
<file path=[Content_Types].xml><?xml version="1.0" encoding="utf-8"?>
<Types xmlns="http://schemas.openxmlformats.org/package/2006/content-types">
  <Default Extension="jpeg" ContentType="image/jpe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notesMasterIdLst>
    <p:notesMasterId r:id="rId5"/>
  </p:notesMasterIdLst>
  <p:handoutMasterIdLst>
    <p:handoutMasterId r:id="rId6"/>
  </p:handoutMasterIdLst>
  <p:sldIdLst>
    <p:sldId id="256" r:id="rId2"/>
    <p:sldId id="257" r:id="rId3"/>
    <p:sldId id="258" r:id="rId4"/>
  </p:sldIdLst>
  <p:sldSz cx="7561263" cy="10693400"/>
  <p:notesSz cx="5859463" cy="8586788"/>
  <p:defaultTextStyle>
    <a:defPPr>
      <a:defRPr lang="de-DE"/>
    </a:defPPr>
    <a:lvl1pPr marL="0" algn="l" defTabSz="995690" rtl="0" eaLnBrk="1" latinLnBrk="0" hangingPunct="1">
      <a:defRPr sz="2000" kern="1200">
        <a:solidFill>
          <a:schemeClr val="tx1"/>
        </a:solidFill>
        <a:latin typeface="+mn-lt"/>
        <a:ea typeface="+mn-ea"/>
        <a:cs typeface="+mn-cs"/>
      </a:defRPr>
    </a:lvl1pPr>
    <a:lvl2pPr marL="497845" algn="l" defTabSz="995690" rtl="0" eaLnBrk="1" latinLnBrk="0" hangingPunct="1">
      <a:defRPr sz="2000" kern="1200">
        <a:solidFill>
          <a:schemeClr val="tx1"/>
        </a:solidFill>
        <a:latin typeface="+mn-lt"/>
        <a:ea typeface="+mn-ea"/>
        <a:cs typeface="+mn-cs"/>
      </a:defRPr>
    </a:lvl2pPr>
    <a:lvl3pPr marL="995690" algn="l" defTabSz="995690" rtl="0" eaLnBrk="1" latinLnBrk="0" hangingPunct="1">
      <a:defRPr sz="2000" kern="1200">
        <a:solidFill>
          <a:schemeClr val="tx1"/>
        </a:solidFill>
        <a:latin typeface="+mn-lt"/>
        <a:ea typeface="+mn-ea"/>
        <a:cs typeface="+mn-cs"/>
      </a:defRPr>
    </a:lvl3pPr>
    <a:lvl4pPr marL="1493535" algn="l" defTabSz="995690" rtl="0" eaLnBrk="1" latinLnBrk="0" hangingPunct="1">
      <a:defRPr sz="2000" kern="1200">
        <a:solidFill>
          <a:schemeClr val="tx1"/>
        </a:solidFill>
        <a:latin typeface="+mn-lt"/>
        <a:ea typeface="+mn-ea"/>
        <a:cs typeface="+mn-cs"/>
      </a:defRPr>
    </a:lvl4pPr>
    <a:lvl5pPr marL="1991380" algn="l" defTabSz="995690" rtl="0" eaLnBrk="1" latinLnBrk="0" hangingPunct="1">
      <a:defRPr sz="2000" kern="1200">
        <a:solidFill>
          <a:schemeClr val="tx1"/>
        </a:solidFill>
        <a:latin typeface="+mn-lt"/>
        <a:ea typeface="+mn-ea"/>
        <a:cs typeface="+mn-cs"/>
      </a:defRPr>
    </a:lvl5pPr>
    <a:lvl6pPr marL="2489225" algn="l" defTabSz="995690" rtl="0" eaLnBrk="1" latinLnBrk="0" hangingPunct="1">
      <a:defRPr sz="2000" kern="1200">
        <a:solidFill>
          <a:schemeClr val="tx1"/>
        </a:solidFill>
        <a:latin typeface="+mn-lt"/>
        <a:ea typeface="+mn-ea"/>
        <a:cs typeface="+mn-cs"/>
      </a:defRPr>
    </a:lvl6pPr>
    <a:lvl7pPr marL="2987070" algn="l" defTabSz="995690" rtl="0" eaLnBrk="1" latinLnBrk="0" hangingPunct="1">
      <a:defRPr sz="2000" kern="1200">
        <a:solidFill>
          <a:schemeClr val="tx1"/>
        </a:solidFill>
        <a:latin typeface="+mn-lt"/>
        <a:ea typeface="+mn-ea"/>
        <a:cs typeface="+mn-cs"/>
      </a:defRPr>
    </a:lvl7pPr>
    <a:lvl8pPr marL="3484916" algn="l" defTabSz="995690" rtl="0" eaLnBrk="1" latinLnBrk="0" hangingPunct="1">
      <a:defRPr sz="2000" kern="1200">
        <a:solidFill>
          <a:schemeClr val="tx1"/>
        </a:solidFill>
        <a:latin typeface="+mn-lt"/>
        <a:ea typeface="+mn-ea"/>
        <a:cs typeface="+mn-cs"/>
      </a:defRPr>
    </a:lvl8pPr>
    <a:lvl9pPr marL="3982761" algn="l" defTabSz="995690" rtl="0" eaLnBrk="1" latinLnBrk="0" hangingPunct="1">
      <a:defRPr sz="2000" kern="1200">
        <a:solidFill>
          <a:schemeClr val="tx1"/>
        </a:solidFill>
        <a:latin typeface="+mn-lt"/>
        <a:ea typeface="+mn-ea"/>
        <a:cs typeface="+mn-cs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E4EDD3"/>
    <a:srgbClr val="275E18"/>
    <a:srgbClr val="46B82F"/>
    <a:srgbClr val="57AB27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5735" autoAdjust="0"/>
    <p:restoredTop sz="94660"/>
  </p:normalViewPr>
  <p:slideViewPr>
    <p:cSldViewPr>
      <p:cViewPr>
        <p:scale>
          <a:sx n="120" d="100"/>
          <a:sy n="120" d="100"/>
        </p:scale>
        <p:origin x="-2514" y="2832"/>
      </p:cViewPr>
      <p:guideLst>
        <p:guide orient="horz" pos="1055"/>
        <p:guide pos="68"/>
      </p:guideLst>
    </p:cSldViewPr>
  </p:slideViewPr>
  <p:notesTextViewPr>
    <p:cViewPr>
      <p:scale>
        <a:sx n="1" d="1"/>
        <a:sy n="1" d="1"/>
      </p:scale>
      <p:origin x="0" y="0"/>
    </p:cViewPr>
  </p:notesTextViewPr>
  <p:notesViewPr>
    <p:cSldViewPr showGuides="1">
      <p:cViewPr varScale="1">
        <p:scale>
          <a:sx n="89" d="100"/>
          <a:sy n="89" d="100"/>
        </p:scale>
        <p:origin x="-3324" y="-102"/>
      </p:cViewPr>
      <p:guideLst>
        <p:guide orient="horz" pos="2704"/>
        <p:guide pos="1845"/>
      </p:guideLst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viewProps" Target="viewProps.xml"/><Relationship Id="rId3" Type="http://schemas.openxmlformats.org/officeDocument/2006/relationships/slide" Target="slides/slide2.xml"/><Relationship Id="rId7" Type="http://schemas.openxmlformats.org/officeDocument/2006/relationships/presProps" Target="presProps.xml"/><Relationship Id="rId2" Type="http://schemas.openxmlformats.org/officeDocument/2006/relationships/slide" Target="slides/slide1.xml"/><Relationship Id="rId1" Type="http://schemas.openxmlformats.org/officeDocument/2006/relationships/slideMaster" Target="slideMasters/slideMaster1.xml"/><Relationship Id="rId6" Type="http://schemas.openxmlformats.org/officeDocument/2006/relationships/handoutMaster" Target="handoutMasters/handoutMaster1.xml"/><Relationship Id="rId5" Type="http://schemas.openxmlformats.org/officeDocument/2006/relationships/notesMaster" Target="notesMasters/notesMaster1.xml"/><Relationship Id="rId10" Type="http://schemas.openxmlformats.org/officeDocument/2006/relationships/tableStyles" Target="tableStyles.xml"/><Relationship Id="rId4" Type="http://schemas.openxmlformats.org/officeDocument/2006/relationships/slide" Target="slides/slide3.xml"/><Relationship Id="rId9" Type="http://schemas.openxmlformats.org/officeDocument/2006/relationships/theme" Target="theme/theme1.xml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Kopfzeilenplatzhalt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538413" cy="428625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de-DE"/>
          </a:p>
        </p:txBody>
      </p:sp>
      <p:sp>
        <p:nvSpPr>
          <p:cNvPr id="3" name="Datumsplatzhalter 2"/>
          <p:cNvSpPr>
            <a:spLocks noGrp="1"/>
          </p:cNvSpPr>
          <p:nvPr>
            <p:ph type="dt" sz="quarter" idx="1"/>
          </p:nvPr>
        </p:nvSpPr>
        <p:spPr>
          <a:xfrm>
            <a:off x="3319463" y="0"/>
            <a:ext cx="2538412" cy="428625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CB3F7E28-BB3F-4902-8A09-0AFC2F46A6E8}" type="datetimeFigureOut">
              <a:rPr lang="de-DE" smtClean="0"/>
              <a:t>25.02.2021</a:t>
            </a:fld>
            <a:endParaRPr lang="de-DE"/>
          </a:p>
        </p:txBody>
      </p:sp>
      <p:sp>
        <p:nvSpPr>
          <p:cNvPr id="4" name="Fußzeilenplatzhalter 3"/>
          <p:cNvSpPr>
            <a:spLocks noGrp="1"/>
          </p:cNvSpPr>
          <p:nvPr>
            <p:ph type="ftr" sz="quarter" idx="2"/>
          </p:nvPr>
        </p:nvSpPr>
        <p:spPr>
          <a:xfrm>
            <a:off x="0" y="8156575"/>
            <a:ext cx="2538413" cy="428625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de-DE"/>
          </a:p>
        </p:txBody>
      </p:sp>
      <p:sp>
        <p:nvSpPr>
          <p:cNvPr id="5" name="Foliennummernplatzhalter 4"/>
          <p:cNvSpPr>
            <a:spLocks noGrp="1"/>
          </p:cNvSpPr>
          <p:nvPr>
            <p:ph type="sldNum" sz="quarter" idx="3"/>
          </p:nvPr>
        </p:nvSpPr>
        <p:spPr>
          <a:xfrm>
            <a:off x="3319463" y="8156575"/>
            <a:ext cx="2538412" cy="428625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9BD8C223-8715-46E7-9E42-E19AFEF8C866}" type="slidenum">
              <a:rPr lang="de-DE" smtClean="0"/>
              <a:t>‹Nr.›</a:t>
            </a:fld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3363179623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Kopfzeilenplatzhalt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539101" cy="429340"/>
          </a:xfrm>
          <a:prstGeom prst="rect">
            <a:avLst/>
          </a:prstGeom>
        </p:spPr>
        <p:txBody>
          <a:bodyPr vert="horz" lIns="83029" tIns="41515" rIns="83029" bIns="41515" rtlCol="0"/>
          <a:lstStyle>
            <a:lvl1pPr algn="l">
              <a:defRPr sz="1000"/>
            </a:lvl1pPr>
          </a:lstStyle>
          <a:p>
            <a:endParaRPr lang="de-DE"/>
          </a:p>
        </p:txBody>
      </p:sp>
      <p:sp>
        <p:nvSpPr>
          <p:cNvPr id="3" name="Datumsplatzhalter 2"/>
          <p:cNvSpPr>
            <a:spLocks noGrp="1"/>
          </p:cNvSpPr>
          <p:nvPr>
            <p:ph type="dt" idx="1"/>
          </p:nvPr>
        </p:nvSpPr>
        <p:spPr>
          <a:xfrm>
            <a:off x="3319006" y="0"/>
            <a:ext cx="2539101" cy="429340"/>
          </a:xfrm>
          <a:prstGeom prst="rect">
            <a:avLst/>
          </a:prstGeom>
        </p:spPr>
        <p:txBody>
          <a:bodyPr vert="horz" lIns="83029" tIns="41515" rIns="83029" bIns="41515" rtlCol="0"/>
          <a:lstStyle>
            <a:lvl1pPr algn="r">
              <a:defRPr sz="1000"/>
            </a:lvl1pPr>
          </a:lstStyle>
          <a:p>
            <a:fld id="{C30E0B12-A0D6-4E4E-AE8A-012A46528958}" type="datetimeFigureOut">
              <a:rPr lang="de-DE" smtClean="0"/>
              <a:t>25.02.2021</a:t>
            </a:fld>
            <a:endParaRPr lang="de-DE"/>
          </a:p>
        </p:txBody>
      </p:sp>
      <p:sp>
        <p:nvSpPr>
          <p:cNvPr id="4" name="Folienbildplatzhalter 3"/>
          <p:cNvSpPr>
            <a:spLocks noGrp="1" noRot="1" noChangeAspect="1"/>
          </p:cNvSpPr>
          <p:nvPr>
            <p:ph type="sldImg" idx="2"/>
          </p:nvPr>
        </p:nvSpPr>
        <p:spPr>
          <a:xfrm>
            <a:off x="1792288" y="644525"/>
            <a:ext cx="2274887" cy="3217863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83029" tIns="41515" rIns="83029" bIns="41515" rtlCol="0" anchor="ctr"/>
          <a:lstStyle/>
          <a:p>
            <a:endParaRPr lang="de-DE"/>
          </a:p>
        </p:txBody>
      </p:sp>
      <p:sp>
        <p:nvSpPr>
          <p:cNvPr id="5" name="Notizenplatzhalter 4"/>
          <p:cNvSpPr>
            <a:spLocks noGrp="1"/>
          </p:cNvSpPr>
          <p:nvPr>
            <p:ph type="body" sz="quarter" idx="3"/>
          </p:nvPr>
        </p:nvSpPr>
        <p:spPr>
          <a:xfrm>
            <a:off x="585947" y="4078724"/>
            <a:ext cx="4687570" cy="3864055"/>
          </a:xfrm>
          <a:prstGeom prst="rect">
            <a:avLst/>
          </a:prstGeom>
        </p:spPr>
        <p:txBody>
          <a:bodyPr vert="horz" lIns="83029" tIns="41515" rIns="83029" bIns="41515" rtlCol="0"/>
          <a:lstStyle/>
          <a:p>
            <a:pPr lvl="0"/>
            <a:r>
              <a:rPr lang="de-DE" smtClean="0"/>
              <a:t>Textmasterformat bearbeiten</a:t>
            </a:r>
          </a:p>
          <a:p>
            <a:pPr lvl="1"/>
            <a:r>
              <a:rPr lang="de-DE" smtClean="0"/>
              <a:t>Zweite Ebene</a:t>
            </a:r>
          </a:p>
          <a:p>
            <a:pPr lvl="2"/>
            <a:r>
              <a:rPr lang="de-DE" smtClean="0"/>
              <a:t>Dritte Ebene</a:t>
            </a:r>
          </a:p>
          <a:p>
            <a:pPr lvl="3"/>
            <a:r>
              <a:rPr lang="de-DE" smtClean="0"/>
              <a:t>Vierte Ebene</a:t>
            </a:r>
          </a:p>
          <a:p>
            <a:pPr lvl="4"/>
            <a:r>
              <a:rPr lang="de-DE" smtClean="0"/>
              <a:t>Fünfte Ebene</a:t>
            </a:r>
            <a:endParaRPr lang="de-DE"/>
          </a:p>
        </p:txBody>
      </p:sp>
      <p:sp>
        <p:nvSpPr>
          <p:cNvPr id="6" name="Fußzeilenplatzhalter 5"/>
          <p:cNvSpPr>
            <a:spLocks noGrp="1"/>
          </p:cNvSpPr>
          <p:nvPr>
            <p:ph type="ftr" sz="quarter" idx="4"/>
          </p:nvPr>
        </p:nvSpPr>
        <p:spPr>
          <a:xfrm>
            <a:off x="0" y="8155958"/>
            <a:ext cx="2539101" cy="429340"/>
          </a:xfrm>
          <a:prstGeom prst="rect">
            <a:avLst/>
          </a:prstGeom>
        </p:spPr>
        <p:txBody>
          <a:bodyPr vert="horz" lIns="83029" tIns="41515" rIns="83029" bIns="41515" rtlCol="0" anchor="b"/>
          <a:lstStyle>
            <a:lvl1pPr algn="l">
              <a:defRPr sz="1000"/>
            </a:lvl1pPr>
          </a:lstStyle>
          <a:p>
            <a:endParaRPr lang="de-DE"/>
          </a:p>
        </p:txBody>
      </p:sp>
      <p:sp>
        <p:nvSpPr>
          <p:cNvPr id="7" name="Foliennummernplatzhalter 6"/>
          <p:cNvSpPr>
            <a:spLocks noGrp="1"/>
          </p:cNvSpPr>
          <p:nvPr>
            <p:ph type="sldNum" sz="quarter" idx="5"/>
          </p:nvPr>
        </p:nvSpPr>
        <p:spPr>
          <a:xfrm>
            <a:off x="3319006" y="8155958"/>
            <a:ext cx="2539101" cy="429340"/>
          </a:xfrm>
          <a:prstGeom prst="rect">
            <a:avLst/>
          </a:prstGeom>
        </p:spPr>
        <p:txBody>
          <a:bodyPr vert="horz" lIns="83029" tIns="41515" rIns="83029" bIns="41515" rtlCol="0" anchor="b"/>
          <a:lstStyle>
            <a:lvl1pPr algn="r">
              <a:defRPr sz="1000"/>
            </a:lvl1pPr>
          </a:lstStyle>
          <a:p>
            <a:fld id="{3650C959-C032-4138-BC83-ECCD70A60F1F}" type="slidenum">
              <a:rPr lang="de-DE" smtClean="0"/>
              <a:t>‹Nr.›</a:t>
            </a:fld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2942918813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95690" rtl="0" eaLnBrk="1" latinLnBrk="0" hangingPunct="1">
      <a:defRPr sz="1300" kern="1200">
        <a:solidFill>
          <a:schemeClr val="tx1"/>
        </a:solidFill>
        <a:latin typeface="+mn-lt"/>
        <a:ea typeface="+mn-ea"/>
        <a:cs typeface="+mn-cs"/>
      </a:defRPr>
    </a:lvl1pPr>
    <a:lvl2pPr marL="497845" algn="l" defTabSz="995690" rtl="0" eaLnBrk="1" latinLnBrk="0" hangingPunct="1">
      <a:defRPr sz="1300" kern="1200">
        <a:solidFill>
          <a:schemeClr val="tx1"/>
        </a:solidFill>
        <a:latin typeface="+mn-lt"/>
        <a:ea typeface="+mn-ea"/>
        <a:cs typeface="+mn-cs"/>
      </a:defRPr>
    </a:lvl2pPr>
    <a:lvl3pPr marL="995690" algn="l" defTabSz="995690" rtl="0" eaLnBrk="1" latinLnBrk="0" hangingPunct="1">
      <a:defRPr sz="1300" kern="1200">
        <a:solidFill>
          <a:schemeClr val="tx1"/>
        </a:solidFill>
        <a:latin typeface="+mn-lt"/>
        <a:ea typeface="+mn-ea"/>
        <a:cs typeface="+mn-cs"/>
      </a:defRPr>
    </a:lvl3pPr>
    <a:lvl4pPr marL="1493535" algn="l" defTabSz="995690" rtl="0" eaLnBrk="1" latinLnBrk="0" hangingPunct="1">
      <a:defRPr sz="1300" kern="1200">
        <a:solidFill>
          <a:schemeClr val="tx1"/>
        </a:solidFill>
        <a:latin typeface="+mn-lt"/>
        <a:ea typeface="+mn-ea"/>
        <a:cs typeface="+mn-cs"/>
      </a:defRPr>
    </a:lvl4pPr>
    <a:lvl5pPr marL="1991380" algn="l" defTabSz="995690" rtl="0" eaLnBrk="1" latinLnBrk="0" hangingPunct="1">
      <a:defRPr sz="1300" kern="1200">
        <a:solidFill>
          <a:schemeClr val="tx1"/>
        </a:solidFill>
        <a:latin typeface="+mn-lt"/>
        <a:ea typeface="+mn-ea"/>
        <a:cs typeface="+mn-cs"/>
      </a:defRPr>
    </a:lvl5pPr>
    <a:lvl6pPr marL="2489225" algn="l" defTabSz="995690" rtl="0" eaLnBrk="1" latinLnBrk="0" hangingPunct="1">
      <a:defRPr sz="1300" kern="1200">
        <a:solidFill>
          <a:schemeClr val="tx1"/>
        </a:solidFill>
        <a:latin typeface="+mn-lt"/>
        <a:ea typeface="+mn-ea"/>
        <a:cs typeface="+mn-cs"/>
      </a:defRPr>
    </a:lvl6pPr>
    <a:lvl7pPr marL="2987070" algn="l" defTabSz="995690" rtl="0" eaLnBrk="1" latinLnBrk="0" hangingPunct="1">
      <a:defRPr sz="1300" kern="1200">
        <a:solidFill>
          <a:schemeClr val="tx1"/>
        </a:solidFill>
        <a:latin typeface="+mn-lt"/>
        <a:ea typeface="+mn-ea"/>
        <a:cs typeface="+mn-cs"/>
      </a:defRPr>
    </a:lvl7pPr>
    <a:lvl8pPr marL="3484916" algn="l" defTabSz="995690" rtl="0" eaLnBrk="1" latinLnBrk="0" hangingPunct="1">
      <a:defRPr sz="1300" kern="1200">
        <a:solidFill>
          <a:schemeClr val="tx1"/>
        </a:solidFill>
        <a:latin typeface="+mn-lt"/>
        <a:ea typeface="+mn-ea"/>
        <a:cs typeface="+mn-cs"/>
      </a:defRPr>
    </a:lvl8pPr>
    <a:lvl9pPr marL="3982761" algn="l" defTabSz="995690" rtl="0" eaLnBrk="1" latinLnBrk="0" hangingPunct="1">
      <a:defRPr sz="13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slideLayouts/_rels/slideLayout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elfoli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" name="Inhaltsplatzhalter 57"/>
          <p:cNvSpPr>
            <a:spLocks noGrp="1"/>
          </p:cNvSpPr>
          <p:nvPr>
            <p:ph sz="quarter" idx="17" hasCustomPrompt="1"/>
          </p:nvPr>
        </p:nvSpPr>
        <p:spPr>
          <a:xfrm>
            <a:off x="635675" y="2565755"/>
            <a:ext cx="5190107" cy="1786213"/>
          </a:xfrm>
        </p:spPr>
        <p:txBody>
          <a:bodyPr>
            <a:normAutofit/>
          </a:bodyPr>
          <a:lstStyle>
            <a:lvl1pPr marL="0" indent="0">
              <a:buNone/>
              <a:defRPr sz="4000" baseline="0">
                <a:solidFill>
                  <a:srgbClr val="275E18"/>
                </a:solidFill>
                <a:latin typeface="Sketch Block" panose="02000000000000000000" pitchFamily="2" charset="0"/>
              </a:defRPr>
            </a:lvl1pPr>
            <a:lvl2pPr>
              <a:defRPr>
                <a:latin typeface="Sketch Block" panose="02000000000000000000" pitchFamily="2" charset="0"/>
              </a:defRPr>
            </a:lvl2pPr>
            <a:lvl3pPr>
              <a:defRPr>
                <a:latin typeface="Sketch Block" panose="02000000000000000000" pitchFamily="2" charset="0"/>
              </a:defRPr>
            </a:lvl3pPr>
            <a:lvl4pPr>
              <a:defRPr>
                <a:latin typeface="Sketch Block" panose="02000000000000000000" pitchFamily="2" charset="0"/>
              </a:defRPr>
            </a:lvl4pPr>
            <a:lvl5pPr>
              <a:defRPr>
                <a:latin typeface="Sketch Block" panose="02000000000000000000" pitchFamily="2" charset="0"/>
              </a:defRPr>
            </a:lvl5pPr>
          </a:lstStyle>
          <a:p>
            <a:r>
              <a:rPr lang="de-DE" sz="4000" dirty="0" smtClean="0">
                <a:solidFill>
                  <a:srgbClr val="275E18"/>
                </a:solidFill>
              </a:rPr>
              <a:t>SOS-Kinderdorf XXX</a:t>
            </a:r>
            <a:endParaRPr lang="de-DE" dirty="0">
              <a:solidFill>
                <a:srgbClr val="275E18"/>
              </a:solidFill>
            </a:endParaRPr>
          </a:p>
        </p:txBody>
      </p:sp>
      <p:sp>
        <p:nvSpPr>
          <p:cNvPr id="2" name="Titel 1"/>
          <p:cNvSpPr>
            <a:spLocks noGrp="1"/>
          </p:cNvSpPr>
          <p:nvPr>
            <p:ph type="ctrTitle" hasCustomPrompt="1"/>
          </p:nvPr>
        </p:nvSpPr>
        <p:spPr>
          <a:xfrm>
            <a:off x="634747" y="1879324"/>
            <a:ext cx="5191200" cy="854064"/>
          </a:xfrm>
        </p:spPr>
        <p:txBody>
          <a:bodyPr anchor="t">
            <a:noAutofit/>
          </a:bodyPr>
          <a:lstStyle>
            <a:lvl1pPr algn="l">
              <a:defRPr sz="4000">
                <a:solidFill>
                  <a:srgbClr val="57AB27"/>
                </a:solidFill>
              </a:defRPr>
            </a:lvl1pPr>
          </a:lstStyle>
          <a:p>
            <a:r>
              <a:rPr lang="de-DE" dirty="0" smtClean="0"/>
              <a:t>Projekttitel</a:t>
            </a:r>
            <a:endParaRPr lang="de-DE" dirty="0"/>
          </a:p>
        </p:txBody>
      </p:sp>
      <p:grpSp>
        <p:nvGrpSpPr>
          <p:cNvPr id="8" name="Gruppieren 7"/>
          <p:cNvGrpSpPr/>
          <p:nvPr userDrawn="1"/>
        </p:nvGrpSpPr>
        <p:grpSpPr>
          <a:xfrm>
            <a:off x="5869031" y="1843708"/>
            <a:ext cx="1512000" cy="2124000"/>
            <a:chOff x="4388599" y="197233"/>
            <a:chExt cx="4022376" cy="4846570"/>
          </a:xfrm>
          <a:solidFill>
            <a:srgbClr val="E4EDD3"/>
          </a:solidFill>
        </p:grpSpPr>
        <p:sp>
          <p:nvSpPr>
            <p:cNvPr id="9" name="Freihandform 8"/>
            <p:cNvSpPr/>
            <p:nvPr/>
          </p:nvSpPr>
          <p:spPr>
            <a:xfrm>
              <a:off x="6127069" y="2336137"/>
              <a:ext cx="1232027" cy="908194"/>
            </a:xfrm>
            <a:custGeom>
              <a:avLst/>
              <a:gdLst>
                <a:gd name="connsiteX0" fmla="*/ 2496709 w 6265628"/>
                <a:gd name="connsiteY0" fmla="*/ 135172 h 5303520"/>
                <a:gd name="connsiteX1" fmla="*/ 2393343 w 6265628"/>
                <a:gd name="connsiteY1" fmla="*/ 71561 h 5303520"/>
                <a:gd name="connsiteX2" fmla="*/ 2210463 w 6265628"/>
                <a:gd name="connsiteY2" fmla="*/ 79513 h 5303520"/>
                <a:gd name="connsiteX3" fmla="*/ 2059388 w 6265628"/>
                <a:gd name="connsiteY3" fmla="*/ 0 h 5303520"/>
                <a:gd name="connsiteX4" fmla="*/ 1908313 w 6265628"/>
                <a:gd name="connsiteY4" fmla="*/ 103367 h 5303520"/>
                <a:gd name="connsiteX5" fmla="*/ 1884459 w 6265628"/>
                <a:gd name="connsiteY5" fmla="*/ 310101 h 5303520"/>
                <a:gd name="connsiteX6" fmla="*/ 1773141 w 6265628"/>
                <a:gd name="connsiteY6" fmla="*/ 294198 h 5303520"/>
                <a:gd name="connsiteX7" fmla="*/ 1606163 w 6265628"/>
                <a:gd name="connsiteY7" fmla="*/ 318052 h 5303520"/>
                <a:gd name="connsiteX8" fmla="*/ 1391478 w 6265628"/>
                <a:gd name="connsiteY8" fmla="*/ 190831 h 5303520"/>
                <a:gd name="connsiteX9" fmla="*/ 1256306 w 6265628"/>
                <a:gd name="connsiteY9" fmla="*/ 190831 h 5303520"/>
                <a:gd name="connsiteX10" fmla="*/ 1208598 w 6265628"/>
                <a:gd name="connsiteY10" fmla="*/ 381662 h 5303520"/>
                <a:gd name="connsiteX11" fmla="*/ 1041621 w 6265628"/>
                <a:gd name="connsiteY11" fmla="*/ 548640 h 5303520"/>
                <a:gd name="connsiteX12" fmla="*/ 930303 w 6265628"/>
                <a:gd name="connsiteY12" fmla="*/ 628153 h 5303520"/>
                <a:gd name="connsiteX13" fmla="*/ 842838 w 6265628"/>
                <a:gd name="connsiteY13" fmla="*/ 572494 h 5303520"/>
                <a:gd name="connsiteX14" fmla="*/ 747423 w 6265628"/>
                <a:gd name="connsiteY14" fmla="*/ 755374 h 5303520"/>
                <a:gd name="connsiteX15" fmla="*/ 222636 w 6265628"/>
                <a:gd name="connsiteY15" fmla="*/ 930302 h 5303520"/>
                <a:gd name="connsiteX16" fmla="*/ 254442 w 6265628"/>
                <a:gd name="connsiteY16" fmla="*/ 1073426 h 5303520"/>
                <a:gd name="connsiteX17" fmla="*/ 302149 w 6265628"/>
                <a:gd name="connsiteY17" fmla="*/ 1256306 h 5303520"/>
                <a:gd name="connsiteX18" fmla="*/ 341906 w 6265628"/>
                <a:gd name="connsiteY18" fmla="*/ 1288111 h 5303520"/>
                <a:gd name="connsiteX19" fmla="*/ 508883 w 6265628"/>
                <a:gd name="connsiteY19" fmla="*/ 1319916 h 5303520"/>
                <a:gd name="connsiteX20" fmla="*/ 532737 w 6265628"/>
                <a:gd name="connsiteY20" fmla="*/ 1542553 h 5303520"/>
                <a:gd name="connsiteX21" fmla="*/ 930303 w 6265628"/>
                <a:gd name="connsiteY21" fmla="*/ 1717481 h 5303520"/>
                <a:gd name="connsiteX22" fmla="*/ 818984 w 6265628"/>
                <a:gd name="connsiteY22" fmla="*/ 1844702 h 5303520"/>
                <a:gd name="connsiteX23" fmla="*/ 644056 w 6265628"/>
                <a:gd name="connsiteY23" fmla="*/ 1828800 h 5303520"/>
                <a:gd name="connsiteX24" fmla="*/ 636104 w 6265628"/>
                <a:gd name="connsiteY24" fmla="*/ 2075290 h 5303520"/>
                <a:gd name="connsiteX25" fmla="*/ 755374 w 6265628"/>
                <a:gd name="connsiteY25" fmla="*/ 2178657 h 5303520"/>
                <a:gd name="connsiteX26" fmla="*/ 818984 w 6265628"/>
                <a:gd name="connsiteY26" fmla="*/ 2289975 h 5303520"/>
                <a:gd name="connsiteX27" fmla="*/ 818984 w 6265628"/>
                <a:gd name="connsiteY27" fmla="*/ 2329732 h 5303520"/>
                <a:gd name="connsiteX28" fmla="*/ 580445 w 6265628"/>
                <a:gd name="connsiteY28" fmla="*/ 2361537 h 5303520"/>
                <a:gd name="connsiteX29" fmla="*/ 485029 w 6265628"/>
                <a:gd name="connsiteY29" fmla="*/ 2393342 h 5303520"/>
                <a:gd name="connsiteX30" fmla="*/ 437322 w 6265628"/>
                <a:gd name="connsiteY30" fmla="*/ 2544417 h 5303520"/>
                <a:gd name="connsiteX31" fmla="*/ 238539 w 6265628"/>
                <a:gd name="connsiteY31" fmla="*/ 2615979 h 5303520"/>
                <a:gd name="connsiteX32" fmla="*/ 294198 w 6265628"/>
                <a:gd name="connsiteY32" fmla="*/ 2687541 h 5303520"/>
                <a:gd name="connsiteX33" fmla="*/ 405516 w 6265628"/>
                <a:gd name="connsiteY33" fmla="*/ 2727297 h 5303520"/>
                <a:gd name="connsiteX34" fmla="*/ 349857 w 6265628"/>
                <a:gd name="connsiteY34" fmla="*/ 2854518 h 5303520"/>
                <a:gd name="connsiteX35" fmla="*/ 206734 w 6265628"/>
                <a:gd name="connsiteY35" fmla="*/ 3021495 h 5303520"/>
                <a:gd name="connsiteX36" fmla="*/ 166977 w 6265628"/>
                <a:gd name="connsiteY36" fmla="*/ 3260034 h 5303520"/>
                <a:gd name="connsiteX37" fmla="*/ 103367 w 6265628"/>
                <a:gd name="connsiteY37" fmla="*/ 3450866 h 5303520"/>
                <a:gd name="connsiteX38" fmla="*/ 0 w 6265628"/>
                <a:gd name="connsiteY38" fmla="*/ 3570135 h 5303520"/>
                <a:gd name="connsiteX39" fmla="*/ 0 w 6265628"/>
                <a:gd name="connsiteY39" fmla="*/ 3649648 h 5303520"/>
                <a:gd name="connsiteX40" fmla="*/ 15903 w 6265628"/>
                <a:gd name="connsiteY40" fmla="*/ 3729161 h 5303520"/>
                <a:gd name="connsiteX41" fmla="*/ 127221 w 6265628"/>
                <a:gd name="connsiteY41" fmla="*/ 3745064 h 5303520"/>
                <a:gd name="connsiteX42" fmla="*/ 190831 w 6265628"/>
                <a:gd name="connsiteY42" fmla="*/ 3641697 h 5303520"/>
                <a:gd name="connsiteX43" fmla="*/ 326003 w 6265628"/>
                <a:gd name="connsiteY43" fmla="*/ 3586038 h 5303520"/>
                <a:gd name="connsiteX44" fmla="*/ 326003 w 6265628"/>
                <a:gd name="connsiteY44" fmla="*/ 3586038 h 5303520"/>
                <a:gd name="connsiteX45" fmla="*/ 445273 w 6265628"/>
                <a:gd name="connsiteY45" fmla="*/ 3705307 h 5303520"/>
                <a:gd name="connsiteX46" fmla="*/ 413468 w 6265628"/>
                <a:gd name="connsiteY46" fmla="*/ 3760967 h 5303520"/>
                <a:gd name="connsiteX47" fmla="*/ 357809 w 6265628"/>
                <a:gd name="connsiteY47" fmla="*/ 4174434 h 5303520"/>
                <a:gd name="connsiteX48" fmla="*/ 556591 w 6265628"/>
                <a:gd name="connsiteY48" fmla="*/ 3991554 h 5303520"/>
                <a:gd name="connsiteX49" fmla="*/ 620202 w 6265628"/>
                <a:gd name="connsiteY49" fmla="*/ 4023360 h 5303520"/>
                <a:gd name="connsiteX50" fmla="*/ 723569 w 6265628"/>
                <a:gd name="connsiteY50" fmla="*/ 4039262 h 5303520"/>
                <a:gd name="connsiteX51" fmla="*/ 795130 w 6265628"/>
                <a:gd name="connsiteY51" fmla="*/ 4150581 h 5303520"/>
                <a:gd name="connsiteX52" fmla="*/ 1025718 w 6265628"/>
                <a:gd name="connsiteY52" fmla="*/ 4253947 h 5303520"/>
                <a:gd name="connsiteX53" fmla="*/ 1176793 w 6265628"/>
                <a:gd name="connsiteY53" fmla="*/ 4500438 h 5303520"/>
                <a:gd name="connsiteX54" fmla="*/ 1144988 w 6265628"/>
                <a:gd name="connsiteY54" fmla="*/ 4595854 h 5303520"/>
                <a:gd name="connsiteX55" fmla="*/ 1614115 w 6265628"/>
                <a:gd name="connsiteY55" fmla="*/ 4842344 h 5303520"/>
                <a:gd name="connsiteX56" fmla="*/ 1614115 w 6265628"/>
                <a:gd name="connsiteY56" fmla="*/ 4993419 h 5303520"/>
                <a:gd name="connsiteX57" fmla="*/ 1614115 w 6265628"/>
                <a:gd name="connsiteY57" fmla="*/ 5128591 h 5303520"/>
                <a:gd name="connsiteX58" fmla="*/ 1653871 w 6265628"/>
                <a:gd name="connsiteY58" fmla="*/ 5255812 h 5303520"/>
                <a:gd name="connsiteX59" fmla="*/ 1844703 w 6265628"/>
                <a:gd name="connsiteY59" fmla="*/ 5303520 h 5303520"/>
                <a:gd name="connsiteX60" fmla="*/ 1844703 w 6265628"/>
                <a:gd name="connsiteY60" fmla="*/ 5303520 h 5303520"/>
                <a:gd name="connsiteX61" fmla="*/ 1971923 w 6265628"/>
                <a:gd name="connsiteY61" fmla="*/ 5247861 h 5303520"/>
                <a:gd name="connsiteX62" fmla="*/ 2115047 w 6265628"/>
                <a:gd name="connsiteY62" fmla="*/ 5239909 h 5303520"/>
                <a:gd name="connsiteX63" fmla="*/ 2170706 w 6265628"/>
                <a:gd name="connsiteY63" fmla="*/ 5144494 h 5303520"/>
                <a:gd name="connsiteX64" fmla="*/ 2083242 w 6265628"/>
                <a:gd name="connsiteY64" fmla="*/ 5080883 h 5303520"/>
                <a:gd name="connsiteX65" fmla="*/ 2011680 w 6265628"/>
                <a:gd name="connsiteY65" fmla="*/ 5033175 h 5303520"/>
                <a:gd name="connsiteX66" fmla="*/ 1932167 w 6265628"/>
                <a:gd name="connsiteY66" fmla="*/ 4937760 h 5303520"/>
                <a:gd name="connsiteX67" fmla="*/ 1884459 w 6265628"/>
                <a:gd name="connsiteY67" fmla="*/ 4834393 h 5303520"/>
                <a:gd name="connsiteX68" fmla="*/ 1940118 w 6265628"/>
                <a:gd name="connsiteY68" fmla="*/ 4770782 h 5303520"/>
                <a:gd name="connsiteX69" fmla="*/ 2226365 w 6265628"/>
                <a:gd name="connsiteY69" fmla="*/ 4683318 h 5303520"/>
                <a:gd name="connsiteX70" fmla="*/ 2313829 w 6265628"/>
                <a:gd name="connsiteY70" fmla="*/ 4707172 h 5303520"/>
                <a:gd name="connsiteX71" fmla="*/ 2449002 w 6265628"/>
                <a:gd name="connsiteY71" fmla="*/ 4731026 h 5303520"/>
                <a:gd name="connsiteX72" fmla="*/ 2504661 w 6265628"/>
                <a:gd name="connsiteY72" fmla="*/ 4826441 h 5303520"/>
                <a:gd name="connsiteX73" fmla="*/ 2584174 w 6265628"/>
                <a:gd name="connsiteY73" fmla="*/ 4818490 h 5303520"/>
                <a:gd name="connsiteX74" fmla="*/ 2798859 w 6265628"/>
                <a:gd name="connsiteY74" fmla="*/ 4818490 h 5303520"/>
                <a:gd name="connsiteX75" fmla="*/ 2934031 w 6265628"/>
                <a:gd name="connsiteY75" fmla="*/ 4945711 h 5303520"/>
                <a:gd name="connsiteX76" fmla="*/ 2910177 w 6265628"/>
                <a:gd name="connsiteY76" fmla="*/ 5136542 h 5303520"/>
                <a:gd name="connsiteX77" fmla="*/ 2981739 w 6265628"/>
                <a:gd name="connsiteY77" fmla="*/ 5080883 h 5303520"/>
                <a:gd name="connsiteX78" fmla="*/ 3101009 w 6265628"/>
                <a:gd name="connsiteY78" fmla="*/ 5144494 h 5303520"/>
                <a:gd name="connsiteX79" fmla="*/ 3164619 w 6265628"/>
                <a:gd name="connsiteY79" fmla="*/ 4842344 h 5303520"/>
                <a:gd name="connsiteX80" fmla="*/ 3116911 w 6265628"/>
                <a:gd name="connsiteY80" fmla="*/ 4476584 h 5303520"/>
                <a:gd name="connsiteX81" fmla="*/ 3156668 w 6265628"/>
                <a:gd name="connsiteY81" fmla="*/ 4365266 h 5303520"/>
                <a:gd name="connsiteX82" fmla="*/ 3323645 w 6265628"/>
                <a:gd name="connsiteY82" fmla="*/ 4301655 h 5303520"/>
                <a:gd name="connsiteX83" fmla="*/ 3482671 w 6265628"/>
                <a:gd name="connsiteY83" fmla="*/ 4253947 h 5303520"/>
                <a:gd name="connsiteX84" fmla="*/ 3570136 w 6265628"/>
                <a:gd name="connsiteY84" fmla="*/ 4333461 h 5303520"/>
                <a:gd name="connsiteX85" fmla="*/ 3530379 w 6265628"/>
                <a:gd name="connsiteY85" fmla="*/ 4444779 h 5303520"/>
                <a:gd name="connsiteX86" fmla="*/ 3546282 w 6265628"/>
                <a:gd name="connsiteY86" fmla="*/ 4548146 h 5303520"/>
                <a:gd name="connsiteX87" fmla="*/ 3609892 w 6265628"/>
                <a:gd name="connsiteY87" fmla="*/ 4603805 h 5303520"/>
                <a:gd name="connsiteX88" fmla="*/ 3673503 w 6265628"/>
                <a:gd name="connsiteY88" fmla="*/ 4611756 h 5303520"/>
                <a:gd name="connsiteX89" fmla="*/ 3745064 w 6265628"/>
                <a:gd name="connsiteY89" fmla="*/ 4746928 h 5303520"/>
                <a:gd name="connsiteX90" fmla="*/ 4071068 w 6265628"/>
                <a:gd name="connsiteY90" fmla="*/ 4691269 h 5303520"/>
                <a:gd name="connsiteX91" fmla="*/ 4397071 w 6265628"/>
                <a:gd name="connsiteY91" fmla="*/ 4659464 h 5303520"/>
                <a:gd name="connsiteX92" fmla="*/ 4436828 w 6265628"/>
                <a:gd name="connsiteY92" fmla="*/ 4762831 h 5303520"/>
                <a:gd name="connsiteX93" fmla="*/ 4500438 w 6265628"/>
                <a:gd name="connsiteY93" fmla="*/ 4731026 h 5303520"/>
                <a:gd name="connsiteX94" fmla="*/ 4595854 w 6265628"/>
                <a:gd name="connsiteY94" fmla="*/ 4659464 h 5303520"/>
                <a:gd name="connsiteX95" fmla="*/ 4659464 w 6265628"/>
                <a:gd name="connsiteY95" fmla="*/ 4500438 h 5303520"/>
                <a:gd name="connsiteX96" fmla="*/ 4683318 w 6265628"/>
                <a:gd name="connsiteY96" fmla="*/ 4277801 h 5303520"/>
                <a:gd name="connsiteX97" fmla="*/ 4516341 w 6265628"/>
                <a:gd name="connsiteY97" fmla="*/ 4222142 h 5303520"/>
                <a:gd name="connsiteX98" fmla="*/ 4548146 w 6265628"/>
                <a:gd name="connsiteY98" fmla="*/ 4047214 h 5303520"/>
                <a:gd name="connsiteX99" fmla="*/ 4619708 w 6265628"/>
                <a:gd name="connsiteY99" fmla="*/ 3991554 h 5303520"/>
                <a:gd name="connsiteX100" fmla="*/ 4738977 w 6265628"/>
                <a:gd name="connsiteY100" fmla="*/ 3856382 h 5303520"/>
                <a:gd name="connsiteX101" fmla="*/ 4826442 w 6265628"/>
                <a:gd name="connsiteY101" fmla="*/ 3737113 h 5303520"/>
                <a:gd name="connsiteX102" fmla="*/ 4929809 w 6265628"/>
                <a:gd name="connsiteY102" fmla="*/ 3824577 h 5303520"/>
                <a:gd name="connsiteX103" fmla="*/ 4921857 w 6265628"/>
                <a:gd name="connsiteY103" fmla="*/ 3991554 h 5303520"/>
                <a:gd name="connsiteX104" fmla="*/ 4977516 w 6265628"/>
                <a:gd name="connsiteY104" fmla="*/ 4015408 h 5303520"/>
                <a:gd name="connsiteX105" fmla="*/ 5025224 w 6265628"/>
                <a:gd name="connsiteY105" fmla="*/ 3919993 h 5303520"/>
                <a:gd name="connsiteX106" fmla="*/ 5072932 w 6265628"/>
                <a:gd name="connsiteY106" fmla="*/ 3919993 h 5303520"/>
                <a:gd name="connsiteX107" fmla="*/ 5144494 w 6265628"/>
                <a:gd name="connsiteY107" fmla="*/ 3816626 h 5303520"/>
                <a:gd name="connsiteX108" fmla="*/ 5160396 w 6265628"/>
                <a:gd name="connsiteY108" fmla="*/ 3745064 h 5303520"/>
                <a:gd name="connsiteX109" fmla="*/ 5390984 w 6265628"/>
                <a:gd name="connsiteY109" fmla="*/ 3697356 h 5303520"/>
                <a:gd name="connsiteX110" fmla="*/ 5486400 w 6265628"/>
                <a:gd name="connsiteY110" fmla="*/ 3593989 h 5303520"/>
                <a:gd name="connsiteX111" fmla="*/ 5390984 w 6265628"/>
                <a:gd name="connsiteY111" fmla="*/ 3530379 h 5303520"/>
                <a:gd name="connsiteX112" fmla="*/ 5343276 w 6265628"/>
                <a:gd name="connsiteY112" fmla="*/ 3291840 h 5303520"/>
                <a:gd name="connsiteX113" fmla="*/ 5478449 w 6265628"/>
                <a:gd name="connsiteY113" fmla="*/ 3021495 h 5303520"/>
                <a:gd name="connsiteX114" fmla="*/ 5820355 w 6265628"/>
                <a:gd name="connsiteY114" fmla="*/ 2949934 h 5303520"/>
                <a:gd name="connsiteX115" fmla="*/ 5971429 w 6265628"/>
                <a:gd name="connsiteY115" fmla="*/ 2703443 h 5303520"/>
                <a:gd name="connsiteX116" fmla="*/ 6265628 w 6265628"/>
                <a:gd name="connsiteY116" fmla="*/ 2767054 h 5303520"/>
                <a:gd name="connsiteX117" fmla="*/ 6194066 w 6265628"/>
                <a:gd name="connsiteY117" fmla="*/ 2528514 h 5303520"/>
                <a:gd name="connsiteX118" fmla="*/ 5987332 w 6265628"/>
                <a:gd name="connsiteY118" fmla="*/ 2393342 h 5303520"/>
                <a:gd name="connsiteX119" fmla="*/ 5915770 w 6265628"/>
                <a:gd name="connsiteY119" fmla="*/ 2242267 h 5303520"/>
                <a:gd name="connsiteX120" fmla="*/ 5677231 w 6265628"/>
                <a:gd name="connsiteY120" fmla="*/ 2146852 h 5303520"/>
                <a:gd name="connsiteX121" fmla="*/ 5534108 w 6265628"/>
                <a:gd name="connsiteY121" fmla="*/ 2138901 h 5303520"/>
                <a:gd name="connsiteX122" fmla="*/ 5526156 w 6265628"/>
                <a:gd name="connsiteY122" fmla="*/ 2297927 h 5303520"/>
                <a:gd name="connsiteX123" fmla="*/ 5446643 w 6265628"/>
                <a:gd name="connsiteY123" fmla="*/ 2615979 h 5303520"/>
                <a:gd name="connsiteX124" fmla="*/ 5239909 w 6265628"/>
                <a:gd name="connsiteY124" fmla="*/ 2576222 h 5303520"/>
                <a:gd name="connsiteX125" fmla="*/ 4953663 w 6265628"/>
                <a:gd name="connsiteY125" fmla="*/ 2512612 h 5303520"/>
                <a:gd name="connsiteX126" fmla="*/ 4699221 w 6265628"/>
                <a:gd name="connsiteY126" fmla="*/ 2337683 h 5303520"/>
                <a:gd name="connsiteX127" fmla="*/ 4325509 w 6265628"/>
                <a:gd name="connsiteY127" fmla="*/ 2202511 h 5303520"/>
                <a:gd name="connsiteX128" fmla="*/ 3705308 w 6265628"/>
                <a:gd name="connsiteY128" fmla="*/ 2035534 h 5303520"/>
                <a:gd name="connsiteX129" fmla="*/ 3641697 w 6265628"/>
                <a:gd name="connsiteY129" fmla="*/ 1677725 h 5303520"/>
                <a:gd name="connsiteX130" fmla="*/ 3458817 w 6265628"/>
                <a:gd name="connsiteY130" fmla="*/ 1526650 h 5303520"/>
                <a:gd name="connsiteX131" fmla="*/ 3593989 w 6265628"/>
                <a:gd name="connsiteY131" fmla="*/ 1343770 h 5303520"/>
                <a:gd name="connsiteX132" fmla="*/ 3601941 w 6265628"/>
                <a:gd name="connsiteY132" fmla="*/ 1097280 h 5303520"/>
                <a:gd name="connsiteX133" fmla="*/ 3148716 w 6265628"/>
                <a:gd name="connsiteY133" fmla="*/ 906448 h 5303520"/>
                <a:gd name="connsiteX134" fmla="*/ 2806810 w 6265628"/>
                <a:gd name="connsiteY134" fmla="*/ 834887 h 5303520"/>
                <a:gd name="connsiteX135" fmla="*/ 2600076 w 6265628"/>
                <a:gd name="connsiteY135" fmla="*/ 811033 h 5303520"/>
                <a:gd name="connsiteX136" fmla="*/ 2544417 w 6265628"/>
                <a:gd name="connsiteY136" fmla="*/ 580445 h 5303520"/>
                <a:gd name="connsiteX137" fmla="*/ 2464904 w 6265628"/>
                <a:gd name="connsiteY137" fmla="*/ 357808 h 5303520"/>
                <a:gd name="connsiteX138" fmla="*/ 2417196 w 6265628"/>
                <a:gd name="connsiteY138" fmla="*/ 230587 h 5303520"/>
                <a:gd name="connsiteX139" fmla="*/ 2496709 w 6265628"/>
                <a:gd name="connsiteY139" fmla="*/ 135172 h 5303520"/>
                <a:gd name="connsiteX0" fmla="*/ 2496709 w 6265628"/>
                <a:gd name="connsiteY0" fmla="*/ 135172 h 5303520"/>
                <a:gd name="connsiteX1" fmla="*/ 2393343 w 6265628"/>
                <a:gd name="connsiteY1" fmla="*/ 71561 h 5303520"/>
                <a:gd name="connsiteX2" fmla="*/ 2210463 w 6265628"/>
                <a:gd name="connsiteY2" fmla="*/ 79513 h 5303520"/>
                <a:gd name="connsiteX3" fmla="*/ 2059388 w 6265628"/>
                <a:gd name="connsiteY3" fmla="*/ 0 h 5303520"/>
                <a:gd name="connsiteX4" fmla="*/ 1908313 w 6265628"/>
                <a:gd name="connsiteY4" fmla="*/ 103367 h 5303520"/>
                <a:gd name="connsiteX5" fmla="*/ 1884459 w 6265628"/>
                <a:gd name="connsiteY5" fmla="*/ 310101 h 5303520"/>
                <a:gd name="connsiteX6" fmla="*/ 1773141 w 6265628"/>
                <a:gd name="connsiteY6" fmla="*/ 294198 h 5303520"/>
                <a:gd name="connsiteX7" fmla="*/ 1606163 w 6265628"/>
                <a:gd name="connsiteY7" fmla="*/ 318052 h 5303520"/>
                <a:gd name="connsiteX8" fmla="*/ 1391478 w 6265628"/>
                <a:gd name="connsiteY8" fmla="*/ 190831 h 5303520"/>
                <a:gd name="connsiteX9" fmla="*/ 1256306 w 6265628"/>
                <a:gd name="connsiteY9" fmla="*/ 190831 h 5303520"/>
                <a:gd name="connsiteX10" fmla="*/ 1208598 w 6265628"/>
                <a:gd name="connsiteY10" fmla="*/ 381662 h 5303520"/>
                <a:gd name="connsiteX11" fmla="*/ 1041621 w 6265628"/>
                <a:gd name="connsiteY11" fmla="*/ 548640 h 5303520"/>
                <a:gd name="connsiteX12" fmla="*/ 930303 w 6265628"/>
                <a:gd name="connsiteY12" fmla="*/ 628153 h 5303520"/>
                <a:gd name="connsiteX13" fmla="*/ 842838 w 6265628"/>
                <a:gd name="connsiteY13" fmla="*/ 572494 h 5303520"/>
                <a:gd name="connsiteX14" fmla="*/ 747423 w 6265628"/>
                <a:gd name="connsiteY14" fmla="*/ 755374 h 5303520"/>
                <a:gd name="connsiteX15" fmla="*/ 222636 w 6265628"/>
                <a:gd name="connsiteY15" fmla="*/ 930302 h 5303520"/>
                <a:gd name="connsiteX16" fmla="*/ 254442 w 6265628"/>
                <a:gd name="connsiteY16" fmla="*/ 1073426 h 5303520"/>
                <a:gd name="connsiteX17" fmla="*/ 302149 w 6265628"/>
                <a:gd name="connsiteY17" fmla="*/ 1256306 h 5303520"/>
                <a:gd name="connsiteX18" fmla="*/ 341906 w 6265628"/>
                <a:gd name="connsiteY18" fmla="*/ 1288111 h 5303520"/>
                <a:gd name="connsiteX19" fmla="*/ 508883 w 6265628"/>
                <a:gd name="connsiteY19" fmla="*/ 1319916 h 5303520"/>
                <a:gd name="connsiteX20" fmla="*/ 532737 w 6265628"/>
                <a:gd name="connsiteY20" fmla="*/ 1542553 h 5303520"/>
                <a:gd name="connsiteX21" fmla="*/ 930303 w 6265628"/>
                <a:gd name="connsiteY21" fmla="*/ 1717481 h 5303520"/>
                <a:gd name="connsiteX22" fmla="*/ 818984 w 6265628"/>
                <a:gd name="connsiteY22" fmla="*/ 1844702 h 5303520"/>
                <a:gd name="connsiteX23" fmla="*/ 644056 w 6265628"/>
                <a:gd name="connsiteY23" fmla="*/ 1828800 h 5303520"/>
                <a:gd name="connsiteX24" fmla="*/ 636104 w 6265628"/>
                <a:gd name="connsiteY24" fmla="*/ 2075290 h 5303520"/>
                <a:gd name="connsiteX25" fmla="*/ 755374 w 6265628"/>
                <a:gd name="connsiteY25" fmla="*/ 2178657 h 5303520"/>
                <a:gd name="connsiteX26" fmla="*/ 818984 w 6265628"/>
                <a:gd name="connsiteY26" fmla="*/ 2289975 h 5303520"/>
                <a:gd name="connsiteX27" fmla="*/ 818984 w 6265628"/>
                <a:gd name="connsiteY27" fmla="*/ 2329732 h 5303520"/>
                <a:gd name="connsiteX28" fmla="*/ 580445 w 6265628"/>
                <a:gd name="connsiteY28" fmla="*/ 2361537 h 5303520"/>
                <a:gd name="connsiteX29" fmla="*/ 485029 w 6265628"/>
                <a:gd name="connsiteY29" fmla="*/ 2393342 h 5303520"/>
                <a:gd name="connsiteX30" fmla="*/ 437322 w 6265628"/>
                <a:gd name="connsiteY30" fmla="*/ 2544417 h 5303520"/>
                <a:gd name="connsiteX31" fmla="*/ 238539 w 6265628"/>
                <a:gd name="connsiteY31" fmla="*/ 2615979 h 5303520"/>
                <a:gd name="connsiteX32" fmla="*/ 294198 w 6265628"/>
                <a:gd name="connsiteY32" fmla="*/ 2687541 h 5303520"/>
                <a:gd name="connsiteX33" fmla="*/ 405516 w 6265628"/>
                <a:gd name="connsiteY33" fmla="*/ 2727297 h 5303520"/>
                <a:gd name="connsiteX34" fmla="*/ 349857 w 6265628"/>
                <a:gd name="connsiteY34" fmla="*/ 2854518 h 5303520"/>
                <a:gd name="connsiteX35" fmla="*/ 206734 w 6265628"/>
                <a:gd name="connsiteY35" fmla="*/ 3021495 h 5303520"/>
                <a:gd name="connsiteX36" fmla="*/ 166977 w 6265628"/>
                <a:gd name="connsiteY36" fmla="*/ 3260034 h 5303520"/>
                <a:gd name="connsiteX37" fmla="*/ 103367 w 6265628"/>
                <a:gd name="connsiteY37" fmla="*/ 3450866 h 5303520"/>
                <a:gd name="connsiteX38" fmla="*/ 0 w 6265628"/>
                <a:gd name="connsiteY38" fmla="*/ 3570135 h 5303520"/>
                <a:gd name="connsiteX39" fmla="*/ 0 w 6265628"/>
                <a:gd name="connsiteY39" fmla="*/ 3649648 h 5303520"/>
                <a:gd name="connsiteX40" fmla="*/ 15903 w 6265628"/>
                <a:gd name="connsiteY40" fmla="*/ 3729161 h 5303520"/>
                <a:gd name="connsiteX41" fmla="*/ 127221 w 6265628"/>
                <a:gd name="connsiteY41" fmla="*/ 3745064 h 5303520"/>
                <a:gd name="connsiteX42" fmla="*/ 190831 w 6265628"/>
                <a:gd name="connsiteY42" fmla="*/ 3641697 h 5303520"/>
                <a:gd name="connsiteX43" fmla="*/ 326003 w 6265628"/>
                <a:gd name="connsiteY43" fmla="*/ 3586038 h 5303520"/>
                <a:gd name="connsiteX44" fmla="*/ 326003 w 6265628"/>
                <a:gd name="connsiteY44" fmla="*/ 3586038 h 5303520"/>
                <a:gd name="connsiteX45" fmla="*/ 445273 w 6265628"/>
                <a:gd name="connsiteY45" fmla="*/ 3705307 h 5303520"/>
                <a:gd name="connsiteX46" fmla="*/ 413468 w 6265628"/>
                <a:gd name="connsiteY46" fmla="*/ 3760967 h 5303520"/>
                <a:gd name="connsiteX47" fmla="*/ 357809 w 6265628"/>
                <a:gd name="connsiteY47" fmla="*/ 4174434 h 5303520"/>
                <a:gd name="connsiteX48" fmla="*/ 556591 w 6265628"/>
                <a:gd name="connsiteY48" fmla="*/ 3991554 h 5303520"/>
                <a:gd name="connsiteX49" fmla="*/ 620202 w 6265628"/>
                <a:gd name="connsiteY49" fmla="*/ 4023360 h 5303520"/>
                <a:gd name="connsiteX50" fmla="*/ 723569 w 6265628"/>
                <a:gd name="connsiteY50" fmla="*/ 4039262 h 5303520"/>
                <a:gd name="connsiteX51" fmla="*/ 795130 w 6265628"/>
                <a:gd name="connsiteY51" fmla="*/ 4150581 h 5303520"/>
                <a:gd name="connsiteX52" fmla="*/ 1025718 w 6265628"/>
                <a:gd name="connsiteY52" fmla="*/ 4253947 h 5303520"/>
                <a:gd name="connsiteX53" fmla="*/ 1176793 w 6265628"/>
                <a:gd name="connsiteY53" fmla="*/ 4500438 h 5303520"/>
                <a:gd name="connsiteX54" fmla="*/ 1144988 w 6265628"/>
                <a:gd name="connsiteY54" fmla="*/ 4595854 h 5303520"/>
                <a:gd name="connsiteX55" fmla="*/ 1614115 w 6265628"/>
                <a:gd name="connsiteY55" fmla="*/ 4842344 h 5303520"/>
                <a:gd name="connsiteX56" fmla="*/ 1614115 w 6265628"/>
                <a:gd name="connsiteY56" fmla="*/ 4993419 h 5303520"/>
                <a:gd name="connsiteX57" fmla="*/ 1614115 w 6265628"/>
                <a:gd name="connsiteY57" fmla="*/ 5128591 h 5303520"/>
                <a:gd name="connsiteX58" fmla="*/ 1653871 w 6265628"/>
                <a:gd name="connsiteY58" fmla="*/ 5255812 h 5303520"/>
                <a:gd name="connsiteX59" fmla="*/ 1844703 w 6265628"/>
                <a:gd name="connsiteY59" fmla="*/ 5303520 h 5303520"/>
                <a:gd name="connsiteX60" fmla="*/ 1844703 w 6265628"/>
                <a:gd name="connsiteY60" fmla="*/ 5303520 h 5303520"/>
                <a:gd name="connsiteX61" fmla="*/ 1971923 w 6265628"/>
                <a:gd name="connsiteY61" fmla="*/ 5247861 h 5303520"/>
                <a:gd name="connsiteX62" fmla="*/ 2115047 w 6265628"/>
                <a:gd name="connsiteY62" fmla="*/ 5239909 h 5303520"/>
                <a:gd name="connsiteX63" fmla="*/ 2170706 w 6265628"/>
                <a:gd name="connsiteY63" fmla="*/ 5144494 h 5303520"/>
                <a:gd name="connsiteX64" fmla="*/ 2083242 w 6265628"/>
                <a:gd name="connsiteY64" fmla="*/ 5080883 h 5303520"/>
                <a:gd name="connsiteX65" fmla="*/ 2011680 w 6265628"/>
                <a:gd name="connsiteY65" fmla="*/ 5033175 h 5303520"/>
                <a:gd name="connsiteX66" fmla="*/ 1932167 w 6265628"/>
                <a:gd name="connsiteY66" fmla="*/ 4937760 h 5303520"/>
                <a:gd name="connsiteX67" fmla="*/ 1884459 w 6265628"/>
                <a:gd name="connsiteY67" fmla="*/ 4834393 h 5303520"/>
                <a:gd name="connsiteX68" fmla="*/ 1940118 w 6265628"/>
                <a:gd name="connsiteY68" fmla="*/ 4770782 h 5303520"/>
                <a:gd name="connsiteX69" fmla="*/ 2226365 w 6265628"/>
                <a:gd name="connsiteY69" fmla="*/ 4683318 h 5303520"/>
                <a:gd name="connsiteX70" fmla="*/ 2313829 w 6265628"/>
                <a:gd name="connsiteY70" fmla="*/ 4707172 h 5303520"/>
                <a:gd name="connsiteX71" fmla="*/ 2449002 w 6265628"/>
                <a:gd name="connsiteY71" fmla="*/ 4731026 h 5303520"/>
                <a:gd name="connsiteX72" fmla="*/ 2504661 w 6265628"/>
                <a:gd name="connsiteY72" fmla="*/ 4826441 h 5303520"/>
                <a:gd name="connsiteX73" fmla="*/ 2584174 w 6265628"/>
                <a:gd name="connsiteY73" fmla="*/ 4818490 h 5303520"/>
                <a:gd name="connsiteX74" fmla="*/ 2798859 w 6265628"/>
                <a:gd name="connsiteY74" fmla="*/ 4818490 h 5303520"/>
                <a:gd name="connsiteX75" fmla="*/ 2934031 w 6265628"/>
                <a:gd name="connsiteY75" fmla="*/ 4945711 h 5303520"/>
                <a:gd name="connsiteX76" fmla="*/ 2910177 w 6265628"/>
                <a:gd name="connsiteY76" fmla="*/ 5136542 h 5303520"/>
                <a:gd name="connsiteX77" fmla="*/ 2981739 w 6265628"/>
                <a:gd name="connsiteY77" fmla="*/ 5080883 h 5303520"/>
                <a:gd name="connsiteX78" fmla="*/ 3101009 w 6265628"/>
                <a:gd name="connsiteY78" fmla="*/ 5144494 h 5303520"/>
                <a:gd name="connsiteX79" fmla="*/ 3164619 w 6265628"/>
                <a:gd name="connsiteY79" fmla="*/ 4842344 h 5303520"/>
                <a:gd name="connsiteX80" fmla="*/ 3116911 w 6265628"/>
                <a:gd name="connsiteY80" fmla="*/ 4476584 h 5303520"/>
                <a:gd name="connsiteX81" fmla="*/ 3156668 w 6265628"/>
                <a:gd name="connsiteY81" fmla="*/ 4365266 h 5303520"/>
                <a:gd name="connsiteX82" fmla="*/ 3323645 w 6265628"/>
                <a:gd name="connsiteY82" fmla="*/ 4301655 h 5303520"/>
                <a:gd name="connsiteX83" fmla="*/ 3482671 w 6265628"/>
                <a:gd name="connsiteY83" fmla="*/ 4253947 h 5303520"/>
                <a:gd name="connsiteX84" fmla="*/ 3570136 w 6265628"/>
                <a:gd name="connsiteY84" fmla="*/ 4333461 h 5303520"/>
                <a:gd name="connsiteX85" fmla="*/ 3530379 w 6265628"/>
                <a:gd name="connsiteY85" fmla="*/ 4444779 h 5303520"/>
                <a:gd name="connsiteX86" fmla="*/ 3546282 w 6265628"/>
                <a:gd name="connsiteY86" fmla="*/ 4548146 h 5303520"/>
                <a:gd name="connsiteX87" fmla="*/ 3609892 w 6265628"/>
                <a:gd name="connsiteY87" fmla="*/ 4603805 h 5303520"/>
                <a:gd name="connsiteX88" fmla="*/ 3673503 w 6265628"/>
                <a:gd name="connsiteY88" fmla="*/ 4611756 h 5303520"/>
                <a:gd name="connsiteX89" fmla="*/ 3745064 w 6265628"/>
                <a:gd name="connsiteY89" fmla="*/ 4746928 h 5303520"/>
                <a:gd name="connsiteX90" fmla="*/ 4071068 w 6265628"/>
                <a:gd name="connsiteY90" fmla="*/ 4691269 h 5303520"/>
                <a:gd name="connsiteX91" fmla="*/ 4397071 w 6265628"/>
                <a:gd name="connsiteY91" fmla="*/ 4659464 h 5303520"/>
                <a:gd name="connsiteX92" fmla="*/ 4436828 w 6265628"/>
                <a:gd name="connsiteY92" fmla="*/ 4762831 h 5303520"/>
                <a:gd name="connsiteX93" fmla="*/ 4500438 w 6265628"/>
                <a:gd name="connsiteY93" fmla="*/ 4731026 h 5303520"/>
                <a:gd name="connsiteX94" fmla="*/ 4595854 w 6265628"/>
                <a:gd name="connsiteY94" fmla="*/ 4659464 h 5303520"/>
                <a:gd name="connsiteX95" fmla="*/ 4659464 w 6265628"/>
                <a:gd name="connsiteY95" fmla="*/ 4500438 h 5303520"/>
                <a:gd name="connsiteX96" fmla="*/ 4683318 w 6265628"/>
                <a:gd name="connsiteY96" fmla="*/ 4277801 h 5303520"/>
                <a:gd name="connsiteX97" fmla="*/ 4516341 w 6265628"/>
                <a:gd name="connsiteY97" fmla="*/ 4222142 h 5303520"/>
                <a:gd name="connsiteX98" fmla="*/ 4548146 w 6265628"/>
                <a:gd name="connsiteY98" fmla="*/ 4047214 h 5303520"/>
                <a:gd name="connsiteX99" fmla="*/ 4619708 w 6265628"/>
                <a:gd name="connsiteY99" fmla="*/ 3991554 h 5303520"/>
                <a:gd name="connsiteX100" fmla="*/ 4738977 w 6265628"/>
                <a:gd name="connsiteY100" fmla="*/ 3856382 h 5303520"/>
                <a:gd name="connsiteX101" fmla="*/ 4826442 w 6265628"/>
                <a:gd name="connsiteY101" fmla="*/ 3737113 h 5303520"/>
                <a:gd name="connsiteX102" fmla="*/ 4929809 w 6265628"/>
                <a:gd name="connsiteY102" fmla="*/ 3824577 h 5303520"/>
                <a:gd name="connsiteX103" fmla="*/ 4921857 w 6265628"/>
                <a:gd name="connsiteY103" fmla="*/ 3991554 h 5303520"/>
                <a:gd name="connsiteX104" fmla="*/ 4977516 w 6265628"/>
                <a:gd name="connsiteY104" fmla="*/ 4015408 h 5303520"/>
                <a:gd name="connsiteX105" fmla="*/ 5025224 w 6265628"/>
                <a:gd name="connsiteY105" fmla="*/ 3919993 h 5303520"/>
                <a:gd name="connsiteX106" fmla="*/ 5072932 w 6265628"/>
                <a:gd name="connsiteY106" fmla="*/ 3919993 h 5303520"/>
                <a:gd name="connsiteX107" fmla="*/ 5144494 w 6265628"/>
                <a:gd name="connsiteY107" fmla="*/ 3816626 h 5303520"/>
                <a:gd name="connsiteX108" fmla="*/ 5160396 w 6265628"/>
                <a:gd name="connsiteY108" fmla="*/ 3745064 h 5303520"/>
                <a:gd name="connsiteX109" fmla="*/ 5390984 w 6265628"/>
                <a:gd name="connsiteY109" fmla="*/ 3697356 h 5303520"/>
                <a:gd name="connsiteX110" fmla="*/ 5486400 w 6265628"/>
                <a:gd name="connsiteY110" fmla="*/ 3593989 h 5303520"/>
                <a:gd name="connsiteX111" fmla="*/ 5390984 w 6265628"/>
                <a:gd name="connsiteY111" fmla="*/ 3530379 h 5303520"/>
                <a:gd name="connsiteX112" fmla="*/ 5343276 w 6265628"/>
                <a:gd name="connsiteY112" fmla="*/ 3291840 h 5303520"/>
                <a:gd name="connsiteX113" fmla="*/ 5478449 w 6265628"/>
                <a:gd name="connsiteY113" fmla="*/ 3021495 h 5303520"/>
                <a:gd name="connsiteX114" fmla="*/ 5820355 w 6265628"/>
                <a:gd name="connsiteY114" fmla="*/ 2949934 h 5303520"/>
                <a:gd name="connsiteX115" fmla="*/ 6020959 w 6265628"/>
                <a:gd name="connsiteY115" fmla="*/ 2817743 h 5303520"/>
                <a:gd name="connsiteX116" fmla="*/ 6265628 w 6265628"/>
                <a:gd name="connsiteY116" fmla="*/ 2767054 h 5303520"/>
                <a:gd name="connsiteX117" fmla="*/ 6194066 w 6265628"/>
                <a:gd name="connsiteY117" fmla="*/ 2528514 h 5303520"/>
                <a:gd name="connsiteX118" fmla="*/ 5987332 w 6265628"/>
                <a:gd name="connsiteY118" fmla="*/ 2393342 h 5303520"/>
                <a:gd name="connsiteX119" fmla="*/ 5915770 w 6265628"/>
                <a:gd name="connsiteY119" fmla="*/ 2242267 h 5303520"/>
                <a:gd name="connsiteX120" fmla="*/ 5677231 w 6265628"/>
                <a:gd name="connsiteY120" fmla="*/ 2146852 h 5303520"/>
                <a:gd name="connsiteX121" fmla="*/ 5534108 w 6265628"/>
                <a:gd name="connsiteY121" fmla="*/ 2138901 h 5303520"/>
                <a:gd name="connsiteX122" fmla="*/ 5526156 w 6265628"/>
                <a:gd name="connsiteY122" fmla="*/ 2297927 h 5303520"/>
                <a:gd name="connsiteX123" fmla="*/ 5446643 w 6265628"/>
                <a:gd name="connsiteY123" fmla="*/ 2615979 h 5303520"/>
                <a:gd name="connsiteX124" fmla="*/ 5239909 w 6265628"/>
                <a:gd name="connsiteY124" fmla="*/ 2576222 h 5303520"/>
                <a:gd name="connsiteX125" fmla="*/ 4953663 w 6265628"/>
                <a:gd name="connsiteY125" fmla="*/ 2512612 h 5303520"/>
                <a:gd name="connsiteX126" fmla="*/ 4699221 w 6265628"/>
                <a:gd name="connsiteY126" fmla="*/ 2337683 h 5303520"/>
                <a:gd name="connsiteX127" fmla="*/ 4325509 w 6265628"/>
                <a:gd name="connsiteY127" fmla="*/ 2202511 h 5303520"/>
                <a:gd name="connsiteX128" fmla="*/ 3705308 w 6265628"/>
                <a:gd name="connsiteY128" fmla="*/ 2035534 h 5303520"/>
                <a:gd name="connsiteX129" fmla="*/ 3641697 w 6265628"/>
                <a:gd name="connsiteY129" fmla="*/ 1677725 h 5303520"/>
                <a:gd name="connsiteX130" fmla="*/ 3458817 w 6265628"/>
                <a:gd name="connsiteY130" fmla="*/ 1526650 h 5303520"/>
                <a:gd name="connsiteX131" fmla="*/ 3593989 w 6265628"/>
                <a:gd name="connsiteY131" fmla="*/ 1343770 h 5303520"/>
                <a:gd name="connsiteX132" fmla="*/ 3601941 w 6265628"/>
                <a:gd name="connsiteY132" fmla="*/ 1097280 h 5303520"/>
                <a:gd name="connsiteX133" fmla="*/ 3148716 w 6265628"/>
                <a:gd name="connsiteY133" fmla="*/ 906448 h 5303520"/>
                <a:gd name="connsiteX134" fmla="*/ 2806810 w 6265628"/>
                <a:gd name="connsiteY134" fmla="*/ 834887 h 5303520"/>
                <a:gd name="connsiteX135" fmla="*/ 2600076 w 6265628"/>
                <a:gd name="connsiteY135" fmla="*/ 811033 h 5303520"/>
                <a:gd name="connsiteX136" fmla="*/ 2544417 w 6265628"/>
                <a:gd name="connsiteY136" fmla="*/ 580445 h 5303520"/>
                <a:gd name="connsiteX137" fmla="*/ 2464904 w 6265628"/>
                <a:gd name="connsiteY137" fmla="*/ 357808 h 5303520"/>
                <a:gd name="connsiteX138" fmla="*/ 2417196 w 6265628"/>
                <a:gd name="connsiteY138" fmla="*/ 230587 h 5303520"/>
                <a:gd name="connsiteX139" fmla="*/ 2496709 w 6265628"/>
                <a:gd name="connsiteY139" fmla="*/ 135172 h 5303520"/>
                <a:gd name="connsiteX0" fmla="*/ 2496709 w 6265628"/>
                <a:gd name="connsiteY0" fmla="*/ 135172 h 5303520"/>
                <a:gd name="connsiteX1" fmla="*/ 2393343 w 6265628"/>
                <a:gd name="connsiteY1" fmla="*/ 71561 h 5303520"/>
                <a:gd name="connsiteX2" fmla="*/ 2210463 w 6265628"/>
                <a:gd name="connsiteY2" fmla="*/ 79513 h 5303520"/>
                <a:gd name="connsiteX3" fmla="*/ 2059388 w 6265628"/>
                <a:gd name="connsiteY3" fmla="*/ 0 h 5303520"/>
                <a:gd name="connsiteX4" fmla="*/ 1908313 w 6265628"/>
                <a:gd name="connsiteY4" fmla="*/ 103367 h 5303520"/>
                <a:gd name="connsiteX5" fmla="*/ 1884459 w 6265628"/>
                <a:gd name="connsiteY5" fmla="*/ 310101 h 5303520"/>
                <a:gd name="connsiteX6" fmla="*/ 1773141 w 6265628"/>
                <a:gd name="connsiteY6" fmla="*/ 294198 h 5303520"/>
                <a:gd name="connsiteX7" fmla="*/ 1606163 w 6265628"/>
                <a:gd name="connsiteY7" fmla="*/ 318052 h 5303520"/>
                <a:gd name="connsiteX8" fmla="*/ 1391478 w 6265628"/>
                <a:gd name="connsiteY8" fmla="*/ 190831 h 5303520"/>
                <a:gd name="connsiteX9" fmla="*/ 1256306 w 6265628"/>
                <a:gd name="connsiteY9" fmla="*/ 190831 h 5303520"/>
                <a:gd name="connsiteX10" fmla="*/ 1208598 w 6265628"/>
                <a:gd name="connsiteY10" fmla="*/ 381662 h 5303520"/>
                <a:gd name="connsiteX11" fmla="*/ 1041621 w 6265628"/>
                <a:gd name="connsiteY11" fmla="*/ 548640 h 5303520"/>
                <a:gd name="connsiteX12" fmla="*/ 930303 w 6265628"/>
                <a:gd name="connsiteY12" fmla="*/ 628153 h 5303520"/>
                <a:gd name="connsiteX13" fmla="*/ 842838 w 6265628"/>
                <a:gd name="connsiteY13" fmla="*/ 572494 h 5303520"/>
                <a:gd name="connsiteX14" fmla="*/ 747423 w 6265628"/>
                <a:gd name="connsiteY14" fmla="*/ 755374 h 5303520"/>
                <a:gd name="connsiteX15" fmla="*/ 222636 w 6265628"/>
                <a:gd name="connsiteY15" fmla="*/ 930302 h 5303520"/>
                <a:gd name="connsiteX16" fmla="*/ 254442 w 6265628"/>
                <a:gd name="connsiteY16" fmla="*/ 1073426 h 5303520"/>
                <a:gd name="connsiteX17" fmla="*/ 302149 w 6265628"/>
                <a:gd name="connsiteY17" fmla="*/ 1256306 h 5303520"/>
                <a:gd name="connsiteX18" fmla="*/ 341906 w 6265628"/>
                <a:gd name="connsiteY18" fmla="*/ 1288111 h 5303520"/>
                <a:gd name="connsiteX19" fmla="*/ 508883 w 6265628"/>
                <a:gd name="connsiteY19" fmla="*/ 1319916 h 5303520"/>
                <a:gd name="connsiteX20" fmla="*/ 532737 w 6265628"/>
                <a:gd name="connsiteY20" fmla="*/ 1542553 h 5303520"/>
                <a:gd name="connsiteX21" fmla="*/ 930303 w 6265628"/>
                <a:gd name="connsiteY21" fmla="*/ 1717481 h 5303520"/>
                <a:gd name="connsiteX22" fmla="*/ 818984 w 6265628"/>
                <a:gd name="connsiteY22" fmla="*/ 1844702 h 5303520"/>
                <a:gd name="connsiteX23" fmla="*/ 644056 w 6265628"/>
                <a:gd name="connsiteY23" fmla="*/ 1828800 h 5303520"/>
                <a:gd name="connsiteX24" fmla="*/ 636104 w 6265628"/>
                <a:gd name="connsiteY24" fmla="*/ 2075290 h 5303520"/>
                <a:gd name="connsiteX25" fmla="*/ 755374 w 6265628"/>
                <a:gd name="connsiteY25" fmla="*/ 2178657 h 5303520"/>
                <a:gd name="connsiteX26" fmla="*/ 818984 w 6265628"/>
                <a:gd name="connsiteY26" fmla="*/ 2289975 h 5303520"/>
                <a:gd name="connsiteX27" fmla="*/ 818984 w 6265628"/>
                <a:gd name="connsiteY27" fmla="*/ 2329732 h 5303520"/>
                <a:gd name="connsiteX28" fmla="*/ 580445 w 6265628"/>
                <a:gd name="connsiteY28" fmla="*/ 2361537 h 5303520"/>
                <a:gd name="connsiteX29" fmla="*/ 485029 w 6265628"/>
                <a:gd name="connsiteY29" fmla="*/ 2393342 h 5303520"/>
                <a:gd name="connsiteX30" fmla="*/ 437322 w 6265628"/>
                <a:gd name="connsiteY30" fmla="*/ 2544417 h 5303520"/>
                <a:gd name="connsiteX31" fmla="*/ 238539 w 6265628"/>
                <a:gd name="connsiteY31" fmla="*/ 2615979 h 5303520"/>
                <a:gd name="connsiteX32" fmla="*/ 294198 w 6265628"/>
                <a:gd name="connsiteY32" fmla="*/ 2687541 h 5303520"/>
                <a:gd name="connsiteX33" fmla="*/ 405516 w 6265628"/>
                <a:gd name="connsiteY33" fmla="*/ 2727297 h 5303520"/>
                <a:gd name="connsiteX34" fmla="*/ 349857 w 6265628"/>
                <a:gd name="connsiteY34" fmla="*/ 2854518 h 5303520"/>
                <a:gd name="connsiteX35" fmla="*/ 206734 w 6265628"/>
                <a:gd name="connsiteY35" fmla="*/ 3021495 h 5303520"/>
                <a:gd name="connsiteX36" fmla="*/ 166977 w 6265628"/>
                <a:gd name="connsiteY36" fmla="*/ 3260034 h 5303520"/>
                <a:gd name="connsiteX37" fmla="*/ 103367 w 6265628"/>
                <a:gd name="connsiteY37" fmla="*/ 3450866 h 5303520"/>
                <a:gd name="connsiteX38" fmla="*/ 0 w 6265628"/>
                <a:gd name="connsiteY38" fmla="*/ 3570135 h 5303520"/>
                <a:gd name="connsiteX39" fmla="*/ 0 w 6265628"/>
                <a:gd name="connsiteY39" fmla="*/ 3649648 h 5303520"/>
                <a:gd name="connsiteX40" fmla="*/ 15903 w 6265628"/>
                <a:gd name="connsiteY40" fmla="*/ 3729161 h 5303520"/>
                <a:gd name="connsiteX41" fmla="*/ 127221 w 6265628"/>
                <a:gd name="connsiteY41" fmla="*/ 3745064 h 5303520"/>
                <a:gd name="connsiteX42" fmla="*/ 190831 w 6265628"/>
                <a:gd name="connsiteY42" fmla="*/ 3641697 h 5303520"/>
                <a:gd name="connsiteX43" fmla="*/ 326003 w 6265628"/>
                <a:gd name="connsiteY43" fmla="*/ 3586038 h 5303520"/>
                <a:gd name="connsiteX44" fmla="*/ 326003 w 6265628"/>
                <a:gd name="connsiteY44" fmla="*/ 3586038 h 5303520"/>
                <a:gd name="connsiteX45" fmla="*/ 445273 w 6265628"/>
                <a:gd name="connsiteY45" fmla="*/ 3705307 h 5303520"/>
                <a:gd name="connsiteX46" fmla="*/ 413468 w 6265628"/>
                <a:gd name="connsiteY46" fmla="*/ 3760967 h 5303520"/>
                <a:gd name="connsiteX47" fmla="*/ 357809 w 6265628"/>
                <a:gd name="connsiteY47" fmla="*/ 4174434 h 5303520"/>
                <a:gd name="connsiteX48" fmla="*/ 556591 w 6265628"/>
                <a:gd name="connsiteY48" fmla="*/ 3991554 h 5303520"/>
                <a:gd name="connsiteX49" fmla="*/ 620202 w 6265628"/>
                <a:gd name="connsiteY49" fmla="*/ 4023360 h 5303520"/>
                <a:gd name="connsiteX50" fmla="*/ 723569 w 6265628"/>
                <a:gd name="connsiteY50" fmla="*/ 4039262 h 5303520"/>
                <a:gd name="connsiteX51" fmla="*/ 795130 w 6265628"/>
                <a:gd name="connsiteY51" fmla="*/ 4150581 h 5303520"/>
                <a:gd name="connsiteX52" fmla="*/ 1025718 w 6265628"/>
                <a:gd name="connsiteY52" fmla="*/ 4253947 h 5303520"/>
                <a:gd name="connsiteX53" fmla="*/ 1176793 w 6265628"/>
                <a:gd name="connsiteY53" fmla="*/ 4500438 h 5303520"/>
                <a:gd name="connsiteX54" fmla="*/ 1144988 w 6265628"/>
                <a:gd name="connsiteY54" fmla="*/ 4595854 h 5303520"/>
                <a:gd name="connsiteX55" fmla="*/ 1614115 w 6265628"/>
                <a:gd name="connsiteY55" fmla="*/ 4842344 h 5303520"/>
                <a:gd name="connsiteX56" fmla="*/ 1614115 w 6265628"/>
                <a:gd name="connsiteY56" fmla="*/ 4993419 h 5303520"/>
                <a:gd name="connsiteX57" fmla="*/ 1614115 w 6265628"/>
                <a:gd name="connsiteY57" fmla="*/ 5128591 h 5303520"/>
                <a:gd name="connsiteX58" fmla="*/ 1653871 w 6265628"/>
                <a:gd name="connsiteY58" fmla="*/ 5255812 h 5303520"/>
                <a:gd name="connsiteX59" fmla="*/ 1844703 w 6265628"/>
                <a:gd name="connsiteY59" fmla="*/ 5303520 h 5303520"/>
                <a:gd name="connsiteX60" fmla="*/ 1844703 w 6265628"/>
                <a:gd name="connsiteY60" fmla="*/ 5303520 h 5303520"/>
                <a:gd name="connsiteX61" fmla="*/ 1971923 w 6265628"/>
                <a:gd name="connsiteY61" fmla="*/ 5247861 h 5303520"/>
                <a:gd name="connsiteX62" fmla="*/ 2115047 w 6265628"/>
                <a:gd name="connsiteY62" fmla="*/ 5239909 h 5303520"/>
                <a:gd name="connsiteX63" fmla="*/ 2170706 w 6265628"/>
                <a:gd name="connsiteY63" fmla="*/ 5144494 h 5303520"/>
                <a:gd name="connsiteX64" fmla="*/ 2083242 w 6265628"/>
                <a:gd name="connsiteY64" fmla="*/ 5080883 h 5303520"/>
                <a:gd name="connsiteX65" fmla="*/ 2011680 w 6265628"/>
                <a:gd name="connsiteY65" fmla="*/ 5033175 h 5303520"/>
                <a:gd name="connsiteX66" fmla="*/ 1932167 w 6265628"/>
                <a:gd name="connsiteY66" fmla="*/ 4937760 h 5303520"/>
                <a:gd name="connsiteX67" fmla="*/ 1884459 w 6265628"/>
                <a:gd name="connsiteY67" fmla="*/ 4834393 h 5303520"/>
                <a:gd name="connsiteX68" fmla="*/ 1940118 w 6265628"/>
                <a:gd name="connsiteY68" fmla="*/ 4770782 h 5303520"/>
                <a:gd name="connsiteX69" fmla="*/ 2226365 w 6265628"/>
                <a:gd name="connsiteY69" fmla="*/ 4683318 h 5303520"/>
                <a:gd name="connsiteX70" fmla="*/ 2313829 w 6265628"/>
                <a:gd name="connsiteY70" fmla="*/ 4707172 h 5303520"/>
                <a:gd name="connsiteX71" fmla="*/ 2449002 w 6265628"/>
                <a:gd name="connsiteY71" fmla="*/ 4731026 h 5303520"/>
                <a:gd name="connsiteX72" fmla="*/ 2504661 w 6265628"/>
                <a:gd name="connsiteY72" fmla="*/ 4826441 h 5303520"/>
                <a:gd name="connsiteX73" fmla="*/ 2584174 w 6265628"/>
                <a:gd name="connsiteY73" fmla="*/ 4818490 h 5303520"/>
                <a:gd name="connsiteX74" fmla="*/ 2798859 w 6265628"/>
                <a:gd name="connsiteY74" fmla="*/ 4818490 h 5303520"/>
                <a:gd name="connsiteX75" fmla="*/ 2934031 w 6265628"/>
                <a:gd name="connsiteY75" fmla="*/ 4945711 h 5303520"/>
                <a:gd name="connsiteX76" fmla="*/ 2910177 w 6265628"/>
                <a:gd name="connsiteY76" fmla="*/ 5136542 h 5303520"/>
                <a:gd name="connsiteX77" fmla="*/ 2981739 w 6265628"/>
                <a:gd name="connsiteY77" fmla="*/ 5080883 h 5303520"/>
                <a:gd name="connsiteX78" fmla="*/ 3101009 w 6265628"/>
                <a:gd name="connsiteY78" fmla="*/ 5144494 h 5303520"/>
                <a:gd name="connsiteX79" fmla="*/ 3164619 w 6265628"/>
                <a:gd name="connsiteY79" fmla="*/ 4842344 h 5303520"/>
                <a:gd name="connsiteX80" fmla="*/ 3116911 w 6265628"/>
                <a:gd name="connsiteY80" fmla="*/ 4476584 h 5303520"/>
                <a:gd name="connsiteX81" fmla="*/ 3156668 w 6265628"/>
                <a:gd name="connsiteY81" fmla="*/ 4365266 h 5303520"/>
                <a:gd name="connsiteX82" fmla="*/ 3323645 w 6265628"/>
                <a:gd name="connsiteY82" fmla="*/ 4301655 h 5303520"/>
                <a:gd name="connsiteX83" fmla="*/ 3482671 w 6265628"/>
                <a:gd name="connsiteY83" fmla="*/ 4253947 h 5303520"/>
                <a:gd name="connsiteX84" fmla="*/ 3570136 w 6265628"/>
                <a:gd name="connsiteY84" fmla="*/ 4333461 h 5303520"/>
                <a:gd name="connsiteX85" fmla="*/ 3530379 w 6265628"/>
                <a:gd name="connsiteY85" fmla="*/ 4444779 h 5303520"/>
                <a:gd name="connsiteX86" fmla="*/ 3546282 w 6265628"/>
                <a:gd name="connsiteY86" fmla="*/ 4548146 h 5303520"/>
                <a:gd name="connsiteX87" fmla="*/ 3609892 w 6265628"/>
                <a:gd name="connsiteY87" fmla="*/ 4603805 h 5303520"/>
                <a:gd name="connsiteX88" fmla="*/ 3673503 w 6265628"/>
                <a:gd name="connsiteY88" fmla="*/ 4611756 h 5303520"/>
                <a:gd name="connsiteX89" fmla="*/ 3745064 w 6265628"/>
                <a:gd name="connsiteY89" fmla="*/ 4746928 h 5303520"/>
                <a:gd name="connsiteX90" fmla="*/ 4071068 w 6265628"/>
                <a:gd name="connsiteY90" fmla="*/ 4691269 h 5303520"/>
                <a:gd name="connsiteX91" fmla="*/ 4397071 w 6265628"/>
                <a:gd name="connsiteY91" fmla="*/ 4659464 h 5303520"/>
                <a:gd name="connsiteX92" fmla="*/ 4436828 w 6265628"/>
                <a:gd name="connsiteY92" fmla="*/ 4762831 h 5303520"/>
                <a:gd name="connsiteX93" fmla="*/ 4500438 w 6265628"/>
                <a:gd name="connsiteY93" fmla="*/ 4731026 h 5303520"/>
                <a:gd name="connsiteX94" fmla="*/ 4595854 w 6265628"/>
                <a:gd name="connsiteY94" fmla="*/ 4659464 h 5303520"/>
                <a:gd name="connsiteX95" fmla="*/ 4659464 w 6265628"/>
                <a:gd name="connsiteY95" fmla="*/ 4500438 h 5303520"/>
                <a:gd name="connsiteX96" fmla="*/ 4683318 w 6265628"/>
                <a:gd name="connsiteY96" fmla="*/ 4277801 h 5303520"/>
                <a:gd name="connsiteX97" fmla="*/ 4516341 w 6265628"/>
                <a:gd name="connsiteY97" fmla="*/ 4222142 h 5303520"/>
                <a:gd name="connsiteX98" fmla="*/ 4548146 w 6265628"/>
                <a:gd name="connsiteY98" fmla="*/ 4047214 h 5303520"/>
                <a:gd name="connsiteX99" fmla="*/ 4619708 w 6265628"/>
                <a:gd name="connsiteY99" fmla="*/ 3991554 h 5303520"/>
                <a:gd name="connsiteX100" fmla="*/ 4738977 w 6265628"/>
                <a:gd name="connsiteY100" fmla="*/ 3856382 h 5303520"/>
                <a:gd name="connsiteX101" fmla="*/ 4826442 w 6265628"/>
                <a:gd name="connsiteY101" fmla="*/ 3737113 h 5303520"/>
                <a:gd name="connsiteX102" fmla="*/ 4929809 w 6265628"/>
                <a:gd name="connsiteY102" fmla="*/ 3824577 h 5303520"/>
                <a:gd name="connsiteX103" fmla="*/ 4921857 w 6265628"/>
                <a:gd name="connsiteY103" fmla="*/ 3991554 h 5303520"/>
                <a:gd name="connsiteX104" fmla="*/ 4977516 w 6265628"/>
                <a:gd name="connsiteY104" fmla="*/ 4015408 h 5303520"/>
                <a:gd name="connsiteX105" fmla="*/ 5025224 w 6265628"/>
                <a:gd name="connsiteY105" fmla="*/ 3919993 h 5303520"/>
                <a:gd name="connsiteX106" fmla="*/ 5072932 w 6265628"/>
                <a:gd name="connsiteY106" fmla="*/ 3919993 h 5303520"/>
                <a:gd name="connsiteX107" fmla="*/ 5144494 w 6265628"/>
                <a:gd name="connsiteY107" fmla="*/ 3816626 h 5303520"/>
                <a:gd name="connsiteX108" fmla="*/ 5160396 w 6265628"/>
                <a:gd name="connsiteY108" fmla="*/ 3745064 h 5303520"/>
                <a:gd name="connsiteX109" fmla="*/ 5390984 w 6265628"/>
                <a:gd name="connsiteY109" fmla="*/ 3697356 h 5303520"/>
                <a:gd name="connsiteX110" fmla="*/ 5486400 w 6265628"/>
                <a:gd name="connsiteY110" fmla="*/ 3593989 h 5303520"/>
                <a:gd name="connsiteX111" fmla="*/ 5390984 w 6265628"/>
                <a:gd name="connsiteY111" fmla="*/ 3530379 h 5303520"/>
                <a:gd name="connsiteX112" fmla="*/ 5343276 w 6265628"/>
                <a:gd name="connsiteY112" fmla="*/ 3291840 h 5303520"/>
                <a:gd name="connsiteX113" fmla="*/ 5478449 w 6265628"/>
                <a:gd name="connsiteY113" fmla="*/ 3021495 h 5303520"/>
                <a:gd name="connsiteX114" fmla="*/ 5820355 w 6265628"/>
                <a:gd name="connsiteY114" fmla="*/ 2949934 h 5303520"/>
                <a:gd name="connsiteX115" fmla="*/ 6020959 w 6265628"/>
                <a:gd name="connsiteY115" fmla="*/ 2817743 h 5303520"/>
                <a:gd name="connsiteX116" fmla="*/ 6058811 w 6265628"/>
                <a:gd name="connsiteY116" fmla="*/ 2840189 h 5303520"/>
                <a:gd name="connsiteX117" fmla="*/ 6265628 w 6265628"/>
                <a:gd name="connsiteY117" fmla="*/ 2767054 h 5303520"/>
                <a:gd name="connsiteX118" fmla="*/ 6194066 w 6265628"/>
                <a:gd name="connsiteY118" fmla="*/ 2528514 h 5303520"/>
                <a:gd name="connsiteX119" fmla="*/ 5987332 w 6265628"/>
                <a:gd name="connsiteY119" fmla="*/ 2393342 h 5303520"/>
                <a:gd name="connsiteX120" fmla="*/ 5915770 w 6265628"/>
                <a:gd name="connsiteY120" fmla="*/ 2242267 h 5303520"/>
                <a:gd name="connsiteX121" fmla="*/ 5677231 w 6265628"/>
                <a:gd name="connsiteY121" fmla="*/ 2146852 h 5303520"/>
                <a:gd name="connsiteX122" fmla="*/ 5534108 w 6265628"/>
                <a:gd name="connsiteY122" fmla="*/ 2138901 h 5303520"/>
                <a:gd name="connsiteX123" fmla="*/ 5526156 w 6265628"/>
                <a:gd name="connsiteY123" fmla="*/ 2297927 h 5303520"/>
                <a:gd name="connsiteX124" fmla="*/ 5446643 w 6265628"/>
                <a:gd name="connsiteY124" fmla="*/ 2615979 h 5303520"/>
                <a:gd name="connsiteX125" fmla="*/ 5239909 w 6265628"/>
                <a:gd name="connsiteY125" fmla="*/ 2576222 h 5303520"/>
                <a:gd name="connsiteX126" fmla="*/ 4953663 w 6265628"/>
                <a:gd name="connsiteY126" fmla="*/ 2512612 h 5303520"/>
                <a:gd name="connsiteX127" fmla="*/ 4699221 w 6265628"/>
                <a:gd name="connsiteY127" fmla="*/ 2337683 h 5303520"/>
                <a:gd name="connsiteX128" fmla="*/ 4325509 w 6265628"/>
                <a:gd name="connsiteY128" fmla="*/ 2202511 h 5303520"/>
                <a:gd name="connsiteX129" fmla="*/ 3705308 w 6265628"/>
                <a:gd name="connsiteY129" fmla="*/ 2035534 h 5303520"/>
                <a:gd name="connsiteX130" fmla="*/ 3641697 w 6265628"/>
                <a:gd name="connsiteY130" fmla="*/ 1677725 h 5303520"/>
                <a:gd name="connsiteX131" fmla="*/ 3458817 w 6265628"/>
                <a:gd name="connsiteY131" fmla="*/ 1526650 h 5303520"/>
                <a:gd name="connsiteX132" fmla="*/ 3593989 w 6265628"/>
                <a:gd name="connsiteY132" fmla="*/ 1343770 h 5303520"/>
                <a:gd name="connsiteX133" fmla="*/ 3601941 w 6265628"/>
                <a:gd name="connsiteY133" fmla="*/ 1097280 h 5303520"/>
                <a:gd name="connsiteX134" fmla="*/ 3148716 w 6265628"/>
                <a:gd name="connsiteY134" fmla="*/ 906448 h 5303520"/>
                <a:gd name="connsiteX135" fmla="*/ 2806810 w 6265628"/>
                <a:gd name="connsiteY135" fmla="*/ 834887 h 5303520"/>
                <a:gd name="connsiteX136" fmla="*/ 2600076 w 6265628"/>
                <a:gd name="connsiteY136" fmla="*/ 811033 h 5303520"/>
                <a:gd name="connsiteX137" fmla="*/ 2544417 w 6265628"/>
                <a:gd name="connsiteY137" fmla="*/ 580445 h 5303520"/>
                <a:gd name="connsiteX138" fmla="*/ 2464904 w 6265628"/>
                <a:gd name="connsiteY138" fmla="*/ 357808 h 5303520"/>
                <a:gd name="connsiteX139" fmla="*/ 2417196 w 6265628"/>
                <a:gd name="connsiteY139" fmla="*/ 230587 h 5303520"/>
                <a:gd name="connsiteX140" fmla="*/ 2496709 w 6265628"/>
                <a:gd name="connsiteY140" fmla="*/ 135172 h 5303520"/>
                <a:gd name="connsiteX0" fmla="*/ 2496709 w 6265628"/>
                <a:gd name="connsiteY0" fmla="*/ 135172 h 5303520"/>
                <a:gd name="connsiteX1" fmla="*/ 2393343 w 6265628"/>
                <a:gd name="connsiteY1" fmla="*/ 71561 h 5303520"/>
                <a:gd name="connsiteX2" fmla="*/ 2210463 w 6265628"/>
                <a:gd name="connsiteY2" fmla="*/ 79513 h 5303520"/>
                <a:gd name="connsiteX3" fmla="*/ 2059388 w 6265628"/>
                <a:gd name="connsiteY3" fmla="*/ 0 h 5303520"/>
                <a:gd name="connsiteX4" fmla="*/ 1908313 w 6265628"/>
                <a:gd name="connsiteY4" fmla="*/ 103367 h 5303520"/>
                <a:gd name="connsiteX5" fmla="*/ 1884459 w 6265628"/>
                <a:gd name="connsiteY5" fmla="*/ 310101 h 5303520"/>
                <a:gd name="connsiteX6" fmla="*/ 1773141 w 6265628"/>
                <a:gd name="connsiteY6" fmla="*/ 294198 h 5303520"/>
                <a:gd name="connsiteX7" fmla="*/ 1606163 w 6265628"/>
                <a:gd name="connsiteY7" fmla="*/ 318052 h 5303520"/>
                <a:gd name="connsiteX8" fmla="*/ 1391478 w 6265628"/>
                <a:gd name="connsiteY8" fmla="*/ 190831 h 5303520"/>
                <a:gd name="connsiteX9" fmla="*/ 1256306 w 6265628"/>
                <a:gd name="connsiteY9" fmla="*/ 190831 h 5303520"/>
                <a:gd name="connsiteX10" fmla="*/ 1208598 w 6265628"/>
                <a:gd name="connsiteY10" fmla="*/ 381662 h 5303520"/>
                <a:gd name="connsiteX11" fmla="*/ 1041621 w 6265628"/>
                <a:gd name="connsiteY11" fmla="*/ 548640 h 5303520"/>
                <a:gd name="connsiteX12" fmla="*/ 930303 w 6265628"/>
                <a:gd name="connsiteY12" fmla="*/ 628153 h 5303520"/>
                <a:gd name="connsiteX13" fmla="*/ 842838 w 6265628"/>
                <a:gd name="connsiteY13" fmla="*/ 572494 h 5303520"/>
                <a:gd name="connsiteX14" fmla="*/ 747423 w 6265628"/>
                <a:gd name="connsiteY14" fmla="*/ 755374 h 5303520"/>
                <a:gd name="connsiteX15" fmla="*/ 222636 w 6265628"/>
                <a:gd name="connsiteY15" fmla="*/ 930302 h 5303520"/>
                <a:gd name="connsiteX16" fmla="*/ 254442 w 6265628"/>
                <a:gd name="connsiteY16" fmla="*/ 1073426 h 5303520"/>
                <a:gd name="connsiteX17" fmla="*/ 302149 w 6265628"/>
                <a:gd name="connsiteY17" fmla="*/ 1256306 h 5303520"/>
                <a:gd name="connsiteX18" fmla="*/ 341906 w 6265628"/>
                <a:gd name="connsiteY18" fmla="*/ 1288111 h 5303520"/>
                <a:gd name="connsiteX19" fmla="*/ 508883 w 6265628"/>
                <a:gd name="connsiteY19" fmla="*/ 1319916 h 5303520"/>
                <a:gd name="connsiteX20" fmla="*/ 532737 w 6265628"/>
                <a:gd name="connsiteY20" fmla="*/ 1542553 h 5303520"/>
                <a:gd name="connsiteX21" fmla="*/ 930303 w 6265628"/>
                <a:gd name="connsiteY21" fmla="*/ 1717481 h 5303520"/>
                <a:gd name="connsiteX22" fmla="*/ 818984 w 6265628"/>
                <a:gd name="connsiteY22" fmla="*/ 1844702 h 5303520"/>
                <a:gd name="connsiteX23" fmla="*/ 644056 w 6265628"/>
                <a:gd name="connsiteY23" fmla="*/ 1828800 h 5303520"/>
                <a:gd name="connsiteX24" fmla="*/ 636104 w 6265628"/>
                <a:gd name="connsiteY24" fmla="*/ 2075290 h 5303520"/>
                <a:gd name="connsiteX25" fmla="*/ 755374 w 6265628"/>
                <a:gd name="connsiteY25" fmla="*/ 2178657 h 5303520"/>
                <a:gd name="connsiteX26" fmla="*/ 818984 w 6265628"/>
                <a:gd name="connsiteY26" fmla="*/ 2289975 h 5303520"/>
                <a:gd name="connsiteX27" fmla="*/ 818984 w 6265628"/>
                <a:gd name="connsiteY27" fmla="*/ 2329732 h 5303520"/>
                <a:gd name="connsiteX28" fmla="*/ 580445 w 6265628"/>
                <a:gd name="connsiteY28" fmla="*/ 2361537 h 5303520"/>
                <a:gd name="connsiteX29" fmla="*/ 485029 w 6265628"/>
                <a:gd name="connsiteY29" fmla="*/ 2393342 h 5303520"/>
                <a:gd name="connsiteX30" fmla="*/ 437322 w 6265628"/>
                <a:gd name="connsiteY30" fmla="*/ 2544417 h 5303520"/>
                <a:gd name="connsiteX31" fmla="*/ 238539 w 6265628"/>
                <a:gd name="connsiteY31" fmla="*/ 2615979 h 5303520"/>
                <a:gd name="connsiteX32" fmla="*/ 294198 w 6265628"/>
                <a:gd name="connsiteY32" fmla="*/ 2687541 h 5303520"/>
                <a:gd name="connsiteX33" fmla="*/ 405516 w 6265628"/>
                <a:gd name="connsiteY33" fmla="*/ 2727297 h 5303520"/>
                <a:gd name="connsiteX34" fmla="*/ 349857 w 6265628"/>
                <a:gd name="connsiteY34" fmla="*/ 2854518 h 5303520"/>
                <a:gd name="connsiteX35" fmla="*/ 206734 w 6265628"/>
                <a:gd name="connsiteY35" fmla="*/ 3021495 h 5303520"/>
                <a:gd name="connsiteX36" fmla="*/ 166977 w 6265628"/>
                <a:gd name="connsiteY36" fmla="*/ 3260034 h 5303520"/>
                <a:gd name="connsiteX37" fmla="*/ 103367 w 6265628"/>
                <a:gd name="connsiteY37" fmla="*/ 3450866 h 5303520"/>
                <a:gd name="connsiteX38" fmla="*/ 0 w 6265628"/>
                <a:gd name="connsiteY38" fmla="*/ 3570135 h 5303520"/>
                <a:gd name="connsiteX39" fmla="*/ 0 w 6265628"/>
                <a:gd name="connsiteY39" fmla="*/ 3649648 h 5303520"/>
                <a:gd name="connsiteX40" fmla="*/ 15903 w 6265628"/>
                <a:gd name="connsiteY40" fmla="*/ 3729161 h 5303520"/>
                <a:gd name="connsiteX41" fmla="*/ 127221 w 6265628"/>
                <a:gd name="connsiteY41" fmla="*/ 3745064 h 5303520"/>
                <a:gd name="connsiteX42" fmla="*/ 190831 w 6265628"/>
                <a:gd name="connsiteY42" fmla="*/ 3641697 h 5303520"/>
                <a:gd name="connsiteX43" fmla="*/ 326003 w 6265628"/>
                <a:gd name="connsiteY43" fmla="*/ 3586038 h 5303520"/>
                <a:gd name="connsiteX44" fmla="*/ 326003 w 6265628"/>
                <a:gd name="connsiteY44" fmla="*/ 3586038 h 5303520"/>
                <a:gd name="connsiteX45" fmla="*/ 445273 w 6265628"/>
                <a:gd name="connsiteY45" fmla="*/ 3705307 h 5303520"/>
                <a:gd name="connsiteX46" fmla="*/ 413468 w 6265628"/>
                <a:gd name="connsiteY46" fmla="*/ 3760967 h 5303520"/>
                <a:gd name="connsiteX47" fmla="*/ 357809 w 6265628"/>
                <a:gd name="connsiteY47" fmla="*/ 4174434 h 5303520"/>
                <a:gd name="connsiteX48" fmla="*/ 556591 w 6265628"/>
                <a:gd name="connsiteY48" fmla="*/ 3991554 h 5303520"/>
                <a:gd name="connsiteX49" fmla="*/ 620202 w 6265628"/>
                <a:gd name="connsiteY49" fmla="*/ 4023360 h 5303520"/>
                <a:gd name="connsiteX50" fmla="*/ 723569 w 6265628"/>
                <a:gd name="connsiteY50" fmla="*/ 4039262 h 5303520"/>
                <a:gd name="connsiteX51" fmla="*/ 795130 w 6265628"/>
                <a:gd name="connsiteY51" fmla="*/ 4150581 h 5303520"/>
                <a:gd name="connsiteX52" fmla="*/ 1025718 w 6265628"/>
                <a:gd name="connsiteY52" fmla="*/ 4253947 h 5303520"/>
                <a:gd name="connsiteX53" fmla="*/ 1176793 w 6265628"/>
                <a:gd name="connsiteY53" fmla="*/ 4500438 h 5303520"/>
                <a:gd name="connsiteX54" fmla="*/ 1144988 w 6265628"/>
                <a:gd name="connsiteY54" fmla="*/ 4595854 h 5303520"/>
                <a:gd name="connsiteX55" fmla="*/ 1614115 w 6265628"/>
                <a:gd name="connsiteY55" fmla="*/ 4842344 h 5303520"/>
                <a:gd name="connsiteX56" fmla="*/ 1614115 w 6265628"/>
                <a:gd name="connsiteY56" fmla="*/ 4993419 h 5303520"/>
                <a:gd name="connsiteX57" fmla="*/ 1614115 w 6265628"/>
                <a:gd name="connsiteY57" fmla="*/ 5128591 h 5303520"/>
                <a:gd name="connsiteX58" fmla="*/ 1653871 w 6265628"/>
                <a:gd name="connsiteY58" fmla="*/ 5255812 h 5303520"/>
                <a:gd name="connsiteX59" fmla="*/ 1844703 w 6265628"/>
                <a:gd name="connsiteY59" fmla="*/ 5303520 h 5303520"/>
                <a:gd name="connsiteX60" fmla="*/ 1844703 w 6265628"/>
                <a:gd name="connsiteY60" fmla="*/ 5303520 h 5303520"/>
                <a:gd name="connsiteX61" fmla="*/ 1971923 w 6265628"/>
                <a:gd name="connsiteY61" fmla="*/ 5247861 h 5303520"/>
                <a:gd name="connsiteX62" fmla="*/ 2115047 w 6265628"/>
                <a:gd name="connsiteY62" fmla="*/ 5239909 h 5303520"/>
                <a:gd name="connsiteX63" fmla="*/ 2170706 w 6265628"/>
                <a:gd name="connsiteY63" fmla="*/ 5144494 h 5303520"/>
                <a:gd name="connsiteX64" fmla="*/ 2083242 w 6265628"/>
                <a:gd name="connsiteY64" fmla="*/ 5080883 h 5303520"/>
                <a:gd name="connsiteX65" fmla="*/ 2011680 w 6265628"/>
                <a:gd name="connsiteY65" fmla="*/ 5033175 h 5303520"/>
                <a:gd name="connsiteX66" fmla="*/ 1932167 w 6265628"/>
                <a:gd name="connsiteY66" fmla="*/ 4937760 h 5303520"/>
                <a:gd name="connsiteX67" fmla="*/ 1884459 w 6265628"/>
                <a:gd name="connsiteY67" fmla="*/ 4834393 h 5303520"/>
                <a:gd name="connsiteX68" fmla="*/ 1940118 w 6265628"/>
                <a:gd name="connsiteY68" fmla="*/ 4770782 h 5303520"/>
                <a:gd name="connsiteX69" fmla="*/ 2226365 w 6265628"/>
                <a:gd name="connsiteY69" fmla="*/ 4683318 h 5303520"/>
                <a:gd name="connsiteX70" fmla="*/ 2313829 w 6265628"/>
                <a:gd name="connsiteY70" fmla="*/ 4707172 h 5303520"/>
                <a:gd name="connsiteX71" fmla="*/ 2449002 w 6265628"/>
                <a:gd name="connsiteY71" fmla="*/ 4731026 h 5303520"/>
                <a:gd name="connsiteX72" fmla="*/ 2504661 w 6265628"/>
                <a:gd name="connsiteY72" fmla="*/ 4826441 h 5303520"/>
                <a:gd name="connsiteX73" fmla="*/ 2584174 w 6265628"/>
                <a:gd name="connsiteY73" fmla="*/ 4818490 h 5303520"/>
                <a:gd name="connsiteX74" fmla="*/ 2798859 w 6265628"/>
                <a:gd name="connsiteY74" fmla="*/ 4818490 h 5303520"/>
                <a:gd name="connsiteX75" fmla="*/ 2934031 w 6265628"/>
                <a:gd name="connsiteY75" fmla="*/ 4945711 h 5303520"/>
                <a:gd name="connsiteX76" fmla="*/ 2910177 w 6265628"/>
                <a:gd name="connsiteY76" fmla="*/ 5136542 h 5303520"/>
                <a:gd name="connsiteX77" fmla="*/ 2981739 w 6265628"/>
                <a:gd name="connsiteY77" fmla="*/ 5080883 h 5303520"/>
                <a:gd name="connsiteX78" fmla="*/ 3101009 w 6265628"/>
                <a:gd name="connsiteY78" fmla="*/ 5144494 h 5303520"/>
                <a:gd name="connsiteX79" fmla="*/ 3164619 w 6265628"/>
                <a:gd name="connsiteY79" fmla="*/ 4842344 h 5303520"/>
                <a:gd name="connsiteX80" fmla="*/ 3116911 w 6265628"/>
                <a:gd name="connsiteY80" fmla="*/ 4476584 h 5303520"/>
                <a:gd name="connsiteX81" fmla="*/ 3156668 w 6265628"/>
                <a:gd name="connsiteY81" fmla="*/ 4365266 h 5303520"/>
                <a:gd name="connsiteX82" fmla="*/ 3323645 w 6265628"/>
                <a:gd name="connsiteY82" fmla="*/ 4301655 h 5303520"/>
                <a:gd name="connsiteX83" fmla="*/ 3482671 w 6265628"/>
                <a:gd name="connsiteY83" fmla="*/ 4253947 h 5303520"/>
                <a:gd name="connsiteX84" fmla="*/ 3570136 w 6265628"/>
                <a:gd name="connsiteY84" fmla="*/ 4333461 h 5303520"/>
                <a:gd name="connsiteX85" fmla="*/ 3530379 w 6265628"/>
                <a:gd name="connsiteY85" fmla="*/ 4444779 h 5303520"/>
                <a:gd name="connsiteX86" fmla="*/ 3546282 w 6265628"/>
                <a:gd name="connsiteY86" fmla="*/ 4548146 h 5303520"/>
                <a:gd name="connsiteX87" fmla="*/ 3609892 w 6265628"/>
                <a:gd name="connsiteY87" fmla="*/ 4603805 h 5303520"/>
                <a:gd name="connsiteX88" fmla="*/ 3673503 w 6265628"/>
                <a:gd name="connsiteY88" fmla="*/ 4611756 h 5303520"/>
                <a:gd name="connsiteX89" fmla="*/ 3745064 w 6265628"/>
                <a:gd name="connsiteY89" fmla="*/ 4746928 h 5303520"/>
                <a:gd name="connsiteX90" fmla="*/ 4071068 w 6265628"/>
                <a:gd name="connsiteY90" fmla="*/ 4691269 h 5303520"/>
                <a:gd name="connsiteX91" fmla="*/ 4397071 w 6265628"/>
                <a:gd name="connsiteY91" fmla="*/ 4659464 h 5303520"/>
                <a:gd name="connsiteX92" fmla="*/ 4436828 w 6265628"/>
                <a:gd name="connsiteY92" fmla="*/ 4762831 h 5303520"/>
                <a:gd name="connsiteX93" fmla="*/ 4500438 w 6265628"/>
                <a:gd name="connsiteY93" fmla="*/ 4731026 h 5303520"/>
                <a:gd name="connsiteX94" fmla="*/ 4595854 w 6265628"/>
                <a:gd name="connsiteY94" fmla="*/ 4659464 h 5303520"/>
                <a:gd name="connsiteX95" fmla="*/ 4659464 w 6265628"/>
                <a:gd name="connsiteY95" fmla="*/ 4500438 h 5303520"/>
                <a:gd name="connsiteX96" fmla="*/ 4683318 w 6265628"/>
                <a:gd name="connsiteY96" fmla="*/ 4277801 h 5303520"/>
                <a:gd name="connsiteX97" fmla="*/ 4516341 w 6265628"/>
                <a:gd name="connsiteY97" fmla="*/ 4222142 h 5303520"/>
                <a:gd name="connsiteX98" fmla="*/ 4548146 w 6265628"/>
                <a:gd name="connsiteY98" fmla="*/ 4047214 h 5303520"/>
                <a:gd name="connsiteX99" fmla="*/ 4619708 w 6265628"/>
                <a:gd name="connsiteY99" fmla="*/ 3991554 h 5303520"/>
                <a:gd name="connsiteX100" fmla="*/ 4738977 w 6265628"/>
                <a:gd name="connsiteY100" fmla="*/ 3856382 h 5303520"/>
                <a:gd name="connsiteX101" fmla="*/ 4826442 w 6265628"/>
                <a:gd name="connsiteY101" fmla="*/ 3737113 h 5303520"/>
                <a:gd name="connsiteX102" fmla="*/ 4929809 w 6265628"/>
                <a:gd name="connsiteY102" fmla="*/ 3824577 h 5303520"/>
                <a:gd name="connsiteX103" fmla="*/ 4921857 w 6265628"/>
                <a:gd name="connsiteY103" fmla="*/ 3991554 h 5303520"/>
                <a:gd name="connsiteX104" fmla="*/ 4977516 w 6265628"/>
                <a:gd name="connsiteY104" fmla="*/ 4015408 h 5303520"/>
                <a:gd name="connsiteX105" fmla="*/ 5025224 w 6265628"/>
                <a:gd name="connsiteY105" fmla="*/ 3919993 h 5303520"/>
                <a:gd name="connsiteX106" fmla="*/ 5072932 w 6265628"/>
                <a:gd name="connsiteY106" fmla="*/ 3919993 h 5303520"/>
                <a:gd name="connsiteX107" fmla="*/ 5144494 w 6265628"/>
                <a:gd name="connsiteY107" fmla="*/ 3816626 h 5303520"/>
                <a:gd name="connsiteX108" fmla="*/ 5160396 w 6265628"/>
                <a:gd name="connsiteY108" fmla="*/ 3745064 h 5303520"/>
                <a:gd name="connsiteX109" fmla="*/ 5390984 w 6265628"/>
                <a:gd name="connsiteY109" fmla="*/ 3697356 h 5303520"/>
                <a:gd name="connsiteX110" fmla="*/ 5486400 w 6265628"/>
                <a:gd name="connsiteY110" fmla="*/ 3593989 h 5303520"/>
                <a:gd name="connsiteX111" fmla="*/ 5390984 w 6265628"/>
                <a:gd name="connsiteY111" fmla="*/ 3530379 h 5303520"/>
                <a:gd name="connsiteX112" fmla="*/ 5343276 w 6265628"/>
                <a:gd name="connsiteY112" fmla="*/ 3291840 h 5303520"/>
                <a:gd name="connsiteX113" fmla="*/ 5478449 w 6265628"/>
                <a:gd name="connsiteY113" fmla="*/ 3021495 h 5303520"/>
                <a:gd name="connsiteX114" fmla="*/ 5820355 w 6265628"/>
                <a:gd name="connsiteY114" fmla="*/ 2949934 h 5303520"/>
                <a:gd name="connsiteX115" fmla="*/ 6020959 w 6265628"/>
                <a:gd name="connsiteY115" fmla="*/ 2817743 h 5303520"/>
                <a:gd name="connsiteX116" fmla="*/ 6058811 w 6265628"/>
                <a:gd name="connsiteY116" fmla="*/ 2840189 h 5303520"/>
                <a:gd name="connsiteX117" fmla="*/ 6152156 w 6265628"/>
                <a:gd name="connsiteY117" fmla="*/ 2849714 h 5303520"/>
                <a:gd name="connsiteX118" fmla="*/ 6265628 w 6265628"/>
                <a:gd name="connsiteY118" fmla="*/ 2767054 h 5303520"/>
                <a:gd name="connsiteX119" fmla="*/ 6194066 w 6265628"/>
                <a:gd name="connsiteY119" fmla="*/ 2528514 h 5303520"/>
                <a:gd name="connsiteX120" fmla="*/ 5987332 w 6265628"/>
                <a:gd name="connsiteY120" fmla="*/ 2393342 h 5303520"/>
                <a:gd name="connsiteX121" fmla="*/ 5915770 w 6265628"/>
                <a:gd name="connsiteY121" fmla="*/ 2242267 h 5303520"/>
                <a:gd name="connsiteX122" fmla="*/ 5677231 w 6265628"/>
                <a:gd name="connsiteY122" fmla="*/ 2146852 h 5303520"/>
                <a:gd name="connsiteX123" fmla="*/ 5534108 w 6265628"/>
                <a:gd name="connsiteY123" fmla="*/ 2138901 h 5303520"/>
                <a:gd name="connsiteX124" fmla="*/ 5526156 w 6265628"/>
                <a:gd name="connsiteY124" fmla="*/ 2297927 h 5303520"/>
                <a:gd name="connsiteX125" fmla="*/ 5446643 w 6265628"/>
                <a:gd name="connsiteY125" fmla="*/ 2615979 h 5303520"/>
                <a:gd name="connsiteX126" fmla="*/ 5239909 w 6265628"/>
                <a:gd name="connsiteY126" fmla="*/ 2576222 h 5303520"/>
                <a:gd name="connsiteX127" fmla="*/ 4953663 w 6265628"/>
                <a:gd name="connsiteY127" fmla="*/ 2512612 h 5303520"/>
                <a:gd name="connsiteX128" fmla="*/ 4699221 w 6265628"/>
                <a:gd name="connsiteY128" fmla="*/ 2337683 h 5303520"/>
                <a:gd name="connsiteX129" fmla="*/ 4325509 w 6265628"/>
                <a:gd name="connsiteY129" fmla="*/ 2202511 h 5303520"/>
                <a:gd name="connsiteX130" fmla="*/ 3705308 w 6265628"/>
                <a:gd name="connsiteY130" fmla="*/ 2035534 h 5303520"/>
                <a:gd name="connsiteX131" fmla="*/ 3641697 w 6265628"/>
                <a:gd name="connsiteY131" fmla="*/ 1677725 h 5303520"/>
                <a:gd name="connsiteX132" fmla="*/ 3458817 w 6265628"/>
                <a:gd name="connsiteY132" fmla="*/ 1526650 h 5303520"/>
                <a:gd name="connsiteX133" fmla="*/ 3593989 w 6265628"/>
                <a:gd name="connsiteY133" fmla="*/ 1343770 h 5303520"/>
                <a:gd name="connsiteX134" fmla="*/ 3601941 w 6265628"/>
                <a:gd name="connsiteY134" fmla="*/ 1097280 h 5303520"/>
                <a:gd name="connsiteX135" fmla="*/ 3148716 w 6265628"/>
                <a:gd name="connsiteY135" fmla="*/ 906448 h 5303520"/>
                <a:gd name="connsiteX136" fmla="*/ 2806810 w 6265628"/>
                <a:gd name="connsiteY136" fmla="*/ 834887 h 5303520"/>
                <a:gd name="connsiteX137" fmla="*/ 2600076 w 6265628"/>
                <a:gd name="connsiteY137" fmla="*/ 811033 h 5303520"/>
                <a:gd name="connsiteX138" fmla="*/ 2544417 w 6265628"/>
                <a:gd name="connsiteY138" fmla="*/ 580445 h 5303520"/>
                <a:gd name="connsiteX139" fmla="*/ 2464904 w 6265628"/>
                <a:gd name="connsiteY139" fmla="*/ 357808 h 5303520"/>
                <a:gd name="connsiteX140" fmla="*/ 2417196 w 6265628"/>
                <a:gd name="connsiteY140" fmla="*/ 230587 h 5303520"/>
                <a:gd name="connsiteX141" fmla="*/ 2496709 w 6265628"/>
                <a:gd name="connsiteY141" fmla="*/ 135172 h 5303520"/>
                <a:gd name="connsiteX0" fmla="*/ 2496709 w 6265628"/>
                <a:gd name="connsiteY0" fmla="*/ 135172 h 5303520"/>
                <a:gd name="connsiteX1" fmla="*/ 2393343 w 6265628"/>
                <a:gd name="connsiteY1" fmla="*/ 71561 h 5303520"/>
                <a:gd name="connsiteX2" fmla="*/ 2210463 w 6265628"/>
                <a:gd name="connsiteY2" fmla="*/ 79513 h 5303520"/>
                <a:gd name="connsiteX3" fmla="*/ 2059388 w 6265628"/>
                <a:gd name="connsiteY3" fmla="*/ 0 h 5303520"/>
                <a:gd name="connsiteX4" fmla="*/ 1908313 w 6265628"/>
                <a:gd name="connsiteY4" fmla="*/ 103367 h 5303520"/>
                <a:gd name="connsiteX5" fmla="*/ 1884459 w 6265628"/>
                <a:gd name="connsiteY5" fmla="*/ 310101 h 5303520"/>
                <a:gd name="connsiteX6" fmla="*/ 1773141 w 6265628"/>
                <a:gd name="connsiteY6" fmla="*/ 294198 h 5303520"/>
                <a:gd name="connsiteX7" fmla="*/ 1606163 w 6265628"/>
                <a:gd name="connsiteY7" fmla="*/ 318052 h 5303520"/>
                <a:gd name="connsiteX8" fmla="*/ 1391478 w 6265628"/>
                <a:gd name="connsiteY8" fmla="*/ 190831 h 5303520"/>
                <a:gd name="connsiteX9" fmla="*/ 1256306 w 6265628"/>
                <a:gd name="connsiteY9" fmla="*/ 190831 h 5303520"/>
                <a:gd name="connsiteX10" fmla="*/ 1208598 w 6265628"/>
                <a:gd name="connsiteY10" fmla="*/ 381662 h 5303520"/>
                <a:gd name="connsiteX11" fmla="*/ 1041621 w 6265628"/>
                <a:gd name="connsiteY11" fmla="*/ 548640 h 5303520"/>
                <a:gd name="connsiteX12" fmla="*/ 930303 w 6265628"/>
                <a:gd name="connsiteY12" fmla="*/ 628153 h 5303520"/>
                <a:gd name="connsiteX13" fmla="*/ 842838 w 6265628"/>
                <a:gd name="connsiteY13" fmla="*/ 572494 h 5303520"/>
                <a:gd name="connsiteX14" fmla="*/ 747423 w 6265628"/>
                <a:gd name="connsiteY14" fmla="*/ 755374 h 5303520"/>
                <a:gd name="connsiteX15" fmla="*/ 222636 w 6265628"/>
                <a:gd name="connsiteY15" fmla="*/ 930302 h 5303520"/>
                <a:gd name="connsiteX16" fmla="*/ 254442 w 6265628"/>
                <a:gd name="connsiteY16" fmla="*/ 1073426 h 5303520"/>
                <a:gd name="connsiteX17" fmla="*/ 302149 w 6265628"/>
                <a:gd name="connsiteY17" fmla="*/ 1256306 h 5303520"/>
                <a:gd name="connsiteX18" fmla="*/ 341906 w 6265628"/>
                <a:gd name="connsiteY18" fmla="*/ 1288111 h 5303520"/>
                <a:gd name="connsiteX19" fmla="*/ 508883 w 6265628"/>
                <a:gd name="connsiteY19" fmla="*/ 1319916 h 5303520"/>
                <a:gd name="connsiteX20" fmla="*/ 532737 w 6265628"/>
                <a:gd name="connsiteY20" fmla="*/ 1542553 h 5303520"/>
                <a:gd name="connsiteX21" fmla="*/ 930303 w 6265628"/>
                <a:gd name="connsiteY21" fmla="*/ 1717481 h 5303520"/>
                <a:gd name="connsiteX22" fmla="*/ 818984 w 6265628"/>
                <a:gd name="connsiteY22" fmla="*/ 1844702 h 5303520"/>
                <a:gd name="connsiteX23" fmla="*/ 644056 w 6265628"/>
                <a:gd name="connsiteY23" fmla="*/ 1828800 h 5303520"/>
                <a:gd name="connsiteX24" fmla="*/ 636104 w 6265628"/>
                <a:gd name="connsiteY24" fmla="*/ 2075290 h 5303520"/>
                <a:gd name="connsiteX25" fmla="*/ 755374 w 6265628"/>
                <a:gd name="connsiteY25" fmla="*/ 2178657 h 5303520"/>
                <a:gd name="connsiteX26" fmla="*/ 818984 w 6265628"/>
                <a:gd name="connsiteY26" fmla="*/ 2289975 h 5303520"/>
                <a:gd name="connsiteX27" fmla="*/ 818984 w 6265628"/>
                <a:gd name="connsiteY27" fmla="*/ 2329732 h 5303520"/>
                <a:gd name="connsiteX28" fmla="*/ 580445 w 6265628"/>
                <a:gd name="connsiteY28" fmla="*/ 2361537 h 5303520"/>
                <a:gd name="connsiteX29" fmla="*/ 485029 w 6265628"/>
                <a:gd name="connsiteY29" fmla="*/ 2393342 h 5303520"/>
                <a:gd name="connsiteX30" fmla="*/ 437322 w 6265628"/>
                <a:gd name="connsiteY30" fmla="*/ 2544417 h 5303520"/>
                <a:gd name="connsiteX31" fmla="*/ 238539 w 6265628"/>
                <a:gd name="connsiteY31" fmla="*/ 2615979 h 5303520"/>
                <a:gd name="connsiteX32" fmla="*/ 294198 w 6265628"/>
                <a:gd name="connsiteY32" fmla="*/ 2687541 h 5303520"/>
                <a:gd name="connsiteX33" fmla="*/ 405516 w 6265628"/>
                <a:gd name="connsiteY33" fmla="*/ 2727297 h 5303520"/>
                <a:gd name="connsiteX34" fmla="*/ 349857 w 6265628"/>
                <a:gd name="connsiteY34" fmla="*/ 2854518 h 5303520"/>
                <a:gd name="connsiteX35" fmla="*/ 206734 w 6265628"/>
                <a:gd name="connsiteY35" fmla="*/ 3021495 h 5303520"/>
                <a:gd name="connsiteX36" fmla="*/ 166977 w 6265628"/>
                <a:gd name="connsiteY36" fmla="*/ 3260034 h 5303520"/>
                <a:gd name="connsiteX37" fmla="*/ 103367 w 6265628"/>
                <a:gd name="connsiteY37" fmla="*/ 3450866 h 5303520"/>
                <a:gd name="connsiteX38" fmla="*/ 0 w 6265628"/>
                <a:gd name="connsiteY38" fmla="*/ 3570135 h 5303520"/>
                <a:gd name="connsiteX39" fmla="*/ 0 w 6265628"/>
                <a:gd name="connsiteY39" fmla="*/ 3649648 h 5303520"/>
                <a:gd name="connsiteX40" fmla="*/ 15903 w 6265628"/>
                <a:gd name="connsiteY40" fmla="*/ 3729161 h 5303520"/>
                <a:gd name="connsiteX41" fmla="*/ 127221 w 6265628"/>
                <a:gd name="connsiteY41" fmla="*/ 3745064 h 5303520"/>
                <a:gd name="connsiteX42" fmla="*/ 190831 w 6265628"/>
                <a:gd name="connsiteY42" fmla="*/ 3641697 h 5303520"/>
                <a:gd name="connsiteX43" fmla="*/ 326003 w 6265628"/>
                <a:gd name="connsiteY43" fmla="*/ 3586038 h 5303520"/>
                <a:gd name="connsiteX44" fmla="*/ 326003 w 6265628"/>
                <a:gd name="connsiteY44" fmla="*/ 3586038 h 5303520"/>
                <a:gd name="connsiteX45" fmla="*/ 445273 w 6265628"/>
                <a:gd name="connsiteY45" fmla="*/ 3705307 h 5303520"/>
                <a:gd name="connsiteX46" fmla="*/ 413468 w 6265628"/>
                <a:gd name="connsiteY46" fmla="*/ 3760967 h 5303520"/>
                <a:gd name="connsiteX47" fmla="*/ 357809 w 6265628"/>
                <a:gd name="connsiteY47" fmla="*/ 4174434 h 5303520"/>
                <a:gd name="connsiteX48" fmla="*/ 556591 w 6265628"/>
                <a:gd name="connsiteY48" fmla="*/ 3991554 h 5303520"/>
                <a:gd name="connsiteX49" fmla="*/ 620202 w 6265628"/>
                <a:gd name="connsiteY49" fmla="*/ 4023360 h 5303520"/>
                <a:gd name="connsiteX50" fmla="*/ 723569 w 6265628"/>
                <a:gd name="connsiteY50" fmla="*/ 4039262 h 5303520"/>
                <a:gd name="connsiteX51" fmla="*/ 795130 w 6265628"/>
                <a:gd name="connsiteY51" fmla="*/ 4150581 h 5303520"/>
                <a:gd name="connsiteX52" fmla="*/ 1025718 w 6265628"/>
                <a:gd name="connsiteY52" fmla="*/ 4253947 h 5303520"/>
                <a:gd name="connsiteX53" fmla="*/ 1176793 w 6265628"/>
                <a:gd name="connsiteY53" fmla="*/ 4500438 h 5303520"/>
                <a:gd name="connsiteX54" fmla="*/ 1144988 w 6265628"/>
                <a:gd name="connsiteY54" fmla="*/ 4595854 h 5303520"/>
                <a:gd name="connsiteX55" fmla="*/ 1614115 w 6265628"/>
                <a:gd name="connsiteY55" fmla="*/ 4842344 h 5303520"/>
                <a:gd name="connsiteX56" fmla="*/ 1614115 w 6265628"/>
                <a:gd name="connsiteY56" fmla="*/ 4993419 h 5303520"/>
                <a:gd name="connsiteX57" fmla="*/ 1614115 w 6265628"/>
                <a:gd name="connsiteY57" fmla="*/ 5128591 h 5303520"/>
                <a:gd name="connsiteX58" fmla="*/ 1653871 w 6265628"/>
                <a:gd name="connsiteY58" fmla="*/ 5255812 h 5303520"/>
                <a:gd name="connsiteX59" fmla="*/ 1844703 w 6265628"/>
                <a:gd name="connsiteY59" fmla="*/ 5303520 h 5303520"/>
                <a:gd name="connsiteX60" fmla="*/ 1844703 w 6265628"/>
                <a:gd name="connsiteY60" fmla="*/ 5303520 h 5303520"/>
                <a:gd name="connsiteX61" fmla="*/ 1971923 w 6265628"/>
                <a:gd name="connsiteY61" fmla="*/ 5247861 h 5303520"/>
                <a:gd name="connsiteX62" fmla="*/ 2115047 w 6265628"/>
                <a:gd name="connsiteY62" fmla="*/ 5239909 h 5303520"/>
                <a:gd name="connsiteX63" fmla="*/ 2170706 w 6265628"/>
                <a:gd name="connsiteY63" fmla="*/ 5144494 h 5303520"/>
                <a:gd name="connsiteX64" fmla="*/ 2083242 w 6265628"/>
                <a:gd name="connsiteY64" fmla="*/ 5080883 h 5303520"/>
                <a:gd name="connsiteX65" fmla="*/ 2011680 w 6265628"/>
                <a:gd name="connsiteY65" fmla="*/ 5033175 h 5303520"/>
                <a:gd name="connsiteX66" fmla="*/ 1932167 w 6265628"/>
                <a:gd name="connsiteY66" fmla="*/ 4937760 h 5303520"/>
                <a:gd name="connsiteX67" fmla="*/ 1884459 w 6265628"/>
                <a:gd name="connsiteY67" fmla="*/ 4834393 h 5303520"/>
                <a:gd name="connsiteX68" fmla="*/ 1940118 w 6265628"/>
                <a:gd name="connsiteY68" fmla="*/ 4770782 h 5303520"/>
                <a:gd name="connsiteX69" fmla="*/ 2226365 w 6265628"/>
                <a:gd name="connsiteY69" fmla="*/ 4683318 h 5303520"/>
                <a:gd name="connsiteX70" fmla="*/ 2313829 w 6265628"/>
                <a:gd name="connsiteY70" fmla="*/ 4707172 h 5303520"/>
                <a:gd name="connsiteX71" fmla="*/ 2449002 w 6265628"/>
                <a:gd name="connsiteY71" fmla="*/ 4731026 h 5303520"/>
                <a:gd name="connsiteX72" fmla="*/ 2504661 w 6265628"/>
                <a:gd name="connsiteY72" fmla="*/ 4826441 h 5303520"/>
                <a:gd name="connsiteX73" fmla="*/ 2584174 w 6265628"/>
                <a:gd name="connsiteY73" fmla="*/ 4818490 h 5303520"/>
                <a:gd name="connsiteX74" fmla="*/ 2798859 w 6265628"/>
                <a:gd name="connsiteY74" fmla="*/ 4818490 h 5303520"/>
                <a:gd name="connsiteX75" fmla="*/ 2934031 w 6265628"/>
                <a:gd name="connsiteY75" fmla="*/ 4945711 h 5303520"/>
                <a:gd name="connsiteX76" fmla="*/ 2910177 w 6265628"/>
                <a:gd name="connsiteY76" fmla="*/ 5136542 h 5303520"/>
                <a:gd name="connsiteX77" fmla="*/ 2981739 w 6265628"/>
                <a:gd name="connsiteY77" fmla="*/ 5080883 h 5303520"/>
                <a:gd name="connsiteX78" fmla="*/ 3101009 w 6265628"/>
                <a:gd name="connsiteY78" fmla="*/ 5144494 h 5303520"/>
                <a:gd name="connsiteX79" fmla="*/ 3164619 w 6265628"/>
                <a:gd name="connsiteY79" fmla="*/ 4842344 h 5303520"/>
                <a:gd name="connsiteX80" fmla="*/ 3116911 w 6265628"/>
                <a:gd name="connsiteY80" fmla="*/ 4476584 h 5303520"/>
                <a:gd name="connsiteX81" fmla="*/ 3156668 w 6265628"/>
                <a:gd name="connsiteY81" fmla="*/ 4365266 h 5303520"/>
                <a:gd name="connsiteX82" fmla="*/ 3323645 w 6265628"/>
                <a:gd name="connsiteY82" fmla="*/ 4301655 h 5303520"/>
                <a:gd name="connsiteX83" fmla="*/ 3482671 w 6265628"/>
                <a:gd name="connsiteY83" fmla="*/ 4253947 h 5303520"/>
                <a:gd name="connsiteX84" fmla="*/ 3570136 w 6265628"/>
                <a:gd name="connsiteY84" fmla="*/ 4333461 h 5303520"/>
                <a:gd name="connsiteX85" fmla="*/ 3530379 w 6265628"/>
                <a:gd name="connsiteY85" fmla="*/ 4444779 h 5303520"/>
                <a:gd name="connsiteX86" fmla="*/ 3546282 w 6265628"/>
                <a:gd name="connsiteY86" fmla="*/ 4548146 h 5303520"/>
                <a:gd name="connsiteX87" fmla="*/ 3609892 w 6265628"/>
                <a:gd name="connsiteY87" fmla="*/ 4603805 h 5303520"/>
                <a:gd name="connsiteX88" fmla="*/ 3673503 w 6265628"/>
                <a:gd name="connsiteY88" fmla="*/ 4611756 h 5303520"/>
                <a:gd name="connsiteX89" fmla="*/ 3745064 w 6265628"/>
                <a:gd name="connsiteY89" fmla="*/ 4746928 h 5303520"/>
                <a:gd name="connsiteX90" fmla="*/ 4071068 w 6265628"/>
                <a:gd name="connsiteY90" fmla="*/ 4691269 h 5303520"/>
                <a:gd name="connsiteX91" fmla="*/ 4397071 w 6265628"/>
                <a:gd name="connsiteY91" fmla="*/ 4659464 h 5303520"/>
                <a:gd name="connsiteX92" fmla="*/ 4436828 w 6265628"/>
                <a:gd name="connsiteY92" fmla="*/ 4762831 h 5303520"/>
                <a:gd name="connsiteX93" fmla="*/ 4500438 w 6265628"/>
                <a:gd name="connsiteY93" fmla="*/ 4731026 h 5303520"/>
                <a:gd name="connsiteX94" fmla="*/ 4595854 w 6265628"/>
                <a:gd name="connsiteY94" fmla="*/ 4659464 h 5303520"/>
                <a:gd name="connsiteX95" fmla="*/ 4659464 w 6265628"/>
                <a:gd name="connsiteY95" fmla="*/ 4500438 h 5303520"/>
                <a:gd name="connsiteX96" fmla="*/ 4683318 w 6265628"/>
                <a:gd name="connsiteY96" fmla="*/ 4277801 h 5303520"/>
                <a:gd name="connsiteX97" fmla="*/ 4516341 w 6265628"/>
                <a:gd name="connsiteY97" fmla="*/ 4222142 h 5303520"/>
                <a:gd name="connsiteX98" fmla="*/ 4548146 w 6265628"/>
                <a:gd name="connsiteY98" fmla="*/ 4047214 h 5303520"/>
                <a:gd name="connsiteX99" fmla="*/ 4619708 w 6265628"/>
                <a:gd name="connsiteY99" fmla="*/ 3991554 h 5303520"/>
                <a:gd name="connsiteX100" fmla="*/ 4738977 w 6265628"/>
                <a:gd name="connsiteY100" fmla="*/ 3856382 h 5303520"/>
                <a:gd name="connsiteX101" fmla="*/ 4826442 w 6265628"/>
                <a:gd name="connsiteY101" fmla="*/ 3737113 h 5303520"/>
                <a:gd name="connsiteX102" fmla="*/ 4929809 w 6265628"/>
                <a:gd name="connsiteY102" fmla="*/ 3824577 h 5303520"/>
                <a:gd name="connsiteX103" fmla="*/ 4921857 w 6265628"/>
                <a:gd name="connsiteY103" fmla="*/ 3991554 h 5303520"/>
                <a:gd name="connsiteX104" fmla="*/ 4977516 w 6265628"/>
                <a:gd name="connsiteY104" fmla="*/ 4015408 h 5303520"/>
                <a:gd name="connsiteX105" fmla="*/ 5025224 w 6265628"/>
                <a:gd name="connsiteY105" fmla="*/ 3919993 h 5303520"/>
                <a:gd name="connsiteX106" fmla="*/ 5072932 w 6265628"/>
                <a:gd name="connsiteY106" fmla="*/ 3919993 h 5303520"/>
                <a:gd name="connsiteX107" fmla="*/ 5144494 w 6265628"/>
                <a:gd name="connsiteY107" fmla="*/ 3816626 h 5303520"/>
                <a:gd name="connsiteX108" fmla="*/ 5160396 w 6265628"/>
                <a:gd name="connsiteY108" fmla="*/ 3745064 h 5303520"/>
                <a:gd name="connsiteX109" fmla="*/ 5390984 w 6265628"/>
                <a:gd name="connsiteY109" fmla="*/ 3697356 h 5303520"/>
                <a:gd name="connsiteX110" fmla="*/ 5486400 w 6265628"/>
                <a:gd name="connsiteY110" fmla="*/ 3593989 h 5303520"/>
                <a:gd name="connsiteX111" fmla="*/ 5390984 w 6265628"/>
                <a:gd name="connsiteY111" fmla="*/ 3530379 h 5303520"/>
                <a:gd name="connsiteX112" fmla="*/ 5343276 w 6265628"/>
                <a:gd name="connsiteY112" fmla="*/ 3291840 h 5303520"/>
                <a:gd name="connsiteX113" fmla="*/ 5478449 w 6265628"/>
                <a:gd name="connsiteY113" fmla="*/ 3021495 h 5303520"/>
                <a:gd name="connsiteX114" fmla="*/ 5820355 w 6265628"/>
                <a:gd name="connsiteY114" fmla="*/ 2949934 h 5303520"/>
                <a:gd name="connsiteX115" fmla="*/ 6020959 w 6265628"/>
                <a:gd name="connsiteY115" fmla="*/ 2817743 h 5303520"/>
                <a:gd name="connsiteX116" fmla="*/ 6058811 w 6265628"/>
                <a:gd name="connsiteY116" fmla="*/ 2840189 h 5303520"/>
                <a:gd name="connsiteX117" fmla="*/ 6114056 w 6265628"/>
                <a:gd name="connsiteY117" fmla="*/ 2819234 h 5303520"/>
                <a:gd name="connsiteX118" fmla="*/ 6152156 w 6265628"/>
                <a:gd name="connsiteY118" fmla="*/ 2849714 h 5303520"/>
                <a:gd name="connsiteX119" fmla="*/ 6265628 w 6265628"/>
                <a:gd name="connsiteY119" fmla="*/ 2767054 h 5303520"/>
                <a:gd name="connsiteX120" fmla="*/ 6194066 w 6265628"/>
                <a:gd name="connsiteY120" fmla="*/ 2528514 h 5303520"/>
                <a:gd name="connsiteX121" fmla="*/ 5987332 w 6265628"/>
                <a:gd name="connsiteY121" fmla="*/ 2393342 h 5303520"/>
                <a:gd name="connsiteX122" fmla="*/ 5915770 w 6265628"/>
                <a:gd name="connsiteY122" fmla="*/ 2242267 h 5303520"/>
                <a:gd name="connsiteX123" fmla="*/ 5677231 w 6265628"/>
                <a:gd name="connsiteY123" fmla="*/ 2146852 h 5303520"/>
                <a:gd name="connsiteX124" fmla="*/ 5534108 w 6265628"/>
                <a:gd name="connsiteY124" fmla="*/ 2138901 h 5303520"/>
                <a:gd name="connsiteX125" fmla="*/ 5526156 w 6265628"/>
                <a:gd name="connsiteY125" fmla="*/ 2297927 h 5303520"/>
                <a:gd name="connsiteX126" fmla="*/ 5446643 w 6265628"/>
                <a:gd name="connsiteY126" fmla="*/ 2615979 h 5303520"/>
                <a:gd name="connsiteX127" fmla="*/ 5239909 w 6265628"/>
                <a:gd name="connsiteY127" fmla="*/ 2576222 h 5303520"/>
                <a:gd name="connsiteX128" fmla="*/ 4953663 w 6265628"/>
                <a:gd name="connsiteY128" fmla="*/ 2512612 h 5303520"/>
                <a:gd name="connsiteX129" fmla="*/ 4699221 w 6265628"/>
                <a:gd name="connsiteY129" fmla="*/ 2337683 h 5303520"/>
                <a:gd name="connsiteX130" fmla="*/ 4325509 w 6265628"/>
                <a:gd name="connsiteY130" fmla="*/ 2202511 h 5303520"/>
                <a:gd name="connsiteX131" fmla="*/ 3705308 w 6265628"/>
                <a:gd name="connsiteY131" fmla="*/ 2035534 h 5303520"/>
                <a:gd name="connsiteX132" fmla="*/ 3641697 w 6265628"/>
                <a:gd name="connsiteY132" fmla="*/ 1677725 h 5303520"/>
                <a:gd name="connsiteX133" fmla="*/ 3458817 w 6265628"/>
                <a:gd name="connsiteY133" fmla="*/ 1526650 h 5303520"/>
                <a:gd name="connsiteX134" fmla="*/ 3593989 w 6265628"/>
                <a:gd name="connsiteY134" fmla="*/ 1343770 h 5303520"/>
                <a:gd name="connsiteX135" fmla="*/ 3601941 w 6265628"/>
                <a:gd name="connsiteY135" fmla="*/ 1097280 h 5303520"/>
                <a:gd name="connsiteX136" fmla="*/ 3148716 w 6265628"/>
                <a:gd name="connsiteY136" fmla="*/ 906448 h 5303520"/>
                <a:gd name="connsiteX137" fmla="*/ 2806810 w 6265628"/>
                <a:gd name="connsiteY137" fmla="*/ 834887 h 5303520"/>
                <a:gd name="connsiteX138" fmla="*/ 2600076 w 6265628"/>
                <a:gd name="connsiteY138" fmla="*/ 811033 h 5303520"/>
                <a:gd name="connsiteX139" fmla="*/ 2544417 w 6265628"/>
                <a:gd name="connsiteY139" fmla="*/ 580445 h 5303520"/>
                <a:gd name="connsiteX140" fmla="*/ 2464904 w 6265628"/>
                <a:gd name="connsiteY140" fmla="*/ 357808 h 5303520"/>
                <a:gd name="connsiteX141" fmla="*/ 2417196 w 6265628"/>
                <a:gd name="connsiteY141" fmla="*/ 230587 h 5303520"/>
                <a:gd name="connsiteX142" fmla="*/ 2496709 w 6265628"/>
                <a:gd name="connsiteY142" fmla="*/ 135172 h 5303520"/>
                <a:gd name="connsiteX0" fmla="*/ 2496709 w 6265628"/>
                <a:gd name="connsiteY0" fmla="*/ 135172 h 5303520"/>
                <a:gd name="connsiteX1" fmla="*/ 2393343 w 6265628"/>
                <a:gd name="connsiteY1" fmla="*/ 71561 h 5303520"/>
                <a:gd name="connsiteX2" fmla="*/ 2210463 w 6265628"/>
                <a:gd name="connsiteY2" fmla="*/ 79513 h 5303520"/>
                <a:gd name="connsiteX3" fmla="*/ 2059388 w 6265628"/>
                <a:gd name="connsiteY3" fmla="*/ 0 h 5303520"/>
                <a:gd name="connsiteX4" fmla="*/ 1908313 w 6265628"/>
                <a:gd name="connsiteY4" fmla="*/ 103367 h 5303520"/>
                <a:gd name="connsiteX5" fmla="*/ 1884459 w 6265628"/>
                <a:gd name="connsiteY5" fmla="*/ 310101 h 5303520"/>
                <a:gd name="connsiteX6" fmla="*/ 1773141 w 6265628"/>
                <a:gd name="connsiteY6" fmla="*/ 294198 h 5303520"/>
                <a:gd name="connsiteX7" fmla="*/ 1606163 w 6265628"/>
                <a:gd name="connsiteY7" fmla="*/ 318052 h 5303520"/>
                <a:gd name="connsiteX8" fmla="*/ 1391478 w 6265628"/>
                <a:gd name="connsiteY8" fmla="*/ 190831 h 5303520"/>
                <a:gd name="connsiteX9" fmla="*/ 1256306 w 6265628"/>
                <a:gd name="connsiteY9" fmla="*/ 190831 h 5303520"/>
                <a:gd name="connsiteX10" fmla="*/ 1208598 w 6265628"/>
                <a:gd name="connsiteY10" fmla="*/ 381662 h 5303520"/>
                <a:gd name="connsiteX11" fmla="*/ 1041621 w 6265628"/>
                <a:gd name="connsiteY11" fmla="*/ 548640 h 5303520"/>
                <a:gd name="connsiteX12" fmla="*/ 930303 w 6265628"/>
                <a:gd name="connsiteY12" fmla="*/ 628153 h 5303520"/>
                <a:gd name="connsiteX13" fmla="*/ 842838 w 6265628"/>
                <a:gd name="connsiteY13" fmla="*/ 572494 h 5303520"/>
                <a:gd name="connsiteX14" fmla="*/ 747423 w 6265628"/>
                <a:gd name="connsiteY14" fmla="*/ 755374 h 5303520"/>
                <a:gd name="connsiteX15" fmla="*/ 222636 w 6265628"/>
                <a:gd name="connsiteY15" fmla="*/ 930302 h 5303520"/>
                <a:gd name="connsiteX16" fmla="*/ 254442 w 6265628"/>
                <a:gd name="connsiteY16" fmla="*/ 1073426 h 5303520"/>
                <a:gd name="connsiteX17" fmla="*/ 302149 w 6265628"/>
                <a:gd name="connsiteY17" fmla="*/ 1256306 h 5303520"/>
                <a:gd name="connsiteX18" fmla="*/ 341906 w 6265628"/>
                <a:gd name="connsiteY18" fmla="*/ 1288111 h 5303520"/>
                <a:gd name="connsiteX19" fmla="*/ 508883 w 6265628"/>
                <a:gd name="connsiteY19" fmla="*/ 1319916 h 5303520"/>
                <a:gd name="connsiteX20" fmla="*/ 532737 w 6265628"/>
                <a:gd name="connsiteY20" fmla="*/ 1542553 h 5303520"/>
                <a:gd name="connsiteX21" fmla="*/ 930303 w 6265628"/>
                <a:gd name="connsiteY21" fmla="*/ 1717481 h 5303520"/>
                <a:gd name="connsiteX22" fmla="*/ 818984 w 6265628"/>
                <a:gd name="connsiteY22" fmla="*/ 1844702 h 5303520"/>
                <a:gd name="connsiteX23" fmla="*/ 644056 w 6265628"/>
                <a:gd name="connsiteY23" fmla="*/ 1828800 h 5303520"/>
                <a:gd name="connsiteX24" fmla="*/ 636104 w 6265628"/>
                <a:gd name="connsiteY24" fmla="*/ 2075290 h 5303520"/>
                <a:gd name="connsiteX25" fmla="*/ 755374 w 6265628"/>
                <a:gd name="connsiteY25" fmla="*/ 2178657 h 5303520"/>
                <a:gd name="connsiteX26" fmla="*/ 818984 w 6265628"/>
                <a:gd name="connsiteY26" fmla="*/ 2289975 h 5303520"/>
                <a:gd name="connsiteX27" fmla="*/ 818984 w 6265628"/>
                <a:gd name="connsiteY27" fmla="*/ 2329732 h 5303520"/>
                <a:gd name="connsiteX28" fmla="*/ 580445 w 6265628"/>
                <a:gd name="connsiteY28" fmla="*/ 2361537 h 5303520"/>
                <a:gd name="connsiteX29" fmla="*/ 485029 w 6265628"/>
                <a:gd name="connsiteY29" fmla="*/ 2393342 h 5303520"/>
                <a:gd name="connsiteX30" fmla="*/ 437322 w 6265628"/>
                <a:gd name="connsiteY30" fmla="*/ 2544417 h 5303520"/>
                <a:gd name="connsiteX31" fmla="*/ 238539 w 6265628"/>
                <a:gd name="connsiteY31" fmla="*/ 2615979 h 5303520"/>
                <a:gd name="connsiteX32" fmla="*/ 294198 w 6265628"/>
                <a:gd name="connsiteY32" fmla="*/ 2687541 h 5303520"/>
                <a:gd name="connsiteX33" fmla="*/ 405516 w 6265628"/>
                <a:gd name="connsiteY33" fmla="*/ 2727297 h 5303520"/>
                <a:gd name="connsiteX34" fmla="*/ 349857 w 6265628"/>
                <a:gd name="connsiteY34" fmla="*/ 2854518 h 5303520"/>
                <a:gd name="connsiteX35" fmla="*/ 206734 w 6265628"/>
                <a:gd name="connsiteY35" fmla="*/ 3021495 h 5303520"/>
                <a:gd name="connsiteX36" fmla="*/ 166977 w 6265628"/>
                <a:gd name="connsiteY36" fmla="*/ 3260034 h 5303520"/>
                <a:gd name="connsiteX37" fmla="*/ 103367 w 6265628"/>
                <a:gd name="connsiteY37" fmla="*/ 3450866 h 5303520"/>
                <a:gd name="connsiteX38" fmla="*/ 0 w 6265628"/>
                <a:gd name="connsiteY38" fmla="*/ 3570135 h 5303520"/>
                <a:gd name="connsiteX39" fmla="*/ 0 w 6265628"/>
                <a:gd name="connsiteY39" fmla="*/ 3649648 h 5303520"/>
                <a:gd name="connsiteX40" fmla="*/ 15903 w 6265628"/>
                <a:gd name="connsiteY40" fmla="*/ 3729161 h 5303520"/>
                <a:gd name="connsiteX41" fmla="*/ 127221 w 6265628"/>
                <a:gd name="connsiteY41" fmla="*/ 3745064 h 5303520"/>
                <a:gd name="connsiteX42" fmla="*/ 190831 w 6265628"/>
                <a:gd name="connsiteY42" fmla="*/ 3641697 h 5303520"/>
                <a:gd name="connsiteX43" fmla="*/ 326003 w 6265628"/>
                <a:gd name="connsiteY43" fmla="*/ 3586038 h 5303520"/>
                <a:gd name="connsiteX44" fmla="*/ 326003 w 6265628"/>
                <a:gd name="connsiteY44" fmla="*/ 3586038 h 5303520"/>
                <a:gd name="connsiteX45" fmla="*/ 445273 w 6265628"/>
                <a:gd name="connsiteY45" fmla="*/ 3705307 h 5303520"/>
                <a:gd name="connsiteX46" fmla="*/ 413468 w 6265628"/>
                <a:gd name="connsiteY46" fmla="*/ 3760967 h 5303520"/>
                <a:gd name="connsiteX47" fmla="*/ 357809 w 6265628"/>
                <a:gd name="connsiteY47" fmla="*/ 4174434 h 5303520"/>
                <a:gd name="connsiteX48" fmla="*/ 556591 w 6265628"/>
                <a:gd name="connsiteY48" fmla="*/ 3991554 h 5303520"/>
                <a:gd name="connsiteX49" fmla="*/ 620202 w 6265628"/>
                <a:gd name="connsiteY49" fmla="*/ 4023360 h 5303520"/>
                <a:gd name="connsiteX50" fmla="*/ 723569 w 6265628"/>
                <a:gd name="connsiteY50" fmla="*/ 4039262 h 5303520"/>
                <a:gd name="connsiteX51" fmla="*/ 795130 w 6265628"/>
                <a:gd name="connsiteY51" fmla="*/ 4150581 h 5303520"/>
                <a:gd name="connsiteX52" fmla="*/ 1025718 w 6265628"/>
                <a:gd name="connsiteY52" fmla="*/ 4253947 h 5303520"/>
                <a:gd name="connsiteX53" fmla="*/ 1176793 w 6265628"/>
                <a:gd name="connsiteY53" fmla="*/ 4500438 h 5303520"/>
                <a:gd name="connsiteX54" fmla="*/ 1144988 w 6265628"/>
                <a:gd name="connsiteY54" fmla="*/ 4595854 h 5303520"/>
                <a:gd name="connsiteX55" fmla="*/ 1614115 w 6265628"/>
                <a:gd name="connsiteY55" fmla="*/ 4842344 h 5303520"/>
                <a:gd name="connsiteX56" fmla="*/ 1614115 w 6265628"/>
                <a:gd name="connsiteY56" fmla="*/ 4993419 h 5303520"/>
                <a:gd name="connsiteX57" fmla="*/ 1614115 w 6265628"/>
                <a:gd name="connsiteY57" fmla="*/ 5128591 h 5303520"/>
                <a:gd name="connsiteX58" fmla="*/ 1653871 w 6265628"/>
                <a:gd name="connsiteY58" fmla="*/ 5255812 h 5303520"/>
                <a:gd name="connsiteX59" fmla="*/ 1844703 w 6265628"/>
                <a:gd name="connsiteY59" fmla="*/ 5303520 h 5303520"/>
                <a:gd name="connsiteX60" fmla="*/ 1844703 w 6265628"/>
                <a:gd name="connsiteY60" fmla="*/ 5303520 h 5303520"/>
                <a:gd name="connsiteX61" fmla="*/ 1971923 w 6265628"/>
                <a:gd name="connsiteY61" fmla="*/ 5247861 h 5303520"/>
                <a:gd name="connsiteX62" fmla="*/ 2115047 w 6265628"/>
                <a:gd name="connsiteY62" fmla="*/ 5239909 h 5303520"/>
                <a:gd name="connsiteX63" fmla="*/ 2170706 w 6265628"/>
                <a:gd name="connsiteY63" fmla="*/ 5144494 h 5303520"/>
                <a:gd name="connsiteX64" fmla="*/ 2083242 w 6265628"/>
                <a:gd name="connsiteY64" fmla="*/ 5080883 h 5303520"/>
                <a:gd name="connsiteX65" fmla="*/ 2011680 w 6265628"/>
                <a:gd name="connsiteY65" fmla="*/ 5033175 h 5303520"/>
                <a:gd name="connsiteX66" fmla="*/ 1932167 w 6265628"/>
                <a:gd name="connsiteY66" fmla="*/ 4937760 h 5303520"/>
                <a:gd name="connsiteX67" fmla="*/ 1884459 w 6265628"/>
                <a:gd name="connsiteY67" fmla="*/ 4834393 h 5303520"/>
                <a:gd name="connsiteX68" fmla="*/ 1940118 w 6265628"/>
                <a:gd name="connsiteY68" fmla="*/ 4770782 h 5303520"/>
                <a:gd name="connsiteX69" fmla="*/ 2226365 w 6265628"/>
                <a:gd name="connsiteY69" fmla="*/ 4683318 h 5303520"/>
                <a:gd name="connsiteX70" fmla="*/ 2313829 w 6265628"/>
                <a:gd name="connsiteY70" fmla="*/ 4707172 h 5303520"/>
                <a:gd name="connsiteX71" fmla="*/ 2449002 w 6265628"/>
                <a:gd name="connsiteY71" fmla="*/ 4731026 h 5303520"/>
                <a:gd name="connsiteX72" fmla="*/ 2504661 w 6265628"/>
                <a:gd name="connsiteY72" fmla="*/ 4826441 h 5303520"/>
                <a:gd name="connsiteX73" fmla="*/ 2584174 w 6265628"/>
                <a:gd name="connsiteY73" fmla="*/ 4818490 h 5303520"/>
                <a:gd name="connsiteX74" fmla="*/ 2798859 w 6265628"/>
                <a:gd name="connsiteY74" fmla="*/ 4818490 h 5303520"/>
                <a:gd name="connsiteX75" fmla="*/ 2934031 w 6265628"/>
                <a:gd name="connsiteY75" fmla="*/ 4945711 h 5303520"/>
                <a:gd name="connsiteX76" fmla="*/ 2910177 w 6265628"/>
                <a:gd name="connsiteY76" fmla="*/ 5136542 h 5303520"/>
                <a:gd name="connsiteX77" fmla="*/ 2981739 w 6265628"/>
                <a:gd name="connsiteY77" fmla="*/ 5080883 h 5303520"/>
                <a:gd name="connsiteX78" fmla="*/ 3101009 w 6265628"/>
                <a:gd name="connsiteY78" fmla="*/ 5144494 h 5303520"/>
                <a:gd name="connsiteX79" fmla="*/ 3164619 w 6265628"/>
                <a:gd name="connsiteY79" fmla="*/ 4842344 h 5303520"/>
                <a:gd name="connsiteX80" fmla="*/ 3116911 w 6265628"/>
                <a:gd name="connsiteY80" fmla="*/ 4476584 h 5303520"/>
                <a:gd name="connsiteX81" fmla="*/ 3156668 w 6265628"/>
                <a:gd name="connsiteY81" fmla="*/ 4365266 h 5303520"/>
                <a:gd name="connsiteX82" fmla="*/ 3323645 w 6265628"/>
                <a:gd name="connsiteY82" fmla="*/ 4301655 h 5303520"/>
                <a:gd name="connsiteX83" fmla="*/ 3482671 w 6265628"/>
                <a:gd name="connsiteY83" fmla="*/ 4253947 h 5303520"/>
                <a:gd name="connsiteX84" fmla="*/ 3570136 w 6265628"/>
                <a:gd name="connsiteY84" fmla="*/ 4333461 h 5303520"/>
                <a:gd name="connsiteX85" fmla="*/ 3530379 w 6265628"/>
                <a:gd name="connsiteY85" fmla="*/ 4444779 h 5303520"/>
                <a:gd name="connsiteX86" fmla="*/ 3546282 w 6265628"/>
                <a:gd name="connsiteY86" fmla="*/ 4548146 h 5303520"/>
                <a:gd name="connsiteX87" fmla="*/ 3609892 w 6265628"/>
                <a:gd name="connsiteY87" fmla="*/ 4603805 h 5303520"/>
                <a:gd name="connsiteX88" fmla="*/ 3673503 w 6265628"/>
                <a:gd name="connsiteY88" fmla="*/ 4611756 h 5303520"/>
                <a:gd name="connsiteX89" fmla="*/ 3745064 w 6265628"/>
                <a:gd name="connsiteY89" fmla="*/ 4746928 h 5303520"/>
                <a:gd name="connsiteX90" fmla="*/ 4071068 w 6265628"/>
                <a:gd name="connsiteY90" fmla="*/ 4691269 h 5303520"/>
                <a:gd name="connsiteX91" fmla="*/ 4397071 w 6265628"/>
                <a:gd name="connsiteY91" fmla="*/ 4659464 h 5303520"/>
                <a:gd name="connsiteX92" fmla="*/ 4436828 w 6265628"/>
                <a:gd name="connsiteY92" fmla="*/ 4762831 h 5303520"/>
                <a:gd name="connsiteX93" fmla="*/ 4500438 w 6265628"/>
                <a:gd name="connsiteY93" fmla="*/ 4731026 h 5303520"/>
                <a:gd name="connsiteX94" fmla="*/ 4595854 w 6265628"/>
                <a:gd name="connsiteY94" fmla="*/ 4659464 h 5303520"/>
                <a:gd name="connsiteX95" fmla="*/ 4659464 w 6265628"/>
                <a:gd name="connsiteY95" fmla="*/ 4500438 h 5303520"/>
                <a:gd name="connsiteX96" fmla="*/ 4683318 w 6265628"/>
                <a:gd name="connsiteY96" fmla="*/ 4277801 h 5303520"/>
                <a:gd name="connsiteX97" fmla="*/ 4516341 w 6265628"/>
                <a:gd name="connsiteY97" fmla="*/ 4222142 h 5303520"/>
                <a:gd name="connsiteX98" fmla="*/ 4548146 w 6265628"/>
                <a:gd name="connsiteY98" fmla="*/ 4047214 h 5303520"/>
                <a:gd name="connsiteX99" fmla="*/ 4619708 w 6265628"/>
                <a:gd name="connsiteY99" fmla="*/ 3991554 h 5303520"/>
                <a:gd name="connsiteX100" fmla="*/ 4738977 w 6265628"/>
                <a:gd name="connsiteY100" fmla="*/ 3856382 h 5303520"/>
                <a:gd name="connsiteX101" fmla="*/ 4826442 w 6265628"/>
                <a:gd name="connsiteY101" fmla="*/ 3737113 h 5303520"/>
                <a:gd name="connsiteX102" fmla="*/ 4929809 w 6265628"/>
                <a:gd name="connsiteY102" fmla="*/ 3824577 h 5303520"/>
                <a:gd name="connsiteX103" fmla="*/ 4921857 w 6265628"/>
                <a:gd name="connsiteY103" fmla="*/ 3991554 h 5303520"/>
                <a:gd name="connsiteX104" fmla="*/ 4977516 w 6265628"/>
                <a:gd name="connsiteY104" fmla="*/ 4015408 h 5303520"/>
                <a:gd name="connsiteX105" fmla="*/ 5025224 w 6265628"/>
                <a:gd name="connsiteY105" fmla="*/ 3919993 h 5303520"/>
                <a:gd name="connsiteX106" fmla="*/ 5072932 w 6265628"/>
                <a:gd name="connsiteY106" fmla="*/ 3919993 h 5303520"/>
                <a:gd name="connsiteX107" fmla="*/ 5144494 w 6265628"/>
                <a:gd name="connsiteY107" fmla="*/ 3816626 h 5303520"/>
                <a:gd name="connsiteX108" fmla="*/ 5160396 w 6265628"/>
                <a:gd name="connsiteY108" fmla="*/ 3745064 h 5303520"/>
                <a:gd name="connsiteX109" fmla="*/ 5390984 w 6265628"/>
                <a:gd name="connsiteY109" fmla="*/ 3697356 h 5303520"/>
                <a:gd name="connsiteX110" fmla="*/ 5486400 w 6265628"/>
                <a:gd name="connsiteY110" fmla="*/ 3593989 h 5303520"/>
                <a:gd name="connsiteX111" fmla="*/ 5390984 w 6265628"/>
                <a:gd name="connsiteY111" fmla="*/ 3530379 h 5303520"/>
                <a:gd name="connsiteX112" fmla="*/ 5343276 w 6265628"/>
                <a:gd name="connsiteY112" fmla="*/ 3291840 h 5303520"/>
                <a:gd name="connsiteX113" fmla="*/ 5478449 w 6265628"/>
                <a:gd name="connsiteY113" fmla="*/ 3021495 h 5303520"/>
                <a:gd name="connsiteX114" fmla="*/ 5820355 w 6265628"/>
                <a:gd name="connsiteY114" fmla="*/ 2949934 h 5303520"/>
                <a:gd name="connsiteX115" fmla="*/ 6020959 w 6265628"/>
                <a:gd name="connsiteY115" fmla="*/ 2817743 h 5303520"/>
                <a:gd name="connsiteX116" fmla="*/ 6058811 w 6265628"/>
                <a:gd name="connsiteY116" fmla="*/ 2840189 h 5303520"/>
                <a:gd name="connsiteX117" fmla="*/ 6114056 w 6265628"/>
                <a:gd name="connsiteY117" fmla="*/ 2819234 h 5303520"/>
                <a:gd name="connsiteX118" fmla="*/ 6152156 w 6265628"/>
                <a:gd name="connsiteY118" fmla="*/ 2849714 h 5303520"/>
                <a:gd name="connsiteX119" fmla="*/ 6260741 w 6265628"/>
                <a:gd name="connsiteY119" fmla="*/ 2828759 h 5303520"/>
                <a:gd name="connsiteX120" fmla="*/ 6265628 w 6265628"/>
                <a:gd name="connsiteY120" fmla="*/ 2767054 h 5303520"/>
                <a:gd name="connsiteX121" fmla="*/ 6194066 w 6265628"/>
                <a:gd name="connsiteY121" fmla="*/ 2528514 h 5303520"/>
                <a:gd name="connsiteX122" fmla="*/ 5987332 w 6265628"/>
                <a:gd name="connsiteY122" fmla="*/ 2393342 h 5303520"/>
                <a:gd name="connsiteX123" fmla="*/ 5915770 w 6265628"/>
                <a:gd name="connsiteY123" fmla="*/ 2242267 h 5303520"/>
                <a:gd name="connsiteX124" fmla="*/ 5677231 w 6265628"/>
                <a:gd name="connsiteY124" fmla="*/ 2146852 h 5303520"/>
                <a:gd name="connsiteX125" fmla="*/ 5534108 w 6265628"/>
                <a:gd name="connsiteY125" fmla="*/ 2138901 h 5303520"/>
                <a:gd name="connsiteX126" fmla="*/ 5526156 w 6265628"/>
                <a:gd name="connsiteY126" fmla="*/ 2297927 h 5303520"/>
                <a:gd name="connsiteX127" fmla="*/ 5446643 w 6265628"/>
                <a:gd name="connsiteY127" fmla="*/ 2615979 h 5303520"/>
                <a:gd name="connsiteX128" fmla="*/ 5239909 w 6265628"/>
                <a:gd name="connsiteY128" fmla="*/ 2576222 h 5303520"/>
                <a:gd name="connsiteX129" fmla="*/ 4953663 w 6265628"/>
                <a:gd name="connsiteY129" fmla="*/ 2512612 h 5303520"/>
                <a:gd name="connsiteX130" fmla="*/ 4699221 w 6265628"/>
                <a:gd name="connsiteY130" fmla="*/ 2337683 h 5303520"/>
                <a:gd name="connsiteX131" fmla="*/ 4325509 w 6265628"/>
                <a:gd name="connsiteY131" fmla="*/ 2202511 h 5303520"/>
                <a:gd name="connsiteX132" fmla="*/ 3705308 w 6265628"/>
                <a:gd name="connsiteY132" fmla="*/ 2035534 h 5303520"/>
                <a:gd name="connsiteX133" fmla="*/ 3641697 w 6265628"/>
                <a:gd name="connsiteY133" fmla="*/ 1677725 h 5303520"/>
                <a:gd name="connsiteX134" fmla="*/ 3458817 w 6265628"/>
                <a:gd name="connsiteY134" fmla="*/ 1526650 h 5303520"/>
                <a:gd name="connsiteX135" fmla="*/ 3593989 w 6265628"/>
                <a:gd name="connsiteY135" fmla="*/ 1343770 h 5303520"/>
                <a:gd name="connsiteX136" fmla="*/ 3601941 w 6265628"/>
                <a:gd name="connsiteY136" fmla="*/ 1097280 h 5303520"/>
                <a:gd name="connsiteX137" fmla="*/ 3148716 w 6265628"/>
                <a:gd name="connsiteY137" fmla="*/ 906448 h 5303520"/>
                <a:gd name="connsiteX138" fmla="*/ 2806810 w 6265628"/>
                <a:gd name="connsiteY138" fmla="*/ 834887 h 5303520"/>
                <a:gd name="connsiteX139" fmla="*/ 2600076 w 6265628"/>
                <a:gd name="connsiteY139" fmla="*/ 811033 h 5303520"/>
                <a:gd name="connsiteX140" fmla="*/ 2544417 w 6265628"/>
                <a:gd name="connsiteY140" fmla="*/ 580445 h 5303520"/>
                <a:gd name="connsiteX141" fmla="*/ 2464904 w 6265628"/>
                <a:gd name="connsiteY141" fmla="*/ 357808 h 5303520"/>
                <a:gd name="connsiteX142" fmla="*/ 2417196 w 6265628"/>
                <a:gd name="connsiteY142" fmla="*/ 230587 h 5303520"/>
                <a:gd name="connsiteX143" fmla="*/ 2496709 w 6265628"/>
                <a:gd name="connsiteY143" fmla="*/ 135172 h 5303520"/>
                <a:gd name="connsiteX0" fmla="*/ 2496709 w 6265628"/>
                <a:gd name="connsiteY0" fmla="*/ 135172 h 5303520"/>
                <a:gd name="connsiteX1" fmla="*/ 2393343 w 6265628"/>
                <a:gd name="connsiteY1" fmla="*/ 71561 h 5303520"/>
                <a:gd name="connsiteX2" fmla="*/ 2210463 w 6265628"/>
                <a:gd name="connsiteY2" fmla="*/ 79513 h 5303520"/>
                <a:gd name="connsiteX3" fmla="*/ 2059388 w 6265628"/>
                <a:gd name="connsiteY3" fmla="*/ 0 h 5303520"/>
                <a:gd name="connsiteX4" fmla="*/ 1908313 w 6265628"/>
                <a:gd name="connsiteY4" fmla="*/ 103367 h 5303520"/>
                <a:gd name="connsiteX5" fmla="*/ 1884459 w 6265628"/>
                <a:gd name="connsiteY5" fmla="*/ 310101 h 5303520"/>
                <a:gd name="connsiteX6" fmla="*/ 1773141 w 6265628"/>
                <a:gd name="connsiteY6" fmla="*/ 294198 h 5303520"/>
                <a:gd name="connsiteX7" fmla="*/ 1606163 w 6265628"/>
                <a:gd name="connsiteY7" fmla="*/ 318052 h 5303520"/>
                <a:gd name="connsiteX8" fmla="*/ 1391478 w 6265628"/>
                <a:gd name="connsiteY8" fmla="*/ 190831 h 5303520"/>
                <a:gd name="connsiteX9" fmla="*/ 1256306 w 6265628"/>
                <a:gd name="connsiteY9" fmla="*/ 190831 h 5303520"/>
                <a:gd name="connsiteX10" fmla="*/ 1208598 w 6265628"/>
                <a:gd name="connsiteY10" fmla="*/ 381662 h 5303520"/>
                <a:gd name="connsiteX11" fmla="*/ 1041621 w 6265628"/>
                <a:gd name="connsiteY11" fmla="*/ 548640 h 5303520"/>
                <a:gd name="connsiteX12" fmla="*/ 930303 w 6265628"/>
                <a:gd name="connsiteY12" fmla="*/ 628153 h 5303520"/>
                <a:gd name="connsiteX13" fmla="*/ 842838 w 6265628"/>
                <a:gd name="connsiteY13" fmla="*/ 572494 h 5303520"/>
                <a:gd name="connsiteX14" fmla="*/ 747423 w 6265628"/>
                <a:gd name="connsiteY14" fmla="*/ 755374 h 5303520"/>
                <a:gd name="connsiteX15" fmla="*/ 222636 w 6265628"/>
                <a:gd name="connsiteY15" fmla="*/ 930302 h 5303520"/>
                <a:gd name="connsiteX16" fmla="*/ 254442 w 6265628"/>
                <a:gd name="connsiteY16" fmla="*/ 1073426 h 5303520"/>
                <a:gd name="connsiteX17" fmla="*/ 302149 w 6265628"/>
                <a:gd name="connsiteY17" fmla="*/ 1256306 h 5303520"/>
                <a:gd name="connsiteX18" fmla="*/ 341906 w 6265628"/>
                <a:gd name="connsiteY18" fmla="*/ 1288111 h 5303520"/>
                <a:gd name="connsiteX19" fmla="*/ 508883 w 6265628"/>
                <a:gd name="connsiteY19" fmla="*/ 1319916 h 5303520"/>
                <a:gd name="connsiteX20" fmla="*/ 532737 w 6265628"/>
                <a:gd name="connsiteY20" fmla="*/ 1542553 h 5303520"/>
                <a:gd name="connsiteX21" fmla="*/ 930303 w 6265628"/>
                <a:gd name="connsiteY21" fmla="*/ 1717481 h 5303520"/>
                <a:gd name="connsiteX22" fmla="*/ 818984 w 6265628"/>
                <a:gd name="connsiteY22" fmla="*/ 1844702 h 5303520"/>
                <a:gd name="connsiteX23" fmla="*/ 644056 w 6265628"/>
                <a:gd name="connsiteY23" fmla="*/ 1828800 h 5303520"/>
                <a:gd name="connsiteX24" fmla="*/ 636104 w 6265628"/>
                <a:gd name="connsiteY24" fmla="*/ 2075290 h 5303520"/>
                <a:gd name="connsiteX25" fmla="*/ 755374 w 6265628"/>
                <a:gd name="connsiteY25" fmla="*/ 2178657 h 5303520"/>
                <a:gd name="connsiteX26" fmla="*/ 818984 w 6265628"/>
                <a:gd name="connsiteY26" fmla="*/ 2289975 h 5303520"/>
                <a:gd name="connsiteX27" fmla="*/ 818984 w 6265628"/>
                <a:gd name="connsiteY27" fmla="*/ 2329732 h 5303520"/>
                <a:gd name="connsiteX28" fmla="*/ 580445 w 6265628"/>
                <a:gd name="connsiteY28" fmla="*/ 2361537 h 5303520"/>
                <a:gd name="connsiteX29" fmla="*/ 485029 w 6265628"/>
                <a:gd name="connsiteY29" fmla="*/ 2393342 h 5303520"/>
                <a:gd name="connsiteX30" fmla="*/ 437322 w 6265628"/>
                <a:gd name="connsiteY30" fmla="*/ 2544417 h 5303520"/>
                <a:gd name="connsiteX31" fmla="*/ 238539 w 6265628"/>
                <a:gd name="connsiteY31" fmla="*/ 2615979 h 5303520"/>
                <a:gd name="connsiteX32" fmla="*/ 294198 w 6265628"/>
                <a:gd name="connsiteY32" fmla="*/ 2687541 h 5303520"/>
                <a:gd name="connsiteX33" fmla="*/ 405516 w 6265628"/>
                <a:gd name="connsiteY33" fmla="*/ 2727297 h 5303520"/>
                <a:gd name="connsiteX34" fmla="*/ 349857 w 6265628"/>
                <a:gd name="connsiteY34" fmla="*/ 2854518 h 5303520"/>
                <a:gd name="connsiteX35" fmla="*/ 206734 w 6265628"/>
                <a:gd name="connsiteY35" fmla="*/ 3021495 h 5303520"/>
                <a:gd name="connsiteX36" fmla="*/ 166977 w 6265628"/>
                <a:gd name="connsiteY36" fmla="*/ 3260034 h 5303520"/>
                <a:gd name="connsiteX37" fmla="*/ 103367 w 6265628"/>
                <a:gd name="connsiteY37" fmla="*/ 3450866 h 5303520"/>
                <a:gd name="connsiteX38" fmla="*/ 0 w 6265628"/>
                <a:gd name="connsiteY38" fmla="*/ 3570135 h 5303520"/>
                <a:gd name="connsiteX39" fmla="*/ 0 w 6265628"/>
                <a:gd name="connsiteY39" fmla="*/ 3649648 h 5303520"/>
                <a:gd name="connsiteX40" fmla="*/ 15903 w 6265628"/>
                <a:gd name="connsiteY40" fmla="*/ 3729161 h 5303520"/>
                <a:gd name="connsiteX41" fmla="*/ 127221 w 6265628"/>
                <a:gd name="connsiteY41" fmla="*/ 3745064 h 5303520"/>
                <a:gd name="connsiteX42" fmla="*/ 190831 w 6265628"/>
                <a:gd name="connsiteY42" fmla="*/ 3641697 h 5303520"/>
                <a:gd name="connsiteX43" fmla="*/ 326003 w 6265628"/>
                <a:gd name="connsiteY43" fmla="*/ 3586038 h 5303520"/>
                <a:gd name="connsiteX44" fmla="*/ 326003 w 6265628"/>
                <a:gd name="connsiteY44" fmla="*/ 3586038 h 5303520"/>
                <a:gd name="connsiteX45" fmla="*/ 445273 w 6265628"/>
                <a:gd name="connsiteY45" fmla="*/ 3705307 h 5303520"/>
                <a:gd name="connsiteX46" fmla="*/ 413468 w 6265628"/>
                <a:gd name="connsiteY46" fmla="*/ 3760967 h 5303520"/>
                <a:gd name="connsiteX47" fmla="*/ 357809 w 6265628"/>
                <a:gd name="connsiteY47" fmla="*/ 4174434 h 5303520"/>
                <a:gd name="connsiteX48" fmla="*/ 556591 w 6265628"/>
                <a:gd name="connsiteY48" fmla="*/ 3991554 h 5303520"/>
                <a:gd name="connsiteX49" fmla="*/ 620202 w 6265628"/>
                <a:gd name="connsiteY49" fmla="*/ 4023360 h 5303520"/>
                <a:gd name="connsiteX50" fmla="*/ 723569 w 6265628"/>
                <a:gd name="connsiteY50" fmla="*/ 4039262 h 5303520"/>
                <a:gd name="connsiteX51" fmla="*/ 795130 w 6265628"/>
                <a:gd name="connsiteY51" fmla="*/ 4150581 h 5303520"/>
                <a:gd name="connsiteX52" fmla="*/ 1025718 w 6265628"/>
                <a:gd name="connsiteY52" fmla="*/ 4253947 h 5303520"/>
                <a:gd name="connsiteX53" fmla="*/ 1176793 w 6265628"/>
                <a:gd name="connsiteY53" fmla="*/ 4500438 h 5303520"/>
                <a:gd name="connsiteX54" fmla="*/ 1144988 w 6265628"/>
                <a:gd name="connsiteY54" fmla="*/ 4595854 h 5303520"/>
                <a:gd name="connsiteX55" fmla="*/ 1614115 w 6265628"/>
                <a:gd name="connsiteY55" fmla="*/ 4842344 h 5303520"/>
                <a:gd name="connsiteX56" fmla="*/ 1614115 w 6265628"/>
                <a:gd name="connsiteY56" fmla="*/ 4993419 h 5303520"/>
                <a:gd name="connsiteX57" fmla="*/ 1614115 w 6265628"/>
                <a:gd name="connsiteY57" fmla="*/ 5128591 h 5303520"/>
                <a:gd name="connsiteX58" fmla="*/ 1653871 w 6265628"/>
                <a:gd name="connsiteY58" fmla="*/ 5255812 h 5303520"/>
                <a:gd name="connsiteX59" fmla="*/ 1844703 w 6265628"/>
                <a:gd name="connsiteY59" fmla="*/ 5303520 h 5303520"/>
                <a:gd name="connsiteX60" fmla="*/ 1844703 w 6265628"/>
                <a:gd name="connsiteY60" fmla="*/ 5303520 h 5303520"/>
                <a:gd name="connsiteX61" fmla="*/ 1971923 w 6265628"/>
                <a:gd name="connsiteY61" fmla="*/ 5247861 h 5303520"/>
                <a:gd name="connsiteX62" fmla="*/ 2115047 w 6265628"/>
                <a:gd name="connsiteY62" fmla="*/ 5239909 h 5303520"/>
                <a:gd name="connsiteX63" fmla="*/ 2170706 w 6265628"/>
                <a:gd name="connsiteY63" fmla="*/ 5144494 h 5303520"/>
                <a:gd name="connsiteX64" fmla="*/ 2083242 w 6265628"/>
                <a:gd name="connsiteY64" fmla="*/ 5080883 h 5303520"/>
                <a:gd name="connsiteX65" fmla="*/ 2011680 w 6265628"/>
                <a:gd name="connsiteY65" fmla="*/ 5033175 h 5303520"/>
                <a:gd name="connsiteX66" fmla="*/ 1932167 w 6265628"/>
                <a:gd name="connsiteY66" fmla="*/ 4937760 h 5303520"/>
                <a:gd name="connsiteX67" fmla="*/ 1884459 w 6265628"/>
                <a:gd name="connsiteY67" fmla="*/ 4834393 h 5303520"/>
                <a:gd name="connsiteX68" fmla="*/ 1940118 w 6265628"/>
                <a:gd name="connsiteY68" fmla="*/ 4770782 h 5303520"/>
                <a:gd name="connsiteX69" fmla="*/ 2226365 w 6265628"/>
                <a:gd name="connsiteY69" fmla="*/ 4683318 h 5303520"/>
                <a:gd name="connsiteX70" fmla="*/ 2313829 w 6265628"/>
                <a:gd name="connsiteY70" fmla="*/ 4707172 h 5303520"/>
                <a:gd name="connsiteX71" fmla="*/ 2449002 w 6265628"/>
                <a:gd name="connsiteY71" fmla="*/ 4731026 h 5303520"/>
                <a:gd name="connsiteX72" fmla="*/ 2504661 w 6265628"/>
                <a:gd name="connsiteY72" fmla="*/ 4826441 h 5303520"/>
                <a:gd name="connsiteX73" fmla="*/ 2584174 w 6265628"/>
                <a:gd name="connsiteY73" fmla="*/ 4818490 h 5303520"/>
                <a:gd name="connsiteX74" fmla="*/ 2798859 w 6265628"/>
                <a:gd name="connsiteY74" fmla="*/ 4818490 h 5303520"/>
                <a:gd name="connsiteX75" fmla="*/ 2934031 w 6265628"/>
                <a:gd name="connsiteY75" fmla="*/ 4945711 h 5303520"/>
                <a:gd name="connsiteX76" fmla="*/ 2910177 w 6265628"/>
                <a:gd name="connsiteY76" fmla="*/ 5136542 h 5303520"/>
                <a:gd name="connsiteX77" fmla="*/ 2981739 w 6265628"/>
                <a:gd name="connsiteY77" fmla="*/ 5080883 h 5303520"/>
                <a:gd name="connsiteX78" fmla="*/ 3101009 w 6265628"/>
                <a:gd name="connsiteY78" fmla="*/ 5144494 h 5303520"/>
                <a:gd name="connsiteX79" fmla="*/ 3164619 w 6265628"/>
                <a:gd name="connsiteY79" fmla="*/ 4842344 h 5303520"/>
                <a:gd name="connsiteX80" fmla="*/ 3116911 w 6265628"/>
                <a:gd name="connsiteY80" fmla="*/ 4476584 h 5303520"/>
                <a:gd name="connsiteX81" fmla="*/ 3156668 w 6265628"/>
                <a:gd name="connsiteY81" fmla="*/ 4365266 h 5303520"/>
                <a:gd name="connsiteX82" fmla="*/ 3323645 w 6265628"/>
                <a:gd name="connsiteY82" fmla="*/ 4301655 h 5303520"/>
                <a:gd name="connsiteX83" fmla="*/ 3482671 w 6265628"/>
                <a:gd name="connsiteY83" fmla="*/ 4253947 h 5303520"/>
                <a:gd name="connsiteX84" fmla="*/ 3570136 w 6265628"/>
                <a:gd name="connsiteY84" fmla="*/ 4333461 h 5303520"/>
                <a:gd name="connsiteX85" fmla="*/ 3530379 w 6265628"/>
                <a:gd name="connsiteY85" fmla="*/ 4444779 h 5303520"/>
                <a:gd name="connsiteX86" fmla="*/ 3546282 w 6265628"/>
                <a:gd name="connsiteY86" fmla="*/ 4548146 h 5303520"/>
                <a:gd name="connsiteX87" fmla="*/ 3609892 w 6265628"/>
                <a:gd name="connsiteY87" fmla="*/ 4603805 h 5303520"/>
                <a:gd name="connsiteX88" fmla="*/ 3673503 w 6265628"/>
                <a:gd name="connsiteY88" fmla="*/ 4611756 h 5303520"/>
                <a:gd name="connsiteX89" fmla="*/ 3745064 w 6265628"/>
                <a:gd name="connsiteY89" fmla="*/ 4746928 h 5303520"/>
                <a:gd name="connsiteX90" fmla="*/ 4071068 w 6265628"/>
                <a:gd name="connsiteY90" fmla="*/ 4691269 h 5303520"/>
                <a:gd name="connsiteX91" fmla="*/ 4397071 w 6265628"/>
                <a:gd name="connsiteY91" fmla="*/ 4659464 h 5303520"/>
                <a:gd name="connsiteX92" fmla="*/ 4436828 w 6265628"/>
                <a:gd name="connsiteY92" fmla="*/ 4762831 h 5303520"/>
                <a:gd name="connsiteX93" fmla="*/ 4500438 w 6265628"/>
                <a:gd name="connsiteY93" fmla="*/ 4731026 h 5303520"/>
                <a:gd name="connsiteX94" fmla="*/ 4595854 w 6265628"/>
                <a:gd name="connsiteY94" fmla="*/ 4659464 h 5303520"/>
                <a:gd name="connsiteX95" fmla="*/ 4659464 w 6265628"/>
                <a:gd name="connsiteY95" fmla="*/ 4500438 h 5303520"/>
                <a:gd name="connsiteX96" fmla="*/ 4683318 w 6265628"/>
                <a:gd name="connsiteY96" fmla="*/ 4277801 h 5303520"/>
                <a:gd name="connsiteX97" fmla="*/ 4516341 w 6265628"/>
                <a:gd name="connsiteY97" fmla="*/ 4222142 h 5303520"/>
                <a:gd name="connsiteX98" fmla="*/ 4548146 w 6265628"/>
                <a:gd name="connsiteY98" fmla="*/ 4047214 h 5303520"/>
                <a:gd name="connsiteX99" fmla="*/ 4619708 w 6265628"/>
                <a:gd name="connsiteY99" fmla="*/ 3991554 h 5303520"/>
                <a:gd name="connsiteX100" fmla="*/ 4738977 w 6265628"/>
                <a:gd name="connsiteY100" fmla="*/ 3856382 h 5303520"/>
                <a:gd name="connsiteX101" fmla="*/ 4826442 w 6265628"/>
                <a:gd name="connsiteY101" fmla="*/ 3737113 h 5303520"/>
                <a:gd name="connsiteX102" fmla="*/ 4929809 w 6265628"/>
                <a:gd name="connsiteY102" fmla="*/ 3824577 h 5303520"/>
                <a:gd name="connsiteX103" fmla="*/ 4921857 w 6265628"/>
                <a:gd name="connsiteY103" fmla="*/ 3991554 h 5303520"/>
                <a:gd name="connsiteX104" fmla="*/ 4977516 w 6265628"/>
                <a:gd name="connsiteY104" fmla="*/ 4015408 h 5303520"/>
                <a:gd name="connsiteX105" fmla="*/ 5025224 w 6265628"/>
                <a:gd name="connsiteY105" fmla="*/ 3919993 h 5303520"/>
                <a:gd name="connsiteX106" fmla="*/ 5072932 w 6265628"/>
                <a:gd name="connsiteY106" fmla="*/ 3919993 h 5303520"/>
                <a:gd name="connsiteX107" fmla="*/ 5144494 w 6265628"/>
                <a:gd name="connsiteY107" fmla="*/ 3816626 h 5303520"/>
                <a:gd name="connsiteX108" fmla="*/ 5160396 w 6265628"/>
                <a:gd name="connsiteY108" fmla="*/ 3745064 h 5303520"/>
                <a:gd name="connsiteX109" fmla="*/ 5390984 w 6265628"/>
                <a:gd name="connsiteY109" fmla="*/ 3697356 h 5303520"/>
                <a:gd name="connsiteX110" fmla="*/ 5486400 w 6265628"/>
                <a:gd name="connsiteY110" fmla="*/ 3593989 h 5303520"/>
                <a:gd name="connsiteX111" fmla="*/ 5390984 w 6265628"/>
                <a:gd name="connsiteY111" fmla="*/ 3530379 h 5303520"/>
                <a:gd name="connsiteX112" fmla="*/ 5343276 w 6265628"/>
                <a:gd name="connsiteY112" fmla="*/ 3291840 h 5303520"/>
                <a:gd name="connsiteX113" fmla="*/ 5478449 w 6265628"/>
                <a:gd name="connsiteY113" fmla="*/ 3021495 h 5303520"/>
                <a:gd name="connsiteX114" fmla="*/ 5820355 w 6265628"/>
                <a:gd name="connsiteY114" fmla="*/ 2949934 h 5303520"/>
                <a:gd name="connsiteX115" fmla="*/ 6020959 w 6265628"/>
                <a:gd name="connsiteY115" fmla="*/ 2817743 h 5303520"/>
                <a:gd name="connsiteX116" fmla="*/ 6058811 w 6265628"/>
                <a:gd name="connsiteY116" fmla="*/ 2840189 h 5303520"/>
                <a:gd name="connsiteX117" fmla="*/ 6114056 w 6265628"/>
                <a:gd name="connsiteY117" fmla="*/ 2819234 h 5303520"/>
                <a:gd name="connsiteX118" fmla="*/ 6152156 w 6265628"/>
                <a:gd name="connsiteY118" fmla="*/ 2849714 h 5303520"/>
                <a:gd name="connsiteX119" fmla="*/ 6260741 w 6265628"/>
                <a:gd name="connsiteY119" fmla="*/ 2828759 h 5303520"/>
                <a:gd name="connsiteX120" fmla="*/ 6265628 w 6265628"/>
                <a:gd name="connsiteY120" fmla="*/ 2767054 h 5303520"/>
                <a:gd name="connsiteX121" fmla="*/ 6194066 w 6265628"/>
                <a:gd name="connsiteY121" fmla="*/ 2528514 h 5303520"/>
                <a:gd name="connsiteX122" fmla="*/ 5987332 w 6265628"/>
                <a:gd name="connsiteY122" fmla="*/ 2393342 h 5303520"/>
                <a:gd name="connsiteX123" fmla="*/ 5915770 w 6265628"/>
                <a:gd name="connsiteY123" fmla="*/ 2242267 h 5303520"/>
                <a:gd name="connsiteX124" fmla="*/ 5677231 w 6265628"/>
                <a:gd name="connsiteY124" fmla="*/ 2146852 h 5303520"/>
                <a:gd name="connsiteX125" fmla="*/ 5534108 w 6265628"/>
                <a:gd name="connsiteY125" fmla="*/ 2138901 h 5303520"/>
                <a:gd name="connsiteX126" fmla="*/ 5526156 w 6265628"/>
                <a:gd name="connsiteY126" fmla="*/ 2297927 h 5303520"/>
                <a:gd name="connsiteX127" fmla="*/ 5446643 w 6265628"/>
                <a:gd name="connsiteY127" fmla="*/ 2615979 h 5303520"/>
                <a:gd name="connsiteX128" fmla="*/ 5239909 w 6265628"/>
                <a:gd name="connsiteY128" fmla="*/ 2576222 h 5303520"/>
                <a:gd name="connsiteX129" fmla="*/ 4953663 w 6265628"/>
                <a:gd name="connsiteY129" fmla="*/ 2512612 h 5303520"/>
                <a:gd name="connsiteX130" fmla="*/ 4699221 w 6265628"/>
                <a:gd name="connsiteY130" fmla="*/ 2337683 h 5303520"/>
                <a:gd name="connsiteX131" fmla="*/ 4325509 w 6265628"/>
                <a:gd name="connsiteY131" fmla="*/ 2202511 h 5303520"/>
                <a:gd name="connsiteX132" fmla="*/ 3705308 w 6265628"/>
                <a:gd name="connsiteY132" fmla="*/ 2035534 h 5303520"/>
                <a:gd name="connsiteX133" fmla="*/ 3641697 w 6265628"/>
                <a:gd name="connsiteY133" fmla="*/ 1677725 h 5303520"/>
                <a:gd name="connsiteX134" fmla="*/ 3458817 w 6265628"/>
                <a:gd name="connsiteY134" fmla="*/ 1526650 h 5303520"/>
                <a:gd name="connsiteX135" fmla="*/ 3593989 w 6265628"/>
                <a:gd name="connsiteY135" fmla="*/ 1343770 h 5303520"/>
                <a:gd name="connsiteX136" fmla="*/ 3601941 w 6265628"/>
                <a:gd name="connsiteY136" fmla="*/ 1097280 h 5303520"/>
                <a:gd name="connsiteX137" fmla="*/ 3148716 w 6265628"/>
                <a:gd name="connsiteY137" fmla="*/ 906448 h 5303520"/>
                <a:gd name="connsiteX138" fmla="*/ 2806810 w 6265628"/>
                <a:gd name="connsiteY138" fmla="*/ 834887 h 5303520"/>
                <a:gd name="connsiteX139" fmla="*/ 2600076 w 6265628"/>
                <a:gd name="connsiteY139" fmla="*/ 811033 h 5303520"/>
                <a:gd name="connsiteX140" fmla="*/ 2544417 w 6265628"/>
                <a:gd name="connsiteY140" fmla="*/ 580445 h 5303520"/>
                <a:gd name="connsiteX141" fmla="*/ 2464904 w 6265628"/>
                <a:gd name="connsiteY141" fmla="*/ 357808 h 5303520"/>
                <a:gd name="connsiteX142" fmla="*/ 2417196 w 6265628"/>
                <a:gd name="connsiteY142" fmla="*/ 230587 h 5303520"/>
                <a:gd name="connsiteX143" fmla="*/ 2496709 w 6265628"/>
                <a:gd name="connsiteY143" fmla="*/ 135172 h 5303520"/>
                <a:gd name="connsiteX0" fmla="*/ 2496709 w 6292298"/>
                <a:gd name="connsiteY0" fmla="*/ 135172 h 5303520"/>
                <a:gd name="connsiteX1" fmla="*/ 2393343 w 6292298"/>
                <a:gd name="connsiteY1" fmla="*/ 71561 h 5303520"/>
                <a:gd name="connsiteX2" fmla="*/ 2210463 w 6292298"/>
                <a:gd name="connsiteY2" fmla="*/ 79513 h 5303520"/>
                <a:gd name="connsiteX3" fmla="*/ 2059388 w 6292298"/>
                <a:gd name="connsiteY3" fmla="*/ 0 h 5303520"/>
                <a:gd name="connsiteX4" fmla="*/ 1908313 w 6292298"/>
                <a:gd name="connsiteY4" fmla="*/ 103367 h 5303520"/>
                <a:gd name="connsiteX5" fmla="*/ 1884459 w 6292298"/>
                <a:gd name="connsiteY5" fmla="*/ 310101 h 5303520"/>
                <a:gd name="connsiteX6" fmla="*/ 1773141 w 6292298"/>
                <a:gd name="connsiteY6" fmla="*/ 294198 h 5303520"/>
                <a:gd name="connsiteX7" fmla="*/ 1606163 w 6292298"/>
                <a:gd name="connsiteY7" fmla="*/ 318052 h 5303520"/>
                <a:gd name="connsiteX8" fmla="*/ 1391478 w 6292298"/>
                <a:gd name="connsiteY8" fmla="*/ 190831 h 5303520"/>
                <a:gd name="connsiteX9" fmla="*/ 1256306 w 6292298"/>
                <a:gd name="connsiteY9" fmla="*/ 190831 h 5303520"/>
                <a:gd name="connsiteX10" fmla="*/ 1208598 w 6292298"/>
                <a:gd name="connsiteY10" fmla="*/ 381662 h 5303520"/>
                <a:gd name="connsiteX11" fmla="*/ 1041621 w 6292298"/>
                <a:gd name="connsiteY11" fmla="*/ 548640 h 5303520"/>
                <a:gd name="connsiteX12" fmla="*/ 930303 w 6292298"/>
                <a:gd name="connsiteY12" fmla="*/ 628153 h 5303520"/>
                <a:gd name="connsiteX13" fmla="*/ 842838 w 6292298"/>
                <a:gd name="connsiteY13" fmla="*/ 572494 h 5303520"/>
                <a:gd name="connsiteX14" fmla="*/ 747423 w 6292298"/>
                <a:gd name="connsiteY14" fmla="*/ 755374 h 5303520"/>
                <a:gd name="connsiteX15" fmla="*/ 222636 w 6292298"/>
                <a:gd name="connsiteY15" fmla="*/ 930302 h 5303520"/>
                <a:gd name="connsiteX16" fmla="*/ 254442 w 6292298"/>
                <a:gd name="connsiteY16" fmla="*/ 1073426 h 5303520"/>
                <a:gd name="connsiteX17" fmla="*/ 302149 w 6292298"/>
                <a:gd name="connsiteY17" fmla="*/ 1256306 h 5303520"/>
                <a:gd name="connsiteX18" fmla="*/ 341906 w 6292298"/>
                <a:gd name="connsiteY18" fmla="*/ 1288111 h 5303520"/>
                <a:gd name="connsiteX19" fmla="*/ 508883 w 6292298"/>
                <a:gd name="connsiteY19" fmla="*/ 1319916 h 5303520"/>
                <a:gd name="connsiteX20" fmla="*/ 532737 w 6292298"/>
                <a:gd name="connsiteY20" fmla="*/ 1542553 h 5303520"/>
                <a:gd name="connsiteX21" fmla="*/ 930303 w 6292298"/>
                <a:gd name="connsiteY21" fmla="*/ 1717481 h 5303520"/>
                <a:gd name="connsiteX22" fmla="*/ 818984 w 6292298"/>
                <a:gd name="connsiteY22" fmla="*/ 1844702 h 5303520"/>
                <a:gd name="connsiteX23" fmla="*/ 644056 w 6292298"/>
                <a:gd name="connsiteY23" fmla="*/ 1828800 h 5303520"/>
                <a:gd name="connsiteX24" fmla="*/ 636104 w 6292298"/>
                <a:gd name="connsiteY24" fmla="*/ 2075290 h 5303520"/>
                <a:gd name="connsiteX25" fmla="*/ 755374 w 6292298"/>
                <a:gd name="connsiteY25" fmla="*/ 2178657 h 5303520"/>
                <a:gd name="connsiteX26" fmla="*/ 818984 w 6292298"/>
                <a:gd name="connsiteY26" fmla="*/ 2289975 h 5303520"/>
                <a:gd name="connsiteX27" fmla="*/ 818984 w 6292298"/>
                <a:gd name="connsiteY27" fmla="*/ 2329732 h 5303520"/>
                <a:gd name="connsiteX28" fmla="*/ 580445 w 6292298"/>
                <a:gd name="connsiteY28" fmla="*/ 2361537 h 5303520"/>
                <a:gd name="connsiteX29" fmla="*/ 485029 w 6292298"/>
                <a:gd name="connsiteY29" fmla="*/ 2393342 h 5303520"/>
                <a:gd name="connsiteX30" fmla="*/ 437322 w 6292298"/>
                <a:gd name="connsiteY30" fmla="*/ 2544417 h 5303520"/>
                <a:gd name="connsiteX31" fmla="*/ 238539 w 6292298"/>
                <a:gd name="connsiteY31" fmla="*/ 2615979 h 5303520"/>
                <a:gd name="connsiteX32" fmla="*/ 294198 w 6292298"/>
                <a:gd name="connsiteY32" fmla="*/ 2687541 h 5303520"/>
                <a:gd name="connsiteX33" fmla="*/ 405516 w 6292298"/>
                <a:gd name="connsiteY33" fmla="*/ 2727297 h 5303520"/>
                <a:gd name="connsiteX34" fmla="*/ 349857 w 6292298"/>
                <a:gd name="connsiteY34" fmla="*/ 2854518 h 5303520"/>
                <a:gd name="connsiteX35" fmla="*/ 206734 w 6292298"/>
                <a:gd name="connsiteY35" fmla="*/ 3021495 h 5303520"/>
                <a:gd name="connsiteX36" fmla="*/ 166977 w 6292298"/>
                <a:gd name="connsiteY36" fmla="*/ 3260034 h 5303520"/>
                <a:gd name="connsiteX37" fmla="*/ 103367 w 6292298"/>
                <a:gd name="connsiteY37" fmla="*/ 3450866 h 5303520"/>
                <a:gd name="connsiteX38" fmla="*/ 0 w 6292298"/>
                <a:gd name="connsiteY38" fmla="*/ 3570135 h 5303520"/>
                <a:gd name="connsiteX39" fmla="*/ 0 w 6292298"/>
                <a:gd name="connsiteY39" fmla="*/ 3649648 h 5303520"/>
                <a:gd name="connsiteX40" fmla="*/ 15903 w 6292298"/>
                <a:gd name="connsiteY40" fmla="*/ 3729161 h 5303520"/>
                <a:gd name="connsiteX41" fmla="*/ 127221 w 6292298"/>
                <a:gd name="connsiteY41" fmla="*/ 3745064 h 5303520"/>
                <a:gd name="connsiteX42" fmla="*/ 190831 w 6292298"/>
                <a:gd name="connsiteY42" fmla="*/ 3641697 h 5303520"/>
                <a:gd name="connsiteX43" fmla="*/ 326003 w 6292298"/>
                <a:gd name="connsiteY43" fmla="*/ 3586038 h 5303520"/>
                <a:gd name="connsiteX44" fmla="*/ 326003 w 6292298"/>
                <a:gd name="connsiteY44" fmla="*/ 3586038 h 5303520"/>
                <a:gd name="connsiteX45" fmla="*/ 445273 w 6292298"/>
                <a:gd name="connsiteY45" fmla="*/ 3705307 h 5303520"/>
                <a:gd name="connsiteX46" fmla="*/ 413468 w 6292298"/>
                <a:gd name="connsiteY46" fmla="*/ 3760967 h 5303520"/>
                <a:gd name="connsiteX47" fmla="*/ 357809 w 6292298"/>
                <a:gd name="connsiteY47" fmla="*/ 4174434 h 5303520"/>
                <a:gd name="connsiteX48" fmla="*/ 556591 w 6292298"/>
                <a:gd name="connsiteY48" fmla="*/ 3991554 h 5303520"/>
                <a:gd name="connsiteX49" fmla="*/ 620202 w 6292298"/>
                <a:gd name="connsiteY49" fmla="*/ 4023360 h 5303520"/>
                <a:gd name="connsiteX50" fmla="*/ 723569 w 6292298"/>
                <a:gd name="connsiteY50" fmla="*/ 4039262 h 5303520"/>
                <a:gd name="connsiteX51" fmla="*/ 795130 w 6292298"/>
                <a:gd name="connsiteY51" fmla="*/ 4150581 h 5303520"/>
                <a:gd name="connsiteX52" fmla="*/ 1025718 w 6292298"/>
                <a:gd name="connsiteY52" fmla="*/ 4253947 h 5303520"/>
                <a:gd name="connsiteX53" fmla="*/ 1176793 w 6292298"/>
                <a:gd name="connsiteY53" fmla="*/ 4500438 h 5303520"/>
                <a:gd name="connsiteX54" fmla="*/ 1144988 w 6292298"/>
                <a:gd name="connsiteY54" fmla="*/ 4595854 h 5303520"/>
                <a:gd name="connsiteX55" fmla="*/ 1614115 w 6292298"/>
                <a:gd name="connsiteY55" fmla="*/ 4842344 h 5303520"/>
                <a:gd name="connsiteX56" fmla="*/ 1614115 w 6292298"/>
                <a:gd name="connsiteY56" fmla="*/ 4993419 h 5303520"/>
                <a:gd name="connsiteX57" fmla="*/ 1614115 w 6292298"/>
                <a:gd name="connsiteY57" fmla="*/ 5128591 h 5303520"/>
                <a:gd name="connsiteX58" fmla="*/ 1653871 w 6292298"/>
                <a:gd name="connsiteY58" fmla="*/ 5255812 h 5303520"/>
                <a:gd name="connsiteX59" fmla="*/ 1844703 w 6292298"/>
                <a:gd name="connsiteY59" fmla="*/ 5303520 h 5303520"/>
                <a:gd name="connsiteX60" fmla="*/ 1844703 w 6292298"/>
                <a:gd name="connsiteY60" fmla="*/ 5303520 h 5303520"/>
                <a:gd name="connsiteX61" fmla="*/ 1971923 w 6292298"/>
                <a:gd name="connsiteY61" fmla="*/ 5247861 h 5303520"/>
                <a:gd name="connsiteX62" fmla="*/ 2115047 w 6292298"/>
                <a:gd name="connsiteY62" fmla="*/ 5239909 h 5303520"/>
                <a:gd name="connsiteX63" fmla="*/ 2170706 w 6292298"/>
                <a:gd name="connsiteY63" fmla="*/ 5144494 h 5303520"/>
                <a:gd name="connsiteX64" fmla="*/ 2083242 w 6292298"/>
                <a:gd name="connsiteY64" fmla="*/ 5080883 h 5303520"/>
                <a:gd name="connsiteX65" fmla="*/ 2011680 w 6292298"/>
                <a:gd name="connsiteY65" fmla="*/ 5033175 h 5303520"/>
                <a:gd name="connsiteX66" fmla="*/ 1932167 w 6292298"/>
                <a:gd name="connsiteY66" fmla="*/ 4937760 h 5303520"/>
                <a:gd name="connsiteX67" fmla="*/ 1884459 w 6292298"/>
                <a:gd name="connsiteY67" fmla="*/ 4834393 h 5303520"/>
                <a:gd name="connsiteX68" fmla="*/ 1940118 w 6292298"/>
                <a:gd name="connsiteY68" fmla="*/ 4770782 h 5303520"/>
                <a:gd name="connsiteX69" fmla="*/ 2226365 w 6292298"/>
                <a:gd name="connsiteY69" fmla="*/ 4683318 h 5303520"/>
                <a:gd name="connsiteX70" fmla="*/ 2313829 w 6292298"/>
                <a:gd name="connsiteY70" fmla="*/ 4707172 h 5303520"/>
                <a:gd name="connsiteX71" fmla="*/ 2449002 w 6292298"/>
                <a:gd name="connsiteY71" fmla="*/ 4731026 h 5303520"/>
                <a:gd name="connsiteX72" fmla="*/ 2504661 w 6292298"/>
                <a:gd name="connsiteY72" fmla="*/ 4826441 h 5303520"/>
                <a:gd name="connsiteX73" fmla="*/ 2584174 w 6292298"/>
                <a:gd name="connsiteY73" fmla="*/ 4818490 h 5303520"/>
                <a:gd name="connsiteX74" fmla="*/ 2798859 w 6292298"/>
                <a:gd name="connsiteY74" fmla="*/ 4818490 h 5303520"/>
                <a:gd name="connsiteX75" fmla="*/ 2934031 w 6292298"/>
                <a:gd name="connsiteY75" fmla="*/ 4945711 h 5303520"/>
                <a:gd name="connsiteX76" fmla="*/ 2910177 w 6292298"/>
                <a:gd name="connsiteY76" fmla="*/ 5136542 h 5303520"/>
                <a:gd name="connsiteX77" fmla="*/ 2981739 w 6292298"/>
                <a:gd name="connsiteY77" fmla="*/ 5080883 h 5303520"/>
                <a:gd name="connsiteX78" fmla="*/ 3101009 w 6292298"/>
                <a:gd name="connsiteY78" fmla="*/ 5144494 h 5303520"/>
                <a:gd name="connsiteX79" fmla="*/ 3164619 w 6292298"/>
                <a:gd name="connsiteY79" fmla="*/ 4842344 h 5303520"/>
                <a:gd name="connsiteX80" fmla="*/ 3116911 w 6292298"/>
                <a:gd name="connsiteY80" fmla="*/ 4476584 h 5303520"/>
                <a:gd name="connsiteX81" fmla="*/ 3156668 w 6292298"/>
                <a:gd name="connsiteY81" fmla="*/ 4365266 h 5303520"/>
                <a:gd name="connsiteX82" fmla="*/ 3323645 w 6292298"/>
                <a:gd name="connsiteY82" fmla="*/ 4301655 h 5303520"/>
                <a:gd name="connsiteX83" fmla="*/ 3482671 w 6292298"/>
                <a:gd name="connsiteY83" fmla="*/ 4253947 h 5303520"/>
                <a:gd name="connsiteX84" fmla="*/ 3570136 w 6292298"/>
                <a:gd name="connsiteY84" fmla="*/ 4333461 h 5303520"/>
                <a:gd name="connsiteX85" fmla="*/ 3530379 w 6292298"/>
                <a:gd name="connsiteY85" fmla="*/ 4444779 h 5303520"/>
                <a:gd name="connsiteX86" fmla="*/ 3546282 w 6292298"/>
                <a:gd name="connsiteY86" fmla="*/ 4548146 h 5303520"/>
                <a:gd name="connsiteX87" fmla="*/ 3609892 w 6292298"/>
                <a:gd name="connsiteY87" fmla="*/ 4603805 h 5303520"/>
                <a:gd name="connsiteX88" fmla="*/ 3673503 w 6292298"/>
                <a:gd name="connsiteY88" fmla="*/ 4611756 h 5303520"/>
                <a:gd name="connsiteX89" fmla="*/ 3745064 w 6292298"/>
                <a:gd name="connsiteY89" fmla="*/ 4746928 h 5303520"/>
                <a:gd name="connsiteX90" fmla="*/ 4071068 w 6292298"/>
                <a:gd name="connsiteY90" fmla="*/ 4691269 h 5303520"/>
                <a:gd name="connsiteX91" fmla="*/ 4397071 w 6292298"/>
                <a:gd name="connsiteY91" fmla="*/ 4659464 h 5303520"/>
                <a:gd name="connsiteX92" fmla="*/ 4436828 w 6292298"/>
                <a:gd name="connsiteY92" fmla="*/ 4762831 h 5303520"/>
                <a:gd name="connsiteX93" fmla="*/ 4500438 w 6292298"/>
                <a:gd name="connsiteY93" fmla="*/ 4731026 h 5303520"/>
                <a:gd name="connsiteX94" fmla="*/ 4595854 w 6292298"/>
                <a:gd name="connsiteY94" fmla="*/ 4659464 h 5303520"/>
                <a:gd name="connsiteX95" fmla="*/ 4659464 w 6292298"/>
                <a:gd name="connsiteY95" fmla="*/ 4500438 h 5303520"/>
                <a:gd name="connsiteX96" fmla="*/ 4683318 w 6292298"/>
                <a:gd name="connsiteY96" fmla="*/ 4277801 h 5303520"/>
                <a:gd name="connsiteX97" fmla="*/ 4516341 w 6292298"/>
                <a:gd name="connsiteY97" fmla="*/ 4222142 h 5303520"/>
                <a:gd name="connsiteX98" fmla="*/ 4548146 w 6292298"/>
                <a:gd name="connsiteY98" fmla="*/ 4047214 h 5303520"/>
                <a:gd name="connsiteX99" fmla="*/ 4619708 w 6292298"/>
                <a:gd name="connsiteY99" fmla="*/ 3991554 h 5303520"/>
                <a:gd name="connsiteX100" fmla="*/ 4738977 w 6292298"/>
                <a:gd name="connsiteY100" fmla="*/ 3856382 h 5303520"/>
                <a:gd name="connsiteX101" fmla="*/ 4826442 w 6292298"/>
                <a:gd name="connsiteY101" fmla="*/ 3737113 h 5303520"/>
                <a:gd name="connsiteX102" fmla="*/ 4929809 w 6292298"/>
                <a:gd name="connsiteY102" fmla="*/ 3824577 h 5303520"/>
                <a:gd name="connsiteX103" fmla="*/ 4921857 w 6292298"/>
                <a:gd name="connsiteY103" fmla="*/ 3991554 h 5303520"/>
                <a:gd name="connsiteX104" fmla="*/ 4977516 w 6292298"/>
                <a:gd name="connsiteY104" fmla="*/ 4015408 h 5303520"/>
                <a:gd name="connsiteX105" fmla="*/ 5025224 w 6292298"/>
                <a:gd name="connsiteY105" fmla="*/ 3919993 h 5303520"/>
                <a:gd name="connsiteX106" fmla="*/ 5072932 w 6292298"/>
                <a:gd name="connsiteY106" fmla="*/ 3919993 h 5303520"/>
                <a:gd name="connsiteX107" fmla="*/ 5144494 w 6292298"/>
                <a:gd name="connsiteY107" fmla="*/ 3816626 h 5303520"/>
                <a:gd name="connsiteX108" fmla="*/ 5160396 w 6292298"/>
                <a:gd name="connsiteY108" fmla="*/ 3745064 h 5303520"/>
                <a:gd name="connsiteX109" fmla="*/ 5390984 w 6292298"/>
                <a:gd name="connsiteY109" fmla="*/ 3697356 h 5303520"/>
                <a:gd name="connsiteX110" fmla="*/ 5486400 w 6292298"/>
                <a:gd name="connsiteY110" fmla="*/ 3593989 h 5303520"/>
                <a:gd name="connsiteX111" fmla="*/ 5390984 w 6292298"/>
                <a:gd name="connsiteY111" fmla="*/ 3530379 h 5303520"/>
                <a:gd name="connsiteX112" fmla="*/ 5343276 w 6292298"/>
                <a:gd name="connsiteY112" fmla="*/ 3291840 h 5303520"/>
                <a:gd name="connsiteX113" fmla="*/ 5478449 w 6292298"/>
                <a:gd name="connsiteY113" fmla="*/ 3021495 h 5303520"/>
                <a:gd name="connsiteX114" fmla="*/ 5820355 w 6292298"/>
                <a:gd name="connsiteY114" fmla="*/ 2949934 h 5303520"/>
                <a:gd name="connsiteX115" fmla="*/ 6020959 w 6292298"/>
                <a:gd name="connsiteY115" fmla="*/ 2817743 h 5303520"/>
                <a:gd name="connsiteX116" fmla="*/ 6058811 w 6292298"/>
                <a:gd name="connsiteY116" fmla="*/ 2840189 h 5303520"/>
                <a:gd name="connsiteX117" fmla="*/ 6114056 w 6292298"/>
                <a:gd name="connsiteY117" fmla="*/ 2819234 h 5303520"/>
                <a:gd name="connsiteX118" fmla="*/ 6152156 w 6292298"/>
                <a:gd name="connsiteY118" fmla="*/ 2849714 h 5303520"/>
                <a:gd name="connsiteX119" fmla="*/ 6260741 w 6292298"/>
                <a:gd name="connsiteY119" fmla="*/ 2828759 h 5303520"/>
                <a:gd name="connsiteX120" fmla="*/ 6292298 w 6292298"/>
                <a:gd name="connsiteY120" fmla="*/ 2839444 h 5303520"/>
                <a:gd name="connsiteX121" fmla="*/ 6194066 w 6292298"/>
                <a:gd name="connsiteY121" fmla="*/ 2528514 h 5303520"/>
                <a:gd name="connsiteX122" fmla="*/ 5987332 w 6292298"/>
                <a:gd name="connsiteY122" fmla="*/ 2393342 h 5303520"/>
                <a:gd name="connsiteX123" fmla="*/ 5915770 w 6292298"/>
                <a:gd name="connsiteY123" fmla="*/ 2242267 h 5303520"/>
                <a:gd name="connsiteX124" fmla="*/ 5677231 w 6292298"/>
                <a:gd name="connsiteY124" fmla="*/ 2146852 h 5303520"/>
                <a:gd name="connsiteX125" fmla="*/ 5534108 w 6292298"/>
                <a:gd name="connsiteY125" fmla="*/ 2138901 h 5303520"/>
                <a:gd name="connsiteX126" fmla="*/ 5526156 w 6292298"/>
                <a:gd name="connsiteY126" fmla="*/ 2297927 h 5303520"/>
                <a:gd name="connsiteX127" fmla="*/ 5446643 w 6292298"/>
                <a:gd name="connsiteY127" fmla="*/ 2615979 h 5303520"/>
                <a:gd name="connsiteX128" fmla="*/ 5239909 w 6292298"/>
                <a:gd name="connsiteY128" fmla="*/ 2576222 h 5303520"/>
                <a:gd name="connsiteX129" fmla="*/ 4953663 w 6292298"/>
                <a:gd name="connsiteY129" fmla="*/ 2512612 h 5303520"/>
                <a:gd name="connsiteX130" fmla="*/ 4699221 w 6292298"/>
                <a:gd name="connsiteY130" fmla="*/ 2337683 h 5303520"/>
                <a:gd name="connsiteX131" fmla="*/ 4325509 w 6292298"/>
                <a:gd name="connsiteY131" fmla="*/ 2202511 h 5303520"/>
                <a:gd name="connsiteX132" fmla="*/ 3705308 w 6292298"/>
                <a:gd name="connsiteY132" fmla="*/ 2035534 h 5303520"/>
                <a:gd name="connsiteX133" fmla="*/ 3641697 w 6292298"/>
                <a:gd name="connsiteY133" fmla="*/ 1677725 h 5303520"/>
                <a:gd name="connsiteX134" fmla="*/ 3458817 w 6292298"/>
                <a:gd name="connsiteY134" fmla="*/ 1526650 h 5303520"/>
                <a:gd name="connsiteX135" fmla="*/ 3593989 w 6292298"/>
                <a:gd name="connsiteY135" fmla="*/ 1343770 h 5303520"/>
                <a:gd name="connsiteX136" fmla="*/ 3601941 w 6292298"/>
                <a:gd name="connsiteY136" fmla="*/ 1097280 h 5303520"/>
                <a:gd name="connsiteX137" fmla="*/ 3148716 w 6292298"/>
                <a:gd name="connsiteY137" fmla="*/ 906448 h 5303520"/>
                <a:gd name="connsiteX138" fmla="*/ 2806810 w 6292298"/>
                <a:gd name="connsiteY138" fmla="*/ 834887 h 5303520"/>
                <a:gd name="connsiteX139" fmla="*/ 2600076 w 6292298"/>
                <a:gd name="connsiteY139" fmla="*/ 811033 h 5303520"/>
                <a:gd name="connsiteX140" fmla="*/ 2544417 w 6292298"/>
                <a:gd name="connsiteY140" fmla="*/ 580445 h 5303520"/>
                <a:gd name="connsiteX141" fmla="*/ 2464904 w 6292298"/>
                <a:gd name="connsiteY141" fmla="*/ 357808 h 5303520"/>
                <a:gd name="connsiteX142" fmla="*/ 2417196 w 6292298"/>
                <a:gd name="connsiteY142" fmla="*/ 230587 h 5303520"/>
                <a:gd name="connsiteX143" fmla="*/ 2496709 w 6292298"/>
                <a:gd name="connsiteY143" fmla="*/ 135172 h 5303520"/>
                <a:gd name="connsiteX0" fmla="*/ 2496709 w 6304989"/>
                <a:gd name="connsiteY0" fmla="*/ 135172 h 5303520"/>
                <a:gd name="connsiteX1" fmla="*/ 2393343 w 6304989"/>
                <a:gd name="connsiteY1" fmla="*/ 71561 h 5303520"/>
                <a:gd name="connsiteX2" fmla="*/ 2210463 w 6304989"/>
                <a:gd name="connsiteY2" fmla="*/ 79513 h 5303520"/>
                <a:gd name="connsiteX3" fmla="*/ 2059388 w 6304989"/>
                <a:gd name="connsiteY3" fmla="*/ 0 h 5303520"/>
                <a:gd name="connsiteX4" fmla="*/ 1908313 w 6304989"/>
                <a:gd name="connsiteY4" fmla="*/ 103367 h 5303520"/>
                <a:gd name="connsiteX5" fmla="*/ 1884459 w 6304989"/>
                <a:gd name="connsiteY5" fmla="*/ 310101 h 5303520"/>
                <a:gd name="connsiteX6" fmla="*/ 1773141 w 6304989"/>
                <a:gd name="connsiteY6" fmla="*/ 294198 h 5303520"/>
                <a:gd name="connsiteX7" fmla="*/ 1606163 w 6304989"/>
                <a:gd name="connsiteY7" fmla="*/ 318052 h 5303520"/>
                <a:gd name="connsiteX8" fmla="*/ 1391478 w 6304989"/>
                <a:gd name="connsiteY8" fmla="*/ 190831 h 5303520"/>
                <a:gd name="connsiteX9" fmla="*/ 1256306 w 6304989"/>
                <a:gd name="connsiteY9" fmla="*/ 190831 h 5303520"/>
                <a:gd name="connsiteX10" fmla="*/ 1208598 w 6304989"/>
                <a:gd name="connsiteY10" fmla="*/ 381662 h 5303520"/>
                <a:gd name="connsiteX11" fmla="*/ 1041621 w 6304989"/>
                <a:gd name="connsiteY11" fmla="*/ 548640 h 5303520"/>
                <a:gd name="connsiteX12" fmla="*/ 930303 w 6304989"/>
                <a:gd name="connsiteY12" fmla="*/ 628153 h 5303520"/>
                <a:gd name="connsiteX13" fmla="*/ 842838 w 6304989"/>
                <a:gd name="connsiteY13" fmla="*/ 572494 h 5303520"/>
                <a:gd name="connsiteX14" fmla="*/ 747423 w 6304989"/>
                <a:gd name="connsiteY14" fmla="*/ 755374 h 5303520"/>
                <a:gd name="connsiteX15" fmla="*/ 222636 w 6304989"/>
                <a:gd name="connsiteY15" fmla="*/ 930302 h 5303520"/>
                <a:gd name="connsiteX16" fmla="*/ 254442 w 6304989"/>
                <a:gd name="connsiteY16" fmla="*/ 1073426 h 5303520"/>
                <a:gd name="connsiteX17" fmla="*/ 302149 w 6304989"/>
                <a:gd name="connsiteY17" fmla="*/ 1256306 h 5303520"/>
                <a:gd name="connsiteX18" fmla="*/ 341906 w 6304989"/>
                <a:gd name="connsiteY18" fmla="*/ 1288111 h 5303520"/>
                <a:gd name="connsiteX19" fmla="*/ 508883 w 6304989"/>
                <a:gd name="connsiteY19" fmla="*/ 1319916 h 5303520"/>
                <a:gd name="connsiteX20" fmla="*/ 532737 w 6304989"/>
                <a:gd name="connsiteY20" fmla="*/ 1542553 h 5303520"/>
                <a:gd name="connsiteX21" fmla="*/ 930303 w 6304989"/>
                <a:gd name="connsiteY21" fmla="*/ 1717481 h 5303520"/>
                <a:gd name="connsiteX22" fmla="*/ 818984 w 6304989"/>
                <a:gd name="connsiteY22" fmla="*/ 1844702 h 5303520"/>
                <a:gd name="connsiteX23" fmla="*/ 644056 w 6304989"/>
                <a:gd name="connsiteY23" fmla="*/ 1828800 h 5303520"/>
                <a:gd name="connsiteX24" fmla="*/ 636104 w 6304989"/>
                <a:gd name="connsiteY24" fmla="*/ 2075290 h 5303520"/>
                <a:gd name="connsiteX25" fmla="*/ 755374 w 6304989"/>
                <a:gd name="connsiteY25" fmla="*/ 2178657 h 5303520"/>
                <a:gd name="connsiteX26" fmla="*/ 818984 w 6304989"/>
                <a:gd name="connsiteY26" fmla="*/ 2289975 h 5303520"/>
                <a:gd name="connsiteX27" fmla="*/ 818984 w 6304989"/>
                <a:gd name="connsiteY27" fmla="*/ 2329732 h 5303520"/>
                <a:gd name="connsiteX28" fmla="*/ 580445 w 6304989"/>
                <a:gd name="connsiteY28" fmla="*/ 2361537 h 5303520"/>
                <a:gd name="connsiteX29" fmla="*/ 485029 w 6304989"/>
                <a:gd name="connsiteY29" fmla="*/ 2393342 h 5303520"/>
                <a:gd name="connsiteX30" fmla="*/ 437322 w 6304989"/>
                <a:gd name="connsiteY30" fmla="*/ 2544417 h 5303520"/>
                <a:gd name="connsiteX31" fmla="*/ 238539 w 6304989"/>
                <a:gd name="connsiteY31" fmla="*/ 2615979 h 5303520"/>
                <a:gd name="connsiteX32" fmla="*/ 294198 w 6304989"/>
                <a:gd name="connsiteY32" fmla="*/ 2687541 h 5303520"/>
                <a:gd name="connsiteX33" fmla="*/ 405516 w 6304989"/>
                <a:gd name="connsiteY33" fmla="*/ 2727297 h 5303520"/>
                <a:gd name="connsiteX34" fmla="*/ 349857 w 6304989"/>
                <a:gd name="connsiteY34" fmla="*/ 2854518 h 5303520"/>
                <a:gd name="connsiteX35" fmla="*/ 206734 w 6304989"/>
                <a:gd name="connsiteY35" fmla="*/ 3021495 h 5303520"/>
                <a:gd name="connsiteX36" fmla="*/ 166977 w 6304989"/>
                <a:gd name="connsiteY36" fmla="*/ 3260034 h 5303520"/>
                <a:gd name="connsiteX37" fmla="*/ 103367 w 6304989"/>
                <a:gd name="connsiteY37" fmla="*/ 3450866 h 5303520"/>
                <a:gd name="connsiteX38" fmla="*/ 0 w 6304989"/>
                <a:gd name="connsiteY38" fmla="*/ 3570135 h 5303520"/>
                <a:gd name="connsiteX39" fmla="*/ 0 w 6304989"/>
                <a:gd name="connsiteY39" fmla="*/ 3649648 h 5303520"/>
                <a:gd name="connsiteX40" fmla="*/ 15903 w 6304989"/>
                <a:gd name="connsiteY40" fmla="*/ 3729161 h 5303520"/>
                <a:gd name="connsiteX41" fmla="*/ 127221 w 6304989"/>
                <a:gd name="connsiteY41" fmla="*/ 3745064 h 5303520"/>
                <a:gd name="connsiteX42" fmla="*/ 190831 w 6304989"/>
                <a:gd name="connsiteY42" fmla="*/ 3641697 h 5303520"/>
                <a:gd name="connsiteX43" fmla="*/ 326003 w 6304989"/>
                <a:gd name="connsiteY43" fmla="*/ 3586038 h 5303520"/>
                <a:gd name="connsiteX44" fmla="*/ 326003 w 6304989"/>
                <a:gd name="connsiteY44" fmla="*/ 3586038 h 5303520"/>
                <a:gd name="connsiteX45" fmla="*/ 445273 w 6304989"/>
                <a:gd name="connsiteY45" fmla="*/ 3705307 h 5303520"/>
                <a:gd name="connsiteX46" fmla="*/ 413468 w 6304989"/>
                <a:gd name="connsiteY46" fmla="*/ 3760967 h 5303520"/>
                <a:gd name="connsiteX47" fmla="*/ 357809 w 6304989"/>
                <a:gd name="connsiteY47" fmla="*/ 4174434 h 5303520"/>
                <a:gd name="connsiteX48" fmla="*/ 556591 w 6304989"/>
                <a:gd name="connsiteY48" fmla="*/ 3991554 h 5303520"/>
                <a:gd name="connsiteX49" fmla="*/ 620202 w 6304989"/>
                <a:gd name="connsiteY49" fmla="*/ 4023360 h 5303520"/>
                <a:gd name="connsiteX50" fmla="*/ 723569 w 6304989"/>
                <a:gd name="connsiteY50" fmla="*/ 4039262 h 5303520"/>
                <a:gd name="connsiteX51" fmla="*/ 795130 w 6304989"/>
                <a:gd name="connsiteY51" fmla="*/ 4150581 h 5303520"/>
                <a:gd name="connsiteX52" fmla="*/ 1025718 w 6304989"/>
                <a:gd name="connsiteY52" fmla="*/ 4253947 h 5303520"/>
                <a:gd name="connsiteX53" fmla="*/ 1176793 w 6304989"/>
                <a:gd name="connsiteY53" fmla="*/ 4500438 h 5303520"/>
                <a:gd name="connsiteX54" fmla="*/ 1144988 w 6304989"/>
                <a:gd name="connsiteY54" fmla="*/ 4595854 h 5303520"/>
                <a:gd name="connsiteX55" fmla="*/ 1614115 w 6304989"/>
                <a:gd name="connsiteY55" fmla="*/ 4842344 h 5303520"/>
                <a:gd name="connsiteX56" fmla="*/ 1614115 w 6304989"/>
                <a:gd name="connsiteY56" fmla="*/ 4993419 h 5303520"/>
                <a:gd name="connsiteX57" fmla="*/ 1614115 w 6304989"/>
                <a:gd name="connsiteY57" fmla="*/ 5128591 h 5303520"/>
                <a:gd name="connsiteX58" fmla="*/ 1653871 w 6304989"/>
                <a:gd name="connsiteY58" fmla="*/ 5255812 h 5303520"/>
                <a:gd name="connsiteX59" fmla="*/ 1844703 w 6304989"/>
                <a:gd name="connsiteY59" fmla="*/ 5303520 h 5303520"/>
                <a:gd name="connsiteX60" fmla="*/ 1844703 w 6304989"/>
                <a:gd name="connsiteY60" fmla="*/ 5303520 h 5303520"/>
                <a:gd name="connsiteX61" fmla="*/ 1971923 w 6304989"/>
                <a:gd name="connsiteY61" fmla="*/ 5247861 h 5303520"/>
                <a:gd name="connsiteX62" fmla="*/ 2115047 w 6304989"/>
                <a:gd name="connsiteY62" fmla="*/ 5239909 h 5303520"/>
                <a:gd name="connsiteX63" fmla="*/ 2170706 w 6304989"/>
                <a:gd name="connsiteY63" fmla="*/ 5144494 h 5303520"/>
                <a:gd name="connsiteX64" fmla="*/ 2083242 w 6304989"/>
                <a:gd name="connsiteY64" fmla="*/ 5080883 h 5303520"/>
                <a:gd name="connsiteX65" fmla="*/ 2011680 w 6304989"/>
                <a:gd name="connsiteY65" fmla="*/ 5033175 h 5303520"/>
                <a:gd name="connsiteX66" fmla="*/ 1932167 w 6304989"/>
                <a:gd name="connsiteY66" fmla="*/ 4937760 h 5303520"/>
                <a:gd name="connsiteX67" fmla="*/ 1884459 w 6304989"/>
                <a:gd name="connsiteY67" fmla="*/ 4834393 h 5303520"/>
                <a:gd name="connsiteX68" fmla="*/ 1940118 w 6304989"/>
                <a:gd name="connsiteY68" fmla="*/ 4770782 h 5303520"/>
                <a:gd name="connsiteX69" fmla="*/ 2226365 w 6304989"/>
                <a:gd name="connsiteY69" fmla="*/ 4683318 h 5303520"/>
                <a:gd name="connsiteX70" fmla="*/ 2313829 w 6304989"/>
                <a:gd name="connsiteY70" fmla="*/ 4707172 h 5303520"/>
                <a:gd name="connsiteX71" fmla="*/ 2449002 w 6304989"/>
                <a:gd name="connsiteY71" fmla="*/ 4731026 h 5303520"/>
                <a:gd name="connsiteX72" fmla="*/ 2504661 w 6304989"/>
                <a:gd name="connsiteY72" fmla="*/ 4826441 h 5303520"/>
                <a:gd name="connsiteX73" fmla="*/ 2584174 w 6304989"/>
                <a:gd name="connsiteY73" fmla="*/ 4818490 h 5303520"/>
                <a:gd name="connsiteX74" fmla="*/ 2798859 w 6304989"/>
                <a:gd name="connsiteY74" fmla="*/ 4818490 h 5303520"/>
                <a:gd name="connsiteX75" fmla="*/ 2934031 w 6304989"/>
                <a:gd name="connsiteY75" fmla="*/ 4945711 h 5303520"/>
                <a:gd name="connsiteX76" fmla="*/ 2910177 w 6304989"/>
                <a:gd name="connsiteY76" fmla="*/ 5136542 h 5303520"/>
                <a:gd name="connsiteX77" fmla="*/ 2981739 w 6304989"/>
                <a:gd name="connsiteY77" fmla="*/ 5080883 h 5303520"/>
                <a:gd name="connsiteX78" fmla="*/ 3101009 w 6304989"/>
                <a:gd name="connsiteY78" fmla="*/ 5144494 h 5303520"/>
                <a:gd name="connsiteX79" fmla="*/ 3164619 w 6304989"/>
                <a:gd name="connsiteY79" fmla="*/ 4842344 h 5303520"/>
                <a:gd name="connsiteX80" fmla="*/ 3116911 w 6304989"/>
                <a:gd name="connsiteY80" fmla="*/ 4476584 h 5303520"/>
                <a:gd name="connsiteX81" fmla="*/ 3156668 w 6304989"/>
                <a:gd name="connsiteY81" fmla="*/ 4365266 h 5303520"/>
                <a:gd name="connsiteX82" fmla="*/ 3323645 w 6304989"/>
                <a:gd name="connsiteY82" fmla="*/ 4301655 h 5303520"/>
                <a:gd name="connsiteX83" fmla="*/ 3482671 w 6304989"/>
                <a:gd name="connsiteY83" fmla="*/ 4253947 h 5303520"/>
                <a:gd name="connsiteX84" fmla="*/ 3570136 w 6304989"/>
                <a:gd name="connsiteY84" fmla="*/ 4333461 h 5303520"/>
                <a:gd name="connsiteX85" fmla="*/ 3530379 w 6304989"/>
                <a:gd name="connsiteY85" fmla="*/ 4444779 h 5303520"/>
                <a:gd name="connsiteX86" fmla="*/ 3546282 w 6304989"/>
                <a:gd name="connsiteY86" fmla="*/ 4548146 h 5303520"/>
                <a:gd name="connsiteX87" fmla="*/ 3609892 w 6304989"/>
                <a:gd name="connsiteY87" fmla="*/ 4603805 h 5303520"/>
                <a:gd name="connsiteX88" fmla="*/ 3673503 w 6304989"/>
                <a:gd name="connsiteY88" fmla="*/ 4611756 h 5303520"/>
                <a:gd name="connsiteX89" fmla="*/ 3745064 w 6304989"/>
                <a:gd name="connsiteY89" fmla="*/ 4746928 h 5303520"/>
                <a:gd name="connsiteX90" fmla="*/ 4071068 w 6304989"/>
                <a:gd name="connsiteY90" fmla="*/ 4691269 h 5303520"/>
                <a:gd name="connsiteX91" fmla="*/ 4397071 w 6304989"/>
                <a:gd name="connsiteY91" fmla="*/ 4659464 h 5303520"/>
                <a:gd name="connsiteX92" fmla="*/ 4436828 w 6304989"/>
                <a:gd name="connsiteY92" fmla="*/ 4762831 h 5303520"/>
                <a:gd name="connsiteX93" fmla="*/ 4500438 w 6304989"/>
                <a:gd name="connsiteY93" fmla="*/ 4731026 h 5303520"/>
                <a:gd name="connsiteX94" fmla="*/ 4595854 w 6304989"/>
                <a:gd name="connsiteY94" fmla="*/ 4659464 h 5303520"/>
                <a:gd name="connsiteX95" fmla="*/ 4659464 w 6304989"/>
                <a:gd name="connsiteY95" fmla="*/ 4500438 h 5303520"/>
                <a:gd name="connsiteX96" fmla="*/ 4683318 w 6304989"/>
                <a:gd name="connsiteY96" fmla="*/ 4277801 h 5303520"/>
                <a:gd name="connsiteX97" fmla="*/ 4516341 w 6304989"/>
                <a:gd name="connsiteY97" fmla="*/ 4222142 h 5303520"/>
                <a:gd name="connsiteX98" fmla="*/ 4548146 w 6304989"/>
                <a:gd name="connsiteY98" fmla="*/ 4047214 h 5303520"/>
                <a:gd name="connsiteX99" fmla="*/ 4619708 w 6304989"/>
                <a:gd name="connsiteY99" fmla="*/ 3991554 h 5303520"/>
                <a:gd name="connsiteX100" fmla="*/ 4738977 w 6304989"/>
                <a:gd name="connsiteY100" fmla="*/ 3856382 h 5303520"/>
                <a:gd name="connsiteX101" fmla="*/ 4826442 w 6304989"/>
                <a:gd name="connsiteY101" fmla="*/ 3737113 h 5303520"/>
                <a:gd name="connsiteX102" fmla="*/ 4929809 w 6304989"/>
                <a:gd name="connsiteY102" fmla="*/ 3824577 h 5303520"/>
                <a:gd name="connsiteX103" fmla="*/ 4921857 w 6304989"/>
                <a:gd name="connsiteY103" fmla="*/ 3991554 h 5303520"/>
                <a:gd name="connsiteX104" fmla="*/ 4977516 w 6304989"/>
                <a:gd name="connsiteY104" fmla="*/ 4015408 h 5303520"/>
                <a:gd name="connsiteX105" fmla="*/ 5025224 w 6304989"/>
                <a:gd name="connsiteY105" fmla="*/ 3919993 h 5303520"/>
                <a:gd name="connsiteX106" fmla="*/ 5072932 w 6304989"/>
                <a:gd name="connsiteY106" fmla="*/ 3919993 h 5303520"/>
                <a:gd name="connsiteX107" fmla="*/ 5144494 w 6304989"/>
                <a:gd name="connsiteY107" fmla="*/ 3816626 h 5303520"/>
                <a:gd name="connsiteX108" fmla="*/ 5160396 w 6304989"/>
                <a:gd name="connsiteY108" fmla="*/ 3745064 h 5303520"/>
                <a:gd name="connsiteX109" fmla="*/ 5390984 w 6304989"/>
                <a:gd name="connsiteY109" fmla="*/ 3697356 h 5303520"/>
                <a:gd name="connsiteX110" fmla="*/ 5486400 w 6304989"/>
                <a:gd name="connsiteY110" fmla="*/ 3593989 h 5303520"/>
                <a:gd name="connsiteX111" fmla="*/ 5390984 w 6304989"/>
                <a:gd name="connsiteY111" fmla="*/ 3530379 h 5303520"/>
                <a:gd name="connsiteX112" fmla="*/ 5343276 w 6304989"/>
                <a:gd name="connsiteY112" fmla="*/ 3291840 h 5303520"/>
                <a:gd name="connsiteX113" fmla="*/ 5478449 w 6304989"/>
                <a:gd name="connsiteY113" fmla="*/ 3021495 h 5303520"/>
                <a:gd name="connsiteX114" fmla="*/ 5820355 w 6304989"/>
                <a:gd name="connsiteY114" fmla="*/ 2949934 h 5303520"/>
                <a:gd name="connsiteX115" fmla="*/ 6020959 w 6304989"/>
                <a:gd name="connsiteY115" fmla="*/ 2817743 h 5303520"/>
                <a:gd name="connsiteX116" fmla="*/ 6058811 w 6304989"/>
                <a:gd name="connsiteY116" fmla="*/ 2840189 h 5303520"/>
                <a:gd name="connsiteX117" fmla="*/ 6114056 w 6304989"/>
                <a:gd name="connsiteY117" fmla="*/ 2819234 h 5303520"/>
                <a:gd name="connsiteX118" fmla="*/ 6152156 w 6304989"/>
                <a:gd name="connsiteY118" fmla="*/ 2849714 h 5303520"/>
                <a:gd name="connsiteX119" fmla="*/ 6260741 w 6304989"/>
                <a:gd name="connsiteY119" fmla="*/ 2828759 h 5303520"/>
                <a:gd name="connsiteX120" fmla="*/ 6292298 w 6304989"/>
                <a:gd name="connsiteY120" fmla="*/ 2839444 h 5303520"/>
                <a:gd name="connsiteX121" fmla="*/ 6304556 w 6304989"/>
                <a:gd name="connsiteY121" fmla="*/ 2798279 h 5303520"/>
                <a:gd name="connsiteX122" fmla="*/ 6194066 w 6304989"/>
                <a:gd name="connsiteY122" fmla="*/ 2528514 h 5303520"/>
                <a:gd name="connsiteX123" fmla="*/ 5987332 w 6304989"/>
                <a:gd name="connsiteY123" fmla="*/ 2393342 h 5303520"/>
                <a:gd name="connsiteX124" fmla="*/ 5915770 w 6304989"/>
                <a:gd name="connsiteY124" fmla="*/ 2242267 h 5303520"/>
                <a:gd name="connsiteX125" fmla="*/ 5677231 w 6304989"/>
                <a:gd name="connsiteY125" fmla="*/ 2146852 h 5303520"/>
                <a:gd name="connsiteX126" fmla="*/ 5534108 w 6304989"/>
                <a:gd name="connsiteY126" fmla="*/ 2138901 h 5303520"/>
                <a:gd name="connsiteX127" fmla="*/ 5526156 w 6304989"/>
                <a:gd name="connsiteY127" fmla="*/ 2297927 h 5303520"/>
                <a:gd name="connsiteX128" fmla="*/ 5446643 w 6304989"/>
                <a:gd name="connsiteY128" fmla="*/ 2615979 h 5303520"/>
                <a:gd name="connsiteX129" fmla="*/ 5239909 w 6304989"/>
                <a:gd name="connsiteY129" fmla="*/ 2576222 h 5303520"/>
                <a:gd name="connsiteX130" fmla="*/ 4953663 w 6304989"/>
                <a:gd name="connsiteY130" fmla="*/ 2512612 h 5303520"/>
                <a:gd name="connsiteX131" fmla="*/ 4699221 w 6304989"/>
                <a:gd name="connsiteY131" fmla="*/ 2337683 h 5303520"/>
                <a:gd name="connsiteX132" fmla="*/ 4325509 w 6304989"/>
                <a:gd name="connsiteY132" fmla="*/ 2202511 h 5303520"/>
                <a:gd name="connsiteX133" fmla="*/ 3705308 w 6304989"/>
                <a:gd name="connsiteY133" fmla="*/ 2035534 h 5303520"/>
                <a:gd name="connsiteX134" fmla="*/ 3641697 w 6304989"/>
                <a:gd name="connsiteY134" fmla="*/ 1677725 h 5303520"/>
                <a:gd name="connsiteX135" fmla="*/ 3458817 w 6304989"/>
                <a:gd name="connsiteY135" fmla="*/ 1526650 h 5303520"/>
                <a:gd name="connsiteX136" fmla="*/ 3593989 w 6304989"/>
                <a:gd name="connsiteY136" fmla="*/ 1343770 h 5303520"/>
                <a:gd name="connsiteX137" fmla="*/ 3601941 w 6304989"/>
                <a:gd name="connsiteY137" fmla="*/ 1097280 h 5303520"/>
                <a:gd name="connsiteX138" fmla="*/ 3148716 w 6304989"/>
                <a:gd name="connsiteY138" fmla="*/ 906448 h 5303520"/>
                <a:gd name="connsiteX139" fmla="*/ 2806810 w 6304989"/>
                <a:gd name="connsiteY139" fmla="*/ 834887 h 5303520"/>
                <a:gd name="connsiteX140" fmla="*/ 2600076 w 6304989"/>
                <a:gd name="connsiteY140" fmla="*/ 811033 h 5303520"/>
                <a:gd name="connsiteX141" fmla="*/ 2544417 w 6304989"/>
                <a:gd name="connsiteY141" fmla="*/ 580445 h 5303520"/>
                <a:gd name="connsiteX142" fmla="*/ 2464904 w 6304989"/>
                <a:gd name="connsiteY142" fmla="*/ 357808 h 5303520"/>
                <a:gd name="connsiteX143" fmla="*/ 2417196 w 6304989"/>
                <a:gd name="connsiteY143" fmla="*/ 230587 h 5303520"/>
                <a:gd name="connsiteX144" fmla="*/ 2496709 w 6304989"/>
                <a:gd name="connsiteY144" fmla="*/ 135172 h 5303520"/>
                <a:gd name="connsiteX0" fmla="*/ 2496709 w 6307557"/>
                <a:gd name="connsiteY0" fmla="*/ 135172 h 5303520"/>
                <a:gd name="connsiteX1" fmla="*/ 2393343 w 6307557"/>
                <a:gd name="connsiteY1" fmla="*/ 71561 h 5303520"/>
                <a:gd name="connsiteX2" fmla="*/ 2210463 w 6307557"/>
                <a:gd name="connsiteY2" fmla="*/ 79513 h 5303520"/>
                <a:gd name="connsiteX3" fmla="*/ 2059388 w 6307557"/>
                <a:gd name="connsiteY3" fmla="*/ 0 h 5303520"/>
                <a:gd name="connsiteX4" fmla="*/ 1908313 w 6307557"/>
                <a:gd name="connsiteY4" fmla="*/ 103367 h 5303520"/>
                <a:gd name="connsiteX5" fmla="*/ 1884459 w 6307557"/>
                <a:gd name="connsiteY5" fmla="*/ 310101 h 5303520"/>
                <a:gd name="connsiteX6" fmla="*/ 1773141 w 6307557"/>
                <a:gd name="connsiteY6" fmla="*/ 294198 h 5303520"/>
                <a:gd name="connsiteX7" fmla="*/ 1606163 w 6307557"/>
                <a:gd name="connsiteY7" fmla="*/ 318052 h 5303520"/>
                <a:gd name="connsiteX8" fmla="*/ 1391478 w 6307557"/>
                <a:gd name="connsiteY8" fmla="*/ 190831 h 5303520"/>
                <a:gd name="connsiteX9" fmla="*/ 1256306 w 6307557"/>
                <a:gd name="connsiteY9" fmla="*/ 190831 h 5303520"/>
                <a:gd name="connsiteX10" fmla="*/ 1208598 w 6307557"/>
                <a:gd name="connsiteY10" fmla="*/ 381662 h 5303520"/>
                <a:gd name="connsiteX11" fmla="*/ 1041621 w 6307557"/>
                <a:gd name="connsiteY11" fmla="*/ 548640 h 5303520"/>
                <a:gd name="connsiteX12" fmla="*/ 930303 w 6307557"/>
                <a:gd name="connsiteY12" fmla="*/ 628153 h 5303520"/>
                <a:gd name="connsiteX13" fmla="*/ 842838 w 6307557"/>
                <a:gd name="connsiteY13" fmla="*/ 572494 h 5303520"/>
                <a:gd name="connsiteX14" fmla="*/ 747423 w 6307557"/>
                <a:gd name="connsiteY14" fmla="*/ 755374 h 5303520"/>
                <a:gd name="connsiteX15" fmla="*/ 222636 w 6307557"/>
                <a:gd name="connsiteY15" fmla="*/ 930302 h 5303520"/>
                <a:gd name="connsiteX16" fmla="*/ 254442 w 6307557"/>
                <a:gd name="connsiteY16" fmla="*/ 1073426 h 5303520"/>
                <a:gd name="connsiteX17" fmla="*/ 302149 w 6307557"/>
                <a:gd name="connsiteY17" fmla="*/ 1256306 h 5303520"/>
                <a:gd name="connsiteX18" fmla="*/ 341906 w 6307557"/>
                <a:gd name="connsiteY18" fmla="*/ 1288111 h 5303520"/>
                <a:gd name="connsiteX19" fmla="*/ 508883 w 6307557"/>
                <a:gd name="connsiteY19" fmla="*/ 1319916 h 5303520"/>
                <a:gd name="connsiteX20" fmla="*/ 532737 w 6307557"/>
                <a:gd name="connsiteY20" fmla="*/ 1542553 h 5303520"/>
                <a:gd name="connsiteX21" fmla="*/ 930303 w 6307557"/>
                <a:gd name="connsiteY21" fmla="*/ 1717481 h 5303520"/>
                <a:gd name="connsiteX22" fmla="*/ 818984 w 6307557"/>
                <a:gd name="connsiteY22" fmla="*/ 1844702 h 5303520"/>
                <a:gd name="connsiteX23" fmla="*/ 644056 w 6307557"/>
                <a:gd name="connsiteY23" fmla="*/ 1828800 h 5303520"/>
                <a:gd name="connsiteX24" fmla="*/ 636104 w 6307557"/>
                <a:gd name="connsiteY24" fmla="*/ 2075290 h 5303520"/>
                <a:gd name="connsiteX25" fmla="*/ 755374 w 6307557"/>
                <a:gd name="connsiteY25" fmla="*/ 2178657 h 5303520"/>
                <a:gd name="connsiteX26" fmla="*/ 818984 w 6307557"/>
                <a:gd name="connsiteY26" fmla="*/ 2289975 h 5303520"/>
                <a:gd name="connsiteX27" fmla="*/ 818984 w 6307557"/>
                <a:gd name="connsiteY27" fmla="*/ 2329732 h 5303520"/>
                <a:gd name="connsiteX28" fmla="*/ 580445 w 6307557"/>
                <a:gd name="connsiteY28" fmla="*/ 2361537 h 5303520"/>
                <a:gd name="connsiteX29" fmla="*/ 485029 w 6307557"/>
                <a:gd name="connsiteY29" fmla="*/ 2393342 h 5303520"/>
                <a:gd name="connsiteX30" fmla="*/ 437322 w 6307557"/>
                <a:gd name="connsiteY30" fmla="*/ 2544417 h 5303520"/>
                <a:gd name="connsiteX31" fmla="*/ 238539 w 6307557"/>
                <a:gd name="connsiteY31" fmla="*/ 2615979 h 5303520"/>
                <a:gd name="connsiteX32" fmla="*/ 294198 w 6307557"/>
                <a:gd name="connsiteY32" fmla="*/ 2687541 h 5303520"/>
                <a:gd name="connsiteX33" fmla="*/ 405516 w 6307557"/>
                <a:gd name="connsiteY33" fmla="*/ 2727297 h 5303520"/>
                <a:gd name="connsiteX34" fmla="*/ 349857 w 6307557"/>
                <a:gd name="connsiteY34" fmla="*/ 2854518 h 5303520"/>
                <a:gd name="connsiteX35" fmla="*/ 206734 w 6307557"/>
                <a:gd name="connsiteY35" fmla="*/ 3021495 h 5303520"/>
                <a:gd name="connsiteX36" fmla="*/ 166977 w 6307557"/>
                <a:gd name="connsiteY36" fmla="*/ 3260034 h 5303520"/>
                <a:gd name="connsiteX37" fmla="*/ 103367 w 6307557"/>
                <a:gd name="connsiteY37" fmla="*/ 3450866 h 5303520"/>
                <a:gd name="connsiteX38" fmla="*/ 0 w 6307557"/>
                <a:gd name="connsiteY38" fmla="*/ 3570135 h 5303520"/>
                <a:gd name="connsiteX39" fmla="*/ 0 w 6307557"/>
                <a:gd name="connsiteY39" fmla="*/ 3649648 h 5303520"/>
                <a:gd name="connsiteX40" fmla="*/ 15903 w 6307557"/>
                <a:gd name="connsiteY40" fmla="*/ 3729161 h 5303520"/>
                <a:gd name="connsiteX41" fmla="*/ 127221 w 6307557"/>
                <a:gd name="connsiteY41" fmla="*/ 3745064 h 5303520"/>
                <a:gd name="connsiteX42" fmla="*/ 190831 w 6307557"/>
                <a:gd name="connsiteY42" fmla="*/ 3641697 h 5303520"/>
                <a:gd name="connsiteX43" fmla="*/ 326003 w 6307557"/>
                <a:gd name="connsiteY43" fmla="*/ 3586038 h 5303520"/>
                <a:gd name="connsiteX44" fmla="*/ 326003 w 6307557"/>
                <a:gd name="connsiteY44" fmla="*/ 3586038 h 5303520"/>
                <a:gd name="connsiteX45" fmla="*/ 445273 w 6307557"/>
                <a:gd name="connsiteY45" fmla="*/ 3705307 h 5303520"/>
                <a:gd name="connsiteX46" fmla="*/ 413468 w 6307557"/>
                <a:gd name="connsiteY46" fmla="*/ 3760967 h 5303520"/>
                <a:gd name="connsiteX47" fmla="*/ 357809 w 6307557"/>
                <a:gd name="connsiteY47" fmla="*/ 4174434 h 5303520"/>
                <a:gd name="connsiteX48" fmla="*/ 556591 w 6307557"/>
                <a:gd name="connsiteY48" fmla="*/ 3991554 h 5303520"/>
                <a:gd name="connsiteX49" fmla="*/ 620202 w 6307557"/>
                <a:gd name="connsiteY49" fmla="*/ 4023360 h 5303520"/>
                <a:gd name="connsiteX50" fmla="*/ 723569 w 6307557"/>
                <a:gd name="connsiteY50" fmla="*/ 4039262 h 5303520"/>
                <a:gd name="connsiteX51" fmla="*/ 795130 w 6307557"/>
                <a:gd name="connsiteY51" fmla="*/ 4150581 h 5303520"/>
                <a:gd name="connsiteX52" fmla="*/ 1025718 w 6307557"/>
                <a:gd name="connsiteY52" fmla="*/ 4253947 h 5303520"/>
                <a:gd name="connsiteX53" fmla="*/ 1176793 w 6307557"/>
                <a:gd name="connsiteY53" fmla="*/ 4500438 h 5303520"/>
                <a:gd name="connsiteX54" fmla="*/ 1144988 w 6307557"/>
                <a:gd name="connsiteY54" fmla="*/ 4595854 h 5303520"/>
                <a:gd name="connsiteX55" fmla="*/ 1614115 w 6307557"/>
                <a:gd name="connsiteY55" fmla="*/ 4842344 h 5303520"/>
                <a:gd name="connsiteX56" fmla="*/ 1614115 w 6307557"/>
                <a:gd name="connsiteY56" fmla="*/ 4993419 h 5303520"/>
                <a:gd name="connsiteX57" fmla="*/ 1614115 w 6307557"/>
                <a:gd name="connsiteY57" fmla="*/ 5128591 h 5303520"/>
                <a:gd name="connsiteX58" fmla="*/ 1653871 w 6307557"/>
                <a:gd name="connsiteY58" fmla="*/ 5255812 h 5303520"/>
                <a:gd name="connsiteX59" fmla="*/ 1844703 w 6307557"/>
                <a:gd name="connsiteY59" fmla="*/ 5303520 h 5303520"/>
                <a:gd name="connsiteX60" fmla="*/ 1844703 w 6307557"/>
                <a:gd name="connsiteY60" fmla="*/ 5303520 h 5303520"/>
                <a:gd name="connsiteX61" fmla="*/ 1971923 w 6307557"/>
                <a:gd name="connsiteY61" fmla="*/ 5247861 h 5303520"/>
                <a:gd name="connsiteX62" fmla="*/ 2115047 w 6307557"/>
                <a:gd name="connsiteY62" fmla="*/ 5239909 h 5303520"/>
                <a:gd name="connsiteX63" fmla="*/ 2170706 w 6307557"/>
                <a:gd name="connsiteY63" fmla="*/ 5144494 h 5303520"/>
                <a:gd name="connsiteX64" fmla="*/ 2083242 w 6307557"/>
                <a:gd name="connsiteY64" fmla="*/ 5080883 h 5303520"/>
                <a:gd name="connsiteX65" fmla="*/ 2011680 w 6307557"/>
                <a:gd name="connsiteY65" fmla="*/ 5033175 h 5303520"/>
                <a:gd name="connsiteX66" fmla="*/ 1932167 w 6307557"/>
                <a:gd name="connsiteY66" fmla="*/ 4937760 h 5303520"/>
                <a:gd name="connsiteX67" fmla="*/ 1884459 w 6307557"/>
                <a:gd name="connsiteY67" fmla="*/ 4834393 h 5303520"/>
                <a:gd name="connsiteX68" fmla="*/ 1940118 w 6307557"/>
                <a:gd name="connsiteY68" fmla="*/ 4770782 h 5303520"/>
                <a:gd name="connsiteX69" fmla="*/ 2226365 w 6307557"/>
                <a:gd name="connsiteY69" fmla="*/ 4683318 h 5303520"/>
                <a:gd name="connsiteX70" fmla="*/ 2313829 w 6307557"/>
                <a:gd name="connsiteY70" fmla="*/ 4707172 h 5303520"/>
                <a:gd name="connsiteX71" fmla="*/ 2449002 w 6307557"/>
                <a:gd name="connsiteY71" fmla="*/ 4731026 h 5303520"/>
                <a:gd name="connsiteX72" fmla="*/ 2504661 w 6307557"/>
                <a:gd name="connsiteY72" fmla="*/ 4826441 h 5303520"/>
                <a:gd name="connsiteX73" fmla="*/ 2584174 w 6307557"/>
                <a:gd name="connsiteY73" fmla="*/ 4818490 h 5303520"/>
                <a:gd name="connsiteX74" fmla="*/ 2798859 w 6307557"/>
                <a:gd name="connsiteY74" fmla="*/ 4818490 h 5303520"/>
                <a:gd name="connsiteX75" fmla="*/ 2934031 w 6307557"/>
                <a:gd name="connsiteY75" fmla="*/ 4945711 h 5303520"/>
                <a:gd name="connsiteX76" fmla="*/ 2910177 w 6307557"/>
                <a:gd name="connsiteY76" fmla="*/ 5136542 h 5303520"/>
                <a:gd name="connsiteX77" fmla="*/ 2981739 w 6307557"/>
                <a:gd name="connsiteY77" fmla="*/ 5080883 h 5303520"/>
                <a:gd name="connsiteX78" fmla="*/ 3101009 w 6307557"/>
                <a:gd name="connsiteY78" fmla="*/ 5144494 h 5303520"/>
                <a:gd name="connsiteX79" fmla="*/ 3164619 w 6307557"/>
                <a:gd name="connsiteY79" fmla="*/ 4842344 h 5303520"/>
                <a:gd name="connsiteX80" fmla="*/ 3116911 w 6307557"/>
                <a:gd name="connsiteY80" fmla="*/ 4476584 h 5303520"/>
                <a:gd name="connsiteX81" fmla="*/ 3156668 w 6307557"/>
                <a:gd name="connsiteY81" fmla="*/ 4365266 h 5303520"/>
                <a:gd name="connsiteX82" fmla="*/ 3323645 w 6307557"/>
                <a:gd name="connsiteY82" fmla="*/ 4301655 h 5303520"/>
                <a:gd name="connsiteX83" fmla="*/ 3482671 w 6307557"/>
                <a:gd name="connsiteY83" fmla="*/ 4253947 h 5303520"/>
                <a:gd name="connsiteX84" fmla="*/ 3570136 w 6307557"/>
                <a:gd name="connsiteY84" fmla="*/ 4333461 h 5303520"/>
                <a:gd name="connsiteX85" fmla="*/ 3530379 w 6307557"/>
                <a:gd name="connsiteY85" fmla="*/ 4444779 h 5303520"/>
                <a:gd name="connsiteX86" fmla="*/ 3546282 w 6307557"/>
                <a:gd name="connsiteY86" fmla="*/ 4548146 h 5303520"/>
                <a:gd name="connsiteX87" fmla="*/ 3609892 w 6307557"/>
                <a:gd name="connsiteY87" fmla="*/ 4603805 h 5303520"/>
                <a:gd name="connsiteX88" fmla="*/ 3673503 w 6307557"/>
                <a:gd name="connsiteY88" fmla="*/ 4611756 h 5303520"/>
                <a:gd name="connsiteX89" fmla="*/ 3745064 w 6307557"/>
                <a:gd name="connsiteY89" fmla="*/ 4746928 h 5303520"/>
                <a:gd name="connsiteX90" fmla="*/ 4071068 w 6307557"/>
                <a:gd name="connsiteY90" fmla="*/ 4691269 h 5303520"/>
                <a:gd name="connsiteX91" fmla="*/ 4397071 w 6307557"/>
                <a:gd name="connsiteY91" fmla="*/ 4659464 h 5303520"/>
                <a:gd name="connsiteX92" fmla="*/ 4436828 w 6307557"/>
                <a:gd name="connsiteY92" fmla="*/ 4762831 h 5303520"/>
                <a:gd name="connsiteX93" fmla="*/ 4500438 w 6307557"/>
                <a:gd name="connsiteY93" fmla="*/ 4731026 h 5303520"/>
                <a:gd name="connsiteX94" fmla="*/ 4595854 w 6307557"/>
                <a:gd name="connsiteY94" fmla="*/ 4659464 h 5303520"/>
                <a:gd name="connsiteX95" fmla="*/ 4659464 w 6307557"/>
                <a:gd name="connsiteY95" fmla="*/ 4500438 h 5303520"/>
                <a:gd name="connsiteX96" fmla="*/ 4683318 w 6307557"/>
                <a:gd name="connsiteY96" fmla="*/ 4277801 h 5303520"/>
                <a:gd name="connsiteX97" fmla="*/ 4516341 w 6307557"/>
                <a:gd name="connsiteY97" fmla="*/ 4222142 h 5303520"/>
                <a:gd name="connsiteX98" fmla="*/ 4548146 w 6307557"/>
                <a:gd name="connsiteY98" fmla="*/ 4047214 h 5303520"/>
                <a:gd name="connsiteX99" fmla="*/ 4619708 w 6307557"/>
                <a:gd name="connsiteY99" fmla="*/ 3991554 h 5303520"/>
                <a:gd name="connsiteX100" fmla="*/ 4738977 w 6307557"/>
                <a:gd name="connsiteY100" fmla="*/ 3856382 h 5303520"/>
                <a:gd name="connsiteX101" fmla="*/ 4826442 w 6307557"/>
                <a:gd name="connsiteY101" fmla="*/ 3737113 h 5303520"/>
                <a:gd name="connsiteX102" fmla="*/ 4929809 w 6307557"/>
                <a:gd name="connsiteY102" fmla="*/ 3824577 h 5303520"/>
                <a:gd name="connsiteX103" fmla="*/ 4921857 w 6307557"/>
                <a:gd name="connsiteY103" fmla="*/ 3991554 h 5303520"/>
                <a:gd name="connsiteX104" fmla="*/ 4977516 w 6307557"/>
                <a:gd name="connsiteY104" fmla="*/ 4015408 h 5303520"/>
                <a:gd name="connsiteX105" fmla="*/ 5025224 w 6307557"/>
                <a:gd name="connsiteY105" fmla="*/ 3919993 h 5303520"/>
                <a:gd name="connsiteX106" fmla="*/ 5072932 w 6307557"/>
                <a:gd name="connsiteY106" fmla="*/ 3919993 h 5303520"/>
                <a:gd name="connsiteX107" fmla="*/ 5144494 w 6307557"/>
                <a:gd name="connsiteY107" fmla="*/ 3816626 h 5303520"/>
                <a:gd name="connsiteX108" fmla="*/ 5160396 w 6307557"/>
                <a:gd name="connsiteY108" fmla="*/ 3745064 h 5303520"/>
                <a:gd name="connsiteX109" fmla="*/ 5390984 w 6307557"/>
                <a:gd name="connsiteY109" fmla="*/ 3697356 h 5303520"/>
                <a:gd name="connsiteX110" fmla="*/ 5486400 w 6307557"/>
                <a:gd name="connsiteY110" fmla="*/ 3593989 h 5303520"/>
                <a:gd name="connsiteX111" fmla="*/ 5390984 w 6307557"/>
                <a:gd name="connsiteY111" fmla="*/ 3530379 h 5303520"/>
                <a:gd name="connsiteX112" fmla="*/ 5343276 w 6307557"/>
                <a:gd name="connsiteY112" fmla="*/ 3291840 h 5303520"/>
                <a:gd name="connsiteX113" fmla="*/ 5478449 w 6307557"/>
                <a:gd name="connsiteY113" fmla="*/ 3021495 h 5303520"/>
                <a:gd name="connsiteX114" fmla="*/ 5820355 w 6307557"/>
                <a:gd name="connsiteY114" fmla="*/ 2949934 h 5303520"/>
                <a:gd name="connsiteX115" fmla="*/ 6020959 w 6307557"/>
                <a:gd name="connsiteY115" fmla="*/ 2817743 h 5303520"/>
                <a:gd name="connsiteX116" fmla="*/ 6058811 w 6307557"/>
                <a:gd name="connsiteY116" fmla="*/ 2840189 h 5303520"/>
                <a:gd name="connsiteX117" fmla="*/ 6114056 w 6307557"/>
                <a:gd name="connsiteY117" fmla="*/ 2819234 h 5303520"/>
                <a:gd name="connsiteX118" fmla="*/ 6152156 w 6307557"/>
                <a:gd name="connsiteY118" fmla="*/ 2849714 h 5303520"/>
                <a:gd name="connsiteX119" fmla="*/ 6260741 w 6307557"/>
                <a:gd name="connsiteY119" fmla="*/ 2828759 h 5303520"/>
                <a:gd name="connsiteX120" fmla="*/ 6292298 w 6307557"/>
                <a:gd name="connsiteY120" fmla="*/ 2839444 h 5303520"/>
                <a:gd name="connsiteX121" fmla="*/ 6304556 w 6307557"/>
                <a:gd name="connsiteY121" fmla="*/ 2798279 h 5303520"/>
                <a:gd name="connsiteX122" fmla="*/ 6306461 w 6307557"/>
                <a:gd name="connsiteY122" fmla="*/ 2769704 h 5303520"/>
                <a:gd name="connsiteX123" fmla="*/ 6194066 w 6307557"/>
                <a:gd name="connsiteY123" fmla="*/ 2528514 h 5303520"/>
                <a:gd name="connsiteX124" fmla="*/ 5987332 w 6307557"/>
                <a:gd name="connsiteY124" fmla="*/ 2393342 h 5303520"/>
                <a:gd name="connsiteX125" fmla="*/ 5915770 w 6307557"/>
                <a:gd name="connsiteY125" fmla="*/ 2242267 h 5303520"/>
                <a:gd name="connsiteX126" fmla="*/ 5677231 w 6307557"/>
                <a:gd name="connsiteY126" fmla="*/ 2146852 h 5303520"/>
                <a:gd name="connsiteX127" fmla="*/ 5534108 w 6307557"/>
                <a:gd name="connsiteY127" fmla="*/ 2138901 h 5303520"/>
                <a:gd name="connsiteX128" fmla="*/ 5526156 w 6307557"/>
                <a:gd name="connsiteY128" fmla="*/ 2297927 h 5303520"/>
                <a:gd name="connsiteX129" fmla="*/ 5446643 w 6307557"/>
                <a:gd name="connsiteY129" fmla="*/ 2615979 h 5303520"/>
                <a:gd name="connsiteX130" fmla="*/ 5239909 w 6307557"/>
                <a:gd name="connsiteY130" fmla="*/ 2576222 h 5303520"/>
                <a:gd name="connsiteX131" fmla="*/ 4953663 w 6307557"/>
                <a:gd name="connsiteY131" fmla="*/ 2512612 h 5303520"/>
                <a:gd name="connsiteX132" fmla="*/ 4699221 w 6307557"/>
                <a:gd name="connsiteY132" fmla="*/ 2337683 h 5303520"/>
                <a:gd name="connsiteX133" fmla="*/ 4325509 w 6307557"/>
                <a:gd name="connsiteY133" fmla="*/ 2202511 h 5303520"/>
                <a:gd name="connsiteX134" fmla="*/ 3705308 w 6307557"/>
                <a:gd name="connsiteY134" fmla="*/ 2035534 h 5303520"/>
                <a:gd name="connsiteX135" fmla="*/ 3641697 w 6307557"/>
                <a:gd name="connsiteY135" fmla="*/ 1677725 h 5303520"/>
                <a:gd name="connsiteX136" fmla="*/ 3458817 w 6307557"/>
                <a:gd name="connsiteY136" fmla="*/ 1526650 h 5303520"/>
                <a:gd name="connsiteX137" fmla="*/ 3593989 w 6307557"/>
                <a:gd name="connsiteY137" fmla="*/ 1343770 h 5303520"/>
                <a:gd name="connsiteX138" fmla="*/ 3601941 w 6307557"/>
                <a:gd name="connsiteY138" fmla="*/ 1097280 h 5303520"/>
                <a:gd name="connsiteX139" fmla="*/ 3148716 w 6307557"/>
                <a:gd name="connsiteY139" fmla="*/ 906448 h 5303520"/>
                <a:gd name="connsiteX140" fmla="*/ 2806810 w 6307557"/>
                <a:gd name="connsiteY140" fmla="*/ 834887 h 5303520"/>
                <a:gd name="connsiteX141" fmla="*/ 2600076 w 6307557"/>
                <a:gd name="connsiteY141" fmla="*/ 811033 h 5303520"/>
                <a:gd name="connsiteX142" fmla="*/ 2544417 w 6307557"/>
                <a:gd name="connsiteY142" fmla="*/ 580445 h 5303520"/>
                <a:gd name="connsiteX143" fmla="*/ 2464904 w 6307557"/>
                <a:gd name="connsiteY143" fmla="*/ 357808 h 5303520"/>
                <a:gd name="connsiteX144" fmla="*/ 2417196 w 6307557"/>
                <a:gd name="connsiteY144" fmla="*/ 230587 h 5303520"/>
                <a:gd name="connsiteX145" fmla="*/ 2496709 w 6307557"/>
                <a:gd name="connsiteY145" fmla="*/ 135172 h 5303520"/>
                <a:gd name="connsiteX0" fmla="*/ 2496709 w 6318157"/>
                <a:gd name="connsiteY0" fmla="*/ 135172 h 5303520"/>
                <a:gd name="connsiteX1" fmla="*/ 2393343 w 6318157"/>
                <a:gd name="connsiteY1" fmla="*/ 71561 h 5303520"/>
                <a:gd name="connsiteX2" fmla="*/ 2210463 w 6318157"/>
                <a:gd name="connsiteY2" fmla="*/ 79513 h 5303520"/>
                <a:gd name="connsiteX3" fmla="*/ 2059388 w 6318157"/>
                <a:gd name="connsiteY3" fmla="*/ 0 h 5303520"/>
                <a:gd name="connsiteX4" fmla="*/ 1908313 w 6318157"/>
                <a:gd name="connsiteY4" fmla="*/ 103367 h 5303520"/>
                <a:gd name="connsiteX5" fmla="*/ 1884459 w 6318157"/>
                <a:gd name="connsiteY5" fmla="*/ 310101 h 5303520"/>
                <a:gd name="connsiteX6" fmla="*/ 1773141 w 6318157"/>
                <a:gd name="connsiteY6" fmla="*/ 294198 h 5303520"/>
                <a:gd name="connsiteX7" fmla="*/ 1606163 w 6318157"/>
                <a:gd name="connsiteY7" fmla="*/ 318052 h 5303520"/>
                <a:gd name="connsiteX8" fmla="*/ 1391478 w 6318157"/>
                <a:gd name="connsiteY8" fmla="*/ 190831 h 5303520"/>
                <a:gd name="connsiteX9" fmla="*/ 1256306 w 6318157"/>
                <a:gd name="connsiteY9" fmla="*/ 190831 h 5303520"/>
                <a:gd name="connsiteX10" fmla="*/ 1208598 w 6318157"/>
                <a:gd name="connsiteY10" fmla="*/ 381662 h 5303520"/>
                <a:gd name="connsiteX11" fmla="*/ 1041621 w 6318157"/>
                <a:gd name="connsiteY11" fmla="*/ 548640 h 5303520"/>
                <a:gd name="connsiteX12" fmla="*/ 930303 w 6318157"/>
                <a:gd name="connsiteY12" fmla="*/ 628153 h 5303520"/>
                <a:gd name="connsiteX13" fmla="*/ 842838 w 6318157"/>
                <a:gd name="connsiteY13" fmla="*/ 572494 h 5303520"/>
                <a:gd name="connsiteX14" fmla="*/ 747423 w 6318157"/>
                <a:gd name="connsiteY14" fmla="*/ 755374 h 5303520"/>
                <a:gd name="connsiteX15" fmla="*/ 222636 w 6318157"/>
                <a:gd name="connsiteY15" fmla="*/ 930302 h 5303520"/>
                <a:gd name="connsiteX16" fmla="*/ 254442 w 6318157"/>
                <a:gd name="connsiteY16" fmla="*/ 1073426 h 5303520"/>
                <a:gd name="connsiteX17" fmla="*/ 302149 w 6318157"/>
                <a:gd name="connsiteY17" fmla="*/ 1256306 h 5303520"/>
                <a:gd name="connsiteX18" fmla="*/ 341906 w 6318157"/>
                <a:gd name="connsiteY18" fmla="*/ 1288111 h 5303520"/>
                <a:gd name="connsiteX19" fmla="*/ 508883 w 6318157"/>
                <a:gd name="connsiteY19" fmla="*/ 1319916 h 5303520"/>
                <a:gd name="connsiteX20" fmla="*/ 532737 w 6318157"/>
                <a:gd name="connsiteY20" fmla="*/ 1542553 h 5303520"/>
                <a:gd name="connsiteX21" fmla="*/ 930303 w 6318157"/>
                <a:gd name="connsiteY21" fmla="*/ 1717481 h 5303520"/>
                <a:gd name="connsiteX22" fmla="*/ 818984 w 6318157"/>
                <a:gd name="connsiteY22" fmla="*/ 1844702 h 5303520"/>
                <a:gd name="connsiteX23" fmla="*/ 644056 w 6318157"/>
                <a:gd name="connsiteY23" fmla="*/ 1828800 h 5303520"/>
                <a:gd name="connsiteX24" fmla="*/ 636104 w 6318157"/>
                <a:gd name="connsiteY24" fmla="*/ 2075290 h 5303520"/>
                <a:gd name="connsiteX25" fmla="*/ 755374 w 6318157"/>
                <a:gd name="connsiteY25" fmla="*/ 2178657 h 5303520"/>
                <a:gd name="connsiteX26" fmla="*/ 818984 w 6318157"/>
                <a:gd name="connsiteY26" fmla="*/ 2289975 h 5303520"/>
                <a:gd name="connsiteX27" fmla="*/ 818984 w 6318157"/>
                <a:gd name="connsiteY27" fmla="*/ 2329732 h 5303520"/>
                <a:gd name="connsiteX28" fmla="*/ 580445 w 6318157"/>
                <a:gd name="connsiteY28" fmla="*/ 2361537 h 5303520"/>
                <a:gd name="connsiteX29" fmla="*/ 485029 w 6318157"/>
                <a:gd name="connsiteY29" fmla="*/ 2393342 h 5303520"/>
                <a:gd name="connsiteX30" fmla="*/ 437322 w 6318157"/>
                <a:gd name="connsiteY30" fmla="*/ 2544417 h 5303520"/>
                <a:gd name="connsiteX31" fmla="*/ 238539 w 6318157"/>
                <a:gd name="connsiteY31" fmla="*/ 2615979 h 5303520"/>
                <a:gd name="connsiteX32" fmla="*/ 294198 w 6318157"/>
                <a:gd name="connsiteY32" fmla="*/ 2687541 h 5303520"/>
                <a:gd name="connsiteX33" fmla="*/ 405516 w 6318157"/>
                <a:gd name="connsiteY33" fmla="*/ 2727297 h 5303520"/>
                <a:gd name="connsiteX34" fmla="*/ 349857 w 6318157"/>
                <a:gd name="connsiteY34" fmla="*/ 2854518 h 5303520"/>
                <a:gd name="connsiteX35" fmla="*/ 206734 w 6318157"/>
                <a:gd name="connsiteY35" fmla="*/ 3021495 h 5303520"/>
                <a:gd name="connsiteX36" fmla="*/ 166977 w 6318157"/>
                <a:gd name="connsiteY36" fmla="*/ 3260034 h 5303520"/>
                <a:gd name="connsiteX37" fmla="*/ 103367 w 6318157"/>
                <a:gd name="connsiteY37" fmla="*/ 3450866 h 5303520"/>
                <a:gd name="connsiteX38" fmla="*/ 0 w 6318157"/>
                <a:gd name="connsiteY38" fmla="*/ 3570135 h 5303520"/>
                <a:gd name="connsiteX39" fmla="*/ 0 w 6318157"/>
                <a:gd name="connsiteY39" fmla="*/ 3649648 h 5303520"/>
                <a:gd name="connsiteX40" fmla="*/ 15903 w 6318157"/>
                <a:gd name="connsiteY40" fmla="*/ 3729161 h 5303520"/>
                <a:gd name="connsiteX41" fmla="*/ 127221 w 6318157"/>
                <a:gd name="connsiteY41" fmla="*/ 3745064 h 5303520"/>
                <a:gd name="connsiteX42" fmla="*/ 190831 w 6318157"/>
                <a:gd name="connsiteY42" fmla="*/ 3641697 h 5303520"/>
                <a:gd name="connsiteX43" fmla="*/ 326003 w 6318157"/>
                <a:gd name="connsiteY43" fmla="*/ 3586038 h 5303520"/>
                <a:gd name="connsiteX44" fmla="*/ 326003 w 6318157"/>
                <a:gd name="connsiteY44" fmla="*/ 3586038 h 5303520"/>
                <a:gd name="connsiteX45" fmla="*/ 445273 w 6318157"/>
                <a:gd name="connsiteY45" fmla="*/ 3705307 h 5303520"/>
                <a:gd name="connsiteX46" fmla="*/ 413468 w 6318157"/>
                <a:gd name="connsiteY46" fmla="*/ 3760967 h 5303520"/>
                <a:gd name="connsiteX47" fmla="*/ 357809 w 6318157"/>
                <a:gd name="connsiteY47" fmla="*/ 4174434 h 5303520"/>
                <a:gd name="connsiteX48" fmla="*/ 556591 w 6318157"/>
                <a:gd name="connsiteY48" fmla="*/ 3991554 h 5303520"/>
                <a:gd name="connsiteX49" fmla="*/ 620202 w 6318157"/>
                <a:gd name="connsiteY49" fmla="*/ 4023360 h 5303520"/>
                <a:gd name="connsiteX50" fmla="*/ 723569 w 6318157"/>
                <a:gd name="connsiteY50" fmla="*/ 4039262 h 5303520"/>
                <a:gd name="connsiteX51" fmla="*/ 795130 w 6318157"/>
                <a:gd name="connsiteY51" fmla="*/ 4150581 h 5303520"/>
                <a:gd name="connsiteX52" fmla="*/ 1025718 w 6318157"/>
                <a:gd name="connsiteY52" fmla="*/ 4253947 h 5303520"/>
                <a:gd name="connsiteX53" fmla="*/ 1176793 w 6318157"/>
                <a:gd name="connsiteY53" fmla="*/ 4500438 h 5303520"/>
                <a:gd name="connsiteX54" fmla="*/ 1144988 w 6318157"/>
                <a:gd name="connsiteY54" fmla="*/ 4595854 h 5303520"/>
                <a:gd name="connsiteX55" fmla="*/ 1614115 w 6318157"/>
                <a:gd name="connsiteY55" fmla="*/ 4842344 h 5303520"/>
                <a:gd name="connsiteX56" fmla="*/ 1614115 w 6318157"/>
                <a:gd name="connsiteY56" fmla="*/ 4993419 h 5303520"/>
                <a:gd name="connsiteX57" fmla="*/ 1614115 w 6318157"/>
                <a:gd name="connsiteY57" fmla="*/ 5128591 h 5303520"/>
                <a:gd name="connsiteX58" fmla="*/ 1653871 w 6318157"/>
                <a:gd name="connsiteY58" fmla="*/ 5255812 h 5303520"/>
                <a:gd name="connsiteX59" fmla="*/ 1844703 w 6318157"/>
                <a:gd name="connsiteY59" fmla="*/ 5303520 h 5303520"/>
                <a:gd name="connsiteX60" fmla="*/ 1844703 w 6318157"/>
                <a:gd name="connsiteY60" fmla="*/ 5303520 h 5303520"/>
                <a:gd name="connsiteX61" fmla="*/ 1971923 w 6318157"/>
                <a:gd name="connsiteY61" fmla="*/ 5247861 h 5303520"/>
                <a:gd name="connsiteX62" fmla="*/ 2115047 w 6318157"/>
                <a:gd name="connsiteY62" fmla="*/ 5239909 h 5303520"/>
                <a:gd name="connsiteX63" fmla="*/ 2170706 w 6318157"/>
                <a:gd name="connsiteY63" fmla="*/ 5144494 h 5303520"/>
                <a:gd name="connsiteX64" fmla="*/ 2083242 w 6318157"/>
                <a:gd name="connsiteY64" fmla="*/ 5080883 h 5303520"/>
                <a:gd name="connsiteX65" fmla="*/ 2011680 w 6318157"/>
                <a:gd name="connsiteY65" fmla="*/ 5033175 h 5303520"/>
                <a:gd name="connsiteX66" fmla="*/ 1932167 w 6318157"/>
                <a:gd name="connsiteY66" fmla="*/ 4937760 h 5303520"/>
                <a:gd name="connsiteX67" fmla="*/ 1884459 w 6318157"/>
                <a:gd name="connsiteY67" fmla="*/ 4834393 h 5303520"/>
                <a:gd name="connsiteX68" fmla="*/ 1940118 w 6318157"/>
                <a:gd name="connsiteY68" fmla="*/ 4770782 h 5303520"/>
                <a:gd name="connsiteX69" fmla="*/ 2226365 w 6318157"/>
                <a:gd name="connsiteY69" fmla="*/ 4683318 h 5303520"/>
                <a:gd name="connsiteX70" fmla="*/ 2313829 w 6318157"/>
                <a:gd name="connsiteY70" fmla="*/ 4707172 h 5303520"/>
                <a:gd name="connsiteX71" fmla="*/ 2449002 w 6318157"/>
                <a:gd name="connsiteY71" fmla="*/ 4731026 h 5303520"/>
                <a:gd name="connsiteX72" fmla="*/ 2504661 w 6318157"/>
                <a:gd name="connsiteY72" fmla="*/ 4826441 h 5303520"/>
                <a:gd name="connsiteX73" fmla="*/ 2584174 w 6318157"/>
                <a:gd name="connsiteY73" fmla="*/ 4818490 h 5303520"/>
                <a:gd name="connsiteX74" fmla="*/ 2798859 w 6318157"/>
                <a:gd name="connsiteY74" fmla="*/ 4818490 h 5303520"/>
                <a:gd name="connsiteX75" fmla="*/ 2934031 w 6318157"/>
                <a:gd name="connsiteY75" fmla="*/ 4945711 h 5303520"/>
                <a:gd name="connsiteX76" fmla="*/ 2910177 w 6318157"/>
                <a:gd name="connsiteY76" fmla="*/ 5136542 h 5303520"/>
                <a:gd name="connsiteX77" fmla="*/ 2981739 w 6318157"/>
                <a:gd name="connsiteY77" fmla="*/ 5080883 h 5303520"/>
                <a:gd name="connsiteX78" fmla="*/ 3101009 w 6318157"/>
                <a:gd name="connsiteY78" fmla="*/ 5144494 h 5303520"/>
                <a:gd name="connsiteX79" fmla="*/ 3164619 w 6318157"/>
                <a:gd name="connsiteY79" fmla="*/ 4842344 h 5303520"/>
                <a:gd name="connsiteX80" fmla="*/ 3116911 w 6318157"/>
                <a:gd name="connsiteY80" fmla="*/ 4476584 h 5303520"/>
                <a:gd name="connsiteX81" fmla="*/ 3156668 w 6318157"/>
                <a:gd name="connsiteY81" fmla="*/ 4365266 h 5303520"/>
                <a:gd name="connsiteX82" fmla="*/ 3323645 w 6318157"/>
                <a:gd name="connsiteY82" fmla="*/ 4301655 h 5303520"/>
                <a:gd name="connsiteX83" fmla="*/ 3482671 w 6318157"/>
                <a:gd name="connsiteY83" fmla="*/ 4253947 h 5303520"/>
                <a:gd name="connsiteX84" fmla="*/ 3570136 w 6318157"/>
                <a:gd name="connsiteY84" fmla="*/ 4333461 h 5303520"/>
                <a:gd name="connsiteX85" fmla="*/ 3530379 w 6318157"/>
                <a:gd name="connsiteY85" fmla="*/ 4444779 h 5303520"/>
                <a:gd name="connsiteX86" fmla="*/ 3546282 w 6318157"/>
                <a:gd name="connsiteY86" fmla="*/ 4548146 h 5303520"/>
                <a:gd name="connsiteX87" fmla="*/ 3609892 w 6318157"/>
                <a:gd name="connsiteY87" fmla="*/ 4603805 h 5303520"/>
                <a:gd name="connsiteX88" fmla="*/ 3673503 w 6318157"/>
                <a:gd name="connsiteY88" fmla="*/ 4611756 h 5303520"/>
                <a:gd name="connsiteX89" fmla="*/ 3745064 w 6318157"/>
                <a:gd name="connsiteY89" fmla="*/ 4746928 h 5303520"/>
                <a:gd name="connsiteX90" fmla="*/ 4071068 w 6318157"/>
                <a:gd name="connsiteY90" fmla="*/ 4691269 h 5303520"/>
                <a:gd name="connsiteX91" fmla="*/ 4397071 w 6318157"/>
                <a:gd name="connsiteY91" fmla="*/ 4659464 h 5303520"/>
                <a:gd name="connsiteX92" fmla="*/ 4436828 w 6318157"/>
                <a:gd name="connsiteY92" fmla="*/ 4762831 h 5303520"/>
                <a:gd name="connsiteX93" fmla="*/ 4500438 w 6318157"/>
                <a:gd name="connsiteY93" fmla="*/ 4731026 h 5303520"/>
                <a:gd name="connsiteX94" fmla="*/ 4595854 w 6318157"/>
                <a:gd name="connsiteY94" fmla="*/ 4659464 h 5303520"/>
                <a:gd name="connsiteX95" fmla="*/ 4659464 w 6318157"/>
                <a:gd name="connsiteY95" fmla="*/ 4500438 h 5303520"/>
                <a:gd name="connsiteX96" fmla="*/ 4683318 w 6318157"/>
                <a:gd name="connsiteY96" fmla="*/ 4277801 h 5303520"/>
                <a:gd name="connsiteX97" fmla="*/ 4516341 w 6318157"/>
                <a:gd name="connsiteY97" fmla="*/ 4222142 h 5303520"/>
                <a:gd name="connsiteX98" fmla="*/ 4548146 w 6318157"/>
                <a:gd name="connsiteY98" fmla="*/ 4047214 h 5303520"/>
                <a:gd name="connsiteX99" fmla="*/ 4619708 w 6318157"/>
                <a:gd name="connsiteY99" fmla="*/ 3991554 h 5303520"/>
                <a:gd name="connsiteX100" fmla="*/ 4738977 w 6318157"/>
                <a:gd name="connsiteY100" fmla="*/ 3856382 h 5303520"/>
                <a:gd name="connsiteX101" fmla="*/ 4826442 w 6318157"/>
                <a:gd name="connsiteY101" fmla="*/ 3737113 h 5303520"/>
                <a:gd name="connsiteX102" fmla="*/ 4929809 w 6318157"/>
                <a:gd name="connsiteY102" fmla="*/ 3824577 h 5303520"/>
                <a:gd name="connsiteX103" fmla="*/ 4921857 w 6318157"/>
                <a:gd name="connsiteY103" fmla="*/ 3991554 h 5303520"/>
                <a:gd name="connsiteX104" fmla="*/ 4977516 w 6318157"/>
                <a:gd name="connsiteY104" fmla="*/ 4015408 h 5303520"/>
                <a:gd name="connsiteX105" fmla="*/ 5025224 w 6318157"/>
                <a:gd name="connsiteY105" fmla="*/ 3919993 h 5303520"/>
                <a:gd name="connsiteX106" fmla="*/ 5072932 w 6318157"/>
                <a:gd name="connsiteY106" fmla="*/ 3919993 h 5303520"/>
                <a:gd name="connsiteX107" fmla="*/ 5144494 w 6318157"/>
                <a:gd name="connsiteY107" fmla="*/ 3816626 h 5303520"/>
                <a:gd name="connsiteX108" fmla="*/ 5160396 w 6318157"/>
                <a:gd name="connsiteY108" fmla="*/ 3745064 h 5303520"/>
                <a:gd name="connsiteX109" fmla="*/ 5390984 w 6318157"/>
                <a:gd name="connsiteY109" fmla="*/ 3697356 h 5303520"/>
                <a:gd name="connsiteX110" fmla="*/ 5486400 w 6318157"/>
                <a:gd name="connsiteY110" fmla="*/ 3593989 h 5303520"/>
                <a:gd name="connsiteX111" fmla="*/ 5390984 w 6318157"/>
                <a:gd name="connsiteY111" fmla="*/ 3530379 h 5303520"/>
                <a:gd name="connsiteX112" fmla="*/ 5343276 w 6318157"/>
                <a:gd name="connsiteY112" fmla="*/ 3291840 h 5303520"/>
                <a:gd name="connsiteX113" fmla="*/ 5478449 w 6318157"/>
                <a:gd name="connsiteY113" fmla="*/ 3021495 h 5303520"/>
                <a:gd name="connsiteX114" fmla="*/ 5820355 w 6318157"/>
                <a:gd name="connsiteY114" fmla="*/ 2949934 h 5303520"/>
                <a:gd name="connsiteX115" fmla="*/ 6020959 w 6318157"/>
                <a:gd name="connsiteY115" fmla="*/ 2817743 h 5303520"/>
                <a:gd name="connsiteX116" fmla="*/ 6058811 w 6318157"/>
                <a:gd name="connsiteY116" fmla="*/ 2840189 h 5303520"/>
                <a:gd name="connsiteX117" fmla="*/ 6114056 w 6318157"/>
                <a:gd name="connsiteY117" fmla="*/ 2819234 h 5303520"/>
                <a:gd name="connsiteX118" fmla="*/ 6152156 w 6318157"/>
                <a:gd name="connsiteY118" fmla="*/ 2849714 h 5303520"/>
                <a:gd name="connsiteX119" fmla="*/ 6260741 w 6318157"/>
                <a:gd name="connsiteY119" fmla="*/ 2828759 h 5303520"/>
                <a:gd name="connsiteX120" fmla="*/ 6292298 w 6318157"/>
                <a:gd name="connsiteY120" fmla="*/ 2839444 h 5303520"/>
                <a:gd name="connsiteX121" fmla="*/ 6304556 w 6318157"/>
                <a:gd name="connsiteY121" fmla="*/ 2798279 h 5303520"/>
                <a:gd name="connsiteX122" fmla="*/ 6306461 w 6318157"/>
                <a:gd name="connsiteY122" fmla="*/ 2769704 h 5303520"/>
                <a:gd name="connsiteX123" fmla="*/ 6317891 w 6318157"/>
                <a:gd name="connsiteY123" fmla="*/ 2763989 h 5303520"/>
                <a:gd name="connsiteX124" fmla="*/ 6194066 w 6318157"/>
                <a:gd name="connsiteY124" fmla="*/ 2528514 h 5303520"/>
                <a:gd name="connsiteX125" fmla="*/ 5987332 w 6318157"/>
                <a:gd name="connsiteY125" fmla="*/ 2393342 h 5303520"/>
                <a:gd name="connsiteX126" fmla="*/ 5915770 w 6318157"/>
                <a:gd name="connsiteY126" fmla="*/ 2242267 h 5303520"/>
                <a:gd name="connsiteX127" fmla="*/ 5677231 w 6318157"/>
                <a:gd name="connsiteY127" fmla="*/ 2146852 h 5303520"/>
                <a:gd name="connsiteX128" fmla="*/ 5534108 w 6318157"/>
                <a:gd name="connsiteY128" fmla="*/ 2138901 h 5303520"/>
                <a:gd name="connsiteX129" fmla="*/ 5526156 w 6318157"/>
                <a:gd name="connsiteY129" fmla="*/ 2297927 h 5303520"/>
                <a:gd name="connsiteX130" fmla="*/ 5446643 w 6318157"/>
                <a:gd name="connsiteY130" fmla="*/ 2615979 h 5303520"/>
                <a:gd name="connsiteX131" fmla="*/ 5239909 w 6318157"/>
                <a:gd name="connsiteY131" fmla="*/ 2576222 h 5303520"/>
                <a:gd name="connsiteX132" fmla="*/ 4953663 w 6318157"/>
                <a:gd name="connsiteY132" fmla="*/ 2512612 h 5303520"/>
                <a:gd name="connsiteX133" fmla="*/ 4699221 w 6318157"/>
                <a:gd name="connsiteY133" fmla="*/ 2337683 h 5303520"/>
                <a:gd name="connsiteX134" fmla="*/ 4325509 w 6318157"/>
                <a:gd name="connsiteY134" fmla="*/ 2202511 h 5303520"/>
                <a:gd name="connsiteX135" fmla="*/ 3705308 w 6318157"/>
                <a:gd name="connsiteY135" fmla="*/ 2035534 h 5303520"/>
                <a:gd name="connsiteX136" fmla="*/ 3641697 w 6318157"/>
                <a:gd name="connsiteY136" fmla="*/ 1677725 h 5303520"/>
                <a:gd name="connsiteX137" fmla="*/ 3458817 w 6318157"/>
                <a:gd name="connsiteY137" fmla="*/ 1526650 h 5303520"/>
                <a:gd name="connsiteX138" fmla="*/ 3593989 w 6318157"/>
                <a:gd name="connsiteY138" fmla="*/ 1343770 h 5303520"/>
                <a:gd name="connsiteX139" fmla="*/ 3601941 w 6318157"/>
                <a:gd name="connsiteY139" fmla="*/ 1097280 h 5303520"/>
                <a:gd name="connsiteX140" fmla="*/ 3148716 w 6318157"/>
                <a:gd name="connsiteY140" fmla="*/ 906448 h 5303520"/>
                <a:gd name="connsiteX141" fmla="*/ 2806810 w 6318157"/>
                <a:gd name="connsiteY141" fmla="*/ 834887 h 5303520"/>
                <a:gd name="connsiteX142" fmla="*/ 2600076 w 6318157"/>
                <a:gd name="connsiteY142" fmla="*/ 811033 h 5303520"/>
                <a:gd name="connsiteX143" fmla="*/ 2544417 w 6318157"/>
                <a:gd name="connsiteY143" fmla="*/ 580445 h 5303520"/>
                <a:gd name="connsiteX144" fmla="*/ 2464904 w 6318157"/>
                <a:gd name="connsiteY144" fmla="*/ 357808 h 5303520"/>
                <a:gd name="connsiteX145" fmla="*/ 2417196 w 6318157"/>
                <a:gd name="connsiteY145" fmla="*/ 230587 h 5303520"/>
                <a:gd name="connsiteX146" fmla="*/ 2496709 w 6318157"/>
                <a:gd name="connsiteY146" fmla="*/ 135172 h 5303520"/>
                <a:gd name="connsiteX0" fmla="*/ 2496709 w 6318157"/>
                <a:gd name="connsiteY0" fmla="*/ 135172 h 5303520"/>
                <a:gd name="connsiteX1" fmla="*/ 2393343 w 6318157"/>
                <a:gd name="connsiteY1" fmla="*/ 71561 h 5303520"/>
                <a:gd name="connsiteX2" fmla="*/ 2210463 w 6318157"/>
                <a:gd name="connsiteY2" fmla="*/ 79513 h 5303520"/>
                <a:gd name="connsiteX3" fmla="*/ 2059388 w 6318157"/>
                <a:gd name="connsiteY3" fmla="*/ 0 h 5303520"/>
                <a:gd name="connsiteX4" fmla="*/ 1908313 w 6318157"/>
                <a:gd name="connsiteY4" fmla="*/ 103367 h 5303520"/>
                <a:gd name="connsiteX5" fmla="*/ 1884459 w 6318157"/>
                <a:gd name="connsiteY5" fmla="*/ 310101 h 5303520"/>
                <a:gd name="connsiteX6" fmla="*/ 1773141 w 6318157"/>
                <a:gd name="connsiteY6" fmla="*/ 294198 h 5303520"/>
                <a:gd name="connsiteX7" fmla="*/ 1606163 w 6318157"/>
                <a:gd name="connsiteY7" fmla="*/ 318052 h 5303520"/>
                <a:gd name="connsiteX8" fmla="*/ 1391478 w 6318157"/>
                <a:gd name="connsiteY8" fmla="*/ 190831 h 5303520"/>
                <a:gd name="connsiteX9" fmla="*/ 1256306 w 6318157"/>
                <a:gd name="connsiteY9" fmla="*/ 190831 h 5303520"/>
                <a:gd name="connsiteX10" fmla="*/ 1208598 w 6318157"/>
                <a:gd name="connsiteY10" fmla="*/ 381662 h 5303520"/>
                <a:gd name="connsiteX11" fmla="*/ 1041621 w 6318157"/>
                <a:gd name="connsiteY11" fmla="*/ 548640 h 5303520"/>
                <a:gd name="connsiteX12" fmla="*/ 930303 w 6318157"/>
                <a:gd name="connsiteY12" fmla="*/ 628153 h 5303520"/>
                <a:gd name="connsiteX13" fmla="*/ 842838 w 6318157"/>
                <a:gd name="connsiteY13" fmla="*/ 572494 h 5303520"/>
                <a:gd name="connsiteX14" fmla="*/ 747423 w 6318157"/>
                <a:gd name="connsiteY14" fmla="*/ 755374 h 5303520"/>
                <a:gd name="connsiteX15" fmla="*/ 222636 w 6318157"/>
                <a:gd name="connsiteY15" fmla="*/ 930302 h 5303520"/>
                <a:gd name="connsiteX16" fmla="*/ 254442 w 6318157"/>
                <a:gd name="connsiteY16" fmla="*/ 1073426 h 5303520"/>
                <a:gd name="connsiteX17" fmla="*/ 302149 w 6318157"/>
                <a:gd name="connsiteY17" fmla="*/ 1256306 h 5303520"/>
                <a:gd name="connsiteX18" fmla="*/ 341906 w 6318157"/>
                <a:gd name="connsiteY18" fmla="*/ 1288111 h 5303520"/>
                <a:gd name="connsiteX19" fmla="*/ 508883 w 6318157"/>
                <a:gd name="connsiteY19" fmla="*/ 1319916 h 5303520"/>
                <a:gd name="connsiteX20" fmla="*/ 532737 w 6318157"/>
                <a:gd name="connsiteY20" fmla="*/ 1542553 h 5303520"/>
                <a:gd name="connsiteX21" fmla="*/ 930303 w 6318157"/>
                <a:gd name="connsiteY21" fmla="*/ 1717481 h 5303520"/>
                <a:gd name="connsiteX22" fmla="*/ 818984 w 6318157"/>
                <a:gd name="connsiteY22" fmla="*/ 1844702 h 5303520"/>
                <a:gd name="connsiteX23" fmla="*/ 644056 w 6318157"/>
                <a:gd name="connsiteY23" fmla="*/ 1828800 h 5303520"/>
                <a:gd name="connsiteX24" fmla="*/ 636104 w 6318157"/>
                <a:gd name="connsiteY24" fmla="*/ 2075290 h 5303520"/>
                <a:gd name="connsiteX25" fmla="*/ 755374 w 6318157"/>
                <a:gd name="connsiteY25" fmla="*/ 2178657 h 5303520"/>
                <a:gd name="connsiteX26" fmla="*/ 818984 w 6318157"/>
                <a:gd name="connsiteY26" fmla="*/ 2289975 h 5303520"/>
                <a:gd name="connsiteX27" fmla="*/ 818984 w 6318157"/>
                <a:gd name="connsiteY27" fmla="*/ 2329732 h 5303520"/>
                <a:gd name="connsiteX28" fmla="*/ 580445 w 6318157"/>
                <a:gd name="connsiteY28" fmla="*/ 2361537 h 5303520"/>
                <a:gd name="connsiteX29" fmla="*/ 485029 w 6318157"/>
                <a:gd name="connsiteY29" fmla="*/ 2393342 h 5303520"/>
                <a:gd name="connsiteX30" fmla="*/ 437322 w 6318157"/>
                <a:gd name="connsiteY30" fmla="*/ 2544417 h 5303520"/>
                <a:gd name="connsiteX31" fmla="*/ 238539 w 6318157"/>
                <a:gd name="connsiteY31" fmla="*/ 2615979 h 5303520"/>
                <a:gd name="connsiteX32" fmla="*/ 294198 w 6318157"/>
                <a:gd name="connsiteY32" fmla="*/ 2687541 h 5303520"/>
                <a:gd name="connsiteX33" fmla="*/ 405516 w 6318157"/>
                <a:gd name="connsiteY33" fmla="*/ 2727297 h 5303520"/>
                <a:gd name="connsiteX34" fmla="*/ 349857 w 6318157"/>
                <a:gd name="connsiteY34" fmla="*/ 2854518 h 5303520"/>
                <a:gd name="connsiteX35" fmla="*/ 206734 w 6318157"/>
                <a:gd name="connsiteY35" fmla="*/ 3021495 h 5303520"/>
                <a:gd name="connsiteX36" fmla="*/ 166977 w 6318157"/>
                <a:gd name="connsiteY36" fmla="*/ 3260034 h 5303520"/>
                <a:gd name="connsiteX37" fmla="*/ 103367 w 6318157"/>
                <a:gd name="connsiteY37" fmla="*/ 3450866 h 5303520"/>
                <a:gd name="connsiteX38" fmla="*/ 0 w 6318157"/>
                <a:gd name="connsiteY38" fmla="*/ 3570135 h 5303520"/>
                <a:gd name="connsiteX39" fmla="*/ 0 w 6318157"/>
                <a:gd name="connsiteY39" fmla="*/ 3649648 h 5303520"/>
                <a:gd name="connsiteX40" fmla="*/ 15903 w 6318157"/>
                <a:gd name="connsiteY40" fmla="*/ 3729161 h 5303520"/>
                <a:gd name="connsiteX41" fmla="*/ 127221 w 6318157"/>
                <a:gd name="connsiteY41" fmla="*/ 3745064 h 5303520"/>
                <a:gd name="connsiteX42" fmla="*/ 190831 w 6318157"/>
                <a:gd name="connsiteY42" fmla="*/ 3641697 h 5303520"/>
                <a:gd name="connsiteX43" fmla="*/ 326003 w 6318157"/>
                <a:gd name="connsiteY43" fmla="*/ 3586038 h 5303520"/>
                <a:gd name="connsiteX44" fmla="*/ 326003 w 6318157"/>
                <a:gd name="connsiteY44" fmla="*/ 3586038 h 5303520"/>
                <a:gd name="connsiteX45" fmla="*/ 445273 w 6318157"/>
                <a:gd name="connsiteY45" fmla="*/ 3705307 h 5303520"/>
                <a:gd name="connsiteX46" fmla="*/ 413468 w 6318157"/>
                <a:gd name="connsiteY46" fmla="*/ 3760967 h 5303520"/>
                <a:gd name="connsiteX47" fmla="*/ 357809 w 6318157"/>
                <a:gd name="connsiteY47" fmla="*/ 4174434 h 5303520"/>
                <a:gd name="connsiteX48" fmla="*/ 556591 w 6318157"/>
                <a:gd name="connsiteY48" fmla="*/ 3991554 h 5303520"/>
                <a:gd name="connsiteX49" fmla="*/ 620202 w 6318157"/>
                <a:gd name="connsiteY49" fmla="*/ 4023360 h 5303520"/>
                <a:gd name="connsiteX50" fmla="*/ 723569 w 6318157"/>
                <a:gd name="connsiteY50" fmla="*/ 4039262 h 5303520"/>
                <a:gd name="connsiteX51" fmla="*/ 795130 w 6318157"/>
                <a:gd name="connsiteY51" fmla="*/ 4150581 h 5303520"/>
                <a:gd name="connsiteX52" fmla="*/ 1025718 w 6318157"/>
                <a:gd name="connsiteY52" fmla="*/ 4253947 h 5303520"/>
                <a:gd name="connsiteX53" fmla="*/ 1176793 w 6318157"/>
                <a:gd name="connsiteY53" fmla="*/ 4500438 h 5303520"/>
                <a:gd name="connsiteX54" fmla="*/ 1144988 w 6318157"/>
                <a:gd name="connsiteY54" fmla="*/ 4595854 h 5303520"/>
                <a:gd name="connsiteX55" fmla="*/ 1614115 w 6318157"/>
                <a:gd name="connsiteY55" fmla="*/ 4842344 h 5303520"/>
                <a:gd name="connsiteX56" fmla="*/ 1614115 w 6318157"/>
                <a:gd name="connsiteY56" fmla="*/ 4993419 h 5303520"/>
                <a:gd name="connsiteX57" fmla="*/ 1614115 w 6318157"/>
                <a:gd name="connsiteY57" fmla="*/ 5128591 h 5303520"/>
                <a:gd name="connsiteX58" fmla="*/ 1653871 w 6318157"/>
                <a:gd name="connsiteY58" fmla="*/ 5255812 h 5303520"/>
                <a:gd name="connsiteX59" fmla="*/ 1844703 w 6318157"/>
                <a:gd name="connsiteY59" fmla="*/ 5303520 h 5303520"/>
                <a:gd name="connsiteX60" fmla="*/ 1844703 w 6318157"/>
                <a:gd name="connsiteY60" fmla="*/ 5303520 h 5303520"/>
                <a:gd name="connsiteX61" fmla="*/ 1971923 w 6318157"/>
                <a:gd name="connsiteY61" fmla="*/ 5247861 h 5303520"/>
                <a:gd name="connsiteX62" fmla="*/ 2115047 w 6318157"/>
                <a:gd name="connsiteY62" fmla="*/ 5239909 h 5303520"/>
                <a:gd name="connsiteX63" fmla="*/ 2170706 w 6318157"/>
                <a:gd name="connsiteY63" fmla="*/ 5144494 h 5303520"/>
                <a:gd name="connsiteX64" fmla="*/ 2083242 w 6318157"/>
                <a:gd name="connsiteY64" fmla="*/ 5080883 h 5303520"/>
                <a:gd name="connsiteX65" fmla="*/ 2011680 w 6318157"/>
                <a:gd name="connsiteY65" fmla="*/ 5033175 h 5303520"/>
                <a:gd name="connsiteX66" fmla="*/ 1932167 w 6318157"/>
                <a:gd name="connsiteY66" fmla="*/ 4937760 h 5303520"/>
                <a:gd name="connsiteX67" fmla="*/ 1884459 w 6318157"/>
                <a:gd name="connsiteY67" fmla="*/ 4834393 h 5303520"/>
                <a:gd name="connsiteX68" fmla="*/ 1940118 w 6318157"/>
                <a:gd name="connsiteY68" fmla="*/ 4770782 h 5303520"/>
                <a:gd name="connsiteX69" fmla="*/ 2226365 w 6318157"/>
                <a:gd name="connsiteY69" fmla="*/ 4683318 h 5303520"/>
                <a:gd name="connsiteX70" fmla="*/ 2313829 w 6318157"/>
                <a:gd name="connsiteY70" fmla="*/ 4707172 h 5303520"/>
                <a:gd name="connsiteX71" fmla="*/ 2449002 w 6318157"/>
                <a:gd name="connsiteY71" fmla="*/ 4731026 h 5303520"/>
                <a:gd name="connsiteX72" fmla="*/ 2504661 w 6318157"/>
                <a:gd name="connsiteY72" fmla="*/ 4826441 h 5303520"/>
                <a:gd name="connsiteX73" fmla="*/ 2584174 w 6318157"/>
                <a:gd name="connsiteY73" fmla="*/ 4818490 h 5303520"/>
                <a:gd name="connsiteX74" fmla="*/ 2798859 w 6318157"/>
                <a:gd name="connsiteY74" fmla="*/ 4818490 h 5303520"/>
                <a:gd name="connsiteX75" fmla="*/ 2934031 w 6318157"/>
                <a:gd name="connsiteY75" fmla="*/ 4945711 h 5303520"/>
                <a:gd name="connsiteX76" fmla="*/ 2910177 w 6318157"/>
                <a:gd name="connsiteY76" fmla="*/ 5136542 h 5303520"/>
                <a:gd name="connsiteX77" fmla="*/ 2981739 w 6318157"/>
                <a:gd name="connsiteY77" fmla="*/ 5080883 h 5303520"/>
                <a:gd name="connsiteX78" fmla="*/ 3101009 w 6318157"/>
                <a:gd name="connsiteY78" fmla="*/ 5144494 h 5303520"/>
                <a:gd name="connsiteX79" fmla="*/ 3164619 w 6318157"/>
                <a:gd name="connsiteY79" fmla="*/ 4842344 h 5303520"/>
                <a:gd name="connsiteX80" fmla="*/ 3116911 w 6318157"/>
                <a:gd name="connsiteY80" fmla="*/ 4476584 h 5303520"/>
                <a:gd name="connsiteX81" fmla="*/ 3156668 w 6318157"/>
                <a:gd name="connsiteY81" fmla="*/ 4365266 h 5303520"/>
                <a:gd name="connsiteX82" fmla="*/ 3323645 w 6318157"/>
                <a:gd name="connsiteY82" fmla="*/ 4301655 h 5303520"/>
                <a:gd name="connsiteX83" fmla="*/ 3482671 w 6318157"/>
                <a:gd name="connsiteY83" fmla="*/ 4253947 h 5303520"/>
                <a:gd name="connsiteX84" fmla="*/ 3570136 w 6318157"/>
                <a:gd name="connsiteY84" fmla="*/ 4333461 h 5303520"/>
                <a:gd name="connsiteX85" fmla="*/ 3530379 w 6318157"/>
                <a:gd name="connsiteY85" fmla="*/ 4444779 h 5303520"/>
                <a:gd name="connsiteX86" fmla="*/ 3546282 w 6318157"/>
                <a:gd name="connsiteY86" fmla="*/ 4548146 h 5303520"/>
                <a:gd name="connsiteX87" fmla="*/ 3609892 w 6318157"/>
                <a:gd name="connsiteY87" fmla="*/ 4603805 h 5303520"/>
                <a:gd name="connsiteX88" fmla="*/ 3673503 w 6318157"/>
                <a:gd name="connsiteY88" fmla="*/ 4611756 h 5303520"/>
                <a:gd name="connsiteX89" fmla="*/ 3745064 w 6318157"/>
                <a:gd name="connsiteY89" fmla="*/ 4746928 h 5303520"/>
                <a:gd name="connsiteX90" fmla="*/ 4071068 w 6318157"/>
                <a:gd name="connsiteY90" fmla="*/ 4691269 h 5303520"/>
                <a:gd name="connsiteX91" fmla="*/ 4397071 w 6318157"/>
                <a:gd name="connsiteY91" fmla="*/ 4659464 h 5303520"/>
                <a:gd name="connsiteX92" fmla="*/ 4436828 w 6318157"/>
                <a:gd name="connsiteY92" fmla="*/ 4762831 h 5303520"/>
                <a:gd name="connsiteX93" fmla="*/ 4500438 w 6318157"/>
                <a:gd name="connsiteY93" fmla="*/ 4731026 h 5303520"/>
                <a:gd name="connsiteX94" fmla="*/ 4595854 w 6318157"/>
                <a:gd name="connsiteY94" fmla="*/ 4659464 h 5303520"/>
                <a:gd name="connsiteX95" fmla="*/ 4659464 w 6318157"/>
                <a:gd name="connsiteY95" fmla="*/ 4500438 h 5303520"/>
                <a:gd name="connsiteX96" fmla="*/ 4683318 w 6318157"/>
                <a:gd name="connsiteY96" fmla="*/ 4277801 h 5303520"/>
                <a:gd name="connsiteX97" fmla="*/ 4516341 w 6318157"/>
                <a:gd name="connsiteY97" fmla="*/ 4222142 h 5303520"/>
                <a:gd name="connsiteX98" fmla="*/ 4548146 w 6318157"/>
                <a:gd name="connsiteY98" fmla="*/ 4047214 h 5303520"/>
                <a:gd name="connsiteX99" fmla="*/ 4619708 w 6318157"/>
                <a:gd name="connsiteY99" fmla="*/ 3991554 h 5303520"/>
                <a:gd name="connsiteX100" fmla="*/ 4738977 w 6318157"/>
                <a:gd name="connsiteY100" fmla="*/ 3856382 h 5303520"/>
                <a:gd name="connsiteX101" fmla="*/ 4826442 w 6318157"/>
                <a:gd name="connsiteY101" fmla="*/ 3737113 h 5303520"/>
                <a:gd name="connsiteX102" fmla="*/ 4929809 w 6318157"/>
                <a:gd name="connsiteY102" fmla="*/ 3824577 h 5303520"/>
                <a:gd name="connsiteX103" fmla="*/ 4921857 w 6318157"/>
                <a:gd name="connsiteY103" fmla="*/ 3991554 h 5303520"/>
                <a:gd name="connsiteX104" fmla="*/ 4977516 w 6318157"/>
                <a:gd name="connsiteY104" fmla="*/ 4015408 h 5303520"/>
                <a:gd name="connsiteX105" fmla="*/ 5025224 w 6318157"/>
                <a:gd name="connsiteY105" fmla="*/ 3919993 h 5303520"/>
                <a:gd name="connsiteX106" fmla="*/ 5072932 w 6318157"/>
                <a:gd name="connsiteY106" fmla="*/ 3919993 h 5303520"/>
                <a:gd name="connsiteX107" fmla="*/ 5144494 w 6318157"/>
                <a:gd name="connsiteY107" fmla="*/ 3816626 h 5303520"/>
                <a:gd name="connsiteX108" fmla="*/ 5160396 w 6318157"/>
                <a:gd name="connsiteY108" fmla="*/ 3745064 h 5303520"/>
                <a:gd name="connsiteX109" fmla="*/ 5390984 w 6318157"/>
                <a:gd name="connsiteY109" fmla="*/ 3697356 h 5303520"/>
                <a:gd name="connsiteX110" fmla="*/ 5486400 w 6318157"/>
                <a:gd name="connsiteY110" fmla="*/ 3593989 h 5303520"/>
                <a:gd name="connsiteX111" fmla="*/ 5390984 w 6318157"/>
                <a:gd name="connsiteY111" fmla="*/ 3530379 h 5303520"/>
                <a:gd name="connsiteX112" fmla="*/ 5343276 w 6318157"/>
                <a:gd name="connsiteY112" fmla="*/ 3291840 h 5303520"/>
                <a:gd name="connsiteX113" fmla="*/ 5478449 w 6318157"/>
                <a:gd name="connsiteY113" fmla="*/ 3021495 h 5303520"/>
                <a:gd name="connsiteX114" fmla="*/ 5820355 w 6318157"/>
                <a:gd name="connsiteY114" fmla="*/ 2949934 h 5303520"/>
                <a:gd name="connsiteX115" fmla="*/ 6020959 w 6318157"/>
                <a:gd name="connsiteY115" fmla="*/ 2817743 h 5303520"/>
                <a:gd name="connsiteX116" fmla="*/ 6058811 w 6318157"/>
                <a:gd name="connsiteY116" fmla="*/ 2840189 h 5303520"/>
                <a:gd name="connsiteX117" fmla="*/ 6114056 w 6318157"/>
                <a:gd name="connsiteY117" fmla="*/ 2819234 h 5303520"/>
                <a:gd name="connsiteX118" fmla="*/ 6152156 w 6318157"/>
                <a:gd name="connsiteY118" fmla="*/ 2849714 h 5303520"/>
                <a:gd name="connsiteX119" fmla="*/ 6260741 w 6318157"/>
                <a:gd name="connsiteY119" fmla="*/ 2828759 h 5303520"/>
                <a:gd name="connsiteX120" fmla="*/ 6292298 w 6318157"/>
                <a:gd name="connsiteY120" fmla="*/ 2839444 h 5303520"/>
                <a:gd name="connsiteX121" fmla="*/ 6304556 w 6318157"/>
                <a:gd name="connsiteY121" fmla="*/ 2798279 h 5303520"/>
                <a:gd name="connsiteX122" fmla="*/ 6306461 w 6318157"/>
                <a:gd name="connsiteY122" fmla="*/ 2769704 h 5303520"/>
                <a:gd name="connsiteX123" fmla="*/ 6317891 w 6318157"/>
                <a:gd name="connsiteY123" fmla="*/ 2758274 h 5303520"/>
                <a:gd name="connsiteX124" fmla="*/ 6194066 w 6318157"/>
                <a:gd name="connsiteY124" fmla="*/ 2528514 h 5303520"/>
                <a:gd name="connsiteX125" fmla="*/ 5987332 w 6318157"/>
                <a:gd name="connsiteY125" fmla="*/ 2393342 h 5303520"/>
                <a:gd name="connsiteX126" fmla="*/ 5915770 w 6318157"/>
                <a:gd name="connsiteY126" fmla="*/ 2242267 h 5303520"/>
                <a:gd name="connsiteX127" fmla="*/ 5677231 w 6318157"/>
                <a:gd name="connsiteY127" fmla="*/ 2146852 h 5303520"/>
                <a:gd name="connsiteX128" fmla="*/ 5534108 w 6318157"/>
                <a:gd name="connsiteY128" fmla="*/ 2138901 h 5303520"/>
                <a:gd name="connsiteX129" fmla="*/ 5526156 w 6318157"/>
                <a:gd name="connsiteY129" fmla="*/ 2297927 h 5303520"/>
                <a:gd name="connsiteX130" fmla="*/ 5446643 w 6318157"/>
                <a:gd name="connsiteY130" fmla="*/ 2615979 h 5303520"/>
                <a:gd name="connsiteX131" fmla="*/ 5239909 w 6318157"/>
                <a:gd name="connsiteY131" fmla="*/ 2576222 h 5303520"/>
                <a:gd name="connsiteX132" fmla="*/ 4953663 w 6318157"/>
                <a:gd name="connsiteY132" fmla="*/ 2512612 h 5303520"/>
                <a:gd name="connsiteX133" fmla="*/ 4699221 w 6318157"/>
                <a:gd name="connsiteY133" fmla="*/ 2337683 h 5303520"/>
                <a:gd name="connsiteX134" fmla="*/ 4325509 w 6318157"/>
                <a:gd name="connsiteY134" fmla="*/ 2202511 h 5303520"/>
                <a:gd name="connsiteX135" fmla="*/ 3705308 w 6318157"/>
                <a:gd name="connsiteY135" fmla="*/ 2035534 h 5303520"/>
                <a:gd name="connsiteX136" fmla="*/ 3641697 w 6318157"/>
                <a:gd name="connsiteY136" fmla="*/ 1677725 h 5303520"/>
                <a:gd name="connsiteX137" fmla="*/ 3458817 w 6318157"/>
                <a:gd name="connsiteY137" fmla="*/ 1526650 h 5303520"/>
                <a:gd name="connsiteX138" fmla="*/ 3593989 w 6318157"/>
                <a:gd name="connsiteY138" fmla="*/ 1343770 h 5303520"/>
                <a:gd name="connsiteX139" fmla="*/ 3601941 w 6318157"/>
                <a:gd name="connsiteY139" fmla="*/ 1097280 h 5303520"/>
                <a:gd name="connsiteX140" fmla="*/ 3148716 w 6318157"/>
                <a:gd name="connsiteY140" fmla="*/ 906448 h 5303520"/>
                <a:gd name="connsiteX141" fmla="*/ 2806810 w 6318157"/>
                <a:gd name="connsiteY141" fmla="*/ 834887 h 5303520"/>
                <a:gd name="connsiteX142" fmla="*/ 2600076 w 6318157"/>
                <a:gd name="connsiteY142" fmla="*/ 811033 h 5303520"/>
                <a:gd name="connsiteX143" fmla="*/ 2544417 w 6318157"/>
                <a:gd name="connsiteY143" fmla="*/ 580445 h 5303520"/>
                <a:gd name="connsiteX144" fmla="*/ 2464904 w 6318157"/>
                <a:gd name="connsiteY144" fmla="*/ 357808 h 5303520"/>
                <a:gd name="connsiteX145" fmla="*/ 2417196 w 6318157"/>
                <a:gd name="connsiteY145" fmla="*/ 230587 h 5303520"/>
                <a:gd name="connsiteX146" fmla="*/ 2496709 w 6318157"/>
                <a:gd name="connsiteY146" fmla="*/ 135172 h 5303520"/>
                <a:gd name="connsiteX0" fmla="*/ 2496709 w 6318157"/>
                <a:gd name="connsiteY0" fmla="*/ 135172 h 5303520"/>
                <a:gd name="connsiteX1" fmla="*/ 2393343 w 6318157"/>
                <a:gd name="connsiteY1" fmla="*/ 71561 h 5303520"/>
                <a:gd name="connsiteX2" fmla="*/ 2210463 w 6318157"/>
                <a:gd name="connsiteY2" fmla="*/ 79513 h 5303520"/>
                <a:gd name="connsiteX3" fmla="*/ 2059388 w 6318157"/>
                <a:gd name="connsiteY3" fmla="*/ 0 h 5303520"/>
                <a:gd name="connsiteX4" fmla="*/ 1908313 w 6318157"/>
                <a:gd name="connsiteY4" fmla="*/ 103367 h 5303520"/>
                <a:gd name="connsiteX5" fmla="*/ 1884459 w 6318157"/>
                <a:gd name="connsiteY5" fmla="*/ 310101 h 5303520"/>
                <a:gd name="connsiteX6" fmla="*/ 1773141 w 6318157"/>
                <a:gd name="connsiteY6" fmla="*/ 294198 h 5303520"/>
                <a:gd name="connsiteX7" fmla="*/ 1606163 w 6318157"/>
                <a:gd name="connsiteY7" fmla="*/ 318052 h 5303520"/>
                <a:gd name="connsiteX8" fmla="*/ 1391478 w 6318157"/>
                <a:gd name="connsiteY8" fmla="*/ 190831 h 5303520"/>
                <a:gd name="connsiteX9" fmla="*/ 1256306 w 6318157"/>
                <a:gd name="connsiteY9" fmla="*/ 190831 h 5303520"/>
                <a:gd name="connsiteX10" fmla="*/ 1208598 w 6318157"/>
                <a:gd name="connsiteY10" fmla="*/ 381662 h 5303520"/>
                <a:gd name="connsiteX11" fmla="*/ 1041621 w 6318157"/>
                <a:gd name="connsiteY11" fmla="*/ 548640 h 5303520"/>
                <a:gd name="connsiteX12" fmla="*/ 930303 w 6318157"/>
                <a:gd name="connsiteY12" fmla="*/ 628153 h 5303520"/>
                <a:gd name="connsiteX13" fmla="*/ 842838 w 6318157"/>
                <a:gd name="connsiteY13" fmla="*/ 572494 h 5303520"/>
                <a:gd name="connsiteX14" fmla="*/ 747423 w 6318157"/>
                <a:gd name="connsiteY14" fmla="*/ 755374 h 5303520"/>
                <a:gd name="connsiteX15" fmla="*/ 222636 w 6318157"/>
                <a:gd name="connsiteY15" fmla="*/ 930302 h 5303520"/>
                <a:gd name="connsiteX16" fmla="*/ 254442 w 6318157"/>
                <a:gd name="connsiteY16" fmla="*/ 1073426 h 5303520"/>
                <a:gd name="connsiteX17" fmla="*/ 302149 w 6318157"/>
                <a:gd name="connsiteY17" fmla="*/ 1256306 h 5303520"/>
                <a:gd name="connsiteX18" fmla="*/ 341906 w 6318157"/>
                <a:gd name="connsiteY18" fmla="*/ 1288111 h 5303520"/>
                <a:gd name="connsiteX19" fmla="*/ 508883 w 6318157"/>
                <a:gd name="connsiteY19" fmla="*/ 1319916 h 5303520"/>
                <a:gd name="connsiteX20" fmla="*/ 532737 w 6318157"/>
                <a:gd name="connsiteY20" fmla="*/ 1542553 h 5303520"/>
                <a:gd name="connsiteX21" fmla="*/ 930303 w 6318157"/>
                <a:gd name="connsiteY21" fmla="*/ 1717481 h 5303520"/>
                <a:gd name="connsiteX22" fmla="*/ 818984 w 6318157"/>
                <a:gd name="connsiteY22" fmla="*/ 1844702 h 5303520"/>
                <a:gd name="connsiteX23" fmla="*/ 644056 w 6318157"/>
                <a:gd name="connsiteY23" fmla="*/ 1828800 h 5303520"/>
                <a:gd name="connsiteX24" fmla="*/ 636104 w 6318157"/>
                <a:gd name="connsiteY24" fmla="*/ 2075290 h 5303520"/>
                <a:gd name="connsiteX25" fmla="*/ 755374 w 6318157"/>
                <a:gd name="connsiteY25" fmla="*/ 2178657 h 5303520"/>
                <a:gd name="connsiteX26" fmla="*/ 818984 w 6318157"/>
                <a:gd name="connsiteY26" fmla="*/ 2289975 h 5303520"/>
                <a:gd name="connsiteX27" fmla="*/ 818984 w 6318157"/>
                <a:gd name="connsiteY27" fmla="*/ 2329732 h 5303520"/>
                <a:gd name="connsiteX28" fmla="*/ 580445 w 6318157"/>
                <a:gd name="connsiteY28" fmla="*/ 2361537 h 5303520"/>
                <a:gd name="connsiteX29" fmla="*/ 485029 w 6318157"/>
                <a:gd name="connsiteY29" fmla="*/ 2393342 h 5303520"/>
                <a:gd name="connsiteX30" fmla="*/ 437322 w 6318157"/>
                <a:gd name="connsiteY30" fmla="*/ 2544417 h 5303520"/>
                <a:gd name="connsiteX31" fmla="*/ 238539 w 6318157"/>
                <a:gd name="connsiteY31" fmla="*/ 2615979 h 5303520"/>
                <a:gd name="connsiteX32" fmla="*/ 294198 w 6318157"/>
                <a:gd name="connsiteY32" fmla="*/ 2687541 h 5303520"/>
                <a:gd name="connsiteX33" fmla="*/ 405516 w 6318157"/>
                <a:gd name="connsiteY33" fmla="*/ 2727297 h 5303520"/>
                <a:gd name="connsiteX34" fmla="*/ 349857 w 6318157"/>
                <a:gd name="connsiteY34" fmla="*/ 2854518 h 5303520"/>
                <a:gd name="connsiteX35" fmla="*/ 206734 w 6318157"/>
                <a:gd name="connsiteY35" fmla="*/ 3021495 h 5303520"/>
                <a:gd name="connsiteX36" fmla="*/ 166977 w 6318157"/>
                <a:gd name="connsiteY36" fmla="*/ 3260034 h 5303520"/>
                <a:gd name="connsiteX37" fmla="*/ 103367 w 6318157"/>
                <a:gd name="connsiteY37" fmla="*/ 3450866 h 5303520"/>
                <a:gd name="connsiteX38" fmla="*/ 0 w 6318157"/>
                <a:gd name="connsiteY38" fmla="*/ 3570135 h 5303520"/>
                <a:gd name="connsiteX39" fmla="*/ 0 w 6318157"/>
                <a:gd name="connsiteY39" fmla="*/ 3649648 h 5303520"/>
                <a:gd name="connsiteX40" fmla="*/ 15903 w 6318157"/>
                <a:gd name="connsiteY40" fmla="*/ 3729161 h 5303520"/>
                <a:gd name="connsiteX41" fmla="*/ 127221 w 6318157"/>
                <a:gd name="connsiteY41" fmla="*/ 3745064 h 5303520"/>
                <a:gd name="connsiteX42" fmla="*/ 190831 w 6318157"/>
                <a:gd name="connsiteY42" fmla="*/ 3641697 h 5303520"/>
                <a:gd name="connsiteX43" fmla="*/ 326003 w 6318157"/>
                <a:gd name="connsiteY43" fmla="*/ 3586038 h 5303520"/>
                <a:gd name="connsiteX44" fmla="*/ 326003 w 6318157"/>
                <a:gd name="connsiteY44" fmla="*/ 3586038 h 5303520"/>
                <a:gd name="connsiteX45" fmla="*/ 445273 w 6318157"/>
                <a:gd name="connsiteY45" fmla="*/ 3705307 h 5303520"/>
                <a:gd name="connsiteX46" fmla="*/ 413468 w 6318157"/>
                <a:gd name="connsiteY46" fmla="*/ 3760967 h 5303520"/>
                <a:gd name="connsiteX47" fmla="*/ 357809 w 6318157"/>
                <a:gd name="connsiteY47" fmla="*/ 4174434 h 5303520"/>
                <a:gd name="connsiteX48" fmla="*/ 556591 w 6318157"/>
                <a:gd name="connsiteY48" fmla="*/ 3991554 h 5303520"/>
                <a:gd name="connsiteX49" fmla="*/ 620202 w 6318157"/>
                <a:gd name="connsiteY49" fmla="*/ 4023360 h 5303520"/>
                <a:gd name="connsiteX50" fmla="*/ 723569 w 6318157"/>
                <a:gd name="connsiteY50" fmla="*/ 4039262 h 5303520"/>
                <a:gd name="connsiteX51" fmla="*/ 795130 w 6318157"/>
                <a:gd name="connsiteY51" fmla="*/ 4150581 h 5303520"/>
                <a:gd name="connsiteX52" fmla="*/ 1025718 w 6318157"/>
                <a:gd name="connsiteY52" fmla="*/ 4253947 h 5303520"/>
                <a:gd name="connsiteX53" fmla="*/ 1176793 w 6318157"/>
                <a:gd name="connsiteY53" fmla="*/ 4500438 h 5303520"/>
                <a:gd name="connsiteX54" fmla="*/ 1144988 w 6318157"/>
                <a:gd name="connsiteY54" fmla="*/ 4595854 h 5303520"/>
                <a:gd name="connsiteX55" fmla="*/ 1614115 w 6318157"/>
                <a:gd name="connsiteY55" fmla="*/ 4842344 h 5303520"/>
                <a:gd name="connsiteX56" fmla="*/ 1614115 w 6318157"/>
                <a:gd name="connsiteY56" fmla="*/ 4993419 h 5303520"/>
                <a:gd name="connsiteX57" fmla="*/ 1614115 w 6318157"/>
                <a:gd name="connsiteY57" fmla="*/ 5128591 h 5303520"/>
                <a:gd name="connsiteX58" fmla="*/ 1653871 w 6318157"/>
                <a:gd name="connsiteY58" fmla="*/ 5255812 h 5303520"/>
                <a:gd name="connsiteX59" fmla="*/ 1844703 w 6318157"/>
                <a:gd name="connsiteY59" fmla="*/ 5303520 h 5303520"/>
                <a:gd name="connsiteX60" fmla="*/ 1844703 w 6318157"/>
                <a:gd name="connsiteY60" fmla="*/ 5303520 h 5303520"/>
                <a:gd name="connsiteX61" fmla="*/ 1971923 w 6318157"/>
                <a:gd name="connsiteY61" fmla="*/ 5247861 h 5303520"/>
                <a:gd name="connsiteX62" fmla="*/ 2115047 w 6318157"/>
                <a:gd name="connsiteY62" fmla="*/ 5239909 h 5303520"/>
                <a:gd name="connsiteX63" fmla="*/ 2170706 w 6318157"/>
                <a:gd name="connsiteY63" fmla="*/ 5144494 h 5303520"/>
                <a:gd name="connsiteX64" fmla="*/ 2083242 w 6318157"/>
                <a:gd name="connsiteY64" fmla="*/ 5080883 h 5303520"/>
                <a:gd name="connsiteX65" fmla="*/ 2011680 w 6318157"/>
                <a:gd name="connsiteY65" fmla="*/ 5033175 h 5303520"/>
                <a:gd name="connsiteX66" fmla="*/ 1932167 w 6318157"/>
                <a:gd name="connsiteY66" fmla="*/ 4937760 h 5303520"/>
                <a:gd name="connsiteX67" fmla="*/ 1884459 w 6318157"/>
                <a:gd name="connsiteY67" fmla="*/ 4834393 h 5303520"/>
                <a:gd name="connsiteX68" fmla="*/ 1940118 w 6318157"/>
                <a:gd name="connsiteY68" fmla="*/ 4770782 h 5303520"/>
                <a:gd name="connsiteX69" fmla="*/ 2226365 w 6318157"/>
                <a:gd name="connsiteY69" fmla="*/ 4683318 h 5303520"/>
                <a:gd name="connsiteX70" fmla="*/ 2313829 w 6318157"/>
                <a:gd name="connsiteY70" fmla="*/ 4707172 h 5303520"/>
                <a:gd name="connsiteX71" fmla="*/ 2449002 w 6318157"/>
                <a:gd name="connsiteY71" fmla="*/ 4731026 h 5303520"/>
                <a:gd name="connsiteX72" fmla="*/ 2504661 w 6318157"/>
                <a:gd name="connsiteY72" fmla="*/ 4826441 h 5303520"/>
                <a:gd name="connsiteX73" fmla="*/ 2584174 w 6318157"/>
                <a:gd name="connsiteY73" fmla="*/ 4818490 h 5303520"/>
                <a:gd name="connsiteX74" fmla="*/ 2798859 w 6318157"/>
                <a:gd name="connsiteY74" fmla="*/ 4818490 h 5303520"/>
                <a:gd name="connsiteX75" fmla="*/ 2934031 w 6318157"/>
                <a:gd name="connsiteY75" fmla="*/ 4945711 h 5303520"/>
                <a:gd name="connsiteX76" fmla="*/ 2910177 w 6318157"/>
                <a:gd name="connsiteY76" fmla="*/ 5136542 h 5303520"/>
                <a:gd name="connsiteX77" fmla="*/ 2981739 w 6318157"/>
                <a:gd name="connsiteY77" fmla="*/ 5080883 h 5303520"/>
                <a:gd name="connsiteX78" fmla="*/ 3101009 w 6318157"/>
                <a:gd name="connsiteY78" fmla="*/ 5144494 h 5303520"/>
                <a:gd name="connsiteX79" fmla="*/ 3164619 w 6318157"/>
                <a:gd name="connsiteY79" fmla="*/ 4842344 h 5303520"/>
                <a:gd name="connsiteX80" fmla="*/ 3116911 w 6318157"/>
                <a:gd name="connsiteY80" fmla="*/ 4476584 h 5303520"/>
                <a:gd name="connsiteX81" fmla="*/ 3156668 w 6318157"/>
                <a:gd name="connsiteY81" fmla="*/ 4365266 h 5303520"/>
                <a:gd name="connsiteX82" fmla="*/ 3323645 w 6318157"/>
                <a:gd name="connsiteY82" fmla="*/ 4301655 h 5303520"/>
                <a:gd name="connsiteX83" fmla="*/ 3482671 w 6318157"/>
                <a:gd name="connsiteY83" fmla="*/ 4253947 h 5303520"/>
                <a:gd name="connsiteX84" fmla="*/ 3570136 w 6318157"/>
                <a:gd name="connsiteY84" fmla="*/ 4333461 h 5303520"/>
                <a:gd name="connsiteX85" fmla="*/ 3530379 w 6318157"/>
                <a:gd name="connsiteY85" fmla="*/ 4444779 h 5303520"/>
                <a:gd name="connsiteX86" fmla="*/ 3546282 w 6318157"/>
                <a:gd name="connsiteY86" fmla="*/ 4548146 h 5303520"/>
                <a:gd name="connsiteX87" fmla="*/ 3609892 w 6318157"/>
                <a:gd name="connsiteY87" fmla="*/ 4603805 h 5303520"/>
                <a:gd name="connsiteX88" fmla="*/ 3673503 w 6318157"/>
                <a:gd name="connsiteY88" fmla="*/ 4611756 h 5303520"/>
                <a:gd name="connsiteX89" fmla="*/ 3745064 w 6318157"/>
                <a:gd name="connsiteY89" fmla="*/ 4746928 h 5303520"/>
                <a:gd name="connsiteX90" fmla="*/ 4071068 w 6318157"/>
                <a:gd name="connsiteY90" fmla="*/ 4691269 h 5303520"/>
                <a:gd name="connsiteX91" fmla="*/ 4397071 w 6318157"/>
                <a:gd name="connsiteY91" fmla="*/ 4659464 h 5303520"/>
                <a:gd name="connsiteX92" fmla="*/ 4436828 w 6318157"/>
                <a:gd name="connsiteY92" fmla="*/ 4762831 h 5303520"/>
                <a:gd name="connsiteX93" fmla="*/ 4500438 w 6318157"/>
                <a:gd name="connsiteY93" fmla="*/ 4731026 h 5303520"/>
                <a:gd name="connsiteX94" fmla="*/ 4595854 w 6318157"/>
                <a:gd name="connsiteY94" fmla="*/ 4659464 h 5303520"/>
                <a:gd name="connsiteX95" fmla="*/ 4659464 w 6318157"/>
                <a:gd name="connsiteY95" fmla="*/ 4500438 h 5303520"/>
                <a:gd name="connsiteX96" fmla="*/ 4683318 w 6318157"/>
                <a:gd name="connsiteY96" fmla="*/ 4277801 h 5303520"/>
                <a:gd name="connsiteX97" fmla="*/ 4516341 w 6318157"/>
                <a:gd name="connsiteY97" fmla="*/ 4222142 h 5303520"/>
                <a:gd name="connsiteX98" fmla="*/ 4548146 w 6318157"/>
                <a:gd name="connsiteY98" fmla="*/ 4047214 h 5303520"/>
                <a:gd name="connsiteX99" fmla="*/ 4619708 w 6318157"/>
                <a:gd name="connsiteY99" fmla="*/ 3991554 h 5303520"/>
                <a:gd name="connsiteX100" fmla="*/ 4738977 w 6318157"/>
                <a:gd name="connsiteY100" fmla="*/ 3856382 h 5303520"/>
                <a:gd name="connsiteX101" fmla="*/ 4826442 w 6318157"/>
                <a:gd name="connsiteY101" fmla="*/ 3737113 h 5303520"/>
                <a:gd name="connsiteX102" fmla="*/ 4929809 w 6318157"/>
                <a:gd name="connsiteY102" fmla="*/ 3824577 h 5303520"/>
                <a:gd name="connsiteX103" fmla="*/ 4921857 w 6318157"/>
                <a:gd name="connsiteY103" fmla="*/ 3991554 h 5303520"/>
                <a:gd name="connsiteX104" fmla="*/ 4977516 w 6318157"/>
                <a:gd name="connsiteY104" fmla="*/ 4015408 h 5303520"/>
                <a:gd name="connsiteX105" fmla="*/ 5025224 w 6318157"/>
                <a:gd name="connsiteY105" fmla="*/ 3919993 h 5303520"/>
                <a:gd name="connsiteX106" fmla="*/ 5072932 w 6318157"/>
                <a:gd name="connsiteY106" fmla="*/ 3919993 h 5303520"/>
                <a:gd name="connsiteX107" fmla="*/ 5144494 w 6318157"/>
                <a:gd name="connsiteY107" fmla="*/ 3816626 h 5303520"/>
                <a:gd name="connsiteX108" fmla="*/ 5160396 w 6318157"/>
                <a:gd name="connsiteY108" fmla="*/ 3745064 h 5303520"/>
                <a:gd name="connsiteX109" fmla="*/ 5390984 w 6318157"/>
                <a:gd name="connsiteY109" fmla="*/ 3697356 h 5303520"/>
                <a:gd name="connsiteX110" fmla="*/ 5486400 w 6318157"/>
                <a:gd name="connsiteY110" fmla="*/ 3593989 h 5303520"/>
                <a:gd name="connsiteX111" fmla="*/ 5390984 w 6318157"/>
                <a:gd name="connsiteY111" fmla="*/ 3530379 h 5303520"/>
                <a:gd name="connsiteX112" fmla="*/ 5343276 w 6318157"/>
                <a:gd name="connsiteY112" fmla="*/ 3291840 h 5303520"/>
                <a:gd name="connsiteX113" fmla="*/ 5478449 w 6318157"/>
                <a:gd name="connsiteY113" fmla="*/ 3021495 h 5303520"/>
                <a:gd name="connsiteX114" fmla="*/ 5820355 w 6318157"/>
                <a:gd name="connsiteY114" fmla="*/ 2949934 h 5303520"/>
                <a:gd name="connsiteX115" fmla="*/ 6020959 w 6318157"/>
                <a:gd name="connsiteY115" fmla="*/ 2817743 h 5303520"/>
                <a:gd name="connsiteX116" fmla="*/ 6058811 w 6318157"/>
                <a:gd name="connsiteY116" fmla="*/ 2840189 h 5303520"/>
                <a:gd name="connsiteX117" fmla="*/ 6114056 w 6318157"/>
                <a:gd name="connsiteY117" fmla="*/ 2819234 h 5303520"/>
                <a:gd name="connsiteX118" fmla="*/ 6152156 w 6318157"/>
                <a:gd name="connsiteY118" fmla="*/ 2849714 h 5303520"/>
                <a:gd name="connsiteX119" fmla="*/ 6260741 w 6318157"/>
                <a:gd name="connsiteY119" fmla="*/ 2828759 h 5303520"/>
                <a:gd name="connsiteX120" fmla="*/ 6292298 w 6318157"/>
                <a:gd name="connsiteY120" fmla="*/ 2839444 h 5303520"/>
                <a:gd name="connsiteX121" fmla="*/ 6304556 w 6318157"/>
                <a:gd name="connsiteY121" fmla="*/ 2798279 h 5303520"/>
                <a:gd name="connsiteX122" fmla="*/ 6306461 w 6318157"/>
                <a:gd name="connsiteY122" fmla="*/ 2769704 h 5303520"/>
                <a:gd name="connsiteX123" fmla="*/ 6317891 w 6318157"/>
                <a:gd name="connsiteY123" fmla="*/ 2758274 h 5303520"/>
                <a:gd name="connsiteX124" fmla="*/ 6268361 w 6318157"/>
                <a:gd name="connsiteY124" fmla="*/ 2735414 h 5303520"/>
                <a:gd name="connsiteX125" fmla="*/ 6194066 w 6318157"/>
                <a:gd name="connsiteY125" fmla="*/ 2528514 h 5303520"/>
                <a:gd name="connsiteX126" fmla="*/ 5987332 w 6318157"/>
                <a:gd name="connsiteY126" fmla="*/ 2393342 h 5303520"/>
                <a:gd name="connsiteX127" fmla="*/ 5915770 w 6318157"/>
                <a:gd name="connsiteY127" fmla="*/ 2242267 h 5303520"/>
                <a:gd name="connsiteX128" fmla="*/ 5677231 w 6318157"/>
                <a:gd name="connsiteY128" fmla="*/ 2146852 h 5303520"/>
                <a:gd name="connsiteX129" fmla="*/ 5534108 w 6318157"/>
                <a:gd name="connsiteY129" fmla="*/ 2138901 h 5303520"/>
                <a:gd name="connsiteX130" fmla="*/ 5526156 w 6318157"/>
                <a:gd name="connsiteY130" fmla="*/ 2297927 h 5303520"/>
                <a:gd name="connsiteX131" fmla="*/ 5446643 w 6318157"/>
                <a:gd name="connsiteY131" fmla="*/ 2615979 h 5303520"/>
                <a:gd name="connsiteX132" fmla="*/ 5239909 w 6318157"/>
                <a:gd name="connsiteY132" fmla="*/ 2576222 h 5303520"/>
                <a:gd name="connsiteX133" fmla="*/ 4953663 w 6318157"/>
                <a:gd name="connsiteY133" fmla="*/ 2512612 h 5303520"/>
                <a:gd name="connsiteX134" fmla="*/ 4699221 w 6318157"/>
                <a:gd name="connsiteY134" fmla="*/ 2337683 h 5303520"/>
                <a:gd name="connsiteX135" fmla="*/ 4325509 w 6318157"/>
                <a:gd name="connsiteY135" fmla="*/ 2202511 h 5303520"/>
                <a:gd name="connsiteX136" fmla="*/ 3705308 w 6318157"/>
                <a:gd name="connsiteY136" fmla="*/ 2035534 h 5303520"/>
                <a:gd name="connsiteX137" fmla="*/ 3641697 w 6318157"/>
                <a:gd name="connsiteY137" fmla="*/ 1677725 h 5303520"/>
                <a:gd name="connsiteX138" fmla="*/ 3458817 w 6318157"/>
                <a:gd name="connsiteY138" fmla="*/ 1526650 h 5303520"/>
                <a:gd name="connsiteX139" fmla="*/ 3593989 w 6318157"/>
                <a:gd name="connsiteY139" fmla="*/ 1343770 h 5303520"/>
                <a:gd name="connsiteX140" fmla="*/ 3601941 w 6318157"/>
                <a:gd name="connsiteY140" fmla="*/ 1097280 h 5303520"/>
                <a:gd name="connsiteX141" fmla="*/ 3148716 w 6318157"/>
                <a:gd name="connsiteY141" fmla="*/ 906448 h 5303520"/>
                <a:gd name="connsiteX142" fmla="*/ 2806810 w 6318157"/>
                <a:gd name="connsiteY142" fmla="*/ 834887 h 5303520"/>
                <a:gd name="connsiteX143" fmla="*/ 2600076 w 6318157"/>
                <a:gd name="connsiteY143" fmla="*/ 811033 h 5303520"/>
                <a:gd name="connsiteX144" fmla="*/ 2544417 w 6318157"/>
                <a:gd name="connsiteY144" fmla="*/ 580445 h 5303520"/>
                <a:gd name="connsiteX145" fmla="*/ 2464904 w 6318157"/>
                <a:gd name="connsiteY145" fmla="*/ 357808 h 5303520"/>
                <a:gd name="connsiteX146" fmla="*/ 2417196 w 6318157"/>
                <a:gd name="connsiteY146" fmla="*/ 230587 h 5303520"/>
                <a:gd name="connsiteX147" fmla="*/ 2496709 w 6318157"/>
                <a:gd name="connsiteY147" fmla="*/ 135172 h 5303520"/>
                <a:gd name="connsiteX0" fmla="*/ 2496709 w 6318157"/>
                <a:gd name="connsiteY0" fmla="*/ 135172 h 5303520"/>
                <a:gd name="connsiteX1" fmla="*/ 2393343 w 6318157"/>
                <a:gd name="connsiteY1" fmla="*/ 71561 h 5303520"/>
                <a:gd name="connsiteX2" fmla="*/ 2210463 w 6318157"/>
                <a:gd name="connsiteY2" fmla="*/ 79513 h 5303520"/>
                <a:gd name="connsiteX3" fmla="*/ 2059388 w 6318157"/>
                <a:gd name="connsiteY3" fmla="*/ 0 h 5303520"/>
                <a:gd name="connsiteX4" fmla="*/ 1908313 w 6318157"/>
                <a:gd name="connsiteY4" fmla="*/ 103367 h 5303520"/>
                <a:gd name="connsiteX5" fmla="*/ 1884459 w 6318157"/>
                <a:gd name="connsiteY5" fmla="*/ 310101 h 5303520"/>
                <a:gd name="connsiteX6" fmla="*/ 1773141 w 6318157"/>
                <a:gd name="connsiteY6" fmla="*/ 294198 h 5303520"/>
                <a:gd name="connsiteX7" fmla="*/ 1606163 w 6318157"/>
                <a:gd name="connsiteY7" fmla="*/ 318052 h 5303520"/>
                <a:gd name="connsiteX8" fmla="*/ 1391478 w 6318157"/>
                <a:gd name="connsiteY8" fmla="*/ 190831 h 5303520"/>
                <a:gd name="connsiteX9" fmla="*/ 1256306 w 6318157"/>
                <a:gd name="connsiteY9" fmla="*/ 190831 h 5303520"/>
                <a:gd name="connsiteX10" fmla="*/ 1208598 w 6318157"/>
                <a:gd name="connsiteY10" fmla="*/ 381662 h 5303520"/>
                <a:gd name="connsiteX11" fmla="*/ 1041621 w 6318157"/>
                <a:gd name="connsiteY11" fmla="*/ 548640 h 5303520"/>
                <a:gd name="connsiteX12" fmla="*/ 930303 w 6318157"/>
                <a:gd name="connsiteY12" fmla="*/ 628153 h 5303520"/>
                <a:gd name="connsiteX13" fmla="*/ 842838 w 6318157"/>
                <a:gd name="connsiteY13" fmla="*/ 572494 h 5303520"/>
                <a:gd name="connsiteX14" fmla="*/ 747423 w 6318157"/>
                <a:gd name="connsiteY14" fmla="*/ 755374 h 5303520"/>
                <a:gd name="connsiteX15" fmla="*/ 222636 w 6318157"/>
                <a:gd name="connsiteY15" fmla="*/ 930302 h 5303520"/>
                <a:gd name="connsiteX16" fmla="*/ 254442 w 6318157"/>
                <a:gd name="connsiteY16" fmla="*/ 1073426 h 5303520"/>
                <a:gd name="connsiteX17" fmla="*/ 302149 w 6318157"/>
                <a:gd name="connsiteY17" fmla="*/ 1256306 h 5303520"/>
                <a:gd name="connsiteX18" fmla="*/ 341906 w 6318157"/>
                <a:gd name="connsiteY18" fmla="*/ 1288111 h 5303520"/>
                <a:gd name="connsiteX19" fmla="*/ 508883 w 6318157"/>
                <a:gd name="connsiteY19" fmla="*/ 1319916 h 5303520"/>
                <a:gd name="connsiteX20" fmla="*/ 532737 w 6318157"/>
                <a:gd name="connsiteY20" fmla="*/ 1542553 h 5303520"/>
                <a:gd name="connsiteX21" fmla="*/ 930303 w 6318157"/>
                <a:gd name="connsiteY21" fmla="*/ 1717481 h 5303520"/>
                <a:gd name="connsiteX22" fmla="*/ 818984 w 6318157"/>
                <a:gd name="connsiteY22" fmla="*/ 1844702 h 5303520"/>
                <a:gd name="connsiteX23" fmla="*/ 644056 w 6318157"/>
                <a:gd name="connsiteY23" fmla="*/ 1828800 h 5303520"/>
                <a:gd name="connsiteX24" fmla="*/ 636104 w 6318157"/>
                <a:gd name="connsiteY24" fmla="*/ 2075290 h 5303520"/>
                <a:gd name="connsiteX25" fmla="*/ 755374 w 6318157"/>
                <a:gd name="connsiteY25" fmla="*/ 2178657 h 5303520"/>
                <a:gd name="connsiteX26" fmla="*/ 818984 w 6318157"/>
                <a:gd name="connsiteY26" fmla="*/ 2289975 h 5303520"/>
                <a:gd name="connsiteX27" fmla="*/ 818984 w 6318157"/>
                <a:gd name="connsiteY27" fmla="*/ 2329732 h 5303520"/>
                <a:gd name="connsiteX28" fmla="*/ 580445 w 6318157"/>
                <a:gd name="connsiteY28" fmla="*/ 2361537 h 5303520"/>
                <a:gd name="connsiteX29" fmla="*/ 485029 w 6318157"/>
                <a:gd name="connsiteY29" fmla="*/ 2393342 h 5303520"/>
                <a:gd name="connsiteX30" fmla="*/ 437322 w 6318157"/>
                <a:gd name="connsiteY30" fmla="*/ 2544417 h 5303520"/>
                <a:gd name="connsiteX31" fmla="*/ 238539 w 6318157"/>
                <a:gd name="connsiteY31" fmla="*/ 2615979 h 5303520"/>
                <a:gd name="connsiteX32" fmla="*/ 294198 w 6318157"/>
                <a:gd name="connsiteY32" fmla="*/ 2687541 h 5303520"/>
                <a:gd name="connsiteX33" fmla="*/ 405516 w 6318157"/>
                <a:gd name="connsiteY33" fmla="*/ 2727297 h 5303520"/>
                <a:gd name="connsiteX34" fmla="*/ 349857 w 6318157"/>
                <a:gd name="connsiteY34" fmla="*/ 2854518 h 5303520"/>
                <a:gd name="connsiteX35" fmla="*/ 206734 w 6318157"/>
                <a:gd name="connsiteY35" fmla="*/ 3021495 h 5303520"/>
                <a:gd name="connsiteX36" fmla="*/ 166977 w 6318157"/>
                <a:gd name="connsiteY36" fmla="*/ 3260034 h 5303520"/>
                <a:gd name="connsiteX37" fmla="*/ 103367 w 6318157"/>
                <a:gd name="connsiteY37" fmla="*/ 3450866 h 5303520"/>
                <a:gd name="connsiteX38" fmla="*/ 0 w 6318157"/>
                <a:gd name="connsiteY38" fmla="*/ 3570135 h 5303520"/>
                <a:gd name="connsiteX39" fmla="*/ 0 w 6318157"/>
                <a:gd name="connsiteY39" fmla="*/ 3649648 h 5303520"/>
                <a:gd name="connsiteX40" fmla="*/ 15903 w 6318157"/>
                <a:gd name="connsiteY40" fmla="*/ 3729161 h 5303520"/>
                <a:gd name="connsiteX41" fmla="*/ 127221 w 6318157"/>
                <a:gd name="connsiteY41" fmla="*/ 3745064 h 5303520"/>
                <a:gd name="connsiteX42" fmla="*/ 190831 w 6318157"/>
                <a:gd name="connsiteY42" fmla="*/ 3641697 h 5303520"/>
                <a:gd name="connsiteX43" fmla="*/ 326003 w 6318157"/>
                <a:gd name="connsiteY43" fmla="*/ 3586038 h 5303520"/>
                <a:gd name="connsiteX44" fmla="*/ 326003 w 6318157"/>
                <a:gd name="connsiteY44" fmla="*/ 3586038 h 5303520"/>
                <a:gd name="connsiteX45" fmla="*/ 445273 w 6318157"/>
                <a:gd name="connsiteY45" fmla="*/ 3705307 h 5303520"/>
                <a:gd name="connsiteX46" fmla="*/ 413468 w 6318157"/>
                <a:gd name="connsiteY46" fmla="*/ 3760967 h 5303520"/>
                <a:gd name="connsiteX47" fmla="*/ 357809 w 6318157"/>
                <a:gd name="connsiteY47" fmla="*/ 4174434 h 5303520"/>
                <a:gd name="connsiteX48" fmla="*/ 556591 w 6318157"/>
                <a:gd name="connsiteY48" fmla="*/ 3991554 h 5303520"/>
                <a:gd name="connsiteX49" fmla="*/ 620202 w 6318157"/>
                <a:gd name="connsiteY49" fmla="*/ 4023360 h 5303520"/>
                <a:gd name="connsiteX50" fmla="*/ 723569 w 6318157"/>
                <a:gd name="connsiteY50" fmla="*/ 4039262 h 5303520"/>
                <a:gd name="connsiteX51" fmla="*/ 795130 w 6318157"/>
                <a:gd name="connsiteY51" fmla="*/ 4150581 h 5303520"/>
                <a:gd name="connsiteX52" fmla="*/ 1025718 w 6318157"/>
                <a:gd name="connsiteY52" fmla="*/ 4253947 h 5303520"/>
                <a:gd name="connsiteX53" fmla="*/ 1176793 w 6318157"/>
                <a:gd name="connsiteY53" fmla="*/ 4500438 h 5303520"/>
                <a:gd name="connsiteX54" fmla="*/ 1144988 w 6318157"/>
                <a:gd name="connsiteY54" fmla="*/ 4595854 h 5303520"/>
                <a:gd name="connsiteX55" fmla="*/ 1614115 w 6318157"/>
                <a:gd name="connsiteY55" fmla="*/ 4842344 h 5303520"/>
                <a:gd name="connsiteX56" fmla="*/ 1614115 w 6318157"/>
                <a:gd name="connsiteY56" fmla="*/ 4993419 h 5303520"/>
                <a:gd name="connsiteX57" fmla="*/ 1614115 w 6318157"/>
                <a:gd name="connsiteY57" fmla="*/ 5128591 h 5303520"/>
                <a:gd name="connsiteX58" fmla="*/ 1653871 w 6318157"/>
                <a:gd name="connsiteY58" fmla="*/ 5255812 h 5303520"/>
                <a:gd name="connsiteX59" fmla="*/ 1844703 w 6318157"/>
                <a:gd name="connsiteY59" fmla="*/ 5303520 h 5303520"/>
                <a:gd name="connsiteX60" fmla="*/ 1844703 w 6318157"/>
                <a:gd name="connsiteY60" fmla="*/ 5303520 h 5303520"/>
                <a:gd name="connsiteX61" fmla="*/ 1971923 w 6318157"/>
                <a:gd name="connsiteY61" fmla="*/ 5247861 h 5303520"/>
                <a:gd name="connsiteX62" fmla="*/ 2115047 w 6318157"/>
                <a:gd name="connsiteY62" fmla="*/ 5239909 h 5303520"/>
                <a:gd name="connsiteX63" fmla="*/ 2170706 w 6318157"/>
                <a:gd name="connsiteY63" fmla="*/ 5144494 h 5303520"/>
                <a:gd name="connsiteX64" fmla="*/ 2083242 w 6318157"/>
                <a:gd name="connsiteY64" fmla="*/ 5080883 h 5303520"/>
                <a:gd name="connsiteX65" fmla="*/ 2011680 w 6318157"/>
                <a:gd name="connsiteY65" fmla="*/ 5033175 h 5303520"/>
                <a:gd name="connsiteX66" fmla="*/ 1932167 w 6318157"/>
                <a:gd name="connsiteY66" fmla="*/ 4937760 h 5303520"/>
                <a:gd name="connsiteX67" fmla="*/ 1884459 w 6318157"/>
                <a:gd name="connsiteY67" fmla="*/ 4834393 h 5303520"/>
                <a:gd name="connsiteX68" fmla="*/ 1940118 w 6318157"/>
                <a:gd name="connsiteY68" fmla="*/ 4770782 h 5303520"/>
                <a:gd name="connsiteX69" fmla="*/ 2226365 w 6318157"/>
                <a:gd name="connsiteY69" fmla="*/ 4683318 h 5303520"/>
                <a:gd name="connsiteX70" fmla="*/ 2313829 w 6318157"/>
                <a:gd name="connsiteY70" fmla="*/ 4707172 h 5303520"/>
                <a:gd name="connsiteX71" fmla="*/ 2449002 w 6318157"/>
                <a:gd name="connsiteY71" fmla="*/ 4731026 h 5303520"/>
                <a:gd name="connsiteX72" fmla="*/ 2504661 w 6318157"/>
                <a:gd name="connsiteY72" fmla="*/ 4826441 h 5303520"/>
                <a:gd name="connsiteX73" fmla="*/ 2584174 w 6318157"/>
                <a:gd name="connsiteY73" fmla="*/ 4818490 h 5303520"/>
                <a:gd name="connsiteX74" fmla="*/ 2798859 w 6318157"/>
                <a:gd name="connsiteY74" fmla="*/ 4818490 h 5303520"/>
                <a:gd name="connsiteX75" fmla="*/ 2934031 w 6318157"/>
                <a:gd name="connsiteY75" fmla="*/ 4945711 h 5303520"/>
                <a:gd name="connsiteX76" fmla="*/ 2910177 w 6318157"/>
                <a:gd name="connsiteY76" fmla="*/ 5136542 h 5303520"/>
                <a:gd name="connsiteX77" fmla="*/ 2981739 w 6318157"/>
                <a:gd name="connsiteY77" fmla="*/ 5080883 h 5303520"/>
                <a:gd name="connsiteX78" fmla="*/ 3101009 w 6318157"/>
                <a:gd name="connsiteY78" fmla="*/ 5144494 h 5303520"/>
                <a:gd name="connsiteX79" fmla="*/ 3164619 w 6318157"/>
                <a:gd name="connsiteY79" fmla="*/ 4842344 h 5303520"/>
                <a:gd name="connsiteX80" fmla="*/ 3116911 w 6318157"/>
                <a:gd name="connsiteY80" fmla="*/ 4476584 h 5303520"/>
                <a:gd name="connsiteX81" fmla="*/ 3156668 w 6318157"/>
                <a:gd name="connsiteY81" fmla="*/ 4365266 h 5303520"/>
                <a:gd name="connsiteX82" fmla="*/ 3323645 w 6318157"/>
                <a:gd name="connsiteY82" fmla="*/ 4301655 h 5303520"/>
                <a:gd name="connsiteX83" fmla="*/ 3482671 w 6318157"/>
                <a:gd name="connsiteY83" fmla="*/ 4253947 h 5303520"/>
                <a:gd name="connsiteX84" fmla="*/ 3570136 w 6318157"/>
                <a:gd name="connsiteY84" fmla="*/ 4333461 h 5303520"/>
                <a:gd name="connsiteX85" fmla="*/ 3530379 w 6318157"/>
                <a:gd name="connsiteY85" fmla="*/ 4444779 h 5303520"/>
                <a:gd name="connsiteX86" fmla="*/ 3546282 w 6318157"/>
                <a:gd name="connsiteY86" fmla="*/ 4548146 h 5303520"/>
                <a:gd name="connsiteX87" fmla="*/ 3609892 w 6318157"/>
                <a:gd name="connsiteY87" fmla="*/ 4603805 h 5303520"/>
                <a:gd name="connsiteX88" fmla="*/ 3673503 w 6318157"/>
                <a:gd name="connsiteY88" fmla="*/ 4611756 h 5303520"/>
                <a:gd name="connsiteX89" fmla="*/ 3745064 w 6318157"/>
                <a:gd name="connsiteY89" fmla="*/ 4746928 h 5303520"/>
                <a:gd name="connsiteX90" fmla="*/ 4071068 w 6318157"/>
                <a:gd name="connsiteY90" fmla="*/ 4691269 h 5303520"/>
                <a:gd name="connsiteX91" fmla="*/ 4397071 w 6318157"/>
                <a:gd name="connsiteY91" fmla="*/ 4659464 h 5303520"/>
                <a:gd name="connsiteX92" fmla="*/ 4436828 w 6318157"/>
                <a:gd name="connsiteY92" fmla="*/ 4762831 h 5303520"/>
                <a:gd name="connsiteX93" fmla="*/ 4500438 w 6318157"/>
                <a:gd name="connsiteY93" fmla="*/ 4731026 h 5303520"/>
                <a:gd name="connsiteX94" fmla="*/ 4595854 w 6318157"/>
                <a:gd name="connsiteY94" fmla="*/ 4659464 h 5303520"/>
                <a:gd name="connsiteX95" fmla="*/ 4659464 w 6318157"/>
                <a:gd name="connsiteY95" fmla="*/ 4500438 h 5303520"/>
                <a:gd name="connsiteX96" fmla="*/ 4683318 w 6318157"/>
                <a:gd name="connsiteY96" fmla="*/ 4277801 h 5303520"/>
                <a:gd name="connsiteX97" fmla="*/ 4516341 w 6318157"/>
                <a:gd name="connsiteY97" fmla="*/ 4222142 h 5303520"/>
                <a:gd name="connsiteX98" fmla="*/ 4548146 w 6318157"/>
                <a:gd name="connsiteY98" fmla="*/ 4047214 h 5303520"/>
                <a:gd name="connsiteX99" fmla="*/ 4619708 w 6318157"/>
                <a:gd name="connsiteY99" fmla="*/ 3991554 h 5303520"/>
                <a:gd name="connsiteX100" fmla="*/ 4738977 w 6318157"/>
                <a:gd name="connsiteY100" fmla="*/ 3856382 h 5303520"/>
                <a:gd name="connsiteX101" fmla="*/ 4826442 w 6318157"/>
                <a:gd name="connsiteY101" fmla="*/ 3737113 h 5303520"/>
                <a:gd name="connsiteX102" fmla="*/ 4929809 w 6318157"/>
                <a:gd name="connsiteY102" fmla="*/ 3824577 h 5303520"/>
                <a:gd name="connsiteX103" fmla="*/ 4921857 w 6318157"/>
                <a:gd name="connsiteY103" fmla="*/ 3991554 h 5303520"/>
                <a:gd name="connsiteX104" fmla="*/ 4977516 w 6318157"/>
                <a:gd name="connsiteY104" fmla="*/ 4015408 h 5303520"/>
                <a:gd name="connsiteX105" fmla="*/ 5025224 w 6318157"/>
                <a:gd name="connsiteY105" fmla="*/ 3919993 h 5303520"/>
                <a:gd name="connsiteX106" fmla="*/ 5072932 w 6318157"/>
                <a:gd name="connsiteY106" fmla="*/ 3919993 h 5303520"/>
                <a:gd name="connsiteX107" fmla="*/ 5144494 w 6318157"/>
                <a:gd name="connsiteY107" fmla="*/ 3816626 h 5303520"/>
                <a:gd name="connsiteX108" fmla="*/ 5160396 w 6318157"/>
                <a:gd name="connsiteY108" fmla="*/ 3745064 h 5303520"/>
                <a:gd name="connsiteX109" fmla="*/ 5390984 w 6318157"/>
                <a:gd name="connsiteY109" fmla="*/ 3697356 h 5303520"/>
                <a:gd name="connsiteX110" fmla="*/ 5486400 w 6318157"/>
                <a:gd name="connsiteY110" fmla="*/ 3593989 h 5303520"/>
                <a:gd name="connsiteX111" fmla="*/ 5390984 w 6318157"/>
                <a:gd name="connsiteY111" fmla="*/ 3530379 h 5303520"/>
                <a:gd name="connsiteX112" fmla="*/ 5343276 w 6318157"/>
                <a:gd name="connsiteY112" fmla="*/ 3291840 h 5303520"/>
                <a:gd name="connsiteX113" fmla="*/ 5478449 w 6318157"/>
                <a:gd name="connsiteY113" fmla="*/ 3021495 h 5303520"/>
                <a:gd name="connsiteX114" fmla="*/ 5820355 w 6318157"/>
                <a:gd name="connsiteY114" fmla="*/ 2949934 h 5303520"/>
                <a:gd name="connsiteX115" fmla="*/ 6020959 w 6318157"/>
                <a:gd name="connsiteY115" fmla="*/ 2817743 h 5303520"/>
                <a:gd name="connsiteX116" fmla="*/ 6058811 w 6318157"/>
                <a:gd name="connsiteY116" fmla="*/ 2840189 h 5303520"/>
                <a:gd name="connsiteX117" fmla="*/ 6114056 w 6318157"/>
                <a:gd name="connsiteY117" fmla="*/ 2819234 h 5303520"/>
                <a:gd name="connsiteX118" fmla="*/ 6152156 w 6318157"/>
                <a:gd name="connsiteY118" fmla="*/ 2849714 h 5303520"/>
                <a:gd name="connsiteX119" fmla="*/ 6260741 w 6318157"/>
                <a:gd name="connsiteY119" fmla="*/ 2828759 h 5303520"/>
                <a:gd name="connsiteX120" fmla="*/ 6292298 w 6318157"/>
                <a:gd name="connsiteY120" fmla="*/ 2839444 h 5303520"/>
                <a:gd name="connsiteX121" fmla="*/ 6304556 w 6318157"/>
                <a:gd name="connsiteY121" fmla="*/ 2798279 h 5303520"/>
                <a:gd name="connsiteX122" fmla="*/ 6306461 w 6318157"/>
                <a:gd name="connsiteY122" fmla="*/ 2769704 h 5303520"/>
                <a:gd name="connsiteX123" fmla="*/ 6317891 w 6318157"/>
                <a:gd name="connsiteY123" fmla="*/ 2758274 h 5303520"/>
                <a:gd name="connsiteX124" fmla="*/ 6268361 w 6318157"/>
                <a:gd name="connsiteY124" fmla="*/ 2735414 h 5303520"/>
                <a:gd name="connsiteX125" fmla="*/ 6220736 w 6318157"/>
                <a:gd name="connsiteY125" fmla="*/ 2503749 h 5303520"/>
                <a:gd name="connsiteX126" fmla="*/ 5987332 w 6318157"/>
                <a:gd name="connsiteY126" fmla="*/ 2393342 h 5303520"/>
                <a:gd name="connsiteX127" fmla="*/ 5915770 w 6318157"/>
                <a:gd name="connsiteY127" fmla="*/ 2242267 h 5303520"/>
                <a:gd name="connsiteX128" fmla="*/ 5677231 w 6318157"/>
                <a:gd name="connsiteY128" fmla="*/ 2146852 h 5303520"/>
                <a:gd name="connsiteX129" fmla="*/ 5534108 w 6318157"/>
                <a:gd name="connsiteY129" fmla="*/ 2138901 h 5303520"/>
                <a:gd name="connsiteX130" fmla="*/ 5526156 w 6318157"/>
                <a:gd name="connsiteY130" fmla="*/ 2297927 h 5303520"/>
                <a:gd name="connsiteX131" fmla="*/ 5446643 w 6318157"/>
                <a:gd name="connsiteY131" fmla="*/ 2615979 h 5303520"/>
                <a:gd name="connsiteX132" fmla="*/ 5239909 w 6318157"/>
                <a:gd name="connsiteY132" fmla="*/ 2576222 h 5303520"/>
                <a:gd name="connsiteX133" fmla="*/ 4953663 w 6318157"/>
                <a:gd name="connsiteY133" fmla="*/ 2512612 h 5303520"/>
                <a:gd name="connsiteX134" fmla="*/ 4699221 w 6318157"/>
                <a:gd name="connsiteY134" fmla="*/ 2337683 h 5303520"/>
                <a:gd name="connsiteX135" fmla="*/ 4325509 w 6318157"/>
                <a:gd name="connsiteY135" fmla="*/ 2202511 h 5303520"/>
                <a:gd name="connsiteX136" fmla="*/ 3705308 w 6318157"/>
                <a:gd name="connsiteY136" fmla="*/ 2035534 h 5303520"/>
                <a:gd name="connsiteX137" fmla="*/ 3641697 w 6318157"/>
                <a:gd name="connsiteY137" fmla="*/ 1677725 h 5303520"/>
                <a:gd name="connsiteX138" fmla="*/ 3458817 w 6318157"/>
                <a:gd name="connsiteY138" fmla="*/ 1526650 h 5303520"/>
                <a:gd name="connsiteX139" fmla="*/ 3593989 w 6318157"/>
                <a:gd name="connsiteY139" fmla="*/ 1343770 h 5303520"/>
                <a:gd name="connsiteX140" fmla="*/ 3601941 w 6318157"/>
                <a:gd name="connsiteY140" fmla="*/ 1097280 h 5303520"/>
                <a:gd name="connsiteX141" fmla="*/ 3148716 w 6318157"/>
                <a:gd name="connsiteY141" fmla="*/ 906448 h 5303520"/>
                <a:gd name="connsiteX142" fmla="*/ 2806810 w 6318157"/>
                <a:gd name="connsiteY142" fmla="*/ 834887 h 5303520"/>
                <a:gd name="connsiteX143" fmla="*/ 2600076 w 6318157"/>
                <a:gd name="connsiteY143" fmla="*/ 811033 h 5303520"/>
                <a:gd name="connsiteX144" fmla="*/ 2544417 w 6318157"/>
                <a:gd name="connsiteY144" fmla="*/ 580445 h 5303520"/>
                <a:gd name="connsiteX145" fmla="*/ 2464904 w 6318157"/>
                <a:gd name="connsiteY145" fmla="*/ 357808 h 5303520"/>
                <a:gd name="connsiteX146" fmla="*/ 2417196 w 6318157"/>
                <a:gd name="connsiteY146" fmla="*/ 230587 h 5303520"/>
                <a:gd name="connsiteX147" fmla="*/ 2496709 w 6318157"/>
                <a:gd name="connsiteY147" fmla="*/ 135172 h 5303520"/>
                <a:gd name="connsiteX0" fmla="*/ 2496709 w 6318157"/>
                <a:gd name="connsiteY0" fmla="*/ 135172 h 5303520"/>
                <a:gd name="connsiteX1" fmla="*/ 2393343 w 6318157"/>
                <a:gd name="connsiteY1" fmla="*/ 71561 h 5303520"/>
                <a:gd name="connsiteX2" fmla="*/ 2210463 w 6318157"/>
                <a:gd name="connsiteY2" fmla="*/ 79513 h 5303520"/>
                <a:gd name="connsiteX3" fmla="*/ 2059388 w 6318157"/>
                <a:gd name="connsiteY3" fmla="*/ 0 h 5303520"/>
                <a:gd name="connsiteX4" fmla="*/ 1908313 w 6318157"/>
                <a:gd name="connsiteY4" fmla="*/ 103367 h 5303520"/>
                <a:gd name="connsiteX5" fmla="*/ 1884459 w 6318157"/>
                <a:gd name="connsiteY5" fmla="*/ 310101 h 5303520"/>
                <a:gd name="connsiteX6" fmla="*/ 1773141 w 6318157"/>
                <a:gd name="connsiteY6" fmla="*/ 294198 h 5303520"/>
                <a:gd name="connsiteX7" fmla="*/ 1606163 w 6318157"/>
                <a:gd name="connsiteY7" fmla="*/ 318052 h 5303520"/>
                <a:gd name="connsiteX8" fmla="*/ 1391478 w 6318157"/>
                <a:gd name="connsiteY8" fmla="*/ 190831 h 5303520"/>
                <a:gd name="connsiteX9" fmla="*/ 1256306 w 6318157"/>
                <a:gd name="connsiteY9" fmla="*/ 190831 h 5303520"/>
                <a:gd name="connsiteX10" fmla="*/ 1208598 w 6318157"/>
                <a:gd name="connsiteY10" fmla="*/ 381662 h 5303520"/>
                <a:gd name="connsiteX11" fmla="*/ 1041621 w 6318157"/>
                <a:gd name="connsiteY11" fmla="*/ 548640 h 5303520"/>
                <a:gd name="connsiteX12" fmla="*/ 930303 w 6318157"/>
                <a:gd name="connsiteY12" fmla="*/ 628153 h 5303520"/>
                <a:gd name="connsiteX13" fmla="*/ 842838 w 6318157"/>
                <a:gd name="connsiteY13" fmla="*/ 572494 h 5303520"/>
                <a:gd name="connsiteX14" fmla="*/ 747423 w 6318157"/>
                <a:gd name="connsiteY14" fmla="*/ 755374 h 5303520"/>
                <a:gd name="connsiteX15" fmla="*/ 222636 w 6318157"/>
                <a:gd name="connsiteY15" fmla="*/ 930302 h 5303520"/>
                <a:gd name="connsiteX16" fmla="*/ 254442 w 6318157"/>
                <a:gd name="connsiteY16" fmla="*/ 1073426 h 5303520"/>
                <a:gd name="connsiteX17" fmla="*/ 302149 w 6318157"/>
                <a:gd name="connsiteY17" fmla="*/ 1256306 h 5303520"/>
                <a:gd name="connsiteX18" fmla="*/ 341906 w 6318157"/>
                <a:gd name="connsiteY18" fmla="*/ 1288111 h 5303520"/>
                <a:gd name="connsiteX19" fmla="*/ 508883 w 6318157"/>
                <a:gd name="connsiteY19" fmla="*/ 1319916 h 5303520"/>
                <a:gd name="connsiteX20" fmla="*/ 532737 w 6318157"/>
                <a:gd name="connsiteY20" fmla="*/ 1542553 h 5303520"/>
                <a:gd name="connsiteX21" fmla="*/ 930303 w 6318157"/>
                <a:gd name="connsiteY21" fmla="*/ 1717481 h 5303520"/>
                <a:gd name="connsiteX22" fmla="*/ 818984 w 6318157"/>
                <a:gd name="connsiteY22" fmla="*/ 1844702 h 5303520"/>
                <a:gd name="connsiteX23" fmla="*/ 644056 w 6318157"/>
                <a:gd name="connsiteY23" fmla="*/ 1828800 h 5303520"/>
                <a:gd name="connsiteX24" fmla="*/ 636104 w 6318157"/>
                <a:gd name="connsiteY24" fmla="*/ 2075290 h 5303520"/>
                <a:gd name="connsiteX25" fmla="*/ 755374 w 6318157"/>
                <a:gd name="connsiteY25" fmla="*/ 2178657 h 5303520"/>
                <a:gd name="connsiteX26" fmla="*/ 818984 w 6318157"/>
                <a:gd name="connsiteY26" fmla="*/ 2289975 h 5303520"/>
                <a:gd name="connsiteX27" fmla="*/ 818984 w 6318157"/>
                <a:gd name="connsiteY27" fmla="*/ 2329732 h 5303520"/>
                <a:gd name="connsiteX28" fmla="*/ 580445 w 6318157"/>
                <a:gd name="connsiteY28" fmla="*/ 2361537 h 5303520"/>
                <a:gd name="connsiteX29" fmla="*/ 485029 w 6318157"/>
                <a:gd name="connsiteY29" fmla="*/ 2393342 h 5303520"/>
                <a:gd name="connsiteX30" fmla="*/ 437322 w 6318157"/>
                <a:gd name="connsiteY30" fmla="*/ 2544417 h 5303520"/>
                <a:gd name="connsiteX31" fmla="*/ 238539 w 6318157"/>
                <a:gd name="connsiteY31" fmla="*/ 2615979 h 5303520"/>
                <a:gd name="connsiteX32" fmla="*/ 294198 w 6318157"/>
                <a:gd name="connsiteY32" fmla="*/ 2687541 h 5303520"/>
                <a:gd name="connsiteX33" fmla="*/ 405516 w 6318157"/>
                <a:gd name="connsiteY33" fmla="*/ 2727297 h 5303520"/>
                <a:gd name="connsiteX34" fmla="*/ 349857 w 6318157"/>
                <a:gd name="connsiteY34" fmla="*/ 2854518 h 5303520"/>
                <a:gd name="connsiteX35" fmla="*/ 206734 w 6318157"/>
                <a:gd name="connsiteY35" fmla="*/ 3021495 h 5303520"/>
                <a:gd name="connsiteX36" fmla="*/ 166977 w 6318157"/>
                <a:gd name="connsiteY36" fmla="*/ 3260034 h 5303520"/>
                <a:gd name="connsiteX37" fmla="*/ 103367 w 6318157"/>
                <a:gd name="connsiteY37" fmla="*/ 3450866 h 5303520"/>
                <a:gd name="connsiteX38" fmla="*/ 0 w 6318157"/>
                <a:gd name="connsiteY38" fmla="*/ 3570135 h 5303520"/>
                <a:gd name="connsiteX39" fmla="*/ 0 w 6318157"/>
                <a:gd name="connsiteY39" fmla="*/ 3649648 h 5303520"/>
                <a:gd name="connsiteX40" fmla="*/ 15903 w 6318157"/>
                <a:gd name="connsiteY40" fmla="*/ 3729161 h 5303520"/>
                <a:gd name="connsiteX41" fmla="*/ 127221 w 6318157"/>
                <a:gd name="connsiteY41" fmla="*/ 3745064 h 5303520"/>
                <a:gd name="connsiteX42" fmla="*/ 190831 w 6318157"/>
                <a:gd name="connsiteY42" fmla="*/ 3641697 h 5303520"/>
                <a:gd name="connsiteX43" fmla="*/ 326003 w 6318157"/>
                <a:gd name="connsiteY43" fmla="*/ 3586038 h 5303520"/>
                <a:gd name="connsiteX44" fmla="*/ 326003 w 6318157"/>
                <a:gd name="connsiteY44" fmla="*/ 3586038 h 5303520"/>
                <a:gd name="connsiteX45" fmla="*/ 445273 w 6318157"/>
                <a:gd name="connsiteY45" fmla="*/ 3705307 h 5303520"/>
                <a:gd name="connsiteX46" fmla="*/ 413468 w 6318157"/>
                <a:gd name="connsiteY46" fmla="*/ 3760967 h 5303520"/>
                <a:gd name="connsiteX47" fmla="*/ 357809 w 6318157"/>
                <a:gd name="connsiteY47" fmla="*/ 4174434 h 5303520"/>
                <a:gd name="connsiteX48" fmla="*/ 556591 w 6318157"/>
                <a:gd name="connsiteY48" fmla="*/ 3991554 h 5303520"/>
                <a:gd name="connsiteX49" fmla="*/ 620202 w 6318157"/>
                <a:gd name="connsiteY49" fmla="*/ 4023360 h 5303520"/>
                <a:gd name="connsiteX50" fmla="*/ 723569 w 6318157"/>
                <a:gd name="connsiteY50" fmla="*/ 4039262 h 5303520"/>
                <a:gd name="connsiteX51" fmla="*/ 795130 w 6318157"/>
                <a:gd name="connsiteY51" fmla="*/ 4150581 h 5303520"/>
                <a:gd name="connsiteX52" fmla="*/ 1025718 w 6318157"/>
                <a:gd name="connsiteY52" fmla="*/ 4253947 h 5303520"/>
                <a:gd name="connsiteX53" fmla="*/ 1176793 w 6318157"/>
                <a:gd name="connsiteY53" fmla="*/ 4500438 h 5303520"/>
                <a:gd name="connsiteX54" fmla="*/ 1144988 w 6318157"/>
                <a:gd name="connsiteY54" fmla="*/ 4595854 h 5303520"/>
                <a:gd name="connsiteX55" fmla="*/ 1614115 w 6318157"/>
                <a:gd name="connsiteY55" fmla="*/ 4842344 h 5303520"/>
                <a:gd name="connsiteX56" fmla="*/ 1614115 w 6318157"/>
                <a:gd name="connsiteY56" fmla="*/ 4993419 h 5303520"/>
                <a:gd name="connsiteX57" fmla="*/ 1614115 w 6318157"/>
                <a:gd name="connsiteY57" fmla="*/ 5128591 h 5303520"/>
                <a:gd name="connsiteX58" fmla="*/ 1653871 w 6318157"/>
                <a:gd name="connsiteY58" fmla="*/ 5255812 h 5303520"/>
                <a:gd name="connsiteX59" fmla="*/ 1844703 w 6318157"/>
                <a:gd name="connsiteY59" fmla="*/ 5303520 h 5303520"/>
                <a:gd name="connsiteX60" fmla="*/ 1844703 w 6318157"/>
                <a:gd name="connsiteY60" fmla="*/ 5303520 h 5303520"/>
                <a:gd name="connsiteX61" fmla="*/ 1971923 w 6318157"/>
                <a:gd name="connsiteY61" fmla="*/ 5247861 h 5303520"/>
                <a:gd name="connsiteX62" fmla="*/ 2115047 w 6318157"/>
                <a:gd name="connsiteY62" fmla="*/ 5239909 h 5303520"/>
                <a:gd name="connsiteX63" fmla="*/ 2170706 w 6318157"/>
                <a:gd name="connsiteY63" fmla="*/ 5144494 h 5303520"/>
                <a:gd name="connsiteX64" fmla="*/ 2083242 w 6318157"/>
                <a:gd name="connsiteY64" fmla="*/ 5080883 h 5303520"/>
                <a:gd name="connsiteX65" fmla="*/ 2011680 w 6318157"/>
                <a:gd name="connsiteY65" fmla="*/ 5033175 h 5303520"/>
                <a:gd name="connsiteX66" fmla="*/ 1932167 w 6318157"/>
                <a:gd name="connsiteY66" fmla="*/ 4937760 h 5303520"/>
                <a:gd name="connsiteX67" fmla="*/ 1884459 w 6318157"/>
                <a:gd name="connsiteY67" fmla="*/ 4834393 h 5303520"/>
                <a:gd name="connsiteX68" fmla="*/ 1940118 w 6318157"/>
                <a:gd name="connsiteY68" fmla="*/ 4770782 h 5303520"/>
                <a:gd name="connsiteX69" fmla="*/ 2226365 w 6318157"/>
                <a:gd name="connsiteY69" fmla="*/ 4683318 h 5303520"/>
                <a:gd name="connsiteX70" fmla="*/ 2313829 w 6318157"/>
                <a:gd name="connsiteY70" fmla="*/ 4707172 h 5303520"/>
                <a:gd name="connsiteX71" fmla="*/ 2449002 w 6318157"/>
                <a:gd name="connsiteY71" fmla="*/ 4731026 h 5303520"/>
                <a:gd name="connsiteX72" fmla="*/ 2504661 w 6318157"/>
                <a:gd name="connsiteY72" fmla="*/ 4826441 h 5303520"/>
                <a:gd name="connsiteX73" fmla="*/ 2584174 w 6318157"/>
                <a:gd name="connsiteY73" fmla="*/ 4818490 h 5303520"/>
                <a:gd name="connsiteX74" fmla="*/ 2798859 w 6318157"/>
                <a:gd name="connsiteY74" fmla="*/ 4818490 h 5303520"/>
                <a:gd name="connsiteX75" fmla="*/ 2934031 w 6318157"/>
                <a:gd name="connsiteY75" fmla="*/ 4945711 h 5303520"/>
                <a:gd name="connsiteX76" fmla="*/ 2910177 w 6318157"/>
                <a:gd name="connsiteY76" fmla="*/ 5136542 h 5303520"/>
                <a:gd name="connsiteX77" fmla="*/ 2981739 w 6318157"/>
                <a:gd name="connsiteY77" fmla="*/ 5080883 h 5303520"/>
                <a:gd name="connsiteX78" fmla="*/ 3101009 w 6318157"/>
                <a:gd name="connsiteY78" fmla="*/ 5144494 h 5303520"/>
                <a:gd name="connsiteX79" fmla="*/ 3164619 w 6318157"/>
                <a:gd name="connsiteY79" fmla="*/ 4842344 h 5303520"/>
                <a:gd name="connsiteX80" fmla="*/ 3116911 w 6318157"/>
                <a:gd name="connsiteY80" fmla="*/ 4476584 h 5303520"/>
                <a:gd name="connsiteX81" fmla="*/ 3156668 w 6318157"/>
                <a:gd name="connsiteY81" fmla="*/ 4365266 h 5303520"/>
                <a:gd name="connsiteX82" fmla="*/ 3323645 w 6318157"/>
                <a:gd name="connsiteY82" fmla="*/ 4301655 h 5303520"/>
                <a:gd name="connsiteX83" fmla="*/ 3482671 w 6318157"/>
                <a:gd name="connsiteY83" fmla="*/ 4253947 h 5303520"/>
                <a:gd name="connsiteX84" fmla="*/ 3570136 w 6318157"/>
                <a:gd name="connsiteY84" fmla="*/ 4333461 h 5303520"/>
                <a:gd name="connsiteX85" fmla="*/ 3530379 w 6318157"/>
                <a:gd name="connsiteY85" fmla="*/ 4444779 h 5303520"/>
                <a:gd name="connsiteX86" fmla="*/ 3546282 w 6318157"/>
                <a:gd name="connsiteY86" fmla="*/ 4548146 h 5303520"/>
                <a:gd name="connsiteX87" fmla="*/ 3609892 w 6318157"/>
                <a:gd name="connsiteY87" fmla="*/ 4603805 h 5303520"/>
                <a:gd name="connsiteX88" fmla="*/ 3673503 w 6318157"/>
                <a:gd name="connsiteY88" fmla="*/ 4611756 h 5303520"/>
                <a:gd name="connsiteX89" fmla="*/ 3745064 w 6318157"/>
                <a:gd name="connsiteY89" fmla="*/ 4746928 h 5303520"/>
                <a:gd name="connsiteX90" fmla="*/ 4071068 w 6318157"/>
                <a:gd name="connsiteY90" fmla="*/ 4691269 h 5303520"/>
                <a:gd name="connsiteX91" fmla="*/ 4397071 w 6318157"/>
                <a:gd name="connsiteY91" fmla="*/ 4659464 h 5303520"/>
                <a:gd name="connsiteX92" fmla="*/ 4436828 w 6318157"/>
                <a:gd name="connsiteY92" fmla="*/ 4762831 h 5303520"/>
                <a:gd name="connsiteX93" fmla="*/ 4500438 w 6318157"/>
                <a:gd name="connsiteY93" fmla="*/ 4731026 h 5303520"/>
                <a:gd name="connsiteX94" fmla="*/ 4595854 w 6318157"/>
                <a:gd name="connsiteY94" fmla="*/ 4659464 h 5303520"/>
                <a:gd name="connsiteX95" fmla="*/ 4659464 w 6318157"/>
                <a:gd name="connsiteY95" fmla="*/ 4500438 h 5303520"/>
                <a:gd name="connsiteX96" fmla="*/ 4683318 w 6318157"/>
                <a:gd name="connsiteY96" fmla="*/ 4277801 h 5303520"/>
                <a:gd name="connsiteX97" fmla="*/ 4516341 w 6318157"/>
                <a:gd name="connsiteY97" fmla="*/ 4222142 h 5303520"/>
                <a:gd name="connsiteX98" fmla="*/ 4548146 w 6318157"/>
                <a:gd name="connsiteY98" fmla="*/ 4047214 h 5303520"/>
                <a:gd name="connsiteX99" fmla="*/ 4619708 w 6318157"/>
                <a:gd name="connsiteY99" fmla="*/ 3991554 h 5303520"/>
                <a:gd name="connsiteX100" fmla="*/ 4738977 w 6318157"/>
                <a:gd name="connsiteY100" fmla="*/ 3856382 h 5303520"/>
                <a:gd name="connsiteX101" fmla="*/ 4826442 w 6318157"/>
                <a:gd name="connsiteY101" fmla="*/ 3737113 h 5303520"/>
                <a:gd name="connsiteX102" fmla="*/ 4929809 w 6318157"/>
                <a:gd name="connsiteY102" fmla="*/ 3824577 h 5303520"/>
                <a:gd name="connsiteX103" fmla="*/ 4921857 w 6318157"/>
                <a:gd name="connsiteY103" fmla="*/ 3991554 h 5303520"/>
                <a:gd name="connsiteX104" fmla="*/ 4977516 w 6318157"/>
                <a:gd name="connsiteY104" fmla="*/ 4015408 h 5303520"/>
                <a:gd name="connsiteX105" fmla="*/ 5025224 w 6318157"/>
                <a:gd name="connsiteY105" fmla="*/ 3919993 h 5303520"/>
                <a:gd name="connsiteX106" fmla="*/ 5072932 w 6318157"/>
                <a:gd name="connsiteY106" fmla="*/ 3919993 h 5303520"/>
                <a:gd name="connsiteX107" fmla="*/ 5144494 w 6318157"/>
                <a:gd name="connsiteY107" fmla="*/ 3816626 h 5303520"/>
                <a:gd name="connsiteX108" fmla="*/ 5160396 w 6318157"/>
                <a:gd name="connsiteY108" fmla="*/ 3745064 h 5303520"/>
                <a:gd name="connsiteX109" fmla="*/ 5390984 w 6318157"/>
                <a:gd name="connsiteY109" fmla="*/ 3697356 h 5303520"/>
                <a:gd name="connsiteX110" fmla="*/ 5486400 w 6318157"/>
                <a:gd name="connsiteY110" fmla="*/ 3593989 h 5303520"/>
                <a:gd name="connsiteX111" fmla="*/ 5390984 w 6318157"/>
                <a:gd name="connsiteY111" fmla="*/ 3530379 h 5303520"/>
                <a:gd name="connsiteX112" fmla="*/ 5343276 w 6318157"/>
                <a:gd name="connsiteY112" fmla="*/ 3291840 h 5303520"/>
                <a:gd name="connsiteX113" fmla="*/ 5478449 w 6318157"/>
                <a:gd name="connsiteY113" fmla="*/ 3021495 h 5303520"/>
                <a:gd name="connsiteX114" fmla="*/ 5820355 w 6318157"/>
                <a:gd name="connsiteY114" fmla="*/ 2949934 h 5303520"/>
                <a:gd name="connsiteX115" fmla="*/ 6020959 w 6318157"/>
                <a:gd name="connsiteY115" fmla="*/ 2817743 h 5303520"/>
                <a:gd name="connsiteX116" fmla="*/ 6058811 w 6318157"/>
                <a:gd name="connsiteY116" fmla="*/ 2840189 h 5303520"/>
                <a:gd name="connsiteX117" fmla="*/ 6114056 w 6318157"/>
                <a:gd name="connsiteY117" fmla="*/ 2819234 h 5303520"/>
                <a:gd name="connsiteX118" fmla="*/ 6152156 w 6318157"/>
                <a:gd name="connsiteY118" fmla="*/ 2849714 h 5303520"/>
                <a:gd name="connsiteX119" fmla="*/ 6260741 w 6318157"/>
                <a:gd name="connsiteY119" fmla="*/ 2828759 h 5303520"/>
                <a:gd name="connsiteX120" fmla="*/ 6292298 w 6318157"/>
                <a:gd name="connsiteY120" fmla="*/ 2839444 h 5303520"/>
                <a:gd name="connsiteX121" fmla="*/ 6304556 w 6318157"/>
                <a:gd name="connsiteY121" fmla="*/ 2798279 h 5303520"/>
                <a:gd name="connsiteX122" fmla="*/ 6306461 w 6318157"/>
                <a:gd name="connsiteY122" fmla="*/ 2769704 h 5303520"/>
                <a:gd name="connsiteX123" fmla="*/ 6317891 w 6318157"/>
                <a:gd name="connsiteY123" fmla="*/ 2758274 h 5303520"/>
                <a:gd name="connsiteX124" fmla="*/ 6268361 w 6318157"/>
                <a:gd name="connsiteY124" fmla="*/ 2735414 h 5303520"/>
                <a:gd name="connsiteX125" fmla="*/ 6220736 w 6318157"/>
                <a:gd name="connsiteY125" fmla="*/ 2503749 h 5303520"/>
                <a:gd name="connsiteX126" fmla="*/ 5987332 w 6318157"/>
                <a:gd name="connsiteY126" fmla="*/ 2393342 h 5303520"/>
                <a:gd name="connsiteX127" fmla="*/ 5915770 w 6318157"/>
                <a:gd name="connsiteY127" fmla="*/ 2242267 h 5303520"/>
                <a:gd name="connsiteX128" fmla="*/ 5677231 w 6318157"/>
                <a:gd name="connsiteY128" fmla="*/ 2146852 h 5303520"/>
                <a:gd name="connsiteX129" fmla="*/ 5534108 w 6318157"/>
                <a:gd name="connsiteY129" fmla="*/ 2138901 h 5303520"/>
                <a:gd name="connsiteX130" fmla="*/ 5526156 w 6318157"/>
                <a:gd name="connsiteY130" fmla="*/ 2297927 h 5303520"/>
                <a:gd name="connsiteX131" fmla="*/ 5446643 w 6318157"/>
                <a:gd name="connsiteY131" fmla="*/ 2615979 h 5303520"/>
                <a:gd name="connsiteX132" fmla="*/ 5239909 w 6318157"/>
                <a:gd name="connsiteY132" fmla="*/ 2576222 h 5303520"/>
                <a:gd name="connsiteX133" fmla="*/ 4953663 w 6318157"/>
                <a:gd name="connsiteY133" fmla="*/ 2512612 h 5303520"/>
                <a:gd name="connsiteX134" fmla="*/ 4699221 w 6318157"/>
                <a:gd name="connsiteY134" fmla="*/ 2337683 h 5303520"/>
                <a:gd name="connsiteX135" fmla="*/ 4325509 w 6318157"/>
                <a:gd name="connsiteY135" fmla="*/ 2202511 h 5303520"/>
                <a:gd name="connsiteX136" fmla="*/ 3705308 w 6318157"/>
                <a:gd name="connsiteY136" fmla="*/ 2035534 h 5303520"/>
                <a:gd name="connsiteX137" fmla="*/ 3641697 w 6318157"/>
                <a:gd name="connsiteY137" fmla="*/ 1677725 h 5303520"/>
                <a:gd name="connsiteX138" fmla="*/ 3458817 w 6318157"/>
                <a:gd name="connsiteY138" fmla="*/ 1526650 h 5303520"/>
                <a:gd name="connsiteX139" fmla="*/ 3593989 w 6318157"/>
                <a:gd name="connsiteY139" fmla="*/ 1343770 h 5303520"/>
                <a:gd name="connsiteX140" fmla="*/ 3601941 w 6318157"/>
                <a:gd name="connsiteY140" fmla="*/ 1097280 h 5303520"/>
                <a:gd name="connsiteX141" fmla="*/ 3148716 w 6318157"/>
                <a:gd name="connsiteY141" fmla="*/ 906448 h 5303520"/>
                <a:gd name="connsiteX142" fmla="*/ 2806810 w 6318157"/>
                <a:gd name="connsiteY142" fmla="*/ 834887 h 5303520"/>
                <a:gd name="connsiteX143" fmla="*/ 2600076 w 6318157"/>
                <a:gd name="connsiteY143" fmla="*/ 811033 h 5303520"/>
                <a:gd name="connsiteX144" fmla="*/ 2544417 w 6318157"/>
                <a:gd name="connsiteY144" fmla="*/ 580445 h 5303520"/>
                <a:gd name="connsiteX145" fmla="*/ 2464904 w 6318157"/>
                <a:gd name="connsiteY145" fmla="*/ 357808 h 5303520"/>
                <a:gd name="connsiteX146" fmla="*/ 2417196 w 6318157"/>
                <a:gd name="connsiteY146" fmla="*/ 230587 h 5303520"/>
                <a:gd name="connsiteX147" fmla="*/ 2496709 w 6318157"/>
                <a:gd name="connsiteY147" fmla="*/ 135172 h 5303520"/>
                <a:gd name="connsiteX0" fmla="*/ 2496709 w 6318157"/>
                <a:gd name="connsiteY0" fmla="*/ 135172 h 5303520"/>
                <a:gd name="connsiteX1" fmla="*/ 2393343 w 6318157"/>
                <a:gd name="connsiteY1" fmla="*/ 71561 h 5303520"/>
                <a:gd name="connsiteX2" fmla="*/ 2210463 w 6318157"/>
                <a:gd name="connsiteY2" fmla="*/ 79513 h 5303520"/>
                <a:gd name="connsiteX3" fmla="*/ 2059388 w 6318157"/>
                <a:gd name="connsiteY3" fmla="*/ 0 h 5303520"/>
                <a:gd name="connsiteX4" fmla="*/ 1908313 w 6318157"/>
                <a:gd name="connsiteY4" fmla="*/ 103367 h 5303520"/>
                <a:gd name="connsiteX5" fmla="*/ 1884459 w 6318157"/>
                <a:gd name="connsiteY5" fmla="*/ 310101 h 5303520"/>
                <a:gd name="connsiteX6" fmla="*/ 1773141 w 6318157"/>
                <a:gd name="connsiteY6" fmla="*/ 294198 h 5303520"/>
                <a:gd name="connsiteX7" fmla="*/ 1606163 w 6318157"/>
                <a:gd name="connsiteY7" fmla="*/ 318052 h 5303520"/>
                <a:gd name="connsiteX8" fmla="*/ 1391478 w 6318157"/>
                <a:gd name="connsiteY8" fmla="*/ 190831 h 5303520"/>
                <a:gd name="connsiteX9" fmla="*/ 1256306 w 6318157"/>
                <a:gd name="connsiteY9" fmla="*/ 190831 h 5303520"/>
                <a:gd name="connsiteX10" fmla="*/ 1208598 w 6318157"/>
                <a:gd name="connsiteY10" fmla="*/ 381662 h 5303520"/>
                <a:gd name="connsiteX11" fmla="*/ 1041621 w 6318157"/>
                <a:gd name="connsiteY11" fmla="*/ 548640 h 5303520"/>
                <a:gd name="connsiteX12" fmla="*/ 930303 w 6318157"/>
                <a:gd name="connsiteY12" fmla="*/ 628153 h 5303520"/>
                <a:gd name="connsiteX13" fmla="*/ 842838 w 6318157"/>
                <a:gd name="connsiteY13" fmla="*/ 572494 h 5303520"/>
                <a:gd name="connsiteX14" fmla="*/ 747423 w 6318157"/>
                <a:gd name="connsiteY14" fmla="*/ 755374 h 5303520"/>
                <a:gd name="connsiteX15" fmla="*/ 222636 w 6318157"/>
                <a:gd name="connsiteY15" fmla="*/ 930302 h 5303520"/>
                <a:gd name="connsiteX16" fmla="*/ 254442 w 6318157"/>
                <a:gd name="connsiteY16" fmla="*/ 1073426 h 5303520"/>
                <a:gd name="connsiteX17" fmla="*/ 302149 w 6318157"/>
                <a:gd name="connsiteY17" fmla="*/ 1256306 h 5303520"/>
                <a:gd name="connsiteX18" fmla="*/ 341906 w 6318157"/>
                <a:gd name="connsiteY18" fmla="*/ 1288111 h 5303520"/>
                <a:gd name="connsiteX19" fmla="*/ 508883 w 6318157"/>
                <a:gd name="connsiteY19" fmla="*/ 1319916 h 5303520"/>
                <a:gd name="connsiteX20" fmla="*/ 532737 w 6318157"/>
                <a:gd name="connsiteY20" fmla="*/ 1542553 h 5303520"/>
                <a:gd name="connsiteX21" fmla="*/ 930303 w 6318157"/>
                <a:gd name="connsiteY21" fmla="*/ 1717481 h 5303520"/>
                <a:gd name="connsiteX22" fmla="*/ 818984 w 6318157"/>
                <a:gd name="connsiteY22" fmla="*/ 1844702 h 5303520"/>
                <a:gd name="connsiteX23" fmla="*/ 644056 w 6318157"/>
                <a:gd name="connsiteY23" fmla="*/ 1828800 h 5303520"/>
                <a:gd name="connsiteX24" fmla="*/ 636104 w 6318157"/>
                <a:gd name="connsiteY24" fmla="*/ 2075290 h 5303520"/>
                <a:gd name="connsiteX25" fmla="*/ 755374 w 6318157"/>
                <a:gd name="connsiteY25" fmla="*/ 2178657 h 5303520"/>
                <a:gd name="connsiteX26" fmla="*/ 818984 w 6318157"/>
                <a:gd name="connsiteY26" fmla="*/ 2289975 h 5303520"/>
                <a:gd name="connsiteX27" fmla="*/ 818984 w 6318157"/>
                <a:gd name="connsiteY27" fmla="*/ 2329732 h 5303520"/>
                <a:gd name="connsiteX28" fmla="*/ 580445 w 6318157"/>
                <a:gd name="connsiteY28" fmla="*/ 2361537 h 5303520"/>
                <a:gd name="connsiteX29" fmla="*/ 485029 w 6318157"/>
                <a:gd name="connsiteY29" fmla="*/ 2393342 h 5303520"/>
                <a:gd name="connsiteX30" fmla="*/ 437322 w 6318157"/>
                <a:gd name="connsiteY30" fmla="*/ 2544417 h 5303520"/>
                <a:gd name="connsiteX31" fmla="*/ 238539 w 6318157"/>
                <a:gd name="connsiteY31" fmla="*/ 2615979 h 5303520"/>
                <a:gd name="connsiteX32" fmla="*/ 294198 w 6318157"/>
                <a:gd name="connsiteY32" fmla="*/ 2687541 h 5303520"/>
                <a:gd name="connsiteX33" fmla="*/ 405516 w 6318157"/>
                <a:gd name="connsiteY33" fmla="*/ 2727297 h 5303520"/>
                <a:gd name="connsiteX34" fmla="*/ 349857 w 6318157"/>
                <a:gd name="connsiteY34" fmla="*/ 2854518 h 5303520"/>
                <a:gd name="connsiteX35" fmla="*/ 206734 w 6318157"/>
                <a:gd name="connsiteY35" fmla="*/ 3021495 h 5303520"/>
                <a:gd name="connsiteX36" fmla="*/ 166977 w 6318157"/>
                <a:gd name="connsiteY36" fmla="*/ 3260034 h 5303520"/>
                <a:gd name="connsiteX37" fmla="*/ 103367 w 6318157"/>
                <a:gd name="connsiteY37" fmla="*/ 3450866 h 5303520"/>
                <a:gd name="connsiteX38" fmla="*/ 0 w 6318157"/>
                <a:gd name="connsiteY38" fmla="*/ 3570135 h 5303520"/>
                <a:gd name="connsiteX39" fmla="*/ 0 w 6318157"/>
                <a:gd name="connsiteY39" fmla="*/ 3649648 h 5303520"/>
                <a:gd name="connsiteX40" fmla="*/ 15903 w 6318157"/>
                <a:gd name="connsiteY40" fmla="*/ 3729161 h 5303520"/>
                <a:gd name="connsiteX41" fmla="*/ 127221 w 6318157"/>
                <a:gd name="connsiteY41" fmla="*/ 3745064 h 5303520"/>
                <a:gd name="connsiteX42" fmla="*/ 190831 w 6318157"/>
                <a:gd name="connsiteY42" fmla="*/ 3641697 h 5303520"/>
                <a:gd name="connsiteX43" fmla="*/ 326003 w 6318157"/>
                <a:gd name="connsiteY43" fmla="*/ 3586038 h 5303520"/>
                <a:gd name="connsiteX44" fmla="*/ 326003 w 6318157"/>
                <a:gd name="connsiteY44" fmla="*/ 3586038 h 5303520"/>
                <a:gd name="connsiteX45" fmla="*/ 445273 w 6318157"/>
                <a:gd name="connsiteY45" fmla="*/ 3705307 h 5303520"/>
                <a:gd name="connsiteX46" fmla="*/ 413468 w 6318157"/>
                <a:gd name="connsiteY46" fmla="*/ 3760967 h 5303520"/>
                <a:gd name="connsiteX47" fmla="*/ 357809 w 6318157"/>
                <a:gd name="connsiteY47" fmla="*/ 4174434 h 5303520"/>
                <a:gd name="connsiteX48" fmla="*/ 556591 w 6318157"/>
                <a:gd name="connsiteY48" fmla="*/ 3991554 h 5303520"/>
                <a:gd name="connsiteX49" fmla="*/ 620202 w 6318157"/>
                <a:gd name="connsiteY49" fmla="*/ 4023360 h 5303520"/>
                <a:gd name="connsiteX50" fmla="*/ 723569 w 6318157"/>
                <a:gd name="connsiteY50" fmla="*/ 4039262 h 5303520"/>
                <a:gd name="connsiteX51" fmla="*/ 795130 w 6318157"/>
                <a:gd name="connsiteY51" fmla="*/ 4150581 h 5303520"/>
                <a:gd name="connsiteX52" fmla="*/ 1025718 w 6318157"/>
                <a:gd name="connsiteY52" fmla="*/ 4253947 h 5303520"/>
                <a:gd name="connsiteX53" fmla="*/ 1176793 w 6318157"/>
                <a:gd name="connsiteY53" fmla="*/ 4500438 h 5303520"/>
                <a:gd name="connsiteX54" fmla="*/ 1144988 w 6318157"/>
                <a:gd name="connsiteY54" fmla="*/ 4595854 h 5303520"/>
                <a:gd name="connsiteX55" fmla="*/ 1614115 w 6318157"/>
                <a:gd name="connsiteY55" fmla="*/ 4842344 h 5303520"/>
                <a:gd name="connsiteX56" fmla="*/ 1614115 w 6318157"/>
                <a:gd name="connsiteY56" fmla="*/ 4993419 h 5303520"/>
                <a:gd name="connsiteX57" fmla="*/ 1614115 w 6318157"/>
                <a:gd name="connsiteY57" fmla="*/ 5128591 h 5303520"/>
                <a:gd name="connsiteX58" fmla="*/ 1653871 w 6318157"/>
                <a:gd name="connsiteY58" fmla="*/ 5255812 h 5303520"/>
                <a:gd name="connsiteX59" fmla="*/ 1844703 w 6318157"/>
                <a:gd name="connsiteY59" fmla="*/ 5303520 h 5303520"/>
                <a:gd name="connsiteX60" fmla="*/ 1844703 w 6318157"/>
                <a:gd name="connsiteY60" fmla="*/ 5303520 h 5303520"/>
                <a:gd name="connsiteX61" fmla="*/ 1971923 w 6318157"/>
                <a:gd name="connsiteY61" fmla="*/ 5247861 h 5303520"/>
                <a:gd name="connsiteX62" fmla="*/ 2115047 w 6318157"/>
                <a:gd name="connsiteY62" fmla="*/ 5239909 h 5303520"/>
                <a:gd name="connsiteX63" fmla="*/ 2170706 w 6318157"/>
                <a:gd name="connsiteY63" fmla="*/ 5144494 h 5303520"/>
                <a:gd name="connsiteX64" fmla="*/ 2083242 w 6318157"/>
                <a:gd name="connsiteY64" fmla="*/ 5080883 h 5303520"/>
                <a:gd name="connsiteX65" fmla="*/ 2011680 w 6318157"/>
                <a:gd name="connsiteY65" fmla="*/ 5033175 h 5303520"/>
                <a:gd name="connsiteX66" fmla="*/ 1932167 w 6318157"/>
                <a:gd name="connsiteY66" fmla="*/ 4937760 h 5303520"/>
                <a:gd name="connsiteX67" fmla="*/ 1884459 w 6318157"/>
                <a:gd name="connsiteY67" fmla="*/ 4834393 h 5303520"/>
                <a:gd name="connsiteX68" fmla="*/ 1940118 w 6318157"/>
                <a:gd name="connsiteY68" fmla="*/ 4770782 h 5303520"/>
                <a:gd name="connsiteX69" fmla="*/ 2226365 w 6318157"/>
                <a:gd name="connsiteY69" fmla="*/ 4683318 h 5303520"/>
                <a:gd name="connsiteX70" fmla="*/ 2313829 w 6318157"/>
                <a:gd name="connsiteY70" fmla="*/ 4707172 h 5303520"/>
                <a:gd name="connsiteX71" fmla="*/ 2449002 w 6318157"/>
                <a:gd name="connsiteY71" fmla="*/ 4731026 h 5303520"/>
                <a:gd name="connsiteX72" fmla="*/ 2504661 w 6318157"/>
                <a:gd name="connsiteY72" fmla="*/ 4826441 h 5303520"/>
                <a:gd name="connsiteX73" fmla="*/ 2584174 w 6318157"/>
                <a:gd name="connsiteY73" fmla="*/ 4818490 h 5303520"/>
                <a:gd name="connsiteX74" fmla="*/ 2798859 w 6318157"/>
                <a:gd name="connsiteY74" fmla="*/ 4818490 h 5303520"/>
                <a:gd name="connsiteX75" fmla="*/ 2934031 w 6318157"/>
                <a:gd name="connsiteY75" fmla="*/ 4945711 h 5303520"/>
                <a:gd name="connsiteX76" fmla="*/ 2910177 w 6318157"/>
                <a:gd name="connsiteY76" fmla="*/ 5136542 h 5303520"/>
                <a:gd name="connsiteX77" fmla="*/ 2981739 w 6318157"/>
                <a:gd name="connsiteY77" fmla="*/ 5080883 h 5303520"/>
                <a:gd name="connsiteX78" fmla="*/ 3101009 w 6318157"/>
                <a:gd name="connsiteY78" fmla="*/ 5144494 h 5303520"/>
                <a:gd name="connsiteX79" fmla="*/ 3164619 w 6318157"/>
                <a:gd name="connsiteY79" fmla="*/ 4842344 h 5303520"/>
                <a:gd name="connsiteX80" fmla="*/ 3116911 w 6318157"/>
                <a:gd name="connsiteY80" fmla="*/ 4476584 h 5303520"/>
                <a:gd name="connsiteX81" fmla="*/ 3156668 w 6318157"/>
                <a:gd name="connsiteY81" fmla="*/ 4365266 h 5303520"/>
                <a:gd name="connsiteX82" fmla="*/ 3323645 w 6318157"/>
                <a:gd name="connsiteY82" fmla="*/ 4301655 h 5303520"/>
                <a:gd name="connsiteX83" fmla="*/ 3482671 w 6318157"/>
                <a:gd name="connsiteY83" fmla="*/ 4253947 h 5303520"/>
                <a:gd name="connsiteX84" fmla="*/ 3570136 w 6318157"/>
                <a:gd name="connsiteY84" fmla="*/ 4333461 h 5303520"/>
                <a:gd name="connsiteX85" fmla="*/ 3530379 w 6318157"/>
                <a:gd name="connsiteY85" fmla="*/ 4444779 h 5303520"/>
                <a:gd name="connsiteX86" fmla="*/ 3546282 w 6318157"/>
                <a:gd name="connsiteY86" fmla="*/ 4548146 h 5303520"/>
                <a:gd name="connsiteX87" fmla="*/ 3609892 w 6318157"/>
                <a:gd name="connsiteY87" fmla="*/ 4603805 h 5303520"/>
                <a:gd name="connsiteX88" fmla="*/ 3673503 w 6318157"/>
                <a:gd name="connsiteY88" fmla="*/ 4611756 h 5303520"/>
                <a:gd name="connsiteX89" fmla="*/ 3745064 w 6318157"/>
                <a:gd name="connsiteY89" fmla="*/ 4746928 h 5303520"/>
                <a:gd name="connsiteX90" fmla="*/ 4071068 w 6318157"/>
                <a:gd name="connsiteY90" fmla="*/ 4691269 h 5303520"/>
                <a:gd name="connsiteX91" fmla="*/ 4397071 w 6318157"/>
                <a:gd name="connsiteY91" fmla="*/ 4659464 h 5303520"/>
                <a:gd name="connsiteX92" fmla="*/ 4436828 w 6318157"/>
                <a:gd name="connsiteY92" fmla="*/ 4762831 h 5303520"/>
                <a:gd name="connsiteX93" fmla="*/ 4500438 w 6318157"/>
                <a:gd name="connsiteY93" fmla="*/ 4731026 h 5303520"/>
                <a:gd name="connsiteX94" fmla="*/ 4595854 w 6318157"/>
                <a:gd name="connsiteY94" fmla="*/ 4659464 h 5303520"/>
                <a:gd name="connsiteX95" fmla="*/ 4659464 w 6318157"/>
                <a:gd name="connsiteY95" fmla="*/ 4500438 h 5303520"/>
                <a:gd name="connsiteX96" fmla="*/ 4683318 w 6318157"/>
                <a:gd name="connsiteY96" fmla="*/ 4277801 h 5303520"/>
                <a:gd name="connsiteX97" fmla="*/ 4516341 w 6318157"/>
                <a:gd name="connsiteY97" fmla="*/ 4222142 h 5303520"/>
                <a:gd name="connsiteX98" fmla="*/ 4548146 w 6318157"/>
                <a:gd name="connsiteY98" fmla="*/ 4047214 h 5303520"/>
                <a:gd name="connsiteX99" fmla="*/ 4619708 w 6318157"/>
                <a:gd name="connsiteY99" fmla="*/ 3991554 h 5303520"/>
                <a:gd name="connsiteX100" fmla="*/ 4738977 w 6318157"/>
                <a:gd name="connsiteY100" fmla="*/ 3856382 h 5303520"/>
                <a:gd name="connsiteX101" fmla="*/ 4826442 w 6318157"/>
                <a:gd name="connsiteY101" fmla="*/ 3737113 h 5303520"/>
                <a:gd name="connsiteX102" fmla="*/ 4929809 w 6318157"/>
                <a:gd name="connsiteY102" fmla="*/ 3824577 h 5303520"/>
                <a:gd name="connsiteX103" fmla="*/ 4921857 w 6318157"/>
                <a:gd name="connsiteY103" fmla="*/ 3991554 h 5303520"/>
                <a:gd name="connsiteX104" fmla="*/ 4977516 w 6318157"/>
                <a:gd name="connsiteY104" fmla="*/ 4015408 h 5303520"/>
                <a:gd name="connsiteX105" fmla="*/ 5025224 w 6318157"/>
                <a:gd name="connsiteY105" fmla="*/ 3919993 h 5303520"/>
                <a:gd name="connsiteX106" fmla="*/ 5072932 w 6318157"/>
                <a:gd name="connsiteY106" fmla="*/ 3919993 h 5303520"/>
                <a:gd name="connsiteX107" fmla="*/ 5144494 w 6318157"/>
                <a:gd name="connsiteY107" fmla="*/ 3816626 h 5303520"/>
                <a:gd name="connsiteX108" fmla="*/ 5160396 w 6318157"/>
                <a:gd name="connsiteY108" fmla="*/ 3745064 h 5303520"/>
                <a:gd name="connsiteX109" fmla="*/ 5390984 w 6318157"/>
                <a:gd name="connsiteY109" fmla="*/ 3697356 h 5303520"/>
                <a:gd name="connsiteX110" fmla="*/ 5486400 w 6318157"/>
                <a:gd name="connsiteY110" fmla="*/ 3593989 h 5303520"/>
                <a:gd name="connsiteX111" fmla="*/ 5390984 w 6318157"/>
                <a:gd name="connsiteY111" fmla="*/ 3530379 h 5303520"/>
                <a:gd name="connsiteX112" fmla="*/ 5343276 w 6318157"/>
                <a:gd name="connsiteY112" fmla="*/ 3291840 h 5303520"/>
                <a:gd name="connsiteX113" fmla="*/ 5478449 w 6318157"/>
                <a:gd name="connsiteY113" fmla="*/ 3021495 h 5303520"/>
                <a:gd name="connsiteX114" fmla="*/ 5820355 w 6318157"/>
                <a:gd name="connsiteY114" fmla="*/ 2949934 h 5303520"/>
                <a:gd name="connsiteX115" fmla="*/ 6020959 w 6318157"/>
                <a:gd name="connsiteY115" fmla="*/ 2817743 h 5303520"/>
                <a:gd name="connsiteX116" fmla="*/ 6058811 w 6318157"/>
                <a:gd name="connsiteY116" fmla="*/ 2840189 h 5303520"/>
                <a:gd name="connsiteX117" fmla="*/ 6114056 w 6318157"/>
                <a:gd name="connsiteY117" fmla="*/ 2819234 h 5303520"/>
                <a:gd name="connsiteX118" fmla="*/ 6152156 w 6318157"/>
                <a:gd name="connsiteY118" fmla="*/ 2849714 h 5303520"/>
                <a:gd name="connsiteX119" fmla="*/ 6260741 w 6318157"/>
                <a:gd name="connsiteY119" fmla="*/ 2828759 h 5303520"/>
                <a:gd name="connsiteX120" fmla="*/ 6292298 w 6318157"/>
                <a:gd name="connsiteY120" fmla="*/ 2839444 h 5303520"/>
                <a:gd name="connsiteX121" fmla="*/ 6304556 w 6318157"/>
                <a:gd name="connsiteY121" fmla="*/ 2798279 h 5303520"/>
                <a:gd name="connsiteX122" fmla="*/ 6306461 w 6318157"/>
                <a:gd name="connsiteY122" fmla="*/ 2769704 h 5303520"/>
                <a:gd name="connsiteX123" fmla="*/ 6317891 w 6318157"/>
                <a:gd name="connsiteY123" fmla="*/ 2758274 h 5303520"/>
                <a:gd name="connsiteX124" fmla="*/ 6268361 w 6318157"/>
                <a:gd name="connsiteY124" fmla="*/ 2735414 h 5303520"/>
                <a:gd name="connsiteX125" fmla="*/ 6220736 w 6318157"/>
                <a:gd name="connsiteY125" fmla="*/ 2503749 h 5303520"/>
                <a:gd name="connsiteX126" fmla="*/ 5987332 w 6318157"/>
                <a:gd name="connsiteY126" fmla="*/ 2393342 h 5303520"/>
                <a:gd name="connsiteX127" fmla="*/ 5915770 w 6318157"/>
                <a:gd name="connsiteY127" fmla="*/ 2242267 h 5303520"/>
                <a:gd name="connsiteX128" fmla="*/ 5677231 w 6318157"/>
                <a:gd name="connsiteY128" fmla="*/ 2146852 h 5303520"/>
                <a:gd name="connsiteX129" fmla="*/ 5534108 w 6318157"/>
                <a:gd name="connsiteY129" fmla="*/ 2138901 h 5303520"/>
                <a:gd name="connsiteX130" fmla="*/ 5526156 w 6318157"/>
                <a:gd name="connsiteY130" fmla="*/ 2297927 h 5303520"/>
                <a:gd name="connsiteX131" fmla="*/ 5446643 w 6318157"/>
                <a:gd name="connsiteY131" fmla="*/ 2615979 h 5303520"/>
                <a:gd name="connsiteX132" fmla="*/ 5239909 w 6318157"/>
                <a:gd name="connsiteY132" fmla="*/ 2576222 h 5303520"/>
                <a:gd name="connsiteX133" fmla="*/ 4953663 w 6318157"/>
                <a:gd name="connsiteY133" fmla="*/ 2512612 h 5303520"/>
                <a:gd name="connsiteX134" fmla="*/ 4699221 w 6318157"/>
                <a:gd name="connsiteY134" fmla="*/ 2337683 h 5303520"/>
                <a:gd name="connsiteX135" fmla="*/ 4325509 w 6318157"/>
                <a:gd name="connsiteY135" fmla="*/ 2202511 h 5303520"/>
                <a:gd name="connsiteX136" fmla="*/ 3705308 w 6318157"/>
                <a:gd name="connsiteY136" fmla="*/ 2035534 h 5303520"/>
                <a:gd name="connsiteX137" fmla="*/ 3641697 w 6318157"/>
                <a:gd name="connsiteY137" fmla="*/ 1677725 h 5303520"/>
                <a:gd name="connsiteX138" fmla="*/ 3458817 w 6318157"/>
                <a:gd name="connsiteY138" fmla="*/ 1526650 h 5303520"/>
                <a:gd name="connsiteX139" fmla="*/ 3593989 w 6318157"/>
                <a:gd name="connsiteY139" fmla="*/ 1343770 h 5303520"/>
                <a:gd name="connsiteX140" fmla="*/ 3601941 w 6318157"/>
                <a:gd name="connsiteY140" fmla="*/ 1097280 h 5303520"/>
                <a:gd name="connsiteX141" fmla="*/ 3148716 w 6318157"/>
                <a:gd name="connsiteY141" fmla="*/ 906448 h 5303520"/>
                <a:gd name="connsiteX142" fmla="*/ 2806810 w 6318157"/>
                <a:gd name="connsiteY142" fmla="*/ 834887 h 5303520"/>
                <a:gd name="connsiteX143" fmla="*/ 2600076 w 6318157"/>
                <a:gd name="connsiteY143" fmla="*/ 811033 h 5303520"/>
                <a:gd name="connsiteX144" fmla="*/ 2544417 w 6318157"/>
                <a:gd name="connsiteY144" fmla="*/ 580445 h 5303520"/>
                <a:gd name="connsiteX145" fmla="*/ 2464904 w 6318157"/>
                <a:gd name="connsiteY145" fmla="*/ 357808 h 5303520"/>
                <a:gd name="connsiteX146" fmla="*/ 2417196 w 6318157"/>
                <a:gd name="connsiteY146" fmla="*/ 230587 h 5303520"/>
                <a:gd name="connsiteX147" fmla="*/ 2496709 w 6318157"/>
                <a:gd name="connsiteY147" fmla="*/ 135172 h 5303520"/>
                <a:gd name="connsiteX0" fmla="*/ 2496709 w 6318157"/>
                <a:gd name="connsiteY0" fmla="*/ 135172 h 5303520"/>
                <a:gd name="connsiteX1" fmla="*/ 2393343 w 6318157"/>
                <a:gd name="connsiteY1" fmla="*/ 71561 h 5303520"/>
                <a:gd name="connsiteX2" fmla="*/ 2210463 w 6318157"/>
                <a:gd name="connsiteY2" fmla="*/ 79513 h 5303520"/>
                <a:gd name="connsiteX3" fmla="*/ 2059388 w 6318157"/>
                <a:gd name="connsiteY3" fmla="*/ 0 h 5303520"/>
                <a:gd name="connsiteX4" fmla="*/ 1908313 w 6318157"/>
                <a:gd name="connsiteY4" fmla="*/ 103367 h 5303520"/>
                <a:gd name="connsiteX5" fmla="*/ 1884459 w 6318157"/>
                <a:gd name="connsiteY5" fmla="*/ 310101 h 5303520"/>
                <a:gd name="connsiteX6" fmla="*/ 1773141 w 6318157"/>
                <a:gd name="connsiteY6" fmla="*/ 294198 h 5303520"/>
                <a:gd name="connsiteX7" fmla="*/ 1606163 w 6318157"/>
                <a:gd name="connsiteY7" fmla="*/ 318052 h 5303520"/>
                <a:gd name="connsiteX8" fmla="*/ 1391478 w 6318157"/>
                <a:gd name="connsiteY8" fmla="*/ 190831 h 5303520"/>
                <a:gd name="connsiteX9" fmla="*/ 1256306 w 6318157"/>
                <a:gd name="connsiteY9" fmla="*/ 190831 h 5303520"/>
                <a:gd name="connsiteX10" fmla="*/ 1208598 w 6318157"/>
                <a:gd name="connsiteY10" fmla="*/ 381662 h 5303520"/>
                <a:gd name="connsiteX11" fmla="*/ 1041621 w 6318157"/>
                <a:gd name="connsiteY11" fmla="*/ 548640 h 5303520"/>
                <a:gd name="connsiteX12" fmla="*/ 930303 w 6318157"/>
                <a:gd name="connsiteY12" fmla="*/ 628153 h 5303520"/>
                <a:gd name="connsiteX13" fmla="*/ 842838 w 6318157"/>
                <a:gd name="connsiteY13" fmla="*/ 572494 h 5303520"/>
                <a:gd name="connsiteX14" fmla="*/ 747423 w 6318157"/>
                <a:gd name="connsiteY14" fmla="*/ 755374 h 5303520"/>
                <a:gd name="connsiteX15" fmla="*/ 222636 w 6318157"/>
                <a:gd name="connsiteY15" fmla="*/ 930302 h 5303520"/>
                <a:gd name="connsiteX16" fmla="*/ 254442 w 6318157"/>
                <a:gd name="connsiteY16" fmla="*/ 1073426 h 5303520"/>
                <a:gd name="connsiteX17" fmla="*/ 302149 w 6318157"/>
                <a:gd name="connsiteY17" fmla="*/ 1256306 h 5303520"/>
                <a:gd name="connsiteX18" fmla="*/ 341906 w 6318157"/>
                <a:gd name="connsiteY18" fmla="*/ 1288111 h 5303520"/>
                <a:gd name="connsiteX19" fmla="*/ 508883 w 6318157"/>
                <a:gd name="connsiteY19" fmla="*/ 1319916 h 5303520"/>
                <a:gd name="connsiteX20" fmla="*/ 532737 w 6318157"/>
                <a:gd name="connsiteY20" fmla="*/ 1542553 h 5303520"/>
                <a:gd name="connsiteX21" fmla="*/ 930303 w 6318157"/>
                <a:gd name="connsiteY21" fmla="*/ 1717481 h 5303520"/>
                <a:gd name="connsiteX22" fmla="*/ 818984 w 6318157"/>
                <a:gd name="connsiteY22" fmla="*/ 1844702 h 5303520"/>
                <a:gd name="connsiteX23" fmla="*/ 644056 w 6318157"/>
                <a:gd name="connsiteY23" fmla="*/ 1828800 h 5303520"/>
                <a:gd name="connsiteX24" fmla="*/ 636104 w 6318157"/>
                <a:gd name="connsiteY24" fmla="*/ 2075290 h 5303520"/>
                <a:gd name="connsiteX25" fmla="*/ 755374 w 6318157"/>
                <a:gd name="connsiteY25" fmla="*/ 2178657 h 5303520"/>
                <a:gd name="connsiteX26" fmla="*/ 818984 w 6318157"/>
                <a:gd name="connsiteY26" fmla="*/ 2289975 h 5303520"/>
                <a:gd name="connsiteX27" fmla="*/ 818984 w 6318157"/>
                <a:gd name="connsiteY27" fmla="*/ 2329732 h 5303520"/>
                <a:gd name="connsiteX28" fmla="*/ 580445 w 6318157"/>
                <a:gd name="connsiteY28" fmla="*/ 2361537 h 5303520"/>
                <a:gd name="connsiteX29" fmla="*/ 485029 w 6318157"/>
                <a:gd name="connsiteY29" fmla="*/ 2393342 h 5303520"/>
                <a:gd name="connsiteX30" fmla="*/ 437322 w 6318157"/>
                <a:gd name="connsiteY30" fmla="*/ 2544417 h 5303520"/>
                <a:gd name="connsiteX31" fmla="*/ 238539 w 6318157"/>
                <a:gd name="connsiteY31" fmla="*/ 2615979 h 5303520"/>
                <a:gd name="connsiteX32" fmla="*/ 294198 w 6318157"/>
                <a:gd name="connsiteY32" fmla="*/ 2687541 h 5303520"/>
                <a:gd name="connsiteX33" fmla="*/ 405516 w 6318157"/>
                <a:gd name="connsiteY33" fmla="*/ 2727297 h 5303520"/>
                <a:gd name="connsiteX34" fmla="*/ 349857 w 6318157"/>
                <a:gd name="connsiteY34" fmla="*/ 2854518 h 5303520"/>
                <a:gd name="connsiteX35" fmla="*/ 206734 w 6318157"/>
                <a:gd name="connsiteY35" fmla="*/ 3021495 h 5303520"/>
                <a:gd name="connsiteX36" fmla="*/ 166977 w 6318157"/>
                <a:gd name="connsiteY36" fmla="*/ 3260034 h 5303520"/>
                <a:gd name="connsiteX37" fmla="*/ 103367 w 6318157"/>
                <a:gd name="connsiteY37" fmla="*/ 3450866 h 5303520"/>
                <a:gd name="connsiteX38" fmla="*/ 0 w 6318157"/>
                <a:gd name="connsiteY38" fmla="*/ 3570135 h 5303520"/>
                <a:gd name="connsiteX39" fmla="*/ 0 w 6318157"/>
                <a:gd name="connsiteY39" fmla="*/ 3649648 h 5303520"/>
                <a:gd name="connsiteX40" fmla="*/ 15903 w 6318157"/>
                <a:gd name="connsiteY40" fmla="*/ 3729161 h 5303520"/>
                <a:gd name="connsiteX41" fmla="*/ 127221 w 6318157"/>
                <a:gd name="connsiteY41" fmla="*/ 3745064 h 5303520"/>
                <a:gd name="connsiteX42" fmla="*/ 190831 w 6318157"/>
                <a:gd name="connsiteY42" fmla="*/ 3641697 h 5303520"/>
                <a:gd name="connsiteX43" fmla="*/ 326003 w 6318157"/>
                <a:gd name="connsiteY43" fmla="*/ 3586038 h 5303520"/>
                <a:gd name="connsiteX44" fmla="*/ 326003 w 6318157"/>
                <a:gd name="connsiteY44" fmla="*/ 3586038 h 5303520"/>
                <a:gd name="connsiteX45" fmla="*/ 445273 w 6318157"/>
                <a:gd name="connsiteY45" fmla="*/ 3705307 h 5303520"/>
                <a:gd name="connsiteX46" fmla="*/ 413468 w 6318157"/>
                <a:gd name="connsiteY46" fmla="*/ 3760967 h 5303520"/>
                <a:gd name="connsiteX47" fmla="*/ 357809 w 6318157"/>
                <a:gd name="connsiteY47" fmla="*/ 4174434 h 5303520"/>
                <a:gd name="connsiteX48" fmla="*/ 556591 w 6318157"/>
                <a:gd name="connsiteY48" fmla="*/ 3991554 h 5303520"/>
                <a:gd name="connsiteX49" fmla="*/ 620202 w 6318157"/>
                <a:gd name="connsiteY49" fmla="*/ 4023360 h 5303520"/>
                <a:gd name="connsiteX50" fmla="*/ 723569 w 6318157"/>
                <a:gd name="connsiteY50" fmla="*/ 4039262 h 5303520"/>
                <a:gd name="connsiteX51" fmla="*/ 795130 w 6318157"/>
                <a:gd name="connsiteY51" fmla="*/ 4150581 h 5303520"/>
                <a:gd name="connsiteX52" fmla="*/ 1025718 w 6318157"/>
                <a:gd name="connsiteY52" fmla="*/ 4253947 h 5303520"/>
                <a:gd name="connsiteX53" fmla="*/ 1176793 w 6318157"/>
                <a:gd name="connsiteY53" fmla="*/ 4500438 h 5303520"/>
                <a:gd name="connsiteX54" fmla="*/ 1144988 w 6318157"/>
                <a:gd name="connsiteY54" fmla="*/ 4595854 h 5303520"/>
                <a:gd name="connsiteX55" fmla="*/ 1614115 w 6318157"/>
                <a:gd name="connsiteY55" fmla="*/ 4842344 h 5303520"/>
                <a:gd name="connsiteX56" fmla="*/ 1614115 w 6318157"/>
                <a:gd name="connsiteY56" fmla="*/ 4993419 h 5303520"/>
                <a:gd name="connsiteX57" fmla="*/ 1614115 w 6318157"/>
                <a:gd name="connsiteY57" fmla="*/ 5128591 h 5303520"/>
                <a:gd name="connsiteX58" fmla="*/ 1653871 w 6318157"/>
                <a:gd name="connsiteY58" fmla="*/ 5255812 h 5303520"/>
                <a:gd name="connsiteX59" fmla="*/ 1844703 w 6318157"/>
                <a:gd name="connsiteY59" fmla="*/ 5303520 h 5303520"/>
                <a:gd name="connsiteX60" fmla="*/ 1844703 w 6318157"/>
                <a:gd name="connsiteY60" fmla="*/ 5303520 h 5303520"/>
                <a:gd name="connsiteX61" fmla="*/ 1971923 w 6318157"/>
                <a:gd name="connsiteY61" fmla="*/ 5247861 h 5303520"/>
                <a:gd name="connsiteX62" fmla="*/ 2115047 w 6318157"/>
                <a:gd name="connsiteY62" fmla="*/ 5239909 h 5303520"/>
                <a:gd name="connsiteX63" fmla="*/ 2170706 w 6318157"/>
                <a:gd name="connsiteY63" fmla="*/ 5144494 h 5303520"/>
                <a:gd name="connsiteX64" fmla="*/ 2083242 w 6318157"/>
                <a:gd name="connsiteY64" fmla="*/ 5080883 h 5303520"/>
                <a:gd name="connsiteX65" fmla="*/ 2011680 w 6318157"/>
                <a:gd name="connsiteY65" fmla="*/ 5033175 h 5303520"/>
                <a:gd name="connsiteX66" fmla="*/ 1932167 w 6318157"/>
                <a:gd name="connsiteY66" fmla="*/ 4937760 h 5303520"/>
                <a:gd name="connsiteX67" fmla="*/ 1884459 w 6318157"/>
                <a:gd name="connsiteY67" fmla="*/ 4834393 h 5303520"/>
                <a:gd name="connsiteX68" fmla="*/ 1940118 w 6318157"/>
                <a:gd name="connsiteY68" fmla="*/ 4770782 h 5303520"/>
                <a:gd name="connsiteX69" fmla="*/ 2226365 w 6318157"/>
                <a:gd name="connsiteY69" fmla="*/ 4683318 h 5303520"/>
                <a:gd name="connsiteX70" fmla="*/ 2313829 w 6318157"/>
                <a:gd name="connsiteY70" fmla="*/ 4707172 h 5303520"/>
                <a:gd name="connsiteX71" fmla="*/ 2449002 w 6318157"/>
                <a:gd name="connsiteY71" fmla="*/ 4731026 h 5303520"/>
                <a:gd name="connsiteX72" fmla="*/ 2504661 w 6318157"/>
                <a:gd name="connsiteY72" fmla="*/ 4826441 h 5303520"/>
                <a:gd name="connsiteX73" fmla="*/ 2584174 w 6318157"/>
                <a:gd name="connsiteY73" fmla="*/ 4818490 h 5303520"/>
                <a:gd name="connsiteX74" fmla="*/ 2798859 w 6318157"/>
                <a:gd name="connsiteY74" fmla="*/ 4818490 h 5303520"/>
                <a:gd name="connsiteX75" fmla="*/ 2934031 w 6318157"/>
                <a:gd name="connsiteY75" fmla="*/ 4945711 h 5303520"/>
                <a:gd name="connsiteX76" fmla="*/ 2910177 w 6318157"/>
                <a:gd name="connsiteY76" fmla="*/ 5136542 h 5303520"/>
                <a:gd name="connsiteX77" fmla="*/ 2981739 w 6318157"/>
                <a:gd name="connsiteY77" fmla="*/ 5080883 h 5303520"/>
                <a:gd name="connsiteX78" fmla="*/ 3101009 w 6318157"/>
                <a:gd name="connsiteY78" fmla="*/ 5144494 h 5303520"/>
                <a:gd name="connsiteX79" fmla="*/ 3164619 w 6318157"/>
                <a:gd name="connsiteY79" fmla="*/ 4842344 h 5303520"/>
                <a:gd name="connsiteX80" fmla="*/ 3116911 w 6318157"/>
                <a:gd name="connsiteY80" fmla="*/ 4476584 h 5303520"/>
                <a:gd name="connsiteX81" fmla="*/ 3156668 w 6318157"/>
                <a:gd name="connsiteY81" fmla="*/ 4365266 h 5303520"/>
                <a:gd name="connsiteX82" fmla="*/ 3323645 w 6318157"/>
                <a:gd name="connsiteY82" fmla="*/ 4301655 h 5303520"/>
                <a:gd name="connsiteX83" fmla="*/ 3482671 w 6318157"/>
                <a:gd name="connsiteY83" fmla="*/ 4253947 h 5303520"/>
                <a:gd name="connsiteX84" fmla="*/ 3570136 w 6318157"/>
                <a:gd name="connsiteY84" fmla="*/ 4333461 h 5303520"/>
                <a:gd name="connsiteX85" fmla="*/ 3530379 w 6318157"/>
                <a:gd name="connsiteY85" fmla="*/ 4444779 h 5303520"/>
                <a:gd name="connsiteX86" fmla="*/ 3546282 w 6318157"/>
                <a:gd name="connsiteY86" fmla="*/ 4548146 h 5303520"/>
                <a:gd name="connsiteX87" fmla="*/ 3609892 w 6318157"/>
                <a:gd name="connsiteY87" fmla="*/ 4603805 h 5303520"/>
                <a:gd name="connsiteX88" fmla="*/ 3673503 w 6318157"/>
                <a:gd name="connsiteY88" fmla="*/ 4611756 h 5303520"/>
                <a:gd name="connsiteX89" fmla="*/ 3745064 w 6318157"/>
                <a:gd name="connsiteY89" fmla="*/ 4746928 h 5303520"/>
                <a:gd name="connsiteX90" fmla="*/ 4071068 w 6318157"/>
                <a:gd name="connsiteY90" fmla="*/ 4691269 h 5303520"/>
                <a:gd name="connsiteX91" fmla="*/ 4397071 w 6318157"/>
                <a:gd name="connsiteY91" fmla="*/ 4659464 h 5303520"/>
                <a:gd name="connsiteX92" fmla="*/ 4436828 w 6318157"/>
                <a:gd name="connsiteY92" fmla="*/ 4762831 h 5303520"/>
                <a:gd name="connsiteX93" fmla="*/ 4500438 w 6318157"/>
                <a:gd name="connsiteY93" fmla="*/ 4731026 h 5303520"/>
                <a:gd name="connsiteX94" fmla="*/ 4595854 w 6318157"/>
                <a:gd name="connsiteY94" fmla="*/ 4659464 h 5303520"/>
                <a:gd name="connsiteX95" fmla="*/ 4659464 w 6318157"/>
                <a:gd name="connsiteY95" fmla="*/ 4500438 h 5303520"/>
                <a:gd name="connsiteX96" fmla="*/ 4683318 w 6318157"/>
                <a:gd name="connsiteY96" fmla="*/ 4277801 h 5303520"/>
                <a:gd name="connsiteX97" fmla="*/ 4516341 w 6318157"/>
                <a:gd name="connsiteY97" fmla="*/ 4222142 h 5303520"/>
                <a:gd name="connsiteX98" fmla="*/ 4548146 w 6318157"/>
                <a:gd name="connsiteY98" fmla="*/ 4047214 h 5303520"/>
                <a:gd name="connsiteX99" fmla="*/ 4619708 w 6318157"/>
                <a:gd name="connsiteY99" fmla="*/ 3991554 h 5303520"/>
                <a:gd name="connsiteX100" fmla="*/ 4738977 w 6318157"/>
                <a:gd name="connsiteY100" fmla="*/ 3856382 h 5303520"/>
                <a:gd name="connsiteX101" fmla="*/ 4826442 w 6318157"/>
                <a:gd name="connsiteY101" fmla="*/ 3737113 h 5303520"/>
                <a:gd name="connsiteX102" fmla="*/ 4929809 w 6318157"/>
                <a:gd name="connsiteY102" fmla="*/ 3824577 h 5303520"/>
                <a:gd name="connsiteX103" fmla="*/ 4921857 w 6318157"/>
                <a:gd name="connsiteY103" fmla="*/ 3991554 h 5303520"/>
                <a:gd name="connsiteX104" fmla="*/ 4977516 w 6318157"/>
                <a:gd name="connsiteY104" fmla="*/ 4015408 h 5303520"/>
                <a:gd name="connsiteX105" fmla="*/ 5025224 w 6318157"/>
                <a:gd name="connsiteY105" fmla="*/ 3919993 h 5303520"/>
                <a:gd name="connsiteX106" fmla="*/ 5072932 w 6318157"/>
                <a:gd name="connsiteY106" fmla="*/ 3919993 h 5303520"/>
                <a:gd name="connsiteX107" fmla="*/ 5144494 w 6318157"/>
                <a:gd name="connsiteY107" fmla="*/ 3816626 h 5303520"/>
                <a:gd name="connsiteX108" fmla="*/ 5160396 w 6318157"/>
                <a:gd name="connsiteY108" fmla="*/ 3745064 h 5303520"/>
                <a:gd name="connsiteX109" fmla="*/ 5390984 w 6318157"/>
                <a:gd name="connsiteY109" fmla="*/ 3697356 h 5303520"/>
                <a:gd name="connsiteX110" fmla="*/ 5486400 w 6318157"/>
                <a:gd name="connsiteY110" fmla="*/ 3593989 h 5303520"/>
                <a:gd name="connsiteX111" fmla="*/ 5390984 w 6318157"/>
                <a:gd name="connsiteY111" fmla="*/ 3530379 h 5303520"/>
                <a:gd name="connsiteX112" fmla="*/ 5343276 w 6318157"/>
                <a:gd name="connsiteY112" fmla="*/ 3291840 h 5303520"/>
                <a:gd name="connsiteX113" fmla="*/ 5478449 w 6318157"/>
                <a:gd name="connsiteY113" fmla="*/ 3021495 h 5303520"/>
                <a:gd name="connsiteX114" fmla="*/ 5820355 w 6318157"/>
                <a:gd name="connsiteY114" fmla="*/ 2949934 h 5303520"/>
                <a:gd name="connsiteX115" fmla="*/ 6020959 w 6318157"/>
                <a:gd name="connsiteY115" fmla="*/ 2817743 h 5303520"/>
                <a:gd name="connsiteX116" fmla="*/ 6058811 w 6318157"/>
                <a:gd name="connsiteY116" fmla="*/ 2840189 h 5303520"/>
                <a:gd name="connsiteX117" fmla="*/ 6114056 w 6318157"/>
                <a:gd name="connsiteY117" fmla="*/ 2819234 h 5303520"/>
                <a:gd name="connsiteX118" fmla="*/ 6152156 w 6318157"/>
                <a:gd name="connsiteY118" fmla="*/ 2849714 h 5303520"/>
                <a:gd name="connsiteX119" fmla="*/ 6260741 w 6318157"/>
                <a:gd name="connsiteY119" fmla="*/ 2828759 h 5303520"/>
                <a:gd name="connsiteX120" fmla="*/ 6292298 w 6318157"/>
                <a:gd name="connsiteY120" fmla="*/ 2839444 h 5303520"/>
                <a:gd name="connsiteX121" fmla="*/ 6304556 w 6318157"/>
                <a:gd name="connsiteY121" fmla="*/ 2798279 h 5303520"/>
                <a:gd name="connsiteX122" fmla="*/ 6306461 w 6318157"/>
                <a:gd name="connsiteY122" fmla="*/ 2769704 h 5303520"/>
                <a:gd name="connsiteX123" fmla="*/ 6317891 w 6318157"/>
                <a:gd name="connsiteY123" fmla="*/ 2758274 h 5303520"/>
                <a:gd name="connsiteX124" fmla="*/ 6268361 w 6318157"/>
                <a:gd name="connsiteY124" fmla="*/ 2735414 h 5303520"/>
                <a:gd name="connsiteX125" fmla="*/ 6220736 w 6318157"/>
                <a:gd name="connsiteY125" fmla="*/ 2503749 h 5303520"/>
                <a:gd name="connsiteX126" fmla="*/ 6119771 w 6318157"/>
                <a:gd name="connsiteY126" fmla="*/ 2493479 h 5303520"/>
                <a:gd name="connsiteX127" fmla="*/ 5987332 w 6318157"/>
                <a:gd name="connsiteY127" fmla="*/ 2393342 h 5303520"/>
                <a:gd name="connsiteX128" fmla="*/ 5915770 w 6318157"/>
                <a:gd name="connsiteY128" fmla="*/ 2242267 h 5303520"/>
                <a:gd name="connsiteX129" fmla="*/ 5677231 w 6318157"/>
                <a:gd name="connsiteY129" fmla="*/ 2146852 h 5303520"/>
                <a:gd name="connsiteX130" fmla="*/ 5534108 w 6318157"/>
                <a:gd name="connsiteY130" fmla="*/ 2138901 h 5303520"/>
                <a:gd name="connsiteX131" fmla="*/ 5526156 w 6318157"/>
                <a:gd name="connsiteY131" fmla="*/ 2297927 h 5303520"/>
                <a:gd name="connsiteX132" fmla="*/ 5446643 w 6318157"/>
                <a:gd name="connsiteY132" fmla="*/ 2615979 h 5303520"/>
                <a:gd name="connsiteX133" fmla="*/ 5239909 w 6318157"/>
                <a:gd name="connsiteY133" fmla="*/ 2576222 h 5303520"/>
                <a:gd name="connsiteX134" fmla="*/ 4953663 w 6318157"/>
                <a:gd name="connsiteY134" fmla="*/ 2512612 h 5303520"/>
                <a:gd name="connsiteX135" fmla="*/ 4699221 w 6318157"/>
                <a:gd name="connsiteY135" fmla="*/ 2337683 h 5303520"/>
                <a:gd name="connsiteX136" fmla="*/ 4325509 w 6318157"/>
                <a:gd name="connsiteY136" fmla="*/ 2202511 h 5303520"/>
                <a:gd name="connsiteX137" fmla="*/ 3705308 w 6318157"/>
                <a:gd name="connsiteY137" fmla="*/ 2035534 h 5303520"/>
                <a:gd name="connsiteX138" fmla="*/ 3641697 w 6318157"/>
                <a:gd name="connsiteY138" fmla="*/ 1677725 h 5303520"/>
                <a:gd name="connsiteX139" fmla="*/ 3458817 w 6318157"/>
                <a:gd name="connsiteY139" fmla="*/ 1526650 h 5303520"/>
                <a:gd name="connsiteX140" fmla="*/ 3593989 w 6318157"/>
                <a:gd name="connsiteY140" fmla="*/ 1343770 h 5303520"/>
                <a:gd name="connsiteX141" fmla="*/ 3601941 w 6318157"/>
                <a:gd name="connsiteY141" fmla="*/ 1097280 h 5303520"/>
                <a:gd name="connsiteX142" fmla="*/ 3148716 w 6318157"/>
                <a:gd name="connsiteY142" fmla="*/ 906448 h 5303520"/>
                <a:gd name="connsiteX143" fmla="*/ 2806810 w 6318157"/>
                <a:gd name="connsiteY143" fmla="*/ 834887 h 5303520"/>
                <a:gd name="connsiteX144" fmla="*/ 2600076 w 6318157"/>
                <a:gd name="connsiteY144" fmla="*/ 811033 h 5303520"/>
                <a:gd name="connsiteX145" fmla="*/ 2544417 w 6318157"/>
                <a:gd name="connsiteY145" fmla="*/ 580445 h 5303520"/>
                <a:gd name="connsiteX146" fmla="*/ 2464904 w 6318157"/>
                <a:gd name="connsiteY146" fmla="*/ 357808 h 5303520"/>
                <a:gd name="connsiteX147" fmla="*/ 2417196 w 6318157"/>
                <a:gd name="connsiteY147" fmla="*/ 230587 h 5303520"/>
                <a:gd name="connsiteX148" fmla="*/ 2496709 w 6318157"/>
                <a:gd name="connsiteY148" fmla="*/ 135172 h 5303520"/>
                <a:gd name="connsiteX0" fmla="*/ 2496709 w 6318157"/>
                <a:gd name="connsiteY0" fmla="*/ 135172 h 5303520"/>
                <a:gd name="connsiteX1" fmla="*/ 2393343 w 6318157"/>
                <a:gd name="connsiteY1" fmla="*/ 71561 h 5303520"/>
                <a:gd name="connsiteX2" fmla="*/ 2210463 w 6318157"/>
                <a:gd name="connsiteY2" fmla="*/ 79513 h 5303520"/>
                <a:gd name="connsiteX3" fmla="*/ 2059388 w 6318157"/>
                <a:gd name="connsiteY3" fmla="*/ 0 h 5303520"/>
                <a:gd name="connsiteX4" fmla="*/ 1908313 w 6318157"/>
                <a:gd name="connsiteY4" fmla="*/ 103367 h 5303520"/>
                <a:gd name="connsiteX5" fmla="*/ 1884459 w 6318157"/>
                <a:gd name="connsiteY5" fmla="*/ 310101 h 5303520"/>
                <a:gd name="connsiteX6" fmla="*/ 1773141 w 6318157"/>
                <a:gd name="connsiteY6" fmla="*/ 294198 h 5303520"/>
                <a:gd name="connsiteX7" fmla="*/ 1606163 w 6318157"/>
                <a:gd name="connsiteY7" fmla="*/ 318052 h 5303520"/>
                <a:gd name="connsiteX8" fmla="*/ 1391478 w 6318157"/>
                <a:gd name="connsiteY8" fmla="*/ 190831 h 5303520"/>
                <a:gd name="connsiteX9" fmla="*/ 1256306 w 6318157"/>
                <a:gd name="connsiteY9" fmla="*/ 190831 h 5303520"/>
                <a:gd name="connsiteX10" fmla="*/ 1208598 w 6318157"/>
                <a:gd name="connsiteY10" fmla="*/ 381662 h 5303520"/>
                <a:gd name="connsiteX11" fmla="*/ 1041621 w 6318157"/>
                <a:gd name="connsiteY11" fmla="*/ 548640 h 5303520"/>
                <a:gd name="connsiteX12" fmla="*/ 930303 w 6318157"/>
                <a:gd name="connsiteY12" fmla="*/ 628153 h 5303520"/>
                <a:gd name="connsiteX13" fmla="*/ 842838 w 6318157"/>
                <a:gd name="connsiteY13" fmla="*/ 572494 h 5303520"/>
                <a:gd name="connsiteX14" fmla="*/ 747423 w 6318157"/>
                <a:gd name="connsiteY14" fmla="*/ 755374 h 5303520"/>
                <a:gd name="connsiteX15" fmla="*/ 222636 w 6318157"/>
                <a:gd name="connsiteY15" fmla="*/ 930302 h 5303520"/>
                <a:gd name="connsiteX16" fmla="*/ 254442 w 6318157"/>
                <a:gd name="connsiteY16" fmla="*/ 1073426 h 5303520"/>
                <a:gd name="connsiteX17" fmla="*/ 302149 w 6318157"/>
                <a:gd name="connsiteY17" fmla="*/ 1256306 h 5303520"/>
                <a:gd name="connsiteX18" fmla="*/ 341906 w 6318157"/>
                <a:gd name="connsiteY18" fmla="*/ 1288111 h 5303520"/>
                <a:gd name="connsiteX19" fmla="*/ 508883 w 6318157"/>
                <a:gd name="connsiteY19" fmla="*/ 1319916 h 5303520"/>
                <a:gd name="connsiteX20" fmla="*/ 532737 w 6318157"/>
                <a:gd name="connsiteY20" fmla="*/ 1542553 h 5303520"/>
                <a:gd name="connsiteX21" fmla="*/ 930303 w 6318157"/>
                <a:gd name="connsiteY21" fmla="*/ 1717481 h 5303520"/>
                <a:gd name="connsiteX22" fmla="*/ 818984 w 6318157"/>
                <a:gd name="connsiteY22" fmla="*/ 1844702 h 5303520"/>
                <a:gd name="connsiteX23" fmla="*/ 644056 w 6318157"/>
                <a:gd name="connsiteY23" fmla="*/ 1828800 h 5303520"/>
                <a:gd name="connsiteX24" fmla="*/ 636104 w 6318157"/>
                <a:gd name="connsiteY24" fmla="*/ 2075290 h 5303520"/>
                <a:gd name="connsiteX25" fmla="*/ 755374 w 6318157"/>
                <a:gd name="connsiteY25" fmla="*/ 2178657 h 5303520"/>
                <a:gd name="connsiteX26" fmla="*/ 818984 w 6318157"/>
                <a:gd name="connsiteY26" fmla="*/ 2289975 h 5303520"/>
                <a:gd name="connsiteX27" fmla="*/ 818984 w 6318157"/>
                <a:gd name="connsiteY27" fmla="*/ 2329732 h 5303520"/>
                <a:gd name="connsiteX28" fmla="*/ 580445 w 6318157"/>
                <a:gd name="connsiteY28" fmla="*/ 2361537 h 5303520"/>
                <a:gd name="connsiteX29" fmla="*/ 485029 w 6318157"/>
                <a:gd name="connsiteY29" fmla="*/ 2393342 h 5303520"/>
                <a:gd name="connsiteX30" fmla="*/ 437322 w 6318157"/>
                <a:gd name="connsiteY30" fmla="*/ 2544417 h 5303520"/>
                <a:gd name="connsiteX31" fmla="*/ 238539 w 6318157"/>
                <a:gd name="connsiteY31" fmla="*/ 2615979 h 5303520"/>
                <a:gd name="connsiteX32" fmla="*/ 294198 w 6318157"/>
                <a:gd name="connsiteY32" fmla="*/ 2687541 h 5303520"/>
                <a:gd name="connsiteX33" fmla="*/ 405516 w 6318157"/>
                <a:gd name="connsiteY33" fmla="*/ 2727297 h 5303520"/>
                <a:gd name="connsiteX34" fmla="*/ 349857 w 6318157"/>
                <a:gd name="connsiteY34" fmla="*/ 2854518 h 5303520"/>
                <a:gd name="connsiteX35" fmla="*/ 206734 w 6318157"/>
                <a:gd name="connsiteY35" fmla="*/ 3021495 h 5303520"/>
                <a:gd name="connsiteX36" fmla="*/ 166977 w 6318157"/>
                <a:gd name="connsiteY36" fmla="*/ 3260034 h 5303520"/>
                <a:gd name="connsiteX37" fmla="*/ 103367 w 6318157"/>
                <a:gd name="connsiteY37" fmla="*/ 3450866 h 5303520"/>
                <a:gd name="connsiteX38" fmla="*/ 0 w 6318157"/>
                <a:gd name="connsiteY38" fmla="*/ 3570135 h 5303520"/>
                <a:gd name="connsiteX39" fmla="*/ 0 w 6318157"/>
                <a:gd name="connsiteY39" fmla="*/ 3649648 h 5303520"/>
                <a:gd name="connsiteX40" fmla="*/ 15903 w 6318157"/>
                <a:gd name="connsiteY40" fmla="*/ 3729161 h 5303520"/>
                <a:gd name="connsiteX41" fmla="*/ 127221 w 6318157"/>
                <a:gd name="connsiteY41" fmla="*/ 3745064 h 5303520"/>
                <a:gd name="connsiteX42" fmla="*/ 190831 w 6318157"/>
                <a:gd name="connsiteY42" fmla="*/ 3641697 h 5303520"/>
                <a:gd name="connsiteX43" fmla="*/ 326003 w 6318157"/>
                <a:gd name="connsiteY43" fmla="*/ 3586038 h 5303520"/>
                <a:gd name="connsiteX44" fmla="*/ 326003 w 6318157"/>
                <a:gd name="connsiteY44" fmla="*/ 3586038 h 5303520"/>
                <a:gd name="connsiteX45" fmla="*/ 445273 w 6318157"/>
                <a:gd name="connsiteY45" fmla="*/ 3705307 h 5303520"/>
                <a:gd name="connsiteX46" fmla="*/ 413468 w 6318157"/>
                <a:gd name="connsiteY46" fmla="*/ 3760967 h 5303520"/>
                <a:gd name="connsiteX47" fmla="*/ 357809 w 6318157"/>
                <a:gd name="connsiteY47" fmla="*/ 4174434 h 5303520"/>
                <a:gd name="connsiteX48" fmla="*/ 556591 w 6318157"/>
                <a:gd name="connsiteY48" fmla="*/ 3991554 h 5303520"/>
                <a:gd name="connsiteX49" fmla="*/ 620202 w 6318157"/>
                <a:gd name="connsiteY49" fmla="*/ 4023360 h 5303520"/>
                <a:gd name="connsiteX50" fmla="*/ 723569 w 6318157"/>
                <a:gd name="connsiteY50" fmla="*/ 4039262 h 5303520"/>
                <a:gd name="connsiteX51" fmla="*/ 795130 w 6318157"/>
                <a:gd name="connsiteY51" fmla="*/ 4150581 h 5303520"/>
                <a:gd name="connsiteX52" fmla="*/ 1025718 w 6318157"/>
                <a:gd name="connsiteY52" fmla="*/ 4253947 h 5303520"/>
                <a:gd name="connsiteX53" fmla="*/ 1176793 w 6318157"/>
                <a:gd name="connsiteY53" fmla="*/ 4500438 h 5303520"/>
                <a:gd name="connsiteX54" fmla="*/ 1144988 w 6318157"/>
                <a:gd name="connsiteY54" fmla="*/ 4595854 h 5303520"/>
                <a:gd name="connsiteX55" fmla="*/ 1614115 w 6318157"/>
                <a:gd name="connsiteY55" fmla="*/ 4842344 h 5303520"/>
                <a:gd name="connsiteX56" fmla="*/ 1614115 w 6318157"/>
                <a:gd name="connsiteY56" fmla="*/ 4993419 h 5303520"/>
                <a:gd name="connsiteX57" fmla="*/ 1614115 w 6318157"/>
                <a:gd name="connsiteY57" fmla="*/ 5128591 h 5303520"/>
                <a:gd name="connsiteX58" fmla="*/ 1653871 w 6318157"/>
                <a:gd name="connsiteY58" fmla="*/ 5255812 h 5303520"/>
                <a:gd name="connsiteX59" fmla="*/ 1844703 w 6318157"/>
                <a:gd name="connsiteY59" fmla="*/ 5303520 h 5303520"/>
                <a:gd name="connsiteX60" fmla="*/ 1844703 w 6318157"/>
                <a:gd name="connsiteY60" fmla="*/ 5303520 h 5303520"/>
                <a:gd name="connsiteX61" fmla="*/ 1971923 w 6318157"/>
                <a:gd name="connsiteY61" fmla="*/ 5247861 h 5303520"/>
                <a:gd name="connsiteX62" fmla="*/ 2115047 w 6318157"/>
                <a:gd name="connsiteY62" fmla="*/ 5239909 h 5303520"/>
                <a:gd name="connsiteX63" fmla="*/ 2170706 w 6318157"/>
                <a:gd name="connsiteY63" fmla="*/ 5144494 h 5303520"/>
                <a:gd name="connsiteX64" fmla="*/ 2083242 w 6318157"/>
                <a:gd name="connsiteY64" fmla="*/ 5080883 h 5303520"/>
                <a:gd name="connsiteX65" fmla="*/ 2011680 w 6318157"/>
                <a:gd name="connsiteY65" fmla="*/ 5033175 h 5303520"/>
                <a:gd name="connsiteX66" fmla="*/ 1932167 w 6318157"/>
                <a:gd name="connsiteY66" fmla="*/ 4937760 h 5303520"/>
                <a:gd name="connsiteX67" fmla="*/ 1884459 w 6318157"/>
                <a:gd name="connsiteY67" fmla="*/ 4834393 h 5303520"/>
                <a:gd name="connsiteX68" fmla="*/ 1940118 w 6318157"/>
                <a:gd name="connsiteY68" fmla="*/ 4770782 h 5303520"/>
                <a:gd name="connsiteX69" fmla="*/ 2226365 w 6318157"/>
                <a:gd name="connsiteY69" fmla="*/ 4683318 h 5303520"/>
                <a:gd name="connsiteX70" fmla="*/ 2313829 w 6318157"/>
                <a:gd name="connsiteY70" fmla="*/ 4707172 h 5303520"/>
                <a:gd name="connsiteX71" fmla="*/ 2449002 w 6318157"/>
                <a:gd name="connsiteY71" fmla="*/ 4731026 h 5303520"/>
                <a:gd name="connsiteX72" fmla="*/ 2504661 w 6318157"/>
                <a:gd name="connsiteY72" fmla="*/ 4826441 h 5303520"/>
                <a:gd name="connsiteX73" fmla="*/ 2584174 w 6318157"/>
                <a:gd name="connsiteY73" fmla="*/ 4818490 h 5303520"/>
                <a:gd name="connsiteX74" fmla="*/ 2798859 w 6318157"/>
                <a:gd name="connsiteY74" fmla="*/ 4818490 h 5303520"/>
                <a:gd name="connsiteX75" fmla="*/ 2934031 w 6318157"/>
                <a:gd name="connsiteY75" fmla="*/ 4945711 h 5303520"/>
                <a:gd name="connsiteX76" fmla="*/ 2910177 w 6318157"/>
                <a:gd name="connsiteY76" fmla="*/ 5136542 h 5303520"/>
                <a:gd name="connsiteX77" fmla="*/ 2981739 w 6318157"/>
                <a:gd name="connsiteY77" fmla="*/ 5080883 h 5303520"/>
                <a:gd name="connsiteX78" fmla="*/ 3101009 w 6318157"/>
                <a:gd name="connsiteY78" fmla="*/ 5144494 h 5303520"/>
                <a:gd name="connsiteX79" fmla="*/ 3164619 w 6318157"/>
                <a:gd name="connsiteY79" fmla="*/ 4842344 h 5303520"/>
                <a:gd name="connsiteX80" fmla="*/ 3116911 w 6318157"/>
                <a:gd name="connsiteY80" fmla="*/ 4476584 h 5303520"/>
                <a:gd name="connsiteX81" fmla="*/ 3156668 w 6318157"/>
                <a:gd name="connsiteY81" fmla="*/ 4365266 h 5303520"/>
                <a:gd name="connsiteX82" fmla="*/ 3323645 w 6318157"/>
                <a:gd name="connsiteY82" fmla="*/ 4301655 h 5303520"/>
                <a:gd name="connsiteX83" fmla="*/ 3482671 w 6318157"/>
                <a:gd name="connsiteY83" fmla="*/ 4253947 h 5303520"/>
                <a:gd name="connsiteX84" fmla="*/ 3570136 w 6318157"/>
                <a:gd name="connsiteY84" fmla="*/ 4333461 h 5303520"/>
                <a:gd name="connsiteX85" fmla="*/ 3530379 w 6318157"/>
                <a:gd name="connsiteY85" fmla="*/ 4444779 h 5303520"/>
                <a:gd name="connsiteX86" fmla="*/ 3546282 w 6318157"/>
                <a:gd name="connsiteY86" fmla="*/ 4548146 h 5303520"/>
                <a:gd name="connsiteX87" fmla="*/ 3609892 w 6318157"/>
                <a:gd name="connsiteY87" fmla="*/ 4603805 h 5303520"/>
                <a:gd name="connsiteX88" fmla="*/ 3673503 w 6318157"/>
                <a:gd name="connsiteY88" fmla="*/ 4611756 h 5303520"/>
                <a:gd name="connsiteX89" fmla="*/ 3745064 w 6318157"/>
                <a:gd name="connsiteY89" fmla="*/ 4746928 h 5303520"/>
                <a:gd name="connsiteX90" fmla="*/ 4071068 w 6318157"/>
                <a:gd name="connsiteY90" fmla="*/ 4691269 h 5303520"/>
                <a:gd name="connsiteX91" fmla="*/ 4397071 w 6318157"/>
                <a:gd name="connsiteY91" fmla="*/ 4659464 h 5303520"/>
                <a:gd name="connsiteX92" fmla="*/ 4436828 w 6318157"/>
                <a:gd name="connsiteY92" fmla="*/ 4762831 h 5303520"/>
                <a:gd name="connsiteX93" fmla="*/ 4500438 w 6318157"/>
                <a:gd name="connsiteY93" fmla="*/ 4731026 h 5303520"/>
                <a:gd name="connsiteX94" fmla="*/ 4595854 w 6318157"/>
                <a:gd name="connsiteY94" fmla="*/ 4659464 h 5303520"/>
                <a:gd name="connsiteX95" fmla="*/ 4659464 w 6318157"/>
                <a:gd name="connsiteY95" fmla="*/ 4500438 h 5303520"/>
                <a:gd name="connsiteX96" fmla="*/ 4683318 w 6318157"/>
                <a:gd name="connsiteY96" fmla="*/ 4277801 h 5303520"/>
                <a:gd name="connsiteX97" fmla="*/ 4516341 w 6318157"/>
                <a:gd name="connsiteY97" fmla="*/ 4222142 h 5303520"/>
                <a:gd name="connsiteX98" fmla="*/ 4548146 w 6318157"/>
                <a:gd name="connsiteY98" fmla="*/ 4047214 h 5303520"/>
                <a:gd name="connsiteX99" fmla="*/ 4619708 w 6318157"/>
                <a:gd name="connsiteY99" fmla="*/ 3991554 h 5303520"/>
                <a:gd name="connsiteX100" fmla="*/ 4738977 w 6318157"/>
                <a:gd name="connsiteY100" fmla="*/ 3856382 h 5303520"/>
                <a:gd name="connsiteX101" fmla="*/ 4826442 w 6318157"/>
                <a:gd name="connsiteY101" fmla="*/ 3737113 h 5303520"/>
                <a:gd name="connsiteX102" fmla="*/ 4929809 w 6318157"/>
                <a:gd name="connsiteY102" fmla="*/ 3824577 h 5303520"/>
                <a:gd name="connsiteX103" fmla="*/ 4921857 w 6318157"/>
                <a:gd name="connsiteY103" fmla="*/ 3991554 h 5303520"/>
                <a:gd name="connsiteX104" fmla="*/ 4977516 w 6318157"/>
                <a:gd name="connsiteY104" fmla="*/ 4015408 h 5303520"/>
                <a:gd name="connsiteX105" fmla="*/ 5025224 w 6318157"/>
                <a:gd name="connsiteY105" fmla="*/ 3919993 h 5303520"/>
                <a:gd name="connsiteX106" fmla="*/ 5072932 w 6318157"/>
                <a:gd name="connsiteY106" fmla="*/ 3919993 h 5303520"/>
                <a:gd name="connsiteX107" fmla="*/ 5144494 w 6318157"/>
                <a:gd name="connsiteY107" fmla="*/ 3816626 h 5303520"/>
                <a:gd name="connsiteX108" fmla="*/ 5160396 w 6318157"/>
                <a:gd name="connsiteY108" fmla="*/ 3745064 h 5303520"/>
                <a:gd name="connsiteX109" fmla="*/ 5390984 w 6318157"/>
                <a:gd name="connsiteY109" fmla="*/ 3697356 h 5303520"/>
                <a:gd name="connsiteX110" fmla="*/ 5486400 w 6318157"/>
                <a:gd name="connsiteY110" fmla="*/ 3593989 h 5303520"/>
                <a:gd name="connsiteX111" fmla="*/ 5390984 w 6318157"/>
                <a:gd name="connsiteY111" fmla="*/ 3530379 h 5303520"/>
                <a:gd name="connsiteX112" fmla="*/ 5343276 w 6318157"/>
                <a:gd name="connsiteY112" fmla="*/ 3291840 h 5303520"/>
                <a:gd name="connsiteX113" fmla="*/ 5478449 w 6318157"/>
                <a:gd name="connsiteY113" fmla="*/ 3021495 h 5303520"/>
                <a:gd name="connsiteX114" fmla="*/ 5820355 w 6318157"/>
                <a:gd name="connsiteY114" fmla="*/ 2949934 h 5303520"/>
                <a:gd name="connsiteX115" fmla="*/ 6020959 w 6318157"/>
                <a:gd name="connsiteY115" fmla="*/ 2817743 h 5303520"/>
                <a:gd name="connsiteX116" fmla="*/ 6058811 w 6318157"/>
                <a:gd name="connsiteY116" fmla="*/ 2840189 h 5303520"/>
                <a:gd name="connsiteX117" fmla="*/ 6114056 w 6318157"/>
                <a:gd name="connsiteY117" fmla="*/ 2819234 h 5303520"/>
                <a:gd name="connsiteX118" fmla="*/ 6152156 w 6318157"/>
                <a:gd name="connsiteY118" fmla="*/ 2849714 h 5303520"/>
                <a:gd name="connsiteX119" fmla="*/ 6260741 w 6318157"/>
                <a:gd name="connsiteY119" fmla="*/ 2828759 h 5303520"/>
                <a:gd name="connsiteX120" fmla="*/ 6292298 w 6318157"/>
                <a:gd name="connsiteY120" fmla="*/ 2839444 h 5303520"/>
                <a:gd name="connsiteX121" fmla="*/ 6304556 w 6318157"/>
                <a:gd name="connsiteY121" fmla="*/ 2798279 h 5303520"/>
                <a:gd name="connsiteX122" fmla="*/ 6306461 w 6318157"/>
                <a:gd name="connsiteY122" fmla="*/ 2769704 h 5303520"/>
                <a:gd name="connsiteX123" fmla="*/ 6317891 w 6318157"/>
                <a:gd name="connsiteY123" fmla="*/ 2758274 h 5303520"/>
                <a:gd name="connsiteX124" fmla="*/ 6268361 w 6318157"/>
                <a:gd name="connsiteY124" fmla="*/ 2735414 h 5303520"/>
                <a:gd name="connsiteX125" fmla="*/ 6220736 w 6318157"/>
                <a:gd name="connsiteY125" fmla="*/ 2503749 h 5303520"/>
                <a:gd name="connsiteX126" fmla="*/ 6169301 w 6318157"/>
                <a:gd name="connsiteY126" fmla="*/ 2529968 h 5303520"/>
                <a:gd name="connsiteX127" fmla="*/ 6119771 w 6318157"/>
                <a:gd name="connsiteY127" fmla="*/ 2493479 h 5303520"/>
                <a:gd name="connsiteX128" fmla="*/ 5987332 w 6318157"/>
                <a:gd name="connsiteY128" fmla="*/ 2393342 h 5303520"/>
                <a:gd name="connsiteX129" fmla="*/ 5915770 w 6318157"/>
                <a:gd name="connsiteY129" fmla="*/ 2242267 h 5303520"/>
                <a:gd name="connsiteX130" fmla="*/ 5677231 w 6318157"/>
                <a:gd name="connsiteY130" fmla="*/ 2146852 h 5303520"/>
                <a:gd name="connsiteX131" fmla="*/ 5534108 w 6318157"/>
                <a:gd name="connsiteY131" fmla="*/ 2138901 h 5303520"/>
                <a:gd name="connsiteX132" fmla="*/ 5526156 w 6318157"/>
                <a:gd name="connsiteY132" fmla="*/ 2297927 h 5303520"/>
                <a:gd name="connsiteX133" fmla="*/ 5446643 w 6318157"/>
                <a:gd name="connsiteY133" fmla="*/ 2615979 h 5303520"/>
                <a:gd name="connsiteX134" fmla="*/ 5239909 w 6318157"/>
                <a:gd name="connsiteY134" fmla="*/ 2576222 h 5303520"/>
                <a:gd name="connsiteX135" fmla="*/ 4953663 w 6318157"/>
                <a:gd name="connsiteY135" fmla="*/ 2512612 h 5303520"/>
                <a:gd name="connsiteX136" fmla="*/ 4699221 w 6318157"/>
                <a:gd name="connsiteY136" fmla="*/ 2337683 h 5303520"/>
                <a:gd name="connsiteX137" fmla="*/ 4325509 w 6318157"/>
                <a:gd name="connsiteY137" fmla="*/ 2202511 h 5303520"/>
                <a:gd name="connsiteX138" fmla="*/ 3705308 w 6318157"/>
                <a:gd name="connsiteY138" fmla="*/ 2035534 h 5303520"/>
                <a:gd name="connsiteX139" fmla="*/ 3641697 w 6318157"/>
                <a:gd name="connsiteY139" fmla="*/ 1677725 h 5303520"/>
                <a:gd name="connsiteX140" fmla="*/ 3458817 w 6318157"/>
                <a:gd name="connsiteY140" fmla="*/ 1526650 h 5303520"/>
                <a:gd name="connsiteX141" fmla="*/ 3593989 w 6318157"/>
                <a:gd name="connsiteY141" fmla="*/ 1343770 h 5303520"/>
                <a:gd name="connsiteX142" fmla="*/ 3601941 w 6318157"/>
                <a:gd name="connsiteY142" fmla="*/ 1097280 h 5303520"/>
                <a:gd name="connsiteX143" fmla="*/ 3148716 w 6318157"/>
                <a:gd name="connsiteY143" fmla="*/ 906448 h 5303520"/>
                <a:gd name="connsiteX144" fmla="*/ 2806810 w 6318157"/>
                <a:gd name="connsiteY144" fmla="*/ 834887 h 5303520"/>
                <a:gd name="connsiteX145" fmla="*/ 2600076 w 6318157"/>
                <a:gd name="connsiteY145" fmla="*/ 811033 h 5303520"/>
                <a:gd name="connsiteX146" fmla="*/ 2544417 w 6318157"/>
                <a:gd name="connsiteY146" fmla="*/ 580445 h 5303520"/>
                <a:gd name="connsiteX147" fmla="*/ 2464904 w 6318157"/>
                <a:gd name="connsiteY147" fmla="*/ 357808 h 5303520"/>
                <a:gd name="connsiteX148" fmla="*/ 2417196 w 6318157"/>
                <a:gd name="connsiteY148" fmla="*/ 230587 h 5303520"/>
                <a:gd name="connsiteX149" fmla="*/ 2496709 w 6318157"/>
                <a:gd name="connsiteY149" fmla="*/ 135172 h 5303520"/>
                <a:gd name="connsiteX0" fmla="*/ 2496709 w 6318157"/>
                <a:gd name="connsiteY0" fmla="*/ 135172 h 5303520"/>
                <a:gd name="connsiteX1" fmla="*/ 2393343 w 6318157"/>
                <a:gd name="connsiteY1" fmla="*/ 71561 h 5303520"/>
                <a:gd name="connsiteX2" fmla="*/ 2210463 w 6318157"/>
                <a:gd name="connsiteY2" fmla="*/ 79513 h 5303520"/>
                <a:gd name="connsiteX3" fmla="*/ 2059388 w 6318157"/>
                <a:gd name="connsiteY3" fmla="*/ 0 h 5303520"/>
                <a:gd name="connsiteX4" fmla="*/ 1908313 w 6318157"/>
                <a:gd name="connsiteY4" fmla="*/ 103367 h 5303520"/>
                <a:gd name="connsiteX5" fmla="*/ 1884459 w 6318157"/>
                <a:gd name="connsiteY5" fmla="*/ 310101 h 5303520"/>
                <a:gd name="connsiteX6" fmla="*/ 1773141 w 6318157"/>
                <a:gd name="connsiteY6" fmla="*/ 294198 h 5303520"/>
                <a:gd name="connsiteX7" fmla="*/ 1606163 w 6318157"/>
                <a:gd name="connsiteY7" fmla="*/ 318052 h 5303520"/>
                <a:gd name="connsiteX8" fmla="*/ 1391478 w 6318157"/>
                <a:gd name="connsiteY8" fmla="*/ 190831 h 5303520"/>
                <a:gd name="connsiteX9" fmla="*/ 1256306 w 6318157"/>
                <a:gd name="connsiteY9" fmla="*/ 190831 h 5303520"/>
                <a:gd name="connsiteX10" fmla="*/ 1208598 w 6318157"/>
                <a:gd name="connsiteY10" fmla="*/ 381662 h 5303520"/>
                <a:gd name="connsiteX11" fmla="*/ 1041621 w 6318157"/>
                <a:gd name="connsiteY11" fmla="*/ 548640 h 5303520"/>
                <a:gd name="connsiteX12" fmla="*/ 930303 w 6318157"/>
                <a:gd name="connsiteY12" fmla="*/ 628153 h 5303520"/>
                <a:gd name="connsiteX13" fmla="*/ 842838 w 6318157"/>
                <a:gd name="connsiteY13" fmla="*/ 572494 h 5303520"/>
                <a:gd name="connsiteX14" fmla="*/ 747423 w 6318157"/>
                <a:gd name="connsiteY14" fmla="*/ 755374 h 5303520"/>
                <a:gd name="connsiteX15" fmla="*/ 222636 w 6318157"/>
                <a:gd name="connsiteY15" fmla="*/ 930302 h 5303520"/>
                <a:gd name="connsiteX16" fmla="*/ 254442 w 6318157"/>
                <a:gd name="connsiteY16" fmla="*/ 1073426 h 5303520"/>
                <a:gd name="connsiteX17" fmla="*/ 302149 w 6318157"/>
                <a:gd name="connsiteY17" fmla="*/ 1256306 h 5303520"/>
                <a:gd name="connsiteX18" fmla="*/ 341906 w 6318157"/>
                <a:gd name="connsiteY18" fmla="*/ 1288111 h 5303520"/>
                <a:gd name="connsiteX19" fmla="*/ 508883 w 6318157"/>
                <a:gd name="connsiteY19" fmla="*/ 1319916 h 5303520"/>
                <a:gd name="connsiteX20" fmla="*/ 532737 w 6318157"/>
                <a:gd name="connsiteY20" fmla="*/ 1542553 h 5303520"/>
                <a:gd name="connsiteX21" fmla="*/ 930303 w 6318157"/>
                <a:gd name="connsiteY21" fmla="*/ 1717481 h 5303520"/>
                <a:gd name="connsiteX22" fmla="*/ 818984 w 6318157"/>
                <a:gd name="connsiteY22" fmla="*/ 1844702 h 5303520"/>
                <a:gd name="connsiteX23" fmla="*/ 644056 w 6318157"/>
                <a:gd name="connsiteY23" fmla="*/ 1828800 h 5303520"/>
                <a:gd name="connsiteX24" fmla="*/ 636104 w 6318157"/>
                <a:gd name="connsiteY24" fmla="*/ 2075290 h 5303520"/>
                <a:gd name="connsiteX25" fmla="*/ 755374 w 6318157"/>
                <a:gd name="connsiteY25" fmla="*/ 2178657 h 5303520"/>
                <a:gd name="connsiteX26" fmla="*/ 818984 w 6318157"/>
                <a:gd name="connsiteY26" fmla="*/ 2289975 h 5303520"/>
                <a:gd name="connsiteX27" fmla="*/ 818984 w 6318157"/>
                <a:gd name="connsiteY27" fmla="*/ 2329732 h 5303520"/>
                <a:gd name="connsiteX28" fmla="*/ 580445 w 6318157"/>
                <a:gd name="connsiteY28" fmla="*/ 2361537 h 5303520"/>
                <a:gd name="connsiteX29" fmla="*/ 485029 w 6318157"/>
                <a:gd name="connsiteY29" fmla="*/ 2393342 h 5303520"/>
                <a:gd name="connsiteX30" fmla="*/ 437322 w 6318157"/>
                <a:gd name="connsiteY30" fmla="*/ 2544417 h 5303520"/>
                <a:gd name="connsiteX31" fmla="*/ 238539 w 6318157"/>
                <a:gd name="connsiteY31" fmla="*/ 2615979 h 5303520"/>
                <a:gd name="connsiteX32" fmla="*/ 294198 w 6318157"/>
                <a:gd name="connsiteY32" fmla="*/ 2687541 h 5303520"/>
                <a:gd name="connsiteX33" fmla="*/ 405516 w 6318157"/>
                <a:gd name="connsiteY33" fmla="*/ 2727297 h 5303520"/>
                <a:gd name="connsiteX34" fmla="*/ 349857 w 6318157"/>
                <a:gd name="connsiteY34" fmla="*/ 2854518 h 5303520"/>
                <a:gd name="connsiteX35" fmla="*/ 206734 w 6318157"/>
                <a:gd name="connsiteY35" fmla="*/ 3021495 h 5303520"/>
                <a:gd name="connsiteX36" fmla="*/ 166977 w 6318157"/>
                <a:gd name="connsiteY36" fmla="*/ 3260034 h 5303520"/>
                <a:gd name="connsiteX37" fmla="*/ 103367 w 6318157"/>
                <a:gd name="connsiteY37" fmla="*/ 3450866 h 5303520"/>
                <a:gd name="connsiteX38" fmla="*/ 0 w 6318157"/>
                <a:gd name="connsiteY38" fmla="*/ 3570135 h 5303520"/>
                <a:gd name="connsiteX39" fmla="*/ 0 w 6318157"/>
                <a:gd name="connsiteY39" fmla="*/ 3649648 h 5303520"/>
                <a:gd name="connsiteX40" fmla="*/ 15903 w 6318157"/>
                <a:gd name="connsiteY40" fmla="*/ 3729161 h 5303520"/>
                <a:gd name="connsiteX41" fmla="*/ 127221 w 6318157"/>
                <a:gd name="connsiteY41" fmla="*/ 3745064 h 5303520"/>
                <a:gd name="connsiteX42" fmla="*/ 190831 w 6318157"/>
                <a:gd name="connsiteY42" fmla="*/ 3641697 h 5303520"/>
                <a:gd name="connsiteX43" fmla="*/ 326003 w 6318157"/>
                <a:gd name="connsiteY43" fmla="*/ 3586038 h 5303520"/>
                <a:gd name="connsiteX44" fmla="*/ 326003 w 6318157"/>
                <a:gd name="connsiteY44" fmla="*/ 3586038 h 5303520"/>
                <a:gd name="connsiteX45" fmla="*/ 445273 w 6318157"/>
                <a:gd name="connsiteY45" fmla="*/ 3705307 h 5303520"/>
                <a:gd name="connsiteX46" fmla="*/ 413468 w 6318157"/>
                <a:gd name="connsiteY46" fmla="*/ 3760967 h 5303520"/>
                <a:gd name="connsiteX47" fmla="*/ 357809 w 6318157"/>
                <a:gd name="connsiteY47" fmla="*/ 4174434 h 5303520"/>
                <a:gd name="connsiteX48" fmla="*/ 556591 w 6318157"/>
                <a:gd name="connsiteY48" fmla="*/ 3991554 h 5303520"/>
                <a:gd name="connsiteX49" fmla="*/ 620202 w 6318157"/>
                <a:gd name="connsiteY49" fmla="*/ 4023360 h 5303520"/>
                <a:gd name="connsiteX50" fmla="*/ 723569 w 6318157"/>
                <a:gd name="connsiteY50" fmla="*/ 4039262 h 5303520"/>
                <a:gd name="connsiteX51" fmla="*/ 795130 w 6318157"/>
                <a:gd name="connsiteY51" fmla="*/ 4150581 h 5303520"/>
                <a:gd name="connsiteX52" fmla="*/ 1025718 w 6318157"/>
                <a:gd name="connsiteY52" fmla="*/ 4253947 h 5303520"/>
                <a:gd name="connsiteX53" fmla="*/ 1176793 w 6318157"/>
                <a:gd name="connsiteY53" fmla="*/ 4500438 h 5303520"/>
                <a:gd name="connsiteX54" fmla="*/ 1144988 w 6318157"/>
                <a:gd name="connsiteY54" fmla="*/ 4595854 h 5303520"/>
                <a:gd name="connsiteX55" fmla="*/ 1614115 w 6318157"/>
                <a:gd name="connsiteY55" fmla="*/ 4842344 h 5303520"/>
                <a:gd name="connsiteX56" fmla="*/ 1614115 w 6318157"/>
                <a:gd name="connsiteY56" fmla="*/ 4993419 h 5303520"/>
                <a:gd name="connsiteX57" fmla="*/ 1614115 w 6318157"/>
                <a:gd name="connsiteY57" fmla="*/ 5128591 h 5303520"/>
                <a:gd name="connsiteX58" fmla="*/ 1653871 w 6318157"/>
                <a:gd name="connsiteY58" fmla="*/ 5255812 h 5303520"/>
                <a:gd name="connsiteX59" fmla="*/ 1844703 w 6318157"/>
                <a:gd name="connsiteY59" fmla="*/ 5303520 h 5303520"/>
                <a:gd name="connsiteX60" fmla="*/ 1844703 w 6318157"/>
                <a:gd name="connsiteY60" fmla="*/ 5303520 h 5303520"/>
                <a:gd name="connsiteX61" fmla="*/ 1971923 w 6318157"/>
                <a:gd name="connsiteY61" fmla="*/ 5247861 h 5303520"/>
                <a:gd name="connsiteX62" fmla="*/ 2115047 w 6318157"/>
                <a:gd name="connsiteY62" fmla="*/ 5239909 h 5303520"/>
                <a:gd name="connsiteX63" fmla="*/ 2170706 w 6318157"/>
                <a:gd name="connsiteY63" fmla="*/ 5144494 h 5303520"/>
                <a:gd name="connsiteX64" fmla="*/ 2083242 w 6318157"/>
                <a:gd name="connsiteY64" fmla="*/ 5080883 h 5303520"/>
                <a:gd name="connsiteX65" fmla="*/ 2011680 w 6318157"/>
                <a:gd name="connsiteY65" fmla="*/ 5033175 h 5303520"/>
                <a:gd name="connsiteX66" fmla="*/ 1932167 w 6318157"/>
                <a:gd name="connsiteY66" fmla="*/ 4937760 h 5303520"/>
                <a:gd name="connsiteX67" fmla="*/ 1884459 w 6318157"/>
                <a:gd name="connsiteY67" fmla="*/ 4834393 h 5303520"/>
                <a:gd name="connsiteX68" fmla="*/ 1940118 w 6318157"/>
                <a:gd name="connsiteY68" fmla="*/ 4770782 h 5303520"/>
                <a:gd name="connsiteX69" fmla="*/ 2226365 w 6318157"/>
                <a:gd name="connsiteY69" fmla="*/ 4683318 h 5303520"/>
                <a:gd name="connsiteX70" fmla="*/ 2313829 w 6318157"/>
                <a:gd name="connsiteY70" fmla="*/ 4707172 h 5303520"/>
                <a:gd name="connsiteX71" fmla="*/ 2449002 w 6318157"/>
                <a:gd name="connsiteY71" fmla="*/ 4731026 h 5303520"/>
                <a:gd name="connsiteX72" fmla="*/ 2504661 w 6318157"/>
                <a:gd name="connsiteY72" fmla="*/ 4826441 h 5303520"/>
                <a:gd name="connsiteX73" fmla="*/ 2584174 w 6318157"/>
                <a:gd name="connsiteY73" fmla="*/ 4818490 h 5303520"/>
                <a:gd name="connsiteX74" fmla="*/ 2798859 w 6318157"/>
                <a:gd name="connsiteY74" fmla="*/ 4818490 h 5303520"/>
                <a:gd name="connsiteX75" fmla="*/ 2934031 w 6318157"/>
                <a:gd name="connsiteY75" fmla="*/ 4945711 h 5303520"/>
                <a:gd name="connsiteX76" fmla="*/ 2910177 w 6318157"/>
                <a:gd name="connsiteY76" fmla="*/ 5136542 h 5303520"/>
                <a:gd name="connsiteX77" fmla="*/ 2981739 w 6318157"/>
                <a:gd name="connsiteY77" fmla="*/ 5080883 h 5303520"/>
                <a:gd name="connsiteX78" fmla="*/ 3101009 w 6318157"/>
                <a:gd name="connsiteY78" fmla="*/ 5144494 h 5303520"/>
                <a:gd name="connsiteX79" fmla="*/ 3164619 w 6318157"/>
                <a:gd name="connsiteY79" fmla="*/ 4842344 h 5303520"/>
                <a:gd name="connsiteX80" fmla="*/ 3116911 w 6318157"/>
                <a:gd name="connsiteY80" fmla="*/ 4476584 h 5303520"/>
                <a:gd name="connsiteX81" fmla="*/ 3156668 w 6318157"/>
                <a:gd name="connsiteY81" fmla="*/ 4365266 h 5303520"/>
                <a:gd name="connsiteX82" fmla="*/ 3323645 w 6318157"/>
                <a:gd name="connsiteY82" fmla="*/ 4301655 h 5303520"/>
                <a:gd name="connsiteX83" fmla="*/ 3482671 w 6318157"/>
                <a:gd name="connsiteY83" fmla="*/ 4253947 h 5303520"/>
                <a:gd name="connsiteX84" fmla="*/ 3570136 w 6318157"/>
                <a:gd name="connsiteY84" fmla="*/ 4333461 h 5303520"/>
                <a:gd name="connsiteX85" fmla="*/ 3530379 w 6318157"/>
                <a:gd name="connsiteY85" fmla="*/ 4444779 h 5303520"/>
                <a:gd name="connsiteX86" fmla="*/ 3546282 w 6318157"/>
                <a:gd name="connsiteY86" fmla="*/ 4548146 h 5303520"/>
                <a:gd name="connsiteX87" fmla="*/ 3609892 w 6318157"/>
                <a:gd name="connsiteY87" fmla="*/ 4603805 h 5303520"/>
                <a:gd name="connsiteX88" fmla="*/ 3673503 w 6318157"/>
                <a:gd name="connsiteY88" fmla="*/ 4611756 h 5303520"/>
                <a:gd name="connsiteX89" fmla="*/ 3745064 w 6318157"/>
                <a:gd name="connsiteY89" fmla="*/ 4746928 h 5303520"/>
                <a:gd name="connsiteX90" fmla="*/ 4071068 w 6318157"/>
                <a:gd name="connsiteY90" fmla="*/ 4691269 h 5303520"/>
                <a:gd name="connsiteX91" fmla="*/ 4397071 w 6318157"/>
                <a:gd name="connsiteY91" fmla="*/ 4659464 h 5303520"/>
                <a:gd name="connsiteX92" fmla="*/ 4436828 w 6318157"/>
                <a:gd name="connsiteY92" fmla="*/ 4762831 h 5303520"/>
                <a:gd name="connsiteX93" fmla="*/ 4500438 w 6318157"/>
                <a:gd name="connsiteY93" fmla="*/ 4731026 h 5303520"/>
                <a:gd name="connsiteX94" fmla="*/ 4595854 w 6318157"/>
                <a:gd name="connsiteY94" fmla="*/ 4659464 h 5303520"/>
                <a:gd name="connsiteX95" fmla="*/ 4659464 w 6318157"/>
                <a:gd name="connsiteY95" fmla="*/ 4500438 h 5303520"/>
                <a:gd name="connsiteX96" fmla="*/ 4683318 w 6318157"/>
                <a:gd name="connsiteY96" fmla="*/ 4277801 h 5303520"/>
                <a:gd name="connsiteX97" fmla="*/ 4516341 w 6318157"/>
                <a:gd name="connsiteY97" fmla="*/ 4222142 h 5303520"/>
                <a:gd name="connsiteX98" fmla="*/ 4548146 w 6318157"/>
                <a:gd name="connsiteY98" fmla="*/ 4047214 h 5303520"/>
                <a:gd name="connsiteX99" fmla="*/ 4619708 w 6318157"/>
                <a:gd name="connsiteY99" fmla="*/ 3991554 h 5303520"/>
                <a:gd name="connsiteX100" fmla="*/ 4738977 w 6318157"/>
                <a:gd name="connsiteY100" fmla="*/ 3856382 h 5303520"/>
                <a:gd name="connsiteX101" fmla="*/ 4826442 w 6318157"/>
                <a:gd name="connsiteY101" fmla="*/ 3737113 h 5303520"/>
                <a:gd name="connsiteX102" fmla="*/ 4929809 w 6318157"/>
                <a:gd name="connsiteY102" fmla="*/ 3824577 h 5303520"/>
                <a:gd name="connsiteX103" fmla="*/ 4921857 w 6318157"/>
                <a:gd name="connsiteY103" fmla="*/ 3991554 h 5303520"/>
                <a:gd name="connsiteX104" fmla="*/ 4977516 w 6318157"/>
                <a:gd name="connsiteY104" fmla="*/ 4015408 h 5303520"/>
                <a:gd name="connsiteX105" fmla="*/ 5025224 w 6318157"/>
                <a:gd name="connsiteY105" fmla="*/ 3919993 h 5303520"/>
                <a:gd name="connsiteX106" fmla="*/ 5072932 w 6318157"/>
                <a:gd name="connsiteY106" fmla="*/ 3919993 h 5303520"/>
                <a:gd name="connsiteX107" fmla="*/ 5144494 w 6318157"/>
                <a:gd name="connsiteY107" fmla="*/ 3816626 h 5303520"/>
                <a:gd name="connsiteX108" fmla="*/ 5160396 w 6318157"/>
                <a:gd name="connsiteY108" fmla="*/ 3745064 h 5303520"/>
                <a:gd name="connsiteX109" fmla="*/ 5390984 w 6318157"/>
                <a:gd name="connsiteY109" fmla="*/ 3697356 h 5303520"/>
                <a:gd name="connsiteX110" fmla="*/ 5486400 w 6318157"/>
                <a:gd name="connsiteY110" fmla="*/ 3593989 h 5303520"/>
                <a:gd name="connsiteX111" fmla="*/ 5390984 w 6318157"/>
                <a:gd name="connsiteY111" fmla="*/ 3530379 h 5303520"/>
                <a:gd name="connsiteX112" fmla="*/ 5343276 w 6318157"/>
                <a:gd name="connsiteY112" fmla="*/ 3291840 h 5303520"/>
                <a:gd name="connsiteX113" fmla="*/ 5478449 w 6318157"/>
                <a:gd name="connsiteY113" fmla="*/ 3021495 h 5303520"/>
                <a:gd name="connsiteX114" fmla="*/ 5820355 w 6318157"/>
                <a:gd name="connsiteY114" fmla="*/ 2949934 h 5303520"/>
                <a:gd name="connsiteX115" fmla="*/ 6020959 w 6318157"/>
                <a:gd name="connsiteY115" fmla="*/ 2817743 h 5303520"/>
                <a:gd name="connsiteX116" fmla="*/ 6058811 w 6318157"/>
                <a:gd name="connsiteY116" fmla="*/ 2840189 h 5303520"/>
                <a:gd name="connsiteX117" fmla="*/ 6114056 w 6318157"/>
                <a:gd name="connsiteY117" fmla="*/ 2819234 h 5303520"/>
                <a:gd name="connsiteX118" fmla="*/ 6152156 w 6318157"/>
                <a:gd name="connsiteY118" fmla="*/ 2849714 h 5303520"/>
                <a:gd name="connsiteX119" fmla="*/ 6260741 w 6318157"/>
                <a:gd name="connsiteY119" fmla="*/ 2828759 h 5303520"/>
                <a:gd name="connsiteX120" fmla="*/ 6292298 w 6318157"/>
                <a:gd name="connsiteY120" fmla="*/ 2839444 h 5303520"/>
                <a:gd name="connsiteX121" fmla="*/ 6304556 w 6318157"/>
                <a:gd name="connsiteY121" fmla="*/ 2798279 h 5303520"/>
                <a:gd name="connsiteX122" fmla="*/ 6306461 w 6318157"/>
                <a:gd name="connsiteY122" fmla="*/ 2769704 h 5303520"/>
                <a:gd name="connsiteX123" fmla="*/ 6317891 w 6318157"/>
                <a:gd name="connsiteY123" fmla="*/ 2758274 h 5303520"/>
                <a:gd name="connsiteX124" fmla="*/ 6268361 w 6318157"/>
                <a:gd name="connsiteY124" fmla="*/ 2735414 h 5303520"/>
                <a:gd name="connsiteX125" fmla="*/ 6220736 w 6318157"/>
                <a:gd name="connsiteY125" fmla="*/ 2503749 h 5303520"/>
                <a:gd name="connsiteX126" fmla="*/ 6169301 w 6318157"/>
                <a:gd name="connsiteY126" fmla="*/ 2529968 h 5303520"/>
                <a:gd name="connsiteX127" fmla="*/ 6119771 w 6318157"/>
                <a:gd name="connsiteY127" fmla="*/ 2493479 h 5303520"/>
                <a:gd name="connsiteX128" fmla="*/ 5987332 w 6318157"/>
                <a:gd name="connsiteY128" fmla="*/ 2393342 h 5303520"/>
                <a:gd name="connsiteX129" fmla="*/ 5915770 w 6318157"/>
                <a:gd name="connsiteY129" fmla="*/ 2242267 h 5303520"/>
                <a:gd name="connsiteX130" fmla="*/ 5677231 w 6318157"/>
                <a:gd name="connsiteY130" fmla="*/ 2146852 h 5303520"/>
                <a:gd name="connsiteX131" fmla="*/ 5534108 w 6318157"/>
                <a:gd name="connsiteY131" fmla="*/ 2138901 h 5303520"/>
                <a:gd name="connsiteX132" fmla="*/ 5526156 w 6318157"/>
                <a:gd name="connsiteY132" fmla="*/ 2297927 h 5303520"/>
                <a:gd name="connsiteX133" fmla="*/ 5446643 w 6318157"/>
                <a:gd name="connsiteY133" fmla="*/ 2615979 h 5303520"/>
                <a:gd name="connsiteX134" fmla="*/ 5239909 w 6318157"/>
                <a:gd name="connsiteY134" fmla="*/ 2576222 h 5303520"/>
                <a:gd name="connsiteX135" fmla="*/ 4953663 w 6318157"/>
                <a:gd name="connsiteY135" fmla="*/ 2512612 h 5303520"/>
                <a:gd name="connsiteX136" fmla="*/ 4699221 w 6318157"/>
                <a:gd name="connsiteY136" fmla="*/ 2337683 h 5303520"/>
                <a:gd name="connsiteX137" fmla="*/ 4325509 w 6318157"/>
                <a:gd name="connsiteY137" fmla="*/ 2202511 h 5303520"/>
                <a:gd name="connsiteX138" fmla="*/ 3705308 w 6318157"/>
                <a:gd name="connsiteY138" fmla="*/ 2035534 h 5303520"/>
                <a:gd name="connsiteX139" fmla="*/ 3641697 w 6318157"/>
                <a:gd name="connsiteY139" fmla="*/ 1677725 h 5303520"/>
                <a:gd name="connsiteX140" fmla="*/ 3458817 w 6318157"/>
                <a:gd name="connsiteY140" fmla="*/ 1526650 h 5303520"/>
                <a:gd name="connsiteX141" fmla="*/ 3593989 w 6318157"/>
                <a:gd name="connsiteY141" fmla="*/ 1343770 h 5303520"/>
                <a:gd name="connsiteX142" fmla="*/ 3601941 w 6318157"/>
                <a:gd name="connsiteY142" fmla="*/ 1097280 h 5303520"/>
                <a:gd name="connsiteX143" fmla="*/ 3148716 w 6318157"/>
                <a:gd name="connsiteY143" fmla="*/ 906448 h 5303520"/>
                <a:gd name="connsiteX144" fmla="*/ 2806810 w 6318157"/>
                <a:gd name="connsiteY144" fmla="*/ 834887 h 5303520"/>
                <a:gd name="connsiteX145" fmla="*/ 2600076 w 6318157"/>
                <a:gd name="connsiteY145" fmla="*/ 811033 h 5303520"/>
                <a:gd name="connsiteX146" fmla="*/ 2544417 w 6318157"/>
                <a:gd name="connsiteY146" fmla="*/ 580445 h 5303520"/>
                <a:gd name="connsiteX147" fmla="*/ 2464904 w 6318157"/>
                <a:gd name="connsiteY147" fmla="*/ 357808 h 5303520"/>
                <a:gd name="connsiteX148" fmla="*/ 2417196 w 6318157"/>
                <a:gd name="connsiteY148" fmla="*/ 230587 h 5303520"/>
                <a:gd name="connsiteX149" fmla="*/ 2496709 w 6318157"/>
                <a:gd name="connsiteY149" fmla="*/ 135172 h 5303520"/>
                <a:gd name="connsiteX0" fmla="*/ 2496709 w 6318157"/>
                <a:gd name="connsiteY0" fmla="*/ 135172 h 5303520"/>
                <a:gd name="connsiteX1" fmla="*/ 2393343 w 6318157"/>
                <a:gd name="connsiteY1" fmla="*/ 71561 h 5303520"/>
                <a:gd name="connsiteX2" fmla="*/ 2210463 w 6318157"/>
                <a:gd name="connsiteY2" fmla="*/ 79513 h 5303520"/>
                <a:gd name="connsiteX3" fmla="*/ 2059388 w 6318157"/>
                <a:gd name="connsiteY3" fmla="*/ 0 h 5303520"/>
                <a:gd name="connsiteX4" fmla="*/ 1908313 w 6318157"/>
                <a:gd name="connsiteY4" fmla="*/ 103367 h 5303520"/>
                <a:gd name="connsiteX5" fmla="*/ 1884459 w 6318157"/>
                <a:gd name="connsiteY5" fmla="*/ 310101 h 5303520"/>
                <a:gd name="connsiteX6" fmla="*/ 1773141 w 6318157"/>
                <a:gd name="connsiteY6" fmla="*/ 294198 h 5303520"/>
                <a:gd name="connsiteX7" fmla="*/ 1606163 w 6318157"/>
                <a:gd name="connsiteY7" fmla="*/ 318052 h 5303520"/>
                <a:gd name="connsiteX8" fmla="*/ 1391478 w 6318157"/>
                <a:gd name="connsiteY8" fmla="*/ 190831 h 5303520"/>
                <a:gd name="connsiteX9" fmla="*/ 1256306 w 6318157"/>
                <a:gd name="connsiteY9" fmla="*/ 190831 h 5303520"/>
                <a:gd name="connsiteX10" fmla="*/ 1208598 w 6318157"/>
                <a:gd name="connsiteY10" fmla="*/ 381662 h 5303520"/>
                <a:gd name="connsiteX11" fmla="*/ 1041621 w 6318157"/>
                <a:gd name="connsiteY11" fmla="*/ 548640 h 5303520"/>
                <a:gd name="connsiteX12" fmla="*/ 930303 w 6318157"/>
                <a:gd name="connsiteY12" fmla="*/ 628153 h 5303520"/>
                <a:gd name="connsiteX13" fmla="*/ 842838 w 6318157"/>
                <a:gd name="connsiteY13" fmla="*/ 572494 h 5303520"/>
                <a:gd name="connsiteX14" fmla="*/ 747423 w 6318157"/>
                <a:gd name="connsiteY14" fmla="*/ 755374 h 5303520"/>
                <a:gd name="connsiteX15" fmla="*/ 222636 w 6318157"/>
                <a:gd name="connsiteY15" fmla="*/ 930302 h 5303520"/>
                <a:gd name="connsiteX16" fmla="*/ 254442 w 6318157"/>
                <a:gd name="connsiteY16" fmla="*/ 1073426 h 5303520"/>
                <a:gd name="connsiteX17" fmla="*/ 302149 w 6318157"/>
                <a:gd name="connsiteY17" fmla="*/ 1256306 h 5303520"/>
                <a:gd name="connsiteX18" fmla="*/ 341906 w 6318157"/>
                <a:gd name="connsiteY18" fmla="*/ 1288111 h 5303520"/>
                <a:gd name="connsiteX19" fmla="*/ 508883 w 6318157"/>
                <a:gd name="connsiteY19" fmla="*/ 1319916 h 5303520"/>
                <a:gd name="connsiteX20" fmla="*/ 532737 w 6318157"/>
                <a:gd name="connsiteY20" fmla="*/ 1542553 h 5303520"/>
                <a:gd name="connsiteX21" fmla="*/ 930303 w 6318157"/>
                <a:gd name="connsiteY21" fmla="*/ 1717481 h 5303520"/>
                <a:gd name="connsiteX22" fmla="*/ 818984 w 6318157"/>
                <a:gd name="connsiteY22" fmla="*/ 1844702 h 5303520"/>
                <a:gd name="connsiteX23" fmla="*/ 644056 w 6318157"/>
                <a:gd name="connsiteY23" fmla="*/ 1828800 h 5303520"/>
                <a:gd name="connsiteX24" fmla="*/ 636104 w 6318157"/>
                <a:gd name="connsiteY24" fmla="*/ 2075290 h 5303520"/>
                <a:gd name="connsiteX25" fmla="*/ 755374 w 6318157"/>
                <a:gd name="connsiteY25" fmla="*/ 2178657 h 5303520"/>
                <a:gd name="connsiteX26" fmla="*/ 818984 w 6318157"/>
                <a:gd name="connsiteY26" fmla="*/ 2289975 h 5303520"/>
                <a:gd name="connsiteX27" fmla="*/ 818984 w 6318157"/>
                <a:gd name="connsiteY27" fmla="*/ 2329732 h 5303520"/>
                <a:gd name="connsiteX28" fmla="*/ 580445 w 6318157"/>
                <a:gd name="connsiteY28" fmla="*/ 2361537 h 5303520"/>
                <a:gd name="connsiteX29" fmla="*/ 485029 w 6318157"/>
                <a:gd name="connsiteY29" fmla="*/ 2393342 h 5303520"/>
                <a:gd name="connsiteX30" fmla="*/ 437322 w 6318157"/>
                <a:gd name="connsiteY30" fmla="*/ 2544417 h 5303520"/>
                <a:gd name="connsiteX31" fmla="*/ 238539 w 6318157"/>
                <a:gd name="connsiteY31" fmla="*/ 2615979 h 5303520"/>
                <a:gd name="connsiteX32" fmla="*/ 294198 w 6318157"/>
                <a:gd name="connsiteY32" fmla="*/ 2687541 h 5303520"/>
                <a:gd name="connsiteX33" fmla="*/ 405516 w 6318157"/>
                <a:gd name="connsiteY33" fmla="*/ 2727297 h 5303520"/>
                <a:gd name="connsiteX34" fmla="*/ 349857 w 6318157"/>
                <a:gd name="connsiteY34" fmla="*/ 2854518 h 5303520"/>
                <a:gd name="connsiteX35" fmla="*/ 206734 w 6318157"/>
                <a:gd name="connsiteY35" fmla="*/ 3021495 h 5303520"/>
                <a:gd name="connsiteX36" fmla="*/ 166977 w 6318157"/>
                <a:gd name="connsiteY36" fmla="*/ 3260034 h 5303520"/>
                <a:gd name="connsiteX37" fmla="*/ 103367 w 6318157"/>
                <a:gd name="connsiteY37" fmla="*/ 3450866 h 5303520"/>
                <a:gd name="connsiteX38" fmla="*/ 0 w 6318157"/>
                <a:gd name="connsiteY38" fmla="*/ 3570135 h 5303520"/>
                <a:gd name="connsiteX39" fmla="*/ 0 w 6318157"/>
                <a:gd name="connsiteY39" fmla="*/ 3649648 h 5303520"/>
                <a:gd name="connsiteX40" fmla="*/ 15903 w 6318157"/>
                <a:gd name="connsiteY40" fmla="*/ 3729161 h 5303520"/>
                <a:gd name="connsiteX41" fmla="*/ 127221 w 6318157"/>
                <a:gd name="connsiteY41" fmla="*/ 3745064 h 5303520"/>
                <a:gd name="connsiteX42" fmla="*/ 190831 w 6318157"/>
                <a:gd name="connsiteY42" fmla="*/ 3641697 h 5303520"/>
                <a:gd name="connsiteX43" fmla="*/ 326003 w 6318157"/>
                <a:gd name="connsiteY43" fmla="*/ 3586038 h 5303520"/>
                <a:gd name="connsiteX44" fmla="*/ 326003 w 6318157"/>
                <a:gd name="connsiteY44" fmla="*/ 3586038 h 5303520"/>
                <a:gd name="connsiteX45" fmla="*/ 445273 w 6318157"/>
                <a:gd name="connsiteY45" fmla="*/ 3705307 h 5303520"/>
                <a:gd name="connsiteX46" fmla="*/ 413468 w 6318157"/>
                <a:gd name="connsiteY46" fmla="*/ 3760967 h 5303520"/>
                <a:gd name="connsiteX47" fmla="*/ 357809 w 6318157"/>
                <a:gd name="connsiteY47" fmla="*/ 4174434 h 5303520"/>
                <a:gd name="connsiteX48" fmla="*/ 556591 w 6318157"/>
                <a:gd name="connsiteY48" fmla="*/ 3991554 h 5303520"/>
                <a:gd name="connsiteX49" fmla="*/ 620202 w 6318157"/>
                <a:gd name="connsiteY49" fmla="*/ 4023360 h 5303520"/>
                <a:gd name="connsiteX50" fmla="*/ 723569 w 6318157"/>
                <a:gd name="connsiteY50" fmla="*/ 4039262 h 5303520"/>
                <a:gd name="connsiteX51" fmla="*/ 795130 w 6318157"/>
                <a:gd name="connsiteY51" fmla="*/ 4150581 h 5303520"/>
                <a:gd name="connsiteX52" fmla="*/ 1025718 w 6318157"/>
                <a:gd name="connsiteY52" fmla="*/ 4253947 h 5303520"/>
                <a:gd name="connsiteX53" fmla="*/ 1176793 w 6318157"/>
                <a:gd name="connsiteY53" fmla="*/ 4500438 h 5303520"/>
                <a:gd name="connsiteX54" fmla="*/ 1144988 w 6318157"/>
                <a:gd name="connsiteY54" fmla="*/ 4595854 h 5303520"/>
                <a:gd name="connsiteX55" fmla="*/ 1614115 w 6318157"/>
                <a:gd name="connsiteY55" fmla="*/ 4842344 h 5303520"/>
                <a:gd name="connsiteX56" fmla="*/ 1614115 w 6318157"/>
                <a:gd name="connsiteY56" fmla="*/ 4993419 h 5303520"/>
                <a:gd name="connsiteX57" fmla="*/ 1614115 w 6318157"/>
                <a:gd name="connsiteY57" fmla="*/ 5128591 h 5303520"/>
                <a:gd name="connsiteX58" fmla="*/ 1653871 w 6318157"/>
                <a:gd name="connsiteY58" fmla="*/ 5255812 h 5303520"/>
                <a:gd name="connsiteX59" fmla="*/ 1844703 w 6318157"/>
                <a:gd name="connsiteY59" fmla="*/ 5303520 h 5303520"/>
                <a:gd name="connsiteX60" fmla="*/ 1844703 w 6318157"/>
                <a:gd name="connsiteY60" fmla="*/ 5303520 h 5303520"/>
                <a:gd name="connsiteX61" fmla="*/ 1971923 w 6318157"/>
                <a:gd name="connsiteY61" fmla="*/ 5247861 h 5303520"/>
                <a:gd name="connsiteX62" fmla="*/ 2115047 w 6318157"/>
                <a:gd name="connsiteY62" fmla="*/ 5239909 h 5303520"/>
                <a:gd name="connsiteX63" fmla="*/ 2170706 w 6318157"/>
                <a:gd name="connsiteY63" fmla="*/ 5144494 h 5303520"/>
                <a:gd name="connsiteX64" fmla="*/ 2083242 w 6318157"/>
                <a:gd name="connsiteY64" fmla="*/ 5080883 h 5303520"/>
                <a:gd name="connsiteX65" fmla="*/ 2011680 w 6318157"/>
                <a:gd name="connsiteY65" fmla="*/ 5033175 h 5303520"/>
                <a:gd name="connsiteX66" fmla="*/ 1932167 w 6318157"/>
                <a:gd name="connsiteY66" fmla="*/ 4937760 h 5303520"/>
                <a:gd name="connsiteX67" fmla="*/ 1884459 w 6318157"/>
                <a:gd name="connsiteY67" fmla="*/ 4834393 h 5303520"/>
                <a:gd name="connsiteX68" fmla="*/ 1940118 w 6318157"/>
                <a:gd name="connsiteY68" fmla="*/ 4770782 h 5303520"/>
                <a:gd name="connsiteX69" fmla="*/ 2226365 w 6318157"/>
                <a:gd name="connsiteY69" fmla="*/ 4683318 h 5303520"/>
                <a:gd name="connsiteX70" fmla="*/ 2313829 w 6318157"/>
                <a:gd name="connsiteY70" fmla="*/ 4707172 h 5303520"/>
                <a:gd name="connsiteX71" fmla="*/ 2449002 w 6318157"/>
                <a:gd name="connsiteY71" fmla="*/ 4731026 h 5303520"/>
                <a:gd name="connsiteX72" fmla="*/ 2504661 w 6318157"/>
                <a:gd name="connsiteY72" fmla="*/ 4826441 h 5303520"/>
                <a:gd name="connsiteX73" fmla="*/ 2584174 w 6318157"/>
                <a:gd name="connsiteY73" fmla="*/ 4818490 h 5303520"/>
                <a:gd name="connsiteX74" fmla="*/ 2798859 w 6318157"/>
                <a:gd name="connsiteY74" fmla="*/ 4818490 h 5303520"/>
                <a:gd name="connsiteX75" fmla="*/ 2934031 w 6318157"/>
                <a:gd name="connsiteY75" fmla="*/ 4945711 h 5303520"/>
                <a:gd name="connsiteX76" fmla="*/ 2910177 w 6318157"/>
                <a:gd name="connsiteY76" fmla="*/ 5136542 h 5303520"/>
                <a:gd name="connsiteX77" fmla="*/ 2981739 w 6318157"/>
                <a:gd name="connsiteY77" fmla="*/ 5080883 h 5303520"/>
                <a:gd name="connsiteX78" fmla="*/ 3101009 w 6318157"/>
                <a:gd name="connsiteY78" fmla="*/ 5144494 h 5303520"/>
                <a:gd name="connsiteX79" fmla="*/ 3164619 w 6318157"/>
                <a:gd name="connsiteY79" fmla="*/ 4842344 h 5303520"/>
                <a:gd name="connsiteX80" fmla="*/ 3116911 w 6318157"/>
                <a:gd name="connsiteY80" fmla="*/ 4476584 h 5303520"/>
                <a:gd name="connsiteX81" fmla="*/ 3156668 w 6318157"/>
                <a:gd name="connsiteY81" fmla="*/ 4365266 h 5303520"/>
                <a:gd name="connsiteX82" fmla="*/ 3323645 w 6318157"/>
                <a:gd name="connsiteY82" fmla="*/ 4301655 h 5303520"/>
                <a:gd name="connsiteX83" fmla="*/ 3482671 w 6318157"/>
                <a:gd name="connsiteY83" fmla="*/ 4253947 h 5303520"/>
                <a:gd name="connsiteX84" fmla="*/ 3570136 w 6318157"/>
                <a:gd name="connsiteY84" fmla="*/ 4333461 h 5303520"/>
                <a:gd name="connsiteX85" fmla="*/ 3530379 w 6318157"/>
                <a:gd name="connsiteY85" fmla="*/ 4444779 h 5303520"/>
                <a:gd name="connsiteX86" fmla="*/ 3546282 w 6318157"/>
                <a:gd name="connsiteY86" fmla="*/ 4548146 h 5303520"/>
                <a:gd name="connsiteX87" fmla="*/ 3609892 w 6318157"/>
                <a:gd name="connsiteY87" fmla="*/ 4603805 h 5303520"/>
                <a:gd name="connsiteX88" fmla="*/ 3673503 w 6318157"/>
                <a:gd name="connsiteY88" fmla="*/ 4611756 h 5303520"/>
                <a:gd name="connsiteX89" fmla="*/ 3745064 w 6318157"/>
                <a:gd name="connsiteY89" fmla="*/ 4746928 h 5303520"/>
                <a:gd name="connsiteX90" fmla="*/ 4071068 w 6318157"/>
                <a:gd name="connsiteY90" fmla="*/ 4691269 h 5303520"/>
                <a:gd name="connsiteX91" fmla="*/ 4397071 w 6318157"/>
                <a:gd name="connsiteY91" fmla="*/ 4659464 h 5303520"/>
                <a:gd name="connsiteX92" fmla="*/ 4436828 w 6318157"/>
                <a:gd name="connsiteY92" fmla="*/ 4762831 h 5303520"/>
                <a:gd name="connsiteX93" fmla="*/ 4500438 w 6318157"/>
                <a:gd name="connsiteY93" fmla="*/ 4731026 h 5303520"/>
                <a:gd name="connsiteX94" fmla="*/ 4595854 w 6318157"/>
                <a:gd name="connsiteY94" fmla="*/ 4659464 h 5303520"/>
                <a:gd name="connsiteX95" fmla="*/ 4659464 w 6318157"/>
                <a:gd name="connsiteY95" fmla="*/ 4500438 h 5303520"/>
                <a:gd name="connsiteX96" fmla="*/ 4683318 w 6318157"/>
                <a:gd name="connsiteY96" fmla="*/ 4277801 h 5303520"/>
                <a:gd name="connsiteX97" fmla="*/ 4516341 w 6318157"/>
                <a:gd name="connsiteY97" fmla="*/ 4222142 h 5303520"/>
                <a:gd name="connsiteX98" fmla="*/ 4548146 w 6318157"/>
                <a:gd name="connsiteY98" fmla="*/ 4047214 h 5303520"/>
                <a:gd name="connsiteX99" fmla="*/ 4619708 w 6318157"/>
                <a:gd name="connsiteY99" fmla="*/ 3991554 h 5303520"/>
                <a:gd name="connsiteX100" fmla="*/ 4738977 w 6318157"/>
                <a:gd name="connsiteY100" fmla="*/ 3856382 h 5303520"/>
                <a:gd name="connsiteX101" fmla="*/ 4826442 w 6318157"/>
                <a:gd name="connsiteY101" fmla="*/ 3737113 h 5303520"/>
                <a:gd name="connsiteX102" fmla="*/ 4929809 w 6318157"/>
                <a:gd name="connsiteY102" fmla="*/ 3824577 h 5303520"/>
                <a:gd name="connsiteX103" fmla="*/ 4921857 w 6318157"/>
                <a:gd name="connsiteY103" fmla="*/ 3991554 h 5303520"/>
                <a:gd name="connsiteX104" fmla="*/ 4977516 w 6318157"/>
                <a:gd name="connsiteY104" fmla="*/ 4015408 h 5303520"/>
                <a:gd name="connsiteX105" fmla="*/ 5025224 w 6318157"/>
                <a:gd name="connsiteY105" fmla="*/ 3919993 h 5303520"/>
                <a:gd name="connsiteX106" fmla="*/ 5072932 w 6318157"/>
                <a:gd name="connsiteY106" fmla="*/ 3919993 h 5303520"/>
                <a:gd name="connsiteX107" fmla="*/ 5144494 w 6318157"/>
                <a:gd name="connsiteY107" fmla="*/ 3816626 h 5303520"/>
                <a:gd name="connsiteX108" fmla="*/ 5160396 w 6318157"/>
                <a:gd name="connsiteY108" fmla="*/ 3745064 h 5303520"/>
                <a:gd name="connsiteX109" fmla="*/ 5390984 w 6318157"/>
                <a:gd name="connsiteY109" fmla="*/ 3697356 h 5303520"/>
                <a:gd name="connsiteX110" fmla="*/ 5486400 w 6318157"/>
                <a:gd name="connsiteY110" fmla="*/ 3593989 h 5303520"/>
                <a:gd name="connsiteX111" fmla="*/ 5390984 w 6318157"/>
                <a:gd name="connsiteY111" fmla="*/ 3530379 h 5303520"/>
                <a:gd name="connsiteX112" fmla="*/ 5343276 w 6318157"/>
                <a:gd name="connsiteY112" fmla="*/ 3291840 h 5303520"/>
                <a:gd name="connsiteX113" fmla="*/ 5478449 w 6318157"/>
                <a:gd name="connsiteY113" fmla="*/ 3021495 h 5303520"/>
                <a:gd name="connsiteX114" fmla="*/ 5820355 w 6318157"/>
                <a:gd name="connsiteY114" fmla="*/ 2949934 h 5303520"/>
                <a:gd name="connsiteX115" fmla="*/ 6020959 w 6318157"/>
                <a:gd name="connsiteY115" fmla="*/ 2817743 h 5303520"/>
                <a:gd name="connsiteX116" fmla="*/ 6058811 w 6318157"/>
                <a:gd name="connsiteY116" fmla="*/ 2840189 h 5303520"/>
                <a:gd name="connsiteX117" fmla="*/ 6114056 w 6318157"/>
                <a:gd name="connsiteY117" fmla="*/ 2819234 h 5303520"/>
                <a:gd name="connsiteX118" fmla="*/ 6152156 w 6318157"/>
                <a:gd name="connsiteY118" fmla="*/ 2849714 h 5303520"/>
                <a:gd name="connsiteX119" fmla="*/ 6260741 w 6318157"/>
                <a:gd name="connsiteY119" fmla="*/ 2828759 h 5303520"/>
                <a:gd name="connsiteX120" fmla="*/ 6292298 w 6318157"/>
                <a:gd name="connsiteY120" fmla="*/ 2839444 h 5303520"/>
                <a:gd name="connsiteX121" fmla="*/ 6304556 w 6318157"/>
                <a:gd name="connsiteY121" fmla="*/ 2798279 h 5303520"/>
                <a:gd name="connsiteX122" fmla="*/ 6306461 w 6318157"/>
                <a:gd name="connsiteY122" fmla="*/ 2769704 h 5303520"/>
                <a:gd name="connsiteX123" fmla="*/ 6317891 w 6318157"/>
                <a:gd name="connsiteY123" fmla="*/ 2758274 h 5303520"/>
                <a:gd name="connsiteX124" fmla="*/ 6268361 w 6318157"/>
                <a:gd name="connsiteY124" fmla="*/ 2735414 h 5303520"/>
                <a:gd name="connsiteX125" fmla="*/ 6220736 w 6318157"/>
                <a:gd name="connsiteY125" fmla="*/ 2503749 h 5303520"/>
                <a:gd name="connsiteX126" fmla="*/ 6169301 w 6318157"/>
                <a:gd name="connsiteY126" fmla="*/ 2529968 h 5303520"/>
                <a:gd name="connsiteX127" fmla="*/ 6119771 w 6318157"/>
                <a:gd name="connsiteY127" fmla="*/ 2493479 h 5303520"/>
                <a:gd name="connsiteX128" fmla="*/ 6051191 w 6318157"/>
                <a:gd name="connsiteY128" fmla="*/ 2478533 h 5303520"/>
                <a:gd name="connsiteX129" fmla="*/ 5987332 w 6318157"/>
                <a:gd name="connsiteY129" fmla="*/ 2393342 h 5303520"/>
                <a:gd name="connsiteX130" fmla="*/ 5915770 w 6318157"/>
                <a:gd name="connsiteY130" fmla="*/ 2242267 h 5303520"/>
                <a:gd name="connsiteX131" fmla="*/ 5677231 w 6318157"/>
                <a:gd name="connsiteY131" fmla="*/ 2146852 h 5303520"/>
                <a:gd name="connsiteX132" fmla="*/ 5534108 w 6318157"/>
                <a:gd name="connsiteY132" fmla="*/ 2138901 h 5303520"/>
                <a:gd name="connsiteX133" fmla="*/ 5526156 w 6318157"/>
                <a:gd name="connsiteY133" fmla="*/ 2297927 h 5303520"/>
                <a:gd name="connsiteX134" fmla="*/ 5446643 w 6318157"/>
                <a:gd name="connsiteY134" fmla="*/ 2615979 h 5303520"/>
                <a:gd name="connsiteX135" fmla="*/ 5239909 w 6318157"/>
                <a:gd name="connsiteY135" fmla="*/ 2576222 h 5303520"/>
                <a:gd name="connsiteX136" fmla="*/ 4953663 w 6318157"/>
                <a:gd name="connsiteY136" fmla="*/ 2512612 h 5303520"/>
                <a:gd name="connsiteX137" fmla="*/ 4699221 w 6318157"/>
                <a:gd name="connsiteY137" fmla="*/ 2337683 h 5303520"/>
                <a:gd name="connsiteX138" fmla="*/ 4325509 w 6318157"/>
                <a:gd name="connsiteY138" fmla="*/ 2202511 h 5303520"/>
                <a:gd name="connsiteX139" fmla="*/ 3705308 w 6318157"/>
                <a:gd name="connsiteY139" fmla="*/ 2035534 h 5303520"/>
                <a:gd name="connsiteX140" fmla="*/ 3641697 w 6318157"/>
                <a:gd name="connsiteY140" fmla="*/ 1677725 h 5303520"/>
                <a:gd name="connsiteX141" fmla="*/ 3458817 w 6318157"/>
                <a:gd name="connsiteY141" fmla="*/ 1526650 h 5303520"/>
                <a:gd name="connsiteX142" fmla="*/ 3593989 w 6318157"/>
                <a:gd name="connsiteY142" fmla="*/ 1343770 h 5303520"/>
                <a:gd name="connsiteX143" fmla="*/ 3601941 w 6318157"/>
                <a:gd name="connsiteY143" fmla="*/ 1097280 h 5303520"/>
                <a:gd name="connsiteX144" fmla="*/ 3148716 w 6318157"/>
                <a:gd name="connsiteY144" fmla="*/ 906448 h 5303520"/>
                <a:gd name="connsiteX145" fmla="*/ 2806810 w 6318157"/>
                <a:gd name="connsiteY145" fmla="*/ 834887 h 5303520"/>
                <a:gd name="connsiteX146" fmla="*/ 2600076 w 6318157"/>
                <a:gd name="connsiteY146" fmla="*/ 811033 h 5303520"/>
                <a:gd name="connsiteX147" fmla="*/ 2544417 w 6318157"/>
                <a:gd name="connsiteY147" fmla="*/ 580445 h 5303520"/>
                <a:gd name="connsiteX148" fmla="*/ 2464904 w 6318157"/>
                <a:gd name="connsiteY148" fmla="*/ 357808 h 5303520"/>
                <a:gd name="connsiteX149" fmla="*/ 2417196 w 6318157"/>
                <a:gd name="connsiteY149" fmla="*/ 230587 h 5303520"/>
                <a:gd name="connsiteX150" fmla="*/ 2496709 w 6318157"/>
                <a:gd name="connsiteY150" fmla="*/ 135172 h 5303520"/>
                <a:gd name="connsiteX0" fmla="*/ 2496709 w 6318157"/>
                <a:gd name="connsiteY0" fmla="*/ 135172 h 5303520"/>
                <a:gd name="connsiteX1" fmla="*/ 2393343 w 6318157"/>
                <a:gd name="connsiteY1" fmla="*/ 71561 h 5303520"/>
                <a:gd name="connsiteX2" fmla="*/ 2210463 w 6318157"/>
                <a:gd name="connsiteY2" fmla="*/ 79513 h 5303520"/>
                <a:gd name="connsiteX3" fmla="*/ 2059388 w 6318157"/>
                <a:gd name="connsiteY3" fmla="*/ 0 h 5303520"/>
                <a:gd name="connsiteX4" fmla="*/ 1908313 w 6318157"/>
                <a:gd name="connsiteY4" fmla="*/ 103367 h 5303520"/>
                <a:gd name="connsiteX5" fmla="*/ 1884459 w 6318157"/>
                <a:gd name="connsiteY5" fmla="*/ 310101 h 5303520"/>
                <a:gd name="connsiteX6" fmla="*/ 1773141 w 6318157"/>
                <a:gd name="connsiteY6" fmla="*/ 294198 h 5303520"/>
                <a:gd name="connsiteX7" fmla="*/ 1606163 w 6318157"/>
                <a:gd name="connsiteY7" fmla="*/ 318052 h 5303520"/>
                <a:gd name="connsiteX8" fmla="*/ 1391478 w 6318157"/>
                <a:gd name="connsiteY8" fmla="*/ 190831 h 5303520"/>
                <a:gd name="connsiteX9" fmla="*/ 1256306 w 6318157"/>
                <a:gd name="connsiteY9" fmla="*/ 190831 h 5303520"/>
                <a:gd name="connsiteX10" fmla="*/ 1208598 w 6318157"/>
                <a:gd name="connsiteY10" fmla="*/ 381662 h 5303520"/>
                <a:gd name="connsiteX11" fmla="*/ 1041621 w 6318157"/>
                <a:gd name="connsiteY11" fmla="*/ 548640 h 5303520"/>
                <a:gd name="connsiteX12" fmla="*/ 930303 w 6318157"/>
                <a:gd name="connsiteY12" fmla="*/ 628153 h 5303520"/>
                <a:gd name="connsiteX13" fmla="*/ 842838 w 6318157"/>
                <a:gd name="connsiteY13" fmla="*/ 572494 h 5303520"/>
                <a:gd name="connsiteX14" fmla="*/ 747423 w 6318157"/>
                <a:gd name="connsiteY14" fmla="*/ 755374 h 5303520"/>
                <a:gd name="connsiteX15" fmla="*/ 222636 w 6318157"/>
                <a:gd name="connsiteY15" fmla="*/ 930302 h 5303520"/>
                <a:gd name="connsiteX16" fmla="*/ 254442 w 6318157"/>
                <a:gd name="connsiteY16" fmla="*/ 1073426 h 5303520"/>
                <a:gd name="connsiteX17" fmla="*/ 302149 w 6318157"/>
                <a:gd name="connsiteY17" fmla="*/ 1256306 h 5303520"/>
                <a:gd name="connsiteX18" fmla="*/ 341906 w 6318157"/>
                <a:gd name="connsiteY18" fmla="*/ 1288111 h 5303520"/>
                <a:gd name="connsiteX19" fmla="*/ 508883 w 6318157"/>
                <a:gd name="connsiteY19" fmla="*/ 1319916 h 5303520"/>
                <a:gd name="connsiteX20" fmla="*/ 532737 w 6318157"/>
                <a:gd name="connsiteY20" fmla="*/ 1542553 h 5303520"/>
                <a:gd name="connsiteX21" fmla="*/ 930303 w 6318157"/>
                <a:gd name="connsiteY21" fmla="*/ 1717481 h 5303520"/>
                <a:gd name="connsiteX22" fmla="*/ 818984 w 6318157"/>
                <a:gd name="connsiteY22" fmla="*/ 1844702 h 5303520"/>
                <a:gd name="connsiteX23" fmla="*/ 644056 w 6318157"/>
                <a:gd name="connsiteY23" fmla="*/ 1828800 h 5303520"/>
                <a:gd name="connsiteX24" fmla="*/ 636104 w 6318157"/>
                <a:gd name="connsiteY24" fmla="*/ 2075290 h 5303520"/>
                <a:gd name="connsiteX25" fmla="*/ 755374 w 6318157"/>
                <a:gd name="connsiteY25" fmla="*/ 2178657 h 5303520"/>
                <a:gd name="connsiteX26" fmla="*/ 818984 w 6318157"/>
                <a:gd name="connsiteY26" fmla="*/ 2289975 h 5303520"/>
                <a:gd name="connsiteX27" fmla="*/ 818984 w 6318157"/>
                <a:gd name="connsiteY27" fmla="*/ 2329732 h 5303520"/>
                <a:gd name="connsiteX28" fmla="*/ 580445 w 6318157"/>
                <a:gd name="connsiteY28" fmla="*/ 2361537 h 5303520"/>
                <a:gd name="connsiteX29" fmla="*/ 485029 w 6318157"/>
                <a:gd name="connsiteY29" fmla="*/ 2393342 h 5303520"/>
                <a:gd name="connsiteX30" fmla="*/ 437322 w 6318157"/>
                <a:gd name="connsiteY30" fmla="*/ 2544417 h 5303520"/>
                <a:gd name="connsiteX31" fmla="*/ 238539 w 6318157"/>
                <a:gd name="connsiteY31" fmla="*/ 2615979 h 5303520"/>
                <a:gd name="connsiteX32" fmla="*/ 294198 w 6318157"/>
                <a:gd name="connsiteY32" fmla="*/ 2687541 h 5303520"/>
                <a:gd name="connsiteX33" fmla="*/ 405516 w 6318157"/>
                <a:gd name="connsiteY33" fmla="*/ 2727297 h 5303520"/>
                <a:gd name="connsiteX34" fmla="*/ 349857 w 6318157"/>
                <a:gd name="connsiteY34" fmla="*/ 2854518 h 5303520"/>
                <a:gd name="connsiteX35" fmla="*/ 206734 w 6318157"/>
                <a:gd name="connsiteY35" fmla="*/ 3021495 h 5303520"/>
                <a:gd name="connsiteX36" fmla="*/ 166977 w 6318157"/>
                <a:gd name="connsiteY36" fmla="*/ 3260034 h 5303520"/>
                <a:gd name="connsiteX37" fmla="*/ 103367 w 6318157"/>
                <a:gd name="connsiteY37" fmla="*/ 3450866 h 5303520"/>
                <a:gd name="connsiteX38" fmla="*/ 0 w 6318157"/>
                <a:gd name="connsiteY38" fmla="*/ 3570135 h 5303520"/>
                <a:gd name="connsiteX39" fmla="*/ 0 w 6318157"/>
                <a:gd name="connsiteY39" fmla="*/ 3649648 h 5303520"/>
                <a:gd name="connsiteX40" fmla="*/ 15903 w 6318157"/>
                <a:gd name="connsiteY40" fmla="*/ 3729161 h 5303520"/>
                <a:gd name="connsiteX41" fmla="*/ 127221 w 6318157"/>
                <a:gd name="connsiteY41" fmla="*/ 3745064 h 5303520"/>
                <a:gd name="connsiteX42" fmla="*/ 190831 w 6318157"/>
                <a:gd name="connsiteY42" fmla="*/ 3641697 h 5303520"/>
                <a:gd name="connsiteX43" fmla="*/ 326003 w 6318157"/>
                <a:gd name="connsiteY43" fmla="*/ 3586038 h 5303520"/>
                <a:gd name="connsiteX44" fmla="*/ 326003 w 6318157"/>
                <a:gd name="connsiteY44" fmla="*/ 3586038 h 5303520"/>
                <a:gd name="connsiteX45" fmla="*/ 445273 w 6318157"/>
                <a:gd name="connsiteY45" fmla="*/ 3705307 h 5303520"/>
                <a:gd name="connsiteX46" fmla="*/ 413468 w 6318157"/>
                <a:gd name="connsiteY46" fmla="*/ 3760967 h 5303520"/>
                <a:gd name="connsiteX47" fmla="*/ 357809 w 6318157"/>
                <a:gd name="connsiteY47" fmla="*/ 4174434 h 5303520"/>
                <a:gd name="connsiteX48" fmla="*/ 556591 w 6318157"/>
                <a:gd name="connsiteY48" fmla="*/ 3991554 h 5303520"/>
                <a:gd name="connsiteX49" fmla="*/ 620202 w 6318157"/>
                <a:gd name="connsiteY49" fmla="*/ 4023360 h 5303520"/>
                <a:gd name="connsiteX50" fmla="*/ 723569 w 6318157"/>
                <a:gd name="connsiteY50" fmla="*/ 4039262 h 5303520"/>
                <a:gd name="connsiteX51" fmla="*/ 795130 w 6318157"/>
                <a:gd name="connsiteY51" fmla="*/ 4150581 h 5303520"/>
                <a:gd name="connsiteX52" fmla="*/ 1025718 w 6318157"/>
                <a:gd name="connsiteY52" fmla="*/ 4253947 h 5303520"/>
                <a:gd name="connsiteX53" fmla="*/ 1176793 w 6318157"/>
                <a:gd name="connsiteY53" fmla="*/ 4500438 h 5303520"/>
                <a:gd name="connsiteX54" fmla="*/ 1144988 w 6318157"/>
                <a:gd name="connsiteY54" fmla="*/ 4595854 h 5303520"/>
                <a:gd name="connsiteX55" fmla="*/ 1614115 w 6318157"/>
                <a:gd name="connsiteY55" fmla="*/ 4842344 h 5303520"/>
                <a:gd name="connsiteX56" fmla="*/ 1614115 w 6318157"/>
                <a:gd name="connsiteY56" fmla="*/ 4993419 h 5303520"/>
                <a:gd name="connsiteX57" fmla="*/ 1614115 w 6318157"/>
                <a:gd name="connsiteY57" fmla="*/ 5128591 h 5303520"/>
                <a:gd name="connsiteX58" fmla="*/ 1653871 w 6318157"/>
                <a:gd name="connsiteY58" fmla="*/ 5255812 h 5303520"/>
                <a:gd name="connsiteX59" fmla="*/ 1844703 w 6318157"/>
                <a:gd name="connsiteY59" fmla="*/ 5303520 h 5303520"/>
                <a:gd name="connsiteX60" fmla="*/ 1844703 w 6318157"/>
                <a:gd name="connsiteY60" fmla="*/ 5303520 h 5303520"/>
                <a:gd name="connsiteX61" fmla="*/ 1971923 w 6318157"/>
                <a:gd name="connsiteY61" fmla="*/ 5247861 h 5303520"/>
                <a:gd name="connsiteX62" fmla="*/ 2115047 w 6318157"/>
                <a:gd name="connsiteY62" fmla="*/ 5239909 h 5303520"/>
                <a:gd name="connsiteX63" fmla="*/ 2170706 w 6318157"/>
                <a:gd name="connsiteY63" fmla="*/ 5144494 h 5303520"/>
                <a:gd name="connsiteX64" fmla="*/ 2083242 w 6318157"/>
                <a:gd name="connsiteY64" fmla="*/ 5080883 h 5303520"/>
                <a:gd name="connsiteX65" fmla="*/ 2011680 w 6318157"/>
                <a:gd name="connsiteY65" fmla="*/ 5033175 h 5303520"/>
                <a:gd name="connsiteX66" fmla="*/ 1932167 w 6318157"/>
                <a:gd name="connsiteY66" fmla="*/ 4937760 h 5303520"/>
                <a:gd name="connsiteX67" fmla="*/ 1884459 w 6318157"/>
                <a:gd name="connsiteY67" fmla="*/ 4834393 h 5303520"/>
                <a:gd name="connsiteX68" fmla="*/ 1940118 w 6318157"/>
                <a:gd name="connsiteY68" fmla="*/ 4770782 h 5303520"/>
                <a:gd name="connsiteX69" fmla="*/ 2226365 w 6318157"/>
                <a:gd name="connsiteY69" fmla="*/ 4683318 h 5303520"/>
                <a:gd name="connsiteX70" fmla="*/ 2313829 w 6318157"/>
                <a:gd name="connsiteY70" fmla="*/ 4707172 h 5303520"/>
                <a:gd name="connsiteX71" fmla="*/ 2449002 w 6318157"/>
                <a:gd name="connsiteY71" fmla="*/ 4731026 h 5303520"/>
                <a:gd name="connsiteX72" fmla="*/ 2504661 w 6318157"/>
                <a:gd name="connsiteY72" fmla="*/ 4826441 h 5303520"/>
                <a:gd name="connsiteX73" fmla="*/ 2584174 w 6318157"/>
                <a:gd name="connsiteY73" fmla="*/ 4818490 h 5303520"/>
                <a:gd name="connsiteX74" fmla="*/ 2798859 w 6318157"/>
                <a:gd name="connsiteY74" fmla="*/ 4818490 h 5303520"/>
                <a:gd name="connsiteX75" fmla="*/ 2934031 w 6318157"/>
                <a:gd name="connsiteY75" fmla="*/ 4945711 h 5303520"/>
                <a:gd name="connsiteX76" fmla="*/ 2910177 w 6318157"/>
                <a:gd name="connsiteY76" fmla="*/ 5136542 h 5303520"/>
                <a:gd name="connsiteX77" fmla="*/ 2981739 w 6318157"/>
                <a:gd name="connsiteY77" fmla="*/ 5080883 h 5303520"/>
                <a:gd name="connsiteX78" fmla="*/ 3101009 w 6318157"/>
                <a:gd name="connsiteY78" fmla="*/ 5144494 h 5303520"/>
                <a:gd name="connsiteX79" fmla="*/ 3164619 w 6318157"/>
                <a:gd name="connsiteY79" fmla="*/ 4842344 h 5303520"/>
                <a:gd name="connsiteX80" fmla="*/ 3116911 w 6318157"/>
                <a:gd name="connsiteY80" fmla="*/ 4476584 h 5303520"/>
                <a:gd name="connsiteX81" fmla="*/ 3156668 w 6318157"/>
                <a:gd name="connsiteY81" fmla="*/ 4365266 h 5303520"/>
                <a:gd name="connsiteX82" fmla="*/ 3323645 w 6318157"/>
                <a:gd name="connsiteY82" fmla="*/ 4301655 h 5303520"/>
                <a:gd name="connsiteX83" fmla="*/ 3482671 w 6318157"/>
                <a:gd name="connsiteY83" fmla="*/ 4253947 h 5303520"/>
                <a:gd name="connsiteX84" fmla="*/ 3570136 w 6318157"/>
                <a:gd name="connsiteY84" fmla="*/ 4333461 h 5303520"/>
                <a:gd name="connsiteX85" fmla="*/ 3530379 w 6318157"/>
                <a:gd name="connsiteY85" fmla="*/ 4444779 h 5303520"/>
                <a:gd name="connsiteX86" fmla="*/ 3546282 w 6318157"/>
                <a:gd name="connsiteY86" fmla="*/ 4548146 h 5303520"/>
                <a:gd name="connsiteX87" fmla="*/ 3609892 w 6318157"/>
                <a:gd name="connsiteY87" fmla="*/ 4603805 h 5303520"/>
                <a:gd name="connsiteX88" fmla="*/ 3673503 w 6318157"/>
                <a:gd name="connsiteY88" fmla="*/ 4611756 h 5303520"/>
                <a:gd name="connsiteX89" fmla="*/ 3745064 w 6318157"/>
                <a:gd name="connsiteY89" fmla="*/ 4746928 h 5303520"/>
                <a:gd name="connsiteX90" fmla="*/ 4071068 w 6318157"/>
                <a:gd name="connsiteY90" fmla="*/ 4691269 h 5303520"/>
                <a:gd name="connsiteX91" fmla="*/ 4397071 w 6318157"/>
                <a:gd name="connsiteY91" fmla="*/ 4659464 h 5303520"/>
                <a:gd name="connsiteX92" fmla="*/ 4436828 w 6318157"/>
                <a:gd name="connsiteY92" fmla="*/ 4762831 h 5303520"/>
                <a:gd name="connsiteX93" fmla="*/ 4500438 w 6318157"/>
                <a:gd name="connsiteY93" fmla="*/ 4731026 h 5303520"/>
                <a:gd name="connsiteX94" fmla="*/ 4595854 w 6318157"/>
                <a:gd name="connsiteY94" fmla="*/ 4659464 h 5303520"/>
                <a:gd name="connsiteX95" fmla="*/ 4659464 w 6318157"/>
                <a:gd name="connsiteY95" fmla="*/ 4500438 h 5303520"/>
                <a:gd name="connsiteX96" fmla="*/ 4683318 w 6318157"/>
                <a:gd name="connsiteY96" fmla="*/ 4277801 h 5303520"/>
                <a:gd name="connsiteX97" fmla="*/ 4516341 w 6318157"/>
                <a:gd name="connsiteY97" fmla="*/ 4222142 h 5303520"/>
                <a:gd name="connsiteX98" fmla="*/ 4548146 w 6318157"/>
                <a:gd name="connsiteY98" fmla="*/ 4047214 h 5303520"/>
                <a:gd name="connsiteX99" fmla="*/ 4619708 w 6318157"/>
                <a:gd name="connsiteY99" fmla="*/ 3991554 h 5303520"/>
                <a:gd name="connsiteX100" fmla="*/ 4738977 w 6318157"/>
                <a:gd name="connsiteY100" fmla="*/ 3856382 h 5303520"/>
                <a:gd name="connsiteX101" fmla="*/ 4826442 w 6318157"/>
                <a:gd name="connsiteY101" fmla="*/ 3737113 h 5303520"/>
                <a:gd name="connsiteX102" fmla="*/ 4929809 w 6318157"/>
                <a:gd name="connsiteY102" fmla="*/ 3824577 h 5303520"/>
                <a:gd name="connsiteX103" fmla="*/ 4921857 w 6318157"/>
                <a:gd name="connsiteY103" fmla="*/ 3991554 h 5303520"/>
                <a:gd name="connsiteX104" fmla="*/ 4977516 w 6318157"/>
                <a:gd name="connsiteY104" fmla="*/ 4015408 h 5303520"/>
                <a:gd name="connsiteX105" fmla="*/ 5025224 w 6318157"/>
                <a:gd name="connsiteY105" fmla="*/ 3919993 h 5303520"/>
                <a:gd name="connsiteX106" fmla="*/ 5072932 w 6318157"/>
                <a:gd name="connsiteY106" fmla="*/ 3919993 h 5303520"/>
                <a:gd name="connsiteX107" fmla="*/ 5144494 w 6318157"/>
                <a:gd name="connsiteY107" fmla="*/ 3816626 h 5303520"/>
                <a:gd name="connsiteX108" fmla="*/ 5160396 w 6318157"/>
                <a:gd name="connsiteY108" fmla="*/ 3745064 h 5303520"/>
                <a:gd name="connsiteX109" fmla="*/ 5390984 w 6318157"/>
                <a:gd name="connsiteY109" fmla="*/ 3697356 h 5303520"/>
                <a:gd name="connsiteX110" fmla="*/ 5486400 w 6318157"/>
                <a:gd name="connsiteY110" fmla="*/ 3593989 h 5303520"/>
                <a:gd name="connsiteX111" fmla="*/ 5390984 w 6318157"/>
                <a:gd name="connsiteY111" fmla="*/ 3530379 h 5303520"/>
                <a:gd name="connsiteX112" fmla="*/ 5343276 w 6318157"/>
                <a:gd name="connsiteY112" fmla="*/ 3291840 h 5303520"/>
                <a:gd name="connsiteX113" fmla="*/ 5478449 w 6318157"/>
                <a:gd name="connsiteY113" fmla="*/ 3021495 h 5303520"/>
                <a:gd name="connsiteX114" fmla="*/ 5820355 w 6318157"/>
                <a:gd name="connsiteY114" fmla="*/ 2949934 h 5303520"/>
                <a:gd name="connsiteX115" fmla="*/ 6020959 w 6318157"/>
                <a:gd name="connsiteY115" fmla="*/ 2817743 h 5303520"/>
                <a:gd name="connsiteX116" fmla="*/ 6058811 w 6318157"/>
                <a:gd name="connsiteY116" fmla="*/ 2840189 h 5303520"/>
                <a:gd name="connsiteX117" fmla="*/ 6114056 w 6318157"/>
                <a:gd name="connsiteY117" fmla="*/ 2819234 h 5303520"/>
                <a:gd name="connsiteX118" fmla="*/ 6152156 w 6318157"/>
                <a:gd name="connsiteY118" fmla="*/ 2849714 h 5303520"/>
                <a:gd name="connsiteX119" fmla="*/ 6260741 w 6318157"/>
                <a:gd name="connsiteY119" fmla="*/ 2828759 h 5303520"/>
                <a:gd name="connsiteX120" fmla="*/ 6292298 w 6318157"/>
                <a:gd name="connsiteY120" fmla="*/ 2839444 h 5303520"/>
                <a:gd name="connsiteX121" fmla="*/ 6304556 w 6318157"/>
                <a:gd name="connsiteY121" fmla="*/ 2798279 h 5303520"/>
                <a:gd name="connsiteX122" fmla="*/ 6306461 w 6318157"/>
                <a:gd name="connsiteY122" fmla="*/ 2769704 h 5303520"/>
                <a:gd name="connsiteX123" fmla="*/ 6317891 w 6318157"/>
                <a:gd name="connsiteY123" fmla="*/ 2758274 h 5303520"/>
                <a:gd name="connsiteX124" fmla="*/ 6268361 w 6318157"/>
                <a:gd name="connsiteY124" fmla="*/ 2735414 h 5303520"/>
                <a:gd name="connsiteX125" fmla="*/ 6220736 w 6318157"/>
                <a:gd name="connsiteY125" fmla="*/ 2503749 h 5303520"/>
                <a:gd name="connsiteX126" fmla="*/ 6169301 w 6318157"/>
                <a:gd name="connsiteY126" fmla="*/ 2529968 h 5303520"/>
                <a:gd name="connsiteX127" fmla="*/ 6119771 w 6318157"/>
                <a:gd name="connsiteY127" fmla="*/ 2493479 h 5303520"/>
                <a:gd name="connsiteX128" fmla="*/ 6051191 w 6318157"/>
                <a:gd name="connsiteY128" fmla="*/ 2478533 h 5303520"/>
                <a:gd name="connsiteX129" fmla="*/ 6060716 w 6318157"/>
                <a:gd name="connsiteY129" fmla="*/ 2394713 h 5303520"/>
                <a:gd name="connsiteX130" fmla="*/ 5987332 w 6318157"/>
                <a:gd name="connsiteY130" fmla="*/ 2393342 h 5303520"/>
                <a:gd name="connsiteX131" fmla="*/ 5915770 w 6318157"/>
                <a:gd name="connsiteY131" fmla="*/ 2242267 h 5303520"/>
                <a:gd name="connsiteX132" fmla="*/ 5677231 w 6318157"/>
                <a:gd name="connsiteY132" fmla="*/ 2146852 h 5303520"/>
                <a:gd name="connsiteX133" fmla="*/ 5534108 w 6318157"/>
                <a:gd name="connsiteY133" fmla="*/ 2138901 h 5303520"/>
                <a:gd name="connsiteX134" fmla="*/ 5526156 w 6318157"/>
                <a:gd name="connsiteY134" fmla="*/ 2297927 h 5303520"/>
                <a:gd name="connsiteX135" fmla="*/ 5446643 w 6318157"/>
                <a:gd name="connsiteY135" fmla="*/ 2615979 h 5303520"/>
                <a:gd name="connsiteX136" fmla="*/ 5239909 w 6318157"/>
                <a:gd name="connsiteY136" fmla="*/ 2576222 h 5303520"/>
                <a:gd name="connsiteX137" fmla="*/ 4953663 w 6318157"/>
                <a:gd name="connsiteY137" fmla="*/ 2512612 h 5303520"/>
                <a:gd name="connsiteX138" fmla="*/ 4699221 w 6318157"/>
                <a:gd name="connsiteY138" fmla="*/ 2337683 h 5303520"/>
                <a:gd name="connsiteX139" fmla="*/ 4325509 w 6318157"/>
                <a:gd name="connsiteY139" fmla="*/ 2202511 h 5303520"/>
                <a:gd name="connsiteX140" fmla="*/ 3705308 w 6318157"/>
                <a:gd name="connsiteY140" fmla="*/ 2035534 h 5303520"/>
                <a:gd name="connsiteX141" fmla="*/ 3641697 w 6318157"/>
                <a:gd name="connsiteY141" fmla="*/ 1677725 h 5303520"/>
                <a:gd name="connsiteX142" fmla="*/ 3458817 w 6318157"/>
                <a:gd name="connsiteY142" fmla="*/ 1526650 h 5303520"/>
                <a:gd name="connsiteX143" fmla="*/ 3593989 w 6318157"/>
                <a:gd name="connsiteY143" fmla="*/ 1343770 h 5303520"/>
                <a:gd name="connsiteX144" fmla="*/ 3601941 w 6318157"/>
                <a:gd name="connsiteY144" fmla="*/ 1097280 h 5303520"/>
                <a:gd name="connsiteX145" fmla="*/ 3148716 w 6318157"/>
                <a:gd name="connsiteY145" fmla="*/ 906448 h 5303520"/>
                <a:gd name="connsiteX146" fmla="*/ 2806810 w 6318157"/>
                <a:gd name="connsiteY146" fmla="*/ 834887 h 5303520"/>
                <a:gd name="connsiteX147" fmla="*/ 2600076 w 6318157"/>
                <a:gd name="connsiteY147" fmla="*/ 811033 h 5303520"/>
                <a:gd name="connsiteX148" fmla="*/ 2544417 w 6318157"/>
                <a:gd name="connsiteY148" fmla="*/ 580445 h 5303520"/>
                <a:gd name="connsiteX149" fmla="*/ 2464904 w 6318157"/>
                <a:gd name="connsiteY149" fmla="*/ 357808 h 5303520"/>
                <a:gd name="connsiteX150" fmla="*/ 2417196 w 6318157"/>
                <a:gd name="connsiteY150" fmla="*/ 230587 h 5303520"/>
                <a:gd name="connsiteX151" fmla="*/ 2496709 w 6318157"/>
                <a:gd name="connsiteY151" fmla="*/ 135172 h 5303520"/>
                <a:gd name="connsiteX0" fmla="*/ 2496709 w 6318157"/>
                <a:gd name="connsiteY0" fmla="*/ 135172 h 5303520"/>
                <a:gd name="connsiteX1" fmla="*/ 2393343 w 6318157"/>
                <a:gd name="connsiteY1" fmla="*/ 71561 h 5303520"/>
                <a:gd name="connsiteX2" fmla="*/ 2210463 w 6318157"/>
                <a:gd name="connsiteY2" fmla="*/ 79513 h 5303520"/>
                <a:gd name="connsiteX3" fmla="*/ 2059388 w 6318157"/>
                <a:gd name="connsiteY3" fmla="*/ 0 h 5303520"/>
                <a:gd name="connsiteX4" fmla="*/ 1908313 w 6318157"/>
                <a:gd name="connsiteY4" fmla="*/ 103367 h 5303520"/>
                <a:gd name="connsiteX5" fmla="*/ 1884459 w 6318157"/>
                <a:gd name="connsiteY5" fmla="*/ 310101 h 5303520"/>
                <a:gd name="connsiteX6" fmla="*/ 1773141 w 6318157"/>
                <a:gd name="connsiteY6" fmla="*/ 294198 h 5303520"/>
                <a:gd name="connsiteX7" fmla="*/ 1606163 w 6318157"/>
                <a:gd name="connsiteY7" fmla="*/ 318052 h 5303520"/>
                <a:gd name="connsiteX8" fmla="*/ 1391478 w 6318157"/>
                <a:gd name="connsiteY8" fmla="*/ 190831 h 5303520"/>
                <a:gd name="connsiteX9" fmla="*/ 1256306 w 6318157"/>
                <a:gd name="connsiteY9" fmla="*/ 190831 h 5303520"/>
                <a:gd name="connsiteX10" fmla="*/ 1208598 w 6318157"/>
                <a:gd name="connsiteY10" fmla="*/ 381662 h 5303520"/>
                <a:gd name="connsiteX11" fmla="*/ 1041621 w 6318157"/>
                <a:gd name="connsiteY11" fmla="*/ 548640 h 5303520"/>
                <a:gd name="connsiteX12" fmla="*/ 930303 w 6318157"/>
                <a:gd name="connsiteY12" fmla="*/ 628153 h 5303520"/>
                <a:gd name="connsiteX13" fmla="*/ 842838 w 6318157"/>
                <a:gd name="connsiteY13" fmla="*/ 572494 h 5303520"/>
                <a:gd name="connsiteX14" fmla="*/ 747423 w 6318157"/>
                <a:gd name="connsiteY14" fmla="*/ 755374 h 5303520"/>
                <a:gd name="connsiteX15" fmla="*/ 222636 w 6318157"/>
                <a:gd name="connsiteY15" fmla="*/ 930302 h 5303520"/>
                <a:gd name="connsiteX16" fmla="*/ 254442 w 6318157"/>
                <a:gd name="connsiteY16" fmla="*/ 1073426 h 5303520"/>
                <a:gd name="connsiteX17" fmla="*/ 302149 w 6318157"/>
                <a:gd name="connsiteY17" fmla="*/ 1256306 h 5303520"/>
                <a:gd name="connsiteX18" fmla="*/ 341906 w 6318157"/>
                <a:gd name="connsiteY18" fmla="*/ 1288111 h 5303520"/>
                <a:gd name="connsiteX19" fmla="*/ 508883 w 6318157"/>
                <a:gd name="connsiteY19" fmla="*/ 1319916 h 5303520"/>
                <a:gd name="connsiteX20" fmla="*/ 532737 w 6318157"/>
                <a:gd name="connsiteY20" fmla="*/ 1542553 h 5303520"/>
                <a:gd name="connsiteX21" fmla="*/ 930303 w 6318157"/>
                <a:gd name="connsiteY21" fmla="*/ 1717481 h 5303520"/>
                <a:gd name="connsiteX22" fmla="*/ 818984 w 6318157"/>
                <a:gd name="connsiteY22" fmla="*/ 1844702 h 5303520"/>
                <a:gd name="connsiteX23" fmla="*/ 644056 w 6318157"/>
                <a:gd name="connsiteY23" fmla="*/ 1828800 h 5303520"/>
                <a:gd name="connsiteX24" fmla="*/ 636104 w 6318157"/>
                <a:gd name="connsiteY24" fmla="*/ 2075290 h 5303520"/>
                <a:gd name="connsiteX25" fmla="*/ 755374 w 6318157"/>
                <a:gd name="connsiteY25" fmla="*/ 2178657 h 5303520"/>
                <a:gd name="connsiteX26" fmla="*/ 818984 w 6318157"/>
                <a:gd name="connsiteY26" fmla="*/ 2289975 h 5303520"/>
                <a:gd name="connsiteX27" fmla="*/ 818984 w 6318157"/>
                <a:gd name="connsiteY27" fmla="*/ 2329732 h 5303520"/>
                <a:gd name="connsiteX28" fmla="*/ 580445 w 6318157"/>
                <a:gd name="connsiteY28" fmla="*/ 2361537 h 5303520"/>
                <a:gd name="connsiteX29" fmla="*/ 485029 w 6318157"/>
                <a:gd name="connsiteY29" fmla="*/ 2393342 h 5303520"/>
                <a:gd name="connsiteX30" fmla="*/ 437322 w 6318157"/>
                <a:gd name="connsiteY30" fmla="*/ 2544417 h 5303520"/>
                <a:gd name="connsiteX31" fmla="*/ 238539 w 6318157"/>
                <a:gd name="connsiteY31" fmla="*/ 2615979 h 5303520"/>
                <a:gd name="connsiteX32" fmla="*/ 294198 w 6318157"/>
                <a:gd name="connsiteY32" fmla="*/ 2687541 h 5303520"/>
                <a:gd name="connsiteX33" fmla="*/ 405516 w 6318157"/>
                <a:gd name="connsiteY33" fmla="*/ 2727297 h 5303520"/>
                <a:gd name="connsiteX34" fmla="*/ 349857 w 6318157"/>
                <a:gd name="connsiteY34" fmla="*/ 2854518 h 5303520"/>
                <a:gd name="connsiteX35" fmla="*/ 206734 w 6318157"/>
                <a:gd name="connsiteY35" fmla="*/ 3021495 h 5303520"/>
                <a:gd name="connsiteX36" fmla="*/ 166977 w 6318157"/>
                <a:gd name="connsiteY36" fmla="*/ 3260034 h 5303520"/>
                <a:gd name="connsiteX37" fmla="*/ 103367 w 6318157"/>
                <a:gd name="connsiteY37" fmla="*/ 3450866 h 5303520"/>
                <a:gd name="connsiteX38" fmla="*/ 0 w 6318157"/>
                <a:gd name="connsiteY38" fmla="*/ 3570135 h 5303520"/>
                <a:gd name="connsiteX39" fmla="*/ 0 w 6318157"/>
                <a:gd name="connsiteY39" fmla="*/ 3649648 h 5303520"/>
                <a:gd name="connsiteX40" fmla="*/ 15903 w 6318157"/>
                <a:gd name="connsiteY40" fmla="*/ 3729161 h 5303520"/>
                <a:gd name="connsiteX41" fmla="*/ 127221 w 6318157"/>
                <a:gd name="connsiteY41" fmla="*/ 3745064 h 5303520"/>
                <a:gd name="connsiteX42" fmla="*/ 190831 w 6318157"/>
                <a:gd name="connsiteY42" fmla="*/ 3641697 h 5303520"/>
                <a:gd name="connsiteX43" fmla="*/ 326003 w 6318157"/>
                <a:gd name="connsiteY43" fmla="*/ 3586038 h 5303520"/>
                <a:gd name="connsiteX44" fmla="*/ 326003 w 6318157"/>
                <a:gd name="connsiteY44" fmla="*/ 3586038 h 5303520"/>
                <a:gd name="connsiteX45" fmla="*/ 445273 w 6318157"/>
                <a:gd name="connsiteY45" fmla="*/ 3705307 h 5303520"/>
                <a:gd name="connsiteX46" fmla="*/ 413468 w 6318157"/>
                <a:gd name="connsiteY46" fmla="*/ 3760967 h 5303520"/>
                <a:gd name="connsiteX47" fmla="*/ 357809 w 6318157"/>
                <a:gd name="connsiteY47" fmla="*/ 4174434 h 5303520"/>
                <a:gd name="connsiteX48" fmla="*/ 556591 w 6318157"/>
                <a:gd name="connsiteY48" fmla="*/ 3991554 h 5303520"/>
                <a:gd name="connsiteX49" fmla="*/ 620202 w 6318157"/>
                <a:gd name="connsiteY49" fmla="*/ 4023360 h 5303520"/>
                <a:gd name="connsiteX50" fmla="*/ 723569 w 6318157"/>
                <a:gd name="connsiteY50" fmla="*/ 4039262 h 5303520"/>
                <a:gd name="connsiteX51" fmla="*/ 795130 w 6318157"/>
                <a:gd name="connsiteY51" fmla="*/ 4150581 h 5303520"/>
                <a:gd name="connsiteX52" fmla="*/ 1025718 w 6318157"/>
                <a:gd name="connsiteY52" fmla="*/ 4253947 h 5303520"/>
                <a:gd name="connsiteX53" fmla="*/ 1176793 w 6318157"/>
                <a:gd name="connsiteY53" fmla="*/ 4500438 h 5303520"/>
                <a:gd name="connsiteX54" fmla="*/ 1144988 w 6318157"/>
                <a:gd name="connsiteY54" fmla="*/ 4595854 h 5303520"/>
                <a:gd name="connsiteX55" fmla="*/ 1614115 w 6318157"/>
                <a:gd name="connsiteY55" fmla="*/ 4842344 h 5303520"/>
                <a:gd name="connsiteX56" fmla="*/ 1614115 w 6318157"/>
                <a:gd name="connsiteY56" fmla="*/ 4993419 h 5303520"/>
                <a:gd name="connsiteX57" fmla="*/ 1614115 w 6318157"/>
                <a:gd name="connsiteY57" fmla="*/ 5128591 h 5303520"/>
                <a:gd name="connsiteX58" fmla="*/ 1653871 w 6318157"/>
                <a:gd name="connsiteY58" fmla="*/ 5255812 h 5303520"/>
                <a:gd name="connsiteX59" fmla="*/ 1844703 w 6318157"/>
                <a:gd name="connsiteY59" fmla="*/ 5303520 h 5303520"/>
                <a:gd name="connsiteX60" fmla="*/ 1844703 w 6318157"/>
                <a:gd name="connsiteY60" fmla="*/ 5303520 h 5303520"/>
                <a:gd name="connsiteX61" fmla="*/ 1971923 w 6318157"/>
                <a:gd name="connsiteY61" fmla="*/ 5247861 h 5303520"/>
                <a:gd name="connsiteX62" fmla="*/ 2115047 w 6318157"/>
                <a:gd name="connsiteY62" fmla="*/ 5239909 h 5303520"/>
                <a:gd name="connsiteX63" fmla="*/ 2170706 w 6318157"/>
                <a:gd name="connsiteY63" fmla="*/ 5144494 h 5303520"/>
                <a:gd name="connsiteX64" fmla="*/ 2083242 w 6318157"/>
                <a:gd name="connsiteY64" fmla="*/ 5080883 h 5303520"/>
                <a:gd name="connsiteX65" fmla="*/ 2011680 w 6318157"/>
                <a:gd name="connsiteY65" fmla="*/ 5033175 h 5303520"/>
                <a:gd name="connsiteX66" fmla="*/ 1932167 w 6318157"/>
                <a:gd name="connsiteY66" fmla="*/ 4937760 h 5303520"/>
                <a:gd name="connsiteX67" fmla="*/ 1884459 w 6318157"/>
                <a:gd name="connsiteY67" fmla="*/ 4834393 h 5303520"/>
                <a:gd name="connsiteX68" fmla="*/ 1940118 w 6318157"/>
                <a:gd name="connsiteY68" fmla="*/ 4770782 h 5303520"/>
                <a:gd name="connsiteX69" fmla="*/ 2226365 w 6318157"/>
                <a:gd name="connsiteY69" fmla="*/ 4683318 h 5303520"/>
                <a:gd name="connsiteX70" fmla="*/ 2313829 w 6318157"/>
                <a:gd name="connsiteY70" fmla="*/ 4707172 h 5303520"/>
                <a:gd name="connsiteX71" fmla="*/ 2449002 w 6318157"/>
                <a:gd name="connsiteY71" fmla="*/ 4731026 h 5303520"/>
                <a:gd name="connsiteX72" fmla="*/ 2504661 w 6318157"/>
                <a:gd name="connsiteY72" fmla="*/ 4826441 h 5303520"/>
                <a:gd name="connsiteX73" fmla="*/ 2584174 w 6318157"/>
                <a:gd name="connsiteY73" fmla="*/ 4818490 h 5303520"/>
                <a:gd name="connsiteX74" fmla="*/ 2798859 w 6318157"/>
                <a:gd name="connsiteY74" fmla="*/ 4818490 h 5303520"/>
                <a:gd name="connsiteX75" fmla="*/ 2934031 w 6318157"/>
                <a:gd name="connsiteY75" fmla="*/ 4945711 h 5303520"/>
                <a:gd name="connsiteX76" fmla="*/ 2910177 w 6318157"/>
                <a:gd name="connsiteY76" fmla="*/ 5136542 h 5303520"/>
                <a:gd name="connsiteX77" fmla="*/ 2981739 w 6318157"/>
                <a:gd name="connsiteY77" fmla="*/ 5080883 h 5303520"/>
                <a:gd name="connsiteX78" fmla="*/ 3101009 w 6318157"/>
                <a:gd name="connsiteY78" fmla="*/ 5144494 h 5303520"/>
                <a:gd name="connsiteX79" fmla="*/ 3164619 w 6318157"/>
                <a:gd name="connsiteY79" fmla="*/ 4842344 h 5303520"/>
                <a:gd name="connsiteX80" fmla="*/ 3116911 w 6318157"/>
                <a:gd name="connsiteY80" fmla="*/ 4476584 h 5303520"/>
                <a:gd name="connsiteX81" fmla="*/ 3156668 w 6318157"/>
                <a:gd name="connsiteY81" fmla="*/ 4365266 h 5303520"/>
                <a:gd name="connsiteX82" fmla="*/ 3323645 w 6318157"/>
                <a:gd name="connsiteY82" fmla="*/ 4301655 h 5303520"/>
                <a:gd name="connsiteX83" fmla="*/ 3482671 w 6318157"/>
                <a:gd name="connsiteY83" fmla="*/ 4253947 h 5303520"/>
                <a:gd name="connsiteX84" fmla="*/ 3570136 w 6318157"/>
                <a:gd name="connsiteY84" fmla="*/ 4333461 h 5303520"/>
                <a:gd name="connsiteX85" fmla="*/ 3530379 w 6318157"/>
                <a:gd name="connsiteY85" fmla="*/ 4444779 h 5303520"/>
                <a:gd name="connsiteX86" fmla="*/ 3546282 w 6318157"/>
                <a:gd name="connsiteY86" fmla="*/ 4548146 h 5303520"/>
                <a:gd name="connsiteX87" fmla="*/ 3609892 w 6318157"/>
                <a:gd name="connsiteY87" fmla="*/ 4603805 h 5303520"/>
                <a:gd name="connsiteX88" fmla="*/ 3673503 w 6318157"/>
                <a:gd name="connsiteY88" fmla="*/ 4611756 h 5303520"/>
                <a:gd name="connsiteX89" fmla="*/ 3745064 w 6318157"/>
                <a:gd name="connsiteY89" fmla="*/ 4746928 h 5303520"/>
                <a:gd name="connsiteX90" fmla="*/ 4071068 w 6318157"/>
                <a:gd name="connsiteY90" fmla="*/ 4691269 h 5303520"/>
                <a:gd name="connsiteX91" fmla="*/ 4397071 w 6318157"/>
                <a:gd name="connsiteY91" fmla="*/ 4659464 h 5303520"/>
                <a:gd name="connsiteX92" fmla="*/ 4436828 w 6318157"/>
                <a:gd name="connsiteY92" fmla="*/ 4762831 h 5303520"/>
                <a:gd name="connsiteX93" fmla="*/ 4500438 w 6318157"/>
                <a:gd name="connsiteY93" fmla="*/ 4731026 h 5303520"/>
                <a:gd name="connsiteX94" fmla="*/ 4595854 w 6318157"/>
                <a:gd name="connsiteY94" fmla="*/ 4659464 h 5303520"/>
                <a:gd name="connsiteX95" fmla="*/ 4659464 w 6318157"/>
                <a:gd name="connsiteY95" fmla="*/ 4500438 h 5303520"/>
                <a:gd name="connsiteX96" fmla="*/ 4683318 w 6318157"/>
                <a:gd name="connsiteY96" fmla="*/ 4277801 h 5303520"/>
                <a:gd name="connsiteX97" fmla="*/ 4516341 w 6318157"/>
                <a:gd name="connsiteY97" fmla="*/ 4222142 h 5303520"/>
                <a:gd name="connsiteX98" fmla="*/ 4548146 w 6318157"/>
                <a:gd name="connsiteY98" fmla="*/ 4047214 h 5303520"/>
                <a:gd name="connsiteX99" fmla="*/ 4619708 w 6318157"/>
                <a:gd name="connsiteY99" fmla="*/ 3991554 h 5303520"/>
                <a:gd name="connsiteX100" fmla="*/ 4738977 w 6318157"/>
                <a:gd name="connsiteY100" fmla="*/ 3856382 h 5303520"/>
                <a:gd name="connsiteX101" fmla="*/ 4826442 w 6318157"/>
                <a:gd name="connsiteY101" fmla="*/ 3737113 h 5303520"/>
                <a:gd name="connsiteX102" fmla="*/ 4929809 w 6318157"/>
                <a:gd name="connsiteY102" fmla="*/ 3824577 h 5303520"/>
                <a:gd name="connsiteX103" fmla="*/ 4921857 w 6318157"/>
                <a:gd name="connsiteY103" fmla="*/ 3991554 h 5303520"/>
                <a:gd name="connsiteX104" fmla="*/ 4977516 w 6318157"/>
                <a:gd name="connsiteY104" fmla="*/ 4015408 h 5303520"/>
                <a:gd name="connsiteX105" fmla="*/ 5025224 w 6318157"/>
                <a:gd name="connsiteY105" fmla="*/ 3919993 h 5303520"/>
                <a:gd name="connsiteX106" fmla="*/ 5072932 w 6318157"/>
                <a:gd name="connsiteY106" fmla="*/ 3919993 h 5303520"/>
                <a:gd name="connsiteX107" fmla="*/ 5144494 w 6318157"/>
                <a:gd name="connsiteY107" fmla="*/ 3816626 h 5303520"/>
                <a:gd name="connsiteX108" fmla="*/ 5160396 w 6318157"/>
                <a:gd name="connsiteY108" fmla="*/ 3745064 h 5303520"/>
                <a:gd name="connsiteX109" fmla="*/ 5390984 w 6318157"/>
                <a:gd name="connsiteY109" fmla="*/ 3697356 h 5303520"/>
                <a:gd name="connsiteX110" fmla="*/ 5486400 w 6318157"/>
                <a:gd name="connsiteY110" fmla="*/ 3593989 h 5303520"/>
                <a:gd name="connsiteX111" fmla="*/ 5390984 w 6318157"/>
                <a:gd name="connsiteY111" fmla="*/ 3530379 h 5303520"/>
                <a:gd name="connsiteX112" fmla="*/ 5343276 w 6318157"/>
                <a:gd name="connsiteY112" fmla="*/ 3291840 h 5303520"/>
                <a:gd name="connsiteX113" fmla="*/ 5478449 w 6318157"/>
                <a:gd name="connsiteY113" fmla="*/ 3021495 h 5303520"/>
                <a:gd name="connsiteX114" fmla="*/ 5820355 w 6318157"/>
                <a:gd name="connsiteY114" fmla="*/ 2949934 h 5303520"/>
                <a:gd name="connsiteX115" fmla="*/ 6020959 w 6318157"/>
                <a:gd name="connsiteY115" fmla="*/ 2817743 h 5303520"/>
                <a:gd name="connsiteX116" fmla="*/ 6058811 w 6318157"/>
                <a:gd name="connsiteY116" fmla="*/ 2840189 h 5303520"/>
                <a:gd name="connsiteX117" fmla="*/ 6114056 w 6318157"/>
                <a:gd name="connsiteY117" fmla="*/ 2819234 h 5303520"/>
                <a:gd name="connsiteX118" fmla="*/ 6152156 w 6318157"/>
                <a:gd name="connsiteY118" fmla="*/ 2849714 h 5303520"/>
                <a:gd name="connsiteX119" fmla="*/ 6260741 w 6318157"/>
                <a:gd name="connsiteY119" fmla="*/ 2828759 h 5303520"/>
                <a:gd name="connsiteX120" fmla="*/ 6292298 w 6318157"/>
                <a:gd name="connsiteY120" fmla="*/ 2839444 h 5303520"/>
                <a:gd name="connsiteX121" fmla="*/ 6304556 w 6318157"/>
                <a:gd name="connsiteY121" fmla="*/ 2798279 h 5303520"/>
                <a:gd name="connsiteX122" fmla="*/ 6306461 w 6318157"/>
                <a:gd name="connsiteY122" fmla="*/ 2769704 h 5303520"/>
                <a:gd name="connsiteX123" fmla="*/ 6317891 w 6318157"/>
                <a:gd name="connsiteY123" fmla="*/ 2758274 h 5303520"/>
                <a:gd name="connsiteX124" fmla="*/ 6268361 w 6318157"/>
                <a:gd name="connsiteY124" fmla="*/ 2735414 h 5303520"/>
                <a:gd name="connsiteX125" fmla="*/ 6220736 w 6318157"/>
                <a:gd name="connsiteY125" fmla="*/ 2503749 h 5303520"/>
                <a:gd name="connsiteX126" fmla="*/ 6169301 w 6318157"/>
                <a:gd name="connsiteY126" fmla="*/ 2529968 h 5303520"/>
                <a:gd name="connsiteX127" fmla="*/ 6119771 w 6318157"/>
                <a:gd name="connsiteY127" fmla="*/ 2493479 h 5303520"/>
                <a:gd name="connsiteX128" fmla="*/ 6051191 w 6318157"/>
                <a:gd name="connsiteY128" fmla="*/ 2478533 h 5303520"/>
                <a:gd name="connsiteX129" fmla="*/ 6053096 w 6318157"/>
                <a:gd name="connsiteY129" fmla="*/ 2394713 h 5303520"/>
                <a:gd name="connsiteX130" fmla="*/ 5987332 w 6318157"/>
                <a:gd name="connsiteY130" fmla="*/ 2393342 h 5303520"/>
                <a:gd name="connsiteX131" fmla="*/ 5915770 w 6318157"/>
                <a:gd name="connsiteY131" fmla="*/ 2242267 h 5303520"/>
                <a:gd name="connsiteX132" fmla="*/ 5677231 w 6318157"/>
                <a:gd name="connsiteY132" fmla="*/ 2146852 h 5303520"/>
                <a:gd name="connsiteX133" fmla="*/ 5534108 w 6318157"/>
                <a:gd name="connsiteY133" fmla="*/ 2138901 h 5303520"/>
                <a:gd name="connsiteX134" fmla="*/ 5526156 w 6318157"/>
                <a:gd name="connsiteY134" fmla="*/ 2297927 h 5303520"/>
                <a:gd name="connsiteX135" fmla="*/ 5446643 w 6318157"/>
                <a:gd name="connsiteY135" fmla="*/ 2615979 h 5303520"/>
                <a:gd name="connsiteX136" fmla="*/ 5239909 w 6318157"/>
                <a:gd name="connsiteY136" fmla="*/ 2576222 h 5303520"/>
                <a:gd name="connsiteX137" fmla="*/ 4953663 w 6318157"/>
                <a:gd name="connsiteY137" fmla="*/ 2512612 h 5303520"/>
                <a:gd name="connsiteX138" fmla="*/ 4699221 w 6318157"/>
                <a:gd name="connsiteY138" fmla="*/ 2337683 h 5303520"/>
                <a:gd name="connsiteX139" fmla="*/ 4325509 w 6318157"/>
                <a:gd name="connsiteY139" fmla="*/ 2202511 h 5303520"/>
                <a:gd name="connsiteX140" fmla="*/ 3705308 w 6318157"/>
                <a:gd name="connsiteY140" fmla="*/ 2035534 h 5303520"/>
                <a:gd name="connsiteX141" fmla="*/ 3641697 w 6318157"/>
                <a:gd name="connsiteY141" fmla="*/ 1677725 h 5303520"/>
                <a:gd name="connsiteX142" fmla="*/ 3458817 w 6318157"/>
                <a:gd name="connsiteY142" fmla="*/ 1526650 h 5303520"/>
                <a:gd name="connsiteX143" fmla="*/ 3593989 w 6318157"/>
                <a:gd name="connsiteY143" fmla="*/ 1343770 h 5303520"/>
                <a:gd name="connsiteX144" fmla="*/ 3601941 w 6318157"/>
                <a:gd name="connsiteY144" fmla="*/ 1097280 h 5303520"/>
                <a:gd name="connsiteX145" fmla="*/ 3148716 w 6318157"/>
                <a:gd name="connsiteY145" fmla="*/ 906448 h 5303520"/>
                <a:gd name="connsiteX146" fmla="*/ 2806810 w 6318157"/>
                <a:gd name="connsiteY146" fmla="*/ 834887 h 5303520"/>
                <a:gd name="connsiteX147" fmla="*/ 2600076 w 6318157"/>
                <a:gd name="connsiteY147" fmla="*/ 811033 h 5303520"/>
                <a:gd name="connsiteX148" fmla="*/ 2544417 w 6318157"/>
                <a:gd name="connsiteY148" fmla="*/ 580445 h 5303520"/>
                <a:gd name="connsiteX149" fmla="*/ 2464904 w 6318157"/>
                <a:gd name="connsiteY149" fmla="*/ 357808 h 5303520"/>
                <a:gd name="connsiteX150" fmla="*/ 2417196 w 6318157"/>
                <a:gd name="connsiteY150" fmla="*/ 230587 h 5303520"/>
                <a:gd name="connsiteX151" fmla="*/ 2496709 w 6318157"/>
                <a:gd name="connsiteY151" fmla="*/ 135172 h 5303520"/>
                <a:gd name="connsiteX0" fmla="*/ 2496709 w 6318157"/>
                <a:gd name="connsiteY0" fmla="*/ 135172 h 5303520"/>
                <a:gd name="connsiteX1" fmla="*/ 2393343 w 6318157"/>
                <a:gd name="connsiteY1" fmla="*/ 71561 h 5303520"/>
                <a:gd name="connsiteX2" fmla="*/ 2210463 w 6318157"/>
                <a:gd name="connsiteY2" fmla="*/ 79513 h 5303520"/>
                <a:gd name="connsiteX3" fmla="*/ 2059388 w 6318157"/>
                <a:gd name="connsiteY3" fmla="*/ 0 h 5303520"/>
                <a:gd name="connsiteX4" fmla="*/ 1908313 w 6318157"/>
                <a:gd name="connsiteY4" fmla="*/ 103367 h 5303520"/>
                <a:gd name="connsiteX5" fmla="*/ 1884459 w 6318157"/>
                <a:gd name="connsiteY5" fmla="*/ 310101 h 5303520"/>
                <a:gd name="connsiteX6" fmla="*/ 1773141 w 6318157"/>
                <a:gd name="connsiteY6" fmla="*/ 294198 h 5303520"/>
                <a:gd name="connsiteX7" fmla="*/ 1606163 w 6318157"/>
                <a:gd name="connsiteY7" fmla="*/ 318052 h 5303520"/>
                <a:gd name="connsiteX8" fmla="*/ 1391478 w 6318157"/>
                <a:gd name="connsiteY8" fmla="*/ 190831 h 5303520"/>
                <a:gd name="connsiteX9" fmla="*/ 1256306 w 6318157"/>
                <a:gd name="connsiteY9" fmla="*/ 190831 h 5303520"/>
                <a:gd name="connsiteX10" fmla="*/ 1208598 w 6318157"/>
                <a:gd name="connsiteY10" fmla="*/ 381662 h 5303520"/>
                <a:gd name="connsiteX11" fmla="*/ 1041621 w 6318157"/>
                <a:gd name="connsiteY11" fmla="*/ 548640 h 5303520"/>
                <a:gd name="connsiteX12" fmla="*/ 930303 w 6318157"/>
                <a:gd name="connsiteY12" fmla="*/ 628153 h 5303520"/>
                <a:gd name="connsiteX13" fmla="*/ 842838 w 6318157"/>
                <a:gd name="connsiteY13" fmla="*/ 572494 h 5303520"/>
                <a:gd name="connsiteX14" fmla="*/ 747423 w 6318157"/>
                <a:gd name="connsiteY14" fmla="*/ 755374 h 5303520"/>
                <a:gd name="connsiteX15" fmla="*/ 222636 w 6318157"/>
                <a:gd name="connsiteY15" fmla="*/ 930302 h 5303520"/>
                <a:gd name="connsiteX16" fmla="*/ 254442 w 6318157"/>
                <a:gd name="connsiteY16" fmla="*/ 1073426 h 5303520"/>
                <a:gd name="connsiteX17" fmla="*/ 302149 w 6318157"/>
                <a:gd name="connsiteY17" fmla="*/ 1256306 h 5303520"/>
                <a:gd name="connsiteX18" fmla="*/ 341906 w 6318157"/>
                <a:gd name="connsiteY18" fmla="*/ 1288111 h 5303520"/>
                <a:gd name="connsiteX19" fmla="*/ 508883 w 6318157"/>
                <a:gd name="connsiteY19" fmla="*/ 1319916 h 5303520"/>
                <a:gd name="connsiteX20" fmla="*/ 532737 w 6318157"/>
                <a:gd name="connsiteY20" fmla="*/ 1542553 h 5303520"/>
                <a:gd name="connsiteX21" fmla="*/ 930303 w 6318157"/>
                <a:gd name="connsiteY21" fmla="*/ 1717481 h 5303520"/>
                <a:gd name="connsiteX22" fmla="*/ 818984 w 6318157"/>
                <a:gd name="connsiteY22" fmla="*/ 1844702 h 5303520"/>
                <a:gd name="connsiteX23" fmla="*/ 644056 w 6318157"/>
                <a:gd name="connsiteY23" fmla="*/ 1828800 h 5303520"/>
                <a:gd name="connsiteX24" fmla="*/ 636104 w 6318157"/>
                <a:gd name="connsiteY24" fmla="*/ 2075290 h 5303520"/>
                <a:gd name="connsiteX25" fmla="*/ 755374 w 6318157"/>
                <a:gd name="connsiteY25" fmla="*/ 2178657 h 5303520"/>
                <a:gd name="connsiteX26" fmla="*/ 818984 w 6318157"/>
                <a:gd name="connsiteY26" fmla="*/ 2289975 h 5303520"/>
                <a:gd name="connsiteX27" fmla="*/ 818984 w 6318157"/>
                <a:gd name="connsiteY27" fmla="*/ 2329732 h 5303520"/>
                <a:gd name="connsiteX28" fmla="*/ 580445 w 6318157"/>
                <a:gd name="connsiteY28" fmla="*/ 2361537 h 5303520"/>
                <a:gd name="connsiteX29" fmla="*/ 485029 w 6318157"/>
                <a:gd name="connsiteY29" fmla="*/ 2393342 h 5303520"/>
                <a:gd name="connsiteX30" fmla="*/ 437322 w 6318157"/>
                <a:gd name="connsiteY30" fmla="*/ 2544417 h 5303520"/>
                <a:gd name="connsiteX31" fmla="*/ 238539 w 6318157"/>
                <a:gd name="connsiteY31" fmla="*/ 2615979 h 5303520"/>
                <a:gd name="connsiteX32" fmla="*/ 294198 w 6318157"/>
                <a:gd name="connsiteY32" fmla="*/ 2687541 h 5303520"/>
                <a:gd name="connsiteX33" fmla="*/ 405516 w 6318157"/>
                <a:gd name="connsiteY33" fmla="*/ 2727297 h 5303520"/>
                <a:gd name="connsiteX34" fmla="*/ 349857 w 6318157"/>
                <a:gd name="connsiteY34" fmla="*/ 2854518 h 5303520"/>
                <a:gd name="connsiteX35" fmla="*/ 206734 w 6318157"/>
                <a:gd name="connsiteY35" fmla="*/ 3021495 h 5303520"/>
                <a:gd name="connsiteX36" fmla="*/ 166977 w 6318157"/>
                <a:gd name="connsiteY36" fmla="*/ 3260034 h 5303520"/>
                <a:gd name="connsiteX37" fmla="*/ 103367 w 6318157"/>
                <a:gd name="connsiteY37" fmla="*/ 3450866 h 5303520"/>
                <a:gd name="connsiteX38" fmla="*/ 0 w 6318157"/>
                <a:gd name="connsiteY38" fmla="*/ 3570135 h 5303520"/>
                <a:gd name="connsiteX39" fmla="*/ 0 w 6318157"/>
                <a:gd name="connsiteY39" fmla="*/ 3649648 h 5303520"/>
                <a:gd name="connsiteX40" fmla="*/ 15903 w 6318157"/>
                <a:gd name="connsiteY40" fmla="*/ 3729161 h 5303520"/>
                <a:gd name="connsiteX41" fmla="*/ 127221 w 6318157"/>
                <a:gd name="connsiteY41" fmla="*/ 3745064 h 5303520"/>
                <a:gd name="connsiteX42" fmla="*/ 190831 w 6318157"/>
                <a:gd name="connsiteY42" fmla="*/ 3641697 h 5303520"/>
                <a:gd name="connsiteX43" fmla="*/ 326003 w 6318157"/>
                <a:gd name="connsiteY43" fmla="*/ 3586038 h 5303520"/>
                <a:gd name="connsiteX44" fmla="*/ 326003 w 6318157"/>
                <a:gd name="connsiteY44" fmla="*/ 3586038 h 5303520"/>
                <a:gd name="connsiteX45" fmla="*/ 445273 w 6318157"/>
                <a:gd name="connsiteY45" fmla="*/ 3705307 h 5303520"/>
                <a:gd name="connsiteX46" fmla="*/ 413468 w 6318157"/>
                <a:gd name="connsiteY46" fmla="*/ 3760967 h 5303520"/>
                <a:gd name="connsiteX47" fmla="*/ 357809 w 6318157"/>
                <a:gd name="connsiteY47" fmla="*/ 4174434 h 5303520"/>
                <a:gd name="connsiteX48" fmla="*/ 556591 w 6318157"/>
                <a:gd name="connsiteY48" fmla="*/ 3991554 h 5303520"/>
                <a:gd name="connsiteX49" fmla="*/ 620202 w 6318157"/>
                <a:gd name="connsiteY49" fmla="*/ 4023360 h 5303520"/>
                <a:gd name="connsiteX50" fmla="*/ 723569 w 6318157"/>
                <a:gd name="connsiteY50" fmla="*/ 4039262 h 5303520"/>
                <a:gd name="connsiteX51" fmla="*/ 795130 w 6318157"/>
                <a:gd name="connsiteY51" fmla="*/ 4150581 h 5303520"/>
                <a:gd name="connsiteX52" fmla="*/ 1025718 w 6318157"/>
                <a:gd name="connsiteY52" fmla="*/ 4253947 h 5303520"/>
                <a:gd name="connsiteX53" fmla="*/ 1176793 w 6318157"/>
                <a:gd name="connsiteY53" fmla="*/ 4500438 h 5303520"/>
                <a:gd name="connsiteX54" fmla="*/ 1144988 w 6318157"/>
                <a:gd name="connsiteY54" fmla="*/ 4595854 h 5303520"/>
                <a:gd name="connsiteX55" fmla="*/ 1614115 w 6318157"/>
                <a:gd name="connsiteY55" fmla="*/ 4842344 h 5303520"/>
                <a:gd name="connsiteX56" fmla="*/ 1614115 w 6318157"/>
                <a:gd name="connsiteY56" fmla="*/ 4993419 h 5303520"/>
                <a:gd name="connsiteX57" fmla="*/ 1614115 w 6318157"/>
                <a:gd name="connsiteY57" fmla="*/ 5128591 h 5303520"/>
                <a:gd name="connsiteX58" fmla="*/ 1653871 w 6318157"/>
                <a:gd name="connsiteY58" fmla="*/ 5255812 h 5303520"/>
                <a:gd name="connsiteX59" fmla="*/ 1844703 w 6318157"/>
                <a:gd name="connsiteY59" fmla="*/ 5303520 h 5303520"/>
                <a:gd name="connsiteX60" fmla="*/ 1844703 w 6318157"/>
                <a:gd name="connsiteY60" fmla="*/ 5303520 h 5303520"/>
                <a:gd name="connsiteX61" fmla="*/ 1971923 w 6318157"/>
                <a:gd name="connsiteY61" fmla="*/ 5247861 h 5303520"/>
                <a:gd name="connsiteX62" fmla="*/ 2115047 w 6318157"/>
                <a:gd name="connsiteY62" fmla="*/ 5239909 h 5303520"/>
                <a:gd name="connsiteX63" fmla="*/ 2170706 w 6318157"/>
                <a:gd name="connsiteY63" fmla="*/ 5144494 h 5303520"/>
                <a:gd name="connsiteX64" fmla="*/ 2083242 w 6318157"/>
                <a:gd name="connsiteY64" fmla="*/ 5080883 h 5303520"/>
                <a:gd name="connsiteX65" fmla="*/ 2011680 w 6318157"/>
                <a:gd name="connsiteY65" fmla="*/ 5033175 h 5303520"/>
                <a:gd name="connsiteX66" fmla="*/ 1932167 w 6318157"/>
                <a:gd name="connsiteY66" fmla="*/ 4937760 h 5303520"/>
                <a:gd name="connsiteX67" fmla="*/ 1884459 w 6318157"/>
                <a:gd name="connsiteY67" fmla="*/ 4834393 h 5303520"/>
                <a:gd name="connsiteX68" fmla="*/ 1940118 w 6318157"/>
                <a:gd name="connsiteY68" fmla="*/ 4770782 h 5303520"/>
                <a:gd name="connsiteX69" fmla="*/ 2226365 w 6318157"/>
                <a:gd name="connsiteY69" fmla="*/ 4683318 h 5303520"/>
                <a:gd name="connsiteX70" fmla="*/ 2313829 w 6318157"/>
                <a:gd name="connsiteY70" fmla="*/ 4707172 h 5303520"/>
                <a:gd name="connsiteX71" fmla="*/ 2449002 w 6318157"/>
                <a:gd name="connsiteY71" fmla="*/ 4731026 h 5303520"/>
                <a:gd name="connsiteX72" fmla="*/ 2504661 w 6318157"/>
                <a:gd name="connsiteY72" fmla="*/ 4826441 h 5303520"/>
                <a:gd name="connsiteX73" fmla="*/ 2584174 w 6318157"/>
                <a:gd name="connsiteY73" fmla="*/ 4818490 h 5303520"/>
                <a:gd name="connsiteX74" fmla="*/ 2798859 w 6318157"/>
                <a:gd name="connsiteY74" fmla="*/ 4818490 h 5303520"/>
                <a:gd name="connsiteX75" fmla="*/ 2934031 w 6318157"/>
                <a:gd name="connsiteY75" fmla="*/ 4945711 h 5303520"/>
                <a:gd name="connsiteX76" fmla="*/ 2910177 w 6318157"/>
                <a:gd name="connsiteY76" fmla="*/ 5136542 h 5303520"/>
                <a:gd name="connsiteX77" fmla="*/ 2981739 w 6318157"/>
                <a:gd name="connsiteY77" fmla="*/ 5080883 h 5303520"/>
                <a:gd name="connsiteX78" fmla="*/ 3101009 w 6318157"/>
                <a:gd name="connsiteY78" fmla="*/ 5144494 h 5303520"/>
                <a:gd name="connsiteX79" fmla="*/ 3164619 w 6318157"/>
                <a:gd name="connsiteY79" fmla="*/ 4842344 h 5303520"/>
                <a:gd name="connsiteX80" fmla="*/ 3116911 w 6318157"/>
                <a:gd name="connsiteY80" fmla="*/ 4476584 h 5303520"/>
                <a:gd name="connsiteX81" fmla="*/ 3156668 w 6318157"/>
                <a:gd name="connsiteY81" fmla="*/ 4365266 h 5303520"/>
                <a:gd name="connsiteX82" fmla="*/ 3323645 w 6318157"/>
                <a:gd name="connsiteY82" fmla="*/ 4301655 h 5303520"/>
                <a:gd name="connsiteX83" fmla="*/ 3482671 w 6318157"/>
                <a:gd name="connsiteY83" fmla="*/ 4253947 h 5303520"/>
                <a:gd name="connsiteX84" fmla="*/ 3570136 w 6318157"/>
                <a:gd name="connsiteY84" fmla="*/ 4333461 h 5303520"/>
                <a:gd name="connsiteX85" fmla="*/ 3530379 w 6318157"/>
                <a:gd name="connsiteY85" fmla="*/ 4444779 h 5303520"/>
                <a:gd name="connsiteX86" fmla="*/ 3546282 w 6318157"/>
                <a:gd name="connsiteY86" fmla="*/ 4548146 h 5303520"/>
                <a:gd name="connsiteX87" fmla="*/ 3609892 w 6318157"/>
                <a:gd name="connsiteY87" fmla="*/ 4603805 h 5303520"/>
                <a:gd name="connsiteX88" fmla="*/ 3673503 w 6318157"/>
                <a:gd name="connsiteY88" fmla="*/ 4611756 h 5303520"/>
                <a:gd name="connsiteX89" fmla="*/ 3745064 w 6318157"/>
                <a:gd name="connsiteY89" fmla="*/ 4746928 h 5303520"/>
                <a:gd name="connsiteX90" fmla="*/ 4071068 w 6318157"/>
                <a:gd name="connsiteY90" fmla="*/ 4691269 h 5303520"/>
                <a:gd name="connsiteX91" fmla="*/ 4397071 w 6318157"/>
                <a:gd name="connsiteY91" fmla="*/ 4659464 h 5303520"/>
                <a:gd name="connsiteX92" fmla="*/ 4436828 w 6318157"/>
                <a:gd name="connsiteY92" fmla="*/ 4762831 h 5303520"/>
                <a:gd name="connsiteX93" fmla="*/ 4500438 w 6318157"/>
                <a:gd name="connsiteY93" fmla="*/ 4731026 h 5303520"/>
                <a:gd name="connsiteX94" fmla="*/ 4595854 w 6318157"/>
                <a:gd name="connsiteY94" fmla="*/ 4659464 h 5303520"/>
                <a:gd name="connsiteX95" fmla="*/ 4659464 w 6318157"/>
                <a:gd name="connsiteY95" fmla="*/ 4500438 h 5303520"/>
                <a:gd name="connsiteX96" fmla="*/ 4683318 w 6318157"/>
                <a:gd name="connsiteY96" fmla="*/ 4277801 h 5303520"/>
                <a:gd name="connsiteX97" fmla="*/ 4516341 w 6318157"/>
                <a:gd name="connsiteY97" fmla="*/ 4222142 h 5303520"/>
                <a:gd name="connsiteX98" fmla="*/ 4548146 w 6318157"/>
                <a:gd name="connsiteY98" fmla="*/ 4047214 h 5303520"/>
                <a:gd name="connsiteX99" fmla="*/ 4619708 w 6318157"/>
                <a:gd name="connsiteY99" fmla="*/ 3991554 h 5303520"/>
                <a:gd name="connsiteX100" fmla="*/ 4738977 w 6318157"/>
                <a:gd name="connsiteY100" fmla="*/ 3856382 h 5303520"/>
                <a:gd name="connsiteX101" fmla="*/ 4826442 w 6318157"/>
                <a:gd name="connsiteY101" fmla="*/ 3737113 h 5303520"/>
                <a:gd name="connsiteX102" fmla="*/ 4929809 w 6318157"/>
                <a:gd name="connsiteY102" fmla="*/ 3824577 h 5303520"/>
                <a:gd name="connsiteX103" fmla="*/ 4921857 w 6318157"/>
                <a:gd name="connsiteY103" fmla="*/ 3991554 h 5303520"/>
                <a:gd name="connsiteX104" fmla="*/ 4977516 w 6318157"/>
                <a:gd name="connsiteY104" fmla="*/ 4015408 h 5303520"/>
                <a:gd name="connsiteX105" fmla="*/ 5025224 w 6318157"/>
                <a:gd name="connsiteY105" fmla="*/ 3919993 h 5303520"/>
                <a:gd name="connsiteX106" fmla="*/ 5072932 w 6318157"/>
                <a:gd name="connsiteY106" fmla="*/ 3919993 h 5303520"/>
                <a:gd name="connsiteX107" fmla="*/ 5144494 w 6318157"/>
                <a:gd name="connsiteY107" fmla="*/ 3816626 h 5303520"/>
                <a:gd name="connsiteX108" fmla="*/ 5160396 w 6318157"/>
                <a:gd name="connsiteY108" fmla="*/ 3745064 h 5303520"/>
                <a:gd name="connsiteX109" fmla="*/ 5390984 w 6318157"/>
                <a:gd name="connsiteY109" fmla="*/ 3697356 h 5303520"/>
                <a:gd name="connsiteX110" fmla="*/ 5486400 w 6318157"/>
                <a:gd name="connsiteY110" fmla="*/ 3593989 h 5303520"/>
                <a:gd name="connsiteX111" fmla="*/ 5390984 w 6318157"/>
                <a:gd name="connsiteY111" fmla="*/ 3530379 h 5303520"/>
                <a:gd name="connsiteX112" fmla="*/ 5343276 w 6318157"/>
                <a:gd name="connsiteY112" fmla="*/ 3291840 h 5303520"/>
                <a:gd name="connsiteX113" fmla="*/ 5478449 w 6318157"/>
                <a:gd name="connsiteY113" fmla="*/ 3021495 h 5303520"/>
                <a:gd name="connsiteX114" fmla="*/ 5820355 w 6318157"/>
                <a:gd name="connsiteY114" fmla="*/ 2949934 h 5303520"/>
                <a:gd name="connsiteX115" fmla="*/ 6020959 w 6318157"/>
                <a:gd name="connsiteY115" fmla="*/ 2817743 h 5303520"/>
                <a:gd name="connsiteX116" fmla="*/ 6058811 w 6318157"/>
                <a:gd name="connsiteY116" fmla="*/ 2840189 h 5303520"/>
                <a:gd name="connsiteX117" fmla="*/ 6114056 w 6318157"/>
                <a:gd name="connsiteY117" fmla="*/ 2819234 h 5303520"/>
                <a:gd name="connsiteX118" fmla="*/ 6152156 w 6318157"/>
                <a:gd name="connsiteY118" fmla="*/ 2849714 h 5303520"/>
                <a:gd name="connsiteX119" fmla="*/ 6260741 w 6318157"/>
                <a:gd name="connsiteY119" fmla="*/ 2828759 h 5303520"/>
                <a:gd name="connsiteX120" fmla="*/ 6292298 w 6318157"/>
                <a:gd name="connsiteY120" fmla="*/ 2839444 h 5303520"/>
                <a:gd name="connsiteX121" fmla="*/ 6304556 w 6318157"/>
                <a:gd name="connsiteY121" fmla="*/ 2798279 h 5303520"/>
                <a:gd name="connsiteX122" fmla="*/ 6306461 w 6318157"/>
                <a:gd name="connsiteY122" fmla="*/ 2769704 h 5303520"/>
                <a:gd name="connsiteX123" fmla="*/ 6317891 w 6318157"/>
                <a:gd name="connsiteY123" fmla="*/ 2758274 h 5303520"/>
                <a:gd name="connsiteX124" fmla="*/ 6268361 w 6318157"/>
                <a:gd name="connsiteY124" fmla="*/ 2735414 h 5303520"/>
                <a:gd name="connsiteX125" fmla="*/ 6220736 w 6318157"/>
                <a:gd name="connsiteY125" fmla="*/ 2503749 h 5303520"/>
                <a:gd name="connsiteX126" fmla="*/ 6169301 w 6318157"/>
                <a:gd name="connsiteY126" fmla="*/ 2529968 h 5303520"/>
                <a:gd name="connsiteX127" fmla="*/ 6119771 w 6318157"/>
                <a:gd name="connsiteY127" fmla="*/ 2493479 h 5303520"/>
                <a:gd name="connsiteX128" fmla="*/ 6051191 w 6318157"/>
                <a:gd name="connsiteY128" fmla="*/ 2478533 h 5303520"/>
                <a:gd name="connsiteX129" fmla="*/ 6053096 w 6318157"/>
                <a:gd name="connsiteY129" fmla="*/ 2394713 h 5303520"/>
                <a:gd name="connsiteX130" fmla="*/ 6027337 w 6318157"/>
                <a:gd name="connsiteY130" fmla="*/ 2429537 h 5303520"/>
                <a:gd name="connsiteX131" fmla="*/ 5915770 w 6318157"/>
                <a:gd name="connsiteY131" fmla="*/ 2242267 h 5303520"/>
                <a:gd name="connsiteX132" fmla="*/ 5677231 w 6318157"/>
                <a:gd name="connsiteY132" fmla="*/ 2146852 h 5303520"/>
                <a:gd name="connsiteX133" fmla="*/ 5534108 w 6318157"/>
                <a:gd name="connsiteY133" fmla="*/ 2138901 h 5303520"/>
                <a:gd name="connsiteX134" fmla="*/ 5526156 w 6318157"/>
                <a:gd name="connsiteY134" fmla="*/ 2297927 h 5303520"/>
                <a:gd name="connsiteX135" fmla="*/ 5446643 w 6318157"/>
                <a:gd name="connsiteY135" fmla="*/ 2615979 h 5303520"/>
                <a:gd name="connsiteX136" fmla="*/ 5239909 w 6318157"/>
                <a:gd name="connsiteY136" fmla="*/ 2576222 h 5303520"/>
                <a:gd name="connsiteX137" fmla="*/ 4953663 w 6318157"/>
                <a:gd name="connsiteY137" fmla="*/ 2512612 h 5303520"/>
                <a:gd name="connsiteX138" fmla="*/ 4699221 w 6318157"/>
                <a:gd name="connsiteY138" fmla="*/ 2337683 h 5303520"/>
                <a:gd name="connsiteX139" fmla="*/ 4325509 w 6318157"/>
                <a:gd name="connsiteY139" fmla="*/ 2202511 h 5303520"/>
                <a:gd name="connsiteX140" fmla="*/ 3705308 w 6318157"/>
                <a:gd name="connsiteY140" fmla="*/ 2035534 h 5303520"/>
                <a:gd name="connsiteX141" fmla="*/ 3641697 w 6318157"/>
                <a:gd name="connsiteY141" fmla="*/ 1677725 h 5303520"/>
                <a:gd name="connsiteX142" fmla="*/ 3458817 w 6318157"/>
                <a:gd name="connsiteY142" fmla="*/ 1526650 h 5303520"/>
                <a:gd name="connsiteX143" fmla="*/ 3593989 w 6318157"/>
                <a:gd name="connsiteY143" fmla="*/ 1343770 h 5303520"/>
                <a:gd name="connsiteX144" fmla="*/ 3601941 w 6318157"/>
                <a:gd name="connsiteY144" fmla="*/ 1097280 h 5303520"/>
                <a:gd name="connsiteX145" fmla="*/ 3148716 w 6318157"/>
                <a:gd name="connsiteY145" fmla="*/ 906448 h 5303520"/>
                <a:gd name="connsiteX146" fmla="*/ 2806810 w 6318157"/>
                <a:gd name="connsiteY146" fmla="*/ 834887 h 5303520"/>
                <a:gd name="connsiteX147" fmla="*/ 2600076 w 6318157"/>
                <a:gd name="connsiteY147" fmla="*/ 811033 h 5303520"/>
                <a:gd name="connsiteX148" fmla="*/ 2544417 w 6318157"/>
                <a:gd name="connsiteY148" fmla="*/ 580445 h 5303520"/>
                <a:gd name="connsiteX149" fmla="*/ 2464904 w 6318157"/>
                <a:gd name="connsiteY149" fmla="*/ 357808 h 5303520"/>
                <a:gd name="connsiteX150" fmla="*/ 2417196 w 6318157"/>
                <a:gd name="connsiteY150" fmla="*/ 230587 h 5303520"/>
                <a:gd name="connsiteX151" fmla="*/ 2496709 w 6318157"/>
                <a:gd name="connsiteY151" fmla="*/ 135172 h 5303520"/>
                <a:gd name="connsiteX0" fmla="*/ 2496709 w 6318157"/>
                <a:gd name="connsiteY0" fmla="*/ 135172 h 5303520"/>
                <a:gd name="connsiteX1" fmla="*/ 2393343 w 6318157"/>
                <a:gd name="connsiteY1" fmla="*/ 71561 h 5303520"/>
                <a:gd name="connsiteX2" fmla="*/ 2210463 w 6318157"/>
                <a:gd name="connsiteY2" fmla="*/ 79513 h 5303520"/>
                <a:gd name="connsiteX3" fmla="*/ 2059388 w 6318157"/>
                <a:gd name="connsiteY3" fmla="*/ 0 h 5303520"/>
                <a:gd name="connsiteX4" fmla="*/ 1908313 w 6318157"/>
                <a:gd name="connsiteY4" fmla="*/ 103367 h 5303520"/>
                <a:gd name="connsiteX5" fmla="*/ 1884459 w 6318157"/>
                <a:gd name="connsiteY5" fmla="*/ 310101 h 5303520"/>
                <a:gd name="connsiteX6" fmla="*/ 1773141 w 6318157"/>
                <a:gd name="connsiteY6" fmla="*/ 294198 h 5303520"/>
                <a:gd name="connsiteX7" fmla="*/ 1606163 w 6318157"/>
                <a:gd name="connsiteY7" fmla="*/ 318052 h 5303520"/>
                <a:gd name="connsiteX8" fmla="*/ 1391478 w 6318157"/>
                <a:gd name="connsiteY8" fmla="*/ 190831 h 5303520"/>
                <a:gd name="connsiteX9" fmla="*/ 1256306 w 6318157"/>
                <a:gd name="connsiteY9" fmla="*/ 190831 h 5303520"/>
                <a:gd name="connsiteX10" fmla="*/ 1208598 w 6318157"/>
                <a:gd name="connsiteY10" fmla="*/ 381662 h 5303520"/>
                <a:gd name="connsiteX11" fmla="*/ 1041621 w 6318157"/>
                <a:gd name="connsiteY11" fmla="*/ 548640 h 5303520"/>
                <a:gd name="connsiteX12" fmla="*/ 930303 w 6318157"/>
                <a:gd name="connsiteY12" fmla="*/ 628153 h 5303520"/>
                <a:gd name="connsiteX13" fmla="*/ 842838 w 6318157"/>
                <a:gd name="connsiteY13" fmla="*/ 572494 h 5303520"/>
                <a:gd name="connsiteX14" fmla="*/ 747423 w 6318157"/>
                <a:gd name="connsiteY14" fmla="*/ 755374 h 5303520"/>
                <a:gd name="connsiteX15" fmla="*/ 222636 w 6318157"/>
                <a:gd name="connsiteY15" fmla="*/ 930302 h 5303520"/>
                <a:gd name="connsiteX16" fmla="*/ 254442 w 6318157"/>
                <a:gd name="connsiteY16" fmla="*/ 1073426 h 5303520"/>
                <a:gd name="connsiteX17" fmla="*/ 302149 w 6318157"/>
                <a:gd name="connsiteY17" fmla="*/ 1256306 h 5303520"/>
                <a:gd name="connsiteX18" fmla="*/ 341906 w 6318157"/>
                <a:gd name="connsiteY18" fmla="*/ 1288111 h 5303520"/>
                <a:gd name="connsiteX19" fmla="*/ 508883 w 6318157"/>
                <a:gd name="connsiteY19" fmla="*/ 1319916 h 5303520"/>
                <a:gd name="connsiteX20" fmla="*/ 532737 w 6318157"/>
                <a:gd name="connsiteY20" fmla="*/ 1542553 h 5303520"/>
                <a:gd name="connsiteX21" fmla="*/ 930303 w 6318157"/>
                <a:gd name="connsiteY21" fmla="*/ 1717481 h 5303520"/>
                <a:gd name="connsiteX22" fmla="*/ 818984 w 6318157"/>
                <a:gd name="connsiteY22" fmla="*/ 1844702 h 5303520"/>
                <a:gd name="connsiteX23" fmla="*/ 644056 w 6318157"/>
                <a:gd name="connsiteY23" fmla="*/ 1828800 h 5303520"/>
                <a:gd name="connsiteX24" fmla="*/ 636104 w 6318157"/>
                <a:gd name="connsiteY24" fmla="*/ 2075290 h 5303520"/>
                <a:gd name="connsiteX25" fmla="*/ 755374 w 6318157"/>
                <a:gd name="connsiteY25" fmla="*/ 2178657 h 5303520"/>
                <a:gd name="connsiteX26" fmla="*/ 818984 w 6318157"/>
                <a:gd name="connsiteY26" fmla="*/ 2289975 h 5303520"/>
                <a:gd name="connsiteX27" fmla="*/ 818984 w 6318157"/>
                <a:gd name="connsiteY27" fmla="*/ 2329732 h 5303520"/>
                <a:gd name="connsiteX28" fmla="*/ 580445 w 6318157"/>
                <a:gd name="connsiteY28" fmla="*/ 2361537 h 5303520"/>
                <a:gd name="connsiteX29" fmla="*/ 485029 w 6318157"/>
                <a:gd name="connsiteY29" fmla="*/ 2393342 h 5303520"/>
                <a:gd name="connsiteX30" fmla="*/ 437322 w 6318157"/>
                <a:gd name="connsiteY30" fmla="*/ 2544417 h 5303520"/>
                <a:gd name="connsiteX31" fmla="*/ 238539 w 6318157"/>
                <a:gd name="connsiteY31" fmla="*/ 2615979 h 5303520"/>
                <a:gd name="connsiteX32" fmla="*/ 294198 w 6318157"/>
                <a:gd name="connsiteY32" fmla="*/ 2687541 h 5303520"/>
                <a:gd name="connsiteX33" fmla="*/ 405516 w 6318157"/>
                <a:gd name="connsiteY33" fmla="*/ 2727297 h 5303520"/>
                <a:gd name="connsiteX34" fmla="*/ 349857 w 6318157"/>
                <a:gd name="connsiteY34" fmla="*/ 2854518 h 5303520"/>
                <a:gd name="connsiteX35" fmla="*/ 206734 w 6318157"/>
                <a:gd name="connsiteY35" fmla="*/ 3021495 h 5303520"/>
                <a:gd name="connsiteX36" fmla="*/ 166977 w 6318157"/>
                <a:gd name="connsiteY36" fmla="*/ 3260034 h 5303520"/>
                <a:gd name="connsiteX37" fmla="*/ 103367 w 6318157"/>
                <a:gd name="connsiteY37" fmla="*/ 3450866 h 5303520"/>
                <a:gd name="connsiteX38" fmla="*/ 0 w 6318157"/>
                <a:gd name="connsiteY38" fmla="*/ 3570135 h 5303520"/>
                <a:gd name="connsiteX39" fmla="*/ 0 w 6318157"/>
                <a:gd name="connsiteY39" fmla="*/ 3649648 h 5303520"/>
                <a:gd name="connsiteX40" fmla="*/ 15903 w 6318157"/>
                <a:gd name="connsiteY40" fmla="*/ 3729161 h 5303520"/>
                <a:gd name="connsiteX41" fmla="*/ 127221 w 6318157"/>
                <a:gd name="connsiteY41" fmla="*/ 3745064 h 5303520"/>
                <a:gd name="connsiteX42" fmla="*/ 190831 w 6318157"/>
                <a:gd name="connsiteY42" fmla="*/ 3641697 h 5303520"/>
                <a:gd name="connsiteX43" fmla="*/ 326003 w 6318157"/>
                <a:gd name="connsiteY43" fmla="*/ 3586038 h 5303520"/>
                <a:gd name="connsiteX44" fmla="*/ 326003 w 6318157"/>
                <a:gd name="connsiteY44" fmla="*/ 3586038 h 5303520"/>
                <a:gd name="connsiteX45" fmla="*/ 445273 w 6318157"/>
                <a:gd name="connsiteY45" fmla="*/ 3705307 h 5303520"/>
                <a:gd name="connsiteX46" fmla="*/ 413468 w 6318157"/>
                <a:gd name="connsiteY46" fmla="*/ 3760967 h 5303520"/>
                <a:gd name="connsiteX47" fmla="*/ 357809 w 6318157"/>
                <a:gd name="connsiteY47" fmla="*/ 4174434 h 5303520"/>
                <a:gd name="connsiteX48" fmla="*/ 556591 w 6318157"/>
                <a:gd name="connsiteY48" fmla="*/ 3991554 h 5303520"/>
                <a:gd name="connsiteX49" fmla="*/ 620202 w 6318157"/>
                <a:gd name="connsiteY49" fmla="*/ 4023360 h 5303520"/>
                <a:gd name="connsiteX50" fmla="*/ 723569 w 6318157"/>
                <a:gd name="connsiteY50" fmla="*/ 4039262 h 5303520"/>
                <a:gd name="connsiteX51" fmla="*/ 795130 w 6318157"/>
                <a:gd name="connsiteY51" fmla="*/ 4150581 h 5303520"/>
                <a:gd name="connsiteX52" fmla="*/ 1025718 w 6318157"/>
                <a:gd name="connsiteY52" fmla="*/ 4253947 h 5303520"/>
                <a:gd name="connsiteX53" fmla="*/ 1176793 w 6318157"/>
                <a:gd name="connsiteY53" fmla="*/ 4500438 h 5303520"/>
                <a:gd name="connsiteX54" fmla="*/ 1144988 w 6318157"/>
                <a:gd name="connsiteY54" fmla="*/ 4595854 h 5303520"/>
                <a:gd name="connsiteX55" fmla="*/ 1614115 w 6318157"/>
                <a:gd name="connsiteY55" fmla="*/ 4842344 h 5303520"/>
                <a:gd name="connsiteX56" fmla="*/ 1614115 w 6318157"/>
                <a:gd name="connsiteY56" fmla="*/ 4993419 h 5303520"/>
                <a:gd name="connsiteX57" fmla="*/ 1614115 w 6318157"/>
                <a:gd name="connsiteY57" fmla="*/ 5128591 h 5303520"/>
                <a:gd name="connsiteX58" fmla="*/ 1653871 w 6318157"/>
                <a:gd name="connsiteY58" fmla="*/ 5255812 h 5303520"/>
                <a:gd name="connsiteX59" fmla="*/ 1844703 w 6318157"/>
                <a:gd name="connsiteY59" fmla="*/ 5303520 h 5303520"/>
                <a:gd name="connsiteX60" fmla="*/ 1844703 w 6318157"/>
                <a:gd name="connsiteY60" fmla="*/ 5303520 h 5303520"/>
                <a:gd name="connsiteX61" fmla="*/ 1971923 w 6318157"/>
                <a:gd name="connsiteY61" fmla="*/ 5247861 h 5303520"/>
                <a:gd name="connsiteX62" fmla="*/ 2115047 w 6318157"/>
                <a:gd name="connsiteY62" fmla="*/ 5239909 h 5303520"/>
                <a:gd name="connsiteX63" fmla="*/ 2170706 w 6318157"/>
                <a:gd name="connsiteY63" fmla="*/ 5144494 h 5303520"/>
                <a:gd name="connsiteX64" fmla="*/ 2083242 w 6318157"/>
                <a:gd name="connsiteY64" fmla="*/ 5080883 h 5303520"/>
                <a:gd name="connsiteX65" fmla="*/ 2011680 w 6318157"/>
                <a:gd name="connsiteY65" fmla="*/ 5033175 h 5303520"/>
                <a:gd name="connsiteX66" fmla="*/ 1932167 w 6318157"/>
                <a:gd name="connsiteY66" fmla="*/ 4937760 h 5303520"/>
                <a:gd name="connsiteX67" fmla="*/ 1884459 w 6318157"/>
                <a:gd name="connsiteY67" fmla="*/ 4834393 h 5303520"/>
                <a:gd name="connsiteX68" fmla="*/ 1940118 w 6318157"/>
                <a:gd name="connsiteY68" fmla="*/ 4770782 h 5303520"/>
                <a:gd name="connsiteX69" fmla="*/ 2226365 w 6318157"/>
                <a:gd name="connsiteY69" fmla="*/ 4683318 h 5303520"/>
                <a:gd name="connsiteX70" fmla="*/ 2313829 w 6318157"/>
                <a:gd name="connsiteY70" fmla="*/ 4707172 h 5303520"/>
                <a:gd name="connsiteX71" fmla="*/ 2449002 w 6318157"/>
                <a:gd name="connsiteY71" fmla="*/ 4731026 h 5303520"/>
                <a:gd name="connsiteX72" fmla="*/ 2504661 w 6318157"/>
                <a:gd name="connsiteY72" fmla="*/ 4826441 h 5303520"/>
                <a:gd name="connsiteX73" fmla="*/ 2584174 w 6318157"/>
                <a:gd name="connsiteY73" fmla="*/ 4818490 h 5303520"/>
                <a:gd name="connsiteX74" fmla="*/ 2798859 w 6318157"/>
                <a:gd name="connsiteY74" fmla="*/ 4818490 h 5303520"/>
                <a:gd name="connsiteX75" fmla="*/ 2934031 w 6318157"/>
                <a:gd name="connsiteY75" fmla="*/ 4945711 h 5303520"/>
                <a:gd name="connsiteX76" fmla="*/ 2910177 w 6318157"/>
                <a:gd name="connsiteY76" fmla="*/ 5136542 h 5303520"/>
                <a:gd name="connsiteX77" fmla="*/ 2981739 w 6318157"/>
                <a:gd name="connsiteY77" fmla="*/ 5080883 h 5303520"/>
                <a:gd name="connsiteX78" fmla="*/ 3101009 w 6318157"/>
                <a:gd name="connsiteY78" fmla="*/ 5144494 h 5303520"/>
                <a:gd name="connsiteX79" fmla="*/ 3164619 w 6318157"/>
                <a:gd name="connsiteY79" fmla="*/ 4842344 h 5303520"/>
                <a:gd name="connsiteX80" fmla="*/ 3116911 w 6318157"/>
                <a:gd name="connsiteY80" fmla="*/ 4476584 h 5303520"/>
                <a:gd name="connsiteX81" fmla="*/ 3156668 w 6318157"/>
                <a:gd name="connsiteY81" fmla="*/ 4365266 h 5303520"/>
                <a:gd name="connsiteX82" fmla="*/ 3323645 w 6318157"/>
                <a:gd name="connsiteY82" fmla="*/ 4301655 h 5303520"/>
                <a:gd name="connsiteX83" fmla="*/ 3482671 w 6318157"/>
                <a:gd name="connsiteY83" fmla="*/ 4253947 h 5303520"/>
                <a:gd name="connsiteX84" fmla="*/ 3570136 w 6318157"/>
                <a:gd name="connsiteY84" fmla="*/ 4333461 h 5303520"/>
                <a:gd name="connsiteX85" fmla="*/ 3530379 w 6318157"/>
                <a:gd name="connsiteY85" fmla="*/ 4444779 h 5303520"/>
                <a:gd name="connsiteX86" fmla="*/ 3546282 w 6318157"/>
                <a:gd name="connsiteY86" fmla="*/ 4548146 h 5303520"/>
                <a:gd name="connsiteX87" fmla="*/ 3609892 w 6318157"/>
                <a:gd name="connsiteY87" fmla="*/ 4603805 h 5303520"/>
                <a:gd name="connsiteX88" fmla="*/ 3673503 w 6318157"/>
                <a:gd name="connsiteY88" fmla="*/ 4611756 h 5303520"/>
                <a:gd name="connsiteX89" fmla="*/ 3745064 w 6318157"/>
                <a:gd name="connsiteY89" fmla="*/ 4746928 h 5303520"/>
                <a:gd name="connsiteX90" fmla="*/ 4071068 w 6318157"/>
                <a:gd name="connsiteY90" fmla="*/ 4691269 h 5303520"/>
                <a:gd name="connsiteX91" fmla="*/ 4397071 w 6318157"/>
                <a:gd name="connsiteY91" fmla="*/ 4659464 h 5303520"/>
                <a:gd name="connsiteX92" fmla="*/ 4436828 w 6318157"/>
                <a:gd name="connsiteY92" fmla="*/ 4762831 h 5303520"/>
                <a:gd name="connsiteX93" fmla="*/ 4500438 w 6318157"/>
                <a:gd name="connsiteY93" fmla="*/ 4731026 h 5303520"/>
                <a:gd name="connsiteX94" fmla="*/ 4595854 w 6318157"/>
                <a:gd name="connsiteY94" fmla="*/ 4659464 h 5303520"/>
                <a:gd name="connsiteX95" fmla="*/ 4659464 w 6318157"/>
                <a:gd name="connsiteY95" fmla="*/ 4500438 h 5303520"/>
                <a:gd name="connsiteX96" fmla="*/ 4683318 w 6318157"/>
                <a:gd name="connsiteY96" fmla="*/ 4277801 h 5303520"/>
                <a:gd name="connsiteX97" fmla="*/ 4516341 w 6318157"/>
                <a:gd name="connsiteY97" fmla="*/ 4222142 h 5303520"/>
                <a:gd name="connsiteX98" fmla="*/ 4548146 w 6318157"/>
                <a:gd name="connsiteY98" fmla="*/ 4047214 h 5303520"/>
                <a:gd name="connsiteX99" fmla="*/ 4619708 w 6318157"/>
                <a:gd name="connsiteY99" fmla="*/ 3991554 h 5303520"/>
                <a:gd name="connsiteX100" fmla="*/ 4738977 w 6318157"/>
                <a:gd name="connsiteY100" fmla="*/ 3856382 h 5303520"/>
                <a:gd name="connsiteX101" fmla="*/ 4826442 w 6318157"/>
                <a:gd name="connsiteY101" fmla="*/ 3737113 h 5303520"/>
                <a:gd name="connsiteX102" fmla="*/ 4929809 w 6318157"/>
                <a:gd name="connsiteY102" fmla="*/ 3824577 h 5303520"/>
                <a:gd name="connsiteX103" fmla="*/ 4921857 w 6318157"/>
                <a:gd name="connsiteY103" fmla="*/ 3991554 h 5303520"/>
                <a:gd name="connsiteX104" fmla="*/ 4977516 w 6318157"/>
                <a:gd name="connsiteY104" fmla="*/ 4015408 h 5303520"/>
                <a:gd name="connsiteX105" fmla="*/ 5025224 w 6318157"/>
                <a:gd name="connsiteY105" fmla="*/ 3919993 h 5303520"/>
                <a:gd name="connsiteX106" fmla="*/ 5072932 w 6318157"/>
                <a:gd name="connsiteY106" fmla="*/ 3919993 h 5303520"/>
                <a:gd name="connsiteX107" fmla="*/ 5144494 w 6318157"/>
                <a:gd name="connsiteY107" fmla="*/ 3816626 h 5303520"/>
                <a:gd name="connsiteX108" fmla="*/ 5160396 w 6318157"/>
                <a:gd name="connsiteY108" fmla="*/ 3745064 h 5303520"/>
                <a:gd name="connsiteX109" fmla="*/ 5390984 w 6318157"/>
                <a:gd name="connsiteY109" fmla="*/ 3697356 h 5303520"/>
                <a:gd name="connsiteX110" fmla="*/ 5486400 w 6318157"/>
                <a:gd name="connsiteY110" fmla="*/ 3593989 h 5303520"/>
                <a:gd name="connsiteX111" fmla="*/ 5390984 w 6318157"/>
                <a:gd name="connsiteY111" fmla="*/ 3530379 h 5303520"/>
                <a:gd name="connsiteX112" fmla="*/ 5343276 w 6318157"/>
                <a:gd name="connsiteY112" fmla="*/ 3291840 h 5303520"/>
                <a:gd name="connsiteX113" fmla="*/ 5478449 w 6318157"/>
                <a:gd name="connsiteY113" fmla="*/ 3021495 h 5303520"/>
                <a:gd name="connsiteX114" fmla="*/ 5820355 w 6318157"/>
                <a:gd name="connsiteY114" fmla="*/ 2949934 h 5303520"/>
                <a:gd name="connsiteX115" fmla="*/ 6020959 w 6318157"/>
                <a:gd name="connsiteY115" fmla="*/ 2817743 h 5303520"/>
                <a:gd name="connsiteX116" fmla="*/ 6058811 w 6318157"/>
                <a:gd name="connsiteY116" fmla="*/ 2840189 h 5303520"/>
                <a:gd name="connsiteX117" fmla="*/ 6114056 w 6318157"/>
                <a:gd name="connsiteY117" fmla="*/ 2819234 h 5303520"/>
                <a:gd name="connsiteX118" fmla="*/ 6152156 w 6318157"/>
                <a:gd name="connsiteY118" fmla="*/ 2849714 h 5303520"/>
                <a:gd name="connsiteX119" fmla="*/ 6260741 w 6318157"/>
                <a:gd name="connsiteY119" fmla="*/ 2828759 h 5303520"/>
                <a:gd name="connsiteX120" fmla="*/ 6292298 w 6318157"/>
                <a:gd name="connsiteY120" fmla="*/ 2839444 h 5303520"/>
                <a:gd name="connsiteX121" fmla="*/ 6304556 w 6318157"/>
                <a:gd name="connsiteY121" fmla="*/ 2798279 h 5303520"/>
                <a:gd name="connsiteX122" fmla="*/ 6306461 w 6318157"/>
                <a:gd name="connsiteY122" fmla="*/ 2769704 h 5303520"/>
                <a:gd name="connsiteX123" fmla="*/ 6317891 w 6318157"/>
                <a:gd name="connsiteY123" fmla="*/ 2758274 h 5303520"/>
                <a:gd name="connsiteX124" fmla="*/ 6268361 w 6318157"/>
                <a:gd name="connsiteY124" fmla="*/ 2735414 h 5303520"/>
                <a:gd name="connsiteX125" fmla="*/ 6220736 w 6318157"/>
                <a:gd name="connsiteY125" fmla="*/ 2503749 h 5303520"/>
                <a:gd name="connsiteX126" fmla="*/ 6169301 w 6318157"/>
                <a:gd name="connsiteY126" fmla="*/ 2529968 h 5303520"/>
                <a:gd name="connsiteX127" fmla="*/ 6119771 w 6318157"/>
                <a:gd name="connsiteY127" fmla="*/ 2493479 h 5303520"/>
                <a:gd name="connsiteX128" fmla="*/ 6051191 w 6318157"/>
                <a:gd name="connsiteY128" fmla="*/ 2478533 h 5303520"/>
                <a:gd name="connsiteX129" fmla="*/ 6053096 w 6318157"/>
                <a:gd name="connsiteY129" fmla="*/ 2394713 h 5303520"/>
                <a:gd name="connsiteX130" fmla="*/ 6027337 w 6318157"/>
                <a:gd name="connsiteY130" fmla="*/ 2429537 h 5303520"/>
                <a:gd name="connsiteX131" fmla="*/ 5976896 w 6318157"/>
                <a:gd name="connsiteY131" fmla="*/ 2232788 h 5303520"/>
                <a:gd name="connsiteX132" fmla="*/ 5915770 w 6318157"/>
                <a:gd name="connsiteY132" fmla="*/ 2242267 h 5303520"/>
                <a:gd name="connsiteX133" fmla="*/ 5677231 w 6318157"/>
                <a:gd name="connsiteY133" fmla="*/ 2146852 h 5303520"/>
                <a:gd name="connsiteX134" fmla="*/ 5534108 w 6318157"/>
                <a:gd name="connsiteY134" fmla="*/ 2138901 h 5303520"/>
                <a:gd name="connsiteX135" fmla="*/ 5526156 w 6318157"/>
                <a:gd name="connsiteY135" fmla="*/ 2297927 h 5303520"/>
                <a:gd name="connsiteX136" fmla="*/ 5446643 w 6318157"/>
                <a:gd name="connsiteY136" fmla="*/ 2615979 h 5303520"/>
                <a:gd name="connsiteX137" fmla="*/ 5239909 w 6318157"/>
                <a:gd name="connsiteY137" fmla="*/ 2576222 h 5303520"/>
                <a:gd name="connsiteX138" fmla="*/ 4953663 w 6318157"/>
                <a:gd name="connsiteY138" fmla="*/ 2512612 h 5303520"/>
                <a:gd name="connsiteX139" fmla="*/ 4699221 w 6318157"/>
                <a:gd name="connsiteY139" fmla="*/ 2337683 h 5303520"/>
                <a:gd name="connsiteX140" fmla="*/ 4325509 w 6318157"/>
                <a:gd name="connsiteY140" fmla="*/ 2202511 h 5303520"/>
                <a:gd name="connsiteX141" fmla="*/ 3705308 w 6318157"/>
                <a:gd name="connsiteY141" fmla="*/ 2035534 h 5303520"/>
                <a:gd name="connsiteX142" fmla="*/ 3641697 w 6318157"/>
                <a:gd name="connsiteY142" fmla="*/ 1677725 h 5303520"/>
                <a:gd name="connsiteX143" fmla="*/ 3458817 w 6318157"/>
                <a:gd name="connsiteY143" fmla="*/ 1526650 h 5303520"/>
                <a:gd name="connsiteX144" fmla="*/ 3593989 w 6318157"/>
                <a:gd name="connsiteY144" fmla="*/ 1343770 h 5303520"/>
                <a:gd name="connsiteX145" fmla="*/ 3601941 w 6318157"/>
                <a:gd name="connsiteY145" fmla="*/ 1097280 h 5303520"/>
                <a:gd name="connsiteX146" fmla="*/ 3148716 w 6318157"/>
                <a:gd name="connsiteY146" fmla="*/ 906448 h 5303520"/>
                <a:gd name="connsiteX147" fmla="*/ 2806810 w 6318157"/>
                <a:gd name="connsiteY147" fmla="*/ 834887 h 5303520"/>
                <a:gd name="connsiteX148" fmla="*/ 2600076 w 6318157"/>
                <a:gd name="connsiteY148" fmla="*/ 811033 h 5303520"/>
                <a:gd name="connsiteX149" fmla="*/ 2544417 w 6318157"/>
                <a:gd name="connsiteY149" fmla="*/ 580445 h 5303520"/>
                <a:gd name="connsiteX150" fmla="*/ 2464904 w 6318157"/>
                <a:gd name="connsiteY150" fmla="*/ 357808 h 5303520"/>
                <a:gd name="connsiteX151" fmla="*/ 2417196 w 6318157"/>
                <a:gd name="connsiteY151" fmla="*/ 230587 h 5303520"/>
                <a:gd name="connsiteX152" fmla="*/ 2496709 w 6318157"/>
                <a:gd name="connsiteY152" fmla="*/ 135172 h 5303520"/>
                <a:gd name="connsiteX0" fmla="*/ 2496709 w 6318157"/>
                <a:gd name="connsiteY0" fmla="*/ 135172 h 5303520"/>
                <a:gd name="connsiteX1" fmla="*/ 2393343 w 6318157"/>
                <a:gd name="connsiteY1" fmla="*/ 71561 h 5303520"/>
                <a:gd name="connsiteX2" fmla="*/ 2210463 w 6318157"/>
                <a:gd name="connsiteY2" fmla="*/ 79513 h 5303520"/>
                <a:gd name="connsiteX3" fmla="*/ 2059388 w 6318157"/>
                <a:gd name="connsiteY3" fmla="*/ 0 h 5303520"/>
                <a:gd name="connsiteX4" fmla="*/ 1908313 w 6318157"/>
                <a:gd name="connsiteY4" fmla="*/ 103367 h 5303520"/>
                <a:gd name="connsiteX5" fmla="*/ 1884459 w 6318157"/>
                <a:gd name="connsiteY5" fmla="*/ 310101 h 5303520"/>
                <a:gd name="connsiteX6" fmla="*/ 1773141 w 6318157"/>
                <a:gd name="connsiteY6" fmla="*/ 294198 h 5303520"/>
                <a:gd name="connsiteX7" fmla="*/ 1606163 w 6318157"/>
                <a:gd name="connsiteY7" fmla="*/ 318052 h 5303520"/>
                <a:gd name="connsiteX8" fmla="*/ 1391478 w 6318157"/>
                <a:gd name="connsiteY8" fmla="*/ 190831 h 5303520"/>
                <a:gd name="connsiteX9" fmla="*/ 1256306 w 6318157"/>
                <a:gd name="connsiteY9" fmla="*/ 190831 h 5303520"/>
                <a:gd name="connsiteX10" fmla="*/ 1208598 w 6318157"/>
                <a:gd name="connsiteY10" fmla="*/ 381662 h 5303520"/>
                <a:gd name="connsiteX11" fmla="*/ 1041621 w 6318157"/>
                <a:gd name="connsiteY11" fmla="*/ 548640 h 5303520"/>
                <a:gd name="connsiteX12" fmla="*/ 930303 w 6318157"/>
                <a:gd name="connsiteY12" fmla="*/ 628153 h 5303520"/>
                <a:gd name="connsiteX13" fmla="*/ 842838 w 6318157"/>
                <a:gd name="connsiteY13" fmla="*/ 572494 h 5303520"/>
                <a:gd name="connsiteX14" fmla="*/ 747423 w 6318157"/>
                <a:gd name="connsiteY14" fmla="*/ 755374 h 5303520"/>
                <a:gd name="connsiteX15" fmla="*/ 222636 w 6318157"/>
                <a:gd name="connsiteY15" fmla="*/ 930302 h 5303520"/>
                <a:gd name="connsiteX16" fmla="*/ 254442 w 6318157"/>
                <a:gd name="connsiteY16" fmla="*/ 1073426 h 5303520"/>
                <a:gd name="connsiteX17" fmla="*/ 302149 w 6318157"/>
                <a:gd name="connsiteY17" fmla="*/ 1256306 h 5303520"/>
                <a:gd name="connsiteX18" fmla="*/ 341906 w 6318157"/>
                <a:gd name="connsiteY18" fmla="*/ 1288111 h 5303520"/>
                <a:gd name="connsiteX19" fmla="*/ 508883 w 6318157"/>
                <a:gd name="connsiteY19" fmla="*/ 1319916 h 5303520"/>
                <a:gd name="connsiteX20" fmla="*/ 532737 w 6318157"/>
                <a:gd name="connsiteY20" fmla="*/ 1542553 h 5303520"/>
                <a:gd name="connsiteX21" fmla="*/ 930303 w 6318157"/>
                <a:gd name="connsiteY21" fmla="*/ 1717481 h 5303520"/>
                <a:gd name="connsiteX22" fmla="*/ 818984 w 6318157"/>
                <a:gd name="connsiteY22" fmla="*/ 1844702 h 5303520"/>
                <a:gd name="connsiteX23" fmla="*/ 644056 w 6318157"/>
                <a:gd name="connsiteY23" fmla="*/ 1828800 h 5303520"/>
                <a:gd name="connsiteX24" fmla="*/ 636104 w 6318157"/>
                <a:gd name="connsiteY24" fmla="*/ 2075290 h 5303520"/>
                <a:gd name="connsiteX25" fmla="*/ 755374 w 6318157"/>
                <a:gd name="connsiteY25" fmla="*/ 2178657 h 5303520"/>
                <a:gd name="connsiteX26" fmla="*/ 818984 w 6318157"/>
                <a:gd name="connsiteY26" fmla="*/ 2289975 h 5303520"/>
                <a:gd name="connsiteX27" fmla="*/ 818984 w 6318157"/>
                <a:gd name="connsiteY27" fmla="*/ 2329732 h 5303520"/>
                <a:gd name="connsiteX28" fmla="*/ 580445 w 6318157"/>
                <a:gd name="connsiteY28" fmla="*/ 2361537 h 5303520"/>
                <a:gd name="connsiteX29" fmla="*/ 485029 w 6318157"/>
                <a:gd name="connsiteY29" fmla="*/ 2393342 h 5303520"/>
                <a:gd name="connsiteX30" fmla="*/ 437322 w 6318157"/>
                <a:gd name="connsiteY30" fmla="*/ 2544417 h 5303520"/>
                <a:gd name="connsiteX31" fmla="*/ 238539 w 6318157"/>
                <a:gd name="connsiteY31" fmla="*/ 2615979 h 5303520"/>
                <a:gd name="connsiteX32" fmla="*/ 294198 w 6318157"/>
                <a:gd name="connsiteY32" fmla="*/ 2687541 h 5303520"/>
                <a:gd name="connsiteX33" fmla="*/ 405516 w 6318157"/>
                <a:gd name="connsiteY33" fmla="*/ 2727297 h 5303520"/>
                <a:gd name="connsiteX34" fmla="*/ 349857 w 6318157"/>
                <a:gd name="connsiteY34" fmla="*/ 2854518 h 5303520"/>
                <a:gd name="connsiteX35" fmla="*/ 206734 w 6318157"/>
                <a:gd name="connsiteY35" fmla="*/ 3021495 h 5303520"/>
                <a:gd name="connsiteX36" fmla="*/ 166977 w 6318157"/>
                <a:gd name="connsiteY36" fmla="*/ 3260034 h 5303520"/>
                <a:gd name="connsiteX37" fmla="*/ 103367 w 6318157"/>
                <a:gd name="connsiteY37" fmla="*/ 3450866 h 5303520"/>
                <a:gd name="connsiteX38" fmla="*/ 0 w 6318157"/>
                <a:gd name="connsiteY38" fmla="*/ 3570135 h 5303520"/>
                <a:gd name="connsiteX39" fmla="*/ 0 w 6318157"/>
                <a:gd name="connsiteY39" fmla="*/ 3649648 h 5303520"/>
                <a:gd name="connsiteX40" fmla="*/ 15903 w 6318157"/>
                <a:gd name="connsiteY40" fmla="*/ 3729161 h 5303520"/>
                <a:gd name="connsiteX41" fmla="*/ 127221 w 6318157"/>
                <a:gd name="connsiteY41" fmla="*/ 3745064 h 5303520"/>
                <a:gd name="connsiteX42" fmla="*/ 190831 w 6318157"/>
                <a:gd name="connsiteY42" fmla="*/ 3641697 h 5303520"/>
                <a:gd name="connsiteX43" fmla="*/ 326003 w 6318157"/>
                <a:gd name="connsiteY43" fmla="*/ 3586038 h 5303520"/>
                <a:gd name="connsiteX44" fmla="*/ 326003 w 6318157"/>
                <a:gd name="connsiteY44" fmla="*/ 3586038 h 5303520"/>
                <a:gd name="connsiteX45" fmla="*/ 445273 w 6318157"/>
                <a:gd name="connsiteY45" fmla="*/ 3705307 h 5303520"/>
                <a:gd name="connsiteX46" fmla="*/ 413468 w 6318157"/>
                <a:gd name="connsiteY46" fmla="*/ 3760967 h 5303520"/>
                <a:gd name="connsiteX47" fmla="*/ 357809 w 6318157"/>
                <a:gd name="connsiteY47" fmla="*/ 4174434 h 5303520"/>
                <a:gd name="connsiteX48" fmla="*/ 556591 w 6318157"/>
                <a:gd name="connsiteY48" fmla="*/ 3991554 h 5303520"/>
                <a:gd name="connsiteX49" fmla="*/ 620202 w 6318157"/>
                <a:gd name="connsiteY49" fmla="*/ 4023360 h 5303520"/>
                <a:gd name="connsiteX50" fmla="*/ 723569 w 6318157"/>
                <a:gd name="connsiteY50" fmla="*/ 4039262 h 5303520"/>
                <a:gd name="connsiteX51" fmla="*/ 795130 w 6318157"/>
                <a:gd name="connsiteY51" fmla="*/ 4150581 h 5303520"/>
                <a:gd name="connsiteX52" fmla="*/ 1025718 w 6318157"/>
                <a:gd name="connsiteY52" fmla="*/ 4253947 h 5303520"/>
                <a:gd name="connsiteX53" fmla="*/ 1176793 w 6318157"/>
                <a:gd name="connsiteY53" fmla="*/ 4500438 h 5303520"/>
                <a:gd name="connsiteX54" fmla="*/ 1144988 w 6318157"/>
                <a:gd name="connsiteY54" fmla="*/ 4595854 h 5303520"/>
                <a:gd name="connsiteX55" fmla="*/ 1614115 w 6318157"/>
                <a:gd name="connsiteY55" fmla="*/ 4842344 h 5303520"/>
                <a:gd name="connsiteX56" fmla="*/ 1614115 w 6318157"/>
                <a:gd name="connsiteY56" fmla="*/ 4993419 h 5303520"/>
                <a:gd name="connsiteX57" fmla="*/ 1614115 w 6318157"/>
                <a:gd name="connsiteY57" fmla="*/ 5128591 h 5303520"/>
                <a:gd name="connsiteX58" fmla="*/ 1653871 w 6318157"/>
                <a:gd name="connsiteY58" fmla="*/ 5255812 h 5303520"/>
                <a:gd name="connsiteX59" fmla="*/ 1844703 w 6318157"/>
                <a:gd name="connsiteY59" fmla="*/ 5303520 h 5303520"/>
                <a:gd name="connsiteX60" fmla="*/ 1844703 w 6318157"/>
                <a:gd name="connsiteY60" fmla="*/ 5303520 h 5303520"/>
                <a:gd name="connsiteX61" fmla="*/ 1971923 w 6318157"/>
                <a:gd name="connsiteY61" fmla="*/ 5247861 h 5303520"/>
                <a:gd name="connsiteX62" fmla="*/ 2115047 w 6318157"/>
                <a:gd name="connsiteY62" fmla="*/ 5239909 h 5303520"/>
                <a:gd name="connsiteX63" fmla="*/ 2170706 w 6318157"/>
                <a:gd name="connsiteY63" fmla="*/ 5144494 h 5303520"/>
                <a:gd name="connsiteX64" fmla="*/ 2083242 w 6318157"/>
                <a:gd name="connsiteY64" fmla="*/ 5080883 h 5303520"/>
                <a:gd name="connsiteX65" fmla="*/ 2011680 w 6318157"/>
                <a:gd name="connsiteY65" fmla="*/ 5033175 h 5303520"/>
                <a:gd name="connsiteX66" fmla="*/ 1932167 w 6318157"/>
                <a:gd name="connsiteY66" fmla="*/ 4937760 h 5303520"/>
                <a:gd name="connsiteX67" fmla="*/ 1884459 w 6318157"/>
                <a:gd name="connsiteY67" fmla="*/ 4834393 h 5303520"/>
                <a:gd name="connsiteX68" fmla="*/ 1940118 w 6318157"/>
                <a:gd name="connsiteY68" fmla="*/ 4770782 h 5303520"/>
                <a:gd name="connsiteX69" fmla="*/ 2226365 w 6318157"/>
                <a:gd name="connsiteY69" fmla="*/ 4683318 h 5303520"/>
                <a:gd name="connsiteX70" fmla="*/ 2313829 w 6318157"/>
                <a:gd name="connsiteY70" fmla="*/ 4707172 h 5303520"/>
                <a:gd name="connsiteX71" fmla="*/ 2449002 w 6318157"/>
                <a:gd name="connsiteY71" fmla="*/ 4731026 h 5303520"/>
                <a:gd name="connsiteX72" fmla="*/ 2504661 w 6318157"/>
                <a:gd name="connsiteY72" fmla="*/ 4826441 h 5303520"/>
                <a:gd name="connsiteX73" fmla="*/ 2584174 w 6318157"/>
                <a:gd name="connsiteY73" fmla="*/ 4818490 h 5303520"/>
                <a:gd name="connsiteX74" fmla="*/ 2798859 w 6318157"/>
                <a:gd name="connsiteY74" fmla="*/ 4818490 h 5303520"/>
                <a:gd name="connsiteX75" fmla="*/ 2934031 w 6318157"/>
                <a:gd name="connsiteY75" fmla="*/ 4945711 h 5303520"/>
                <a:gd name="connsiteX76" fmla="*/ 2910177 w 6318157"/>
                <a:gd name="connsiteY76" fmla="*/ 5136542 h 5303520"/>
                <a:gd name="connsiteX77" fmla="*/ 2981739 w 6318157"/>
                <a:gd name="connsiteY77" fmla="*/ 5080883 h 5303520"/>
                <a:gd name="connsiteX78" fmla="*/ 3101009 w 6318157"/>
                <a:gd name="connsiteY78" fmla="*/ 5144494 h 5303520"/>
                <a:gd name="connsiteX79" fmla="*/ 3164619 w 6318157"/>
                <a:gd name="connsiteY79" fmla="*/ 4842344 h 5303520"/>
                <a:gd name="connsiteX80" fmla="*/ 3116911 w 6318157"/>
                <a:gd name="connsiteY80" fmla="*/ 4476584 h 5303520"/>
                <a:gd name="connsiteX81" fmla="*/ 3156668 w 6318157"/>
                <a:gd name="connsiteY81" fmla="*/ 4365266 h 5303520"/>
                <a:gd name="connsiteX82" fmla="*/ 3323645 w 6318157"/>
                <a:gd name="connsiteY82" fmla="*/ 4301655 h 5303520"/>
                <a:gd name="connsiteX83" fmla="*/ 3482671 w 6318157"/>
                <a:gd name="connsiteY83" fmla="*/ 4253947 h 5303520"/>
                <a:gd name="connsiteX84" fmla="*/ 3570136 w 6318157"/>
                <a:gd name="connsiteY84" fmla="*/ 4333461 h 5303520"/>
                <a:gd name="connsiteX85" fmla="*/ 3530379 w 6318157"/>
                <a:gd name="connsiteY85" fmla="*/ 4444779 h 5303520"/>
                <a:gd name="connsiteX86" fmla="*/ 3546282 w 6318157"/>
                <a:gd name="connsiteY86" fmla="*/ 4548146 h 5303520"/>
                <a:gd name="connsiteX87" fmla="*/ 3609892 w 6318157"/>
                <a:gd name="connsiteY87" fmla="*/ 4603805 h 5303520"/>
                <a:gd name="connsiteX88" fmla="*/ 3673503 w 6318157"/>
                <a:gd name="connsiteY88" fmla="*/ 4611756 h 5303520"/>
                <a:gd name="connsiteX89" fmla="*/ 3745064 w 6318157"/>
                <a:gd name="connsiteY89" fmla="*/ 4746928 h 5303520"/>
                <a:gd name="connsiteX90" fmla="*/ 4071068 w 6318157"/>
                <a:gd name="connsiteY90" fmla="*/ 4691269 h 5303520"/>
                <a:gd name="connsiteX91" fmla="*/ 4397071 w 6318157"/>
                <a:gd name="connsiteY91" fmla="*/ 4659464 h 5303520"/>
                <a:gd name="connsiteX92" fmla="*/ 4436828 w 6318157"/>
                <a:gd name="connsiteY92" fmla="*/ 4762831 h 5303520"/>
                <a:gd name="connsiteX93" fmla="*/ 4500438 w 6318157"/>
                <a:gd name="connsiteY93" fmla="*/ 4731026 h 5303520"/>
                <a:gd name="connsiteX94" fmla="*/ 4595854 w 6318157"/>
                <a:gd name="connsiteY94" fmla="*/ 4659464 h 5303520"/>
                <a:gd name="connsiteX95" fmla="*/ 4659464 w 6318157"/>
                <a:gd name="connsiteY95" fmla="*/ 4500438 h 5303520"/>
                <a:gd name="connsiteX96" fmla="*/ 4683318 w 6318157"/>
                <a:gd name="connsiteY96" fmla="*/ 4277801 h 5303520"/>
                <a:gd name="connsiteX97" fmla="*/ 4516341 w 6318157"/>
                <a:gd name="connsiteY97" fmla="*/ 4222142 h 5303520"/>
                <a:gd name="connsiteX98" fmla="*/ 4548146 w 6318157"/>
                <a:gd name="connsiteY98" fmla="*/ 4047214 h 5303520"/>
                <a:gd name="connsiteX99" fmla="*/ 4619708 w 6318157"/>
                <a:gd name="connsiteY99" fmla="*/ 3991554 h 5303520"/>
                <a:gd name="connsiteX100" fmla="*/ 4738977 w 6318157"/>
                <a:gd name="connsiteY100" fmla="*/ 3856382 h 5303520"/>
                <a:gd name="connsiteX101" fmla="*/ 4826442 w 6318157"/>
                <a:gd name="connsiteY101" fmla="*/ 3737113 h 5303520"/>
                <a:gd name="connsiteX102" fmla="*/ 4929809 w 6318157"/>
                <a:gd name="connsiteY102" fmla="*/ 3824577 h 5303520"/>
                <a:gd name="connsiteX103" fmla="*/ 4921857 w 6318157"/>
                <a:gd name="connsiteY103" fmla="*/ 3991554 h 5303520"/>
                <a:gd name="connsiteX104" fmla="*/ 4977516 w 6318157"/>
                <a:gd name="connsiteY104" fmla="*/ 4015408 h 5303520"/>
                <a:gd name="connsiteX105" fmla="*/ 5025224 w 6318157"/>
                <a:gd name="connsiteY105" fmla="*/ 3919993 h 5303520"/>
                <a:gd name="connsiteX106" fmla="*/ 5072932 w 6318157"/>
                <a:gd name="connsiteY106" fmla="*/ 3919993 h 5303520"/>
                <a:gd name="connsiteX107" fmla="*/ 5144494 w 6318157"/>
                <a:gd name="connsiteY107" fmla="*/ 3816626 h 5303520"/>
                <a:gd name="connsiteX108" fmla="*/ 5160396 w 6318157"/>
                <a:gd name="connsiteY108" fmla="*/ 3745064 h 5303520"/>
                <a:gd name="connsiteX109" fmla="*/ 5390984 w 6318157"/>
                <a:gd name="connsiteY109" fmla="*/ 3697356 h 5303520"/>
                <a:gd name="connsiteX110" fmla="*/ 5486400 w 6318157"/>
                <a:gd name="connsiteY110" fmla="*/ 3593989 h 5303520"/>
                <a:gd name="connsiteX111" fmla="*/ 5390984 w 6318157"/>
                <a:gd name="connsiteY111" fmla="*/ 3530379 h 5303520"/>
                <a:gd name="connsiteX112" fmla="*/ 5343276 w 6318157"/>
                <a:gd name="connsiteY112" fmla="*/ 3291840 h 5303520"/>
                <a:gd name="connsiteX113" fmla="*/ 5478449 w 6318157"/>
                <a:gd name="connsiteY113" fmla="*/ 3021495 h 5303520"/>
                <a:gd name="connsiteX114" fmla="*/ 5820355 w 6318157"/>
                <a:gd name="connsiteY114" fmla="*/ 2949934 h 5303520"/>
                <a:gd name="connsiteX115" fmla="*/ 6020959 w 6318157"/>
                <a:gd name="connsiteY115" fmla="*/ 2817743 h 5303520"/>
                <a:gd name="connsiteX116" fmla="*/ 6058811 w 6318157"/>
                <a:gd name="connsiteY116" fmla="*/ 2840189 h 5303520"/>
                <a:gd name="connsiteX117" fmla="*/ 6114056 w 6318157"/>
                <a:gd name="connsiteY117" fmla="*/ 2819234 h 5303520"/>
                <a:gd name="connsiteX118" fmla="*/ 6152156 w 6318157"/>
                <a:gd name="connsiteY118" fmla="*/ 2849714 h 5303520"/>
                <a:gd name="connsiteX119" fmla="*/ 6260741 w 6318157"/>
                <a:gd name="connsiteY119" fmla="*/ 2828759 h 5303520"/>
                <a:gd name="connsiteX120" fmla="*/ 6292298 w 6318157"/>
                <a:gd name="connsiteY120" fmla="*/ 2839444 h 5303520"/>
                <a:gd name="connsiteX121" fmla="*/ 6304556 w 6318157"/>
                <a:gd name="connsiteY121" fmla="*/ 2798279 h 5303520"/>
                <a:gd name="connsiteX122" fmla="*/ 6306461 w 6318157"/>
                <a:gd name="connsiteY122" fmla="*/ 2769704 h 5303520"/>
                <a:gd name="connsiteX123" fmla="*/ 6317891 w 6318157"/>
                <a:gd name="connsiteY123" fmla="*/ 2758274 h 5303520"/>
                <a:gd name="connsiteX124" fmla="*/ 6268361 w 6318157"/>
                <a:gd name="connsiteY124" fmla="*/ 2735414 h 5303520"/>
                <a:gd name="connsiteX125" fmla="*/ 6220736 w 6318157"/>
                <a:gd name="connsiteY125" fmla="*/ 2503749 h 5303520"/>
                <a:gd name="connsiteX126" fmla="*/ 6169301 w 6318157"/>
                <a:gd name="connsiteY126" fmla="*/ 2529968 h 5303520"/>
                <a:gd name="connsiteX127" fmla="*/ 6119771 w 6318157"/>
                <a:gd name="connsiteY127" fmla="*/ 2493479 h 5303520"/>
                <a:gd name="connsiteX128" fmla="*/ 6051191 w 6318157"/>
                <a:gd name="connsiteY128" fmla="*/ 2478533 h 5303520"/>
                <a:gd name="connsiteX129" fmla="*/ 6053096 w 6318157"/>
                <a:gd name="connsiteY129" fmla="*/ 2394713 h 5303520"/>
                <a:gd name="connsiteX130" fmla="*/ 6027337 w 6318157"/>
                <a:gd name="connsiteY130" fmla="*/ 2429537 h 5303520"/>
                <a:gd name="connsiteX131" fmla="*/ 5994041 w 6318157"/>
                <a:gd name="connsiteY131" fmla="*/ 2371853 h 5303520"/>
                <a:gd name="connsiteX132" fmla="*/ 5976896 w 6318157"/>
                <a:gd name="connsiteY132" fmla="*/ 2232788 h 5303520"/>
                <a:gd name="connsiteX133" fmla="*/ 5915770 w 6318157"/>
                <a:gd name="connsiteY133" fmla="*/ 2242267 h 5303520"/>
                <a:gd name="connsiteX134" fmla="*/ 5677231 w 6318157"/>
                <a:gd name="connsiteY134" fmla="*/ 2146852 h 5303520"/>
                <a:gd name="connsiteX135" fmla="*/ 5534108 w 6318157"/>
                <a:gd name="connsiteY135" fmla="*/ 2138901 h 5303520"/>
                <a:gd name="connsiteX136" fmla="*/ 5526156 w 6318157"/>
                <a:gd name="connsiteY136" fmla="*/ 2297927 h 5303520"/>
                <a:gd name="connsiteX137" fmla="*/ 5446643 w 6318157"/>
                <a:gd name="connsiteY137" fmla="*/ 2615979 h 5303520"/>
                <a:gd name="connsiteX138" fmla="*/ 5239909 w 6318157"/>
                <a:gd name="connsiteY138" fmla="*/ 2576222 h 5303520"/>
                <a:gd name="connsiteX139" fmla="*/ 4953663 w 6318157"/>
                <a:gd name="connsiteY139" fmla="*/ 2512612 h 5303520"/>
                <a:gd name="connsiteX140" fmla="*/ 4699221 w 6318157"/>
                <a:gd name="connsiteY140" fmla="*/ 2337683 h 5303520"/>
                <a:gd name="connsiteX141" fmla="*/ 4325509 w 6318157"/>
                <a:gd name="connsiteY141" fmla="*/ 2202511 h 5303520"/>
                <a:gd name="connsiteX142" fmla="*/ 3705308 w 6318157"/>
                <a:gd name="connsiteY142" fmla="*/ 2035534 h 5303520"/>
                <a:gd name="connsiteX143" fmla="*/ 3641697 w 6318157"/>
                <a:gd name="connsiteY143" fmla="*/ 1677725 h 5303520"/>
                <a:gd name="connsiteX144" fmla="*/ 3458817 w 6318157"/>
                <a:gd name="connsiteY144" fmla="*/ 1526650 h 5303520"/>
                <a:gd name="connsiteX145" fmla="*/ 3593989 w 6318157"/>
                <a:gd name="connsiteY145" fmla="*/ 1343770 h 5303520"/>
                <a:gd name="connsiteX146" fmla="*/ 3601941 w 6318157"/>
                <a:gd name="connsiteY146" fmla="*/ 1097280 h 5303520"/>
                <a:gd name="connsiteX147" fmla="*/ 3148716 w 6318157"/>
                <a:gd name="connsiteY147" fmla="*/ 906448 h 5303520"/>
                <a:gd name="connsiteX148" fmla="*/ 2806810 w 6318157"/>
                <a:gd name="connsiteY148" fmla="*/ 834887 h 5303520"/>
                <a:gd name="connsiteX149" fmla="*/ 2600076 w 6318157"/>
                <a:gd name="connsiteY149" fmla="*/ 811033 h 5303520"/>
                <a:gd name="connsiteX150" fmla="*/ 2544417 w 6318157"/>
                <a:gd name="connsiteY150" fmla="*/ 580445 h 5303520"/>
                <a:gd name="connsiteX151" fmla="*/ 2464904 w 6318157"/>
                <a:gd name="connsiteY151" fmla="*/ 357808 h 5303520"/>
                <a:gd name="connsiteX152" fmla="*/ 2417196 w 6318157"/>
                <a:gd name="connsiteY152" fmla="*/ 230587 h 5303520"/>
                <a:gd name="connsiteX153" fmla="*/ 2496709 w 6318157"/>
                <a:gd name="connsiteY153" fmla="*/ 135172 h 5303520"/>
                <a:gd name="connsiteX0" fmla="*/ 2496709 w 6318157"/>
                <a:gd name="connsiteY0" fmla="*/ 135172 h 5303520"/>
                <a:gd name="connsiteX1" fmla="*/ 2393343 w 6318157"/>
                <a:gd name="connsiteY1" fmla="*/ 71561 h 5303520"/>
                <a:gd name="connsiteX2" fmla="*/ 2210463 w 6318157"/>
                <a:gd name="connsiteY2" fmla="*/ 79513 h 5303520"/>
                <a:gd name="connsiteX3" fmla="*/ 2059388 w 6318157"/>
                <a:gd name="connsiteY3" fmla="*/ 0 h 5303520"/>
                <a:gd name="connsiteX4" fmla="*/ 1908313 w 6318157"/>
                <a:gd name="connsiteY4" fmla="*/ 103367 h 5303520"/>
                <a:gd name="connsiteX5" fmla="*/ 1884459 w 6318157"/>
                <a:gd name="connsiteY5" fmla="*/ 310101 h 5303520"/>
                <a:gd name="connsiteX6" fmla="*/ 1773141 w 6318157"/>
                <a:gd name="connsiteY6" fmla="*/ 294198 h 5303520"/>
                <a:gd name="connsiteX7" fmla="*/ 1606163 w 6318157"/>
                <a:gd name="connsiteY7" fmla="*/ 318052 h 5303520"/>
                <a:gd name="connsiteX8" fmla="*/ 1391478 w 6318157"/>
                <a:gd name="connsiteY8" fmla="*/ 190831 h 5303520"/>
                <a:gd name="connsiteX9" fmla="*/ 1256306 w 6318157"/>
                <a:gd name="connsiteY9" fmla="*/ 190831 h 5303520"/>
                <a:gd name="connsiteX10" fmla="*/ 1208598 w 6318157"/>
                <a:gd name="connsiteY10" fmla="*/ 381662 h 5303520"/>
                <a:gd name="connsiteX11" fmla="*/ 1041621 w 6318157"/>
                <a:gd name="connsiteY11" fmla="*/ 548640 h 5303520"/>
                <a:gd name="connsiteX12" fmla="*/ 930303 w 6318157"/>
                <a:gd name="connsiteY12" fmla="*/ 628153 h 5303520"/>
                <a:gd name="connsiteX13" fmla="*/ 842838 w 6318157"/>
                <a:gd name="connsiteY13" fmla="*/ 572494 h 5303520"/>
                <a:gd name="connsiteX14" fmla="*/ 747423 w 6318157"/>
                <a:gd name="connsiteY14" fmla="*/ 755374 h 5303520"/>
                <a:gd name="connsiteX15" fmla="*/ 222636 w 6318157"/>
                <a:gd name="connsiteY15" fmla="*/ 930302 h 5303520"/>
                <a:gd name="connsiteX16" fmla="*/ 254442 w 6318157"/>
                <a:gd name="connsiteY16" fmla="*/ 1073426 h 5303520"/>
                <a:gd name="connsiteX17" fmla="*/ 302149 w 6318157"/>
                <a:gd name="connsiteY17" fmla="*/ 1256306 h 5303520"/>
                <a:gd name="connsiteX18" fmla="*/ 341906 w 6318157"/>
                <a:gd name="connsiteY18" fmla="*/ 1288111 h 5303520"/>
                <a:gd name="connsiteX19" fmla="*/ 508883 w 6318157"/>
                <a:gd name="connsiteY19" fmla="*/ 1319916 h 5303520"/>
                <a:gd name="connsiteX20" fmla="*/ 532737 w 6318157"/>
                <a:gd name="connsiteY20" fmla="*/ 1542553 h 5303520"/>
                <a:gd name="connsiteX21" fmla="*/ 930303 w 6318157"/>
                <a:gd name="connsiteY21" fmla="*/ 1717481 h 5303520"/>
                <a:gd name="connsiteX22" fmla="*/ 818984 w 6318157"/>
                <a:gd name="connsiteY22" fmla="*/ 1844702 h 5303520"/>
                <a:gd name="connsiteX23" fmla="*/ 644056 w 6318157"/>
                <a:gd name="connsiteY23" fmla="*/ 1828800 h 5303520"/>
                <a:gd name="connsiteX24" fmla="*/ 636104 w 6318157"/>
                <a:gd name="connsiteY24" fmla="*/ 2075290 h 5303520"/>
                <a:gd name="connsiteX25" fmla="*/ 755374 w 6318157"/>
                <a:gd name="connsiteY25" fmla="*/ 2178657 h 5303520"/>
                <a:gd name="connsiteX26" fmla="*/ 818984 w 6318157"/>
                <a:gd name="connsiteY26" fmla="*/ 2289975 h 5303520"/>
                <a:gd name="connsiteX27" fmla="*/ 818984 w 6318157"/>
                <a:gd name="connsiteY27" fmla="*/ 2329732 h 5303520"/>
                <a:gd name="connsiteX28" fmla="*/ 580445 w 6318157"/>
                <a:gd name="connsiteY28" fmla="*/ 2361537 h 5303520"/>
                <a:gd name="connsiteX29" fmla="*/ 485029 w 6318157"/>
                <a:gd name="connsiteY29" fmla="*/ 2393342 h 5303520"/>
                <a:gd name="connsiteX30" fmla="*/ 437322 w 6318157"/>
                <a:gd name="connsiteY30" fmla="*/ 2544417 h 5303520"/>
                <a:gd name="connsiteX31" fmla="*/ 238539 w 6318157"/>
                <a:gd name="connsiteY31" fmla="*/ 2615979 h 5303520"/>
                <a:gd name="connsiteX32" fmla="*/ 294198 w 6318157"/>
                <a:gd name="connsiteY32" fmla="*/ 2687541 h 5303520"/>
                <a:gd name="connsiteX33" fmla="*/ 405516 w 6318157"/>
                <a:gd name="connsiteY33" fmla="*/ 2727297 h 5303520"/>
                <a:gd name="connsiteX34" fmla="*/ 349857 w 6318157"/>
                <a:gd name="connsiteY34" fmla="*/ 2854518 h 5303520"/>
                <a:gd name="connsiteX35" fmla="*/ 206734 w 6318157"/>
                <a:gd name="connsiteY35" fmla="*/ 3021495 h 5303520"/>
                <a:gd name="connsiteX36" fmla="*/ 166977 w 6318157"/>
                <a:gd name="connsiteY36" fmla="*/ 3260034 h 5303520"/>
                <a:gd name="connsiteX37" fmla="*/ 103367 w 6318157"/>
                <a:gd name="connsiteY37" fmla="*/ 3450866 h 5303520"/>
                <a:gd name="connsiteX38" fmla="*/ 0 w 6318157"/>
                <a:gd name="connsiteY38" fmla="*/ 3570135 h 5303520"/>
                <a:gd name="connsiteX39" fmla="*/ 0 w 6318157"/>
                <a:gd name="connsiteY39" fmla="*/ 3649648 h 5303520"/>
                <a:gd name="connsiteX40" fmla="*/ 15903 w 6318157"/>
                <a:gd name="connsiteY40" fmla="*/ 3729161 h 5303520"/>
                <a:gd name="connsiteX41" fmla="*/ 127221 w 6318157"/>
                <a:gd name="connsiteY41" fmla="*/ 3745064 h 5303520"/>
                <a:gd name="connsiteX42" fmla="*/ 190831 w 6318157"/>
                <a:gd name="connsiteY42" fmla="*/ 3641697 h 5303520"/>
                <a:gd name="connsiteX43" fmla="*/ 326003 w 6318157"/>
                <a:gd name="connsiteY43" fmla="*/ 3586038 h 5303520"/>
                <a:gd name="connsiteX44" fmla="*/ 326003 w 6318157"/>
                <a:gd name="connsiteY44" fmla="*/ 3586038 h 5303520"/>
                <a:gd name="connsiteX45" fmla="*/ 445273 w 6318157"/>
                <a:gd name="connsiteY45" fmla="*/ 3705307 h 5303520"/>
                <a:gd name="connsiteX46" fmla="*/ 413468 w 6318157"/>
                <a:gd name="connsiteY46" fmla="*/ 3760967 h 5303520"/>
                <a:gd name="connsiteX47" fmla="*/ 357809 w 6318157"/>
                <a:gd name="connsiteY47" fmla="*/ 4174434 h 5303520"/>
                <a:gd name="connsiteX48" fmla="*/ 556591 w 6318157"/>
                <a:gd name="connsiteY48" fmla="*/ 3991554 h 5303520"/>
                <a:gd name="connsiteX49" fmla="*/ 620202 w 6318157"/>
                <a:gd name="connsiteY49" fmla="*/ 4023360 h 5303520"/>
                <a:gd name="connsiteX50" fmla="*/ 723569 w 6318157"/>
                <a:gd name="connsiteY50" fmla="*/ 4039262 h 5303520"/>
                <a:gd name="connsiteX51" fmla="*/ 795130 w 6318157"/>
                <a:gd name="connsiteY51" fmla="*/ 4150581 h 5303520"/>
                <a:gd name="connsiteX52" fmla="*/ 1025718 w 6318157"/>
                <a:gd name="connsiteY52" fmla="*/ 4253947 h 5303520"/>
                <a:gd name="connsiteX53" fmla="*/ 1176793 w 6318157"/>
                <a:gd name="connsiteY53" fmla="*/ 4500438 h 5303520"/>
                <a:gd name="connsiteX54" fmla="*/ 1144988 w 6318157"/>
                <a:gd name="connsiteY54" fmla="*/ 4595854 h 5303520"/>
                <a:gd name="connsiteX55" fmla="*/ 1614115 w 6318157"/>
                <a:gd name="connsiteY55" fmla="*/ 4842344 h 5303520"/>
                <a:gd name="connsiteX56" fmla="*/ 1614115 w 6318157"/>
                <a:gd name="connsiteY56" fmla="*/ 4993419 h 5303520"/>
                <a:gd name="connsiteX57" fmla="*/ 1614115 w 6318157"/>
                <a:gd name="connsiteY57" fmla="*/ 5128591 h 5303520"/>
                <a:gd name="connsiteX58" fmla="*/ 1653871 w 6318157"/>
                <a:gd name="connsiteY58" fmla="*/ 5255812 h 5303520"/>
                <a:gd name="connsiteX59" fmla="*/ 1844703 w 6318157"/>
                <a:gd name="connsiteY59" fmla="*/ 5303520 h 5303520"/>
                <a:gd name="connsiteX60" fmla="*/ 1844703 w 6318157"/>
                <a:gd name="connsiteY60" fmla="*/ 5303520 h 5303520"/>
                <a:gd name="connsiteX61" fmla="*/ 1971923 w 6318157"/>
                <a:gd name="connsiteY61" fmla="*/ 5247861 h 5303520"/>
                <a:gd name="connsiteX62" fmla="*/ 2115047 w 6318157"/>
                <a:gd name="connsiteY62" fmla="*/ 5239909 h 5303520"/>
                <a:gd name="connsiteX63" fmla="*/ 2170706 w 6318157"/>
                <a:gd name="connsiteY63" fmla="*/ 5144494 h 5303520"/>
                <a:gd name="connsiteX64" fmla="*/ 2083242 w 6318157"/>
                <a:gd name="connsiteY64" fmla="*/ 5080883 h 5303520"/>
                <a:gd name="connsiteX65" fmla="*/ 2011680 w 6318157"/>
                <a:gd name="connsiteY65" fmla="*/ 5033175 h 5303520"/>
                <a:gd name="connsiteX66" fmla="*/ 1932167 w 6318157"/>
                <a:gd name="connsiteY66" fmla="*/ 4937760 h 5303520"/>
                <a:gd name="connsiteX67" fmla="*/ 1884459 w 6318157"/>
                <a:gd name="connsiteY67" fmla="*/ 4834393 h 5303520"/>
                <a:gd name="connsiteX68" fmla="*/ 1940118 w 6318157"/>
                <a:gd name="connsiteY68" fmla="*/ 4770782 h 5303520"/>
                <a:gd name="connsiteX69" fmla="*/ 2226365 w 6318157"/>
                <a:gd name="connsiteY69" fmla="*/ 4683318 h 5303520"/>
                <a:gd name="connsiteX70" fmla="*/ 2313829 w 6318157"/>
                <a:gd name="connsiteY70" fmla="*/ 4707172 h 5303520"/>
                <a:gd name="connsiteX71" fmla="*/ 2449002 w 6318157"/>
                <a:gd name="connsiteY71" fmla="*/ 4731026 h 5303520"/>
                <a:gd name="connsiteX72" fmla="*/ 2504661 w 6318157"/>
                <a:gd name="connsiteY72" fmla="*/ 4826441 h 5303520"/>
                <a:gd name="connsiteX73" fmla="*/ 2584174 w 6318157"/>
                <a:gd name="connsiteY73" fmla="*/ 4818490 h 5303520"/>
                <a:gd name="connsiteX74" fmla="*/ 2798859 w 6318157"/>
                <a:gd name="connsiteY74" fmla="*/ 4818490 h 5303520"/>
                <a:gd name="connsiteX75" fmla="*/ 2934031 w 6318157"/>
                <a:gd name="connsiteY75" fmla="*/ 4945711 h 5303520"/>
                <a:gd name="connsiteX76" fmla="*/ 2910177 w 6318157"/>
                <a:gd name="connsiteY76" fmla="*/ 5136542 h 5303520"/>
                <a:gd name="connsiteX77" fmla="*/ 2981739 w 6318157"/>
                <a:gd name="connsiteY77" fmla="*/ 5080883 h 5303520"/>
                <a:gd name="connsiteX78" fmla="*/ 3101009 w 6318157"/>
                <a:gd name="connsiteY78" fmla="*/ 5144494 h 5303520"/>
                <a:gd name="connsiteX79" fmla="*/ 3164619 w 6318157"/>
                <a:gd name="connsiteY79" fmla="*/ 4842344 h 5303520"/>
                <a:gd name="connsiteX80" fmla="*/ 3116911 w 6318157"/>
                <a:gd name="connsiteY80" fmla="*/ 4476584 h 5303520"/>
                <a:gd name="connsiteX81" fmla="*/ 3156668 w 6318157"/>
                <a:gd name="connsiteY81" fmla="*/ 4365266 h 5303520"/>
                <a:gd name="connsiteX82" fmla="*/ 3323645 w 6318157"/>
                <a:gd name="connsiteY82" fmla="*/ 4301655 h 5303520"/>
                <a:gd name="connsiteX83" fmla="*/ 3482671 w 6318157"/>
                <a:gd name="connsiteY83" fmla="*/ 4253947 h 5303520"/>
                <a:gd name="connsiteX84" fmla="*/ 3570136 w 6318157"/>
                <a:gd name="connsiteY84" fmla="*/ 4333461 h 5303520"/>
                <a:gd name="connsiteX85" fmla="*/ 3530379 w 6318157"/>
                <a:gd name="connsiteY85" fmla="*/ 4444779 h 5303520"/>
                <a:gd name="connsiteX86" fmla="*/ 3546282 w 6318157"/>
                <a:gd name="connsiteY86" fmla="*/ 4548146 h 5303520"/>
                <a:gd name="connsiteX87" fmla="*/ 3609892 w 6318157"/>
                <a:gd name="connsiteY87" fmla="*/ 4603805 h 5303520"/>
                <a:gd name="connsiteX88" fmla="*/ 3673503 w 6318157"/>
                <a:gd name="connsiteY88" fmla="*/ 4611756 h 5303520"/>
                <a:gd name="connsiteX89" fmla="*/ 3745064 w 6318157"/>
                <a:gd name="connsiteY89" fmla="*/ 4746928 h 5303520"/>
                <a:gd name="connsiteX90" fmla="*/ 4071068 w 6318157"/>
                <a:gd name="connsiteY90" fmla="*/ 4691269 h 5303520"/>
                <a:gd name="connsiteX91" fmla="*/ 4397071 w 6318157"/>
                <a:gd name="connsiteY91" fmla="*/ 4659464 h 5303520"/>
                <a:gd name="connsiteX92" fmla="*/ 4436828 w 6318157"/>
                <a:gd name="connsiteY92" fmla="*/ 4762831 h 5303520"/>
                <a:gd name="connsiteX93" fmla="*/ 4500438 w 6318157"/>
                <a:gd name="connsiteY93" fmla="*/ 4731026 h 5303520"/>
                <a:gd name="connsiteX94" fmla="*/ 4595854 w 6318157"/>
                <a:gd name="connsiteY94" fmla="*/ 4659464 h 5303520"/>
                <a:gd name="connsiteX95" fmla="*/ 4659464 w 6318157"/>
                <a:gd name="connsiteY95" fmla="*/ 4500438 h 5303520"/>
                <a:gd name="connsiteX96" fmla="*/ 4683318 w 6318157"/>
                <a:gd name="connsiteY96" fmla="*/ 4277801 h 5303520"/>
                <a:gd name="connsiteX97" fmla="*/ 4516341 w 6318157"/>
                <a:gd name="connsiteY97" fmla="*/ 4222142 h 5303520"/>
                <a:gd name="connsiteX98" fmla="*/ 4548146 w 6318157"/>
                <a:gd name="connsiteY98" fmla="*/ 4047214 h 5303520"/>
                <a:gd name="connsiteX99" fmla="*/ 4619708 w 6318157"/>
                <a:gd name="connsiteY99" fmla="*/ 3991554 h 5303520"/>
                <a:gd name="connsiteX100" fmla="*/ 4738977 w 6318157"/>
                <a:gd name="connsiteY100" fmla="*/ 3856382 h 5303520"/>
                <a:gd name="connsiteX101" fmla="*/ 4826442 w 6318157"/>
                <a:gd name="connsiteY101" fmla="*/ 3737113 h 5303520"/>
                <a:gd name="connsiteX102" fmla="*/ 4929809 w 6318157"/>
                <a:gd name="connsiteY102" fmla="*/ 3824577 h 5303520"/>
                <a:gd name="connsiteX103" fmla="*/ 4921857 w 6318157"/>
                <a:gd name="connsiteY103" fmla="*/ 3991554 h 5303520"/>
                <a:gd name="connsiteX104" fmla="*/ 4977516 w 6318157"/>
                <a:gd name="connsiteY104" fmla="*/ 4015408 h 5303520"/>
                <a:gd name="connsiteX105" fmla="*/ 5025224 w 6318157"/>
                <a:gd name="connsiteY105" fmla="*/ 3919993 h 5303520"/>
                <a:gd name="connsiteX106" fmla="*/ 5072932 w 6318157"/>
                <a:gd name="connsiteY106" fmla="*/ 3919993 h 5303520"/>
                <a:gd name="connsiteX107" fmla="*/ 5144494 w 6318157"/>
                <a:gd name="connsiteY107" fmla="*/ 3816626 h 5303520"/>
                <a:gd name="connsiteX108" fmla="*/ 5160396 w 6318157"/>
                <a:gd name="connsiteY108" fmla="*/ 3745064 h 5303520"/>
                <a:gd name="connsiteX109" fmla="*/ 5390984 w 6318157"/>
                <a:gd name="connsiteY109" fmla="*/ 3697356 h 5303520"/>
                <a:gd name="connsiteX110" fmla="*/ 5486400 w 6318157"/>
                <a:gd name="connsiteY110" fmla="*/ 3593989 h 5303520"/>
                <a:gd name="connsiteX111" fmla="*/ 5390984 w 6318157"/>
                <a:gd name="connsiteY111" fmla="*/ 3530379 h 5303520"/>
                <a:gd name="connsiteX112" fmla="*/ 5343276 w 6318157"/>
                <a:gd name="connsiteY112" fmla="*/ 3291840 h 5303520"/>
                <a:gd name="connsiteX113" fmla="*/ 5478449 w 6318157"/>
                <a:gd name="connsiteY113" fmla="*/ 3021495 h 5303520"/>
                <a:gd name="connsiteX114" fmla="*/ 5820355 w 6318157"/>
                <a:gd name="connsiteY114" fmla="*/ 2949934 h 5303520"/>
                <a:gd name="connsiteX115" fmla="*/ 6020959 w 6318157"/>
                <a:gd name="connsiteY115" fmla="*/ 2817743 h 5303520"/>
                <a:gd name="connsiteX116" fmla="*/ 6058811 w 6318157"/>
                <a:gd name="connsiteY116" fmla="*/ 2840189 h 5303520"/>
                <a:gd name="connsiteX117" fmla="*/ 6114056 w 6318157"/>
                <a:gd name="connsiteY117" fmla="*/ 2819234 h 5303520"/>
                <a:gd name="connsiteX118" fmla="*/ 6152156 w 6318157"/>
                <a:gd name="connsiteY118" fmla="*/ 2849714 h 5303520"/>
                <a:gd name="connsiteX119" fmla="*/ 6260741 w 6318157"/>
                <a:gd name="connsiteY119" fmla="*/ 2828759 h 5303520"/>
                <a:gd name="connsiteX120" fmla="*/ 6292298 w 6318157"/>
                <a:gd name="connsiteY120" fmla="*/ 2839444 h 5303520"/>
                <a:gd name="connsiteX121" fmla="*/ 6304556 w 6318157"/>
                <a:gd name="connsiteY121" fmla="*/ 2798279 h 5303520"/>
                <a:gd name="connsiteX122" fmla="*/ 6306461 w 6318157"/>
                <a:gd name="connsiteY122" fmla="*/ 2769704 h 5303520"/>
                <a:gd name="connsiteX123" fmla="*/ 6317891 w 6318157"/>
                <a:gd name="connsiteY123" fmla="*/ 2758274 h 5303520"/>
                <a:gd name="connsiteX124" fmla="*/ 6268361 w 6318157"/>
                <a:gd name="connsiteY124" fmla="*/ 2735414 h 5303520"/>
                <a:gd name="connsiteX125" fmla="*/ 6220736 w 6318157"/>
                <a:gd name="connsiteY125" fmla="*/ 2503749 h 5303520"/>
                <a:gd name="connsiteX126" fmla="*/ 6169301 w 6318157"/>
                <a:gd name="connsiteY126" fmla="*/ 2529968 h 5303520"/>
                <a:gd name="connsiteX127" fmla="*/ 6119771 w 6318157"/>
                <a:gd name="connsiteY127" fmla="*/ 2493479 h 5303520"/>
                <a:gd name="connsiteX128" fmla="*/ 6051191 w 6318157"/>
                <a:gd name="connsiteY128" fmla="*/ 2478533 h 5303520"/>
                <a:gd name="connsiteX129" fmla="*/ 6053096 w 6318157"/>
                <a:gd name="connsiteY129" fmla="*/ 2394713 h 5303520"/>
                <a:gd name="connsiteX130" fmla="*/ 6027337 w 6318157"/>
                <a:gd name="connsiteY130" fmla="*/ 2429537 h 5303520"/>
                <a:gd name="connsiteX131" fmla="*/ 5994041 w 6318157"/>
                <a:gd name="connsiteY131" fmla="*/ 2371853 h 5303520"/>
                <a:gd name="connsiteX132" fmla="*/ 5976896 w 6318157"/>
                <a:gd name="connsiteY132" fmla="*/ 2232788 h 5303520"/>
                <a:gd name="connsiteX133" fmla="*/ 5915770 w 6318157"/>
                <a:gd name="connsiteY133" fmla="*/ 2242267 h 5303520"/>
                <a:gd name="connsiteX134" fmla="*/ 5677231 w 6318157"/>
                <a:gd name="connsiteY134" fmla="*/ 2146852 h 5303520"/>
                <a:gd name="connsiteX135" fmla="*/ 5534108 w 6318157"/>
                <a:gd name="connsiteY135" fmla="*/ 2138901 h 5303520"/>
                <a:gd name="connsiteX136" fmla="*/ 5526156 w 6318157"/>
                <a:gd name="connsiteY136" fmla="*/ 2297927 h 5303520"/>
                <a:gd name="connsiteX137" fmla="*/ 5446643 w 6318157"/>
                <a:gd name="connsiteY137" fmla="*/ 2615979 h 5303520"/>
                <a:gd name="connsiteX138" fmla="*/ 5239909 w 6318157"/>
                <a:gd name="connsiteY138" fmla="*/ 2576222 h 5303520"/>
                <a:gd name="connsiteX139" fmla="*/ 4953663 w 6318157"/>
                <a:gd name="connsiteY139" fmla="*/ 2512612 h 5303520"/>
                <a:gd name="connsiteX140" fmla="*/ 4699221 w 6318157"/>
                <a:gd name="connsiteY140" fmla="*/ 2337683 h 5303520"/>
                <a:gd name="connsiteX141" fmla="*/ 4325509 w 6318157"/>
                <a:gd name="connsiteY141" fmla="*/ 2202511 h 5303520"/>
                <a:gd name="connsiteX142" fmla="*/ 3705308 w 6318157"/>
                <a:gd name="connsiteY142" fmla="*/ 2035534 h 5303520"/>
                <a:gd name="connsiteX143" fmla="*/ 3641697 w 6318157"/>
                <a:gd name="connsiteY143" fmla="*/ 1677725 h 5303520"/>
                <a:gd name="connsiteX144" fmla="*/ 3458817 w 6318157"/>
                <a:gd name="connsiteY144" fmla="*/ 1526650 h 5303520"/>
                <a:gd name="connsiteX145" fmla="*/ 3593989 w 6318157"/>
                <a:gd name="connsiteY145" fmla="*/ 1343770 h 5303520"/>
                <a:gd name="connsiteX146" fmla="*/ 3601941 w 6318157"/>
                <a:gd name="connsiteY146" fmla="*/ 1097280 h 5303520"/>
                <a:gd name="connsiteX147" fmla="*/ 3148716 w 6318157"/>
                <a:gd name="connsiteY147" fmla="*/ 906448 h 5303520"/>
                <a:gd name="connsiteX148" fmla="*/ 2806810 w 6318157"/>
                <a:gd name="connsiteY148" fmla="*/ 834887 h 5303520"/>
                <a:gd name="connsiteX149" fmla="*/ 2600076 w 6318157"/>
                <a:gd name="connsiteY149" fmla="*/ 811033 h 5303520"/>
                <a:gd name="connsiteX150" fmla="*/ 2544417 w 6318157"/>
                <a:gd name="connsiteY150" fmla="*/ 580445 h 5303520"/>
                <a:gd name="connsiteX151" fmla="*/ 2464904 w 6318157"/>
                <a:gd name="connsiteY151" fmla="*/ 357808 h 5303520"/>
                <a:gd name="connsiteX152" fmla="*/ 2417196 w 6318157"/>
                <a:gd name="connsiteY152" fmla="*/ 230587 h 5303520"/>
                <a:gd name="connsiteX153" fmla="*/ 2496709 w 6318157"/>
                <a:gd name="connsiteY153" fmla="*/ 135172 h 5303520"/>
                <a:gd name="connsiteX0" fmla="*/ 2496709 w 6318157"/>
                <a:gd name="connsiteY0" fmla="*/ 135172 h 5303520"/>
                <a:gd name="connsiteX1" fmla="*/ 2393343 w 6318157"/>
                <a:gd name="connsiteY1" fmla="*/ 71561 h 5303520"/>
                <a:gd name="connsiteX2" fmla="*/ 2210463 w 6318157"/>
                <a:gd name="connsiteY2" fmla="*/ 79513 h 5303520"/>
                <a:gd name="connsiteX3" fmla="*/ 2059388 w 6318157"/>
                <a:gd name="connsiteY3" fmla="*/ 0 h 5303520"/>
                <a:gd name="connsiteX4" fmla="*/ 1908313 w 6318157"/>
                <a:gd name="connsiteY4" fmla="*/ 103367 h 5303520"/>
                <a:gd name="connsiteX5" fmla="*/ 1884459 w 6318157"/>
                <a:gd name="connsiteY5" fmla="*/ 310101 h 5303520"/>
                <a:gd name="connsiteX6" fmla="*/ 1773141 w 6318157"/>
                <a:gd name="connsiteY6" fmla="*/ 294198 h 5303520"/>
                <a:gd name="connsiteX7" fmla="*/ 1606163 w 6318157"/>
                <a:gd name="connsiteY7" fmla="*/ 318052 h 5303520"/>
                <a:gd name="connsiteX8" fmla="*/ 1391478 w 6318157"/>
                <a:gd name="connsiteY8" fmla="*/ 190831 h 5303520"/>
                <a:gd name="connsiteX9" fmla="*/ 1256306 w 6318157"/>
                <a:gd name="connsiteY9" fmla="*/ 190831 h 5303520"/>
                <a:gd name="connsiteX10" fmla="*/ 1208598 w 6318157"/>
                <a:gd name="connsiteY10" fmla="*/ 381662 h 5303520"/>
                <a:gd name="connsiteX11" fmla="*/ 1041621 w 6318157"/>
                <a:gd name="connsiteY11" fmla="*/ 548640 h 5303520"/>
                <a:gd name="connsiteX12" fmla="*/ 930303 w 6318157"/>
                <a:gd name="connsiteY12" fmla="*/ 628153 h 5303520"/>
                <a:gd name="connsiteX13" fmla="*/ 842838 w 6318157"/>
                <a:gd name="connsiteY13" fmla="*/ 572494 h 5303520"/>
                <a:gd name="connsiteX14" fmla="*/ 747423 w 6318157"/>
                <a:gd name="connsiteY14" fmla="*/ 755374 h 5303520"/>
                <a:gd name="connsiteX15" fmla="*/ 222636 w 6318157"/>
                <a:gd name="connsiteY15" fmla="*/ 930302 h 5303520"/>
                <a:gd name="connsiteX16" fmla="*/ 254442 w 6318157"/>
                <a:gd name="connsiteY16" fmla="*/ 1073426 h 5303520"/>
                <a:gd name="connsiteX17" fmla="*/ 302149 w 6318157"/>
                <a:gd name="connsiteY17" fmla="*/ 1256306 h 5303520"/>
                <a:gd name="connsiteX18" fmla="*/ 341906 w 6318157"/>
                <a:gd name="connsiteY18" fmla="*/ 1288111 h 5303520"/>
                <a:gd name="connsiteX19" fmla="*/ 508883 w 6318157"/>
                <a:gd name="connsiteY19" fmla="*/ 1319916 h 5303520"/>
                <a:gd name="connsiteX20" fmla="*/ 532737 w 6318157"/>
                <a:gd name="connsiteY20" fmla="*/ 1542553 h 5303520"/>
                <a:gd name="connsiteX21" fmla="*/ 930303 w 6318157"/>
                <a:gd name="connsiteY21" fmla="*/ 1717481 h 5303520"/>
                <a:gd name="connsiteX22" fmla="*/ 818984 w 6318157"/>
                <a:gd name="connsiteY22" fmla="*/ 1844702 h 5303520"/>
                <a:gd name="connsiteX23" fmla="*/ 644056 w 6318157"/>
                <a:gd name="connsiteY23" fmla="*/ 1828800 h 5303520"/>
                <a:gd name="connsiteX24" fmla="*/ 636104 w 6318157"/>
                <a:gd name="connsiteY24" fmla="*/ 2075290 h 5303520"/>
                <a:gd name="connsiteX25" fmla="*/ 755374 w 6318157"/>
                <a:gd name="connsiteY25" fmla="*/ 2178657 h 5303520"/>
                <a:gd name="connsiteX26" fmla="*/ 818984 w 6318157"/>
                <a:gd name="connsiteY26" fmla="*/ 2289975 h 5303520"/>
                <a:gd name="connsiteX27" fmla="*/ 818984 w 6318157"/>
                <a:gd name="connsiteY27" fmla="*/ 2329732 h 5303520"/>
                <a:gd name="connsiteX28" fmla="*/ 580445 w 6318157"/>
                <a:gd name="connsiteY28" fmla="*/ 2361537 h 5303520"/>
                <a:gd name="connsiteX29" fmla="*/ 485029 w 6318157"/>
                <a:gd name="connsiteY29" fmla="*/ 2393342 h 5303520"/>
                <a:gd name="connsiteX30" fmla="*/ 437322 w 6318157"/>
                <a:gd name="connsiteY30" fmla="*/ 2544417 h 5303520"/>
                <a:gd name="connsiteX31" fmla="*/ 238539 w 6318157"/>
                <a:gd name="connsiteY31" fmla="*/ 2615979 h 5303520"/>
                <a:gd name="connsiteX32" fmla="*/ 294198 w 6318157"/>
                <a:gd name="connsiteY32" fmla="*/ 2687541 h 5303520"/>
                <a:gd name="connsiteX33" fmla="*/ 405516 w 6318157"/>
                <a:gd name="connsiteY33" fmla="*/ 2727297 h 5303520"/>
                <a:gd name="connsiteX34" fmla="*/ 349857 w 6318157"/>
                <a:gd name="connsiteY34" fmla="*/ 2854518 h 5303520"/>
                <a:gd name="connsiteX35" fmla="*/ 206734 w 6318157"/>
                <a:gd name="connsiteY35" fmla="*/ 3021495 h 5303520"/>
                <a:gd name="connsiteX36" fmla="*/ 166977 w 6318157"/>
                <a:gd name="connsiteY36" fmla="*/ 3260034 h 5303520"/>
                <a:gd name="connsiteX37" fmla="*/ 103367 w 6318157"/>
                <a:gd name="connsiteY37" fmla="*/ 3450866 h 5303520"/>
                <a:gd name="connsiteX38" fmla="*/ 0 w 6318157"/>
                <a:gd name="connsiteY38" fmla="*/ 3570135 h 5303520"/>
                <a:gd name="connsiteX39" fmla="*/ 0 w 6318157"/>
                <a:gd name="connsiteY39" fmla="*/ 3649648 h 5303520"/>
                <a:gd name="connsiteX40" fmla="*/ 15903 w 6318157"/>
                <a:gd name="connsiteY40" fmla="*/ 3729161 h 5303520"/>
                <a:gd name="connsiteX41" fmla="*/ 127221 w 6318157"/>
                <a:gd name="connsiteY41" fmla="*/ 3745064 h 5303520"/>
                <a:gd name="connsiteX42" fmla="*/ 190831 w 6318157"/>
                <a:gd name="connsiteY42" fmla="*/ 3641697 h 5303520"/>
                <a:gd name="connsiteX43" fmla="*/ 326003 w 6318157"/>
                <a:gd name="connsiteY43" fmla="*/ 3586038 h 5303520"/>
                <a:gd name="connsiteX44" fmla="*/ 326003 w 6318157"/>
                <a:gd name="connsiteY44" fmla="*/ 3586038 h 5303520"/>
                <a:gd name="connsiteX45" fmla="*/ 445273 w 6318157"/>
                <a:gd name="connsiteY45" fmla="*/ 3705307 h 5303520"/>
                <a:gd name="connsiteX46" fmla="*/ 413468 w 6318157"/>
                <a:gd name="connsiteY46" fmla="*/ 3760967 h 5303520"/>
                <a:gd name="connsiteX47" fmla="*/ 357809 w 6318157"/>
                <a:gd name="connsiteY47" fmla="*/ 4174434 h 5303520"/>
                <a:gd name="connsiteX48" fmla="*/ 556591 w 6318157"/>
                <a:gd name="connsiteY48" fmla="*/ 3991554 h 5303520"/>
                <a:gd name="connsiteX49" fmla="*/ 620202 w 6318157"/>
                <a:gd name="connsiteY49" fmla="*/ 4023360 h 5303520"/>
                <a:gd name="connsiteX50" fmla="*/ 723569 w 6318157"/>
                <a:gd name="connsiteY50" fmla="*/ 4039262 h 5303520"/>
                <a:gd name="connsiteX51" fmla="*/ 795130 w 6318157"/>
                <a:gd name="connsiteY51" fmla="*/ 4150581 h 5303520"/>
                <a:gd name="connsiteX52" fmla="*/ 1025718 w 6318157"/>
                <a:gd name="connsiteY52" fmla="*/ 4253947 h 5303520"/>
                <a:gd name="connsiteX53" fmla="*/ 1176793 w 6318157"/>
                <a:gd name="connsiteY53" fmla="*/ 4500438 h 5303520"/>
                <a:gd name="connsiteX54" fmla="*/ 1144988 w 6318157"/>
                <a:gd name="connsiteY54" fmla="*/ 4595854 h 5303520"/>
                <a:gd name="connsiteX55" fmla="*/ 1614115 w 6318157"/>
                <a:gd name="connsiteY55" fmla="*/ 4842344 h 5303520"/>
                <a:gd name="connsiteX56" fmla="*/ 1614115 w 6318157"/>
                <a:gd name="connsiteY56" fmla="*/ 4993419 h 5303520"/>
                <a:gd name="connsiteX57" fmla="*/ 1614115 w 6318157"/>
                <a:gd name="connsiteY57" fmla="*/ 5128591 h 5303520"/>
                <a:gd name="connsiteX58" fmla="*/ 1653871 w 6318157"/>
                <a:gd name="connsiteY58" fmla="*/ 5255812 h 5303520"/>
                <a:gd name="connsiteX59" fmla="*/ 1844703 w 6318157"/>
                <a:gd name="connsiteY59" fmla="*/ 5303520 h 5303520"/>
                <a:gd name="connsiteX60" fmla="*/ 1844703 w 6318157"/>
                <a:gd name="connsiteY60" fmla="*/ 5303520 h 5303520"/>
                <a:gd name="connsiteX61" fmla="*/ 1971923 w 6318157"/>
                <a:gd name="connsiteY61" fmla="*/ 5247861 h 5303520"/>
                <a:gd name="connsiteX62" fmla="*/ 2115047 w 6318157"/>
                <a:gd name="connsiteY62" fmla="*/ 5239909 h 5303520"/>
                <a:gd name="connsiteX63" fmla="*/ 2170706 w 6318157"/>
                <a:gd name="connsiteY63" fmla="*/ 5144494 h 5303520"/>
                <a:gd name="connsiteX64" fmla="*/ 2083242 w 6318157"/>
                <a:gd name="connsiteY64" fmla="*/ 5080883 h 5303520"/>
                <a:gd name="connsiteX65" fmla="*/ 2011680 w 6318157"/>
                <a:gd name="connsiteY65" fmla="*/ 5033175 h 5303520"/>
                <a:gd name="connsiteX66" fmla="*/ 1932167 w 6318157"/>
                <a:gd name="connsiteY66" fmla="*/ 4937760 h 5303520"/>
                <a:gd name="connsiteX67" fmla="*/ 1884459 w 6318157"/>
                <a:gd name="connsiteY67" fmla="*/ 4834393 h 5303520"/>
                <a:gd name="connsiteX68" fmla="*/ 1940118 w 6318157"/>
                <a:gd name="connsiteY68" fmla="*/ 4770782 h 5303520"/>
                <a:gd name="connsiteX69" fmla="*/ 2226365 w 6318157"/>
                <a:gd name="connsiteY69" fmla="*/ 4683318 h 5303520"/>
                <a:gd name="connsiteX70" fmla="*/ 2313829 w 6318157"/>
                <a:gd name="connsiteY70" fmla="*/ 4707172 h 5303520"/>
                <a:gd name="connsiteX71" fmla="*/ 2449002 w 6318157"/>
                <a:gd name="connsiteY71" fmla="*/ 4731026 h 5303520"/>
                <a:gd name="connsiteX72" fmla="*/ 2504661 w 6318157"/>
                <a:gd name="connsiteY72" fmla="*/ 4826441 h 5303520"/>
                <a:gd name="connsiteX73" fmla="*/ 2584174 w 6318157"/>
                <a:gd name="connsiteY73" fmla="*/ 4818490 h 5303520"/>
                <a:gd name="connsiteX74" fmla="*/ 2798859 w 6318157"/>
                <a:gd name="connsiteY74" fmla="*/ 4818490 h 5303520"/>
                <a:gd name="connsiteX75" fmla="*/ 2934031 w 6318157"/>
                <a:gd name="connsiteY75" fmla="*/ 4945711 h 5303520"/>
                <a:gd name="connsiteX76" fmla="*/ 2910177 w 6318157"/>
                <a:gd name="connsiteY76" fmla="*/ 5136542 h 5303520"/>
                <a:gd name="connsiteX77" fmla="*/ 2981739 w 6318157"/>
                <a:gd name="connsiteY77" fmla="*/ 5080883 h 5303520"/>
                <a:gd name="connsiteX78" fmla="*/ 3101009 w 6318157"/>
                <a:gd name="connsiteY78" fmla="*/ 5144494 h 5303520"/>
                <a:gd name="connsiteX79" fmla="*/ 3164619 w 6318157"/>
                <a:gd name="connsiteY79" fmla="*/ 4842344 h 5303520"/>
                <a:gd name="connsiteX80" fmla="*/ 3116911 w 6318157"/>
                <a:gd name="connsiteY80" fmla="*/ 4476584 h 5303520"/>
                <a:gd name="connsiteX81" fmla="*/ 3156668 w 6318157"/>
                <a:gd name="connsiteY81" fmla="*/ 4365266 h 5303520"/>
                <a:gd name="connsiteX82" fmla="*/ 3323645 w 6318157"/>
                <a:gd name="connsiteY82" fmla="*/ 4301655 h 5303520"/>
                <a:gd name="connsiteX83" fmla="*/ 3482671 w 6318157"/>
                <a:gd name="connsiteY83" fmla="*/ 4253947 h 5303520"/>
                <a:gd name="connsiteX84" fmla="*/ 3570136 w 6318157"/>
                <a:gd name="connsiteY84" fmla="*/ 4333461 h 5303520"/>
                <a:gd name="connsiteX85" fmla="*/ 3530379 w 6318157"/>
                <a:gd name="connsiteY85" fmla="*/ 4444779 h 5303520"/>
                <a:gd name="connsiteX86" fmla="*/ 3546282 w 6318157"/>
                <a:gd name="connsiteY86" fmla="*/ 4548146 h 5303520"/>
                <a:gd name="connsiteX87" fmla="*/ 3609892 w 6318157"/>
                <a:gd name="connsiteY87" fmla="*/ 4603805 h 5303520"/>
                <a:gd name="connsiteX88" fmla="*/ 3673503 w 6318157"/>
                <a:gd name="connsiteY88" fmla="*/ 4611756 h 5303520"/>
                <a:gd name="connsiteX89" fmla="*/ 3745064 w 6318157"/>
                <a:gd name="connsiteY89" fmla="*/ 4746928 h 5303520"/>
                <a:gd name="connsiteX90" fmla="*/ 4071068 w 6318157"/>
                <a:gd name="connsiteY90" fmla="*/ 4691269 h 5303520"/>
                <a:gd name="connsiteX91" fmla="*/ 4397071 w 6318157"/>
                <a:gd name="connsiteY91" fmla="*/ 4659464 h 5303520"/>
                <a:gd name="connsiteX92" fmla="*/ 4436828 w 6318157"/>
                <a:gd name="connsiteY92" fmla="*/ 4762831 h 5303520"/>
                <a:gd name="connsiteX93" fmla="*/ 4500438 w 6318157"/>
                <a:gd name="connsiteY93" fmla="*/ 4731026 h 5303520"/>
                <a:gd name="connsiteX94" fmla="*/ 4595854 w 6318157"/>
                <a:gd name="connsiteY94" fmla="*/ 4659464 h 5303520"/>
                <a:gd name="connsiteX95" fmla="*/ 4659464 w 6318157"/>
                <a:gd name="connsiteY95" fmla="*/ 4500438 h 5303520"/>
                <a:gd name="connsiteX96" fmla="*/ 4683318 w 6318157"/>
                <a:gd name="connsiteY96" fmla="*/ 4277801 h 5303520"/>
                <a:gd name="connsiteX97" fmla="*/ 4516341 w 6318157"/>
                <a:gd name="connsiteY97" fmla="*/ 4222142 h 5303520"/>
                <a:gd name="connsiteX98" fmla="*/ 4548146 w 6318157"/>
                <a:gd name="connsiteY98" fmla="*/ 4047214 h 5303520"/>
                <a:gd name="connsiteX99" fmla="*/ 4619708 w 6318157"/>
                <a:gd name="connsiteY99" fmla="*/ 3991554 h 5303520"/>
                <a:gd name="connsiteX100" fmla="*/ 4738977 w 6318157"/>
                <a:gd name="connsiteY100" fmla="*/ 3856382 h 5303520"/>
                <a:gd name="connsiteX101" fmla="*/ 4826442 w 6318157"/>
                <a:gd name="connsiteY101" fmla="*/ 3737113 h 5303520"/>
                <a:gd name="connsiteX102" fmla="*/ 4929809 w 6318157"/>
                <a:gd name="connsiteY102" fmla="*/ 3824577 h 5303520"/>
                <a:gd name="connsiteX103" fmla="*/ 4921857 w 6318157"/>
                <a:gd name="connsiteY103" fmla="*/ 3991554 h 5303520"/>
                <a:gd name="connsiteX104" fmla="*/ 4977516 w 6318157"/>
                <a:gd name="connsiteY104" fmla="*/ 4015408 h 5303520"/>
                <a:gd name="connsiteX105" fmla="*/ 5025224 w 6318157"/>
                <a:gd name="connsiteY105" fmla="*/ 3919993 h 5303520"/>
                <a:gd name="connsiteX106" fmla="*/ 5072932 w 6318157"/>
                <a:gd name="connsiteY106" fmla="*/ 3919993 h 5303520"/>
                <a:gd name="connsiteX107" fmla="*/ 5144494 w 6318157"/>
                <a:gd name="connsiteY107" fmla="*/ 3816626 h 5303520"/>
                <a:gd name="connsiteX108" fmla="*/ 5160396 w 6318157"/>
                <a:gd name="connsiteY108" fmla="*/ 3745064 h 5303520"/>
                <a:gd name="connsiteX109" fmla="*/ 5390984 w 6318157"/>
                <a:gd name="connsiteY109" fmla="*/ 3697356 h 5303520"/>
                <a:gd name="connsiteX110" fmla="*/ 5486400 w 6318157"/>
                <a:gd name="connsiteY110" fmla="*/ 3593989 h 5303520"/>
                <a:gd name="connsiteX111" fmla="*/ 5390984 w 6318157"/>
                <a:gd name="connsiteY111" fmla="*/ 3530379 h 5303520"/>
                <a:gd name="connsiteX112" fmla="*/ 5343276 w 6318157"/>
                <a:gd name="connsiteY112" fmla="*/ 3291840 h 5303520"/>
                <a:gd name="connsiteX113" fmla="*/ 5478449 w 6318157"/>
                <a:gd name="connsiteY113" fmla="*/ 3021495 h 5303520"/>
                <a:gd name="connsiteX114" fmla="*/ 5820355 w 6318157"/>
                <a:gd name="connsiteY114" fmla="*/ 2949934 h 5303520"/>
                <a:gd name="connsiteX115" fmla="*/ 6020959 w 6318157"/>
                <a:gd name="connsiteY115" fmla="*/ 2817743 h 5303520"/>
                <a:gd name="connsiteX116" fmla="*/ 6058811 w 6318157"/>
                <a:gd name="connsiteY116" fmla="*/ 2840189 h 5303520"/>
                <a:gd name="connsiteX117" fmla="*/ 6114056 w 6318157"/>
                <a:gd name="connsiteY117" fmla="*/ 2819234 h 5303520"/>
                <a:gd name="connsiteX118" fmla="*/ 6152156 w 6318157"/>
                <a:gd name="connsiteY118" fmla="*/ 2849714 h 5303520"/>
                <a:gd name="connsiteX119" fmla="*/ 6260741 w 6318157"/>
                <a:gd name="connsiteY119" fmla="*/ 2828759 h 5303520"/>
                <a:gd name="connsiteX120" fmla="*/ 6292298 w 6318157"/>
                <a:gd name="connsiteY120" fmla="*/ 2839444 h 5303520"/>
                <a:gd name="connsiteX121" fmla="*/ 6304556 w 6318157"/>
                <a:gd name="connsiteY121" fmla="*/ 2798279 h 5303520"/>
                <a:gd name="connsiteX122" fmla="*/ 6306461 w 6318157"/>
                <a:gd name="connsiteY122" fmla="*/ 2769704 h 5303520"/>
                <a:gd name="connsiteX123" fmla="*/ 6317891 w 6318157"/>
                <a:gd name="connsiteY123" fmla="*/ 2758274 h 5303520"/>
                <a:gd name="connsiteX124" fmla="*/ 6268361 w 6318157"/>
                <a:gd name="connsiteY124" fmla="*/ 2735414 h 5303520"/>
                <a:gd name="connsiteX125" fmla="*/ 6220736 w 6318157"/>
                <a:gd name="connsiteY125" fmla="*/ 2503749 h 5303520"/>
                <a:gd name="connsiteX126" fmla="*/ 6169301 w 6318157"/>
                <a:gd name="connsiteY126" fmla="*/ 2529968 h 5303520"/>
                <a:gd name="connsiteX127" fmla="*/ 6119771 w 6318157"/>
                <a:gd name="connsiteY127" fmla="*/ 2493479 h 5303520"/>
                <a:gd name="connsiteX128" fmla="*/ 6051191 w 6318157"/>
                <a:gd name="connsiteY128" fmla="*/ 2478533 h 5303520"/>
                <a:gd name="connsiteX129" fmla="*/ 6053096 w 6318157"/>
                <a:gd name="connsiteY129" fmla="*/ 2394713 h 5303520"/>
                <a:gd name="connsiteX130" fmla="*/ 6027337 w 6318157"/>
                <a:gd name="connsiteY130" fmla="*/ 2429537 h 5303520"/>
                <a:gd name="connsiteX131" fmla="*/ 5994041 w 6318157"/>
                <a:gd name="connsiteY131" fmla="*/ 2371853 h 5303520"/>
                <a:gd name="connsiteX132" fmla="*/ 5976896 w 6318157"/>
                <a:gd name="connsiteY132" fmla="*/ 2232788 h 5303520"/>
                <a:gd name="connsiteX133" fmla="*/ 5915770 w 6318157"/>
                <a:gd name="connsiteY133" fmla="*/ 2242267 h 5303520"/>
                <a:gd name="connsiteX134" fmla="*/ 5677231 w 6318157"/>
                <a:gd name="connsiteY134" fmla="*/ 2146852 h 5303520"/>
                <a:gd name="connsiteX135" fmla="*/ 5534108 w 6318157"/>
                <a:gd name="connsiteY135" fmla="*/ 2138901 h 5303520"/>
                <a:gd name="connsiteX136" fmla="*/ 5526156 w 6318157"/>
                <a:gd name="connsiteY136" fmla="*/ 2297927 h 5303520"/>
                <a:gd name="connsiteX137" fmla="*/ 5446643 w 6318157"/>
                <a:gd name="connsiteY137" fmla="*/ 2615979 h 5303520"/>
                <a:gd name="connsiteX138" fmla="*/ 5239909 w 6318157"/>
                <a:gd name="connsiteY138" fmla="*/ 2576222 h 5303520"/>
                <a:gd name="connsiteX139" fmla="*/ 4953663 w 6318157"/>
                <a:gd name="connsiteY139" fmla="*/ 2512612 h 5303520"/>
                <a:gd name="connsiteX140" fmla="*/ 4699221 w 6318157"/>
                <a:gd name="connsiteY140" fmla="*/ 2337683 h 5303520"/>
                <a:gd name="connsiteX141" fmla="*/ 4325509 w 6318157"/>
                <a:gd name="connsiteY141" fmla="*/ 2202511 h 5303520"/>
                <a:gd name="connsiteX142" fmla="*/ 3705308 w 6318157"/>
                <a:gd name="connsiteY142" fmla="*/ 2035534 h 5303520"/>
                <a:gd name="connsiteX143" fmla="*/ 3641697 w 6318157"/>
                <a:gd name="connsiteY143" fmla="*/ 1677725 h 5303520"/>
                <a:gd name="connsiteX144" fmla="*/ 3458817 w 6318157"/>
                <a:gd name="connsiteY144" fmla="*/ 1526650 h 5303520"/>
                <a:gd name="connsiteX145" fmla="*/ 3593989 w 6318157"/>
                <a:gd name="connsiteY145" fmla="*/ 1343770 h 5303520"/>
                <a:gd name="connsiteX146" fmla="*/ 3601941 w 6318157"/>
                <a:gd name="connsiteY146" fmla="*/ 1097280 h 5303520"/>
                <a:gd name="connsiteX147" fmla="*/ 3148716 w 6318157"/>
                <a:gd name="connsiteY147" fmla="*/ 906448 h 5303520"/>
                <a:gd name="connsiteX148" fmla="*/ 2806810 w 6318157"/>
                <a:gd name="connsiteY148" fmla="*/ 834887 h 5303520"/>
                <a:gd name="connsiteX149" fmla="*/ 2600076 w 6318157"/>
                <a:gd name="connsiteY149" fmla="*/ 811033 h 5303520"/>
                <a:gd name="connsiteX150" fmla="*/ 2544417 w 6318157"/>
                <a:gd name="connsiteY150" fmla="*/ 580445 h 5303520"/>
                <a:gd name="connsiteX151" fmla="*/ 2464904 w 6318157"/>
                <a:gd name="connsiteY151" fmla="*/ 357808 h 5303520"/>
                <a:gd name="connsiteX152" fmla="*/ 2417196 w 6318157"/>
                <a:gd name="connsiteY152" fmla="*/ 230587 h 5303520"/>
                <a:gd name="connsiteX153" fmla="*/ 2496709 w 6318157"/>
                <a:gd name="connsiteY153" fmla="*/ 135172 h 5303520"/>
                <a:gd name="connsiteX0" fmla="*/ 2496709 w 6318157"/>
                <a:gd name="connsiteY0" fmla="*/ 135172 h 5303520"/>
                <a:gd name="connsiteX1" fmla="*/ 2393343 w 6318157"/>
                <a:gd name="connsiteY1" fmla="*/ 71561 h 5303520"/>
                <a:gd name="connsiteX2" fmla="*/ 2210463 w 6318157"/>
                <a:gd name="connsiteY2" fmla="*/ 79513 h 5303520"/>
                <a:gd name="connsiteX3" fmla="*/ 2059388 w 6318157"/>
                <a:gd name="connsiteY3" fmla="*/ 0 h 5303520"/>
                <a:gd name="connsiteX4" fmla="*/ 1908313 w 6318157"/>
                <a:gd name="connsiteY4" fmla="*/ 103367 h 5303520"/>
                <a:gd name="connsiteX5" fmla="*/ 1884459 w 6318157"/>
                <a:gd name="connsiteY5" fmla="*/ 310101 h 5303520"/>
                <a:gd name="connsiteX6" fmla="*/ 1773141 w 6318157"/>
                <a:gd name="connsiteY6" fmla="*/ 294198 h 5303520"/>
                <a:gd name="connsiteX7" fmla="*/ 1606163 w 6318157"/>
                <a:gd name="connsiteY7" fmla="*/ 318052 h 5303520"/>
                <a:gd name="connsiteX8" fmla="*/ 1391478 w 6318157"/>
                <a:gd name="connsiteY8" fmla="*/ 190831 h 5303520"/>
                <a:gd name="connsiteX9" fmla="*/ 1256306 w 6318157"/>
                <a:gd name="connsiteY9" fmla="*/ 190831 h 5303520"/>
                <a:gd name="connsiteX10" fmla="*/ 1208598 w 6318157"/>
                <a:gd name="connsiteY10" fmla="*/ 381662 h 5303520"/>
                <a:gd name="connsiteX11" fmla="*/ 1041621 w 6318157"/>
                <a:gd name="connsiteY11" fmla="*/ 548640 h 5303520"/>
                <a:gd name="connsiteX12" fmla="*/ 930303 w 6318157"/>
                <a:gd name="connsiteY12" fmla="*/ 628153 h 5303520"/>
                <a:gd name="connsiteX13" fmla="*/ 842838 w 6318157"/>
                <a:gd name="connsiteY13" fmla="*/ 572494 h 5303520"/>
                <a:gd name="connsiteX14" fmla="*/ 747423 w 6318157"/>
                <a:gd name="connsiteY14" fmla="*/ 755374 h 5303520"/>
                <a:gd name="connsiteX15" fmla="*/ 222636 w 6318157"/>
                <a:gd name="connsiteY15" fmla="*/ 930302 h 5303520"/>
                <a:gd name="connsiteX16" fmla="*/ 254442 w 6318157"/>
                <a:gd name="connsiteY16" fmla="*/ 1073426 h 5303520"/>
                <a:gd name="connsiteX17" fmla="*/ 302149 w 6318157"/>
                <a:gd name="connsiteY17" fmla="*/ 1256306 h 5303520"/>
                <a:gd name="connsiteX18" fmla="*/ 341906 w 6318157"/>
                <a:gd name="connsiteY18" fmla="*/ 1288111 h 5303520"/>
                <a:gd name="connsiteX19" fmla="*/ 508883 w 6318157"/>
                <a:gd name="connsiteY19" fmla="*/ 1319916 h 5303520"/>
                <a:gd name="connsiteX20" fmla="*/ 532737 w 6318157"/>
                <a:gd name="connsiteY20" fmla="*/ 1542553 h 5303520"/>
                <a:gd name="connsiteX21" fmla="*/ 930303 w 6318157"/>
                <a:gd name="connsiteY21" fmla="*/ 1717481 h 5303520"/>
                <a:gd name="connsiteX22" fmla="*/ 818984 w 6318157"/>
                <a:gd name="connsiteY22" fmla="*/ 1844702 h 5303520"/>
                <a:gd name="connsiteX23" fmla="*/ 644056 w 6318157"/>
                <a:gd name="connsiteY23" fmla="*/ 1828800 h 5303520"/>
                <a:gd name="connsiteX24" fmla="*/ 636104 w 6318157"/>
                <a:gd name="connsiteY24" fmla="*/ 2075290 h 5303520"/>
                <a:gd name="connsiteX25" fmla="*/ 755374 w 6318157"/>
                <a:gd name="connsiteY25" fmla="*/ 2178657 h 5303520"/>
                <a:gd name="connsiteX26" fmla="*/ 818984 w 6318157"/>
                <a:gd name="connsiteY26" fmla="*/ 2289975 h 5303520"/>
                <a:gd name="connsiteX27" fmla="*/ 818984 w 6318157"/>
                <a:gd name="connsiteY27" fmla="*/ 2329732 h 5303520"/>
                <a:gd name="connsiteX28" fmla="*/ 580445 w 6318157"/>
                <a:gd name="connsiteY28" fmla="*/ 2361537 h 5303520"/>
                <a:gd name="connsiteX29" fmla="*/ 485029 w 6318157"/>
                <a:gd name="connsiteY29" fmla="*/ 2393342 h 5303520"/>
                <a:gd name="connsiteX30" fmla="*/ 437322 w 6318157"/>
                <a:gd name="connsiteY30" fmla="*/ 2544417 h 5303520"/>
                <a:gd name="connsiteX31" fmla="*/ 238539 w 6318157"/>
                <a:gd name="connsiteY31" fmla="*/ 2615979 h 5303520"/>
                <a:gd name="connsiteX32" fmla="*/ 294198 w 6318157"/>
                <a:gd name="connsiteY32" fmla="*/ 2687541 h 5303520"/>
                <a:gd name="connsiteX33" fmla="*/ 405516 w 6318157"/>
                <a:gd name="connsiteY33" fmla="*/ 2727297 h 5303520"/>
                <a:gd name="connsiteX34" fmla="*/ 349857 w 6318157"/>
                <a:gd name="connsiteY34" fmla="*/ 2854518 h 5303520"/>
                <a:gd name="connsiteX35" fmla="*/ 206734 w 6318157"/>
                <a:gd name="connsiteY35" fmla="*/ 3021495 h 5303520"/>
                <a:gd name="connsiteX36" fmla="*/ 166977 w 6318157"/>
                <a:gd name="connsiteY36" fmla="*/ 3260034 h 5303520"/>
                <a:gd name="connsiteX37" fmla="*/ 103367 w 6318157"/>
                <a:gd name="connsiteY37" fmla="*/ 3450866 h 5303520"/>
                <a:gd name="connsiteX38" fmla="*/ 0 w 6318157"/>
                <a:gd name="connsiteY38" fmla="*/ 3570135 h 5303520"/>
                <a:gd name="connsiteX39" fmla="*/ 0 w 6318157"/>
                <a:gd name="connsiteY39" fmla="*/ 3649648 h 5303520"/>
                <a:gd name="connsiteX40" fmla="*/ 15903 w 6318157"/>
                <a:gd name="connsiteY40" fmla="*/ 3729161 h 5303520"/>
                <a:gd name="connsiteX41" fmla="*/ 127221 w 6318157"/>
                <a:gd name="connsiteY41" fmla="*/ 3745064 h 5303520"/>
                <a:gd name="connsiteX42" fmla="*/ 190831 w 6318157"/>
                <a:gd name="connsiteY42" fmla="*/ 3641697 h 5303520"/>
                <a:gd name="connsiteX43" fmla="*/ 326003 w 6318157"/>
                <a:gd name="connsiteY43" fmla="*/ 3586038 h 5303520"/>
                <a:gd name="connsiteX44" fmla="*/ 326003 w 6318157"/>
                <a:gd name="connsiteY44" fmla="*/ 3586038 h 5303520"/>
                <a:gd name="connsiteX45" fmla="*/ 445273 w 6318157"/>
                <a:gd name="connsiteY45" fmla="*/ 3705307 h 5303520"/>
                <a:gd name="connsiteX46" fmla="*/ 413468 w 6318157"/>
                <a:gd name="connsiteY46" fmla="*/ 3760967 h 5303520"/>
                <a:gd name="connsiteX47" fmla="*/ 357809 w 6318157"/>
                <a:gd name="connsiteY47" fmla="*/ 4174434 h 5303520"/>
                <a:gd name="connsiteX48" fmla="*/ 556591 w 6318157"/>
                <a:gd name="connsiteY48" fmla="*/ 3991554 h 5303520"/>
                <a:gd name="connsiteX49" fmla="*/ 620202 w 6318157"/>
                <a:gd name="connsiteY49" fmla="*/ 4023360 h 5303520"/>
                <a:gd name="connsiteX50" fmla="*/ 723569 w 6318157"/>
                <a:gd name="connsiteY50" fmla="*/ 4039262 h 5303520"/>
                <a:gd name="connsiteX51" fmla="*/ 795130 w 6318157"/>
                <a:gd name="connsiteY51" fmla="*/ 4150581 h 5303520"/>
                <a:gd name="connsiteX52" fmla="*/ 1025718 w 6318157"/>
                <a:gd name="connsiteY52" fmla="*/ 4253947 h 5303520"/>
                <a:gd name="connsiteX53" fmla="*/ 1176793 w 6318157"/>
                <a:gd name="connsiteY53" fmla="*/ 4500438 h 5303520"/>
                <a:gd name="connsiteX54" fmla="*/ 1144988 w 6318157"/>
                <a:gd name="connsiteY54" fmla="*/ 4595854 h 5303520"/>
                <a:gd name="connsiteX55" fmla="*/ 1614115 w 6318157"/>
                <a:gd name="connsiteY55" fmla="*/ 4842344 h 5303520"/>
                <a:gd name="connsiteX56" fmla="*/ 1614115 w 6318157"/>
                <a:gd name="connsiteY56" fmla="*/ 4993419 h 5303520"/>
                <a:gd name="connsiteX57" fmla="*/ 1614115 w 6318157"/>
                <a:gd name="connsiteY57" fmla="*/ 5128591 h 5303520"/>
                <a:gd name="connsiteX58" fmla="*/ 1653871 w 6318157"/>
                <a:gd name="connsiteY58" fmla="*/ 5255812 h 5303520"/>
                <a:gd name="connsiteX59" fmla="*/ 1844703 w 6318157"/>
                <a:gd name="connsiteY59" fmla="*/ 5303520 h 5303520"/>
                <a:gd name="connsiteX60" fmla="*/ 1844703 w 6318157"/>
                <a:gd name="connsiteY60" fmla="*/ 5303520 h 5303520"/>
                <a:gd name="connsiteX61" fmla="*/ 1971923 w 6318157"/>
                <a:gd name="connsiteY61" fmla="*/ 5247861 h 5303520"/>
                <a:gd name="connsiteX62" fmla="*/ 2115047 w 6318157"/>
                <a:gd name="connsiteY62" fmla="*/ 5239909 h 5303520"/>
                <a:gd name="connsiteX63" fmla="*/ 2170706 w 6318157"/>
                <a:gd name="connsiteY63" fmla="*/ 5144494 h 5303520"/>
                <a:gd name="connsiteX64" fmla="*/ 2083242 w 6318157"/>
                <a:gd name="connsiteY64" fmla="*/ 5080883 h 5303520"/>
                <a:gd name="connsiteX65" fmla="*/ 2011680 w 6318157"/>
                <a:gd name="connsiteY65" fmla="*/ 5033175 h 5303520"/>
                <a:gd name="connsiteX66" fmla="*/ 1932167 w 6318157"/>
                <a:gd name="connsiteY66" fmla="*/ 4937760 h 5303520"/>
                <a:gd name="connsiteX67" fmla="*/ 1884459 w 6318157"/>
                <a:gd name="connsiteY67" fmla="*/ 4834393 h 5303520"/>
                <a:gd name="connsiteX68" fmla="*/ 1940118 w 6318157"/>
                <a:gd name="connsiteY68" fmla="*/ 4770782 h 5303520"/>
                <a:gd name="connsiteX69" fmla="*/ 2226365 w 6318157"/>
                <a:gd name="connsiteY69" fmla="*/ 4683318 h 5303520"/>
                <a:gd name="connsiteX70" fmla="*/ 2313829 w 6318157"/>
                <a:gd name="connsiteY70" fmla="*/ 4707172 h 5303520"/>
                <a:gd name="connsiteX71" fmla="*/ 2449002 w 6318157"/>
                <a:gd name="connsiteY71" fmla="*/ 4731026 h 5303520"/>
                <a:gd name="connsiteX72" fmla="*/ 2504661 w 6318157"/>
                <a:gd name="connsiteY72" fmla="*/ 4826441 h 5303520"/>
                <a:gd name="connsiteX73" fmla="*/ 2584174 w 6318157"/>
                <a:gd name="connsiteY73" fmla="*/ 4818490 h 5303520"/>
                <a:gd name="connsiteX74" fmla="*/ 2798859 w 6318157"/>
                <a:gd name="connsiteY74" fmla="*/ 4818490 h 5303520"/>
                <a:gd name="connsiteX75" fmla="*/ 2934031 w 6318157"/>
                <a:gd name="connsiteY75" fmla="*/ 4945711 h 5303520"/>
                <a:gd name="connsiteX76" fmla="*/ 2910177 w 6318157"/>
                <a:gd name="connsiteY76" fmla="*/ 5136542 h 5303520"/>
                <a:gd name="connsiteX77" fmla="*/ 2981739 w 6318157"/>
                <a:gd name="connsiteY77" fmla="*/ 5080883 h 5303520"/>
                <a:gd name="connsiteX78" fmla="*/ 3101009 w 6318157"/>
                <a:gd name="connsiteY78" fmla="*/ 5144494 h 5303520"/>
                <a:gd name="connsiteX79" fmla="*/ 3164619 w 6318157"/>
                <a:gd name="connsiteY79" fmla="*/ 4842344 h 5303520"/>
                <a:gd name="connsiteX80" fmla="*/ 3116911 w 6318157"/>
                <a:gd name="connsiteY80" fmla="*/ 4476584 h 5303520"/>
                <a:gd name="connsiteX81" fmla="*/ 3156668 w 6318157"/>
                <a:gd name="connsiteY81" fmla="*/ 4365266 h 5303520"/>
                <a:gd name="connsiteX82" fmla="*/ 3323645 w 6318157"/>
                <a:gd name="connsiteY82" fmla="*/ 4301655 h 5303520"/>
                <a:gd name="connsiteX83" fmla="*/ 3482671 w 6318157"/>
                <a:gd name="connsiteY83" fmla="*/ 4253947 h 5303520"/>
                <a:gd name="connsiteX84" fmla="*/ 3570136 w 6318157"/>
                <a:gd name="connsiteY84" fmla="*/ 4333461 h 5303520"/>
                <a:gd name="connsiteX85" fmla="*/ 3530379 w 6318157"/>
                <a:gd name="connsiteY85" fmla="*/ 4444779 h 5303520"/>
                <a:gd name="connsiteX86" fmla="*/ 3546282 w 6318157"/>
                <a:gd name="connsiteY86" fmla="*/ 4548146 h 5303520"/>
                <a:gd name="connsiteX87" fmla="*/ 3609892 w 6318157"/>
                <a:gd name="connsiteY87" fmla="*/ 4603805 h 5303520"/>
                <a:gd name="connsiteX88" fmla="*/ 3673503 w 6318157"/>
                <a:gd name="connsiteY88" fmla="*/ 4611756 h 5303520"/>
                <a:gd name="connsiteX89" fmla="*/ 3745064 w 6318157"/>
                <a:gd name="connsiteY89" fmla="*/ 4746928 h 5303520"/>
                <a:gd name="connsiteX90" fmla="*/ 4071068 w 6318157"/>
                <a:gd name="connsiteY90" fmla="*/ 4691269 h 5303520"/>
                <a:gd name="connsiteX91" fmla="*/ 4397071 w 6318157"/>
                <a:gd name="connsiteY91" fmla="*/ 4659464 h 5303520"/>
                <a:gd name="connsiteX92" fmla="*/ 4436828 w 6318157"/>
                <a:gd name="connsiteY92" fmla="*/ 4762831 h 5303520"/>
                <a:gd name="connsiteX93" fmla="*/ 4500438 w 6318157"/>
                <a:gd name="connsiteY93" fmla="*/ 4731026 h 5303520"/>
                <a:gd name="connsiteX94" fmla="*/ 4595854 w 6318157"/>
                <a:gd name="connsiteY94" fmla="*/ 4659464 h 5303520"/>
                <a:gd name="connsiteX95" fmla="*/ 4659464 w 6318157"/>
                <a:gd name="connsiteY95" fmla="*/ 4500438 h 5303520"/>
                <a:gd name="connsiteX96" fmla="*/ 4683318 w 6318157"/>
                <a:gd name="connsiteY96" fmla="*/ 4277801 h 5303520"/>
                <a:gd name="connsiteX97" fmla="*/ 4516341 w 6318157"/>
                <a:gd name="connsiteY97" fmla="*/ 4222142 h 5303520"/>
                <a:gd name="connsiteX98" fmla="*/ 4548146 w 6318157"/>
                <a:gd name="connsiteY98" fmla="*/ 4047214 h 5303520"/>
                <a:gd name="connsiteX99" fmla="*/ 4619708 w 6318157"/>
                <a:gd name="connsiteY99" fmla="*/ 3991554 h 5303520"/>
                <a:gd name="connsiteX100" fmla="*/ 4738977 w 6318157"/>
                <a:gd name="connsiteY100" fmla="*/ 3856382 h 5303520"/>
                <a:gd name="connsiteX101" fmla="*/ 4826442 w 6318157"/>
                <a:gd name="connsiteY101" fmla="*/ 3737113 h 5303520"/>
                <a:gd name="connsiteX102" fmla="*/ 4929809 w 6318157"/>
                <a:gd name="connsiteY102" fmla="*/ 3824577 h 5303520"/>
                <a:gd name="connsiteX103" fmla="*/ 4921857 w 6318157"/>
                <a:gd name="connsiteY103" fmla="*/ 3991554 h 5303520"/>
                <a:gd name="connsiteX104" fmla="*/ 4977516 w 6318157"/>
                <a:gd name="connsiteY104" fmla="*/ 4015408 h 5303520"/>
                <a:gd name="connsiteX105" fmla="*/ 5025224 w 6318157"/>
                <a:gd name="connsiteY105" fmla="*/ 3919993 h 5303520"/>
                <a:gd name="connsiteX106" fmla="*/ 5072932 w 6318157"/>
                <a:gd name="connsiteY106" fmla="*/ 3919993 h 5303520"/>
                <a:gd name="connsiteX107" fmla="*/ 5144494 w 6318157"/>
                <a:gd name="connsiteY107" fmla="*/ 3816626 h 5303520"/>
                <a:gd name="connsiteX108" fmla="*/ 5160396 w 6318157"/>
                <a:gd name="connsiteY108" fmla="*/ 3745064 h 5303520"/>
                <a:gd name="connsiteX109" fmla="*/ 5390984 w 6318157"/>
                <a:gd name="connsiteY109" fmla="*/ 3697356 h 5303520"/>
                <a:gd name="connsiteX110" fmla="*/ 5486400 w 6318157"/>
                <a:gd name="connsiteY110" fmla="*/ 3593989 h 5303520"/>
                <a:gd name="connsiteX111" fmla="*/ 5390984 w 6318157"/>
                <a:gd name="connsiteY111" fmla="*/ 3530379 h 5303520"/>
                <a:gd name="connsiteX112" fmla="*/ 5343276 w 6318157"/>
                <a:gd name="connsiteY112" fmla="*/ 3291840 h 5303520"/>
                <a:gd name="connsiteX113" fmla="*/ 5478449 w 6318157"/>
                <a:gd name="connsiteY113" fmla="*/ 3021495 h 5303520"/>
                <a:gd name="connsiteX114" fmla="*/ 5820355 w 6318157"/>
                <a:gd name="connsiteY114" fmla="*/ 2949934 h 5303520"/>
                <a:gd name="connsiteX115" fmla="*/ 6020959 w 6318157"/>
                <a:gd name="connsiteY115" fmla="*/ 2817743 h 5303520"/>
                <a:gd name="connsiteX116" fmla="*/ 6058811 w 6318157"/>
                <a:gd name="connsiteY116" fmla="*/ 2840189 h 5303520"/>
                <a:gd name="connsiteX117" fmla="*/ 6114056 w 6318157"/>
                <a:gd name="connsiteY117" fmla="*/ 2819234 h 5303520"/>
                <a:gd name="connsiteX118" fmla="*/ 6152156 w 6318157"/>
                <a:gd name="connsiteY118" fmla="*/ 2849714 h 5303520"/>
                <a:gd name="connsiteX119" fmla="*/ 6260741 w 6318157"/>
                <a:gd name="connsiteY119" fmla="*/ 2828759 h 5303520"/>
                <a:gd name="connsiteX120" fmla="*/ 6292298 w 6318157"/>
                <a:gd name="connsiteY120" fmla="*/ 2839444 h 5303520"/>
                <a:gd name="connsiteX121" fmla="*/ 6304556 w 6318157"/>
                <a:gd name="connsiteY121" fmla="*/ 2798279 h 5303520"/>
                <a:gd name="connsiteX122" fmla="*/ 6306461 w 6318157"/>
                <a:gd name="connsiteY122" fmla="*/ 2769704 h 5303520"/>
                <a:gd name="connsiteX123" fmla="*/ 6317891 w 6318157"/>
                <a:gd name="connsiteY123" fmla="*/ 2758274 h 5303520"/>
                <a:gd name="connsiteX124" fmla="*/ 6268361 w 6318157"/>
                <a:gd name="connsiteY124" fmla="*/ 2735414 h 5303520"/>
                <a:gd name="connsiteX125" fmla="*/ 6220736 w 6318157"/>
                <a:gd name="connsiteY125" fmla="*/ 2503749 h 5303520"/>
                <a:gd name="connsiteX126" fmla="*/ 6169301 w 6318157"/>
                <a:gd name="connsiteY126" fmla="*/ 2529968 h 5303520"/>
                <a:gd name="connsiteX127" fmla="*/ 6119771 w 6318157"/>
                <a:gd name="connsiteY127" fmla="*/ 2493479 h 5303520"/>
                <a:gd name="connsiteX128" fmla="*/ 6051191 w 6318157"/>
                <a:gd name="connsiteY128" fmla="*/ 2478533 h 5303520"/>
                <a:gd name="connsiteX129" fmla="*/ 6053096 w 6318157"/>
                <a:gd name="connsiteY129" fmla="*/ 2394713 h 5303520"/>
                <a:gd name="connsiteX130" fmla="*/ 6027337 w 6318157"/>
                <a:gd name="connsiteY130" fmla="*/ 2429537 h 5303520"/>
                <a:gd name="connsiteX131" fmla="*/ 5994041 w 6318157"/>
                <a:gd name="connsiteY131" fmla="*/ 2371853 h 5303520"/>
                <a:gd name="connsiteX132" fmla="*/ 5976896 w 6318157"/>
                <a:gd name="connsiteY132" fmla="*/ 2232788 h 5303520"/>
                <a:gd name="connsiteX133" fmla="*/ 5892910 w 6318157"/>
                <a:gd name="connsiteY133" fmla="*/ 2169877 h 5303520"/>
                <a:gd name="connsiteX134" fmla="*/ 5677231 w 6318157"/>
                <a:gd name="connsiteY134" fmla="*/ 2146852 h 5303520"/>
                <a:gd name="connsiteX135" fmla="*/ 5534108 w 6318157"/>
                <a:gd name="connsiteY135" fmla="*/ 2138901 h 5303520"/>
                <a:gd name="connsiteX136" fmla="*/ 5526156 w 6318157"/>
                <a:gd name="connsiteY136" fmla="*/ 2297927 h 5303520"/>
                <a:gd name="connsiteX137" fmla="*/ 5446643 w 6318157"/>
                <a:gd name="connsiteY137" fmla="*/ 2615979 h 5303520"/>
                <a:gd name="connsiteX138" fmla="*/ 5239909 w 6318157"/>
                <a:gd name="connsiteY138" fmla="*/ 2576222 h 5303520"/>
                <a:gd name="connsiteX139" fmla="*/ 4953663 w 6318157"/>
                <a:gd name="connsiteY139" fmla="*/ 2512612 h 5303520"/>
                <a:gd name="connsiteX140" fmla="*/ 4699221 w 6318157"/>
                <a:gd name="connsiteY140" fmla="*/ 2337683 h 5303520"/>
                <a:gd name="connsiteX141" fmla="*/ 4325509 w 6318157"/>
                <a:gd name="connsiteY141" fmla="*/ 2202511 h 5303520"/>
                <a:gd name="connsiteX142" fmla="*/ 3705308 w 6318157"/>
                <a:gd name="connsiteY142" fmla="*/ 2035534 h 5303520"/>
                <a:gd name="connsiteX143" fmla="*/ 3641697 w 6318157"/>
                <a:gd name="connsiteY143" fmla="*/ 1677725 h 5303520"/>
                <a:gd name="connsiteX144" fmla="*/ 3458817 w 6318157"/>
                <a:gd name="connsiteY144" fmla="*/ 1526650 h 5303520"/>
                <a:gd name="connsiteX145" fmla="*/ 3593989 w 6318157"/>
                <a:gd name="connsiteY145" fmla="*/ 1343770 h 5303520"/>
                <a:gd name="connsiteX146" fmla="*/ 3601941 w 6318157"/>
                <a:gd name="connsiteY146" fmla="*/ 1097280 h 5303520"/>
                <a:gd name="connsiteX147" fmla="*/ 3148716 w 6318157"/>
                <a:gd name="connsiteY147" fmla="*/ 906448 h 5303520"/>
                <a:gd name="connsiteX148" fmla="*/ 2806810 w 6318157"/>
                <a:gd name="connsiteY148" fmla="*/ 834887 h 5303520"/>
                <a:gd name="connsiteX149" fmla="*/ 2600076 w 6318157"/>
                <a:gd name="connsiteY149" fmla="*/ 811033 h 5303520"/>
                <a:gd name="connsiteX150" fmla="*/ 2544417 w 6318157"/>
                <a:gd name="connsiteY150" fmla="*/ 580445 h 5303520"/>
                <a:gd name="connsiteX151" fmla="*/ 2464904 w 6318157"/>
                <a:gd name="connsiteY151" fmla="*/ 357808 h 5303520"/>
                <a:gd name="connsiteX152" fmla="*/ 2417196 w 6318157"/>
                <a:gd name="connsiteY152" fmla="*/ 230587 h 5303520"/>
                <a:gd name="connsiteX153" fmla="*/ 2496709 w 6318157"/>
                <a:gd name="connsiteY153" fmla="*/ 135172 h 5303520"/>
                <a:gd name="connsiteX0" fmla="*/ 2496709 w 6318157"/>
                <a:gd name="connsiteY0" fmla="*/ 135172 h 5303520"/>
                <a:gd name="connsiteX1" fmla="*/ 2393343 w 6318157"/>
                <a:gd name="connsiteY1" fmla="*/ 71561 h 5303520"/>
                <a:gd name="connsiteX2" fmla="*/ 2210463 w 6318157"/>
                <a:gd name="connsiteY2" fmla="*/ 79513 h 5303520"/>
                <a:gd name="connsiteX3" fmla="*/ 2059388 w 6318157"/>
                <a:gd name="connsiteY3" fmla="*/ 0 h 5303520"/>
                <a:gd name="connsiteX4" fmla="*/ 1908313 w 6318157"/>
                <a:gd name="connsiteY4" fmla="*/ 103367 h 5303520"/>
                <a:gd name="connsiteX5" fmla="*/ 1884459 w 6318157"/>
                <a:gd name="connsiteY5" fmla="*/ 310101 h 5303520"/>
                <a:gd name="connsiteX6" fmla="*/ 1773141 w 6318157"/>
                <a:gd name="connsiteY6" fmla="*/ 294198 h 5303520"/>
                <a:gd name="connsiteX7" fmla="*/ 1606163 w 6318157"/>
                <a:gd name="connsiteY7" fmla="*/ 318052 h 5303520"/>
                <a:gd name="connsiteX8" fmla="*/ 1391478 w 6318157"/>
                <a:gd name="connsiteY8" fmla="*/ 190831 h 5303520"/>
                <a:gd name="connsiteX9" fmla="*/ 1256306 w 6318157"/>
                <a:gd name="connsiteY9" fmla="*/ 190831 h 5303520"/>
                <a:gd name="connsiteX10" fmla="*/ 1208598 w 6318157"/>
                <a:gd name="connsiteY10" fmla="*/ 381662 h 5303520"/>
                <a:gd name="connsiteX11" fmla="*/ 1041621 w 6318157"/>
                <a:gd name="connsiteY11" fmla="*/ 548640 h 5303520"/>
                <a:gd name="connsiteX12" fmla="*/ 930303 w 6318157"/>
                <a:gd name="connsiteY12" fmla="*/ 628153 h 5303520"/>
                <a:gd name="connsiteX13" fmla="*/ 842838 w 6318157"/>
                <a:gd name="connsiteY13" fmla="*/ 572494 h 5303520"/>
                <a:gd name="connsiteX14" fmla="*/ 747423 w 6318157"/>
                <a:gd name="connsiteY14" fmla="*/ 755374 h 5303520"/>
                <a:gd name="connsiteX15" fmla="*/ 222636 w 6318157"/>
                <a:gd name="connsiteY15" fmla="*/ 930302 h 5303520"/>
                <a:gd name="connsiteX16" fmla="*/ 254442 w 6318157"/>
                <a:gd name="connsiteY16" fmla="*/ 1073426 h 5303520"/>
                <a:gd name="connsiteX17" fmla="*/ 302149 w 6318157"/>
                <a:gd name="connsiteY17" fmla="*/ 1256306 h 5303520"/>
                <a:gd name="connsiteX18" fmla="*/ 341906 w 6318157"/>
                <a:gd name="connsiteY18" fmla="*/ 1288111 h 5303520"/>
                <a:gd name="connsiteX19" fmla="*/ 508883 w 6318157"/>
                <a:gd name="connsiteY19" fmla="*/ 1319916 h 5303520"/>
                <a:gd name="connsiteX20" fmla="*/ 532737 w 6318157"/>
                <a:gd name="connsiteY20" fmla="*/ 1542553 h 5303520"/>
                <a:gd name="connsiteX21" fmla="*/ 930303 w 6318157"/>
                <a:gd name="connsiteY21" fmla="*/ 1717481 h 5303520"/>
                <a:gd name="connsiteX22" fmla="*/ 818984 w 6318157"/>
                <a:gd name="connsiteY22" fmla="*/ 1844702 h 5303520"/>
                <a:gd name="connsiteX23" fmla="*/ 644056 w 6318157"/>
                <a:gd name="connsiteY23" fmla="*/ 1828800 h 5303520"/>
                <a:gd name="connsiteX24" fmla="*/ 636104 w 6318157"/>
                <a:gd name="connsiteY24" fmla="*/ 2075290 h 5303520"/>
                <a:gd name="connsiteX25" fmla="*/ 755374 w 6318157"/>
                <a:gd name="connsiteY25" fmla="*/ 2178657 h 5303520"/>
                <a:gd name="connsiteX26" fmla="*/ 818984 w 6318157"/>
                <a:gd name="connsiteY26" fmla="*/ 2289975 h 5303520"/>
                <a:gd name="connsiteX27" fmla="*/ 818984 w 6318157"/>
                <a:gd name="connsiteY27" fmla="*/ 2329732 h 5303520"/>
                <a:gd name="connsiteX28" fmla="*/ 580445 w 6318157"/>
                <a:gd name="connsiteY28" fmla="*/ 2361537 h 5303520"/>
                <a:gd name="connsiteX29" fmla="*/ 485029 w 6318157"/>
                <a:gd name="connsiteY29" fmla="*/ 2393342 h 5303520"/>
                <a:gd name="connsiteX30" fmla="*/ 437322 w 6318157"/>
                <a:gd name="connsiteY30" fmla="*/ 2544417 h 5303520"/>
                <a:gd name="connsiteX31" fmla="*/ 238539 w 6318157"/>
                <a:gd name="connsiteY31" fmla="*/ 2615979 h 5303520"/>
                <a:gd name="connsiteX32" fmla="*/ 294198 w 6318157"/>
                <a:gd name="connsiteY32" fmla="*/ 2687541 h 5303520"/>
                <a:gd name="connsiteX33" fmla="*/ 405516 w 6318157"/>
                <a:gd name="connsiteY33" fmla="*/ 2727297 h 5303520"/>
                <a:gd name="connsiteX34" fmla="*/ 349857 w 6318157"/>
                <a:gd name="connsiteY34" fmla="*/ 2854518 h 5303520"/>
                <a:gd name="connsiteX35" fmla="*/ 206734 w 6318157"/>
                <a:gd name="connsiteY35" fmla="*/ 3021495 h 5303520"/>
                <a:gd name="connsiteX36" fmla="*/ 166977 w 6318157"/>
                <a:gd name="connsiteY36" fmla="*/ 3260034 h 5303520"/>
                <a:gd name="connsiteX37" fmla="*/ 103367 w 6318157"/>
                <a:gd name="connsiteY37" fmla="*/ 3450866 h 5303520"/>
                <a:gd name="connsiteX38" fmla="*/ 0 w 6318157"/>
                <a:gd name="connsiteY38" fmla="*/ 3570135 h 5303520"/>
                <a:gd name="connsiteX39" fmla="*/ 0 w 6318157"/>
                <a:gd name="connsiteY39" fmla="*/ 3649648 h 5303520"/>
                <a:gd name="connsiteX40" fmla="*/ 15903 w 6318157"/>
                <a:gd name="connsiteY40" fmla="*/ 3729161 h 5303520"/>
                <a:gd name="connsiteX41" fmla="*/ 127221 w 6318157"/>
                <a:gd name="connsiteY41" fmla="*/ 3745064 h 5303520"/>
                <a:gd name="connsiteX42" fmla="*/ 190831 w 6318157"/>
                <a:gd name="connsiteY42" fmla="*/ 3641697 h 5303520"/>
                <a:gd name="connsiteX43" fmla="*/ 326003 w 6318157"/>
                <a:gd name="connsiteY43" fmla="*/ 3586038 h 5303520"/>
                <a:gd name="connsiteX44" fmla="*/ 326003 w 6318157"/>
                <a:gd name="connsiteY44" fmla="*/ 3586038 h 5303520"/>
                <a:gd name="connsiteX45" fmla="*/ 445273 w 6318157"/>
                <a:gd name="connsiteY45" fmla="*/ 3705307 h 5303520"/>
                <a:gd name="connsiteX46" fmla="*/ 413468 w 6318157"/>
                <a:gd name="connsiteY46" fmla="*/ 3760967 h 5303520"/>
                <a:gd name="connsiteX47" fmla="*/ 357809 w 6318157"/>
                <a:gd name="connsiteY47" fmla="*/ 4174434 h 5303520"/>
                <a:gd name="connsiteX48" fmla="*/ 556591 w 6318157"/>
                <a:gd name="connsiteY48" fmla="*/ 3991554 h 5303520"/>
                <a:gd name="connsiteX49" fmla="*/ 620202 w 6318157"/>
                <a:gd name="connsiteY49" fmla="*/ 4023360 h 5303520"/>
                <a:gd name="connsiteX50" fmla="*/ 723569 w 6318157"/>
                <a:gd name="connsiteY50" fmla="*/ 4039262 h 5303520"/>
                <a:gd name="connsiteX51" fmla="*/ 795130 w 6318157"/>
                <a:gd name="connsiteY51" fmla="*/ 4150581 h 5303520"/>
                <a:gd name="connsiteX52" fmla="*/ 1025718 w 6318157"/>
                <a:gd name="connsiteY52" fmla="*/ 4253947 h 5303520"/>
                <a:gd name="connsiteX53" fmla="*/ 1176793 w 6318157"/>
                <a:gd name="connsiteY53" fmla="*/ 4500438 h 5303520"/>
                <a:gd name="connsiteX54" fmla="*/ 1144988 w 6318157"/>
                <a:gd name="connsiteY54" fmla="*/ 4595854 h 5303520"/>
                <a:gd name="connsiteX55" fmla="*/ 1614115 w 6318157"/>
                <a:gd name="connsiteY55" fmla="*/ 4842344 h 5303520"/>
                <a:gd name="connsiteX56" fmla="*/ 1614115 w 6318157"/>
                <a:gd name="connsiteY56" fmla="*/ 4993419 h 5303520"/>
                <a:gd name="connsiteX57" fmla="*/ 1614115 w 6318157"/>
                <a:gd name="connsiteY57" fmla="*/ 5128591 h 5303520"/>
                <a:gd name="connsiteX58" fmla="*/ 1653871 w 6318157"/>
                <a:gd name="connsiteY58" fmla="*/ 5255812 h 5303520"/>
                <a:gd name="connsiteX59" fmla="*/ 1844703 w 6318157"/>
                <a:gd name="connsiteY59" fmla="*/ 5303520 h 5303520"/>
                <a:gd name="connsiteX60" fmla="*/ 1844703 w 6318157"/>
                <a:gd name="connsiteY60" fmla="*/ 5303520 h 5303520"/>
                <a:gd name="connsiteX61" fmla="*/ 1971923 w 6318157"/>
                <a:gd name="connsiteY61" fmla="*/ 5247861 h 5303520"/>
                <a:gd name="connsiteX62" fmla="*/ 2115047 w 6318157"/>
                <a:gd name="connsiteY62" fmla="*/ 5239909 h 5303520"/>
                <a:gd name="connsiteX63" fmla="*/ 2170706 w 6318157"/>
                <a:gd name="connsiteY63" fmla="*/ 5144494 h 5303520"/>
                <a:gd name="connsiteX64" fmla="*/ 2083242 w 6318157"/>
                <a:gd name="connsiteY64" fmla="*/ 5080883 h 5303520"/>
                <a:gd name="connsiteX65" fmla="*/ 2011680 w 6318157"/>
                <a:gd name="connsiteY65" fmla="*/ 5033175 h 5303520"/>
                <a:gd name="connsiteX66" fmla="*/ 1932167 w 6318157"/>
                <a:gd name="connsiteY66" fmla="*/ 4937760 h 5303520"/>
                <a:gd name="connsiteX67" fmla="*/ 1884459 w 6318157"/>
                <a:gd name="connsiteY67" fmla="*/ 4834393 h 5303520"/>
                <a:gd name="connsiteX68" fmla="*/ 1940118 w 6318157"/>
                <a:gd name="connsiteY68" fmla="*/ 4770782 h 5303520"/>
                <a:gd name="connsiteX69" fmla="*/ 2226365 w 6318157"/>
                <a:gd name="connsiteY69" fmla="*/ 4683318 h 5303520"/>
                <a:gd name="connsiteX70" fmla="*/ 2313829 w 6318157"/>
                <a:gd name="connsiteY70" fmla="*/ 4707172 h 5303520"/>
                <a:gd name="connsiteX71" fmla="*/ 2449002 w 6318157"/>
                <a:gd name="connsiteY71" fmla="*/ 4731026 h 5303520"/>
                <a:gd name="connsiteX72" fmla="*/ 2504661 w 6318157"/>
                <a:gd name="connsiteY72" fmla="*/ 4826441 h 5303520"/>
                <a:gd name="connsiteX73" fmla="*/ 2584174 w 6318157"/>
                <a:gd name="connsiteY73" fmla="*/ 4818490 h 5303520"/>
                <a:gd name="connsiteX74" fmla="*/ 2798859 w 6318157"/>
                <a:gd name="connsiteY74" fmla="*/ 4818490 h 5303520"/>
                <a:gd name="connsiteX75" fmla="*/ 2934031 w 6318157"/>
                <a:gd name="connsiteY75" fmla="*/ 4945711 h 5303520"/>
                <a:gd name="connsiteX76" fmla="*/ 2910177 w 6318157"/>
                <a:gd name="connsiteY76" fmla="*/ 5136542 h 5303520"/>
                <a:gd name="connsiteX77" fmla="*/ 2981739 w 6318157"/>
                <a:gd name="connsiteY77" fmla="*/ 5080883 h 5303520"/>
                <a:gd name="connsiteX78" fmla="*/ 3101009 w 6318157"/>
                <a:gd name="connsiteY78" fmla="*/ 5144494 h 5303520"/>
                <a:gd name="connsiteX79" fmla="*/ 3164619 w 6318157"/>
                <a:gd name="connsiteY79" fmla="*/ 4842344 h 5303520"/>
                <a:gd name="connsiteX80" fmla="*/ 3116911 w 6318157"/>
                <a:gd name="connsiteY80" fmla="*/ 4476584 h 5303520"/>
                <a:gd name="connsiteX81" fmla="*/ 3156668 w 6318157"/>
                <a:gd name="connsiteY81" fmla="*/ 4365266 h 5303520"/>
                <a:gd name="connsiteX82" fmla="*/ 3323645 w 6318157"/>
                <a:gd name="connsiteY82" fmla="*/ 4301655 h 5303520"/>
                <a:gd name="connsiteX83" fmla="*/ 3482671 w 6318157"/>
                <a:gd name="connsiteY83" fmla="*/ 4253947 h 5303520"/>
                <a:gd name="connsiteX84" fmla="*/ 3570136 w 6318157"/>
                <a:gd name="connsiteY84" fmla="*/ 4333461 h 5303520"/>
                <a:gd name="connsiteX85" fmla="*/ 3530379 w 6318157"/>
                <a:gd name="connsiteY85" fmla="*/ 4444779 h 5303520"/>
                <a:gd name="connsiteX86" fmla="*/ 3546282 w 6318157"/>
                <a:gd name="connsiteY86" fmla="*/ 4548146 h 5303520"/>
                <a:gd name="connsiteX87" fmla="*/ 3609892 w 6318157"/>
                <a:gd name="connsiteY87" fmla="*/ 4603805 h 5303520"/>
                <a:gd name="connsiteX88" fmla="*/ 3673503 w 6318157"/>
                <a:gd name="connsiteY88" fmla="*/ 4611756 h 5303520"/>
                <a:gd name="connsiteX89" fmla="*/ 3745064 w 6318157"/>
                <a:gd name="connsiteY89" fmla="*/ 4746928 h 5303520"/>
                <a:gd name="connsiteX90" fmla="*/ 4071068 w 6318157"/>
                <a:gd name="connsiteY90" fmla="*/ 4691269 h 5303520"/>
                <a:gd name="connsiteX91" fmla="*/ 4397071 w 6318157"/>
                <a:gd name="connsiteY91" fmla="*/ 4659464 h 5303520"/>
                <a:gd name="connsiteX92" fmla="*/ 4436828 w 6318157"/>
                <a:gd name="connsiteY92" fmla="*/ 4762831 h 5303520"/>
                <a:gd name="connsiteX93" fmla="*/ 4500438 w 6318157"/>
                <a:gd name="connsiteY93" fmla="*/ 4731026 h 5303520"/>
                <a:gd name="connsiteX94" fmla="*/ 4595854 w 6318157"/>
                <a:gd name="connsiteY94" fmla="*/ 4659464 h 5303520"/>
                <a:gd name="connsiteX95" fmla="*/ 4659464 w 6318157"/>
                <a:gd name="connsiteY95" fmla="*/ 4500438 h 5303520"/>
                <a:gd name="connsiteX96" fmla="*/ 4683318 w 6318157"/>
                <a:gd name="connsiteY96" fmla="*/ 4277801 h 5303520"/>
                <a:gd name="connsiteX97" fmla="*/ 4516341 w 6318157"/>
                <a:gd name="connsiteY97" fmla="*/ 4222142 h 5303520"/>
                <a:gd name="connsiteX98" fmla="*/ 4548146 w 6318157"/>
                <a:gd name="connsiteY98" fmla="*/ 4047214 h 5303520"/>
                <a:gd name="connsiteX99" fmla="*/ 4619708 w 6318157"/>
                <a:gd name="connsiteY99" fmla="*/ 3991554 h 5303520"/>
                <a:gd name="connsiteX100" fmla="*/ 4738977 w 6318157"/>
                <a:gd name="connsiteY100" fmla="*/ 3856382 h 5303520"/>
                <a:gd name="connsiteX101" fmla="*/ 4826442 w 6318157"/>
                <a:gd name="connsiteY101" fmla="*/ 3737113 h 5303520"/>
                <a:gd name="connsiteX102" fmla="*/ 4929809 w 6318157"/>
                <a:gd name="connsiteY102" fmla="*/ 3824577 h 5303520"/>
                <a:gd name="connsiteX103" fmla="*/ 4921857 w 6318157"/>
                <a:gd name="connsiteY103" fmla="*/ 3991554 h 5303520"/>
                <a:gd name="connsiteX104" fmla="*/ 4977516 w 6318157"/>
                <a:gd name="connsiteY104" fmla="*/ 4015408 h 5303520"/>
                <a:gd name="connsiteX105" fmla="*/ 5025224 w 6318157"/>
                <a:gd name="connsiteY105" fmla="*/ 3919993 h 5303520"/>
                <a:gd name="connsiteX106" fmla="*/ 5072932 w 6318157"/>
                <a:gd name="connsiteY106" fmla="*/ 3919993 h 5303520"/>
                <a:gd name="connsiteX107" fmla="*/ 5144494 w 6318157"/>
                <a:gd name="connsiteY107" fmla="*/ 3816626 h 5303520"/>
                <a:gd name="connsiteX108" fmla="*/ 5160396 w 6318157"/>
                <a:gd name="connsiteY108" fmla="*/ 3745064 h 5303520"/>
                <a:gd name="connsiteX109" fmla="*/ 5390984 w 6318157"/>
                <a:gd name="connsiteY109" fmla="*/ 3697356 h 5303520"/>
                <a:gd name="connsiteX110" fmla="*/ 5486400 w 6318157"/>
                <a:gd name="connsiteY110" fmla="*/ 3593989 h 5303520"/>
                <a:gd name="connsiteX111" fmla="*/ 5390984 w 6318157"/>
                <a:gd name="connsiteY111" fmla="*/ 3530379 h 5303520"/>
                <a:gd name="connsiteX112" fmla="*/ 5343276 w 6318157"/>
                <a:gd name="connsiteY112" fmla="*/ 3291840 h 5303520"/>
                <a:gd name="connsiteX113" fmla="*/ 5478449 w 6318157"/>
                <a:gd name="connsiteY113" fmla="*/ 3021495 h 5303520"/>
                <a:gd name="connsiteX114" fmla="*/ 5820355 w 6318157"/>
                <a:gd name="connsiteY114" fmla="*/ 2949934 h 5303520"/>
                <a:gd name="connsiteX115" fmla="*/ 6020959 w 6318157"/>
                <a:gd name="connsiteY115" fmla="*/ 2817743 h 5303520"/>
                <a:gd name="connsiteX116" fmla="*/ 6058811 w 6318157"/>
                <a:gd name="connsiteY116" fmla="*/ 2840189 h 5303520"/>
                <a:gd name="connsiteX117" fmla="*/ 6114056 w 6318157"/>
                <a:gd name="connsiteY117" fmla="*/ 2819234 h 5303520"/>
                <a:gd name="connsiteX118" fmla="*/ 6152156 w 6318157"/>
                <a:gd name="connsiteY118" fmla="*/ 2849714 h 5303520"/>
                <a:gd name="connsiteX119" fmla="*/ 6260741 w 6318157"/>
                <a:gd name="connsiteY119" fmla="*/ 2828759 h 5303520"/>
                <a:gd name="connsiteX120" fmla="*/ 6292298 w 6318157"/>
                <a:gd name="connsiteY120" fmla="*/ 2839444 h 5303520"/>
                <a:gd name="connsiteX121" fmla="*/ 6304556 w 6318157"/>
                <a:gd name="connsiteY121" fmla="*/ 2798279 h 5303520"/>
                <a:gd name="connsiteX122" fmla="*/ 6306461 w 6318157"/>
                <a:gd name="connsiteY122" fmla="*/ 2769704 h 5303520"/>
                <a:gd name="connsiteX123" fmla="*/ 6317891 w 6318157"/>
                <a:gd name="connsiteY123" fmla="*/ 2758274 h 5303520"/>
                <a:gd name="connsiteX124" fmla="*/ 6268361 w 6318157"/>
                <a:gd name="connsiteY124" fmla="*/ 2735414 h 5303520"/>
                <a:gd name="connsiteX125" fmla="*/ 6220736 w 6318157"/>
                <a:gd name="connsiteY125" fmla="*/ 2503749 h 5303520"/>
                <a:gd name="connsiteX126" fmla="*/ 6169301 w 6318157"/>
                <a:gd name="connsiteY126" fmla="*/ 2529968 h 5303520"/>
                <a:gd name="connsiteX127" fmla="*/ 6119771 w 6318157"/>
                <a:gd name="connsiteY127" fmla="*/ 2493479 h 5303520"/>
                <a:gd name="connsiteX128" fmla="*/ 6051191 w 6318157"/>
                <a:gd name="connsiteY128" fmla="*/ 2478533 h 5303520"/>
                <a:gd name="connsiteX129" fmla="*/ 6053096 w 6318157"/>
                <a:gd name="connsiteY129" fmla="*/ 2394713 h 5303520"/>
                <a:gd name="connsiteX130" fmla="*/ 6027337 w 6318157"/>
                <a:gd name="connsiteY130" fmla="*/ 2429537 h 5303520"/>
                <a:gd name="connsiteX131" fmla="*/ 5994041 w 6318157"/>
                <a:gd name="connsiteY131" fmla="*/ 2371853 h 5303520"/>
                <a:gd name="connsiteX132" fmla="*/ 5976896 w 6318157"/>
                <a:gd name="connsiteY132" fmla="*/ 2232788 h 5303520"/>
                <a:gd name="connsiteX133" fmla="*/ 5915936 w 6318157"/>
                <a:gd name="connsiteY133" fmla="*/ 2234693 h 5303520"/>
                <a:gd name="connsiteX134" fmla="*/ 5892910 w 6318157"/>
                <a:gd name="connsiteY134" fmla="*/ 2169877 h 5303520"/>
                <a:gd name="connsiteX135" fmla="*/ 5677231 w 6318157"/>
                <a:gd name="connsiteY135" fmla="*/ 2146852 h 5303520"/>
                <a:gd name="connsiteX136" fmla="*/ 5534108 w 6318157"/>
                <a:gd name="connsiteY136" fmla="*/ 2138901 h 5303520"/>
                <a:gd name="connsiteX137" fmla="*/ 5526156 w 6318157"/>
                <a:gd name="connsiteY137" fmla="*/ 2297927 h 5303520"/>
                <a:gd name="connsiteX138" fmla="*/ 5446643 w 6318157"/>
                <a:gd name="connsiteY138" fmla="*/ 2615979 h 5303520"/>
                <a:gd name="connsiteX139" fmla="*/ 5239909 w 6318157"/>
                <a:gd name="connsiteY139" fmla="*/ 2576222 h 5303520"/>
                <a:gd name="connsiteX140" fmla="*/ 4953663 w 6318157"/>
                <a:gd name="connsiteY140" fmla="*/ 2512612 h 5303520"/>
                <a:gd name="connsiteX141" fmla="*/ 4699221 w 6318157"/>
                <a:gd name="connsiteY141" fmla="*/ 2337683 h 5303520"/>
                <a:gd name="connsiteX142" fmla="*/ 4325509 w 6318157"/>
                <a:gd name="connsiteY142" fmla="*/ 2202511 h 5303520"/>
                <a:gd name="connsiteX143" fmla="*/ 3705308 w 6318157"/>
                <a:gd name="connsiteY143" fmla="*/ 2035534 h 5303520"/>
                <a:gd name="connsiteX144" fmla="*/ 3641697 w 6318157"/>
                <a:gd name="connsiteY144" fmla="*/ 1677725 h 5303520"/>
                <a:gd name="connsiteX145" fmla="*/ 3458817 w 6318157"/>
                <a:gd name="connsiteY145" fmla="*/ 1526650 h 5303520"/>
                <a:gd name="connsiteX146" fmla="*/ 3593989 w 6318157"/>
                <a:gd name="connsiteY146" fmla="*/ 1343770 h 5303520"/>
                <a:gd name="connsiteX147" fmla="*/ 3601941 w 6318157"/>
                <a:gd name="connsiteY147" fmla="*/ 1097280 h 5303520"/>
                <a:gd name="connsiteX148" fmla="*/ 3148716 w 6318157"/>
                <a:gd name="connsiteY148" fmla="*/ 906448 h 5303520"/>
                <a:gd name="connsiteX149" fmla="*/ 2806810 w 6318157"/>
                <a:gd name="connsiteY149" fmla="*/ 834887 h 5303520"/>
                <a:gd name="connsiteX150" fmla="*/ 2600076 w 6318157"/>
                <a:gd name="connsiteY150" fmla="*/ 811033 h 5303520"/>
                <a:gd name="connsiteX151" fmla="*/ 2544417 w 6318157"/>
                <a:gd name="connsiteY151" fmla="*/ 580445 h 5303520"/>
                <a:gd name="connsiteX152" fmla="*/ 2464904 w 6318157"/>
                <a:gd name="connsiteY152" fmla="*/ 357808 h 5303520"/>
                <a:gd name="connsiteX153" fmla="*/ 2417196 w 6318157"/>
                <a:gd name="connsiteY153" fmla="*/ 230587 h 5303520"/>
                <a:gd name="connsiteX154" fmla="*/ 2496709 w 6318157"/>
                <a:gd name="connsiteY154" fmla="*/ 135172 h 5303520"/>
                <a:gd name="connsiteX0" fmla="*/ 2496709 w 6318157"/>
                <a:gd name="connsiteY0" fmla="*/ 135172 h 5303520"/>
                <a:gd name="connsiteX1" fmla="*/ 2393343 w 6318157"/>
                <a:gd name="connsiteY1" fmla="*/ 71561 h 5303520"/>
                <a:gd name="connsiteX2" fmla="*/ 2210463 w 6318157"/>
                <a:gd name="connsiteY2" fmla="*/ 79513 h 5303520"/>
                <a:gd name="connsiteX3" fmla="*/ 2059388 w 6318157"/>
                <a:gd name="connsiteY3" fmla="*/ 0 h 5303520"/>
                <a:gd name="connsiteX4" fmla="*/ 1908313 w 6318157"/>
                <a:gd name="connsiteY4" fmla="*/ 103367 h 5303520"/>
                <a:gd name="connsiteX5" fmla="*/ 1884459 w 6318157"/>
                <a:gd name="connsiteY5" fmla="*/ 310101 h 5303520"/>
                <a:gd name="connsiteX6" fmla="*/ 1773141 w 6318157"/>
                <a:gd name="connsiteY6" fmla="*/ 294198 h 5303520"/>
                <a:gd name="connsiteX7" fmla="*/ 1606163 w 6318157"/>
                <a:gd name="connsiteY7" fmla="*/ 318052 h 5303520"/>
                <a:gd name="connsiteX8" fmla="*/ 1391478 w 6318157"/>
                <a:gd name="connsiteY8" fmla="*/ 190831 h 5303520"/>
                <a:gd name="connsiteX9" fmla="*/ 1256306 w 6318157"/>
                <a:gd name="connsiteY9" fmla="*/ 190831 h 5303520"/>
                <a:gd name="connsiteX10" fmla="*/ 1208598 w 6318157"/>
                <a:gd name="connsiteY10" fmla="*/ 381662 h 5303520"/>
                <a:gd name="connsiteX11" fmla="*/ 1041621 w 6318157"/>
                <a:gd name="connsiteY11" fmla="*/ 548640 h 5303520"/>
                <a:gd name="connsiteX12" fmla="*/ 930303 w 6318157"/>
                <a:gd name="connsiteY12" fmla="*/ 628153 h 5303520"/>
                <a:gd name="connsiteX13" fmla="*/ 842838 w 6318157"/>
                <a:gd name="connsiteY13" fmla="*/ 572494 h 5303520"/>
                <a:gd name="connsiteX14" fmla="*/ 747423 w 6318157"/>
                <a:gd name="connsiteY14" fmla="*/ 755374 h 5303520"/>
                <a:gd name="connsiteX15" fmla="*/ 222636 w 6318157"/>
                <a:gd name="connsiteY15" fmla="*/ 930302 h 5303520"/>
                <a:gd name="connsiteX16" fmla="*/ 254442 w 6318157"/>
                <a:gd name="connsiteY16" fmla="*/ 1073426 h 5303520"/>
                <a:gd name="connsiteX17" fmla="*/ 302149 w 6318157"/>
                <a:gd name="connsiteY17" fmla="*/ 1256306 h 5303520"/>
                <a:gd name="connsiteX18" fmla="*/ 341906 w 6318157"/>
                <a:gd name="connsiteY18" fmla="*/ 1288111 h 5303520"/>
                <a:gd name="connsiteX19" fmla="*/ 508883 w 6318157"/>
                <a:gd name="connsiteY19" fmla="*/ 1319916 h 5303520"/>
                <a:gd name="connsiteX20" fmla="*/ 532737 w 6318157"/>
                <a:gd name="connsiteY20" fmla="*/ 1542553 h 5303520"/>
                <a:gd name="connsiteX21" fmla="*/ 930303 w 6318157"/>
                <a:gd name="connsiteY21" fmla="*/ 1717481 h 5303520"/>
                <a:gd name="connsiteX22" fmla="*/ 818984 w 6318157"/>
                <a:gd name="connsiteY22" fmla="*/ 1844702 h 5303520"/>
                <a:gd name="connsiteX23" fmla="*/ 644056 w 6318157"/>
                <a:gd name="connsiteY23" fmla="*/ 1828800 h 5303520"/>
                <a:gd name="connsiteX24" fmla="*/ 636104 w 6318157"/>
                <a:gd name="connsiteY24" fmla="*/ 2075290 h 5303520"/>
                <a:gd name="connsiteX25" fmla="*/ 755374 w 6318157"/>
                <a:gd name="connsiteY25" fmla="*/ 2178657 h 5303520"/>
                <a:gd name="connsiteX26" fmla="*/ 818984 w 6318157"/>
                <a:gd name="connsiteY26" fmla="*/ 2289975 h 5303520"/>
                <a:gd name="connsiteX27" fmla="*/ 818984 w 6318157"/>
                <a:gd name="connsiteY27" fmla="*/ 2329732 h 5303520"/>
                <a:gd name="connsiteX28" fmla="*/ 580445 w 6318157"/>
                <a:gd name="connsiteY28" fmla="*/ 2361537 h 5303520"/>
                <a:gd name="connsiteX29" fmla="*/ 485029 w 6318157"/>
                <a:gd name="connsiteY29" fmla="*/ 2393342 h 5303520"/>
                <a:gd name="connsiteX30" fmla="*/ 437322 w 6318157"/>
                <a:gd name="connsiteY30" fmla="*/ 2544417 h 5303520"/>
                <a:gd name="connsiteX31" fmla="*/ 238539 w 6318157"/>
                <a:gd name="connsiteY31" fmla="*/ 2615979 h 5303520"/>
                <a:gd name="connsiteX32" fmla="*/ 294198 w 6318157"/>
                <a:gd name="connsiteY32" fmla="*/ 2687541 h 5303520"/>
                <a:gd name="connsiteX33" fmla="*/ 405516 w 6318157"/>
                <a:gd name="connsiteY33" fmla="*/ 2727297 h 5303520"/>
                <a:gd name="connsiteX34" fmla="*/ 349857 w 6318157"/>
                <a:gd name="connsiteY34" fmla="*/ 2854518 h 5303520"/>
                <a:gd name="connsiteX35" fmla="*/ 206734 w 6318157"/>
                <a:gd name="connsiteY35" fmla="*/ 3021495 h 5303520"/>
                <a:gd name="connsiteX36" fmla="*/ 166977 w 6318157"/>
                <a:gd name="connsiteY36" fmla="*/ 3260034 h 5303520"/>
                <a:gd name="connsiteX37" fmla="*/ 103367 w 6318157"/>
                <a:gd name="connsiteY37" fmla="*/ 3450866 h 5303520"/>
                <a:gd name="connsiteX38" fmla="*/ 0 w 6318157"/>
                <a:gd name="connsiteY38" fmla="*/ 3570135 h 5303520"/>
                <a:gd name="connsiteX39" fmla="*/ 0 w 6318157"/>
                <a:gd name="connsiteY39" fmla="*/ 3649648 h 5303520"/>
                <a:gd name="connsiteX40" fmla="*/ 15903 w 6318157"/>
                <a:gd name="connsiteY40" fmla="*/ 3729161 h 5303520"/>
                <a:gd name="connsiteX41" fmla="*/ 127221 w 6318157"/>
                <a:gd name="connsiteY41" fmla="*/ 3745064 h 5303520"/>
                <a:gd name="connsiteX42" fmla="*/ 190831 w 6318157"/>
                <a:gd name="connsiteY42" fmla="*/ 3641697 h 5303520"/>
                <a:gd name="connsiteX43" fmla="*/ 326003 w 6318157"/>
                <a:gd name="connsiteY43" fmla="*/ 3586038 h 5303520"/>
                <a:gd name="connsiteX44" fmla="*/ 326003 w 6318157"/>
                <a:gd name="connsiteY44" fmla="*/ 3586038 h 5303520"/>
                <a:gd name="connsiteX45" fmla="*/ 445273 w 6318157"/>
                <a:gd name="connsiteY45" fmla="*/ 3705307 h 5303520"/>
                <a:gd name="connsiteX46" fmla="*/ 413468 w 6318157"/>
                <a:gd name="connsiteY46" fmla="*/ 3760967 h 5303520"/>
                <a:gd name="connsiteX47" fmla="*/ 357809 w 6318157"/>
                <a:gd name="connsiteY47" fmla="*/ 4174434 h 5303520"/>
                <a:gd name="connsiteX48" fmla="*/ 556591 w 6318157"/>
                <a:gd name="connsiteY48" fmla="*/ 3991554 h 5303520"/>
                <a:gd name="connsiteX49" fmla="*/ 620202 w 6318157"/>
                <a:gd name="connsiteY49" fmla="*/ 4023360 h 5303520"/>
                <a:gd name="connsiteX50" fmla="*/ 723569 w 6318157"/>
                <a:gd name="connsiteY50" fmla="*/ 4039262 h 5303520"/>
                <a:gd name="connsiteX51" fmla="*/ 795130 w 6318157"/>
                <a:gd name="connsiteY51" fmla="*/ 4150581 h 5303520"/>
                <a:gd name="connsiteX52" fmla="*/ 1025718 w 6318157"/>
                <a:gd name="connsiteY52" fmla="*/ 4253947 h 5303520"/>
                <a:gd name="connsiteX53" fmla="*/ 1176793 w 6318157"/>
                <a:gd name="connsiteY53" fmla="*/ 4500438 h 5303520"/>
                <a:gd name="connsiteX54" fmla="*/ 1144988 w 6318157"/>
                <a:gd name="connsiteY54" fmla="*/ 4595854 h 5303520"/>
                <a:gd name="connsiteX55" fmla="*/ 1614115 w 6318157"/>
                <a:gd name="connsiteY55" fmla="*/ 4842344 h 5303520"/>
                <a:gd name="connsiteX56" fmla="*/ 1614115 w 6318157"/>
                <a:gd name="connsiteY56" fmla="*/ 4993419 h 5303520"/>
                <a:gd name="connsiteX57" fmla="*/ 1614115 w 6318157"/>
                <a:gd name="connsiteY57" fmla="*/ 5128591 h 5303520"/>
                <a:gd name="connsiteX58" fmla="*/ 1653871 w 6318157"/>
                <a:gd name="connsiteY58" fmla="*/ 5255812 h 5303520"/>
                <a:gd name="connsiteX59" fmla="*/ 1844703 w 6318157"/>
                <a:gd name="connsiteY59" fmla="*/ 5303520 h 5303520"/>
                <a:gd name="connsiteX60" fmla="*/ 1844703 w 6318157"/>
                <a:gd name="connsiteY60" fmla="*/ 5303520 h 5303520"/>
                <a:gd name="connsiteX61" fmla="*/ 1971923 w 6318157"/>
                <a:gd name="connsiteY61" fmla="*/ 5247861 h 5303520"/>
                <a:gd name="connsiteX62" fmla="*/ 2115047 w 6318157"/>
                <a:gd name="connsiteY62" fmla="*/ 5239909 h 5303520"/>
                <a:gd name="connsiteX63" fmla="*/ 2170706 w 6318157"/>
                <a:gd name="connsiteY63" fmla="*/ 5144494 h 5303520"/>
                <a:gd name="connsiteX64" fmla="*/ 2083242 w 6318157"/>
                <a:gd name="connsiteY64" fmla="*/ 5080883 h 5303520"/>
                <a:gd name="connsiteX65" fmla="*/ 2011680 w 6318157"/>
                <a:gd name="connsiteY65" fmla="*/ 5033175 h 5303520"/>
                <a:gd name="connsiteX66" fmla="*/ 1932167 w 6318157"/>
                <a:gd name="connsiteY66" fmla="*/ 4937760 h 5303520"/>
                <a:gd name="connsiteX67" fmla="*/ 1884459 w 6318157"/>
                <a:gd name="connsiteY67" fmla="*/ 4834393 h 5303520"/>
                <a:gd name="connsiteX68" fmla="*/ 1940118 w 6318157"/>
                <a:gd name="connsiteY68" fmla="*/ 4770782 h 5303520"/>
                <a:gd name="connsiteX69" fmla="*/ 2226365 w 6318157"/>
                <a:gd name="connsiteY69" fmla="*/ 4683318 h 5303520"/>
                <a:gd name="connsiteX70" fmla="*/ 2313829 w 6318157"/>
                <a:gd name="connsiteY70" fmla="*/ 4707172 h 5303520"/>
                <a:gd name="connsiteX71" fmla="*/ 2449002 w 6318157"/>
                <a:gd name="connsiteY71" fmla="*/ 4731026 h 5303520"/>
                <a:gd name="connsiteX72" fmla="*/ 2504661 w 6318157"/>
                <a:gd name="connsiteY72" fmla="*/ 4826441 h 5303520"/>
                <a:gd name="connsiteX73" fmla="*/ 2584174 w 6318157"/>
                <a:gd name="connsiteY73" fmla="*/ 4818490 h 5303520"/>
                <a:gd name="connsiteX74" fmla="*/ 2798859 w 6318157"/>
                <a:gd name="connsiteY74" fmla="*/ 4818490 h 5303520"/>
                <a:gd name="connsiteX75" fmla="*/ 2934031 w 6318157"/>
                <a:gd name="connsiteY75" fmla="*/ 4945711 h 5303520"/>
                <a:gd name="connsiteX76" fmla="*/ 2910177 w 6318157"/>
                <a:gd name="connsiteY76" fmla="*/ 5136542 h 5303520"/>
                <a:gd name="connsiteX77" fmla="*/ 2981739 w 6318157"/>
                <a:gd name="connsiteY77" fmla="*/ 5080883 h 5303520"/>
                <a:gd name="connsiteX78" fmla="*/ 3101009 w 6318157"/>
                <a:gd name="connsiteY78" fmla="*/ 5144494 h 5303520"/>
                <a:gd name="connsiteX79" fmla="*/ 3164619 w 6318157"/>
                <a:gd name="connsiteY79" fmla="*/ 4842344 h 5303520"/>
                <a:gd name="connsiteX80" fmla="*/ 3116911 w 6318157"/>
                <a:gd name="connsiteY80" fmla="*/ 4476584 h 5303520"/>
                <a:gd name="connsiteX81" fmla="*/ 3156668 w 6318157"/>
                <a:gd name="connsiteY81" fmla="*/ 4365266 h 5303520"/>
                <a:gd name="connsiteX82" fmla="*/ 3323645 w 6318157"/>
                <a:gd name="connsiteY82" fmla="*/ 4301655 h 5303520"/>
                <a:gd name="connsiteX83" fmla="*/ 3482671 w 6318157"/>
                <a:gd name="connsiteY83" fmla="*/ 4253947 h 5303520"/>
                <a:gd name="connsiteX84" fmla="*/ 3570136 w 6318157"/>
                <a:gd name="connsiteY84" fmla="*/ 4333461 h 5303520"/>
                <a:gd name="connsiteX85" fmla="*/ 3530379 w 6318157"/>
                <a:gd name="connsiteY85" fmla="*/ 4444779 h 5303520"/>
                <a:gd name="connsiteX86" fmla="*/ 3546282 w 6318157"/>
                <a:gd name="connsiteY86" fmla="*/ 4548146 h 5303520"/>
                <a:gd name="connsiteX87" fmla="*/ 3609892 w 6318157"/>
                <a:gd name="connsiteY87" fmla="*/ 4603805 h 5303520"/>
                <a:gd name="connsiteX88" fmla="*/ 3673503 w 6318157"/>
                <a:gd name="connsiteY88" fmla="*/ 4611756 h 5303520"/>
                <a:gd name="connsiteX89" fmla="*/ 3745064 w 6318157"/>
                <a:gd name="connsiteY89" fmla="*/ 4746928 h 5303520"/>
                <a:gd name="connsiteX90" fmla="*/ 4071068 w 6318157"/>
                <a:gd name="connsiteY90" fmla="*/ 4691269 h 5303520"/>
                <a:gd name="connsiteX91" fmla="*/ 4397071 w 6318157"/>
                <a:gd name="connsiteY91" fmla="*/ 4659464 h 5303520"/>
                <a:gd name="connsiteX92" fmla="*/ 4436828 w 6318157"/>
                <a:gd name="connsiteY92" fmla="*/ 4762831 h 5303520"/>
                <a:gd name="connsiteX93" fmla="*/ 4500438 w 6318157"/>
                <a:gd name="connsiteY93" fmla="*/ 4731026 h 5303520"/>
                <a:gd name="connsiteX94" fmla="*/ 4595854 w 6318157"/>
                <a:gd name="connsiteY94" fmla="*/ 4659464 h 5303520"/>
                <a:gd name="connsiteX95" fmla="*/ 4659464 w 6318157"/>
                <a:gd name="connsiteY95" fmla="*/ 4500438 h 5303520"/>
                <a:gd name="connsiteX96" fmla="*/ 4683318 w 6318157"/>
                <a:gd name="connsiteY96" fmla="*/ 4277801 h 5303520"/>
                <a:gd name="connsiteX97" fmla="*/ 4516341 w 6318157"/>
                <a:gd name="connsiteY97" fmla="*/ 4222142 h 5303520"/>
                <a:gd name="connsiteX98" fmla="*/ 4548146 w 6318157"/>
                <a:gd name="connsiteY98" fmla="*/ 4047214 h 5303520"/>
                <a:gd name="connsiteX99" fmla="*/ 4619708 w 6318157"/>
                <a:gd name="connsiteY99" fmla="*/ 3991554 h 5303520"/>
                <a:gd name="connsiteX100" fmla="*/ 4738977 w 6318157"/>
                <a:gd name="connsiteY100" fmla="*/ 3856382 h 5303520"/>
                <a:gd name="connsiteX101" fmla="*/ 4826442 w 6318157"/>
                <a:gd name="connsiteY101" fmla="*/ 3737113 h 5303520"/>
                <a:gd name="connsiteX102" fmla="*/ 4929809 w 6318157"/>
                <a:gd name="connsiteY102" fmla="*/ 3824577 h 5303520"/>
                <a:gd name="connsiteX103" fmla="*/ 4921857 w 6318157"/>
                <a:gd name="connsiteY103" fmla="*/ 3991554 h 5303520"/>
                <a:gd name="connsiteX104" fmla="*/ 4977516 w 6318157"/>
                <a:gd name="connsiteY104" fmla="*/ 4015408 h 5303520"/>
                <a:gd name="connsiteX105" fmla="*/ 5025224 w 6318157"/>
                <a:gd name="connsiteY105" fmla="*/ 3919993 h 5303520"/>
                <a:gd name="connsiteX106" fmla="*/ 5072932 w 6318157"/>
                <a:gd name="connsiteY106" fmla="*/ 3919993 h 5303520"/>
                <a:gd name="connsiteX107" fmla="*/ 5144494 w 6318157"/>
                <a:gd name="connsiteY107" fmla="*/ 3816626 h 5303520"/>
                <a:gd name="connsiteX108" fmla="*/ 5160396 w 6318157"/>
                <a:gd name="connsiteY108" fmla="*/ 3745064 h 5303520"/>
                <a:gd name="connsiteX109" fmla="*/ 5390984 w 6318157"/>
                <a:gd name="connsiteY109" fmla="*/ 3697356 h 5303520"/>
                <a:gd name="connsiteX110" fmla="*/ 5486400 w 6318157"/>
                <a:gd name="connsiteY110" fmla="*/ 3593989 h 5303520"/>
                <a:gd name="connsiteX111" fmla="*/ 5390984 w 6318157"/>
                <a:gd name="connsiteY111" fmla="*/ 3530379 h 5303520"/>
                <a:gd name="connsiteX112" fmla="*/ 5343276 w 6318157"/>
                <a:gd name="connsiteY112" fmla="*/ 3291840 h 5303520"/>
                <a:gd name="connsiteX113" fmla="*/ 5478449 w 6318157"/>
                <a:gd name="connsiteY113" fmla="*/ 3021495 h 5303520"/>
                <a:gd name="connsiteX114" fmla="*/ 5820355 w 6318157"/>
                <a:gd name="connsiteY114" fmla="*/ 2949934 h 5303520"/>
                <a:gd name="connsiteX115" fmla="*/ 6020959 w 6318157"/>
                <a:gd name="connsiteY115" fmla="*/ 2817743 h 5303520"/>
                <a:gd name="connsiteX116" fmla="*/ 6058811 w 6318157"/>
                <a:gd name="connsiteY116" fmla="*/ 2840189 h 5303520"/>
                <a:gd name="connsiteX117" fmla="*/ 6114056 w 6318157"/>
                <a:gd name="connsiteY117" fmla="*/ 2819234 h 5303520"/>
                <a:gd name="connsiteX118" fmla="*/ 6152156 w 6318157"/>
                <a:gd name="connsiteY118" fmla="*/ 2849714 h 5303520"/>
                <a:gd name="connsiteX119" fmla="*/ 6260741 w 6318157"/>
                <a:gd name="connsiteY119" fmla="*/ 2828759 h 5303520"/>
                <a:gd name="connsiteX120" fmla="*/ 6292298 w 6318157"/>
                <a:gd name="connsiteY120" fmla="*/ 2839444 h 5303520"/>
                <a:gd name="connsiteX121" fmla="*/ 6304556 w 6318157"/>
                <a:gd name="connsiteY121" fmla="*/ 2798279 h 5303520"/>
                <a:gd name="connsiteX122" fmla="*/ 6306461 w 6318157"/>
                <a:gd name="connsiteY122" fmla="*/ 2769704 h 5303520"/>
                <a:gd name="connsiteX123" fmla="*/ 6317891 w 6318157"/>
                <a:gd name="connsiteY123" fmla="*/ 2758274 h 5303520"/>
                <a:gd name="connsiteX124" fmla="*/ 6268361 w 6318157"/>
                <a:gd name="connsiteY124" fmla="*/ 2735414 h 5303520"/>
                <a:gd name="connsiteX125" fmla="*/ 6220736 w 6318157"/>
                <a:gd name="connsiteY125" fmla="*/ 2503749 h 5303520"/>
                <a:gd name="connsiteX126" fmla="*/ 6169301 w 6318157"/>
                <a:gd name="connsiteY126" fmla="*/ 2529968 h 5303520"/>
                <a:gd name="connsiteX127" fmla="*/ 6119771 w 6318157"/>
                <a:gd name="connsiteY127" fmla="*/ 2493479 h 5303520"/>
                <a:gd name="connsiteX128" fmla="*/ 6051191 w 6318157"/>
                <a:gd name="connsiteY128" fmla="*/ 2478533 h 5303520"/>
                <a:gd name="connsiteX129" fmla="*/ 6053096 w 6318157"/>
                <a:gd name="connsiteY129" fmla="*/ 2394713 h 5303520"/>
                <a:gd name="connsiteX130" fmla="*/ 6027337 w 6318157"/>
                <a:gd name="connsiteY130" fmla="*/ 2429537 h 5303520"/>
                <a:gd name="connsiteX131" fmla="*/ 5994041 w 6318157"/>
                <a:gd name="connsiteY131" fmla="*/ 2371853 h 5303520"/>
                <a:gd name="connsiteX132" fmla="*/ 5976896 w 6318157"/>
                <a:gd name="connsiteY132" fmla="*/ 2232788 h 5303520"/>
                <a:gd name="connsiteX133" fmla="*/ 5915936 w 6318157"/>
                <a:gd name="connsiteY133" fmla="*/ 2234693 h 5303520"/>
                <a:gd name="connsiteX134" fmla="*/ 5892910 w 6318157"/>
                <a:gd name="connsiteY134" fmla="*/ 2169877 h 5303520"/>
                <a:gd name="connsiteX135" fmla="*/ 5677231 w 6318157"/>
                <a:gd name="connsiteY135" fmla="*/ 2146852 h 5303520"/>
                <a:gd name="connsiteX136" fmla="*/ 5534108 w 6318157"/>
                <a:gd name="connsiteY136" fmla="*/ 2138901 h 5303520"/>
                <a:gd name="connsiteX137" fmla="*/ 5526156 w 6318157"/>
                <a:gd name="connsiteY137" fmla="*/ 2297927 h 5303520"/>
                <a:gd name="connsiteX138" fmla="*/ 5446643 w 6318157"/>
                <a:gd name="connsiteY138" fmla="*/ 2615979 h 5303520"/>
                <a:gd name="connsiteX139" fmla="*/ 5239909 w 6318157"/>
                <a:gd name="connsiteY139" fmla="*/ 2576222 h 5303520"/>
                <a:gd name="connsiteX140" fmla="*/ 4953663 w 6318157"/>
                <a:gd name="connsiteY140" fmla="*/ 2512612 h 5303520"/>
                <a:gd name="connsiteX141" fmla="*/ 4699221 w 6318157"/>
                <a:gd name="connsiteY141" fmla="*/ 2337683 h 5303520"/>
                <a:gd name="connsiteX142" fmla="*/ 4325509 w 6318157"/>
                <a:gd name="connsiteY142" fmla="*/ 2202511 h 5303520"/>
                <a:gd name="connsiteX143" fmla="*/ 3705308 w 6318157"/>
                <a:gd name="connsiteY143" fmla="*/ 2035534 h 5303520"/>
                <a:gd name="connsiteX144" fmla="*/ 3641697 w 6318157"/>
                <a:gd name="connsiteY144" fmla="*/ 1677725 h 5303520"/>
                <a:gd name="connsiteX145" fmla="*/ 3458817 w 6318157"/>
                <a:gd name="connsiteY145" fmla="*/ 1526650 h 5303520"/>
                <a:gd name="connsiteX146" fmla="*/ 3593989 w 6318157"/>
                <a:gd name="connsiteY146" fmla="*/ 1343770 h 5303520"/>
                <a:gd name="connsiteX147" fmla="*/ 3601941 w 6318157"/>
                <a:gd name="connsiteY147" fmla="*/ 1097280 h 5303520"/>
                <a:gd name="connsiteX148" fmla="*/ 3148716 w 6318157"/>
                <a:gd name="connsiteY148" fmla="*/ 906448 h 5303520"/>
                <a:gd name="connsiteX149" fmla="*/ 2806810 w 6318157"/>
                <a:gd name="connsiteY149" fmla="*/ 834887 h 5303520"/>
                <a:gd name="connsiteX150" fmla="*/ 2600076 w 6318157"/>
                <a:gd name="connsiteY150" fmla="*/ 811033 h 5303520"/>
                <a:gd name="connsiteX151" fmla="*/ 2544417 w 6318157"/>
                <a:gd name="connsiteY151" fmla="*/ 580445 h 5303520"/>
                <a:gd name="connsiteX152" fmla="*/ 2464904 w 6318157"/>
                <a:gd name="connsiteY152" fmla="*/ 357808 h 5303520"/>
                <a:gd name="connsiteX153" fmla="*/ 2417196 w 6318157"/>
                <a:gd name="connsiteY153" fmla="*/ 230587 h 5303520"/>
                <a:gd name="connsiteX154" fmla="*/ 2496709 w 6318157"/>
                <a:gd name="connsiteY154" fmla="*/ 135172 h 5303520"/>
                <a:gd name="connsiteX0" fmla="*/ 2496709 w 6318157"/>
                <a:gd name="connsiteY0" fmla="*/ 135172 h 5303520"/>
                <a:gd name="connsiteX1" fmla="*/ 2393343 w 6318157"/>
                <a:gd name="connsiteY1" fmla="*/ 71561 h 5303520"/>
                <a:gd name="connsiteX2" fmla="*/ 2210463 w 6318157"/>
                <a:gd name="connsiteY2" fmla="*/ 79513 h 5303520"/>
                <a:gd name="connsiteX3" fmla="*/ 2059388 w 6318157"/>
                <a:gd name="connsiteY3" fmla="*/ 0 h 5303520"/>
                <a:gd name="connsiteX4" fmla="*/ 1908313 w 6318157"/>
                <a:gd name="connsiteY4" fmla="*/ 103367 h 5303520"/>
                <a:gd name="connsiteX5" fmla="*/ 1884459 w 6318157"/>
                <a:gd name="connsiteY5" fmla="*/ 310101 h 5303520"/>
                <a:gd name="connsiteX6" fmla="*/ 1773141 w 6318157"/>
                <a:gd name="connsiteY6" fmla="*/ 294198 h 5303520"/>
                <a:gd name="connsiteX7" fmla="*/ 1606163 w 6318157"/>
                <a:gd name="connsiteY7" fmla="*/ 318052 h 5303520"/>
                <a:gd name="connsiteX8" fmla="*/ 1391478 w 6318157"/>
                <a:gd name="connsiteY8" fmla="*/ 190831 h 5303520"/>
                <a:gd name="connsiteX9" fmla="*/ 1256306 w 6318157"/>
                <a:gd name="connsiteY9" fmla="*/ 190831 h 5303520"/>
                <a:gd name="connsiteX10" fmla="*/ 1208598 w 6318157"/>
                <a:gd name="connsiteY10" fmla="*/ 381662 h 5303520"/>
                <a:gd name="connsiteX11" fmla="*/ 1041621 w 6318157"/>
                <a:gd name="connsiteY11" fmla="*/ 548640 h 5303520"/>
                <a:gd name="connsiteX12" fmla="*/ 930303 w 6318157"/>
                <a:gd name="connsiteY12" fmla="*/ 628153 h 5303520"/>
                <a:gd name="connsiteX13" fmla="*/ 842838 w 6318157"/>
                <a:gd name="connsiteY13" fmla="*/ 572494 h 5303520"/>
                <a:gd name="connsiteX14" fmla="*/ 747423 w 6318157"/>
                <a:gd name="connsiteY14" fmla="*/ 755374 h 5303520"/>
                <a:gd name="connsiteX15" fmla="*/ 222636 w 6318157"/>
                <a:gd name="connsiteY15" fmla="*/ 930302 h 5303520"/>
                <a:gd name="connsiteX16" fmla="*/ 254442 w 6318157"/>
                <a:gd name="connsiteY16" fmla="*/ 1073426 h 5303520"/>
                <a:gd name="connsiteX17" fmla="*/ 302149 w 6318157"/>
                <a:gd name="connsiteY17" fmla="*/ 1256306 h 5303520"/>
                <a:gd name="connsiteX18" fmla="*/ 341906 w 6318157"/>
                <a:gd name="connsiteY18" fmla="*/ 1288111 h 5303520"/>
                <a:gd name="connsiteX19" fmla="*/ 508883 w 6318157"/>
                <a:gd name="connsiteY19" fmla="*/ 1319916 h 5303520"/>
                <a:gd name="connsiteX20" fmla="*/ 532737 w 6318157"/>
                <a:gd name="connsiteY20" fmla="*/ 1542553 h 5303520"/>
                <a:gd name="connsiteX21" fmla="*/ 930303 w 6318157"/>
                <a:gd name="connsiteY21" fmla="*/ 1717481 h 5303520"/>
                <a:gd name="connsiteX22" fmla="*/ 818984 w 6318157"/>
                <a:gd name="connsiteY22" fmla="*/ 1844702 h 5303520"/>
                <a:gd name="connsiteX23" fmla="*/ 644056 w 6318157"/>
                <a:gd name="connsiteY23" fmla="*/ 1828800 h 5303520"/>
                <a:gd name="connsiteX24" fmla="*/ 636104 w 6318157"/>
                <a:gd name="connsiteY24" fmla="*/ 2075290 h 5303520"/>
                <a:gd name="connsiteX25" fmla="*/ 755374 w 6318157"/>
                <a:gd name="connsiteY25" fmla="*/ 2178657 h 5303520"/>
                <a:gd name="connsiteX26" fmla="*/ 818984 w 6318157"/>
                <a:gd name="connsiteY26" fmla="*/ 2289975 h 5303520"/>
                <a:gd name="connsiteX27" fmla="*/ 818984 w 6318157"/>
                <a:gd name="connsiteY27" fmla="*/ 2329732 h 5303520"/>
                <a:gd name="connsiteX28" fmla="*/ 580445 w 6318157"/>
                <a:gd name="connsiteY28" fmla="*/ 2361537 h 5303520"/>
                <a:gd name="connsiteX29" fmla="*/ 485029 w 6318157"/>
                <a:gd name="connsiteY29" fmla="*/ 2393342 h 5303520"/>
                <a:gd name="connsiteX30" fmla="*/ 437322 w 6318157"/>
                <a:gd name="connsiteY30" fmla="*/ 2544417 h 5303520"/>
                <a:gd name="connsiteX31" fmla="*/ 238539 w 6318157"/>
                <a:gd name="connsiteY31" fmla="*/ 2615979 h 5303520"/>
                <a:gd name="connsiteX32" fmla="*/ 294198 w 6318157"/>
                <a:gd name="connsiteY32" fmla="*/ 2687541 h 5303520"/>
                <a:gd name="connsiteX33" fmla="*/ 405516 w 6318157"/>
                <a:gd name="connsiteY33" fmla="*/ 2727297 h 5303520"/>
                <a:gd name="connsiteX34" fmla="*/ 349857 w 6318157"/>
                <a:gd name="connsiteY34" fmla="*/ 2854518 h 5303520"/>
                <a:gd name="connsiteX35" fmla="*/ 206734 w 6318157"/>
                <a:gd name="connsiteY35" fmla="*/ 3021495 h 5303520"/>
                <a:gd name="connsiteX36" fmla="*/ 166977 w 6318157"/>
                <a:gd name="connsiteY36" fmla="*/ 3260034 h 5303520"/>
                <a:gd name="connsiteX37" fmla="*/ 103367 w 6318157"/>
                <a:gd name="connsiteY37" fmla="*/ 3450866 h 5303520"/>
                <a:gd name="connsiteX38" fmla="*/ 0 w 6318157"/>
                <a:gd name="connsiteY38" fmla="*/ 3570135 h 5303520"/>
                <a:gd name="connsiteX39" fmla="*/ 0 w 6318157"/>
                <a:gd name="connsiteY39" fmla="*/ 3649648 h 5303520"/>
                <a:gd name="connsiteX40" fmla="*/ 15903 w 6318157"/>
                <a:gd name="connsiteY40" fmla="*/ 3729161 h 5303520"/>
                <a:gd name="connsiteX41" fmla="*/ 127221 w 6318157"/>
                <a:gd name="connsiteY41" fmla="*/ 3745064 h 5303520"/>
                <a:gd name="connsiteX42" fmla="*/ 190831 w 6318157"/>
                <a:gd name="connsiteY42" fmla="*/ 3641697 h 5303520"/>
                <a:gd name="connsiteX43" fmla="*/ 326003 w 6318157"/>
                <a:gd name="connsiteY43" fmla="*/ 3586038 h 5303520"/>
                <a:gd name="connsiteX44" fmla="*/ 326003 w 6318157"/>
                <a:gd name="connsiteY44" fmla="*/ 3586038 h 5303520"/>
                <a:gd name="connsiteX45" fmla="*/ 445273 w 6318157"/>
                <a:gd name="connsiteY45" fmla="*/ 3705307 h 5303520"/>
                <a:gd name="connsiteX46" fmla="*/ 413468 w 6318157"/>
                <a:gd name="connsiteY46" fmla="*/ 3760967 h 5303520"/>
                <a:gd name="connsiteX47" fmla="*/ 357809 w 6318157"/>
                <a:gd name="connsiteY47" fmla="*/ 4174434 h 5303520"/>
                <a:gd name="connsiteX48" fmla="*/ 556591 w 6318157"/>
                <a:gd name="connsiteY48" fmla="*/ 3991554 h 5303520"/>
                <a:gd name="connsiteX49" fmla="*/ 620202 w 6318157"/>
                <a:gd name="connsiteY49" fmla="*/ 4023360 h 5303520"/>
                <a:gd name="connsiteX50" fmla="*/ 723569 w 6318157"/>
                <a:gd name="connsiteY50" fmla="*/ 4039262 h 5303520"/>
                <a:gd name="connsiteX51" fmla="*/ 795130 w 6318157"/>
                <a:gd name="connsiteY51" fmla="*/ 4150581 h 5303520"/>
                <a:gd name="connsiteX52" fmla="*/ 1025718 w 6318157"/>
                <a:gd name="connsiteY52" fmla="*/ 4253947 h 5303520"/>
                <a:gd name="connsiteX53" fmla="*/ 1176793 w 6318157"/>
                <a:gd name="connsiteY53" fmla="*/ 4500438 h 5303520"/>
                <a:gd name="connsiteX54" fmla="*/ 1144988 w 6318157"/>
                <a:gd name="connsiteY54" fmla="*/ 4595854 h 5303520"/>
                <a:gd name="connsiteX55" fmla="*/ 1614115 w 6318157"/>
                <a:gd name="connsiteY55" fmla="*/ 4842344 h 5303520"/>
                <a:gd name="connsiteX56" fmla="*/ 1614115 w 6318157"/>
                <a:gd name="connsiteY56" fmla="*/ 4993419 h 5303520"/>
                <a:gd name="connsiteX57" fmla="*/ 1614115 w 6318157"/>
                <a:gd name="connsiteY57" fmla="*/ 5128591 h 5303520"/>
                <a:gd name="connsiteX58" fmla="*/ 1653871 w 6318157"/>
                <a:gd name="connsiteY58" fmla="*/ 5255812 h 5303520"/>
                <a:gd name="connsiteX59" fmla="*/ 1844703 w 6318157"/>
                <a:gd name="connsiteY59" fmla="*/ 5303520 h 5303520"/>
                <a:gd name="connsiteX60" fmla="*/ 1844703 w 6318157"/>
                <a:gd name="connsiteY60" fmla="*/ 5303520 h 5303520"/>
                <a:gd name="connsiteX61" fmla="*/ 1971923 w 6318157"/>
                <a:gd name="connsiteY61" fmla="*/ 5247861 h 5303520"/>
                <a:gd name="connsiteX62" fmla="*/ 2115047 w 6318157"/>
                <a:gd name="connsiteY62" fmla="*/ 5239909 h 5303520"/>
                <a:gd name="connsiteX63" fmla="*/ 2170706 w 6318157"/>
                <a:gd name="connsiteY63" fmla="*/ 5144494 h 5303520"/>
                <a:gd name="connsiteX64" fmla="*/ 2083242 w 6318157"/>
                <a:gd name="connsiteY64" fmla="*/ 5080883 h 5303520"/>
                <a:gd name="connsiteX65" fmla="*/ 2011680 w 6318157"/>
                <a:gd name="connsiteY65" fmla="*/ 5033175 h 5303520"/>
                <a:gd name="connsiteX66" fmla="*/ 1932167 w 6318157"/>
                <a:gd name="connsiteY66" fmla="*/ 4937760 h 5303520"/>
                <a:gd name="connsiteX67" fmla="*/ 1884459 w 6318157"/>
                <a:gd name="connsiteY67" fmla="*/ 4834393 h 5303520"/>
                <a:gd name="connsiteX68" fmla="*/ 1940118 w 6318157"/>
                <a:gd name="connsiteY68" fmla="*/ 4770782 h 5303520"/>
                <a:gd name="connsiteX69" fmla="*/ 2226365 w 6318157"/>
                <a:gd name="connsiteY69" fmla="*/ 4683318 h 5303520"/>
                <a:gd name="connsiteX70" fmla="*/ 2313829 w 6318157"/>
                <a:gd name="connsiteY70" fmla="*/ 4707172 h 5303520"/>
                <a:gd name="connsiteX71" fmla="*/ 2449002 w 6318157"/>
                <a:gd name="connsiteY71" fmla="*/ 4731026 h 5303520"/>
                <a:gd name="connsiteX72" fmla="*/ 2504661 w 6318157"/>
                <a:gd name="connsiteY72" fmla="*/ 4826441 h 5303520"/>
                <a:gd name="connsiteX73" fmla="*/ 2584174 w 6318157"/>
                <a:gd name="connsiteY73" fmla="*/ 4818490 h 5303520"/>
                <a:gd name="connsiteX74" fmla="*/ 2798859 w 6318157"/>
                <a:gd name="connsiteY74" fmla="*/ 4818490 h 5303520"/>
                <a:gd name="connsiteX75" fmla="*/ 2934031 w 6318157"/>
                <a:gd name="connsiteY75" fmla="*/ 4945711 h 5303520"/>
                <a:gd name="connsiteX76" fmla="*/ 2910177 w 6318157"/>
                <a:gd name="connsiteY76" fmla="*/ 5136542 h 5303520"/>
                <a:gd name="connsiteX77" fmla="*/ 2981739 w 6318157"/>
                <a:gd name="connsiteY77" fmla="*/ 5080883 h 5303520"/>
                <a:gd name="connsiteX78" fmla="*/ 3101009 w 6318157"/>
                <a:gd name="connsiteY78" fmla="*/ 5144494 h 5303520"/>
                <a:gd name="connsiteX79" fmla="*/ 3164619 w 6318157"/>
                <a:gd name="connsiteY79" fmla="*/ 4842344 h 5303520"/>
                <a:gd name="connsiteX80" fmla="*/ 3116911 w 6318157"/>
                <a:gd name="connsiteY80" fmla="*/ 4476584 h 5303520"/>
                <a:gd name="connsiteX81" fmla="*/ 3156668 w 6318157"/>
                <a:gd name="connsiteY81" fmla="*/ 4365266 h 5303520"/>
                <a:gd name="connsiteX82" fmla="*/ 3323645 w 6318157"/>
                <a:gd name="connsiteY82" fmla="*/ 4301655 h 5303520"/>
                <a:gd name="connsiteX83" fmla="*/ 3482671 w 6318157"/>
                <a:gd name="connsiteY83" fmla="*/ 4253947 h 5303520"/>
                <a:gd name="connsiteX84" fmla="*/ 3570136 w 6318157"/>
                <a:gd name="connsiteY84" fmla="*/ 4333461 h 5303520"/>
                <a:gd name="connsiteX85" fmla="*/ 3530379 w 6318157"/>
                <a:gd name="connsiteY85" fmla="*/ 4444779 h 5303520"/>
                <a:gd name="connsiteX86" fmla="*/ 3546282 w 6318157"/>
                <a:gd name="connsiteY86" fmla="*/ 4548146 h 5303520"/>
                <a:gd name="connsiteX87" fmla="*/ 3609892 w 6318157"/>
                <a:gd name="connsiteY87" fmla="*/ 4603805 h 5303520"/>
                <a:gd name="connsiteX88" fmla="*/ 3673503 w 6318157"/>
                <a:gd name="connsiteY88" fmla="*/ 4611756 h 5303520"/>
                <a:gd name="connsiteX89" fmla="*/ 3745064 w 6318157"/>
                <a:gd name="connsiteY89" fmla="*/ 4746928 h 5303520"/>
                <a:gd name="connsiteX90" fmla="*/ 4071068 w 6318157"/>
                <a:gd name="connsiteY90" fmla="*/ 4691269 h 5303520"/>
                <a:gd name="connsiteX91" fmla="*/ 4397071 w 6318157"/>
                <a:gd name="connsiteY91" fmla="*/ 4659464 h 5303520"/>
                <a:gd name="connsiteX92" fmla="*/ 4436828 w 6318157"/>
                <a:gd name="connsiteY92" fmla="*/ 4762831 h 5303520"/>
                <a:gd name="connsiteX93" fmla="*/ 4500438 w 6318157"/>
                <a:gd name="connsiteY93" fmla="*/ 4731026 h 5303520"/>
                <a:gd name="connsiteX94" fmla="*/ 4595854 w 6318157"/>
                <a:gd name="connsiteY94" fmla="*/ 4659464 h 5303520"/>
                <a:gd name="connsiteX95" fmla="*/ 4659464 w 6318157"/>
                <a:gd name="connsiteY95" fmla="*/ 4500438 h 5303520"/>
                <a:gd name="connsiteX96" fmla="*/ 4683318 w 6318157"/>
                <a:gd name="connsiteY96" fmla="*/ 4277801 h 5303520"/>
                <a:gd name="connsiteX97" fmla="*/ 4516341 w 6318157"/>
                <a:gd name="connsiteY97" fmla="*/ 4222142 h 5303520"/>
                <a:gd name="connsiteX98" fmla="*/ 4548146 w 6318157"/>
                <a:gd name="connsiteY98" fmla="*/ 4047214 h 5303520"/>
                <a:gd name="connsiteX99" fmla="*/ 4619708 w 6318157"/>
                <a:gd name="connsiteY99" fmla="*/ 3991554 h 5303520"/>
                <a:gd name="connsiteX100" fmla="*/ 4738977 w 6318157"/>
                <a:gd name="connsiteY100" fmla="*/ 3856382 h 5303520"/>
                <a:gd name="connsiteX101" fmla="*/ 4826442 w 6318157"/>
                <a:gd name="connsiteY101" fmla="*/ 3737113 h 5303520"/>
                <a:gd name="connsiteX102" fmla="*/ 4929809 w 6318157"/>
                <a:gd name="connsiteY102" fmla="*/ 3824577 h 5303520"/>
                <a:gd name="connsiteX103" fmla="*/ 4921857 w 6318157"/>
                <a:gd name="connsiteY103" fmla="*/ 3991554 h 5303520"/>
                <a:gd name="connsiteX104" fmla="*/ 4977516 w 6318157"/>
                <a:gd name="connsiteY104" fmla="*/ 4015408 h 5303520"/>
                <a:gd name="connsiteX105" fmla="*/ 5025224 w 6318157"/>
                <a:gd name="connsiteY105" fmla="*/ 3919993 h 5303520"/>
                <a:gd name="connsiteX106" fmla="*/ 5072932 w 6318157"/>
                <a:gd name="connsiteY106" fmla="*/ 3919993 h 5303520"/>
                <a:gd name="connsiteX107" fmla="*/ 5144494 w 6318157"/>
                <a:gd name="connsiteY107" fmla="*/ 3816626 h 5303520"/>
                <a:gd name="connsiteX108" fmla="*/ 5160396 w 6318157"/>
                <a:gd name="connsiteY108" fmla="*/ 3745064 h 5303520"/>
                <a:gd name="connsiteX109" fmla="*/ 5390984 w 6318157"/>
                <a:gd name="connsiteY109" fmla="*/ 3697356 h 5303520"/>
                <a:gd name="connsiteX110" fmla="*/ 5486400 w 6318157"/>
                <a:gd name="connsiteY110" fmla="*/ 3593989 h 5303520"/>
                <a:gd name="connsiteX111" fmla="*/ 5390984 w 6318157"/>
                <a:gd name="connsiteY111" fmla="*/ 3530379 h 5303520"/>
                <a:gd name="connsiteX112" fmla="*/ 5343276 w 6318157"/>
                <a:gd name="connsiteY112" fmla="*/ 3291840 h 5303520"/>
                <a:gd name="connsiteX113" fmla="*/ 5478449 w 6318157"/>
                <a:gd name="connsiteY113" fmla="*/ 3021495 h 5303520"/>
                <a:gd name="connsiteX114" fmla="*/ 5820355 w 6318157"/>
                <a:gd name="connsiteY114" fmla="*/ 2949934 h 5303520"/>
                <a:gd name="connsiteX115" fmla="*/ 6020959 w 6318157"/>
                <a:gd name="connsiteY115" fmla="*/ 2817743 h 5303520"/>
                <a:gd name="connsiteX116" fmla="*/ 6058811 w 6318157"/>
                <a:gd name="connsiteY116" fmla="*/ 2840189 h 5303520"/>
                <a:gd name="connsiteX117" fmla="*/ 6114056 w 6318157"/>
                <a:gd name="connsiteY117" fmla="*/ 2819234 h 5303520"/>
                <a:gd name="connsiteX118" fmla="*/ 6152156 w 6318157"/>
                <a:gd name="connsiteY118" fmla="*/ 2849714 h 5303520"/>
                <a:gd name="connsiteX119" fmla="*/ 6260741 w 6318157"/>
                <a:gd name="connsiteY119" fmla="*/ 2828759 h 5303520"/>
                <a:gd name="connsiteX120" fmla="*/ 6292298 w 6318157"/>
                <a:gd name="connsiteY120" fmla="*/ 2839444 h 5303520"/>
                <a:gd name="connsiteX121" fmla="*/ 6304556 w 6318157"/>
                <a:gd name="connsiteY121" fmla="*/ 2798279 h 5303520"/>
                <a:gd name="connsiteX122" fmla="*/ 6306461 w 6318157"/>
                <a:gd name="connsiteY122" fmla="*/ 2769704 h 5303520"/>
                <a:gd name="connsiteX123" fmla="*/ 6317891 w 6318157"/>
                <a:gd name="connsiteY123" fmla="*/ 2758274 h 5303520"/>
                <a:gd name="connsiteX124" fmla="*/ 6268361 w 6318157"/>
                <a:gd name="connsiteY124" fmla="*/ 2735414 h 5303520"/>
                <a:gd name="connsiteX125" fmla="*/ 6220736 w 6318157"/>
                <a:gd name="connsiteY125" fmla="*/ 2503749 h 5303520"/>
                <a:gd name="connsiteX126" fmla="*/ 6169301 w 6318157"/>
                <a:gd name="connsiteY126" fmla="*/ 2529968 h 5303520"/>
                <a:gd name="connsiteX127" fmla="*/ 6119771 w 6318157"/>
                <a:gd name="connsiteY127" fmla="*/ 2493479 h 5303520"/>
                <a:gd name="connsiteX128" fmla="*/ 6051191 w 6318157"/>
                <a:gd name="connsiteY128" fmla="*/ 2478533 h 5303520"/>
                <a:gd name="connsiteX129" fmla="*/ 6053096 w 6318157"/>
                <a:gd name="connsiteY129" fmla="*/ 2394713 h 5303520"/>
                <a:gd name="connsiteX130" fmla="*/ 6027337 w 6318157"/>
                <a:gd name="connsiteY130" fmla="*/ 2429537 h 5303520"/>
                <a:gd name="connsiteX131" fmla="*/ 5994041 w 6318157"/>
                <a:gd name="connsiteY131" fmla="*/ 2371853 h 5303520"/>
                <a:gd name="connsiteX132" fmla="*/ 5976896 w 6318157"/>
                <a:gd name="connsiteY132" fmla="*/ 2232788 h 5303520"/>
                <a:gd name="connsiteX133" fmla="*/ 5915936 w 6318157"/>
                <a:gd name="connsiteY133" fmla="*/ 2234693 h 5303520"/>
                <a:gd name="connsiteX134" fmla="*/ 5892910 w 6318157"/>
                <a:gd name="connsiteY134" fmla="*/ 2169877 h 5303520"/>
                <a:gd name="connsiteX135" fmla="*/ 5677231 w 6318157"/>
                <a:gd name="connsiteY135" fmla="*/ 2146852 h 5303520"/>
                <a:gd name="connsiteX136" fmla="*/ 5534108 w 6318157"/>
                <a:gd name="connsiteY136" fmla="*/ 2138901 h 5303520"/>
                <a:gd name="connsiteX137" fmla="*/ 5526156 w 6318157"/>
                <a:gd name="connsiteY137" fmla="*/ 2297927 h 5303520"/>
                <a:gd name="connsiteX138" fmla="*/ 5446643 w 6318157"/>
                <a:gd name="connsiteY138" fmla="*/ 2615979 h 5303520"/>
                <a:gd name="connsiteX139" fmla="*/ 5239909 w 6318157"/>
                <a:gd name="connsiteY139" fmla="*/ 2576222 h 5303520"/>
                <a:gd name="connsiteX140" fmla="*/ 4953663 w 6318157"/>
                <a:gd name="connsiteY140" fmla="*/ 2512612 h 5303520"/>
                <a:gd name="connsiteX141" fmla="*/ 4699221 w 6318157"/>
                <a:gd name="connsiteY141" fmla="*/ 2337683 h 5303520"/>
                <a:gd name="connsiteX142" fmla="*/ 4325509 w 6318157"/>
                <a:gd name="connsiteY142" fmla="*/ 2202511 h 5303520"/>
                <a:gd name="connsiteX143" fmla="*/ 3705308 w 6318157"/>
                <a:gd name="connsiteY143" fmla="*/ 2035534 h 5303520"/>
                <a:gd name="connsiteX144" fmla="*/ 3641697 w 6318157"/>
                <a:gd name="connsiteY144" fmla="*/ 1677725 h 5303520"/>
                <a:gd name="connsiteX145" fmla="*/ 3458817 w 6318157"/>
                <a:gd name="connsiteY145" fmla="*/ 1526650 h 5303520"/>
                <a:gd name="connsiteX146" fmla="*/ 3593989 w 6318157"/>
                <a:gd name="connsiteY146" fmla="*/ 1343770 h 5303520"/>
                <a:gd name="connsiteX147" fmla="*/ 3601941 w 6318157"/>
                <a:gd name="connsiteY147" fmla="*/ 1097280 h 5303520"/>
                <a:gd name="connsiteX148" fmla="*/ 3148716 w 6318157"/>
                <a:gd name="connsiteY148" fmla="*/ 906448 h 5303520"/>
                <a:gd name="connsiteX149" fmla="*/ 2806810 w 6318157"/>
                <a:gd name="connsiteY149" fmla="*/ 834887 h 5303520"/>
                <a:gd name="connsiteX150" fmla="*/ 2600076 w 6318157"/>
                <a:gd name="connsiteY150" fmla="*/ 811033 h 5303520"/>
                <a:gd name="connsiteX151" fmla="*/ 2544417 w 6318157"/>
                <a:gd name="connsiteY151" fmla="*/ 580445 h 5303520"/>
                <a:gd name="connsiteX152" fmla="*/ 2464904 w 6318157"/>
                <a:gd name="connsiteY152" fmla="*/ 357808 h 5303520"/>
                <a:gd name="connsiteX153" fmla="*/ 2417196 w 6318157"/>
                <a:gd name="connsiteY153" fmla="*/ 230587 h 5303520"/>
                <a:gd name="connsiteX154" fmla="*/ 2496709 w 6318157"/>
                <a:gd name="connsiteY154" fmla="*/ 135172 h 5303520"/>
                <a:gd name="connsiteX0" fmla="*/ 2496709 w 6318157"/>
                <a:gd name="connsiteY0" fmla="*/ 135172 h 5303520"/>
                <a:gd name="connsiteX1" fmla="*/ 2393343 w 6318157"/>
                <a:gd name="connsiteY1" fmla="*/ 71561 h 5303520"/>
                <a:gd name="connsiteX2" fmla="*/ 2210463 w 6318157"/>
                <a:gd name="connsiteY2" fmla="*/ 79513 h 5303520"/>
                <a:gd name="connsiteX3" fmla="*/ 2059388 w 6318157"/>
                <a:gd name="connsiteY3" fmla="*/ 0 h 5303520"/>
                <a:gd name="connsiteX4" fmla="*/ 1908313 w 6318157"/>
                <a:gd name="connsiteY4" fmla="*/ 103367 h 5303520"/>
                <a:gd name="connsiteX5" fmla="*/ 1884459 w 6318157"/>
                <a:gd name="connsiteY5" fmla="*/ 310101 h 5303520"/>
                <a:gd name="connsiteX6" fmla="*/ 1773141 w 6318157"/>
                <a:gd name="connsiteY6" fmla="*/ 294198 h 5303520"/>
                <a:gd name="connsiteX7" fmla="*/ 1606163 w 6318157"/>
                <a:gd name="connsiteY7" fmla="*/ 318052 h 5303520"/>
                <a:gd name="connsiteX8" fmla="*/ 1391478 w 6318157"/>
                <a:gd name="connsiteY8" fmla="*/ 190831 h 5303520"/>
                <a:gd name="connsiteX9" fmla="*/ 1256306 w 6318157"/>
                <a:gd name="connsiteY9" fmla="*/ 190831 h 5303520"/>
                <a:gd name="connsiteX10" fmla="*/ 1208598 w 6318157"/>
                <a:gd name="connsiteY10" fmla="*/ 381662 h 5303520"/>
                <a:gd name="connsiteX11" fmla="*/ 1041621 w 6318157"/>
                <a:gd name="connsiteY11" fmla="*/ 548640 h 5303520"/>
                <a:gd name="connsiteX12" fmla="*/ 930303 w 6318157"/>
                <a:gd name="connsiteY12" fmla="*/ 628153 h 5303520"/>
                <a:gd name="connsiteX13" fmla="*/ 842838 w 6318157"/>
                <a:gd name="connsiteY13" fmla="*/ 572494 h 5303520"/>
                <a:gd name="connsiteX14" fmla="*/ 747423 w 6318157"/>
                <a:gd name="connsiteY14" fmla="*/ 755374 h 5303520"/>
                <a:gd name="connsiteX15" fmla="*/ 222636 w 6318157"/>
                <a:gd name="connsiteY15" fmla="*/ 930302 h 5303520"/>
                <a:gd name="connsiteX16" fmla="*/ 254442 w 6318157"/>
                <a:gd name="connsiteY16" fmla="*/ 1073426 h 5303520"/>
                <a:gd name="connsiteX17" fmla="*/ 302149 w 6318157"/>
                <a:gd name="connsiteY17" fmla="*/ 1256306 h 5303520"/>
                <a:gd name="connsiteX18" fmla="*/ 341906 w 6318157"/>
                <a:gd name="connsiteY18" fmla="*/ 1288111 h 5303520"/>
                <a:gd name="connsiteX19" fmla="*/ 508883 w 6318157"/>
                <a:gd name="connsiteY19" fmla="*/ 1319916 h 5303520"/>
                <a:gd name="connsiteX20" fmla="*/ 532737 w 6318157"/>
                <a:gd name="connsiteY20" fmla="*/ 1542553 h 5303520"/>
                <a:gd name="connsiteX21" fmla="*/ 930303 w 6318157"/>
                <a:gd name="connsiteY21" fmla="*/ 1717481 h 5303520"/>
                <a:gd name="connsiteX22" fmla="*/ 818984 w 6318157"/>
                <a:gd name="connsiteY22" fmla="*/ 1844702 h 5303520"/>
                <a:gd name="connsiteX23" fmla="*/ 644056 w 6318157"/>
                <a:gd name="connsiteY23" fmla="*/ 1828800 h 5303520"/>
                <a:gd name="connsiteX24" fmla="*/ 636104 w 6318157"/>
                <a:gd name="connsiteY24" fmla="*/ 2075290 h 5303520"/>
                <a:gd name="connsiteX25" fmla="*/ 755374 w 6318157"/>
                <a:gd name="connsiteY25" fmla="*/ 2178657 h 5303520"/>
                <a:gd name="connsiteX26" fmla="*/ 818984 w 6318157"/>
                <a:gd name="connsiteY26" fmla="*/ 2289975 h 5303520"/>
                <a:gd name="connsiteX27" fmla="*/ 818984 w 6318157"/>
                <a:gd name="connsiteY27" fmla="*/ 2329732 h 5303520"/>
                <a:gd name="connsiteX28" fmla="*/ 580445 w 6318157"/>
                <a:gd name="connsiteY28" fmla="*/ 2361537 h 5303520"/>
                <a:gd name="connsiteX29" fmla="*/ 485029 w 6318157"/>
                <a:gd name="connsiteY29" fmla="*/ 2393342 h 5303520"/>
                <a:gd name="connsiteX30" fmla="*/ 437322 w 6318157"/>
                <a:gd name="connsiteY30" fmla="*/ 2544417 h 5303520"/>
                <a:gd name="connsiteX31" fmla="*/ 238539 w 6318157"/>
                <a:gd name="connsiteY31" fmla="*/ 2615979 h 5303520"/>
                <a:gd name="connsiteX32" fmla="*/ 294198 w 6318157"/>
                <a:gd name="connsiteY32" fmla="*/ 2687541 h 5303520"/>
                <a:gd name="connsiteX33" fmla="*/ 405516 w 6318157"/>
                <a:gd name="connsiteY33" fmla="*/ 2727297 h 5303520"/>
                <a:gd name="connsiteX34" fmla="*/ 349857 w 6318157"/>
                <a:gd name="connsiteY34" fmla="*/ 2854518 h 5303520"/>
                <a:gd name="connsiteX35" fmla="*/ 206734 w 6318157"/>
                <a:gd name="connsiteY35" fmla="*/ 3021495 h 5303520"/>
                <a:gd name="connsiteX36" fmla="*/ 166977 w 6318157"/>
                <a:gd name="connsiteY36" fmla="*/ 3260034 h 5303520"/>
                <a:gd name="connsiteX37" fmla="*/ 103367 w 6318157"/>
                <a:gd name="connsiteY37" fmla="*/ 3450866 h 5303520"/>
                <a:gd name="connsiteX38" fmla="*/ 0 w 6318157"/>
                <a:gd name="connsiteY38" fmla="*/ 3570135 h 5303520"/>
                <a:gd name="connsiteX39" fmla="*/ 0 w 6318157"/>
                <a:gd name="connsiteY39" fmla="*/ 3649648 h 5303520"/>
                <a:gd name="connsiteX40" fmla="*/ 15903 w 6318157"/>
                <a:gd name="connsiteY40" fmla="*/ 3729161 h 5303520"/>
                <a:gd name="connsiteX41" fmla="*/ 127221 w 6318157"/>
                <a:gd name="connsiteY41" fmla="*/ 3745064 h 5303520"/>
                <a:gd name="connsiteX42" fmla="*/ 190831 w 6318157"/>
                <a:gd name="connsiteY42" fmla="*/ 3641697 h 5303520"/>
                <a:gd name="connsiteX43" fmla="*/ 326003 w 6318157"/>
                <a:gd name="connsiteY43" fmla="*/ 3586038 h 5303520"/>
                <a:gd name="connsiteX44" fmla="*/ 326003 w 6318157"/>
                <a:gd name="connsiteY44" fmla="*/ 3586038 h 5303520"/>
                <a:gd name="connsiteX45" fmla="*/ 445273 w 6318157"/>
                <a:gd name="connsiteY45" fmla="*/ 3705307 h 5303520"/>
                <a:gd name="connsiteX46" fmla="*/ 413468 w 6318157"/>
                <a:gd name="connsiteY46" fmla="*/ 3760967 h 5303520"/>
                <a:gd name="connsiteX47" fmla="*/ 357809 w 6318157"/>
                <a:gd name="connsiteY47" fmla="*/ 4174434 h 5303520"/>
                <a:gd name="connsiteX48" fmla="*/ 556591 w 6318157"/>
                <a:gd name="connsiteY48" fmla="*/ 3991554 h 5303520"/>
                <a:gd name="connsiteX49" fmla="*/ 620202 w 6318157"/>
                <a:gd name="connsiteY49" fmla="*/ 4023360 h 5303520"/>
                <a:gd name="connsiteX50" fmla="*/ 723569 w 6318157"/>
                <a:gd name="connsiteY50" fmla="*/ 4039262 h 5303520"/>
                <a:gd name="connsiteX51" fmla="*/ 795130 w 6318157"/>
                <a:gd name="connsiteY51" fmla="*/ 4150581 h 5303520"/>
                <a:gd name="connsiteX52" fmla="*/ 1025718 w 6318157"/>
                <a:gd name="connsiteY52" fmla="*/ 4253947 h 5303520"/>
                <a:gd name="connsiteX53" fmla="*/ 1176793 w 6318157"/>
                <a:gd name="connsiteY53" fmla="*/ 4500438 h 5303520"/>
                <a:gd name="connsiteX54" fmla="*/ 1144988 w 6318157"/>
                <a:gd name="connsiteY54" fmla="*/ 4595854 h 5303520"/>
                <a:gd name="connsiteX55" fmla="*/ 1614115 w 6318157"/>
                <a:gd name="connsiteY55" fmla="*/ 4842344 h 5303520"/>
                <a:gd name="connsiteX56" fmla="*/ 1614115 w 6318157"/>
                <a:gd name="connsiteY56" fmla="*/ 4993419 h 5303520"/>
                <a:gd name="connsiteX57" fmla="*/ 1614115 w 6318157"/>
                <a:gd name="connsiteY57" fmla="*/ 5128591 h 5303520"/>
                <a:gd name="connsiteX58" fmla="*/ 1653871 w 6318157"/>
                <a:gd name="connsiteY58" fmla="*/ 5255812 h 5303520"/>
                <a:gd name="connsiteX59" fmla="*/ 1844703 w 6318157"/>
                <a:gd name="connsiteY59" fmla="*/ 5303520 h 5303520"/>
                <a:gd name="connsiteX60" fmla="*/ 1844703 w 6318157"/>
                <a:gd name="connsiteY60" fmla="*/ 5303520 h 5303520"/>
                <a:gd name="connsiteX61" fmla="*/ 1971923 w 6318157"/>
                <a:gd name="connsiteY61" fmla="*/ 5247861 h 5303520"/>
                <a:gd name="connsiteX62" fmla="*/ 2115047 w 6318157"/>
                <a:gd name="connsiteY62" fmla="*/ 5239909 h 5303520"/>
                <a:gd name="connsiteX63" fmla="*/ 2170706 w 6318157"/>
                <a:gd name="connsiteY63" fmla="*/ 5144494 h 5303520"/>
                <a:gd name="connsiteX64" fmla="*/ 2083242 w 6318157"/>
                <a:gd name="connsiteY64" fmla="*/ 5080883 h 5303520"/>
                <a:gd name="connsiteX65" fmla="*/ 2011680 w 6318157"/>
                <a:gd name="connsiteY65" fmla="*/ 5033175 h 5303520"/>
                <a:gd name="connsiteX66" fmla="*/ 1932167 w 6318157"/>
                <a:gd name="connsiteY66" fmla="*/ 4937760 h 5303520"/>
                <a:gd name="connsiteX67" fmla="*/ 1884459 w 6318157"/>
                <a:gd name="connsiteY67" fmla="*/ 4834393 h 5303520"/>
                <a:gd name="connsiteX68" fmla="*/ 1940118 w 6318157"/>
                <a:gd name="connsiteY68" fmla="*/ 4770782 h 5303520"/>
                <a:gd name="connsiteX69" fmla="*/ 2226365 w 6318157"/>
                <a:gd name="connsiteY69" fmla="*/ 4683318 h 5303520"/>
                <a:gd name="connsiteX70" fmla="*/ 2313829 w 6318157"/>
                <a:gd name="connsiteY70" fmla="*/ 4707172 h 5303520"/>
                <a:gd name="connsiteX71" fmla="*/ 2449002 w 6318157"/>
                <a:gd name="connsiteY71" fmla="*/ 4731026 h 5303520"/>
                <a:gd name="connsiteX72" fmla="*/ 2504661 w 6318157"/>
                <a:gd name="connsiteY72" fmla="*/ 4826441 h 5303520"/>
                <a:gd name="connsiteX73" fmla="*/ 2584174 w 6318157"/>
                <a:gd name="connsiteY73" fmla="*/ 4818490 h 5303520"/>
                <a:gd name="connsiteX74" fmla="*/ 2798859 w 6318157"/>
                <a:gd name="connsiteY74" fmla="*/ 4818490 h 5303520"/>
                <a:gd name="connsiteX75" fmla="*/ 2934031 w 6318157"/>
                <a:gd name="connsiteY75" fmla="*/ 4945711 h 5303520"/>
                <a:gd name="connsiteX76" fmla="*/ 2910177 w 6318157"/>
                <a:gd name="connsiteY76" fmla="*/ 5136542 h 5303520"/>
                <a:gd name="connsiteX77" fmla="*/ 2981739 w 6318157"/>
                <a:gd name="connsiteY77" fmla="*/ 5080883 h 5303520"/>
                <a:gd name="connsiteX78" fmla="*/ 3101009 w 6318157"/>
                <a:gd name="connsiteY78" fmla="*/ 5144494 h 5303520"/>
                <a:gd name="connsiteX79" fmla="*/ 3164619 w 6318157"/>
                <a:gd name="connsiteY79" fmla="*/ 4842344 h 5303520"/>
                <a:gd name="connsiteX80" fmla="*/ 3116911 w 6318157"/>
                <a:gd name="connsiteY80" fmla="*/ 4476584 h 5303520"/>
                <a:gd name="connsiteX81" fmla="*/ 3156668 w 6318157"/>
                <a:gd name="connsiteY81" fmla="*/ 4365266 h 5303520"/>
                <a:gd name="connsiteX82" fmla="*/ 3323645 w 6318157"/>
                <a:gd name="connsiteY82" fmla="*/ 4301655 h 5303520"/>
                <a:gd name="connsiteX83" fmla="*/ 3482671 w 6318157"/>
                <a:gd name="connsiteY83" fmla="*/ 4253947 h 5303520"/>
                <a:gd name="connsiteX84" fmla="*/ 3570136 w 6318157"/>
                <a:gd name="connsiteY84" fmla="*/ 4333461 h 5303520"/>
                <a:gd name="connsiteX85" fmla="*/ 3530379 w 6318157"/>
                <a:gd name="connsiteY85" fmla="*/ 4444779 h 5303520"/>
                <a:gd name="connsiteX86" fmla="*/ 3546282 w 6318157"/>
                <a:gd name="connsiteY86" fmla="*/ 4548146 h 5303520"/>
                <a:gd name="connsiteX87" fmla="*/ 3609892 w 6318157"/>
                <a:gd name="connsiteY87" fmla="*/ 4603805 h 5303520"/>
                <a:gd name="connsiteX88" fmla="*/ 3673503 w 6318157"/>
                <a:gd name="connsiteY88" fmla="*/ 4611756 h 5303520"/>
                <a:gd name="connsiteX89" fmla="*/ 3745064 w 6318157"/>
                <a:gd name="connsiteY89" fmla="*/ 4746928 h 5303520"/>
                <a:gd name="connsiteX90" fmla="*/ 4071068 w 6318157"/>
                <a:gd name="connsiteY90" fmla="*/ 4691269 h 5303520"/>
                <a:gd name="connsiteX91" fmla="*/ 4397071 w 6318157"/>
                <a:gd name="connsiteY91" fmla="*/ 4659464 h 5303520"/>
                <a:gd name="connsiteX92" fmla="*/ 4436828 w 6318157"/>
                <a:gd name="connsiteY92" fmla="*/ 4762831 h 5303520"/>
                <a:gd name="connsiteX93" fmla="*/ 4500438 w 6318157"/>
                <a:gd name="connsiteY93" fmla="*/ 4731026 h 5303520"/>
                <a:gd name="connsiteX94" fmla="*/ 4595854 w 6318157"/>
                <a:gd name="connsiteY94" fmla="*/ 4659464 h 5303520"/>
                <a:gd name="connsiteX95" fmla="*/ 4659464 w 6318157"/>
                <a:gd name="connsiteY95" fmla="*/ 4500438 h 5303520"/>
                <a:gd name="connsiteX96" fmla="*/ 4683318 w 6318157"/>
                <a:gd name="connsiteY96" fmla="*/ 4277801 h 5303520"/>
                <a:gd name="connsiteX97" fmla="*/ 4516341 w 6318157"/>
                <a:gd name="connsiteY97" fmla="*/ 4222142 h 5303520"/>
                <a:gd name="connsiteX98" fmla="*/ 4548146 w 6318157"/>
                <a:gd name="connsiteY98" fmla="*/ 4047214 h 5303520"/>
                <a:gd name="connsiteX99" fmla="*/ 4619708 w 6318157"/>
                <a:gd name="connsiteY99" fmla="*/ 3991554 h 5303520"/>
                <a:gd name="connsiteX100" fmla="*/ 4738977 w 6318157"/>
                <a:gd name="connsiteY100" fmla="*/ 3856382 h 5303520"/>
                <a:gd name="connsiteX101" fmla="*/ 4826442 w 6318157"/>
                <a:gd name="connsiteY101" fmla="*/ 3737113 h 5303520"/>
                <a:gd name="connsiteX102" fmla="*/ 4929809 w 6318157"/>
                <a:gd name="connsiteY102" fmla="*/ 3824577 h 5303520"/>
                <a:gd name="connsiteX103" fmla="*/ 4921857 w 6318157"/>
                <a:gd name="connsiteY103" fmla="*/ 3991554 h 5303520"/>
                <a:gd name="connsiteX104" fmla="*/ 4977516 w 6318157"/>
                <a:gd name="connsiteY104" fmla="*/ 4015408 h 5303520"/>
                <a:gd name="connsiteX105" fmla="*/ 5025224 w 6318157"/>
                <a:gd name="connsiteY105" fmla="*/ 3919993 h 5303520"/>
                <a:gd name="connsiteX106" fmla="*/ 5072932 w 6318157"/>
                <a:gd name="connsiteY106" fmla="*/ 3919993 h 5303520"/>
                <a:gd name="connsiteX107" fmla="*/ 5144494 w 6318157"/>
                <a:gd name="connsiteY107" fmla="*/ 3816626 h 5303520"/>
                <a:gd name="connsiteX108" fmla="*/ 5160396 w 6318157"/>
                <a:gd name="connsiteY108" fmla="*/ 3745064 h 5303520"/>
                <a:gd name="connsiteX109" fmla="*/ 5390984 w 6318157"/>
                <a:gd name="connsiteY109" fmla="*/ 3697356 h 5303520"/>
                <a:gd name="connsiteX110" fmla="*/ 5486400 w 6318157"/>
                <a:gd name="connsiteY110" fmla="*/ 3593989 h 5303520"/>
                <a:gd name="connsiteX111" fmla="*/ 5390984 w 6318157"/>
                <a:gd name="connsiteY111" fmla="*/ 3530379 h 5303520"/>
                <a:gd name="connsiteX112" fmla="*/ 5343276 w 6318157"/>
                <a:gd name="connsiteY112" fmla="*/ 3291840 h 5303520"/>
                <a:gd name="connsiteX113" fmla="*/ 5478449 w 6318157"/>
                <a:gd name="connsiteY113" fmla="*/ 3021495 h 5303520"/>
                <a:gd name="connsiteX114" fmla="*/ 5820355 w 6318157"/>
                <a:gd name="connsiteY114" fmla="*/ 2949934 h 5303520"/>
                <a:gd name="connsiteX115" fmla="*/ 6020959 w 6318157"/>
                <a:gd name="connsiteY115" fmla="*/ 2817743 h 5303520"/>
                <a:gd name="connsiteX116" fmla="*/ 6058811 w 6318157"/>
                <a:gd name="connsiteY116" fmla="*/ 2840189 h 5303520"/>
                <a:gd name="connsiteX117" fmla="*/ 6114056 w 6318157"/>
                <a:gd name="connsiteY117" fmla="*/ 2819234 h 5303520"/>
                <a:gd name="connsiteX118" fmla="*/ 6152156 w 6318157"/>
                <a:gd name="connsiteY118" fmla="*/ 2849714 h 5303520"/>
                <a:gd name="connsiteX119" fmla="*/ 6260741 w 6318157"/>
                <a:gd name="connsiteY119" fmla="*/ 2828759 h 5303520"/>
                <a:gd name="connsiteX120" fmla="*/ 6292298 w 6318157"/>
                <a:gd name="connsiteY120" fmla="*/ 2839444 h 5303520"/>
                <a:gd name="connsiteX121" fmla="*/ 6304556 w 6318157"/>
                <a:gd name="connsiteY121" fmla="*/ 2798279 h 5303520"/>
                <a:gd name="connsiteX122" fmla="*/ 6306461 w 6318157"/>
                <a:gd name="connsiteY122" fmla="*/ 2769704 h 5303520"/>
                <a:gd name="connsiteX123" fmla="*/ 6317891 w 6318157"/>
                <a:gd name="connsiteY123" fmla="*/ 2758274 h 5303520"/>
                <a:gd name="connsiteX124" fmla="*/ 6268361 w 6318157"/>
                <a:gd name="connsiteY124" fmla="*/ 2735414 h 5303520"/>
                <a:gd name="connsiteX125" fmla="*/ 6220736 w 6318157"/>
                <a:gd name="connsiteY125" fmla="*/ 2503749 h 5303520"/>
                <a:gd name="connsiteX126" fmla="*/ 6169301 w 6318157"/>
                <a:gd name="connsiteY126" fmla="*/ 2529968 h 5303520"/>
                <a:gd name="connsiteX127" fmla="*/ 6119771 w 6318157"/>
                <a:gd name="connsiteY127" fmla="*/ 2493479 h 5303520"/>
                <a:gd name="connsiteX128" fmla="*/ 6051191 w 6318157"/>
                <a:gd name="connsiteY128" fmla="*/ 2478533 h 5303520"/>
                <a:gd name="connsiteX129" fmla="*/ 6053096 w 6318157"/>
                <a:gd name="connsiteY129" fmla="*/ 2394713 h 5303520"/>
                <a:gd name="connsiteX130" fmla="*/ 6027337 w 6318157"/>
                <a:gd name="connsiteY130" fmla="*/ 2429537 h 5303520"/>
                <a:gd name="connsiteX131" fmla="*/ 5994041 w 6318157"/>
                <a:gd name="connsiteY131" fmla="*/ 2371853 h 5303520"/>
                <a:gd name="connsiteX132" fmla="*/ 5976896 w 6318157"/>
                <a:gd name="connsiteY132" fmla="*/ 2232788 h 5303520"/>
                <a:gd name="connsiteX133" fmla="*/ 5915936 w 6318157"/>
                <a:gd name="connsiteY133" fmla="*/ 2234693 h 5303520"/>
                <a:gd name="connsiteX134" fmla="*/ 5892910 w 6318157"/>
                <a:gd name="connsiteY134" fmla="*/ 2169877 h 5303520"/>
                <a:gd name="connsiteX135" fmla="*/ 5813066 w 6318157"/>
                <a:gd name="connsiteY135" fmla="*/ 2200403 h 5303520"/>
                <a:gd name="connsiteX136" fmla="*/ 5677231 w 6318157"/>
                <a:gd name="connsiteY136" fmla="*/ 2146852 h 5303520"/>
                <a:gd name="connsiteX137" fmla="*/ 5534108 w 6318157"/>
                <a:gd name="connsiteY137" fmla="*/ 2138901 h 5303520"/>
                <a:gd name="connsiteX138" fmla="*/ 5526156 w 6318157"/>
                <a:gd name="connsiteY138" fmla="*/ 2297927 h 5303520"/>
                <a:gd name="connsiteX139" fmla="*/ 5446643 w 6318157"/>
                <a:gd name="connsiteY139" fmla="*/ 2615979 h 5303520"/>
                <a:gd name="connsiteX140" fmla="*/ 5239909 w 6318157"/>
                <a:gd name="connsiteY140" fmla="*/ 2576222 h 5303520"/>
                <a:gd name="connsiteX141" fmla="*/ 4953663 w 6318157"/>
                <a:gd name="connsiteY141" fmla="*/ 2512612 h 5303520"/>
                <a:gd name="connsiteX142" fmla="*/ 4699221 w 6318157"/>
                <a:gd name="connsiteY142" fmla="*/ 2337683 h 5303520"/>
                <a:gd name="connsiteX143" fmla="*/ 4325509 w 6318157"/>
                <a:gd name="connsiteY143" fmla="*/ 2202511 h 5303520"/>
                <a:gd name="connsiteX144" fmla="*/ 3705308 w 6318157"/>
                <a:gd name="connsiteY144" fmla="*/ 2035534 h 5303520"/>
                <a:gd name="connsiteX145" fmla="*/ 3641697 w 6318157"/>
                <a:gd name="connsiteY145" fmla="*/ 1677725 h 5303520"/>
                <a:gd name="connsiteX146" fmla="*/ 3458817 w 6318157"/>
                <a:gd name="connsiteY146" fmla="*/ 1526650 h 5303520"/>
                <a:gd name="connsiteX147" fmla="*/ 3593989 w 6318157"/>
                <a:gd name="connsiteY147" fmla="*/ 1343770 h 5303520"/>
                <a:gd name="connsiteX148" fmla="*/ 3601941 w 6318157"/>
                <a:gd name="connsiteY148" fmla="*/ 1097280 h 5303520"/>
                <a:gd name="connsiteX149" fmla="*/ 3148716 w 6318157"/>
                <a:gd name="connsiteY149" fmla="*/ 906448 h 5303520"/>
                <a:gd name="connsiteX150" fmla="*/ 2806810 w 6318157"/>
                <a:gd name="connsiteY150" fmla="*/ 834887 h 5303520"/>
                <a:gd name="connsiteX151" fmla="*/ 2600076 w 6318157"/>
                <a:gd name="connsiteY151" fmla="*/ 811033 h 5303520"/>
                <a:gd name="connsiteX152" fmla="*/ 2544417 w 6318157"/>
                <a:gd name="connsiteY152" fmla="*/ 580445 h 5303520"/>
                <a:gd name="connsiteX153" fmla="*/ 2464904 w 6318157"/>
                <a:gd name="connsiteY153" fmla="*/ 357808 h 5303520"/>
                <a:gd name="connsiteX154" fmla="*/ 2417196 w 6318157"/>
                <a:gd name="connsiteY154" fmla="*/ 230587 h 5303520"/>
                <a:gd name="connsiteX155" fmla="*/ 2496709 w 6318157"/>
                <a:gd name="connsiteY155" fmla="*/ 135172 h 5303520"/>
                <a:gd name="connsiteX0" fmla="*/ 2496709 w 6318157"/>
                <a:gd name="connsiteY0" fmla="*/ 135172 h 5303520"/>
                <a:gd name="connsiteX1" fmla="*/ 2393343 w 6318157"/>
                <a:gd name="connsiteY1" fmla="*/ 71561 h 5303520"/>
                <a:gd name="connsiteX2" fmla="*/ 2210463 w 6318157"/>
                <a:gd name="connsiteY2" fmla="*/ 79513 h 5303520"/>
                <a:gd name="connsiteX3" fmla="*/ 2059388 w 6318157"/>
                <a:gd name="connsiteY3" fmla="*/ 0 h 5303520"/>
                <a:gd name="connsiteX4" fmla="*/ 1908313 w 6318157"/>
                <a:gd name="connsiteY4" fmla="*/ 103367 h 5303520"/>
                <a:gd name="connsiteX5" fmla="*/ 1884459 w 6318157"/>
                <a:gd name="connsiteY5" fmla="*/ 310101 h 5303520"/>
                <a:gd name="connsiteX6" fmla="*/ 1773141 w 6318157"/>
                <a:gd name="connsiteY6" fmla="*/ 294198 h 5303520"/>
                <a:gd name="connsiteX7" fmla="*/ 1606163 w 6318157"/>
                <a:gd name="connsiteY7" fmla="*/ 318052 h 5303520"/>
                <a:gd name="connsiteX8" fmla="*/ 1391478 w 6318157"/>
                <a:gd name="connsiteY8" fmla="*/ 190831 h 5303520"/>
                <a:gd name="connsiteX9" fmla="*/ 1256306 w 6318157"/>
                <a:gd name="connsiteY9" fmla="*/ 190831 h 5303520"/>
                <a:gd name="connsiteX10" fmla="*/ 1208598 w 6318157"/>
                <a:gd name="connsiteY10" fmla="*/ 381662 h 5303520"/>
                <a:gd name="connsiteX11" fmla="*/ 1041621 w 6318157"/>
                <a:gd name="connsiteY11" fmla="*/ 548640 h 5303520"/>
                <a:gd name="connsiteX12" fmla="*/ 930303 w 6318157"/>
                <a:gd name="connsiteY12" fmla="*/ 628153 h 5303520"/>
                <a:gd name="connsiteX13" fmla="*/ 842838 w 6318157"/>
                <a:gd name="connsiteY13" fmla="*/ 572494 h 5303520"/>
                <a:gd name="connsiteX14" fmla="*/ 747423 w 6318157"/>
                <a:gd name="connsiteY14" fmla="*/ 755374 h 5303520"/>
                <a:gd name="connsiteX15" fmla="*/ 222636 w 6318157"/>
                <a:gd name="connsiteY15" fmla="*/ 930302 h 5303520"/>
                <a:gd name="connsiteX16" fmla="*/ 254442 w 6318157"/>
                <a:gd name="connsiteY16" fmla="*/ 1073426 h 5303520"/>
                <a:gd name="connsiteX17" fmla="*/ 302149 w 6318157"/>
                <a:gd name="connsiteY17" fmla="*/ 1256306 h 5303520"/>
                <a:gd name="connsiteX18" fmla="*/ 341906 w 6318157"/>
                <a:gd name="connsiteY18" fmla="*/ 1288111 h 5303520"/>
                <a:gd name="connsiteX19" fmla="*/ 508883 w 6318157"/>
                <a:gd name="connsiteY19" fmla="*/ 1319916 h 5303520"/>
                <a:gd name="connsiteX20" fmla="*/ 532737 w 6318157"/>
                <a:gd name="connsiteY20" fmla="*/ 1542553 h 5303520"/>
                <a:gd name="connsiteX21" fmla="*/ 930303 w 6318157"/>
                <a:gd name="connsiteY21" fmla="*/ 1717481 h 5303520"/>
                <a:gd name="connsiteX22" fmla="*/ 818984 w 6318157"/>
                <a:gd name="connsiteY22" fmla="*/ 1844702 h 5303520"/>
                <a:gd name="connsiteX23" fmla="*/ 644056 w 6318157"/>
                <a:gd name="connsiteY23" fmla="*/ 1828800 h 5303520"/>
                <a:gd name="connsiteX24" fmla="*/ 636104 w 6318157"/>
                <a:gd name="connsiteY24" fmla="*/ 2075290 h 5303520"/>
                <a:gd name="connsiteX25" fmla="*/ 755374 w 6318157"/>
                <a:gd name="connsiteY25" fmla="*/ 2178657 h 5303520"/>
                <a:gd name="connsiteX26" fmla="*/ 818984 w 6318157"/>
                <a:gd name="connsiteY26" fmla="*/ 2289975 h 5303520"/>
                <a:gd name="connsiteX27" fmla="*/ 818984 w 6318157"/>
                <a:gd name="connsiteY27" fmla="*/ 2329732 h 5303520"/>
                <a:gd name="connsiteX28" fmla="*/ 580445 w 6318157"/>
                <a:gd name="connsiteY28" fmla="*/ 2361537 h 5303520"/>
                <a:gd name="connsiteX29" fmla="*/ 485029 w 6318157"/>
                <a:gd name="connsiteY29" fmla="*/ 2393342 h 5303520"/>
                <a:gd name="connsiteX30" fmla="*/ 437322 w 6318157"/>
                <a:gd name="connsiteY30" fmla="*/ 2544417 h 5303520"/>
                <a:gd name="connsiteX31" fmla="*/ 238539 w 6318157"/>
                <a:gd name="connsiteY31" fmla="*/ 2615979 h 5303520"/>
                <a:gd name="connsiteX32" fmla="*/ 294198 w 6318157"/>
                <a:gd name="connsiteY32" fmla="*/ 2687541 h 5303520"/>
                <a:gd name="connsiteX33" fmla="*/ 405516 w 6318157"/>
                <a:gd name="connsiteY33" fmla="*/ 2727297 h 5303520"/>
                <a:gd name="connsiteX34" fmla="*/ 349857 w 6318157"/>
                <a:gd name="connsiteY34" fmla="*/ 2854518 h 5303520"/>
                <a:gd name="connsiteX35" fmla="*/ 206734 w 6318157"/>
                <a:gd name="connsiteY35" fmla="*/ 3021495 h 5303520"/>
                <a:gd name="connsiteX36" fmla="*/ 166977 w 6318157"/>
                <a:gd name="connsiteY36" fmla="*/ 3260034 h 5303520"/>
                <a:gd name="connsiteX37" fmla="*/ 103367 w 6318157"/>
                <a:gd name="connsiteY37" fmla="*/ 3450866 h 5303520"/>
                <a:gd name="connsiteX38" fmla="*/ 0 w 6318157"/>
                <a:gd name="connsiteY38" fmla="*/ 3570135 h 5303520"/>
                <a:gd name="connsiteX39" fmla="*/ 0 w 6318157"/>
                <a:gd name="connsiteY39" fmla="*/ 3649648 h 5303520"/>
                <a:gd name="connsiteX40" fmla="*/ 15903 w 6318157"/>
                <a:gd name="connsiteY40" fmla="*/ 3729161 h 5303520"/>
                <a:gd name="connsiteX41" fmla="*/ 127221 w 6318157"/>
                <a:gd name="connsiteY41" fmla="*/ 3745064 h 5303520"/>
                <a:gd name="connsiteX42" fmla="*/ 190831 w 6318157"/>
                <a:gd name="connsiteY42" fmla="*/ 3641697 h 5303520"/>
                <a:gd name="connsiteX43" fmla="*/ 326003 w 6318157"/>
                <a:gd name="connsiteY43" fmla="*/ 3586038 h 5303520"/>
                <a:gd name="connsiteX44" fmla="*/ 326003 w 6318157"/>
                <a:gd name="connsiteY44" fmla="*/ 3586038 h 5303520"/>
                <a:gd name="connsiteX45" fmla="*/ 445273 w 6318157"/>
                <a:gd name="connsiteY45" fmla="*/ 3705307 h 5303520"/>
                <a:gd name="connsiteX46" fmla="*/ 413468 w 6318157"/>
                <a:gd name="connsiteY46" fmla="*/ 3760967 h 5303520"/>
                <a:gd name="connsiteX47" fmla="*/ 357809 w 6318157"/>
                <a:gd name="connsiteY47" fmla="*/ 4174434 h 5303520"/>
                <a:gd name="connsiteX48" fmla="*/ 556591 w 6318157"/>
                <a:gd name="connsiteY48" fmla="*/ 3991554 h 5303520"/>
                <a:gd name="connsiteX49" fmla="*/ 620202 w 6318157"/>
                <a:gd name="connsiteY49" fmla="*/ 4023360 h 5303520"/>
                <a:gd name="connsiteX50" fmla="*/ 723569 w 6318157"/>
                <a:gd name="connsiteY50" fmla="*/ 4039262 h 5303520"/>
                <a:gd name="connsiteX51" fmla="*/ 795130 w 6318157"/>
                <a:gd name="connsiteY51" fmla="*/ 4150581 h 5303520"/>
                <a:gd name="connsiteX52" fmla="*/ 1025718 w 6318157"/>
                <a:gd name="connsiteY52" fmla="*/ 4253947 h 5303520"/>
                <a:gd name="connsiteX53" fmla="*/ 1176793 w 6318157"/>
                <a:gd name="connsiteY53" fmla="*/ 4500438 h 5303520"/>
                <a:gd name="connsiteX54" fmla="*/ 1144988 w 6318157"/>
                <a:gd name="connsiteY54" fmla="*/ 4595854 h 5303520"/>
                <a:gd name="connsiteX55" fmla="*/ 1614115 w 6318157"/>
                <a:gd name="connsiteY55" fmla="*/ 4842344 h 5303520"/>
                <a:gd name="connsiteX56" fmla="*/ 1614115 w 6318157"/>
                <a:gd name="connsiteY56" fmla="*/ 4993419 h 5303520"/>
                <a:gd name="connsiteX57" fmla="*/ 1614115 w 6318157"/>
                <a:gd name="connsiteY57" fmla="*/ 5128591 h 5303520"/>
                <a:gd name="connsiteX58" fmla="*/ 1653871 w 6318157"/>
                <a:gd name="connsiteY58" fmla="*/ 5255812 h 5303520"/>
                <a:gd name="connsiteX59" fmla="*/ 1844703 w 6318157"/>
                <a:gd name="connsiteY59" fmla="*/ 5303520 h 5303520"/>
                <a:gd name="connsiteX60" fmla="*/ 1844703 w 6318157"/>
                <a:gd name="connsiteY60" fmla="*/ 5303520 h 5303520"/>
                <a:gd name="connsiteX61" fmla="*/ 1971923 w 6318157"/>
                <a:gd name="connsiteY61" fmla="*/ 5247861 h 5303520"/>
                <a:gd name="connsiteX62" fmla="*/ 2115047 w 6318157"/>
                <a:gd name="connsiteY62" fmla="*/ 5239909 h 5303520"/>
                <a:gd name="connsiteX63" fmla="*/ 2170706 w 6318157"/>
                <a:gd name="connsiteY63" fmla="*/ 5144494 h 5303520"/>
                <a:gd name="connsiteX64" fmla="*/ 2083242 w 6318157"/>
                <a:gd name="connsiteY64" fmla="*/ 5080883 h 5303520"/>
                <a:gd name="connsiteX65" fmla="*/ 2011680 w 6318157"/>
                <a:gd name="connsiteY65" fmla="*/ 5033175 h 5303520"/>
                <a:gd name="connsiteX66" fmla="*/ 1932167 w 6318157"/>
                <a:gd name="connsiteY66" fmla="*/ 4937760 h 5303520"/>
                <a:gd name="connsiteX67" fmla="*/ 1884459 w 6318157"/>
                <a:gd name="connsiteY67" fmla="*/ 4834393 h 5303520"/>
                <a:gd name="connsiteX68" fmla="*/ 1940118 w 6318157"/>
                <a:gd name="connsiteY68" fmla="*/ 4770782 h 5303520"/>
                <a:gd name="connsiteX69" fmla="*/ 2226365 w 6318157"/>
                <a:gd name="connsiteY69" fmla="*/ 4683318 h 5303520"/>
                <a:gd name="connsiteX70" fmla="*/ 2313829 w 6318157"/>
                <a:gd name="connsiteY70" fmla="*/ 4707172 h 5303520"/>
                <a:gd name="connsiteX71" fmla="*/ 2449002 w 6318157"/>
                <a:gd name="connsiteY71" fmla="*/ 4731026 h 5303520"/>
                <a:gd name="connsiteX72" fmla="*/ 2504661 w 6318157"/>
                <a:gd name="connsiteY72" fmla="*/ 4826441 h 5303520"/>
                <a:gd name="connsiteX73" fmla="*/ 2584174 w 6318157"/>
                <a:gd name="connsiteY73" fmla="*/ 4818490 h 5303520"/>
                <a:gd name="connsiteX74" fmla="*/ 2798859 w 6318157"/>
                <a:gd name="connsiteY74" fmla="*/ 4818490 h 5303520"/>
                <a:gd name="connsiteX75" fmla="*/ 2934031 w 6318157"/>
                <a:gd name="connsiteY75" fmla="*/ 4945711 h 5303520"/>
                <a:gd name="connsiteX76" fmla="*/ 2910177 w 6318157"/>
                <a:gd name="connsiteY76" fmla="*/ 5136542 h 5303520"/>
                <a:gd name="connsiteX77" fmla="*/ 2981739 w 6318157"/>
                <a:gd name="connsiteY77" fmla="*/ 5080883 h 5303520"/>
                <a:gd name="connsiteX78" fmla="*/ 3101009 w 6318157"/>
                <a:gd name="connsiteY78" fmla="*/ 5144494 h 5303520"/>
                <a:gd name="connsiteX79" fmla="*/ 3164619 w 6318157"/>
                <a:gd name="connsiteY79" fmla="*/ 4842344 h 5303520"/>
                <a:gd name="connsiteX80" fmla="*/ 3116911 w 6318157"/>
                <a:gd name="connsiteY80" fmla="*/ 4476584 h 5303520"/>
                <a:gd name="connsiteX81" fmla="*/ 3156668 w 6318157"/>
                <a:gd name="connsiteY81" fmla="*/ 4365266 h 5303520"/>
                <a:gd name="connsiteX82" fmla="*/ 3323645 w 6318157"/>
                <a:gd name="connsiteY82" fmla="*/ 4301655 h 5303520"/>
                <a:gd name="connsiteX83" fmla="*/ 3482671 w 6318157"/>
                <a:gd name="connsiteY83" fmla="*/ 4253947 h 5303520"/>
                <a:gd name="connsiteX84" fmla="*/ 3570136 w 6318157"/>
                <a:gd name="connsiteY84" fmla="*/ 4333461 h 5303520"/>
                <a:gd name="connsiteX85" fmla="*/ 3530379 w 6318157"/>
                <a:gd name="connsiteY85" fmla="*/ 4444779 h 5303520"/>
                <a:gd name="connsiteX86" fmla="*/ 3546282 w 6318157"/>
                <a:gd name="connsiteY86" fmla="*/ 4548146 h 5303520"/>
                <a:gd name="connsiteX87" fmla="*/ 3609892 w 6318157"/>
                <a:gd name="connsiteY87" fmla="*/ 4603805 h 5303520"/>
                <a:gd name="connsiteX88" fmla="*/ 3673503 w 6318157"/>
                <a:gd name="connsiteY88" fmla="*/ 4611756 h 5303520"/>
                <a:gd name="connsiteX89" fmla="*/ 3745064 w 6318157"/>
                <a:gd name="connsiteY89" fmla="*/ 4746928 h 5303520"/>
                <a:gd name="connsiteX90" fmla="*/ 4071068 w 6318157"/>
                <a:gd name="connsiteY90" fmla="*/ 4691269 h 5303520"/>
                <a:gd name="connsiteX91" fmla="*/ 4397071 w 6318157"/>
                <a:gd name="connsiteY91" fmla="*/ 4659464 h 5303520"/>
                <a:gd name="connsiteX92" fmla="*/ 4436828 w 6318157"/>
                <a:gd name="connsiteY92" fmla="*/ 4762831 h 5303520"/>
                <a:gd name="connsiteX93" fmla="*/ 4500438 w 6318157"/>
                <a:gd name="connsiteY93" fmla="*/ 4731026 h 5303520"/>
                <a:gd name="connsiteX94" fmla="*/ 4595854 w 6318157"/>
                <a:gd name="connsiteY94" fmla="*/ 4659464 h 5303520"/>
                <a:gd name="connsiteX95" fmla="*/ 4659464 w 6318157"/>
                <a:gd name="connsiteY95" fmla="*/ 4500438 h 5303520"/>
                <a:gd name="connsiteX96" fmla="*/ 4683318 w 6318157"/>
                <a:gd name="connsiteY96" fmla="*/ 4277801 h 5303520"/>
                <a:gd name="connsiteX97" fmla="*/ 4516341 w 6318157"/>
                <a:gd name="connsiteY97" fmla="*/ 4222142 h 5303520"/>
                <a:gd name="connsiteX98" fmla="*/ 4548146 w 6318157"/>
                <a:gd name="connsiteY98" fmla="*/ 4047214 h 5303520"/>
                <a:gd name="connsiteX99" fmla="*/ 4619708 w 6318157"/>
                <a:gd name="connsiteY99" fmla="*/ 3991554 h 5303520"/>
                <a:gd name="connsiteX100" fmla="*/ 4738977 w 6318157"/>
                <a:gd name="connsiteY100" fmla="*/ 3856382 h 5303520"/>
                <a:gd name="connsiteX101" fmla="*/ 4826442 w 6318157"/>
                <a:gd name="connsiteY101" fmla="*/ 3737113 h 5303520"/>
                <a:gd name="connsiteX102" fmla="*/ 4929809 w 6318157"/>
                <a:gd name="connsiteY102" fmla="*/ 3824577 h 5303520"/>
                <a:gd name="connsiteX103" fmla="*/ 4921857 w 6318157"/>
                <a:gd name="connsiteY103" fmla="*/ 3991554 h 5303520"/>
                <a:gd name="connsiteX104" fmla="*/ 4977516 w 6318157"/>
                <a:gd name="connsiteY104" fmla="*/ 4015408 h 5303520"/>
                <a:gd name="connsiteX105" fmla="*/ 5025224 w 6318157"/>
                <a:gd name="connsiteY105" fmla="*/ 3919993 h 5303520"/>
                <a:gd name="connsiteX106" fmla="*/ 5072932 w 6318157"/>
                <a:gd name="connsiteY106" fmla="*/ 3919993 h 5303520"/>
                <a:gd name="connsiteX107" fmla="*/ 5144494 w 6318157"/>
                <a:gd name="connsiteY107" fmla="*/ 3816626 h 5303520"/>
                <a:gd name="connsiteX108" fmla="*/ 5160396 w 6318157"/>
                <a:gd name="connsiteY108" fmla="*/ 3745064 h 5303520"/>
                <a:gd name="connsiteX109" fmla="*/ 5390984 w 6318157"/>
                <a:gd name="connsiteY109" fmla="*/ 3697356 h 5303520"/>
                <a:gd name="connsiteX110" fmla="*/ 5486400 w 6318157"/>
                <a:gd name="connsiteY110" fmla="*/ 3593989 h 5303520"/>
                <a:gd name="connsiteX111" fmla="*/ 5390984 w 6318157"/>
                <a:gd name="connsiteY111" fmla="*/ 3530379 h 5303520"/>
                <a:gd name="connsiteX112" fmla="*/ 5343276 w 6318157"/>
                <a:gd name="connsiteY112" fmla="*/ 3291840 h 5303520"/>
                <a:gd name="connsiteX113" fmla="*/ 5478449 w 6318157"/>
                <a:gd name="connsiteY113" fmla="*/ 3021495 h 5303520"/>
                <a:gd name="connsiteX114" fmla="*/ 5820355 w 6318157"/>
                <a:gd name="connsiteY114" fmla="*/ 2949934 h 5303520"/>
                <a:gd name="connsiteX115" fmla="*/ 6020959 w 6318157"/>
                <a:gd name="connsiteY115" fmla="*/ 2817743 h 5303520"/>
                <a:gd name="connsiteX116" fmla="*/ 6058811 w 6318157"/>
                <a:gd name="connsiteY116" fmla="*/ 2840189 h 5303520"/>
                <a:gd name="connsiteX117" fmla="*/ 6114056 w 6318157"/>
                <a:gd name="connsiteY117" fmla="*/ 2819234 h 5303520"/>
                <a:gd name="connsiteX118" fmla="*/ 6152156 w 6318157"/>
                <a:gd name="connsiteY118" fmla="*/ 2849714 h 5303520"/>
                <a:gd name="connsiteX119" fmla="*/ 6260741 w 6318157"/>
                <a:gd name="connsiteY119" fmla="*/ 2828759 h 5303520"/>
                <a:gd name="connsiteX120" fmla="*/ 6292298 w 6318157"/>
                <a:gd name="connsiteY120" fmla="*/ 2839444 h 5303520"/>
                <a:gd name="connsiteX121" fmla="*/ 6304556 w 6318157"/>
                <a:gd name="connsiteY121" fmla="*/ 2798279 h 5303520"/>
                <a:gd name="connsiteX122" fmla="*/ 6306461 w 6318157"/>
                <a:gd name="connsiteY122" fmla="*/ 2769704 h 5303520"/>
                <a:gd name="connsiteX123" fmla="*/ 6317891 w 6318157"/>
                <a:gd name="connsiteY123" fmla="*/ 2758274 h 5303520"/>
                <a:gd name="connsiteX124" fmla="*/ 6268361 w 6318157"/>
                <a:gd name="connsiteY124" fmla="*/ 2735414 h 5303520"/>
                <a:gd name="connsiteX125" fmla="*/ 6220736 w 6318157"/>
                <a:gd name="connsiteY125" fmla="*/ 2503749 h 5303520"/>
                <a:gd name="connsiteX126" fmla="*/ 6169301 w 6318157"/>
                <a:gd name="connsiteY126" fmla="*/ 2529968 h 5303520"/>
                <a:gd name="connsiteX127" fmla="*/ 6119771 w 6318157"/>
                <a:gd name="connsiteY127" fmla="*/ 2493479 h 5303520"/>
                <a:gd name="connsiteX128" fmla="*/ 6051191 w 6318157"/>
                <a:gd name="connsiteY128" fmla="*/ 2478533 h 5303520"/>
                <a:gd name="connsiteX129" fmla="*/ 6053096 w 6318157"/>
                <a:gd name="connsiteY129" fmla="*/ 2394713 h 5303520"/>
                <a:gd name="connsiteX130" fmla="*/ 6027337 w 6318157"/>
                <a:gd name="connsiteY130" fmla="*/ 2429537 h 5303520"/>
                <a:gd name="connsiteX131" fmla="*/ 5994041 w 6318157"/>
                <a:gd name="connsiteY131" fmla="*/ 2371853 h 5303520"/>
                <a:gd name="connsiteX132" fmla="*/ 5976896 w 6318157"/>
                <a:gd name="connsiteY132" fmla="*/ 2232788 h 5303520"/>
                <a:gd name="connsiteX133" fmla="*/ 5915936 w 6318157"/>
                <a:gd name="connsiteY133" fmla="*/ 2234693 h 5303520"/>
                <a:gd name="connsiteX134" fmla="*/ 5892910 w 6318157"/>
                <a:gd name="connsiteY134" fmla="*/ 2169877 h 5303520"/>
                <a:gd name="connsiteX135" fmla="*/ 5813066 w 6318157"/>
                <a:gd name="connsiteY135" fmla="*/ 2200403 h 5303520"/>
                <a:gd name="connsiteX136" fmla="*/ 5677231 w 6318157"/>
                <a:gd name="connsiteY136" fmla="*/ 2146852 h 5303520"/>
                <a:gd name="connsiteX137" fmla="*/ 5534108 w 6318157"/>
                <a:gd name="connsiteY137" fmla="*/ 2138901 h 5303520"/>
                <a:gd name="connsiteX138" fmla="*/ 5526156 w 6318157"/>
                <a:gd name="connsiteY138" fmla="*/ 2297927 h 5303520"/>
                <a:gd name="connsiteX139" fmla="*/ 5446643 w 6318157"/>
                <a:gd name="connsiteY139" fmla="*/ 2615979 h 5303520"/>
                <a:gd name="connsiteX140" fmla="*/ 5239909 w 6318157"/>
                <a:gd name="connsiteY140" fmla="*/ 2576222 h 5303520"/>
                <a:gd name="connsiteX141" fmla="*/ 4953663 w 6318157"/>
                <a:gd name="connsiteY141" fmla="*/ 2512612 h 5303520"/>
                <a:gd name="connsiteX142" fmla="*/ 4699221 w 6318157"/>
                <a:gd name="connsiteY142" fmla="*/ 2337683 h 5303520"/>
                <a:gd name="connsiteX143" fmla="*/ 4325509 w 6318157"/>
                <a:gd name="connsiteY143" fmla="*/ 2202511 h 5303520"/>
                <a:gd name="connsiteX144" fmla="*/ 3705308 w 6318157"/>
                <a:gd name="connsiteY144" fmla="*/ 2035534 h 5303520"/>
                <a:gd name="connsiteX145" fmla="*/ 3641697 w 6318157"/>
                <a:gd name="connsiteY145" fmla="*/ 1677725 h 5303520"/>
                <a:gd name="connsiteX146" fmla="*/ 3458817 w 6318157"/>
                <a:gd name="connsiteY146" fmla="*/ 1526650 h 5303520"/>
                <a:gd name="connsiteX147" fmla="*/ 3593989 w 6318157"/>
                <a:gd name="connsiteY147" fmla="*/ 1343770 h 5303520"/>
                <a:gd name="connsiteX148" fmla="*/ 3601941 w 6318157"/>
                <a:gd name="connsiteY148" fmla="*/ 1097280 h 5303520"/>
                <a:gd name="connsiteX149" fmla="*/ 3148716 w 6318157"/>
                <a:gd name="connsiteY149" fmla="*/ 906448 h 5303520"/>
                <a:gd name="connsiteX150" fmla="*/ 2806810 w 6318157"/>
                <a:gd name="connsiteY150" fmla="*/ 834887 h 5303520"/>
                <a:gd name="connsiteX151" fmla="*/ 2600076 w 6318157"/>
                <a:gd name="connsiteY151" fmla="*/ 811033 h 5303520"/>
                <a:gd name="connsiteX152" fmla="*/ 2544417 w 6318157"/>
                <a:gd name="connsiteY152" fmla="*/ 580445 h 5303520"/>
                <a:gd name="connsiteX153" fmla="*/ 2464904 w 6318157"/>
                <a:gd name="connsiteY153" fmla="*/ 357808 h 5303520"/>
                <a:gd name="connsiteX154" fmla="*/ 2417196 w 6318157"/>
                <a:gd name="connsiteY154" fmla="*/ 230587 h 5303520"/>
                <a:gd name="connsiteX155" fmla="*/ 2496709 w 6318157"/>
                <a:gd name="connsiteY155" fmla="*/ 135172 h 5303520"/>
                <a:gd name="connsiteX0" fmla="*/ 2496709 w 6318157"/>
                <a:gd name="connsiteY0" fmla="*/ 135172 h 5303520"/>
                <a:gd name="connsiteX1" fmla="*/ 2393343 w 6318157"/>
                <a:gd name="connsiteY1" fmla="*/ 71561 h 5303520"/>
                <a:gd name="connsiteX2" fmla="*/ 2210463 w 6318157"/>
                <a:gd name="connsiteY2" fmla="*/ 79513 h 5303520"/>
                <a:gd name="connsiteX3" fmla="*/ 2059388 w 6318157"/>
                <a:gd name="connsiteY3" fmla="*/ 0 h 5303520"/>
                <a:gd name="connsiteX4" fmla="*/ 1908313 w 6318157"/>
                <a:gd name="connsiteY4" fmla="*/ 103367 h 5303520"/>
                <a:gd name="connsiteX5" fmla="*/ 1884459 w 6318157"/>
                <a:gd name="connsiteY5" fmla="*/ 310101 h 5303520"/>
                <a:gd name="connsiteX6" fmla="*/ 1773141 w 6318157"/>
                <a:gd name="connsiteY6" fmla="*/ 294198 h 5303520"/>
                <a:gd name="connsiteX7" fmla="*/ 1606163 w 6318157"/>
                <a:gd name="connsiteY7" fmla="*/ 318052 h 5303520"/>
                <a:gd name="connsiteX8" fmla="*/ 1391478 w 6318157"/>
                <a:gd name="connsiteY8" fmla="*/ 190831 h 5303520"/>
                <a:gd name="connsiteX9" fmla="*/ 1256306 w 6318157"/>
                <a:gd name="connsiteY9" fmla="*/ 190831 h 5303520"/>
                <a:gd name="connsiteX10" fmla="*/ 1208598 w 6318157"/>
                <a:gd name="connsiteY10" fmla="*/ 381662 h 5303520"/>
                <a:gd name="connsiteX11" fmla="*/ 1041621 w 6318157"/>
                <a:gd name="connsiteY11" fmla="*/ 548640 h 5303520"/>
                <a:gd name="connsiteX12" fmla="*/ 930303 w 6318157"/>
                <a:gd name="connsiteY12" fmla="*/ 628153 h 5303520"/>
                <a:gd name="connsiteX13" fmla="*/ 842838 w 6318157"/>
                <a:gd name="connsiteY13" fmla="*/ 572494 h 5303520"/>
                <a:gd name="connsiteX14" fmla="*/ 747423 w 6318157"/>
                <a:gd name="connsiteY14" fmla="*/ 755374 h 5303520"/>
                <a:gd name="connsiteX15" fmla="*/ 222636 w 6318157"/>
                <a:gd name="connsiteY15" fmla="*/ 930302 h 5303520"/>
                <a:gd name="connsiteX16" fmla="*/ 254442 w 6318157"/>
                <a:gd name="connsiteY16" fmla="*/ 1073426 h 5303520"/>
                <a:gd name="connsiteX17" fmla="*/ 302149 w 6318157"/>
                <a:gd name="connsiteY17" fmla="*/ 1256306 h 5303520"/>
                <a:gd name="connsiteX18" fmla="*/ 341906 w 6318157"/>
                <a:gd name="connsiteY18" fmla="*/ 1288111 h 5303520"/>
                <a:gd name="connsiteX19" fmla="*/ 508883 w 6318157"/>
                <a:gd name="connsiteY19" fmla="*/ 1319916 h 5303520"/>
                <a:gd name="connsiteX20" fmla="*/ 532737 w 6318157"/>
                <a:gd name="connsiteY20" fmla="*/ 1542553 h 5303520"/>
                <a:gd name="connsiteX21" fmla="*/ 930303 w 6318157"/>
                <a:gd name="connsiteY21" fmla="*/ 1717481 h 5303520"/>
                <a:gd name="connsiteX22" fmla="*/ 818984 w 6318157"/>
                <a:gd name="connsiteY22" fmla="*/ 1844702 h 5303520"/>
                <a:gd name="connsiteX23" fmla="*/ 644056 w 6318157"/>
                <a:gd name="connsiteY23" fmla="*/ 1828800 h 5303520"/>
                <a:gd name="connsiteX24" fmla="*/ 636104 w 6318157"/>
                <a:gd name="connsiteY24" fmla="*/ 2075290 h 5303520"/>
                <a:gd name="connsiteX25" fmla="*/ 755374 w 6318157"/>
                <a:gd name="connsiteY25" fmla="*/ 2178657 h 5303520"/>
                <a:gd name="connsiteX26" fmla="*/ 818984 w 6318157"/>
                <a:gd name="connsiteY26" fmla="*/ 2289975 h 5303520"/>
                <a:gd name="connsiteX27" fmla="*/ 818984 w 6318157"/>
                <a:gd name="connsiteY27" fmla="*/ 2329732 h 5303520"/>
                <a:gd name="connsiteX28" fmla="*/ 580445 w 6318157"/>
                <a:gd name="connsiteY28" fmla="*/ 2361537 h 5303520"/>
                <a:gd name="connsiteX29" fmla="*/ 485029 w 6318157"/>
                <a:gd name="connsiteY29" fmla="*/ 2393342 h 5303520"/>
                <a:gd name="connsiteX30" fmla="*/ 437322 w 6318157"/>
                <a:gd name="connsiteY30" fmla="*/ 2544417 h 5303520"/>
                <a:gd name="connsiteX31" fmla="*/ 238539 w 6318157"/>
                <a:gd name="connsiteY31" fmla="*/ 2615979 h 5303520"/>
                <a:gd name="connsiteX32" fmla="*/ 294198 w 6318157"/>
                <a:gd name="connsiteY32" fmla="*/ 2687541 h 5303520"/>
                <a:gd name="connsiteX33" fmla="*/ 405516 w 6318157"/>
                <a:gd name="connsiteY33" fmla="*/ 2727297 h 5303520"/>
                <a:gd name="connsiteX34" fmla="*/ 349857 w 6318157"/>
                <a:gd name="connsiteY34" fmla="*/ 2854518 h 5303520"/>
                <a:gd name="connsiteX35" fmla="*/ 206734 w 6318157"/>
                <a:gd name="connsiteY35" fmla="*/ 3021495 h 5303520"/>
                <a:gd name="connsiteX36" fmla="*/ 166977 w 6318157"/>
                <a:gd name="connsiteY36" fmla="*/ 3260034 h 5303520"/>
                <a:gd name="connsiteX37" fmla="*/ 103367 w 6318157"/>
                <a:gd name="connsiteY37" fmla="*/ 3450866 h 5303520"/>
                <a:gd name="connsiteX38" fmla="*/ 0 w 6318157"/>
                <a:gd name="connsiteY38" fmla="*/ 3570135 h 5303520"/>
                <a:gd name="connsiteX39" fmla="*/ 0 w 6318157"/>
                <a:gd name="connsiteY39" fmla="*/ 3649648 h 5303520"/>
                <a:gd name="connsiteX40" fmla="*/ 15903 w 6318157"/>
                <a:gd name="connsiteY40" fmla="*/ 3729161 h 5303520"/>
                <a:gd name="connsiteX41" fmla="*/ 127221 w 6318157"/>
                <a:gd name="connsiteY41" fmla="*/ 3745064 h 5303520"/>
                <a:gd name="connsiteX42" fmla="*/ 190831 w 6318157"/>
                <a:gd name="connsiteY42" fmla="*/ 3641697 h 5303520"/>
                <a:gd name="connsiteX43" fmla="*/ 326003 w 6318157"/>
                <a:gd name="connsiteY43" fmla="*/ 3586038 h 5303520"/>
                <a:gd name="connsiteX44" fmla="*/ 326003 w 6318157"/>
                <a:gd name="connsiteY44" fmla="*/ 3586038 h 5303520"/>
                <a:gd name="connsiteX45" fmla="*/ 445273 w 6318157"/>
                <a:gd name="connsiteY45" fmla="*/ 3705307 h 5303520"/>
                <a:gd name="connsiteX46" fmla="*/ 413468 w 6318157"/>
                <a:gd name="connsiteY46" fmla="*/ 3760967 h 5303520"/>
                <a:gd name="connsiteX47" fmla="*/ 357809 w 6318157"/>
                <a:gd name="connsiteY47" fmla="*/ 4174434 h 5303520"/>
                <a:gd name="connsiteX48" fmla="*/ 556591 w 6318157"/>
                <a:gd name="connsiteY48" fmla="*/ 3991554 h 5303520"/>
                <a:gd name="connsiteX49" fmla="*/ 620202 w 6318157"/>
                <a:gd name="connsiteY49" fmla="*/ 4023360 h 5303520"/>
                <a:gd name="connsiteX50" fmla="*/ 723569 w 6318157"/>
                <a:gd name="connsiteY50" fmla="*/ 4039262 h 5303520"/>
                <a:gd name="connsiteX51" fmla="*/ 795130 w 6318157"/>
                <a:gd name="connsiteY51" fmla="*/ 4150581 h 5303520"/>
                <a:gd name="connsiteX52" fmla="*/ 1025718 w 6318157"/>
                <a:gd name="connsiteY52" fmla="*/ 4253947 h 5303520"/>
                <a:gd name="connsiteX53" fmla="*/ 1176793 w 6318157"/>
                <a:gd name="connsiteY53" fmla="*/ 4500438 h 5303520"/>
                <a:gd name="connsiteX54" fmla="*/ 1144988 w 6318157"/>
                <a:gd name="connsiteY54" fmla="*/ 4595854 h 5303520"/>
                <a:gd name="connsiteX55" fmla="*/ 1614115 w 6318157"/>
                <a:gd name="connsiteY55" fmla="*/ 4842344 h 5303520"/>
                <a:gd name="connsiteX56" fmla="*/ 1614115 w 6318157"/>
                <a:gd name="connsiteY56" fmla="*/ 4993419 h 5303520"/>
                <a:gd name="connsiteX57" fmla="*/ 1614115 w 6318157"/>
                <a:gd name="connsiteY57" fmla="*/ 5128591 h 5303520"/>
                <a:gd name="connsiteX58" fmla="*/ 1653871 w 6318157"/>
                <a:gd name="connsiteY58" fmla="*/ 5255812 h 5303520"/>
                <a:gd name="connsiteX59" fmla="*/ 1844703 w 6318157"/>
                <a:gd name="connsiteY59" fmla="*/ 5303520 h 5303520"/>
                <a:gd name="connsiteX60" fmla="*/ 1844703 w 6318157"/>
                <a:gd name="connsiteY60" fmla="*/ 5303520 h 5303520"/>
                <a:gd name="connsiteX61" fmla="*/ 1971923 w 6318157"/>
                <a:gd name="connsiteY61" fmla="*/ 5247861 h 5303520"/>
                <a:gd name="connsiteX62" fmla="*/ 2115047 w 6318157"/>
                <a:gd name="connsiteY62" fmla="*/ 5239909 h 5303520"/>
                <a:gd name="connsiteX63" fmla="*/ 2170706 w 6318157"/>
                <a:gd name="connsiteY63" fmla="*/ 5144494 h 5303520"/>
                <a:gd name="connsiteX64" fmla="*/ 2083242 w 6318157"/>
                <a:gd name="connsiteY64" fmla="*/ 5080883 h 5303520"/>
                <a:gd name="connsiteX65" fmla="*/ 2011680 w 6318157"/>
                <a:gd name="connsiteY65" fmla="*/ 5033175 h 5303520"/>
                <a:gd name="connsiteX66" fmla="*/ 1932167 w 6318157"/>
                <a:gd name="connsiteY66" fmla="*/ 4937760 h 5303520"/>
                <a:gd name="connsiteX67" fmla="*/ 1884459 w 6318157"/>
                <a:gd name="connsiteY67" fmla="*/ 4834393 h 5303520"/>
                <a:gd name="connsiteX68" fmla="*/ 1940118 w 6318157"/>
                <a:gd name="connsiteY68" fmla="*/ 4770782 h 5303520"/>
                <a:gd name="connsiteX69" fmla="*/ 2226365 w 6318157"/>
                <a:gd name="connsiteY69" fmla="*/ 4683318 h 5303520"/>
                <a:gd name="connsiteX70" fmla="*/ 2313829 w 6318157"/>
                <a:gd name="connsiteY70" fmla="*/ 4707172 h 5303520"/>
                <a:gd name="connsiteX71" fmla="*/ 2449002 w 6318157"/>
                <a:gd name="connsiteY71" fmla="*/ 4731026 h 5303520"/>
                <a:gd name="connsiteX72" fmla="*/ 2504661 w 6318157"/>
                <a:gd name="connsiteY72" fmla="*/ 4826441 h 5303520"/>
                <a:gd name="connsiteX73" fmla="*/ 2584174 w 6318157"/>
                <a:gd name="connsiteY73" fmla="*/ 4818490 h 5303520"/>
                <a:gd name="connsiteX74" fmla="*/ 2798859 w 6318157"/>
                <a:gd name="connsiteY74" fmla="*/ 4818490 h 5303520"/>
                <a:gd name="connsiteX75" fmla="*/ 2934031 w 6318157"/>
                <a:gd name="connsiteY75" fmla="*/ 4945711 h 5303520"/>
                <a:gd name="connsiteX76" fmla="*/ 2910177 w 6318157"/>
                <a:gd name="connsiteY76" fmla="*/ 5136542 h 5303520"/>
                <a:gd name="connsiteX77" fmla="*/ 2981739 w 6318157"/>
                <a:gd name="connsiteY77" fmla="*/ 5080883 h 5303520"/>
                <a:gd name="connsiteX78" fmla="*/ 3101009 w 6318157"/>
                <a:gd name="connsiteY78" fmla="*/ 5144494 h 5303520"/>
                <a:gd name="connsiteX79" fmla="*/ 3164619 w 6318157"/>
                <a:gd name="connsiteY79" fmla="*/ 4842344 h 5303520"/>
                <a:gd name="connsiteX80" fmla="*/ 3116911 w 6318157"/>
                <a:gd name="connsiteY80" fmla="*/ 4476584 h 5303520"/>
                <a:gd name="connsiteX81" fmla="*/ 3156668 w 6318157"/>
                <a:gd name="connsiteY81" fmla="*/ 4365266 h 5303520"/>
                <a:gd name="connsiteX82" fmla="*/ 3323645 w 6318157"/>
                <a:gd name="connsiteY82" fmla="*/ 4301655 h 5303520"/>
                <a:gd name="connsiteX83" fmla="*/ 3482671 w 6318157"/>
                <a:gd name="connsiteY83" fmla="*/ 4253947 h 5303520"/>
                <a:gd name="connsiteX84" fmla="*/ 3570136 w 6318157"/>
                <a:gd name="connsiteY84" fmla="*/ 4333461 h 5303520"/>
                <a:gd name="connsiteX85" fmla="*/ 3530379 w 6318157"/>
                <a:gd name="connsiteY85" fmla="*/ 4444779 h 5303520"/>
                <a:gd name="connsiteX86" fmla="*/ 3546282 w 6318157"/>
                <a:gd name="connsiteY86" fmla="*/ 4548146 h 5303520"/>
                <a:gd name="connsiteX87" fmla="*/ 3609892 w 6318157"/>
                <a:gd name="connsiteY87" fmla="*/ 4603805 h 5303520"/>
                <a:gd name="connsiteX88" fmla="*/ 3673503 w 6318157"/>
                <a:gd name="connsiteY88" fmla="*/ 4611756 h 5303520"/>
                <a:gd name="connsiteX89" fmla="*/ 3745064 w 6318157"/>
                <a:gd name="connsiteY89" fmla="*/ 4746928 h 5303520"/>
                <a:gd name="connsiteX90" fmla="*/ 4071068 w 6318157"/>
                <a:gd name="connsiteY90" fmla="*/ 4691269 h 5303520"/>
                <a:gd name="connsiteX91" fmla="*/ 4397071 w 6318157"/>
                <a:gd name="connsiteY91" fmla="*/ 4659464 h 5303520"/>
                <a:gd name="connsiteX92" fmla="*/ 4436828 w 6318157"/>
                <a:gd name="connsiteY92" fmla="*/ 4762831 h 5303520"/>
                <a:gd name="connsiteX93" fmla="*/ 4500438 w 6318157"/>
                <a:gd name="connsiteY93" fmla="*/ 4731026 h 5303520"/>
                <a:gd name="connsiteX94" fmla="*/ 4595854 w 6318157"/>
                <a:gd name="connsiteY94" fmla="*/ 4659464 h 5303520"/>
                <a:gd name="connsiteX95" fmla="*/ 4659464 w 6318157"/>
                <a:gd name="connsiteY95" fmla="*/ 4500438 h 5303520"/>
                <a:gd name="connsiteX96" fmla="*/ 4683318 w 6318157"/>
                <a:gd name="connsiteY96" fmla="*/ 4277801 h 5303520"/>
                <a:gd name="connsiteX97" fmla="*/ 4516341 w 6318157"/>
                <a:gd name="connsiteY97" fmla="*/ 4222142 h 5303520"/>
                <a:gd name="connsiteX98" fmla="*/ 4548146 w 6318157"/>
                <a:gd name="connsiteY98" fmla="*/ 4047214 h 5303520"/>
                <a:gd name="connsiteX99" fmla="*/ 4619708 w 6318157"/>
                <a:gd name="connsiteY99" fmla="*/ 3991554 h 5303520"/>
                <a:gd name="connsiteX100" fmla="*/ 4738977 w 6318157"/>
                <a:gd name="connsiteY100" fmla="*/ 3856382 h 5303520"/>
                <a:gd name="connsiteX101" fmla="*/ 4826442 w 6318157"/>
                <a:gd name="connsiteY101" fmla="*/ 3737113 h 5303520"/>
                <a:gd name="connsiteX102" fmla="*/ 4929809 w 6318157"/>
                <a:gd name="connsiteY102" fmla="*/ 3824577 h 5303520"/>
                <a:gd name="connsiteX103" fmla="*/ 4921857 w 6318157"/>
                <a:gd name="connsiteY103" fmla="*/ 3991554 h 5303520"/>
                <a:gd name="connsiteX104" fmla="*/ 4977516 w 6318157"/>
                <a:gd name="connsiteY104" fmla="*/ 4015408 h 5303520"/>
                <a:gd name="connsiteX105" fmla="*/ 5025224 w 6318157"/>
                <a:gd name="connsiteY105" fmla="*/ 3919993 h 5303520"/>
                <a:gd name="connsiteX106" fmla="*/ 5072932 w 6318157"/>
                <a:gd name="connsiteY106" fmla="*/ 3919993 h 5303520"/>
                <a:gd name="connsiteX107" fmla="*/ 5144494 w 6318157"/>
                <a:gd name="connsiteY107" fmla="*/ 3816626 h 5303520"/>
                <a:gd name="connsiteX108" fmla="*/ 5160396 w 6318157"/>
                <a:gd name="connsiteY108" fmla="*/ 3745064 h 5303520"/>
                <a:gd name="connsiteX109" fmla="*/ 5390984 w 6318157"/>
                <a:gd name="connsiteY109" fmla="*/ 3697356 h 5303520"/>
                <a:gd name="connsiteX110" fmla="*/ 5486400 w 6318157"/>
                <a:gd name="connsiteY110" fmla="*/ 3593989 h 5303520"/>
                <a:gd name="connsiteX111" fmla="*/ 5390984 w 6318157"/>
                <a:gd name="connsiteY111" fmla="*/ 3530379 h 5303520"/>
                <a:gd name="connsiteX112" fmla="*/ 5343276 w 6318157"/>
                <a:gd name="connsiteY112" fmla="*/ 3291840 h 5303520"/>
                <a:gd name="connsiteX113" fmla="*/ 5478449 w 6318157"/>
                <a:gd name="connsiteY113" fmla="*/ 3021495 h 5303520"/>
                <a:gd name="connsiteX114" fmla="*/ 5820355 w 6318157"/>
                <a:gd name="connsiteY114" fmla="*/ 2949934 h 5303520"/>
                <a:gd name="connsiteX115" fmla="*/ 6020959 w 6318157"/>
                <a:gd name="connsiteY115" fmla="*/ 2817743 h 5303520"/>
                <a:gd name="connsiteX116" fmla="*/ 6058811 w 6318157"/>
                <a:gd name="connsiteY116" fmla="*/ 2840189 h 5303520"/>
                <a:gd name="connsiteX117" fmla="*/ 6114056 w 6318157"/>
                <a:gd name="connsiteY117" fmla="*/ 2819234 h 5303520"/>
                <a:gd name="connsiteX118" fmla="*/ 6152156 w 6318157"/>
                <a:gd name="connsiteY118" fmla="*/ 2849714 h 5303520"/>
                <a:gd name="connsiteX119" fmla="*/ 6260741 w 6318157"/>
                <a:gd name="connsiteY119" fmla="*/ 2828759 h 5303520"/>
                <a:gd name="connsiteX120" fmla="*/ 6292298 w 6318157"/>
                <a:gd name="connsiteY120" fmla="*/ 2839444 h 5303520"/>
                <a:gd name="connsiteX121" fmla="*/ 6304556 w 6318157"/>
                <a:gd name="connsiteY121" fmla="*/ 2798279 h 5303520"/>
                <a:gd name="connsiteX122" fmla="*/ 6306461 w 6318157"/>
                <a:gd name="connsiteY122" fmla="*/ 2769704 h 5303520"/>
                <a:gd name="connsiteX123" fmla="*/ 6317891 w 6318157"/>
                <a:gd name="connsiteY123" fmla="*/ 2758274 h 5303520"/>
                <a:gd name="connsiteX124" fmla="*/ 6268361 w 6318157"/>
                <a:gd name="connsiteY124" fmla="*/ 2735414 h 5303520"/>
                <a:gd name="connsiteX125" fmla="*/ 6220736 w 6318157"/>
                <a:gd name="connsiteY125" fmla="*/ 2503749 h 5303520"/>
                <a:gd name="connsiteX126" fmla="*/ 6169301 w 6318157"/>
                <a:gd name="connsiteY126" fmla="*/ 2529968 h 5303520"/>
                <a:gd name="connsiteX127" fmla="*/ 6119771 w 6318157"/>
                <a:gd name="connsiteY127" fmla="*/ 2493479 h 5303520"/>
                <a:gd name="connsiteX128" fmla="*/ 6051191 w 6318157"/>
                <a:gd name="connsiteY128" fmla="*/ 2478533 h 5303520"/>
                <a:gd name="connsiteX129" fmla="*/ 6053096 w 6318157"/>
                <a:gd name="connsiteY129" fmla="*/ 2394713 h 5303520"/>
                <a:gd name="connsiteX130" fmla="*/ 6027337 w 6318157"/>
                <a:gd name="connsiteY130" fmla="*/ 2429537 h 5303520"/>
                <a:gd name="connsiteX131" fmla="*/ 5994041 w 6318157"/>
                <a:gd name="connsiteY131" fmla="*/ 2371853 h 5303520"/>
                <a:gd name="connsiteX132" fmla="*/ 5976896 w 6318157"/>
                <a:gd name="connsiteY132" fmla="*/ 2232788 h 5303520"/>
                <a:gd name="connsiteX133" fmla="*/ 5915936 w 6318157"/>
                <a:gd name="connsiteY133" fmla="*/ 2234693 h 5303520"/>
                <a:gd name="connsiteX134" fmla="*/ 5892910 w 6318157"/>
                <a:gd name="connsiteY134" fmla="*/ 2169877 h 5303520"/>
                <a:gd name="connsiteX135" fmla="*/ 5813066 w 6318157"/>
                <a:gd name="connsiteY135" fmla="*/ 2200403 h 5303520"/>
                <a:gd name="connsiteX136" fmla="*/ 5752106 w 6318157"/>
                <a:gd name="connsiteY136" fmla="*/ 2166113 h 5303520"/>
                <a:gd name="connsiteX137" fmla="*/ 5677231 w 6318157"/>
                <a:gd name="connsiteY137" fmla="*/ 2146852 h 5303520"/>
                <a:gd name="connsiteX138" fmla="*/ 5534108 w 6318157"/>
                <a:gd name="connsiteY138" fmla="*/ 2138901 h 5303520"/>
                <a:gd name="connsiteX139" fmla="*/ 5526156 w 6318157"/>
                <a:gd name="connsiteY139" fmla="*/ 2297927 h 5303520"/>
                <a:gd name="connsiteX140" fmla="*/ 5446643 w 6318157"/>
                <a:gd name="connsiteY140" fmla="*/ 2615979 h 5303520"/>
                <a:gd name="connsiteX141" fmla="*/ 5239909 w 6318157"/>
                <a:gd name="connsiteY141" fmla="*/ 2576222 h 5303520"/>
                <a:gd name="connsiteX142" fmla="*/ 4953663 w 6318157"/>
                <a:gd name="connsiteY142" fmla="*/ 2512612 h 5303520"/>
                <a:gd name="connsiteX143" fmla="*/ 4699221 w 6318157"/>
                <a:gd name="connsiteY143" fmla="*/ 2337683 h 5303520"/>
                <a:gd name="connsiteX144" fmla="*/ 4325509 w 6318157"/>
                <a:gd name="connsiteY144" fmla="*/ 2202511 h 5303520"/>
                <a:gd name="connsiteX145" fmla="*/ 3705308 w 6318157"/>
                <a:gd name="connsiteY145" fmla="*/ 2035534 h 5303520"/>
                <a:gd name="connsiteX146" fmla="*/ 3641697 w 6318157"/>
                <a:gd name="connsiteY146" fmla="*/ 1677725 h 5303520"/>
                <a:gd name="connsiteX147" fmla="*/ 3458817 w 6318157"/>
                <a:gd name="connsiteY147" fmla="*/ 1526650 h 5303520"/>
                <a:gd name="connsiteX148" fmla="*/ 3593989 w 6318157"/>
                <a:gd name="connsiteY148" fmla="*/ 1343770 h 5303520"/>
                <a:gd name="connsiteX149" fmla="*/ 3601941 w 6318157"/>
                <a:gd name="connsiteY149" fmla="*/ 1097280 h 5303520"/>
                <a:gd name="connsiteX150" fmla="*/ 3148716 w 6318157"/>
                <a:gd name="connsiteY150" fmla="*/ 906448 h 5303520"/>
                <a:gd name="connsiteX151" fmla="*/ 2806810 w 6318157"/>
                <a:gd name="connsiteY151" fmla="*/ 834887 h 5303520"/>
                <a:gd name="connsiteX152" fmla="*/ 2600076 w 6318157"/>
                <a:gd name="connsiteY152" fmla="*/ 811033 h 5303520"/>
                <a:gd name="connsiteX153" fmla="*/ 2544417 w 6318157"/>
                <a:gd name="connsiteY153" fmla="*/ 580445 h 5303520"/>
                <a:gd name="connsiteX154" fmla="*/ 2464904 w 6318157"/>
                <a:gd name="connsiteY154" fmla="*/ 357808 h 5303520"/>
                <a:gd name="connsiteX155" fmla="*/ 2417196 w 6318157"/>
                <a:gd name="connsiteY155" fmla="*/ 230587 h 5303520"/>
                <a:gd name="connsiteX156" fmla="*/ 2496709 w 6318157"/>
                <a:gd name="connsiteY156" fmla="*/ 135172 h 5303520"/>
                <a:gd name="connsiteX0" fmla="*/ 2496709 w 6318157"/>
                <a:gd name="connsiteY0" fmla="*/ 135172 h 5303520"/>
                <a:gd name="connsiteX1" fmla="*/ 2393343 w 6318157"/>
                <a:gd name="connsiteY1" fmla="*/ 71561 h 5303520"/>
                <a:gd name="connsiteX2" fmla="*/ 2210463 w 6318157"/>
                <a:gd name="connsiteY2" fmla="*/ 79513 h 5303520"/>
                <a:gd name="connsiteX3" fmla="*/ 2059388 w 6318157"/>
                <a:gd name="connsiteY3" fmla="*/ 0 h 5303520"/>
                <a:gd name="connsiteX4" fmla="*/ 1908313 w 6318157"/>
                <a:gd name="connsiteY4" fmla="*/ 103367 h 5303520"/>
                <a:gd name="connsiteX5" fmla="*/ 1884459 w 6318157"/>
                <a:gd name="connsiteY5" fmla="*/ 310101 h 5303520"/>
                <a:gd name="connsiteX6" fmla="*/ 1773141 w 6318157"/>
                <a:gd name="connsiteY6" fmla="*/ 294198 h 5303520"/>
                <a:gd name="connsiteX7" fmla="*/ 1606163 w 6318157"/>
                <a:gd name="connsiteY7" fmla="*/ 318052 h 5303520"/>
                <a:gd name="connsiteX8" fmla="*/ 1391478 w 6318157"/>
                <a:gd name="connsiteY8" fmla="*/ 190831 h 5303520"/>
                <a:gd name="connsiteX9" fmla="*/ 1256306 w 6318157"/>
                <a:gd name="connsiteY9" fmla="*/ 190831 h 5303520"/>
                <a:gd name="connsiteX10" fmla="*/ 1208598 w 6318157"/>
                <a:gd name="connsiteY10" fmla="*/ 381662 h 5303520"/>
                <a:gd name="connsiteX11" fmla="*/ 1041621 w 6318157"/>
                <a:gd name="connsiteY11" fmla="*/ 548640 h 5303520"/>
                <a:gd name="connsiteX12" fmla="*/ 930303 w 6318157"/>
                <a:gd name="connsiteY12" fmla="*/ 628153 h 5303520"/>
                <a:gd name="connsiteX13" fmla="*/ 842838 w 6318157"/>
                <a:gd name="connsiteY13" fmla="*/ 572494 h 5303520"/>
                <a:gd name="connsiteX14" fmla="*/ 747423 w 6318157"/>
                <a:gd name="connsiteY14" fmla="*/ 755374 h 5303520"/>
                <a:gd name="connsiteX15" fmla="*/ 222636 w 6318157"/>
                <a:gd name="connsiteY15" fmla="*/ 930302 h 5303520"/>
                <a:gd name="connsiteX16" fmla="*/ 254442 w 6318157"/>
                <a:gd name="connsiteY16" fmla="*/ 1073426 h 5303520"/>
                <a:gd name="connsiteX17" fmla="*/ 302149 w 6318157"/>
                <a:gd name="connsiteY17" fmla="*/ 1256306 h 5303520"/>
                <a:gd name="connsiteX18" fmla="*/ 341906 w 6318157"/>
                <a:gd name="connsiteY18" fmla="*/ 1288111 h 5303520"/>
                <a:gd name="connsiteX19" fmla="*/ 508883 w 6318157"/>
                <a:gd name="connsiteY19" fmla="*/ 1319916 h 5303520"/>
                <a:gd name="connsiteX20" fmla="*/ 532737 w 6318157"/>
                <a:gd name="connsiteY20" fmla="*/ 1542553 h 5303520"/>
                <a:gd name="connsiteX21" fmla="*/ 930303 w 6318157"/>
                <a:gd name="connsiteY21" fmla="*/ 1717481 h 5303520"/>
                <a:gd name="connsiteX22" fmla="*/ 818984 w 6318157"/>
                <a:gd name="connsiteY22" fmla="*/ 1844702 h 5303520"/>
                <a:gd name="connsiteX23" fmla="*/ 644056 w 6318157"/>
                <a:gd name="connsiteY23" fmla="*/ 1828800 h 5303520"/>
                <a:gd name="connsiteX24" fmla="*/ 636104 w 6318157"/>
                <a:gd name="connsiteY24" fmla="*/ 2075290 h 5303520"/>
                <a:gd name="connsiteX25" fmla="*/ 755374 w 6318157"/>
                <a:gd name="connsiteY25" fmla="*/ 2178657 h 5303520"/>
                <a:gd name="connsiteX26" fmla="*/ 818984 w 6318157"/>
                <a:gd name="connsiteY26" fmla="*/ 2289975 h 5303520"/>
                <a:gd name="connsiteX27" fmla="*/ 818984 w 6318157"/>
                <a:gd name="connsiteY27" fmla="*/ 2329732 h 5303520"/>
                <a:gd name="connsiteX28" fmla="*/ 580445 w 6318157"/>
                <a:gd name="connsiteY28" fmla="*/ 2361537 h 5303520"/>
                <a:gd name="connsiteX29" fmla="*/ 485029 w 6318157"/>
                <a:gd name="connsiteY29" fmla="*/ 2393342 h 5303520"/>
                <a:gd name="connsiteX30" fmla="*/ 437322 w 6318157"/>
                <a:gd name="connsiteY30" fmla="*/ 2544417 h 5303520"/>
                <a:gd name="connsiteX31" fmla="*/ 238539 w 6318157"/>
                <a:gd name="connsiteY31" fmla="*/ 2615979 h 5303520"/>
                <a:gd name="connsiteX32" fmla="*/ 294198 w 6318157"/>
                <a:gd name="connsiteY32" fmla="*/ 2687541 h 5303520"/>
                <a:gd name="connsiteX33" fmla="*/ 405516 w 6318157"/>
                <a:gd name="connsiteY33" fmla="*/ 2727297 h 5303520"/>
                <a:gd name="connsiteX34" fmla="*/ 349857 w 6318157"/>
                <a:gd name="connsiteY34" fmla="*/ 2854518 h 5303520"/>
                <a:gd name="connsiteX35" fmla="*/ 206734 w 6318157"/>
                <a:gd name="connsiteY35" fmla="*/ 3021495 h 5303520"/>
                <a:gd name="connsiteX36" fmla="*/ 166977 w 6318157"/>
                <a:gd name="connsiteY36" fmla="*/ 3260034 h 5303520"/>
                <a:gd name="connsiteX37" fmla="*/ 103367 w 6318157"/>
                <a:gd name="connsiteY37" fmla="*/ 3450866 h 5303520"/>
                <a:gd name="connsiteX38" fmla="*/ 0 w 6318157"/>
                <a:gd name="connsiteY38" fmla="*/ 3570135 h 5303520"/>
                <a:gd name="connsiteX39" fmla="*/ 0 w 6318157"/>
                <a:gd name="connsiteY39" fmla="*/ 3649648 h 5303520"/>
                <a:gd name="connsiteX40" fmla="*/ 15903 w 6318157"/>
                <a:gd name="connsiteY40" fmla="*/ 3729161 h 5303520"/>
                <a:gd name="connsiteX41" fmla="*/ 127221 w 6318157"/>
                <a:gd name="connsiteY41" fmla="*/ 3745064 h 5303520"/>
                <a:gd name="connsiteX42" fmla="*/ 190831 w 6318157"/>
                <a:gd name="connsiteY42" fmla="*/ 3641697 h 5303520"/>
                <a:gd name="connsiteX43" fmla="*/ 326003 w 6318157"/>
                <a:gd name="connsiteY43" fmla="*/ 3586038 h 5303520"/>
                <a:gd name="connsiteX44" fmla="*/ 326003 w 6318157"/>
                <a:gd name="connsiteY44" fmla="*/ 3586038 h 5303520"/>
                <a:gd name="connsiteX45" fmla="*/ 445273 w 6318157"/>
                <a:gd name="connsiteY45" fmla="*/ 3705307 h 5303520"/>
                <a:gd name="connsiteX46" fmla="*/ 413468 w 6318157"/>
                <a:gd name="connsiteY46" fmla="*/ 3760967 h 5303520"/>
                <a:gd name="connsiteX47" fmla="*/ 357809 w 6318157"/>
                <a:gd name="connsiteY47" fmla="*/ 4174434 h 5303520"/>
                <a:gd name="connsiteX48" fmla="*/ 556591 w 6318157"/>
                <a:gd name="connsiteY48" fmla="*/ 3991554 h 5303520"/>
                <a:gd name="connsiteX49" fmla="*/ 620202 w 6318157"/>
                <a:gd name="connsiteY49" fmla="*/ 4023360 h 5303520"/>
                <a:gd name="connsiteX50" fmla="*/ 723569 w 6318157"/>
                <a:gd name="connsiteY50" fmla="*/ 4039262 h 5303520"/>
                <a:gd name="connsiteX51" fmla="*/ 795130 w 6318157"/>
                <a:gd name="connsiteY51" fmla="*/ 4150581 h 5303520"/>
                <a:gd name="connsiteX52" fmla="*/ 1025718 w 6318157"/>
                <a:gd name="connsiteY52" fmla="*/ 4253947 h 5303520"/>
                <a:gd name="connsiteX53" fmla="*/ 1176793 w 6318157"/>
                <a:gd name="connsiteY53" fmla="*/ 4500438 h 5303520"/>
                <a:gd name="connsiteX54" fmla="*/ 1144988 w 6318157"/>
                <a:gd name="connsiteY54" fmla="*/ 4595854 h 5303520"/>
                <a:gd name="connsiteX55" fmla="*/ 1614115 w 6318157"/>
                <a:gd name="connsiteY55" fmla="*/ 4842344 h 5303520"/>
                <a:gd name="connsiteX56" fmla="*/ 1614115 w 6318157"/>
                <a:gd name="connsiteY56" fmla="*/ 4993419 h 5303520"/>
                <a:gd name="connsiteX57" fmla="*/ 1614115 w 6318157"/>
                <a:gd name="connsiteY57" fmla="*/ 5128591 h 5303520"/>
                <a:gd name="connsiteX58" fmla="*/ 1653871 w 6318157"/>
                <a:gd name="connsiteY58" fmla="*/ 5255812 h 5303520"/>
                <a:gd name="connsiteX59" fmla="*/ 1844703 w 6318157"/>
                <a:gd name="connsiteY59" fmla="*/ 5303520 h 5303520"/>
                <a:gd name="connsiteX60" fmla="*/ 1844703 w 6318157"/>
                <a:gd name="connsiteY60" fmla="*/ 5303520 h 5303520"/>
                <a:gd name="connsiteX61" fmla="*/ 1971923 w 6318157"/>
                <a:gd name="connsiteY61" fmla="*/ 5247861 h 5303520"/>
                <a:gd name="connsiteX62" fmla="*/ 2115047 w 6318157"/>
                <a:gd name="connsiteY62" fmla="*/ 5239909 h 5303520"/>
                <a:gd name="connsiteX63" fmla="*/ 2170706 w 6318157"/>
                <a:gd name="connsiteY63" fmla="*/ 5144494 h 5303520"/>
                <a:gd name="connsiteX64" fmla="*/ 2083242 w 6318157"/>
                <a:gd name="connsiteY64" fmla="*/ 5080883 h 5303520"/>
                <a:gd name="connsiteX65" fmla="*/ 2011680 w 6318157"/>
                <a:gd name="connsiteY65" fmla="*/ 5033175 h 5303520"/>
                <a:gd name="connsiteX66" fmla="*/ 1932167 w 6318157"/>
                <a:gd name="connsiteY66" fmla="*/ 4937760 h 5303520"/>
                <a:gd name="connsiteX67" fmla="*/ 1884459 w 6318157"/>
                <a:gd name="connsiteY67" fmla="*/ 4834393 h 5303520"/>
                <a:gd name="connsiteX68" fmla="*/ 1940118 w 6318157"/>
                <a:gd name="connsiteY68" fmla="*/ 4770782 h 5303520"/>
                <a:gd name="connsiteX69" fmla="*/ 2226365 w 6318157"/>
                <a:gd name="connsiteY69" fmla="*/ 4683318 h 5303520"/>
                <a:gd name="connsiteX70" fmla="*/ 2313829 w 6318157"/>
                <a:gd name="connsiteY70" fmla="*/ 4707172 h 5303520"/>
                <a:gd name="connsiteX71" fmla="*/ 2449002 w 6318157"/>
                <a:gd name="connsiteY71" fmla="*/ 4731026 h 5303520"/>
                <a:gd name="connsiteX72" fmla="*/ 2504661 w 6318157"/>
                <a:gd name="connsiteY72" fmla="*/ 4826441 h 5303520"/>
                <a:gd name="connsiteX73" fmla="*/ 2584174 w 6318157"/>
                <a:gd name="connsiteY73" fmla="*/ 4818490 h 5303520"/>
                <a:gd name="connsiteX74" fmla="*/ 2798859 w 6318157"/>
                <a:gd name="connsiteY74" fmla="*/ 4818490 h 5303520"/>
                <a:gd name="connsiteX75" fmla="*/ 2934031 w 6318157"/>
                <a:gd name="connsiteY75" fmla="*/ 4945711 h 5303520"/>
                <a:gd name="connsiteX76" fmla="*/ 2910177 w 6318157"/>
                <a:gd name="connsiteY76" fmla="*/ 5136542 h 5303520"/>
                <a:gd name="connsiteX77" fmla="*/ 2981739 w 6318157"/>
                <a:gd name="connsiteY77" fmla="*/ 5080883 h 5303520"/>
                <a:gd name="connsiteX78" fmla="*/ 3101009 w 6318157"/>
                <a:gd name="connsiteY78" fmla="*/ 5144494 h 5303520"/>
                <a:gd name="connsiteX79" fmla="*/ 3164619 w 6318157"/>
                <a:gd name="connsiteY79" fmla="*/ 4842344 h 5303520"/>
                <a:gd name="connsiteX80" fmla="*/ 3116911 w 6318157"/>
                <a:gd name="connsiteY80" fmla="*/ 4476584 h 5303520"/>
                <a:gd name="connsiteX81" fmla="*/ 3156668 w 6318157"/>
                <a:gd name="connsiteY81" fmla="*/ 4365266 h 5303520"/>
                <a:gd name="connsiteX82" fmla="*/ 3323645 w 6318157"/>
                <a:gd name="connsiteY82" fmla="*/ 4301655 h 5303520"/>
                <a:gd name="connsiteX83" fmla="*/ 3482671 w 6318157"/>
                <a:gd name="connsiteY83" fmla="*/ 4253947 h 5303520"/>
                <a:gd name="connsiteX84" fmla="*/ 3570136 w 6318157"/>
                <a:gd name="connsiteY84" fmla="*/ 4333461 h 5303520"/>
                <a:gd name="connsiteX85" fmla="*/ 3530379 w 6318157"/>
                <a:gd name="connsiteY85" fmla="*/ 4444779 h 5303520"/>
                <a:gd name="connsiteX86" fmla="*/ 3546282 w 6318157"/>
                <a:gd name="connsiteY86" fmla="*/ 4548146 h 5303520"/>
                <a:gd name="connsiteX87" fmla="*/ 3609892 w 6318157"/>
                <a:gd name="connsiteY87" fmla="*/ 4603805 h 5303520"/>
                <a:gd name="connsiteX88" fmla="*/ 3673503 w 6318157"/>
                <a:gd name="connsiteY88" fmla="*/ 4611756 h 5303520"/>
                <a:gd name="connsiteX89" fmla="*/ 3745064 w 6318157"/>
                <a:gd name="connsiteY89" fmla="*/ 4746928 h 5303520"/>
                <a:gd name="connsiteX90" fmla="*/ 4071068 w 6318157"/>
                <a:gd name="connsiteY90" fmla="*/ 4691269 h 5303520"/>
                <a:gd name="connsiteX91" fmla="*/ 4397071 w 6318157"/>
                <a:gd name="connsiteY91" fmla="*/ 4659464 h 5303520"/>
                <a:gd name="connsiteX92" fmla="*/ 4436828 w 6318157"/>
                <a:gd name="connsiteY92" fmla="*/ 4762831 h 5303520"/>
                <a:gd name="connsiteX93" fmla="*/ 4500438 w 6318157"/>
                <a:gd name="connsiteY93" fmla="*/ 4731026 h 5303520"/>
                <a:gd name="connsiteX94" fmla="*/ 4595854 w 6318157"/>
                <a:gd name="connsiteY94" fmla="*/ 4659464 h 5303520"/>
                <a:gd name="connsiteX95" fmla="*/ 4659464 w 6318157"/>
                <a:gd name="connsiteY95" fmla="*/ 4500438 h 5303520"/>
                <a:gd name="connsiteX96" fmla="*/ 4683318 w 6318157"/>
                <a:gd name="connsiteY96" fmla="*/ 4277801 h 5303520"/>
                <a:gd name="connsiteX97" fmla="*/ 4516341 w 6318157"/>
                <a:gd name="connsiteY97" fmla="*/ 4222142 h 5303520"/>
                <a:gd name="connsiteX98" fmla="*/ 4548146 w 6318157"/>
                <a:gd name="connsiteY98" fmla="*/ 4047214 h 5303520"/>
                <a:gd name="connsiteX99" fmla="*/ 4619708 w 6318157"/>
                <a:gd name="connsiteY99" fmla="*/ 3991554 h 5303520"/>
                <a:gd name="connsiteX100" fmla="*/ 4738977 w 6318157"/>
                <a:gd name="connsiteY100" fmla="*/ 3856382 h 5303520"/>
                <a:gd name="connsiteX101" fmla="*/ 4826442 w 6318157"/>
                <a:gd name="connsiteY101" fmla="*/ 3737113 h 5303520"/>
                <a:gd name="connsiteX102" fmla="*/ 4929809 w 6318157"/>
                <a:gd name="connsiteY102" fmla="*/ 3824577 h 5303520"/>
                <a:gd name="connsiteX103" fmla="*/ 4921857 w 6318157"/>
                <a:gd name="connsiteY103" fmla="*/ 3991554 h 5303520"/>
                <a:gd name="connsiteX104" fmla="*/ 4977516 w 6318157"/>
                <a:gd name="connsiteY104" fmla="*/ 4015408 h 5303520"/>
                <a:gd name="connsiteX105" fmla="*/ 5025224 w 6318157"/>
                <a:gd name="connsiteY105" fmla="*/ 3919993 h 5303520"/>
                <a:gd name="connsiteX106" fmla="*/ 5072932 w 6318157"/>
                <a:gd name="connsiteY106" fmla="*/ 3919993 h 5303520"/>
                <a:gd name="connsiteX107" fmla="*/ 5144494 w 6318157"/>
                <a:gd name="connsiteY107" fmla="*/ 3816626 h 5303520"/>
                <a:gd name="connsiteX108" fmla="*/ 5160396 w 6318157"/>
                <a:gd name="connsiteY108" fmla="*/ 3745064 h 5303520"/>
                <a:gd name="connsiteX109" fmla="*/ 5390984 w 6318157"/>
                <a:gd name="connsiteY109" fmla="*/ 3697356 h 5303520"/>
                <a:gd name="connsiteX110" fmla="*/ 5486400 w 6318157"/>
                <a:gd name="connsiteY110" fmla="*/ 3593989 h 5303520"/>
                <a:gd name="connsiteX111" fmla="*/ 5390984 w 6318157"/>
                <a:gd name="connsiteY111" fmla="*/ 3530379 h 5303520"/>
                <a:gd name="connsiteX112" fmla="*/ 5343276 w 6318157"/>
                <a:gd name="connsiteY112" fmla="*/ 3291840 h 5303520"/>
                <a:gd name="connsiteX113" fmla="*/ 5478449 w 6318157"/>
                <a:gd name="connsiteY113" fmla="*/ 3021495 h 5303520"/>
                <a:gd name="connsiteX114" fmla="*/ 5820355 w 6318157"/>
                <a:gd name="connsiteY114" fmla="*/ 2949934 h 5303520"/>
                <a:gd name="connsiteX115" fmla="*/ 6020959 w 6318157"/>
                <a:gd name="connsiteY115" fmla="*/ 2817743 h 5303520"/>
                <a:gd name="connsiteX116" fmla="*/ 6058811 w 6318157"/>
                <a:gd name="connsiteY116" fmla="*/ 2840189 h 5303520"/>
                <a:gd name="connsiteX117" fmla="*/ 6114056 w 6318157"/>
                <a:gd name="connsiteY117" fmla="*/ 2819234 h 5303520"/>
                <a:gd name="connsiteX118" fmla="*/ 6152156 w 6318157"/>
                <a:gd name="connsiteY118" fmla="*/ 2849714 h 5303520"/>
                <a:gd name="connsiteX119" fmla="*/ 6260741 w 6318157"/>
                <a:gd name="connsiteY119" fmla="*/ 2828759 h 5303520"/>
                <a:gd name="connsiteX120" fmla="*/ 6292298 w 6318157"/>
                <a:gd name="connsiteY120" fmla="*/ 2839444 h 5303520"/>
                <a:gd name="connsiteX121" fmla="*/ 6304556 w 6318157"/>
                <a:gd name="connsiteY121" fmla="*/ 2798279 h 5303520"/>
                <a:gd name="connsiteX122" fmla="*/ 6306461 w 6318157"/>
                <a:gd name="connsiteY122" fmla="*/ 2769704 h 5303520"/>
                <a:gd name="connsiteX123" fmla="*/ 6317891 w 6318157"/>
                <a:gd name="connsiteY123" fmla="*/ 2758274 h 5303520"/>
                <a:gd name="connsiteX124" fmla="*/ 6268361 w 6318157"/>
                <a:gd name="connsiteY124" fmla="*/ 2735414 h 5303520"/>
                <a:gd name="connsiteX125" fmla="*/ 6220736 w 6318157"/>
                <a:gd name="connsiteY125" fmla="*/ 2503749 h 5303520"/>
                <a:gd name="connsiteX126" fmla="*/ 6169301 w 6318157"/>
                <a:gd name="connsiteY126" fmla="*/ 2529968 h 5303520"/>
                <a:gd name="connsiteX127" fmla="*/ 6119771 w 6318157"/>
                <a:gd name="connsiteY127" fmla="*/ 2493479 h 5303520"/>
                <a:gd name="connsiteX128" fmla="*/ 6051191 w 6318157"/>
                <a:gd name="connsiteY128" fmla="*/ 2478533 h 5303520"/>
                <a:gd name="connsiteX129" fmla="*/ 6053096 w 6318157"/>
                <a:gd name="connsiteY129" fmla="*/ 2394713 h 5303520"/>
                <a:gd name="connsiteX130" fmla="*/ 6027337 w 6318157"/>
                <a:gd name="connsiteY130" fmla="*/ 2429537 h 5303520"/>
                <a:gd name="connsiteX131" fmla="*/ 5994041 w 6318157"/>
                <a:gd name="connsiteY131" fmla="*/ 2371853 h 5303520"/>
                <a:gd name="connsiteX132" fmla="*/ 5976896 w 6318157"/>
                <a:gd name="connsiteY132" fmla="*/ 2232788 h 5303520"/>
                <a:gd name="connsiteX133" fmla="*/ 5915936 w 6318157"/>
                <a:gd name="connsiteY133" fmla="*/ 2234693 h 5303520"/>
                <a:gd name="connsiteX134" fmla="*/ 5892910 w 6318157"/>
                <a:gd name="connsiteY134" fmla="*/ 2169877 h 5303520"/>
                <a:gd name="connsiteX135" fmla="*/ 5813066 w 6318157"/>
                <a:gd name="connsiteY135" fmla="*/ 2200403 h 5303520"/>
                <a:gd name="connsiteX136" fmla="*/ 5752106 w 6318157"/>
                <a:gd name="connsiteY136" fmla="*/ 2166113 h 5303520"/>
                <a:gd name="connsiteX137" fmla="*/ 5719721 w 6318157"/>
                <a:gd name="connsiteY137" fmla="*/ 2187068 h 5303520"/>
                <a:gd name="connsiteX138" fmla="*/ 5677231 w 6318157"/>
                <a:gd name="connsiteY138" fmla="*/ 2146852 h 5303520"/>
                <a:gd name="connsiteX139" fmla="*/ 5534108 w 6318157"/>
                <a:gd name="connsiteY139" fmla="*/ 2138901 h 5303520"/>
                <a:gd name="connsiteX140" fmla="*/ 5526156 w 6318157"/>
                <a:gd name="connsiteY140" fmla="*/ 2297927 h 5303520"/>
                <a:gd name="connsiteX141" fmla="*/ 5446643 w 6318157"/>
                <a:gd name="connsiteY141" fmla="*/ 2615979 h 5303520"/>
                <a:gd name="connsiteX142" fmla="*/ 5239909 w 6318157"/>
                <a:gd name="connsiteY142" fmla="*/ 2576222 h 5303520"/>
                <a:gd name="connsiteX143" fmla="*/ 4953663 w 6318157"/>
                <a:gd name="connsiteY143" fmla="*/ 2512612 h 5303520"/>
                <a:gd name="connsiteX144" fmla="*/ 4699221 w 6318157"/>
                <a:gd name="connsiteY144" fmla="*/ 2337683 h 5303520"/>
                <a:gd name="connsiteX145" fmla="*/ 4325509 w 6318157"/>
                <a:gd name="connsiteY145" fmla="*/ 2202511 h 5303520"/>
                <a:gd name="connsiteX146" fmla="*/ 3705308 w 6318157"/>
                <a:gd name="connsiteY146" fmla="*/ 2035534 h 5303520"/>
                <a:gd name="connsiteX147" fmla="*/ 3641697 w 6318157"/>
                <a:gd name="connsiteY147" fmla="*/ 1677725 h 5303520"/>
                <a:gd name="connsiteX148" fmla="*/ 3458817 w 6318157"/>
                <a:gd name="connsiteY148" fmla="*/ 1526650 h 5303520"/>
                <a:gd name="connsiteX149" fmla="*/ 3593989 w 6318157"/>
                <a:gd name="connsiteY149" fmla="*/ 1343770 h 5303520"/>
                <a:gd name="connsiteX150" fmla="*/ 3601941 w 6318157"/>
                <a:gd name="connsiteY150" fmla="*/ 1097280 h 5303520"/>
                <a:gd name="connsiteX151" fmla="*/ 3148716 w 6318157"/>
                <a:gd name="connsiteY151" fmla="*/ 906448 h 5303520"/>
                <a:gd name="connsiteX152" fmla="*/ 2806810 w 6318157"/>
                <a:gd name="connsiteY152" fmla="*/ 834887 h 5303520"/>
                <a:gd name="connsiteX153" fmla="*/ 2600076 w 6318157"/>
                <a:gd name="connsiteY153" fmla="*/ 811033 h 5303520"/>
                <a:gd name="connsiteX154" fmla="*/ 2544417 w 6318157"/>
                <a:gd name="connsiteY154" fmla="*/ 580445 h 5303520"/>
                <a:gd name="connsiteX155" fmla="*/ 2464904 w 6318157"/>
                <a:gd name="connsiteY155" fmla="*/ 357808 h 5303520"/>
                <a:gd name="connsiteX156" fmla="*/ 2417196 w 6318157"/>
                <a:gd name="connsiteY156" fmla="*/ 230587 h 5303520"/>
                <a:gd name="connsiteX157" fmla="*/ 2496709 w 6318157"/>
                <a:gd name="connsiteY157" fmla="*/ 135172 h 5303520"/>
                <a:gd name="connsiteX0" fmla="*/ 2496709 w 6318157"/>
                <a:gd name="connsiteY0" fmla="*/ 135172 h 5303520"/>
                <a:gd name="connsiteX1" fmla="*/ 2393343 w 6318157"/>
                <a:gd name="connsiteY1" fmla="*/ 71561 h 5303520"/>
                <a:gd name="connsiteX2" fmla="*/ 2210463 w 6318157"/>
                <a:gd name="connsiteY2" fmla="*/ 79513 h 5303520"/>
                <a:gd name="connsiteX3" fmla="*/ 2059388 w 6318157"/>
                <a:gd name="connsiteY3" fmla="*/ 0 h 5303520"/>
                <a:gd name="connsiteX4" fmla="*/ 1908313 w 6318157"/>
                <a:gd name="connsiteY4" fmla="*/ 103367 h 5303520"/>
                <a:gd name="connsiteX5" fmla="*/ 1884459 w 6318157"/>
                <a:gd name="connsiteY5" fmla="*/ 310101 h 5303520"/>
                <a:gd name="connsiteX6" fmla="*/ 1773141 w 6318157"/>
                <a:gd name="connsiteY6" fmla="*/ 294198 h 5303520"/>
                <a:gd name="connsiteX7" fmla="*/ 1606163 w 6318157"/>
                <a:gd name="connsiteY7" fmla="*/ 318052 h 5303520"/>
                <a:gd name="connsiteX8" fmla="*/ 1391478 w 6318157"/>
                <a:gd name="connsiteY8" fmla="*/ 190831 h 5303520"/>
                <a:gd name="connsiteX9" fmla="*/ 1256306 w 6318157"/>
                <a:gd name="connsiteY9" fmla="*/ 190831 h 5303520"/>
                <a:gd name="connsiteX10" fmla="*/ 1208598 w 6318157"/>
                <a:gd name="connsiteY10" fmla="*/ 381662 h 5303520"/>
                <a:gd name="connsiteX11" fmla="*/ 1041621 w 6318157"/>
                <a:gd name="connsiteY11" fmla="*/ 548640 h 5303520"/>
                <a:gd name="connsiteX12" fmla="*/ 930303 w 6318157"/>
                <a:gd name="connsiteY12" fmla="*/ 628153 h 5303520"/>
                <a:gd name="connsiteX13" fmla="*/ 842838 w 6318157"/>
                <a:gd name="connsiteY13" fmla="*/ 572494 h 5303520"/>
                <a:gd name="connsiteX14" fmla="*/ 747423 w 6318157"/>
                <a:gd name="connsiteY14" fmla="*/ 755374 h 5303520"/>
                <a:gd name="connsiteX15" fmla="*/ 222636 w 6318157"/>
                <a:gd name="connsiteY15" fmla="*/ 930302 h 5303520"/>
                <a:gd name="connsiteX16" fmla="*/ 254442 w 6318157"/>
                <a:gd name="connsiteY16" fmla="*/ 1073426 h 5303520"/>
                <a:gd name="connsiteX17" fmla="*/ 302149 w 6318157"/>
                <a:gd name="connsiteY17" fmla="*/ 1256306 h 5303520"/>
                <a:gd name="connsiteX18" fmla="*/ 341906 w 6318157"/>
                <a:gd name="connsiteY18" fmla="*/ 1288111 h 5303520"/>
                <a:gd name="connsiteX19" fmla="*/ 508883 w 6318157"/>
                <a:gd name="connsiteY19" fmla="*/ 1319916 h 5303520"/>
                <a:gd name="connsiteX20" fmla="*/ 532737 w 6318157"/>
                <a:gd name="connsiteY20" fmla="*/ 1542553 h 5303520"/>
                <a:gd name="connsiteX21" fmla="*/ 930303 w 6318157"/>
                <a:gd name="connsiteY21" fmla="*/ 1717481 h 5303520"/>
                <a:gd name="connsiteX22" fmla="*/ 818984 w 6318157"/>
                <a:gd name="connsiteY22" fmla="*/ 1844702 h 5303520"/>
                <a:gd name="connsiteX23" fmla="*/ 644056 w 6318157"/>
                <a:gd name="connsiteY23" fmla="*/ 1828800 h 5303520"/>
                <a:gd name="connsiteX24" fmla="*/ 636104 w 6318157"/>
                <a:gd name="connsiteY24" fmla="*/ 2075290 h 5303520"/>
                <a:gd name="connsiteX25" fmla="*/ 755374 w 6318157"/>
                <a:gd name="connsiteY25" fmla="*/ 2178657 h 5303520"/>
                <a:gd name="connsiteX26" fmla="*/ 818984 w 6318157"/>
                <a:gd name="connsiteY26" fmla="*/ 2289975 h 5303520"/>
                <a:gd name="connsiteX27" fmla="*/ 818984 w 6318157"/>
                <a:gd name="connsiteY27" fmla="*/ 2329732 h 5303520"/>
                <a:gd name="connsiteX28" fmla="*/ 580445 w 6318157"/>
                <a:gd name="connsiteY28" fmla="*/ 2361537 h 5303520"/>
                <a:gd name="connsiteX29" fmla="*/ 485029 w 6318157"/>
                <a:gd name="connsiteY29" fmla="*/ 2393342 h 5303520"/>
                <a:gd name="connsiteX30" fmla="*/ 437322 w 6318157"/>
                <a:gd name="connsiteY30" fmla="*/ 2544417 h 5303520"/>
                <a:gd name="connsiteX31" fmla="*/ 238539 w 6318157"/>
                <a:gd name="connsiteY31" fmla="*/ 2615979 h 5303520"/>
                <a:gd name="connsiteX32" fmla="*/ 294198 w 6318157"/>
                <a:gd name="connsiteY32" fmla="*/ 2687541 h 5303520"/>
                <a:gd name="connsiteX33" fmla="*/ 405516 w 6318157"/>
                <a:gd name="connsiteY33" fmla="*/ 2727297 h 5303520"/>
                <a:gd name="connsiteX34" fmla="*/ 349857 w 6318157"/>
                <a:gd name="connsiteY34" fmla="*/ 2854518 h 5303520"/>
                <a:gd name="connsiteX35" fmla="*/ 206734 w 6318157"/>
                <a:gd name="connsiteY35" fmla="*/ 3021495 h 5303520"/>
                <a:gd name="connsiteX36" fmla="*/ 166977 w 6318157"/>
                <a:gd name="connsiteY36" fmla="*/ 3260034 h 5303520"/>
                <a:gd name="connsiteX37" fmla="*/ 103367 w 6318157"/>
                <a:gd name="connsiteY37" fmla="*/ 3450866 h 5303520"/>
                <a:gd name="connsiteX38" fmla="*/ 0 w 6318157"/>
                <a:gd name="connsiteY38" fmla="*/ 3570135 h 5303520"/>
                <a:gd name="connsiteX39" fmla="*/ 0 w 6318157"/>
                <a:gd name="connsiteY39" fmla="*/ 3649648 h 5303520"/>
                <a:gd name="connsiteX40" fmla="*/ 15903 w 6318157"/>
                <a:gd name="connsiteY40" fmla="*/ 3729161 h 5303520"/>
                <a:gd name="connsiteX41" fmla="*/ 127221 w 6318157"/>
                <a:gd name="connsiteY41" fmla="*/ 3745064 h 5303520"/>
                <a:gd name="connsiteX42" fmla="*/ 190831 w 6318157"/>
                <a:gd name="connsiteY42" fmla="*/ 3641697 h 5303520"/>
                <a:gd name="connsiteX43" fmla="*/ 326003 w 6318157"/>
                <a:gd name="connsiteY43" fmla="*/ 3586038 h 5303520"/>
                <a:gd name="connsiteX44" fmla="*/ 326003 w 6318157"/>
                <a:gd name="connsiteY44" fmla="*/ 3586038 h 5303520"/>
                <a:gd name="connsiteX45" fmla="*/ 445273 w 6318157"/>
                <a:gd name="connsiteY45" fmla="*/ 3705307 h 5303520"/>
                <a:gd name="connsiteX46" fmla="*/ 413468 w 6318157"/>
                <a:gd name="connsiteY46" fmla="*/ 3760967 h 5303520"/>
                <a:gd name="connsiteX47" fmla="*/ 357809 w 6318157"/>
                <a:gd name="connsiteY47" fmla="*/ 4174434 h 5303520"/>
                <a:gd name="connsiteX48" fmla="*/ 556591 w 6318157"/>
                <a:gd name="connsiteY48" fmla="*/ 3991554 h 5303520"/>
                <a:gd name="connsiteX49" fmla="*/ 620202 w 6318157"/>
                <a:gd name="connsiteY49" fmla="*/ 4023360 h 5303520"/>
                <a:gd name="connsiteX50" fmla="*/ 723569 w 6318157"/>
                <a:gd name="connsiteY50" fmla="*/ 4039262 h 5303520"/>
                <a:gd name="connsiteX51" fmla="*/ 795130 w 6318157"/>
                <a:gd name="connsiteY51" fmla="*/ 4150581 h 5303520"/>
                <a:gd name="connsiteX52" fmla="*/ 1025718 w 6318157"/>
                <a:gd name="connsiteY52" fmla="*/ 4253947 h 5303520"/>
                <a:gd name="connsiteX53" fmla="*/ 1176793 w 6318157"/>
                <a:gd name="connsiteY53" fmla="*/ 4500438 h 5303520"/>
                <a:gd name="connsiteX54" fmla="*/ 1144988 w 6318157"/>
                <a:gd name="connsiteY54" fmla="*/ 4595854 h 5303520"/>
                <a:gd name="connsiteX55" fmla="*/ 1614115 w 6318157"/>
                <a:gd name="connsiteY55" fmla="*/ 4842344 h 5303520"/>
                <a:gd name="connsiteX56" fmla="*/ 1614115 w 6318157"/>
                <a:gd name="connsiteY56" fmla="*/ 4993419 h 5303520"/>
                <a:gd name="connsiteX57" fmla="*/ 1614115 w 6318157"/>
                <a:gd name="connsiteY57" fmla="*/ 5128591 h 5303520"/>
                <a:gd name="connsiteX58" fmla="*/ 1653871 w 6318157"/>
                <a:gd name="connsiteY58" fmla="*/ 5255812 h 5303520"/>
                <a:gd name="connsiteX59" fmla="*/ 1844703 w 6318157"/>
                <a:gd name="connsiteY59" fmla="*/ 5303520 h 5303520"/>
                <a:gd name="connsiteX60" fmla="*/ 1844703 w 6318157"/>
                <a:gd name="connsiteY60" fmla="*/ 5303520 h 5303520"/>
                <a:gd name="connsiteX61" fmla="*/ 1971923 w 6318157"/>
                <a:gd name="connsiteY61" fmla="*/ 5247861 h 5303520"/>
                <a:gd name="connsiteX62" fmla="*/ 2115047 w 6318157"/>
                <a:gd name="connsiteY62" fmla="*/ 5239909 h 5303520"/>
                <a:gd name="connsiteX63" fmla="*/ 2170706 w 6318157"/>
                <a:gd name="connsiteY63" fmla="*/ 5144494 h 5303520"/>
                <a:gd name="connsiteX64" fmla="*/ 2083242 w 6318157"/>
                <a:gd name="connsiteY64" fmla="*/ 5080883 h 5303520"/>
                <a:gd name="connsiteX65" fmla="*/ 2011680 w 6318157"/>
                <a:gd name="connsiteY65" fmla="*/ 5033175 h 5303520"/>
                <a:gd name="connsiteX66" fmla="*/ 1932167 w 6318157"/>
                <a:gd name="connsiteY66" fmla="*/ 4937760 h 5303520"/>
                <a:gd name="connsiteX67" fmla="*/ 1884459 w 6318157"/>
                <a:gd name="connsiteY67" fmla="*/ 4834393 h 5303520"/>
                <a:gd name="connsiteX68" fmla="*/ 1940118 w 6318157"/>
                <a:gd name="connsiteY68" fmla="*/ 4770782 h 5303520"/>
                <a:gd name="connsiteX69" fmla="*/ 2226365 w 6318157"/>
                <a:gd name="connsiteY69" fmla="*/ 4683318 h 5303520"/>
                <a:gd name="connsiteX70" fmla="*/ 2313829 w 6318157"/>
                <a:gd name="connsiteY70" fmla="*/ 4707172 h 5303520"/>
                <a:gd name="connsiteX71" fmla="*/ 2449002 w 6318157"/>
                <a:gd name="connsiteY71" fmla="*/ 4731026 h 5303520"/>
                <a:gd name="connsiteX72" fmla="*/ 2504661 w 6318157"/>
                <a:gd name="connsiteY72" fmla="*/ 4826441 h 5303520"/>
                <a:gd name="connsiteX73" fmla="*/ 2584174 w 6318157"/>
                <a:gd name="connsiteY73" fmla="*/ 4818490 h 5303520"/>
                <a:gd name="connsiteX74" fmla="*/ 2798859 w 6318157"/>
                <a:gd name="connsiteY74" fmla="*/ 4818490 h 5303520"/>
                <a:gd name="connsiteX75" fmla="*/ 2934031 w 6318157"/>
                <a:gd name="connsiteY75" fmla="*/ 4945711 h 5303520"/>
                <a:gd name="connsiteX76" fmla="*/ 2910177 w 6318157"/>
                <a:gd name="connsiteY76" fmla="*/ 5136542 h 5303520"/>
                <a:gd name="connsiteX77" fmla="*/ 2981739 w 6318157"/>
                <a:gd name="connsiteY77" fmla="*/ 5080883 h 5303520"/>
                <a:gd name="connsiteX78" fmla="*/ 3101009 w 6318157"/>
                <a:gd name="connsiteY78" fmla="*/ 5144494 h 5303520"/>
                <a:gd name="connsiteX79" fmla="*/ 3164619 w 6318157"/>
                <a:gd name="connsiteY79" fmla="*/ 4842344 h 5303520"/>
                <a:gd name="connsiteX80" fmla="*/ 3116911 w 6318157"/>
                <a:gd name="connsiteY80" fmla="*/ 4476584 h 5303520"/>
                <a:gd name="connsiteX81" fmla="*/ 3156668 w 6318157"/>
                <a:gd name="connsiteY81" fmla="*/ 4365266 h 5303520"/>
                <a:gd name="connsiteX82" fmla="*/ 3323645 w 6318157"/>
                <a:gd name="connsiteY82" fmla="*/ 4301655 h 5303520"/>
                <a:gd name="connsiteX83" fmla="*/ 3482671 w 6318157"/>
                <a:gd name="connsiteY83" fmla="*/ 4253947 h 5303520"/>
                <a:gd name="connsiteX84" fmla="*/ 3570136 w 6318157"/>
                <a:gd name="connsiteY84" fmla="*/ 4333461 h 5303520"/>
                <a:gd name="connsiteX85" fmla="*/ 3530379 w 6318157"/>
                <a:gd name="connsiteY85" fmla="*/ 4444779 h 5303520"/>
                <a:gd name="connsiteX86" fmla="*/ 3546282 w 6318157"/>
                <a:gd name="connsiteY86" fmla="*/ 4548146 h 5303520"/>
                <a:gd name="connsiteX87" fmla="*/ 3609892 w 6318157"/>
                <a:gd name="connsiteY87" fmla="*/ 4603805 h 5303520"/>
                <a:gd name="connsiteX88" fmla="*/ 3673503 w 6318157"/>
                <a:gd name="connsiteY88" fmla="*/ 4611756 h 5303520"/>
                <a:gd name="connsiteX89" fmla="*/ 3745064 w 6318157"/>
                <a:gd name="connsiteY89" fmla="*/ 4746928 h 5303520"/>
                <a:gd name="connsiteX90" fmla="*/ 4071068 w 6318157"/>
                <a:gd name="connsiteY90" fmla="*/ 4691269 h 5303520"/>
                <a:gd name="connsiteX91" fmla="*/ 4397071 w 6318157"/>
                <a:gd name="connsiteY91" fmla="*/ 4659464 h 5303520"/>
                <a:gd name="connsiteX92" fmla="*/ 4436828 w 6318157"/>
                <a:gd name="connsiteY92" fmla="*/ 4762831 h 5303520"/>
                <a:gd name="connsiteX93" fmla="*/ 4500438 w 6318157"/>
                <a:gd name="connsiteY93" fmla="*/ 4731026 h 5303520"/>
                <a:gd name="connsiteX94" fmla="*/ 4595854 w 6318157"/>
                <a:gd name="connsiteY94" fmla="*/ 4659464 h 5303520"/>
                <a:gd name="connsiteX95" fmla="*/ 4659464 w 6318157"/>
                <a:gd name="connsiteY95" fmla="*/ 4500438 h 5303520"/>
                <a:gd name="connsiteX96" fmla="*/ 4683318 w 6318157"/>
                <a:gd name="connsiteY96" fmla="*/ 4277801 h 5303520"/>
                <a:gd name="connsiteX97" fmla="*/ 4516341 w 6318157"/>
                <a:gd name="connsiteY97" fmla="*/ 4222142 h 5303520"/>
                <a:gd name="connsiteX98" fmla="*/ 4548146 w 6318157"/>
                <a:gd name="connsiteY98" fmla="*/ 4047214 h 5303520"/>
                <a:gd name="connsiteX99" fmla="*/ 4619708 w 6318157"/>
                <a:gd name="connsiteY99" fmla="*/ 3991554 h 5303520"/>
                <a:gd name="connsiteX100" fmla="*/ 4738977 w 6318157"/>
                <a:gd name="connsiteY100" fmla="*/ 3856382 h 5303520"/>
                <a:gd name="connsiteX101" fmla="*/ 4826442 w 6318157"/>
                <a:gd name="connsiteY101" fmla="*/ 3737113 h 5303520"/>
                <a:gd name="connsiteX102" fmla="*/ 4929809 w 6318157"/>
                <a:gd name="connsiteY102" fmla="*/ 3824577 h 5303520"/>
                <a:gd name="connsiteX103" fmla="*/ 4921857 w 6318157"/>
                <a:gd name="connsiteY103" fmla="*/ 3991554 h 5303520"/>
                <a:gd name="connsiteX104" fmla="*/ 4977516 w 6318157"/>
                <a:gd name="connsiteY104" fmla="*/ 4015408 h 5303520"/>
                <a:gd name="connsiteX105" fmla="*/ 5025224 w 6318157"/>
                <a:gd name="connsiteY105" fmla="*/ 3919993 h 5303520"/>
                <a:gd name="connsiteX106" fmla="*/ 5072932 w 6318157"/>
                <a:gd name="connsiteY106" fmla="*/ 3919993 h 5303520"/>
                <a:gd name="connsiteX107" fmla="*/ 5144494 w 6318157"/>
                <a:gd name="connsiteY107" fmla="*/ 3816626 h 5303520"/>
                <a:gd name="connsiteX108" fmla="*/ 5160396 w 6318157"/>
                <a:gd name="connsiteY108" fmla="*/ 3745064 h 5303520"/>
                <a:gd name="connsiteX109" fmla="*/ 5390984 w 6318157"/>
                <a:gd name="connsiteY109" fmla="*/ 3697356 h 5303520"/>
                <a:gd name="connsiteX110" fmla="*/ 5486400 w 6318157"/>
                <a:gd name="connsiteY110" fmla="*/ 3593989 h 5303520"/>
                <a:gd name="connsiteX111" fmla="*/ 5390984 w 6318157"/>
                <a:gd name="connsiteY111" fmla="*/ 3530379 h 5303520"/>
                <a:gd name="connsiteX112" fmla="*/ 5343276 w 6318157"/>
                <a:gd name="connsiteY112" fmla="*/ 3291840 h 5303520"/>
                <a:gd name="connsiteX113" fmla="*/ 5478449 w 6318157"/>
                <a:gd name="connsiteY113" fmla="*/ 3021495 h 5303520"/>
                <a:gd name="connsiteX114" fmla="*/ 5820355 w 6318157"/>
                <a:gd name="connsiteY114" fmla="*/ 2949934 h 5303520"/>
                <a:gd name="connsiteX115" fmla="*/ 6020959 w 6318157"/>
                <a:gd name="connsiteY115" fmla="*/ 2817743 h 5303520"/>
                <a:gd name="connsiteX116" fmla="*/ 6058811 w 6318157"/>
                <a:gd name="connsiteY116" fmla="*/ 2840189 h 5303520"/>
                <a:gd name="connsiteX117" fmla="*/ 6114056 w 6318157"/>
                <a:gd name="connsiteY117" fmla="*/ 2819234 h 5303520"/>
                <a:gd name="connsiteX118" fmla="*/ 6152156 w 6318157"/>
                <a:gd name="connsiteY118" fmla="*/ 2849714 h 5303520"/>
                <a:gd name="connsiteX119" fmla="*/ 6260741 w 6318157"/>
                <a:gd name="connsiteY119" fmla="*/ 2828759 h 5303520"/>
                <a:gd name="connsiteX120" fmla="*/ 6292298 w 6318157"/>
                <a:gd name="connsiteY120" fmla="*/ 2839444 h 5303520"/>
                <a:gd name="connsiteX121" fmla="*/ 6304556 w 6318157"/>
                <a:gd name="connsiteY121" fmla="*/ 2798279 h 5303520"/>
                <a:gd name="connsiteX122" fmla="*/ 6306461 w 6318157"/>
                <a:gd name="connsiteY122" fmla="*/ 2769704 h 5303520"/>
                <a:gd name="connsiteX123" fmla="*/ 6317891 w 6318157"/>
                <a:gd name="connsiteY123" fmla="*/ 2758274 h 5303520"/>
                <a:gd name="connsiteX124" fmla="*/ 6268361 w 6318157"/>
                <a:gd name="connsiteY124" fmla="*/ 2735414 h 5303520"/>
                <a:gd name="connsiteX125" fmla="*/ 6220736 w 6318157"/>
                <a:gd name="connsiteY125" fmla="*/ 2503749 h 5303520"/>
                <a:gd name="connsiteX126" fmla="*/ 6169301 w 6318157"/>
                <a:gd name="connsiteY126" fmla="*/ 2529968 h 5303520"/>
                <a:gd name="connsiteX127" fmla="*/ 6119771 w 6318157"/>
                <a:gd name="connsiteY127" fmla="*/ 2493479 h 5303520"/>
                <a:gd name="connsiteX128" fmla="*/ 6051191 w 6318157"/>
                <a:gd name="connsiteY128" fmla="*/ 2478533 h 5303520"/>
                <a:gd name="connsiteX129" fmla="*/ 6053096 w 6318157"/>
                <a:gd name="connsiteY129" fmla="*/ 2394713 h 5303520"/>
                <a:gd name="connsiteX130" fmla="*/ 6027337 w 6318157"/>
                <a:gd name="connsiteY130" fmla="*/ 2429537 h 5303520"/>
                <a:gd name="connsiteX131" fmla="*/ 5994041 w 6318157"/>
                <a:gd name="connsiteY131" fmla="*/ 2371853 h 5303520"/>
                <a:gd name="connsiteX132" fmla="*/ 5976896 w 6318157"/>
                <a:gd name="connsiteY132" fmla="*/ 2232788 h 5303520"/>
                <a:gd name="connsiteX133" fmla="*/ 5915936 w 6318157"/>
                <a:gd name="connsiteY133" fmla="*/ 2234693 h 5303520"/>
                <a:gd name="connsiteX134" fmla="*/ 5892910 w 6318157"/>
                <a:gd name="connsiteY134" fmla="*/ 2169877 h 5303520"/>
                <a:gd name="connsiteX135" fmla="*/ 5813066 w 6318157"/>
                <a:gd name="connsiteY135" fmla="*/ 2200403 h 5303520"/>
                <a:gd name="connsiteX136" fmla="*/ 5752106 w 6318157"/>
                <a:gd name="connsiteY136" fmla="*/ 2166113 h 5303520"/>
                <a:gd name="connsiteX137" fmla="*/ 5719721 w 6318157"/>
                <a:gd name="connsiteY137" fmla="*/ 2187068 h 5303520"/>
                <a:gd name="connsiteX138" fmla="*/ 5653046 w 6318157"/>
                <a:gd name="connsiteY138" fmla="*/ 2169923 h 5303520"/>
                <a:gd name="connsiteX139" fmla="*/ 5677231 w 6318157"/>
                <a:gd name="connsiteY139" fmla="*/ 2146852 h 5303520"/>
                <a:gd name="connsiteX140" fmla="*/ 5534108 w 6318157"/>
                <a:gd name="connsiteY140" fmla="*/ 2138901 h 5303520"/>
                <a:gd name="connsiteX141" fmla="*/ 5526156 w 6318157"/>
                <a:gd name="connsiteY141" fmla="*/ 2297927 h 5303520"/>
                <a:gd name="connsiteX142" fmla="*/ 5446643 w 6318157"/>
                <a:gd name="connsiteY142" fmla="*/ 2615979 h 5303520"/>
                <a:gd name="connsiteX143" fmla="*/ 5239909 w 6318157"/>
                <a:gd name="connsiteY143" fmla="*/ 2576222 h 5303520"/>
                <a:gd name="connsiteX144" fmla="*/ 4953663 w 6318157"/>
                <a:gd name="connsiteY144" fmla="*/ 2512612 h 5303520"/>
                <a:gd name="connsiteX145" fmla="*/ 4699221 w 6318157"/>
                <a:gd name="connsiteY145" fmla="*/ 2337683 h 5303520"/>
                <a:gd name="connsiteX146" fmla="*/ 4325509 w 6318157"/>
                <a:gd name="connsiteY146" fmla="*/ 2202511 h 5303520"/>
                <a:gd name="connsiteX147" fmla="*/ 3705308 w 6318157"/>
                <a:gd name="connsiteY147" fmla="*/ 2035534 h 5303520"/>
                <a:gd name="connsiteX148" fmla="*/ 3641697 w 6318157"/>
                <a:gd name="connsiteY148" fmla="*/ 1677725 h 5303520"/>
                <a:gd name="connsiteX149" fmla="*/ 3458817 w 6318157"/>
                <a:gd name="connsiteY149" fmla="*/ 1526650 h 5303520"/>
                <a:gd name="connsiteX150" fmla="*/ 3593989 w 6318157"/>
                <a:gd name="connsiteY150" fmla="*/ 1343770 h 5303520"/>
                <a:gd name="connsiteX151" fmla="*/ 3601941 w 6318157"/>
                <a:gd name="connsiteY151" fmla="*/ 1097280 h 5303520"/>
                <a:gd name="connsiteX152" fmla="*/ 3148716 w 6318157"/>
                <a:gd name="connsiteY152" fmla="*/ 906448 h 5303520"/>
                <a:gd name="connsiteX153" fmla="*/ 2806810 w 6318157"/>
                <a:gd name="connsiteY153" fmla="*/ 834887 h 5303520"/>
                <a:gd name="connsiteX154" fmla="*/ 2600076 w 6318157"/>
                <a:gd name="connsiteY154" fmla="*/ 811033 h 5303520"/>
                <a:gd name="connsiteX155" fmla="*/ 2544417 w 6318157"/>
                <a:gd name="connsiteY155" fmla="*/ 580445 h 5303520"/>
                <a:gd name="connsiteX156" fmla="*/ 2464904 w 6318157"/>
                <a:gd name="connsiteY156" fmla="*/ 357808 h 5303520"/>
                <a:gd name="connsiteX157" fmla="*/ 2417196 w 6318157"/>
                <a:gd name="connsiteY157" fmla="*/ 230587 h 5303520"/>
                <a:gd name="connsiteX158" fmla="*/ 2496709 w 6318157"/>
                <a:gd name="connsiteY158" fmla="*/ 135172 h 5303520"/>
                <a:gd name="connsiteX0" fmla="*/ 2496709 w 6318157"/>
                <a:gd name="connsiteY0" fmla="*/ 135172 h 5303520"/>
                <a:gd name="connsiteX1" fmla="*/ 2393343 w 6318157"/>
                <a:gd name="connsiteY1" fmla="*/ 71561 h 5303520"/>
                <a:gd name="connsiteX2" fmla="*/ 2210463 w 6318157"/>
                <a:gd name="connsiteY2" fmla="*/ 79513 h 5303520"/>
                <a:gd name="connsiteX3" fmla="*/ 2059388 w 6318157"/>
                <a:gd name="connsiteY3" fmla="*/ 0 h 5303520"/>
                <a:gd name="connsiteX4" fmla="*/ 1908313 w 6318157"/>
                <a:gd name="connsiteY4" fmla="*/ 103367 h 5303520"/>
                <a:gd name="connsiteX5" fmla="*/ 1884459 w 6318157"/>
                <a:gd name="connsiteY5" fmla="*/ 310101 h 5303520"/>
                <a:gd name="connsiteX6" fmla="*/ 1773141 w 6318157"/>
                <a:gd name="connsiteY6" fmla="*/ 294198 h 5303520"/>
                <a:gd name="connsiteX7" fmla="*/ 1606163 w 6318157"/>
                <a:gd name="connsiteY7" fmla="*/ 318052 h 5303520"/>
                <a:gd name="connsiteX8" fmla="*/ 1391478 w 6318157"/>
                <a:gd name="connsiteY8" fmla="*/ 190831 h 5303520"/>
                <a:gd name="connsiteX9" fmla="*/ 1256306 w 6318157"/>
                <a:gd name="connsiteY9" fmla="*/ 190831 h 5303520"/>
                <a:gd name="connsiteX10" fmla="*/ 1208598 w 6318157"/>
                <a:gd name="connsiteY10" fmla="*/ 381662 h 5303520"/>
                <a:gd name="connsiteX11" fmla="*/ 1041621 w 6318157"/>
                <a:gd name="connsiteY11" fmla="*/ 548640 h 5303520"/>
                <a:gd name="connsiteX12" fmla="*/ 930303 w 6318157"/>
                <a:gd name="connsiteY12" fmla="*/ 628153 h 5303520"/>
                <a:gd name="connsiteX13" fmla="*/ 842838 w 6318157"/>
                <a:gd name="connsiteY13" fmla="*/ 572494 h 5303520"/>
                <a:gd name="connsiteX14" fmla="*/ 747423 w 6318157"/>
                <a:gd name="connsiteY14" fmla="*/ 755374 h 5303520"/>
                <a:gd name="connsiteX15" fmla="*/ 222636 w 6318157"/>
                <a:gd name="connsiteY15" fmla="*/ 930302 h 5303520"/>
                <a:gd name="connsiteX16" fmla="*/ 254442 w 6318157"/>
                <a:gd name="connsiteY16" fmla="*/ 1073426 h 5303520"/>
                <a:gd name="connsiteX17" fmla="*/ 302149 w 6318157"/>
                <a:gd name="connsiteY17" fmla="*/ 1256306 h 5303520"/>
                <a:gd name="connsiteX18" fmla="*/ 341906 w 6318157"/>
                <a:gd name="connsiteY18" fmla="*/ 1288111 h 5303520"/>
                <a:gd name="connsiteX19" fmla="*/ 508883 w 6318157"/>
                <a:gd name="connsiteY19" fmla="*/ 1319916 h 5303520"/>
                <a:gd name="connsiteX20" fmla="*/ 532737 w 6318157"/>
                <a:gd name="connsiteY20" fmla="*/ 1542553 h 5303520"/>
                <a:gd name="connsiteX21" fmla="*/ 930303 w 6318157"/>
                <a:gd name="connsiteY21" fmla="*/ 1717481 h 5303520"/>
                <a:gd name="connsiteX22" fmla="*/ 818984 w 6318157"/>
                <a:gd name="connsiteY22" fmla="*/ 1844702 h 5303520"/>
                <a:gd name="connsiteX23" fmla="*/ 644056 w 6318157"/>
                <a:gd name="connsiteY23" fmla="*/ 1828800 h 5303520"/>
                <a:gd name="connsiteX24" fmla="*/ 636104 w 6318157"/>
                <a:gd name="connsiteY24" fmla="*/ 2075290 h 5303520"/>
                <a:gd name="connsiteX25" fmla="*/ 755374 w 6318157"/>
                <a:gd name="connsiteY25" fmla="*/ 2178657 h 5303520"/>
                <a:gd name="connsiteX26" fmla="*/ 818984 w 6318157"/>
                <a:gd name="connsiteY26" fmla="*/ 2289975 h 5303520"/>
                <a:gd name="connsiteX27" fmla="*/ 818984 w 6318157"/>
                <a:gd name="connsiteY27" fmla="*/ 2329732 h 5303520"/>
                <a:gd name="connsiteX28" fmla="*/ 580445 w 6318157"/>
                <a:gd name="connsiteY28" fmla="*/ 2361537 h 5303520"/>
                <a:gd name="connsiteX29" fmla="*/ 485029 w 6318157"/>
                <a:gd name="connsiteY29" fmla="*/ 2393342 h 5303520"/>
                <a:gd name="connsiteX30" fmla="*/ 437322 w 6318157"/>
                <a:gd name="connsiteY30" fmla="*/ 2544417 h 5303520"/>
                <a:gd name="connsiteX31" fmla="*/ 238539 w 6318157"/>
                <a:gd name="connsiteY31" fmla="*/ 2615979 h 5303520"/>
                <a:gd name="connsiteX32" fmla="*/ 294198 w 6318157"/>
                <a:gd name="connsiteY32" fmla="*/ 2687541 h 5303520"/>
                <a:gd name="connsiteX33" fmla="*/ 405516 w 6318157"/>
                <a:gd name="connsiteY33" fmla="*/ 2727297 h 5303520"/>
                <a:gd name="connsiteX34" fmla="*/ 349857 w 6318157"/>
                <a:gd name="connsiteY34" fmla="*/ 2854518 h 5303520"/>
                <a:gd name="connsiteX35" fmla="*/ 206734 w 6318157"/>
                <a:gd name="connsiteY35" fmla="*/ 3021495 h 5303520"/>
                <a:gd name="connsiteX36" fmla="*/ 166977 w 6318157"/>
                <a:gd name="connsiteY36" fmla="*/ 3260034 h 5303520"/>
                <a:gd name="connsiteX37" fmla="*/ 103367 w 6318157"/>
                <a:gd name="connsiteY37" fmla="*/ 3450866 h 5303520"/>
                <a:gd name="connsiteX38" fmla="*/ 0 w 6318157"/>
                <a:gd name="connsiteY38" fmla="*/ 3570135 h 5303520"/>
                <a:gd name="connsiteX39" fmla="*/ 0 w 6318157"/>
                <a:gd name="connsiteY39" fmla="*/ 3649648 h 5303520"/>
                <a:gd name="connsiteX40" fmla="*/ 15903 w 6318157"/>
                <a:gd name="connsiteY40" fmla="*/ 3729161 h 5303520"/>
                <a:gd name="connsiteX41" fmla="*/ 127221 w 6318157"/>
                <a:gd name="connsiteY41" fmla="*/ 3745064 h 5303520"/>
                <a:gd name="connsiteX42" fmla="*/ 190831 w 6318157"/>
                <a:gd name="connsiteY42" fmla="*/ 3641697 h 5303520"/>
                <a:gd name="connsiteX43" fmla="*/ 326003 w 6318157"/>
                <a:gd name="connsiteY43" fmla="*/ 3586038 h 5303520"/>
                <a:gd name="connsiteX44" fmla="*/ 326003 w 6318157"/>
                <a:gd name="connsiteY44" fmla="*/ 3586038 h 5303520"/>
                <a:gd name="connsiteX45" fmla="*/ 445273 w 6318157"/>
                <a:gd name="connsiteY45" fmla="*/ 3705307 h 5303520"/>
                <a:gd name="connsiteX46" fmla="*/ 413468 w 6318157"/>
                <a:gd name="connsiteY46" fmla="*/ 3760967 h 5303520"/>
                <a:gd name="connsiteX47" fmla="*/ 357809 w 6318157"/>
                <a:gd name="connsiteY47" fmla="*/ 4174434 h 5303520"/>
                <a:gd name="connsiteX48" fmla="*/ 556591 w 6318157"/>
                <a:gd name="connsiteY48" fmla="*/ 3991554 h 5303520"/>
                <a:gd name="connsiteX49" fmla="*/ 620202 w 6318157"/>
                <a:gd name="connsiteY49" fmla="*/ 4023360 h 5303520"/>
                <a:gd name="connsiteX50" fmla="*/ 723569 w 6318157"/>
                <a:gd name="connsiteY50" fmla="*/ 4039262 h 5303520"/>
                <a:gd name="connsiteX51" fmla="*/ 795130 w 6318157"/>
                <a:gd name="connsiteY51" fmla="*/ 4150581 h 5303520"/>
                <a:gd name="connsiteX52" fmla="*/ 1025718 w 6318157"/>
                <a:gd name="connsiteY52" fmla="*/ 4253947 h 5303520"/>
                <a:gd name="connsiteX53" fmla="*/ 1176793 w 6318157"/>
                <a:gd name="connsiteY53" fmla="*/ 4500438 h 5303520"/>
                <a:gd name="connsiteX54" fmla="*/ 1144988 w 6318157"/>
                <a:gd name="connsiteY54" fmla="*/ 4595854 h 5303520"/>
                <a:gd name="connsiteX55" fmla="*/ 1614115 w 6318157"/>
                <a:gd name="connsiteY55" fmla="*/ 4842344 h 5303520"/>
                <a:gd name="connsiteX56" fmla="*/ 1614115 w 6318157"/>
                <a:gd name="connsiteY56" fmla="*/ 4993419 h 5303520"/>
                <a:gd name="connsiteX57" fmla="*/ 1614115 w 6318157"/>
                <a:gd name="connsiteY57" fmla="*/ 5128591 h 5303520"/>
                <a:gd name="connsiteX58" fmla="*/ 1653871 w 6318157"/>
                <a:gd name="connsiteY58" fmla="*/ 5255812 h 5303520"/>
                <a:gd name="connsiteX59" fmla="*/ 1844703 w 6318157"/>
                <a:gd name="connsiteY59" fmla="*/ 5303520 h 5303520"/>
                <a:gd name="connsiteX60" fmla="*/ 1844703 w 6318157"/>
                <a:gd name="connsiteY60" fmla="*/ 5303520 h 5303520"/>
                <a:gd name="connsiteX61" fmla="*/ 1971923 w 6318157"/>
                <a:gd name="connsiteY61" fmla="*/ 5247861 h 5303520"/>
                <a:gd name="connsiteX62" fmla="*/ 2115047 w 6318157"/>
                <a:gd name="connsiteY62" fmla="*/ 5239909 h 5303520"/>
                <a:gd name="connsiteX63" fmla="*/ 2170706 w 6318157"/>
                <a:gd name="connsiteY63" fmla="*/ 5144494 h 5303520"/>
                <a:gd name="connsiteX64" fmla="*/ 2083242 w 6318157"/>
                <a:gd name="connsiteY64" fmla="*/ 5080883 h 5303520"/>
                <a:gd name="connsiteX65" fmla="*/ 2011680 w 6318157"/>
                <a:gd name="connsiteY65" fmla="*/ 5033175 h 5303520"/>
                <a:gd name="connsiteX66" fmla="*/ 1932167 w 6318157"/>
                <a:gd name="connsiteY66" fmla="*/ 4937760 h 5303520"/>
                <a:gd name="connsiteX67" fmla="*/ 1884459 w 6318157"/>
                <a:gd name="connsiteY67" fmla="*/ 4834393 h 5303520"/>
                <a:gd name="connsiteX68" fmla="*/ 1940118 w 6318157"/>
                <a:gd name="connsiteY68" fmla="*/ 4770782 h 5303520"/>
                <a:gd name="connsiteX69" fmla="*/ 2226365 w 6318157"/>
                <a:gd name="connsiteY69" fmla="*/ 4683318 h 5303520"/>
                <a:gd name="connsiteX70" fmla="*/ 2313829 w 6318157"/>
                <a:gd name="connsiteY70" fmla="*/ 4707172 h 5303520"/>
                <a:gd name="connsiteX71" fmla="*/ 2449002 w 6318157"/>
                <a:gd name="connsiteY71" fmla="*/ 4731026 h 5303520"/>
                <a:gd name="connsiteX72" fmla="*/ 2504661 w 6318157"/>
                <a:gd name="connsiteY72" fmla="*/ 4826441 h 5303520"/>
                <a:gd name="connsiteX73" fmla="*/ 2584174 w 6318157"/>
                <a:gd name="connsiteY73" fmla="*/ 4818490 h 5303520"/>
                <a:gd name="connsiteX74" fmla="*/ 2798859 w 6318157"/>
                <a:gd name="connsiteY74" fmla="*/ 4818490 h 5303520"/>
                <a:gd name="connsiteX75" fmla="*/ 2934031 w 6318157"/>
                <a:gd name="connsiteY75" fmla="*/ 4945711 h 5303520"/>
                <a:gd name="connsiteX76" fmla="*/ 2910177 w 6318157"/>
                <a:gd name="connsiteY76" fmla="*/ 5136542 h 5303520"/>
                <a:gd name="connsiteX77" fmla="*/ 2981739 w 6318157"/>
                <a:gd name="connsiteY77" fmla="*/ 5080883 h 5303520"/>
                <a:gd name="connsiteX78" fmla="*/ 3101009 w 6318157"/>
                <a:gd name="connsiteY78" fmla="*/ 5144494 h 5303520"/>
                <a:gd name="connsiteX79" fmla="*/ 3164619 w 6318157"/>
                <a:gd name="connsiteY79" fmla="*/ 4842344 h 5303520"/>
                <a:gd name="connsiteX80" fmla="*/ 3116911 w 6318157"/>
                <a:gd name="connsiteY80" fmla="*/ 4476584 h 5303520"/>
                <a:gd name="connsiteX81" fmla="*/ 3156668 w 6318157"/>
                <a:gd name="connsiteY81" fmla="*/ 4365266 h 5303520"/>
                <a:gd name="connsiteX82" fmla="*/ 3323645 w 6318157"/>
                <a:gd name="connsiteY82" fmla="*/ 4301655 h 5303520"/>
                <a:gd name="connsiteX83" fmla="*/ 3482671 w 6318157"/>
                <a:gd name="connsiteY83" fmla="*/ 4253947 h 5303520"/>
                <a:gd name="connsiteX84" fmla="*/ 3570136 w 6318157"/>
                <a:gd name="connsiteY84" fmla="*/ 4333461 h 5303520"/>
                <a:gd name="connsiteX85" fmla="*/ 3530379 w 6318157"/>
                <a:gd name="connsiteY85" fmla="*/ 4444779 h 5303520"/>
                <a:gd name="connsiteX86" fmla="*/ 3546282 w 6318157"/>
                <a:gd name="connsiteY86" fmla="*/ 4548146 h 5303520"/>
                <a:gd name="connsiteX87" fmla="*/ 3609892 w 6318157"/>
                <a:gd name="connsiteY87" fmla="*/ 4603805 h 5303520"/>
                <a:gd name="connsiteX88" fmla="*/ 3673503 w 6318157"/>
                <a:gd name="connsiteY88" fmla="*/ 4611756 h 5303520"/>
                <a:gd name="connsiteX89" fmla="*/ 3745064 w 6318157"/>
                <a:gd name="connsiteY89" fmla="*/ 4746928 h 5303520"/>
                <a:gd name="connsiteX90" fmla="*/ 4071068 w 6318157"/>
                <a:gd name="connsiteY90" fmla="*/ 4691269 h 5303520"/>
                <a:gd name="connsiteX91" fmla="*/ 4397071 w 6318157"/>
                <a:gd name="connsiteY91" fmla="*/ 4659464 h 5303520"/>
                <a:gd name="connsiteX92" fmla="*/ 4436828 w 6318157"/>
                <a:gd name="connsiteY92" fmla="*/ 4762831 h 5303520"/>
                <a:gd name="connsiteX93" fmla="*/ 4500438 w 6318157"/>
                <a:gd name="connsiteY93" fmla="*/ 4731026 h 5303520"/>
                <a:gd name="connsiteX94" fmla="*/ 4595854 w 6318157"/>
                <a:gd name="connsiteY94" fmla="*/ 4659464 h 5303520"/>
                <a:gd name="connsiteX95" fmla="*/ 4659464 w 6318157"/>
                <a:gd name="connsiteY95" fmla="*/ 4500438 h 5303520"/>
                <a:gd name="connsiteX96" fmla="*/ 4683318 w 6318157"/>
                <a:gd name="connsiteY96" fmla="*/ 4277801 h 5303520"/>
                <a:gd name="connsiteX97" fmla="*/ 4516341 w 6318157"/>
                <a:gd name="connsiteY97" fmla="*/ 4222142 h 5303520"/>
                <a:gd name="connsiteX98" fmla="*/ 4548146 w 6318157"/>
                <a:gd name="connsiteY98" fmla="*/ 4047214 h 5303520"/>
                <a:gd name="connsiteX99" fmla="*/ 4619708 w 6318157"/>
                <a:gd name="connsiteY99" fmla="*/ 3991554 h 5303520"/>
                <a:gd name="connsiteX100" fmla="*/ 4738977 w 6318157"/>
                <a:gd name="connsiteY100" fmla="*/ 3856382 h 5303520"/>
                <a:gd name="connsiteX101" fmla="*/ 4826442 w 6318157"/>
                <a:gd name="connsiteY101" fmla="*/ 3737113 h 5303520"/>
                <a:gd name="connsiteX102" fmla="*/ 4929809 w 6318157"/>
                <a:gd name="connsiteY102" fmla="*/ 3824577 h 5303520"/>
                <a:gd name="connsiteX103" fmla="*/ 4921857 w 6318157"/>
                <a:gd name="connsiteY103" fmla="*/ 3991554 h 5303520"/>
                <a:gd name="connsiteX104" fmla="*/ 4977516 w 6318157"/>
                <a:gd name="connsiteY104" fmla="*/ 4015408 h 5303520"/>
                <a:gd name="connsiteX105" fmla="*/ 5025224 w 6318157"/>
                <a:gd name="connsiteY105" fmla="*/ 3919993 h 5303520"/>
                <a:gd name="connsiteX106" fmla="*/ 5072932 w 6318157"/>
                <a:gd name="connsiteY106" fmla="*/ 3919993 h 5303520"/>
                <a:gd name="connsiteX107" fmla="*/ 5144494 w 6318157"/>
                <a:gd name="connsiteY107" fmla="*/ 3816626 h 5303520"/>
                <a:gd name="connsiteX108" fmla="*/ 5160396 w 6318157"/>
                <a:gd name="connsiteY108" fmla="*/ 3745064 h 5303520"/>
                <a:gd name="connsiteX109" fmla="*/ 5390984 w 6318157"/>
                <a:gd name="connsiteY109" fmla="*/ 3697356 h 5303520"/>
                <a:gd name="connsiteX110" fmla="*/ 5486400 w 6318157"/>
                <a:gd name="connsiteY110" fmla="*/ 3593989 h 5303520"/>
                <a:gd name="connsiteX111" fmla="*/ 5390984 w 6318157"/>
                <a:gd name="connsiteY111" fmla="*/ 3530379 h 5303520"/>
                <a:gd name="connsiteX112" fmla="*/ 5343276 w 6318157"/>
                <a:gd name="connsiteY112" fmla="*/ 3291840 h 5303520"/>
                <a:gd name="connsiteX113" fmla="*/ 5478449 w 6318157"/>
                <a:gd name="connsiteY113" fmla="*/ 3021495 h 5303520"/>
                <a:gd name="connsiteX114" fmla="*/ 5820355 w 6318157"/>
                <a:gd name="connsiteY114" fmla="*/ 2949934 h 5303520"/>
                <a:gd name="connsiteX115" fmla="*/ 6020959 w 6318157"/>
                <a:gd name="connsiteY115" fmla="*/ 2817743 h 5303520"/>
                <a:gd name="connsiteX116" fmla="*/ 6058811 w 6318157"/>
                <a:gd name="connsiteY116" fmla="*/ 2840189 h 5303520"/>
                <a:gd name="connsiteX117" fmla="*/ 6114056 w 6318157"/>
                <a:gd name="connsiteY117" fmla="*/ 2819234 h 5303520"/>
                <a:gd name="connsiteX118" fmla="*/ 6152156 w 6318157"/>
                <a:gd name="connsiteY118" fmla="*/ 2849714 h 5303520"/>
                <a:gd name="connsiteX119" fmla="*/ 6260741 w 6318157"/>
                <a:gd name="connsiteY119" fmla="*/ 2828759 h 5303520"/>
                <a:gd name="connsiteX120" fmla="*/ 6292298 w 6318157"/>
                <a:gd name="connsiteY120" fmla="*/ 2839444 h 5303520"/>
                <a:gd name="connsiteX121" fmla="*/ 6304556 w 6318157"/>
                <a:gd name="connsiteY121" fmla="*/ 2798279 h 5303520"/>
                <a:gd name="connsiteX122" fmla="*/ 6306461 w 6318157"/>
                <a:gd name="connsiteY122" fmla="*/ 2769704 h 5303520"/>
                <a:gd name="connsiteX123" fmla="*/ 6317891 w 6318157"/>
                <a:gd name="connsiteY123" fmla="*/ 2758274 h 5303520"/>
                <a:gd name="connsiteX124" fmla="*/ 6268361 w 6318157"/>
                <a:gd name="connsiteY124" fmla="*/ 2735414 h 5303520"/>
                <a:gd name="connsiteX125" fmla="*/ 6220736 w 6318157"/>
                <a:gd name="connsiteY125" fmla="*/ 2503749 h 5303520"/>
                <a:gd name="connsiteX126" fmla="*/ 6169301 w 6318157"/>
                <a:gd name="connsiteY126" fmla="*/ 2529968 h 5303520"/>
                <a:gd name="connsiteX127" fmla="*/ 6119771 w 6318157"/>
                <a:gd name="connsiteY127" fmla="*/ 2493479 h 5303520"/>
                <a:gd name="connsiteX128" fmla="*/ 6051191 w 6318157"/>
                <a:gd name="connsiteY128" fmla="*/ 2478533 h 5303520"/>
                <a:gd name="connsiteX129" fmla="*/ 6053096 w 6318157"/>
                <a:gd name="connsiteY129" fmla="*/ 2394713 h 5303520"/>
                <a:gd name="connsiteX130" fmla="*/ 6027337 w 6318157"/>
                <a:gd name="connsiteY130" fmla="*/ 2429537 h 5303520"/>
                <a:gd name="connsiteX131" fmla="*/ 5994041 w 6318157"/>
                <a:gd name="connsiteY131" fmla="*/ 2371853 h 5303520"/>
                <a:gd name="connsiteX132" fmla="*/ 5976896 w 6318157"/>
                <a:gd name="connsiteY132" fmla="*/ 2232788 h 5303520"/>
                <a:gd name="connsiteX133" fmla="*/ 5915936 w 6318157"/>
                <a:gd name="connsiteY133" fmla="*/ 2234693 h 5303520"/>
                <a:gd name="connsiteX134" fmla="*/ 5892910 w 6318157"/>
                <a:gd name="connsiteY134" fmla="*/ 2169877 h 5303520"/>
                <a:gd name="connsiteX135" fmla="*/ 5813066 w 6318157"/>
                <a:gd name="connsiteY135" fmla="*/ 2200403 h 5303520"/>
                <a:gd name="connsiteX136" fmla="*/ 5752106 w 6318157"/>
                <a:gd name="connsiteY136" fmla="*/ 2166113 h 5303520"/>
                <a:gd name="connsiteX137" fmla="*/ 5719721 w 6318157"/>
                <a:gd name="connsiteY137" fmla="*/ 2187068 h 5303520"/>
                <a:gd name="connsiteX138" fmla="*/ 5653046 w 6318157"/>
                <a:gd name="connsiteY138" fmla="*/ 2169923 h 5303520"/>
                <a:gd name="connsiteX139" fmla="*/ 5677231 w 6318157"/>
                <a:gd name="connsiteY139" fmla="*/ 2146852 h 5303520"/>
                <a:gd name="connsiteX140" fmla="*/ 5628281 w 6318157"/>
                <a:gd name="connsiteY140" fmla="*/ 2105153 h 5303520"/>
                <a:gd name="connsiteX141" fmla="*/ 5534108 w 6318157"/>
                <a:gd name="connsiteY141" fmla="*/ 2138901 h 5303520"/>
                <a:gd name="connsiteX142" fmla="*/ 5526156 w 6318157"/>
                <a:gd name="connsiteY142" fmla="*/ 2297927 h 5303520"/>
                <a:gd name="connsiteX143" fmla="*/ 5446643 w 6318157"/>
                <a:gd name="connsiteY143" fmla="*/ 2615979 h 5303520"/>
                <a:gd name="connsiteX144" fmla="*/ 5239909 w 6318157"/>
                <a:gd name="connsiteY144" fmla="*/ 2576222 h 5303520"/>
                <a:gd name="connsiteX145" fmla="*/ 4953663 w 6318157"/>
                <a:gd name="connsiteY145" fmla="*/ 2512612 h 5303520"/>
                <a:gd name="connsiteX146" fmla="*/ 4699221 w 6318157"/>
                <a:gd name="connsiteY146" fmla="*/ 2337683 h 5303520"/>
                <a:gd name="connsiteX147" fmla="*/ 4325509 w 6318157"/>
                <a:gd name="connsiteY147" fmla="*/ 2202511 h 5303520"/>
                <a:gd name="connsiteX148" fmla="*/ 3705308 w 6318157"/>
                <a:gd name="connsiteY148" fmla="*/ 2035534 h 5303520"/>
                <a:gd name="connsiteX149" fmla="*/ 3641697 w 6318157"/>
                <a:gd name="connsiteY149" fmla="*/ 1677725 h 5303520"/>
                <a:gd name="connsiteX150" fmla="*/ 3458817 w 6318157"/>
                <a:gd name="connsiteY150" fmla="*/ 1526650 h 5303520"/>
                <a:gd name="connsiteX151" fmla="*/ 3593989 w 6318157"/>
                <a:gd name="connsiteY151" fmla="*/ 1343770 h 5303520"/>
                <a:gd name="connsiteX152" fmla="*/ 3601941 w 6318157"/>
                <a:gd name="connsiteY152" fmla="*/ 1097280 h 5303520"/>
                <a:gd name="connsiteX153" fmla="*/ 3148716 w 6318157"/>
                <a:gd name="connsiteY153" fmla="*/ 906448 h 5303520"/>
                <a:gd name="connsiteX154" fmla="*/ 2806810 w 6318157"/>
                <a:gd name="connsiteY154" fmla="*/ 834887 h 5303520"/>
                <a:gd name="connsiteX155" fmla="*/ 2600076 w 6318157"/>
                <a:gd name="connsiteY155" fmla="*/ 811033 h 5303520"/>
                <a:gd name="connsiteX156" fmla="*/ 2544417 w 6318157"/>
                <a:gd name="connsiteY156" fmla="*/ 580445 h 5303520"/>
                <a:gd name="connsiteX157" fmla="*/ 2464904 w 6318157"/>
                <a:gd name="connsiteY157" fmla="*/ 357808 h 5303520"/>
                <a:gd name="connsiteX158" fmla="*/ 2417196 w 6318157"/>
                <a:gd name="connsiteY158" fmla="*/ 230587 h 5303520"/>
                <a:gd name="connsiteX159" fmla="*/ 2496709 w 6318157"/>
                <a:gd name="connsiteY159" fmla="*/ 135172 h 5303520"/>
                <a:gd name="connsiteX0" fmla="*/ 2496709 w 6318157"/>
                <a:gd name="connsiteY0" fmla="*/ 135172 h 5303520"/>
                <a:gd name="connsiteX1" fmla="*/ 2393343 w 6318157"/>
                <a:gd name="connsiteY1" fmla="*/ 71561 h 5303520"/>
                <a:gd name="connsiteX2" fmla="*/ 2210463 w 6318157"/>
                <a:gd name="connsiteY2" fmla="*/ 79513 h 5303520"/>
                <a:gd name="connsiteX3" fmla="*/ 2059388 w 6318157"/>
                <a:gd name="connsiteY3" fmla="*/ 0 h 5303520"/>
                <a:gd name="connsiteX4" fmla="*/ 1908313 w 6318157"/>
                <a:gd name="connsiteY4" fmla="*/ 103367 h 5303520"/>
                <a:gd name="connsiteX5" fmla="*/ 1884459 w 6318157"/>
                <a:gd name="connsiteY5" fmla="*/ 310101 h 5303520"/>
                <a:gd name="connsiteX6" fmla="*/ 1773141 w 6318157"/>
                <a:gd name="connsiteY6" fmla="*/ 294198 h 5303520"/>
                <a:gd name="connsiteX7" fmla="*/ 1606163 w 6318157"/>
                <a:gd name="connsiteY7" fmla="*/ 318052 h 5303520"/>
                <a:gd name="connsiteX8" fmla="*/ 1391478 w 6318157"/>
                <a:gd name="connsiteY8" fmla="*/ 190831 h 5303520"/>
                <a:gd name="connsiteX9" fmla="*/ 1256306 w 6318157"/>
                <a:gd name="connsiteY9" fmla="*/ 190831 h 5303520"/>
                <a:gd name="connsiteX10" fmla="*/ 1208598 w 6318157"/>
                <a:gd name="connsiteY10" fmla="*/ 381662 h 5303520"/>
                <a:gd name="connsiteX11" fmla="*/ 1041621 w 6318157"/>
                <a:gd name="connsiteY11" fmla="*/ 548640 h 5303520"/>
                <a:gd name="connsiteX12" fmla="*/ 930303 w 6318157"/>
                <a:gd name="connsiteY12" fmla="*/ 628153 h 5303520"/>
                <a:gd name="connsiteX13" fmla="*/ 842838 w 6318157"/>
                <a:gd name="connsiteY13" fmla="*/ 572494 h 5303520"/>
                <a:gd name="connsiteX14" fmla="*/ 747423 w 6318157"/>
                <a:gd name="connsiteY14" fmla="*/ 755374 h 5303520"/>
                <a:gd name="connsiteX15" fmla="*/ 222636 w 6318157"/>
                <a:gd name="connsiteY15" fmla="*/ 930302 h 5303520"/>
                <a:gd name="connsiteX16" fmla="*/ 254442 w 6318157"/>
                <a:gd name="connsiteY16" fmla="*/ 1073426 h 5303520"/>
                <a:gd name="connsiteX17" fmla="*/ 302149 w 6318157"/>
                <a:gd name="connsiteY17" fmla="*/ 1256306 h 5303520"/>
                <a:gd name="connsiteX18" fmla="*/ 341906 w 6318157"/>
                <a:gd name="connsiteY18" fmla="*/ 1288111 h 5303520"/>
                <a:gd name="connsiteX19" fmla="*/ 508883 w 6318157"/>
                <a:gd name="connsiteY19" fmla="*/ 1319916 h 5303520"/>
                <a:gd name="connsiteX20" fmla="*/ 532737 w 6318157"/>
                <a:gd name="connsiteY20" fmla="*/ 1542553 h 5303520"/>
                <a:gd name="connsiteX21" fmla="*/ 930303 w 6318157"/>
                <a:gd name="connsiteY21" fmla="*/ 1717481 h 5303520"/>
                <a:gd name="connsiteX22" fmla="*/ 818984 w 6318157"/>
                <a:gd name="connsiteY22" fmla="*/ 1844702 h 5303520"/>
                <a:gd name="connsiteX23" fmla="*/ 644056 w 6318157"/>
                <a:gd name="connsiteY23" fmla="*/ 1828800 h 5303520"/>
                <a:gd name="connsiteX24" fmla="*/ 636104 w 6318157"/>
                <a:gd name="connsiteY24" fmla="*/ 2075290 h 5303520"/>
                <a:gd name="connsiteX25" fmla="*/ 755374 w 6318157"/>
                <a:gd name="connsiteY25" fmla="*/ 2178657 h 5303520"/>
                <a:gd name="connsiteX26" fmla="*/ 818984 w 6318157"/>
                <a:gd name="connsiteY26" fmla="*/ 2289975 h 5303520"/>
                <a:gd name="connsiteX27" fmla="*/ 818984 w 6318157"/>
                <a:gd name="connsiteY27" fmla="*/ 2329732 h 5303520"/>
                <a:gd name="connsiteX28" fmla="*/ 580445 w 6318157"/>
                <a:gd name="connsiteY28" fmla="*/ 2361537 h 5303520"/>
                <a:gd name="connsiteX29" fmla="*/ 485029 w 6318157"/>
                <a:gd name="connsiteY29" fmla="*/ 2393342 h 5303520"/>
                <a:gd name="connsiteX30" fmla="*/ 437322 w 6318157"/>
                <a:gd name="connsiteY30" fmla="*/ 2544417 h 5303520"/>
                <a:gd name="connsiteX31" fmla="*/ 238539 w 6318157"/>
                <a:gd name="connsiteY31" fmla="*/ 2615979 h 5303520"/>
                <a:gd name="connsiteX32" fmla="*/ 294198 w 6318157"/>
                <a:gd name="connsiteY32" fmla="*/ 2687541 h 5303520"/>
                <a:gd name="connsiteX33" fmla="*/ 405516 w 6318157"/>
                <a:gd name="connsiteY33" fmla="*/ 2727297 h 5303520"/>
                <a:gd name="connsiteX34" fmla="*/ 349857 w 6318157"/>
                <a:gd name="connsiteY34" fmla="*/ 2854518 h 5303520"/>
                <a:gd name="connsiteX35" fmla="*/ 206734 w 6318157"/>
                <a:gd name="connsiteY35" fmla="*/ 3021495 h 5303520"/>
                <a:gd name="connsiteX36" fmla="*/ 166977 w 6318157"/>
                <a:gd name="connsiteY36" fmla="*/ 3260034 h 5303520"/>
                <a:gd name="connsiteX37" fmla="*/ 103367 w 6318157"/>
                <a:gd name="connsiteY37" fmla="*/ 3450866 h 5303520"/>
                <a:gd name="connsiteX38" fmla="*/ 0 w 6318157"/>
                <a:gd name="connsiteY38" fmla="*/ 3570135 h 5303520"/>
                <a:gd name="connsiteX39" fmla="*/ 0 w 6318157"/>
                <a:gd name="connsiteY39" fmla="*/ 3649648 h 5303520"/>
                <a:gd name="connsiteX40" fmla="*/ 15903 w 6318157"/>
                <a:gd name="connsiteY40" fmla="*/ 3729161 h 5303520"/>
                <a:gd name="connsiteX41" fmla="*/ 127221 w 6318157"/>
                <a:gd name="connsiteY41" fmla="*/ 3745064 h 5303520"/>
                <a:gd name="connsiteX42" fmla="*/ 190831 w 6318157"/>
                <a:gd name="connsiteY42" fmla="*/ 3641697 h 5303520"/>
                <a:gd name="connsiteX43" fmla="*/ 326003 w 6318157"/>
                <a:gd name="connsiteY43" fmla="*/ 3586038 h 5303520"/>
                <a:gd name="connsiteX44" fmla="*/ 326003 w 6318157"/>
                <a:gd name="connsiteY44" fmla="*/ 3586038 h 5303520"/>
                <a:gd name="connsiteX45" fmla="*/ 445273 w 6318157"/>
                <a:gd name="connsiteY45" fmla="*/ 3705307 h 5303520"/>
                <a:gd name="connsiteX46" fmla="*/ 413468 w 6318157"/>
                <a:gd name="connsiteY46" fmla="*/ 3760967 h 5303520"/>
                <a:gd name="connsiteX47" fmla="*/ 357809 w 6318157"/>
                <a:gd name="connsiteY47" fmla="*/ 4174434 h 5303520"/>
                <a:gd name="connsiteX48" fmla="*/ 556591 w 6318157"/>
                <a:gd name="connsiteY48" fmla="*/ 3991554 h 5303520"/>
                <a:gd name="connsiteX49" fmla="*/ 620202 w 6318157"/>
                <a:gd name="connsiteY49" fmla="*/ 4023360 h 5303520"/>
                <a:gd name="connsiteX50" fmla="*/ 723569 w 6318157"/>
                <a:gd name="connsiteY50" fmla="*/ 4039262 h 5303520"/>
                <a:gd name="connsiteX51" fmla="*/ 795130 w 6318157"/>
                <a:gd name="connsiteY51" fmla="*/ 4150581 h 5303520"/>
                <a:gd name="connsiteX52" fmla="*/ 1025718 w 6318157"/>
                <a:gd name="connsiteY52" fmla="*/ 4253947 h 5303520"/>
                <a:gd name="connsiteX53" fmla="*/ 1176793 w 6318157"/>
                <a:gd name="connsiteY53" fmla="*/ 4500438 h 5303520"/>
                <a:gd name="connsiteX54" fmla="*/ 1144988 w 6318157"/>
                <a:gd name="connsiteY54" fmla="*/ 4595854 h 5303520"/>
                <a:gd name="connsiteX55" fmla="*/ 1614115 w 6318157"/>
                <a:gd name="connsiteY55" fmla="*/ 4842344 h 5303520"/>
                <a:gd name="connsiteX56" fmla="*/ 1614115 w 6318157"/>
                <a:gd name="connsiteY56" fmla="*/ 4993419 h 5303520"/>
                <a:gd name="connsiteX57" fmla="*/ 1614115 w 6318157"/>
                <a:gd name="connsiteY57" fmla="*/ 5128591 h 5303520"/>
                <a:gd name="connsiteX58" fmla="*/ 1653871 w 6318157"/>
                <a:gd name="connsiteY58" fmla="*/ 5255812 h 5303520"/>
                <a:gd name="connsiteX59" fmla="*/ 1844703 w 6318157"/>
                <a:gd name="connsiteY59" fmla="*/ 5303520 h 5303520"/>
                <a:gd name="connsiteX60" fmla="*/ 1844703 w 6318157"/>
                <a:gd name="connsiteY60" fmla="*/ 5303520 h 5303520"/>
                <a:gd name="connsiteX61" fmla="*/ 1971923 w 6318157"/>
                <a:gd name="connsiteY61" fmla="*/ 5247861 h 5303520"/>
                <a:gd name="connsiteX62" fmla="*/ 2115047 w 6318157"/>
                <a:gd name="connsiteY62" fmla="*/ 5239909 h 5303520"/>
                <a:gd name="connsiteX63" fmla="*/ 2170706 w 6318157"/>
                <a:gd name="connsiteY63" fmla="*/ 5144494 h 5303520"/>
                <a:gd name="connsiteX64" fmla="*/ 2083242 w 6318157"/>
                <a:gd name="connsiteY64" fmla="*/ 5080883 h 5303520"/>
                <a:gd name="connsiteX65" fmla="*/ 2011680 w 6318157"/>
                <a:gd name="connsiteY65" fmla="*/ 5033175 h 5303520"/>
                <a:gd name="connsiteX66" fmla="*/ 1932167 w 6318157"/>
                <a:gd name="connsiteY66" fmla="*/ 4937760 h 5303520"/>
                <a:gd name="connsiteX67" fmla="*/ 1884459 w 6318157"/>
                <a:gd name="connsiteY67" fmla="*/ 4834393 h 5303520"/>
                <a:gd name="connsiteX68" fmla="*/ 1940118 w 6318157"/>
                <a:gd name="connsiteY68" fmla="*/ 4770782 h 5303520"/>
                <a:gd name="connsiteX69" fmla="*/ 2226365 w 6318157"/>
                <a:gd name="connsiteY69" fmla="*/ 4683318 h 5303520"/>
                <a:gd name="connsiteX70" fmla="*/ 2313829 w 6318157"/>
                <a:gd name="connsiteY70" fmla="*/ 4707172 h 5303520"/>
                <a:gd name="connsiteX71" fmla="*/ 2449002 w 6318157"/>
                <a:gd name="connsiteY71" fmla="*/ 4731026 h 5303520"/>
                <a:gd name="connsiteX72" fmla="*/ 2504661 w 6318157"/>
                <a:gd name="connsiteY72" fmla="*/ 4826441 h 5303520"/>
                <a:gd name="connsiteX73" fmla="*/ 2584174 w 6318157"/>
                <a:gd name="connsiteY73" fmla="*/ 4818490 h 5303520"/>
                <a:gd name="connsiteX74" fmla="*/ 2798859 w 6318157"/>
                <a:gd name="connsiteY74" fmla="*/ 4818490 h 5303520"/>
                <a:gd name="connsiteX75" fmla="*/ 2934031 w 6318157"/>
                <a:gd name="connsiteY75" fmla="*/ 4945711 h 5303520"/>
                <a:gd name="connsiteX76" fmla="*/ 2910177 w 6318157"/>
                <a:gd name="connsiteY76" fmla="*/ 5136542 h 5303520"/>
                <a:gd name="connsiteX77" fmla="*/ 2981739 w 6318157"/>
                <a:gd name="connsiteY77" fmla="*/ 5080883 h 5303520"/>
                <a:gd name="connsiteX78" fmla="*/ 3101009 w 6318157"/>
                <a:gd name="connsiteY78" fmla="*/ 5144494 h 5303520"/>
                <a:gd name="connsiteX79" fmla="*/ 3164619 w 6318157"/>
                <a:gd name="connsiteY79" fmla="*/ 4842344 h 5303520"/>
                <a:gd name="connsiteX80" fmla="*/ 3116911 w 6318157"/>
                <a:gd name="connsiteY80" fmla="*/ 4476584 h 5303520"/>
                <a:gd name="connsiteX81" fmla="*/ 3156668 w 6318157"/>
                <a:gd name="connsiteY81" fmla="*/ 4365266 h 5303520"/>
                <a:gd name="connsiteX82" fmla="*/ 3323645 w 6318157"/>
                <a:gd name="connsiteY82" fmla="*/ 4301655 h 5303520"/>
                <a:gd name="connsiteX83" fmla="*/ 3482671 w 6318157"/>
                <a:gd name="connsiteY83" fmla="*/ 4253947 h 5303520"/>
                <a:gd name="connsiteX84" fmla="*/ 3570136 w 6318157"/>
                <a:gd name="connsiteY84" fmla="*/ 4333461 h 5303520"/>
                <a:gd name="connsiteX85" fmla="*/ 3530379 w 6318157"/>
                <a:gd name="connsiteY85" fmla="*/ 4444779 h 5303520"/>
                <a:gd name="connsiteX86" fmla="*/ 3546282 w 6318157"/>
                <a:gd name="connsiteY86" fmla="*/ 4548146 h 5303520"/>
                <a:gd name="connsiteX87" fmla="*/ 3609892 w 6318157"/>
                <a:gd name="connsiteY87" fmla="*/ 4603805 h 5303520"/>
                <a:gd name="connsiteX88" fmla="*/ 3673503 w 6318157"/>
                <a:gd name="connsiteY88" fmla="*/ 4611756 h 5303520"/>
                <a:gd name="connsiteX89" fmla="*/ 3745064 w 6318157"/>
                <a:gd name="connsiteY89" fmla="*/ 4746928 h 5303520"/>
                <a:gd name="connsiteX90" fmla="*/ 4071068 w 6318157"/>
                <a:gd name="connsiteY90" fmla="*/ 4691269 h 5303520"/>
                <a:gd name="connsiteX91" fmla="*/ 4397071 w 6318157"/>
                <a:gd name="connsiteY91" fmla="*/ 4659464 h 5303520"/>
                <a:gd name="connsiteX92" fmla="*/ 4436828 w 6318157"/>
                <a:gd name="connsiteY92" fmla="*/ 4762831 h 5303520"/>
                <a:gd name="connsiteX93" fmla="*/ 4500438 w 6318157"/>
                <a:gd name="connsiteY93" fmla="*/ 4731026 h 5303520"/>
                <a:gd name="connsiteX94" fmla="*/ 4595854 w 6318157"/>
                <a:gd name="connsiteY94" fmla="*/ 4659464 h 5303520"/>
                <a:gd name="connsiteX95" fmla="*/ 4659464 w 6318157"/>
                <a:gd name="connsiteY95" fmla="*/ 4500438 h 5303520"/>
                <a:gd name="connsiteX96" fmla="*/ 4683318 w 6318157"/>
                <a:gd name="connsiteY96" fmla="*/ 4277801 h 5303520"/>
                <a:gd name="connsiteX97" fmla="*/ 4516341 w 6318157"/>
                <a:gd name="connsiteY97" fmla="*/ 4222142 h 5303520"/>
                <a:gd name="connsiteX98" fmla="*/ 4548146 w 6318157"/>
                <a:gd name="connsiteY98" fmla="*/ 4047214 h 5303520"/>
                <a:gd name="connsiteX99" fmla="*/ 4619708 w 6318157"/>
                <a:gd name="connsiteY99" fmla="*/ 3991554 h 5303520"/>
                <a:gd name="connsiteX100" fmla="*/ 4738977 w 6318157"/>
                <a:gd name="connsiteY100" fmla="*/ 3856382 h 5303520"/>
                <a:gd name="connsiteX101" fmla="*/ 4826442 w 6318157"/>
                <a:gd name="connsiteY101" fmla="*/ 3737113 h 5303520"/>
                <a:gd name="connsiteX102" fmla="*/ 4929809 w 6318157"/>
                <a:gd name="connsiteY102" fmla="*/ 3824577 h 5303520"/>
                <a:gd name="connsiteX103" fmla="*/ 4921857 w 6318157"/>
                <a:gd name="connsiteY103" fmla="*/ 3991554 h 5303520"/>
                <a:gd name="connsiteX104" fmla="*/ 4977516 w 6318157"/>
                <a:gd name="connsiteY104" fmla="*/ 4015408 h 5303520"/>
                <a:gd name="connsiteX105" fmla="*/ 5025224 w 6318157"/>
                <a:gd name="connsiteY105" fmla="*/ 3919993 h 5303520"/>
                <a:gd name="connsiteX106" fmla="*/ 5072932 w 6318157"/>
                <a:gd name="connsiteY106" fmla="*/ 3919993 h 5303520"/>
                <a:gd name="connsiteX107" fmla="*/ 5144494 w 6318157"/>
                <a:gd name="connsiteY107" fmla="*/ 3816626 h 5303520"/>
                <a:gd name="connsiteX108" fmla="*/ 5160396 w 6318157"/>
                <a:gd name="connsiteY108" fmla="*/ 3745064 h 5303520"/>
                <a:gd name="connsiteX109" fmla="*/ 5390984 w 6318157"/>
                <a:gd name="connsiteY109" fmla="*/ 3697356 h 5303520"/>
                <a:gd name="connsiteX110" fmla="*/ 5486400 w 6318157"/>
                <a:gd name="connsiteY110" fmla="*/ 3593989 h 5303520"/>
                <a:gd name="connsiteX111" fmla="*/ 5390984 w 6318157"/>
                <a:gd name="connsiteY111" fmla="*/ 3530379 h 5303520"/>
                <a:gd name="connsiteX112" fmla="*/ 5343276 w 6318157"/>
                <a:gd name="connsiteY112" fmla="*/ 3291840 h 5303520"/>
                <a:gd name="connsiteX113" fmla="*/ 5478449 w 6318157"/>
                <a:gd name="connsiteY113" fmla="*/ 3021495 h 5303520"/>
                <a:gd name="connsiteX114" fmla="*/ 5820355 w 6318157"/>
                <a:gd name="connsiteY114" fmla="*/ 2949934 h 5303520"/>
                <a:gd name="connsiteX115" fmla="*/ 6020959 w 6318157"/>
                <a:gd name="connsiteY115" fmla="*/ 2817743 h 5303520"/>
                <a:gd name="connsiteX116" fmla="*/ 6058811 w 6318157"/>
                <a:gd name="connsiteY116" fmla="*/ 2840189 h 5303520"/>
                <a:gd name="connsiteX117" fmla="*/ 6114056 w 6318157"/>
                <a:gd name="connsiteY117" fmla="*/ 2819234 h 5303520"/>
                <a:gd name="connsiteX118" fmla="*/ 6152156 w 6318157"/>
                <a:gd name="connsiteY118" fmla="*/ 2849714 h 5303520"/>
                <a:gd name="connsiteX119" fmla="*/ 6260741 w 6318157"/>
                <a:gd name="connsiteY119" fmla="*/ 2828759 h 5303520"/>
                <a:gd name="connsiteX120" fmla="*/ 6292298 w 6318157"/>
                <a:gd name="connsiteY120" fmla="*/ 2839444 h 5303520"/>
                <a:gd name="connsiteX121" fmla="*/ 6304556 w 6318157"/>
                <a:gd name="connsiteY121" fmla="*/ 2798279 h 5303520"/>
                <a:gd name="connsiteX122" fmla="*/ 6306461 w 6318157"/>
                <a:gd name="connsiteY122" fmla="*/ 2769704 h 5303520"/>
                <a:gd name="connsiteX123" fmla="*/ 6317891 w 6318157"/>
                <a:gd name="connsiteY123" fmla="*/ 2758274 h 5303520"/>
                <a:gd name="connsiteX124" fmla="*/ 6268361 w 6318157"/>
                <a:gd name="connsiteY124" fmla="*/ 2735414 h 5303520"/>
                <a:gd name="connsiteX125" fmla="*/ 6220736 w 6318157"/>
                <a:gd name="connsiteY125" fmla="*/ 2503749 h 5303520"/>
                <a:gd name="connsiteX126" fmla="*/ 6169301 w 6318157"/>
                <a:gd name="connsiteY126" fmla="*/ 2529968 h 5303520"/>
                <a:gd name="connsiteX127" fmla="*/ 6119771 w 6318157"/>
                <a:gd name="connsiteY127" fmla="*/ 2493479 h 5303520"/>
                <a:gd name="connsiteX128" fmla="*/ 6051191 w 6318157"/>
                <a:gd name="connsiteY128" fmla="*/ 2478533 h 5303520"/>
                <a:gd name="connsiteX129" fmla="*/ 6053096 w 6318157"/>
                <a:gd name="connsiteY129" fmla="*/ 2394713 h 5303520"/>
                <a:gd name="connsiteX130" fmla="*/ 6027337 w 6318157"/>
                <a:gd name="connsiteY130" fmla="*/ 2429537 h 5303520"/>
                <a:gd name="connsiteX131" fmla="*/ 5994041 w 6318157"/>
                <a:gd name="connsiteY131" fmla="*/ 2371853 h 5303520"/>
                <a:gd name="connsiteX132" fmla="*/ 5976896 w 6318157"/>
                <a:gd name="connsiteY132" fmla="*/ 2232788 h 5303520"/>
                <a:gd name="connsiteX133" fmla="*/ 5915936 w 6318157"/>
                <a:gd name="connsiteY133" fmla="*/ 2234693 h 5303520"/>
                <a:gd name="connsiteX134" fmla="*/ 5892910 w 6318157"/>
                <a:gd name="connsiteY134" fmla="*/ 2169877 h 5303520"/>
                <a:gd name="connsiteX135" fmla="*/ 5813066 w 6318157"/>
                <a:gd name="connsiteY135" fmla="*/ 2200403 h 5303520"/>
                <a:gd name="connsiteX136" fmla="*/ 5752106 w 6318157"/>
                <a:gd name="connsiteY136" fmla="*/ 2166113 h 5303520"/>
                <a:gd name="connsiteX137" fmla="*/ 5719721 w 6318157"/>
                <a:gd name="connsiteY137" fmla="*/ 2187068 h 5303520"/>
                <a:gd name="connsiteX138" fmla="*/ 5653046 w 6318157"/>
                <a:gd name="connsiteY138" fmla="*/ 2169923 h 5303520"/>
                <a:gd name="connsiteX139" fmla="*/ 5677231 w 6318157"/>
                <a:gd name="connsiteY139" fmla="*/ 2146852 h 5303520"/>
                <a:gd name="connsiteX140" fmla="*/ 5628281 w 6318157"/>
                <a:gd name="connsiteY140" fmla="*/ 2105153 h 5303520"/>
                <a:gd name="connsiteX141" fmla="*/ 5534108 w 6318157"/>
                <a:gd name="connsiteY141" fmla="*/ 2138901 h 5303520"/>
                <a:gd name="connsiteX142" fmla="*/ 5526156 w 6318157"/>
                <a:gd name="connsiteY142" fmla="*/ 2297927 h 5303520"/>
                <a:gd name="connsiteX143" fmla="*/ 5446643 w 6318157"/>
                <a:gd name="connsiteY143" fmla="*/ 2615979 h 5303520"/>
                <a:gd name="connsiteX144" fmla="*/ 5239909 w 6318157"/>
                <a:gd name="connsiteY144" fmla="*/ 2576222 h 5303520"/>
                <a:gd name="connsiteX145" fmla="*/ 4953663 w 6318157"/>
                <a:gd name="connsiteY145" fmla="*/ 2512612 h 5303520"/>
                <a:gd name="connsiteX146" fmla="*/ 4699221 w 6318157"/>
                <a:gd name="connsiteY146" fmla="*/ 2337683 h 5303520"/>
                <a:gd name="connsiteX147" fmla="*/ 4325509 w 6318157"/>
                <a:gd name="connsiteY147" fmla="*/ 2202511 h 5303520"/>
                <a:gd name="connsiteX148" fmla="*/ 3705308 w 6318157"/>
                <a:gd name="connsiteY148" fmla="*/ 2035534 h 5303520"/>
                <a:gd name="connsiteX149" fmla="*/ 3641697 w 6318157"/>
                <a:gd name="connsiteY149" fmla="*/ 1677725 h 5303520"/>
                <a:gd name="connsiteX150" fmla="*/ 3458817 w 6318157"/>
                <a:gd name="connsiteY150" fmla="*/ 1526650 h 5303520"/>
                <a:gd name="connsiteX151" fmla="*/ 3593989 w 6318157"/>
                <a:gd name="connsiteY151" fmla="*/ 1343770 h 5303520"/>
                <a:gd name="connsiteX152" fmla="*/ 3601941 w 6318157"/>
                <a:gd name="connsiteY152" fmla="*/ 1097280 h 5303520"/>
                <a:gd name="connsiteX153" fmla="*/ 3148716 w 6318157"/>
                <a:gd name="connsiteY153" fmla="*/ 906448 h 5303520"/>
                <a:gd name="connsiteX154" fmla="*/ 2806810 w 6318157"/>
                <a:gd name="connsiteY154" fmla="*/ 834887 h 5303520"/>
                <a:gd name="connsiteX155" fmla="*/ 2600076 w 6318157"/>
                <a:gd name="connsiteY155" fmla="*/ 811033 h 5303520"/>
                <a:gd name="connsiteX156" fmla="*/ 2544417 w 6318157"/>
                <a:gd name="connsiteY156" fmla="*/ 580445 h 5303520"/>
                <a:gd name="connsiteX157" fmla="*/ 2464904 w 6318157"/>
                <a:gd name="connsiteY157" fmla="*/ 357808 h 5303520"/>
                <a:gd name="connsiteX158" fmla="*/ 2417196 w 6318157"/>
                <a:gd name="connsiteY158" fmla="*/ 230587 h 5303520"/>
                <a:gd name="connsiteX159" fmla="*/ 2496709 w 6318157"/>
                <a:gd name="connsiteY159" fmla="*/ 135172 h 5303520"/>
                <a:gd name="connsiteX0" fmla="*/ 2496709 w 6318157"/>
                <a:gd name="connsiteY0" fmla="*/ 135172 h 5303520"/>
                <a:gd name="connsiteX1" fmla="*/ 2393343 w 6318157"/>
                <a:gd name="connsiteY1" fmla="*/ 71561 h 5303520"/>
                <a:gd name="connsiteX2" fmla="*/ 2210463 w 6318157"/>
                <a:gd name="connsiteY2" fmla="*/ 79513 h 5303520"/>
                <a:gd name="connsiteX3" fmla="*/ 2059388 w 6318157"/>
                <a:gd name="connsiteY3" fmla="*/ 0 h 5303520"/>
                <a:gd name="connsiteX4" fmla="*/ 1908313 w 6318157"/>
                <a:gd name="connsiteY4" fmla="*/ 103367 h 5303520"/>
                <a:gd name="connsiteX5" fmla="*/ 1884459 w 6318157"/>
                <a:gd name="connsiteY5" fmla="*/ 310101 h 5303520"/>
                <a:gd name="connsiteX6" fmla="*/ 1773141 w 6318157"/>
                <a:gd name="connsiteY6" fmla="*/ 294198 h 5303520"/>
                <a:gd name="connsiteX7" fmla="*/ 1606163 w 6318157"/>
                <a:gd name="connsiteY7" fmla="*/ 318052 h 5303520"/>
                <a:gd name="connsiteX8" fmla="*/ 1391478 w 6318157"/>
                <a:gd name="connsiteY8" fmla="*/ 190831 h 5303520"/>
                <a:gd name="connsiteX9" fmla="*/ 1256306 w 6318157"/>
                <a:gd name="connsiteY9" fmla="*/ 190831 h 5303520"/>
                <a:gd name="connsiteX10" fmla="*/ 1208598 w 6318157"/>
                <a:gd name="connsiteY10" fmla="*/ 381662 h 5303520"/>
                <a:gd name="connsiteX11" fmla="*/ 1041621 w 6318157"/>
                <a:gd name="connsiteY11" fmla="*/ 548640 h 5303520"/>
                <a:gd name="connsiteX12" fmla="*/ 930303 w 6318157"/>
                <a:gd name="connsiteY12" fmla="*/ 628153 h 5303520"/>
                <a:gd name="connsiteX13" fmla="*/ 842838 w 6318157"/>
                <a:gd name="connsiteY13" fmla="*/ 572494 h 5303520"/>
                <a:gd name="connsiteX14" fmla="*/ 747423 w 6318157"/>
                <a:gd name="connsiteY14" fmla="*/ 755374 h 5303520"/>
                <a:gd name="connsiteX15" fmla="*/ 222636 w 6318157"/>
                <a:gd name="connsiteY15" fmla="*/ 930302 h 5303520"/>
                <a:gd name="connsiteX16" fmla="*/ 254442 w 6318157"/>
                <a:gd name="connsiteY16" fmla="*/ 1073426 h 5303520"/>
                <a:gd name="connsiteX17" fmla="*/ 302149 w 6318157"/>
                <a:gd name="connsiteY17" fmla="*/ 1256306 h 5303520"/>
                <a:gd name="connsiteX18" fmla="*/ 341906 w 6318157"/>
                <a:gd name="connsiteY18" fmla="*/ 1288111 h 5303520"/>
                <a:gd name="connsiteX19" fmla="*/ 508883 w 6318157"/>
                <a:gd name="connsiteY19" fmla="*/ 1319916 h 5303520"/>
                <a:gd name="connsiteX20" fmla="*/ 532737 w 6318157"/>
                <a:gd name="connsiteY20" fmla="*/ 1542553 h 5303520"/>
                <a:gd name="connsiteX21" fmla="*/ 930303 w 6318157"/>
                <a:gd name="connsiteY21" fmla="*/ 1717481 h 5303520"/>
                <a:gd name="connsiteX22" fmla="*/ 818984 w 6318157"/>
                <a:gd name="connsiteY22" fmla="*/ 1844702 h 5303520"/>
                <a:gd name="connsiteX23" fmla="*/ 644056 w 6318157"/>
                <a:gd name="connsiteY23" fmla="*/ 1828800 h 5303520"/>
                <a:gd name="connsiteX24" fmla="*/ 636104 w 6318157"/>
                <a:gd name="connsiteY24" fmla="*/ 2075290 h 5303520"/>
                <a:gd name="connsiteX25" fmla="*/ 755374 w 6318157"/>
                <a:gd name="connsiteY25" fmla="*/ 2178657 h 5303520"/>
                <a:gd name="connsiteX26" fmla="*/ 818984 w 6318157"/>
                <a:gd name="connsiteY26" fmla="*/ 2289975 h 5303520"/>
                <a:gd name="connsiteX27" fmla="*/ 818984 w 6318157"/>
                <a:gd name="connsiteY27" fmla="*/ 2329732 h 5303520"/>
                <a:gd name="connsiteX28" fmla="*/ 580445 w 6318157"/>
                <a:gd name="connsiteY28" fmla="*/ 2361537 h 5303520"/>
                <a:gd name="connsiteX29" fmla="*/ 485029 w 6318157"/>
                <a:gd name="connsiteY29" fmla="*/ 2393342 h 5303520"/>
                <a:gd name="connsiteX30" fmla="*/ 437322 w 6318157"/>
                <a:gd name="connsiteY30" fmla="*/ 2544417 h 5303520"/>
                <a:gd name="connsiteX31" fmla="*/ 238539 w 6318157"/>
                <a:gd name="connsiteY31" fmla="*/ 2615979 h 5303520"/>
                <a:gd name="connsiteX32" fmla="*/ 294198 w 6318157"/>
                <a:gd name="connsiteY32" fmla="*/ 2687541 h 5303520"/>
                <a:gd name="connsiteX33" fmla="*/ 405516 w 6318157"/>
                <a:gd name="connsiteY33" fmla="*/ 2727297 h 5303520"/>
                <a:gd name="connsiteX34" fmla="*/ 349857 w 6318157"/>
                <a:gd name="connsiteY34" fmla="*/ 2854518 h 5303520"/>
                <a:gd name="connsiteX35" fmla="*/ 206734 w 6318157"/>
                <a:gd name="connsiteY35" fmla="*/ 3021495 h 5303520"/>
                <a:gd name="connsiteX36" fmla="*/ 166977 w 6318157"/>
                <a:gd name="connsiteY36" fmla="*/ 3260034 h 5303520"/>
                <a:gd name="connsiteX37" fmla="*/ 103367 w 6318157"/>
                <a:gd name="connsiteY37" fmla="*/ 3450866 h 5303520"/>
                <a:gd name="connsiteX38" fmla="*/ 0 w 6318157"/>
                <a:gd name="connsiteY38" fmla="*/ 3570135 h 5303520"/>
                <a:gd name="connsiteX39" fmla="*/ 0 w 6318157"/>
                <a:gd name="connsiteY39" fmla="*/ 3649648 h 5303520"/>
                <a:gd name="connsiteX40" fmla="*/ 15903 w 6318157"/>
                <a:gd name="connsiteY40" fmla="*/ 3729161 h 5303520"/>
                <a:gd name="connsiteX41" fmla="*/ 127221 w 6318157"/>
                <a:gd name="connsiteY41" fmla="*/ 3745064 h 5303520"/>
                <a:gd name="connsiteX42" fmla="*/ 190831 w 6318157"/>
                <a:gd name="connsiteY42" fmla="*/ 3641697 h 5303520"/>
                <a:gd name="connsiteX43" fmla="*/ 326003 w 6318157"/>
                <a:gd name="connsiteY43" fmla="*/ 3586038 h 5303520"/>
                <a:gd name="connsiteX44" fmla="*/ 326003 w 6318157"/>
                <a:gd name="connsiteY44" fmla="*/ 3586038 h 5303520"/>
                <a:gd name="connsiteX45" fmla="*/ 445273 w 6318157"/>
                <a:gd name="connsiteY45" fmla="*/ 3705307 h 5303520"/>
                <a:gd name="connsiteX46" fmla="*/ 413468 w 6318157"/>
                <a:gd name="connsiteY46" fmla="*/ 3760967 h 5303520"/>
                <a:gd name="connsiteX47" fmla="*/ 357809 w 6318157"/>
                <a:gd name="connsiteY47" fmla="*/ 4174434 h 5303520"/>
                <a:gd name="connsiteX48" fmla="*/ 556591 w 6318157"/>
                <a:gd name="connsiteY48" fmla="*/ 3991554 h 5303520"/>
                <a:gd name="connsiteX49" fmla="*/ 620202 w 6318157"/>
                <a:gd name="connsiteY49" fmla="*/ 4023360 h 5303520"/>
                <a:gd name="connsiteX50" fmla="*/ 723569 w 6318157"/>
                <a:gd name="connsiteY50" fmla="*/ 4039262 h 5303520"/>
                <a:gd name="connsiteX51" fmla="*/ 795130 w 6318157"/>
                <a:gd name="connsiteY51" fmla="*/ 4150581 h 5303520"/>
                <a:gd name="connsiteX52" fmla="*/ 1025718 w 6318157"/>
                <a:gd name="connsiteY52" fmla="*/ 4253947 h 5303520"/>
                <a:gd name="connsiteX53" fmla="*/ 1176793 w 6318157"/>
                <a:gd name="connsiteY53" fmla="*/ 4500438 h 5303520"/>
                <a:gd name="connsiteX54" fmla="*/ 1144988 w 6318157"/>
                <a:gd name="connsiteY54" fmla="*/ 4595854 h 5303520"/>
                <a:gd name="connsiteX55" fmla="*/ 1614115 w 6318157"/>
                <a:gd name="connsiteY55" fmla="*/ 4842344 h 5303520"/>
                <a:gd name="connsiteX56" fmla="*/ 1614115 w 6318157"/>
                <a:gd name="connsiteY56" fmla="*/ 4993419 h 5303520"/>
                <a:gd name="connsiteX57" fmla="*/ 1614115 w 6318157"/>
                <a:gd name="connsiteY57" fmla="*/ 5128591 h 5303520"/>
                <a:gd name="connsiteX58" fmla="*/ 1653871 w 6318157"/>
                <a:gd name="connsiteY58" fmla="*/ 5255812 h 5303520"/>
                <a:gd name="connsiteX59" fmla="*/ 1844703 w 6318157"/>
                <a:gd name="connsiteY59" fmla="*/ 5303520 h 5303520"/>
                <a:gd name="connsiteX60" fmla="*/ 1844703 w 6318157"/>
                <a:gd name="connsiteY60" fmla="*/ 5303520 h 5303520"/>
                <a:gd name="connsiteX61" fmla="*/ 1971923 w 6318157"/>
                <a:gd name="connsiteY61" fmla="*/ 5247861 h 5303520"/>
                <a:gd name="connsiteX62" fmla="*/ 2115047 w 6318157"/>
                <a:gd name="connsiteY62" fmla="*/ 5239909 h 5303520"/>
                <a:gd name="connsiteX63" fmla="*/ 2170706 w 6318157"/>
                <a:gd name="connsiteY63" fmla="*/ 5144494 h 5303520"/>
                <a:gd name="connsiteX64" fmla="*/ 2083242 w 6318157"/>
                <a:gd name="connsiteY64" fmla="*/ 5080883 h 5303520"/>
                <a:gd name="connsiteX65" fmla="*/ 2011680 w 6318157"/>
                <a:gd name="connsiteY65" fmla="*/ 5033175 h 5303520"/>
                <a:gd name="connsiteX66" fmla="*/ 1932167 w 6318157"/>
                <a:gd name="connsiteY66" fmla="*/ 4937760 h 5303520"/>
                <a:gd name="connsiteX67" fmla="*/ 1884459 w 6318157"/>
                <a:gd name="connsiteY67" fmla="*/ 4834393 h 5303520"/>
                <a:gd name="connsiteX68" fmla="*/ 1940118 w 6318157"/>
                <a:gd name="connsiteY68" fmla="*/ 4770782 h 5303520"/>
                <a:gd name="connsiteX69" fmla="*/ 2226365 w 6318157"/>
                <a:gd name="connsiteY69" fmla="*/ 4683318 h 5303520"/>
                <a:gd name="connsiteX70" fmla="*/ 2313829 w 6318157"/>
                <a:gd name="connsiteY70" fmla="*/ 4707172 h 5303520"/>
                <a:gd name="connsiteX71" fmla="*/ 2449002 w 6318157"/>
                <a:gd name="connsiteY71" fmla="*/ 4731026 h 5303520"/>
                <a:gd name="connsiteX72" fmla="*/ 2504661 w 6318157"/>
                <a:gd name="connsiteY72" fmla="*/ 4826441 h 5303520"/>
                <a:gd name="connsiteX73" fmla="*/ 2584174 w 6318157"/>
                <a:gd name="connsiteY73" fmla="*/ 4818490 h 5303520"/>
                <a:gd name="connsiteX74" fmla="*/ 2798859 w 6318157"/>
                <a:gd name="connsiteY74" fmla="*/ 4818490 h 5303520"/>
                <a:gd name="connsiteX75" fmla="*/ 2934031 w 6318157"/>
                <a:gd name="connsiteY75" fmla="*/ 4945711 h 5303520"/>
                <a:gd name="connsiteX76" fmla="*/ 2910177 w 6318157"/>
                <a:gd name="connsiteY76" fmla="*/ 5136542 h 5303520"/>
                <a:gd name="connsiteX77" fmla="*/ 2981739 w 6318157"/>
                <a:gd name="connsiteY77" fmla="*/ 5080883 h 5303520"/>
                <a:gd name="connsiteX78" fmla="*/ 3101009 w 6318157"/>
                <a:gd name="connsiteY78" fmla="*/ 5144494 h 5303520"/>
                <a:gd name="connsiteX79" fmla="*/ 3164619 w 6318157"/>
                <a:gd name="connsiteY79" fmla="*/ 4842344 h 5303520"/>
                <a:gd name="connsiteX80" fmla="*/ 3116911 w 6318157"/>
                <a:gd name="connsiteY80" fmla="*/ 4476584 h 5303520"/>
                <a:gd name="connsiteX81" fmla="*/ 3156668 w 6318157"/>
                <a:gd name="connsiteY81" fmla="*/ 4365266 h 5303520"/>
                <a:gd name="connsiteX82" fmla="*/ 3323645 w 6318157"/>
                <a:gd name="connsiteY82" fmla="*/ 4301655 h 5303520"/>
                <a:gd name="connsiteX83" fmla="*/ 3482671 w 6318157"/>
                <a:gd name="connsiteY83" fmla="*/ 4253947 h 5303520"/>
                <a:gd name="connsiteX84" fmla="*/ 3570136 w 6318157"/>
                <a:gd name="connsiteY84" fmla="*/ 4333461 h 5303520"/>
                <a:gd name="connsiteX85" fmla="*/ 3530379 w 6318157"/>
                <a:gd name="connsiteY85" fmla="*/ 4444779 h 5303520"/>
                <a:gd name="connsiteX86" fmla="*/ 3546282 w 6318157"/>
                <a:gd name="connsiteY86" fmla="*/ 4548146 h 5303520"/>
                <a:gd name="connsiteX87" fmla="*/ 3609892 w 6318157"/>
                <a:gd name="connsiteY87" fmla="*/ 4603805 h 5303520"/>
                <a:gd name="connsiteX88" fmla="*/ 3673503 w 6318157"/>
                <a:gd name="connsiteY88" fmla="*/ 4611756 h 5303520"/>
                <a:gd name="connsiteX89" fmla="*/ 3745064 w 6318157"/>
                <a:gd name="connsiteY89" fmla="*/ 4746928 h 5303520"/>
                <a:gd name="connsiteX90" fmla="*/ 4071068 w 6318157"/>
                <a:gd name="connsiteY90" fmla="*/ 4691269 h 5303520"/>
                <a:gd name="connsiteX91" fmla="*/ 4397071 w 6318157"/>
                <a:gd name="connsiteY91" fmla="*/ 4659464 h 5303520"/>
                <a:gd name="connsiteX92" fmla="*/ 4436828 w 6318157"/>
                <a:gd name="connsiteY92" fmla="*/ 4762831 h 5303520"/>
                <a:gd name="connsiteX93" fmla="*/ 4500438 w 6318157"/>
                <a:gd name="connsiteY93" fmla="*/ 4731026 h 5303520"/>
                <a:gd name="connsiteX94" fmla="*/ 4595854 w 6318157"/>
                <a:gd name="connsiteY94" fmla="*/ 4659464 h 5303520"/>
                <a:gd name="connsiteX95" fmla="*/ 4659464 w 6318157"/>
                <a:gd name="connsiteY95" fmla="*/ 4500438 h 5303520"/>
                <a:gd name="connsiteX96" fmla="*/ 4683318 w 6318157"/>
                <a:gd name="connsiteY96" fmla="*/ 4277801 h 5303520"/>
                <a:gd name="connsiteX97" fmla="*/ 4516341 w 6318157"/>
                <a:gd name="connsiteY97" fmla="*/ 4222142 h 5303520"/>
                <a:gd name="connsiteX98" fmla="*/ 4548146 w 6318157"/>
                <a:gd name="connsiteY98" fmla="*/ 4047214 h 5303520"/>
                <a:gd name="connsiteX99" fmla="*/ 4619708 w 6318157"/>
                <a:gd name="connsiteY99" fmla="*/ 3991554 h 5303520"/>
                <a:gd name="connsiteX100" fmla="*/ 4738977 w 6318157"/>
                <a:gd name="connsiteY100" fmla="*/ 3856382 h 5303520"/>
                <a:gd name="connsiteX101" fmla="*/ 4826442 w 6318157"/>
                <a:gd name="connsiteY101" fmla="*/ 3737113 h 5303520"/>
                <a:gd name="connsiteX102" fmla="*/ 4929809 w 6318157"/>
                <a:gd name="connsiteY102" fmla="*/ 3824577 h 5303520"/>
                <a:gd name="connsiteX103" fmla="*/ 4921857 w 6318157"/>
                <a:gd name="connsiteY103" fmla="*/ 3991554 h 5303520"/>
                <a:gd name="connsiteX104" fmla="*/ 4977516 w 6318157"/>
                <a:gd name="connsiteY104" fmla="*/ 4015408 h 5303520"/>
                <a:gd name="connsiteX105" fmla="*/ 5025224 w 6318157"/>
                <a:gd name="connsiteY105" fmla="*/ 3919993 h 5303520"/>
                <a:gd name="connsiteX106" fmla="*/ 5072932 w 6318157"/>
                <a:gd name="connsiteY106" fmla="*/ 3919993 h 5303520"/>
                <a:gd name="connsiteX107" fmla="*/ 5144494 w 6318157"/>
                <a:gd name="connsiteY107" fmla="*/ 3816626 h 5303520"/>
                <a:gd name="connsiteX108" fmla="*/ 5160396 w 6318157"/>
                <a:gd name="connsiteY108" fmla="*/ 3745064 h 5303520"/>
                <a:gd name="connsiteX109" fmla="*/ 5390984 w 6318157"/>
                <a:gd name="connsiteY109" fmla="*/ 3697356 h 5303520"/>
                <a:gd name="connsiteX110" fmla="*/ 5486400 w 6318157"/>
                <a:gd name="connsiteY110" fmla="*/ 3593989 h 5303520"/>
                <a:gd name="connsiteX111" fmla="*/ 5390984 w 6318157"/>
                <a:gd name="connsiteY111" fmla="*/ 3530379 h 5303520"/>
                <a:gd name="connsiteX112" fmla="*/ 5343276 w 6318157"/>
                <a:gd name="connsiteY112" fmla="*/ 3291840 h 5303520"/>
                <a:gd name="connsiteX113" fmla="*/ 5478449 w 6318157"/>
                <a:gd name="connsiteY113" fmla="*/ 3021495 h 5303520"/>
                <a:gd name="connsiteX114" fmla="*/ 5820355 w 6318157"/>
                <a:gd name="connsiteY114" fmla="*/ 2949934 h 5303520"/>
                <a:gd name="connsiteX115" fmla="*/ 6020959 w 6318157"/>
                <a:gd name="connsiteY115" fmla="*/ 2817743 h 5303520"/>
                <a:gd name="connsiteX116" fmla="*/ 6058811 w 6318157"/>
                <a:gd name="connsiteY116" fmla="*/ 2840189 h 5303520"/>
                <a:gd name="connsiteX117" fmla="*/ 6114056 w 6318157"/>
                <a:gd name="connsiteY117" fmla="*/ 2819234 h 5303520"/>
                <a:gd name="connsiteX118" fmla="*/ 6152156 w 6318157"/>
                <a:gd name="connsiteY118" fmla="*/ 2849714 h 5303520"/>
                <a:gd name="connsiteX119" fmla="*/ 6260741 w 6318157"/>
                <a:gd name="connsiteY119" fmla="*/ 2828759 h 5303520"/>
                <a:gd name="connsiteX120" fmla="*/ 6292298 w 6318157"/>
                <a:gd name="connsiteY120" fmla="*/ 2839444 h 5303520"/>
                <a:gd name="connsiteX121" fmla="*/ 6304556 w 6318157"/>
                <a:gd name="connsiteY121" fmla="*/ 2798279 h 5303520"/>
                <a:gd name="connsiteX122" fmla="*/ 6306461 w 6318157"/>
                <a:gd name="connsiteY122" fmla="*/ 2769704 h 5303520"/>
                <a:gd name="connsiteX123" fmla="*/ 6317891 w 6318157"/>
                <a:gd name="connsiteY123" fmla="*/ 2758274 h 5303520"/>
                <a:gd name="connsiteX124" fmla="*/ 6268361 w 6318157"/>
                <a:gd name="connsiteY124" fmla="*/ 2735414 h 5303520"/>
                <a:gd name="connsiteX125" fmla="*/ 6220736 w 6318157"/>
                <a:gd name="connsiteY125" fmla="*/ 2503749 h 5303520"/>
                <a:gd name="connsiteX126" fmla="*/ 6169301 w 6318157"/>
                <a:gd name="connsiteY126" fmla="*/ 2529968 h 5303520"/>
                <a:gd name="connsiteX127" fmla="*/ 6119771 w 6318157"/>
                <a:gd name="connsiteY127" fmla="*/ 2493479 h 5303520"/>
                <a:gd name="connsiteX128" fmla="*/ 6051191 w 6318157"/>
                <a:gd name="connsiteY128" fmla="*/ 2478533 h 5303520"/>
                <a:gd name="connsiteX129" fmla="*/ 6053096 w 6318157"/>
                <a:gd name="connsiteY129" fmla="*/ 2394713 h 5303520"/>
                <a:gd name="connsiteX130" fmla="*/ 6027337 w 6318157"/>
                <a:gd name="connsiteY130" fmla="*/ 2429537 h 5303520"/>
                <a:gd name="connsiteX131" fmla="*/ 5994041 w 6318157"/>
                <a:gd name="connsiteY131" fmla="*/ 2371853 h 5303520"/>
                <a:gd name="connsiteX132" fmla="*/ 5976896 w 6318157"/>
                <a:gd name="connsiteY132" fmla="*/ 2232788 h 5303520"/>
                <a:gd name="connsiteX133" fmla="*/ 5915936 w 6318157"/>
                <a:gd name="connsiteY133" fmla="*/ 2234693 h 5303520"/>
                <a:gd name="connsiteX134" fmla="*/ 5892910 w 6318157"/>
                <a:gd name="connsiteY134" fmla="*/ 2169877 h 5303520"/>
                <a:gd name="connsiteX135" fmla="*/ 5813066 w 6318157"/>
                <a:gd name="connsiteY135" fmla="*/ 2200403 h 5303520"/>
                <a:gd name="connsiteX136" fmla="*/ 5752106 w 6318157"/>
                <a:gd name="connsiteY136" fmla="*/ 2166113 h 5303520"/>
                <a:gd name="connsiteX137" fmla="*/ 5719721 w 6318157"/>
                <a:gd name="connsiteY137" fmla="*/ 2187068 h 5303520"/>
                <a:gd name="connsiteX138" fmla="*/ 5653046 w 6318157"/>
                <a:gd name="connsiteY138" fmla="*/ 2169923 h 5303520"/>
                <a:gd name="connsiteX139" fmla="*/ 5677231 w 6318157"/>
                <a:gd name="connsiteY139" fmla="*/ 2146852 h 5303520"/>
                <a:gd name="connsiteX140" fmla="*/ 5628281 w 6318157"/>
                <a:gd name="connsiteY140" fmla="*/ 2105153 h 5303520"/>
                <a:gd name="connsiteX141" fmla="*/ 5534108 w 6318157"/>
                <a:gd name="connsiteY141" fmla="*/ 2138901 h 5303520"/>
                <a:gd name="connsiteX142" fmla="*/ 5526156 w 6318157"/>
                <a:gd name="connsiteY142" fmla="*/ 2297927 h 5303520"/>
                <a:gd name="connsiteX143" fmla="*/ 5446643 w 6318157"/>
                <a:gd name="connsiteY143" fmla="*/ 2615979 h 5303520"/>
                <a:gd name="connsiteX144" fmla="*/ 5239909 w 6318157"/>
                <a:gd name="connsiteY144" fmla="*/ 2576222 h 5303520"/>
                <a:gd name="connsiteX145" fmla="*/ 4953663 w 6318157"/>
                <a:gd name="connsiteY145" fmla="*/ 2512612 h 5303520"/>
                <a:gd name="connsiteX146" fmla="*/ 4699221 w 6318157"/>
                <a:gd name="connsiteY146" fmla="*/ 2337683 h 5303520"/>
                <a:gd name="connsiteX147" fmla="*/ 4325509 w 6318157"/>
                <a:gd name="connsiteY147" fmla="*/ 2202511 h 5303520"/>
                <a:gd name="connsiteX148" fmla="*/ 3705308 w 6318157"/>
                <a:gd name="connsiteY148" fmla="*/ 2035534 h 5303520"/>
                <a:gd name="connsiteX149" fmla="*/ 3641697 w 6318157"/>
                <a:gd name="connsiteY149" fmla="*/ 1677725 h 5303520"/>
                <a:gd name="connsiteX150" fmla="*/ 3458817 w 6318157"/>
                <a:gd name="connsiteY150" fmla="*/ 1526650 h 5303520"/>
                <a:gd name="connsiteX151" fmla="*/ 3593989 w 6318157"/>
                <a:gd name="connsiteY151" fmla="*/ 1343770 h 5303520"/>
                <a:gd name="connsiteX152" fmla="*/ 3601941 w 6318157"/>
                <a:gd name="connsiteY152" fmla="*/ 1097280 h 5303520"/>
                <a:gd name="connsiteX153" fmla="*/ 3148716 w 6318157"/>
                <a:gd name="connsiteY153" fmla="*/ 906448 h 5303520"/>
                <a:gd name="connsiteX154" fmla="*/ 2806810 w 6318157"/>
                <a:gd name="connsiteY154" fmla="*/ 834887 h 5303520"/>
                <a:gd name="connsiteX155" fmla="*/ 2600076 w 6318157"/>
                <a:gd name="connsiteY155" fmla="*/ 811033 h 5303520"/>
                <a:gd name="connsiteX156" fmla="*/ 2544417 w 6318157"/>
                <a:gd name="connsiteY156" fmla="*/ 580445 h 5303520"/>
                <a:gd name="connsiteX157" fmla="*/ 2464904 w 6318157"/>
                <a:gd name="connsiteY157" fmla="*/ 357808 h 5303520"/>
                <a:gd name="connsiteX158" fmla="*/ 2417196 w 6318157"/>
                <a:gd name="connsiteY158" fmla="*/ 230587 h 5303520"/>
                <a:gd name="connsiteX159" fmla="*/ 2496709 w 6318157"/>
                <a:gd name="connsiteY159" fmla="*/ 135172 h 5303520"/>
                <a:gd name="connsiteX0" fmla="*/ 2496709 w 6318157"/>
                <a:gd name="connsiteY0" fmla="*/ 135172 h 5303520"/>
                <a:gd name="connsiteX1" fmla="*/ 2393343 w 6318157"/>
                <a:gd name="connsiteY1" fmla="*/ 71561 h 5303520"/>
                <a:gd name="connsiteX2" fmla="*/ 2210463 w 6318157"/>
                <a:gd name="connsiteY2" fmla="*/ 79513 h 5303520"/>
                <a:gd name="connsiteX3" fmla="*/ 2059388 w 6318157"/>
                <a:gd name="connsiteY3" fmla="*/ 0 h 5303520"/>
                <a:gd name="connsiteX4" fmla="*/ 1908313 w 6318157"/>
                <a:gd name="connsiteY4" fmla="*/ 103367 h 5303520"/>
                <a:gd name="connsiteX5" fmla="*/ 1884459 w 6318157"/>
                <a:gd name="connsiteY5" fmla="*/ 310101 h 5303520"/>
                <a:gd name="connsiteX6" fmla="*/ 1773141 w 6318157"/>
                <a:gd name="connsiteY6" fmla="*/ 294198 h 5303520"/>
                <a:gd name="connsiteX7" fmla="*/ 1606163 w 6318157"/>
                <a:gd name="connsiteY7" fmla="*/ 318052 h 5303520"/>
                <a:gd name="connsiteX8" fmla="*/ 1391478 w 6318157"/>
                <a:gd name="connsiteY8" fmla="*/ 190831 h 5303520"/>
                <a:gd name="connsiteX9" fmla="*/ 1256306 w 6318157"/>
                <a:gd name="connsiteY9" fmla="*/ 190831 h 5303520"/>
                <a:gd name="connsiteX10" fmla="*/ 1208598 w 6318157"/>
                <a:gd name="connsiteY10" fmla="*/ 381662 h 5303520"/>
                <a:gd name="connsiteX11" fmla="*/ 1041621 w 6318157"/>
                <a:gd name="connsiteY11" fmla="*/ 548640 h 5303520"/>
                <a:gd name="connsiteX12" fmla="*/ 930303 w 6318157"/>
                <a:gd name="connsiteY12" fmla="*/ 628153 h 5303520"/>
                <a:gd name="connsiteX13" fmla="*/ 842838 w 6318157"/>
                <a:gd name="connsiteY13" fmla="*/ 572494 h 5303520"/>
                <a:gd name="connsiteX14" fmla="*/ 747423 w 6318157"/>
                <a:gd name="connsiteY14" fmla="*/ 755374 h 5303520"/>
                <a:gd name="connsiteX15" fmla="*/ 222636 w 6318157"/>
                <a:gd name="connsiteY15" fmla="*/ 930302 h 5303520"/>
                <a:gd name="connsiteX16" fmla="*/ 254442 w 6318157"/>
                <a:gd name="connsiteY16" fmla="*/ 1073426 h 5303520"/>
                <a:gd name="connsiteX17" fmla="*/ 302149 w 6318157"/>
                <a:gd name="connsiteY17" fmla="*/ 1256306 h 5303520"/>
                <a:gd name="connsiteX18" fmla="*/ 341906 w 6318157"/>
                <a:gd name="connsiteY18" fmla="*/ 1288111 h 5303520"/>
                <a:gd name="connsiteX19" fmla="*/ 508883 w 6318157"/>
                <a:gd name="connsiteY19" fmla="*/ 1319916 h 5303520"/>
                <a:gd name="connsiteX20" fmla="*/ 532737 w 6318157"/>
                <a:gd name="connsiteY20" fmla="*/ 1542553 h 5303520"/>
                <a:gd name="connsiteX21" fmla="*/ 930303 w 6318157"/>
                <a:gd name="connsiteY21" fmla="*/ 1717481 h 5303520"/>
                <a:gd name="connsiteX22" fmla="*/ 818984 w 6318157"/>
                <a:gd name="connsiteY22" fmla="*/ 1844702 h 5303520"/>
                <a:gd name="connsiteX23" fmla="*/ 644056 w 6318157"/>
                <a:gd name="connsiteY23" fmla="*/ 1828800 h 5303520"/>
                <a:gd name="connsiteX24" fmla="*/ 636104 w 6318157"/>
                <a:gd name="connsiteY24" fmla="*/ 2075290 h 5303520"/>
                <a:gd name="connsiteX25" fmla="*/ 755374 w 6318157"/>
                <a:gd name="connsiteY25" fmla="*/ 2178657 h 5303520"/>
                <a:gd name="connsiteX26" fmla="*/ 818984 w 6318157"/>
                <a:gd name="connsiteY26" fmla="*/ 2289975 h 5303520"/>
                <a:gd name="connsiteX27" fmla="*/ 818984 w 6318157"/>
                <a:gd name="connsiteY27" fmla="*/ 2329732 h 5303520"/>
                <a:gd name="connsiteX28" fmla="*/ 580445 w 6318157"/>
                <a:gd name="connsiteY28" fmla="*/ 2361537 h 5303520"/>
                <a:gd name="connsiteX29" fmla="*/ 485029 w 6318157"/>
                <a:gd name="connsiteY29" fmla="*/ 2393342 h 5303520"/>
                <a:gd name="connsiteX30" fmla="*/ 437322 w 6318157"/>
                <a:gd name="connsiteY30" fmla="*/ 2544417 h 5303520"/>
                <a:gd name="connsiteX31" fmla="*/ 238539 w 6318157"/>
                <a:gd name="connsiteY31" fmla="*/ 2615979 h 5303520"/>
                <a:gd name="connsiteX32" fmla="*/ 294198 w 6318157"/>
                <a:gd name="connsiteY32" fmla="*/ 2687541 h 5303520"/>
                <a:gd name="connsiteX33" fmla="*/ 405516 w 6318157"/>
                <a:gd name="connsiteY33" fmla="*/ 2727297 h 5303520"/>
                <a:gd name="connsiteX34" fmla="*/ 349857 w 6318157"/>
                <a:gd name="connsiteY34" fmla="*/ 2854518 h 5303520"/>
                <a:gd name="connsiteX35" fmla="*/ 206734 w 6318157"/>
                <a:gd name="connsiteY35" fmla="*/ 3021495 h 5303520"/>
                <a:gd name="connsiteX36" fmla="*/ 166977 w 6318157"/>
                <a:gd name="connsiteY36" fmla="*/ 3260034 h 5303520"/>
                <a:gd name="connsiteX37" fmla="*/ 103367 w 6318157"/>
                <a:gd name="connsiteY37" fmla="*/ 3450866 h 5303520"/>
                <a:gd name="connsiteX38" fmla="*/ 0 w 6318157"/>
                <a:gd name="connsiteY38" fmla="*/ 3570135 h 5303520"/>
                <a:gd name="connsiteX39" fmla="*/ 0 w 6318157"/>
                <a:gd name="connsiteY39" fmla="*/ 3649648 h 5303520"/>
                <a:gd name="connsiteX40" fmla="*/ 15903 w 6318157"/>
                <a:gd name="connsiteY40" fmla="*/ 3729161 h 5303520"/>
                <a:gd name="connsiteX41" fmla="*/ 127221 w 6318157"/>
                <a:gd name="connsiteY41" fmla="*/ 3745064 h 5303520"/>
                <a:gd name="connsiteX42" fmla="*/ 190831 w 6318157"/>
                <a:gd name="connsiteY42" fmla="*/ 3641697 h 5303520"/>
                <a:gd name="connsiteX43" fmla="*/ 326003 w 6318157"/>
                <a:gd name="connsiteY43" fmla="*/ 3586038 h 5303520"/>
                <a:gd name="connsiteX44" fmla="*/ 326003 w 6318157"/>
                <a:gd name="connsiteY44" fmla="*/ 3586038 h 5303520"/>
                <a:gd name="connsiteX45" fmla="*/ 445273 w 6318157"/>
                <a:gd name="connsiteY45" fmla="*/ 3705307 h 5303520"/>
                <a:gd name="connsiteX46" fmla="*/ 413468 w 6318157"/>
                <a:gd name="connsiteY46" fmla="*/ 3760967 h 5303520"/>
                <a:gd name="connsiteX47" fmla="*/ 357809 w 6318157"/>
                <a:gd name="connsiteY47" fmla="*/ 4174434 h 5303520"/>
                <a:gd name="connsiteX48" fmla="*/ 556591 w 6318157"/>
                <a:gd name="connsiteY48" fmla="*/ 3991554 h 5303520"/>
                <a:gd name="connsiteX49" fmla="*/ 620202 w 6318157"/>
                <a:gd name="connsiteY49" fmla="*/ 4023360 h 5303520"/>
                <a:gd name="connsiteX50" fmla="*/ 723569 w 6318157"/>
                <a:gd name="connsiteY50" fmla="*/ 4039262 h 5303520"/>
                <a:gd name="connsiteX51" fmla="*/ 795130 w 6318157"/>
                <a:gd name="connsiteY51" fmla="*/ 4150581 h 5303520"/>
                <a:gd name="connsiteX52" fmla="*/ 1025718 w 6318157"/>
                <a:gd name="connsiteY52" fmla="*/ 4253947 h 5303520"/>
                <a:gd name="connsiteX53" fmla="*/ 1176793 w 6318157"/>
                <a:gd name="connsiteY53" fmla="*/ 4500438 h 5303520"/>
                <a:gd name="connsiteX54" fmla="*/ 1144988 w 6318157"/>
                <a:gd name="connsiteY54" fmla="*/ 4595854 h 5303520"/>
                <a:gd name="connsiteX55" fmla="*/ 1614115 w 6318157"/>
                <a:gd name="connsiteY55" fmla="*/ 4842344 h 5303520"/>
                <a:gd name="connsiteX56" fmla="*/ 1614115 w 6318157"/>
                <a:gd name="connsiteY56" fmla="*/ 4993419 h 5303520"/>
                <a:gd name="connsiteX57" fmla="*/ 1614115 w 6318157"/>
                <a:gd name="connsiteY57" fmla="*/ 5128591 h 5303520"/>
                <a:gd name="connsiteX58" fmla="*/ 1653871 w 6318157"/>
                <a:gd name="connsiteY58" fmla="*/ 5255812 h 5303520"/>
                <a:gd name="connsiteX59" fmla="*/ 1844703 w 6318157"/>
                <a:gd name="connsiteY59" fmla="*/ 5303520 h 5303520"/>
                <a:gd name="connsiteX60" fmla="*/ 1844703 w 6318157"/>
                <a:gd name="connsiteY60" fmla="*/ 5303520 h 5303520"/>
                <a:gd name="connsiteX61" fmla="*/ 1971923 w 6318157"/>
                <a:gd name="connsiteY61" fmla="*/ 5247861 h 5303520"/>
                <a:gd name="connsiteX62" fmla="*/ 2115047 w 6318157"/>
                <a:gd name="connsiteY62" fmla="*/ 5239909 h 5303520"/>
                <a:gd name="connsiteX63" fmla="*/ 2170706 w 6318157"/>
                <a:gd name="connsiteY63" fmla="*/ 5144494 h 5303520"/>
                <a:gd name="connsiteX64" fmla="*/ 2083242 w 6318157"/>
                <a:gd name="connsiteY64" fmla="*/ 5080883 h 5303520"/>
                <a:gd name="connsiteX65" fmla="*/ 2011680 w 6318157"/>
                <a:gd name="connsiteY65" fmla="*/ 5033175 h 5303520"/>
                <a:gd name="connsiteX66" fmla="*/ 1932167 w 6318157"/>
                <a:gd name="connsiteY66" fmla="*/ 4937760 h 5303520"/>
                <a:gd name="connsiteX67" fmla="*/ 1884459 w 6318157"/>
                <a:gd name="connsiteY67" fmla="*/ 4834393 h 5303520"/>
                <a:gd name="connsiteX68" fmla="*/ 1940118 w 6318157"/>
                <a:gd name="connsiteY68" fmla="*/ 4770782 h 5303520"/>
                <a:gd name="connsiteX69" fmla="*/ 2226365 w 6318157"/>
                <a:gd name="connsiteY69" fmla="*/ 4683318 h 5303520"/>
                <a:gd name="connsiteX70" fmla="*/ 2313829 w 6318157"/>
                <a:gd name="connsiteY70" fmla="*/ 4707172 h 5303520"/>
                <a:gd name="connsiteX71" fmla="*/ 2449002 w 6318157"/>
                <a:gd name="connsiteY71" fmla="*/ 4731026 h 5303520"/>
                <a:gd name="connsiteX72" fmla="*/ 2504661 w 6318157"/>
                <a:gd name="connsiteY72" fmla="*/ 4826441 h 5303520"/>
                <a:gd name="connsiteX73" fmla="*/ 2584174 w 6318157"/>
                <a:gd name="connsiteY73" fmla="*/ 4818490 h 5303520"/>
                <a:gd name="connsiteX74" fmla="*/ 2798859 w 6318157"/>
                <a:gd name="connsiteY74" fmla="*/ 4818490 h 5303520"/>
                <a:gd name="connsiteX75" fmla="*/ 2934031 w 6318157"/>
                <a:gd name="connsiteY75" fmla="*/ 4945711 h 5303520"/>
                <a:gd name="connsiteX76" fmla="*/ 2910177 w 6318157"/>
                <a:gd name="connsiteY76" fmla="*/ 5136542 h 5303520"/>
                <a:gd name="connsiteX77" fmla="*/ 2981739 w 6318157"/>
                <a:gd name="connsiteY77" fmla="*/ 5080883 h 5303520"/>
                <a:gd name="connsiteX78" fmla="*/ 3101009 w 6318157"/>
                <a:gd name="connsiteY78" fmla="*/ 5144494 h 5303520"/>
                <a:gd name="connsiteX79" fmla="*/ 3164619 w 6318157"/>
                <a:gd name="connsiteY79" fmla="*/ 4842344 h 5303520"/>
                <a:gd name="connsiteX80" fmla="*/ 3116911 w 6318157"/>
                <a:gd name="connsiteY80" fmla="*/ 4476584 h 5303520"/>
                <a:gd name="connsiteX81" fmla="*/ 3156668 w 6318157"/>
                <a:gd name="connsiteY81" fmla="*/ 4365266 h 5303520"/>
                <a:gd name="connsiteX82" fmla="*/ 3323645 w 6318157"/>
                <a:gd name="connsiteY82" fmla="*/ 4301655 h 5303520"/>
                <a:gd name="connsiteX83" fmla="*/ 3482671 w 6318157"/>
                <a:gd name="connsiteY83" fmla="*/ 4253947 h 5303520"/>
                <a:gd name="connsiteX84" fmla="*/ 3570136 w 6318157"/>
                <a:gd name="connsiteY84" fmla="*/ 4333461 h 5303520"/>
                <a:gd name="connsiteX85" fmla="*/ 3530379 w 6318157"/>
                <a:gd name="connsiteY85" fmla="*/ 4444779 h 5303520"/>
                <a:gd name="connsiteX86" fmla="*/ 3546282 w 6318157"/>
                <a:gd name="connsiteY86" fmla="*/ 4548146 h 5303520"/>
                <a:gd name="connsiteX87" fmla="*/ 3609892 w 6318157"/>
                <a:gd name="connsiteY87" fmla="*/ 4603805 h 5303520"/>
                <a:gd name="connsiteX88" fmla="*/ 3673503 w 6318157"/>
                <a:gd name="connsiteY88" fmla="*/ 4611756 h 5303520"/>
                <a:gd name="connsiteX89" fmla="*/ 3745064 w 6318157"/>
                <a:gd name="connsiteY89" fmla="*/ 4746928 h 5303520"/>
                <a:gd name="connsiteX90" fmla="*/ 4071068 w 6318157"/>
                <a:gd name="connsiteY90" fmla="*/ 4691269 h 5303520"/>
                <a:gd name="connsiteX91" fmla="*/ 4397071 w 6318157"/>
                <a:gd name="connsiteY91" fmla="*/ 4659464 h 5303520"/>
                <a:gd name="connsiteX92" fmla="*/ 4436828 w 6318157"/>
                <a:gd name="connsiteY92" fmla="*/ 4762831 h 5303520"/>
                <a:gd name="connsiteX93" fmla="*/ 4500438 w 6318157"/>
                <a:gd name="connsiteY93" fmla="*/ 4731026 h 5303520"/>
                <a:gd name="connsiteX94" fmla="*/ 4595854 w 6318157"/>
                <a:gd name="connsiteY94" fmla="*/ 4659464 h 5303520"/>
                <a:gd name="connsiteX95" fmla="*/ 4659464 w 6318157"/>
                <a:gd name="connsiteY95" fmla="*/ 4500438 h 5303520"/>
                <a:gd name="connsiteX96" fmla="*/ 4683318 w 6318157"/>
                <a:gd name="connsiteY96" fmla="*/ 4277801 h 5303520"/>
                <a:gd name="connsiteX97" fmla="*/ 4516341 w 6318157"/>
                <a:gd name="connsiteY97" fmla="*/ 4222142 h 5303520"/>
                <a:gd name="connsiteX98" fmla="*/ 4548146 w 6318157"/>
                <a:gd name="connsiteY98" fmla="*/ 4047214 h 5303520"/>
                <a:gd name="connsiteX99" fmla="*/ 4619708 w 6318157"/>
                <a:gd name="connsiteY99" fmla="*/ 3991554 h 5303520"/>
                <a:gd name="connsiteX100" fmla="*/ 4738977 w 6318157"/>
                <a:gd name="connsiteY100" fmla="*/ 3856382 h 5303520"/>
                <a:gd name="connsiteX101" fmla="*/ 4826442 w 6318157"/>
                <a:gd name="connsiteY101" fmla="*/ 3737113 h 5303520"/>
                <a:gd name="connsiteX102" fmla="*/ 4929809 w 6318157"/>
                <a:gd name="connsiteY102" fmla="*/ 3824577 h 5303520"/>
                <a:gd name="connsiteX103" fmla="*/ 4921857 w 6318157"/>
                <a:gd name="connsiteY103" fmla="*/ 3991554 h 5303520"/>
                <a:gd name="connsiteX104" fmla="*/ 4977516 w 6318157"/>
                <a:gd name="connsiteY104" fmla="*/ 4015408 h 5303520"/>
                <a:gd name="connsiteX105" fmla="*/ 5025224 w 6318157"/>
                <a:gd name="connsiteY105" fmla="*/ 3919993 h 5303520"/>
                <a:gd name="connsiteX106" fmla="*/ 5072932 w 6318157"/>
                <a:gd name="connsiteY106" fmla="*/ 3919993 h 5303520"/>
                <a:gd name="connsiteX107" fmla="*/ 5144494 w 6318157"/>
                <a:gd name="connsiteY107" fmla="*/ 3816626 h 5303520"/>
                <a:gd name="connsiteX108" fmla="*/ 5160396 w 6318157"/>
                <a:gd name="connsiteY108" fmla="*/ 3745064 h 5303520"/>
                <a:gd name="connsiteX109" fmla="*/ 5390984 w 6318157"/>
                <a:gd name="connsiteY109" fmla="*/ 3697356 h 5303520"/>
                <a:gd name="connsiteX110" fmla="*/ 5486400 w 6318157"/>
                <a:gd name="connsiteY110" fmla="*/ 3593989 h 5303520"/>
                <a:gd name="connsiteX111" fmla="*/ 5390984 w 6318157"/>
                <a:gd name="connsiteY111" fmla="*/ 3530379 h 5303520"/>
                <a:gd name="connsiteX112" fmla="*/ 5343276 w 6318157"/>
                <a:gd name="connsiteY112" fmla="*/ 3291840 h 5303520"/>
                <a:gd name="connsiteX113" fmla="*/ 5478449 w 6318157"/>
                <a:gd name="connsiteY113" fmla="*/ 3021495 h 5303520"/>
                <a:gd name="connsiteX114" fmla="*/ 5820355 w 6318157"/>
                <a:gd name="connsiteY114" fmla="*/ 2949934 h 5303520"/>
                <a:gd name="connsiteX115" fmla="*/ 6020959 w 6318157"/>
                <a:gd name="connsiteY115" fmla="*/ 2817743 h 5303520"/>
                <a:gd name="connsiteX116" fmla="*/ 6058811 w 6318157"/>
                <a:gd name="connsiteY116" fmla="*/ 2840189 h 5303520"/>
                <a:gd name="connsiteX117" fmla="*/ 6114056 w 6318157"/>
                <a:gd name="connsiteY117" fmla="*/ 2819234 h 5303520"/>
                <a:gd name="connsiteX118" fmla="*/ 6152156 w 6318157"/>
                <a:gd name="connsiteY118" fmla="*/ 2849714 h 5303520"/>
                <a:gd name="connsiteX119" fmla="*/ 6260741 w 6318157"/>
                <a:gd name="connsiteY119" fmla="*/ 2828759 h 5303520"/>
                <a:gd name="connsiteX120" fmla="*/ 6292298 w 6318157"/>
                <a:gd name="connsiteY120" fmla="*/ 2839444 h 5303520"/>
                <a:gd name="connsiteX121" fmla="*/ 6304556 w 6318157"/>
                <a:gd name="connsiteY121" fmla="*/ 2798279 h 5303520"/>
                <a:gd name="connsiteX122" fmla="*/ 6306461 w 6318157"/>
                <a:gd name="connsiteY122" fmla="*/ 2769704 h 5303520"/>
                <a:gd name="connsiteX123" fmla="*/ 6317891 w 6318157"/>
                <a:gd name="connsiteY123" fmla="*/ 2758274 h 5303520"/>
                <a:gd name="connsiteX124" fmla="*/ 6268361 w 6318157"/>
                <a:gd name="connsiteY124" fmla="*/ 2735414 h 5303520"/>
                <a:gd name="connsiteX125" fmla="*/ 6220736 w 6318157"/>
                <a:gd name="connsiteY125" fmla="*/ 2503749 h 5303520"/>
                <a:gd name="connsiteX126" fmla="*/ 6169301 w 6318157"/>
                <a:gd name="connsiteY126" fmla="*/ 2529968 h 5303520"/>
                <a:gd name="connsiteX127" fmla="*/ 6119771 w 6318157"/>
                <a:gd name="connsiteY127" fmla="*/ 2493479 h 5303520"/>
                <a:gd name="connsiteX128" fmla="*/ 6051191 w 6318157"/>
                <a:gd name="connsiteY128" fmla="*/ 2478533 h 5303520"/>
                <a:gd name="connsiteX129" fmla="*/ 6053096 w 6318157"/>
                <a:gd name="connsiteY129" fmla="*/ 2394713 h 5303520"/>
                <a:gd name="connsiteX130" fmla="*/ 6027337 w 6318157"/>
                <a:gd name="connsiteY130" fmla="*/ 2429537 h 5303520"/>
                <a:gd name="connsiteX131" fmla="*/ 5994041 w 6318157"/>
                <a:gd name="connsiteY131" fmla="*/ 2371853 h 5303520"/>
                <a:gd name="connsiteX132" fmla="*/ 5976896 w 6318157"/>
                <a:gd name="connsiteY132" fmla="*/ 2232788 h 5303520"/>
                <a:gd name="connsiteX133" fmla="*/ 5915936 w 6318157"/>
                <a:gd name="connsiteY133" fmla="*/ 2234693 h 5303520"/>
                <a:gd name="connsiteX134" fmla="*/ 5892910 w 6318157"/>
                <a:gd name="connsiteY134" fmla="*/ 2169877 h 5303520"/>
                <a:gd name="connsiteX135" fmla="*/ 5813066 w 6318157"/>
                <a:gd name="connsiteY135" fmla="*/ 2200403 h 5303520"/>
                <a:gd name="connsiteX136" fmla="*/ 5752106 w 6318157"/>
                <a:gd name="connsiteY136" fmla="*/ 2166113 h 5303520"/>
                <a:gd name="connsiteX137" fmla="*/ 5719721 w 6318157"/>
                <a:gd name="connsiteY137" fmla="*/ 2187068 h 5303520"/>
                <a:gd name="connsiteX138" fmla="*/ 5653046 w 6318157"/>
                <a:gd name="connsiteY138" fmla="*/ 2169923 h 5303520"/>
                <a:gd name="connsiteX139" fmla="*/ 5677231 w 6318157"/>
                <a:gd name="connsiteY139" fmla="*/ 2146852 h 5303520"/>
                <a:gd name="connsiteX140" fmla="*/ 5628281 w 6318157"/>
                <a:gd name="connsiteY140" fmla="*/ 2105153 h 5303520"/>
                <a:gd name="connsiteX141" fmla="*/ 5488388 w 6318157"/>
                <a:gd name="connsiteY141" fmla="*/ 2108421 h 5303520"/>
                <a:gd name="connsiteX142" fmla="*/ 5526156 w 6318157"/>
                <a:gd name="connsiteY142" fmla="*/ 2297927 h 5303520"/>
                <a:gd name="connsiteX143" fmla="*/ 5446643 w 6318157"/>
                <a:gd name="connsiteY143" fmla="*/ 2615979 h 5303520"/>
                <a:gd name="connsiteX144" fmla="*/ 5239909 w 6318157"/>
                <a:gd name="connsiteY144" fmla="*/ 2576222 h 5303520"/>
                <a:gd name="connsiteX145" fmla="*/ 4953663 w 6318157"/>
                <a:gd name="connsiteY145" fmla="*/ 2512612 h 5303520"/>
                <a:gd name="connsiteX146" fmla="*/ 4699221 w 6318157"/>
                <a:gd name="connsiteY146" fmla="*/ 2337683 h 5303520"/>
                <a:gd name="connsiteX147" fmla="*/ 4325509 w 6318157"/>
                <a:gd name="connsiteY147" fmla="*/ 2202511 h 5303520"/>
                <a:gd name="connsiteX148" fmla="*/ 3705308 w 6318157"/>
                <a:gd name="connsiteY148" fmla="*/ 2035534 h 5303520"/>
                <a:gd name="connsiteX149" fmla="*/ 3641697 w 6318157"/>
                <a:gd name="connsiteY149" fmla="*/ 1677725 h 5303520"/>
                <a:gd name="connsiteX150" fmla="*/ 3458817 w 6318157"/>
                <a:gd name="connsiteY150" fmla="*/ 1526650 h 5303520"/>
                <a:gd name="connsiteX151" fmla="*/ 3593989 w 6318157"/>
                <a:gd name="connsiteY151" fmla="*/ 1343770 h 5303520"/>
                <a:gd name="connsiteX152" fmla="*/ 3601941 w 6318157"/>
                <a:gd name="connsiteY152" fmla="*/ 1097280 h 5303520"/>
                <a:gd name="connsiteX153" fmla="*/ 3148716 w 6318157"/>
                <a:gd name="connsiteY153" fmla="*/ 906448 h 5303520"/>
                <a:gd name="connsiteX154" fmla="*/ 2806810 w 6318157"/>
                <a:gd name="connsiteY154" fmla="*/ 834887 h 5303520"/>
                <a:gd name="connsiteX155" fmla="*/ 2600076 w 6318157"/>
                <a:gd name="connsiteY155" fmla="*/ 811033 h 5303520"/>
                <a:gd name="connsiteX156" fmla="*/ 2544417 w 6318157"/>
                <a:gd name="connsiteY156" fmla="*/ 580445 h 5303520"/>
                <a:gd name="connsiteX157" fmla="*/ 2464904 w 6318157"/>
                <a:gd name="connsiteY157" fmla="*/ 357808 h 5303520"/>
                <a:gd name="connsiteX158" fmla="*/ 2417196 w 6318157"/>
                <a:gd name="connsiteY158" fmla="*/ 230587 h 5303520"/>
                <a:gd name="connsiteX159" fmla="*/ 2496709 w 6318157"/>
                <a:gd name="connsiteY159" fmla="*/ 135172 h 5303520"/>
                <a:gd name="connsiteX0" fmla="*/ 2496709 w 6318157"/>
                <a:gd name="connsiteY0" fmla="*/ 135172 h 5303520"/>
                <a:gd name="connsiteX1" fmla="*/ 2393343 w 6318157"/>
                <a:gd name="connsiteY1" fmla="*/ 71561 h 5303520"/>
                <a:gd name="connsiteX2" fmla="*/ 2210463 w 6318157"/>
                <a:gd name="connsiteY2" fmla="*/ 79513 h 5303520"/>
                <a:gd name="connsiteX3" fmla="*/ 2059388 w 6318157"/>
                <a:gd name="connsiteY3" fmla="*/ 0 h 5303520"/>
                <a:gd name="connsiteX4" fmla="*/ 1908313 w 6318157"/>
                <a:gd name="connsiteY4" fmla="*/ 103367 h 5303520"/>
                <a:gd name="connsiteX5" fmla="*/ 1884459 w 6318157"/>
                <a:gd name="connsiteY5" fmla="*/ 310101 h 5303520"/>
                <a:gd name="connsiteX6" fmla="*/ 1773141 w 6318157"/>
                <a:gd name="connsiteY6" fmla="*/ 294198 h 5303520"/>
                <a:gd name="connsiteX7" fmla="*/ 1606163 w 6318157"/>
                <a:gd name="connsiteY7" fmla="*/ 318052 h 5303520"/>
                <a:gd name="connsiteX8" fmla="*/ 1391478 w 6318157"/>
                <a:gd name="connsiteY8" fmla="*/ 190831 h 5303520"/>
                <a:gd name="connsiteX9" fmla="*/ 1256306 w 6318157"/>
                <a:gd name="connsiteY9" fmla="*/ 190831 h 5303520"/>
                <a:gd name="connsiteX10" fmla="*/ 1208598 w 6318157"/>
                <a:gd name="connsiteY10" fmla="*/ 381662 h 5303520"/>
                <a:gd name="connsiteX11" fmla="*/ 1041621 w 6318157"/>
                <a:gd name="connsiteY11" fmla="*/ 548640 h 5303520"/>
                <a:gd name="connsiteX12" fmla="*/ 930303 w 6318157"/>
                <a:gd name="connsiteY12" fmla="*/ 628153 h 5303520"/>
                <a:gd name="connsiteX13" fmla="*/ 842838 w 6318157"/>
                <a:gd name="connsiteY13" fmla="*/ 572494 h 5303520"/>
                <a:gd name="connsiteX14" fmla="*/ 747423 w 6318157"/>
                <a:gd name="connsiteY14" fmla="*/ 755374 h 5303520"/>
                <a:gd name="connsiteX15" fmla="*/ 222636 w 6318157"/>
                <a:gd name="connsiteY15" fmla="*/ 930302 h 5303520"/>
                <a:gd name="connsiteX16" fmla="*/ 254442 w 6318157"/>
                <a:gd name="connsiteY16" fmla="*/ 1073426 h 5303520"/>
                <a:gd name="connsiteX17" fmla="*/ 302149 w 6318157"/>
                <a:gd name="connsiteY17" fmla="*/ 1256306 h 5303520"/>
                <a:gd name="connsiteX18" fmla="*/ 341906 w 6318157"/>
                <a:gd name="connsiteY18" fmla="*/ 1288111 h 5303520"/>
                <a:gd name="connsiteX19" fmla="*/ 508883 w 6318157"/>
                <a:gd name="connsiteY19" fmla="*/ 1319916 h 5303520"/>
                <a:gd name="connsiteX20" fmla="*/ 532737 w 6318157"/>
                <a:gd name="connsiteY20" fmla="*/ 1542553 h 5303520"/>
                <a:gd name="connsiteX21" fmla="*/ 930303 w 6318157"/>
                <a:gd name="connsiteY21" fmla="*/ 1717481 h 5303520"/>
                <a:gd name="connsiteX22" fmla="*/ 818984 w 6318157"/>
                <a:gd name="connsiteY22" fmla="*/ 1844702 h 5303520"/>
                <a:gd name="connsiteX23" fmla="*/ 644056 w 6318157"/>
                <a:gd name="connsiteY23" fmla="*/ 1828800 h 5303520"/>
                <a:gd name="connsiteX24" fmla="*/ 636104 w 6318157"/>
                <a:gd name="connsiteY24" fmla="*/ 2075290 h 5303520"/>
                <a:gd name="connsiteX25" fmla="*/ 755374 w 6318157"/>
                <a:gd name="connsiteY25" fmla="*/ 2178657 h 5303520"/>
                <a:gd name="connsiteX26" fmla="*/ 818984 w 6318157"/>
                <a:gd name="connsiteY26" fmla="*/ 2289975 h 5303520"/>
                <a:gd name="connsiteX27" fmla="*/ 818984 w 6318157"/>
                <a:gd name="connsiteY27" fmla="*/ 2329732 h 5303520"/>
                <a:gd name="connsiteX28" fmla="*/ 580445 w 6318157"/>
                <a:gd name="connsiteY28" fmla="*/ 2361537 h 5303520"/>
                <a:gd name="connsiteX29" fmla="*/ 485029 w 6318157"/>
                <a:gd name="connsiteY29" fmla="*/ 2393342 h 5303520"/>
                <a:gd name="connsiteX30" fmla="*/ 437322 w 6318157"/>
                <a:gd name="connsiteY30" fmla="*/ 2544417 h 5303520"/>
                <a:gd name="connsiteX31" fmla="*/ 238539 w 6318157"/>
                <a:gd name="connsiteY31" fmla="*/ 2615979 h 5303520"/>
                <a:gd name="connsiteX32" fmla="*/ 294198 w 6318157"/>
                <a:gd name="connsiteY32" fmla="*/ 2687541 h 5303520"/>
                <a:gd name="connsiteX33" fmla="*/ 405516 w 6318157"/>
                <a:gd name="connsiteY33" fmla="*/ 2727297 h 5303520"/>
                <a:gd name="connsiteX34" fmla="*/ 349857 w 6318157"/>
                <a:gd name="connsiteY34" fmla="*/ 2854518 h 5303520"/>
                <a:gd name="connsiteX35" fmla="*/ 206734 w 6318157"/>
                <a:gd name="connsiteY35" fmla="*/ 3021495 h 5303520"/>
                <a:gd name="connsiteX36" fmla="*/ 166977 w 6318157"/>
                <a:gd name="connsiteY36" fmla="*/ 3260034 h 5303520"/>
                <a:gd name="connsiteX37" fmla="*/ 103367 w 6318157"/>
                <a:gd name="connsiteY37" fmla="*/ 3450866 h 5303520"/>
                <a:gd name="connsiteX38" fmla="*/ 0 w 6318157"/>
                <a:gd name="connsiteY38" fmla="*/ 3570135 h 5303520"/>
                <a:gd name="connsiteX39" fmla="*/ 0 w 6318157"/>
                <a:gd name="connsiteY39" fmla="*/ 3649648 h 5303520"/>
                <a:gd name="connsiteX40" fmla="*/ 15903 w 6318157"/>
                <a:gd name="connsiteY40" fmla="*/ 3729161 h 5303520"/>
                <a:gd name="connsiteX41" fmla="*/ 127221 w 6318157"/>
                <a:gd name="connsiteY41" fmla="*/ 3745064 h 5303520"/>
                <a:gd name="connsiteX42" fmla="*/ 190831 w 6318157"/>
                <a:gd name="connsiteY42" fmla="*/ 3641697 h 5303520"/>
                <a:gd name="connsiteX43" fmla="*/ 326003 w 6318157"/>
                <a:gd name="connsiteY43" fmla="*/ 3586038 h 5303520"/>
                <a:gd name="connsiteX44" fmla="*/ 326003 w 6318157"/>
                <a:gd name="connsiteY44" fmla="*/ 3586038 h 5303520"/>
                <a:gd name="connsiteX45" fmla="*/ 445273 w 6318157"/>
                <a:gd name="connsiteY45" fmla="*/ 3705307 h 5303520"/>
                <a:gd name="connsiteX46" fmla="*/ 413468 w 6318157"/>
                <a:gd name="connsiteY46" fmla="*/ 3760967 h 5303520"/>
                <a:gd name="connsiteX47" fmla="*/ 357809 w 6318157"/>
                <a:gd name="connsiteY47" fmla="*/ 4174434 h 5303520"/>
                <a:gd name="connsiteX48" fmla="*/ 556591 w 6318157"/>
                <a:gd name="connsiteY48" fmla="*/ 3991554 h 5303520"/>
                <a:gd name="connsiteX49" fmla="*/ 620202 w 6318157"/>
                <a:gd name="connsiteY49" fmla="*/ 4023360 h 5303520"/>
                <a:gd name="connsiteX50" fmla="*/ 723569 w 6318157"/>
                <a:gd name="connsiteY50" fmla="*/ 4039262 h 5303520"/>
                <a:gd name="connsiteX51" fmla="*/ 795130 w 6318157"/>
                <a:gd name="connsiteY51" fmla="*/ 4150581 h 5303520"/>
                <a:gd name="connsiteX52" fmla="*/ 1025718 w 6318157"/>
                <a:gd name="connsiteY52" fmla="*/ 4253947 h 5303520"/>
                <a:gd name="connsiteX53" fmla="*/ 1176793 w 6318157"/>
                <a:gd name="connsiteY53" fmla="*/ 4500438 h 5303520"/>
                <a:gd name="connsiteX54" fmla="*/ 1144988 w 6318157"/>
                <a:gd name="connsiteY54" fmla="*/ 4595854 h 5303520"/>
                <a:gd name="connsiteX55" fmla="*/ 1614115 w 6318157"/>
                <a:gd name="connsiteY55" fmla="*/ 4842344 h 5303520"/>
                <a:gd name="connsiteX56" fmla="*/ 1614115 w 6318157"/>
                <a:gd name="connsiteY56" fmla="*/ 4993419 h 5303520"/>
                <a:gd name="connsiteX57" fmla="*/ 1614115 w 6318157"/>
                <a:gd name="connsiteY57" fmla="*/ 5128591 h 5303520"/>
                <a:gd name="connsiteX58" fmla="*/ 1653871 w 6318157"/>
                <a:gd name="connsiteY58" fmla="*/ 5255812 h 5303520"/>
                <a:gd name="connsiteX59" fmla="*/ 1844703 w 6318157"/>
                <a:gd name="connsiteY59" fmla="*/ 5303520 h 5303520"/>
                <a:gd name="connsiteX60" fmla="*/ 1844703 w 6318157"/>
                <a:gd name="connsiteY60" fmla="*/ 5303520 h 5303520"/>
                <a:gd name="connsiteX61" fmla="*/ 1971923 w 6318157"/>
                <a:gd name="connsiteY61" fmla="*/ 5247861 h 5303520"/>
                <a:gd name="connsiteX62" fmla="*/ 2115047 w 6318157"/>
                <a:gd name="connsiteY62" fmla="*/ 5239909 h 5303520"/>
                <a:gd name="connsiteX63" fmla="*/ 2170706 w 6318157"/>
                <a:gd name="connsiteY63" fmla="*/ 5144494 h 5303520"/>
                <a:gd name="connsiteX64" fmla="*/ 2083242 w 6318157"/>
                <a:gd name="connsiteY64" fmla="*/ 5080883 h 5303520"/>
                <a:gd name="connsiteX65" fmla="*/ 2011680 w 6318157"/>
                <a:gd name="connsiteY65" fmla="*/ 5033175 h 5303520"/>
                <a:gd name="connsiteX66" fmla="*/ 1932167 w 6318157"/>
                <a:gd name="connsiteY66" fmla="*/ 4937760 h 5303520"/>
                <a:gd name="connsiteX67" fmla="*/ 1884459 w 6318157"/>
                <a:gd name="connsiteY67" fmla="*/ 4834393 h 5303520"/>
                <a:gd name="connsiteX68" fmla="*/ 1940118 w 6318157"/>
                <a:gd name="connsiteY68" fmla="*/ 4770782 h 5303520"/>
                <a:gd name="connsiteX69" fmla="*/ 2226365 w 6318157"/>
                <a:gd name="connsiteY69" fmla="*/ 4683318 h 5303520"/>
                <a:gd name="connsiteX70" fmla="*/ 2313829 w 6318157"/>
                <a:gd name="connsiteY70" fmla="*/ 4707172 h 5303520"/>
                <a:gd name="connsiteX71" fmla="*/ 2449002 w 6318157"/>
                <a:gd name="connsiteY71" fmla="*/ 4731026 h 5303520"/>
                <a:gd name="connsiteX72" fmla="*/ 2504661 w 6318157"/>
                <a:gd name="connsiteY72" fmla="*/ 4826441 h 5303520"/>
                <a:gd name="connsiteX73" fmla="*/ 2584174 w 6318157"/>
                <a:gd name="connsiteY73" fmla="*/ 4818490 h 5303520"/>
                <a:gd name="connsiteX74" fmla="*/ 2798859 w 6318157"/>
                <a:gd name="connsiteY74" fmla="*/ 4818490 h 5303520"/>
                <a:gd name="connsiteX75" fmla="*/ 2934031 w 6318157"/>
                <a:gd name="connsiteY75" fmla="*/ 4945711 h 5303520"/>
                <a:gd name="connsiteX76" fmla="*/ 2910177 w 6318157"/>
                <a:gd name="connsiteY76" fmla="*/ 5136542 h 5303520"/>
                <a:gd name="connsiteX77" fmla="*/ 2981739 w 6318157"/>
                <a:gd name="connsiteY77" fmla="*/ 5080883 h 5303520"/>
                <a:gd name="connsiteX78" fmla="*/ 3101009 w 6318157"/>
                <a:gd name="connsiteY78" fmla="*/ 5144494 h 5303520"/>
                <a:gd name="connsiteX79" fmla="*/ 3164619 w 6318157"/>
                <a:gd name="connsiteY79" fmla="*/ 4842344 h 5303520"/>
                <a:gd name="connsiteX80" fmla="*/ 3116911 w 6318157"/>
                <a:gd name="connsiteY80" fmla="*/ 4476584 h 5303520"/>
                <a:gd name="connsiteX81" fmla="*/ 3156668 w 6318157"/>
                <a:gd name="connsiteY81" fmla="*/ 4365266 h 5303520"/>
                <a:gd name="connsiteX82" fmla="*/ 3323645 w 6318157"/>
                <a:gd name="connsiteY82" fmla="*/ 4301655 h 5303520"/>
                <a:gd name="connsiteX83" fmla="*/ 3482671 w 6318157"/>
                <a:gd name="connsiteY83" fmla="*/ 4253947 h 5303520"/>
                <a:gd name="connsiteX84" fmla="*/ 3570136 w 6318157"/>
                <a:gd name="connsiteY84" fmla="*/ 4333461 h 5303520"/>
                <a:gd name="connsiteX85" fmla="*/ 3530379 w 6318157"/>
                <a:gd name="connsiteY85" fmla="*/ 4444779 h 5303520"/>
                <a:gd name="connsiteX86" fmla="*/ 3546282 w 6318157"/>
                <a:gd name="connsiteY86" fmla="*/ 4548146 h 5303520"/>
                <a:gd name="connsiteX87" fmla="*/ 3609892 w 6318157"/>
                <a:gd name="connsiteY87" fmla="*/ 4603805 h 5303520"/>
                <a:gd name="connsiteX88" fmla="*/ 3673503 w 6318157"/>
                <a:gd name="connsiteY88" fmla="*/ 4611756 h 5303520"/>
                <a:gd name="connsiteX89" fmla="*/ 3745064 w 6318157"/>
                <a:gd name="connsiteY89" fmla="*/ 4746928 h 5303520"/>
                <a:gd name="connsiteX90" fmla="*/ 4071068 w 6318157"/>
                <a:gd name="connsiteY90" fmla="*/ 4691269 h 5303520"/>
                <a:gd name="connsiteX91" fmla="*/ 4397071 w 6318157"/>
                <a:gd name="connsiteY91" fmla="*/ 4659464 h 5303520"/>
                <a:gd name="connsiteX92" fmla="*/ 4436828 w 6318157"/>
                <a:gd name="connsiteY92" fmla="*/ 4762831 h 5303520"/>
                <a:gd name="connsiteX93" fmla="*/ 4500438 w 6318157"/>
                <a:gd name="connsiteY93" fmla="*/ 4731026 h 5303520"/>
                <a:gd name="connsiteX94" fmla="*/ 4595854 w 6318157"/>
                <a:gd name="connsiteY94" fmla="*/ 4659464 h 5303520"/>
                <a:gd name="connsiteX95" fmla="*/ 4659464 w 6318157"/>
                <a:gd name="connsiteY95" fmla="*/ 4500438 h 5303520"/>
                <a:gd name="connsiteX96" fmla="*/ 4683318 w 6318157"/>
                <a:gd name="connsiteY96" fmla="*/ 4277801 h 5303520"/>
                <a:gd name="connsiteX97" fmla="*/ 4516341 w 6318157"/>
                <a:gd name="connsiteY97" fmla="*/ 4222142 h 5303520"/>
                <a:gd name="connsiteX98" fmla="*/ 4548146 w 6318157"/>
                <a:gd name="connsiteY98" fmla="*/ 4047214 h 5303520"/>
                <a:gd name="connsiteX99" fmla="*/ 4619708 w 6318157"/>
                <a:gd name="connsiteY99" fmla="*/ 3991554 h 5303520"/>
                <a:gd name="connsiteX100" fmla="*/ 4738977 w 6318157"/>
                <a:gd name="connsiteY100" fmla="*/ 3856382 h 5303520"/>
                <a:gd name="connsiteX101" fmla="*/ 4826442 w 6318157"/>
                <a:gd name="connsiteY101" fmla="*/ 3737113 h 5303520"/>
                <a:gd name="connsiteX102" fmla="*/ 4929809 w 6318157"/>
                <a:gd name="connsiteY102" fmla="*/ 3824577 h 5303520"/>
                <a:gd name="connsiteX103" fmla="*/ 4921857 w 6318157"/>
                <a:gd name="connsiteY103" fmla="*/ 3991554 h 5303520"/>
                <a:gd name="connsiteX104" fmla="*/ 4977516 w 6318157"/>
                <a:gd name="connsiteY104" fmla="*/ 4015408 h 5303520"/>
                <a:gd name="connsiteX105" fmla="*/ 5025224 w 6318157"/>
                <a:gd name="connsiteY105" fmla="*/ 3919993 h 5303520"/>
                <a:gd name="connsiteX106" fmla="*/ 5072932 w 6318157"/>
                <a:gd name="connsiteY106" fmla="*/ 3919993 h 5303520"/>
                <a:gd name="connsiteX107" fmla="*/ 5144494 w 6318157"/>
                <a:gd name="connsiteY107" fmla="*/ 3816626 h 5303520"/>
                <a:gd name="connsiteX108" fmla="*/ 5160396 w 6318157"/>
                <a:gd name="connsiteY108" fmla="*/ 3745064 h 5303520"/>
                <a:gd name="connsiteX109" fmla="*/ 5390984 w 6318157"/>
                <a:gd name="connsiteY109" fmla="*/ 3697356 h 5303520"/>
                <a:gd name="connsiteX110" fmla="*/ 5486400 w 6318157"/>
                <a:gd name="connsiteY110" fmla="*/ 3593989 h 5303520"/>
                <a:gd name="connsiteX111" fmla="*/ 5390984 w 6318157"/>
                <a:gd name="connsiteY111" fmla="*/ 3530379 h 5303520"/>
                <a:gd name="connsiteX112" fmla="*/ 5343276 w 6318157"/>
                <a:gd name="connsiteY112" fmla="*/ 3291840 h 5303520"/>
                <a:gd name="connsiteX113" fmla="*/ 5478449 w 6318157"/>
                <a:gd name="connsiteY113" fmla="*/ 3021495 h 5303520"/>
                <a:gd name="connsiteX114" fmla="*/ 5820355 w 6318157"/>
                <a:gd name="connsiteY114" fmla="*/ 2949934 h 5303520"/>
                <a:gd name="connsiteX115" fmla="*/ 6020959 w 6318157"/>
                <a:gd name="connsiteY115" fmla="*/ 2817743 h 5303520"/>
                <a:gd name="connsiteX116" fmla="*/ 6058811 w 6318157"/>
                <a:gd name="connsiteY116" fmla="*/ 2840189 h 5303520"/>
                <a:gd name="connsiteX117" fmla="*/ 6114056 w 6318157"/>
                <a:gd name="connsiteY117" fmla="*/ 2819234 h 5303520"/>
                <a:gd name="connsiteX118" fmla="*/ 6152156 w 6318157"/>
                <a:gd name="connsiteY118" fmla="*/ 2849714 h 5303520"/>
                <a:gd name="connsiteX119" fmla="*/ 6260741 w 6318157"/>
                <a:gd name="connsiteY119" fmla="*/ 2828759 h 5303520"/>
                <a:gd name="connsiteX120" fmla="*/ 6292298 w 6318157"/>
                <a:gd name="connsiteY120" fmla="*/ 2839444 h 5303520"/>
                <a:gd name="connsiteX121" fmla="*/ 6304556 w 6318157"/>
                <a:gd name="connsiteY121" fmla="*/ 2798279 h 5303520"/>
                <a:gd name="connsiteX122" fmla="*/ 6306461 w 6318157"/>
                <a:gd name="connsiteY122" fmla="*/ 2769704 h 5303520"/>
                <a:gd name="connsiteX123" fmla="*/ 6317891 w 6318157"/>
                <a:gd name="connsiteY123" fmla="*/ 2758274 h 5303520"/>
                <a:gd name="connsiteX124" fmla="*/ 6268361 w 6318157"/>
                <a:gd name="connsiteY124" fmla="*/ 2735414 h 5303520"/>
                <a:gd name="connsiteX125" fmla="*/ 6220736 w 6318157"/>
                <a:gd name="connsiteY125" fmla="*/ 2503749 h 5303520"/>
                <a:gd name="connsiteX126" fmla="*/ 6169301 w 6318157"/>
                <a:gd name="connsiteY126" fmla="*/ 2529968 h 5303520"/>
                <a:gd name="connsiteX127" fmla="*/ 6119771 w 6318157"/>
                <a:gd name="connsiteY127" fmla="*/ 2493479 h 5303520"/>
                <a:gd name="connsiteX128" fmla="*/ 6051191 w 6318157"/>
                <a:gd name="connsiteY128" fmla="*/ 2478533 h 5303520"/>
                <a:gd name="connsiteX129" fmla="*/ 6053096 w 6318157"/>
                <a:gd name="connsiteY129" fmla="*/ 2394713 h 5303520"/>
                <a:gd name="connsiteX130" fmla="*/ 6027337 w 6318157"/>
                <a:gd name="connsiteY130" fmla="*/ 2429537 h 5303520"/>
                <a:gd name="connsiteX131" fmla="*/ 5994041 w 6318157"/>
                <a:gd name="connsiteY131" fmla="*/ 2371853 h 5303520"/>
                <a:gd name="connsiteX132" fmla="*/ 5976896 w 6318157"/>
                <a:gd name="connsiteY132" fmla="*/ 2232788 h 5303520"/>
                <a:gd name="connsiteX133" fmla="*/ 5915936 w 6318157"/>
                <a:gd name="connsiteY133" fmla="*/ 2234693 h 5303520"/>
                <a:gd name="connsiteX134" fmla="*/ 5892910 w 6318157"/>
                <a:gd name="connsiteY134" fmla="*/ 2169877 h 5303520"/>
                <a:gd name="connsiteX135" fmla="*/ 5813066 w 6318157"/>
                <a:gd name="connsiteY135" fmla="*/ 2200403 h 5303520"/>
                <a:gd name="connsiteX136" fmla="*/ 5752106 w 6318157"/>
                <a:gd name="connsiteY136" fmla="*/ 2166113 h 5303520"/>
                <a:gd name="connsiteX137" fmla="*/ 5719721 w 6318157"/>
                <a:gd name="connsiteY137" fmla="*/ 2187068 h 5303520"/>
                <a:gd name="connsiteX138" fmla="*/ 5653046 w 6318157"/>
                <a:gd name="connsiteY138" fmla="*/ 2169923 h 5303520"/>
                <a:gd name="connsiteX139" fmla="*/ 5677231 w 6318157"/>
                <a:gd name="connsiteY139" fmla="*/ 2146852 h 5303520"/>
                <a:gd name="connsiteX140" fmla="*/ 5628281 w 6318157"/>
                <a:gd name="connsiteY140" fmla="*/ 2105153 h 5303520"/>
                <a:gd name="connsiteX141" fmla="*/ 5488388 w 6318157"/>
                <a:gd name="connsiteY141" fmla="*/ 2108421 h 5303520"/>
                <a:gd name="connsiteX142" fmla="*/ 5526156 w 6318157"/>
                <a:gd name="connsiteY142" fmla="*/ 2297927 h 5303520"/>
                <a:gd name="connsiteX143" fmla="*/ 5446643 w 6318157"/>
                <a:gd name="connsiteY143" fmla="*/ 2615979 h 5303520"/>
                <a:gd name="connsiteX144" fmla="*/ 5239909 w 6318157"/>
                <a:gd name="connsiteY144" fmla="*/ 2576222 h 5303520"/>
                <a:gd name="connsiteX145" fmla="*/ 4953663 w 6318157"/>
                <a:gd name="connsiteY145" fmla="*/ 2512612 h 5303520"/>
                <a:gd name="connsiteX146" fmla="*/ 4699221 w 6318157"/>
                <a:gd name="connsiteY146" fmla="*/ 2337683 h 5303520"/>
                <a:gd name="connsiteX147" fmla="*/ 4325509 w 6318157"/>
                <a:gd name="connsiteY147" fmla="*/ 2202511 h 5303520"/>
                <a:gd name="connsiteX148" fmla="*/ 3705308 w 6318157"/>
                <a:gd name="connsiteY148" fmla="*/ 2035534 h 5303520"/>
                <a:gd name="connsiteX149" fmla="*/ 3641697 w 6318157"/>
                <a:gd name="connsiteY149" fmla="*/ 1677725 h 5303520"/>
                <a:gd name="connsiteX150" fmla="*/ 3458817 w 6318157"/>
                <a:gd name="connsiteY150" fmla="*/ 1526650 h 5303520"/>
                <a:gd name="connsiteX151" fmla="*/ 3593989 w 6318157"/>
                <a:gd name="connsiteY151" fmla="*/ 1343770 h 5303520"/>
                <a:gd name="connsiteX152" fmla="*/ 3601941 w 6318157"/>
                <a:gd name="connsiteY152" fmla="*/ 1097280 h 5303520"/>
                <a:gd name="connsiteX153" fmla="*/ 3148716 w 6318157"/>
                <a:gd name="connsiteY153" fmla="*/ 906448 h 5303520"/>
                <a:gd name="connsiteX154" fmla="*/ 2806810 w 6318157"/>
                <a:gd name="connsiteY154" fmla="*/ 834887 h 5303520"/>
                <a:gd name="connsiteX155" fmla="*/ 2600076 w 6318157"/>
                <a:gd name="connsiteY155" fmla="*/ 811033 h 5303520"/>
                <a:gd name="connsiteX156" fmla="*/ 2544417 w 6318157"/>
                <a:gd name="connsiteY156" fmla="*/ 580445 h 5303520"/>
                <a:gd name="connsiteX157" fmla="*/ 2464904 w 6318157"/>
                <a:gd name="connsiteY157" fmla="*/ 357808 h 5303520"/>
                <a:gd name="connsiteX158" fmla="*/ 2417196 w 6318157"/>
                <a:gd name="connsiteY158" fmla="*/ 230587 h 5303520"/>
                <a:gd name="connsiteX159" fmla="*/ 2496709 w 6318157"/>
                <a:gd name="connsiteY159" fmla="*/ 135172 h 5303520"/>
                <a:gd name="connsiteX0" fmla="*/ 2496709 w 6318157"/>
                <a:gd name="connsiteY0" fmla="*/ 135172 h 5303520"/>
                <a:gd name="connsiteX1" fmla="*/ 2393343 w 6318157"/>
                <a:gd name="connsiteY1" fmla="*/ 71561 h 5303520"/>
                <a:gd name="connsiteX2" fmla="*/ 2210463 w 6318157"/>
                <a:gd name="connsiteY2" fmla="*/ 79513 h 5303520"/>
                <a:gd name="connsiteX3" fmla="*/ 2059388 w 6318157"/>
                <a:gd name="connsiteY3" fmla="*/ 0 h 5303520"/>
                <a:gd name="connsiteX4" fmla="*/ 1908313 w 6318157"/>
                <a:gd name="connsiteY4" fmla="*/ 103367 h 5303520"/>
                <a:gd name="connsiteX5" fmla="*/ 1884459 w 6318157"/>
                <a:gd name="connsiteY5" fmla="*/ 310101 h 5303520"/>
                <a:gd name="connsiteX6" fmla="*/ 1773141 w 6318157"/>
                <a:gd name="connsiteY6" fmla="*/ 294198 h 5303520"/>
                <a:gd name="connsiteX7" fmla="*/ 1606163 w 6318157"/>
                <a:gd name="connsiteY7" fmla="*/ 318052 h 5303520"/>
                <a:gd name="connsiteX8" fmla="*/ 1391478 w 6318157"/>
                <a:gd name="connsiteY8" fmla="*/ 190831 h 5303520"/>
                <a:gd name="connsiteX9" fmla="*/ 1256306 w 6318157"/>
                <a:gd name="connsiteY9" fmla="*/ 190831 h 5303520"/>
                <a:gd name="connsiteX10" fmla="*/ 1208598 w 6318157"/>
                <a:gd name="connsiteY10" fmla="*/ 381662 h 5303520"/>
                <a:gd name="connsiteX11" fmla="*/ 1041621 w 6318157"/>
                <a:gd name="connsiteY11" fmla="*/ 548640 h 5303520"/>
                <a:gd name="connsiteX12" fmla="*/ 930303 w 6318157"/>
                <a:gd name="connsiteY12" fmla="*/ 628153 h 5303520"/>
                <a:gd name="connsiteX13" fmla="*/ 842838 w 6318157"/>
                <a:gd name="connsiteY13" fmla="*/ 572494 h 5303520"/>
                <a:gd name="connsiteX14" fmla="*/ 747423 w 6318157"/>
                <a:gd name="connsiteY14" fmla="*/ 755374 h 5303520"/>
                <a:gd name="connsiteX15" fmla="*/ 222636 w 6318157"/>
                <a:gd name="connsiteY15" fmla="*/ 930302 h 5303520"/>
                <a:gd name="connsiteX16" fmla="*/ 254442 w 6318157"/>
                <a:gd name="connsiteY16" fmla="*/ 1073426 h 5303520"/>
                <a:gd name="connsiteX17" fmla="*/ 302149 w 6318157"/>
                <a:gd name="connsiteY17" fmla="*/ 1256306 h 5303520"/>
                <a:gd name="connsiteX18" fmla="*/ 341906 w 6318157"/>
                <a:gd name="connsiteY18" fmla="*/ 1288111 h 5303520"/>
                <a:gd name="connsiteX19" fmla="*/ 508883 w 6318157"/>
                <a:gd name="connsiteY19" fmla="*/ 1319916 h 5303520"/>
                <a:gd name="connsiteX20" fmla="*/ 532737 w 6318157"/>
                <a:gd name="connsiteY20" fmla="*/ 1542553 h 5303520"/>
                <a:gd name="connsiteX21" fmla="*/ 930303 w 6318157"/>
                <a:gd name="connsiteY21" fmla="*/ 1717481 h 5303520"/>
                <a:gd name="connsiteX22" fmla="*/ 818984 w 6318157"/>
                <a:gd name="connsiteY22" fmla="*/ 1844702 h 5303520"/>
                <a:gd name="connsiteX23" fmla="*/ 644056 w 6318157"/>
                <a:gd name="connsiteY23" fmla="*/ 1828800 h 5303520"/>
                <a:gd name="connsiteX24" fmla="*/ 636104 w 6318157"/>
                <a:gd name="connsiteY24" fmla="*/ 2075290 h 5303520"/>
                <a:gd name="connsiteX25" fmla="*/ 755374 w 6318157"/>
                <a:gd name="connsiteY25" fmla="*/ 2178657 h 5303520"/>
                <a:gd name="connsiteX26" fmla="*/ 818984 w 6318157"/>
                <a:gd name="connsiteY26" fmla="*/ 2289975 h 5303520"/>
                <a:gd name="connsiteX27" fmla="*/ 818984 w 6318157"/>
                <a:gd name="connsiteY27" fmla="*/ 2329732 h 5303520"/>
                <a:gd name="connsiteX28" fmla="*/ 580445 w 6318157"/>
                <a:gd name="connsiteY28" fmla="*/ 2361537 h 5303520"/>
                <a:gd name="connsiteX29" fmla="*/ 485029 w 6318157"/>
                <a:gd name="connsiteY29" fmla="*/ 2393342 h 5303520"/>
                <a:gd name="connsiteX30" fmla="*/ 437322 w 6318157"/>
                <a:gd name="connsiteY30" fmla="*/ 2544417 h 5303520"/>
                <a:gd name="connsiteX31" fmla="*/ 238539 w 6318157"/>
                <a:gd name="connsiteY31" fmla="*/ 2615979 h 5303520"/>
                <a:gd name="connsiteX32" fmla="*/ 294198 w 6318157"/>
                <a:gd name="connsiteY32" fmla="*/ 2687541 h 5303520"/>
                <a:gd name="connsiteX33" fmla="*/ 405516 w 6318157"/>
                <a:gd name="connsiteY33" fmla="*/ 2727297 h 5303520"/>
                <a:gd name="connsiteX34" fmla="*/ 349857 w 6318157"/>
                <a:gd name="connsiteY34" fmla="*/ 2854518 h 5303520"/>
                <a:gd name="connsiteX35" fmla="*/ 206734 w 6318157"/>
                <a:gd name="connsiteY35" fmla="*/ 3021495 h 5303520"/>
                <a:gd name="connsiteX36" fmla="*/ 166977 w 6318157"/>
                <a:gd name="connsiteY36" fmla="*/ 3260034 h 5303520"/>
                <a:gd name="connsiteX37" fmla="*/ 103367 w 6318157"/>
                <a:gd name="connsiteY37" fmla="*/ 3450866 h 5303520"/>
                <a:gd name="connsiteX38" fmla="*/ 0 w 6318157"/>
                <a:gd name="connsiteY38" fmla="*/ 3570135 h 5303520"/>
                <a:gd name="connsiteX39" fmla="*/ 0 w 6318157"/>
                <a:gd name="connsiteY39" fmla="*/ 3649648 h 5303520"/>
                <a:gd name="connsiteX40" fmla="*/ 15903 w 6318157"/>
                <a:gd name="connsiteY40" fmla="*/ 3729161 h 5303520"/>
                <a:gd name="connsiteX41" fmla="*/ 127221 w 6318157"/>
                <a:gd name="connsiteY41" fmla="*/ 3745064 h 5303520"/>
                <a:gd name="connsiteX42" fmla="*/ 190831 w 6318157"/>
                <a:gd name="connsiteY42" fmla="*/ 3641697 h 5303520"/>
                <a:gd name="connsiteX43" fmla="*/ 326003 w 6318157"/>
                <a:gd name="connsiteY43" fmla="*/ 3586038 h 5303520"/>
                <a:gd name="connsiteX44" fmla="*/ 326003 w 6318157"/>
                <a:gd name="connsiteY44" fmla="*/ 3586038 h 5303520"/>
                <a:gd name="connsiteX45" fmla="*/ 445273 w 6318157"/>
                <a:gd name="connsiteY45" fmla="*/ 3705307 h 5303520"/>
                <a:gd name="connsiteX46" fmla="*/ 413468 w 6318157"/>
                <a:gd name="connsiteY46" fmla="*/ 3760967 h 5303520"/>
                <a:gd name="connsiteX47" fmla="*/ 357809 w 6318157"/>
                <a:gd name="connsiteY47" fmla="*/ 4174434 h 5303520"/>
                <a:gd name="connsiteX48" fmla="*/ 556591 w 6318157"/>
                <a:gd name="connsiteY48" fmla="*/ 3991554 h 5303520"/>
                <a:gd name="connsiteX49" fmla="*/ 620202 w 6318157"/>
                <a:gd name="connsiteY49" fmla="*/ 4023360 h 5303520"/>
                <a:gd name="connsiteX50" fmla="*/ 723569 w 6318157"/>
                <a:gd name="connsiteY50" fmla="*/ 4039262 h 5303520"/>
                <a:gd name="connsiteX51" fmla="*/ 795130 w 6318157"/>
                <a:gd name="connsiteY51" fmla="*/ 4150581 h 5303520"/>
                <a:gd name="connsiteX52" fmla="*/ 1025718 w 6318157"/>
                <a:gd name="connsiteY52" fmla="*/ 4253947 h 5303520"/>
                <a:gd name="connsiteX53" fmla="*/ 1176793 w 6318157"/>
                <a:gd name="connsiteY53" fmla="*/ 4500438 h 5303520"/>
                <a:gd name="connsiteX54" fmla="*/ 1144988 w 6318157"/>
                <a:gd name="connsiteY54" fmla="*/ 4595854 h 5303520"/>
                <a:gd name="connsiteX55" fmla="*/ 1614115 w 6318157"/>
                <a:gd name="connsiteY55" fmla="*/ 4842344 h 5303520"/>
                <a:gd name="connsiteX56" fmla="*/ 1614115 w 6318157"/>
                <a:gd name="connsiteY56" fmla="*/ 4993419 h 5303520"/>
                <a:gd name="connsiteX57" fmla="*/ 1614115 w 6318157"/>
                <a:gd name="connsiteY57" fmla="*/ 5128591 h 5303520"/>
                <a:gd name="connsiteX58" fmla="*/ 1653871 w 6318157"/>
                <a:gd name="connsiteY58" fmla="*/ 5255812 h 5303520"/>
                <a:gd name="connsiteX59" fmla="*/ 1844703 w 6318157"/>
                <a:gd name="connsiteY59" fmla="*/ 5303520 h 5303520"/>
                <a:gd name="connsiteX60" fmla="*/ 1844703 w 6318157"/>
                <a:gd name="connsiteY60" fmla="*/ 5303520 h 5303520"/>
                <a:gd name="connsiteX61" fmla="*/ 1971923 w 6318157"/>
                <a:gd name="connsiteY61" fmla="*/ 5247861 h 5303520"/>
                <a:gd name="connsiteX62" fmla="*/ 2115047 w 6318157"/>
                <a:gd name="connsiteY62" fmla="*/ 5239909 h 5303520"/>
                <a:gd name="connsiteX63" fmla="*/ 2170706 w 6318157"/>
                <a:gd name="connsiteY63" fmla="*/ 5144494 h 5303520"/>
                <a:gd name="connsiteX64" fmla="*/ 2083242 w 6318157"/>
                <a:gd name="connsiteY64" fmla="*/ 5080883 h 5303520"/>
                <a:gd name="connsiteX65" fmla="*/ 2011680 w 6318157"/>
                <a:gd name="connsiteY65" fmla="*/ 5033175 h 5303520"/>
                <a:gd name="connsiteX66" fmla="*/ 1932167 w 6318157"/>
                <a:gd name="connsiteY66" fmla="*/ 4937760 h 5303520"/>
                <a:gd name="connsiteX67" fmla="*/ 1884459 w 6318157"/>
                <a:gd name="connsiteY67" fmla="*/ 4834393 h 5303520"/>
                <a:gd name="connsiteX68" fmla="*/ 1940118 w 6318157"/>
                <a:gd name="connsiteY68" fmla="*/ 4770782 h 5303520"/>
                <a:gd name="connsiteX69" fmla="*/ 2226365 w 6318157"/>
                <a:gd name="connsiteY69" fmla="*/ 4683318 h 5303520"/>
                <a:gd name="connsiteX70" fmla="*/ 2313829 w 6318157"/>
                <a:gd name="connsiteY70" fmla="*/ 4707172 h 5303520"/>
                <a:gd name="connsiteX71" fmla="*/ 2449002 w 6318157"/>
                <a:gd name="connsiteY71" fmla="*/ 4731026 h 5303520"/>
                <a:gd name="connsiteX72" fmla="*/ 2504661 w 6318157"/>
                <a:gd name="connsiteY72" fmla="*/ 4826441 h 5303520"/>
                <a:gd name="connsiteX73" fmla="*/ 2584174 w 6318157"/>
                <a:gd name="connsiteY73" fmla="*/ 4818490 h 5303520"/>
                <a:gd name="connsiteX74" fmla="*/ 2798859 w 6318157"/>
                <a:gd name="connsiteY74" fmla="*/ 4818490 h 5303520"/>
                <a:gd name="connsiteX75" fmla="*/ 2934031 w 6318157"/>
                <a:gd name="connsiteY75" fmla="*/ 4945711 h 5303520"/>
                <a:gd name="connsiteX76" fmla="*/ 2910177 w 6318157"/>
                <a:gd name="connsiteY76" fmla="*/ 5136542 h 5303520"/>
                <a:gd name="connsiteX77" fmla="*/ 2981739 w 6318157"/>
                <a:gd name="connsiteY77" fmla="*/ 5080883 h 5303520"/>
                <a:gd name="connsiteX78" fmla="*/ 3101009 w 6318157"/>
                <a:gd name="connsiteY78" fmla="*/ 5144494 h 5303520"/>
                <a:gd name="connsiteX79" fmla="*/ 3164619 w 6318157"/>
                <a:gd name="connsiteY79" fmla="*/ 4842344 h 5303520"/>
                <a:gd name="connsiteX80" fmla="*/ 3116911 w 6318157"/>
                <a:gd name="connsiteY80" fmla="*/ 4476584 h 5303520"/>
                <a:gd name="connsiteX81" fmla="*/ 3156668 w 6318157"/>
                <a:gd name="connsiteY81" fmla="*/ 4365266 h 5303520"/>
                <a:gd name="connsiteX82" fmla="*/ 3323645 w 6318157"/>
                <a:gd name="connsiteY82" fmla="*/ 4301655 h 5303520"/>
                <a:gd name="connsiteX83" fmla="*/ 3482671 w 6318157"/>
                <a:gd name="connsiteY83" fmla="*/ 4253947 h 5303520"/>
                <a:gd name="connsiteX84" fmla="*/ 3570136 w 6318157"/>
                <a:gd name="connsiteY84" fmla="*/ 4333461 h 5303520"/>
                <a:gd name="connsiteX85" fmla="*/ 3530379 w 6318157"/>
                <a:gd name="connsiteY85" fmla="*/ 4444779 h 5303520"/>
                <a:gd name="connsiteX86" fmla="*/ 3546282 w 6318157"/>
                <a:gd name="connsiteY86" fmla="*/ 4548146 h 5303520"/>
                <a:gd name="connsiteX87" fmla="*/ 3609892 w 6318157"/>
                <a:gd name="connsiteY87" fmla="*/ 4603805 h 5303520"/>
                <a:gd name="connsiteX88" fmla="*/ 3673503 w 6318157"/>
                <a:gd name="connsiteY88" fmla="*/ 4611756 h 5303520"/>
                <a:gd name="connsiteX89" fmla="*/ 3745064 w 6318157"/>
                <a:gd name="connsiteY89" fmla="*/ 4746928 h 5303520"/>
                <a:gd name="connsiteX90" fmla="*/ 4071068 w 6318157"/>
                <a:gd name="connsiteY90" fmla="*/ 4691269 h 5303520"/>
                <a:gd name="connsiteX91" fmla="*/ 4397071 w 6318157"/>
                <a:gd name="connsiteY91" fmla="*/ 4659464 h 5303520"/>
                <a:gd name="connsiteX92" fmla="*/ 4436828 w 6318157"/>
                <a:gd name="connsiteY92" fmla="*/ 4762831 h 5303520"/>
                <a:gd name="connsiteX93" fmla="*/ 4500438 w 6318157"/>
                <a:gd name="connsiteY93" fmla="*/ 4731026 h 5303520"/>
                <a:gd name="connsiteX94" fmla="*/ 4595854 w 6318157"/>
                <a:gd name="connsiteY94" fmla="*/ 4659464 h 5303520"/>
                <a:gd name="connsiteX95" fmla="*/ 4659464 w 6318157"/>
                <a:gd name="connsiteY95" fmla="*/ 4500438 h 5303520"/>
                <a:gd name="connsiteX96" fmla="*/ 4683318 w 6318157"/>
                <a:gd name="connsiteY96" fmla="*/ 4277801 h 5303520"/>
                <a:gd name="connsiteX97" fmla="*/ 4516341 w 6318157"/>
                <a:gd name="connsiteY97" fmla="*/ 4222142 h 5303520"/>
                <a:gd name="connsiteX98" fmla="*/ 4548146 w 6318157"/>
                <a:gd name="connsiteY98" fmla="*/ 4047214 h 5303520"/>
                <a:gd name="connsiteX99" fmla="*/ 4619708 w 6318157"/>
                <a:gd name="connsiteY99" fmla="*/ 3991554 h 5303520"/>
                <a:gd name="connsiteX100" fmla="*/ 4738977 w 6318157"/>
                <a:gd name="connsiteY100" fmla="*/ 3856382 h 5303520"/>
                <a:gd name="connsiteX101" fmla="*/ 4826442 w 6318157"/>
                <a:gd name="connsiteY101" fmla="*/ 3737113 h 5303520"/>
                <a:gd name="connsiteX102" fmla="*/ 4929809 w 6318157"/>
                <a:gd name="connsiteY102" fmla="*/ 3824577 h 5303520"/>
                <a:gd name="connsiteX103" fmla="*/ 4921857 w 6318157"/>
                <a:gd name="connsiteY103" fmla="*/ 3991554 h 5303520"/>
                <a:gd name="connsiteX104" fmla="*/ 4977516 w 6318157"/>
                <a:gd name="connsiteY104" fmla="*/ 4015408 h 5303520"/>
                <a:gd name="connsiteX105" fmla="*/ 5025224 w 6318157"/>
                <a:gd name="connsiteY105" fmla="*/ 3919993 h 5303520"/>
                <a:gd name="connsiteX106" fmla="*/ 5072932 w 6318157"/>
                <a:gd name="connsiteY106" fmla="*/ 3919993 h 5303520"/>
                <a:gd name="connsiteX107" fmla="*/ 5144494 w 6318157"/>
                <a:gd name="connsiteY107" fmla="*/ 3816626 h 5303520"/>
                <a:gd name="connsiteX108" fmla="*/ 5160396 w 6318157"/>
                <a:gd name="connsiteY108" fmla="*/ 3745064 h 5303520"/>
                <a:gd name="connsiteX109" fmla="*/ 5390984 w 6318157"/>
                <a:gd name="connsiteY109" fmla="*/ 3697356 h 5303520"/>
                <a:gd name="connsiteX110" fmla="*/ 5486400 w 6318157"/>
                <a:gd name="connsiteY110" fmla="*/ 3593989 h 5303520"/>
                <a:gd name="connsiteX111" fmla="*/ 5390984 w 6318157"/>
                <a:gd name="connsiteY111" fmla="*/ 3530379 h 5303520"/>
                <a:gd name="connsiteX112" fmla="*/ 5343276 w 6318157"/>
                <a:gd name="connsiteY112" fmla="*/ 3291840 h 5303520"/>
                <a:gd name="connsiteX113" fmla="*/ 5478449 w 6318157"/>
                <a:gd name="connsiteY113" fmla="*/ 3021495 h 5303520"/>
                <a:gd name="connsiteX114" fmla="*/ 5820355 w 6318157"/>
                <a:gd name="connsiteY114" fmla="*/ 2949934 h 5303520"/>
                <a:gd name="connsiteX115" fmla="*/ 6020959 w 6318157"/>
                <a:gd name="connsiteY115" fmla="*/ 2817743 h 5303520"/>
                <a:gd name="connsiteX116" fmla="*/ 6058811 w 6318157"/>
                <a:gd name="connsiteY116" fmla="*/ 2840189 h 5303520"/>
                <a:gd name="connsiteX117" fmla="*/ 6114056 w 6318157"/>
                <a:gd name="connsiteY117" fmla="*/ 2819234 h 5303520"/>
                <a:gd name="connsiteX118" fmla="*/ 6152156 w 6318157"/>
                <a:gd name="connsiteY118" fmla="*/ 2849714 h 5303520"/>
                <a:gd name="connsiteX119" fmla="*/ 6260741 w 6318157"/>
                <a:gd name="connsiteY119" fmla="*/ 2828759 h 5303520"/>
                <a:gd name="connsiteX120" fmla="*/ 6292298 w 6318157"/>
                <a:gd name="connsiteY120" fmla="*/ 2839444 h 5303520"/>
                <a:gd name="connsiteX121" fmla="*/ 6304556 w 6318157"/>
                <a:gd name="connsiteY121" fmla="*/ 2798279 h 5303520"/>
                <a:gd name="connsiteX122" fmla="*/ 6306461 w 6318157"/>
                <a:gd name="connsiteY122" fmla="*/ 2769704 h 5303520"/>
                <a:gd name="connsiteX123" fmla="*/ 6317891 w 6318157"/>
                <a:gd name="connsiteY123" fmla="*/ 2758274 h 5303520"/>
                <a:gd name="connsiteX124" fmla="*/ 6268361 w 6318157"/>
                <a:gd name="connsiteY124" fmla="*/ 2735414 h 5303520"/>
                <a:gd name="connsiteX125" fmla="*/ 6220736 w 6318157"/>
                <a:gd name="connsiteY125" fmla="*/ 2503749 h 5303520"/>
                <a:gd name="connsiteX126" fmla="*/ 6169301 w 6318157"/>
                <a:gd name="connsiteY126" fmla="*/ 2529968 h 5303520"/>
                <a:gd name="connsiteX127" fmla="*/ 6119771 w 6318157"/>
                <a:gd name="connsiteY127" fmla="*/ 2493479 h 5303520"/>
                <a:gd name="connsiteX128" fmla="*/ 6051191 w 6318157"/>
                <a:gd name="connsiteY128" fmla="*/ 2478533 h 5303520"/>
                <a:gd name="connsiteX129" fmla="*/ 6053096 w 6318157"/>
                <a:gd name="connsiteY129" fmla="*/ 2394713 h 5303520"/>
                <a:gd name="connsiteX130" fmla="*/ 6027337 w 6318157"/>
                <a:gd name="connsiteY130" fmla="*/ 2429537 h 5303520"/>
                <a:gd name="connsiteX131" fmla="*/ 5994041 w 6318157"/>
                <a:gd name="connsiteY131" fmla="*/ 2371853 h 5303520"/>
                <a:gd name="connsiteX132" fmla="*/ 5976896 w 6318157"/>
                <a:gd name="connsiteY132" fmla="*/ 2232788 h 5303520"/>
                <a:gd name="connsiteX133" fmla="*/ 5915936 w 6318157"/>
                <a:gd name="connsiteY133" fmla="*/ 2234693 h 5303520"/>
                <a:gd name="connsiteX134" fmla="*/ 5892910 w 6318157"/>
                <a:gd name="connsiteY134" fmla="*/ 2169877 h 5303520"/>
                <a:gd name="connsiteX135" fmla="*/ 5813066 w 6318157"/>
                <a:gd name="connsiteY135" fmla="*/ 2200403 h 5303520"/>
                <a:gd name="connsiteX136" fmla="*/ 5752106 w 6318157"/>
                <a:gd name="connsiteY136" fmla="*/ 2166113 h 5303520"/>
                <a:gd name="connsiteX137" fmla="*/ 5719721 w 6318157"/>
                <a:gd name="connsiteY137" fmla="*/ 2187068 h 5303520"/>
                <a:gd name="connsiteX138" fmla="*/ 5653046 w 6318157"/>
                <a:gd name="connsiteY138" fmla="*/ 2169923 h 5303520"/>
                <a:gd name="connsiteX139" fmla="*/ 5677231 w 6318157"/>
                <a:gd name="connsiteY139" fmla="*/ 2146852 h 5303520"/>
                <a:gd name="connsiteX140" fmla="*/ 5628281 w 6318157"/>
                <a:gd name="connsiteY140" fmla="*/ 2105153 h 5303520"/>
                <a:gd name="connsiteX141" fmla="*/ 5488388 w 6318157"/>
                <a:gd name="connsiteY141" fmla="*/ 2108421 h 5303520"/>
                <a:gd name="connsiteX142" fmla="*/ 5526156 w 6318157"/>
                <a:gd name="connsiteY142" fmla="*/ 2297927 h 5303520"/>
                <a:gd name="connsiteX143" fmla="*/ 5446643 w 6318157"/>
                <a:gd name="connsiteY143" fmla="*/ 2615979 h 5303520"/>
                <a:gd name="connsiteX144" fmla="*/ 5239909 w 6318157"/>
                <a:gd name="connsiteY144" fmla="*/ 2576222 h 5303520"/>
                <a:gd name="connsiteX145" fmla="*/ 4953663 w 6318157"/>
                <a:gd name="connsiteY145" fmla="*/ 2512612 h 5303520"/>
                <a:gd name="connsiteX146" fmla="*/ 4699221 w 6318157"/>
                <a:gd name="connsiteY146" fmla="*/ 2337683 h 5303520"/>
                <a:gd name="connsiteX147" fmla="*/ 4325509 w 6318157"/>
                <a:gd name="connsiteY147" fmla="*/ 2202511 h 5303520"/>
                <a:gd name="connsiteX148" fmla="*/ 3705308 w 6318157"/>
                <a:gd name="connsiteY148" fmla="*/ 2035534 h 5303520"/>
                <a:gd name="connsiteX149" fmla="*/ 3641697 w 6318157"/>
                <a:gd name="connsiteY149" fmla="*/ 1677725 h 5303520"/>
                <a:gd name="connsiteX150" fmla="*/ 3458817 w 6318157"/>
                <a:gd name="connsiteY150" fmla="*/ 1526650 h 5303520"/>
                <a:gd name="connsiteX151" fmla="*/ 3593989 w 6318157"/>
                <a:gd name="connsiteY151" fmla="*/ 1343770 h 5303520"/>
                <a:gd name="connsiteX152" fmla="*/ 3601941 w 6318157"/>
                <a:gd name="connsiteY152" fmla="*/ 1097280 h 5303520"/>
                <a:gd name="connsiteX153" fmla="*/ 3148716 w 6318157"/>
                <a:gd name="connsiteY153" fmla="*/ 906448 h 5303520"/>
                <a:gd name="connsiteX154" fmla="*/ 2806810 w 6318157"/>
                <a:gd name="connsiteY154" fmla="*/ 834887 h 5303520"/>
                <a:gd name="connsiteX155" fmla="*/ 2600076 w 6318157"/>
                <a:gd name="connsiteY155" fmla="*/ 811033 h 5303520"/>
                <a:gd name="connsiteX156" fmla="*/ 2544417 w 6318157"/>
                <a:gd name="connsiteY156" fmla="*/ 580445 h 5303520"/>
                <a:gd name="connsiteX157" fmla="*/ 2464904 w 6318157"/>
                <a:gd name="connsiteY157" fmla="*/ 357808 h 5303520"/>
                <a:gd name="connsiteX158" fmla="*/ 2417196 w 6318157"/>
                <a:gd name="connsiteY158" fmla="*/ 230587 h 5303520"/>
                <a:gd name="connsiteX159" fmla="*/ 2496709 w 6318157"/>
                <a:gd name="connsiteY159" fmla="*/ 135172 h 5303520"/>
                <a:gd name="connsiteX0" fmla="*/ 2496709 w 6318157"/>
                <a:gd name="connsiteY0" fmla="*/ 135172 h 5303520"/>
                <a:gd name="connsiteX1" fmla="*/ 2393343 w 6318157"/>
                <a:gd name="connsiteY1" fmla="*/ 71561 h 5303520"/>
                <a:gd name="connsiteX2" fmla="*/ 2210463 w 6318157"/>
                <a:gd name="connsiteY2" fmla="*/ 79513 h 5303520"/>
                <a:gd name="connsiteX3" fmla="*/ 2059388 w 6318157"/>
                <a:gd name="connsiteY3" fmla="*/ 0 h 5303520"/>
                <a:gd name="connsiteX4" fmla="*/ 1908313 w 6318157"/>
                <a:gd name="connsiteY4" fmla="*/ 103367 h 5303520"/>
                <a:gd name="connsiteX5" fmla="*/ 1884459 w 6318157"/>
                <a:gd name="connsiteY5" fmla="*/ 310101 h 5303520"/>
                <a:gd name="connsiteX6" fmla="*/ 1773141 w 6318157"/>
                <a:gd name="connsiteY6" fmla="*/ 294198 h 5303520"/>
                <a:gd name="connsiteX7" fmla="*/ 1606163 w 6318157"/>
                <a:gd name="connsiteY7" fmla="*/ 318052 h 5303520"/>
                <a:gd name="connsiteX8" fmla="*/ 1391478 w 6318157"/>
                <a:gd name="connsiteY8" fmla="*/ 190831 h 5303520"/>
                <a:gd name="connsiteX9" fmla="*/ 1256306 w 6318157"/>
                <a:gd name="connsiteY9" fmla="*/ 190831 h 5303520"/>
                <a:gd name="connsiteX10" fmla="*/ 1208598 w 6318157"/>
                <a:gd name="connsiteY10" fmla="*/ 381662 h 5303520"/>
                <a:gd name="connsiteX11" fmla="*/ 1041621 w 6318157"/>
                <a:gd name="connsiteY11" fmla="*/ 548640 h 5303520"/>
                <a:gd name="connsiteX12" fmla="*/ 930303 w 6318157"/>
                <a:gd name="connsiteY12" fmla="*/ 628153 h 5303520"/>
                <a:gd name="connsiteX13" fmla="*/ 842838 w 6318157"/>
                <a:gd name="connsiteY13" fmla="*/ 572494 h 5303520"/>
                <a:gd name="connsiteX14" fmla="*/ 747423 w 6318157"/>
                <a:gd name="connsiteY14" fmla="*/ 755374 h 5303520"/>
                <a:gd name="connsiteX15" fmla="*/ 222636 w 6318157"/>
                <a:gd name="connsiteY15" fmla="*/ 930302 h 5303520"/>
                <a:gd name="connsiteX16" fmla="*/ 254442 w 6318157"/>
                <a:gd name="connsiteY16" fmla="*/ 1073426 h 5303520"/>
                <a:gd name="connsiteX17" fmla="*/ 302149 w 6318157"/>
                <a:gd name="connsiteY17" fmla="*/ 1256306 h 5303520"/>
                <a:gd name="connsiteX18" fmla="*/ 341906 w 6318157"/>
                <a:gd name="connsiteY18" fmla="*/ 1288111 h 5303520"/>
                <a:gd name="connsiteX19" fmla="*/ 508883 w 6318157"/>
                <a:gd name="connsiteY19" fmla="*/ 1319916 h 5303520"/>
                <a:gd name="connsiteX20" fmla="*/ 532737 w 6318157"/>
                <a:gd name="connsiteY20" fmla="*/ 1542553 h 5303520"/>
                <a:gd name="connsiteX21" fmla="*/ 930303 w 6318157"/>
                <a:gd name="connsiteY21" fmla="*/ 1717481 h 5303520"/>
                <a:gd name="connsiteX22" fmla="*/ 818984 w 6318157"/>
                <a:gd name="connsiteY22" fmla="*/ 1844702 h 5303520"/>
                <a:gd name="connsiteX23" fmla="*/ 644056 w 6318157"/>
                <a:gd name="connsiteY23" fmla="*/ 1828800 h 5303520"/>
                <a:gd name="connsiteX24" fmla="*/ 636104 w 6318157"/>
                <a:gd name="connsiteY24" fmla="*/ 2075290 h 5303520"/>
                <a:gd name="connsiteX25" fmla="*/ 755374 w 6318157"/>
                <a:gd name="connsiteY25" fmla="*/ 2178657 h 5303520"/>
                <a:gd name="connsiteX26" fmla="*/ 818984 w 6318157"/>
                <a:gd name="connsiteY26" fmla="*/ 2289975 h 5303520"/>
                <a:gd name="connsiteX27" fmla="*/ 818984 w 6318157"/>
                <a:gd name="connsiteY27" fmla="*/ 2329732 h 5303520"/>
                <a:gd name="connsiteX28" fmla="*/ 580445 w 6318157"/>
                <a:gd name="connsiteY28" fmla="*/ 2361537 h 5303520"/>
                <a:gd name="connsiteX29" fmla="*/ 485029 w 6318157"/>
                <a:gd name="connsiteY29" fmla="*/ 2393342 h 5303520"/>
                <a:gd name="connsiteX30" fmla="*/ 437322 w 6318157"/>
                <a:gd name="connsiteY30" fmla="*/ 2544417 h 5303520"/>
                <a:gd name="connsiteX31" fmla="*/ 238539 w 6318157"/>
                <a:gd name="connsiteY31" fmla="*/ 2615979 h 5303520"/>
                <a:gd name="connsiteX32" fmla="*/ 294198 w 6318157"/>
                <a:gd name="connsiteY32" fmla="*/ 2687541 h 5303520"/>
                <a:gd name="connsiteX33" fmla="*/ 405516 w 6318157"/>
                <a:gd name="connsiteY33" fmla="*/ 2727297 h 5303520"/>
                <a:gd name="connsiteX34" fmla="*/ 349857 w 6318157"/>
                <a:gd name="connsiteY34" fmla="*/ 2854518 h 5303520"/>
                <a:gd name="connsiteX35" fmla="*/ 206734 w 6318157"/>
                <a:gd name="connsiteY35" fmla="*/ 3021495 h 5303520"/>
                <a:gd name="connsiteX36" fmla="*/ 166977 w 6318157"/>
                <a:gd name="connsiteY36" fmla="*/ 3260034 h 5303520"/>
                <a:gd name="connsiteX37" fmla="*/ 103367 w 6318157"/>
                <a:gd name="connsiteY37" fmla="*/ 3450866 h 5303520"/>
                <a:gd name="connsiteX38" fmla="*/ 0 w 6318157"/>
                <a:gd name="connsiteY38" fmla="*/ 3570135 h 5303520"/>
                <a:gd name="connsiteX39" fmla="*/ 0 w 6318157"/>
                <a:gd name="connsiteY39" fmla="*/ 3649648 h 5303520"/>
                <a:gd name="connsiteX40" fmla="*/ 15903 w 6318157"/>
                <a:gd name="connsiteY40" fmla="*/ 3729161 h 5303520"/>
                <a:gd name="connsiteX41" fmla="*/ 127221 w 6318157"/>
                <a:gd name="connsiteY41" fmla="*/ 3745064 h 5303520"/>
                <a:gd name="connsiteX42" fmla="*/ 190831 w 6318157"/>
                <a:gd name="connsiteY42" fmla="*/ 3641697 h 5303520"/>
                <a:gd name="connsiteX43" fmla="*/ 326003 w 6318157"/>
                <a:gd name="connsiteY43" fmla="*/ 3586038 h 5303520"/>
                <a:gd name="connsiteX44" fmla="*/ 326003 w 6318157"/>
                <a:gd name="connsiteY44" fmla="*/ 3586038 h 5303520"/>
                <a:gd name="connsiteX45" fmla="*/ 445273 w 6318157"/>
                <a:gd name="connsiteY45" fmla="*/ 3705307 h 5303520"/>
                <a:gd name="connsiteX46" fmla="*/ 413468 w 6318157"/>
                <a:gd name="connsiteY46" fmla="*/ 3760967 h 5303520"/>
                <a:gd name="connsiteX47" fmla="*/ 357809 w 6318157"/>
                <a:gd name="connsiteY47" fmla="*/ 4174434 h 5303520"/>
                <a:gd name="connsiteX48" fmla="*/ 556591 w 6318157"/>
                <a:gd name="connsiteY48" fmla="*/ 3991554 h 5303520"/>
                <a:gd name="connsiteX49" fmla="*/ 620202 w 6318157"/>
                <a:gd name="connsiteY49" fmla="*/ 4023360 h 5303520"/>
                <a:gd name="connsiteX50" fmla="*/ 723569 w 6318157"/>
                <a:gd name="connsiteY50" fmla="*/ 4039262 h 5303520"/>
                <a:gd name="connsiteX51" fmla="*/ 795130 w 6318157"/>
                <a:gd name="connsiteY51" fmla="*/ 4150581 h 5303520"/>
                <a:gd name="connsiteX52" fmla="*/ 1025718 w 6318157"/>
                <a:gd name="connsiteY52" fmla="*/ 4253947 h 5303520"/>
                <a:gd name="connsiteX53" fmla="*/ 1176793 w 6318157"/>
                <a:gd name="connsiteY53" fmla="*/ 4500438 h 5303520"/>
                <a:gd name="connsiteX54" fmla="*/ 1144988 w 6318157"/>
                <a:gd name="connsiteY54" fmla="*/ 4595854 h 5303520"/>
                <a:gd name="connsiteX55" fmla="*/ 1614115 w 6318157"/>
                <a:gd name="connsiteY55" fmla="*/ 4842344 h 5303520"/>
                <a:gd name="connsiteX56" fmla="*/ 1614115 w 6318157"/>
                <a:gd name="connsiteY56" fmla="*/ 4993419 h 5303520"/>
                <a:gd name="connsiteX57" fmla="*/ 1614115 w 6318157"/>
                <a:gd name="connsiteY57" fmla="*/ 5128591 h 5303520"/>
                <a:gd name="connsiteX58" fmla="*/ 1653871 w 6318157"/>
                <a:gd name="connsiteY58" fmla="*/ 5255812 h 5303520"/>
                <a:gd name="connsiteX59" fmla="*/ 1844703 w 6318157"/>
                <a:gd name="connsiteY59" fmla="*/ 5303520 h 5303520"/>
                <a:gd name="connsiteX60" fmla="*/ 1844703 w 6318157"/>
                <a:gd name="connsiteY60" fmla="*/ 5303520 h 5303520"/>
                <a:gd name="connsiteX61" fmla="*/ 1971923 w 6318157"/>
                <a:gd name="connsiteY61" fmla="*/ 5247861 h 5303520"/>
                <a:gd name="connsiteX62" fmla="*/ 2115047 w 6318157"/>
                <a:gd name="connsiteY62" fmla="*/ 5239909 h 5303520"/>
                <a:gd name="connsiteX63" fmla="*/ 2170706 w 6318157"/>
                <a:gd name="connsiteY63" fmla="*/ 5144494 h 5303520"/>
                <a:gd name="connsiteX64" fmla="*/ 2083242 w 6318157"/>
                <a:gd name="connsiteY64" fmla="*/ 5080883 h 5303520"/>
                <a:gd name="connsiteX65" fmla="*/ 2011680 w 6318157"/>
                <a:gd name="connsiteY65" fmla="*/ 5033175 h 5303520"/>
                <a:gd name="connsiteX66" fmla="*/ 1932167 w 6318157"/>
                <a:gd name="connsiteY66" fmla="*/ 4937760 h 5303520"/>
                <a:gd name="connsiteX67" fmla="*/ 1884459 w 6318157"/>
                <a:gd name="connsiteY67" fmla="*/ 4834393 h 5303520"/>
                <a:gd name="connsiteX68" fmla="*/ 1940118 w 6318157"/>
                <a:gd name="connsiteY68" fmla="*/ 4770782 h 5303520"/>
                <a:gd name="connsiteX69" fmla="*/ 2226365 w 6318157"/>
                <a:gd name="connsiteY69" fmla="*/ 4683318 h 5303520"/>
                <a:gd name="connsiteX70" fmla="*/ 2313829 w 6318157"/>
                <a:gd name="connsiteY70" fmla="*/ 4707172 h 5303520"/>
                <a:gd name="connsiteX71" fmla="*/ 2449002 w 6318157"/>
                <a:gd name="connsiteY71" fmla="*/ 4731026 h 5303520"/>
                <a:gd name="connsiteX72" fmla="*/ 2504661 w 6318157"/>
                <a:gd name="connsiteY72" fmla="*/ 4826441 h 5303520"/>
                <a:gd name="connsiteX73" fmla="*/ 2584174 w 6318157"/>
                <a:gd name="connsiteY73" fmla="*/ 4818490 h 5303520"/>
                <a:gd name="connsiteX74" fmla="*/ 2798859 w 6318157"/>
                <a:gd name="connsiteY74" fmla="*/ 4818490 h 5303520"/>
                <a:gd name="connsiteX75" fmla="*/ 2934031 w 6318157"/>
                <a:gd name="connsiteY75" fmla="*/ 4945711 h 5303520"/>
                <a:gd name="connsiteX76" fmla="*/ 2910177 w 6318157"/>
                <a:gd name="connsiteY76" fmla="*/ 5136542 h 5303520"/>
                <a:gd name="connsiteX77" fmla="*/ 2981739 w 6318157"/>
                <a:gd name="connsiteY77" fmla="*/ 5080883 h 5303520"/>
                <a:gd name="connsiteX78" fmla="*/ 3101009 w 6318157"/>
                <a:gd name="connsiteY78" fmla="*/ 5144494 h 5303520"/>
                <a:gd name="connsiteX79" fmla="*/ 3164619 w 6318157"/>
                <a:gd name="connsiteY79" fmla="*/ 4842344 h 5303520"/>
                <a:gd name="connsiteX80" fmla="*/ 3116911 w 6318157"/>
                <a:gd name="connsiteY80" fmla="*/ 4476584 h 5303520"/>
                <a:gd name="connsiteX81" fmla="*/ 3156668 w 6318157"/>
                <a:gd name="connsiteY81" fmla="*/ 4365266 h 5303520"/>
                <a:gd name="connsiteX82" fmla="*/ 3323645 w 6318157"/>
                <a:gd name="connsiteY82" fmla="*/ 4301655 h 5303520"/>
                <a:gd name="connsiteX83" fmla="*/ 3482671 w 6318157"/>
                <a:gd name="connsiteY83" fmla="*/ 4253947 h 5303520"/>
                <a:gd name="connsiteX84" fmla="*/ 3570136 w 6318157"/>
                <a:gd name="connsiteY84" fmla="*/ 4333461 h 5303520"/>
                <a:gd name="connsiteX85" fmla="*/ 3530379 w 6318157"/>
                <a:gd name="connsiteY85" fmla="*/ 4444779 h 5303520"/>
                <a:gd name="connsiteX86" fmla="*/ 3546282 w 6318157"/>
                <a:gd name="connsiteY86" fmla="*/ 4548146 h 5303520"/>
                <a:gd name="connsiteX87" fmla="*/ 3609892 w 6318157"/>
                <a:gd name="connsiteY87" fmla="*/ 4603805 h 5303520"/>
                <a:gd name="connsiteX88" fmla="*/ 3673503 w 6318157"/>
                <a:gd name="connsiteY88" fmla="*/ 4611756 h 5303520"/>
                <a:gd name="connsiteX89" fmla="*/ 3745064 w 6318157"/>
                <a:gd name="connsiteY89" fmla="*/ 4746928 h 5303520"/>
                <a:gd name="connsiteX90" fmla="*/ 4071068 w 6318157"/>
                <a:gd name="connsiteY90" fmla="*/ 4691269 h 5303520"/>
                <a:gd name="connsiteX91" fmla="*/ 4397071 w 6318157"/>
                <a:gd name="connsiteY91" fmla="*/ 4659464 h 5303520"/>
                <a:gd name="connsiteX92" fmla="*/ 4436828 w 6318157"/>
                <a:gd name="connsiteY92" fmla="*/ 4762831 h 5303520"/>
                <a:gd name="connsiteX93" fmla="*/ 4500438 w 6318157"/>
                <a:gd name="connsiteY93" fmla="*/ 4731026 h 5303520"/>
                <a:gd name="connsiteX94" fmla="*/ 4595854 w 6318157"/>
                <a:gd name="connsiteY94" fmla="*/ 4659464 h 5303520"/>
                <a:gd name="connsiteX95" fmla="*/ 4659464 w 6318157"/>
                <a:gd name="connsiteY95" fmla="*/ 4500438 h 5303520"/>
                <a:gd name="connsiteX96" fmla="*/ 4683318 w 6318157"/>
                <a:gd name="connsiteY96" fmla="*/ 4277801 h 5303520"/>
                <a:gd name="connsiteX97" fmla="*/ 4516341 w 6318157"/>
                <a:gd name="connsiteY97" fmla="*/ 4222142 h 5303520"/>
                <a:gd name="connsiteX98" fmla="*/ 4548146 w 6318157"/>
                <a:gd name="connsiteY98" fmla="*/ 4047214 h 5303520"/>
                <a:gd name="connsiteX99" fmla="*/ 4619708 w 6318157"/>
                <a:gd name="connsiteY99" fmla="*/ 3991554 h 5303520"/>
                <a:gd name="connsiteX100" fmla="*/ 4738977 w 6318157"/>
                <a:gd name="connsiteY100" fmla="*/ 3856382 h 5303520"/>
                <a:gd name="connsiteX101" fmla="*/ 4826442 w 6318157"/>
                <a:gd name="connsiteY101" fmla="*/ 3737113 h 5303520"/>
                <a:gd name="connsiteX102" fmla="*/ 4929809 w 6318157"/>
                <a:gd name="connsiteY102" fmla="*/ 3824577 h 5303520"/>
                <a:gd name="connsiteX103" fmla="*/ 4921857 w 6318157"/>
                <a:gd name="connsiteY103" fmla="*/ 3991554 h 5303520"/>
                <a:gd name="connsiteX104" fmla="*/ 4977516 w 6318157"/>
                <a:gd name="connsiteY104" fmla="*/ 4015408 h 5303520"/>
                <a:gd name="connsiteX105" fmla="*/ 5025224 w 6318157"/>
                <a:gd name="connsiteY105" fmla="*/ 3919993 h 5303520"/>
                <a:gd name="connsiteX106" fmla="*/ 5072932 w 6318157"/>
                <a:gd name="connsiteY106" fmla="*/ 3919993 h 5303520"/>
                <a:gd name="connsiteX107" fmla="*/ 5144494 w 6318157"/>
                <a:gd name="connsiteY107" fmla="*/ 3816626 h 5303520"/>
                <a:gd name="connsiteX108" fmla="*/ 5160396 w 6318157"/>
                <a:gd name="connsiteY108" fmla="*/ 3745064 h 5303520"/>
                <a:gd name="connsiteX109" fmla="*/ 5390984 w 6318157"/>
                <a:gd name="connsiteY109" fmla="*/ 3697356 h 5303520"/>
                <a:gd name="connsiteX110" fmla="*/ 5486400 w 6318157"/>
                <a:gd name="connsiteY110" fmla="*/ 3593989 h 5303520"/>
                <a:gd name="connsiteX111" fmla="*/ 5390984 w 6318157"/>
                <a:gd name="connsiteY111" fmla="*/ 3530379 h 5303520"/>
                <a:gd name="connsiteX112" fmla="*/ 5343276 w 6318157"/>
                <a:gd name="connsiteY112" fmla="*/ 3291840 h 5303520"/>
                <a:gd name="connsiteX113" fmla="*/ 5478449 w 6318157"/>
                <a:gd name="connsiteY113" fmla="*/ 3021495 h 5303520"/>
                <a:gd name="connsiteX114" fmla="*/ 5820355 w 6318157"/>
                <a:gd name="connsiteY114" fmla="*/ 2949934 h 5303520"/>
                <a:gd name="connsiteX115" fmla="*/ 6020959 w 6318157"/>
                <a:gd name="connsiteY115" fmla="*/ 2817743 h 5303520"/>
                <a:gd name="connsiteX116" fmla="*/ 6058811 w 6318157"/>
                <a:gd name="connsiteY116" fmla="*/ 2840189 h 5303520"/>
                <a:gd name="connsiteX117" fmla="*/ 6114056 w 6318157"/>
                <a:gd name="connsiteY117" fmla="*/ 2819234 h 5303520"/>
                <a:gd name="connsiteX118" fmla="*/ 6152156 w 6318157"/>
                <a:gd name="connsiteY118" fmla="*/ 2849714 h 5303520"/>
                <a:gd name="connsiteX119" fmla="*/ 6260741 w 6318157"/>
                <a:gd name="connsiteY119" fmla="*/ 2828759 h 5303520"/>
                <a:gd name="connsiteX120" fmla="*/ 6292298 w 6318157"/>
                <a:gd name="connsiteY120" fmla="*/ 2839444 h 5303520"/>
                <a:gd name="connsiteX121" fmla="*/ 6304556 w 6318157"/>
                <a:gd name="connsiteY121" fmla="*/ 2798279 h 5303520"/>
                <a:gd name="connsiteX122" fmla="*/ 6306461 w 6318157"/>
                <a:gd name="connsiteY122" fmla="*/ 2769704 h 5303520"/>
                <a:gd name="connsiteX123" fmla="*/ 6317891 w 6318157"/>
                <a:gd name="connsiteY123" fmla="*/ 2758274 h 5303520"/>
                <a:gd name="connsiteX124" fmla="*/ 6268361 w 6318157"/>
                <a:gd name="connsiteY124" fmla="*/ 2735414 h 5303520"/>
                <a:gd name="connsiteX125" fmla="*/ 6220736 w 6318157"/>
                <a:gd name="connsiteY125" fmla="*/ 2503749 h 5303520"/>
                <a:gd name="connsiteX126" fmla="*/ 6169301 w 6318157"/>
                <a:gd name="connsiteY126" fmla="*/ 2529968 h 5303520"/>
                <a:gd name="connsiteX127" fmla="*/ 6119771 w 6318157"/>
                <a:gd name="connsiteY127" fmla="*/ 2493479 h 5303520"/>
                <a:gd name="connsiteX128" fmla="*/ 6051191 w 6318157"/>
                <a:gd name="connsiteY128" fmla="*/ 2478533 h 5303520"/>
                <a:gd name="connsiteX129" fmla="*/ 6053096 w 6318157"/>
                <a:gd name="connsiteY129" fmla="*/ 2394713 h 5303520"/>
                <a:gd name="connsiteX130" fmla="*/ 6027337 w 6318157"/>
                <a:gd name="connsiteY130" fmla="*/ 2429537 h 5303520"/>
                <a:gd name="connsiteX131" fmla="*/ 5994041 w 6318157"/>
                <a:gd name="connsiteY131" fmla="*/ 2371853 h 5303520"/>
                <a:gd name="connsiteX132" fmla="*/ 5976896 w 6318157"/>
                <a:gd name="connsiteY132" fmla="*/ 2232788 h 5303520"/>
                <a:gd name="connsiteX133" fmla="*/ 5915936 w 6318157"/>
                <a:gd name="connsiteY133" fmla="*/ 2234693 h 5303520"/>
                <a:gd name="connsiteX134" fmla="*/ 5892910 w 6318157"/>
                <a:gd name="connsiteY134" fmla="*/ 2169877 h 5303520"/>
                <a:gd name="connsiteX135" fmla="*/ 5813066 w 6318157"/>
                <a:gd name="connsiteY135" fmla="*/ 2200403 h 5303520"/>
                <a:gd name="connsiteX136" fmla="*/ 5752106 w 6318157"/>
                <a:gd name="connsiteY136" fmla="*/ 2166113 h 5303520"/>
                <a:gd name="connsiteX137" fmla="*/ 5719721 w 6318157"/>
                <a:gd name="connsiteY137" fmla="*/ 2187068 h 5303520"/>
                <a:gd name="connsiteX138" fmla="*/ 5653046 w 6318157"/>
                <a:gd name="connsiteY138" fmla="*/ 2169923 h 5303520"/>
                <a:gd name="connsiteX139" fmla="*/ 5677231 w 6318157"/>
                <a:gd name="connsiteY139" fmla="*/ 2146852 h 5303520"/>
                <a:gd name="connsiteX140" fmla="*/ 5628281 w 6318157"/>
                <a:gd name="connsiteY140" fmla="*/ 2105153 h 5303520"/>
                <a:gd name="connsiteX141" fmla="*/ 5488388 w 6318157"/>
                <a:gd name="connsiteY141" fmla="*/ 2108421 h 5303520"/>
                <a:gd name="connsiteX142" fmla="*/ 5526156 w 6318157"/>
                <a:gd name="connsiteY142" fmla="*/ 2297927 h 5303520"/>
                <a:gd name="connsiteX143" fmla="*/ 5446643 w 6318157"/>
                <a:gd name="connsiteY143" fmla="*/ 2615979 h 5303520"/>
                <a:gd name="connsiteX144" fmla="*/ 5239909 w 6318157"/>
                <a:gd name="connsiteY144" fmla="*/ 2576222 h 5303520"/>
                <a:gd name="connsiteX145" fmla="*/ 4953663 w 6318157"/>
                <a:gd name="connsiteY145" fmla="*/ 2512612 h 5303520"/>
                <a:gd name="connsiteX146" fmla="*/ 4699221 w 6318157"/>
                <a:gd name="connsiteY146" fmla="*/ 2337683 h 5303520"/>
                <a:gd name="connsiteX147" fmla="*/ 4325509 w 6318157"/>
                <a:gd name="connsiteY147" fmla="*/ 2202511 h 5303520"/>
                <a:gd name="connsiteX148" fmla="*/ 3705308 w 6318157"/>
                <a:gd name="connsiteY148" fmla="*/ 2035534 h 5303520"/>
                <a:gd name="connsiteX149" fmla="*/ 3641697 w 6318157"/>
                <a:gd name="connsiteY149" fmla="*/ 1677725 h 5303520"/>
                <a:gd name="connsiteX150" fmla="*/ 3458817 w 6318157"/>
                <a:gd name="connsiteY150" fmla="*/ 1526650 h 5303520"/>
                <a:gd name="connsiteX151" fmla="*/ 3593989 w 6318157"/>
                <a:gd name="connsiteY151" fmla="*/ 1343770 h 5303520"/>
                <a:gd name="connsiteX152" fmla="*/ 3601941 w 6318157"/>
                <a:gd name="connsiteY152" fmla="*/ 1097280 h 5303520"/>
                <a:gd name="connsiteX153" fmla="*/ 3148716 w 6318157"/>
                <a:gd name="connsiteY153" fmla="*/ 906448 h 5303520"/>
                <a:gd name="connsiteX154" fmla="*/ 2806810 w 6318157"/>
                <a:gd name="connsiteY154" fmla="*/ 834887 h 5303520"/>
                <a:gd name="connsiteX155" fmla="*/ 2600076 w 6318157"/>
                <a:gd name="connsiteY155" fmla="*/ 811033 h 5303520"/>
                <a:gd name="connsiteX156" fmla="*/ 2544417 w 6318157"/>
                <a:gd name="connsiteY156" fmla="*/ 580445 h 5303520"/>
                <a:gd name="connsiteX157" fmla="*/ 2464904 w 6318157"/>
                <a:gd name="connsiteY157" fmla="*/ 357808 h 5303520"/>
                <a:gd name="connsiteX158" fmla="*/ 2417196 w 6318157"/>
                <a:gd name="connsiteY158" fmla="*/ 230587 h 5303520"/>
                <a:gd name="connsiteX159" fmla="*/ 2496709 w 6318157"/>
                <a:gd name="connsiteY159" fmla="*/ 135172 h 5303520"/>
                <a:gd name="connsiteX0" fmla="*/ 2496709 w 6318157"/>
                <a:gd name="connsiteY0" fmla="*/ 135172 h 5303520"/>
                <a:gd name="connsiteX1" fmla="*/ 2393343 w 6318157"/>
                <a:gd name="connsiteY1" fmla="*/ 71561 h 5303520"/>
                <a:gd name="connsiteX2" fmla="*/ 2210463 w 6318157"/>
                <a:gd name="connsiteY2" fmla="*/ 79513 h 5303520"/>
                <a:gd name="connsiteX3" fmla="*/ 2059388 w 6318157"/>
                <a:gd name="connsiteY3" fmla="*/ 0 h 5303520"/>
                <a:gd name="connsiteX4" fmla="*/ 1908313 w 6318157"/>
                <a:gd name="connsiteY4" fmla="*/ 103367 h 5303520"/>
                <a:gd name="connsiteX5" fmla="*/ 1884459 w 6318157"/>
                <a:gd name="connsiteY5" fmla="*/ 310101 h 5303520"/>
                <a:gd name="connsiteX6" fmla="*/ 1773141 w 6318157"/>
                <a:gd name="connsiteY6" fmla="*/ 294198 h 5303520"/>
                <a:gd name="connsiteX7" fmla="*/ 1606163 w 6318157"/>
                <a:gd name="connsiteY7" fmla="*/ 318052 h 5303520"/>
                <a:gd name="connsiteX8" fmla="*/ 1391478 w 6318157"/>
                <a:gd name="connsiteY8" fmla="*/ 190831 h 5303520"/>
                <a:gd name="connsiteX9" fmla="*/ 1256306 w 6318157"/>
                <a:gd name="connsiteY9" fmla="*/ 190831 h 5303520"/>
                <a:gd name="connsiteX10" fmla="*/ 1208598 w 6318157"/>
                <a:gd name="connsiteY10" fmla="*/ 381662 h 5303520"/>
                <a:gd name="connsiteX11" fmla="*/ 1041621 w 6318157"/>
                <a:gd name="connsiteY11" fmla="*/ 548640 h 5303520"/>
                <a:gd name="connsiteX12" fmla="*/ 930303 w 6318157"/>
                <a:gd name="connsiteY12" fmla="*/ 628153 h 5303520"/>
                <a:gd name="connsiteX13" fmla="*/ 842838 w 6318157"/>
                <a:gd name="connsiteY13" fmla="*/ 572494 h 5303520"/>
                <a:gd name="connsiteX14" fmla="*/ 747423 w 6318157"/>
                <a:gd name="connsiteY14" fmla="*/ 755374 h 5303520"/>
                <a:gd name="connsiteX15" fmla="*/ 222636 w 6318157"/>
                <a:gd name="connsiteY15" fmla="*/ 930302 h 5303520"/>
                <a:gd name="connsiteX16" fmla="*/ 254442 w 6318157"/>
                <a:gd name="connsiteY16" fmla="*/ 1073426 h 5303520"/>
                <a:gd name="connsiteX17" fmla="*/ 302149 w 6318157"/>
                <a:gd name="connsiteY17" fmla="*/ 1256306 h 5303520"/>
                <a:gd name="connsiteX18" fmla="*/ 341906 w 6318157"/>
                <a:gd name="connsiteY18" fmla="*/ 1288111 h 5303520"/>
                <a:gd name="connsiteX19" fmla="*/ 508883 w 6318157"/>
                <a:gd name="connsiteY19" fmla="*/ 1319916 h 5303520"/>
                <a:gd name="connsiteX20" fmla="*/ 532737 w 6318157"/>
                <a:gd name="connsiteY20" fmla="*/ 1542553 h 5303520"/>
                <a:gd name="connsiteX21" fmla="*/ 930303 w 6318157"/>
                <a:gd name="connsiteY21" fmla="*/ 1717481 h 5303520"/>
                <a:gd name="connsiteX22" fmla="*/ 818984 w 6318157"/>
                <a:gd name="connsiteY22" fmla="*/ 1844702 h 5303520"/>
                <a:gd name="connsiteX23" fmla="*/ 644056 w 6318157"/>
                <a:gd name="connsiteY23" fmla="*/ 1828800 h 5303520"/>
                <a:gd name="connsiteX24" fmla="*/ 636104 w 6318157"/>
                <a:gd name="connsiteY24" fmla="*/ 2075290 h 5303520"/>
                <a:gd name="connsiteX25" fmla="*/ 755374 w 6318157"/>
                <a:gd name="connsiteY25" fmla="*/ 2178657 h 5303520"/>
                <a:gd name="connsiteX26" fmla="*/ 818984 w 6318157"/>
                <a:gd name="connsiteY26" fmla="*/ 2289975 h 5303520"/>
                <a:gd name="connsiteX27" fmla="*/ 818984 w 6318157"/>
                <a:gd name="connsiteY27" fmla="*/ 2329732 h 5303520"/>
                <a:gd name="connsiteX28" fmla="*/ 580445 w 6318157"/>
                <a:gd name="connsiteY28" fmla="*/ 2361537 h 5303520"/>
                <a:gd name="connsiteX29" fmla="*/ 485029 w 6318157"/>
                <a:gd name="connsiteY29" fmla="*/ 2393342 h 5303520"/>
                <a:gd name="connsiteX30" fmla="*/ 437322 w 6318157"/>
                <a:gd name="connsiteY30" fmla="*/ 2544417 h 5303520"/>
                <a:gd name="connsiteX31" fmla="*/ 238539 w 6318157"/>
                <a:gd name="connsiteY31" fmla="*/ 2615979 h 5303520"/>
                <a:gd name="connsiteX32" fmla="*/ 294198 w 6318157"/>
                <a:gd name="connsiteY32" fmla="*/ 2687541 h 5303520"/>
                <a:gd name="connsiteX33" fmla="*/ 405516 w 6318157"/>
                <a:gd name="connsiteY33" fmla="*/ 2727297 h 5303520"/>
                <a:gd name="connsiteX34" fmla="*/ 349857 w 6318157"/>
                <a:gd name="connsiteY34" fmla="*/ 2854518 h 5303520"/>
                <a:gd name="connsiteX35" fmla="*/ 206734 w 6318157"/>
                <a:gd name="connsiteY35" fmla="*/ 3021495 h 5303520"/>
                <a:gd name="connsiteX36" fmla="*/ 166977 w 6318157"/>
                <a:gd name="connsiteY36" fmla="*/ 3260034 h 5303520"/>
                <a:gd name="connsiteX37" fmla="*/ 103367 w 6318157"/>
                <a:gd name="connsiteY37" fmla="*/ 3450866 h 5303520"/>
                <a:gd name="connsiteX38" fmla="*/ 0 w 6318157"/>
                <a:gd name="connsiteY38" fmla="*/ 3570135 h 5303520"/>
                <a:gd name="connsiteX39" fmla="*/ 0 w 6318157"/>
                <a:gd name="connsiteY39" fmla="*/ 3649648 h 5303520"/>
                <a:gd name="connsiteX40" fmla="*/ 15903 w 6318157"/>
                <a:gd name="connsiteY40" fmla="*/ 3729161 h 5303520"/>
                <a:gd name="connsiteX41" fmla="*/ 127221 w 6318157"/>
                <a:gd name="connsiteY41" fmla="*/ 3745064 h 5303520"/>
                <a:gd name="connsiteX42" fmla="*/ 190831 w 6318157"/>
                <a:gd name="connsiteY42" fmla="*/ 3641697 h 5303520"/>
                <a:gd name="connsiteX43" fmla="*/ 326003 w 6318157"/>
                <a:gd name="connsiteY43" fmla="*/ 3586038 h 5303520"/>
                <a:gd name="connsiteX44" fmla="*/ 326003 w 6318157"/>
                <a:gd name="connsiteY44" fmla="*/ 3586038 h 5303520"/>
                <a:gd name="connsiteX45" fmla="*/ 445273 w 6318157"/>
                <a:gd name="connsiteY45" fmla="*/ 3705307 h 5303520"/>
                <a:gd name="connsiteX46" fmla="*/ 413468 w 6318157"/>
                <a:gd name="connsiteY46" fmla="*/ 3760967 h 5303520"/>
                <a:gd name="connsiteX47" fmla="*/ 357809 w 6318157"/>
                <a:gd name="connsiteY47" fmla="*/ 4174434 h 5303520"/>
                <a:gd name="connsiteX48" fmla="*/ 556591 w 6318157"/>
                <a:gd name="connsiteY48" fmla="*/ 3991554 h 5303520"/>
                <a:gd name="connsiteX49" fmla="*/ 620202 w 6318157"/>
                <a:gd name="connsiteY49" fmla="*/ 4023360 h 5303520"/>
                <a:gd name="connsiteX50" fmla="*/ 723569 w 6318157"/>
                <a:gd name="connsiteY50" fmla="*/ 4039262 h 5303520"/>
                <a:gd name="connsiteX51" fmla="*/ 795130 w 6318157"/>
                <a:gd name="connsiteY51" fmla="*/ 4150581 h 5303520"/>
                <a:gd name="connsiteX52" fmla="*/ 1025718 w 6318157"/>
                <a:gd name="connsiteY52" fmla="*/ 4253947 h 5303520"/>
                <a:gd name="connsiteX53" fmla="*/ 1176793 w 6318157"/>
                <a:gd name="connsiteY53" fmla="*/ 4500438 h 5303520"/>
                <a:gd name="connsiteX54" fmla="*/ 1144988 w 6318157"/>
                <a:gd name="connsiteY54" fmla="*/ 4595854 h 5303520"/>
                <a:gd name="connsiteX55" fmla="*/ 1614115 w 6318157"/>
                <a:gd name="connsiteY55" fmla="*/ 4842344 h 5303520"/>
                <a:gd name="connsiteX56" fmla="*/ 1614115 w 6318157"/>
                <a:gd name="connsiteY56" fmla="*/ 4993419 h 5303520"/>
                <a:gd name="connsiteX57" fmla="*/ 1614115 w 6318157"/>
                <a:gd name="connsiteY57" fmla="*/ 5128591 h 5303520"/>
                <a:gd name="connsiteX58" fmla="*/ 1653871 w 6318157"/>
                <a:gd name="connsiteY58" fmla="*/ 5255812 h 5303520"/>
                <a:gd name="connsiteX59" fmla="*/ 1844703 w 6318157"/>
                <a:gd name="connsiteY59" fmla="*/ 5303520 h 5303520"/>
                <a:gd name="connsiteX60" fmla="*/ 1844703 w 6318157"/>
                <a:gd name="connsiteY60" fmla="*/ 5303520 h 5303520"/>
                <a:gd name="connsiteX61" fmla="*/ 1971923 w 6318157"/>
                <a:gd name="connsiteY61" fmla="*/ 5247861 h 5303520"/>
                <a:gd name="connsiteX62" fmla="*/ 2115047 w 6318157"/>
                <a:gd name="connsiteY62" fmla="*/ 5239909 h 5303520"/>
                <a:gd name="connsiteX63" fmla="*/ 2170706 w 6318157"/>
                <a:gd name="connsiteY63" fmla="*/ 5144494 h 5303520"/>
                <a:gd name="connsiteX64" fmla="*/ 2083242 w 6318157"/>
                <a:gd name="connsiteY64" fmla="*/ 5080883 h 5303520"/>
                <a:gd name="connsiteX65" fmla="*/ 2011680 w 6318157"/>
                <a:gd name="connsiteY65" fmla="*/ 5033175 h 5303520"/>
                <a:gd name="connsiteX66" fmla="*/ 1932167 w 6318157"/>
                <a:gd name="connsiteY66" fmla="*/ 4937760 h 5303520"/>
                <a:gd name="connsiteX67" fmla="*/ 1884459 w 6318157"/>
                <a:gd name="connsiteY67" fmla="*/ 4834393 h 5303520"/>
                <a:gd name="connsiteX68" fmla="*/ 1940118 w 6318157"/>
                <a:gd name="connsiteY68" fmla="*/ 4770782 h 5303520"/>
                <a:gd name="connsiteX69" fmla="*/ 2226365 w 6318157"/>
                <a:gd name="connsiteY69" fmla="*/ 4683318 h 5303520"/>
                <a:gd name="connsiteX70" fmla="*/ 2313829 w 6318157"/>
                <a:gd name="connsiteY70" fmla="*/ 4707172 h 5303520"/>
                <a:gd name="connsiteX71" fmla="*/ 2449002 w 6318157"/>
                <a:gd name="connsiteY71" fmla="*/ 4731026 h 5303520"/>
                <a:gd name="connsiteX72" fmla="*/ 2504661 w 6318157"/>
                <a:gd name="connsiteY72" fmla="*/ 4826441 h 5303520"/>
                <a:gd name="connsiteX73" fmla="*/ 2584174 w 6318157"/>
                <a:gd name="connsiteY73" fmla="*/ 4818490 h 5303520"/>
                <a:gd name="connsiteX74" fmla="*/ 2798859 w 6318157"/>
                <a:gd name="connsiteY74" fmla="*/ 4818490 h 5303520"/>
                <a:gd name="connsiteX75" fmla="*/ 2934031 w 6318157"/>
                <a:gd name="connsiteY75" fmla="*/ 4945711 h 5303520"/>
                <a:gd name="connsiteX76" fmla="*/ 2910177 w 6318157"/>
                <a:gd name="connsiteY76" fmla="*/ 5136542 h 5303520"/>
                <a:gd name="connsiteX77" fmla="*/ 2981739 w 6318157"/>
                <a:gd name="connsiteY77" fmla="*/ 5080883 h 5303520"/>
                <a:gd name="connsiteX78" fmla="*/ 3101009 w 6318157"/>
                <a:gd name="connsiteY78" fmla="*/ 5144494 h 5303520"/>
                <a:gd name="connsiteX79" fmla="*/ 3164619 w 6318157"/>
                <a:gd name="connsiteY79" fmla="*/ 4842344 h 5303520"/>
                <a:gd name="connsiteX80" fmla="*/ 3116911 w 6318157"/>
                <a:gd name="connsiteY80" fmla="*/ 4476584 h 5303520"/>
                <a:gd name="connsiteX81" fmla="*/ 3156668 w 6318157"/>
                <a:gd name="connsiteY81" fmla="*/ 4365266 h 5303520"/>
                <a:gd name="connsiteX82" fmla="*/ 3323645 w 6318157"/>
                <a:gd name="connsiteY82" fmla="*/ 4301655 h 5303520"/>
                <a:gd name="connsiteX83" fmla="*/ 3482671 w 6318157"/>
                <a:gd name="connsiteY83" fmla="*/ 4253947 h 5303520"/>
                <a:gd name="connsiteX84" fmla="*/ 3570136 w 6318157"/>
                <a:gd name="connsiteY84" fmla="*/ 4333461 h 5303520"/>
                <a:gd name="connsiteX85" fmla="*/ 3530379 w 6318157"/>
                <a:gd name="connsiteY85" fmla="*/ 4444779 h 5303520"/>
                <a:gd name="connsiteX86" fmla="*/ 3546282 w 6318157"/>
                <a:gd name="connsiteY86" fmla="*/ 4548146 h 5303520"/>
                <a:gd name="connsiteX87" fmla="*/ 3609892 w 6318157"/>
                <a:gd name="connsiteY87" fmla="*/ 4603805 h 5303520"/>
                <a:gd name="connsiteX88" fmla="*/ 3673503 w 6318157"/>
                <a:gd name="connsiteY88" fmla="*/ 4611756 h 5303520"/>
                <a:gd name="connsiteX89" fmla="*/ 3745064 w 6318157"/>
                <a:gd name="connsiteY89" fmla="*/ 4746928 h 5303520"/>
                <a:gd name="connsiteX90" fmla="*/ 4071068 w 6318157"/>
                <a:gd name="connsiteY90" fmla="*/ 4691269 h 5303520"/>
                <a:gd name="connsiteX91" fmla="*/ 4397071 w 6318157"/>
                <a:gd name="connsiteY91" fmla="*/ 4659464 h 5303520"/>
                <a:gd name="connsiteX92" fmla="*/ 4436828 w 6318157"/>
                <a:gd name="connsiteY92" fmla="*/ 4762831 h 5303520"/>
                <a:gd name="connsiteX93" fmla="*/ 4500438 w 6318157"/>
                <a:gd name="connsiteY93" fmla="*/ 4731026 h 5303520"/>
                <a:gd name="connsiteX94" fmla="*/ 4595854 w 6318157"/>
                <a:gd name="connsiteY94" fmla="*/ 4659464 h 5303520"/>
                <a:gd name="connsiteX95" fmla="*/ 4659464 w 6318157"/>
                <a:gd name="connsiteY95" fmla="*/ 4500438 h 5303520"/>
                <a:gd name="connsiteX96" fmla="*/ 4683318 w 6318157"/>
                <a:gd name="connsiteY96" fmla="*/ 4277801 h 5303520"/>
                <a:gd name="connsiteX97" fmla="*/ 4516341 w 6318157"/>
                <a:gd name="connsiteY97" fmla="*/ 4222142 h 5303520"/>
                <a:gd name="connsiteX98" fmla="*/ 4548146 w 6318157"/>
                <a:gd name="connsiteY98" fmla="*/ 4047214 h 5303520"/>
                <a:gd name="connsiteX99" fmla="*/ 4619708 w 6318157"/>
                <a:gd name="connsiteY99" fmla="*/ 3991554 h 5303520"/>
                <a:gd name="connsiteX100" fmla="*/ 4738977 w 6318157"/>
                <a:gd name="connsiteY100" fmla="*/ 3856382 h 5303520"/>
                <a:gd name="connsiteX101" fmla="*/ 4826442 w 6318157"/>
                <a:gd name="connsiteY101" fmla="*/ 3737113 h 5303520"/>
                <a:gd name="connsiteX102" fmla="*/ 4929809 w 6318157"/>
                <a:gd name="connsiteY102" fmla="*/ 3824577 h 5303520"/>
                <a:gd name="connsiteX103" fmla="*/ 4921857 w 6318157"/>
                <a:gd name="connsiteY103" fmla="*/ 3991554 h 5303520"/>
                <a:gd name="connsiteX104" fmla="*/ 4977516 w 6318157"/>
                <a:gd name="connsiteY104" fmla="*/ 4015408 h 5303520"/>
                <a:gd name="connsiteX105" fmla="*/ 5025224 w 6318157"/>
                <a:gd name="connsiteY105" fmla="*/ 3919993 h 5303520"/>
                <a:gd name="connsiteX106" fmla="*/ 5072932 w 6318157"/>
                <a:gd name="connsiteY106" fmla="*/ 3919993 h 5303520"/>
                <a:gd name="connsiteX107" fmla="*/ 5144494 w 6318157"/>
                <a:gd name="connsiteY107" fmla="*/ 3816626 h 5303520"/>
                <a:gd name="connsiteX108" fmla="*/ 5160396 w 6318157"/>
                <a:gd name="connsiteY108" fmla="*/ 3745064 h 5303520"/>
                <a:gd name="connsiteX109" fmla="*/ 5390984 w 6318157"/>
                <a:gd name="connsiteY109" fmla="*/ 3697356 h 5303520"/>
                <a:gd name="connsiteX110" fmla="*/ 5486400 w 6318157"/>
                <a:gd name="connsiteY110" fmla="*/ 3593989 h 5303520"/>
                <a:gd name="connsiteX111" fmla="*/ 5390984 w 6318157"/>
                <a:gd name="connsiteY111" fmla="*/ 3530379 h 5303520"/>
                <a:gd name="connsiteX112" fmla="*/ 5343276 w 6318157"/>
                <a:gd name="connsiteY112" fmla="*/ 3291840 h 5303520"/>
                <a:gd name="connsiteX113" fmla="*/ 5478449 w 6318157"/>
                <a:gd name="connsiteY113" fmla="*/ 3021495 h 5303520"/>
                <a:gd name="connsiteX114" fmla="*/ 5820355 w 6318157"/>
                <a:gd name="connsiteY114" fmla="*/ 2949934 h 5303520"/>
                <a:gd name="connsiteX115" fmla="*/ 6020959 w 6318157"/>
                <a:gd name="connsiteY115" fmla="*/ 2817743 h 5303520"/>
                <a:gd name="connsiteX116" fmla="*/ 6058811 w 6318157"/>
                <a:gd name="connsiteY116" fmla="*/ 2840189 h 5303520"/>
                <a:gd name="connsiteX117" fmla="*/ 6114056 w 6318157"/>
                <a:gd name="connsiteY117" fmla="*/ 2819234 h 5303520"/>
                <a:gd name="connsiteX118" fmla="*/ 6152156 w 6318157"/>
                <a:gd name="connsiteY118" fmla="*/ 2849714 h 5303520"/>
                <a:gd name="connsiteX119" fmla="*/ 6260741 w 6318157"/>
                <a:gd name="connsiteY119" fmla="*/ 2828759 h 5303520"/>
                <a:gd name="connsiteX120" fmla="*/ 6292298 w 6318157"/>
                <a:gd name="connsiteY120" fmla="*/ 2839444 h 5303520"/>
                <a:gd name="connsiteX121" fmla="*/ 6304556 w 6318157"/>
                <a:gd name="connsiteY121" fmla="*/ 2798279 h 5303520"/>
                <a:gd name="connsiteX122" fmla="*/ 6306461 w 6318157"/>
                <a:gd name="connsiteY122" fmla="*/ 2769704 h 5303520"/>
                <a:gd name="connsiteX123" fmla="*/ 6317891 w 6318157"/>
                <a:gd name="connsiteY123" fmla="*/ 2758274 h 5303520"/>
                <a:gd name="connsiteX124" fmla="*/ 6268361 w 6318157"/>
                <a:gd name="connsiteY124" fmla="*/ 2735414 h 5303520"/>
                <a:gd name="connsiteX125" fmla="*/ 6220736 w 6318157"/>
                <a:gd name="connsiteY125" fmla="*/ 2503749 h 5303520"/>
                <a:gd name="connsiteX126" fmla="*/ 6169301 w 6318157"/>
                <a:gd name="connsiteY126" fmla="*/ 2529968 h 5303520"/>
                <a:gd name="connsiteX127" fmla="*/ 6119771 w 6318157"/>
                <a:gd name="connsiteY127" fmla="*/ 2493479 h 5303520"/>
                <a:gd name="connsiteX128" fmla="*/ 6051191 w 6318157"/>
                <a:gd name="connsiteY128" fmla="*/ 2478533 h 5303520"/>
                <a:gd name="connsiteX129" fmla="*/ 6053096 w 6318157"/>
                <a:gd name="connsiteY129" fmla="*/ 2394713 h 5303520"/>
                <a:gd name="connsiteX130" fmla="*/ 6027337 w 6318157"/>
                <a:gd name="connsiteY130" fmla="*/ 2429537 h 5303520"/>
                <a:gd name="connsiteX131" fmla="*/ 5994041 w 6318157"/>
                <a:gd name="connsiteY131" fmla="*/ 2371853 h 5303520"/>
                <a:gd name="connsiteX132" fmla="*/ 5976896 w 6318157"/>
                <a:gd name="connsiteY132" fmla="*/ 2232788 h 5303520"/>
                <a:gd name="connsiteX133" fmla="*/ 5915936 w 6318157"/>
                <a:gd name="connsiteY133" fmla="*/ 2234693 h 5303520"/>
                <a:gd name="connsiteX134" fmla="*/ 5892910 w 6318157"/>
                <a:gd name="connsiteY134" fmla="*/ 2169877 h 5303520"/>
                <a:gd name="connsiteX135" fmla="*/ 5813066 w 6318157"/>
                <a:gd name="connsiteY135" fmla="*/ 2200403 h 5303520"/>
                <a:gd name="connsiteX136" fmla="*/ 5752106 w 6318157"/>
                <a:gd name="connsiteY136" fmla="*/ 2166113 h 5303520"/>
                <a:gd name="connsiteX137" fmla="*/ 5719721 w 6318157"/>
                <a:gd name="connsiteY137" fmla="*/ 2187068 h 5303520"/>
                <a:gd name="connsiteX138" fmla="*/ 5653046 w 6318157"/>
                <a:gd name="connsiteY138" fmla="*/ 2169923 h 5303520"/>
                <a:gd name="connsiteX139" fmla="*/ 5677231 w 6318157"/>
                <a:gd name="connsiteY139" fmla="*/ 2146852 h 5303520"/>
                <a:gd name="connsiteX140" fmla="*/ 5628281 w 6318157"/>
                <a:gd name="connsiteY140" fmla="*/ 2105153 h 5303520"/>
                <a:gd name="connsiteX141" fmla="*/ 5488388 w 6318157"/>
                <a:gd name="connsiteY141" fmla="*/ 2108421 h 5303520"/>
                <a:gd name="connsiteX142" fmla="*/ 5422541 w 6318157"/>
                <a:gd name="connsiteY142" fmla="*/ 2248028 h 5303520"/>
                <a:gd name="connsiteX143" fmla="*/ 5526156 w 6318157"/>
                <a:gd name="connsiteY143" fmla="*/ 2297927 h 5303520"/>
                <a:gd name="connsiteX144" fmla="*/ 5446643 w 6318157"/>
                <a:gd name="connsiteY144" fmla="*/ 2615979 h 5303520"/>
                <a:gd name="connsiteX145" fmla="*/ 5239909 w 6318157"/>
                <a:gd name="connsiteY145" fmla="*/ 2576222 h 5303520"/>
                <a:gd name="connsiteX146" fmla="*/ 4953663 w 6318157"/>
                <a:gd name="connsiteY146" fmla="*/ 2512612 h 5303520"/>
                <a:gd name="connsiteX147" fmla="*/ 4699221 w 6318157"/>
                <a:gd name="connsiteY147" fmla="*/ 2337683 h 5303520"/>
                <a:gd name="connsiteX148" fmla="*/ 4325509 w 6318157"/>
                <a:gd name="connsiteY148" fmla="*/ 2202511 h 5303520"/>
                <a:gd name="connsiteX149" fmla="*/ 3705308 w 6318157"/>
                <a:gd name="connsiteY149" fmla="*/ 2035534 h 5303520"/>
                <a:gd name="connsiteX150" fmla="*/ 3641697 w 6318157"/>
                <a:gd name="connsiteY150" fmla="*/ 1677725 h 5303520"/>
                <a:gd name="connsiteX151" fmla="*/ 3458817 w 6318157"/>
                <a:gd name="connsiteY151" fmla="*/ 1526650 h 5303520"/>
                <a:gd name="connsiteX152" fmla="*/ 3593989 w 6318157"/>
                <a:gd name="connsiteY152" fmla="*/ 1343770 h 5303520"/>
                <a:gd name="connsiteX153" fmla="*/ 3601941 w 6318157"/>
                <a:gd name="connsiteY153" fmla="*/ 1097280 h 5303520"/>
                <a:gd name="connsiteX154" fmla="*/ 3148716 w 6318157"/>
                <a:gd name="connsiteY154" fmla="*/ 906448 h 5303520"/>
                <a:gd name="connsiteX155" fmla="*/ 2806810 w 6318157"/>
                <a:gd name="connsiteY155" fmla="*/ 834887 h 5303520"/>
                <a:gd name="connsiteX156" fmla="*/ 2600076 w 6318157"/>
                <a:gd name="connsiteY156" fmla="*/ 811033 h 5303520"/>
                <a:gd name="connsiteX157" fmla="*/ 2544417 w 6318157"/>
                <a:gd name="connsiteY157" fmla="*/ 580445 h 5303520"/>
                <a:gd name="connsiteX158" fmla="*/ 2464904 w 6318157"/>
                <a:gd name="connsiteY158" fmla="*/ 357808 h 5303520"/>
                <a:gd name="connsiteX159" fmla="*/ 2417196 w 6318157"/>
                <a:gd name="connsiteY159" fmla="*/ 230587 h 5303520"/>
                <a:gd name="connsiteX160" fmla="*/ 2496709 w 6318157"/>
                <a:gd name="connsiteY160" fmla="*/ 135172 h 5303520"/>
                <a:gd name="connsiteX0" fmla="*/ 2496709 w 6318157"/>
                <a:gd name="connsiteY0" fmla="*/ 135172 h 5303520"/>
                <a:gd name="connsiteX1" fmla="*/ 2393343 w 6318157"/>
                <a:gd name="connsiteY1" fmla="*/ 71561 h 5303520"/>
                <a:gd name="connsiteX2" fmla="*/ 2210463 w 6318157"/>
                <a:gd name="connsiteY2" fmla="*/ 79513 h 5303520"/>
                <a:gd name="connsiteX3" fmla="*/ 2059388 w 6318157"/>
                <a:gd name="connsiteY3" fmla="*/ 0 h 5303520"/>
                <a:gd name="connsiteX4" fmla="*/ 1908313 w 6318157"/>
                <a:gd name="connsiteY4" fmla="*/ 103367 h 5303520"/>
                <a:gd name="connsiteX5" fmla="*/ 1884459 w 6318157"/>
                <a:gd name="connsiteY5" fmla="*/ 310101 h 5303520"/>
                <a:gd name="connsiteX6" fmla="*/ 1773141 w 6318157"/>
                <a:gd name="connsiteY6" fmla="*/ 294198 h 5303520"/>
                <a:gd name="connsiteX7" fmla="*/ 1606163 w 6318157"/>
                <a:gd name="connsiteY7" fmla="*/ 318052 h 5303520"/>
                <a:gd name="connsiteX8" fmla="*/ 1391478 w 6318157"/>
                <a:gd name="connsiteY8" fmla="*/ 190831 h 5303520"/>
                <a:gd name="connsiteX9" fmla="*/ 1256306 w 6318157"/>
                <a:gd name="connsiteY9" fmla="*/ 190831 h 5303520"/>
                <a:gd name="connsiteX10" fmla="*/ 1208598 w 6318157"/>
                <a:gd name="connsiteY10" fmla="*/ 381662 h 5303520"/>
                <a:gd name="connsiteX11" fmla="*/ 1041621 w 6318157"/>
                <a:gd name="connsiteY11" fmla="*/ 548640 h 5303520"/>
                <a:gd name="connsiteX12" fmla="*/ 930303 w 6318157"/>
                <a:gd name="connsiteY12" fmla="*/ 628153 h 5303520"/>
                <a:gd name="connsiteX13" fmla="*/ 842838 w 6318157"/>
                <a:gd name="connsiteY13" fmla="*/ 572494 h 5303520"/>
                <a:gd name="connsiteX14" fmla="*/ 747423 w 6318157"/>
                <a:gd name="connsiteY14" fmla="*/ 755374 h 5303520"/>
                <a:gd name="connsiteX15" fmla="*/ 222636 w 6318157"/>
                <a:gd name="connsiteY15" fmla="*/ 930302 h 5303520"/>
                <a:gd name="connsiteX16" fmla="*/ 254442 w 6318157"/>
                <a:gd name="connsiteY16" fmla="*/ 1073426 h 5303520"/>
                <a:gd name="connsiteX17" fmla="*/ 302149 w 6318157"/>
                <a:gd name="connsiteY17" fmla="*/ 1256306 h 5303520"/>
                <a:gd name="connsiteX18" fmla="*/ 341906 w 6318157"/>
                <a:gd name="connsiteY18" fmla="*/ 1288111 h 5303520"/>
                <a:gd name="connsiteX19" fmla="*/ 508883 w 6318157"/>
                <a:gd name="connsiteY19" fmla="*/ 1319916 h 5303520"/>
                <a:gd name="connsiteX20" fmla="*/ 532737 w 6318157"/>
                <a:gd name="connsiteY20" fmla="*/ 1542553 h 5303520"/>
                <a:gd name="connsiteX21" fmla="*/ 930303 w 6318157"/>
                <a:gd name="connsiteY21" fmla="*/ 1717481 h 5303520"/>
                <a:gd name="connsiteX22" fmla="*/ 818984 w 6318157"/>
                <a:gd name="connsiteY22" fmla="*/ 1844702 h 5303520"/>
                <a:gd name="connsiteX23" fmla="*/ 644056 w 6318157"/>
                <a:gd name="connsiteY23" fmla="*/ 1828800 h 5303520"/>
                <a:gd name="connsiteX24" fmla="*/ 636104 w 6318157"/>
                <a:gd name="connsiteY24" fmla="*/ 2075290 h 5303520"/>
                <a:gd name="connsiteX25" fmla="*/ 755374 w 6318157"/>
                <a:gd name="connsiteY25" fmla="*/ 2178657 h 5303520"/>
                <a:gd name="connsiteX26" fmla="*/ 818984 w 6318157"/>
                <a:gd name="connsiteY26" fmla="*/ 2289975 h 5303520"/>
                <a:gd name="connsiteX27" fmla="*/ 818984 w 6318157"/>
                <a:gd name="connsiteY27" fmla="*/ 2329732 h 5303520"/>
                <a:gd name="connsiteX28" fmla="*/ 580445 w 6318157"/>
                <a:gd name="connsiteY28" fmla="*/ 2361537 h 5303520"/>
                <a:gd name="connsiteX29" fmla="*/ 485029 w 6318157"/>
                <a:gd name="connsiteY29" fmla="*/ 2393342 h 5303520"/>
                <a:gd name="connsiteX30" fmla="*/ 437322 w 6318157"/>
                <a:gd name="connsiteY30" fmla="*/ 2544417 h 5303520"/>
                <a:gd name="connsiteX31" fmla="*/ 238539 w 6318157"/>
                <a:gd name="connsiteY31" fmla="*/ 2615979 h 5303520"/>
                <a:gd name="connsiteX32" fmla="*/ 294198 w 6318157"/>
                <a:gd name="connsiteY32" fmla="*/ 2687541 h 5303520"/>
                <a:gd name="connsiteX33" fmla="*/ 405516 w 6318157"/>
                <a:gd name="connsiteY33" fmla="*/ 2727297 h 5303520"/>
                <a:gd name="connsiteX34" fmla="*/ 349857 w 6318157"/>
                <a:gd name="connsiteY34" fmla="*/ 2854518 h 5303520"/>
                <a:gd name="connsiteX35" fmla="*/ 206734 w 6318157"/>
                <a:gd name="connsiteY35" fmla="*/ 3021495 h 5303520"/>
                <a:gd name="connsiteX36" fmla="*/ 166977 w 6318157"/>
                <a:gd name="connsiteY36" fmla="*/ 3260034 h 5303520"/>
                <a:gd name="connsiteX37" fmla="*/ 103367 w 6318157"/>
                <a:gd name="connsiteY37" fmla="*/ 3450866 h 5303520"/>
                <a:gd name="connsiteX38" fmla="*/ 0 w 6318157"/>
                <a:gd name="connsiteY38" fmla="*/ 3570135 h 5303520"/>
                <a:gd name="connsiteX39" fmla="*/ 0 w 6318157"/>
                <a:gd name="connsiteY39" fmla="*/ 3649648 h 5303520"/>
                <a:gd name="connsiteX40" fmla="*/ 15903 w 6318157"/>
                <a:gd name="connsiteY40" fmla="*/ 3729161 h 5303520"/>
                <a:gd name="connsiteX41" fmla="*/ 127221 w 6318157"/>
                <a:gd name="connsiteY41" fmla="*/ 3745064 h 5303520"/>
                <a:gd name="connsiteX42" fmla="*/ 190831 w 6318157"/>
                <a:gd name="connsiteY42" fmla="*/ 3641697 h 5303520"/>
                <a:gd name="connsiteX43" fmla="*/ 326003 w 6318157"/>
                <a:gd name="connsiteY43" fmla="*/ 3586038 h 5303520"/>
                <a:gd name="connsiteX44" fmla="*/ 326003 w 6318157"/>
                <a:gd name="connsiteY44" fmla="*/ 3586038 h 5303520"/>
                <a:gd name="connsiteX45" fmla="*/ 445273 w 6318157"/>
                <a:gd name="connsiteY45" fmla="*/ 3705307 h 5303520"/>
                <a:gd name="connsiteX46" fmla="*/ 413468 w 6318157"/>
                <a:gd name="connsiteY46" fmla="*/ 3760967 h 5303520"/>
                <a:gd name="connsiteX47" fmla="*/ 357809 w 6318157"/>
                <a:gd name="connsiteY47" fmla="*/ 4174434 h 5303520"/>
                <a:gd name="connsiteX48" fmla="*/ 556591 w 6318157"/>
                <a:gd name="connsiteY48" fmla="*/ 3991554 h 5303520"/>
                <a:gd name="connsiteX49" fmla="*/ 620202 w 6318157"/>
                <a:gd name="connsiteY49" fmla="*/ 4023360 h 5303520"/>
                <a:gd name="connsiteX50" fmla="*/ 723569 w 6318157"/>
                <a:gd name="connsiteY50" fmla="*/ 4039262 h 5303520"/>
                <a:gd name="connsiteX51" fmla="*/ 795130 w 6318157"/>
                <a:gd name="connsiteY51" fmla="*/ 4150581 h 5303520"/>
                <a:gd name="connsiteX52" fmla="*/ 1025718 w 6318157"/>
                <a:gd name="connsiteY52" fmla="*/ 4253947 h 5303520"/>
                <a:gd name="connsiteX53" fmla="*/ 1176793 w 6318157"/>
                <a:gd name="connsiteY53" fmla="*/ 4500438 h 5303520"/>
                <a:gd name="connsiteX54" fmla="*/ 1144988 w 6318157"/>
                <a:gd name="connsiteY54" fmla="*/ 4595854 h 5303520"/>
                <a:gd name="connsiteX55" fmla="*/ 1614115 w 6318157"/>
                <a:gd name="connsiteY55" fmla="*/ 4842344 h 5303520"/>
                <a:gd name="connsiteX56" fmla="*/ 1614115 w 6318157"/>
                <a:gd name="connsiteY56" fmla="*/ 4993419 h 5303520"/>
                <a:gd name="connsiteX57" fmla="*/ 1614115 w 6318157"/>
                <a:gd name="connsiteY57" fmla="*/ 5128591 h 5303520"/>
                <a:gd name="connsiteX58" fmla="*/ 1653871 w 6318157"/>
                <a:gd name="connsiteY58" fmla="*/ 5255812 h 5303520"/>
                <a:gd name="connsiteX59" fmla="*/ 1844703 w 6318157"/>
                <a:gd name="connsiteY59" fmla="*/ 5303520 h 5303520"/>
                <a:gd name="connsiteX60" fmla="*/ 1844703 w 6318157"/>
                <a:gd name="connsiteY60" fmla="*/ 5303520 h 5303520"/>
                <a:gd name="connsiteX61" fmla="*/ 1971923 w 6318157"/>
                <a:gd name="connsiteY61" fmla="*/ 5247861 h 5303520"/>
                <a:gd name="connsiteX62" fmla="*/ 2115047 w 6318157"/>
                <a:gd name="connsiteY62" fmla="*/ 5239909 h 5303520"/>
                <a:gd name="connsiteX63" fmla="*/ 2170706 w 6318157"/>
                <a:gd name="connsiteY63" fmla="*/ 5144494 h 5303520"/>
                <a:gd name="connsiteX64" fmla="*/ 2083242 w 6318157"/>
                <a:gd name="connsiteY64" fmla="*/ 5080883 h 5303520"/>
                <a:gd name="connsiteX65" fmla="*/ 2011680 w 6318157"/>
                <a:gd name="connsiteY65" fmla="*/ 5033175 h 5303520"/>
                <a:gd name="connsiteX66" fmla="*/ 1932167 w 6318157"/>
                <a:gd name="connsiteY66" fmla="*/ 4937760 h 5303520"/>
                <a:gd name="connsiteX67" fmla="*/ 1884459 w 6318157"/>
                <a:gd name="connsiteY67" fmla="*/ 4834393 h 5303520"/>
                <a:gd name="connsiteX68" fmla="*/ 1940118 w 6318157"/>
                <a:gd name="connsiteY68" fmla="*/ 4770782 h 5303520"/>
                <a:gd name="connsiteX69" fmla="*/ 2226365 w 6318157"/>
                <a:gd name="connsiteY69" fmla="*/ 4683318 h 5303520"/>
                <a:gd name="connsiteX70" fmla="*/ 2313829 w 6318157"/>
                <a:gd name="connsiteY70" fmla="*/ 4707172 h 5303520"/>
                <a:gd name="connsiteX71" fmla="*/ 2449002 w 6318157"/>
                <a:gd name="connsiteY71" fmla="*/ 4731026 h 5303520"/>
                <a:gd name="connsiteX72" fmla="*/ 2504661 w 6318157"/>
                <a:gd name="connsiteY72" fmla="*/ 4826441 h 5303520"/>
                <a:gd name="connsiteX73" fmla="*/ 2584174 w 6318157"/>
                <a:gd name="connsiteY73" fmla="*/ 4818490 h 5303520"/>
                <a:gd name="connsiteX74" fmla="*/ 2798859 w 6318157"/>
                <a:gd name="connsiteY74" fmla="*/ 4818490 h 5303520"/>
                <a:gd name="connsiteX75" fmla="*/ 2934031 w 6318157"/>
                <a:gd name="connsiteY75" fmla="*/ 4945711 h 5303520"/>
                <a:gd name="connsiteX76" fmla="*/ 2910177 w 6318157"/>
                <a:gd name="connsiteY76" fmla="*/ 5136542 h 5303520"/>
                <a:gd name="connsiteX77" fmla="*/ 2981739 w 6318157"/>
                <a:gd name="connsiteY77" fmla="*/ 5080883 h 5303520"/>
                <a:gd name="connsiteX78" fmla="*/ 3101009 w 6318157"/>
                <a:gd name="connsiteY78" fmla="*/ 5144494 h 5303520"/>
                <a:gd name="connsiteX79" fmla="*/ 3164619 w 6318157"/>
                <a:gd name="connsiteY79" fmla="*/ 4842344 h 5303520"/>
                <a:gd name="connsiteX80" fmla="*/ 3116911 w 6318157"/>
                <a:gd name="connsiteY80" fmla="*/ 4476584 h 5303520"/>
                <a:gd name="connsiteX81" fmla="*/ 3156668 w 6318157"/>
                <a:gd name="connsiteY81" fmla="*/ 4365266 h 5303520"/>
                <a:gd name="connsiteX82" fmla="*/ 3323645 w 6318157"/>
                <a:gd name="connsiteY82" fmla="*/ 4301655 h 5303520"/>
                <a:gd name="connsiteX83" fmla="*/ 3482671 w 6318157"/>
                <a:gd name="connsiteY83" fmla="*/ 4253947 h 5303520"/>
                <a:gd name="connsiteX84" fmla="*/ 3570136 w 6318157"/>
                <a:gd name="connsiteY84" fmla="*/ 4333461 h 5303520"/>
                <a:gd name="connsiteX85" fmla="*/ 3530379 w 6318157"/>
                <a:gd name="connsiteY85" fmla="*/ 4444779 h 5303520"/>
                <a:gd name="connsiteX86" fmla="*/ 3546282 w 6318157"/>
                <a:gd name="connsiteY86" fmla="*/ 4548146 h 5303520"/>
                <a:gd name="connsiteX87" fmla="*/ 3609892 w 6318157"/>
                <a:gd name="connsiteY87" fmla="*/ 4603805 h 5303520"/>
                <a:gd name="connsiteX88" fmla="*/ 3673503 w 6318157"/>
                <a:gd name="connsiteY88" fmla="*/ 4611756 h 5303520"/>
                <a:gd name="connsiteX89" fmla="*/ 3745064 w 6318157"/>
                <a:gd name="connsiteY89" fmla="*/ 4746928 h 5303520"/>
                <a:gd name="connsiteX90" fmla="*/ 4071068 w 6318157"/>
                <a:gd name="connsiteY90" fmla="*/ 4691269 h 5303520"/>
                <a:gd name="connsiteX91" fmla="*/ 4397071 w 6318157"/>
                <a:gd name="connsiteY91" fmla="*/ 4659464 h 5303520"/>
                <a:gd name="connsiteX92" fmla="*/ 4436828 w 6318157"/>
                <a:gd name="connsiteY92" fmla="*/ 4762831 h 5303520"/>
                <a:gd name="connsiteX93" fmla="*/ 4500438 w 6318157"/>
                <a:gd name="connsiteY93" fmla="*/ 4731026 h 5303520"/>
                <a:gd name="connsiteX94" fmla="*/ 4595854 w 6318157"/>
                <a:gd name="connsiteY94" fmla="*/ 4659464 h 5303520"/>
                <a:gd name="connsiteX95" fmla="*/ 4659464 w 6318157"/>
                <a:gd name="connsiteY95" fmla="*/ 4500438 h 5303520"/>
                <a:gd name="connsiteX96" fmla="*/ 4683318 w 6318157"/>
                <a:gd name="connsiteY96" fmla="*/ 4277801 h 5303520"/>
                <a:gd name="connsiteX97" fmla="*/ 4516341 w 6318157"/>
                <a:gd name="connsiteY97" fmla="*/ 4222142 h 5303520"/>
                <a:gd name="connsiteX98" fmla="*/ 4548146 w 6318157"/>
                <a:gd name="connsiteY98" fmla="*/ 4047214 h 5303520"/>
                <a:gd name="connsiteX99" fmla="*/ 4619708 w 6318157"/>
                <a:gd name="connsiteY99" fmla="*/ 3991554 h 5303520"/>
                <a:gd name="connsiteX100" fmla="*/ 4738977 w 6318157"/>
                <a:gd name="connsiteY100" fmla="*/ 3856382 h 5303520"/>
                <a:gd name="connsiteX101" fmla="*/ 4826442 w 6318157"/>
                <a:gd name="connsiteY101" fmla="*/ 3737113 h 5303520"/>
                <a:gd name="connsiteX102" fmla="*/ 4929809 w 6318157"/>
                <a:gd name="connsiteY102" fmla="*/ 3824577 h 5303520"/>
                <a:gd name="connsiteX103" fmla="*/ 4921857 w 6318157"/>
                <a:gd name="connsiteY103" fmla="*/ 3991554 h 5303520"/>
                <a:gd name="connsiteX104" fmla="*/ 4977516 w 6318157"/>
                <a:gd name="connsiteY104" fmla="*/ 4015408 h 5303520"/>
                <a:gd name="connsiteX105" fmla="*/ 5025224 w 6318157"/>
                <a:gd name="connsiteY105" fmla="*/ 3919993 h 5303520"/>
                <a:gd name="connsiteX106" fmla="*/ 5072932 w 6318157"/>
                <a:gd name="connsiteY106" fmla="*/ 3919993 h 5303520"/>
                <a:gd name="connsiteX107" fmla="*/ 5144494 w 6318157"/>
                <a:gd name="connsiteY107" fmla="*/ 3816626 h 5303520"/>
                <a:gd name="connsiteX108" fmla="*/ 5160396 w 6318157"/>
                <a:gd name="connsiteY108" fmla="*/ 3745064 h 5303520"/>
                <a:gd name="connsiteX109" fmla="*/ 5390984 w 6318157"/>
                <a:gd name="connsiteY109" fmla="*/ 3697356 h 5303520"/>
                <a:gd name="connsiteX110" fmla="*/ 5486400 w 6318157"/>
                <a:gd name="connsiteY110" fmla="*/ 3593989 h 5303520"/>
                <a:gd name="connsiteX111" fmla="*/ 5390984 w 6318157"/>
                <a:gd name="connsiteY111" fmla="*/ 3530379 h 5303520"/>
                <a:gd name="connsiteX112" fmla="*/ 5343276 w 6318157"/>
                <a:gd name="connsiteY112" fmla="*/ 3291840 h 5303520"/>
                <a:gd name="connsiteX113" fmla="*/ 5478449 w 6318157"/>
                <a:gd name="connsiteY113" fmla="*/ 3021495 h 5303520"/>
                <a:gd name="connsiteX114" fmla="*/ 5820355 w 6318157"/>
                <a:gd name="connsiteY114" fmla="*/ 2949934 h 5303520"/>
                <a:gd name="connsiteX115" fmla="*/ 6020959 w 6318157"/>
                <a:gd name="connsiteY115" fmla="*/ 2817743 h 5303520"/>
                <a:gd name="connsiteX116" fmla="*/ 6058811 w 6318157"/>
                <a:gd name="connsiteY116" fmla="*/ 2840189 h 5303520"/>
                <a:gd name="connsiteX117" fmla="*/ 6114056 w 6318157"/>
                <a:gd name="connsiteY117" fmla="*/ 2819234 h 5303520"/>
                <a:gd name="connsiteX118" fmla="*/ 6152156 w 6318157"/>
                <a:gd name="connsiteY118" fmla="*/ 2849714 h 5303520"/>
                <a:gd name="connsiteX119" fmla="*/ 6260741 w 6318157"/>
                <a:gd name="connsiteY119" fmla="*/ 2828759 h 5303520"/>
                <a:gd name="connsiteX120" fmla="*/ 6292298 w 6318157"/>
                <a:gd name="connsiteY120" fmla="*/ 2839444 h 5303520"/>
                <a:gd name="connsiteX121" fmla="*/ 6304556 w 6318157"/>
                <a:gd name="connsiteY121" fmla="*/ 2798279 h 5303520"/>
                <a:gd name="connsiteX122" fmla="*/ 6306461 w 6318157"/>
                <a:gd name="connsiteY122" fmla="*/ 2769704 h 5303520"/>
                <a:gd name="connsiteX123" fmla="*/ 6317891 w 6318157"/>
                <a:gd name="connsiteY123" fmla="*/ 2758274 h 5303520"/>
                <a:gd name="connsiteX124" fmla="*/ 6268361 w 6318157"/>
                <a:gd name="connsiteY124" fmla="*/ 2735414 h 5303520"/>
                <a:gd name="connsiteX125" fmla="*/ 6220736 w 6318157"/>
                <a:gd name="connsiteY125" fmla="*/ 2503749 h 5303520"/>
                <a:gd name="connsiteX126" fmla="*/ 6169301 w 6318157"/>
                <a:gd name="connsiteY126" fmla="*/ 2529968 h 5303520"/>
                <a:gd name="connsiteX127" fmla="*/ 6119771 w 6318157"/>
                <a:gd name="connsiteY127" fmla="*/ 2493479 h 5303520"/>
                <a:gd name="connsiteX128" fmla="*/ 6051191 w 6318157"/>
                <a:gd name="connsiteY128" fmla="*/ 2478533 h 5303520"/>
                <a:gd name="connsiteX129" fmla="*/ 6053096 w 6318157"/>
                <a:gd name="connsiteY129" fmla="*/ 2394713 h 5303520"/>
                <a:gd name="connsiteX130" fmla="*/ 6027337 w 6318157"/>
                <a:gd name="connsiteY130" fmla="*/ 2429537 h 5303520"/>
                <a:gd name="connsiteX131" fmla="*/ 5994041 w 6318157"/>
                <a:gd name="connsiteY131" fmla="*/ 2371853 h 5303520"/>
                <a:gd name="connsiteX132" fmla="*/ 5976896 w 6318157"/>
                <a:gd name="connsiteY132" fmla="*/ 2232788 h 5303520"/>
                <a:gd name="connsiteX133" fmla="*/ 5915936 w 6318157"/>
                <a:gd name="connsiteY133" fmla="*/ 2234693 h 5303520"/>
                <a:gd name="connsiteX134" fmla="*/ 5892910 w 6318157"/>
                <a:gd name="connsiteY134" fmla="*/ 2169877 h 5303520"/>
                <a:gd name="connsiteX135" fmla="*/ 5813066 w 6318157"/>
                <a:gd name="connsiteY135" fmla="*/ 2200403 h 5303520"/>
                <a:gd name="connsiteX136" fmla="*/ 5752106 w 6318157"/>
                <a:gd name="connsiteY136" fmla="*/ 2166113 h 5303520"/>
                <a:gd name="connsiteX137" fmla="*/ 5719721 w 6318157"/>
                <a:gd name="connsiteY137" fmla="*/ 2187068 h 5303520"/>
                <a:gd name="connsiteX138" fmla="*/ 5653046 w 6318157"/>
                <a:gd name="connsiteY138" fmla="*/ 2169923 h 5303520"/>
                <a:gd name="connsiteX139" fmla="*/ 5677231 w 6318157"/>
                <a:gd name="connsiteY139" fmla="*/ 2146852 h 5303520"/>
                <a:gd name="connsiteX140" fmla="*/ 5628281 w 6318157"/>
                <a:gd name="connsiteY140" fmla="*/ 2105153 h 5303520"/>
                <a:gd name="connsiteX141" fmla="*/ 5488388 w 6318157"/>
                <a:gd name="connsiteY141" fmla="*/ 2108421 h 5303520"/>
                <a:gd name="connsiteX142" fmla="*/ 5422541 w 6318157"/>
                <a:gd name="connsiteY142" fmla="*/ 2248028 h 5303520"/>
                <a:gd name="connsiteX143" fmla="*/ 5451116 w 6318157"/>
                <a:gd name="connsiteY143" fmla="*/ 2299463 h 5303520"/>
                <a:gd name="connsiteX144" fmla="*/ 5526156 w 6318157"/>
                <a:gd name="connsiteY144" fmla="*/ 2297927 h 5303520"/>
                <a:gd name="connsiteX145" fmla="*/ 5446643 w 6318157"/>
                <a:gd name="connsiteY145" fmla="*/ 2615979 h 5303520"/>
                <a:gd name="connsiteX146" fmla="*/ 5239909 w 6318157"/>
                <a:gd name="connsiteY146" fmla="*/ 2576222 h 5303520"/>
                <a:gd name="connsiteX147" fmla="*/ 4953663 w 6318157"/>
                <a:gd name="connsiteY147" fmla="*/ 2512612 h 5303520"/>
                <a:gd name="connsiteX148" fmla="*/ 4699221 w 6318157"/>
                <a:gd name="connsiteY148" fmla="*/ 2337683 h 5303520"/>
                <a:gd name="connsiteX149" fmla="*/ 4325509 w 6318157"/>
                <a:gd name="connsiteY149" fmla="*/ 2202511 h 5303520"/>
                <a:gd name="connsiteX150" fmla="*/ 3705308 w 6318157"/>
                <a:gd name="connsiteY150" fmla="*/ 2035534 h 5303520"/>
                <a:gd name="connsiteX151" fmla="*/ 3641697 w 6318157"/>
                <a:gd name="connsiteY151" fmla="*/ 1677725 h 5303520"/>
                <a:gd name="connsiteX152" fmla="*/ 3458817 w 6318157"/>
                <a:gd name="connsiteY152" fmla="*/ 1526650 h 5303520"/>
                <a:gd name="connsiteX153" fmla="*/ 3593989 w 6318157"/>
                <a:gd name="connsiteY153" fmla="*/ 1343770 h 5303520"/>
                <a:gd name="connsiteX154" fmla="*/ 3601941 w 6318157"/>
                <a:gd name="connsiteY154" fmla="*/ 1097280 h 5303520"/>
                <a:gd name="connsiteX155" fmla="*/ 3148716 w 6318157"/>
                <a:gd name="connsiteY155" fmla="*/ 906448 h 5303520"/>
                <a:gd name="connsiteX156" fmla="*/ 2806810 w 6318157"/>
                <a:gd name="connsiteY156" fmla="*/ 834887 h 5303520"/>
                <a:gd name="connsiteX157" fmla="*/ 2600076 w 6318157"/>
                <a:gd name="connsiteY157" fmla="*/ 811033 h 5303520"/>
                <a:gd name="connsiteX158" fmla="*/ 2544417 w 6318157"/>
                <a:gd name="connsiteY158" fmla="*/ 580445 h 5303520"/>
                <a:gd name="connsiteX159" fmla="*/ 2464904 w 6318157"/>
                <a:gd name="connsiteY159" fmla="*/ 357808 h 5303520"/>
                <a:gd name="connsiteX160" fmla="*/ 2417196 w 6318157"/>
                <a:gd name="connsiteY160" fmla="*/ 230587 h 5303520"/>
                <a:gd name="connsiteX161" fmla="*/ 2496709 w 6318157"/>
                <a:gd name="connsiteY161" fmla="*/ 135172 h 5303520"/>
                <a:gd name="connsiteX0" fmla="*/ 2496709 w 6318157"/>
                <a:gd name="connsiteY0" fmla="*/ 135172 h 5303520"/>
                <a:gd name="connsiteX1" fmla="*/ 2393343 w 6318157"/>
                <a:gd name="connsiteY1" fmla="*/ 71561 h 5303520"/>
                <a:gd name="connsiteX2" fmla="*/ 2210463 w 6318157"/>
                <a:gd name="connsiteY2" fmla="*/ 79513 h 5303520"/>
                <a:gd name="connsiteX3" fmla="*/ 2059388 w 6318157"/>
                <a:gd name="connsiteY3" fmla="*/ 0 h 5303520"/>
                <a:gd name="connsiteX4" fmla="*/ 1908313 w 6318157"/>
                <a:gd name="connsiteY4" fmla="*/ 103367 h 5303520"/>
                <a:gd name="connsiteX5" fmla="*/ 1884459 w 6318157"/>
                <a:gd name="connsiteY5" fmla="*/ 310101 h 5303520"/>
                <a:gd name="connsiteX6" fmla="*/ 1773141 w 6318157"/>
                <a:gd name="connsiteY6" fmla="*/ 294198 h 5303520"/>
                <a:gd name="connsiteX7" fmla="*/ 1606163 w 6318157"/>
                <a:gd name="connsiteY7" fmla="*/ 318052 h 5303520"/>
                <a:gd name="connsiteX8" fmla="*/ 1391478 w 6318157"/>
                <a:gd name="connsiteY8" fmla="*/ 190831 h 5303520"/>
                <a:gd name="connsiteX9" fmla="*/ 1256306 w 6318157"/>
                <a:gd name="connsiteY9" fmla="*/ 190831 h 5303520"/>
                <a:gd name="connsiteX10" fmla="*/ 1208598 w 6318157"/>
                <a:gd name="connsiteY10" fmla="*/ 381662 h 5303520"/>
                <a:gd name="connsiteX11" fmla="*/ 1041621 w 6318157"/>
                <a:gd name="connsiteY11" fmla="*/ 548640 h 5303520"/>
                <a:gd name="connsiteX12" fmla="*/ 930303 w 6318157"/>
                <a:gd name="connsiteY12" fmla="*/ 628153 h 5303520"/>
                <a:gd name="connsiteX13" fmla="*/ 842838 w 6318157"/>
                <a:gd name="connsiteY13" fmla="*/ 572494 h 5303520"/>
                <a:gd name="connsiteX14" fmla="*/ 747423 w 6318157"/>
                <a:gd name="connsiteY14" fmla="*/ 755374 h 5303520"/>
                <a:gd name="connsiteX15" fmla="*/ 222636 w 6318157"/>
                <a:gd name="connsiteY15" fmla="*/ 930302 h 5303520"/>
                <a:gd name="connsiteX16" fmla="*/ 254442 w 6318157"/>
                <a:gd name="connsiteY16" fmla="*/ 1073426 h 5303520"/>
                <a:gd name="connsiteX17" fmla="*/ 302149 w 6318157"/>
                <a:gd name="connsiteY17" fmla="*/ 1256306 h 5303520"/>
                <a:gd name="connsiteX18" fmla="*/ 341906 w 6318157"/>
                <a:gd name="connsiteY18" fmla="*/ 1288111 h 5303520"/>
                <a:gd name="connsiteX19" fmla="*/ 508883 w 6318157"/>
                <a:gd name="connsiteY19" fmla="*/ 1319916 h 5303520"/>
                <a:gd name="connsiteX20" fmla="*/ 532737 w 6318157"/>
                <a:gd name="connsiteY20" fmla="*/ 1542553 h 5303520"/>
                <a:gd name="connsiteX21" fmla="*/ 930303 w 6318157"/>
                <a:gd name="connsiteY21" fmla="*/ 1717481 h 5303520"/>
                <a:gd name="connsiteX22" fmla="*/ 818984 w 6318157"/>
                <a:gd name="connsiteY22" fmla="*/ 1844702 h 5303520"/>
                <a:gd name="connsiteX23" fmla="*/ 644056 w 6318157"/>
                <a:gd name="connsiteY23" fmla="*/ 1828800 h 5303520"/>
                <a:gd name="connsiteX24" fmla="*/ 636104 w 6318157"/>
                <a:gd name="connsiteY24" fmla="*/ 2075290 h 5303520"/>
                <a:gd name="connsiteX25" fmla="*/ 755374 w 6318157"/>
                <a:gd name="connsiteY25" fmla="*/ 2178657 h 5303520"/>
                <a:gd name="connsiteX26" fmla="*/ 818984 w 6318157"/>
                <a:gd name="connsiteY26" fmla="*/ 2289975 h 5303520"/>
                <a:gd name="connsiteX27" fmla="*/ 818984 w 6318157"/>
                <a:gd name="connsiteY27" fmla="*/ 2329732 h 5303520"/>
                <a:gd name="connsiteX28" fmla="*/ 580445 w 6318157"/>
                <a:gd name="connsiteY28" fmla="*/ 2361537 h 5303520"/>
                <a:gd name="connsiteX29" fmla="*/ 485029 w 6318157"/>
                <a:gd name="connsiteY29" fmla="*/ 2393342 h 5303520"/>
                <a:gd name="connsiteX30" fmla="*/ 437322 w 6318157"/>
                <a:gd name="connsiteY30" fmla="*/ 2544417 h 5303520"/>
                <a:gd name="connsiteX31" fmla="*/ 238539 w 6318157"/>
                <a:gd name="connsiteY31" fmla="*/ 2615979 h 5303520"/>
                <a:gd name="connsiteX32" fmla="*/ 294198 w 6318157"/>
                <a:gd name="connsiteY32" fmla="*/ 2687541 h 5303520"/>
                <a:gd name="connsiteX33" fmla="*/ 405516 w 6318157"/>
                <a:gd name="connsiteY33" fmla="*/ 2727297 h 5303520"/>
                <a:gd name="connsiteX34" fmla="*/ 349857 w 6318157"/>
                <a:gd name="connsiteY34" fmla="*/ 2854518 h 5303520"/>
                <a:gd name="connsiteX35" fmla="*/ 206734 w 6318157"/>
                <a:gd name="connsiteY35" fmla="*/ 3021495 h 5303520"/>
                <a:gd name="connsiteX36" fmla="*/ 166977 w 6318157"/>
                <a:gd name="connsiteY36" fmla="*/ 3260034 h 5303520"/>
                <a:gd name="connsiteX37" fmla="*/ 103367 w 6318157"/>
                <a:gd name="connsiteY37" fmla="*/ 3450866 h 5303520"/>
                <a:gd name="connsiteX38" fmla="*/ 0 w 6318157"/>
                <a:gd name="connsiteY38" fmla="*/ 3570135 h 5303520"/>
                <a:gd name="connsiteX39" fmla="*/ 0 w 6318157"/>
                <a:gd name="connsiteY39" fmla="*/ 3649648 h 5303520"/>
                <a:gd name="connsiteX40" fmla="*/ 15903 w 6318157"/>
                <a:gd name="connsiteY40" fmla="*/ 3729161 h 5303520"/>
                <a:gd name="connsiteX41" fmla="*/ 127221 w 6318157"/>
                <a:gd name="connsiteY41" fmla="*/ 3745064 h 5303520"/>
                <a:gd name="connsiteX42" fmla="*/ 190831 w 6318157"/>
                <a:gd name="connsiteY42" fmla="*/ 3641697 h 5303520"/>
                <a:gd name="connsiteX43" fmla="*/ 326003 w 6318157"/>
                <a:gd name="connsiteY43" fmla="*/ 3586038 h 5303520"/>
                <a:gd name="connsiteX44" fmla="*/ 326003 w 6318157"/>
                <a:gd name="connsiteY44" fmla="*/ 3586038 h 5303520"/>
                <a:gd name="connsiteX45" fmla="*/ 445273 w 6318157"/>
                <a:gd name="connsiteY45" fmla="*/ 3705307 h 5303520"/>
                <a:gd name="connsiteX46" fmla="*/ 413468 w 6318157"/>
                <a:gd name="connsiteY46" fmla="*/ 3760967 h 5303520"/>
                <a:gd name="connsiteX47" fmla="*/ 357809 w 6318157"/>
                <a:gd name="connsiteY47" fmla="*/ 4174434 h 5303520"/>
                <a:gd name="connsiteX48" fmla="*/ 556591 w 6318157"/>
                <a:gd name="connsiteY48" fmla="*/ 3991554 h 5303520"/>
                <a:gd name="connsiteX49" fmla="*/ 620202 w 6318157"/>
                <a:gd name="connsiteY49" fmla="*/ 4023360 h 5303520"/>
                <a:gd name="connsiteX50" fmla="*/ 723569 w 6318157"/>
                <a:gd name="connsiteY50" fmla="*/ 4039262 h 5303520"/>
                <a:gd name="connsiteX51" fmla="*/ 795130 w 6318157"/>
                <a:gd name="connsiteY51" fmla="*/ 4150581 h 5303520"/>
                <a:gd name="connsiteX52" fmla="*/ 1025718 w 6318157"/>
                <a:gd name="connsiteY52" fmla="*/ 4253947 h 5303520"/>
                <a:gd name="connsiteX53" fmla="*/ 1176793 w 6318157"/>
                <a:gd name="connsiteY53" fmla="*/ 4500438 h 5303520"/>
                <a:gd name="connsiteX54" fmla="*/ 1144988 w 6318157"/>
                <a:gd name="connsiteY54" fmla="*/ 4595854 h 5303520"/>
                <a:gd name="connsiteX55" fmla="*/ 1614115 w 6318157"/>
                <a:gd name="connsiteY55" fmla="*/ 4842344 h 5303520"/>
                <a:gd name="connsiteX56" fmla="*/ 1614115 w 6318157"/>
                <a:gd name="connsiteY56" fmla="*/ 4993419 h 5303520"/>
                <a:gd name="connsiteX57" fmla="*/ 1614115 w 6318157"/>
                <a:gd name="connsiteY57" fmla="*/ 5128591 h 5303520"/>
                <a:gd name="connsiteX58" fmla="*/ 1653871 w 6318157"/>
                <a:gd name="connsiteY58" fmla="*/ 5255812 h 5303520"/>
                <a:gd name="connsiteX59" fmla="*/ 1844703 w 6318157"/>
                <a:gd name="connsiteY59" fmla="*/ 5303520 h 5303520"/>
                <a:gd name="connsiteX60" fmla="*/ 1844703 w 6318157"/>
                <a:gd name="connsiteY60" fmla="*/ 5303520 h 5303520"/>
                <a:gd name="connsiteX61" fmla="*/ 1971923 w 6318157"/>
                <a:gd name="connsiteY61" fmla="*/ 5247861 h 5303520"/>
                <a:gd name="connsiteX62" fmla="*/ 2115047 w 6318157"/>
                <a:gd name="connsiteY62" fmla="*/ 5239909 h 5303520"/>
                <a:gd name="connsiteX63" fmla="*/ 2170706 w 6318157"/>
                <a:gd name="connsiteY63" fmla="*/ 5144494 h 5303520"/>
                <a:gd name="connsiteX64" fmla="*/ 2083242 w 6318157"/>
                <a:gd name="connsiteY64" fmla="*/ 5080883 h 5303520"/>
                <a:gd name="connsiteX65" fmla="*/ 2011680 w 6318157"/>
                <a:gd name="connsiteY65" fmla="*/ 5033175 h 5303520"/>
                <a:gd name="connsiteX66" fmla="*/ 1932167 w 6318157"/>
                <a:gd name="connsiteY66" fmla="*/ 4937760 h 5303520"/>
                <a:gd name="connsiteX67" fmla="*/ 1884459 w 6318157"/>
                <a:gd name="connsiteY67" fmla="*/ 4834393 h 5303520"/>
                <a:gd name="connsiteX68" fmla="*/ 1940118 w 6318157"/>
                <a:gd name="connsiteY68" fmla="*/ 4770782 h 5303520"/>
                <a:gd name="connsiteX69" fmla="*/ 2226365 w 6318157"/>
                <a:gd name="connsiteY69" fmla="*/ 4683318 h 5303520"/>
                <a:gd name="connsiteX70" fmla="*/ 2313829 w 6318157"/>
                <a:gd name="connsiteY70" fmla="*/ 4707172 h 5303520"/>
                <a:gd name="connsiteX71" fmla="*/ 2449002 w 6318157"/>
                <a:gd name="connsiteY71" fmla="*/ 4731026 h 5303520"/>
                <a:gd name="connsiteX72" fmla="*/ 2504661 w 6318157"/>
                <a:gd name="connsiteY72" fmla="*/ 4826441 h 5303520"/>
                <a:gd name="connsiteX73" fmla="*/ 2584174 w 6318157"/>
                <a:gd name="connsiteY73" fmla="*/ 4818490 h 5303520"/>
                <a:gd name="connsiteX74" fmla="*/ 2798859 w 6318157"/>
                <a:gd name="connsiteY74" fmla="*/ 4818490 h 5303520"/>
                <a:gd name="connsiteX75" fmla="*/ 2934031 w 6318157"/>
                <a:gd name="connsiteY75" fmla="*/ 4945711 h 5303520"/>
                <a:gd name="connsiteX76" fmla="*/ 2910177 w 6318157"/>
                <a:gd name="connsiteY76" fmla="*/ 5136542 h 5303520"/>
                <a:gd name="connsiteX77" fmla="*/ 2981739 w 6318157"/>
                <a:gd name="connsiteY77" fmla="*/ 5080883 h 5303520"/>
                <a:gd name="connsiteX78" fmla="*/ 3101009 w 6318157"/>
                <a:gd name="connsiteY78" fmla="*/ 5144494 h 5303520"/>
                <a:gd name="connsiteX79" fmla="*/ 3164619 w 6318157"/>
                <a:gd name="connsiteY79" fmla="*/ 4842344 h 5303520"/>
                <a:gd name="connsiteX80" fmla="*/ 3116911 w 6318157"/>
                <a:gd name="connsiteY80" fmla="*/ 4476584 h 5303520"/>
                <a:gd name="connsiteX81" fmla="*/ 3156668 w 6318157"/>
                <a:gd name="connsiteY81" fmla="*/ 4365266 h 5303520"/>
                <a:gd name="connsiteX82" fmla="*/ 3323645 w 6318157"/>
                <a:gd name="connsiteY82" fmla="*/ 4301655 h 5303520"/>
                <a:gd name="connsiteX83" fmla="*/ 3482671 w 6318157"/>
                <a:gd name="connsiteY83" fmla="*/ 4253947 h 5303520"/>
                <a:gd name="connsiteX84" fmla="*/ 3570136 w 6318157"/>
                <a:gd name="connsiteY84" fmla="*/ 4333461 h 5303520"/>
                <a:gd name="connsiteX85" fmla="*/ 3530379 w 6318157"/>
                <a:gd name="connsiteY85" fmla="*/ 4444779 h 5303520"/>
                <a:gd name="connsiteX86" fmla="*/ 3546282 w 6318157"/>
                <a:gd name="connsiteY86" fmla="*/ 4548146 h 5303520"/>
                <a:gd name="connsiteX87" fmla="*/ 3609892 w 6318157"/>
                <a:gd name="connsiteY87" fmla="*/ 4603805 h 5303520"/>
                <a:gd name="connsiteX88" fmla="*/ 3673503 w 6318157"/>
                <a:gd name="connsiteY88" fmla="*/ 4611756 h 5303520"/>
                <a:gd name="connsiteX89" fmla="*/ 3745064 w 6318157"/>
                <a:gd name="connsiteY89" fmla="*/ 4746928 h 5303520"/>
                <a:gd name="connsiteX90" fmla="*/ 4071068 w 6318157"/>
                <a:gd name="connsiteY90" fmla="*/ 4691269 h 5303520"/>
                <a:gd name="connsiteX91" fmla="*/ 4397071 w 6318157"/>
                <a:gd name="connsiteY91" fmla="*/ 4659464 h 5303520"/>
                <a:gd name="connsiteX92" fmla="*/ 4436828 w 6318157"/>
                <a:gd name="connsiteY92" fmla="*/ 4762831 h 5303520"/>
                <a:gd name="connsiteX93" fmla="*/ 4500438 w 6318157"/>
                <a:gd name="connsiteY93" fmla="*/ 4731026 h 5303520"/>
                <a:gd name="connsiteX94" fmla="*/ 4595854 w 6318157"/>
                <a:gd name="connsiteY94" fmla="*/ 4659464 h 5303520"/>
                <a:gd name="connsiteX95" fmla="*/ 4659464 w 6318157"/>
                <a:gd name="connsiteY95" fmla="*/ 4500438 h 5303520"/>
                <a:gd name="connsiteX96" fmla="*/ 4683318 w 6318157"/>
                <a:gd name="connsiteY96" fmla="*/ 4277801 h 5303520"/>
                <a:gd name="connsiteX97" fmla="*/ 4516341 w 6318157"/>
                <a:gd name="connsiteY97" fmla="*/ 4222142 h 5303520"/>
                <a:gd name="connsiteX98" fmla="*/ 4548146 w 6318157"/>
                <a:gd name="connsiteY98" fmla="*/ 4047214 h 5303520"/>
                <a:gd name="connsiteX99" fmla="*/ 4619708 w 6318157"/>
                <a:gd name="connsiteY99" fmla="*/ 3991554 h 5303520"/>
                <a:gd name="connsiteX100" fmla="*/ 4738977 w 6318157"/>
                <a:gd name="connsiteY100" fmla="*/ 3856382 h 5303520"/>
                <a:gd name="connsiteX101" fmla="*/ 4826442 w 6318157"/>
                <a:gd name="connsiteY101" fmla="*/ 3737113 h 5303520"/>
                <a:gd name="connsiteX102" fmla="*/ 4929809 w 6318157"/>
                <a:gd name="connsiteY102" fmla="*/ 3824577 h 5303520"/>
                <a:gd name="connsiteX103" fmla="*/ 4921857 w 6318157"/>
                <a:gd name="connsiteY103" fmla="*/ 3991554 h 5303520"/>
                <a:gd name="connsiteX104" fmla="*/ 4977516 w 6318157"/>
                <a:gd name="connsiteY104" fmla="*/ 4015408 h 5303520"/>
                <a:gd name="connsiteX105" fmla="*/ 5025224 w 6318157"/>
                <a:gd name="connsiteY105" fmla="*/ 3919993 h 5303520"/>
                <a:gd name="connsiteX106" fmla="*/ 5072932 w 6318157"/>
                <a:gd name="connsiteY106" fmla="*/ 3919993 h 5303520"/>
                <a:gd name="connsiteX107" fmla="*/ 5144494 w 6318157"/>
                <a:gd name="connsiteY107" fmla="*/ 3816626 h 5303520"/>
                <a:gd name="connsiteX108" fmla="*/ 5160396 w 6318157"/>
                <a:gd name="connsiteY108" fmla="*/ 3745064 h 5303520"/>
                <a:gd name="connsiteX109" fmla="*/ 5390984 w 6318157"/>
                <a:gd name="connsiteY109" fmla="*/ 3697356 h 5303520"/>
                <a:gd name="connsiteX110" fmla="*/ 5486400 w 6318157"/>
                <a:gd name="connsiteY110" fmla="*/ 3593989 h 5303520"/>
                <a:gd name="connsiteX111" fmla="*/ 5390984 w 6318157"/>
                <a:gd name="connsiteY111" fmla="*/ 3530379 h 5303520"/>
                <a:gd name="connsiteX112" fmla="*/ 5343276 w 6318157"/>
                <a:gd name="connsiteY112" fmla="*/ 3291840 h 5303520"/>
                <a:gd name="connsiteX113" fmla="*/ 5478449 w 6318157"/>
                <a:gd name="connsiteY113" fmla="*/ 3021495 h 5303520"/>
                <a:gd name="connsiteX114" fmla="*/ 5820355 w 6318157"/>
                <a:gd name="connsiteY114" fmla="*/ 2949934 h 5303520"/>
                <a:gd name="connsiteX115" fmla="*/ 6020959 w 6318157"/>
                <a:gd name="connsiteY115" fmla="*/ 2817743 h 5303520"/>
                <a:gd name="connsiteX116" fmla="*/ 6058811 w 6318157"/>
                <a:gd name="connsiteY116" fmla="*/ 2840189 h 5303520"/>
                <a:gd name="connsiteX117" fmla="*/ 6114056 w 6318157"/>
                <a:gd name="connsiteY117" fmla="*/ 2819234 h 5303520"/>
                <a:gd name="connsiteX118" fmla="*/ 6152156 w 6318157"/>
                <a:gd name="connsiteY118" fmla="*/ 2849714 h 5303520"/>
                <a:gd name="connsiteX119" fmla="*/ 6260741 w 6318157"/>
                <a:gd name="connsiteY119" fmla="*/ 2828759 h 5303520"/>
                <a:gd name="connsiteX120" fmla="*/ 6292298 w 6318157"/>
                <a:gd name="connsiteY120" fmla="*/ 2839444 h 5303520"/>
                <a:gd name="connsiteX121" fmla="*/ 6304556 w 6318157"/>
                <a:gd name="connsiteY121" fmla="*/ 2798279 h 5303520"/>
                <a:gd name="connsiteX122" fmla="*/ 6306461 w 6318157"/>
                <a:gd name="connsiteY122" fmla="*/ 2769704 h 5303520"/>
                <a:gd name="connsiteX123" fmla="*/ 6317891 w 6318157"/>
                <a:gd name="connsiteY123" fmla="*/ 2758274 h 5303520"/>
                <a:gd name="connsiteX124" fmla="*/ 6268361 w 6318157"/>
                <a:gd name="connsiteY124" fmla="*/ 2735414 h 5303520"/>
                <a:gd name="connsiteX125" fmla="*/ 6220736 w 6318157"/>
                <a:gd name="connsiteY125" fmla="*/ 2503749 h 5303520"/>
                <a:gd name="connsiteX126" fmla="*/ 6169301 w 6318157"/>
                <a:gd name="connsiteY126" fmla="*/ 2529968 h 5303520"/>
                <a:gd name="connsiteX127" fmla="*/ 6119771 w 6318157"/>
                <a:gd name="connsiteY127" fmla="*/ 2493479 h 5303520"/>
                <a:gd name="connsiteX128" fmla="*/ 6051191 w 6318157"/>
                <a:gd name="connsiteY128" fmla="*/ 2478533 h 5303520"/>
                <a:gd name="connsiteX129" fmla="*/ 6053096 w 6318157"/>
                <a:gd name="connsiteY129" fmla="*/ 2394713 h 5303520"/>
                <a:gd name="connsiteX130" fmla="*/ 6027337 w 6318157"/>
                <a:gd name="connsiteY130" fmla="*/ 2429537 h 5303520"/>
                <a:gd name="connsiteX131" fmla="*/ 5994041 w 6318157"/>
                <a:gd name="connsiteY131" fmla="*/ 2371853 h 5303520"/>
                <a:gd name="connsiteX132" fmla="*/ 5976896 w 6318157"/>
                <a:gd name="connsiteY132" fmla="*/ 2232788 h 5303520"/>
                <a:gd name="connsiteX133" fmla="*/ 5915936 w 6318157"/>
                <a:gd name="connsiteY133" fmla="*/ 2234693 h 5303520"/>
                <a:gd name="connsiteX134" fmla="*/ 5892910 w 6318157"/>
                <a:gd name="connsiteY134" fmla="*/ 2169877 h 5303520"/>
                <a:gd name="connsiteX135" fmla="*/ 5813066 w 6318157"/>
                <a:gd name="connsiteY135" fmla="*/ 2200403 h 5303520"/>
                <a:gd name="connsiteX136" fmla="*/ 5752106 w 6318157"/>
                <a:gd name="connsiteY136" fmla="*/ 2166113 h 5303520"/>
                <a:gd name="connsiteX137" fmla="*/ 5719721 w 6318157"/>
                <a:gd name="connsiteY137" fmla="*/ 2187068 h 5303520"/>
                <a:gd name="connsiteX138" fmla="*/ 5653046 w 6318157"/>
                <a:gd name="connsiteY138" fmla="*/ 2169923 h 5303520"/>
                <a:gd name="connsiteX139" fmla="*/ 5677231 w 6318157"/>
                <a:gd name="connsiteY139" fmla="*/ 2146852 h 5303520"/>
                <a:gd name="connsiteX140" fmla="*/ 5628281 w 6318157"/>
                <a:gd name="connsiteY140" fmla="*/ 2105153 h 5303520"/>
                <a:gd name="connsiteX141" fmla="*/ 5488388 w 6318157"/>
                <a:gd name="connsiteY141" fmla="*/ 2108421 h 5303520"/>
                <a:gd name="connsiteX142" fmla="*/ 5472071 w 6318157"/>
                <a:gd name="connsiteY142" fmla="*/ 2234693 h 5303520"/>
                <a:gd name="connsiteX143" fmla="*/ 5422541 w 6318157"/>
                <a:gd name="connsiteY143" fmla="*/ 2248028 h 5303520"/>
                <a:gd name="connsiteX144" fmla="*/ 5451116 w 6318157"/>
                <a:gd name="connsiteY144" fmla="*/ 2299463 h 5303520"/>
                <a:gd name="connsiteX145" fmla="*/ 5526156 w 6318157"/>
                <a:gd name="connsiteY145" fmla="*/ 2297927 h 5303520"/>
                <a:gd name="connsiteX146" fmla="*/ 5446643 w 6318157"/>
                <a:gd name="connsiteY146" fmla="*/ 2615979 h 5303520"/>
                <a:gd name="connsiteX147" fmla="*/ 5239909 w 6318157"/>
                <a:gd name="connsiteY147" fmla="*/ 2576222 h 5303520"/>
                <a:gd name="connsiteX148" fmla="*/ 4953663 w 6318157"/>
                <a:gd name="connsiteY148" fmla="*/ 2512612 h 5303520"/>
                <a:gd name="connsiteX149" fmla="*/ 4699221 w 6318157"/>
                <a:gd name="connsiteY149" fmla="*/ 2337683 h 5303520"/>
                <a:gd name="connsiteX150" fmla="*/ 4325509 w 6318157"/>
                <a:gd name="connsiteY150" fmla="*/ 2202511 h 5303520"/>
                <a:gd name="connsiteX151" fmla="*/ 3705308 w 6318157"/>
                <a:gd name="connsiteY151" fmla="*/ 2035534 h 5303520"/>
                <a:gd name="connsiteX152" fmla="*/ 3641697 w 6318157"/>
                <a:gd name="connsiteY152" fmla="*/ 1677725 h 5303520"/>
                <a:gd name="connsiteX153" fmla="*/ 3458817 w 6318157"/>
                <a:gd name="connsiteY153" fmla="*/ 1526650 h 5303520"/>
                <a:gd name="connsiteX154" fmla="*/ 3593989 w 6318157"/>
                <a:gd name="connsiteY154" fmla="*/ 1343770 h 5303520"/>
                <a:gd name="connsiteX155" fmla="*/ 3601941 w 6318157"/>
                <a:gd name="connsiteY155" fmla="*/ 1097280 h 5303520"/>
                <a:gd name="connsiteX156" fmla="*/ 3148716 w 6318157"/>
                <a:gd name="connsiteY156" fmla="*/ 906448 h 5303520"/>
                <a:gd name="connsiteX157" fmla="*/ 2806810 w 6318157"/>
                <a:gd name="connsiteY157" fmla="*/ 834887 h 5303520"/>
                <a:gd name="connsiteX158" fmla="*/ 2600076 w 6318157"/>
                <a:gd name="connsiteY158" fmla="*/ 811033 h 5303520"/>
                <a:gd name="connsiteX159" fmla="*/ 2544417 w 6318157"/>
                <a:gd name="connsiteY159" fmla="*/ 580445 h 5303520"/>
                <a:gd name="connsiteX160" fmla="*/ 2464904 w 6318157"/>
                <a:gd name="connsiteY160" fmla="*/ 357808 h 5303520"/>
                <a:gd name="connsiteX161" fmla="*/ 2417196 w 6318157"/>
                <a:gd name="connsiteY161" fmla="*/ 230587 h 5303520"/>
                <a:gd name="connsiteX162" fmla="*/ 2496709 w 6318157"/>
                <a:gd name="connsiteY162" fmla="*/ 135172 h 5303520"/>
                <a:gd name="connsiteX0" fmla="*/ 2496709 w 6318157"/>
                <a:gd name="connsiteY0" fmla="*/ 135172 h 5303520"/>
                <a:gd name="connsiteX1" fmla="*/ 2393343 w 6318157"/>
                <a:gd name="connsiteY1" fmla="*/ 71561 h 5303520"/>
                <a:gd name="connsiteX2" fmla="*/ 2210463 w 6318157"/>
                <a:gd name="connsiteY2" fmla="*/ 79513 h 5303520"/>
                <a:gd name="connsiteX3" fmla="*/ 2059388 w 6318157"/>
                <a:gd name="connsiteY3" fmla="*/ 0 h 5303520"/>
                <a:gd name="connsiteX4" fmla="*/ 1908313 w 6318157"/>
                <a:gd name="connsiteY4" fmla="*/ 103367 h 5303520"/>
                <a:gd name="connsiteX5" fmla="*/ 1884459 w 6318157"/>
                <a:gd name="connsiteY5" fmla="*/ 310101 h 5303520"/>
                <a:gd name="connsiteX6" fmla="*/ 1773141 w 6318157"/>
                <a:gd name="connsiteY6" fmla="*/ 294198 h 5303520"/>
                <a:gd name="connsiteX7" fmla="*/ 1606163 w 6318157"/>
                <a:gd name="connsiteY7" fmla="*/ 318052 h 5303520"/>
                <a:gd name="connsiteX8" fmla="*/ 1391478 w 6318157"/>
                <a:gd name="connsiteY8" fmla="*/ 190831 h 5303520"/>
                <a:gd name="connsiteX9" fmla="*/ 1256306 w 6318157"/>
                <a:gd name="connsiteY9" fmla="*/ 190831 h 5303520"/>
                <a:gd name="connsiteX10" fmla="*/ 1208598 w 6318157"/>
                <a:gd name="connsiteY10" fmla="*/ 381662 h 5303520"/>
                <a:gd name="connsiteX11" fmla="*/ 1041621 w 6318157"/>
                <a:gd name="connsiteY11" fmla="*/ 548640 h 5303520"/>
                <a:gd name="connsiteX12" fmla="*/ 930303 w 6318157"/>
                <a:gd name="connsiteY12" fmla="*/ 628153 h 5303520"/>
                <a:gd name="connsiteX13" fmla="*/ 842838 w 6318157"/>
                <a:gd name="connsiteY13" fmla="*/ 572494 h 5303520"/>
                <a:gd name="connsiteX14" fmla="*/ 747423 w 6318157"/>
                <a:gd name="connsiteY14" fmla="*/ 755374 h 5303520"/>
                <a:gd name="connsiteX15" fmla="*/ 222636 w 6318157"/>
                <a:gd name="connsiteY15" fmla="*/ 930302 h 5303520"/>
                <a:gd name="connsiteX16" fmla="*/ 254442 w 6318157"/>
                <a:gd name="connsiteY16" fmla="*/ 1073426 h 5303520"/>
                <a:gd name="connsiteX17" fmla="*/ 302149 w 6318157"/>
                <a:gd name="connsiteY17" fmla="*/ 1256306 h 5303520"/>
                <a:gd name="connsiteX18" fmla="*/ 341906 w 6318157"/>
                <a:gd name="connsiteY18" fmla="*/ 1288111 h 5303520"/>
                <a:gd name="connsiteX19" fmla="*/ 508883 w 6318157"/>
                <a:gd name="connsiteY19" fmla="*/ 1319916 h 5303520"/>
                <a:gd name="connsiteX20" fmla="*/ 532737 w 6318157"/>
                <a:gd name="connsiteY20" fmla="*/ 1542553 h 5303520"/>
                <a:gd name="connsiteX21" fmla="*/ 930303 w 6318157"/>
                <a:gd name="connsiteY21" fmla="*/ 1717481 h 5303520"/>
                <a:gd name="connsiteX22" fmla="*/ 818984 w 6318157"/>
                <a:gd name="connsiteY22" fmla="*/ 1844702 h 5303520"/>
                <a:gd name="connsiteX23" fmla="*/ 644056 w 6318157"/>
                <a:gd name="connsiteY23" fmla="*/ 1828800 h 5303520"/>
                <a:gd name="connsiteX24" fmla="*/ 636104 w 6318157"/>
                <a:gd name="connsiteY24" fmla="*/ 2075290 h 5303520"/>
                <a:gd name="connsiteX25" fmla="*/ 755374 w 6318157"/>
                <a:gd name="connsiteY25" fmla="*/ 2178657 h 5303520"/>
                <a:gd name="connsiteX26" fmla="*/ 818984 w 6318157"/>
                <a:gd name="connsiteY26" fmla="*/ 2289975 h 5303520"/>
                <a:gd name="connsiteX27" fmla="*/ 818984 w 6318157"/>
                <a:gd name="connsiteY27" fmla="*/ 2329732 h 5303520"/>
                <a:gd name="connsiteX28" fmla="*/ 580445 w 6318157"/>
                <a:gd name="connsiteY28" fmla="*/ 2361537 h 5303520"/>
                <a:gd name="connsiteX29" fmla="*/ 485029 w 6318157"/>
                <a:gd name="connsiteY29" fmla="*/ 2393342 h 5303520"/>
                <a:gd name="connsiteX30" fmla="*/ 437322 w 6318157"/>
                <a:gd name="connsiteY30" fmla="*/ 2544417 h 5303520"/>
                <a:gd name="connsiteX31" fmla="*/ 238539 w 6318157"/>
                <a:gd name="connsiteY31" fmla="*/ 2615979 h 5303520"/>
                <a:gd name="connsiteX32" fmla="*/ 294198 w 6318157"/>
                <a:gd name="connsiteY32" fmla="*/ 2687541 h 5303520"/>
                <a:gd name="connsiteX33" fmla="*/ 405516 w 6318157"/>
                <a:gd name="connsiteY33" fmla="*/ 2727297 h 5303520"/>
                <a:gd name="connsiteX34" fmla="*/ 349857 w 6318157"/>
                <a:gd name="connsiteY34" fmla="*/ 2854518 h 5303520"/>
                <a:gd name="connsiteX35" fmla="*/ 206734 w 6318157"/>
                <a:gd name="connsiteY35" fmla="*/ 3021495 h 5303520"/>
                <a:gd name="connsiteX36" fmla="*/ 166977 w 6318157"/>
                <a:gd name="connsiteY36" fmla="*/ 3260034 h 5303520"/>
                <a:gd name="connsiteX37" fmla="*/ 103367 w 6318157"/>
                <a:gd name="connsiteY37" fmla="*/ 3450866 h 5303520"/>
                <a:gd name="connsiteX38" fmla="*/ 0 w 6318157"/>
                <a:gd name="connsiteY38" fmla="*/ 3570135 h 5303520"/>
                <a:gd name="connsiteX39" fmla="*/ 0 w 6318157"/>
                <a:gd name="connsiteY39" fmla="*/ 3649648 h 5303520"/>
                <a:gd name="connsiteX40" fmla="*/ 15903 w 6318157"/>
                <a:gd name="connsiteY40" fmla="*/ 3729161 h 5303520"/>
                <a:gd name="connsiteX41" fmla="*/ 127221 w 6318157"/>
                <a:gd name="connsiteY41" fmla="*/ 3745064 h 5303520"/>
                <a:gd name="connsiteX42" fmla="*/ 190831 w 6318157"/>
                <a:gd name="connsiteY42" fmla="*/ 3641697 h 5303520"/>
                <a:gd name="connsiteX43" fmla="*/ 326003 w 6318157"/>
                <a:gd name="connsiteY43" fmla="*/ 3586038 h 5303520"/>
                <a:gd name="connsiteX44" fmla="*/ 326003 w 6318157"/>
                <a:gd name="connsiteY44" fmla="*/ 3586038 h 5303520"/>
                <a:gd name="connsiteX45" fmla="*/ 445273 w 6318157"/>
                <a:gd name="connsiteY45" fmla="*/ 3705307 h 5303520"/>
                <a:gd name="connsiteX46" fmla="*/ 413468 w 6318157"/>
                <a:gd name="connsiteY46" fmla="*/ 3760967 h 5303520"/>
                <a:gd name="connsiteX47" fmla="*/ 357809 w 6318157"/>
                <a:gd name="connsiteY47" fmla="*/ 4174434 h 5303520"/>
                <a:gd name="connsiteX48" fmla="*/ 556591 w 6318157"/>
                <a:gd name="connsiteY48" fmla="*/ 3991554 h 5303520"/>
                <a:gd name="connsiteX49" fmla="*/ 620202 w 6318157"/>
                <a:gd name="connsiteY49" fmla="*/ 4023360 h 5303520"/>
                <a:gd name="connsiteX50" fmla="*/ 723569 w 6318157"/>
                <a:gd name="connsiteY50" fmla="*/ 4039262 h 5303520"/>
                <a:gd name="connsiteX51" fmla="*/ 795130 w 6318157"/>
                <a:gd name="connsiteY51" fmla="*/ 4150581 h 5303520"/>
                <a:gd name="connsiteX52" fmla="*/ 1025718 w 6318157"/>
                <a:gd name="connsiteY52" fmla="*/ 4253947 h 5303520"/>
                <a:gd name="connsiteX53" fmla="*/ 1176793 w 6318157"/>
                <a:gd name="connsiteY53" fmla="*/ 4500438 h 5303520"/>
                <a:gd name="connsiteX54" fmla="*/ 1144988 w 6318157"/>
                <a:gd name="connsiteY54" fmla="*/ 4595854 h 5303520"/>
                <a:gd name="connsiteX55" fmla="*/ 1614115 w 6318157"/>
                <a:gd name="connsiteY55" fmla="*/ 4842344 h 5303520"/>
                <a:gd name="connsiteX56" fmla="*/ 1614115 w 6318157"/>
                <a:gd name="connsiteY56" fmla="*/ 4993419 h 5303520"/>
                <a:gd name="connsiteX57" fmla="*/ 1614115 w 6318157"/>
                <a:gd name="connsiteY57" fmla="*/ 5128591 h 5303520"/>
                <a:gd name="connsiteX58" fmla="*/ 1653871 w 6318157"/>
                <a:gd name="connsiteY58" fmla="*/ 5255812 h 5303520"/>
                <a:gd name="connsiteX59" fmla="*/ 1844703 w 6318157"/>
                <a:gd name="connsiteY59" fmla="*/ 5303520 h 5303520"/>
                <a:gd name="connsiteX60" fmla="*/ 1844703 w 6318157"/>
                <a:gd name="connsiteY60" fmla="*/ 5303520 h 5303520"/>
                <a:gd name="connsiteX61" fmla="*/ 1971923 w 6318157"/>
                <a:gd name="connsiteY61" fmla="*/ 5247861 h 5303520"/>
                <a:gd name="connsiteX62" fmla="*/ 2115047 w 6318157"/>
                <a:gd name="connsiteY62" fmla="*/ 5239909 h 5303520"/>
                <a:gd name="connsiteX63" fmla="*/ 2170706 w 6318157"/>
                <a:gd name="connsiteY63" fmla="*/ 5144494 h 5303520"/>
                <a:gd name="connsiteX64" fmla="*/ 2083242 w 6318157"/>
                <a:gd name="connsiteY64" fmla="*/ 5080883 h 5303520"/>
                <a:gd name="connsiteX65" fmla="*/ 2011680 w 6318157"/>
                <a:gd name="connsiteY65" fmla="*/ 5033175 h 5303520"/>
                <a:gd name="connsiteX66" fmla="*/ 1932167 w 6318157"/>
                <a:gd name="connsiteY66" fmla="*/ 4937760 h 5303520"/>
                <a:gd name="connsiteX67" fmla="*/ 1884459 w 6318157"/>
                <a:gd name="connsiteY67" fmla="*/ 4834393 h 5303520"/>
                <a:gd name="connsiteX68" fmla="*/ 1940118 w 6318157"/>
                <a:gd name="connsiteY68" fmla="*/ 4770782 h 5303520"/>
                <a:gd name="connsiteX69" fmla="*/ 2226365 w 6318157"/>
                <a:gd name="connsiteY69" fmla="*/ 4683318 h 5303520"/>
                <a:gd name="connsiteX70" fmla="*/ 2313829 w 6318157"/>
                <a:gd name="connsiteY70" fmla="*/ 4707172 h 5303520"/>
                <a:gd name="connsiteX71" fmla="*/ 2449002 w 6318157"/>
                <a:gd name="connsiteY71" fmla="*/ 4731026 h 5303520"/>
                <a:gd name="connsiteX72" fmla="*/ 2504661 w 6318157"/>
                <a:gd name="connsiteY72" fmla="*/ 4826441 h 5303520"/>
                <a:gd name="connsiteX73" fmla="*/ 2584174 w 6318157"/>
                <a:gd name="connsiteY73" fmla="*/ 4818490 h 5303520"/>
                <a:gd name="connsiteX74" fmla="*/ 2798859 w 6318157"/>
                <a:gd name="connsiteY74" fmla="*/ 4818490 h 5303520"/>
                <a:gd name="connsiteX75" fmla="*/ 2934031 w 6318157"/>
                <a:gd name="connsiteY75" fmla="*/ 4945711 h 5303520"/>
                <a:gd name="connsiteX76" fmla="*/ 2910177 w 6318157"/>
                <a:gd name="connsiteY76" fmla="*/ 5136542 h 5303520"/>
                <a:gd name="connsiteX77" fmla="*/ 2981739 w 6318157"/>
                <a:gd name="connsiteY77" fmla="*/ 5080883 h 5303520"/>
                <a:gd name="connsiteX78" fmla="*/ 3101009 w 6318157"/>
                <a:gd name="connsiteY78" fmla="*/ 5144494 h 5303520"/>
                <a:gd name="connsiteX79" fmla="*/ 3164619 w 6318157"/>
                <a:gd name="connsiteY79" fmla="*/ 4842344 h 5303520"/>
                <a:gd name="connsiteX80" fmla="*/ 3116911 w 6318157"/>
                <a:gd name="connsiteY80" fmla="*/ 4476584 h 5303520"/>
                <a:gd name="connsiteX81" fmla="*/ 3156668 w 6318157"/>
                <a:gd name="connsiteY81" fmla="*/ 4365266 h 5303520"/>
                <a:gd name="connsiteX82" fmla="*/ 3323645 w 6318157"/>
                <a:gd name="connsiteY82" fmla="*/ 4301655 h 5303520"/>
                <a:gd name="connsiteX83" fmla="*/ 3482671 w 6318157"/>
                <a:gd name="connsiteY83" fmla="*/ 4253947 h 5303520"/>
                <a:gd name="connsiteX84" fmla="*/ 3570136 w 6318157"/>
                <a:gd name="connsiteY84" fmla="*/ 4333461 h 5303520"/>
                <a:gd name="connsiteX85" fmla="*/ 3530379 w 6318157"/>
                <a:gd name="connsiteY85" fmla="*/ 4444779 h 5303520"/>
                <a:gd name="connsiteX86" fmla="*/ 3546282 w 6318157"/>
                <a:gd name="connsiteY86" fmla="*/ 4548146 h 5303520"/>
                <a:gd name="connsiteX87" fmla="*/ 3609892 w 6318157"/>
                <a:gd name="connsiteY87" fmla="*/ 4603805 h 5303520"/>
                <a:gd name="connsiteX88" fmla="*/ 3673503 w 6318157"/>
                <a:gd name="connsiteY88" fmla="*/ 4611756 h 5303520"/>
                <a:gd name="connsiteX89" fmla="*/ 3745064 w 6318157"/>
                <a:gd name="connsiteY89" fmla="*/ 4746928 h 5303520"/>
                <a:gd name="connsiteX90" fmla="*/ 4071068 w 6318157"/>
                <a:gd name="connsiteY90" fmla="*/ 4691269 h 5303520"/>
                <a:gd name="connsiteX91" fmla="*/ 4397071 w 6318157"/>
                <a:gd name="connsiteY91" fmla="*/ 4659464 h 5303520"/>
                <a:gd name="connsiteX92" fmla="*/ 4436828 w 6318157"/>
                <a:gd name="connsiteY92" fmla="*/ 4762831 h 5303520"/>
                <a:gd name="connsiteX93" fmla="*/ 4500438 w 6318157"/>
                <a:gd name="connsiteY93" fmla="*/ 4731026 h 5303520"/>
                <a:gd name="connsiteX94" fmla="*/ 4595854 w 6318157"/>
                <a:gd name="connsiteY94" fmla="*/ 4659464 h 5303520"/>
                <a:gd name="connsiteX95" fmla="*/ 4659464 w 6318157"/>
                <a:gd name="connsiteY95" fmla="*/ 4500438 h 5303520"/>
                <a:gd name="connsiteX96" fmla="*/ 4683318 w 6318157"/>
                <a:gd name="connsiteY96" fmla="*/ 4277801 h 5303520"/>
                <a:gd name="connsiteX97" fmla="*/ 4516341 w 6318157"/>
                <a:gd name="connsiteY97" fmla="*/ 4222142 h 5303520"/>
                <a:gd name="connsiteX98" fmla="*/ 4548146 w 6318157"/>
                <a:gd name="connsiteY98" fmla="*/ 4047214 h 5303520"/>
                <a:gd name="connsiteX99" fmla="*/ 4619708 w 6318157"/>
                <a:gd name="connsiteY99" fmla="*/ 3991554 h 5303520"/>
                <a:gd name="connsiteX100" fmla="*/ 4738977 w 6318157"/>
                <a:gd name="connsiteY100" fmla="*/ 3856382 h 5303520"/>
                <a:gd name="connsiteX101" fmla="*/ 4826442 w 6318157"/>
                <a:gd name="connsiteY101" fmla="*/ 3737113 h 5303520"/>
                <a:gd name="connsiteX102" fmla="*/ 4929809 w 6318157"/>
                <a:gd name="connsiteY102" fmla="*/ 3824577 h 5303520"/>
                <a:gd name="connsiteX103" fmla="*/ 4921857 w 6318157"/>
                <a:gd name="connsiteY103" fmla="*/ 3991554 h 5303520"/>
                <a:gd name="connsiteX104" fmla="*/ 4977516 w 6318157"/>
                <a:gd name="connsiteY104" fmla="*/ 4015408 h 5303520"/>
                <a:gd name="connsiteX105" fmla="*/ 5025224 w 6318157"/>
                <a:gd name="connsiteY105" fmla="*/ 3919993 h 5303520"/>
                <a:gd name="connsiteX106" fmla="*/ 5072932 w 6318157"/>
                <a:gd name="connsiteY106" fmla="*/ 3919993 h 5303520"/>
                <a:gd name="connsiteX107" fmla="*/ 5144494 w 6318157"/>
                <a:gd name="connsiteY107" fmla="*/ 3816626 h 5303520"/>
                <a:gd name="connsiteX108" fmla="*/ 5160396 w 6318157"/>
                <a:gd name="connsiteY108" fmla="*/ 3745064 h 5303520"/>
                <a:gd name="connsiteX109" fmla="*/ 5390984 w 6318157"/>
                <a:gd name="connsiteY109" fmla="*/ 3697356 h 5303520"/>
                <a:gd name="connsiteX110" fmla="*/ 5486400 w 6318157"/>
                <a:gd name="connsiteY110" fmla="*/ 3593989 h 5303520"/>
                <a:gd name="connsiteX111" fmla="*/ 5390984 w 6318157"/>
                <a:gd name="connsiteY111" fmla="*/ 3530379 h 5303520"/>
                <a:gd name="connsiteX112" fmla="*/ 5343276 w 6318157"/>
                <a:gd name="connsiteY112" fmla="*/ 3291840 h 5303520"/>
                <a:gd name="connsiteX113" fmla="*/ 5478449 w 6318157"/>
                <a:gd name="connsiteY113" fmla="*/ 3021495 h 5303520"/>
                <a:gd name="connsiteX114" fmla="*/ 5820355 w 6318157"/>
                <a:gd name="connsiteY114" fmla="*/ 2949934 h 5303520"/>
                <a:gd name="connsiteX115" fmla="*/ 6020959 w 6318157"/>
                <a:gd name="connsiteY115" fmla="*/ 2817743 h 5303520"/>
                <a:gd name="connsiteX116" fmla="*/ 6058811 w 6318157"/>
                <a:gd name="connsiteY116" fmla="*/ 2840189 h 5303520"/>
                <a:gd name="connsiteX117" fmla="*/ 6114056 w 6318157"/>
                <a:gd name="connsiteY117" fmla="*/ 2819234 h 5303520"/>
                <a:gd name="connsiteX118" fmla="*/ 6152156 w 6318157"/>
                <a:gd name="connsiteY118" fmla="*/ 2849714 h 5303520"/>
                <a:gd name="connsiteX119" fmla="*/ 6260741 w 6318157"/>
                <a:gd name="connsiteY119" fmla="*/ 2828759 h 5303520"/>
                <a:gd name="connsiteX120" fmla="*/ 6292298 w 6318157"/>
                <a:gd name="connsiteY120" fmla="*/ 2839444 h 5303520"/>
                <a:gd name="connsiteX121" fmla="*/ 6304556 w 6318157"/>
                <a:gd name="connsiteY121" fmla="*/ 2798279 h 5303520"/>
                <a:gd name="connsiteX122" fmla="*/ 6306461 w 6318157"/>
                <a:gd name="connsiteY122" fmla="*/ 2769704 h 5303520"/>
                <a:gd name="connsiteX123" fmla="*/ 6317891 w 6318157"/>
                <a:gd name="connsiteY123" fmla="*/ 2758274 h 5303520"/>
                <a:gd name="connsiteX124" fmla="*/ 6268361 w 6318157"/>
                <a:gd name="connsiteY124" fmla="*/ 2735414 h 5303520"/>
                <a:gd name="connsiteX125" fmla="*/ 6220736 w 6318157"/>
                <a:gd name="connsiteY125" fmla="*/ 2503749 h 5303520"/>
                <a:gd name="connsiteX126" fmla="*/ 6169301 w 6318157"/>
                <a:gd name="connsiteY126" fmla="*/ 2529968 h 5303520"/>
                <a:gd name="connsiteX127" fmla="*/ 6119771 w 6318157"/>
                <a:gd name="connsiteY127" fmla="*/ 2493479 h 5303520"/>
                <a:gd name="connsiteX128" fmla="*/ 6051191 w 6318157"/>
                <a:gd name="connsiteY128" fmla="*/ 2478533 h 5303520"/>
                <a:gd name="connsiteX129" fmla="*/ 6053096 w 6318157"/>
                <a:gd name="connsiteY129" fmla="*/ 2394713 h 5303520"/>
                <a:gd name="connsiteX130" fmla="*/ 6027337 w 6318157"/>
                <a:gd name="connsiteY130" fmla="*/ 2429537 h 5303520"/>
                <a:gd name="connsiteX131" fmla="*/ 5994041 w 6318157"/>
                <a:gd name="connsiteY131" fmla="*/ 2371853 h 5303520"/>
                <a:gd name="connsiteX132" fmla="*/ 5976896 w 6318157"/>
                <a:gd name="connsiteY132" fmla="*/ 2232788 h 5303520"/>
                <a:gd name="connsiteX133" fmla="*/ 5915936 w 6318157"/>
                <a:gd name="connsiteY133" fmla="*/ 2234693 h 5303520"/>
                <a:gd name="connsiteX134" fmla="*/ 5892910 w 6318157"/>
                <a:gd name="connsiteY134" fmla="*/ 2169877 h 5303520"/>
                <a:gd name="connsiteX135" fmla="*/ 5813066 w 6318157"/>
                <a:gd name="connsiteY135" fmla="*/ 2200403 h 5303520"/>
                <a:gd name="connsiteX136" fmla="*/ 5752106 w 6318157"/>
                <a:gd name="connsiteY136" fmla="*/ 2166113 h 5303520"/>
                <a:gd name="connsiteX137" fmla="*/ 5719721 w 6318157"/>
                <a:gd name="connsiteY137" fmla="*/ 2187068 h 5303520"/>
                <a:gd name="connsiteX138" fmla="*/ 5653046 w 6318157"/>
                <a:gd name="connsiteY138" fmla="*/ 2169923 h 5303520"/>
                <a:gd name="connsiteX139" fmla="*/ 5677231 w 6318157"/>
                <a:gd name="connsiteY139" fmla="*/ 2146852 h 5303520"/>
                <a:gd name="connsiteX140" fmla="*/ 5628281 w 6318157"/>
                <a:gd name="connsiteY140" fmla="*/ 2105153 h 5303520"/>
                <a:gd name="connsiteX141" fmla="*/ 5488388 w 6318157"/>
                <a:gd name="connsiteY141" fmla="*/ 2108421 h 5303520"/>
                <a:gd name="connsiteX142" fmla="*/ 5453021 w 6318157"/>
                <a:gd name="connsiteY142" fmla="*/ 2187068 h 5303520"/>
                <a:gd name="connsiteX143" fmla="*/ 5472071 w 6318157"/>
                <a:gd name="connsiteY143" fmla="*/ 2234693 h 5303520"/>
                <a:gd name="connsiteX144" fmla="*/ 5422541 w 6318157"/>
                <a:gd name="connsiteY144" fmla="*/ 2248028 h 5303520"/>
                <a:gd name="connsiteX145" fmla="*/ 5451116 w 6318157"/>
                <a:gd name="connsiteY145" fmla="*/ 2299463 h 5303520"/>
                <a:gd name="connsiteX146" fmla="*/ 5526156 w 6318157"/>
                <a:gd name="connsiteY146" fmla="*/ 2297927 h 5303520"/>
                <a:gd name="connsiteX147" fmla="*/ 5446643 w 6318157"/>
                <a:gd name="connsiteY147" fmla="*/ 2615979 h 5303520"/>
                <a:gd name="connsiteX148" fmla="*/ 5239909 w 6318157"/>
                <a:gd name="connsiteY148" fmla="*/ 2576222 h 5303520"/>
                <a:gd name="connsiteX149" fmla="*/ 4953663 w 6318157"/>
                <a:gd name="connsiteY149" fmla="*/ 2512612 h 5303520"/>
                <a:gd name="connsiteX150" fmla="*/ 4699221 w 6318157"/>
                <a:gd name="connsiteY150" fmla="*/ 2337683 h 5303520"/>
                <a:gd name="connsiteX151" fmla="*/ 4325509 w 6318157"/>
                <a:gd name="connsiteY151" fmla="*/ 2202511 h 5303520"/>
                <a:gd name="connsiteX152" fmla="*/ 3705308 w 6318157"/>
                <a:gd name="connsiteY152" fmla="*/ 2035534 h 5303520"/>
                <a:gd name="connsiteX153" fmla="*/ 3641697 w 6318157"/>
                <a:gd name="connsiteY153" fmla="*/ 1677725 h 5303520"/>
                <a:gd name="connsiteX154" fmla="*/ 3458817 w 6318157"/>
                <a:gd name="connsiteY154" fmla="*/ 1526650 h 5303520"/>
                <a:gd name="connsiteX155" fmla="*/ 3593989 w 6318157"/>
                <a:gd name="connsiteY155" fmla="*/ 1343770 h 5303520"/>
                <a:gd name="connsiteX156" fmla="*/ 3601941 w 6318157"/>
                <a:gd name="connsiteY156" fmla="*/ 1097280 h 5303520"/>
                <a:gd name="connsiteX157" fmla="*/ 3148716 w 6318157"/>
                <a:gd name="connsiteY157" fmla="*/ 906448 h 5303520"/>
                <a:gd name="connsiteX158" fmla="*/ 2806810 w 6318157"/>
                <a:gd name="connsiteY158" fmla="*/ 834887 h 5303520"/>
                <a:gd name="connsiteX159" fmla="*/ 2600076 w 6318157"/>
                <a:gd name="connsiteY159" fmla="*/ 811033 h 5303520"/>
                <a:gd name="connsiteX160" fmla="*/ 2544417 w 6318157"/>
                <a:gd name="connsiteY160" fmla="*/ 580445 h 5303520"/>
                <a:gd name="connsiteX161" fmla="*/ 2464904 w 6318157"/>
                <a:gd name="connsiteY161" fmla="*/ 357808 h 5303520"/>
                <a:gd name="connsiteX162" fmla="*/ 2417196 w 6318157"/>
                <a:gd name="connsiteY162" fmla="*/ 230587 h 5303520"/>
                <a:gd name="connsiteX163" fmla="*/ 2496709 w 6318157"/>
                <a:gd name="connsiteY163" fmla="*/ 135172 h 5303520"/>
                <a:gd name="connsiteX0" fmla="*/ 2496709 w 6318157"/>
                <a:gd name="connsiteY0" fmla="*/ 135172 h 5303520"/>
                <a:gd name="connsiteX1" fmla="*/ 2393343 w 6318157"/>
                <a:gd name="connsiteY1" fmla="*/ 71561 h 5303520"/>
                <a:gd name="connsiteX2" fmla="*/ 2210463 w 6318157"/>
                <a:gd name="connsiteY2" fmla="*/ 79513 h 5303520"/>
                <a:gd name="connsiteX3" fmla="*/ 2059388 w 6318157"/>
                <a:gd name="connsiteY3" fmla="*/ 0 h 5303520"/>
                <a:gd name="connsiteX4" fmla="*/ 1908313 w 6318157"/>
                <a:gd name="connsiteY4" fmla="*/ 103367 h 5303520"/>
                <a:gd name="connsiteX5" fmla="*/ 1884459 w 6318157"/>
                <a:gd name="connsiteY5" fmla="*/ 310101 h 5303520"/>
                <a:gd name="connsiteX6" fmla="*/ 1773141 w 6318157"/>
                <a:gd name="connsiteY6" fmla="*/ 294198 h 5303520"/>
                <a:gd name="connsiteX7" fmla="*/ 1606163 w 6318157"/>
                <a:gd name="connsiteY7" fmla="*/ 318052 h 5303520"/>
                <a:gd name="connsiteX8" fmla="*/ 1391478 w 6318157"/>
                <a:gd name="connsiteY8" fmla="*/ 190831 h 5303520"/>
                <a:gd name="connsiteX9" fmla="*/ 1256306 w 6318157"/>
                <a:gd name="connsiteY9" fmla="*/ 190831 h 5303520"/>
                <a:gd name="connsiteX10" fmla="*/ 1208598 w 6318157"/>
                <a:gd name="connsiteY10" fmla="*/ 381662 h 5303520"/>
                <a:gd name="connsiteX11" fmla="*/ 1041621 w 6318157"/>
                <a:gd name="connsiteY11" fmla="*/ 548640 h 5303520"/>
                <a:gd name="connsiteX12" fmla="*/ 930303 w 6318157"/>
                <a:gd name="connsiteY12" fmla="*/ 628153 h 5303520"/>
                <a:gd name="connsiteX13" fmla="*/ 842838 w 6318157"/>
                <a:gd name="connsiteY13" fmla="*/ 572494 h 5303520"/>
                <a:gd name="connsiteX14" fmla="*/ 747423 w 6318157"/>
                <a:gd name="connsiteY14" fmla="*/ 755374 h 5303520"/>
                <a:gd name="connsiteX15" fmla="*/ 222636 w 6318157"/>
                <a:gd name="connsiteY15" fmla="*/ 930302 h 5303520"/>
                <a:gd name="connsiteX16" fmla="*/ 254442 w 6318157"/>
                <a:gd name="connsiteY16" fmla="*/ 1073426 h 5303520"/>
                <a:gd name="connsiteX17" fmla="*/ 302149 w 6318157"/>
                <a:gd name="connsiteY17" fmla="*/ 1256306 h 5303520"/>
                <a:gd name="connsiteX18" fmla="*/ 341906 w 6318157"/>
                <a:gd name="connsiteY18" fmla="*/ 1288111 h 5303520"/>
                <a:gd name="connsiteX19" fmla="*/ 508883 w 6318157"/>
                <a:gd name="connsiteY19" fmla="*/ 1319916 h 5303520"/>
                <a:gd name="connsiteX20" fmla="*/ 532737 w 6318157"/>
                <a:gd name="connsiteY20" fmla="*/ 1542553 h 5303520"/>
                <a:gd name="connsiteX21" fmla="*/ 930303 w 6318157"/>
                <a:gd name="connsiteY21" fmla="*/ 1717481 h 5303520"/>
                <a:gd name="connsiteX22" fmla="*/ 818984 w 6318157"/>
                <a:gd name="connsiteY22" fmla="*/ 1844702 h 5303520"/>
                <a:gd name="connsiteX23" fmla="*/ 644056 w 6318157"/>
                <a:gd name="connsiteY23" fmla="*/ 1828800 h 5303520"/>
                <a:gd name="connsiteX24" fmla="*/ 636104 w 6318157"/>
                <a:gd name="connsiteY24" fmla="*/ 2075290 h 5303520"/>
                <a:gd name="connsiteX25" fmla="*/ 755374 w 6318157"/>
                <a:gd name="connsiteY25" fmla="*/ 2178657 h 5303520"/>
                <a:gd name="connsiteX26" fmla="*/ 818984 w 6318157"/>
                <a:gd name="connsiteY26" fmla="*/ 2289975 h 5303520"/>
                <a:gd name="connsiteX27" fmla="*/ 818984 w 6318157"/>
                <a:gd name="connsiteY27" fmla="*/ 2329732 h 5303520"/>
                <a:gd name="connsiteX28" fmla="*/ 580445 w 6318157"/>
                <a:gd name="connsiteY28" fmla="*/ 2361537 h 5303520"/>
                <a:gd name="connsiteX29" fmla="*/ 485029 w 6318157"/>
                <a:gd name="connsiteY29" fmla="*/ 2393342 h 5303520"/>
                <a:gd name="connsiteX30" fmla="*/ 437322 w 6318157"/>
                <a:gd name="connsiteY30" fmla="*/ 2544417 h 5303520"/>
                <a:gd name="connsiteX31" fmla="*/ 238539 w 6318157"/>
                <a:gd name="connsiteY31" fmla="*/ 2615979 h 5303520"/>
                <a:gd name="connsiteX32" fmla="*/ 294198 w 6318157"/>
                <a:gd name="connsiteY32" fmla="*/ 2687541 h 5303520"/>
                <a:gd name="connsiteX33" fmla="*/ 405516 w 6318157"/>
                <a:gd name="connsiteY33" fmla="*/ 2727297 h 5303520"/>
                <a:gd name="connsiteX34" fmla="*/ 349857 w 6318157"/>
                <a:gd name="connsiteY34" fmla="*/ 2854518 h 5303520"/>
                <a:gd name="connsiteX35" fmla="*/ 206734 w 6318157"/>
                <a:gd name="connsiteY35" fmla="*/ 3021495 h 5303520"/>
                <a:gd name="connsiteX36" fmla="*/ 166977 w 6318157"/>
                <a:gd name="connsiteY36" fmla="*/ 3260034 h 5303520"/>
                <a:gd name="connsiteX37" fmla="*/ 103367 w 6318157"/>
                <a:gd name="connsiteY37" fmla="*/ 3450866 h 5303520"/>
                <a:gd name="connsiteX38" fmla="*/ 0 w 6318157"/>
                <a:gd name="connsiteY38" fmla="*/ 3570135 h 5303520"/>
                <a:gd name="connsiteX39" fmla="*/ 0 w 6318157"/>
                <a:gd name="connsiteY39" fmla="*/ 3649648 h 5303520"/>
                <a:gd name="connsiteX40" fmla="*/ 15903 w 6318157"/>
                <a:gd name="connsiteY40" fmla="*/ 3729161 h 5303520"/>
                <a:gd name="connsiteX41" fmla="*/ 127221 w 6318157"/>
                <a:gd name="connsiteY41" fmla="*/ 3745064 h 5303520"/>
                <a:gd name="connsiteX42" fmla="*/ 190831 w 6318157"/>
                <a:gd name="connsiteY42" fmla="*/ 3641697 h 5303520"/>
                <a:gd name="connsiteX43" fmla="*/ 326003 w 6318157"/>
                <a:gd name="connsiteY43" fmla="*/ 3586038 h 5303520"/>
                <a:gd name="connsiteX44" fmla="*/ 326003 w 6318157"/>
                <a:gd name="connsiteY44" fmla="*/ 3586038 h 5303520"/>
                <a:gd name="connsiteX45" fmla="*/ 445273 w 6318157"/>
                <a:gd name="connsiteY45" fmla="*/ 3705307 h 5303520"/>
                <a:gd name="connsiteX46" fmla="*/ 413468 w 6318157"/>
                <a:gd name="connsiteY46" fmla="*/ 3760967 h 5303520"/>
                <a:gd name="connsiteX47" fmla="*/ 357809 w 6318157"/>
                <a:gd name="connsiteY47" fmla="*/ 4174434 h 5303520"/>
                <a:gd name="connsiteX48" fmla="*/ 556591 w 6318157"/>
                <a:gd name="connsiteY48" fmla="*/ 3991554 h 5303520"/>
                <a:gd name="connsiteX49" fmla="*/ 620202 w 6318157"/>
                <a:gd name="connsiteY49" fmla="*/ 4023360 h 5303520"/>
                <a:gd name="connsiteX50" fmla="*/ 723569 w 6318157"/>
                <a:gd name="connsiteY50" fmla="*/ 4039262 h 5303520"/>
                <a:gd name="connsiteX51" fmla="*/ 795130 w 6318157"/>
                <a:gd name="connsiteY51" fmla="*/ 4150581 h 5303520"/>
                <a:gd name="connsiteX52" fmla="*/ 1025718 w 6318157"/>
                <a:gd name="connsiteY52" fmla="*/ 4253947 h 5303520"/>
                <a:gd name="connsiteX53" fmla="*/ 1176793 w 6318157"/>
                <a:gd name="connsiteY53" fmla="*/ 4500438 h 5303520"/>
                <a:gd name="connsiteX54" fmla="*/ 1144988 w 6318157"/>
                <a:gd name="connsiteY54" fmla="*/ 4595854 h 5303520"/>
                <a:gd name="connsiteX55" fmla="*/ 1614115 w 6318157"/>
                <a:gd name="connsiteY55" fmla="*/ 4842344 h 5303520"/>
                <a:gd name="connsiteX56" fmla="*/ 1614115 w 6318157"/>
                <a:gd name="connsiteY56" fmla="*/ 4993419 h 5303520"/>
                <a:gd name="connsiteX57" fmla="*/ 1614115 w 6318157"/>
                <a:gd name="connsiteY57" fmla="*/ 5128591 h 5303520"/>
                <a:gd name="connsiteX58" fmla="*/ 1653871 w 6318157"/>
                <a:gd name="connsiteY58" fmla="*/ 5255812 h 5303520"/>
                <a:gd name="connsiteX59" fmla="*/ 1844703 w 6318157"/>
                <a:gd name="connsiteY59" fmla="*/ 5303520 h 5303520"/>
                <a:gd name="connsiteX60" fmla="*/ 1844703 w 6318157"/>
                <a:gd name="connsiteY60" fmla="*/ 5303520 h 5303520"/>
                <a:gd name="connsiteX61" fmla="*/ 1971923 w 6318157"/>
                <a:gd name="connsiteY61" fmla="*/ 5247861 h 5303520"/>
                <a:gd name="connsiteX62" fmla="*/ 2115047 w 6318157"/>
                <a:gd name="connsiteY62" fmla="*/ 5239909 h 5303520"/>
                <a:gd name="connsiteX63" fmla="*/ 2170706 w 6318157"/>
                <a:gd name="connsiteY63" fmla="*/ 5144494 h 5303520"/>
                <a:gd name="connsiteX64" fmla="*/ 2083242 w 6318157"/>
                <a:gd name="connsiteY64" fmla="*/ 5080883 h 5303520"/>
                <a:gd name="connsiteX65" fmla="*/ 2011680 w 6318157"/>
                <a:gd name="connsiteY65" fmla="*/ 5033175 h 5303520"/>
                <a:gd name="connsiteX66" fmla="*/ 1932167 w 6318157"/>
                <a:gd name="connsiteY66" fmla="*/ 4937760 h 5303520"/>
                <a:gd name="connsiteX67" fmla="*/ 1884459 w 6318157"/>
                <a:gd name="connsiteY67" fmla="*/ 4834393 h 5303520"/>
                <a:gd name="connsiteX68" fmla="*/ 1940118 w 6318157"/>
                <a:gd name="connsiteY68" fmla="*/ 4770782 h 5303520"/>
                <a:gd name="connsiteX69" fmla="*/ 2226365 w 6318157"/>
                <a:gd name="connsiteY69" fmla="*/ 4683318 h 5303520"/>
                <a:gd name="connsiteX70" fmla="*/ 2313829 w 6318157"/>
                <a:gd name="connsiteY70" fmla="*/ 4707172 h 5303520"/>
                <a:gd name="connsiteX71" fmla="*/ 2449002 w 6318157"/>
                <a:gd name="connsiteY71" fmla="*/ 4731026 h 5303520"/>
                <a:gd name="connsiteX72" fmla="*/ 2504661 w 6318157"/>
                <a:gd name="connsiteY72" fmla="*/ 4826441 h 5303520"/>
                <a:gd name="connsiteX73" fmla="*/ 2584174 w 6318157"/>
                <a:gd name="connsiteY73" fmla="*/ 4818490 h 5303520"/>
                <a:gd name="connsiteX74" fmla="*/ 2798859 w 6318157"/>
                <a:gd name="connsiteY74" fmla="*/ 4818490 h 5303520"/>
                <a:gd name="connsiteX75" fmla="*/ 2934031 w 6318157"/>
                <a:gd name="connsiteY75" fmla="*/ 4945711 h 5303520"/>
                <a:gd name="connsiteX76" fmla="*/ 2910177 w 6318157"/>
                <a:gd name="connsiteY76" fmla="*/ 5136542 h 5303520"/>
                <a:gd name="connsiteX77" fmla="*/ 2981739 w 6318157"/>
                <a:gd name="connsiteY77" fmla="*/ 5080883 h 5303520"/>
                <a:gd name="connsiteX78" fmla="*/ 3101009 w 6318157"/>
                <a:gd name="connsiteY78" fmla="*/ 5144494 h 5303520"/>
                <a:gd name="connsiteX79" fmla="*/ 3164619 w 6318157"/>
                <a:gd name="connsiteY79" fmla="*/ 4842344 h 5303520"/>
                <a:gd name="connsiteX80" fmla="*/ 3116911 w 6318157"/>
                <a:gd name="connsiteY80" fmla="*/ 4476584 h 5303520"/>
                <a:gd name="connsiteX81" fmla="*/ 3156668 w 6318157"/>
                <a:gd name="connsiteY81" fmla="*/ 4365266 h 5303520"/>
                <a:gd name="connsiteX82" fmla="*/ 3323645 w 6318157"/>
                <a:gd name="connsiteY82" fmla="*/ 4301655 h 5303520"/>
                <a:gd name="connsiteX83" fmla="*/ 3482671 w 6318157"/>
                <a:gd name="connsiteY83" fmla="*/ 4253947 h 5303520"/>
                <a:gd name="connsiteX84" fmla="*/ 3570136 w 6318157"/>
                <a:gd name="connsiteY84" fmla="*/ 4333461 h 5303520"/>
                <a:gd name="connsiteX85" fmla="*/ 3530379 w 6318157"/>
                <a:gd name="connsiteY85" fmla="*/ 4444779 h 5303520"/>
                <a:gd name="connsiteX86" fmla="*/ 3546282 w 6318157"/>
                <a:gd name="connsiteY86" fmla="*/ 4548146 h 5303520"/>
                <a:gd name="connsiteX87" fmla="*/ 3609892 w 6318157"/>
                <a:gd name="connsiteY87" fmla="*/ 4603805 h 5303520"/>
                <a:gd name="connsiteX88" fmla="*/ 3673503 w 6318157"/>
                <a:gd name="connsiteY88" fmla="*/ 4611756 h 5303520"/>
                <a:gd name="connsiteX89" fmla="*/ 3745064 w 6318157"/>
                <a:gd name="connsiteY89" fmla="*/ 4746928 h 5303520"/>
                <a:gd name="connsiteX90" fmla="*/ 4071068 w 6318157"/>
                <a:gd name="connsiteY90" fmla="*/ 4691269 h 5303520"/>
                <a:gd name="connsiteX91" fmla="*/ 4397071 w 6318157"/>
                <a:gd name="connsiteY91" fmla="*/ 4659464 h 5303520"/>
                <a:gd name="connsiteX92" fmla="*/ 4436828 w 6318157"/>
                <a:gd name="connsiteY92" fmla="*/ 4762831 h 5303520"/>
                <a:gd name="connsiteX93" fmla="*/ 4500438 w 6318157"/>
                <a:gd name="connsiteY93" fmla="*/ 4731026 h 5303520"/>
                <a:gd name="connsiteX94" fmla="*/ 4595854 w 6318157"/>
                <a:gd name="connsiteY94" fmla="*/ 4659464 h 5303520"/>
                <a:gd name="connsiteX95" fmla="*/ 4659464 w 6318157"/>
                <a:gd name="connsiteY95" fmla="*/ 4500438 h 5303520"/>
                <a:gd name="connsiteX96" fmla="*/ 4683318 w 6318157"/>
                <a:gd name="connsiteY96" fmla="*/ 4277801 h 5303520"/>
                <a:gd name="connsiteX97" fmla="*/ 4516341 w 6318157"/>
                <a:gd name="connsiteY97" fmla="*/ 4222142 h 5303520"/>
                <a:gd name="connsiteX98" fmla="*/ 4548146 w 6318157"/>
                <a:gd name="connsiteY98" fmla="*/ 4047214 h 5303520"/>
                <a:gd name="connsiteX99" fmla="*/ 4619708 w 6318157"/>
                <a:gd name="connsiteY99" fmla="*/ 3991554 h 5303520"/>
                <a:gd name="connsiteX100" fmla="*/ 4738977 w 6318157"/>
                <a:gd name="connsiteY100" fmla="*/ 3856382 h 5303520"/>
                <a:gd name="connsiteX101" fmla="*/ 4826442 w 6318157"/>
                <a:gd name="connsiteY101" fmla="*/ 3737113 h 5303520"/>
                <a:gd name="connsiteX102" fmla="*/ 4929809 w 6318157"/>
                <a:gd name="connsiteY102" fmla="*/ 3824577 h 5303520"/>
                <a:gd name="connsiteX103" fmla="*/ 4921857 w 6318157"/>
                <a:gd name="connsiteY103" fmla="*/ 3991554 h 5303520"/>
                <a:gd name="connsiteX104" fmla="*/ 4977516 w 6318157"/>
                <a:gd name="connsiteY104" fmla="*/ 4015408 h 5303520"/>
                <a:gd name="connsiteX105" fmla="*/ 5025224 w 6318157"/>
                <a:gd name="connsiteY105" fmla="*/ 3919993 h 5303520"/>
                <a:gd name="connsiteX106" fmla="*/ 5072932 w 6318157"/>
                <a:gd name="connsiteY106" fmla="*/ 3919993 h 5303520"/>
                <a:gd name="connsiteX107" fmla="*/ 5144494 w 6318157"/>
                <a:gd name="connsiteY107" fmla="*/ 3816626 h 5303520"/>
                <a:gd name="connsiteX108" fmla="*/ 5160396 w 6318157"/>
                <a:gd name="connsiteY108" fmla="*/ 3745064 h 5303520"/>
                <a:gd name="connsiteX109" fmla="*/ 5390984 w 6318157"/>
                <a:gd name="connsiteY109" fmla="*/ 3697356 h 5303520"/>
                <a:gd name="connsiteX110" fmla="*/ 5486400 w 6318157"/>
                <a:gd name="connsiteY110" fmla="*/ 3593989 h 5303520"/>
                <a:gd name="connsiteX111" fmla="*/ 5390984 w 6318157"/>
                <a:gd name="connsiteY111" fmla="*/ 3530379 h 5303520"/>
                <a:gd name="connsiteX112" fmla="*/ 5343276 w 6318157"/>
                <a:gd name="connsiteY112" fmla="*/ 3291840 h 5303520"/>
                <a:gd name="connsiteX113" fmla="*/ 5478449 w 6318157"/>
                <a:gd name="connsiteY113" fmla="*/ 3021495 h 5303520"/>
                <a:gd name="connsiteX114" fmla="*/ 5820355 w 6318157"/>
                <a:gd name="connsiteY114" fmla="*/ 2949934 h 5303520"/>
                <a:gd name="connsiteX115" fmla="*/ 6020959 w 6318157"/>
                <a:gd name="connsiteY115" fmla="*/ 2817743 h 5303520"/>
                <a:gd name="connsiteX116" fmla="*/ 6058811 w 6318157"/>
                <a:gd name="connsiteY116" fmla="*/ 2840189 h 5303520"/>
                <a:gd name="connsiteX117" fmla="*/ 6114056 w 6318157"/>
                <a:gd name="connsiteY117" fmla="*/ 2819234 h 5303520"/>
                <a:gd name="connsiteX118" fmla="*/ 6152156 w 6318157"/>
                <a:gd name="connsiteY118" fmla="*/ 2849714 h 5303520"/>
                <a:gd name="connsiteX119" fmla="*/ 6260741 w 6318157"/>
                <a:gd name="connsiteY119" fmla="*/ 2828759 h 5303520"/>
                <a:gd name="connsiteX120" fmla="*/ 6292298 w 6318157"/>
                <a:gd name="connsiteY120" fmla="*/ 2839444 h 5303520"/>
                <a:gd name="connsiteX121" fmla="*/ 6304556 w 6318157"/>
                <a:gd name="connsiteY121" fmla="*/ 2798279 h 5303520"/>
                <a:gd name="connsiteX122" fmla="*/ 6306461 w 6318157"/>
                <a:gd name="connsiteY122" fmla="*/ 2769704 h 5303520"/>
                <a:gd name="connsiteX123" fmla="*/ 6317891 w 6318157"/>
                <a:gd name="connsiteY123" fmla="*/ 2758274 h 5303520"/>
                <a:gd name="connsiteX124" fmla="*/ 6268361 w 6318157"/>
                <a:gd name="connsiteY124" fmla="*/ 2735414 h 5303520"/>
                <a:gd name="connsiteX125" fmla="*/ 6220736 w 6318157"/>
                <a:gd name="connsiteY125" fmla="*/ 2503749 h 5303520"/>
                <a:gd name="connsiteX126" fmla="*/ 6169301 w 6318157"/>
                <a:gd name="connsiteY126" fmla="*/ 2529968 h 5303520"/>
                <a:gd name="connsiteX127" fmla="*/ 6119771 w 6318157"/>
                <a:gd name="connsiteY127" fmla="*/ 2493479 h 5303520"/>
                <a:gd name="connsiteX128" fmla="*/ 6051191 w 6318157"/>
                <a:gd name="connsiteY128" fmla="*/ 2478533 h 5303520"/>
                <a:gd name="connsiteX129" fmla="*/ 6053096 w 6318157"/>
                <a:gd name="connsiteY129" fmla="*/ 2394713 h 5303520"/>
                <a:gd name="connsiteX130" fmla="*/ 6027337 w 6318157"/>
                <a:gd name="connsiteY130" fmla="*/ 2429537 h 5303520"/>
                <a:gd name="connsiteX131" fmla="*/ 5994041 w 6318157"/>
                <a:gd name="connsiteY131" fmla="*/ 2371853 h 5303520"/>
                <a:gd name="connsiteX132" fmla="*/ 5976896 w 6318157"/>
                <a:gd name="connsiteY132" fmla="*/ 2232788 h 5303520"/>
                <a:gd name="connsiteX133" fmla="*/ 5915936 w 6318157"/>
                <a:gd name="connsiteY133" fmla="*/ 2234693 h 5303520"/>
                <a:gd name="connsiteX134" fmla="*/ 5892910 w 6318157"/>
                <a:gd name="connsiteY134" fmla="*/ 2169877 h 5303520"/>
                <a:gd name="connsiteX135" fmla="*/ 5813066 w 6318157"/>
                <a:gd name="connsiteY135" fmla="*/ 2200403 h 5303520"/>
                <a:gd name="connsiteX136" fmla="*/ 5752106 w 6318157"/>
                <a:gd name="connsiteY136" fmla="*/ 2166113 h 5303520"/>
                <a:gd name="connsiteX137" fmla="*/ 5719721 w 6318157"/>
                <a:gd name="connsiteY137" fmla="*/ 2187068 h 5303520"/>
                <a:gd name="connsiteX138" fmla="*/ 5653046 w 6318157"/>
                <a:gd name="connsiteY138" fmla="*/ 2169923 h 5303520"/>
                <a:gd name="connsiteX139" fmla="*/ 5677231 w 6318157"/>
                <a:gd name="connsiteY139" fmla="*/ 2146852 h 5303520"/>
                <a:gd name="connsiteX140" fmla="*/ 5628281 w 6318157"/>
                <a:gd name="connsiteY140" fmla="*/ 2105153 h 5303520"/>
                <a:gd name="connsiteX141" fmla="*/ 5488388 w 6318157"/>
                <a:gd name="connsiteY141" fmla="*/ 2108421 h 5303520"/>
                <a:gd name="connsiteX142" fmla="*/ 5453021 w 6318157"/>
                <a:gd name="connsiteY142" fmla="*/ 2187068 h 5303520"/>
                <a:gd name="connsiteX143" fmla="*/ 5472071 w 6318157"/>
                <a:gd name="connsiteY143" fmla="*/ 2234693 h 5303520"/>
                <a:gd name="connsiteX144" fmla="*/ 5422541 w 6318157"/>
                <a:gd name="connsiteY144" fmla="*/ 2248028 h 5303520"/>
                <a:gd name="connsiteX145" fmla="*/ 5451116 w 6318157"/>
                <a:gd name="connsiteY145" fmla="*/ 2299463 h 5303520"/>
                <a:gd name="connsiteX146" fmla="*/ 5526156 w 6318157"/>
                <a:gd name="connsiteY146" fmla="*/ 2297927 h 5303520"/>
                <a:gd name="connsiteX147" fmla="*/ 5446643 w 6318157"/>
                <a:gd name="connsiteY147" fmla="*/ 2615979 h 5303520"/>
                <a:gd name="connsiteX148" fmla="*/ 5239909 w 6318157"/>
                <a:gd name="connsiteY148" fmla="*/ 2576222 h 5303520"/>
                <a:gd name="connsiteX149" fmla="*/ 4953663 w 6318157"/>
                <a:gd name="connsiteY149" fmla="*/ 2512612 h 5303520"/>
                <a:gd name="connsiteX150" fmla="*/ 4699221 w 6318157"/>
                <a:gd name="connsiteY150" fmla="*/ 2337683 h 5303520"/>
                <a:gd name="connsiteX151" fmla="*/ 4325509 w 6318157"/>
                <a:gd name="connsiteY151" fmla="*/ 2202511 h 5303520"/>
                <a:gd name="connsiteX152" fmla="*/ 3705308 w 6318157"/>
                <a:gd name="connsiteY152" fmla="*/ 2035534 h 5303520"/>
                <a:gd name="connsiteX153" fmla="*/ 3641697 w 6318157"/>
                <a:gd name="connsiteY153" fmla="*/ 1677725 h 5303520"/>
                <a:gd name="connsiteX154" fmla="*/ 3458817 w 6318157"/>
                <a:gd name="connsiteY154" fmla="*/ 1526650 h 5303520"/>
                <a:gd name="connsiteX155" fmla="*/ 3593989 w 6318157"/>
                <a:gd name="connsiteY155" fmla="*/ 1343770 h 5303520"/>
                <a:gd name="connsiteX156" fmla="*/ 3601941 w 6318157"/>
                <a:gd name="connsiteY156" fmla="*/ 1097280 h 5303520"/>
                <a:gd name="connsiteX157" fmla="*/ 3148716 w 6318157"/>
                <a:gd name="connsiteY157" fmla="*/ 906448 h 5303520"/>
                <a:gd name="connsiteX158" fmla="*/ 2806810 w 6318157"/>
                <a:gd name="connsiteY158" fmla="*/ 834887 h 5303520"/>
                <a:gd name="connsiteX159" fmla="*/ 2600076 w 6318157"/>
                <a:gd name="connsiteY159" fmla="*/ 811033 h 5303520"/>
                <a:gd name="connsiteX160" fmla="*/ 2544417 w 6318157"/>
                <a:gd name="connsiteY160" fmla="*/ 580445 h 5303520"/>
                <a:gd name="connsiteX161" fmla="*/ 2464904 w 6318157"/>
                <a:gd name="connsiteY161" fmla="*/ 357808 h 5303520"/>
                <a:gd name="connsiteX162" fmla="*/ 2417196 w 6318157"/>
                <a:gd name="connsiteY162" fmla="*/ 230587 h 5303520"/>
                <a:gd name="connsiteX163" fmla="*/ 2496709 w 6318157"/>
                <a:gd name="connsiteY163" fmla="*/ 135172 h 5303520"/>
                <a:gd name="connsiteX0" fmla="*/ 2496709 w 6318157"/>
                <a:gd name="connsiteY0" fmla="*/ 135172 h 5303520"/>
                <a:gd name="connsiteX1" fmla="*/ 2393343 w 6318157"/>
                <a:gd name="connsiteY1" fmla="*/ 71561 h 5303520"/>
                <a:gd name="connsiteX2" fmla="*/ 2210463 w 6318157"/>
                <a:gd name="connsiteY2" fmla="*/ 79513 h 5303520"/>
                <a:gd name="connsiteX3" fmla="*/ 2059388 w 6318157"/>
                <a:gd name="connsiteY3" fmla="*/ 0 h 5303520"/>
                <a:gd name="connsiteX4" fmla="*/ 1908313 w 6318157"/>
                <a:gd name="connsiteY4" fmla="*/ 103367 h 5303520"/>
                <a:gd name="connsiteX5" fmla="*/ 1884459 w 6318157"/>
                <a:gd name="connsiteY5" fmla="*/ 310101 h 5303520"/>
                <a:gd name="connsiteX6" fmla="*/ 1773141 w 6318157"/>
                <a:gd name="connsiteY6" fmla="*/ 294198 h 5303520"/>
                <a:gd name="connsiteX7" fmla="*/ 1606163 w 6318157"/>
                <a:gd name="connsiteY7" fmla="*/ 318052 h 5303520"/>
                <a:gd name="connsiteX8" fmla="*/ 1391478 w 6318157"/>
                <a:gd name="connsiteY8" fmla="*/ 190831 h 5303520"/>
                <a:gd name="connsiteX9" fmla="*/ 1256306 w 6318157"/>
                <a:gd name="connsiteY9" fmla="*/ 190831 h 5303520"/>
                <a:gd name="connsiteX10" fmla="*/ 1208598 w 6318157"/>
                <a:gd name="connsiteY10" fmla="*/ 381662 h 5303520"/>
                <a:gd name="connsiteX11" fmla="*/ 1041621 w 6318157"/>
                <a:gd name="connsiteY11" fmla="*/ 548640 h 5303520"/>
                <a:gd name="connsiteX12" fmla="*/ 930303 w 6318157"/>
                <a:gd name="connsiteY12" fmla="*/ 628153 h 5303520"/>
                <a:gd name="connsiteX13" fmla="*/ 842838 w 6318157"/>
                <a:gd name="connsiteY13" fmla="*/ 572494 h 5303520"/>
                <a:gd name="connsiteX14" fmla="*/ 747423 w 6318157"/>
                <a:gd name="connsiteY14" fmla="*/ 755374 h 5303520"/>
                <a:gd name="connsiteX15" fmla="*/ 222636 w 6318157"/>
                <a:gd name="connsiteY15" fmla="*/ 930302 h 5303520"/>
                <a:gd name="connsiteX16" fmla="*/ 254442 w 6318157"/>
                <a:gd name="connsiteY16" fmla="*/ 1073426 h 5303520"/>
                <a:gd name="connsiteX17" fmla="*/ 302149 w 6318157"/>
                <a:gd name="connsiteY17" fmla="*/ 1256306 h 5303520"/>
                <a:gd name="connsiteX18" fmla="*/ 341906 w 6318157"/>
                <a:gd name="connsiteY18" fmla="*/ 1288111 h 5303520"/>
                <a:gd name="connsiteX19" fmla="*/ 508883 w 6318157"/>
                <a:gd name="connsiteY19" fmla="*/ 1319916 h 5303520"/>
                <a:gd name="connsiteX20" fmla="*/ 532737 w 6318157"/>
                <a:gd name="connsiteY20" fmla="*/ 1542553 h 5303520"/>
                <a:gd name="connsiteX21" fmla="*/ 930303 w 6318157"/>
                <a:gd name="connsiteY21" fmla="*/ 1717481 h 5303520"/>
                <a:gd name="connsiteX22" fmla="*/ 818984 w 6318157"/>
                <a:gd name="connsiteY22" fmla="*/ 1844702 h 5303520"/>
                <a:gd name="connsiteX23" fmla="*/ 644056 w 6318157"/>
                <a:gd name="connsiteY23" fmla="*/ 1828800 h 5303520"/>
                <a:gd name="connsiteX24" fmla="*/ 636104 w 6318157"/>
                <a:gd name="connsiteY24" fmla="*/ 2075290 h 5303520"/>
                <a:gd name="connsiteX25" fmla="*/ 755374 w 6318157"/>
                <a:gd name="connsiteY25" fmla="*/ 2178657 h 5303520"/>
                <a:gd name="connsiteX26" fmla="*/ 818984 w 6318157"/>
                <a:gd name="connsiteY26" fmla="*/ 2289975 h 5303520"/>
                <a:gd name="connsiteX27" fmla="*/ 818984 w 6318157"/>
                <a:gd name="connsiteY27" fmla="*/ 2329732 h 5303520"/>
                <a:gd name="connsiteX28" fmla="*/ 580445 w 6318157"/>
                <a:gd name="connsiteY28" fmla="*/ 2361537 h 5303520"/>
                <a:gd name="connsiteX29" fmla="*/ 485029 w 6318157"/>
                <a:gd name="connsiteY29" fmla="*/ 2393342 h 5303520"/>
                <a:gd name="connsiteX30" fmla="*/ 437322 w 6318157"/>
                <a:gd name="connsiteY30" fmla="*/ 2544417 h 5303520"/>
                <a:gd name="connsiteX31" fmla="*/ 238539 w 6318157"/>
                <a:gd name="connsiteY31" fmla="*/ 2615979 h 5303520"/>
                <a:gd name="connsiteX32" fmla="*/ 294198 w 6318157"/>
                <a:gd name="connsiteY32" fmla="*/ 2687541 h 5303520"/>
                <a:gd name="connsiteX33" fmla="*/ 405516 w 6318157"/>
                <a:gd name="connsiteY33" fmla="*/ 2727297 h 5303520"/>
                <a:gd name="connsiteX34" fmla="*/ 349857 w 6318157"/>
                <a:gd name="connsiteY34" fmla="*/ 2854518 h 5303520"/>
                <a:gd name="connsiteX35" fmla="*/ 206734 w 6318157"/>
                <a:gd name="connsiteY35" fmla="*/ 3021495 h 5303520"/>
                <a:gd name="connsiteX36" fmla="*/ 166977 w 6318157"/>
                <a:gd name="connsiteY36" fmla="*/ 3260034 h 5303520"/>
                <a:gd name="connsiteX37" fmla="*/ 103367 w 6318157"/>
                <a:gd name="connsiteY37" fmla="*/ 3450866 h 5303520"/>
                <a:gd name="connsiteX38" fmla="*/ 0 w 6318157"/>
                <a:gd name="connsiteY38" fmla="*/ 3570135 h 5303520"/>
                <a:gd name="connsiteX39" fmla="*/ 0 w 6318157"/>
                <a:gd name="connsiteY39" fmla="*/ 3649648 h 5303520"/>
                <a:gd name="connsiteX40" fmla="*/ 15903 w 6318157"/>
                <a:gd name="connsiteY40" fmla="*/ 3729161 h 5303520"/>
                <a:gd name="connsiteX41" fmla="*/ 127221 w 6318157"/>
                <a:gd name="connsiteY41" fmla="*/ 3745064 h 5303520"/>
                <a:gd name="connsiteX42" fmla="*/ 190831 w 6318157"/>
                <a:gd name="connsiteY42" fmla="*/ 3641697 h 5303520"/>
                <a:gd name="connsiteX43" fmla="*/ 326003 w 6318157"/>
                <a:gd name="connsiteY43" fmla="*/ 3586038 h 5303520"/>
                <a:gd name="connsiteX44" fmla="*/ 326003 w 6318157"/>
                <a:gd name="connsiteY44" fmla="*/ 3586038 h 5303520"/>
                <a:gd name="connsiteX45" fmla="*/ 445273 w 6318157"/>
                <a:gd name="connsiteY45" fmla="*/ 3705307 h 5303520"/>
                <a:gd name="connsiteX46" fmla="*/ 413468 w 6318157"/>
                <a:gd name="connsiteY46" fmla="*/ 3760967 h 5303520"/>
                <a:gd name="connsiteX47" fmla="*/ 357809 w 6318157"/>
                <a:gd name="connsiteY47" fmla="*/ 4174434 h 5303520"/>
                <a:gd name="connsiteX48" fmla="*/ 556591 w 6318157"/>
                <a:gd name="connsiteY48" fmla="*/ 3991554 h 5303520"/>
                <a:gd name="connsiteX49" fmla="*/ 620202 w 6318157"/>
                <a:gd name="connsiteY49" fmla="*/ 4023360 h 5303520"/>
                <a:gd name="connsiteX50" fmla="*/ 723569 w 6318157"/>
                <a:gd name="connsiteY50" fmla="*/ 4039262 h 5303520"/>
                <a:gd name="connsiteX51" fmla="*/ 795130 w 6318157"/>
                <a:gd name="connsiteY51" fmla="*/ 4150581 h 5303520"/>
                <a:gd name="connsiteX52" fmla="*/ 1025718 w 6318157"/>
                <a:gd name="connsiteY52" fmla="*/ 4253947 h 5303520"/>
                <a:gd name="connsiteX53" fmla="*/ 1176793 w 6318157"/>
                <a:gd name="connsiteY53" fmla="*/ 4500438 h 5303520"/>
                <a:gd name="connsiteX54" fmla="*/ 1144988 w 6318157"/>
                <a:gd name="connsiteY54" fmla="*/ 4595854 h 5303520"/>
                <a:gd name="connsiteX55" fmla="*/ 1614115 w 6318157"/>
                <a:gd name="connsiteY55" fmla="*/ 4842344 h 5303520"/>
                <a:gd name="connsiteX56" fmla="*/ 1614115 w 6318157"/>
                <a:gd name="connsiteY56" fmla="*/ 4993419 h 5303520"/>
                <a:gd name="connsiteX57" fmla="*/ 1614115 w 6318157"/>
                <a:gd name="connsiteY57" fmla="*/ 5128591 h 5303520"/>
                <a:gd name="connsiteX58" fmla="*/ 1653871 w 6318157"/>
                <a:gd name="connsiteY58" fmla="*/ 5255812 h 5303520"/>
                <a:gd name="connsiteX59" fmla="*/ 1844703 w 6318157"/>
                <a:gd name="connsiteY59" fmla="*/ 5303520 h 5303520"/>
                <a:gd name="connsiteX60" fmla="*/ 1844703 w 6318157"/>
                <a:gd name="connsiteY60" fmla="*/ 5303520 h 5303520"/>
                <a:gd name="connsiteX61" fmla="*/ 1971923 w 6318157"/>
                <a:gd name="connsiteY61" fmla="*/ 5247861 h 5303520"/>
                <a:gd name="connsiteX62" fmla="*/ 2115047 w 6318157"/>
                <a:gd name="connsiteY62" fmla="*/ 5239909 h 5303520"/>
                <a:gd name="connsiteX63" fmla="*/ 2170706 w 6318157"/>
                <a:gd name="connsiteY63" fmla="*/ 5144494 h 5303520"/>
                <a:gd name="connsiteX64" fmla="*/ 2083242 w 6318157"/>
                <a:gd name="connsiteY64" fmla="*/ 5080883 h 5303520"/>
                <a:gd name="connsiteX65" fmla="*/ 2011680 w 6318157"/>
                <a:gd name="connsiteY65" fmla="*/ 5033175 h 5303520"/>
                <a:gd name="connsiteX66" fmla="*/ 1932167 w 6318157"/>
                <a:gd name="connsiteY66" fmla="*/ 4937760 h 5303520"/>
                <a:gd name="connsiteX67" fmla="*/ 1884459 w 6318157"/>
                <a:gd name="connsiteY67" fmla="*/ 4834393 h 5303520"/>
                <a:gd name="connsiteX68" fmla="*/ 1940118 w 6318157"/>
                <a:gd name="connsiteY68" fmla="*/ 4770782 h 5303520"/>
                <a:gd name="connsiteX69" fmla="*/ 2226365 w 6318157"/>
                <a:gd name="connsiteY69" fmla="*/ 4683318 h 5303520"/>
                <a:gd name="connsiteX70" fmla="*/ 2313829 w 6318157"/>
                <a:gd name="connsiteY70" fmla="*/ 4707172 h 5303520"/>
                <a:gd name="connsiteX71" fmla="*/ 2449002 w 6318157"/>
                <a:gd name="connsiteY71" fmla="*/ 4731026 h 5303520"/>
                <a:gd name="connsiteX72" fmla="*/ 2504661 w 6318157"/>
                <a:gd name="connsiteY72" fmla="*/ 4826441 h 5303520"/>
                <a:gd name="connsiteX73" fmla="*/ 2584174 w 6318157"/>
                <a:gd name="connsiteY73" fmla="*/ 4818490 h 5303520"/>
                <a:gd name="connsiteX74" fmla="*/ 2798859 w 6318157"/>
                <a:gd name="connsiteY74" fmla="*/ 4818490 h 5303520"/>
                <a:gd name="connsiteX75" fmla="*/ 2934031 w 6318157"/>
                <a:gd name="connsiteY75" fmla="*/ 4945711 h 5303520"/>
                <a:gd name="connsiteX76" fmla="*/ 2910177 w 6318157"/>
                <a:gd name="connsiteY76" fmla="*/ 5136542 h 5303520"/>
                <a:gd name="connsiteX77" fmla="*/ 2981739 w 6318157"/>
                <a:gd name="connsiteY77" fmla="*/ 5080883 h 5303520"/>
                <a:gd name="connsiteX78" fmla="*/ 3101009 w 6318157"/>
                <a:gd name="connsiteY78" fmla="*/ 5144494 h 5303520"/>
                <a:gd name="connsiteX79" fmla="*/ 3164619 w 6318157"/>
                <a:gd name="connsiteY79" fmla="*/ 4842344 h 5303520"/>
                <a:gd name="connsiteX80" fmla="*/ 3116911 w 6318157"/>
                <a:gd name="connsiteY80" fmla="*/ 4476584 h 5303520"/>
                <a:gd name="connsiteX81" fmla="*/ 3156668 w 6318157"/>
                <a:gd name="connsiteY81" fmla="*/ 4365266 h 5303520"/>
                <a:gd name="connsiteX82" fmla="*/ 3323645 w 6318157"/>
                <a:gd name="connsiteY82" fmla="*/ 4301655 h 5303520"/>
                <a:gd name="connsiteX83" fmla="*/ 3482671 w 6318157"/>
                <a:gd name="connsiteY83" fmla="*/ 4253947 h 5303520"/>
                <a:gd name="connsiteX84" fmla="*/ 3570136 w 6318157"/>
                <a:gd name="connsiteY84" fmla="*/ 4333461 h 5303520"/>
                <a:gd name="connsiteX85" fmla="*/ 3530379 w 6318157"/>
                <a:gd name="connsiteY85" fmla="*/ 4444779 h 5303520"/>
                <a:gd name="connsiteX86" fmla="*/ 3546282 w 6318157"/>
                <a:gd name="connsiteY86" fmla="*/ 4548146 h 5303520"/>
                <a:gd name="connsiteX87" fmla="*/ 3609892 w 6318157"/>
                <a:gd name="connsiteY87" fmla="*/ 4603805 h 5303520"/>
                <a:gd name="connsiteX88" fmla="*/ 3673503 w 6318157"/>
                <a:gd name="connsiteY88" fmla="*/ 4611756 h 5303520"/>
                <a:gd name="connsiteX89" fmla="*/ 3745064 w 6318157"/>
                <a:gd name="connsiteY89" fmla="*/ 4746928 h 5303520"/>
                <a:gd name="connsiteX90" fmla="*/ 4071068 w 6318157"/>
                <a:gd name="connsiteY90" fmla="*/ 4691269 h 5303520"/>
                <a:gd name="connsiteX91" fmla="*/ 4397071 w 6318157"/>
                <a:gd name="connsiteY91" fmla="*/ 4659464 h 5303520"/>
                <a:gd name="connsiteX92" fmla="*/ 4436828 w 6318157"/>
                <a:gd name="connsiteY92" fmla="*/ 4762831 h 5303520"/>
                <a:gd name="connsiteX93" fmla="*/ 4500438 w 6318157"/>
                <a:gd name="connsiteY93" fmla="*/ 4731026 h 5303520"/>
                <a:gd name="connsiteX94" fmla="*/ 4595854 w 6318157"/>
                <a:gd name="connsiteY94" fmla="*/ 4659464 h 5303520"/>
                <a:gd name="connsiteX95" fmla="*/ 4659464 w 6318157"/>
                <a:gd name="connsiteY95" fmla="*/ 4500438 h 5303520"/>
                <a:gd name="connsiteX96" fmla="*/ 4683318 w 6318157"/>
                <a:gd name="connsiteY96" fmla="*/ 4277801 h 5303520"/>
                <a:gd name="connsiteX97" fmla="*/ 4516341 w 6318157"/>
                <a:gd name="connsiteY97" fmla="*/ 4222142 h 5303520"/>
                <a:gd name="connsiteX98" fmla="*/ 4548146 w 6318157"/>
                <a:gd name="connsiteY98" fmla="*/ 4047214 h 5303520"/>
                <a:gd name="connsiteX99" fmla="*/ 4619708 w 6318157"/>
                <a:gd name="connsiteY99" fmla="*/ 3991554 h 5303520"/>
                <a:gd name="connsiteX100" fmla="*/ 4738977 w 6318157"/>
                <a:gd name="connsiteY100" fmla="*/ 3856382 h 5303520"/>
                <a:gd name="connsiteX101" fmla="*/ 4826442 w 6318157"/>
                <a:gd name="connsiteY101" fmla="*/ 3737113 h 5303520"/>
                <a:gd name="connsiteX102" fmla="*/ 4929809 w 6318157"/>
                <a:gd name="connsiteY102" fmla="*/ 3824577 h 5303520"/>
                <a:gd name="connsiteX103" fmla="*/ 4921857 w 6318157"/>
                <a:gd name="connsiteY103" fmla="*/ 3991554 h 5303520"/>
                <a:gd name="connsiteX104" fmla="*/ 4977516 w 6318157"/>
                <a:gd name="connsiteY104" fmla="*/ 4015408 h 5303520"/>
                <a:gd name="connsiteX105" fmla="*/ 5025224 w 6318157"/>
                <a:gd name="connsiteY105" fmla="*/ 3919993 h 5303520"/>
                <a:gd name="connsiteX106" fmla="*/ 5072932 w 6318157"/>
                <a:gd name="connsiteY106" fmla="*/ 3919993 h 5303520"/>
                <a:gd name="connsiteX107" fmla="*/ 5144494 w 6318157"/>
                <a:gd name="connsiteY107" fmla="*/ 3816626 h 5303520"/>
                <a:gd name="connsiteX108" fmla="*/ 5160396 w 6318157"/>
                <a:gd name="connsiteY108" fmla="*/ 3745064 h 5303520"/>
                <a:gd name="connsiteX109" fmla="*/ 5390984 w 6318157"/>
                <a:gd name="connsiteY109" fmla="*/ 3697356 h 5303520"/>
                <a:gd name="connsiteX110" fmla="*/ 5486400 w 6318157"/>
                <a:gd name="connsiteY110" fmla="*/ 3593989 h 5303520"/>
                <a:gd name="connsiteX111" fmla="*/ 5390984 w 6318157"/>
                <a:gd name="connsiteY111" fmla="*/ 3530379 h 5303520"/>
                <a:gd name="connsiteX112" fmla="*/ 5343276 w 6318157"/>
                <a:gd name="connsiteY112" fmla="*/ 3291840 h 5303520"/>
                <a:gd name="connsiteX113" fmla="*/ 5478449 w 6318157"/>
                <a:gd name="connsiteY113" fmla="*/ 3021495 h 5303520"/>
                <a:gd name="connsiteX114" fmla="*/ 5820355 w 6318157"/>
                <a:gd name="connsiteY114" fmla="*/ 2949934 h 5303520"/>
                <a:gd name="connsiteX115" fmla="*/ 6020959 w 6318157"/>
                <a:gd name="connsiteY115" fmla="*/ 2817743 h 5303520"/>
                <a:gd name="connsiteX116" fmla="*/ 6058811 w 6318157"/>
                <a:gd name="connsiteY116" fmla="*/ 2840189 h 5303520"/>
                <a:gd name="connsiteX117" fmla="*/ 6114056 w 6318157"/>
                <a:gd name="connsiteY117" fmla="*/ 2819234 h 5303520"/>
                <a:gd name="connsiteX118" fmla="*/ 6152156 w 6318157"/>
                <a:gd name="connsiteY118" fmla="*/ 2849714 h 5303520"/>
                <a:gd name="connsiteX119" fmla="*/ 6260741 w 6318157"/>
                <a:gd name="connsiteY119" fmla="*/ 2828759 h 5303520"/>
                <a:gd name="connsiteX120" fmla="*/ 6292298 w 6318157"/>
                <a:gd name="connsiteY120" fmla="*/ 2839444 h 5303520"/>
                <a:gd name="connsiteX121" fmla="*/ 6304556 w 6318157"/>
                <a:gd name="connsiteY121" fmla="*/ 2798279 h 5303520"/>
                <a:gd name="connsiteX122" fmla="*/ 6306461 w 6318157"/>
                <a:gd name="connsiteY122" fmla="*/ 2769704 h 5303520"/>
                <a:gd name="connsiteX123" fmla="*/ 6317891 w 6318157"/>
                <a:gd name="connsiteY123" fmla="*/ 2758274 h 5303520"/>
                <a:gd name="connsiteX124" fmla="*/ 6268361 w 6318157"/>
                <a:gd name="connsiteY124" fmla="*/ 2735414 h 5303520"/>
                <a:gd name="connsiteX125" fmla="*/ 6220736 w 6318157"/>
                <a:gd name="connsiteY125" fmla="*/ 2503749 h 5303520"/>
                <a:gd name="connsiteX126" fmla="*/ 6169301 w 6318157"/>
                <a:gd name="connsiteY126" fmla="*/ 2529968 h 5303520"/>
                <a:gd name="connsiteX127" fmla="*/ 6119771 w 6318157"/>
                <a:gd name="connsiteY127" fmla="*/ 2493479 h 5303520"/>
                <a:gd name="connsiteX128" fmla="*/ 6051191 w 6318157"/>
                <a:gd name="connsiteY128" fmla="*/ 2478533 h 5303520"/>
                <a:gd name="connsiteX129" fmla="*/ 6053096 w 6318157"/>
                <a:gd name="connsiteY129" fmla="*/ 2394713 h 5303520"/>
                <a:gd name="connsiteX130" fmla="*/ 6027337 w 6318157"/>
                <a:gd name="connsiteY130" fmla="*/ 2429537 h 5303520"/>
                <a:gd name="connsiteX131" fmla="*/ 5994041 w 6318157"/>
                <a:gd name="connsiteY131" fmla="*/ 2371853 h 5303520"/>
                <a:gd name="connsiteX132" fmla="*/ 5976896 w 6318157"/>
                <a:gd name="connsiteY132" fmla="*/ 2232788 h 5303520"/>
                <a:gd name="connsiteX133" fmla="*/ 5915936 w 6318157"/>
                <a:gd name="connsiteY133" fmla="*/ 2234693 h 5303520"/>
                <a:gd name="connsiteX134" fmla="*/ 5892910 w 6318157"/>
                <a:gd name="connsiteY134" fmla="*/ 2169877 h 5303520"/>
                <a:gd name="connsiteX135" fmla="*/ 5813066 w 6318157"/>
                <a:gd name="connsiteY135" fmla="*/ 2200403 h 5303520"/>
                <a:gd name="connsiteX136" fmla="*/ 5752106 w 6318157"/>
                <a:gd name="connsiteY136" fmla="*/ 2166113 h 5303520"/>
                <a:gd name="connsiteX137" fmla="*/ 5719721 w 6318157"/>
                <a:gd name="connsiteY137" fmla="*/ 2187068 h 5303520"/>
                <a:gd name="connsiteX138" fmla="*/ 5653046 w 6318157"/>
                <a:gd name="connsiteY138" fmla="*/ 2169923 h 5303520"/>
                <a:gd name="connsiteX139" fmla="*/ 5677231 w 6318157"/>
                <a:gd name="connsiteY139" fmla="*/ 2146852 h 5303520"/>
                <a:gd name="connsiteX140" fmla="*/ 5628281 w 6318157"/>
                <a:gd name="connsiteY140" fmla="*/ 2105153 h 5303520"/>
                <a:gd name="connsiteX141" fmla="*/ 5488388 w 6318157"/>
                <a:gd name="connsiteY141" fmla="*/ 2108421 h 5303520"/>
                <a:gd name="connsiteX142" fmla="*/ 5453021 w 6318157"/>
                <a:gd name="connsiteY142" fmla="*/ 2187068 h 5303520"/>
                <a:gd name="connsiteX143" fmla="*/ 5472071 w 6318157"/>
                <a:gd name="connsiteY143" fmla="*/ 2234693 h 5303520"/>
                <a:gd name="connsiteX144" fmla="*/ 5422541 w 6318157"/>
                <a:gd name="connsiteY144" fmla="*/ 2248028 h 5303520"/>
                <a:gd name="connsiteX145" fmla="*/ 5451116 w 6318157"/>
                <a:gd name="connsiteY145" fmla="*/ 2299463 h 5303520"/>
                <a:gd name="connsiteX146" fmla="*/ 5526156 w 6318157"/>
                <a:gd name="connsiteY146" fmla="*/ 2297927 h 5303520"/>
                <a:gd name="connsiteX147" fmla="*/ 5446643 w 6318157"/>
                <a:gd name="connsiteY147" fmla="*/ 2615979 h 5303520"/>
                <a:gd name="connsiteX148" fmla="*/ 5239909 w 6318157"/>
                <a:gd name="connsiteY148" fmla="*/ 2576222 h 5303520"/>
                <a:gd name="connsiteX149" fmla="*/ 4953663 w 6318157"/>
                <a:gd name="connsiteY149" fmla="*/ 2512612 h 5303520"/>
                <a:gd name="connsiteX150" fmla="*/ 4699221 w 6318157"/>
                <a:gd name="connsiteY150" fmla="*/ 2337683 h 5303520"/>
                <a:gd name="connsiteX151" fmla="*/ 4325509 w 6318157"/>
                <a:gd name="connsiteY151" fmla="*/ 2202511 h 5303520"/>
                <a:gd name="connsiteX152" fmla="*/ 3705308 w 6318157"/>
                <a:gd name="connsiteY152" fmla="*/ 2035534 h 5303520"/>
                <a:gd name="connsiteX153" fmla="*/ 3641697 w 6318157"/>
                <a:gd name="connsiteY153" fmla="*/ 1677725 h 5303520"/>
                <a:gd name="connsiteX154" fmla="*/ 3458817 w 6318157"/>
                <a:gd name="connsiteY154" fmla="*/ 1526650 h 5303520"/>
                <a:gd name="connsiteX155" fmla="*/ 3593989 w 6318157"/>
                <a:gd name="connsiteY155" fmla="*/ 1343770 h 5303520"/>
                <a:gd name="connsiteX156" fmla="*/ 3601941 w 6318157"/>
                <a:gd name="connsiteY156" fmla="*/ 1097280 h 5303520"/>
                <a:gd name="connsiteX157" fmla="*/ 3148716 w 6318157"/>
                <a:gd name="connsiteY157" fmla="*/ 906448 h 5303520"/>
                <a:gd name="connsiteX158" fmla="*/ 2806810 w 6318157"/>
                <a:gd name="connsiteY158" fmla="*/ 834887 h 5303520"/>
                <a:gd name="connsiteX159" fmla="*/ 2600076 w 6318157"/>
                <a:gd name="connsiteY159" fmla="*/ 811033 h 5303520"/>
                <a:gd name="connsiteX160" fmla="*/ 2544417 w 6318157"/>
                <a:gd name="connsiteY160" fmla="*/ 580445 h 5303520"/>
                <a:gd name="connsiteX161" fmla="*/ 2464904 w 6318157"/>
                <a:gd name="connsiteY161" fmla="*/ 357808 h 5303520"/>
                <a:gd name="connsiteX162" fmla="*/ 2417196 w 6318157"/>
                <a:gd name="connsiteY162" fmla="*/ 230587 h 5303520"/>
                <a:gd name="connsiteX163" fmla="*/ 2496709 w 6318157"/>
                <a:gd name="connsiteY163" fmla="*/ 135172 h 5303520"/>
                <a:gd name="connsiteX0" fmla="*/ 2496709 w 6318157"/>
                <a:gd name="connsiteY0" fmla="*/ 135172 h 5303520"/>
                <a:gd name="connsiteX1" fmla="*/ 2393343 w 6318157"/>
                <a:gd name="connsiteY1" fmla="*/ 71561 h 5303520"/>
                <a:gd name="connsiteX2" fmla="*/ 2210463 w 6318157"/>
                <a:gd name="connsiteY2" fmla="*/ 79513 h 5303520"/>
                <a:gd name="connsiteX3" fmla="*/ 2059388 w 6318157"/>
                <a:gd name="connsiteY3" fmla="*/ 0 h 5303520"/>
                <a:gd name="connsiteX4" fmla="*/ 1908313 w 6318157"/>
                <a:gd name="connsiteY4" fmla="*/ 103367 h 5303520"/>
                <a:gd name="connsiteX5" fmla="*/ 1884459 w 6318157"/>
                <a:gd name="connsiteY5" fmla="*/ 310101 h 5303520"/>
                <a:gd name="connsiteX6" fmla="*/ 1773141 w 6318157"/>
                <a:gd name="connsiteY6" fmla="*/ 294198 h 5303520"/>
                <a:gd name="connsiteX7" fmla="*/ 1606163 w 6318157"/>
                <a:gd name="connsiteY7" fmla="*/ 318052 h 5303520"/>
                <a:gd name="connsiteX8" fmla="*/ 1391478 w 6318157"/>
                <a:gd name="connsiteY8" fmla="*/ 190831 h 5303520"/>
                <a:gd name="connsiteX9" fmla="*/ 1256306 w 6318157"/>
                <a:gd name="connsiteY9" fmla="*/ 190831 h 5303520"/>
                <a:gd name="connsiteX10" fmla="*/ 1208598 w 6318157"/>
                <a:gd name="connsiteY10" fmla="*/ 381662 h 5303520"/>
                <a:gd name="connsiteX11" fmla="*/ 1041621 w 6318157"/>
                <a:gd name="connsiteY11" fmla="*/ 548640 h 5303520"/>
                <a:gd name="connsiteX12" fmla="*/ 930303 w 6318157"/>
                <a:gd name="connsiteY12" fmla="*/ 628153 h 5303520"/>
                <a:gd name="connsiteX13" fmla="*/ 842838 w 6318157"/>
                <a:gd name="connsiteY13" fmla="*/ 572494 h 5303520"/>
                <a:gd name="connsiteX14" fmla="*/ 747423 w 6318157"/>
                <a:gd name="connsiteY14" fmla="*/ 755374 h 5303520"/>
                <a:gd name="connsiteX15" fmla="*/ 222636 w 6318157"/>
                <a:gd name="connsiteY15" fmla="*/ 930302 h 5303520"/>
                <a:gd name="connsiteX16" fmla="*/ 254442 w 6318157"/>
                <a:gd name="connsiteY16" fmla="*/ 1073426 h 5303520"/>
                <a:gd name="connsiteX17" fmla="*/ 302149 w 6318157"/>
                <a:gd name="connsiteY17" fmla="*/ 1256306 h 5303520"/>
                <a:gd name="connsiteX18" fmla="*/ 341906 w 6318157"/>
                <a:gd name="connsiteY18" fmla="*/ 1288111 h 5303520"/>
                <a:gd name="connsiteX19" fmla="*/ 508883 w 6318157"/>
                <a:gd name="connsiteY19" fmla="*/ 1319916 h 5303520"/>
                <a:gd name="connsiteX20" fmla="*/ 532737 w 6318157"/>
                <a:gd name="connsiteY20" fmla="*/ 1542553 h 5303520"/>
                <a:gd name="connsiteX21" fmla="*/ 930303 w 6318157"/>
                <a:gd name="connsiteY21" fmla="*/ 1717481 h 5303520"/>
                <a:gd name="connsiteX22" fmla="*/ 818984 w 6318157"/>
                <a:gd name="connsiteY22" fmla="*/ 1844702 h 5303520"/>
                <a:gd name="connsiteX23" fmla="*/ 644056 w 6318157"/>
                <a:gd name="connsiteY23" fmla="*/ 1828800 h 5303520"/>
                <a:gd name="connsiteX24" fmla="*/ 636104 w 6318157"/>
                <a:gd name="connsiteY24" fmla="*/ 2075290 h 5303520"/>
                <a:gd name="connsiteX25" fmla="*/ 755374 w 6318157"/>
                <a:gd name="connsiteY25" fmla="*/ 2178657 h 5303520"/>
                <a:gd name="connsiteX26" fmla="*/ 818984 w 6318157"/>
                <a:gd name="connsiteY26" fmla="*/ 2289975 h 5303520"/>
                <a:gd name="connsiteX27" fmla="*/ 818984 w 6318157"/>
                <a:gd name="connsiteY27" fmla="*/ 2329732 h 5303520"/>
                <a:gd name="connsiteX28" fmla="*/ 580445 w 6318157"/>
                <a:gd name="connsiteY28" fmla="*/ 2361537 h 5303520"/>
                <a:gd name="connsiteX29" fmla="*/ 485029 w 6318157"/>
                <a:gd name="connsiteY29" fmla="*/ 2393342 h 5303520"/>
                <a:gd name="connsiteX30" fmla="*/ 437322 w 6318157"/>
                <a:gd name="connsiteY30" fmla="*/ 2544417 h 5303520"/>
                <a:gd name="connsiteX31" fmla="*/ 238539 w 6318157"/>
                <a:gd name="connsiteY31" fmla="*/ 2615979 h 5303520"/>
                <a:gd name="connsiteX32" fmla="*/ 294198 w 6318157"/>
                <a:gd name="connsiteY32" fmla="*/ 2687541 h 5303520"/>
                <a:gd name="connsiteX33" fmla="*/ 405516 w 6318157"/>
                <a:gd name="connsiteY33" fmla="*/ 2727297 h 5303520"/>
                <a:gd name="connsiteX34" fmla="*/ 349857 w 6318157"/>
                <a:gd name="connsiteY34" fmla="*/ 2854518 h 5303520"/>
                <a:gd name="connsiteX35" fmla="*/ 206734 w 6318157"/>
                <a:gd name="connsiteY35" fmla="*/ 3021495 h 5303520"/>
                <a:gd name="connsiteX36" fmla="*/ 166977 w 6318157"/>
                <a:gd name="connsiteY36" fmla="*/ 3260034 h 5303520"/>
                <a:gd name="connsiteX37" fmla="*/ 103367 w 6318157"/>
                <a:gd name="connsiteY37" fmla="*/ 3450866 h 5303520"/>
                <a:gd name="connsiteX38" fmla="*/ 0 w 6318157"/>
                <a:gd name="connsiteY38" fmla="*/ 3570135 h 5303520"/>
                <a:gd name="connsiteX39" fmla="*/ 0 w 6318157"/>
                <a:gd name="connsiteY39" fmla="*/ 3649648 h 5303520"/>
                <a:gd name="connsiteX40" fmla="*/ 15903 w 6318157"/>
                <a:gd name="connsiteY40" fmla="*/ 3729161 h 5303520"/>
                <a:gd name="connsiteX41" fmla="*/ 127221 w 6318157"/>
                <a:gd name="connsiteY41" fmla="*/ 3745064 h 5303520"/>
                <a:gd name="connsiteX42" fmla="*/ 190831 w 6318157"/>
                <a:gd name="connsiteY42" fmla="*/ 3641697 h 5303520"/>
                <a:gd name="connsiteX43" fmla="*/ 326003 w 6318157"/>
                <a:gd name="connsiteY43" fmla="*/ 3586038 h 5303520"/>
                <a:gd name="connsiteX44" fmla="*/ 326003 w 6318157"/>
                <a:gd name="connsiteY44" fmla="*/ 3586038 h 5303520"/>
                <a:gd name="connsiteX45" fmla="*/ 445273 w 6318157"/>
                <a:gd name="connsiteY45" fmla="*/ 3705307 h 5303520"/>
                <a:gd name="connsiteX46" fmla="*/ 413468 w 6318157"/>
                <a:gd name="connsiteY46" fmla="*/ 3760967 h 5303520"/>
                <a:gd name="connsiteX47" fmla="*/ 357809 w 6318157"/>
                <a:gd name="connsiteY47" fmla="*/ 4174434 h 5303520"/>
                <a:gd name="connsiteX48" fmla="*/ 556591 w 6318157"/>
                <a:gd name="connsiteY48" fmla="*/ 3991554 h 5303520"/>
                <a:gd name="connsiteX49" fmla="*/ 620202 w 6318157"/>
                <a:gd name="connsiteY49" fmla="*/ 4023360 h 5303520"/>
                <a:gd name="connsiteX50" fmla="*/ 723569 w 6318157"/>
                <a:gd name="connsiteY50" fmla="*/ 4039262 h 5303520"/>
                <a:gd name="connsiteX51" fmla="*/ 795130 w 6318157"/>
                <a:gd name="connsiteY51" fmla="*/ 4150581 h 5303520"/>
                <a:gd name="connsiteX52" fmla="*/ 1025718 w 6318157"/>
                <a:gd name="connsiteY52" fmla="*/ 4253947 h 5303520"/>
                <a:gd name="connsiteX53" fmla="*/ 1176793 w 6318157"/>
                <a:gd name="connsiteY53" fmla="*/ 4500438 h 5303520"/>
                <a:gd name="connsiteX54" fmla="*/ 1144988 w 6318157"/>
                <a:gd name="connsiteY54" fmla="*/ 4595854 h 5303520"/>
                <a:gd name="connsiteX55" fmla="*/ 1614115 w 6318157"/>
                <a:gd name="connsiteY55" fmla="*/ 4842344 h 5303520"/>
                <a:gd name="connsiteX56" fmla="*/ 1614115 w 6318157"/>
                <a:gd name="connsiteY56" fmla="*/ 4993419 h 5303520"/>
                <a:gd name="connsiteX57" fmla="*/ 1614115 w 6318157"/>
                <a:gd name="connsiteY57" fmla="*/ 5128591 h 5303520"/>
                <a:gd name="connsiteX58" fmla="*/ 1653871 w 6318157"/>
                <a:gd name="connsiteY58" fmla="*/ 5255812 h 5303520"/>
                <a:gd name="connsiteX59" fmla="*/ 1844703 w 6318157"/>
                <a:gd name="connsiteY59" fmla="*/ 5303520 h 5303520"/>
                <a:gd name="connsiteX60" fmla="*/ 1844703 w 6318157"/>
                <a:gd name="connsiteY60" fmla="*/ 5303520 h 5303520"/>
                <a:gd name="connsiteX61" fmla="*/ 1971923 w 6318157"/>
                <a:gd name="connsiteY61" fmla="*/ 5247861 h 5303520"/>
                <a:gd name="connsiteX62" fmla="*/ 2115047 w 6318157"/>
                <a:gd name="connsiteY62" fmla="*/ 5239909 h 5303520"/>
                <a:gd name="connsiteX63" fmla="*/ 2170706 w 6318157"/>
                <a:gd name="connsiteY63" fmla="*/ 5144494 h 5303520"/>
                <a:gd name="connsiteX64" fmla="*/ 2083242 w 6318157"/>
                <a:gd name="connsiteY64" fmla="*/ 5080883 h 5303520"/>
                <a:gd name="connsiteX65" fmla="*/ 2011680 w 6318157"/>
                <a:gd name="connsiteY65" fmla="*/ 5033175 h 5303520"/>
                <a:gd name="connsiteX66" fmla="*/ 1932167 w 6318157"/>
                <a:gd name="connsiteY66" fmla="*/ 4937760 h 5303520"/>
                <a:gd name="connsiteX67" fmla="*/ 1884459 w 6318157"/>
                <a:gd name="connsiteY67" fmla="*/ 4834393 h 5303520"/>
                <a:gd name="connsiteX68" fmla="*/ 1940118 w 6318157"/>
                <a:gd name="connsiteY68" fmla="*/ 4770782 h 5303520"/>
                <a:gd name="connsiteX69" fmla="*/ 2226365 w 6318157"/>
                <a:gd name="connsiteY69" fmla="*/ 4683318 h 5303520"/>
                <a:gd name="connsiteX70" fmla="*/ 2313829 w 6318157"/>
                <a:gd name="connsiteY70" fmla="*/ 4707172 h 5303520"/>
                <a:gd name="connsiteX71" fmla="*/ 2449002 w 6318157"/>
                <a:gd name="connsiteY71" fmla="*/ 4731026 h 5303520"/>
                <a:gd name="connsiteX72" fmla="*/ 2504661 w 6318157"/>
                <a:gd name="connsiteY72" fmla="*/ 4826441 h 5303520"/>
                <a:gd name="connsiteX73" fmla="*/ 2584174 w 6318157"/>
                <a:gd name="connsiteY73" fmla="*/ 4818490 h 5303520"/>
                <a:gd name="connsiteX74" fmla="*/ 2798859 w 6318157"/>
                <a:gd name="connsiteY74" fmla="*/ 4818490 h 5303520"/>
                <a:gd name="connsiteX75" fmla="*/ 2934031 w 6318157"/>
                <a:gd name="connsiteY75" fmla="*/ 4945711 h 5303520"/>
                <a:gd name="connsiteX76" fmla="*/ 2910177 w 6318157"/>
                <a:gd name="connsiteY76" fmla="*/ 5136542 h 5303520"/>
                <a:gd name="connsiteX77" fmla="*/ 2981739 w 6318157"/>
                <a:gd name="connsiteY77" fmla="*/ 5080883 h 5303520"/>
                <a:gd name="connsiteX78" fmla="*/ 3101009 w 6318157"/>
                <a:gd name="connsiteY78" fmla="*/ 5144494 h 5303520"/>
                <a:gd name="connsiteX79" fmla="*/ 3164619 w 6318157"/>
                <a:gd name="connsiteY79" fmla="*/ 4842344 h 5303520"/>
                <a:gd name="connsiteX80" fmla="*/ 3116911 w 6318157"/>
                <a:gd name="connsiteY80" fmla="*/ 4476584 h 5303520"/>
                <a:gd name="connsiteX81" fmla="*/ 3156668 w 6318157"/>
                <a:gd name="connsiteY81" fmla="*/ 4365266 h 5303520"/>
                <a:gd name="connsiteX82" fmla="*/ 3323645 w 6318157"/>
                <a:gd name="connsiteY82" fmla="*/ 4301655 h 5303520"/>
                <a:gd name="connsiteX83" fmla="*/ 3482671 w 6318157"/>
                <a:gd name="connsiteY83" fmla="*/ 4253947 h 5303520"/>
                <a:gd name="connsiteX84" fmla="*/ 3570136 w 6318157"/>
                <a:gd name="connsiteY84" fmla="*/ 4333461 h 5303520"/>
                <a:gd name="connsiteX85" fmla="*/ 3530379 w 6318157"/>
                <a:gd name="connsiteY85" fmla="*/ 4444779 h 5303520"/>
                <a:gd name="connsiteX86" fmla="*/ 3546282 w 6318157"/>
                <a:gd name="connsiteY86" fmla="*/ 4548146 h 5303520"/>
                <a:gd name="connsiteX87" fmla="*/ 3609892 w 6318157"/>
                <a:gd name="connsiteY87" fmla="*/ 4603805 h 5303520"/>
                <a:gd name="connsiteX88" fmla="*/ 3673503 w 6318157"/>
                <a:gd name="connsiteY88" fmla="*/ 4611756 h 5303520"/>
                <a:gd name="connsiteX89" fmla="*/ 3745064 w 6318157"/>
                <a:gd name="connsiteY89" fmla="*/ 4746928 h 5303520"/>
                <a:gd name="connsiteX90" fmla="*/ 4071068 w 6318157"/>
                <a:gd name="connsiteY90" fmla="*/ 4691269 h 5303520"/>
                <a:gd name="connsiteX91" fmla="*/ 4397071 w 6318157"/>
                <a:gd name="connsiteY91" fmla="*/ 4659464 h 5303520"/>
                <a:gd name="connsiteX92" fmla="*/ 4436828 w 6318157"/>
                <a:gd name="connsiteY92" fmla="*/ 4762831 h 5303520"/>
                <a:gd name="connsiteX93" fmla="*/ 4500438 w 6318157"/>
                <a:gd name="connsiteY93" fmla="*/ 4731026 h 5303520"/>
                <a:gd name="connsiteX94" fmla="*/ 4595854 w 6318157"/>
                <a:gd name="connsiteY94" fmla="*/ 4659464 h 5303520"/>
                <a:gd name="connsiteX95" fmla="*/ 4659464 w 6318157"/>
                <a:gd name="connsiteY95" fmla="*/ 4500438 h 5303520"/>
                <a:gd name="connsiteX96" fmla="*/ 4683318 w 6318157"/>
                <a:gd name="connsiteY96" fmla="*/ 4277801 h 5303520"/>
                <a:gd name="connsiteX97" fmla="*/ 4516341 w 6318157"/>
                <a:gd name="connsiteY97" fmla="*/ 4222142 h 5303520"/>
                <a:gd name="connsiteX98" fmla="*/ 4548146 w 6318157"/>
                <a:gd name="connsiteY98" fmla="*/ 4047214 h 5303520"/>
                <a:gd name="connsiteX99" fmla="*/ 4619708 w 6318157"/>
                <a:gd name="connsiteY99" fmla="*/ 3991554 h 5303520"/>
                <a:gd name="connsiteX100" fmla="*/ 4738977 w 6318157"/>
                <a:gd name="connsiteY100" fmla="*/ 3856382 h 5303520"/>
                <a:gd name="connsiteX101" fmla="*/ 4826442 w 6318157"/>
                <a:gd name="connsiteY101" fmla="*/ 3737113 h 5303520"/>
                <a:gd name="connsiteX102" fmla="*/ 4929809 w 6318157"/>
                <a:gd name="connsiteY102" fmla="*/ 3824577 h 5303520"/>
                <a:gd name="connsiteX103" fmla="*/ 4921857 w 6318157"/>
                <a:gd name="connsiteY103" fmla="*/ 3991554 h 5303520"/>
                <a:gd name="connsiteX104" fmla="*/ 4977516 w 6318157"/>
                <a:gd name="connsiteY104" fmla="*/ 4015408 h 5303520"/>
                <a:gd name="connsiteX105" fmla="*/ 5025224 w 6318157"/>
                <a:gd name="connsiteY105" fmla="*/ 3919993 h 5303520"/>
                <a:gd name="connsiteX106" fmla="*/ 5072932 w 6318157"/>
                <a:gd name="connsiteY106" fmla="*/ 3919993 h 5303520"/>
                <a:gd name="connsiteX107" fmla="*/ 5144494 w 6318157"/>
                <a:gd name="connsiteY107" fmla="*/ 3816626 h 5303520"/>
                <a:gd name="connsiteX108" fmla="*/ 5160396 w 6318157"/>
                <a:gd name="connsiteY108" fmla="*/ 3745064 h 5303520"/>
                <a:gd name="connsiteX109" fmla="*/ 5390984 w 6318157"/>
                <a:gd name="connsiteY109" fmla="*/ 3697356 h 5303520"/>
                <a:gd name="connsiteX110" fmla="*/ 5486400 w 6318157"/>
                <a:gd name="connsiteY110" fmla="*/ 3593989 h 5303520"/>
                <a:gd name="connsiteX111" fmla="*/ 5390984 w 6318157"/>
                <a:gd name="connsiteY111" fmla="*/ 3530379 h 5303520"/>
                <a:gd name="connsiteX112" fmla="*/ 5343276 w 6318157"/>
                <a:gd name="connsiteY112" fmla="*/ 3291840 h 5303520"/>
                <a:gd name="connsiteX113" fmla="*/ 5478449 w 6318157"/>
                <a:gd name="connsiteY113" fmla="*/ 3021495 h 5303520"/>
                <a:gd name="connsiteX114" fmla="*/ 5820355 w 6318157"/>
                <a:gd name="connsiteY114" fmla="*/ 2949934 h 5303520"/>
                <a:gd name="connsiteX115" fmla="*/ 6020959 w 6318157"/>
                <a:gd name="connsiteY115" fmla="*/ 2817743 h 5303520"/>
                <a:gd name="connsiteX116" fmla="*/ 6058811 w 6318157"/>
                <a:gd name="connsiteY116" fmla="*/ 2840189 h 5303520"/>
                <a:gd name="connsiteX117" fmla="*/ 6114056 w 6318157"/>
                <a:gd name="connsiteY117" fmla="*/ 2819234 h 5303520"/>
                <a:gd name="connsiteX118" fmla="*/ 6152156 w 6318157"/>
                <a:gd name="connsiteY118" fmla="*/ 2849714 h 5303520"/>
                <a:gd name="connsiteX119" fmla="*/ 6260741 w 6318157"/>
                <a:gd name="connsiteY119" fmla="*/ 2828759 h 5303520"/>
                <a:gd name="connsiteX120" fmla="*/ 6292298 w 6318157"/>
                <a:gd name="connsiteY120" fmla="*/ 2839444 h 5303520"/>
                <a:gd name="connsiteX121" fmla="*/ 6304556 w 6318157"/>
                <a:gd name="connsiteY121" fmla="*/ 2798279 h 5303520"/>
                <a:gd name="connsiteX122" fmla="*/ 6306461 w 6318157"/>
                <a:gd name="connsiteY122" fmla="*/ 2769704 h 5303520"/>
                <a:gd name="connsiteX123" fmla="*/ 6317891 w 6318157"/>
                <a:gd name="connsiteY123" fmla="*/ 2758274 h 5303520"/>
                <a:gd name="connsiteX124" fmla="*/ 6268361 w 6318157"/>
                <a:gd name="connsiteY124" fmla="*/ 2735414 h 5303520"/>
                <a:gd name="connsiteX125" fmla="*/ 6220736 w 6318157"/>
                <a:gd name="connsiteY125" fmla="*/ 2503749 h 5303520"/>
                <a:gd name="connsiteX126" fmla="*/ 6169301 w 6318157"/>
                <a:gd name="connsiteY126" fmla="*/ 2529968 h 5303520"/>
                <a:gd name="connsiteX127" fmla="*/ 6119771 w 6318157"/>
                <a:gd name="connsiteY127" fmla="*/ 2493479 h 5303520"/>
                <a:gd name="connsiteX128" fmla="*/ 6051191 w 6318157"/>
                <a:gd name="connsiteY128" fmla="*/ 2478533 h 5303520"/>
                <a:gd name="connsiteX129" fmla="*/ 6053096 w 6318157"/>
                <a:gd name="connsiteY129" fmla="*/ 2394713 h 5303520"/>
                <a:gd name="connsiteX130" fmla="*/ 6027337 w 6318157"/>
                <a:gd name="connsiteY130" fmla="*/ 2429537 h 5303520"/>
                <a:gd name="connsiteX131" fmla="*/ 5994041 w 6318157"/>
                <a:gd name="connsiteY131" fmla="*/ 2371853 h 5303520"/>
                <a:gd name="connsiteX132" fmla="*/ 5976896 w 6318157"/>
                <a:gd name="connsiteY132" fmla="*/ 2232788 h 5303520"/>
                <a:gd name="connsiteX133" fmla="*/ 5915936 w 6318157"/>
                <a:gd name="connsiteY133" fmla="*/ 2234693 h 5303520"/>
                <a:gd name="connsiteX134" fmla="*/ 5892910 w 6318157"/>
                <a:gd name="connsiteY134" fmla="*/ 2169877 h 5303520"/>
                <a:gd name="connsiteX135" fmla="*/ 5813066 w 6318157"/>
                <a:gd name="connsiteY135" fmla="*/ 2200403 h 5303520"/>
                <a:gd name="connsiteX136" fmla="*/ 5752106 w 6318157"/>
                <a:gd name="connsiteY136" fmla="*/ 2166113 h 5303520"/>
                <a:gd name="connsiteX137" fmla="*/ 5719721 w 6318157"/>
                <a:gd name="connsiteY137" fmla="*/ 2187068 h 5303520"/>
                <a:gd name="connsiteX138" fmla="*/ 5653046 w 6318157"/>
                <a:gd name="connsiteY138" fmla="*/ 2169923 h 5303520"/>
                <a:gd name="connsiteX139" fmla="*/ 5677231 w 6318157"/>
                <a:gd name="connsiteY139" fmla="*/ 2146852 h 5303520"/>
                <a:gd name="connsiteX140" fmla="*/ 5628281 w 6318157"/>
                <a:gd name="connsiteY140" fmla="*/ 2105153 h 5303520"/>
                <a:gd name="connsiteX141" fmla="*/ 5488388 w 6318157"/>
                <a:gd name="connsiteY141" fmla="*/ 2108421 h 5303520"/>
                <a:gd name="connsiteX142" fmla="*/ 5453021 w 6318157"/>
                <a:gd name="connsiteY142" fmla="*/ 2187068 h 5303520"/>
                <a:gd name="connsiteX143" fmla="*/ 5472071 w 6318157"/>
                <a:gd name="connsiteY143" fmla="*/ 2234693 h 5303520"/>
                <a:gd name="connsiteX144" fmla="*/ 5422541 w 6318157"/>
                <a:gd name="connsiteY144" fmla="*/ 2248028 h 5303520"/>
                <a:gd name="connsiteX145" fmla="*/ 5451116 w 6318157"/>
                <a:gd name="connsiteY145" fmla="*/ 2299463 h 5303520"/>
                <a:gd name="connsiteX146" fmla="*/ 5526156 w 6318157"/>
                <a:gd name="connsiteY146" fmla="*/ 2297927 h 5303520"/>
                <a:gd name="connsiteX147" fmla="*/ 5446643 w 6318157"/>
                <a:gd name="connsiteY147" fmla="*/ 2615979 h 5303520"/>
                <a:gd name="connsiteX148" fmla="*/ 5239909 w 6318157"/>
                <a:gd name="connsiteY148" fmla="*/ 2576222 h 5303520"/>
                <a:gd name="connsiteX149" fmla="*/ 4953663 w 6318157"/>
                <a:gd name="connsiteY149" fmla="*/ 2512612 h 5303520"/>
                <a:gd name="connsiteX150" fmla="*/ 4699221 w 6318157"/>
                <a:gd name="connsiteY150" fmla="*/ 2337683 h 5303520"/>
                <a:gd name="connsiteX151" fmla="*/ 4325509 w 6318157"/>
                <a:gd name="connsiteY151" fmla="*/ 2202511 h 5303520"/>
                <a:gd name="connsiteX152" fmla="*/ 3705308 w 6318157"/>
                <a:gd name="connsiteY152" fmla="*/ 2035534 h 5303520"/>
                <a:gd name="connsiteX153" fmla="*/ 3641697 w 6318157"/>
                <a:gd name="connsiteY153" fmla="*/ 1677725 h 5303520"/>
                <a:gd name="connsiteX154" fmla="*/ 3458817 w 6318157"/>
                <a:gd name="connsiteY154" fmla="*/ 1526650 h 5303520"/>
                <a:gd name="connsiteX155" fmla="*/ 3593989 w 6318157"/>
                <a:gd name="connsiteY155" fmla="*/ 1343770 h 5303520"/>
                <a:gd name="connsiteX156" fmla="*/ 3601941 w 6318157"/>
                <a:gd name="connsiteY156" fmla="*/ 1097280 h 5303520"/>
                <a:gd name="connsiteX157" fmla="*/ 3148716 w 6318157"/>
                <a:gd name="connsiteY157" fmla="*/ 906448 h 5303520"/>
                <a:gd name="connsiteX158" fmla="*/ 2806810 w 6318157"/>
                <a:gd name="connsiteY158" fmla="*/ 834887 h 5303520"/>
                <a:gd name="connsiteX159" fmla="*/ 2600076 w 6318157"/>
                <a:gd name="connsiteY159" fmla="*/ 811033 h 5303520"/>
                <a:gd name="connsiteX160" fmla="*/ 2544417 w 6318157"/>
                <a:gd name="connsiteY160" fmla="*/ 580445 h 5303520"/>
                <a:gd name="connsiteX161" fmla="*/ 2464904 w 6318157"/>
                <a:gd name="connsiteY161" fmla="*/ 357808 h 5303520"/>
                <a:gd name="connsiteX162" fmla="*/ 2417196 w 6318157"/>
                <a:gd name="connsiteY162" fmla="*/ 230587 h 5303520"/>
                <a:gd name="connsiteX163" fmla="*/ 2496709 w 6318157"/>
                <a:gd name="connsiteY163" fmla="*/ 135172 h 5303520"/>
                <a:gd name="connsiteX0" fmla="*/ 2496709 w 6318157"/>
                <a:gd name="connsiteY0" fmla="*/ 135172 h 5303520"/>
                <a:gd name="connsiteX1" fmla="*/ 2393343 w 6318157"/>
                <a:gd name="connsiteY1" fmla="*/ 71561 h 5303520"/>
                <a:gd name="connsiteX2" fmla="*/ 2210463 w 6318157"/>
                <a:gd name="connsiteY2" fmla="*/ 79513 h 5303520"/>
                <a:gd name="connsiteX3" fmla="*/ 2059388 w 6318157"/>
                <a:gd name="connsiteY3" fmla="*/ 0 h 5303520"/>
                <a:gd name="connsiteX4" fmla="*/ 1908313 w 6318157"/>
                <a:gd name="connsiteY4" fmla="*/ 103367 h 5303520"/>
                <a:gd name="connsiteX5" fmla="*/ 1884459 w 6318157"/>
                <a:gd name="connsiteY5" fmla="*/ 310101 h 5303520"/>
                <a:gd name="connsiteX6" fmla="*/ 1773141 w 6318157"/>
                <a:gd name="connsiteY6" fmla="*/ 294198 h 5303520"/>
                <a:gd name="connsiteX7" fmla="*/ 1606163 w 6318157"/>
                <a:gd name="connsiteY7" fmla="*/ 318052 h 5303520"/>
                <a:gd name="connsiteX8" fmla="*/ 1391478 w 6318157"/>
                <a:gd name="connsiteY8" fmla="*/ 190831 h 5303520"/>
                <a:gd name="connsiteX9" fmla="*/ 1256306 w 6318157"/>
                <a:gd name="connsiteY9" fmla="*/ 190831 h 5303520"/>
                <a:gd name="connsiteX10" fmla="*/ 1208598 w 6318157"/>
                <a:gd name="connsiteY10" fmla="*/ 381662 h 5303520"/>
                <a:gd name="connsiteX11" fmla="*/ 1041621 w 6318157"/>
                <a:gd name="connsiteY11" fmla="*/ 548640 h 5303520"/>
                <a:gd name="connsiteX12" fmla="*/ 930303 w 6318157"/>
                <a:gd name="connsiteY12" fmla="*/ 628153 h 5303520"/>
                <a:gd name="connsiteX13" fmla="*/ 842838 w 6318157"/>
                <a:gd name="connsiteY13" fmla="*/ 572494 h 5303520"/>
                <a:gd name="connsiteX14" fmla="*/ 747423 w 6318157"/>
                <a:gd name="connsiteY14" fmla="*/ 755374 h 5303520"/>
                <a:gd name="connsiteX15" fmla="*/ 222636 w 6318157"/>
                <a:gd name="connsiteY15" fmla="*/ 930302 h 5303520"/>
                <a:gd name="connsiteX16" fmla="*/ 254442 w 6318157"/>
                <a:gd name="connsiteY16" fmla="*/ 1073426 h 5303520"/>
                <a:gd name="connsiteX17" fmla="*/ 302149 w 6318157"/>
                <a:gd name="connsiteY17" fmla="*/ 1256306 h 5303520"/>
                <a:gd name="connsiteX18" fmla="*/ 341906 w 6318157"/>
                <a:gd name="connsiteY18" fmla="*/ 1288111 h 5303520"/>
                <a:gd name="connsiteX19" fmla="*/ 508883 w 6318157"/>
                <a:gd name="connsiteY19" fmla="*/ 1319916 h 5303520"/>
                <a:gd name="connsiteX20" fmla="*/ 532737 w 6318157"/>
                <a:gd name="connsiteY20" fmla="*/ 1542553 h 5303520"/>
                <a:gd name="connsiteX21" fmla="*/ 930303 w 6318157"/>
                <a:gd name="connsiteY21" fmla="*/ 1717481 h 5303520"/>
                <a:gd name="connsiteX22" fmla="*/ 818984 w 6318157"/>
                <a:gd name="connsiteY22" fmla="*/ 1844702 h 5303520"/>
                <a:gd name="connsiteX23" fmla="*/ 644056 w 6318157"/>
                <a:gd name="connsiteY23" fmla="*/ 1828800 h 5303520"/>
                <a:gd name="connsiteX24" fmla="*/ 636104 w 6318157"/>
                <a:gd name="connsiteY24" fmla="*/ 2075290 h 5303520"/>
                <a:gd name="connsiteX25" fmla="*/ 755374 w 6318157"/>
                <a:gd name="connsiteY25" fmla="*/ 2178657 h 5303520"/>
                <a:gd name="connsiteX26" fmla="*/ 818984 w 6318157"/>
                <a:gd name="connsiteY26" fmla="*/ 2289975 h 5303520"/>
                <a:gd name="connsiteX27" fmla="*/ 818984 w 6318157"/>
                <a:gd name="connsiteY27" fmla="*/ 2329732 h 5303520"/>
                <a:gd name="connsiteX28" fmla="*/ 580445 w 6318157"/>
                <a:gd name="connsiteY28" fmla="*/ 2361537 h 5303520"/>
                <a:gd name="connsiteX29" fmla="*/ 485029 w 6318157"/>
                <a:gd name="connsiteY29" fmla="*/ 2393342 h 5303520"/>
                <a:gd name="connsiteX30" fmla="*/ 437322 w 6318157"/>
                <a:gd name="connsiteY30" fmla="*/ 2544417 h 5303520"/>
                <a:gd name="connsiteX31" fmla="*/ 238539 w 6318157"/>
                <a:gd name="connsiteY31" fmla="*/ 2615979 h 5303520"/>
                <a:gd name="connsiteX32" fmla="*/ 294198 w 6318157"/>
                <a:gd name="connsiteY32" fmla="*/ 2687541 h 5303520"/>
                <a:gd name="connsiteX33" fmla="*/ 405516 w 6318157"/>
                <a:gd name="connsiteY33" fmla="*/ 2727297 h 5303520"/>
                <a:gd name="connsiteX34" fmla="*/ 349857 w 6318157"/>
                <a:gd name="connsiteY34" fmla="*/ 2854518 h 5303520"/>
                <a:gd name="connsiteX35" fmla="*/ 206734 w 6318157"/>
                <a:gd name="connsiteY35" fmla="*/ 3021495 h 5303520"/>
                <a:gd name="connsiteX36" fmla="*/ 166977 w 6318157"/>
                <a:gd name="connsiteY36" fmla="*/ 3260034 h 5303520"/>
                <a:gd name="connsiteX37" fmla="*/ 103367 w 6318157"/>
                <a:gd name="connsiteY37" fmla="*/ 3450866 h 5303520"/>
                <a:gd name="connsiteX38" fmla="*/ 0 w 6318157"/>
                <a:gd name="connsiteY38" fmla="*/ 3570135 h 5303520"/>
                <a:gd name="connsiteX39" fmla="*/ 0 w 6318157"/>
                <a:gd name="connsiteY39" fmla="*/ 3649648 h 5303520"/>
                <a:gd name="connsiteX40" fmla="*/ 15903 w 6318157"/>
                <a:gd name="connsiteY40" fmla="*/ 3729161 h 5303520"/>
                <a:gd name="connsiteX41" fmla="*/ 127221 w 6318157"/>
                <a:gd name="connsiteY41" fmla="*/ 3745064 h 5303520"/>
                <a:gd name="connsiteX42" fmla="*/ 190831 w 6318157"/>
                <a:gd name="connsiteY42" fmla="*/ 3641697 h 5303520"/>
                <a:gd name="connsiteX43" fmla="*/ 326003 w 6318157"/>
                <a:gd name="connsiteY43" fmla="*/ 3586038 h 5303520"/>
                <a:gd name="connsiteX44" fmla="*/ 326003 w 6318157"/>
                <a:gd name="connsiteY44" fmla="*/ 3586038 h 5303520"/>
                <a:gd name="connsiteX45" fmla="*/ 445273 w 6318157"/>
                <a:gd name="connsiteY45" fmla="*/ 3705307 h 5303520"/>
                <a:gd name="connsiteX46" fmla="*/ 413468 w 6318157"/>
                <a:gd name="connsiteY46" fmla="*/ 3760967 h 5303520"/>
                <a:gd name="connsiteX47" fmla="*/ 357809 w 6318157"/>
                <a:gd name="connsiteY47" fmla="*/ 4174434 h 5303520"/>
                <a:gd name="connsiteX48" fmla="*/ 556591 w 6318157"/>
                <a:gd name="connsiteY48" fmla="*/ 3991554 h 5303520"/>
                <a:gd name="connsiteX49" fmla="*/ 620202 w 6318157"/>
                <a:gd name="connsiteY49" fmla="*/ 4023360 h 5303520"/>
                <a:gd name="connsiteX50" fmla="*/ 723569 w 6318157"/>
                <a:gd name="connsiteY50" fmla="*/ 4039262 h 5303520"/>
                <a:gd name="connsiteX51" fmla="*/ 795130 w 6318157"/>
                <a:gd name="connsiteY51" fmla="*/ 4150581 h 5303520"/>
                <a:gd name="connsiteX52" fmla="*/ 1025718 w 6318157"/>
                <a:gd name="connsiteY52" fmla="*/ 4253947 h 5303520"/>
                <a:gd name="connsiteX53" fmla="*/ 1176793 w 6318157"/>
                <a:gd name="connsiteY53" fmla="*/ 4500438 h 5303520"/>
                <a:gd name="connsiteX54" fmla="*/ 1144988 w 6318157"/>
                <a:gd name="connsiteY54" fmla="*/ 4595854 h 5303520"/>
                <a:gd name="connsiteX55" fmla="*/ 1614115 w 6318157"/>
                <a:gd name="connsiteY55" fmla="*/ 4842344 h 5303520"/>
                <a:gd name="connsiteX56" fmla="*/ 1614115 w 6318157"/>
                <a:gd name="connsiteY56" fmla="*/ 4993419 h 5303520"/>
                <a:gd name="connsiteX57" fmla="*/ 1614115 w 6318157"/>
                <a:gd name="connsiteY57" fmla="*/ 5128591 h 5303520"/>
                <a:gd name="connsiteX58" fmla="*/ 1653871 w 6318157"/>
                <a:gd name="connsiteY58" fmla="*/ 5255812 h 5303520"/>
                <a:gd name="connsiteX59" fmla="*/ 1844703 w 6318157"/>
                <a:gd name="connsiteY59" fmla="*/ 5303520 h 5303520"/>
                <a:gd name="connsiteX60" fmla="*/ 1844703 w 6318157"/>
                <a:gd name="connsiteY60" fmla="*/ 5303520 h 5303520"/>
                <a:gd name="connsiteX61" fmla="*/ 1971923 w 6318157"/>
                <a:gd name="connsiteY61" fmla="*/ 5247861 h 5303520"/>
                <a:gd name="connsiteX62" fmla="*/ 2115047 w 6318157"/>
                <a:gd name="connsiteY62" fmla="*/ 5239909 h 5303520"/>
                <a:gd name="connsiteX63" fmla="*/ 2170706 w 6318157"/>
                <a:gd name="connsiteY63" fmla="*/ 5144494 h 5303520"/>
                <a:gd name="connsiteX64" fmla="*/ 2083242 w 6318157"/>
                <a:gd name="connsiteY64" fmla="*/ 5080883 h 5303520"/>
                <a:gd name="connsiteX65" fmla="*/ 2011680 w 6318157"/>
                <a:gd name="connsiteY65" fmla="*/ 5033175 h 5303520"/>
                <a:gd name="connsiteX66" fmla="*/ 1932167 w 6318157"/>
                <a:gd name="connsiteY66" fmla="*/ 4937760 h 5303520"/>
                <a:gd name="connsiteX67" fmla="*/ 1884459 w 6318157"/>
                <a:gd name="connsiteY67" fmla="*/ 4834393 h 5303520"/>
                <a:gd name="connsiteX68" fmla="*/ 1940118 w 6318157"/>
                <a:gd name="connsiteY68" fmla="*/ 4770782 h 5303520"/>
                <a:gd name="connsiteX69" fmla="*/ 2226365 w 6318157"/>
                <a:gd name="connsiteY69" fmla="*/ 4683318 h 5303520"/>
                <a:gd name="connsiteX70" fmla="*/ 2313829 w 6318157"/>
                <a:gd name="connsiteY70" fmla="*/ 4707172 h 5303520"/>
                <a:gd name="connsiteX71" fmla="*/ 2449002 w 6318157"/>
                <a:gd name="connsiteY71" fmla="*/ 4731026 h 5303520"/>
                <a:gd name="connsiteX72" fmla="*/ 2504661 w 6318157"/>
                <a:gd name="connsiteY72" fmla="*/ 4826441 h 5303520"/>
                <a:gd name="connsiteX73" fmla="*/ 2584174 w 6318157"/>
                <a:gd name="connsiteY73" fmla="*/ 4818490 h 5303520"/>
                <a:gd name="connsiteX74" fmla="*/ 2798859 w 6318157"/>
                <a:gd name="connsiteY74" fmla="*/ 4818490 h 5303520"/>
                <a:gd name="connsiteX75" fmla="*/ 2934031 w 6318157"/>
                <a:gd name="connsiteY75" fmla="*/ 4945711 h 5303520"/>
                <a:gd name="connsiteX76" fmla="*/ 2910177 w 6318157"/>
                <a:gd name="connsiteY76" fmla="*/ 5136542 h 5303520"/>
                <a:gd name="connsiteX77" fmla="*/ 2981739 w 6318157"/>
                <a:gd name="connsiteY77" fmla="*/ 5080883 h 5303520"/>
                <a:gd name="connsiteX78" fmla="*/ 3101009 w 6318157"/>
                <a:gd name="connsiteY78" fmla="*/ 5144494 h 5303520"/>
                <a:gd name="connsiteX79" fmla="*/ 3164619 w 6318157"/>
                <a:gd name="connsiteY79" fmla="*/ 4842344 h 5303520"/>
                <a:gd name="connsiteX80" fmla="*/ 3116911 w 6318157"/>
                <a:gd name="connsiteY80" fmla="*/ 4476584 h 5303520"/>
                <a:gd name="connsiteX81" fmla="*/ 3156668 w 6318157"/>
                <a:gd name="connsiteY81" fmla="*/ 4365266 h 5303520"/>
                <a:gd name="connsiteX82" fmla="*/ 3323645 w 6318157"/>
                <a:gd name="connsiteY82" fmla="*/ 4301655 h 5303520"/>
                <a:gd name="connsiteX83" fmla="*/ 3482671 w 6318157"/>
                <a:gd name="connsiteY83" fmla="*/ 4253947 h 5303520"/>
                <a:gd name="connsiteX84" fmla="*/ 3570136 w 6318157"/>
                <a:gd name="connsiteY84" fmla="*/ 4333461 h 5303520"/>
                <a:gd name="connsiteX85" fmla="*/ 3530379 w 6318157"/>
                <a:gd name="connsiteY85" fmla="*/ 4444779 h 5303520"/>
                <a:gd name="connsiteX86" fmla="*/ 3546282 w 6318157"/>
                <a:gd name="connsiteY86" fmla="*/ 4548146 h 5303520"/>
                <a:gd name="connsiteX87" fmla="*/ 3609892 w 6318157"/>
                <a:gd name="connsiteY87" fmla="*/ 4603805 h 5303520"/>
                <a:gd name="connsiteX88" fmla="*/ 3673503 w 6318157"/>
                <a:gd name="connsiteY88" fmla="*/ 4611756 h 5303520"/>
                <a:gd name="connsiteX89" fmla="*/ 3745064 w 6318157"/>
                <a:gd name="connsiteY89" fmla="*/ 4746928 h 5303520"/>
                <a:gd name="connsiteX90" fmla="*/ 4071068 w 6318157"/>
                <a:gd name="connsiteY90" fmla="*/ 4691269 h 5303520"/>
                <a:gd name="connsiteX91" fmla="*/ 4397071 w 6318157"/>
                <a:gd name="connsiteY91" fmla="*/ 4659464 h 5303520"/>
                <a:gd name="connsiteX92" fmla="*/ 4436828 w 6318157"/>
                <a:gd name="connsiteY92" fmla="*/ 4762831 h 5303520"/>
                <a:gd name="connsiteX93" fmla="*/ 4500438 w 6318157"/>
                <a:gd name="connsiteY93" fmla="*/ 4731026 h 5303520"/>
                <a:gd name="connsiteX94" fmla="*/ 4595854 w 6318157"/>
                <a:gd name="connsiteY94" fmla="*/ 4659464 h 5303520"/>
                <a:gd name="connsiteX95" fmla="*/ 4659464 w 6318157"/>
                <a:gd name="connsiteY95" fmla="*/ 4500438 h 5303520"/>
                <a:gd name="connsiteX96" fmla="*/ 4683318 w 6318157"/>
                <a:gd name="connsiteY96" fmla="*/ 4277801 h 5303520"/>
                <a:gd name="connsiteX97" fmla="*/ 4516341 w 6318157"/>
                <a:gd name="connsiteY97" fmla="*/ 4222142 h 5303520"/>
                <a:gd name="connsiteX98" fmla="*/ 4548146 w 6318157"/>
                <a:gd name="connsiteY98" fmla="*/ 4047214 h 5303520"/>
                <a:gd name="connsiteX99" fmla="*/ 4619708 w 6318157"/>
                <a:gd name="connsiteY99" fmla="*/ 3991554 h 5303520"/>
                <a:gd name="connsiteX100" fmla="*/ 4738977 w 6318157"/>
                <a:gd name="connsiteY100" fmla="*/ 3856382 h 5303520"/>
                <a:gd name="connsiteX101" fmla="*/ 4826442 w 6318157"/>
                <a:gd name="connsiteY101" fmla="*/ 3737113 h 5303520"/>
                <a:gd name="connsiteX102" fmla="*/ 4929809 w 6318157"/>
                <a:gd name="connsiteY102" fmla="*/ 3824577 h 5303520"/>
                <a:gd name="connsiteX103" fmla="*/ 4921857 w 6318157"/>
                <a:gd name="connsiteY103" fmla="*/ 3991554 h 5303520"/>
                <a:gd name="connsiteX104" fmla="*/ 4977516 w 6318157"/>
                <a:gd name="connsiteY104" fmla="*/ 4015408 h 5303520"/>
                <a:gd name="connsiteX105" fmla="*/ 5025224 w 6318157"/>
                <a:gd name="connsiteY105" fmla="*/ 3919993 h 5303520"/>
                <a:gd name="connsiteX106" fmla="*/ 5072932 w 6318157"/>
                <a:gd name="connsiteY106" fmla="*/ 3919993 h 5303520"/>
                <a:gd name="connsiteX107" fmla="*/ 5144494 w 6318157"/>
                <a:gd name="connsiteY107" fmla="*/ 3816626 h 5303520"/>
                <a:gd name="connsiteX108" fmla="*/ 5160396 w 6318157"/>
                <a:gd name="connsiteY108" fmla="*/ 3745064 h 5303520"/>
                <a:gd name="connsiteX109" fmla="*/ 5390984 w 6318157"/>
                <a:gd name="connsiteY109" fmla="*/ 3697356 h 5303520"/>
                <a:gd name="connsiteX110" fmla="*/ 5486400 w 6318157"/>
                <a:gd name="connsiteY110" fmla="*/ 3593989 h 5303520"/>
                <a:gd name="connsiteX111" fmla="*/ 5390984 w 6318157"/>
                <a:gd name="connsiteY111" fmla="*/ 3530379 h 5303520"/>
                <a:gd name="connsiteX112" fmla="*/ 5343276 w 6318157"/>
                <a:gd name="connsiteY112" fmla="*/ 3291840 h 5303520"/>
                <a:gd name="connsiteX113" fmla="*/ 5478449 w 6318157"/>
                <a:gd name="connsiteY113" fmla="*/ 3021495 h 5303520"/>
                <a:gd name="connsiteX114" fmla="*/ 5820355 w 6318157"/>
                <a:gd name="connsiteY114" fmla="*/ 2949934 h 5303520"/>
                <a:gd name="connsiteX115" fmla="*/ 6020959 w 6318157"/>
                <a:gd name="connsiteY115" fmla="*/ 2817743 h 5303520"/>
                <a:gd name="connsiteX116" fmla="*/ 6058811 w 6318157"/>
                <a:gd name="connsiteY116" fmla="*/ 2840189 h 5303520"/>
                <a:gd name="connsiteX117" fmla="*/ 6114056 w 6318157"/>
                <a:gd name="connsiteY117" fmla="*/ 2819234 h 5303520"/>
                <a:gd name="connsiteX118" fmla="*/ 6152156 w 6318157"/>
                <a:gd name="connsiteY118" fmla="*/ 2849714 h 5303520"/>
                <a:gd name="connsiteX119" fmla="*/ 6260741 w 6318157"/>
                <a:gd name="connsiteY119" fmla="*/ 2828759 h 5303520"/>
                <a:gd name="connsiteX120" fmla="*/ 6292298 w 6318157"/>
                <a:gd name="connsiteY120" fmla="*/ 2839444 h 5303520"/>
                <a:gd name="connsiteX121" fmla="*/ 6304556 w 6318157"/>
                <a:gd name="connsiteY121" fmla="*/ 2798279 h 5303520"/>
                <a:gd name="connsiteX122" fmla="*/ 6306461 w 6318157"/>
                <a:gd name="connsiteY122" fmla="*/ 2769704 h 5303520"/>
                <a:gd name="connsiteX123" fmla="*/ 6317891 w 6318157"/>
                <a:gd name="connsiteY123" fmla="*/ 2758274 h 5303520"/>
                <a:gd name="connsiteX124" fmla="*/ 6268361 w 6318157"/>
                <a:gd name="connsiteY124" fmla="*/ 2735414 h 5303520"/>
                <a:gd name="connsiteX125" fmla="*/ 6220736 w 6318157"/>
                <a:gd name="connsiteY125" fmla="*/ 2503749 h 5303520"/>
                <a:gd name="connsiteX126" fmla="*/ 6169301 w 6318157"/>
                <a:gd name="connsiteY126" fmla="*/ 2529968 h 5303520"/>
                <a:gd name="connsiteX127" fmla="*/ 6119771 w 6318157"/>
                <a:gd name="connsiteY127" fmla="*/ 2493479 h 5303520"/>
                <a:gd name="connsiteX128" fmla="*/ 6051191 w 6318157"/>
                <a:gd name="connsiteY128" fmla="*/ 2478533 h 5303520"/>
                <a:gd name="connsiteX129" fmla="*/ 6053096 w 6318157"/>
                <a:gd name="connsiteY129" fmla="*/ 2394713 h 5303520"/>
                <a:gd name="connsiteX130" fmla="*/ 6027337 w 6318157"/>
                <a:gd name="connsiteY130" fmla="*/ 2429537 h 5303520"/>
                <a:gd name="connsiteX131" fmla="*/ 5994041 w 6318157"/>
                <a:gd name="connsiteY131" fmla="*/ 2371853 h 5303520"/>
                <a:gd name="connsiteX132" fmla="*/ 5976896 w 6318157"/>
                <a:gd name="connsiteY132" fmla="*/ 2232788 h 5303520"/>
                <a:gd name="connsiteX133" fmla="*/ 5915936 w 6318157"/>
                <a:gd name="connsiteY133" fmla="*/ 2234693 h 5303520"/>
                <a:gd name="connsiteX134" fmla="*/ 5892910 w 6318157"/>
                <a:gd name="connsiteY134" fmla="*/ 2169877 h 5303520"/>
                <a:gd name="connsiteX135" fmla="*/ 5813066 w 6318157"/>
                <a:gd name="connsiteY135" fmla="*/ 2200403 h 5303520"/>
                <a:gd name="connsiteX136" fmla="*/ 5752106 w 6318157"/>
                <a:gd name="connsiteY136" fmla="*/ 2166113 h 5303520"/>
                <a:gd name="connsiteX137" fmla="*/ 5719721 w 6318157"/>
                <a:gd name="connsiteY137" fmla="*/ 2187068 h 5303520"/>
                <a:gd name="connsiteX138" fmla="*/ 5653046 w 6318157"/>
                <a:gd name="connsiteY138" fmla="*/ 2169923 h 5303520"/>
                <a:gd name="connsiteX139" fmla="*/ 5677231 w 6318157"/>
                <a:gd name="connsiteY139" fmla="*/ 2146852 h 5303520"/>
                <a:gd name="connsiteX140" fmla="*/ 5628281 w 6318157"/>
                <a:gd name="connsiteY140" fmla="*/ 2105153 h 5303520"/>
                <a:gd name="connsiteX141" fmla="*/ 5488388 w 6318157"/>
                <a:gd name="connsiteY141" fmla="*/ 2108421 h 5303520"/>
                <a:gd name="connsiteX142" fmla="*/ 5453021 w 6318157"/>
                <a:gd name="connsiteY142" fmla="*/ 2187068 h 5303520"/>
                <a:gd name="connsiteX143" fmla="*/ 5472071 w 6318157"/>
                <a:gd name="connsiteY143" fmla="*/ 2234693 h 5303520"/>
                <a:gd name="connsiteX144" fmla="*/ 5422541 w 6318157"/>
                <a:gd name="connsiteY144" fmla="*/ 2248028 h 5303520"/>
                <a:gd name="connsiteX145" fmla="*/ 5451116 w 6318157"/>
                <a:gd name="connsiteY145" fmla="*/ 2299463 h 5303520"/>
                <a:gd name="connsiteX146" fmla="*/ 5516631 w 6318157"/>
                <a:gd name="connsiteY146" fmla="*/ 2288402 h 5303520"/>
                <a:gd name="connsiteX147" fmla="*/ 5446643 w 6318157"/>
                <a:gd name="connsiteY147" fmla="*/ 2615979 h 5303520"/>
                <a:gd name="connsiteX148" fmla="*/ 5239909 w 6318157"/>
                <a:gd name="connsiteY148" fmla="*/ 2576222 h 5303520"/>
                <a:gd name="connsiteX149" fmla="*/ 4953663 w 6318157"/>
                <a:gd name="connsiteY149" fmla="*/ 2512612 h 5303520"/>
                <a:gd name="connsiteX150" fmla="*/ 4699221 w 6318157"/>
                <a:gd name="connsiteY150" fmla="*/ 2337683 h 5303520"/>
                <a:gd name="connsiteX151" fmla="*/ 4325509 w 6318157"/>
                <a:gd name="connsiteY151" fmla="*/ 2202511 h 5303520"/>
                <a:gd name="connsiteX152" fmla="*/ 3705308 w 6318157"/>
                <a:gd name="connsiteY152" fmla="*/ 2035534 h 5303520"/>
                <a:gd name="connsiteX153" fmla="*/ 3641697 w 6318157"/>
                <a:gd name="connsiteY153" fmla="*/ 1677725 h 5303520"/>
                <a:gd name="connsiteX154" fmla="*/ 3458817 w 6318157"/>
                <a:gd name="connsiteY154" fmla="*/ 1526650 h 5303520"/>
                <a:gd name="connsiteX155" fmla="*/ 3593989 w 6318157"/>
                <a:gd name="connsiteY155" fmla="*/ 1343770 h 5303520"/>
                <a:gd name="connsiteX156" fmla="*/ 3601941 w 6318157"/>
                <a:gd name="connsiteY156" fmla="*/ 1097280 h 5303520"/>
                <a:gd name="connsiteX157" fmla="*/ 3148716 w 6318157"/>
                <a:gd name="connsiteY157" fmla="*/ 906448 h 5303520"/>
                <a:gd name="connsiteX158" fmla="*/ 2806810 w 6318157"/>
                <a:gd name="connsiteY158" fmla="*/ 834887 h 5303520"/>
                <a:gd name="connsiteX159" fmla="*/ 2600076 w 6318157"/>
                <a:gd name="connsiteY159" fmla="*/ 811033 h 5303520"/>
                <a:gd name="connsiteX160" fmla="*/ 2544417 w 6318157"/>
                <a:gd name="connsiteY160" fmla="*/ 580445 h 5303520"/>
                <a:gd name="connsiteX161" fmla="*/ 2464904 w 6318157"/>
                <a:gd name="connsiteY161" fmla="*/ 357808 h 5303520"/>
                <a:gd name="connsiteX162" fmla="*/ 2417196 w 6318157"/>
                <a:gd name="connsiteY162" fmla="*/ 230587 h 5303520"/>
                <a:gd name="connsiteX163" fmla="*/ 2496709 w 6318157"/>
                <a:gd name="connsiteY163" fmla="*/ 135172 h 5303520"/>
                <a:gd name="connsiteX0" fmla="*/ 2496709 w 6318157"/>
                <a:gd name="connsiteY0" fmla="*/ 135172 h 5303520"/>
                <a:gd name="connsiteX1" fmla="*/ 2393343 w 6318157"/>
                <a:gd name="connsiteY1" fmla="*/ 71561 h 5303520"/>
                <a:gd name="connsiteX2" fmla="*/ 2210463 w 6318157"/>
                <a:gd name="connsiteY2" fmla="*/ 79513 h 5303520"/>
                <a:gd name="connsiteX3" fmla="*/ 2059388 w 6318157"/>
                <a:gd name="connsiteY3" fmla="*/ 0 h 5303520"/>
                <a:gd name="connsiteX4" fmla="*/ 1908313 w 6318157"/>
                <a:gd name="connsiteY4" fmla="*/ 103367 h 5303520"/>
                <a:gd name="connsiteX5" fmla="*/ 1884459 w 6318157"/>
                <a:gd name="connsiteY5" fmla="*/ 310101 h 5303520"/>
                <a:gd name="connsiteX6" fmla="*/ 1773141 w 6318157"/>
                <a:gd name="connsiteY6" fmla="*/ 294198 h 5303520"/>
                <a:gd name="connsiteX7" fmla="*/ 1606163 w 6318157"/>
                <a:gd name="connsiteY7" fmla="*/ 318052 h 5303520"/>
                <a:gd name="connsiteX8" fmla="*/ 1391478 w 6318157"/>
                <a:gd name="connsiteY8" fmla="*/ 190831 h 5303520"/>
                <a:gd name="connsiteX9" fmla="*/ 1256306 w 6318157"/>
                <a:gd name="connsiteY9" fmla="*/ 190831 h 5303520"/>
                <a:gd name="connsiteX10" fmla="*/ 1208598 w 6318157"/>
                <a:gd name="connsiteY10" fmla="*/ 381662 h 5303520"/>
                <a:gd name="connsiteX11" fmla="*/ 1041621 w 6318157"/>
                <a:gd name="connsiteY11" fmla="*/ 548640 h 5303520"/>
                <a:gd name="connsiteX12" fmla="*/ 930303 w 6318157"/>
                <a:gd name="connsiteY12" fmla="*/ 628153 h 5303520"/>
                <a:gd name="connsiteX13" fmla="*/ 842838 w 6318157"/>
                <a:gd name="connsiteY13" fmla="*/ 572494 h 5303520"/>
                <a:gd name="connsiteX14" fmla="*/ 747423 w 6318157"/>
                <a:gd name="connsiteY14" fmla="*/ 755374 h 5303520"/>
                <a:gd name="connsiteX15" fmla="*/ 222636 w 6318157"/>
                <a:gd name="connsiteY15" fmla="*/ 930302 h 5303520"/>
                <a:gd name="connsiteX16" fmla="*/ 254442 w 6318157"/>
                <a:gd name="connsiteY16" fmla="*/ 1073426 h 5303520"/>
                <a:gd name="connsiteX17" fmla="*/ 302149 w 6318157"/>
                <a:gd name="connsiteY17" fmla="*/ 1256306 h 5303520"/>
                <a:gd name="connsiteX18" fmla="*/ 341906 w 6318157"/>
                <a:gd name="connsiteY18" fmla="*/ 1288111 h 5303520"/>
                <a:gd name="connsiteX19" fmla="*/ 508883 w 6318157"/>
                <a:gd name="connsiteY19" fmla="*/ 1319916 h 5303520"/>
                <a:gd name="connsiteX20" fmla="*/ 532737 w 6318157"/>
                <a:gd name="connsiteY20" fmla="*/ 1542553 h 5303520"/>
                <a:gd name="connsiteX21" fmla="*/ 930303 w 6318157"/>
                <a:gd name="connsiteY21" fmla="*/ 1717481 h 5303520"/>
                <a:gd name="connsiteX22" fmla="*/ 818984 w 6318157"/>
                <a:gd name="connsiteY22" fmla="*/ 1844702 h 5303520"/>
                <a:gd name="connsiteX23" fmla="*/ 644056 w 6318157"/>
                <a:gd name="connsiteY23" fmla="*/ 1828800 h 5303520"/>
                <a:gd name="connsiteX24" fmla="*/ 636104 w 6318157"/>
                <a:gd name="connsiteY24" fmla="*/ 2075290 h 5303520"/>
                <a:gd name="connsiteX25" fmla="*/ 755374 w 6318157"/>
                <a:gd name="connsiteY25" fmla="*/ 2178657 h 5303520"/>
                <a:gd name="connsiteX26" fmla="*/ 818984 w 6318157"/>
                <a:gd name="connsiteY26" fmla="*/ 2289975 h 5303520"/>
                <a:gd name="connsiteX27" fmla="*/ 818984 w 6318157"/>
                <a:gd name="connsiteY27" fmla="*/ 2329732 h 5303520"/>
                <a:gd name="connsiteX28" fmla="*/ 580445 w 6318157"/>
                <a:gd name="connsiteY28" fmla="*/ 2361537 h 5303520"/>
                <a:gd name="connsiteX29" fmla="*/ 485029 w 6318157"/>
                <a:gd name="connsiteY29" fmla="*/ 2393342 h 5303520"/>
                <a:gd name="connsiteX30" fmla="*/ 437322 w 6318157"/>
                <a:gd name="connsiteY30" fmla="*/ 2544417 h 5303520"/>
                <a:gd name="connsiteX31" fmla="*/ 238539 w 6318157"/>
                <a:gd name="connsiteY31" fmla="*/ 2615979 h 5303520"/>
                <a:gd name="connsiteX32" fmla="*/ 294198 w 6318157"/>
                <a:gd name="connsiteY32" fmla="*/ 2687541 h 5303520"/>
                <a:gd name="connsiteX33" fmla="*/ 405516 w 6318157"/>
                <a:gd name="connsiteY33" fmla="*/ 2727297 h 5303520"/>
                <a:gd name="connsiteX34" fmla="*/ 349857 w 6318157"/>
                <a:gd name="connsiteY34" fmla="*/ 2854518 h 5303520"/>
                <a:gd name="connsiteX35" fmla="*/ 206734 w 6318157"/>
                <a:gd name="connsiteY35" fmla="*/ 3021495 h 5303520"/>
                <a:gd name="connsiteX36" fmla="*/ 166977 w 6318157"/>
                <a:gd name="connsiteY36" fmla="*/ 3260034 h 5303520"/>
                <a:gd name="connsiteX37" fmla="*/ 103367 w 6318157"/>
                <a:gd name="connsiteY37" fmla="*/ 3450866 h 5303520"/>
                <a:gd name="connsiteX38" fmla="*/ 0 w 6318157"/>
                <a:gd name="connsiteY38" fmla="*/ 3570135 h 5303520"/>
                <a:gd name="connsiteX39" fmla="*/ 0 w 6318157"/>
                <a:gd name="connsiteY39" fmla="*/ 3649648 h 5303520"/>
                <a:gd name="connsiteX40" fmla="*/ 15903 w 6318157"/>
                <a:gd name="connsiteY40" fmla="*/ 3729161 h 5303520"/>
                <a:gd name="connsiteX41" fmla="*/ 127221 w 6318157"/>
                <a:gd name="connsiteY41" fmla="*/ 3745064 h 5303520"/>
                <a:gd name="connsiteX42" fmla="*/ 190831 w 6318157"/>
                <a:gd name="connsiteY42" fmla="*/ 3641697 h 5303520"/>
                <a:gd name="connsiteX43" fmla="*/ 326003 w 6318157"/>
                <a:gd name="connsiteY43" fmla="*/ 3586038 h 5303520"/>
                <a:gd name="connsiteX44" fmla="*/ 326003 w 6318157"/>
                <a:gd name="connsiteY44" fmla="*/ 3586038 h 5303520"/>
                <a:gd name="connsiteX45" fmla="*/ 445273 w 6318157"/>
                <a:gd name="connsiteY45" fmla="*/ 3705307 h 5303520"/>
                <a:gd name="connsiteX46" fmla="*/ 413468 w 6318157"/>
                <a:gd name="connsiteY46" fmla="*/ 3760967 h 5303520"/>
                <a:gd name="connsiteX47" fmla="*/ 357809 w 6318157"/>
                <a:gd name="connsiteY47" fmla="*/ 4174434 h 5303520"/>
                <a:gd name="connsiteX48" fmla="*/ 556591 w 6318157"/>
                <a:gd name="connsiteY48" fmla="*/ 3991554 h 5303520"/>
                <a:gd name="connsiteX49" fmla="*/ 620202 w 6318157"/>
                <a:gd name="connsiteY49" fmla="*/ 4023360 h 5303520"/>
                <a:gd name="connsiteX50" fmla="*/ 723569 w 6318157"/>
                <a:gd name="connsiteY50" fmla="*/ 4039262 h 5303520"/>
                <a:gd name="connsiteX51" fmla="*/ 795130 w 6318157"/>
                <a:gd name="connsiteY51" fmla="*/ 4150581 h 5303520"/>
                <a:gd name="connsiteX52" fmla="*/ 1025718 w 6318157"/>
                <a:gd name="connsiteY52" fmla="*/ 4253947 h 5303520"/>
                <a:gd name="connsiteX53" fmla="*/ 1176793 w 6318157"/>
                <a:gd name="connsiteY53" fmla="*/ 4500438 h 5303520"/>
                <a:gd name="connsiteX54" fmla="*/ 1144988 w 6318157"/>
                <a:gd name="connsiteY54" fmla="*/ 4595854 h 5303520"/>
                <a:gd name="connsiteX55" fmla="*/ 1614115 w 6318157"/>
                <a:gd name="connsiteY55" fmla="*/ 4842344 h 5303520"/>
                <a:gd name="connsiteX56" fmla="*/ 1614115 w 6318157"/>
                <a:gd name="connsiteY56" fmla="*/ 4993419 h 5303520"/>
                <a:gd name="connsiteX57" fmla="*/ 1614115 w 6318157"/>
                <a:gd name="connsiteY57" fmla="*/ 5128591 h 5303520"/>
                <a:gd name="connsiteX58" fmla="*/ 1653871 w 6318157"/>
                <a:gd name="connsiteY58" fmla="*/ 5255812 h 5303520"/>
                <a:gd name="connsiteX59" fmla="*/ 1844703 w 6318157"/>
                <a:gd name="connsiteY59" fmla="*/ 5303520 h 5303520"/>
                <a:gd name="connsiteX60" fmla="*/ 1844703 w 6318157"/>
                <a:gd name="connsiteY60" fmla="*/ 5303520 h 5303520"/>
                <a:gd name="connsiteX61" fmla="*/ 1971923 w 6318157"/>
                <a:gd name="connsiteY61" fmla="*/ 5247861 h 5303520"/>
                <a:gd name="connsiteX62" fmla="*/ 2115047 w 6318157"/>
                <a:gd name="connsiteY62" fmla="*/ 5239909 h 5303520"/>
                <a:gd name="connsiteX63" fmla="*/ 2170706 w 6318157"/>
                <a:gd name="connsiteY63" fmla="*/ 5144494 h 5303520"/>
                <a:gd name="connsiteX64" fmla="*/ 2083242 w 6318157"/>
                <a:gd name="connsiteY64" fmla="*/ 5080883 h 5303520"/>
                <a:gd name="connsiteX65" fmla="*/ 2011680 w 6318157"/>
                <a:gd name="connsiteY65" fmla="*/ 5033175 h 5303520"/>
                <a:gd name="connsiteX66" fmla="*/ 1932167 w 6318157"/>
                <a:gd name="connsiteY66" fmla="*/ 4937760 h 5303520"/>
                <a:gd name="connsiteX67" fmla="*/ 1884459 w 6318157"/>
                <a:gd name="connsiteY67" fmla="*/ 4834393 h 5303520"/>
                <a:gd name="connsiteX68" fmla="*/ 1940118 w 6318157"/>
                <a:gd name="connsiteY68" fmla="*/ 4770782 h 5303520"/>
                <a:gd name="connsiteX69" fmla="*/ 2226365 w 6318157"/>
                <a:gd name="connsiteY69" fmla="*/ 4683318 h 5303520"/>
                <a:gd name="connsiteX70" fmla="*/ 2313829 w 6318157"/>
                <a:gd name="connsiteY70" fmla="*/ 4707172 h 5303520"/>
                <a:gd name="connsiteX71" fmla="*/ 2449002 w 6318157"/>
                <a:gd name="connsiteY71" fmla="*/ 4731026 h 5303520"/>
                <a:gd name="connsiteX72" fmla="*/ 2504661 w 6318157"/>
                <a:gd name="connsiteY72" fmla="*/ 4826441 h 5303520"/>
                <a:gd name="connsiteX73" fmla="*/ 2584174 w 6318157"/>
                <a:gd name="connsiteY73" fmla="*/ 4818490 h 5303520"/>
                <a:gd name="connsiteX74" fmla="*/ 2798859 w 6318157"/>
                <a:gd name="connsiteY74" fmla="*/ 4818490 h 5303520"/>
                <a:gd name="connsiteX75" fmla="*/ 2934031 w 6318157"/>
                <a:gd name="connsiteY75" fmla="*/ 4945711 h 5303520"/>
                <a:gd name="connsiteX76" fmla="*/ 2910177 w 6318157"/>
                <a:gd name="connsiteY76" fmla="*/ 5136542 h 5303520"/>
                <a:gd name="connsiteX77" fmla="*/ 2981739 w 6318157"/>
                <a:gd name="connsiteY77" fmla="*/ 5080883 h 5303520"/>
                <a:gd name="connsiteX78" fmla="*/ 3101009 w 6318157"/>
                <a:gd name="connsiteY78" fmla="*/ 5144494 h 5303520"/>
                <a:gd name="connsiteX79" fmla="*/ 3164619 w 6318157"/>
                <a:gd name="connsiteY79" fmla="*/ 4842344 h 5303520"/>
                <a:gd name="connsiteX80" fmla="*/ 3116911 w 6318157"/>
                <a:gd name="connsiteY80" fmla="*/ 4476584 h 5303520"/>
                <a:gd name="connsiteX81" fmla="*/ 3156668 w 6318157"/>
                <a:gd name="connsiteY81" fmla="*/ 4365266 h 5303520"/>
                <a:gd name="connsiteX82" fmla="*/ 3323645 w 6318157"/>
                <a:gd name="connsiteY82" fmla="*/ 4301655 h 5303520"/>
                <a:gd name="connsiteX83" fmla="*/ 3482671 w 6318157"/>
                <a:gd name="connsiteY83" fmla="*/ 4253947 h 5303520"/>
                <a:gd name="connsiteX84" fmla="*/ 3570136 w 6318157"/>
                <a:gd name="connsiteY84" fmla="*/ 4333461 h 5303520"/>
                <a:gd name="connsiteX85" fmla="*/ 3530379 w 6318157"/>
                <a:gd name="connsiteY85" fmla="*/ 4444779 h 5303520"/>
                <a:gd name="connsiteX86" fmla="*/ 3546282 w 6318157"/>
                <a:gd name="connsiteY86" fmla="*/ 4548146 h 5303520"/>
                <a:gd name="connsiteX87" fmla="*/ 3609892 w 6318157"/>
                <a:gd name="connsiteY87" fmla="*/ 4603805 h 5303520"/>
                <a:gd name="connsiteX88" fmla="*/ 3673503 w 6318157"/>
                <a:gd name="connsiteY88" fmla="*/ 4611756 h 5303520"/>
                <a:gd name="connsiteX89" fmla="*/ 3745064 w 6318157"/>
                <a:gd name="connsiteY89" fmla="*/ 4746928 h 5303520"/>
                <a:gd name="connsiteX90" fmla="*/ 4071068 w 6318157"/>
                <a:gd name="connsiteY90" fmla="*/ 4691269 h 5303520"/>
                <a:gd name="connsiteX91" fmla="*/ 4397071 w 6318157"/>
                <a:gd name="connsiteY91" fmla="*/ 4659464 h 5303520"/>
                <a:gd name="connsiteX92" fmla="*/ 4436828 w 6318157"/>
                <a:gd name="connsiteY92" fmla="*/ 4762831 h 5303520"/>
                <a:gd name="connsiteX93" fmla="*/ 4500438 w 6318157"/>
                <a:gd name="connsiteY93" fmla="*/ 4731026 h 5303520"/>
                <a:gd name="connsiteX94" fmla="*/ 4595854 w 6318157"/>
                <a:gd name="connsiteY94" fmla="*/ 4659464 h 5303520"/>
                <a:gd name="connsiteX95" fmla="*/ 4659464 w 6318157"/>
                <a:gd name="connsiteY95" fmla="*/ 4500438 h 5303520"/>
                <a:gd name="connsiteX96" fmla="*/ 4683318 w 6318157"/>
                <a:gd name="connsiteY96" fmla="*/ 4277801 h 5303520"/>
                <a:gd name="connsiteX97" fmla="*/ 4516341 w 6318157"/>
                <a:gd name="connsiteY97" fmla="*/ 4222142 h 5303520"/>
                <a:gd name="connsiteX98" fmla="*/ 4548146 w 6318157"/>
                <a:gd name="connsiteY98" fmla="*/ 4047214 h 5303520"/>
                <a:gd name="connsiteX99" fmla="*/ 4619708 w 6318157"/>
                <a:gd name="connsiteY99" fmla="*/ 3991554 h 5303520"/>
                <a:gd name="connsiteX100" fmla="*/ 4738977 w 6318157"/>
                <a:gd name="connsiteY100" fmla="*/ 3856382 h 5303520"/>
                <a:gd name="connsiteX101" fmla="*/ 4826442 w 6318157"/>
                <a:gd name="connsiteY101" fmla="*/ 3737113 h 5303520"/>
                <a:gd name="connsiteX102" fmla="*/ 4929809 w 6318157"/>
                <a:gd name="connsiteY102" fmla="*/ 3824577 h 5303520"/>
                <a:gd name="connsiteX103" fmla="*/ 4921857 w 6318157"/>
                <a:gd name="connsiteY103" fmla="*/ 3991554 h 5303520"/>
                <a:gd name="connsiteX104" fmla="*/ 4977516 w 6318157"/>
                <a:gd name="connsiteY104" fmla="*/ 4015408 h 5303520"/>
                <a:gd name="connsiteX105" fmla="*/ 5025224 w 6318157"/>
                <a:gd name="connsiteY105" fmla="*/ 3919993 h 5303520"/>
                <a:gd name="connsiteX106" fmla="*/ 5072932 w 6318157"/>
                <a:gd name="connsiteY106" fmla="*/ 3919993 h 5303520"/>
                <a:gd name="connsiteX107" fmla="*/ 5144494 w 6318157"/>
                <a:gd name="connsiteY107" fmla="*/ 3816626 h 5303520"/>
                <a:gd name="connsiteX108" fmla="*/ 5160396 w 6318157"/>
                <a:gd name="connsiteY108" fmla="*/ 3745064 h 5303520"/>
                <a:gd name="connsiteX109" fmla="*/ 5390984 w 6318157"/>
                <a:gd name="connsiteY109" fmla="*/ 3697356 h 5303520"/>
                <a:gd name="connsiteX110" fmla="*/ 5486400 w 6318157"/>
                <a:gd name="connsiteY110" fmla="*/ 3593989 h 5303520"/>
                <a:gd name="connsiteX111" fmla="*/ 5390984 w 6318157"/>
                <a:gd name="connsiteY111" fmla="*/ 3530379 h 5303520"/>
                <a:gd name="connsiteX112" fmla="*/ 5343276 w 6318157"/>
                <a:gd name="connsiteY112" fmla="*/ 3291840 h 5303520"/>
                <a:gd name="connsiteX113" fmla="*/ 5478449 w 6318157"/>
                <a:gd name="connsiteY113" fmla="*/ 3021495 h 5303520"/>
                <a:gd name="connsiteX114" fmla="*/ 5820355 w 6318157"/>
                <a:gd name="connsiteY114" fmla="*/ 2949934 h 5303520"/>
                <a:gd name="connsiteX115" fmla="*/ 6020959 w 6318157"/>
                <a:gd name="connsiteY115" fmla="*/ 2817743 h 5303520"/>
                <a:gd name="connsiteX116" fmla="*/ 6058811 w 6318157"/>
                <a:gd name="connsiteY116" fmla="*/ 2840189 h 5303520"/>
                <a:gd name="connsiteX117" fmla="*/ 6114056 w 6318157"/>
                <a:gd name="connsiteY117" fmla="*/ 2819234 h 5303520"/>
                <a:gd name="connsiteX118" fmla="*/ 6152156 w 6318157"/>
                <a:gd name="connsiteY118" fmla="*/ 2849714 h 5303520"/>
                <a:gd name="connsiteX119" fmla="*/ 6260741 w 6318157"/>
                <a:gd name="connsiteY119" fmla="*/ 2828759 h 5303520"/>
                <a:gd name="connsiteX120" fmla="*/ 6292298 w 6318157"/>
                <a:gd name="connsiteY120" fmla="*/ 2839444 h 5303520"/>
                <a:gd name="connsiteX121" fmla="*/ 6304556 w 6318157"/>
                <a:gd name="connsiteY121" fmla="*/ 2798279 h 5303520"/>
                <a:gd name="connsiteX122" fmla="*/ 6306461 w 6318157"/>
                <a:gd name="connsiteY122" fmla="*/ 2769704 h 5303520"/>
                <a:gd name="connsiteX123" fmla="*/ 6317891 w 6318157"/>
                <a:gd name="connsiteY123" fmla="*/ 2758274 h 5303520"/>
                <a:gd name="connsiteX124" fmla="*/ 6268361 w 6318157"/>
                <a:gd name="connsiteY124" fmla="*/ 2735414 h 5303520"/>
                <a:gd name="connsiteX125" fmla="*/ 6220736 w 6318157"/>
                <a:gd name="connsiteY125" fmla="*/ 2503749 h 5303520"/>
                <a:gd name="connsiteX126" fmla="*/ 6169301 w 6318157"/>
                <a:gd name="connsiteY126" fmla="*/ 2529968 h 5303520"/>
                <a:gd name="connsiteX127" fmla="*/ 6119771 w 6318157"/>
                <a:gd name="connsiteY127" fmla="*/ 2493479 h 5303520"/>
                <a:gd name="connsiteX128" fmla="*/ 6051191 w 6318157"/>
                <a:gd name="connsiteY128" fmla="*/ 2478533 h 5303520"/>
                <a:gd name="connsiteX129" fmla="*/ 6053096 w 6318157"/>
                <a:gd name="connsiteY129" fmla="*/ 2394713 h 5303520"/>
                <a:gd name="connsiteX130" fmla="*/ 6027337 w 6318157"/>
                <a:gd name="connsiteY130" fmla="*/ 2429537 h 5303520"/>
                <a:gd name="connsiteX131" fmla="*/ 5994041 w 6318157"/>
                <a:gd name="connsiteY131" fmla="*/ 2371853 h 5303520"/>
                <a:gd name="connsiteX132" fmla="*/ 5976896 w 6318157"/>
                <a:gd name="connsiteY132" fmla="*/ 2232788 h 5303520"/>
                <a:gd name="connsiteX133" fmla="*/ 5915936 w 6318157"/>
                <a:gd name="connsiteY133" fmla="*/ 2234693 h 5303520"/>
                <a:gd name="connsiteX134" fmla="*/ 5892910 w 6318157"/>
                <a:gd name="connsiteY134" fmla="*/ 2169877 h 5303520"/>
                <a:gd name="connsiteX135" fmla="*/ 5813066 w 6318157"/>
                <a:gd name="connsiteY135" fmla="*/ 2200403 h 5303520"/>
                <a:gd name="connsiteX136" fmla="*/ 5752106 w 6318157"/>
                <a:gd name="connsiteY136" fmla="*/ 2166113 h 5303520"/>
                <a:gd name="connsiteX137" fmla="*/ 5719721 w 6318157"/>
                <a:gd name="connsiteY137" fmla="*/ 2187068 h 5303520"/>
                <a:gd name="connsiteX138" fmla="*/ 5653046 w 6318157"/>
                <a:gd name="connsiteY138" fmla="*/ 2169923 h 5303520"/>
                <a:gd name="connsiteX139" fmla="*/ 5677231 w 6318157"/>
                <a:gd name="connsiteY139" fmla="*/ 2146852 h 5303520"/>
                <a:gd name="connsiteX140" fmla="*/ 5628281 w 6318157"/>
                <a:gd name="connsiteY140" fmla="*/ 2105153 h 5303520"/>
                <a:gd name="connsiteX141" fmla="*/ 5488388 w 6318157"/>
                <a:gd name="connsiteY141" fmla="*/ 2108421 h 5303520"/>
                <a:gd name="connsiteX142" fmla="*/ 5453021 w 6318157"/>
                <a:gd name="connsiteY142" fmla="*/ 2187068 h 5303520"/>
                <a:gd name="connsiteX143" fmla="*/ 5472071 w 6318157"/>
                <a:gd name="connsiteY143" fmla="*/ 2234693 h 5303520"/>
                <a:gd name="connsiteX144" fmla="*/ 5422541 w 6318157"/>
                <a:gd name="connsiteY144" fmla="*/ 2248028 h 5303520"/>
                <a:gd name="connsiteX145" fmla="*/ 5451116 w 6318157"/>
                <a:gd name="connsiteY145" fmla="*/ 2293748 h 5303520"/>
                <a:gd name="connsiteX146" fmla="*/ 5516631 w 6318157"/>
                <a:gd name="connsiteY146" fmla="*/ 2288402 h 5303520"/>
                <a:gd name="connsiteX147" fmla="*/ 5446643 w 6318157"/>
                <a:gd name="connsiteY147" fmla="*/ 2615979 h 5303520"/>
                <a:gd name="connsiteX148" fmla="*/ 5239909 w 6318157"/>
                <a:gd name="connsiteY148" fmla="*/ 2576222 h 5303520"/>
                <a:gd name="connsiteX149" fmla="*/ 4953663 w 6318157"/>
                <a:gd name="connsiteY149" fmla="*/ 2512612 h 5303520"/>
                <a:gd name="connsiteX150" fmla="*/ 4699221 w 6318157"/>
                <a:gd name="connsiteY150" fmla="*/ 2337683 h 5303520"/>
                <a:gd name="connsiteX151" fmla="*/ 4325509 w 6318157"/>
                <a:gd name="connsiteY151" fmla="*/ 2202511 h 5303520"/>
                <a:gd name="connsiteX152" fmla="*/ 3705308 w 6318157"/>
                <a:gd name="connsiteY152" fmla="*/ 2035534 h 5303520"/>
                <a:gd name="connsiteX153" fmla="*/ 3641697 w 6318157"/>
                <a:gd name="connsiteY153" fmla="*/ 1677725 h 5303520"/>
                <a:gd name="connsiteX154" fmla="*/ 3458817 w 6318157"/>
                <a:gd name="connsiteY154" fmla="*/ 1526650 h 5303520"/>
                <a:gd name="connsiteX155" fmla="*/ 3593989 w 6318157"/>
                <a:gd name="connsiteY155" fmla="*/ 1343770 h 5303520"/>
                <a:gd name="connsiteX156" fmla="*/ 3601941 w 6318157"/>
                <a:gd name="connsiteY156" fmla="*/ 1097280 h 5303520"/>
                <a:gd name="connsiteX157" fmla="*/ 3148716 w 6318157"/>
                <a:gd name="connsiteY157" fmla="*/ 906448 h 5303520"/>
                <a:gd name="connsiteX158" fmla="*/ 2806810 w 6318157"/>
                <a:gd name="connsiteY158" fmla="*/ 834887 h 5303520"/>
                <a:gd name="connsiteX159" fmla="*/ 2600076 w 6318157"/>
                <a:gd name="connsiteY159" fmla="*/ 811033 h 5303520"/>
                <a:gd name="connsiteX160" fmla="*/ 2544417 w 6318157"/>
                <a:gd name="connsiteY160" fmla="*/ 580445 h 5303520"/>
                <a:gd name="connsiteX161" fmla="*/ 2464904 w 6318157"/>
                <a:gd name="connsiteY161" fmla="*/ 357808 h 5303520"/>
                <a:gd name="connsiteX162" fmla="*/ 2417196 w 6318157"/>
                <a:gd name="connsiteY162" fmla="*/ 230587 h 5303520"/>
                <a:gd name="connsiteX163" fmla="*/ 2496709 w 6318157"/>
                <a:gd name="connsiteY163" fmla="*/ 135172 h 5303520"/>
                <a:gd name="connsiteX0" fmla="*/ 2496709 w 6318157"/>
                <a:gd name="connsiteY0" fmla="*/ 135172 h 5303520"/>
                <a:gd name="connsiteX1" fmla="*/ 2393343 w 6318157"/>
                <a:gd name="connsiteY1" fmla="*/ 71561 h 5303520"/>
                <a:gd name="connsiteX2" fmla="*/ 2210463 w 6318157"/>
                <a:gd name="connsiteY2" fmla="*/ 79513 h 5303520"/>
                <a:gd name="connsiteX3" fmla="*/ 2059388 w 6318157"/>
                <a:gd name="connsiteY3" fmla="*/ 0 h 5303520"/>
                <a:gd name="connsiteX4" fmla="*/ 1908313 w 6318157"/>
                <a:gd name="connsiteY4" fmla="*/ 103367 h 5303520"/>
                <a:gd name="connsiteX5" fmla="*/ 1884459 w 6318157"/>
                <a:gd name="connsiteY5" fmla="*/ 310101 h 5303520"/>
                <a:gd name="connsiteX6" fmla="*/ 1773141 w 6318157"/>
                <a:gd name="connsiteY6" fmla="*/ 294198 h 5303520"/>
                <a:gd name="connsiteX7" fmla="*/ 1606163 w 6318157"/>
                <a:gd name="connsiteY7" fmla="*/ 318052 h 5303520"/>
                <a:gd name="connsiteX8" fmla="*/ 1391478 w 6318157"/>
                <a:gd name="connsiteY8" fmla="*/ 190831 h 5303520"/>
                <a:gd name="connsiteX9" fmla="*/ 1256306 w 6318157"/>
                <a:gd name="connsiteY9" fmla="*/ 190831 h 5303520"/>
                <a:gd name="connsiteX10" fmla="*/ 1208598 w 6318157"/>
                <a:gd name="connsiteY10" fmla="*/ 381662 h 5303520"/>
                <a:gd name="connsiteX11" fmla="*/ 1041621 w 6318157"/>
                <a:gd name="connsiteY11" fmla="*/ 548640 h 5303520"/>
                <a:gd name="connsiteX12" fmla="*/ 930303 w 6318157"/>
                <a:gd name="connsiteY12" fmla="*/ 628153 h 5303520"/>
                <a:gd name="connsiteX13" fmla="*/ 842838 w 6318157"/>
                <a:gd name="connsiteY13" fmla="*/ 572494 h 5303520"/>
                <a:gd name="connsiteX14" fmla="*/ 747423 w 6318157"/>
                <a:gd name="connsiteY14" fmla="*/ 755374 h 5303520"/>
                <a:gd name="connsiteX15" fmla="*/ 222636 w 6318157"/>
                <a:gd name="connsiteY15" fmla="*/ 930302 h 5303520"/>
                <a:gd name="connsiteX16" fmla="*/ 254442 w 6318157"/>
                <a:gd name="connsiteY16" fmla="*/ 1073426 h 5303520"/>
                <a:gd name="connsiteX17" fmla="*/ 302149 w 6318157"/>
                <a:gd name="connsiteY17" fmla="*/ 1256306 h 5303520"/>
                <a:gd name="connsiteX18" fmla="*/ 341906 w 6318157"/>
                <a:gd name="connsiteY18" fmla="*/ 1288111 h 5303520"/>
                <a:gd name="connsiteX19" fmla="*/ 508883 w 6318157"/>
                <a:gd name="connsiteY19" fmla="*/ 1319916 h 5303520"/>
                <a:gd name="connsiteX20" fmla="*/ 532737 w 6318157"/>
                <a:gd name="connsiteY20" fmla="*/ 1542553 h 5303520"/>
                <a:gd name="connsiteX21" fmla="*/ 930303 w 6318157"/>
                <a:gd name="connsiteY21" fmla="*/ 1717481 h 5303520"/>
                <a:gd name="connsiteX22" fmla="*/ 818984 w 6318157"/>
                <a:gd name="connsiteY22" fmla="*/ 1844702 h 5303520"/>
                <a:gd name="connsiteX23" fmla="*/ 644056 w 6318157"/>
                <a:gd name="connsiteY23" fmla="*/ 1828800 h 5303520"/>
                <a:gd name="connsiteX24" fmla="*/ 636104 w 6318157"/>
                <a:gd name="connsiteY24" fmla="*/ 2075290 h 5303520"/>
                <a:gd name="connsiteX25" fmla="*/ 755374 w 6318157"/>
                <a:gd name="connsiteY25" fmla="*/ 2178657 h 5303520"/>
                <a:gd name="connsiteX26" fmla="*/ 818984 w 6318157"/>
                <a:gd name="connsiteY26" fmla="*/ 2289975 h 5303520"/>
                <a:gd name="connsiteX27" fmla="*/ 818984 w 6318157"/>
                <a:gd name="connsiteY27" fmla="*/ 2329732 h 5303520"/>
                <a:gd name="connsiteX28" fmla="*/ 580445 w 6318157"/>
                <a:gd name="connsiteY28" fmla="*/ 2361537 h 5303520"/>
                <a:gd name="connsiteX29" fmla="*/ 485029 w 6318157"/>
                <a:gd name="connsiteY29" fmla="*/ 2393342 h 5303520"/>
                <a:gd name="connsiteX30" fmla="*/ 437322 w 6318157"/>
                <a:gd name="connsiteY30" fmla="*/ 2544417 h 5303520"/>
                <a:gd name="connsiteX31" fmla="*/ 238539 w 6318157"/>
                <a:gd name="connsiteY31" fmla="*/ 2615979 h 5303520"/>
                <a:gd name="connsiteX32" fmla="*/ 294198 w 6318157"/>
                <a:gd name="connsiteY32" fmla="*/ 2687541 h 5303520"/>
                <a:gd name="connsiteX33" fmla="*/ 405516 w 6318157"/>
                <a:gd name="connsiteY33" fmla="*/ 2727297 h 5303520"/>
                <a:gd name="connsiteX34" fmla="*/ 349857 w 6318157"/>
                <a:gd name="connsiteY34" fmla="*/ 2854518 h 5303520"/>
                <a:gd name="connsiteX35" fmla="*/ 206734 w 6318157"/>
                <a:gd name="connsiteY35" fmla="*/ 3021495 h 5303520"/>
                <a:gd name="connsiteX36" fmla="*/ 166977 w 6318157"/>
                <a:gd name="connsiteY36" fmla="*/ 3260034 h 5303520"/>
                <a:gd name="connsiteX37" fmla="*/ 103367 w 6318157"/>
                <a:gd name="connsiteY37" fmla="*/ 3450866 h 5303520"/>
                <a:gd name="connsiteX38" fmla="*/ 0 w 6318157"/>
                <a:gd name="connsiteY38" fmla="*/ 3570135 h 5303520"/>
                <a:gd name="connsiteX39" fmla="*/ 0 w 6318157"/>
                <a:gd name="connsiteY39" fmla="*/ 3649648 h 5303520"/>
                <a:gd name="connsiteX40" fmla="*/ 15903 w 6318157"/>
                <a:gd name="connsiteY40" fmla="*/ 3729161 h 5303520"/>
                <a:gd name="connsiteX41" fmla="*/ 127221 w 6318157"/>
                <a:gd name="connsiteY41" fmla="*/ 3745064 h 5303520"/>
                <a:gd name="connsiteX42" fmla="*/ 190831 w 6318157"/>
                <a:gd name="connsiteY42" fmla="*/ 3641697 h 5303520"/>
                <a:gd name="connsiteX43" fmla="*/ 326003 w 6318157"/>
                <a:gd name="connsiteY43" fmla="*/ 3586038 h 5303520"/>
                <a:gd name="connsiteX44" fmla="*/ 326003 w 6318157"/>
                <a:gd name="connsiteY44" fmla="*/ 3586038 h 5303520"/>
                <a:gd name="connsiteX45" fmla="*/ 445273 w 6318157"/>
                <a:gd name="connsiteY45" fmla="*/ 3705307 h 5303520"/>
                <a:gd name="connsiteX46" fmla="*/ 413468 w 6318157"/>
                <a:gd name="connsiteY46" fmla="*/ 3760967 h 5303520"/>
                <a:gd name="connsiteX47" fmla="*/ 357809 w 6318157"/>
                <a:gd name="connsiteY47" fmla="*/ 4174434 h 5303520"/>
                <a:gd name="connsiteX48" fmla="*/ 556591 w 6318157"/>
                <a:gd name="connsiteY48" fmla="*/ 3991554 h 5303520"/>
                <a:gd name="connsiteX49" fmla="*/ 620202 w 6318157"/>
                <a:gd name="connsiteY49" fmla="*/ 4023360 h 5303520"/>
                <a:gd name="connsiteX50" fmla="*/ 723569 w 6318157"/>
                <a:gd name="connsiteY50" fmla="*/ 4039262 h 5303520"/>
                <a:gd name="connsiteX51" fmla="*/ 795130 w 6318157"/>
                <a:gd name="connsiteY51" fmla="*/ 4150581 h 5303520"/>
                <a:gd name="connsiteX52" fmla="*/ 1025718 w 6318157"/>
                <a:gd name="connsiteY52" fmla="*/ 4253947 h 5303520"/>
                <a:gd name="connsiteX53" fmla="*/ 1176793 w 6318157"/>
                <a:gd name="connsiteY53" fmla="*/ 4500438 h 5303520"/>
                <a:gd name="connsiteX54" fmla="*/ 1144988 w 6318157"/>
                <a:gd name="connsiteY54" fmla="*/ 4595854 h 5303520"/>
                <a:gd name="connsiteX55" fmla="*/ 1614115 w 6318157"/>
                <a:gd name="connsiteY55" fmla="*/ 4842344 h 5303520"/>
                <a:gd name="connsiteX56" fmla="*/ 1614115 w 6318157"/>
                <a:gd name="connsiteY56" fmla="*/ 4993419 h 5303520"/>
                <a:gd name="connsiteX57" fmla="*/ 1614115 w 6318157"/>
                <a:gd name="connsiteY57" fmla="*/ 5128591 h 5303520"/>
                <a:gd name="connsiteX58" fmla="*/ 1653871 w 6318157"/>
                <a:gd name="connsiteY58" fmla="*/ 5255812 h 5303520"/>
                <a:gd name="connsiteX59" fmla="*/ 1844703 w 6318157"/>
                <a:gd name="connsiteY59" fmla="*/ 5303520 h 5303520"/>
                <a:gd name="connsiteX60" fmla="*/ 1844703 w 6318157"/>
                <a:gd name="connsiteY60" fmla="*/ 5303520 h 5303520"/>
                <a:gd name="connsiteX61" fmla="*/ 1971923 w 6318157"/>
                <a:gd name="connsiteY61" fmla="*/ 5247861 h 5303520"/>
                <a:gd name="connsiteX62" fmla="*/ 2115047 w 6318157"/>
                <a:gd name="connsiteY62" fmla="*/ 5239909 h 5303520"/>
                <a:gd name="connsiteX63" fmla="*/ 2170706 w 6318157"/>
                <a:gd name="connsiteY63" fmla="*/ 5144494 h 5303520"/>
                <a:gd name="connsiteX64" fmla="*/ 2083242 w 6318157"/>
                <a:gd name="connsiteY64" fmla="*/ 5080883 h 5303520"/>
                <a:gd name="connsiteX65" fmla="*/ 2011680 w 6318157"/>
                <a:gd name="connsiteY65" fmla="*/ 5033175 h 5303520"/>
                <a:gd name="connsiteX66" fmla="*/ 1932167 w 6318157"/>
                <a:gd name="connsiteY66" fmla="*/ 4937760 h 5303520"/>
                <a:gd name="connsiteX67" fmla="*/ 1884459 w 6318157"/>
                <a:gd name="connsiteY67" fmla="*/ 4834393 h 5303520"/>
                <a:gd name="connsiteX68" fmla="*/ 1940118 w 6318157"/>
                <a:gd name="connsiteY68" fmla="*/ 4770782 h 5303520"/>
                <a:gd name="connsiteX69" fmla="*/ 2226365 w 6318157"/>
                <a:gd name="connsiteY69" fmla="*/ 4683318 h 5303520"/>
                <a:gd name="connsiteX70" fmla="*/ 2313829 w 6318157"/>
                <a:gd name="connsiteY70" fmla="*/ 4707172 h 5303520"/>
                <a:gd name="connsiteX71" fmla="*/ 2449002 w 6318157"/>
                <a:gd name="connsiteY71" fmla="*/ 4731026 h 5303520"/>
                <a:gd name="connsiteX72" fmla="*/ 2504661 w 6318157"/>
                <a:gd name="connsiteY72" fmla="*/ 4826441 h 5303520"/>
                <a:gd name="connsiteX73" fmla="*/ 2584174 w 6318157"/>
                <a:gd name="connsiteY73" fmla="*/ 4818490 h 5303520"/>
                <a:gd name="connsiteX74" fmla="*/ 2798859 w 6318157"/>
                <a:gd name="connsiteY74" fmla="*/ 4818490 h 5303520"/>
                <a:gd name="connsiteX75" fmla="*/ 2934031 w 6318157"/>
                <a:gd name="connsiteY75" fmla="*/ 4945711 h 5303520"/>
                <a:gd name="connsiteX76" fmla="*/ 2910177 w 6318157"/>
                <a:gd name="connsiteY76" fmla="*/ 5136542 h 5303520"/>
                <a:gd name="connsiteX77" fmla="*/ 2981739 w 6318157"/>
                <a:gd name="connsiteY77" fmla="*/ 5080883 h 5303520"/>
                <a:gd name="connsiteX78" fmla="*/ 3101009 w 6318157"/>
                <a:gd name="connsiteY78" fmla="*/ 5144494 h 5303520"/>
                <a:gd name="connsiteX79" fmla="*/ 3164619 w 6318157"/>
                <a:gd name="connsiteY79" fmla="*/ 4842344 h 5303520"/>
                <a:gd name="connsiteX80" fmla="*/ 3116911 w 6318157"/>
                <a:gd name="connsiteY80" fmla="*/ 4476584 h 5303520"/>
                <a:gd name="connsiteX81" fmla="*/ 3156668 w 6318157"/>
                <a:gd name="connsiteY81" fmla="*/ 4365266 h 5303520"/>
                <a:gd name="connsiteX82" fmla="*/ 3323645 w 6318157"/>
                <a:gd name="connsiteY82" fmla="*/ 4301655 h 5303520"/>
                <a:gd name="connsiteX83" fmla="*/ 3482671 w 6318157"/>
                <a:gd name="connsiteY83" fmla="*/ 4253947 h 5303520"/>
                <a:gd name="connsiteX84" fmla="*/ 3570136 w 6318157"/>
                <a:gd name="connsiteY84" fmla="*/ 4333461 h 5303520"/>
                <a:gd name="connsiteX85" fmla="*/ 3530379 w 6318157"/>
                <a:gd name="connsiteY85" fmla="*/ 4444779 h 5303520"/>
                <a:gd name="connsiteX86" fmla="*/ 3546282 w 6318157"/>
                <a:gd name="connsiteY86" fmla="*/ 4548146 h 5303520"/>
                <a:gd name="connsiteX87" fmla="*/ 3609892 w 6318157"/>
                <a:gd name="connsiteY87" fmla="*/ 4603805 h 5303520"/>
                <a:gd name="connsiteX88" fmla="*/ 3673503 w 6318157"/>
                <a:gd name="connsiteY88" fmla="*/ 4611756 h 5303520"/>
                <a:gd name="connsiteX89" fmla="*/ 3745064 w 6318157"/>
                <a:gd name="connsiteY89" fmla="*/ 4746928 h 5303520"/>
                <a:gd name="connsiteX90" fmla="*/ 4071068 w 6318157"/>
                <a:gd name="connsiteY90" fmla="*/ 4691269 h 5303520"/>
                <a:gd name="connsiteX91" fmla="*/ 4397071 w 6318157"/>
                <a:gd name="connsiteY91" fmla="*/ 4659464 h 5303520"/>
                <a:gd name="connsiteX92" fmla="*/ 4436828 w 6318157"/>
                <a:gd name="connsiteY92" fmla="*/ 4762831 h 5303520"/>
                <a:gd name="connsiteX93" fmla="*/ 4500438 w 6318157"/>
                <a:gd name="connsiteY93" fmla="*/ 4731026 h 5303520"/>
                <a:gd name="connsiteX94" fmla="*/ 4595854 w 6318157"/>
                <a:gd name="connsiteY94" fmla="*/ 4659464 h 5303520"/>
                <a:gd name="connsiteX95" fmla="*/ 4659464 w 6318157"/>
                <a:gd name="connsiteY95" fmla="*/ 4500438 h 5303520"/>
                <a:gd name="connsiteX96" fmla="*/ 4683318 w 6318157"/>
                <a:gd name="connsiteY96" fmla="*/ 4277801 h 5303520"/>
                <a:gd name="connsiteX97" fmla="*/ 4516341 w 6318157"/>
                <a:gd name="connsiteY97" fmla="*/ 4222142 h 5303520"/>
                <a:gd name="connsiteX98" fmla="*/ 4548146 w 6318157"/>
                <a:gd name="connsiteY98" fmla="*/ 4047214 h 5303520"/>
                <a:gd name="connsiteX99" fmla="*/ 4619708 w 6318157"/>
                <a:gd name="connsiteY99" fmla="*/ 3991554 h 5303520"/>
                <a:gd name="connsiteX100" fmla="*/ 4738977 w 6318157"/>
                <a:gd name="connsiteY100" fmla="*/ 3856382 h 5303520"/>
                <a:gd name="connsiteX101" fmla="*/ 4826442 w 6318157"/>
                <a:gd name="connsiteY101" fmla="*/ 3737113 h 5303520"/>
                <a:gd name="connsiteX102" fmla="*/ 4929809 w 6318157"/>
                <a:gd name="connsiteY102" fmla="*/ 3824577 h 5303520"/>
                <a:gd name="connsiteX103" fmla="*/ 4921857 w 6318157"/>
                <a:gd name="connsiteY103" fmla="*/ 3991554 h 5303520"/>
                <a:gd name="connsiteX104" fmla="*/ 4977516 w 6318157"/>
                <a:gd name="connsiteY104" fmla="*/ 4015408 h 5303520"/>
                <a:gd name="connsiteX105" fmla="*/ 5025224 w 6318157"/>
                <a:gd name="connsiteY105" fmla="*/ 3919993 h 5303520"/>
                <a:gd name="connsiteX106" fmla="*/ 5072932 w 6318157"/>
                <a:gd name="connsiteY106" fmla="*/ 3919993 h 5303520"/>
                <a:gd name="connsiteX107" fmla="*/ 5144494 w 6318157"/>
                <a:gd name="connsiteY107" fmla="*/ 3816626 h 5303520"/>
                <a:gd name="connsiteX108" fmla="*/ 5160396 w 6318157"/>
                <a:gd name="connsiteY108" fmla="*/ 3745064 h 5303520"/>
                <a:gd name="connsiteX109" fmla="*/ 5390984 w 6318157"/>
                <a:gd name="connsiteY109" fmla="*/ 3697356 h 5303520"/>
                <a:gd name="connsiteX110" fmla="*/ 5486400 w 6318157"/>
                <a:gd name="connsiteY110" fmla="*/ 3593989 h 5303520"/>
                <a:gd name="connsiteX111" fmla="*/ 5390984 w 6318157"/>
                <a:gd name="connsiteY111" fmla="*/ 3530379 h 5303520"/>
                <a:gd name="connsiteX112" fmla="*/ 5343276 w 6318157"/>
                <a:gd name="connsiteY112" fmla="*/ 3291840 h 5303520"/>
                <a:gd name="connsiteX113" fmla="*/ 5478449 w 6318157"/>
                <a:gd name="connsiteY113" fmla="*/ 3021495 h 5303520"/>
                <a:gd name="connsiteX114" fmla="*/ 5820355 w 6318157"/>
                <a:gd name="connsiteY114" fmla="*/ 2949934 h 5303520"/>
                <a:gd name="connsiteX115" fmla="*/ 6020959 w 6318157"/>
                <a:gd name="connsiteY115" fmla="*/ 2817743 h 5303520"/>
                <a:gd name="connsiteX116" fmla="*/ 6058811 w 6318157"/>
                <a:gd name="connsiteY116" fmla="*/ 2840189 h 5303520"/>
                <a:gd name="connsiteX117" fmla="*/ 6114056 w 6318157"/>
                <a:gd name="connsiteY117" fmla="*/ 2819234 h 5303520"/>
                <a:gd name="connsiteX118" fmla="*/ 6152156 w 6318157"/>
                <a:gd name="connsiteY118" fmla="*/ 2849714 h 5303520"/>
                <a:gd name="connsiteX119" fmla="*/ 6260741 w 6318157"/>
                <a:gd name="connsiteY119" fmla="*/ 2828759 h 5303520"/>
                <a:gd name="connsiteX120" fmla="*/ 6292298 w 6318157"/>
                <a:gd name="connsiteY120" fmla="*/ 2839444 h 5303520"/>
                <a:gd name="connsiteX121" fmla="*/ 6304556 w 6318157"/>
                <a:gd name="connsiteY121" fmla="*/ 2798279 h 5303520"/>
                <a:gd name="connsiteX122" fmla="*/ 6306461 w 6318157"/>
                <a:gd name="connsiteY122" fmla="*/ 2769704 h 5303520"/>
                <a:gd name="connsiteX123" fmla="*/ 6317891 w 6318157"/>
                <a:gd name="connsiteY123" fmla="*/ 2758274 h 5303520"/>
                <a:gd name="connsiteX124" fmla="*/ 6268361 w 6318157"/>
                <a:gd name="connsiteY124" fmla="*/ 2735414 h 5303520"/>
                <a:gd name="connsiteX125" fmla="*/ 6220736 w 6318157"/>
                <a:gd name="connsiteY125" fmla="*/ 2503749 h 5303520"/>
                <a:gd name="connsiteX126" fmla="*/ 6169301 w 6318157"/>
                <a:gd name="connsiteY126" fmla="*/ 2529968 h 5303520"/>
                <a:gd name="connsiteX127" fmla="*/ 6119771 w 6318157"/>
                <a:gd name="connsiteY127" fmla="*/ 2493479 h 5303520"/>
                <a:gd name="connsiteX128" fmla="*/ 6051191 w 6318157"/>
                <a:gd name="connsiteY128" fmla="*/ 2478533 h 5303520"/>
                <a:gd name="connsiteX129" fmla="*/ 6053096 w 6318157"/>
                <a:gd name="connsiteY129" fmla="*/ 2394713 h 5303520"/>
                <a:gd name="connsiteX130" fmla="*/ 6027337 w 6318157"/>
                <a:gd name="connsiteY130" fmla="*/ 2429537 h 5303520"/>
                <a:gd name="connsiteX131" fmla="*/ 5994041 w 6318157"/>
                <a:gd name="connsiteY131" fmla="*/ 2371853 h 5303520"/>
                <a:gd name="connsiteX132" fmla="*/ 5976896 w 6318157"/>
                <a:gd name="connsiteY132" fmla="*/ 2232788 h 5303520"/>
                <a:gd name="connsiteX133" fmla="*/ 5915936 w 6318157"/>
                <a:gd name="connsiteY133" fmla="*/ 2234693 h 5303520"/>
                <a:gd name="connsiteX134" fmla="*/ 5892910 w 6318157"/>
                <a:gd name="connsiteY134" fmla="*/ 2169877 h 5303520"/>
                <a:gd name="connsiteX135" fmla="*/ 5813066 w 6318157"/>
                <a:gd name="connsiteY135" fmla="*/ 2200403 h 5303520"/>
                <a:gd name="connsiteX136" fmla="*/ 5752106 w 6318157"/>
                <a:gd name="connsiteY136" fmla="*/ 2166113 h 5303520"/>
                <a:gd name="connsiteX137" fmla="*/ 5719721 w 6318157"/>
                <a:gd name="connsiteY137" fmla="*/ 2187068 h 5303520"/>
                <a:gd name="connsiteX138" fmla="*/ 5653046 w 6318157"/>
                <a:gd name="connsiteY138" fmla="*/ 2169923 h 5303520"/>
                <a:gd name="connsiteX139" fmla="*/ 5677231 w 6318157"/>
                <a:gd name="connsiteY139" fmla="*/ 2146852 h 5303520"/>
                <a:gd name="connsiteX140" fmla="*/ 5628281 w 6318157"/>
                <a:gd name="connsiteY140" fmla="*/ 2105153 h 5303520"/>
                <a:gd name="connsiteX141" fmla="*/ 5488388 w 6318157"/>
                <a:gd name="connsiteY141" fmla="*/ 2108421 h 5303520"/>
                <a:gd name="connsiteX142" fmla="*/ 5453021 w 6318157"/>
                <a:gd name="connsiteY142" fmla="*/ 2187068 h 5303520"/>
                <a:gd name="connsiteX143" fmla="*/ 5472071 w 6318157"/>
                <a:gd name="connsiteY143" fmla="*/ 2234693 h 5303520"/>
                <a:gd name="connsiteX144" fmla="*/ 5422541 w 6318157"/>
                <a:gd name="connsiteY144" fmla="*/ 2248028 h 5303520"/>
                <a:gd name="connsiteX145" fmla="*/ 5451116 w 6318157"/>
                <a:gd name="connsiteY145" fmla="*/ 2293748 h 5303520"/>
                <a:gd name="connsiteX146" fmla="*/ 5516631 w 6318157"/>
                <a:gd name="connsiteY146" fmla="*/ 2288402 h 5303520"/>
                <a:gd name="connsiteX147" fmla="*/ 5523506 w 6318157"/>
                <a:gd name="connsiteY147" fmla="*/ 2339468 h 5303520"/>
                <a:gd name="connsiteX148" fmla="*/ 5446643 w 6318157"/>
                <a:gd name="connsiteY148" fmla="*/ 2615979 h 5303520"/>
                <a:gd name="connsiteX149" fmla="*/ 5239909 w 6318157"/>
                <a:gd name="connsiteY149" fmla="*/ 2576222 h 5303520"/>
                <a:gd name="connsiteX150" fmla="*/ 4953663 w 6318157"/>
                <a:gd name="connsiteY150" fmla="*/ 2512612 h 5303520"/>
                <a:gd name="connsiteX151" fmla="*/ 4699221 w 6318157"/>
                <a:gd name="connsiteY151" fmla="*/ 2337683 h 5303520"/>
                <a:gd name="connsiteX152" fmla="*/ 4325509 w 6318157"/>
                <a:gd name="connsiteY152" fmla="*/ 2202511 h 5303520"/>
                <a:gd name="connsiteX153" fmla="*/ 3705308 w 6318157"/>
                <a:gd name="connsiteY153" fmla="*/ 2035534 h 5303520"/>
                <a:gd name="connsiteX154" fmla="*/ 3641697 w 6318157"/>
                <a:gd name="connsiteY154" fmla="*/ 1677725 h 5303520"/>
                <a:gd name="connsiteX155" fmla="*/ 3458817 w 6318157"/>
                <a:gd name="connsiteY155" fmla="*/ 1526650 h 5303520"/>
                <a:gd name="connsiteX156" fmla="*/ 3593989 w 6318157"/>
                <a:gd name="connsiteY156" fmla="*/ 1343770 h 5303520"/>
                <a:gd name="connsiteX157" fmla="*/ 3601941 w 6318157"/>
                <a:gd name="connsiteY157" fmla="*/ 1097280 h 5303520"/>
                <a:gd name="connsiteX158" fmla="*/ 3148716 w 6318157"/>
                <a:gd name="connsiteY158" fmla="*/ 906448 h 5303520"/>
                <a:gd name="connsiteX159" fmla="*/ 2806810 w 6318157"/>
                <a:gd name="connsiteY159" fmla="*/ 834887 h 5303520"/>
                <a:gd name="connsiteX160" fmla="*/ 2600076 w 6318157"/>
                <a:gd name="connsiteY160" fmla="*/ 811033 h 5303520"/>
                <a:gd name="connsiteX161" fmla="*/ 2544417 w 6318157"/>
                <a:gd name="connsiteY161" fmla="*/ 580445 h 5303520"/>
                <a:gd name="connsiteX162" fmla="*/ 2464904 w 6318157"/>
                <a:gd name="connsiteY162" fmla="*/ 357808 h 5303520"/>
                <a:gd name="connsiteX163" fmla="*/ 2417196 w 6318157"/>
                <a:gd name="connsiteY163" fmla="*/ 230587 h 5303520"/>
                <a:gd name="connsiteX164" fmla="*/ 2496709 w 6318157"/>
                <a:gd name="connsiteY164" fmla="*/ 135172 h 5303520"/>
                <a:gd name="connsiteX0" fmla="*/ 2496709 w 6318157"/>
                <a:gd name="connsiteY0" fmla="*/ 135172 h 5303520"/>
                <a:gd name="connsiteX1" fmla="*/ 2393343 w 6318157"/>
                <a:gd name="connsiteY1" fmla="*/ 71561 h 5303520"/>
                <a:gd name="connsiteX2" fmla="*/ 2210463 w 6318157"/>
                <a:gd name="connsiteY2" fmla="*/ 79513 h 5303520"/>
                <a:gd name="connsiteX3" fmla="*/ 2059388 w 6318157"/>
                <a:gd name="connsiteY3" fmla="*/ 0 h 5303520"/>
                <a:gd name="connsiteX4" fmla="*/ 1908313 w 6318157"/>
                <a:gd name="connsiteY4" fmla="*/ 103367 h 5303520"/>
                <a:gd name="connsiteX5" fmla="*/ 1884459 w 6318157"/>
                <a:gd name="connsiteY5" fmla="*/ 310101 h 5303520"/>
                <a:gd name="connsiteX6" fmla="*/ 1773141 w 6318157"/>
                <a:gd name="connsiteY6" fmla="*/ 294198 h 5303520"/>
                <a:gd name="connsiteX7" fmla="*/ 1606163 w 6318157"/>
                <a:gd name="connsiteY7" fmla="*/ 318052 h 5303520"/>
                <a:gd name="connsiteX8" fmla="*/ 1391478 w 6318157"/>
                <a:gd name="connsiteY8" fmla="*/ 190831 h 5303520"/>
                <a:gd name="connsiteX9" fmla="*/ 1256306 w 6318157"/>
                <a:gd name="connsiteY9" fmla="*/ 190831 h 5303520"/>
                <a:gd name="connsiteX10" fmla="*/ 1208598 w 6318157"/>
                <a:gd name="connsiteY10" fmla="*/ 381662 h 5303520"/>
                <a:gd name="connsiteX11" fmla="*/ 1041621 w 6318157"/>
                <a:gd name="connsiteY11" fmla="*/ 548640 h 5303520"/>
                <a:gd name="connsiteX12" fmla="*/ 930303 w 6318157"/>
                <a:gd name="connsiteY12" fmla="*/ 628153 h 5303520"/>
                <a:gd name="connsiteX13" fmla="*/ 842838 w 6318157"/>
                <a:gd name="connsiteY13" fmla="*/ 572494 h 5303520"/>
                <a:gd name="connsiteX14" fmla="*/ 747423 w 6318157"/>
                <a:gd name="connsiteY14" fmla="*/ 755374 h 5303520"/>
                <a:gd name="connsiteX15" fmla="*/ 222636 w 6318157"/>
                <a:gd name="connsiteY15" fmla="*/ 930302 h 5303520"/>
                <a:gd name="connsiteX16" fmla="*/ 254442 w 6318157"/>
                <a:gd name="connsiteY16" fmla="*/ 1073426 h 5303520"/>
                <a:gd name="connsiteX17" fmla="*/ 302149 w 6318157"/>
                <a:gd name="connsiteY17" fmla="*/ 1256306 h 5303520"/>
                <a:gd name="connsiteX18" fmla="*/ 341906 w 6318157"/>
                <a:gd name="connsiteY18" fmla="*/ 1288111 h 5303520"/>
                <a:gd name="connsiteX19" fmla="*/ 508883 w 6318157"/>
                <a:gd name="connsiteY19" fmla="*/ 1319916 h 5303520"/>
                <a:gd name="connsiteX20" fmla="*/ 532737 w 6318157"/>
                <a:gd name="connsiteY20" fmla="*/ 1542553 h 5303520"/>
                <a:gd name="connsiteX21" fmla="*/ 930303 w 6318157"/>
                <a:gd name="connsiteY21" fmla="*/ 1717481 h 5303520"/>
                <a:gd name="connsiteX22" fmla="*/ 818984 w 6318157"/>
                <a:gd name="connsiteY22" fmla="*/ 1844702 h 5303520"/>
                <a:gd name="connsiteX23" fmla="*/ 644056 w 6318157"/>
                <a:gd name="connsiteY23" fmla="*/ 1828800 h 5303520"/>
                <a:gd name="connsiteX24" fmla="*/ 636104 w 6318157"/>
                <a:gd name="connsiteY24" fmla="*/ 2075290 h 5303520"/>
                <a:gd name="connsiteX25" fmla="*/ 755374 w 6318157"/>
                <a:gd name="connsiteY25" fmla="*/ 2178657 h 5303520"/>
                <a:gd name="connsiteX26" fmla="*/ 818984 w 6318157"/>
                <a:gd name="connsiteY26" fmla="*/ 2289975 h 5303520"/>
                <a:gd name="connsiteX27" fmla="*/ 818984 w 6318157"/>
                <a:gd name="connsiteY27" fmla="*/ 2329732 h 5303520"/>
                <a:gd name="connsiteX28" fmla="*/ 580445 w 6318157"/>
                <a:gd name="connsiteY28" fmla="*/ 2361537 h 5303520"/>
                <a:gd name="connsiteX29" fmla="*/ 485029 w 6318157"/>
                <a:gd name="connsiteY29" fmla="*/ 2393342 h 5303520"/>
                <a:gd name="connsiteX30" fmla="*/ 437322 w 6318157"/>
                <a:gd name="connsiteY30" fmla="*/ 2544417 h 5303520"/>
                <a:gd name="connsiteX31" fmla="*/ 238539 w 6318157"/>
                <a:gd name="connsiteY31" fmla="*/ 2615979 h 5303520"/>
                <a:gd name="connsiteX32" fmla="*/ 294198 w 6318157"/>
                <a:gd name="connsiteY32" fmla="*/ 2687541 h 5303520"/>
                <a:gd name="connsiteX33" fmla="*/ 405516 w 6318157"/>
                <a:gd name="connsiteY33" fmla="*/ 2727297 h 5303520"/>
                <a:gd name="connsiteX34" fmla="*/ 349857 w 6318157"/>
                <a:gd name="connsiteY34" fmla="*/ 2854518 h 5303520"/>
                <a:gd name="connsiteX35" fmla="*/ 206734 w 6318157"/>
                <a:gd name="connsiteY35" fmla="*/ 3021495 h 5303520"/>
                <a:gd name="connsiteX36" fmla="*/ 166977 w 6318157"/>
                <a:gd name="connsiteY36" fmla="*/ 3260034 h 5303520"/>
                <a:gd name="connsiteX37" fmla="*/ 103367 w 6318157"/>
                <a:gd name="connsiteY37" fmla="*/ 3450866 h 5303520"/>
                <a:gd name="connsiteX38" fmla="*/ 0 w 6318157"/>
                <a:gd name="connsiteY38" fmla="*/ 3570135 h 5303520"/>
                <a:gd name="connsiteX39" fmla="*/ 0 w 6318157"/>
                <a:gd name="connsiteY39" fmla="*/ 3649648 h 5303520"/>
                <a:gd name="connsiteX40" fmla="*/ 15903 w 6318157"/>
                <a:gd name="connsiteY40" fmla="*/ 3729161 h 5303520"/>
                <a:gd name="connsiteX41" fmla="*/ 127221 w 6318157"/>
                <a:gd name="connsiteY41" fmla="*/ 3745064 h 5303520"/>
                <a:gd name="connsiteX42" fmla="*/ 190831 w 6318157"/>
                <a:gd name="connsiteY42" fmla="*/ 3641697 h 5303520"/>
                <a:gd name="connsiteX43" fmla="*/ 326003 w 6318157"/>
                <a:gd name="connsiteY43" fmla="*/ 3586038 h 5303520"/>
                <a:gd name="connsiteX44" fmla="*/ 326003 w 6318157"/>
                <a:gd name="connsiteY44" fmla="*/ 3586038 h 5303520"/>
                <a:gd name="connsiteX45" fmla="*/ 445273 w 6318157"/>
                <a:gd name="connsiteY45" fmla="*/ 3705307 h 5303520"/>
                <a:gd name="connsiteX46" fmla="*/ 413468 w 6318157"/>
                <a:gd name="connsiteY46" fmla="*/ 3760967 h 5303520"/>
                <a:gd name="connsiteX47" fmla="*/ 357809 w 6318157"/>
                <a:gd name="connsiteY47" fmla="*/ 4174434 h 5303520"/>
                <a:gd name="connsiteX48" fmla="*/ 556591 w 6318157"/>
                <a:gd name="connsiteY48" fmla="*/ 3991554 h 5303520"/>
                <a:gd name="connsiteX49" fmla="*/ 620202 w 6318157"/>
                <a:gd name="connsiteY49" fmla="*/ 4023360 h 5303520"/>
                <a:gd name="connsiteX50" fmla="*/ 723569 w 6318157"/>
                <a:gd name="connsiteY50" fmla="*/ 4039262 h 5303520"/>
                <a:gd name="connsiteX51" fmla="*/ 795130 w 6318157"/>
                <a:gd name="connsiteY51" fmla="*/ 4150581 h 5303520"/>
                <a:gd name="connsiteX52" fmla="*/ 1025718 w 6318157"/>
                <a:gd name="connsiteY52" fmla="*/ 4253947 h 5303520"/>
                <a:gd name="connsiteX53" fmla="*/ 1176793 w 6318157"/>
                <a:gd name="connsiteY53" fmla="*/ 4500438 h 5303520"/>
                <a:gd name="connsiteX54" fmla="*/ 1144988 w 6318157"/>
                <a:gd name="connsiteY54" fmla="*/ 4595854 h 5303520"/>
                <a:gd name="connsiteX55" fmla="*/ 1614115 w 6318157"/>
                <a:gd name="connsiteY55" fmla="*/ 4842344 h 5303520"/>
                <a:gd name="connsiteX56" fmla="*/ 1614115 w 6318157"/>
                <a:gd name="connsiteY56" fmla="*/ 4993419 h 5303520"/>
                <a:gd name="connsiteX57" fmla="*/ 1614115 w 6318157"/>
                <a:gd name="connsiteY57" fmla="*/ 5128591 h 5303520"/>
                <a:gd name="connsiteX58" fmla="*/ 1653871 w 6318157"/>
                <a:gd name="connsiteY58" fmla="*/ 5255812 h 5303520"/>
                <a:gd name="connsiteX59" fmla="*/ 1844703 w 6318157"/>
                <a:gd name="connsiteY59" fmla="*/ 5303520 h 5303520"/>
                <a:gd name="connsiteX60" fmla="*/ 1844703 w 6318157"/>
                <a:gd name="connsiteY60" fmla="*/ 5303520 h 5303520"/>
                <a:gd name="connsiteX61" fmla="*/ 1971923 w 6318157"/>
                <a:gd name="connsiteY61" fmla="*/ 5247861 h 5303520"/>
                <a:gd name="connsiteX62" fmla="*/ 2115047 w 6318157"/>
                <a:gd name="connsiteY62" fmla="*/ 5239909 h 5303520"/>
                <a:gd name="connsiteX63" fmla="*/ 2170706 w 6318157"/>
                <a:gd name="connsiteY63" fmla="*/ 5144494 h 5303520"/>
                <a:gd name="connsiteX64" fmla="*/ 2083242 w 6318157"/>
                <a:gd name="connsiteY64" fmla="*/ 5080883 h 5303520"/>
                <a:gd name="connsiteX65" fmla="*/ 2011680 w 6318157"/>
                <a:gd name="connsiteY65" fmla="*/ 5033175 h 5303520"/>
                <a:gd name="connsiteX66" fmla="*/ 1932167 w 6318157"/>
                <a:gd name="connsiteY66" fmla="*/ 4937760 h 5303520"/>
                <a:gd name="connsiteX67" fmla="*/ 1884459 w 6318157"/>
                <a:gd name="connsiteY67" fmla="*/ 4834393 h 5303520"/>
                <a:gd name="connsiteX68" fmla="*/ 1940118 w 6318157"/>
                <a:gd name="connsiteY68" fmla="*/ 4770782 h 5303520"/>
                <a:gd name="connsiteX69" fmla="*/ 2226365 w 6318157"/>
                <a:gd name="connsiteY69" fmla="*/ 4683318 h 5303520"/>
                <a:gd name="connsiteX70" fmla="*/ 2313829 w 6318157"/>
                <a:gd name="connsiteY70" fmla="*/ 4707172 h 5303520"/>
                <a:gd name="connsiteX71" fmla="*/ 2449002 w 6318157"/>
                <a:gd name="connsiteY71" fmla="*/ 4731026 h 5303520"/>
                <a:gd name="connsiteX72" fmla="*/ 2504661 w 6318157"/>
                <a:gd name="connsiteY72" fmla="*/ 4826441 h 5303520"/>
                <a:gd name="connsiteX73" fmla="*/ 2584174 w 6318157"/>
                <a:gd name="connsiteY73" fmla="*/ 4818490 h 5303520"/>
                <a:gd name="connsiteX74" fmla="*/ 2798859 w 6318157"/>
                <a:gd name="connsiteY74" fmla="*/ 4818490 h 5303520"/>
                <a:gd name="connsiteX75" fmla="*/ 2934031 w 6318157"/>
                <a:gd name="connsiteY75" fmla="*/ 4945711 h 5303520"/>
                <a:gd name="connsiteX76" fmla="*/ 2910177 w 6318157"/>
                <a:gd name="connsiteY76" fmla="*/ 5136542 h 5303520"/>
                <a:gd name="connsiteX77" fmla="*/ 2981739 w 6318157"/>
                <a:gd name="connsiteY77" fmla="*/ 5080883 h 5303520"/>
                <a:gd name="connsiteX78" fmla="*/ 3101009 w 6318157"/>
                <a:gd name="connsiteY78" fmla="*/ 5144494 h 5303520"/>
                <a:gd name="connsiteX79" fmla="*/ 3164619 w 6318157"/>
                <a:gd name="connsiteY79" fmla="*/ 4842344 h 5303520"/>
                <a:gd name="connsiteX80" fmla="*/ 3116911 w 6318157"/>
                <a:gd name="connsiteY80" fmla="*/ 4476584 h 5303520"/>
                <a:gd name="connsiteX81" fmla="*/ 3156668 w 6318157"/>
                <a:gd name="connsiteY81" fmla="*/ 4365266 h 5303520"/>
                <a:gd name="connsiteX82" fmla="*/ 3323645 w 6318157"/>
                <a:gd name="connsiteY82" fmla="*/ 4301655 h 5303520"/>
                <a:gd name="connsiteX83" fmla="*/ 3482671 w 6318157"/>
                <a:gd name="connsiteY83" fmla="*/ 4253947 h 5303520"/>
                <a:gd name="connsiteX84" fmla="*/ 3570136 w 6318157"/>
                <a:gd name="connsiteY84" fmla="*/ 4333461 h 5303520"/>
                <a:gd name="connsiteX85" fmla="*/ 3530379 w 6318157"/>
                <a:gd name="connsiteY85" fmla="*/ 4444779 h 5303520"/>
                <a:gd name="connsiteX86" fmla="*/ 3546282 w 6318157"/>
                <a:gd name="connsiteY86" fmla="*/ 4548146 h 5303520"/>
                <a:gd name="connsiteX87" fmla="*/ 3609892 w 6318157"/>
                <a:gd name="connsiteY87" fmla="*/ 4603805 h 5303520"/>
                <a:gd name="connsiteX88" fmla="*/ 3673503 w 6318157"/>
                <a:gd name="connsiteY88" fmla="*/ 4611756 h 5303520"/>
                <a:gd name="connsiteX89" fmla="*/ 3745064 w 6318157"/>
                <a:gd name="connsiteY89" fmla="*/ 4746928 h 5303520"/>
                <a:gd name="connsiteX90" fmla="*/ 4071068 w 6318157"/>
                <a:gd name="connsiteY90" fmla="*/ 4691269 h 5303520"/>
                <a:gd name="connsiteX91" fmla="*/ 4397071 w 6318157"/>
                <a:gd name="connsiteY91" fmla="*/ 4659464 h 5303520"/>
                <a:gd name="connsiteX92" fmla="*/ 4436828 w 6318157"/>
                <a:gd name="connsiteY92" fmla="*/ 4762831 h 5303520"/>
                <a:gd name="connsiteX93" fmla="*/ 4500438 w 6318157"/>
                <a:gd name="connsiteY93" fmla="*/ 4731026 h 5303520"/>
                <a:gd name="connsiteX94" fmla="*/ 4595854 w 6318157"/>
                <a:gd name="connsiteY94" fmla="*/ 4659464 h 5303520"/>
                <a:gd name="connsiteX95" fmla="*/ 4659464 w 6318157"/>
                <a:gd name="connsiteY95" fmla="*/ 4500438 h 5303520"/>
                <a:gd name="connsiteX96" fmla="*/ 4683318 w 6318157"/>
                <a:gd name="connsiteY96" fmla="*/ 4277801 h 5303520"/>
                <a:gd name="connsiteX97" fmla="*/ 4516341 w 6318157"/>
                <a:gd name="connsiteY97" fmla="*/ 4222142 h 5303520"/>
                <a:gd name="connsiteX98" fmla="*/ 4548146 w 6318157"/>
                <a:gd name="connsiteY98" fmla="*/ 4047214 h 5303520"/>
                <a:gd name="connsiteX99" fmla="*/ 4619708 w 6318157"/>
                <a:gd name="connsiteY99" fmla="*/ 3991554 h 5303520"/>
                <a:gd name="connsiteX100" fmla="*/ 4738977 w 6318157"/>
                <a:gd name="connsiteY100" fmla="*/ 3856382 h 5303520"/>
                <a:gd name="connsiteX101" fmla="*/ 4826442 w 6318157"/>
                <a:gd name="connsiteY101" fmla="*/ 3737113 h 5303520"/>
                <a:gd name="connsiteX102" fmla="*/ 4929809 w 6318157"/>
                <a:gd name="connsiteY102" fmla="*/ 3824577 h 5303520"/>
                <a:gd name="connsiteX103" fmla="*/ 4921857 w 6318157"/>
                <a:gd name="connsiteY103" fmla="*/ 3991554 h 5303520"/>
                <a:gd name="connsiteX104" fmla="*/ 4977516 w 6318157"/>
                <a:gd name="connsiteY104" fmla="*/ 4015408 h 5303520"/>
                <a:gd name="connsiteX105" fmla="*/ 5025224 w 6318157"/>
                <a:gd name="connsiteY105" fmla="*/ 3919993 h 5303520"/>
                <a:gd name="connsiteX106" fmla="*/ 5072932 w 6318157"/>
                <a:gd name="connsiteY106" fmla="*/ 3919993 h 5303520"/>
                <a:gd name="connsiteX107" fmla="*/ 5144494 w 6318157"/>
                <a:gd name="connsiteY107" fmla="*/ 3816626 h 5303520"/>
                <a:gd name="connsiteX108" fmla="*/ 5160396 w 6318157"/>
                <a:gd name="connsiteY108" fmla="*/ 3745064 h 5303520"/>
                <a:gd name="connsiteX109" fmla="*/ 5390984 w 6318157"/>
                <a:gd name="connsiteY109" fmla="*/ 3697356 h 5303520"/>
                <a:gd name="connsiteX110" fmla="*/ 5486400 w 6318157"/>
                <a:gd name="connsiteY110" fmla="*/ 3593989 h 5303520"/>
                <a:gd name="connsiteX111" fmla="*/ 5390984 w 6318157"/>
                <a:gd name="connsiteY111" fmla="*/ 3530379 h 5303520"/>
                <a:gd name="connsiteX112" fmla="*/ 5343276 w 6318157"/>
                <a:gd name="connsiteY112" fmla="*/ 3291840 h 5303520"/>
                <a:gd name="connsiteX113" fmla="*/ 5478449 w 6318157"/>
                <a:gd name="connsiteY113" fmla="*/ 3021495 h 5303520"/>
                <a:gd name="connsiteX114" fmla="*/ 5820355 w 6318157"/>
                <a:gd name="connsiteY114" fmla="*/ 2949934 h 5303520"/>
                <a:gd name="connsiteX115" fmla="*/ 6020959 w 6318157"/>
                <a:gd name="connsiteY115" fmla="*/ 2817743 h 5303520"/>
                <a:gd name="connsiteX116" fmla="*/ 6058811 w 6318157"/>
                <a:gd name="connsiteY116" fmla="*/ 2840189 h 5303520"/>
                <a:gd name="connsiteX117" fmla="*/ 6114056 w 6318157"/>
                <a:gd name="connsiteY117" fmla="*/ 2819234 h 5303520"/>
                <a:gd name="connsiteX118" fmla="*/ 6152156 w 6318157"/>
                <a:gd name="connsiteY118" fmla="*/ 2849714 h 5303520"/>
                <a:gd name="connsiteX119" fmla="*/ 6260741 w 6318157"/>
                <a:gd name="connsiteY119" fmla="*/ 2828759 h 5303520"/>
                <a:gd name="connsiteX120" fmla="*/ 6292298 w 6318157"/>
                <a:gd name="connsiteY120" fmla="*/ 2839444 h 5303520"/>
                <a:gd name="connsiteX121" fmla="*/ 6304556 w 6318157"/>
                <a:gd name="connsiteY121" fmla="*/ 2798279 h 5303520"/>
                <a:gd name="connsiteX122" fmla="*/ 6306461 w 6318157"/>
                <a:gd name="connsiteY122" fmla="*/ 2769704 h 5303520"/>
                <a:gd name="connsiteX123" fmla="*/ 6317891 w 6318157"/>
                <a:gd name="connsiteY123" fmla="*/ 2758274 h 5303520"/>
                <a:gd name="connsiteX124" fmla="*/ 6268361 w 6318157"/>
                <a:gd name="connsiteY124" fmla="*/ 2735414 h 5303520"/>
                <a:gd name="connsiteX125" fmla="*/ 6220736 w 6318157"/>
                <a:gd name="connsiteY125" fmla="*/ 2503749 h 5303520"/>
                <a:gd name="connsiteX126" fmla="*/ 6169301 w 6318157"/>
                <a:gd name="connsiteY126" fmla="*/ 2529968 h 5303520"/>
                <a:gd name="connsiteX127" fmla="*/ 6119771 w 6318157"/>
                <a:gd name="connsiteY127" fmla="*/ 2493479 h 5303520"/>
                <a:gd name="connsiteX128" fmla="*/ 6051191 w 6318157"/>
                <a:gd name="connsiteY128" fmla="*/ 2478533 h 5303520"/>
                <a:gd name="connsiteX129" fmla="*/ 6053096 w 6318157"/>
                <a:gd name="connsiteY129" fmla="*/ 2394713 h 5303520"/>
                <a:gd name="connsiteX130" fmla="*/ 6027337 w 6318157"/>
                <a:gd name="connsiteY130" fmla="*/ 2429537 h 5303520"/>
                <a:gd name="connsiteX131" fmla="*/ 5994041 w 6318157"/>
                <a:gd name="connsiteY131" fmla="*/ 2371853 h 5303520"/>
                <a:gd name="connsiteX132" fmla="*/ 5976896 w 6318157"/>
                <a:gd name="connsiteY132" fmla="*/ 2232788 h 5303520"/>
                <a:gd name="connsiteX133" fmla="*/ 5915936 w 6318157"/>
                <a:gd name="connsiteY133" fmla="*/ 2234693 h 5303520"/>
                <a:gd name="connsiteX134" fmla="*/ 5892910 w 6318157"/>
                <a:gd name="connsiteY134" fmla="*/ 2169877 h 5303520"/>
                <a:gd name="connsiteX135" fmla="*/ 5813066 w 6318157"/>
                <a:gd name="connsiteY135" fmla="*/ 2200403 h 5303520"/>
                <a:gd name="connsiteX136" fmla="*/ 5752106 w 6318157"/>
                <a:gd name="connsiteY136" fmla="*/ 2166113 h 5303520"/>
                <a:gd name="connsiteX137" fmla="*/ 5719721 w 6318157"/>
                <a:gd name="connsiteY137" fmla="*/ 2187068 h 5303520"/>
                <a:gd name="connsiteX138" fmla="*/ 5653046 w 6318157"/>
                <a:gd name="connsiteY138" fmla="*/ 2169923 h 5303520"/>
                <a:gd name="connsiteX139" fmla="*/ 5677231 w 6318157"/>
                <a:gd name="connsiteY139" fmla="*/ 2146852 h 5303520"/>
                <a:gd name="connsiteX140" fmla="*/ 5628281 w 6318157"/>
                <a:gd name="connsiteY140" fmla="*/ 2105153 h 5303520"/>
                <a:gd name="connsiteX141" fmla="*/ 5488388 w 6318157"/>
                <a:gd name="connsiteY141" fmla="*/ 2108421 h 5303520"/>
                <a:gd name="connsiteX142" fmla="*/ 5453021 w 6318157"/>
                <a:gd name="connsiteY142" fmla="*/ 2187068 h 5303520"/>
                <a:gd name="connsiteX143" fmla="*/ 5472071 w 6318157"/>
                <a:gd name="connsiteY143" fmla="*/ 2234693 h 5303520"/>
                <a:gd name="connsiteX144" fmla="*/ 5422541 w 6318157"/>
                <a:gd name="connsiteY144" fmla="*/ 2248028 h 5303520"/>
                <a:gd name="connsiteX145" fmla="*/ 5451116 w 6318157"/>
                <a:gd name="connsiteY145" fmla="*/ 2293748 h 5303520"/>
                <a:gd name="connsiteX146" fmla="*/ 5516631 w 6318157"/>
                <a:gd name="connsiteY146" fmla="*/ 2288402 h 5303520"/>
                <a:gd name="connsiteX147" fmla="*/ 5523506 w 6318157"/>
                <a:gd name="connsiteY147" fmla="*/ 2339468 h 5303520"/>
                <a:gd name="connsiteX148" fmla="*/ 5446643 w 6318157"/>
                <a:gd name="connsiteY148" fmla="*/ 2615979 h 5303520"/>
                <a:gd name="connsiteX149" fmla="*/ 5239909 w 6318157"/>
                <a:gd name="connsiteY149" fmla="*/ 2576222 h 5303520"/>
                <a:gd name="connsiteX150" fmla="*/ 4953663 w 6318157"/>
                <a:gd name="connsiteY150" fmla="*/ 2512612 h 5303520"/>
                <a:gd name="connsiteX151" fmla="*/ 4699221 w 6318157"/>
                <a:gd name="connsiteY151" fmla="*/ 2337683 h 5303520"/>
                <a:gd name="connsiteX152" fmla="*/ 4325509 w 6318157"/>
                <a:gd name="connsiteY152" fmla="*/ 2202511 h 5303520"/>
                <a:gd name="connsiteX153" fmla="*/ 3705308 w 6318157"/>
                <a:gd name="connsiteY153" fmla="*/ 2035534 h 5303520"/>
                <a:gd name="connsiteX154" fmla="*/ 3641697 w 6318157"/>
                <a:gd name="connsiteY154" fmla="*/ 1677725 h 5303520"/>
                <a:gd name="connsiteX155" fmla="*/ 3458817 w 6318157"/>
                <a:gd name="connsiteY155" fmla="*/ 1526650 h 5303520"/>
                <a:gd name="connsiteX156" fmla="*/ 3593989 w 6318157"/>
                <a:gd name="connsiteY156" fmla="*/ 1343770 h 5303520"/>
                <a:gd name="connsiteX157" fmla="*/ 3601941 w 6318157"/>
                <a:gd name="connsiteY157" fmla="*/ 1097280 h 5303520"/>
                <a:gd name="connsiteX158" fmla="*/ 3148716 w 6318157"/>
                <a:gd name="connsiteY158" fmla="*/ 906448 h 5303520"/>
                <a:gd name="connsiteX159" fmla="*/ 2806810 w 6318157"/>
                <a:gd name="connsiteY159" fmla="*/ 834887 h 5303520"/>
                <a:gd name="connsiteX160" fmla="*/ 2600076 w 6318157"/>
                <a:gd name="connsiteY160" fmla="*/ 811033 h 5303520"/>
                <a:gd name="connsiteX161" fmla="*/ 2544417 w 6318157"/>
                <a:gd name="connsiteY161" fmla="*/ 580445 h 5303520"/>
                <a:gd name="connsiteX162" fmla="*/ 2464904 w 6318157"/>
                <a:gd name="connsiteY162" fmla="*/ 357808 h 5303520"/>
                <a:gd name="connsiteX163" fmla="*/ 2417196 w 6318157"/>
                <a:gd name="connsiteY163" fmla="*/ 230587 h 5303520"/>
                <a:gd name="connsiteX164" fmla="*/ 2496709 w 6318157"/>
                <a:gd name="connsiteY164" fmla="*/ 135172 h 5303520"/>
                <a:gd name="connsiteX0" fmla="*/ 2496709 w 6318157"/>
                <a:gd name="connsiteY0" fmla="*/ 135172 h 5303520"/>
                <a:gd name="connsiteX1" fmla="*/ 2393343 w 6318157"/>
                <a:gd name="connsiteY1" fmla="*/ 71561 h 5303520"/>
                <a:gd name="connsiteX2" fmla="*/ 2210463 w 6318157"/>
                <a:gd name="connsiteY2" fmla="*/ 79513 h 5303520"/>
                <a:gd name="connsiteX3" fmla="*/ 2059388 w 6318157"/>
                <a:gd name="connsiteY3" fmla="*/ 0 h 5303520"/>
                <a:gd name="connsiteX4" fmla="*/ 1908313 w 6318157"/>
                <a:gd name="connsiteY4" fmla="*/ 103367 h 5303520"/>
                <a:gd name="connsiteX5" fmla="*/ 1884459 w 6318157"/>
                <a:gd name="connsiteY5" fmla="*/ 310101 h 5303520"/>
                <a:gd name="connsiteX6" fmla="*/ 1773141 w 6318157"/>
                <a:gd name="connsiteY6" fmla="*/ 294198 h 5303520"/>
                <a:gd name="connsiteX7" fmla="*/ 1606163 w 6318157"/>
                <a:gd name="connsiteY7" fmla="*/ 318052 h 5303520"/>
                <a:gd name="connsiteX8" fmla="*/ 1391478 w 6318157"/>
                <a:gd name="connsiteY8" fmla="*/ 190831 h 5303520"/>
                <a:gd name="connsiteX9" fmla="*/ 1256306 w 6318157"/>
                <a:gd name="connsiteY9" fmla="*/ 190831 h 5303520"/>
                <a:gd name="connsiteX10" fmla="*/ 1208598 w 6318157"/>
                <a:gd name="connsiteY10" fmla="*/ 381662 h 5303520"/>
                <a:gd name="connsiteX11" fmla="*/ 1041621 w 6318157"/>
                <a:gd name="connsiteY11" fmla="*/ 548640 h 5303520"/>
                <a:gd name="connsiteX12" fmla="*/ 930303 w 6318157"/>
                <a:gd name="connsiteY12" fmla="*/ 628153 h 5303520"/>
                <a:gd name="connsiteX13" fmla="*/ 842838 w 6318157"/>
                <a:gd name="connsiteY13" fmla="*/ 572494 h 5303520"/>
                <a:gd name="connsiteX14" fmla="*/ 747423 w 6318157"/>
                <a:gd name="connsiteY14" fmla="*/ 755374 h 5303520"/>
                <a:gd name="connsiteX15" fmla="*/ 222636 w 6318157"/>
                <a:gd name="connsiteY15" fmla="*/ 930302 h 5303520"/>
                <a:gd name="connsiteX16" fmla="*/ 254442 w 6318157"/>
                <a:gd name="connsiteY16" fmla="*/ 1073426 h 5303520"/>
                <a:gd name="connsiteX17" fmla="*/ 302149 w 6318157"/>
                <a:gd name="connsiteY17" fmla="*/ 1256306 h 5303520"/>
                <a:gd name="connsiteX18" fmla="*/ 341906 w 6318157"/>
                <a:gd name="connsiteY18" fmla="*/ 1288111 h 5303520"/>
                <a:gd name="connsiteX19" fmla="*/ 508883 w 6318157"/>
                <a:gd name="connsiteY19" fmla="*/ 1319916 h 5303520"/>
                <a:gd name="connsiteX20" fmla="*/ 532737 w 6318157"/>
                <a:gd name="connsiteY20" fmla="*/ 1542553 h 5303520"/>
                <a:gd name="connsiteX21" fmla="*/ 930303 w 6318157"/>
                <a:gd name="connsiteY21" fmla="*/ 1717481 h 5303520"/>
                <a:gd name="connsiteX22" fmla="*/ 818984 w 6318157"/>
                <a:gd name="connsiteY22" fmla="*/ 1844702 h 5303520"/>
                <a:gd name="connsiteX23" fmla="*/ 644056 w 6318157"/>
                <a:gd name="connsiteY23" fmla="*/ 1828800 h 5303520"/>
                <a:gd name="connsiteX24" fmla="*/ 636104 w 6318157"/>
                <a:gd name="connsiteY24" fmla="*/ 2075290 h 5303520"/>
                <a:gd name="connsiteX25" fmla="*/ 755374 w 6318157"/>
                <a:gd name="connsiteY25" fmla="*/ 2178657 h 5303520"/>
                <a:gd name="connsiteX26" fmla="*/ 818984 w 6318157"/>
                <a:gd name="connsiteY26" fmla="*/ 2289975 h 5303520"/>
                <a:gd name="connsiteX27" fmla="*/ 818984 w 6318157"/>
                <a:gd name="connsiteY27" fmla="*/ 2329732 h 5303520"/>
                <a:gd name="connsiteX28" fmla="*/ 580445 w 6318157"/>
                <a:gd name="connsiteY28" fmla="*/ 2361537 h 5303520"/>
                <a:gd name="connsiteX29" fmla="*/ 485029 w 6318157"/>
                <a:gd name="connsiteY29" fmla="*/ 2393342 h 5303520"/>
                <a:gd name="connsiteX30" fmla="*/ 437322 w 6318157"/>
                <a:gd name="connsiteY30" fmla="*/ 2544417 h 5303520"/>
                <a:gd name="connsiteX31" fmla="*/ 238539 w 6318157"/>
                <a:gd name="connsiteY31" fmla="*/ 2615979 h 5303520"/>
                <a:gd name="connsiteX32" fmla="*/ 294198 w 6318157"/>
                <a:gd name="connsiteY32" fmla="*/ 2687541 h 5303520"/>
                <a:gd name="connsiteX33" fmla="*/ 405516 w 6318157"/>
                <a:gd name="connsiteY33" fmla="*/ 2727297 h 5303520"/>
                <a:gd name="connsiteX34" fmla="*/ 349857 w 6318157"/>
                <a:gd name="connsiteY34" fmla="*/ 2854518 h 5303520"/>
                <a:gd name="connsiteX35" fmla="*/ 206734 w 6318157"/>
                <a:gd name="connsiteY35" fmla="*/ 3021495 h 5303520"/>
                <a:gd name="connsiteX36" fmla="*/ 166977 w 6318157"/>
                <a:gd name="connsiteY36" fmla="*/ 3260034 h 5303520"/>
                <a:gd name="connsiteX37" fmla="*/ 103367 w 6318157"/>
                <a:gd name="connsiteY37" fmla="*/ 3450866 h 5303520"/>
                <a:gd name="connsiteX38" fmla="*/ 0 w 6318157"/>
                <a:gd name="connsiteY38" fmla="*/ 3570135 h 5303520"/>
                <a:gd name="connsiteX39" fmla="*/ 0 w 6318157"/>
                <a:gd name="connsiteY39" fmla="*/ 3649648 h 5303520"/>
                <a:gd name="connsiteX40" fmla="*/ 15903 w 6318157"/>
                <a:gd name="connsiteY40" fmla="*/ 3729161 h 5303520"/>
                <a:gd name="connsiteX41" fmla="*/ 127221 w 6318157"/>
                <a:gd name="connsiteY41" fmla="*/ 3745064 h 5303520"/>
                <a:gd name="connsiteX42" fmla="*/ 190831 w 6318157"/>
                <a:gd name="connsiteY42" fmla="*/ 3641697 h 5303520"/>
                <a:gd name="connsiteX43" fmla="*/ 326003 w 6318157"/>
                <a:gd name="connsiteY43" fmla="*/ 3586038 h 5303520"/>
                <a:gd name="connsiteX44" fmla="*/ 326003 w 6318157"/>
                <a:gd name="connsiteY44" fmla="*/ 3586038 h 5303520"/>
                <a:gd name="connsiteX45" fmla="*/ 445273 w 6318157"/>
                <a:gd name="connsiteY45" fmla="*/ 3705307 h 5303520"/>
                <a:gd name="connsiteX46" fmla="*/ 413468 w 6318157"/>
                <a:gd name="connsiteY46" fmla="*/ 3760967 h 5303520"/>
                <a:gd name="connsiteX47" fmla="*/ 357809 w 6318157"/>
                <a:gd name="connsiteY47" fmla="*/ 4174434 h 5303520"/>
                <a:gd name="connsiteX48" fmla="*/ 556591 w 6318157"/>
                <a:gd name="connsiteY48" fmla="*/ 3991554 h 5303520"/>
                <a:gd name="connsiteX49" fmla="*/ 620202 w 6318157"/>
                <a:gd name="connsiteY49" fmla="*/ 4023360 h 5303520"/>
                <a:gd name="connsiteX50" fmla="*/ 723569 w 6318157"/>
                <a:gd name="connsiteY50" fmla="*/ 4039262 h 5303520"/>
                <a:gd name="connsiteX51" fmla="*/ 795130 w 6318157"/>
                <a:gd name="connsiteY51" fmla="*/ 4150581 h 5303520"/>
                <a:gd name="connsiteX52" fmla="*/ 1025718 w 6318157"/>
                <a:gd name="connsiteY52" fmla="*/ 4253947 h 5303520"/>
                <a:gd name="connsiteX53" fmla="*/ 1176793 w 6318157"/>
                <a:gd name="connsiteY53" fmla="*/ 4500438 h 5303520"/>
                <a:gd name="connsiteX54" fmla="*/ 1144988 w 6318157"/>
                <a:gd name="connsiteY54" fmla="*/ 4595854 h 5303520"/>
                <a:gd name="connsiteX55" fmla="*/ 1614115 w 6318157"/>
                <a:gd name="connsiteY55" fmla="*/ 4842344 h 5303520"/>
                <a:gd name="connsiteX56" fmla="*/ 1614115 w 6318157"/>
                <a:gd name="connsiteY56" fmla="*/ 4993419 h 5303520"/>
                <a:gd name="connsiteX57" fmla="*/ 1614115 w 6318157"/>
                <a:gd name="connsiteY57" fmla="*/ 5128591 h 5303520"/>
                <a:gd name="connsiteX58" fmla="*/ 1653871 w 6318157"/>
                <a:gd name="connsiteY58" fmla="*/ 5255812 h 5303520"/>
                <a:gd name="connsiteX59" fmla="*/ 1844703 w 6318157"/>
                <a:gd name="connsiteY59" fmla="*/ 5303520 h 5303520"/>
                <a:gd name="connsiteX60" fmla="*/ 1844703 w 6318157"/>
                <a:gd name="connsiteY60" fmla="*/ 5303520 h 5303520"/>
                <a:gd name="connsiteX61" fmla="*/ 1971923 w 6318157"/>
                <a:gd name="connsiteY61" fmla="*/ 5247861 h 5303520"/>
                <a:gd name="connsiteX62" fmla="*/ 2115047 w 6318157"/>
                <a:gd name="connsiteY62" fmla="*/ 5239909 h 5303520"/>
                <a:gd name="connsiteX63" fmla="*/ 2170706 w 6318157"/>
                <a:gd name="connsiteY63" fmla="*/ 5144494 h 5303520"/>
                <a:gd name="connsiteX64" fmla="*/ 2083242 w 6318157"/>
                <a:gd name="connsiteY64" fmla="*/ 5080883 h 5303520"/>
                <a:gd name="connsiteX65" fmla="*/ 2011680 w 6318157"/>
                <a:gd name="connsiteY65" fmla="*/ 5033175 h 5303520"/>
                <a:gd name="connsiteX66" fmla="*/ 1932167 w 6318157"/>
                <a:gd name="connsiteY66" fmla="*/ 4937760 h 5303520"/>
                <a:gd name="connsiteX67" fmla="*/ 1884459 w 6318157"/>
                <a:gd name="connsiteY67" fmla="*/ 4834393 h 5303520"/>
                <a:gd name="connsiteX68" fmla="*/ 1940118 w 6318157"/>
                <a:gd name="connsiteY68" fmla="*/ 4770782 h 5303520"/>
                <a:gd name="connsiteX69" fmla="*/ 2226365 w 6318157"/>
                <a:gd name="connsiteY69" fmla="*/ 4683318 h 5303520"/>
                <a:gd name="connsiteX70" fmla="*/ 2313829 w 6318157"/>
                <a:gd name="connsiteY70" fmla="*/ 4707172 h 5303520"/>
                <a:gd name="connsiteX71" fmla="*/ 2449002 w 6318157"/>
                <a:gd name="connsiteY71" fmla="*/ 4731026 h 5303520"/>
                <a:gd name="connsiteX72" fmla="*/ 2504661 w 6318157"/>
                <a:gd name="connsiteY72" fmla="*/ 4826441 h 5303520"/>
                <a:gd name="connsiteX73" fmla="*/ 2584174 w 6318157"/>
                <a:gd name="connsiteY73" fmla="*/ 4818490 h 5303520"/>
                <a:gd name="connsiteX74" fmla="*/ 2798859 w 6318157"/>
                <a:gd name="connsiteY74" fmla="*/ 4818490 h 5303520"/>
                <a:gd name="connsiteX75" fmla="*/ 2934031 w 6318157"/>
                <a:gd name="connsiteY75" fmla="*/ 4945711 h 5303520"/>
                <a:gd name="connsiteX76" fmla="*/ 2910177 w 6318157"/>
                <a:gd name="connsiteY76" fmla="*/ 5136542 h 5303520"/>
                <a:gd name="connsiteX77" fmla="*/ 2981739 w 6318157"/>
                <a:gd name="connsiteY77" fmla="*/ 5080883 h 5303520"/>
                <a:gd name="connsiteX78" fmla="*/ 3101009 w 6318157"/>
                <a:gd name="connsiteY78" fmla="*/ 5144494 h 5303520"/>
                <a:gd name="connsiteX79" fmla="*/ 3164619 w 6318157"/>
                <a:gd name="connsiteY79" fmla="*/ 4842344 h 5303520"/>
                <a:gd name="connsiteX80" fmla="*/ 3116911 w 6318157"/>
                <a:gd name="connsiteY80" fmla="*/ 4476584 h 5303520"/>
                <a:gd name="connsiteX81" fmla="*/ 3156668 w 6318157"/>
                <a:gd name="connsiteY81" fmla="*/ 4365266 h 5303520"/>
                <a:gd name="connsiteX82" fmla="*/ 3323645 w 6318157"/>
                <a:gd name="connsiteY82" fmla="*/ 4301655 h 5303520"/>
                <a:gd name="connsiteX83" fmla="*/ 3482671 w 6318157"/>
                <a:gd name="connsiteY83" fmla="*/ 4253947 h 5303520"/>
                <a:gd name="connsiteX84" fmla="*/ 3570136 w 6318157"/>
                <a:gd name="connsiteY84" fmla="*/ 4333461 h 5303520"/>
                <a:gd name="connsiteX85" fmla="*/ 3530379 w 6318157"/>
                <a:gd name="connsiteY85" fmla="*/ 4444779 h 5303520"/>
                <a:gd name="connsiteX86" fmla="*/ 3546282 w 6318157"/>
                <a:gd name="connsiteY86" fmla="*/ 4548146 h 5303520"/>
                <a:gd name="connsiteX87" fmla="*/ 3609892 w 6318157"/>
                <a:gd name="connsiteY87" fmla="*/ 4603805 h 5303520"/>
                <a:gd name="connsiteX88" fmla="*/ 3673503 w 6318157"/>
                <a:gd name="connsiteY88" fmla="*/ 4611756 h 5303520"/>
                <a:gd name="connsiteX89" fmla="*/ 3745064 w 6318157"/>
                <a:gd name="connsiteY89" fmla="*/ 4746928 h 5303520"/>
                <a:gd name="connsiteX90" fmla="*/ 4071068 w 6318157"/>
                <a:gd name="connsiteY90" fmla="*/ 4691269 h 5303520"/>
                <a:gd name="connsiteX91" fmla="*/ 4397071 w 6318157"/>
                <a:gd name="connsiteY91" fmla="*/ 4659464 h 5303520"/>
                <a:gd name="connsiteX92" fmla="*/ 4436828 w 6318157"/>
                <a:gd name="connsiteY92" fmla="*/ 4762831 h 5303520"/>
                <a:gd name="connsiteX93" fmla="*/ 4500438 w 6318157"/>
                <a:gd name="connsiteY93" fmla="*/ 4731026 h 5303520"/>
                <a:gd name="connsiteX94" fmla="*/ 4595854 w 6318157"/>
                <a:gd name="connsiteY94" fmla="*/ 4659464 h 5303520"/>
                <a:gd name="connsiteX95" fmla="*/ 4659464 w 6318157"/>
                <a:gd name="connsiteY95" fmla="*/ 4500438 h 5303520"/>
                <a:gd name="connsiteX96" fmla="*/ 4683318 w 6318157"/>
                <a:gd name="connsiteY96" fmla="*/ 4277801 h 5303520"/>
                <a:gd name="connsiteX97" fmla="*/ 4516341 w 6318157"/>
                <a:gd name="connsiteY97" fmla="*/ 4222142 h 5303520"/>
                <a:gd name="connsiteX98" fmla="*/ 4548146 w 6318157"/>
                <a:gd name="connsiteY98" fmla="*/ 4047214 h 5303520"/>
                <a:gd name="connsiteX99" fmla="*/ 4619708 w 6318157"/>
                <a:gd name="connsiteY99" fmla="*/ 3991554 h 5303520"/>
                <a:gd name="connsiteX100" fmla="*/ 4738977 w 6318157"/>
                <a:gd name="connsiteY100" fmla="*/ 3856382 h 5303520"/>
                <a:gd name="connsiteX101" fmla="*/ 4826442 w 6318157"/>
                <a:gd name="connsiteY101" fmla="*/ 3737113 h 5303520"/>
                <a:gd name="connsiteX102" fmla="*/ 4929809 w 6318157"/>
                <a:gd name="connsiteY102" fmla="*/ 3824577 h 5303520"/>
                <a:gd name="connsiteX103" fmla="*/ 4921857 w 6318157"/>
                <a:gd name="connsiteY103" fmla="*/ 3991554 h 5303520"/>
                <a:gd name="connsiteX104" fmla="*/ 4977516 w 6318157"/>
                <a:gd name="connsiteY104" fmla="*/ 4015408 h 5303520"/>
                <a:gd name="connsiteX105" fmla="*/ 5025224 w 6318157"/>
                <a:gd name="connsiteY105" fmla="*/ 3919993 h 5303520"/>
                <a:gd name="connsiteX106" fmla="*/ 5072932 w 6318157"/>
                <a:gd name="connsiteY106" fmla="*/ 3919993 h 5303520"/>
                <a:gd name="connsiteX107" fmla="*/ 5144494 w 6318157"/>
                <a:gd name="connsiteY107" fmla="*/ 3816626 h 5303520"/>
                <a:gd name="connsiteX108" fmla="*/ 5160396 w 6318157"/>
                <a:gd name="connsiteY108" fmla="*/ 3745064 h 5303520"/>
                <a:gd name="connsiteX109" fmla="*/ 5390984 w 6318157"/>
                <a:gd name="connsiteY109" fmla="*/ 3697356 h 5303520"/>
                <a:gd name="connsiteX110" fmla="*/ 5486400 w 6318157"/>
                <a:gd name="connsiteY110" fmla="*/ 3593989 h 5303520"/>
                <a:gd name="connsiteX111" fmla="*/ 5390984 w 6318157"/>
                <a:gd name="connsiteY111" fmla="*/ 3530379 h 5303520"/>
                <a:gd name="connsiteX112" fmla="*/ 5343276 w 6318157"/>
                <a:gd name="connsiteY112" fmla="*/ 3291840 h 5303520"/>
                <a:gd name="connsiteX113" fmla="*/ 5478449 w 6318157"/>
                <a:gd name="connsiteY113" fmla="*/ 3021495 h 5303520"/>
                <a:gd name="connsiteX114" fmla="*/ 5820355 w 6318157"/>
                <a:gd name="connsiteY114" fmla="*/ 2949934 h 5303520"/>
                <a:gd name="connsiteX115" fmla="*/ 6020959 w 6318157"/>
                <a:gd name="connsiteY115" fmla="*/ 2817743 h 5303520"/>
                <a:gd name="connsiteX116" fmla="*/ 6058811 w 6318157"/>
                <a:gd name="connsiteY116" fmla="*/ 2840189 h 5303520"/>
                <a:gd name="connsiteX117" fmla="*/ 6114056 w 6318157"/>
                <a:gd name="connsiteY117" fmla="*/ 2819234 h 5303520"/>
                <a:gd name="connsiteX118" fmla="*/ 6152156 w 6318157"/>
                <a:gd name="connsiteY118" fmla="*/ 2849714 h 5303520"/>
                <a:gd name="connsiteX119" fmla="*/ 6260741 w 6318157"/>
                <a:gd name="connsiteY119" fmla="*/ 2828759 h 5303520"/>
                <a:gd name="connsiteX120" fmla="*/ 6292298 w 6318157"/>
                <a:gd name="connsiteY120" fmla="*/ 2839444 h 5303520"/>
                <a:gd name="connsiteX121" fmla="*/ 6304556 w 6318157"/>
                <a:gd name="connsiteY121" fmla="*/ 2798279 h 5303520"/>
                <a:gd name="connsiteX122" fmla="*/ 6306461 w 6318157"/>
                <a:gd name="connsiteY122" fmla="*/ 2769704 h 5303520"/>
                <a:gd name="connsiteX123" fmla="*/ 6317891 w 6318157"/>
                <a:gd name="connsiteY123" fmla="*/ 2758274 h 5303520"/>
                <a:gd name="connsiteX124" fmla="*/ 6268361 w 6318157"/>
                <a:gd name="connsiteY124" fmla="*/ 2735414 h 5303520"/>
                <a:gd name="connsiteX125" fmla="*/ 6220736 w 6318157"/>
                <a:gd name="connsiteY125" fmla="*/ 2503749 h 5303520"/>
                <a:gd name="connsiteX126" fmla="*/ 6169301 w 6318157"/>
                <a:gd name="connsiteY126" fmla="*/ 2529968 h 5303520"/>
                <a:gd name="connsiteX127" fmla="*/ 6119771 w 6318157"/>
                <a:gd name="connsiteY127" fmla="*/ 2493479 h 5303520"/>
                <a:gd name="connsiteX128" fmla="*/ 6051191 w 6318157"/>
                <a:gd name="connsiteY128" fmla="*/ 2478533 h 5303520"/>
                <a:gd name="connsiteX129" fmla="*/ 6053096 w 6318157"/>
                <a:gd name="connsiteY129" fmla="*/ 2394713 h 5303520"/>
                <a:gd name="connsiteX130" fmla="*/ 6027337 w 6318157"/>
                <a:gd name="connsiteY130" fmla="*/ 2429537 h 5303520"/>
                <a:gd name="connsiteX131" fmla="*/ 5994041 w 6318157"/>
                <a:gd name="connsiteY131" fmla="*/ 2371853 h 5303520"/>
                <a:gd name="connsiteX132" fmla="*/ 5976896 w 6318157"/>
                <a:gd name="connsiteY132" fmla="*/ 2232788 h 5303520"/>
                <a:gd name="connsiteX133" fmla="*/ 5915936 w 6318157"/>
                <a:gd name="connsiteY133" fmla="*/ 2234693 h 5303520"/>
                <a:gd name="connsiteX134" fmla="*/ 5892910 w 6318157"/>
                <a:gd name="connsiteY134" fmla="*/ 2169877 h 5303520"/>
                <a:gd name="connsiteX135" fmla="*/ 5813066 w 6318157"/>
                <a:gd name="connsiteY135" fmla="*/ 2200403 h 5303520"/>
                <a:gd name="connsiteX136" fmla="*/ 5752106 w 6318157"/>
                <a:gd name="connsiteY136" fmla="*/ 2166113 h 5303520"/>
                <a:gd name="connsiteX137" fmla="*/ 5719721 w 6318157"/>
                <a:gd name="connsiteY137" fmla="*/ 2187068 h 5303520"/>
                <a:gd name="connsiteX138" fmla="*/ 5653046 w 6318157"/>
                <a:gd name="connsiteY138" fmla="*/ 2169923 h 5303520"/>
                <a:gd name="connsiteX139" fmla="*/ 5677231 w 6318157"/>
                <a:gd name="connsiteY139" fmla="*/ 2146852 h 5303520"/>
                <a:gd name="connsiteX140" fmla="*/ 5628281 w 6318157"/>
                <a:gd name="connsiteY140" fmla="*/ 2105153 h 5303520"/>
                <a:gd name="connsiteX141" fmla="*/ 5488388 w 6318157"/>
                <a:gd name="connsiteY141" fmla="*/ 2108421 h 5303520"/>
                <a:gd name="connsiteX142" fmla="*/ 5453021 w 6318157"/>
                <a:gd name="connsiteY142" fmla="*/ 2187068 h 5303520"/>
                <a:gd name="connsiteX143" fmla="*/ 5472071 w 6318157"/>
                <a:gd name="connsiteY143" fmla="*/ 2234693 h 5303520"/>
                <a:gd name="connsiteX144" fmla="*/ 5422541 w 6318157"/>
                <a:gd name="connsiteY144" fmla="*/ 2248028 h 5303520"/>
                <a:gd name="connsiteX145" fmla="*/ 5451116 w 6318157"/>
                <a:gd name="connsiteY145" fmla="*/ 2293748 h 5303520"/>
                <a:gd name="connsiteX146" fmla="*/ 5516631 w 6318157"/>
                <a:gd name="connsiteY146" fmla="*/ 2288402 h 5303520"/>
                <a:gd name="connsiteX147" fmla="*/ 5523506 w 6318157"/>
                <a:gd name="connsiteY147" fmla="*/ 2339468 h 5303520"/>
                <a:gd name="connsiteX148" fmla="*/ 5355203 w 6318157"/>
                <a:gd name="connsiteY148" fmla="*/ 2652174 h 5303520"/>
                <a:gd name="connsiteX149" fmla="*/ 5239909 w 6318157"/>
                <a:gd name="connsiteY149" fmla="*/ 2576222 h 5303520"/>
                <a:gd name="connsiteX150" fmla="*/ 4953663 w 6318157"/>
                <a:gd name="connsiteY150" fmla="*/ 2512612 h 5303520"/>
                <a:gd name="connsiteX151" fmla="*/ 4699221 w 6318157"/>
                <a:gd name="connsiteY151" fmla="*/ 2337683 h 5303520"/>
                <a:gd name="connsiteX152" fmla="*/ 4325509 w 6318157"/>
                <a:gd name="connsiteY152" fmla="*/ 2202511 h 5303520"/>
                <a:gd name="connsiteX153" fmla="*/ 3705308 w 6318157"/>
                <a:gd name="connsiteY153" fmla="*/ 2035534 h 5303520"/>
                <a:gd name="connsiteX154" fmla="*/ 3641697 w 6318157"/>
                <a:gd name="connsiteY154" fmla="*/ 1677725 h 5303520"/>
                <a:gd name="connsiteX155" fmla="*/ 3458817 w 6318157"/>
                <a:gd name="connsiteY155" fmla="*/ 1526650 h 5303520"/>
                <a:gd name="connsiteX156" fmla="*/ 3593989 w 6318157"/>
                <a:gd name="connsiteY156" fmla="*/ 1343770 h 5303520"/>
                <a:gd name="connsiteX157" fmla="*/ 3601941 w 6318157"/>
                <a:gd name="connsiteY157" fmla="*/ 1097280 h 5303520"/>
                <a:gd name="connsiteX158" fmla="*/ 3148716 w 6318157"/>
                <a:gd name="connsiteY158" fmla="*/ 906448 h 5303520"/>
                <a:gd name="connsiteX159" fmla="*/ 2806810 w 6318157"/>
                <a:gd name="connsiteY159" fmla="*/ 834887 h 5303520"/>
                <a:gd name="connsiteX160" fmla="*/ 2600076 w 6318157"/>
                <a:gd name="connsiteY160" fmla="*/ 811033 h 5303520"/>
                <a:gd name="connsiteX161" fmla="*/ 2544417 w 6318157"/>
                <a:gd name="connsiteY161" fmla="*/ 580445 h 5303520"/>
                <a:gd name="connsiteX162" fmla="*/ 2464904 w 6318157"/>
                <a:gd name="connsiteY162" fmla="*/ 357808 h 5303520"/>
                <a:gd name="connsiteX163" fmla="*/ 2417196 w 6318157"/>
                <a:gd name="connsiteY163" fmla="*/ 230587 h 5303520"/>
                <a:gd name="connsiteX164" fmla="*/ 2496709 w 6318157"/>
                <a:gd name="connsiteY164" fmla="*/ 135172 h 5303520"/>
                <a:gd name="connsiteX0" fmla="*/ 2496709 w 6318157"/>
                <a:gd name="connsiteY0" fmla="*/ 135172 h 5303520"/>
                <a:gd name="connsiteX1" fmla="*/ 2393343 w 6318157"/>
                <a:gd name="connsiteY1" fmla="*/ 71561 h 5303520"/>
                <a:gd name="connsiteX2" fmla="*/ 2210463 w 6318157"/>
                <a:gd name="connsiteY2" fmla="*/ 79513 h 5303520"/>
                <a:gd name="connsiteX3" fmla="*/ 2059388 w 6318157"/>
                <a:gd name="connsiteY3" fmla="*/ 0 h 5303520"/>
                <a:gd name="connsiteX4" fmla="*/ 1908313 w 6318157"/>
                <a:gd name="connsiteY4" fmla="*/ 103367 h 5303520"/>
                <a:gd name="connsiteX5" fmla="*/ 1884459 w 6318157"/>
                <a:gd name="connsiteY5" fmla="*/ 310101 h 5303520"/>
                <a:gd name="connsiteX6" fmla="*/ 1773141 w 6318157"/>
                <a:gd name="connsiteY6" fmla="*/ 294198 h 5303520"/>
                <a:gd name="connsiteX7" fmla="*/ 1606163 w 6318157"/>
                <a:gd name="connsiteY7" fmla="*/ 318052 h 5303520"/>
                <a:gd name="connsiteX8" fmla="*/ 1391478 w 6318157"/>
                <a:gd name="connsiteY8" fmla="*/ 190831 h 5303520"/>
                <a:gd name="connsiteX9" fmla="*/ 1256306 w 6318157"/>
                <a:gd name="connsiteY9" fmla="*/ 190831 h 5303520"/>
                <a:gd name="connsiteX10" fmla="*/ 1208598 w 6318157"/>
                <a:gd name="connsiteY10" fmla="*/ 381662 h 5303520"/>
                <a:gd name="connsiteX11" fmla="*/ 1041621 w 6318157"/>
                <a:gd name="connsiteY11" fmla="*/ 548640 h 5303520"/>
                <a:gd name="connsiteX12" fmla="*/ 930303 w 6318157"/>
                <a:gd name="connsiteY12" fmla="*/ 628153 h 5303520"/>
                <a:gd name="connsiteX13" fmla="*/ 842838 w 6318157"/>
                <a:gd name="connsiteY13" fmla="*/ 572494 h 5303520"/>
                <a:gd name="connsiteX14" fmla="*/ 747423 w 6318157"/>
                <a:gd name="connsiteY14" fmla="*/ 755374 h 5303520"/>
                <a:gd name="connsiteX15" fmla="*/ 222636 w 6318157"/>
                <a:gd name="connsiteY15" fmla="*/ 930302 h 5303520"/>
                <a:gd name="connsiteX16" fmla="*/ 254442 w 6318157"/>
                <a:gd name="connsiteY16" fmla="*/ 1073426 h 5303520"/>
                <a:gd name="connsiteX17" fmla="*/ 302149 w 6318157"/>
                <a:gd name="connsiteY17" fmla="*/ 1256306 h 5303520"/>
                <a:gd name="connsiteX18" fmla="*/ 341906 w 6318157"/>
                <a:gd name="connsiteY18" fmla="*/ 1288111 h 5303520"/>
                <a:gd name="connsiteX19" fmla="*/ 508883 w 6318157"/>
                <a:gd name="connsiteY19" fmla="*/ 1319916 h 5303520"/>
                <a:gd name="connsiteX20" fmla="*/ 532737 w 6318157"/>
                <a:gd name="connsiteY20" fmla="*/ 1542553 h 5303520"/>
                <a:gd name="connsiteX21" fmla="*/ 930303 w 6318157"/>
                <a:gd name="connsiteY21" fmla="*/ 1717481 h 5303520"/>
                <a:gd name="connsiteX22" fmla="*/ 818984 w 6318157"/>
                <a:gd name="connsiteY22" fmla="*/ 1844702 h 5303520"/>
                <a:gd name="connsiteX23" fmla="*/ 644056 w 6318157"/>
                <a:gd name="connsiteY23" fmla="*/ 1828800 h 5303520"/>
                <a:gd name="connsiteX24" fmla="*/ 636104 w 6318157"/>
                <a:gd name="connsiteY24" fmla="*/ 2075290 h 5303520"/>
                <a:gd name="connsiteX25" fmla="*/ 755374 w 6318157"/>
                <a:gd name="connsiteY25" fmla="*/ 2178657 h 5303520"/>
                <a:gd name="connsiteX26" fmla="*/ 818984 w 6318157"/>
                <a:gd name="connsiteY26" fmla="*/ 2289975 h 5303520"/>
                <a:gd name="connsiteX27" fmla="*/ 818984 w 6318157"/>
                <a:gd name="connsiteY27" fmla="*/ 2329732 h 5303520"/>
                <a:gd name="connsiteX28" fmla="*/ 580445 w 6318157"/>
                <a:gd name="connsiteY28" fmla="*/ 2361537 h 5303520"/>
                <a:gd name="connsiteX29" fmla="*/ 485029 w 6318157"/>
                <a:gd name="connsiteY29" fmla="*/ 2393342 h 5303520"/>
                <a:gd name="connsiteX30" fmla="*/ 437322 w 6318157"/>
                <a:gd name="connsiteY30" fmla="*/ 2544417 h 5303520"/>
                <a:gd name="connsiteX31" fmla="*/ 238539 w 6318157"/>
                <a:gd name="connsiteY31" fmla="*/ 2615979 h 5303520"/>
                <a:gd name="connsiteX32" fmla="*/ 294198 w 6318157"/>
                <a:gd name="connsiteY32" fmla="*/ 2687541 h 5303520"/>
                <a:gd name="connsiteX33" fmla="*/ 405516 w 6318157"/>
                <a:gd name="connsiteY33" fmla="*/ 2727297 h 5303520"/>
                <a:gd name="connsiteX34" fmla="*/ 349857 w 6318157"/>
                <a:gd name="connsiteY34" fmla="*/ 2854518 h 5303520"/>
                <a:gd name="connsiteX35" fmla="*/ 206734 w 6318157"/>
                <a:gd name="connsiteY35" fmla="*/ 3021495 h 5303520"/>
                <a:gd name="connsiteX36" fmla="*/ 166977 w 6318157"/>
                <a:gd name="connsiteY36" fmla="*/ 3260034 h 5303520"/>
                <a:gd name="connsiteX37" fmla="*/ 103367 w 6318157"/>
                <a:gd name="connsiteY37" fmla="*/ 3450866 h 5303520"/>
                <a:gd name="connsiteX38" fmla="*/ 0 w 6318157"/>
                <a:gd name="connsiteY38" fmla="*/ 3570135 h 5303520"/>
                <a:gd name="connsiteX39" fmla="*/ 0 w 6318157"/>
                <a:gd name="connsiteY39" fmla="*/ 3649648 h 5303520"/>
                <a:gd name="connsiteX40" fmla="*/ 15903 w 6318157"/>
                <a:gd name="connsiteY40" fmla="*/ 3729161 h 5303520"/>
                <a:gd name="connsiteX41" fmla="*/ 127221 w 6318157"/>
                <a:gd name="connsiteY41" fmla="*/ 3745064 h 5303520"/>
                <a:gd name="connsiteX42" fmla="*/ 190831 w 6318157"/>
                <a:gd name="connsiteY42" fmla="*/ 3641697 h 5303520"/>
                <a:gd name="connsiteX43" fmla="*/ 326003 w 6318157"/>
                <a:gd name="connsiteY43" fmla="*/ 3586038 h 5303520"/>
                <a:gd name="connsiteX44" fmla="*/ 326003 w 6318157"/>
                <a:gd name="connsiteY44" fmla="*/ 3586038 h 5303520"/>
                <a:gd name="connsiteX45" fmla="*/ 445273 w 6318157"/>
                <a:gd name="connsiteY45" fmla="*/ 3705307 h 5303520"/>
                <a:gd name="connsiteX46" fmla="*/ 413468 w 6318157"/>
                <a:gd name="connsiteY46" fmla="*/ 3760967 h 5303520"/>
                <a:gd name="connsiteX47" fmla="*/ 357809 w 6318157"/>
                <a:gd name="connsiteY47" fmla="*/ 4174434 h 5303520"/>
                <a:gd name="connsiteX48" fmla="*/ 556591 w 6318157"/>
                <a:gd name="connsiteY48" fmla="*/ 3991554 h 5303520"/>
                <a:gd name="connsiteX49" fmla="*/ 620202 w 6318157"/>
                <a:gd name="connsiteY49" fmla="*/ 4023360 h 5303520"/>
                <a:gd name="connsiteX50" fmla="*/ 723569 w 6318157"/>
                <a:gd name="connsiteY50" fmla="*/ 4039262 h 5303520"/>
                <a:gd name="connsiteX51" fmla="*/ 795130 w 6318157"/>
                <a:gd name="connsiteY51" fmla="*/ 4150581 h 5303520"/>
                <a:gd name="connsiteX52" fmla="*/ 1025718 w 6318157"/>
                <a:gd name="connsiteY52" fmla="*/ 4253947 h 5303520"/>
                <a:gd name="connsiteX53" fmla="*/ 1176793 w 6318157"/>
                <a:gd name="connsiteY53" fmla="*/ 4500438 h 5303520"/>
                <a:gd name="connsiteX54" fmla="*/ 1144988 w 6318157"/>
                <a:gd name="connsiteY54" fmla="*/ 4595854 h 5303520"/>
                <a:gd name="connsiteX55" fmla="*/ 1614115 w 6318157"/>
                <a:gd name="connsiteY55" fmla="*/ 4842344 h 5303520"/>
                <a:gd name="connsiteX56" fmla="*/ 1614115 w 6318157"/>
                <a:gd name="connsiteY56" fmla="*/ 4993419 h 5303520"/>
                <a:gd name="connsiteX57" fmla="*/ 1614115 w 6318157"/>
                <a:gd name="connsiteY57" fmla="*/ 5128591 h 5303520"/>
                <a:gd name="connsiteX58" fmla="*/ 1653871 w 6318157"/>
                <a:gd name="connsiteY58" fmla="*/ 5255812 h 5303520"/>
                <a:gd name="connsiteX59" fmla="*/ 1844703 w 6318157"/>
                <a:gd name="connsiteY59" fmla="*/ 5303520 h 5303520"/>
                <a:gd name="connsiteX60" fmla="*/ 1844703 w 6318157"/>
                <a:gd name="connsiteY60" fmla="*/ 5303520 h 5303520"/>
                <a:gd name="connsiteX61" fmla="*/ 1971923 w 6318157"/>
                <a:gd name="connsiteY61" fmla="*/ 5247861 h 5303520"/>
                <a:gd name="connsiteX62" fmla="*/ 2115047 w 6318157"/>
                <a:gd name="connsiteY62" fmla="*/ 5239909 h 5303520"/>
                <a:gd name="connsiteX63" fmla="*/ 2170706 w 6318157"/>
                <a:gd name="connsiteY63" fmla="*/ 5144494 h 5303520"/>
                <a:gd name="connsiteX64" fmla="*/ 2083242 w 6318157"/>
                <a:gd name="connsiteY64" fmla="*/ 5080883 h 5303520"/>
                <a:gd name="connsiteX65" fmla="*/ 2011680 w 6318157"/>
                <a:gd name="connsiteY65" fmla="*/ 5033175 h 5303520"/>
                <a:gd name="connsiteX66" fmla="*/ 1932167 w 6318157"/>
                <a:gd name="connsiteY66" fmla="*/ 4937760 h 5303520"/>
                <a:gd name="connsiteX67" fmla="*/ 1884459 w 6318157"/>
                <a:gd name="connsiteY67" fmla="*/ 4834393 h 5303520"/>
                <a:gd name="connsiteX68" fmla="*/ 1940118 w 6318157"/>
                <a:gd name="connsiteY68" fmla="*/ 4770782 h 5303520"/>
                <a:gd name="connsiteX69" fmla="*/ 2226365 w 6318157"/>
                <a:gd name="connsiteY69" fmla="*/ 4683318 h 5303520"/>
                <a:gd name="connsiteX70" fmla="*/ 2313829 w 6318157"/>
                <a:gd name="connsiteY70" fmla="*/ 4707172 h 5303520"/>
                <a:gd name="connsiteX71" fmla="*/ 2449002 w 6318157"/>
                <a:gd name="connsiteY71" fmla="*/ 4731026 h 5303520"/>
                <a:gd name="connsiteX72" fmla="*/ 2504661 w 6318157"/>
                <a:gd name="connsiteY72" fmla="*/ 4826441 h 5303520"/>
                <a:gd name="connsiteX73" fmla="*/ 2584174 w 6318157"/>
                <a:gd name="connsiteY73" fmla="*/ 4818490 h 5303520"/>
                <a:gd name="connsiteX74" fmla="*/ 2798859 w 6318157"/>
                <a:gd name="connsiteY74" fmla="*/ 4818490 h 5303520"/>
                <a:gd name="connsiteX75" fmla="*/ 2934031 w 6318157"/>
                <a:gd name="connsiteY75" fmla="*/ 4945711 h 5303520"/>
                <a:gd name="connsiteX76" fmla="*/ 2910177 w 6318157"/>
                <a:gd name="connsiteY76" fmla="*/ 5136542 h 5303520"/>
                <a:gd name="connsiteX77" fmla="*/ 2981739 w 6318157"/>
                <a:gd name="connsiteY77" fmla="*/ 5080883 h 5303520"/>
                <a:gd name="connsiteX78" fmla="*/ 3101009 w 6318157"/>
                <a:gd name="connsiteY78" fmla="*/ 5144494 h 5303520"/>
                <a:gd name="connsiteX79" fmla="*/ 3164619 w 6318157"/>
                <a:gd name="connsiteY79" fmla="*/ 4842344 h 5303520"/>
                <a:gd name="connsiteX80" fmla="*/ 3116911 w 6318157"/>
                <a:gd name="connsiteY80" fmla="*/ 4476584 h 5303520"/>
                <a:gd name="connsiteX81" fmla="*/ 3156668 w 6318157"/>
                <a:gd name="connsiteY81" fmla="*/ 4365266 h 5303520"/>
                <a:gd name="connsiteX82" fmla="*/ 3323645 w 6318157"/>
                <a:gd name="connsiteY82" fmla="*/ 4301655 h 5303520"/>
                <a:gd name="connsiteX83" fmla="*/ 3482671 w 6318157"/>
                <a:gd name="connsiteY83" fmla="*/ 4253947 h 5303520"/>
                <a:gd name="connsiteX84" fmla="*/ 3570136 w 6318157"/>
                <a:gd name="connsiteY84" fmla="*/ 4333461 h 5303520"/>
                <a:gd name="connsiteX85" fmla="*/ 3530379 w 6318157"/>
                <a:gd name="connsiteY85" fmla="*/ 4444779 h 5303520"/>
                <a:gd name="connsiteX86" fmla="*/ 3546282 w 6318157"/>
                <a:gd name="connsiteY86" fmla="*/ 4548146 h 5303520"/>
                <a:gd name="connsiteX87" fmla="*/ 3609892 w 6318157"/>
                <a:gd name="connsiteY87" fmla="*/ 4603805 h 5303520"/>
                <a:gd name="connsiteX88" fmla="*/ 3673503 w 6318157"/>
                <a:gd name="connsiteY88" fmla="*/ 4611756 h 5303520"/>
                <a:gd name="connsiteX89" fmla="*/ 3745064 w 6318157"/>
                <a:gd name="connsiteY89" fmla="*/ 4746928 h 5303520"/>
                <a:gd name="connsiteX90" fmla="*/ 4071068 w 6318157"/>
                <a:gd name="connsiteY90" fmla="*/ 4691269 h 5303520"/>
                <a:gd name="connsiteX91" fmla="*/ 4397071 w 6318157"/>
                <a:gd name="connsiteY91" fmla="*/ 4659464 h 5303520"/>
                <a:gd name="connsiteX92" fmla="*/ 4436828 w 6318157"/>
                <a:gd name="connsiteY92" fmla="*/ 4762831 h 5303520"/>
                <a:gd name="connsiteX93" fmla="*/ 4500438 w 6318157"/>
                <a:gd name="connsiteY93" fmla="*/ 4731026 h 5303520"/>
                <a:gd name="connsiteX94" fmla="*/ 4595854 w 6318157"/>
                <a:gd name="connsiteY94" fmla="*/ 4659464 h 5303520"/>
                <a:gd name="connsiteX95" fmla="*/ 4659464 w 6318157"/>
                <a:gd name="connsiteY95" fmla="*/ 4500438 h 5303520"/>
                <a:gd name="connsiteX96" fmla="*/ 4683318 w 6318157"/>
                <a:gd name="connsiteY96" fmla="*/ 4277801 h 5303520"/>
                <a:gd name="connsiteX97" fmla="*/ 4516341 w 6318157"/>
                <a:gd name="connsiteY97" fmla="*/ 4222142 h 5303520"/>
                <a:gd name="connsiteX98" fmla="*/ 4548146 w 6318157"/>
                <a:gd name="connsiteY98" fmla="*/ 4047214 h 5303520"/>
                <a:gd name="connsiteX99" fmla="*/ 4619708 w 6318157"/>
                <a:gd name="connsiteY99" fmla="*/ 3991554 h 5303520"/>
                <a:gd name="connsiteX100" fmla="*/ 4738977 w 6318157"/>
                <a:gd name="connsiteY100" fmla="*/ 3856382 h 5303520"/>
                <a:gd name="connsiteX101" fmla="*/ 4826442 w 6318157"/>
                <a:gd name="connsiteY101" fmla="*/ 3737113 h 5303520"/>
                <a:gd name="connsiteX102" fmla="*/ 4929809 w 6318157"/>
                <a:gd name="connsiteY102" fmla="*/ 3824577 h 5303520"/>
                <a:gd name="connsiteX103" fmla="*/ 4921857 w 6318157"/>
                <a:gd name="connsiteY103" fmla="*/ 3991554 h 5303520"/>
                <a:gd name="connsiteX104" fmla="*/ 4977516 w 6318157"/>
                <a:gd name="connsiteY104" fmla="*/ 4015408 h 5303520"/>
                <a:gd name="connsiteX105" fmla="*/ 5025224 w 6318157"/>
                <a:gd name="connsiteY105" fmla="*/ 3919993 h 5303520"/>
                <a:gd name="connsiteX106" fmla="*/ 5072932 w 6318157"/>
                <a:gd name="connsiteY106" fmla="*/ 3919993 h 5303520"/>
                <a:gd name="connsiteX107" fmla="*/ 5144494 w 6318157"/>
                <a:gd name="connsiteY107" fmla="*/ 3816626 h 5303520"/>
                <a:gd name="connsiteX108" fmla="*/ 5160396 w 6318157"/>
                <a:gd name="connsiteY108" fmla="*/ 3745064 h 5303520"/>
                <a:gd name="connsiteX109" fmla="*/ 5390984 w 6318157"/>
                <a:gd name="connsiteY109" fmla="*/ 3697356 h 5303520"/>
                <a:gd name="connsiteX110" fmla="*/ 5486400 w 6318157"/>
                <a:gd name="connsiteY110" fmla="*/ 3593989 h 5303520"/>
                <a:gd name="connsiteX111" fmla="*/ 5390984 w 6318157"/>
                <a:gd name="connsiteY111" fmla="*/ 3530379 h 5303520"/>
                <a:gd name="connsiteX112" fmla="*/ 5343276 w 6318157"/>
                <a:gd name="connsiteY112" fmla="*/ 3291840 h 5303520"/>
                <a:gd name="connsiteX113" fmla="*/ 5478449 w 6318157"/>
                <a:gd name="connsiteY113" fmla="*/ 3021495 h 5303520"/>
                <a:gd name="connsiteX114" fmla="*/ 5820355 w 6318157"/>
                <a:gd name="connsiteY114" fmla="*/ 2949934 h 5303520"/>
                <a:gd name="connsiteX115" fmla="*/ 6020959 w 6318157"/>
                <a:gd name="connsiteY115" fmla="*/ 2817743 h 5303520"/>
                <a:gd name="connsiteX116" fmla="*/ 6058811 w 6318157"/>
                <a:gd name="connsiteY116" fmla="*/ 2840189 h 5303520"/>
                <a:gd name="connsiteX117" fmla="*/ 6114056 w 6318157"/>
                <a:gd name="connsiteY117" fmla="*/ 2819234 h 5303520"/>
                <a:gd name="connsiteX118" fmla="*/ 6152156 w 6318157"/>
                <a:gd name="connsiteY118" fmla="*/ 2849714 h 5303520"/>
                <a:gd name="connsiteX119" fmla="*/ 6260741 w 6318157"/>
                <a:gd name="connsiteY119" fmla="*/ 2828759 h 5303520"/>
                <a:gd name="connsiteX120" fmla="*/ 6292298 w 6318157"/>
                <a:gd name="connsiteY120" fmla="*/ 2839444 h 5303520"/>
                <a:gd name="connsiteX121" fmla="*/ 6304556 w 6318157"/>
                <a:gd name="connsiteY121" fmla="*/ 2798279 h 5303520"/>
                <a:gd name="connsiteX122" fmla="*/ 6306461 w 6318157"/>
                <a:gd name="connsiteY122" fmla="*/ 2769704 h 5303520"/>
                <a:gd name="connsiteX123" fmla="*/ 6317891 w 6318157"/>
                <a:gd name="connsiteY123" fmla="*/ 2758274 h 5303520"/>
                <a:gd name="connsiteX124" fmla="*/ 6268361 w 6318157"/>
                <a:gd name="connsiteY124" fmla="*/ 2735414 h 5303520"/>
                <a:gd name="connsiteX125" fmla="*/ 6220736 w 6318157"/>
                <a:gd name="connsiteY125" fmla="*/ 2503749 h 5303520"/>
                <a:gd name="connsiteX126" fmla="*/ 6169301 w 6318157"/>
                <a:gd name="connsiteY126" fmla="*/ 2529968 h 5303520"/>
                <a:gd name="connsiteX127" fmla="*/ 6119771 w 6318157"/>
                <a:gd name="connsiteY127" fmla="*/ 2493479 h 5303520"/>
                <a:gd name="connsiteX128" fmla="*/ 6051191 w 6318157"/>
                <a:gd name="connsiteY128" fmla="*/ 2478533 h 5303520"/>
                <a:gd name="connsiteX129" fmla="*/ 6053096 w 6318157"/>
                <a:gd name="connsiteY129" fmla="*/ 2394713 h 5303520"/>
                <a:gd name="connsiteX130" fmla="*/ 6027337 w 6318157"/>
                <a:gd name="connsiteY130" fmla="*/ 2429537 h 5303520"/>
                <a:gd name="connsiteX131" fmla="*/ 5994041 w 6318157"/>
                <a:gd name="connsiteY131" fmla="*/ 2371853 h 5303520"/>
                <a:gd name="connsiteX132" fmla="*/ 5976896 w 6318157"/>
                <a:gd name="connsiteY132" fmla="*/ 2232788 h 5303520"/>
                <a:gd name="connsiteX133" fmla="*/ 5915936 w 6318157"/>
                <a:gd name="connsiteY133" fmla="*/ 2234693 h 5303520"/>
                <a:gd name="connsiteX134" fmla="*/ 5892910 w 6318157"/>
                <a:gd name="connsiteY134" fmla="*/ 2169877 h 5303520"/>
                <a:gd name="connsiteX135" fmla="*/ 5813066 w 6318157"/>
                <a:gd name="connsiteY135" fmla="*/ 2200403 h 5303520"/>
                <a:gd name="connsiteX136" fmla="*/ 5752106 w 6318157"/>
                <a:gd name="connsiteY136" fmla="*/ 2166113 h 5303520"/>
                <a:gd name="connsiteX137" fmla="*/ 5719721 w 6318157"/>
                <a:gd name="connsiteY137" fmla="*/ 2187068 h 5303520"/>
                <a:gd name="connsiteX138" fmla="*/ 5653046 w 6318157"/>
                <a:gd name="connsiteY138" fmla="*/ 2169923 h 5303520"/>
                <a:gd name="connsiteX139" fmla="*/ 5677231 w 6318157"/>
                <a:gd name="connsiteY139" fmla="*/ 2146852 h 5303520"/>
                <a:gd name="connsiteX140" fmla="*/ 5628281 w 6318157"/>
                <a:gd name="connsiteY140" fmla="*/ 2105153 h 5303520"/>
                <a:gd name="connsiteX141" fmla="*/ 5488388 w 6318157"/>
                <a:gd name="connsiteY141" fmla="*/ 2108421 h 5303520"/>
                <a:gd name="connsiteX142" fmla="*/ 5453021 w 6318157"/>
                <a:gd name="connsiteY142" fmla="*/ 2187068 h 5303520"/>
                <a:gd name="connsiteX143" fmla="*/ 5472071 w 6318157"/>
                <a:gd name="connsiteY143" fmla="*/ 2234693 h 5303520"/>
                <a:gd name="connsiteX144" fmla="*/ 5422541 w 6318157"/>
                <a:gd name="connsiteY144" fmla="*/ 2248028 h 5303520"/>
                <a:gd name="connsiteX145" fmla="*/ 5451116 w 6318157"/>
                <a:gd name="connsiteY145" fmla="*/ 2293748 h 5303520"/>
                <a:gd name="connsiteX146" fmla="*/ 5516631 w 6318157"/>
                <a:gd name="connsiteY146" fmla="*/ 2288402 h 5303520"/>
                <a:gd name="connsiteX147" fmla="*/ 5523506 w 6318157"/>
                <a:gd name="connsiteY147" fmla="*/ 2339468 h 5303520"/>
                <a:gd name="connsiteX148" fmla="*/ 5399681 w 6318157"/>
                <a:gd name="connsiteY148" fmla="*/ 2505203 h 5303520"/>
                <a:gd name="connsiteX149" fmla="*/ 5355203 w 6318157"/>
                <a:gd name="connsiteY149" fmla="*/ 2652174 h 5303520"/>
                <a:gd name="connsiteX150" fmla="*/ 5239909 w 6318157"/>
                <a:gd name="connsiteY150" fmla="*/ 2576222 h 5303520"/>
                <a:gd name="connsiteX151" fmla="*/ 4953663 w 6318157"/>
                <a:gd name="connsiteY151" fmla="*/ 2512612 h 5303520"/>
                <a:gd name="connsiteX152" fmla="*/ 4699221 w 6318157"/>
                <a:gd name="connsiteY152" fmla="*/ 2337683 h 5303520"/>
                <a:gd name="connsiteX153" fmla="*/ 4325509 w 6318157"/>
                <a:gd name="connsiteY153" fmla="*/ 2202511 h 5303520"/>
                <a:gd name="connsiteX154" fmla="*/ 3705308 w 6318157"/>
                <a:gd name="connsiteY154" fmla="*/ 2035534 h 5303520"/>
                <a:gd name="connsiteX155" fmla="*/ 3641697 w 6318157"/>
                <a:gd name="connsiteY155" fmla="*/ 1677725 h 5303520"/>
                <a:gd name="connsiteX156" fmla="*/ 3458817 w 6318157"/>
                <a:gd name="connsiteY156" fmla="*/ 1526650 h 5303520"/>
                <a:gd name="connsiteX157" fmla="*/ 3593989 w 6318157"/>
                <a:gd name="connsiteY157" fmla="*/ 1343770 h 5303520"/>
                <a:gd name="connsiteX158" fmla="*/ 3601941 w 6318157"/>
                <a:gd name="connsiteY158" fmla="*/ 1097280 h 5303520"/>
                <a:gd name="connsiteX159" fmla="*/ 3148716 w 6318157"/>
                <a:gd name="connsiteY159" fmla="*/ 906448 h 5303520"/>
                <a:gd name="connsiteX160" fmla="*/ 2806810 w 6318157"/>
                <a:gd name="connsiteY160" fmla="*/ 834887 h 5303520"/>
                <a:gd name="connsiteX161" fmla="*/ 2600076 w 6318157"/>
                <a:gd name="connsiteY161" fmla="*/ 811033 h 5303520"/>
                <a:gd name="connsiteX162" fmla="*/ 2544417 w 6318157"/>
                <a:gd name="connsiteY162" fmla="*/ 580445 h 5303520"/>
                <a:gd name="connsiteX163" fmla="*/ 2464904 w 6318157"/>
                <a:gd name="connsiteY163" fmla="*/ 357808 h 5303520"/>
                <a:gd name="connsiteX164" fmla="*/ 2417196 w 6318157"/>
                <a:gd name="connsiteY164" fmla="*/ 230587 h 5303520"/>
                <a:gd name="connsiteX165" fmla="*/ 2496709 w 6318157"/>
                <a:gd name="connsiteY165" fmla="*/ 135172 h 5303520"/>
                <a:gd name="connsiteX0" fmla="*/ 2496709 w 6318157"/>
                <a:gd name="connsiteY0" fmla="*/ 135172 h 5303520"/>
                <a:gd name="connsiteX1" fmla="*/ 2393343 w 6318157"/>
                <a:gd name="connsiteY1" fmla="*/ 71561 h 5303520"/>
                <a:gd name="connsiteX2" fmla="*/ 2210463 w 6318157"/>
                <a:gd name="connsiteY2" fmla="*/ 79513 h 5303520"/>
                <a:gd name="connsiteX3" fmla="*/ 2059388 w 6318157"/>
                <a:gd name="connsiteY3" fmla="*/ 0 h 5303520"/>
                <a:gd name="connsiteX4" fmla="*/ 1908313 w 6318157"/>
                <a:gd name="connsiteY4" fmla="*/ 103367 h 5303520"/>
                <a:gd name="connsiteX5" fmla="*/ 1884459 w 6318157"/>
                <a:gd name="connsiteY5" fmla="*/ 310101 h 5303520"/>
                <a:gd name="connsiteX6" fmla="*/ 1773141 w 6318157"/>
                <a:gd name="connsiteY6" fmla="*/ 294198 h 5303520"/>
                <a:gd name="connsiteX7" fmla="*/ 1606163 w 6318157"/>
                <a:gd name="connsiteY7" fmla="*/ 318052 h 5303520"/>
                <a:gd name="connsiteX8" fmla="*/ 1391478 w 6318157"/>
                <a:gd name="connsiteY8" fmla="*/ 190831 h 5303520"/>
                <a:gd name="connsiteX9" fmla="*/ 1256306 w 6318157"/>
                <a:gd name="connsiteY9" fmla="*/ 190831 h 5303520"/>
                <a:gd name="connsiteX10" fmla="*/ 1208598 w 6318157"/>
                <a:gd name="connsiteY10" fmla="*/ 381662 h 5303520"/>
                <a:gd name="connsiteX11" fmla="*/ 1041621 w 6318157"/>
                <a:gd name="connsiteY11" fmla="*/ 548640 h 5303520"/>
                <a:gd name="connsiteX12" fmla="*/ 930303 w 6318157"/>
                <a:gd name="connsiteY12" fmla="*/ 628153 h 5303520"/>
                <a:gd name="connsiteX13" fmla="*/ 842838 w 6318157"/>
                <a:gd name="connsiteY13" fmla="*/ 572494 h 5303520"/>
                <a:gd name="connsiteX14" fmla="*/ 747423 w 6318157"/>
                <a:gd name="connsiteY14" fmla="*/ 755374 h 5303520"/>
                <a:gd name="connsiteX15" fmla="*/ 222636 w 6318157"/>
                <a:gd name="connsiteY15" fmla="*/ 930302 h 5303520"/>
                <a:gd name="connsiteX16" fmla="*/ 254442 w 6318157"/>
                <a:gd name="connsiteY16" fmla="*/ 1073426 h 5303520"/>
                <a:gd name="connsiteX17" fmla="*/ 302149 w 6318157"/>
                <a:gd name="connsiteY17" fmla="*/ 1256306 h 5303520"/>
                <a:gd name="connsiteX18" fmla="*/ 341906 w 6318157"/>
                <a:gd name="connsiteY18" fmla="*/ 1288111 h 5303520"/>
                <a:gd name="connsiteX19" fmla="*/ 508883 w 6318157"/>
                <a:gd name="connsiteY19" fmla="*/ 1319916 h 5303520"/>
                <a:gd name="connsiteX20" fmla="*/ 532737 w 6318157"/>
                <a:gd name="connsiteY20" fmla="*/ 1542553 h 5303520"/>
                <a:gd name="connsiteX21" fmla="*/ 930303 w 6318157"/>
                <a:gd name="connsiteY21" fmla="*/ 1717481 h 5303520"/>
                <a:gd name="connsiteX22" fmla="*/ 818984 w 6318157"/>
                <a:gd name="connsiteY22" fmla="*/ 1844702 h 5303520"/>
                <a:gd name="connsiteX23" fmla="*/ 644056 w 6318157"/>
                <a:gd name="connsiteY23" fmla="*/ 1828800 h 5303520"/>
                <a:gd name="connsiteX24" fmla="*/ 636104 w 6318157"/>
                <a:gd name="connsiteY24" fmla="*/ 2075290 h 5303520"/>
                <a:gd name="connsiteX25" fmla="*/ 755374 w 6318157"/>
                <a:gd name="connsiteY25" fmla="*/ 2178657 h 5303520"/>
                <a:gd name="connsiteX26" fmla="*/ 818984 w 6318157"/>
                <a:gd name="connsiteY26" fmla="*/ 2289975 h 5303520"/>
                <a:gd name="connsiteX27" fmla="*/ 818984 w 6318157"/>
                <a:gd name="connsiteY27" fmla="*/ 2329732 h 5303520"/>
                <a:gd name="connsiteX28" fmla="*/ 580445 w 6318157"/>
                <a:gd name="connsiteY28" fmla="*/ 2361537 h 5303520"/>
                <a:gd name="connsiteX29" fmla="*/ 485029 w 6318157"/>
                <a:gd name="connsiteY29" fmla="*/ 2393342 h 5303520"/>
                <a:gd name="connsiteX30" fmla="*/ 437322 w 6318157"/>
                <a:gd name="connsiteY30" fmla="*/ 2544417 h 5303520"/>
                <a:gd name="connsiteX31" fmla="*/ 238539 w 6318157"/>
                <a:gd name="connsiteY31" fmla="*/ 2615979 h 5303520"/>
                <a:gd name="connsiteX32" fmla="*/ 294198 w 6318157"/>
                <a:gd name="connsiteY32" fmla="*/ 2687541 h 5303520"/>
                <a:gd name="connsiteX33" fmla="*/ 405516 w 6318157"/>
                <a:gd name="connsiteY33" fmla="*/ 2727297 h 5303520"/>
                <a:gd name="connsiteX34" fmla="*/ 349857 w 6318157"/>
                <a:gd name="connsiteY34" fmla="*/ 2854518 h 5303520"/>
                <a:gd name="connsiteX35" fmla="*/ 206734 w 6318157"/>
                <a:gd name="connsiteY35" fmla="*/ 3021495 h 5303520"/>
                <a:gd name="connsiteX36" fmla="*/ 166977 w 6318157"/>
                <a:gd name="connsiteY36" fmla="*/ 3260034 h 5303520"/>
                <a:gd name="connsiteX37" fmla="*/ 103367 w 6318157"/>
                <a:gd name="connsiteY37" fmla="*/ 3450866 h 5303520"/>
                <a:gd name="connsiteX38" fmla="*/ 0 w 6318157"/>
                <a:gd name="connsiteY38" fmla="*/ 3570135 h 5303520"/>
                <a:gd name="connsiteX39" fmla="*/ 0 w 6318157"/>
                <a:gd name="connsiteY39" fmla="*/ 3649648 h 5303520"/>
                <a:gd name="connsiteX40" fmla="*/ 15903 w 6318157"/>
                <a:gd name="connsiteY40" fmla="*/ 3729161 h 5303520"/>
                <a:gd name="connsiteX41" fmla="*/ 127221 w 6318157"/>
                <a:gd name="connsiteY41" fmla="*/ 3745064 h 5303520"/>
                <a:gd name="connsiteX42" fmla="*/ 190831 w 6318157"/>
                <a:gd name="connsiteY42" fmla="*/ 3641697 h 5303520"/>
                <a:gd name="connsiteX43" fmla="*/ 326003 w 6318157"/>
                <a:gd name="connsiteY43" fmla="*/ 3586038 h 5303520"/>
                <a:gd name="connsiteX44" fmla="*/ 326003 w 6318157"/>
                <a:gd name="connsiteY44" fmla="*/ 3586038 h 5303520"/>
                <a:gd name="connsiteX45" fmla="*/ 445273 w 6318157"/>
                <a:gd name="connsiteY45" fmla="*/ 3705307 h 5303520"/>
                <a:gd name="connsiteX46" fmla="*/ 413468 w 6318157"/>
                <a:gd name="connsiteY46" fmla="*/ 3760967 h 5303520"/>
                <a:gd name="connsiteX47" fmla="*/ 357809 w 6318157"/>
                <a:gd name="connsiteY47" fmla="*/ 4174434 h 5303520"/>
                <a:gd name="connsiteX48" fmla="*/ 556591 w 6318157"/>
                <a:gd name="connsiteY48" fmla="*/ 3991554 h 5303520"/>
                <a:gd name="connsiteX49" fmla="*/ 620202 w 6318157"/>
                <a:gd name="connsiteY49" fmla="*/ 4023360 h 5303520"/>
                <a:gd name="connsiteX50" fmla="*/ 723569 w 6318157"/>
                <a:gd name="connsiteY50" fmla="*/ 4039262 h 5303520"/>
                <a:gd name="connsiteX51" fmla="*/ 795130 w 6318157"/>
                <a:gd name="connsiteY51" fmla="*/ 4150581 h 5303520"/>
                <a:gd name="connsiteX52" fmla="*/ 1025718 w 6318157"/>
                <a:gd name="connsiteY52" fmla="*/ 4253947 h 5303520"/>
                <a:gd name="connsiteX53" fmla="*/ 1176793 w 6318157"/>
                <a:gd name="connsiteY53" fmla="*/ 4500438 h 5303520"/>
                <a:gd name="connsiteX54" fmla="*/ 1144988 w 6318157"/>
                <a:gd name="connsiteY54" fmla="*/ 4595854 h 5303520"/>
                <a:gd name="connsiteX55" fmla="*/ 1614115 w 6318157"/>
                <a:gd name="connsiteY55" fmla="*/ 4842344 h 5303520"/>
                <a:gd name="connsiteX56" fmla="*/ 1614115 w 6318157"/>
                <a:gd name="connsiteY56" fmla="*/ 4993419 h 5303520"/>
                <a:gd name="connsiteX57" fmla="*/ 1614115 w 6318157"/>
                <a:gd name="connsiteY57" fmla="*/ 5128591 h 5303520"/>
                <a:gd name="connsiteX58" fmla="*/ 1653871 w 6318157"/>
                <a:gd name="connsiteY58" fmla="*/ 5255812 h 5303520"/>
                <a:gd name="connsiteX59" fmla="*/ 1844703 w 6318157"/>
                <a:gd name="connsiteY59" fmla="*/ 5303520 h 5303520"/>
                <a:gd name="connsiteX60" fmla="*/ 1844703 w 6318157"/>
                <a:gd name="connsiteY60" fmla="*/ 5303520 h 5303520"/>
                <a:gd name="connsiteX61" fmla="*/ 1971923 w 6318157"/>
                <a:gd name="connsiteY61" fmla="*/ 5247861 h 5303520"/>
                <a:gd name="connsiteX62" fmla="*/ 2115047 w 6318157"/>
                <a:gd name="connsiteY62" fmla="*/ 5239909 h 5303520"/>
                <a:gd name="connsiteX63" fmla="*/ 2170706 w 6318157"/>
                <a:gd name="connsiteY63" fmla="*/ 5144494 h 5303520"/>
                <a:gd name="connsiteX64" fmla="*/ 2083242 w 6318157"/>
                <a:gd name="connsiteY64" fmla="*/ 5080883 h 5303520"/>
                <a:gd name="connsiteX65" fmla="*/ 2011680 w 6318157"/>
                <a:gd name="connsiteY65" fmla="*/ 5033175 h 5303520"/>
                <a:gd name="connsiteX66" fmla="*/ 1932167 w 6318157"/>
                <a:gd name="connsiteY66" fmla="*/ 4937760 h 5303520"/>
                <a:gd name="connsiteX67" fmla="*/ 1884459 w 6318157"/>
                <a:gd name="connsiteY67" fmla="*/ 4834393 h 5303520"/>
                <a:gd name="connsiteX68" fmla="*/ 1940118 w 6318157"/>
                <a:gd name="connsiteY68" fmla="*/ 4770782 h 5303520"/>
                <a:gd name="connsiteX69" fmla="*/ 2226365 w 6318157"/>
                <a:gd name="connsiteY69" fmla="*/ 4683318 h 5303520"/>
                <a:gd name="connsiteX70" fmla="*/ 2313829 w 6318157"/>
                <a:gd name="connsiteY70" fmla="*/ 4707172 h 5303520"/>
                <a:gd name="connsiteX71" fmla="*/ 2449002 w 6318157"/>
                <a:gd name="connsiteY71" fmla="*/ 4731026 h 5303520"/>
                <a:gd name="connsiteX72" fmla="*/ 2504661 w 6318157"/>
                <a:gd name="connsiteY72" fmla="*/ 4826441 h 5303520"/>
                <a:gd name="connsiteX73" fmla="*/ 2584174 w 6318157"/>
                <a:gd name="connsiteY73" fmla="*/ 4818490 h 5303520"/>
                <a:gd name="connsiteX74" fmla="*/ 2798859 w 6318157"/>
                <a:gd name="connsiteY74" fmla="*/ 4818490 h 5303520"/>
                <a:gd name="connsiteX75" fmla="*/ 2934031 w 6318157"/>
                <a:gd name="connsiteY75" fmla="*/ 4945711 h 5303520"/>
                <a:gd name="connsiteX76" fmla="*/ 2910177 w 6318157"/>
                <a:gd name="connsiteY76" fmla="*/ 5136542 h 5303520"/>
                <a:gd name="connsiteX77" fmla="*/ 2981739 w 6318157"/>
                <a:gd name="connsiteY77" fmla="*/ 5080883 h 5303520"/>
                <a:gd name="connsiteX78" fmla="*/ 3101009 w 6318157"/>
                <a:gd name="connsiteY78" fmla="*/ 5144494 h 5303520"/>
                <a:gd name="connsiteX79" fmla="*/ 3164619 w 6318157"/>
                <a:gd name="connsiteY79" fmla="*/ 4842344 h 5303520"/>
                <a:gd name="connsiteX80" fmla="*/ 3116911 w 6318157"/>
                <a:gd name="connsiteY80" fmla="*/ 4476584 h 5303520"/>
                <a:gd name="connsiteX81" fmla="*/ 3156668 w 6318157"/>
                <a:gd name="connsiteY81" fmla="*/ 4365266 h 5303520"/>
                <a:gd name="connsiteX82" fmla="*/ 3323645 w 6318157"/>
                <a:gd name="connsiteY82" fmla="*/ 4301655 h 5303520"/>
                <a:gd name="connsiteX83" fmla="*/ 3482671 w 6318157"/>
                <a:gd name="connsiteY83" fmla="*/ 4253947 h 5303520"/>
                <a:gd name="connsiteX84" fmla="*/ 3570136 w 6318157"/>
                <a:gd name="connsiteY84" fmla="*/ 4333461 h 5303520"/>
                <a:gd name="connsiteX85" fmla="*/ 3530379 w 6318157"/>
                <a:gd name="connsiteY85" fmla="*/ 4444779 h 5303520"/>
                <a:gd name="connsiteX86" fmla="*/ 3546282 w 6318157"/>
                <a:gd name="connsiteY86" fmla="*/ 4548146 h 5303520"/>
                <a:gd name="connsiteX87" fmla="*/ 3609892 w 6318157"/>
                <a:gd name="connsiteY87" fmla="*/ 4603805 h 5303520"/>
                <a:gd name="connsiteX88" fmla="*/ 3673503 w 6318157"/>
                <a:gd name="connsiteY88" fmla="*/ 4611756 h 5303520"/>
                <a:gd name="connsiteX89" fmla="*/ 3745064 w 6318157"/>
                <a:gd name="connsiteY89" fmla="*/ 4746928 h 5303520"/>
                <a:gd name="connsiteX90" fmla="*/ 4071068 w 6318157"/>
                <a:gd name="connsiteY90" fmla="*/ 4691269 h 5303520"/>
                <a:gd name="connsiteX91" fmla="*/ 4397071 w 6318157"/>
                <a:gd name="connsiteY91" fmla="*/ 4659464 h 5303520"/>
                <a:gd name="connsiteX92" fmla="*/ 4436828 w 6318157"/>
                <a:gd name="connsiteY92" fmla="*/ 4762831 h 5303520"/>
                <a:gd name="connsiteX93" fmla="*/ 4500438 w 6318157"/>
                <a:gd name="connsiteY93" fmla="*/ 4731026 h 5303520"/>
                <a:gd name="connsiteX94" fmla="*/ 4595854 w 6318157"/>
                <a:gd name="connsiteY94" fmla="*/ 4659464 h 5303520"/>
                <a:gd name="connsiteX95" fmla="*/ 4659464 w 6318157"/>
                <a:gd name="connsiteY95" fmla="*/ 4500438 h 5303520"/>
                <a:gd name="connsiteX96" fmla="*/ 4683318 w 6318157"/>
                <a:gd name="connsiteY96" fmla="*/ 4277801 h 5303520"/>
                <a:gd name="connsiteX97" fmla="*/ 4516341 w 6318157"/>
                <a:gd name="connsiteY97" fmla="*/ 4222142 h 5303520"/>
                <a:gd name="connsiteX98" fmla="*/ 4548146 w 6318157"/>
                <a:gd name="connsiteY98" fmla="*/ 4047214 h 5303520"/>
                <a:gd name="connsiteX99" fmla="*/ 4619708 w 6318157"/>
                <a:gd name="connsiteY99" fmla="*/ 3991554 h 5303520"/>
                <a:gd name="connsiteX100" fmla="*/ 4738977 w 6318157"/>
                <a:gd name="connsiteY100" fmla="*/ 3856382 h 5303520"/>
                <a:gd name="connsiteX101" fmla="*/ 4826442 w 6318157"/>
                <a:gd name="connsiteY101" fmla="*/ 3737113 h 5303520"/>
                <a:gd name="connsiteX102" fmla="*/ 4929809 w 6318157"/>
                <a:gd name="connsiteY102" fmla="*/ 3824577 h 5303520"/>
                <a:gd name="connsiteX103" fmla="*/ 4921857 w 6318157"/>
                <a:gd name="connsiteY103" fmla="*/ 3991554 h 5303520"/>
                <a:gd name="connsiteX104" fmla="*/ 4977516 w 6318157"/>
                <a:gd name="connsiteY104" fmla="*/ 4015408 h 5303520"/>
                <a:gd name="connsiteX105" fmla="*/ 5025224 w 6318157"/>
                <a:gd name="connsiteY105" fmla="*/ 3919993 h 5303520"/>
                <a:gd name="connsiteX106" fmla="*/ 5072932 w 6318157"/>
                <a:gd name="connsiteY106" fmla="*/ 3919993 h 5303520"/>
                <a:gd name="connsiteX107" fmla="*/ 5144494 w 6318157"/>
                <a:gd name="connsiteY107" fmla="*/ 3816626 h 5303520"/>
                <a:gd name="connsiteX108" fmla="*/ 5160396 w 6318157"/>
                <a:gd name="connsiteY108" fmla="*/ 3745064 h 5303520"/>
                <a:gd name="connsiteX109" fmla="*/ 5390984 w 6318157"/>
                <a:gd name="connsiteY109" fmla="*/ 3697356 h 5303520"/>
                <a:gd name="connsiteX110" fmla="*/ 5486400 w 6318157"/>
                <a:gd name="connsiteY110" fmla="*/ 3593989 h 5303520"/>
                <a:gd name="connsiteX111" fmla="*/ 5390984 w 6318157"/>
                <a:gd name="connsiteY111" fmla="*/ 3530379 h 5303520"/>
                <a:gd name="connsiteX112" fmla="*/ 5343276 w 6318157"/>
                <a:gd name="connsiteY112" fmla="*/ 3291840 h 5303520"/>
                <a:gd name="connsiteX113" fmla="*/ 5478449 w 6318157"/>
                <a:gd name="connsiteY113" fmla="*/ 3021495 h 5303520"/>
                <a:gd name="connsiteX114" fmla="*/ 5820355 w 6318157"/>
                <a:gd name="connsiteY114" fmla="*/ 2949934 h 5303520"/>
                <a:gd name="connsiteX115" fmla="*/ 6020959 w 6318157"/>
                <a:gd name="connsiteY115" fmla="*/ 2817743 h 5303520"/>
                <a:gd name="connsiteX116" fmla="*/ 6058811 w 6318157"/>
                <a:gd name="connsiteY116" fmla="*/ 2840189 h 5303520"/>
                <a:gd name="connsiteX117" fmla="*/ 6114056 w 6318157"/>
                <a:gd name="connsiteY117" fmla="*/ 2819234 h 5303520"/>
                <a:gd name="connsiteX118" fmla="*/ 6152156 w 6318157"/>
                <a:gd name="connsiteY118" fmla="*/ 2849714 h 5303520"/>
                <a:gd name="connsiteX119" fmla="*/ 6260741 w 6318157"/>
                <a:gd name="connsiteY119" fmla="*/ 2828759 h 5303520"/>
                <a:gd name="connsiteX120" fmla="*/ 6292298 w 6318157"/>
                <a:gd name="connsiteY120" fmla="*/ 2839444 h 5303520"/>
                <a:gd name="connsiteX121" fmla="*/ 6304556 w 6318157"/>
                <a:gd name="connsiteY121" fmla="*/ 2798279 h 5303520"/>
                <a:gd name="connsiteX122" fmla="*/ 6306461 w 6318157"/>
                <a:gd name="connsiteY122" fmla="*/ 2769704 h 5303520"/>
                <a:gd name="connsiteX123" fmla="*/ 6317891 w 6318157"/>
                <a:gd name="connsiteY123" fmla="*/ 2758274 h 5303520"/>
                <a:gd name="connsiteX124" fmla="*/ 6268361 w 6318157"/>
                <a:gd name="connsiteY124" fmla="*/ 2735414 h 5303520"/>
                <a:gd name="connsiteX125" fmla="*/ 6220736 w 6318157"/>
                <a:gd name="connsiteY125" fmla="*/ 2503749 h 5303520"/>
                <a:gd name="connsiteX126" fmla="*/ 6169301 w 6318157"/>
                <a:gd name="connsiteY126" fmla="*/ 2529968 h 5303520"/>
                <a:gd name="connsiteX127" fmla="*/ 6119771 w 6318157"/>
                <a:gd name="connsiteY127" fmla="*/ 2493479 h 5303520"/>
                <a:gd name="connsiteX128" fmla="*/ 6051191 w 6318157"/>
                <a:gd name="connsiteY128" fmla="*/ 2478533 h 5303520"/>
                <a:gd name="connsiteX129" fmla="*/ 6053096 w 6318157"/>
                <a:gd name="connsiteY129" fmla="*/ 2394713 h 5303520"/>
                <a:gd name="connsiteX130" fmla="*/ 6027337 w 6318157"/>
                <a:gd name="connsiteY130" fmla="*/ 2429537 h 5303520"/>
                <a:gd name="connsiteX131" fmla="*/ 5994041 w 6318157"/>
                <a:gd name="connsiteY131" fmla="*/ 2371853 h 5303520"/>
                <a:gd name="connsiteX132" fmla="*/ 5976896 w 6318157"/>
                <a:gd name="connsiteY132" fmla="*/ 2232788 h 5303520"/>
                <a:gd name="connsiteX133" fmla="*/ 5915936 w 6318157"/>
                <a:gd name="connsiteY133" fmla="*/ 2234693 h 5303520"/>
                <a:gd name="connsiteX134" fmla="*/ 5892910 w 6318157"/>
                <a:gd name="connsiteY134" fmla="*/ 2169877 h 5303520"/>
                <a:gd name="connsiteX135" fmla="*/ 5813066 w 6318157"/>
                <a:gd name="connsiteY135" fmla="*/ 2200403 h 5303520"/>
                <a:gd name="connsiteX136" fmla="*/ 5752106 w 6318157"/>
                <a:gd name="connsiteY136" fmla="*/ 2166113 h 5303520"/>
                <a:gd name="connsiteX137" fmla="*/ 5719721 w 6318157"/>
                <a:gd name="connsiteY137" fmla="*/ 2187068 h 5303520"/>
                <a:gd name="connsiteX138" fmla="*/ 5653046 w 6318157"/>
                <a:gd name="connsiteY138" fmla="*/ 2169923 h 5303520"/>
                <a:gd name="connsiteX139" fmla="*/ 5677231 w 6318157"/>
                <a:gd name="connsiteY139" fmla="*/ 2146852 h 5303520"/>
                <a:gd name="connsiteX140" fmla="*/ 5628281 w 6318157"/>
                <a:gd name="connsiteY140" fmla="*/ 2105153 h 5303520"/>
                <a:gd name="connsiteX141" fmla="*/ 5488388 w 6318157"/>
                <a:gd name="connsiteY141" fmla="*/ 2108421 h 5303520"/>
                <a:gd name="connsiteX142" fmla="*/ 5453021 w 6318157"/>
                <a:gd name="connsiteY142" fmla="*/ 2187068 h 5303520"/>
                <a:gd name="connsiteX143" fmla="*/ 5472071 w 6318157"/>
                <a:gd name="connsiteY143" fmla="*/ 2234693 h 5303520"/>
                <a:gd name="connsiteX144" fmla="*/ 5422541 w 6318157"/>
                <a:gd name="connsiteY144" fmla="*/ 2248028 h 5303520"/>
                <a:gd name="connsiteX145" fmla="*/ 5451116 w 6318157"/>
                <a:gd name="connsiteY145" fmla="*/ 2293748 h 5303520"/>
                <a:gd name="connsiteX146" fmla="*/ 5516631 w 6318157"/>
                <a:gd name="connsiteY146" fmla="*/ 2288402 h 5303520"/>
                <a:gd name="connsiteX147" fmla="*/ 5523506 w 6318157"/>
                <a:gd name="connsiteY147" fmla="*/ 2339468 h 5303520"/>
                <a:gd name="connsiteX148" fmla="*/ 5399681 w 6318157"/>
                <a:gd name="connsiteY148" fmla="*/ 2505203 h 5303520"/>
                <a:gd name="connsiteX149" fmla="*/ 5355203 w 6318157"/>
                <a:gd name="connsiteY149" fmla="*/ 2652174 h 5303520"/>
                <a:gd name="connsiteX150" fmla="*/ 5239909 w 6318157"/>
                <a:gd name="connsiteY150" fmla="*/ 2576222 h 5303520"/>
                <a:gd name="connsiteX151" fmla="*/ 4953663 w 6318157"/>
                <a:gd name="connsiteY151" fmla="*/ 2512612 h 5303520"/>
                <a:gd name="connsiteX152" fmla="*/ 4699221 w 6318157"/>
                <a:gd name="connsiteY152" fmla="*/ 2337683 h 5303520"/>
                <a:gd name="connsiteX153" fmla="*/ 4325509 w 6318157"/>
                <a:gd name="connsiteY153" fmla="*/ 2202511 h 5303520"/>
                <a:gd name="connsiteX154" fmla="*/ 3705308 w 6318157"/>
                <a:gd name="connsiteY154" fmla="*/ 2035534 h 5303520"/>
                <a:gd name="connsiteX155" fmla="*/ 3641697 w 6318157"/>
                <a:gd name="connsiteY155" fmla="*/ 1677725 h 5303520"/>
                <a:gd name="connsiteX156" fmla="*/ 3458817 w 6318157"/>
                <a:gd name="connsiteY156" fmla="*/ 1526650 h 5303520"/>
                <a:gd name="connsiteX157" fmla="*/ 3593989 w 6318157"/>
                <a:gd name="connsiteY157" fmla="*/ 1343770 h 5303520"/>
                <a:gd name="connsiteX158" fmla="*/ 3601941 w 6318157"/>
                <a:gd name="connsiteY158" fmla="*/ 1097280 h 5303520"/>
                <a:gd name="connsiteX159" fmla="*/ 3148716 w 6318157"/>
                <a:gd name="connsiteY159" fmla="*/ 906448 h 5303520"/>
                <a:gd name="connsiteX160" fmla="*/ 2806810 w 6318157"/>
                <a:gd name="connsiteY160" fmla="*/ 834887 h 5303520"/>
                <a:gd name="connsiteX161" fmla="*/ 2600076 w 6318157"/>
                <a:gd name="connsiteY161" fmla="*/ 811033 h 5303520"/>
                <a:gd name="connsiteX162" fmla="*/ 2544417 w 6318157"/>
                <a:gd name="connsiteY162" fmla="*/ 580445 h 5303520"/>
                <a:gd name="connsiteX163" fmla="*/ 2464904 w 6318157"/>
                <a:gd name="connsiteY163" fmla="*/ 357808 h 5303520"/>
                <a:gd name="connsiteX164" fmla="*/ 2417196 w 6318157"/>
                <a:gd name="connsiteY164" fmla="*/ 230587 h 5303520"/>
                <a:gd name="connsiteX165" fmla="*/ 2496709 w 6318157"/>
                <a:gd name="connsiteY165" fmla="*/ 135172 h 5303520"/>
                <a:gd name="connsiteX0" fmla="*/ 2496709 w 6318157"/>
                <a:gd name="connsiteY0" fmla="*/ 135172 h 5303520"/>
                <a:gd name="connsiteX1" fmla="*/ 2393343 w 6318157"/>
                <a:gd name="connsiteY1" fmla="*/ 71561 h 5303520"/>
                <a:gd name="connsiteX2" fmla="*/ 2210463 w 6318157"/>
                <a:gd name="connsiteY2" fmla="*/ 79513 h 5303520"/>
                <a:gd name="connsiteX3" fmla="*/ 2059388 w 6318157"/>
                <a:gd name="connsiteY3" fmla="*/ 0 h 5303520"/>
                <a:gd name="connsiteX4" fmla="*/ 1908313 w 6318157"/>
                <a:gd name="connsiteY4" fmla="*/ 103367 h 5303520"/>
                <a:gd name="connsiteX5" fmla="*/ 1884459 w 6318157"/>
                <a:gd name="connsiteY5" fmla="*/ 310101 h 5303520"/>
                <a:gd name="connsiteX6" fmla="*/ 1773141 w 6318157"/>
                <a:gd name="connsiteY6" fmla="*/ 294198 h 5303520"/>
                <a:gd name="connsiteX7" fmla="*/ 1606163 w 6318157"/>
                <a:gd name="connsiteY7" fmla="*/ 318052 h 5303520"/>
                <a:gd name="connsiteX8" fmla="*/ 1391478 w 6318157"/>
                <a:gd name="connsiteY8" fmla="*/ 190831 h 5303520"/>
                <a:gd name="connsiteX9" fmla="*/ 1256306 w 6318157"/>
                <a:gd name="connsiteY9" fmla="*/ 190831 h 5303520"/>
                <a:gd name="connsiteX10" fmla="*/ 1208598 w 6318157"/>
                <a:gd name="connsiteY10" fmla="*/ 381662 h 5303520"/>
                <a:gd name="connsiteX11" fmla="*/ 1041621 w 6318157"/>
                <a:gd name="connsiteY11" fmla="*/ 548640 h 5303520"/>
                <a:gd name="connsiteX12" fmla="*/ 930303 w 6318157"/>
                <a:gd name="connsiteY12" fmla="*/ 628153 h 5303520"/>
                <a:gd name="connsiteX13" fmla="*/ 842838 w 6318157"/>
                <a:gd name="connsiteY13" fmla="*/ 572494 h 5303520"/>
                <a:gd name="connsiteX14" fmla="*/ 747423 w 6318157"/>
                <a:gd name="connsiteY14" fmla="*/ 755374 h 5303520"/>
                <a:gd name="connsiteX15" fmla="*/ 222636 w 6318157"/>
                <a:gd name="connsiteY15" fmla="*/ 930302 h 5303520"/>
                <a:gd name="connsiteX16" fmla="*/ 254442 w 6318157"/>
                <a:gd name="connsiteY16" fmla="*/ 1073426 h 5303520"/>
                <a:gd name="connsiteX17" fmla="*/ 302149 w 6318157"/>
                <a:gd name="connsiteY17" fmla="*/ 1256306 h 5303520"/>
                <a:gd name="connsiteX18" fmla="*/ 341906 w 6318157"/>
                <a:gd name="connsiteY18" fmla="*/ 1288111 h 5303520"/>
                <a:gd name="connsiteX19" fmla="*/ 508883 w 6318157"/>
                <a:gd name="connsiteY19" fmla="*/ 1319916 h 5303520"/>
                <a:gd name="connsiteX20" fmla="*/ 532737 w 6318157"/>
                <a:gd name="connsiteY20" fmla="*/ 1542553 h 5303520"/>
                <a:gd name="connsiteX21" fmla="*/ 930303 w 6318157"/>
                <a:gd name="connsiteY21" fmla="*/ 1717481 h 5303520"/>
                <a:gd name="connsiteX22" fmla="*/ 818984 w 6318157"/>
                <a:gd name="connsiteY22" fmla="*/ 1844702 h 5303520"/>
                <a:gd name="connsiteX23" fmla="*/ 644056 w 6318157"/>
                <a:gd name="connsiteY23" fmla="*/ 1828800 h 5303520"/>
                <a:gd name="connsiteX24" fmla="*/ 636104 w 6318157"/>
                <a:gd name="connsiteY24" fmla="*/ 2075290 h 5303520"/>
                <a:gd name="connsiteX25" fmla="*/ 755374 w 6318157"/>
                <a:gd name="connsiteY25" fmla="*/ 2178657 h 5303520"/>
                <a:gd name="connsiteX26" fmla="*/ 818984 w 6318157"/>
                <a:gd name="connsiteY26" fmla="*/ 2289975 h 5303520"/>
                <a:gd name="connsiteX27" fmla="*/ 818984 w 6318157"/>
                <a:gd name="connsiteY27" fmla="*/ 2329732 h 5303520"/>
                <a:gd name="connsiteX28" fmla="*/ 580445 w 6318157"/>
                <a:gd name="connsiteY28" fmla="*/ 2361537 h 5303520"/>
                <a:gd name="connsiteX29" fmla="*/ 485029 w 6318157"/>
                <a:gd name="connsiteY29" fmla="*/ 2393342 h 5303520"/>
                <a:gd name="connsiteX30" fmla="*/ 437322 w 6318157"/>
                <a:gd name="connsiteY30" fmla="*/ 2544417 h 5303520"/>
                <a:gd name="connsiteX31" fmla="*/ 238539 w 6318157"/>
                <a:gd name="connsiteY31" fmla="*/ 2615979 h 5303520"/>
                <a:gd name="connsiteX32" fmla="*/ 294198 w 6318157"/>
                <a:gd name="connsiteY32" fmla="*/ 2687541 h 5303520"/>
                <a:gd name="connsiteX33" fmla="*/ 405516 w 6318157"/>
                <a:gd name="connsiteY33" fmla="*/ 2727297 h 5303520"/>
                <a:gd name="connsiteX34" fmla="*/ 349857 w 6318157"/>
                <a:gd name="connsiteY34" fmla="*/ 2854518 h 5303520"/>
                <a:gd name="connsiteX35" fmla="*/ 206734 w 6318157"/>
                <a:gd name="connsiteY35" fmla="*/ 3021495 h 5303520"/>
                <a:gd name="connsiteX36" fmla="*/ 166977 w 6318157"/>
                <a:gd name="connsiteY36" fmla="*/ 3260034 h 5303520"/>
                <a:gd name="connsiteX37" fmla="*/ 103367 w 6318157"/>
                <a:gd name="connsiteY37" fmla="*/ 3450866 h 5303520"/>
                <a:gd name="connsiteX38" fmla="*/ 0 w 6318157"/>
                <a:gd name="connsiteY38" fmla="*/ 3570135 h 5303520"/>
                <a:gd name="connsiteX39" fmla="*/ 0 w 6318157"/>
                <a:gd name="connsiteY39" fmla="*/ 3649648 h 5303520"/>
                <a:gd name="connsiteX40" fmla="*/ 15903 w 6318157"/>
                <a:gd name="connsiteY40" fmla="*/ 3729161 h 5303520"/>
                <a:gd name="connsiteX41" fmla="*/ 127221 w 6318157"/>
                <a:gd name="connsiteY41" fmla="*/ 3745064 h 5303520"/>
                <a:gd name="connsiteX42" fmla="*/ 190831 w 6318157"/>
                <a:gd name="connsiteY42" fmla="*/ 3641697 h 5303520"/>
                <a:gd name="connsiteX43" fmla="*/ 326003 w 6318157"/>
                <a:gd name="connsiteY43" fmla="*/ 3586038 h 5303520"/>
                <a:gd name="connsiteX44" fmla="*/ 326003 w 6318157"/>
                <a:gd name="connsiteY44" fmla="*/ 3586038 h 5303520"/>
                <a:gd name="connsiteX45" fmla="*/ 445273 w 6318157"/>
                <a:gd name="connsiteY45" fmla="*/ 3705307 h 5303520"/>
                <a:gd name="connsiteX46" fmla="*/ 413468 w 6318157"/>
                <a:gd name="connsiteY46" fmla="*/ 3760967 h 5303520"/>
                <a:gd name="connsiteX47" fmla="*/ 357809 w 6318157"/>
                <a:gd name="connsiteY47" fmla="*/ 4174434 h 5303520"/>
                <a:gd name="connsiteX48" fmla="*/ 556591 w 6318157"/>
                <a:gd name="connsiteY48" fmla="*/ 3991554 h 5303520"/>
                <a:gd name="connsiteX49" fmla="*/ 620202 w 6318157"/>
                <a:gd name="connsiteY49" fmla="*/ 4023360 h 5303520"/>
                <a:gd name="connsiteX50" fmla="*/ 723569 w 6318157"/>
                <a:gd name="connsiteY50" fmla="*/ 4039262 h 5303520"/>
                <a:gd name="connsiteX51" fmla="*/ 795130 w 6318157"/>
                <a:gd name="connsiteY51" fmla="*/ 4150581 h 5303520"/>
                <a:gd name="connsiteX52" fmla="*/ 1025718 w 6318157"/>
                <a:gd name="connsiteY52" fmla="*/ 4253947 h 5303520"/>
                <a:gd name="connsiteX53" fmla="*/ 1176793 w 6318157"/>
                <a:gd name="connsiteY53" fmla="*/ 4500438 h 5303520"/>
                <a:gd name="connsiteX54" fmla="*/ 1144988 w 6318157"/>
                <a:gd name="connsiteY54" fmla="*/ 4595854 h 5303520"/>
                <a:gd name="connsiteX55" fmla="*/ 1614115 w 6318157"/>
                <a:gd name="connsiteY55" fmla="*/ 4842344 h 5303520"/>
                <a:gd name="connsiteX56" fmla="*/ 1614115 w 6318157"/>
                <a:gd name="connsiteY56" fmla="*/ 4993419 h 5303520"/>
                <a:gd name="connsiteX57" fmla="*/ 1614115 w 6318157"/>
                <a:gd name="connsiteY57" fmla="*/ 5128591 h 5303520"/>
                <a:gd name="connsiteX58" fmla="*/ 1653871 w 6318157"/>
                <a:gd name="connsiteY58" fmla="*/ 5255812 h 5303520"/>
                <a:gd name="connsiteX59" fmla="*/ 1844703 w 6318157"/>
                <a:gd name="connsiteY59" fmla="*/ 5303520 h 5303520"/>
                <a:gd name="connsiteX60" fmla="*/ 1844703 w 6318157"/>
                <a:gd name="connsiteY60" fmla="*/ 5303520 h 5303520"/>
                <a:gd name="connsiteX61" fmla="*/ 1971923 w 6318157"/>
                <a:gd name="connsiteY61" fmla="*/ 5247861 h 5303520"/>
                <a:gd name="connsiteX62" fmla="*/ 2115047 w 6318157"/>
                <a:gd name="connsiteY62" fmla="*/ 5239909 h 5303520"/>
                <a:gd name="connsiteX63" fmla="*/ 2170706 w 6318157"/>
                <a:gd name="connsiteY63" fmla="*/ 5144494 h 5303520"/>
                <a:gd name="connsiteX64" fmla="*/ 2083242 w 6318157"/>
                <a:gd name="connsiteY64" fmla="*/ 5080883 h 5303520"/>
                <a:gd name="connsiteX65" fmla="*/ 2011680 w 6318157"/>
                <a:gd name="connsiteY65" fmla="*/ 5033175 h 5303520"/>
                <a:gd name="connsiteX66" fmla="*/ 1932167 w 6318157"/>
                <a:gd name="connsiteY66" fmla="*/ 4937760 h 5303520"/>
                <a:gd name="connsiteX67" fmla="*/ 1884459 w 6318157"/>
                <a:gd name="connsiteY67" fmla="*/ 4834393 h 5303520"/>
                <a:gd name="connsiteX68" fmla="*/ 1940118 w 6318157"/>
                <a:gd name="connsiteY68" fmla="*/ 4770782 h 5303520"/>
                <a:gd name="connsiteX69" fmla="*/ 2226365 w 6318157"/>
                <a:gd name="connsiteY69" fmla="*/ 4683318 h 5303520"/>
                <a:gd name="connsiteX70" fmla="*/ 2313829 w 6318157"/>
                <a:gd name="connsiteY70" fmla="*/ 4707172 h 5303520"/>
                <a:gd name="connsiteX71" fmla="*/ 2449002 w 6318157"/>
                <a:gd name="connsiteY71" fmla="*/ 4731026 h 5303520"/>
                <a:gd name="connsiteX72" fmla="*/ 2504661 w 6318157"/>
                <a:gd name="connsiteY72" fmla="*/ 4826441 h 5303520"/>
                <a:gd name="connsiteX73" fmla="*/ 2584174 w 6318157"/>
                <a:gd name="connsiteY73" fmla="*/ 4818490 h 5303520"/>
                <a:gd name="connsiteX74" fmla="*/ 2798859 w 6318157"/>
                <a:gd name="connsiteY74" fmla="*/ 4818490 h 5303520"/>
                <a:gd name="connsiteX75" fmla="*/ 2934031 w 6318157"/>
                <a:gd name="connsiteY75" fmla="*/ 4945711 h 5303520"/>
                <a:gd name="connsiteX76" fmla="*/ 2910177 w 6318157"/>
                <a:gd name="connsiteY76" fmla="*/ 5136542 h 5303520"/>
                <a:gd name="connsiteX77" fmla="*/ 2981739 w 6318157"/>
                <a:gd name="connsiteY77" fmla="*/ 5080883 h 5303520"/>
                <a:gd name="connsiteX78" fmla="*/ 3101009 w 6318157"/>
                <a:gd name="connsiteY78" fmla="*/ 5144494 h 5303520"/>
                <a:gd name="connsiteX79" fmla="*/ 3164619 w 6318157"/>
                <a:gd name="connsiteY79" fmla="*/ 4842344 h 5303520"/>
                <a:gd name="connsiteX80" fmla="*/ 3116911 w 6318157"/>
                <a:gd name="connsiteY80" fmla="*/ 4476584 h 5303520"/>
                <a:gd name="connsiteX81" fmla="*/ 3156668 w 6318157"/>
                <a:gd name="connsiteY81" fmla="*/ 4365266 h 5303520"/>
                <a:gd name="connsiteX82" fmla="*/ 3323645 w 6318157"/>
                <a:gd name="connsiteY82" fmla="*/ 4301655 h 5303520"/>
                <a:gd name="connsiteX83" fmla="*/ 3482671 w 6318157"/>
                <a:gd name="connsiteY83" fmla="*/ 4253947 h 5303520"/>
                <a:gd name="connsiteX84" fmla="*/ 3570136 w 6318157"/>
                <a:gd name="connsiteY84" fmla="*/ 4333461 h 5303520"/>
                <a:gd name="connsiteX85" fmla="*/ 3530379 w 6318157"/>
                <a:gd name="connsiteY85" fmla="*/ 4444779 h 5303520"/>
                <a:gd name="connsiteX86" fmla="*/ 3546282 w 6318157"/>
                <a:gd name="connsiteY86" fmla="*/ 4548146 h 5303520"/>
                <a:gd name="connsiteX87" fmla="*/ 3609892 w 6318157"/>
                <a:gd name="connsiteY87" fmla="*/ 4603805 h 5303520"/>
                <a:gd name="connsiteX88" fmla="*/ 3673503 w 6318157"/>
                <a:gd name="connsiteY88" fmla="*/ 4611756 h 5303520"/>
                <a:gd name="connsiteX89" fmla="*/ 3745064 w 6318157"/>
                <a:gd name="connsiteY89" fmla="*/ 4746928 h 5303520"/>
                <a:gd name="connsiteX90" fmla="*/ 4071068 w 6318157"/>
                <a:gd name="connsiteY90" fmla="*/ 4691269 h 5303520"/>
                <a:gd name="connsiteX91" fmla="*/ 4397071 w 6318157"/>
                <a:gd name="connsiteY91" fmla="*/ 4659464 h 5303520"/>
                <a:gd name="connsiteX92" fmla="*/ 4436828 w 6318157"/>
                <a:gd name="connsiteY92" fmla="*/ 4762831 h 5303520"/>
                <a:gd name="connsiteX93" fmla="*/ 4500438 w 6318157"/>
                <a:gd name="connsiteY93" fmla="*/ 4731026 h 5303520"/>
                <a:gd name="connsiteX94" fmla="*/ 4595854 w 6318157"/>
                <a:gd name="connsiteY94" fmla="*/ 4659464 h 5303520"/>
                <a:gd name="connsiteX95" fmla="*/ 4659464 w 6318157"/>
                <a:gd name="connsiteY95" fmla="*/ 4500438 h 5303520"/>
                <a:gd name="connsiteX96" fmla="*/ 4683318 w 6318157"/>
                <a:gd name="connsiteY96" fmla="*/ 4277801 h 5303520"/>
                <a:gd name="connsiteX97" fmla="*/ 4516341 w 6318157"/>
                <a:gd name="connsiteY97" fmla="*/ 4222142 h 5303520"/>
                <a:gd name="connsiteX98" fmla="*/ 4548146 w 6318157"/>
                <a:gd name="connsiteY98" fmla="*/ 4047214 h 5303520"/>
                <a:gd name="connsiteX99" fmla="*/ 4619708 w 6318157"/>
                <a:gd name="connsiteY99" fmla="*/ 3991554 h 5303520"/>
                <a:gd name="connsiteX100" fmla="*/ 4738977 w 6318157"/>
                <a:gd name="connsiteY100" fmla="*/ 3856382 h 5303520"/>
                <a:gd name="connsiteX101" fmla="*/ 4826442 w 6318157"/>
                <a:gd name="connsiteY101" fmla="*/ 3737113 h 5303520"/>
                <a:gd name="connsiteX102" fmla="*/ 4929809 w 6318157"/>
                <a:gd name="connsiteY102" fmla="*/ 3824577 h 5303520"/>
                <a:gd name="connsiteX103" fmla="*/ 4921857 w 6318157"/>
                <a:gd name="connsiteY103" fmla="*/ 3991554 h 5303520"/>
                <a:gd name="connsiteX104" fmla="*/ 4977516 w 6318157"/>
                <a:gd name="connsiteY104" fmla="*/ 4015408 h 5303520"/>
                <a:gd name="connsiteX105" fmla="*/ 5025224 w 6318157"/>
                <a:gd name="connsiteY105" fmla="*/ 3919993 h 5303520"/>
                <a:gd name="connsiteX106" fmla="*/ 5072932 w 6318157"/>
                <a:gd name="connsiteY106" fmla="*/ 3919993 h 5303520"/>
                <a:gd name="connsiteX107" fmla="*/ 5144494 w 6318157"/>
                <a:gd name="connsiteY107" fmla="*/ 3816626 h 5303520"/>
                <a:gd name="connsiteX108" fmla="*/ 5160396 w 6318157"/>
                <a:gd name="connsiteY108" fmla="*/ 3745064 h 5303520"/>
                <a:gd name="connsiteX109" fmla="*/ 5390984 w 6318157"/>
                <a:gd name="connsiteY109" fmla="*/ 3697356 h 5303520"/>
                <a:gd name="connsiteX110" fmla="*/ 5486400 w 6318157"/>
                <a:gd name="connsiteY110" fmla="*/ 3593989 h 5303520"/>
                <a:gd name="connsiteX111" fmla="*/ 5390984 w 6318157"/>
                <a:gd name="connsiteY111" fmla="*/ 3530379 h 5303520"/>
                <a:gd name="connsiteX112" fmla="*/ 5343276 w 6318157"/>
                <a:gd name="connsiteY112" fmla="*/ 3291840 h 5303520"/>
                <a:gd name="connsiteX113" fmla="*/ 5478449 w 6318157"/>
                <a:gd name="connsiteY113" fmla="*/ 3021495 h 5303520"/>
                <a:gd name="connsiteX114" fmla="*/ 5820355 w 6318157"/>
                <a:gd name="connsiteY114" fmla="*/ 2949934 h 5303520"/>
                <a:gd name="connsiteX115" fmla="*/ 6020959 w 6318157"/>
                <a:gd name="connsiteY115" fmla="*/ 2817743 h 5303520"/>
                <a:gd name="connsiteX116" fmla="*/ 6058811 w 6318157"/>
                <a:gd name="connsiteY116" fmla="*/ 2840189 h 5303520"/>
                <a:gd name="connsiteX117" fmla="*/ 6114056 w 6318157"/>
                <a:gd name="connsiteY117" fmla="*/ 2819234 h 5303520"/>
                <a:gd name="connsiteX118" fmla="*/ 6152156 w 6318157"/>
                <a:gd name="connsiteY118" fmla="*/ 2849714 h 5303520"/>
                <a:gd name="connsiteX119" fmla="*/ 6260741 w 6318157"/>
                <a:gd name="connsiteY119" fmla="*/ 2828759 h 5303520"/>
                <a:gd name="connsiteX120" fmla="*/ 6292298 w 6318157"/>
                <a:gd name="connsiteY120" fmla="*/ 2839444 h 5303520"/>
                <a:gd name="connsiteX121" fmla="*/ 6304556 w 6318157"/>
                <a:gd name="connsiteY121" fmla="*/ 2798279 h 5303520"/>
                <a:gd name="connsiteX122" fmla="*/ 6306461 w 6318157"/>
                <a:gd name="connsiteY122" fmla="*/ 2769704 h 5303520"/>
                <a:gd name="connsiteX123" fmla="*/ 6317891 w 6318157"/>
                <a:gd name="connsiteY123" fmla="*/ 2758274 h 5303520"/>
                <a:gd name="connsiteX124" fmla="*/ 6268361 w 6318157"/>
                <a:gd name="connsiteY124" fmla="*/ 2735414 h 5303520"/>
                <a:gd name="connsiteX125" fmla="*/ 6220736 w 6318157"/>
                <a:gd name="connsiteY125" fmla="*/ 2503749 h 5303520"/>
                <a:gd name="connsiteX126" fmla="*/ 6169301 w 6318157"/>
                <a:gd name="connsiteY126" fmla="*/ 2529968 h 5303520"/>
                <a:gd name="connsiteX127" fmla="*/ 6119771 w 6318157"/>
                <a:gd name="connsiteY127" fmla="*/ 2493479 h 5303520"/>
                <a:gd name="connsiteX128" fmla="*/ 6051191 w 6318157"/>
                <a:gd name="connsiteY128" fmla="*/ 2478533 h 5303520"/>
                <a:gd name="connsiteX129" fmla="*/ 6053096 w 6318157"/>
                <a:gd name="connsiteY129" fmla="*/ 2394713 h 5303520"/>
                <a:gd name="connsiteX130" fmla="*/ 6027337 w 6318157"/>
                <a:gd name="connsiteY130" fmla="*/ 2429537 h 5303520"/>
                <a:gd name="connsiteX131" fmla="*/ 5994041 w 6318157"/>
                <a:gd name="connsiteY131" fmla="*/ 2371853 h 5303520"/>
                <a:gd name="connsiteX132" fmla="*/ 5976896 w 6318157"/>
                <a:gd name="connsiteY132" fmla="*/ 2232788 h 5303520"/>
                <a:gd name="connsiteX133" fmla="*/ 5915936 w 6318157"/>
                <a:gd name="connsiteY133" fmla="*/ 2234693 h 5303520"/>
                <a:gd name="connsiteX134" fmla="*/ 5892910 w 6318157"/>
                <a:gd name="connsiteY134" fmla="*/ 2169877 h 5303520"/>
                <a:gd name="connsiteX135" fmla="*/ 5813066 w 6318157"/>
                <a:gd name="connsiteY135" fmla="*/ 2200403 h 5303520"/>
                <a:gd name="connsiteX136" fmla="*/ 5752106 w 6318157"/>
                <a:gd name="connsiteY136" fmla="*/ 2166113 h 5303520"/>
                <a:gd name="connsiteX137" fmla="*/ 5719721 w 6318157"/>
                <a:gd name="connsiteY137" fmla="*/ 2187068 h 5303520"/>
                <a:gd name="connsiteX138" fmla="*/ 5653046 w 6318157"/>
                <a:gd name="connsiteY138" fmla="*/ 2169923 h 5303520"/>
                <a:gd name="connsiteX139" fmla="*/ 5677231 w 6318157"/>
                <a:gd name="connsiteY139" fmla="*/ 2146852 h 5303520"/>
                <a:gd name="connsiteX140" fmla="*/ 5628281 w 6318157"/>
                <a:gd name="connsiteY140" fmla="*/ 2105153 h 5303520"/>
                <a:gd name="connsiteX141" fmla="*/ 5488388 w 6318157"/>
                <a:gd name="connsiteY141" fmla="*/ 2108421 h 5303520"/>
                <a:gd name="connsiteX142" fmla="*/ 5453021 w 6318157"/>
                <a:gd name="connsiteY142" fmla="*/ 2187068 h 5303520"/>
                <a:gd name="connsiteX143" fmla="*/ 5472071 w 6318157"/>
                <a:gd name="connsiteY143" fmla="*/ 2234693 h 5303520"/>
                <a:gd name="connsiteX144" fmla="*/ 5422541 w 6318157"/>
                <a:gd name="connsiteY144" fmla="*/ 2248028 h 5303520"/>
                <a:gd name="connsiteX145" fmla="*/ 5451116 w 6318157"/>
                <a:gd name="connsiteY145" fmla="*/ 2293748 h 5303520"/>
                <a:gd name="connsiteX146" fmla="*/ 5516631 w 6318157"/>
                <a:gd name="connsiteY146" fmla="*/ 2288402 h 5303520"/>
                <a:gd name="connsiteX147" fmla="*/ 5523506 w 6318157"/>
                <a:gd name="connsiteY147" fmla="*/ 2339468 h 5303520"/>
                <a:gd name="connsiteX148" fmla="*/ 5399681 w 6318157"/>
                <a:gd name="connsiteY148" fmla="*/ 2505203 h 5303520"/>
                <a:gd name="connsiteX149" fmla="*/ 5355203 w 6318157"/>
                <a:gd name="connsiteY149" fmla="*/ 2652174 h 5303520"/>
                <a:gd name="connsiteX150" fmla="*/ 5239909 w 6318157"/>
                <a:gd name="connsiteY150" fmla="*/ 2576222 h 5303520"/>
                <a:gd name="connsiteX151" fmla="*/ 4953663 w 6318157"/>
                <a:gd name="connsiteY151" fmla="*/ 2512612 h 5303520"/>
                <a:gd name="connsiteX152" fmla="*/ 4699221 w 6318157"/>
                <a:gd name="connsiteY152" fmla="*/ 2337683 h 5303520"/>
                <a:gd name="connsiteX153" fmla="*/ 4325509 w 6318157"/>
                <a:gd name="connsiteY153" fmla="*/ 2202511 h 5303520"/>
                <a:gd name="connsiteX154" fmla="*/ 3705308 w 6318157"/>
                <a:gd name="connsiteY154" fmla="*/ 2035534 h 5303520"/>
                <a:gd name="connsiteX155" fmla="*/ 3641697 w 6318157"/>
                <a:gd name="connsiteY155" fmla="*/ 1677725 h 5303520"/>
                <a:gd name="connsiteX156" fmla="*/ 3458817 w 6318157"/>
                <a:gd name="connsiteY156" fmla="*/ 1526650 h 5303520"/>
                <a:gd name="connsiteX157" fmla="*/ 3593989 w 6318157"/>
                <a:gd name="connsiteY157" fmla="*/ 1343770 h 5303520"/>
                <a:gd name="connsiteX158" fmla="*/ 3601941 w 6318157"/>
                <a:gd name="connsiteY158" fmla="*/ 1097280 h 5303520"/>
                <a:gd name="connsiteX159" fmla="*/ 3148716 w 6318157"/>
                <a:gd name="connsiteY159" fmla="*/ 906448 h 5303520"/>
                <a:gd name="connsiteX160" fmla="*/ 2806810 w 6318157"/>
                <a:gd name="connsiteY160" fmla="*/ 834887 h 5303520"/>
                <a:gd name="connsiteX161" fmla="*/ 2600076 w 6318157"/>
                <a:gd name="connsiteY161" fmla="*/ 811033 h 5303520"/>
                <a:gd name="connsiteX162" fmla="*/ 2544417 w 6318157"/>
                <a:gd name="connsiteY162" fmla="*/ 580445 h 5303520"/>
                <a:gd name="connsiteX163" fmla="*/ 2464904 w 6318157"/>
                <a:gd name="connsiteY163" fmla="*/ 357808 h 5303520"/>
                <a:gd name="connsiteX164" fmla="*/ 2417196 w 6318157"/>
                <a:gd name="connsiteY164" fmla="*/ 230587 h 5303520"/>
                <a:gd name="connsiteX165" fmla="*/ 2496709 w 6318157"/>
                <a:gd name="connsiteY165" fmla="*/ 135172 h 5303520"/>
                <a:gd name="connsiteX0" fmla="*/ 2496709 w 6318157"/>
                <a:gd name="connsiteY0" fmla="*/ 135172 h 5303520"/>
                <a:gd name="connsiteX1" fmla="*/ 2393343 w 6318157"/>
                <a:gd name="connsiteY1" fmla="*/ 71561 h 5303520"/>
                <a:gd name="connsiteX2" fmla="*/ 2210463 w 6318157"/>
                <a:gd name="connsiteY2" fmla="*/ 79513 h 5303520"/>
                <a:gd name="connsiteX3" fmla="*/ 2059388 w 6318157"/>
                <a:gd name="connsiteY3" fmla="*/ 0 h 5303520"/>
                <a:gd name="connsiteX4" fmla="*/ 1908313 w 6318157"/>
                <a:gd name="connsiteY4" fmla="*/ 103367 h 5303520"/>
                <a:gd name="connsiteX5" fmla="*/ 1884459 w 6318157"/>
                <a:gd name="connsiteY5" fmla="*/ 310101 h 5303520"/>
                <a:gd name="connsiteX6" fmla="*/ 1773141 w 6318157"/>
                <a:gd name="connsiteY6" fmla="*/ 294198 h 5303520"/>
                <a:gd name="connsiteX7" fmla="*/ 1606163 w 6318157"/>
                <a:gd name="connsiteY7" fmla="*/ 318052 h 5303520"/>
                <a:gd name="connsiteX8" fmla="*/ 1391478 w 6318157"/>
                <a:gd name="connsiteY8" fmla="*/ 190831 h 5303520"/>
                <a:gd name="connsiteX9" fmla="*/ 1256306 w 6318157"/>
                <a:gd name="connsiteY9" fmla="*/ 190831 h 5303520"/>
                <a:gd name="connsiteX10" fmla="*/ 1208598 w 6318157"/>
                <a:gd name="connsiteY10" fmla="*/ 381662 h 5303520"/>
                <a:gd name="connsiteX11" fmla="*/ 1041621 w 6318157"/>
                <a:gd name="connsiteY11" fmla="*/ 548640 h 5303520"/>
                <a:gd name="connsiteX12" fmla="*/ 930303 w 6318157"/>
                <a:gd name="connsiteY12" fmla="*/ 628153 h 5303520"/>
                <a:gd name="connsiteX13" fmla="*/ 842838 w 6318157"/>
                <a:gd name="connsiteY13" fmla="*/ 572494 h 5303520"/>
                <a:gd name="connsiteX14" fmla="*/ 747423 w 6318157"/>
                <a:gd name="connsiteY14" fmla="*/ 755374 h 5303520"/>
                <a:gd name="connsiteX15" fmla="*/ 222636 w 6318157"/>
                <a:gd name="connsiteY15" fmla="*/ 930302 h 5303520"/>
                <a:gd name="connsiteX16" fmla="*/ 254442 w 6318157"/>
                <a:gd name="connsiteY16" fmla="*/ 1073426 h 5303520"/>
                <a:gd name="connsiteX17" fmla="*/ 302149 w 6318157"/>
                <a:gd name="connsiteY17" fmla="*/ 1256306 h 5303520"/>
                <a:gd name="connsiteX18" fmla="*/ 341906 w 6318157"/>
                <a:gd name="connsiteY18" fmla="*/ 1288111 h 5303520"/>
                <a:gd name="connsiteX19" fmla="*/ 508883 w 6318157"/>
                <a:gd name="connsiteY19" fmla="*/ 1319916 h 5303520"/>
                <a:gd name="connsiteX20" fmla="*/ 532737 w 6318157"/>
                <a:gd name="connsiteY20" fmla="*/ 1542553 h 5303520"/>
                <a:gd name="connsiteX21" fmla="*/ 930303 w 6318157"/>
                <a:gd name="connsiteY21" fmla="*/ 1717481 h 5303520"/>
                <a:gd name="connsiteX22" fmla="*/ 818984 w 6318157"/>
                <a:gd name="connsiteY22" fmla="*/ 1844702 h 5303520"/>
                <a:gd name="connsiteX23" fmla="*/ 644056 w 6318157"/>
                <a:gd name="connsiteY23" fmla="*/ 1828800 h 5303520"/>
                <a:gd name="connsiteX24" fmla="*/ 636104 w 6318157"/>
                <a:gd name="connsiteY24" fmla="*/ 2075290 h 5303520"/>
                <a:gd name="connsiteX25" fmla="*/ 755374 w 6318157"/>
                <a:gd name="connsiteY25" fmla="*/ 2178657 h 5303520"/>
                <a:gd name="connsiteX26" fmla="*/ 818984 w 6318157"/>
                <a:gd name="connsiteY26" fmla="*/ 2289975 h 5303520"/>
                <a:gd name="connsiteX27" fmla="*/ 818984 w 6318157"/>
                <a:gd name="connsiteY27" fmla="*/ 2329732 h 5303520"/>
                <a:gd name="connsiteX28" fmla="*/ 580445 w 6318157"/>
                <a:gd name="connsiteY28" fmla="*/ 2361537 h 5303520"/>
                <a:gd name="connsiteX29" fmla="*/ 485029 w 6318157"/>
                <a:gd name="connsiteY29" fmla="*/ 2393342 h 5303520"/>
                <a:gd name="connsiteX30" fmla="*/ 437322 w 6318157"/>
                <a:gd name="connsiteY30" fmla="*/ 2544417 h 5303520"/>
                <a:gd name="connsiteX31" fmla="*/ 238539 w 6318157"/>
                <a:gd name="connsiteY31" fmla="*/ 2615979 h 5303520"/>
                <a:gd name="connsiteX32" fmla="*/ 294198 w 6318157"/>
                <a:gd name="connsiteY32" fmla="*/ 2687541 h 5303520"/>
                <a:gd name="connsiteX33" fmla="*/ 405516 w 6318157"/>
                <a:gd name="connsiteY33" fmla="*/ 2727297 h 5303520"/>
                <a:gd name="connsiteX34" fmla="*/ 349857 w 6318157"/>
                <a:gd name="connsiteY34" fmla="*/ 2854518 h 5303520"/>
                <a:gd name="connsiteX35" fmla="*/ 206734 w 6318157"/>
                <a:gd name="connsiteY35" fmla="*/ 3021495 h 5303520"/>
                <a:gd name="connsiteX36" fmla="*/ 166977 w 6318157"/>
                <a:gd name="connsiteY36" fmla="*/ 3260034 h 5303520"/>
                <a:gd name="connsiteX37" fmla="*/ 103367 w 6318157"/>
                <a:gd name="connsiteY37" fmla="*/ 3450866 h 5303520"/>
                <a:gd name="connsiteX38" fmla="*/ 0 w 6318157"/>
                <a:gd name="connsiteY38" fmla="*/ 3570135 h 5303520"/>
                <a:gd name="connsiteX39" fmla="*/ 0 w 6318157"/>
                <a:gd name="connsiteY39" fmla="*/ 3649648 h 5303520"/>
                <a:gd name="connsiteX40" fmla="*/ 15903 w 6318157"/>
                <a:gd name="connsiteY40" fmla="*/ 3729161 h 5303520"/>
                <a:gd name="connsiteX41" fmla="*/ 127221 w 6318157"/>
                <a:gd name="connsiteY41" fmla="*/ 3745064 h 5303520"/>
                <a:gd name="connsiteX42" fmla="*/ 190831 w 6318157"/>
                <a:gd name="connsiteY42" fmla="*/ 3641697 h 5303520"/>
                <a:gd name="connsiteX43" fmla="*/ 326003 w 6318157"/>
                <a:gd name="connsiteY43" fmla="*/ 3586038 h 5303520"/>
                <a:gd name="connsiteX44" fmla="*/ 326003 w 6318157"/>
                <a:gd name="connsiteY44" fmla="*/ 3586038 h 5303520"/>
                <a:gd name="connsiteX45" fmla="*/ 445273 w 6318157"/>
                <a:gd name="connsiteY45" fmla="*/ 3705307 h 5303520"/>
                <a:gd name="connsiteX46" fmla="*/ 413468 w 6318157"/>
                <a:gd name="connsiteY46" fmla="*/ 3760967 h 5303520"/>
                <a:gd name="connsiteX47" fmla="*/ 357809 w 6318157"/>
                <a:gd name="connsiteY47" fmla="*/ 4174434 h 5303520"/>
                <a:gd name="connsiteX48" fmla="*/ 556591 w 6318157"/>
                <a:gd name="connsiteY48" fmla="*/ 3991554 h 5303520"/>
                <a:gd name="connsiteX49" fmla="*/ 620202 w 6318157"/>
                <a:gd name="connsiteY49" fmla="*/ 4023360 h 5303520"/>
                <a:gd name="connsiteX50" fmla="*/ 723569 w 6318157"/>
                <a:gd name="connsiteY50" fmla="*/ 4039262 h 5303520"/>
                <a:gd name="connsiteX51" fmla="*/ 795130 w 6318157"/>
                <a:gd name="connsiteY51" fmla="*/ 4150581 h 5303520"/>
                <a:gd name="connsiteX52" fmla="*/ 1025718 w 6318157"/>
                <a:gd name="connsiteY52" fmla="*/ 4253947 h 5303520"/>
                <a:gd name="connsiteX53" fmla="*/ 1176793 w 6318157"/>
                <a:gd name="connsiteY53" fmla="*/ 4500438 h 5303520"/>
                <a:gd name="connsiteX54" fmla="*/ 1144988 w 6318157"/>
                <a:gd name="connsiteY54" fmla="*/ 4595854 h 5303520"/>
                <a:gd name="connsiteX55" fmla="*/ 1614115 w 6318157"/>
                <a:gd name="connsiteY55" fmla="*/ 4842344 h 5303520"/>
                <a:gd name="connsiteX56" fmla="*/ 1614115 w 6318157"/>
                <a:gd name="connsiteY56" fmla="*/ 4993419 h 5303520"/>
                <a:gd name="connsiteX57" fmla="*/ 1614115 w 6318157"/>
                <a:gd name="connsiteY57" fmla="*/ 5128591 h 5303520"/>
                <a:gd name="connsiteX58" fmla="*/ 1653871 w 6318157"/>
                <a:gd name="connsiteY58" fmla="*/ 5255812 h 5303520"/>
                <a:gd name="connsiteX59" fmla="*/ 1844703 w 6318157"/>
                <a:gd name="connsiteY59" fmla="*/ 5303520 h 5303520"/>
                <a:gd name="connsiteX60" fmla="*/ 1844703 w 6318157"/>
                <a:gd name="connsiteY60" fmla="*/ 5303520 h 5303520"/>
                <a:gd name="connsiteX61" fmla="*/ 1971923 w 6318157"/>
                <a:gd name="connsiteY61" fmla="*/ 5247861 h 5303520"/>
                <a:gd name="connsiteX62" fmla="*/ 2115047 w 6318157"/>
                <a:gd name="connsiteY62" fmla="*/ 5239909 h 5303520"/>
                <a:gd name="connsiteX63" fmla="*/ 2170706 w 6318157"/>
                <a:gd name="connsiteY63" fmla="*/ 5144494 h 5303520"/>
                <a:gd name="connsiteX64" fmla="*/ 2083242 w 6318157"/>
                <a:gd name="connsiteY64" fmla="*/ 5080883 h 5303520"/>
                <a:gd name="connsiteX65" fmla="*/ 2011680 w 6318157"/>
                <a:gd name="connsiteY65" fmla="*/ 5033175 h 5303520"/>
                <a:gd name="connsiteX66" fmla="*/ 1932167 w 6318157"/>
                <a:gd name="connsiteY66" fmla="*/ 4937760 h 5303520"/>
                <a:gd name="connsiteX67" fmla="*/ 1884459 w 6318157"/>
                <a:gd name="connsiteY67" fmla="*/ 4834393 h 5303520"/>
                <a:gd name="connsiteX68" fmla="*/ 1940118 w 6318157"/>
                <a:gd name="connsiteY68" fmla="*/ 4770782 h 5303520"/>
                <a:gd name="connsiteX69" fmla="*/ 2226365 w 6318157"/>
                <a:gd name="connsiteY69" fmla="*/ 4683318 h 5303520"/>
                <a:gd name="connsiteX70" fmla="*/ 2313829 w 6318157"/>
                <a:gd name="connsiteY70" fmla="*/ 4707172 h 5303520"/>
                <a:gd name="connsiteX71" fmla="*/ 2449002 w 6318157"/>
                <a:gd name="connsiteY71" fmla="*/ 4731026 h 5303520"/>
                <a:gd name="connsiteX72" fmla="*/ 2504661 w 6318157"/>
                <a:gd name="connsiteY72" fmla="*/ 4826441 h 5303520"/>
                <a:gd name="connsiteX73" fmla="*/ 2584174 w 6318157"/>
                <a:gd name="connsiteY73" fmla="*/ 4818490 h 5303520"/>
                <a:gd name="connsiteX74" fmla="*/ 2798859 w 6318157"/>
                <a:gd name="connsiteY74" fmla="*/ 4818490 h 5303520"/>
                <a:gd name="connsiteX75" fmla="*/ 2934031 w 6318157"/>
                <a:gd name="connsiteY75" fmla="*/ 4945711 h 5303520"/>
                <a:gd name="connsiteX76" fmla="*/ 2910177 w 6318157"/>
                <a:gd name="connsiteY76" fmla="*/ 5136542 h 5303520"/>
                <a:gd name="connsiteX77" fmla="*/ 2981739 w 6318157"/>
                <a:gd name="connsiteY77" fmla="*/ 5080883 h 5303520"/>
                <a:gd name="connsiteX78" fmla="*/ 3101009 w 6318157"/>
                <a:gd name="connsiteY78" fmla="*/ 5144494 h 5303520"/>
                <a:gd name="connsiteX79" fmla="*/ 3164619 w 6318157"/>
                <a:gd name="connsiteY79" fmla="*/ 4842344 h 5303520"/>
                <a:gd name="connsiteX80" fmla="*/ 3116911 w 6318157"/>
                <a:gd name="connsiteY80" fmla="*/ 4476584 h 5303520"/>
                <a:gd name="connsiteX81" fmla="*/ 3156668 w 6318157"/>
                <a:gd name="connsiteY81" fmla="*/ 4365266 h 5303520"/>
                <a:gd name="connsiteX82" fmla="*/ 3323645 w 6318157"/>
                <a:gd name="connsiteY82" fmla="*/ 4301655 h 5303520"/>
                <a:gd name="connsiteX83" fmla="*/ 3482671 w 6318157"/>
                <a:gd name="connsiteY83" fmla="*/ 4253947 h 5303520"/>
                <a:gd name="connsiteX84" fmla="*/ 3570136 w 6318157"/>
                <a:gd name="connsiteY84" fmla="*/ 4333461 h 5303520"/>
                <a:gd name="connsiteX85" fmla="*/ 3530379 w 6318157"/>
                <a:gd name="connsiteY85" fmla="*/ 4444779 h 5303520"/>
                <a:gd name="connsiteX86" fmla="*/ 3546282 w 6318157"/>
                <a:gd name="connsiteY86" fmla="*/ 4548146 h 5303520"/>
                <a:gd name="connsiteX87" fmla="*/ 3609892 w 6318157"/>
                <a:gd name="connsiteY87" fmla="*/ 4603805 h 5303520"/>
                <a:gd name="connsiteX88" fmla="*/ 3673503 w 6318157"/>
                <a:gd name="connsiteY88" fmla="*/ 4611756 h 5303520"/>
                <a:gd name="connsiteX89" fmla="*/ 3745064 w 6318157"/>
                <a:gd name="connsiteY89" fmla="*/ 4746928 h 5303520"/>
                <a:gd name="connsiteX90" fmla="*/ 4071068 w 6318157"/>
                <a:gd name="connsiteY90" fmla="*/ 4691269 h 5303520"/>
                <a:gd name="connsiteX91" fmla="*/ 4397071 w 6318157"/>
                <a:gd name="connsiteY91" fmla="*/ 4659464 h 5303520"/>
                <a:gd name="connsiteX92" fmla="*/ 4436828 w 6318157"/>
                <a:gd name="connsiteY92" fmla="*/ 4762831 h 5303520"/>
                <a:gd name="connsiteX93" fmla="*/ 4500438 w 6318157"/>
                <a:gd name="connsiteY93" fmla="*/ 4731026 h 5303520"/>
                <a:gd name="connsiteX94" fmla="*/ 4595854 w 6318157"/>
                <a:gd name="connsiteY94" fmla="*/ 4659464 h 5303520"/>
                <a:gd name="connsiteX95" fmla="*/ 4659464 w 6318157"/>
                <a:gd name="connsiteY95" fmla="*/ 4500438 h 5303520"/>
                <a:gd name="connsiteX96" fmla="*/ 4683318 w 6318157"/>
                <a:gd name="connsiteY96" fmla="*/ 4277801 h 5303520"/>
                <a:gd name="connsiteX97" fmla="*/ 4516341 w 6318157"/>
                <a:gd name="connsiteY97" fmla="*/ 4222142 h 5303520"/>
                <a:gd name="connsiteX98" fmla="*/ 4548146 w 6318157"/>
                <a:gd name="connsiteY98" fmla="*/ 4047214 h 5303520"/>
                <a:gd name="connsiteX99" fmla="*/ 4619708 w 6318157"/>
                <a:gd name="connsiteY99" fmla="*/ 3991554 h 5303520"/>
                <a:gd name="connsiteX100" fmla="*/ 4738977 w 6318157"/>
                <a:gd name="connsiteY100" fmla="*/ 3856382 h 5303520"/>
                <a:gd name="connsiteX101" fmla="*/ 4826442 w 6318157"/>
                <a:gd name="connsiteY101" fmla="*/ 3737113 h 5303520"/>
                <a:gd name="connsiteX102" fmla="*/ 4929809 w 6318157"/>
                <a:gd name="connsiteY102" fmla="*/ 3824577 h 5303520"/>
                <a:gd name="connsiteX103" fmla="*/ 4921857 w 6318157"/>
                <a:gd name="connsiteY103" fmla="*/ 3991554 h 5303520"/>
                <a:gd name="connsiteX104" fmla="*/ 4977516 w 6318157"/>
                <a:gd name="connsiteY104" fmla="*/ 4015408 h 5303520"/>
                <a:gd name="connsiteX105" fmla="*/ 5025224 w 6318157"/>
                <a:gd name="connsiteY105" fmla="*/ 3919993 h 5303520"/>
                <a:gd name="connsiteX106" fmla="*/ 5072932 w 6318157"/>
                <a:gd name="connsiteY106" fmla="*/ 3919993 h 5303520"/>
                <a:gd name="connsiteX107" fmla="*/ 5144494 w 6318157"/>
                <a:gd name="connsiteY107" fmla="*/ 3816626 h 5303520"/>
                <a:gd name="connsiteX108" fmla="*/ 5160396 w 6318157"/>
                <a:gd name="connsiteY108" fmla="*/ 3745064 h 5303520"/>
                <a:gd name="connsiteX109" fmla="*/ 5390984 w 6318157"/>
                <a:gd name="connsiteY109" fmla="*/ 3697356 h 5303520"/>
                <a:gd name="connsiteX110" fmla="*/ 5486400 w 6318157"/>
                <a:gd name="connsiteY110" fmla="*/ 3593989 h 5303520"/>
                <a:gd name="connsiteX111" fmla="*/ 5390984 w 6318157"/>
                <a:gd name="connsiteY111" fmla="*/ 3530379 h 5303520"/>
                <a:gd name="connsiteX112" fmla="*/ 5343276 w 6318157"/>
                <a:gd name="connsiteY112" fmla="*/ 3291840 h 5303520"/>
                <a:gd name="connsiteX113" fmla="*/ 5478449 w 6318157"/>
                <a:gd name="connsiteY113" fmla="*/ 3021495 h 5303520"/>
                <a:gd name="connsiteX114" fmla="*/ 5820355 w 6318157"/>
                <a:gd name="connsiteY114" fmla="*/ 2949934 h 5303520"/>
                <a:gd name="connsiteX115" fmla="*/ 6020959 w 6318157"/>
                <a:gd name="connsiteY115" fmla="*/ 2817743 h 5303520"/>
                <a:gd name="connsiteX116" fmla="*/ 6058811 w 6318157"/>
                <a:gd name="connsiteY116" fmla="*/ 2840189 h 5303520"/>
                <a:gd name="connsiteX117" fmla="*/ 6114056 w 6318157"/>
                <a:gd name="connsiteY117" fmla="*/ 2819234 h 5303520"/>
                <a:gd name="connsiteX118" fmla="*/ 6152156 w 6318157"/>
                <a:gd name="connsiteY118" fmla="*/ 2849714 h 5303520"/>
                <a:gd name="connsiteX119" fmla="*/ 6260741 w 6318157"/>
                <a:gd name="connsiteY119" fmla="*/ 2828759 h 5303520"/>
                <a:gd name="connsiteX120" fmla="*/ 6292298 w 6318157"/>
                <a:gd name="connsiteY120" fmla="*/ 2839444 h 5303520"/>
                <a:gd name="connsiteX121" fmla="*/ 6304556 w 6318157"/>
                <a:gd name="connsiteY121" fmla="*/ 2798279 h 5303520"/>
                <a:gd name="connsiteX122" fmla="*/ 6306461 w 6318157"/>
                <a:gd name="connsiteY122" fmla="*/ 2769704 h 5303520"/>
                <a:gd name="connsiteX123" fmla="*/ 6317891 w 6318157"/>
                <a:gd name="connsiteY123" fmla="*/ 2758274 h 5303520"/>
                <a:gd name="connsiteX124" fmla="*/ 6268361 w 6318157"/>
                <a:gd name="connsiteY124" fmla="*/ 2735414 h 5303520"/>
                <a:gd name="connsiteX125" fmla="*/ 6220736 w 6318157"/>
                <a:gd name="connsiteY125" fmla="*/ 2503749 h 5303520"/>
                <a:gd name="connsiteX126" fmla="*/ 6169301 w 6318157"/>
                <a:gd name="connsiteY126" fmla="*/ 2529968 h 5303520"/>
                <a:gd name="connsiteX127" fmla="*/ 6119771 w 6318157"/>
                <a:gd name="connsiteY127" fmla="*/ 2493479 h 5303520"/>
                <a:gd name="connsiteX128" fmla="*/ 6051191 w 6318157"/>
                <a:gd name="connsiteY128" fmla="*/ 2478533 h 5303520"/>
                <a:gd name="connsiteX129" fmla="*/ 6053096 w 6318157"/>
                <a:gd name="connsiteY129" fmla="*/ 2394713 h 5303520"/>
                <a:gd name="connsiteX130" fmla="*/ 6027337 w 6318157"/>
                <a:gd name="connsiteY130" fmla="*/ 2429537 h 5303520"/>
                <a:gd name="connsiteX131" fmla="*/ 5994041 w 6318157"/>
                <a:gd name="connsiteY131" fmla="*/ 2371853 h 5303520"/>
                <a:gd name="connsiteX132" fmla="*/ 5976896 w 6318157"/>
                <a:gd name="connsiteY132" fmla="*/ 2232788 h 5303520"/>
                <a:gd name="connsiteX133" fmla="*/ 5915936 w 6318157"/>
                <a:gd name="connsiteY133" fmla="*/ 2234693 h 5303520"/>
                <a:gd name="connsiteX134" fmla="*/ 5892910 w 6318157"/>
                <a:gd name="connsiteY134" fmla="*/ 2169877 h 5303520"/>
                <a:gd name="connsiteX135" fmla="*/ 5813066 w 6318157"/>
                <a:gd name="connsiteY135" fmla="*/ 2200403 h 5303520"/>
                <a:gd name="connsiteX136" fmla="*/ 5752106 w 6318157"/>
                <a:gd name="connsiteY136" fmla="*/ 2166113 h 5303520"/>
                <a:gd name="connsiteX137" fmla="*/ 5719721 w 6318157"/>
                <a:gd name="connsiteY137" fmla="*/ 2187068 h 5303520"/>
                <a:gd name="connsiteX138" fmla="*/ 5653046 w 6318157"/>
                <a:gd name="connsiteY138" fmla="*/ 2169923 h 5303520"/>
                <a:gd name="connsiteX139" fmla="*/ 5677231 w 6318157"/>
                <a:gd name="connsiteY139" fmla="*/ 2146852 h 5303520"/>
                <a:gd name="connsiteX140" fmla="*/ 5628281 w 6318157"/>
                <a:gd name="connsiteY140" fmla="*/ 2105153 h 5303520"/>
                <a:gd name="connsiteX141" fmla="*/ 5488388 w 6318157"/>
                <a:gd name="connsiteY141" fmla="*/ 2108421 h 5303520"/>
                <a:gd name="connsiteX142" fmla="*/ 5453021 w 6318157"/>
                <a:gd name="connsiteY142" fmla="*/ 2187068 h 5303520"/>
                <a:gd name="connsiteX143" fmla="*/ 5472071 w 6318157"/>
                <a:gd name="connsiteY143" fmla="*/ 2234693 h 5303520"/>
                <a:gd name="connsiteX144" fmla="*/ 5422541 w 6318157"/>
                <a:gd name="connsiteY144" fmla="*/ 2248028 h 5303520"/>
                <a:gd name="connsiteX145" fmla="*/ 5451116 w 6318157"/>
                <a:gd name="connsiteY145" fmla="*/ 2293748 h 5303520"/>
                <a:gd name="connsiteX146" fmla="*/ 5516631 w 6318157"/>
                <a:gd name="connsiteY146" fmla="*/ 2288402 h 5303520"/>
                <a:gd name="connsiteX147" fmla="*/ 5523506 w 6318157"/>
                <a:gd name="connsiteY147" fmla="*/ 2339468 h 5303520"/>
                <a:gd name="connsiteX148" fmla="*/ 5399681 w 6318157"/>
                <a:gd name="connsiteY148" fmla="*/ 2505203 h 5303520"/>
                <a:gd name="connsiteX149" fmla="*/ 5355203 w 6318157"/>
                <a:gd name="connsiteY149" fmla="*/ 2652174 h 5303520"/>
                <a:gd name="connsiteX150" fmla="*/ 5203714 w 6318157"/>
                <a:gd name="connsiteY150" fmla="*/ 2560982 h 5303520"/>
                <a:gd name="connsiteX151" fmla="*/ 4953663 w 6318157"/>
                <a:gd name="connsiteY151" fmla="*/ 2512612 h 5303520"/>
                <a:gd name="connsiteX152" fmla="*/ 4699221 w 6318157"/>
                <a:gd name="connsiteY152" fmla="*/ 2337683 h 5303520"/>
                <a:gd name="connsiteX153" fmla="*/ 4325509 w 6318157"/>
                <a:gd name="connsiteY153" fmla="*/ 2202511 h 5303520"/>
                <a:gd name="connsiteX154" fmla="*/ 3705308 w 6318157"/>
                <a:gd name="connsiteY154" fmla="*/ 2035534 h 5303520"/>
                <a:gd name="connsiteX155" fmla="*/ 3641697 w 6318157"/>
                <a:gd name="connsiteY155" fmla="*/ 1677725 h 5303520"/>
                <a:gd name="connsiteX156" fmla="*/ 3458817 w 6318157"/>
                <a:gd name="connsiteY156" fmla="*/ 1526650 h 5303520"/>
                <a:gd name="connsiteX157" fmla="*/ 3593989 w 6318157"/>
                <a:gd name="connsiteY157" fmla="*/ 1343770 h 5303520"/>
                <a:gd name="connsiteX158" fmla="*/ 3601941 w 6318157"/>
                <a:gd name="connsiteY158" fmla="*/ 1097280 h 5303520"/>
                <a:gd name="connsiteX159" fmla="*/ 3148716 w 6318157"/>
                <a:gd name="connsiteY159" fmla="*/ 906448 h 5303520"/>
                <a:gd name="connsiteX160" fmla="*/ 2806810 w 6318157"/>
                <a:gd name="connsiteY160" fmla="*/ 834887 h 5303520"/>
                <a:gd name="connsiteX161" fmla="*/ 2600076 w 6318157"/>
                <a:gd name="connsiteY161" fmla="*/ 811033 h 5303520"/>
                <a:gd name="connsiteX162" fmla="*/ 2544417 w 6318157"/>
                <a:gd name="connsiteY162" fmla="*/ 580445 h 5303520"/>
                <a:gd name="connsiteX163" fmla="*/ 2464904 w 6318157"/>
                <a:gd name="connsiteY163" fmla="*/ 357808 h 5303520"/>
                <a:gd name="connsiteX164" fmla="*/ 2417196 w 6318157"/>
                <a:gd name="connsiteY164" fmla="*/ 230587 h 5303520"/>
                <a:gd name="connsiteX165" fmla="*/ 2496709 w 6318157"/>
                <a:gd name="connsiteY165" fmla="*/ 135172 h 5303520"/>
                <a:gd name="connsiteX0" fmla="*/ 2496709 w 6318157"/>
                <a:gd name="connsiteY0" fmla="*/ 135172 h 5303520"/>
                <a:gd name="connsiteX1" fmla="*/ 2393343 w 6318157"/>
                <a:gd name="connsiteY1" fmla="*/ 71561 h 5303520"/>
                <a:gd name="connsiteX2" fmla="*/ 2210463 w 6318157"/>
                <a:gd name="connsiteY2" fmla="*/ 79513 h 5303520"/>
                <a:gd name="connsiteX3" fmla="*/ 2059388 w 6318157"/>
                <a:gd name="connsiteY3" fmla="*/ 0 h 5303520"/>
                <a:gd name="connsiteX4" fmla="*/ 1908313 w 6318157"/>
                <a:gd name="connsiteY4" fmla="*/ 103367 h 5303520"/>
                <a:gd name="connsiteX5" fmla="*/ 1884459 w 6318157"/>
                <a:gd name="connsiteY5" fmla="*/ 310101 h 5303520"/>
                <a:gd name="connsiteX6" fmla="*/ 1773141 w 6318157"/>
                <a:gd name="connsiteY6" fmla="*/ 294198 h 5303520"/>
                <a:gd name="connsiteX7" fmla="*/ 1606163 w 6318157"/>
                <a:gd name="connsiteY7" fmla="*/ 318052 h 5303520"/>
                <a:gd name="connsiteX8" fmla="*/ 1391478 w 6318157"/>
                <a:gd name="connsiteY8" fmla="*/ 190831 h 5303520"/>
                <a:gd name="connsiteX9" fmla="*/ 1256306 w 6318157"/>
                <a:gd name="connsiteY9" fmla="*/ 190831 h 5303520"/>
                <a:gd name="connsiteX10" fmla="*/ 1208598 w 6318157"/>
                <a:gd name="connsiteY10" fmla="*/ 381662 h 5303520"/>
                <a:gd name="connsiteX11" fmla="*/ 1041621 w 6318157"/>
                <a:gd name="connsiteY11" fmla="*/ 548640 h 5303520"/>
                <a:gd name="connsiteX12" fmla="*/ 930303 w 6318157"/>
                <a:gd name="connsiteY12" fmla="*/ 628153 h 5303520"/>
                <a:gd name="connsiteX13" fmla="*/ 842838 w 6318157"/>
                <a:gd name="connsiteY13" fmla="*/ 572494 h 5303520"/>
                <a:gd name="connsiteX14" fmla="*/ 747423 w 6318157"/>
                <a:gd name="connsiteY14" fmla="*/ 755374 h 5303520"/>
                <a:gd name="connsiteX15" fmla="*/ 222636 w 6318157"/>
                <a:gd name="connsiteY15" fmla="*/ 930302 h 5303520"/>
                <a:gd name="connsiteX16" fmla="*/ 254442 w 6318157"/>
                <a:gd name="connsiteY16" fmla="*/ 1073426 h 5303520"/>
                <a:gd name="connsiteX17" fmla="*/ 302149 w 6318157"/>
                <a:gd name="connsiteY17" fmla="*/ 1256306 h 5303520"/>
                <a:gd name="connsiteX18" fmla="*/ 341906 w 6318157"/>
                <a:gd name="connsiteY18" fmla="*/ 1288111 h 5303520"/>
                <a:gd name="connsiteX19" fmla="*/ 508883 w 6318157"/>
                <a:gd name="connsiteY19" fmla="*/ 1319916 h 5303520"/>
                <a:gd name="connsiteX20" fmla="*/ 532737 w 6318157"/>
                <a:gd name="connsiteY20" fmla="*/ 1542553 h 5303520"/>
                <a:gd name="connsiteX21" fmla="*/ 930303 w 6318157"/>
                <a:gd name="connsiteY21" fmla="*/ 1717481 h 5303520"/>
                <a:gd name="connsiteX22" fmla="*/ 818984 w 6318157"/>
                <a:gd name="connsiteY22" fmla="*/ 1844702 h 5303520"/>
                <a:gd name="connsiteX23" fmla="*/ 644056 w 6318157"/>
                <a:gd name="connsiteY23" fmla="*/ 1828800 h 5303520"/>
                <a:gd name="connsiteX24" fmla="*/ 636104 w 6318157"/>
                <a:gd name="connsiteY24" fmla="*/ 2075290 h 5303520"/>
                <a:gd name="connsiteX25" fmla="*/ 755374 w 6318157"/>
                <a:gd name="connsiteY25" fmla="*/ 2178657 h 5303520"/>
                <a:gd name="connsiteX26" fmla="*/ 818984 w 6318157"/>
                <a:gd name="connsiteY26" fmla="*/ 2289975 h 5303520"/>
                <a:gd name="connsiteX27" fmla="*/ 818984 w 6318157"/>
                <a:gd name="connsiteY27" fmla="*/ 2329732 h 5303520"/>
                <a:gd name="connsiteX28" fmla="*/ 580445 w 6318157"/>
                <a:gd name="connsiteY28" fmla="*/ 2361537 h 5303520"/>
                <a:gd name="connsiteX29" fmla="*/ 485029 w 6318157"/>
                <a:gd name="connsiteY29" fmla="*/ 2393342 h 5303520"/>
                <a:gd name="connsiteX30" fmla="*/ 437322 w 6318157"/>
                <a:gd name="connsiteY30" fmla="*/ 2544417 h 5303520"/>
                <a:gd name="connsiteX31" fmla="*/ 238539 w 6318157"/>
                <a:gd name="connsiteY31" fmla="*/ 2615979 h 5303520"/>
                <a:gd name="connsiteX32" fmla="*/ 294198 w 6318157"/>
                <a:gd name="connsiteY32" fmla="*/ 2687541 h 5303520"/>
                <a:gd name="connsiteX33" fmla="*/ 405516 w 6318157"/>
                <a:gd name="connsiteY33" fmla="*/ 2727297 h 5303520"/>
                <a:gd name="connsiteX34" fmla="*/ 349857 w 6318157"/>
                <a:gd name="connsiteY34" fmla="*/ 2854518 h 5303520"/>
                <a:gd name="connsiteX35" fmla="*/ 206734 w 6318157"/>
                <a:gd name="connsiteY35" fmla="*/ 3021495 h 5303520"/>
                <a:gd name="connsiteX36" fmla="*/ 166977 w 6318157"/>
                <a:gd name="connsiteY36" fmla="*/ 3260034 h 5303520"/>
                <a:gd name="connsiteX37" fmla="*/ 103367 w 6318157"/>
                <a:gd name="connsiteY37" fmla="*/ 3450866 h 5303520"/>
                <a:gd name="connsiteX38" fmla="*/ 0 w 6318157"/>
                <a:gd name="connsiteY38" fmla="*/ 3570135 h 5303520"/>
                <a:gd name="connsiteX39" fmla="*/ 0 w 6318157"/>
                <a:gd name="connsiteY39" fmla="*/ 3649648 h 5303520"/>
                <a:gd name="connsiteX40" fmla="*/ 15903 w 6318157"/>
                <a:gd name="connsiteY40" fmla="*/ 3729161 h 5303520"/>
                <a:gd name="connsiteX41" fmla="*/ 127221 w 6318157"/>
                <a:gd name="connsiteY41" fmla="*/ 3745064 h 5303520"/>
                <a:gd name="connsiteX42" fmla="*/ 190831 w 6318157"/>
                <a:gd name="connsiteY42" fmla="*/ 3641697 h 5303520"/>
                <a:gd name="connsiteX43" fmla="*/ 326003 w 6318157"/>
                <a:gd name="connsiteY43" fmla="*/ 3586038 h 5303520"/>
                <a:gd name="connsiteX44" fmla="*/ 326003 w 6318157"/>
                <a:gd name="connsiteY44" fmla="*/ 3586038 h 5303520"/>
                <a:gd name="connsiteX45" fmla="*/ 445273 w 6318157"/>
                <a:gd name="connsiteY45" fmla="*/ 3705307 h 5303520"/>
                <a:gd name="connsiteX46" fmla="*/ 413468 w 6318157"/>
                <a:gd name="connsiteY46" fmla="*/ 3760967 h 5303520"/>
                <a:gd name="connsiteX47" fmla="*/ 357809 w 6318157"/>
                <a:gd name="connsiteY47" fmla="*/ 4174434 h 5303520"/>
                <a:gd name="connsiteX48" fmla="*/ 556591 w 6318157"/>
                <a:gd name="connsiteY48" fmla="*/ 3991554 h 5303520"/>
                <a:gd name="connsiteX49" fmla="*/ 620202 w 6318157"/>
                <a:gd name="connsiteY49" fmla="*/ 4023360 h 5303520"/>
                <a:gd name="connsiteX50" fmla="*/ 723569 w 6318157"/>
                <a:gd name="connsiteY50" fmla="*/ 4039262 h 5303520"/>
                <a:gd name="connsiteX51" fmla="*/ 795130 w 6318157"/>
                <a:gd name="connsiteY51" fmla="*/ 4150581 h 5303520"/>
                <a:gd name="connsiteX52" fmla="*/ 1025718 w 6318157"/>
                <a:gd name="connsiteY52" fmla="*/ 4253947 h 5303520"/>
                <a:gd name="connsiteX53" fmla="*/ 1176793 w 6318157"/>
                <a:gd name="connsiteY53" fmla="*/ 4500438 h 5303520"/>
                <a:gd name="connsiteX54" fmla="*/ 1144988 w 6318157"/>
                <a:gd name="connsiteY54" fmla="*/ 4595854 h 5303520"/>
                <a:gd name="connsiteX55" fmla="*/ 1614115 w 6318157"/>
                <a:gd name="connsiteY55" fmla="*/ 4842344 h 5303520"/>
                <a:gd name="connsiteX56" fmla="*/ 1614115 w 6318157"/>
                <a:gd name="connsiteY56" fmla="*/ 4993419 h 5303520"/>
                <a:gd name="connsiteX57" fmla="*/ 1614115 w 6318157"/>
                <a:gd name="connsiteY57" fmla="*/ 5128591 h 5303520"/>
                <a:gd name="connsiteX58" fmla="*/ 1653871 w 6318157"/>
                <a:gd name="connsiteY58" fmla="*/ 5255812 h 5303520"/>
                <a:gd name="connsiteX59" fmla="*/ 1844703 w 6318157"/>
                <a:gd name="connsiteY59" fmla="*/ 5303520 h 5303520"/>
                <a:gd name="connsiteX60" fmla="*/ 1844703 w 6318157"/>
                <a:gd name="connsiteY60" fmla="*/ 5303520 h 5303520"/>
                <a:gd name="connsiteX61" fmla="*/ 1971923 w 6318157"/>
                <a:gd name="connsiteY61" fmla="*/ 5247861 h 5303520"/>
                <a:gd name="connsiteX62" fmla="*/ 2115047 w 6318157"/>
                <a:gd name="connsiteY62" fmla="*/ 5239909 h 5303520"/>
                <a:gd name="connsiteX63" fmla="*/ 2170706 w 6318157"/>
                <a:gd name="connsiteY63" fmla="*/ 5144494 h 5303520"/>
                <a:gd name="connsiteX64" fmla="*/ 2083242 w 6318157"/>
                <a:gd name="connsiteY64" fmla="*/ 5080883 h 5303520"/>
                <a:gd name="connsiteX65" fmla="*/ 2011680 w 6318157"/>
                <a:gd name="connsiteY65" fmla="*/ 5033175 h 5303520"/>
                <a:gd name="connsiteX66" fmla="*/ 1932167 w 6318157"/>
                <a:gd name="connsiteY66" fmla="*/ 4937760 h 5303520"/>
                <a:gd name="connsiteX67" fmla="*/ 1884459 w 6318157"/>
                <a:gd name="connsiteY67" fmla="*/ 4834393 h 5303520"/>
                <a:gd name="connsiteX68" fmla="*/ 1940118 w 6318157"/>
                <a:gd name="connsiteY68" fmla="*/ 4770782 h 5303520"/>
                <a:gd name="connsiteX69" fmla="*/ 2226365 w 6318157"/>
                <a:gd name="connsiteY69" fmla="*/ 4683318 h 5303520"/>
                <a:gd name="connsiteX70" fmla="*/ 2313829 w 6318157"/>
                <a:gd name="connsiteY70" fmla="*/ 4707172 h 5303520"/>
                <a:gd name="connsiteX71" fmla="*/ 2449002 w 6318157"/>
                <a:gd name="connsiteY71" fmla="*/ 4731026 h 5303520"/>
                <a:gd name="connsiteX72" fmla="*/ 2504661 w 6318157"/>
                <a:gd name="connsiteY72" fmla="*/ 4826441 h 5303520"/>
                <a:gd name="connsiteX73" fmla="*/ 2584174 w 6318157"/>
                <a:gd name="connsiteY73" fmla="*/ 4818490 h 5303520"/>
                <a:gd name="connsiteX74" fmla="*/ 2798859 w 6318157"/>
                <a:gd name="connsiteY74" fmla="*/ 4818490 h 5303520"/>
                <a:gd name="connsiteX75" fmla="*/ 2934031 w 6318157"/>
                <a:gd name="connsiteY75" fmla="*/ 4945711 h 5303520"/>
                <a:gd name="connsiteX76" fmla="*/ 2910177 w 6318157"/>
                <a:gd name="connsiteY76" fmla="*/ 5136542 h 5303520"/>
                <a:gd name="connsiteX77" fmla="*/ 2981739 w 6318157"/>
                <a:gd name="connsiteY77" fmla="*/ 5080883 h 5303520"/>
                <a:gd name="connsiteX78" fmla="*/ 3101009 w 6318157"/>
                <a:gd name="connsiteY78" fmla="*/ 5144494 h 5303520"/>
                <a:gd name="connsiteX79" fmla="*/ 3164619 w 6318157"/>
                <a:gd name="connsiteY79" fmla="*/ 4842344 h 5303520"/>
                <a:gd name="connsiteX80" fmla="*/ 3116911 w 6318157"/>
                <a:gd name="connsiteY80" fmla="*/ 4476584 h 5303520"/>
                <a:gd name="connsiteX81" fmla="*/ 3156668 w 6318157"/>
                <a:gd name="connsiteY81" fmla="*/ 4365266 h 5303520"/>
                <a:gd name="connsiteX82" fmla="*/ 3323645 w 6318157"/>
                <a:gd name="connsiteY82" fmla="*/ 4301655 h 5303520"/>
                <a:gd name="connsiteX83" fmla="*/ 3482671 w 6318157"/>
                <a:gd name="connsiteY83" fmla="*/ 4253947 h 5303520"/>
                <a:gd name="connsiteX84" fmla="*/ 3570136 w 6318157"/>
                <a:gd name="connsiteY84" fmla="*/ 4333461 h 5303520"/>
                <a:gd name="connsiteX85" fmla="*/ 3530379 w 6318157"/>
                <a:gd name="connsiteY85" fmla="*/ 4444779 h 5303520"/>
                <a:gd name="connsiteX86" fmla="*/ 3546282 w 6318157"/>
                <a:gd name="connsiteY86" fmla="*/ 4548146 h 5303520"/>
                <a:gd name="connsiteX87" fmla="*/ 3609892 w 6318157"/>
                <a:gd name="connsiteY87" fmla="*/ 4603805 h 5303520"/>
                <a:gd name="connsiteX88" fmla="*/ 3673503 w 6318157"/>
                <a:gd name="connsiteY88" fmla="*/ 4611756 h 5303520"/>
                <a:gd name="connsiteX89" fmla="*/ 3745064 w 6318157"/>
                <a:gd name="connsiteY89" fmla="*/ 4746928 h 5303520"/>
                <a:gd name="connsiteX90" fmla="*/ 4071068 w 6318157"/>
                <a:gd name="connsiteY90" fmla="*/ 4691269 h 5303520"/>
                <a:gd name="connsiteX91" fmla="*/ 4397071 w 6318157"/>
                <a:gd name="connsiteY91" fmla="*/ 4659464 h 5303520"/>
                <a:gd name="connsiteX92" fmla="*/ 4436828 w 6318157"/>
                <a:gd name="connsiteY92" fmla="*/ 4762831 h 5303520"/>
                <a:gd name="connsiteX93" fmla="*/ 4500438 w 6318157"/>
                <a:gd name="connsiteY93" fmla="*/ 4731026 h 5303520"/>
                <a:gd name="connsiteX94" fmla="*/ 4595854 w 6318157"/>
                <a:gd name="connsiteY94" fmla="*/ 4659464 h 5303520"/>
                <a:gd name="connsiteX95" fmla="*/ 4659464 w 6318157"/>
                <a:gd name="connsiteY95" fmla="*/ 4500438 h 5303520"/>
                <a:gd name="connsiteX96" fmla="*/ 4683318 w 6318157"/>
                <a:gd name="connsiteY96" fmla="*/ 4277801 h 5303520"/>
                <a:gd name="connsiteX97" fmla="*/ 4516341 w 6318157"/>
                <a:gd name="connsiteY97" fmla="*/ 4222142 h 5303520"/>
                <a:gd name="connsiteX98" fmla="*/ 4548146 w 6318157"/>
                <a:gd name="connsiteY98" fmla="*/ 4047214 h 5303520"/>
                <a:gd name="connsiteX99" fmla="*/ 4619708 w 6318157"/>
                <a:gd name="connsiteY99" fmla="*/ 3991554 h 5303520"/>
                <a:gd name="connsiteX100" fmla="*/ 4738977 w 6318157"/>
                <a:gd name="connsiteY100" fmla="*/ 3856382 h 5303520"/>
                <a:gd name="connsiteX101" fmla="*/ 4826442 w 6318157"/>
                <a:gd name="connsiteY101" fmla="*/ 3737113 h 5303520"/>
                <a:gd name="connsiteX102" fmla="*/ 4929809 w 6318157"/>
                <a:gd name="connsiteY102" fmla="*/ 3824577 h 5303520"/>
                <a:gd name="connsiteX103" fmla="*/ 4921857 w 6318157"/>
                <a:gd name="connsiteY103" fmla="*/ 3991554 h 5303520"/>
                <a:gd name="connsiteX104" fmla="*/ 4977516 w 6318157"/>
                <a:gd name="connsiteY104" fmla="*/ 4015408 h 5303520"/>
                <a:gd name="connsiteX105" fmla="*/ 5025224 w 6318157"/>
                <a:gd name="connsiteY105" fmla="*/ 3919993 h 5303520"/>
                <a:gd name="connsiteX106" fmla="*/ 5072932 w 6318157"/>
                <a:gd name="connsiteY106" fmla="*/ 3919993 h 5303520"/>
                <a:gd name="connsiteX107" fmla="*/ 5144494 w 6318157"/>
                <a:gd name="connsiteY107" fmla="*/ 3816626 h 5303520"/>
                <a:gd name="connsiteX108" fmla="*/ 5160396 w 6318157"/>
                <a:gd name="connsiteY108" fmla="*/ 3745064 h 5303520"/>
                <a:gd name="connsiteX109" fmla="*/ 5390984 w 6318157"/>
                <a:gd name="connsiteY109" fmla="*/ 3697356 h 5303520"/>
                <a:gd name="connsiteX110" fmla="*/ 5486400 w 6318157"/>
                <a:gd name="connsiteY110" fmla="*/ 3593989 h 5303520"/>
                <a:gd name="connsiteX111" fmla="*/ 5390984 w 6318157"/>
                <a:gd name="connsiteY111" fmla="*/ 3530379 h 5303520"/>
                <a:gd name="connsiteX112" fmla="*/ 5343276 w 6318157"/>
                <a:gd name="connsiteY112" fmla="*/ 3291840 h 5303520"/>
                <a:gd name="connsiteX113" fmla="*/ 5478449 w 6318157"/>
                <a:gd name="connsiteY113" fmla="*/ 3021495 h 5303520"/>
                <a:gd name="connsiteX114" fmla="*/ 5820355 w 6318157"/>
                <a:gd name="connsiteY114" fmla="*/ 2949934 h 5303520"/>
                <a:gd name="connsiteX115" fmla="*/ 6020959 w 6318157"/>
                <a:gd name="connsiteY115" fmla="*/ 2817743 h 5303520"/>
                <a:gd name="connsiteX116" fmla="*/ 6058811 w 6318157"/>
                <a:gd name="connsiteY116" fmla="*/ 2840189 h 5303520"/>
                <a:gd name="connsiteX117" fmla="*/ 6114056 w 6318157"/>
                <a:gd name="connsiteY117" fmla="*/ 2819234 h 5303520"/>
                <a:gd name="connsiteX118" fmla="*/ 6152156 w 6318157"/>
                <a:gd name="connsiteY118" fmla="*/ 2849714 h 5303520"/>
                <a:gd name="connsiteX119" fmla="*/ 6260741 w 6318157"/>
                <a:gd name="connsiteY119" fmla="*/ 2828759 h 5303520"/>
                <a:gd name="connsiteX120" fmla="*/ 6292298 w 6318157"/>
                <a:gd name="connsiteY120" fmla="*/ 2839444 h 5303520"/>
                <a:gd name="connsiteX121" fmla="*/ 6304556 w 6318157"/>
                <a:gd name="connsiteY121" fmla="*/ 2798279 h 5303520"/>
                <a:gd name="connsiteX122" fmla="*/ 6306461 w 6318157"/>
                <a:gd name="connsiteY122" fmla="*/ 2769704 h 5303520"/>
                <a:gd name="connsiteX123" fmla="*/ 6317891 w 6318157"/>
                <a:gd name="connsiteY123" fmla="*/ 2758274 h 5303520"/>
                <a:gd name="connsiteX124" fmla="*/ 6268361 w 6318157"/>
                <a:gd name="connsiteY124" fmla="*/ 2735414 h 5303520"/>
                <a:gd name="connsiteX125" fmla="*/ 6220736 w 6318157"/>
                <a:gd name="connsiteY125" fmla="*/ 2503749 h 5303520"/>
                <a:gd name="connsiteX126" fmla="*/ 6169301 w 6318157"/>
                <a:gd name="connsiteY126" fmla="*/ 2529968 h 5303520"/>
                <a:gd name="connsiteX127" fmla="*/ 6119771 w 6318157"/>
                <a:gd name="connsiteY127" fmla="*/ 2493479 h 5303520"/>
                <a:gd name="connsiteX128" fmla="*/ 6051191 w 6318157"/>
                <a:gd name="connsiteY128" fmla="*/ 2478533 h 5303520"/>
                <a:gd name="connsiteX129" fmla="*/ 6053096 w 6318157"/>
                <a:gd name="connsiteY129" fmla="*/ 2394713 h 5303520"/>
                <a:gd name="connsiteX130" fmla="*/ 6027337 w 6318157"/>
                <a:gd name="connsiteY130" fmla="*/ 2429537 h 5303520"/>
                <a:gd name="connsiteX131" fmla="*/ 5994041 w 6318157"/>
                <a:gd name="connsiteY131" fmla="*/ 2371853 h 5303520"/>
                <a:gd name="connsiteX132" fmla="*/ 5976896 w 6318157"/>
                <a:gd name="connsiteY132" fmla="*/ 2232788 h 5303520"/>
                <a:gd name="connsiteX133" fmla="*/ 5915936 w 6318157"/>
                <a:gd name="connsiteY133" fmla="*/ 2234693 h 5303520"/>
                <a:gd name="connsiteX134" fmla="*/ 5892910 w 6318157"/>
                <a:gd name="connsiteY134" fmla="*/ 2169877 h 5303520"/>
                <a:gd name="connsiteX135" fmla="*/ 5813066 w 6318157"/>
                <a:gd name="connsiteY135" fmla="*/ 2200403 h 5303520"/>
                <a:gd name="connsiteX136" fmla="*/ 5752106 w 6318157"/>
                <a:gd name="connsiteY136" fmla="*/ 2166113 h 5303520"/>
                <a:gd name="connsiteX137" fmla="*/ 5719721 w 6318157"/>
                <a:gd name="connsiteY137" fmla="*/ 2187068 h 5303520"/>
                <a:gd name="connsiteX138" fmla="*/ 5653046 w 6318157"/>
                <a:gd name="connsiteY138" fmla="*/ 2169923 h 5303520"/>
                <a:gd name="connsiteX139" fmla="*/ 5677231 w 6318157"/>
                <a:gd name="connsiteY139" fmla="*/ 2146852 h 5303520"/>
                <a:gd name="connsiteX140" fmla="*/ 5628281 w 6318157"/>
                <a:gd name="connsiteY140" fmla="*/ 2105153 h 5303520"/>
                <a:gd name="connsiteX141" fmla="*/ 5488388 w 6318157"/>
                <a:gd name="connsiteY141" fmla="*/ 2108421 h 5303520"/>
                <a:gd name="connsiteX142" fmla="*/ 5453021 w 6318157"/>
                <a:gd name="connsiteY142" fmla="*/ 2187068 h 5303520"/>
                <a:gd name="connsiteX143" fmla="*/ 5472071 w 6318157"/>
                <a:gd name="connsiteY143" fmla="*/ 2234693 h 5303520"/>
                <a:gd name="connsiteX144" fmla="*/ 5422541 w 6318157"/>
                <a:gd name="connsiteY144" fmla="*/ 2248028 h 5303520"/>
                <a:gd name="connsiteX145" fmla="*/ 5451116 w 6318157"/>
                <a:gd name="connsiteY145" fmla="*/ 2293748 h 5303520"/>
                <a:gd name="connsiteX146" fmla="*/ 5516631 w 6318157"/>
                <a:gd name="connsiteY146" fmla="*/ 2288402 h 5303520"/>
                <a:gd name="connsiteX147" fmla="*/ 5523506 w 6318157"/>
                <a:gd name="connsiteY147" fmla="*/ 2339468 h 5303520"/>
                <a:gd name="connsiteX148" fmla="*/ 5399681 w 6318157"/>
                <a:gd name="connsiteY148" fmla="*/ 2505203 h 5303520"/>
                <a:gd name="connsiteX149" fmla="*/ 5355203 w 6318157"/>
                <a:gd name="connsiteY149" fmla="*/ 2652174 h 5303520"/>
                <a:gd name="connsiteX150" fmla="*/ 5304431 w 6318157"/>
                <a:gd name="connsiteY150" fmla="*/ 2575688 h 5303520"/>
                <a:gd name="connsiteX151" fmla="*/ 5203714 w 6318157"/>
                <a:gd name="connsiteY151" fmla="*/ 2560982 h 5303520"/>
                <a:gd name="connsiteX152" fmla="*/ 4953663 w 6318157"/>
                <a:gd name="connsiteY152" fmla="*/ 2512612 h 5303520"/>
                <a:gd name="connsiteX153" fmla="*/ 4699221 w 6318157"/>
                <a:gd name="connsiteY153" fmla="*/ 2337683 h 5303520"/>
                <a:gd name="connsiteX154" fmla="*/ 4325509 w 6318157"/>
                <a:gd name="connsiteY154" fmla="*/ 2202511 h 5303520"/>
                <a:gd name="connsiteX155" fmla="*/ 3705308 w 6318157"/>
                <a:gd name="connsiteY155" fmla="*/ 2035534 h 5303520"/>
                <a:gd name="connsiteX156" fmla="*/ 3641697 w 6318157"/>
                <a:gd name="connsiteY156" fmla="*/ 1677725 h 5303520"/>
                <a:gd name="connsiteX157" fmla="*/ 3458817 w 6318157"/>
                <a:gd name="connsiteY157" fmla="*/ 1526650 h 5303520"/>
                <a:gd name="connsiteX158" fmla="*/ 3593989 w 6318157"/>
                <a:gd name="connsiteY158" fmla="*/ 1343770 h 5303520"/>
                <a:gd name="connsiteX159" fmla="*/ 3601941 w 6318157"/>
                <a:gd name="connsiteY159" fmla="*/ 1097280 h 5303520"/>
                <a:gd name="connsiteX160" fmla="*/ 3148716 w 6318157"/>
                <a:gd name="connsiteY160" fmla="*/ 906448 h 5303520"/>
                <a:gd name="connsiteX161" fmla="*/ 2806810 w 6318157"/>
                <a:gd name="connsiteY161" fmla="*/ 834887 h 5303520"/>
                <a:gd name="connsiteX162" fmla="*/ 2600076 w 6318157"/>
                <a:gd name="connsiteY162" fmla="*/ 811033 h 5303520"/>
                <a:gd name="connsiteX163" fmla="*/ 2544417 w 6318157"/>
                <a:gd name="connsiteY163" fmla="*/ 580445 h 5303520"/>
                <a:gd name="connsiteX164" fmla="*/ 2464904 w 6318157"/>
                <a:gd name="connsiteY164" fmla="*/ 357808 h 5303520"/>
                <a:gd name="connsiteX165" fmla="*/ 2417196 w 6318157"/>
                <a:gd name="connsiteY165" fmla="*/ 230587 h 5303520"/>
                <a:gd name="connsiteX166" fmla="*/ 2496709 w 6318157"/>
                <a:gd name="connsiteY166" fmla="*/ 135172 h 5303520"/>
                <a:gd name="connsiteX0" fmla="*/ 2496709 w 6318157"/>
                <a:gd name="connsiteY0" fmla="*/ 135172 h 5303520"/>
                <a:gd name="connsiteX1" fmla="*/ 2393343 w 6318157"/>
                <a:gd name="connsiteY1" fmla="*/ 71561 h 5303520"/>
                <a:gd name="connsiteX2" fmla="*/ 2210463 w 6318157"/>
                <a:gd name="connsiteY2" fmla="*/ 79513 h 5303520"/>
                <a:gd name="connsiteX3" fmla="*/ 2059388 w 6318157"/>
                <a:gd name="connsiteY3" fmla="*/ 0 h 5303520"/>
                <a:gd name="connsiteX4" fmla="*/ 1908313 w 6318157"/>
                <a:gd name="connsiteY4" fmla="*/ 103367 h 5303520"/>
                <a:gd name="connsiteX5" fmla="*/ 1884459 w 6318157"/>
                <a:gd name="connsiteY5" fmla="*/ 310101 h 5303520"/>
                <a:gd name="connsiteX6" fmla="*/ 1773141 w 6318157"/>
                <a:gd name="connsiteY6" fmla="*/ 294198 h 5303520"/>
                <a:gd name="connsiteX7" fmla="*/ 1606163 w 6318157"/>
                <a:gd name="connsiteY7" fmla="*/ 318052 h 5303520"/>
                <a:gd name="connsiteX8" fmla="*/ 1391478 w 6318157"/>
                <a:gd name="connsiteY8" fmla="*/ 190831 h 5303520"/>
                <a:gd name="connsiteX9" fmla="*/ 1256306 w 6318157"/>
                <a:gd name="connsiteY9" fmla="*/ 190831 h 5303520"/>
                <a:gd name="connsiteX10" fmla="*/ 1208598 w 6318157"/>
                <a:gd name="connsiteY10" fmla="*/ 381662 h 5303520"/>
                <a:gd name="connsiteX11" fmla="*/ 1041621 w 6318157"/>
                <a:gd name="connsiteY11" fmla="*/ 548640 h 5303520"/>
                <a:gd name="connsiteX12" fmla="*/ 930303 w 6318157"/>
                <a:gd name="connsiteY12" fmla="*/ 628153 h 5303520"/>
                <a:gd name="connsiteX13" fmla="*/ 842838 w 6318157"/>
                <a:gd name="connsiteY13" fmla="*/ 572494 h 5303520"/>
                <a:gd name="connsiteX14" fmla="*/ 747423 w 6318157"/>
                <a:gd name="connsiteY14" fmla="*/ 755374 h 5303520"/>
                <a:gd name="connsiteX15" fmla="*/ 222636 w 6318157"/>
                <a:gd name="connsiteY15" fmla="*/ 930302 h 5303520"/>
                <a:gd name="connsiteX16" fmla="*/ 254442 w 6318157"/>
                <a:gd name="connsiteY16" fmla="*/ 1073426 h 5303520"/>
                <a:gd name="connsiteX17" fmla="*/ 302149 w 6318157"/>
                <a:gd name="connsiteY17" fmla="*/ 1256306 h 5303520"/>
                <a:gd name="connsiteX18" fmla="*/ 341906 w 6318157"/>
                <a:gd name="connsiteY18" fmla="*/ 1288111 h 5303520"/>
                <a:gd name="connsiteX19" fmla="*/ 508883 w 6318157"/>
                <a:gd name="connsiteY19" fmla="*/ 1319916 h 5303520"/>
                <a:gd name="connsiteX20" fmla="*/ 532737 w 6318157"/>
                <a:gd name="connsiteY20" fmla="*/ 1542553 h 5303520"/>
                <a:gd name="connsiteX21" fmla="*/ 930303 w 6318157"/>
                <a:gd name="connsiteY21" fmla="*/ 1717481 h 5303520"/>
                <a:gd name="connsiteX22" fmla="*/ 818984 w 6318157"/>
                <a:gd name="connsiteY22" fmla="*/ 1844702 h 5303520"/>
                <a:gd name="connsiteX23" fmla="*/ 644056 w 6318157"/>
                <a:gd name="connsiteY23" fmla="*/ 1828800 h 5303520"/>
                <a:gd name="connsiteX24" fmla="*/ 636104 w 6318157"/>
                <a:gd name="connsiteY24" fmla="*/ 2075290 h 5303520"/>
                <a:gd name="connsiteX25" fmla="*/ 755374 w 6318157"/>
                <a:gd name="connsiteY25" fmla="*/ 2178657 h 5303520"/>
                <a:gd name="connsiteX26" fmla="*/ 818984 w 6318157"/>
                <a:gd name="connsiteY26" fmla="*/ 2289975 h 5303520"/>
                <a:gd name="connsiteX27" fmla="*/ 818984 w 6318157"/>
                <a:gd name="connsiteY27" fmla="*/ 2329732 h 5303520"/>
                <a:gd name="connsiteX28" fmla="*/ 580445 w 6318157"/>
                <a:gd name="connsiteY28" fmla="*/ 2361537 h 5303520"/>
                <a:gd name="connsiteX29" fmla="*/ 485029 w 6318157"/>
                <a:gd name="connsiteY29" fmla="*/ 2393342 h 5303520"/>
                <a:gd name="connsiteX30" fmla="*/ 437322 w 6318157"/>
                <a:gd name="connsiteY30" fmla="*/ 2544417 h 5303520"/>
                <a:gd name="connsiteX31" fmla="*/ 238539 w 6318157"/>
                <a:gd name="connsiteY31" fmla="*/ 2615979 h 5303520"/>
                <a:gd name="connsiteX32" fmla="*/ 294198 w 6318157"/>
                <a:gd name="connsiteY32" fmla="*/ 2687541 h 5303520"/>
                <a:gd name="connsiteX33" fmla="*/ 405516 w 6318157"/>
                <a:gd name="connsiteY33" fmla="*/ 2727297 h 5303520"/>
                <a:gd name="connsiteX34" fmla="*/ 349857 w 6318157"/>
                <a:gd name="connsiteY34" fmla="*/ 2854518 h 5303520"/>
                <a:gd name="connsiteX35" fmla="*/ 206734 w 6318157"/>
                <a:gd name="connsiteY35" fmla="*/ 3021495 h 5303520"/>
                <a:gd name="connsiteX36" fmla="*/ 166977 w 6318157"/>
                <a:gd name="connsiteY36" fmla="*/ 3260034 h 5303520"/>
                <a:gd name="connsiteX37" fmla="*/ 103367 w 6318157"/>
                <a:gd name="connsiteY37" fmla="*/ 3450866 h 5303520"/>
                <a:gd name="connsiteX38" fmla="*/ 0 w 6318157"/>
                <a:gd name="connsiteY38" fmla="*/ 3570135 h 5303520"/>
                <a:gd name="connsiteX39" fmla="*/ 0 w 6318157"/>
                <a:gd name="connsiteY39" fmla="*/ 3649648 h 5303520"/>
                <a:gd name="connsiteX40" fmla="*/ 15903 w 6318157"/>
                <a:gd name="connsiteY40" fmla="*/ 3729161 h 5303520"/>
                <a:gd name="connsiteX41" fmla="*/ 127221 w 6318157"/>
                <a:gd name="connsiteY41" fmla="*/ 3745064 h 5303520"/>
                <a:gd name="connsiteX42" fmla="*/ 190831 w 6318157"/>
                <a:gd name="connsiteY42" fmla="*/ 3641697 h 5303520"/>
                <a:gd name="connsiteX43" fmla="*/ 326003 w 6318157"/>
                <a:gd name="connsiteY43" fmla="*/ 3586038 h 5303520"/>
                <a:gd name="connsiteX44" fmla="*/ 326003 w 6318157"/>
                <a:gd name="connsiteY44" fmla="*/ 3586038 h 5303520"/>
                <a:gd name="connsiteX45" fmla="*/ 445273 w 6318157"/>
                <a:gd name="connsiteY45" fmla="*/ 3705307 h 5303520"/>
                <a:gd name="connsiteX46" fmla="*/ 413468 w 6318157"/>
                <a:gd name="connsiteY46" fmla="*/ 3760967 h 5303520"/>
                <a:gd name="connsiteX47" fmla="*/ 357809 w 6318157"/>
                <a:gd name="connsiteY47" fmla="*/ 4174434 h 5303520"/>
                <a:gd name="connsiteX48" fmla="*/ 556591 w 6318157"/>
                <a:gd name="connsiteY48" fmla="*/ 3991554 h 5303520"/>
                <a:gd name="connsiteX49" fmla="*/ 620202 w 6318157"/>
                <a:gd name="connsiteY49" fmla="*/ 4023360 h 5303520"/>
                <a:gd name="connsiteX50" fmla="*/ 723569 w 6318157"/>
                <a:gd name="connsiteY50" fmla="*/ 4039262 h 5303520"/>
                <a:gd name="connsiteX51" fmla="*/ 795130 w 6318157"/>
                <a:gd name="connsiteY51" fmla="*/ 4150581 h 5303520"/>
                <a:gd name="connsiteX52" fmla="*/ 1025718 w 6318157"/>
                <a:gd name="connsiteY52" fmla="*/ 4253947 h 5303520"/>
                <a:gd name="connsiteX53" fmla="*/ 1176793 w 6318157"/>
                <a:gd name="connsiteY53" fmla="*/ 4500438 h 5303520"/>
                <a:gd name="connsiteX54" fmla="*/ 1144988 w 6318157"/>
                <a:gd name="connsiteY54" fmla="*/ 4595854 h 5303520"/>
                <a:gd name="connsiteX55" fmla="*/ 1614115 w 6318157"/>
                <a:gd name="connsiteY55" fmla="*/ 4842344 h 5303520"/>
                <a:gd name="connsiteX56" fmla="*/ 1614115 w 6318157"/>
                <a:gd name="connsiteY56" fmla="*/ 4993419 h 5303520"/>
                <a:gd name="connsiteX57" fmla="*/ 1614115 w 6318157"/>
                <a:gd name="connsiteY57" fmla="*/ 5128591 h 5303520"/>
                <a:gd name="connsiteX58" fmla="*/ 1653871 w 6318157"/>
                <a:gd name="connsiteY58" fmla="*/ 5255812 h 5303520"/>
                <a:gd name="connsiteX59" fmla="*/ 1844703 w 6318157"/>
                <a:gd name="connsiteY59" fmla="*/ 5303520 h 5303520"/>
                <a:gd name="connsiteX60" fmla="*/ 1844703 w 6318157"/>
                <a:gd name="connsiteY60" fmla="*/ 5303520 h 5303520"/>
                <a:gd name="connsiteX61" fmla="*/ 1971923 w 6318157"/>
                <a:gd name="connsiteY61" fmla="*/ 5247861 h 5303520"/>
                <a:gd name="connsiteX62" fmla="*/ 2115047 w 6318157"/>
                <a:gd name="connsiteY62" fmla="*/ 5239909 h 5303520"/>
                <a:gd name="connsiteX63" fmla="*/ 2170706 w 6318157"/>
                <a:gd name="connsiteY63" fmla="*/ 5144494 h 5303520"/>
                <a:gd name="connsiteX64" fmla="*/ 2083242 w 6318157"/>
                <a:gd name="connsiteY64" fmla="*/ 5080883 h 5303520"/>
                <a:gd name="connsiteX65" fmla="*/ 2011680 w 6318157"/>
                <a:gd name="connsiteY65" fmla="*/ 5033175 h 5303520"/>
                <a:gd name="connsiteX66" fmla="*/ 1932167 w 6318157"/>
                <a:gd name="connsiteY66" fmla="*/ 4937760 h 5303520"/>
                <a:gd name="connsiteX67" fmla="*/ 1884459 w 6318157"/>
                <a:gd name="connsiteY67" fmla="*/ 4834393 h 5303520"/>
                <a:gd name="connsiteX68" fmla="*/ 1940118 w 6318157"/>
                <a:gd name="connsiteY68" fmla="*/ 4770782 h 5303520"/>
                <a:gd name="connsiteX69" fmla="*/ 2226365 w 6318157"/>
                <a:gd name="connsiteY69" fmla="*/ 4683318 h 5303520"/>
                <a:gd name="connsiteX70" fmla="*/ 2313829 w 6318157"/>
                <a:gd name="connsiteY70" fmla="*/ 4707172 h 5303520"/>
                <a:gd name="connsiteX71" fmla="*/ 2449002 w 6318157"/>
                <a:gd name="connsiteY71" fmla="*/ 4731026 h 5303520"/>
                <a:gd name="connsiteX72" fmla="*/ 2504661 w 6318157"/>
                <a:gd name="connsiteY72" fmla="*/ 4826441 h 5303520"/>
                <a:gd name="connsiteX73" fmla="*/ 2584174 w 6318157"/>
                <a:gd name="connsiteY73" fmla="*/ 4818490 h 5303520"/>
                <a:gd name="connsiteX74" fmla="*/ 2798859 w 6318157"/>
                <a:gd name="connsiteY74" fmla="*/ 4818490 h 5303520"/>
                <a:gd name="connsiteX75" fmla="*/ 2934031 w 6318157"/>
                <a:gd name="connsiteY75" fmla="*/ 4945711 h 5303520"/>
                <a:gd name="connsiteX76" fmla="*/ 2910177 w 6318157"/>
                <a:gd name="connsiteY76" fmla="*/ 5136542 h 5303520"/>
                <a:gd name="connsiteX77" fmla="*/ 2981739 w 6318157"/>
                <a:gd name="connsiteY77" fmla="*/ 5080883 h 5303520"/>
                <a:gd name="connsiteX78" fmla="*/ 3101009 w 6318157"/>
                <a:gd name="connsiteY78" fmla="*/ 5144494 h 5303520"/>
                <a:gd name="connsiteX79" fmla="*/ 3164619 w 6318157"/>
                <a:gd name="connsiteY79" fmla="*/ 4842344 h 5303520"/>
                <a:gd name="connsiteX80" fmla="*/ 3116911 w 6318157"/>
                <a:gd name="connsiteY80" fmla="*/ 4476584 h 5303520"/>
                <a:gd name="connsiteX81" fmla="*/ 3156668 w 6318157"/>
                <a:gd name="connsiteY81" fmla="*/ 4365266 h 5303520"/>
                <a:gd name="connsiteX82" fmla="*/ 3323645 w 6318157"/>
                <a:gd name="connsiteY82" fmla="*/ 4301655 h 5303520"/>
                <a:gd name="connsiteX83" fmla="*/ 3482671 w 6318157"/>
                <a:gd name="connsiteY83" fmla="*/ 4253947 h 5303520"/>
                <a:gd name="connsiteX84" fmla="*/ 3570136 w 6318157"/>
                <a:gd name="connsiteY84" fmla="*/ 4333461 h 5303520"/>
                <a:gd name="connsiteX85" fmla="*/ 3530379 w 6318157"/>
                <a:gd name="connsiteY85" fmla="*/ 4444779 h 5303520"/>
                <a:gd name="connsiteX86" fmla="*/ 3546282 w 6318157"/>
                <a:gd name="connsiteY86" fmla="*/ 4548146 h 5303520"/>
                <a:gd name="connsiteX87" fmla="*/ 3609892 w 6318157"/>
                <a:gd name="connsiteY87" fmla="*/ 4603805 h 5303520"/>
                <a:gd name="connsiteX88" fmla="*/ 3673503 w 6318157"/>
                <a:gd name="connsiteY88" fmla="*/ 4611756 h 5303520"/>
                <a:gd name="connsiteX89" fmla="*/ 3745064 w 6318157"/>
                <a:gd name="connsiteY89" fmla="*/ 4746928 h 5303520"/>
                <a:gd name="connsiteX90" fmla="*/ 4071068 w 6318157"/>
                <a:gd name="connsiteY90" fmla="*/ 4691269 h 5303520"/>
                <a:gd name="connsiteX91" fmla="*/ 4397071 w 6318157"/>
                <a:gd name="connsiteY91" fmla="*/ 4659464 h 5303520"/>
                <a:gd name="connsiteX92" fmla="*/ 4436828 w 6318157"/>
                <a:gd name="connsiteY92" fmla="*/ 4762831 h 5303520"/>
                <a:gd name="connsiteX93" fmla="*/ 4500438 w 6318157"/>
                <a:gd name="connsiteY93" fmla="*/ 4731026 h 5303520"/>
                <a:gd name="connsiteX94" fmla="*/ 4595854 w 6318157"/>
                <a:gd name="connsiteY94" fmla="*/ 4659464 h 5303520"/>
                <a:gd name="connsiteX95" fmla="*/ 4659464 w 6318157"/>
                <a:gd name="connsiteY95" fmla="*/ 4500438 h 5303520"/>
                <a:gd name="connsiteX96" fmla="*/ 4683318 w 6318157"/>
                <a:gd name="connsiteY96" fmla="*/ 4277801 h 5303520"/>
                <a:gd name="connsiteX97" fmla="*/ 4516341 w 6318157"/>
                <a:gd name="connsiteY97" fmla="*/ 4222142 h 5303520"/>
                <a:gd name="connsiteX98" fmla="*/ 4548146 w 6318157"/>
                <a:gd name="connsiteY98" fmla="*/ 4047214 h 5303520"/>
                <a:gd name="connsiteX99" fmla="*/ 4619708 w 6318157"/>
                <a:gd name="connsiteY99" fmla="*/ 3991554 h 5303520"/>
                <a:gd name="connsiteX100" fmla="*/ 4738977 w 6318157"/>
                <a:gd name="connsiteY100" fmla="*/ 3856382 h 5303520"/>
                <a:gd name="connsiteX101" fmla="*/ 4826442 w 6318157"/>
                <a:gd name="connsiteY101" fmla="*/ 3737113 h 5303520"/>
                <a:gd name="connsiteX102" fmla="*/ 4929809 w 6318157"/>
                <a:gd name="connsiteY102" fmla="*/ 3824577 h 5303520"/>
                <a:gd name="connsiteX103" fmla="*/ 4921857 w 6318157"/>
                <a:gd name="connsiteY103" fmla="*/ 3991554 h 5303520"/>
                <a:gd name="connsiteX104" fmla="*/ 4977516 w 6318157"/>
                <a:gd name="connsiteY104" fmla="*/ 4015408 h 5303520"/>
                <a:gd name="connsiteX105" fmla="*/ 5025224 w 6318157"/>
                <a:gd name="connsiteY105" fmla="*/ 3919993 h 5303520"/>
                <a:gd name="connsiteX106" fmla="*/ 5072932 w 6318157"/>
                <a:gd name="connsiteY106" fmla="*/ 3919993 h 5303520"/>
                <a:gd name="connsiteX107" fmla="*/ 5144494 w 6318157"/>
                <a:gd name="connsiteY107" fmla="*/ 3816626 h 5303520"/>
                <a:gd name="connsiteX108" fmla="*/ 5160396 w 6318157"/>
                <a:gd name="connsiteY108" fmla="*/ 3745064 h 5303520"/>
                <a:gd name="connsiteX109" fmla="*/ 5390984 w 6318157"/>
                <a:gd name="connsiteY109" fmla="*/ 3697356 h 5303520"/>
                <a:gd name="connsiteX110" fmla="*/ 5486400 w 6318157"/>
                <a:gd name="connsiteY110" fmla="*/ 3593989 h 5303520"/>
                <a:gd name="connsiteX111" fmla="*/ 5390984 w 6318157"/>
                <a:gd name="connsiteY111" fmla="*/ 3530379 h 5303520"/>
                <a:gd name="connsiteX112" fmla="*/ 5343276 w 6318157"/>
                <a:gd name="connsiteY112" fmla="*/ 3291840 h 5303520"/>
                <a:gd name="connsiteX113" fmla="*/ 5478449 w 6318157"/>
                <a:gd name="connsiteY113" fmla="*/ 3021495 h 5303520"/>
                <a:gd name="connsiteX114" fmla="*/ 5820355 w 6318157"/>
                <a:gd name="connsiteY114" fmla="*/ 2949934 h 5303520"/>
                <a:gd name="connsiteX115" fmla="*/ 6020959 w 6318157"/>
                <a:gd name="connsiteY115" fmla="*/ 2817743 h 5303520"/>
                <a:gd name="connsiteX116" fmla="*/ 6058811 w 6318157"/>
                <a:gd name="connsiteY116" fmla="*/ 2840189 h 5303520"/>
                <a:gd name="connsiteX117" fmla="*/ 6114056 w 6318157"/>
                <a:gd name="connsiteY117" fmla="*/ 2819234 h 5303520"/>
                <a:gd name="connsiteX118" fmla="*/ 6152156 w 6318157"/>
                <a:gd name="connsiteY118" fmla="*/ 2849714 h 5303520"/>
                <a:gd name="connsiteX119" fmla="*/ 6260741 w 6318157"/>
                <a:gd name="connsiteY119" fmla="*/ 2828759 h 5303520"/>
                <a:gd name="connsiteX120" fmla="*/ 6292298 w 6318157"/>
                <a:gd name="connsiteY120" fmla="*/ 2839444 h 5303520"/>
                <a:gd name="connsiteX121" fmla="*/ 6304556 w 6318157"/>
                <a:gd name="connsiteY121" fmla="*/ 2798279 h 5303520"/>
                <a:gd name="connsiteX122" fmla="*/ 6306461 w 6318157"/>
                <a:gd name="connsiteY122" fmla="*/ 2769704 h 5303520"/>
                <a:gd name="connsiteX123" fmla="*/ 6317891 w 6318157"/>
                <a:gd name="connsiteY123" fmla="*/ 2758274 h 5303520"/>
                <a:gd name="connsiteX124" fmla="*/ 6268361 w 6318157"/>
                <a:gd name="connsiteY124" fmla="*/ 2735414 h 5303520"/>
                <a:gd name="connsiteX125" fmla="*/ 6220736 w 6318157"/>
                <a:gd name="connsiteY125" fmla="*/ 2503749 h 5303520"/>
                <a:gd name="connsiteX126" fmla="*/ 6169301 w 6318157"/>
                <a:gd name="connsiteY126" fmla="*/ 2529968 h 5303520"/>
                <a:gd name="connsiteX127" fmla="*/ 6119771 w 6318157"/>
                <a:gd name="connsiteY127" fmla="*/ 2493479 h 5303520"/>
                <a:gd name="connsiteX128" fmla="*/ 6051191 w 6318157"/>
                <a:gd name="connsiteY128" fmla="*/ 2478533 h 5303520"/>
                <a:gd name="connsiteX129" fmla="*/ 6053096 w 6318157"/>
                <a:gd name="connsiteY129" fmla="*/ 2394713 h 5303520"/>
                <a:gd name="connsiteX130" fmla="*/ 6027337 w 6318157"/>
                <a:gd name="connsiteY130" fmla="*/ 2429537 h 5303520"/>
                <a:gd name="connsiteX131" fmla="*/ 5994041 w 6318157"/>
                <a:gd name="connsiteY131" fmla="*/ 2371853 h 5303520"/>
                <a:gd name="connsiteX132" fmla="*/ 5976896 w 6318157"/>
                <a:gd name="connsiteY132" fmla="*/ 2232788 h 5303520"/>
                <a:gd name="connsiteX133" fmla="*/ 5915936 w 6318157"/>
                <a:gd name="connsiteY133" fmla="*/ 2234693 h 5303520"/>
                <a:gd name="connsiteX134" fmla="*/ 5892910 w 6318157"/>
                <a:gd name="connsiteY134" fmla="*/ 2169877 h 5303520"/>
                <a:gd name="connsiteX135" fmla="*/ 5813066 w 6318157"/>
                <a:gd name="connsiteY135" fmla="*/ 2200403 h 5303520"/>
                <a:gd name="connsiteX136" fmla="*/ 5752106 w 6318157"/>
                <a:gd name="connsiteY136" fmla="*/ 2166113 h 5303520"/>
                <a:gd name="connsiteX137" fmla="*/ 5719721 w 6318157"/>
                <a:gd name="connsiteY137" fmla="*/ 2187068 h 5303520"/>
                <a:gd name="connsiteX138" fmla="*/ 5653046 w 6318157"/>
                <a:gd name="connsiteY138" fmla="*/ 2169923 h 5303520"/>
                <a:gd name="connsiteX139" fmla="*/ 5677231 w 6318157"/>
                <a:gd name="connsiteY139" fmla="*/ 2146852 h 5303520"/>
                <a:gd name="connsiteX140" fmla="*/ 5628281 w 6318157"/>
                <a:gd name="connsiteY140" fmla="*/ 2105153 h 5303520"/>
                <a:gd name="connsiteX141" fmla="*/ 5488388 w 6318157"/>
                <a:gd name="connsiteY141" fmla="*/ 2108421 h 5303520"/>
                <a:gd name="connsiteX142" fmla="*/ 5453021 w 6318157"/>
                <a:gd name="connsiteY142" fmla="*/ 2187068 h 5303520"/>
                <a:gd name="connsiteX143" fmla="*/ 5472071 w 6318157"/>
                <a:gd name="connsiteY143" fmla="*/ 2234693 h 5303520"/>
                <a:gd name="connsiteX144" fmla="*/ 5422541 w 6318157"/>
                <a:gd name="connsiteY144" fmla="*/ 2248028 h 5303520"/>
                <a:gd name="connsiteX145" fmla="*/ 5451116 w 6318157"/>
                <a:gd name="connsiteY145" fmla="*/ 2293748 h 5303520"/>
                <a:gd name="connsiteX146" fmla="*/ 5516631 w 6318157"/>
                <a:gd name="connsiteY146" fmla="*/ 2288402 h 5303520"/>
                <a:gd name="connsiteX147" fmla="*/ 5523506 w 6318157"/>
                <a:gd name="connsiteY147" fmla="*/ 2339468 h 5303520"/>
                <a:gd name="connsiteX148" fmla="*/ 5399681 w 6318157"/>
                <a:gd name="connsiteY148" fmla="*/ 2505203 h 5303520"/>
                <a:gd name="connsiteX149" fmla="*/ 5355203 w 6318157"/>
                <a:gd name="connsiteY149" fmla="*/ 2652174 h 5303520"/>
                <a:gd name="connsiteX150" fmla="*/ 5346341 w 6318157"/>
                <a:gd name="connsiteY150" fmla="*/ 2575688 h 5303520"/>
                <a:gd name="connsiteX151" fmla="*/ 5304431 w 6318157"/>
                <a:gd name="connsiteY151" fmla="*/ 2575688 h 5303520"/>
                <a:gd name="connsiteX152" fmla="*/ 5203714 w 6318157"/>
                <a:gd name="connsiteY152" fmla="*/ 2560982 h 5303520"/>
                <a:gd name="connsiteX153" fmla="*/ 4953663 w 6318157"/>
                <a:gd name="connsiteY153" fmla="*/ 2512612 h 5303520"/>
                <a:gd name="connsiteX154" fmla="*/ 4699221 w 6318157"/>
                <a:gd name="connsiteY154" fmla="*/ 2337683 h 5303520"/>
                <a:gd name="connsiteX155" fmla="*/ 4325509 w 6318157"/>
                <a:gd name="connsiteY155" fmla="*/ 2202511 h 5303520"/>
                <a:gd name="connsiteX156" fmla="*/ 3705308 w 6318157"/>
                <a:gd name="connsiteY156" fmla="*/ 2035534 h 5303520"/>
                <a:gd name="connsiteX157" fmla="*/ 3641697 w 6318157"/>
                <a:gd name="connsiteY157" fmla="*/ 1677725 h 5303520"/>
                <a:gd name="connsiteX158" fmla="*/ 3458817 w 6318157"/>
                <a:gd name="connsiteY158" fmla="*/ 1526650 h 5303520"/>
                <a:gd name="connsiteX159" fmla="*/ 3593989 w 6318157"/>
                <a:gd name="connsiteY159" fmla="*/ 1343770 h 5303520"/>
                <a:gd name="connsiteX160" fmla="*/ 3601941 w 6318157"/>
                <a:gd name="connsiteY160" fmla="*/ 1097280 h 5303520"/>
                <a:gd name="connsiteX161" fmla="*/ 3148716 w 6318157"/>
                <a:gd name="connsiteY161" fmla="*/ 906448 h 5303520"/>
                <a:gd name="connsiteX162" fmla="*/ 2806810 w 6318157"/>
                <a:gd name="connsiteY162" fmla="*/ 834887 h 5303520"/>
                <a:gd name="connsiteX163" fmla="*/ 2600076 w 6318157"/>
                <a:gd name="connsiteY163" fmla="*/ 811033 h 5303520"/>
                <a:gd name="connsiteX164" fmla="*/ 2544417 w 6318157"/>
                <a:gd name="connsiteY164" fmla="*/ 580445 h 5303520"/>
                <a:gd name="connsiteX165" fmla="*/ 2464904 w 6318157"/>
                <a:gd name="connsiteY165" fmla="*/ 357808 h 5303520"/>
                <a:gd name="connsiteX166" fmla="*/ 2417196 w 6318157"/>
                <a:gd name="connsiteY166" fmla="*/ 230587 h 5303520"/>
                <a:gd name="connsiteX167" fmla="*/ 2496709 w 6318157"/>
                <a:gd name="connsiteY167" fmla="*/ 135172 h 5303520"/>
                <a:gd name="connsiteX0" fmla="*/ 2496709 w 6318157"/>
                <a:gd name="connsiteY0" fmla="*/ 135172 h 5303520"/>
                <a:gd name="connsiteX1" fmla="*/ 2393343 w 6318157"/>
                <a:gd name="connsiteY1" fmla="*/ 71561 h 5303520"/>
                <a:gd name="connsiteX2" fmla="*/ 2210463 w 6318157"/>
                <a:gd name="connsiteY2" fmla="*/ 79513 h 5303520"/>
                <a:gd name="connsiteX3" fmla="*/ 2059388 w 6318157"/>
                <a:gd name="connsiteY3" fmla="*/ 0 h 5303520"/>
                <a:gd name="connsiteX4" fmla="*/ 1908313 w 6318157"/>
                <a:gd name="connsiteY4" fmla="*/ 103367 h 5303520"/>
                <a:gd name="connsiteX5" fmla="*/ 1884459 w 6318157"/>
                <a:gd name="connsiteY5" fmla="*/ 310101 h 5303520"/>
                <a:gd name="connsiteX6" fmla="*/ 1773141 w 6318157"/>
                <a:gd name="connsiteY6" fmla="*/ 294198 h 5303520"/>
                <a:gd name="connsiteX7" fmla="*/ 1606163 w 6318157"/>
                <a:gd name="connsiteY7" fmla="*/ 318052 h 5303520"/>
                <a:gd name="connsiteX8" fmla="*/ 1391478 w 6318157"/>
                <a:gd name="connsiteY8" fmla="*/ 190831 h 5303520"/>
                <a:gd name="connsiteX9" fmla="*/ 1256306 w 6318157"/>
                <a:gd name="connsiteY9" fmla="*/ 190831 h 5303520"/>
                <a:gd name="connsiteX10" fmla="*/ 1208598 w 6318157"/>
                <a:gd name="connsiteY10" fmla="*/ 381662 h 5303520"/>
                <a:gd name="connsiteX11" fmla="*/ 1041621 w 6318157"/>
                <a:gd name="connsiteY11" fmla="*/ 548640 h 5303520"/>
                <a:gd name="connsiteX12" fmla="*/ 930303 w 6318157"/>
                <a:gd name="connsiteY12" fmla="*/ 628153 h 5303520"/>
                <a:gd name="connsiteX13" fmla="*/ 842838 w 6318157"/>
                <a:gd name="connsiteY13" fmla="*/ 572494 h 5303520"/>
                <a:gd name="connsiteX14" fmla="*/ 747423 w 6318157"/>
                <a:gd name="connsiteY14" fmla="*/ 755374 h 5303520"/>
                <a:gd name="connsiteX15" fmla="*/ 222636 w 6318157"/>
                <a:gd name="connsiteY15" fmla="*/ 930302 h 5303520"/>
                <a:gd name="connsiteX16" fmla="*/ 254442 w 6318157"/>
                <a:gd name="connsiteY16" fmla="*/ 1073426 h 5303520"/>
                <a:gd name="connsiteX17" fmla="*/ 302149 w 6318157"/>
                <a:gd name="connsiteY17" fmla="*/ 1256306 h 5303520"/>
                <a:gd name="connsiteX18" fmla="*/ 341906 w 6318157"/>
                <a:gd name="connsiteY18" fmla="*/ 1288111 h 5303520"/>
                <a:gd name="connsiteX19" fmla="*/ 508883 w 6318157"/>
                <a:gd name="connsiteY19" fmla="*/ 1319916 h 5303520"/>
                <a:gd name="connsiteX20" fmla="*/ 532737 w 6318157"/>
                <a:gd name="connsiteY20" fmla="*/ 1542553 h 5303520"/>
                <a:gd name="connsiteX21" fmla="*/ 930303 w 6318157"/>
                <a:gd name="connsiteY21" fmla="*/ 1717481 h 5303520"/>
                <a:gd name="connsiteX22" fmla="*/ 818984 w 6318157"/>
                <a:gd name="connsiteY22" fmla="*/ 1844702 h 5303520"/>
                <a:gd name="connsiteX23" fmla="*/ 644056 w 6318157"/>
                <a:gd name="connsiteY23" fmla="*/ 1828800 h 5303520"/>
                <a:gd name="connsiteX24" fmla="*/ 636104 w 6318157"/>
                <a:gd name="connsiteY24" fmla="*/ 2075290 h 5303520"/>
                <a:gd name="connsiteX25" fmla="*/ 755374 w 6318157"/>
                <a:gd name="connsiteY25" fmla="*/ 2178657 h 5303520"/>
                <a:gd name="connsiteX26" fmla="*/ 818984 w 6318157"/>
                <a:gd name="connsiteY26" fmla="*/ 2289975 h 5303520"/>
                <a:gd name="connsiteX27" fmla="*/ 818984 w 6318157"/>
                <a:gd name="connsiteY27" fmla="*/ 2329732 h 5303520"/>
                <a:gd name="connsiteX28" fmla="*/ 580445 w 6318157"/>
                <a:gd name="connsiteY28" fmla="*/ 2361537 h 5303520"/>
                <a:gd name="connsiteX29" fmla="*/ 485029 w 6318157"/>
                <a:gd name="connsiteY29" fmla="*/ 2393342 h 5303520"/>
                <a:gd name="connsiteX30" fmla="*/ 437322 w 6318157"/>
                <a:gd name="connsiteY30" fmla="*/ 2544417 h 5303520"/>
                <a:gd name="connsiteX31" fmla="*/ 238539 w 6318157"/>
                <a:gd name="connsiteY31" fmla="*/ 2615979 h 5303520"/>
                <a:gd name="connsiteX32" fmla="*/ 294198 w 6318157"/>
                <a:gd name="connsiteY32" fmla="*/ 2687541 h 5303520"/>
                <a:gd name="connsiteX33" fmla="*/ 405516 w 6318157"/>
                <a:gd name="connsiteY33" fmla="*/ 2727297 h 5303520"/>
                <a:gd name="connsiteX34" fmla="*/ 349857 w 6318157"/>
                <a:gd name="connsiteY34" fmla="*/ 2854518 h 5303520"/>
                <a:gd name="connsiteX35" fmla="*/ 206734 w 6318157"/>
                <a:gd name="connsiteY35" fmla="*/ 3021495 h 5303520"/>
                <a:gd name="connsiteX36" fmla="*/ 166977 w 6318157"/>
                <a:gd name="connsiteY36" fmla="*/ 3260034 h 5303520"/>
                <a:gd name="connsiteX37" fmla="*/ 103367 w 6318157"/>
                <a:gd name="connsiteY37" fmla="*/ 3450866 h 5303520"/>
                <a:gd name="connsiteX38" fmla="*/ 0 w 6318157"/>
                <a:gd name="connsiteY38" fmla="*/ 3570135 h 5303520"/>
                <a:gd name="connsiteX39" fmla="*/ 0 w 6318157"/>
                <a:gd name="connsiteY39" fmla="*/ 3649648 h 5303520"/>
                <a:gd name="connsiteX40" fmla="*/ 15903 w 6318157"/>
                <a:gd name="connsiteY40" fmla="*/ 3729161 h 5303520"/>
                <a:gd name="connsiteX41" fmla="*/ 127221 w 6318157"/>
                <a:gd name="connsiteY41" fmla="*/ 3745064 h 5303520"/>
                <a:gd name="connsiteX42" fmla="*/ 190831 w 6318157"/>
                <a:gd name="connsiteY42" fmla="*/ 3641697 h 5303520"/>
                <a:gd name="connsiteX43" fmla="*/ 326003 w 6318157"/>
                <a:gd name="connsiteY43" fmla="*/ 3586038 h 5303520"/>
                <a:gd name="connsiteX44" fmla="*/ 326003 w 6318157"/>
                <a:gd name="connsiteY44" fmla="*/ 3586038 h 5303520"/>
                <a:gd name="connsiteX45" fmla="*/ 445273 w 6318157"/>
                <a:gd name="connsiteY45" fmla="*/ 3705307 h 5303520"/>
                <a:gd name="connsiteX46" fmla="*/ 413468 w 6318157"/>
                <a:gd name="connsiteY46" fmla="*/ 3760967 h 5303520"/>
                <a:gd name="connsiteX47" fmla="*/ 357809 w 6318157"/>
                <a:gd name="connsiteY47" fmla="*/ 4174434 h 5303520"/>
                <a:gd name="connsiteX48" fmla="*/ 556591 w 6318157"/>
                <a:gd name="connsiteY48" fmla="*/ 3991554 h 5303520"/>
                <a:gd name="connsiteX49" fmla="*/ 620202 w 6318157"/>
                <a:gd name="connsiteY49" fmla="*/ 4023360 h 5303520"/>
                <a:gd name="connsiteX50" fmla="*/ 723569 w 6318157"/>
                <a:gd name="connsiteY50" fmla="*/ 4039262 h 5303520"/>
                <a:gd name="connsiteX51" fmla="*/ 795130 w 6318157"/>
                <a:gd name="connsiteY51" fmla="*/ 4150581 h 5303520"/>
                <a:gd name="connsiteX52" fmla="*/ 1025718 w 6318157"/>
                <a:gd name="connsiteY52" fmla="*/ 4253947 h 5303520"/>
                <a:gd name="connsiteX53" fmla="*/ 1176793 w 6318157"/>
                <a:gd name="connsiteY53" fmla="*/ 4500438 h 5303520"/>
                <a:gd name="connsiteX54" fmla="*/ 1144988 w 6318157"/>
                <a:gd name="connsiteY54" fmla="*/ 4595854 h 5303520"/>
                <a:gd name="connsiteX55" fmla="*/ 1614115 w 6318157"/>
                <a:gd name="connsiteY55" fmla="*/ 4842344 h 5303520"/>
                <a:gd name="connsiteX56" fmla="*/ 1614115 w 6318157"/>
                <a:gd name="connsiteY56" fmla="*/ 4993419 h 5303520"/>
                <a:gd name="connsiteX57" fmla="*/ 1614115 w 6318157"/>
                <a:gd name="connsiteY57" fmla="*/ 5128591 h 5303520"/>
                <a:gd name="connsiteX58" fmla="*/ 1653871 w 6318157"/>
                <a:gd name="connsiteY58" fmla="*/ 5255812 h 5303520"/>
                <a:gd name="connsiteX59" fmla="*/ 1844703 w 6318157"/>
                <a:gd name="connsiteY59" fmla="*/ 5303520 h 5303520"/>
                <a:gd name="connsiteX60" fmla="*/ 1844703 w 6318157"/>
                <a:gd name="connsiteY60" fmla="*/ 5303520 h 5303520"/>
                <a:gd name="connsiteX61" fmla="*/ 1971923 w 6318157"/>
                <a:gd name="connsiteY61" fmla="*/ 5247861 h 5303520"/>
                <a:gd name="connsiteX62" fmla="*/ 2115047 w 6318157"/>
                <a:gd name="connsiteY62" fmla="*/ 5239909 h 5303520"/>
                <a:gd name="connsiteX63" fmla="*/ 2170706 w 6318157"/>
                <a:gd name="connsiteY63" fmla="*/ 5144494 h 5303520"/>
                <a:gd name="connsiteX64" fmla="*/ 2083242 w 6318157"/>
                <a:gd name="connsiteY64" fmla="*/ 5080883 h 5303520"/>
                <a:gd name="connsiteX65" fmla="*/ 2011680 w 6318157"/>
                <a:gd name="connsiteY65" fmla="*/ 5033175 h 5303520"/>
                <a:gd name="connsiteX66" fmla="*/ 1932167 w 6318157"/>
                <a:gd name="connsiteY66" fmla="*/ 4937760 h 5303520"/>
                <a:gd name="connsiteX67" fmla="*/ 1884459 w 6318157"/>
                <a:gd name="connsiteY67" fmla="*/ 4834393 h 5303520"/>
                <a:gd name="connsiteX68" fmla="*/ 1940118 w 6318157"/>
                <a:gd name="connsiteY68" fmla="*/ 4770782 h 5303520"/>
                <a:gd name="connsiteX69" fmla="*/ 2226365 w 6318157"/>
                <a:gd name="connsiteY69" fmla="*/ 4683318 h 5303520"/>
                <a:gd name="connsiteX70" fmla="*/ 2313829 w 6318157"/>
                <a:gd name="connsiteY70" fmla="*/ 4707172 h 5303520"/>
                <a:gd name="connsiteX71" fmla="*/ 2449002 w 6318157"/>
                <a:gd name="connsiteY71" fmla="*/ 4731026 h 5303520"/>
                <a:gd name="connsiteX72" fmla="*/ 2504661 w 6318157"/>
                <a:gd name="connsiteY72" fmla="*/ 4826441 h 5303520"/>
                <a:gd name="connsiteX73" fmla="*/ 2584174 w 6318157"/>
                <a:gd name="connsiteY73" fmla="*/ 4818490 h 5303520"/>
                <a:gd name="connsiteX74" fmla="*/ 2798859 w 6318157"/>
                <a:gd name="connsiteY74" fmla="*/ 4818490 h 5303520"/>
                <a:gd name="connsiteX75" fmla="*/ 2934031 w 6318157"/>
                <a:gd name="connsiteY75" fmla="*/ 4945711 h 5303520"/>
                <a:gd name="connsiteX76" fmla="*/ 2910177 w 6318157"/>
                <a:gd name="connsiteY76" fmla="*/ 5136542 h 5303520"/>
                <a:gd name="connsiteX77" fmla="*/ 2981739 w 6318157"/>
                <a:gd name="connsiteY77" fmla="*/ 5080883 h 5303520"/>
                <a:gd name="connsiteX78" fmla="*/ 3101009 w 6318157"/>
                <a:gd name="connsiteY78" fmla="*/ 5144494 h 5303520"/>
                <a:gd name="connsiteX79" fmla="*/ 3164619 w 6318157"/>
                <a:gd name="connsiteY79" fmla="*/ 4842344 h 5303520"/>
                <a:gd name="connsiteX80" fmla="*/ 3116911 w 6318157"/>
                <a:gd name="connsiteY80" fmla="*/ 4476584 h 5303520"/>
                <a:gd name="connsiteX81" fmla="*/ 3156668 w 6318157"/>
                <a:gd name="connsiteY81" fmla="*/ 4365266 h 5303520"/>
                <a:gd name="connsiteX82" fmla="*/ 3323645 w 6318157"/>
                <a:gd name="connsiteY82" fmla="*/ 4301655 h 5303520"/>
                <a:gd name="connsiteX83" fmla="*/ 3482671 w 6318157"/>
                <a:gd name="connsiteY83" fmla="*/ 4253947 h 5303520"/>
                <a:gd name="connsiteX84" fmla="*/ 3570136 w 6318157"/>
                <a:gd name="connsiteY84" fmla="*/ 4333461 h 5303520"/>
                <a:gd name="connsiteX85" fmla="*/ 3530379 w 6318157"/>
                <a:gd name="connsiteY85" fmla="*/ 4444779 h 5303520"/>
                <a:gd name="connsiteX86" fmla="*/ 3546282 w 6318157"/>
                <a:gd name="connsiteY86" fmla="*/ 4548146 h 5303520"/>
                <a:gd name="connsiteX87" fmla="*/ 3609892 w 6318157"/>
                <a:gd name="connsiteY87" fmla="*/ 4603805 h 5303520"/>
                <a:gd name="connsiteX88" fmla="*/ 3673503 w 6318157"/>
                <a:gd name="connsiteY88" fmla="*/ 4611756 h 5303520"/>
                <a:gd name="connsiteX89" fmla="*/ 3745064 w 6318157"/>
                <a:gd name="connsiteY89" fmla="*/ 4746928 h 5303520"/>
                <a:gd name="connsiteX90" fmla="*/ 4071068 w 6318157"/>
                <a:gd name="connsiteY90" fmla="*/ 4691269 h 5303520"/>
                <a:gd name="connsiteX91" fmla="*/ 4397071 w 6318157"/>
                <a:gd name="connsiteY91" fmla="*/ 4659464 h 5303520"/>
                <a:gd name="connsiteX92" fmla="*/ 4436828 w 6318157"/>
                <a:gd name="connsiteY92" fmla="*/ 4762831 h 5303520"/>
                <a:gd name="connsiteX93" fmla="*/ 4500438 w 6318157"/>
                <a:gd name="connsiteY93" fmla="*/ 4731026 h 5303520"/>
                <a:gd name="connsiteX94" fmla="*/ 4595854 w 6318157"/>
                <a:gd name="connsiteY94" fmla="*/ 4659464 h 5303520"/>
                <a:gd name="connsiteX95" fmla="*/ 4659464 w 6318157"/>
                <a:gd name="connsiteY95" fmla="*/ 4500438 h 5303520"/>
                <a:gd name="connsiteX96" fmla="*/ 4683318 w 6318157"/>
                <a:gd name="connsiteY96" fmla="*/ 4277801 h 5303520"/>
                <a:gd name="connsiteX97" fmla="*/ 4516341 w 6318157"/>
                <a:gd name="connsiteY97" fmla="*/ 4222142 h 5303520"/>
                <a:gd name="connsiteX98" fmla="*/ 4548146 w 6318157"/>
                <a:gd name="connsiteY98" fmla="*/ 4047214 h 5303520"/>
                <a:gd name="connsiteX99" fmla="*/ 4619708 w 6318157"/>
                <a:gd name="connsiteY99" fmla="*/ 3991554 h 5303520"/>
                <a:gd name="connsiteX100" fmla="*/ 4738977 w 6318157"/>
                <a:gd name="connsiteY100" fmla="*/ 3856382 h 5303520"/>
                <a:gd name="connsiteX101" fmla="*/ 4826442 w 6318157"/>
                <a:gd name="connsiteY101" fmla="*/ 3737113 h 5303520"/>
                <a:gd name="connsiteX102" fmla="*/ 4929809 w 6318157"/>
                <a:gd name="connsiteY102" fmla="*/ 3824577 h 5303520"/>
                <a:gd name="connsiteX103" fmla="*/ 4921857 w 6318157"/>
                <a:gd name="connsiteY103" fmla="*/ 3991554 h 5303520"/>
                <a:gd name="connsiteX104" fmla="*/ 4977516 w 6318157"/>
                <a:gd name="connsiteY104" fmla="*/ 4015408 h 5303520"/>
                <a:gd name="connsiteX105" fmla="*/ 5025224 w 6318157"/>
                <a:gd name="connsiteY105" fmla="*/ 3919993 h 5303520"/>
                <a:gd name="connsiteX106" fmla="*/ 5072932 w 6318157"/>
                <a:gd name="connsiteY106" fmla="*/ 3919993 h 5303520"/>
                <a:gd name="connsiteX107" fmla="*/ 5144494 w 6318157"/>
                <a:gd name="connsiteY107" fmla="*/ 3816626 h 5303520"/>
                <a:gd name="connsiteX108" fmla="*/ 5160396 w 6318157"/>
                <a:gd name="connsiteY108" fmla="*/ 3745064 h 5303520"/>
                <a:gd name="connsiteX109" fmla="*/ 5390984 w 6318157"/>
                <a:gd name="connsiteY109" fmla="*/ 3697356 h 5303520"/>
                <a:gd name="connsiteX110" fmla="*/ 5486400 w 6318157"/>
                <a:gd name="connsiteY110" fmla="*/ 3593989 h 5303520"/>
                <a:gd name="connsiteX111" fmla="*/ 5390984 w 6318157"/>
                <a:gd name="connsiteY111" fmla="*/ 3530379 h 5303520"/>
                <a:gd name="connsiteX112" fmla="*/ 5343276 w 6318157"/>
                <a:gd name="connsiteY112" fmla="*/ 3291840 h 5303520"/>
                <a:gd name="connsiteX113" fmla="*/ 5478449 w 6318157"/>
                <a:gd name="connsiteY113" fmla="*/ 3021495 h 5303520"/>
                <a:gd name="connsiteX114" fmla="*/ 5820355 w 6318157"/>
                <a:gd name="connsiteY114" fmla="*/ 2949934 h 5303520"/>
                <a:gd name="connsiteX115" fmla="*/ 6020959 w 6318157"/>
                <a:gd name="connsiteY115" fmla="*/ 2817743 h 5303520"/>
                <a:gd name="connsiteX116" fmla="*/ 6058811 w 6318157"/>
                <a:gd name="connsiteY116" fmla="*/ 2840189 h 5303520"/>
                <a:gd name="connsiteX117" fmla="*/ 6114056 w 6318157"/>
                <a:gd name="connsiteY117" fmla="*/ 2819234 h 5303520"/>
                <a:gd name="connsiteX118" fmla="*/ 6152156 w 6318157"/>
                <a:gd name="connsiteY118" fmla="*/ 2849714 h 5303520"/>
                <a:gd name="connsiteX119" fmla="*/ 6260741 w 6318157"/>
                <a:gd name="connsiteY119" fmla="*/ 2828759 h 5303520"/>
                <a:gd name="connsiteX120" fmla="*/ 6292298 w 6318157"/>
                <a:gd name="connsiteY120" fmla="*/ 2839444 h 5303520"/>
                <a:gd name="connsiteX121" fmla="*/ 6304556 w 6318157"/>
                <a:gd name="connsiteY121" fmla="*/ 2798279 h 5303520"/>
                <a:gd name="connsiteX122" fmla="*/ 6306461 w 6318157"/>
                <a:gd name="connsiteY122" fmla="*/ 2769704 h 5303520"/>
                <a:gd name="connsiteX123" fmla="*/ 6317891 w 6318157"/>
                <a:gd name="connsiteY123" fmla="*/ 2758274 h 5303520"/>
                <a:gd name="connsiteX124" fmla="*/ 6268361 w 6318157"/>
                <a:gd name="connsiteY124" fmla="*/ 2735414 h 5303520"/>
                <a:gd name="connsiteX125" fmla="*/ 6220736 w 6318157"/>
                <a:gd name="connsiteY125" fmla="*/ 2503749 h 5303520"/>
                <a:gd name="connsiteX126" fmla="*/ 6169301 w 6318157"/>
                <a:gd name="connsiteY126" fmla="*/ 2529968 h 5303520"/>
                <a:gd name="connsiteX127" fmla="*/ 6119771 w 6318157"/>
                <a:gd name="connsiteY127" fmla="*/ 2493479 h 5303520"/>
                <a:gd name="connsiteX128" fmla="*/ 6051191 w 6318157"/>
                <a:gd name="connsiteY128" fmla="*/ 2478533 h 5303520"/>
                <a:gd name="connsiteX129" fmla="*/ 6053096 w 6318157"/>
                <a:gd name="connsiteY129" fmla="*/ 2394713 h 5303520"/>
                <a:gd name="connsiteX130" fmla="*/ 6027337 w 6318157"/>
                <a:gd name="connsiteY130" fmla="*/ 2429537 h 5303520"/>
                <a:gd name="connsiteX131" fmla="*/ 5994041 w 6318157"/>
                <a:gd name="connsiteY131" fmla="*/ 2371853 h 5303520"/>
                <a:gd name="connsiteX132" fmla="*/ 5976896 w 6318157"/>
                <a:gd name="connsiteY132" fmla="*/ 2232788 h 5303520"/>
                <a:gd name="connsiteX133" fmla="*/ 5915936 w 6318157"/>
                <a:gd name="connsiteY133" fmla="*/ 2234693 h 5303520"/>
                <a:gd name="connsiteX134" fmla="*/ 5892910 w 6318157"/>
                <a:gd name="connsiteY134" fmla="*/ 2169877 h 5303520"/>
                <a:gd name="connsiteX135" fmla="*/ 5813066 w 6318157"/>
                <a:gd name="connsiteY135" fmla="*/ 2200403 h 5303520"/>
                <a:gd name="connsiteX136" fmla="*/ 5752106 w 6318157"/>
                <a:gd name="connsiteY136" fmla="*/ 2166113 h 5303520"/>
                <a:gd name="connsiteX137" fmla="*/ 5719721 w 6318157"/>
                <a:gd name="connsiteY137" fmla="*/ 2187068 h 5303520"/>
                <a:gd name="connsiteX138" fmla="*/ 5653046 w 6318157"/>
                <a:gd name="connsiteY138" fmla="*/ 2169923 h 5303520"/>
                <a:gd name="connsiteX139" fmla="*/ 5677231 w 6318157"/>
                <a:gd name="connsiteY139" fmla="*/ 2146852 h 5303520"/>
                <a:gd name="connsiteX140" fmla="*/ 5628281 w 6318157"/>
                <a:gd name="connsiteY140" fmla="*/ 2105153 h 5303520"/>
                <a:gd name="connsiteX141" fmla="*/ 5488388 w 6318157"/>
                <a:gd name="connsiteY141" fmla="*/ 2108421 h 5303520"/>
                <a:gd name="connsiteX142" fmla="*/ 5453021 w 6318157"/>
                <a:gd name="connsiteY142" fmla="*/ 2187068 h 5303520"/>
                <a:gd name="connsiteX143" fmla="*/ 5472071 w 6318157"/>
                <a:gd name="connsiteY143" fmla="*/ 2234693 h 5303520"/>
                <a:gd name="connsiteX144" fmla="*/ 5422541 w 6318157"/>
                <a:gd name="connsiteY144" fmla="*/ 2248028 h 5303520"/>
                <a:gd name="connsiteX145" fmla="*/ 5451116 w 6318157"/>
                <a:gd name="connsiteY145" fmla="*/ 2293748 h 5303520"/>
                <a:gd name="connsiteX146" fmla="*/ 5516631 w 6318157"/>
                <a:gd name="connsiteY146" fmla="*/ 2288402 h 5303520"/>
                <a:gd name="connsiteX147" fmla="*/ 5523506 w 6318157"/>
                <a:gd name="connsiteY147" fmla="*/ 2339468 h 5303520"/>
                <a:gd name="connsiteX148" fmla="*/ 5399681 w 6318157"/>
                <a:gd name="connsiteY148" fmla="*/ 2505203 h 5303520"/>
                <a:gd name="connsiteX149" fmla="*/ 5355203 w 6318157"/>
                <a:gd name="connsiteY149" fmla="*/ 2652174 h 5303520"/>
                <a:gd name="connsiteX150" fmla="*/ 5346341 w 6318157"/>
                <a:gd name="connsiteY150" fmla="*/ 2575688 h 5303520"/>
                <a:gd name="connsiteX151" fmla="*/ 5304431 w 6318157"/>
                <a:gd name="connsiteY151" fmla="*/ 2575688 h 5303520"/>
                <a:gd name="connsiteX152" fmla="*/ 5273951 w 6318157"/>
                <a:gd name="connsiteY152" fmla="*/ 2518538 h 5303520"/>
                <a:gd name="connsiteX153" fmla="*/ 5203714 w 6318157"/>
                <a:gd name="connsiteY153" fmla="*/ 2560982 h 5303520"/>
                <a:gd name="connsiteX154" fmla="*/ 4953663 w 6318157"/>
                <a:gd name="connsiteY154" fmla="*/ 2512612 h 5303520"/>
                <a:gd name="connsiteX155" fmla="*/ 4699221 w 6318157"/>
                <a:gd name="connsiteY155" fmla="*/ 2337683 h 5303520"/>
                <a:gd name="connsiteX156" fmla="*/ 4325509 w 6318157"/>
                <a:gd name="connsiteY156" fmla="*/ 2202511 h 5303520"/>
                <a:gd name="connsiteX157" fmla="*/ 3705308 w 6318157"/>
                <a:gd name="connsiteY157" fmla="*/ 2035534 h 5303520"/>
                <a:gd name="connsiteX158" fmla="*/ 3641697 w 6318157"/>
                <a:gd name="connsiteY158" fmla="*/ 1677725 h 5303520"/>
                <a:gd name="connsiteX159" fmla="*/ 3458817 w 6318157"/>
                <a:gd name="connsiteY159" fmla="*/ 1526650 h 5303520"/>
                <a:gd name="connsiteX160" fmla="*/ 3593989 w 6318157"/>
                <a:gd name="connsiteY160" fmla="*/ 1343770 h 5303520"/>
                <a:gd name="connsiteX161" fmla="*/ 3601941 w 6318157"/>
                <a:gd name="connsiteY161" fmla="*/ 1097280 h 5303520"/>
                <a:gd name="connsiteX162" fmla="*/ 3148716 w 6318157"/>
                <a:gd name="connsiteY162" fmla="*/ 906448 h 5303520"/>
                <a:gd name="connsiteX163" fmla="*/ 2806810 w 6318157"/>
                <a:gd name="connsiteY163" fmla="*/ 834887 h 5303520"/>
                <a:gd name="connsiteX164" fmla="*/ 2600076 w 6318157"/>
                <a:gd name="connsiteY164" fmla="*/ 811033 h 5303520"/>
                <a:gd name="connsiteX165" fmla="*/ 2544417 w 6318157"/>
                <a:gd name="connsiteY165" fmla="*/ 580445 h 5303520"/>
                <a:gd name="connsiteX166" fmla="*/ 2464904 w 6318157"/>
                <a:gd name="connsiteY166" fmla="*/ 357808 h 5303520"/>
                <a:gd name="connsiteX167" fmla="*/ 2417196 w 6318157"/>
                <a:gd name="connsiteY167" fmla="*/ 230587 h 5303520"/>
                <a:gd name="connsiteX168" fmla="*/ 2496709 w 6318157"/>
                <a:gd name="connsiteY168" fmla="*/ 135172 h 5303520"/>
                <a:gd name="connsiteX0" fmla="*/ 2496709 w 6318157"/>
                <a:gd name="connsiteY0" fmla="*/ 135172 h 5303520"/>
                <a:gd name="connsiteX1" fmla="*/ 2393343 w 6318157"/>
                <a:gd name="connsiteY1" fmla="*/ 71561 h 5303520"/>
                <a:gd name="connsiteX2" fmla="*/ 2210463 w 6318157"/>
                <a:gd name="connsiteY2" fmla="*/ 79513 h 5303520"/>
                <a:gd name="connsiteX3" fmla="*/ 2059388 w 6318157"/>
                <a:gd name="connsiteY3" fmla="*/ 0 h 5303520"/>
                <a:gd name="connsiteX4" fmla="*/ 1908313 w 6318157"/>
                <a:gd name="connsiteY4" fmla="*/ 103367 h 5303520"/>
                <a:gd name="connsiteX5" fmla="*/ 1884459 w 6318157"/>
                <a:gd name="connsiteY5" fmla="*/ 310101 h 5303520"/>
                <a:gd name="connsiteX6" fmla="*/ 1773141 w 6318157"/>
                <a:gd name="connsiteY6" fmla="*/ 294198 h 5303520"/>
                <a:gd name="connsiteX7" fmla="*/ 1606163 w 6318157"/>
                <a:gd name="connsiteY7" fmla="*/ 318052 h 5303520"/>
                <a:gd name="connsiteX8" fmla="*/ 1391478 w 6318157"/>
                <a:gd name="connsiteY8" fmla="*/ 190831 h 5303520"/>
                <a:gd name="connsiteX9" fmla="*/ 1256306 w 6318157"/>
                <a:gd name="connsiteY9" fmla="*/ 190831 h 5303520"/>
                <a:gd name="connsiteX10" fmla="*/ 1208598 w 6318157"/>
                <a:gd name="connsiteY10" fmla="*/ 381662 h 5303520"/>
                <a:gd name="connsiteX11" fmla="*/ 1041621 w 6318157"/>
                <a:gd name="connsiteY11" fmla="*/ 548640 h 5303520"/>
                <a:gd name="connsiteX12" fmla="*/ 930303 w 6318157"/>
                <a:gd name="connsiteY12" fmla="*/ 628153 h 5303520"/>
                <a:gd name="connsiteX13" fmla="*/ 842838 w 6318157"/>
                <a:gd name="connsiteY13" fmla="*/ 572494 h 5303520"/>
                <a:gd name="connsiteX14" fmla="*/ 747423 w 6318157"/>
                <a:gd name="connsiteY14" fmla="*/ 755374 h 5303520"/>
                <a:gd name="connsiteX15" fmla="*/ 222636 w 6318157"/>
                <a:gd name="connsiteY15" fmla="*/ 930302 h 5303520"/>
                <a:gd name="connsiteX16" fmla="*/ 254442 w 6318157"/>
                <a:gd name="connsiteY16" fmla="*/ 1073426 h 5303520"/>
                <a:gd name="connsiteX17" fmla="*/ 302149 w 6318157"/>
                <a:gd name="connsiteY17" fmla="*/ 1256306 h 5303520"/>
                <a:gd name="connsiteX18" fmla="*/ 341906 w 6318157"/>
                <a:gd name="connsiteY18" fmla="*/ 1288111 h 5303520"/>
                <a:gd name="connsiteX19" fmla="*/ 508883 w 6318157"/>
                <a:gd name="connsiteY19" fmla="*/ 1319916 h 5303520"/>
                <a:gd name="connsiteX20" fmla="*/ 532737 w 6318157"/>
                <a:gd name="connsiteY20" fmla="*/ 1542553 h 5303520"/>
                <a:gd name="connsiteX21" fmla="*/ 930303 w 6318157"/>
                <a:gd name="connsiteY21" fmla="*/ 1717481 h 5303520"/>
                <a:gd name="connsiteX22" fmla="*/ 818984 w 6318157"/>
                <a:gd name="connsiteY22" fmla="*/ 1844702 h 5303520"/>
                <a:gd name="connsiteX23" fmla="*/ 644056 w 6318157"/>
                <a:gd name="connsiteY23" fmla="*/ 1828800 h 5303520"/>
                <a:gd name="connsiteX24" fmla="*/ 636104 w 6318157"/>
                <a:gd name="connsiteY24" fmla="*/ 2075290 h 5303520"/>
                <a:gd name="connsiteX25" fmla="*/ 755374 w 6318157"/>
                <a:gd name="connsiteY25" fmla="*/ 2178657 h 5303520"/>
                <a:gd name="connsiteX26" fmla="*/ 818984 w 6318157"/>
                <a:gd name="connsiteY26" fmla="*/ 2289975 h 5303520"/>
                <a:gd name="connsiteX27" fmla="*/ 818984 w 6318157"/>
                <a:gd name="connsiteY27" fmla="*/ 2329732 h 5303520"/>
                <a:gd name="connsiteX28" fmla="*/ 580445 w 6318157"/>
                <a:gd name="connsiteY28" fmla="*/ 2361537 h 5303520"/>
                <a:gd name="connsiteX29" fmla="*/ 485029 w 6318157"/>
                <a:gd name="connsiteY29" fmla="*/ 2393342 h 5303520"/>
                <a:gd name="connsiteX30" fmla="*/ 437322 w 6318157"/>
                <a:gd name="connsiteY30" fmla="*/ 2544417 h 5303520"/>
                <a:gd name="connsiteX31" fmla="*/ 238539 w 6318157"/>
                <a:gd name="connsiteY31" fmla="*/ 2615979 h 5303520"/>
                <a:gd name="connsiteX32" fmla="*/ 294198 w 6318157"/>
                <a:gd name="connsiteY32" fmla="*/ 2687541 h 5303520"/>
                <a:gd name="connsiteX33" fmla="*/ 405516 w 6318157"/>
                <a:gd name="connsiteY33" fmla="*/ 2727297 h 5303520"/>
                <a:gd name="connsiteX34" fmla="*/ 349857 w 6318157"/>
                <a:gd name="connsiteY34" fmla="*/ 2854518 h 5303520"/>
                <a:gd name="connsiteX35" fmla="*/ 206734 w 6318157"/>
                <a:gd name="connsiteY35" fmla="*/ 3021495 h 5303520"/>
                <a:gd name="connsiteX36" fmla="*/ 166977 w 6318157"/>
                <a:gd name="connsiteY36" fmla="*/ 3260034 h 5303520"/>
                <a:gd name="connsiteX37" fmla="*/ 103367 w 6318157"/>
                <a:gd name="connsiteY37" fmla="*/ 3450866 h 5303520"/>
                <a:gd name="connsiteX38" fmla="*/ 0 w 6318157"/>
                <a:gd name="connsiteY38" fmla="*/ 3570135 h 5303520"/>
                <a:gd name="connsiteX39" fmla="*/ 0 w 6318157"/>
                <a:gd name="connsiteY39" fmla="*/ 3649648 h 5303520"/>
                <a:gd name="connsiteX40" fmla="*/ 15903 w 6318157"/>
                <a:gd name="connsiteY40" fmla="*/ 3729161 h 5303520"/>
                <a:gd name="connsiteX41" fmla="*/ 127221 w 6318157"/>
                <a:gd name="connsiteY41" fmla="*/ 3745064 h 5303520"/>
                <a:gd name="connsiteX42" fmla="*/ 190831 w 6318157"/>
                <a:gd name="connsiteY42" fmla="*/ 3641697 h 5303520"/>
                <a:gd name="connsiteX43" fmla="*/ 326003 w 6318157"/>
                <a:gd name="connsiteY43" fmla="*/ 3586038 h 5303520"/>
                <a:gd name="connsiteX44" fmla="*/ 326003 w 6318157"/>
                <a:gd name="connsiteY44" fmla="*/ 3586038 h 5303520"/>
                <a:gd name="connsiteX45" fmla="*/ 445273 w 6318157"/>
                <a:gd name="connsiteY45" fmla="*/ 3705307 h 5303520"/>
                <a:gd name="connsiteX46" fmla="*/ 413468 w 6318157"/>
                <a:gd name="connsiteY46" fmla="*/ 3760967 h 5303520"/>
                <a:gd name="connsiteX47" fmla="*/ 357809 w 6318157"/>
                <a:gd name="connsiteY47" fmla="*/ 4174434 h 5303520"/>
                <a:gd name="connsiteX48" fmla="*/ 556591 w 6318157"/>
                <a:gd name="connsiteY48" fmla="*/ 3991554 h 5303520"/>
                <a:gd name="connsiteX49" fmla="*/ 620202 w 6318157"/>
                <a:gd name="connsiteY49" fmla="*/ 4023360 h 5303520"/>
                <a:gd name="connsiteX50" fmla="*/ 723569 w 6318157"/>
                <a:gd name="connsiteY50" fmla="*/ 4039262 h 5303520"/>
                <a:gd name="connsiteX51" fmla="*/ 795130 w 6318157"/>
                <a:gd name="connsiteY51" fmla="*/ 4150581 h 5303520"/>
                <a:gd name="connsiteX52" fmla="*/ 1025718 w 6318157"/>
                <a:gd name="connsiteY52" fmla="*/ 4253947 h 5303520"/>
                <a:gd name="connsiteX53" fmla="*/ 1176793 w 6318157"/>
                <a:gd name="connsiteY53" fmla="*/ 4500438 h 5303520"/>
                <a:gd name="connsiteX54" fmla="*/ 1144988 w 6318157"/>
                <a:gd name="connsiteY54" fmla="*/ 4595854 h 5303520"/>
                <a:gd name="connsiteX55" fmla="*/ 1614115 w 6318157"/>
                <a:gd name="connsiteY55" fmla="*/ 4842344 h 5303520"/>
                <a:gd name="connsiteX56" fmla="*/ 1614115 w 6318157"/>
                <a:gd name="connsiteY56" fmla="*/ 4993419 h 5303520"/>
                <a:gd name="connsiteX57" fmla="*/ 1614115 w 6318157"/>
                <a:gd name="connsiteY57" fmla="*/ 5128591 h 5303520"/>
                <a:gd name="connsiteX58" fmla="*/ 1653871 w 6318157"/>
                <a:gd name="connsiteY58" fmla="*/ 5255812 h 5303520"/>
                <a:gd name="connsiteX59" fmla="*/ 1844703 w 6318157"/>
                <a:gd name="connsiteY59" fmla="*/ 5303520 h 5303520"/>
                <a:gd name="connsiteX60" fmla="*/ 1844703 w 6318157"/>
                <a:gd name="connsiteY60" fmla="*/ 5303520 h 5303520"/>
                <a:gd name="connsiteX61" fmla="*/ 1971923 w 6318157"/>
                <a:gd name="connsiteY61" fmla="*/ 5247861 h 5303520"/>
                <a:gd name="connsiteX62" fmla="*/ 2115047 w 6318157"/>
                <a:gd name="connsiteY62" fmla="*/ 5239909 h 5303520"/>
                <a:gd name="connsiteX63" fmla="*/ 2170706 w 6318157"/>
                <a:gd name="connsiteY63" fmla="*/ 5144494 h 5303520"/>
                <a:gd name="connsiteX64" fmla="*/ 2083242 w 6318157"/>
                <a:gd name="connsiteY64" fmla="*/ 5080883 h 5303520"/>
                <a:gd name="connsiteX65" fmla="*/ 2011680 w 6318157"/>
                <a:gd name="connsiteY65" fmla="*/ 5033175 h 5303520"/>
                <a:gd name="connsiteX66" fmla="*/ 1932167 w 6318157"/>
                <a:gd name="connsiteY66" fmla="*/ 4937760 h 5303520"/>
                <a:gd name="connsiteX67" fmla="*/ 1884459 w 6318157"/>
                <a:gd name="connsiteY67" fmla="*/ 4834393 h 5303520"/>
                <a:gd name="connsiteX68" fmla="*/ 1940118 w 6318157"/>
                <a:gd name="connsiteY68" fmla="*/ 4770782 h 5303520"/>
                <a:gd name="connsiteX69" fmla="*/ 2226365 w 6318157"/>
                <a:gd name="connsiteY69" fmla="*/ 4683318 h 5303520"/>
                <a:gd name="connsiteX70" fmla="*/ 2313829 w 6318157"/>
                <a:gd name="connsiteY70" fmla="*/ 4707172 h 5303520"/>
                <a:gd name="connsiteX71" fmla="*/ 2449002 w 6318157"/>
                <a:gd name="connsiteY71" fmla="*/ 4731026 h 5303520"/>
                <a:gd name="connsiteX72" fmla="*/ 2504661 w 6318157"/>
                <a:gd name="connsiteY72" fmla="*/ 4826441 h 5303520"/>
                <a:gd name="connsiteX73" fmla="*/ 2584174 w 6318157"/>
                <a:gd name="connsiteY73" fmla="*/ 4818490 h 5303520"/>
                <a:gd name="connsiteX74" fmla="*/ 2798859 w 6318157"/>
                <a:gd name="connsiteY74" fmla="*/ 4818490 h 5303520"/>
                <a:gd name="connsiteX75" fmla="*/ 2934031 w 6318157"/>
                <a:gd name="connsiteY75" fmla="*/ 4945711 h 5303520"/>
                <a:gd name="connsiteX76" fmla="*/ 2910177 w 6318157"/>
                <a:gd name="connsiteY76" fmla="*/ 5136542 h 5303520"/>
                <a:gd name="connsiteX77" fmla="*/ 2981739 w 6318157"/>
                <a:gd name="connsiteY77" fmla="*/ 5080883 h 5303520"/>
                <a:gd name="connsiteX78" fmla="*/ 3101009 w 6318157"/>
                <a:gd name="connsiteY78" fmla="*/ 5144494 h 5303520"/>
                <a:gd name="connsiteX79" fmla="*/ 3164619 w 6318157"/>
                <a:gd name="connsiteY79" fmla="*/ 4842344 h 5303520"/>
                <a:gd name="connsiteX80" fmla="*/ 3116911 w 6318157"/>
                <a:gd name="connsiteY80" fmla="*/ 4476584 h 5303520"/>
                <a:gd name="connsiteX81" fmla="*/ 3156668 w 6318157"/>
                <a:gd name="connsiteY81" fmla="*/ 4365266 h 5303520"/>
                <a:gd name="connsiteX82" fmla="*/ 3323645 w 6318157"/>
                <a:gd name="connsiteY82" fmla="*/ 4301655 h 5303520"/>
                <a:gd name="connsiteX83" fmla="*/ 3482671 w 6318157"/>
                <a:gd name="connsiteY83" fmla="*/ 4253947 h 5303520"/>
                <a:gd name="connsiteX84" fmla="*/ 3570136 w 6318157"/>
                <a:gd name="connsiteY84" fmla="*/ 4333461 h 5303520"/>
                <a:gd name="connsiteX85" fmla="*/ 3530379 w 6318157"/>
                <a:gd name="connsiteY85" fmla="*/ 4444779 h 5303520"/>
                <a:gd name="connsiteX86" fmla="*/ 3546282 w 6318157"/>
                <a:gd name="connsiteY86" fmla="*/ 4548146 h 5303520"/>
                <a:gd name="connsiteX87" fmla="*/ 3609892 w 6318157"/>
                <a:gd name="connsiteY87" fmla="*/ 4603805 h 5303520"/>
                <a:gd name="connsiteX88" fmla="*/ 3673503 w 6318157"/>
                <a:gd name="connsiteY88" fmla="*/ 4611756 h 5303520"/>
                <a:gd name="connsiteX89" fmla="*/ 3745064 w 6318157"/>
                <a:gd name="connsiteY89" fmla="*/ 4746928 h 5303520"/>
                <a:gd name="connsiteX90" fmla="*/ 4071068 w 6318157"/>
                <a:gd name="connsiteY90" fmla="*/ 4691269 h 5303520"/>
                <a:gd name="connsiteX91" fmla="*/ 4397071 w 6318157"/>
                <a:gd name="connsiteY91" fmla="*/ 4659464 h 5303520"/>
                <a:gd name="connsiteX92" fmla="*/ 4436828 w 6318157"/>
                <a:gd name="connsiteY92" fmla="*/ 4762831 h 5303520"/>
                <a:gd name="connsiteX93" fmla="*/ 4500438 w 6318157"/>
                <a:gd name="connsiteY93" fmla="*/ 4731026 h 5303520"/>
                <a:gd name="connsiteX94" fmla="*/ 4595854 w 6318157"/>
                <a:gd name="connsiteY94" fmla="*/ 4659464 h 5303520"/>
                <a:gd name="connsiteX95" fmla="*/ 4659464 w 6318157"/>
                <a:gd name="connsiteY95" fmla="*/ 4500438 h 5303520"/>
                <a:gd name="connsiteX96" fmla="*/ 4683318 w 6318157"/>
                <a:gd name="connsiteY96" fmla="*/ 4277801 h 5303520"/>
                <a:gd name="connsiteX97" fmla="*/ 4516341 w 6318157"/>
                <a:gd name="connsiteY97" fmla="*/ 4222142 h 5303520"/>
                <a:gd name="connsiteX98" fmla="*/ 4548146 w 6318157"/>
                <a:gd name="connsiteY98" fmla="*/ 4047214 h 5303520"/>
                <a:gd name="connsiteX99" fmla="*/ 4619708 w 6318157"/>
                <a:gd name="connsiteY99" fmla="*/ 3991554 h 5303520"/>
                <a:gd name="connsiteX100" fmla="*/ 4738977 w 6318157"/>
                <a:gd name="connsiteY100" fmla="*/ 3856382 h 5303520"/>
                <a:gd name="connsiteX101" fmla="*/ 4826442 w 6318157"/>
                <a:gd name="connsiteY101" fmla="*/ 3737113 h 5303520"/>
                <a:gd name="connsiteX102" fmla="*/ 4929809 w 6318157"/>
                <a:gd name="connsiteY102" fmla="*/ 3824577 h 5303520"/>
                <a:gd name="connsiteX103" fmla="*/ 4921857 w 6318157"/>
                <a:gd name="connsiteY103" fmla="*/ 3991554 h 5303520"/>
                <a:gd name="connsiteX104" fmla="*/ 4977516 w 6318157"/>
                <a:gd name="connsiteY104" fmla="*/ 4015408 h 5303520"/>
                <a:gd name="connsiteX105" fmla="*/ 5025224 w 6318157"/>
                <a:gd name="connsiteY105" fmla="*/ 3919993 h 5303520"/>
                <a:gd name="connsiteX106" fmla="*/ 5072932 w 6318157"/>
                <a:gd name="connsiteY106" fmla="*/ 3919993 h 5303520"/>
                <a:gd name="connsiteX107" fmla="*/ 5144494 w 6318157"/>
                <a:gd name="connsiteY107" fmla="*/ 3816626 h 5303520"/>
                <a:gd name="connsiteX108" fmla="*/ 5160396 w 6318157"/>
                <a:gd name="connsiteY108" fmla="*/ 3745064 h 5303520"/>
                <a:gd name="connsiteX109" fmla="*/ 5390984 w 6318157"/>
                <a:gd name="connsiteY109" fmla="*/ 3697356 h 5303520"/>
                <a:gd name="connsiteX110" fmla="*/ 5486400 w 6318157"/>
                <a:gd name="connsiteY110" fmla="*/ 3593989 h 5303520"/>
                <a:gd name="connsiteX111" fmla="*/ 5390984 w 6318157"/>
                <a:gd name="connsiteY111" fmla="*/ 3530379 h 5303520"/>
                <a:gd name="connsiteX112" fmla="*/ 5343276 w 6318157"/>
                <a:gd name="connsiteY112" fmla="*/ 3291840 h 5303520"/>
                <a:gd name="connsiteX113" fmla="*/ 5478449 w 6318157"/>
                <a:gd name="connsiteY113" fmla="*/ 3021495 h 5303520"/>
                <a:gd name="connsiteX114" fmla="*/ 5820355 w 6318157"/>
                <a:gd name="connsiteY114" fmla="*/ 2949934 h 5303520"/>
                <a:gd name="connsiteX115" fmla="*/ 6020959 w 6318157"/>
                <a:gd name="connsiteY115" fmla="*/ 2817743 h 5303520"/>
                <a:gd name="connsiteX116" fmla="*/ 6058811 w 6318157"/>
                <a:gd name="connsiteY116" fmla="*/ 2840189 h 5303520"/>
                <a:gd name="connsiteX117" fmla="*/ 6114056 w 6318157"/>
                <a:gd name="connsiteY117" fmla="*/ 2819234 h 5303520"/>
                <a:gd name="connsiteX118" fmla="*/ 6152156 w 6318157"/>
                <a:gd name="connsiteY118" fmla="*/ 2849714 h 5303520"/>
                <a:gd name="connsiteX119" fmla="*/ 6260741 w 6318157"/>
                <a:gd name="connsiteY119" fmla="*/ 2828759 h 5303520"/>
                <a:gd name="connsiteX120" fmla="*/ 6292298 w 6318157"/>
                <a:gd name="connsiteY120" fmla="*/ 2839444 h 5303520"/>
                <a:gd name="connsiteX121" fmla="*/ 6304556 w 6318157"/>
                <a:gd name="connsiteY121" fmla="*/ 2798279 h 5303520"/>
                <a:gd name="connsiteX122" fmla="*/ 6306461 w 6318157"/>
                <a:gd name="connsiteY122" fmla="*/ 2769704 h 5303520"/>
                <a:gd name="connsiteX123" fmla="*/ 6317891 w 6318157"/>
                <a:gd name="connsiteY123" fmla="*/ 2758274 h 5303520"/>
                <a:gd name="connsiteX124" fmla="*/ 6268361 w 6318157"/>
                <a:gd name="connsiteY124" fmla="*/ 2735414 h 5303520"/>
                <a:gd name="connsiteX125" fmla="*/ 6220736 w 6318157"/>
                <a:gd name="connsiteY125" fmla="*/ 2503749 h 5303520"/>
                <a:gd name="connsiteX126" fmla="*/ 6169301 w 6318157"/>
                <a:gd name="connsiteY126" fmla="*/ 2529968 h 5303520"/>
                <a:gd name="connsiteX127" fmla="*/ 6119771 w 6318157"/>
                <a:gd name="connsiteY127" fmla="*/ 2493479 h 5303520"/>
                <a:gd name="connsiteX128" fmla="*/ 6051191 w 6318157"/>
                <a:gd name="connsiteY128" fmla="*/ 2478533 h 5303520"/>
                <a:gd name="connsiteX129" fmla="*/ 6053096 w 6318157"/>
                <a:gd name="connsiteY129" fmla="*/ 2394713 h 5303520"/>
                <a:gd name="connsiteX130" fmla="*/ 6027337 w 6318157"/>
                <a:gd name="connsiteY130" fmla="*/ 2429537 h 5303520"/>
                <a:gd name="connsiteX131" fmla="*/ 5994041 w 6318157"/>
                <a:gd name="connsiteY131" fmla="*/ 2371853 h 5303520"/>
                <a:gd name="connsiteX132" fmla="*/ 5976896 w 6318157"/>
                <a:gd name="connsiteY132" fmla="*/ 2232788 h 5303520"/>
                <a:gd name="connsiteX133" fmla="*/ 5915936 w 6318157"/>
                <a:gd name="connsiteY133" fmla="*/ 2234693 h 5303520"/>
                <a:gd name="connsiteX134" fmla="*/ 5892910 w 6318157"/>
                <a:gd name="connsiteY134" fmla="*/ 2169877 h 5303520"/>
                <a:gd name="connsiteX135" fmla="*/ 5813066 w 6318157"/>
                <a:gd name="connsiteY135" fmla="*/ 2200403 h 5303520"/>
                <a:gd name="connsiteX136" fmla="*/ 5752106 w 6318157"/>
                <a:gd name="connsiteY136" fmla="*/ 2166113 h 5303520"/>
                <a:gd name="connsiteX137" fmla="*/ 5719721 w 6318157"/>
                <a:gd name="connsiteY137" fmla="*/ 2187068 h 5303520"/>
                <a:gd name="connsiteX138" fmla="*/ 5653046 w 6318157"/>
                <a:gd name="connsiteY138" fmla="*/ 2169923 h 5303520"/>
                <a:gd name="connsiteX139" fmla="*/ 5677231 w 6318157"/>
                <a:gd name="connsiteY139" fmla="*/ 2146852 h 5303520"/>
                <a:gd name="connsiteX140" fmla="*/ 5628281 w 6318157"/>
                <a:gd name="connsiteY140" fmla="*/ 2105153 h 5303520"/>
                <a:gd name="connsiteX141" fmla="*/ 5488388 w 6318157"/>
                <a:gd name="connsiteY141" fmla="*/ 2108421 h 5303520"/>
                <a:gd name="connsiteX142" fmla="*/ 5453021 w 6318157"/>
                <a:gd name="connsiteY142" fmla="*/ 2187068 h 5303520"/>
                <a:gd name="connsiteX143" fmla="*/ 5472071 w 6318157"/>
                <a:gd name="connsiteY143" fmla="*/ 2234693 h 5303520"/>
                <a:gd name="connsiteX144" fmla="*/ 5422541 w 6318157"/>
                <a:gd name="connsiteY144" fmla="*/ 2248028 h 5303520"/>
                <a:gd name="connsiteX145" fmla="*/ 5451116 w 6318157"/>
                <a:gd name="connsiteY145" fmla="*/ 2293748 h 5303520"/>
                <a:gd name="connsiteX146" fmla="*/ 5516631 w 6318157"/>
                <a:gd name="connsiteY146" fmla="*/ 2288402 h 5303520"/>
                <a:gd name="connsiteX147" fmla="*/ 5523506 w 6318157"/>
                <a:gd name="connsiteY147" fmla="*/ 2339468 h 5303520"/>
                <a:gd name="connsiteX148" fmla="*/ 5399681 w 6318157"/>
                <a:gd name="connsiteY148" fmla="*/ 2505203 h 5303520"/>
                <a:gd name="connsiteX149" fmla="*/ 5360918 w 6318157"/>
                <a:gd name="connsiteY149" fmla="*/ 2654079 h 5303520"/>
                <a:gd name="connsiteX150" fmla="*/ 5346341 w 6318157"/>
                <a:gd name="connsiteY150" fmla="*/ 2575688 h 5303520"/>
                <a:gd name="connsiteX151" fmla="*/ 5304431 w 6318157"/>
                <a:gd name="connsiteY151" fmla="*/ 2575688 h 5303520"/>
                <a:gd name="connsiteX152" fmla="*/ 5273951 w 6318157"/>
                <a:gd name="connsiteY152" fmla="*/ 2518538 h 5303520"/>
                <a:gd name="connsiteX153" fmla="*/ 5203714 w 6318157"/>
                <a:gd name="connsiteY153" fmla="*/ 2560982 h 5303520"/>
                <a:gd name="connsiteX154" fmla="*/ 4953663 w 6318157"/>
                <a:gd name="connsiteY154" fmla="*/ 2512612 h 5303520"/>
                <a:gd name="connsiteX155" fmla="*/ 4699221 w 6318157"/>
                <a:gd name="connsiteY155" fmla="*/ 2337683 h 5303520"/>
                <a:gd name="connsiteX156" fmla="*/ 4325509 w 6318157"/>
                <a:gd name="connsiteY156" fmla="*/ 2202511 h 5303520"/>
                <a:gd name="connsiteX157" fmla="*/ 3705308 w 6318157"/>
                <a:gd name="connsiteY157" fmla="*/ 2035534 h 5303520"/>
                <a:gd name="connsiteX158" fmla="*/ 3641697 w 6318157"/>
                <a:gd name="connsiteY158" fmla="*/ 1677725 h 5303520"/>
                <a:gd name="connsiteX159" fmla="*/ 3458817 w 6318157"/>
                <a:gd name="connsiteY159" fmla="*/ 1526650 h 5303520"/>
                <a:gd name="connsiteX160" fmla="*/ 3593989 w 6318157"/>
                <a:gd name="connsiteY160" fmla="*/ 1343770 h 5303520"/>
                <a:gd name="connsiteX161" fmla="*/ 3601941 w 6318157"/>
                <a:gd name="connsiteY161" fmla="*/ 1097280 h 5303520"/>
                <a:gd name="connsiteX162" fmla="*/ 3148716 w 6318157"/>
                <a:gd name="connsiteY162" fmla="*/ 906448 h 5303520"/>
                <a:gd name="connsiteX163" fmla="*/ 2806810 w 6318157"/>
                <a:gd name="connsiteY163" fmla="*/ 834887 h 5303520"/>
                <a:gd name="connsiteX164" fmla="*/ 2600076 w 6318157"/>
                <a:gd name="connsiteY164" fmla="*/ 811033 h 5303520"/>
                <a:gd name="connsiteX165" fmla="*/ 2544417 w 6318157"/>
                <a:gd name="connsiteY165" fmla="*/ 580445 h 5303520"/>
                <a:gd name="connsiteX166" fmla="*/ 2464904 w 6318157"/>
                <a:gd name="connsiteY166" fmla="*/ 357808 h 5303520"/>
                <a:gd name="connsiteX167" fmla="*/ 2417196 w 6318157"/>
                <a:gd name="connsiteY167" fmla="*/ 230587 h 5303520"/>
                <a:gd name="connsiteX168" fmla="*/ 2496709 w 6318157"/>
                <a:gd name="connsiteY168" fmla="*/ 135172 h 5303520"/>
                <a:gd name="connsiteX0" fmla="*/ 2496709 w 6318157"/>
                <a:gd name="connsiteY0" fmla="*/ 135172 h 5303520"/>
                <a:gd name="connsiteX1" fmla="*/ 2393343 w 6318157"/>
                <a:gd name="connsiteY1" fmla="*/ 71561 h 5303520"/>
                <a:gd name="connsiteX2" fmla="*/ 2210463 w 6318157"/>
                <a:gd name="connsiteY2" fmla="*/ 79513 h 5303520"/>
                <a:gd name="connsiteX3" fmla="*/ 2059388 w 6318157"/>
                <a:gd name="connsiteY3" fmla="*/ 0 h 5303520"/>
                <a:gd name="connsiteX4" fmla="*/ 1908313 w 6318157"/>
                <a:gd name="connsiteY4" fmla="*/ 103367 h 5303520"/>
                <a:gd name="connsiteX5" fmla="*/ 1884459 w 6318157"/>
                <a:gd name="connsiteY5" fmla="*/ 310101 h 5303520"/>
                <a:gd name="connsiteX6" fmla="*/ 1773141 w 6318157"/>
                <a:gd name="connsiteY6" fmla="*/ 294198 h 5303520"/>
                <a:gd name="connsiteX7" fmla="*/ 1606163 w 6318157"/>
                <a:gd name="connsiteY7" fmla="*/ 318052 h 5303520"/>
                <a:gd name="connsiteX8" fmla="*/ 1391478 w 6318157"/>
                <a:gd name="connsiteY8" fmla="*/ 190831 h 5303520"/>
                <a:gd name="connsiteX9" fmla="*/ 1256306 w 6318157"/>
                <a:gd name="connsiteY9" fmla="*/ 190831 h 5303520"/>
                <a:gd name="connsiteX10" fmla="*/ 1208598 w 6318157"/>
                <a:gd name="connsiteY10" fmla="*/ 381662 h 5303520"/>
                <a:gd name="connsiteX11" fmla="*/ 1041621 w 6318157"/>
                <a:gd name="connsiteY11" fmla="*/ 548640 h 5303520"/>
                <a:gd name="connsiteX12" fmla="*/ 930303 w 6318157"/>
                <a:gd name="connsiteY12" fmla="*/ 628153 h 5303520"/>
                <a:gd name="connsiteX13" fmla="*/ 842838 w 6318157"/>
                <a:gd name="connsiteY13" fmla="*/ 572494 h 5303520"/>
                <a:gd name="connsiteX14" fmla="*/ 747423 w 6318157"/>
                <a:gd name="connsiteY14" fmla="*/ 755374 h 5303520"/>
                <a:gd name="connsiteX15" fmla="*/ 222636 w 6318157"/>
                <a:gd name="connsiteY15" fmla="*/ 930302 h 5303520"/>
                <a:gd name="connsiteX16" fmla="*/ 254442 w 6318157"/>
                <a:gd name="connsiteY16" fmla="*/ 1073426 h 5303520"/>
                <a:gd name="connsiteX17" fmla="*/ 302149 w 6318157"/>
                <a:gd name="connsiteY17" fmla="*/ 1256306 h 5303520"/>
                <a:gd name="connsiteX18" fmla="*/ 341906 w 6318157"/>
                <a:gd name="connsiteY18" fmla="*/ 1288111 h 5303520"/>
                <a:gd name="connsiteX19" fmla="*/ 508883 w 6318157"/>
                <a:gd name="connsiteY19" fmla="*/ 1319916 h 5303520"/>
                <a:gd name="connsiteX20" fmla="*/ 532737 w 6318157"/>
                <a:gd name="connsiteY20" fmla="*/ 1542553 h 5303520"/>
                <a:gd name="connsiteX21" fmla="*/ 930303 w 6318157"/>
                <a:gd name="connsiteY21" fmla="*/ 1717481 h 5303520"/>
                <a:gd name="connsiteX22" fmla="*/ 818984 w 6318157"/>
                <a:gd name="connsiteY22" fmla="*/ 1844702 h 5303520"/>
                <a:gd name="connsiteX23" fmla="*/ 644056 w 6318157"/>
                <a:gd name="connsiteY23" fmla="*/ 1828800 h 5303520"/>
                <a:gd name="connsiteX24" fmla="*/ 636104 w 6318157"/>
                <a:gd name="connsiteY24" fmla="*/ 2075290 h 5303520"/>
                <a:gd name="connsiteX25" fmla="*/ 755374 w 6318157"/>
                <a:gd name="connsiteY25" fmla="*/ 2178657 h 5303520"/>
                <a:gd name="connsiteX26" fmla="*/ 818984 w 6318157"/>
                <a:gd name="connsiteY26" fmla="*/ 2289975 h 5303520"/>
                <a:gd name="connsiteX27" fmla="*/ 818984 w 6318157"/>
                <a:gd name="connsiteY27" fmla="*/ 2329732 h 5303520"/>
                <a:gd name="connsiteX28" fmla="*/ 580445 w 6318157"/>
                <a:gd name="connsiteY28" fmla="*/ 2361537 h 5303520"/>
                <a:gd name="connsiteX29" fmla="*/ 485029 w 6318157"/>
                <a:gd name="connsiteY29" fmla="*/ 2393342 h 5303520"/>
                <a:gd name="connsiteX30" fmla="*/ 437322 w 6318157"/>
                <a:gd name="connsiteY30" fmla="*/ 2544417 h 5303520"/>
                <a:gd name="connsiteX31" fmla="*/ 238539 w 6318157"/>
                <a:gd name="connsiteY31" fmla="*/ 2615979 h 5303520"/>
                <a:gd name="connsiteX32" fmla="*/ 294198 w 6318157"/>
                <a:gd name="connsiteY32" fmla="*/ 2687541 h 5303520"/>
                <a:gd name="connsiteX33" fmla="*/ 405516 w 6318157"/>
                <a:gd name="connsiteY33" fmla="*/ 2727297 h 5303520"/>
                <a:gd name="connsiteX34" fmla="*/ 349857 w 6318157"/>
                <a:gd name="connsiteY34" fmla="*/ 2854518 h 5303520"/>
                <a:gd name="connsiteX35" fmla="*/ 206734 w 6318157"/>
                <a:gd name="connsiteY35" fmla="*/ 3021495 h 5303520"/>
                <a:gd name="connsiteX36" fmla="*/ 166977 w 6318157"/>
                <a:gd name="connsiteY36" fmla="*/ 3260034 h 5303520"/>
                <a:gd name="connsiteX37" fmla="*/ 103367 w 6318157"/>
                <a:gd name="connsiteY37" fmla="*/ 3450866 h 5303520"/>
                <a:gd name="connsiteX38" fmla="*/ 0 w 6318157"/>
                <a:gd name="connsiteY38" fmla="*/ 3570135 h 5303520"/>
                <a:gd name="connsiteX39" fmla="*/ 0 w 6318157"/>
                <a:gd name="connsiteY39" fmla="*/ 3649648 h 5303520"/>
                <a:gd name="connsiteX40" fmla="*/ 15903 w 6318157"/>
                <a:gd name="connsiteY40" fmla="*/ 3729161 h 5303520"/>
                <a:gd name="connsiteX41" fmla="*/ 127221 w 6318157"/>
                <a:gd name="connsiteY41" fmla="*/ 3745064 h 5303520"/>
                <a:gd name="connsiteX42" fmla="*/ 190831 w 6318157"/>
                <a:gd name="connsiteY42" fmla="*/ 3641697 h 5303520"/>
                <a:gd name="connsiteX43" fmla="*/ 326003 w 6318157"/>
                <a:gd name="connsiteY43" fmla="*/ 3586038 h 5303520"/>
                <a:gd name="connsiteX44" fmla="*/ 326003 w 6318157"/>
                <a:gd name="connsiteY44" fmla="*/ 3586038 h 5303520"/>
                <a:gd name="connsiteX45" fmla="*/ 445273 w 6318157"/>
                <a:gd name="connsiteY45" fmla="*/ 3705307 h 5303520"/>
                <a:gd name="connsiteX46" fmla="*/ 413468 w 6318157"/>
                <a:gd name="connsiteY46" fmla="*/ 3760967 h 5303520"/>
                <a:gd name="connsiteX47" fmla="*/ 357809 w 6318157"/>
                <a:gd name="connsiteY47" fmla="*/ 4174434 h 5303520"/>
                <a:gd name="connsiteX48" fmla="*/ 556591 w 6318157"/>
                <a:gd name="connsiteY48" fmla="*/ 3991554 h 5303520"/>
                <a:gd name="connsiteX49" fmla="*/ 620202 w 6318157"/>
                <a:gd name="connsiteY49" fmla="*/ 4023360 h 5303520"/>
                <a:gd name="connsiteX50" fmla="*/ 723569 w 6318157"/>
                <a:gd name="connsiteY50" fmla="*/ 4039262 h 5303520"/>
                <a:gd name="connsiteX51" fmla="*/ 795130 w 6318157"/>
                <a:gd name="connsiteY51" fmla="*/ 4150581 h 5303520"/>
                <a:gd name="connsiteX52" fmla="*/ 1025718 w 6318157"/>
                <a:gd name="connsiteY52" fmla="*/ 4253947 h 5303520"/>
                <a:gd name="connsiteX53" fmla="*/ 1176793 w 6318157"/>
                <a:gd name="connsiteY53" fmla="*/ 4500438 h 5303520"/>
                <a:gd name="connsiteX54" fmla="*/ 1144988 w 6318157"/>
                <a:gd name="connsiteY54" fmla="*/ 4595854 h 5303520"/>
                <a:gd name="connsiteX55" fmla="*/ 1614115 w 6318157"/>
                <a:gd name="connsiteY55" fmla="*/ 4842344 h 5303520"/>
                <a:gd name="connsiteX56" fmla="*/ 1614115 w 6318157"/>
                <a:gd name="connsiteY56" fmla="*/ 4993419 h 5303520"/>
                <a:gd name="connsiteX57" fmla="*/ 1614115 w 6318157"/>
                <a:gd name="connsiteY57" fmla="*/ 5128591 h 5303520"/>
                <a:gd name="connsiteX58" fmla="*/ 1653871 w 6318157"/>
                <a:gd name="connsiteY58" fmla="*/ 5255812 h 5303520"/>
                <a:gd name="connsiteX59" fmla="*/ 1844703 w 6318157"/>
                <a:gd name="connsiteY59" fmla="*/ 5303520 h 5303520"/>
                <a:gd name="connsiteX60" fmla="*/ 1844703 w 6318157"/>
                <a:gd name="connsiteY60" fmla="*/ 5303520 h 5303520"/>
                <a:gd name="connsiteX61" fmla="*/ 1971923 w 6318157"/>
                <a:gd name="connsiteY61" fmla="*/ 5247861 h 5303520"/>
                <a:gd name="connsiteX62" fmla="*/ 2115047 w 6318157"/>
                <a:gd name="connsiteY62" fmla="*/ 5239909 h 5303520"/>
                <a:gd name="connsiteX63" fmla="*/ 2170706 w 6318157"/>
                <a:gd name="connsiteY63" fmla="*/ 5144494 h 5303520"/>
                <a:gd name="connsiteX64" fmla="*/ 2083242 w 6318157"/>
                <a:gd name="connsiteY64" fmla="*/ 5080883 h 5303520"/>
                <a:gd name="connsiteX65" fmla="*/ 2011680 w 6318157"/>
                <a:gd name="connsiteY65" fmla="*/ 5033175 h 5303520"/>
                <a:gd name="connsiteX66" fmla="*/ 1932167 w 6318157"/>
                <a:gd name="connsiteY66" fmla="*/ 4937760 h 5303520"/>
                <a:gd name="connsiteX67" fmla="*/ 1884459 w 6318157"/>
                <a:gd name="connsiteY67" fmla="*/ 4834393 h 5303520"/>
                <a:gd name="connsiteX68" fmla="*/ 1940118 w 6318157"/>
                <a:gd name="connsiteY68" fmla="*/ 4770782 h 5303520"/>
                <a:gd name="connsiteX69" fmla="*/ 2226365 w 6318157"/>
                <a:gd name="connsiteY69" fmla="*/ 4683318 h 5303520"/>
                <a:gd name="connsiteX70" fmla="*/ 2313829 w 6318157"/>
                <a:gd name="connsiteY70" fmla="*/ 4707172 h 5303520"/>
                <a:gd name="connsiteX71" fmla="*/ 2449002 w 6318157"/>
                <a:gd name="connsiteY71" fmla="*/ 4731026 h 5303520"/>
                <a:gd name="connsiteX72" fmla="*/ 2504661 w 6318157"/>
                <a:gd name="connsiteY72" fmla="*/ 4826441 h 5303520"/>
                <a:gd name="connsiteX73" fmla="*/ 2584174 w 6318157"/>
                <a:gd name="connsiteY73" fmla="*/ 4818490 h 5303520"/>
                <a:gd name="connsiteX74" fmla="*/ 2798859 w 6318157"/>
                <a:gd name="connsiteY74" fmla="*/ 4818490 h 5303520"/>
                <a:gd name="connsiteX75" fmla="*/ 2934031 w 6318157"/>
                <a:gd name="connsiteY75" fmla="*/ 4945711 h 5303520"/>
                <a:gd name="connsiteX76" fmla="*/ 2910177 w 6318157"/>
                <a:gd name="connsiteY76" fmla="*/ 5136542 h 5303520"/>
                <a:gd name="connsiteX77" fmla="*/ 2981739 w 6318157"/>
                <a:gd name="connsiteY77" fmla="*/ 5080883 h 5303520"/>
                <a:gd name="connsiteX78" fmla="*/ 3101009 w 6318157"/>
                <a:gd name="connsiteY78" fmla="*/ 5144494 h 5303520"/>
                <a:gd name="connsiteX79" fmla="*/ 3164619 w 6318157"/>
                <a:gd name="connsiteY79" fmla="*/ 4842344 h 5303520"/>
                <a:gd name="connsiteX80" fmla="*/ 3116911 w 6318157"/>
                <a:gd name="connsiteY80" fmla="*/ 4476584 h 5303520"/>
                <a:gd name="connsiteX81" fmla="*/ 3156668 w 6318157"/>
                <a:gd name="connsiteY81" fmla="*/ 4365266 h 5303520"/>
                <a:gd name="connsiteX82" fmla="*/ 3323645 w 6318157"/>
                <a:gd name="connsiteY82" fmla="*/ 4301655 h 5303520"/>
                <a:gd name="connsiteX83" fmla="*/ 3482671 w 6318157"/>
                <a:gd name="connsiteY83" fmla="*/ 4253947 h 5303520"/>
                <a:gd name="connsiteX84" fmla="*/ 3570136 w 6318157"/>
                <a:gd name="connsiteY84" fmla="*/ 4333461 h 5303520"/>
                <a:gd name="connsiteX85" fmla="*/ 3530379 w 6318157"/>
                <a:gd name="connsiteY85" fmla="*/ 4444779 h 5303520"/>
                <a:gd name="connsiteX86" fmla="*/ 3546282 w 6318157"/>
                <a:gd name="connsiteY86" fmla="*/ 4548146 h 5303520"/>
                <a:gd name="connsiteX87" fmla="*/ 3609892 w 6318157"/>
                <a:gd name="connsiteY87" fmla="*/ 4603805 h 5303520"/>
                <a:gd name="connsiteX88" fmla="*/ 3673503 w 6318157"/>
                <a:gd name="connsiteY88" fmla="*/ 4611756 h 5303520"/>
                <a:gd name="connsiteX89" fmla="*/ 3745064 w 6318157"/>
                <a:gd name="connsiteY89" fmla="*/ 4746928 h 5303520"/>
                <a:gd name="connsiteX90" fmla="*/ 4071068 w 6318157"/>
                <a:gd name="connsiteY90" fmla="*/ 4691269 h 5303520"/>
                <a:gd name="connsiteX91" fmla="*/ 4397071 w 6318157"/>
                <a:gd name="connsiteY91" fmla="*/ 4659464 h 5303520"/>
                <a:gd name="connsiteX92" fmla="*/ 4436828 w 6318157"/>
                <a:gd name="connsiteY92" fmla="*/ 4762831 h 5303520"/>
                <a:gd name="connsiteX93" fmla="*/ 4500438 w 6318157"/>
                <a:gd name="connsiteY93" fmla="*/ 4731026 h 5303520"/>
                <a:gd name="connsiteX94" fmla="*/ 4595854 w 6318157"/>
                <a:gd name="connsiteY94" fmla="*/ 4659464 h 5303520"/>
                <a:gd name="connsiteX95" fmla="*/ 4659464 w 6318157"/>
                <a:gd name="connsiteY95" fmla="*/ 4500438 h 5303520"/>
                <a:gd name="connsiteX96" fmla="*/ 4683318 w 6318157"/>
                <a:gd name="connsiteY96" fmla="*/ 4277801 h 5303520"/>
                <a:gd name="connsiteX97" fmla="*/ 4516341 w 6318157"/>
                <a:gd name="connsiteY97" fmla="*/ 4222142 h 5303520"/>
                <a:gd name="connsiteX98" fmla="*/ 4548146 w 6318157"/>
                <a:gd name="connsiteY98" fmla="*/ 4047214 h 5303520"/>
                <a:gd name="connsiteX99" fmla="*/ 4619708 w 6318157"/>
                <a:gd name="connsiteY99" fmla="*/ 3991554 h 5303520"/>
                <a:gd name="connsiteX100" fmla="*/ 4738977 w 6318157"/>
                <a:gd name="connsiteY100" fmla="*/ 3856382 h 5303520"/>
                <a:gd name="connsiteX101" fmla="*/ 4826442 w 6318157"/>
                <a:gd name="connsiteY101" fmla="*/ 3737113 h 5303520"/>
                <a:gd name="connsiteX102" fmla="*/ 4929809 w 6318157"/>
                <a:gd name="connsiteY102" fmla="*/ 3824577 h 5303520"/>
                <a:gd name="connsiteX103" fmla="*/ 4921857 w 6318157"/>
                <a:gd name="connsiteY103" fmla="*/ 3991554 h 5303520"/>
                <a:gd name="connsiteX104" fmla="*/ 4977516 w 6318157"/>
                <a:gd name="connsiteY104" fmla="*/ 4015408 h 5303520"/>
                <a:gd name="connsiteX105" fmla="*/ 5025224 w 6318157"/>
                <a:gd name="connsiteY105" fmla="*/ 3919993 h 5303520"/>
                <a:gd name="connsiteX106" fmla="*/ 5072932 w 6318157"/>
                <a:gd name="connsiteY106" fmla="*/ 3919993 h 5303520"/>
                <a:gd name="connsiteX107" fmla="*/ 5144494 w 6318157"/>
                <a:gd name="connsiteY107" fmla="*/ 3816626 h 5303520"/>
                <a:gd name="connsiteX108" fmla="*/ 5160396 w 6318157"/>
                <a:gd name="connsiteY108" fmla="*/ 3745064 h 5303520"/>
                <a:gd name="connsiteX109" fmla="*/ 5390984 w 6318157"/>
                <a:gd name="connsiteY109" fmla="*/ 3697356 h 5303520"/>
                <a:gd name="connsiteX110" fmla="*/ 5486400 w 6318157"/>
                <a:gd name="connsiteY110" fmla="*/ 3593989 h 5303520"/>
                <a:gd name="connsiteX111" fmla="*/ 5390984 w 6318157"/>
                <a:gd name="connsiteY111" fmla="*/ 3530379 h 5303520"/>
                <a:gd name="connsiteX112" fmla="*/ 5343276 w 6318157"/>
                <a:gd name="connsiteY112" fmla="*/ 3291840 h 5303520"/>
                <a:gd name="connsiteX113" fmla="*/ 5478449 w 6318157"/>
                <a:gd name="connsiteY113" fmla="*/ 3021495 h 5303520"/>
                <a:gd name="connsiteX114" fmla="*/ 5820355 w 6318157"/>
                <a:gd name="connsiteY114" fmla="*/ 2949934 h 5303520"/>
                <a:gd name="connsiteX115" fmla="*/ 6020959 w 6318157"/>
                <a:gd name="connsiteY115" fmla="*/ 2817743 h 5303520"/>
                <a:gd name="connsiteX116" fmla="*/ 6058811 w 6318157"/>
                <a:gd name="connsiteY116" fmla="*/ 2840189 h 5303520"/>
                <a:gd name="connsiteX117" fmla="*/ 6114056 w 6318157"/>
                <a:gd name="connsiteY117" fmla="*/ 2819234 h 5303520"/>
                <a:gd name="connsiteX118" fmla="*/ 6152156 w 6318157"/>
                <a:gd name="connsiteY118" fmla="*/ 2849714 h 5303520"/>
                <a:gd name="connsiteX119" fmla="*/ 6260741 w 6318157"/>
                <a:gd name="connsiteY119" fmla="*/ 2828759 h 5303520"/>
                <a:gd name="connsiteX120" fmla="*/ 6292298 w 6318157"/>
                <a:gd name="connsiteY120" fmla="*/ 2839444 h 5303520"/>
                <a:gd name="connsiteX121" fmla="*/ 6304556 w 6318157"/>
                <a:gd name="connsiteY121" fmla="*/ 2798279 h 5303520"/>
                <a:gd name="connsiteX122" fmla="*/ 6306461 w 6318157"/>
                <a:gd name="connsiteY122" fmla="*/ 2769704 h 5303520"/>
                <a:gd name="connsiteX123" fmla="*/ 6317891 w 6318157"/>
                <a:gd name="connsiteY123" fmla="*/ 2758274 h 5303520"/>
                <a:gd name="connsiteX124" fmla="*/ 6268361 w 6318157"/>
                <a:gd name="connsiteY124" fmla="*/ 2735414 h 5303520"/>
                <a:gd name="connsiteX125" fmla="*/ 6220736 w 6318157"/>
                <a:gd name="connsiteY125" fmla="*/ 2503749 h 5303520"/>
                <a:gd name="connsiteX126" fmla="*/ 6169301 w 6318157"/>
                <a:gd name="connsiteY126" fmla="*/ 2529968 h 5303520"/>
                <a:gd name="connsiteX127" fmla="*/ 6119771 w 6318157"/>
                <a:gd name="connsiteY127" fmla="*/ 2493479 h 5303520"/>
                <a:gd name="connsiteX128" fmla="*/ 6051191 w 6318157"/>
                <a:gd name="connsiteY128" fmla="*/ 2478533 h 5303520"/>
                <a:gd name="connsiteX129" fmla="*/ 6053096 w 6318157"/>
                <a:gd name="connsiteY129" fmla="*/ 2394713 h 5303520"/>
                <a:gd name="connsiteX130" fmla="*/ 6027337 w 6318157"/>
                <a:gd name="connsiteY130" fmla="*/ 2429537 h 5303520"/>
                <a:gd name="connsiteX131" fmla="*/ 5994041 w 6318157"/>
                <a:gd name="connsiteY131" fmla="*/ 2371853 h 5303520"/>
                <a:gd name="connsiteX132" fmla="*/ 5976896 w 6318157"/>
                <a:gd name="connsiteY132" fmla="*/ 2232788 h 5303520"/>
                <a:gd name="connsiteX133" fmla="*/ 5915936 w 6318157"/>
                <a:gd name="connsiteY133" fmla="*/ 2234693 h 5303520"/>
                <a:gd name="connsiteX134" fmla="*/ 5892910 w 6318157"/>
                <a:gd name="connsiteY134" fmla="*/ 2169877 h 5303520"/>
                <a:gd name="connsiteX135" fmla="*/ 5813066 w 6318157"/>
                <a:gd name="connsiteY135" fmla="*/ 2200403 h 5303520"/>
                <a:gd name="connsiteX136" fmla="*/ 5752106 w 6318157"/>
                <a:gd name="connsiteY136" fmla="*/ 2166113 h 5303520"/>
                <a:gd name="connsiteX137" fmla="*/ 5719721 w 6318157"/>
                <a:gd name="connsiteY137" fmla="*/ 2187068 h 5303520"/>
                <a:gd name="connsiteX138" fmla="*/ 5653046 w 6318157"/>
                <a:gd name="connsiteY138" fmla="*/ 2169923 h 5303520"/>
                <a:gd name="connsiteX139" fmla="*/ 5677231 w 6318157"/>
                <a:gd name="connsiteY139" fmla="*/ 2146852 h 5303520"/>
                <a:gd name="connsiteX140" fmla="*/ 5628281 w 6318157"/>
                <a:gd name="connsiteY140" fmla="*/ 2105153 h 5303520"/>
                <a:gd name="connsiteX141" fmla="*/ 5488388 w 6318157"/>
                <a:gd name="connsiteY141" fmla="*/ 2108421 h 5303520"/>
                <a:gd name="connsiteX142" fmla="*/ 5453021 w 6318157"/>
                <a:gd name="connsiteY142" fmla="*/ 2187068 h 5303520"/>
                <a:gd name="connsiteX143" fmla="*/ 5472071 w 6318157"/>
                <a:gd name="connsiteY143" fmla="*/ 2234693 h 5303520"/>
                <a:gd name="connsiteX144" fmla="*/ 5422541 w 6318157"/>
                <a:gd name="connsiteY144" fmla="*/ 2248028 h 5303520"/>
                <a:gd name="connsiteX145" fmla="*/ 5451116 w 6318157"/>
                <a:gd name="connsiteY145" fmla="*/ 2293748 h 5303520"/>
                <a:gd name="connsiteX146" fmla="*/ 5516631 w 6318157"/>
                <a:gd name="connsiteY146" fmla="*/ 2288402 h 5303520"/>
                <a:gd name="connsiteX147" fmla="*/ 5523506 w 6318157"/>
                <a:gd name="connsiteY147" fmla="*/ 2339468 h 5303520"/>
                <a:gd name="connsiteX148" fmla="*/ 5399681 w 6318157"/>
                <a:gd name="connsiteY148" fmla="*/ 2505203 h 5303520"/>
                <a:gd name="connsiteX149" fmla="*/ 5360918 w 6318157"/>
                <a:gd name="connsiteY149" fmla="*/ 2654079 h 5303520"/>
                <a:gd name="connsiteX150" fmla="*/ 5346341 w 6318157"/>
                <a:gd name="connsiteY150" fmla="*/ 2575688 h 5303520"/>
                <a:gd name="connsiteX151" fmla="*/ 5304431 w 6318157"/>
                <a:gd name="connsiteY151" fmla="*/ 2575688 h 5303520"/>
                <a:gd name="connsiteX152" fmla="*/ 5273951 w 6318157"/>
                <a:gd name="connsiteY152" fmla="*/ 2518538 h 5303520"/>
                <a:gd name="connsiteX153" fmla="*/ 5203714 w 6318157"/>
                <a:gd name="connsiteY153" fmla="*/ 2560982 h 5303520"/>
                <a:gd name="connsiteX154" fmla="*/ 5070116 w 6318157"/>
                <a:gd name="connsiteY154" fmla="*/ 2501393 h 5303520"/>
                <a:gd name="connsiteX155" fmla="*/ 4953663 w 6318157"/>
                <a:gd name="connsiteY155" fmla="*/ 2512612 h 5303520"/>
                <a:gd name="connsiteX156" fmla="*/ 4699221 w 6318157"/>
                <a:gd name="connsiteY156" fmla="*/ 2337683 h 5303520"/>
                <a:gd name="connsiteX157" fmla="*/ 4325509 w 6318157"/>
                <a:gd name="connsiteY157" fmla="*/ 2202511 h 5303520"/>
                <a:gd name="connsiteX158" fmla="*/ 3705308 w 6318157"/>
                <a:gd name="connsiteY158" fmla="*/ 2035534 h 5303520"/>
                <a:gd name="connsiteX159" fmla="*/ 3641697 w 6318157"/>
                <a:gd name="connsiteY159" fmla="*/ 1677725 h 5303520"/>
                <a:gd name="connsiteX160" fmla="*/ 3458817 w 6318157"/>
                <a:gd name="connsiteY160" fmla="*/ 1526650 h 5303520"/>
                <a:gd name="connsiteX161" fmla="*/ 3593989 w 6318157"/>
                <a:gd name="connsiteY161" fmla="*/ 1343770 h 5303520"/>
                <a:gd name="connsiteX162" fmla="*/ 3601941 w 6318157"/>
                <a:gd name="connsiteY162" fmla="*/ 1097280 h 5303520"/>
                <a:gd name="connsiteX163" fmla="*/ 3148716 w 6318157"/>
                <a:gd name="connsiteY163" fmla="*/ 906448 h 5303520"/>
                <a:gd name="connsiteX164" fmla="*/ 2806810 w 6318157"/>
                <a:gd name="connsiteY164" fmla="*/ 834887 h 5303520"/>
                <a:gd name="connsiteX165" fmla="*/ 2600076 w 6318157"/>
                <a:gd name="connsiteY165" fmla="*/ 811033 h 5303520"/>
                <a:gd name="connsiteX166" fmla="*/ 2544417 w 6318157"/>
                <a:gd name="connsiteY166" fmla="*/ 580445 h 5303520"/>
                <a:gd name="connsiteX167" fmla="*/ 2464904 w 6318157"/>
                <a:gd name="connsiteY167" fmla="*/ 357808 h 5303520"/>
                <a:gd name="connsiteX168" fmla="*/ 2417196 w 6318157"/>
                <a:gd name="connsiteY168" fmla="*/ 230587 h 5303520"/>
                <a:gd name="connsiteX169" fmla="*/ 2496709 w 6318157"/>
                <a:gd name="connsiteY169" fmla="*/ 135172 h 5303520"/>
                <a:gd name="connsiteX0" fmla="*/ 2496709 w 6318157"/>
                <a:gd name="connsiteY0" fmla="*/ 135172 h 5303520"/>
                <a:gd name="connsiteX1" fmla="*/ 2393343 w 6318157"/>
                <a:gd name="connsiteY1" fmla="*/ 71561 h 5303520"/>
                <a:gd name="connsiteX2" fmla="*/ 2210463 w 6318157"/>
                <a:gd name="connsiteY2" fmla="*/ 79513 h 5303520"/>
                <a:gd name="connsiteX3" fmla="*/ 2059388 w 6318157"/>
                <a:gd name="connsiteY3" fmla="*/ 0 h 5303520"/>
                <a:gd name="connsiteX4" fmla="*/ 1908313 w 6318157"/>
                <a:gd name="connsiteY4" fmla="*/ 103367 h 5303520"/>
                <a:gd name="connsiteX5" fmla="*/ 1884459 w 6318157"/>
                <a:gd name="connsiteY5" fmla="*/ 310101 h 5303520"/>
                <a:gd name="connsiteX6" fmla="*/ 1773141 w 6318157"/>
                <a:gd name="connsiteY6" fmla="*/ 294198 h 5303520"/>
                <a:gd name="connsiteX7" fmla="*/ 1606163 w 6318157"/>
                <a:gd name="connsiteY7" fmla="*/ 318052 h 5303520"/>
                <a:gd name="connsiteX8" fmla="*/ 1391478 w 6318157"/>
                <a:gd name="connsiteY8" fmla="*/ 190831 h 5303520"/>
                <a:gd name="connsiteX9" fmla="*/ 1256306 w 6318157"/>
                <a:gd name="connsiteY9" fmla="*/ 190831 h 5303520"/>
                <a:gd name="connsiteX10" fmla="*/ 1208598 w 6318157"/>
                <a:gd name="connsiteY10" fmla="*/ 381662 h 5303520"/>
                <a:gd name="connsiteX11" fmla="*/ 1041621 w 6318157"/>
                <a:gd name="connsiteY11" fmla="*/ 548640 h 5303520"/>
                <a:gd name="connsiteX12" fmla="*/ 930303 w 6318157"/>
                <a:gd name="connsiteY12" fmla="*/ 628153 h 5303520"/>
                <a:gd name="connsiteX13" fmla="*/ 842838 w 6318157"/>
                <a:gd name="connsiteY13" fmla="*/ 572494 h 5303520"/>
                <a:gd name="connsiteX14" fmla="*/ 747423 w 6318157"/>
                <a:gd name="connsiteY14" fmla="*/ 755374 h 5303520"/>
                <a:gd name="connsiteX15" fmla="*/ 222636 w 6318157"/>
                <a:gd name="connsiteY15" fmla="*/ 930302 h 5303520"/>
                <a:gd name="connsiteX16" fmla="*/ 254442 w 6318157"/>
                <a:gd name="connsiteY16" fmla="*/ 1073426 h 5303520"/>
                <a:gd name="connsiteX17" fmla="*/ 302149 w 6318157"/>
                <a:gd name="connsiteY17" fmla="*/ 1256306 h 5303520"/>
                <a:gd name="connsiteX18" fmla="*/ 341906 w 6318157"/>
                <a:gd name="connsiteY18" fmla="*/ 1288111 h 5303520"/>
                <a:gd name="connsiteX19" fmla="*/ 508883 w 6318157"/>
                <a:gd name="connsiteY19" fmla="*/ 1319916 h 5303520"/>
                <a:gd name="connsiteX20" fmla="*/ 532737 w 6318157"/>
                <a:gd name="connsiteY20" fmla="*/ 1542553 h 5303520"/>
                <a:gd name="connsiteX21" fmla="*/ 930303 w 6318157"/>
                <a:gd name="connsiteY21" fmla="*/ 1717481 h 5303520"/>
                <a:gd name="connsiteX22" fmla="*/ 818984 w 6318157"/>
                <a:gd name="connsiteY22" fmla="*/ 1844702 h 5303520"/>
                <a:gd name="connsiteX23" fmla="*/ 644056 w 6318157"/>
                <a:gd name="connsiteY23" fmla="*/ 1828800 h 5303520"/>
                <a:gd name="connsiteX24" fmla="*/ 636104 w 6318157"/>
                <a:gd name="connsiteY24" fmla="*/ 2075290 h 5303520"/>
                <a:gd name="connsiteX25" fmla="*/ 755374 w 6318157"/>
                <a:gd name="connsiteY25" fmla="*/ 2178657 h 5303520"/>
                <a:gd name="connsiteX26" fmla="*/ 818984 w 6318157"/>
                <a:gd name="connsiteY26" fmla="*/ 2289975 h 5303520"/>
                <a:gd name="connsiteX27" fmla="*/ 818984 w 6318157"/>
                <a:gd name="connsiteY27" fmla="*/ 2329732 h 5303520"/>
                <a:gd name="connsiteX28" fmla="*/ 580445 w 6318157"/>
                <a:gd name="connsiteY28" fmla="*/ 2361537 h 5303520"/>
                <a:gd name="connsiteX29" fmla="*/ 485029 w 6318157"/>
                <a:gd name="connsiteY29" fmla="*/ 2393342 h 5303520"/>
                <a:gd name="connsiteX30" fmla="*/ 437322 w 6318157"/>
                <a:gd name="connsiteY30" fmla="*/ 2544417 h 5303520"/>
                <a:gd name="connsiteX31" fmla="*/ 238539 w 6318157"/>
                <a:gd name="connsiteY31" fmla="*/ 2615979 h 5303520"/>
                <a:gd name="connsiteX32" fmla="*/ 294198 w 6318157"/>
                <a:gd name="connsiteY32" fmla="*/ 2687541 h 5303520"/>
                <a:gd name="connsiteX33" fmla="*/ 405516 w 6318157"/>
                <a:gd name="connsiteY33" fmla="*/ 2727297 h 5303520"/>
                <a:gd name="connsiteX34" fmla="*/ 349857 w 6318157"/>
                <a:gd name="connsiteY34" fmla="*/ 2854518 h 5303520"/>
                <a:gd name="connsiteX35" fmla="*/ 206734 w 6318157"/>
                <a:gd name="connsiteY35" fmla="*/ 3021495 h 5303520"/>
                <a:gd name="connsiteX36" fmla="*/ 166977 w 6318157"/>
                <a:gd name="connsiteY36" fmla="*/ 3260034 h 5303520"/>
                <a:gd name="connsiteX37" fmla="*/ 103367 w 6318157"/>
                <a:gd name="connsiteY37" fmla="*/ 3450866 h 5303520"/>
                <a:gd name="connsiteX38" fmla="*/ 0 w 6318157"/>
                <a:gd name="connsiteY38" fmla="*/ 3570135 h 5303520"/>
                <a:gd name="connsiteX39" fmla="*/ 0 w 6318157"/>
                <a:gd name="connsiteY39" fmla="*/ 3649648 h 5303520"/>
                <a:gd name="connsiteX40" fmla="*/ 15903 w 6318157"/>
                <a:gd name="connsiteY40" fmla="*/ 3729161 h 5303520"/>
                <a:gd name="connsiteX41" fmla="*/ 127221 w 6318157"/>
                <a:gd name="connsiteY41" fmla="*/ 3745064 h 5303520"/>
                <a:gd name="connsiteX42" fmla="*/ 190831 w 6318157"/>
                <a:gd name="connsiteY42" fmla="*/ 3641697 h 5303520"/>
                <a:gd name="connsiteX43" fmla="*/ 326003 w 6318157"/>
                <a:gd name="connsiteY43" fmla="*/ 3586038 h 5303520"/>
                <a:gd name="connsiteX44" fmla="*/ 326003 w 6318157"/>
                <a:gd name="connsiteY44" fmla="*/ 3586038 h 5303520"/>
                <a:gd name="connsiteX45" fmla="*/ 445273 w 6318157"/>
                <a:gd name="connsiteY45" fmla="*/ 3705307 h 5303520"/>
                <a:gd name="connsiteX46" fmla="*/ 413468 w 6318157"/>
                <a:gd name="connsiteY46" fmla="*/ 3760967 h 5303520"/>
                <a:gd name="connsiteX47" fmla="*/ 357809 w 6318157"/>
                <a:gd name="connsiteY47" fmla="*/ 4174434 h 5303520"/>
                <a:gd name="connsiteX48" fmla="*/ 556591 w 6318157"/>
                <a:gd name="connsiteY48" fmla="*/ 3991554 h 5303520"/>
                <a:gd name="connsiteX49" fmla="*/ 620202 w 6318157"/>
                <a:gd name="connsiteY49" fmla="*/ 4023360 h 5303520"/>
                <a:gd name="connsiteX50" fmla="*/ 723569 w 6318157"/>
                <a:gd name="connsiteY50" fmla="*/ 4039262 h 5303520"/>
                <a:gd name="connsiteX51" fmla="*/ 795130 w 6318157"/>
                <a:gd name="connsiteY51" fmla="*/ 4150581 h 5303520"/>
                <a:gd name="connsiteX52" fmla="*/ 1025718 w 6318157"/>
                <a:gd name="connsiteY52" fmla="*/ 4253947 h 5303520"/>
                <a:gd name="connsiteX53" fmla="*/ 1176793 w 6318157"/>
                <a:gd name="connsiteY53" fmla="*/ 4500438 h 5303520"/>
                <a:gd name="connsiteX54" fmla="*/ 1144988 w 6318157"/>
                <a:gd name="connsiteY54" fmla="*/ 4595854 h 5303520"/>
                <a:gd name="connsiteX55" fmla="*/ 1614115 w 6318157"/>
                <a:gd name="connsiteY55" fmla="*/ 4842344 h 5303520"/>
                <a:gd name="connsiteX56" fmla="*/ 1614115 w 6318157"/>
                <a:gd name="connsiteY56" fmla="*/ 4993419 h 5303520"/>
                <a:gd name="connsiteX57" fmla="*/ 1614115 w 6318157"/>
                <a:gd name="connsiteY57" fmla="*/ 5128591 h 5303520"/>
                <a:gd name="connsiteX58" fmla="*/ 1653871 w 6318157"/>
                <a:gd name="connsiteY58" fmla="*/ 5255812 h 5303520"/>
                <a:gd name="connsiteX59" fmla="*/ 1844703 w 6318157"/>
                <a:gd name="connsiteY59" fmla="*/ 5303520 h 5303520"/>
                <a:gd name="connsiteX60" fmla="*/ 1844703 w 6318157"/>
                <a:gd name="connsiteY60" fmla="*/ 5303520 h 5303520"/>
                <a:gd name="connsiteX61" fmla="*/ 1971923 w 6318157"/>
                <a:gd name="connsiteY61" fmla="*/ 5247861 h 5303520"/>
                <a:gd name="connsiteX62" fmla="*/ 2115047 w 6318157"/>
                <a:gd name="connsiteY62" fmla="*/ 5239909 h 5303520"/>
                <a:gd name="connsiteX63" fmla="*/ 2170706 w 6318157"/>
                <a:gd name="connsiteY63" fmla="*/ 5144494 h 5303520"/>
                <a:gd name="connsiteX64" fmla="*/ 2083242 w 6318157"/>
                <a:gd name="connsiteY64" fmla="*/ 5080883 h 5303520"/>
                <a:gd name="connsiteX65" fmla="*/ 2011680 w 6318157"/>
                <a:gd name="connsiteY65" fmla="*/ 5033175 h 5303520"/>
                <a:gd name="connsiteX66" fmla="*/ 1932167 w 6318157"/>
                <a:gd name="connsiteY66" fmla="*/ 4937760 h 5303520"/>
                <a:gd name="connsiteX67" fmla="*/ 1884459 w 6318157"/>
                <a:gd name="connsiteY67" fmla="*/ 4834393 h 5303520"/>
                <a:gd name="connsiteX68" fmla="*/ 1940118 w 6318157"/>
                <a:gd name="connsiteY68" fmla="*/ 4770782 h 5303520"/>
                <a:gd name="connsiteX69" fmla="*/ 2226365 w 6318157"/>
                <a:gd name="connsiteY69" fmla="*/ 4683318 h 5303520"/>
                <a:gd name="connsiteX70" fmla="*/ 2313829 w 6318157"/>
                <a:gd name="connsiteY70" fmla="*/ 4707172 h 5303520"/>
                <a:gd name="connsiteX71" fmla="*/ 2449002 w 6318157"/>
                <a:gd name="connsiteY71" fmla="*/ 4731026 h 5303520"/>
                <a:gd name="connsiteX72" fmla="*/ 2504661 w 6318157"/>
                <a:gd name="connsiteY72" fmla="*/ 4826441 h 5303520"/>
                <a:gd name="connsiteX73" fmla="*/ 2584174 w 6318157"/>
                <a:gd name="connsiteY73" fmla="*/ 4818490 h 5303520"/>
                <a:gd name="connsiteX74" fmla="*/ 2798859 w 6318157"/>
                <a:gd name="connsiteY74" fmla="*/ 4818490 h 5303520"/>
                <a:gd name="connsiteX75" fmla="*/ 2934031 w 6318157"/>
                <a:gd name="connsiteY75" fmla="*/ 4945711 h 5303520"/>
                <a:gd name="connsiteX76" fmla="*/ 2910177 w 6318157"/>
                <a:gd name="connsiteY76" fmla="*/ 5136542 h 5303520"/>
                <a:gd name="connsiteX77" fmla="*/ 2981739 w 6318157"/>
                <a:gd name="connsiteY77" fmla="*/ 5080883 h 5303520"/>
                <a:gd name="connsiteX78" fmla="*/ 3101009 w 6318157"/>
                <a:gd name="connsiteY78" fmla="*/ 5144494 h 5303520"/>
                <a:gd name="connsiteX79" fmla="*/ 3164619 w 6318157"/>
                <a:gd name="connsiteY79" fmla="*/ 4842344 h 5303520"/>
                <a:gd name="connsiteX80" fmla="*/ 3116911 w 6318157"/>
                <a:gd name="connsiteY80" fmla="*/ 4476584 h 5303520"/>
                <a:gd name="connsiteX81" fmla="*/ 3156668 w 6318157"/>
                <a:gd name="connsiteY81" fmla="*/ 4365266 h 5303520"/>
                <a:gd name="connsiteX82" fmla="*/ 3323645 w 6318157"/>
                <a:gd name="connsiteY82" fmla="*/ 4301655 h 5303520"/>
                <a:gd name="connsiteX83" fmla="*/ 3482671 w 6318157"/>
                <a:gd name="connsiteY83" fmla="*/ 4253947 h 5303520"/>
                <a:gd name="connsiteX84" fmla="*/ 3570136 w 6318157"/>
                <a:gd name="connsiteY84" fmla="*/ 4333461 h 5303520"/>
                <a:gd name="connsiteX85" fmla="*/ 3530379 w 6318157"/>
                <a:gd name="connsiteY85" fmla="*/ 4444779 h 5303520"/>
                <a:gd name="connsiteX86" fmla="*/ 3546282 w 6318157"/>
                <a:gd name="connsiteY86" fmla="*/ 4548146 h 5303520"/>
                <a:gd name="connsiteX87" fmla="*/ 3609892 w 6318157"/>
                <a:gd name="connsiteY87" fmla="*/ 4603805 h 5303520"/>
                <a:gd name="connsiteX88" fmla="*/ 3673503 w 6318157"/>
                <a:gd name="connsiteY88" fmla="*/ 4611756 h 5303520"/>
                <a:gd name="connsiteX89" fmla="*/ 3745064 w 6318157"/>
                <a:gd name="connsiteY89" fmla="*/ 4746928 h 5303520"/>
                <a:gd name="connsiteX90" fmla="*/ 4071068 w 6318157"/>
                <a:gd name="connsiteY90" fmla="*/ 4691269 h 5303520"/>
                <a:gd name="connsiteX91" fmla="*/ 4397071 w 6318157"/>
                <a:gd name="connsiteY91" fmla="*/ 4659464 h 5303520"/>
                <a:gd name="connsiteX92" fmla="*/ 4436828 w 6318157"/>
                <a:gd name="connsiteY92" fmla="*/ 4762831 h 5303520"/>
                <a:gd name="connsiteX93" fmla="*/ 4500438 w 6318157"/>
                <a:gd name="connsiteY93" fmla="*/ 4731026 h 5303520"/>
                <a:gd name="connsiteX94" fmla="*/ 4595854 w 6318157"/>
                <a:gd name="connsiteY94" fmla="*/ 4659464 h 5303520"/>
                <a:gd name="connsiteX95" fmla="*/ 4659464 w 6318157"/>
                <a:gd name="connsiteY95" fmla="*/ 4500438 h 5303520"/>
                <a:gd name="connsiteX96" fmla="*/ 4683318 w 6318157"/>
                <a:gd name="connsiteY96" fmla="*/ 4277801 h 5303520"/>
                <a:gd name="connsiteX97" fmla="*/ 4516341 w 6318157"/>
                <a:gd name="connsiteY97" fmla="*/ 4222142 h 5303520"/>
                <a:gd name="connsiteX98" fmla="*/ 4548146 w 6318157"/>
                <a:gd name="connsiteY98" fmla="*/ 4047214 h 5303520"/>
                <a:gd name="connsiteX99" fmla="*/ 4619708 w 6318157"/>
                <a:gd name="connsiteY99" fmla="*/ 3991554 h 5303520"/>
                <a:gd name="connsiteX100" fmla="*/ 4738977 w 6318157"/>
                <a:gd name="connsiteY100" fmla="*/ 3856382 h 5303520"/>
                <a:gd name="connsiteX101" fmla="*/ 4826442 w 6318157"/>
                <a:gd name="connsiteY101" fmla="*/ 3737113 h 5303520"/>
                <a:gd name="connsiteX102" fmla="*/ 4929809 w 6318157"/>
                <a:gd name="connsiteY102" fmla="*/ 3824577 h 5303520"/>
                <a:gd name="connsiteX103" fmla="*/ 4921857 w 6318157"/>
                <a:gd name="connsiteY103" fmla="*/ 3991554 h 5303520"/>
                <a:gd name="connsiteX104" fmla="*/ 4977516 w 6318157"/>
                <a:gd name="connsiteY104" fmla="*/ 4015408 h 5303520"/>
                <a:gd name="connsiteX105" fmla="*/ 5025224 w 6318157"/>
                <a:gd name="connsiteY105" fmla="*/ 3919993 h 5303520"/>
                <a:gd name="connsiteX106" fmla="*/ 5072932 w 6318157"/>
                <a:gd name="connsiteY106" fmla="*/ 3919993 h 5303520"/>
                <a:gd name="connsiteX107" fmla="*/ 5144494 w 6318157"/>
                <a:gd name="connsiteY107" fmla="*/ 3816626 h 5303520"/>
                <a:gd name="connsiteX108" fmla="*/ 5160396 w 6318157"/>
                <a:gd name="connsiteY108" fmla="*/ 3745064 h 5303520"/>
                <a:gd name="connsiteX109" fmla="*/ 5390984 w 6318157"/>
                <a:gd name="connsiteY109" fmla="*/ 3697356 h 5303520"/>
                <a:gd name="connsiteX110" fmla="*/ 5486400 w 6318157"/>
                <a:gd name="connsiteY110" fmla="*/ 3593989 h 5303520"/>
                <a:gd name="connsiteX111" fmla="*/ 5390984 w 6318157"/>
                <a:gd name="connsiteY111" fmla="*/ 3530379 h 5303520"/>
                <a:gd name="connsiteX112" fmla="*/ 5343276 w 6318157"/>
                <a:gd name="connsiteY112" fmla="*/ 3291840 h 5303520"/>
                <a:gd name="connsiteX113" fmla="*/ 5478449 w 6318157"/>
                <a:gd name="connsiteY113" fmla="*/ 3021495 h 5303520"/>
                <a:gd name="connsiteX114" fmla="*/ 5820355 w 6318157"/>
                <a:gd name="connsiteY114" fmla="*/ 2949934 h 5303520"/>
                <a:gd name="connsiteX115" fmla="*/ 6020959 w 6318157"/>
                <a:gd name="connsiteY115" fmla="*/ 2817743 h 5303520"/>
                <a:gd name="connsiteX116" fmla="*/ 6058811 w 6318157"/>
                <a:gd name="connsiteY116" fmla="*/ 2840189 h 5303520"/>
                <a:gd name="connsiteX117" fmla="*/ 6114056 w 6318157"/>
                <a:gd name="connsiteY117" fmla="*/ 2819234 h 5303520"/>
                <a:gd name="connsiteX118" fmla="*/ 6152156 w 6318157"/>
                <a:gd name="connsiteY118" fmla="*/ 2849714 h 5303520"/>
                <a:gd name="connsiteX119" fmla="*/ 6260741 w 6318157"/>
                <a:gd name="connsiteY119" fmla="*/ 2828759 h 5303520"/>
                <a:gd name="connsiteX120" fmla="*/ 6292298 w 6318157"/>
                <a:gd name="connsiteY120" fmla="*/ 2839444 h 5303520"/>
                <a:gd name="connsiteX121" fmla="*/ 6304556 w 6318157"/>
                <a:gd name="connsiteY121" fmla="*/ 2798279 h 5303520"/>
                <a:gd name="connsiteX122" fmla="*/ 6306461 w 6318157"/>
                <a:gd name="connsiteY122" fmla="*/ 2769704 h 5303520"/>
                <a:gd name="connsiteX123" fmla="*/ 6317891 w 6318157"/>
                <a:gd name="connsiteY123" fmla="*/ 2758274 h 5303520"/>
                <a:gd name="connsiteX124" fmla="*/ 6268361 w 6318157"/>
                <a:gd name="connsiteY124" fmla="*/ 2735414 h 5303520"/>
                <a:gd name="connsiteX125" fmla="*/ 6220736 w 6318157"/>
                <a:gd name="connsiteY125" fmla="*/ 2503749 h 5303520"/>
                <a:gd name="connsiteX126" fmla="*/ 6169301 w 6318157"/>
                <a:gd name="connsiteY126" fmla="*/ 2529968 h 5303520"/>
                <a:gd name="connsiteX127" fmla="*/ 6119771 w 6318157"/>
                <a:gd name="connsiteY127" fmla="*/ 2493479 h 5303520"/>
                <a:gd name="connsiteX128" fmla="*/ 6051191 w 6318157"/>
                <a:gd name="connsiteY128" fmla="*/ 2478533 h 5303520"/>
                <a:gd name="connsiteX129" fmla="*/ 6053096 w 6318157"/>
                <a:gd name="connsiteY129" fmla="*/ 2394713 h 5303520"/>
                <a:gd name="connsiteX130" fmla="*/ 6027337 w 6318157"/>
                <a:gd name="connsiteY130" fmla="*/ 2429537 h 5303520"/>
                <a:gd name="connsiteX131" fmla="*/ 5994041 w 6318157"/>
                <a:gd name="connsiteY131" fmla="*/ 2371853 h 5303520"/>
                <a:gd name="connsiteX132" fmla="*/ 5976896 w 6318157"/>
                <a:gd name="connsiteY132" fmla="*/ 2232788 h 5303520"/>
                <a:gd name="connsiteX133" fmla="*/ 5915936 w 6318157"/>
                <a:gd name="connsiteY133" fmla="*/ 2234693 h 5303520"/>
                <a:gd name="connsiteX134" fmla="*/ 5892910 w 6318157"/>
                <a:gd name="connsiteY134" fmla="*/ 2169877 h 5303520"/>
                <a:gd name="connsiteX135" fmla="*/ 5813066 w 6318157"/>
                <a:gd name="connsiteY135" fmla="*/ 2200403 h 5303520"/>
                <a:gd name="connsiteX136" fmla="*/ 5752106 w 6318157"/>
                <a:gd name="connsiteY136" fmla="*/ 2166113 h 5303520"/>
                <a:gd name="connsiteX137" fmla="*/ 5719721 w 6318157"/>
                <a:gd name="connsiteY137" fmla="*/ 2187068 h 5303520"/>
                <a:gd name="connsiteX138" fmla="*/ 5653046 w 6318157"/>
                <a:gd name="connsiteY138" fmla="*/ 2169923 h 5303520"/>
                <a:gd name="connsiteX139" fmla="*/ 5677231 w 6318157"/>
                <a:gd name="connsiteY139" fmla="*/ 2146852 h 5303520"/>
                <a:gd name="connsiteX140" fmla="*/ 5628281 w 6318157"/>
                <a:gd name="connsiteY140" fmla="*/ 2105153 h 5303520"/>
                <a:gd name="connsiteX141" fmla="*/ 5488388 w 6318157"/>
                <a:gd name="connsiteY141" fmla="*/ 2108421 h 5303520"/>
                <a:gd name="connsiteX142" fmla="*/ 5453021 w 6318157"/>
                <a:gd name="connsiteY142" fmla="*/ 2187068 h 5303520"/>
                <a:gd name="connsiteX143" fmla="*/ 5472071 w 6318157"/>
                <a:gd name="connsiteY143" fmla="*/ 2234693 h 5303520"/>
                <a:gd name="connsiteX144" fmla="*/ 5422541 w 6318157"/>
                <a:gd name="connsiteY144" fmla="*/ 2248028 h 5303520"/>
                <a:gd name="connsiteX145" fmla="*/ 5451116 w 6318157"/>
                <a:gd name="connsiteY145" fmla="*/ 2293748 h 5303520"/>
                <a:gd name="connsiteX146" fmla="*/ 5516631 w 6318157"/>
                <a:gd name="connsiteY146" fmla="*/ 2288402 h 5303520"/>
                <a:gd name="connsiteX147" fmla="*/ 5523506 w 6318157"/>
                <a:gd name="connsiteY147" fmla="*/ 2339468 h 5303520"/>
                <a:gd name="connsiteX148" fmla="*/ 5399681 w 6318157"/>
                <a:gd name="connsiteY148" fmla="*/ 2505203 h 5303520"/>
                <a:gd name="connsiteX149" fmla="*/ 5360918 w 6318157"/>
                <a:gd name="connsiteY149" fmla="*/ 2654079 h 5303520"/>
                <a:gd name="connsiteX150" fmla="*/ 5346341 w 6318157"/>
                <a:gd name="connsiteY150" fmla="*/ 2575688 h 5303520"/>
                <a:gd name="connsiteX151" fmla="*/ 5304431 w 6318157"/>
                <a:gd name="connsiteY151" fmla="*/ 2575688 h 5303520"/>
                <a:gd name="connsiteX152" fmla="*/ 5273951 w 6318157"/>
                <a:gd name="connsiteY152" fmla="*/ 2518538 h 5303520"/>
                <a:gd name="connsiteX153" fmla="*/ 5203714 w 6318157"/>
                <a:gd name="connsiteY153" fmla="*/ 2560982 h 5303520"/>
                <a:gd name="connsiteX154" fmla="*/ 5070116 w 6318157"/>
                <a:gd name="connsiteY154" fmla="*/ 2501393 h 5303520"/>
                <a:gd name="connsiteX155" fmla="*/ 4991763 w 6318157"/>
                <a:gd name="connsiteY155" fmla="*/ 2533567 h 5303520"/>
                <a:gd name="connsiteX156" fmla="*/ 4699221 w 6318157"/>
                <a:gd name="connsiteY156" fmla="*/ 2337683 h 5303520"/>
                <a:gd name="connsiteX157" fmla="*/ 4325509 w 6318157"/>
                <a:gd name="connsiteY157" fmla="*/ 2202511 h 5303520"/>
                <a:gd name="connsiteX158" fmla="*/ 3705308 w 6318157"/>
                <a:gd name="connsiteY158" fmla="*/ 2035534 h 5303520"/>
                <a:gd name="connsiteX159" fmla="*/ 3641697 w 6318157"/>
                <a:gd name="connsiteY159" fmla="*/ 1677725 h 5303520"/>
                <a:gd name="connsiteX160" fmla="*/ 3458817 w 6318157"/>
                <a:gd name="connsiteY160" fmla="*/ 1526650 h 5303520"/>
                <a:gd name="connsiteX161" fmla="*/ 3593989 w 6318157"/>
                <a:gd name="connsiteY161" fmla="*/ 1343770 h 5303520"/>
                <a:gd name="connsiteX162" fmla="*/ 3601941 w 6318157"/>
                <a:gd name="connsiteY162" fmla="*/ 1097280 h 5303520"/>
                <a:gd name="connsiteX163" fmla="*/ 3148716 w 6318157"/>
                <a:gd name="connsiteY163" fmla="*/ 906448 h 5303520"/>
                <a:gd name="connsiteX164" fmla="*/ 2806810 w 6318157"/>
                <a:gd name="connsiteY164" fmla="*/ 834887 h 5303520"/>
                <a:gd name="connsiteX165" fmla="*/ 2600076 w 6318157"/>
                <a:gd name="connsiteY165" fmla="*/ 811033 h 5303520"/>
                <a:gd name="connsiteX166" fmla="*/ 2544417 w 6318157"/>
                <a:gd name="connsiteY166" fmla="*/ 580445 h 5303520"/>
                <a:gd name="connsiteX167" fmla="*/ 2464904 w 6318157"/>
                <a:gd name="connsiteY167" fmla="*/ 357808 h 5303520"/>
                <a:gd name="connsiteX168" fmla="*/ 2417196 w 6318157"/>
                <a:gd name="connsiteY168" fmla="*/ 230587 h 5303520"/>
                <a:gd name="connsiteX169" fmla="*/ 2496709 w 6318157"/>
                <a:gd name="connsiteY169" fmla="*/ 135172 h 5303520"/>
                <a:gd name="connsiteX0" fmla="*/ 2496709 w 6318157"/>
                <a:gd name="connsiteY0" fmla="*/ 135172 h 5303520"/>
                <a:gd name="connsiteX1" fmla="*/ 2393343 w 6318157"/>
                <a:gd name="connsiteY1" fmla="*/ 71561 h 5303520"/>
                <a:gd name="connsiteX2" fmla="*/ 2210463 w 6318157"/>
                <a:gd name="connsiteY2" fmla="*/ 79513 h 5303520"/>
                <a:gd name="connsiteX3" fmla="*/ 2059388 w 6318157"/>
                <a:gd name="connsiteY3" fmla="*/ 0 h 5303520"/>
                <a:gd name="connsiteX4" fmla="*/ 1908313 w 6318157"/>
                <a:gd name="connsiteY4" fmla="*/ 103367 h 5303520"/>
                <a:gd name="connsiteX5" fmla="*/ 1884459 w 6318157"/>
                <a:gd name="connsiteY5" fmla="*/ 310101 h 5303520"/>
                <a:gd name="connsiteX6" fmla="*/ 1773141 w 6318157"/>
                <a:gd name="connsiteY6" fmla="*/ 294198 h 5303520"/>
                <a:gd name="connsiteX7" fmla="*/ 1606163 w 6318157"/>
                <a:gd name="connsiteY7" fmla="*/ 318052 h 5303520"/>
                <a:gd name="connsiteX8" fmla="*/ 1391478 w 6318157"/>
                <a:gd name="connsiteY8" fmla="*/ 190831 h 5303520"/>
                <a:gd name="connsiteX9" fmla="*/ 1256306 w 6318157"/>
                <a:gd name="connsiteY9" fmla="*/ 190831 h 5303520"/>
                <a:gd name="connsiteX10" fmla="*/ 1208598 w 6318157"/>
                <a:gd name="connsiteY10" fmla="*/ 381662 h 5303520"/>
                <a:gd name="connsiteX11" fmla="*/ 1041621 w 6318157"/>
                <a:gd name="connsiteY11" fmla="*/ 548640 h 5303520"/>
                <a:gd name="connsiteX12" fmla="*/ 930303 w 6318157"/>
                <a:gd name="connsiteY12" fmla="*/ 628153 h 5303520"/>
                <a:gd name="connsiteX13" fmla="*/ 842838 w 6318157"/>
                <a:gd name="connsiteY13" fmla="*/ 572494 h 5303520"/>
                <a:gd name="connsiteX14" fmla="*/ 747423 w 6318157"/>
                <a:gd name="connsiteY14" fmla="*/ 755374 h 5303520"/>
                <a:gd name="connsiteX15" fmla="*/ 222636 w 6318157"/>
                <a:gd name="connsiteY15" fmla="*/ 930302 h 5303520"/>
                <a:gd name="connsiteX16" fmla="*/ 254442 w 6318157"/>
                <a:gd name="connsiteY16" fmla="*/ 1073426 h 5303520"/>
                <a:gd name="connsiteX17" fmla="*/ 302149 w 6318157"/>
                <a:gd name="connsiteY17" fmla="*/ 1256306 h 5303520"/>
                <a:gd name="connsiteX18" fmla="*/ 341906 w 6318157"/>
                <a:gd name="connsiteY18" fmla="*/ 1288111 h 5303520"/>
                <a:gd name="connsiteX19" fmla="*/ 508883 w 6318157"/>
                <a:gd name="connsiteY19" fmla="*/ 1319916 h 5303520"/>
                <a:gd name="connsiteX20" fmla="*/ 532737 w 6318157"/>
                <a:gd name="connsiteY20" fmla="*/ 1542553 h 5303520"/>
                <a:gd name="connsiteX21" fmla="*/ 930303 w 6318157"/>
                <a:gd name="connsiteY21" fmla="*/ 1717481 h 5303520"/>
                <a:gd name="connsiteX22" fmla="*/ 818984 w 6318157"/>
                <a:gd name="connsiteY22" fmla="*/ 1844702 h 5303520"/>
                <a:gd name="connsiteX23" fmla="*/ 644056 w 6318157"/>
                <a:gd name="connsiteY23" fmla="*/ 1828800 h 5303520"/>
                <a:gd name="connsiteX24" fmla="*/ 636104 w 6318157"/>
                <a:gd name="connsiteY24" fmla="*/ 2075290 h 5303520"/>
                <a:gd name="connsiteX25" fmla="*/ 755374 w 6318157"/>
                <a:gd name="connsiteY25" fmla="*/ 2178657 h 5303520"/>
                <a:gd name="connsiteX26" fmla="*/ 818984 w 6318157"/>
                <a:gd name="connsiteY26" fmla="*/ 2289975 h 5303520"/>
                <a:gd name="connsiteX27" fmla="*/ 818984 w 6318157"/>
                <a:gd name="connsiteY27" fmla="*/ 2329732 h 5303520"/>
                <a:gd name="connsiteX28" fmla="*/ 580445 w 6318157"/>
                <a:gd name="connsiteY28" fmla="*/ 2361537 h 5303520"/>
                <a:gd name="connsiteX29" fmla="*/ 485029 w 6318157"/>
                <a:gd name="connsiteY29" fmla="*/ 2393342 h 5303520"/>
                <a:gd name="connsiteX30" fmla="*/ 437322 w 6318157"/>
                <a:gd name="connsiteY30" fmla="*/ 2544417 h 5303520"/>
                <a:gd name="connsiteX31" fmla="*/ 238539 w 6318157"/>
                <a:gd name="connsiteY31" fmla="*/ 2615979 h 5303520"/>
                <a:gd name="connsiteX32" fmla="*/ 294198 w 6318157"/>
                <a:gd name="connsiteY32" fmla="*/ 2687541 h 5303520"/>
                <a:gd name="connsiteX33" fmla="*/ 405516 w 6318157"/>
                <a:gd name="connsiteY33" fmla="*/ 2727297 h 5303520"/>
                <a:gd name="connsiteX34" fmla="*/ 349857 w 6318157"/>
                <a:gd name="connsiteY34" fmla="*/ 2854518 h 5303520"/>
                <a:gd name="connsiteX35" fmla="*/ 206734 w 6318157"/>
                <a:gd name="connsiteY35" fmla="*/ 3021495 h 5303520"/>
                <a:gd name="connsiteX36" fmla="*/ 166977 w 6318157"/>
                <a:gd name="connsiteY36" fmla="*/ 3260034 h 5303520"/>
                <a:gd name="connsiteX37" fmla="*/ 103367 w 6318157"/>
                <a:gd name="connsiteY37" fmla="*/ 3450866 h 5303520"/>
                <a:gd name="connsiteX38" fmla="*/ 0 w 6318157"/>
                <a:gd name="connsiteY38" fmla="*/ 3570135 h 5303520"/>
                <a:gd name="connsiteX39" fmla="*/ 0 w 6318157"/>
                <a:gd name="connsiteY39" fmla="*/ 3649648 h 5303520"/>
                <a:gd name="connsiteX40" fmla="*/ 15903 w 6318157"/>
                <a:gd name="connsiteY40" fmla="*/ 3729161 h 5303520"/>
                <a:gd name="connsiteX41" fmla="*/ 127221 w 6318157"/>
                <a:gd name="connsiteY41" fmla="*/ 3745064 h 5303520"/>
                <a:gd name="connsiteX42" fmla="*/ 190831 w 6318157"/>
                <a:gd name="connsiteY42" fmla="*/ 3641697 h 5303520"/>
                <a:gd name="connsiteX43" fmla="*/ 326003 w 6318157"/>
                <a:gd name="connsiteY43" fmla="*/ 3586038 h 5303520"/>
                <a:gd name="connsiteX44" fmla="*/ 326003 w 6318157"/>
                <a:gd name="connsiteY44" fmla="*/ 3586038 h 5303520"/>
                <a:gd name="connsiteX45" fmla="*/ 445273 w 6318157"/>
                <a:gd name="connsiteY45" fmla="*/ 3705307 h 5303520"/>
                <a:gd name="connsiteX46" fmla="*/ 413468 w 6318157"/>
                <a:gd name="connsiteY46" fmla="*/ 3760967 h 5303520"/>
                <a:gd name="connsiteX47" fmla="*/ 357809 w 6318157"/>
                <a:gd name="connsiteY47" fmla="*/ 4174434 h 5303520"/>
                <a:gd name="connsiteX48" fmla="*/ 556591 w 6318157"/>
                <a:gd name="connsiteY48" fmla="*/ 3991554 h 5303520"/>
                <a:gd name="connsiteX49" fmla="*/ 620202 w 6318157"/>
                <a:gd name="connsiteY49" fmla="*/ 4023360 h 5303520"/>
                <a:gd name="connsiteX50" fmla="*/ 723569 w 6318157"/>
                <a:gd name="connsiteY50" fmla="*/ 4039262 h 5303520"/>
                <a:gd name="connsiteX51" fmla="*/ 795130 w 6318157"/>
                <a:gd name="connsiteY51" fmla="*/ 4150581 h 5303520"/>
                <a:gd name="connsiteX52" fmla="*/ 1025718 w 6318157"/>
                <a:gd name="connsiteY52" fmla="*/ 4253947 h 5303520"/>
                <a:gd name="connsiteX53" fmla="*/ 1176793 w 6318157"/>
                <a:gd name="connsiteY53" fmla="*/ 4500438 h 5303520"/>
                <a:gd name="connsiteX54" fmla="*/ 1144988 w 6318157"/>
                <a:gd name="connsiteY54" fmla="*/ 4595854 h 5303520"/>
                <a:gd name="connsiteX55" fmla="*/ 1614115 w 6318157"/>
                <a:gd name="connsiteY55" fmla="*/ 4842344 h 5303520"/>
                <a:gd name="connsiteX56" fmla="*/ 1614115 w 6318157"/>
                <a:gd name="connsiteY56" fmla="*/ 4993419 h 5303520"/>
                <a:gd name="connsiteX57" fmla="*/ 1614115 w 6318157"/>
                <a:gd name="connsiteY57" fmla="*/ 5128591 h 5303520"/>
                <a:gd name="connsiteX58" fmla="*/ 1653871 w 6318157"/>
                <a:gd name="connsiteY58" fmla="*/ 5255812 h 5303520"/>
                <a:gd name="connsiteX59" fmla="*/ 1844703 w 6318157"/>
                <a:gd name="connsiteY59" fmla="*/ 5303520 h 5303520"/>
                <a:gd name="connsiteX60" fmla="*/ 1844703 w 6318157"/>
                <a:gd name="connsiteY60" fmla="*/ 5303520 h 5303520"/>
                <a:gd name="connsiteX61" fmla="*/ 1971923 w 6318157"/>
                <a:gd name="connsiteY61" fmla="*/ 5247861 h 5303520"/>
                <a:gd name="connsiteX62" fmla="*/ 2115047 w 6318157"/>
                <a:gd name="connsiteY62" fmla="*/ 5239909 h 5303520"/>
                <a:gd name="connsiteX63" fmla="*/ 2170706 w 6318157"/>
                <a:gd name="connsiteY63" fmla="*/ 5144494 h 5303520"/>
                <a:gd name="connsiteX64" fmla="*/ 2083242 w 6318157"/>
                <a:gd name="connsiteY64" fmla="*/ 5080883 h 5303520"/>
                <a:gd name="connsiteX65" fmla="*/ 2011680 w 6318157"/>
                <a:gd name="connsiteY65" fmla="*/ 5033175 h 5303520"/>
                <a:gd name="connsiteX66" fmla="*/ 1932167 w 6318157"/>
                <a:gd name="connsiteY66" fmla="*/ 4937760 h 5303520"/>
                <a:gd name="connsiteX67" fmla="*/ 1884459 w 6318157"/>
                <a:gd name="connsiteY67" fmla="*/ 4834393 h 5303520"/>
                <a:gd name="connsiteX68" fmla="*/ 1940118 w 6318157"/>
                <a:gd name="connsiteY68" fmla="*/ 4770782 h 5303520"/>
                <a:gd name="connsiteX69" fmla="*/ 2226365 w 6318157"/>
                <a:gd name="connsiteY69" fmla="*/ 4683318 h 5303520"/>
                <a:gd name="connsiteX70" fmla="*/ 2313829 w 6318157"/>
                <a:gd name="connsiteY70" fmla="*/ 4707172 h 5303520"/>
                <a:gd name="connsiteX71" fmla="*/ 2449002 w 6318157"/>
                <a:gd name="connsiteY71" fmla="*/ 4731026 h 5303520"/>
                <a:gd name="connsiteX72" fmla="*/ 2504661 w 6318157"/>
                <a:gd name="connsiteY72" fmla="*/ 4826441 h 5303520"/>
                <a:gd name="connsiteX73" fmla="*/ 2584174 w 6318157"/>
                <a:gd name="connsiteY73" fmla="*/ 4818490 h 5303520"/>
                <a:gd name="connsiteX74" fmla="*/ 2798859 w 6318157"/>
                <a:gd name="connsiteY74" fmla="*/ 4818490 h 5303520"/>
                <a:gd name="connsiteX75" fmla="*/ 2934031 w 6318157"/>
                <a:gd name="connsiteY75" fmla="*/ 4945711 h 5303520"/>
                <a:gd name="connsiteX76" fmla="*/ 2910177 w 6318157"/>
                <a:gd name="connsiteY76" fmla="*/ 5136542 h 5303520"/>
                <a:gd name="connsiteX77" fmla="*/ 2981739 w 6318157"/>
                <a:gd name="connsiteY77" fmla="*/ 5080883 h 5303520"/>
                <a:gd name="connsiteX78" fmla="*/ 3101009 w 6318157"/>
                <a:gd name="connsiteY78" fmla="*/ 5144494 h 5303520"/>
                <a:gd name="connsiteX79" fmla="*/ 3164619 w 6318157"/>
                <a:gd name="connsiteY79" fmla="*/ 4842344 h 5303520"/>
                <a:gd name="connsiteX80" fmla="*/ 3116911 w 6318157"/>
                <a:gd name="connsiteY80" fmla="*/ 4476584 h 5303520"/>
                <a:gd name="connsiteX81" fmla="*/ 3156668 w 6318157"/>
                <a:gd name="connsiteY81" fmla="*/ 4365266 h 5303520"/>
                <a:gd name="connsiteX82" fmla="*/ 3323645 w 6318157"/>
                <a:gd name="connsiteY82" fmla="*/ 4301655 h 5303520"/>
                <a:gd name="connsiteX83" fmla="*/ 3482671 w 6318157"/>
                <a:gd name="connsiteY83" fmla="*/ 4253947 h 5303520"/>
                <a:gd name="connsiteX84" fmla="*/ 3570136 w 6318157"/>
                <a:gd name="connsiteY84" fmla="*/ 4333461 h 5303520"/>
                <a:gd name="connsiteX85" fmla="*/ 3530379 w 6318157"/>
                <a:gd name="connsiteY85" fmla="*/ 4444779 h 5303520"/>
                <a:gd name="connsiteX86" fmla="*/ 3546282 w 6318157"/>
                <a:gd name="connsiteY86" fmla="*/ 4548146 h 5303520"/>
                <a:gd name="connsiteX87" fmla="*/ 3609892 w 6318157"/>
                <a:gd name="connsiteY87" fmla="*/ 4603805 h 5303520"/>
                <a:gd name="connsiteX88" fmla="*/ 3673503 w 6318157"/>
                <a:gd name="connsiteY88" fmla="*/ 4611756 h 5303520"/>
                <a:gd name="connsiteX89" fmla="*/ 3745064 w 6318157"/>
                <a:gd name="connsiteY89" fmla="*/ 4746928 h 5303520"/>
                <a:gd name="connsiteX90" fmla="*/ 4071068 w 6318157"/>
                <a:gd name="connsiteY90" fmla="*/ 4691269 h 5303520"/>
                <a:gd name="connsiteX91" fmla="*/ 4397071 w 6318157"/>
                <a:gd name="connsiteY91" fmla="*/ 4659464 h 5303520"/>
                <a:gd name="connsiteX92" fmla="*/ 4436828 w 6318157"/>
                <a:gd name="connsiteY92" fmla="*/ 4762831 h 5303520"/>
                <a:gd name="connsiteX93" fmla="*/ 4500438 w 6318157"/>
                <a:gd name="connsiteY93" fmla="*/ 4731026 h 5303520"/>
                <a:gd name="connsiteX94" fmla="*/ 4595854 w 6318157"/>
                <a:gd name="connsiteY94" fmla="*/ 4659464 h 5303520"/>
                <a:gd name="connsiteX95" fmla="*/ 4659464 w 6318157"/>
                <a:gd name="connsiteY95" fmla="*/ 4500438 h 5303520"/>
                <a:gd name="connsiteX96" fmla="*/ 4683318 w 6318157"/>
                <a:gd name="connsiteY96" fmla="*/ 4277801 h 5303520"/>
                <a:gd name="connsiteX97" fmla="*/ 4516341 w 6318157"/>
                <a:gd name="connsiteY97" fmla="*/ 4222142 h 5303520"/>
                <a:gd name="connsiteX98" fmla="*/ 4548146 w 6318157"/>
                <a:gd name="connsiteY98" fmla="*/ 4047214 h 5303520"/>
                <a:gd name="connsiteX99" fmla="*/ 4619708 w 6318157"/>
                <a:gd name="connsiteY99" fmla="*/ 3991554 h 5303520"/>
                <a:gd name="connsiteX100" fmla="*/ 4738977 w 6318157"/>
                <a:gd name="connsiteY100" fmla="*/ 3856382 h 5303520"/>
                <a:gd name="connsiteX101" fmla="*/ 4826442 w 6318157"/>
                <a:gd name="connsiteY101" fmla="*/ 3737113 h 5303520"/>
                <a:gd name="connsiteX102" fmla="*/ 4929809 w 6318157"/>
                <a:gd name="connsiteY102" fmla="*/ 3824577 h 5303520"/>
                <a:gd name="connsiteX103" fmla="*/ 4921857 w 6318157"/>
                <a:gd name="connsiteY103" fmla="*/ 3991554 h 5303520"/>
                <a:gd name="connsiteX104" fmla="*/ 4977516 w 6318157"/>
                <a:gd name="connsiteY104" fmla="*/ 4015408 h 5303520"/>
                <a:gd name="connsiteX105" fmla="*/ 5025224 w 6318157"/>
                <a:gd name="connsiteY105" fmla="*/ 3919993 h 5303520"/>
                <a:gd name="connsiteX106" fmla="*/ 5072932 w 6318157"/>
                <a:gd name="connsiteY106" fmla="*/ 3919993 h 5303520"/>
                <a:gd name="connsiteX107" fmla="*/ 5144494 w 6318157"/>
                <a:gd name="connsiteY107" fmla="*/ 3816626 h 5303520"/>
                <a:gd name="connsiteX108" fmla="*/ 5160396 w 6318157"/>
                <a:gd name="connsiteY108" fmla="*/ 3745064 h 5303520"/>
                <a:gd name="connsiteX109" fmla="*/ 5390984 w 6318157"/>
                <a:gd name="connsiteY109" fmla="*/ 3697356 h 5303520"/>
                <a:gd name="connsiteX110" fmla="*/ 5486400 w 6318157"/>
                <a:gd name="connsiteY110" fmla="*/ 3593989 h 5303520"/>
                <a:gd name="connsiteX111" fmla="*/ 5390984 w 6318157"/>
                <a:gd name="connsiteY111" fmla="*/ 3530379 h 5303520"/>
                <a:gd name="connsiteX112" fmla="*/ 5343276 w 6318157"/>
                <a:gd name="connsiteY112" fmla="*/ 3291840 h 5303520"/>
                <a:gd name="connsiteX113" fmla="*/ 5478449 w 6318157"/>
                <a:gd name="connsiteY113" fmla="*/ 3021495 h 5303520"/>
                <a:gd name="connsiteX114" fmla="*/ 5820355 w 6318157"/>
                <a:gd name="connsiteY114" fmla="*/ 2949934 h 5303520"/>
                <a:gd name="connsiteX115" fmla="*/ 6020959 w 6318157"/>
                <a:gd name="connsiteY115" fmla="*/ 2817743 h 5303520"/>
                <a:gd name="connsiteX116" fmla="*/ 6058811 w 6318157"/>
                <a:gd name="connsiteY116" fmla="*/ 2840189 h 5303520"/>
                <a:gd name="connsiteX117" fmla="*/ 6114056 w 6318157"/>
                <a:gd name="connsiteY117" fmla="*/ 2819234 h 5303520"/>
                <a:gd name="connsiteX118" fmla="*/ 6152156 w 6318157"/>
                <a:gd name="connsiteY118" fmla="*/ 2849714 h 5303520"/>
                <a:gd name="connsiteX119" fmla="*/ 6260741 w 6318157"/>
                <a:gd name="connsiteY119" fmla="*/ 2828759 h 5303520"/>
                <a:gd name="connsiteX120" fmla="*/ 6292298 w 6318157"/>
                <a:gd name="connsiteY120" fmla="*/ 2839444 h 5303520"/>
                <a:gd name="connsiteX121" fmla="*/ 6304556 w 6318157"/>
                <a:gd name="connsiteY121" fmla="*/ 2798279 h 5303520"/>
                <a:gd name="connsiteX122" fmla="*/ 6306461 w 6318157"/>
                <a:gd name="connsiteY122" fmla="*/ 2769704 h 5303520"/>
                <a:gd name="connsiteX123" fmla="*/ 6317891 w 6318157"/>
                <a:gd name="connsiteY123" fmla="*/ 2758274 h 5303520"/>
                <a:gd name="connsiteX124" fmla="*/ 6268361 w 6318157"/>
                <a:gd name="connsiteY124" fmla="*/ 2735414 h 5303520"/>
                <a:gd name="connsiteX125" fmla="*/ 6220736 w 6318157"/>
                <a:gd name="connsiteY125" fmla="*/ 2503749 h 5303520"/>
                <a:gd name="connsiteX126" fmla="*/ 6169301 w 6318157"/>
                <a:gd name="connsiteY126" fmla="*/ 2529968 h 5303520"/>
                <a:gd name="connsiteX127" fmla="*/ 6119771 w 6318157"/>
                <a:gd name="connsiteY127" fmla="*/ 2493479 h 5303520"/>
                <a:gd name="connsiteX128" fmla="*/ 6051191 w 6318157"/>
                <a:gd name="connsiteY128" fmla="*/ 2478533 h 5303520"/>
                <a:gd name="connsiteX129" fmla="*/ 6053096 w 6318157"/>
                <a:gd name="connsiteY129" fmla="*/ 2394713 h 5303520"/>
                <a:gd name="connsiteX130" fmla="*/ 6027337 w 6318157"/>
                <a:gd name="connsiteY130" fmla="*/ 2429537 h 5303520"/>
                <a:gd name="connsiteX131" fmla="*/ 5994041 w 6318157"/>
                <a:gd name="connsiteY131" fmla="*/ 2371853 h 5303520"/>
                <a:gd name="connsiteX132" fmla="*/ 5976896 w 6318157"/>
                <a:gd name="connsiteY132" fmla="*/ 2232788 h 5303520"/>
                <a:gd name="connsiteX133" fmla="*/ 5915936 w 6318157"/>
                <a:gd name="connsiteY133" fmla="*/ 2234693 h 5303520"/>
                <a:gd name="connsiteX134" fmla="*/ 5892910 w 6318157"/>
                <a:gd name="connsiteY134" fmla="*/ 2169877 h 5303520"/>
                <a:gd name="connsiteX135" fmla="*/ 5813066 w 6318157"/>
                <a:gd name="connsiteY135" fmla="*/ 2200403 h 5303520"/>
                <a:gd name="connsiteX136" fmla="*/ 5752106 w 6318157"/>
                <a:gd name="connsiteY136" fmla="*/ 2166113 h 5303520"/>
                <a:gd name="connsiteX137" fmla="*/ 5719721 w 6318157"/>
                <a:gd name="connsiteY137" fmla="*/ 2187068 h 5303520"/>
                <a:gd name="connsiteX138" fmla="*/ 5653046 w 6318157"/>
                <a:gd name="connsiteY138" fmla="*/ 2169923 h 5303520"/>
                <a:gd name="connsiteX139" fmla="*/ 5677231 w 6318157"/>
                <a:gd name="connsiteY139" fmla="*/ 2146852 h 5303520"/>
                <a:gd name="connsiteX140" fmla="*/ 5628281 w 6318157"/>
                <a:gd name="connsiteY140" fmla="*/ 2105153 h 5303520"/>
                <a:gd name="connsiteX141" fmla="*/ 5488388 w 6318157"/>
                <a:gd name="connsiteY141" fmla="*/ 2108421 h 5303520"/>
                <a:gd name="connsiteX142" fmla="*/ 5453021 w 6318157"/>
                <a:gd name="connsiteY142" fmla="*/ 2187068 h 5303520"/>
                <a:gd name="connsiteX143" fmla="*/ 5472071 w 6318157"/>
                <a:gd name="connsiteY143" fmla="*/ 2234693 h 5303520"/>
                <a:gd name="connsiteX144" fmla="*/ 5422541 w 6318157"/>
                <a:gd name="connsiteY144" fmla="*/ 2248028 h 5303520"/>
                <a:gd name="connsiteX145" fmla="*/ 5451116 w 6318157"/>
                <a:gd name="connsiteY145" fmla="*/ 2293748 h 5303520"/>
                <a:gd name="connsiteX146" fmla="*/ 5516631 w 6318157"/>
                <a:gd name="connsiteY146" fmla="*/ 2288402 h 5303520"/>
                <a:gd name="connsiteX147" fmla="*/ 5523506 w 6318157"/>
                <a:gd name="connsiteY147" fmla="*/ 2339468 h 5303520"/>
                <a:gd name="connsiteX148" fmla="*/ 5399681 w 6318157"/>
                <a:gd name="connsiteY148" fmla="*/ 2505203 h 5303520"/>
                <a:gd name="connsiteX149" fmla="*/ 5360918 w 6318157"/>
                <a:gd name="connsiteY149" fmla="*/ 2654079 h 5303520"/>
                <a:gd name="connsiteX150" fmla="*/ 5346341 w 6318157"/>
                <a:gd name="connsiteY150" fmla="*/ 2575688 h 5303520"/>
                <a:gd name="connsiteX151" fmla="*/ 5304431 w 6318157"/>
                <a:gd name="connsiteY151" fmla="*/ 2575688 h 5303520"/>
                <a:gd name="connsiteX152" fmla="*/ 5273951 w 6318157"/>
                <a:gd name="connsiteY152" fmla="*/ 2518538 h 5303520"/>
                <a:gd name="connsiteX153" fmla="*/ 5203714 w 6318157"/>
                <a:gd name="connsiteY153" fmla="*/ 2560982 h 5303520"/>
                <a:gd name="connsiteX154" fmla="*/ 5070116 w 6318157"/>
                <a:gd name="connsiteY154" fmla="*/ 2501393 h 5303520"/>
                <a:gd name="connsiteX155" fmla="*/ 4991763 w 6318157"/>
                <a:gd name="connsiteY155" fmla="*/ 2533567 h 5303520"/>
                <a:gd name="connsiteX156" fmla="*/ 4904381 w 6318157"/>
                <a:gd name="connsiteY156" fmla="*/ 2524253 h 5303520"/>
                <a:gd name="connsiteX157" fmla="*/ 4699221 w 6318157"/>
                <a:gd name="connsiteY157" fmla="*/ 2337683 h 5303520"/>
                <a:gd name="connsiteX158" fmla="*/ 4325509 w 6318157"/>
                <a:gd name="connsiteY158" fmla="*/ 2202511 h 5303520"/>
                <a:gd name="connsiteX159" fmla="*/ 3705308 w 6318157"/>
                <a:gd name="connsiteY159" fmla="*/ 2035534 h 5303520"/>
                <a:gd name="connsiteX160" fmla="*/ 3641697 w 6318157"/>
                <a:gd name="connsiteY160" fmla="*/ 1677725 h 5303520"/>
                <a:gd name="connsiteX161" fmla="*/ 3458817 w 6318157"/>
                <a:gd name="connsiteY161" fmla="*/ 1526650 h 5303520"/>
                <a:gd name="connsiteX162" fmla="*/ 3593989 w 6318157"/>
                <a:gd name="connsiteY162" fmla="*/ 1343770 h 5303520"/>
                <a:gd name="connsiteX163" fmla="*/ 3601941 w 6318157"/>
                <a:gd name="connsiteY163" fmla="*/ 1097280 h 5303520"/>
                <a:gd name="connsiteX164" fmla="*/ 3148716 w 6318157"/>
                <a:gd name="connsiteY164" fmla="*/ 906448 h 5303520"/>
                <a:gd name="connsiteX165" fmla="*/ 2806810 w 6318157"/>
                <a:gd name="connsiteY165" fmla="*/ 834887 h 5303520"/>
                <a:gd name="connsiteX166" fmla="*/ 2600076 w 6318157"/>
                <a:gd name="connsiteY166" fmla="*/ 811033 h 5303520"/>
                <a:gd name="connsiteX167" fmla="*/ 2544417 w 6318157"/>
                <a:gd name="connsiteY167" fmla="*/ 580445 h 5303520"/>
                <a:gd name="connsiteX168" fmla="*/ 2464904 w 6318157"/>
                <a:gd name="connsiteY168" fmla="*/ 357808 h 5303520"/>
                <a:gd name="connsiteX169" fmla="*/ 2417196 w 6318157"/>
                <a:gd name="connsiteY169" fmla="*/ 230587 h 5303520"/>
                <a:gd name="connsiteX170" fmla="*/ 2496709 w 6318157"/>
                <a:gd name="connsiteY170" fmla="*/ 135172 h 5303520"/>
                <a:gd name="connsiteX0" fmla="*/ 2496709 w 6318157"/>
                <a:gd name="connsiteY0" fmla="*/ 135172 h 5303520"/>
                <a:gd name="connsiteX1" fmla="*/ 2393343 w 6318157"/>
                <a:gd name="connsiteY1" fmla="*/ 71561 h 5303520"/>
                <a:gd name="connsiteX2" fmla="*/ 2210463 w 6318157"/>
                <a:gd name="connsiteY2" fmla="*/ 79513 h 5303520"/>
                <a:gd name="connsiteX3" fmla="*/ 2059388 w 6318157"/>
                <a:gd name="connsiteY3" fmla="*/ 0 h 5303520"/>
                <a:gd name="connsiteX4" fmla="*/ 1908313 w 6318157"/>
                <a:gd name="connsiteY4" fmla="*/ 103367 h 5303520"/>
                <a:gd name="connsiteX5" fmla="*/ 1884459 w 6318157"/>
                <a:gd name="connsiteY5" fmla="*/ 310101 h 5303520"/>
                <a:gd name="connsiteX6" fmla="*/ 1773141 w 6318157"/>
                <a:gd name="connsiteY6" fmla="*/ 294198 h 5303520"/>
                <a:gd name="connsiteX7" fmla="*/ 1606163 w 6318157"/>
                <a:gd name="connsiteY7" fmla="*/ 318052 h 5303520"/>
                <a:gd name="connsiteX8" fmla="*/ 1391478 w 6318157"/>
                <a:gd name="connsiteY8" fmla="*/ 190831 h 5303520"/>
                <a:gd name="connsiteX9" fmla="*/ 1256306 w 6318157"/>
                <a:gd name="connsiteY9" fmla="*/ 190831 h 5303520"/>
                <a:gd name="connsiteX10" fmla="*/ 1208598 w 6318157"/>
                <a:gd name="connsiteY10" fmla="*/ 381662 h 5303520"/>
                <a:gd name="connsiteX11" fmla="*/ 1041621 w 6318157"/>
                <a:gd name="connsiteY11" fmla="*/ 548640 h 5303520"/>
                <a:gd name="connsiteX12" fmla="*/ 930303 w 6318157"/>
                <a:gd name="connsiteY12" fmla="*/ 628153 h 5303520"/>
                <a:gd name="connsiteX13" fmla="*/ 842838 w 6318157"/>
                <a:gd name="connsiteY13" fmla="*/ 572494 h 5303520"/>
                <a:gd name="connsiteX14" fmla="*/ 747423 w 6318157"/>
                <a:gd name="connsiteY14" fmla="*/ 755374 h 5303520"/>
                <a:gd name="connsiteX15" fmla="*/ 222636 w 6318157"/>
                <a:gd name="connsiteY15" fmla="*/ 930302 h 5303520"/>
                <a:gd name="connsiteX16" fmla="*/ 254442 w 6318157"/>
                <a:gd name="connsiteY16" fmla="*/ 1073426 h 5303520"/>
                <a:gd name="connsiteX17" fmla="*/ 302149 w 6318157"/>
                <a:gd name="connsiteY17" fmla="*/ 1256306 h 5303520"/>
                <a:gd name="connsiteX18" fmla="*/ 341906 w 6318157"/>
                <a:gd name="connsiteY18" fmla="*/ 1288111 h 5303520"/>
                <a:gd name="connsiteX19" fmla="*/ 508883 w 6318157"/>
                <a:gd name="connsiteY19" fmla="*/ 1319916 h 5303520"/>
                <a:gd name="connsiteX20" fmla="*/ 532737 w 6318157"/>
                <a:gd name="connsiteY20" fmla="*/ 1542553 h 5303520"/>
                <a:gd name="connsiteX21" fmla="*/ 930303 w 6318157"/>
                <a:gd name="connsiteY21" fmla="*/ 1717481 h 5303520"/>
                <a:gd name="connsiteX22" fmla="*/ 818984 w 6318157"/>
                <a:gd name="connsiteY22" fmla="*/ 1844702 h 5303520"/>
                <a:gd name="connsiteX23" fmla="*/ 644056 w 6318157"/>
                <a:gd name="connsiteY23" fmla="*/ 1828800 h 5303520"/>
                <a:gd name="connsiteX24" fmla="*/ 636104 w 6318157"/>
                <a:gd name="connsiteY24" fmla="*/ 2075290 h 5303520"/>
                <a:gd name="connsiteX25" fmla="*/ 755374 w 6318157"/>
                <a:gd name="connsiteY25" fmla="*/ 2178657 h 5303520"/>
                <a:gd name="connsiteX26" fmla="*/ 818984 w 6318157"/>
                <a:gd name="connsiteY26" fmla="*/ 2289975 h 5303520"/>
                <a:gd name="connsiteX27" fmla="*/ 818984 w 6318157"/>
                <a:gd name="connsiteY27" fmla="*/ 2329732 h 5303520"/>
                <a:gd name="connsiteX28" fmla="*/ 580445 w 6318157"/>
                <a:gd name="connsiteY28" fmla="*/ 2361537 h 5303520"/>
                <a:gd name="connsiteX29" fmla="*/ 485029 w 6318157"/>
                <a:gd name="connsiteY29" fmla="*/ 2393342 h 5303520"/>
                <a:gd name="connsiteX30" fmla="*/ 437322 w 6318157"/>
                <a:gd name="connsiteY30" fmla="*/ 2544417 h 5303520"/>
                <a:gd name="connsiteX31" fmla="*/ 238539 w 6318157"/>
                <a:gd name="connsiteY31" fmla="*/ 2615979 h 5303520"/>
                <a:gd name="connsiteX32" fmla="*/ 294198 w 6318157"/>
                <a:gd name="connsiteY32" fmla="*/ 2687541 h 5303520"/>
                <a:gd name="connsiteX33" fmla="*/ 405516 w 6318157"/>
                <a:gd name="connsiteY33" fmla="*/ 2727297 h 5303520"/>
                <a:gd name="connsiteX34" fmla="*/ 349857 w 6318157"/>
                <a:gd name="connsiteY34" fmla="*/ 2854518 h 5303520"/>
                <a:gd name="connsiteX35" fmla="*/ 206734 w 6318157"/>
                <a:gd name="connsiteY35" fmla="*/ 3021495 h 5303520"/>
                <a:gd name="connsiteX36" fmla="*/ 166977 w 6318157"/>
                <a:gd name="connsiteY36" fmla="*/ 3260034 h 5303520"/>
                <a:gd name="connsiteX37" fmla="*/ 103367 w 6318157"/>
                <a:gd name="connsiteY37" fmla="*/ 3450866 h 5303520"/>
                <a:gd name="connsiteX38" fmla="*/ 0 w 6318157"/>
                <a:gd name="connsiteY38" fmla="*/ 3570135 h 5303520"/>
                <a:gd name="connsiteX39" fmla="*/ 0 w 6318157"/>
                <a:gd name="connsiteY39" fmla="*/ 3649648 h 5303520"/>
                <a:gd name="connsiteX40" fmla="*/ 15903 w 6318157"/>
                <a:gd name="connsiteY40" fmla="*/ 3729161 h 5303520"/>
                <a:gd name="connsiteX41" fmla="*/ 127221 w 6318157"/>
                <a:gd name="connsiteY41" fmla="*/ 3745064 h 5303520"/>
                <a:gd name="connsiteX42" fmla="*/ 190831 w 6318157"/>
                <a:gd name="connsiteY42" fmla="*/ 3641697 h 5303520"/>
                <a:gd name="connsiteX43" fmla="*/ 326003 w 6318157"/>
                <a:gd name="connsiteY43" fmla="*/ 3586038 h 5303520"/>
                <a:gd name="connsiteX44" fmla="*/ 326003 w 6318157"/>
                <a:gd name="connsiteY44" fmla="*/ 3586038 h 5303520"/>
                <a:gd name="connsiteX45" fmla="*/ 445273 w 6318157"/>
                <a:gd name="connsiteY45" fmla="*/ 3705307 h 5303520"/>
                <a:gd name="connsiteX46" fmla="*/ 413468 w 6318157"/>
                <a:gd name="connsiteY46" fmla="*/ 3760967 h 5303520"/>
                <a:gd name="connsiteX47" fmla="*/ 357809 w 6318157"/>
                <a:gd name="connsiteY47" fmla="*/ 4174434 h 5303520"/>
                <a:gd name="connsiteX48" fmla="*/ 556591 w 6318157"/>
                <a:gd name="connsiteY48" fmla="*/ 3991554 h 5303520"/>
                <a:gd name="connsiteX49" fmla="*/ 620202 w 6318157"/>
                <a:gd name="connsiteY49" fmla="*/ 4023360 h 5303520"/>
                <a:gd name="connsiteX50" fmla="*/ 723569 w 6318157"/>
                <a:gd name="connsiteY50" fmla="*/ 4039262 h 5303520"/>
                <a:gd name="connsiteX51" fmla="*/ 795130 w 6318157"/>
                <a:gd name="connsiteY51" fmla="*/ 4150581 h 5303520"/>
                <a:gd name="connsiteX52" fmla="*/ 1025718 w 6318157"/>
                <a:gd name="connsiteY52" fmla="*/ 4253947 h 5303520"/>
                <a:gd name="connsiteX53" fmla="*/ 1176793 w 6318157"/>
                <a:gd name="connsiteY53" fmla="*/ 4500438 h 5303520"/>
                <a:gd name="connsiteX54" fmla="*/ 1144988 w 6318157"/>
                <a:gd name="connsiteY54" fmla="*/ 4595854 h 5303520"/>
                <a:gd name="connsiteX55" fmla="*/ 1614115 w 6318157"/>
                <a:gd name="connsiteY55" fmla="*/ 4842344 h 5303520"/>
                <a:gd name="connsiteX56" fmla="*/ 1614115 w 6318157"/>
                <a:gd name="connsiteY56" fmla="*/ 4993419 h 5303520"/>
                <a:gd name="connsiteX57" fmla="*/ 1614115 w 6318157"/>
                <a:gd name="connsiteY57" fmla="*/ 5128591 h 5303520"/>
                <a:gd name="connsiteX58" fmla="*/ 1653871 w 6318157"/>
                <a:gd name="connsiteY58" fmla="*/ 5255812 h 5303520"/>
                <a:gd name="connsiteX59" fmla="*/ 1844703 w 6318157"/>
                <a:gd name="connsiteY59" fmla="*/ 5303520 h 5303520"/>
                <a:gd name="connsiteX60" fmla="*/ 1844703 w 6318157"/>
                <a:gd name="connsiteY60" fmla="*/ 5303520 h 5303520"/>
                <a:gd name="connsiteX61" fmla="*/ 1971923 w 6318157"/>
                <a:gd name="connsiteY61" fmla="*/ 5247861 h 5303520"/>
                <a:gd name="connsiteX62" fmla="*/ 2115047 w 6318157"/>
                <a:gd name="connsiteY62" fmla="*/ 5239909 h 5303520"/>
                <a:gd name="connsiteX63" fmla="*/ 2170706 w 6318157"/>
                <a:gd name="connsiteY63" fmla="*/ 5144494 h 5303520"/>
                <a:gd name="connsiteX64" fmla="*/ 2083242 w 6318157"/>
                <a:gd name="connsiteY64" fmla="*/ 5080883 h 5303520"/>
                <a:gd name="connsiteX65" fmla="*/ 2011680 w 6318157"/>
                <a:gd name="connsiteY65" fmla="*/ 5033175 h 5303520"/>
                <a:gd name="connsiteX66" fmla="*/ 1932167 w 6318157"/>
                <a:gd name="connsiteY66" fmla="*/ 4937760 h 5303520"/>
                <a:gd name="connsiteX67" fmla="*/ 1884459 w 6318157"/>
                <a:gd name="connsiteY67" fmla="*/ 4834393 h 5303520"/>
                <a:gd name="connsiteX68" fmla="*/ 1940118 w 6318157"/>
                <a:gd name="connsiteY68" fmla="*/ 4770782 h 5303520"/>
                <a:gd name="connsiteX69" fmla="*/ 2226365 w 6318157"/>
                <a:gd name="connsiteY69" fmla="*/ 4683318 h 5303520"/>
                <a:gd name="connsiteX70" fmla="*/ 2313829 w 6318157"/>
                <a:gd name="connsiteY70" fmla="*/ 4707172 h 5303520"/>
                <a:gd name="connsiteX71" fmla="*/ 2449002 w 6318157"/>
                <a:gd name="connsiteY71" fmla="*/ 4731026 h 5303520"/>
                <a:gd name="connsiteX72" fmla="*/ 2504661 w 6318157"/>
                <a:gd name="connsiteY72" fmla="*/ 4826441 h 5303520"/>
                <a:gd name="connsiteX73" fmla="*/ 2584174 w 6318157"/>
                <a:gd name="connsiteY73" fmla="*/ 4818490 h 5303520"/>
                <a:gd name="connsiteX74" fmla="*/ 2798859 w 6318157"/>
                <a:gd name="connsiteY74" fmla="*/ 4818490 h 5303520"/>
                <a:gd name="connsiteX75" fmla="*/ 2934031 w 6318157"/>
                <a:gd name="connsiteY75" fmla="*/ 4945711 h 5303520"/>
                <a:gd name="connsiteX76" fmla="*/ 2910177 w 6318157"/>
                <a:gd name="connsiteY76" fmla="*/ 5136542 h 5303520"/>
                <a:gd name="connsiteX77" fmla="*/ 2981739 w 6318157"/>
                <a:gd name="connsiteY77" fmla="*/ 5080883 h 5303520"/>
                <a:gd name="connsiteX78" fmla="*/ 3101009 w 6318157"/>
                <a:gd name="connsiteY78" fmla="*/ 5144494 h 5303520"/>
                <a:gd name="connsiteX79" fmla="*/ 3164619 w 6318157"/>
                <a:gd name="connsiteY79" fmla="*/ 4842344 h 5303520"/>
                <a:gd name="connsiteX80" fmla="*/ 3116911 w 6318157"/>
                <a:gd name="connsiteY80" fmla="*/ 4476584 h 5303520"/>
                <a:gd name="connsiteX81" fmla="*/ 3156668 w 6318157"/>
                <a:gd name="connsiteY81" fmla="*/ 4365266 h 5303520"/>
                <a:gd name="connsiteX82" fmla="*/ 3323645 w 6318157"/>
                <a:gd name="connsiteY82" fmla="*/ 4301655 h 5303520"/>
                <a:gd name="connsiteX83" fmla="*/ 3482671 w 6318157"/>
                <a:gd name="connsiteY83" fmla="*/ 4253947 h 5303520"/>
                <a:gd name="connsiteX84" fmla="*/ 3570136 w 6318157"/>
                <a:gd name="connsiteY84" fmla="*/ 4333461 h 5303520"/>
                <a:gd name="connsiteX85" fmla="*/ 3530379 w 6318157"/>
                <a:gd name="connsiteY85" fmla="*/ 4444779 h 5303520"/>
                <a:gd name="connsiteX86" fmla="*/ 3546282 w 6318157"/>
                <a:gd name="connsiteY86" fmla="*/ 4548146 h 5303520"/>
                <a:gd name="connsiteX87" fmla="*/ 3609892 w 6318157"/>
                <a:gd name="connsiteY87" fmla="*/ 4603805 h 5303520"/>
                <a:gd name="connsiteX88" fmla="*/ 3673503 w 6318157"/>
                <a:gd name="connsiteY88" fmla="*/ 4611756 h 5303520"/>
                <a:gd name="connsiteX89" fmla="*/ 3745064 w 6318157"/>
                <a:gd name="connsiteY89" fmla="*/ 4746928 h 5303520"/>
                <a:gd name="connsiteX90" fmla="*/ 4071068 w 6318157"/>
                <a:gd name="connsiteY90" fmla="*/ 4691269 h 5303520"/>
                <a:gd name="connsiteX91" fmla="*/ 4397071 w 6318157"/>
                <a:gd name="connsiteY91" fmla="*/ 4659464 h 5303520"/>
                <a:gd name="connsiteX92" fmla="*/ 4436828 w 6318157"/>
                <a:gd name="connsiteY92" fmla="*/ 4762831 h 5303520"/>
                <a:gd name="connsiteX93" fmla="*/ 4500438 w 6318157"/>
                <a:gd name="connsiteY93" fmla="*/ 4731026 h 5303520"/>
                <a:gd name="connsiteX94" fmla="*/ 4595854 w 6318157"/>
                <a:gd name="connsiteY94" fmla="*/ 4659464 h 5303520"/>
                <a:gd name="connsiteX95" fmla="*/ 4659464 w 6318157"/>
                <a:gd name="connsiteY95" fmla="*/ 4500438 h 5303520"/>
                <a:gd name="connsiteX96" fmla="*/ 4683318 w 6318157"/>
                <a:gd name="connsiteY96" fmla="*/ 4277801 h 5303520"/>
                <a:gd name="connsiteX97" fmla="*/ 4516341 w 6318157"/>
                <a:gd name="connsiteY97" fmla="*/ 4222142 h 5303520"/>
                <a:gd name="connsiteX98" fmla="*/ 4548146 w 6318157"/>
                <a:gd name="connsiteY98" fmla="*/ 4047214 h 5303520"/>
                <a:gd name="connsiteX99" fmla="*/ 4619708 w 6318157"/>
                <a:gd name="connsiteY99" fmla="*/ 3991554 h 5303520"/>
                <a:gd name="connsiteX100" fmla="*/ 4738977 w 6318157"/>
                <a:gd name="connsiteY100" fmla="*/ 3856382 h 5303520"/>
                <a:gd name="connsiteX101" fmla="*/ 4826442 w 6318157"/>
                <a:gd name="connsiteY101" fmla="*/ 3737113 h 5303520"/>
                <a:gd name="connsiteX102" fmla="*/ 4929809 w 6318157"/>
                <a:gd name="connsiteY102" fmla="*/ 3824577 h 5303520"/>
                <a:gd name="connsiteX103" fmla="*/ 4921857 w 6318157"/>
                <a:gd name="connsiteY103" fmla="*/ 3991554 h 5303520"/>
                <a:gd name="connsiteX104" fmla="*/ 4977516 w 6318157"/>
                <a:gd name="connsiteY104" fmla="*/ 4015408 h 5303520"/>
                <a:gd name="connsiteX105" fmla="*/ 5025224 w 6318157"/>
                <a:gd name="connsiteY105" fmla="*/ 3919993 h 5303520"/>
                <a:gd name="connsiteX106" fmla="*/ 5072932 w 6318157"/>
                <a:gd name="connsiteY106" fmla="*/ 3919993 h 5303520"/>
                <a:gd name="connsiteX107" fmla="*/ 5144494 w 6318157"/>
                <a:gd name="connsiteY107" fmla="*/ 3816626 h 5303520"/>
                <a:gd name="connsiteX108" fmla="*/ 5160396 w 6318157"/>
                <a:gd name="connsiteY108" fmla="*/ 3745064 h 5303520"/>
                <a:gd name="connsiteX109" fmla="*/ 5390984 w 6318157"/>
                <a:gd name="connsiteY109" fmla="*/ 3697356 h 5303520"/>
                <a:gd name="connsiteX110" fmla="*/ 5486400 w 6318157"/>
                <a:gd name="connsiteY110" fmla="*/ 3593989 h 5303520"/>
                <a:gd name="connsiteX111" fmla="*/ 5390984 w 6318157"/>
                <a:gd name="connsiteY111" fmla="*/ 3530379 h 5303520"/>
                <a:gd name="connsiteX112" fmla="*/ 5343276 w 6318157"/>
                <a:gd name="connsiteY112" fmla="*/ 3291840 h 5303520"/>
                <a:gd name="connsiteX113" fmla="*/ 5478449 w 6318157"/>
                <a:gd name="connsiteY113" fmla="*/ 3021495 h 5303520"/>
                <a:gd name="connsiteX114" fmla="*/ 5820355 w 6318157"/>
                <a:gd name="connsiteY114" fmla="*/ 2949934 h 5303520"/>
                <a:gd name="connsiteX115" fmla="*/ 6020959 w 6318157"/>
                <a:gd name="connsiteY115" fmla="*/ 2817743 h 5303520"/>
                <a:gd name="connsiteX116" fmla="*/ 6058811 w 6318157"/>
                <a:gd name="connsiteY116" fmla="*/ 2840189 h 5303520"/>
                <a:gd name="connsiteX117" fmla="*/ 6114056 w 6318157"/>
                <a:gd name="connsiteY117" fmla="*/ 2819234 h 5303520"/>
                <a:gd name="connsiteX118" fmla="*/ 6152156 w 6318157"/>
                <a:gd name="connsiteY118" fmla="*/ 2849714 h 5303520"/>
                <a:gd name="connsiteX119" fmla="*/ 6260741 w 6318157"/>
                <a:gd name="connsiteY119" fmla="*/ 2828759 h 5303520"/>
                <a:gd name="connsiteX120" fmla="*/ 6292298 w 6318157"/>
                <a:gd name="connsiteY120" fmla="*/ 2839444 h 5303520"/>
                <a:gd name="connsiteX121" fmla="*/ 6304556 w 6318157"/>
                <a:gd name="connsiteY121" fmla="*/ 2798279 h 5303520"/>
                <a:gd name="connsiteX122" fmla="*/ 6306461 w 6318157"/>
                <a:gd name="connsiteY122" fmla="*/ 2769704 h 5303520"/>
                <a:gd name="connsiteX123" fmla="*/ 6317891 w 6318157"/>
                <a:gd name="connsiteY123" fmla="*/ 2758274 h 5303520"/>
                <a:gd name="connsiteX124" fmla="*/ 6268361 w 6318157"/>
                <a:gd name="connsiteY124" fmla="*/ 2735414 h 5303520"/>
                <a:gd name="connsiteX125" fmla="*/ 6220736 w 6318157"/>
                <a:gd name="connsiteY125" fmla="*/ 2503749 h 5303520"/>
                <a:gd name="connsiteX126" fmla="*/ 6169301 w 6318157"/>
                <a:gd name="connsiteY126" fmla="*/ 2529968 h 5303520"/>
                <a:gd name="connsiteX127" fmla="*/ 6119771 w 6318157"/>
                <a:gd name="connsiteY127" fmla="*/ 2493479 h 5303520"/>
                <a:gd name="connsiteX128" fmla="*/ 6051191 w 6318157"/>
                <a:gd name="connsiteY128" fmla="*/ 2478533 h 5303520"/>
                <a:gd name="connsiteX129" fmla="*/ 6053096 w 6318157"/>
                <a:gd name="connsiteY129" fmla="*/ 2394713 h 5303520"/>
                <a:gd name="connsiteX130" fmla="*/ 6027337 w 6318157"/>
                <a:gd name="connsiteY130" fmla="*/ 2429537 h 5303520"/>
                <a:gd name="connsiteX131" fmla="*/ 5994041 w 6318157"/>
                <a:gd name="connsiteY131" fmla="*/ 2371853 h 5303520"/>
                <a:gd name="connsiteX132" fmla="*/ 5976896 w 6318157"/>
                <a:gd name="connsiteY132" fmla="*/ 2232788 h 5303520"/>
                <a:gd name="connsiteX133" fmla="*/ 5915936 w 6318157"/>
                <a:gd name="connsiteY133" fmla="*/ 2234693 h 5303520"/>
                <a:gd name="connsiteX134" fmla="*/ 5892910 w 6318157"/>
                <a:gd name="connsiteY134" fmla="*/ 2169877 h 5303520"/>
                <a:gd name="connsiteX135" fmla="*/ 5813066 w 6318157"/>
                <a:gd name="connsiteY135" fmla="*/ 2200403 h 5303520"/>
                <a:gd name="connsiteX136" fmla="*/ 5752106 w 6318157"/>
                <a:gd name="connsiteY136" fmla="*/ 2166113 h 5303520"/>
                <a:gd name="connsiteX137" fmla="*/ 5719721 w 6318157"/>
                <a:gd name="connsiteY137" fmla="*/ 2187068 h 5303520"/>
                <a:gd name="connsiteX138" fmla="*/ 5653046 w 6318157"/>
                <a:gd name="connsiteY138" fmla="*/ 2169923 h 5303520"/>
                <a:gd name="connsiteX139" fmla="*/ 5677231 w 6318157"/>
                <a:gd name="connsiteY139" fmla="*/ 2146852 h 5303520"/>
                <a:gd name="connsiteX140" fmla="*/ 5628281 w 6318157"/>
                <a:gd name="connsiteY140" fmla="*/ 2105153 h 5303520"/>
                <a:gd name="connsiteX141" fmla="*/ 5488388 w 6318157"/>
                <a:gd name="connsiteY141" fmla="*/ 2108421 h 5303520"/>
                <a:gd name="connsiteX142" fmla="*/ 5453021 w 6318157"/>
                <a:gd name="connsiteY142" fmla="*/ 2187068 h 5303520"/>
                <a:gd name="connsiteX143" fmla="*/ 5472071 w 6318157"/>
                <a:gd name="connsiteY143" fmla="*/ 2234693 h 5303520"/>
                <a:gd name="connsiteX144" fmla="*/ 5422541 w 6318157"/>
                <a:gd name="connsiteY144" fmla="*/ 2248028 h 5303520"/>
                <a:gd name="connsiteX145" fmla="*/ 5451116 w 6318157"/>
                <a:gd name="connsiteY145" fmla="*/ 2293748 h 5303520"/>
                <a:gd name="connsiteX146" fmla="*/ 5516631 w 6318157"/>
                <a:gd name="connsiteY146" fmla="*/ 2288402 h 5303520"/>
                <a:gd name="connsiteX147" fmla="*/ 5523506 w 6318157"/>
                <a:gd name="connsiteY147" fmla="*/ 2339468 h 5303520"/>
                <a:gd name="connsiteX148" fmla="*/ 5399681 w 6318157"/>
                <a:gd name="connsiteY148" fmla="*/ 2505203 h 5303520"/>
                <a:gd name="connsiteX149" fmla="*/ 5360918 w 6318157"/>
                <a:gd name="connsiteY149" fmla="*/ 2654079 h 5303520"/>
                <a:gd name="connsiteX150" fmla="*/ 5346341 w 6318157"/>
                <a:gd name="connsiteY150" fmla="*/ 2575688 h 5303520"/>
                <a:gd name="connsiteX151" fmla="*/ 5304431 w 6318157"/>
                <a:gd name="connsiteY151" fmla="*/ 2575688 h 5303520"/>
                <a:gd name="connsiteX152" fmla="*/ 5273951 w 6318157"/>
                <a:gd name="connsiteY152" fmla="*/ 2518538 h 5303520"/>
                <a:gd name="connsiteX153" fmla="*/ 5203714 w 6318157"/>
                <a:gd name="connsiteY153" fmla="*/ 2560982 h 5303520"/>
                <a:gd name="connsiteX154" fmla="*/ 5070116 w 6318157"/>
                <a:gd name="connsiteY154" fmla="*/ 2501393 h 5303520"/>
                <a:gd name="connsiteX155" fmla="*/ 4991763 w 6318157"/>
                <a:gd name="connsiteY155" fmla="*/ 2533567 h 5303520"/>
                <a:gd name="connsiteX156" fmla="*/ 4904381 w 6318157"/>
                <a:gd name="connsiteY156" fmla="*/ 2524253 h 5303520"/>
                <a:gd name="connsiteX157" fmla="*/ 4699221 w 6318157"/>
                <a:gd name="connsiteY157" fmla="*/ 2337683 h 5303520"/>
                <a:gd name="connsiteX158" fmla="*/ 4325509 w 6318157"/>
                <a:gd name="connsiteY158" fmla="*/ 2202511 h 5303520"/>
                <a:gd name="connsiteX159" fmla="*/ 3705308 w 6318157"/>
                <a:gd name="connsiteY159" fmla="*/ 2035534 h 5303520"/>
                <a:gd name="connsiteX160" fmla="*/ 3641697 w 6318157"/>
                <a:gd name="connsiteY160" fmla="*/ 1677725 h 5303520"/>
                <a:gd name="connsiteX161" fmla="*/ 3458817 w 6318157"/>
                <a:gd name="connsiteY161" fmla="*/ 1526650 h 5303520"/>
                <a:gd name="connsiteX162" fmla="*/ 3593989 w 6318157"/>
                <a:gd name="connsiteY162" fmla="*/ 1343770 h 5303520"/>
                <a:gd name="connsiteX163" fmla="*/ 3601941 w 6318157"/>
                <a:gd name="connsiteY163" fmla="*/ 1097280 h 5303520"/>
                <a:gd name="connsiteX164" fmla="*/ 3148716 w 6318157"/>
                <a:gd name="connsiteY164" fmla="*/ 906448 h 5303520"/>
                <a:gd name="connsiteX165" fmla="*/ 2806810 w 6318157"/>
                <a:gd name="connsiteY165" fmla="*/ 834887 h 5303520"/>
                <a:gd name="connsiteX166" fmla="*/ 2600076 w 6318157"/>
                <a:gd name="connsiteY166" fmla="*/ 811033 h 5303520"/>
                <a:gd name="connsiteX167" fmla="*/ 2544417 w 6318157"/>
                <a:gd name="connsiteY167" fmla="*/ 580445 h 5303520"/>
                <a:gd name="connsiteX168" fmla="*/ 2464904 w 6318157"/>
                <a:gd name="connsiteY168" fmla="*/ 357808 h 5303520"/>
                <a:gd name="connsiteX169" fmla="*/ 2417196 w 6318157"/>
                <a:gd name="connsiteY169" fmla="*/ 230587 h 5303520"/>
                <a:gd name="connsiteX170" fmla="*/ 2496709 w 6318157"/>
                <a:gd name="connsiteY170" fmla="*/ 135172 h 5303520"/>
                <a:gd name="connsiteX0" fmla="*/ 2496709 w 6318157"/>
                <a:gd name="connsiteY0" fmla="*/ 135172 h 5303520"/>
                <a:gd name="connsiteX1" fmla="*/ 2393343 w 6318157"/>
                <a:gd name="connsiteY1" fmla="*/ 71561 h 5303520"/>
                <a:gd name="connsiteX2" fmla="*/ 2210463 w 6318157"/>
                <a:gd name="connsiteY2" fmla="*/ 79513 h 5303520"/>
                <a:gd name="connsiteX3" fmla="*/ 2059388 w 6318157"/>
                <a:gd name="connsiteY3" fmla="*/ 0 h 5303520"/>
                <a:gd name="connsiteX4" fmla="*/ 1908313 w 6318157"/>
                <a:gd name="connsiteY4" fmla="*/ 103367 h 5303520"/>
                <a:gd name="connsiteX5" fmla="*/ 1884459 w 6318157"/>
                <a:gd name="connsiteY5" fmla="*/ 310101 h 5303520"/>
                <a:gd name="connsiteX6" fmla="*/ 1773141 w 6318157"/>
                <a:gd name="connsiteY6" fmla="*/ 294198 h 5303520"/>
                <a:gd name="connsiteX7" fmla="*/ 1606163 w 6318157"/>
                <a:gd name="connsiteY7" fmla="*/ 318052 h 5303520"/>
                <a:gd name="connsiteX8" fmla="*/ 1391478 w 6318157"/>
                <a:gd name="connsiteY8" fmla="*/ 190831 h 5303520"/>
                <a:gd name="connsiteX9" fmla="*/ 1256306 w 6318157"/>
                <a:gd name="connsiteY9" fmla="*/ 190831 h 5303520"/>
                <a:gd name="connsiteX10" fmla="*/ 1208598 w 6318157"/>
                <a:gd name="connsiteY10" fmla="*/ 381662 h 5303520"/>
                <a:gd name="connsiteX11" fmla="*/ 1041621 w 6318157"/>
                <a:gd name="connsiteY11" fmla="*/ 548640 h 5303520"/>
                <a:gd name="connsiteX12" fmla="*/ 930303 w 6318157"/>
                <a:gd name="connsiteY12" fmla="*/ 628153 h 5303520"/>
                <a:gd name="connsiteX13" fmla="*/ 842838 w 6318157"/>
                <a:gd name="connsiteY13" fmla="*/ 572494 h 5303520"/>
                <a:gd name="connsiteX14" fmla="*/ 747423 w 6318157"/>
                <a:gd name="connsiteY14" fmla="*/ 755374 h 5303520"/>
                <a:gd name="connsiteX15" fmla="*/ 222636 w 6318157"/>
                <a:gd name="connsiteY15" fmla="*/ 930302 h 5303520"/>
                <a:gd name="connsiteX16" fmla="*/ 254442 w 6318157"/>
                <a:gd name="connsiteY16" fmla="*/ 1073426 h 5303520"/>
                <a:gd name="connsiteX17" fmla="*/ 302149 w 6318157"/>
                <a:gd name="connsiteY17" fmla="*/ 1256306 h 5303520"/>
                <a:gd name="connsiteX18" fmla="*/ 341906 w 6318157"/>
                <a:gd name="connsiteY18" fmla="*/ 1288111 h 5303520"/>
                <a:gd name="connsiteX19" fmla="*/ 508883 w 6318157"/>
                <a:gd name="connsiteY19" fmla="*/ 1319916 h 5303520"/>
                <a:gd name="connsiteX20" fmla="*/ 532737 w 6318157"/>
                <a:gd name="connsiteY20" fmla="*/ 1542553 h 5303520"/>
                <a:gd name="connsiteX21" fmla="*/ 930303 w 6318157"/>
                <a:gd name="connsiteY21" fmla="*/ 1717481 h 5303520"/>
                <a:gd name="connsiteX22" fmla="*/ 818984 w 6318157"/>
                <a:gd name="connsiteY22" fmla="*/ 1844702 h 5303520"/>
                <a:gd name="connsiteX23" fmla="*/ 644056 w 6318157"/>
                <a:gd name="connsiteY23" fmla="*/ 1828800 h 5303520"/>
                <a:gd name="connsiteX24" fmla="*/ 636104 w 6318157"/>
                <a:gd name="connsiteY24" fmla="*/ 2075290 h 5303520"/>
                <a:gd name="connsiteX25" fmla="*/ 755374 w 6318157"/>
                <a:gd name="connsiteY25" fmla="*/ 2178657 h 5303520"/>
                <a:gd name="connsiteX26" fmla="*/ 818984 w 6318157"/>
                <a:gd name="connsiteY26" fmla="*/ 2289975 h 5303520"/>
                <a:gd name="connsiteX27" fmla="*/ 818984 w 6318157"/>
                <a:gd name="connsiteY27" fmla="*/ 2329732 h 5303520"/>
                <a:gd name="connsiteX28" fmla="*/ 580445 w 6318157"/>
                <a:gd name="connsiteY28" fmla="*/ 2361537 h 5303520"/>
                <a:gd name="connsiteX29" fmla="*/ 485029 w 6318157"/>
                <a:gd name="connsiteY29" fmla="*/ 2393342 h 5303520"/>
                <a:gd name="connsiteX30" fmla="*/ 437322 w 6318157"/>
                <a:gd name="connsiteY30" fmla="*/ 2544417 h 5303520"/>
                <a:gd name="connsiteX31" fmla="*/ 238539 w 6318157"/>
                <a:gd name="connsiteY31" fmla="*/ 2615979 h 5303520"/>
                <a:gd name="connsiteX32" fmla="*/ 294198 w 6318157"/>
                <a:gd name="connsiteY32" fmla="*/ 2687541 h 5303520"/>
                <a:gd name="connsiteX33" fmla="*/ 405516 w 6318157"/>
                <a:gd name="connsiteY33" fmla="*/ 2727297 h 5303520"/>
                <a:gd name="connsiteX34" fmla="*/ 349857 w 6318157"/>
                <a:gd name="connsiteY34" fmla="*/ 2854518 h 5303520"/>
                <a:gd name="connsiteX35" fmla="*/ 206734 w 6318157"/>
                <a:gd name="connsiteY35" fmla="*/ 3021495 h 5303520"/>
                <a:gd name="connsiteX36" fmla="*/ 166977 w 6318157"/>
                <a:gd name="connsiteY36" fmla="*/ 3260034 h 5303520"/>
                <a:gd name="connsiteX37" fmla="*/ 103367 w 6318157"/>
                <a:gd name="connsiteY37" fmla="*/ 3450866 h 5303520"/>
                <a:gd name="connsiteX38" fmla="*/ 0 w 6318157"/>
                <a:gd name="connsiteY38" fmla="*/ 3570135 h 5303520"/>
                <a:gd name="connsiteX39" fmla="*/ 0 w 6318157"/>
                <a:gd name="connsiteY39" fmla="*/ 3649648 h 5303520"/>
                <a:gd name="connsiteX40" fmla="*/ 15903 w 6318157"/>
                <a:gd name="connsiteY40" fmla="*/ 3729161 h 5303520"/>
                <a:gd name="connsiteX41" fmla="*/ 127221 w 6318157"/>
                <a:gd name="connsiteY41" fmla="*/ 3745064 h 5303520"/>
                <a:gd name="connsiteX42" fmla="*/ 190831 w 6318157"/>
                <a:gd name="connsiteY42" fmla="*/ 3641697 h 5303520"/>
                <a:gd name="connsiteX43" fmla="*/ 326003 w 6318157"/>
                <a:gd name="connsiteY43" fmla="*/ 3586038 h 5303520"/>
                <a:gd name="connsiteX44" fmla="*/ 326003 w 6318157"/>
                <a:gd name="connsiteY44" fmla="*/ 3586038 h 5303520"/>
                <a:gd name="connsiteX45" fmla="*/ 445273 w 6318157"/>
                <a:gd name="connsiteY45" fmla="*/ 3705307 h 5303520"/>
                <a:gd name="connsiteX46" fmla="*/ 413468 w 6318157"/>
                <a:gd name="connsiteY46" fmla="*/ 3760967 h 5303520"/>
                <a:gd name="connsiteX47" fmla="*/ 357809 w 6318157"/>
                <a:gd name="connsiteY47" fmla="*/ 4174434 h 5303520"/>
                <a:gd name="connsiteX48" fmla="*/ 556591 w 6318157"/>
                <a:gd name="connsiteY48" fmla="*/ 3991554 h 5303520"/>
                <a:gd name="connsiteX49" fmla="*/ 620202 w 6318157"/>
                <a:gd name="connsiteY49" fmla="*/ 4023360 h 5303520"/>
                <a:gd name="connsiteX50" fmla="*/ 723569 w 6318157"/>
                <a:gd name="connsiteY50" fmla="*/ 4039262 h 5303520"/>
                <a:gd name="connsiteX51" fmla="*/ 795130 w 6318157"/>
                <a:gd name="connsiteY51" fmla="*/ 4150581 h 5303520"/>
                <a:gd name="connsiteX52" fmla="*/ 1025718 w 6318157"/>
                <a:gd name="connsiteY52" fmla="*/ 4253947 h 5303520"/>
                <a:gd name="connsiteX53" fmla="*/ 1176793 w 6318157"/>
                <a:gd name="connsiteY53" fmla="*/ 4500438 h 5303520"/>
                <a:gd name="connsiteX54" fmla="*/ 1144988 w 6318157"/>
                <a:gd name="connsiteY54" fmla="*/ 4595854 h 5303520"/>
                <a:gd name="connsiteX55" fmla="*/ 1614115 w 6318157"/>
                <a:gd name="connsiteY55" fmla="*/ 4842344 h 5303520"/>
                <a:gd name="connsiteX56" fmla="*/ 1614115 w 6318157"/>
                <a:gd name="connsiteY56" fmla="*/ 4993419 h 5303520"/>
                <a:gd name="connsiteX57" fmla="*/ 1614115 w 6318157"/>
                <a:gd name="connsiteY57" fmla="*/ 5128591 h 5303520"/>
                <a:gd name="connsiteX58" fmla="*/ 1653871 w 6318157"/>
                <a:gd name="connsiteY58" fmla="*/ 5255812 h 5303520"/>
                <a:gd name="connsiteX59" fmla="*/ 1844703 w 6318157"/>
                <a:gd name="connsiteY59" fmla="*/ 5303520 h 5303520"/>
                <a:gd name="connsiteX60" fmla="*/ 1844703 w 6318157"/>
                <a:gd name="connsiteY60" fmla="*/ 5303520 h 5303520"/>
                <a:gd name="connsiteX61" fmla="*/ 1971923 w 6318157"/>
                <a:gd name="connsiteY61" fmla="*/ 5247861 h 5303520"/>
                <a:gd name="connsiteX62" fmla="*/ 2115047 w 6318157"/>
                <a:gd name="connsiteY62" fmla="*/ 5239909 h 5303520"/>
                <a:gd name="connsiteX63" fmla="*/ 2170706 w 6318157"/>
                <a:gd name="connsiteY63" fmla="*/ 5144494 h 5303520"/>
                <a:gd name="connsiteX64" fmla="*/ 2083242 w 6318157"/>
                <a:gd name="connsiteY64" fmla="*/ 5080883 h 5303520"/>
                <a:gd name="connsiteX65" fmla="*/ 2011680 w 6318157"/>
                <a:gd name="connsiteY65" fmla="*/ 5033175 h 5303520"/>
                <a:gd name="connsiteX66" fmla="*/ 1932167 w 6318157"/>
                <a:gd name="connsiteY66" fmla="*/ 4937760 h 5303520"/>
                <a:gd name="connsiteX67" fmla="*/ 1884459 w 6318157"/>
                <a:gd name="connsiteY67" fmla="*/ 4834393 h 5303520"/>
                <a:gd name="connsiteX68" fmla="*/ 1940118 w 6318157"/>
                <a:gd name="connsiteY68" fmla="*/ 4770782 h 5303520"/>
                <a:gd name="connsiteX69" fmla="*/ 2226365 w 6318157"/>
                <a:gd name="connsiteY69" fmla="*/ 4683318 h 5303520"/>
                <a:gd name="connsiteX70" fmla="*/ 2313829 w 6318157"/>
                <a:gd name="connsiteY70" fmla="*/ 4707172 h 5303520"/>
                <a:gd name="connsiteX71" fmla="*/ 2449002 w 6318157"/>
                <a:gd name="connsiteY71" fmla="*/ 4731026 h 5303520"/>
                <a:gd name="connsiteX72" fmla="*/ 2504661 w 6318157"/>
                <a:gd name="connsiteY72" fmla="*/ 4826441 h 5303520"/>
                <a:gd name="connsiteX73" fmla="*/ 2584174 w 6318157"/>
                <a:gd name="connsiteY73" fmla="*/ 4818490 h 5303520"/>
                <a:gd name="connsiteX74" fmla="*/ 2798859 w 6318157"/>
                <a:gd name="connsiteY74" fmla="*/ 4818490 h 5303520"/>
                <a:gd name="connsiteX75" fmla="*/ 2934031 w 6318157"/>
                <a:gd name="connsiteY75" fmla="*/ 4945711 h 5303520"/>
                <a:gd name="connsiteX76" fmla="*/ 2910177 w 6318157"/>
                <a:gd name="connsiteY76" fmla="*/ 5136542 h 5303520"/>
                <a:gd name="connsiteX77" fmla="*/ 2981739 w 6318157"/>
                <a:gd name="connsiteY77" fmla="*/ 5080883 h 5303520"/>
                <a:gd name="connsiteX78" fmla="*/ 3101009 w 6318157"/>
                <a:gd name="connsiteY78" fmla="*/ 5144494 h 5303520"/>
                <a:gd name="connsiteX79" fmla="*/ 3164619 w 6318157"/>
                <a:gd name="connsiteY79" fmla="*/ 4842344 h 5303520"/>
                <a:gd name="connsiteX80" fmla="*/ 3116911 w 6318157"/>
                <a:gd name="connsiteY80" fmla="*/ 4476584 h 5303520"/>
                <a:gd name="connsiteX81" fmla="*/ 3156668 w 6318157"/>
                <a:gd name="connsiteY81" fmla="*/ 4365266 h 5303520"/>
                <a:gd name="connsiteX82" fmla="*/ 3323645 w 6318157"/>
                <a:gd name="connsiteY82" fmla="*/ 4301655 h 5303520"/>
                <a:gd name="connsiteX83" fmla="*/ 3482671 w 6318157"/>
                <a:gd name="connsiteY83" fmla="*/ 4253947 h 5303520"/>
                <a:gd name="connsiteX84" fmla="*/ 3570136 w 6318157"/>
                <a:gd name="connsiteY84" fmla="*/ 4333461 h 5303520"/>
                <a:gd name="connsiteX85" fmla="*/ 3530379 w 6318157"/>
                <a:gd name="connsiteY85" fmla="*/ 4444779 h 5303520"/>
                <a:gd name="connsiteX86" fmla="*/ 3546282 w 6318157"/>
                <a:gd name="connsiteY86" fmla="*/ 4548146 h 5303520"/>
                <a:gd name="connsiteX87" fmla="*/ 3609892 w 6318157"/>
                <a:gd name="connsiteY87" fmla="*/ 4603805 h 5303520"/>
                <a:gd name="connsiteX88" fmla="*/ 3673503 w 6318157"/>
                <a:gd name="connsiteY88" fmla="*/ 4611756 h 5303520"/>
                <a:gd name="connsiteX89" fmla="*/ 3745064 w 6318157"/>
                <a:gd name="connsiteY89" fmla="*/ 4746928 h 5303520"/>
                <a:gd name="connsiteX90" fmla="*/ 4071068 w 6318157"/>
                <a:gd name="connsiteY90" fmla="*/ 4691269 h 5303520"/>
                <a:gd name="connsiteX91" fmla="*/ 4397071 w 6318157"/>
                <a:gd name="connsiteY91" fmla="*/ 4659464 h 5303520"/>
                <a:gd name="connsiteX92" fmla="*/ 4436828 w 6318157"/>
                <a:gd name="connsiteY92" fmla="*/ 4762831 h 5303520"/>
                <a:gd name="connsiteX93" fmla="*/ 4500438 w 6318157"/>
                <a:gd name="connsiteY93" fmla="*/ 4731026 h 5303520"/>
                <a:gd name="connsiteX94" fmla="*/ 4595854 w 6318157"/>
                <a:gd name="connsiteY94" fmla="*/ 4659464 h 5303520"/>
                <a:gd name="connsiteX95" fmla="*/ 4659464 w 6318157"/>
                <a:gd name="connsiteY95" fmla="*/ 4500438 h 5303520"/>
                <a:gd name="connsiteX96" fmla="*/ 4683318 w 6318157"/>
                <a:gd name="connsiteY96" fmla="*/ 4277801 h 5303520"/>
                <a:gd name="connsiteX97" fmla="*/ 4516341 w 6318157"/>
                <a:gd name="connsiteY97" fmla="*/ 4222142 h 5303520"/>
                <a:gd name="connsiteX98" fmla="*/ 4548146 w 6318157"/>
                <a:gd name="connsiteY98" fmla="*/ 4047214 h 5303520"/>
                <a:gd name="connsiteX99" fmla="*/ 4619708 w 6318157"/>
                <a:gd name="connsiteY99" fmla="*/ 3991554 h 5303520"/>
                <a:gd name="connsiteX100" fmla="*/ 4738977 w 6318157"/>
                <a:gd name="connsiteY100" fmla="*/ 3856382 h 5303520"/>
                <a:gd name="connsiteX101" fmla="*/ 4826442 w 6318157"/>
                <a:gd name="connsiteY101" fmla="*/ 3737113 h 5303520"/>
                <a:gd name="connsiteX102" fmla="*/ 4929809 w 6318157"/>
                <a:gd name="connsiteY102" fmla="*/ 3824577 h 5303520"/>
                <a:gd name="connsiteX103" fmla="*/ 4921857 w 6318157"/>
                <a:gd name="connsiteY103" fmla="*/ 3991554 h 5303520"/>
                <a:gd name="connsiteX104" fmla="*/ 4977516 w 6318157"/>
                <a:gd name="connsiteY104" fmla="*/ 4015408 h 5303520"/>
                <a:gd name="connsiteX105" fmla="*/ 5025224 w 6318157"/>
                <a:gd name="connsiteY105" fmla="*/ 3919993 h 5303520"/>
                <a:gd name="connsiteX106" fmla="*/ 5072932 w 6318157"/>
                <a:gd name="connsiteY106" fmla="*/ 3919993 h 5303520"/>
                <a:gd name="connsiteX107" fmla="*/ 5144494 w 6318157"/>
                <a:gd name="connsiteY107" fmla="*/ 3816626 h 5303520"/>
                <a:gd name="connsiteX108" fmla="*/ 5160396 w 6318157"/>
                <a:gd name="connsiteY108" fmla="*/ 3745064 h 5303520"/>
                <a:gd name="connsiteX109" fmla="*/ 5390984 w 6318157"/>
                <a:gd name="connsiteY109" fmla="*/ 3697356 h 5303520"/>
                <a:gd name="connsiteX110" fmla="*/ 5486400 w 6318157"/>
                <a:gd name="connsiteY110" fmla="*/ 3593989 h 5303520"/>
                <a:gd name="connsiteX111" fmla="*/ 5390984 w 6318157"/>
                <a:gd name="connsiteY111" fmla="*/ 3530379 h 5303520"/>
                <a:gd name="connsiteX112" fmla="*/ 5343276 w 6318157"/>
                <a:gd name="connsiteY112" fmla="*/ 3291840 h 5303520"/>
                <a:gd name="connsiteX113" fmla="*/ 5478449 w 6318157"/>
                <a:gd name="connsiteY113" fmla="*/ 3021495 h 5303520"/>
                <a:gd name="connsiteX114" fmla="*/ 5820355 w 6318157"/>
                <a:gd name="connsiteY114" fmla="*/ 2949934 h 5303520"/>
                <a:gd name="connsiteX115" fmla="*/ 6020959 w 6318157"/>
                <a:gd name="connsiteY115" fmla="*/ 2817743 h 5303520"/>
                <a:gd name="connsiteX116" fmla="*/ 6058811 w 6318157"/>
                <a:gd name="connsiteY116" fmla="*/ 2840189 h 5303520"/>
                <a:gd name="connsiteX117" fmla="*/ 6114056 w 6318157"/>
                <a:gd name="connsiteY117" fmla="*/ 2819234 h 5303520"/>
                <a:gd name="connsiteX118" fmla="*/ 6152156 w 6318157"/>
                <a:gd name="connsiteY118" fmla="*/ 2849714 h 5303520"/>
                <a:gd name="connsiteX119" fmla="*/ 6260741 w 6318157"/>
                <a:gd name="connsiteY119" fmla="*/ 2828759 h 5303520"/>
                <a:gd name="connsiteX120" fmla="*/ 6292298 w 6318157"/>
                <a:gd name="connsiteY120" fmla="*/ 2839444 h 5303520"/>
                <a:gd name="connsiteX121" fmla="*/ 6304556 w 6318157"/>
                <a:gd name="connsiteY121" fmla="*/ 2798279 h 5303520"/>
                <a:gd name="connsiteX122" fmla="*/ 6306461 w 6318157"/>
                <a:gd name="connsiteY122" fmla="*/ 2769704 h 5303520"/>
                <a:gd name="connsiteX123" fmla="*/ 6317891 w 6318157"/>
                <a:gd name="connsiteY123" fmla="*/ 2758274 h 5303520"/>
                <a:gd name="connsiteX124" fmla="*/ 6268361 w 6318157"/>
                <a:gd name="connsiteY124" fmla="*/ 2735414 h 5303520"/>
                <a:gd name="connsiteX125" fmla="*/ 6220736 w 6318157"/>
                <a:gd name="connsiteY125" fmla="*/ 2503749 h 5303520"/>
                <a:gd name="connsiteX126" fmla="*/ 6169301 w 6318157"/>
                <a:gd name="connsiteY126" fmla="*/ 2529968 h 5303520"/>
                <a:gd name="connsiteX127" fmla="*/ 6119771 w 6318157"/>
                <a:gd name="connsiteY127" fmla="*/ 2493479 h 5303520"/>
                <a:gd name="connsiteX128" fmla="*/ 6051191 w 6318157"/>
                <a:gd name="connsiteY128" fmla="*/ 2478533 h 5303520"/>
                <a:gd name="connsiteX129" fmla="*/ 6053096 w 6318157"/>
                <a:gd name="connsiteY129" fmla="*/ 2394713 h 5303520"/>
                <a:gd name="connsiteX130" fmla="*/ 6027337 w 6318157"/>
                <a:gd name="connsiteY130" fmla="*/ 2429537 h 5303520"/>
                <a:gd name="connsiteX131" fmla="*/ 5994041 w 6318157"/>
                <a:gd name="connsiteY131" fmla="*/ 2371853 h 5303520"/>
                <a:gd name="connsiteX132" fmla="*/ 5976896 w 6318157"/>
                <a:gd name="connsiteY132" fmla="*/ 2232788 h 5303520"/>
                <a:gd name="connsiteX133" fmla="*/ 5915936 w 6318157"/>
                <a:gd name="connsiteY133" fmla="*/ 2234693 h 5303520"/>
                <a:gd name="connsiteX134" fmla="*/ 5892910 w 6318157"/>
                <a:gd name="connsiteY134" fmla="*/ 2169877 h 5303520"/>
                <a:gd name="connsiteX135" fmla="*/ 5813066 w 6318157"/>
                <a:gd name="connsiteY135" fmla="*/ 2200403 h 5303520"/>
                <a:gd name="connsiteX136" fmla="*/ 5752106 w 6318157"/>
                <a:gd name="connsiteY136" fmla="*/ 2166113 h 5303520"/>
                <a:gd name="connsiteX137" fmla="*/ 5719721 w 6318157"/>
                <a:gd name="connsiteY137" fmla="*/ 2187068 h 5303520"/>
                <a:gd name="connsiteX138" fmla="*/ 5653046 w 6318157"/>
                <a:gd name="connsiteY138" fmla="*/ 2169923 h 5303520"/>
                <a:gd name="connsiteX139" fmla="*/ 5677231 w 6318157"/>
                <a:gd name="connsiteY139" fmla="*/ 2146852 h 5303520"/>
                <a:gd name="connsiteX140" fmla="*/ 5628281 w 6318157"/>
                <a:gd name="connsiteY140" fmla="*/ 2105153 h 5303520"/>
                <a:gd name="connsiteX141" fmla="*/ 5488388 w 6318157"/>
                <a:gd name="connsiteY141" fmla="*/ 2108421 h 5303520"/>
                <a:gd name="connsiteX142" fmla="*/ 5453021 w 6318157"/>
                <a:gd name="connsiteY142" fmla="*/ 2187068 h 5303520"/>
                <a:gd name="connsiteX143" fmla="*/ 5472071 w 6318157"/>
                <a:gd name="connsiteY143" fmla="*/ 2234693 h 5303520"/>
                <a:gd name="connsiteX144" fmla="*/ 5422541 w 6318157"/>
                <a:gd name="connsiteY144" fmla="*/ 2248028 h 5303520"/>
                <a:gd name="connsiteX145" fmla="*/ 5451116 w 6318157"/>
                <a:gd name="connsiteY145" fmla="*/ 2293748 h 5303520"/>
                <a:gd name="connsiteX146" fmla="*/ 5516631 w 6318157"/>
                <a:gd name="connsiteY146" fmla="*/ 2288402 h 5303520"/>
                <a:gd name="connsiteX147" fmla="*/ 5523506 w 6318157"/>
                <a:gd name="connsiteY147" fmla="*/ 2339468 h 5303520"/>
                <a:gd name="connsiteX148" fmla="*/ 5399681 w 6318157"/>
                <a:gd name="connsiteY148" fmla="*/ 2505203 h 5303520"/>
                <a:gd name="connsiteX149" fmla="*/ 5360918 w 6318157"/>
                <a:gd name="connsiteY149" fmla="*/ 2654079 h 5303520"/>
                <a:gd name="connsiteX150" fmla="*/ 5346341 w 6318157"/>
                <a:gd name="connsiteY150" fmla="*/ 2575688 h 5303520"/>
                <a:gd name="connsiteX151" fmla="*/ 5304431 w 6318157"/>
                <a:gd name="connsiteY151" fmla="*/ 2575688 h 5303520"/>
                <a:gd name="connsiteX152" fmla="*/ 5273951 w 6318157"/>
                <a:gd name="connsiteY152" fmla="*/ 2518538 h 5303520"/>
                <a:gd name="connsiteX153" fmla="*/ 5203714 w 6318157"/>
                <a:gd name="connsiteY153" fmla="*/ 2560982 h 5303520"/>
                <a:gd name="connsiteX154" fmla="*/ 5070116 w 6318157"/>
                <a:gd name="connsiteY154" fmla="*/ 2501393 h 5303520"/>
                <a:gd name="connsiteX155" fmla="*/ 4991763 w 6318157"/>
                <a:gd name="connsiteY155" fmla="*/ 2533567 h 5303520"/>
                <a:gd name="connsiteX156" fmla="*/ 4904381 w 6318157"/>
                <a:gd name="connsiteY156" fmla="*/ 2524253 h 5303520"/>
                <a:gd name="connsiteX157" fmla="*/ 4875806 w 6318157"/>
                <a:gd name="connsiteY157" fmla="*/ 2455673 h 5303520"/>
                <a:gd name="connsiteX158" fmla="*/ 4699221 w 6318157"/>
                <a:gd name="connsiteY158" fmla="*/ 2337683 h 5303520"/>
                <a:gd name="connsiteX159" fmla="*/ 4325509 w 6318157"/>
                <a:gd name="connsiteY159" fmla="*/ 2202511 h 5303520"/>
                <a:gd name="connsiteX160" fmla="*/ 3705308 w 6318157"/>
                <a:gd name="connsiteY160" fmla="*/ 2035534 h 5303520"/>
                <a:gd name="connsiteX161" fmla="*/ 3641697 w 6318157"/>
                <a:gd name="connsiteY161" fmla="*/ 1677725 h 5303520"/>
                <a:gd name="connsiteX162" fmla="*/ 3458817 w 6318157"/>
                <a:gd name="connsiteY162" fmla="*/ 1526650 h 5303520"/>
                <a:gd name="connsiteX163" fmla="*/ 3593989 w 6318157"/>
                <a:gd name="connsiteY163" fmla="*/ 1343770 h 5303520"/>
                <a:gd name="connsiteX164" fmla="*/ 3601941 w 6318157"/>
                <a:gd name="connsiteY164" fmla="*/ 1097280 h 5303520"/>
                <a:gd name="connsiteX165" fmla="*/ 3148716 w 6318157"/>
                <a:gd name="connsiteY165" fmla="*/ 906448 h 5303520"/>
                <a:gd name="connsiteX166" fmla="*/ 2806810 w 6318157"/>
                <a:gd name="connsiteY166" fmla="*/ 834887 h 5303520"/>
                <a:gd name="connsiteX167" fmla="*/ 2600076 w 6318157"/>
                <a:gd name="connsiteY167" fmla="*/ 811033 h 5303520"/>
                <a:gd name="connsiteX168" fmla="*/ 2544417 w 6318157"/>
                <a:gd name="connsiteY168" fmla="*/ 580445 h 5303520"/>
                <a:gd name="connsiteX169" fmla="*/ 2464904 w 6318157"/>
                <a:gd name="connsiteY169" fmla="*/ 357808 h 5303520"/>
                <a:gd name="connsiteX170" fmla="*/ 2417196 w 6318157"/>
                <a:gd name="connsiteY170" fmla="*/ 230587 h 5303520"/>
                <a:gd name="connsiteX171" fmla="*/ 2496709 w 6318157"/>
                <a:gd name="connsiteY171" fmla="*/ 135172 h 5303520"/>
                <a:gd name="connsiteX0" fmla="*/ 2496709 w 6318157"/>
                <a:gd name="connsiteY0" fmla="*/ 135172 h 5303520"/>
                <a:gd name="connsiteX1" fmla="*/ 2393343 w 6318157"/>
                <a:gd name="connsiteY1" fmla="*/ 71561 h 5303520"/>
                <a:gd name="connsiteX2" fmla="*/ 2210463 w 6318157"/>
                <a:gd name="connsiteY2" fmla="*/ 79513 h 5303520"/>
                <a:gd name="connsiteX3" fmla="*/ 2059388 w 6318157"/>
                <a:gd name="connsiteY3" fmla="*/ 0 h 5303520"/>
                <a:gd name="connsiteX4" fmla="*/ 1908313 w 6318157"/>
                <a:gd name="connsiteY4" fmla="*/ 103367 h 5303520"/>
                <a:gd name="connsiteX5" fmla="*/ 1884459 w 6318157"/>
                <a:gd name="connsiteY5" fmla="*/ 310101 h 5303520"/>
                <a:gd name="connsiteX6" fmla="*/ 1773141 w 6318157"/>
                <a:gd name="connsiteY6" fmla="*/ 294198 h 5303520"/>
                <a:gd name="connsiteX7" fmla="*/ 1606163 w 6318157"/>
                <a:gd name="connsiteY7" fmla="*/ 318052 h 5303520"/>
                <a:gd name="connsiteX8" fmla="*/ 1391478 w 6318157"/>
                <a:gd name="connsiteY8" fmla="*/ 190831 h 5303520"/>
                <a:gd name="connsiteX9" fmla="*/ 1256306 w 6318157"/>
                <a:gd name="connsiteY9" fmla="*/ 190831 h 5303520"/>
                <a:gd name="connsiteX10" fmla="*/ 1208598 w 6318157"/>
                <a:gd name="connsiteY10" fmla="*/ 381662 h 5303520"/>
                <a:gd name="connsiteX11" fmla="*/ 1041621 w 6318157"/>
                <a:gd name="connsiteY11" fmla="*/ 548640 h 5303520"/>
                <a:gd name="connsiteX12" fmla="*/ 930303 w 6318157"/>
                <a:gd name="connsiteY12" fmla="*/ 628153 h 5303520"/>
                <a:gd name="connsiteX13" fmla="*/ 842838 w 6318157"/>
                <a:gd name="connsiteY13" fmla="*/ 572494 h 5303520"/>
                <a:gd name="connsiteX14" fmla="*/ 747423 w 6318157"/>
                <a:gd name="connsiteY14" fmla="*/ 755374 h 5303520"/>
                <a:gd name="connsiteX15" fmla="*/ 222636 w 6318157"/>
                <a:gd name="connsiteY15" fmla="*/ 930302 h 5303520"/>
                <a:gd name="connsiteX16" fmla="*/ 254442 w 6318157"/>
                <a:gd name="connsiteY16" fmla="*/ 1073426 h 5303520"/>
                <a:gd name="connsiteX17" fmla="*/ 302149 w 6318157"/>
                <a:gd name="connsiteY17" fmla="*/ 1256306 h 5303520"/>
                <a:gd name="connsiteX18" fmla="*/ 341906 w 6318157"/>
                <a:gd name="connsiteY18" fmla="*/ 1288111 h 5303520"/>
                <a:gd name="connsiteX19" fmla="*/ 508883 w 6318157"/>
                <a:gd name="connsiteY19" fmla="*/ 1319916 h 5303520"/>
                <a:gd name="connsiteX20" fmla="*/ 532737 w 6318157"/>
                <a:gd name="connsiteY20" fmla="*/ 1542553 h 5303520"/>
                <a:gd name="connsiteX21" fmla="*/ 930303 w 6318157"/>
                <a:gd name="connsiteY21" fmla="*/ 1717481 h 5303520"/>
                <a:gd name="connsiteX22" fmla="*/ 818984 w 6318157"/>
                <a:gd name="connsiteY22" fmla="*/ 1844702 h 5303520"/>
                <a:gd name="connsiteX23" fmla="*/ 644056 w 6318157"/>
                <a:gd name="connsiteY23" fmla="*/ 1828800 h 5303520"/>
                <a:gd name="connsiteX24" fmla="*/ 636104 w 6318157"/>
                <a:gd name="connsiteY24" fmla="*/ 2075290 h 5303520"/>
                <a:gd name="connsiteX25" fmla="*/ 755374 w 6318157"/>
                <a:gd name="connsiteY25" fmla="*/ 2178657 h 5303520"/>
                <a:gd name="connsiteX26" fmla="*/ 818984 w 6318157"/>
                <a:gd name="connsiteY26" fmla="*/ 2289975 h 5303520"/>
                <a:gd name="connsiteX27" fmla="*/ 818984 w 6318157"/>
                <a:gd name="connsiteY27" fmla="*/ 2329732 h 5303520"/>
                <a:gd name="connsiteX28" fmla="*/ 580445 w 6318157"/>
                <a:gd name="connsiteY28" fmla="*/ 2361537 h 5303520"/>
                <a:gd name="connsiteX29" fmla="*/ 485029 w 6318157"/>
                <a:gd name="connsiteY29" fmla="*/ 2393342 h 5303520"/>
                <a:gd name="connsiteX30" fmla="*/ 437322 w 6318157"/>
                <a:gd name="connsiteY30" fmla="*/ 2544417 h 5303520"/>
                <a:gd name="connsiteX31" fmla="*/ 238539 w 6318157"/>
                <a:gd name="connsiteY31" fmla="*/ 2615979 h 5303520"/>
                <a:gd name="connsiteX32" fmla="*/ 294198 w 6318157"/>
                <a:gd name="connsiteY32" fmla="*/ 2687541 h 5303520"/>
                <a:gd name="connsiteX33" fmla="*/ 405516 w 6318157"/>
                <a:gd name="connsiteY33" fmla="*/ 2727297 h 5303520"/>
                <a:gd name="connsiteX34" fmla="*/ 349857 w 6318157"/>
                <a:gd name="connsiteY34" fmla="*/ 2854518 h 5303520"/>
                <a:gd name="connsiteX35" fmla="*/ 206734 w 6318157"/>
                <a:gd name="connsiteY35" fmla="*/ 3021495 h 5303520"/>
                <a:gd name="connsiteX36" fmla="*/ 166977 w 6318157"/>
                <a:gd name="connsiteY36" fmla="*/ 3260034 h 5303520"/>
                <a:gd name="connsiteX37" fmla="*/ 103367 w 6318157"/>
                <a:gd name="connsiteY37" fmla="*/ 3450866 h 5303520"/>
                <a:gd name="connsiteX38" fmla="*/ 0 w 6318157"/>
                <a:gd name="connsiteY38" fmla="*/ 3570135 h 5303520"/>
                <a:gd name="connsiteX39" fmla="*/ 0 w 6318157"/>
                <a:gd name="connsiteY39" fmla="*/ 3649648 h 5303520"/>
                <a:gd name="connsiteX40" fmla="*/ 15903 w 6318157"/>
                <a:gd name="connsiteY40" fmla="*/ 3729161 h 5303520"/>
                <a:gd name="connsiteX41" fmla="*/ 127221 w 6318157"/>
                <a:gd name="connsiteY41" fmla="*/ 3745064 h 5303520"/>
                <a:gd name="connsiteX42" fmla="*/ 190831 w 6318157"/>
                <a:gd name="connsiteY42" fmla="*/ 3641697 h 5303520"/>
                <a:gd name="connsiteX43" fmla="*/ 326003 w 6318157"/>
                <a:gd name="connsiteY43" fmla="*/ 3586038 h 5303520"/>
                <a:gd name="connsiteX44" fmla="*/ 326003 w 6318157"/>
                <a:gd name="connsiteY44" fmla="*/ 3586038 h 5303520"/>
                <a:gd name="connsiteX45" fmla="*/ 445273 w 6318157"/>
                <a:gd name="connsiteY45" fmla="*/ 3705307 h 5303520"/>
                <a:gd name="connsiteX46" fmla="*/ 413468 w 6318157"/>
                <a:gd name="connsiteY46" fmla="*/ 3760967 h 5303520"/>
                <a:gd name="connsiteX47" fmla="*/ 357809 w 6318157"/>
                <a:gd name="connsiteY47" fmla="*/ 4174434 h 5303520"/>
                <a:gd name="connsiteX48" fmla="*/ 556591 w 6318157"/>
                <a:gd name="connsiteY48" fmla="*/ 3991554 h 5303520"/>
                <a:gd name="connsiteX49" fmla="*/ 620202 w 6318157"/>
                <a:gd name="connsiteY49" fmla="*/ 4023360 h 5303520"/>
                <a:gd name="connsiteX50" fmla="*/ 723569 w 6318157"/>
                <a:gd name="connsiteY50" fmla="*/ 4039262 h 5303520"/>
                <a:gd name="connsiteX51" fmla="*/ 795130 w 6318157"/>
                <a:gd name="connsiteY51" fmla="*/ 4150581 h 5303520"/>
                <a:gd name="connsiteX52" fmla="*/ 1025718 w 6318157"/>
                <a:gd name="connsiteY52" fmla="*/ 4253947 h 5303520"/>
                <a:gd name="connsiteX53" fmla="*/ 1176793 w 6318157"/>
                <a:gd name="connsiteY53" fmla="*/ 4500438 h 5303520"/>
                <a:gd name="connsiteX54" fmla="*/ 1144988 w 6318157"/>
                <a:gd name="connsiteY54" fmla="*/ 4595854 h 5303520"/>
                <a:gd name="connsiteX55" fmla="*/ 1614115 w 6318157"/>
                <a:gd name="connsiteY55" fmla="*/ 4842344 h 5303520"/>
                <a:gd name="connsiteX56" fmla="*/ 1614115 w 6318157"/>
                <a:gd name="connsiteY56" fmla="*/ 4993419 h 5303520"/>
                <a:gd name="connsiteX57" fmla="*/ 1614115 w 6318157"/>
                <a:gd name="connsiteY57" fmla="*/ 5128591 h 5303520"/>
                <a:gd name="connsiteX58" fmla="*/ 1653871 w 6318157"/>
                <a:gd name="connsiteY58" fmla="*/ 5255812 h 5303520"/>
                <a:gd name="connsiteX59" fmla="*/ 1844703 w 6318157"/>
                <a:gd name="connsiteY59" fmla="*/ 5303520 h 5303520"/>
                <a:gd name="connsiteX60" fmla="*/ 1844703 w 6318157"/>
                <a:gd name="connsiteY60" fmla="*/ 5303520 h 5303520"/>
                <a:gd name="connsiteX61" fmla="*/ 1971923 w 6318157"/>
                <a:gd name="connsiteY61" fmla="*/ 5247861 h 5303520"/>
                <a:gd name="connsiteX62" fmla="*/ 2115047 w 6318157"/>
                <a:gd name="connsiteY62" fmla="*/ 5239909 h 5303520"/>
                <a:gd name="connsiteX63" fmla="*/ 2170706 w 6318157"/>
                <a:gd name="connsiteY63" fmla="*/ 5144494 h 5303520"/>
                <a:gd name="connsiteX64" fmla="*/ 2083242 w 6318157"/>
                <a:gd name="connsiteY64" fmla="*/ 5080883 h 5303520"/>
                <a:gd name="connsiteX65" fmla="*/ 2011680 w 6318157"/>
                <a:gd name="connsiteY65" fmla="*/ 5033175 h 5303520"/>
                <a:gd name="connsiteX66" fmla="*/ 1932167 w 6318157"/>
                <a:gd name="connsiteY66" fmla="*/ 4937760 h 5303520"/>
                <a:gd name="connsiteX67" fmla="*/ 1884459 w 6318157"/>
                <a:gd name="connsiteY67" fmla="*/ 4834393 h 5303520"/>
                <a:gd name="connsiteX68" fmla="*/ 1940118 w 6318157"/>
                <a:gd name="connsiteY68" fmla="*/ 4770782 h 5303520"/>
                <a:gd name="connsiteX69" fmla="*/ 2226365 w 6318157"/>
                <a:gd name="connsiteY69" fmla="*/ 4683318 h 5303520"/>
                <a:gd name="connsiteX70" fmla="*/ 2313829 w 6318157"/>
                <a:gd name="connsiteY70" fmla="*/ 4707172 h 5303520"/>
                <a:gd name="connsiteX71" fmla="*/ 2449002 w 6318157"/>
                <a:gd name="connsiteY71" fmla="*/ 4731026 h 5303520"/>
                <a:gd name="connsiteX72" fmla="*/ 2504661 w 6318157"/>
                <a:gd name="connsiteY72" fmla="*/ 4826441 h 5303520"/>
                <a:gd name="connsiteX73" fmla="*/ 2584174 w 6318157"/>
                <a:gd name="connsiteY73" fmla="*/ 4818490 h 5303520"/>
                <a:gd name="connsiteX74" fmla="*/ 2798859 w 6318157"/>
                <a:gd name="connsiteY74" fmla="*/ 4818490 h 5303520"/>
                <a:gd name="connsiteX75" fmla="*/ 2934031 w 6318157"/>
                <a:gd name="connsiteY75" fmla="*/ 4945711 h 5303520"/>
                <a:gd name="connsiteX76" fmla="*/ 2910177 w 6318157"/>
                <a:gd name="connsiteY76" fmla="*/ 5136542 h 5303520"/>
                <a:gd name="connsiteX77" fmla="*/ 2981739 w 6318157"/>
                <a:gd name="connsiteY77" fmla="*/ 5080883 h 5303520"/>
                <a:gd name="connsiteX78" fmla="*/ 3101009 w 6318157"/>
                <a:gd name="connsiteY78" fmla="*/ 5144494 h 5303520"/>
                <a:gd name="connsiteX79" fmla="*/ 3164619 w 6318157"/>
                <a:gd name="connsiteY79" fmla="*/ 4842344 h 5303520"/>
                <a:gd name="connsiteX80" fmla="*/ 3116911 w 6318157"/>
                <a:gd name="connsiteY80" fmla="*/ 4476584 h 5303520"/>
                <a:gd name="connsiteX81" fmla="*/ 3156668 w 6318157"/>
                <a:gd name="connsiteY81" fmla="*/ 4365266 h 5303520"/>
                <a:gd name="connsiteX82" fmla="*/ 3323645 w 6318157"/>
                <a:gd name="connsiteY82" fmla="*/ 4301655 h 5303520"/>
                <a:gd name="connsiteX83" fmla="*/ 3482671 w 6318157"/>
                <a:gd name="connsiteY83" fmla="*/ 4253947 h 5303520"/>
                <a:gd name="connsiteX84" fmla="*/ 3570136 w 6318157"/>
                <a:gd name="connsiteY84" fmla="*/ 4333461 h 5303520"/>
                <a:gd name="connsiteX85" fmla="*/ 3530379 w 6318157"/>
                <a:gd name="connsiteY85" fmla="*/ 4444779 h 5303520"/>
                <a:gd name="connsiteX86" fmla="*/ 3546282 w 6318157"/>
                <a:gd name="connsiteY86" fmla="*/ 4548146 h 5303520"/>
                <a:gd name="connsiteX87" fmla="*/ 3609892 w 6318157"/>
                <a:gd name="connsiteY87" fmla="*/ 4603805 h 5303520"/>
                <a:gd name="connsiteX88" fmla="*/ 3673503 w 6318157"/>
                <a:gd name="connsiteY88" fmla="*/ 4611756 h 5303520"/>
                <a:gd name="connsiteX89" fmla="*/ 3745064 w 6318157"/>
                <a:gd name="connsiteY89" fmla="*/ 4746928 h 5303520"/>
                <a:gd name="connsiteX90" fmla="*/ 4071068 w 6318157"/>
                <a:gd name="connsiteY90" fmla="*/ 4691269 h 5303520"/>
                <a:gd name="connsiteX91" fmla="*/ 4397071 w 6318157"/>
                <a:gd name="connsiteY91" fmla="*/ 4659464 h 5303520"/>
                <a:gd name="connsiteX92" fmla="*/ 4436828 w 6318157"/>
                <a:gd name="connsiteY92" fmla="*/ 4762831 h 5303520"/>
                <a:gd name="connsiteX93" fmla="*/ 4500438 w 6318157"/>
                <a:gd name="connsiteY93" fmla="*/ 4731026 h 5303520"/>
                <a:gd name="connsiteX94" fmla="*/ 4595854 w 6318157"/>
                <a:gd name="connsiteY94" fmla="*/ 4659464 h 5303520"/>
                <a:gd name="connsiteX95" fmla="*/ 4659464 w 6318157"/>
                <a:gd name="connsiteY95" fmla="*/ 4500438 h 5303520"/>
                <a:gd name="connsiteX96" fmla="*/ 4683318 w 6318157"/>
                <a:gd name="connsiteY96" fmla="*/ 4277801 h 5303520"/>
                <a:gd name="connsiteX97" fmla="*/ 4516341 w 6318157"/>
                <a:gd name="connsiteY97" fmla="*/ 4222142 h 5303520"/>
                <a:gd name="connsiteX98" fmla="*/ 4548146 w 6318157"/>
                <a:gd name="connsiteY98" fmla="*/ 4047214 h 5303520"/>
                <a:gd name="connsiteX99" fmla="*/ 4619708 w 6318157"/>
                <a:gd name="connsiteY99" fmla="*/ 3991554 h 5303520"/>
                <a:gd name="connsiteX100" fmla="*/ 4738977 w 6318157"/>
                <a:gd name="connsiteY100" fmla="*/ 3856382 h 5303520"/>
                <a:gd name="connsiteX101" fmla="*/ 4826442 w 6318157"/>
                <a:gd name="connsiteY101" fmla="*/ 3737113 h 5303520"/>
                <a:gd name="connsiteX102" fmla="*/ 4929809 w 6318157"/>
                <a:gd name="connsiteY102" fmla="*/ 3824577 h 5303520"/>
                <a:gd name="connsiteX103" fmla="*/ 4921857 w 6318157"/>
                <a:gd name="connsiteY103" fmla="*/ 3991554 h 5303520"/>
                <a:gd name="connsiteX104" fmla="*/ 4977516 w 6318157"/>
                <a:gd name="connsiteY104" fmla="*/ 4015408 h 5303520"/>
                <a:gd name="connsiteX105" fmla="*/ 5025224 w 6318157"/>
                <a:gd name="connsiteY105" fmla="*/ 3919993 h 5303520"/>
                <a:gd name="connsiteX106" fmla="*/ 5072932 w 6318157"/>
                <a:gd name="connsiteY106" fmla="*/ 3919993 h 5303520"/>
                <a:gd name="connsiteX107" fmla="*/ 5144494 w 6318157"/>
                <a:gd name="connsiteY107" fmla="*/ 3816626 h 5303520"/>
                <a:gd name="connsiteX108" fmla="*/ 5160396 w 6318157"/>
                <a:gd name="connsiteY108" fmla="*/ 3745064 h 5303520"/>
                <a:gd name="connsiteX109" fmla="*/ 5390984 w 6318157"/>
                <a:gd name="connsiteY109" fmla="*/ 3697356 h 5303520"/>
                <a:gd name="connsiteX110" fmla="*/ 5486400 w 6318157"/>
                <a:gd name="connsiteY110" fmla="*/ 3593989 h 5303520"/>
                <a:gd name="connsiteX111" fmla="*/ 5390984 w 6318157"/>
                <a:gd name="connsiteY111" fmla="*/ 3530379 h 5303520"/>
                <a:gd name="connsiteX112" fmla="*/ 5343276 w 6318157"/>
                <a:gd name="connsiteY112" fmla="*/ 3291840 h 5303520"/>
                <a:gd name="connsiteX113" fmla="*/ 5478449 w 6318157"/>
                <a:gd name="connsiteY113" fmla="*/ 3021495 h 5303520"/>
                <a:gd name="connsiteX114" fmla="*/ 5820355 w 6318157"/>
                <a:gd name="connsiteY114" fmla="*/ 2949934 h 5303520"/>
                <a:gd name="connsiteX115" fmla="*/ 6020959 w 6318157"/>
                <a:gd name="connsiteY115" fmla="*/ 2817743 h 5303520"/>
                <a:gd name="connsiteX116" fmla="*/ 6058811 w 6318157"/>
                <a:gd name="connsiteY116" fmla="*/ 2840189 h 5303520"/>
                <a:gd name="connsiteX117" fmla="*/ 6114056 w 6318157"/>
                <a:gd name="connsiteY117" fmla="*/ 2819234 h 5303520"/>
                <a:gd name="connsiteX118" fmla="*/ 6152156 w 6318157"/>
                <a:gd name="connsiteY118" fmla="*/ 2849714 h 5303520"/>
                <a:gd name="connsiteX119" fmla="*/ 6260741 w 6318157"/>
                <a:gd name="connsiteY119" fmla="*/ 2828759 h 5303520"/>
                <a:gd name="connsiteX120" fmla="*/ 6292298 w 6318157"/>
                <a:gd name="connsiteY120" fmla="*/ 2839444 h 5303520"/>
                <a:gd name="connsiteX121" fmla="*/ 6304556 w 6318157"/>
                <a:gd name="connsiteY121" fmla="*/ 2798279 h 5303520"/>
                <a:gd name="connsiteX122" fmla="*/ 6306461 w 6318157"/>
                <a:gd name="connsiteY122" fmla="*/ 2769704 h 5303520"/>
                <a:gd name="connsiteX123" fmla="*/ 6317891 w 6318157"/>
                <a:gd name="connsiteY123" fmla="*/ 2758274 h 5303520"/>
                <a:gd name="connsiteX124" fmla="*/ 6268361 w 6318157"/>
                <a:gd name="connsiteY124" fmla="*/ 2735414 h 5303520"/>
                <a:gd name="connsiteX125" fmla="*/ 6220736 w 6318157"/>
                <a:gd name="connsiteY125" fmla="*/ 2503749 h 5303520"/>
                <a:gd name="connsiteX126" fmla="*/ 6169301 w 6318157"/>
                <a:gd name="connsiteY126" fmla="*/ 2529968 h 5303520"/>
                <a:gd name="connsiteX127" fmla="*/ 6119771 w 6318157"/>
                <a:gd name="connsiteY127" fmla="*/ 2493479 h 5303520"/>
                <a:gd name="connsiteX128" fmla="*/ 6051191 w 6318157"/>
                <a:gd name="connsiteY128" fmla="*/ 2478533 h 5303520"/>
                <a:gd name="connsiteX129" fmla="*/ 6053096 w 6318157"/>
                <a:gd name="connsiteY129" fmla="*/ 2394713 h 5303520"/>
                <a:gd name="connsiteX130" fmla="*/ 6027337 w 6318157"/>
                <a:gd name="connsiteY130" fmla="*/ 2429537 h 5303520"/>
                <a:gd name="connsiteX131" fmla="*/ 5994041 w 6318157"/>
                <a:gd name="connsiteY131" fmla="*/ 2371853 h 5303520"/>
                <a:gd name="connsiteX132" fmla="*/ 5976896 w 6318157"/>
                <a:gd name="connsiteY132" fmla="*/ 2232788 h 5303520"/>
                <a:gd name="connsiteX133" fmla="*/ 5915936 w 6318157"/>
                <a:gd name="connsiteY133" fmla="*/ 2234693 h 5303520"/>
                <a:gd name="connsiteX134" fmla="*/ 5892910 w 6318157"/>
                <a:gd name="connsiteY134" fmla="*/ 2169877 h 5303520"/>
                <a:gd name="connsiteX135" fmla="*/ 5813066 w 6318157"/>
                <a:gd name="connsiteY135" fmla="*/ 2200403 h 5303520"/>
                <a:gd name="connsiteX136" fmla="*/ 5752106 w 6318157"/>
                <a:gd name="connsiteY136" fmla="*/ 2166113 h 5303520"/>
                <a:gd name="connsiteX137" fmla="*/ 5719721 w 6318157"/>
                <a:gd name="connsiteY137" fmla="*/ 2187068 h 5303520"/>
                <a:gd name="connsiteX138" fmla="*/ 5653046 w 6318157"/>
                <a:gd name="connsiteY138" fmla="*/ 2169923 h 5303520"/>
                <a:gd name="connsiteX139" fmla="*/ 5677231 w 6318157"/>
                <a:gd name="connsiteY139" fmla="*/ 2146852 h 5303520"/>
                <a:gd name="connsiteX140" fmla="*/ 5628281 w 6318157"/>
                <a:gd name="connsiteY140" fmla="*/ 2105153 h 5303520"/>
                <a:gd name="connsiteX141" fmla="*/ 5488388 w 6318157"/>
                <a:gd name="connsiteY141" fmla="*/ 2108421 h 5303520"/>
                <a:gd name="connsiteX142" fmla="*/ 5453021 w 6318157"/>
                <a:gd name="connsiteY142" fmla="*/ 2187068 h 5303520"/>
                <a:gd name="connsiteX143" fmla="*/ 5472071 w 6318157"/>
                <a:gd name="connsiteY143" fmla="*/ 2234693 h 5303520"/>
                <a:gd name="connsiteX144" fmla="*/ 5422541 w 6318157"/>
                <a:gd name="connsiteY144" fmla="*/ 2248028 h 5303520"/>
                <a:gd name="connsiteX145" fmla="*/ 5451116 w 6318157"/>
                <a:gd name="connsiteY145" fmla="*/ 2293748 h 5303520"/>
                <a:gd name="connsiteX146" fmla="*/ 5516631 w 6318157"/>
                <a:gd name="connsiteY146" fmla="*/ 2288402 h 5303520"/>
                <a:gd name="connsiteX147" fmla="*/ 5523506 w 6318157"/>
                <a:gd name="connsiteY147" fmla="*/ 2339468 h 5303520"/>
                <a:gd name="connsiteX148" fmla="*/ 5399681 w 6318157"/>
                <a:gd name="connsiteY148" fmla="*/ 2505203 h 5303520"/>
                <a:gd name="connsiteX149" fmla="*/ 5360918 w 6318157"/>
                <a:gd name="connsiteY149" fmla="*/ 2654079 h 5303520"/>
                <a:gd name="connsiteX150" fmla="*/ 5346341 w 6318157"/>
                <a:gd name="connsiteY150" fmla="*/ 2575688 h 5303520"/>
                <a:gd name="connsiteX151" fmla="*/ 5304431 w 6318157"/>
                <a:gd name="connsiteY151" fmla="*/ 2575688 h 5303520"/>
                <a:gd name="connsiteX152" fmla="*/ 5273951 w 6318157"/>
                <a:gd name="connsiteY152" fmla="*/ 2518538 h 5303520"/>
                <a:gd name="connsiteX153" fmla="*/ 5203714 w 6318157"/>
                <a:gd name="connsiteY153" fmla="*/ 2560982 h 5303520"/>
                <a:gd name="connsiteX154" fmla="*/ 5070116 w 6318157"/>
                <a:gd name="connsiteY154" fmla="*/ 2501393 h 5303520"/>
                <a:gd name="connsiteX155" fmla="*/ 4991763 w 6318157"/>
                <a:gd name="connsiteY155" fmla="*/ 2533567 h 5303520"/>
                <a:gd name="connsiteX156" fmla="*/ 4904381 w 6318157"/>
                <a:gd name="connsiteY156" fmla="*/ 2524253 h 5303520"/>
                <a:gd name="connsiteX157" fmla="*/ 4875806 w 6318157"/>
                <a:gd name="connsiteY157" fmla="*/ 2455673 h 5303520"/>
                <a:gd name="connsiteX158" fmla="*/ 4803416 w 6318157"/>
                <a:gd name="connsiteY158" fmla="*/ 2444243 h 5303520"/>
                <a:gd name="connsiteX159" fmla="*/ 4699221 w 6318157"/>
                <a:gd name="connsiteY159" fmla="*/ 2337683 h 5303520"/>
                <a:gd name="connsiteX160" fmla="*/ 4325509 w 6318157"/>
                <a:gd name="connsiteY160" fmla="*/ 2202511 h 5303520"/>
                <a:gd name="connsiteX161" fmla="*/ 3705308 w 6318157"/>
                <a:gd name="connsiteY161" fmla="*/ 2035534 h 5303520"/>
                <a:gd name="connsiteX162" fmla="*/ 3641697 w 6318157"/>
                <a:gd name="connsiteY162" fmla="*/ 1677725 h 5303520"/>
                <a:gd name="connsiteX163" fmla="*/ 3458817 w 6318157"/>
                <a:gd name="connsiteY163" fmla="*/ 1526650 h 5303520"/>
                <a:gd name="connsiteX164" fmla="*/ 3593989 w 6318157"/>
                <a:gd name="connsiteY164" fmla="*/ 1343770 h 5303520"/>
                <a:gd name="connsiteX165" fmla="*/ 3601941 w 6318157"/>
                <a:gd name="connsiteY165" fmla="*/ 1097280 h 5303520"/>
                <a:gd name="connsiteX166" fmla="*/ 3148716 w 6318157"/>
                <a:gd name="connsiteY166" fmla="*/ 906448 h 5303520"/>
                <a:gd name="connsiteX167" fmla="*/ 2806810 w 6318157"/>
                <a:gd name="connsiteY167" fmla="*/ 834887 h 5303520"/>
                <a:gd name="connsiteX168" fmla="*/ 2600076 w 6318157"/>
                <a:gd name="connsiteY168" fmla="*/ 811033 h 5303520"/>
                <a:gd name="connsiteX169" fmla="*/ 2544417 w 6318157"/>
                <a:gd name="connsiteY169" fmla="*/ 580445 h 5303520"/>
                <a:gd name="connsiteX170" fmla="*/ 2464904 w 6318157"/>
                <a:gd name="connsiteY170" fmla="*/ 357808 h 5303520"/>
                <a:gd name="connsiteX171" fmla="*/ 2417196 w 6318157"/>
                <a:gd name="connsiteY171" fmla="*/ 230587 h 5303520"/>
                <a:gd name="connsiteX172" fmla="*/ 2496709 w 6318157"/>
                <a:gd name="connsiteY172" fmla="*/ 135172 h 5303520"/>
                <a:gd name="connsiteX0" fmla="*/ 2496709 w 6318157"/>
                <a:gd name="connsiteY0" fmla="*/ 135172 h 5303520"/>
                <a:gd name="connsiteX1" fmla="*/ 2393343 w 6318157"/>
                <a:gd name="connsiteY1" fmla="*/ 71561 h 5303520"/>
                <a:gd name="connsiteX2" fmla="*/ 2210463 w 6318157"/>
                <a:gd name="connsiteY2" fmla="*/ 79513 h 5303520"/>
                <a:gd name="connsiteX3" fmla="*/ 2059388 w 6318157"/>
                <a:gd name="connsiteY3" fmla="*/ 0 h 5303520"/>
                <a:gd name="connsiteX4" fmla="*/ 1908313 w 6318157"/>
                <a:gd name="connsiteY4" fmla="*/ 103367 h 5303520"/>
                <a:gd name="connsiteX5" fmla="*/ 1884459 w 6318157"/>
                <a:gd name="connsiteY5" fmla="*/ 310101 h 5303520"/>
                <a:gd name="connsiteX6" fmla="*/ 1773141 w 6318157"/>
                <a:gd name="connsiteY6" fmla="*/ 294198 h 5303520"/>
                <a:gd name="connsiteX7" fmla="*/ 1606163 w 6318157"/>
                <a:gd name="connsiteY7" fmla="*/ 318052 h 5303520"/>
                <a:gd name="connsiteX8" fmla="*/ 1391478 w 6318157"/>
                <a:gd name="connsiteY8" fmla="*/ 190831 h 5303520"/>
                <a:gd name="connsiteX9" fmla="*/ 1256306 w 6318157"/>
                <a:gd name="connsiteY9" fmla="*/ 190831 h 5303520"/>
                <a:gd name="connsiteX10" fmla="*/ 1208598 w 6318157"/>
                <a:gd name="connsiteY10" fmla="*/ 381662 h 5303520"/>
                <a:gd name="connsiteX11" fmla="*/ 1041621 w 6318157"/>
                <a:gd name="connsiteY11" fmla="*/ 548640 h 5303520"/>
                <a:gd name="connsiteX12" fmla="*/ 930303 w 6318157"/>
                <a:gd name="connsiteY12" fmla="*/ 628153 h 5303520"/>
                <a:gd name="connsiteX13" fmla="*/ 842838 w 6318157"/>
                <a:gd name="connsiteY13" fmla="*/ 572494 h 5303520"/>
                <a:gd name="connsiteX14" fmla="*/ 747423 w 6318157"/>
                <a:gd name="connsiteY14" fmla="*/ 755374 h 5303520"/>
                <a:gd name="connsiteX15" fmla="*/ 222636 w 6318157"/>
                <a:gd name="connsiteY15" fmla="*/ 930302 h 5303520"/>
                <a:gd name="connsiteX16" fmla="*/ 254442 w 6318157"/>
                <a:gd name="connsiteY16" fmla="*/ 1073426 h 5303520"/>
                <a:gd name="connsiteX17" fmla="*/ 302149 w 6318157"/>
                <a:gd name="connsiteY17" fmla="*/ 1256306 h 5303520"/>
                <a:gd name="connsiteX18" fmla="*/ 341906 w 6318157"/>
                <a:gd name="connsiteY18" fmla="*/ 1288111 h 5303520"/>
                <a:gd name="connsiteX19" fmla="*/ 508883 w 6318157"/>
                <a:gd name="connsiteY19" fmla="*/ 1319916 h 5303520"/>
                <a:gd name="connsiteX20" fmla="*/ 532737 w 6318157"/>
                <a:gd name="connsiteY20" fmla="*/ 1542553 h 5303520"/>
                <a:gd name="connsiteX21" fmla="*/ 930303 w 6318157"/>
                <a:gd name="connsiteY21" fmla="*/ 1717481 h 5303520"/>
                <a:gd name="connsiteX22" fmla="*/ 818984 w 6318157"/>
                <a:gd name="connsiteY22" fmla="*/ 1844702 h 5303520"/>
                <a:gd name="connsiteX23" fmla="*/ 644056 w 6318157"/>
                <a:gd name="connsiteY23" fmla="*/ 1828800 h 5303520"/>
                <a:gd name="connsiteX24" fmla="*/ 636104 w 6318157"/>
                <a:gd name="connsiteY24" fmla="*/ 2075290 h 5303520"/>
                <a:gd name="connsiteX25" fmla="*/ 755374 w 6318157"/>
                <a:gd name="connsiteY25" fmla="*/ 2178657 h 5303520"/>
                <a:gd name="connsiteX26" fmla="*/ 818984 w 6318157"/>
                <a:gd name="connsiteY26" fmla="*/ 2289975 h 5303520"/>
                <a:gd name="connsiteX27" fmla="*/ 818984 w 6318157"/>
                <a:gd name="connsiteY27" fmla="*/ 2329732 h 5303520"/>
                <a:gd name="connsiteX28" fmla="*/ 580445 w 6318157"/>
                <a:gd name="connsiteY28" fmla="*/ 2361537 h 5303520"/>
                <a:gd name="connsiteX29" fmla="*/ 485029 w 6318157"/>
                <a:gd name="connsiteY29" fmla="*/ 2393342 h 5303520"/>
                <a:gd name="connsiteX30" fmla="*/ 437322 w 6318157"/>
                <a:gd name="connsiteY30" fmla="*/ 2544417 h 5303520"/>
                <a:gd name="connsiteX31" fmla="*/ 238539 w 6318157"/>
                <a:gd name="connsiteY31" fmla="*/ 2615979 h 5303520"/>
                <a:gd name="connsiteX32" fmla="*/ 294198 w 6318157"/>
                <a:gd name="connsiteY32" fmla="*/ 2687541 h 5303520"/>
                <a:gd name="connsiteX33" fmla="*/ 405516 w 6318157"/>
                <a:gd name="connsiteY33" fmla="*/ 2727297 h 5303520"/>
                <a:gd name="connsiteX34" fmla="*/ 349857 w 6318157"/>
                <a:gd name="connsiteY34" fmla="*/ 2854518 h 5303520"/>
                <a:gd name="connsiteX35" fmla="*/ 206734 w 6318157"/>
                <a:gd name="connsiteY35" fmla="*/ 3021495 h 5303520"/>
                <a:gd name="connsiteX36" fmla="*/ 166977 w 6318157"/>
                <a:gd name="connsiteY36" fmla="*/ 3260034 h 5303520"/>
                <a:gd name="connsiteX37" fmla="*/ 103367 w 6318157"/>
                <a:gd name="connsiteY37" fmla="*/ 3450866 h 5303520"/>
                <a:gd name="connsiteX38" fmla="*/ 0 w 6318157"/>
                <a:gd name="connsiteY38" fmla="*/ 3570135 h 5303520"/>
                <a:gd name="connsiteX39" fmla="*/ 0 w 6318157"/>
                <a:gd name="connsiteY39" fmla="*/ 3649648 h 5303520"/>
                <a:gd name="connsiteX40" fmla="*/ 15903 w 6318157"/>
                <a:gd name="connsiteY40" fmla="*/ 3729161 h 5303520"/>
                <a:gd name="connsiteX41" fmla="*/ 127221 w 6318157"/>
                <a:gd name="connsiteY41" fmla="*/ 3745064 h 5303520"/>
                <a:gd name="connsiteX42" fmla="*/ 190831 w 6318157"/>
                <a:gd name="connsiteY42" fmla="*/ 3641697 h 5303520"/>
                <a:gd name="connsiteX43" fmla="*/ 326003 w 6318157"/>
                <a:gd name="connsiteY43" fmla="*/ 3586038 h 5303520"/>
                <a:gd name="connsiteX44" fmla="*/ 326003 w 6318157"/>
                <a:gd name="connsiteY44" fmla="*/ 3586038 h 5303520"/>
                <a:gd name="connsiteX45" fmla="*/ 445273 w 6318157"/>
                <a:gd name="connsiteY45" fmla="*/ 3705307 h 5303520"/>
                <a:gd name="connsiteX46" fmla="*/ 413468 w 6318157"/>
                <a:gd name="connsiteY46" fmla="*/ 3760967 h 5303520"/>
                <a:gd name="connsiteX47" fmla="*/ 357809 w 6318157"/>
                <a:gd name="connsiteY47" fmla="*/ 4174434 h 5303520"/>
                <a:gd name="connsiteX48" fmla="*/ 556591 w 6318157"/>
                <a:gd name="connsiteY48" fmla="*/ 3991554 h 5303520"/>
                <a:gd name="connsiteX49" fmla="*/ 620202 w 6318157"/>
                <a:gd name="connsiteY49" fmla="*/ 4023360 h 5303520"/>
                <a:gd name="connsiteX50" fmla="*/ 723569 w 6318157"/>
                <a:gd name="connsiteY50" fmla="*/ 4039262 h 5303520"/>
                <a:gd name="connsiteX51" fmla="*/ 795130 w 6318157"/>
                <a:gd name="connsiteY51" fmla="*/ 4150581 h 5303520"/>
                <a:gd name="connsiteX52" fmla="*/ 1025718 w 6318157"/>
                <a:gd name="connsiteY52" fmla="*/ 4253947 h 5303520"/>
                <a:gd name="connsiteX53" fmla="*/ 1176793 w 6318157"/>
                <a:gd name="connsiteY53" fmla="*/ 4500438 h 5303520"/>
                <a:gd name="connsiteX54" fmla="*/ 1144988 w 6318157"/>
                <a:gd name="connsiteY54" fmla="*/ 4595854 h 5303520"/>
                <a:gd name="connsiteX55" fmla="*/ 1614115 w 6318157"/>
                <a:gd name="connsiteY55" fmla="*/ 4842344 h 5303520"/>
                <a:gd name="connsiteX56" fmla="*/ 1614115 w 6318157"/>
                <a:gd name="connsiteY56" fmla="*/ 4993419 h 5303520"/>
                <a:gd name="connsiteX57" fmla="*/ 1614115 w 6318157"/>
                <a:gd name="connsiteY57" fmla="*/ 5128591 h 5303520"/>
                <a:gd name="connsiteX58" fmla="*/ 1653871 w 6318157"/>
                <a:gd name="connsiteY58" fmla="*/ 5255812 h 5303520"/>
                <a:gd name="connsiteX59" fmla="*/ 1844703 w 6318157"/>
                <a:gd name="connsiteY59" fmla="*/ 5303520 h 5303520"/>
                <a:gd name="connsiteX60" fmla="*/ 1844703 w 6318157"/>
                <a:gd name="connsiteY60" fmla="*/ 5303520 h 5303520"/>
                <a:gd name="connsiteX61" fmla="*/ 1971923 w 6318157"/>
                <a:gd name="connsiteY61" fmla="*/ 5247861 h 5303520"/>
                <a:gd name="connsiteX62" fmla="*/ 2115047 w 6318157"/>
                <a:gd name="connsiteY62" fmla="*/ 5239909 h 5303520"/>
                <a:gd name="connsiteX63" fmla="*/ 2170706 w 6318157"/>
                <a:gd name="connsiteY63" fmla="*/ 5144494 h 5303520"/>
                <a:gd name="connsiteX64" fmla="*/ 2083242 w 6318157"/>
                <a:gd name="connsiteY64" fmla="*/ 5080883 h 5303520"/>
                <a:gd name="connsiteX65" fmla="*/ 2011680 w 6318157"/>
                <a:gd name="connsiteY65" fmla="*/ 5033175 h 5303520"/>
                <a:gd name="connsiteX66" fmla="*/ 1932167 w 6318157"/>
                <a:gd name="connsiteY66" fmla="*/ 4937760 h 5303520"/>
                <a:gd name="connsiteX67" fmla="*/ 1884459 w 6318157"/>
                <a:gd name="connsiteY67" fmla="*/ 4834393 h 5303520"/>
                <a:gd name="connsiteX68" fmla="*/ 1940118 w 6318157"/>
                <a:gd name="connsiteY68" fmla="*/ 4770782 h 5303520"/>
                <a:gd name="connsiteX69" fmla="*/ 2226365 w 6318157"/>
                <a:gd name="connsiteY69" fmla="*/ 4683318 h 5303520"/>
                <a:gd name="connsiteX70" fmla="*/ 2313829 w 6318157"/>
                <a:gd name="connsiteY70" fmla="*/ 4707172 h 5303520"/>
                <a:gd name="connsiteX71" fmla="*/ 2449002 w 6318157"/>
                <a:gd name="connsiteY71" fmla="*/ 4731026 h 5303520"/>
                <a:gd name="connsiteX72" fmla="*/ 2504661 w 6318157"/>
                <a:gd name="connsiteY72" fmla="*/ 4826441 h 5303520"/>
                <a:gd name="connsiteX73" fmla="*/ 2584174 w 6318157"/>
                <a:gd name="connsiteY73" fmla="*/ 4818490 h 5303520"/>
                <a:gd name="connsiteX74" fmla="*/ 2798859 w 6318157"/>
                <a:gd name="connsiteY74" fmla="*/ 4818490 h 5303520"/>
                <a:gd name="connsiteX75" fmla="*/ 2934031 w 6318157"/>
                <a:gd name="connsiteY75" fmla="*/ 4945711 h 5303520"/>
                <a:gd name="connsiteX76" fmla="*/ 2910177 w 6318157"/>
                <a:gd name="connsiteY76" fmla="*/ 5136542 h 5303520"/>
                <a:gd name="connsiteX77" fmla="*/ 2981739 w 6318157"/>
                <a:gd name="connsiteY77" fmla="*/ 5080883 h 5303520"/>
                <a:gd name="connsiteX78" fmla="*/ 3101009 w 6318157"/>
                <a:gd name="connsiteY78" fmla="*/ 5144494 h 5303520"/>
                <a:gd name="connsiteX79" fmla="*/ 3164619 w 6318157"/>
                <a:gd name="connsiteY79" fmla="*/ 4842344 h 5303520"/>
                <a:gd name="connsiteX80" fmla="*/ 3116911 w 6318157"/>
                <a:gd name="connsiteY80" fmla="*/ 4476584 h 5303520"/>
                <a:gd name="connsiteX81" fmla="*/ 3156668 w 6318157"/>
                <a:gd name="connsiteY81" fmla="*/ 4365266 h 5303520"/>
                <a:gd name="connsiteX82" fmla="*/ 3323645 w 6318157"/>
                <a:gd name="connsiteY82" fmla="*/ 4301655 h 5303520"/>
                <a:gd name="connsiteX83" fmla="*/ 3482671 w 6318157"/>
                <a:gd name="connsiteY83" fmla="*/ 4253947 h 5303520"/>
                <a:gd name="connsiteX84" fmla="*/ 3570136 w 6318157"/>
                <a:gd name="connsiteY84" fmla="*/ 4333461 h 5303520"/>
                <a:gd name="connsiteX85" fmla="*/ 3530379 w 6318157"/>
                <a:gd name="connsiteY85" fmla="*/ 4444779 h 5303520"/>
                <a:gd name="connsiteX86" fmla="*/ 3546282 w 6318157"/>
                <a:gd name="connsiteY86" fmla="*/ 4548146 h 5303520"/>
                <a:gd name="connsiteX87" fmla="*/ 3609892 w 6318157"/>
                <a:gd name="connsiteY87" fmla="*/ 4603805 h 5303520"/>
                <a:gd name="connsiteX88" fmla="*/ 3673503 w 6318157"/>
                <a:gd name="connsiteY88" fmla="*/ 4611756 h 5303520"/>
                <a:gd name="connsiteX89" fmla="*/ 3745064 w 6318157"/>
                <a:gd name="connsiteY89" fmla="*/ 4746928 h 5303520"/>
                <a:gd name="connsiteX90" fmla="*/ 4071068 w 6318157"/>
                <a:gd name="connsiteY90" fmla="*/ 4691269 h 5303520"/>
                <a:gd name="connsiteX91" fmla="*/ 4397071 w 6318157"/>
                <a:gd name="connsiteY91" fmla="*/ 4659464 h 5303520"/>
                <a:gd name="connsiteX92" fmla="*/ 4436828 w 6318157"/>
                <a:gd name="connsiteY92" fmla="*/ 4762831 h 5303520"/>
                <a:gd name="connsiteX93" fmla="*/ 4500438 w 6318157"/>
                <a:gd name="connsiteY93" fmla="*/ 4731026 h 5303520"/>
                <a:gd name="connsiteX94" fmla="*/ 4595854 w 6318157"/>
                <a:gd name="connsiteY94" fmla="*/ 4659464 h 5303520"/>
                <a:gd name="connsiteX95" fmla="*/ 4659464 w 6318157"/>
                <a:gd name="connsiteY95" fmla="*/ 4500438 h 5303520"/>
                <a:gd name="connsiteX96" fmla="*/ 4683318 w 6318157"/>
                <a:gd name="connsiteY96" fmla="*/ 4277801 h 5303520"/>
                <a:gd name="connsiteX97" fmla="*/ 4516341 w 6318157"/>
                <a:gd name="connsiteY97" fmla="*/ 4222142 h 5303520"/>
                <a:gd name="connsiteX98" fmla="*/ 4548146 w 6318157"/>
                <a:gd name="connsiteY98" fmla="*/ 4047214 h 5303520"/>
                <a:gd name="connsiteX99" fmla="*/ 4619708 w 6318157"/>
                <a:gd name="connsiteY99" fmla="*/ 3991554 h 5303520"/>
                <a:gd name="connsiteX100" fmla="*/ 4738977 w 6318157"/>
                <a:gd name="connsiteY100" fmla="*/ 3856382 h 5303520"/>
                <a:gd name="connsiteX101" fmla="*/ 4826442 w 6318157"/>
                <a:gd name="connsiteY101" fmla="*/ 3737113 h 5303520"/>
                <a:gd name="connsiteX102" fmla="*/ 4929809 w 6318157"/>
                <a:gd name="connsiteY102" fmla="*/ 3824577 h 5303520"/>
                <a:gd name="connsiteX103" fmla="*/ 4921857 w 6318157"/>
                <a:gd name="connsiteY103" fmla="*/ 3991554 h 5303520"/>
                <a:gd name="connsiteX104" fmla="*/ 4977516 w 6318157"/>
                <a:gd name="connsiteY104" fmla="*/ 4015408 h 5303520"/>
                <a:gd name="connsiteX105" fmla="*/ 5025224 w 6318157"/>
                <a:gd name="connsiteY105" fmla="*/ 3919993 h 5303520"/>
                <a:gd name="connsiteX106" fmla="*/ 5072932 w 6318157"/>
                <a:gd name="connsiteY106" fmla="*/ 3919993 h 5303520"/>
                <a:gd name="connsiteX107" fmla="*/ 5144494 w 6318157"/>
                <a:gd name="connsiteY107" fmla="*/ 3816626 h 5303520"/>
                <a:gd name="connsiteX108" fmla="*/ 5160396 w 6318157"/>
                <a:gd name="connsiteY108" fmla="*/ 3745064 h 5303520"/>
                <a:gd name="connsiteX109" fmla="*/ 5390984 w 6318157"/>
                <a:gd name="connsiteY109" fmla="*/ 3697356 h 5303520"/>
                <a:gd name="connsiteX110" fmla="*/ 5486400 w 6318157"/>
                <a:gd name="connsiteY110" fmla="*/ 3593989 h 5303520"/>
                <a:gd name="connsiteX111" fmla="*/ 5390984 w 6318157"/>
                <a:gd name="connsiteY111" fmla="*/ 3530379 h 5303520"/>
                <a:gd name="connsiteX112" fmla="*/ 5343276 w 6318157"/>
                <a:gd name="connsiteY112" fmla="*/ 3291840 h 5303520"/>
                <a:gd name="connsiteX113" fmla="*/ 5478449 w 6318157"/>
                <a:gd name="connsiteY113" fmla="*/ 3021495 h 5303520"/>
                <a:gd name="connsiteX114" fmla="*/ 5820355 w 6318157"/>
                <a:gd name="connsiteY114" fmla="*/ 2949934 h 5303520"/>
                <a:gd name="connsiteX115" fmla="*/ 6020959 w 6318157"/>
                <a:gd name="connsiteY115" fmla="*/ 2817743 h 5303520"/>
                <a:gd name="connsiteX116" fmla="*/ 6058811 w 6318157"/>
                <a:gd name="connsiteY116" fmla="*/ 2840189 h 5303520"/>
                <a:gd name="connsiteX117" fmla="*/ 6114056 w 6318157"/>
                <a:gd name="connsiteY117" fmla="*/ 2819234 h 5303520"/>
                <a:gd name="connsiteX118" fmla="*/ 6152156 w 6318157"/>
                <a:gd name="connsiteY118" fmla="*/ 2849714 h 5303520"/>
                <a:gd name="connsiteX119" fmla="*/ 6260741 w 6318157"/>
                <a:gd name="connsiteY119" fmla="*/ 2828759 h 5303520"/>
                <a:gd name="connsiteX120" fmla="*/ 6292298 w 6318157"/>
                <a:gd name="connsiteY120" fmla="*/ 2839444 h 5303520"/>
                <a:gd name="connsiteX121" fmla="*/ 6304556 w 6318157"/>
                <a:gd name="connsiteY121" fmla="*/ 2798279 h 5303520"/>
                <a:gd name="connsiteX122" fmla="*/ 6306461 w 6318157"/>
                <a:gd name="connsiteY122" fmla="*/ 2769704 h 5303520"/>
                <a:gd name="connsiteX123" fmla="*/ 6317891 w 6318157"/>
                <a:gd name="connsiteY123" fmla="*/ 2758274 h 5303520"/>
                <a:gd name="connsiteX124" fmla="*/ 6268361 w 6318157"/>
                <a:gd name="connsiteY124" fmla="*/ 2735414 h 5303520"/>
                <a:gd name="connsiteX125" fmla="*/ 6220736 w 6318157"/>
                <a:gd name="connsiteY125" fmla="*/ 2503749 h 5303520"/>
                <a:gd name="connsiteX126" fmla="*/ 6169301 w 6318157"/>
                <a:gd name="connsiteY126" fmla="*/ 2529968 h 5303520"/>
                <a:gd name="connsiteX127" fmla="*/ 6119771 w 6318157"/>
                <a:gd name="connsiteY127" fmla="*/ 2493479 h 5303520"/>
                <a:gd name="connsiteX128" fmla="*/ 6051191 w 6318157"/>
                <a:gd name="connsiteY128" fmla="*/ 2478533 h 5303520"/>
                <a:gd name="connsiteX129" fmla="*/ 6053096 w 6318157"/>
                <a:gd name="connsiteY129" fmla="*/ 2394713 h 5303520"/>
                <a:gd name="connsiteX130" fmla="*/ 6027337 w 6318157"/>
                <a:gd name="connsiteY130" fmla="*/ 2429537 h 5303520"/>
                <a:gd name="connsiteX131" fmla="*/ 5994041 w 6318157"/>
                <a:gd name="connsiteY131" fmla="*/ 2371853 h 5303520"/>
                <a:gd name="connsiteX132" fmla="*/ 5976896 w 6318157"/>
                <a:gd name="connsiteY132" fmla="*/ 2232788 h 5303520"/>
                <a:gd name="connsiteX133" fmla="*/ 5915936 w 6318157"/>
                <a:gd name="connsiteY133" fmla="*/ 2234693 h 5303520"/>
                <a:gd name="connsiteX134" fmla="*/ 5892910 w 6318157"/>
                <a:gd name="connsiteY134" fmla="*/ 2169877 h 5303520"/>
                <a:gd name="connsiteX135" fmla="*/ 5813066 w 6318157"/>
                <a:gd name="connsiteY135" fmla="*/ 2200403 h 5303520"/>
                <a:gd name="connsiteX136" fmla="*/ 5752106 w 6318157"/>
                <a:gd name="connsiteY136" fmla="*/ 2166113 h 5303520"/>
                <a:gd name="connsiteX137" fmla="*/ 5719721 w 6318157"/>
                <a:gd name="connsiteY137" fmla="*/ 2187068 h 5303520"/>
                <a:gd name="connsiteX138" fmla="*/ 5653046 w 6318157"/>
                <a:gd name="connsiteY138" fmla="*/ 2169923 h 5303520"/>
                <a:gd name="connsiteX139" fmla="*/ 5677231 w 6318157"/>
                <a:gd name="connsiteY139" fmla="*/ 2146852 h 5303520"/>
                <a:gd name="connsiteX140" fmla="*/ 5628281 w 6318157"/>
                <a:gd name="connsiteY140" fmla="*/ 2105153 h 5303520"/>
                <a:gd name="connsiteX141" fmla="*/ 5488388 w 6318157"/>
                <a:gd name="connsiteY141" fmla="*/ 2108421 h 5303520"/>
                <a:gd name="connsiteX142" fmla="*/ 5453021 w 6318157"/>
                <a:gd name="connsiteY142" fmla="*/ 2187068 h 5303520"/>
                <a:gd name="connsiteX143" fmla="*/ 5472071 w 6318157"/>
                <a:gd name="connsiteY143" fmla="*/ 2234693 h 5303520"/>
                <a:gd name="connsiteX144" fmla="*/ 5422541 w 6318157"/>
                <a:gd name="connsiteY144" fmla="*/ 2248028 h 5303520"/>
                <a:gd name="connsiteX145" fmla="*/ 5451116 w 6318157"/>
                <a:gd name="connsiteY145" fmla="*/ 2293748 h 5303520"/>
                <a:gd name="connsiteX146" fmla="*/ 5516631 w 6318157"/>
                <a:gd name="connsiteY146" fmla="*/ 2288402 h 5303520"/>
                <a:gd name="connsiteX147" fmla="*/ 5523506 w 6318157"/>
                <a:gd name="connsiteY147" fmla="*/ 2339468 h 5303520"/>
                <a:gd name="connsiteX148" fmla="*/ 5399681 w 6318157"/>
                <a:gd name="connsiteY148" fmla="*/ 2505203 h 5303520"/>
                <a:gd name="connsiteX149" fmla="*/ 5360918 w 6318157"/>
                <a:gd name="connsiteY149" fmla="*/ 2654079 h 5303520"/>
                <a:gd name="connsiteX150" fmla="*/ 5346341 w 6318157"/>
                <a:gd name="connsiteY150" fmla="*/ 2575688 h 5303520"/>
                <a:gd name="connsiteX151" fmla="*/ 5304431 w 6318157"/>
                <a:gd name="connsiteY151" fmla="*/ 2575688 h 5303520"/>
                <a:gd name="connsiteX152" fmla="*/ 5273951 w 6318157"/>
                <a:gd name="connsiteY152" fmla="*/ 2518538 h 5303520"/>
                <a:gd name="connsiteX153" fmla="*/ 5203714 w 6318157"/>
                <a:gd name="connsiteY153" fmla="*/ 2560982 h 5303520"/>
                <a:gd name="connsiteX154" fmla="*/ 5070116 w 6318157"/>
                <a:gd name="connsiteY154" fmla="*/ 2501393 h 5303520"/>
                <a:gd name="connsiteX155" fmla="*/ 4991763 w 6318157"/>
                <a:gd name="connsiteY155" fmla="*/ 2533567 h 5303520"/>
                <a:gd name="connsiteX156" fmla="*/ 4904381 w 6318157"/>
                <a:gd name="connsiteY156" fmla="*/ 2524253 h 5303520"/>
                <a:gd name="connsiteX157" fmla="*/ 4875806 w 6318157"/>
                <a:gd name="connsiteY157" fmla="*/ 2455673 h 5303520"/>
                <a:gd name="connsiteX158" fmla="*/ 4803416 w 6318157"/>
                <a:gd name="connsiteY158" fmla="*/ 2444243 h 5303520"/>
                <a:gd name="connsiteX159" fmla="*/ 4822466 w 6318157"/>
                <a:gd name="connsiteY159" fmla="*/ 2369948 h 5303520"/>
                <a:gd name="connsiteX160" fmla="*/ 4699221 w 6318157"/>
                <a:gd name="connsiteY160" fmla="*/ 2337683 h 5303520"/>
                <a:gd name="connsiteX161" fmla="*/ 4325509 w 6318157"/>
                <a:gd name="connsiteY161" fmla="*/ 2202511 h 5303520"/>
                <a:gd name="connsiteX162" fmla="*/ 3705308 w 6318157"/>
                <a:gd name="connsiteY162" fmla="*/ 2035534 h 5303520"/>
                <a:gd name="connsiteX163" fmla="*/ 3641697 w 6318157"/>
                <a:gd name="connsiteY163" fmla="*/ 1677725 h 5303520"/>
                <a:gd name="connsiteX164" fmla="*/ 3458817 w 6318157"/>
                <a:gd name="connsiteY164" fmla="*/ 1526650 h 5303520"/>
                <a:gd name="connsiteX165" fmla="*/ 3593989 w 6318157"/>
                <a:gd name="connsiteY165" fmla="*/ 1343770 h 5303520"/>
                <a:gd name="connsiteX166" fmla="*/ 3601941 w 6318157"/>
                <a:gd name="connsiteY166" fmla="*/ 1097280 h 5303520"/>
                <a:gd name="connsiteX167" fmla="*/ 3148716 w 6318157"/>
                <a:gd name="connsiteY167" fmla="*/ 906448 h 5303520"/>
                <a:gd name="connsiteX168" fmla="*/ 2806810 w 6318157"/>
                <a:gd name="connsiteY168" fmla="*/ 834887 h 5303520"/>
                <a:gd name="connsiteX169" fmla="*/ 2600076 w 6318157"/>
                <a:gd name="connsiteY169" fmla="*/ 811033 h 5303520"/>
                <a:gd name="connsiteX170" fmla="*/ 2544417 w 6318157"/>
                <a:gd name="connsiteY170" fmla="*/ 580445 h 5303520"/>
                <a:gd name="connsiteX171" fmla="*/ 2464904 w 6318157"/>
                <a:gd name="connsiteY171" fmla="*/ 357808 h 5303520"/>
                <a:gd name="connsiteX172" fmla="*/ 2417196 w 6318157"/>
                <a:gd name="connsiteY172" fmla="*/ 230587 h 5303520"/>
                <a:gd name="connsiteX173" fmla="*/ 2496709 w 6318157"/>
                <a:gd name="connsiteY173" fmla="*/ 135172 h 5303520"/>
                <a:gd name="connsiteX0" fmla="*/ 2496709 w 6318157"/>
                <a:gd name="connsiteY0" fmla="*/ 135172 h 5303520"/>
                <a:gd name="connsiteX1" fmla="*/ 2393343 w 6318157"/>
                <a:gd name="connsiteY1" fmla="*/ 71561 h 5303520"/>
                <a:gd name="connsiteX2" fmla="*/ 2210463 w 6318157"/>
                <a:gd name="connsiteY2" fmla="*/ 79513 h 5303520"/>
                <a:gd name="connsiteX3" fmla="*/ 2059388 w 6318157"/>
                <a:gd name="connsiteY3" fmla="*/ 0 h 5303520"/>
                <a:gd name="connsiteX4" fmla="*/ 1908313 w 6318157"/>
                <a:gd name="connsiteY4" fmla="*/ 103367 h 5303520"/>
                <a:gd name="connsiteX5" fmla="*/ 1884459 w 6318157"/>
                <a:gd name="connsiteY5" fmla="*/ 310101 h 5303520"/>
                <a:gd name="connsiteX6" fmla="*/ 1773141 w 6318157"/>
                <a:gd name="connsiteY6" fmla="*/ 294198 h 5303520"/>
                <a:gd name="connsiteX7" fmla="*/ 1606163 w 6318157"/>
                <a:gd name="connsiteY7" fmla="*/ 318052 h 5303520"/>
                <a:gd name="connsiteX8" fmla="*/ 1391478 w 6318157"/>
                <a:gd name="connsiteY8" fmla="*/ 190831 h 5303520"/>
                <a:gd name="connsiteX9" fmla="*/ 1256306 w 6318157"/>
                <a:gd name="connsiteY9" fmla="*/ 190831 h 5303520"/>
                <a:gd name="connsiteX10" fmla="*/ 1208598 w 6318157"/>
                <a:gd name="connsiteY10" fmla="*/ 381662 h 5303520"/>
                <a:gd name="connsiteX11" fmla="*/ 1041621 w 6318157"/>
                <a:gd name="connsiteY11" fmla="*/ 548640 h 5303520"/>
                <a:gd name="connsiteX12" fmla="*/ 930303 w 6318157"/>
                <a:gd name="connsiteY12" fmla="*/ 628153 h 5303520"/>
                <a:gd name="connsiteX13" fmla="*/ 842838 w 6318157"/>
                <a:gd name="connsiteY13" fmla="*/ 572494 h 5303520"/>
                <a:gd name="connsiteX14" fmla="*/ 747423 w 6318157"/>
                <a:gd name="connsiteY14" fmla="*/ 755374 h 5303520"/>
                <a:gd name="connsiteX15" fmla="*/ 222636 w 6318157"/>
                <a:gd name="connsiteY15" fmla="*/ 930302 h 5303520"/>
                <a:gd name="connsiteX16" fmla="*/ 254442 w 6318157"/>
                <a:gd name="connsiteY16" fmla="*/ 1073426 h 5303520"/>
                <a:gd name="connsiteX17" fmla="*/ 302149 w 6318157"/>
                <a:gd name="connsiteY17" fmla="*/ 1256306 h 5303520"/>
                <a:gd name="connsiteX18" fmla="*/ 341906 w 6318157"/>
                <a:gd name="connsiteY18" fmla="*/ 1288111 h 5303520"/>
                <a:gd name="connsiteX19" fmla="*/ 508883 w 6318157"/>
                <a:gd name="connsiteY19" fmla="*/ 1319916 h 5303520"/>
                <a:gd name="connsiteX20" fmla="*/ 532737 w 6318157"/>
                <a:gd name="connsiteY20" fmla="*/ 1542553 h 5303520"/>
                <a:gd name="connsiteX21" fmla="*/ 930303 w 6318157"/>
                <a:gd name="connsiteY21" fmla="*/ 1717481 h 5303520"/>
                <a:gd name="connsiteX22" fmla="*/ 818984 w 6318157"/>
                <a:gd name="connsiteY22" fmla="*/ 1844702 h 5303520"/>
                <a:gd name="connsiteX23" fmla="*/ 644056 w 6318157"/>
                <a:gd name="connsiteY23" fmla="*/ 1828800 h 5303520"/>
                <a:gd name="connsiteX24" fmla="*/ 636104 w 6318157"/>
                <a:gd name="connsiteY24" fmla="*/ 2075290 h 5303520"/>
                <a:gd name="connsiteX25" fmla="*/ 755374 w 6318157"/>
                <a:gd name="connsiteY25" fmla="*/ 2178657 h 5303520"/>
                <a:gd name="connsiteX26" fmla="*/ 818984 w 6318157"/>
                <a:gd name="connsiteY26" fmla="*/ 2289975 h 5303520"/>
                <a:gd name="connsiteX27" fmla="*/ 818984 w 6318157"/>
                <a:gd name="connsiteY27" fmla="*/ 2329732 h 5303520"/>
                <a:gd name="connsiteX28" fmla="*/ 580445 w 6318157"/>
                <a:gd name="connsiteY28" fmla="*/ 2361537 h 5303520"/>
                <a:gd name="connsiteX29" fmla="*/ 485029 w 6318157"/>
                <a:gd name="connsiteY29" fmla="*/ 2393342 h 5303520"/>
                <a:gd name="connsiteX30" fmla="*/ 437322 w 6318157"/>
                <a:gd name="connsiteY30" fmla="*/ 2544417 h 5303520"/>
                <a:gd name="connsiteX31" fmla="*/ 238539 w 6318157"/>
                <a:gd name="connsiteY31" fmla="*/ 2615979 h 5303520"/>
                <a:gd name="connsiteX32" fmla="*/ 294198 w 6318157"/>
                <a:gd name="connsiteY32" fmla="*/ 2687541 h 5303520"/>
                <a:gd name="connsiteX33" fmla="*/ 405516 w 6318157"/>
                <a:gd name="connsiteY33" fmla="*/ 2727297 h 5303520"/>
                <a:gd name="connsiteX34" fmla="*/ 349857 w 6318157"/>
                <a:gd name="connsiteY34" fmla="*/ 2854518 h 5303520"/>
                <a:gd name="connsiteX35" fmla="*/ 206734 w 6318157"/>
                <a:gd name="connsiteY35" fmla="*/ 3021495 h 5303520"/>
                <a:gd name="connsiteX36" fmla="*/ 166977 w 6318157"/>
                <a:gd name="connsiteY36" fmla="*/ 3260034 h 5303520"/>
                <a:gd name="connsiteX37" fmla="*/ 103367 w 6318157"/>
                <a:gd name="connsiteY37" fmla="*/ 3450866 h 5303520"/>
                <a:gd name="connsiteX38" fmla="*/ 0 w 6318157"/>
                <a:gd name="connsiteY38" fmla="*/ 3570135 h 5303520"/>
                <a:gd name="connsiteX39" fmla="*/ 0 w 6318157"/>
                <a:gd name="connsiteY39" fmla="*/ 3649648 h 5303520"/>
                <a:gd name="connsiteX40" fmla="*/ 15903 w 6318157"/>
                <a:gd name="connsiteY40" fmla="*/ 3729161 h 5303520"/>
                <a:gd name="connsiteX41" fmla="*/ 127221 w 6318157"/>
                <a:gd name="connsiteY41" fmla="*/ 3745064 h 5303520"/>
                <a:gd name="connsiteX42" fmla="*/ 190831 w 6318157"/>
                <a:gd name="connsiteY42" fmla="*/ 3641697 h 5303520"/>
                <a:gd name="connsiteX43" fmla="*/ 326003 w 6318157"/>
                <a:gd name="connsiteY43" fmla="*/ 3586038 h 5303520"/>
                <a:gd name="connsiteX44" fmla="*/ 326003 w 6318157"/>
                <a:gd name="connsiteY44" fmla="*/ 3586038 h 5303520"/>
                <a:gd name="connsiteX45" fmla="*/ 445273 w 6318157"/>
                <a:gd name="connsiteY45" fmla="*/ 3705307 h 5303520"/>
                <a:gd name="connsiteX46" fmla="*/ 413468 w 6318157"/>
                <a:gd name="connsiteY46" fmla="*/ 3760967 h 5303520"/>
                <a:gd name="connsiteX47" fmla="*/ 357809 w 6318157"/>
                <a:gd name="connsiteY47" fmla="*/ 4174434 h 5303520"/>
                <a:gd name="connsiteX48" fmla="*/ 556591 w 6318157"/>
                <a:gd name="connsiteY48" fmla="*/ 3991554 h 5303520"/>
                <a:gd name="connsiteX49" fmla="*/ 620202 w 6318157"/>
                <a:gd name="connsiteY49" fmla="*/ 4023360 h 5303520"/>
                <a:gd name="connsiteX50" fmla="*/ 723569 w 6318157"/>
                <a:gd name="connsiteY50" fmla="*/ 4039262 h 5303520"/>
                <a:gd name="connsiteX51" fmla="*/ 795130 w 6318157"/>
                <a:gd name="connsiteY51" fmla="*/ 4150581 h 5303520"/>
                <a:gd name="connsiteX52" fmla="*/ 1025718 w 6318157"/>
                <a:gd name="connsiteY52" fmla="*/ 4253947 h 5303520"/>
                <a:gd name="connsiteX53" fmla="*/ 1176793 w 6318157"/>
                <a:gd name="connsiteY53" fmla="*/ 4500438 h 5303520"/>
                <a:gd name="connsiteX54" fmla="*/ 1144988 w 6318157"/>
                <a:gd name="connsiteY54" fmla="*/ 4595854 h 5303520"/>
                <a:gd name="connsiteX55" fmla="*/ 1614115 w 6318157"/>
                <a:gd name="connsiteY55" fmla="*/ 4842344 h 5303520"/>
                <a:gd name="connsiteX56" fmla="*/ 1614115 w 6318157"/>
                <a:gd name="connsiteY56" fmla="*/ 4993419 h 5303520"/>
                <a:gd name="connsiteX57" fmla="*/ 1614115 w 6318157"/>
                <a:gd name="connsiteY57" fmla="*/ 5128591 h 5303520"/>
                <a:gd name="connsiteX58" fmla="*/ 1653871 w 6318157"/>
                <a:gd name="connsiteY58" fmla="*/ 5255812 h 5303520"/>
                <a:gd name="connsiteX59" fmla="*/ 1844703 w 6318157"/>
                <a:gd name="connsiteY59" fmla="*/ 5303520 h 5303520"/>
                <a:gd name="connsiteX60" fmla="*/ 1844703 w 6318157"/>
                <a:gd name="connsiteY60" fmla="*/ 5303520 h 5303520"/>
                <a:gd name="connsiteX61" fmla="*/ 1971923 w 6318157"/>
                <a:gd name="connsiteY61" fmla="*/ 5247861 h 5303520"/>
                <a:gd name="connsiteX62" fmla="*/ 2115047 w 6318157"/>
                <a:gd name="connsiteY62" fmla="*/ 5239909 h 5303520"/>
                <a:gd name="connsiteX63" fmla="*/ 2170706 w 6318157"/>
                <a:gd name="connsiteY63" fmla="*/ 5144494 h 5303520"/>
                <a:gd name="connsiteX64" fmla="*/ 2083242 w 6318157"/>
                <a:gd name="connsiteY64" fmla="*/ 5080883 h 5303520"/>
                <a:gd name="connsiteX65" fmla="*/ 2011680 w 6318157"/>
                <a:gd name="connsiteY65" fmla="*/ 5033175 h 5303520"/>
                <a:gd name="connsiteX66" fmla="*/ 1932167 w 6318157"/>
                <a:gd name="connsiteY66" fmla="*/ 4937760 h 5303520"/>
                <a:gd name="connsiteX67" fmla="*/ 1884459 w 6318157"/>
                <a:gd name="connsiteY67" fmla="*/ 4834393 h 5303520"/>
                <a:gd name="connsiteX68" fmla="*/ 1940118 w 6318157"/>
                <a:gd name="connsiteY68" fmla="*/ 4770782 h 5303520"/>
                <a:gd name="connsiteX69" fmla="*/ 2226365 w 6318157"/>
                <a:gd name="connsiteY69" fmla="*/ 4683318 h 5303520"/>
                <a:gd name="connsiteX70" fmla="*/ 2313829 w 6318157"/>
                <a:gd name="connsiteY70" fmla="*/ 4707172 h 5303520"/>
                <a:gd name="connsiteX71" fmla="*/ 2449002 w 6318157"/>
                <a:gd name="connsiteY71" fmla="*/ 4731026 h 5303520"/>
                <a:gd name="connsiteX72" fmla="*/ 2504661 w 6318157"/>
                <a:gd name="connsiteY72" fmla="*/ 4826441 h 5303520"/>
                <a:gd name="connsiteX73" fmla="*/ 2584174 w 6318157"/>
                <a:gd name="connsiteY73" fmla="*/ 4818490 h 5303520"/>
                <a:gd name="connsiteX74" fmla="*/ 2798859 w 6318157"/>
                <a:gd name="connsiteY74" fmla="*/ 4818490 h 5303520"/>
                <a:gd name="connsiteX75" fmla="*/ 2934031 w 6318157"/>
                <a:gd name="connsiteY75" fmla="*/ 4945711 h 5303520"/>
                <a:gd name="connsiteX76" fmla="*/ 2910177 w 6318157"/>
                <a:gd name="connsiteY76" fmla="*/ 5136542 h 5303520"/>
                <a:gd name="connsiteX77" fmla="*/ 2981739 w 6318157"/>
                <a:gd name="connsiteY77" fmla="*/ 5080883 h 5303520"/>
                <a:gd name="connsiteX78" fmla="*/ 3101009 w 6318157"/>
                <a:gd name="connsiteY78" fmla="*/ 5144494 h 5303520"/>
                <a:gd name="connsiteX79" fmla="*/ 3164619 w 6318157"/>
                <a:gd name="connsiteY79" fmla="*/ 4842344 h 5303520"/>
                <a:gd name="connsiteX80" fmla="*/ 3116911 w 6318157"/>
                <a:gd name="connsiteY80" fmla="*/ 4476584 h 5303520"/>
                <a:gd name="connsiteX81" fmla="*/ 3156668 w 6318157"/>
                <a:gd name="connsiteY81" fmla="*/ 4365266 h 5303520"/>
                <a:gd name="connsiteX82" fmla="*/ 3323645 w 6318157"/>
                <a:gd name="connsiteY82" fmla="*/ 4301655 h 5303520"/>
                <a:gd name="connsiteX83" fmla="*/ 3482671 w 6318157"/>
                <a:gd name="connsiteY83" fmla="*/ 4253947 h 5303520"/>
                <a:gd name="connsiteX84" fmla="*/ 3570136 w 6318157"/>
                <a:gd name="connsiteY84" fmla="*/ 4333461 h 5303520"/>
                <a:gd name="connsiteX85" fmla="*/ 3530379 w 6318157"/>
                <a:gd name="connsiteY85" fmla="*/ 4444779 h 5303520"/>
                <a:gd name="connsiteX86" fmla="*/ 3546282 w 6318157"/>
                <a:gd name="connsiteY86" fmla="*/ 4548146 h 5303520"/>
                <a:gd name="connsiteX87" fmla="*/ 3609892 w 6318157"/>
                <a:gd name="connsiteY87" fmla="*/ 4603805 h 5303520"/>
                <a:gd name="connsiteX88" fmla="*/ 3673503 w 6318157"/>
                <a:gd name="connsiteY88" fmla="*/ 4611756 h 5303520"/>
                <a:gd name="connsiteX89" fmla="*/ 3745064 w 6318157"/>
                <a:gd name="connsiteY89" fmla="*/ 4746928 h 5303520"/>
                <a:gd name="connsiteX90" fmla="*/ 4071068 w 6318157"/>
                <a:gd name="connsiteY90" fmla="*/ 4691269 h 5303520"/>
                <a:gd name="connsiteX91" fmla="*/ 4397071 w 6318157"/>
                <a:gd name="connsiteY91" fmla="*/ 4659464 h 5303520"/>
                <a:gd name="connsiteX92" fmla="*/ 4436828 w 6318157"/>
                <a:gd name="connsiteY92" fmla="*/ 4762831 h 5303520"/>
                <a:gd name="connsiteX93" fmla="*/ 4500438 w 6318157"/>
                <a:gd name="connsiteY93" fmla="*/ 4731026 h 5303520"/>
                <a:gd name="connsiteX94" fmla="*/ 4595854 w 6318157"/>
                <a:gd name="connsiteY94" fmla="*/ 4659464 h 5303520"/>
                <a:gd name="connsiteX95" fmla="*/ 4659464 w 6318157"/>
                <a:gd name="connsiteY95" fmla="*/ 4500438 h 5303520"/>
                <a:gd name="connsiteX96" fmla="*/ 4683318 w 6318157"/>
                <a:gd name="connsiteY96" fmla="*/ 4277801 h 5303520"/>
                <a:gd name="connsiteX97" fmla="*/ 4516341 w 6318157"/>
                <a:gd name="connsiteY97" fmla="*/ 4222142 h 5303520"/>
                <a:gd name="connsiteX98" fmla="*/ 4548146 w 6318157"/>
                <a:gd name="connsiteY98" fmla="*/ 4047214 h 5303520"/>
                <a:gd name="connsiteX99" fmla="*/ 4619708 w 6318157"/>
                <a:gd name="connsiteY99" fmla="*/ 3991554 h 5303520"/>
                <a:gd name="connsiteX100" fmla="*/ 4738977 w 6318157"/>
                <a:gd name="connsiteY100" fmla="*/ 3856382 h 5303520"/>
                <a:gd name="connsiteX101" fmla="*/ 4826442 w 6318157"/>
                <a:gd name="connsiteY101" fmla="*/ 3737113 h 5303520"/>
                <a:gd name="connsiteX102" fmla="*/ 4929809 w 6318157"/>
                <a:gd name="connsiteY102" fmla="*/ 3824577 h 5303520"/>
                <a:gd name="connsiteX103" fmla="*/ 4921857 w 6318157"/>
                <a:gd name="connsiteY103" fmla="*/ 3991554 h 5303520"/>
                <a:gd name="connsiteX104" fmla="*/ 4977516 w 6318157"/>
                <a:gd name="connsiteY104" fmla="*/ 4015408 h 5303520"/>
                <a:gd name="connsiteX105" fmla="*/ 5025224 w 6318157"/>
                <a:gd name="connsiteY105" fmla="*/ 3919993 h 5303520"/>
                <a:gd name="connsiteX106" fmla="*/ 5072932 w 6318157"/>
                <a:gd name="connsiteY106" fmla="*/ 3919993 h 5303520"/>
                <a:gd name="connsiteX107" fmla="*/ 5144494 w 6318157"/>
                <a:gd name="connsiteY107" fmla="*/ 3816626 h 5303520"/>
                <a:gd name="connsiteX108" fmla="*/ 5160396 w 6318157"/>
                <a:gd name="connsiteY108" fmla="*/ 3745064 h 5303520"/>
                <a:gd name="connsiteX109" fmla="*/ 5390984 w 6318157"/>
                <a:gd name="connsiteY109" fmla="*/ 3697356 h 5303520"/>
                <a:gd name="connsiteX110" fmla="*/ 5486400 w 6318157"/>
                <a:gd name="connsiteY110" fmla="*/ 3593989 h 5303520"/>
                <a:gd name="connsiteX111" fmla="*/ 5390984 w 6318157"/>
                <a:gd name="connsiteY111" fmla="*/ 3530379 h 5303520"/>
                <a:gd name="connsiteX112" fmla="*/ 5343276 w 6318157"/>
                <a:gd name="connsiteY112" fmla="*/ 3291840 h 5303520"/>
                <a:gd name="connsiteX113" fmla="*/ 5478449 w 6318157"/>
                <a:gd name="connsiteY113" fmla="*/ 3021495 h 5303520"/>
                <a:gd name="connsiteX114" fmla="*/ 5820355 w 6318157"/>
                <a:gd name="connsiteY114" fmla="*/ 2949934 h 5303520"/>
                <a:gd name="connsiteX115" fmla="*/ 6020959 w 6318157"/>
                <a:gd name="connsiteY115" fmla="*/ 2817743 h 5303520"/>
                <a:gd name="connsiteX116" fmla="*/ 6058811 w 6318157"/>
                <a:gd name="connsiteY116" fmla="*/ 2840189 h 5303520"/>
                <a:gd name="connsiteX117" fmla="*/ 6114056 w 6318157"/>
                <a:gd name="connsiteY117" fmla="*/ 2819234 h 5303520"/>
                <a:gd name="connsiteX118" fmla="*/ 6152156 w 6318157"/>
                <a:gd name="connsiteY118" fmla="*/ 2849714 h 5303520"/>
                <a:gd name="connsiteX119" fmla="*/ 6260741 w 6318157"/>
                <a:gd name="connsiteY119" fmla="*/ 2828759 h 5303520"/>
                <a:gd name="connsiteX120" fmla="*/ 6292298 w 6318157"/>
                <a:gd name="connsiteY120" fmla="*/ 2839444 h 5303520"/>
                <a:gd name="connsiteX121" fmla="*/ 6304556 w 6318157"/>
                <a:gd name="connsiteY121" fmla="*/ 2798279 h 5303520"/>
                <a:gd name="connsiteX122" fmla="*/ 6306461 w 6318157"/>
                <a:gd name="connsiteY122" fmla="*/ 2769704 h 5303520"/>
                <a:gd name="connsiteX123" fmla="*/ 6317891 w 6318157"/>
                <a:gd name="connsiteY123" fmla="*/ 2758274 h 5303520"/>
                <a:gd name="connsiteX124" fmla="*/ 6268361 w 6318157"/>
                <a:gd name="connsiteY124" fmla="*/ 2735414 h 5303520"/>
                <a:gd name="connsiteX125" fmla="*/ 6220736 w 6318157"/>
                <a:gd name="connsiteY125" fmla="*/ 2503749 h 5303520"/>
                <a:gd name="connsiteX126" fmla="*/ 6169301 w 6318157"/>
                <a:gd name="connsiteY126" fmla="*/ 2529968 h 5303520"/>
                <a:gd name="connsiteX127" fmla="*/ 6119771 w 6318157"/>
                <a:gd name="connsiteY127" fmla="*/ 2493479 h 5303520"/>
                <a:gd name="connsiteX128" fmla="*/ 6051191 w 6318157"/>
                <a:gd name="connsiteY128" fmla="*/ 2478533 h 5303520"/>
                <a:gd name="connsiteX129" fmla="*/ 6053096 w 6318157"/>
                <a:gd name="connsiteY129" fmla="*/ 2394713 h 5303520"/>
                <a:gd name="connsiteX130" fmla="*/ 6027337 w 6318157"/>
                <a:gd name="connsiteY130" fmla="*/ 2429537 h 5303520"/>
                <a:gd name="connsiteX131" fmla="*/ 5994041 w 6318157"/>
                <a:gd name="connsiteY131" fmla="*/ 2371853 h 5303520"/>
                <a:gd name="connsiteX132" fmla="*/ 5976896 w 6318157"/>
                <a:gd name="connsiteY132" fmla="*/ 2232788 h 5303520"/>
                <a:gd name="connsiteX133" fmla="*/ 5915936 w 6318157"/>
                <a:gd name="connsiteY133" fmla="*/ 2234693 h 5303520"/>
                <a:gd name="connsiteX134" fmla="*/ 5892910 w 6318157"/>
                <a:gd name="connsiteY134" fmla="*/ 2169877 h 5303520"/>
                <a:gd name="connsiteX135" fmla="*/ 5813066 w 6318157"/>
                <a:gd name="connsiteY135" fmla="*/ 2200403 h 5303520"/>
                <a:gd name="connsiteX136" fmla="*/ 5752106 w 6318157"/>
                <a:gd name="connsiteY136" fmla="*/ 2166113 h 5303520"/>
                <a:gd name="connsiteX137" fmla="*/ 5719721 w 6318157"/>
                <a:gd name="connsiteY137" fmla="*/ 2187068 h 5303520"/>
                <a:gd name="connsiteX138" fmla="*/ 5653046 w 6318157"/>
                <a:gd name="connsiteY138" fmla="*/ 2169923 h 5303520"/>
                <a:gd name="connsiteX139" fmla="*/ 5677231 w 6318157"/>
                <a:gd name="connsiteY139" fmla="*/ 2146852 h 5303520"/>
                <a:gd name="connsiteX140" fmla="*/ 5628281 w 6318157"/>
                <a:gd name="connsiteY140" fmla="*/ 2105153 h 5303520"/>
                <a:gd name="connsiteX141" fmla="*/ 5488388 w 6318157"/>
                <a:gd name="connsiteY141" fmla="*/ 2108421 h 5303520"/>
                <a:gd name="connsiteX142" fmla="*/ 5453021 w 6318157"/>
                <a:gd name="connsiteY142" fmla="*/ 2187068 h 5303520"/>
                <a:gd name="connsiteX143" fmla="*/ 5472071 w 6318157"/>
                <a:gd name="connsiteY143" fmla="*/ 2234693 h 5303520"/>
                <a:gd name="connsiteX144" fmla="*/ 5422541 w 6318157"/>
                <a:gd name="connsiteY144" fmla="*/ 2248028 h 5303520"/>
                <a:gd name="connsiteX145" fmla="*/ 5451116 w 6318157"/>
                <a:gd name="connsiteY145" fmla="*/ 2293748 h 5303520"/>
                <a:gd name="connsiteX146" fmla="*/ 5516631 w 6318157"/>
                <a:gd name="connsiteY146" fmla="*/ 2288402 h 5303520"/>
                <a:gd name="connsiteX147" fmla="*/ 5523506 w 6318157"/>
                <a:gd name="connsiteY147" fmla="*/ 2339468 h 5303520"/>
                <a:gd name="connsiteX148" fmla="*/ 5399681 w 6318157"/>
                <a:gd name="connsiteY148" fmla="*/ 2505203 h 5303520"/>
                <a:gd name="connsiteX149" fmla="*/ 5360918 w 6318157"/>
                <a:gd name="connsiteY149" fmla="*/ 2654079 h 5303520"/>
                <a:gd name="connsiteX150" fmla="*/ 5346341 w 6318157"/>
                <a:gd name="connsiteY150" fmla="*/ 2575688 h 5303520"/>
                <a:gd name="connsiteX151" fmla="*/ 5304431 w 6318157"/>
                <a:gd name="connsiteY151" fmla="*/ 2575688 h 5303520"/>
                <a:gd name="connsiteX152" fmla="*/ 5273951 w 6318157"/>
                <a:gd name="connsiteY152" fmla="*/ 2518538 h 5303520"/>
                <a:gd name="connsiteX153" fmla="*/ 5203714 w 6318157"/>
                <a:gd name="connsiteY153" fmla="*/ 2560982 h 5303520"/>
                <a:gd name="connsiteX154" fmla="*/ 5070116 w 6318157"/>
                <a:gd name="connsiteY154" fmla="*/ 2501393 h 5303520"/>
                <a:gd name="connsiteX155" fmla="*/ 4991763 w 6318157"/>
                <a:gd name="connsiteY155" fmla="*/ 2533567 h 5303520"/>
                <a:gd name="connsiteX156" fmla="*/ 4904381 w 6318157"/>
                <a:gd name="connsiteY156" fmla="*/ 2524253 h 5303520"/>
                <a:gd name="connsiteX157" fmla="*/ 4875806 w 6318157"/>
                <a:gd name="connsiteY157" fmla="*/ 2455673 h 5303520"/>
                <a:gd name="connsiteX158" fmla="*/ 4803416 w 6318157"/>
                <a:gd name="connsiteY158" fmla="*/ 2444243 h 5303520"/>
                <a:gd name="connsiteX159" fmla="*/ 4822466 w 6318157"/>
                <a:gd name="connsiteY159" fmla="*/ 2369948 h 5303520"/>
                <a:gd name="connsiteX160" fmla="*/ 4699221 w 6318157"/>
                <a:gd name="connsiteY160" fmla="*/ 2337683 h 5303520"/>
                <a:gd name="connsiteX161" fmla="*/ 4325509 w 6318157"/>
                <a:gd name="connsiteY161" fmla="*/ 2202511 h 5303520"/>
                <a:gd name="connsiteX162" fmla="*/ 3705308 w 6318157"/>
                <a:gd name="connsiteY162" fmla="*/ 2035534 h 5303520"/>
                <a:gd name="connsiteX163" fmla="*/ 3641697 w 6318157"/>
                <a:gd name="connsiteY163" fmla="*/ 1677725 h 5303520"/>
                <a:gd name="connsiteX164" fmla="*/ 3458817 w 6318157"/>
                <a:gd name="connsiteY164" fmla="*/ 1526650 h 5303520"/>
                <a:gd name="connsiteX165" fmla="*/ 3593989 w 6318157"/>
                <a:gd name="connsiteY165" fmla="*/ 1343770 h 5303520"/>
                <a:gd name="connsiteX166" fmla="*/ 3601941 w 6318157"/>
                <a:gd name="connsiteY166" fmla="*/ 1097280 h 5303520"/>
                <a:gd name="connsiteX167" fmla="*/ 3148716 w 6318157"/>
                <a:gd name="connsiteY167" fmla="*/ 906448 h 5303520"/>
                <a:gd name="connsiteX168" fmla="*/ 2806810 w 6318157"/>
                <a:gd name="connsiteY168" fmla="*/ 834887 h 5303520"/>
                <a:gd name="connsiteX169" fmla="*/ 2600076 w 6318157"/>
                <a:gd name="connsiteY169" fmla="*/ 811033 h 5303520"/>
                <a:gd name="connsiteX170" fmla="*/ 2544417 w 6318157"/>
                <a:gd name="connsiteY170" fmla="*/ 580445 h 5303520"/>
                <a:gd name="connsiteX171" fmla="*/ 2464904 w 6318157"/>
                <a:gd name="connsiteY171" fmla="*/ 357808 h 5303520"/>
                <a:gd name="connsiteX172" fmla="*/ 2417196 w 6318157"/>
                <a:gd name="connsiteY172" fmla="*/ 230587 h 5303520"/>
                <a:gd name="connsiteX173" fmla="*/ 2496709 w 6318157"/>
                <a:gd name="connsiteY173" fmla="*/ 135172 h 5303520"/>
                <a:gd name="connsiteX0" fmla="*/ 2496709 w 6318157"/>
                <a:gd name="connsiteY0" fmla="*/ 135172 h 5303520"/>
                <a:gd name="connsiteX1" fmla="*/ 2393343 w 6318157"/>
                <a:gd name="connsiteY1" fmla="*/ 71561 h 5303520"/>
                <a:gd name="connsiteX2" fmla="*/ 2210463 w 6318157"/>
                <a:gd name="connsiteY2" fmla="*/ 79513 h 5303520"/>
                <a:gd name="connsiteX3" fmla="*/ 2059388 w 6318157"/>
                <a:gd name="connsiteY3" fmla="*/ 0 h 5303520"/>
                <a:gd name="connsiteX4" fmla="*/ 1908313 w 6318157"/>
                <a:gd name="connsiteY4" fmla="*/ 103367 h 5303520"/>
                <a:gd name="connsiteX5" fmla="*/ 1884459 w 6318157"/>
                <a:gd name="connsiteY5" fmla="*/ 310101 h 5303520"/>
                <a:gd name="connsiteX6" fmla="*/ 1773141 w 6318157"/>
                <a:gd name="connsiteY6" fmla="*/ 294198 h 5303520"/>
                <a:gd name="connsiteX7" fmla="*/ 1606163 w 6318157"/>
                <a:gd name="connsiteY7" fmla="*/ 318052 h 5303520"/>
                <a:gd name="connsiteX8" fmla="*/ 1391478 w 6318157"/>
                <a:gd name="connsiteY8" fmla="*/ 190831 h 5303520"/>
                <a:gd name="connsiteX9" fmla="*/ 1256306 w 6318157"/>
                <a:gd name="connsiteY9" fmla="*/ 190831 h 5303520"/>
                <a:gd name="connsiteX10" fmla="*/ 1208598 w 6318157"/>
                <a:gd name="connsiteY10" fmla="*/ 381662 h 5303520"/>
                <a:gd name="connsiteX11" fmla="*/ 1041621 w 6318157"/>
                <a:gd name="connsiteY11" fmla="*/ 548640 h 5303520"/>
                <a:gd name="connsiteX12" fmla="*/ 930303 w 6318157"/>
                <a:gd name="connsiteY12" fmla="*/ 628153 h 5303520"/>
                <a:gd name="connsiteX13" fmla="*/ 842838 w 6318157"/>
                <a:gd name="connsiteY13" fmla="*/ 572494 h 5303520"/>
                <a:gd name="connsiteX14" fmla="*/ 747423 w 6318157"/>
                <a:gd name="connsiteY14" fmla="*/ 755374 h 5303520"/>
                <a:gd name="connsiteX15" fmla="*/ 222636 w 6318157"/>
                <a:gd name="connsiteY15" fmla="*/ 930302 h 5303520"/>
                <a:gd name="connsiteX16" fmla="*/ 254442 w 6318157"/>
                <a:gd name="connsiteY16" fmla="*/ 1073426 h 5303520"/>
                <a:gd name="connsiteX17" fmla="*/ 302149 w 6318157"/>
                <a:gd name="connsiteY17" fmla="*/ 1256306 h 5303520"/>
                <a:gd name="connsiteX18" fmla="*/ 341906 w 6318157"/>
                <a:gd name="connsiteY18" fmla="*/ 1288111 h 5303520"/>
                <a:gd name="connsiteX19" fmla="*/ 508883 w 6318157"/>
                <a:gd name="connsiteY19" fmla="*/ 1319916 h 5303520"/>
                <a:gd name="connsiteX20" fmla="*/ 532737 w 6318157"/>
                <a:gd name="connsiteY20" fmla="*/ 1542553 h 5303520"/>
                <a:gd name="connsiteX21" fmla="*/ 930303 w 6318157"/>
                <a:gd name="connsiteY21" fmla="*/ 1717481 h 5303520"/>
                <a:gd name="connsiteX22" fmla="*/ 818984 w 6318157"/>
                <a:gd name="connsiteY22" fmla="*/ 1844702 h 5303520"/>
                <a:gd name="connsiteX23" fmla="*/ 644056 w 6318157"/>
                <a:gd name="connsiteY23" fmla="*/ 1828800 h 5303520"/>
                <a:gd name="connsiteX24" fmla="*/ 636104 w 6318157"/>
                <a:gd name="connsiteY24" fmla="*/ 2075290 h 5303520"/>
                <a:gd name="connsiteX25" fmla="*/ 755374 w 6318157"/>
                <a:gd name="connsiteY25" fmla="*/ 2178657 h 5303520"/>
                <a:gd name="connsiteX26" fmla="*/ 818984 w 6318157"/>
                <a:gd name="connsiteY26" fmla="*/ 2289975 h 5303520"/>
                <a:gd name="connsiteX27" fmla="*/ 818984 w 6318157"/>
                <a:gd name="connsiteY27" fmla="*/ 2329732 h 5303520"/>
                <a:gd name="connsiteX28" fmla="*/ 580445 w 6318157"/>
                <a:gd name="connsiteY28" fmla="*/ 2361537 h 5303520"/>
                <a:gd name="connsiteX29" fmla="*/ 485029 w 6318157"/>
                <a:gd name="connsiteY29" fmla="*/ 2393342 h 5303520"/>
                <a:gd name="connsiteX30" fmla="*/ 437322 w 6318157"/>
                <a:gd name="connsiteY30" fmla="*/ 2544417 h 5303520"/>
                <a:gd name="connsiteX31" fmla="*/ 238539 w 6318157"/>
                <a:gd name="connsiteY31" fmla="*/ 2615979 h 5303520"/>
                <a:gd name="connsiteX32" fmla="*/ 294198 w 6318157"/>
                <a:gd name="connsiteY32" fmla="*/ 2687541 h 5303520"/>
                <a:gd name="connsiteX33" fmla="*/ 405516 w 6318157"/>
                <a:gd name="connsiteY33" fmla="*/ 2727297 h 5303520"/>
                <a:gd name="connsiteX34" fmla="*/ 349857 w 6318157"/>
                <a:gd name="connsiteY34" fmla="*/ 2854518 h 5303520"/>
                <a:gd name="connsiteX35" fmla="*/ 206734 w 6318157"/>
                <a:gd name="connsiteY35" fmla="*/ 3021495 h 5303520"/>
                <a:gd name="connsiteX36" fmla="*/ 166977 w 6318157"/>
                <a:gd name="connsiteY36" fmla="*/ 3260034 h 5303520"/>
                <a:gd name="connsiteX37" fmla="*/ 103367 w 6318157"/>
                <a:gd name="connsiteY37" fmla="*/ 3450866 h 5303520"/>
                <a:gd name="connsiteX38" fmla="*/ 0 w 6318157"/>
                <a:gd name="connsiteY38" fmla="*/ 3570135 h 5303520"/>
                <a:gd name="connsiteX39" fmla="*/ 0 w 6318157"/>
                <a:gd name="connsiteY39" fmla="*/ 3649648 h 5303520"/>
                <a:gd name="connsiteX40" fmla="*/ 15903 w 6318157"/>
                <a:gd name="connsiteY40" fmla="*/ 3729161 h 5303520"/>
                <a:gd name="connsiteX41" fmla="*/ 127221 w 6318157"/>
                <a:gd name="connsiteY41" fmla="*/ 3745064 h 5303520"/>
                <a:gd name="connsiteX42" fmla="*/ 190831 w 6318157"/>
                <a:gd name="connsiteY42" fmla="*/ 3641697 h 5303520"/>
                <a:gd name="connsiteX43" fmla="*/ 326003 w 6318157"/>
                <a:gd name="connsiteY43" fmla="*/ 3586038 h 5303520"/>
                <a:gd name="connsiteX44" fmla="*/ 326003 w 6318157"/>
                <a:gd name="connsiteY44" fmla="*/ 3586038 h 5303520"/>
                <a:gd name="connsiteX45" fmla="*/ 445273 w 6318157"/>
                <a:gd name="connsiteY45" fmla="*/ 3705307 h 5303520"/>
                <a:gd name="connsiteX46" fmla="*/ 413468 w 6318157"/>
                <a:gd name="connsiteY46" fmla="*/ 3760967 h 5303520"/>
                <a:gd name="connsiteX47" fmla="*/ 357809 w 6318157"/>
                <a:gd name="connsiteY47" fmla="*/ 4174434 h 5303520"/>
                <a:gd name="connsiteX48" fmla="*/ 556591 w 6318157"/>
                <a:gd name="connsiteY48" fmla="*/ 3991554 h 5303520"/>
                <a:gd name="connsiteX49" fmla="*/ 620202 w 6318157"/>
                <a:gd name="connsiteY49" fmla="*/ 4023360 h 5303520"/>
                <a:gd name="connsiteX50" fmla="*/ 723569 w 6318157"/>
                <a:gd name="connsiteY50" fmla="*/ 4039262 h 5303520"/>
                <a:gd name="connsiteX51" fmla="*/ 795130 w 6318157"/>
                <a:gd name="connsiteY51" fmla="*/ 4150581 h 5303520"/>
                <a:gd name="connsiteX52" fmla="*/ 1025718 w 6318157"/>
                <a:gd name="connsiteY52" fmla="*/ 4253947 h 5303520"/>
                <a:gd name="connsiteX53" fmla="*/ 1176793 w 6318157"/>
                <a:gd name="connsiteY53" fmla="*/ 4500438 h 5303520"/>
                <a:gd name="connsiteX54" fmla="*/ 1144988 w 6318157"/>
                <a:gd name="connsiteY54" fmla="*/ 4595854 h 5303520"/>
                <a:gd name="connsiteX55" fmla="*/ 1614115 w 6318157"/>
                <a:gd name="connsiteY55" fmla="*/ 4842344 h 5303520"/>
                <a:gd name="connsiteX56" fmla="*/ 1614115 w 6318157"/>
                <a:gd name="connsiteY56" fmla="*/ 4993419 h 5303520"/>
                <a:gd name="connsiteX57" fmla="*/ 1614115 w 6318157"/>
                <a:gd name="connsiteY57" fmla="*/ 5128591 h 5303520"/>
                <a:gd name="connsiteX58" fmla="*/ 1653871 w 6318157"/>
                <a:gd name="connsiteY58" fmla="*/ 5255812 h 5303520"/>
                <a:gd name="connsiteX59" fmla="*/ 1844703 w 6318157"/>
                <a:gd name="connsiteY59" fmla="*/ 5303520 h 5303520"/>
                <a:gd name="connsiteX60" fmla="*/ 1844703 w 6318157"/>
                <a:gd name="connsiteY60" fmla="*/ 5303520 h 5303520"/>
                <a:gd name="connsiteX61" fmla="*/ 1971923 w 6318157"/>
                <a:gd name="connsiteY61" fmla="*/ 5247861 h 5303520"/>
                <a:gd name="connsiteX62" fmla="*/ 2115047 w 6318157"/>
                <a:gd name="connsiteY62" fmla="*/ 5239909 h 5303520"/>
                <a:gd name="connsiteX63" fmla="*/ 2170706 w 6318157"/>
                <a:gd name="connsiteY63" fmla="*/ 5144494 h 5303520"/>
                <a:gd name="connsiteX64" fmla="*/ 2083242 w 6318157"/>
                <a:gd name="connsiteY64" fmla="*/ 5080883 h 5303520"/>
                <a:gd name="connsiteX65" fmla="*/ 2011680 w 6318157"/>
                <a:gd name="connsiteY65" fmla="*/ 5033175 h 5303520"/>
                <a:gd name="connsiteX66" fmla="*/ 1932167 w 6318157"/>
                <a:gd name="connsiteY66" fmla="*/ 4937760 h 5303520"/>
                <a:gd name="connsiteX67" fmla="*/ 1884459 w 6318157"/>
                <a:gd name="connsiteY67" fmla="*/ 4834393 h 5303520"/>
                <a:gd name="connsiteX68" fmla="*/ 1940118 w 6318157"/>
                <a:gd name="connsiteY68" fmla="*/ 4770782 h 5303520"/>
                <a:gd name="connsiteX69" fmla="*/ 2226365 w 6318157"/>
                <a:gd name="connsiteY69" fmla="*/ 4683318 h 5303520"/>
                <a:gd name="connsiteX70" fmla="*/ 2313829 w 6318157"/>
                <a:gd name="connsiteY70" fmla="*/ 4707172 h 5303520"/>
                <a:gd name="connsiteX71" fmla="*/ 2449002 w 6318157"/>
                <a:gd name="connsiteY71" fmla="*/ 4731026 h 5303520"/>
                <a:gd name="connsiteX72" fmla="*/ 2504661 w 6318157"/>
                <a:gd name="connsiteY72" fmla="*/ 4826441 h 5303520"/>
                <a:gd name="connsiteX73" fmla="*/ 2584174 w 6318157"/>
                <a:gd name="connsiteY73" fmla="*/ 4818490 h 5303520"/>
                <a:gd name="connsiteX74" fmla="*/ 2798859 w 6318157"/>
                <a:gd name="connsiteY74" fmla="*/ 4818490 h 5303520"/>
                <a:gd name="connsiteX75" fmla="*/ 2934031 w 6318157"/>
                <a:gd name="connsiteY75" fmla="*/ 4945711 h 5303520"/>
                <a:gd name="connsiteX76" fmla="*/ 2910177 w 6318157"/>
                <a:gd name="connsiteY76" fmla="*/ 5136542 h 5303520"/>
                <a:gd name="connsiteX77" fmla="*/ 2981739 w 6318157"/>
                <a:gd name="connsiteY77" fmla="*/ 5080883 h 5303520"/>
                <a:gd name="connsiteX78" fmla="*/ 3101009 w 6318157"/>
                <a:gd name="connsiteY78" fmla="*/ 5144494 h 5303520"/>
                <a:gd name="connsiteX79" fmla="*/ 3164619 w 6318157"/>
                <a:gd name="connsiteY79" fmla="*/ 4842344 h 5303520"/>
                <a:gd name="connsiteX80" fmla="*/ 3116911 w 6318157"/>
                <a:gd name="connsiteY80" fmla="*/ 4476584 h 5303520"/>
                <a:gd name="connsiteX81" fmla="*/ 3156668 w 6318157"/>
                <a:gd name="connsiteY81" fmla="*/ 4365266 h 5303520"/>
                <a:gd name="connsiteX82" fmla="*/ 3323645 w 6318157"/>
                <a:gd name="connsiteY82" fmla="*/ 4301655 h 5303520"/>
                <a:gd name="connsiteX83" fmla="*/ 3482671 w 6318157"/>
                <a:gd name="connsiteY83" fmla="*/ 4253947 h 5303520"/>
                <a:gd name="connsiteX84" fmla="*/ 3570136 w 6318157"/>
                <a:gd name="connsiteY84" fmla="*/ 4333461 h 5303520"/>
                <a:gd name="connsiteX85" fmla="*/ 3530379 w 6318157"/>
                <a:gd name="connsiteY85" fmla="*/ 4444779 h 5303520"/>
                <a:gd name="connsiteX86" fmla="*/ 3546282 w 6318157"/>
                <a:gd name="connsiteY86" fmla="*/ 4548146 h 5303520"/>
                <a:gd name="connsiteX87" fmla="*/ 3609892 w 6318157"/>
                <a:gd name="connsiteY87" fmla="*/ 4603805 h 5303520"/>
                <a:gd name="connsiteX88" fmla="*/ 3673503 w 6318157"/>
                <a:gd name="connsiteY88" fmla="*/ 4611756 h 5303520"/>
                <a:gd name="connsiteX89" fmla="*/ 3745064 w 6318157"/>
                <a:gd name="connsiteY89" fmla="*/ 4746928 h 5303520"/>
                <a:gd name="connsiteX90" fmla="*/ 4071068 w 6318157"/>
                <a:gd name="connsiteY90" fmla="*/ 4691269 h 5303520"/>
                <a:gd name="connsiteX91" fmla="*/ 4397071 w 6318157"/>
                <a:gd name="connsiteY91" fmla="*/ 4659464 h 5303520"/>
                <a:gd name="connsiteX92" fmla="*/ 4436828 w 6318157"/>
                <a:gd name="connsiteY92" fmla="*/ 4762831 h 5303520"/>
                <a:gd name="connsiteX93" fmla="*/ 4500438 w 6318157"/>
                <a:gd name="connsiteY93" fmla="*/ 4731026 h 5303520"/>
                <a:gd name="connsiteX94" fmla="*/ 4595854 w 6318157"/>
                <a:gd name="connsiteY94" fmla="*/ 4659464 h 5303520"/>
                <a:gd name="connsiteX95" fmla="*/ 4659464 w 6318157"/>
                <a:gd name="connsiteY95" fmla="*/ 4500438 h 5303520"/>
                <a:gd name="connsiteX96" fmla="*/ 4683318 w 6318157"/>
                <a:gd name="connsiteY96" fmla="*/ 4277801 h 5303520"/>
                <a:gd name="connsiteX97" fmla="*/ 4516341 w 6318157"/>
                <a:gd name="connsiteY97" fmla="*/ 4222142 h 5303520"/>
                <a:gd name="connsiteX98" fmla="*/ 4548146 w 6318157"/>
                <a:gd name="connsiteY98" fmla="*/ 4047214 h 5303520"/>
                <a:gd name="connsiteX99" fmla="*/ 4619708 w 6318157"/>
                <a:gd name="connsiteY99" fmla="*/ 3991554 h 5303520"/>
                <a:gd name="connsiteX100" fmla="*/ 4738977 w 6318157"/>
                <a:gd name="connsiteY100" fmla="*/ 3856382 h 5303520"/>
                <a:gd name="connsiteX101" fmla="*/ 4826442 w 6318157"/>
                <a:gd name="connsiteY101" fmla="*/ 3737113 h 5303520"/>
                <a:gd name="connsiteX102" fmla="*/ 4929809 w 6318157"/>
                <a:gd name="connsiteY102" fmla="*/ 3824577 h 5303520"/>
                <a:gd name="connsiteX103" fmla="*/ 4921857 w 6318157"/>
                <a:gd name="connsiteY103" fmla="*/ 3991554 h 5303520"/>
                <a:gd name="connsiteX104" fmla="*/ 4977516 w 6318157"/>
                <a:gd name="connsiteY104" fmla="*/ 4015408 h 5303520"/>
                <a:gd name="connsiteX105" fmla="*/ 5025224 w 6318157"/>
                <a:gd name="connsiteY105" fmla="*/ 3919993 h 5303520"/>
                <a:gd name="connsiteX106" fmla="*/ 5072932 w 6318157"/>
                <a:gd name="connsiteY106" fmla="*/ 3919993 h 5303520"/>
                <a:gd name="connsiteX107" fmla="*/ 5144494 w 6318157"/>
                <a:gd name="connsiteY107" fmla="*/ 3816626 h 5303520"/>
                <a:gd name="connsiteX108" fmla="*/ 5160396 w 6318157"/>
                <a:gd name="connsiteY108" fmla="*/ 3745064 h 5303520"/>
                <a:gd name="connsiteX109" fmla="*/ 5390984 w 6318157"/>
                <a:gd name="connsiteY109" fmla="*/ 3697356 h 5303520"/>
                <a:gd name="connsiteX110" fmla="*/ 5486400 w 6318157"/>
                <a:gd name="connsiteY110" fmla="*/ 3593989 h 5303520"/>
                <a:gd name="connsiteX111" fmla="*/ 5390984 w 6318157"/>
                <a:gd name="connsiteY111" fmla="*/ 3530379 h 5303520"/>
                <a:gd name="connsiteX112" fmla="*/ 5343276 w 6318157"/>
                <a:gd name="connsiteY112" fmla="*/ 3291840 h 5303520"/>
                <a:gd name="connsiteX113" fmla="*/ 5478449 w 6318157"/>
                <a:gd name="connsiteY113" fmla="*/ 3021495 h 5303520"/>
                <a:gd name="connsiteX114" fmla="*/ 5820355 w 6318157"/>
                <a:gd name="connsiteY114" fmla="*/ 2949934 h 5303520"/>
                <a:gd name="connsiteX115" fmla="*/ 6020959 w 6318157"/>
                <a:gd name="connsiteY115" fmla="*/ 2817743 h 5303520"/>
                <a:gd name="connsiteX116" fmla="*/ 6058811 w 6318157"/>
                <a:gd name="connsiteY116" fmla="*/ 2840189 h 5303520"/>
                <a:gd name="connsiteX117" fmla="*/ 6114056 w 6318157"/>
                <a:gd name="connsiteY117" fmla="*/ 2819234 h 5303520"/>
                <a:gd name="connsiteX118" fmla="*/ 6152156 w 6318157"/>
                <a:gd name="connsiteY118" fmla="*/ 2849714 h 5303520"/>
                <a:gd name="connsiteX119" fmla="*/ 6260741 w 6318157"/>
                <a:gd name="connsiteY119" fmla="*/ 2828759 h 5303520"/>
                <a:gd name="connsiteX120" fmla="*/ 6292298 w 6318157"/>
                <a:gd name="connsiteY120" fmla="*/ 2839444 h 5303520"/>
                <a:gd name="connsiteX121" fmla="*/ 6304556 w 6318157"/>
                <a:gd name="connsiteY121" fmla="*/ 2798279 h 5303520"/>
                <a:gd name="connsiteX122" fmla="*/ 6306461 w 6318157"/>
                <a:gd name="connsiteY122" fmla="*/ 2769704 h 5303520"/>
                <a:gd name="connsiteX123" fmla="*/ 6317891 w 6318157"/>
                <a:gd name="connsiteY123" fmla="*/ 2758274 h 5303520"/>
                <a:gd name="connsiteX124" fmla="*/ 6268361 w 6318157"/>
                <a:gd name="connsiteY124" fmla="*/ 2735414 h 5303520"/>
                <a:gd name="connsiteX125" fmla="*/ 6220736 w 6318157"/>
                <a:gd name="connsiteY125" fmla="*/ 2503749 h 5303520"/>
                <a:gd name="connsiteX126" fmla="*/ 6169301 w 6318157"/>
                <a:gd name="connsiteY126" fmla="*/ 2529968 h 5303520"/>
                <a:gd name="connsiteX127" fmla="*/ 6119771 w 6318157"/>
                <a:gd name="connsiteY127" fmla="*/ 2493479 h 5303520"/>
                <a:gd name="connsiteX128" fmla="*/ 6051191 w 6318157"/>
                <a:gd name="connsiteY128" fmla="*/ 2478533 h 5303520"/>
                <a:gd name="connsiteX129" fmla="*/ 6053096 w 6318157"/>
                <a:gd name="connsiteY129" fmla="*/ 2394713 h 5303520"/>
                <a:gd name="connsiteX130" fmla="*/ 6027337 w 6318157"/>
                <a:gd name="connsiteY130" fmla="*/ 2429537 h 5303520"/>
                <a:gd name="connsiteX131" fmla="*/ 5994041 w 6318157"/>
                <a:gd name="connsiteY131" fmla="*/ 2371853 h 5303520"/>
                <a:gd name="connsiteX132" fmla="*/ 5976896 w 6318157"/>
                <a:gd name="connsiteY132" fmla="*/ 2232788 h 5303520"/>
                <a:gd name="connsiteX133" fmla="*/ 5915936 w 6318157"/>
                <a:gd name="connsiteY133" fmla="*/ 2234693 h 5303520"/>
                <a:gd name="connsiteX134" fmla="*/ 5892910 w 6318157"/>
                <a:gd name="connsiteY134" fmla="*/ 2169877 h 5303520"/>
                <a:gd name="connsiteX135" fmla="*/ 5813066 w 6318157"/>
                <a:gd name="connsiteY135" fmla="*/ 2200403 h 5303520"/>
                <a:gd name="connsiteX136" fmla="*/ 5752106 w 6318157"/>
                <a:gd name="connsiteY136" fmla="*/ 2166113 h 5303520"/>
                <a:gd name="connsiteX137" fmla="*/ 5719721 w 6318157"/>
                <a:gd name="connsiteY137" fmla="*/ 2187068 h 5303520"/>
                <a:gd name="connsiteX138" fmla="*/ 5653046 w 6318157"/>
                <a:gd name="connsiteY138" fmla="*/ 2169923 h 5303520"/>
                <a:gd name="connsiteX139" fmla="*/ 5677231 w 6318157"/>
                <a:gd name="connsiteY139" fmla="*/ 2146852 h 5303520"/>
                <a:gd name="connsiteX140" fmla="*/ 5628281 w 6318157"/>
                <a:gd name="connsiteY140" fmla="*/ 2105153 h 5303520"/>
                <a:gd name="connsiteX141" fmla="*/ 5488388 w 6318157"/>
                <a:gd name="connsiteY141" fmla="*/ 2108421 h 5303520"/>
                <a:gd name="connsiteX142" fmla="*/ 5453021 w 6318157"/>
                <a:gd name="connsiteY142" fmla="*/ 2187068 h 5303520"/>
                <a:gd name="connsiteX143" fmla="*/ 5472071 w 6318157"/>
                <a:gd name="connsiteY143" fmla="*/ 2234693 h 5303520"/>
                <a:gd name="connsiteX144" fmla="*/ 5422541 w 6318157"/>
                <a:gd name="connsiteY144" fmla="*/ 2248028 h 5303520"/>
                <a:gd name="connsiteX145" fmla="*/ 5451116 w 6318157"/>
                <a:gd name="connsiteY145" fmla="*/ 2293748 h 5303520"/>
                <a:gd name="connsiteX146" fmla="*/ 5516631 w 6318157"/>
                <a:gd name="connsiteY146" fmla="*/ 2288402 h 5303520"/>
                <a:gd name="connsiteX147" fmla="*/ 5523506 w 6318157"/>
                <a:gd name="connsiteY147" fmla="*/ 2339468 h 5303520"/>
                <a:gd name="connsiteX148" fmla="*/ 5399681 w 6318157"/>
                <a:gd name="connsiteY148" fmla="*/ 2505203 h 5303520"/>
                <a:gd name="connsiteX149" fmla="*/ 5360918 w 6318157"/>
                <a:gd name="connsiteY149" fmla="*/ 2654079 h 5303520"/>
                <a:gd name="connsiteX150" fmla="*/ 5346341 w 6318157"/>
                <a:gd name="connsiteY150" fmla="*/ 2575688 h 5303520"/>
                <a:gd name="connsiteX151" fmla="*/ 5304431 w 6318157"/>
                <a:gd name="connsiteY151" fmla="*/ 2575688 h 5303520"/>
                <a:gd name="connsiteX152" fmla="*/ 5273951 w 6318157"/>
                <a:gd name="connsiteY152" fmla="*/ 2518538 h 5303520"/>
                <a:gd name="connsiteX153" fmla="*/ 5203714 w 6318157"/>
                <a:gd name="connsiteY153" fmla="*/ 2560982 h 5303520"/>
                <a:gd name="connsiteX154" fmla="*/ 5070116 w 6318157"/>
                <a:gd name="connsiteY154" fmla="*/ 2501393 h 5303520"/>
                <a:gd name="connsiteX155" fmla="*/ 4991763 w 6318157"/>
                <a:gd name="connsiteY155" fmla="*/ 2533567 h 5303520"/>
                <a:gd name="connsiteX156" fmla="*/ 4904381 w 6318157"/>
                <a:gd name="connsiteY156" fmla="*/ 2524253 h 5303520"/>
                <a:gd name="connsiteX157" fmla="*/ 4875806 w 6318157"/>
                <a:gd name="connsiteY157" fmla="*/ 2455673 h 5303520"/>
                <a:gd name="connsiteX158" fmla="*/ 4803416 w 6318157"/>
                <a:gd name="connsiteY158" fmla="*/ 2444243 h 5303520"/>
                <a:gd name="connsiteX159" fmla="*/ 4822466 w 6318157"/>
                <a:gd name="connsiteY159" fmla="*/ 2369948 h 5303520"/>
                <a:gd name="connsiteX160" fmla="*/ 4699221 w 6318157"/>
                <a:gd name="connsiteY160" fmla="*/ 2312918 h 5303520"/>
                <a:gd name="connsiteX161" fmla="*/ 4325509 w 6318157"/>
                <a:gd name="connsiteY161" fmla="*/ 2202511 h 5303520"/>
                <a:gd name="connsiteX162" fmla="*/ 3705308 w 6318157"/>
                <a:gd name="connsiteY162" fmla="*/ 2035534 h 5303520"/>
                <a:gd name="connsiteX163" fmla="*/ 3641697 w 6318157"/>
                <a:gd name="connsiteY163" fmla="*/ 1677725 h 5303520"/>
                <a:gd name="connsiteX164" fmla="*/ 3458817 w 6318157"/>
                <a:gd name="connsiteY164" fmla="*/ 1526650 h 5303520"/>
                <a:gd name="connsiteX165" fmla="*/ 3593989 w 6318157"/>
                <a:gd name="connsiteY165" fmla="*/ 1343770 h 5303520"/>
                <a:gd name="connsiteX166" fmla="*/ 3601941 w 6318157"/>
                <a:gd name="connsiteY166" fmla="*/ 1097280 h 5303520"/>
                <a:gd name="connsiteX167" fmla="*/ 3148716 w 6318157"/>
                <a:gd name="connsiteY167" fmla="*/ 906448 h 5303520"/>
                <a:gd name="connsiteX168" fmla="*/ 2806810 w 6318157"/>
                <a:gd name="connsiteY168" fmla="*/ 834887 h 5303520"/>
                <a:gd name="connsiteX169" fmla="*/ 2600076 w 6318157"/>
                <a:gd name="connsiteY169" fmla="*/ 811033 h 5303520"/>
                <a:gd name="connsiteX170" fmla="*/ 2544417 w 6318157"/>
                <a:gd name="connsiteY170" fmla="*/ 580445 h 5303520"/>
                <a:gd name="connsiteX171" fmla="*/ 2464904 w 6318157"/>
                <a:gd name="connsiteY171" fmla="*/ 357808 h 5303520"/>
                <a:gd name="connsiteX172" fmla="*/ 2417196 w 6318157"/>
                <a:gd name="connsiteY172" fmla="*/ 230587 h 5303520"/>
                <a:gd name="connsiteX173" fmla="*/ 2496709 w 6318157"/>
                <a:gd name="connsiteY173" fmla="*/ 135172 h 5303520"/>
                <a:gd name="connsiteX0" fmla="*/ 2496709 w 6318157"/>
                <a:gd name="connsiteY0" fmla="*/ 135172 h 5303520"/>
                <a:gd name="connsiteX1" fmla="*/ 2393343 w 6318157"/>
                <a:gd name="connsiteY1" fmla="*/ 71561 h 5303520"/>
                <a:gd name="connsiteX2" fmla="*/ 2210463 w 6318157"/>
                <a:gd name="connsiteY2" fmla="*/ 79513 h 5303520"/>
                <a:gd name="connsiteX3" fmla="*/ 2059388 w 6318157"/>
                <a:gd name="connsiteY3" fmla="*/ 0 h 5303520"/>
                <a:gd name="connsiteX4" fmla="*/ 1908313 w 6318157"/>
                <a:gd name="connsiteY4" fmla="*/ 103367 h 5303520"/>
                <a:gd name="connsiteX5" fmla="*/ 1884459 w 6318157"/>
                <a:gd name="connsiteY5" fmla="*/ 310101 h 5303520"/>
                <a:gd name="connsiteX6" fmla="*/ 1773141 w 6318157"/>
                <a:gd name="connsiteY6" fmla="*/ 294198 h 5303520"/>
                <a:gd name="connsiteX7" fmla="*/ 1606163 w 6318157"/>
                <a:gd name="connsiteY7" fmla="*/ 318052 h 5303520"/>
                <a:gd name="connsiteX8" fmla="*/ 1391478 w 6318157"/>
                <a:gd name="connsiteY8" fmla="*/ 190831 h 5303520"/>
                <a:gd name="connsiteX9" fmla="*/ 1256306 w 6318157"/>
                <a:gd name="connsiteY9" fmla="*/ 190831 h 5303520"/>
                <a:gd name="connsiteX10" fmla="*/ 1208598 w 6318157"/>
                <a:gd name="connsiteY10" fmla="*/ 381662 h 5303520"/>
                <a:gd name="connsiteX11" fmla="*/ 1041621 w 6318157"/>
                <a:gd name="connsiteY11" fmla="*/ 548640 h 5303520"/>
                <a:gd name="connsiteX12" fmla="*/ 930303 w 6318157"/>
                <a:gd name="connsiteY12" fmla="*/ 628153 h 5303520"/>
                <a:gd name="connsiteX13" fmla="*/ 842838 w 6318157"/>
                <a:gd name="connsiteY13" fmla="*/ 572494 h 5303520"/>
                <a:gd name="connsiteX14" fmla="*/ 747423 w 6318157"/>
                <a:gd name="connsiteY14" fmla="*/ 755374 h 5303520"/>
                <a:gd name="connsiteX15" fmla="*/ 222636 w 6318157"/>
                <a:gd name="connsiteY15" fmla="*/ 930302 h 5303520"/>
                <a:gd name="connsiteX16" fmla="*/ 254442 w 6318157"/>
                <a:gd name="connsiteY16" fmla="*/ 1073426 h 5303520"/>
                <a:gd name="connsiteX17" fmla="*/ 302149 w 6318157"/>
                <a:gd name="connsiteY17" fmla="*/ 1256306 h 5303520"/>
                <a:gd name="connsiteX18" fmla="*/ 341906 w 6318157"/>
                <a:gd name="connsiteY18" fmla="*/ 1288111 h 5303520"/>
                <a:gd name="connsiteX19" fmla="*/ 508883 w 6318157"/>
                <a:gd name="connsiteY19" fmla="*/ 1319916 h 5303520"/>
                <a:gd name="connsiteX20" fmla="*/ 532737 w 6318157"/>
                <a:gd name="connsiteY20" fmla="*/ 1542553 h 5303520"/>
                <a:gd name="connsiteX21" fmla="*/ 930303 w 6318157"/>
                <a:gd name="connsiteY21" fmla="*/ 1717481 h 5303520"/>
                <a:gd name="connsiteX22" fmla="*/ 818984 w 6318157"/>
                <a:gd name="connsiteY22" fmla="*/ 1844702 h 5303520"/>
                <a:gd name="connsiteX23" fmla="*/ 644056 w 6318157"/>
                <a:gd name="connsiteY23" fmla="*/ 1828800 h 5303520"/>
                <a:gd name="connsiteX24" fmla="*/ 636104 w 6318157"/>
                <a:gd name="connsiteY24" fmla="*/ 2075290 h 5303520"/>
                <a:gd name="connsiteX25" fmla="*/ 755374 w 6318157"/>
                <a:gd name="connsiteY25" fmla="*/ 2178657 h 5303520"/>
                <a:gd name="connsiteX26" fmla="*/ 818984 w 6318157"/>
                <a:gd name="connsiteY26" fmla="*/ 2289975 h 5303520"/>
                <a:gd name="connsiteX27" fmla="*/ 818984 w 6318157"/>
                <a:gd name="connsiteY27" fmla="*/ 2329732 h 5303520"/>
                <a:gd name="connsiteX28" fmla="*/ 580445 w 6318157"/>
                <a:gd name="connsiteY28" fmla="*/ 2361537 h 5303520"/>
                <a:gd name="connsiteX29" fmla="*/ 485029 w 6318157"/>
                <a:gd name="connsiteY29" fmla="*/ 2393342 h 5303520"/>
                <a:gd name="connsiteX30" fmla="*/ 437322 w 6318157"/>
                <a:gd name="connsiteY30" fmla="*/ 2544417 h 5303520"/>
                <a:gd name="connsiteX31" fmla="*/ 238539 w 6318157"/>
                <a:gd name="connsiteY31" fmla="*/ 2615979 h 5303520"/>
                <a:gd name="connsiteX32" fmla="*/ 294198 w 6318157"/>
                <a:gd name="connsiteY32" fmla="*/ 2687541 h 5303520"/>
                <a:gd name="connsiteX33" fmla="*/ 405516 w 6318157"/>
                <a:gd name="connsiteY33" fmla="*/ 2727297 h 5303520"/>
                <a:gd name="connsiteX34" fmla="*/ 349857 w 6318157"/>
                <a:gd name="connsiteY34" fmla="*/ 2854518 h 5303520"/>
                <a:gd name="connsiteX35" fmla="*/ 206734 w 6318157"/>
                <a:gd name="connsiteY35" fmla="*/ 3021495 h 5303520"/>
                <a:gd name="connsiteX36" fmla="*/ 166977 w 6318157"/>
                <a:gd name="connsiteY36" fmla="*/ 3260034 h 5303520"/>
                <a:gd name="connsiteX37" fmla="*/ 103367 w 6318157"/>
                <a:gd name="connsiteY37" fmla="*/ 3450866 h 5303520"/>
                <a:gd name="connsiteX38" fmla="*/ 0 w 6318157"/>
                <a:gd name="connsiteY38" fmla="*/ 3570135 h 5303520"/>
                <a:gd name="connsiteX39" fmla="*/ 0 w 6318157"/>
                <a:gd name="connsiteY39" fmla="*/ 3649648 h 5303520"/>
                <a:gd name="connsiteX40" fmla="*/ 15903 w 6318157"/>
                <a:gd name="connsiteY40" fmla="*/ 3729161 h 5303520"/>
                <a:gd name="connsiteX41" fmla="*/ 127221 w 6318157"/>
                <a:gd name="connsiteY41" fmla="*/ 3745064 h 5303520"/>
                <a:gd name="connsiteX42" fmla="*/ 190831 w 6318157"/>
                <a:gd name="connsiteY42" fmla="*/ 3641697 h 5303520"/>
                <a:gd name="connsiteX43" fmla="*/ 326003 w 6318157"/>
                <a:gd name="connsiteY43" fmla="*/ 3586038 h 5303520"/>
                <a:gd name="connsiteX44" fmla="*/ 326003 w 6318157"/>
                <a:gd name="connsiteY44" fmla="*/ 3586038 h 5303520"/>
                <a:gd name="connsiteX45" fmla="*/ 445273 w 6318157"/>
                <a:gd name="connsiteY45" fmla="*/ 3705307 h 5303520"/>
                <a:gd name="connsiteX46" fmla="*/ 413468 w 6318157"/>
                <a:gd name="connsiteY46" fmla="*/ 3760967 h 5303520"/>
                <a:gd name="connsiteX47" fmla="*/ 357809 w 6318157"/>
                <a:gd name="connsiteY47" fmla="*/ 4174434 h 5303520"/>
                <a:gd name="connsiteX48" fmla="*/ 556591 w 6318157"/>
                <a:gd name="connsiteY48" fmla="*/ 3991554 h 5303520"/>
                <a:gd name="connsiteX49" fmla="*/ 620202 w 6318157"/>
                <a:gd name="connsiteY49" fmla="*/ 4023360 h 5303520"/>
                <a:gd name="connsiteX50" fmla="*/ 723569 w 6318157"/>
                <a:gd name="connsiteY50" fmla="*/ 4039262 h 5303520"/>
                <a:gd name="connsiteX51" fmla="*/ 795130 w 6318157"/>
                <a:gd name="connsiteY51" fmla="*/ 4150581 h 5303520"/>
                <a:gd name="connsiteX52" fmla="*/ 1025718 w 6318157"/>
                <a:gd name="connsiteY52" fmla="*/ 4253947 h 5303520"/>
                <a:gd name="connsiteX53" fmla="*/ 1176793 w 6318157"/>
                <a:gd name="connsiteY53" fmla="*/ 4500438 h 5303520"/>
                <a:gd name="connsiteX54" fmla="*/ 1144988 w 6318157"/>
                <a:gd name="connsiteY54" fmla="*/ 4595854 h 5303520"/>
                <a:gd name="connsiteX55" fmla="*/ 1614115 w 6318157"/>
                <a:gd name="connsiteY55" fmla="*/ 4842344 h 5303520"/>
                <a:gd name="connsiteX56" fmla="*/ 1614115 w 6318157"/>
                <a:gd name="connsiteY56" fmla="*/ 4993419 h 5303520"/>
                <a:gd name="connsiteX57" fmla="*/ 1614115 w 6318157"/>
                <a:gd name="connsiteY57" fmla="*/ 5128591 h 5303520"/>
                <a:gd name="connsiteX58" fmla="*/ 1653871 w 6318157"/>
                <a:gd name="connsiteY58" fmla="*/ 5255812 h 5303520"/>
                <a:gd name="connsiteX59" fmla="*/ 1844703 w 6318157"/>
                <a:gd name="connsiteY59" fmla="*/ 5303520 h 5303520"/>
                <a:gd name="connsiteX60" fmla="*/ 1844703 w 6318157"/>
                <a:gd name="connsiteY60" fmla="*/ 5303520 h 5303520"/>
                <a:gd name="connsiteX61" fmla="*/ 1971923 w 6318157"/>
                <a:gd name="connsiteY61" fmla="*/ 5247861 h 5303520"/>
                <a:gd name="connsiteX62" fmla="*/ 2115047 w 6318157"/>
                <a:gd name="connsiteY62" fmla="*/ 5239909 h 5303520"/>
                <a:gd name="connsiteX63" fmla="*/ 2170706 w 6318157"/>
                <a:gd name="connsiteY63" fmla="*/ 5144494 h 5303520"/>
                <a:gd name="connsiteX64" fmla="*/ 2083242 w 6318157"/>
                <a:gd name="connsiteY64" fmla="*/ 5080883 h 5303520"/>
                <a:gd name="connsiteX65" fmla="*/ 2011680 w 6318157"/>
                <a:gd name="connsiteY65" fmla="*/ 5033175 h 5303520"/>
                <a:gd name="connsiteX66" fmla="*/ 1932167 w 6318157"/>
                <a:gd name="connsiteY66" fmla="*/ 4937760 h 5303520"/>
                <a:gd name="connsiteX67" fmla="*/ 1884459 w 6318157"/>
                <a:gd name="connsiteY67" fmla="*/ 4834393 h 5303520"/>
                <a:gd name="connsiteX68" fmla="*/ 1940118 w 6318157"/>
                <a:gd name="connsiteY68" fmla="*/ 4770782 h 5303520"/>
                <a:gd name="connsiteX69" fmla="*/ 2226365 w 6318157"/>
                <a:gd name="connsiteY69" fmla="*/ 4683318 h 5303520"/>
                <a:gd name="connsiteX70" fmla="*/ 2313829 w 6318157"/>
                <a:gd name="connsiteY70" fmla="*/ 4707172 h 5303520"/>
                <a:gd name="connsiteX71" fmla="*/ 2449002 w 6318157"/>
                <a:gd name="connsiteY71" fmla="*/ 4731026 h 5303520"/>
                <a:gd name="connsiteX72" fmla="*/ 2504661 w 6318157"/>
                <a:gd name="connsiteY72" fmla="*/ 4826441 h 5303520"/>
                <a:gd name="connsiteX73" fmla="*/ 2584174 w 6318157"/>
                <a:gd name="connsiteY73" fmla="*/ 4818490 h 5303520"/>
                <a:gd name="connsiteX74" fmla="*/ 2798859 w 6318157"/>
                <a:gd name="connsiteY74" fmla="*/ 4818490 h 5303520"/>
                <a:gd name="connsiteX75" fmla="*/ 2934031 w 6318157"/>
                <a:gd name="connsiteY75" fmla="*/ 4945711 h 5303520"/>
                <a:gd name="connsiteX76" fmla="*/ 2910177 w 6318157"/>
                <a:gd name="connsiteY76" fmla="*/ 5136542 h 5303520"/>
                <a:gd name="connsiteX77" fmla="*/ 2981739 w 6318157"/>
                <a:gd name="connsiteY77" fmla="*/ 5080883 h 5303520"/>
                <a:gd name="connsiteX78" fmla="*/ 3101009 w 6318157"/>
                <a:gd name="connsiteY78" fmla="*/ 5144494 h 5303520"/>
                <a:gd name="connsiteX79" fmla="*/ 3164619 w 6318157"/>
                <a:gd name="connsiteY79" fmla="*/ 4842344 h 5303520"/>
                <a:gd name="connsiteX80" fmla="*/ 3116911 w 6318157"/>
                <a:gd name="connsiteY80" fmla="*/ 4476584 h 5303520"/>
                <a:gd name="connsiteX81" fmla="*/ 3156668 w 6318157"/>
                <a:gd name="connsiteY81" fmla="*/ 4365266 h 5303520"/>
                <a:gd name="connsiteX82" fmla="*/ 3323645 w 6318157"/>
                <a:gd name="connsiteY82" fmla="*/ 4301655 h 5303520"/>
                <a:gd name="connsiteX83" fmla="*/ 3482671 w 6318157"/>
                <a:gd name="connsiteY83" fmla="*/ 4253947 h 5303520"/>
                <a:gd name="connsiteX84" fmla="*/ 3570136 w 6318157"/>
                <a:gd name="connsiteY84" fmla="*/ 4333461 h 5303520"/>
                <a:gd name="connsiteX85" fmla="*/ 3530379 w 6318157"/>
                <a:gd name="connsiteY85" fmla="*/ 4444779 h 5303520"/>
                <a:gd name="connsiteX86" fmla="*/ 3546282 w 6318157"/>
                <a:gd name="connsiteY86" fmla="*/ 4548146 h 5303520"/>
                <a:gd name="connsiteX87" fmla="*/ 3609892 w 6318157"/>
                <a:gd name="connsiteY87" fmla="*/ 4603805 h 5303520"/>
                <a:gd name="connsiteX88" fmla="*/ 3673503 w 6318157"/>
                <a:gd name="connsiteY88" fmla="*/ 4611756 h 5303520"/>
                <a:gd name="connsiteX89" fmla="*/ 3745064 w 6318157"/>
                <a:gd name="connsiteY89" fmla="*/ 4746928 h 5303520"/>
                <a:gd name="connsiteX90" fmla="*/ 4071068 w 6318157"/>
                <a:gd name="connsiteY90" fmla="*/ 4691269 h 5303520"/>
                <a:gd name="connsiteX91" fmla="*/ 4397071 w 6318157"/>
                <a:gd name="connsiteY91" fmla="*/ 4659464 h 5303520"/>
                <a:gd name="connsiteX92" fmla="*/ 4436828 w 6318157"/>
                <a:gd name="connsiteY92" fmla="*/ 4762831 h 5303520"/>
                <a:gd name="connsiteX93" fmla="*/ 4500438 w 6318157"/>
                <a:gd name="connsiteY93" fmla="*/ 4731026 h 5303520"/>
                <a:gd name="connsiteX94" fmla="*/ 4595854 w 6318157"/>
                <a:gd name="connsiteY94" fmla="*/ 4659464 h 5303520"/>
                <a:gd name="connsiteX95" fmla="*/ 4659464 w 6318157"/>
                <a:gd name="connsiteY95" fmla="*/ 4500438 h 5303520"/>
                <a:gd name="connsiteX96" fmla="*/ 4683318 w 6318157"/>
                <a:gd name="connsiteY96" fmla="*/ 4277801 h 5303520"/>
                <a:gd name="connsiteX97" fmla="*/ 4516341 w 6318157"/>
                <a:gd name="connsiteY97" fmla="*/ 4222142 h 5303520"/>
                <a:gd name="connsiteX98" fmla="*/ 4548146 w 6318157"/>
                <a:gd name="connsiteY98" fmla="*/ 4047214 h 5303520"/>
                <a:gd name="connsiteX99" fmla="*/ 4619708 w 6318157"/>
                <a:gd name="connsiteY99" fmla="*/ 3991554 h 5303520"/>
                <a:gd name="connsiteX100" fmla="*/ 4738977 w 6318157"/>
                <a:gd name="connsiteY100" fmla="*/ 3856382 h 5303520"/>
                <a:gd name="connsiteX101" fmla="*/ 4826442 w 6318157"/>
                <a:gd name="connsiteY101" fmla="*/ 3737113 h 5303520"/>
                <a:gd name="connsiteX102" fmla="*/ 4929809 w 6318157"/>
                <a:gd name="connsiteY102" fmla="*/ 3824577 h 5303520"/>
                <a:gd name="connsiteX103" fmla="*/ 4921857 w 6318157"/>
                <a:gd name="connsiteY103" fmla="*/ 3991554 h 5303520"/>
                <a:gd name="connsiteX104" fmla="*/ 4977516 w 6318157"/>
                <a:gd name="connsiteY104" fmla="*/ 4015408 h 5303520"/>
                <a:gd name="connsiteX105" fmla="*/ 5025224 w 6318157"/>
                <a:gd name="connsiteY105" fmla="*/ 3919993 h 5303520"/>
                <a:gd name="connsiteX106" fmla="*/ 5072932 w 6318157"/>
                <a:gd name="connsiteY106" fmla="*/ 3919993 h 5303520"/>
                <a:gd name="connsiteX107" fmla="*/ 5144494 w 6318157"/>
                <a:gd name="connsiteY107" fmla="*/ 3816626 h 5303520"/>
                <a:gd name="connsiteX108" fmla="*/ 5160396 w 6318157"/>
                <a:gd name="connsiteY108" fmla="*/ 3745064 h 5303520"/>
                <a:gd name="connsiteX109" fmla="*/ 5390984 w 6318157"/>
                <a:gd name="connsiteY109" fmla="*/ 3697356 h 5303520"/>
                <a:gd name="connsiteX110" fmla="*/ 5486400 w 6318157"/>
                <a:gd name="connsiteY110" fmla="*/ 3593989 h 5303520"/>
                <a:gd name="connsiteX111" fmla="*/ 5390984 w 6318157"/>
                <a:gd name="connsiteY111" fmla="*/ 3530379 h 5303520"/>
                <a:gd name="connsiteX112" fmla="*/ 5343276 w 6318157"/>
                <a:gd name="connsiteY112" fmla="*/ 3291840 h 5303520"/>
                <a:gd name="connsiteX113" fmla="*/ 5478449 w 6318157"/>
                <a:gd name="connsiteY113" fmla="*/ 3021495 h 5303520"/>
                <a:gd name="connsiteX114" fmla="*/ 5820355 w 6318157"/>
                <a:gd name="connsiteY114" fmla="*/ 2949934 h 5303520"/>
                <a:gd name="connsiteX115" fmla="*/ 6020959 w 6318157"/>
                <a:gd name="connsiteY115" fmla="*/ 2817743 h 5303520"/>
                <a:gd name="connsiteX116" fmla="*/ 6058811 w 6318157"/>
                <a:gd name="connsiteY116" fmla="*/ 2840189 h 5303520"/>
                <a:gd name="connsiteX117" fmla="*/ 6114056 w 6318157"/>
                <a:gd name="connsiteY117" fmla="*/ 2819234 h 5303520"/>
                <a:gd name="connsiteX118" fmla="*/ 6152156 w 6318157"/>
                <a:gd name="connsiteY118" fmla="*/ 2849714 h 5303520"/>
                <a:gd name="connsiteX119" fmla="*/ 6260741 w 6318157"/>
                <a:gd name="connsiteY119" fmla="*/ 2828759 h 5303520"/>
                <a:gd name="connsiteX120" fmla="*/ 6292298 w 6318157"/>
                <a:gd name="connsiteY120" fmla="*/ 2839444 h 5303520"/>
                <a:gd name="connsiteX121" fmla="*/ 6304556 w 6318157"/>
                <a:gd name="connsiteY121" fmla="*/ 2798279 h 5303520"/>
                <a:gd name="connsiteX122" fmla="*/ 6306461 w 6318157"/>
                <a:gd name="connsiteY122" fmla="*/ 2769704 h 5303520"/>
                <a:gd name="connsiteX123" fmla="*/ 6317891 w 6318157"/>
                <a:gd name="connsiteY123" fmla="*/ 2758274 h 5303520"/>
                <a:gd name="connsiteX124" fmla="*/ 6268361 w 6318157"/>
                <a:gd name="connsiteY124" fmla="*/ 2735414 h 5303520"/>
                <a:gd name="connsiteX125" fmla="*/ 6220736 w 6318157"/>
                <a:gd name="connsiteY125" fmla="*/ 2503749 h 5303520"/>
                <a:gd name="connsiteX126" fmla="*/ 6169301 w 6318157"/>
                <a:gd name="connsiteY126" fmla="*/ 2529968 h 5303520"/>
                <a:gd name="connsiteX127" fmla="*/ 6119771 w 6318157"/>
                <a:gd name="connsiteY127" fmla="*/ 2493479 h 5303520"/>
                <a:gd name="connsiteX128" fmla="*/ 6051191 w 6318157"/>
                <a:gd name="connsiteY128" fmla="*/ 2478533 h 5303520"/>
                <a:gd name="connsiteX129" fmla="*/ 6053096 w 6318157"/>
                <a:gd name="connsiteY129" fmla="*/ 2394713 h 5303520"/>
                <a:gd name="connsiteX130" fmla="*/ 6027337 w 6318157"/>
                <a:gd name="connsiteY130" fmla="*/ 2429537 h 5303520"/>
                <a:gd name="connsiteX131" fmla="*/ 5994041 w 6318157"/>
                <a:gd name="connsiteY131" fmla="*/ 2371853 h 5303520"/>
                <a:gd name="connsiteX132" fmla="*/ 5976896 w 6318157"/>
                <a:gd name="connsiteY132" fmla="*/ 2232788 h 5303520"/>
                <a:gd name="connsiteX133" fmla="*/ 5915936 w 6318157"/>
                <a:gd name="connsiteY133" fmla="*/ 2234693 h 5303520"/>
                <a:gd name="connsiteX134" fmla="*/ 5892910 w 6318157"/>
                <a:gd name="connsiteY134" fmla="*/ 2169877 h 5303520"/>
                <a:gd name="connsiteX135" fmla="*/ 5813066 w 6318157"/>
                <a:gd name="connsiteY135" fmla="*/ 2200403 h 5303520"/>
                <a:gd name="connsiteX136" fmla="*/ 5752106 w 6318157"/>
                <a:gd name="connsiteY136" fmla="*/ 2166113 h 5303520"/>
                <a:gd name="connsiteX137" fmla="*/ 5719721 w 6318157"/>
                <a:gd name="connsiteY137" fmla="*/ 2187068 h 5303520"/>
                <a:gd name="connsiteX138" fmla="*/ 5653046 w 6318157"/>
                <a:gd name="connsiteY138" fmla="*/ 2169923 h 5303520"/>
                <a:gd name="connsiteX139" fmla="*/ 5677231 w 6318157"/>
                <a:gd name="connsiteY139" fmla="*/ 2146852 h 5303520"/>
                <a:gd name="connsiteX140" fmla="*/ 5628281 w 6318157"/>
                <a:gd name="connsiteY140" fmla="*/ 2105153 h 5303520"/>
                <a:gd name="connsiteX141" fmla="*/ 5488388 w 6318157"/>
                <a:gd name="connsiteY141" fmla="*/ 2108421 h 5303520"/>
                <a:gd name="connsiteX142" fmla="*/ 5453021 w 6318157"/>
                <a:gd name="connsiteY142" fmla="*/ 2187068 h 5303520"/>
                <a:gd name="connsiteX143" fmla="*/ 5472071 w 6318157"/>
                <a:gd name="connsiteY143" fmla="*/ 2234693 h 5303520"/>
                <a:gd name="connsiteX144" fmla="*/ 5422541 w 6318157"/>
                <a:gd name="connsiteY144" fmla="*/ 2248028 h 5303520"/>
                <a:gd name="connsiteX145" fmla="*/ 5451116 w 6318157"/>
                <a:gd name="connsiteY145" fmla="*/ 2293748 h 5303520"/>
                <a:gd name="connsiteX146" fmla="*/ 5516631 w 6318157"/>
                <a:gd name="connsiteY146" fmla="*/ 2288402 h 5303520"/>
                <a:gd name="connsiteX147" fmla="*/ 5523506 w 6318157"/>
                <a:gd name="connsiteY147" fmla="*/ 2339468 h 5303520"/>
                <a:gd name="connsiteX148" fmla="*/ 5399681 w 6318157"/>
                <a:gd name="connsiteY148" fmla="*/ 2505203 h 5303520"/>
                <a:gd name="connsiteX149" fmla="*/ 5360918 w 6318157"/>
                <a:gd name="connsiteY149" fmla="*/ 2654079 h 5303520"/>
                <a:gd name="connsiteX150" fmla="*/ 5346341 w 6318157"/>
                <a:gd name="connsiteY150" fmla="*/ 2575688 h 5303520"/>
                <a:gd name="connsiteX151" fmla="*/ 5304431 w 6318157"/>
                <a:gd name="connsiteY151" fmla="*/ 2575688 h 5303520"/>
                <a:gd name="connsiteX152" fmla="*/ 5273951 w 6318157"/>
                <a:gd name="connsiteY152" fmla="*/ 2518538 h 5303520"/>
                <a:gd name="connsiteX153" fmla="*/ 5203714 w 6318157"/>
                <a:gd name="connsiteY153" fmla="*/ 2560982 h 5303520"/>
                <a:gd name="connsiteX154" fmla="*/ 5070116 w 6318157"/>
                <a:gd name="connsiteY154" fmla="*/ 2501393 h 5303520"/>
                <a:gd name="connsiteX155" fmla="*/ 4991763 w 6318157"/>
                <a:gd name="connsiteY155" fmla="*/ 2533567 h 5303520"/>
                <a:gd name="connsiteX156" fmla="*/ 4904381 w 6318157"/>
                <a:gd name="connsiteY156" fmla="*/ 2524253 h 5303520"/>
                <a:gd name="connsiteX157" fmla="*/ 4875806 w 6318157"/>
                <a:gd name="connsiteY157" fmla="*/ 2455673 h 5303520"/>
                <a:gd name="connsiteX158" fmla="*/ 4803416 w 6318157"/>
                <a:gd name="connsiteY158" fmla="*/ 2444243 h 5303520"/>
                <a:gd name="connsiteX159" fmla="*/ 4822466 w 6318157"/>
                <a:gd name="connsiteY159" fmla="*/ 2369948 h 5303520"/>
                <a:gd name="connsiteX160" fmla="*/ 4699221 w 6318157"/>
                <a:gd name="connsiteY160" fmla="*/ 2312918 h 5303520"/>
                <a:gd name="connsiteX161" fmla="*/ 4325509 w 6318157"/>
                <a:gd name="connsiteY161" fmla="*/ 2202511 h 5303520"/>
                <a:gd name="connsiteX162" fmla="*/ 3705308 w 6318157"/>
                <a:gd name="connsiteY162" fmla="*/ 2035534 h 5303520"/>
                <a:gd name="connsiteX163" fmla="*/ 3641697 w 6318157"/>
                <a:gd name="connsiteY163" fmla="*/ 1677725 h 5303520"/>
                <a:gd name="connsiteX164" fmla="*/ 3458817 w 6318157"/>
                <a:gd name="connsiteY164" fmla="*/ 1526650 h 5303520"/>
                <a:gd name="connsiteX165" fmla="*/ 3593989 w 6318157"/>
                <a:gd name="connsiteY165" fmla="*/ 1343770 h 5303520"/>
                <a:gd name="connsiteX166" fmla="*/ 3601941 w 6318157"/>
                <a:gd name="connsiteY166" fmla="*/ 1097280 h 5303520"/>
                <a:gd name="connsiteX167" fmla="*/ 3148716 w 6318157"/>
                <a:gd name="connsiteY167" fmla="*/ 906448 h 5303520"/>
                <a:gd name="connsiteX168" fmla="*/ 2806810 w 6318157"/>
                <a:gd name="connsiteY168" fmla="*/ 834887 h 5303520"/>
                <a:gd name="connsiteX169" fmla="*/ 2600076 w 6318157"/>
                <a:gd name="connsiteY169" fmla="*/ 811033 h 5303520"/>
                <a:gd name="connsiteX170" fmla="*/ 2544417 w 6318157"/>
                <a:gd name="connsiteY170" fmla="*/ 580445 h 5303520"/>
                <a:gd name="connsiteX171" fmla="*/ 2464904 w 6318157"/>
                <a:gd name="connsiteY171" fmla="*/ 357808 h 5303520"/>
                <a:gd name="connsiteX172" fmla="*/ 2417196 w 6318157"/>
                <a:gd name="connsiteY172" fmla="*/ 230587 h 5303520"/>
                <a:gd name="connsiteX173" fmla="*/ 2496709 w 6318157"/>
                <a:gd name="connsiteY173" fmla="*/ 135172 h 5303520"/>
                <a:gd name="connsiteX0" fmla="*/ 2496709 w 6318157"/>
                <a:gd name="connsiteY0" fmla="*/ 135172 h 5303520"/>
                <a:gd name="connsiteX1" fmla="*/ 2393343 w 6318157"/>
                <a:gd name="connsiteY1" fmla="*/ 71561 h 5303520"/>
                <a:gd name="connsiteX2" fmla="*/ 2210463 w 6318157"/>
                <a:gd name="connsiteY2" fmla="*/ 79513 h 5303520"/>
                <a:gd name="connsiteX3" fmla="*/ 2059388 w 6318157"/>
                <a:gd name="connsiteY3" fmla="*/ 0 h 5303520"/>
                <a:gd name="connsiteX4" fmla="*/ 1908313 w 6318157"/>
                <a:gd name="connsiteY4" fmla="*/ 103367 h 5303520"/>
                <a:gd name="connsiteX5" fmla="*/ 1884459 w 6318157"/>
                <a:gd name="connsiteY5" fmla="*/ 310101 h 5303520"/>
                <a:gd name="connsiteX6" fmla="*/ 1773141 w 6318157"/>
                <a:gd name="connsiteY6" fmla="*/ 294198 h 5303520"/>
                <a:gd name="connsiteX7" fmla="*/ 1606163 w 6318157"/>
                <a:gd name="connsiteY7" fmla="*/ 318052 h 5303520"/>
                <a:gd name="connsiteX8" fmla="*/ 1391478 w 6318157"/>
                <a:gd name="connsiteY8" fmla="*/ 190831 h 5303520"/>
                <a:gd name="connsiteX9" fmla="*/ 1256306 w 6318157"/>
                <a:gd name="connsiteY9" fmla="*/ 190831 h 5303520"/>
                <a:gd name="connsiteX10" fmla="*/ 1208598 w 6318157"/>
                <a:gd name="connsiteY10" fmla="*/ 381662 h 5303520"/>
                <a:gd name="connsiteX11" fmla="*/ 1041621 w 6318157"/>
                <a:gd name="connsiteY11" fmla="*/ 548640 h 5303520"/>
                <a:gd name="connsiteX12" fmla="*/ 930303 w 6318157"/>
                <a:gd name="connsiteY12" fmla="*/ 628153 h 5303520"/>
                <a:gd name="connsiteX13" fmla="*/ 842838 w 6318157"/>
                <a:gd name="connsiteY13" fmla="*/ 572494 h 5303520"/>
                <a:gd name="connsiteX14" fmla="*/ 747423 w 6318157"/>
                <a:gd name="connsiteY14" fmla="*/ 755374 h 5303520"/>
                <a:gd name="connsiteX15" fmla="*/ 222636 w 6318157"/>
                <a:gd name="connsiteY15" fmla="*/ 930302 h 5303520"/>
                <a:gd name="connsiteX16" fmla="*/ 254442 w 6318157"/>
                <a:gd name="connsiteY16" fmla="*/ 1073426 h 5303520"/>
                <a:gd name="connsiteX17" fmla="*/ 302149 w 6318157"/>
                <a:gd name="connsiteY17" fmla="*/ 1256306 h 5303520"/>
                <a:gd name="connsiteX18" fmla="*/ 341906 w 6318157"/>
                <a:gd name="connsiteY18" fmla="*/ 1288111 h 5303520"/>
                <a:gd name="connsiteX19" fmla="*/ 508883 w 6318157"/>
                <a:gd name="connsiteY19" fmla="*/ 1319916 h 5303520"/>
                <a:gd name="connsiteX20" fmla="*/ 532737 w 6318157"/>
                <a:gd name="connsiteY20" fmla="*/ 1542553 h 5303520"/>
                <a:gd name="connsiteX21" fmla="*/ 930303 w 6318157"/>
                <a:gd name="connsiteY21" fmla="*/ 1717481 h 5303520"/>
                <a:gd name="connsiteX22" fmla="*/ 818984 w 6318157"/>
                <a:gd name="connsiteY22" fmla="*/ 1844702 h 5303520"/>
                <a:gd name="connsiteX23" fmla="*/ 644056 w 6318157"/>
                <a:gd name="connsiteY23" fmla="*/ 1828800 h 5303520"/>
                <a:gd name="connsiteX24" fmla="*/ 636104 w 6318157"/>
                <a:gd name="connsiteY24" fmla="*/ 2075290 h 5303520"/>
                <a:gd name="connsiteX25" fmla="*/ 755374 w 6318157"/>
                <a:gd name="connsiteY25" fmla="*/ 2178657 h 5303520"/>
                <a:gd name="connsiteX26" fmla="*/ 818984 w 6318157"/>
                <a:gd name="connsiteY26" fmla="*/ 2289975 h 5303520"/>
                <a:gd name="connsiteX27" fmla="*/ 818984 w 6318157"/>
                <a:gd name="connsiteY27" fmla="*/ 2329732 h 5303520"/>
                <a:gd name="connsiteX28" fmla="*/ 580445 w 6318157"/>
                <a:gd name="connsiteY28" fmla="*/ 2361537 h 5303520"/>
                <a:gd name="connsiteX29" fmla="*/ 485029 w 6318157"/>
                <a:gd name="connsiteY29" fmla="*/ 2393342 h 5303520"/>
                <a:gd name="connsiteX30" fmla="*/ 437322 w 6318157"/>
                <a:gd name="connsiteY30" fmla="*/ 2544417 h 5303520"/>
                <a:gd name="connsiteX31" fmla="*/ 238539 w 6318157"/>
                <a:gd name="connsiteY31" fmla="*/ 2615979 h 5303520"/>
                <a:gd name="connsiteX32" fmla="*/ 294198 w 6318157"/>
                <a:gd name="connsiteY32" fmla="*/ 2687541 h 5303520"/>
                <a:gd name="connsiteX33" fmla="*/ 405516 w 6318157"/>
                <a:gd name="connsiteY33" fmla="*/ 2727297 h 5303520"/>
                <a:gd name="connsiteX34" fmla="*/ 349857 w 6318157"/>
                <a:gd name="connsiteY34" fmla="*/ 2854518 h 5303520"/>
                <a:gd name="connsiteX35" fmla="*/ 206734 w 6318157"/>
                <a:gd name="connsiteY35" fmla="*/ 3021495 h 5303520"/>
                <a:gd name="connsiteX36" fmla="*/ 166977 w 6318157"/>
                <a:gd name="connsiteY36" fmla="*/ 3260034 h 5303520"/>
                <a:gd name="connsiteX37" fmla="*/ 103367 w 6318157"/>
                <a:gd name="connsiteY37" fmla="*/ 3450866 h 5303520"/>
                <a:gd name="connsiteX38" fmla="*/ 0 w 6318157"/>
                <a:gd name="connsiteY38" fmla="*/ 3570135 h 5303520"/>
                <a:gd name="connsiteX39" fmla="*/ 0 w 6318157"/>
                <a:gd name="connsiteY39" fmla="*/ 3649648 h 5303520"/>
                <a:gd name="connsiteX40" fmla="*/ 15903 w 6318157"/>
                <a:gd name="connsiteY40" fmla="*/ 3729161 h 5303520"/>
                <a:gd name="connsiteX41" fmla="*/ 127221 w 6318157"/>
                <a:gd name="connsiteY41" fmla="*/ 3745064 h 5303520"/>
                <a:gd name="connsiteX42" fmla="*/ 190831 w 6318157"/>
                <a:gd name="connsiteY42" fmla="*/ 3641697 h 5303520"/>
                <a:gd name="connsiteX43" fmla="*/ 326003 w 6318157"/>
                <a:gd name="connsiteY43" fmla="*/ 3586038 h 5303520"/>
                <a:gd name="connsiteX44" fmla="*/ 326003 w 6318157"/>
                <a:gd name="connsiteY44" fmla="*/ 3586038 h 5303520"/>
                <a:gd name="connsiteX45" fmla="*/ 445273 w 6318157"/>
                <a:gd name="connsiteY45" fmla="*/ 3705307 h 5303520"/>
                <a:gd name="connsiteX46" fmla="*/ 413468 w 6318157"/>
                <a:gd name="connsiteY46" fmla="*/ 3760967 h 5303520"/>
                <a:gd name="connsiteX47" fmla="*/ 357809 w 6318157"/>
                <a:gd name="connsiteY47" fmla="*/ 4174434 h 5303520"/>
                <a:gd name="connsiteX48" fmla="*/ 556591 w 6318157"/>
                <a:gd name="connsiteY48" fmla="*/ 3991554 h 5303520"/>
                <a:gd name="connsiteX49" fmla="*/ 620202 w 6318157"/>
                <a:gd name="connsiteY49" fmla="*/ 4023360 h 5303520"/>
                <a:gd name="connsiteX50" fmla="*/ 723569 w 6318157"/>
                <a:gd name="connsiteY50" fmla="*/ 4039262 h 5303520"/>
                <a:gd name="connsiteX51" fmla="*/ 795130 w 6318157"/>
                <a:gd name="connsiteY51" fmla="*/ 4150581 h 5303520"/>
                <a:gd name="connsiteX52" fmla="*/ 1025718 w 6318157"/>
                <a:gd name="connsiteY52" fmla="*/ 4253947 h 5303520"/>
                <a:gd name="connsiteX53" fmla="*/ 1176793 w 6318157"/>
                <a:gd name="connsiteY53" fmla="*/ 4500438 h 5303520"/>
                <a:gd name="connsiteX54" fmla="*/ 1144988 w 6318157"/>
                <a:gd name="connsiteY54" fmla="*/ 4595854 h 5303520"/>
                <a:gd name="connsiteX55" fmla="*/ 1614115 w 6318157"/>
                <a:gd name="connsiteY55" fmla="*/ 4842344 h 5303520"/>
                <a:gd name="connsiteX56" fmla="*/ 1614115 w 6318157"/>
                <a:gd name="connsiteY56" fmla="*/ 4993419 h 5303520"/>
                <a:gd name="connsiteX57" fmla="*/ 1614115 w 6318157"/>
                <a:gd name="connsiteY57" fmla="*/ 5128591 h 5303520"/>
                <a:gd name="connsiteX58" fmla="*/ 1653871 w 6318157"/>
                <a:gd name="connsiteY58" fmla="*/ 5255812 h 5303520"/>
                <a:gd name="connsiteX59" fmla="*/ 1844703 w 6318157"/>
                <a:gd name="connsiteY59" fmla="*/ 5303520 h 5303520"/>
                <a:gd name="connsiteX60" fmla="*/ 1844703 w 6318157"/>
                <a:gd name="connsiteY60" fmla="*/ 5303520 h 5303520"/>
                <a:gd name="connsiteX61" fmla="*/ 1971923 w 6318157"/>
                <a:gd name="connsiteY61" fmla="*/ 5247861 h 5303520"/>
                <a:gd name="connsiteX62" fmla="*/ 2115047 w 6318157"/>
                <a:gd name="connsiteY62" fmla="*/ 5239909 h 5303520"/>
                <a:gd name="connsiteX63" fmla="*/ 2170706 w 6318157"/>
                <a:gd name="connsiteY63" fmla="*/ 5144494 h 5303520"/>
                <a:gd name="connsiteX64" fmla="*/ 2083242 w 6318157"/>
                <a:gd name="connsiteY64" fmla="*/ 5080883 h 5303520"/>
                <a:gd name="connsiteX65" fmla="*/ 2011680 w 6318157"/>
                <a:gd name="connsiteY65" fmla="*/ 5033175 h 5303520"/>
                <a:gd name="connsiteX66" fmla="*/ 1932167 w 6318157"/>
                <a:gd name="connsiteY66" fmla="*/ 4937760 h 5303520"/>
                <a:gd name="connsiteX67" fmla="*/ 1884459 w 6318157"/>
                <a:gd name="connsiteY67" fmla="*/ 4834393 h 5303520"/>
                <a:gd name="connsiteX68" fmla="*/ 1940118 w 6318157"/>
                <a:gd name="connsiteY68" fmla="*/ 4770782 h 5303520"/>
                <a:gd name="connsiteX69" fmla="*/ 2226365 w 6318157"/>
                <a:gd name="connsiteY69" fmla="*/ 4683318 h 5303520"/>
                <a:gd name="connsiteX70" fmla="*/ 2313829 w 6318157"/>
                <a:gd name="connsiteY70" fmla="*/ 4707172 h 5303520"/>
                <a:gd name="connsiteX71" fmla="*/ 2449002 w 6318157"/>
                <a:gd name="connsiteY71" fmla="*/ 4731026 h 5303520"/>
                <a:gd name="connsiteX72" fmla="*/ 2504661 w 6318157"/>
                <a:gd name="connsiteY72" fmla="*/ 4826441 h 5303520"/>
                <a:gd name="connsiteX73" fmla="*/ 2584174 w 6318157"/>
                <a:gd name="connsiteY73" fmla="*/ 4818490 h 5303520"/>
                <a:gd name="connsiteX74" fmla="*/ 2798859 w 6318157"/>
                <a:gd name="connsiteY74" fmla="*/ 4818490 h 5303520"/>
                <a:gd name="connsiteX75" fmla="*/ 2934031 w 6318157"/>
                <a:gd name="connsiteY75" fmla="*/ 4945711 h 5303520"/>
                <a:gd name="connsiteX76" fmla="*/ 2910177 w 6318157"/>
                <a:gd name="connsiteY76" fmla="*/ 5136542 h 5303520"/>
                <a:gd name="connsiteX77" fmla="*/ 2981739 w 6318157"/>
                <a:gd name="connsiteY77" fmla="*/ 5080883 h 5303520"/>
                <a:gd name="connsiteX78" fmla="*/ 3101009 w 6318157"/>
                <a:gd name="connsiteY78" fmla="*/ 5144494 h 5303520"/>
                <a:gd name="connsiteX79" fmla="*/ 3164619 w 6318157"/>
                <a:gd name="connsiteY79" fmla="*/ 4842344 h 5303520"/>
                <a:gd name="connsiteX80" fmla="*/ 3116911 w 6318157"/>
                <a:gd name="connsiteY80" fmla="*/ 4476584 h 5303520"/>
                <a:gd name="connsiteX81" fmla="*/ 3156668 w 6318157"/>
                <a:gd name="connsiteY81" fmla="*/ 4365266 h 5303520"/>
                <a:gd name="connsiteX82" fmla="*/ 3323645 w 6318157"/>
                <a:gd name="connsiteY82" fmla="*/ 4301655 h 5303520"/>
                <a:gd name="connsiteX83" fmla="*/ 3482671 w 6318157"/>
                <a:gd name="connsiteY83" fmla="*/ 4253947 h 5303520"/>
                <a:gd name="connsiteX84" fmla="*/ 3570136 w 6318157"/>
                <a:gd name="connsiteY84" fmla="*/ 4333461 h 5303520"/>
                <a:gd name="connsiteX85" fmla="*/ 3530379 w 6318157"/>
                <a:gd name="connsiteY85" fmla="*/ 4444779 h 5303520"/>
                <a:gd name="connsiteX86" fmla="*/ 3546282 w 6318157"/>
                <a:gd name="connsiteY86" fmla="*/ 4548146 h 5303520"/>
                <a:gd name="connsiteX87" fmla="*/ 3609892 w 6318157"/>
                <a:gd name="connsiteY87" fmla="*/ 4603805 h 5303520"/>
                <a:gd name="connsiteX88" fmla="*/ 3673503 w 6318157"/>
                <a:gd name="connsiteY88" fmla="*/ 4611756 h 5303520"/>
                <a:gd name="connsiteX89" fmla="*/ 3745064 w 6318157"/>
                <a:gd name="connsiteY89" fmla="*/ 4746928 h 5303520"/>
                <a:gd name="connsiteX90" fmla="*/ 4071068 w 6318157"/>
                <a:gd name="connsiteY90" fmla="*/ 4691269 h 5303520"/>
                <a:gd name="connsiteX91" fmla="*/ 4397071 w 6318157"/>
                <a:gd name="connsiteY91" fmla="*/ 4659464 h 5303520"/>
                <a:gd name="connsiteX92" fmla="*/ 4436828 w 6318157"/>
                <a:gd name="connsiteY92" fmla="*/ 4762831 h 5303520"/>
                <a:gd name="connsiteX93" fmla="*/ 4500438 w 6318157"/>
                <a:gd name="connsiteY93" fmla="*/ 4731026 h 5303520"/>
                <a:gd name="connsiteX94" fmla="*/ 4595854 w 6318157"/>
                <a:gd name="connsiteY94" fmla="*/ 4659464 h 5303520"/>
                <a:gd name="connsiteX95" fmla="*/ 4659464 w 6318157"/>
                <a:gd name="connsiteY95" fmla="*/ 4500438 h 5303520"/>
                <a:gd name="connsiteX96" fmla="*/ 4683318 w 6318157"/>
                <a:gd name="connsiteY96" fmla="*/ 4277801 h 5303520"/>
                <a:gd name="connsiteX97" fmla="*/ 4516341 w 6318157"/>
                <a:gd name="connsiteY97" fmla="*/ 4222142 h 5303520"/>
                <a:gd name="connsiteX98" fmla="*/ 4548146 w 6318157"/>
                <a:gd name="connsiteY98" fmla="*/ 4047214 h 5303520"/>
                <a:gd name="connsiteX99" fmla="*/ 4619708 w 6318157"/>
                <a:gd name="connsiteY99" fmla="*/ 3991554 h 5303520"/>
                <a:gd name="connsiteX100" fmla="*/ 4738977 w 6318157"/>
                <a:gd name="connsiteY100" fmla="*/ 3856382 h 5303520"/>
                <a:gd name="connsiteX101" fmla="*/ 4826442 w 6318157"/>
                <a:gd name="connsiteY101" fmla="*/ 3737113 h 5303520"/>
                <a:gd name="connsiteX102" fmla="*/ 4929809 w 6318157"/>
                <a:gd name="connsiteY102" fmla="*/ 3824577 h 5303520"/>
                <a:gd name="connsiteX103" fmla="*/ 4921857 w 6318157"/>
                <a:gd name="connsiteY103" fmla="*/ 3991554 h 5303520"/>
                <a:gd name="connsiteX104" fmla="*/ 4977516 w 6318157"/>
                <a:gd name="connsiteY104" fmla="*/ 4015408 h 5303520"/>
                <a:gd name="connsiteX105" fmla="*/ 5025224 w 6318157"/>
                <a:gd name="connsiteY105" fmla="*/ 3919993 h 5303520"/>
                <a:gd name="connsiteX106" fmla="*/ 5072932 w 6318157"/>
                <a:gd name="connsiteY106" fmla="*/ 3919993 h 5303520"/>
                <a:gd name="connsiteX107" fmla="*/ 5144494 w 6318157"/>
                <a:gd name="connsiteY107" fmla="*/ 3816626 h 5303520"/>
                <a:gd name="connsiteX108" fmla="*/ 5160396 w 6318157"/>
                <a:gd name="connsiteY108" fmla="*/ 3745064 h 5303520"/>
                <a:gd name="connsiteX109" fmla="*/ 5390984 w 6318157"/>
                <a:gd name="connsiteY109" fmla="*/ 3697356 h 5303520"/>
                <a:gd name="connsiteX110" fmla="*/ 5486400 w 6318157"/>
                <a:gd name="connsiteY110" fmla="*/ 3593989 h 5303520"/>
                <a:gd name="connsiteX111" fmla="*/ 5390984 w 6318157"/>
                <a:gd name="connsiteY111" fmla="*/ 3530379 h 5303520"/>
                <a:gd name="connsiteX112" fmla="*/ 5343276 w 6318157"/>
                <a:gd name="connsiteY112" fmla="*/ 3291840 h 5303520"/>
                <a:gd name="connsiteX113" fmla="*/ 5478449 w 6318157"/>
                <a:gd name="connsiteY113" fmla="*/ 3021495 h 5303520"/>
                <a:gd name="connsiteX114" fmla="*/ 5820355 w 6318157"/>
                <a:gd name="connsiteY114" fmla="*/ 2949934 h 5303520"/>
                <a:gd name="connsiteX115" fmla="*/ 6020959 w 6318157"/>
                <a:gd name="connsiteY115" fmla="*/ 2817743 h 5303520"/>
                <a:gd name="connsiteX116" fmla="*/ 6058811 w 6318157"/>
                <a:gd name="connsiteY116" fmla="*/ 2840189 h 5303520"/>
                <a:gd name="connsiteX117" fmla="*/ 6114056 w 6318157"/>
                <a:gd name="connsiteY117" fmla="*/ 2819234 h 5303520"/>
                <a:gd name="connsiteX118" fmla="*/ 6152156 w 6318157"/>
                <a:gd name="connsiteY118" fmla="*/ 2849714 h 5303520"/>
                <a:gd name="connsiteX119" fmla="*/ 6260741 w 6318157"/>
                <a:gd name="connsiteY119" fmla="*/ 2828759 h 5303520"/>
                <a:gd name="connsiteX120" fmla="*/ 6292298 w 6318157"/>
                <a:gd name="connsiteY120" fmla="*/ 2839444 h 5303520"/>
                <a:gd name="connsiteX121" fmla="*/ 6304556 w 6318157"/>
                <a:gd name="connsiteY121" fmla="*/ 2798279 h 5303520"/>
                <a:gd name="connsiteX122" fmla="*/ 6306461 w 6318157"/>
                <a:gd name="connsiteY122" fmla="*/ 2769704 h 5303520"/>
                <a:gd name="connsiteX123" fmla="*/ 6317891 w 6318157"/>
                <a:gd name="connsiteY123" fmla="*/ 2758274 h 5303520"/>
                <a:gd name="connsiteX124" fmla="*/ 6268361 w 6318157"/>
                <a:gd name="connsiteY124" fmla="*/ 2735414 h 5303520"/>
                <a:gd name="connsiteX125" fmla="*/ 6220736 w 6318157"/>
                <a:gd name="connsiteY125" fmla="*/ 2503749 h 5303520"/>
                <a:gd name="connsiteX126" fmla="*/ 6169301 w 6318157"/>
                <a:gd name="connsiteY126" fmla="*/ 2529968 h 5303520"/>
                <a:gd name="connsiteX127" fmla="*/ 6119771 w 6318157"/>
                <a:gd name="connsiteY127" fmla="*/ 2493479 h 5303520"/>
                <a:gd name="connsiteX128" fmla="*/ 6051191 w 6318157"/>
                <a:gd name="connsiteY128" fmla="*/ 2478533 h 5303520"/>
                <a:gd name="connsiteX129" fmla="*/ 6053096 w 6318157"/>
                <a:gd name="connsiteY129" fmla="*/ 2394713 h 5303520"/>
                <a:gd name="connsiteX130" fmla="*/ 6027337 w 6318157"/>
                <a:gd name="connsiteY130" fmla="*/ 2429537 h 5303520"/>
                <a:gd name="connsiteX131" fmla="*/ 5994041 w 6318157"/>
                <a:gd name="connsiteY131" fmla="*/ 2371853 h 5303520"/>
                <a:gd name="connsiteX132" fmla="*/ 5976896 w 6318157"/>
                <a:gd name="connsiteY132" fmla="*/ 2232788 h 5303520"/>
                <a:gd name="connsiteX133" fmla="*/ 5915936 w 6318157"/>
                <a:gd name="connsiteY133" fmla="*/ 2234693 h 5303520"/>
                <a:gd name="connsiteX134" fmla="*/ 5892910 w 6318157"/>
                <a:gd name="connsiteY134" fmla="*/ 2169877 h 5303520"/>
                <a:gd name="connsiteX135" fmla="*/ 5813066 w 6318157"/>
                <a:gd name="connsiteY135" fmla="*/ 2200403 h 5303520"/>
                <a:gd name="connsiteX136" fmla="*/ 5752106 w 6318157"/>
                <a:gd name="connsiteY136" fmla="*/ 2166113 h 5303520"/>
                <a:gd name="connsiteX137" fmla="*/ 5719721 w 6318157"/>
                <a:gd name="connsiteY137" fmla="*/ 2187068 h 5303520"/>
                <a:gd name="connsiteX138" fmla="*/ 5653046 w 6318157"/>
                <a:gd name="connsiteY138" fmla="*/ 2169923 h 5303520"/>
                <a:gd name="connsiteX139" fmla="*/ 5677231 w 6318157"/>
                <a:gd name="connsiteY139" fmla="*/ 2146852 h 5303520"/>
                <a:gd name="connsiteX140" fmla="*/ 5628281 w 6318157"/>
                <a:gd name="connsiteY140" fmla="*/ 2105153 h 5303520"/>
                <a:gd name="connsiteX141" fmla="*/ 5488388 w 6318157"/>
                <a:gd name="connsiteY141" fmla="*/ 2108421 h 5303520"/>
                <a:gd name="connsiteX142" fmla="*/ 5453021 w 6318157"/>
                <a:gd name="connsiteY142" fmla="*/ 2187068 h 5303520"/>
                <a:gd name="connsiteX143" fmla="*/ 5472071 w 6318157"/>
                <a:gd name="connsiteY143" fmla="*/ 2234693 h 5303520"/>
                <a:gd name="connsiteX144" fmla="*/ 5422541 w 6318157"/>
                <a:gd name="connsiteY144" fmla="*/ 2248028 h 5303520"/>
                <a:gd name="connsiteX145" fmla="*/ 5451116 w 6318157"/>
                <a:gd name="connsiteY145" fmla="*/ 2293748 h 5303520"/>
                <a:gd name="connsiteX146" fmla="*/ 5516631 w 6318157"/>
                <a:gd name="connsiteY146" fmla="*/ 2288402 h 5303520"/>
                <a:gd name="connsiteX147" fmla="*/ 5523506 w 6318157"/>
                <a:gd name="connsiteY147" fmla="*/ 2339468 h 5303520"/>
                <a:gd name="connsiteX148" fmla="*/ 5399681 w 6318157"/>
                <a:gd name="connsiteY148" fmla="*/ 2505203 h 5303520"/>
                <a:gd name="connsiteX149" fmla="*/ 5360918 w 6318157"/>
                <a:gd name="connsiteY149" fmla="*/ 2654079 h 5303520"/>
                <a:gd name="connsiteX150" fmla="*/ 5346341 w 6318157"/>
                <a:gd name="connsiteY150" fmla="*/ 2575688 h 5303520"/>
                <a:gd name="connsiteX151" fmla="*/ 5304431 w 6318157"/>
                <a:gd name="connsiteY151" fmla="*/ 2575688 h 5303520"/>
                <a:gd name="connsiteX152" fmla="*/ 5273951 w 6318157"/>
                <a:gd name="connsiteY152" fmla="*/ 2518538 h 5303520"/>
                <a:gd name="connsiteX153" fmla="*/ 5203714 w 6318157"/>
                <a:gd name="connsiteY153" fmla="*/ 2560982 h 5303520"/>
                <a:gd name="connsiteX154" fmla="*/ 5070116 w 6318157"/>
                <a:gd name="connsiteY154" fmla="*/ 2501393 h 5303520"/>
                <a:gd name="connsiteX155" fmla="*/ 4991763 w 6318157"/>
                <a:gd name="connsiteY155" fmla="*/ 2533567 h 5303520"/>
                <a:gd name="connsiteX156" fmla="*/ 4904381 w 6318157"/>
                <a:gd name="connsiteY156" fmla="*/ 2524253 h 5303520"/>
                <a:gd name="connsiteX157" fmla="*/ 4875806 w 6318157"/>
                <a:gd name="connsiteY157" fmla="*/ 2455673 h 5303520"/>
                <a:gd name="connsiteX158" fmla="*/ 4803416 w 6318157"/>
                <a:gd name="connsiteY158" fmla="*/ 2444243 h 5303520"/>
                <a:gd name="connsiteX159" fmla="*/ 4822466 w 6318157"/>
                <a:gd name="connsiteY159" fmla="*/ 2369948 h 5303520"/>
                <a:gd name="connsiteX160" fmla="*/ 4731026 w 6318157"/>
                <a:gd name="connsiteY160" fmla="*/ 2301368 h 5303520"/>
                <a:gd name="connsiteX161" fmla="*/ 4699221 w 6318157"/>
                <a:gd name="connsiteY161" fmla="*/ 2312918 h 5303520"/>
                <a:gd name="connsiteX162" fmla="*/ 4325509 w 6318157"/>
                <a:gd name="connsiteY162" fmla="*/ 2202511 h 5303520"/>
                <a:gd name="connsiteX163" fmla="*/ 3705308 w 6318157"/>
                <a:gd name="connsiteY163" fmla="*/ 2035534 h 5303520"/>
                <a:gd name="connsiteX164" fmla="*/ 3641697 w 6318157"/>
                <a:gd name="connsiteY164" fmla="*/ 1677725 h 5303520"/>
                <a:gd name="connsiteX165" fmla="*/ 3458817 w 6318157"/>
                <a:gd name="connsiteY165" fmla="*/ 1526650 h 5303520"/>
                <a:gd name="connsiteX166" fmla="*/ 3593989 w 6318157"/>
                <a:gd name="connsiteY166" fmla="*/ 1343770 h 5303520"/>
                <a:gd name="connsiteX167" fmla="*/ 3601941 w 6318157"/>
                <a:gd name="connsiteY167" fmla="*/ 1097280 h 5303520"/>
                <a:gd name="connsiteX168" fmla="*/ 3148716 w 6318157"/>
                <a:gd name="connsiteY168" fmla="*/ 906448 h 5303520"/>
                <a:gd name="connsiteX169" fmla="*/ 2806810 w 6318157"/>
                <a:gd name="connsiteY169" fmla="*/ 834887 h 5303520"/>
                <a:gd name="connsiteX170" fmla="*/ 2600076 w 6318157"/>
                <a:gd name="connsiteY170" fmla="*/ 811033 h 5303520"/>
                <a:gd name="connsiteX171" fmla="*/ 2544417 w 6318157"/>
                <a:gd name="connsiteY171" fmla="*/ 580445 h 5303520"/>
                <a:gd name="connsiteX172" fmla="*/ 2464904 w 6318157"/>
                <a:gd name="connsiteY172" fmla="*/ 357808 h 5303520"/>
                <a:gd name="connsiteX173" fmla="*/ 2417196 w 6318157"/>
                <a:gd name="connsiteY173" fmla="*/ 230587 h 5303520"/>
                <a:gd name="connsiteX174" fmla="*/ 2496709 w 6318157"/>
                <a:gd name="connsiteY174" fmla="*/ 135172 h 5303520"/>
                <a:gd name="connsiteX0" fmla="*/ 2496709 w 6318157"/>
                <a:gd name="connsiteY0" fmla="*/ 135172 h 5303520"/>
                <a:gd name="connsiteX1" fmla="*/ 2393343 w 6318157"/>
                <a:gd name="connsiteY1" fmla="*/ 71561 h 5303520"/>
                <a:gd name="connsiteX2" fmla="*/ 2210463 w 6318157"/>
                <a:gd name="connsiteY2" fmla="*/ 79513 h 5303520"/>
                <a:gd name="connsiteX3" fmla="*/ 2059388 w 6318157"/>
                <a:gd name="connsiteY3" fmla="*/ 0 h 5303520"/>
                <a:gd name="connsiteX4" fmla="*/ 1908313 w 6318157"/>
                <a:gd name="connsiteY4" fmla="*/ 103367 h 5303520"/>
                <a:gd name="connsiteX5" fmla="*/ 1884459 w 6318157"/>
                <a:gd name="connsiteY5" fmla="*/ 310101 h 5303520"/>
                <a:gd name="connsiteX6" fmla="*/ 1773141 w 6318157"/>
                <a:gd name="connsiteY6" fmla="*/ 294198 h 5303520"/>
                <a:gd name="connsiteX7" fmla="*/ 1606163 w 6318157"/>
                <a:gd name="connsiteY7" fmla="*/ 318052 h 5303520"/>
                <a:gd name="connsiteX8" fmla="*/ 1391478 w 6318157"/>
                <a:gd name="connsiteY8" fmla="*/ 190831 h 5303520"/>
                <a:gd name="connsiteX9" fmla="*/ 1256306 w 6318157"/>
                <a:gd name="connsiteY9" fmla="*/ 190831 h 5303520"/>
                <a:gd name="connsiteX10" fmla="*/ 1208598 w 6318157"/>
                <a:gd name="connsiteY10" fmla="*/ 381662 h 5303520"/>
                <a:gd name="connsiteX11" fmla="*/ 1041621 w 6318157"/>
                <a:gd name="connsiteY11" fmla="*/ 548640 h 5303520"/>
                <a:gd name="connsiteX12" fmla="*/ 930303 w 6318157"/>
                <a:gd name="connsiteY12" fmla="*/ 628153 h 5303520"/>
                <a:gd name="connsiteX13" fmla="*/ 842838 w 6318157"/>
                <a:gd name="connsiteY13" fmla="*/ 572494 h 5303520"/>
                <a:gd name="connsiteX14" fmla="*/ 747423 w 6318157"/>
                <a:gd name="connsiteY14" fmla="*/ 755374 h 5303520"/>
                <a:gd name="connsiteX15" fmla="*/ 222636 w 6318157"/>
                <a:gd name="connsiteY15" fmla="*/ 930302 h 5303520"/>
                <a:gd name="connsiteX16" fmla="*/ 254442 w 6318157"/>
                <a:gd name="connsiteY16" fmla="*/ 1073426 h 5303520"/>
                <a:gd name="connsiteX17" fmla="*/ 302149 w 6318157"/>
                <a:gd name="connsiteY17" fmla="*/ 1256306 h 5303520"/>
                <a:gd name="connsiteX18" fmla="*/ 341906 w 6318157"/>
                <a:gd name="connsiteY18" fmla="*/ 1288111 h 5303520"/>
                <a:gd name="connsiteX19" fmla="*/ 508883 w 6318157"/>
                <a:gd name="connsiteY19" fmla="*/ 1319916 h 5303520"/>
                <a:gd name="connsiteX20" fmla="*/ 532737 w 6318157"/>
                <a:gd name="connsiteY20" fmla="*/ 1542553 h 5303520"/>
                <a:gd name="connsiteX21" fmla="*/ 930303 w 6318157"/>
                <a:gd name="connsiteY21" fmla="*/ 1717481 h 5303520"/>
                <a:gd name="connsiteX22" fmla="*/ 818984 w 6318157"/>
                <a:gd name="connsiteY22" fmla="*/ 1844702 h 5303520"/>
                <a:gd name="connsiteX23" fmla="*/ 644056 w 6318157"/>
                <a:gd name="connsiteY23" fmla="*/ 1828800 h 5303520"/>
                <a:gd name="connsiteX24" fmla="*/ 636104 w 6318157"/>
                <a:gd name="connsiteY24" fmla="*/ 2075290 h 5303520"/>
                <a:gd name="connsiteX25" fmla="*/ 755374 w 6318157"/>
                <a:gd name="connsiteY25" fmla="*/ 2178657 h 5303520"/>
                <a:gd name="connsiteX26" fmla="*/ 818984 w 6318157"/>
                <a:gd name="connsiteY26" fmla="*/ 2289975 h 5303520"/>
                <a:gd name="connsiteX27" fmla="*/ 818984 w 6318157"/>
                <a:gd name="connsiteY27" fmla="*/ 2329732 h 5303520"/>
                <a:gd name="connsiteX28" fmla="*/ 580445 w 6318157"/>
                <a:gd name="connsiteY28" fmla="*/ 2361537 h 5303520"/>
                <a:gd name="connsiteX29" fmla="*/ 485029 w 6318157"/>
                <a:gd name="connsiteY29" fmla="*/ 2393342 h 5303520"/>
                <a:gd name="connsiteX30" fmla="*/ 437322 w 6318157"/>
                <a:gd name="connsiteY30" fmla="*/ 2544417 h 5303520"/>
                <a:gd name="connsiteX31" fmla="*/ 238539 w 6318157"/>
                <a:gd name="connsiteY31" fmla="*/ 2615979 h 5303520"/>
                <a:gd name="connsiteX32" fmla="*/ 294198 w 6318157"/>
                <a:gd name="connsiteY32" fmla="*/ 2687541 h 5303520"/>
                <a:gd name="connsiteX33" fmla="*/ 405516 w 6318157"/>
                <a:gd name="connsiteY33" fmla="*/ 2727297 h 5303520"/>
                <a:gd name="connsiteX34" fmla="*/ 349857 w 6318157"/>
                <a:gd name="connsiteY34" fmla="*/ 2854518 h 5303520"/>
                <a:gd name="connsiteX35" fmla="*/ 206734 w 6318157"/>
                <a:gd name="connsiteY35" fmla="*/ 3021495 h 5303520"/>
                <a:gd name="connsiteX36" fmla="*/ 166977 w 6318157"/>
                <a:gd name="connsiteY36" fmla="*/ 3260034 h 5303520"/>
                <a:gd name="connsiteX37" fmla="*/ 103367 w 6318157"/>
                <a:gd name="connsiteY37" fmla="*/ 3450866 h 5303520"/>
                <a:gd name="connsiteX38" fmla="*/ 0 w 6318157"/>
                <a:gd name="connsiteY38" fmla="*/ 3570135 h 5303520"/>
                <a:gd name="connsiteX39" fmla="*/ 0 w 6318157"/>
                <a:gd name="connsiteY39" fmla="*/ 3649648 h 5303520"/>
                <a:gd name="connsiteX40" fmla="*/ 15903 w 6318157"/>
                <a:gd name="connsiteY40" fmla="*/ 3729161 h 5303520"/>
                <a:gd name="connsiteX41" fmla="*/ 127221 w 6318157"/>
                <a:gd name="connsiteY41" fmla="*/ 3745064 h 5303520"/>
                <a:gd name="connsiteX42" fmla="*/ 190831 w 6318157"/>
                <a:gd name="connsiteY42" fmla="*/ 3641697 h 5303520"/>
                <a:gd name="connsiteX43" fmla="*/ 326003 w 6318157"/>
                <a:gd name="connsiteY43" fmla="*/ 3586038 h 5303520"/>
                <a:gd name="connsiteX44" fmla="*/ 326003 w 6318157"/>
                <a:gd name="connsiteY44" fmla="*/ 3586038 h 5303520"/>
                <a:gd name="connsiteX45" fmla="*/ 445273 w 6318157"/>
                <a:gd name="connsiteY45" fmla="*/ 3705307 h 5303520"/>
                <a:gd name="connsiteX46" fmla="*/ 413468 w 6318157"/>
                <a:gd name="connsiteY46" fmla="*/ 3760967 h 5303520"/>
                <a:gd name="connsiteX47" fmla="*/ 357809 w 6318157"/>
                <a:gd name="connsiteY47" fmla="*/ 4174434 h 5303520"/>
                <a:gd name="connsiteX48" fmla="*/ 556591 w 6318157"/>
                <a:gd name="connsiteY48" fmla="*/ 3991554 h 5303520"/>
                <a:gd name="connsiteX49" fmla="*/ 620202 w 6318157"/>
                <a:gd name="connsiteY49" fmla="*/ 4023360 h 5303520"/>
                <a:gd name="connsiteX50" fmla="*/ 723569 w 6318157"/>
                <a:gd name="connsiteY50" fmla="*/ 4039262 h 5303520"/>
                <a:gd name="connsiteX51" fmla="*/ 795130 w 6318157"/>
                <a:gd name="connsiteY51" fmla="*/ 4150581 h 5303520"/>
                <a:gd name="connsiteX52" fmla="*/ 1025718 w 6318157"/>
                <a:gd name="connsiteY52" fmla="*/ 4253947 h 5303520"/>
                <a:gd name="connsiteX53" fmla="*/ 1176793 w 6318157"/>
                <a:gd name="connsiteY53" fmla="*/ 4500438 h 5303520"/>
                <a:gd name="connsiteX54" fmla="*/ 1144988 w 6318157"/>
                <a:gd name="connsiteY54" fmla="*/ 4595854 h 5303520"/>
                <a:gd name="connsiteX55" fmla="*/ 1614115 w 6318157"/>
                <a:gd name="connsiteY55" fmla="*/ 4842344 h 5303520"/>
                <a:gd name="connsiteX56" fmla="*/ 1614115 w 6318157"/>
                <a:gd name="connsiteY56" fmla="*/ 4993419 h 5303520"/>
                <a:gd name="connsiteX57" fmla="*/ 1614115 w 6318157"/>
                <a:gd name="connsiteY57" fmla="*/ 5128591 h 5303520"/>
                <a:gd name="connsiteX58" fmla="*/ 1653871 w 6318157"/>
                <a:gd name="connsiteY58" fmla="*/ 5255812 h 5303520"/>
                <a:gd name="connsiteX59" fmla="*/ 1844703 w 6318157"/>
                <a:gd name="connsiteY59" fmla="*/ 5303520 h 5303520"/>
                <a:gd name="connsiteX60" fmla="*/ 1844703 w 6318157"/>
                <a:gd name="connsiteY60" fmla="*/ 5303520 h 5303520"/>
                <a:gd name="connsiteX61" fmla="*/ 1971923 w 6318157"/>
                <a:gd name="connsiteY61" fmla="*/ 5247861 h 5303520"/>
                <a:gd name="connsiteX62" fmla="*/ 2115047 w 6318157"/>
                <a:gd name="connsiteY62" fmla="*/ 5239909 h 5303520"/>
                <a:gd name="connsiteX63" fmla="*/ 2170706 w 6318157"/>
                <a:gd name="connsiteY63" fmla="*/ 5144494 h 5303520"/>
                <a:gd name="connsiteX64" fmla="*/ 2083242 w 6318157"/>
                <a:gd name="connsiteY64" fmla="*/ 5080883 h 5303520"/>
                <a:gd name="connsiteX65" fmla="*/ 2011680 w 6318157"/>
                <a:gd name="connsiteY65" fmla="*/ 5033175 h 5303520"/>
                <a:gd name="connsiteX66" fmla="*/ 1932167 w 6318157"/>
                <a:gd name="connsiteY66" fmla="*/ 4937760 h 5303520"/>
                <a:gd name="connsiteX67" fmla="*/ 1884459 w 6318157"/>
                <a:gd name="connsiteY67" fmla="*/ 4834393 h 5303520"/>
                <a:gd name="connsiteX68" fmla="*/ 1940118 w 6318157"/>
                <a:gd name="connsiteY68" fmla="*/ 4770782 h 5303520"/>
                <a:gd name="connsiteX69" fmla="*/ 2226365 w 6318157"/>
                <a:gd name="connsiteY69" fmla="*/ 4683318 h 5303520"/>
                <a:gd name="connsiteX70" fmla="*/ 2313829 w 6318157"/>
                <a:gd name="connsiteY70" fmla="*/ 4707172 h 5303520"/>
                <a:gd name="connsiteX71" fmla="*/ 2449002 w 6318157"/>
                <a:gd name="connsiteY71" fmla="*/ 4731026 h 5303520"/>
                <a:gd name="connsiteX72" fmla="*/ 2504661 w 6318157"/>
                <a:gd name="connsiteY72" fmla="*/ 4826441 h 5303520"/>
                <a:gd name="connsiteX73" fmla="*/ 2584174 w 6318157"/>
                <a:gd name="connsiteY73" fmla="*/ 4818490 h 5303520"/>
                <a:gd name="connsiteX74" fmla="*/ 2798859 w 6318157"/>
                <a:gd name="connsiteY74" fmla="*/ 4818490 h 5303520"/>
                <a:gd name="connsiteX75" fmla="*/ 2934031 w 6318157"/>
                <a:gd name="connsiteY75" fmla="*/ 4945711 h 5303520"/>
                <a:gd name="connsiteX76" fmla="*/ 2910177 w 6318157"/>
                <a:gd name="connsiteY76" fmla="*/ 5136542 h 5303520"/>
                <a:gd name="connsiteX77" fmla="*/ 2981739 w 6318157"/>
                <a:gd name="connsiteY77" fmla="*/ 5080883 h 5303520"/>
                <a:gd name="connsiteX78" fmla="*/ 3101009 w 6318157"/>
                <a:gd name="connsiteY78" fmla="*/ 5144494 h 5303520"/>
                <a:gd name="connsiteX79" fmla="*/ 3164619 w 6318157"/>
                <a:gd name="connsiteY79" fmla="*/ 4842344 h 5303520"/>
                <a:gd name="connsiteX80" fmla="*/ 3116911 w 6318157"/>
                <a:gd name="connsiteY80" fmla="*/ 4476584 h 5303520"/>
                <a:gd name="connsiteX81" fmla="*/ 3156668 w 6318157"/>
                <a:gd name="connsiteY81" fmla="*/ 4365266 h 5303520"/>
                <a:gd name="connsiteX82" fmla="*/ 3323645 w 6318157"/>
                <a:gd name="connsiteY82" fmla="*/ 4301655 h 5303520"/>
                <a:gd name="connsiteX83" fmla="*/ 3482671 w 6318157"/>
                <a:gd name="connsiteY83" fmla="*/ 4253947 h 5303520"/>
                <a:gd name="connsiteX84" fmla="*/ 3570136 w 6318157"/>
                <a:gd name="connsiteY84" fmla="*/ 4333461 h 5303520"/>
                <a:gd name="connsiteX85" fmla="*/ 3530379 w 6318157"/>
                <a:gd name="connsiteY85" fmla="*/ 4444779 h 5303520"/>
                <a:gd name="connsiteX86" fmla="*/ 3546282 w 6318157"/>
                <a:gd name="connsiteY86" fmla="*/ 4548146 h 5303520"/>
                <a:gd name="connsiteX87" fmla="*/ 3609892 w 6318157"/>
                <a:gd name="connsiteY87" fmla="*/ 4603805 h 5303520"/>
                <a:gd name="connsiteX88" fmla="*/ 3673503 w 6318157"/>
                <a:gd name="connsiteY88" fmla="*/ 4611756 h 5303520"/>
                <a:gd name="connsiteX89" fmla="*/ 3745064 w 6318157"/>
                <a:gd name="connsiteY89" fmla="*/ 4746928 h 5303520"/>
                <a:gd name="connsiteX90" fmla="*/ 4071068 w 6318157"/>
                <a:gd name="connsiteY90" fmla="*/ 4691269 h 5303520"/>
                <a:gd name="connsiteX91" fmla="*/ 4397071 w 6318157"/>
                <a:gd name="connsiteY91" fmla="*/ 4659464 h 5303520"/>
                <a:gd name="connsiteX92" fmla="*/ 4436828 w 6318157"/>
                <a:gd name="connsiteY92" fmla="*/ 4762831 h 5303520"/>
                <a:gd name="connsiteX93" fmla="*/ 4500438 w 6318157"/>
                <a:gd name="connsiteY93" fmla="*/ 4731026 h 5303520"/>
                <a:gd name="connsiteX94" fmla="*/ 4595854 w 6318157"/>
                <a:gd name="connsiteY94" fmla="*/ 4659464 h 5303520"/>
                <a:gd name="connsiteX95" fmla="*/ 4659464 w 6318157"/>
                <a:gd name="connsiteY95" fmla="*/ 4500438 h 5303520"/>
                <a:gd name="connsiteX96" fmla="*/ 4683318 w 6318157"/>
                <a:gd name="connsiteY96" fmla="*/ 4277801 h 5303520"/>
                <a:gd name="connsiteX97" fmla="*/ 4516341 w 6318157"/>
                <a:gd name="connsiteY97" fmla="*/ 4222142 h 5303520"/>
                <a:gd name="connsiteX98" fmla="*/ 4548146 w 6318157"/>
                <a:gd name="connsiteY98" fmla="*/ 4047214 h 5303520"/>
                <a:gd name="connsiteX99" fmla="*/ 4619708 w 6318157"/>
                <a:gd name="connsiteY99" fmla="*/ 3991554 h 5303520"/>
                <a:gd name="connsiteX100" fmla="*/ 4738977 w 6318157"/>
                <a:gd name="connsiteY100" fmla="*/ 3856382 h 5303520"/>
                <a:gd name="connsiteX101" fmla="*/ 4826442 w 6318157"/>
                <a:gd name="connsiteY101" fmla="*/ 3737113 h 5303520"/>
                <a:gd name="connsiteX102" fmla="*/ 4929809 w 6318157"/>
                <a:gd name="connsiteY102" fmla="*/ 3824577 h 5303520"/>
                <a:gd name="connsiteX103" fmla="*/ 4921857 w 6318157"/>
                <a:gd name="connsiteY103" fmla="*/ 3991554 h 5303520"/>
                <a:gd name="connsiteX104" fmla="*/ 4977516 w 6318157"/>
                <a:gd name="connsiteY104" fmla="*/ 4015408 h 5303520"/>
                <a:gd name="connsiteX105" fmla="*/ 5025224 w 6318157"/>
                <a:gd name="connsiteY105" fmla="*/ 3919993 h 5303520"/>
                <a:gd name="connsiteX106" fmla="*/ 5072932 w 6318157"/>
                <a:gd name="connsiteY106" fmla="*/ 3919993 h 5303520"/>
                <a:gd name="connsiteX107" fmla="*/ 5144494 w 6318157"/>
                <a:gd name="connsiteY107" fmla="*/ 3816626 h 5303520"/>
                <a:gd name="connsiteX108" fmla="*/ 5160396 w 6318157"/>
                <a:gd name="connsiteY108" fmla="*/ 3745064 h 5303520"/>
                <a:gd name="connsiteX109" fmla="*/ 5390984 w 6318157"/>
                <a:gd name="connsiteY109" fmla="*/ 3697356 h 5303520"/>
                <a:gd name="connsiteX110" fmla="*/ 5486400 w 6318157"/>
                <a:gd name="connsiteY110" fmla="*/ 3593989 h 5303520"/>
                <a:gd name="connsiteX111" fmla="*/ 5390984 w 6318157"/>
                <a:gd name="connsiteY111" fmla="*/ 3530379 h 5303520"/>
                <a:gd name="connsiteX112" fmla="*/ 5343276 w 6318157"/>
                <a:gd name="connsiteY112" fmla="*/ 3291840 h 5303520"/>
                <a:gd name="connsiteX113" fmla="*/ 5478449 w 6318157"/>
                <a:gd name="connsiteY113" fmla="*/ 3021495 h 5303520"/>
                <a:gd name="connsiteX114" fmla="*/ 5820355 w 6318157"/>
                <a:gd name="connsiteY114" fmla="*/ 2949934 h 5303520"/>
                <a:gd name="connsiteX115" fmla="*/ 6020959 w 6318157"/>
                <a:gd name="connsiteY115" fmla="*/ 2817743 h 5303520"/>
                <a:gd name="connsiteX116" fmla="*/ 6058811 w 6318157"/>
                <a:gd name="connsiteY116" fmla="*/ 2840189 h 5303520"/>
                <a:gd name="connsiteX117" fmla="*/ 6114056 w 6318157"/>
                <a:gd name="connsiteY117" fmla="*/ 2819234 h 5303520"/>
                <a:gd name="connsiteX118" fmla="*/ 6152156 w 6318157"/>
                <a:gd name="connsiteY118" fmla="*/ 2849714 h 5303520"/>
                <a:gd name="connsiteX119" fmla="*/ 6260741 w 6318157"/>
                <a:gd name="connsiteY119" fmla="*/ 2828759 h 5303520"/>
                <a:gd name="connsiteX120" fmla="*/ 6292298 w 6318157"/>
                <a:gd name="connsiteY120" fmla="*/ 2839444 h 5303520"/>
                <a:gd name="connsiteX121" fmla="*/ 6304556 w 6318157"/>
                <a:gd name="connsiteY121" fmla="*/ 2798279 h 5303520"/>
                <a:gd name="connsiteX122" fmla="*/ 6306461 w 6318157"/>
                <a:gd name="connsiteY122" fmla="*/ 2769704 h 5303520"/>
                <a:gd name="connsiteX123" fmla="*/ 6317891 w 6318157"/>
                <a:gd name="connsiteY123" fmla="*/ 2758274 h 5303520"/>
                <a:gd name="connsiteX124" fmla="*/ 6268361 w 6318157"/>
                <a:gd name="connsiteY124" fmla="*/ 2735414 h 5303520"/>
                <a:gd name="connsiteX125" fmla="*/ 6220736 w 6318157"/>
                <a:gd name="connsiteY125" fmla="*/ 2503749 h 5303520"/>
                <a:gd name="connsiteX126" fmla="*/ 6169301 w 6318157"/>
                <a:gd name="connsiteY126" fmla="*/ 2529968 h 5303520"/>
                <a:gd name="connsiteX127" fmla="*/ 6119771 w 6318157"/>
                <a:gd name="connsiteY127" fmla="*/ 2493479 h 5303520"/>
                <a:gd name="connsiteX128" fmla="*/ 6051191 w 6318157"/>
                <a:gd name="connsiteY128" fmla="*/ 2478533 h 5303520"/>
                <a:gd name="connsiteX129" fmla="*/ 6053096 w 6318157"/>
                <a:gd name="connsiteY129" fmla="*/ 2394713 h 5303520"/>
                <a:gd name="connsiteX130" fmla="*/ 6027337 w 6318157"/>
                <a:gd name="connsiteY130" fmla="*/ 2429537 h 5303520"/>
                <a:gd name="connsiteX131" fmla="*/ 5994041 w 6318157"/>
                <a:gd name="connsiteY131" fmla="*/ 2371853 h 5303520"/>
                <a:gd name="connsiteX132" fmla="*/ 5976896 w 6318157"/>
                <a:gd name="connsiteY132" fmla="*/ 2232788 h 5303520"/>
                <a:gd name="connsiteX133" fmla="*/ 5915936 w 6318157"/>
                <a:gd name="connsiteY133" fmla="*/ 2234693 h 5303520"/>
                <a:gd name="connsiteX134" fmla="*/ 5892910 w 6318157"/>
                <a:gd name="connsiteY134" fmla="*/ 2169877 h 5303520"/>
                <a:gd name="connsiteX135" fmla="*/ 5813066 w 6318157"/>
                <a:gd name="connsiteY135" fmla="*/ 2200403 h 5303520"/>
                <a:gd name="connsiteX136" fmla="*/ 5752106 w 6318157"/>
                <a:gd name="connsiteY136" fmla="*/ 2166113 h 5303520"/>
                <a:gd name="connsiteX137" fmla="*/ 5719721 w 6318157"/>
                <a:gd name="connsiteY137" fmla="*/ 2187068 h 5303520"/>
                <a:gd name="connsiteX138" fmla="*/ 5653046 w 6318157"/>
                <a:gd name="connsiteY138" fmla="*/ 2169923 h 5303520"/>
                <a:gd name="connsiteX139" fmla="*/ 5677231 w 6318157"/>
                <a:gd name="connsiteY139" fmla="*/ 2146852 h 5303520"/>
                <a:gd name="connsiteX140" fmla="*/ 5628281 w 6318157"/>
                <a:gd name="connsiteY140" fmla="*/ 2105153 h 5303520"/>
                <a:gd name="connsiteX141" fmla="*/ 5488388 w 6318157"/>
                <a:gd name="connsiteY141" fmla="*/ 2108421 h 5303520"/>
                <a:gd name="connsiteX142" fmla="*/ 5453021 w 6318157"/>
                <a:gd name="connsiteY142" fmla="*/ 2187068 h 5303520"/>
                <a:gd name="connsiteX143" fmla="*/ 5472071 w 6318157"/>
                <a:gd name="connsiteY143" fmla="*/ 2234693 h 5303520"/>
                <a:gd name="connsiteX144" fmla="*/ 5422541 w 6318157"/>
                <a:gd name="connsiteY144" fmla="*/ 2248028 h 5303520"/>
                <a:gd name="connsiteX145" fmla="*/ 5451116 w 6318157"/>
                <a:gd name="connsiteY145" fmla="*/ 2293748 h 5303520"/>
                <a:gd name="connsiteX146" fmla="*/ 5516631 w 6318157"/>
                <a:gd name="connsiteY146" fmla="*/ 2288402 h 5303520"/>
                <a:gd name="connsiteX147" fmla="*/ 5523506 w 6318157"/>
                <a:gd name="connsiteY147" fmla="*/ 2339468 h 5303520"/>
                <a:gd name="connsiteX148" fmla="*/ 5399681 w 6318157"/>
                <a:gd name="connsiteY148" fmla="*/ 2505203 h 5303520"/>
                <a:gd name="connsiteX149" fmla="*/ 5360918 w 6318157"/>
                <a:gd name="connsiteY149" fmla="*/ 2654079 h 5303520"/>
                <a:gd name="connsiteX150" fmla="*/ 5346341 w 6318157"/>
                <a:gd name="connsiteY150" fmla="*/ 2575688 h 5303520"/>
                <a:gd name="connsiteX151" fmla="*/ 5304431 w 6318157"/>
                <a:gd name="connsiteY151" fmla="*/ 2575688 h 5303520"/>
                <a:gd name="connsiteX152" fmla="*/ 5273951 w 6318157"/>
                <a:gd name="connsiteY152" fmla="*/ 2518538 h 5303520"/>
                <a:gd name="connsiteX153" fmla="*/ 5203714 w 6318157"/>
                <a:gd name="connsiteY153" fmla="*/ 2560982 h 5303520"/>
                <a:gd name="connsiteX154" fmla="*/ 5070116 w 6318157"/>
                <a:gd name="connsiteY154" fmla="*/ 2501393 h 5303520"/>
                <a:gd name="connsiteX155" fmla="*/ 4991763 w 6318157"/>
                <a:gd name="connsiteY155" fmla="*/ 2533567 h 5303520"/>
                <a:gd name="connsiteX156" fmla="*/ 4904381 w 6318157"/>
                <a:gd name="connsiteY156" fmla="*/ 2524253 h 5303520"/>
                <a:gd name="connsiteX157" fmla="*/ 4875806 w 6318157"/>
                <a:gd name="connsiteY157" fmla="*/ 2455673 h 5303520"/>
                <a:gd name="connsiteX158" fmla="*/ 4803416 w 6318157"/>
                <a:gd name="connsiteY158" fmla="*/ 2444243 h 5303520"/>
                <a:gd name="connsiteX159" fmla="*/ 4822466 w 6318157"/>
                <a:gd name="connsiteY159" fmla="*/ 2369948 h 5303520"/>
                <a:gd name="connsiteX160" fmla="*/ 4731026 w 6318157"/>
                <a:gd name="connsiteY160" fmla="*/ 2301368 h 5303520"/>
                <a:gd name="connsiteX161" fmla="*/ 4699221 w 6318157"/>
                <a:gd name="connsiteY161" fmla="*/ 2312918 h 5303520"/>
                <a:gd name="connsiteX162" fmla="*/ 4325509 w 6318157"/>
                <a:gd name="connsiteY162" fmla="*/ 2202511 h 5303520"/>
                <a:gd name="connsiteX163" fmla="*/ 3705308 w 6318157"/>
                <a:gd name="connsiteY163" fmla="*/ 2035534 h 5303520"/>
                <a:gd name="connsiteX164" fmla="*/ 3641697 w 6318157"/>
                <a:gd name="connsiteY164" fmla="*/ 1677725 h 5303520"/>
                <a:gd name="connsiteX165" fmla="*/ 3458817 w 6318157"/>
                <a:gd name="connsiteY165" fmla="*/ 1526650 h 5303520"/>
                <a:gd name="connsiteX166" fmla="*/ 3593989 w 6318157"/>
                <a:gd name="connsiteY166" fmla="*/ 1343770 h 5303520"/>
                <a:gd name="connsiteX167" fmla="*/ 3601941 w 6318157"/>
                <a:gd name="connsiteY167" fmla="*/ 1097280 h 5303520"/>
                <a:gd name="connsiteX168" fmla="*/ 3148716 w 6318157"/>
                <a:gd name="connsiteY168" fmla="*/ 906448 h 5303520"/>
                <a:gd name="connsiteX169" fmla="*/ 2806810 w 6318157"/>
                <a:gd name="connsiteY169" fmla="*/ 834887 h 5303520"/>
                <a:gd name="connsiteX170" fmla="*/ 2600076 w 6318157"/>
                <a:gd name="connsiteY170" fmla="*/ 811033 h 5303520"/>
                <a:gd name="connsiteX171" fmla="*/ 2544417 w 6318157"/>
                <a:gd name="connsiteY171" fmla="*/ 580445 h 5303520"/>
                <a:gd name="connsiteX172" fmla="*/ 2464904 w 6318157"/>
                <a:gd name="connsiteY172" fmla="*/ 357808 h 5303520"/>
                <a:gd name="connsiteX173" fmla="*/ 2417196 w 6318157"/>
                <a:gd name="connsiteY173" fmla="*/ 230587 h 5303520"/>
                <a:gd name="connsiteX174" fmla="*/ 2496709 w 6318157"/>
                <a:gd name="connsiteY174" fmla="*/ 135172 h 5303520"/>
                <a:gd name="connsiteX0" fmla="*/ 2496709 w 6318157"/>
                <a:gd name="connsiteY0" fmla="*/ 135172 h 5303520"/>
                <a:gd name="connsiteX1" fmla="*/ 2393343 w 6318157"/>
                <a:gd name="connsiteY1" fmla="*/ 71561 h 5303520"/>
                <a:gd name="connsiteX2" fmla="*/ 2210463 w 6318157"/>
                <a:gd name="connsiteY2" fmla="*/ 79513 h 5303520"/>
                <a:gd name="connsiteX3" fmla="*/ 2059388 w 6318157"/>
                <a:gd name="connsiteY3" fmla="*/ 0 h 5303520"/>
                <a:gd name="connsiteX4" fmla="*/ 1908313 w 6318157"/>
                <a:gd name="connsiteY4" fmla="*/ 103367 h 5303520"/>
                <a:gd name="connsiteX5" fmla="*/ 1884459 w 6318157"/>
                <a:gd name="connsiteY5" fmla="*/ 310101 h 5303520"/>
                <a:gd name="connsiteX6" fmla="*/ 1773141 w 6318157"/>
                <a:gd name="connsiteY6" fmla="*/ 294198 h 5303520"/>
                <a:gd name="connsiteX7" fmla="*/ 1606163 w 6318157"/>
                <a:gd name="connsiteY7" fmla="*/ 318052 h 5303520"/>
                <a:gd name="connsiteX8" fmla="*/ 1391478 w 6318157"/>
                <a:gd name="connsiteY8" fmla="*/ 190831 h 5303520"/>
                <a:gd name="connsiteX9" fmla="*/ 1256306 w 6318157"/>
                <a:gd name="connsiteY9" fmla="*/ 190831 h 5303520"/>
                <a:gd name="connsiteX10" fmla="*/ 1208598 w 6318157"/>
                <a:gd name="connsiteY10" fmla="*/ 381662 h 5303520"/>
                <a:gd name="connsiteX11" fmla="*/ 1041621 w 6318157"/>
                <a:gd name="connsiteY11" fmla="*/ 548640 h 5303520"/>
                <a:gd name="connsiteX12" fmla="*/ 930303 w 6318157"/>
                <a:gd name="connsiteY12" fmla="*/ 628153 h 5303520"/>
                <a:gd name="connsiteX13" fmla="*/ 842838 w 6318157"/>
                <a:gd name="connsiteY13" fmla="*/ 572494 h 5303520"/>
                <a:gd name="connsiteX14" fmla="*/ 747423 w 6318157"/>
                <a:gd name="connsiteY14" fmla="*/ 755374 h 5303520"/>
                <a:gd name="connsiteX15" fmla="*/ 222636 w 6318157"/>
                <a:gd name="connsiteY15" fmla="*/ 930302 h 5303520"/>
                <a:gd name="connsiteX16" fmla="*/ 254442 w 6318157"/>
                <a:gd name="connsiteY16" fmla="*/ 1073426 h 5303520"/>
                <a:gd name="connsiteX17" fmla="*/ 302149 w 6318157"/>
                <a:gd name="connsiteY17" fmla="*/ 1256306 h 5303520"/>
                <a:gd name="connsiteX18" fmla="*/ 341906 w 6318157"/>
                <a:gd name="connsiteY18" fmla="*/ 1288111 h 5303520"/>
                <a:gd name="connsiteX19" fmla="*/ 508883 w 6318157"/>
                <a:gd name="connsiteY19" fmla="*/ 1319916 h 5303520"/>
                <a:gd name="connsiteX20" fmla="*/ 532737 w 6318157"/>
                <a:gd name="connsiteY20" fmla="*/ 1542553 h 5303520"/>
                <a:gd name="connsiteX21" fmla="*/ 930303 w 6318157"/>
                <a:gd name="connsiteY21" fmla="*/ 1717481 h 5303520"/>
                <a:gd name="connsiteX22" fmla="*/ 818984 w 6318157"/>
                <a:gd name="connsiteY22" fmla="*/ 1844702 h 5303520"/>
                <a:gd name="connsiteX23" fmla="*/ 644056 w 6318157"/>
                <a:gd name="connsiteY23" fmla="*/ 1828800 h 5303520"/>
                <a:gd name="connsiteX24" fmla="*/ 636104 w 6318157"/>
                <a:gd name="connsiteY24" fmla="*/ 2075290 h 5303520"/>
                <a:gd name="connsiteX25" fmla="*/ 755374 w 6318157"/>
                <a:gd name="connsiteY25" fmla="*/ 2178657 h 5303520"/>
                <a:gd name="connsiteX26" fmla="*/ 818984 w 6318157"/>
                <a:gd name="connsiteY26" fmla="*/ 2289975 h 5303520"/>
                <a:gd name="connsiteX27" fmla="*/ 818984 w 6318157"/>
                <a:gd name="connsiteY27" fmla="*/ 2329732 h 5303520"/>
                <a:gd name="connsiteX28" fmla="*/ 580445 w 6318157"/>
                <a:gd name="connsiteY28" fmla="*/ 2361537 h 5303520"/>
                <a:gd name="connsiteX29" fmla="*/ 485029 w 6318157"/>
                <a:gd name="connsiteY29" fmla="*/ 2393342 h 5303520"/>
                <a:gd name="connsiteX30" fmla="*/ 437322 w 6318157"/>
                <a:gd name="connsiteY30" fmla="*/ 2544417 h 5303520"/>
                <a:gd name="connsiteX31" fmla="*/ 238539 w 6318157"/>
                <a:gd name="connsiteY31" fmla="*/ 2615979 h 5303520"/>
                <a:gd name="connsiteX32" fmla="*/ 294198 w 6318157"/>
                <a:gd name="connsiteY32" fmla="*/ 2687541 h 5303520"/>
                <a:gd name="connsiteX33" fmla="*/ 405516 w 6318157"/>
                <a:gd name="connsiteY33" fmla="*/ 2727297 h 5303520"/>
                <a:gd name="connsiteX34" fmla="*/ 349857 w 6318157"/>
                <a:gd name="connsiteY34" fmla="*/ 2854518 h 5303520"/>
                <a:gd name="connsiteX35" fmla="*/ 206734 w 6318157"/>
                <a:gd name="connsiteY35" fmla="*/ 3021495 h 5303520"/>
                <a:gd name="connsiteX36" fmla="*/ 166977 w 6318157"/>
                <a:gd name="connsiteY36" fmla="*/ 3260034 h 5303520"/>
                <a:gd name="connsiteX37" fmla="*/ 103367 w 6318157"/>
                <a:gd name="connsiteY37" fmla="*/ 3450866 h 5303520"/>
                <a:gd name="connsiteX38" fmla="*/ 0 w 6318157"/>
                <a:gd name="connsiteY38" fmla="*/ 3570135 h 5303520"/>
                <a:gd name="connsiteX39" fmla="*/ 0 w 6318157"/>
                <a:gd name="connsiteY39" fmla="*/ 3649648 h 5303520"/>
                <a:gd name="connsiteX40" fmla="*/ 15903 w 6318157"/>
                <a:gd name="connsiteY40" fmla="*/ 3729161 h 5303520"/>
                <a:gd name="connsiteX41" fmla="*/ 127221 w 6318157"/>
                <a:gd name="connsiteY41" fmla="*/ 3745064 h 5303520"/>
                <a:gd name="connsiteX42" fmla="*/ 190831 w 6318157"/>
                <a:gd name="connsiteY42" fmla="*/ 3641697 h 5303520"/>
                <a:gd name="connsiteX43" fmla="*/ 326003 w 6318157"/>
                <a:gd name="connsiteY43" fmla="*/ 3586038 h 5303520"/>
                <a:gd name="connsiteX44" fmla="*/ 326003 w 6318157"/>
                <a:gd name="connsiteY44" fmla="*/ 3586038 h 5303520"/>
                <a:gd name="connsiteX45" fmla="*/ 445273 w 6318157"/>
                <a:gd name="connsiteY45" fmla="*/ 3705307 h 5303520"/>
                <a:gd name="connsiteX46" fmla="*/ 413468 w 6318157"/>
                <a:gd name="connsiteY46" fmla="*/ 3760967 h 5303520"/>
                <a:gd name="connsiteX47" fmla="*/ 357809 w 6318157"/>
                <a:gd name="connsiteY47" fmla="*/ 4174434 h 5303520"/>
                <a:gd name="connsiteX48" fmla="*/ 556591 w 6318157"/>
                <a:gd name="connsiteY48" fmla="*/ 3991554 h 5303520"/>
                <a:gd name="connsiteX49" fmla="*/ 620202 w 6318157"/>
                <a:gd name="connsiteY49" fmla="*/ 4023360 h 5303520"/>
                <a:gd name="connsiteX50" fmla="*/ 723569 w 6318157"/>
                <a:gd name="connsiteY50" fmla="*/ 4039262 h 5303520"/>
                <a:gd name="connsiteX51" fmla="*/ 795130 w 6318157"/>
                <a:gd name="connsiteY51" fmla="*/ 4150581 h 5303520"/>
                <a:gd name="connsiteX52" fmla="*/ 1025718 w 6318157"/>
                <a:gd name="connsiteY52" fmla="*/ 4253947 h 5303520"/>
                <a:gd name="connsiteX53" fmla="*/ 1176793 w 6318157"/>
                <a:gd name="connsiteY53" fmla="*/ 4500438 h 5303520"/>
                <a:gd name="connsiteX54" fmla="*/ 1144988 w 6318157"/>
                <a:gd name="connsiteY54" fmla="*/ 4595854 h 5303520"/>
                <a:gd name="connsiteX55" fmla="*/ 1614115 w 6318157"/>
                <a:gd name="connsiteY55" fmla="*/ 4842344 h 5303520"/>
                <a:gd name="connsiteX56" fmla="*/ 1614115 w 6318157"/>
                <a:gd name="connsiteY56" fmla="*/ 4993419 h 5303520"/>
                <a:gd name="connsiteX57" fmla="*/ 1614115 w 6318157"/>
                <a:gd name="connsiteY57" fmla="*/ 5128591 h 5303520"/>
                <a:gd name="connsiteX58" fmla="*/ 1653871 w 6318157"/>
                <a:gd name="connsiteY58" fmla="*/ 5255812 h 5303520"/>
                <a:gd name="connsiteX59" fmla="*/ 1844703 w 6318157"/>
                <a:gd name="connsiteY59" fmla="*/ 5303520 h 5303520"/>
                <a:gd name="connsiteX60" fmla="*/ 1844703 w 6318157"/>
                <a:gd name="connsiteY60" fmla="*/ 5303520 h 5303520"/>
                <a:gd name="connsiteX61" fmla="*/ 1971923 w 6318157"/>
                <a:gd name="connsiteY61" fmla="*/ 5247861 h 5303520"/>
                <a:gd name="connsiteX62" fmla="*/ 2115047 w 6318157"/>
                <a:gd name="connsiteY62" fmla="*/ 5239909 h 5303520"/>
                <a:gd name="connsiteX63" fmla="*/ 2170706 w 6318157"/>
                <a:gd name="connsiteY63" fmla="*/ 5144494 h 5303520"/>
                <a:gd name="connsiteX64" fmla="*/ 2083242 w 6318157"/>
                <a:gd name="connsiteY64" fmla="*/ 5080883 h 5303520"/>
                <a:gd name="connsiteX65" fmla="*/ 2011680 w 6318157"/>
                <a:gd name="connsiteY65" fmla="*/ 5033175 h 5303520"/>
                <a:gd name="connsiteX66" fmla="*/ 1932167 w 6318157"/>
                <a:gd name="connsiteY66" fmla="*/ 4937760 h 5303520"/>
                <a:gd name="connsiteX67" fmla="*/ 1884459 w 6318157"/>
                <a:gd name="connsiteY67" fmla="*/ 4834393 h 5303520"/>
                <a:gd name="connsiteX68" fmla="*/ 1940118 w 6318157"/>
                <a:gd name="connsiteY68" fmla="*/ 4770782 h 5303520"/>
                <a:gd name="connsiteX69" fmla="*/ 2226365 w 6318157"/>
                <a:gd name="connsiteY69" fmla="*/ 4683318 h 5303520"/>
                <a:gd name="connsiteX70" fmla="*/ 2313829 w 6318157"/>
                <a:gd name="connsiteY70" fmla="*/ 4707172 h 5303520"/>
                <a:gd name="connsiteX71" fmla="*/ 2449002 w 6318157"/>
                <a:gd name="connsiteY71" fmla="*/ 4731026 h 5303520"/>
                <a:gd name="connsiteX72" fmla="*/ 2504661 w 6318157"/>
                <a:gd name="connsiteY72" fmla="*/ 4826441 h 5303520"/>
                <a:gd name="connsiteX73" fmla="*/ 2584174 w 6318157"/>
                <a:gd name="connsiteY73" fmla="*/ 4818490 h 5303520"/>
                <a:gd name="connsiteX74" fmla="*/ 2798859 w 6318157"/>
                <a:gd name="connsiteY74" fmla="*/ 4818490 h 5303520"/>
                <a:gd name="connsiteX75" fmla="*/ 2934031 w 6318157"/>
                <a:gd name="connsiteY75" fmla="*/ 4945711 h 5303520"/>
                <a:gd name="connsiteX76" fmla="*/ 2910177 w 6318157"/>
                <a:gd name="connsiteY76" fmla="*/ 5136542 h 5303520"/>
                <a:gd name="connsiteX77" fmla="*/ 2981739 w 6318157"/>
                <a:gd name="connsiteY77" fmla="*/ 5080883 h 5303520"/>
                <a:gd name="connsiteX78" fmla="*/ 3101009 w 6318157"/>
                <a:gd name="connsiteY78" fmla="*/ 5144494 h 5303520"/>
                <a:gd name="connsiteX79" fmla="*/ 3164619 w 6318157"/>
                <a:gd name="connsiteY79" fmla="*/ 4842344 h 5303520"/>
                <a:gd name="connsiteX80" fmla="*/ 3116911 w 6318157"/>
                <a:gd name="connsiteY80" fmla="*/ 4476584 h 5303520"/>
                <a:gd name="connsiteX81" fmla="*/ 3156668 w 6318157"/>
                <a:gd name="connsiteY81" fmla="*/ 4365266 h 5303520"/>
                <a:gd name="connsiteX82" fmla="*/ 3323645 w 6318157"/>
                <a:gd name="connsiteY82" fmla="*/ 4301655 h 5303520"/>
                <a:gd name="connsiteX83" fmla="*/ 3482671 w 6318157"/>
                <a:gd name="connsiteY83" fmla="*/ 4253947 h 5303520"/>
                <a:gd name="connsiteX84" fmla="*/ 3570136 w 6318157"/>
                <a:gd name="connsiteY84" fmla="*/ 4333461 h 5303520"/>
                <a:gd name="connsiteX85" fmla="*/ 3530379 w 6318157"/>
                <a:gd name="connsiteY85" fmla="*/ 4444779 h 5303520"/>
                <a:gd name="connsiteX86" fmla="*/ 3546282 w 6318157"/>
                <a:gd name="connsiteY86" fmla="*/ 4548146 h 5303520"/>
                <a:gd name="connsiteX87" fmla="*/ 3609892 w 6318157"/>
                <a:gd name="connsiteY87" fmla="*/ 4603805 h 5303520"/>
                <a:gd name="connsiteX88" fmla="*/ 3673503 w 6318157"/>
                <a:gd name="connsiteY88" fmla="*/ 4611756 h 5303520"/>
                <a:gd name="connsiteX89" fmla="*/ 3745064 w 6318157"/>
                <a:gd name="connsiteY89" fmla="*/ 4746928 h 5303520"/>
                <a:gd name="connsiteX90" fmla="*/ 4071068 w 6318157"/>
                <a:gd name="connsiteY90" fmla="*/ 4691269 h 5303520"/>
                <a:gd name="connsiteX91" fmla="*/ 4397071 w 6318157"/>
                <a:gd name="connsiteY91" fmla="*/ 4659464 h 5303520"/>
                <a:gd name="connsiteX92" fmla="*/ 4436828 w 6318157"/>
                <a:gd name="connsiteY92" fmla="*/ 4762831 h 5303520"/>
                <a:gd name="connsiteX93" fmla="*/ 4500438 w 6318157"/>
                <a:gd name="connsiteY93" fmla="*/ 4731026 h 5303520"/>
                <a:gd name="connsiteX94" fmla="*/ 4595854 w 6318157"/>
                <a:gd name="connsiteY94" fmla="*/ 4659464 h 5303520"/>
                <a:gd name="connsiteX95" fmla="*/ 4659464 w 6318157"/>
                <a:gd name="connsiteY95" fmla="*/ 4500438 h 5303520"/>
                <a:gd name="connsiteX96" fmla="*/ 4683318 w 6318157"/>
                <a:gd name="connsiteY96" fmla="*/ 4277801 h 5303520"/>
                <a:gd name="connsiteX97" fmla="*/ 4516341 w 6318157"/>
                <a:gd name="connsiteY97" fmla="*/ 4222142 h 5303520"/>
                <a:gd name="connsiteX98" fmla="*/ 4548146 w 6318157"/>
                <a:gd name="connsiteY98" fmla="*/ 4047214 h 5303520"/>
                <a:gd name="connsiteX99" fmla="*/ 4619708 w 6318157"/>
                <a:gd name="connsiteY99" fmla="*/ 3991554 h 5303520"/>
                <a:gd name="connsiteX100" fmla="*/ 4738977 w 6318157"/>
                <a:gd name="connsiteY100" fmla="*/ 3856382 h 5303520"/>
                <a:gd name="connsiteX101" fmla="*/ 4826442 w 6318157"/>
                <a:gd name="connsiteY101" fmla="*/ 3737113 h 5303520"/>
                <a:gd name="connsiteX102" fmla="*/ 4929809 w 6318157"/>
                <a:gd name="connsiteY102" fmla="*/ 3824577 h 5303520"/>
                <a:gd name="connsiteX103" fmla="*/ 4921857 w 6318157"/>
                <a:gd name="connsiteY103" fmla="*/ 3991554 h 5303520"/>
                <a:gd name="connsiteX104" fmla="*/ 4977516 w 6318157"/>
                <a:gd name="connsiteY104" fmla="*/ 4015408 h 5303520"/>
                <a:gd name="connsiteX105" fmla="*/ 5025224 w 6318157"/>
                <a:gd name="connsiteY105" fmla="*/ 3919993 h 5303520"/>
                <a:gd name="connsiteX106" fmla="*/ 5072932 w 6318157"/>
                <a:gd name="connsiteY106" fmla="*/ 3919993 h 5303520"/>
                <a:gd name="connsiteX107" fmla="*/ 5144494 w 6318157"/>
                <a:gd name="connsiteY107" fmla="*/ 3816626 h 5303520"/>
                <a:gd name="connsiteX108" fmla="*/ 5160396 w 6318157"/>
                <a:gd name="connsiteY108" fmla="*/ 3745064 h 5303520"/>
                <a:gd name="connsiteX109" fmla="*/ 5390984 w 6318157"/>
                <a:gd name="connsiteY109" fmla="*/ 3697356 h 5303520"/>
                <a:gd name="connsiteX110" fmla="*/ 5486400 w 6318157"/>
                <a:gd name="connsiteY110" fmla="*/ 3593989 h 5303520"/>
                <a:gd name="connsiteX111" fmla="*/ 5390984 w 6318157"/>
                <a:gd name="connsiteY111" fmla="*/ 3530379 h 5303520"/>
                <a:gd name="connsiteX112" fmla="*/ 5343276 w 6318157"/>
                <a:gd name="connsiteY112" fmla="*/ 3291840 h 5303520"/>
                <a:gd name="connsiteX113" fmla="*/ 5478449 w 6318157"/>
                <a:gd name="connsiteY113" fmla="*/ 3021495 h 5303520"/>
                <a:gd name="connsiteX114" fmla="*/ 5820355 w 6318157"/>
                <a:gd name="connsiteY114" fmla="*/ 2949934 h 5303520"/>
                <a:gd name="connsiteX115" fmla="*/ 6020959 w 6318157"/>
                <a:gd name="connsiteY115" fmla="*/ 2817743 h 5303520"/>
                <a:gd name="connsiteX116" fmla="*/ 6058811 w 6318157"/>
                <a:gd name="connsiteY116" fmla="*/ 2840189 h 5303520"/>
                <a:gd name="connsiteX117" fmla="*/ 6114056 w 6318157"/>
                <a:gd name="connsiteY117" fmla="*/ 2819234 h 5303520"/>
                <a:gd name="connsiteX118" fmla="*/ 6152156 w 6318157"/>
                <a:gd name="connsiteY118" fmla="*/ 2849714 h 5303520"/>
                <a:gd name="connsiteX119" fmla="*/ 6260741 w 6318157"/>
                <a:gd name="connsiteY119" fmla="*/ 2828759 h 5303520"/>
                <a:gd name="connsiteX120" fmla="*/ 6292298 w 6318157"/>
                <a:gd name="connsiteY120" fmla="*/ 2839444 h 5303520"/>
                <a:gd name="connsiteX121" fmla="*/ 6304556 w 6318157"/>
                <a:gd name="connsiteY121" fmla="*/ 2798279 h 5303520"/>
                <a:gd name="connsiteX122" fmla="*/ 6306461 w 6318157"/>
                <a:gd name="connsiteY122" fmla="*/ 2769704 h 5303520"/>
                <a:gd name="connsiteX123" fmla="*/ 6317891 w 6318157"/>
                <a:gd name="connsiteY123" fmla="*/ 2758274 h 5303520"/>
                <a:gd name="connsiteX124" fmla="*/ 6268361 w 6318157"/>
                <a:gd name="connsiteY124" fmla="*/ 2735414 h 5303520"/>
                <a:gd name="connsiteX125" fmla="*/ 6220736 w 6318157"/>
                <a:gd name="connsiteY125" fmla="*/ 2503749 h 5303520"/>
                <a:gd name="connsiteX126" fmla="*/ 6169301 w 6318157"/>
                <a:gd name="connsiteY126" fmla="*/ 2529968 h 5303520"/>
                <a:gd name="connsiteX127" fmla="*/ 6119771 w 6318157"/>
                <a:gd name="connsiteY127" fmla="*/ 2493479 h 5303520"/>
                <a:gd name="connsiteX128" fmla="*/ 6051191 w 6318157"/>
                <a:gd name="connsiteY128" fmla="*/ 2478533 h 5303520"/>
                <a:gd name="connsiteX129" fmla="*/ 6053096 w 6318157"/>
                <a:gd name="connsiteY129" fmla="*/ 2394713 h 5303520"/>
                <a:gd name="connsiteX130" fmla="*/ 6027337 w 6318157"/>
                <a:gd name="connsiteY130" fmla="*/ 2429537 h 5303520"/>
                <a:gd name="connsiteX131" fmla="*/ 5994041 w 6318157"/>
                <a:gd name="connsiteY131" fmla="*/ 2371853 h 5303520"/>
                <a:gd name="connsiteX132" fmla="*/ 5976896 w 6318157"/>
                <a:gd name="connsiteY132" fmla="*/ 2232788 h 5303520"/>
                <a:gd name="connsiteX133" fmla="*/ 5915936 w 6318157"/>
                <a:gd name="connsiteY133" fmla="*/ 2234693 h 5303520"/>
                <a:gd name="connsiteX134" fmla="*/ 5892910 w 6318157"/>
                <a:gd name="connsiteY134" fmla="*/ 2169877 h 5303520"/>
                <a:gd name="connsiteX135" fmla="*/ 5813066 w 6318157"/>
                <a:gd name="connsiteY135" fmla="*/ 2200403 h 5303520"/>
                <a:gd name="connsiteX136" fmla="*/ 5752106 w 6318157"/>
                <a:gd name="connsiteY136" fmla="*/ 2166113 h 5303520"/>
                <a:gd name="connsiteX137" fmla="*/ 5719721 w 6318157"/>
                <a:gd name="connsiteY137" fmla="*/ 2187068 h 5303520"/>
                <a:gd name="connsiteX138" fmla="*/ 5653046 w 6318157"/>
                <a:gd name="connsiteY138" fmla="*/ 2169923 h 5303520"/>
                <a:gd name="connsiteX139" fmla="*/ 5677231 w 6318157"/>
                <a:gd name="connsiteY139" fmla="*/ 2146852 h 5303520"/>
                <a:gd name="connsiteX140" fmla="*/ 5628281 w 6318157"/>
                <a:gd name="connsiteY140" fmla="*/ 2105153 h 5303520"/>
                <a:gd name="connsiteX141" fmla="*/ 5488388 w 6318157"/>
                <a:gd name="connsiteY141" fmla="*/ 2108421 h 5303520"/>
                <a:gd name="connsiteX142" fmla="*/ 5453021 w 6318157"/>
                <a:gd name="connsiteY142" fmla="*/ 2187068 h 5303520"/>
                <a:gd name="connsiteX143" fmla="*/ 5472071 w 6318157"/>
                <a:gd name="connsiteY143" fmla="*/ 2234693 h 5303520"/>
                <a:gd name="connsiteX144" fmla="*/ 5422541 w 6318157"/>
                <a:gd name="connsiteY144" fmla="*/ 2248028 h 5303520"/>
                <a:gd name="connsiteX145" fmla="*/ 5451116 w 6318157"/>
                <a:gd name="connsiteY145" fmla="*/ 2293748 h 5303520"/>
                <a:gd name="connsiteX146" fmla="*/ 5516631 w 6318157"/>
                <a:gd name="connsiteY146" fmla="*/ 2288402 h 5303520"/>
                <a:gd name="connsiteX147" fmla="*/ 5523506 w 6318157"/>
                <a:gd name="connsiteY147" fmla="*/ 2339468 h 5303520"/>
                <a:gd name="connsiteX148" fmla="*/ 5399681 w 6318157"/>
                <a:gd name="connsiteY148" fmla="*/ 2505203 h 5303520"/>
                <a:gd name="connsiteX149" fmla="*/ 5360918 w 6318157"/>
                <a:gd name="connsiteY149" fmla="*/ 2654079 h 5303520"/>
                <a:gd name="connsiteX150" fmla="*/ 5346341 w 6318157"/>
                <a:gd name="connsiteY150" fmla="*/ 2575688 h 5303520"/>
                <a:gd name="connsiteX151" fmla="*/ 5304431 w 6318157"/>
                <a:gd name="connsiteY151" fmla="*/ 2575688 h 5303520"/>
                <a:gd name="connsiteX152" fmla="*/ 5273951 w 6318157"/>
                <a:gd name="connsiteY152" fmla="*/ 2518538 h 5303520"/>
                <a:gd name="connsiteX153" fmla="*/ 5203714 w 6318157"/>
                <a:gd name="connsiteY153" fmla="*/ 2560982 h 5303520"/>
                <a:gd name="connsiteX154" fmla="*/ 5070116 w 6318157"/>
                <a:gd name="connsiteY154" fmla="*/ 2501393 h 5303520"/>
                <a:gd name="connsiteX155" fmla="*/ 4991763 w 6318157"/>
                <a:gd name="connsiteY155" fmla="*/ 2533567 h 5303520"/>
                <a:gd name="connsiteX156" fmla="*/ 4904381 w 6318157"/>
                <a:gd name="connsiteY156" fmla="*/ 2524253 h 5303520"/>
                <a:gd name="connsiteX157" fmla="*/ 4875806 w 6318157"/>
                <a:gd name="connsiteY157" fmla="*/ 2455673 h 5303520"/>
                <a:gd name="connsiteX158" fmla="*/ 4803416 w 6318157"/>
                <a:gd name="connsiteY158" fmla="*/ 2444243 h 5303520"/>
                <a:gd name="connsiteX159" fmla="*/ 4822466 w 6318157"/>
                <a:gd name="connsiteY159" fmla="*/ 2369948 h 5303520"/>
                <a:gd name="connsiteX160" fmla="*/ 4731026 w 6318157"/>
                <a:gd name="connsiteY160" fmla="*/ 2301368 h 5303520"/>
                <a:gd name="connsiteX161" fmla="*/ 4699221 w 6318157"/>
                <a:gd name="connsiteY161" fmla="*/ 2312918 h 5303520"/>
                <a:gd name="connsiteX162" fmla="*/ 4325509 w 6318157"/>
                <a:gd name="connsiteY162" fmla="*/ 2202511 h 5303520"/>
                <a:gd name="connsiteX163" fmla="*/ 3705308 w 6318157"/>
                <a:gd name="connsiteY163" fmla="*/ 2035534 h 5303520"/>
                <a:gd name="connsiteX164" fmla="*/ 3641697 w 6318157"/>
                <a:gd name="connsiteY164" fmla="*/ 1677725 h 5303520"/>
                <a:gd name="connsiteX165" fmla="*/ 3458817 w 6318157"/>
                <a:gd name="connsiteY165" fmla="*/ 1526650 h 5303520"/>
                <a:gd name="connsiteX166" fmla="*/ 3593989 w 6318157"/>
                <a:gd name="connsiteY166" fmla="*/ 1343770 h 5303520"/>
                <a:gd name="connsiteX167" fmla="*/ 3601941 w 6318157"/>
                <a:gd name="connsiteY167" fmla="*/ 1097280 h 5303520"/>
                <a:gd name="connsiteX168" fmla="*/ 3148716 w 6318157"/>
                <a:gd name="connsiteY168" fmla="*/ 906448 h 5303520"/>
                <a:gd name="connsiteX169" fmla="*/ 2806810 w 6318157"/>
                <a:gd name="connsiteY169" fmla="*/ 834887 h 5303520"/>
                <a:gd name="connsiteX170" fmla="*/ 2600076 w 6318157"/>
                <a:gd name="connsiteY170" fmla="*/ 811033 h 5303520"/>
                <a:gd name="connsiteX171" fmla="*/ 2544417 w 6318157"/>
                <a:gd name="connsiteY171" fmla="*/ 580445 h 5303520"/>
                <a:gd name="connsiteX172" fmla="*/ 2464904 w 6318157"/>
                <a:gd name="connsiteY172" fmla="*/ 357808 h 5303520"/>
                <a:gd name="connsiteX173" fmla="*/ 2417196 w 6318157"/>
                <a:gd name="connsiteY173" fmla="*/ 230587 h 5303520"/>
                <a:gd name="connsiteX174" fmla="*/ 2496709 w 6318157"/>
                <a:gd name="connsiteY174" fmla="*/ 135172 h 5303520"/>
                <a:gd name="connsiteX0" fmla="*/ 2496709 w 6318157"/>
                <a:gd name="connsiteY0" fmla="*/ 135172 h 5303520"/>
                <a:gd name="connsiteX1" fmla="*/ 2393343 w 6318157"/>
                <a:gd name="connsiteY1" fmla="*/ 71561 h 5303520"/>
                <a:gd name="connsiteX2" fmla="*/ 2210463 w 6318157"/>
                <a:gd name="connsiteY2" fmla="*/ 79513 h 5303520"/>
                <a:gd name="connsiteX3" fmla="*/ 2059388 w 6318157"/>
                <a:gd name="connsiteY3" fmla="*/ 0 h 5303520"/>
                <a:gd name="connsiteX4" fmla="*/ 1908313 w 6318157"/>
                <a:gd name="connsiteY4" fmla="*/ 103367 h 5303520"/>
                <a:gd name="connsiteX5" fmla="*/ 1884459 w 6318157"/>
                <a:gd name="connsiteY5" fmla="*/ 310101 h 5303520"/>
                <a:gd name="connsiteX6" fmla="*/ 1773141 w 6318157"/>
                <a:gd name="connsiteY6" fmla="*/ 294198 h 5303520"/>
                <a:gd name="connsiteX7" fmla="*/ 1606163 w 6318157"/>
                <a:gd name="connsiteY7" fmla="*/ 318052 h 5303520"/>
                <a:gd name="connsiteX8" fmla="*/ 1391478 w 6318157"/>
                <a:gd name="connsiteY8" fmla="*/ 190831 h 5303520"/>
                <a:gd name="connsiteX9" fmla="*/ 1256306 w 6318157"/>
                <a:gd name="connsiteY9" fmla="*/ 190831 h 5303520"/>
                <a:gd name="connsiteX10" fmla="*/ 1208598 w 6318157"/>
                <a:gd name="connsiteY10" fmla="*/ 381662 h 5303520"/>
                <a:gd name="connsiteX11" fmla="*/ 1041621 w 6318157"/>
                <a:gd name="connsiteY11" fmla="*/ 548640 h 5303520"/>
                <a:gd name="connsiteX12" fmla="*/ 930303 w 6318157"/>
                <a:gd name="connsiteY12" fmla="*/ 628153 h 5303520"/>
                <a:gd name="connsiteX13" fmla="*/ 842838 w 6318157"/>
                <a:gd name="connsiteY13" fmla="*/ 572494 h 5303520"/>
                <a:gd name="connsiteX14" fmla="*/ 747423 w 6318157"/>
                <a:gd name="connsiteY14" fmla="*/ 755374 h 5303520"/>
                <a:gd name="connsiteX15" fmla="*/ 222636 w 6318157"/>
                <a:gd name="connsiteY15" fmla="*/ 930302 h 5303520"/>
                <a:gd name="connsiteX16" fmla="*/ 254442 w 6318157"/>
                <a:gd name="connsiteY16" fmla="*/ 1073426 h 5303520"/>
                <a:gd name="connsiteX17" fmla="*/ 302149 w 6318157"/>
                <a:gd name="connsiteY17" fmla="*/ 1256306 h 5303520"/>
                <a:gd name="connsiteX18" fmla="*/ 341906 w 6318157"/>
                <a:gd name="connsiteY18" fmla="*/ 1288111 h 5303520"/>
                <a:gd name="connsiteX19" fmla="*/ 508883 w 6318157"/>
                <a:gd name="connsiteY19" fmla="*/ 1319916 h 5303520"/>
                <a:gd name="connsiteX20" fmla="*/ 532737 w 6318157"/>
                <a:gd name="connsiteY20" fmla="*/ 1542553 h 5303520"/>
                <a:gd name="connsiteX21" fmla="*/ 930303 w 6318157"/>
                <a:gd name="connsiteY21" fmla="*/ 1717481 h 5303520"/>
                <a:gd name="connsiteX22" fmla="*/ 818984 w 6318157"/>
                <a:gd name="connsiteY22" fmla="*/ 1844702 h 5303520"/>
                <a:gd name="connsiteX23" fmla="*/ 644056 w 6318157"/>
                <a:gd name="connsiteY23" fmla="*/ 1828800 h 5303520"/>
                <a:gd name="connsiteX24" fmla="*/ 636104 w 6318157"/>
                <a:gd name="connsiteY24" fmla="*/ 2075290 h 5303520"/>
                <a:gd name="connsiteX25" fmla="*/ 755374 w 6318157"/>
                <a:gd name="connsiteY25" fmla="*/ 2178657 h 5303520"/>
                <a:gd name="connsiteX26" fmla="*/ 818984 w 6318157"/>
                <a:gd name="connsiteY26" fmla="*/ 2289975 h 5303520"/>
                <a:gd name="connsiteX27" fmla="*/ 818984 w 6318157"/>
                <a:gd name="connsiteY27" fmla="*/ 2329732 h 5303520"/>
                <a:gd name="connsiteX28" fmla="*/ 580445 w 6318157"/>
                <a:gd name="connsiteY28" fmla="*/ 2361537 h 5303520"/>
                <a:gd name="connsiteX29" fmla="*/ 485029 w 6318157"/>
                <a:gd name="connsiteY29" fmla="*/ 2393342 h 5303520"/>
                <a:gd name="connsiteX30" fmla="*/ 437322 w 6318157"/>
                <a:gd name="connsiteY30" fmla="*/ 2544417 h 5303520"/>
                <a:gd name="connsiteX31" fmla="*/ 238539 w 6318157"/>
                <a:gd name="connsiteY31" fmla="*/ 2615979 h 5303520"/>
                <a:gd name="connsiteX32" fmla="*/ 294198 w 6318157"/>
                <a:gd name="connsiteY32" fmla="*/ 2687541 h 5303520"/>
                <a:gd name="connsiteX33" fmla="*/ 405516 w 6318157"/>
                <a:gd name="connsiteY33" fmla="*/ 2727297 h 5303520"/>
                <a:gd name="connsiteX34" fmla="*/ 349857 w 6318157"/>
                <a:gd name="connsiteY34" fmla="*/ 2854518 h 5303520"/>
                <a:gd name="connsiteX35" fmla="*/ 206734 w 6318157"/>
                <a:gd name="connsiteY35" fmla="*/ 3021495 h 5303520"/>
                <a:gd name="connsiteX36" fmla="*/ 166977 w 6318157"/>
                <a:gd name="connsiteY36" fmla="*/ 3260034 h 5303520"/>
                <a:gd name="connsiteX37" fmla="*/ 103367 w 6318157"/>
                <a:gd name="connsiteY37" fmla="*/ 3450866 h 5303520"/>
                <a:gd name="connsiteX38" fmla="*/ 0 w 6318157"/>
                <a:gd name="connsiteY38" fmla="*/ 3570135 h 5303520"/>
                <a:gd name="connsiteX39" fmla="*/ 0 w 6318157"/>
                <a:gd name="connsiteY39" fmla="*/ 3649648 h 5303520"/>
                <a:gd name="connsiteX40" fmla="*/ 15903 w 6318157"/>
                <a:gd name="connsiteY40" fmla="*/ 3729161 h 5303520"/>
                <a:gd name="connsiteX41" fmla="*/ 127221 w 6318157"/>
                <a:gd name="connsiteY41" fmla="*/ 3745064 h 5303520"/>
                <a:gd name="connsiteX42" fmla="*/ 190831 w 6318157"/>
                <a:gd name="connsiteY42" fmla="*/ 3641697 h 5303520"/>
                <a:gd name="connsiteX43" fmla="*/ 326003 w 6318157"/>
                <a:gd name="connsiteY43" fmla="*/ 3586038 h 5303520"/>
                <a:gd name="connsiteX44" fmla="*/ 326003 w 6318157"/>
                <a:gd name="connsiteY44" fmla="*/ 3586038 h 5303520"/>
                <a:gd name="connsiteX45" fmla="*/ 445273 w 6318157"/>
                <a:gd name="connsiteY45" fmla="*/ 3705307 h 5303520"/>
                <a:gd name="connsiteX46" fmla="*/ 413468 w 6318157"/>
                <a:gd name="connsiteY46" fmla="*/ 3760967 h 5303520"/>
                <a:gd name="connsiteX47" fmla="*/ 357809 w 6318157"/>
                <a:gd name="connsiteY47" fmla="*/ 4174434 h 5303520"/>
                <a:gd name="connsiteX48" fmla="*/ 556591 w 6318157"/>
                <a:gd name="connsiteY48" fmla="*/ 3991554 h 5303520"/>
                <a:gd name="connsiteX49" fmla="*/ 620202 w 6318157"/>
                <a:gd name="connsiteY49" fmla="*/ 4023360 h 5303520"/>
                <a:gd name="connsiteX50" fmla="*/ 723569 w 6318157"/>
                <a:gd name="connsiteY50" fmla="*/ 4039262 h 5303520"/>
                <a:gd name="connsiteX51" fmla="*/ 795130 w 6318157"/>
                <a:gd name="connsiteY51" fmla="*/ 4150581 h 5303520"/>
                <a:gd name="connsiteX52" fmla="*/ 1025718 w 6318157"/>
                <a:gd name="connsiteY52" fmla="*/ 4253947 h 5303520"/>
                <a:gd name="connsiteX53" fmla="*/ 1176793 w 6318157"/>
                <a:gd name="connsiteY53" fmla="*/ 4500438 h 5303520"/>
                <a:gd name="connsiteX54" fmla="*/ 1144988 w 6318157"/>
                <a:gd name="connsiteY54" fmla="*/ 4595854 h 5303520"/>
                <a:gd name="connsiteX55" fmla="*/ 1614115 w 6318157"/>
                <a:gd name="connsiteY55" fmla="*/ 4842344 h 5303520"/>
                <a:gd name="connsiteX56" fmla="*/ 1614115 w 6318157"/>
                <a:gd name="connsiteY56" fmla="*/ 4993419 h 5303520"/>
                <a:gd name="connsiteX57" fmla="*/ 1614115 w 6318157"/>
                <a:gd name="connsiteY57" fmla="*/ 5128591 h 5303520"/>
                <a:gd name="connsiteX58" fmla="*/ 1653871 w 6318157"/>
                <a:gd name="connsiteY58" fmla="*/ 5255812 h 5303520"/>
                <a:gd name="connsiteX59" fmla="*/ 1844703 w 6318157"/>
                <a:gd name="connsiteY59" fmla="*/ 5303520 h 5303520"/>
                <a:gd name="connsiteX60" fmla="*/ 1844703 w 6318157"/>
                <a:gd name="connsiteY60" fmla="*/ 5303520 h 5303520"/>
                <a:gd name="connsiteX61" fmla="*/ 1971923 w 6318157"/>
                <a:gd name="connsiteY61" fmla="*/ 5247861 h 5303520"/>
                <a:gd name="connsiteX62" fmla="*/ 2115047 w 6318157"/>
                <a:gd name="connsiteY62" fmla="*/ 5239909 h 5303520"/>
                <a:gd name="connsiteX63" fmla="*/ 2170706 w 6318157"/>
                <a:gd name="connsiteY63" fmla="*/ 5144494 h 5303520"/>
                <a:gd name="connsiteX64" fmla="*/ 2083242 w 6318157"/>
                <a:gd name="connsiteY64" fmla="*/ 5080883 h 5303520"/>
                <a:gd name="connsiteX65" fmla="*/ 2011680 w 6318157"/>
                <a:gd name="connsiteY65" fmla="*/ 5033175 h 5303520"/>
                <a:gd name="connsiteX66" fmla="*/ 1932167 w 6318157"/>
                <a:gd name="connsiteY66" fmla="*/ 4937760 h 5303520"/>
                <a:gd name="connsiteX67" fmla="*/ 1884459 w 6318157"/>
                <a:gd name="connsiteY67" fmla="*/ 4834393 h 5303520"/>
                <a:gd name="connsiteX68" fmla="*/ 1940118 w 6318157"/>
                <a:gd name="connsiteY68" fmla="*/ 4770782 h 5303520"/>
                <a:gd name="connsiteX69" fmla="*/ 2226365 w 6318157"/>
                <a:gd name="connsiteY69" fmla="*/ 4683318 h 5303520"/>
                <a:gd name="connsiteX70" fmla="*/ 2313829 w 6318157"/>
                <a:gd name="connsiteY70" fmla="*/ 4707172 h 5303520"/>
                <a:gd name="connsiteX71" fmla="*/ 2449002 w 6318157"/>
                <a:gd name="connsiteY71" fmla="*/ 4731026 h 5303520"/>
                <a:gd name="connsiteX72" fmla="*/ 2504661 w 6318157"/>
                <a:gd name="connsiteY72" fmla="*/ 4826441 h 5303520"/>
                <a:gd name="connsiteX73" fmla="*/ 2584174 w 6318157"/>
                <a:gd name="connsiteY73" fmla="*/ 4818490 h 5303520"/>
                <a:gd name="connsiteX74" fmla="*/ 2798859 w 6318157"/>
                <a:gd name="connsiteY74" fmla="*/ 4818490 h 5303520"/>
                <a:gd name="connsiteX75" fmla="*/ 2934031 w 6318157"/>
                <a:gd name="connsiteY75" fmla="*/ 4945711 h 5303520"/>
                <a:gd name="connsiteX76" fmla="*/ 2910177 w 6318157"/>
                <a:gd name="connsiteY76" fmla="*/ 5136542 h 5303520"/>
                <a:gd name="connsiteX77" fmla="*/ 2981739 w 6318157"/>
                <a:gd name="connsiteY77" fmla="*/ 5080883 h 5303520"/>
                <a:gd name="connsiteX78" fmla="*/ 3101009 w 6318157"/>
                <a:gd name="connsiteY78" fmla="*/ 5144494 h 5303520"/>
                <a:gd name="connsiteX79" fmla="*/ 3164619 w 6318157"/>
                <a:gd name="connsiteY79" fmla="*/ 4842344 h 5303520"/>
                <a:gd name="connsiteX80" fmla="*/ 3116911 w 6318157"/>
                <a:gd name="connsiteY80" fmla="*/ 4476584 h 5303520"/>
                <a:gd name="connsiteX81" fmla="*/ 3156668 w 6318157"/>
                <a:gd name="connsiteY81" fmla="*/ 4365266 h 5303520"/>
                <a:gd name="connsiteX82" fmla="*/ 3323645 w 6318157"/>
                <a:gd name="connsiteY82" fmla="*/ 4301655 h 5303520"/>
                <a:gd name="connsiteX83" fmla="*/ 3482671 w 6318157"/>
                <a:gd name="connsiteY83" fmla="*/ 4253947 h 5303520"/>
                <a:gd name="connsiteX84" fmla="*/ 3570136 w 6318157"/>
                <a:gd name="connsiteY84" fmla="*/ 4333461 h 5303520"/>
                <a:gd name="connsiteX85" fmla="*/ 3530379 w 6318157"/>
                <a:gd name="connsiteY85" fmla="*/ 4444779 h 5303520"/>
                <a:gd name="connsiteX86" fmla="*/ 3546282 w 6318157"/>
                <a:gd name="connsiteY86" fmla="*/ 4548146 h 5303520"/>
                <a:gd name="connsiteX87" fmla="*/ 3609892 w 6318157"/>
                <a:gd name="connsiteY87" fmla="*/ 4603805 h 5303520"/>
                <a:gd name="connsiteX88" fmla="*/ 3673503 w 6318157"/>
                <a:gd name="connsiteY88" fmla="*/ 4611756 h 5303520"/>
                <a:gd name="connsiteX89" fmla="*/ 3745064 w 6318157"/>
                <a:gd name="connsiteY89" fmla="*/ 4746928 h 5303520"/>
                <a:gd name="connsiteX90" fmla="*/ 4071068 w 6318157"/>
                <a:gd name="connsiteY90" fmla="*/ 4691269 h 5303520"/>
                <a:gd name="connsiteX91" fmla="*/ 4397071 w 6318157"/>
                <a:gd name="connsiteY91" fmla="*/ 4659464 h 5303520"/>
                <a:gd name="connsiteX92" fmla="*/ 4436828 w 6318157"/>
                <a:gd name="connsiteY92" fmla="*/ 4762831 h 5303520"/>
                <a:gd name="connsiteX93" fmla="*/ 4500438 w 6318157"/>
                <a:gd name="connsiteY93" fmla="*/ 4731026 h 5303520"/>
                <a:gd name="connsiteX94" fmla="*/ 4595854 w 6318157"/>
                <a:gd name="connsiteY94" fmla="*/ 4659464 h 5303520"/>
                <a:gd name="connsiteX95" fmla="*/ 4659464 w 6318157"/>
                <a:gd name="connsiteY95" fmla="*/ 4500438 h 5303520"/>
                <a:gd name="connsiteX96" fmla="*/ 4683318 w 6318157"/>
                <a:gd name="connsiteY96" fmla="*/ 4277801 h 5303520"/>
                <a:gd name="connsiteX97" fmla="*/ 4516341 w 6318157"/>
                <a:gd name="connsiteY97" fmla="*/ 4222142 h 5303520"/>
                <a:gd name="connsiteX98" fmla="*/ 4548146 w 6318157"/>
                <a:gd name="connsiteY98" fmla="*/ 4047214 h 5303520"/>
                <a:gd name="connsiteX99" fmla="*/ 4619708 w 6318157"/>
                <a:gd name="connsiteY99" fmla="*/ 3991554 h 5303520"/>
                <a:gd name="connsiteX100" fmla="*/ 4738977 w 6318157"/>
                <a:gd name="connsiteY100" fmla="*/ 3856382 h 5303520"/>
                <a:gd name="connsiteX101" fmla="*/ 4826442 w 6318157"/>
                <a:gd name="connsiteY101" fmla="*/ 3737113 h 5303520"/>
                <a:gd name="connsiteX102" fmla="*/ 4929809 w 6318157"/>
                <a:gd name="connsiteY102" fmla="*/ 3824577 h 5303520"/>
                <a:gd name="connsiteX103" fmla="*/ 4921857 w 6318157"/>
                <a:gd name="connsiteY103" fmla="*/ 3991554 h 5303520"/>
                <a:gd name="connsiteX104" fmla="*/ 4977516 w 6318157"/>
                <a:gd name="connsiteY104" fmla="*/ 4015408 h 5303520"/>
                <a:gd name="connsiteX105" fmla="*/ 5025224 w 6318157"/>
                <a:gd name="connsiteY105" fmla="*/ 3919993 h 5303520"/>
                <a:gd name="connsiteX106" fmla="*/ 5072932 w 6318157"/>
                <a:gd name="connsiteY106" fmla="*/ 3919993 h 5303520"/>
                <a:gd name="connsiteX107" fmla="*/ 5144494 w 6318157"/>
                <a:gd name="connsiteY107" fmla="*/ 3816626 h 5303520"/>
                <a:gd name="connsiteX108" fmla="*/ 5160396 w 6318157"/>
                <a:gd name="connsiteY108" fmla="*/ 3745064 h 5303520"/>
                <a:gd name="connsiteX109" fmla="*/ 5390984 w 6318157"/>
                <a:gd name="connsiteY109" fmla="*/ 3697356 h 5303520"/>
                <a:gd name="connsiteX110" fmla="*/ 5486400 w 6318157"/>
                <a:gd name="connsiteY110" fmla="*/ 3593989 h 5303520"/>
                <a:gd name="connsiteX111" fmla="*/ 5390984 w 6318157"/>
                <a:gd name="connsiteY111" fmla="*/ 3530379 h 5303520"/>
                <a:gd name="connsiteX112" fmla="*/ 5343276 w 6318157"/>
                <a:gd name="connsiteY112" fmla="*/ 3291840 h 5303520"/>
                <a:gd name="connsiteX113" fmla="*/ 5478449 w 6318157"/>
                <a:gd name="connsiteY113" fmla="*/ 3021495 h 5303520"/>
                <a:gd name="connsiteX114" fmla="*/ 5820355 w 6318157"/>
                <a:gd name="connsiteY114" fmla="*/ 2949934 h 5303520"/>
                <a:gd name="connsiteX115" fmla="*/ 6020959 w 6318157"/>
                <a:gd name="connsiteY115" fmla="*/ 2817743 h 5303520"/>
                <a:gd name="connsiteX116" fmla="*/ 6058811 w 6318157"/>
                <a:gd name="connsiteY116" fmla="*/ 2840189 h 5303520"/>
                <a:gd name="connsiteX117" fmla="*/ 6114056 w 6318157"/>
                <a:gd name="connsiteY117" fmla="*/ 2819234 h 5303520"/>
                <a:gd name="connsiteX118" fmla="*/ 6152156 w 6318157"/>
                <a:gd name="connsiteY118" fmla="*/ 2849714 h 5303520"/>
                <a:gd name="connsiteX119" fmla="*/ 6260741 w 6318157"/>
                <a:gd name="connsiteY119" fmla="*/ 2828759 h 5303520"/>
                <a:gd name="connsiteX120" fmla="*/ 6292298 w 6318157"/>
                <a:gd name="connsiteY120" fmla="*/ 2839444 h 5303520"/>
                <a:gd name="connsiteX121" fmla="*/ 6304556 w 6318157"/>
                <a:gd name="connsiteY121" fmla="*/ 2798279 h 5303520"/>
                <a:gd name="connsiteX122" fmla="*/ 6306461 w 6318157"/>
                <a:gd name="connsiteY122" fmla="*/ 2769704 h 5303520"/>
                <a:gd name="connsiteX123" fmla="*/ 6317891 w 6318157"/>
                <a:gd name="connsiteY123" fmla="*/ 2758274 h 5303520"/>
                <a:gd name="connsiteX124" fmla="*/ 6268361 w 6318157"/>
                <a:gd name="connsiteY124" fmla="*/ 2735414 h 5303520"/>
                <a:gd name="connsiteX125" fmla="*/ 6220736 w 6318157"/>
                <a:gd name="connsiteY125" fmla="*/ 2503749 h 5303520"/>
                <a:gd name="connsiteX126" fmla="*/ 6169301 w 6318157"/>
                <a:gd name="connsiteY126" fmla="*/ 2529968 h 5303520"/>
                <a:gd name="connsiteX127" fmla="*/ 6119771 w 6318157"/>
                <a:gd name="connsiteY127" fmla="*/ 2493479 h 5303520"/>
                <a:gd name="connsiteX128" fmla="*/ 6051191 w 6318157"/>
                <a:gd name="connsiteY128" fmla="*/ 2478533 h 5303520"/>
                <a:gd name="connsiteX129" fmla="*/ 6053096 w 6318157"/>
                <a:gd name="connsiteY129" fmla="*/ 2394713 h 5303520"/>
                <a:gd name="connsiteX130" fmla="*/ 6027337 w 6318157"/>
                <a:gd name="connsiteY130" fmla="*/ 2429537 h 5303520"/>
                <a:gd name="connsiteX131" fmla="*/ 5994041 w 6318157"/>
                <a:gd name="connsiteY131" fmla="*/ 2371853 h 5303520"/>
                <a:gd name="connsiteX132" fmla="*/ 5976896 w 6318157"/>
                <a:gd name="connsiteY132" fmla="*/ 2232788 h 5303520"/>
                <a:gd name="connsiteX133" fmla="*/ 5915936 w 6318157"/>
                <a:gd name="connsiteY133" fmla="*/ 2234693 h 5303520"/>
                <a:gd name="connsiteX134" fmla="*/ 5892910 w 6318157"/>
                <a:gd name="connsiteY134" fmla="*/ 2169877 h 5303520"/>
                <a:gd name="connsiteX135" fmla="*/ 5813066 w 6318157"/>
                <a:gd name="connsiteY135" fmla="*/ 2200403 h 5303520"/>
                <a:gd name="connsiteX136" fmla="*/ 5752106 w 6318157"/>
                <a:gd name="connsiteY136" fmla="*/ 2166113 h 5303520"/>
                <a:gd name="connsiteX137" fmla="*/ 5719721 w 6318157"/>
                <a:gd name="connsiteY137" fmla="*/ 2187068 h 5303520"/>
                <a:gd name="connsiteX138" fmla="*/ 5653046 w 6318157"/>
                <a:gd name="connsiteY138" fmla="*/ 2169923 h 5303520"/>
                <a:gd name="connsiteX139" fmla="*/ 5677231 w 6318157"/>
                <a:gd name="connsiteY139" fmla="*/ 2146852 h 5303520"/>
                <a:gd name="connsiteX140" fmla="*/ 5628281 w 6318157"/>
                <a:gd name="connsiteY140" fmla="*/ 2105153 h 5303520"/>
                <a:gd name="connsiteX141" fmla="*/ 5488388 w 6318157"/>
                <a:gd name="connsiteY141" fmla="*/ 2108421 h 5303520"/>
                <a:gd name="connsiteX142" fmla="*/ 5453021 w 6318157"/>
                <a:gd name="connsiteY142" fmla="*/ 2187068 h 5303520"/>
                <a:gd name="connsiteX143" fmla="*/ 5472071 w 6318157"/>
                <a:gd name="connsiteY143" fmla="*/ 2234693 h 5303520"/>
                <a:gd name="connsiteX144" fmla="*/ 5422541 w 6318157"/>
                <a:gd name="connsiteY144" fmla="*/ 2248028 h 5303520"/>
                <a:gd name="connsiteX145" fmla="*/ 5451116 w 6318157"/>
                <a:gd name="connsiteY145" fmla="*/ 2293748 h 5303520"/>
                <a:gd name="connsiteX146" fmla="*/ 5516631 w 6318157"/>
                <a:gd name="connsiteY146" fmla="*/ 2288402 h 5303520"/>
                <a:gd name="connsiteX147" fmla="*/ 5523506 w 6318157"/>
                <a:gd name="connsiteY147" fmla="*/ 2339468 h 5303520"/>
                <a:gd name="connsiteX148" fmla="*/ 5399681 w 6318157"/>
                <a:gd name="connsiteY148" fmla="*/ 2505203 h 5303520"/>
                <a:gd name="connsiteX149" fmla="*/ 5360918 w 6318157"/>
                <a:gd name="connsiteY149" fmla="*/ 2654079 h 5303520"/>
                <a:gd name="connsiteX150" fmla="*/ 5346341 w 6318157"/>
                <a:gd name="connsiteY150" fmla="*/ 2575688 h 5303520"/>
                <a:gd name="connsiteX151" fmla="*/ 5304431 w 6318157"/>
                <a:gd name="connsiteY151" fmla="*/ 2575688 h 5303520"/>
                <a:gd name="connsiteX152" fmla="*/ 5273951 w 6318157"/>
                <a:gd name="connsiteY152" fmla="*/ 2518538 h 5303520"/>
                <a:gd name="connsiteX153" fmla="*/ 5203714 w 6318157"/>
                <a:gd name="connsiteY153" fmla="*/ 2560982 h 5303520"/>
                <a:gd name="connsiteX154" fmla="*/ 5070116 w 6318157"/>
                <a:gd name="connsiteY154" fmla="*/ 2501393 h 5303520"/>
                <a:gd name="connsiteX155" fmla="*/ 4991763 w 6318157"/>
                <a:gd name="connsiteY155" fmla="*/ 2533567 h 5303520"/>
                <a:gd name="connsiteX156" fmla="*/ 4904381 w 6318157"/>
                <a:gd name="connsiteY156" fmla="*/ 2524253 h 5303520"/>
                <a:gd name="connsiteX157" fmla="*/ 4875806 w 6318157"/>
                <a:gd name="connsiteY157" fmla="*/ 2455673 h 5303520"/>
                <a:gd name="connsiteX158" fmla="*/ 4803416 w 6318157"/>
                <a:gd name="connsiteY158" fmla="*/ 2444243 h 5303520"/>
                <a:gd name="connsiteX159" fmla="*/ 4822466 w 6318157"/>
                <a:gd name="connsiteY159" fmla="*/ 2369948 h 5303520"/>
                <a:gd name="connsiteX160" fmla="*/ 4731026 w 6318157"/>
                <a:gd name="connsiteY160" fmla="*/ 2301368 h 5303520"/>
                <a:gd name="connsiteX161" fmla="*/ 4699221 w 6318157"/>
                <a:gd name="connsiteY161" fmla="*/ 2324348 h 5303520"/>
                <a:gd name="connsiteX162" fmla="*/ 4325509 w 6318157"/>
                <a:gd name="connsiteY162" fmla="*/ 2202511 h 5303520"/>
                <a:gd name="connsiteX163" fmla="*/ 3705308 w 6318157"/>
                <a:gd name="connsiteY163" fmla="*/ 2035534 h 5303520"/>
                <a:gd name="connsiteX164" fmla="*/ 3641697 w 6318157"/>
                <a:gd name="connsiteY164" fmla="*/ 1677725 h 5303520"/>
                <a:gd name="connsiteX165" fmla="*/ 3458817 w 6318157"/>
                <a:gd name="connsiteY165" fmla="*/ 1526650 h 5303520"/>
                <a:gd name="connsiteX166" fmla="*/ 3593989 w 6318157"/>
                <a:gd name="connsiteY166" fmla="*/ 1343770 h 5303520"/>
                <a:gd name="connsiteX167" fmla="*/ 3601941 w 6318157"/>
                <a:gd name="connsiteY167" fmla="*/ 1097280 h 5303520"/>
                <a:gd name="connsiteX168" fmla="*/ 3148716 w 6318157"/>
                <a:gd name="connsiteY168" fmla="*/ 906448 h 5303520"/>
                <a:gd name="connsiteX169" fmla="*/ 2806810 w 6318157"/>
                <a:gd name="connsiteY169" fmla="*/ 834887 h 5303520"/>
                <a:gd name="connsiteX170" fmla="*/ 2600076 w 6318157"/>
                <a:gd name="connsiteY170" fmla="*/ 811033 h 5303520"/>
                <a:gd name="connsiteX171" fmla="*/ 2544417 w 6318157"/>
                <a:gd name="connsiteY171" fmla="*/ 580445 h 5303520"/>
                <a:gd name="connsiteX172" fmla="*/ 2464904 w 6318157"/>
                <a:gd name="connsiteY172" fmla="*/ 357808 h 5303520"/>
                <a:gd name="connsiteX173" fmla="*/ 2417196 w 6318157"/>
                <a:gd name="connsiteY173" fmla="*/ 230587 h 5303520"/>
                <a:gd name="connsiteX174" fmla="*/ 2496709 w 6318157"/>
                <a:gd name="connsiteY174" fmla="*/ 135172 h 5303520"/>
                <a:gd name="connsiteX0" fmla="*/ 2496709 w 6318157"/>
                <a:gd name="connsiteY0" fmla="*/ 135172 h 5303520"/>
                <a:gd name="connsiteX1" fmla="*/ 2393343 w 6318157"/>
                <a:gd name="connsiteY1" fmla="*/ 71561 h 5303520"/>
                <a:gd name="connsiteX2" fmla="*/ 2210463 w 6318157"/>
                <a:gd name="connsiteY2" fmla="*/ 79513 h 5303520"/>
                <a:gd name="connsiteX3" fmla="*/ 2059388 w 6318157"/>
                <a:gd name="connsiteY3" fmla="*/ 0 h 5303520"/>
                <a:gd name="connsiteX4" fmla="*/ 1908313 w 6318157"/>
                <a:gd name="connsiteY4" fmla="*/ 103367 h 5303520"/>
                <a:gd name="connsiteX5" fmla="*/ 1884459 w 6318157"/>
                <a:gd name="connsiteY5" fmla="*/ 310101 h 5303520"/>
                <a:gd name="connsiteX6" fmla="*/ 1773141 w 6318157"/>
                <a:gd name="connsiteY6" fmla="*/ 294198 h 5303520"/>
                <a:gd name="connsiteX7" fmla="*/ 1606163 w 6318157"/>
                <a:gd name="connsiteY7" fmla="*/ 318052 h 5303520"/>
                <a:gd name="connsiteX8" fmla="*/ 1391478 w 6318157"/>
                <a:gd name="connsiteY8" fmla="*/ 190831 h 5303520"/>
                <a:gd name="connsiteX9" fmla="*/ 1256306 w 6318157"/>
                <a:gd name="connsiteY9" fmla="*/ 190831 h 5303520"/>
                <a:gd name="connsiteX10" fmla="*/ 1208598 w 6318157"/>
                <a:gd name="connsiteY10" fmla="*/ 381662 h 5303520"/>
                <a:gd name="connsiteX11" fmla="*/ 1041621 w 6318157"/>
                <a:gd name="connsiteY11" fmla="*/ 548640 h 5303520"/>
                <a:gd name="connsiteX12" fmla="*/ 930303 w 6318157"/>
                <a:gd name="connsiteY12" fmla="*/ 628153 h 5303520"/>
                <a:gd name="connsiteX13" fmla="*/ 842838 w 6318157"/>
                <a:gd name="connsiteY13" fmla="*/ 572494 h 5303520"/>
                <a:gd name="connsiteX14" fmla="*/ 747423 w 6318157"/>
                <a:gd name="connsiteY14" fmla="*/ 755374 h 5303520"/>
                <a:gd name="connsiteX15" fmla="*/ 222636 w 6318157"/>
                <a:gd name="connsiteY15" fmla="*/ 930302 h 5303520"/>
                <a:gd name="connsiteX16" fmla="*/ 254442 w 6318157"/>
                <a:gd name="connsiteY16" fmla="*/ 1073426 h 5303520"/>
                <a:gd name="connsiteX17" fmla="*/ 302149 w 6318157"/>
                <a:gd name="connsiteY17" fmla="*/ 1256306 h 5303520"/>
                <a:gd name="connsiteX18" fmla="*/ 341906 w 6318157"/>
                <a:gd name="connsiteY18" fmla="*/ 1288111 h 5303520"/>
                <a:gd name="connsiteX19" fmla="*/ 508883 w 6318157"/>
                <a:gd name="connsiteY19" fmla="*/ 1319916 h 5303520"/>
                <a:gd name="connsiteX20" fmla="*/ 532737 w 6318157"/>
                <a:gd name="connsiteY20" fmla="*/ 1542553 h 5303520"/>
                <a:gd name="connsiteX21" fmla="*/ 930303 w 6318157"/>
                <a:gd name="connsiteY21" fmla="*/ 1717481 h 5303520"/>
                <a:gd name="connsiteX22" fmla="*/ 818984 w 6318157"/>
                <a:gd name="connsiteY22" fmla="*/ 1844702 h 5303520"/>
                <a:gd name="connsiteX23" fmla="*/ 644056 w 6318157"/>
                <a:gd name="connsiteY23" fmla="*/ 1828800 h 5303520"/>
                <a:gd name="connsiteX24" fmla="*/ 636104 w 6318157"/>
                <a:gd name="connsiteY24" fmla="*/ 2075290 h 5303520"/>
                <a:gd name="connsiteX25" fmla="*/ 755374 w 6318157"/>
                <a:gd name="connsiteY25" fmla="*/ 2178657 h 5303520"/>
                <a:gd name="connsiteX26" fmla="*/ 818984 w 6318157"/>
                <a:gd name="connsiteY26" fmla="*/ 2289975 h 5303520"/>
                <a:gd name="connsiteX27" fmla="*/ 818984 w 6318157"/>
                <a:gd name="connsiteY27" fmla="*/ 2329732 h 5303520"/>
                <a:gd name="connsiteX28" fmla="*/ 580445 w 6318157"/>
                <a:gd name="connsiteY28" fmla="*/ 2361537 h 5303520"/>
                <a:gd name="connsiteX29" fmla="*/ 485029 w 6318157"/>
                <a:gd name="connsiteY29" fmla="*/ 2393342 h 5303520"/>
                <a:gd name="connsiteX30" fmla="*/ 437322 w 6318157"/>
                <a:gd name="connsiteY30" fmla="*/ 2544417 h 5303520"/>
                <a:gd name="connsiteX31" fmla="*/ 238539 w 6318157"/>
                <a:gd name="connsiteY31" fmla="*/ 2615979 h 5303520"/>
                <a:gd name="connsiteX32" fmla="*/ 294198 w 6318157"/>
                <a:gd name="connsiteY32" fmla="*/ 2687541 h 5303520"/>
                <a:gd name="connsiteX33" fmla="*/ 405516 w 6318157"/>
                <a:gd name="connsiteY33" fmla="*/ 2727297 h 5303520"/>
                <a:gd name="connsiteX34" fmla="*/ 349857 w 6318157"/>
                <a:gd name="connsiteY34" fmla="*/ 2854518 h 5303520"/>
                <a:gd name="connsiteX35" fmla="*/ 206734 w 6318157"/>
                <a:gd name="connsiteY35" fmla="*/ 3021495 h 5303520"/>
                <a:gd name="connsiteX36" fmla="*/ 166977 w 6318157"/>
                <a:gd name="connsiteY36" fmla="*/ 3260034 h 5303520"/>
                <a:gd name="connsiteX37" fmla="*/ 103367 w 6318157"/>
                <a:gd name="connsiteY37" fmla="*/ 3450866 h 5303520"/>
                <a:gd name="connsiteX38" fmla="*/ 0 w 6318157"/>
                <a:gd name="connsiteY38" fmla="*/ 3570135 h 5303520"/>
                <a:gd name="connsiteX39" fmla="*/ 0 w 6318157"/>
                <a:gd name="connsiteY39" fmla="*/ 3649648 h 5303520"/>
                <a:gd name="connsiteX40" fmla="*/ 15903 w 6318157"/>
                <a:gd name="connsiteY40" fmla="*/ 3729161 h 5303520"/>
                <a:gd name="connsiteX41" fmla="*/ 127221 w 6318157"/>
                <a:gd name="connsiteY41" fmla="*/ 3745064 h 5303520"/>
                <a:gd name="connsiteX42" fmla="*/ 190831 w 6318157"/>
                <a:gd name="connsiteY42" fmla="*/ 3641697 h 5303520"/>
                <a:gd name="connsiteX43" fmla="*/ 326003 w 6318157"/>
                <a:gd name="connsiteY43" fmla="*/ 3586038 h 5303520"/>
                <a:gd name="connsiteX44" fmla="*/ 326003 w 6318157"/>
                <a:gd name="connsiteY44" fmla="*/ 3586038 h 5303520"/>
                <a:gd name="connsiteX45" fmla="*/ 445273 w 6318157"/>
                <a:gd name="connsiteY45" fmla="*/ 3705307 h 5303520"/>
                <a:gd name="connsiteX46" fmla="*/ 413468 w 6318157"/>
                <a:gd name="connsiteY46" fmla="*/ 3760967 h 5303520"/>
                <a:gd name="connsiteX47" fmla="*/ 357809 w 6318157"/>
                <a:gd name="connsiteY47" fmla="*/ 4174434 h 5303520"/>
                <a:gd name="connsiteX48" fmla="*/ 556591 w 6318157"/>
                <a:gd name="connsiteY48" fmla="*/ 3991554 h 5303520"/>
                <a:gd name="connsiteX49" fmla="*/ 620202 w 6318157"/>
                <a:gd name="connsiteY49" fmla="*/ 4023360 h 5303520"/>
                <a:gd name="connsiteX50" fmla="*/ 723569 w 6318157"/>
                <a:gd name="connsiteY50" fmla="*/ 4039262 h 5303520"/>
                <a:gd name="connsiteX51" fmla="*/ 795130 w 6318157"/>
                <a:gd name="connsiteY51" fmla="*/ 4150581 h 5303520"/>
                <a:gd name="connsiteX52" fmla="*/ 1025718 w 6318157"/>
                <a:gd name="connsiteY52" fmla="*/ 4253947 h 5303520"/>
                <a:gd name="connsiteX53" fmla="*/ 1176793 w 6318157"/>
                <a:gd name="connsiteY53" fmla="*/ 4500438 h 5303520"/>
                <a:gd name="connsiteX54" fmla="*/ 1144988 w 6318157"/>
                <a:gd name="connsiteY54" fmla="*/ 4595854 h 5303520"/>
                <a:gd name="connsiteX55" fmla="*/ 1614115 w 6318157"/>
                <a:gd name="connsiteY55" fmla="*/ 4842344 h 5303520"/>
                <a:gd name="connsiteX56" fmla="*/ 1614115 w 6318157"/>
                <a:gd name="connsiteY56" fmla="*/ 4993419 h 5303520"/>
                <a:gd name="connsiteX57" fmla="*/ 1614115 w 6318157"/>
                <a:gd name="connsiteY57" fmla="*/ 5128591 h 5303520"/>
                <a:gd name="connsiteX58" fmla="*/ 1653871 w 6318157"/>
                <a:gd name="connsiteY58" fmla="*/ 5255812 h 5303520"/>
                <a:gd name="connsiteX59" fmla="*/ 1844703 w 6318157"/>
                <a:gd name="connsiteY59" fmla="*/ 5303520 h 5303520"/>
                <a:gd name="connsiteX60" fmla="*/ 1844703 w 6318157"/>
                <a:gd name="connsiteY60" fmla="*/ 5303520 h 5303520"/>
                <a:gd name="connsiteX61" fmla="*/ 1971923 w 6318157"/>
                <a:gd name="connsiteY61" fmla="*/ 5247861 h 5303520"/>
                <a:gd name="connsiteX62" fmla="*/ 2115047 w 6318157"/>
                <a:gd name="connsiteY62" fmla="*/ 5239909 h 5303520"/>
                <a:gd name="connsiteX63" fmla="*/ 2170706 w 6318157"/>
                <a:gd name="connsiteY63" fmla="*/ 5144494 h 5303520"/>
                <a:gd name="connsiteX64" fmla="*/ 2083242 w 6318157"/>
                <a:gd name="connsiteY64" fmla="*/ 5080883 h 5303520"/>
                <a:gd name="connsiteX65" fmla="*/ 2011680 w 6318157"/>
                <a:gd name="connsiteY65" fmla="*/ 5033175 h 5303520"/>
                <a:gd name="connsiteX66" fmla="*/ 1932167 w 6318157"/>
                <a:gd name="connsiteY66" fmla="*/ 4937760 h 5303520"/>
                <a:gd name="connsiteX67" fmla="*/ 1884459 w 6318157"/>
                <a:gd name="connsiteY67" fmla="*/ 4834393 h 5303520"/>
                <a:gd name="connsiteX68" fmla="*/ 1940118 w 6318157"/>
                <a:gd name="connsiteY68" fmla="*/ 4770782 h 5303520"/>
                <a:gd name="connsiteX69" fmla="*/ 2226365 w 6318157"/>
                <a:gd name="connsiteY69" fmla="*/ 4683318 h 5303520"/>
                <a:gd name="connsiteX70" fmla="*/ 2313829 w 6318157"/>
                <a:gd name="connsiteY70" fmla="*/ 4707172 h 5303520"/>
                <a:gd name="connsiteX71" fmla="*/ 2449002 w 6318157"/>
                <a:gd name="connsiteY71" fmla="*/ 4731026 h 5303520"/>
                <a:gd name="connsiteX72" fmla="*/ 2504661 w 6318157"/>
                <a:gd name="connsiteY72" fmla="*/ 4826441 h 5303520"/>
                <a:gd name="connsiteX73" fmla="*/ 2584174 w 6318157"/>
                <a:gd name="connsiteY73" fmla="*/ 4818490 h 5303520"/>
                <a:gd name="connsiteX74" fmla="*/ 2798859 w 6318157"/>
                <a:gd name="connsiteY74" fmla="*/ 4818490 h 5303520"/>
                <a:gd name="connsiteX75" fmla="*/ 2934031 w 6318157"/>
                <a:gd name="connsiteY75" fmla="*/ 4945711 h 5303520"/>
                <a:gd name="connsiteX76" fmla="*/ 2910177 w 6318157"/>
                <a:gd name="connsiteY76" fmla="*/ 5136542 h 5303520"/>
                <a:gd name="connsiteX77" fmla="*/ 2981739 w 6318157"/>
                <a:gd name="connsiteY77" fmla="*/ 5080883 h 5303520"/>
                <a:gd name="connsiteX78" fmla="*/ 3101009 w 6318157"/>
                <a:gd name="connsiteY78" fmla="*/ 5144494 h 5303520"/>
                <a:gd name="connsiteX79" fmla="*/ 3164619 w 6318157"/>
                <a:gd name="connsiteY79" fmla="*/ 4842344 h 5303520"/>
                <a:gd name="connsiteX80" fmla="*/ 3116911 w 6318157"/>
                <a:gd name="connsiteY80" fmla="*/ 4476584 h 5303520"/>
                <a:gd name="connsiteX81" fmla="*/ 3156668 w 6318157"/>
                <a:gd name="connsiteY81" fmla="*/ 4365266 h 5303520"/>
                <a:gd name="connsiteX82" fmla="*/ 3323645 w 6318157"/>
                <a:gd name="connsiteY82" fmla="*/ 4301655 h 5303520"/>
                <a:gd name="connsiteX83" fmla="*/ 3482671 w 6318157"/>
                <a:gd name="connsiteY83" fmla="*/ 4253947 h 5303520"/>
                <a:gd name="connsiteX84" fmla="*/ 3570136 w 6318157"/>
                <a:gd name="connsiteY84" fmla="*/ 4333461 h 5303520"/>
                <a:gd name="connsiteX85" fmla="*/ 3530379 w 6318157"/>
                <a:gd name="connsiteY85" fmla="*/ 4444779 h 5303520"/>
                <a:gd name="connsiteX86" fmla="*/ 3546282 w 6318157"/>
                <a:gd name="connsiteY86" fmla="*/ 4548146 h 5303520"/>
                <a:gd name="connsiteX87" fmla="*/ 3609892 w 6318157"/>
                <a:gd name="connsiteY87" fmla="*/ 4603805 h 5303520"/>
                <a:gd name="connsiteX88" fmla="*/ 3673503 w 6318157"/>
                <a:gd name="connsiteY88" fmla="*/ 4611756 h 5303520"/>
                <a:gd name="connsiteX89" fmla="*/ 3745064 w 6318157"/>
                <a:gd name="connsiteY89" fmla="*/ 4746928 h 5303520"/>
                <a:gd name="connsiteX90" fmla="*/ 4071068 w 6318157"/>
                <a:gd name="connsiteY90" fmla="*/ 4691269 h 5303520"/>
                <a:gd name="connsiteX91" fmla="*/ 4397071 w 6318157"/>
                <a:gd name="connsiteY91" fmla="*/ 4659464 h 5303520"/>
                <a:gd name="connsiteX92" fmla="*/ 4436828 w 6318157"/>
                <a:gd name="connsiteY92" fmla="*/ 4762831 h 5303520"/>
                <a:gd name="connsiteX93" fmla="*/ 4500438 w 6318157"/>
                <a:gd name="connsiteY93" fmla="*/ 4731026 h 5303520"/>
                <a:gd name="connsiteX94" fmla="*/ 4595854 w 6318157"/>
                <a:gd name="connsiteY94" fmla="*/ 4659464 h 5303520"/>
                <a:gd name="connsiteX95" fmla="*/ 4659464 w 6318157"/>
                <a:gd name="connsiteY95" fmla="*/ 4500438 h 5303520"/>
                <a:gd name="connsiteX96" fmla="*/ 4683318 w 6318157"/>
                <a:gd name="connsiteY96" fmla="*/ 4277801 h 5303520"/>
                <a:gd name="connsiteX97" fmla="*/ 4516341 w 6318157"/>
                <a:gd name="connsiteY97" fmla="*/ 4222142 h 5303520"/>
                <a:gd name="connsiteX98" fmla="*/ 4548146 w 6318157"/>
                <a:gd name="connsiteY98" fmla="*/ 4047214 h 5303520"/>
                <a:gd name="connsiteX99" fmla="*/ 4619708 w 6318157"/>
                <a:gd name="connsiteY99" fmla="*/ 3991554 h 5303520"/>
                <a:gd name="connsiteX100" fmla="*/ 4738977 w 6318157"/>
                <a:gd name="connsiteY100" fmla="*/ 3856382 h 5303520"/>
                <a:gd name="connsiteX101" fmla="*/ 4826442 w 6318157"/>
                <a:gd name="connsiteY101" fmla="*/ 3737113 h 5303520"/>
                <a:gd name="connsiteX102" fmla="*/ 4929809 w 6318157"/>
                <a:gd name="connsiteY102" fmla="*/ 3824577 h 5303520"/>
                <a:gd name="connsiteX103" fmla="*/ 4921857 w 6318157"/>
                <a:gd name="connsiteY103" fmla="*/ 3991554 h 5303520"/>
                <a:gd name="connsiteX104" fmla="*/ 4977516 w 6318157"/>
                <a:gd name="connsiteY104" fmla="*/ 4015408 h 5303520"/>
                <a:gd name="connsiteX105" fmla="*/ 5025224 w 6318157"/>
                <a:gd name="connsiteY105" fmla="*/ 3919993 h 5303520"/>
                <a:gd name="connsiteX106" fmla="*/ 5072932 w 6318157"/>
                <a:gd name="connsiteY106" fmla="*/ 3919993 h 5303520"/>
                <a:gd name="connsiteX107" fmla="*/ 5144494 w 6318157"/>
                <a:gd name="connsiteY107" fmla="*/ 3816626 h 5303520"/>
                <a:gd name="connsiteX108" fmla="*/ 5160396 w 6318157"/>
                <a:gd name="connsiteY108" fmla="*/ 3745064 h 5303520"/>
                <a:gd name="connsiteX109" fmla="*/ 5390984 w 6318157"/>
                <a:gd name="connsiteY109" fmla="*/ 3697356 h 5303520"/>
                <a:gd name="connsiteX110" fmla="*/ 5486400 w 6318157"/>
                <a:gd name="connsiteY110" fmla="*/ 3593989 h 5303520"/>
                <a:gd name="connsiteX111" fmla="*/ 5390984 w 6318157"/>
                <a:gd name="connsiteY111" fmla="*/ 3530379 h 5303520"/>
                <a:gd name="connsiteX112" fmla="*/ 5343276 w 6318157"/>
                <a:gd name="connsiteY112" fmla="*/ 3291840 h 5303520"/>
                <a:gd name="connsiteX113" fmla="*/ 5478449 w 6318157"/>
                <a:gd name="connsiteY113" fmla="*/ 3021495 h 5303520"/>
                <a:gd name="connsiteX114" fmla="*/ 5820355 w 6318157"/>
                <a:gd name="connsiteY114" fmla="*/ 2949934 h 5303520"/>
                <a:gd name="connsiteX115" fmla="*/ 6020959 w 6318157"/>
                <a:gd name="connsiteY115" fmla="*/ 2817743 h 5303520"/>
                <a:gd name="connsiteX116" fmla="*/ 6058811 w 6318157"/>
                <a:gd name="connsiteY116" fmla="*/ 2840189 h 5303520"/>
                <a:gd name="connsiteX117" fmla="*/ 6114056 w 6318157"/>
                <a:gd name="connsiteY117" fmla="*/ 2819234 h 5303520"/>
                <a:gd name="connsiteX118" fmla="*/ 6152156 w 6318157"/>
                <a:gd name="connsiteY118" fmla="*/ 2849714 h 5303520"/>
                <a:gd name="connsiteX119" fmla="*/ 6260741 w 6318157"/>
                <a:gd name="connsiteY119" fmla="*/ 2828759 h 5303520"/>
                <a:gd name="connsiteX120" fmla="*/ 6292298 w 6318157"/>
                <a:gd name="connsiteY120" fmla="*/ 2839444 h 5303520"/>
                <a:gd name="connsiteX121" fmla="*/ 6304556 w 6318157"/>
                <a:gd name="connsiteY121" fmla="*/ 2798279 h 5303520"/>
                <a:gd name="connsiteX122" fmla="*/ 6306461 w 6318157"/>
                <a:gd name="connsiteY122" fmla="*/ 2769704 h 5303520"/>
                <a:gd name="connsiteX123" fmla="*/ 6317891 w 6318157"/>
                <a:gd name="connsiteY123" fmla="*/ 2758274 h 5303520"/>
                <a:gd name="connsiteX124" fmla="*/ 6268361 w 6318157"/>
                <a:gd name="connsiteY124" fmla="*/ 2735414 h 5303520"/>
                <a:gd name="connsiteX125" fmla="*/ 6220736 w 6318157"/>
                <a:gd name="connsiteY125" fmla="*/ 2503749 h 5303520"/>
                <a:gd name="connsiteX126" fmla="*/ 6169301 w 6318157"/>
                <a:gd name="connsiteY126" fmla="*/ 2529968 h 5303520"/>
                <a:gd name="connsiteX127" fmla="*/ 6119771 w 6318157"/>
                <a:gd name="connsiteY127" fmla="*/ 2493479 h 5303520"/>
                <a:gd name="connsiteX128" fmla="*/ 6051191 w 6318157"/>
                <a:gd name="connsiteY128" fmla="*/ 2478533 h 5303520"/>
                <a:gd name="connsiteX129" fmla="*/ 6053096 w 6318157"/>
                <a:gd name="connsiteY129" fmla="*/ 2394713 h 5303520"/>
                <a:gd name="connsiteX130" fmla="*/ 6027337 w 6318157"/>
                <a:gd name="connsiteY130" fmla="*/ 2429537 h 5303520"/>
                <a:gd name="connsiteX131" fmla="*/ 5994041 w 6318157"/>
                <a:gd name="connsiteY131" fmla="*/ 2371853 h 5303520"/>
                <a:gd name="connsiteX132" fmla="*/ 5976896 w 6318157"/>
                <a:gd name="connsiteY132" fmla="*/ 2232788 h 5303520"/>
                <a:gd name="connsiteX133" fmla="*/ 5915936 w 6318157"/>
                <a:gd name="connsiteY133" fmla="*/ 2234693 h 5303520"/>
                <a:gd name="connsiteX134" fmla="*/ 5892910 w 6318157"/>
                <a:gd name="connsiteY134" fmla="*/ 2169877 h 5303520"/>
                <a:gd name="connsiteX135" fmla="*/ 5813066 w 6318157"/>
                <a:gd name="connsiteY135" fmla="*/ 2200403 h 5303520"/>
                <a:gd name="connsiteX136" fmla="*/ 5752106 w 6318157"/>
                <a:gd name="connsiteY136" fmla="*/ 2166113 h 5303520"/>
                <a:gd name="connsiteX137" fmla="*/ 5719721 w 6318157"/>
                <a:gd name="connsiteY137" fmla="*/ 2187068 h 5303520"/>
                <a:gd name="connsiteX138" fmla="*/ 5653046 w 6318157"/>
                <a:gd name="connsiteY138" fmla="*/ 2169923 h 5303520"/>
                <a:gd name="connsiteX139" fmla="*/ 5677231 w 6318157"/>
                <a:gd name="connsiteY139" fmla="*/ 2146852 h 5303520"/>
                <a:gd name="connsiteX140" fmla="*/ 5628281 w 6318157"/>
                <a:gd name="connsiteY140" fmla="*/ 2105153 h 5303520"/>
                <a:gd name="connsiteX141" fmla="*/ 5488388 w 6318157"/>
                <a:gd name="connsiteY141" fmla="*/ 2108421 h 5303520"/>
                <a:gd name="connsiteX142" fmla="*/ 5453021 w 6318157"/>
                <a:gd name="connsiteY142" fmla="*/ 2187068 h 5303520"/>
                <a:gd name="connsiteX143" fmla="*/ 5472071 w 6318157"/>
                <a:gd name="connsiteY143" fmla="*/ 2234693 h 5303520"/>
                <a:gd name="connsiteX144" fmla="*/ 5422541 w 6318157"/>
                <a:gd name="connsiteY144" fmla="*/ 2248028 h 5303520"/>
                <a:gd name="connsiteX145" fmla="*/ 5451116 w 6318157"/>
                <a:gd name="connsiteY145" fmla="*/ 2293748 h 5303520"/>
                <a:gd name="connsiteX146" fmla="*/ 5516631 w 6318157"/>
                <a:gd name="connsiteY146" fmla="*/ 2288402 h 5303520"/>
                <a:gd name="connsiteX147" fmla="*/ 5523506 w 6318157"/>
                <a:gd name="connsiteY147" fmla="*/ 2339468 h 5303520"/>
                <a:gd name="connsiteX148" fmla="*/ 5399681 w 6318157"/>
                <a:gd name="connsiteY148" fmla="*/ 2505203 h 5303520"/>
                <a:gd name="connsiteX149" fmla="*/ 5360918 w 6318157"/>
                <a:gd name="connsiteY149" fmla="*/ 2654079 h 5303520"/>
                <a:gd name="connsiteX150" fmla="*/ 5346341 w 6318157"/>
                <a:gd name="connsiteY150" fmla="*/ 2575688 h 5303520"/>
                <a:gd name="connsiteX151" fmla="*/ 5304431 w 6318157"/>
                <a:gd name="connsiteY151" fmla="*/ 2575688 h 5303520"/>
                <a:gd name="connsiteX152" fmla="*/ 5273951 w 6318157"/>
                <a:gd name="connsiteY152" fmla="*/ 2518538 h 5303520"/>
                <a:gd name="connsiteX153" fmla="*/ 5203714 w 6318157"/>
                <a:gd name="connsiteY153" fmla="*/ 2560982 h 5303520"/>
                <a:gd name="connsiteX154" fmla="*/ 5070116 w 6318157"/>
                <a:gd name="connsiteY154" fmla="*/ 2501393 h 5303520"/>
                <a:gd name="connsiteX155" fmla="*/ 4991763 w 6318157"/>
                <a:gd name="connsiteY155" fmla="*/ 2533567 h 5303520"/>
                <a:gd name="connsiteX156" fmla="*/ 4904381 w 6318157"/>
                <a:gd name="connsiteY156" fmla="*/ 2524253 h 5303520"/>
                <a:gd name="connsiteX157" fmla="*/ 4875806 w 6318157"/>
                <a:gd name="connsiteY157" fmla="*/ 2455673 h 5303520"/>
                <a:gd name="connsiteX158" fmla="*/ 4803416 w 6318157"/>
                <a:gd name="connsiteY158" fmla="*/ 2444243 h 5303520"/>
                <a:gd name="connsiteX159" fmla="*/ 4822466 w 6318157"/>
                <a:gd name="connsiteY159" fmla="*/ 2369948 h 5303520"/>
                <a:gd name="connsiteX160" fmla="*/ 4731026 w 6318157"/>
                <a:gd name="connsiteY160" fmla="*/ 2301368 h 5303520"/>
                <a:gd name="connsiteX161" fmla="*/ 4699221 w 6318157"/>
                <a:gd name="connsiteY161" fmla="*/ 2324348 h 5303520"/>
                <a:gd name="connsiteX162" fmla="*/ 4637681 w 6318157"/>
                <a:gd name="connsiteY162" fmla="*/ 2288033 h 5303520"/>
                <a:gd name="connsiteX163" fmla="*/ 4325509 w 6318157"/>
                <a:gd name="connsiteY163" fmla="*/ 2202511 h 5303520"/>
                <a:gd name="connsiteX164" fmla="*/ 3705308 w 6318157"/>
                <a:gd name="connsiteY164" fmla="*/ 2035534 h 5303520"/>
                <a:gd name="connsiteX165" fmla="*/ 3641697 w 6318157"/>
                <a:gd name="connsiteY165" fmla="*/ 1677725 h 5303520"/>
                <a:gd name="connsiteX166" fmla="*/ 3458817 w 6318157"/>
                <a:gd name="connsiteY166" fmla="*/ 1526650 h 5303520"/>
                <a:gd name="connsiteX167" fmla="*/ 3593989 w 6318157"/>
                <a:gd name="connsiteY167" fmla="*/ 1343770 h 5303520"/>
                <a:gd name="connsiteX168" fmla="*/ 3601941 w 6318157"/>
                <a:gd name="connsiteY168" fmla="*/ 1097280 h 5303520"/>
                <a:gd name="connsiteX169" fmla="*/ 3148716 w 6318157"/>
                <a:gd name="connsiteY169" fmla="*/ 906448 h 5303520"/>
                <a:gd name="connsiteX170" fmla="*/ 2806810 w 6318157"/>
                <a:gd name="connsiteY170" fmla="*/ 834887 h 5303520"/>
                <a:gd name="connsiteX171" fmla="*/ 2600076 w 6318157"/>
                <a:gd name="connsiteY171" fmla="*/ 811033 h 5303520"/>
                <a:gd name="connsiteX172" fmla="*/ 2544417 w 6318157"/>
                <a:gd name="connsiteY172" fmla="*/ 580445 h 5303520"/>
                <a:gd name="connsiteX173" fmla="*/ 2464904 w 6318157"/>
                <a:gd name="connsiteY173" fmla="*/ 357808 h 5303520"/>
                <a:gd name="connsiteX174" fmla="*/ 2417196 w 6318157"/>
                <a:gd name="connsiteY174" fmla="*/ 230587 h 5303520"/>
                <a:gd name="connsiteX175" fmla="*/ 2496709 w 6318157"/>
                <a:gd name="connsiteY175" fmla="*/ 135172 h 5303520"/>
                <a:gd name="connsiteX0" fmla="*/ 2496709 w 6318157"/>
                <a:gd name="connsiteY0" fmla="*/ 135172 h 5303520"/>
                <a:gd name="connsiteX1" fmla="*/ 2393343 w 6318157"/>
                <a:gd name="connsiteY1" fmla="*/ 71561 h 5303520"/>
                <a:gd name="connsiteX2" fmla="*/ 2210463 w 6318157"/>
                <a:gd name="connsiteY2" fmla="*/ 79513 h 5303520"/>
                <a:gd name="connsiteX3" fmla="*/ 2059388 w 6318157"/>
                <a:gd name="connsiteY3" fmla="*/ 0 h 5303520"/>
                <a:gd name="connsiteX4" fmla="*/ 1908313 w 6318157"/>
                <a:gd name="connsiteY4" fmla="*/ 103367 h 5303520"/>
                <a:gd name="connsiteX5" fmla="*/ 1884459 w 6318157"/>
                <a:gd name="connsiteY5" fmla="*/ 310101 h 5303520"/>
                <a:gd name="connsiteX6" fmla="*/ 1773141 w 6318157"/>
                <a:gd name="connsiteY6" fmla="*/ 294198 h 5303520"/>
                <a:gd name="connsiteX7" fmla="*/ 1606163 w 6318157"/>
                <a:gd name="connsiteY7" fmla="*/ 318052 h 5303520"/>
                <a:gd name="connsiteX8" fmla="*/ 1391478 w 6318157"/>
                <a:gd name="connsiteY8" fmla="*/ 190831 h 5303520"/>
                <a:gd name="connsiteX9" fmla="*/ 1256306 w 6318157"/>
                <a:gd name="connsiteY9" fmla="*/ 190831 h 5303520"/>
                <a:gd name="connsiteX10" fmla="*/ 1208598 w 6318157"/>
                <a:gd name="connsiteY10" fmla="*/ 381662 h 5303520"/>
                <a:gd name="connsiteX11" fmla="*/ 1041621 w 6318157"/>
                <a:gd name="connsiteY11" fmla="*/ 548640 h 5303520"/>
                <a:gd name="connsiteX12" fmla="*/ 930303 w 6318157"/>
                <a:gd name="connsiteY12" fmla="*/ 628153 h 5303520"/>
                <a:gd name="connsiteX13" fmla="*/ 842838 w 6318157"/>
                <a:gd name="connsiteY13" fmla="*/ 572494 h 5303520"/>
                <a:gd name="connsiteX14" fmla="*/ 747423 w 6318157"/>
                <a:gd name="connsiteY14" fmla="*/ 755374 h 5303520"/>
                <a:gd name="connsiteX15" fmla="*/ 222636 w 6318157"/>
                <a:gd name="connsiteY15" fmla="*/ 930302 h 5303520"/>
                <a:gd name="connsiteX16" fmla="*/ 254442 w 6318157"/>
                <a:gd name="connsiteY16" fmla="*/ 1073426 h 5303520"/>
                <a:gd name="connsiteX17" fmla="*/ 302149 w 6318157"/>
                <a:gd name="connsiteY17" fmla="*/ 1256306 h 5303520"/>
                <a:gd name="connsiteX18" fmla="*/ 341906 w 6318157"/>
                <a:gd name="connsiteY18" fmla="*/ 1288111 h 5303520"/>
                <a:gd name="connsiteX19" fmla="*/ 508883 w 6318157"/>
                <a:gd name="connsiteY19" fmla="*/ 1319916 h 5303520"/>
                <a:gd name="connsiteX20" fmla="*/ 532737 w 6318157"/>
                <a:gd name="connsiteY20" fmla="*/ 1542553 h 5303520"/>
                <a:gd name="connsiteX21" fmla="*/ 930303 w 6318157"/>
                <a:gd name="connsiteY21" fmla="*/ 1717481 h 5303520"/>
                <a:gd name="connsiteX22" fmla="*/ 818984 w 6318157"/>
                <a:gd name="connsiteY22" fmla="*/ 1844702 h 5303520"/>
                <a:gd name="connsiteX23" fmla="*/ 644056 w 6318157"/>
                <a:gd name="connsiteY23" fmla="*/ 1828800 h 5303520"/>
                <a:gd name="connsiteX24" fmla="*/ 636104 w 6318157"/>
                <a:gd name="connsiteY24" fmla="*/ 2075290 h 5303520"/>
                <a:gd name="connsiteX25" fmla="*/ 755374 w 6318157"/>
                <a:gd name="connsiteY25" fmla="*/ 2178657 h 5303520"/>
                <a:gd name="connsiteX26" fmla="*/ 818984 w 6318157"/>
                <a:gd name="connsiteY26" fmla="*/ 2289975 h 5303520"/>
                <a:gd name="connsiteX27" fmla="*/ 818984 w 6318157"/>
                <a:gd name="connsiteY27" fmla="*/ 2329732 h 5303520"/>
                <a:gd name="connsiteX28" fmla="*/ 580445 w 6318157"/>
                <a:gd name="connsiteY28" fmla="*/ 2361537 h 5303520"/>
                <a:gd name="connsiteX29" fmla="*/ 485029 w 6318157"/>
                <a:gd name="connsiteY29" fmla="*/ 2393342 h 5303520"/>
                <a:gd name="connsiteX30" fmla="*/ 437322 w 6318157"/>
                <a:gd name="connsiteY30" fmla="*/ 2544417 h 5303520"/>
                <a:gd name="connsiteX31" fmla="*/ 238539 w 6318157"/>
                <a:gd name="connsiteY31" fmla="*/ 2615979 h 5303520"/>
                <a:gd name="connsiteX32" fmla="*/ 294198 w 6318157"/>
                <a:gd name="connsiteY32" fmla="*/ 2687541 h 5303520"/>
                <a:gd name="connsiteX33" fmla="*/ 405516 w 6318157"/>
                <a:gd name="connsiteY33" fmla="*/ 2727297 h 5303520"/>
                <a:gd name="connsiteX34" fmla="*/ 349857 w 6318157"/>
                <a:gd name="connsiteY34" fmla="*/ 2854518 h 5303520"/>
                <a:gd name="connsiteX35" fmla="*/ 206734 w 6318157"/>
                <a:gd name="connsiteY35" fmla="*/ 3021495 h 5303520"/>
                <a:gd name="connsiteX36" fmla="*/ 166977 w 6318157"/>
                <a:gd name="connsiteY36" fmla="*/ 3260034 h 5303520"/>
                <a:gd name="connsiteX37" fmla="*/ 103367 w 6318157"/>
                <a:gd name="connsiteY37" fmla="*/ 3450866 h 5303520"/>
                <a:gd name="connsiteX38" fmla="*/ 0 w 6318157"/>
                <a:gd name="connsiteY38" fmla="*/ 3570135 h 5303520"/>
                <a:gd name="connsiteX39" fmla="*/ 0 w 6318157"/>
                <a:gd name="connsiteY39" fmla="*/ 3649648 h 5303520"/>
                <a:gd name="connsiteX40" fmla="*/ 15903 w 6318157"/>
                <a:gd name="connsiteY40" fmla="*/ 3729161 h 5303520"/>
                <a:gd name="connsiteX41" fmla="*/ 127221 w 6318157"/>
                <a:gd name="connsiteY41" fmla="*/ 3745064 h 5303520"/>
                <a:gd name="connsiteX42" fmla="*/ 190831 w 6318157"/>
                <a:gd name="connsiteY42" fmla="*/ 3641697 h 5303520"/>
                <a:gd name="connsiteX43" fmla="*/ 326003 w 6318157"/>
                <a:gd name="connsiteY43" fmla="*/ 3586038 h 5303520"/>
                <a:gd name="connsiteX44" fmla="*/ 326003 w 6318157"/>
                <a:gd name="connsiteY44" fmla="*/ 3586038 h 5303520"/>
                <a:gd name="connsiteX45" fmla="*/ 445273 w 6318157"/>
                <a:gd name="connsiteY45" fmla="*/ 3705307 h 5303520"/>
                <a:gd name="connsiteX46" fmla="*/ 413468 w 6318157"/>
                <a:gd name="connsiteY46" fmla="*/ 3760967 h 5303520"/>
                <a:gd name="connsiteX47" fmla="*/ 357809 w 6318157"/>
                <a:gd name="connsiteY47" fmla="*/ 4174434 h 5303520"/>
                <a:gd name="connsiteX48" fmla="*/ 556591 w 6318157"/>
                <a:gd name="connsiteY48" fmla="*/ 3991554 h 5303520"/>
                <a:gd name="connsiteX49" fmla="*/ 620202 w 6318157"/>
                <a:gd name="connsiteY49" fmla="*/ 4023360 h 5303520"/>
                <a:gd name="connsiteX50" fmla="*/ 723569 w 6318157"/>
                <a:gd name="connsiteY50" fmla="*/ 4039262 h 5303520"/>
                <a:gd name="connsiteX51" fmla="*/ 795130 w 6318157"/>
                <a:gd name="connsiteY51" fmla="*/ 4150581 h 5303520"/>
                <a:gd name="connsiteX52" fmla="*/ 1025718 w 6318157"/>
                <a:gd name="connsiteY52" fmla="*/ 4253947 h 5303520"/>
                <a:gd name="connsiteX53" fmla="*/ 1176793 w 6318157"/>
                <a:gd name="connsiteY53" fmla="*/ 4500438 h 5303520"/>
                <a:gd name="connsiteX54" fmla="*/ 1144988 w 6318157"/>
                <a:gd name="connsiteY54" fmla="*/ 4595854 h 5303520"/>
                <a:gd name="connsiteX55" fmla="*/ 1614115 w 6318157"/>
                <a:gd name="connsiteY55" fmla="*/ 4842344 h 5303520"/>
                <a:gd name="connsiteX56" fmla="*/ 1614115 w 6318157"/>
                <a:gd name="connsiteY56" fmla="*/ 4993419 h 5303520"/>
                <a:gd name="connsiteX57" fmla="*/ 1614115 w 6318157"/>
                <a:gd name="connsiteY57" fmla="*/ 5128591 h 5303520"/>
                <a:gd name="connsiteX58" fmla="*/ 1653871 w 6318157"/>
                <a:gd name="connsiteY58" fmla="*/ 5255812 h 5303520"/>
                <a:gd name="connsiteX59" fmla="*/ 1844703 w 6318157"/>
                <a:gd name="connsiteY59" fmla="*/ 5303520 h 5303520"/>
                <a:gd name="connsiteX60" fmla="*/ 1844703 w 6318157"/>
                <a:gd name="connsiteY60" fmla="*/ 5303520 h 5303520"/>
                <a:gd name="connsiteX61" fmla="*/ 1971923 w 6318157"/>
                <a:gd name="connsiteY61" fmla="*/ 5247861 h 5303520"/>
                <a:gd name="connsiteX62" fmla="*/ 2115047 w 6318157"/>
                <a:gd name="connsiteY62" fmla="*/ 5239909 h 5303520"/>
                <a:gd name="connsiteX63" fmla="*/ 2170706 w 6318157"/>
                <a:gd name="connsiteY63" fmla="*/ 5144494 h 5303520"/>
                <a:gd name="connsiteX64" fmla="*/ 2083242 w 6318157"/>
                <a:gd name="connsiteY64" fmla="*/ 5080883 h 5303520"/>
                <a:gd name="connsiteX65" fmla="*/ 2011680 w 6318157"/>
                <a:gd name="connsiteY65" fmla="*/ 5033175 h 5303520"/>
                <a:gd name="connsiteX66" fmla="*/ 1932167 w 6318157"/>
                <a:gd name="connsiteY66" fmla="*/ 4937760 h 5303520"/>
                <a:gd name="connsiteX67" fmla="*/ 1884459 w 6318157"/>
                <a:gd name="connsiteY67" fmla="*/ 4834393 h 5303520"/>
                <a:gd name="connsiteX68" fmla="*/ 1940118 w 6318157"/>
                <a:gd name="connsiteY68" fmla="*/ 4770782 h 5303520"/>
                <a:gd name="connsiteX69" fmla="*/ 2226365 w 6318157"/>
                <a:gd name="connsiteY69" fmla="*/ 4683318 h 5303520"/>
                <a:gd name="connsiteX70" fmla="*/ 2313829 w 6318157"/>
                <a:gd name="connsiteY70" fmla="*/ 4707172 h 5303520"/>
                <a:gd name="connsiteX71" fmla="*/ 2449002 w 6318157"/>
                <a:gd name="connsiteY71" fmla="*/ 4731026 h 5303520"/>
                <a:gd name="connsiteX72" fmla="*/ 2504661 w 6318157"/>
                <a:gd name="connsiteY72" fmla="*/ 4826441 h 5303520"/>
                <a:gd name="connsiteX73" fmla="*/ 2584174 w 6318157"/>
                <a:gd name="connsiteY73" fmla="*/ 4818490 h 5303520"/>
                <a:gd name="connsiteX74" fmla="*/ 2798859 w 6318157"/>
                <a:gd name="connsiteY74" fmla="*/ 4818490 h 5303520"/>
                <a:gd name="connsiteX75" fmla="*/ 2934031 w 6318157"/>
                <a:gd name="connsiteY75" fmla="*/ 4945711 h 5303520"/>
                <a:gd name="connsiteX76" fmla="*/ 2910177 w 6318157"/>
                <a:gd name="connsiteY76" fmla="*/ 5136542 h 5303520"/>
                <a:gd name="connsiteX77" fmla="*/ 2981739 w 6318157"/>
                <a:gd name="connsiteY77" fmla="*/ 5080883 h 5303520"/>
                <a:gd name="connsiteX78" fmla="*/ 3101009 w 6318157"/>
                <a:gd name="connsiteY78" fmla="*/ 5144494 h 5303520"/>
                <a:gd name="connsiteX79" fmla="*/ 3164619 w 6318157"/>
                <a:gd name="connsiteY79" fmla="*/ 4842344 h 5303520"/>
                <a:gd name="connsiteX80" fmla="*/ 3116911 w 6318157"/>
                <a:gd name="connsiteY80" fmla="*/ 4476584 h 5303520"/>
                <a:gd name="connsiteX81" fmla="*/ 3156668 w 6318157"/>
                <a:gd name="connsiteY81" fmla="*/ 4365266 h 5303520"/>
                <a:gd name="connsiteX82" fmla="*/ 3323645 w 6318157"/>
                <a:gd name="connsiteY82" fmla="*/ 4301655 h 5303520"/>
                <a:gd name="connsiteX83" fmla="*/ 3482671 w 6318157"/>
                <a:gd name="connsiteY83" fmla="*/ 4253947 h 5303520"/>
                <a:gd name="connsiteX84" fmla="*/ 3570136 w 6318157"/>
                <a:gd name="connsiteY84" fmla="*/ 4333461 h 5303520"/>
                <a:gd name="connsiteX85" fmla="*/ 3530379 w 6318157"/>
                <a:gd name="connsiteY85" fmla="*/ 4444779 h 5303520"/>
                <a:gd name="connsiteX86" fmla="*/ 3546282 w 6318157"/>
                <a:gd name="connsiteY86" fmla="*/ 4548146 h 5303520"/>
                <a:gd name="connsiteX87" fmla="*/ 3609892 w 6318157"/>
                <a:gd name="connsiteY87" fmla="*/ 4603805 h 5303520"/>
                <a:gd name="connsiteX88" fmla="*/ 3673503 w 6318157"/>
                <a:gd name="connsiteY88" fmla="*/ 4611756 h 5303520"/>
                <a:gd name="connsiteX89" fmla="*/ 3745064 w 6318157"/>
                <a:gd name="connsiteY89" fmla="*/ 4746928 h 5303520"/>
                <a:gd name="connsiteX90" fmla="*/ 4071068 w 6318157"/>
                <a:gd name="connsiteY90" fmla="*/ 4691269 h 5303520"/>
                <a:gd name="connsiteX91" fmla="*/ 4397071 w 6318157"/>
                <a:gd name="connsiteY91" fmla="*/ 4659464 h 5303520"/>
                <a:gd name="connsiteX92" fmla="*/ 4436828 w 6318157"/>
                <a:gd name="connsiteY92" fmla="*/ 4762831 h 5303520"/>
                <a:gd name="connsiteX93" fmla="*/ 4500438 w 6318157"/>
                <a:gd name="connsiteY93" fmla="*/ 4731026 h 5303520"/>
                <a:gd name="connsiteX94" fmla="*/ 4595854 w 6318157"/>
                <a:gd name="connsiteY94" fmla="*/ 4659464 h 5303520"/>
                <a:gd name="connsiteX95" fmla="*/ 4659464 w 6318157"/>
                <a:gd name="connsiteY95" fmla="*/ 4500438 h 5303520"/>
                <a:gd name="connsiteX96" fmla="*/ 4683318 w 6318157"/>
                <a:gd name="connsiteY96" fmla="*/ 4277801 h 5303520"/>
                <a:gd name="connsiteX97" fmla="*/ 4516341 w 6318157"/>
                <a:gd name="connsiteY97" fmla="*/ 4222142 h 5303520"/>
                <a:gd name="connsiteX98" fmla="*/ 4548146 w 6318157"/>
                <a:gd name="connsiteY98" fmla="*/ 4047214 h 5303520"/>
                <a:gd name="connsiteX99" fmla="*/ 4619708 w 6318157"/>
                <a:gd name="connsiteY99" fmla="*/ 3991554 h 5303520"/>
                <a:gd name="connsiteX100" fmla="*/ 4738977 w 6318157"/>
                <a:gd name="connsiteY100" fmla="*/ 3856382 h 5303520"/>
                <a:gd name="connsiteX101" fmla="*/ 4826442 w 6318157"/>
                <a:gd name="connsiteY101" fmla="*/ 3737113 h 5303520"/>
                <a:gd name="connsiteX102" fmla="*/ 4929809 w 6318157"/>
                <a:gd name="connsiteY102" fmla="*/ 3824577 h 5303520"/>
                <a:gd name="connsiteX103" fmla="*/ 4921857 w 6318157"/>
                <a:gd name="connsiteY103" fmla="*/ 3991554 h 5303520"/>
                <a:gd name="connsiteX104" fmla="*/ 4977516 w 6318157"/>
                <a:gd name="connsiteY104" fmla="*/ 4015408 h 5303520"/>
                <a:gd name="connsiteX105" fmla="*/ 5025224 w 6318157"/>
                <a:gd name="connsiteY105" fmla="*/ 3919993 h 5303520"/>
                <a:gd name="connsiteX106" fmla="*/ 5072932 w 6318157"/>
                <a:gd name="connsiteY106" fmla="*/ 3919993 h 5303520"/>
                <a:gd name="connsiteX107" fmla="*/ 5144494 w 6318157"/>
                <a:gd name="connsiteY107" fmla="*/ 3816626 h 5303520"/>
                <a:gd name="connsiteX108" fmla="*/ 5160396 w 6318157"/>
                <a:gd name="connsiteY108" fmla="*/ 3745064 h 5303520"/>
                <a:gd name="connsiteX109" fmla="*/ 5390984 w 6318157"/>
                <a:gd name="connsiteY109" fmla="*/ 3697356 h 5303520"/>
                <a:gd name="connsiteX110" fmla="*/ 5486400 w 6318157"/>
                <a:gd name="connsiteY110" fmla="*/ 3593989 h 5303520"/>
                <a:gd name="connsiteX111" fmla="*/ 5390984 w 6318157"/>
                <a:gd name="connsiteY111" fmla="*/ 3530379 h 5303520"/>
                <a:gd name="connsiteX112" fmla="*/ 5343276 w 6318157"/>
                <a:gd name="connsiteY112" fmla="*/ 3291840 h 5303520"/>
                <a:gd name="connsiteX113" fmla="*/ 5478449 w 6318157"/>
                <a:gd name="connsiteY113" fmla="*/ 3021495 h 5303520"/>
                <a:gd name="connsiteX114" fmla="*/ 5820355 w 6318157"/>
                <a:gd name="connsiteY114" fmla="*/ 2949934 h 5303520"/>
                <a:gd name="connsiteX115" fmla="*/ 6020959 w 6318157"/>
                <a:gd name="connsiteY115" fmla="*/ 2817743 h 5303520"/>
                <a:gd name="connsiteX116" fmla="*/ 6058811 w 6318157"/>
                <a:gd name="connsiteY116" fmla="*/ 2840189 h 5303520"/>
                <a:gd name="connsiteX117" fmla="*/ 6114056 w 6318157"/>
                <a:gd name="connsiteY117" fmla="*/ 2819234 h 5303520"/>
                <a:gd name="connsiteX118" fmla="*/ 6152156 w 6318157"/>
                <a:gd name="connsiteY118" fmla="*/ 2849714 h 5303520"/>
                <a:gd name="connsiteX119" fmla="*/ 6260741 w 6318157"/>
                <a:gd name="connsiteY119" fmla="*/ 2828759 h 5303520"/>
                <a:gd name="connsiteX120" fmla="*/ 6292298 w 6318157"/>
                <a:gd name="connsiteY120" fmla="*/ 2839444 h 5303520"/>
                <a:gd name="connsiteX121" fmla="*/ 6304556 w 6318157"/>
                <a:gd name="connsiteY121" fmla="*/ 2798279 h 5303520"/>
                <a:gd name="connsiteX122" fmla="*/ 6306461 w 6318157"/>
                <a:gd name="connsiteY122" fmla="*/ 2769704 h 5303520"/>
                <a:gd name="connsiteX123" fmla="*/ 6317891 w 6318157"/>
                <a:gd name="connsiteY123" fmla="*/ 2758274 h 5303520"/>
                <a:gd name="connsiteX124" fmla="*/ 6268361 w 6318157"/>
                <a:gd name="connsiteY124" fmla="*/ 2735414 h 5303520"/>
                <a:gd name="connsiteX125" fmla="*/ 6220736 w 6318157"/>
                <a:gd name="connsiteY125" fmla="*/ 2503749 h 5303520"/>
                <a:gd name="connsiteX126" fmla="*/ 6169301 w 6318157"/>
                <a:gd name="connsiteY126" fmla="*/ 2529968 h 5303520"/>
                <a:gd name="connsiteX127" fmla="*/ 6119771 w 6318157"/>
                <a:gd name="connsiteY127" fmla="*/ 2493479 h 5303520"/>
                <a:gd name="connsiteX128" fmla="*/ 6051191 w 6318157"/>
                <a:gd name="connsiteY128" fmla="*/ 2478533 h 5303520"/>
                <a:gd name="connsiteX129" fmla="*/ 6053096 w 6318157"/>
                <a:gd name="connsiteY129" fmla="*/ 2394713 h 5303520"/>
                <a:gd name="connsiteX130" fmla="*/ 6027337 w 6318157"/>
                <a:gd name="connsiteY130" fmla="*/ 2429537 h 5303520"/>
                <a:gd name="connsiteX131" fmla="*/ 5994041 w 6318157"/>
                <a:gd name="connsiteY131" fmla="*/ 2371853 h 5303520"/>
                <a:gd name="connsiteX132" fmla="*/ 5976896 w 6318157"/>
                <a:gd name="connsiteY132" fmla="*/ 2232788 h 5303520"/>
                <a:gd name="connsiteX133" fmla="*/ 5915936 w 6318157"/>
                <a:gd name="connsiteY133" fmla="*/ 2234693 h 5303520"/>
                <a:gd name="connsiteX134" fmla="*/ 5892910 w 6318157"/>
                <a:gd name="connsiteY134" fmla="*/ 2169877 h 5303520"/>
                <a:gd name="connsiteX135" fmla="*/ 5813066 w 6318157"/>
                <a:gd name="connsiteY135" fmla="*/ 2200403 h 5303520"/>
                <a:gd name="connsiteX136" fmla="*/ 5752106 w 6318157"/>
                <a:gd name="connsiteY136" fmla="*/ 2166113 h 5303520"/>
                <a:gd name="connsiteX137" fmla="*/ 5719721 w 6318157"/>
                <a:gd name="connsiteY137" fmla="*/ 2187068 h 5303520"/>
                <a:gd name="connsiteX138" fmla="*/ 5653046 w 6318157"/>
                <a:gd name="connsiteY138" fmla="*/ 2169923 h 5303520"/>
                <a:gd name="connsiteX139" fmla="*/ 5677231 w 6318157"/>
                <a:gd name="connsiteY139" fmla="*/ 2146852 h 5303520"/>
                <a:gd name="connsiteX140" fmla="*/ 5628281 w 6318157"/>
                <a:gd name="connsiteY140" fmla="*/ 2105153 h 5303520"/>
                <a:gd name="connsiteX141" fmla="*/ 5488388 w 6318157"/>
                <a:gd name="connsiteY141" fmla="*/ 2108421 h 5303520"/>
                <a:gd name="connsiteX142" fmla="*/ 5453021 w 6318157"/>
                <a:gd name="connsiteY142" fmla="*/ 2187068 h 5303520"/>
                <a:gd name="connsiteX143" fmla="*/ 5472071 w 6318157"/>
                <a:gd name="connsiteY143" fmla="*/ 2234693 h 5303520"/>
                <a:gd name="connsiteX144" fmla="*/ 5422541 w 6318157"/>
                <a:gd name="connsiteY144" fmla="*/ 2248028 h 5303520"/>
                <a:gd name="connsiteX145" fmla="*/ 5451116 w 6318157"/>
                <a:gd name="connsiteY145" fmla="*/ 2293748 h 5303520"/>
                <a:gd name="connsiteX146" fmla="*/ 5516631 w 6318157"/>
                <a:gd name="connsiteY146" fmla="*/ 2288402 h 5303520"/>
                <a:gd name="connsiteX147" fmla="*/ 5523506 w 6318157"/>
                <a:gd name="connsiteY147" fmla="*/ 2339468 h 5303520"/>
                <a:gd name="connsiteX148" fmla="*/ 5399681 w 6318157"/>
                <a:gd name="connsiteY148" fmla="*/ 2505203 h 5303520"/>
                <a:gd name="connsiteX149" fmla="*/ 5360918 w 6318157"/>
                <a:gd name="connsiteY149" fmla="*/ 2654079 h 5303520"/>
                <a:gd name="connsiteX150" fmla="*/ 5346341 w 6318157"/>
                <a:gd name="connsiteY150" fmla="*/ 2575688 h 5303520"/>
                <a:gd name="connsiteX151" fmla="*/ 5304431 w 6318157"/>
                <a:gd name="connsiteY151" fmla="*/ 2575688 h 5303520"/>
                <a:gd name="connsiteX152" fmla="*/ 5273951 w 6318157"/>
                <a:gd name="connsiteY152" fmla="*/ 2518538 h 5303520"/>
                <a:gd name="connsiteX153" fmla="*/ 5203714 w 6318157"/>
                <a:gd name="connsiteY153" fmla="*/ 2560982 h 5303520"/>
                <a:gd name="connsiteX154" fmla="*/ 5070116 w 6318157"/>
                <a:gd name="connsiteY154" fmla="*/ 2501393 h 5303520"/>
                <a:gd name="connsiteX155" fmla="*/ 4991763 w 6318157"/>
                <a:gd name="connsiteY155" fmla="*/ 2533567 h 5303520"/>
                <a:gd name="connsiteX156" fmla="*/ 4904381 w 6318157"/>
                <a:gd name="connsiteY156" fmla="*/ 2524253 h 5303520"/>
                <a:gd name="connsiteX157" fmla="*/ 4875806 w 6318157"/>
                <a:gd name="connsiteY157" fmla="*/ 2455673 h 5303520"/>
                <a:gd name="connsiteX158" fmla="*/ 4803416 w 6318157"/>
                <a:gd name="connsiteY158" fmla="*/ 2444243 h 5303520"/>
                <a:gd name="connsiteX159" fmla="*/ 4822466 w 6318157"/>
                <a:gd name="connsiteY159" fmla="*/ 2369948 h 5303520"/>
                <a:gd name="connsiteX160" fmla="*/ 4731026 w 6318157"/>
                <a:gd name="connsiteY160" fmla="*/ 2301368 h 5303520"/>
                <a:gd name="connsiteX161" fmla="*/ 4699221 w 6318157"/>
                <a:gd name="connsiteY161" fmla="*/ 2324348 h 5303520"/>
                <a:gd name="connsiteX162" fmla="*/ 4637681 w 6318157"/>
                <a:gd name="connsiteY162" fmla="*/ 2288033 h 5303520"/>
                <a:gd name="connsiteX163" fmla="*/ 4660541 w 6318157"/>
                <a:gd name="connsiteY163" fmla="*/ 2213738 h 5303520"/>
                <a:gd name="connsiteX164" fmla="*/ 4325509 w 6318157"/>
                <a:gd name="connsiteY164" fmla="*/ 2202511 h 5303520"/>
                <a:gd name="connsiteX165" fmla="*/ 3705308 w 6318157"/>
                <a:gd name="connsiteY165" fmla="*/ 2035534 h 5303520"/>
                <a:gd name="connsiteX166" fmla="*/ 3641697 w 6318157"/>
                <a:gd name="connsiteY166" fmla="*/ 1677725 h 5303520"/>
                <a:gd name="connsiteX167" fmla="*/ 3458817 w 6318157"/>
                <a:gd name="connsiteY167" fmla="*/ 1526650 h 5303520"/>
                <a:gd name="connsiteX168" fmla="*/ 3593989 w 6318157"/>
                <a:gd name="connsiteY168" fmla="*/ 1343770 h 5303520"/>
                <a:gd name="connsiteX169" fmla="*/ 3601941 w 6318157"/>
                <a:gd name="connsiteY169" fmla="*/ 1097280 h 5303520"/>
                <a:gd name="connsiteX170" fmla="*/ 3148716 w 6318157"/>
                <a:gd name="connsiteY170" fmla="*/ 906448 h 5303520"/>
                <a:gd name="connsiteX171" fmla="*/ 2806810 w 6318157"/>
                <a:gd name="connsiteY171" fmla="*/ 834887 h 5303520"/>
                <a:gd name="connsiteX172" fmla="*/ 2600076 w 6318157"/>
                <a:gd name="connsiteY172" fmla="*/ 811033 h 5303520"/>
                <a:gd name="connsiteX173" fmla="*/ 2544417 w 6318157"/>
                <a:gd name="connsiteY173" fmla="*/ 580445 h 5303520"/>
                <a:gd name="connsiteX174" fmla="*/ 2464904 w 6318157"/>
                <a:gd name="connsiteY174" fmla="*/ 357808 h 5303520"/>
                <a:gd name="connsiteX175" fmla="*/ 2417196 w 6318157"/>
                <a:gd name="connsiteY175" fmla="*/ 230587 h 5303520"/>
                <a:gd name="connsiteX176" fmla="*/ 2496709 w 6318157"/>
                <a:gd name="connsiteY176" fmla="*/ 135172 h 5303520"/>
                <a:gd name="connsiteX0" fmla="*/ 2496709 w 6318157"/>
                <a:gd name="connsiteY0" fmla="*/ 135172 h 5303520"/>
                <a:gd name="connsiteX1" fmla="*/ 2393343 w 6318157"/>
                <a:gd name="connsiteY1" fmla="*/ 71561 h 5303520"/>
                <a:gd name="connsiteX2" fmla="*/ 2210463 w 6318157"/>
                <a:gd name="connsiteY2" fmla="*/ 79513 h 5303520"/>
                <a:gd name="connsiteX3" fmla="*/ 2059388 w 6318157"/>
                <a:gd name="connsiteY3" fmla="*/ 0 h 5303520"/>
                <a:gd name="connsiteX4" fmla="*/ 1908313 w 6318157"/>
                <a:gd name="connsiteY4" fmla="*/ 103367 h 5303520"/>
                <a:gd name="connsiteX5" fmla="*/ 1884459 w 6318157"/>
                <a:gd name="connsiteY5" fmla="*/ 310101 h 5303520"/>
                <a:gd name="connsiteX6" fmla="*/ 1773141 w 6318157"/>
                <a:gd name="connsiteY6" fmla="*/ 294198 h 5303520"/>
                <a:gd name="connsiteX7" fmla="*/ 1606163 w 6318157"/>
                <a:gd name="connsiteY7" fmla="*/ 318052 h 5303520"/>
                <a:gd name="connsiteX8" fmla="*/ 1391478 w 6318157"/>
                <a:gd name="connsiteY8" fmla="*/ 190831 h 5303520"/>
                <a:gd name="connsiteX9" fmla="*/ 1256306 w 6318157"/>
                <a:gd name="connsiteY9" fmla="*/ 190831 h 5303520"/>
                <a:gd name="connsiteX10" fmla="*/ 1208598 w 6318157"/>
                <a:gd name="connsiteY10" fmla="*/ 381662 h 5303520"/>
                <a:gd name="connsiteX11" fmla="*/ 1041621 w 6318157"/>
                <a:gd name="connsiteY11" fmla="*/ 548640 h 5303520"/>
                <a:gd name="connsiteX12" fmla="*/ 930303 w 6318157"/>
                <a:gd name="connsiteY12" fmla="*/ 628153 h 5303520"/>
                <a:gd name="connsiteX13" fmla="*/ 842838 w 6318157"/>
                <a:gd name="connsiteY13" fmla="*/ 572494 h 5303520"/>
                <a:gd name="connsiteX14" fmla="*/ 747423 w 6318157"/>
                <a:gd name="connsiteY14" fmla="*/ 755374 h 5303520"/>
                <a:gd name="connsiteX15" fmla="*/ 222636 w 6318157"/>
                <a:gd name="connsiteY15" fmla="*/ 930302 h 5303520"/>
                <a:gd name="connsiteX16" fmla="*/ 254442 w 6318157"/>
                <a:gd name="connsiteY16" fmla="*/ 1073426 h 5303520"/>
                <a:gd name="connsiteX17" fmla="*/ 302149 w 6318157"/>
                <a:gd name="connsiteY17" fmla="*/ 1256306 h 5303520"/>
                <a:gd name="connsiteX18" fmla="*/ 341906 w 6318157"/>
                <a:gd name="connsiteY18" fmla="*/ 1288111 h 5303520"/>
                <a:gd name="connsiteX19" fmla="*/ 508883 w 6318157"/>
                <a:gd name="connsiteY19" fmla="*/ 1319916 h 5303520"/>
                <a:gd name="connsiteX20" fmla="*/ 532737 w 6318157"/>
                <a:gd name="connsiteY20" fmla="*/ 1542553 h 5303520"/>
                <a:gd name="connsiteX21" fmla="*/ 930303 w 6318157"/>
                <a:gd name="connsiteY21" fmla="*/ 1717481 h 5303520"/>
                <a:gd name="connsiteX22" fmla="*/ 818984 w 6318157"/>
                <a:gd name="connsiteY22" fmla="*/ 1844702 h 5303520"/>
                <a:gd name="connsiteX23" fmla="*/ 644056 w 6318157"/>
                <a:gd name="connsiteY23" fmla="*/ 1828800 h 5303520"/>
                <a:gd name="connsiteX24" fmla="*/ 636104 w 6318157"/>
                <a:gd name="connsiteY24" fmla="*/ 2075290 h 5303520"/>
                <a:gd name="connsiteX25" fmla="*/ 755374 w 6318157"/>
                <a:gd name="connsiteY25" fmla="*/ 2178657 h 5303520"/>
                <a:gd name="connsiteX26" fmla="*/ 818984 w 6318157"/>
                <a:gd name="connsiteY26" fmla="*/ 2289975 h 5303520"/>
                <a:gd name="connsiteX27" fmla="*/ 818984 w 6318157"/>
                <a:gd name="connsiteY27" fmla="*/ 2329732 h 5303520"/>
                <a:gd name="connsiteX28" fmla="*/ 580445 w 6318157"/>
                <a:gd name="connsiteY28" fmla="*/ 2361537 h 5303520"/>
                <a:gd name="connsiteX29" fmla="*/ 485029 w 6318157"/>
                <a:gd name="connsiteY29" fmla="*/ 2393342 h 5303520"/>
                <a:gd name="connsiteX30" fmla="*/ 437322 w 6318157"/>
                <a:gd name="connsiteY30" fmla="*/ 2544417 h 5303520"/>
                <a:gd name="connsiteX31" fmla="*/ 238539 w 6318157"/>
                <a:gd name="connsiteY31" fmla="*/ 2615979 h 5303520"/>
                <a:gd name="connsiteX32" fmla="*/ 294198 w 6318157"/>
                <a:gd name="connsiteY32" fmla="*/ 2687541 h 5303520"/>
                <a:gd name="connsiteX33" fmla="*/ 405516 w 6318157"/>
                <a:gd name="connsiteY33" fmla="*/ 2727297 h 5303520"/>
                <a:gd name="connsiteX34" fmla="*/ 349857 w 6318157"/>
                <a:gd name="connsiteY34" fmla="*/ 2854518 h 5303520"/>
                <a:gd name="connsiteX35" fmla="*/ 206734 w 6318157"/>
                <a:gd name="connsiteY35" fmla="*/ 3021495 h 5303520"/>
                <a:gd name="connsiteX36" fmla="*/ 166977 w 6318157"/>
                <a:gd name="connsiteY36" fmla="*/ 3260034 h 5303520"/>
                <a:gd name="connsiteX37" fmla="*/ 103367 w 6318157"/>
                <a:gd name="connsiteY37" fmla="*/ 3450866 h 5303520"/>
                <a:gd name="connsiteX38" fmla="*/ 0 w 6318157"/>
                <a:gd name="connsiteY38" fmla="*/ 3570135 h 5303520"/>
                <a:gd name="connsiteX39" fmla="*/ 0 w 6318157"/>
                <a:gd name="connsiteY39" fmla="*/ 3649648 h 5303520"/>
                <a:gd name="connsiteX40" fmla="*/ 15903 w 6318157"/>
                <a:gd name="connsiteY40" fmla="*/ 3729161 h 5303520"/>
                <a:gd name="connsiteX41" fmla="*/ 127221 w 6318157"/>
                <a:gd name="connsiteY41" fmla="*/ 3745064 h 5303520"/>
                <a:gd name="connsiteX42" fmla="*/ 190831 w 6318157"/>
                <a:gd name="connsiteY42" fmla="*/ 3641697 h 5303520"/>
                <a:gd name="connsiteX43" fmla="*/ 326003 w 6318157"/>
                <a:gd name="connsiteY43" fmla="*/ 3586038 h 5303520"/>
                <a:gd name="connsiteX44" fmla="*/ 326003 w 6318157"/>
                <a:gd name="connsiteY44" fmla="*/ 3586038 h 5303520"/>
                <a:gd name="connsiteX45" fmla="*/ 445273 w 6318157"/>
                <a:gd name="connsiteY45" fmla="*/ 3705307 h 5303520"/>
                <a:gd name="connsiteX46" fmla="*/ 413468 w 6318157"/>
                <a:gd name="connsiteY46" fmla="*/ 3760967 h 5303520"/>
                <a:gd name="connsiteX47" fmla="*/ 357809 w 6318157"/>
                <a:gd name="connsiteY47" fmla="*/ 4174434 h 5303520"/>
                <a:gd name="connsiteX48" fmla="*/ 556591 w 6318157"/>
                <a:gd name="connsiteY48" fmla="*/ 3991554 h 5303520"/>
                <a:gd name="connsiteX49" fmla="*/ 620202 w 6318157"/>
                <a:gd name="connsiteY49" fmla="*/ 4023360 h 5303520"/>
                <a:gd name="connsiteX50" fmla="*/ 723569 w 6318157"/>
                <a:gd name="connsiteY50" fmla="*/ 4039262 h 5303520"/>
                <a:gd name="connsiteX51" fmla="*/ 795130 w 6318157"/>
                <a:gd name="connsiteY51" fmla="*/ 4150581 h 5303520"/>
                <a:gd name="connsiteX52" fmla="*/ 1025718 w 6318157"/>
                <a:gd name="connsiteY52" fmla="*/ 4253947 h 5303520"/>
                <a:gd name="connsiteX53" fmla="*/ 1176793 w 6318157"/>
                <a:gd name="connsiteY53" fmla="*/ 4500438 h 5303520"/>
                <a:gd name="connsiteX54" fmla="*/ 1144988 w 6318157"/>
                <a:gd name="connsiteY54" fmla="*/ 4595854 h 5303520"/>
                <a:gd name="connsiteX55" fmla="*/ 1614115 w 6318157"/>
                <a:gd name="connsiteY55" fmla="*/ 4842344 h 5303520"/>
                <a:gd name="connsiteX56" fmla="*/ 1614115 w 6318157"/>
                <a:gd name="connsiteY56" fmla="*/ 4993419 h 5303520"/>
                <a:gd name="connsiteX57" fmla="*/ 1614115 w 6318157"/>
                <a:gd name="connsiteY57" fmla="*/ 5128591 h 5303520"/>
                <a:gd name="connsiteX58" fmla="*/ 1653871 w 6318157"/>
                <a:gd name="connsiteY58" fmla="*/ 5255812 h 5303520"/>
                <a:gd name="connsiteX59" fmla="*/ 1844703 w 6318157"/>
                <a:gd name="connsiteY59" fmla="*/ 5303520 h 5303520"/>
                <a:gd name="connsiteX60" fmla="*/ 1844703 w 6318157"/>
                <a:gd name="connsiteY60" fmla="*/ 5303520 h 5303520"/>
                <a:gd name="connsiteX61" fmla="*/ 1971923 w 6318157"/>
                <a:gd name="connsiteY61" fmla="*/ 5247861 h 5303520"/>
                <a:gd name="connsiteX62" fmla="*/ 2115047 w 6318157"/>
                <a:gd name="connsiteY62" fmla="*/ 5239909 h 5303520"/>
                <a:gd name="connsiteX63" fmla="*/ 2170706 w 6318157"/>
                <a:gd name="connsiteY63" fmla="*/ 5144494 h 5303520"/>
                <a:gd name="connsiteX64" fmla="*/ 2083242 w 6318157"/>
                <a:gd name="connsiteY64" fmla="*/ 5080883 h 5303520"/>
                <a:gd name="connsiteX65" fmla="*/ 2011680 w 6318157"/>
                <a:gd name="connsiteY65" fmla="*/ 5033175 h 5303520"/>
                <a:gd name="connsiteX66" fmla="*/ 1932167 w 6318157"/>
                <a:gd name="connsiteY66" fmla="*/ 4937760 h 5303520"/>
                <a:gd name="connsiteX67" fmla="*/ 1884459 w 6318157"/>
                <a:gd name="connsiteY67" fmla="*/ 4834393 h 5303520"/>
                <a:gd name="connsiteX68" fmla="*/ 1940118 w 6318157"/>
                <a:gd name="connsiteY68" fmla="*/ 4770782 h 5303520"/>
                <a:gd name="connsiteX69" fmla="*/ 2226365 w 6318157"/>
                <a:gd name="connsiteY69" fmla="*/ 4683318 h 5303520"/>
                <a:gd name="connsiteX70" fmla="*/ 2313829 w 6318157"/>
                <a:gd name="connsiteY70" fmla="*/ 4707172 h 5303520"/>
                <a:gd name="connsiteX71" fmla="*/ 2449002 w 6318157"/>
                <a:gd name="connsiteY71" fmla="*/ 4731026 h 5303520"/>
                <a:gd name="connsiteX72" fmla="*/ 2504661 w 6318157"/>
                <a:gd name="connsiteY72" fmla="*/ 4826441 h 5303520"/>
                <a:gd name="connsiteX73" fmla="*/ 2584174 w 6318157"/>
                <a:gd name="connsiteY73" fmla="*/ 4818490 h 5303520"/>
                <a:gd name="connsiteX74" fmla="*/ 2798859 w 6318157"/>
                <a:gd name="connsiteY74" fmla="*/ 4818490 h 5303520"/>
                <a:gd name="connsiteX75" fmla="*/ 2934031 w 6318157"/>
                <a:gd name="connsiteY75" fmla="*/ 4945711 h 5303520"/>
                <a:gd name="connsiteX76" fmla="*/ 2910177 w 6318157"/>
                <a:gd name="connsiteY76" fmla="*/ 5136542 h 5303520"/>
                <a:gd name="connsiteX77" fmla="*/ 2981739 w 6318157"/>
                <a:gd name="connsiteY77" fmla="*/ 5080883 h 5303520"/>
                <a:gd name="connsiteX78" fmla="*/ 3101009 w 6318157"/>
                <a:gd name="connsiteY78" fmla="*/ 5144494 h 5303520"/>
                <a:gd name="connsiteX79" fmla="*/ 3164619 w 6318157"/>
                <a:gd name="connsiteY79" fmla="*/ 4842344 h 5303520"/>
                <a:gd name="connsiteX80" fmla="*/ 3116911 w 6318157"/>
                <a:gd name="connsiteY80" fmla="*/ 4476584 h 5303520"/>
                <a:gd name="connsiteX81" fmla="*/ 3156668 w 6318157"/>
                <a:gd name="connsiteY81" fmla="*/ 4365266 h 5303520"/>
                <a:gd name="connsiteX82" fmla="*/ 3323645 w 6318157"/>
                <a:gd name="connsiteY82" fmla="*/ 4301655 h 5303520"/>
                <a:gd name="connsiteX83" fmla="*/ 3482671 w 6318157"/>
                <a:gd name="connsiteY83" fmla="*/ 4253947 h 5303520"/>
                <a:gd name="connsiteX84" fmla="*/ 3570136 w 6318157"/>
                <a:gd name="connsiteY84" fmla="*/ 4333461 h 5303520"/>
                <a:gd name="connsiteX85" fmla="*/ 3530379 w 6318157"/>
                <a:gd name="connsiteY85" fmla="*/ 4444779 h 5303520"/>
                <a:gd name="connsiteX86" fmla="*/ 3546282 w 6318157"/>
                <a:gd name="connsiteY86" fmla="*/ 4548146 h 5303520"/>
                <a:gd name="connsiteX87" fmla="*/ 3609892 w 6318157"/>
                <a:gd name="connsiteY87" fmla="*/ 4603805 h 5303520"/>
                <a:gd name="connsiteX88" fmla="*/ 3673503 w 6318157"/>
                <a:gd name="connsiteY88" fmla="*/ 4611756 h 5303520"/>
                <a:gd name="connsiteX89" fmla="*/ 3745064 w 6318157"/>
                <a:gd name="connsiteY89" fmla="*/ 4746928 h 5303520"/>
                <a:gd name="connsiteX90" fmla="*/ 4071068 w 6318157"/>
                <a:gd name="connsiteY90" fmla="*/ 4691269 h 5303520"/>
                <a:gd name="connsiteX91" fmla="*/ 4397071 w 6318157"/>
                <a:gd name="connsiteY91" fmla="*/ 4659464 h 5303520"/>
                <a:gd name="connsiteX92" fmla="*/ 4436828 w 6318157"/>
                <a:gd name="connsiteY92" fmla="*/ 4762831 h 5303520"/>
                <a:gd name="connsiteX93" fmla="*/ 4500438 w 6318157"/>
                <a:gd name="connsiteY93" fmla="*/ 4731026 h 5303520"/>
                <a:gd name="connsiteX94" fmla="*/ 4595854 w 6318157"/>
                <a:gd name="connsiteY94" fmla="*/ 4659464 h 5303520"/>
                <a:gd name="connsiteX95" fmla="*/ 4659464 w 6318157"/>
                <a:gd name="connsiteY95" fmla="*/ 4500438 h 5303520"/>
                <a:gd name="connsiteX96" fmla="*/ 4683318 w 6318157"/>
                <a:gd name="connsiteY96" fmla="*/ 4277801 h 5303520"/>
                <a:gd name="connsiteX97" fmla="*/ 4516341 w 6318157"/>
                <a:gd name="connsiteY97" fmla="*/ 4222142 h 5303520"/>
                <a:gd name="connsiteX98" fmla="*/ 4548146 w 6318157"/>
                <a:gd name="connsiteY98" fmla="*/ 4047214 h 5303520"/>
                <a:gd name="connsiteX99" fmla="*/ 4619708 w 6318157"/>
                <a:gd name="connsiteY99" fmla="*/ 3991554 h 5303520"/>
                <a:gd name="connsiteX100" fmla="*/ 4738977 w 6318157"/>
                <a:gd name="connsiteY100" fmla="*/ 3856382 h 5303520"/>
                <a:gd name="connsiteX101" fmla="*/ 4826442 w 6318157"/>
                <a:gd name="connsiteY101" fmla="*/ 3737113 h 5303520"/>
                <a:gd name="connsiteX102" fmla="*/ 4929809 w 6318157"/>
                <a:gd name="connsiteY102" fmla="*/ 3824577 h 5303520"/>
                <a:gd name="connsiteX103" fmla="*/ 4921857 w 6318157"/>
                <a:gd name="connsiteY103" fmla="*/ 3991554 h 5303520"/>
                <a:gd name="connsiteX104" fmla="*/ 4977516 w 6318157"/>
                <a:gd name="connsiteY104" fmla="*/ 4015408 h 5303520"/>
                <a:gd name="connsiteX105" fmla="*/ 5025224 w 6318157"/>
                <a:gd name="connsiteY105" fmla="*/ 3919993 h 5303520"/>
                <a:gd name="connsiteX106" fmla="*/ 5072932 w 6318157"/>
                <a:gd name="connsiteY106" fmla="*/ 3919993 h 5303520"/>
                <a:gd name="connsiteX107" fmla="*/ 5144494 w 6318157"/>
                <a:gd name="connsiteY107" fmla="*/ 3816626 h 5303520"/>
                <a:gd name="connsiteX108" fmla="*/ 5160396 w 6318157"/>
                <a:gd name="connsiteY108" fmla="*/ 3745064 h 5303520"/>
                <a:gd name="connsiteX109" fmla="*/ 5390984 w 6318157"/>
                <a:gd name="connsiteY109" fmla="*/ 3697356 h 5303520"/>
                <a:gd name="connsiteX110" fmla="*/ 5486400 w 6318157"/>
                <a:gd name="connsiteY110" fmla="*/ 3593989 h 5303520"/>
                <a:gd name="connsiteX111" fmla="*/ 5390984 w 6318157"/>
                <a:gd name="connsiteY111" fmla="*/ 3530379 h 5303520"/>
                <a:gd name="connsiteX112" fmla="*/ 5343276 w 6318157"/>
                <a:gd name="connsiteY112" fmla="*/ 3291840 h 5303520"/>
                <a:gd name="connsiteX113" fmla="*/ 5478449 w 6318157"/>
                <a:gd name="connsiteY113" fmla="*/ 3021495 h 5303520"/>
                <a:gd name="connsiteX114" fmla="*/ 5820355 w 6318157"/>
                <a:gd name="connsiteY114" fmla="*/ 2949934 h 5303520"/>
                <a:gd name="connsiteX115" fmla="*/ 6020959 w 6318157"/>
                <a:gd name="connsiteY115" fmla="*/ 2817743 h 5303520"/>
                <a:gd name="connsiteX116" fmla="*/ 6058811 w 6318157"/>
                <a:gd name="connsiteY116" fmla="*/ 2840189 h 5303520"/>
                <a:gd name="connsiteX117" fmla="*/ 6114056 w 6318157"/>
                <a:gd name="connsiteY117" fmla="*/ 2819234 h 5303520"/>
                <a:gd name="connsiteX118" fmla="*/ 6152156 w 6318157"/>
                <a:gd name="connsiteY118" fmla="*/ 2849714 h 5303520"/>
                <a:gd name="connsiteX119" fmla="*/ 6260741 w 6318157"/>
                <a:gd name="connsiteY119" fmla="*/ 2828759 h 5303520"/>
                <a:gd name="connsiteX120" fmla="*/ 6292298 w 6318157"/>
                <a:gd name="connsiteY120" fmla="*/ 2839444 h 5303520"/>
                <a:gd name="connsiteX121" fmla="*/ 6304556 w 6318157"/>
                <a:gd name="connsiteY121" fmla="*/ 2798279 h 5303520"/>
                <a:gd name="connsiteX122" fmla="*/ 6306461 w 6318157"/>
                <a:gd name="connsiteY122" fmla="*/ 2769704 h 5303520"/>
                <a:gd name="connsiteX123" fmla="*/ 6317891 w 6318157"/>
                <a:gd name="connsiteY123" fmla="*/ 2758274 h 5303520"/>
                <a:gd name="connsiteX124" fmla="*/ 6268361 w 6318157"/>
                <a:gd name="connsiteY124" fmla="*/ 2735414 h 5303520"/>
                <a:gd name="connsiteX125" fmla="*/ 6220736 w 6318157"/>
                <a:gd name="connsiteY125" fmla="*/ 2503749 h 5303520"/>
                <a:gd name="connsiteX126" fmla="*/ 6169301 w 6318157"/>
                <a:gd name="connsiteY126" fmla="*/ 2529968 h 5303520"/>
                <a:gd name="connsiteX127" fmla="*/ 6119771 w 6318157"/>
                <a:gd name="connsiteY127" fmla="*/ 2493479 h 5303520"/>
                <a:gd name="connsiteX128" fmla="*/ 6051191 w 6318157"/>
                <a:gd name="connsiteY128" fmla="*/ 2478533 h 5303520"/>
                <a:gd name="connsiteX129" fmla="*/ 6053096 w 6318157"/>
                <a:gd name="connsiteY129" fmla="*/ 2394713 h 5303520"/>
                <a:gd name="connsiteX130" fmla="*/ 6027337 w 6318157"/>
                <a:gd name="connsiteY130" fmla="*/ 2429537 h 5303520"/>
                <a:gd name="connsiteX131" fmla="*/ 5994041 w 6318157"/>
                <a:gd name="connsiteY131" fmla="*/ 2371853 h 5303520"/>
                <a:gd name="connsiteX132" fmla="*/ 5976896 w 6318157"/>
                <a:gd name="connsiteY132" fmla="*/ 2232788 h 5303520"/>
                <a:gd name="connsiteX133" fmla="*/ 5915936 w 6318157"/>
                <a:gd name="connsiteY133" fmla="*/ 2234693 h 5303520"/>
                <a:gd name="connsiteX134" fmla="*/ 5892910 w 6318157"/>
                <a:gd name="connsiteY134" fmla="*/ 2169877 h 5303520"/>
                <a:gd name="connsiteX135" fmla="*/ 5813066 w 6318157"/>
                <a:gd name="connsiteY135" fmla="*/ 2200403 h 5303520"/>
                <a:gd name="connsiteX136" fmla="*/ 5752106 w 6318157"/>
                <a:gd name="connsiteY136" fmla="*/ 2166113 h 5303520"/>
                <a:gd name="connsiteX137" fmla="*/ 5719721 w 6318157"/>
                <a:gd name="connsiteY137" fmla="*/ 2187068 h 5303520"/>
                <a:gd name="connsiteX138" fmla="*/ 5653046 w 6318157"/>
                <a:gd name="connsiteY138" fmla="*/ 2169923 h 5303520"/>
                <a:gd name="connsiteX139" fmla="*/ 5677231 w 6318157"/>
                <a:gd name="connsiteY139" fmla="*/ 2146852 h 5303520"/>
                <a:gd name="connsiteX140" fmla="*/ 5628281 w 6318157"/>
                <a:gd name="connsiteY140" fmla="*/ 2105153 h 5303520"/>
                <a:gd name="connsiteX141" fmla="*/ 5488388 w 6318157"/>
                <a:gd name="connsiteY141" fmla="*/ 2108421 h 5303520"/>
                <a:gd name="connsiteX142" fmla="*/ 5453021 w 6318157"/>
                <a:gd name="connsiteY142" fmla="*/ 2187068 h 5303520"/>
                <a:gd name="connsiteX143" fmla="*/ 5472071 w 6318157"/>
                <a:gd name="connsiteY143" fmla="*/ 2234693 h 5303520"/>
                <a:gd name="connsiteX144" fmla="*/ 5422541 w 6318157"/>
                <a:gd name="connsiteY144" fmla="*/ 2248028 h 5303520"/>
                <a:gd name="connsiteX145" fmla="*/ 5451116 w 6318157"/>
                <a:gd name="connsiteY145" fmla="*/ 2293748 h 5303520"/>
                <a:gd name="connsiteX146" fmla="*/ 5516631 w 6318157"/>
                <a:gd name="connsiteY146" fmla="*/ 2288402 h 5303520"/>
                <a:gd name="connsiteX147" fmla="*/ 5523506 w 6318157"/>
                <a:gd name="connsiteY147" fmla="*/ 2339468 h 5303520"/>
                <a:gd name="connsiteX148" fmla="*/ 5399681 w 6318157"/>
                <a:gd name="connsiteY148" fmla="*/ 2505203 h 5303520"/>
                <a:gd name="connsiteX149" fmla="*/ 5360918 w 6318157"/>
                <a:gd name="connsiteY149" fmla="*/ 2654079 h 5303520"/>
                <a:gd name="connsiteX150" fmla="*/ 5346341 w 6318157"/>
                <a:gd name="connsiteY150" fmla="*/ 2575688 h 5303520"/>
                <a:gd name="connsiteX151" fmla="*/ 5304431 w 6318157"/>
                <a:gd name="connsiteY151" fmla="*/ 2575688 h 5303520"/>
                <a:gd name="connsiteX152" fmla="*/ 5273951 w 6318157"/>
                <a:gd name="connsiteY152" fmla="*/ 2518538 h 5303520"/>
                <a:gd name="connsiteX153" fmla="*/ 5203714 w 6318157"/>
                <a:gd name="connsiteY153" fmla="*/ 2560982 h 5303520"/>
                <a:gd name="connsiteX154" fmla="*/ 5070116 w 6318157"/>
                <a:gd name="connsiteY154" fmla="*/ 2501393 h 5303520"/>
                <a:gd name="connsiteX155" fmla="*/ 4991763 w 6318157"/>
                <a:gd name="connsiteY155" fmla="*/ 2533567 h 5303520"/>
                <a:gd name="connsiteX156" fmla="*/ 4904381 w 6318157"/>
                <a:gd name="connsiteY156" fmla="*/ 2524253 h 5303520"/>
                <a:gd name="connsiteX157" fmla="*/ 4875806 w 6318157"/>
                <a:gd name="connsiteY157" fmla="*/ 2455673 h 5303520"/>
                <a:gd name="connsiteX158" fmla="*/ 4803416 w 6318157"/>
                <a:gd name="connsiteY158" fmla="*/ 2444243 h 5303520"/>
                <a:gd name="connsiteX159" fmla="*/ 4822466 w 6318157"/>
                <a:gd name="connsiteY159" fmla="*/ 2369948 h 5303520"/>
                <a:gd name="connsiteX160" fmla="*/ 4731026 w 6318157"/>
                <a:gd name="connsiteY160" fmla="*/ 2301368 h 5303520"/>
                <a:gd name="connsiteX161" fmla="*/ 4699221 w 6318157"/>
                <a:gd name="connsiteY161" fmla="*/ 2324348 h 5303520"/>
                <a:gd name="connsiteX162" fmla="*/ 4637681 w 6318157"/>
                <a:gd name="connsiteY162" fmla="*/ 2288033 h 5303520"/>
                <a:gd name="connsiteX163" fmla="*/ 4660541 w 6318157"/>
                <a:gd name="connsiteY163" fmla="*/ 2213738 h 5303520"/>
                <a:gd name="connsiteX164" fmla="*/ 4433846 w 6318157"/>
                <a:gd name="connsiteY164" fmla="*/ 2230883 h 5303520"/>
                <a:gd name="connsiteX165" fmla="*/ 4325509 w 6318157"/>
                <a:gd name="connsiteY165" fmla="*/ 2202511 h 5303520"/>
                <a:gd name="connsiteX166" fmla="*/ 3705308 w 6318157"/>
                <a:gd name="connsiteY166" fmla="*/ 2035534 h 5303520"/>
                <a:gd name="connsiteX167" fmla="*/ 3641697 w 6318157"/>
                <a:gd name="connsiteY167" fmla="*/ 1677725 h 5303520"/>
                <a:gd name="connsiteX168" fmla="*/ 3458817 w 6318157"/>
                <a:gd name="connsiteY168" fmla="*/ 1526650 h 5303520"/>
                <a:gd name="connsiteX169" fmla="*/ 3593989 w 6318157"/>
                <a:gd name="connsiteY169" fmla="*/ 1343770 h 5303520"/>
                <a:gd name="connsiteX170" fmla="*/ 3601941 w 6318157"/>
                <a:gd name="connsiteY170" fmla="*/ 1097280 h 5303520"/>
                <a:gd name="connsiteX171" fmla="*/ 3148716 w 6318157"/>
                <a:gd name="connsiteY171" fmla="*/ 906448 h 5303520"/>
                <a:gd name="connsiteX172" fmla="*/ 2806810 w 6318157"/>
                <a:gd name="connsiteY172" fmla="*/ 834887 h 5303520"/>
                <a:gd name="connsiteX173" fmla="*/ 2600076 w 6318157"/>
                <a:gd name="connsiteY173" fmla="*/ 811033 h 5303520"/>
                <a:gd name="connsiteX174" fmla="*/ 2544417 w 6318157"/>
                <a:gd name="connsiteY174" fmla="*/ 580445 h 5303520"/>
                <a:gd name="connsiteX175" fmla="*/ 2464904 w 6318157"/>
                <a:gd name="connsiteY175" fmla="*/ 357808 h 5303520"/>
                <a:gd name="connsiteX176" fmla="*/ 2417196 w 6318157"/>
                <a:gd name="connsiteY176" fmla="*/ 230587 h 5303520"/>
                <a:gd name="connsiteX177" fmla="*/ 2496709 w 6318157"/>
                <a:gd name="connsiteY177" fmla="*/ 135172 h 5303520"/>
                <a:gd name="connsiteX0" fmla="*/ 2496709 w 6318157"/>
                <a:gd name="connsiteY0" fmla="*/ 135172 h 5303520"/>
                <a:gd name="connsiteX1" fmla="*/ 2393343 w 6318157"/>
                <a:gd name="connsiteY1" fmla="*/ 71561 h 5303520"/>
                <a:gd name="connsiteX2" fmla="*/ 2210463 w 6318157"/>
                <a:gd name="connsiteY2" fmla="*/ 79513 h 5303520"/>
                <a:gd name="connsiteX3" fmla="*/ 2059388 w 6318157"/>
                <a:gd name="connsiteY3" fmla="*/ 0 h 5303520"/>
                <a:gd name="connsiteX4" fmla="*/ 1908313 w 6318157"/>
                <a:gd name="connsiteY4" fmla="*/ 103367 h 5303520"/>
                <a:gd name="connsiteX5" fmla="*/ 1884459 w 6318157"/>
                <a:gd name="connsiteY5" fmla="*/ 310101 h 5303520"/>
                <a:gd name="connsiteX6" fmla="*/ 1773141 w 6318157"/>
                <a:gd name="connsiteY6" fmla="*/ 294198 h 5303520"/>
                <a:gd name="connsiteX7" fmla="*/ 1606163 w 6318157"/>
                <a:gd name="connsiteY7" fmla="*/ 318052 h 5303520"/>
                <a:gd name="connsiteX8" fmla="*/ 1391478 w 6318157"/>
                <a:gd name="connsiteY8" fmla="*/ 190831 h 5303520"/>
                <a:gd name="connsiteX9" fmla="*/ 1256306 w 6318157"/>
                <a:gd name="connsiteY9" fmla="*/ 190831 h 5303520"/>
                <a:gd name="connsiteX10" fmla="*/ 1208598 w 6318157"/>
                <a:gd name="connsiteY10" fmla="*/ 381662 h 5303520"/>
                <a:gd name="connsiteX11" fmla="*/ 1041621 w 6318157"/>
                <a:gd name="connsiteY11" fmla="*/ 548640 h 5303520"/>
                <a:gd name="connsiteX12" fmla="*/ 930303 w 6318157"/>
                <a:gd name="connsiteY12" fmla="*/ 628153 h 5303520"/>
                <a:gd name="connsiteX13" fmla="*/ 842838 w 6318157"/>
                <a:gd name="connsiteY13" fmla="*/ 572494 h 5303520"/>
                <a:gd name="connsiteX14" fmla="*/ 747423 w 6318157"/>
                <a:gd name="connsiteY14" fmla="*/ 755374 h 5303520"/>
                <a:gd name="connsiteX15" fmla="*/ 222636 w 6318157"/>
                <a:gd name="connsiteY15" fmla="*/ 930302 h 5303520"/>
                <a:gd name="connsiteX16" fmla="*/ 254442 w 6318157"/>
                <a:gd name="connsiteY16" fmla="*/ 1073426 h 5303520"/>
                <a:gd name="connsiteX17" fmla="*/ 302149 w 6318157"/>
                <a:gd name="connsiteY17" fmla="*/ 1256306 h 5303520"/>
                <a:gd name="connsiteX18" fmla="*/ 341906 w 6318157"/>
                <a:gd name="connsiteY18" fmla="*/ 1288111 h 5303520"/>
                <a:gd name="connsiteX19" fmla="*/ 508883 w 6318157"/>
                <a:gd name="connsiteY19" fmla="*/ 1319916 h 5303520"/>
                <a:gd name="connsiteX20" fmla="*/ 532737 w 6318157"/>
                <a:gd name="connsiteY20" fmla="*/ 1542553 h 5303520"/>
                <a:gd name="connsiteX21" fmla="*/ 930303 w 6318157"/>
                <a:gd name="connsiteY21" fmla="*/ 1717481 h 5303520"/>
                <a:gd name="connsiteX22" fmla="*/ 818984 w 6318157"/>
                <a:gd name="connsiteY22" fmla="*/ 1844702 h 5303520"/>
                <a:gd name="connsiteX23" fmla="*/ 644056 w 6318157"/>
                <a:gd name="connsiteY23" fmla="*/ 1828800 h 5303520"/>
                <a:gd name="connsiteX24" fmla="*/ 636104 w 6318157"/>
                <a:gd name="connsiteY24" fmla="*/ 2075290 h 5303520"/>
                <a:gd name="connsiteX25" fmla="*/ 755374 w 6318157"/>
                <a:gd name="connsiteY25" fmla="*/ 2178657 h 5303520"/>
                <a:gd name="connsiteX26" fmla="*/ 818984 w 6318157"/>
                <a:gd name="connsiteY26" fmla="*/ 2289975 h 5303520"/>
                <a:gd name="connsiteX27" fmla="*/ 818984 w 6318157"/>
                <a:gd name="connsiteY27" fmla="*/ 2329732 h 5303520"/>
                <a:gd name="connsiteX28" fmla="*/ 580445 w 6318157"/>
                <a:gd name="connsiteY28" fmla="*/ 2361537 h 5303520"/>
                <a:gd name="connsiteX29" fmla="*/ 485029 w 6318157"/>
                <a:gd name="connsiteY29" fmla="*/ 2393342 h 5303520"/>
                <a:gd name="connsiteX30" fmla="*/ 437322 w 6318157"/>
                <a:gd name="connsiteY30" fmla="*/ 2544417 h 5303520"/>
                <a:gd name="connsiteX31" fmla="*/ 238539 w 6318157"/>
                <a:gd name="connsiteY31" fmla="*/ 2615979 h 5303520"/>
                <a:gd name="connsiteX32" fmla="*/ 294198 w 6318157"/>
                <a:gd name="connsiteY32" fmla="*/ 2687541 h 5303520"/>
                <a:gd name="connsiteX33" fmla="*/ 405516 w 6318157"/>
                <a:gd name="connsiteY33" fmla="*/ 2727297 h 5303520"/>
                <a:gd name="connsiteX34" fmla="*/ 349857 w 6318157"/>
                <a:gd name="connsiteY34" fmla="*/ 2854518 h 5303520"/>
                <a:gd name="connsiteX35" fmla="*/ 206734 w 6318157"/>
                <a:gd name="connsiteY35" fmla="*/ 3021495 h 5303520"/>
                <a:gd name="connsiteX36" fmla="*/ 166977 w 6318157"/>
                <a:gd name="connsiteY36" fmla="*/ 3260034 h 5303520"/>
                <a:gd name="connsiteX37" fmla="*/ 103367 w 6318157"/>
                <a:gd name="connsiteY37" fmla="*/ 3450866 h 5303520"/>
                <a:gd name="connsiteX38" fmla="*/ 0 w 6318157"/>
                <a:gd name="connsiteY38" fmla="*/ 3570135 h 5303520"/>
                <a:gd name="connsiteX39" fmla="*/ 0 w 6318157"/>
                <a:gd name="connsiteY39" fmla="*/ 3649648 h 5303520"/>
                <a:gd name="connsiteX40" fmla="*/ 15903 w 6318157"/>
                <a:gd name="connsiteY40" fmla="*/ 3729161 h 5303520"/>
                <a:gd name="connsiteX41" fmla="*/ 127221 w 6318157"/>
                <a:gd name="connsiteY41" fmla="*/ 3745064 h 5303520"/>
                <a:gd name="connsiteX42" fmla="*/ 190831 w 6318157"/>
                <a:gd name="connsiteY42" fmla="*/ 3641697 h 5303520"/>
                <a:gd name="connsiteX43" fmla="*/ 326003 w 6318157"/>
                <a:gd name="connsiteY43" fmla="*/ 3586038 h 5303520"/>
                <a:gd name="connsiteX44" fmla="*/ 326003 w 6318157"/>
                <a:gd name="connsiteY44" fmla="*/ 3586038 h 5303520"/>
                <a:gd name="connsiteX45" fmla="*/ 445273 w 6318157"/>
                <a:gd name="connsiteY45" fmla="*/ 3705307 h 5303520"/>
                <a:gd name="connsiteX46" fmla="*/ 413468 w 6318157"/>
                <a:gd name="connsiteY46" fmla="*/ 3760967 h 5303520"/>
                <a:gd name="connsiteX47" fmla="*/ 357809 w 6318157"/>
                <a:gd name="connsiteY47" fmla="*/ 4174434 h 5303520"/>
                <a:gd name="connsiteX48" fmla="*/ 556591 w 6318157"/>
                <a:gd name="connsiteY48" fmla="*/ 3991554 h 5303520"/>
                <a:gd name="connsiteX49" fmla="*/ 620202 w 6318157"/>
                <a:gd name="connsiteY49" fmla="*/ 4023360 h 5303520"/>
                <a:gd name="connsiteX50" fmla="*/ 723569 w 6318157"/>
                <a:gd name="connsiteY50" fmla="*/ 4039262 h 5303520"/>
                <a:gd name="connsiteX51" fmla="*/ 795130 w 6318157"/>
                <a:gd name="connsiteY51" fmla="*/ 4150581 h 5303520"/>
                <a:gd name="connsiteX52" fmla="*/ 1025718 w 6318157"/>
                <a:gd name="connsiteY52" fmla="*/ 4253947 h 5303520"/>
                <a:gd name="connsiteX53" fmla="*/ 1176793 w 6318157"/>
                <a:gd name="connsiteY53" fmla="*/ 4500438 h 5303520"/>
                <a:gd name="connsiteX54" fmla="*/ 1144988 w 6318157"/>
                <a:gd name="connsiteY54" fmla="*/ 4595854 h 5303520"/>
                <a:gd name="connsiteX55" fmla="*/ 1614115 w 6318157"/>
                <a:gd name="connsiteY55" fmla="*/ 4842344 h 5303520"/>
                <a:gd name="connsiteX56" fmla="*/ 1614115 w 6318157"/>
                <a:gd name="connsiteY56" fmla="*/ 4993419 h 5303520"/>
                <a:gd name="connsiteX57" fmla="*/ 1614115 w 6318157"/>
                <a:gd name="connsiteY57" fmla="*/ 5128591 h 5303520"/>
                <a:gd name="connsiteX58" fmla="*/ 1653871 w 6318157"/>
                <a:gd name="connsiteY58" fmla="*/ 5255812 h 5303520"/>
                <a:gd name="connsiteX59" fmla="*/ 1844703 w 6318157"/>
                <a:gd name="connsiteY59" fmla="*/ 5303520 h 5303520"/>
                <a:gd name="connsiteX60" fmla="*/ 1844703 w 6318157"/>
                <a:gd name="connsiteY60" fmla="*/ 5303520 h 5303520"/>
                <a:gd name="connsiteX61" fmla="*/ 1971923 w 6318157"/>
                <a:gd name="connsiteY61" fmla="*/ 5247861 h 5303520"/>
                <a:gd name="connsiteX62" fmla="*/ 2115047 w 6318157"/>
                <a:gd name="connsiteY62" fmla="*/ 5239909 h 5303520"/>
                <a:gd name="connsiteX63" fmla="*/ 2170706 w 6318157"/>
                <a:gd name="connsiteY63" fmla="*/ 5144494 h 5303520"/>
                <a:gd name="connsiteX64" fmla="*/ 2083242 w 6318157"/>
                <a:gd name="connsiteY64" fmla="*/ 5080883 h 5303520"/>
                <a:gd name="connsiteX65" fmla="*/ 2011680 w 6318157"/>
                <a:gd name="connsiteY65" fmla="*/ 5033175 h 5303520"/>
                <a:gd name="connsiteX66" fmla="*/ 1932167 w 6318157"/>
                <a:gd name="connsiteY66" fmla="*/ 4937760 h 5303520"/>
                <a:gd name="connsiteX67" fmla="*/ 1884459 w 6318157"/>
                <a:gd name="connsiteY67" fmla="*/ 4834393 h 5303520"/>
                <a:gd name="connsiteX68" fmla="*/ 1940118 w 6318157"/>
                <a:gd name="connsiteY68" fmla="*/ 4770782 h 5303520"/>
                <a:gd name="connsiteX69" fmla="*/ 2226365 w 6318157"/>
                <a:gd name="connsiteY69" fmla="*/ 4683318 h 5303520"/>
                <a:gd name="connsiteX70" fmla="*/ 2313829 w 6318157"/>
                <a:gd name="connsiteY70" fmla="*/ 4707172 h 5303520"/>
                <a:gd name="connsiteX71" fmla="*/ 2449002 w 6318157"/>
                <a:gd name="connsiteY71" fmla="*/ 4731026 h 5303520"/>
                <a:gd name="connsiteX72" fmla="*/ 2504661 w 6318157"/>
                <a:gd name="connsiteY72" fmla="*/ 4826441 h 5303520"/>
                <a:gd name="connsiteX73" fmla="*/ 2584174 w 6318157"/>
                <a:gd name="connsiteY73" fmla="*/ 4818490 h 5303520"/>
                <a:gd name="connsiteX74" fmla="*/ 2798859 w 6318157"/>
                <a:gd name="connsiteY74" fmla="*/ 4818490 h 5303520"/>
                <a:gd name="connsiteX75" fmla="*/ 2934031 w 6318157"/>
                <a:gd name="connsiteY75" fmla="*/ 4945711 h 5303520"/>
                <a:gd name="connsiteX76" fmla="*/ 2910177 w 6318157"/>
                <a:gd name="connsiteY76" fmla="*/ 5136542 h 5303520"/>
                <a:gd name="connsiteX77" fmla="*/ 2981739 w 6318157"/>
                <a:gd name="connsiteY77" fmla="*/ 5080883 h 5303520"/>
                <a:gd name="connsiteX78" fmla="*/ 3101009 w 6318157"/>
                <a:gd name="connsiteY78" fmla="*/ 5144494 h 5303520"/>
                <a:gd name="connsiteX79" fmla="*/ 3164619 w 6318157"/>
                <a:gd name="connsiteY79" fmla="*/ 4842344 h 5303520"/>
                <a:gd name="connsiteX80" fmla="*/ 3116911 w 6318157"/>
                <a:gd name="connsiteY80" fmla="*/ 4476584 h 5303520"/>
                <a:gd name="connsiteX81" fmla="*/ 3156668 w 6318157"/>
                <a:gd name="connsiteY81" fmla="*/ 4365266 h 5303520"/>
                <a:gd name="connsiteX82" fmla="*/ 3323645 w 6318157"/>
                <a:gd name="connsiteY82" fmla="*/ 4301655 h 5303520"/>
                <a:gd name="connsiteX83" fmla="*/ 3482671 w 6318157"/>
                <a:gd name="connsiteY83" fmla="*/ 4253947 h 5303520"/>
                <a:gd name="connsiteX84" fmla="*/ 3570136 w 6318157"/>
                <a:gd name="connsiteY84" fmla="*/ 4333461 h 5303520"/>
                <a:gd name="connsiteX85" fmla="*/ 3530379 w 6318157"/>
                <a:gd name="connsiteY85" fmla="*/ 4444779 h 5303520"/>
                <a:gd name="connsiteX86" fmla="*/ 3546282 w 6318157"/>
                <a:gd name="connsiteY86" fmla="*/ 4548146 h 5303520"/>
                <a:gd name="connsiteX87" fmla="*/ 3609892 w 6318157"/>
                <a:gd name="connsiteY87" fmla="*/ 4603805 h 5303520"/>
                <a:gd name="connsiteX88" fmla="*/ 3673503 w 6318157"/>
                <a:gd name="connsiteY88" fmla="*/ 4611756 h 5303520"/>
                <a:gd name="connsiteX89" fmla="*/ 3745064 w 6318157"/>
                <a:gd name="connsiteY89" fmla="*/ 4746928 h 5303520"/>
                <a:gd name="connsiteX90" fmla="*/ 4071068 w 6318157"/>
                <a:gd name="connsiteY90" fmla="*/ 4691269 h 5303520"/>
                <a:gd name="connsiteX91" fmla="*/ 4397071 w 6318157"/>
                <a:gd name="connsiteY91" fmla="*/ 4659464 h 5303520"/>
                <a:gd name="connsiteX92" fmla="*/ 4436828 w 6318157"/>
                <a:gd name="connsiteY92" fmla="*/ 4762831 h 5303520"/>
                <a:gd name="connsiteX93" fmla="*/ 4500438 w 6318157"/>
                <a:gd name="connsiteY93" fmla="*/ 4731026 h 5303520"/>
                <a:gd name="connsiteX94" fmla="*/ 4595854 w 6318157"/>
                <a:gd name="connsiteY94" fmla="*/ 4659464 h 5303520"/>
                <a:gd name="connsiteX95" fmla="*/ 4659464 w 6318157"/>
                <a:gd name="connsiteY95" fmla="*/ 4500438 h 5303520"/>
                <a:gd name="connsiteX96" fmla="*/ 4683318 w 6318157"/>
                <a:gd name="connsiteY96" fmla="*/ 4277801 h 5303520"/>
                <a:gd name="connsiteX97" fmla="*/ 4516341 w 6318157"/>
                <a:gd name="connsiteY97" fmla="*/ 4222142 h 5303520"/>
                <a:gd name="connsiteX98" fmla="*/ 4548146 w 6318157"/>
                <a:gd name="connsiteY98" fmla="*/ 4047214 h 5303520"/>
                <a:gd name="connsiteX99" fmla="*/ 4619708 w 6318157"/>
                <a:gd name="connsiteY99" fmla="*/ 3991554 h 5303520"/>
                <a:gd name="connsiteX100" fmla="*/ 4738977 w 6318157"/>
                <a:gd name="connsiteY100" fmla="*/ 3856382 h 5303520"/>
                <a:gd name="connsiteX101" fmla="*/ 4826442 w 6318157"/>
                <a:gd name="connsiteY101" fmla="*/ 3737113 h 5303520"/>
                <a:gd name="connsiteX102" fmla="*/ 4929809 w 6318157"/>
                <a:gd name="connsiteY102" fmla="*/ 3824577 h 5303520"/>
                <a:gd name="connsiteX103" fmla="*/ 4921857 w 6318157"/>
                <a:gd name="connsiteY103" fmla="*/ 3991554 h 5303520"/>
                <a:gd name="connsiteX104" fmla="*/ 4977516 w 6318157"/>
                <a:gd name="connsiteY104" fmla="*/ 4015408 h 5303520"/>
                <a:gd name="connsiteX105" fmla="*/ 5025224 w 6318157"/>
                <a:gd name="connsiteY105" fmla="*/ 3919993 h 5303520"/>
                <a:gd name="connsiteX106" fmla="*/ 5072932 w 6318157"/>
                <a:gd name="connsiteY106" fmla="*/ 3919993 h 5303520"/>
                <a:gd name="connsiteX107" fmla="*/ 5144494 w 6318157"/>
                <a:gd name="connsiteY107" fmla="*/ 3816626 h 5303520"/>
                <a:gd name="connsiteX108" fmla="*/ 5160396 w 6318157"/>
                <a:gd name="connsiteY108" fmla="*/ 3745064 h 5303520"/>
                <a:gd name="connsiteX109" fmla="*/ 5390984 w 6318157"/>
                <a:gd name="connsiteY109" fmla="*/ 3697356 h 5303520"/>
                <a:gd name="connsiteX110" fmla="*/ 5486400 w 6318157"/>
                <a:gd name="connsiteY110" fmla="*/ 3593989 h 5303520"/>
                <a:gd name="connsiteX111" fmla="*/ 5390984 w 6318157"/>
                <a:gd name="connsiteY111" fmla="*/ 3530379 h 5303520"/>
                <a:gd name="connsiteX112" fmla="*/ 5343276 w 6318157"/>
                <a:gd name="connsiteY112" fmla="*/ 3291840 h 5303520"/>
                <a:gd name="connsiteX113" fmla="*/ 5478449 w 6318157"/>
                <a:gd name="connsiteY113" fmla="*/ 3021495 h 5303520"/>
                <a:gd name="connsiteX114" fmla="*/ 5820355 w 6318157"/>
                <a:gd name="connsiteY114" fmla="*/ 2949934 h 5303520"/>
                <a:gd name="connsiteX115" fmla="*/ 6020959 w 6318157"/>
                <a:gd name="connsiteY115" fmla="*/ 2817743 h 5303520"/>
                <a:gd name="connsiteX116" fmla="*/ 6058811 w 6318157"/>
                <a:gd name="connsiteY116" fmla="*/ 2840189 h 5303520"/>
                <a:gd name="connsiteX117" fmla="*/ 6114056 w 6318157"/>
                <a:gd name="connsiteY117" fmla="*/ 2819234 h 5303520"/>
                <a:gd name="connsiteX118" fmla="*/ 6152156 w 6318157"/>
                <a:gd name="connsiteY118" fmla="*/ 2849714 h 5303520"/>
                <a:gd name="connsiteX119" fmla="*/ 6260741 w 6318157"/>
                <a:gd name="connsiteY119" fmla="*/ 2828759 h 5303520"/>
                <a:gd name="connsiteX120" fmla="*/ 6292298 w 6318157"/>
                <a:gd name="connsiteY120" fmla="*/ 2839444 h 5303520"/>
                <a:gd name="connsiteX121" fmla="*/ 6304556 w 6318157"/>
                <a:gd name="connsiteY121" fmla="*/ 2798279 h 5303520"/>
                <a:gd name="connsiteX122" fmla="*/ 6306461 w 6318157"/>
                <a:gd name="connsiteY122" fmla="*/ 2769704 h 5303520"/>
                <a:gd name="connsiteX123" fmla="*/ 6317891 w 6318157"/>
                <a:gd name="connsiteY123" fmla="*/ 2758274 h 5303520"/>
                <a:gd name="connsiteX124" fmla="*/ 6268361 w 6318157"/>
                <a:gd name="connsiteY124" fmla="*/ 2735414 h 5303520"/>
                <a:gd name="connsiteX125" fmla="*/ 6220736 w 6318157"/>
                <a:gd name="connsiteY125" fmla="*/ 2503749 h 5303520"/>
                <a:gd name="connsiteX126" fmla="*/ 6169301 w 6318157"/>
                <a:gd name="connsiteY126" fmla="*/ 2529968 h 5303520"/>
                <a:gd name="connsiteX127" fmla="*/ 6119771 w 6318157"/>
                <a:gd name="connsiteY127" fmla="*/ 2493479 h 5303520"/>
                <a:gd name="connsiteX128" fmla="*/ 6051191 w 6318157"/>
                <a:gd name="connsiteY128" fmla="*/ 2478533 h 5303520"/>
                <a:gd name="connsiteX129" fmla="*/ 6053096 w 6318157"/>
                <a:gd name="connsiteY129" fmla="*/ 2394713 h 5303520"/>
                <a:gd name="connsiteX130" fmla="*/ 6027337 w 6318157"/>
                <a:gd name="connsiteY130" fmla="*/ 2429537 h 5303520"/>
                <a:gd name="connsiteX131" fmla="*/ 5994041 w 6318157"/>
                <a:gd name="connsiteY131" fmla="*/ 2371853 h 5303520"/>
                <a:gd name="connsiteX132" fmla="*/ 5976896 w 6318157"/>
                <a:gd name="connsiteY132" fmla="*/ 2232788 h 5303520"/>
                <a:gd name="connsiteX133" fmla="*/ 5915936 w 6318157"/>
                <a:gd name="connsiteY133" fmla="*/ 2234693 h 5303520"/>
                <a:gd name="connsiteX134" fmla="*/ 5892910 w 6318157"/>
                <a:gd name="connsiteY134" fmla="*/ 2169877 h 5303520"/>
                <a:gd name="connsiteX135" fmla="*/ 5813066 w 6318157"/>
                <a:gd name="connsiteY135" fmla="*/ 2200403 h 5303520"/>
                <a:gd name="connsiteX136" fmla="*/ 5752106 w 6318157"/>
                <a:gd name="connsiteY136" fmla="*/ 2166113 h 5303520"/>
                <a:gd name="connsiteX137" fmla="*/ 5719721 w 6318157"/>
                <a:gd name="connsiteY137" fmla="*/ 2187068 h 5303520"/>
                <a:gd name="connsiteX138" fmla="*/ 5653046 w 6318157"/>
                <a:gd name="connsiteY138" fmla="*/ 2169923 h 5303520"/>
                <a:gd name="connsiteX139" fmla="*/ 5677231 w 6318157"/>
                <a:gd name="connsiteY139" fmla="*/ 2146852 h 5303520"/>
                <a:gd name="connsiteX140" fmla="*/ 5628281 w 6318157"/>
                <a:gd name="connsiteY140" fmla="*/ 2105153 h 5303520"/>
                <a:gd name="connsiteX141" fmla="*/ 5488388 w 6318157"/>
                <a:gd name="connsiteY141" fmla="*/ 2108421 h 5303520"/>
                <a:gd name="connsiteX142" fmla="*/ 5453021 w 6318157"/>
                <a:gd name="connsiteY142" fmla="*/ 2187068 h 5303520"/>
                <a:gd name="connsiteX143" fmla="*/ 5472071 w 6318157"/>
                <a:gd name="connsiteY143" fmla="*/ 2234693 h 5303520"/>
                <a:gd name="connsiteX144" fmla="*/ 5422541 w 6318157"/>
                <a:gd name="connsiteY144" fmla="*/ 2248028 h 5303520"/>
                <a:gd name="connsiteX145" fmla="*/ 5451116 w 6318157"/>
                <a:gd name="connsiteY145" fmla="*/ 2293748 h 5303520"/>
                <a:gd name="connsiteX146" fmla="*/ 5516631 w 6318157"/>
                <a:gd name="connsiteY146" fmla="*/ 2288402 h 5303520"/>
                <a:gd name="connsiteX147" fmla="*/ 5523506 w 6318157"/>
                <a:gd name="connsiteY147" fmla="*/ 2339468 h 5303520"/>
                <a:gd name="connsiteX148" fmla="*/ 5399681 w 6318157"/>
                <a:gd name="connsiteY148" fmla="*/ 2505203 h 5303520"/>
                <a:gd name="connsiteX149" fmla="*/ 5360918 w 6318157"/>
                <a:gd name="connsiteY149" fmla="*/ 2654079 h 5303520"/>
                <a:gd name="connsiteX150" fmla="*/ 5346341 w 6318157"/>
                <a:gd name="connsiteY150" fmla="*/ 2575688 h 5303520"/>
                <a:gd name="connsiteX151" fmla="*/ 5304431 w 6318157"/>
                <a:gd name="connsiteY151" fmla="*/ 2575688 h 5303520"/>
                <a:gd name="connsiteX152" fmla="*/ 5273951 w 6318157"/>
                <a:gd name="connsiteY152" fmla="*/ 2518538 h 5303520"/>
                <a:gd name="connsiteX153" fmla="*/ 5203714 w 6318157"/>
                <a:gd name="connsiteY153" fmla="*/ 2560982 h 5303520"/>
                <a:gd name="connsiteX154" fmla="*/ 5070116 w 6318157"/>
                <a:gd name="connsiteY154" fmla="*/ 2501393 h 5303520"/>
                <a:gd name="connsiteX155" fmla="*/ 4991763 w 6318157"/>
                <a:gd name="connsiteY155" fmla="*/ 2533567 h 5303520"/>
                <a:gd name="connsiteX156" fmla="*/ 4904381 w 6318157"/>
                <a:gd name="connsiteY156" fmla="*/ 2524253 h 5303520"/>
                <a:gd name="connsiteX157" fmla="*/ 4875806 w 6318157"/>
                <a:gd name="connsiteY157" fmla="*/ 2455673 h 5303520"/>
                <a:gd name="connsiteX158" fmla="*/ 4803416 w 6318157"/>
                <a:gd name="connsiteY158" fmla="*/ 2444243 h 5303520"/>
                <a:gd name="connsiteX159" fmla="*/ 4822466 w 6318157"/>
                <a:gd name="connsiteY159" fmla="*/ 2369948 h 5303520"/>
                <a:gd name="connsiteX160" fmla="*/ 4731026 w 6318157"/>
                <a:gd name="connsiteY160" fmla="*/ 2301368 h 5303520"/>
                <a:gd name="connsiteX161" fmla="*/ 4699221 w 6318157"/>
                <a:gd name="connsiteY161" fmla="*/ 2324348 h 5303520"/>
                <a:gd name="connsiteX162" fmla="*/ 4637681 w 6318157"/>
                <a:gd name="connsiteY162" fmla="*/ 2288033 h 5303520"/>
                <a:gd name="connsiteX163" fmla="*/ 4660541 w 6318157"/>
                <a:gd name="connsiteY163" fmla="*/ 2213738 h 5303520"/>
                <a:gd name="connsiteX164" fmla="*/ 4433846 w 6318157"/>
                <a:gd name="connsiteY164" fmla="*/ 2230883 h 5303520"/>
                <a:gd name="connsiteX165" fmla="*/ 4325509 w 6318157"/>
                <a:gd name="connsiteY165" fmla="*/ 2202511 h 5303520"/>
                <a:gd name="connsiteX166" fmla="*/ 3705308 w 6318157"/>
                <a:gd name="connsiteY166" fmla="*/ 2035534 h 5303520"/>
                <a:gd name="connsiteX167" fmla="*/ 3641697 w 6318157"/>
                <a:gd name="connsiteY167" fmla="*/ 1677725 h 5303520"/>
                <a:gd name="connsiteX168" fmla="*/ 3458817 w 6318157"/>
                <a:gd name="connsiteY168" fmla="*/ 1526650 h 5303520"/>
                <a:gd name="connsiteX169" fmla="*/ 3593989 w 6318157"/>
                <a:gd name="connsiteY169" fmla="*/ 1343770 h 5303520"/>
                <a:gd name="connsiteX170" fmla="*/ 3601941 w 6318157"/>
                <a:gd name="connsiteY170" fmla="*/ 1097280 h 5303520"/>
                <a:gd name="connsiteX171" fmla="*/ 3148716 w 6318157"/>
                <a:gd name="connsiteY171" fmla="*/ 906448 h 5303520"/>
                <a:gd name="connsiteX172" fmla="*/ 2806810 w 6318157"/>
                <a:gd name="connsiteY172" fmla="*/ 834887 h 5303520"/>
                <a:gd name="connsiteX173" fmla="*/ 2600076 w 6318157"/>
                <a:gd name="connsiteY173" fmla="*/ 811033 h 5303520"/>
                <a:gd name="connsiteX174" fmla="*/ 2544417 w 6318157"/>
                <a:gd name="connsiteY174" fmla="*/ 580445 h 5303520"/>
                <a:gd name="connsiteX175" fmla="*/ 2464904 w 6318157"/>
                <a:gd name="connsiteY175" fmla="*/ 357808 h 5303520"/>
                <a:gd name="connsiteX176" fmla="*/ 2417196 w 6318157"/>
                <a:gd name="connsiteY176" fmla="*/ 230587 h 5303520"/>
                <a:gd name="connsiteX177" fmla="*/ 2496709 w 6318157"/>
                <a:gd name="connsiteY177" fmla="*/ 135172 h 5303520"/>
                <a:gd name="connsiteX0" fmla="*/ 2496709 w 6318157"/>
                <a:gd name="connsiteY0" fmla="*/ 135172 h 5303520"/>
                <a:gd name="connsiteX1" fmla="*/ 2393343 w 6318157"/>
                <a:gd name="connsiteY1" fmla="*/ 71561 h 5303520"/>
                <a:gd name="connsiteX2" fmla="*/ 2210463 w 6318157"/>
                <a:gd name="connsiteY2" fmla="*/ 79513 h 5303520"/>
                <a:gd name="connsiteX3" fmla="*/ 2059388 w 6318157"/>
                <a:gd name="connsiteY3" fmla="*/ 0 h 5303520"/>
                <a:gd name="connsiteX4" fmla="*/ 1908313 w 6318157"/>
                <a:gd name="connsiteY4" fmla="*/ 103367 h 5303520"/>
                <a:gd name="connsiteX5" fmla="*/ 1884459 w 6318157"/>
                <a:gd name="connsiteY5" fmla="*/ 310101 h 5303520"/>
                <a:gd name="connsiteX6" fmla="*/ 1773141 w 6318157"/>
                <a:gd name="connsiteY6" fmla="*/ 294198 h 5303520"/>
                <a:gd name="connsiteX7" fmla="*/ 1606163 w 6318157"/>
                <a:gd name="connsiteY7" fmla="*/ 318052 h 5303520"/>
                <a:gd name="connsiteX8" fmla="*/ 1391478 w 6318157"/>
                <a:gd name="connsiteY8" fmla="*/ 190831 h 5303520"/>
                <a:gd name="connsiteX9" fmla="*/ 1256306 w 6318157"/>
                <a:gd name="connsiteY9" fmla="*/ 190831 h 5303520"/>
                <a:gd name="connsiteX10" fmla="*/ 1208598 w 6318157"/>
                <a:gd name="connsiteY10" fmla="*/ 381662 h 5303520"/>
                <a:gd name="connsiteX11" fmla="*/ 1041621 w 6318157"/>
                <a:gd name="connsiteY11" fmla="*/ 548640 h 5303520"/>
                <a:gd name="connsiteX12" fmla="*/ 930303 w 6318157"/>
                <a:gd name="connsiteY12" fmla="*/ 628153 h 5303520"/>
                <a:gd name="connsiteX13" fmla="*/ 842838 w 6318157"/>
                <a:gd name="connsiteY13" fmla="*/ 572494 h 5303520"/>
                <a:gd name="connsiteX14" fmla="*/ 747423 w 6318157"/>
                <a:gd name="connsiteY14" fmla="*/ 755374 h 5303520"/>
                <a:gd name="connsiteX15" fmla="*/ 222636 w 6318157"/>
                <a:gd name="connsiteY15" fmla="*/ 930302 h 5303520"/>
                <a:gd name="connsiteX16" fmla="*/ 254442 w 6318157"/>
                <a:gd name="connsiteY16" fmla="*/ 1073426 h 5303520"/>
                <a:gd name="connsiteX17" fmla="*/ 302149 w 6318157"/>
                <a:gd name="connsiteY17" fmla="*/ 1256306 h 5303520"/>
                <a:gd name="connsiteX18" fmla="*/ 341906 w 6318157"/>
                <a:gd name="connsiteY18" fmla="*/ 1288111 h 5303520"/>
                <a:gd name="connsiteX19" fmla="*/ 508883 w 6318157"/>
                <a:gd name="connsiteY19" fmla="*/ 1319916 h 5303520"/>
                <a:gd name="connsiteX20" fmla="*/ 532737 w 6318157"/>
                <a:gd name="connsiteY20" fmla="*/ 1542553 h 5303520"/>
                <a:gd name="connsiteX21" fmla="*/ 930303 w 6318157"/>
                <a:gd name="connsiteY21" fmla="*/ 1717481 h 5303520"/>
                <a:gd name="connsiteX22" fmla="*/ 818984 w 6318157"/>
                <a:gd name="connsiteY22" fmla="*/ 1844702 h 5303520"/>
                <a:gd name="connsiteX23" fmla="*/ 644056 w 6318157"/>
                <a:gd name="connsiteY23" fmla="*/ 1828800 h 5303520"/>
                <a:gd name="connsiteX24" fmla="*/ 636104 w 6318157"/>
                <a:gd name="connsiteY24" fmla="*/ 2075290 h 5303520"/>
                <a:gd name="connsiteX25" fmla="*/ 755374 w 6318157"/>
                <a:gd name="connsiteY25" fmla="*/ 2178657 h 5303520"/>
                <a:gd name="connsiteX26" fmla="*/ 818984 w 6318157"/>
                <a:gd name="connsiteY26" fmla="*/ 2289975 h 5303520"/>
                <a:gd name="connsiteX27" fmla="*/ 818984 w 6318157"/>
                <a:gd name="connsiteY27" fmla="*/ 2329732 h 5303520"/>
                <a:gd name="connsiteX28" fmla="*/ 580445 w 6318157"/>
                <a:gd name="connsiteY28" fmla="*/ 2361537 h 5303520"/>
                <a:gd name="connsiteX29" fmla="*/ 485029 w 6318157"/>
                <a:gd name="connsiteY29" fmla="*/ 2393342 h 5303520"/>
                <a:gd name="connsiteX30" fmla="*/ 437322 w 6318157"/>
                <a:gd name="connsiteY30" fmla="*/ 2544417 h 5303520"/>
                <a:gd name="connsiteX31" fmla="*/ 238539 w 6318157"/>
                <a:gd name="connsiteY31" fmla="*/ 2615979 h 5303520"/>
                <a:gd name="connsiteX32" fmla="*/ 294198 w 6318157"/>
                <a:gd name="connsiteY32" fmla="*/ 2687541 h 5303520"/>
                <a:gd name="connsiteX33" fmla="*/ 405516 w 6318157"/>
                <a:gd name="connsiteY33" fmla="*/ 2727297 h 5303520"/>
                <a:gd name="connsiteX34" fmla="*/ 349857 w 6318157"/>
                <a:gd name="connsiteY34" fmla="*/ 2854518 h 5303520"/>
                <a:gd name="connsiteX35" fmla="*/ 206734 w 6318157"/>
                <a:gd name="connsiteY35" fmla="*/ 3021495 h 5303520"/>
                <a:gd name="connsiteX36" fmla="*/ 166977 w 6318157"/>
                <a:gd name="connsiteY36" fmla="*/ 3260034 h 5303520"/>
                <a:gd name="connsiteX37" fmla="*/ 103367 w 6318157"/>
                <a:gd name="connsiteY37" fmla="*/ 3450866 h 5303520"/>
                <a:gd name="connsiteX38" fmla="*/ 0 w 6318157"/>
                <a:gd name="connsiteY38" fmla="*/ 3570135 h 5303520"/>
                <a:gd name="connsiteX39" fmla="*/ 0 w 6318157"/>
                <a:gd name="connsiteY39" fmla="*/ 3649648 h 5303520"/>
                <a:gd name="connsiteX40" fmla="*/ 15903 w 6318157"/>
                <a:gd name="connsiteY40" fmla="*/ 3729161 h 5303520"/>
                <a:gd name="connsiteX41" fmla="*/ 127221 w 6318157"/>
                <a:gd name="connsiteY41" fmla="*/ 3745064 h 5303520"/>
                <a:gd name="connsiteX42" fmla="*/ 190831 w 6318157"/>
                <a:gd name="connsiteY42" fmla="*/ 3641697 h 5303520"/>
                <a:gd name="connsiteX43" fmla="*/ 326003 w 6318157"/>
                <a:gd name="connsiteY43" fmla="*/ 3586038 h 5303520"/>
                <a:gd name="connsiteX44" fmla="*/ 326003 w 6318157"/>
                <a:gd name="connsiteY44" fmla="*/ 3586038 h 5303520"/>
                <a:gd name="connsiteX45" fmla="*/ 445273 w 6318157"/>
                <a:gd name="connsiteY45" fmla="*/ 3705307 h 5303520"/>
                <a:gd name="connsiteX46" fmla="*/ 413468 w 6318157"/>
                <a:gd name="connsiteY46" fmla="*/ 3760967 h 5303520"/>
                <a:gd name="connsiteX47" fmla="*/ 357809 w 6318157"/>
                <a:gd name="connsiteY47" fmla="*/ 4174434 h 5303520"/>
                <a:gd name="connsiteX48" fmla="*/ 556591 w 6318157"/>
                <a:gd name="connsiteY48" fmla="*/ 3991554 h 5303520"/>
                <a:gd name="connsiteX49" fmla="*/ 620202 w 6318157"/>
                <a:gd name="connsiteY49" fmla="*/ 4023360 h 5303520"/>
                <a:gd name="connsiteX50" fmla="*/ 723569 w 6318157"/>
                <a:gd name="connsiteY50" fmla="*/ 4039262 h 5303520"/>
                <a:gd name="connsiteX51" fmla="*/ 795130 w 6318157"/>
                <a:gd name="connsiteY51" fmla="*/ 4150581 h 5303520"/>
                <a:gd name="connsiteX52" fmla="*/ 1025718 w 6318157"/>
                <a:gd name="connsiteY52" fmla="*/ 4253947 h 5303520"/>
                <a:gd name="connsiteX53" fmla="*/ 1176793 w 6318157"/>
                <a:gd name="connsiteY53" fmla="*/ 4500438 h 5303520"/>
                <a:gd name="connsiteX54" fmla="*/ 1144988 w 6318157"/>
                <a:gd name="connsiteY54" fmla="*/ 4595854 h 5303520"/>
                <a:gd name="connsiteX55" fmla="*/ 1614115 w 6318157"/>
                <a:gd name="connsiteY55" fmla="*/ 4842344 h 5303520"/>
                <a:gd name="connsiteX56" fmla="*/ 1614115 w 6318157"/>
                <a:gd name="connsiteY56" fmla="*/ 4993419 h 5303520"/>
                <a:gd name="connsiteX57" fmla="*/ 1614115 w 6318157"/>
                <a:gd name="connsiteY57" fmla="*/ 5128591 h 5303520"/>
                <a:gd name="connsiteX58" fmla="*/ 1653871 w 6318157"/>
                <a:gd name="connsiteY58" fmla="*/ 5255812 h 5303520"/>
                <a:gd name="connsiteX59" fmla="*/ 1844703 w 6318157"/>
                <a:gd name="connsiteY59" fmla="*/ 5303520 h 5303520"/>
                <a:gd name="connsiteX60" fmla="*/ 1844703 w 6318157"/>
                <a:gd name="connsiteY60" fmla="*/ 5303520 h 5303520"/>
                <a:gd name="connsiteX61" fmla="*/ 1971923 w 6318157"/>
                <a:gd name="connsiteY61" fmla="*/ 5247861 h 5303520"/>
                <a:gd name="connsiteX62" fmla="*/ 2115047 w 6318157"/>
                <a:gd name="connsiteY62" fmla="*/ 5239909 h 5303520"/>
                <a:gd name="connsiteX63" fmla="*/ 2170706 w 6318157"/>
                <a:gd name="connsiteY63" fmla="*/ 5144494 h 5303520"/>
                <a:gd name="connsiteX64" fmla="*/ 2083242 w 6318157"/>
                <a:gd name="connsiteY64" fmla="*/ 5080883 h 5303520"/>
                <a:gd name="connsiteX65" fmla="*/ 2011680 w 6318157"/>
                <a:gd name="connsiteY65" fmla="*/ 5033175 h 5303520"/>
                <a:gd name="connsiteX66" fmla="*/ 1932167 w 6318157"/>
                <a:gd name="connsiteY66" fmla="*/ 4937760 h 5303520"/>
                <a:gd name="connsiteX67" fmla="*/ 1884459 w 6318157"/>
                <a:gd name="connsiteY67" fmla="*/ 4834393 h 5303520"/>
                <a:gd name="connsiteX68" fmla="*/ 1940118 w 6318157"/>
                <a:gd name="connsiteY68" fmla="*/ 4770782 h 5303520"/>
                <a:gd name="connsiteX69" fmla="*/ 2226365 w 6318157"/>
                <a:gd name="connsiteY69" fmla="*/ 4683318 h 5303520"/>
                <a:gd name="connsiteX70" fmla="*/ 2313829 w 6318157"/>
                <a:gd name="connsiteY70" fmla="*/ 4707172 h 5303520"/>
                <a:gd name="connsiteX71" fmla="*/ 2449002 w 6318157"/>
                <a:gd name="connsiteY71" fmla="*/ 4731026 h 5303520"/>
                <a:gd name="connsiteX72" fmla="*/ 2504661 w 6318157"/>
                <a:gd name="connsiteY72" fmla="*/ 4826441 h 5303520"/>
                <a:gd name="connsiteX73" fmla="*/ 2584174 w 6318157"/>
                <a:gd name="connsiteY73" fmla="*/ 4818490 h 5303520"/>
                <a:gd name="connsiteX74" fmla="*/ 2798859 w 6318157"/>
                <a:gd name="connsiteY74" fmla="*/ 4818490 h 5303520"/>
                <a:gd name="connsiteX75" fmla="*/ 2934031 w 6318157"/>
                <a:gd name="connsiteY75" fmla="*/ 4945711 h 5303520"/>
                <a:gd name="connsiteX76" fmla="*/ 2910177 w 6318157"/>
                <a:gd name="connsiteY76" fmla="*/ 5136542 h 5303520"/>
                <a:gd name="connsiteX77" fmla="*/ 2981739 w 6318157"/>
                <a:gd name="connsiteY77" fmla="*/ 5080883 h 5303520"/>
                <a:gd name="connsiteX78" fmla="*/ 3101009 w 6318157"/>
                <a:gd name="connsiteY78" fmla="*/ 5144494 h 5303520"/>
                <a:gd name="connsiteX79" fmla="*/ 3164619 w 6318157"/>
                <a:gd name="connsiteY79" fmla="*/ 4842344 h 5303520"/>
                <a:gd name="connsiteX80" fmla="*/ 3116911 w 6318157"/>
                <a:gd name="connsiteY80" fmla="*/ 4476584 h 5303520"/>
                <a:gd name="connsiteX81" fmla="*/ 3156668 w 6318157"/>
                <a:gd name="connsiteY81" fmla="*/ 4365266 h 5303520"/>
                <a:gd name="connsiteX82" fmla="*/ 3323645 w 6318157"/>
                <a:gd name="connsiteY82" fmla="*/ 4301655 h 5303520"/>
                <a:gd name="connsiteX83" fmla="*/ 3482671 w 6318157"/>
                <a:gd name="connsiteY83" fmla="*/ 4253947 h 5303520"/>
                <a:gd name="connsiteX84" fmla="*/ 3570136 w 6318157"/>
                <a:gd name="connsiteY84" fmla="*/ 4333461 h 5303520"/>
                <a:gd name="connsiteX85" fmla="*/ 3530379 w 6318157"/>
                <a:gd name="connsiteY85" fmla="*/ 4444779 h 5303520"/>
                <a:gd name="connsiteX86" fmla="*/ 3546282 w 6318157"/>
                <a:gd name="connsiteY86" fmla="*/ 4548146 h 5303520"/>
                <a:gd name="connsiteX87" fmla="*/ 3609892 w 6318157"/>
                <a:gd name="connsiteY87" fmla="*/ 4603805 h 5303520"/>
                <a:gd name="connsiteX88" fmla="*/ 3673503 w 6318157"/>
                <a:gd name="connsiteY88" fmla="*/ 4611756 h 5303520"/>
                <a:gd name="connsiteX89" fmla="*/ 3745064 w 6318157"/>
                <a:gd name="connsiteY89" fmla="*/ 4746928 h 5303520"/>
                <a:gd name="connsiteX90" fmla="*/ 4071068 w 6318157"/>
                <a:gd name="connsiteY90" fmla="*/ 4691269 h 5303520"/>
                <a:gd name="connsiteX91" fmla="*/ 4397071 w 6318157"/>
                <a:gd name="connsiteY91" fmla="*/ 4659464 h 5303520"/>
                <a:gd name="connsiteX92" fmla="*/ 4436828 w 6318157"/>
                <a:gd name="connsiteY92" fmla="*/ 4762831 h 5303520"/>
                <a:gd name="connsiteX93" fmla="*/ 4500438 w 6318157"/>
                <a:gd name="connsiteY93" fmla="*/ 4731026 h 5303520"/>
                <a:gd name="connsiteX94" fmla="*/ 4595854 w 6318157"/>
                <a:gd name="connsiteY94" fmla="*/ 4659464 h 5303520"/>
                <a:gd name="connsiteX95" fmla="*/ 4659464 w 6318157"/>
                <a:gd name="connsiteY95" fmla="*/ 4500438 h 5303520"/>
                <a:gd name="connsiteX96" fmla="*/ 4683318 w 6318157"/>
                <a:gd name="connsiteY96" fmla="*/ 4277801 h 5303520"/>
                <a:gd name="connsiteX97" fmla="*/ 4516341 w 6318157"/>
                <a:gd name="connsiteY97" fmla="*/ 4222142 h 5303520"/>
                <a:gd name="connsiteX98" fmla="*/ 4548146 w 6318157"/>
                <a:gd name="connsiteY98" fmla="*/ 4047214 h 5303520"/>
                <a:gd name="connsiteX99" fmla="*/ 4619708 w 6318157"/>
                <a:gd name="connsiteY99" fmla="*/ 3991554 h 5303520"/>
                <a:gd name="connsiteX100" fmla="*/ 4738977 w 6318157"/>
                <a:gd name="connsiteY100" fmla="*/ 3856382 h 5303520"/>
                <a:gd name="connsiteX101" fmla="*/ 4826442 w 6318157"/>
                <a:gd name="connsiteY101" fmla="*/ 3737113 h 5303520"/>
                <a:gd name="connsiteX102" fmla="*/ 4929809 w 6318157"/>
                <a:gd name="connsiteY102" fmla="*/ 3824577 h 5303520"/>
                <a:gd name="connsiteX103" fmla="*/ 4921857 w 6318157"/>
                <a:gd name="connsiteY103" fmla="*/ 3991554 h 5303520"/>
                <a:gd name="connsiteX104" fmla="*/ 4977516 w 6318157"/>
                <a:gd name="connsiteY104" fmla="*/ 4015408 h 5303520"/>
                <a:gd name="connsiteX105" fmla="*/ 5025224 w 6318157"/>
                <a:gd name="connsiteY105" fmla="*/ 3919993 h 5303520"/>
                <a:gd name="connsiteX106" fmla="*/ 5072932 w 6318157"/>
                <a:gd name="connsiteY106" fmla="*/ 3919993 h 5303520"/>
                <a:gd name="connsiteX107" fmla="*/ 5144494 w 6318157"/>
                <a:gd name="connsiteY107" fmla="*/ 3816626 h 5303520"/>
                <a:gd name="connsiteX108" fmla="*/ 5160396 w 6318157"/>
                <a:gd name="connsiteY108" fmla="*/ 3745064 h 5303520"/>
                <a:gd name="connsiteX109" fmla="*/ 5390984 w 6318157"/>
                <a:gd name="connsiteY109" fmla="*/ 3697356 h 5303520"/>
                <a:gd name="connsiteX110" fmla="*/ 5486400 w 6318157"/>
                <a:gd name="connsiteY110" fmla="*/ 3593989 h 5303520"/>
                <a:gd name="connsiteX111" fmla="*/ 5390984 w 6318157"/>
                <a:gd name="connsiteY111" fmla="*/ 3530379 h 5303520"/>
                <a:gd name="connsiteX112" fmla="*/ 5343276 w 6318157"/>
                <a:gd name="connsiteY112" fmla="*/ 3291840 h 5303520"/>
                <a:gd name="connsiteX113" fmla="*/ 5478449 w 6318157"/>
                <a:gd name="connsiteY113" fmla="*/ 3021495 h 5303520"/>
                <a:gd name="connsiteX114" fmla="*/ 5820355 w 6318157"/>
                <a:gd name="connsiteY114" fmla="*/ 2949934 h 5303520"/>
                <a:gd name="connsiteX115" fmla="*/ 6020959 w 6318157"/>
                <a:gd name="connsiteY115" fmla="*/ 2817743 h 5303520"/>
                <a:gd name="connsiteX116" fmla="*/ 6058811 w 6318157"/>
                <a:gd name="connsiteY116" fmla="*/ 2840189 h 5303520"/>
                <a:gd name="connsiteX117" fmla="*/ 6114056 w 6318157"/>
                <a:gd name="connsiteY117" fmla="*/ 2819234 h 5303520"/>
                <a:gd name="connsiteX118" fmla="*/ 6152156 w 6318157"/>
                <a:gd name="connsiteY118" fmla="*/ 2849714 h 5303520"/>
                <a:gd name="connsiteX119" fmla="*/ 6260741 w 6318157"/>
                <a:gd name="connsiteY119" fmla="*/ 2828759 h 5303520"/>
                <a:gd name="connsiteX120" fmla="*/ 6292298 w 6318157"/>
                <a:gd name="connsiteY120" fmla="*/ 2839444 h 5303520"/>
                <a:gd name="connsiteX121" fmla="*/ 6304556 w 6318157"/>
                <a:gd name="connsiteY121" fmla="*/ 2798279 h 5303520"/>
                <a:gd name="connsiteX122" fmla="*/ 6306461 w 6318157"/>
                <a:gd name="connsiteY122" fmla="*/ 2769704 h 5303520"/>
                <a:gd name="connsiteX123" fmla="*/ 6317891 w 6318157"/>
                <a:gd name="connsiteY123" fmla="*/ 2758274 h 5303520"/>
                <a:gd name="connsiteX124" fmla="*/ 6268361 w 6318157"/>
                <a:gd name="connsiteY124" fmla="*/ 2735414 h 5303520"/>
                <a:gd name="connsiteX125" fmla="*/ 6220736 w 6318157"/>
                <a:gd name="connsiteY125" fmla="*/ 2503749 h 5303520"/>
                <a:gd name="connsiteX126" fmla="*/ 6169301 w 6318157"/>
                <a:gd name="connsiteY126" fmla="*/ 2529968 h 5303520"/>
                <a:gd name="connsiteX127" fmla="*/ 6119771 w 6318157"/>
                <a:gd name="connsiteY127" fmla="*/ 2493479 h 5303520"/>
                <a:gd name="connsiteX128" fmla="*/ 6051191 w 6318157"/>
                <a:gd name="connsiteY128" fmla="*/ 2478533 h 5303520"/>
                <a:gd name="connsiteX129" fmla="*/ 6053096 w 6318157"/>
                <a:gd name="connsiteY129" fmla="*/ 2394713 h 5303520"/>
                <a:gd name="connsiteX130" fmla="*/ 6027337 w 6318157"/>
                <a:gd name="connsiteY130" fmla="*/ 2429537 h 5303520"/>
                <a:gd name="connsiteX131" fmla="*/ 5994041 w 6318157"/>
                <a:gd name="connsiteY131" fmla="*/ 2371853 h 5303520"/>
                <a:gd name="connsiteX132" fmla="*/ 5976896 w 6318157"/>
                <a:gd name="connsiteY132" fmla="*/ 2232788 h 5303520"/>
                <a:gd name="connsiteX133" fmla="*/ 5915936 w 6318157"/>
                <a:gd name="connsiteY133" fmla="*/ 2234693 h 5303520"/>
                <a:gd name="connsiteX134" fmla="*/ 5892910 w 6318157"/>
                <a:gd name="connsiteY134" fmla="*/ 2169877 h 5303520"/>
                <a:gd name="connsiteX135" fmla="*/ 5813066 w 6318157"/>
                <a:gd name="connsiteY135" fmla="*/ 2200403 h 5303520"/>
                <a:gd name="connsiteX136" fmla="*/ 5752106 w 6318157"/>
                <a:gd name="connsiteY136" fmla="*/ 2166113 h 5303520"/>
                <a:gd name="connsiteX137" fmla="*/ 5719721 w 6318157"/>
                <a:gd name="connsiteY137" fmla="*/ 2187068 h 5303520"/>
                <a:gd name="connsiteX138" fmla="*/ 5653046 w 6318157"/>
                <a:gd name="connsiteY138" fmla="*/ 2169923 h 5303520"/>
                <a:gd name="connsiteX139" fmla="*/ 5677231 w 6318157"/>
                <a:gd name="connsiteY139" fmla="*/ 2146852 h 5303520"/>
                <a:gd name="connsiteX140" fmla="*/ 5628281 w 6318157"/>
                <a:gd name="connsiteY140" fmla="*/ 2105153 h 5303520"/>
                <a:gd name="connsiteX141" fmla="*/ 5488388 w 6318157"/>
                <a:gd name="connsiteY141" fmla="*/ 2108421 h 5303520"/>
                <a:gd name="connsiteX142" fmla="*/ 5453021 w 6318157"/>
                <a:gd name="connsiteY142" fmla="*/ 2187068 h 5303520"/>
                <a:gd name="connsiteX143" fmla="*/ 5472071 w 6318157"/>
                <a:gd name="connsiteY143" fmla="*/ 2234693 h 5303520"/>
                <a:gd name="connsiteX144" fmla="*/ 5422541 w 6318157"/>
                <a:gd name="connsiteY144" fmla="*/ 2248028 h 5303520"/>
                <a:gd name="connsiteX145" fmla="*/ 5451116 w 6318157"/>
                <a:gd name="connsiteY145" fmla="*/ 2293748 h 5303520"/>
                <a:gd name="connsiteX146" fmla="*/ 5516631 w 6318157"/>
                <a:gd name="connsiteY146" fmla="*/ 2288402 h 5303520"/>
                <a:gd name="connsiteX147" fmla="*/ 5523506 w 6318157"/>
                <a:gd name="connsiteY147" fmla="*/ 2339468 h 5303520"/>
                <a:gd name="connsiteX148" fmla="*/ 5399681 w 6318157"/>
                <a:gd name="connsiteY148" fmla="*/ 2505203 h 5303520"/>
                <a:gd name="connsiteX149" fmla="*/ 5360918 w 6318157"/>
                <a:gd name="connsiteY149" fmla="*/ 2654079 h 5303520"/>
                <a:gd name="connsiteX150" fmla="*/ 5346341 w 6318157"/>
                <a:gd name="connsiteY150" fmla="*/ 2575688 h 5303520"/>
                <a:gd name="connsiteX151" fmla="*/ 5304431 w 6318157"/>
                <a:gd name="connsiteY151" fmla="*/ 2575688 h 5303520"/>
                <a:gd name="connsiteX152" fmla="*/ 5273951 w 6318157"/>
                <a:gd name="connsiteY152" fmla="*/ 2518538 h 5303520"/>
                <a:gd name="connsiteX153" fmla="*/ 5203714 w 6318157"/>
                <a:gd name="connsiteY153" fmla="*/ 2560982 h 5303520"/>
                <a:gd name="connsiteX154" fmla="*/ 5070116 w 6318157"/>
                <a:gd name="connsiteY154" fmla="*/ 2501393 h 5303520"/>
                <a:gd name="connsiteX155" fmla="*/ 4991763 w 6318157"/>
                <a:gd name="connsiteY155" fmla="*/ 2533567 h 5303520"/>
                <a:gd name="connsiteX156" fmla="*/ 4904381 w 6318157"/>
                <a:gd name="connsiteY156" fmla="*/ 2524253 h 5303520"/>
                <a:gd name="connsiteX157" fmla="*/ 4875806 w 6318157"/>
                <a:gd name="connsiteY157" fmla="*/ 2455673 h 5303520"/>
                <a:gd name="connsiteX158" fmla="*/ 4803416 w 6318157"/>
                <a:gd name="connsiteY158" fmla="*/ 2444243 h 5303520"/>
                <a:gd name="connsiteX159" fmla="*/ 4822466 w 6318157"/>
                <a:gd name="connsiteY159" fmla="*/ 2369948 h 5303520"/>
                <a:gd name="connsiteX160" fmla="*/ 4731026 w 6318157"/>
                <a:gd name="connsiteY160" fmla="*/ 2301368 h 5303520"/>
                <a:gd name="connsiteX161" fmla="*/ 4699221 w 6318157"/>
                <a:gd name="connsiteY161" fmla="*/ 2324348 h 5303520"/>
                <a:gd name="connsiteX162" fmla="*/ 4637681 w 6318157"/>
                <a:gd name="connsiteY162" fmla="*/ 2288033 h 5303520"/>
                <a:gd name="connsiteX163" fmla="*/ 4660541 w 6318157"/>
                <a:gd name="connsiteY163" fmla="*/ 2213738 h 5303520"/>
                <a:gd name="connsiteX164" fmla="*/ 4433846 w 6318157"/>
                <a:gd name="connsiteY164" fmla="*/ 2230883 h 5303520"/>
                <a:gd name="connsiteX165" fmla="*/ 4325509 w 6318157"/>
                <a:gd name="connsiteY165" fmla="*/ 2202511 h 5303520"/>
                <a:gd name="connsiteX166" fmla="*/ 3705308 w 6318157"/>
                <a:gd name="connsiteY166" fmla="*/ 2035534 h 5303520"/>
                <a:gd name="connsiteX167" fmla="*/ 3641697 w 6318157"/>
                <a:gd name="connsiteY167" fmla="*/ 1677725 h 5303520"/>
                <a:gd name="connsiteX168" fmla="*/ 3458817 w 6318157"/>
                <a:gd name="connsiteY168" fmla="*/ 1526650 h 5303520"/>
                <a:gd name="connsiteX169" fmla="*/ 3593989 w 6318157"/>
                <a:gd name="connsiteY169" fmla="*/ 1343770 h 5303520"/>
                <a:gd name="connsiteX170" fmla="*/ 3601941 w 6318157"/>
                <a:gd name="connsiteY170" fmla="*/ 1097280 h 5303520"/>
                <a:gd name="connsiteX171" fmla="*/ 3148716 w 6318157"/>
                <a:gd name="connsiteY171" fmla="*/ 906448 h 5303520"/>
                <a:gd name="connsiteX172" fmla="*/ 2806810 w 6318157"/>
                <a:gd name="connsiteY172" fmla="*/ 834887 h 5303520"/>
                <a:gd name="connsiteX173" fmla="*/ 2600076 w 6318157"/>
                <a:gd name="connsiteY173" fmla="*/ 811033 h 5303520"/>
                <a:gd name="connsiteX174" fmla="*/ 2544417 w 6318157"/>
                <a:gd name="connsiteY174" fmla="*/ 580445 h 5303520"/>
                <a:gd name="connsiteX175" fmla="*/ 2464904 w 6318157"/>
                <a:gd name="connsiteY175" fmla="*/ 357808 h 5303520"/>
                <a:gd name="connsiteX176" fmla="*/ 2417196 w 6318157"/>
                <a:gd name="connsiteY176" fmla="*/ 230587 h 5303520"/>
                <a:gd name="connsiteX177" fmla="*/ 2496709 w 6318157"/>
                <a:gd name="connsiteY177" fmla="*/ 135172 h 5303520"/>
                <a:gd name="connsiteX0" fmla="*/ 2496709 w 6318157"/>
                <a:gd name="connsiteY0" fmla="*/ 135172 h 5303520"/>
                <a:gd name="connsiteX1" fmla="*/ 2393343 w 6318157"/>
                <a:gd name="connsiteY1" fmla="*/ 71561 h 5303520"/>
                <a:gd name="connsiteX2" fmla="*/ 2210463 w 6318157"/>
                <a:gd name="connsiteY2" fmla="*/ 79513 h 5303520"/>
                <a:gd name="connsiteX3" fmla="*/ 2059388 w 6318157"/>
                <a:gd name="connsiteY3" fmla="*/ 0 h 5303520"/>
                <a:gd name="connsiteX4" fmla="*/ 1908313 w 6318157"/>
                <a:gd name="connsiteY4" fmla="*/ 103367 h 5303520"/>
                <a:gd name="connsiteX5" fmla="*/ 1884459 w 6318157"/>
                <a:gd name="connsiteY5" fmla="*/ 310101 h 5303520"/>
                <a:gd name="connsiteX6" fmla="*/ 1773141 w 6318157"/>
                <a:gd name="connsiteY6" fmla="*/ 294198 h 5303520"/>
                <a:gd name="connsiteX7" fmla="*/ 1606163 w 6318157"/>
                <a:gd name="connsiteY7" fmla="*/ 318052 h 5303520"/>
                <a:gd name="connsiteX8" fmla="*/ 1391478 w 6318157"/>
                <a:gd name="connsiteY8" fmla="*/ 190831 h 5303520"/>
                <a:gd name="connsiteX9" fmla="*/ 1256306 w 6318157"/>
                <a:gd name="connsiteY9" fmla="*/ 190831 h 5303520"/>
                <a:gd name="connsiteX10" fmla="*/ 1208598 w 6318157"/>
                <a:gd name="connsiteY10" fmla="*/ 381662 h 5303520"/>
                <a:gd name="connsiteX11" fmla="*/ 1041621 w 6318157"/>
                <a:gd name="connsiteY11" fmla="*/ 548640 h 5303520"/>
                <a:gd name="connsiteX12" fmla="*/ 930303 w 6318157"/>
                <a:gd name="connsiteY12" fmla="*/ 628153 h 5303520"/>
                <a:gd name="connsiteX13" fmla="*/ 842838 w 6318157"/>
                <a:gd name="connsiteY13" fmla="*/ 572494 h 5303520"/>
                <a:gd name="connsiteX14" fmla="*/ 747423 w 6318157"/>
                <a:gd name="connsiteY14" fmla="*/ 755374 h 5303520"/>
                <a:gd name="connsiteX15" fmla="*/ 222636 w 6318157"/>
                <a:gd name="connsiteY15" fmla="*/ 930302 h 5303520"/>
                <a:gd name="connsiteX16" fmla="*/ 254442 w 6318157"/>
                <a:gd name="connsiteY16" fmla="*/ 1073426 h 5303520"/>
                <a:gd name="connsiteX17" fmla="*/ 302149 w 6318157"/>
                <a:gd name="connsiteY17" fmla="*/ 1256306 h 5303520"/>
                <a:gd name="connsiteX18" fmla="*/ 341906 w 6318157"/>
                <a:gd name="connsiteY18" fmla="*/ 1288111 h 5303520"/>
                <a:gd name="connsiteX19" fmla="*/ 508883 w 6318157"/>
                <a:gd name="connsiteY19" fmla="*/ 1319916 h 5303520"/>
                <a:gd name="connsiteX20" fmla="*/ 532737 w 6318157"/>
                <a:gd name="connsiteY20" fmla="*/ 1542553 h 5303520"/>
                <a:gd name="connsiteX21" fmla="*/ 930303 w 6318157"/>
                <a:gd name="connsiteY21" fmla="*/ 1717481 h 5303520"/>
                <a:gd name="connsiteX22" fmla="*/ 818984 w 6318157"/>
                <a:gd name="connsiteY22" fmla="*/ 1844702 h 5303520"/>
                <a:gd name="connsiteX23" fmla="*/ 644056 w 6318157"/>
                <a:gd name="connsiteY23" fmla="*/ 1828800 h 5303520"/>
                <a:gd name="connsiteX24" fmla="*/ 636104 w 6318157"/>
                <a:gd name="connsiteY24" fmla="*/ 2075290 h 5303520"/>
                <a:gd name="connsiteX25" fmla="*/ 755374 w 6318157"/>
                <a:gd name="connsiteY25" fmla="*/ 2178657 h 5303520"/>
                <a:gd name="connsiteX26" fmla="*/ 818984 w 6318157"/>
                <a:gd name="connsiteY26" fmla="*/ 2289975 h 5303520"/>
                <a:gd name="connsiteX27" fmla="*/ 818984 w 6318157"/>
                <a:gd name="connsiteY27" fmla="*/ 2329732 h 5303520"/>
                <a:gd name="connsiteX28" fmla="*/ 580445 w 6318157"/>
                <a:gd name="connsiteY28" fmla="*/ 2361537 h 5303520"/>
                <a:gd name="connsiteX29" fmla="*/ 485029 w 6318157"/>
                <a:gd name="connsiteY29" fmla="*/ 2393342 h 5303520"/>
                <a:gd name="connsiteX30" fmla="*/ 437322 w 6318157"/>
                <a:gd name="connsiteY30" fmla="*/ 2544417 h 5303520"/>
                <a:gd name="connsiteX31" fmla="*/ 238539 w 6318157"/>
                <a:gd name="connsiteY31" fmla="*/ 2615979 h 5303520"/>
                <a:gd name="connsiteX32" fmla="*/ 294198 w 6318157"/>
                <a:gd name="connsiteY32" fmla="*/ 2687541 h 5303520"/>
                <a:gd name="connsiteX33" fmla="*/ 405516 w 6318157"/>
                <a:gd name="connsiteY33" fmla="*/ 2727297 h 5303520"/>
                <a:gd name="connsiteX34" fmla="*/ 349857 w 6318157"/>
                <a:gd name="connsiteY34" fmla="*/ 2854518 h 5303520"/>
                <a:gd name="connsiteX35" fmla="*/ 206734 w 6318157"/>
                <a:gd name="connsiteY35" fmla="*/ 3021495 h 5303520"/>
                <a:gd name="connsiteX36" fmla="*/ 166977 w 6318157"/>
                <a:gd name="connsiteY36" fmla="*/ 3260034 h 5303520"/>
                <a:gd name="connsiteX37" fmla="*/ 103367 w 6318157"/>
                <a:gd name="connsiteY37" fmla="*/ 3450866 h 5303520"/>
                <a:gd name="connsiteX38" fmla="*/ 0 w 6318157"/>
                <a:gd name="connsiteY38" fmla="*/ 3570135 h 5303520"/>
                <a:gd name="connsiteX39" fmla="*/ 0 w 6318157"/>
                <a:gd name="connsiteY39" fmla="*/ 3649648 h 5303520"/>
                <a:gd name="connsiteX40" fmla="*/ 15903 w 6318157"/>
                <a:gd name="connsiteY40" fmla="*/ 3729161 h 5303520"/>
                <a:gd name="connsiteX41" fmla="*/ 127221 w 6318157"/>
                <a:gd name="connsiteY41" fmla="*/ 3745064 h 5303520"/>
                <a:gd name="connsiteX42" fmla="*/ 190831 w 6318157"/>
                <a:gd name="connsiteY42" fmla="*/ 3641697 h 5303520"/>
                <a:gd name="connsiteX43" fmla="*/ 326003 w 6318157"/>
                <a:gd name="connsiteY43" fmla="*/ 3586038 h 5303520"/>
                <a:gd name="connsiteX44" fmla="*/ 326003 w 6318157"/>
                <a:gd name="connsiteY44" fmla="*/ 3586038 h 5303520"/>
                <a:gd name="connsiteX45" fmla="*/ 445273 w 6318157"/>
                <a:gd name="connsiteY45" fmla="*/ 3705307 h 5303520"/>
                <a:gd name="connsiteX46" fmla="*/ 413468 w 6318157"/>
                <a:gd name="connsiteY46" fmla="*/ 3760967 h 5303520"/>
                <a:gd name="connsiteX47" fmla="*/ 357809 w 6318157"/>
                <a:gd name="connsiteY47" fmla="*/ 4174434 h 5303520"/>
                <a:gd name="connsiteX48" fmla="*/ 556591 w 6318157"/>
                <a:gd name="connsiteY48" fmla="*/ 3991554 h 5303520"/>
                <a:gd name="connsiteX49" fmla="*/ 620202 w 6318157"/>
                <a:gd name="connsiteY49" fmla="*/ 4023360 h 5303520"/>
                <a:gd name="connsiteX50" fmla="*/ 723569 w 6318157"/>
                <a:gd name="connsiteY50" fmla="*/ 4039262 h 5303520"/>
                <a:gd name="connsiteX51" fmla="*/ 795130 w 6318157"/>
                <a:gd name="connsiteY51" fmla="*/ 4150581 h 5303520"/>
                <a:gd name="connsiteX52" fmla="*/ 1025718 w 6318157"/>
                <a:gd name="connsiteY52" fmla="*/ 4253947 h 5303520"/>
                <a:gd name="connsiteX53" fmla="*/ 1176793 w 6318157"/>
                <a:gd name="connsiteY53" fmla="*/ 4500438 h 5303520"/>
                <a:gd name="connsiteX54" fmla="*/ 1144988 w 6318157"/>
                <a:gd name="connsiteY54" fmla="*/ 4595854 h 5303520"/>
                <a:gd name="connsiteX55" fmla="*/ 1614115 w 6318157"/>
                <a:gd name="connsiteY55" fmla="*/ 4842344 h 5303520"/>
                <a:gd name="connsiteX56" fmla="*/ 1614115 w 6318157"/>
                <a:gd name="connsiteY56" fmla="*/ 4993419 h 5303520"/>
                <a:gd name="connsiteX57" fmla="*/ 1614115 w 6318157"/>
                <a:gd name="connsiteY57" fmla="*/ 5128591 h 5303520"/>
                <a:gd name="connsiteX58" fmla="*/ 1653871 w 6318157"/>
                <a:gd name="connsiteY58" fmla="*/ 5255812 h 5303520"/>
                <a:gd name="connsiteX59" fmla="*/ 1844703 w 6318157"/>
                <a:gd name="connsiteY59" fmla="*/ 5303520 h 5303520"/>
                <a:gd name="connsiteX60" fmla="*/ 1844703 w 6318157"/>
                <a:gd name="connsiteY60" fmla="*/ 5303520 h 5303520"/>
                <a:gd name="connsiteX61" fmla="*/ 1971923 w 6318157"/>
                <a:gd name="connsiteY61" fmla="*/ 5247861 h 5303520"/>
                <a:gd name="connsiteX62" fmla="*/ 2115047 w 6318157"/>
                <a:gd name="connsiteY62" fmla="*/ 5239909 h 5303520"/>
                <a:gd name="connsiteX63" fmla="*/ 2170706 w 6318157"/>
                <a:gd name="connsiteY63" fmla="*/ 5144494 h 5303520"/>
                <a:gd name="connsiteX64" fmla="*/ 2083242 w 6318157"/>
                <a:gd name="connsiteY64" fmla="*/ 5080883 h 5303520"/>
                <a:gd name="connsiteX65" fmla="*/ 2011680 w 6318157"/>
                <a:gd name="connsiteY65" fmla="*/ 5033175 h 5303520"/>
                <a:gd name="connsiteX66" fmla="*/ 1932167 w 6318157"/>
                <a:gd name="connsiteY66" fmla="*/ 4937760 h 5303520"/>
                <a:gd name="connsiteX67" fmla="*/ 1884459 w 6318157"/>
                <a:gd name="connsiteY67" fmla="*/ 4834393 h 5303520"/>
                <a:gd name="connsiteX68" fmla="*/ 1940118 w 6318157"/>
                <a:gd name="connsiteY68" fmla="*/ 4770782 h 5303520"/>
                <a:gd name="connsiteX69" fmla="*/ 2226365 w 6318157"/>
                <a:gd name="connsiteY69" fmla="*/ 4683318 h 5303520"/>
                <a:gd name="connsiteX70" fmla="*/ 2313829 w 6318157"/>
                <a:gd name="connsiteY70" fmla="*/ 4707172 h 5303520"/>
                <a:gd name="connsiteX71" fmla="*/ 2449002 w 6318157"/>
                <a:gd name="connsiteY71" fmla="*/ 4731026 h 5303520"/>
                <a:gd name="connsiteX72" fmla="*/ 2504661 w 6318157"/>
                <a:gd name="connsiteY72" fmla="*/ 4826441 h 5303520"/>
                <a:gd name="connsiteX73" fmla="*/ 2584174 w 6318157"/>
                <a:gd name="connsiteY73" fmla="*/ 4818490 h 5303520"/>
                <a:gd name="connsiteX74" fmla="*/ 2798859 w 6318157"/>
                <a:gd name="connsiteY74" fmla="*/ 4818490 h 5303520"/>
                <a:gd name="connsiteX75" fmla="*/ 2934031 w 6318157"/>
                <a:gd name="connsiteY75" fmla="*/ 4945711 h 5303520"/>
                <a:gd name="connsiteX76" fmla="*/ 2910177 w 6318157"/>
                <a:gd name="connsiteY76" fmla="*/ 5136542 h 5303520"/>
                <a:gd name="connsiteX77" fmla="*/ 2981739 w 6318157"/>
                <a:gd name="connsiteY77" fmla="*/ 5080883 h 5303520"/>
                <a:gd name="connsiteX78" fmla="*/ 3101009 w 6318157"/>
                <a:gd name="connsiteY78" fmla="*/ 5144494 h 5303520"/>
                <a:gd name="connsiteX79" fmla="*/ 3164619 w 6318157"/>
                <a:gd name="connsiteY79" fmla="*/ 4842344 h 5303520"/>
                <a:gd name="connsiteX80" fmla="*/ 3116911 w 6318157"/>
                <a:gd name="connsiteY80" fmla="*/ 4476584 h 5303520"/>
                <a:gd name="connsiteX81" fmla="*/ 3156668 w 6318157"/>
                <a:gd name="connsiteY81" fmla="*/ 4365266 h 5303520"/>
                <a:gd name="connsiteX82" fmla="*/ 3323645 w 6318157"/>
                <a:gd name="connsiteY82" fmla="*/ 4301655 h 5303520"/>
                <a:gd name="connsiteX83" fmla="*/ 3482671 w 6318157"/>
                <a:gd name="connsiteY83" fmla="*/ 4253947 h 5303520"/>
                <a:gd name="connsiteX84" fmla="*/ 3570136 w 6318157"/>
                <a:gd name="connsiteY84" fmla="*/ 4333461 h 5303520"/>
                <a:gd name="connsiteX85" fmla="*/ 3530379 w 6318157"/>
                <a:gd name="connsiteY85" fmla="*/ 4444779 h 5303520"/>
                <a:gd name="connsiteX86" fmla="*/ 3546282 w 6318157"/>
                <a:gd name="connsiteY86" fmla="*/ 4548146 h 5303520"/>
                <a:gd name="connsiteX87" fmla="*/ 3609892 w 6318157"/>
                <a:gd name="connsiteY87" fmla="*/ 4603805 h 5303520"/>
                <a:gd name="connsiteX88" fmla="*/ 3673503 w 6318157"/>
                <a:gd name="connsiteY88" fmla="*/ 4611756 h 5303520"/>
                <a:gd name="connsiteX89" fmla="*/ 3745064 w 6318157"/>
                <a:gd name="connsiteY89" fmla="*/ 4746928 h 5303520"/>
                <a:gd name="connsiteX90" fmla="*/ 4071068 w 6318157"/>
                <a:gd name="connsiteY90" fmla="*/ 4691269 h 5303520"/>
                <a:gd name="connsiteX91" fmla="*/ 4397071 w 6318157"/>
                <a:gd name="connsiteY91" fmla="*/ 4659464 h 5303520"/>
                <a:gd name="connsiteX92" fmla="*/ 4436828 w 6318157"/>
                <a:gd name="connsiteY92" fmla="*/ 4762831 h 5303520"/>
                <a:gd name="connsiteX93" fmla="*/ 4500438 w 6318157"/>
                <a:gd name="connsiteY93" fmla="*/ 4731026 h 5303520"/>
                <a:gd name="connsiteX94" fmla="*/ 4595854 w 6318157"/>
                <a:gd name="connsiteY94" fmla="*/ 4659464 h 5303520"/>
                <a:gd name="connsiteX95" fmla="*/ 4659464 w 6318157"/>
                <a:gd name="connsiteY95" fmla="*/ 4500438 h 5303520"/>
                <a:gd name="connsiteX96" fmla="*/ 4683318 w 6318157"/>
                <a:gd name="connsiteY96" fmla="*/ 4277801 h 5303520"/>
                <a:gd name="connsiteX97" fmla="*/ 4516341 w 6318157"/>
                <a:gd name="connsiteY97" fmla="*/ 4222142 h 5303520"/>
                <a:gd name="connsiteX98" fmla="*/ 4548146 w 6318157"/>
                <a:gd name="connsiteY98" fmla="*/ 4047214 h 5303520"/>
                <a:gd name="connsiteX99" fmla="*/ 4619708 w 6318157"/>
                <a:gd name="connsiteY99" fmla="*/ 3991554 h 5303520"/>
                <a:gd name="connsiteX100" fmla="*/ 4738977 w 6318157"/>
                <a:gd name="connsiteY100" fmla="*/ 3856382 h 5303520"/>
                <a:gd name="connsiteX101" fmla="*/ 4826442 w 6318157"/>
                <a:gd name="connsiteY101" fmla="*/ 3737113 h 5303520"/>
                <a:gd name="connsiteX102" fmla="*/ 4929809 w 6318157"/>
                <a:gd name="connsiteY102" fmla="*/ 3824577 h 5303520"/>
                <a:gd name="connsiteX103" fmla="*/ 4921857 w 6318157"/>
                <a:gd name="connsiteY103" fmla="*/ 3991554 h 5303520"/>
                <a:gd name="connsiteX104" fmla="*/ 4977516 w 6318157"/>
                <a:gd name="connsiteY104" fmla="*/ 4015408 h 5303520"/>
                <a:gd name="connsiteX105" fmla="*/ 5025224 w 6318157"/>
                <a:gd name="connsiteY105" fmla="*/ 3919993 h 5303520"/>
                <a:gd name="connsiteX106" fmla="*/ 5072932 w 6318157"/>
                <a:gd name="connsiteY106" fmla="*/ 3919993 h 5303520"/>
                <a:gd name="connsiteX107" fmla="*/ 5144494 w 6318157"/>
                <a:gd name="connsiteY107" fmla="*/ 3816626 h 5303520"/>
                <a:gd name="connsiteX108" fmla="*/ 5160396 w 6318157"/>
                <a:gd name="connsiteY108" fmla="*/ 3745064 h 5303520"/>
                <a:gd name="connsiteX109" fmla="*/ 5390984 w 6318157"/>
                <a:gd name="connsiteY109" fmla="*/ 3697356 h 5303520"/>
                <a:gd name="connsiteX110" fmla="*/ 5486400 w 6318157"/>
                <a:gd name="connsiteY110" fmla="*/ 3593989 h 5303520"/>
                <a:gd name="connsiteX111" fmla="*/ 5390984 w 6318157"/>
                <a:gd name="connsiteY111" fmla="*/ 3530379 h 5303520"/>
                <a:gd name="connsiteX112" fmla="*/ 5343276 w 6318157"/>
                <a:gd name="connsiteY112" fmla="*/ 3291840 h 5303520"/>
                <a:gd name="connsiteX113" fmla="*/ 5478449 w 6318157"/>
                <a:gd name="connsiteY113" fmla="*/ 3021495 h 5303520"/>
                <a:gd name="connsiteX114" fmla="*/ 5820355 w 6318157"/>
                <a:gd name="connsiteY114" fmla="*/ 2949934 h 5303520"/>
                <a:gd name="connsiteX115" fmla="*/ 6020959 w 6318157"/>
                <a:gd name="connsiteY115" fmla="*/ 2817743 h 5303520"/>
                <a:gd name="connsiteX116" fmla="*/ 6058811 w 6318157"/>
                <a:gd name="connsiteY116" fmla="*/ 2840189 h 5303520"/>
                <a:gd name="connsiteX117" fmla="*/ 6114056 w 6318157"/>
                <a:gd name="connsiteY117" fmla="*/ 2819234 h 5303520"/>
                <a:gd name="connsiteX118" fmla="*/ 6152156 w 6318157"/>
                <a:gd name="connsiteY118" fmla="*/ 2849714 h 5303520"/>
                <a:gd name="connsiteX119" fmla="*/ 6260741 w 6318157"/>
                <a:gd name="connsiteY119" fmla="*/ 2828759 h 5303520"/>
                <a:gd name="connsiteX120" fmla="*/ 6292298 w 6318157"/>
                <a:gd name="connsiteY120" fmla="*/ 2839444 h 5303520"/>
                <a:gd name="connsiteX121" fmla="*/ 6304556 w 6318157"/>
                <a:gd name="connsiteY121" fmla="*/ 2798279 h 5303520"/>
                <a:gd name="connsiteX122" fmla="*/ 6306461 w 6318157"/>
                <a:gd name="connsiteY122" fmla="*/ 2769704 h 5303520"/>
                <a:gd name="connsiteX123" fmla="*/ 6317891 w 6318157"/>
                <a:gd name="connsiteY123" fmla="*/ 2758274 h 5303520"/>
                <a:gd name="connsiteX124" fmla="*/ 6268361 w 6318157"/>
                <a:gd name="connsiteY124" fmla="*/ 2735414 h 5303520"/>
                <a:gd name="connsiteX125" fmla="*/ 6220736 w 6318157"/>
                <a:gd name="connsiteY125" fmla="*/ 2503749 h 5303520"/>
                <a:gd name="connsiteX126" fmla="*/ 6169301 w 6318157"/>
                <a:gd name="connsiteY126" fmla="*/ 2529968 h 5303520"/>
                <a:gd name="connsiteX127" fmla="*/ 6119771 w 6318157"/>
                <a:gd name="connsiteY127" fmla="*/ 2493479 h 5303520"/>
                <a:gd name="connsiteX128" fmla="*/ 6051191 w 6318157"/>
                <a:gd name="connsiteY128" fmla="*/ 2478533 h 5303520"/>
                <a:gd name="connsiteX129" fmla="*/ 6053096 w 6318157"/>
                <a:gd name="connsiteY129" fmla="*/ 2394713 h 5303520"/>
                <a:gd name="connsiteX130" fmla="*/ 6027337 w 6318157"/>
                <a:gd name="connsiteY130" fmla="*/ 2429537 h 5303520"/>
                <a:gd name="connsiteX131" fmla="*/ 5994041 w 6318157"/>
                <a:gd name="connsiteY131" fmla="*/ 2371853 h 5303520"/>
                <a:gd name="connsiteX132" fmla="*/ 5976896 w 6318157"/>
                <a:gd name="connsiteY132" fmla="*/ 2232788 h 5303520"/>
                <a:gd name="connsiteX133" fmla="*/ 5915936 w 6318157"/>
                <a:gd name="connsiteY133" fmla="*/ 2234693 h 5303520"/>
                <a:gd name="connsiteX134" fmla="*/ 5892910 w 6318157"/>
                <a:gd name="connsiteY134" fmla="*/ 2169877 h 5303520"/>
                <a:gd name="connsiteX135" fmla="*/ 5813066 w 6318157"/>
                <a:gd name="connsiteY135" fmla="*/ 2200403 h 5303520"/>
                <a:gd name="connsiteX136" fmla="*/ 5752106 w 6318157"/>
                <a:gd name="connsiteY136" fmla="*/ 2166113 h 5303520"/>
                <a:gd name="connsiteX137" fmla="*/ 5719721 w 6318157"/>
                <a:gd name="connsiteY137" fmla="*/ 2187068 h 5303520"/>
                <a:gd name="connsiteX138" fmla="*/ 5653046 w 6318157"/>
                <a:gd name="connsiteY138" fmla="*/ 2169923 h 5303520"/>
                <a:gd name="connsiteX139" fmla="*/ 5677231 w 6318157"/>
                <a:gd name="connsiteY139" fmla="*/ 2146852 h 5303520"/>
                <a:gd name="connsiteX140" fmla="*/ 5628281 w 6318157"/>
                <a:gd name="connsiteY140" fmla="*/ 2105153 h 5303520"/>
                <a:gd name="connsiteX141" fmla="*/ 5488388 w 6318157"/>
                <a:gd name="connsiteY141" fmla="*/ 2108421 h 5303520"/>
                <a:gd name="connsiteX142" fmla="*/ 5453021 w 6318157"/>
                <a:gd name="connsiteY142" fmla="*/ 2187068 h 5303520"/>
                <a:gd name="connsiteX143" fmla="*/ 5472071 w 6318157"/>
                <a:gd name="connsiteY143" fmla="*/ 2234693 h 5303520"/>
                <a:gd name="connsiteX144" fmla="*/ 5422541 w 6318157"/>
                <a:gd name="connsiteY144" fmla="*/ 2248028 h 5303520"/>
                <a:gd name="connsiteX145" fmla="*/ 5451116 w 6318157"/>
                <a:gd name="connsiteY145" fmla="*/ 2293748 h 5303520"/>
                <a:gd name="connsiteX146" fmla="*/ 5516631 w 6318157"/>
                <a:gd name="connsiteY146" fmla="*/ 2288402 h 5303520"/>
                <a:gd name="connsiteX147" fmla="*/ 5523506 w 6318157"/>
                <a:gd name="connsiteY147" fmla="*/ 2339468 h 5303520"/>
                <a:gd name="connsiteX148" fmla="*/ 5399681 w 6318157"/>
                <a:gd name="connsiteY148" fmla="*/ 2505203 h 5303520"/>
                <a:gd name="connsiteX149" fmla="*/ 5360918 w 6318157"/>
                <a:gd name="connsiteY149" fmla="*/ 2654079 h 5303520"/>
                <a:gd name="connsiteX150" fmla="*/ 5346341 w 6318157"/>
                <a:gd name="connsiteY150" fmla="*/ 2575688 h 5303520"/>
                <a:gd name="connsiteX151" fmla="*/ 5304431 w 6318157"/>
                <a:gd name="connsiteY151" fmla="*/ 2575688 h 5303520"/>
                <a:gd name="connsiteX152" fmla="*/ 5273951 w 6318157"/>
                <a:gd name="connsiteY152" fmla="*/ 2518538 h 5303520"/>
                <a:gd name="connsiteX153" fmla="*/ 5203714 w 6318157"/>
                <a:gd name="connsiteY153" fmla="*/ 2560982 h 5303520"/>
                <a:gd name="connsiteX154" fmla="*/ 5070116 w 6318157"/>
                <a:gd name="connsiteY154" fmla="*/ 2501393 h 5303520"/>
                <a:gd name="connsiteX155" fmla="*/ 4991763 w 6318157"/>
                <a:gd name="connsiteY155" fmla="*/ 2533567 h 5303520"/>
                <a:gd name="connsiteX156" fmla="*/ 4904381 w 6318157"/>
                <a:gd name="connsiteY156" fmla="*/ 2524253 h 5303520"/>
                <a:gd name="connsiteX157" fmla="*/ 4875806 w 6318157"/>
                <a:gd name="connsiteY157" fmla="*/ 2455673 h 5303520"/>
                <a:gd name="connsiteX158" fmla="*/ 4803416 w 6318157"/>
                <a:gd name="connsiteY158" fmla="*/ 2444243 h 5303520"/>
                <a:gd name="connsiteX159" fmla="*/ 4822466 w 6318157"/>
                <a:gd name="connsiteY159" fmla="*/ 2369948 h 5303520"/>
                <a:gd name="connsiteX160" fmla="*/ 4731026 w 6318157"/>
                <a:gd name="connsiteY160" fmla="*/ 2301368 h 5303520"/>
                <a:gd name="connsiteX161" fmla="*/ 4699221 w 6318157"/>
                <a:gd name="connsiteY161" fmla="*/ 2324348 h 5303520"/>
                <a:gd name="connsiteX162" fmla="*/ 4637681 w 6318157"/>
                <a:gd name="connsiteY162" fmla="*/ 2288033 h 5303520"/>
                <a:gd name="connsiteX163" fmla="*/ 4660541 w 6318157"/>
                <a:gd name="connsiteY163" fmla="*/ 2213738 h 5303520"/>
                <a:gd name="connsiteX164" fmla="*/ 4433846 w 6318157"/>
                <a:gd name="connsiteY164" fmla="*/ 2230883 h 5303520"/>
                <a:gd name="connsiteX165" fmla="*/ 4325509 w 6318157"/>
                <a:gd name="connsiteY165" fmla="*/ 2202511 h 5303520"/>
                <a:gd name="connsiteX166" fmla="*/ 4087136 w 6318157"/>
                <a:gd name="connsiteY166" fmla="*/ 1998473 h 5303520"/>
                <a:gd name="connsiteX167" fmla="*/ 3705308 w 6318157"/>
                <a:gd name="connsiteY167" fmla="*/ 2035534 h 5303520"/>
                <a:gd name="connsiteX168" fmla="*/ 3641697 w 6318157"/>
                <a:gd name="connsiteY168" fmla="*/ 1677725 h 5303520"/>
                <a:gd name="connsiteX169" fmla="*/ 3458817 w 6318157"/>
                <a:gd name="connsiteY169" fmla="*/ 1526650 h 5303520"/>
                <a:gd name="connsiteX170" fmla="*/ 3593989 w 6318157"/>
                <a:gd name="connsiteY170" fmla="*/ 1343770 h 5303520"/>
                <a:gd name="connsiteX171" fmla="*/ 3601941 w 6318157"/>
                <a:gd name="connsiteY171" fmla="*/ 1097280 h 5303520"/>
                <a:gd name="connsiteX172" fmla="*/ 3148716 w 6318157"/>
                <a:gd name="connsiteY172" fmla="*/ 906448 h 5303520"/>
                <a:gd name="connsiteX173" fmla="*/ 2806810 w 6318157"/>
                <a:gd name="connsiteY173" fmla="*/ 834887 h 5303520"/>
                <a:gd name="connsiteX174" fmla="*/ 2600076 w 6318157"/>
                <a:gd name="connsiteY174" fmla="*/ 811033 h 5303520"/>
                <a:gd name="connsiteX175" fmla="*/ 2544417 w 6318157"/>
                <a:gd name="connsiteY175" fmla="*/ 580445 h 5303520"/>
                <a:gd name="connsiteX176" fmla="*/ 2464904 w 6318157"/>
                <a:gd name="connsiteY176" fmla="*/ 357808 h 5303520"/>
                <a:gd name="connsiteX177" fmla="*/ 2417196 w 6318157"/>
                <a:gd name="connsiteY177" fmla="*/ 230587 h 5303520"/>
                <a:gd name="connsiteX178" fmla="*/ 2496709 w 6318157"/>
                <a:gd name="connsiteY178" fmla="*/ 135172 h 5303520"/>
                <a:gd name="connsiteX0" fmla="*/ 2496709 w 6318157"/>
                <a:gd name="connsiteY0" fmla="*/ 135172 h 5303520"/>
                <a:gd name="connsiteX1" fmla="*/ 2393343 w 6318157"/>
                <a:gd name="connsiteY1" fmla="*/ 71561 h 5303520"/>
                <a:gd name="connsiteX2" fmla="*/ 2210463 w 6318157"/>
                <a:gd name="connsiteY2" fmla="*/ 79513 h 5303520"/>
                <a:gd name="connsiteX3" fmla="*/ 2059388 w 6318157"/>
                <a:gd name="connsiteY3" fmla="*/ 0 h 5303520"/>
                <a:gd name="connsiteX4" fmla="*/ 1908313 w 6318157"/>
                <a:gd name="connsiteY4" fmla="*/ 103367 h 5303520"/>
                <a:gd name="connsiteX5" fmla="*/ 1884459 w 6318157"/>
                <a:gd name="connsiteY5" fmla="*/ 310101 h 5303520"/>
                <a:gd name="connsiteX6" fmla="*/ 1773141 w 6318157"/>
                <a:gd name="connsiteY6" fmla="*/ 294198 h 5303520"/>
                <a:gd name="connsiteX7" fmla="*/ 1606163 w 6318157"/>
                <a:gd name="connsiteY7" fmla="*/ 318052 h 5303520"/>
                <a:gd name="connsiteX8" fmla="*/ 1391478 w 6318157"/>
                <a:gd name="connsiteY8" fmla="*/ 190831 h 5303520"/>
                <a:gd name="connsiteX9" fmla="*/ 1256306 w 6318157"/>
                <a:gd name="connsiteY9" fmla="*/ 190831 h 5303520"/>
                <a:gd name="connsiteX10" fmla="*/ 1208598 w 6318157"/>
                <a:gd name="connsiteY10" fmla="*/ 381662 h 5303520"/>
                <a:gd name="connsiteX11" fmla="*/ 1041621 w 6318157"/>
                <a:gd name="connsiteY11" fmla="*/ 548640 h 5303520"/>
                <a:gd name="connsiteX12" fmla="*/ 930303 w 6318157"/>
                <a:gd name="connsiteY12" fmla="*/ 628153 h 5303520"/>
                <a:gd name="connsiteX13" fmla="*/ 842838 w 6318157"/>
                <a:gd name="connsiteY13" fmla="*/ 572494 h 5303520"/>
                <a:gd name="connsiteX14" fmla="*/ 747423 w 6318157"/>
                <a:gd name="connsiteY14" fmla="*/ 755374 h 5303520"/>
                <a:gd name="connsiteX15" fmla="*/ 222636 w 6318157"/>
                <a:gd name="connsiteY15" fmla="*/ 930302 h 5303520"/>
                <a:gd name="connsiteX16" fmla="*/ 254442 w 6318157"/>
                <a:gd name="connsiteY16" fmla="*/ 1073426 h 5303520"/>
                <a:gd name="connsiteX17" fmla="*/ 302149 w 6318157"/>
                <a:gd name="connsiteY17" fmla="*/ 1256306 h 5303520"/>
                <a:gd name="connsiteX18" fmla="*/ 341906 w 6318157"/>
                <a:gd name="connsiteY18" fmla="*/ 1288111 h 5303520"/>
                <a:gd name="connsiteX19" fmla="*/ 508883 w 6318157"/>
                <a:gd name="connsiteY19" fmla="*/ 1319916 h 5303520"/>
                <a:gd name="connsiteX20" fmla="*/ 532737 w 6318157"/>
                <a:gd name="connsiteY20" fmla="*/ 1542553 h 5303520"/>
                <a:gd name="connsiteX21" fmla="*/ 930303 w 6318157"/>
                <a:gd name="connsiteY21" fmla="*/ 1717481 h 5303520"/>
                <a:gd name="connsiteX22" fmla="*/ 818984 w 6318157"/>
                <a:gd name="connsiteY22" fmla="*/ 1844702 h 5303520"/>
                <a:gd name="connsiteX23" fmla="*/ 644056 w 6318157"/>
                <a:gd name="connsiteY23" fmla="*/ 1828800 h 5303520"/>
                <a:gd name="connsiteX24" fmla="*/ 636104 w 6318157"/>
                <a:gd name="connsiteY24" fmla="*/ 2075290 h 5303520"/>
                <a:gd name="connsiteX25" fmla="*/ 755374 w 6318157"/>
                <a:gd name="connsiteY25" fmla="*/ 2178657 h 5303520"/>
                <a:gd name="connsiteX26" fmla="*/ 818984 w 6318157"/>
                <a:gd name="connsiteY26" fmla="*/ 2289975 h 5303520"/>
                <a:gd name="connsiteX27" fmla="*/ 818984 w 6318157"/>
                <a:gd name="connsiteY27" fmla="*/ 2329732 h 5303520"/>
                <a:gd name="connsiteX28" fmla="*/ 580445 w 6318157"/>
                <a:gd name="connsiteY28" fmla="*/ 2361537 h 5303520"/>
                <a:gd name="connsiteX29" fmla="*/ 485029 w 6318157"/>
                <a:gd name="connsiteY29" fmla="*/ 2393342 h 5303520"/>
                <a:gd name="connsiteX30" fmla="*/ 437322 w 6318157"/>
                <a:gd name="connsiteY30" fmla="*/ 2544417 h 5303520"/>
                <a:gd name="connsiteX31" fmla="*/ 238539 w 6318157"/>
                <a:gd name="connsiteY31" fmla="*/ 2615979 h 5303520"/>
                <a:gd name="connsiteX32" fmla="*/ 294198 w 6318157"/>
                <a:gd name="connsiteY32" fmla="*/ 2687541 h 5303520"/>
                <a:gd name="connsiteX33" fmla="*/ 405516 w 6318157"/>
                <a:gd name="connsiteY33" fmla="*/ 2727297 h 5303520"/>
                <a:gd name="connsiteX34" fmla="*/ 349857 w 6318157"/>
                <a:gd name="connsiteY34" fmla="*/ 2854518 h 5303520"/>
                <a:gd name="connsiteX35" fmla="*/ 206734 w 6318157"/>
                <a:gd name="connsiteY35" fmla="*/ 3021495 h 5303520"/>
                <a:gd name="connsiteX36" fmla="*/ 166977 w 6318157"/>
                <a:gd name="connsiteY36" fmla="*/ 3260034 h 5303520"/>
                <a:gd name="connsiteX37" fmla="*/ 103367 w 6318157"/>
                <a:gd name="connsiteY37" fmla="*/ 3450866 h 5303520"/>
                <a:gd name="connsiteX38" fmla="*/ 0 w 6318157"/>
                <a:gd name="connsiteY38" fmla="*/ 3570135 h 5303520"/>
                <a:gd name="connsiteX39" fmla="*/ 0 w 6318157"/>
                <a:gd name="connsiteY39" fmla="*/ 3649648 h 5303520"/>
                <a:gd name="connsiteX40" fmla="*/ 15903 w 6318157"/>
                <a:gd name="connsiteY40" fmla="*/ 3729161 h 5303520"/>
                <a:gd name="connsiteX41" fmla="*/ 127221 w 6318157"/>
                <a:gd name="connsiteY41" fmla="*/ 3745064 h 5303520"/>
                <a:gd name="connsiteX42" fmla="*/ 190831 w 6318157"/>
                <a:gd name="connsiteY42" fmla="*/ 3641697 h 5303520"/>
                <a:gd name="connsiteX43" fmla="*/ 326003 w 6318157"/>
                <a:gd name="connsiteY43" fmla="*/ 3586038 h 5303520"/>
                <a:gd name="connsiteX44" fmla="*/ 326003 w 6318157"/>
                <a:gd name="connsiteY44" fmla="*/ 3586038 h 5303520"/>
                <a:gd name="connsiteX45" fmla="*/ 445273 w 6318157"/>
                <a:gd name="connsiteY45" fmla="*/ 3705307 h 5303520"/>
                <a:gd name="connsiteX46" fmla="*/ 413468 w 6318157"/>
                <a:gd name="connsiteY46" fmla="*/ 3760967 h 5303520"/>
                <a:gd name="connsiteX47" fmla="*/ 357809 w 6318157"/>
                <a:gd name="connsiteY47" fmla="*/ 4174434 h 5303520"/>
                <a:gd name="connsiteX48" fmla="*/ 556591 w 6318157"/>
                <a:gd name="connsiteY48" fmla="*/ 3991554 h 5303520"/>
                <a:gd name="connsiteX49" fmla="*/ 620202 w 6318157"/>
                <a:gd name="connsiteY49" fmla="*/ 4023360 h 5303520"/>
                <a:gd name="connsiteX50" fmla="*/ 723569 w 6318157"/>
                <a:gd name="connsiteY50" fmla="*/ 4039262 h 5303520"/>
                <a:gd name="connsiteX51" fmla="*/ 795130 w 6318157"/>
                <a:gd name="connsiteY51" fmla="*/ 4150581 h 5303520"/>
                <a:gd name="connsiteX52" fmla="*/ 1025718 w 6318157"/>
                <a:gd name="connsiteY52" fmla="*/ 4253947 h 5303520"/>
                <a:gd name="connsiteX53" fmla="*/ 1176793 w 6318157"/>
                <a:gd name="connsiteY53" fmla="*/ 4500438 h 5303520"/>
                <a:gd name="connsiteX54" fmla="*/ 1144988 w 6318157"/>
                <a:gd name="connsiteY54" fmla="*/ 4595854 h 5303520"/>
                <a:gd name="connsiteX55" fmla="*/ 1614115 w 6318157"/>
                <a:gd name="connsiteY55" fmla="*/ 4842344 h 5303520"/>
                <a:gd name="connsiteX56" fmla="*/ 1614115 w 6318157"/>
                <a:gd name="connsiteY56" fmla="*/ 4993419 h 5303520"/>
                <a:gd name="connsiteX57" fmla="*/ 1614115 w 6318157"/>
                <a:gd name="connsiteY57" fmla="*/ 5128591 h 5303520"/>
                <a:gd name="connsiteX58" fmla="*/ 1653871 w 6318157"/>
                <a:gd name="connsiteY58" fmla="*/ 5255812 h 5303520"/>
                <a:gd name="connsiteX59" fmla="*/ 1844703 w 6318157"/>
                <a:gd name="connsiteY59" fmla="*/ 5303520 h 5303520"/>
                <a:gd name="connsiteX60" fmla="*/ 1844703 w 6318157"/>
                <a:gd name="connsiteY60" fmla="*/ 5303520 h 5303520"/>
                <a:gd name="connsiteX61" fmla="*/ 1971923 w 6318157"/>
                <a:gd name="connsiteY61" fmla="*/ 5247861 h 5303520"/>
                <a:gd name="connsiteX62" fmla="*/ 2115047 w 6318157"/>
                <a:gd name="connsiteY62" fmla="*/ 5239909 h 5303520"/>
                <a:gd name="connsiteX63" fmla="*/ 2170706 w 6318157"/>
                <a:gd name="connsiteY63" fmla="*/ 5144494 h 5303520"/>
                <a:gd name="connsiteX64" fmla="*/ 2083242 w 6318157"/>
                <a:gd name="connsiteY64" fmla="*/ 5080883 h 5303520"/>
                <a:gd name="connsiteX65" fmla="*/ 2011680 w 6318157"/>
                <a:gd name="connsiteY65" fmla="*/ 5033175 h 5303520"/>
                <a:gd name="connsiteX66" fmla="*/ 1932167 w 6318157"/>
                <a:gd name="connsiteY66" fmla="*/ 4937760 h 5303520"/>
                <a:gd name="connsiteX67" fmla="*/ 1884459 w 6318157"/>
                <a:gd name="connsiteY67" fmla="*/ 4834393 h 5303520"/>
                <a:gd name="connsiteX68" fmla="*/ 1940118 w 6318157"/>
                <a:gd name="connsiteY68" fmla="*/ 4770782 h 5303520"/>
                <a:gd name="connsiteX69" fmla="*/ 2226365 w 6318157"/>
                <a:gd name="connsiteY69" fmla="*/ 4683318 h 5303520"/>
                <a:gd name="connsiteX70" fmla="*/ 2313829 w 6318157"/>
                <a:gd name="connsiteY70" fmla="*/ 4707172 h 5303520"/>
                <a:gd name="connsiteX71" fmla="*/ 2449002 w 6318157"/>
                <a:gd name="connsiteY71" fmla="*/ 4731026 h 5303520"/>
                <a:gd name="connsiteX72" fmla="*/ 2504661 w 6318157"/>
                <a:gd name="connsiteY72" fmla="*/ 4826441 h 5303520"/>
                <a:gd name="connsiteX73" fmla="*/ 2584174 w 6318157"/>
                <a:gd name="connsiteY73" fmla="*/ 4818490 h 5303520"/>
                <a:gd name="connsiteX74" fmla="*/ 2798859 w 6318157"/>
                <a:gd name="connsiteY74" fmla="*/ 4818490 h 5303520"/>
                <a:gd name="connsiteX75" fmla="*/ 2934031 w 6318157"/>
                <a:gd name="connsiteY75" fmla="*/ 4945711 h 5303520"/>
                <a:gd name="connsiteX76" fmla="*/ 2910177 w 6318157"/>
                <a:gd name="connsiteY76" fmla="*/ 5136542 h 5303520"/>
                <a:gd name="connsiteX77" fmla="*/ 2981739 w 6318157"/>
                <a:gd name="connsiteY77" fmla="*/ 5080883 h 5303520"/>
                <a:gd name="connsiteX78" fmla="*/ 3101009 w 6318157"/>
                <a:gd name="connsiteY78" fmla="*/ 5144494 h 5303520"/>
                <a:gd name="connsiteX79" fmla="*/ 3164619 w 6318157"/>
                <a:gd name="connsiteY79" fmla="*/ 4842344 h 5303520"/>
                <a:gd name="connsiteX80" fmla="*/ 3116911 w 6318157"/>
                <a:gd name="connsiteY80" fmla="*/ 4476584 h 5303520"/>
                <a:gd name="connsiteX81" fmla="*/ 3156668 w 6318157"/>
                <a:gd name="connsiteY81" fmla="*/ 4365266 h 5303520"/>
                <a:gd name="connsiteX82" fmla="*/ 3323645 w 6318157"/>
                <a:gd name="connsiteY82" fmla="*/ 4301655 h 5303520"/>
                <a:gd name="connsiteX83" fmla="*/ 3482671 w 6318157"/>
                <a:gd name="connsiteY83" fmla="*/ 4253947 h 5303520"/>
                <a:gd name="connsiteX84" fmla="*/ 3570136 w 6318157"/>
                <a:gd name="connsiteY84" fmla="*/ 4333461 h 5303520"/>
                <a:gd name="connsiteX85" fmla="*/ 3530379 w 6318157"/>
                <a:gd name="connsiteY85" fmla="*/ 4444779 h 5303520"/>
                <a:gd name="connsiteX86" fmla="*/ 3546282 w 6318157"/>
                <a:gd name="connsiteY86" fmla="*/ 4548146 h 5303520"/>
                <a:gd name="connsiteX87" fmla="*/ 3609892 w 6318157"/>
                <a:gd name="connsiteY87" fmla="*/ 4603805 h 5303520"/>
                <a:gd name="connsiteX88" fmla="*/ 3673503 w 6318157"/>
                <a:gd name="connsiteY88" fmla="*/ 4611756 h 5303520"/>
                <a:gd name="connsiteX89" fmla="*/ 3745064 w 6318157"/>
                <a:gd name="connsiteY89" fmla="*/ 4746928 h 5303520"/>
                <a:gd name="connsiteX90" fmla="*/ 4071068 w 6318157"/>
                <a:gd name="connsiteY90" fmla="*/ 4691269 h 5303520"/>
                <a:gd name="connsiteX91" fmla="*/ 4397071 w 6318157"/>
                <a:gd name="connsiteY91" fmla="*/ 4659464 h 5303520"/>
                <a:gd name="connsiteX92" fmla="*/ 4436828 w 6318157"/>
                <a:gd name="connsiteY92" fmla="*/ 4762831 h 5303520"/>
                <a:gd name="connsiteX93" fmla="*/ 4500438 w 6318157"/>
                <a:gd name="connsiteY93" fmla="*/ 4731026 h 5303520"/>
                <a:gd name="connsiteX94" fmla="*/ 4595854 w 6318157"/>
                <a:gd name="connsiteY94" fmla="*/ 4659464 h 5303520"/>
                <a:gd name="connsiteX95" fmla="*/ 4659464 w 6318157"/>
                <a:gd name="connsiteY95" fmla="*/ 4500438 h 5303520"/>
                <a:gd name="connsiteX96" fmla="*/ 4683318 w 6318157"/>
                <a:gd name="connsiteY96" fmla="*/ 4277801 h 5303520"/>
                <a:gd name="connsiteX97" fmla="*/ 4516341 w 6318157"/>
                <a:gd name="connsiteY97" fmla="*/ 4222142 h 5303520"/>
                <a:gd name="connsiteX98" fmla="*/ 4548146 w 6318157"/>
                <a:gd name="connsiteY98" fmla="*/ 4047214 h 5303520"/>
                <a:gd name="connsiteX99" fmla="*/ 4619708 w 6318157"/>
                <a:gd name="connsiteY99" fmla="*/ 3991554 h 5303520"/>
                <a:gd name="connsiteX100" fmla="*/ 4738977 w 6318157"/>
                <a:gd name="connsiteY100" fmla="*/ 3856382 h 5303520"/>
                <a:gd name="connsiteX101" fmla="*/ 4826442 w 6318157"/>
                <a:gd name="connsiteY101" fmla="*/ 3737113 h 5303520"/>
                <a:gd name="connsiteX102" fmla="*/ 4929809 w 6318157"/>
                <a:gd name="connsiteY102" fmla="*/ 3824577 h 5303520"/>
                <a:gd name="connsiteX103" fmla="*/ 4921857 w 6318157"/>
                <a:gd name="connsiteY103" fmla="*/ 3991554 h 5303520"/>
                <a:gd name="connsiteX104" fmla="*/ 4977516 w 6318157"/>
                <a:gd name="connsiteY104" fmla="*/ 4015408 h 5303520"/>
                <a:gd name="connsiteX105" fmla="*/ 5025224 w 6318157"/>
                <a:gd name="connsiteY105" fmla="*/ 3919993 h 5303520"/>
                <a:gd name="connsiteX106" fmla="*/ 5072932 w 6318157"/>
                <a:gd name="connsiteY106" fmla="*/ 3919993 h 5303520"/>
                <a:gd name="connsiteX107" fmla="*/ 5144494 w 6318157"/>
                <a:gd name="connsiteY107" fmla="*/ 3816626 h 5303520"/>
                <a:gd name="connsiteX108" fmla="*/ 5160396 w 6318157"/>
                <a:gd name="connsiteY108" fmla="*/ 3745064 h 5303520"/>
                <a:gd name="connsiteX109" fmla="*/ 5390984 w 6318157"/>
                <a:gd name="connsiteY109" fmla="*/ 3697356 h 5303520"/>
                <a:gd name="connsiteX110" fmla="*/ 5486400 w 6318157"/>
                <a:gd name="connsiteY110" fmla="*/ 3593989 h 5303520"/>
                <a:gd name="connsiteX111" fmla="*/ 5390984 w 6318157"/>
                <a:gd name="connsiteY111" fmla="*/ 3530379 h 5303520"/>
                <a:gd name="connsiteX112" fmla="*/ 5343276 w 6318157"/>
                <a:gd name="connsiteY112" fmla="*/ 3291840 h 5303520"/>
                <a:gd name="connsiteX113" fmla="*/ 5478449 w 6318157"/>
                <a:gd name="connsiteY113" fmla="*/ 3021495 h 5303520"/>
                <a:gd name="connsiteX114" fmla="*/ 5820355 w 6318157"/>
                <a:gd name="connsiteY114" fmla="*/ 2949934 h 5303520"/>
                <a:gd name="connsiteX115" fmla="*/ 6020959 w 6318157"/>
                <a:gd name="connsiteY115" fmla="*/ 2817743 h 5303520"/>
                <a:gd name="connsiteX116" fmla="*/ 6058811 w 6318157"/>
                <a:gd name="connsiteY116" fmla="*/ 2840189 h 5303520"/>
                <a:gd name="connsiteX117" fmla="*/ 6114056 w 6318157"/>
                <a:gd name="connsiteY117" fmla="*/ 2819234 h 5303520"/>
                <a:gd name="connsiteX118" fmla="*/ 6152156 w 6318157"/>
                <a:gd name="connsiteY118" fmla="*/ 2849714 h 5303520"/>
                <a:gd name="connsiteX119" fmla="*/ 6260741 w 6318157"/>
                <a:gd name="connsiteY119" fmla="*/ 2828759 h 5303520"/>
                <a:gd name="connsiteX120" fmla="*/ 6292298 w 6318157"/>
                <a:gd name="connsiteY120" fmla="*/ 2839444 h 5303520"/>
                <a:gd name="connsiteX121" fmla="*/ 6304556 w 6318157"/>
                <a:gd name="connsiteY121" fmla="*/ 2798279 h 5303520"/>
                <a:gd name="connsiteX122" fmla="*/ 6306461 w 6318157"/>
                <a:gd name="connsiteY122" fmla="*/ 2769704 h 5303520"/>
                <a:gd name="connsiteX123" fmla="*/ 6317891 w 6318157"/>
                <a:gd name="connsiteY123" fmla="*/ 2758274 h 5303520"/>
                <a:gd name="connsiteX124" fmla="*/ 6268361 w 6318157"/>
                <a:gd name="connsiteY124" fmla="*/ 2735414 h 5303520"/>
                <a:gd name="connsiteX125" fmla="*/ 6220736 w 6318157"/>
                <a:gd name="connsiteY125" fmla="*/ 2503749 h 5303520"/>
                <a:gd name="connsiteX126" fmla="*/ 6169301 w 6318157"/>
                <a:gd name="connsiteY126" fmla="*/ 2529968 h 5303520"/>
                <a:gd name="connsiteX127" fmla="*/ 6119771 w 6318157"/>
                <a:gd name="connsiteY127" fmla="*/ 2493479 h 5303520"/>
                <a:gd name="connsiteX128" fmla="*/ 6051191 w 6318157"/>
                <a:gd name="connsiteY128" fmla="*/ 2478533 h 5303520"/>
                <a:gd name="connsiteX129" fmla="*/ 6053096 w 6318157"/>
                <a:gd name="connsiteY129" fmla="*/ 2394713 h 5303520"/>
                <a:gd name="connsiteX130" fmla="*/ 6027337 w 6318157"/>
                <a:gd name="connsiteY130" fmla="*/ 2429537 h 5303520"/>
                <a:gd name="connsiteX131" fmla="*/ 5994041 w 6318157"/>
                <a:gd name="connsiteY131" fmla="*/ 2371853 h 5303520"/>
                <a:gd name="connsiteX132" fmla="*/ 5976896 w 6318157"/>
                <a:gd name="connsiteY132" fmla="*/ 2232788 h 5303520"/>
                <a:gd name="connsiteX133" fmla="*/ 5915936 w 6318157"/>
                <a:gd name="connsiteY133" fmla="*/ 2234693 h 5303520"/>
                <a:gd name="connsiteX134" fmla="*/ 5892910 w 6318157"/>
                <a:gd name="connsiteY134" fmla="*/ 2169877 h 5303520"/>
                <a:gd name="connsiteX135" fmla="*/ 5813066 w 6318157"/>
                <a:gd name="connsiteY135" fmla="*/ 2200403 h 5303520"/>
                <a:gd name="connsiteX136" fmla="*/ 5752106 w 6318157"/>
                <a:gd name="connsiteY136" fmla="*/ 2166113 h 5303520"/>
                <a:gd name="connsiteX137" fmla="*/ 5719721 w 6318157"/>
                <a:gd name="connsiteY137" fmla="*/ 2187068 h 5303520"/>
                <a:gd name="connsiteX138" fmla="*/ 5653046 w 6318157"/>
                <a:gd name="connsiteY138" fmla="*/ 2169923 h 5303520"/>
                <a:gd name="connsiteX139" fmla="*/ 5677231 w 6318157"/>
                <a:gd name="connsiteY139" fmla="*/ 2146852 h 5303520"/>
                <a:gd name="connsiteX140" fmla="*/ 5628281 w 6318157"/>
                <a:gd name="connsiteY140" fmla="*/ 2105153 h 5303520"/>
                <a:gd name="connsiteX141" fmla="*/ 5488388 w 6318157"/>
                <a:gd name="connsiteY141" fmla="*/ 2108421 h 5303520"/>
                <a:gd name="connsiteX142" fmla="*/ 5453021 w 6318157"/>
                <a:gd name="connsiteY142" fmla="*/ 2187068 h 5303520"/>
                <a:gd name="connsiteX143" fmla="*/ 5472071 w 6318157"/>
                <a:gd name="connsiteY143" fmla="*/ 2234693 h 5303520"/>
                <a:gd name="connsiteX144" fmla="*/ 5422541 w 6318157"/>
                <a:gd name="connsiteY144" fmla="*/ 2248028 h 5303520"/>
                <a:gd name="connsiteX145" fmla="*/ 5451116 w 6318157"/>
                <a:gd name="connsiteY145" fmla="*/ 2293748 h 5303520"/>
                <a:gd name="connsiteX146" fmla="*/ 5516631 w 6318157"/>
                <a:gd name="connsiteY146" fmla="*/ 2288402 h 5303520"/>
                <a:gd name="connsiteX147" fmla="*/ 5523506 w 6318157"/>
                <a:gd name="connsiteY147" fmla="*/ 2339468 h 5303520"/>
                <a:gd name="connsiteX148" fmla="*/ 5399681 w 6318157"/>
                <a:gd name="connsiteY148" fmla="*/ 2505203 h 5303520"/>
                <a:gd name="connsiteX149" fmla="*/ 5360918 w 6318157"/>
                <a:gd name="connsiteY149" fmla="*/ 2654079 h 5303520"/>
                <a:gd name="connsiteX150" fmla="*/ 5346341 w 6318157"/>
                <a:gd name="connsiteY150" fmla="*/ 2575688 h 5303520"/>
                <a:gd name="connsiteX151" fmla="*/ 5304431 w 6318157"/>
                <a:gd name="connsiteY151" fmla="*/ 2575688 h 5303520"/>
                <a:gd name="connsiteX152" fmla="*/ 5273951 w 6318157"/>
                <a:gd name="connsiteY152" fmla="*/ 2518538 h 5303520"/>
                <a:gd name="connsiteX153" fmla="*/ 5203714 w 6318157"/>
                <a:gd name="connsiteY153" fmla="*/ 2560982 h 5303520"/>
                <a:gd name="connsiteX154" fmla="*/ 5070116 w 6318157"/>
                <a:gd name="connsiteY154" fmla="*/ 2501393 h 5303520"/>
                <a:gd name="connsiteX155" fmla="*/ 4991763 w 6318157"/>
                <a:gd name="connsiteY155" fmla="*/ 2533567 h 5303520"/>
                <a:gd name="connsiteX156" fmla="*/ 4904381 w 6318157"/>
                <a:gd name="connsiteY156" fmla="*/ 2524253 h 5303520"/>
                <a:gd name="connsiteX157" fmla="*/ 4875806 w 6318157"/>
                <a:gd name="connsiteY157" fmla="*/ 2455673 h 5303520"/>
                <a:gd name="connsiteX158" fmla="*/ 4803416 w 6318157"/>
                <a:gd name="connsiteY158" fmla="*/ 2444243 h 5303520"/>
                <a:gd name="connsiteX159" fmla="*/ 4822466 w 6318157"/>
                <a:gd name="connsiteY159" fmla="*/ 2369948 h 5303520"/>
                <a:gd name="connsiteX160" fmla="*/ 4731026 w 6318157"/>
                <a:gd name="connsiteY160" fmla="*/ 2301368 h 5303520"/>
                <a:gd name="connsiteX161" fmla="*/ 4699221 w 6318157"/>
                <a:gd name="connsiteY161" fmla="*/ 2324348 h 5303520"/>
                <a:gd name="connsiteX162" fmla="*/ 4637681 w 6318157"/>
                <a:gd name="connsiteY162" fmla="*/ 2288033 h 5303520"/>
                <a:gd name="connsiteX163" fmla="*/ 4660541 w 6318157"/>
                <a:gd name="connsiteY163" fmla="*/ 2213738 h 5303520"/>
                <a:gd name="connsiteX164" fmla="*/ 4433846 w 6318157"/>
                <a:gd name="connsiteY164" fmla="*/ 2230883 h 5303520"/>
                <a:gd name="connsiteX165" fmla="*/ 4378849 w 6318157"/>
                <a:gd name="connsiteY165" fmla="*/ 2212036 h 5303520"/>
                <a:gd name="connsiteX166" fmla="*/ 4087136 w 6318157"/>
                <a:gd name="connsiteY166" fmla="*/ 1998473 h 5303520"/>
                <a:gd name="connsiteX167" fmla="*/ 3705308 w 6318157"/>
                <a:gd name="connsiteY167" fmla="*/ 2035534 h 5303520"/>
                <a:gd name="connsiteX168" fmla="*/ 3641697 w 6318157"/>
                <a:gd name="connsiteY168" fmla="*/ 1677725 h 5303520"/>
                <a:gd name="connsiteX169" fmla="*/ 3458817 w 6318157"/>
                <a:gd name="connsiteY169" fmla="*/ 1526650 h 5303520"/>
                <a:gd name="connsiteX170" fmla="*/ 3593989 w 6318157"/>
                <a:gd name="connsiteY170" fmla="*/ 1343770 h 5303520"/>
                <a:gd name="connsiteX171" fmla="*/ 3601941 w 6318157"/>
                <a:gd name="connsiteY171" fmla="*/ 1097280 h 5303520"/>
                <a:gd name="connsiteX172" fmla="*/ 3148716 w 6318157"/>
                <a:gd name="connsiteY172" fmla="*/ 906448 h 5303520"/>
                <a:gd name="connsiteX173" fmla="*/ 2806810 w 6318157"/>
                <a:gd name="connsiteY173" fmla="*/ 834887 h 5303520"/>
                <a:gd name="connsiteX174" fmla="*/ 2600076 w 6318157"/>
                <a:gd name="connsiteY174" fmla="*/ 811033 h 5303520"/>
                <a:gd name="connsiteX175" fmla="*/ 2544417 w 6318157"/>
                <a:gd name="connsiteY175" fmla="*/ 580445 h 5303520"/>
                <a:gd name="connsiteX176" fmla="*/ 2464904 w 6318157"/>
                <a:gd name="connsiteY176" fmla="*/ 357808 h 5303520"/>
                <a:gd name="connsiteX177" fmla="*/ 2417196 w 6318157"/>
                <a:gd name="connsiteY177" fmla="*/ 230587 h 5303520"/>
                <a:gd name="connsiteX178" fmla="*/ 2496709 w 6318157"/>
                <a:gd name="connsiteY178" fmla="*/ 135172 h 5303520"/>
                <a:gd name="connsiteX0" fmla="*/ 2496709 w 6318157"/>
                <a:gd name="connsiteY0" fmla="*/ 135172 h 5303520"/>
                <a:gd name="connsiteX1" fmla="*/ 2393343 w 6318157"/>
                <a:gd name="connsiteY1" fmla="*/ 71561 h 5303520"/>
                <a:gd name="connsiteX2" fmla="*/ 2210463 w 6318157"/>
                <a:gd name="connsiteY2" fmla="*/ 79513 h 5303520"/>
                <a:gd name="connsiteX3" fmla="*/ 2059388 w 6318157"/>
                <a:gd name="connsiteY3" fmla="*/ 0 h 5303520"/>
                <a:gd name="connsiteX4" fmla="*/ 1908313 w 6318157"/>
                <a:gd name="connsiteY4" fmla="*/ 103367 h 5303520"/>
                <a:gd name="connsiteX5" fmla="*/ 1884459 w 6318157"/>
                <a:gd name="connsiteY5" fmla="*/ 310101 h 5303520"/>
                <a:gd name="connsiteX6" fmla="*/ 1773141 w 6318157"/>
                <a:gd name="connsiteY6" fmla="*/ 294198 h 5303520"/>
                <a:gd name="connsiteX7" fmla="*/ 1606163 w 6318157"/>
                <a:gd name="connsiteY7" fmla="*/ 318052 h 5303520"/>
                <a:gd name="connsiteX8" fmla="*/ 1391478 w 6318157"/>
                <a:gd name="connsiteY8" fmla="*/ 190831 h 5303520"/>
                <a:gd name="connsiteX9" fmla="*/ 1256306 w 6318157"/>
                <a:gd name="connsiteY9" fmla="*/ 190831 h 5303520"/>
                <a:gd name="connsiteX10" fmla="*/ 1208598 w 6318157"/>
                <a:gd name="connsiteY10" fmla="*/ 381662 h 5303520"/>
                <a:gd name="connsiteX11" fmla="*/ 1041621 w 6318157"/>
                <a:gd name="connsiteY11" fmla="*/ 548640 h 5303520"/>
                <a:gd name="connsiteX12" fmla="*/ 930303 w 6318157"/>
                <a:gd name="connsiteY12" fmla="*/ 628153 h 5303520"/>
                <a:gd name="connsiteX13" fmla="*/ 842838 w 6318157"/>
                <a:gd name="connsiteY13" fmla="*/ 572494 h 5303520"/>
                <a:gd name="connsiteX14" fmla="*/ 747423 w 6318157"/>
                <a:gd name="connsiteY14" fmla="*/ 755374 h 5303520"/>
                <a:gd name="connsiteX15" fmla="*/ 222636 w 6318157"/>
                <a:gd name="connsiteY15" fmla="*/ 930302 h 5303520"/>
                <a:gd name="connsiteX16" fmla="*/ 254442 w 6318157"/>
                <a:gd name="connsiteY16" fmla="*/ 1073426 h 5303520"/>
                <a:gd name="connsiteX17" fmla="*/ 302149 w 6318157"/>
                <a:gd name="connsiteY17" fmla="*/ 1256306 h 5303520"/>
                <a:gd name="connsiteX18" fmla="*/ 341906 w 6318157"/>
                <a:gd name="connsiteY18" fmla="*/ 1288111 h 5303520"/>
                <a:gd name="connsiteX19" fmla="*/ 508883 w 6318157"/>
                <a:gd name="connsiteY19" fmla="*/ 1319916 h 5303520"/>
                <a:gd name="connsiteX20" fmla="*/ 532737 w 6318157"/>
                <a:gd name="connsiteY20" fmla="*/ 1542553 h 5303520"/>
                <a:gd name="connsiteX21" fmla="*/ 930303 w 6318157"/>
                <a:gd name="connsiteY21" fmla="*/ 1717481 h 5303520"/>
                <a:gd name="connsiteX22" fmla="*/ 818984 w 6318157"/>
                <a:gd name="connsiteY22" fmla="*/ 1844702 h 5303520"/>
                <a:gd name="connsiteX23" fmla="*/ 644056 w 6318157"/>
                <a:gd name="connsiteY23" fmla="*/ 1828800 h 5303520"/>
                <a:gd name="connsiteX24" fmla="*/ 636104 w 6318157"/>
                <a:gd name="connsiteY24" fmla="*/ 2075290 h 5303520"/>
                <a:gd name="connsiteX25" fmla="*/ 755374 w 6318157"/>
                <a:gd name="connsiteY25" fmla="*/ 2178657 h 5303520"/>
                <a:gd name="connsiteX26" fmla="*/ 818984 w 6318157"/>
                <a:gd name="connsiteY26" fmla="*/ 2289975 h 5303520"/>
                <a:gd name="connsiteX27" fmla="*/ 818984 w 6318157"/>
                <a:gd name="connsiteY27" fmla="*/ 2329732 h 5303520"/>
                <a:gd name="connsiteX28" fmla="*/ 580445 w 6318157"/>
                <a:gd name="connsiteY28" fmla="*/ 2361537 h 5303520"/>
                <a:gd name="connsiteX29" fmla="*/ 485029 w 6318157"/>
                <a:gd name="connsiteY29" fmla="*/ 2393342 h 5303520"/>
                <a:gd name="connsiteX30" fmla="*/ 437322 w 6318157"/>
                <a:gd name="connsiteY30" fmla="*/ 2544417 h 5303520"/>
                <a:gd name="connsiteX31" fmla="*/ 238539 w 6318157"/>
                <a:gd name="connsiteY31" fmla="*/ 2615979 h 5303520"/>
                <a:gd name="connsiteX32" fmla="*/ 294198 w 6318157"/>
                <a:gd name="connsiteY32" fmla="*/ 2687541 h 5303520"/>
                <a:gd name="connsiteX33" fmla="*/ 405516 w 6318157"/>
                <a:gd name="connsiteY33" fmla="*/ 2727297 h 5303520"/>
                <a:gd name="connsiteX34" fmla="*/ 349857 w 6318157"/>
                <a:gd name="connsiteY34" fmla="*/ 2854518 h 5303520"/>
                <a:gd name="connsiteX35" fmla="*/ 206734 w 6318157"/>
                <a:gd name="connsiteY35" fmla="*/ 3021495 h 5303520"/>
                <a:gd name="connsiteX36" fmla="*/ 166977 w 6318157"/>
                <a:gd name="connsiteY36" fmla="*/ 3260034 h 5303520"/>
                <a:gd name="connsiteX37" fmla="*/ 103367 w 6318157"/>
                <a:gd name="connsiteY37" fmla="*/ 3450866 h 5303520"/>
                <a:gd name="connsiteX38" fmla="*/ 0 w 6318157"/>
                <a:gd name="connsiteY38" fmla="*/ 3570135 h 5303520"/>
                <a:gd name="connsiteX39" fmla="*/ 0 w 6318157"/>
                <a:gd name="connsiteY39" fmla="*/ 3649648 h 5303520"/>
                <a:gd name="connsiteX40" fmla="*/ 15903 w 6318157"/>
                <a:gd name="connsiteY40" fmla="*/ 3729161 h 5303520"/>
                <a:gd name="connsiteX41" fmla="*/ 127221 w 6318157"/>
                <a:gd name="connsiteY41" fmla="*/ 3745064 h 5303520"/>
                <a:gd name="connsiteX42" fmla="*/ 190831 w 6318157"/>
                <a:gd name="connsiteY42" fmla="*/ 3641697 h 5303520"/>
                <a:gd name="connsiteX43" fmla="*/ 326003 w 6318157"/>
                <a:gd name="connsiteY43" fmla="*/ 3586038 h 5303520"/>
                <a:gd name="connsiteX44" fmla="*/ 326003 w 6318157"/>
                <a:gd name="connsiteY44" fmla="*/ 3586038 h 5303520"/>
                <a:gd name="connsiteX45" fmla="*/ 445273 w 6318157"/>
                <a:gd name="connsiteY45" fmla="*/ 3705307 h 5303520"/>
                <a:gd name="connsiteX46" fmla="*/ 413468 w 6318157"/>
                <a:gd name="connsiteY46" fmla="*/ 3760967 h 5303520"/>
                <a:gd name="connsiteX47" fmla="*/ 357809 w 6318157"/>
                <a:gd name="connsiteY47" fmla="*/ 4174434 h 5303520"/>
                <a:gd name="connsiteX48" fmla="*/ 556591 w 6318157"/>
                <a:gd name="connsiteY48" fmla="*/ 3991554 h 5303520"/>
                <a:gd name="connsiteX49" fmla="*/ 620202 w 6318157"/>
                <a:gd name="connsiteY49" fmla="*/ 4023360 h 5303520"/>
                <a:gd name="connsiteX50" fmla="*/ 723569 w 6318157"/>
                <a:gd name="connsiteY50" fmla="*/ 4039262 h 5303520"/>
                <a:gd name="connsiteX51" fmla="*/ 795130 w 6318157"/>
                <a:gd name="connsiteY51" fmla="*/ 4150581 h 5303520"/>
                <a:gd name="connsiteX52" fmla="*/ 1025718 w 6318157"/>
                <a:gd name="connsiteY52" fmla="*/ 4253947 h 5303520"/>
                <a:gd name="connsiteX53" fmla="*/ 1176793 w 6318157"/>
                <a:gd name="connsiteY53" fmla="*/ 4500438 h 5303520"/>
                <a:gd name="connsiteX54" fmla="*/ 1144988 w 6318157"/>
                <a:gd name="connsiteY54" fmla="*/ 4595854 h 5303520"/>
                <a:gd name="connsiteX55" fmla="*/ 1614115 w 6318157"/>
                <a:gd name="connsiteY55" fmla="*/ 4842344 h 5303520"/>
                <a:gd name="connsiteX56" fmla="*/ 1614115 w 6318157"/>
                <a:gd name="connsiteY56" fmla="*/ 4993419 h 5303520"/>
                <a:gd name="connsiteX57" fmla="*/ 1614115 w 6318157"/>
                <a:gd name="connsiteY57" fmla="*/ 5128591 h 5303520"/>
                <a:gd name="connsiteX58" fmla="*/ 1653871 w 6318157"/>
                <a:gd name="connsiteY58" fmla="*/ 5255812 h 5303520"/>
                <a:gd name="connsiteX59" fmla="*/ 1844703 w 6318157"/>
                <a:gd name="connsiteY59" fmla="*/ 5303520 h 5303520"/>
                <a:gd name="connsiteX60" fmla="*/ 1844703 w 6318157"/>
                <a:gd name="connsiteY60" fmla="*/ 5303520 h 5303520"/>
                <a:gd name="connsiteX61" fmla="*/ 1971923 w 6318157"/>
                <a:gd name="connsiteY61" fmla="*/ 5247861 h 5303520"/>
                <a:gd name="connsiteX62" fmla="*/ 2115047 w 6318157"/>
                <a:gd name="connsiteY62" fmla="*/ 5239909 h 5303520"/>
                <a:gd name="connsiteX63" fmla="*/ 2170706 w 6318157"/>
                <a:gd name="connsiteY63" fmla="*/ 5144494 h 5303520"/>
                <a:gd name="connsiteX64" fmla="*/ 2083242 w 6318157"/>
                <a:gd name="connsiteY64" fmla="*/ 5080883 h 5303520"/>
                <a:gd name="connsiteX65" fmla="*/ 2011680 w 6318157"/>
                <a:gd name="connsiteY65" fmla="*/ 5033175 h 5303520"/>
                <a:gd name="connsiteX66" fmla="*/ 1932167 w 6318157"/>
                <a:gd name="connsiteY66" fmla="*/ 4937760 h 5303520"/>
                <a:gd name="connsiteX67" fmla="*/ 1884459 w 6318157"/>
                <a:gd name="connsiteY67" fmla="*/ 4834393 h 5303520"/>
                <a:gd name="connsiteX68" fmla="*/ 1940118 w 6318157"/>
                <a:gd name="connsiteY68" fmla="*/ 4770782 h 5303520"/>
                <a:gd name="connsiteX69" fmla="*/ 2226365 w 6318157"/>
                <a:gd name="connsiteY69" fmla="*/ 4683318 h 5303520"/>
                <a:gd name="connsiteX70" fmla="*/ 2313829 w 6318157"/>
                <a:gd name="connsiteY70" fmla="*/ 4707172 h 5303520"/>
                <a:gd name="connsiteX71" fmla="*/ 2449002 w 6318157"/>
                <a:gd name="connsiteY71" fmla="*/ 4731026 h 5303520"/>
                <a:gd name="connsiteX72" fmla="*/ 2504661 w 6318157"/>
                <a:gd name="connsiteY72" fmla="*/ 4826441 h 5303520"/>
                <a:gd name="connsiteX73" fmla="*/ 2584174 w 6318157"/>
                <a:gd name="connsiteY73" fmla="*/ 4818490 h 5303520"/>
                <a:gd name="connsiteX74" fmla="*/ 2798859 w 6318157"/>
                <a:gd name="connsiteY74" fmla="*/ 4818490 h 5303520"/>
                <a:gd name="connsiteX75" fmla="*/ 2934031 w 6318157"/>
                <a:gd name="connsiteY75" fmla="*/ 4945711 h 5303520"/>
                <a:gd name="connsiteX76" fmla="*/ 2910177 w 6318157"/>
                <a:gd name="connsiteY76" fmla="*/ 5136542 h 5303520"/>
                <a:gd name="connsiteX77" fmla="*/ 2981739 w 6318157"/>
                <a:gd name="connsiteY77" fmla="*/ 5080883 h 5303520"/>
                <a:gd name="connsiteX78" fmla="*/ 3101009 w 6318157"/>
                <a:gd name="connsiteY78" fmla="*/ 5144494 h 5303520"/>
                <a:gd name="connsiteX79" fmla="*/ 3164619 w 6318157"/>
                <a:gd name="connsiteY79" fmla="*/ 4842344 h 5303520"/>
                <a:gd name="connsiteX80" fmla="*/ 3116911 w 6318157"/>
                <a:gd name="connsiteY80" fmla="*/ 4476584 h 5303520"/>
                <a:gd name="connsiteX81" fmla="*/ 3156668 w 6318157"/>
                <a:gd name="connsiteY81" fmla="*/ 4365266 h 5303520"/>
                <a:gd name="connsiteX82" fmla="*/ 3323645 w 6318157"/>
                <a:gd name="connsiteY82" fmla="*/ 4301655 h 5303520"/>
                <a:gd name="connsiteX83" fmla="*/ 3482671 w 6318157"/>
                <a:gd name="connsiteY83" fmla="*/ 4253947 h 5303520"/>
                <a:gd name="connsiteX84" fmla="*/ 3570136 w 6318157"/>
                <a:gd name="connsiteY84" fmla="*/ 4333461 h 5303520"/>
                <a:gd name="connsiteX85" fmla="*/ 3530379 w 6318157"/>
                <a:gd name="connsiteY85" fmla="*/ 4444779 h 5303520"/>
                <a:gd name="connsiteX86" fmla="*/ 3546282 w 6318157"/>
                <a:gd name="connsiteY86" fmla="*/ 4548146 h 5303520"/>
                <a:gd name="connsiteX87" fmla="*/ 3609892 w 6318157"/>
                <a:gd name="connsiteY87" fmla="*/ 4603805 h 5303520"/>
                <a:gd name="connsiteX88" fmla="*/ 3673503 w 6318157"/>
                <a:gd name="connsiteY88" fmla="*/ 4611756 h 5303520"/>
                <a:gd name="connsiteX89" fmla="*/ 3745064 w 6318157"/>
                <a:gd name="connsiteY89" fmla="*/ 4746928 h 5303520"/>
                <a:gd name="connsiteX90" fmla="*/ 4071068 w 6318157"/>
                <a:gd name="connsiteY90" fmla="*/ 4691269 h 5303520"/>
                <a:gd name="connsiteX91" fmla="*/ 4397071 w 6318157"/>
                <a:gd name="connsiteY91" fmla="*/ 4659464 h 5303520"/>
                <a:gd name="connsiteX92" fmla="*/ 4436828 w 6318157"/>
                <a:gd name="connsiteY92" fmla="*/ 4762831 h 5303520"/>
                <a:gd name="connsiteX93" fmla="*/ 4500438 w 6318157"/>
                <a:gd name="connsiteY93" fmla="*/ 4731026 h 5303520"/>
                <a:gd name="connsiteX94" fmla="*/ 4595854 w 6318157"/>
                <a:gd name="connsiteY94" fmla="*/ 4659464 h 5303520"/>
                <a:gd name="connsiteX95" fmla="*/ 4659464 w 6318157"/>
                <a:gd name="connsiteY95" fmla="*/ 4500438 h 5303520"/>
                <a:gd name="connsiteX96" fmla="*/ 4683318 w 6318157"/>
                <a:gd name="connsiteY96" fmla="*/ 4277801 h 5303520"/>
                <a:gd name="connsiteX97" fmla="*/ 4516341 w 6318157"/>
                <a:gd name="connsiteY97" fmla="*/ 4222142 h 5303520"/>
                <a:gd name="connsiteX98" fmla="*/ 4548146 w 6318157"/>
                <a:gd name="connsiteY98" fmla="*/ 4047214 h 5303520"/>
                <a:gd name="connsiteX99" fmla="*/ 4619708 w 6318157"/>
                <a:gd name="connsiteY99" fmla="*/ 3991554 h 5303520"/>
                <a:gd name="connsiteX100" fmla="*/ 4738977 w 6318157"/>
                <a:gd name="connsiteY100" fmla="*/ 3856382 h 5303520"/>
                <a:gd name="connsiteX101" fmla="*/ 4826442 w 6318157"/>
                <a:gd name="connsiteY101" fmla="*/ 3737113 h 5303520"/>
                <a:gd name="connsiteX102" fmla="*/ 4929809 w 6318157"/>
                <a:gd name="connsiteY102" fmla="*/ 3824577 h 5303520"/>
                <a:gd name="connsiteX103" fmla="*/ 4921857 w 6318157"/>
                <a:gd name="connsiteY103" fmla="*/ 3991554 h 5303520"/>
                <a:gd name="connsiteX104" fmla="*/ 4977516 w 6318157"/>
                <a:gd name="connsiteY104" fmla="*/ 4015408 h 5303520"/>
                <a:gd name="connsiteX105" fmla="*/ 5025224 w 6318157"/>
                <a:gd name="connsiteY105" fmla="*/ 3919993 h 5303520"/>
                <a:gd name="connsiteX106" fmla="*/ 5072932 w 6318157"/>
                <a:gd name="connsiteY106" fmla="*/ 3919993 h 5303520"/>
                <a:gd name="connsiteX107" fmla="*/ 5144494 w 6318157"/>
                <a:gd name="connsiteY107" fmla="*/ 3816626 h 5303520"/>
                <a:gd name="connsiteX108" fmla="*/ 5160396 w 6318157"/>
                <a:gd name="connsiteY108" fmla="*/ 3745064 h 5303520"/>
                <a:gd name="connsiteX109" fmla="*/ 5390984 w 6318157"/>
                <a:gd name="connsiteY109" fmla="*/ 3697356 h 5303520"/>
                <a:gd name="connsiteX110" fmla="*/ 5486400 w 6318157"/>
                <a:gd name="connsiteY110" fmla="*/ 3593989 h 5303520"/>
                <a:gd name="connsiteX111" fmla="*/ 5390984 w 6318157"/>
                <a:gd name="connsiteY111" fmla="*/ 3530379 h 5303520"/>
                <a:gd name="connsiteX112" fmla="*/ 5343276 w 6318157"/>
                <a:gd name="connsiteY112" fmla="*/ 3291840 h 5303520"/>
                <a:gd name="connsiteX113" fmla="*/ 5478449 w 6318157"/>
                <a:gd name="connsiteY113" fmla="*/ 3021495 h 5303520"/>
                <a:gd name="connsiteX114" fmla="*/ 5820355 w 6318157"/>
                <a:gd name="connsiteY114" fmla="*/ 2949934 h 5303520"/>
                <a:gd name="connsiteX115" fmla="*/ 6020959 w 6318157"/>
                <a:gd name="connsiteY115" fmla="*/ 2817743 h 5303520"/>
                <a:gd name="connsiteX116" fmla="*/ 6058811 w 6318157"/>
                <a:gd name="connsiteY116" fmla="*/ 2840189 h 5303520"/>
                <a:gd name="connsiteX117" fmla="*/ 6114056 w 6318157"/>
                <a:gd name="connsiteY117" fmla="*/ 2819234 h 5303520"/>
                <a:gd name="connsiteX118" fmla="*/ 6152156 w 6318157"/>
                <a:gd name="connsiteY118" fmla="*/ 2849714 h 5303520"/>
                <a:gd name="connsiteX119" fmla="*/ 6260741 w 6318157"/>
                <a:gd name="connsiteY119" fmla="*/ 2828759 h 5303520"/>
                <a:gd name="connsiteX120" fmla="*/ 6292298 w 6318157"/>
                <a:gd name="connsiteY120" fmla="*/ 2839444 h 5303520"/>
                <a:gd name="connsiteX121" fmla="*/ 6304556 w 6318157"/>
                <a:gd name="connsiteY121" fmla="*/ 2798279 h 5303520"/>
                <a:gd name="connsiteX122" fmla="*/ 6306461 w 6318157"/>
                <a:gd name="connsiteY122" fmla="*/ 2769704 h 5303520"/>
                <a:gd name="connsiteX123" fmla="*/ 6317891 w 6318157"/>
                <a:gd name="connsiteY123" fmla="*/ 2758274 h 5303520"/>
                <a:gd name="connsiteX124" fmla="*/ 6268361 w 6318157"/>
                <a:gd name="connsiteY124" fmla="*/ 2735414 h 5303520"/>
                <a:gd name="connsiteX125" fmla="*/ 6220736 w 6318157"/>
                <a:gd name="connsiteY125" fmla="*/ 2503749 h 5303520"/>
                <a:gd name="connsiteX126" fmla="*/ 6169301 w 6318157"/>
                <a:gd name="connsiteY126" fmla="*/ 2529968 h 5303520"/>
                <a:gd name="connsiteX127" fmla="*/ 6119771 w 6318157"/>
                <a:gd name="connsiteY127" fmla="*/ 2493479 h 5303520"/>
                <a:gd name="connsiteX128" fmla="*/ 6051191 w 6318157"/>
                <a:gd name="connsiteY128" fmla="*/ 2478533 h 5303520"/>
                <a:gd name="connsiteX129" fmla="*/ 6053096 w 6318157"/>
                <a:gd name="connsiteY129" fmla="*/ 2394713 h 5303520"/>
                <a:gd name="connsiteX130" fmla="*/ 6027337 w 6318157"/>
                <a:gd name="connsiteY130" fmla="*/ 2429537 h 5303520"/>
                <a:gd name="connsiteX131" fmla="*/ 5994041 w 6318157"/>
                <a:gd name="connsiteY131" fmla="*/ 2371853 h 5303520"/>
                <a:gd name="connsiteX132" fmla="*/ 5976896 w 6318157"/>
                <a:gd name="connsiteY132" fmla="*/ 2232788 h 5303520"/>
                <a:gd name="connsiteX133" fmla="*/ 5915936 w 6318157"/>
                <a:gd name="connsiteY133" fmla="*/ 2234693 h 5303520"/>
                <a:gd name="connsiteX134" fmla="*/ 5892910 w 6318157"/>
                <a:gd name="connsiteY134" fmla="*/ 2169877 h 5303520"/>
                <a:gd name="connsiteX135" fmla="*/ 5813066 w 6318157"/>
                <a:gd name="connsiteY135" fmla="*/ 2200403 h 5303520"/>
                <a:gd name="connsiteX136" fmla="*/ 5752106 w 6318157"/>
                <a:gd name="connsiteY136" fmla="*/ 2166113 h 5303520"/>
                <a:gd name="connsiteX137" fmla="*/ 5719721 w 6318157"/>
                <a:gd name="connsiteY137" fmla="*/ 2187068 h 5303520"/>
                <a:gd name="connsiteX138" fmla="*/ 5653046 w 6318157"/>
                <a:gd name="connsiteY138" fmla="*/ 2169923 h 5303520"/>
                <a:gd name="connsiteX139" fmla="*/ 5677231 w 6318157"/>
                <a:gd name="connsiteY139" fmla="*/ 2146852 h 5303520"/>
                <a:gd name="connsiteX140" fmla="*/ 5628281 w 6318157"/>
                <a:gd name="connsiteY140" fmla="*/ 2105153 h 5303520"/>
                <a:gd name="connsiteX141" fmla="*/ 5488388 w 6318157"/>
                <a:gd name="connsiteY141" fmla="*/ 2108421 h 5303520"/>
                <a:gd name="connsiteX142" fmla="*/ 5453021 w 6318157"/>
                <a:gd name="connsiteY142" fmla="*/ 2187068 h 5303520"/>
                <a:gd name="connsiteX143" fmla="*/ 5472071 w 6318157"/>
                <a:gd name="connsiteY143" fmla="*/ 2234693 h 5303520"/>
                <a:gd name="connsiteX144" fmla="*/ 5422541 w 6318157"/>
                <a:gd name="connsiteY144" fmla="*/ 2248028 h 5303520"/>
                <a:gd name="connsiteX145" fmla="*/ 5451116 w 6318157"/>
                <a:gd name="connsiteY145" fmla="*/ 2293748 h 5303520"/>
                <a:gd name="connsiteX146" fmla="*/ 5516631 w 6318157"/>
                <a:gd name="connsiteY146" fmla="*/ 2288402 h 5303520"/>
                <a:gd name="connsiteX147" fmla="*/ 5523506 w 6318157"/>
                <a:gd name="connsiteY147" fmla="*/ 2339468 h 5303520"/>
                <a:gd name="connsiteX148" fmla="*/ 5399681 w 6318157"/>
                <a:gd name="connsiteY148" fmla="*/ 2505203 h 5303520"/>
                <a:gd name="connsiteX149" fmla="*/ 5360918 w 6318157"/>
                <a:gd name="connsiteY149" fmla="*/ 2654079 h 5303520"/>
                <a:gd name="connsiteX150" fmla="*/ 5346341 w 6318157"/>
                <a:gd name="connsiteY150" fmla="*/ 2575688 h 5303520"/>
                <a:gd name="connsiteX151" fmla="*/ 5304431 w 6318157"/>
                <a:gd name="connsiteY151" fmla="*/ 2575688 h 5303520"/>
                <a:gd name="connsiteX152" fmla="*/ 5273951 w 6318157"/>
                <a:gd name="connsiteY152" fmla="*/ 2518538 h 5303520"/>
                <a:gd name="connsiteX153" fmla="*/ 5203714 w 6318157"/>
                <a:gd name="connsiteY153" fmla="*/ 2560982 h 5303520"/>
                <a:gd name="connsiteX154" fmla="*/ 5070116 w 6318157"/>
                <a:gd name="connsiteY154" fmla="*/ 2501393 h 5303520"/>
                <a:gd name="connsiteX155" fmla="*/ 4991763 w 6318157"/>
                <a:gd name="connsiteY155" fmla="*/ 2533567 h 5303520"/>
                <a:gd name="connsiteX156" fmla="*/ 4904381 w 6318157"/>
                <a:gd name="connsiteY156" fmla="*/ 2524253 h 5303520"/>
                <a:gd name="connsiteX157" fmla="*/ 4875806 w 6318157"/>
                <a:gd name="connsiteY157" fmla="*/ 2455673 h 5303520"/>
                <a:gd name="connsiteX158" fmla="*/ 4803416 w 6318157"/>
                <a:gd name="connsiteY158" fmla="*/ 2444243 h 5303520"/>
                <a:gd name="connsiteX159" fmla="*/ 4822466 w 6318157"/>
                <a:gd name="connsiteY159" fmla="*/ 2369948 h 5303520"/>
                <a:gd name="connsiteX160" fmla="*/ 4731026 w 6318157"/>
                <a:gd name="connsiteY160" fmla="*/ 2301368 h 5303520"/>
                <a:gd name="connsiteX161" fmla="*/ 4699221 w 6318157"/>
                <a:gd name="connsiteY161" fmla="*/ 2324348 h 5303520"/>
                <a:gd name="connsiteX162" fmla="*/ 4637681 w 6318157"/>
                <a:gd name="connsiteY162" fmla="*/ 2288033 h 5303520"/>
                <a:gd name="connsiteX163" fmla="*/ 4660541 w 6318157"/>
                <a:gd name="connsiteY163" fmla="*/ 2213738 h 5303520"/>
                <a:gd name="connsiteX164" fmla="*/ 4433846 w 6318157"/>
                <a:gd name="connsiteY164" fmla="*/ 2230883 h 5303520"/>
                <a:gd name="connsiteX165" fmla="*/ 4378849 w 6318157"/>
                <a:gd name="connsiteY165" fmla="*/ 2212036 h 5303520"/>
                <a:gd name="connsiteX166" fmla="*/ 4323356 w 6318157"/>
                <a:gd name="connsiteY166" fmla="*/ 2248028 h 5303520"/>
                <a:gd name="connsiteX167" fmla="*/ 4087136 w 6318157"/>
                <a:gd name="connsiteY167" fmla="*/ 1998473 h 5303520"/>
                <a:gd name="connsiteX168" fmla="*/ 3705308 w 6318157"/>
                <a:gd name="connsiteY168" fmla="*/ 2035534 h 5303520"/>
                <a:gd name="connsiteX169" fmla="*/ 3641697 w 6318157"/>
                <a:gd name="connsiteY169" fmla="*/ 1677725 h 5303520"/>
                <a:gd name="connsiteX170" fmla="*/ 3458817 w 6318157"/>
                <a:gd name="connsiteY170" fmla="*/ 1526650 h 5303520"/>
                <a:gd name="connsiteX171" fmla="*/ 3593989 w 6318157"/>
                <a:gd name="connsiteY171" fmla="*/ 1343770 h 5303520"/>
                <a:gd name="connsiteX172" fmla="*/ 3601941 w 6318157"/>
                <a:gd name="connsiteY172" fmla="*/ 1097280 h 5303520"/>
                <a:gd name="connsiteX173" fmla="*/ 3148716 w 6318157"/>
                <a:gd name="connsiteY173" fmla="*/ 906448 h 5303520"/>
                <a:gd name="connsiteX174" fmla="*/ 2806810 w 6318157"/>
                <a:gd name="connsiteY174" fmla="*/ 834887 h 5303520"/>
                <a:gd name="connsiteX175" fmla="*/ 2600076 w 6318157"/>
                <a:gd name="connsiteY175" fmla="*/ 811033 h 5303520"/>
                <a:gd name="connsiteX176" fmla="*/ 2544417 w 6318157"/>
                <a:gd name="connsiteY176" fmla="*/ 580445 h 5303520"/>
                <a:gd name="connsiteX177" fmla="*/ 2464904 w 6318157"/>
                <a:gd name="connsiteY177" fmla="*/ 357808 h 5303520"/>
                <a:gd name="connsiteX178" fmla="*/ 2417196 w 6318157"/>
                <a:gd name="connsiteY178" fmla="*/ 230587 h 5303520"/>
                <a:gd name="connsiteX179" fmla="*/ 2496709 w 6318157"/>
                <a:gd name="connsiteY179" fmla="*/ 135172 h 5303520"/>
                <a:gd name="connsiteX0" fmla="*/ 2496709 w 6318157"/>
                <a:gd name="connsiteY0" fmla="*/ 135172 h 5303520"/>
                <a:gd name="connsiteX1" fmla="*/ 2393343 w 6318157"/>
                <a:gd name="connsiteY1" fmla="*/ 71561 h 5303520"/>
                <a:gd name="connsiteX2" fmla="*/ 2210463 w 6318157"/>
                <a:gd name="connsiteY2" fmla="*/ 79513 h 5303520"/>
                <a:gd name="connsiteX3" fmla="*/ 2059388 w 6318157"/>
                <a:gd name="connsiteY3" fmla="*/ 0 h 5303520"/>
                <a:gd name="connsiteX4" fmla="*/ 1908313 w 6318157"/>
                <a:gd name="connsiteY4" fmla="*/ 103367 h 5303520"/>
                <a:gd name="connsiteX5" fmla="*/ 1884459 w 6318157"/>
                <a:gd name="connsiteY5" fmla="*/ 310101 h 5303520"/>
                <a:gd name="connsiteX6" fmla="*/ 1773141 w 6318157"/>
                <a:gd name="connsiteY6" fmla="*/ 294198 h 5303520"/>
                <a:gd name="connsiteX7" fmla="*/ 1606163 w 6318157"/>
                <a:gd name="connsiteY7" fmla="*/ 318052 h 5303520"/>
                <a:gd name="connsiteX8" fmla="*/ 1391478 w 6318157"/>
                <a:gd name="connsiteY8" fmla="*/ 190831 h 5303520"/>
                <a:gd name="connsiteX9" fmla="*/ 1256306 w 6318157"/>
                <a:gd name="connsiteY9" fmla="*/ 190831 h 5303520"/>
                <a:gd name="connsiteX10" fmla="*/ 1208598 w 6318157"/>
                <a:gd name="connsiteY10" fmla="*/ 381662 h 5303520"/>
                <a:gd name="connsiteX11" fmla="*/ 1041621 w 6318157"/>
                <a:gd name="connsiteY11" fmla="*/ 548640 h 5303520"/>
                <a:gd name="connsiteX12" fmla="*/ 930303 w 6318157"/>
                <a:gd name="connsiteY12" fmla="*/ 628153 h 5303520"/>
                <a:gd name="connsiteX13" fmla="*/ 842838 w 6318157"/>
                <a:gd name="connsiteY13" fmla="*/ 572494 h 5303520"/>
                <a:gd name="connsiteX14" fmla="*/ 747423 w 6318157"/>
                <a:gd name="connsiteY14" fmla="*/ 755374 h 5303520"/>
                <a:gd name="connsiteX15" fmla="*/ 222636 w 6318157"/>
                <a:gd name="connsiteY15" fmla="*/ 930302 h 5303520"/>
                <a:gd name="connsiteX16" fmla="*/ 254442 w 6318157"/>
                <a:gd name="connsiteY16" fmla="*/ 1073426 h 5303520"/>
                <a:gd name="connsiteX17" fmla="*/ 302149 w 6318157"/>
                <a:gd name="connsiteY17" fmla="*/ 1256306 h 5303520"/>
                <a:gd name="connsiteX18" fmla="*/ 341906 w 6318157"/>
                <a:gd name="connsiteY18" fmla="*/ 1288111 h 5303520"/>
                <a:gd name="connsiteX19" fmla="*/ 508883 w 6318157"/>
                <a:gd name="connsiteY19" fmla="*/ 1319916 h 5303520"/>
                <a:gd name="connsiteX20" fmla="*/ 532737 w 6318157"/>
                <a:gd name="connsiteY20" fmla="*/ 1542553 h 5303520"/>
                <a:gd name="connsiteX21" fmla="*/ 930303 w 6318157"/>
                <a:gd name="connsiteY21" fmla="*/ 1717481 h 5303520"/>
                <a:gd name="connsiteX22" fmla="*/ 818984 w 6318157"/>
                <a:gd name="connsiteY22" fmla="*/ 1844702 h 5303520"/>
                <a:gd name="connsiteX23" fmla="*/ 644056 w 6318157"/>
                <a:gd name="connsiteY23" fmla="*/ 1828800 h 5303520"/>
                <a:gd name="connsiteX24" fmla="*/ 636104 w 6318157"/>
                <a:gd name="connsiteY24" fmla="*/ 2075290 h 5303520"/>
                <a:gd name="connsiteX25" fmla="*/ 755374 w 6318157"/>
                <a:gd name="connsiteY25" fmla="*/ 2178657 h 5303520"/>
                <a:gd name="connsiteX26" fmla="*/ 818984 w 6318157"/>
                <a:gd name="connsiteY26" fmla="*/ 2289975 h 5303520"/>
                <a:gd name="connsiteX27" fmla="*/ 818984 w 6318157"/>
                <a:gd name="connsiteY27" fmla="*/ 2329732 h 5303520"/>
                <a:gd name="connsiteX28" fmla="*/ 580445 w 6318157"/>
                <a:gd name="connsiteY28" fmla="*/ 2361537 h 5303520"/>
                <a:gd name="connsiteX29" fmla="*/ 485029 w 6318157"/>
                <a:gd name="connsiteY29" fmla="*/ 2393342 h 5303520"/>
                <a:gd name="connsiteX30" fmla="*/ 437322 w 6318157"/>
                <a:gd name="connsiteY30" fmla="*/ 2544417 h 5303520"/>
                <a:gd name="connsiteX31" fmla="*/ 238539 w 6318157"/>
                <a:gd name="connsiteY31" fmla="*/ 2615979 h 5303520"/>
                <a:gd name="connsiteX32" fmla="*/ 294198 w 6318157"/>
                <a:gd name="connsiteY32" fmla="*/ 2687541 h 5303520"/>
                <a:gd name="connsiteX33" fmla="*/ 405516 w 6318157"/>
                <a:gd name="connsiteY33" fmla="*/ 2727297 h 5303520"/>
                <a:gd name="connsiteX34" fmla="*/ 349857 w 6318157"/>
                <a:gd name="connsiteY34" fmla="*/ 2854518 h 5303520"/>
                <a:gd name="connsiteX35" fmla="*/ 206734 w 6318157"/>
                <a:gd name="connsiteY35" fmla="*/ 3021495 h 5303520"/>
                <a:gd name="connsiteX36" fmla="*/ 166977 w 6318157"/>
                <a:gd name="connsiteY36" fmla="*/ 3260034 h 5303520"/>
                <a:gd name="connsiteX37" fmla="*/ 103367 w 6318157"/>
                <a:gd name="connsiteY37" fmla="*/ 3450866 h 5303520"/>
                <a:gd name="connsiteX38" fmla="*/ 0 w 6318157"/>
                <a:gd name="connsiteY38" fmla="*/ 3570135 h 5303520"/>
                <a:gd name="connsiteX39" fmla="*/ 0 w 6318157"/>
                <a:gd name="connsiteY39" fmla="*/ 3649648 h 5303520"/>
                <a:gd name="connsiteX40" fmla="*/ 15903 w 6318157"/>
                <a:gd name="connsiteY40" fmla="*/ 3729161 h 5303520"/>
                <a:gd name="connsiteX41" fmla="*/ 127221 w 6318157"/>
                <a:gd name="connsiteY41" fmla="*/ 3745064 h 5303520"/>
                <a:gd name="connsiteX42" fmla="*/ 190831 w 6318157"/>
                <a:gd name="connsiteY42" fmla="*/ 3641697 h 5303520"/>
                <a:gd name="connsiteX43" fmla="*/ 326003 w 6318157"/>
                <a:gd name="connsiteY43" fmla="*/ 3586038 h 5303520"/>
                <a:gd name="connsiteX44" fmla="*/ 326003 w 6318157"/>
                <a:gd name="connsiteY44" fmla="*/ 3586038 h 5303520"/>
                <a:gd name="connsiteX45" fmla="*/ 445273 w 6318157"/>
                <a:gd name="connsiteY45" fmla="*/ 3705307 h 5303520"/>
                <a:gd name="connsiteX46" fmla="*/ 413468 w 6318157"/>
                <a:gd name="connsiteY46" fmla="*/ 3760967 h 5303520"/>
                <a:gd name="connsiteX47" fmla="*/ 357809 w 6318157"/>
                <a:gd name="connsiteY47" fmla="*/ 4174434 h 5303520"/>
                <a:gd name="connsiteX48" fmla="*/ 556591 w 6318157"/>
                <a:gd name="connsiteY48" fmla="*/ 3991554 h 5303520"/>
                <a:gd name="connsiteX49" fmla="*/ 620202 w 6318157"/>
                <a:gd name="connsiteY49" fmla="*/ 4023360 h 5303520"/>
                <a:gd name="connsiteX50" fmla="*/ 723569 w 6318157"/>
                <a:gd name="connsiteY50" fmla="*/ 4039262 h 5303520"/>
                <a:gd name="connsiteX51" fmla="*/ 795130 w 6318157"/>
                <a:gd name="connsiteY51" fmla="*/ 4150581 h 5303520"/>
                <a:gd name="connsiteX52" fmla="*/ 1025718 w 6318157"/>
                <a:gd name="connsiteY52" fmla="*/ 4253947 h 5303520"/>
                <a:gd name="connsiteX53" fmla="*/ 1176793 w 6318157"/>
                <a:gd name="connsiteY53" fmla="*/ 4500438 h 5303520"/>
                <a:gd name="connsiteX54" fmla="*/ 1144988 w 6318157"/>
                <a:gd name="connsiteY54" fmla="*/ 4595854 h 5303520"/>
                <a:gd name="connsiteX55" fmla="*/ 1614115 w 6318157"/>
                <a:gd name="connsiteY55" fmla="*/ 4842344 h 5303520"/>
                <a:gd name="connsiteX56" fmla="*/ 1614115 w 6318157"/>
                <a:gd name="connsiteY56" fmla="*/ 4993419 h 5303520"/>
                <a:gd name="connsiteX57" fmla="*/ 1614115 w 6318157"/>
                <a:gd name="connsiteY57" fmla="*/ 5128591 h 5303520"/>
                <a:gd name="connsiteX58" fmla="*/ 1653871 w 6318157"/>
                <a:gd name="connsiteY58" fmla="*/ 5255812 h 5303520"/>
                <a:gd name="connsiteX59" fmla="*/ 1844703 w 6318157"/>
                <a:gd name="connsiteY59" fmla="*/ 5303520 h 5303520"/>
                <a:gd name="connsiteX60" fmla="*/ 1844703 w 6318157"/>
                <a:gd name="connsiteY60" fmla="*/ 5303520 h 5303520"/>
                <a:gd name="connsiteX61" fmla="*/ 1971923 w 6318157"/>
                <a:gd name="connsiteY61" fmla="*/ 5247861 h 5303520"/>
                <a:gd name="connsiteX62" fmla="*/ 2115047 w 6318157"/>
                <a:gd name="connsiteY62" fmla="*/ 5239909 h 5303520"/>
                <a:gd name="connsiteX63" fmla="*/ 2170706 w 6318157"/>
                <a:gd name="connsiteY63" fmla="*/ 5144494 h 5303520"/>
                <a:gd name="connsiteX64" fmla="*/ 2083242 w 6318157"/>
                <a:gd name="connsiteY64" fmla="*/ 5080883 h 5303520"/>
                <a:gd name="connsiteX65" fmla="*/ 2011680 w 6318157"/>
                <a:gd name="connsiteY65" fmla="*/ 5033175 h 5303520"/>
                <a:gd name="connsiteX66" fmla="*/ 1932167 w 6318157"/>
                <a:gd name="connsiteY66" fmla="*/ 4937760 h 5303520"/>
                <a:gd name="connsiteX67" fmla="*/ 1884459 w 6318157"/>
                <a:gd name="connsiteY67" fmla="*/ 4834393 h 5303520"/>
                <a:gd name="connsiteX68" fmla="*/ 1940118 w 6318157"/>
                <a:gd name="connsiteY68" fmla="*/ 4770782 h 5303520"/>
                <a:gd name="connsiteX69" fmla="*/ 2226365 w 6318157"/>
                <a:gd name="connsiteY69" fmla="*/ 4683318 h 5303520"/>
                <a:gd name="connsiteX70" fmla="*/ 2313829 w 6318157"/>
                <a:gd name="connsiteY70" fmla="*/ 4707172 h 5303520"/>
                <a:gd name="connsiteX71" fmla="*/ 2449002 w 6318157"/>
                <a:gd name="connsiteY71" fmla="*/ 4731026 h 5303520"/>
                <a:gd name="connsiteX72" fmla="*/ 2504661 w 6318157"/>
                <a:gd name="connsiteY72" fmla="*/ 4826441 h 5303520"/>
                <a:gd name="connsiteX73" fmla="*/ 2584174 w 6318157"/>
                <a:gd name="connsiteY73" fmla="*/ 4818490 h 5303520"/>
                <a:gd name="connsiteX74" fmla="*/ 2798859 w 6318157"/>
                <a:gd name="connsiteY74" fmla="*/ 4818490 h 5303520"/>
                <a:gd name="connsiteX75" fmla="*/ 2934031 w 6318157"/>
                <a:gd name="connsiteY75" fmla="*/ 4945711 h 5303520"/>
                <a:gd name="connsiteX76" fmla="*/ 2910177 w 6318157"/>
                <a:gd name="connsiteY76" fmla="*/ 5136542 h 5303520"/>
                <a:gd name="connsiteX77" fmla="*/ 2981739 w 6318157"/>
                <a:gd name="connsiteY77" fmla="*/ 5080883 h 5303520"/>
                <a:gd name="connsiteX78" fmla="*/ 3101009 w 6318157"/>
                <a:gd name="connsiteY78" fmla="*/ 5144494 h 5303520"/>
                <a:gd name="connsiteX79" fmla="*/ 3164619 w 6318157"/>
                <a:gd name="connsiteY79" fmla="*/ 4842344 h 5303520"/>
                <a:gd name="connsiteX80" fmla="*/ 3116911 w 6318157"/>
                <a:gd name="connsiteY80" fmla="*/ 4476584 h 5303520"/>
                <a:gd name="connsiteX81" fmla="*/ 3156668 w 6318157"/>
                <a:gd name="connsiteY81" fmla="*/ 4365266 h 5303520"/>
                <a:gd name="connsiteX82" fmla="*/ 3323645 w 6318157"/>
                <a:gd name="connsiteY82" fmla="*/ 4301655 h 5303520"/>
                <a:gd name="connsiteX83" fmla="*/ 3482671 w 6318157"/>
                <a:gd name="connsiteY83" fmla="*/ 4253947 h 5303520"/>
                <a:gd name="connsiteX84" fmla="*/ 3570136 w 6318157"/>
                <a:gd name="connsiteY84" fmla="*/ 4333461 h 5303520"/>
                <a:gd name="connsiteX85" fmla="*/ 3530379 w 6318157"/>
                <a:gd name="connsiteY85" fmla="*/ 4444779 h 5303520"/>
                <a:gd name="connsiteX86" fmla="*/ 3546282 w 6318157"/>
                <a:gd name="connsiteY86" fmla="*/ 4548146 h 5303520"/>
                <a:gd name="connsiteX87" fmla="*/ 3609892 w 6318157"/>
                <a:gd name="connsiteY87" fmla="*/ 4603805 h 5303520"/>
                <a:gd name="connsiteX88" fmla="*/ 3673503 w 6318157"/>
                <a:gd name="connsiteY88" fmla="*/ 4611756 h 5303520"/>
                <a:gd name="connsiteX89" fmla="*/ 3745064 w 6318157"/>
                <a:gd name="connsiteY89" fmla="*/ 4746928 h 5303520"/>
                <a:gd name="connsiteX90" fmla="*/ 4071068 w 6318157"/>
                <a:gd name="connsiteY90" fmla="*/ 4691269 h 5303520"/>
                <a:gd name="connsiteX91" fmla="*/ 4397071 w 6318157"/>
                <a:gd name="connsiteY91" fmla="*/ 4659464 h 5303520"/>
                <a:gd name="connsiteX92" fmla="*/ 4436828 w 6318157"/>
                <a:gd name="connsiteY92" fmla="*/ 4762831 h 5303520"/>
                <a:gd name="connsiteX93" fmla="*/ 4500438 w 6318157"/>
                <a:gd name="connsiteY93" fmla="*/ 4731026 h 5303520"/>
                <a:gd name="connsiteX94" fmla="*/ 4595854 w 6318157"/>
                <a:gd name="connsiteY94" fmla="*/ 4659464 h 5303520"/>
                <a:gd name="connsiteX95" fmla="*/ 4659464 w 6318157"/>
                <a:gd name="connsiteY95" fmla="*/ 4500438 h 5303520"/>
                <a:gd name="connsiteX96" fmla="*/ 4683318 w 6318157"/>
                <a:gd name="connsiteY96" fmla="*/ 4277801 h 5303520"/>
                <a:gd name="connsiteX97" fmla="*/ 4516341 w 6318157"/>
                <a:gd name="connsiteY97" fmla="*/ 4222142 h 5303520"/>
                <a:gd name="connsiteX98" fmla="*/ 4548146 w 6318157"/>
                <a:gd name="connsiteY98" fmla="*/ 4047214 h 5303520"/>
                <a:gd name="connsiteX99" fmla="*/ 4619708 w 6318157"/>
                <a:gd name="connsiteY99" fmla="*/ 3991554 h 5303520"/>
                <a:gd name="connsiteX100" fmla="*/ 4738977 w 6318157"/>
                <a:gd name="connsiteY100" fmla="*/ 3856382 h 5303520"/>
                <a:gd name="connsiteX101" fmla="*/ 4826442 w 6318157"/>
                <a:gd name="connsiteY101" fmla="*/ 3737113 h 5303520"/>
                <a:gd name="connsiteX102" fmla="*/ 4929809 w 6318157"/>
                <a:gd name="connsiteY102" fmla="*/ 3824577 h 5303520"/>
                <a:gd name="connsiteX103" fmla="*/ 4921857 w 6318157"/>
                <a:gd name="connsiteY103" fmla="*/ 3991554 h 5303520"/>
                <a:gd name="connsiteX104" fmla="*/ 4977516 w 6318157"/>
                <a:gd name="connsiteY104" fmla="*/ 4015408 h 5303520"/>
                <a:gd name="connsiteX105" fmla="*/ 5025224 w 6318157"/>
                <a:gd name="connsiteY105" fmla="*/ 3919993 h 5303520"/>
                <a:gd name="connsiteX106" fmla="*/ 5072932 w 6318157"/>
                <a:gd name="connsiteY106" fmla="*/ 3919993 h 5303520"/>
                <a:gd name="connsiteX107" fmla="*/ 5144494 w 6318157"/>
                <a:gd name="connsiteY107" fmla="*/ 3816626 h 5303520"/>
                <a:gd name="connsiteX108" fmla="*/ 5160396 w 6318157"/>
                <a:gd name="connsiteY108" fmla="*/ 3745064 h 5303520"/>
                <a:gd name="connsiteX109" fmla="*/ 5390984 w 6318157"/>
                <a:gd name="connsiteY109" fmla="*/ 3697356 h 5303520"/>
                <a:gd name="connsiteX110" fmla="*/ 5486400 w 6318157"/>
                <a:gd name="connsiteY110" fmla="*/ 3593989 h 5303520"/>
                <a:gd name="connsiteX111" fmla="*/ 5390984 w 6318157"/>
                <a:gd name="connsiteY111" fmla="*/ 3530379 h 5303520"/>
                <a:gd name="connsiteX112" fmla="*/ 5343276 w 6318157"/>
                <a:gd name="connsiteY112" fmla="*/ 3291840 h 5303520"/>
                <a:gd name="connsiteX113" fmla="*/ 5478449 w 6318157"/>
                <a:gd name="connsiteY113" fmla="*/ 3021495 h 5303520"/>
                <a:gd name="connsiteX114" fmla="*/ 5820355 w 6318157"/>
                <a:gd name="connsiteY114" fmla="*/ 2949934 h 5303520"/>
                <a:gd name="connsiteX115" fmla="*/ 6020959 w 6318157"/>
                <a:gd name="connsiteY115" fmla="*/ 2817743 h 5303520"/>
                <a:gd name="connsiteX116" fmla="*/ 6058811 w 6318157"/>
                <a:gd name="connsiteY116" fmla="*/ 2840189 h 5303520"/>
                <a:gd name="connsiteX117" fmla="*/ 6114056 w 6318157"/>
                <a:gd name="connsiteY117" fmla="*/ 2819234 h 5303520"/>
                <a:gd name="connsiteX118" fmla="*/ 6152156 w 6318157"/>
                <a:gd name="connsiteY118" fmla="*/ 2849714 h 5303520"/>
                <a:gd name="connsiteX119" fmla="*/ 6260741 w 6318157"/>
                <a:gd name="connsiteY119" fmla="*/ 2828759 h 5303520"/>
                <a:gd name="connsiteX120" fmla="*/ 6292298 w 6318157"/>
                <a:gd name="connsiteY120" fmla="*/ 2839444 h 5303520"/>
                <a:gd name="connsiteX121" fmla="*/ 6304556 w 6318157"/>
                <a:gd name="connsiteY121" fmla="*/ 2798279 h 5303520"/>
                <a:gd name="connsiteX122" fmla="*/ 6306461 w 6318157"/>
                <a:gd name="connsiteY122" fmla="*/ 2769704 h 5303520"/>
                <a:gd name="connsiteX123" fmla="*/ 6317891 w 6318157"/>
                <a:gd name="connsiteY123" fmla="*/ 2758274 h 5303520"/>
                <a:gd name="connsiteX124" fmla="*/ 6268361 w 6318157"/>
                <a:gd name="connsiteY124" fmla="*/ 2735414 h 5303520"/>
                <a:gd name="connsiteX125" fmla="*/ 6220736 w 6318157"/>
                <a:gd name="connsiteY125" fmla="*/ 2503749 h 5303520"/>
                <a:gd name="connsiteX126" fmla="*/ 6169301 w 6318157"/>
                <a:gd name="connsiteY126" fmla="*/ 2529968 h 5303520"/>
                <a:gd name="connsiteX127" fmla="*/ 6119771 w 6318157"/>
                <a:gd name="connsiteY127" fmla="*/ 2493479 h 5303520"/>
                <a:gd name="connsiteX128" fmla="*/ 6051191 w 6318157"/>
                <a:gd name="connsiteY128" fmla="*/ 2478533 h 5303520"/>
                <a:gd name="connsiteX129" fmla="*/ 6053096 w 6318157"/>
                <a:gd name="connsiteY129" fmla="*/ 2394713 h 5303520"/>
                <a:gd name="connsiteX130" fmla="*/ 6027337 w 6318157"/>
                <a:gd name="connsiteY130" fmla="*/ 2429537 h 5303520"/>
                <a:gd name="connsiteX131" fmla="*/ 5994041 w 6318157"/>
                <a:gd name="connsiteY131" fmla="*/ 2371853 h 5303520"/>
                <a:gd name="connsiteX132" fmla="*/ 5976896 w 6318157"/>
                <a:gd name="connsiteY132" fmla="*/ 2232788 h 5303520"/>
                <a:gd name="connsiteX133" fmla="*/ 5915936 w 6318157"/>
                <a:gd name="connsiteY133" fmla="*/ 2234693 h 5303520"/>
                <a:gd name="connsiteX134" fmla="*/ 5892910 w 6318157"/>
                <a:gd name="connsiteY134" fmla="*/ 2169877 h 5303520"/>
                <a:gd name="connsiteX135" fmla="*/ 5813066 w 6318157"/>
                <a:gd name="connsiteY135" fmla="*/ 2200403 h 5303520"/>
                <a:gd name="connsiteX136" fmla="*/ 5752106 w 6318157"/>
                <a:gd name="connsiteY136" fmla="*/ 2166113 h 5303520"/>
                <a:gd name="connsiteX137" fmla="*/ 5719721 w 6318157"/>
                <a:gd name="connsiteY137" fmla="*/ 2187068 h 5303520"/>
                <a:gd name="connsiteX138" fmla="*/ 5653046 w 6318157"/>
                <a:gd name="connsiteY138" fmla="*/ 2169923 h 5303520"/>
                <a:gd name="connsiteX139" fmla="*/ 5677231 w 6318157"/>
                <a:gd name="connsiteY139" fmla="*/ 2146852 h 5303520"/>
                <a:gd name="connsiteX140" fmla="*/ 5628281 w 6318157"/>
                <a:gd name="connsiteY140" fmla="*/ 2105153 h 5303520"/>
                <a:gd name="connsiteX141" fmla="*/ 5488388 w 6318157"/>
                <a:gd name="connsiteY141" fmla="*/ 2108421 h 5303520"/>
                <a:gd name="connsiteX142" fmla="*/ 5453021 w 6318157"/>
                <a:gd name="connsiteY142" fmla="*/ 2187068 h 5303520"/>
                <a:gd name="connsiteX143" fmla="*/ 5472071 w 6318157"/>
                <a:gd name="connsiteY143" fmla="*/ 2234693 h 5303520"/>
                <a:gd name="connsiteX144" fmla="*/ 5422541 w 6318157"/>
                <a:gd name="connsiteY144" fmla="*/ 2248028 h 5303520"/>
                <a:gd name="connsiteX145" fmla="*/ 5451116 w 6318157"/>
                <a:gd name="connsiteY145" fmla="*/ 2293748 h 5303520"/>
                <a:gd name="connsiteX146" fmla="*/ 5516631 w 6318157"/>
                <a:gd name="connsiteY146" fmla="*/ 2288402 h 5303520"/>
                <a:gd name="connsiteX147" fmla="*/ 5523506 w 6318157"/>
                <a:gd name="connsiteY147" fmla="*/ 2339468 h 5303520"/>
                <a:gd name="connsiteX148" fmla="*/ 5399681 w 6318157"/>
                <a:gd name="connsiteY148" fmla="*/ 2505203 h 5303520"/>
                <a:gd name="connsiteX149" fmla="*/ 5360918 w 6318157"/>
                <a:gd name="connsiteY149" fmla="*/ 2654079 h 5303520"/>
                <a:gd name="connsiteX150" fmla="*/ 5346341 w 6318157"/>
                <a:gd name="connsiteY150" fmla="*/ 2575688 h 5303520"/>
                <a:gd name="connsiteX151" fmla="*/ 5304431 w 6318157"/>
                <a:gd name="connsiteY151" fmla="*/ 2575688 h 5303520"/>
                <a:gd name="connsiteX152" fmla="*/ 5273951 w 6318157"/>
                <a:gd name="connsiteY152" fmla="*/ 2518538 h 5303520"/>
                <a:gd name="connsiteX153" fmla="*/ 5203714 w 6318157"/>
                <a:gd name="connsiteY153" fmla="*/ 2560982 h 5303520"/>
                <a:gd name="connsiteX154" fmla="*/ 5070116 w 6318157"/>
                <a:gd name="connsiteY154" fmla="*/ 2501393 h 5303520"/>
                <a:gd name="connsiteX155" fmla="*/ 4991763 w 6318157"/>
                <a:gd name="connsiteY155" fmla="*/ 2533567 h 5303520"/>
                <a:gd name="connsiteX156" fmla="*/ 4904381 w 6318157"/>
                <a:gd name="connsiteY156" fmla="*/ 2524253 h 5303520"/>
                <a:gd name="connsiteX157" fmla="*/ 4875806 w 6318157"/>
                <a:gd name="connsiteY157" fmla="*/ 2455673 h 5303520"/>
                <a:gd name="connsiteX158" fmla="*/ 4803416 w 6318157"/>
                <a:gd name="connsiteY158" fmla="*/ 2444243 h 5303520"/>
                <a:gd name="connsiteX159" fmla="*/ 4822466 w 6318157"/>
                <a:gd name="connsiteY159" fmla="*/ 2369948 h 5303520"/>
                <a:gd name="connsiteX160" fmla="*/ 4731026 w 6318157"/>
                <a:gd name="connsiteY160" fmla="*/ 2301368 h 5303520"/>
                <a:gd name="connsiteX161" fmla="*/ 4699221 w 6318157"/>
                <a:gd name="connsiteY161" fmla="*/ 2324348 h 5303520"/>
                <a:gd name="connsiteX162" fmla="*/ 4637681 w 6318157"/>
                <a:gd name="connsiteY162" fmla="*/ 2288033 h 5303520"/>
                <a:gd name="connsiteX163" fmla="*/ 4660541 w 6318157"/>
                <a:gd name="connsiteY163" fmla="*/ 2213738 h 5303520"/>
                <a:gd name="connsiteX164" fmla="*/ 4433846 w 6318157"/>
                <a:gd name="connsiteY164" fmla="*/ 2230883 h 5303520"/>
                <a:gd name="connsiteX165" fmla="*/ 4378849 w 6318157"/>
                <a:gd name="connsiteY165" fmla="*/ 2212036 h 5303520"/>
                <a:gd name="connsiteX166" fmla="*/ 4323356 w 6318157"/>
                <a:gd name="connsiteY166" fmla="*/ 2248028 h 5303520"/>
                <a:gd name="connsiteX167" fmla="*/ 4273826 w 6318157"/>
                <a:gd name="connsiteY167" fmla="*/ 2168018 h 5303520"/>
                <a:gd name="connsiteX168" fmla="*/ 4087136 w 6318157"/>
                <a:gd name="connsiteY168" fmla="*/ 1998473 h 5303520"/>
                <a:gd name="connsiteX169" fmla="*/ 3705308 w 6318157"/>
                <a:gd name="connsiteY169" fmla="*/ 2035534 h 5303520"/>
                <a:gd name="connsiteX170" fmla="*/ 3641697 w 6318157"/>
                <a:gd name="connsiteY170" fmla="*/ 1677725 h 5303520"/>
                <a:gd name="connsiteX171" fmla="*/ 3458817 w 6318157"/>
                <a:gd name="connsiteY171" fmla="*/ 1526650 h 5303520"/>
                <a:gd name="connsiteX172" fmla="*/ 3593989 w 6318157"/>
                <a:gd name="connsiteY172" fmla="*/ 1343770 h 5303520"/>
                <a:gd name="connsiteX173" fmla="*/ 3601941 w 6318157"/>
                <a:gd name="connsiteY173" fmla="*/ 1097280 h 5303520"/>
                <a:gd name="connsiteX174" fmla="*/ 3148716 w 6318157"/>
                <a:gd name="connsiteY174" fmla="*/ 906448 h 5303520"/>
                <a:gd name="connsiteX175" fmla="*/ 2806810 w 6318157"/>
                <a:gd name="connsiteY175" fmla="*/ 834887 h 5303520"/>
                <a:gd name="connsiteX176" fmla="*/ 2600076 w 6318157"/>
                <a:gd name="connsiteY176" fmla="*/ 811033 h 5303520"/>
                <a:gd name="connsiteX177" fmla="*/ 2544417 w 6318157"/>
                <a:gd name="connsiteY177" fmla="*/ 580445 h 5303520"/>
                <a:gd name="connsiteX178" fmla="*/ 2464904 w 6318157"/>
                <a:gd name="connsiteY178" fmla="*/ 357808 h 5303520"/>
                <a:gd name="connsiteX179" fmla="*/ 2417196 w 6318157"/>
                <a:gd name="connsiteY179" fmla="*/ 230587 h 5303520"/>
                <a:gd name="connsiteX180" fmla="*/ 2496709 w 6318157"/>
                <a:gd name="connsiteY180" fmla="*/ 135172 h 5303520"/>
                <a:gd name="connsiteX0" fmla="*/ 2496709 w 6318157"/>
                <a:gd name="connsiteY0" fmla="*/ 135172 h 5303520"/>
                <a:gd name="connsiteX1" fmla="*/ 2393343 w 6318157"/>
                <a:gd name="connsiteY1" fmla="*/ 71561 h 5303520"/>
                <a:gd name="connsiteX2" fmla="*/ 2210463 w 6318157"/>
                <a:gd name="connsiteY2" fmla="*/ 79513 h 5303520"/>
                <a:gd name="connsiteX3" fmla="*/ 2059388 w 6318157"/>
                <a:gd name="connsiteY3" fmla="*/ 0 h 5303520"/>
                <a:gd name="connsiteX4" fmla="*/ 1908313 w 6318157"/>
                <a:gd name="connsiteY4" fmla="*/ 103367 h 5303520"/>
                <a:gd name="connsiteX5" fmla="*/ 1884459 w 6318157"/>
                <a:gd name="connsiteY5" fmla="*/ 310101 h 5303520"/>
                <a:gd name="connsiteX6" fmla="*/ 1773141 w 6318157"/>
                <a:gd name="connsiteY6" fmla="*/ 294198 h 5303520"/>
                <a:gd name="connsiteX7" fmla="*/ 1606163 w 6318157"/>
                <a:gd name="connsiteY7" fmla="*/ 318052 h 5303520"/>
                <a:gd name="connsiteX8" fmla="*/ 1391478 w 6318157"/>
                <a:gd name="connsiteY8" fmla="*/ 190831 h 5303520"/>
                <a:gd name="connsiteX9" fmla="*/ 1256306 w 6318157"/>
                <a:gd name="connsiteY9" fmla="*/ 190831 h 5303520"/>
                <a:gd name="connsiteX10" fmla="*/ 1208598 w 6318157"/>
                <a:gd name="connsiteY10" fmla="*/ 381662 h 5303520"/>
                <a:gd name="connsiteX11" fmla="*/ 1041621 w 6318157"/>
                <a:gd name="connsiteY11" fmla="*/ 548640 h 5303520"/>
                <a:gd name="connsiteX12" fmla="*/ 930303 w 6318157"/>
                <a:gd name="connsiteY12" fmla="*/ 628153 h 5303520"/>
                <a:gd name="connsiteX13" fmla="*/ 842838 w 6318157"/>
                <a:gd name="connsiteY13" fmla="*/ 572494 h 5303520"/>
                <a:gd name="connsiteX14" fmla="*/ 747423 w 6318157"/>
                <a:gd name="connsiteY14" fmla="*/ 755374 h 5303520"/>
                <a:gd name="connsiteX15" fmla="*/ 222636 w 6318157"/>
                <a:gd name="connsiteY15" fmla="*/ 930302 h 5303520"/>
                <a:gd name="connsiteX16" fmla="*/ 254442 w 6318157"/>
                <a:gd name="connsiteY16" fmla="*/ 1073426 h 5303520"/>
                <a:gd name="connsiteX17" fmla="*/ 302149 w 6318157"/>
                <a:gd name="connsiteY17" fmla="*/ 1256306 h 5303520"/>
                <a:gd name="connsiteX18" fmla="*/ 341906 w 6318157"/>
                <a:gd name="connsiteY18" fmla="*/ 1288111 h 5303520"/>
                <a:gd name="connsiteX19" fmla="*/ 508883 w 6318157"/>
                <a:gd name="connsiteY19" fmla="*/ 1319916 h 5303520"/>
                <a:gd name="connsiteX20" fmla="*/ 532737 w 6318157"/>
                <a:gd name="connsiteY20" fmla="*/ 1542553 h 5303520"/>
                <a:gd name="connsiteX21" fmla="*/ 930303 w 6318157"/>
                <a:gd name="connsiteY21" fmla="*/ 1717481 h 5303520"/>
                <a:gd name="connsiteX22" fmla="*/ 818984 w 6318157"/>
                <a:gd name="connsiteY22" fmla="*/ 1844702 h 5303520"/>
                <a:gd name="connsiteX23" fmla="*/ 644056 w 6318157"/>
                <a:gd name="connsiteY23" fmla="*/ 1828800 h 5303520"/>
                <a:gd name="connsiteX24" fmla="*/ 636104 w 6318157"/>
                <a:gd name="connsiteY24" fmla="*/ 2075290 h 5303520"/>
                <a:gd name="connsiteX25" fmla="*/ 755374 w 6318157"/>
                <a:gd name="connsiteY25" fmla="*/ 2178657 h 5303520"/>
                <a:gd name="connsiteX26" fmla="*/ 818984 w 6318157"/>
                <a:gd name="connsiteY26" fmla="*/ 2289975 h 5303520"/>
                <a:gd name="connsiteX27" fmla="*/ 818984 w 6318157"/>
                <a:gd name="connsiteY27" fmla="*/ 2329732 h 5303520"/>
                <a:gd name="connsiteX28" fmla="*/ 580445 w 6318157"/>
                <a:gd name="connsiteY28" fmla="*/ 2361537 h 5303520"/>
                <a:gd name="connsiteX29" fmla="*/ 485029 w 6318157"/>
                <a:gd name="connsiteY29" fmla="*/ 2393342 h 5303520"/>
                <a:gd name="connsiteX30" fmla="*/ 437322 w 6318157"/>
                <a:gd name="connsiteY30" fmla="*/ 2544417 h 5303520"/>
                <a:gd name="connsiteX31" fmla="*/ 238539 w 6318157"/>
                <a:gd name="connsiteY31" fmla="*/ 2615979 h 5303520"/>
                <a:gd name="connsiteX32" fmla="*/ 294198 w 6318157"/>
                <a:gd name="connsiteY32" fmla="*/ 2687541 h 5303520"/>
                <a:gd name="connsiteX33" fmla="*/ 405516 w 6318157"/>
                <a:gd name="connsiteY33" fmla="*/ 2727297 h 5303520"/>
                <a:gd name="connsiteX34" fmla="*/ 349857 w 6318157"/>
                <a:gd name="connsiteY34" fmla="*/ 2854518 h 5303520"/>
                <a:gd name="connsiteX35" fmla="*/ 206734 w 6318157"/>
                <a:gd name="connsiteY35" fmla="*/ 3021495 h 5303520"/>
                <a:gd name="connsiteX36" fmla="*/ 166977 w 6318157"/>
                <a:gd name="connsiteY36" fmla="*/ 3260034 h 5303520"/>
                <a:gd name="connsiteX37" fmla="*/ 103367 w 6318157"/>
                <a:gd name="connsiteY37" fmla="*/ 3450866 h 5303520"/>
                <a:gd name="connsiteX38" fmla="*/ 0 w 6318157"/>
                <a:gd name="connsiteY38" fmla="*/ 3570135 h 5303520"/>
                <a:gd name="connsiteX39" fmla="*/ 0 w 6318157"/>
                <a:gd name="connsiteY39" fmla="*/ 3649648 h 5303520"/>
                <a:gd name="connsiteX40" fmla="*/ 15903 w 6318157"/>
                <a:gd name="connsiteY40" fmla="*/ 3729161 h 5303520"/>
                <a:gd name="connsiteX41" fmla="*/ 127221 w 6318157"/>
                <a:gd name="connsiteY41" fmla="*/ 3745064 h 5303520"/>
                <a:gd name="connsiteX42" fmla="*/ 190831 w 6318157"/>
                <a:gd name="connsiteY42" fmla="*/ 3641697 h 5303520"/>
                <a:gd name="connsiteX43" fmla="*/ 326003 w 6318157"/>
                <a:gd name="connsiteY43" fmla="*/ 3586038 h 5303520"/>
                <a:gd name="connsiteX44" fmla="*/ 326003 w 6318157"/>
                <a:gd name="connsiteY44" fmla="*/ 3586038 h 5303520"/>
                <a:gd name="connsiteX45" fmla="*/ 445273 w 6318157"/>
                <a:gd name="connsiteY45" fmla="*/ 3705307 h 5303520"/>
                <a:gd name="connsiteX46" fmla="*/ 413468 w 6318157"/>
                <a:gd name="connsiteY46" fmla="*/ 3760967 h 5303520"/>
                <a:gd name="connsiteX47" fmla="*/ 357809 w 6318157"/>
                <a:gd name="connsiteY47" fmla="*/ 4174434 h 5303520"/>
                <a:gd name="connsiteX48" fmla="*/ 556591 w 6318157"/>
                <a:gd name="connsiteY48" fmla="*/ 3991554 h 5303520"/>
                <a:gd name="connsiteX49" fmla="*/ 620202 w 6318157"/>
                <a:gd name="connsiteY49" fmla="*/ 4023360 h 5303520"/>
                <a:gd name="connsiteX50" fmla="*/ 723569 w 6318157"/>
                <a:gd name="connsiteY50" fmla="*/ 4039262 h 5303520"/>
                <a:gd name="connsiteX51" fmla="*/ 795130 w 6318157"/>
                <a:gd name="connsiteY51" fmla="*/ 4150581 h 5303520"/>
                <a:gd name="connsiteX52" fmla="*/ 1025718 w 6318157"/>
                <a:gd name="connsiteY52" fmla="*/ 4253947 h 5303520"/>
                <a:gd name="connsiteX53" fmla="*/ 1176793 w 6318157"/>
                <a:gd name="connsiteY53" fmla="*/ 4500438 h 5303520"/>
                <a:gd name="connsiteX54" fmla="*/ 1144988 w 6318157"/>
                <a:gd name="connsiteY54" fmla="*/ 4595854 h 5303520"/>
                <a:gd name="connsiteX55" fmla="*/ 1614115 w 6318157"/>
                <a:gd name="connsiteY55" fmla="*/ 4842344 h 5303520"/>
                <a:gd name="connsiteX56" fmla="*/ 1614115 w 6318157"/>
                <a:gd name="connsiteY56" fmla="*/ 4993419 h 5303520"/>
                <a:gd name="connsiteX57" fmla="*/ 1614115 w 6318157"/>
                <a:gd name="connsiteY57" fmla="*/ 5128591 h 5303520"/>
                <a:gd name="connsiteX58" fmla="*/ 1653871 w 6318157"/>
                <a:gd name="connsiteY58" fmla="*/ 5255812 h 5303520"/>
                <a:gd name="connsiteX59" fmla="*/ 1844703 w 6318157"/>
                <a:gd name="connsiteY59" fmla="*/ 5303520 h 5303520"/>
                <a:gd name="connsiteX60" fmla="*/ 1844703 w 6318157"/>
                <a:gd name="connsiteY60" fmla="*/ 5303520 h 5303520"/>
                <a:gd name="connsiteX61" fmla="*/ 1971923 w 6318157"/>
                <a:gd name="connsiteY61" fmla="*/ 5247861 h 5303520"/>
                <a:gd name="connsiteX62" fmla="*/ 2115047 w 6318157"/>
                <a:gd name="connsiteY62" fmla="*/ 5239909 h 5303520"/>
                <a:gd name="connsiteX63" fmla="*/ 2170706 w 6318157"/>
                <a:gd name="connsiteY63" fmla="*/ 5144494 h 5303520"/>
                <a:gd name="connsiteX64" fmla="*/ 2083242 w 6318157"/>
                <a:gd name="connsiteY64" fmla="*/ 5080883 h 5303520"/>
                <a:gd name="connsiteX65" fmla="*/ 2011680 w 6318157"/>
                <a:gd name="connsiteY65" fmla="*/ 5033175 h 5303520"/>
                <a:gd name="connsiteX66" fmla="*/ 1932167 w 6318157"/>
                <a:gd name="connsiteY66" fmla="*/ 4937760 h 5303520"/>
                <a:gd name="connsiteX67" fmla="*/ 1884459 w 6318157"/>
                <a:gd name="connsiteY67" fmla="*/ 4834393 h 5303520"/>
                <a:gd name="connsiteX68" fmla="*/ 1940118 w 6318157"/>
                <a:gd name="connsiteY68" fmla="*/ 4770782 h 5303520"/>
                <a:gd name="connsiteX69" fmla="*/ 2226365 w 6318157"/>
                <a:gd name="connsiteY69" fmla="*/ 4683318 h 5303520"/>
                <a:gd name="connsiteX70" fmla="*/ 2313829 w 6318157"/>
                <a:gd name="connsiteY70" fmla="*/ 4707172 h 5303520"/>
                <a:gd name="connsiteX71" fmla="*/ 2449002 w 6318157"/>
                <a:gd name="connsiteY71" fmla="*/ 4731026 h 5303520"/>
                <a:gd name="connsiteX72" fmla="*/ 2504661 w 6318157"/>
                <a:gd name="connsiteY72" fmla="*/ 4826441 h 5303520"/>
                <a:gd name="connsiteX73" fmla="*/ 2584174 w 6318157"/>
                <a:gd name="connsiteY73" fmla="*/ 4818490 h 5303520"/>
                <a:gd name="connsiteX74" fmla="*/ 2798859 w 6318157"/>
                <a:gd name="connsiteY74" fmla="*/ 4818490 h 5303520"/>
                <a:gd name="connsiteX75" fmla="*/ 2934031 w 6318157"/>
                <a:gd name="connsiteY75" fmla="*/ 4945711 h 5303520"/>
                <a:gd name="connsiteX76" fmla="*/ 2910177 w 6318157"/>
                <a:gd name="connsiteY76" fmla="*/ 5136542 h 5303520"/>
                <a:gd name="connsiteX77" fmla="*/ 2981739 w 6318157"/>
                <a:gd name="connsiteY77" fmla="*/ 5080883 h 5303520"/>
                <a:gd name="connsiteX78" fmla="*/ 3101009 w 6318157"/>
                <a:gd name="connsiteY78" fmla="*/ 5144494 h 5303520"/>
                <a:gd name="connsiteX79" fmla="*/ 3164619 w 6318157"/>
                <a:gd name="connsiteY79" fmla="*/ 4842344 h 5303520"/>
                <a:gd name="connsiteX80" fmla="*/ 3116911 w 6318157"/>
                <a:gd name="connsiteY80" fmla="*/ 4476584 h 5303520"/>
                <a:gd name="connsiteX81" fmla="*/ 3156668 w 6318157"/>
                <a:gd name="connsiteY81" fmla="*/ 4365266 h 5303520"/>
                <a:gd name="connsiteX82" fmla="*/ 3323645 w 6318157"/>
                <a:gd name="connsiteY82" fmla="*/ 4301655 h 5303520"/>
                <a:gd name="connsiteX83" fmla="*/ 3482671 w 6318157"/>
                <a:gd name="connsiteY83" fmla="*/ 4253947 h 5303520"/>
                <a:gd name="connsiteX84" fmla="*/ 3570136 w 6318157"/>
                <a:gd name="connsiteY84" fmla="*/ 4333461 h 5303520"/>
                <a:gd name="connsiteX85" fmla="*/ 3530379 w 6318157"/>
                <a:gd name="connsiteY85" fmla="*/ 4444779 h 5303520"/>
                <a:gd name="connsiteX86" fmla="*/ 3546282 w 6318157"/>
                <a:gd name="connsiteY86" fmla="*/ 4548146 h 5303520"/>
                <a:gd name="connsiteX87" fmla="*/ 3609892 w 6318157"/>
                <a:gd name="connsiteY87" fmla="*/ 4603805 h 5303520"/>
                <a:gd name="connsiteX88" fmla="*/ 3673503 w 6318157"/>
                <a:gd name="connsiteY88" fmla="*/ 4611756 h 5303520"/>
                <a:gd name="connsiteX89" fmla="*/ 3745064 w 6318157"/>
                <a:gd name="connsiteY89" fmla="*/ 4746928 h 5303520"/>
                <a:gd name="connsiteX90" fmla="*/ 4071068 w 6318157"/>
                <a:gd name="connsiteY90" fmla="*/ 4691269 h 5303520"/>
                <a:gd name="connsiteX91" fmla="*/ 4397071 w 6318157"/>
                <a:gd name="connsiteY91" fmla="*/ 4659464 h 5303520"/>
                <a:gd name="connsiteX92" fmla="*/ 4436828 w 6318157"/>
                <a:gd name="connsiteY92" fmla="*/ 4762831 h 5303520"/>
                <a:gd name="connsiteX93" fmla="*/ 4500438 w 6318157"/>
                <a:gd name="connsiteY93" fmla="*/ 4731026 h 5303520"/>
                <a:gd name="connsiteX94" fmla="*/ 4595854 w 6318157"/>
                <a:gd name="connsiteY94" fmla="*/ 4659464 h 5303520"/>
                <a:gd name="connsiteX95" fmla="*/ 4659464 w 6318157"/>
                <a:gd name="connsiteY95" fmla="*/ 4500438 h 5303520"/>
                <a:gd name="connsiteX96" fmla="*/ 4683318 w 6318157"/>
                <a:gd name="connsiteY96" fmla="*/ 4277801 h 5303520"/>
                <a:gd name="connsiteX97" fmla="*/ 4516341 w 6318157"/>
                <a:gd name="connsiteY97" fmla="*/ 4222142 h 5303520"/>
                <a:gd name="connsiteX98" fmla="*/ 4548146 w 6318157"/>
                <a:gd name="connsiteY98" fmla="*/ 4047214 h 5303520"/>
                <a:gd name="connsiteX99" fmla="*/ 4619708 w 6318157"/>
                <a:gd name="connsiteY99" fmla="*/ 3991554 h 5303520"/>
                <a:gd name="connsiteX100" fmla="*/ 4738977 w 6318157"/>
                <a:gd name="connsiteY100" fmla="*/ 3856382 h 5303520"/>
                <a:gd name="connsiteX101" fmla="*/ 4826442 w 6318157"/>
                <a:gd name="connsiteY101" fmla="*/ 3737113 h 5303520"/>
                <a:gd name="connsiteX102" fmla="*/ 4929809 w 6318157"/>
                <a:gd name="connsiteY102" fmla="*/ 3824577 h 5303520"/>
                <a:gd name="connsiteX103" fmla="*/ 4921857 w 6318157"/>
                <a:gd name="connsiteY103" fmla="*/ 3991554 h 5303520"/>
                <a:gd name="connsiteX104" fmla="*/ 4977516 w 6318157"/>
                <a:gd name="connsiteY104" fmla="*/ 4015408 h 5303520"/>
                <a:gd name="connsiteX105" fmla="*/ 5025224 w 6318157"/>
                <a:gd name="connsiteY105" fmla="*/ 3919993 h 5303520"/>
                <a:gd name="connsiteX106" fmla="*/ 5072932 w 6318157"/>
                <a:gd name="connsiteY106" fmla="*/ 3919993 h 5303520"/>
                <a:gd name="connsiteX107" fmla="*/ 5144494 w 6318157"/>
                <a:gd name="connsiteY107" fmla="*/ 3816626 h 5303520"/>
                <a:gd name="connsiteX108" fmla="*/ 5160396 w 6318157"/>
                <a:gd name="connsiteY108" fmla="*/ 3745064 h 5303520"/>
                <a:gd name="connsiteX109" fmla="*/ 5390984 w 6318157"/>
                <a:gd name="connsiteY109" fmla="*/ 3697356 h 5303520"/>
                <a:gd name="connsiteX110" fmla="*/ 5486400 w 6318157"/>
                <a:gd name="connsiteY110" fmla="*/ 3593989 h 5303520"/>
                <a:gd name="connsiteX111" fmla="*/ 5390984 w 6318157"/>
                <a:gd name="connsiteY111" fmla="*/ 3530379 h 5303520"/>
                <a:gd name="connsiteX112" fmla="*/ 5343276 w 6318157"/>
                <a:gd name="connsiteY112" fmla="*/ 3291840 h 5303520"/>
                <a:gd name="connsiteX113" fmla="*/ 5478449 w 6318157"/>
                <a:gd name="connsiteY113" fmla="*/ 3021495 h 5303520"/>
                <a:gd name="connsiteX114" fmla="*/ 5820355 w 6318157"/>
                <a:gd name="connsiteY114" fmla="*/ 2949934 h 5303520"/>
                <a:gd name="connsiteX115" fmla="*/ 6020959 w 6318157"/>
                <a:gd name="connsiteY115" fmla="*/ 2817743 h 5303520"/>
                <a:gd name="connsiteX116" fmla="*/ 6058811 w 6318157"/>
                <a:gd name="connsiteY116" fmla="*/ 2840189 h 5303520"/>
                <a:gd name="connsiteX117" fmla="*/ 6114056 w 6318157"/>
                <a:gd name="connsiteY117" fmla="*/ 2819234 h 5303520"/>
                <a:gd name="connsiteX118" fmla="*/ 6152156 w 6318157"/>
                <a:gd name="connsiteY118" fmla="*/ 2849714 h 5303520"/>
                <a:gd name="connsiteX119" fmla="*/ 6260741 w 6318157"/>
                <a:gd name="connsiteY119" fmla="*/ 2828759 h 5303520"/>
                <a:gd name="connsiteX120" fmla="*/ 6292298 w 6318157"/>
                <a:gd name="connsiteY120" fmla="*/ 2839444 h 5303520"/>
                <a:gd name="connsiteX121" fmla="*/ 6304556 w 6318157"/>
                <a:gd name="connsiteY121" fmla="*/ 2798279 h 5303520"/>
                <a:gd name="connsiteX122" fmla="*/ 6306461 w 6318157"/>
                <a:gd name="connsiteY122" fmla="*/ 2769704 h 5303520"/>
                <a:gd name="connsiteX123" fmla="*/ 6317891 w 6318157"/>
                <a:gd name="connsiteY123" fmla="*/ 2758274 h 5303520"/>
                <a:gd name="connsiteX124" fmla="*/ 6268361 w 6318157"/>
                <a:gd name="connsiteY124" fmla="*/ 2735414 h 5303520"/>
                <a:gd name="connsiteX125" fmla="*/ 6220736 w 6318157"/>
                <a:gd name="connsiteY125" fmla="*/ 2503749 h 5303520"/>
                <a:gd name="connsiteX126" fmla="*/ 6169301 w 6318157"/>
                <a:gd name="connsiteY126" fmla="*/ 2529968 h 5303520"/>
                <a:gd name="connsiteX127" fmla="*/ 6119771 w 6318157"/>
                <a:gd name="connsiteY127" fmla="*/ 2493479 h 5303520"/>
                <a:gd name="connsiteX128" fmla="*/ 6051191 w 6318157"/>
                <a:gd name="connsiteY128" fmla="*/ 2478533 h 5303520"/>
                <a:gd name="connsiteX129" fmla="*/ 6053096 w 6318157"/>
                <a:gd name="connsiteY129" fmla="*/ 2394713 h 5303520"/>
                <a:gd name="connsiteX130" fmla="*/ 6027337 w 6318157"/>
                <a:gd name="connsiteY130" fmla="*/ 2429537 h 5303520"/>
                <a:gd name="connsiteX131" fmla="*/ 5994041 w 6318157"/>
                <a:gd name="connsiteY131" fmla="*/ 2371853 h 5303520"/>
                <a:gd name="connsiteX132" fmla="*/ 5976896 w 6318157"/>
                <a:gd name="connsiteY132" fmla="*/ 2232788 h 5303520"/>
                <a:gd name="connsiteX133" fmla="*/ 5915936 w 6318157"/>
                <a:gd name="connsiteY133" fmla="*/ 2234693 h 5303520"/>
                <a:gd name="connsiteX134" fmla="*/ 5892910 w 6318157"/>
                <a:gd name="connsiteY134" fmla="*/ 2169877 h 5303520"/>
                <a:gd name="connsiteX135" fmla="*/ 5813066 w 6318157"/>
                <a:gd name="connsiteY135" fmla="*/ 2200403 h 5303520"/>
                <a:gd name="connsiteX136" fmla="*/ 5752106 w 6318157"/>
                <a:gd name="connsiteY136" fmla="*/ 2166113 h 5303520"/>
                <a:gd name="connsiteX137" fmla="*/ 5719721 w 6318157"/>
                <a:gd name="connsiteY137" fmla="*/ 2187068 h 5303520"/>
                <a:gd name="connsiteX138" fmla="*/ 5653046 w 6318157"/>
                <a:gd name="connsiteY138" fmla="*/ 2169923 h 5303520"/>
                <a:gd name="connsiteX139" fmla="*/ 5677231 w 6318157"/>
                <a:gd name="connsiteY139" fmla="*/ 2146852 h 5303520"/>
                <a:gd name="connsiteX140" fmla="*/ 5628281 w 6318157"/>
                <a:gd name="connsiteY140" fmla="*/ 2105153 h 5303520"/>
                <a:gd name="connsiteX141" fmla="*/ 5488388 w 6318157"/>
                <a:gd name="connsiteY141" fmla="*/ 2108421 h 5303520"/>
                <a:gd name="connsiteX142" fmla="*/ 5453021 w 6318157"/>
                <a:gd name="connsiteY142" fmla="*/ 2187068 h 5303520"/>
                <a:gd name="connsiteX143" fmla="*/ 5472071 w 6318157"/>
                <a:gd name="connsiteY143" fmla="*/ 2234693 h 5303520"/>
                <a:gd name="connsiteX144" fmla="*/ 5422541 w 6318157"/>
                <a:gd name="connsiteY144" fmla="*/ 2248028 h 5303520"/>
                <a:gd name="connsiteX145" fmla="*/ 5451116 w 6318157"/>
                <a:gd name="connsiteY145" fmla="*/ 2293748 h 5303520"/>
                <a:gd name="connsiteX146" fmla="*/ 5516631 w 6318157"/>
                <a:gd name="connsiteY146" fmla="*/ 2288402 h 5303520"/>
                <a:gd name="connsiteX147" fmla="*/ 5523506 w 6318157"/>
                <a:gd name="connsiteY147" fmla="*/ 2339468 h 5303520"/>
                <a:gd name="connsiteX148" fmla="*/ 5399681 w 6318157"/>
                <a:gd name="connsiteY148" fmla="*/ 2505203 h 5303520"/>
                <a:gd name="connsiteX149" fmla="*/ 5360918 w 6318157"/>
                <a:gd name="connsiteY149" fmla="*/ 2654079 h 5303520"/>
                <a:gd name="connsiteX150" fmla="*/ 5346341 w 6318157"/>
                <a:gd name="connsiteY150" fmla="*/ 2575688 h 5303520"/>
                <a:gd name="connsiteX151" fmla="*/ 5304431 w 6318157"/>
                <a:gd name="connsiteY151" fmla="*/ 2575688 h 5303520"/>
                <a:gd name="connsiteX152" fmla="*/ 5273951 w 6318157"/>
                <a:gd name="connsiteY152" fmla="*/ 2518538 h 5303520"/>
                <a:gd name="connsiteX153" fmla="*/ 5203714 w 6318157"/>
                <a:gd name="connsiteY153" fmla="*/ 2560982 h 5303520"/>
                <a:gd name="connsiteX154" fmla="*/ 5070116 w 6318157"/>
                <a:gd name="connsiteY154" fmla="*/ 2501393 h 5303520"/>
                <a:gd name="connsiteX155" fmla="*/ 4991763 w 6318157"/>
                <a:gd name="connsiteY155" fmla="*/ 2533567 h 5303520"/>
                <a:gd name="connsiteX156" fmla="*/ 4904381 w 6318157"/>
                <a:gd name="connsiteY156" fmla="*/ 2524253 h 5303520"/>
                <a:gd name="connsiteX157" fmla="*/ 4875806 w 6318157"/>
                <a:gd name="connsiteY157" fmla="*/ 2455673 h 5303520"/>
                <a:gd name="connsiteX158" fmla="*/ 4803416 w 6318157"/>
                <a:gd name="connsiteY158" fmla="*/ 2444243 h 5303520"/>
                <a:gd name="connsiteX159" fmla="*/ 4822466 w 6318157"/>
                <a:gd name="connsiteY159" fmla="*/ 2369948 h 5303520"/>
                <a:gd name="connsiteX160" fmla="*/ 4731026 w 6318157"/>
                <a:gd name="connsiteY160" fmla="*/ 2301368 h 5303520"/>
                <a:gd name="connsiteX161" fmla="*/ 4699221 w 6318157"/>
                <a:gd name="connsiteY161" fmla="*/ 2324348 h 5303520"/>
                <a:gd name="connsiteX162" fmla="*/ 4637681 w 6318157"/>
                <a:gd name="connsiteY162" fmla="*/ 2288033 h 5303520"/>
                <a:gd name="connsiteX163" fmla="*/ 4660541 w 6318157"/>
                <a:gd name="connsiteY163" fmla="*/ 2213738 h 5303520"/>
                <a:gd name="connsiteX164" fmla="*/ 4433846 w 6318157"/>
                <a:gd name="connsiteY164" fmla="*/ 2230883 h 5303520"/>
                <a:gd name="connsiteX165" fmla="*/ 4378849 w 6318157"/>
                <a:gd name="connsiteY165" fmla="*/ 2212036 h 5303520"/>
                <a:gd name="connsiteX166" fmla="*/ 4323356 w 6318157"/>
                <a:gd name="connsiteY166" fmla="*/ 2248028 h 5303520"/>
                <a:gd name="connsiteX167" fmla="*/ 4273826 w 6318157"/>
                <a:gd name="connsiteY167" fmla="*/ 2168018 h 5303520"/>
                <a:gd name="connsiteX168" fmla="*/ 4201436 w 6318157"/>
                <a:gd name="connsiteY168" fmla="*/ 2152778 h 5303520"/>
                <a:gd name="connsiteX169" fmla="*/ 4087136 w 6318157"/>
                <a:gd name="connsiteY169" fmla="*/ 1998473 h 5303520"/>
                <a:gd name="connsiteX170" fmla="*/ 3705308 w 6318157"/>
                <a:gd name="connsiteY170" fmla="*/ 2035534 h 5303520"/>
                <a:gd name="connsiteX171" fmla="*/ 3641697 w 6318157"/>
                <a:gd name="connsiteY171" fmla="*/ 1677725 h 5303520"/>
                <a:gd name="connsiteX172" fmla="*/ 3458817 w 6318157"/>
                <a:gd name="connsiteY172" fmla="*/ 1526650 h 5303520"/>
                <a:gd name="connsiteX173" fmla="*/ 3593989 w 6318157"/>
                <a:gd name="connsiteY173" fmla="*/ 1343770 h 5303520"/>
                <a:gd name="connsiteX174" fmla="*/ 3601941 w 6318157"/>
                <a:gd name="connsiteY174" fmla="*/ 1097280 h 5303520"/>
                <a:gd name="connsiteX175" fmla="*/ 3148716 w 6318157"/>
                <a:gd name="connsiteY175" fmla="*/ 906448 h 5303520"/>
                <a:gd name="connsiteX176" fmla="*/ 2806810 w 6318157"/>
                <a:gd name="connsiteY176" fmla="*/ 834887 h 5303520"/>
                <a:gd name="connsiteX177" fmla="*/ 2600076 w 6318157"/>
                <a:gd name="connsiteY177" fmla="*/ 811033 h 5303520"/>
                <a:gd name="connsiteX178" fmla="*/ 2544417 w 6318157"/>
                <a:gd name="connsiteY178" fmla="*/ 580445 h 5303520"/>
                <a:gd name="connsiteX179" fmla="*/ 2464904 w 6318157"/>
                <a:gd name="connsiteY179" fmla="*/ 357808 h 5303520"/>
                <a:gd name="connsiteX180" fmla="*/ 2417196 w 6318157"/>
                <a:gd name="connsiteY180" fmla="*/ 230587 h 5303520"/>
                <a:gd name="connsiteX181" fmla="*/ 2496709 w 6318157"/>
                <a:gd name="connsiteY181" fmla="*/ 135172 h 5303520"/>
                <a:gd name="connsiteX0" fmla="*/ 2496709 w 6318157"/>
                <a:gd name="connsiteY0" fmla="*/ 135172 h 5303520"/>
                <a:gd name="connsiteX1" fmla="*/ 2393343 w 6318157"/>
                <a:gd name="connsiteY1" fmla="*/ 71561 h 5303520"/>
                <a:gd name="connsiteX2" fmla="*/ 2210463 w 6318157"/>
                <a:gd name="connsiteY2" fmla="*/ 79513 h 5303520"/>
                <a:gd name="connsiteX3" fmla="*/ 2059388 w 6318157"/>
                <a:gd name="connsiteY3" fmla="*/ 0 h 5303520"/>
                <a:gd name="connsiteX4" fmla="*/ 1908313 w 6318157"/>
                <a:gd name="connsiteY4" fmla="*/ 103367 h 5303520"/>
                <a:gd name="connsiteX5" fmla="*/ 1884459 w 6318157"/>
                <a:gd name="connsiteY5" fmla="*/ 310101 h 5303520"/>
                <a:gd name="connsiteX6" fmla="*/ 1773141 w 6318157"/>
                <a:gd name="connsiteY6" fmla="*/ 294198 h 5303520"/>
                <a:gd name="connsiteX7" fmla="*/ 1606163 w 6318157"/>
                <a:gd name="connsiteY7" fmla="*/ 318052 h 5303520"/>
                <a:gd name="connsiteX8" fmla="*/ 1391478 w 6318157"/>
                <a:gd name="connsiteY8" fmla="*/ 190831 h 5303520"/>
                <a:gd name="connsiteX9" fmla="*/ 1256306 w 6318157"/>
                <a:gd name="connsiteY9" fmla="*/ 190831 h 5303520"/>
                <a:gd name="connsiteX10" fmla="*/ 1208598 w 6318157"/>
                <a:gd name="connsiteY10" fmla="*/ 381662 h 5303520"/>
                <a:gd name="connsiteX11" fmla="*/ 1041621 w 6318157"/>
                <a:gd name="connsiteY11" fmla="*/ 548640 h 5303520"/>
                <a:gd name="connsiteX12" fmla="*/ 930303 w 6318157"/>
                <a:gd name="connsiteY12" fmla="*/ 628153 h 5303520"/>
                <a:gd name="connsiteX13" fmla="*/ 842838 w 6318157"/>
                <a:gd name="connsiteY13" fmla="*/ 572494 h 5303520"/>
                <a:gd name="connsiteX14" fmla="*/ 747423 w 6318157"/>
                <a:gd name="connsiteY14" fmla="*/ 755374 h 5303520"/>
                <a:gd name="connsiteX15" fmla="*/ 222636 w 6318157"/>
                <a:gd name="connsiteY15" fmla="*/ 930302 h 5303520"/>
                <a:gd name="connsiteX16" fmla="*/ 254442 w 6318157"/>
                <a:gd name="connsiteY16" fmla="*/ 1073426 h 5303520"/>
                <a:gd name="connsiteX17" fmla="*/ 302149 w 6318157"/>
                <a:gd name="connsiteY17" fmla="*/ 1256306 h 5303520"/>
                <a:gd name="connsiteX18" fmla="*/ 341906 w 6318157"/>
                <a:gd name="connsiteY18" fmla="*/ 1288111 h 5303520"/>
                <a:gd name="connsiteX19" fmla="*/ 508883 w 6318157"/>
                <a:gd name="connsiteY19" fmla="*/ 1319916 h 5303520"/>
                <a:gd name="connsiteX20" fmla="*/ 532737 w 6318157"/>
                <a:gd name="connsiteY20" fmla="*/ 1542553 h 5303520"/>
                <a:gd name="connsiteX21" fmla="*/ 930303 w 6318157"/>
                <a:gd name="connsiteY21" fmla="*/ 1717481 h 5303520"/>
                <a:gd name="connsiteX22" fmla="*/ 818984 w 6318157"/>
                <a:gd name="connsiteY22" fmla="*/ 1844702 h 5303520"/>
                <a:gd name="connsiteX23" fmla="*/ 644056 w 6318157"/>
                <a:gd name="connsiteY23" fmla="*/ 1828800 h 5303520"/>
                <a:gd name="connsiteX24" fmla="*/ 636104 w 6318157"/>
                <a:gd name="connsiteY24" fmla="*/ 2075290 h 5303520"/>
                <a:gd name="connsiteX25" fmla="*/ 755374 w 6318157"/>
                <a:gd name="connsiteY25" fmla="*/ 2178657 h 5303520"/>
                <a:gd name="connsiteX26" fmla="*/ 818984 w 6318157"/>
                <a:gd name="connsiteY26" fmla="*/ 2289975 h 5303520"/>
                <a:gd name="connsiteX27" fmla="*/ 818984 w 6318157"/>
                <a:gd name="connsiteY27" fmla="*/ 2329732 h 5303520"/>
                <a:gd name="connsiteX28" fmla="*/ 580445 w 6318157"/>
                <a:gd name="connsiteY28" fmla="*/ 2361537 h 5303520"/>
                <a:gd name="connsiteX29" fmla="*/ 485029 w 6318157"/>
                <a:gd name="connsiteY29" fmla="*/ 2393342 h 5303520"/>
                <a:gd name="connsiteX30" fmla="*/ 437322 w 6318157"/>
                <a:gd name="connsiteY30" fmla="*/ 2544417 h 5303520"/>
                <a:gd name="connsiteX31" fmla="*/ 238539 w 6318157"/>
                <a:gd name="connsiteY31" fmla="*/ 2615979 h 5303520"/>
                <a:gd name="connsiteX32" fmla="*/ 294198 w 6318157"/>
                <a:gd name="connsiteY32" fmla="*/ 2687541 h 5303520"/>
                <a:gd name="connsiteX33" fmla="*/ 405516 w 6318157"/>
                <a:gd name="connsiteY33" fmla="*/ 2727297 h 5303520"/>
                <a:gd name="connsiteX34" fmla="*/ 349857 w 6318157"/>
                <a:gd name="connsiteY34" fmla="*/ 2854518 h 5303520"/>
                <a:gd name="connsiteX35" fmla="*/ 206734 w 6318157"/>
                <a:gd name="connsiteY35" fmla="*/ 3021495 h 5303520"/>
                <a:gd name="connsiteX36" fmla="*/ 166977 w 6318157"/>
                <a:gd name="connsiteY36" fmla="*/ 3260034 h 5303520"/>
                <a:gd name="connsiteX37" fmla="*/ 103367 w 6318157"/>
                <a:gd name="connsiteY37" fmla="*/ 3450866 h 5303520"/>
                <a:gd name="connsiteX38" fmla="*/ 0 w 6318157"/>
                <a:gd name="connsiteY38" fmla="*/ 3570135 h 5303520"/>
                <a:gd name="connsiteX39" fmla="*/ 0 w 6318157"/>
                <a:gd name="connsiteY39" fmla="*/ 3649648 h 5303520"/>
                <a:gd name="connsiteX40" fmla="*/ 15903 w 6318157"/>
                <a:gd name="connsiteY40" fmla="*/ 3729161 h 5303520"/>
                <a:gd name="connsiteX41" fmla="*/ 127221 w 6318157"/>
                <a:gd name="connsiteY41" fmla="*/ 3745064 h 5303520"/>
                <a:gd name="connsiteX42" fmla="*/ 190831 w 6318157"/>
                <a:gd name="connsiteY42" fmla="*/ 3641697 h 5303520"/>
                <a:gd name="connsiteX43" fmla="*/ 326003 w 6318157"/>
                <a:gd name="connsiteY43" fmla="*/ 3586038 h 5303520"/>
                <a:gd name="connsiteX44" fmla="*/ 326003 w 6318157"/>
                <a:gd name="connsiteY44" fmla="*/ 3586038 h 5303520"/>
                <a:gd name="connsiteX45" fmla="*/ 445273 w 6318157"/>
                <a:gd name="connsiteY45" fmla="*/ 3705307 h 5303520"/>
                <a:gd name="connsiteX46" fmla="*/ 413468 w 6318157"/>
                <a:gd name="connsiteY46" fmla="*/ 3760967 h 5303520"/>
                <a:gd name="connsiteX47" fmla="*/ 357809 w 6318157"/>
                <a:gd name="connsiteY47" fmla="*/ 4174434 h 5303520"/>
                <a:gd name="connsiteX48" fmla="*/ 556591 w 6318157"/>
                <a:gd name="connsiteY48" fmla="*/ 3991554 h 5303520"/>
                <a:gd name="connsiteX49" fmla="*/ 620202 w 6318157"/>
                <a:gd name="connsiteY49" fmla="*/ 4023360 h 5303520"/>
                <a:gd name="connsiteX50" fmla="*/ 723569 w 6318157"/>
                <a:gd name="connsiteY50" fmla="*/ 4039262 h 5303520"/>
                <a:gd name="connsiteX51" fmla="*/ 795130 w 6318157"/>
                <a:gd name="connsiteY51" fmla="*/ 4150581 h 5303520"/>
                <a:gd name="connsiteX52" fmla="*/ 1025718 w 6318157"/>
                <a:gd name="connsiteY52" fmla="*/ 4253947 h 5303520"/>
                <a:gd name="connsiteX53" fmla="*/ 1176793 w 6318157"/>
                <a:gd name="connsiteY53" fmla="*/ 4500438 h 5303520"/>
                <a:gd name="connsiteX54" fmla="*/ 1144988 w 6318157"/>
                <a:gd name="connsiteY54" fmla="*/ 4595854 h 5303520"/>
                <a:gd name="connsiteX55" fmla="*/ 1614115 w 6318157"/>
                <a:gd name="connsiteY55" fmla="*/ 4842344 h 5303520"/>
                <a:gd name="connsiteX56" fmla="*/ 1614115 w 6318157"/>
                <a:gd name="connsiteY56" fmla="*/ 4993419 h 5303520"/>
                <a:gd name="connsiteX57" fmla="*/ 1614115 w 6318157"/>
                <a:gd name="connsiteY57" fmla="*/ 5128591 h 5303520"/>
                <a:gd name="connsiteX58" fmla="*/ 1653871 w 6318157"/>
                <a:gd name="connsiteY58" fmla="*/ 5255812 h 5303520"/>
                <a:gd name="connsiteX59" fmla="*/ 1844703 w 6318157"/>
                <a:gd name="connsiteY59" fmla="*/ 5303520 h 5303520"/>
                <a:gd name="connsiteX60" fmla="*/ 1844703 w 6318157"/>
                <a:gd name="connsiteY60" fmla="*/ 5303520 h 5303520"/>
                <a:gd name="connsiteX61" fmla="*/ 1971923 w 6318157"/>
                <a:gd name="connsiteY61" fmla="*/ 5247861 h 5303520"/>
                <a:gd name="connsiteX62" fmla="*/ 2115047 w 6318157"/>
                <a:gd name="connsiteY62" fmla="*/ 5239909 h 5303520"/>
                <a:gd name="connsiteX63" fmla="*/ 2170706 w 6318157"/>
                <a:gd name="connsiteY63" fmla="*/ 5144494 h 5303520"/>
                <a:gd name="connsiteX64" fmla="*/ 2083242 w 6318157"/>
                <a:gd name="connsiteY64" fmla="*/ 5080883 h 5303520"/>
                <a:gd name="connsiteX65" fmla="*/ 2011680 w 6318157"/>
                <a:gd name="connsiteY65" fmla="*/ 5033175 h 5303520"/>
                <a:gd name="connsiteX66" fmla="*/ 1932167 w 6318157"/>
                <a:gd name="connsiteY66" fmla="*/ 4937760 h 5303520"/>
                <a:gd name="connsiteX67" fmla="*/ 1884459 w 6318157"/>
                <a:gd name="connsiteY67" fmla="*/ 4834393 h 5303520"/>
                <a:gd name="connsiteX68" fmla="*/ 1940118 w 6318157"/>
                <a:gd name="connsiteY68" fmla="*/ 4770782 h 5303520"/>
                <a:gd name="connsiteX69" fmla="*/ 2226365 w 6318157"/>
                <a:gd name="connsiteY69" fmla="*/ 4683318 h 5303520"/>
                <a:gd name="connsiteX70" fmla="*/ 2313829 w 6318157"/>
                <a:gd name="connsiteY70" fmla="*/ 4707172 h 5303520"/>
                <a:gd name="connsiteX71" fmla="*/ 2449002 w 6318157"/>
                <a:gd name="connsiteY71" fmla="*/ 4731026 h 5303520"/>
                <a:gd name="connsiteX72" fmla="*/ 2504661 w 6318157"/>
                <a:gd name="connsiteY72" fmla="*/ 4826441 h 5303520"/>
                <a:gd name="connsiteX73" fmla="*/ 2584174 w 6318157"/>
                <a:gd name="connsiteY73" fmla="*/ 4818490 h 5303520"/>
                <a:gd name="connsiteX74" fmla="*/ 2798859 w 6318157"/>
                <a:gd name="connsiteY74" fmla="*/ 4818490 h 5303520"/>
                <a:gd name="connsiteX75" fmla="*/ 2934031 w 6318157"/>
                <a:gd name="connsiteY75" fmla="*/ 4945711 h 5303520"/>
                <a:gd name="connsiteX76" fmla="*/ 2910177 w 6318157"/>
                <a:gd name="connsiteY76" fmla="*/ 5136542 h 5303520"/>
                <a:gd name="connsiteX77" fmla="*/ 2981739 w 6318157"/>
                <a:gd name="connsiteY77" fmla="*/ 5080883 h 5303520"/>
                <a:gd name="connsiteX78" fmla="*/ 3101009 w 6318157"/>
                <a:gd name="connsiteY78" fmla="*/ 5144494 h 5303520"/>
                <a:gd name="connsiteX79" fmla="*/ 3164619 w 6318157"/>
                <a:gd name="connsiteY79" fmla="*/ 4842344 h 5303520"/>
                <a:gd name="connsiteX80" fmla="*/ 3116911 w 6318157"/>
                <a:gd name="connsiteY80" fmla="*/ 4476584 h 5303520"/>
                <a:gd name="connsiteX81" fmla="*/ 3156668 w 6318157"/>
                <a:gd name="connsiteY81" fmla="*/ 4365266 h 5303520"/>
                <a:gd name="connsiteX82" fmla="*/ 3323645 w 6318157"/>
                <a:gd name="connsiteY82" fmla="*/ 4301655 h 5303520"/>
                <a:gd name="connsiteX83" fmla="*/ 3482671 w 6318157"/>
                <a:gd name="connsiteY83" fmla="*/ 4253947 h 5303520"/>
                <a:gd name="connsiteX84" fmla="*/ 3570136 w 6318157"/>
                <a:gd name="connsiteY84" fmla="*/ 4333461 h 5303520"/>
                <a:gd name="connsiteX85" fmla="*/ 3530379 w 6318157"/>
                <a:gd name="connsiteY85" fmla="*/ 4444779 h 5303520"/>
                <a:gd name="connsiteX86" fmla="*/ 3546282 w 6318157"/>
                <a:gd name="connsiteY86" fmla="*/ 4548146 h 5303520"/>
                <a:gd name="connsiteX87" fmla="*/ 3609892 w 6318157"/>
                <a:gd name="connsiteY87" fmla="*/ 4603805 h 5303520"/>
                <a:gd name="connsiteX88" fmla="*/ 3673503 w 6318157"/>
                <a:gd name="connsiteY88" fmla="*/ 4611756 h 5303520"/>
                <a:gd name="connsiteX89" fmla="*/ 3745064 w 6318157"/>
                <a:gd name="connsiteY89" fmla="*/ 4746928 h 5303520"/>
                <a:gd name="connsiteX90" fmla="*/ 4071068 w 6318157"/>
                <a:gd name="connsiteY90" fmla="*/ 4691269 h 5303520"/>
                <a:gd name="connsiteX91" fmla="*/ 4397071 w 6318157"/>
                <a:gd name="connsiteY91" fmla="*/ 4659464 h 5303520"/>
                <a:gd name="connsiteX92" fmla="*/ 4436828 w 6318157"/>
                <a:gd name="connsiteY92" fmla="*/ 4762831 h 5303520"/>
                <a:gd name="connsiteX93" fmla="*/ 4500438 w 6318157"/>
                <a:gd name="connsiteY93" fmla="*/ 4731026 h 5303520"/>
                <a:gd name="connsiteX94" fmla="*/ 4595854 w 6318157"/>
                <a:gd name="connsiteY94" fmla="*/ 4659464 h 5303520"/>
                <a:gd name="connsiteX95" fmla="*/ 4659464 w 6318157"/>
                <a:gd name="connsiteY95" fmla="*/ 4500438 h 5303520"/>
                <a:gd name="connsiteX96" fmla="*/ 4683318 w 6318157"/>
                <a:gd name="connsiteY96" fmla="*/ 4277801 h 5303520"/>
                <a:gd name="connsiteX97" fmla="*/ 4516341 w 6318157"/>
                <a:gd name="connsiteY97" fmla="*/ 4222142 h 5303520"/>
                <a:gd name="connsiteX98" fmla="*/ 4548146 w 6318157"/>
                <a:gd name="connsiteY98" fmla="*/ 4047214 h 5303520"/>
                <a:gd name="connsiteX99" fmla="*/ 4619708 w 6318157"/>
                <a:gd name="connsiteY99" fmla="*/ 3991554 h 5303520"/>
                <a:gd name="connsiteX100" fmla="*/ 4738977 w 6318157"/>
                <a:gd name="connsiteY100" fmla="*/ 3856382 h 5303520"/>
                <a:gd name="connsiteX101" fmla="*/ 4826442 w 6318157"/>
                <a:gd name="connsiteY101" fmla="*/ 3737113 h 5303520"/>
                <a:gd name="connsiteX102" fmla="*/ 4929809 w 6318157"/>
                <a:gd name="connsiteY102" fmla="*/ 3824577 h 5303520"/>
                <a:gd name="connsiteX103" fmla="*/ 4921857 w 6318157"/>
                <a:gd name="connsiteY103" fmla="*/ 3991554 h 5303520"/>
                <a:gd name="connsiteX104" fmla="*/ 4977516 w 6318157"/>
                <a:gd name="connsiteY104" fmla="*/ 4015408 h 5303520"/>
                <a:gd name="connsiteX105" fmla="*/ 5025224 w 6318157"/>
                <a:gd name="connsiteY105" fmla="*/ 3919993 h 5303520"/>
                <a:gd name="connsiteX106" fmla="*/ 5072932 w 6318157"/>
                <a:gd name="connsiteY106" fmla="*/ 3919993 h 5303520"/>
                <a:gd name="connsiteX107" fmla="*/ 5144494 w 6318157"/>
                <a:gd name="connsiteY107" fmla="*/ 3816626 h 5303520"/>
                <a:gd name="connsiteX108" fmla="*/ 5160396 w 6318157"/>
                <a:gd name="connsiteY108" fmla="*/ 3745064 h 5303520"/>
                <a:gd name="connsiteX109" fmla="*/ 5390984 w 6318157"/>
                <a:gd name="connsiteY109" fmla="*/ 3697356 h 5303520"/>
                <a:gd name="connsiteX110" fmla="*/ 5486400 w 6318157"/>
                <a:gd name="connsiteY110" fmla="*/ 3593989 h 5303520"/>
                <a:gd name="connsiteX111" fmla="*/ 5390984 w 6318157"/>
                <a:gd name="connsiteY111" fmla="*/ 3530379 h 5303520"/>
                <a:gd name="connsiteX112" fmla="*/ 5343276 w 6318157"/>
                <a:gd name="connsiteY112" fmla="*/ 3291840 h 5303520"/>
                <a:gd name="connsiteX113" fmla="*/ 5478449 w 6318157"/>
                <a:gd name="connsiteY113" fmla="*/ 3021495 h 5303520"/>
                <a:gd name="connsiteX114" fmla="*/ 5820355 w 6318157"/>
                <a:gd name="connsiteY114" fmla="*/ 2949934 h 5303520"/>
                <a:gd name="connsiteX115" fmla="*/ 6020959 w 6318157"/>
                <a:gd name="connsiteY115" fmla="*/ 2817743 h 5303520"/>
                <a:gd name="connsiteX116" fmla="*/ 6058811 w 6318157"/>
                <a:gd name="connsiteY116" fmla="*/ 2840189 h 5303520"/>
                <a:gd name="connsiteX117" fmla="*/ 6114056 w 6318157"/>
                <a:gd name="connsiteY117" fmla="*/ 2819234 h 5303520"/>
                <a:gd name="connsiteX118" fmla="*/ 6152156 w 6318157"/>
                <a:gd name="connsiteY118" fmla="*/ 2849714 h 5303520"/>
                <a:gd name="connsiteX119" fmla="*/ 6260741 w 6318157"/>
                <a:gd name="connsiteY119" fmla="*/ 2828759 h 5303520"/>
                <a:gd name="connsiteX120" fmla="*/ 6292298 w 6318157"/>
                <a:gd name="connsiteY120" fmla="*/ 2839444 h 5303520"/>
                <a:gd name="connsiteX121" fmla="*/ 6304556 w 6318157"/>
                <a:gd name="connsiteY121" fmla="*/ 2798279 h 5303520"/>
                <a:gd name="connsiteX122" fmla="*/ 6306461 w 6318157"/>
                <a:gd name="connsiteY122" fmla="*/ 2769704 h 5303520"/>
                <a:gd name="connsiteX123" fmla="*/ 6317891 w 6318157"/>
                <a:gd name="connsiteY123" fmla="*/ 2758274 h 5303520"/>
                <a:gd name="connsiteX124" fmla="*/ 6268361 w 6318157"/>
                <a:gd name="connsiteY124" fmla="*/ 2735414 h 5303520"/>
                <a:gd name="connsiteX125" fmla="*/ 6220736 w 6318157"/>
                <a:gd name="connsiteY125" fmla="*/ 2503749 h 5303520"/>
                <a:gd name="connsiteX126" fmla="*/ 6169301 w 6318157"/>
                <a:gd name="connsiteY126" fmla="*/ 2529968 h 5303520"/>
                <a:gd name="connsiteX127" fmla="*/ 6119771 w 6318157"/>
                <a:gd name="connsiteY127" fmla="*/ 2493479 h 5303520"/>
                <a:gd name="connsiteX128" fmla="*/ 6051191 w 6318157"/>
                <a:gd name="connsiteY128" fmla="*/ 2478533 h 5303520"/>
                <a:gd name="connsiteX129" fmla="*/ 6053096 w 6318157"/>
                <a:gd name="connsiteY129" fmla="*/ 2394713 h 5303520"/>
                <a:gd name="connsiteX130" fmla="*/ 6027337 w 6318157"/>
                <a:gd name="connsiteY130" fmla="*/ 2429537 h 5303520"/>
                <a:gd name="connsiteX131" fmla="*/ 5994041 w 6318157"/>
                <a:gd name="connsiteY131" fmla="*/ 2371853 h 5303520"/>
                <a:gd name="connsiteX132" fmla="*/ 5976896 w 6318157"/>
                <a:gd name="connsiteY132" fmla="*/ 2232788 h 5303520"/>
                <a:gd name="connsiteX133" fmla="*/ 5915936 w 6318157"/>
                <a:gd name="connsiteY133" fmla="*/ 2234693 h 5303520"/>
                <a:gd name="connsiteX134" fmla="*/ 5892910 w 6318157"/>
                <a:gd name="connsiteY134" fmla="*/ 2169877 h 5303520"/>
                <a:gd name="connsiteX135" fmla="*/ 5813066 w 6318157"/>
                <a:gd name="connsiteY135" fmla="*/ 2200403 h 5303520"/>
                <a:gd name="connsiteX136" fmla="*/ 5752106 w 6318157"/>
                <a:gd name="connsiteY136" fmla="*/ 2166113 h 5303520"/>
                <a:gd name="connsiteX137" fmla="*/ 5719721 w 6318157"/>
                <a:gd name="connsiteY137" fmla="*/ 2187068 h 5303520"/>
                <a:gd name="connsiteX138" fmla="*/ 5653046 w 6318157"/>
                <a:gd name="connsiteY138" fmla="*/ 2169923 h 5303520"/>
                <a:gd name="connsiteX139" fmla="*/ 5677231 w 6318157"/>
                <a:gd name="connsiteY139" fmla="*/ 2146852 h 5303520"/>
                <a:gd name="connsiteX140" fmla="*/ 5628281 w 6318157"/>
                <a:gd name="connsiteY140" fmla="*/ 2105153 h 5303520"/>
                <a:gd name="connsiteX141" fmla="*/ 5488388 w 6318157"/>
                <a:gd name="connsiteY141" fmla="*/ 2108421 h 5303520"/>
                <a:gd name="connsiteX142" fmla="*/ 5453021 w 6318157"/>
                <a:gd name="connsiteY142" fmla="*/ 2187068 h 5303520"/>
                <a:gd name="connsiteX143" fmla="*/ 5472071 w 6318157"/>
                <a:gd name="connsiteY143" fmla="*/ 2234693 h 5303520"/>
                <a:gd name="connsiteX144" fmla="*/ 5422541 w 6318157"/>
                <a:gd name="connsiteY144" fmla="*/ 2248028 h 5303520"/>
                <a:gd name="connsiteX145" fmla="*/ 5451116 w 6318157"/>
                <a:gd name="connsiteY145" fmla="*/ 2293748 h 5303520"/>
                <a:gd name="connsiteX146" fmla="*/ 5516631 w 6318157"/>
                <a:gd name="connsiteY146" fmla="*/ 2288402 h 5303520"/>
                <a:gd name="connsiteX147" fmla="*/ 5523506 w 6318157"/>
                <a:gd name="connsiteY147" fmla="*/ 2339468 h 5303520"/>
                <a:gd name="connsiteX148" fmla="*/ 5399681 w 6318157"/>
                <a:gd name="connsiteY148" fmla="*/ 2505203 h 5303520"/>
                <a:gd name="connsiteX149" fmla="*/ 5360918 w 6318157"/>
                <a:gd name="connsiteY149" fmla="*/ 2654079 h 5303520"/>
                <a:gd name="connsiteX150" fmla="*/ 5346341 w 6318157"/>
                <a:gd name="connsiteY150" fmla="*/ 2575688 h 5303520"/>
                <a:gd name="connsiteX151" fmla="*/ 5304431 w 6318157"/>
                <a:gd name="connsiteY151" fmla="*/ 2575688 h 5303520"/>
                <a:gd name="connsiteX152" fmla="*/ 5273951 w 6318157"/>
                <a:gd name="connsiteY152" fmla="*/ 2518538 h 5303520"/>
                <a:gd name="connsiteX153" fmla="*/ 5203714 w 6318157"/>
                <a:gd name="connsiteY153" fmla="*/ 2560982 h 5303520"/>
                <a:gd name="connsiteX154" fmla="*/ 5070116 w 6318157"/>
                <a:gd name="connsiteY154" fmla="*/ 2501393 h 5303520"/>
                <a:gd name="connsiteX155" fmla="*/ 4991763 w 6318157"/>
                <a:gd name="connsiteY155" fmla="*/ 2533567 h 5303520"/>
                <a:gd name="connsiteX156" fmla="*/ 4904381 w 6318157"/>
                <a:gd name="connsiteY156" fmla="*/ 2524253 h 5303520"/>
                <a:gd name="connsiteX157" fmla="*/ 4875806 w 6318157"/>
                <a:gd name="connsiteY157" fmla="*/ 2455673 h 5303520"/>
                <a:gd name="connsiteX158" fmla="*/ 4803416 w 6318157"/>
                <a:gd name="connsiteY158" fmla="*/ 2444243 h 5303520"/>
                <a:gd name="connsiteX159" fmla="*/ 4822466 w 6318157"/>
                <a:gd name="connsiteY159" fmla="*/ 2369948 h 5303520"/>
                <a:gd name="connsiteX160" fmla="*/ 4731026 w 6318157"/>
                <a:gd name="connsiteY160" fmla="*/ 2301368 h 5303520"/>
                <a:gd name="connsiteX161" fmla="*/ 4699221 w 6318157"/>
                <a:gd name="connsiteY161" fmla="*/ 2324348 h 5303520"/>
                <a:gd name="connsiteX162" fmla="*/ 4637681 w 6318157"/>
                <a:gd name="connsiteY162" fmla="*/ 2288033 h 5303520"/>
                <a:gd name="connsiteX163" fmla="*/ 4660541 w 6318157"/>
                <a:gd name="connsiteY163" fmla="*/ 2213738 h 5303520"/>
                <a:gd name="connsiteX164" fmla="*/ 4433846 w 6318157"/>
                <a:gd name="connsiteY164" fmla="*/ 2230883 h 5303520"/>
                <a:gd name="connsiteX165" fmla="*/ 4378849 w 6318157"/>
                <a:gd name="connsiteY165" fmla="*/ 2212036 h 5303520"/>
                <a:gd name="connsiteX166" fmla="*/ 4323356 w 6318157"/>
                <a:gd name="connsiteY166" fmla="*/ 2248028 h 5303520"/>
                <a:gd name="connsiteX167" fmla="*/ 4273826 w 6318157"/>
                <a:gd name="connsiteY167" fmla="*/ 2168018 h 5303520"/>
                <a:gd name="connsiteX168" fmla="*/ 4201436 w 6318157"/>
                <a:gd name="connsiteY168" fmla="*/ 2152778 h 5303520"/>
                <a:gd name="connsiteX169" fmla="*/ 4087136 w 6318157"/>
                <a:gd name="connsiteY169" fmla="*/ 1998473 h 5303520"/>
                <a:gd name="connsiteX170" fmla="*/ 3705308 w 6318157"/>
                <a:gd name="connsiteY170" fmla="*/ 2035534 h 5303520"/>
                <a:gd name="connsiteX171" fmla="*/ 3641697 w 6318157"/>
                <a:gd name="connsiteY171" fmla="*/ 1677725 h 5303520"/>
                <a:gd name="connsiteX172" fmla="*/ 3458817 w 6318157"/>
                <a:gd name="connsiteY172" fmla="*/ 1526650 h 5303520"/>
                <a:gd name="connsiteX173" fmla="*/ 3593989 w 6318157"/>
                <a:gd name="connsiteY173" fmla="*/ 1343770 h 5303520"/>
                <a:gd name="connsiteX174" fmla="*/ 3601941 w 6318157"/>
                <a:gd name="connsiteY174" fmla="*/ 1097280 h 5303520"/>
                <a:gd name="connsiteX175" fmla="*/ 3148716 w 6318157"/>
                <a:gd name="connsiteY175" fmla="*/ 906448 h 5303520"/>
                <a:gd name="connsiteX176" fmla="*/ 2806810 w 6318157"/>
                <a:gd name="connsiteY176" fmla="*/ 834887 h 5303520"/>
                <a:gd name="connsiteX177" fmla="*/ 2600076 w 6318157"/>
                <a:gd name="connsiteY177" fmla="*/ 811033 h 5303520"/>
                <a:gd name="connsiteX178" fmla="*/ 2544417 w 6318157"/>
                <a:gd name="connsiteY178" fmla="*/ 580445 h 5303520"/>
                <a:gd name="connsiteX179" fmla="*/ 2464904 w 6318157"/>
                <a:gd name="connsiteY179" fmla="*/ 357808 h 5303520"/>
                <a:gd name="connsiteX180" fmla="*/ 2417196 w 6318157"/>
                <a:gd name="connsiteY180" fmla="*/ 230587 h 5303520"/>
                <a:gd name="connsiteX181" fmla="*/ 2496709 w 6318157"/>
                <a:gd name="connsiteY181" fmla="*/ 135172 h 5303520"/>
                <a:gd name="connsiteX0" fmla="*/ 2496709 w 6318157"/>
                <a:gd name="connsiteY0" fmla="*/ 135172 h 5303520"/>
                <a:gd name="connsiteX1" fmla="*/ 2393343 w 6318157"/>
                <a:gd name="connsiteY1" fmla="*/ 71561 h 5303520"/>
                <a:gd name="connsiteX2" fmla="*/ 2210463 w 6318157"/>
                <a:gd name="connsiteY2" fmla="*/ 79513 h 5303520"/>
                <a:gd name="connsiteX3" fmla="*/ 2059388 w 6318157"/>
                <a:gd name="connsiteY3" fmla="*/ 0 h 5303520"/>
                <a:gd name="connsiteX4" fmla="*/ 1908313 w 6318157"/>
                <a:gd name="connsiteY4" fmla="*/ 103367 h 5303520"/>
                <a:gd name="connsiteX5" fmla="*/ 1884459 w 6318157"/>
                <a:gd name="connsiteY5" fmla="*/ 310101 h 5303520"/>
                <a:gd name="connsiteX6" fmla="*/ 1773141 w 6318157"/>
                <a:gd name="connsiteY6" fmla="*/ 294198 h 5303520"/>
                <a:gd name="connsiteX7" fmla="*/ 1606163 w 6318157"/>
                <a:gd name="connsiteY7" fmla="*/ 318052 h 5303520"/>
                <a:gd name="connsiteX8" fmla="*/ 1391478 w 6318157"/>
                <a:gd name="connsiteY8" fmla="*/ 190831 h 5303520"/>
                <a:gd name="connsiteX9" fmla="*/ 1256306 w 6318157"/>
                <a:gd name="connsiteY9" fmla="*/ 190831 h 5303520"/>
                <a:gd name="connsiteX10" fmla="*/ 1208598 w 6318157"/>
                <a:gd name="connsiteY10" fmla="*/ 381662 h 5303520"/>
                <a:gd name="connsiteX11" fmla="*/ 1041621 w 6318157"/>
                <a:gd name="connsiteY11" fmla="*/ 548640 h 5303520"/>
                <a:gd name="connsiteX12" fmla="*/ 930303 w 6318157"/>
                <a:gd name="connsiteY12" fmla="*/ 628153 h 5303520"/>
                <a:gd name="connsiteX13" fmla="*/ 842838 w 6318157"/>
                <a:gd name="connsiteY13" fmla="*/ 572494 h 5303520"/>
                <a:gd name="connsiteX14" fmla="*/ 747423 w 6318157"/>
                <a:gd name="connsiteY14" fmla="*/ 755374 h 5303520"/>
                <a:gd name="connsiteX15" fmla="*/ 222636 w 6318157"/>
                <a:gd name="connsiteY15" fmla="*/ 930302 h 5303520"/>
                <a:gd name="connsiteX16" fmla="*/ 254442 w 6318157"/>
                <a:gd name="connsiteY16" fmla="*/ 1073426 h 5303520"/>
                <a:gd name="connsiteX17" fmla="*/ 302149 w 6318157"/>
                <a:gd name="connsiteY17" fmla="*/ 1256306 h 5303520"/>
                <a:gd name="connsiteX18" fmla="*/ 341906 w 6318157"/>
                <a:gd name="connsiteY18" fmla="*/ 1288111 h 5303520"/>
                <a:gd name="connsiteX19" fmla="*/ 508883 w 6318157"/>
                <a:gd name="connsiteY19" fmla="*/ 1319916 h 5303520"/>
                <a:gd name="connsiteX20" fmla="*/ 532737 w 6318157"/>
                <a:gd name="connsiteY20" fmla="*/ 1542553 h 5303520"/>
                <a:gd name="connsiteX21" fmla="*/ 930303 w 6318157"/>
                <a:gd name="connsiteY21" fmla="*/ 1717481 h 5303520"/>
                <a:gd name="connsiteX22" fmla="*/ 818984 w 6318157"/>
                <a:gd name="connsiteY22" fmla="*/ 1844702 h 5303520"/>
                <a:gd name="connsiteX23" fmla="*/ 644056 w 6318157"/>
                <a:gd name="connsiteY23" fmla="*/ 1828800 h 5303520"/>
                <a:gd name="connsiteX24" fmla="*/ 636104 w 6318157"/>
                <a:gd name="connsiteY24" fmla="*/ 2075290 h 5303520"/>
                <a:gd name="connsiteX25" fmla="*/ 755374 w 6318157"/>
                <a:gd name="connsiteY25" fmla="*/ 2178657 h 5303520"/>
                <a:gd name="connsiteX26" fmla="*/ 818984 w 6318157"/>
                <a:gd name="connsiteY26" fmla="*/ 2289975 h 5303520"/>
                <a:gd name="connsiteX27" fmla="*/ 818984 w 6318157"/>
                <a:gd name="connsiteY27" fmla="*/ 2329732 h 5303520"/>
                <a:gd name="connsiteX28" fmla="*/ 580445 w 6318157"/>
                <a:gd name="connsiteY28" fmla="*/ 2361537 h 5303520"/>
                <a:gd name="connsiteX29" fmla="*/ 485029 w 6318157"/>
                <a:gd name="connsiteY29" fmla="*/ 2393342 h 5303520"/>
                <a:gd name="connsiteX30" fmla="*/ 437322 w 6318157"/>
                <a:gd name="connsiteY30" fmla="*/ 2544417 h 5303520"/>
                <a:gd name="connsiteX31" fmla="*/ 238539 w 6318157"/>
                <a:gd name="connsiteY31" fmla="*/ 2615979 h 5303520"/>
                <a:gd name="connsiteX32" fmla="*/ 294198 w 6318157"/>
                <a:gd name="connsiteY32" fmla="*/ 2687541 h 5303520"/>
                <a:gd name="connsiteX33" fmla="*/ 405516 w 6318157"/>
                <a:gd name="connsiteY33" fmla="*/ 2727297 h 5303520"/>
                <a:gd name="connsiteX34" fmla="*/ 349857 w 6318157"/>
                <a:gd name="connsiteY34" fmla="*/ 2854518 h 5303520"/>
                <a:gd name="connsiteX35" fmla="*/ 206734 w 6318157"/>
                <a:gd name="connsiteY35" fmla="*/ 3021495 h 5303520"/>
                <a:gd name="connsiteX36" fmla="*/ 166977 w 6318157"/>
                <a:gd name="connsiteY36" fmla="*/ 3260034 h 5303520"/>
                <a:gd name="connsiteX37" fmla="*/ 103367 w 6318157"/>
                <a:gd name="connsiteY37" fmla="*/ 3450866 h 5303520"/>
                <a:gd name="connsiteX38" fmla="*/ 0 w 6318157"/>
                <a:gd name="connsiteY38" fmla="*/ 3570135 h 5303520"/>
                <a:gd name="connsiteX39" fmla="*/ 0 w 6318157"/>
                <a:gd name="connsiteY39" fmla="*/ 3649648 h 5303520"/>
                <a:gd name="connsiteX40" fmla="*/ 15903 w 6318157"/>
                <a:gd name="connsiteY40" fmla="*/ 3729161 h 5303520"/>
                <a:gd name="connsiteX41" fmla="*/ 127221 w 6318157"/>
                <a:gd name="connsiteY41" fmla="*/ 3745064 h 5303520"/>
                <a:gd name="connsiteX42" fmla="*/ 190831 w 6318157"/>
                <a:gd name="connsiteY42" fmla="*/ 3641697 h 5303520"/>
                <a:gd name="connsiteX43" fmla="*/ 326003 w 6318157"/>
                <a:gd name="connsiteY43" fmla="*/ 3586038 h 5303520"/>
                <a:gd name="connsiteX44" fmla="*/ 326003 w 6318157"/>
                <a:gd name="connsiteY44" fmla="*/ 3586038 h 5303520"/>
                <a:gd name="connsiteX45" fmla="*/ 445273 w 6318157"/>
                <a:gd name="connsiteY45" fmla="*/ 3705307 h 5303520"/>
                <a:gd name="connsiteX46" fmla="*/ 413468 w 6318157"/>
                <a:gd name="connsiteY46" fmla="*/ 3760967 h 5303520"/>
                <a:gd name="connsiteX47" fmla="*/ 357809 w 6318157"/>
                <a:gd name="connsiteY47" fmla="*/ 4174434 h 5303520"/>
                <a:gd name="connsiteX48" fmla="*/ 556591 w 6318157"/>
                <a:gd name="connsiteY48" fmla="*/ 3991554 h 5303520"/>
                <a:gd name="connsiteX49" fmla="*/ 620202 w 6318157"/>
                <a:gd name="connsiteY49" fmla="*/ 4023360 h 5303520"/>
                <a:gd name="connsiteX50" fmla="*/ 723569 w 6318157"/>
                <a:gd name="connsiteY50" fmla="*/ 4039262 h 5303520"/>
                <a:gd name="connsiteX51" fmla="*/ 795130 w 6318157"/>
                <a:gd name="connsiteY51" fmla="*/ 4150581 h 5303520"/>
                <a:gd name="connsiteX52" fmla="*/ 1025718 w 6318157"/>
                <a:gd name="connsiteY52" fmla="*/ 4253947 h 5303520"/>
                <a:gd name="connsiteX53" fmla="*/ 1176793 w 6318157"/>
                <a:gd name="connsiteY53" fmla="*/ 4500438 h 5303520"/>
                <a:gd name="connsiteX54" fmla="*/ 1144988 w 6318157"/>
                <a:gd name="connsiteY54" fmla="*/ 4595854 h 5303520"/>
                <a:gd name="connsiteX55" fmla="*/ 1614115 w 6318157"/>
                <a:gd name="connsiteY55" fmla="*/ 4842344 h 5303520"/>
                <a:gd name="connsiteX56" fmla="*/ 1614115 w 6318157"/>
                <a:gd name="connsiteY56" fmla="*/ 4993419 h 5303520"/>
                <a:gd name="connsiteX57" fmla="*/ 1614115 w 6318157"/>
                <a:gd name="connsiteY57" fmla="*/ 5128591 h 5303520"/>
                <a:gd name="connsiteX58" fmla="*/ 1653871 w 6318157"/>
                <a:gd name="connsiteY58" fmla="*/ 5255812 h 5303520"/>
                <a:gd name="connsiteX59" fmla="*/ 1844703 w 6318157"/>
                <a:gd name="connsiteY59" fmla="*/ 5303520 h 5303520"/>
                <a:gd name="connsiteX60" fmla="*/ 1844703 w 6318157"/>
                <a:gd name="connsiteY60" fmla="*/ 5303520 h 5303520"/>
                <a:gd name="connsiteX61" fmla="*/ 1971923 w 6318157"/>
                <a:gd name="connsiteY61" fmla="*/ 5247861 h 5303520"/>
                <a:gd name="connsiteX62" fmla="*/ 2115047 w 6318157"/>
                <a:gd name="connsiteY62" fmla="*/ 5239909 h 5303520"/>
                <a:gd name="connsiteX63" fmla="*/ 2170706 w 6318157"/>
                <a:gd name="connsiteY63" fmla="*/ 5144494 h 5303520"/>
                <a:gd name="connsiteX64" fmla="*/ 2083242 w 6318157"/>
                <a:gd name="connsiteY64" fmla="*/ 5080883 h 5303520"/>
                <a:gd name="connsiteX65" fmla="*/ 2011680 w 6318157"/>
                <a:gd name="connsiteY65" fmla="*/ 5033175 h 5303520"/>
                <a:gd name="connsiteX66" fmla="*/ 1932167 w 6318157"/>
                <a:gd name="connsiteY66" fmla="*/ 4937760 h 5303520"/>
                <a:gd name="connsiteX67" fmla="*/ 1884459 w 6318157"/>
                <a:gd name="connsiteY67" fmla="*/ 4834393 h 5303520"/>
                <a:gd name="connsiteX68" fmla="*/ 1940118 w 6318157"/>
                <a:gd name="connsiteY68" fmla="*/ 4770782 h 5303520"/>
                <a:gd name="connsiteX69" fmla="*/ 2226365 w 6318157"/>
                <a:gd name="connsiteY69" fmla="*/ 4683318 h 5303520"/>
                <a:gd name="connsiteX70" fmla="*/ 2313829 w 6318157"/>
                <a:gd name="connsiteY70" fmla="*/ 4707172 h 5303520"/>
                <a:gd name="connsiteX71" fmla="*/ 2449002 w 6318157"/>
                <a:gd name="connsiteY71" fmla="*/ 4731026 h 5303520"/>
                <a:gd name="connsiteX72" fmla="*/ 2504661 w 6318157"/>
                <a:gd name="connsiteY72" fmla="*/ 4826441 h 5303520"/>
                <a:gd name="connsiteX73" fmla="*/ 2584174 w 6318157"/>
                <a:gd name="connsiteY73" fmla="*/ 4818490 h 5303520"/>
                <a:gd name="connsiteX74" fmla="*/ 2798859 w 6318157"/>
                <a:gd name="connsiteY74" fmla="*/ 4818490 h 5303520"/>
                <a:gd name="connsiteX75" fmla="*/ 2934031 w 6318157"/>
                <a:gd name="connsiteY75" fmla="*/ 4945711 h 5303520"/>
                <a:gd name="connsiteX76" fmla="*/ 2910177 w 6318157"/>
                <a:gd name="connsiteY76" fmla="*/ 5136542 h 5303520"/>
                <a:gd name="connsiteX77" fmla="*/ 2981739 w 6318157"/>
                <a:gd name="connsiteY77" fmla="*/ 5080883 h 5303520"/>
                <a:gd name="connsiteX78" fmla="*/ 3101009 w 6318157"/>
                <a:gd name="connsiteY78" fmla="*/ 5144494 h 5303520"/>
                <a:gd name="connsiteX79" fmla="*/ 3164619 w 6318157"/>
                <a:gd name="connsiteY79" fmla="*/ 4842344 h 5303520"/>
                <a:gd name="connsiteX80" fmla="*/ 3116911 w 6318157"/>
                <a:gd name="connsiteY80" fmla="*/ 4476584 h 5303520"/>
                <a:gd name="connsiteX81" fmla="*/ 3156668 w 6318157"/>
                <a:gd name="connsiteY81" fmla="*/ 4365266 h 5303520"/>
                <a:gd name="connsiteX82" fmla="*/ 3323645 w 6318157"/>
                <a:gd name="connsiteY82" fmla="*/ 4301655 h 5303520"/>
                <a:gd name="connsiteX83" fmla="*/ 3482671 w 6318157"/>
                <a:gd name="connsiteY83" fmla="*/ 4253947 h 5303520"/>
                <a:gd name="connsiteX84" fmla="*/ 3570136 w 6318157"/>
                <a:gd name="connsiteY84" fmla="*/ 4333461 h 5303520"/>
                <a:gd name="connsiteX85" fmla="*/ 3530379 w 6318157"/>
                <a:gd name="connsiteY85" fmla="*/ 4444779 h 5303520"/>
                <a:gd name="connsiteX86" fmla="*/ 3546282 w 6318157"/>
                <a:gd name="connsiteY86" fmla="*/ 4548146 h 5303520"/>
                <a:gd name="connsiteX87" fmla="*/ 3609892 w 6318157"/>
                <a:gd name="connsiteY87" fmla="*/ 4603805 h 5303520"/>
                <a:gd name="connsiteX88" fmla="*/ 3673503 w 6318157"/>
                <a:gd name="connsiteY88" fmla="*/ 4611756 h 5303520"/>
                <a:gd name="connsiteX89" fmla="*/ 3745064 w 6318157"/>
                <a:gd name="connsiteY89" fmla="*/ 4746928 h 5303520"/>
                <a:gd name="connsiteX90" fmla="*/ 4071068 w 6318157"/>
                <a:gd name="connsiteY90" fmla="*/ 4691269 h 5303520"/>
                <a:gd name="connsiteX91" fmla="*/ 4397071 w 6318157"/>
                <a:gd name="connsiteY91" fmla="*/ 4659464 h 5303520"/>
                <a:gd name="connsiteX92" fmla="*/ 4436828 w 6318157"/>
                <a:gd name="connsiteY92" fmla="*/ 4762831 h 5303520"/>
                <a:gd name="connsiteX93" fmla="*/ 4500438 w 6318157"/>
                <a:gd name="connsiteY93" fmla="*/ 4731026 h 5303520"/>
                <a:gd name="connsiteX94" fmla="*/ 4595854 w 6318157"/>
                <a:gd name="connsiteY94" fmla="*/ 4659464 h 5303520"/>
                <a:gd name="connsiteX95" fmla="*/ 4659464 w 6318157"/>
                <a:gd name="connsiteY95" fmla="*/ 4500438 h 5303520"/>
                <a:gd name="connsiteX96" fmla="*/ 4683318 w 6318157"/>
                <a:gd name="connsiteY96" fmla="*/ 4277801 h 5303520"/>
                <a:gd name="connsiteX97" fmla="*/ 4516341 w 6318157"/>
                <a:gd name="connsiteY97" fmla="*/ 4222142 h 5303520"/>
                <a:gd name="connsiteX98" fmla="*/ 4548146 w 6318157"/>
                <a:gd name="connsiteY98" fmla="*/ 4047214 h 5303520"/>
                <a:gd name="connsiteX99" fmla="*/ 4619708 w 6318157"/>
                <a:gd name="connsiteY99" fmla="*/ 3991554 h 5303520"/>
                <a:gd name="connsiteX100" fmla="*/ 4738977 w 6318157"/>
                <a:gd name="connsiteY100" fmla="*/ 3856382 h 5303520"/>
                <a:gd name="connsiteX101" fmla="*/ 4826442 w 6318157"/>
                <a:gd name="connsiteY101" fmla="*/ 3737113 h 5303520"/>
                <a:gd name="connsiteX102" fmla="*/ 4929809 w 6318157"/>
                <a:gd name="connsiteY102" fmla="*/ 3824577 h 5303520"/>
                <a:gd name="connsiteX103" fmla="*/ 4921857 w 6318157"/>
                <a:gd name="connsiteY103" fmla="*/ 3991554 h 5303520"/>
                <a:gd name="connsiteX104" fmla="*/ 4977516 w 6318157"/>
                <a:gd name="connsiteY104" fmla="*/ 4015408 h 5303520"/>
                <a:gd name="connsiteX105" fmla="*/ 5025224 w 6318157"/>
                <a:gd name="connsiteY105" fmla="*/ 3919993 h 5303520"/>
                <a:gd name="connsiteX106" fmla="*/ 5072932 w 6318157"/>
                <a:gd name="connsiteY106" fmla="*/ 3919993 h 5303520"/>
                <a:gd name="connsiteX107" fmla="*/ 5144494 w 6318157"/>
                <a:gd name="connsiteY107" fmla="*/ 3816626 h 5303520"/>
                <a:gd name="connsiteX108" fmla="*/ 5160396 w 6318157"/>
                <a:gd name="connsiteY108" fmla="*/ 3745064 h 5303520"/>
                <a:gd name="connsiteX109" fmla="*/ 5390984 w 6318157"/>
                <a:gd name="connsiteY109" fmla="*/ 3697356 h 5303520"/>
                <a:gd name="connsiteX110" fmla="*/ 5486400 w 6318157"/>
                <a:gd name="connsiteY110" fmla="*/ 3593989 h 5303520"/>
                <a:gd name="connsiteX111" fmla="*/ 5390984 w 6318157"/>
                <a:gd name="connsiteY111" fmla="*/ 3530379 h 5303520"/>
                <a:gd name="connsiteX112" fmla="*/ 5343276 w 6318157"/>
                <a:gd name="connsiteY112" fmla="*/ 3291840 h 5303520"/>
                <a:gd name="connsiteX113" fmla="*/ 5478449 w 6318157"/>
                <a:gd name="connsiteY113" fmla="*/ 3021495 h 5303520"/>
                <a:gd name="connsiteX114" fmla="*/ 5820355 w 6318157"/>
                <a:gd name="connsiteY114" fmla="*/ 2949934 h 5303520"/>
                <a:gd name="connsiteX115" fmla="*/ 6020959 w 6318157"/>
                <a:gd name="connsiteY115" fmla="*/ 2817743 h 5303520"/>
                <a:gd name="connsiteX116" fmla="*/ 6058811 w 6318157"/>
                <a:gd name="connsiteY116" fmla="*/ 2840189 h 5303520"/>
                <a:gd name="connsiteX117" fmla="*/ 6114056 w 6318157"/>
                <a:gd name="connsiteY117" fmla="*/ 2819234 h 5303520"/>
                <a:gd name="connsiteX118" fmla="*/ 6152156 w 6318157"/>
                <a:gd name="connsiteY118" fmla="*/ 2849714 h 5303520"/>
                <a:gd name="connsiteX119" fmla="*/ 6260741 w 6318157"/>
                <a:gd name="connsiteY119" fmla="*/ 2828759 h 5303520"/>
                <a:gd name="connsiteX120" fmla="*/ 6292298 w 6318157"/>
                <a:gd name="connsiteY120" fmla="*/ 2839444 h 5303520"/>
                <a:gd name="connsiteX121" fmla="*/ 6304556 w 6318157"/>
                <a:gd name="connsiteY121" fmla="*/ 2798279 h 5303520"/>
                <a:gd name="connsiteX122" fmla="*/ 6306461 w 6318157"/>
                <a:gd name="connsiteY122" fmla="*/ 2769704 h 5303520"/>
                <a:gd name="connsiteX123" fmla="*/ 6317891 w 6318157"/>
                <a:gd name="connsiteY123" fmla="*/ 2758274 h 5303520"/>
                <a:gd name="connsiteX124" fmla="*/ 6268361 w 6318157"/>
                <a:gd name="connsiteY124" fmla="*/ 2735414 h 5303520"/>
                <a:gd name="connsiteX125" fmla="*/ 6220736 w 6318157"/>
                <a:gd name="connsiteY125" fmla="*/ 2503749 h 5303520"/>
                <a:gd name="connsiteX126" fmla="*/ 6169301 w 6318157"/>
                <a:gd name="connsiteY126" fmla="*/ 2529968 h 5303520"/>
                <a:gd name="connsiteX127" fmla="*/ 6119771 w 6318157"/>
                <a:gd name="connsiteY127" fmla="*/ 2493479 h 5303520"/>
                <a:gd name="connsiteX128" fmla="*/ 6051191 w 6318157"/>
                <a:gd name="connsiteY128" fmla="*/ 2478533 h 5303520"/>
                <a:gd name="connsiteX129" fmla="*/ 6053096 w 6318157"/>
                <a:gd name="connsiteY129" fmla="*/ 2394713 h 5303520"/>
                <a:gd name="connsiteX130" fmla="*/ 6027337 w 6318157"/>
                <a:gd name="connsiteY130" fmla="*/ 2429537 h 5303520"/>
                <a:gd name="connsiteX131" fmla="*/ 5994041 w 6318157"/>
                <a:gd name="connsiteY131" fmla="*/ 2371853 h 5303520"/>
                <a:gd name="connsiteX132" fmla="*/ 5976896 w 6318157"/>
                <a:gd name="connsiteY132" fmla="*/ 2232788 h 5303520"/>
                <a:gd name="connsiteX133" fmla="*/ 5915936 w 6318157"/>
                <a:gd name="connsiteY133" fmla="*/ 2234693 h 5303520"/>
                <a:gd name="connsiteX134" fmla="*/ 5892910 w 6318157"/>
                <a:gd name="connsiteY134" fmla="*/ 2169877 h 5303520"/>
                <a:gd name="connsiteX135" fmla="*/ 5813066 w 6318157"/>
                <a:gd name="connsiteY135" fmla="*/ 2200403 h 5303520"/>
                <a:gd name="connsiteX136" fmla="*/ 5752106 w 6318157"/>
                <a:gd name="connsiteY136" fmla="*/ 2166113 h 5303520"/>
                <a:gd name="connsiteX137" fmla="*/ 5719721 w 6318157"/>
                <a:gd name="connsiteY137" fmla="*/ 2187068 h 5303520"/>
                <a:gd name="connsiteX138" fmla="*/ 5653046 w 6318157"/>
                <a:gd name="connsiteY138" fmla="*/ 2169923 h 5303520"/>
                <a:gd name="connsiteX139" fmla="*/ 5677231 w 6318157"/>
                <a:gd name="connsiteY139" fmla="*/ 2146852 h 5303520"/>
                <a:gd name="connsiteX140" fmla="*/ 5628281 w 6318157"/>
                <a:gd name="connsiteY140" fmla="*/ 2105153 h 5303520"/>
                <a:gd name="connsiteX141" fmla="*/ 5488388 w 6318157"/>
                <a:gd name="connsiteY141" fmla="*/ 2108421 h 5303520"/>
                <a:gd name="connsiteX142" fmla="*/ 5453021 w 6318157"/>
                <a:gd name="connsiteY142" fmla="*/ 2187068 h 5303520"/>
                <a:gd name="connsiteX143" fmla="*/ 5472071 w 6318157"/>
                <a:gd name="connsiteY143" fmla="*/ 2234693 h 5303520"/>
                <a:gd name="connsiteX144" fmla="*/ 5422541 w 6318157"/>
                <a:gd name="connsiteY144" fmla="*/ 2248028 h 5303520"/>
                <a:gd name="connsiteX145" fmla="*/ 5451116 w 6318157"/>
                <a:gd name="connsiteY145" fmla="*/ 2293748 h 5303520"/>
                <a:gd name="connsiteX146" fmla="*/ 5516631 w 6318157"/>
                <a:gd name="connsiteY146" fmla="*/ 2288402 h 5303520"/>
                <a:gd name="connsiteX147" fmla="*/ 5523506 w 6318157"/>
                <a:gd name="connsiteY147" fmla="*/ 2339468 h 5303520"/>
                <a:gd name="connsiteX148" fmla="*/ 5399681 w 6318157"/>
                <a:gd name="connsiteY148" fmla="*/ 2505203 h 5303520"/>
                <a:gd name="connsiteX149" fmla="*/ 5360918 w 6318157"/>
                <a:gd name="connsiteY149" fmla="*/ 2654079 h 5303520"/>
                <a:gd name="connsiteX150" fmla="*/ 5346341 w 6318157"/>
                <a:gd name="connsiteY150" fmla="*/ 2575688 h 5303520"/>
                <a:gd name="connsiteX151" fmla="*/ 5304431 w 6318157"/>
                <a:gd name="connsiteY151" fmla="*/ 2575688 h 5303520"/>
                <a:gd name="connsiteX152" fmla="*/ 5273951 w 6318157"/>
                <a:gd name="connsiteY152" fmla="*/ 2518538 h 5303520"/>
                <a:gd name="connsiteX153" fmla="*/ 5203714 w 6318157"/>
                <a:gd name="connsiteY153" fmla="*/ 2560982 h 5303520"/>
                <a:gd name="connsiteX154" fmla="*/ 5070116 w 6318157"/>
                <a:gd name="connsiteY154" fmla="*/ 2501393 h 5303520"/>
                <a:gd name="connsiteX155" fmla="*/ 4991763 w 6318157"/>
                <a:gd name="connsiteY155" fmla="*/ 2533567 h 5303520"/>
                <a:gd name="connsiteX156" fmla="*/ 4904381 w 6318157"/>
                <a:gd name="connsiteY156" fmla="*/ 2524253 h 5303520"/>
                <a:gd name="connsiteX157" fmla="*/ 4875806 w 6318157"/>
                <a:gd name="connsiteY157" fmla="*/ 2455673 h 5303520"/>
                <a:gd name="connsiteX158" fmla="*/ 4803416 w 6318157"/>
                <a:gd name="connsiteY158" fmla="*/ 2444243 h 5303520"/>
                <a:gd name="connsiteX159" fmla="*/ 4822466 w 6318157"/>
                <a:gd name="connsiteY159" fmla="*/ 2369948 h 5303520"/>
                <a:gd name="connsiteX160" fmla="*/ 4731026 w 6318157"/>
                <a:gd name="connsiteY160" fmla="*/ 2301368 h 5303520"/>
                <a:gd name="connsiteX161" fmla="*/ 4699221 w 6318157"/>
                <a:gd name="connsiteY161" fmla="*/ 2324348 h 5303520"/>
                <a:gd name="connsiteX162" fmla="*/ 4637681 w 6318157"/>
                <a:gd name="connsiteY162" fmla="*/ 2288033 h 5303520"/>
                <a:gd name="connsiteX163" fmla="*/ 4660541 w 6318157"/>
                <a:gd name="connsiteY163" fmla="*/ 2213738 h 5303520"/>
                <a:gd name="connsiteX164" fmla="*/ 4433846 w 6318157"/>
                <a:gd name="connsiteY164" fmla="*/ 2230883 h 5303520"/>
                <a:gd name="connsiteX165" fmla="*/ 4378849 w 6318157"/>
                <a:gd name="connsiteY165" fmla="*/ 2212036 h 5303520"/>
                <a:gd name="connsiteX166" fmla="*/ 4323356 w 6318157"/>
                <a:gd name="connsiteY166" fmla="*/ 2248028 h 5303520"/>
                <a:gd name="connsiteX167" fmla="*/ 4273826 w 6318157"/>
                <a:gd name="connsiteY167" fmla="*/ 2168018 h 5303520"/>
                <a:gd name="connsiteX168" fmla="*/ 4201436 w 6318157"/>
                <a:gd name="connsiteY168" fmla="*/ 2152778 h 5303520"/>
                <a:gd name="connsiteX169" fmla="*/ 4087136 w 6318157"/>
                <a:gd name="connsiteY169" fmla="*/ 1998473 h 5303520"/>
                <a:gd name="connsiteX170" fmla="*/ 3705308 w 6318157"/>
                <a:gd name="connsiteY170" fmla="*/ 2035534 h 5303520"/>
                <a:gd name="connsiteX171" fmla="*/ 3641697 w 6318157"/>
                <a:gd name="connsiteY171" fmla="*/ 1677725 h 5303520"/>
                <a:gd name="connsiteX172" fmla="*/ 3458817 w 6318157"/>
                <a:gd name="connsiteY172" fmla="*/ 1526650 h 5303520"/>
                <a:gd name="connsiteX173" fmla="*/ 3593989 w 6318157"/>
                <a:gd name="connsiteY173" fmla="*/ 1343770 h 5303520"/>
                <a:gd name="connsiteX174" fmla="*/ 3601941 w 6318157"/>
                <a:gd name="connsiteY174" fmla="*/ 1097280 h 5303520"/>
                <a:gd name="connsiteX175" fmla="*/ 3148716 w 6318157"/>
                <a:gd name="connsiteY175" fmla="*/ 906448 h 5303520"/>
                <a:gd name="connsiteX176" fmla="*/ 2806810 w 6318157"/>
                <a:gd name="connsiteY176" fmla="*/ 834887 h 5303520"/>
                <a:gd name="connsiteX177" fmla="*/ 2600076 w 6318157"/>
                <a:gd name="connsiteY177" fmla="*/ 811033 h 5303520"/>
                <a:gd name="connsiteX178" fmla="*/ 2544417 w 6318157"/>
                <a:gd name="connsiteY178" fmla="*/ 580445 h 5303520"/>
                <a:gd name="connsiteX179" fmla="*/ 2464904 w 6318157"/>
                <a:gd name="connsiteY179" fmla="*/ 357808 h 5303520"/>
                <a:gd name="connsiteX180" fmla="*/ 2417196 w 6318157"/>
                <a:gd name="connsiteY180" fmla="*/ 230587 h 5303520"/>
                <a:gd name="connsiteX181" fmla="*/ 2496709 w 6318157"/>
                <a:gd name="connsiteY181" fmla="*/ 135172 h 5303520"/>
                <a:gd name="connsiteX0" fmla="*/ 2496709 w 6318157"/>
                <a:gd name="connsiteY0" fmla="*/ 135172 h 5303520"/>
                <a:gd name="connsiteX1" fmla="*/ 2393343 w 6318157"/>
                <a:gd name="connsiteY1" fmla="*/ 71561 h 5303520"/>
                <a:gd name="connsiteX2" fmla="*/ 2210463 w 6318157"/>
                <a:gd name="connsiteY2" fmla="*/ 79513 h 5303520"/>
                <a:gd name="connsiteX3" fmla="*/ 2059388 w 6318157"/>
                <a:gd name="connsiteY3" fmla="*/ 0 h 5303520"/>
                <a:gd name="connsiteX4" fmla="*/ 1908313 w 6318157"/>
                <a:gd name="connsiteY4" fmla="*/ 103367 h 5303520"/>
                <a:gd name="connsiteX5" fmla="*/ 1884459 w 6318157"/>
                <a:gd name="connsiteY5" fmla="*/ 310101 h 5303520"/>
                <a:gd name="connsiteX6" fmla="*/ 1773141 w 6318157"/>
                <a:gd name="connsiteY6" fmla="*/ 294198 h 5303520"/>
                <a:gd name="connsiteX7" fmla="*/ 1606163 w 6318157"/>
                <a:gd name="connsiteY7" fmla="*/ 318052 h 5303520"/>
                <a:gd name="connsiteX8" fmla="*/ 1391478 w 6318157"/>
                <a:gd name="connsiteY8" fmla="*/ 190831 h 5303520"/>
                <a:gd name="connsiteX9" fmla="*/ 1256306 w 6318157"/>
                <a:gd name="connsiteY9" fmla="*/ 190831 h 5303520"/>
                <a:gd name="connsiteX10" fmla="*/ 1208598 w 6318157"/>
                <a:gd name="connsiteY10" fmla="*/ 381662 h 5303520"/>
                <a:gd name="connsiteX11" fmla="*/ 1041621 w 6318157"/>
                <a:gd name="connsiteY11" fmla="*/ 548640 h 5303520"/>
                <a:gd name="connsiteX12" fmla="*/ 930303 w 6318157"/>
                <a:gd name="connsiteY12" fmla="*/ 628153 h 5303520"/>
                <a:gd name="connsiteX13" fmla="*/ 842838 w 6318157"/>
                <a:gd name="connsiteY13" fmla="*/ 572494 h 5303520"/>
                <a:gd name="connsiteX14" fmla="*/ 747423 w 6318157"/>
                <a:gd name="connsiteY14" fmla="*/ 755374 h 5303520"/>
                <a:gd name="connsiteX15" fmla="*/ 222636 w 6318157"/>
                <a:gd name="connsiteY15" fmla="*/ 930302 h 5303520"/>
                <a:gd name="connsiteX16" fmla="*/ 254442 w 6318157"/>
                <a:gd name="connsiteY16" fmla="*/ 1073426 h 5303520"/>
                <a:gd name="connsiteX17" fmla="*/ 302149 w 6318157"/>
                <a:gd name="connsiteY17" fmla="*/ 1256306 h 5303520"/>
                <a:gd name="connsiteX18" fmla="*/ 341906 w 6318157"/>
                <a:gd name="connsiteY18" fmla="*/ 1288111 h 5303520"/>
                <a:gd name="connsiteX19" fmla="*/ 508883 w 6318157"/>
                <a:gd name="connsiteY19" fmla="*/ 1319916 h 5303520"/>
                <a:gd name="connsiteX20" fmla="*/ 532737 w 6318157"/>
                <a:gd name="connsiteY20" fmla="*/ 1542553 h 5303520"/>
                <a:gd name="connsiteX21" fmla="*/ 930303 w 6318157"/>
                <a:gd name="connsiteY21" fmla="*/ 1717481 h 5303520"/>
                <a:gd name="connsiteX22" fmla="*/ 818984 w 6318157"/>
                <a:gd name="connsiteY22" fmla="*/ 1844702 h 5303520"/>
                <a:gd name="connsiteX23" fmla="*/ 644056 w 6318157"/>
                <a:gd name="connsiteY23" fmla="*/ 1828800 h 5303520"/>
                <a:gd name="connsiteX24" fmla="*/ 636104 w 6318157"/>
                <a:gd name="connsiteY24" fmla="*/ 2075290 h 5303520"/>
                <a:gd name="connsiteX25" fmla="*/ 755374 w 6318157"/>
                <a:gd name="connsiteY25" fmla="*/ 2178657 h 5303520"/>
                <a:gd name="connsiteX26" fmla="*/ 818984 w 6318157"/>
                <a:gd name="connsiteY26" fmla="*/ 2289975 h 5303520"/>
                <a:gd name="connsiteX27" fmla="*/ 818984 w 6318157"/>
                <a:gd name="connsiteY27" fmla="*/ 2329732 h 5303520"/>
                <a:gd name="connsiteX28" fmla="*/ 580445 w 6318157"/>
                <a:gd name="connsiteY28" fmla="*/ 2361537 h 5303520"/>
                <a:gd name="connsiteX29" fmla="*/ 485029 w 6318157"/>
                <a:gd name="connsiteY29" fmla="*/ 2393342 h 5303520"/>
                <a:gd name="connsiteX30" fmla="*/ 437322 w 6318157"/>
                <a:gd name="connsiteY30" fmla="*/ 2544417 h 5303520"/>
                <a:gd name="connsiteX31" fmla="*/ 238539 w 6318157"/>
                <a:gd name="connsiteY31" fmla="*/ 2615979 h 5303520"/>
                <a:gd name="connsiteX32" fmla="*/ 294198 w 6318157"/>
                <a:gd name="connsiteY32" fmla="*/ 2687541 h 5303520"/>
                <a:gd name="connsiteX33" fmla="*/ 405516 w 6318157"/>
                <a:gd name="connsiteY33" fmla="*/ 2727297 h 5303520"/>
                <a:gd name="connsiteX34" fmla="*/ 349857 w 6318157"/>
                <a:gd name="connsiteY34" fmla="*/ 2854518 h 5303520"/>
                <a:gd name="connsiteX35" fmla="*/ 206734 w 6318157"/>
                <a:gd name="connsiteY35" fmla="*/ 3021495 h 5303520"/>
                <a:gd name="connsiteX36" fmla="*/ 166977 w 6318157"/>
                <a:gd name="connsiteY36" fmla="*/ 3260034 h 5303520"/>
                <a:gd name="connsiteX37" fmla="*/ 103367 w 6318157"/>
                <a:gd name="connsiteY37" fmla="*/ 3450866 h 5303520"/>
                <a:gd name="connsiteX38" fmla="*/ 0 w 6318157"/>
                <a:gd name="connsiteY38" fmla="*/ 3570135 h 5303520"/>
                <a:gd name="connsiteX39" fmla="*/ 0 w 6318157"/>
                <a:gd name="connsiteY39" fmla="*/ 3649648 h 5303520"/>
                <a:gd name="connsiteX40" fmla="*/ 15903 w 6318157"/>
                <a:gd name="connsiteY40" fmla="*/ 3729161 h 5303520"/>
                <a:gd name="connsiteX41" fmla="*/ 127221 w 6318157"/>
                <a:gd name="connsiteY41" fmla="*/ 3745064 h 5303520"/>
                <a:gd name="connsiteX42" fmla="*/ 190831 w 6318157"/>
                <a:gd name="connsiteY42" fmla="*/ 3641697 h 5303520"/>
                <a:gd name="connsiteX43" fmla="*/ 326003 w 6318157"/>
                <a:gd name="connsiteY43" fmla="*/ 3586038 h 5303520"/>
                <a:gd name="connsiteX44" fmla="*/ 326003 w 6318157"/>
                <a:gd name="connsiteY44" fmla="*/ 3586038 h 5303520"/>
                <a:gd name="connsiteX45" fmla="*/ 445273 w 6318157"/>
                <a:gd name="connsiteY45" fmla="*/ 3705307 h 5303520"/>
                <a:gd name="connsiteX46" fmla="*/ 413468 w 6318157"/>
                <a:gd name="connsiteY46" fmla="*/ 3760967 h 5303520"/>
                <a:gd name="connsiteX47" fmla="*/ 357809 w 6318157"/>
                <a:gd name="connsiteY47" fmla="*/ 4174434 h 5303520"/>
                <a:gd name="connsiteX48" fmla="*/ 556591 w 6318157"/>
                <a:gd name="connsiteY48" fmla="*/ 3991554 h 5303520"/>
                <a:gd name="connsiteX49" fmla="*/ 620202 w 6318157"/>
                <a:gd name="connsiteY49" fmla="*/ 4023360 h 5303520"/>
                <a:gd name="connsiteX50" fmla="*/ 723569 w 6318157"/>
                <a:gd name="connsiteY50" fmla="*/ 4039262 h 5303520"/>
                <a:gd name="connsiteX51" fmla="*/ 795130 w 6318157"/>
                <a:gd name="connsiteY51" fmla="*/ 4150581 h 5303520"/>
                <a:gd name="connsiteX52" fmla="*/ 1025718 w 6318157"/>
                <a:gd name="connsiteY52" fmla="*/ 4253947 h 5303520"/>
                <a:gd name="connsiteX53" fmla="*/ 1176793 w 6318157"/>
                <a:gd name="connsiteY53" fmla="*/ 4500438 h 5303520"/>
                <a:gd name="connsiteX54" fmla="*/ 1144988 w 6318157"/>
                <a:gd name="connsiteY54" fmla="*/ 4595854 h 5303520"/>
                <a:gd name="connsiteX55" fmla="*/ 1614115 w 6318157"/>
                <a:gd name="connsiteY55" fmla="*/ 4842344 h 5303520"/>
                <a:gd name="connsiteX56" fmla="*/ 1614115 w 6318157"/>
                <a:gd name="connsiteY56" fmla="*/ 4993419 h 5303520"/>
                <a:gd name="connsiteX57" fmla="*/ 1614115 w 6318157"/>
                <a:gd name="connsiteY57" fmla="*/ 5128591 h 5303520"/>
                <a:gd name="connsiteX58" fmla="*/ 1653871 w 6318157"/>
                <a:gd name="connsiteY58" fmla="*/ 5255812 h 5303520"/>
                <a:gd name="connsiteX59" fmla="*/ 1844703 w 6318157"/>
                <a:gd name="connsiteY59" fmla="*/ 5303520 h 5303520"/>
                <a:gd name="connsiteX60" fmla="*/ 1844703 w 6318157"/>
                <a:gd name="connsiteY60" fmla="*/ 5303520 h 5303520"/>
                <a:gd name="connsiteX61" fmla="*/ 1971923 w 6318157"/>
                <a:gd name="connsiteY61" fmla="*/ 5247861 h 5303520"/>
                <a:gd name="connsiteX62" fmla="*/ 2115047 w 6318157"/>
                <a:gd name="connsiteY62" fmla="*/ 5239909 h 5303520"/>
                <a:gd name="connsiteX63" fmla="*/ 2170706 w 6318157"/>
                <a:gd name="connsiteY63" fmla="*/ 5144494 h 5303520"/>
                <a:gd name="connsiteX64" fmla="*/ 2083242 w 6318157"/>
                <a:gd name="connsiteY64" fmla="*/ 5080883 h 5303520"/>
                <a:gd name="connsiteX65" fmla="*/ 2011680 w 6318157"/>
                <a:gd name="connsiteY65" fmla="*/ 5033175 h 5303520"/>
                <a:gd name="connsiteX66" fmla="*/ 1932167 w 6318157"/>
                <a:gd name="connsiteY66" fmla="*/ 4937760 h 5303520"/>
                <a:gd name="connsiteX67" fmla="*/ 1884459 w 6318157"/>
                <a:gd name="connsiteY67" fmla="*/ 4834393 h 5303520"/>
                <a:gd name="connsiteX68" fmla="*/ 1940118 w 6318157"/>
                <a:gd name="connsiteY68" fmla="*/ 4770782 h 5303520"/>
                <a:gd name="connsiteX69" fmla="*/ 2226365 w 6318157"/>
                <a:gd name="connsiteY69" fmla="*/ 4683318 h 5303520"/>
                <a:gd name="connsiteX70" fmla="*/ 2313829 w 6318157"/>
                <a:gd name="connsiteY70" fmla="*/ 4707172 h 5303520"/>
                <a:gd name="connsiteX71" fmla="*/ 2449002 w 6318157"/>
                <a:gd name="connsiteY71" fmla="*/ 4731026 h 5303520"/>
                <a:gd name="connsiteX72" fmla="*/ 2504661 w 6318157"/>
                <a:gd name="connsiteY72" fmla="*/ 4826441 h 5303520"/>
                <a:gd name="connsiteX73" fmla="*/ 2584174 w 6318157"/>
                <a:gd name="connsiteY73" fmla="*/ 4818490 h 5303520"/>
                <a:gd name="connsiteX74" fmla="*/ 2798859 w 6318157"/>
                <a:gd name="connsiteY74" fmla="*/ 4818490 h 5303520"/>
                <a:gd name="connsiteX75" fmla="*/ 2934031 w 6318157"/>
                <a:gd name="connsiteY75" fmla="*/ 4945711 h 5303520"/>
                <a:gd name="connsiteX76" fmla="*/ 2910177 w 6318157"/>
                <a:gd name="connsiteY76" fmla="*/ 5136542 h 5303520"/>
                <a:gd name="connsiteX77" fmla="*/ 2981739 w 6318157"/>
                <a:gd name="connsiteY77" fmla="*/ 5080883 h 5303520"/>
                <a:gd name="connsiteX78" fmla="*/ 3101009 w 6318157"/>
                <a:gd name="connsiteY78" fmla="*/ 5144494 h 5303520"/>
                <a:gd name="connsiteX79" fmla="*/ 3164619 w 6318157"/>
                <a:gd name="connsiteY79" fmla="*/ 4842344 h 5303520"/>
                <a:gd name="connsiteX80" fmla="*/ 3116911 w 6318157"/>
                <a:gd name="connsiteY80" fmla="*/ 4476584 h 5303520"/>
                <a:gd name="connsiteX81" fmla="*/ 3156668 w 6318157"/>
                <a:gd name="connsiteY81" fmla="*/ 4365266 h 5303520"/>
                <a:gd name="connsiteX82" fmla="*/ 3323645 w 6318157"/>
                <a:gd name="connsiteY82" fmla="*/ 4301655 h 5303520"/>
                <a:gd name="connsiteX83" fmla="*/ 3482671 w 6318157"/>
                <a:gd name="connsiteY83" fmla="*/ 4253947 h 5303520"/>
                <a:gd name="connsiteX84" fmla="*/ 3570136 w 6318157"/>
                <a:gd name="connsiteY84" fmla="*/ 4333461 h 5303520"/>
                <a:gd name="connsiteX85" fmla="*/ 3530379 w 6318157"/>
                <a:gd name="connsiteY85" fmla="*/ 4444779 h 5303520"/>
                <a:gd name="connsiteX86" fmla="*/ 3546282 w 6318157"/>
                <a:gd name="connsiteY86" fmla="*/ 4548146 h 5303520"/>
                <a:gd name="connsiteX87" fmla="*/ 3609892 w 6318157"/>
                <a:gd name="connsiteY87" fmla="*/ 4603805 h 5303520"/>
                <a:gd name="connsiteX88" fmla="*/ 3673503 w 6318157"/>
                <a:gd name="connsiteY88" fmla="*/ 4611756 h 5303520"/>
                <a:gd name="connsiteX89" fmla="*/ 3745064 w 6318157"/>
                <a:gd name="connsiteY89" fmla="*/ 4746928 h 5303520"/>
                <a:gd name="connsiteX90" fmla="*/ 4071068 w 6318157"/>
                <a:gd name="connsiteY90" fmla="*/ 4691269 h 5303520"/>
                <a:gd name="connsiteX91" fmla="*/ 4397071 w 6318157"/>
                <a:gd name="connsiteY91" fmla="*/ 4659464 h 5303520"/>
                <a:gd name="connsiteX92" fmla="*/ 4436828 w 6318157"/>
                <a:gd name="connsiteY92" fmla="*/ 4762831 h 5303520"/>
                <a:gd name="connsiteX93" fmla="*/ 4500438 w 6318157"/>
                <a:gd name="connsiteY93" fmla="*/ 4731026 h 5303520"/>
                <a:gd name="connsiteX94" fmla="*/ 4595854 w 6318157"/>
                <a:gd name="connsiteY94" fmla="*/ 4659464 h 5303520"/>
                <a:gd name="connsiteX95" fmla="*/ 4659464 w 6318157"/>
                <a:gd name="connsiteY95" fmla="*/ 4500438 h 5303520"/>
                <a:gd name="connsiteX96" fmla="*/ 4683318 w 6318157"/>
                <a:gd name="connsiteY96" fmla="*/ 4277801 h 5303520"/>
                <a:gd name="connsiteX97" fmla="*/ 4516341 w 6318157"/>
                <a:gd name="connsiteY97" fmla="*/ 4222142 h 5303520"/>
                <a:gd name="connsiteX98" fmla="*/ 4548146 w 6318157"/>
                <a:gd name="connsiteY98" fmla="*/ 4047214 h 5303520"/>
                <a:gd name="connsiteX99" fmla="*/ 4619708 w 6318157"/>
                <a:gd name="connsiteY99" fmla="*/ 3991554 h 5303520"/>
                <a:gd name="connsiteX100" fmla="*/ 4738977 w 6318157"/>
                <a:gd name="connsiteY100" fmla="*/ 3856382 h 5303520"/>
                <a:gd name="connsiteX101" fmla="*/ 4826442 w 6318157"/>
                <a:gd name="connsiteY101" fmla="*/ 3737113 h 5303520"/>
                <a:gd name="connsiteX102" fmla="*/ 4929809 w 6318157"/>
                <a:gd name="connsiteY102" fmla="*/ 3824577 h 5303520"/>
                <a:gd name="connsiteX103" fmla="*/ 4921857 w 6318157"/>
                <a:gd name="connsiteY103" fmla="*/ 3991554 h 5303520"/>
                <a:gd name="connsiteX104" fmla="*/ 4977516 w 6318157"/>
                <a:gd name="connsiteY104" fmla="*/ 4015408 h 5303520"/>
                <a:gd name="connsiteX105" fmla="*/ 5025224 w 6318157"/>
                <a:gd name="connsiteY105" fmla="*/ 3919993 h 5303520"/>
                <a:gd name="connsiteX106" fmla="*/ 5072932 w 6318157"/>
                <a:gd name="connsiteY106" fmla="*/ 3919993 h 5303520"/>
                <a:gd name="connsiteX107" fmla="*/ 5144494 w 6318157"/>
                <a:gd name="connsiteY107" fmla="*/ 3816626 h 5303520"/>
                <a:gd name="connsiteX108" fmla="*/ 5160396 w 6318157"/>
                <a:gd name="connsiteY108" fmla="*/ 3745064 h 5303520"/>
                <a:gd name="connsiteX109" fmla="*/ 5390984 w 6318157"/>
                <a:gd name="connsiteY109" fmla="*/ 3697356 h 5303520"/>
                <a:gd name="connsiteX110" fmla="*/ 5486400 w 6318157"/>
                <a:gd name="connsiteY110" fmla="*/ 3593989 h 5303520"/>
                <a:gd name="connsiteX111" fmla="*/ 5390984 w 6318157"/>
                <a:gd name="connsiteY111" fmla="*/ 3530379 h 5303520"/>
                <a:gd name="connsiteX112" fmla="*/ 5343276 w 6318157"/>
                <a:gd name="connsiteY112" fmla="*/ 3291840 h 5303520"/>
                <a:gd name="connsiteX113" fmla="*/ 5478449 w 6318157"/>
                <a:gd name="connsiteY113" fmla="*/ 3021495 h 5303520"/>
                <a:gd name="connsiteX114" fmla="*/ 5820355 w 6318157"/>
                <a:gd name="connsiteY114" fmla="*/ 2949934 h 5303520"/>
                <a:gd name="connsiteX115" fmla="*/ 6020959 w 6318157"/>
                <a:gd name="connsiteY115" fmla="*/ 2817743 h 5303520"/>
                <a:gd name="connsiteX116" fmla="*/ 6058811 w 6318157"/>
                <a:gd name="connsiteY116" fmla="*/ 2840189 h 5303520"/>
                <a:gd name="connsiteX117" fmla="*/ 6114056 w 6318157"/>
                <a:gd name="connsiteY117" fmla="*/ 2819234 h 5303520"/>
                <a:gd name="connsiteX118" fmla="*/ 6152156 w 6318157"/>
                <a:gd name="connsiteY118" fmla="*/ 2849714 h 5303520"/>
                <a:gd name="connsiteX119" fmla="*/ 6260741 w 6318157"/>
                <a:gd name="connsiteY119" fmla="*/ 2828759 h 5303520"/>
                <a:gd name="connsiteX120" fmla="*/ 6292298 w 6318157"/>
                <a:gd name="connsiteY120" fmla="*/ 2839444 h 5303520"/>
                <a:gd name="connsiteX121" fmla="*/ 6304556 w 6318157"/>
                <a:gd name="connsiteY121" fmla="*/ 2798279 h 5303520"/>
                <a:gd name="connsiteX122" fmla="*/ 6306461 w 6318157"/>
                <a:gd name="connsiteY122" fmla="*/ 2769704 h 5303520"/>
                <a:gd name="connsiteX123" fmla="*/ 6317891 w 6318157"/>
                <a:gd name="connsiteY123" fmla="*/ 2758274 h 5303520"/>
                <a:gd name="connsiteX124" fmla="*/ 6268361 w 6318157"/>
                <a:gd name="connsiteY124" fmla="*/ 2735414 h 5303520"/>
                <a:gd name="connsiteX125" fmla="*/ 6220736 w 6318157"/>
                <a:gd name="connsiteY125" fmla="*/ 2503749 h 5303520"/>
                <a:gd name="connsiteX126" fmla="*/ 6169301 w 6318157"/>
                <a:gd name="connsiteY126" fmla="*/ 2529968 h 5303520"/>
                <a:gd name="connsiteX127" fmla="*/ 6119771 w 6318157"/>
                <a:gd name="connsiteY127" fmla="*/ 2493479 h 5303520"/>
                <a:gd name="connsiteX128" fmla="*/ 6051191 w 6318157"/>
                <a:gd name="connsiteY128" fmla="*/ 2478533 h 5303520"/>
                <a:gd name="connsiteX129" fmla="*/ 6053096 w 6318157"/>
                <a:gd name="connsiteY129" fmla="*/ 2394713 h 5303520"/>
                <a:gd name="connsiteX130" fmla="*/ 6027337 w 6318157"/>
                <a:gd name="connsiteY130" fmla="*/ 2429537 h 5303520"/>
                <a:gd name="connsiteX131" fmla="*/ 5994041 w 6318157"/>
                <a:gd name="connsiteY131" fmla="*/ 2371853 h 5303520"/>
                <a:gd name="connsiteX132" fmla="*/ 5976896 w 6318157"/>
                <a:gd name="connsiteY132" fmla="*/ 2232788 h 5303520"/>
                <a:gd name="connsiteX133" fmla="*/ 5915936 w 6318157"/>
                <a:gd name="connsiteY133" fmla="*/ 2234693 h 5303520"/>
                <a:gd name="connsiteX134" fmla="*/ 5892910 w 6318157"/>
                <a:gd name="connsiteY134" fmla="*/ 2169877 h 5303520"/>
                <a:gd name="connsiteX135" fmla="*/ 5813066 w 6318157"/>
                <a:gd name="connsiteY135" fmla="*/ 2200403 h 5303520"/>
                <a:gd name="connsiteX136" fmla="*/ 5752106 w 6318157"/>
                <a:gd name="connsiteY136" fmla="*/ 2166113 h 5303520"/>
                <a:gd name="connsiteX137" fmla="*/ 5719721 w 6318157"/>
                <a:gd name="connsiteY137" fmla="*/ 2187068 h 5303520"/>
                <a:gd name="connsiteX138" fmla="*/ 5653046 w 6318157"/>
                <a:gd name="connsiteY138" fmla="*/ 2169923 h 5303520"/>
                <a:gd name="connsiteX139" fmla="*/ 5677231 w 6318157"/>
                <a:gd name="connsiteY139" fmla="*/ 2146852 h 5303520"/>
                <a:gd name="connsiteX140" fmla="*/ 5628281 w 6318157"/>
                <a:gd name="connsiteY140" fmla="*/ 2105153 h 5303520"/>
                <a:gd name="connsiteX141" fmla="*/ 5488388 w 6318157"/>
                <a:gd name="connsiteY141" fmla="*/ 2108421 h 5303520"/>
                <a:gd name="connsiteX142" fmla="*/ 5453021 w 6318157"/>
                <a:gd name="connsiteY142" fmla="*/ 2187068 h 5303520"/>
                <a:gd name="connsiteX143" fmla="*/ 5472071 w 6318157"/>
                <a:gd name="connsiteY143" fmla="*/ 2234693 h 5303520"/>
                <a:gd name="connsiteX144" fmla="*/ 5422541 w 6318157"/>
                <a:gd name="connsiteY144" fmla="*/ 2248028 h 5303520"/>
                <a:gd name="connsiteX145" fmla="*/ 5451116 w 6318157"/>
                <a:gd name="connsiteY145" fmla="*/ 2293748 h 5303520"/>
                <a:gd name="connsiteX146" fmla="*/ 5516631 w 6318157"/>
                <a:gd name="connsiteY146" fmla="*/ 2288402 h 5303520"/>
                <a:gd name="connsiteX147" fmla="*/ 5523506 w 6318157"/>
                <a:gd name="connsiteY147" fmla="*/ 2339468 h 5303520"/>
                <a:gd name="connsiteX148" fmla="*/ 5399681 w 6318157"/>
                <a:gd name="connsiteY148" fmla="*/ 2505203 h 5303520"/>
                <a:gd name="connsiteX149" fmla="*/ 5360918 w 6318157"/>
                <a:gd name="connsiteY149" fmla="*/ 2654079 h 5303520"/>
                <a:gd name="connsiteX150" fmla="*/ 5346341 w 6318157"/>
                <a:gd name="connsiteY150" fmla="*/ 2575688 h 5303520"/>
                <a:gd name="connsiteX151" fmla="*/ 5304431 w 6318157"/>
                <a:gd name="connsiteY151" fmla="*/ 2575688 h 5303520"/>
                <a:gd name="connsiteX152" fmla="*/ 5273951 w 6318157"/>
                <a:gd name="connsiteY152" fmla="*/ 2518538 h 5303520"/>
                <a:gd name="connsiteX153" fmla="*/ 5203714 w 6318157"/>
                <a:gd name="connsiteY153" fmla="*/ 2560982 h 5303520"/>
                <a:gd name="connsiteX154" fmla="*/ 5070116 w 6318157"/>
                <a:gd name="connsiteY154" fmla="*/ 2501393 h 5303520"/>
                <a:gd name="connsiteX155" fmla="*/ 4991763 w 6318157"/>
                <a:gd name="connsiteY155" fmla="*/ 2533567 h 5303520"/>
                <a:gd name="connsiteX156" fmla="*/ 4904381 w 6318157"/>
                <a:gd name="connsiteY156" fmla="*/ 2524253 h 5303520"/>
                <a:gd name="connsiteX157" fmla="*/ 4875806 w 6318157"/>
                <a:gd name="connsiteY157" fmla="*/ 2455673 h 5303520"/>
                <a:gd name="connsiteX158" fmla="*/ 4803416 w 6318157"/>
                <a:gd name="connsiteY158" fmla="*/ 2444243 h 5303520"/>
                <a:gd name="connsiteX159" fmla="*/ 4822466 w 6318157"/>
                <a:gd name="connsiteY159" fmla="*/ 2369948 h 5303520"/>
                <a:gd name="connsiteX160" fmla="*/ 4731026 w 6318157"/>
                <a:gd name="connsiteY160" fmla="*/ 2301368 h 5303520"/>
                <a:gd name="connsiteX161" fmla="*/ 4699221 w 6318157"/>
                <a:gd name="connsiteY161" fmla="*/ 2324348 h 5303520"/>
                <a:gd name="connsiteX162" fmla="*/ 4637681 w 6318157"/>
                <a:gd name="connsiteY162" fmla="*/ 2288033 h 5303520"/>
                <a:gd name="connsiteX163" fmla="*/ 4660541 w 6318157"/>
                <a:gd name="connsiteY163" fmla="*/ 2213738 h 5303520"/>
                <a:gd name="connsiteX164" fmla="*/ 4433846 w 6318157"/>
                <a:gd name="connsiteY164" fmla="*/ 2230883 h 5303520"/>
                <a:gd name="connsiteX165" fmla="*/ 4378849 w 6318157"/>
                <a:gd name="connsiteY165" fmla="*/ 2212036 h 5303520"/>
                <a:gd name="connsiteX166" fmla="*/ 4323356 w 6318157"/>
                <a:gd name="connsiteY166" fmla="*/ 2248028 h 5303520"/>
                <a:gd name="connsiteX167" fmla="*/ 4273826 w 6318157"/>
                <a:gd name="connsiteY167" fmla="*/ 2168018 h 5303520"/>
                <a:gd name="connsiteX168" fmla="*/ 4201436 w 6318157"/>
                <a:gd name="connsiteY168" fmla="*/ 2152778 h 5303520"/>
                <a:gd name="connsiteX169" fmla="*/ 4087136 w 6318157"/>
                <a:gd name="connsiteY169" fmla="*/ 1998473 h 5303520"/>
                <a:gd name="connsiteX170" fmla="*/ 3705308 w 6318157"/>
                <a:gd name="connsiteY170" fmla="*/ 2035534 h 5303520"/>
                <a:gd name="connsiteX171" fmla="*/ 3641697 w 6318157"/>
                <a:gd name="connsiteY171" fmla="*/ 1677725 h 5303520"/>
                <a:gd name="connsiteX172" fmla="*/ 3458817 w 6318157"/>
                <a:gd name="connsiteY172" fmla="*/ 1526650 h 5303520"/>
                <a:gd name="connsiteX173" fmla="*/ 3593989 w 6318157"/>
                <a:gd name="connsiteY173" fmla="*/ 1343770 h 5303520"/>
                <a:gd name="connsiteX174" fmla="*/ 3601941 w 6318157"/>
                <a:gd name="connsiteY174" fmla="*/ 1097280 h 5303520"/>
                <a:gd name="connsiteX175" fmla="*/ 3148716 w 6318157"/>
                <a:gd name="connsiteY175" fmla="*/ 906448 h 5303520"/>
                <a:gd name="connsiteX176" fmla="*/ 2806810 w 6318157"/>
                <a:gd name="connsiteY176" fmla="*/ 834887 h 5303520"/>
                <a:gd name="connsiteX177" fmla="*/ 2600076 w 6318157"/>
                <a:gd name="connsiteY177" fmla="*/ 811033 h 5303520"/>
                <a:gd name="connsiteX178" fmla="*/ 2544417 w 6318157"/>
                <a:gd name="connsiteY178" fmla="*/ 580445 h 5303520"/>
                <a:gd name="connsiteX179" fmla="*/ 2464904 w 6318157"/>
                <a:gd name="connsiteY179" fmla="*/ 357808 h 5303520"/>
                <a:gd name="connsiteX180" fmla="*/ 2417196 w 6318157"/>
                <a:gd name="connsiteY180" fmla="*/ 230587 h 5303520"/>
                <a:gd name="connsiteX181" fmla="*/ 2496709 w 6318157"/>
                <a:gd name="connsiteY181" fmla="*/ 135172 h 5303520"/>
                <a:gd name="connsiteX0" fmla="*/ 2496709 w 6318157"/>
                <a:gd name="connsiteY0" fmla="*/ 135172 h 5303520"/>
                <a:gd name="connsiteX1" fmla="*/ 2393343 w 6318157"/>
                <a:gd name="connsiteY1" fmla="*/ 71561 h 5303520"/>
                <a:gd name="connsiteX2" fmla="*/ 2210463 w 6318157"/>
                <a:gd name="connsiteY2" fmla="*/ 79513 h 5303520"/>
                <a:gd name="connsiteX3" fmla="*/ 2059388 w 6318157"/>
                <a:gd name="connsiteY3" fmla="*/ 0 h 5303520"/>
                <a:gd name="connsiteX4" fmla="*/ 1908313 w 6318157"/>
                <a:gd name="connsiteY4" fmla="*/ 103367 h 5303520"/>
                <a:gd name="connsiteX5" fmla="*/ 1884459 w 6318157"/>
                <a:gd name="connsiteY5" fmla="*/ 310101 h 5303520"/>
                <a:gd name="connsiteX6" fmla="*/ 1773141 w 6318157"/>
                <a:gd name="connsiteY6" fmla="*/ 294198 h 5303520"/>
                <a:gd name="connsiteX7" fmla="*/ 1606163 w 6318157"/>
                <a:gd name="connsiteY7" fmla="*/ 318052 h 5303520"/>
                <a:gd name="connsiteX8" fmla="*/ 1391478 w 6318157"/>
                <a:gd name="connsiteY8" fmla="*/ 190831 h 5303520"/>
                <a:gd name="connsiteX9" fmla="*/ 1256306 w 6318157"/>
                <a:gd name="connsiteY9" fmla="*/ 190831 h 5303520"/>
                <a:gd name="connsiteX10" fmla="*/ 1208598 w 6318157"/>
                <a:gd name="connsiteY10" fmla="*/ 381662 h 5303520"/>
                <a:gd name="connsiteX11" fmla="*/ 1041621 w 6318157"/>
                <a:gd name="connsiteY11" fmla="*/ 548640 h 5303520"/>
                <a:gd name="connsiteX12" fmla="*/ 930303 w 6318157"/>
                <a:gd name="connsiteY12" fmla="*/ 628153 h 5303520"/>
                <a:gd name="connsiteX13" fmla="*/ 842838 w 6318157"/>
                <a:gd name="connsiteY13" fmla="*/ 572494 h 5303520"/>
                <a:gd name="connsiteX14" fmla="*/ 747423 w 6318157"/>
                <a:gd name="connsiteY14" fmla="*/ 755374 h 5303520"/>
                <a:gd name="connsiteX15" fmla="*/ 222636 w 6318157"/>
                <a:gd name="connsiteY15" fmla="*/ 930302 h 5303520"/>
                <a:gd name="connsiteX16" fmla="*/ 254442 w 6318157"/>
                <a:gd name="connsiteY16" fmla="*/ 1073426 h 5303520"/>
                <a:gd name="connsiteX17" fmla="*/ 302149 w 6318157"/>
                <a:gd name="connsiteY17" fmla="*/ 1256306 h 5303520"/>
                <a:gd name="connsiteX18" fmla="*/ 341906 w 6318157"/>
                <a:gd name="connsiteY18" fmla="*/ 1288111 h 5303520"/>
                <a:gd name="connsiteX19" fmla="*/ 508883 w 6318157"/>
                <a:gd name="connsiteY19" fmla="*/ 1319916 h 5303520"/>
                <a:gd name="connsiteX20" fmla="*/ 532737 w 6318157"/>
                <a:gd name="connsiteY20" fmla="*/ 1542553 h 5303520"/>
                <a:gd name="connsiteX21" fmla="*/ 930303 w 6318157"/>
                <a:gd name="connsiteY21" fmla="*/ 1717481 h 5303520"/>
                <a:gd name="connsiteX22" fmla="*/ 818984 w 6318157"/>
                <a:gd name="connsiteY22" fmla="*/ 1844702 h 5303520"/>
                <a:gd name="connsiteX23" fmla="*/ 644056 w 6318157"/>
                <a:gd name="connsiteY23" fmla="*/ 1828800 h 5303520"/>
                <a:gd name="connsiteX24" fmla="*/ 636104 w 6318157"/>
                <a:gd name="connsiteY24" fmla="*/ 2075290 h 5303520"/>
                <a:gd name="connsiteX25" fmla="*/ 755374 w 6318157"/>
                <a:gd name="connsiteY25" fmla="*/ 2178657 h 5303520"/>
                <a:gd name="connsiteX26" fmla="*/ 818984 w 6318157"/>
                <a:gd name="connsiteY26" fmla="*/ 2289975 h 5303520"/>
                <a:gd name="connsiteX27" fmla="*/ 818984 w 6318157"/>
                <a:gd name="connsiteY27" fmla="*/ 2329732 h 5303520"/>
                <a:gd name="connsiteX28" fmla="*/ 580445 w 6318157"/>
                <a:gd name="connsiteY28" fmla="*/ 2361537 h 5303520"/>
                <a:gd name="connsiteX29" fmla="*/ 485029 w 6318157"/>
                <a:gd name="connsiteY29" fmla="*/ 2393342 h 5303520"/>
                <a:gd name="connsiteX30" fmla="*/ 437322 w 6318157"/>
                <a:gd name="connsiteY30" fmla="*/ 2544417 h 5303520"/>
                <a:gd name="connsiteX31" fmla="*/ 238539 w 6318157"/>
                <a:gd name="connsiteY31" fmla="*/ 2615979 h 5303520"/>
                <a:gd name="connsiteX32" fmla="*/ 294198 w 6318157"/>
                <a:gd name="connsiteY32" fmla="*/ 2687541 h 5303520"/>
                <a:gd name="connsiteX33" fmla="*/ 405516 w 6318157"/>
                <a:gd name="connsiteY33" fmla="*/ 2727297 h 5303520"/>
                <a:gd name="connsiteX34" fmla="*/ 349857 w 6318157"/>
                <a:gd name="connsiteY34" fmla="*/ 2854518 h 5303520"/>
                <a:gd name="connsiteX35" fmla="*/ 206734 w 6318157"/>
                <a:gd name="connsiteY35" fmla="*/ 3021495 h 5303520"/>
                <a:gd name="connsiteX36" fmla="*/ 166977 w 6318157"/>
                <a:gd name="connsiteY36" fmla="*/ 3260034 h 5303520"/>
                <a:gd name="connsiteX37" fmla="*/ 103367 w 6318157"/>
                <a:gd name="connsiteY37" fmla="*/ 3450866 h 5303520"/>
                <a:gd name="connsiteX38" fmla="*/ 0 w 6318157"/>
                <a:gd name="connsiteY38" fmla="*/ 3570135 h 5303520"/>
                <a:gd name="connsiteX39" fmla="*/ 0 w 6318157"/>
                <a:gd name="connsiteY39" fmla="*/ 3649648 h 5303520"/>
                <a:gd name="connsiteX40" fmla="*/ 15903 w 6318157"/>
                <a:gd name="connsiteY40" fmla="*/ 3729161 h 5303520"/>
                <a:gd name="connsiteX41" fmla="*/ 127221 w 6318157"/>
                <a:gd name="connsiteY41" fmla="*/ 3745064 h 5303520"/>
                <a:gd name="connsiteX42" fmla="*/ 190831 w 6318157"/>
                <a:gd name="connsiteY42" fmla="*/ 3641697 h 5303520"/>
                <a:gd name="connsiteX43" fmla="*/ 326003 w 6318157"/>
                <a:gd name="connsiteY43" fmla="*/ 3586038 h 5303520"/>
                <a:gd name="connsiteX44" fmla="*/ 326003 w 6318157"/>
                <a:gd name="connsiteY44" fmla="*/ 3586038 h 5303520"/>
                <a:gd name="connsiteX45" fmla="*/ 445273 w 6318157"/>
                <a:gd name="connsiteY45" fmla="*/ 3705307 h 5303520"/>
                <a:gd name="connsiteX46" fmla="*/ 413468 w 6318157"/>
                <a:gd name="connsiteY46" fmla="*/ 3760967 h 5303520"/>
                <a:gd name="connsiteX47" fmla="*/ 357809 w 6318157"/>
                <a:gd name="connsiteY47" fmla="*/ 4174434 h 5303520"/>
                <a:gd name="connsiteX48" fmla="*/ 556591 w 6318157"/>
                <a:gd name="connsiteY48" fmla="*/ 3991554 h 5303520"/>
                <a:gd name="connsiteX49" fmla="*/ 620202 w 6318157"/>
                <a:gd name="connsiteY49" fmla="*/ 4023360 h 5303520"/>
                <a:gd name="connsiteX50" fmla="*/ 723569 w 6318157"/>
                <a:gd name="connsiteY50" fmla="*/ 4039262 h 5303520"/>
                <a:gd name="connsiteX51" fmla="*/ 795130 w 6318157"/>
                <a:gd name="connsiteY51" fmla="*/ 4150581 h 5303520"/>
                <a:gd name="connsiteX52" fmla="*/ 1025718 w 6318157"/>
                <a:gd name="connsiteY52" fmla="*/ 4253947 h 5303520"/>
                <a:gd name="connsiteX53" fmla="*/ 1176793 w 6318157"/>
                <a:gd name="connsiteY53" fmla="*/ 4500438 h 5303520"/>
                <a:gd name="connsiteX54" fmla="*/ 1144988 w 6318157"/>
                <a:gd name="connsiteY54" fmla="*/ 4595854 h 5303520"/>
                <a:gd name="connsiteX55" fmla="*/ 1614115 w 6318157"/>
                <a:gd name="connsiteY55" fmla="*/ 4842344 h 5303520"/>
                <a:gd name="connsiteX56" fmla="*/ 1614115 w 6318157"/>
                <a:gd name="connsiteY56" fmla="*/ 4993419 h 5303520"/>
                <a:gd name="connsiteX57" fmla="*/ 1614115 w 6318157"/>
                <a:gd name="connsiteY57" fmla="*/ 5128591 h 5303520"/>
                <a:gd name="connsiteX58" fmla="*/ 1653871 w 6318157"/>
                <a:gd name="connsiteY58" fmla="*/ 5255812 h 5303520"/>
                <a:gd name="connsiteX59" fmla="*/ 1844703 w 6318157"/>
                <a:gd name="connsiteY59" fmla="*/ 5303520 h 5303520"/>
                <a:gd name="connsiteX60" fmla="*/ 1844703 w 6318157"/>
                <a:gd name="connsiteY60" fmla="*/ 5303520 h 5303520"/>
                <a:gd name="connsiteX61" fmla="*/ 1971923 w 6318157"/>
                <a:gd name="connsiteY61" fmla="*/ 5247861 h 5303520"/>
                <a:gd name="connsiteX62" fmla="*/ 2115047 w 6318157"/>
                <a:gd name="connsiteY62" fmla="*/ 5239909 h 5303520"/>
                <a:gd name="connsiteX63" fmla="*/ 2170706 w 6318157"/>
                <a:gd name="connsiteY63" fmla="*/ 5144494 h 5303520"/>
                <a:gd name="connsiteX64" fmla="*/ 2083242 w 6318157"/>
                <a:gd name="connsiteY64" fmla="*/ 5080883 h 5303520"/>
                <a:gd name="connsiteX65" fmla="*/ 2011680 w 6318157"/>
                <a:gd name="connsiteY65" fmla="*/ 5033175 h 5303520"/>
                <a:gd name="connsiteX66" fmla="*/ 1932167 w 6318157"/>
                <a:gd name="connsiteY66" fmla="*/ 4937760 h 5303520"/>
                <a:gd name="connsiteX67" fmla="*/ 1884459 w 6318157"/>
                <a:gd name="connsiteY67" fmla="*/ 4834393 h 5303520"/>
                <a:gd name="connsiteX68" fmla="*/ 1940118 w 6318157"/>
                <a:gd name="connsiteY68" fmla="*/ 4770782 h 5303520"/>
                <a:gd name="connsiteX69" fmla="*/ 2226365 w 6318157"/>
                <a:gd name="connsiteY69" fmla="*/ 4683318 h 5303520"/>
                <a:gd name="connsiteX70" fmla="*/ 2313829 w 6318157"/>
                <a:gd name="connsiteY70" fmla="*/ 4707172 h 5303520"/>
                <a:gd name="connsiteX71" fmla="*/ 2449002 w 6318157"/>
                <a:gd name="connsiteY71" fmla="*/ 4731026 h 5303520"/>
                <a:gd name="connsiteX72" fmla="*/ 2504661 w 6318157"/>
                <a:gd name="connsiteY72" fmla="*/ 4826441 h 5303520"/>
                <a:gd name="connsiteX73" fmla="*/ 2584174 w 6318157"/>
                <a:gd name="connsiteY73" fmla="*/ 4818490 h 5303520"/>
                <a:gd name="connsiteX74" fmla="*/ 2798859 w 6318157"/>
                <a:gd name="connsiteY74" fmla="*/ 4818490 h 5303520"/>
                <a:gd name="connsiteX75" fmla="*/ 2934031 w 6318157"/>
                <a:gd name="connsiteY75" fmla="*/ 4945711 h 5303520"/>
                <a:gd name="connsiteX76" fmla="*/ 2910177 w 6318157"/>
                <a:gd name="connsiteY76" fmla="*/ 5136542 h 5303520"/>
                <a:gd name="connsiteX77" fmla="*/ 2981739 w 6318157"/>
                <a:gd name="connsiteY77" fmla="*/ 5080883 h 5303520"/>
                <a:gd name="connsiteX78" fmla="*/ 3101009 w 6318157"/>
                <a:gd name="connsiteY78" fmla="*/ 5144494 h 5303520"/>
                <a:gd name="connsiteX79" fmla="*/ 3164619 w 6318157"/>
                <a:gd name="connsiteY79" fmla="*/ 4842344 h 5303520"/>
                <a:gd name="connsiteX80" fmla="*/ 3116911 w 6318157"/>
                <a:gd name="connsiteY80" fmla="*/ 4476584 h 5303520"/>
                <a:gd name="connsiteX81" fmla="*/ 3156668 w 6318157"/>
                <a:gd name="connsiteY81" fmla="*/ 4365266 h 5303520"/>
                <a:gd name="connsiteX82" fmla="*/ 3323645 w 6318157"/>
                <a:gd name="connsiteY82" fmla="*/ 4301655 h 5303520"/>
                <a:gd name="connsiteX83" fmla="*/ 3482671 w 6318157"/>
                <a:gd name="connsiteY83" fmla="*/ 4253947 h 5303520"/>
                <a:gd name="connsiteX84" fmla="*/ 3570136 w 6318157"/>
                <a:gd name="connsiteY84" fmla="*/ 4333461 h 5303520"/>
                <a:gd name="connsiteX85" fmla="*/ 3530379 w 6318157"/>
                <a:gd name="connsiteY85" fmla="*/ 4444779 h 5303520"/>
                <a:gd name="connsiteX86" fmla="*/ 3546282 w 6318157"/>
                <a:gd name="connsiteY86" fmla="*/ 4548146 h 5303520"/>
                <a:gd name="connsiteX87" fmla="*/ 3609892 w 6318157"/>
                <a:gd name="connsiteY87" fmla="*/ 4603805 h 5303520"/>
                <a:gd name="connsiteX88" fmla="*/ 3673503 w 6318157"/>
                <a:gd name="connsiteY88" fmla="*/ 4611756 h 5303520"/>
                <a:gd name="connsiteX89" fmla="*/ 3745064 w 6318157"/>
                <a:gd name="connsiteY89" fmla="*/ 4746928 h 5303520"/>
                <a:gd name="connsiteX90" fmla="*/ 4071068 w 6318157"/>
                <a:gd name="connsiteY90" fmla="*/ 4691269 h 5303520"/>
                <a:gd name="connsiteX91" fmla="*/ 4397071 w 6318157"/>
                <a:gd name="connsiteY91" fmla="*/ 4659464 h 5303520"/>
                <a:gd name="connsiteX92" fmla="*/ 4436828 w 6318157"/>
                <a:gd name="connsiteY92" fmla="*/ 4762831 h 5303520"/>
                <a:gd name="connsiteX93" fmla="*/ 4500438 w 6318157"/>
                <a:gd name="connsiteY93" fmla="*/ 4731026 h 5303520"/>
                <a:gd name="connsiteX94" fmla="*/ 4595854 w 6318157"/>
                <a:gd name="connsiteY94" fmla="*/ 4659464 h 5303520"/>
                <a:gd name="connsiteX95" fmla="*/ 4659464 w 6318157"/>
                <a:gd name="connsiteY95" fmla="*/ 4500438 h 5303520"/>
                <a:gd name="connsiteX96" fmla="*/ 4683318 w 6318157"/>
                <a:gd name="connsiteY96" fmla="*/ 4277801 h 5303520"/>
                <a:gd name="connsiteX97" fmla="*/ 4516341 w 6318157"/>
                <a:gd name="connsiteY97" fmla="*/ 4222142 h 5303520"/>
                <a:gd name="connsiteX98" fmla="*/ 4548146 w 6318157"/>
                <a:gd name="connsiteY98" fmla="*/ 4047214 h 5303520"/>
                <a:gd name="connsiteX99" fmla="*/ 4619708 w 6318157"/>
                <a:gd name="connsiteY99" fmla="*/ 3991554 h 5303520"/>
                <a:gd name="connsiteX100" fmla="*/ 4738977 w 6318157"/>
                <a:gd name="connsiteY100" fmla="*/ 3856382 h 5303520"/>
                <a:gd name="connsiteX101" fmla="*/ 4826442 w 6318157"/>
                <a:gd name="connsiteY101" fmla="*/ 3737113 h 5303520"/>
                <a:gd name="connsiteX102" fmla="*/ 4929809 w 6318157"/>
                <a:gd name="connsiteY102" fmla="*/ 3824577 h 5303520"/>
                <a:gd name="connsiteX103" fmla="*/ 4921857 w 6318157"/>
                <a:gd name="connsiteY103" fmla="*/ 3991554 h 5303520"/>
                <a:gd name="connsiteX104" fmla="*/ 4977516 w 6318157"/>
                <a:gd name="connsiteY104" fmla="*/ 4015408 h 5303520"/>
                <a:gd name="connsiteX105" fmla="*/ 5025224 w 6318157"/>
                <a:gd name="connsiteY105" fmla="*/ 3919993 h 5303520"/>
                <a:gd name="connsiteX106" fmla="*/ 5072932 w 6318157"/>
                <a:gd name="connsiteY106" fmla="*/ 3919993 h 5303520"/>
                <a:gd name="connsiteX107" fmla="*/ 5144494 w 6318157"/>
                <a:gd name="connsiteY107" fmla="*/ 3816626 h 5303520"/>
                <a:gd name="connsiteX108" fmla="*/ 5160396 w 6318157"/>
                <a:gd name="connsiteY108" fmla="*/ 3745064 h 5303520"/>
                <a:gd name="connsiteX109" fmla="*/ 5390984 w 6318157"/>
                <a:gd name="connsiteY109" fmla="*/ 3697356 h 5303520"/>
                <a:gd name="connsiteX110" fmla="*/ 5486400 w 6318157"/>
                <a:gd name="connsiteY110" fmla="*/ 3593989 h 5303520"/>
                <a:gd name="connsiteX111" fmla="*/ 5390984 w 6318157"/>
                <a:gd name="connsiteY111" fmla="*/ 3530379 h 5303520"/>
                <a:gd name="connsiteX112" fmla="*/ 5343276 w 6318157"/>
                <a:gd name="connsiteY112" fmla="*/ 3291840 h 5303520"/>
                <a:gd name="connsiteX113" fmla="*/ 5478449 w 6318157"/>
                <a:gd name="connsiteY113" fmla="*/ 3021495 h 5303520"/>
                <a:gd name="connsiteX114" fmla="*/ 5820355 w 6318157"/>
                <a:gd name="connsiteY114" fmla="*/ 2949934 h 5303520"/>
                <a:gd name="connsiteX115" fmla="*/ 6020959 w 6318157"/>
                <a:gd name="connsiteY115" fmla="*/ 2817743 h 5303520"/>
                <a:gd name="connsiteX116" fmla="*/ 6058811 w 6318157"/>
                <a:gd name="connsiteY116" fmla="*/ 2840189 h 5303520"/>
                <a:gd name="connsiteX117" fmla="*/ 6114056 w 6318157"/>
                <a:gd name="connsiteY117" fmla="*/ 2819234 h 5303520"/>
                <a:gd name="connsiteX118" fmla="*/ 6152156 w 6318157"/>
                <a:gd name="connsiteY118" fmla="*/ 2849714 h 5303520"/>
                <a:gd name="connsiteX119" fmla="*/ 6260741 w 6318157"/>
                <a:gd name="connsiteY119" fmla="*/ 2828759 h 5303520"/>
                <a:gd name="connsiteX120" fmla="*/ 6292298 w 6318157"/>
                <a:gd name="connsiteY120" fmla="*/ 2839444 h 5303520"/>
                <a:gd name="connsiteX121" fmla="*/ 6304556 w 6318157"/>
                <a:gd name="connsiteY121" fmla="*/ 2798279 h 5303520"/>
                <a:gd name="connsiteX122" fmla="*/ 6306461 w 6318157"/>
                <a:gd name="connsiteY122" fmla="*/ 2769704 h 5303520"/>
                <a:gd name="connsiteX123" fmla="*/ 6317891 w 6318157"/>
                <a:gd name="connsiteY123" fmla="*/ 2758274 h 5303520"/>
                <a:gd name="connsiteX124" fmla="*/ 6268361 w 6318157"/>
                <a:gd name="connsiteY124" fmla="*/ 2735414 h 5303520"/>
                <a:gd name="connsiteX125" fmla="*/ 6220736 w 6318157"/>
                <a:gd name="connsiteY125" fmla="*/ 2503749 h 5303520"/>
                <a:gd name="connsiteX126" fmla="*/ 6169301 w 6318157"/>
                <a:gd name="connsiteY126" fmla="*/ 2529968 h 5303520"/>
                <a:gd name="connsiteX127" fmla="*/ 6119771 w 6318157"/>
                <a:gd name="connsiteY127" fmla="*/ 2493479 h 5303520"/>
                <a:gd name="connsiteX128" fmla="*/ 6051191 w 6318157"/>
                <a:gd name="connsiteY128" fmla="*/ 2478533 h 5303520"/>
                <a:gd name="connsiteX129" fmla="*/ 6053096 w 6318157"/>
                <a:gd name="connsiteY129" fmla="*/ 2394713 h 5303520"/>
                <a:gd name="connsiteX130" fmla="*/ 6027337 w 6318157"/>
                <a:gd name="connsiteY130" fmla="*/ 2429537 h 5303520"/>
                <a:gd name="connsiteX131" fmla="*/ 5994041 w 6318157"/>
                <a:gd name="connsiteY131" fmla="*/ 2371853 h 5303520"/>
                <a:gd name="connsiteX132" fmla="*/ 5976896 w 6318157"/>
                <a:gd name="connsiteY132" fmla="*/ 2232788 h 5303520"/>
                <a:gd name="connsiteX133" fmla="*/ 5915936 w 6318157"/>
                <a:gd name="connsiteY133" fmla="*/ 2234693 h 5303520"/>
                <a:gd name="connsiteX134" fmla="*/ 5892910 w 6318157"/>
                <a:gd name="connsiteY134" fmla="*/ 2169877 h 5303520"/>
                <a:gd name="connsiteX135" fmla="*/ 5813066 w 6318157"/>
                <a:gd name="connsiteY135" fmla="*/ 2200403 h 5303520"/>
                <a:gd name="connsiteX136" fmla="*/ 5752106 w 6318157"/>
                <a:gd name="connsiteY136" fmla="*/ 2166113 h 5303520"/>
                <a:gd name="connsiteX137" fmla="*/ 5719721 w 6318157"/>
                <a:gd name="connsiteY137" fmla="*/ 2187068 h 5303520"/>
                <a:gd name="connsiteX138" fmla="*/ 5653046 w 6318157"/>
                <a:gd name="connsiteY138" fmla="*/ 2169923 h 5303520"/>
                <a:gd name="connsiteX139" fmla="*/ 5677231 w 6318157"/>
                <a:gd name="connsiteY139" fmla="*/ 2146852 h 5303520"/>
                <a:gd name="connsiteX140" fmla="*/ 5628281 w 6318157"/>
                <a:gd name="connsiteY140" fmla="*/ 2105153 h 5303520"/>
                <a:gd name="connsiteX141" fmla="*/ 5488388 w 6318157"/>
                <a:gd name="connsiteY141" fmla="*/ 2108421 h 5303520"/>
                <a:gd name="connsiteX142" fmla="*/ 5453021 w 6318157"/>
                <a:gd name="connsiteY142" fmla="*/ 2187068 h 5303520"/>
                <a:gd name="connsiteX143" fmla="*/ 5472071 w 6318157"/>
                <a:gd name="connsiteY143" fmla="*/ 2234693 h 5303520"/>
                <a:gd name="connsiteX144" fmla="*/ 5422541 w 6318157"/>
                <a:gd name="connsiteY144" fmla="*/ 2248028 h 5303520"/>
                <a:gd name="connsiteX145" fmla="*/ 5451116 w 6318157"/>
                <a:gd name="connsiteY145" fmla="*/ 2293748 h 5303520"/>
                <a:gd name="connsiteX146" fmla="*/ 5516631 w 6318157"/>
                <a:gd name="connsiteY146" fmla="*/ 2288402 h 5303520"/>
                <a:gd name="connsiteX147" fmla="*/ 5523506 w 6318157"/>
                <a:gd name="connsiteY147" fmla="*/ 2339468 h 5303520"/>
                <a:gd name="connsiteX148" fmla="*/ 5399681 w 6318157"/>
                <a:gd name="connsiteY148" fmla="*/ 2505203 h 5303520"/>
                <a:gd name="connsiteX149" fmla="*/ 5360918 w 6318157"/>
                <a:gd name="connsiteY149" fmla="*/ 2654079 h 5303520"/>
                <a:gd name="connsiteX150" fmla="*/ 5346341 w 6318157"/>
                <a:gd name="connsiteY150" fmla="*/ 2575688 h 5303520"/>
                <a:gd name="connsiteX151" fmla="*/ 5304431 w 6318157"/>
                <a:gd name="connsiteY151" fmla="*/ 2575688 h 5303520"/>
                <a:gd name="connsiteX152" fmla="*/ 5273951 w 6318157"/>
                <a:gd name="connsiteY152" fmla="*/ 2518538 h 5303520"/>
                <a:gd name="connsiteX153" fmla="*/ 5203714 w 6318157"/>
                <a:gd name="connsiteY153" fmla="*/ 2560982 h 5303520"/>
                <a:gd name="connsiteX154" fmla="*/ 5070116 w 6318157"/>
                <a:gd name="connsiteY154" fmla="*/ 2501393 h 5303520"/>
                <a:gd name="connsiteX155" fmla="*/ 4991763 w 6318157"/>
                <a:gd name="connsiteY155" fmla="*/ 2533567 h 5303520"/>
                <a:gd name="connsiteX156" fmla="*/ 4904381 w 6318157"/>
                <a:gd name="connsiteY156" fmla="*/ 2524253 h 5303520"/>
                <a:gd name="connsiteX157" fmla="*/ 4875806 w 6318157"/>
                <a:gd name="connsiteY157" fmla="*/ 2455673 h 5303520"/>
                <a:gd name="connsiteX158" fmla="*/ 4803416 w 6318157"/>
                <a:gd name="connsiteY158" fmla="*/ 2444243 h 5303520"/>
                <a:gd name="connsiteX159" fmla="*/ 4822466 w 6318157"/>
                <a:gd name="connsiteY159" fmla="*/ 2369948 h 5303520"/>
                <a:gd name="connsiteX160" fmla="*/ 4731026 w 6318157"/>
                <a:gd name="connsiteY160" fmla="*/ 2301368 h 5303520"/>
                <a:gd name="connsiteX161" fmla="*/ 4699221 w 6318157"/>
                <a:gd name="connsiteY161" fmla="*/ 2324348 h 5303520"/>
                <a:gd name="connsiteX162" fmla="*/ 4637681 w 6318157"/>
                <a:gd name="connsiteY162" fmla="*/ 2288033 h 5303520"/>
                <a:gd name="connsiteX163" fmla="*/ 4660541 w 6318157"/>
                <a:gd name="connsiteY163" fmla="*/ 2213738 h 5303520"/>
                <a:gd name="connsiteX164" fmla="*/ 4433846 w 6318157"/>
                <a:gd name="connsiteY164" fmla="*/ 2230883 h 5303520"/>
                <a:gd name="connsiteX165" fmla="*/ 4378849 w 6318157"/>
                <a:gd name="connsiteY165" fmla="*/ 2212036 h 5303520"/>
                <a:gd name="connsiteX166" fmla="*/ 4323356 w 6318157"/>
                <a:gd name="connsiteY166" fmla="*/ 2248028 h 5303520"/>
                <a:gd name="connsiteX167" fmla="*/ 4273826 w 6318157"/>
                <a:gd name="connsiteY167" fmla="*/ 2168018 h 5303520"/>
                <a:gd name="connsiteX168" fmla="*/ 4201436 w 6318157"/>
                <a:gd name="connsiteY168" fmla="*/ 2152778 h 5303520"/>
                <a:gd name="connsiteX169" fmla="*/ 4087136 w 6318157"/>
                <a:gd name="connsiteY169" fmla="*/ 1998473 h 5303520"/>
                <a:gd name="connsiteX170" fmla="*/ 3705308 w 6318157"/>
                <a:gd name="connsiteY170" fmla="*/ 2035534 h 5303520"/>
                <a:gd name="connsiteX171" fmla="*/ 3641697 w 6318157"/>
                <a:gd name="connsiteY171" fmla="*/ 1677725 h 5303520"/>
                <a:gd name="connsiteX172" fmla="*/ 3458817 w 6318157"/>
                <a:gd name="connsiteY172" fmla="*/ 1526650 h 5303520"/>
                <a:gd name="connsiteX173" fmla="*/ 3593989 w 6318157"/>
                <a:gd name="connsiteY173" fmla="*/ 1343770 h 5303520"/>
                <a:gd name="connsiteX174" fmla="*/ 3601941 w 6318157"/>
                <a:gd name="connsiteY174" fmla="*/ 1097280 h 5303520"/>
                <a:gd name="connsiteX175" fmla="*/ 3148716 w 6318157"/>
                <a:gd name="connsiteY175" fmla="*/ 906448 h 5303520"/>
                <a:gd name="connsiteX176" fmla="*/ 2806810 w 6318157"/>
                <a:gd name="connsiteY176" fmla="*/ 834887 h 5303520"/>
                <a:gd name="connsiteX177" fmla="*/ 2600076 w 6318157"/>
                <a:gd name="connsiteY177" fmla="*/ 811033 h 5303520"/>
                <a:gd name="connsiteX178" fmla="*/ 2544417 w 6318157"/>
                <a:gd name="connsiteY178" fmla="*/ 580445 h 5303520"/>
                <a:gd name="connsiteX179" fmla="*/ 2464904 w 6318157"/>
                <a:gd name="connsiteY179" fmla="*/ 357808 h 5303520"/>
                <a:gd name="connsiteX180" fmla="*/ 2417196 w 6318157"/>
                <a:gd name="connsiteY180" fmla="*/ 230587 h 5303520"/>
                <a:gd name="connsiteX181" fmla="*/ 2496709 w 6318157"/>
                <a:gd name="connsiteY181" fmla="*/ 135172 h 5303520"/>
                <a:gd name="connsiteX0" fmla="*/ 2496709 w 6318157"/>
                <a:gd name="connsiteY0" fmla="*/ 135172 h 5303520"/>
                <a:gd name="connsiteX1" fmla="*/ 2393343 w 6318157"/>
                <a:gd name="connsiteY1" fmla="*/ 71561 h 5303520"/>
                <a:gd name="connsiteX2" fmla="*/ 2210463 w 6318157"/>
                <a:gd name="connsiteY2" fmla="*/ 79513 h 5303520"/>
                <a:gd name="connsiteX3" fmla="*/ 2059388 w 6318157"/>
                <a:gd name="connsiteY3" fmla="*/ 0 h 5303520"/>
                <a:gd name="connsiteX4" fmla="*/ 1908313 w 6318157"/>
                <a:gd name="connsiteY4" fmla="*/ 103367 h 5303520"/>
                <a:gd name="connsiteX5" fmla="*/ 1884459 w 6318157"/>
                <a:gd name="connsiteY5" fmla="*/ 310101 h 5303520"/>
                <a:gd name="connsiteX6" fmla="*/ 1773141 w 6318157"/>
                <a:gd name="connsiteY6" fmla="*/ 294198 h 5303520"/>
                <a:gd name="connsiteX7" fmla="*/ 1606163 w 6318157"/>
                <a:gd name="connsiteY7" fmla="*/ 318052 h 5303520"/>
                <a:gd name="connsiteX8" fmla="*/ 1391478 w 6318157"/>
                <a:gd name="connsiteY8" fmla="*/ 190831 h 5303520"/>
                <a:gd name="connsiteX9" fmla="*/ 1256306 w 6318157"/>
                <a:gd name="connsiteY9" fmla="*/ 190831 h 5303520"/>
                <a:gd name="connsiteX10" fmla="*/ 1208598 w 6318157"/>
                <a:gd name="connsiteY10" fmla="*/ 381662 h 5303520"/>
                <a:gd name="connsiteX11" fmla="*/ 1041621 w 6318157"/>
                <a:gd name="connsiteY11" fmla="*/ 548640 h 5303520"/>
                <a:gd name="connsiteX12" fmla="*/ 930303 w 6318157"/>
                <a:gd name="connsiteY12" fmla="*/ 628153 h 5303520"/>
                <a:gd name="connsiteX13" fmla="*/ 842838 w 6318157"/>
                <a:gd name="connsiteY13" fmla="*/ 572494 h 5303520"/>
                <a:gd name="connsiteX14" fmla="*/ 747423 w 6318157"/>
                <a:gd name="connsiteY14" fmla="*/ 755374 h 5303520"/>
                <a:gd name="connsiteX15" fmla="*/ 222636 w 6318157"/>
                <a:gd name="connsiteY15" fmla="*/ 930302 h 5303520"/>
                <a:gd name="connsiteX16" fmla="*/ 254442 w 6318157"/>
                <a:gd name="connsiteY16" fmla="*/ 1073426 h 5303520"/>
                <a:gd name="connsiteX17" fmla="*/ 302149 w 6318157"/>
                <a:gd name="connsiteY17" fmla="*/ 1256306 h 5303520"/>
                <a:gd name="connsiteX18" fmla="*/ 341906 w 6318157"/>
                <a:gd name="connsiteY18" fmla="*/ 1288111 h 5303520"/>
                <a:gd name="connsiteX19" fmla="*/ 508883 w 6318157"/>
                <a:gd name="connsiteY19" fmla="*/ 1319916 h 5303520"/>
                <a:gd name="connsiteX20" fmla="*/ 532737 w 6318157"/>
                <a:gd name="connsiteY20" fmla="*/ 1542553 h 5303520"/>
                <a:gd name="connsiteX21" fmla="*/ 930303 w 6318157"/>
                <a:gd name="connsiteY21" fmla="*/ 1717481 h 5303520"/>
                <a:gd name="connsiteX22" fmla="*/ 818984 w 6318157"/>
                <a:gd name="connsiteY22" fmla="*/ 1844702 h 5303520"/>
                <a:gd name="connsiteX23" fmla="*/ 644056 w 6318157"/>
                <a:gd name="connsiteY23" fmla="*/ 1828800 h 5303520"/>
                <a:gd name="connsiteX24" fmla="*/ 636104 w 6318157"/>
                <a:gd name="connsiteY24" fmla="*/ 2075290 h 5303520"/>
                <a:gd name="connsiteX25" fmla="*/ 755374 w 6318157"/>
                <a:gd name="connsiteY25" fmla="*/ 2178657 h 5303520"/>
                <a:gd name="connsiteX26" fmla="*/ 818984 w 6318157"/>
                <a:gd name="connsiteY26" fmla="*/ 2289975 h 5303520"/>
                <a:gd name="connsiteX27" fmla="*/ 818984 w 6318157"/>
                <a:gd name="connsiteY27" fmla="*/ 2329732 h 5303520"/>
                <a:gd name="connsiteX28" fmla="*/ 580445 w 6318157"/>
                <a:gd name="connsiteY28" fmla="*/ 2361537 h 5303520"/>
                <a:gd name="connsiteX29" fmla="*/ 485029 w 6318157"/>
                <a:gd name="connsiteY29" fmla="*/ 2393342 h 5303520"/>
                <a:gd name="connsiteX30" fmla="*/ 437322 w 6318157"/>
                <a:gd name="connsiteY30" fmla="*/ 2544417 h 5303520"/>
                <a:gd name="connsiteX31" fmla="*/ 238539 w 6318157"/>
                <a:gd name="connsiteY31" fmla="*/ 2615979 h 5303520"/>
                <a:gd name="connsiteX32" fmla="*/ 294198 w 6318157"/>
                <a:gd name="connsiteY32" fmla="*/ 2687541 h 5303520"/>
                <a:gd name="connsiteX33" fmla="*/ 405516 w 6318157"/>
                <a:gd name="connsiteY33" fmla="*/ 2727297 h 5303520"/>
                <a:gd name="connsiteX34" fmla="*/ 349857 w 6318157"/>
                <a:gd name="connsiteY34" fmla="*/ 2854518 h 5303520"/>
                <a:gd name="connsiteX35" fmla="*/ 206734 w 6318157"/>
                <a:gd name="connsiteY35" fmla="*/ 3021495 h 5303520"/>
                <a:gd name="connsiteX36" fmla="*/ 166977 w 6318157"/>
                <a:gd name="connsiteY36" fmla="*/ 3260034 h 5303520"/>
                <a:gd name="connsiteX37" fmla="*/ 103367 w 6318157"/>
                <a:gd name="connsiteY37" fmla="*/ 3450866 h 5303520"/>
                <a:gd name="connsiteX38" fmla="*/ 0 w 6318157"/>
                <a:gd name="connsiteY38" fmla="*/ 3570135 h 5303520"/>
                <a:gd name="connsiteX39" fmla="*/ 0 w 6318157"/>
                <a:gd name="connsiteY39" fmla="*/ 3649648 h 5303520"/>
                <a:gd name="connsiteX40" fmla="*/ 15903 w 6318157"/>
                <a:gd name="connsiteY40" fmla="*/ 3729161 h 5303520"/>
                <a:gd name="connsiteX41" fmla="*/ 127221 w 6318157"/>
                <a:gd name="connsiteY41" fmla="*/ 3745064 h 5303520"/>
                <a:gd name="connsiteX42" fmla="*/ 190831 w 6318157"/>
                <a:gd name="connsiteY42" fmla="*/ 3641697 h 5303520"/>
                <a:gd name="connsiteX43" fmla="*/ 326003 w 6318157"/>
                <a:gd name="connsiteY43" fmla="*/ 3586038 h 5303520"/>
                <a:gd name="connsiteX44" fmla="*/ 326003 w 6318157"/>
                <a:gd name="connsiteY44" fmla="*/ 3586038 h 5303520"/>
                <a:gd name="connsiteX45" fmla="*/ 445273 w 6318157"/>
                <a:gd name="connsiteY45" fmla="*/ 3705307 h 5303520"/>
                <a:gd name="connsiteX46" fmla="*/ 413468 w 6318157"/>
                <a:gd name="connsiteY46" fmla="*/ 3760967 h 5303520"/>
                <a:gd name="connsiteX47" fmla="*/ 357809 w 6318157"/>
                <a:gd name="connsiteY47" fmla="*/ 4174434 h 5303520"/>
                <a:gd name="connsiteX48" fmla="*/ 556591 w 6318157"/>
                <a:gd name="connsiteY48" fmla="*/ 3991554 h 5303520"/>
                <a:gd name="connsiteX49" fmla="*/ 620202 w 6318157"/>
                <a:gd name="connsiteY49" fmla="*/ 4023360 h 5303520"/>
                <a:gd name="connsiteX50" fmla="*/ 723569 w 6318157"/>
                <a:gd name="connsiteY50" fmla="*/ 4039262 h 5303520"/>
                <a:gd name="connsiteX51" fmla="*/ 795130 w 6318157"/>
                <a:gd name="connsiteY51" fmla="*/ 4150581 h 5303520"/>
                <a:gd name="connsiteX52" fmla="*/ 1025718 w 6318157"/>
                <a:gd name="connsiteY52" fmla="*/ 4253947 h 5303520"/>
                <a:gd name="connsiteX53" fmla="*/ 1176793 w 6318157"/>
                <a:gd name="connsiteY53" fmla="*/ 4500438 h 5303520"/>
                <a:gd name="connsiteX54" fmla="*/ 1144988 w 6318157"/>
                <a:gd name="connsiteY54" fmla="*/ 4595854 h 5303520"/>
                <a:gd name="connsiteX55" fmla="*/ 1614115 w 6318157"/>
                <a:gd name="connsiteY55" fmla="*/ 4842344 h 5303520"/>
                <a:gd name="connsiteX56" fmla="*/ 1614115 w 6318157"/>
                <a:gd name="connsiteY56" fmla="*/ 4993419 h 5303520"/>
                <a:gd name="connsiteX57" fmla="*/ 1614115 w 6318157"/>
                <a:gd name="connsiteY57" fmla="*/ 5128591 h 5303520"/>
                <a:gd name="connsiteX58" fmla="*/ 1653871 w 6318157"/>
                <a:gd name="connsiteY58" fmla="*/ 5255812 h 5303520"/>
                <a:gd name="connsiteX59" fmla="*/ 1844703 w 6318157"/>
                <a:gd name="connsiteY59" fmla="*/ 5303520 h 5303520"/>
                <a:gd name="connsiteX60" fmla="*/ 1844703 w 6318157"/>
                <a:gd name="connsiteY60" fmla="*/ 5303520 h 5303520"/>
                <a:gd name="connsiteX61" fmla="*/ 1971923 w 6318157"/>
                <a:gd name="connsiteY61" fmla="*/ 5247861 h 5303520"/>
                <a:gd name="connsiteX62" fmla="*/ 2115047 w 6318157"/>
                <a:gd name="connsiteY62" fmla="*/ 5239909 h 5303520"/>
                <a:gd name="connsiteX63" fmla="*/ 2170706 w 6318157"/>
                <a:gd name="connsiteY63" fmla="*/ 5144494 h 5303520"/>
                <a:gd name="connsiteX64" fmla="*/ 2083242 w 6318157"/>
                <a:gd name="connsiteY64" fmla="*/ 5080883 h 5303520"/>
                <a:gd name="connsiteX65" fmla="*/ 2011680 w 6318157"/>
                <a:gd name="connsiteY65" fmla="*/ 5033175 h 5303520"/>
                <a:gd name="connsiteX66" fmla="*/ 1932167 w 6318157"/>
                <a:gd name="connsiteY66" fmla="*/ 4937760 h 5303520"/>
                <a:gd name="connsiteX67" fmla="*/ 1884459 w 6318157"/>
                <a:gd name="connsiteY67" fmla="*/ 4834393 h 5303520"/>
                <a:gd name="connsiteX68" fmla="*/ 1940118 w 6318157"/>
                <a:gd name="connsiteY68" fmla="*/ 4770782 h 5303520"/>
                <a:gd name="connsiteX69" fmla="*/ 2226365 w 6318157"/>
                <a:gd name="connsiteY69" fmla="*/ 4683318 h 5303520"/>
                <a:gd name="connsiteX70" fmla="*/ 2313829 w 6318157"/>
                <a:gd name="connsiteY70" fmla="*/ 4707172 h 5303520"/>
                <a:gd name="connsiteX71" fmla="*/ 2449002 w 6318157"/>
                <a:gd name="connsiteY71" fmla="*/ 4731026 h 5303520"/>
                <a:gd name="connsiteX72" fmla="*/ 2504661 w 6318157"/>
                <a:gd name="connsiteY72" fmla="*/ 4826441 h 5303520"/>
                <a:gd name="connsiteX73" fmla="*/ 2584174 w 6318157"/>
                <a:gd name="connsiteY73" fmla="*/ 4818490 h 5303520"/>
                <a:gd name="connsiteX74" fmla="*/ 2798859 w 6318157"/>
                <a:gd name="connsiteY74" fmla="*/ 4818490 h 5303520"/>
                <a:gd name="connsiteX75" fmla="*/ 2934031 w 6318157"/>
                <a:gd name="connsiteY75" fmla="*/ 4945711 h 5303520"/>
                <a:gd name="connsiteX76" fmla="*/ 2910177 w 6318157"/>
                <a:gd name="connsiteY76" fmla="*/ 5136542 h 5303520"/>
                <a:gd name="connsiteX77" fmla="*/ 2981739 w 6318157"/>
                <a:gd name="connsiteY77" fmla="*/ 5080883 h 5303520"/>
                <a:gd name="connsiteX78" fmla="*/ 3101009 w 6318157"/>
                <a:gd name="connsiteY78" fmla="*/ 5144494 h 5303520"/>
                <a:gd name="connsiteX79" fmla="*/ 3164619 w 6318157"/>
                <a:gd name="connsiteY79" fmla="*/ 4842344 h 5303520"/>
                <a:gd name="connsiteX80" fmla="*/ 3116911 w 6318157"/>
                <a:gd name="connsiteY80" fmla="*/ 4476584 h 5303520"/>
                <a:gd name="connsiteX81" fmla="*/ 3156668 w 6318157"/>
                <a:gd name="connsiteY81" fmla="*/ 4365266 h 5303520"/>
                <a:gd name="connsiteX82" fmla="*/ 3323645 w 6318157"/>
                <a:gd name="connsiteY82" fmla="*/ 4301655 h 5303520"/>
                <a:gd name="connsiteX83" fmla="*/ 3482671 w 6318157"/>
                <a:gd name="connsiteY83" fmla="*/ 4253947 h 5303520"/>
                <a:gd name="connsiteX84" fmla="*/ 3570136 w 6318157"/>
                <a:gd name="connsiteY84" fmla="*/ 4333461 h 5303520"/>
                <a:gd name="connsiteX85" fmla="*/ 3530379 w 6318157"/>
                <a:gd name="connsiteY85" fmla="*/ 4444779 h 5303520"/>
                <a:gd name="connsiteX86" fmla="*/ 3546282 w 6318157"/>
                <a:gd name="connsiteY86" fmla="*/ 4548146 h 5303520"/>
                <a:gd name="connsiteX87" fmla="*/ 3609892 w 6318157"/>
                <a:gd name="connsiteY87" fmla="*/ 4603805 h 5303520"/>
                <a:gd name="connsiteX88" fmla="*/ 3673503 w 6318157"/>
                <a:gd name="connsiteY88" fmla="*/ 4611756 h 5303520"/>
                <a:gd name="connsiteX89" fmla="*/ 3745064 w 6318157"/>
                <a:gd name="connsiteY89" fmla="*/ 4746928 h 5303520"/>
                <a:gd name="connsiteX90" fmla="*/ 4071068 w 6318157"/>
                <a:gd name="connsiteY90" fmla="*/ 4691269 h 5303520"/>
                <a:gd name="connsiteX91" fmla="*/ 4397071 w 6318157"/>
                <a:gd name="connsiteY91" fmla="*/ 4659464 h 5303520"/>
                <a:gd name="connsiteX92" fmla="*/ 4436828 w 6318157"/>
                <a:gd name="connsiteY92" fmla="*/ 4762831 h 5303520"/>
                <a:gd name="connsiteX93" fmla="*/ 4500438 w 6318157"/>
                <a:gd name="connsiteY93" fmla="*/ 4731026 h 5303520"/>
                <a:gd name="connsiteX94" fmla="*/ 4595854 w 6318157"/>
                <a:gd name="connsiteY94" fmla="*/ 4659464 h 5303520"/>
                <a:gd name="connsiteX95" fmla="*/ 4659464 w 6318157"/>
                <a:gd name="connsiteY95" fmla="*/ 4500438 h 5303520"/>
                <a:gd name="connsiteX96" fmla="*/ 4683318 w 6318157"/>
                <a:gd name="connsiteY96" fmla="*/ 4277801 h 5303520"/>
                <a:gd name="connsiteX97" fmla="*/ 4516341 w 6318157"/>
                <a:gd name="connsiteY97" fmla="*/ 4222142 h 5303520"/>
                <a:gd name="connsiteX98" fmla="*/ 4548146 w 6318157"/>
                <a:gd name="connsiteY98" fmla="*/ 4047214 h 5303520"/>
                <a:gd name="connsiteX99" fmla="*/ 4619708 w 6318157"/>
                <a:gd name="connsiteY99" fmla="*/ 3991554 h 5303520"/>
                <a:gd name="connsiteX100" fmla="*/ 4738977 w 6318157"/>
                <a:gd name="connsiteY100" fmla="*/ 3856382 h 5303520"/>
                <a:gd name="connsiteX101" fmla="*/ 4826442 w 6318157"/>
                <a:gd name="connsiteY101" fmla="*/ 3737113 h 5303520"/>
                <a:gd name="connsiteX102" fmla="*/ 4929809 w 6318157"/>
                <a:gd name="connsiteY102" fmla="*/ 3824577 h 5303520"/>
                <a:gd name="connsiteX103" fmla="*/ 4921857 w 6318157"/>
                <a:gd name="connsiteY103" fmla="*/ 3991554 h 5303520"/>
                <a:gd name="connsiteX104" fmla="*/ 4977516 w 6318157"/>
                <a:gd name="connsiteY104" fmla="*/ 4015408 h 5303520"/>
                <a:gd name="connsiteX105" fmla="*/ 5025224 w 6318157"/>
                <a:gd name="connsiteY105" fmla="*/ 3919993 h 5303520"/>
                <a:gd name="connsiteX106" fmla="*/ 5072932 w 6318157"/>
                <a:gd name="connsiteY106" fmla="*/ 3919993 h 5303520"/>
                <a:gd name="connsiteX107" fmla="*/ 5144494 w 6318157"/>
                <a:gd name="connsiteY107" fmla="*/ 3816626 h 5303520"/>
                <a:gd name="connsiteX108" fmla="*/ 5160396 w 6318157"/>
                <a:gd name="connsiteY108" fmla="*/ 3745064 h 5303520"/>
                <a:gd name="connsiteX109" fmla="*/ 5390984 w 6318157"/>
                <a:gd name="connsiteY109" fmla="*/ 3697356 h 5303520"/>
                <a:gd name="connsiteX110" fmla="*/ 5486400 w 6318157"/>
                <a:gd name="connsiteY110" fmla="*/ 3593989 h 5303520"/>
                <a:gd name="connsiteX111" fmla="*/ 5390984 w 6318157"/>
                <a:gd name="connsiteY111" fmla="*/ 3530379 h 5303520"/>
                <a:gd name="connsiteX112" fmla="*/ 5343276 w 6318157"/>
                <a:gd name="connsiteY112" fmla="*/ 3291840 h 5303520"/>
                <a:gd name="connsiteX113" fmla="*/ 5478449 w 6318157"/>
                <a:gd name="connsiteY113" fmla="*/ 3021495 h 5303520"/>
                <a:gd name="connsiteX114" fmla="*/ 5820355 w 6318157"/>
                <a:gd name="connsiteY114" fmla="*/ 2949934 h 5303520"/>
                <a:gd name="connsiteX115" fmla="*/ 6020959 w 6318157"/>
                <a:gd name="connsiteY115" fmla="*/ 2817743 h 5303520"/>
                <a:gd name="connsiteX116" fmla="*/ 6058811 w 6318157"/>
                <a:gd name="connsiteY116" fmla="*/ 2840189 h 5303520"/>
                <a:gd name="connsiteX117" fmla="*/ 6114056 w 6318157"/>
                <a:gd name="connsiteY117" fmla="*/ 2819234 h 5303520"/>
                <a:gd name="connsiteX118" fmla="*/ 6152156 w 6318157"/>
                <a:gd name="connsiteY118" fmla="*/ 2849714 h 5303520"/>
                <a:gd name="connsiteX119" fmla="*/ 6260741 w 6318157"/>
                <a:gd name="connsiteY119" fmla="*/ 2828759 h 5303520"/>
                <a:gd name="connsiteX120" fmla="*/ 6292298 w 6318157"/>
                <a:gd name="connsiteY120" fmla="*/ 2839444 h 5303520"/>
                <a:gd name="connsiteX121" fmla="*/ 6304556 w 6318157"/>
                <a:gd name="connsiteY121" fmla="*/ 2798279 h 5303520"/>
                <a:gd name="connsiteX122" fmla="*/ 6306461 w 6318157"/>
                <a:gd name="connsiteY122" fmla="*/ 2769704 h 5303520"/>
                <a:gd name="connsiteX123" fmla="*/ 6317891 w 6318157"/>
                <a:gd name="connsiteY123" fmla="*/ 2758274 h 5303520"/>
                <a:gd name="connsiteX124" fmla="*/ 6268361 w 6318157"/>
                <a:gd name="connsiteY124" fmla="*/ 2735414 h 5303520"/>
                <a:gd name="connsiteX125" fmla="*/ 6220736 w 6318157"/>
                <a:gd name="connsiteY125" fmla="*/ 2503749 h 5303520"/>
                <a:gd name="connsiteX126" fmla="*/ 6169301 w 6318157"/>
                <a:gd name="connsiteY126" fmla="*/ 2529968 h 5303520"/>
                <a:gd name="connsiteX127" fmla="*/ 6119771 w 6318157"/>
                <a:gd name="connsiteY127" fmla="*/ 2493479 h 5303520"/>
                <a:gd name="connsiteX128" fmla="*/ 6051191 w 6318157"/>
                <a:gd name="connsiteY128" fmla="*/ 2478533 h 5303520"/>
                <a:gd name="connsiteX129" fmla="*/ 6053096 w 6318157"/>
                <a:gd name="connsiteY129" fmla="*/ 2394713 h 5303520"/>
                <a:gd name="connsiteX130" fmla="*/ 6027337 w 6318157"/>
                <a:gd name="connsiteY130" fmla="*/ 2429537 h 5303520"/>
                <a:gd name="connsiteX131" fmla="*/ 5994041 w 6318157"/>
                <a:gd name="connsiteY131" fmla="*/ 2371853 h 5303520"/>
                <a:gd name="connsiteX132" fmla="*/ 5976896 w 6318157"/>
                <a:gd name="connsiteY132" fmla="*/ 2232788 h 5303520"/>
                <a:gd name="connsiteX133" fmla="*/ 5915936 w 6318157"/>
                <a:gd name="connsiteY133" fmla="*/ 2234693 h 5303520"/>
                <a:gd name="connsiteX134" fmla="*/ 5892910 w 6318157"/>
                <a:gd name="connsiteY134" fmla="*/ 2169877 h 5303520"/>
                <a:gd name="connsiteX135" fmla="*/ 5813066 w 6318157"/>
                <a:gd name="connsiteY135" fmla="*/ 2200403 h 5303520"/>
                <a:gd name="connsiteX136" fmla="*/ 5752106 w 6318157"/>
                <a:gd name="connsiteY136" fmla="*/ 2166113 h 5303520"/>
                <a:gd name="connsiteX137" fmla="*/ 5719721 w 6318157"/>
                <a:gd name="connsiteY137" fmla="*/ 2187068 h 5303520"/>
                <a:gd name="connsiteX138" fmla="*/ 5653046 w 6318157"/>
                <a:gd name="connsiteY138" fmla="*/ 2169923 h 5303520"/>
                <a:gd name="connsiteX139" fmla="*/ 5677231 w 6318157"/>
                <a:gd name="connsiteY139" fmla="*/ 2146852 h 5303520"/>
                <a:gd name="connsiteX140" fmla="*/ 5628281 w 6318157"/>
                <a:gd name="connsiteY140" fmla="*/ 2105153 h 5303520"/>
                <a:gd name="connsiteX141" fmla="*/ 5488388 w 6318157"/>
                <a:gd name="connsiteY141" fmla="*/ 2108421 h 5303520"/>
                <a:gd name="connsiteX142" fmla="*/ 5453021 w 6318157"/>
                <a:gd name="connsiteY142" fmla="*/ 2187068 h 5303520"/>
                <a:gd name="connsiteX143" fmla="*/ 5472071 w 6318157"/>
                <a:gd name="connsiteY143" fmla="*/ 2234693 h 5303520"/>
                <a:gd name="connsiteX144" fmla="*/ 5422541 w 6318157"/>
                <a:gd name="connsiteY144" fmla="*/ 2248028 h 5303520"/>
                <a:gd name="connsiteX145" fmla="*/ 5451116 w 6318157"/>
                <a:gd name="connsiteY145" fmla="*/ 2293748 h 5303520"/>
                <a:gd name="connsiteX146" fmla="*/ 5516631 w 6318157"/>
                <a:gd name="connsiteY146" fmla="*/ 2288402 h 5303520"/>
                <a:gd name="connsiteX147" fmla="*/ 5523506 w 6318157"/>
                <a:gd name="connsiteY147" fmla="*/ 2339468 h 5303520"/>
                <a:gd name="connsiteX148" fmla="*/ 5399681 w 6318157"/>
                <a:gd name="connsiteY148" fmla="*/ 2505203 h 5303520"/>
                <a:gd name="connsiteX149" fmla="*/ 5360918 w 6318157"/>
                <a:gd name="connsiteY149" fmla="*/ 2654079 h 5303520"/>
                <a:gd name="connsiteX150" fmla="*/ 5346341 w 6318157"/>
                <a:gd name="connsiteY150" fmla="*/ 2575688 h 5303520"/>
                <a:gd name="connsiteX151" fmla="*/ 5304431 w 6318157"/>
                <a:gd name="connsiteY151" fmla="*/ 2575688 h 5303520"/>
                <a:gd name="connsiteX152" fmla="*/ 5273951 w 6318157"/>
                <a:gd name="connsiteY152" fmla="*/ 2518538 h 5303520"/>
                <a:gd name="connsiteX153" fmla="*/ 5203714 w 6318157"/>
                <a:gd name="connsiteY153" fmla="*/ 2560982 h 5303520"/>
                <a:gd name="connsiteX154" fmla="*/ 5070116 w 6318157"/>
                <a:gd name="connsiteY154" fmla="*/ 2501393 h 5303520"/>
                <a:gd name="connsiteX155" fmla="*/ 4991763 w 6318157"/>
                <a:gd name="connsiteY155" fmla="*/ 2533567 h 5303520"/>
                <a:gd name="connsiteX156" fmla="*/ 4904381 w 6318157"/>
                <a:gd name="connsiteY156" fmla="*/ 2524253 h 5303520"/>
                <a:gd name="connsiteX157" fmla="*/ 4875806 w 6318157"/>
                <a:gd name="connsiteY157" fmla="*/ 2455673 h 5303520"/>
                <a:gd name="connsiteX158" fmla="*/ 4803416 w 6318157"/>
                <a:gd name="connsiteY158" fmla="*/ 2444243 h 5303520"/>
                <a:gd name="connsiteX159" fmla="*/ 4822466 w 6318157"/>
                <a:gd name="connsiteY159" fmla="*/ 2369948 h 5303520"/>
                <a:gd name="connsiteX160" fmla="*/ 4731026 w 6318157"/>
                <a:gd name="connsiteY160" fmla="*/ 2301368 h 5303520"/>
                <a:gd name="connsiteX161" fmla="*/ 4699221 w 6318157"/>
                <a:gd name="connsiteY161" fmla="*/ 2324348 h 5303520"/>
                <a:gd name="connsiteX162" fmla="*/ 4637681 w 6318157"/>
                <a:gd name="connsiteY162" fmla="*/ 2288033 h 5303520"/>
                <a:gd name="connsiteX163" fmla="*/ 4660541 w 6318157"/>
                <a:gd name="connsiteY163" fmla="*/ 2213738 h 5303520"/>
                <a:gd name="connsiteX164" fmla="*/ 4433846 w 6318157"/>
                <a:gd name="connsiteY164" fmla="*/ 2230883 h 5303520"/>
                <a:gd name="connsiteX165" fmla="*/ 4378849 w 6318157"/>
                <a:gd name="connsiteY165" fmla="*/ 2212036 h 5303520"/>
                <a:gd name="connsiteX166" fmla="*/ 4323356 w 6318157"/>
                <a:gd name="connsiteY166" fmla="*/ 2248028 h 5303520"/>
                <a:gd name="connsiteX167" fmla="*/ 4273826 w 6318157"/>
                <a:gd name="connsiteY167" fmla="*/ 2168018 h 5303520"/>
                <a:gd name="connsiteX168" fmla="*/ 4201436 w 6318157"/>
                <a:gd name="connsiteY168" fmla="*/ 2152778 h 5303520"/>
                <a:gd name="connsiteX169" fmla="*/ 4087136 w 6318157"/>
                <a:gd name="connsiteY169" fmla="*/ 1998473 h 5303520"/>
                <a:gd name="connsiteX170" fmla="*/ 3705308 w 6318157"/>
                <a:gd name="connsiteY170" fmla="*/ 2035534 h 5303520"/>
                <a:gd name="connsiteX171" fmla="*/ 3641697 w 6318157"/>
                <a:gd name="connsiteY171" fmla="*/ 1677725 h 5303520"/>
                <a:gd name="connsiteX172" fmla="*/ 3458817 w 6318157"/>
                <a:gd name="connsiteY172" fmla="*/ 1526650 h 5303520"/>
                <a:gd name="connsiteX173" fmla="*/ 3593989 w 6318157"/>
                <a:gd name="connsiteY173" fmla="*/ 1343770 h 5303520"/>
                <a:gd name="connsiteX174" fmla="*/ 3601941 w 6318157"/>
                <a:gd name="connsiteY174" fmla="*/ 1097280 h 5303520"/>
                <a:gd name="connsiteX175" fmla="*/ 3148716 w 6318157"/>
                <a:gd name="connsiteY175" fmla="*/ 906448 h 5303520"/>
                <a:gd name="connsiteX176" fmla="*/ 2806810 w 6318157"/>
                <a:gd name="connsiteY176" fmla="*/ 834887 h 5303520"/>
                <a:gd name="connsiteX177" fmla="*/ 2600076 w 6318157"/>
                <a:gd name="connsiteY177" fmla="*/ 811033 h 5303520"/>
                <a:gd name="connsiteX178" fmla="*/ 2544417 w 6318157"/>
                <a:gd name="connsiteY178" fmla="*/ 580445 h 5303520"/>
                <a:gd name="connsiteX179" fmla="*/ 2464904 w 6318157"/>
                <a:gd name="connsiteY179" fmla="*/ 357808 h 5303520"/>
                <a:gd name="connsiteX180" fmla="*/ 2417196 w 6318157"/>
                <a:gd name="connsiteY180" fmla="*/ 230587 h 5303520"/>
                <a:gd name="connsiteX181" fmla="*/ 2496709 w 6318157"/>
                <a:gd name="connsiteY181" fmla="*/ 135172 h 5303520"/>
                <a:gd name="connsiteX0" fmla="*/ 2496709 w 6318157"/>
                <a:gd name="connsiteY0" fmla="*/ 135172 h 5303520"/>
                <a:gd name="connsiteX1" fmla="*/ 2393343 w 6318157"/>
                <a:gd name="connsiteY1" fmla="*/ 71561 h 5303520"/>
                <a:gd name="connsiteX2" fmla="*/ 2210463 w 6318157"/>
                <a:gd name="connsiteY2" fmla="*/ 79513 h 5303520"/>
                <a:gd name="connsiteX3" fmla="*/ 2059388 w 6318157"/>
                <a:gd name="connsiteY3" fmla="*/ 0 h 5303520"/>
                <a:gd name="connsiteX4" fmla="*/ 1908313 w 6318157"/>
                <a:gd name="connsiteY4" fmla="*/ 103367 h 5303520"/>
                <a:gd name="connsiteX5" fmla="*/ 1884459 w 6318157"/>
                <a:gd name="connsiteY5" fmla="*/ 310101 h 5303520"/>
                <a:gd name="connsiteX6" fmla="*/ 1773141 w 6318157"/>
                <a:gd name="connsiteY6" fmla="*/ 294198 h 5303520"/>
                <a:gd name="connsiteX7" fmla="*/ 1606163 w 6318157"/>
                <a:gd name="connsiteY7" fmla="*/ 318052 h 5303520"/>
                <a:gd name="connsiteX8" fmla="*/ 1391478 w 6318157"/>
                <a:gd name="connsiteY8" fmla="*/ 190831 h 5303520"/>
                <a:gd name="connsiteX9" fmla="*/ 1256306 w 6318157"/>
                <a:gd name="connsiteY9" fmla="*/ 190831 h 5303520"/>
                <a:gd name="connsiteX10" fmla="*/ 1208598 w 6318157"/>
                <a:gd name="connsiteY10" fmla="*/ 381662 h 5303520"/>
                <a:gd name="connsiteX11" fmla="*/ 1041621 w 6318157"/>
                <a:gd name="connsiteY11" fmla="*/ 548640 h 5303520"/>
                <a:gd name="connsiteX12" fmla="*/ 930303 w 6318157"/>
                <a:gd name="connsiteY12" fmla="*/ 628153 h 5303520"/>
                <a:gd name="connsiteX13" fmla="*/ 842838 w 6318157"/>
                <a:gd name="connsiteY13" fmla="*/ 572494 h 5303520"/>
                <a:gd name="connsiteX14" fmla="*/ 747423 w 6318157"/>
                <a:gd name="connsiteY14" fmla="*/ 755374 h 5303520"/>
                <a:gd name="connsiteX15" fmla="*/ 222636 w 6318157"/>
                <a:gd name="connsiteY15" fmla="*/ 930302 h 5303520"/>
                <a:gd name="connsiteX16" fmla="*/ 254442 w 6318157"/>
                <a:gd name="connsiteY16" fmla="*/ 1073426 h 5303520"/>
                <a:gd name="connsiteX17" fmla="*/ 302149 w 6318157"/>
                <a:gd name="connsiteY17" fmla="*/ 1256306 h 5303520"/>
                <a:gd name="connsiteX18" fmla="*/ 341906 w 6318157"/>
                <a:gd name="connsiteY18" fmla="*/ 1288111 h 5303520"/>
                <a:gd name="connsiteX19" fmla="*/ 508883 w 6318157"/>
                <a:gd name="connsiteY19" fmla="*/ 1319916 h 5303520"/>
                <a:gd name="connsiteX20" fmla="*/ 532737 w 6318157"/>
                <a:gd name="connsiteY20" fmla="*/ 1542553 h 5303520"/>
                <a:gd name="connsiteX21" fmla="*/ 930303 w 6318157"/>
                <a:gd name="connsiteY21" fmla="*/ 1717481 h 5303520"/>
                <a:gd name="connsiteX22" fmla="*/ 818984 w 6318157"/>
                <a:gd name="connsiteY22" fmla="*/ 1844702 h 5303520"/>
                <a:gd name="connsiteX23" fmla="*/ 644056 w 6318157"/>
                <a:gd name="connsiteY23" fmla="*/ 1828800 h 5303520"/>
                <a:gd name="connsiteX24" fmla="*/ 636104 w 6318157"/>
                <a:gd name="connsiteY24" fmla="*/ 2075290 h 5303520"/>
                <a:gd name="connsiteX25" fmla="*/ 755374 w 6318157"/>
                <a:gd name="connsiteY25" fmla="*/ 2178657 h 5303520"/>
                <a:gd name="connsiteX26" fmla="*/ 818984 w 6318157"/>
                <a:gd name="connsiteY26" fmla="*/ 2289975 h 5303520"/>
                <a:gd name="connsiteX27" fmla="*/ 818984 w 6318157"/>
                <a:gd name="connsiteY27" fmla="*/ 2329732 h 5303520"/>
                <a:gd name="connsiteX28" fmla="*/ 580445 w 6318157"/>
                <a:gd name="connsiteY28" fmla="*/ 2361537 h 5303520"/>
                <a:gd name="connsiteX29" fmla="*/ 485029 w 6318157"/>
                <a:gd name="connsiteY29" fmla="*/ 2393342 h 5303520"/>
                <a:gd name="connsiteX30" fmla="*/ 437322 w 6318157"/>
                <a:gd name="connsiteY30" fmla="*/ 2544417 h 5303520"/>
                <a:gd name="connsiteX31" fmla="*/ 238539 w 6318157"/>
                <a:gd name="connsiteY31" fmla="*/ 2615979 h 5303520"/>
                <a:gd name="connsiteX32" fmla="*/ 294198 w 6318157"/>
                <a:gd name="connsiteY32" fmla="*/ 2687541 h 5303520"/>
                <a:gd name="connsiteX33" fmla="*/ 405516 w 6318157"/>
                <a:gd name="connsiteY33" fmla="*/ 2727297 h 5303520"/>
                <a:gd name="connsiteX34" fmla="*/ 349857 w 6318157"/>
                <a:gd name="connsiteY34" fmla="*/ 2854518 h 5303520"/>
                <a:gd name="connsiteX35" fmla="*/ 206734 w 6318157"/>
                <a:gd name="connsiteY35" fmla="*/ 3021495 h 5303520"/>
                <a:gd name="connsiteX36" fmla="*/ 166977 w 6318157"/>
                <a:gd name="connsiteY36" fmla="*/ 3260034 h 5303520"/>
                <a:gd name="connsiteX37" fmla="*/ 103367 w 6318157"/>
                <a:gd name="connsiteY37" fmla="*/ 3450866 h 5303520"/>
                <a:gd name="connsiteX38" fmla="*/ 0 w 6318157"/>
                <a:gd name="connsiteY38" fmla="*/ 3570135 h 5303520"/>
                <a:gd name="connsiteX39" fmla="*/ 0 w 6318157"/>
                <a:gd name="connsiteY39" fmla="*/ 3649648 h 5303520"/>
                <a:gd name="connsiteX40" fmla="*/ 15903 w 6318157"/>
                <a:gd name="connsiteY40" fmla="*/ 3729161 h 5303520"/>
                <a:gd name="connsiteX41" fmla="*/ 127221 w 6318157"/>
                <a:gd name="connsiteY41" fmla="*/ 3745064 h 5303520"/>
                <a:gd name="connsiteX42" fmla="*/ 190831 w 6318157"/>
                <a:gd name="connsiteY42" fmla="*/ 3641697 h 5303520"/>
                <a:gd name="connsiteX43" fmla="*/ 326003 w 6318157"/>
                <a:gd name="connsiteY43" fmla="*/ 3586038 h 5303520"/>
                <a:gd name="connsiteX44" fmla="*/ 326003 w 6318157"/>
                <a:gd name="connsiteY44" fmla="*/ 3586038 h 5303520"/>
                <a:gd name="connsiteX45" fmla="*/ 445273 w 6318157"/>
                <a:gd name="connsiteY45" fmla="*/ 3705307 h 5303520"/>
                <a:gd name="connsiteX46" fmla="*/ 413468 w 6318157"/>
                <a:gd name="connsiteY46" fmla="*/ 3760967 h 5303520"/>
                <a:gd name="connsiteX47" fmla="*/ 357809 w 6318157"/>
                <a:gd name="connsiteY47" fmla="*/ 4174434 h 5303520"/>
                <a:gd name="connsiteX48" fmla="*/ 556591 w 6318157"/>
                <a:gd name="connsiteY48" fmla="*/ 3991554 h 5303520"/>
                <a:gd name="connsiteX49" fmla="*/ 620202 w 6318157"/>
                <a:gd name="connsiteY49" fmla="*/ 4023360 h 5303520"/>
                <a:gd name="connsiteX50" fmla="*/ 723569 w 6318157"/>
                <a:gd name="connsiteY50" fmla="*/ 4039262 h 5303520"/>
                <a:gd name="connsiteX51" fmla="*/ 795130 w 6318157"/>
                <a:gd name="connsiteY51" fmla="*/ 4150581 h 5303520"/>
                <a:gd name="connsiteX52" fmla="*/ 1025718 w 6318157"/>
                <a:gd name="connsiteY52" fmla="*/ 4253947 h 5303520"/>
                <a:gd name="connsiteX53" fmla="*/ 1176793 w 6318157"/>
                <a:gd name="connsiteY53" fmla="*/ 4500438 h 5303520"/>
                <a:gd name="connsiteX54" fmla="*/ 1144988 w 6318157"/>
                <a:gd name="connsiteY54" fmla="*/ 4595854 h 5303520"/>
                <a:gd name="connsiteX55" fmla="*/ 1614115 w 6318157"/>
                <a:gd name="connsiteY55" fmla="*/ 4842344 h 5303520"/>
                <a:gd name="connsiteX56" fmla="*/ 1614115 w 6318157"/>
                <a:gd name="connsiteY56" fmla="*/ 4993419 h 5303520"/>
                <a:gd name="connsiteX57" fmla="*/ 1614115 w 6318157"/>
                <a:gd name="connsiteY57" fmla="*/ 5128591 h 5303520"/>
                <a:gd name="connsiteX58" fmla="*/ 1653871 w 6318157"/>
                <a:gd name="connsiteY58" fmla="*/ 5255812 h 5303520"/>
                <a:gd name="connsiteX59" fmla="*/ 1844703 w 6318157"/>
                <a:gd name="connsiteY59" fmla="*/ 5303520 h 5303520"/>
                <a:gd name="connsiteX60" fmla="*/ 1844703 w 6318157"/>
                <a:gd name="connsiteY60" fmla="*/ 5303520 h 5303520"/>
                <a:gd name="connsiteX61" fmla="*/ 1971923 w 6318157"/>
                <a:gd name="connsiteY61" fmla="*/ 5247861 h 5303520"/>
                <a:gd name="connsiteX62" fmla="*/ 2115047 w 6318157"/>
                <a:gd name="connsiteY62" fmla="*/ 5239909 h 5303520"/>
                <a:gd name="connsiteX63" fmla="*/ 2170706 w 6318157"/>
                <a:gd name="connsiteY63" fmla="*/ 5144494 h 5303520"/>
                <a:gd name="connsiteX64" fmla="*/ 2083242 w 6318157"/>
                <a:gd name="connsiteY64" fmla="*/ 5080883 h 5303520"/>
                <a:gd name="connsiteX65" fmla="*/ 2011680 w 6318157"/>
                <a:gd name="connsiteY65" fmla="*/ 5033175 h 5303520"/>
                <a:gd name="connsiteX66" fmla="*/ 1932167 w 6318157"/>
                <a:gd name="connsiteY66" fmla="*/ 4937760 h 5303520"/>
                <a:gd name="connsiteX67" fmla="*/ 1884459 w 6318157"/>
                <a:gd name="connsiteY67" fmla="*/ 4834393 h 5303520"/>
                <a:gd name="connsiteX68" fmla="*/ 1940118 w 6318157"/>
                <a:gd name="connsiteY68" fmla="*/ 4770782 h 5303520"/>
                <a:gd name="connsiteX69" fmla="*/ 2226365 w 6318157"/>
                <a:gd name="connsiteY69" fmla="*/ 4683318 h 5303520"/>
                <a:gd name="connsiteX70" fmla="*/ 2313829 w 6318157"/>
                <a:gd name="connsiteY70" fmla="*/ 4707172 h 5303520"/>
                <a:gd name="connsiteX71" fmla="*/ 2449002 w 6318157"/>
                <a:gd name="connsiteY71" fmla="*/ 4731026 h 5303520"/>
                <a:gd name="connsiteX72" fmla="*/ 2504661 w 6318157"/>
                <a:gd name="connsiteY72" fmla="*/ 4826441 h 5303520"/>
                <a:gd name="connsiteX73" fmla="*/ 2584174 w 6318157"/>
                <a:gd name="connsiteY73" fmla="*/ 4818490 h 5303520"/>
                <a:gd name="connsiteX74" fmla="*/ 2798859 w 6318157"/>
                <a:gd name="connsiteY74" fmla="*/ 4818490 h 5303520"/>
                <a:gd name="connsiteX75" fmla="*/ 2934031 w 6318157"/>
                <a:gd name="connsiteY75" fmla="*/ 4945711 h 5303520"/>
                <a:gd name="connsiteX76" fmla="*/ 2910177 w 6318157"/>
                <a:gd name="connsiteY76" fmla="*/ 5136542 h 5303520"/>
                <a:gd name="connsiteX77" fmla="*/ 2981739 w 6318157"/>
                <a:gd name="connsiteY77" fmla="*/ 5080883 h 5303520"/>
                <a:gd name="connsiteX78" fmla="*/ 3101009 w 6318157"/>
                <a:gd name="connsiteY78" fmla="*/ 5144494 h 5303520"/>
                <a:gd name="connsiteX79" fmla="*/ 3164619 w 6318157"/>
                <a:gd name="connsiteY79" fmla="*/ 4842344 h 5303520"/>
                <a:gd name="connsiteX80" fmla="*/ 3116911 w 6318157"/>
                <a:gd name="connsiteY80" fmla="*/ 4476584 h 5303520"/>
                <a:gd name="connsiteX81" fmla="*/ 3156668 w 6318157"/>
                <a:gd name="connsiteY81" fmla="*/ 4365266 h 5303520"/>
                <a:gd name="connsiteX82" fmla="*/ 3323645 w 6318157"/>
                <a:gd name="connsiteY82" fmla="*/ 4301655 h 5303520"/>
                <a:gd name="connsiteX83" fmla="*/ 3482671 w 6318157"/>
                <a:gd name="connsiteY83" fmla="*/ 4253947 h 5303520"/>
                <a:gd name="connsiteX84" fmla="*/ 3570136 w 6318157"/>
                <a:gd name="connsiteY84" fmla="*/ 4333461 h 5303520"/>
                <a:gd name="connsiteX85" fmla="*/ 3530379 w 6318157"/>
                <a:gd name="connsiteY85" fmla="*/ 4444779 h 5303520"/>
                <a:gd name="connsiteX86" fmla="*/ 3546282 w 6318157"/>
                <a:gd name="connsiteY86" fmla="*/ 4548146 h 5303520"/>
                <a:gd name="connsiteX87" fmla="*/ 3609892 w 6318157"/>
                <a:gd name="connsiteY87" fmla="*/ 4603805 h 5303520"/>
                <a:gd name="connsiteX88" fmla="*/ 3673503 w 6318157"/>
                <a:gd name="connsiteY88" fmla="*/ 4611756 h 5303520"/>
                <a:gd name="connsiteX89" fmla="*/ 3745064 w 6318157"/>
                <a:gd name="connsiteY89" fmla="*/ 4746928 h 5303520"/>
                <a:gd name="connsiteX90" fmla="*/ 4071068 w 6318157"/>
                <a:gd name="connsiteY90" fmla="*/ 4691269 h 5303520"/>
                <a:gd name="connsiteX91" fmla="*/ 4397071 w 6318157"/>
                <a:gd name="connsiteY91" fmla="*/ 4659464 h 5303520"/>
                <a:gd name="connsiteX92" fmla="*/ 4436828 w 6318157"/>
                <a:gd name="connsiteY92" fmla="*/ 4762831 h 5303520"/>
                <a:gd name="connsiteX93" fmla="*/ 4500438 w 6318157"/>
                <a:gd name="connsiteY93" fmla="*/ 4731026 h 5303520"/>
                <a:gd name="connsiteX94" fmla="*/ 4595854 w 6318157"/>
                <a:gd name="connsiteY94" fmla="*/ 4659464 h 5303520"/>
                <a:gd name="connsiteX95" fmla="*/ 4659464 w 6318157"/>
                <a:gd name="connsiteY95" fmla="*/ 4500438 h 5303520"/>
                <a:gd name="connsiteX96" fmla="*/ 4683318 w 6318157"/>
                <a:gd name="connsiteY96" fmla="*/ 4277801 h 5303520"/>
                <a:gd name="connsiteX97" fmla="*/ 4516341 w 6318157"/>
                <a:gd name="connsiteY97" fmla="*/ 4222142 h 5303520"/>
                <a:gd name="connsiteX98" fmla="*/ 4548146 w 6318157"/>
                <a:gd name="connsiteY98" fmla="*/ 4047214 h 5303520"/>
                <a:gd name="connsiteX99" fmla="*/ 4619708 w 6318157"/>
                <a:gd name="connsiteY99" fmla="*/ 3991554 h 5303520"/>
                <a:gd name="connsiteX100" fmla="*/ 4738977 w 6318157"/>
                <a:gd name="connsiteY100" fmla="*/ 3856382 h 5303520"/>
                <a:gd name="connsiteX101" fmla="*/ 4826442 w 6318157"/>
                <a:gd name="connsiteY101" fmla="*/ 3737113 h 5303520"/>
                <a:gd name="connsiteX102" fmla="*/ 4929809 w 6318157"/>
                <a:gd name="connsiteY102" fmla="*/ 3824577 h 5303520"/>
                <a:gd name="connsiteX103" fmla="*/ 4921857 w 6318157"/>
                <a:gd name="connsiteY103" fmla="*/ 3991554 h 5303520"/>
                <a:gd name="connsiteX104" fmla="*/ 4977516 w 6318157"/>
                <a:gd name="connsiteY104" fmla="*/ 4015408 h 5303520"/>
                <a:gd name="connsiteX105" fmla="*/ 5025224 w 6318157"/>
                <a:gd name="connsiteY105" fmla="*/ 3919993 h 5303520"/>
                <a:gd name="connsiteX106" fmla="*/ 5072932 w 6318157"/>
                <a:gd name="connsiteY106" fmla="*/ 3919993 h 5303520"/>
                <a:gd name="connsiteX107" fmla="*/ 5144494 w 6318157"/>
                <a:gd name="connsiteY107" fmla="*/ 3816626 h 5303520"/>
                <a:gd name="connsiteX108" fmla="*/ 5160396 w 6318157"/>
                <a:gd name="connsiteY108" fmla="*/ 3745064 h 5303520"/>
                <a:gd name="connsiteX109" fmla="*/ 5390984 w 6318157"/>
                <a:gd name="connsiteY109" fmla="*/ 3697356 h 5303520"/>
                <a:gd name="connsiteX110" fmla="*/ 5486400 w 6318157"/>
                <a:gd name="connsiteY110" fmla="*/ 3593989 h 5303520"/>
                <a:gd name="connsiteX111" fmla="*/ 5390984 w 6318157"/>
                <a:gd name="connsiteY111" fmla="*/ 3530379 h 5303520"/>
                <a:gd name="connsiteX112" fmla="*/ 5343276 w 6318157"/>
                <a:gd name="connsiteY112" fmla="*/ 3291840 h 5303520"/>
                <a:gd name="connsiteX113" fmla="*/ 5478449 w 6318157"/>
                <a:gd name="connsiteY113" fmla="*/ 3021495 h 5303520"/>
                <a:gd name="connsiteX114" fmla="*/ 5820355 w 6318157"/>
                <a:gd name="connsiteY114" fmla="*/ 2949934 h 5303520"/>
                <a:gd name="connsiteX115" fmla="*/ 6020959 w 6318157"/>
                <a:gd name="connsiteY115" fmla="*/ 2817743 h 5303520"/>
                <a:gd name="connsiteX116" fmla="*/ 6058811 w 6318157"/>
                <a:gd name="connsiteY116" fmla="*/ 2840189 h 5303520"/>
                <a:gd name="connsiteX117" fmla="*/ 6114056 w 6318157"/>
                <a:gd name="connsiteY117" fmla="*/ 2819234 h 5303520"/>
                <a:gd name="connsiteX118" fmla="*/ 6152156 w 6318157"/>
                <a:gd name="connsiteY118" fmla="*/ 2849714 h 5303520"/>
                <a:gd name="connsiteX119" fmla="*/ 6260741 w 6318157"/>
                <a:gd name="connsiteY119" fmla="*/ 2828759 h 5303520"/>
                <a:gd name="connsiteX120" fmla="*/ 6292298 w 6318157"/>
                <a:gd name="connsiteY120" fmla="*/ 2839444 h 5303520"/>
                <a:gd name="connsiteX121" fmla="*/ 6304556 w 6318157"/>
                <a:gd name="connsiteY121" fmla="*/ 2798279 h 5303520"/>
                <a:gd name="connsiteX122" fmla="*/ 6306461 w 6318157"/>
                <a:gd name="connsiteY122" fmla="*/ 2769704 h 5303520"/>
                <a:gd name="connsiteX123" fmla="*/ 6317891 w 6318157"/>
                <a:gd name="connsiteY123" fmla="*/ 2758274 h 5303520"/>
                <a:gd name="connsiteX124" fmla="*/ 6268361 w 6318157"/>
                <a:gd name="connsiteY124" fmla="*/ 2735414 h 5303520"/>
                <a:gd name="connsiteX125" fmla="*/ 6220736 w 6318157"/>
                <a:gd name="connsiteY125" fmla="*/ 2503749 h 5303520"/>
                <a:gd name="connsiteX126" fmla="*/ 6169301 w 6318157"/>
                <a:gd name="connsiteY126" fmla="*/ 2529968 h 5303520"/>
                <a:gd name="connsiteX127" fmla="*/ 6119771 w 6318157"/>
                <a:gd name="connsiteY127" fmla="*/ 2493479 h 5303520"/>
                <a:gd name="connsiteX128" fmla="*/ 6051191 w 6318157"/>
                <a:gd name="connsiteY128" fmla="*/ 2478533 h 5303520"/>
                <a:gd name="connsiteX129" fmla="*/ 6053096 w 6318157"/>
                <a:gd name="connsiteY129" fmla="*/ 2394713 h 5303520"/>
                <a:gd name="connsiteX130" fmla="*/ 6027337 w 6318157"/>
                <a:gd name="connsiteY130" fmla="*/ 2429537 h 5303520"/>
                <a:gd name="connsiteX131" fmla="*/ 5994041 w 6318157"/>
                <a:gd name="connsiteY131" fmla="*/ 2371853 h 5303520"/>
                <a:gd name="connsiteX132" fmla="*/ 5976896 w 6318157"/>
                <a:gd name="connsiteY132" fmla="*/ 2232788 h 5303520"/>
                <a:gd name="connsiteX133" fmla="*/ 5915936 w 6318157"/>
                <a:gd name="connsiteY133" fmla="*/ 2234693 h 5303520"/>
                <a:gd name="connsiteX134" fmla="*/ 5892910 w 6318157"/>
                <a:gd name="connsiteY134" fmla="*/ 2169877 h 5303520"/>
                <a:gd name="connsiteX135" fmla="*/ 5813066 w 6318157"/>
                <a:gd name="connsiteY135" fmla="*/ 2200403 h 5303520"/>
                <a:gd name="connsiteX136" fmla="*/ 5752106 w 6318157"/>
                <a:gd name="connsiteY136" fmla="*/ 2166113 h 5303520"/>
                <a:gd name="connsiteX137" fmla="*/ 5719721 w 6318157"/>
                <a:gd name="connsiteY137" fmla="*/ 2187068 h 5303520"/>
                <a:gd name="connsiteX138" fmla="*/ 5653046 w 6318157"/>
                <a:gd name="connsiteY138" fmla="*/ 2169923 h 5303520"/>
                <a:gd name="connsiteX139" fmla="*/ 5677231 w 6318157"/>
                <a:gd name="connsiteY139" fmla="*/ 2146852 h 5303520"/>
                <a:gd name="connsiteX140" fmla="*/ 5628281 w 6318157"/>
                <a:gd name="connsiteY140" fmla="*/ 2105153 h 5303520"/>
                <a:gd name="connsiteX141" fmla="*/ 5488388 w 6318157"/>
                <a:gd name="connsiteY141" fmla="*/ 2108421 h 5303520"/>
                <a:gd name="connsiteX142" fmla="*/ 5453021 w 6318157"/>
                <a:gd name="connsiteY142" fmla="*/ 2187068 h 5303520"/>
                <a:gd name="connsiteX143" fmla="*/ 5472071 w 6318157"/>
                <a:gd name="connsiteY143" fmla="*/ 2234693 h 5303520"/>
                <a:gd name="connsiteX144" fmla="*/ 5422541 w 6318157"/>
                <a:gd name="connsiteY144" fmla="*/ 2248028 h 5303520"/>
                <a:gd name="connsiteX145" fmla="*/ 5451116 w 6318157"/>
                <a:gd name="connsiteY145" fmla="*/ 2293748 h 5303520"/>
                <a:gd name="connsiteX146" fmla="*/ 5516631 w 6318157"/>
                <a:gd name="connsiteY146" fmla="*/ 2288402 h 5303520"/>
                <a:gd name="connsiteX147" fmla="*/ 5523506 w 6318157"/>
                <a:gd name="connsiteY147" fmla="*/ 2339468 h 5303520"/>
                <a:gd name="connsiteX148" fmla="*/ 5399681 w 6318157"/>
                <a:gd name="connsiteY148" fmla="*/ 2505203 h 5303520"/>
                <a:gd name="connsiteX149" fmla="*/ 5360918 w 6318157"/>
                <a:gd name="connsiteY149" fmla="*/ 2654079 h 5303520"/>
                <a:gd name="connsiteX150" fmla="*/ 5346341 w 6318157"/>
                <a:gd name="connsiteY150" fmla="*/ 2575688 h 5303520"/>
                <a:gd name="connsiteX151" fmla="*/ 5304431 w 6318157"/>
                <a:gd name="connsiteY151" fmla="*/ 2575688 h 5303520"/>
                <a:gd name="connsiteX152" fmla="*/ 5273951 w 6318157"/>
                <a:gd name="connsiteY152" fmla="*/ 2518538 h 5303520"/>
                <a:gd name="connsiteX153" fmla="*/ 5203714 w 6318157"/>
                <a:gd name="connsiteY153" fmla="*/ 2560982 h 5303520"/>
                <a:gd name="connsiteX154" fmla="*/ 5070116 w 6318157"/>
                <a:gd name="connsiteY154" fmla="*/ 2501393 h 5303520"/>
                <a:gd name="connsiteX155" fmla="*/ 4991763 w 6318157"/>
                <a:gd name="connsiteY155" fmla="*/ 2533567 h 5303520"/>
                <a:gd name="connsiteX156" fmla="*/ 4904381 w 6318157"/>
                <a:gd name="connsiteY156" fmla="*/ 2524253 h 5303520"/>
                <a:gd name="connsiteX157" fmla="*/ 4875806 w 6318157"/>
                <a:gd name="connsiteY157" fmla="*/ 2455673 h 5303520"/>
                <a:gd name="connsiteX158" fmla="*/ 4803416 w 6318157"/>
                <a:gd name="connsiteY158" fmla="*/ 2444243 h 5303520"/>
                <a:gd name="connsiteX159" fmla="*/ 4822466 w 6318157"/>
                <a:gd name="connsiteY159" fmla="*/ 2369948 h 5303520"/>
                <a:gd name="connsiteX160" fmla="*/ 4731026 w 6318157"/>
                <a:gd name="connsiteY160" fmla="*/ 2301368 h 5303520"/>
                <a:gd name="connsiteX161" fmla="*/ 4699221 w 6318157"/>
                <a:gd name="connsiteY161" fmla="*/ 2324348 h 5303520"/>
                <a:gd name="connsiteX162" fmla="*/ 4637681 w 6318157"/>
                <a:gd name="connsiteY162" fmla="*/ 2288033 h 5303520"/>
                <a:gd name="connsiteX163" fmla="*/ 4660541 w 6318157"/>
                <a:gd name="connsiteY163" fmla="*/ 2213738 h 5303520"/>
                <a:gd name="connsiteX164" fmla="*/ 4433846 w 6318157"/>
                <a:gd name="connsiteY164" fmla="*/ 2230883 h 5303520"/>
                <a:gd name="connsiteX165" fmla="*/ 4378849 w 6318157"/>
                <a:gd name="connsiteY165" fmla="*/ 2212036 h 5303520"/>
                <a:gd name="connsiteX166" fmla="*/ 4323356 w 6318157"/>
                <a:gd name="connsiteY166" fmla="*/ 2248028 h 5303520"/>
                <a:gd name="connsiteX167" fmla="*/ 4273826 w 6318157"/>
                <a:gd name="connsiteY167" fmla="*/ 2168018 h 5303520"/>
                <a:gd name="connsiteX168" fmla="*/ 4201436 w 6318157"/>
                <a:gd name="connsiteY168" fmla="*/ 2152778 h 5303520"/>
                <a:gd name="connsiteX169" fmla="*/ 4087136 w 6318157"/>
                <a:gd name="connsiteY169" fmla="*/ 1998473 h 5303520"/>
                <a:gd name="connsiteX170" fmla="*/ 3705308 w 6318157"/>
                <a:gd name="connsiteY170" fmla="*/ 2035534 h 5303520"/>
                <a:gd name="connsiteX171" fmla="*/ 3641697 w 6318157"/>
                <a:gd name="connsiteY171" fmla="*/ 1677725 h 5303520"/>
                <a:gd name="connsiteX172" fmla="*/ 3458817 w 6318157"/>
                <a:gd name="connsiteY172" fmla="*/ 1526650 h 5303520"/>
                <a:gd name="connsiteX173" fmla="*/ 3593989 w 6318157"/>
                <a:gd name="connsiteY173" fmla="*/ 1343770 h 5303520"/>
                <a:gd name="connsiteX174" fmla="*/ 3601941 w 6318157"/>
                <a:gd name="connsiteY174" fmla="*/ 1097280 h 5303520"/>
                <a:gd name="connsiteX175" fmla="*/ 3148716 w 6318157"/>
                <a:gd name="connsiteY175" fmla="*/ 906448 h 5303520"/>
                <a:gd name="connsiteX176" fmla="*/ 2806810 w 6318157"/>
                <a:gd name="connsiteY176" fmla="*/ 834887 h 5303520"/>
                <a:gd name="connsiteX177" fmla="*/ 2600076 w 6318157"/>
                <a:gd name="connsiteY177" fmla="*/ 811033 h 5303520"/>
                <a:gd name="connsiteX178" fmla="*/ 2544417 w 6318157"/>
                <a:gd name="connsiteY178" fmla="*/ 580445 h 5303520"/>
                <a:gd name="connsiteX179" fmla="*/ 2464904 w 6318157"/>
                <a:gd name="connsiteY179" fmla="*/ 357808 h 5303520"/>
                <a:gd name="connsiteX180" fmla="*/ 2417196 w 6318157"/>
                <a:gd name="connsiteY180" fmla="*/ 230587 h 5303520"/>
                <a:gd name="connsiteX181" fmla="*/ 2496709 w 6318157"/>
                <a:gd name="connsiteY181" fmla="*/ 135172 h 5303520"/>
                <a:gd name="connsiteX0" fmla="*/ 2496709 w 6318157"/>
                <a:gd name="connsiteY0" fmla="*/ 135172 h 5303520"/>
                <a:gd name="connsiteX1" fmla="*/ 2393343 w 6318157"/>
                <a:gd name="connsiteY1" fmla="*/ 71561 h 5303520"/>
                <a:gd name="connsiteX2" fmla="*/ 2210463 w 6318157"/>
                <a:gd name="connsiteY2" fmla="*/ 79513 h 5303520"/>
                <a:gd name="connsiteX3" fmla="*/ 2059388 w 6318157"/>
                <a:gd name="connsiteY3" fmla="*/ 0 h 5303520"/>
                <a:gd name="connsiteX4" fmla="*/ 1908313 w 6318157"/>
                <a:gd name="connsiteY4" fmla="*/ 103367 h 5303520"/>
                <a:gd name="connsiteX5" fmla="*/ 1884459 w 6318157"/>
                <a:gd name="connsiteY5" fmla="*/ 310101 h 5303520"/>
                <a:gd name="connsiteX6" fmla="*/ 1773141 w 6318157"/>
                <a:gd name="connsiteY6" fmla="*/ 294198 h 5303520"/>
                <a:gd name="connsiteX7" fmla="*/ 1606163 w 6318157"/>
                <a:gd name="connsiteY7" fmla="*/ 318052 h 5303520"/>
                <a:gd name="connsiteX8" fmla="*/ 1391478 w 6318157"/>
                <a:gd name="connsiteY8" fmla="*/ 190831 h 5303520"/>
                <a:gd name="connsiteX9" fmla="*/ 1256306 w 6318157"/>
                <a:gd name="connsiteY9" fmla="*/ 190831 h 5303520"/>
                <a:gd name="connsiteX10" fmla="*/ 1208598 w 6318157"/>
                <a:gd name="connsiteY10" fmla="*/ 381662 h 5303520"/>
                <a:gd name="connsiteX11" fmla="*/ 1041621 w 6318157"/>
                <a:gd name="connsiteY11" fmla="*/ 548640 h 5303520"/>
                <a:gd name="connsiteX12" fmla="*/ 930303 w 6318157"/>
                <a:gd name="connsiteY12" fmla="*/ 628153 h 5303520"/>
                <a:gd name="connsiteX13" fmla="*/ 842838 w 6318157"/>
                <a:gd name="connsiteY13" fmla="*/ 572494 h 5303520"/>
                <a:gd name="connsiteX14" fmla="*/ 747423 w 6318157"/>
                <a:gd name="connsiteY14" fmla="*/ 755374 h 5303520"/>
                <a:gd name="connsiteX15" fmla="*/ 222636 w 6318157"/>
                <a:gd name="connsiteY15" fmla="*/ 930302 h 5303520"/>
                <a:gd name="connsiteX16" fmla="*/ 254442 w 6318157"/>
                <a:gd name="connsiteY16" fmla="*/ 1073426 h 5303520"/>
                <a:gd name="connsiteX17" fmla="*/ 302149 w 6318157"/>
                <a:gd name="connsiteY17" fmla="*/ 1256306 h 5303520"/>
                <a:gd name="connsiteX18" fmla="*/ 341906 w 6318157"/>
                <a:gd name="connsiteY18" fmla="*/ 1288111 h 5303520"/>
                <a:gd name="connsiteX19" fmla="*/ 508883 w 6318157"/>
                <a:gd name="connsiteY19" fmla="*/ 1319916 h 5303520"/>
                <a:gd name="connsiteX20" fmla="*/ 532737 w 6318157"/>
                <a:gd name="connsiteY20" fmla="*/ 1542553 h 5303520"/>
                <a:gd name="connsiteX21" fmla="*/ 930303 w 6318157"/>
                <a:gd name="connsiteY21" fmla="*/ 1717481 h 5303520"/>
                <a:gd name="connsiteX22" fmla="*/ 818984 w 6318157"/>
                <a:gd name="connsiteY22" fmla="*/ 1844702 h 5303520"/>
                <a:gd name="connsiteX23" fmla="*/ 644056 w 6318157"/>
                <a:gd name="connsiteY23" fmla="*/ 1828800 h 5303520"/>
                <a:gd name="connsiteX24" fmla="*/ 636104 w 6318157"/>
                <a:gd name="connsiteY24" fmla="*/ 2075290 h 5303520"/>
                <a:gd name="connsiteX25" fmla="*/ 755374 w 6318157"/>
                <a:gd name="connsiteY25" fmla="*/ 2178657 h 5303520"/>
                <a:gd name="connsiteX26" fmla="*/ 818984 w 6318157"/>
                <a:gd name="connsiteY26" fmla="*/ 2289975 h 5303520"/>
                <a:gd name="connsiteX27" fmla="*/ 818984 w 6318157"/>
                <a:gd name="connsiteY27" fmla="*/ 2329732 h 5303520"/>
                <a:gd name="connsiteX28" fmla="*/ 580445 w 6318157"/>
                <a:gd name="connsiteY28" fmla="*/ 2361537 h 5303520"/>
                <a:gd name="connsiteX29" fmla="*/ 485029 w 6318157"/>
                <a:gd name="connsiteY29" fmla="*/ 2393342 h 5303520"/>
                <a:gd name="connsiteX30" fmla="*/ 437322 w 6318157"/>
                <a:gd name="connsiteY30" fmla="*/ 2544417 h 5303520"/>
                <a:gd name="connsiteX31" fmla="*/ 238539 w 6318157"/>
                <a:gd name="connsiteY31" fmla="*/ 2615979 h 5303520"/>
                <a:gd name="connsiteX32" fmla="*/ 294198 w 6318157"/>
                <a:gd name="connsiteY32" fmla="*/ 2687541 h 5303520"/>
                <a:gd name="connsiteX33" fmla="*/ 405516 w 6318157"/>
                <a:gd name="connsiteY33" fmla="*/ 2727297 h 5303520"/>
                <a:gd name="connsiteX34" fmla="*/ 349857 w 6318157"/>
                <a:gd name="connsiteY34" fmla="*/ 2854518 h 5303520"/>
                <a:gd name="connsiteX35" fmla="*/ 206734 w 6318157"/>
                <a:gd name="connsiteY35" fmla="*/ 3021495 h 5303520"/>
                <a:gd name="connsiteX36" fmla="*/ 166977 w 6318157"/>
                <a:gd name="connsiteY36" fmla="*/ 3260034 h 5303520"/>
                <a:gd name="connsiteX37" fmla="*/ 103367 w 6318157"/>
                <a:gd name="connsiteY37" fmla="*/ 3450866 h 5303520"/>
                <a:gd name="connsiteX38" fmla="*/ 0 w 6318157"/>
                <a:gd name="connsiteY38" fmla="*/ 3570135 h 5303520"/>
                <a:gd name="connsiteX39" fmla="*/ 0 w 6318157"/>
                <a:gd name="connsiteY39" fmla="*/ 3649648 h 5303520"/>
                <a:gd name="connsiteX40" fmla="*/ 15903 w 6318157"/>
                <a:gd name="connsiteY40" fmla="*/ 3729161 h 5303520"/>
                <a:gd name="connsiteX41" fmla="*/ 127221 w 6318157"/>
                <a:gd name="connsiteY41" fmla="*/ 3745064 h 5303520"/>
                <a:gd name="connsiteX42" fmla="*/ 190831 w 6318157"/>
                <a:gd name="connsiteY42" fmla="*/ 3641697 h 5303520"/>
                <a:gd name="connsiteX43" fmla="*/ 326003 w 6318157"/>
                <a:gd name="connsiteY43" fmla="*/ 3586038 h 5303520"/>
                <a:gd name="connsiteX44" fmla="*/ 326003 w 6318157"/>
                <a:gd name="connsiteY44" fmla="*/ 3586038 h 5303520"/>
                <a:gd name="connsiteX45" fmla="*/ 445273 w 6318157"/>
                <a:gd name="connsiteY45" fmla="*/ 3705307 h 5303520"/>
                <a:gd name="connsiteX46" fmla="*/ 413468 w 6318157"/>
                <a:gd name="connsiteY46" fmla="*/ 3760967 h 5303520"/>
                <a:gd name="connsiteX47" fmla="*/ 357809 w 6318157"/>
                <a:gd name="connsiteY47" fmla="*/ 4174434 h 5303520"/>
                <a:gd name="connsiteX48" fmla="*/ 556591 w 6318157"/>
                <a:gd name="connsiteY48" fmla="*/ 3991554 h 5303520"/>
                <a:gd name="connsiteX49" fmla="*/ 620202 w 6318157"/>
                <a:gd name="connsiteY49" fmla="*/ 4023360 h 5303520"/>
                <a:gd name="connsiteX50" fmla="*/ 723569 w 6318157"/>
                <a:gd name="connsiteY50" fmla="*/ 4039262 h 5303520"/>
                <a:gd name="connsiteX51" fmla="*/ 795130 w 6318157"/>
                <a:gd name="connsiteY51" fmla="*/ 4150581 h 5303520"/>
                <a:gd name="connsiteX52" fmla="*/ 1025718 w 6318157"/>
                <a:gd name="connsiteY52" fmla="*/ 4253947 h 5303520"/>
                <a:gd name="connsiteX53" fmla="*/ 1176793 w 6318157"/>
                <a:gd name="connsiteY53" fmla="*/ 4500438 h 5303520"/>
                <a:gd name="connsiteX54" fmla="*/ 1144988 w 6318157"/>
                <a:gd name="connsiteY54" fmla="*/ 4595854 h 5303520"/>
                <a:gd name="connsiteX55" fmla="*/ 1614115 w 6318157"/>
                <a:gd name="connsiteY55" fmla="*/ 4842344 h 5303520"/>
                <a:gd name="connsiteX56" fmla="*/ 1614115 w 6318157"/>
                <a:gd name="connsiteY56" fmla="*/ 4993419 h 5303520"/>
                <a:gd name="connsiteX57" fmla="*/ 1614115 w 6318157"/>
                <a:gd name="connsiteY57" fmla="*/ 5128591 h 5303520"/>
                <a:gd name="connsiteX58" fmla="*/ 1653871 w 6318157"/>
                <a:gd name="connsiteY58" fmla="*/ 5255812 h 5303520"/>
                <a:gd name="connsiteX59" fmla="*/ 1844703 w 6318157"/>
                <a:gd name="connsiteY59" fmla="*/ 5303520 h 5303520"/>
                <a:gd name="connsiteX60" fmla="*/ 1844703 w 6318157"/>
                <a:gd name="connsiteY60" fmla="*/ 5303520 h 5303520"/>
                <a:gd name="connsiteX61" fmla="*/ 1971923 w 6318157"/>
                <a:gd name="connsiteY61" fmla="*/ 5247861 h 5303520"/>
                <a:gd name="connsiteX62" fmla="*/ 2115047 w 6318157"/>
                <a:gd name="connsiteY62" fmla="*/ 5239909 h 5303520"/>
                <a:gd name="connsiteX63" fmla="*/ 2170706 w 6318157"/>
                <a:gd name="connsiteY63" fmla="*/ 5144494 h 5303520"/>
                <a:gd name="connsiteX64" fmla="*/ 2083242 w 6318157"/>
                <a:gd name="connsiteY64" fmla="*/ 5080883 h 5303520"/>
                <a:gd name="connsiteX65" fmla="*/ 2011680 w 6318157"/>
                <a:gd name="connsiteY65" fmla="*/ 5033175 h 5303520"/>
                <a:gd name="connsiteX66" fmla="*/ 1932167 w 6318157"/>
                <a:gd name="connsiteY66" fmla="*/ 4937760 h 5303520"/>
                <a:gd name="connsiteX67" fmla="*/ 1884459 w 6318157"/>
                <a:gd name="connsiteY67" fmla="*/ 4834393 h 5303520"/>
                <a:gd name="connsiteX68" fmla="*/ 1940118 w 6318157"/>
                <a:gd name="connsiteY68" fmla="*/ 4770782 h 5303520"/>
                <a:gd name="connsiteX69" fmla="*/ 2226365 w 6318157"/>
                <a:gd name="connsiteY69" fmla="*/ 4683318 h 5303520"/>
                <a:gd name="connsiteX70" fmla="*/ 2313829 w 6318157"/>
                <a:gd name="connsiteY70" fmla="*/ 4707172 h 5303520"/>
                <a:gd name="connsiteX71" fmla="*/ 2449002 w 6318157"/>
                <a:gd name="connsiteY71" fmla="*/ 4731026 h 5303520"/>
                <a:gd name="connsiteX72" fmla="*/ 2504661 w 6318157"/>
                <a:gd name="connsiteY72" fmla="*/ 4826441 h 5303520"/>
                <a:gd name="connsiteX73" fmla="*/ 2584174 w 6318157"/>
                <a:gd name="connsiteY73" fmla="*/ 4818490 h 5303520"/>
                <a:gd name="connsiteX74" fmla="*/ 2798859 w 6318157"/>
                <a:gd name="connsiteY74" fmla="*/ 4818490 h 5303520"/>
                <a:gd name="connsiteX75" fmla="*/ 2934031 w 6318157"/>
                <a:gd name="connsiteY75" fmla="*/ 4945711 h 5303520"/>
                <a:gd name="connsiteX76" fmla="*/ 2910177 w 6318157"/>
                <a:gd name="connsiteY76" fmla="*/ 5136542 h 5303520"/>
                <a:gd name="connsiteX77" fmla="*/ 2981739 w 6318157"/>
                <a:gd name="connsiteY77" fmla="*/ 5080883 h 5303520"/>
                <a:gd name="connsiteX78" fmla="*/ 3101009 w 6318157"/>
                <a:gd name="connsiteY78" fmla="*/ 5144494 h 5303520"/>
                <a:gd name="connsiteX79" fmla="*/ 3164619 w 6318157"/>
                <a:gd name="connsiteY79" fmla="*/ 4842344 h 5303520"/>
                <a:gd name="connsiteX80" fmla="*/ 3116911 w 6318157"/>
                <a:gd name="connsiteY80" fmla="*/ 4476584 h 5303520"/>
                <a:gd name="connsiteX81" fmla="*/ 3156668 w 6318157"/>
                <a:gd name="connsiteY81" fmla="*/ 4365266 h 5303520"/>
                <a:gd name="connsiteX82" fmla="*/ 3323645 w 6318157"/>
                <a:gd name="connsiteY82" fmla="*/ 4301655 h 5303520"/>
                <a:gd name="connsiteX83" fmla="*/ 3482671 w 6318157"/>
                <a:gd name="connsiteY83" fmla="*/ 4253947 h 5303520"/>
                <a:gd name="connsiteX84" fmla="*/ 3570136 w 6318157"/>
                <a:gd name="connsiteY84" fmla="*/ 4333461 h 5303520"/>
                <a:gd name="connsiteX85" fmla="*/ 3530379 w 6318157"/>
                <a:gd name="connsiteY85" fmla="*/ 4444779 h 5303520"/>
                <a:gd name="connsiteX86" fmla="*/ 3546282 w 6318157"/>
                <a:gd name="connsiteY86" fmla="*/ 4548146 h 5303520"/>
                <a:gd name="connsiteX87" fmla="*/ 3609892 w 6318157"/>
                <a:gd name="connsiteY87" fmla="*/ 4603805 h 5303520"/>
                <a:gd name="connsiteX88" fmla="*/ 3673503 w 6318157"/>
                <a:gd name="connsiteY88" fmla="*/ 4611756 h 5303520"/>
                <a:gd name="connsiteX89" fmla="*/ 3745064 w 6318157"/>
                <a:gd name="connsiteY89" fmla="*/ 4746928 h 5303520"/>
                <a:gd name="connsiteX90" fmla="*/ 4071068 w 6318157"/>
                <a:gd name="connsiteY90" fmla="*/ 4691269 h 5303520"/>
                <a:gd name="connsiteX91" fmla="*/ 4397071 w 6318157"/>
                <a:gd name="connsiteY91" fmla="*/ 4659464 h 5303520"/>
                <a:gd name="connsiteX92" fmla="*/ 4436828 w 6318157"/>
                <a:gd name="connsiteY92" fmla="*/ 4762831 h 5303520"/>
                <a:gd name="connsiteX93" fmla="*/ 4500438 w 6318157"/>
                <a:gd name="connsiteY93" fmla="*/ 4731026 h 5303520"/>
                <a:gd name="connsiteX94" fmla="*/ 4595854 w 6318157"/>
                <a:gd name="connsiteY94" fmla="*/ 4659464 h 5303520"/>
                <a:gd name="connsiteX95" fmla="*/ 4659464 w 6318157"/>
                <a:gd name="connsiteY95" fmla="*/ 4500438 h 5303520"/>
                <a:gd name="connsiteX96" fmla="*/ 4683318 w 6318157"/>
                <a:gd name="connsiteY96" fmla="*/ 4277801 h 5303520"/>
                <a:gd name="connsiteX97" fmla="*/ 4516341 w 6318157"/>
                <a:gd name="connsiteY97" fmla="*/ 4222142 h 5303520"/>
                <a:gd name="connsiteX98" fmla="*/ 4548146 w 6318157"/>
                <a:gd name="connsiteY98" fmla="*/ 4047214 h 5303520"/>
                <a:gd name="connsiteX99" fmla="*/ 4619708 w 6318157"/>
                <a:gd name="connsiteY99" fmla="*/ 3991554 h 5303520"/>
                <a:gd name="connsiteX100" fmla="*/ 4738977 w 6318157"/>
                <a:gd name="connsiteY100" fmla="*/ 3856382 h 5303520"/>
                <a:gd name="connsiteX101" fmla="*/ 4826442 w 6318157"/>
                <a:gd name="connsiteY101" fmla="*/ 3737113 h 5303520"/>
                <a:gd name="connsiteX102" fmla="*/ 4929809 w 6318157"/>
                <a:gd name="connsiteY102" fmla="*/ 3824577 h 5303520"/>
                <a:gd name="connsiteX103" fmla="*/ 4921857 w 6318157"/>
                <a:gd name="connsiteY103" fmla="*/ 3991554 h 5303520"/>
                <a:gd name="connsiteX104" fmla="*/ 4977516 w 6318157"/>
                <a:gd name="connsiteY104" fmla="*/ 4015408 h 5303520"/>
                <a:gd name="connsiteX105" fmla="*/ 5025224 w 6318157"/>
                <a:gd name="connsiteY105" fmla="*/ 3919993 h 5303520"/>
                <a:gd name="connsiteX106" fmla="*/ 5072932 w 6318157"/>
                <a:gd name="connsiteY106" fmla="*/ 3919993 h 5303520"/>
                <a:gd name="connsiteX107" fmla="*/ 5144494 w 6318157"/>
                <a:gd name="connsiteY107" fmla="*/ 3816626 h 5303520"/>
                <a:gd name="connsiteX108" fmla="*/ 5160396 w 6318157"/>
                <a:gd name="connsiteY108" fmla="*/ 3745064 h 5303520"/>
                <a:gd name="connsiteX109" fmla="*/ 5390984 w 6318157"/>
                <a:gd name="connsiteY109" fmla="*/ 3697356 h 5303520"/>
                <a:gd name="connsiteX110" fmla="*/ 5486400 w 6318157"/>
                <a:gd name="connsiteY110" fmla="*/ 3593989 h 5303520"/>
                <a:gd name="connsiteX111" fmla="*/ 5390984 w 6318157"/>
                <a:gd name="connsiteY111" fmla="*/ 3530379 h 5303520"/>
                <a:gd name="connsiteX112" fmla="*/ 5343276 w 6318157"/>
                <a:gd name="connsiteY112" fmla="*/ 3291840 h 5303520"/>
                <a:gd name="connsiteX113" fmla="*/ 5478449 w 6318157"/>
                <a:gd name="connsiteY113" fmla="*/ 3021495 h 5303520"/>
                <a:gd name="connsiteX114" fmla="*/ 5820355 w 6318157"/>
                <a:gd name="connsiteY114" fmla="*/ 2949934 h 5303520"/>
                <a:gd name="connsiteX115" fmla="*/ 6020959 w 6318157"/>
                <a:gd name="connsiteY115" fmla="*/ 2817743 h 5303520"/>
                <a:gd name="connsiteX116" fmla="*/ 6058811 w 6318157"/>
                <a:gd name="connsiteY116" fmla="*/ 2840189 h 5303520"/>
                <a:gd name="connsiteX117" fmla="*/ 6114056 w 6318157"/>
                <a:gd name="connsiteY117" fmla="*/ 2819234 h 5303520"/>
                <a:gd name="connsiteX118" fmla="*/ 6152156 w 6318157"/>
                <a:gd name="connsiteY118" fmla="*/ 2849714 h 5303520"/>
                <a:gd name="connsiteX119" fmla="*/ 6260741 w 6318157"/>
                <a:gd name="connsiteY119" fmla="*/ 2828759 h 5303520"/>
                <a:gd name="connsiteX120" fmla="*/ 6292298 w 6318157"/>
                <a:gd name="connsiteY120" fmla="*/ 2839444 h 5303520"/>
                <a:gd name="connsiteX121" fmla="*/ 6304556 w 6318157"/>
                <a:gd name="connsiteY121" fmla="*/ 2798279 h 5303520"/>
                <a:gd name="connsiteX122" fmla="*/ 6306461 w 6318157"/>
                <a:gd name="connsiteY122" fmla="*/ 2769704 h 5303520"/>
                <a:gd name="connsiteX123" fmla="*/ 6317891 w 6318157"/>
                <a:gd name="connsiteY123" fmla="*/ 2758274 h 5303520"/>
                <a:gd name="connsiteX124" fmla="*/ 6268361 w 6318157"/>
                <a:gd name="connsiteY124" fmla="*/ 2735414 h 5303520"/>
                <a:gd name="connsiteX125" fmla="*/ 6220736 w 6318157"/>
                <a:gd name="connsiteY125" fmla="*/ 2503749 h 5303520"/>
                <a:gd name="connsiteX126" fmla="*/ 6169301 w 6318157"/>
                <a:gd name="connsiteY126" fmla="*/ 2529968 h 5303520"/>
                <a:gd name="connsiteX127" fmla="*/ 6119771 w 6318157"/>
                <a:gd name="connsiteY127" fmla="*/ 2493479 h 5303520"/>
                <a:gd name="connsiteX128" fmla="*/ 6051191 w 6318157"/>
                <a:gd name="connsiteY128" fmla="*/ 2478533 h 5303520"/>
                <a:gd name="connsiteX129" fmla="*/ 6053096 w 6318157"/>
                <a:gd name="connsiteY129" fmla="*/ 2394713 h 5303520"/>
                <a:gd name="connsiteX130" fmla="*/ 6027337 w 6318157"/>
                <a:gd name="connsiteY130" fmla="*/ 2429537 h 5303520"/>
                <a:gd name="connsiteX131" fmla="*/ 5994041 w 6318157"/>
                <a:gd name="connsiteY131" fmla="*/ 2371853 h 5303520"/>
                <a:gd name="connsiteX132" fmla="*/ 5976896 w 6318157"/>
                <a:gd name="connsiteY132" fmla="*/ 2232788 h 5303520"/>
                <a:gd name="connsiteX133" fmla="*/ 5915936 w 6318157"/>
                <a:gd name="connsiteY133" fmla="*/ 2234693 h 5303520"/>
                <a:gd name="connsiteX134" fmla="*/ 5892910 w 6318157"/>
                <a:gd name="connsiteY134" fmla="*/ 2169877 h 5303520"/>
                <a:gd name="connsiteX135" fmla="*/ 5813066 w 6318157"/>
                <a:gd name="connsiteY135" fmla="*/ 2200403 h 5303520"/>
                <a:gd name="connsiteX136" fmla="*/ 5752106 w 6318157"/>
                <a:gd name="connsiteY136" fmla="*/ 2166113 h 5303520"/>
                <a:gd name="connsiteX137" fmla="*/ 5719721 w 6318157"/>
                <a:gd name="connsiteY137" fmla="*/ 2187068 h 5303520"/>
                <a:gd name="connsiteX138" fmla="*/ 5653046 w 6318157"/>
                <a:gd name="connsiteY138" fmla="*/ 2169923 h 5303520"/>
                <a:gd name="connsiteX139" fmla="*/ 5677231 w 6318157"/>
                <a:gd name="connsiteY139" fmla="*/ 2146852 h 5303520"/>
                <a:gd name="connsiteX140" fmla="*/ 5628281 w 6318157"/>
                <a:gd name="connsiteY140" fmla="*/ 2105153 h 5303520"/>
                <a:gd name="connsiteX141" fmla="*/ 5488388 w 6318157"/>
                <a:gd name="connsiteY141" fmla="*/ 2108421 h 5303520"/>
                <a:gd name="connsiteX142" fmla="*/ 5453021 w 6318157"/>
                <a:gd name="connsiteY142" fmla="*/ 2187068 h 5303520"/>
                <a:gd name="connsiteX143" fmla="*/ 5472071 w 6318157"/>
                <a:gd name="connsiteY143" fmla="*/ 2234693 h 5303520"/>
                <a:gd name="connsiteX144" fmla="*/ 5422541 w 6318157"/>
                <a:gd name="connsiteY144" fmla="*/ 2248028 h 5303520"/>
                <a:gd name="connsiteX145" fmla="*/ 5451116 w 6318157"/>
                <a:gd name="connsiteY145" fmla="*/ 2293748 h 5303520"/>
                <a:gd name="connsiteX146" fmla="*/ 5516631 w 6318157"/>
                <a:gd name="connsiteY146" fmla="*/ 2288402 h 5303520"/>
                <a:gd name="connsiteX147" fmla="*/ 5523506 w 6318157"/>
                <a:gd name="connsiteY147" fmla="*/ 2339468 h 5303520"/>
                <a:gd name="connsiteX148" fmla="*/ 5399681 w 6318157"/>
                <a:gd name="connsiteY148" fmla="*/ 2505203 h 5303520"/>
                <a:gd name="connsiteX149" fmla="*/ 5360918 w 6318157"/>
                <a:gd name="connsiteY149" fmla="*/ 2654079 h 5303520"/>
                <a:gd name="connsiteX150" fmla="*/ 5346341 w 6318157"/>
                <a:gd name="connsiteY150" fmla="*/ 2575688 h 5303520"/>
                <a:gd name="connsiteX151" fmla="*/ 5304431 w 6318157"/>
                <a:gd name="connsiteY151" fmla="*/ 2575688 h 5303520"/>
                <a:gd name="connsiteX152" fmla="*/ 5273951 w 6318157"/>
                <a:gd name="connsiteY152" fmla="*/ 2518538 h 5303520"/>
                <a:gd name="connsiteX153" fmla="*/ 5203714 w 6318157"/>
                <a:gd name="connsiteY153" fmla="*/ 2560982 h 5303520"/>
                <a:gd name="connsiteX154" fmla="*/ 5070116 w 6318157"/>
                <a:gd name="connsiteY154" fmla="*/ 2501393 h 5303520"/>
                <a:gd name="connsiteX155" fmla="*/ 4991763 w 6318157"/>
                <a:gd name="connsiteY155" fmla="*/ 2533567 h 5303520"/>
                <a:gd name="connsiteX156" fmla="*/ 4904381 w 6318157"/>
                <a:gd name="connsiteY156" fmla="*/ 2524253 h 5303520"/>
                <a:gd name="connsiteX157" fmla="*/ 4875806 w 6318157"/>
                <a:gd name="connsiteY157" fmla="*/ 2455673 h 5303520"/>
                <a:gd name="connsiteX158" fmla="*/ 4803416 w 6318157"/>
                <a:gd name="connsiteY158" fmla="*/ 2444243 h 5303520"/>
                <a:gd name="connsiteX159" fmla="*/ 4822466 w 6318157"/>
                <a:gd name="connsiteY159" fmla="*/ 2369948 h 5303520"/>
                <a:gd name="connsiteX160" fmla="*/ 4731026 w 6318157"/>
                <a:gd name="connsiteY160" fmla="*/ 2301368 h 5303520"/>
                <a:gd name="connsiteX161" fmla="*/ 4699221 w 6318157"/>
                <a:gd name="connsiteY161" fmla="*/ 2324348 h 5303520"/>
                <a:gd name="connsiteX162" fmla="*/ 4637681 w 6318157"/>
                <a:gd name="connsiteY162" fmla="*/ 2288033 h 5303520"/>
                <a:gd name="connsiteX163" fmla="*/ 4660541 w 6318157"/>
                <a:gd name="connsiteY163" fmla="*/ 2213738 h 5303520"/>
                <a:gd name="connsiteX164" fmla="*/ 4433846 w 6318157"/>
                <a:gd name="connsiteY164" fmla="*/ 2230883 h 5303520"/>
                <a:gd name="connsiteX165" fmla="*/ 4373134 w 6318157"/>
                <a:gd name="connsiteY165" fmla="*/ 2212036 h 5303520"/>
                <a:gd name="connsiteX166" fmla="*/ 4323356 w 6318157"/>
                <a:gd name="connsiteY166" fmla="*/ 2248028 h 5303520"/>
                <a:gd name="connsiteX167" fmla="*/ 4273826 w 6318157"/>
                <a:gd name="connsiteY167" fmla="*/ 2168018 h 5303520"/>
                <a:gd name="connsiteX168" fmla="*/ 4201436 w 6318157"/>
                <a:gd name="connsiteY168" fmla="*/ 2152778 h 5303520"/>
                <a:gd name="connsiteX169" fmla="*/ 4087136 w 6318157"/>
                <a:gd name="connsiteY169" fmla="*/ 1998473 h 5303520"/>
                <a:gd name="connsiteX170" fmla="*/ 3705308 w 6318157"/>
                <a:gd name="connsiteY170" fmla="*/ 2035534 h 5303520"/>
                <a:gd name="connsiteX171" fmla="*/ 3641697 w 6318157"/>
                <a:gd name="connsiteY171" fmla="*/ 1677725 h 5303520"/>
                <a:gd name="connsiteX172" fmla="*/ 3458817 w 6318157"/>
                <a:gd name="connsiteY172" fmla="*/ 1526650 h 5303520"/>
                <a:gd name="connsiteX173" fmla="*/ 3593989 w 6318157"/>
                <a:gd name="connsiteY173" fmla="*/ 1343770 h 5303520"/>
                <a:gd name="connsiteX174" fmla="*/ 3601941 w 6318157"/>
                <a:gd name="connsiteY174" fmla="*/ 1097280 h 5303520"/>
                <a:gd name="connsiteX175" fmla="*/ 3148716 w 6318157"/>
                <a:gd name="connsiteY175" fmla="*/ 906448 h 5303520"/>
                <a:gd name="connsiteX176" fmla="*/ 2806810 w 6318157"/>
                <a:gd name="connsiteY176" fmla="*/ 834887 h 5303520"/>
                <a:gd name="connsiteX177" fmla="*/ 2600076 w 6318157"/>
                <a:gd name="connsiteY177" fmla="*/ 811033 h 5303520"/>
                <a:gd name="connsiteX178" fmla="*/ 2544417 w 6318157"/>
                <a:gd name="connsiteY178" fmla="*/ 580445 h 5303520"/>
                <a:gd name="connsiteX179" fmla="*/ 2464904 w 6318157"/>
                <a:gd name="connsiteY179" fmla="*/ 357808 h 5303520"/>
                <a:gd name="connsiteX180" fmla="*/ 2417196 w 6318157"/>
                <a:gd name="connsiteY180" fmla="*/ 230587 h 5303520"/>
                <a:gd name="connsiteX181" fmla="*/ 2496709 w 6318157"/>
                <a:gd name="connsiteY181" fmla="*/ 135172 h 5303520"/>
                <a:gd name="connsiteX0" fmla="*/ 2496709 w 6318157"/>
                <a:gd name="connsiteY0" fmla="*/ 135172 h 5303520"/>
                <a:gd name="connsiteX1" fmla="*/ 2393343 w 6318157"/>
                <a:gd name="connsiteY1" fmla="*/ 71561 h 5303520"/>
                <a:gd name="connsiteX2" fmla="*/ 2210463 w 6318157"/>
                <a:gd name="connsiteY2" fmla="*/ 79513 h 5303520"/>
                <a:gd name="connsiteX3" fmla="*/ 2059388 w 6318157"/>
                <a:gd name="connsiteY3" fmla="*/ 0 h 5303520"/>
                <a:gd name="connsiteX4" fmla="*/ 1908313 w 6318157"/>
                <a:gd name="connsiteY4" fmla="*/ 103367 h 5303520"/>
                <a:gd name="connsiteX5" fmla="*/ 1884459 w 6318157"/>
                <a:gd name="connsiteY5" fmla="*/ 310101 h 5303520"/>
                <a:gd name="connsiteX6" fmla="*/ 1773141 w 6318157"/>
                <a:gd name="connsiteY6" fmla="*/ 294198 h 5303520"/>
                <a:gd name="connsiteX7" fmla="*/ 1606163 w 6318157"/>
                <a:gd name="connsiteY7" fmla="*/ 318052 h 5303520"/>
                <a:gd name="connsiteX8" fmla="*/ 1391478 w 6318157"/>
                <a:gd name="connsiteY8" fmla="*/ 190831 h 5303520"/>
                <a:gd name="connsiteX9" fmla="*/ 1256306 w 6318157"/>
                <a:gd name="connsiteY9" fmla="*/ 190831 h 5303520"/>
                <a:gd name="connsiteX10" fmla="*/ 1208598 w 6318157"/>
                <a:gd name="connsiteY10" fmla="*/ 381662 h 5303520"/>
                <a:gd name="connsiteX11" fmla="*/ 1041621 w 6318157"/>
                <a:gd name="connsiteY11" fmla="*/ 548640 h 5303520"/>
                <a:gd name="connsiteX12" fmla="*/ 930303 w 6318157"/>
                <a:gd name="connsiteY12" fmla="*/ 628153 h 5303520"/>
                <a:gd name="connsiteX13" fmla="*/ 842838 w 6318157"/>
                <a:gd name="connsiteY13" fmla="*/ 572494 h 5303520"/>
                <a:gd name="connsiteX14" fmla="*/ 747423 w 6318157"/>
                <a:gd name="connsiteY14" fmla="*/ 755374 h 5303520"/>
                <a:gd name="connsiteX15" fmla="*/ 222636 w 6318157"/>
                <a:gd name="connsiteY15" fmla="*/ 930302 h 5303520"/>
                <a:gd name="connsiteX16" fmla="*/ 254442 w 6318157"/>
                <a:gd name="connsiteY16" fmla="*/ 1073426 h 5303520"/>
                <a:gd name="connsiteX17" fmla="*/ 302149 w 6318157"/>
                <a:gd name="connsiteY17" fmla="*/ 1256306 h 5303520"/>
                <a:gd name="connsiteX18" fmla="*/ 341906 w 6318157"/>
                <a:gd name="connsiteY18" fmla="*/ 1288111 h 5303520"/>
                <a:gd name="connsiteX19" fmla="*/ 508883 w 6318157"/>
                <a:gd name="connsiteY19" fmla="*/ 1319916 h 5303520"/>
                <a:gd name="connsiteX20" fmla="*/ 532737 w 6318157"/>
                <a:gd name="connsiteY20" fmla="*/ 1542553 h 5303520"/>
                <a:gd name="connsiteX21" fmla="*/ 930303 w 6318157"/>
                <a:gd name="connsiteY21" fmla="*/ 1717481 h 5303520"/>
                <a:gd name="connsiteX22" fmla="*/ 818984 w 6318157"/>
                <a:gd name="connsiteY22" fmla="*/ 1844702 h 5303520"/>
                <a:gd name="connsiteX23" fmla="*/ 644056 w 6318157"/>
                <a:gd name="connsiteY23" fmla="*/ 1828800 h 5303520"/>
                <a:gd name="connsiteX24" fmla="*/ 636104 w 6318157"/>
                <a:gd name="connsiteY24" fmla="*/ 2075290 h 5303520"/>
                <a:gd name="connsiteX25" fmla="*/ 755374 w 6318157"/>
                <a:gd name="connsiteY25" fmla="*/ 2178657 h 5303520"/>
                <a:gd name="connsiteX26" fmla="*/ 818984 w 6318157"/>
                <a:gd name="connsiteY26" fmla="*/ 2289975 h 5303520"/>
                <a:gd name="connsiteX27" fmla="*/ 818984 w 6318157"/>
                <a:gd name="connsiteY27" fmla="*/ 2329732 h 5303520"/>
                <a:gd name="connsiteX28" fmla="*/ 580445 w 6318157"/>
                <a:gd name="connsiteY28" fmla="*/ 2361537 h 5303520"/>
                <a:gd name="connsiteX29" fmla="*/ 485029 w 6318157"/>
                <a:gd name="connsiteY29" fmla="*/ 2393342 h 5303520"/>
                <a:gd name="connsiteX30" fmla="*/ 437322 w 6318157"/>
                <a:gd name="connsiteY30" fmla="*/ 2544417 h 5303520"/>
                <a:gd name="connsiteX31" fmla="*/ 238539 w 6318157"/>
                <a:gd name="connsiteY31" fmla="*/ 2615979 h 5303520"/>
                <a:gd name="connsiteX32" fmla="*/ 294198 w 6318157"/>
                <a:gd name="connsiteY32" fmla="*/ 2687541 h 5303520"/>
                <a:gd name="connsiteX33" fmla="*/ 405516 w 6318157"/>
                <a:gd name="connsiteY33" fmla="*/ 2727297 h 5303520"/>
                <a:gd name="connsiteX34" fmla="*/ 349857 w 6318157"/>
                <a:gd name="connsiteY34" fmla="*/ 2854518 h 5303520"/>
                <a:gd name="connsiteX35" fmla="*/ 206734 w 6318157"/>
                <a:gd name="connsiteY35" fmla="*/ 3021495 h 5303520"/>
                <a:gd name="connsiteX36" fmla="*/ 166977 w 6318157"/>
                <a:gd name="connsiteY36" fmla="*/ 3260034 h 5303520"/>
                <a:gd name="connsiteX37" fmla="*/ 103367 w 6318157"/>
                <a:gd name="connsiteY37" fmla="*/ 3450866 h 5303520"/>
                <a:gd name="connsiteX38" fmla="*/ 0 w 6318157"/>
                <a:gd name="connsiteY38" fmla="*/ 3570135 h 5303520"/>
                <a:gd name="connsiteX39" fmla="*/ 0 w 6318157"/>
                <a:gd name="connsiteY39" fmla="*/ 3649648 h 5303520"/>
                <a:gd name="connsiteX40" fmla="*/ 15903 w 6318157"/>
                <a:gd name="connsiteY40" fmla="*/ 3729161 h 5303520"/>
                <a:gd name="connsiteX41" fmla="*/ 127221 w 6318157"/>
                <a:gd name="connsiteY41" fmla="*/ 3745064 h 5303520"/>
                <a:gd name="connsiteX42" fmla="*/ 190831 w 6318157"/>
                <a:gd name="connsiteY42" fmla="*/ 3641697 h 5303520"/>
                <a:gd name="connsiteX43" fmla="*/ 326003 w 6318157"/>
                <a:gd name="connsiteY43" fmla="*/ 3586038 h 5303520"/>
                <a:gd name="connsiteX44" fmla="*/ 326003 w 6318157"/>
                <a:gd name="connsiteY44" fmla="*/ 3586038 h 5303520"/>
                <a:gd name="connsiteX45" fmla="*/ 445273 w 6318157"/>
                <a:gd name="connsiteY45" fmla="*/ 3705307 h 5303520"/>
                <a:gd name="connsiteX46" fmla="*/ 413468 w 6318157"/>
                <a:gd name="connsiteY46" fmla="*/ 3760967 h 5303520"/>
                <a:gd name="connsiteX47" fmla="*/ 357809 w 6318157"/>
                <a:gd name="connsiteY47" fmla="*/ 4174434 h 5303520"/>
                <a:gd name="connsiteX48" fmla="*/ 556591 w 6318157"/>
                <a:gd name="connsiteY48" fmla="*/ 3991554 h 5303520"/>
                <a:gd name="connsiteX49" fmla="*/ 620202 w 6318157"/>
                <a:gd name="connsiteY49" fmla="*/ 4023360 h 5303520"/>
                <a:gd name="connsiteX50" fmla="*/ 723569 w 6318157"/>
                <a:gd name="connsiteY50" fmla="*/ 4039262 h 5303520"/>
                <a:gd name="connsiteX51" fmla="*/ 795130 w 6318157"/>
                <a:gd name="connsiteY51" fmla="*/ 4150581 h 5303520"/>
                <a:gd name="connsiteX52" fmla="*/ 1025718 w 6318157"/>
                <a:gd name="connsiteY52" fmla="*/ 4253947 h 5303520"/>
                <a:gd name="connsiteX53" fmla="*/ 1176793 w 6318157"/>
                <a:gd name="connsiteY53" fmla="*/ 4500438 h 5303520"/>
                <a:gd name="connsiteX54" fmla="*/ 1144988 w 6318157"/>
                <a:gd name="connsiteY54" fmla="*/ 4595854 h 5303520"/>
                <a:gd name="connsiteX55" fmla="*/ 1614115 w 6318157"/>
                <a:gd name="connsiteY55" fmla="*/ 4842344 h 5303520"/>
                <a:gd name="connsiteX56" fmla="*/ 1614115 w 6318157"/>
                <a:gd name="connsiteY56" fmla="*/ 4993419 h 5303520"/>
                <a:gd name="connsiteX57" fmla="*/ 1614115 w 6318157"/>
                <a:gd name="connsiteY57" fmla="*/ 5128591 h 5303520"/>
                <a:gd name="connsiteX58" fmla="*/ 1653871 w 6318157"/>
                <a:gd name="connsiteY58" fmla="*/ 5255812 h 5303520"/>
                <a:gd name="connsiteX59" fmla="*/ 1844703 w 6318157"/>
                <a:gd name="connsiteY59" fmla="*/ 5303520 h 5303520"/>
                <a:gd name="connsiteX60" fmla="*/ 1844703 w 6318157"/>
                <a:gd name="connsiteY60" fmla="*/ 5303520 h 5303520"/>
                <a:gd name="connsiteX61" fmla="*/ 1971923 w 6318157"/>
                <a:gd name="connsiteY61" fmla="*/ 5247861 h 5303520"/>
                <a:gd name="connsiteX62" fmla="*/ 2115047 w 6318157"/>
                <a:gd name="connsiteY62" fmla="*/ 5239909 h 5303520"/>
                <a:gd name="connsiteX63" fmla="*/ 2170706 w 6318157"/>
                <a:gd name="connsiteY63" fmla="*/ 5144494 h 5303520"/>
                <a:gd name="connsiteX64" fmla="*/ 2083242 w 6318157"/>
                <a:gd name="connsiteY64" fmla="*/ 5080883 h 5303520"/>
                <a:gd name="connsiteX65" fmla="*/ 2011680 w 6318157"/>
                <a:gd name="connsiteY65" fmla="*/ 5033175 h 5303520"/>
                <a:gd name="connsiteX66" fmla="*/ 1932167 w 6318157"/>
                <a:gd name="connsiteY66" fmla="*/ 4937760 h 5303520"/>
                <a:gd name="connsiteX67" fmla="*/ 1884459 w 6318157"/>
                <a:gd name="connsiteY67" fmla="*/ 4834393 h 5303520"/>
                <a:gd name="connsiteX68" fmla="*/ 1940118 w 6318157"/>
                <a:gd name="connsiteY68" fmla="*/ 4770782 h 5303520"/>
                <a:gd name="connsiteX69" fmla="*/ 2226365 w 6318157"/>
                <a:gd name="connsiteY69" fmla="*/ 4683318 h 5303520"/>
                <a:gd name="connsiteX70" fmla="*/ 2313829 w 6318157"/>
                <a:gd name="connsiteY70" fmla="*/ 4707172 h 5303520"/>
                <a:gd name="connsiteX71" fmla="*/ 2449002 w 6318157"/>
                <a:gd name="connsiteY71" fmla="*/ 4731026 h 5303520"/>
                <a:gd name="connsiteX72" fmla="*/ 2504661 w 6318157"/>
                <a:gd name="connsiteY72" fmla="*/ 4826441 h 5303520"/>
                <a:gd name="connsiteX73" fmla="*/ 2584174 w 6318157"/>
                <a:gd name="connsiteY73" fmla="*/ 4818490 h 5303520"/>
                <a:gd name="connsiteX74" fmla="*/ 2798859 w 6318157"/>
                <a:gd name="connsiteY74" fmla="*/ 4818490 h 5303520"/>
                <a:gd name="connsiteX75" fmla="*/ 2934031 w 6318157"/>
                <a:gd name="connsiteY75" fmla="*/ 4945711 h 5303520"/>
                <a:gd name="connsiteX76" fmla="*/ 2910177 w 6318157"/>
                <a:gd name="connsiteY76" fmla="*/ 5136542 h 5303520"/>
                <a:gd name="connsiteX77" fmla="*/ 2981739 w 6318157"/>
                <a:gd name="connsiteY77" fmla="*/ 5080883 h 5303520"/>
                <a:gd name="connsiteX78" fmla="*/ 3101009 w 6318157"/>
                <a:gd name="connsiteY78" fmla="*/ 5144494 h 5303520"/>
                <a:gd name="connsiteX79" fmla="*/ 3164619 w 6318157"/>
                <a:gd name="connsiteY79" fmla="*/ 4842344 h 5303520"/>
                <a:gd name="connsiteX80" fmla="*/ 3116911 w 6318157"/>
                <a:gd name="connsiteY80" fmla="*/ 4476584 h 5303520"/>
                <a:gd name="connsiteX81" fmla="*/ 3156668 w 6318157"/>
                <a:gd name="connsiteY81" fmla="*/ 4365266 h 5303520"/>
                <a:gd name="connsiteX82" fmla="*/ 3323645 w 6318157"/>
                <a:gd name="connsiteY82" fmla="*/ 4301655 h 5303520"/>
                <a:gd name="connsiteX83" fmla="*/ 3482671 w 6318157"/>
                <a:gd name="connsiteY83" fmla="*/ 4253947 h 5303520"/>
                <a:gd name="connsiteX84" fmla="*/ 3570136 w 6318157"/>
                <a:gd name="connsiteY84" fmla="*/ 4333461 h 5303520"/>
                <a:gd name="connsiteX85" fmla="*/ 3530379 w 6318157"/>
                <a:gd name="connsiteY85" fmla="*/ 4444779 h 5303520"/>
                <a:gd name="connsiteX86" fmla="*/ 3546282 w 6318157"/>
                <a:gd name="connsiteY86" fmla="*/ 4548146 h 5303520"/>
                <a:gd name="connsiteX87" fmla="*/ 3609892 w 6318157"/>
                <a:gd name="connsiteY87" fmla="*/ 4603805 h 5303520"/>
                <a:gd name="connsiteX88" fmla="*/ 3673503 w 6318157"/>
                <a:gd name="connsiteY88" fmla="*/ 4611756 h 5303520"/>
                <a:gd name="connsiteX89" fmla="*/ 3745064 w 6318157"/>
                <a:gd name="connsiteY89" fmla="*/ 4746928 h 5303520"/>
                <a:gd name="connsiteX90" fmla="*/ 4071068 w 6318157"/>
                <a:gd name="connsiteY90" fmla="*/ 4691269 h 5303520"/>
                <a:gd name="connsiteX91" fmla="*/ 4397071 w 6318157"/>
                <a:gd name="connsiteY91" fmla="*/ 4659464 h 5303520"/>
                <a:gd name="connsiteX92" fmla="*/ 4436828 w 6318157"/>
                <a:gd name="connsiteY92" fmla="*/ 4762831 h 5303520"/>
                <a:gd name="connsiteX93" fmla="*/ 4500438 w 6318157"/>
                <a:gd name="connsiteY93" fmla="*/ 4731026 h 5303520"/>
                <a:gd name="connsiteX94" fmla="*/ 4595854 w 6318157"/>
                <a:gd name="connsiteY94" fmla="*/ 4659464 h 5303520"/>
                <a:gd name="connsiteX95" fmla="*/ 4659464 w 6318157"/>
                <a:gd name="connsiteY95" fmla="*/ 4500438 h 5303520"/>
                <a:gd name="connsiteX96" fmla="*/ 4683318 w 6318157"/>
                <a:gd name="connsiteY96" fmla="*/ 4277801 h 5303520"/>
                <a:gd name="connsiteX97" fmla="*/ 4516341 w 6318157"/>
                <a:gd name="connsiteY97" fmla="*/ 4222142 h 5303520"/>
                <a:gd name="connsiteX98" fmla="*/ 4548146 w 6318157"/>
                <a:gd name="connsiteY98" fmla="*/ 4047214 h 5303520"/>
                <a:gd name="connsiteX99" fmla="*/ 4619708 w 6318157"/>
                <a:gd name="connsiteY99" fmla="*/ 3991554 h 5303520"/>
                <a:gd name="connsiteX100" fmla="*/ 4738977 w 6318157"/>
                <a:gd name="connsiteY100" fmla="*/ 3856382 h 5303520"/>
                <a:gd name="connsiteX101" fmla="*/ 4826442 w 6318157"/>
                <a:gd name="connsiteY101" fmla="*/ 3737113 h 5303520"/>
                <a:gd name="connsiteX102" fmla="*/ 4929809 w 6318157"/>
                <a:gd name="connsiteY102" fmla="*/ 3824577 h 5303520"/>
                <a:gd name="connsiteX103" fmla="*/ 4921857 w 6318157"/>
                <a:gd name="connsiteY103" fmla="*/ 3991554 h 5303520"/>
                <a:gd name="connsiteX104" fmla="*/ 4977516 w 6318157"/>
                <a:gd name="connsiteY104" fmla="*/ 4015408 h 5303520"/>
                <a:gd name="connsiteX105" fmla="*/ 5025224 w 6318157"/>
                <a:gd name="connsiteY105" fmla="*/ 3919993 h 5303520"/>
                <a:gd name="connsiteX106" fmla="*/ 5072932 w 6318157"/>
                <a:gd name="connsiteY106" fmla="*/ 3919993 h 5303520"/>
                <a:gd name="connsiteX107" fmla="*/ 5144494 w 6318157"/>
                <a:gd name="connsiteY107" fmla="*/ 3816626 h 5303520"/>
                <a:gd name="connsiteX108" fmla="*/ 5160396 w 6318157"/>
                <a:gd name="connsiteY108" fmla="*/ 3745064 h 5303520"/>
                <a:gd name="connsiteX109" fmla="*/ 5390984 w 6318157"/>
                <a:gd name="connsiteY109" fmla="*/ 3697356 h 5303520"/>
                <a:gd name="connsiteX110" fmla="*/ 5486400 w 6318157"/>
                <a:gd name="connsiteY110" fmla="*/ 3593989 h 5303520"/>
                <a:gd name="connsiteX111" fmla="*/ 5390984 w 6318157"/>
                <a:gd name="connsiteY111" fmla="*/ 3530379 h 5303520"/>
                <a:gd name="connsiteX112" fmla="*/ 5343276 w 6318157"/>
                <a:gd name="connsiteY112" fmla="*/ 3291840 h 5303520"/>
                <a:gd name="connsiteX113" fmla="*/ 5478449 w 6318157"/>
                <a:gd name="connsiteY113" fmla="*/ 3021495 h 5303520"/>
                <a:gd name="connsiteX114" fmla="*/ 5820355 w 6318157"/>
                <a:gd name="connsiteY114" fmla="*/ 2949934 h 5303520"/>
                <a:gd name="connsiteX115" fmla="*/ 6020959 w 6318157"/>
                <a:gd name="connsiteY115" fmla="*/ 2817743 h 5303520"/>
                <a:gd name="connsiteX116" fmla="*/ 6058811 w 6318157"/>
                <a:gd name="connsiteY116" fmla="*/ 2840189 h 5303520"/>
                <a:gd name="connsiteX117" fmla="*/ 6114056 w 6318157"/>
                <a:gd name="connsiteY117" fmla="*/ 2819234 h 5303520"/>
                <a:gd name="connsiteX118" fmla="*/ 6152156 w 6318157"/>
                <a:gd name="connsiteY118" fmla="*/ 2849714 h 5303520"/>
                <a:gd name="connsiteX119" fmla="*/ 6260741 w 6318157"/>
                <a:gd name="connsiteY119" fmla="*/ 2828759 h 5303520"/>
                <a:gd name="connsiteX120" fmla="*/ 6292298 w 6318157"/>
                <a:gd name="connsiteY120" fmla="*/ 2839444 h 5303520"/>
                <a:gd name="connsiteX121" fmla="*/ 6304556 w 6318157"/>
                <a:gd name="connsiteY121" fmla="*/ 2798279 h 5303520"/>
                <a:gd name="connsiteX122" fmla="*/ 6306461 w 6318157"/>
                <a:gd name="connsiteY122" fmla="*/ 2769704 h 5303520"/>
                <a:gd name="connsiteX123" fmla="*/ 6317891 w 6318157"/>
                <a:gd name="connsiteY123" fmla="*/ 2758274 h 5303520"/>
                <a:gd name="connsiteX124" fmla="*/ 6268361 w 6318157"/>
                <a:gd name="connsiteY124" fmla="*/ 2735414 h 5303520"/>
                <a:gd name="connsiteX125" fmla="*/ 6220736 w 6318157"/>
                <a:gd name="connsiteY125" fmla="*/ 2503749 h 5303520"/>
                <a:gd name="connsiteX126" fmla="*/ 6169301 w 6318157"/>
                <a:gd name="connsiteY126" fmla="*/ 2529968 h 5303520"/>
                <a:gd name="connsiteX127" fmla="*/ 6119771 w 6318157"/>
                <a:gd name="connsiteY127" fmla="*/ 2493479 h 5303520"/>
                <a:gd name="connsiteX128" fmla="*/ 6051191 w 6318157"/>
                <a:gd name="connsiteY128" fmla="*/ 2478533 h 5303520"/>
                <a:gd name="connsiteX129" fmla="*/ 6053096 w 6318157"/>
                <a:gd name="connsiteY129" fmla="*/ 2394713 h 5303520"/>
                <a:gd name="connsiteX130" fmla="*/ 6027337 w 6318157"/>
                <a:gd name="connsiteY130" fmla="*/ 2429537 h 5303520"/>
                <a:gd name="connsiteX131" fmla="*/ 5994041 w 6318157"/>
                <a:gd name="connsiteY131" fmla="*/ 2371853 h 5303520"/>
                <a:gd name="connsiteX132" fmla="*/ 5976896 w 6318157"/>
                <a:gd name="connsiteY132" fmla="*/ 2232788 h 5303520"/>
                <a:gd name="connsiteX133" fmla="*/ 5915936 w 6318157"/>
                <a:gd name="connsiteY133" fmla="*/ 2234693 h 5303520"/>
                <a:gd name="connsiteX134" fmla="*/ 5892910 w 6318157"/>
                <a:gd name="connsiteY134" fmla="*/ 2169877 h 5303520"/>
                <a:gd name="connsiteX135" fmla="*/ 5813066 w 6318157"/>
                <a:gd name="connsiteY135" fmla="*/ 2200403 h 5303520"/>
                <a:gd name="connsiteX136" fmla="*/ 5752106 w 6318157"/>
                <a:gd name="connsiteY136" fmla="*/ 2166113 h 5303520"/>
                <a:gd name="connsiteX137" fmla="*/ 5719721 w 6318157"/>
                <a:gd name="connsiteY137" fmla="*/ 2187068 h 5303520"/>
                <a:gd name="connsiteX138" fmla="*/ 5653046 w 6318157"/>
                <a:gd name="connsiteY138" fmla="*/ 2169923 h 5303520"/>
                <a:gd name="connsiteX139" fmla="*/ 5677231 w 6318157"/>
                <a:gd name="connsiteY139" fmla="*/ 2146852 h 5303520"/>
                <a:gd name="connsiteX140" fmla="*/ 5628281 w 6318157"/>
                <a:gd name="connsiteY140" fmla="*/ 2105153 h 5303520"/>
                <a:gd name="connsiteX141" fmla="*/ 5488388 w 6318157"/>
                <a:gd name="connsiteY141" fmla="*/ 2108421 h 5303520"/>
                <a:gd name="connsiteX142" fmla="*/ 5453021 w 6318157"/>
                <a:gd name="connsiteY142" fmla="*/ 2187068 h 5303520"/>
                <a:gd name="connsiteX143" fmla="*/ 5472071 w 6318157"/>
                <a:gd name="connsiteY143" fmla="*/ 2234693 h 5303520"/>
                <a:gd name="connsiteX144" fmla="*/ 5422541 w 6318157"/>
                <a:gd name="connsiteY144" fmla="*/ 2248028 h 5303520"/>
                <a:gd name="connsiteX145" fmla="*/ 5451116 w 6318157"/>
                <a:gd name="connsiteY145" fmla="*/ 2293748 h 5303520"/>
                <a:gd name="connsiteX146" fmla="*/ 5516631 w 6318157"/>
                <a:gd name="connsiteY146" fmla="*/ 2288402 h 5303520"/>
                <a:gd name="connsiteX147" fmla="*/ 5523506 w 6318157"/>
                <a:gd name="connsiteY147" fmla="*/ 2339468 h 5303520"/>
                <a:gd name="connsiteX148" fmla="*/ 5399681 w 6318157"/>
                <a:gd name="connsiteY148" fmla="*/ 2505203 h 5303520"/>
                <a:gd name="connsiteX149" fmla="*/ 5360918 w 6318157"/>
                <a:gd name="connsiteY149" fmla="*/ 2654079 h 5303520"/>
                <a:gd name="connsiteX150" fmla="*/ 5346341 w 6318157"/>
                <a:gd name="connsiteY150" fmla="*/ 2575688 h 5303520"/>
                <a:gd name="connsiteX151" fmla="*/ 5304431 w 6318157"/>
                <a:gd name="connsiteY151" fmla="*/ 2575688 h 5303520"/>
                <a:gd name="connsiteX152" fmla="*/ 5273951 w 6318157"/>
                <a:gd name="connsiteY152" fmla="*/ 2518538 h 5303520"/>
                <a:gd name="connsiteX153" fmla="*/ 5203714 w 6318157"/>
                <a:gd name="connsiteY153" fmla="*/ 2560982 h 5303520"/>
                <a:gd name="connsiteX154" fmla="*/ 5070116 w 6318157"/>
                <a:gd name="connsiteY154" fmla="*/ 2501393 h 5303520"/>
                <a:gd name="connsiteX155" fmla="*/ 4991763 w 6318157"/>
                <a:gd name="connsiteY155" fmla="*/ 2533567 h 5303520"/>
                <a:gd name="connsiteX156" fmla="*/ 4904381 w 6318157"/>
                <a:gd name="connsiteY156" fmla="*/ 2524253 h 5303520"/>
                <a:gd name="connsiteX157" fmla="*/ 4875806 w 6318157"/>
                <a:gd name="connsiteY157" fmla="*/ 2455673 h 5303520"/>
                <a:gd name="connsiteX158" fmla="*/ 4803416 w 6318157"/>
                <a:gd name="connsiteY158" fmla="*/ 2444243 h 5303520"/>
                <a:gd name="connsiteX159" fmla="*/ 4822466 w 6318157"/>
                <a:gd name="connsiteY159" fmla="*/ 2369948 h 5303520"/>
                <a:gd name="connsiteX160" fmla="*/ 4731026 w 6318157"/>
                <a:gd name="connsiteY160" fmla="*/ 2301368 h 5303520"/>
                <a:gd name="connsiteX161" fmla="*/ 4699221 w 6318157"/>
                <a:gd name="connsiteY161" fmla="*/ 2324348 h 5303520"/>
                <a:gd name="connsiteX162" fmla="*/ 4637681 w 6318157"/>
                <a:gd name="connsiteY162" fmla="*/ 2288033 h 5303520"/>
                <a:gd name="connsiteX163" fmla="*/ 4660541 w 6318157"/>
                <a:gd name="connsiteY163" fmla="*/ 2213738 h 5303520"/>
                <a:gd name="connsiteX164" fmla="*/ 4433846 w 6318157"/>
                <a:gd name="connsiteY164" fmla="*/ 2230883 h 5303520"/>
                <a:gd name="connsiteX165" fmla="*/ 4373134 w 6318157"/>
                <a:gd name="connsiteY165" fmla="*/ 2212036 h 5303520"/>
                <a:gd name="connsiteX166" fmla="*/ 4323356 w 6318157"/>
                <a:gd name="connsiteY166" fmla="*/ 2248028 h 5303520"/>
                <a:gd name="connsiteX167" fmla="*/ 4273826 w 6318157"/>
                <a:gd name="connsiteY167" fmla="*/ 2168018 h 5303520"/>
                <a:gd name="connsiteX168" fmla="*/ 4201436 w 6318157"/>
                <a:gd name="connsiteY168" fmla="*/ 2152778 h 5303520"/>
                <a:gd name="connsiteX169" fmla="*/ 4087136 w 6318157"/>
                <a:gd name="connsiteY169" fmla="*/ 1998473 h 5303520"/>
                <a:gd name="connsiteX170" fmla="*/ 3705308 w 6318157"/>
                <a:gd name="connsiteY170" fmla="*/ 2035534 h 5303520"/>
                <a:gd name="connsiteX171" fmla="*/ 3641697 w 6318157"/>
                <a:gd name="connsiteY171" fmla="*/ 1677725 h 5303520"/>
                <a:gd name="connsiteX172" fmla="*/ 3458817 w 6318157"/>
                <a:gd name="connsiteY172" fmla="*/ 1526650 h 5303520"/>
                <a:gd name="connsiteX173" fmla="*/ 3593989 w 6318157"/>
                <a:gd name="connsiteY173" fmla="*/ 1343770 h 5303520"/>
                <a:gd name="connsiteX174" fmla="*/ 3601941 w 6318157"/>
                <a:gd name="connsiteY174" fmla="*/ 1097280 h 5303520"/>
                <a:gd name="connsiteX175" fmla="*/ 3148716 w 6318157"/>
                <a:gd name="connsiteY175" fmla="*/ 906448 h 5303520"/>
                <a:gd name="connsiteX176" fmla="*/ 2806810 w 6318157"/>
                <a:gd name="connsiteY176" fmla="*/ 834887 h 5303520"/>
                <a:gd name="connsiteX177" fmla="*/ 2600076 w 6318157"/>
                <a:gd name="connsiteY177" fmla="*/ 811033 h 5303520"/>
                <a:gd name="connsiteX178" fmla="*/ 2544417 w 6318157"/>
                <a:gd name="connsiteY178" fmla="*/ 580445 h 5303520"/>
                <a:gd name="connsiteX179" fmla="*/ 2464904 w 6318157"/>
                <a:gd name="connsiteY179" fmla="*/ 357808 h 5303520"/>
                <a:gd name="connsiteX180" fmla="*/ 2417196 w 6318157"/>
                <a:gd name="connsiteY180" fmla="*/ 230587 h 5303520"/>
                <a:gd name="connsiteX181" fmla="*/ 2496709 w 6318157"/>
                <a:gd name="connsiteY181" fmla="*/ 135172 h 5303520"/>
                <a:gd name="connsiteX0" fmla="*/ 2496709 w 6318157"/>
                <a:gd name="connsiteY0" fmla="*/ 135172 h 5303520"/>
                <a:gd name="connsiteX1" fmla="*/ 2393343 w 6318157"/>
                <a:gd name="connsiteY1" fmla="*/ 71561 h 5303520"/>
                <a:gd name="connsiteX2" fmla="*/ 2210463 w 6318157"/>
                <a:gd name="connsiteY2" fmla="*/ 79513 h 5303520"/>
                <a:gd name="connsiteX3" fmla="*/ 2059388 w 6318157"/>
                <a:gd name="connsiteY3" fmla="*/ 0 h 5303520"/>
                <a:gd name="connsiteX4" fmla="*/ 1908313 w 6318157"/>
                <a:gd name="connsiteY4" fmla="*/ 103367 h 5303520"/>
                <a:gd name="connsiteX5" fmla="*/ 1884459 w 6318157"/>
                <a:gd name="connsiteY5" fmla="*/ 310101 h 5303520"/>
                <a:gd name="connsiteX6" fmla="*/ 1773141 w 6318157"/>
                <a:gd name="connsiteY6" fmla="*/ 294198 h 5303520"/>
                <a:gd name="connsiteX7" fmla="*/ 1606163 w 6318157"/>
                <a:gd name="connsiteY7" fmla="*/ 318052 h 5303520"/>
                <a:gd name="connsiteX8" fmla="*/ 1391478 w 6318157"/>
                <a:gd name="connsiteY8" fmla="*/ 190831 h 5303520"/>
                <a:gd name="connsiteX9" fmla="*/ 1256306 w 6318157"/>
                <a:gd name="connsiteY9" fmla="*/ 190831 h 5303520"/>
                <a:gd name="connsiteX10" fmla="*/ 1208598 w 6318157"/>
                <a:gd name="connsiteY10" fmla="*/ 381662 h 5303520"/>
                <a:gd name="connsiteX11" fmla="*/ 1041621 w 6318157"/>
                <a:gd name="connsiteY11" fmla="*/ 548640 h 5303520"/>
                <a:gd name="connsiteX12" fmla="*/ 930303 w 6318157"/>
                <a:gd name="connsiteY12" fmla="*/ 628153 h 5303520"/>
                <a:gd name="connsiteX13" fmla="*/ 842838 w 6318157"/>
                <a:gd name="connsiteY13" fmla="*/ 572494 h 5303520"/>
                <a:gd name="connsiteX14" fmla="*/ 747423 w 6318157"/>
                <a:gd name="connsiteY14" fmla="*/ 755374 h 5303520"/>
                <a:gd name="connsiteX15" fmla="*/ 222636 w 6318157"/>
                <a:gd name="connsiteY15" fmla="*/ 930302 h 5303520"/>
                <a:gd name="connsiteX16" fmla="*/ 254442 w 6318157"/>
                <a:gd name="connsiteY16" fmla="*/ 1073426 h 5303520"/>
                <a:gd name="connsiteX17" fmla="*/ 302149 w 6318157"/>
                <a:gd name="connsiteY17" fmla="*/ 1256306 h 5303520"/>
                <a:gd name="connsiteX18" fmla="*/ 341906 w 6318157"/>
                <a:gd name="connsiteY18" fmla="*/ 1288111 h 5303520"/>
                <a:gd name="connsiteX19" fmla="*/ 508883 w 6318157"/>
                <a:gd name="connsiteY19" fmla="*/ 1319916 h 5303520"/>
                <a:gd name="connsiteX20" fmla="*/ 532737 w 6318157"/>
                <a:gd name="connsiteY20" fmla="*/ 1542553 h 5303520"/>
                <a:gd name="connsiteX21" fmla="*/ 930303 w 6318157"/>
                <a:gd name="connsiteY21" fmla="*/ 1717481 h 5303520"/>
                <a:gd name="connsiteX22" fmla="*/ 818984 w 6318157"/>
                <a:gd name="connsiteY22" fmla="*/ 1844702 h 5303520"/>
                <a:gd name="connsiteX23" fmla="*/ 644056 w 6318157"/>
                <a:gd name="connsiteY23" fmla="*/ 1828800 h 5303520"/>
                <a:gd name="connsiteX24" fmla="*/ 636104 w 6318157"/>
                <a:gd name="connsiteY24" fmla="*/ 2075290 h 5303520"/>
                <a:gd name="connsiteX25" fmla="*/ 755374 w 6318157"/>
                <a:gd name="connsiteY25" fmla="*/ 2178657 h 5303520"/>
                <a:gd name="connsiteX26" fmla="*/ 818984 w 6318157"/>
                <a:gd name="connsiteY26" fmla="*/ 2289975 h 5303520"/>
                <a:gd name="connsiteX27" fmla="*/ 818984 w 6318157"/>
                <a:gd name="connsiteY27" fmla="*/ 2329732 h 5303520"/>
                <a:gd name="connsiteX28" fmla="*/ 580445 w 6318157"/>
                <a:gd name="connsiteY28" fmla="*/ 2361537 h 5303520"/>
                <a:gd name="connsiteX29" fmla="*/ 485029 w 6318157"/>
                <a:gd name="connsiteY29" fmla="*/ 2393342 h 5303520"/>
                <a:gd name="connsiteX30" fmla="*/ 437322 w 6318157"/>
                <a:gd name="connsiteY30" fmla="*/ 2544417 h 5303520"/>
                <a:gd name="connsiteX31" fmla="*/ 238539 w 6318157"/>
                <a:gd name="connsiteY31" fmla="*/ 2615979 h 5303520"/>
                <a:gd name="connsiteX32" fmla="*/ 294198 w 6318157"/>
                <a:gd name="connsiteY32" fmla="*/ 2687541 h 5303520"/>
                <a:gd name="connsiteX33" fmla="*/ 405516 w 6318157"/>
                <a:gd name="connsiteY33" fmla="*/ 2727297 h 5303520"/>
                <a:gd name="connsiteX34" fmla="*/ 349857 w 6318157"/>
                <a:gd name="connsiteY34" fmla="*/ 2854518 h 5303520"/>
                <a:gd name="connsiteX35" fmla="*/ 206734 w 6318157"/>
                <a:gd name="connsiteY35" fmla="*/ 3021495 h 5303520"/>
                <a:gd name="connsiteX36" fmla="*/ 166977 w 6318157"/>
                <a:gd name="connsiteY36" fmla="*/ 3260034 h 5303520"/>
                <a:gd name="connsiteX37" fmla="*/ 103367 w 6318157"/>
                <a:gd name="connsiteY37" fmla="*/ 3450866 h 5303520"/>
                <a:gd name="connsiteX38" fmla="*/ 0 w 6318157"/>
                <a:gd name="connsiteY38" fmla="*/ 3570135 h 5303520"/>
                <a:gd name="connsiteX39" fmla="*/ 0 w 6318157"/>
                <a:gd name="connsiteY39" fmla="*/ 3649648 h 5303520"/>
                <a:gd name="connsiteX40" fmla="*/ 15903 w 6318157"/>
                <a:gd name="connsiteY40" fmla="*/ 3729161 h 5303520"/>
                <a:gd name="connsiteX41" fmla="*/ 127221 w 6318157"/>
                <a:gd name="connsiteY41" fmla="*/ 3745064 h 5303520"/>
                <a:gd name="connsiteX42" fmla="*/ 190831 w 6318157"/>
                <a:gd name="connsiteY42" fmla="*/ 3641697 h 5303520"/>
                <a:gd name="connsiteX43" fmla="*/ 326003 w 6318157"/>
                <a:gd name="connsiteY43" fmla="*/ 3586038 h 5303520"/>
                <a:gd name="connsiteX44" fmla="*/ 326003 w 6318157"/>
                <a:gd name="connsiteY44" fmla="*/ 3586038 h 5303520"/>
                <a:gd name="connsiteX45" fmla="*/ 445273 w 6318157"/>
                <a:gd name="connsiteY45" fmla="*/ 3705307 h 5303520"/>
                <a:gd name="connsiteX46" fmla="*/ 413468 w 6318157"/>
                <a:gd name="connsiteY46" fmla="*/ 3760967 h 5303520"/>
                <a:gd name="connsiteX47" fmla="*/ 357809 w 6318157"/>
                <a:gd name="connsiteY47" fmla="*/ 4174434 h 5303520"/>
                <a:gd name="connsiteX48" fmla="*/ 556591 w 6318157"/>
                <a:gd name="connsiteY48" fmla="*/ 3991554 h 5303520"/>
                <a:gd name="connsiteX49" fmla="*/ 620202 w 6318157"/>
                <a:gd name="connsiteY49" fmla="*/ 4023360 h 5303520"/>
                <a:gd name="connsiteX50" fmla="*/ 723569 w 6318157"/>
                <a:gd name="connsiteY50" fmla="*/ 4039262 h 5303520"/>
                <a:gd name="connsiteX51" fmla="*/ 795130 w 6318157"/>
                <a:gd name="connsiteY51" fmla="*/ 4150581 h 5303520"/>
                <a:gd name="connsiteX52" fmla="*/ 1025718 w 6318157"/>
                <a:gd name="connsiteY52" fmla="*/ 4253947 h 5303520"/>
                <a:gd name="connsiteX53" fmla="*/ 1176793 w 6318157"/>
                <a:gd name="connsiteY53" fmla="*/ 4500438 h 5303520"/>
                <a:gd name="connsiteX54" fmla="*/ 1144988 w 6318157"/>
                <a:gd name="connsiteY54" fmla="*/ 4595854 h 5303520"/>
                <a:gd name="connsiteX55" fmla="*/ 1614115 w 6318157"/>
                <a:gd name="connsiteY55" fmla="*/ 4842344 h 5303520"/>
                <a:gd name="connsiteX56" fmla="*/ 1614115 w 6318157"/>
                <a:gd name="connsiteY56" fmla="*/ 4993419 h 5303520"/>
                <a:gd name="connsiteX57" fmla="*/ 1614115 w 6318157"/>
                <a:gd name="connsiteY57" fmla="*/ 5128591 h 5303520"/>
                <a:gd name="connsiteX58" fmla="*/ 1653871 w 6318157"/>
                <a:gd name="connsiteY58" fmla="*/ 5255812 h 5303520"/>
                <a:gd name="connsiteX59" fmla="*/ 1844703 w 6318157"/>
                <a:gd name="connsiteY59" fmla="*/ 5303520 h 5303520"/>
                <a:gd name="connsiteX60" fmla="*/ 1844703 w 6318157"/>
                <a:gd name="connsiteY60" fmla="*/ 5303520 h 5303520"/>
                <a:gd name="connsiteX61" fmla="*/ 1971923 w 6318157"/>
                <a:gd name="connsiteY61" fmla="*/ 5247861 h 5303520"/>
                <a:gd name="connsiteX62" fmla="*/ 2115047 w 6318157"/>
                <a:gd name="connsiteY62" fmla="*/ 5239909 h 5303520"/>
                <a:gd name="connsiteX63" fmla="*/ 2170706 w 6318157"/>
                <a:gd name="connsiteY63" fmla="*/ 5144494 h 5303520"/>
                <a:gd name="connsiteX64" fmla="*/ 2083242 w 6318157"/>
                <a:gd name="connsiteY64" fmla="*/ 5080883 h 5303520"/>
                <a:gd name="connsiteX65" fmla="*/ 2011680 w 6318157"/>
                <a:gd name="connsiteY65" fmla="*/ 5033175 h 5303520"/>
                <a:gd name="connsiteX66" fmla="*/ 1932167 w 6318157"/>
                <a:gd name="connsiteY66" fmla="*/ 4937760 h 5303520"/>
                <a:gd name="connsiteX67" fmla="*/ 1884459 w 6318157"/>
                <a:gd name="connsiteY67" fmla="*/ 4834393 h 5303520"/>
                <a:gd name="connsiteX68" fmla="*/ 1940118 w 6318157"/>
                <a:gd name="connsiteY68" fmla="*/ 4770782 h 5303520"/>
                <a:gd name="connsiteX69" fmla="*/ 2226365 w 6318157"/>
                <a:gd name="connsiteY69" fmla="*/ 4683318 h 5303520"/>
                <a:gd name="connsiteX70" fmla="*/ 2313829 w 6318157"/>
                <a:gd name="connsiteY70" fmla="*/ 4707172 h 5303520"/>
                <a:gd name="connsiteX71" fmla="*/ 2449002 w 6318157"/>
                <a:gd name="connsiteY71" fmla="*/ 4731026 h 5303520"/>
                <a:gd name="connsiteX72" fmla="*/ 2504661 w 6318157"/>
                <a:gd name="connsiteY72" fmla="*/ 4826441 h 5303520"/>
                <a:gd name="connsiteX73" fmla="*/ 2584174 w 6318157"/>
                <a:gd name="connsiteY73" fmla="*/ 4818490 h 5303520"/>
                <a:gd name="connsiteX74" fmla="*/ 2798859 w 6318157"/>
                <a:gd name="connsiteY74" fmla="*/ 4818490 h 5303520"/>
                <a:gd name="connsiteX75" fmla="*/ 2934031 w 6318157"/>
                <a:gd name="connsiteY75" fmla="*/ 4945711 h 5303520"/>
                <a:gd name="connsiteX76" fmla="*/ 2910177 w 6318157"/>
                <a:gd name="connsiteY76" fmla="*/ 5136542 h 5303520"/>
                <a:gd name="connsiteX77" fmla="*/ 2981739 w 6318157"/>
                <a:gd name="connsiteY77" fmla="*/ 5080883 h 5303520"/>
                <a:gd name="connsiteX78" fmla="*/ 3101009 w 6318157"/>
                <a:gd name="connsiteY78" fmla="*/ 5144494 h 5303520"/>
                <a:gd name="connsiteX79" fmla="*/ 3164619 w 6318157"/>
                <a:gd name="connsiteY79" fmla="*/ 4842344 h 5303520"/>
                <a:gd name="connsiteX80" fmla="*/ 3116911 w 6318157"/>
                <a:gd name="connsiteY80" fmla="*/ 4476584 h 5303520"/>
                <a:gd name="connsiteX81" fmla="*/ 3156668 w 6318157"/>
                <a:gd name="connsiteY81" fmla="*/ 4365266 h 5303520"/>
                <a:gd name="connsiteX82" fmla="*/ 3323645 w 6318157"/>
                <a:gd name="connsiteY82" fmla="*/ 4301655 h 5303520"/>
                <a:gd name="connsiteX83" fmla="*/ 3482671 w 6318157"/>
                <a:gd name="connsiteY83" fmla="*/ 4253947 h 5303520"/>
                <a:gd name="connsiteX84" fmla="*/ 3570136 w 6318157"/>
                <a:gd name="connsiteY84" fmla="*/ 4333461 h 5303520"/>
                <a:gd name="connsiteX85" fmla="*/ 3530379 w 6318157"/>
                <a:gd name="connsiteY85" fmla="*/ 4444779 h 5303520"/>
                <a:gd name="connsiteX86" fmla="*/ 3546282 w 6318157"/>
                <a:gd name="connsiteY86" fmla="*/ 4548146 h 5303520"/>
                <a:gd name="connsiteX87" fmla="*/ 3609892 w 6318157"/>
                <a:gd name="connsiteY87" fmla="*/ 4603805 h 5303520"/>
                <a:gd name="connsiteX88" fmla="*/ 3673503 w 6318157"/>
                <a:gd name="connsiteY88" fmla="*/ 4611756 h 5303520"/>
                <a:gd name="connsiteX89" fmla="*/ 3745064 w 6318157"/>
                <a:gd name="connsiteY89" fmla="*/ 4746928 h 5303520"/>
                <a:gd name="connsiteX90" fmla="*/ 4071068 w 6318157"/>
                <a:gd name="connsiteY90" fmla="*/ 4691269 h 5303520"/>
                <a:gd name="connsiteX91" fmla="*/ 4397071 w 6318157"/>
                <a:gd name="connsiteY91" fmla="*/ 4659464 h 5303520"/>
                <a:gd name="connsiteX92" fmla="*/ 4436828 w 6318157"/>
                <a:gd name="connsiteY92" fmla="*/ 4762831 h 5303520"/>
                <a:gd name="connsiteX93" fmla="*/ 4500438 w 6318157"/>
                <a:gd name="connsiteY93" fmla="*/ 4731026 h 5303520"/>
                <a:gd name="connsiteX94" fmla="*/ 4595854 w 6318157"/>
                <a:gd name="connsiteY94" fmla="*/ 4659464 h 5303520"/>
                <a:gd name="connsiteX95" fmla="*/ 4659464 w 6318157"/>
                <a:gd name="connsiteY95" fmla="*/ 4500438 h 5303520"/>
                <a:gd name="connsiteX96" fmla="*/ 4683318 w 6318157"/>
                <a:gd name="connsiteY96" fmla="*/ 4277801 h 5303520"/>
                <a:gd name="connsiteX97" fmla="*/ 4516341 w 6318157"/>
                <a:gd name="connsiteY97" fmla="*/ 4222142 h 5303520"/>
                <a:gd name="connsiteX98" fmla="*/ 4548146 w 6318157"/>
                <a:gd name="connsiteY98" fmla="*/ 4047214 h 5303520"/>
                <a:gd name="connsiteX99" fmla="*/ 4619708 w 6318157"/>
                <a:gd name="connsiteY99" fmla="*/ 3991554 h 5303520"/>
                <a:gd name="connsiteX100" fmla="*/ 4738977 w 6318157"/>
                <a:gd name="connsiteY100" fmla="*/ 3856382 h 5303520"/>
                <a:gd name="connsiteX101" fmla="*/ 4826442 w 6318157"/>
                <a:gd name="connsiteY101" fmla="*/ 3737113 h 5303520"/>
                <a:gd name="connsiteX102" fmla="*/ 4929809 w 6318157"/>
                <a:gd name="connsiteY102" fmla="*/ 3824577 h 5303520"/>
                <a:gd name="connsiteX103" fmla="*/ 4921857 w 6318157"/>
                <a:gd name="connsiteY103" fmla="*/ 3991554 h 5303520"/>
                <a:gd name="connsiteX104" fmla="*/ 4977516 w 6318157"/>
                <a:gd name="connsiteY104" fmla="*/ 4015408 h 5303520"/>
                <a:gd name="connsiteX105" fmla="*/ 5025224 w 6318157"/>
                <a:gd name="connsiteY105" fmla="*/ 3919993 h 5303520"/>
                <a:gd name="connsiteX106" fmla="*/ 5072932 w 6318157"/>
                <a:gd name="connsiteY106" fmla="*/ 3919993 h 5303520"/>
                <a:gd name="connsiteX107" fmla="*/ 5144494 w 6318157"/>
                <a:gd name="connsiteY107" fmla="*/ 3816626 h 5303520"/>
                <a:gd name="connsiteX108" fmla="*/ 5160396 w 6318157"/>
                <a:gd name="connsiteY108" fmla="*/ 3745064 h 5303520"/>
                <a:gd name="connsiteX109" fmla="*/ 5390984 w 6318157"/>
                <a:gd name="connsiteY109" fmla="*/ 3697356 h 5303520"/>
                <a:gd name="connsiteX110" fmla="*/ 5486400 w 6318157"/>
                <a:gd name="connsiteY110" fmla="*/ 3593989 h 5303520"/>
                <a:gd name="connsiteX111" fmla="*/ 5390984 w 6318157"/>
                <a:gd name="connsiteY111" fmla="*/ 3530379 h 5303520"/>
                <a:gd name="connsiteX112" fmla="*/ 5343276 w 6318157"/>
                <a:gd name="connsiteY112" fmla="*/ 3291840 h 5303520"/>
                <a:gd name="connsiteX113" fmla="*/ 5478449 w 6318157"/>
                <a:gd name="connsiteY113" fmla="*/ 3021495 h 5303520"/>
                <a:gd name="connsiteX114" fmla="*/ 5820355 w 6318157"/>
                <a:gd name="connsiteY114" fmla="*/ 2949934 h 5303520"/>
                <a:gd name="connsiteX115" fmla="*/ 6020959 w 6318157"/>
                <a:gd name="connsiteY115" fmla="*/ 2817743 h 5303520"/>
                <a:gd name="connsiteX116" fmla="*/ 6058811 w 6318157"/>
                <a:gd name="connsiteY116" fmla="*/ 2840189 h 5303520"/>
                <a:gd name="connsiteX117" fmla="*/ 6114056 w 6318157"/>
                <a:gd name="connsiteY117" fmla="*/ 2819234 h 5303520"/>
                <a:gd name="connsiteX118" fmla="*/ 6152156 w 6318157"/>
                <a:gd name="connsiteY118" fmla="*/ 2849714 h 5303520"/>
                <a:gd name="connsiteX119" fmla="*/ 6260741 w 6318157"/>
                <a:gd name="connsiteY119" fmla="*/ 2828759 h 5303520"/>
                <a:gd name="connsiteX120" fmla="*/ 6292298 w 6318157"/>
                <a:gd name="connsiteY120" fmla="*/ 2839444 h 5303520"/>
                <a:gd name="connsiteX121" fmla="*/ 6304556 w 6318157"/>
                <a:gd name="connsiteY121" fmla="*/ 2798279 h 5303520"/>
                <a:gd name="connsiteX122" fmla="*/ 6306461 w 6318157"/>
                <a:gd name="connsiteY122" fmla="*/ 2769704 h 5303520"/>
                <a:gd name="connsiteX123" fmla="*/ 6317891 w 6318157"/>
                <a:gd name="connsiteY123" fmla="*/ 2758274 h 5303520"/>
                <a:gd name="connsiteX124" fmla="*/ 6268361 w 6318157"/>
                <a:gd name="connsiteY124" fmla="*/ 2735414 h 5303520"/>
                <a:gd name="connsiteX125" fmla="*/ 6220736 w 6318157"/>
                <a:gd name="connsiteY125" fmla="*/ 2503749 h 5303520"/>
                <a:gd name="connsiteX126" fmla="*/ 6169301 w 6318157"/>
                <a:gd name="connsiteY126" fmla="*/ 2529968 h 5303520"/>
                <a:gd name="connsiteX127" fmla="*/ 6119771 w 6318157"/>
                <a:gd name="connsiteY127" fmla="*/ 2493479 h 5303520"/>
                <a:gd name="connsiteX128" fmla="*/ 6051191 w 6318157"/>
                <a:gd name="connsiteY128" fmla="*/ 2478533 h 5303520"/>
                <a:gd name="connsiteX129" fmla="*/ 6053096 w 6318157"/>
                <a:gd name="connsiteY129" fmla="*/ 2394713 h 5303520"/>
                <a:gd name="connsiteX130" fmla="*/ 6027337 w 6318157"/>
                <a:gd name="connsiteY130" fmla="*/ 2429537 h 5303520"/>
                <a:gd name="connsiteX131" fmla="*/ 5994041 w 6318157"/>
                <a:gd name="connsiteY131" fmla="*/ 2371853 h 5303520"/>
                <a:gd name="connsiteX132" fmla="*/ 5976896 w 6318157"/>
                <a:gd name="connsiteY132" fmla="*/ 2232788 h 5303520"/>
                <a:gd name="connsiteX133" fmla="*/ 5915936 w 6318157"/>
                <a:gd name="connsiteY133" fmla="*/ 2234693 h 5303520"/>
                <a:gd name="connsiteX134" fmla="*/ 5892910 w 6318157"/>
                <a:gd name="connsiteY134" fmla="*/ 2169877 h 5303520"/>
                <a:gd name="connsiteX135" fmla="*/ 5813066 w 6318157"/>
                <a:gd name="connsiteY135" fmla="*/ 2200403 h 5303520"/>
                <a:gd name="connsiteX136" fmla="*/ 5752106 w 6318157"/>
                <a:gd name="connsiteY136" fmla="*/ 2166113 h 5303520"/>
                <a:gd name="connsiteX137" fmla="*/ 5719721 w 6318157"/>
                <a:gd name="connsiteY137" fmla="*/ 2187068 h 5303520"/>
                <a:gd name="connsiteX138" fmla="*/ 5653046 w 6318157"/>
                <a:gd name="connsiteY138" fmla="*/ 2169923 h 5303520"/>
                <a:gd name="connsiteX139" fmla="*/ 5677231 w 6318157"/>
                <a:gd name="connsiteY139" fmla="*/ 2146852 h 5303520"/>
                <a:gd name="connsiteX140" fmla="*/ 5628281 w 6318157"/>
                <a:gd name="connsiteY140" fmla="*/ 2105153 h 5303520"/>
                <a:gd name="connsiteX141" fmla="*/ 5488388 w 6318157"/>
                <a:gd name="connsiteY141" fmla="*/ 2108421 h 5303520"/>
                <a:gd name="connsiteX142" fmla="*/ 5453021 w 6318157"/>
                <a:gd name="connsiteY142" fmla="*/ 2187068 h 5303520"/>
                <a:gd name="connsiteX143" fmla="*/ 5472071 w 6318157"/>
                <a:gd name="connsiteY143" fmla="*/ 2234693 h 5303520"/>
                <a:gd name="connsiteX144" fmla="*/ 5422541 w 6318157"/>
                <a:gd name="connsiteY144" fmla="*/ 2248028 h 5303520"/>
                <a:gd name="connsiteX145" fmla="*/ 5451116 w 6318157"/>
                <a:gd name="connsiteY145" fmla="*/ 2293748 h 5303520"/>
                <a:gd name="connsiteX146" fmla="*/ 5516631 w 6318157"/>
                <a:gd name="connsiteY146" fmla="*/ 2288402 h 5303520"/>
                <a:gd name="connsiteX147" fmla="*/ 5523506 w 6318157"/>
                <a:gd name="connsiteY147" fmla="*/ 2339468 h 5303520"/>
                <a:gd name="connsiteX148" fmla="*/ 5399681 w 6318157"/>
                <a:gd name="connsiteY148" fmla="*/ 2505203 h 5303520"/>
                <a:gd name="connsiteX149" fmla="*/ 5360918 w 6318157"/>
                <a:gd name="connsiteY149" fmla="*/ 2654079 h 5303520"/>
                <a:gd name="connsiteX150" fmla="*/ 5346341 w 6318157"/>
                <a:gd name="connsiteY150" fmla="*/ 2575688 h 5303520"/>
                <a:gd name="connsiteX151" fmla="*/ 5304431 w 6318157"/>
                <a:gd name="connsiteY151" fmla="*/ 2575688 h 5303520"/>
                <a:gd name="connsiteX152" fmla="*/ 5273951 w 6318157"/>
                <a:gd name="connsiteY152" fmla="*/ 2518538 h 5303520"/>
                <a:gd name="connsiteX153" fmla="*/ 5203714 w 6318157"/>
                <a:gd name="connsiteY153" fmla="*/ 2560982 h 5303520"/>
                <a:gd name="connsiteX154" fmla="*/ 5070116 w 6318157"/>
                <a:gd name="connsiteY154" fmla="*/ 2501393 h 5303520"/>
                <a:gd name="connsiteX155" fmla="*/ 4991763 w 6318157"/>
                <a:gd name="connsiteY155" fmla="*/ 2533567 h 5303520"/>
                <a:gd name="connsiteX156" fmla="*/ 4904381 w 6318157"/>
                <a:gd name="connsiteY156" fmla="*/ 2524253 h 5303520"/>
                <a:gd name="connsiteX157" fmla="*/ 4875806 w 6318157"/>
                <a:gd name="connsiteY157" fmla="*/ 2455673 h 5303520"/>
                <a:gd name="connsiteX158" fmla="*/ 4803416 w 6318157"/>
                <a:gd name="connsiteY158" fmla="*/ 2444243 h 5303520"/>
                <a:gd name="connsiteX159" fmla="*/ 4822466 w 6318157"/>
                <a:gd name="connsiteY159" fmla="*/ 2369948 h 5303520"/>
                <a:gd name="connsiteX160" fmla="*/ 4731026 w 6318157"/>
                <a:gd name="connsiteY160" fmla="*/ 2301368 h 5303520"/>
                <a:gd name="connsiteX161" fmla="*/ 4699221 w 6318157"/>
                <a:gd name="connsiteY161" fmla="*/ 2324348 h 5303520"/>
                <a:gd name="connsiteX162" fmla="*/ 4637681 w 6318157"/>
                <a:gd name="connsiteY162" fmla="*/ 2288033 h 5303520"/>
                <a:gd name="connsiteX163" fmla="*/ 4660541 w 6318157"/>
                <a:gd name="connsiteY163" fmla="*/ 2213738 h 5303520"/>
                <a:gd name="connsiteX164" fmla="*/ 4433846 w 6318157"/>
                <a:gd name="connsiteY164" fmla="*/ 2230883 h 5303520"/>
                <a:gd name="connsiteX165" fmla="*/ 4373134 w 6318157"/>
                <a:gd name="connsiteY165" fmla="*/ 2212036 h 5303520"/>
                <a:gd name="connsiteX166" fmla="*/ 4323356 w 6318157"/>
                <a:gd name="connsiteY166" fmla="*/ 2248028 h 5303520"/>
                <a:gd name="connsiteX167" fmla="*/ 4273826 w 6318157"/>
                <a:gd name="connsiteY167" fmla="*/ 2168018 h 5303520"/>
                <a:gd name="connsiteX168" fmla="*/ 4201436 w 6318157"/>
                <a:gd name="connsiteY168" fmla="*/ 2152778 h 5303520"/>
                <a:gd name="connsiteX169" fmla="*/ 4087136 w 6318157"/>
                <a:gd name="connsiteY169" fmla="*/ 1998473 h 5303520"/>
                <a:gd name="connsiteX170" fmla="*/ 3705308 w 6318157"/>
                <a:gd name="connsiteY170" fmla="*/ 2035534 h 5303520"/>
                <a:gd name="connsiteX171" fmla="*/ 3641697 w 6318157"/>
                <a:gd name="connsiteY171" fmla="*/ 1677725 h 5303520"/>
                <a:gd name="connsiteX172" fmla="*/ 3458817 w 6318157"/>
                <a:gd name="connsiteY172" fmla="*/ 1526650 h 5303520"/>
                <a:gd name="connsiteX173" fmla="*/ 3593989 w 6318157"/>
                <a:gd name="connsiteY173" fmla="*/ 1343770 h 5303520"/>
                <a:gd name="connsiteX174" fmla="*/ 3601941 w 6318157"/>
                <a:gd name="connsiteY174" fmla="*/ 1097280 h 5303520"/>
                <a:gd name="connsiteX175" fmla="*/ 3148716 w 6318157"/>
                <a:gd name="connsiteY175" fmla="*/ 906448 h 5303520"/>
                <a:gd name="connsiteX176" fmla="*/ 2806810 w 6318157"/>
                <a:gd name="connsiteY176" fmla="*/ 834887 h 5303520"/>
                <a:gd name="connsiteX177" fmla="*/ 2600076 w 6318157"/>
                <a:gd name="connsiteY177" fmla="*/ 811033 h 5303520"/>
                <a:gd name="connsiteX178" fmla="*/ 2544417 w 6318157"/>
                <a:gd name="connsiteY178" fmla="*/ 580445 h 5303520"/>
                <a:gd name="connsiteX179" fmla="*/ 2464904 w 6318157"/>
                <a:gd name="connsiteY179" fmla="*/ 357808 h 5303520"/>
                <a:gd name="connsiteX180" fmla="*/ 2417196 w 6318157"/>
                <a:gd name="connsiteY180" fmla="*/ 230587 h 5303520"/>
                <a:gd name="connsiteX181" fmla="*/ 2496709 w 6318157"/>
                <a:gd name="connsiteY181" fmla="*/ 135172 h 5303520"/>
                <a:gd name="connsiteX0" fmla="*/ 2496709 w 6318157"/>
                <a:gd name="connsiteY0" fmla="*/ 135172 h 5303520"/>
                <a:gd name="connsiteX1" fmla="*/ 2393343 w 6318157"/>
                <a:gd name="connsiteY1" fmla="*/ 71561 h 5303520"/>
                <a:gd name="connsiteX2" fmla="*/ 2210463 w 6318157"/>
                <a:gd name="connsiteY2" fmla="*/ 79513 h 5303520"/>
                <a:gd name="connsiteX3" fmla="*/ 2059388 w 6318157"/>
                <a:gd name="connsiteY3" fmla="*/ 0 h 5303520"/>
                <a:gd name="connsiteX4" fmla="*/ 1908313 w 6318157"/>
                <a:gd name="connsiteY4" fmla="*/ 103367 h 5303520"/>
                <a:gd name="connsiteX5" fmla="*/ 1884459 w 6318157"/>
                <a:gd name="connsiteY5" fmla="*/ 310101 h 5303520"/>
                <a:gd name="connsiteX6" fmla="*/ 1773141 w 6318157"/>
                <a:gd name="connsiteY6" fmla="*/ 294198 h 5303520"/>
                <a:gd name="connsiteX7" fmla="*/ 1606163 w 6318157"/>
                <a:gd name="connsiteY7" fmla="*/ 318052 h 5303520"/>
                <a:gd name="connsiteX8" fmla="*/ 1391478 w 6318157"/>
                <a:gd name="connsiteY8" fmla="*/ 190831 h 5303520"/>
                <a:gd name="connsiteX9" fmla="*/ 1256306 w 6318157"/>
                <a:gd name="connsiteY9" fmla="*/ 190831 h 5303520"/>
                <a:gd name="connsiteX10" fmla="*/ 1208598 w 6318157"/>
                <a:gd name="connsiteY10" fmla="*/ 381662 h 5303520"/>
                <a:gd name="connsiteX11" fmla="*/ 1041621 w 6318157"/>
                <a:gd name="connsiteY11" fmla="*/ 548640 h 5303520"/>
                <a:gd name="connsiteX12" fmla="*/ 930303 w 6318157"/>
                <a:gd name="connsiteY12" fmla="*/ 628153 h 5303520"/>
                <a:gd name="connsiteX13" fmla="*/ 842838 w 6318157"/>
                <a:gd name="connsiteY13" fmla="*/ 572494 h 5303520"/>
                <a:gd name="connsiteX14" fmla="*/ 747423 w 6318157"/>
                <a:gd name="connsiteY14" fmla="*/ 755374 h 5303520"/>
                <a:gd name="connsiteX15" fmla="*/ 222636 w 6318157"/>
                <a:gd name="connsiteY15" fmla="*/ 930302 h 5303520"/>
                <a:gd name="connsiteX16" fmla="*/ 254442 w 6318157"/>
                <a:gd name="connsiteY16" fmla="*/ 1073426 h 5303520"/>
                <a:gd name="connsiteX17" fmla="*/ 302149 w 6318157"/>
                <a:gd name="connsiteY17" fmla="*/ 1256306 h 5303520"/>
                <a:gd name="connsiteX18" fmla="*/ 341906 w 6318157"/>
                <a:gd name="connsiteY18" fmla="*/ 1288111 h 5303520"/>
                <a:gd name="connsiteX19" fmla="*/ 508883 w 6318157"/>
                <a:gd name="connsiteY19" fmla="*/ 1319916 h 5303520"/>
                <a:gd name="connsiteX20" fmla="*/ 532737 w 6318157"/>
                <a:gd name="connsiteY20" fmla="*/ 1542553 h 5303520"/>
                <a:gd name="connsiteX21" fmla="*/ 930303 w 6318157"/>
                <a:gd name="connsiteY21" fmla="*/ 1717481 h 5303520"/>
                <a:gd name="connsiteX22" fmla="*/ 818984 w 6318157"/>
                <a:gd name="connsiteY22" fmla="*/ 1844702 h 5303520"/>
                <a:gd name="connsiteX23" fmla="*/ 644056 w 6318157"/>
                <a:gd name="connsiteY23" fmla="*/ 1828800 h 5303520"/>
                <a:gd name="connsiteX24" fmla="*/ 636104 w 6318157"/>
                <a:gd name="connsiteY24" fmla="*/ 2075290 h 5303520"/>
                <a:gd name="connsiteX25" fmla="*/ 755374 w 6318157"/>
                <a:gd name="connsiteY25" fmla="*/ 2178657 h 5303520"/>
                <a:gd name="connsiteX26" fmla="*/ 818984 w 6318157"/>
                <a:gd name="connsiteY26" fmla="*/ 2289975 h 5303520"/>
                <a:gd name="connsiteX27" fmla="*/ 818984 w 6318157"/>
                <a:gd name="connsiteY27" fmla="*/ 2329732 h 5303520"/>
                <a:gd name="connsiteX28" fmla="*/ 580445 w 6318157"/>
                <a:gd name="connsiteY28" fmla="*/ 2361537 h 5303520"/>
                <a:gd name="connsiteX29" fmla="*/ 485029 w 6318157"/>
                <a:gd name="connsiteY29" fmla="*/ 2393342 h 5303520"/>
                <a:gd name="connsiteX30" fmla="*/ 437322 w 6318157"/>
                <a:gd name="connsiteY30" fmla="*/ 2544417 h 5303520"/>
                <a:gd name="connsiteX31" fmla="*/ 238539 w 6318157"/>
                <a:gd name="connsiteY31" fmla="*/ 2615979 h 5303520"/>
                <a:gd name="connsiteX32" fmla="*/ 294198 w 6318157"/>
                <a:gd name="connsiteY32" fmla="*/ 2687541 h 5303520"/>
                <a:gd name="connsiteX33" fmla="*/ 405516 w 6318157"/>
                <a:gd name="connsiteY33" fmla="*/ 2727297 h 5303520"/>
                <a:gd name="connsiteX34" fmla="*/ 349857 w 6318157"/>
                <a:gd name="connsiteY34" fmla="*/ 2854518 h 5303520"/>
                <a:gd name="connsiteX35" fmla="*/ 206734 w 6318157"/>
                <a:gd name="connsiteY35" fmla="*/ 3021495 h 5303520"/>
                <a:gd name="connsiteX36" fmla="*/ 166977 w 6318157"/>
                <a:gd name="connsiteY36" fmla="*/ 3260034 h 5303520"/>
                <a:gd name="connsiteX37" fmla="*/ 103367 w 6318157"/>
                <a:gd name="connsiteY37" fmla="*/ 3450866 h 5303520"/>
                <a:gd name="connsiteX38" fmla="*/ 0 w 6318157"/>
                <a:gd name="connsiteY38" fmla="*/ 3570135 h 5303520"/>
                <a:gd name="connsiteX39" fmla="*/ 0 w 6318157"/>
                <a:gd name="connsiteY39" fmla="*/ 3649648 h 5303520"/>
                <a:gd name="connsiteX40" fmla="*/ 15903 w 6318157"/>
                <a:gd name="connsiteY40" fmla="*/ 3729161 h 5303520"/>
                <a:gd name="connsiteX41" fmla="*/ 127221 w 6318157"/>
                <a:gd name="connsiteY41" fmla="*/ 3745064 h 5303520"/>
                <a:gd name="connsiteX42" fmla="*/ 190831 w 6318157"/>
                <a:gd name="connsiteY42" fmla="*/ 3641697 h 5303520"/>
                <a:gd name="connsiteX43" fmla="*/ 326003 w 6318157"/>
                <a:gd name="connsiteY43" fmla="*/ 3586038 h 5303520"/>
                <a:gd name="connsiteX44" fmla="*/ 326003 w 6318157"/>
                <a:gd name="connsiteY44" fmla="*/ 3586038 h 5303520"/>
                <a:gd name="connsiteX45" fmla="*/ 445273 w 6318157"/>
                <a:gd name="connsiteY45" fmla="*/ 3705307 h 5303520"/>
                <a:gd name="connsiteX46" fmla="*/ 413468 w 6318157"/>
                <a:gd name="connsiteY46" fmla="*/ 3760967 h 5303520"/>
                <a:gd name="connsiteX47" fmla="*/ 357809 w 6318157"/>
                <a:gd name="connsiteY47" fmla="*/ 4174434 h 5303520"/>
                <a:gd name="connsiteX48" fmla="*/ 556591 w 6318157"/>
                <a:gd name="connsiteY48" fmla="*/ 3991554 h 5303520"/>
                <a:gd name="connsiteX49" fmla="*/ 620202 w 6318157"/>
                <a:gd name="connsiteY49" fmla="*/ 4023360 h 5303520"/>
                <a:gd name="connsiteX50" fmla="*/ 723569 w 6318157"/>
                <a:gd name="connsiteY50" fmla="*/ 4039262 h 5303520"/>
                <a:gd name="connsiteX51" fmla="*/ 795130 w 6318157"/>
                <a:gd name="connsiteY51" fmla="*/ 4150581 h 5303520"/>
                <a:gd name="connsiteX52" fmla="*/ 1025718 w 6318157"/>
                <a:gd name="connsiteY52" fmla="*/ 4253947 h 5303520"/>
                <a:gd name="connsiteX53" fmla="*/ 1176793 w 6318157"/>
                <a:gd name="connsiteY53" fmla="*/ 4500438 h 5303520"/>
                <a:gd name="connsiteX54" fmla="*/ 1144988 w 6318157"/>
                <a:gd name="connsiteY54" fmla="*/ 4595854 h 5303520"/>
                <a:gd name="connsiteX55" fmla="*/ 1614115 w 6318157"/>
                <a:gd name="connsiteY55" fmla="*/ 4842344 h 5303520"/>
                <a:gd name="connsiteX56" fmla="*/ 1614115 w 6318157"/>
                <a:gd name="connsiteY56" fmla="*/ 4993419 h 5303520"/>
                <a:gd name="connsiteX57" fmla="*/ 1614115 w 6318157"/>
                <a:gd name="connsiteY57" fmla="*/ 5128591 h 5303520"/>
                <a:gd name="connsiteX58" fmla="*/ 1653871 w 6318157"/>
                <a:gd name="connsiteY58" fmla="*/ 5255812 h 5303520"/>
                <a:gd name="connsiteX59" fmla="*/ 1844703 w 6318157"/>
                <a:gd name="connsiteY59" fmla="*/ 5303520 h 5303520"/>
                <a:gd name="connsiteX60" fmla="*/ 1844703 w 6318157"/>
                <a:gd name="connsiteY60" fmla="*/ 5303520 h 5303520"/>
                <a:gd name="connsiteX61" fmla="*/ 1971923 w 6318157"/>
                <a:gd name="connsiteY61" fmla="*/ 5247861 h 5303520"/>
                <a:gd name="connsiteX62" fmla="*/ 2115047 w 6318157"/>
                <a:gd name="connsiteY62" fmla="*/ 5239909 h 5303520"/>
                <a:gd name="connsiteX63" fmla="*/ 2170706 w 6318157"/>
                <a:gd name="connsiteY63" fmla="*/ 5144494 h 5303520"/>
                <a:gd name="connsiteX64" fmla="*/ 2083242 w 6318157"/>
                <a:gd name="connsiteY64" fmla="*/ 5080883 h 5303520"/>
                <a:gd name="connsiteX65" fmla="*/ 2011680 w 6318157"/>
                <a:gd name="connsiteY65" fmla="*/ 5033175 h 5303520"/>
                <a:gd name="connsiteX66" fmla="*/ 1932167 w 6318157"/>
                <a:gd name="connsiteY66" fmla="*/ 4937760 h 5303520"/>
                <a:gd name="connsiteX67" fmla="*/ 1884459 w 6318157"/>
                <a:gd name="connsiteY67" fmla="*/ 4834393 h 5303520"/>
                <a:gd name="connsiteX68" fmla="*/ 1940118 w 6318157"/>
                <a:gd name="connsiteY68" fmla="*/ 4770782 h 5303520"/>
                <a:gd name="connsiteX69" fmla="*/ 2226365 w 6318157"/>
                <a:gd name="connsiteY69" fmla="*/ 4683318 h 5303520"/>
                <a:gd name="connsiteX70" fmla="*/ 2313829 w 6318157"/>
                <a:gd name="connsiteY70" fmla="*/ 4707172 h 5303520"/>
                <a:gd name="connsiteX71" fmla="*/ 2449002 w 6318157"/>
                <a:gd name="connsiteY71" fmla="*/ 4731026 h 5303520"/>
                <a:gd name="connsiteX72" fmla="*/ 2504661 w 6318157"/>
                <a:gd name="connsiteY72" fmla="*/ 4826441 h 5303520"/>
                <a:gd name="connsiteX73" fmla="*/ 2584174 w 6318157"/>
                <a:gd name="connsiteY73" fmla="*/ 4818490 h 5303520"/>
                <a:gd name="connsiteX74" fmla="*/ 2798859 w 6318157"/>
                <a:gd name="connsiteY74" fmla="*/ 4818490 h 5303520"/>
                <a:gd name="connsiteX75" fmla="*/ 2934031 w 6318157"/>
                <a:gd name="connsiteY75" fmla="*/ 4945711 h 5303520"/>
                <a:gd name="connsiteX76" fmla="*/ 2910177 w 6318157"/>
                <a:gd name="connsiteY76" fmla="*/ 5136542 h 5303520"/>
                <a:gd name="connsiteX77" fmla="*/ 2981739 w 6318157"/>
                <a:gd name="connsiteY77" fmla="*/ 5080883 h 5303520"/>
                <a:gd name="connsiteX78" fmla="*/ 3101009 w 6318157"/>
                <a:gd name="connsiteY78" fmla="*/ 5144494 h 5303520"/>
                <a:gd name="connsiteX79" fmla="*/ 3164619 w 6318157"/>
                <a:gd name="connsiteY79" fmla="*/ 4842344 h 5303520"/>
                <a:gd name="connsiteX80" fmla="*/ 3116911 w 6318157"/>
                <a:gd name="connsiteY80" fmla="*/ 4476584 h 5303520"/>
                <a:gd name="connsiteX81" fmla="*/ 3156668 w 6318157"/>
                <a:gd name="connsiteY81" fmla="*/ 4365266 h 5303520"/>
                <a:gd name="connsiteX82" fmla="*/ 3323645 w 6318157"/>
                <a:gd name="connsiteY82" fmla="*/ 4301655 h 5303520"/>
                <a:gd name="connsiteX83" fmla="*/ 3482671 w 6318157"/>
                <a:gd name="connsiteY83" fmla="*/ 4253947 h 5303520"/>
                <a:gd name="connsiteX84" fmla="*/ 3570136 w 6318157"/>
                <a:gd name="connsiteY84" fmla="*/ 4333461 h 5303520"/>
                <a:gd name="connsiteX85" fmla="*/ 3530379 w 6318157"/>
                <a:gd name="connsiteY85" fmla="*/ 4444779 h 5303520"/>
                <a:gd name="connsiteX86" fmla="*/ 3546282 w 6318157"/>
                <a:gd name="connsiteY86" fmla="*/ 4548146 h 5303520"/>
                <a:gd name="connsiteX87" fmla="*/ 3609892 w 6318157"/>
                <a:gd name="connsiteY87" fmla="*/ 4603805 h 5303520"/>
                <a:gd name="connsiteX88" fmla="*/ 3673503 w 6318157"/>
                <a:gd name="connsiteY88" fmla="*/ 4611756 h 5303520"/>
                <a:gd name="connsiteX89" fmla="*/ 3745064 w 6318157"/>
                <a:gd name="connsiteY89" fmla="*/ 4746928 h 5303520"/>
                <a:gd name="connsiteX90" fmla="*/ 4071068 w 6318157"/>
                <a:gd name="connsiteY90" fmla="*/ 4691269 h 5303520"/>
                <a:gd name="connsiteX91" fmla="*/ 4397071 w 6318157"/>
                <a:gd name="connsiteY91" fmla="*/ 4659464 h 5303520"/>
                <a:gd name="connsiteX92" fmla="*/ 4436828 w 6318157"/>
                <a:gd name="connsiteY92" fmla="*/ 4762831 h 5303520"/>
                <a:gd name="connsiteX93" fmla="*/ 4500438 w 6318157"/>
                <a:gd name="connsiteY93" fmla="*/ 4731026 h 5303520"/>
                <a:gd name="connsiteX94" fmla="*/ 4595854 w 6318157"/>
                <a:gd name="connsiteY94" fmla="*/ 4659464 h 5303520"/>
                <a:gd name="connsiteX95" fmla="*/ 4659464 w 6318157"/>
                <a:gd name="connsiteY95" fmla="*/ 4500438 h 5303520"/>
                <a:gd name="connsiteX96" fmla="*/ 4683318 w 6318157"/>
                <a:gd name="connsiteY96" fmla="*/ 4277801 h 5303520"/>
                <a:gd name="connsiteX97" fmla="*/ 4516341 w 6318157"/>
                <a:gd name="connsiteY97" fmla="*/ 4222142 h 5303520"/>
                <a:gd name="connsiteX98" fmla="*/ 4548146 w 6318157"/>
                <a:gd name="connsiteY98" fmla="*/ 4047214 h 5303520"/>
                <a:gd name="connsiteX99" fmla="*/ 4619708 w 6318157"/>
                <a:gd name="connsiteY99" fmla="*/ 3991554 h 5303520"/>
                <a:gd name="connsiteX100" fmla="*/ 4738977 w 6318157"/>
                <a:gd name="connsiteY100" fmla="*/ 3856382 h 5303520"/>
                <a:gd name="connsiteX101" fmla="*/ 4826442 w 6318157"/>
                <a:gd name="connsiteY101" fmla="*/ 3737113 h 5303520"/>
                <a:gd name="connsiteX102" fmla="*/ 4929809 w 6318157"/>
                <a:gd name="connsiteY102" fmla="*/ 3824577 h 5303520"/>
                <a:gd name="connsiteX103" fmla="*/ 4921857 w 6318157"/>
                <a:gd name="connsiteY103" fmla="*/ 3991554 h 5303520"/>
                <a:gd name="connsiteX104" fmla="*/ 4977516 w 6318157"/>
                <a:gd name="connsiteY104" fmla="*/ 4015408 h 5303520"/>
                <a:gd name="connsiteX105" fmla="*/ 5025224 w 6318157"/>
                <a:gd name="connsiteY105" fmla="*/ 3919993 h 5303520"/>
                <a:gd name="connsiteX106" fmla="*/ 5072932 w 6318157"/>
                <a:gd name="connsiteY106" fmla="*/ 3919993 h 5303520"/>
                <a:gd name="connsiteX107" fmla="*/ 5144494 w 6318157"/>
                <a:gd name="connsiteY107" fmla="*/ 3816626 h 5303520"/>
                <a:gd name="connsiteX108" fmla="*/ 5160396 w 6318157"/>
                <a:gd name="connsiteY108" fmla="*/ 3745064 h 5303520"/>
                <a:gd name="connsiteX109" fmla="*/ 5390984 w 6318157"/>
                <a:gd name="connsiteY109" fmla="*/ 3697356 h 5303520"/>
                <a:gd name="connsiteX110" fmla="*/ 5486400 w 6318157"/>
                <a:gd name="connsiteY110" fmla="*/ 3593989 h 5303520"/>
                <a:gd name="connsiteX111" fmla="*/ 5390984 w 6318157"/>
                <a:gd name="connsiteY111" fmla="*/ 3530379 h 5303520"/>
                <a:gd name="connsiteX112" fmla="*/ 5343276 w 6318157"/>
                <a:gd name="connsiteY112" fmla="*/ 3291840 h 5303520"/>
                <a:gd name="connsiteX113" fmla="*/ 5478449 w 6318157"/>
                <a:gd name="connsiteY113" fmla="*/ 3021495 h 5303520"/>
                <a:gd name="connsiteX114" fmla="*/ 5820355 w 6318157"/>
                <a:gd name="connsiteY114" fmla="*/ 2949934 h 5303520"/>
                <a:gd name="connsiteX115" fmla="*/ 6020959 w 6318157"/>
                <a:gd name="connsiteY115" fmla="*/ 2817743 h 5303520"/>
                <a:gd name="connsiteX116" fmla="*/ 6058811 w 6318157"/>
                <a:gd name="connsiteY116" fmla="*/ 2840189 h 5303520"/>
                <a:gd name="connsiteX117" fmla="*/ 6114056 w 6318157"/>
                <a:gd name="connsiteY117" fmla="*/ 2819234 h 5303520"/>
                <a:gd name="connsiteX118" fmla="*/ 6152156 w 6318157"/>
                <a:gd name="connsiteY118" fmla="*/ 2849714 h 5303520"/>
                <a:gd name="connsiteX119" fmla="*/ 6260741 w 6318157"/>
                <a:gd name="connsiteY119" fmla="*/ 2828759 h 5303520"/>
                <a:gd name="connsiteX120" fmla="*/ 6292298 w 6318157"/>
                <a:gd name="connsiteY120" fmla="*/ 2839444 h 5303520"/>
                <a:gd name="connsiteX121" fmla="*/ 6304556 w 6318157"/>
                <a:gd name="connsiteY121" fmla="*/ 2798279 h 5303520"/>
                <a:gd name="connsiteX122" fmla="*/ 6306461 w 6318157"/>
                <a:gd name="connsiteY122" fmla="*/ 2769704 h 5303520"/>
                <a:gd name="connsiteX123" fmla="*/ 6317891 w 6318157"/>
                <a:gd name="connsiteY123" fmla="*/ 2758274 h 5303520"/>
                <a:gd name="connsiteX124" fmla="*/ 6268361 w 6318157"/>
                <a:gd name="connsiteY124" fmla="*/ 2735414 h 5303520"/>
                <a:gd name="connsiteX125" fmla="*/ 6220736 w 6318157"/>
                <a:gd name="connsiteY125" fmla="*/ 2503749 h 5303520"/>
                <a:gd name="connsiteX126" fmla="*/ 6169301 w 6318157"/>
                <a:gd name="connsiteY126" fmla="*/ 2529968 h 5303520"/>
                <a:gd name="connsiteX127" fmla="*/ 6119771 w 6318157"/>
                <a:gd name="connsiteY127" fmla="*/ 2493479 h 5303520"/>
                <a:gd name="connsiteX128" fmla="*/ 6051191 w 6318157"/>
                <a:gd name="connsiteY128" fmla="*/ 2478533 h 5303520"/>
                <a:gd name="connsiteX129" fmla="*/ 6053096 w 6318157"/>
                <a:gd name="connsiteY129" fmla="*/ 2394713 h 5303520"/>
                <a:gd name="connsiteX130" fmla="*/ 6027337 w 6318157"/>
                <a:gd name="connsiteY130" fmla="*/ 2429537 h 5303520"/>
                <a:gd name="connsiteX131" fmla="*/ 5994041 w 6318157"/>
                <a:gd name="connsiteY131" fmla="*/ 2371853 h 5303520"/>
                <a:gd name="connsiteX132" fmla="*/ 5976896 w 6318157"/>
                <a:gd name="connsiteY132" fmla="*/ 2232788 h 5303520"/>
                <a:gd name="connsiteX133" fmla="*/ 5915936 w 6318157"/>
                <a:gd name="connsiteY133" fmla="*/ 2234693 h 5303520"/>
                <a:gd name="connsiteX134" fmla="*/ 5892910 w 6318157"/>
                <a:gd name="connsiteY134" fmla="*/ 2169877 h 5303520"/>
                <a:gd name="connsiteX135" fmla="*/ 5813066 w 6318157"/>
                <a:gd name="connsiteY135" fmla="*/ 2200403 h 5303520"/>
                <a:gd name="connsiteX136" fmla="*/ 5752106 w 6318157"/>
                <a:gd name="connsiteY136" fmla="*/ 2166113 h 5303520"/>
                <a:gd name="connsiteX137" fmla="*/ 5719721 w 6318157"/>
                <a:gd name="connsiteY137" fmla="*/ 2187068 h 5303520"/>
                <a:gd name="connsiteX138" fmla="*/ 5653046 w 6318157"/>
                <a:gd name="connsiteY138" fmla="*/ 2169923 h 5303520"/>
                <a:gd name="connsiteX139" fmla="*/ 5677231 w 6318157"/>
                <a:gd name="connsiteY139" fmla="*/ 2146852 h 5303520"/>
                <a:gd name="connsiteX140" fmla="*/ 5628281 w 6318157"/>
                <a:gd name="connsiteY140" fmla="*/ 2105153 h 5303520"/>
                <a:gd name="connsiteX141" fmla="*/ 5488388 w 6318157"/>
                <a:gd name="connsiteY141" fmla="*/ 2108421 h 5303520"/>
                <a:gd name="connsiteX142" fmla="*/ 5453021 w 6318157"/>
                <a:gd name="connsiteY142" fmla="*/ 2187068 h 5303520"/>
                <a:gd name="connsiteX143" fmla="*/ 5472071 w 6318157"/>
                <a:gd name="connsiteY143" fmla="*/ 2234693 h 5303520"/>
                <a:gd name="connsiteX144" fmla="*/ 5422541 w 6318157"/>
                <a:gd name="connsiteY144" fmla="*/ 2248028 h 5303520"/>
                <a:gd name="connsiteX145" fmla="*/ 5451116 w 6318157"/>
                <a:gd name="connsiteY145" fmla="*/ 2293748 h 5303520"/>
                <a:gd name="connsiteX146" fmla="*/ 5516631 w 6318157"/>
                <a:gd name="connsiteY146" fmla="*/ 2288402 h 5303520"/>
                <a:gd name="connsiteX147" fmla="*/ 5523506 w 6318157"/>
                <a:gd name="connsiteY147" fmla="*/ 2339468 h 5303520"/>
                <a:gd name="connsiteX148" fmla="*/ 5399681 w 6318157"/>
                <a:gd name="connsiteY148" fmla="*/ 2505203 h 5303520"/>
                <a:gd name="connsiteX149" fmla="*/ 5360918 w 6318157"/>
                <a:gd name="connsiteY149" fmla="*/ 2654079 h 5303520"/>
                <a:gd name="connsiteX150" fmla="*/ 5346341 w 6318157"/>
                <a:gd name="connsiteY150" fmla="*/ 2575688 h 5303520"/>
                <a:gd name="connsiteX151" fmla="*/ 5304431 w 6318157"/>
                <a:gd name="connsiteY151" fmla="*/ 2575688 h 5303520"/>
                <a:gd name="connsiteX152" fmla="*/ 5273951 w 6318157"/>
                <a:gd name="connsiteY152" fmla="*/ 2518538 h 5303520"/>
                <a:gd name="connsiteX153" fmla="*/ 5203714 w 6318157"/>
                <a:gd name="connsiteY153" fmla="*/ 2560982 h 5303520"/>
                <a:gd name="connsiteX154" fmla="*/ 5070116 w 6318157"/>
                <a:gd name="connsiteY154" fmla="*/ 2501393 h 5303520"/>
                <a:gd name="connsiteX155" fmla="*/ 4991763 w 6318157"/>
                <a:gd name="connsiteY155" fmla="*/ 2533567 h 5303520"/>
                <a:gd name="connsiteX156" fmla="*/ 4904381 w 6318157"/>
                <a:gd name="connsiteY156" fmla="*/ 2524253 h 5303520"/>
                <a:gd name="connsiteX157" fmla="*/ 4875806 w 6318157"/>
                <a:gd name="connsiteY157" fmla="*/ 2455673 h 5303520"/>
                <a:gd name="connsiteX158" fmla="*/ 4803416 w 6318157"/>
                <a:gd name="connsiteY158" fmla="*/ 2444243 h 5303520"/>
                <a:gd name="connsiteX159" fmla="*/ 4822466 w 6318157"/>
                <a:gd name="connsiteY159" fmla="*/ 2369948 h 5303520"/>
                <a:gd name="connsiteX160" fmla="*/ 4731026 w 6318157"/>
                <a:gd name="connsiteY160" fmla="*/ 2301368 h 5303520"/>
                <a:gd name="connsiteX161" fmla="*/ 4699221 w 6318157"/>
                <a:gd name="connsiteY161" fmla="*/ 2324348 h 5303520"/>
                <a:gd name="connsiteX162" fmla="*/ 4637681 w 6318157"/>
                <a:gd name="connsiteY162" fmla="*/ 2288033 h 5303520"/>
                <a:gd name="connsiteX163" fmla="*/ 4660541 w 6318157"/>
                <a:gd name="connsiteY163" fmla="*/ 2213738 h 5303520"/>
                <a:gd name="connsiteX164" fmla="*/ 4433846 w 6318157"/>
                <a:gd name="connsiteY164" fmla="*/ 2230883 h 5303520"/>
                <a:gd name="connsiteX165" fmla="*/ 4373134 w 6318157"/>
                <a:gd name="connsiteY165" fmla="*/ 2212036 h 5303520"/>
                <a:gd name="connsiteX166" fmla="*/ 4323356 w 6318157"/>
                <a:gd name="connsiteY166" fmla="*/ 2248028 h 5303520"/>
                <a:gd name="connsiteX167" fmla="*/ 4273826 w 6318157"/>
                <a:gd name="connsiteY167" fmla="*/ 2168018 h 5303520"/>
                <a:gd name="connsiteX168" fmla="*/ 4201436 w 6318157"/>
                <a:gd name="connsiteY168" fmla="*/ 2152778 h 5303520"/>
                <a:gd name="connsiteX169" fmla="*/ 4087136 w 6318157"/>
                <a:gd name="connsiteY169" fmla="*/ 1998473 h 5303520"/>
                <a:gd name="connsiteX170" fmla="*/ 3705308 w 6318157"/>
                <a:gd name="connsiteY170" fmla="*/ 2035534 h 5303520"/>
                <a:gd name="connsiteX171" fmla="*/ 3641697 w 6318157"/>
                <a:gd name="connsiteY171" fmla="*/ 1677725 h 5303520"/>
                <a:gd name="connsiteX172" fmla="*/ 3458817 w 6318157"/>
                <a:gd name="connsiteY172" fmla="*/ 1526650 h 5303520"/>
                <a:gd name="connsiteX173" fmla="*/ 3593989 w 6318157"/>
                <a:gd name="connsiteY173" fmla="*/ 1343770 h 5303520"/>
                <a:gd name="connsiteX174" fmla="*/ 3601941 w 6318157"/>
                <a:gd name="connsiteY174" fmla="*/ 1097280 h 5303520"/>
                <a:gd name="connsiteX175" fmla="*/ 3148716 w 6318157"/>
                <a:gd name="connsiteY175" fmla="*/ 906448 h 5303520"/>
                <a:gd name="connsiteX176" fmla="*/ 2806810 w 6318157"/>
                <a:gd name="connsiteY176" fmla="*/ 834887 h 5303520"/>
                <a:gd name="connsiteX177" fmla="*/ 2600076 w 6318157"/>
                <a:gd name="connsiteY177" fmla="*/ 811033 h 5303520"/>
                <a:gd name="connsiteX178" fmla="*/ 2544417 w 6318157"/>
                <a:gd name="connsiteY178" fmla="*/ 580445 h 5303520"/>
                <a:gd name="connsiteX179" fmla="*/ 2464904 w 6318157"/>
                <a:gd name="connsiteY179" fmla="*/ 357808 h 5303520"/>
                <a:gd name="connsiteX180" fmla="*/ 2417196 w 6318157"/>
                <a:gd name="connsiteY180" fmla="*/ 230587 h 5303520"/>
                <a:gd name="connsiteX181" fmla="*/ 2496709 w 6318157"/>
                <a:gd name="connsiteY181" fmla="*/ 135172 h 5303520"/>
                <a:gd name="connsiteX0" fmla="*/ 2496709 w 6318157"/>
                <a:gd name="connsiteY0" fmla="*/ 135172 h 5303520"/>
                <a:gd name="connsiteX1" fmla="*/ 2393343 w 6318157"/>
                <a:gd name="connsiteY1" fmla="*/ 71561 h 5303520"/>
                <a:gd name="connsiteX2" fmla="*/ 2210463 w 6318157"/>
                <a:gd name="connsiteY2" fmla="*/ 79513 h 5303520"/>
                <a:gd name="connsiteX3" fmla="*/ 2059388 w 6318157"/>
                <a:gd name="connsiteY3" fmla="*/ 0 h 5303520"/>
                <a:gd name="connsiteX4" fmla="*/ 1908313 w 6318157"/>
                <a:gd name="connsiteY4" fmla="*/ 103367 h 5303520"/>
                <a:gd name="connsiteX5" fmla="*/ 1884459 w 6318157"/>
                <a:gd name="connsiteY5" fmla="*/ 310101 h 5303520"/>
                <a:gd name="connsiteX6" fmla="*/ 1773141 w 6318157"/>
                <a:gd name="connsiteY6" fmla="*/ 294198 h 5303520"/>
                <a:gd name="connsiteX7" fmla="*/ 1606163 w 6318157"/>
                <a:gd name="connsiteY7" fmla="*/ 318052 h 5303520"/>
                <a:gd name="connsiteX8" fmla="*/ 1391478 w 6318157"/>
                <a:gd name="connsiteY8" fmla="*/ 190831 h 5303520"/>
                <a:gd name="connsiteX9" fmla="*/ 1256306 w 6318157"/>
                <a:gd name="connsiteY9" fmla="*/ 190831 h 5303520"/>
                <a:gd name="connsiteX10" fmla="*/ 1208598 w 6318157"/>
                <a:gd name="connsiteY10" fmla="*/ 381662 h 5303520"/>
                <a:gd name="connsiteX11" fmla="*/ 1041621 w 6318157"/>
                <a:gd name="connsiteY11" fmla="*/ 548640 h 5303520"/>
                <a:gd name="connsiteX12" fmla="*/ 930303 w 6318157"/>
                <a:gd name="connsiteY12" fmla="*/ 628153 h 5303520"/>
                <a:gd name="connsiteX13" fmla="*/ 842838 w 6318157"/>
                <a:gd name="connsiteY13" fmla="*/ 572494 h 5303520"/>
                <a:gd name="connsiteX14" fmla="*/ 747423 w 6318157"/>
                <a:gd name="connsiteY14" fmla="*/ 755374 h 5303520"/>
                <a:gd name="connsiteX15" fmla="*/ 222636 w 6318157"/>
                <a:gd name="connsiteY15" fmla="*/ 930302 h 5303520"/>
                <a:gd name="connsiteX16" fmla="*/ 254442 w 6318157"/>
                <a:gd name="connsiteY16" fmla="*/ 1073426 h 5303520"/>
                <a:gd name="connsiteX17" fmla="*/ 302149 w 6318157"/>
                <a:gd name="connsiteY17" fmla="*/ 1256306 h 5303520"/>
                <a:gd name="connsiteX18" fmla="*/ 341906 w 6318157"/>
                <a:gd name="connsiteY18" fmla="*/ 1288111 h 5303520"/>
                <a:gd name="connsiteX19" fmla="*/ 508883 w 6318157"/>
                <a:gd name="connsiteY19" fmla="*/ 1319916 h 5303520"/>
                <a:gd name="connsiteX20" fmla="*/ 532737 w 6318157"/>
                <a:gd name="connsiteY20" fmla="*/ 1542553 h 5303520"/>
                <a:gd name="connsiteX21" fmla="*/ 930303 w 6318157"/>
                <a:gd name="connsiteY21" fmla="*/ 1717481 h 5303520"/>
                <a:gd name="connsiteX22" fmla="*/ 818984 w 6318157"/>
                <a:gd name="connsiteY22" fmla="*/ 1844702 h 5303520"/>
                <a:gd name="connsiteX23" fmla="*/ 644056 w 6318157"/>
                <a:gd name="connsiteY23" fmla="*/ 1828800 h 5303520"/>
                <a:gd name="connsiteX24" fmla="*/ 636104 w 6318157"/>
                <a:gd name="connsiteY24" fmla="*/ 2075290 h 5303520"/>
                <a:gd name="connsiteX25" fmla="*/ 755374 w 6318157"/>
                <a:gd name="connsiteY25" fmla="*/ 2178657 h 5303520"/>
                <a:gd name="connsiteX26" fmla="*/ 818984 w 6318157"/>
                <a:gd name="connsiteY26" fmla="*/ 2289975 h 5303520"/>
                <a:gd name="connsiteX27" fmla="*/ 818984 w 6318157"/>
                <a:gd name="connsiteY27" fmla="*/ 2329732 h 5303520"/>
                <a:gd name="connsiteX28" fmla="*/ 580445 w 6318157"/>
                <a:gd name="connsiteY28" fmla="*/ 2361537 h 5303520"/>
                <a:gd name="connsiteX29" fmla="*/ 485029 w 6318157"/>
                <a:gd name="connsiteY29" fmla="*/ 2393342 h 5303520"/>
                <a:gd name="connsiteX30" fmla="*/ 437322 w 6318157"/>
                <a:gd name="connsiteY30" fmla="*/ 2544417 h 5303520"/>
                <a:gd name="connsiteX31" fmla="*/ 238539 w 6318157"/>
                <a:gd name="connsiteY31" fmla="*/ 2615979 h 5303520"/>
                <a:gd name="connsiteX32" fmla="*/ 294198 w 6318157"/>
                <a:gd name="connsiteY32" fmla="*/ 2687541 h 5303520"/>
                <a:gd name="connsiteX33" fmla="*/ 405516 w 6318157"/>
                <a:gd name="connsiteY33" fmla="*/ 2727297 h 5303520"/>
                <a:gd name="connsiteX34" fmla="*/ 349857 w 6318157"/>
                <a:gd name="connsiteY34" fmla="*/ 2854518 h 5303520"/>
                <a:gd name="connsiteX35" fmla="*/ 206734 w 6318157"/>
                <a:gd name="connsiteY35" fmla="*/ 3021495 h 5303520"/>
                <a:gd name="connsiteX36" fmla="*/ 166977 w 6318157"/>
                <a:gd name="connsiteY36" fmla="*/ 3260034 h 5303520"/>
                <a:gd name="connsiteX37" fmla="*/ 103367 w 6318157"/>
                <a:gd name="connsiteY37" fmla="*/ 3450866 h 5303520"/>
                <a:gd name="connsiteX38" fmla="*/ 0 w 6318157"/>
                <a:gd name="connsiteY38" fmla="*/ 3570135 h 5303520"/>
                <a:gd name="connsiteX39" fmla="*/ 0 w 6318157"/>
                <a:gd name="connsiteY39" fmla="*/ 3649648 h 5303520"/>
                <a:gd name="connsiteX40" fmla="*/ 15903 w 6318157"/>
                <a:gd name="connsiteY40" fmla="*/ 3729161 h 5303520"/>
                <a:gd name="connsiteX41" fmla="*/ 127221 w 6318157"/>
                <a:gd name="connsiteY41" fmla="*/ 3745064 h 5303520"/>
                <a:gd name="connsiteX42" fmla="*/ 190831 w 6318157"/>
                <a:gd name="connsiteY42" fmla="*/ 3641697 h 5303520"/>
                <a:gd name="connsiteX43" fmla="*/ 326003 w 6318157"/>
                <a:gd name="connsiteY43" fmla="*/ 3586038 h 5303520"/>
                <a:gd name="connsiteX44" fmla="*/ 326003 w 6318157"/>
                <a:gd name="connsiteY44" fmla="*/ 3586038 h 5303520"/>
                <a:gd name="connsiteX45" fmla="*/ 445273 w 6318157"/>
                <a:gd name="connsiteY45" fmla="*/ 3705307 h 5303520"/>
                <a:gd name="connsiteX46" fmla="*/ 413468 w 6318157"/>
                <a:gd name="connsiteY46" fmla="*/ 3760967 h 5303520"/>
                <a:gd name="connsiteX47" fmla="*/ 357809 w 6318157"/>
                <a:gd name="connsiteY47" fmla="*/ 4174434 h 5303520"/>
                <a:gd name="connsiteX48" fmla="*/ 556591 w 6318157"/>
                <a:gd name="connsiteY48" fmla="*/ 3991554 h 5303520"/>
                <a:gd name="connsiteX49" fmla="*/ 620202 w 6318157"/>
                <a:gd name="connsiteY49" fmla="*/ 4023360 h 5303520"/>
                <a:gd name="connsiteX50" fmla="*/ 723569 w 6318157"/>
                <a:gd name="connsiteY50" fmla="*/ 4039262 h 5303520"/>
                <a:gd name="connsiteX51" fmla="*/ 795130 w 6318157"/>
                <a:gd name="connsiteY51" fmla="*/ 4150581 h 5303520"/>
                <a:gd name="connsiteX52" fmla="*/ 1025718 w 6318157"/>
                <a:gd name="connsiteY52" fmla="*/ 4253947 h 5303520"/>
                <a:gd name="connsiteX53" fmla="*/ 1176793 w 6318157"/>
                <a:gd name="connsiteY53" fmla="*/ 4500438 h 5303520"/>
                <a:gd name="connsiteX54" fmla="*/ 1144988 w 6318157"/>
                <a:gd name="connsiteY54" fmla="*/ 4595854 h 5303520"/>
                <a:gd name="connsiteX55" fmla="*/ 1614115 w 6318157"/>
                <a:gd name="connsiteY55" fmla="*/ 4842344 h 5303520"/>
                <a:gd name="connsiteX56" fmla="*/ 1614115 w 6318157"/>
                <a:gd name="connsiteY56" fmla="*/ 4993419 h 5303520"/>
                <a:gd name="connsiteX57" fmla="*/ 1614115 w 6318157"/>
                <a:gd name="connsiteY57" fmla="*/ 5128591 h 5303520"/>
                <a:gd name="connsiteX58" fmla="*/ 1653871 w 6318157"/>
                <a:gd name="connsiteY58" fmla="*/ 5255812 h 5303520"/>
                <a:gd name="connsiteX59" fmla="*/ 1844703 w 6318157"/>
                <a:gd name="connsiteY59" fmla="*/ 5303520 h 5303520"/>
                <a:gd name="connsiteX60" fmla="*/ 1844703 w 6318157"/>
                <a:gd name="connsiteY60" fmla="*/ 5303520 h 5303520"/>
                <a:gd name="connsiteX61" fmla="*/ 1971923 w 6318157"/>
                <a:gd name="connsiteY61" fmla="*/ 5247861 h 5303520"/>
                <a:gd name="connsiteX62" fmla="*/ 2115047 w 6318157"/>
                <a:gd name="connsiteY62" fmla="*/ 5239909 h 5303520"/>
                <a:gd name="connsiteX63" fmla="*/ 2170706 w 6318157"/>
                <a:gd name="connsiteY63" fmla="*/ 5144494 h 5303520"/>
                <a:gd name="connsiteX64" fmla="*/ 2083242 w 6318157"/>
                <a:gd name="connsiteY64" fmla="*/ 5080883 h 5303520"/>
                <a:gd name="connsiteX65" fmla="*/ 2011680 w 6318157"/>
                <a:gd name="connsiteY65" fmla="*/ 5033175 h 5303520"/>
                <a:gd name="connsiteX66" fmla="*/ 1932167 w 6318157"/>
                <a:gd name="connsiteY66" fmla="*/ 4937760 h 5303520"/>
                <a:gd name="connsiteX67" fmla="*/ 1884459 w 6318157"/>
                <a:gd name="connsiteY67" fmla="*/ 4834393 h 5303520"/>
                <a:gd name="connsiteX68" fmla="*/ 1940118 w 6318157"/>
                <a:gd name="connsiteY68" fmla="*/ 4770782 h 5303520"/>
                <a:gd name="connsiteX69" fmla="*/ 2226365 w 6318157"/>
                <a:gd name="connsiteY69" fmla="*/ 4683318 h 5303520"/>
                <a:gd name="connsiteX70" fmla="*/ 2313829 w 6318157"/>
                <a:gd name="connsiteY70" fmla="*/ 4707172 h 5303520"/>
                <a:gd name="connsiteX71" fmla="*/ 2449002 w 6318157"/>
                <a:gd name="connsiteY71" fmla="*/ 4731026 h 5303520"/>
                <a:gd name="connsiteX72" fmla="*/ 2504661 w 6318157"/>
                <a:gd name="connsiteY72" fmla="*/ 4826441 h 5303520"/>
                <a:gd name="connsiteX73" fmla="*/ 2584174 w 6318157"/>
                <a:gd name="connsiteY73" fmla="*/ 4818490 h 5303520"/>
                <a:gd name="connsiteX74" fmla="*/ 2798859 w 6318157"/>
                <a:gd name="connsiteY74" fmla="*/ 4818490 h 5303520"/>
                <a:gd name="connsiteX75" fmla="*/ 2934031 w 6318157"/>
                <a:gd name="connsiteY75" fmla="*/ 4945711 h 5303520"/>
                <a:gd name="connsiteX76" fmla="*/ 2910177 w 6318157"/>
                <a:gd name="connsiteY76" fmla="*/ 5136542 h 5303520"/>
                <a:gd name="connsiteX77" fmla="*/ 2981739 w 6318157"/>
                <a:gd name="connsiteY77" fmla="*/ 5080883 h 5303520"/>
                <a:gd name="connsiteX78" fmla="*/ 3101009 w 6318157"/>
                <a:gd name="connsiteY78" fmla="*/ 5144494 h 5303520"/>
                <a:gd name="connsiteX79" fmla="*/ 3164619 w 6318157"/>
                <a:gd name="connsiteY79" fmla="*/ 4842344 h 5303520"/>
                <a:gd name="connsiteX80" fmla="*/ 3116911 w 6318157"/>
                <a:gd name="connsiteY80" fmla="*/ 4476584 h 5303520"/>
                <a:gd name="connsiteX81" fmla="*/ 3156668 w 6318157"/>
                <a:gd name="connsiteY81" fmla="*/ 4365266 h 5303520"/>
                <a:gd name="connsiteX82" fmla="*/ 3323645 w 6318157"/>
                <a:gd name="connsiteY82" fmla="*/ 4301655 h 5303520"/>
                <a:gd name="connsiteX83" fmla="*/ 3482671 w 6318157"/>
                <a:gd name="connsiteY83" fmla="*/ 4253947 h 5303520"/>
                <a:gd name="connsiteX84" fmla="*/ 3570136 w 6318157"/>
                <a:gd name="connsiteY84" fmla="*/ 4333461 h 5303520"/>
                <a:gd name="connsiteX85" fmla="*/ 3530379 w 6318157"/>
                <a:gd name="connsiteY85" fmla="*/ 4444779 h 5303520"/>
                <a:gd name="connsiteX86" fmla="*/ 3546282 w 6318157"/>
                <a:gd name="connsiteY86" fmla="*/ 4548146 h 5303520"/>
                <a:gd name="connsiteX87" fmla="*/ 3609892 w 6318157"/>
                <a:gd name="connsiteY87" fmla="*/ 4603805 h 5303520"/>
                <a:gd name="connsiteX88" fmla="*/ 3673503 w 6318157"/>
                <a:gd name="connsiteY88" fmla="*/ 4611756 h 5303520"/>
                <a:gd name="connsiteX89" fmla="*/ 3745064 w 6318157"/>
                <a:gd name="connsiteY89" fmla="*/ 4746928 h 5303520"/>
                <a:gd name="connsiteX90" fmla="*/ 4071068 w 6318157"/>
                <a:gd name="connsiteY90" fmla="*/ 4691269 h 5303520"/>
                <a:gd name="connsiteX91" fmla="*/ 4397071 w 6318157"/>
                <a:gd name="connsiteY91" fmla="*/ 4659464 h 5303520"/>
                <a:gd name="connsiteX92" fmla="*/ 4436828 w 6318157"/>
                <a:gd name="connsiteY92" fmla="*/ 4762831 h 5303520"/>
                <a:gd name="connsiteX93" fmla="*/ 4500438 w 6318157"/>
                <a:gd name="connsiteY93" fmla="*/ 4731026 h 5303520"/>
                <a:gd name="connsiteX94" fmla="*/ 4595854 w 6318157"/>
                <a:gd name="connsiteY94" fmla="*/ 4659464 h 5303520"/>
                <a:gd name="connsiteX95" fmla="*/ 4659464 w 6318157"/>
                <a:gd name="connsiteY95" fmla="*/ 4500438 h 5303520"/>
                <a:gd name="connsiteX96" fmla="*/ 4683318 w 6318157"/>
                <a:gd name="connsiteY96" fmla="*/ 4277801 h 5303520"/>
                <a:gd name="connsiteX97" fmla="*/ 4516341 w 6318157"/>
                <a:gd name="connsiteY97" fmla="*/ 4222142 h 5303520"/>
                <a:gd name="connsiteX98" fmla="*/ 4548146 w 6318157"/>
                <a:gd name="connsiteY98" fmla="*/ 4047214 h 5303520"/>
                <a:gd name="connsiteX99" fmla="*/ 4619708 w 6318157"/>
                <a:gd name="connsiteY99" fmla="*/ 3991554 h 5303520"/>
                <a:gd name="connsiteX100" fmla="*/ 4738977 w 6318157"/>
                <a:gd name="connsiteY100" fmla="*/ 3856382 h 5303520"/>
                <a:gd name="connsiteX101" fmla="*/ 4826442 w 6318157"/>
                <a:gd name="connsiteY101" fmla="*/ 3737113 h 5303520"/>
                <a:gd name="connsiteX102" fmla="*/ 4929809 w 6318157"/>
                <a:gd name="connsiteY102" fmla="*/ 3824577 h 5303520"/>
                <a:gd name="connsiteX103" fmla="*/ 4921857 w 6318157"/>
                <a:gd name="connsiteY103" fmla="*/ 3991554 h 5303520"/>
                <a:gd name="connsiteX104" fmla="*/ 4977516 w 6318157"/>
                <a:gd name="connsiteY104" fmla="*/ 4015408 h 5303520"/>
                <a:gd name="connsiteX105" fmla="*/ 5025224 w 6318157"/>
                <a:gd name="connsiteY105" fmla="*/ 3919993 h 5303520"/>
                <a:gd name="connsiteX106" fmla="*/ 5072932 w 6318157"/>
                <a:gd name="connsiteY106" fmla="*/ 3919993 h 5303520"/>
                <a:gd name="connsiteX107" fmla="*/ 5144494 w 6318157"/>
                <a:gd name="connsiteY107" fmla="*/ 3816626 h 5303520"/>
                <a:gd name="connsiteX108" fmla="*/ 5160396 w 6318157"/>
                <a:gd name="connsiteY108" fmla="*/ 3745064 h 5303520"/>
                <a:gd name="connsiteX109" fmla="*/ 5390984 w 6318157"/>
                <a:gd name="connsiteY109" fmla="*/ 3697356 h 5303520"/>
                <a:gd name="connsiteX110" fmla="*/ 5486400 w 6318157"/>
                <a:gd name="connsiteY110" fmla="*/ 3593989 h 5303520"/>
                <a:gd name="connsiteX111" fmla="*/ 5390984 w 6318157"/>
                <a:gd name="connsiteY111" fmla="*/ 3530379 h 5303520"/>
                <a:gd name="connsiteX112" fmla="*/ 5343276 w 6318157"/>
                <a:gd name="connsiteY112" fmla="*/ 3291840 h 5303520"/>
                <a:gd name="connsiteX113" fmla="*/ 5478449 w 6318157"/>
                <a:gd name="connsiteY113" fmla="*/ 3021495 h 5303520"/>
                <a:gd name="connsiteX114" fmla="*/ 5820355 w 6318157"/>
                <a:gd name="connsiteY114" fmla="*/ 2949934 h 5303520"/>
                <a:gd name="connsiteX115" fmla="*/ 6020959 w 6318157"/>
                <a:gd name="connsiteY115" fmla="*/ 2817743 h 5303520"/>
                <a:gd name="connsiteX116" fmla="*/ 6058811 w 6318157"/>
                <a:gd name="connsiteY116" fmla="*/ 2840189 h 5303520"/>
                <a:gd name="connsiteX117" fmla="*/ 6114056 w 6318157"/>
                <a:gd name="connsiteY117" fmla="*/ 2819234 h 5303520"/>
                <a:gd name="connsiteX118" fmla="*/ 6152156 w 6318157"/>
                <a:gd name="connsiteY118" fmla="*/ 2849714 h 5303520"/>
                <a:gd name="connsiteX119" fmla="*/ 6260741 w 6318157"/>
                <a:gd name="connsiteY119" fmla="*/ 2828759 h 5303520"/>
                <a:gd name="connsiteX120" fmla="*/ 6292298 w 6318157"/>
                <a:gd name="connsiteY120" fmla="*/ 2839444 h 5303520"/>
                <a:gd name="connsiteX121" fmla="*/ 6304556 w 6318157"/>
                <a:gd name="connsiteY121" fmla="*/ 2798279 h 5303520"/>
                <a:gd name="connsiteX122" fmla="*/ 6306461 w 6318157"/>
                <a:gd name="connsiteY122" fmla="*/ 2769704 h 5303520"/>
                <a:gd name="connsiteX123" fmla="*/ 6317891 w 6318157"/>
                <a:gd name="connsiteY123" fmla="*/ 2758274 h 5303520"/>
                <a:gd name="connsiteX124" fmla="*/ 6268361 w 6318157"/>
                <a:gd name="connsiteY124" fmla="*/ 2735414 h 5303520"/>
                <a:gd name="connsiteX125" fmla="*/ 6220736 w 6318157"/>
                <a:gd name="connsiteY125" fmla="*/ 2503749 h 5303520"/>
                <a:gd name="connsiteX126" fmla="*/ 6169301 w 6318157"/>
                <a:gd name="connsiteY126" fmla="*/ 2529968 h 5303520"/>
                <a:gd name="connsiteX127" fmla="*/ 6119771 w 6318157"/>
                <a:gd name="connsiteY127" fmla="*/ 2493479 h 5303520"/>
                <a:gd name="connsiteX128" fmla="*/ 6051191 w 6318157"/>
                <a:gd name="connsiteY128" fmla="*/ 2478533 h 5303520"/>
                <a:gd name="connsiteX129" fmla="*/ 6053096 w 6318157"/>
                <a:gd name="connsiteY129" fmla="*/ 2394713 h 5303520"/>
                <a:gd name="connsiteX130" fmla="*/ 6027337 w 6318157"/>
                <a:gd name="connsiteY130" fmla="*/ 2429537 h 5303520"/>
                <a:gd name="connsiteX131" fmla="*/ 5994041 w 6318157"/>
                <a:gd name="connsiteY131" fmla="*/ 2371853 h 5303520"/>
                <a:gd name="connsiteX132" fmla="*/ 5976896 w 6318157"/>
                <a:gd name="connsiteY132" fmla="*/ 2232788 h 5303520"/>
                <a:gd name="connsiteX133" fmla="*/ 5915936 w 6318157"/>
                <a:gd name="connsiteY133" fmla="*/ 2234693 h 5303520"/>
                <a:gd name="connsiteX134" fmla="*/ 5892910 w 6318157"/>
                <a:gd name="connsiteY134" fmla="*/ 2169877 h 5303520"/>
                <a:gd name="connsiteX135" fmla="*/ 5813066 w 6318157"/>
                <a:gd name="connsiteY135" fmla="*/ 2200403 h 5303520"/>
                <a:gd name="connsiteX136" fmla="*/ 5752106 w 6318157"/>
                <a:gd name="connsiteY136" fmla="*/ 2166113 h 5303520"/>
                <a:gd name="connsiteX137" fmla="*/ 5719721 w 6318157"/>
                <a:gd name="connsiteY137" fmla="*/ 2187068 h 5303520"/>
                <a:gd name="connsiteX138" fmla="*/ 5653046 w 6318157"/>
                <a:gd name="connsiteY138" fmla="*/ 2169923 h 5303520"/>
                <a:gd name="connsiteX139" fmla="*/ 5677231 w 6318157"/>
                <a:gd name="connsiteY139" fmla="*/ 2146852 h 5303520"/>
                <a:gd name="connsiteX140" fmla="*/ 5628281 w 6318157"/>
                <a:gd name="connsiteY140" fmla="*/ 2105153 h 5303520"/>
                <a:gd name="connsiteX141" fmla="*/ 5488388 w 6318157"/>
                <a:gd name="connsiteY141" fmla="*/ 2108421 h 5303520"/>
                <a:gd name="connsiteX142" fmla="*/ 5453021 w 6318157"/>
                <a:gd name="connsiteY142" fmla="*/ 2187068 h 5303520"/>
                <a:gd name="connsiteX143" fmla="*/ 5472071 w 6318157"/>
                <a:gd name="connsiteY143" fmla="*/ 2234693 h 5303520"/>
                <a:gd name="connsiteX144" fmla="*/ 5422541 w 6318157"/>
                <a:gd name="connsiteY144" fmla="*/ 2248028 h 5303520"/>
                <a:gd name="connsiteX145" fmla="*/ 5451116 w 6318157"/>
                <a:gd name="connsiteY145" fmla="*/ 2293748 h 5303520"/>
                <a:gd name="connsiteX146" fmla="*/ 5516631 w 6318157"/>
                <a:gd name="connsiteY146" fmla="*/ 2288402 h 5303520"/>
                <a:gd name="connsiteX147" fmla="*/ 5523506 w 6318157"/>
                <a:gd name="connsiteY147" fmla="*/ 2339468 h 5303520"/>
                <a:gd name="connsiteX148" fmla="*/ 5399681 w 6318157"/>
                <a:gd name="connsiteY148" fmla="*/ 2505203 h 5303520"/>
                <a:gd name="connsiteX149" fmla="*/ 5360918 w 6318157"/>
                <a:gd name="connsiteY149" fmla="*/ 2654079 h 5303520"/>
                <a:gd name="connsiteX150" fmla="*/ 5346341 w 6318157"/>
                <a:gd name="connsiteY150" fmla="*/ 2575688 h 5303520"/>
                <a:gd name="connsiteX151" fmla="*/ 5304431 w 6318157"/>
                <a:gd name="connsiteY151" fmla="*/ 2575688 h 5303520"/>
                <a:gd name="connsiteX152" fmla="*/ 5273951 w 6318157"/>
                <a:gd name="connsiteY152" fmla="*/ 2518538 h 5303520"/>
                <a:gd name="connsiteX153" fmla="*/ 5203714 w 6318157"/>
                <a:gd name="connsiteY153" fmla="*/ 2560982 h 5303520"/>
                <a:gd name="connsiteX154" fmla="*/ 5070116 w 6318157"/>
                <a:gd name="connsiteY154" fmla="*/ 2501393 h 5303520"/>
                <a:gd name="connsiteX155" fmla="*/ 4991763 w 6318157"/>
                <a:gd name="connsiteY155" fmla="*/ 2533567 h 5303520"/>
                <a:gd name="connsiteX156" fmla="*/ 4904381 w 6318157"/>
                <a:gd name="connsiteY156" fmla="*/ 2524253 h 5303520"/>
                <a:gd name="connsiteX157" fmla="*/ 4875806 w 6318157"/>
                <a:gd name="connsiteY157" fmla="*/ 2455673 h 5303520"/>
                <a:gd name="connsiteX158" fmla="*/ 4803416 w 6318157"/>
                <a:gd name="connsiteY158" fmla="*/ 2444243 h 5303520"/>
                <a:gd name="connsiteX159" fmla="*/ 4822466 w 6318157"/>
                <a:gd name="connsiteY159" fmla="*/ 2369948 h 5303520"/>
                <a:gd name="connsiteX160" fmla="*/ 4731026 w 6318157"/>
                <a:gd name="connsiteY160" fmla="*/ 2301368 h 5303520"/>
                <a:gd name="connsiteX161" fmla="*/ 4699221 w 6318157"/>
                <a:gd name="connsiteY161" fmla="*/ 2324348 h 5303520"/>
                <a:gd name="connsiteX162" fmla="*/ 4637681 w 6318157"/>
                <a:gd name="connsiteY162" fmla="*/ 2288033 h 5303520"/>
                <a:gd name="connsiteX163" fmla="*/ 4660541 w 6318157"/>
                <a:gd name="connsiteY163" fmla="*/ 2213738 h 5303520"/>
                <a:gd name="connsiteX164" fmla="*/ 4433846 w 6318157"/>
                <a:gd name="connsiteY164" fmla="*/ 2230883 h 5303520"/>
                <a:gd name="connsiteX165" fmla="*/ 4373134 w 6318157"/>
                <a:gd name="connsiteY165" fmla="*/ 2212036 h 5303520"/>
                <a:gd name="connsiteX166" fmla="*/ 4323356 w 6318157"/>
                <a:gd name="connsiteY166" fmla="*/ 2248028 h 5303520"/>
                <a:gd name="connsiteX167" fmla="*/ 4273826 w 6318157"/>
                <a:gd name="connsiteY167" fmla="*/ 2168018 h 5303520"/>
                <a:gd name="connsiteX168" fmla="*/ 4201436 w 6318157"/>
                <a:gd name="connsiteY168" fmla="*/ 2152778 h 5303520"/>
                <a:gd name="connsiteX169" fmla="*/ 4087136 w 6318157"/>
                <a:gd name="connsiteY169" fmla="*/ 1998473 h 5303520"/>
                <a:gd name="connsiteX170" fmla="*/ 3705308 w 6318157"/>
                <a:gd name="connsiteY170" fmla="*/ 2035534 h 5303520"/>
                <a:gd name="connsiteX171" fmla="*/ 3641697 w 6318157"/>
                <a:gd name="connsiteY171" fmla="*/ 1677725 h 5303520"/>
                <a:gd name="connsiteX172" fmla="*/ 3458817 w 6318157"/>
                <a:gd name="connsiteY172" fmla="*/ 1526650 h 5303520"/>
                <a:gd name="connsiteX173" fmla="*/ 3593989 w 6318157"/>
                <a:gd name="connsiteY173" fmla="*/ 1343770 h 5303520"/>
                <a:gd name="connsiteX174" fmla="*/ 3601941 w 6318157"/>
                <a:gd name="connsiteY174" fmla="*/ 1097280 h 5303520"/>
                <a:gd name="connsiteX175" fmla="*/ 3148716 w 6318157"/>
                <a:gd name="connsiteY175" fmla="*/ 906448 h 5303520"/>
                <a:gd name="connsiteX176" fmla="*/ 2806810 w 6318157"/>
                <a:gd name="connsiteY176" fmla="*/ 834887 h 5303520"/>
                <a:gd name="connsiteX177" fmla="*/ 2600076 w 6318157"/>
                <a:gd name="connsiteY177" fmla="*/ 811033 h 5303520"/>
                <a:gd name="connsiteX178" fmla="*/ 2544417 w 6318157"/>
                <a:gd name="connsiteY178" fmla="*/ 580445 h 5303520"/>
                <a:gd name="connsiteX179" fmla="*/ 2464904 w 6318157"/>
                <a:gd name="connsiteY179" fmla="*/ 357808 h 5303520"/>
                <a:gd name="connsiteX180" fmla="*/ 2417196 w 6318157"/>
                <a:gd name="connsiteY180" fmla="*/ 230587 h 5303520"/>
                <a:gd name="connsiteX181" fmla="*/ 2496709 w 6318157"/>
                <a:gd name="connsiteY181" fmla="*/ 135172 h 5303520"/>
                <a:gd name="connsiteX0" fmla="*/ 2496709 w 6318157"/>
                <a:gd name="connsiteY0" fmla="*/ 135172 h 5303520"/>
                <a:gd name="connsiteX1" fmla="*/ 2393343 w 6318157"/>
                <a:gd name="connsiteY1" fmla="*/ 71561 h 5303520"/>
                <a:gd name="connsiteX2" fmla="*/ 2210463 w 6318157"/>
                <a:gd name="connsiteY2" fmla="*/ 79513 h 5303520"/>
                <a:gd name="connsiteX3" fmla="*/ 2059388 w 6318157"/>
                <a:gd name="connsiteY3" fmla="*/ 0 h 5303520"/>
                <a:gd name="connsiteX4" fmla="*/ 1908313 w 6318157"/>
                <a:gd name="connsiteY4" fmla="*/ 103367 h 5303520"/>
                <a:gd name="connsiteX5" fmla="*/ 1884459 w 6318157"/>
                <a:gd name="connsiteY5" fmla="*/ 310101 h 5303520"/>
                <a:gd name="connsiteX6" fmla="*/ 1773141 w 6318157"/>
                <a:gd name="connsiteY6" fmla="*/ 294198 h 5303520"/>
                <a:gd name="connsiteX7" fmla="*/ 1606163 w 6318157"/>
                <a:gd name="connsiteY7" fmla="*/ 318052 h 5303520"/>
                <a:gd name="connsiteX8" fmla="*/ 1391478 w 6318157"/>
                <a:gd name="connsiteY8" fmla="*/ 190831 h 5303520"/>
                <a:gd name="connsiteX9" fmla="*/ 1256306 w 6318157"/>
                <a:gd name="connsiteY9" fmla="*/ 190831 h 5303520"/>
                <a:gd name="connsiteX10" fmla="*/ 1208598 w 6318157"/>
                <a:gd name="connsiteY10" fmla="*/ 381662 h 5303520"/>
                <a:gd name="connsiteX11" fmla="*/ 1041621 w 6318157"/>
                <a:gd name="connsiteY11" fmla="*/ 548640 h 5303520"/>
                <a:gd name="connsiteX12" fmla="*/ 930303 w 6318157"/>
                <a:gd name="connsiteY12" fmla="*/ 628153 h 5303520"/>
                <a:gd name="connsiteX13" fmla="*/ 842838 w 6318157"/>
                <a:gd name="connsiteY13" fmla="*/ 572494 h 5303520"/>
                <a:gd name="connsiteX14" fmla="*/ 747423 w 6318157"/>
                <a:gd name="connsiteY14" fmla="*/ 755374 h 5303520"/>
                <a:gd name="connsiteX15" fmla="*/ 222636 w 6318157"/>
                <a:gd name="connsiteY15" fmla="*/ 930302 h 5303520"/>
                <a:gd name="connsiteX16" fmla="*/ 254442 w 6318157"/>
                <a:gd name="connsiteY16" fmla="*/ 1073426 h 5303520"/>
                <a:gd name="connsiteX17" fmla="*/ 302149 w 6318157"/>
                <a:gd name="connsiteY17" fmla="*/ 1256306 h 5303520"/>
                <a:gd name="connsiteX18" fmla="*/ 341906 w 6318157"/>
                <a:gd name="connsiteY18" fmla="*/ 1288111 h 5303520"/>
                <a:gd name="connsiteX19" fmla="*/ 508883 w 6318157"/>
                <a:gd name="connsiteY19" fmla="*/ 1319916 h 5303520"/>
                <a:gd name="connsiteX20" fmla="*/ 532737 w 6318157"/>
                <a:gd name="connsiteY20" fmla="*/ 1542553 h 5303520"/>
                <a:gd name="connsiteX21" fmla="*/ 930303 w 6318157"/>
                <a:gd name="connsiteY21" fmla="*/ 1717481 h 5303520"/>
                <a:gd name="connsiteX22" fmla="*/ 818984 w 6318157"/>
                <a:gd name="connsiteY22" fmla="*/ 1844702 h 5303520"/>
                <a:gd name="connsiteX23" fmla="*/ 644056 w 6318157"/>
                <a:gd name="connsiteY23" fmla="*/ 1828800 h 5303520"/>
                <a:gd name="connsiteX24" fmla="*/ 636104 w 6318157"/>
                <a:gd name="connsiteY24" fmla="*/ 2075290 h 5303520"/>
                <a:gd name="connsiteX25" fmla="*/ 755374 w 6318157"/>
                <a:gd name="connsiteY25" fmla="*/ 2178657 h 5303520"/>
                <a:gd name="connsiteX26" fmla="*/ 818984 w 6318157"/>
                <a:gd name="connsiteY26" fmla="*/ 2289975 h 5303520"/>
                <a:gd name="connsiteX27" fmla="*/ 818984 w 6318157"/>
                <a:gd name="connsiteY27" fmla="*/ 2329732 h 5303520"/>
                <a:gd name="connsiteX28" fmla="*/ 580445 w 6318157"/>
                <a:gd name="connsiteY28" fmla="*/ 2361537 h 5303520"/>
                <a:gd name="connsiteX29" fmla="*/ 485029 w 6318157"/>
                <a:gd name="connsiteY29" fmla="*/ 2393342 h 5303520"/>
                <a:gd name="connsiteX30" fmla="*/ 437322 w 6318157"/>
                <a:gd name="connsiteY30" fmla="*/ 2544417 h 5303520"/>
                <a:gd name="connsiteX31" fmla="*/ 238539 w 6318157"/>
                <a:gd name="connsiteY31" fmla="*/ 2615979 h 5303520"/>
                <a:gd name="connsiteX32" fmla="*/ 294198 w 6318157"/>
                <a:gd name="connsiteY32" fmla="*/ 2687541 h 5303520"/>
                <a:gd name="connsiteX33" fmla="*/ 405516 w 6318157"/>
                <a:gd name="connsiteY33" fmla="*/ 2727297 h 5303520"/>
                <a:gd name="connsiteX34" fmla="*/ 349857 w 6318157"/>
                <a:gd name="connsiteY34" fmla="*/ 2854518 h 5303520"/>
                <a:gd name="connsiteX35" fmla="*/ 206734 w 6318157"/>
                <a:gd name="connsiteY35" fmla="*/ 3021495 h 5303520"/>
                <a:gd name="connsiteX36" fmla="*/ 166977 w 6318157"/>
                <a:gd name="connsiteY36" fmla="*/ 3260034 h 5303520"/>
                <a:gd name="connsiteX37" fmla="*/ 103367 w 6318157"/>
                <a:gd name="connsiteY37" fmla="*/ 3450866 h 5303520"/>
                <a:gd name="connsiteX38" fmla="*/ 0 w 6318157"/>
                <a:gd name="connsiteY38" fmla="*/ 3570135 h 5303520"/>
                <a:gd name="connsiteX39" fmla="*/ 0 w 6318157"/>
                <a:gd name="connsiteY39" fmla="*/ 3649648 h 5303520"/>
                <a:gd name="connsiteX40" fmla="*/ 15903 w 6318157"/>
                <a:gd name="connsiteY40" fmla="*/ 3729161 h 5303520"/>
                <a:gd name="connsiteX41" fmla="*/ 127221 w 6318157"/>
                <a:gd name="connsiteY41" fmla="*/ 3745064 h 5303520"/>
                <a:gd name="connsiteX42" fmla="*/ 190831 w 6318157"/>
                <a:gd name="connsiteY42" fmla="*/ 3641697 h 5303520"/>
                <a:gd name="connsiteX43" fmla="*/ 326003 w 6318157"/>
                <a:gd name="connsiteY43" fmla="*/ 3586038 h 5303520"/>
                <a:gd name="connsiteX44" fmla="*/ 326003 w 6318157"/>
                <a:gd name="connsiteY44" fmla="*/ 3586038 h 5303520"/>
                <a:gd name="connsiteX45" fmla="*/ 445273 w 6318157"/>
                <a:gd name="connsiteY45" fmla="*/ 3705307 h 5303520"/>
                <a:gd name="connsiteX46" fmla="*/ 413468 w 6318157"/>
                <a:gd name="connsiteY46" fmla="*/ 3760967 h 5303520"/>
                <a:gd name="connsiteX47" fmla="*/ 357809 w 6318157"/>
                <a:gd name="connsiteY47" fmla="*/ 4174434 h 5303520"/>
                <a:gd name="connsiteX48" fmla="*/ 556591 w 6318157"/>
                <a:gd name="connsiteY48" fmla="*/ 3991554 h 5303520"/>
                <a:gd name="connsiteX49" fmla="*/ 620202 w 6318157"/>
                <a:gd name="connsiteY49" fmla="*/ 4023360 h 5303520"/>
                <a:gd name="connsiteX50" fmla="*/ 723569 w 6318157"/>
                <a:gd name="connsiteY50" fmla="*/ 4039262 h 5303520"/>
                <a:gd name="connsiteX51" fmla="*/ 795130 w 6318157"/>
                <a:gd name="connsiteY51" fmla="*/ 4150581 h 5303520"/>
                <a:gd name="connsiteX52" fmla="*/ 1025718 w 6318157"/>
                <a:gd name="connsiteY52" fmla="*/ 4253947 h 5303520"/>
                <a:gd name="connsiteX53" fmla="*/ 1176793 w 6318157"/>
                <a:gd name="connsiteY53" fmla="*/ 4500438 h 5303520"/>
                <a:gd name="connsiteX54" fmla="*/ 1144988 w 6318157"/>
                <a:gd name="connsiteY54" fmla="*/ 4595854 h 5303520"/>
                <a:gd name="connsiteX55" fmla="*/ 1614115 w 6318157"/>
                <a:gd name="connsiteY55" fmla="*/ 4842344 h 5303520"/>
                <a:gd name="connsiteX56" fmla="*/ 1614115 w 6318157"/>
                <a:gd name="connsiteY56" fmla="*/ 4993419 h 5303520"/>
                <a:gd name="connsiteX57" fmla="*/ 1614115 w 6318157"/>
                <a:gd name="connsiteY57" fmla="*/ 5128591 h 5303520"/>
                <a:gd name="connsiteX58" fmla="*/ 1653871 w 6318157"/>
                <a:gd name="connsiteY58" fmla="*/ 5255812 h 5303520"/>
                <a:gd name="connsiteX59" fmla="*/ 1844703 w 6318157"/>
                <a:gd name="connsiteY59" fmla="*/ 5303520 h 5303520"/>
                <a:gd name="connsiteX60" fmla="*/ 1844703 w 6318157"/>
                <a:gd name="connsiteY60" fmla="*/ 5303520 h 5303520"/>
                <a:gd name="connsiteX61" fmla="*/ 1971923 w 6318157"/>
                <a:gd name="connsiteY61" fmla="*/ 5247861 h 5303520"/>
                <a:gd name="connsiteX62" fmla="*/ 2115047 w 6318157"/>
                <a:gd name="connsiteY62" fmla="*/ 5239909 h 5303520"/>
                <a:gd name="connsiteX63" fmla="*/ 2170706 w 6318157"/>
                <a:gd name="connsiteY63" fmla="*/ 5144494 h 5303520"/>
                <a:gd name="connsiteX64" fmla="*/ 2083242 w 6318157"/>
                <a:gd name="connsiteY64" fmla="*/ 5080883 h 5303520"/>
                <a:gd name="connsiteX65" fmla="*/ 2011680 w 6318157"/>
                <a:gd name="connsiteY65" fmla="*/ 5033175 h 5303520"/>
                <a:gd name="connsiteX66" fmla="*/ 1932167 w 6318157"/>
                <a:gd name="connsiteY66" fmla="*/ 4937760 h 5303520"/>
                <a:gd name="connsiteX67" fmla="*/ 1884459 w 6318157"/>
                <a:gd name="connsiteY67" fmla="*/ 4834393 h 5303520"/>
                <a:gd name="connsiteX68" fmla="*/ 1940118 w 6318157"/>
                <a:gd name="connsiteY68" fmla="*/ 4770782 h 5303520"/>
                <a:gd name="connsiteX69" fmla="*/ 2226365 w 6318157"/>
                <a:gd name="connsiteY69" fmla="*/ 4683318 h 5303520"/>
                <a:gd name="connsiteX70" fmla="*/ 2313829 w 6318157"/>
                <a:gd name="connsiteY70" fmla="*/ 4707172 h 5303520"/>
                <a:gd name="connsiteX71" fmla="*/ 2449002 w 6318157"/>
                <a:gd name="connsiteY71" fmla="*/ 4731026 h 5303520"/>
                <a:gd name="connsiteX72" fmla="*/ 2504661 w 6318157"/>
                <a:gd name="connsiteY72" fmla="*/ 4826441 h 5303520"/>
                <a:gd name="connsiteX73" fmla="*/ 2584174 w 6318157"/>
                <a:gd name="connsiteY73" fmla="*/ 4818490 h 5303520"/>
                <a:gd name="connsiteX74" fmla="*/ 2798859 w 6318157"/>
                <a:gd name="connsiteY74" fmla="*/ 4818490 h 5303520"/>
                <a:gd name="connsiteX75" fmla="*/ 2934031 w 6318157"/>
                <a:gd name="connsiteY75" fmla="*/ 4945711 h 5303520"/>
                <a:gd name="connsiteX76" fmla="*/ 2910177 w 6318157"/>
                <a:gd name="connsiteY76" fmla="*/ 5136542 h 5303520"/>
                <a:gd name="connsiteX77" fmla="*/ 2981739 w 6318157"/>
                <a:gd name="connsiteY77" fmla="*/ 5080883 h 5303520"/>
                <a:gd name="connsiteX78" fmla="*/ 3101009 w 6318157"/>
                <a:gd name="connsiteY78" fmla="*/ 5144494 h 5303520"/>
                <a:gd name="connsiteX79" fmla="*/ 3164619 w 6318157"/>
                <a:gd name="connsiteY79" fmla="*/ 4842344 h 5303520"/>
                <a:gd name="connsiteX80" fmla="*/ 3116911 w 6318157"/>
                <a:gd name="connsiteY80" fmla="*/ 4476584 h 5303520"/>
                <a:gd name="connsiteX81" fmla="*/ 3156668 w 6318157"/>
                <a:gd name="connsiteY81" fmla="*/ 4365266 h 5303520"/>
                <a:gd name="connsiteX82" fmla="*/ 3323645 w 6318157"/>
                <a:gd name="connsiteY82" fmla="*/ 4301655 h 5303520"/>
                <a:gd name="connsiteX83" fmla="*/ 3482671 w 6318157"/>
                <a:gd name="connsiteY83" fmla="*/ 4253947 h 5303520"/>
                <a:gd name="connsiteX84" fmla="*/ 3570136 w 6318157"/>
                <a:gd name="connsiteY84" fmla="*/ 4333461 h 5303520"/>
                <a:gd name="connsiteX85" fmla="*/ 3530379 w 6318157"/>
                <a:gd name="connsiteY85" fmla="*/ 4444779 h 5303520"/>
                <a:gd name="connsiteX86" fmla="*/ 3546282 w 6318157"/>
                <a:gd name="connsiteY86" fmla="*/ 4548146 h 5303520"/>
                <a:gd name="connsiteX87" fmla="*/ 3609892 w 6318157"/>
                <a:gd name="connsiteY87" fmla="*/ 4603805 h 5303520"/>
                <a:gd name="connsiteX88" fmla="*/ 3673503 w 6318157"/>
                <a:gd name="connsiteY88" fmla="*/ 4611756 h 5303520"/>
                <a:gd name="connsiteX89" fmla="*/ 3745064 w 6318157"/>
                <a:gd name="connsiteY89" fmla="*/ 4746928 h 5303520"/>
                <a:gd name="connsiteX90" fmla="*/ 4071068 w 6318157"/>
                <a:gd name="connsiteY90" fmla="*/ 4691269 h 5303520"/>
                <a:gd name="connsiteX91" fmla="*/ 4397071 w 6318157"/>
                <a:gd name="connsiteY91" fmla="*/ 4659464 h 5303520"/>
                <a:gd name="connsiteX92" fmla="*/ 4436828 w 6318157"/>
                <a:gd name="connsiteY92" fmla="*/ 4762831 h 5303520"/>
                <a:gd name="connsiteX93" fmla="*/ 4500438 w 6318157"/>
                <a:gd name="connsiteY93" fmla="*/ 4731026 h 5303520"/>
                <a:gd name="connsiteX94" fmla="*/ 4595854 w 6318157"/>
                <a:gd name="connsiteY94" fmla="*/ 4659464 h 5303520"/>
                <a:gd name="connsiteX95" fmla="*/ 4659464 w 6318157"/>
                <a:gd name="connsiteY95" fmla="*/ 4500438 h 5303520"/>
                <a:gd name="connsiteX96" fmla="*/ 4683318 w 6318157"/>
                <a:gd name="connsiteY96" fmla="*/ 4277801 h 5303520"/>
                <a:gd name="connsiteX97" fmla="*/ 4516341 w 6318157"/>
                <a:gd name="connsiteY97" fmla="*/ 4222142 h 5303520"/>
                <a:gd name="connsiteX98" fmla="*/ 4548146 w 6318157"/>
                <a:gd name="connsiteY98" fmla="*/ 4047214 h 5303520"/>
                <a:gd name="connsiteX99" fmla="*/ 4619708 w 6318157"/>
                <a:gd name="connsiteY99" fmla="*/ 3991554 h 5303520"/>
                <a:gd name="connsiteX100" fmla="*/ 4738977 w 6318157"/>
                <a:gd name="connsiteY100" fmla="*/ 3856382 h 5303520"/>
                <a:gd name="connsiteX101" fmla="*/ 4826442 w 6318157"/>
                <a:gd name="connsiteY101" fmla="*/ 3737113 h 5303520"/>
                <a:gd name="connsiteX102" fmla="*/ 4929809 w 6318157"/>
                <a:gd name="connsiteY102" fmla="*/ 3824577 h 5303520"/>
                <a:gd name="connsiteX103" fmla="*/ 4921857 w 6318157"/>
                <a:gd name="connsiteY103" fmla="*/ 3991554 h 5303520"/>
                <a:gd name="connsiteX104" fmla="*/ 4977516 w 6318157"/>
                <a:gd name="connsiteY104" fmla="*/ 4015408 h 5303520"/>
                <a:gd name="connsiteX105" fmla="*/ 5025224 w 6318157"/>
                <a:gd name="connsiteY105" fmla="*/ 3919993 h 5303520"/>
                <a:gd name="connsiteX106" fmla="*/ 5072932 w 6318157"/>
                <a:gd name="connsiteY106" fmla="*/ 3919993 h 5303520"/>
                <a:gd name="connsiteX107" fmla="*/ 5144494 w 6318157"/>
                <a:gd name="connsiteY107" fmla="*/ 3816626 h 5303520"/>
                <a:gd name="connsiteX108" fmla="*/ 5160396 w 6318157"/>
                <a:gd name="connsiteY108" fmla="*/ 3745064 h 5303520"/>
                <a:gd name="connsiteX109" fmla="*/ 5390984 w 6318157"/>
                <a:gd name="connsiteY109" fmla="*/ 3697356 h 5303520"/>
                <a:gd name="connsiteX110" fmla="*/ 5486400 w 6318157"/>
                <a:gd name="connsiteY110" fmla="*/ 3593989 h 5303520"/>
                <a:gd name="connsiteX111" fmla="*/ 5390984 w 6318157"/>
                <a:gd name="connsiteY111" fmla="*/ 3530379 h 5303520"/>
                <a:gd name="connsiteX112" fmla="*/ 5343276 w 6318157"/>
                <a:gd name="connsiteY112" fmla="*/ 3291840 h 5303520"/>
                <a:gd name="connsiteX113" fmla="*/ 5478449 w 6318157"/>
                <a:gd name="connsiteY113" fmla="*/ 3021495 h 5303520"/>
                <a:gd name="connsiteX114" fmla="*/ 5820355 w 6318157"/>
                <a:gd name="connsiteY114" fmla="*/ 2949934 h 5303520"/>
                <a:gd name="connsiteX115" fmla="*/ 6020959 w 6318157"/>
                <a:gd name="connsiteY115" fmla="*/ 2817743 h 5303520"/>
                <a:gd name="connsiteX116" fmla="*/ 6058811 w 6318157"/>
                <a:gd name="connsiteY116" fmla="*/ 2840189 h 5303520"/>
                <a:gd name="connsiteX117" fmla="*/ 6114056 w 6318157"/>
                <a:gd name="connsiteY117" fmla="*/ 2819234 h 5303520"/>
                <a:gd name="connsiteX118" fmla="*/ 6152156 w 6318157"/>
                <a:gd name="connsiteY118" fmla="*/ 2849714 h 5303520"/>
                <a:gd name="connsiteX119" fmla="*/ 6260741 w 6318157"/>
                <a:gd name="connsiteY119" fmla="*/ 2828759 h 5303520"/>
                <a:gd name="connsiteX120" fmla="*/ 6292298 w 6318157"/>
                <a:gd name="connsiteY120" fmla="*/ 2839444 h 5303520"/>
                <a:gd name="connsiteX121" fmla="*/ 6304556 w 6318157"/>
                <a:gd name="connsiteY121" fmla="*/ 2798279 h 5303520"/>
                <a:gd name="connsiteX122" fmla="*/ 6306461 w 6318157"/>
                <a:gd name="connsiteY122" fmla="*/ 2769704 h 5303520"/>
                <a:gd name="connsiteX123" fmla="*/ 6317891 w 6318157"/>
                <a:gd name="connsiteY123" fmla="*/ 2758274 h 5303520"/>
                <a:gd name="connsiteX124" fmla="*/ 6268361 w 6318157"/>
                <a:gd name="connsiteY124" fmla="*/ 2735414 h 5303520"/>
                <a:gd name="connsiteX125" fmla="*/ 6220736 w 6318157"/>
                <a:gd name="connsiteY125" fmla="*/ 2503749 h 5303520"/>
                <a:gd name="connsiteX126" fmla="*/ 6169301 w 6318157"/>
                <a:gd name="connsiteY126" fmla="*/ 2529968 h 5303520"/>
                <a:gd name="connsiteX127" fmla="*/ 6119771 w 6318157"/>
                <a:gd name="connsiteY127" fmla="*/ 2493479 h 5303520"/>
                <a:gd name="connsiteX128" fmla="*/ 6051191 w 6318157"/>
                <a:gd name="connsiteY128" fmla="*/ 2478533 h 5303520"/>
                <a:gd name="connsiteX129" fmla="*/ 6053096 w 6318157"/>
                <a:gd name="connsiteY129" fmla="*/ 2394713 h 5303520"/>
                <a:gd name="connsiteX130" fmla="*/ 6027337 w 6318157"/>
                <a:gd name="connsiteY130" fmla="*/ 2429537 h 5303520"/>
                <a:gd name="connsiteX131" fmla="*/ 5994041 w 6318157"/>
                <a:gd name="connsiteY131" fmla="*/ 2371853 h 5303520"/>
                <a:gd name="connsiteX132" fmla="*/ 5976896 w 6318157"/>
                <a:gd name="connsiteY132" fmla="*/ 2232788 h 5303520"/>
                <a:gd name="connsiteX133" fmla="*/ 5915936 w 6318157"/>
                <a:gd name="connsiteY133" fmla="*/ 2234693 h 5303520"/>
                <a:gd name="connsiteX134" fmla="*/ 5892910 w 6318157"/>
                <a:gd name="connsiteY134" fmla="*/ 2169877 h 5303520"/>
                <a:gd name="connsiteX135" fmla="*/ 5813066 w 6318157"/>
                <a:gd name="connsiteY135" fmla="*/ 2200403 h 5303520"/>
                <a:gd name="connsiteX136" fmla="*/ 5752106 w 6318157"/>
                <a:gd name="connsiteY136" fmla="*/ 2166113 h 5303520"/>
                <a:gd name="connsiteX137" fmla="*/ 5719721 w 6318157"/>
                <a:gd name="connsiteY137" fmla="*/ 2187068 h 5303520"/>
                <a:gd name="connsiteX138" fmla="*/ 5653046 w 6318157"/>
                <a:gd name="connsiteY138" fmla="*/ 2169923 h 5303520"/>
                <a:gd name="connsiteX139" fmla="*/ 5677231 w 6318157"/>
                <a:gd name="connsiteY139" fmla="*/ 2146852 h 5303520"/>
                <a:gd name="connsiteX140" fmla="*/ 5628281 w 6318157"/>
                <a:gd name="connsiteY140" fmla="*/ 2105153 h 5303520"/>
                <a:gd name="connsiteX141" fmla="*/ 5488388 w 6318157"/>
                <a:gd name="connsiteY141" fmla="*/ 2108421 h 5303520"/>
                <a:gd name="connsiteX142" fmla="*/ 5453021 w 6318157"/>
                <a:gd name="connsiteY142" fmla="*/ 2187068 h 5303520"/>
                <a:gd name="connsiteX143" fmla="*/ 5472071 w 6318157"/>
                <a:gd name="connsiteY143" fmla="*/ 2234693 h 5303520"/>
                <a:gd name="connsiteX144" fmla="*/ 5422541 w 6318157"/>
                <a:gd name="connsiteY144" fmla="*/ 2248028 h 5303520"/>
                <a:gd name="connsiteX145" fmla="*/ 5451116 w 6318157"/>
                <a:gd name="connsiteY145" fmla="*/ 2293748 h 5303520"/>
                <a:gd name="connsiteX146" fmla="*/ 5516631 w 6318157"/>
                <a:gd name="connsiteY146" fmla="*/ 2288402 h 5303520"/>
                <a:gd name="connsiteX147" fmla="*/ 5523506 w 6318157"/>
                <a:gd name="connsiteY147" fmla="*/ 2339468 h 5303520"/>
                <a:gd name="connsiteX148" fmla="*/ 5399681 w 6318157"/>
                <a:gd name="connsiteY148" fmla="*/ 2505203 h 5303520"/>
                <a:gd name="connsiteX149" fmla="*/ 5360918 w 6318157"/>
                <a:gd name="connsiteY149" fmla="*/ 2654079 h 5303520"/>
                <a:gd name="connsiteX150" fmla="*/ 5346341 w 6318157"/>
                <a:gd name="connsiteY150" fmla="*/ 2575688 h 5303520"/>
                <a:gd name="connsiteX151" fmla="*/ 5304431 w 6318157"/>
                <a:gd name="connsiteY151" fmla="*/ 2575688 h 5303520"/>
                <a:gd name="connsiteX152" fmla="*/ 5273951 w 6318157"/>
                <a:gd name="connsiteY152" fmla="*/ 2518538 h 5303520"/>
                <a:gd name="connsiteX153" fmla="*/ 5203714 w 6318157"/>
                <a:gd name="connsiteY153" fmla="*/ 2560982 h 5303520"/>
                <a:gd name="connsiteX154" fmla="*/ 5070116 w 6318157"/>
                <a:gd name="connsiteY154" fmla="*/ 2501393 h 5303520"/>
                <a:gd name="connsiteX155" fmla="*/ 4991763 w 6318157"/>
                <a:gd name="connsiteY155" fmla="*/ 2533567 h 5303520"/>
                <a:gd name="connsiteX156" fmla="*/ 4904381 w 6318157"/>
                <a:gd name="connsiteY156" fmla="*/ 2524253 h 5303520"/>
                <a:gd name="connsiteX157" fmla="*/ 4875806 w 6318157"/>
                <a:gd name="connsiteY157" fmla="*/ 2455673 h 5303520"/>
                <a:gd name="connsiteX158" fmla="*/ 4803416 w 6318157"/>
                <a:gd name="connsiteY158" fmla="*/ 2444243 h 5303520"/>
                <a:gd name="connsiteX159" fmla="*/ 4822466 w 6318157"/>
                <a:gd name="connsiteY159" fmla="*/ 2369948 h 5303520"/>
                <a:gd name="connsiteX160" fmla="*/ 4731026 w 6318157"/>
                <a:gd name="connsiteY160" fmla="*/ 2301368 h 5303520"/>
                <a:gd name="connsiteX161" fmla="*/ 4699221 w 6318157"/>
                <a:gd name="connsiteY161" fmla="*/ 2324348 h 5303520"/>
                <a:gd name="connsiteX162" fmla="*/ 4637681 w 6318157"/>
                <a:gd name="connsiteY162" fmla="*/ 2288033 h 5303520"/>
                <a:gd name="connsiteX163" fmla="*/ 4660541 w 6318157"/>
                <a:gd name="connsiteY163" fmla="*/ 2213738 h 5303520"/>
                <a:gd name="connsiteX164" fmla="*/ 4433846 w 6318157"/>
                <a:gd name="connsiteY164" fmla="*/ 2230883 h 5303520"/>
                <a:gd name="connsiteX165" fmla="*/ 4373134 w 6318157"/>
                <a:gd name="connsiteY165" fmla="*/ 2212036 h 5303520"/>
                <a:gd name="connsiteX166" fmla="*/ 4323356 w 6318157"/>
                <a:gd name="connsiteY166" fmla="*/ 2248028 h 5303520"/>
                <a:gd name="connsiteX167" fmla="*/ 4273826 w 6318157"/>
                <a:gd name="connsiteY167" fmla="*/ 2168018 h 5303520"/>
                <a:gd name="connsiteX168" fmla="*/ 4201436 w 6318157"/>
                <a:gd name="connsiteY168" fmla="*/ 2152778 h 5303520"/>
                <a:gd name="connsiteX169" fmla="*/ 4087136 w 6318157"/>
                <a:gd name="connsiteY169" fmla="*/ 1998473 h 5303520"/>
                <a:gd name="connsiteX170" fmla="*/ 3705308 w 6318157"/>
                <a:gd name="connsiteY170" fmla="*/ 2035534 h 5303520"/>
                <a:gd name="connsiteX171" fmla="*/ 3641697 w 6318157"/>
                <a:gd name="connsiteY171" fmla="*/ 1677725 h 5303520"/>
                <a:gd name="connsiteX172" fmla="*/ 3458817 w 6318157"/>
                <a:gd name="connsiteY172" fmla="*/ 1526650 h 5303520"/>
                <a:gd name="connsiteX173" fmla="*/ 3593989 w 6318157"/>
                <a:gd name="connsiteY173" fmla="*/ 1343770 h 5303520"/>
                <a:gd name="connsiteX174" fmla="*/ 3601941 w 6318157"/>
                <a:gd name="connsiteY174" fmla="*/ 1097280 h 5303520"/>
                <a:gd name="connsiteX175" fmla="*/ 3148716 w 6318157"/>
                <a:gd name="connsiteY175" fmla="*/ 906448 h 5303520"/>
                <a:gd name="connsiteX176" fmla="*/ 2806810 w 6318157"/>
                <a:gd name="connsiteY176" fmla="*/ 834887 h 5303520"/>
                <a:gd name="connsiteX177" fmla="*/ 2600076 w 6318157"/>
                <a:gd name="connsiteY177" fmla="*/ 811033 h 5303520"/>
                <a:gd name="connsiteX178" fmla="*/ 2544417 w 6318157"/>
                <a:gd name="connsiteY178" fmla="*/ 580445 h 5303520"/>
                <a:gd name="connsiteX179" fmla="*/ 2464904 w 6318157"/>
                <a:gd name="connsiteY179" fmla="*/ 357808 h 5303520"/>
                <a:gd name="connsiteX180" fmla="*/ 2417196 w 6318157"/>
                <a:gd name="connsiteY180" fmla="*/ 230587 h 5303520"/>
                <a:gd name="connsiteX181" fmla="*/ 2496709 w 6318157"/>
                <a:gd name="connsiteY181" fmla="*/ 135172 h 5303520"/>
                <a:gd name="connsiteX0" fmla="*/ 2496709 w 6318157"/>
                <a:gd name="connsiteY0" fmla="*/ 135172 h 5303520"/>
                <a:gd name="connsiteX1" fmla="*/ 2393343 w 6318157"/>
                <a:gd name="connsiteY1" fmla="*/ 71561 h 5303520"/>
                <a:gd name="connsiteX2" fmla="*/ 2210463 w 6318157"/>
                <a:gd name="connsiteY2" fmla="*/ 79513 h 5303520"/>
                <a:gd name="connsiteX3" fmla="*/ 2059388 w 6318157"/>
                <a:gd name="connsiteY3" fmla="*/ 0 h 5303520"/>
                <a:gd name="connsiteX4" fmla="*/ 1908313 w 6318157"/>
                <a:gd name="connsiteY4" fmla="*/ 103367 h 5303520"/>
                <a:gd name="connsiteX5" fmla="*/ 1884459 w 6318157"/>
                <a:gd name="connsiteY5" fmla="*/ 310101 h 5303520"/>
                <a:gd name="connsiteX6" fmla="*/ 1773141 w 6318157"/>
                <a:gd name="connsiteY6" fmla="*/ 294198 h 5303520"/>
                <a:gd name="connsiteX7" fmla="*/ 1606163 w 6318157"/>
                <a:gd name="connsiteY7" fmla="*/ 318052 h 5303520"/>
                <a:gd name="connsiteX8" fmla="*/ 1391478 w 6318157"/>
                <a:gd name="connsiteY8" fmla="*/ 190831 h 5303520"/>
                <a:gd name="connsiteX9" fmla="*/ 1256306 w 6318157"/>
                <a:gd name="connsiteY9" fmla="*/ 190831 h 5303520"/>
                <a:gd name="connsiteX10" fmla="*/ 1208598 w 6318157"/>
                <a:gd name="connsiteY10" fmla="*/ 381662 h 5303520"/>
                <a:gd name="connsiteX11" fmla="*/ 1041621 w 6318157"/>
                <a:gd name="connsiteY11" fmla="*/ 548640 h 5303520"/>
                <a:gd name="connsiteX12" fmla="*/ 930303 w 6318157"/>
                <a:gd name="connsiteY12" fmla="*/ 628153 h 5303520"/>
                <a:gd name="connsiteX13" fmla="*/ 842838 w 6318157"/>
                <a:gd name="connsiteY13" fmla="*/ 572494 h 5303520"/>
                <a:gd name="connsiteX14" fmla="*/ 747423 w 6318157"/>
                <a:gd name="connsiteY14" fmla="*/ 755374 h 5303520"/>
                <a:gd name="connsiteX15" fmla="*/ 222636 w 6318157"/>
                <a:gd name="connsiteY15" fmla="*/ 930302 h 5303520"/>
                <a:gd name="connsiteX16" fmla="*/ 254442 w 6318157"/>
                <a:gd name="connsiteY16" fmla="*/ 1073426 h 5303520"/>
                <a:gd name="connsiteX17" fmla="*/ 302149 w 6318157"/>
                <a:gd name="connsiteY17" fmla="*/ 1256306 h 5303520"/>
                <a:gd name="connsiteX18" fmla="*/ 341906 w 6318157"/>
                <a:gd name="connsiteY18" fmla="*/ 1288111 h 5303520"/>
                <a:gd name="connsiteX19" fmla="*/ 508883 w 6318157"/>
                <a:gd name="connsiteY19" fmla="*/ 1319916 h 5303520"/>
                <a:gd name="connsiteX20" fmla="*/ 532737 w 6318157"/>
                <a:gd name="connsiteY20" fmla="*/ 1542553 h 5303520"/>
                <a:gd name="connsiteX21" fmla="*/ 930303 w 6318157"/>
                <a:gd name="connsiteY21" fmla="*/ 1717481 h 5303520"/>
                <a:gd name="connsiteX22" fmla="*/ 818984 w 6318157"/>
                <a:gd name="connsiteY22" fmla="*/ 1844702 h 5303520"/>
                <a:gd name="connsiteX23" fmla="*/ 644056 w 6318157"/>
                <a:gd name="connsiteY23" fmla="*/ 1828800 h 5303520"/>
                <a:gd name="connsiteX24" fmla="*/ 636104 w 6318157"/>
                <a:gd name="connsiteY24" fmla="*/ 2075290 h 5303520"/>
                <a:gd name="connsiteX25" fmla="*/ 755374 w 6318157"/>
                <a:gd name="connsiteY25" fmla="*/ 2178657 h 5303520"/>
                <a:gd name="connsiteX26" fmla="*/ 818984 w 6318157"/>
                <a:gd name="connsiteY26" fmla="*/ 2289975 h 5303520"/>
                <a:gd name="connsiteX27" fmla="*/ 818984 w 6318157"/>
                <a:gd name="connsiteY27" fmla="*/ 2329732 h 5303520"/>
                <a:gd name="connsiteX28" fmla="*/ 580445 w 6318157"/>
                <a:gd name="connsiteY28" fmla="*/ 2361537 h 5303520"/>
                <a:gd name="connsiteX29" fmla="*/ 485029 w 6318157"/>
                <a:gd name="connsiteY29" fmla="*/ 2393342 h 5303520"/>
                <a:gd name="connsiteX30" fmla="*/ 437322 w 6318157"/>
                <a:gd name="connsiteY30" fmla="*/ 2544417 h 5303520"/>
                <a:gd name="connsiteX31" fmla="*/ 238539 w 6318157"/>
                <a:gd name="connsiteY31" fmla="*/ 2615979 h 5303520"/>
                <a:gd name="connsiteX32" fmla="*/ 294198 w 6318157"/>
                <a:gd name="connsiteY32" fmla="*/ 2687541 h 5303520"/>
                <a:gd name="connsiteX33" fmla="*/ 405516 w 6318157"/>
                <a:gd name="connsiteY33" fmla="*/ 2727297 h 5303520"/>
                <a:gd name="connsiteX34" fmla="*/ 349857 w 6318157"/>
                <a:gd name="connsiteY34" fmla="*/ 2854518 h 5303520"/>
                <a:gd name="connsiteX35" fmla="*/ 206734 w 6318157"/>
                <a:gd name="connsiteY35" fmla="*/ 3021495 h 5303520"/>
                <a:gd name="connsiteX36" fmla="*/ 166977 w 6318157"/>
                <a:gd name="connsiteY36" fmla="*/ 3260034 h 5303520"/>
                <a:gd name="connsiteX37" fmla="*/ 103367 w 6318157"/>
                <a:gd name="connsiteY37" fmla="*/ 3450866 h 5303520"/>
                <a:gd name="connsiteX38" fmla="*/ 0 w 6318157"/>
                <a:gd name="connsiteY38" fmla="*/ 3570135 h 5303520"/>
                <a:gd name="connsiteX39" fmla="*/ 0 w 6318157"/>
                <a:gd name="connsiteY39" fmla="*/ 3649648 h 5303520"/>
                <a:gd name="connsiteX40" fmla="*/ 15903 w 6318157"/>
                <a:gd name="connsiteY40" fmla="*/ 3729161 h 5303520"/>
                <a:gd name="connsiteX41" fmla="*/ 127221 w 6318157"/>
                <a:gd name="connsiteY41" fmla="*/ 3745064 h 5303520"/>
                <a:gd name="connsiteX42" fmla="*/ 190831 w 6318157"/>
                <a:gd name="connsiteY42" fmla="*/ 3641697 h 5303520"/>
                <a:gd name="connsiteX43" fmla="*/ 326003 w 6318157"/>
                <a:gd name="connsiteY43" fmla="*/ 3586038 h 5303520"/>
                <a:gd name="connsiteX44" fmla="*/ 326003 w 6318157"/>
                <a:gd name="connsiteY44" fmla="*/ 3586038 h 5303520"/>
                <a:gd name="connsiteX45" fmla="*/ 445273 w 6318157"/>
                <a:gd name="connsiteY45" fmla="*/ 3705307 h 5303520"/>
                <a:gd name="connsiteX46" fmla="*/ 413468 w 6318157"/>
                <a:gd name="connsiteY46" fmla="*/ 3760967 h 5303520"/>
                <a:gd name="connsiteX47" fmla="*/ 357809 w 6318157"/>
                <a:gd name="connsiteY47" fmla="*/ 4174434 h 5303520"/>
                <a:gd name="connsiteX48" fmla="*/ 556591 w 6318157"/>
                <a:gd name="connsiteY48" fmla="*/ 3991554 h 5303520"/>
                <a:gd name="connsiteX49" fmla="*/ 620202 w 6318157"/>
                <a:gd name="connsiteY49" fmla="*/ 4023360 h 5303520"/>
                <a:gd name="connsiteX50" fmla="*/ 723569 w 6318157"/>
                <a:gd name="connsiteY50" fmla="*/ 4039262 h 5303520"/>
                <a:gd name="connsiteX51" fmla="*/ 795130 w 6318157"/>
                <a:gd name="connsiteY51" fmla="*/ 4150581 h 5303520"/>
                <a:gd name="connsiteX52" fmla="*/ 1025718 w 6318157"/>
                <a:gd name="connsiteY52" fmla="*/ 4253947 h 5303520"/>
                <a:gd name="connsiteX53" fmla="*/ 1176793 w 6318157"/>
                <a:gd name="connsiteY53" fmla="*/ 4500438 h 5303520"/>
                <a:gd name="connsiteX54" fmla="*/ 1144988 w 6318157"/>
                <a:gd name="connsiteY54" fmla="*/ 4595854 h 5303520"/>
                <a:gd name="connsiteX55" fmla="*/ 1614115 w 6318157"/>
                <a:gd name="connsiteY55" fmla="*/ 4842344 h 5303520"/>
                <a:gd name="connsiteX56" fmla="*/ 1614115 w 6318157"/>
                <a:gd name="connsiteY56" fmla="*/ 4993419 h 5303520"/>
                <a:gd name="connsiteX57" fmla="*/ 1614115 w 6318157"/>
                <a:gd name="connsiteY57" fmla="*/ 5128591 h 5303520"/>
                <a:gd name="connsiteX58" fmla="*/ 1653871 w 6318157"/>
                <a:gd name="connsiteY58" fmla="*/ 5255812 h 5303520"/>
                <a:gd name="connsiteX59" fmla="*/ 1844703 w 6318157"/>
                <a:gd name="connsiteY59" fmla="*/ 5303520 h 5303520"/>
                <a:gd name="connsiteX60" fmla="*/ 1844703 w 6318157"/>
                <a:gd name="connsiteY60" fmla="*/ 5303520 h 5303520"/>
                <a:gd name="connsiteX61" fmla="*/ 1971923 w 6318157"/>
                <a:gd name="connsiteY61" fmla="*/ 5247861 h 5303520"/>
                <a:gd name="connsiteX62" fmla="*/ 2115047 w 6318157"/>
                <a:gd name="connsiteY62" fmla="*/ 5239909 h 5303520"/>
                <a:gd name="connsiteX63" fmla="*/ 2170706 w 6318157"/>
                <a:gd name="connsiteY63" fmla="*/ 5144494 h 5303520"/>
                <a:gd name="connsiteX64" fmla="*/ 2083242 w 6318157"/>
                <a:gd name="connsiteY64" fmla="*/ 5080883 h 5303520"/>
                <a:gd name="connsiteX65" fmla="*/ 2011680 w 6318157"/>
                <a:gd name="connsiteY65" fmla="*/ 5033175 h 5303520"/>
                <a:gd name="connsiteX66" fmla="*/ 1932167 w 6318157"/>
                <a:gd name="connsiteY66" fmla="*/ 4937760 h 5303520"/>
                <a:gd name="connsiteX67" fmla="*/ 1884459 w 6318157"/>
                <a:gd name="connsiteY67" fmla="*/ 4834393 h 5303520"/>
                <a:gd name="connsiteX68" fmla="*/ 1940118 w 6318157"/>
                <a:gd name="connsiteY68" fmla="*/ 4770782 h 5303520"/>
                <a:gd name="connsiteX69" fmla="*/ 2226365 w 6318157"/>
                <a:gd name="connsiteY69" fmla="*/ 4683318 h 5303520"/>
                <a:gd name="connsiteX70" fmla="*/ 2313829 w 6318157"/>
                <a:gd name="connsiteY70" fmla="*/ 4707172 h 5303520"/>
                <a:gd name="connsiteX71" fmla="*/ 2449002 w 6318157"/>
                <a:gd name="connsiteY71" fmla="*/ 4731026 h 5303520"/>
                <a:gd name="connsiteX72" fmla="*/ 2504661 w 6318157"/>
                <a:gd name="connsiteY72" fmla="*/ 4826441 h 5303520"/>
                <a:gd name="connsiteX73" fmla="*/ 2584174 w 6318157"/>
                <a:gd name="connsiteY73" fmla="*/ 4818490 h 5303520"/>
                <a:gd name="connsiteX74" fmla="*/ 2798859 w 6318157"/>
                <a:gd name="connsiteY74" fmla="*/ 4818490 h 5303520"/>
                <a:gd name="connsiteX75" fmla="*/ 2934031 w 6318157"/>
                <a:gd name="connsiteY75" fmla="*/ 4945711 h 5303520"/>
                <a:gd name="connsiteX76" fmla="*/ 2910177 w 6318157"/>
                <a:gd name="connsiteY76" fmla="*/ 5136542 h 5303520"/>
                <a:gd name="connsiteX77" fmla="*/ 2981739 w 6318157"/>
                <a:gd name="connsiteY77" fmla="*/ 5080883 h 5303520"/>
                <a:gd name="connsiteX78" fmla="*/ 3101009 w 6318157"/>
                <a:gd name="connsiteY78" fmla="*/ 5144494 h 5303520"/>
                <a:gd name="connsiteX79" fmla="*/ 3164619 w 6318157"/>
                <a:gd name="connsiteY79" fmla="*/ 4842344 h 5303520"/>
                <a:gd name="connsiteX80" fmla="*/ 3116911 w 6318157"/>
                <a:gd name="connsiteY80" fmla="*/ 4476584 h 5303520"/>
                <a:gd name="connsiteX81" fmla="*/ 3156668 w 6318157"/>
                <a:gd name="connsiteY81" fmla="*/ 4365266 h 5303520"/>
                <a:gd name="connsiteX82" fmla="*/ 3323645 w 6318157"/>
                <a:gd name="connsiteY82" fmla="*/ 4301655 h 5303520"/>
                <a:gd name="connsiteX83" fmla="*/ 3482671 w 6318157"/>
                <a:gd name="connsiteY83" fmla="*/ 4253947 h 5303520"/>
                <a:gd name="connsiteX84" fmla="*/ 3570136 w 6318157"/>
                <a:gd name="connsiteY84" fmla="*/ 4333461 h 5303520"/>
                <a:gd name="connsiteX85" fmla="*/ 3530379 w 6318157"/>
                <a:gd name="connsiteY85" fmla="*/ 4444779 h 5303520"/>
                <a:gd name="connsiteX86" fmla="*/ 3546282 w 6318157"/>
                <a:gd name="connsiteY86" fmla="*/ 4548146 h 5303520"/>
                <a:gd name="connsiteX87" fmla="*/ 3609892 w 6318157"/>
                <a:gd name="connsiteY87" fmla="*/ 4603805 h 5303520"/>
                <a:gd name="connsiteX88" fmla="*/ 3673503 w 6318157"/>
                <a:gd name="connsiteY88" fmla="*/ 4611756 h 5303520"/>
                <a:gd name="connsiteX89" fmla="*/ 3745064 w 6318157"/>
                <a:gd name="connsiteY89" fmla="*/ 4746928 h 5303520"/>
                <a:gd name="connsiteX90" fmla="*/ 4071068 w 6318157"/>
                <a:gd name="connsiteY90" fmla="*/ 4691269 h 5303520"/>
                <a:gd name="connsiteX91" fmla="*/ 4397071 w 6318157"/>
                <a:gd name="connsiteY91" fmla="*/ 4659464 h 5303520"/>
                <a:gd name="connsiteX92" fmla="*/ 4436828 w 6318157"/>
                <a:gd name="connsiteY92" fmla="*/ 4762831 h 5303520"/>
                <a:gd name="connsiteX93" fmla="*/ 4500438 w 6318157"/>
                <a:gd name="connsiteY93" fmla="*/ 4731026 h 5303520"/>
                <a:gd name="connsiteX94" fmla="*/ 4595854 w 6318157"/>
                <a:gd name="connsiteY94" fmla="*/ 4659464 h 5303520"/>
                <a:gd name="connsiteX95" fmla="*/ 4659464 w 6318157"/>
                <a:gd name="connsiteY95" fmla="*/ 4500438 h 5303520"/>
                <a:gd name="connsiteX96" fmla="*/ 4683318 w 6318157"/>
                <a:gd name="connsiteY96" fmla="*/ 4277801 h 5303520"/>
                <a:gd name="connsiteX97" fmla="*/ 4516341 w 6318157"/>
                <a:gd name="connsiteY97" fmla="*/ 4222142 h 5303520"/>
                <a:gd name="connsiteX98" fmla="*/ 4548146 w 6318157"/>
                <a:gd name="connsiteY98" fmla="*/ 4047214 h 5303520"/>
                <a:gd name="connsiteX99" fmla="*/ 4619708 w 6318157"/>
                <a:gd name="connsiteY99" fmla="*/ 3991554 h 5303520"/>
                <a:gd name="connsiteX100" fmla="*/ 4738977 w 6318157"/>
                <a:gd name="connsiteY100" fmla="*/ 3856382 h 5303520"/>
                <a:gd name="connsiteX101" fmla="*/ 4826442 w 6318157"/>
                <a:gd name="connsiteY101" fmla="*/ 3737113 h 5303520"/>
                <a:gd name="connsiteX102" fmla="*/ 4929809 w 6318157"/>
                <a:gd name="connsiteY102" fmla="*/ 3824577 h 5303520"/>
                <a:gd name="connsiteX103" fmla="*/ 4921857 w 6318157"/>
                <a:gd name="connsiteY103" fmla="*/ 3991554 h 5303520"/>
                <a:gd name="connsiteX104" fmla="*/ 4977516 w 6318157"/>
                <a:gd name="connsiteY104" fmla="*/ 4015408 h 5303520"/>
                <a:gd name="connsiteX105" fmla="*/ 5025224 w 6318157"/>
                <a:gd name="connsiteY105" fmla="*/ 3919993 h 5303520"/>
                <a:gd name="connsiteX106" fmla="*/ 5072932 w 6318157"/>
                <a:gd name="connsiteY106" fmla="*/ 3919993 h 5303520"/>
                <a:gd name="connsiteX107" fmla="*/ 5144494 w 6318157"/>
                <a:gd name="connsiteY107" fmla="*/ 3816626 h 5303520"/>
                <a:gd name="connsiteX108" fmla="*/ 5160396 w 6318157"/>
                <a:gd name="connsiteY108" fmla="*/ 3745064 h 5303520"/>
                <a:gd name="connsiteX109" fmla="*/ 5390984 w 6318157"/>
                <a:gd name="connsiteY109" fmla="*/ 3697356 h 5303520"/>
                <a:gd name="connsiteX110" fmla="*/ 5486400 w 6318157"/>
                <a:gd name="connsiteY110" fmla="*/ 3593989 h 5303520"/>
                <a:gd name="connsiteX111" fmla="*/ 5390984 w 6318157"/>
                <a:gd name="connsiteY111" fmla="*/ 3530379 h 5303520"/>
                <a:gd name="connsiteX112" fmla="*/ 5343276 w 6318157"/>
                <a:gd name="connsiteY112" fmla="*/ 3291840 h 5303520"/>
                <a:gd name="connsiteX113" fmla="*/ 5478449 w 6318157"/>
                <a:gd name="connsiteY113" fmla="*/ 3021495 h 5303520"/>
                <a:gd name="connsiteX114" fmla="*/ 5820355 w 6318157"/>
                <a:gd name="connsiteY114" fmla="*/ 2949934 h 5303520"/>
                <a:gd name="connsiteX115" fmla="*/ 6020959 w 6318157"/>
                <a:gd name="connsiteY115" fmla="*/ 2817743 h 5303520"/>
                <a:gd name="connsiteX116" fmla="*/ 6058811 w 6318157"/>
                <a:gd name="connsiteY116" fmla="*/ 2840189 h 5303520"/>
                <a:gd name="connsiteX117" fmla="*/ 6114056 w 6318157"/>
                <a:gd name="connsiteY117" fmla="*/ 2819234 h 5303520"/>
                <a:gd name="connsiteX118" fmla="*/ 6152156 w 6318157"/>
                <a:gd name="connsiteY118" fmla="*/ 2849714 h 5303520"/>
                <a:gd name="connsiteX119" fmla="*/ 6260741 w 6318157"/>
                <a:gd name="connsiteY119" fmla="*/ 2828759 h 5303520"/>
                <a:gd name="connsiteX120" fmla="*/ 6292298 w 6318157"/>
                <a:gd name="connsiteY120" fmla="*/ 2839444 h 5303520"/>
                <a:gd name="connsiteX121" fmla="*/ 6304556 w 6318157"/>
                <a:gd name="connsiteY121" fmla="*/ 2798279 h 5303520"/>
                <a:gd name="connsiteX122" fmla="*/ 6306461 w 6318157"/>
                <a:gd name="connsiteY122" fmla="*/ 2769704 h 5303520"/>
                <a:gd name="connsiteX123" fmla="*/ 6317891 w 6318157"/>
                <a:gd name="connsiteY123" fmla="*/ 2758274 h 5303520"/>
                <a:gd name="connsiteX124" fmla="*/ 6268361 w 6318157"/>
                <a:gd name="connsiteY124" fmla="*/ 2735414 h 5303520"/>
                <a:gd name="connsiteX125" fmla="*/ 6220736 w 6318157"/>
                <a:gd name="connsiteY125" fmla="*/ 2503749 h 5303520"/>
                <a:gd name="connsiteX126" fmla="*/ 6169301 w 6318157"/>
                <a:gd name="connsiteY126" fmla="*/ 2529968 h 5303520"/>
                <a:gd name="connsiteX127" fmla="*/ 6119771 w 6318157"/>
                <a:gd name="connsiteY127" fmla="*/ 2493479 h 5303520"/>
                <a:gd name="connsiteX128" fmla="*/ 6051191 w 6318157"/>
                <a:gd name="connsiteY128" fmla="*/ 2478533 h 5303520"/>
                <a:gd name="connsiteX129" fmla="*/ 6053096 w 6318157"/>
                <a:gd name="connsiteY129" fmla="*/ 2394713 h 5303520"/>
                <a:gd name="connsiteX130" fmla="*/ 6027337 w 6318157"/>
                <a:gd name="connsiteY130" fmla="*/ 2429537 h 5303520"/>
                <a:gd name="connsiteX131" fmla="*/ 5994041 w 6318157"/>
                <a:gd name="connsiteY131" fmla="*/ 2371853 h 5303520"/>
                <a:gd name="connsiteX132" fmla="*/ 5976896 w 6318157"/>
                <a:gd name="connsiteY132" fmla="*/ 2232788 h 5303520"/>
                <a:gd name="connsiteX133" fmla="*/ 5915936 w 6318157"/>
                <a:gd name="connsiteY133" fmla="*/ 2234693 h 5303520"/>
                <a:gd name="connsiteX134" fmla="*/ 5892910 w 6318157"/>
                <a:gd name="connsiteY134" fmla="*/ 2169877 h 5303520"/>
                <a:gd name="connsiteX135" fmla="*/ 5813066 w 6318157"/>
                <a:gd name="connsiteY135" fmla="*/ 2200403 h 5303520"/>
                <a:gd name="connsiteX136" fmla="*/ 5752106 w 6318157"/>
                <a:gd name="connsiteY136" fmla="*/ 2166113 h 5303520"/>
                <a:gd name="connsiteX137" fmla="*/ 5719721 w 6318157"/>
                <a:gd name="connsiteY137" fmla="*/ 2187068 h 5303520"/>
                <a:gd name="connsiteX138" fmla="*/ 5653046 w 6318157"/>
                <a:gd name="connsiteY138" fmla="*/ 2169923 h 5303520"/>
                <a:gd name="connsiteX139" fmla="*/ 5677231 w 6318157"/>
                <a:gd name="connsiteY139" fmla="*/ 2146852 h 5303520"/>
                <a:gd name="connsiteX140" fmla="*/ 5628281 w 6318157"/>
                <a:gd name="connsiteY140" fmla="*/ 2105153 h 5303520"/>
                <a:gd name="connsiteX141" fmla="*/ 5488388 w 6318157"/>
                <a:gd name="connsiteY141" fmla="*/ 2108421 h 5303520"/>
                <a:gd name="connsiteX142" fmla="*/ 5453021 w 6318157"/>
                <a:gd name="connsiteY142" fmla="*/ 2187068 h 5303520"/>
                <a:gd name="connsiteX143" fmla="*/ 5472071 w 6318157"/>
                <a:gd name="connsiteY143" fmla="*/ 2234693 h 5303520"/>
                <a:gd name="connsiteX144" fmla="*/ 5422541 w 6318157"/>
                <a:gd name="connsiteY144" fmla="*/ 2248028 h 5303520"/>
                <a:gd name="connsiteX145" fmla="*/ 5451116 w 6318157"/>
                <a:gd name="connsiteY145" fmla="*/ 2293748 h 5303520"/>
                <a:gd name="connsiteX146" fmla="*/ 5516631 w 6318157"/>
                <a:gd name="connsiteY146" fmla="*/ 2288402 h 5303520"/>
                <a:gd name="connsiteX147" fmla="*/ 5523506 w 6318157"/>
                <a:gd name="connsiteY147" fmla="*/ 2339468 h 5303520"/>
                <a:gd name="connsiteX148" fmla="*/ 5399681 w 6318157"/>
                <a:gd name="connsiteY148" fmla="*/ 2505203 h 5303520"/>
                <a:gd name="connsiteX149" fmla="*/ 5360918 w 6318157"/>
                <a:gd name="connsiteY149" fmla="*/ 2654079 h 5303520"/>
                <a:gd name="connsiteX150" fmla="*/ 5346341 w 6318157"/>
                <a:gd name="connsiteY150" fmla="*/ 2575688 h 5303520"/>
                <a:gd name="connsiteX151" fmla="*/ 5304431 w 6318157"/>
                <a:gd name="connsiteY151" fmla="*/ 2575688 h 5303520"/>
                <a:gd name="connsiteX152" fmla="*/ 5273951 w 6318157"/>
                <a:gd name="connsiteY152" fmla="*/ 2518538 h 5303520"/>
                <a:gd name="connsiteX153" fmla="*/ 5203714 w 6318157"/>
                <a:gd name="connsiteY153" fmla="*/ 2560982 h 5303520"/>
                <a:gd name="connsiteX154" fmla="*/ 5070116 w 6318157"/>
                <a:gd name="connsiteY154" fmla="*/ 2501393 h 5303520"/>
                <a:gd name="connsiteX155" fmla="*/ 4991763 w 6318157"/>
                <a:gd name="connsiteY155" fmla="*/ 2533567 h 5303520"/>
                <a:gd name="connsiteX156" fmla="*/ 4904381 w 6318157"/>
                <a:gd name="connsiteY156" fmla="*/ 2524253 h 5303520"/>
                <a:gd name="connsiteX157" fmla="*/ 4875806 w 6318157"/>
                <a:gd name="connsiteY157" fmla="*/ 2455673 h 5303520"/>
                <a:gd name="connsiteX158" fmla="*/ 4803416 w 6318157"/>
                <a:gd name="connsiteY158" fmla="*/ 2444243 h 5303520"/>
                <a:gd name="connsiteX159" fmla="*/ 4822466 w 6318157"/>
                <a:gd name="connsiteY159" fmla="*/ 2369948 h 5303520"/>
                <a:gd name="connsiteX160" fmla="*/ 4731026 w 6318157"/>
                <a:gd name="connsiteY160" fmla="*/ 2301368 h 5303520"/>
                <a:gd name="connsiteX161" fmla="*/ 4699221 w 6318157"/>
                <a:gd name="connsiteY161" fmla="*/ 2324348 h 5303520"/>
                <a:gd name="connsiteX162" fmla="*/ 4637681 w 6318157"/>
                <a:gd name="connsiteY162" fmla="*/ 2288033 h 5303520"/>
                <a:gd name="connsiteX163" fmla="*/ 4660541 w 6318157"/>
                <a:gd name="connsiteY163" fmla="*/ 2213738 h 5303520"/>
                <a:gd name="connsiteX164" fmla="*/ 4433846 w 6318157"/>
                <a:gd name="connsiteY164" fmla="*/ 2230883 h 5303520"/>
                <a:gd name="connsiteX165" fmla="*/ 4373134 w 6318157"/>
                <a:gd name="connsiteY165" fmla="*/ 2212036 h 5303520"/>
                <a:gd name="connsiteX166" fmla="*/ 4323356 w 6318157"/>
                <a:gd name="connsiteY166" fmla="*/ 2248028 h 5303520"/>
                <a:gd name="connsiteX167" fmla="*/ 4273826 w 6318157"/>
                <a:gd name="connsiteY167" fmla="*/ 2168018 h 5303520"/>
                <a:gd name="connsiteX168" fmla="*/ 4201436 w 6318157"/>
                <a:gd name="connsiteY168" fmla="*/ 2152778 h 5303520"/>
                <a:gd name="connsiteX169" fmla="*/ 4178576 w 6318157"/>
                <a:gd name="connsiteY169" fmla="*/ 2070863 h 5303520"/>
                <a:gd name="connsiteX170" fmla="*/ 4087136 w 6318157"/>
                <a:gd name="connsiteY170" fmla="*/ 1998473 h 5303520"/>
                <a:gd name="connsiteX171" fmla="*/ 3705308 w 6318157"/>
                <a:gd name="connsiteY171" fmla="*/ 2035534 h 5303520"/>
                <a:gd name="connsiteX172" fmla="*/ 3641697 w 6318157"/>
                <a:gd name="connsiteY172" fmla="*/ 1677725 h 5303520"/>
                <a:gd name="connsiteX173" fmla="*/ 3458817 w 6318157"/>
                <a:gd name="connsiteY173" fmla="*/ 1526650 h 5303520"/>
                <a:gd name="connsiteX174" fmla="*/ 3593989 w 6318157"/>
                <a:gd name="connsiteY174" fmla="*/ 1343770 h 5303520"/>
                <a:gd name="connsiteX175" fmla="*/ 3601941 w 6318157"/>
                <a:gd name="connsiteY175" fmla="*/ 1097280 h 5303520"/>
                <a:gd name="connsiteX176" fmla="*/ 3148716 w 6318157"/>
                <a:gd name="connsiteY176" fmla="*/ 906448 h 5303520"/>
                <a:gd name="connsiteX177" fmla="*/ 2806810 w 6318157"/>
                <a:gd name="connsiteY177" fmla="*/ 834887 h 5303520"/>
                <a:gd name="connsiteX178" fmla="*/ 2600076 w 6318157"/>
                <a:gd name="connsiteY178" fmla="*/ 811033 h 5303520"/>
                <a:gd name="connsiteX179" fmla="*/ 2544417 w 6318157"/>
                <a:gd name="connsiteY179" fmla="*/ 580445 h 5303520"/>
                <a:gd name="connsiteX180" fmla="*/ 2464904 w 6318157"/>
                <a:gd name="connsiteY180" fmla="*/ 357808 h 5303520"/>
                <a:gd name="connsiteX181" fmla="*/ 2417196 w 6318157"/>
                <a:gd name="connsiteY181" fmla="*/ 230587 h 5303520"/>
                <a:gd name="connsiteX182" fmla="*/ 2496709 w 6318157"/>
                <a:gd name="connsiteY182" fmla="*/ 135172 h 5303520"/>
                <a:gd name="connsiteX0" fmla="*/ 2496709 w 6318157"/>
                <a:gd name="connsiteY0" fmla="*/ 135172 h 5303520"/>
                <a:gd name="connsiteX1" fmla="*/ 2393343 w 6318157"/>
                <a:gd name="connsiteY1" fmla="*/ 71561 h 5303520"/>
                <a:gd name="connsiteX2" fmla="*/ 2210463 w 6318157"/>
                <a:gd name="connsiteY2" fmla="*/ 79513 h 5303520"/>
                <a:gd name="connsiteX3" fmla="*/ 2059388 w 6318157"/>
                <a:gd name="connsiteY3" fmla="*/ 0 h 5303520"/>
                <a:gd name="connsiteX4" fmla="*/ 1908313 w 6318157"/>
                <a:gd name="connsiteY4" fmla="*/ 103367 h 5303520"/>
                <a:gd name="connsiteX5" fmla="*/ 1884459 w 6318157"/>
                <a:gd name="connsiteY5" fmla="*/ 310101 h 5303520"/>
                <a:gd name="connsiteX6" fmla="*/ 1773141 w 6318157"/>
                <a:gd name="connsiteY6" fmla="*/ 294198 h 5303520"/>
                <a:gd name="connsiteX7" fmla="*/ 1606163 w 6318157"/>
                <a:gd name="connsiteY7" fmla="*/ 318052 h 5303520"/>
                <a:gd name="connsiteX8" fmla="*/ 1391478 w 6318157"/>
                <a:gd name="connsiteY8" fmla="*/ 190831 h 5303520"/>
                <a:gd name="connsiteX9" fmla="*/ 1256306 w 6318157"/>
                <a:gd name="connsiteY9" fmla="*/ 190831 h 5303520"/>
                <a:gd name="connsiteX10" fmla="*/ 1208598 w 6318157"/>
                <a:gd name="connsiteY10" fmla="*/ 381662 h 5303520"/>
                <a:gd name="connsiteX11" fmla="*/ 1041621 w 6318157"/>
                <a:gd name="connsiteY11" fmla="*/ 548640 h 5303520"/>
                <a:gd name="connsiteX12" fmla="*/ 930303 w 6318157"/>
                <a:gd name="connsiteY12" fmla="*/ 628153 h 5303520"/>
                <a:gd name="connsiteX13" fmla="*/ 842838 w 6318157"/>
                <a:gd name="connsiteY13" fmla="*/ 572494 h 5303520"/>
                <a:gd name="connsiteX14" fmla="*/ 747423 w 6318157"/>
                <a:gd name="connsiteY14" fmla="*/ 755374 h 5303520"/>
                <a:gd name="connsiteX15" fmla="*/ 222636 w 6318157"/>
                <a:gd name="connsiteY15" fmla="*/ 930302 h 5303520"/>
                <a:gd name="connsiteX16" fmla="*/ 254442 w 6318157"/>
                <a:gd name="connsiteY16" fmla="*/ 1073426 h 5303520"/>
                <a:gd name="connsiteX17" fmla="*/ 302149 w 6318157"/>
                <a:gd name="connsiteY17" fmla="*/ 1256306 h 5303520"/>
                <a:gd name="connsiteX18" fmla="*/ 341906 w 6318157"/>
                <a:gd name="connsiteY18" fmla="*/ 1288111 h 5303520"/>
                <a:gd name="connsiteX19" fmla="*/ 508883 w 6318157"/>
                <a:gd name="connsiteY19" fmla="*/ 1319916 h 5303520"/>
                <a:gd name="connsiteX20" fmla="*/ 532737 w 6318157"/>
                <a:gd name="connsiteY20" fmla="*/ 1542553 h 5303520"/>
                <a:gd name="connsiteX21" fmla="*/ 930303 w 6318157"/>
                <a:gd name="connsiteY21" fmla="*/ 1717481 h 5303520"/>
                <a:gd name="connsiteX22" fmla="*/ 818984 w 6318157"/>
                <a:gd name="connsiteY22" fmla="*/ 1844702 h 5303520"/>
                <a:gd name="connsiteX23" fmla="*/ 644056 w 6318157"/>
                <a:gd name="connsiteY23" fmla="*/ 1828800 h 5303520"/>
                <a:gd name="connsiteX24" fmla="*/ 636104 w 6318157"/>
                <a:gd name="connsiteY24" fmla="*/ 2075290 h 5303520"/>
                <a:gd name="connsiteX25" fmla="*/ 755374 w 6318157"/>
                <a:gd name="connsiteY25" fmla="*/ 2178657 h 5303520"/>
                <a:gd name="connsiteX26" fmla="*/ 818984 w 6318157"/>
                <a:gd name="connsiteY26" fmla="*/ 2289975 h 5303520"/>
                <a:gd name="connsiteX27" fmla="*/ 818984 w 6318157"/>
                <a:gd name="connsiteY27" fmla="*/ 2329732 h 5303520"/>
                <a:gd name="connsiteX28" fmla="*/ 580445 w 6318157"/>
                <a:gd name="connsiteY28" fmla="*/ 2361537 h 5303520"/>
                <a:gd name="connsiteX29" fmla="*/ 485029 w 6318157"/>
                <a:gd name="connsiteY29" fmla="*/ 2393342 h 5303520"/>
                <a:gd name="connsiteX30" fmla="*/ 437322 w 6318157"/>
                <a:gd name="connsiteY30" fmla="*/ 2544417 h 5303520"/>
                <a:gd name="connsiteX31" fmla="*/ 238539 w 6318157"/>
                <a:gd name="connsiteY31" fmla="*/ 2615979 h 5303520"/>
                <a:gd name="connsiteX32" fmla="*/ 294198 w 6318157"/>
                <a:gd name="connsiteY32" fmla="*/ 2687541 h 5303520"/>
                <a:gd name="connsiteX33" fmla="*/ 405516 w 6318157"/>
                <a:gd name="connsiteY33" fmla="*/ 2727297 h 5303520"/>
                <a:gd name="connsiteX34" fmla="*/ 349857 w 6318157"/>
                <a:gd name="connsiteY34" fmla="*/ 2854518 h 5303520"/>
                <a:gd name="connsiteX35" fmla="*/ 206734 w 6318157"/>
                <a:gd name="connsiteY35" fmla="*/ 3021495 h 5303520"/>
                <a:gd name="connsiteX36" fmla="*/ 166977 w 6318157"/>
                <a:gd name="connsiteY36" fmla="*/ 3260034 h 5303520"/>
                <a:gd name="connsiteX37" fmla="*/ 103367 w 6318157"/>
                <a:gd name="connsiteY37" fmla="*/ 3450866 h 5303520"/>
                <a:gd name="connsiteX38" fmla="*/ 0 w 6318157"/>
                <a:gd name="connsiteY38" fmla="*/ 3570135 h 5303520"/>
                <a:gd name="connsiteX39" fmla="*/ 0 w 6318157"/>
                <a:gd name="connsiteY39" fmla="*/ 3649648 h 5303520"/>
                <a:gd name="connsiteX40" fmla="*/ 15903 w 6318157"/>
                <a:gd name="connsiteY40" fmla="*/ 3729161 h 5303520"/>
                <a:gd name="connsiteX41" fmla="*/ 127221 w 6318157"/>
                <a:gd name="connsiteY41" fmla="*/ 3745064 h 5303520"/>
                <a:gd name="connsiteX42" fmla="*/ 190831 w 6318157"/>
                <a:gd name="connsiteY42" fmla="*/ 3641697 h 5303520"/>
                <a:gd name="connsiteX43" fmla="*/ 326003 w 6318157"/>
                <a:gd name="connsiteY43" fmla="*/ 3586038 h 5303520"/>
                <a:gd name="connsiteX44" fmla="*/ 326003 w 6318157"/>
                <a:gd name="connsiteY44" fmla="*/ 3586038 h 5303520"/>
                <a:gd name="connsiteX45" fmla="*/ 445273 w 6318157"/>
                <a:gd name="connsiteY45" fmla="*/ 3705307 h 5303520"/>
                <a:gd name="connsiteX46" fmla="*/ 413468 w 6318157"/>
                <a:gd name="connsiteY46" fmla="*/ 3760967 h 5303520"/>
                <a:gd name="connsiteX47" fmla="*/ 357809 w 6318157"/>
                <a:gd name="connsiteY47" fmla="*/ 4174434 h 5303520"/>
                <a:gd name="connsiteX48" fmla="*/ 556591 w 6318157"/>
                <a:gd name="connsiteY48" fmla="*/ 3991554 h 5303520"/>
                <a:gd name="connsiteX49" fmla="*/ 620202 w 6318157"/>
                <a:gd name="connsiteY49" fmla="*/ 4023360 h 5303520"/>
                <a:gd name="connsiteX50" fmla="*/ 723569 w 6318157"/>
                <a:gd name="connsiteY50" fmla="*/ 4039262 h 5303520"/>
                <a:gd name="connsiteX51" fmla="*/ 795130 w 6318157"/>
                <a:gd name="connsiteY51" fmla="*/ 4150581 h 5303520"/>
                <a:gd name="connsiteX52" fmla="*/ 1025718 w 6318157"/>
                <a:gd name="connsiteY52" fmla="*/ 4253947 h 5303520"/>
                <a:gd name="connsiteX53" fmla="*/ 1176793 w 6318157"/>
                <a:gd name="connsiteY53" fmla="*/ 4500438 h 5303520"/>
                <a:gd name="connsiteX54" fmla="*/ 1144988 w 6318157"/>
                <a:gd name="connsiteY54" fmla="*/ 4595854 h 5303520"/>
                <a:gd name="connsiteX55" fmla="*/ 1614115 w 6318157"/>
                <a:gd name="connsiteY55" fmla="*/ 4842344 h 5303520"/>
                <a:gd name="connsiteX56" fmla="*/ 1614115 w 6318157"/>
                <a:gd name="connsiteY56" fmla="*/ 4993419 h 5303520"/>
                <a:gd name="connsiteX57" fmla="*/ 1614115 w 6318157"/>
                <a:gd name="connsiteY57" fmla="*/ 5128591 h 5303520"/>
                <a:gd name="connsiteX58" fmla="*/ 1653871 w 6318157"/>
                <a:gd name="connsiteY58" fmla="*/ 5255812 h 5303520"/>
                <a:gd name="connsiteX59" fmla="*/ 1844703 w 6318157"/>
                <a:gd name="connsiteY59" fmla="*/ 5303520 h 5303520"/>
                <a:gd name="connsiteX60" fmla="*/ 1844703 w 6318157"/>
                <a:gd name="connsiteY60" fmla="*/ 5303520 h 5303520"/>
                <a:gd name="connsiteX61" fmla="*/ 1971923 w 6318157"/>
                <a:gd name="connsiteY61" fmla="*/ 5247861 h 5303520"/>
                <a:gd name="connsiteX62" fmla="*/ 2115047 w 6318157"/>
                <a:gd name="connsiteY62" fmla="*/ 5239909 h 5303520"/>
                <a:gd name="connsiteX63" fmla="*/ 2170706 w 6318157"/>
                <a:gd name="connsiteY63" fmla="*/ 5144494 h 5303520"/>
                <a:gd name="connsiteX64" fmla="*/ 2083242 w 6318157"/>
                <a:gd name="connsiteY64" fmla="*/ 5080883 h 5303520"/>
                <a:gd name="connsiteX65" fmla="*/ 2011680 w 6318157"/>
                <a:gd name="connsiteY65" fmla="*/ 5033175 h 5303520"/>
                <a:gd name="connsiteX66" fmla="*/ 1932167 w 6318157"/>
                <a:gd name="connsiteY66" fmla="*/ 4937760 h 5303520"/>
                <a:gd name="connsiteX67" fmla="*/ 1884459 w 6318157"/>
                <a:gd name="connsiteY67" fmla="*/ 4834393 h 5303520"/>
                <a:gd name="connsiteX68" fmla="*/ 1940118 w 6318157"/>
                <a:gd name="connsiteY68" fmla="*/ 4770782 h 5303520"/>
                <a:gd name="connsiteX69" fmla="*/ 2226365 w 6318157"/>
                <a:gd name="connsiteY69" fmla="*/ 4683318 h 5303520"/>
                <a:gd name="connsiteX70" fmla="*/ 2313829 w 6318157"/>
                <a:gd name="connsiteY70" fmla="*/ 4707172 h 5303520"/>
                <a:gd name="connsiteX71" fmla="*/ 2449002 w 6318157"/>
                <a:gd name="connsiteY71" fmla="*/ 4731026 h 5303520"/>
                <a:gd name="connsiteX72" fmla="*/ 2504661 w 6318157"/>
                <a:gd name="connsiteY72" fmla="*/ 4826441 h 5303520"/>
                <a:gd name="connsiteX73" fmla="*/ 2584174 w 6318157"/>
                <a:gd name="connsiteY73" fmla="*/ 4818490 h 5303520"/>
                <a:gd name="connsiteX74" fmla="*/ 2798859 w 6318157"/>
                <a:gd name="connsiteY74" fmla="*/ 4818490 h 5303520"/>
                <a:gd name="connsiteX75" fmla="*/ 2934031 w 6318157"/>
                <a:gd name="connsiteY75" fmla="*/ 4945711 h 5303520"/>
                <a:gd name="connsiteX76" fmla="*/ 2910177 w 6318157"/>
                <a:gd name="connsiteY76" fmla="*/ 5136542 h 5303520"/>
                <a:gd name="connsiteX77" fmla="*/ 2981739 w 6318157"/>
                <a:gd name="connsiteY77" fmla="*/ 5080883 h 5303520"/>
                <a:gd name="connsiteX78" fmla="*/ 3101009 w 6318157"/>
                <a:gd name="connsiteY78" fmla="*/ 5144494 h 5303520"/>
                <a:gd name="connsiteX79" fmla="*/ 3164619 w 6318157"/>
                <a:gd name="connsiteY79" fmla="*/ 4842344 h 5303520"/>
                <a:gd name="connsiteX80" fmla="*/ 3116911 w 6318157"/>
                <a:gd name="connsiteY80" fmla="*/ 4476584 h 5303520"/>
                <a:gd name="connsiteX81" fmla="*/ 3156668 w 6318157"/>
                <a:gd name="connsiteY81" fmla="*/ 4365266 h 5303520"/>
                <a:gd name="connsiteX82" fmla="*/ 3323645 w 6318157"/>
                <a:gd name="connsiteY82" fmla="*/ 4301655 h 5303520"/>
                <a:gd name="connsiteX83" fmla="*/ 3482671 w 6318157"/>
                <a:gd name="connsiteY83" fmla="*/ 4253947 h 5303520"/>
                <a:gd name="connsiteX84" fmla="*/ 3570136 w 6318157"/>
                <a:gd name="connsiteY84" fmla="*/ 4333461 h 5303520"/>
                <a:gd name="connsiteX85" fmla="*/ 3530379 w 6318157"/>
                <a:gd name="connsiteY85" fmla="*/ 4444779 h 5303520"/>
                <a:gd name="connsiteX86" fmla="*/ 3546282 w 6318157"/>
                <a:gd name="connsiteY86" fmla="*/ 4548146 h 5303520"/>
                <a:gd name="connsiteX87" fmla="*/ 3609892 w 6318157"/>
                <a:gd name="connsiteY87" fmla="*/ 4603805 h 5303520"/>
                <a:gd name="connsiteX88" fmla="*/ 3673503 w 6318157"/>
                <a:gd name="connsiteY88" fmla="*/ 4611756 h 5303520"/>
                <a:gd name="connsiteX89" fmla="*/ 3745064 w 6318157"/>
                <a:gd name="connsiteY89" fmla="*/ 4746928 h 5303520"/>
                <a:gd name="connsiteX90" fmla="*/ 4071068 w 6318157"/>
                <a:gd name="connsiteY90" fmla="*/ 4691269 h 5303520"/>
                <a:gd name="connsiteX91" fmla="*/ 4397071 w 6318157"/>
                <a:gd name="connsiteY91" fmla="*/ 4659464 h 5303520"/>
                <a:gd name="connsiteX92" fmla="*/ 4436828 w 6318157"/>
                <a:gd name="connsiteY92" fmla="*/ 4762831 h 5303520"/>
                <a:gd name="connsiteX93" fmla="*/ 4500438 w 6318157"/>
                <a:gd name="connsiteY93" fmla="*/ 4731026 h 5303520"/>
                <a:gd name="connsiteX94" fmla="*/ 4595854 w 6318157"/>
                <a:gd name="connsiteY94" fmla="*/ 4659464 h 5303520"/>
                <a:gd name="connsiteX95" fmla="*/ 4659464 w 6318157"/>
                <a:gd name="connsiteY95" fmla="*/ 4500438 h 5303520"/>
                <a:gd name="connsiteX96" fmla="*/ 4683318 w 6318157"/>
                <a:gd name="connsiteY96" fmla="*/ 4277801 h 5303520"/>
                <a:gd name="connsiteX97" fmla="*/ 4516341 w 6318157"/>
                <a:gd name="connsiteY97" fmla="*/ 4222142 h 5303520"/>
                <a:gd name="connsiteX98" fmla="*/ 4548146 w 6318157"/>
                <a:gd name="connsiteY98" fmla="*/ 4047214 h 5303520"/>
                <a:gd name="connsiteX99" fmla="*/ 4619708 w 6318157"/>
                <a:gd name="connsiteY99" fmla="*/ 3991554 h 5303520"/>
                <a:gd name="connsiteX100" fmla="*/ 4738977 w 6318157"/>
                <a:gd name="connsiteY100" fmla="*/ 3856382 h 5303520"/>
                <a:gd name="connsiteX101" fmla="*/ 4826442 w 6318157"/>
                <a:gd name="connsiteY101" fmla="*/ 3737113 h 5303520"/>
                <a:gd name="connsiteX102" fmla="*/ 4929809 w 6318157"/>
                <a:gd name="connsiteY102" fmla="*/ 3824577 h 5303520"/>
                <a:gd name="connsiteX103" fmla="*/ 4921857 w 6318157"/>
                <a:gd name="connsiteY103" fmla="*/ 3991554 h 5303520"/>
                <a:gd name="connsiteX104" fmla="*/ 4977516 w 6318157"/>
                <a:gd name="connsiteY104" fmla="*/ 4015408 h 5303520"/>
                <a:gd name="connsiteX105" fmla="*/ 5025224 w 6318157"/>
                <a:gd name="connsiteY105" fmla="*/ 3919993 h 5303520"/>
                <a:gd name="connsiteX106" fmla="*/ 5072932 w 6318157"/>
                <a:gd name="connsiteY106" fmla="*/ 3919993 h 5303520"/>
                <a:gd name="connsiteX107" fmla="*/ 5144494 w 6318157"/>
                <a:gd name="connsiteY107" fmla="*/ 3816626 h 5303520"/>
                <a:gd name="connsiteX108" fmla="*/ 5160396 w 6318157"/>
                <a:gd name="connsiteY108" fmla="*/ 3745064 h 5303520"/>
                <a:gd name="connsiteX109" fmla="*/ 5390984 w 6318157"/>
                <a:gd name="connsiteY109" fmla="*/ 3697356 h 5303520"/>
                <a:gd name="connsiteX110" fmla="*/ 5486400 w 6318157"/>
                <a:gd name="connsiteY110" fmla="*/ 3593989 h 5303520"/>
                <a:gd name="connsiteX111" fmla="*/ 5390984 w 6318157"/>
                <a:gd name="connsiteY111" fmla="*/ 3530379 h 5303520"/>
                <a:gd name="connsiteX112" fmla="*/ 5343276 w 6318157"/>
                <a:gd name="connsiteY112" fmla="*/ 3291840 h 5303520"/>
                <a:gd name="connsiteX113" fmla="*/ 5478449 w 6318157"/>
                <a:gd name="connsiteY113" fmla="*/ 3021495 h 5303520"/>
                <a:gd name="connsiteX114" fmla="*/ 5820355 w 6318157"/>
                <a:gd name="connsiteY114" fmla="*/ 2949934 h 5303520"/>
                <a:gd name="connsiteX115" fmla="*/ 6020959 w 6318157"/>
                <a:gd name="connsiteY115" fmla="*/ 2817743 h 5303520"/>
                <a:gd name="connsiteX116" fmla="*/ 6058811 w 6318157"/>
                <a:gd name="connsiteY116" fmla="*/ 2840189 h 5303520"/>
                <a:gd name="connsiteX117" fmla="*/ 6114056 w 6318157"/>
                <a:gd name="connsiteY117" fmla="*/ 2819234 h 5303520"/>
                <a:gd name="connsiteX118" fmla="*/ 6152156 w 6318157"/>
                <a:gd name="connsiteY118" fmla="*/ 2849714 h 5303520"/>
                <a:gd name="connsiteX119" fmla="*/ 6260741 w 6318157"/>
                <a:gd name="connsiteY119" fmla="*/ 2828759 h 5303520"/>
                <a:gd name="connsiteX120" fmla="*/ 6292298 w 6318157"/>
                <a:gd name="connsiteY120" fmla="*/ 2839444 h 5303520"/>
                <a:gd name="connsiteX121" fmla="*/ 6304556 w 6318157"/>
                <a:gd name="connsiteY121" fmla="*/ 2798279 h 5303520"/>
                <a:gd name="connsiteX122" fmla="*/ 6306461 w 6318157"/>
                <a:gd name="connsiteY122" fmla="*/ 2769704 h 5303520"/>
                <a:gd name="connsiteX123" fmla="*/ 6317891 w 6318157"/>
                <a:gd name="connsiteY123" fmla="*/ 2758274 h 5303520"/>
                <a:gd name="connsiteX124" fmla="*/ 6268361 w 6318157"/>
                <a:gd name="connsiteY124" fmla="*/ 2735414 h 5303520"/>
                <a:gd name="connsiteX125" fmla="*/ 6220736 w 6318157"/>
                <a:gd name="connsiteY125" fmla="*/ 2503749 h 5303520"/>
                <a:gd name="connsiteX126" fmla="*/ 6169301 w 6318157"/>
                <a:gd name="connsiteY126" fmla="*/ 2529968 h 5303520"/>
                <a:gd name="connsiteX127" fmla="*/ 6119771 w 6318157"/>
                <a:gd name="connsiteY127" fmla="*/ 2493479 h 5303520"/>
                <a:gd name="connsiteX128" fmla="*/ 6051191 w 6318157"/>
                <a:gd name="connsiteY128" fmla="*/ 2478533 h 5303520"/>
                <a:gd name="connsiteX129" fmla="*/ 6053096 w 6318157"/>
                <a:gd name="connsiteY129" fmla="*/ 2394713 h 5303520"/>
                <a:gd name="connsiteX130" fmla="*/ 6027337 w 6318157"/>
                <a:gd name="connsiteY130" fmla="*/ 2429537 h 5303520"/>
                <a:gd name="connsiteX131" fmla="*/ 5994041 w 6318157"/>
                <a:gd name="connsiteY131" fmla="*/ 2371853 h 5303520"/>
                <a:gd name="connsiteX132" fmla="*/ 5976896 w 6318157"/>
                <a:gd name="connsiteY132" fmla="*/ 2232788 h 5303520"/>
                <a:gd name="connsiteX133" fmla="*/ 5915936 w 6318157"/>
                <a:gd name="connsiteY133" fmla="*/ 2234693 h 5303520"/>
                <a:gd name="connsiteX134" fmla="*/ 5892910 w 6318157"/>
                <a:gd name="connsiteY134" fmla="*/ 2169877 h 5303520"/>
                <a:gd name="connsiteX135" fmla="*/ 5813066 w 6318157"/>
                <a:gd name="connsiteY135" fmla="*/ 2200403 h 5303520"/>
                <a:gd name="connsiteX136" fmla="*/ 5752106 w 6318157"/>
                <a:gd name="connsiteY136" fmla="*/ 2166113 h 5303520"/>
                <a:gd name="connsiteX137" fmla="*/ 5719721 w 6318157"/>
                <a:gd name="connsiteY137" fmla="*/ 2187068 h 5303520"/>
                <a:gd name="connsiteX138" fmla="*/ 5653046 w 6318157"/>
                <a:gd name="connsiteY138" fmla="*/ 2169923 h 5303520"/>
                <a:gd name="connsiteX139" fmla="*/ 5677231 w 6318157"/>
                <a:gd name="connsiteY139" fmla="*/ 2146852 h 5303520"/>
                <a:gd name="connsiteX140" fmla="*/ 5628281 w 6318157"/>
                <a:gd name="connsiteY140" fmla="*/ 2105153 h 5303520"/>
                <a:gd name="connsiteX141" fmla="*/ 5488388 w 6318157"/>
                <a:gd name="connsiteY141" fmla="*/ 2108421 h 5303520"/>
                <a:gd name="connsiteX142" fmla="*/ 5453021 w 6318157"/>
                <a:gd name="connsiteY142" fmla="*/ 2187068 h 5303520"/>
                <a:gd name="connsiteX143" fmla="*/ 5472071 w 6318157"/>
                <a:gd name="connsiteY143" fmla="*/ 2234693 h 5303520"/>
                <a:gd name="connsiteX144" fmla="*/ 5422541 w 6318157"/>
                <a:gd name="connsiteY144" fmla="*/ 2248028 h 5303520"/>
                <a:gd name="connsiteX145" fmla="*/ 5451116 w 6318157"/>
                <a:gd name="connsiteY145" fmla="*/ 2293748 h 5303520"/>
                <a:gd name="connsiteX146" fmla="*/ 5516631 w 6318157"/>
                <a:gd name="connsiteY146" fmla="*/ 2288402 h 5303520"/>
                <a:gd name="connsiteX147" fmla="*/ 5523506 w 6318157"/>
                <a:gd name="connsiteY147" fmla="*/ 2339468 h 5303520"/>
                <a:gd name="connsiteX148" fmla="*/ 5399681 w 6318157"/>
                <a:gd name="connsiteY148" fmla="*/ 2505203 h 5303520"/>
                <a:gd name="connsiteX149" fmla="*/ 5360918 w 6318157"/>
                <a:gd name="connsiteY149" fmla="*/ 2654079 h 5303520"/>
                <a:gd name="connsiteX150" fmla="*/ 5346341 w 6318157"/>
                <a:gd name="connsiteY150" fmla="*/ 2575688 h 5303520"/>
                <a:gd name="connsiteX151" fmla="*/ 5304431 w 6318157"/>
                <a:gd name="connsiteY151" fmla="*/ 2575688 h 5303520"/>
                <a:gd name="connsiteX152" fmla="*/ 5273951 w 6318157"/>
                <a:gd name="connsiteY152" fmla="*/ 2518538 h 5303520"/>
                <a:gd name="connsiteX153" fmla="*/ 5203714 w 6318157"/>
                <a:gd name="connsiteY153" fmla="*/ 2560982 h 5303520"/>
                <a:gd name="connsiteX154" fmla="*/ 5070116 w 6318157"/>
                <a:gd name="connsiteY154" fmla="*/ 2501393 h 5303520"/>
                <a:gd name="connsiteX155" fmla="*/ 4991763 w 6318157"/>
                <a:gd name="connsiteY155" fmla="*/ 2533567 h 5303520"/>
                <a:gd name="connsiteX156" fmla="*/ 4904381 w 6318157"/>
                <a:gd name="connsiteY156" fmla="*/ 2524253 h 5303520"/>
                <a:gd name="connsiteX157" fmla="*/ 4875806 w 6318157"/>
                <a:gd name="connsiteY157" fmla="*/ 2455673 h 5303520"/>
                <a:gd name="connsiteX158" fmla="*/ 4803416 w 6318157"/>
                <a:gd name="connsiteY158" fmla="*/ 2444243 h 5303520"/>
                <a:gd name="connsiteX159" fmla="*/ 4822466 w 6318157"/>
                <a:gd name="connsiteY159" fmla="*/ 2369948 h 5303520"/>
                <a:gd name="connsiteX160" fmla="*/ 4731026 w 6318157"/>
                <a:gd name="connsiteY160" fmla="*/ 2301368 h 5303520"/>
                <a:gd name="connsiteX161" fmla="*/ 4699221 w 6318157"/>
                <a:gd name="connsiteY161" fmla="*/ 2324348 h 5303520"/>
                <a:gd name="connsiteX162" fmla="*/ 4637681 w 6318157"/>
                <a:gd name="connsiteY162" fmla="*/ 2288033 h 5303520"/>
                <a:gd name="connsiteX163" fmla="*/ 4660541 w 6318157"/>
                <a:gd name="connsiteY163" fmla="*/ 2213738 h 5303520"/>
                <a:gd name="connsiteX164" fmla="*/ 4433846 w 6318157"/>
                <a:gd name="connsiteY164" fmla="*/ 2230883 h 5303520"/>
                <a:gd name="connsiteX165" fmla="*/ 4373134 w 6318157"/>
                <a:gd name="connsiteY165" fmla="*/ 2212036 h 5303520"/>
                <a:gd name="connsiteX166" fmla="*/ 4323356 w 6318157"/>
                <a:gd name="connsiteY166" fmla="*/ 2248028 h 5303520"/>
                <a:gd name="connsiteX167" fmla="*/ 4273826 w 6318157"/>
                <a:gd name="connsiteY167" fmla="*/ 2168018 h 5303520"/>
                <a:gd name="connsiteX168" fmla="*/ 4201436 w 6318157"/>
                <a:gd name="connsiteY168" fmla="*/ 2152778 h 5303520"/>
                <a:gd name="connsiteX169" fmla="*/ 4178576 w 6318157"/>
                <a:gd name="connsiteY169" fmla="*/ 2070863 h 5303520"/>
                <a:gd name="connsiteX170" fmla="*/ 4087136 w 6318157"/>
                <a:gd name="connsiteY170" fmla="*/ 1998473 h 5303520"/>
                <a:gd name="connsiteX171" fmla="*/ 3705308 w 6318157"/>
                <a:gd name="connsiteY171" fmla="*/ 2035534 h 5303520"/>
                <a:gd name="connsiteX172" fmla="*/ 3641697 w 6318157"/>
                <a:gd name="connsiteY172" fmla="*/ 1677725 h 5303520"/>
                <a:gd name="connsiteX173" fmla="*/ 3458817 w 6318157"/>
                <a:gd name="connsiteY173" fmla="*/ 1526650 h 5303520"/>
                <a:gd name="connsiteX174" fmla="*/ 3593989 w 6318157"/>
                <a:gd name="connsiteY174" fmla="*/ 1343770 h 5303520"/>
                <a:gd name="connsiteX175" fmla="*/ 3601941 w 6318157"/>
                <a:gd name="connsiteY175" fmla="*/ 1097280 h 5303520"/>
                <a:gd name="connsiteX176" fmla="*/ 3148716 w 6318157"/>
                <a:gd name="connsiteY176" fmla="*/ 906448 h 5303520"/>
                <a:gd name="connsiteX177" fmla="*/ 2806810 w 6318157"/>
                <a:gd name="connsiteY177" fmla="*/ 834887 h 5303520"/>
                <a:gd name="connsiteX178" fmla="*/ 2600076 w 6318157"/>
                <a:gd name="connsiteY178" fmla="*/ 811033 h 5303520"/>
                <a:gd name="connsiteX179" fmla="*/ 2544417 w 6318157"/>
                <a:gd name="connsiteY179" fmla="*/ 580445 h 5303520"/>
                <a:gd name="connsiteX180" fmla="*/ 2464904 w 6318157"/>
                <a:gd name="connsiteY180" fmla="*/ 357808 h 5303520"/>
                <a:gd name="connsiteX181" fmla="*/ 2417196 w 6318157"/>
                <a:gd name="connsiteY181" fmla="*/ 230587 h 5303520"/>
                <a:gd name="connsiteX182" fmla="*/ 2496709 w 6318157"/>
                <a:gd name="connsiteY182" fmla="*/ 135172 h 5303520"/>
                <a:gd name="connsiteX0" fmla="*/ 2496709 w 6318157"/>
                <a:gd name="connsiteY0" fmla="*/ 135172 h 5303520"/>
                <a:gd name="connsiteX1" fmla="*/ 2393343 w 6318157"/>
                <a:gd name="connsiteY1" fmla="*/ 71561 h 5303520"/>
                <a:gd name="connsiteX2" fmla="*/ 2210463 w 6318157"/>
                <a:gd name="connsiteY2" fmla="*/ 79513 h 5303520"/>
                <a:gd name="connsiteX3" fmla="*/ 2059388 w 6318157"/>
                <a:gd name="connsiteY3" fmla="*/ 0 h 5303520"/>
                <a:gd name="connsiteX4" fmla="*/ 1908313 w 6318157"/>
                <a:gd name="connsiteY4" fmla="*/ 103367 h 5303520"/>
                <a:gd name="connsiteX5" fmla="*/ 1884459 w 6318157"/>
                <a:gd name="connsiteY5" fmla="*/ 310101 h 5303520"/>
                <a:gd name="connsiteX6" fmla="*/ 1773141 w 6318157"/>
                <a:gd name="connsiteY6" fmla="*/ 294198 h 5303520"/>
                <a:gd name="connsiteX7" fmla="*/ 1606163 w 6318157"/>
                <a:gd name="connsiteY7" fmla="*/ 318052 h 5303520"/>
                <a:gd name="connsiteX8" fmla="*/ 1391478 w 6318157"/>
                <a:gd name="connsiteY8" fmla="*/ 190831 h 5303520"/>
                <a:gd name="connsiteX9" fmla="*/ 1256306 w 6318157"/>
                <a:gd name="connsiteY9" fmla="*/ 190831 h 5303520"/>
                <a:gd name="connsiteX10" fmla="*/ 1208598 w 6318157"/>
                <a:gd name="connsiteY10" fmla="*/ 381662 h 5303520"/>
                <a:gd name="connsiteX11" fmla="*/ 1041621 w 6318157"/>
                <a:gd name="connsiteY11" fmla="*/ 548640 h 5303520"/>
                <a:gd name="connsiteX12" fmla="*/ 930303 w 6318157"/>
                <a:gd name="connsiteY12" fmla="*/ 628153 h 5303520"/>
                <a:gd name="connsiteX13" fmla="*/ 842838 w 6318157"/>
                <a:gd name="connsiteY13" fmla="*/ 572494 h 5303520"/>
                <a:gd name="connsiteX14" fmla="*/ 747423 w 6318157"/>
                <a:gd name="connsiteY14" fmla="*/ 755374 h 5303520"/>
                <a:gd name="connsiteX15" fmla="*/ 222636 w 6318157"/>
                <a:gd name="connsiteY15" fmla="*/ 930302 h 5303520"/>
                <a:gd name="connsiteX16" fmla="*/ 254442 w 6318157"/>
                <a:gd name="connsiteY16" fmla="*/ 1073426 h 5303520"/>
                <a:gd name="connsiteX17" fmla="*/ 302149 w 6318157"/>
                <a:gd name="connsiteY17" fmla="*/ 1256306 h 5303520"/>
                <a:gd name="connsiteX18" fmla="*/ 341906 w 6318157"/>
                <a:gd name="connsiteY18" fmla="*/ 1288111 h 5303520"/>
                <a:gd name="connsiteX19" fmla="*/ 508883 w 6318157"/>
                <a:gd name="connsiteY19" fmla="*/ 1319916 h 5303520"/>
                <a:gd name="connsiteX20" fmla="*/ 532737 w 6318157"/>
                <a:gd name="connsiteY20" fmla="*/ 1542553 h 5303520"/>
                <a:gd name="connsiteX21" fmla="*/ 930303 w 6318157"/>
                <a:gd name="connsiteY21" fmla="*/ 1717481 h 5303520"/>
                <a:gd name="connsiteX22" fmla="*/ 818984 w 6318157"/>
                <a:gd name="connsiteY22" fmla="*/ 1844702 h 5303520"/>
                <a:gd name="connsiteX23" fmla="*/ 644056 w 6318157"/>
                <a:gd name="connsiteY23" fmla="*/ 1828800 h 5303520"/>
                <a:gd name="connsiteX24" fmla="*/ 636104 w 6318157"/>
                <a:gd name="connsiteY24" fmla="*/ 2075290 h 5303520"/>
                <a:gd name="connsiteX25" fmla="*/ 755374 w 6318157"/>
                <a:gd name="connsiteY25" fmla="*/ 2178657 h 5303520"/>
                <a:gd name="connsiteX26" fmla="*/ 818984 w 6318157"/>
                <a:gd name="connsiteY26" fmla="*/ 2289975 h 5303520"/>
                <a:gd name="connsiteX27" fmla="*/ 818984 w 6318157"/>
                <a:gd name="connsiteY27" fmla="*/ 2329732 h 5303520"/>
                <a:gd name="connsiteX28" fmla="*/ 580445 w 6318157"/>
                <a:gd name="connsiteY28" fmla="*/ 2361537 h 5303520"/>
                <a:gd name="connsiteX29" fmla="*/ 485029 w 6318157"/>
                <a:gd name="connsiteY29" fmla="*/ 2393342 h 5303520"/>
                <a:gd name="connsiteX30" fmla="*/ 437322 w 6318157"/>
                <a:gd name="connsiteY30" fmla="*/ 2544417 h 5303520"/>
                <a:gd name="connsiteX31" fmla="*/ 238539 w 6318157"/>
                <a:gd name="connsiteY31" fmla="*/ 2615979 h 5303520"/>
                <a:gd name="connsiteX32" fmla="*/ 294198 w 6318157"/>
                <a:gd name="connsiteY32" fmla="*/ 2687541 h 5303520"/>
                <a:gd name="connsiteX33" fmla="*/ 405516 w 6318157"/>
                <a:gd name="connsiteY33" fmla="*/ 2727297 h 5303520"/>
                <a:gd name="connsiteX34" fmla="*/ 349857 w 6318157"/>
                <a:gd name="connsiteY34" fmla="*/ 2854518 h 5303520"/>
                <a:gd name="connsiteX35" fmla="*/ 206734 w 6318157"/>
                <a:gd name="connsiteY35" fmla="*/ 3021495 h 5303520"/>
                <a:gd name="connsiteX36" fmla="*/ 166977 w 6318157"/>
                <a:gd name="connsiteY36" fmla="*/ 3260034 h 5303520"/>
                <a:gd name="connsiteX37" fmla="*/ 103367 w 6318157"/>
                <a:gd name="connsiteY37" fmla="*/ 3450866 h 5303520"/>
                <a:gd name="connsiteX38" fmla="*/ 0 w 6318157"/>
                <a:gd name="connsiteY38" fmla="*/ 3570135 h 5303520"/>
                <a:gd name="connsiteX39" fmla="*/ 0 w 6318157"/>
                <a:gd name="connsiteY39" fmla="*/ 3649648 h 5303520"/>
                <a:gd name="connsiteX40" fmla="*/ 15903 w 6318157"/>
                <a:gd name="connsiteY40" fmla="*/ 3729161 h 5303520"/>
                <a:gd name="connsiteX41" fmla="*/ 127221 w 6318157"/>
                <a:gd name="connsiteY41" fmla="*/ 3745064 h 5303520"/>
                <a:gd name="connsiteX42" fmla="*/ 190831 w 6318157"/>
                <a:gd name="connsiteY42" fmla="*/ 3641697 h 5303520"/>
                <a:gd name="connsiteX43" fmla="*/ 326003 w 6318157"/>
                <a:gd name="connsiteY43" fmla="*/ 3586038 h 5303520"/>
                <a:gd name="connsiteX44" fmla="*/ 326003 w 6318157"/>
                <a:gd name="connsiteY44" fmla="*/ 3586038 h 5303520"/>
                <a:gd name="connsiteX45" fmla="*/ 445273 w 6318157"/>
                <a:gd name="connsiteY45" fmla="*/ 3705307 h 5303520"/>
                <a:gd name="connsiteX46" fmla="*/ 413468 w 6318157"/>
                <a:gd name="connsiteY46" fmla="*/ 3760967 h 5303520"/>
                <a:gd name="connsiteX47" fmla="*/ 357809 w 6318157"/>
                <a:gd name="connsiteY47" fmla="*/ 4174434 h 5303520"/>
                <a:gd name="connsiteX48" fmla="*/ 556591 w 6318157"/>
                <a:gd name="connsiteY48" fmla="*/ 3991554 h 5303520"/>
                <a:gd name="connsiteX49" fmla="*/ 620202 w 6318157"/>
                <a:gd name="connsiteY49" fmla="*/ 4023360 h 5303520"/>
                <a:gd name="connsiteX50" fmla="*/ 723569 w 6318157"/>
                <a:gd name="connsiteY50" fmla="*/ 4039262 h 5303520"/>
                <a:gd name="connsiteX51" fmla="*/ 795130 w 6318157"/>
                <a:gd name="connsiteY51" fmla="*/ 4150581 h 5303520"/>
                <a:gd name="connsiteX52" fmla="*/ 1025718 w 6318157"/>
                <a:gd name="connsiteY52" fmla="*/ 4253947 h 5303520"/>
                <a:gd name="connsiteX53" fmla="*/ 1176793 w 6318157"/>
                <a:gd name="connsiteY53" fmla="*/ 4500438 h 5303520"/>
                <a:gd name="connsiteX54" fmla="*/ 1144988 w 6318157"/>
                <a:gd name="connsiteY54" fmla="*/ 4595854 h 5303520"/>
                <a:gd name="connsiteX55" fmla="*/ 1614115 w 6318157"/>
                <a:gd name="connsiteY55" fmla="*/ 4842344 h 5303520"/>
                <a:gd name="connsiteX56" fmla="*/ 1614115 w 6318157"/>
                <a:gd name="connsiteY56" fmla="*/ 4993419 h 5303520"/>
                <a:gd name="connsiteX57" fmla="*/ 1614115 w 6318157"/>
                <a:gd name="connsiteY57" fmla="*/ 5128591 h 5303520"/>
                <a:gd name="connsiteX58" fmla="*/ 1653871 w 6318157"/>
                <a:gd name="connsiteY58" fmla="*/ 5255812 h 5303520"/>
                <a:gd name="connsiteX59" fmla="*/ 1844703 w 6318157"/>
                <a:gd name="connsiteY59" fmla="*/ 5303520 h 5303520"/>
                <a:gd name="connsiteX60" fmla="*/ 1844703 w 6318157"/>
                <a:gd name="connsiteY60" fmla="*/ 5303520 h 5303520"/>
                <a:gd name="connsiteX61" fmla="*/ 1971923 w 6318157"/>
                <a:gd name="connsiteY61" fmla="*/ 5247861 h 5303520"/>
                <a:gd name="connsiteX62" fmla="*/ 2115047 w 6318157"/>
                <a:gd name="connsiteY62" fmla="*/ 5239909 h 5303520"/>
                <a:gd name="connsiteX63" fmla="*/ 2170706 w 6318157"/>
                <a:gd name="connsiteY63" fmla="*/ 5144494 h 5303520"/>
                <a:gd name="connsiteX64" fmla="*/ 2083242 w 6318157"/>
                <a:gd name="connsiteY64" fmla="*/ 5080883 h 5303520"/>
                <a:gd name="connsiteX65" fmla="*/ 2011680 w 6318157"/>
                <a:gd name="connsiteY65" fmla="*/ 5033175 h 5303520"/>
                <a:gd name="connsiteX66" fmla="*/ 1932167 w 6318157"/>
                <a:gd name="connsiteY66" fmla="*/ 4937760 h 5303520"/>
                <a:gd name="connsiteX67" fmla="*/ 1884459 w 6318157"/>
                <a:gd name="connsiteY67" fmla="*/ 4834393 h 5303520"/>
                <a:gd name="connsiteX68" fmla="*/ 1940118 w 6318157"/>
                <a:gd name="connsiteY68" fmla="*/ 4770782 h 5303520"/>
                <a:gd name="connsiteX69" fmla="*/ 2226365 w 6318157"/>
                <a:gd name="connsiteY69" fmla="*/ 4683318 h 5303520"/>
                <a:gd name="connsiteX70" fmla="*/ 2313829 w 6318157"/>
                <a:gd name="connsiteY70" fmla="*/ 4707172 h 5303520"/>
                <a:gd name="connsiteX71" fmla="*/ 2449002 w 6318157"/>
                <a:gd name="connsiteY71" fmla="*/ 4731026 h 5303520"/>
                <a:gd name="connsiteX72" fmla="*/ 2504661 w 6318157"/>
                <a:gd name="connsiteY72" fmla="*/ 4826441 h 5303520"/>
                <a:gd name="connsiteX73" fmla="*/ 2584174 w 6318157"/>
                <a:gd name="connsiteY73" fmla="*/ 4818490 h 5303520"/>
                <a:gd name="connsiteX74" fmla="*/ 2798859 w 6318157"/>
                <a:gd name="connsiteY74" fmla="*/ 4818490 h 5303520"/>
                <a:gd name="connsiteX75" fmla="*/ 2934031 w 6318157"/>
                <a:gd name="connsiteY75" fmla="*/ 4945711 h 5303520"/>
                <a:gd name="connsiteX76" fmla="*/ 2910177 w 6318157"/>
                <a:gd name="connsiteY76" fmla="*/ 5136542 h 5303520"/>
                <a:gd name="connsiteX77" fmla="*/ 2981739 w 6318157"/>
                <a:gd name="connsiteY77" fmla="*/ 5080883 h 5303520"/>
                <a:gd name="connsiteX78" fmla="*/ 3101009 w 6318157"/>
                <a:gd name="connsiteY78" fmla="*/ 5144494 h 5303520"/>
                <a:gd name="connsiteX79" fmla="*/ 3164619 w 6318157"/>
                <a:gd name="connsiteY79" fmla="*/ 4842344 h 5303520"/>
                <a:gd name="connsiteX80" fmla="*/ 3116911 w 6318157"/>
                <a:gd name="connsiteY80" fmla="*/ 4476584 h 5303520"/>
                <a:gd name="connsiteX81" fmla="*/ 3156668 w 6318157"/>
                <a:gd name="connsiteY81" fmla="*/ 4365266 h 5303520"/>
                <a:gd name="connsiteX82" fmla="*/ 3323645 w 6318157"/>
                <a:gd name="connsiteY82" fmla="*/ 4301655 h 5303520"/>
                <a:gd name="connsiteX83" fmla="*/ 3482671 w 6318157"/>
                <a:gd name="connsiteY83" fmla="*/ 4253947 h 5303520"/>
                <a:gd name="connsiteX84" fmla="*/ 3570136 w 6318157"/>
                <a:gd name="connsiteY84" fmla="*/ 4333461 h 5303520"/>
                <a:gd name="connsiteX85" fmla="*/ 3530379 w 6318157"/>
                <a:gd name="connsiteY85" fmla="*/ 4444779 h 5303520"/>
                <a:gd name="connsiteX86" fmla="*/ 3546282 w 6318157"/>
                <a:gd name="connsiteY86" fmla="*/ 4548146 h 5303520"/>
                <a:gd name="connsiteX87" fmla="*/ 3609892 w 6318157"/>
                <a:gd name="connsiteY87" fmla="*/ 4603805 h 5303520"/>
                <a:gd name="connsiteX88" fmla="*/ 3673503 w 6318157"/>
                <a:gd name="connsiteY88" fmla="*/ 4611756 h 5303520"/>
                <a:gd name="connsiteX89" fmla="*/ 3745064 w 6318157"/>
                <a:gd name="connsiteY89" fmla="*/ 4746928 h 5303520"/>
                <a:gd name="connsiteX90" fmla="*/ 4071068 w 6318157"/>
                <a:gd name="connsiteY90" fmla="*/ 4691269 h 5303520"/>
                <a:gd name="connsiteX91" fmla="*/ 4397071 w 6318157"/>
                <a:gd name="connsiteY91" fmla="*/ 4659464 h 5303520"/>
                <a:gd name="connsiteX92" fmla="*/ 4436828 w 6318157"/>
                <a:gd name="connsiteY92" fmla="*/ 4762831 h 5303520"/>
                <a:gd name="connsiteX93" fmla="*/ 4500438 w 6318157"/>
                <a:gd name="connsiteY93" fmla="*/ 4731026 h 5303520"/>
                <a:gd name="connsiteX94" fmla="*/ 4595854 w 6318157"/>
                <a:gd name="connsiteY94" fmla="*/ 4659464 h 5303520"/>
                <a:gd name="connsiteX95" fmla="*/ 4659464 w 6318157"/>
                <a:gd name="connsiteY95" fmla="*/ 4500438 h 5303520"/>
                <a:gd name="connsiteX96" fmla="*/ 4683318 w 6318157"/>
                <a:gd name="connsiteY96" fmla="*/ 4277801 h 5303520"/>
                <a:gd name="connsiteX97" fmla="*/ 4516341 w 6318157"/>
                <a:gd name="connsiteY97" fmla="*/ 4222142 h 5303520"/>
                <a:gd name="connsiteX98" fmla="*/ 4548146 w 6318157"/>
                <a:gd name="connsiteY98" fmla="*/ 4047214 h 5303520"/>
                <a:gd name="connsiteX99" fmla="*/ 4619708 w 6318157"/>
                <a:gd name="connsiteY99" fmla="*/ 3991554 h 5303520"/>
                <a:gd name="connsiteX100" fmla="*/ 4738977 w 6318157"/>
                <a:gd name="connsiteY100" fmla="*/ 3856382 h 5303520"/>
                <a:gd name="connsiteX101" fmla="*/ 4826442 w 6318157"/>
                <a:gd name="connsiteY101" fmla="*/ 3737113 h 5303520"/>
                <a:gd name="connsiteX102" fmla="*/ 4929809 w 6318157"/>
                <a:gd name="connsiteY102" fmla="*/ 3824577 h 5303520"/>
                <a:gd name="connsiteX103" fmla="*/ 4921857 w 6318157"/>
                <a:gd name="connsiteY103" fmla="*/ 3991554 h 5303520"/>
                <a:gd name="connsiteX104" fmla="*/ 4977516 w 6318157"/>
                <a:gd name="connsiteY104" fmla="*/ 4015408 h 5303520"/>
                <a:gd name="connsiteX105" fmla="*/ 5025224 w 6318157"/>
                <a:gd name="connsiteY105" fmla="*/ 3919993 h 5303520"/>
                <a:gd name="connsiteX106" fmla="*/ 5072932 w 6318157"/>
                <a:gd name="connsiteY106" fmla="*/ 3919993 h 5303520"/>
                <a:gd name="connsiteX107" fmla="*/ 5144494 w 6318157"/>
                <a:gd name="connsiteY107" fmla="*/ 3816626 h 5303520"/>
                <a:gd name="connsiteX108" fmla="*/ 5160396 w 6318157"/>
                <a:gd name="connsiteY108" fmla="*/ 3745064 h 5303520"/>
                <a:gd name="connsiteX109" fmla="*/ 5390984 w 6318157"/>
                <a:gd name="connsiteY109" fmla="*/ 3697356 h 5303520"/>
                <a:gd name="connsiteX110" fmla="*/ 5486400 w 6318157"/>
                <a:gd name="connsiteY110" fmla="*/ 3593989 h 5303520"/>
                <a:gd name="connsiteX111" fmla="*/ 5390984 w 6318157"/>
                <a:gd name="connsiteY111" fmla="*/ 3530379 h 5303520"/>
                <a:gd name="connsiteX112" fmla="*/ 5343276 w 6318157"/>
                <a:gd name="connsiteY112" fmla="*/ 3291840 h 5303520"/>
                <a:gd name="connsiteX113" fmla="*/ 5478449 w 6318157"/>
                <a:gd name="connsiteY113" fmla="*/ 3021495 h 5303520"/>
                <a:gd name="connsiteX114" fmla="*/ 5820355 w 6318157"/>
                <a:gd name="connsiteY114" fmla="*/ 2949934 h 5303520"/>
                <a:gd name="connsiteX115" fmla="*/ 6020959 w 6318157"/>
                <a:gd name="connsiteY115" fmla="*/ 2817743 h 5303520"/>
                <a:gd name="connsiteX116" fmla="*/ 6058811 w 6318157"/>
                <a:gd name="connsiteY116" fmla="*/ 2840189 h 5303520"/>
                <a:gd name="connsiteX117" fmla="*/ 6114056 w 6318157"/>
                <a:gd name="connsiteY117" fmla="*/ 2819234 h 5303520"/>
                <a:gd name="connsiteX118" fmla="*/ 6152156 w 6318157"/>
                <a:gd name="connsiteY118" fmla="*/ 2849714 h 5303520"/>
                <a:gd name="connsiteX119" fmla="*/ 6260741 w 6318157"/>
                <a:gd name="connsiteY119" fmla="*/ 2828759 h 5303520"/>
                <a:gd name="connsiteX120" fmla="*/ 6292298 w 6318157"/>
                <a:gd name="connsiteY120" fmla="*/ 2839444 h 5303520"/>
                <a:gd name="connsiteX121" fmla="*/ 6304556 w 6318157"/>
                <a:gd name="connsiteY121" fmla="*/ 2798279 h 5303520"/>
                <a:gd name="connsiteX122" fmla="*/ 6306461 w 6318157"/>
                <a:gd name="connsiteY122" fmla="*/ 2769704 h 5303520"/>
                <a:gd name="connsiteX123" fmla="*/ 6317891 w 6318157"/>
                <a:gd name="connsiteY123" fmla="*/ 2758274 h 5303520"/>
                <a:gd name="connsiteX124" fmla="*/ 6268361 w 6318157"/>
                <a:gd name="connsiteY124" fmla="*/ 2735414 h 5303520"/>
                <a:gd name="connsiteX125" fmla="*/ 6220736 w 6318157"/>
                <a:gd name="connsiteY125" fmla="*/ 2503749 h 5303520"/>
                <a:gd name="connsiteX126" fmla="*/ 6169301 w 6318157"/>
                <a:gd name="connsiteY126" fmla="*/ 2529968 h 5303520"/>
                <a:gd name="connsiteX127" fmla="*/ 6119771 w 6318157"/>
                <a:gd name="connsiteY127" fmla="*/ 2493479 h 5303520"/>
                <a:gd name="connsiteX128" fmla="*/ 6051191 w 6318157"/>
                <a:gd name="connsiteY128" fmla="*/ 2478533 h 5303520"/>
                <a:gd name="connsiteX129" fmla="*/ 6053096 w 6318157"/>
                <a:gd name="connsiteY129" fmla="*/ 2394713 h 5303520"/>
                <a:gd name="connsiteX130" fmla="*/ 6027337 w 6318157"/>
                <a:gd name="connsiteY130" fmla="*/ 2429537 h 5303520"/>
                <a:gd name="connsiteX131" fmla="*/ 5994041 w 6318157"/>
                <a:gd name="connsiteY131" fmla="*/ 2371853 h 5303520"/>
                <a:gd name="connsiteX132" fmla="*/ 5976896 w 6318157"/>
                <a:gd name="connsiteY132" fmla="*/ 2232788 h 5303520"/>
                <a:gd name="connsiteX133" fmla="*/ 5915936 w 6318157"/>
                <a:gd name="connsiteY133" fmla="*/ 2234693 h 5303520"/>
                <a:gd name="connsiteX134" fmla="*/ 5892910 w 6318157"/>
                <a:gd name="connsiteY134" fmla="*/ 2169877 h 5303520"/>
                <a:gd name="connsiteX135" fmla="*/ 5813066 w 6318157"/>
                <a:gd name="connsiteY135" fmla="*/ 2200403 h 5303520"/>
                <a:gd name="connsiteX136" fmla="*/ 5752106 w 6318157"/>
                <a:gd name="connsiteY136" fmla="*/ 2166113 h 5303520"/>
                <a:gd name="connsiteX137" fmla="*/ 5719721 w 6318157"/>
                <a:gd name="connsiteY137" fmla="*/ 2187068 h 5303520"/>
                <a:gd name="connsiteX138" fmla="*/ 5653046 w 6318157"/>
                <a:gd name="connsiteY138" fmla="*/ 2169923 h 5303520"/>
                <a:gd name="connsiteX139" fmla="*/ 5677231 w 6318157"/>
                <a:gd name="connsiteY139" fmla="*/ 2146852 h 5303520"/>
                <a:gd name="connsiteX140" fmla="*/ 5628281 w 6318157"/>
                <a:gd name="connsiteY140" fmla="*/ 2105153 h 5303520"/>
                <a:gd name="connsiteX141" fmla="*/ 5488388 w 6318157"/>
                <a:gd name="connsiteY141" fmla="*/ 2108421 h 5303520"/>
                <a:gd name="connsiteX142" fmla="*/ 5453021 w 6318157"/>
                <a:gd name="connsiteY142" fmla="*/ 2187068 h 5303520"/>
                <a:gd name="connsiteX143" fmla="*/ 5472071 w 6318157"/>
                <a:gd name="connsiteY143" fmla="*/ 2234693 h 5303520"/>
                <a:gd name="connsiteX144" fmla="*/ 5422541 w 6318157"/>
                <a:gd name="connsiteY144" fmla="*/ 2248028 h 5303520"/>
                <a:gd name="connsiteX145" fmla="*/ 5451116 w 6318157"/>
                <a:gd name="connsiteY145" fmla="*/ 2293748 h 5303520"/>
                <a:gd name="connsiteX146" fmla="*/ 5516631 w 6318157"/>
                <a:gd name="connsiteY146" fmla="*/ 2288402 h 5303520"/>
                <a:gd name="connsiteX147" fmla="*/ 5523506 w 6318157"/>
                <a:gd name="connsiteY147" fmla="*/ 2339468 h 5303520"/>
                <a:gd name="connsiteX148" fmla="*/ 5399681 w 6318157"/>
                <a:gd name="connsiteY148" fmla="*/ 2505203 h 5303520"/>
                <a:gd name="connsiteX149" fmla="*/ 5360918 w 6318157"/>
                <a:gd name="connsiteY149" fmla="*/ 2654079 h 5303520"/>
                <a:gd name="connsiteX150" fmla="*/ 5346341 w 6318157"/>
                <a:gd name="connsiteY150" fmla="*/ 2575688 h 5303520"/>
                <a:gd name="connsiteX151" fmla="*/ 5304431 w 6318157"/>
                <a:gd name="connsiteY151" fmla="*/ 2575688 h 5303520"/>
                <a:gd name="connsiteX152" fmla="*/ 5273951 w 6318157"/>
                <a:gd name="connsiteY152" fmla="*/ 2518538 h 5303520"/>
                <a:gd name="connsiteX153" fmla="*/ 5203714 w 6318157"/>
                <a:gd name="connsiteY153" fmla="*/ 2560982 h 5303520"/>
                <a:gd name="connsiteX154" fmla="*/ 5070116 w 6318157"/>
                <a:gd name="connsiteY154" fmla="*/ 2501393 h 5303520"/>
                <a:gd name="connsiteX155" fmla="*/ 4991763 w 6318157"/>
                <a:gd name="connsiteY155" fmla="*/ 2533567 h 5303520"/>
                <a:gd name="connsiteX156" fmla="*/ 4904381 w 6318157"/>
                <a:gd name="connsiteY156" fmla="*/ 2524253 h 5303520"/>
                <a:gd name="connsiteX157" fmla="*/ 4875806 w 6318157"/>
                <a:gd name="connsiteY157" fmla="*/ 2455673 h 5303520"/>
                <a:gd name="connsiteX158" fmla="*/ 4803416 w 6318157"/>
                <a:gd name="connsiteY158" fmla="*/ 2444243 h 5303520"/>
                <a:gd name="connsiteX159" fmla="*/ 4822466 w 6318157"/>
                <a:gd name="connsiteY159" fmla="*/ 2369948 h 5303520"/>
                <a:gd name="connsiteX160" fmla="*/ 4731026 w 6318157"/>
                <a:gd name="connsiteY160" fmla="*/ 2301368 h 5303520"/>
                <a:gd name="connsiteX161" fmla="*/ 4699221 w 6318157"/>
                <a:gd name="connsiteY161" fmla="*/ 2324348 h 5303520"/>
                <a:gd name="connsiteX162" fmla="*/ 4637681 w 6318157"/>
                <a:gd name="connsiteY162" fmla="*/ 2288033 h 5303520"/>
                <a:gd name="connsiteX163" fmla="*/ 4660541 w 6318157"/>
                <a:gd name="connsiteY163" fmla="*/ 2213738 h 5303520"/>
                <a:gd name="connsiteX164" fmla="*/ 4433846 w 6318157"/>
                <a:gd name="connsiteY164" fmla="*/ 2230883 h 5303520"/>
                <a:gd name="connsiteX165" fmla="*/ 4373134 w 6318157"/>
                <a:gd name="connsiteY165" fmla="*/ 2212036 h 5303520"/>
                <a:gd name="connsiteX166" fmla="*/ 4323356 w 6318157"/>
                <a:gd name="connsiteY166" fmla="*/ 2248028 h 5303520"/>
                <a:gd name="connsiteX167" fmla="*/ 4273826 w 6318157"/>
                <a:gd name="connsiteY167" fmla="*/ 2168018 h 5303520"/>
                <a:gd name="connsiteX168" fmla="*/ 4201436 w 6318157"/>
                <a:gd name="connsiteY168" fmla="*/ 2152778 h 5303520"/>
                <a:gd name="connsiteX169" fmla="*/ 4178576 w 6318157"/>
                <a:gd name="connsiteY169" fmla="*/ 2070863 h 5303520"/>
                <a:gd name="connsiteX170" fmla="*/ 4087136 w 6318157"/>
                <a:gd name="connsiteY170" fmla="*/ 1998473 h 5303520"/>
                <a:gd name="connsiteX171" fmla="*/ 3705308 w 6318157"/>
                <a:gd name="connsiteY171" fmla="*/ 2035534 h 5303520"/>
                <a:gd name="connsiteX172" fmla="*/ 3641697 w 6318157"/>
                <a:gd name="connsiteY172" fmla="*/ 1677725 h 5303520"/>
                <a:gd name="connsiteX173" fmla="*/ 3458817 w 6318157"/>
                <a:gd name="connsiteY173" fmla="*/ 1526650 h 5303520"/>
                <a:gd name="connsiteX174" fmla="*/ 3593989 w 6318157"/>
                <a:gd name="connsiteY174" fmla="*/ 1343770 h 5303520"/>
                <a:gd name="connsiteX175" fmla="*/ 3601941 w 6318157"/>
                <a:gd name="connsiteY175" fmla="*/ 1097280 h 5303520"/>
                <a:gd name="connsiteX176" fmla="*/ 3148716 w 6318157"/>
                <a:gd name="connsiteY176" fmla="*/ 906448 h 5303520"/>
                <a:gd name="connsiteX177" fmla="*/ 2806810 w 6318157"/>
                <a:gd name="connsiteY177" fmla="*/ 834887 h 5303520"/>
                <a:gd name="connsiteX178" fmla="*/ 2600076 w 6318157"/>
                <a:gd name="connsiteY178" fmla="*/ 811033 h 5303520"/>
                <a:gd name="connsiteX179" fmla="*/ 2544417 w 6318157"/>
                <a:gd name="connsiteY179" fmla="*/ 580445 h 5303520"/>
                <a:gd name="connsiteX180" fmla="*/ 2464904 w 6318157"/>
                <a:gd name="connsiteY180" fmla="*/ 357808 h 5303520"/>
                <a:gd name="connsiteX181" fmla="*/ 2417196 w 6318157"/>
                <a:gd name="connsiteY181" fmla="*/ 230587 h 5303520"/>
                <a:gd name="connsiteX182" fmla="*/ 2496709 w 6318157"/>
                <a:gd name="connsiteY182" fmla="*/ 135172 h 5303520"/>
                <a:gd name="connsiteX0" fmla="*/ 2496709 w 6318157"/>
                <a:gd name="connsiteY0" fmla="*/ 135172 h 5303520"/>
                <a:gd name="connsiteX1" fmla="*/ 2393343 w 6318157"/>
                <a:gd name="connsiteY1" fmla="*/ 71561 h 5303520"/>
                <a:gd name="connsiteX2" fmla="*/ 2210463 w 6318157"/>
                <a:gd name="connsiteY2" fmla="*/ 79513 h 5303520"/>
                <a:gd name="connsiteX3" fmla="*/ 2059388 w 6318157"/>
                <a:gd name="connsiteY3" fmla="*/ 0 h 5303520"/>
                <a:gd name="connsiteX4" fmla="*/ 1908313 w 6318157"/>
                <a:gd name="connsiteY4" fmla="*/ 103367 h 5303520"/>
                <a:gd name="connsiteX5" fmla="*/ 1884459 w 6318157"/>
                <a:gd name="connsiteY5" fmla="*/ 310101 h 5303520"/>
                <a:gd name="connsiteX6" fmla="*/ 1773141 w 6318157"/>
                <a:gd name="connsiteY6" fmla="*/ 294198 h 5303520"/>
                <a:gd name="connsiteX7" fmla="*/ 1606163 w 6318157"/>
                <a:gd name="connsiteY7" fmla="*/ 318052 h 5303520"/>
                <a:gd name="connsiteX8" fmla="*/ 1391478 w 6318157"/>
                <a:gd name="connsiteY8" fmla="*/ 190831 h 5303520"/>
                <a:gd name="connsiteX9" fmla="*/ 1256306 w 6318157"/>
                <a:gd name="connsiteY9" fmla="*/ 190831 h 5303520"/>
                <a:gd name="connsiteX10" fmla="*/ 1208598 w 6318157"/>
                <a:gd name="connsiteY10" fmla="*/ 381662 h 5303520"/>
                <a:gd name="connsiteX11" fmla="*/ 1041621 w 6318157"/>
                <a:gd name="connsiteY11" fmla="*/ 548640 h 5303520"/>
                <a:gd name="connsiteX12" fmla="*/ 930303 w 6318157"/>
                <a:gd name="connsiteY12" fmla="*/ 628153 h 5303520"/>
                <a:gd name="connsiteX13" fmla="*/ 842838 w 6318157"/>
                <a:gd name="connsiteY13" fmla="*/ 572494 h 5303520"/>
                <a:gd name="connsiteX14" fmla="*/ 747423 w 6318157"/>
                <a:gd name="connsiteY14" fmla="*/ 755374 h 5303520"/>
                <a:gd name="connsiteX15" fmla="*/ 222636 w 6318157"/>
                <a:gd name="connsiteY15" fmla="*/ 930302 h 5303520"/>
                <a:gd name="connsiteX16" fmla="*/ 254442 w 6318157"/>
                <a:gd name="connsiteY16" fmla="*/ 1073426 h 5303520"/>
                <a:gd name="connsiteX17" fmla="*/ 302149 w 6318157"/>
                <a:gd name="connsiteY17" fmla="*/ 1256306 h 5303520"/>
                <a:gd name="connsiteX18" fmla="*/ 341906 w 6318157"/>
                <a:gd name="connsiteY18" fmla="*/ 1288111 h 5303520"/>
                <a:gd name="connsiteX19" fmla="*/ 508883 w 6318157"/>
                <a:gd name="connsiteY19" fmla="*/ 1319916 h 5303520"/>
                <a:gd name="connsiteX20" fmla="*/ 532737 w 6318157"/>
                <a:gd name="connsiteY20" fmla="*/ 1542553 h 5303520"/>
                <a:gd name="connsiteX21" fmla="*/ 930303 w 6318157"/>
                <a:gd name="connsiteY21" fmla="*/ 1717481 h 5303520"/>
                <a:gd name="connsiteX22" fmla="*/ 818984 w 6318157"/>
                <a:gd name="connsiteY22" fmla="*/ 1844702 h 5303520"/>
                <a:gd name="connsiteX23" fmla="*/ 644056 w 6318157"/>
                <a:gd name="connsiteY23" fmla="*/ 1828800 h 5303520"/>
                <a:gd name="connsiteX24" fmla="*/ 636104 w 6318157"/>
                <a:gd name="connsiteY24" fmla="*/ 2075290 h 5303520"/>
                <a:gd name="connsiteX25" fmla="*/ 755374 w 6318157"/>
                <a:gd name="connsiteY25" fmla="*/ 2178657 h 5303520"/>
                <a:gd name="connsiteX26" fmla="*/ 818984 w 6318157"/>
                <a:gd name="connsiteY26" fmla="*/ 2289975 h 5303520"/>
                <a:gd name="connsiteX27" fmla="*/ 818984 w 6318157"/>
                <a:gd name="connsiteY27" fmla="*/ 2329732 h 5303520"/>
                <a:gd name="connsiteX28" fmla="*/ 580445 w 6318157"/>
                <a:gd name="connsiteY28" fmla="*/ 2361537 h 5303520"/>
                <a:gd name="connsiteX29" fmla="*/ 485029 w 6318157"/>
                <a:gd name="connsiteY29" fmla="*/ 2393342 h 5303520"/>
                <a:gd name="connsiteX30" fmla="*/ 437322 w 6318157"/>
                <a:gd name="connsiteY30" fmla="*/ 2544417 h 5303520"/>
                <a:gd name="connsiteX31" fmla="*/ 238539 w 6318157"/>
                <a:gd name="connsiteY31" fmla="*/ 2615979 h 5303520"/>
                <a:gd name="connsiteX32" fmla="*/ 294198 w 6318157"/>
                <a:gd name="connsiteY32" fmla="*/ 2687541 h 5303520"/>
                <a:gd name="connsiteX33" fmla="*/ 405516 w 6318157"/>
                <a:gd name="connsiteY33" fmla="*/ 2727297 h 5303520"/>
                <a:gd name="connsiteX34" fmla="*/ 349857 w 6318157"/>
                <a:gd name="connsiteY34" fmla="*/ 2854518 h 5303520"/>
                <a:gd name="connsiteX35" fmla="*/ 206734 w 6318157"/>
                <a:gd name="connsiteY35" fmla="*/ 3021495 h 5303520"/>
                <a:gd name="connsiteX36" fmla="*/ 166977 w 6318157"/>
                <a:gd name="connsiteY36" fmla="*/ 3260034 h 5303520"/>
                <a:gd name="connsiteX37" fmla="*/ 103367 w 6318157"/>
                <a:gd name="connsiteY37" fmla="*/ 3450866 h 5303520"/>
                <a:gd name="connsiteX38" fmla="*/ 0 w 6318157"/>
                <a:gd name="connsiteY38" fmla="*/ 3570135 h 5303520"/>
                <a:gd name="connsiteX39" fmla="*/ 0 w 6318157"/>
                <a:gd name="connsiteY39" fmla="*/ 3649648 h 5303520"/>
                <a:gd name="connsiteX40" fmla="*/ 15903 w 6318157"/>
                <a:gd name="connsiteY40" fmla="*/ 3729161 h 5303520"/>
                <a:gd name="connsiteX41" fmla="*/ 127221 w 6318157"/>
                <a:gd name="connsiteY41" fmla="*/ 3745064 h 5303520"/>
                <a:gd name="connsiteX42" fmla="*/ 190831 w 6318157"/>
                <a:gd name="connsiteY42" fmla="*/ 3641697 h 5303520"/>
                <a:gd name="connsiteX43" fmla="*/ 326003 w 6318157"/>
                <a:gd name="connsiteY43" fmla="*/ 3586038 h 5303520"/>
                <a:gd name="connsiteX44" fmla="*/ 326003 w 6318157"/>
                <a:gd name="connsiteY44" fmla="*/ 3586038 h 5303520"/>
                <a:gd name="connsiteX45" fmla="*/ 445273 w 6318157"/>
                <a:gd name="connsiteY45" fmla="*/ 3705307 h 5303520"/>
                <a:gd name="connsiteX46" fmla="*/ 413468 w 6318157"/>
                <a:gd name="connsiteY46" fmla="*/ 3760967 h 5303520"/>
                <a:gd name="connsiteX47" fmla="*/ 357809 w 6318157"/>
                <a:gd name="connsiteY47" fmla="*/ 4174434 h 5303520"/>
                <a:gd name="connsiteX48" fmla="*/ 556591 w 6318157"/>
                <a:gd name="connsiteY48" fmla="*/ 3991554 h 5303520"/>
                <a:gd name="connsiteX49" fmla="*/ 620202 w 6318157"/>
                <a:gd name="connsiteY49" fmla="*/ 4023360 h 5303520"/>
                <a:gd name="connsiteX50" fmla="*/ 723569 w 6318157"/>
                <a:gd name="connsiteY50" fmla="*/ 4039262 h 5303520"/>
                <a:gd name="connsiteX51" fmla="*/ 795130 w 6318157"/>
                <a:gd name="connsiteY51" fmla="*/ 4150581 h 5303520"/>
                <a:gd name="connsiteX52" fmla="*/ 1025718 w 6318157"/>
                <a:gd name="connsiteY52" fmla="*/ 4253947 h 5303520"/>
                <a:gd name="connsiteX53" fmla="*/ 1176793 w 6318157"/>
                <a:gd name="connsiteY53" fmla="*/ 4500438 h 5303520"/>
                <a:gd name="connsiteX54" fmla="*/ 1144988 w 6318157"/>
                <a:gd name="connsiteY54" fmla="*/ 4595854 h 5303520"/>
                <a:gd name="connsiteX55" fmla="*/ 1614115 w 6318157"/>
                <a:gd name="connsiteY55" fmla="*/ 4842344 h 5303520"/>
                <a:gd name="connsiteX56" fmla="*/ 1614115 w 6318157"/>
                <a:gd name="connsiteY56" fmla="*/ 4993419 h 5303520"/>
                <a:gd name="connsiteX57" fmla="*/ 1614115 w 6318157"/>
                <a:gd name="connsiteY57" fmla="*/ 5128591 h 5303520"/>
                <a:gd name="connsiteX58" fmla="*/ 1653871 w 6318157"/>
                <a:gd name="connsiteY58" fmla="*/ 5255812 h 5303520"/>
                <a:gd name="connsiteX59" fmla="*/ 1844703 w 6318157"/>
                <a:gd name="connsiteY59" fmla="*/ 5303520 h 5303520"/>
                <a:gd name="connsiteX60" fmla="*/ 1844703 w 6318157"/>
                <a:gd name="connsiteY60" fmla="*/ 5303520 h 5303520"/>
                <a:gd name="connsiteX61" fmla="*/ 1971923 w 6318157"/>
                <a:gd name="connsiteY61" fmla="*/ 5247861 h 5303520"/>
                <a:gd name="connsiteX62" fmla="*/ 2115047 w 6318157"/>
                <a:gd name="connsiteY62" fmla="*/ 5239909 h 5303520"/>
                <a:gd name="connsiteX63" fmla="*/ 2170706 w 6318157"/>
                <a:gd name="connsiteY63" fmla="*/ 5144494 h 5303520"/>
                <a:gd name="connsiteX64" fmla="*/ 2083242 w 6318157"/>
                <a:gd name="connsiteY64" fmla="*/ 5080883 h 5303520"/>
                <a:gd name="connsiteX65" fmla="*/ 2011680 w 6318157"/>
                <a:gd name="connsiteY65" fmla="*/ 5033175 h 5303520"/>
                <a:gd name="connsiteX66" fmla="*/ 1932167 w 6318157"/>
                <a:gd name="connsiteY66" fmla="*/ 4937760 h 5303520"/>
                <a:gd name="connsiteX67" fmla="*/ 1884459 w 6318157"/>
                <a:gd name="connsiteY67" fmla="*/ 4834393 h 5303520"/>
                <a:gd name="connsiteX68" fmla="*/ 1940118 w 6318157"/>
                <a:gd name="connsiteY68" fmla="*/ 4770782 h 5303520"/>
                <a:gd name="connsiteX69" fmla="*/ 2226365 w 6318157"/>
                <a:gd name="connsiteY69" fmla="*/ 4683318 h 5303520"/>
                <a:gd name="connsiteX70" fmla="*/ 2313829 w 6318157"/>
                <a:gd name="connsiteY70" fmla="*/ 4707172 h 5303520"/>
                <a:gd name="connsiteX71" fmla="*/ 2449002 w 6318157"/>
                <a:gd name="connsiteY71" fmla="*/ 4731026 h 5303520"/>
                <a:gd name="connsiteX72" fmla="*/ 2504661 w 6318157"/>
                <a:gd name="connsiteY72" fmla="*/ 4826441 h 5303520"/>
                <a:gd name="connsiteX73" fmla="*/ 2584174 w 6318157"/>
                <a:gd name="connsiteY73" fmla="*/ 4818490 h 5303520"/>
                <a:gd name="connsiteX74" fmla="*/ 2798859 w 6318157"/>
                <a:gd name="connsiteY74" fmla="*/ 4818490 h 5303520"/>
                <a:gd name="connsiteX75" fmla="*/ 2934031 w 6318157"/>
                <a:gd name="connsiteY75" fmla="*/ 4945711 h 5303520"/>
                <a:gd name="connsiteX76" fmla="*/ 2910177 w 6318157"/>
                <a:gd name="connsiteY76" fmla="*/ 5136542 h 5303520"/>
                <a:gd name="connsiteX77" fmla="*/ 2981739 w 6318157"/>
                <a:gd name="connsiteY77" fmla="*/ 5080883 h 5303520"/>
                <a:gd name="connsiteX78" fmla="*/ 3101009 w 6318157"/>
                <a:gd name="connsiteY78" fmla="*/ 5144494 h 5303520"/>
                <a:gd name="connsiteX79" fmla="*/ 3164619 w 6318157"/>
                <a:gd name="connsiteY79" fmla="*/ 4842344 h 5303520"/>
                <a:gd name="connsiteX80" fmla="*/ 3116911 w 6318157"/>
                <a:gd name="connsiteY80" fmla="*/ 4476584 h 5303520"/>
                <a:gd name="connsiteX81" fmla="*/ 3156668 w 6318157"/>
                <a:gd name="connsiteY81" fmla="*/ 4365266 h 5303520"/>
                <a:gd name="connsiteX82" fmla="*/ 3323645 w 6318157"/>
                <a:gd name="connsiteY82" fmla="*/ 4301655 h 5303520"/>
                <a:gd name="connsiteX83" fmla="*/ 3482671 w 6318157"/>
                <a:gd name="connsiteY83" fmla="*/ 4253947 h 5303520"/>
                <a:gd name="connsiteX84" fmla="*/ 3570136 w 6318157"/>
                <a:gd name="connsiteY84" fmla="*/ 4333461 h 5303520"/>
                <a:gd name="connsiteX85" fmla="*/ 3530379 w 6318157"/>
                <a:gd name="connsiteY85" fmla="*/ 4444779 h 5303520"/>
                <a:gd name="connsiteX86" fmla="*/ 3546282 w 6318157"/>
                <a:gd name="connsiteY86" fmla="*/ 4548146 h 5303520"/>
                <a:gd name="connsiteX87" fmla="*/ 3609892 w 6318157"/>
                <a:gd name="connsiteY87" fmla="*/ 4603805 h 5303520"/>
                <a:gd name="connsiteX88" fmla="*/ 3673503 w 6318157"/>
                <a:gd name="connsiteY88" fmla="*/ 4611756 h 5303520"/>
                <a:gd name="connsiteX89" fmla="*/ 3745064 w 6318157"/>
                <a:gd name="connsiteY89" fmla="*/ 4746928 h 5303520"/>
                <a:gd name="connsiteX90" fmla="*/ 4071068 w 6318157"/>
                <a:gd name="connsiteY90" fmla="*/ 4691269 h 5303520"/>
                <a:gd name="connsiteX91" fmla="*/ 4397071 w 6318157"/>
                <a:gd name="connsiteY91" fmla="*/ 4659464 h 5303520"/>
                <a:gd name="connsiteX92" fmla="*/ 4436828 w 6318157"/>
                <a:gd name="connsiteY92" fmla="*/ 4762831 h 5303520"/>
                <a:gd name="connsiteX93" fmla="*/ 4500438 w 6318157"/>
                <a:gd name="connsiteY93" fmla="*/ 4731026 h 5303520"/>
                <a:gd name="connsiteX94" fmla="*/ 4595854 w 6318157"/>
                <a:gd name="connsiteY94" fmla="*/ 4659464 h 5303520"/>
                <a:gd name="connsiteX95" fmla="*/ 4659464 w 6318157"/>
                <a:gd name="connsiteY95" fmla="*/ 4500438 h 5303520"/>
                <a:gd name="connsiteX96" fmla="*/ 4683318 w 6318157"/>
                <a:gd name="connsiteY96" fmla="*/ 4277801 h 5303520"/>
                <a:gd name="connsiteX97" fmla="*/ 4516341 w 6318157"/>
                <a:gd name="connsiteY97" fmla="*/ 4222142 h 5303520"/>
                <a:gd name="connsiteX98" fmla="*/ 4548146 w 6318157"/>
                <a:gd name="connsiteY98" fmla="*/ 4047214 h 5303520"/>
                <a:gd name="connsiteX99" fmla="*/ 4619708 w 6318157"/>
                <a:gd name="connsiteY99" fmla="*/ 3991554 h 5303520"/>
                <a:gd name="connsiteX100" fmla="*/ 4738977 w 6318157"/>
                <a:gd name="connsiteY100" fmla="*/ 3856382 h 5303520"/>
                <a:gd name="connsiteX101" fmla="*/ 4826442 w 6318157"/>
                <a:gd name="connsiteY101" fmla="*/ 3737113 h 5303520"/>
                <a:gd name="connsiteX102" fmla="*/ 4929809 w 6318157"/>
                <a:gd name="connsiteY102" fmla="*/ 3824577 h 5303520"/>
                <a:gd name="connsiteX103" fmla="*/ 4921857 w 6318157"/>
                <a:gd name="connsiteY103" fmla="*/ 3991554 h 5303520"/>
                <a:gd name="connsiteX104" fmla="*/ 4977516 w 6318157"/>
                <a:gd name="connsiteY104" fmla="*/ 4015408 h 5303520"/>
                <a:gd name="connsiteX105" fmla="*/ 5025224 w 6318157"/>
                <a:gd name="connsiteY105" fmla="*/ 3919993 h 5303520"/>
                <a:gd name="connsiteX106" fmla="*/ 5072932 w 6318157"/>
                <a:gd name="connsiteY106" fmla="*/ 3919993 h 5303520"/>
                <a:gd name="connsiteX107" fmla="*/ 5144494 w 6318157"/>
                <a:gd name="connsiteY107" fmla="*/ 3816626 h 5303520"/>
                <a:gd name="connsiteX108" fmla="*/ 5160396 w 6318157"/>
                <a:gd name="connsiteY108" fmla="*/ 3745064 h 5303520"/>
                <a:gd name="connsiteX109" fmla="*/ 5390984 w 6318157"/>
                <a:gd name="connsiteY109" fmla="*/ 3697356 h 5303520"/>
                <a:gd name="connsiteX110" fmla="*/ 5486400 w 6318157"/>
                <a:gd name="connsiteY110" fmla="*/ 3593989 h 5303520"/>
                <a:gd name="connsiteX111" fmla="*/ 5390984 w 6318157"/>
                <a:gd name="connsiteY111" fmla="*/ 3530379 h 5303520"/>
                <a:gd name="connsiteX112" fmla="*/ 5343276 w 6318157"/>
                <a:gd name="connsiteY112" fmla="*/ 3291840 h 5303520"/>
                <a:gd name="connsiteX113" fmla="*/ 5478449 w 6318157"/>
                <a:gd name="connsiteY113" fmla="*/ 3021495 h 5303520"/>
                <a:gd name="connsiteX114" fmla="*/ 5820355 w 6318157"/>
                <a:gd name="connsiteY114" fmla="*/ 2949934 h 5303520"/>
                <a:gd name="connsiteX115" fmla="*/ 6020959 w 6318157"/>
                <a:gd name="connsiteY115" fmla="*/ 2817743 h 5303520"/>
                <a:gd name="connsiteX116" fmla="*/ 6058811 w 6318157"/>
                <a:gd name="connsiteY116" fmla="*/ 2840189 h 5303520"/>
                <a:gd name="connsiteX117" fmla="*/ 6114056 w 6318157"/>
                <a:gd name="connsiteY117" fmla="*/ 2819234 h 5303520"/>
                <a:gd name="connsiteX118" fmla="*/ 6152156 w 6318157"/>
                <a:gd name="connsiteY118" fmla="*/ 2849714 h 5303520"/>
                <a:gd name="connsiteX119" fmla="*/ 6260741 w 6318157"/>
                <a:gd name="connsiteY119" fmla="*/ 2828759 h 5303520"/>
                <a:gd name="connsiteX120" fmla="*/ 6292298 w 6318157"/>
                <a:gd name="connsiteY120" fmla="*/ 2839444 h 5303520"/>
                <a:gd name="connsiteX121" fmla="*/ 6304556 w 6318157"/>
                <a:gd name="connsiteY121" fmla="*/ 2798279 h 5303520"/>
                <a:gd name="connsiteX122" fmla="*/ 6306461 w 6318157"/>
                <a:gd name="connsiteY122" fmla="*/ 2769704 h 5303520"/>
                <a:gd name="connsiteX123" fmla="*/ 6317891 w 6318157"/>
                <a:gd name="connsiteY123" fmla="*/ 2758274 h 5303520"/>
                <a:gd name="connsiteX124" fmla="*/ 6268361 w 6318157"/>
                <a:gd name="connsiteY124" fmla="*/ 2735414 h 5303520"/>
                <a:gd name="connsiteX125" fmla="*/ 6220736 w 6318157"/>
                <a:gd name="connsiteY125" fmla="*/ 2503749 h 5303520"/>
                <a:gd name="connsiteX126" fmla="*/ 6169301 w 6318157"/>
                <a:gd name="connsiteY126" fmla="*/ 2529968 h 5303520"/>
                <a:gd name="connsiteX127" fmla="*/ 6119771 w 6318157"/>
                <a:gd name="connsiteY127" fmla="*/ 2493479 h 5303520"/>
                <a:gd name="connsiteX128" fmla="*/ 6051191 w 6318157"/>
                <a:gd name="connsiteY128" fmla="*/ 2478533 h 5303520"/>
                <a:gd name="connsiteX129" fmla="*/ 6053096 w 6318157"/>
                <a:gd name="connsiteY129" fmla="*/ 2394713 h 5303520"/>
                <a:gd name="connsiteX130" fmla="*/ 6027337 w 6318157"/>
                <a:gd name="connsiteY130" fmla="*/ 2429537 h 5303520"/>
                <a:gd name="connsiteX131" fmla="*/ 5994041 w 6318157"/>
                <a:gd name="connsiteY131" fmla="*/ 2371853 h 5303520"/>
                <a:gd name="connsiteX132" fmla="*/ 5976896 w 6318157"/>
                <a:gd name="connsiteY132" fmla="*/ 2232788 h 5303520"/>
                <a:gd name="connsiteX133" fmla="*/ 5915936 w 6318157"/>
                <a:gd name="connsiteY133" fmla="*/ 2234693 h 5303520"/>
                <a:gd name="connsiteX134" fmla="*/ 5892910 w 6318157"/>
                <a:gd name="connsiteY134" fmla="*/ 2169877 h 5303520"/>
                <a:gd name="connsiteX135" fmla="*/ 5813066 w 6318157"/>
                <a:gd name="connsiteY135" fmla="*/ 2200403 h 5303520"/>
                <a:gd name="connsiteX136" fmla="*/ 5752106 w 6318157"/>
                <a:gd name="connsiteY136" fmla="*/ 2166113 h 5303520"/>
                <a:gd name="connsiteX137" fmla="*/ 5719721 w 6318157"/>
                <a:gd name="connsiteY137" fmla="*/ 2187068 h 5303520"/>
                <a:gd name="connsiteX138" fmla="*/ 5653046 w 6318157"/>
                <a:gd name="connsiteY138" fmla="*/ 2169923 h 5303520"/>
                <a:gd name="connsiteX139" fmla="*/ 5677231 w 6318157"/>
                <a:gd name="connsiteY139" fmla="*/ 2146852 h 5303520"/>
                <a:gd name="connsiteX140" fmla="*/ 5628281 w 6318157"/>
                <a:gd name="connsiteY140" fmla="*/ 2105153 h 5303520"/>
                <a:gd name="connsiteX141" fmla="*/ 5488388 w 6318157"/>
                <a:gd name="connsiteY141" fmla="*/ 2108421 h 5303520"/>
                <a:gd name="connsiteX142" fmla="*/ 5453021 w 6318157"/>
                <a:gd name="connsiteY142" fmla="*/ 2187068 h 5303520"/>
                <a:gd name="connsiteX143" fmla="*/ 5472071 w 6318157"/>
                <a:gd name="connsiteY143" fmla="*/ 2234693 h 5303520"/>
                <a:gd name="connsiteX144" fmla="*/ 5422541 w 6318157"/>
                <a:gd name="connsiteY144" fmla="*/ 2248028 h 5303520"/>
                <a:gd name="connsiteX145" fmla="*/ 5451116 w 6318157"/>
                <a:gd name="connsiteY145" fmla="*/ 2293748 h 5303520"/>
                <a:gd name="connsiteX146" fmla="*/ 5516631 w 6318157"/>
                <a:gd name="connsiteY146" fmla="*/ 2288402 h 5303520"/>
                <a:gd name="connsiteX147" fmla="*/ 5523506 w 6318157"/>
                <a:gd name="connsiteY147" fmla="*/ 2339468 h 5303520"/>
                <a:gd name="connsiteX148" fmla="*/ 5399681 w 6318157"/>
                <a:gd name="connsiteY148" fmla="*/ 2505203 h 5303520"/>
                <a:gd name="connsiteX149" fmla="*/ 5360918 w 6318157"/>
                <a:gd name="connsiteY149" fmla="*/ 2654079 h 5303520"/>
                <a:gd name="connsiteX150" fmla="*/ 5346341 w 6318157"/>
                <a:gd name="connsiteY150" fmla="*/ 2575688 h 5303520"/>
                <a:gd name="connsiteX151" fmla="*/ 5304431 w 6318157"/>
                <a:gd name="connsiteY151" fmla="*/ 2575688 h 5303520"/>
                <a:gd name="connsiteX152" fmla="*/ 5273951 w 6318157"/>
                <a:gd name="connsiteY152" fmla="*/ 2518538 h 5303520"/>
                <a:gd name="connsiteX153" fmla="*/ 5203714 w 6318157"/>
                <a:gd name="connsiteY153" fmla="*/ 2560982 h 5303520"/>
                <a:gd name="connsiteX154" fmla="*/ 5070116 w 6318157"/>
                <a:gd name="connsiteY154" fmla="*/ 2501393 h 5303520"/>
                <a:gd name="connsiteX155" fmla="*/ 4991763 w 6318157"/>
                <a:gd name="connsiteY155" fmla="*/ 2533567 h 5303520"/>
                <a:gd name="connsiteX156" fmla="*/ 4904381 w 6318157"/>
                <a:gd name="connsiteY156" fmla="*/ 2524253 h 5303520"/>
                <a:gd name="connsiteX157" fmla="*/ 4875806 w 6318157"/>
                <a:gd name="connsiteY157" fmla="*/ 2455673 h 5303520"/>
                <a:gd name="connsiteX158" fmla="*/ 4803416 w 6318157"/>
                <a:gd name="connsiteY158" fmla="*/ 2444243 h 5303520"/>
                <a:gd name="connsiteX159" fmla="*/ 4822466 w 6318157"/>
                <a:gd name="connsiteY159" fmla="*/ 2369948 h 5303520"/>
                <a:gd name="connsiteX160" fmla="*/ 4731026 w 6318157"/>
                <a:gd name="connsiteY160" fmla="*/ 2301368 h 5303520"/>
                <a:gd name="connsiteX161" fmla="*/ 4699221 w 6318157"/>
                <a:gd name="connsiteY161" fmla="*/ 2324348 h 5303520"/>
                <a:gd name="connsiteX162" fmla="*/ 4637681 w 6318157"/>
                <a:gd name="connsiteY162" fmla="*/ 2288033 h 5303520"/>
                <a:gd name="connsiteX163" fmla="*/ 4660541 w 6318157"/>
                <a:gd name="connsiteY163" fmla="*/ 2213738 h 5303520"/>
                <a:gd name="connsiteX164" fmla="*/ 4433846 w 6318157"/>
                <a:gd name="connsiteY164" fmla="*/ 2230883 h 5303520"/>
                <a:gd name="connsiteX165" fmla="*/ 4373134 w 6318157"/>
                <a:gd name="connsiteY165" fmla="*/ 2212036 h 5303520"/>
                <a:gd name="connsiteX166" fmla="*/ 4323356 w 6318157"/>
                <a:gd name="connsiteY166" fmla="*/ 2248028 h 5303520"/>
                <a:gd name="connsiteX167" fmla="*/ 4273826 w 6318157"/>
                <a:gd name="connsiteY167" fmla="*/ 2168018 h 5303520"/>
                <a:gd name="connsiteX168" fmla="*/ 4201436 w 6318157"/>
                <a:gd name="connsiteY168" fmla="*/ 2152778 h 5303520"/>
                <a:gd name="connsiteX169" fmla="*/ 4178576 w 6318157"/>
                <a:gd name="connsiteY169" fmla="*/ 2070863 h 5303520"/>
                <a:gd name="connsiteX170" fmla="*/ 4087136 w 6318157"/>
                <a:gd name="connsiteY170" fmla="*/ 1998473 h 5303520"/>
                <a:gd name="connsiteX171" fmla="*/ 3705308 w 6318157"/>
                <a:gd name="connsiteY171" fmla="*/ 2035534 h 5303520"/>
                <a:gd name="connsiteX172" fmla="*/ 3641697 w 6318157"/>
                <a:gd name="connsiteY172" fmla="*/ 1677725 h 5303520"/>
                <a:gd name="connsiteX173" fmla="*/ 3458817 w 6318157"/>
                <a:gd name="connsiteY173" fmla="*/ 1526650 h 5303520"/>
                <a:gd name="connsiteX174" fmla="*/ 3593989 w 6318157"/>
                <a:gd name="connsiteY174" fmla="*/ 1343770 h 5303520"/>
                <a:gd name="connsiteX175" fmla="*/ 3601941 w 6318157"/>
                <a:gd name="connsiteY175" fmla="*/ 1097280 h 5303520"/>
                <a:gd name="connsiteX176" fmla="*/ 3148716 w 6318157"/>
                <a:gd name="connsiteY176" fmla="*/ 906448 h 5303520"/>
                <a:gd name="connsiteX177" fmla="*/ 2806810 w 6318157"/>
                <a:gd name="connsiteY177" fmla="*/ 834887 h 5303520"/>
                <a:gd name="connsiteX178" fmla="*/ 2600076 w 6318157"/>
                <a:gd name="connsiteY178" fmla="*/ 811033 h 5303520"/>
                <a:gd name="connsiteX179" fmla="*/ 2544417 w 6318157"/>
                <a:gd name="connsiteY179" fmla="*/ 580445 h 5303520"/>
                <a:gd name="connsiteX180" fmla="*/ 2464904 w 6318157"/>
                <a:gd name="connsiteY180" fmla="*/ 357808 h 5303520"/>
                <a:gd name="connsiteX181" fmla="*/ 2417196 w 6318157"/>
                <a:gd name="connsiteY181" fmla="*/ 230587 h 5303520"/>
                <a:gd name="connsiteX182" fmla="*/ 2496709 w 6318157"/>
                <a:gd name="connsiteY182" fmla="*/ 135172 h 5303520"/>
                <a:gd name="connsiteX0" fmla="*/ 2496709 w 6318157"/>
                <a:gd name="connsiteY0" fmla="*/ 135172 h 5303520"/>
                <a:gd name="connsiteX1" fmla="*/ 2393343 w 6318157"/>
                <a:gd name="connsiteY1" fmla="*/ 71561 h 5303520"/>
                <a:gd name="connsiteX2" fmla="*/ 2210463 w 6318157"/>
                <a:gd name="connsiteY2" fmla="*/ 79513 h 5303520"/>
                <a:gd name="connsiteX3" fmla="*/ 2059388 w 6318157"/>
                <a:gd name="connsiteY3" fmla="*/ 0 h 5303520"/>
                <a:gd name="connsiteX4" fmla="*/ 1908313 w 6318157"/>
                <a:gd name="connsiteY4" fmla="*/ 103367 h 5303520"/>
                <a:gd name="connsiteX5" fmla="*/ 1884459 w 6318157"/>
                <a:gd name="connsiteY5" fmla="*/ 310101 h 5303520"/>
                <a:gd name="connsiteX6" fmla="*/ 1773141 w 6318157"/>
                <a:gd name="connsiteY6" fmla="*/ 294198 h 5303520"/>
                <a:gd name="connsiteX7" fmla="*/ 1606163 w 6318157"/>
                <a:gd name="connsiteY7" fmla="*/ 318052 h 5303520"/>
                <a:gd name="connsiteX8" fmla="*/ 1391478 w 6318157"/>
                <a:gd name="connsiteY8" fmla="*/ 190831 h 5303520"/>
                <a:gd name="connsiteX9" fmla="*/ 1256306 w 6318157"/>
                <a:gd name="connsiteY9" fmla="*/ 190831 h 5303520"/>
                <a:gd name="connsiteX10" fmla="*/ 1208598 w 6318157"/>
                <a:gd name="connsiteY10" fmla="*/ 381662 h 5303520"/>
                <a:gd name="connsiteX11" fmla="*/ 1041621 w 6318157"/>
                <a:gd name="connsiteY11" fmla="*/ 548640 h 5303520"/>
                <a:gd name="connsiteX12" fmla="*/ 930303 w 6318157"/>
                <a:gd name="connsiteY12" fmla="*/ 628153 h 5303520"/>
                <a:gd name="connsiteX13" fmla="*/ 842838 w 6318157"/>
                <a:gd name="connsiteY13" fmla="*/ 572494 h 5303520"/>
                <a:gd name="connsiteX14" fmla="*/ 747423 w 6318157"/>
                <a:gd name="connsiteY14" fmla="*/ 755374 h 5303520"/>
                <a:gd name="connsiteX15" fmla="*/ 222636 w 6318157"/>
                <a:gd name="connsiteY15" fmla="*/ 930302 h 5303520"/>
                <a:gd name="connsiteX16" fmla="*/ 254442 w 6318157"/>
                <a:gd name="connsiteY16" fmla="*/ 1073426 h 5303520"/>
                <a:gd name="connsiteX17" fmla="*/ 302149 w 6318157"/>
                <a:gd name="connsiteY17" fmla="*/ 1256306 h 5303520"/>
                <a:gd name="connsiteX18" fmla="*/ 341906 w 6318157"/>
                <a:gd name="connsiteY18" fmla="*/ 1288111 h 5303520"/>
                <a:gd name="connsiteX19" fmla="*/ 508883 w 6318157"/>
                <a:gd name="connsiteY19" fmla="*/ 1319916 h 5303520"/>
                <a:gd name="connsiteX20" fmla="*/ 532737 w 6318157"/>
                <a:gd name="connsiteY20" fmla="*/ 1542553 h 5303520"/>
                <a:gd name="connsiteX21" fmla="*/ 930303 w 6318157"/>
                <a:gd name="connsiteY21" fmla="*/ 1717481 h 5303520"/>
                <a:gd name="connsiteX22" fmla="*/ 818984 w 6318157"/>
                <a:gd name="connsiteY22" fmla="*/ 1844702 h 5303520"/>
                <a:gd name="connsiteX23" fmla="*/ 644056 w 6318157"/>
                <a:gd name="connsiteY23" fmla="*/ 1828800 h 5303520"/>
                <a:gd name="connsiteX24" fmla="*/ 636104 w 6318157"/>
                <a:gd name="connsiteY24" fmla="*/ 2075290 h 5303520"/>
                <a:gd name="connsiteX25" fmla="*/ 755374 w 6318157"/>
                <a:gd name="connsiteY25" fmla="*/ 2178657 h 5303520"/>
                <a:gd name="connsiteX26" fmla="*/ 818984 w 6318157"/>
                <a:gd name="connsiteY26" fmla="*/ 2289975 h 5303520"/>
                <a:gd name="connsiteX27" fmla="*/ 818984 w 6318157"/>
                <a:gd name="connsiteY27" fmla="*/ 2329732 h 5303520"/>
                <a:gd name="connsiteX28" fmla="*/ 580445 w 6318157"/>
                <a:gd name="connsiteY28" fmla="*/ 2361537 h 5303520"/>
                <a:gd name="connsiteX29" fmla="*/ 485029 w 6318157"/>
                <a:gd name="connsiteY29" fmla="*/ 2393342 h 5303520"/>
                <a:gd name="connsiteX30" fmla="*/ 437322 w 6318157"/>
                <a:gd name="connsiteY30" fmla="*/ 2544417 h 5303520"/>
                <a:gd name="connsiteX31" fmla="*/ 238539 w 6318157"/>
                <a:gd name="connsiteY31" fmla="*/ 2615979 h 5303520"/>
                <a:gd name="connsiteX32" fmla="*/ 294198 w 6318157"/>
                <a:gd name="connsiteY32" fmla="*/ 2687541 h 5303520"/>
                <a:gd name="connsiteX33" fmla="*/ 405516 w 6318157"/>
                <a:gd name="connsiteY33" fmla="*/ 2727297 h 5303520"/>
                <a:gd name="connsiteX34" fmla="*/ 349857 w 6318157"/>
                <a:gd name="connsiteY34" fmla="*/ 2854518 h 5303520"/>
                <a:gd name="connsiteX35" fmla="*/ 206734 w 6318157"/>
                <a:gd name="connsiteY35" fmla="*/ 3021495 h 5303520"/>
                <a:gd name="connsiteX36" fmla="*/ 166977 w 6318157"/>
                <a:gd name="connsiteY36" fmla="*/ 3260034 h 5303520"/>
                <a:gd name="connsiteX37" fmla="*/ 103367 w 6318157"/>
                <a:gd name="connsiteY37" fmla="*/ 3450866 h 5303520"/>
                <a:gd name="connsiteX38" fmla="*/ 0 w 6318157"/>
                <a:gd name="connsiteY38" fmla="*/ 3570135 h 5303520"/>
                <a:gd name="connsiteX39" fmla="*/ 0 w 6318157"/>
                <a:gd name="connsiteY39" fmla="*/ 3649648 h 5303520"/>
                <a:gd name="connsiteX40" fmla="*/ 15903 w 6318157"/>
                <a:gd name="connsiteY40" fmla="*/ 3729161 h 5303520"/>
                <a:gd name="connsiteX41" fmla="*/ 127221 w 6318157"/>
                <a:gd name="connsiteY41" fmla="*/ 3745064 h 5303520"/>
                <a:gd name="connsiteX42" fmla="*/ 190831 w 6318157"/>
                <a:gd name="connsiteY42" fmla="*/ 3641697 h 5303520"/>
                <a:gd name="connsiteX43" fmla="*/ 326003 w 6318157"/>
                <a:gd name="connsiteY43" fmla="*/ 3586038 h 5303520"/>
                <a:gd name="connsiteX44" fmla="*/ 326003 w 6318157"/>
                <a:gd name="connsiteY44" fmla="*/ 3586038 h 5303520"/>
                <a:gd name="connsiteX45" fmla="*/ 445273 w 6318157"/>
                <a:gd name="connsiteY45" fmla="*/ 3705307 h 5303520"/>
                <a:gd name="connsiteX46" fmla="*/ 413468 w 6318157"/>
                <a:gd name="connsiteY46" fmla="*/ 3760967 h 5303520"/>
                <a:gd name="connsiteX47" fmla="*/ 357809 w 6318157"/>
                <a:gd name="connsiteY47" fmla="*/ 4174434 h 5303520"/>
                <a:gd name="connsiteX48" fmla="*/ 556591 w 6318157"/>
                <a:gd name="connsiteY48" fmla="*/ 3991554 h 5303520"/>
                <a:gd name="connsiteX49" fmla="*/ 620202 w 6318157"/>
                <a:gd name="connsiteY49" fmla="*/ 4023360 h 5303520"/>
                <a:gd name="connsiteX50" fmla="*/ 723569 w 6318157"/>
                <a:gd name="connsiteY50" fmla="*/ 4039262 h 5303520"/>
                <a:gd name="connsiteX51" fmla="*/ 795130 w 6318157"/>
                <a:gd name="connsiteY51" fmla="*/ 4150581 h 5303520"/>
                <a:gd name="connsiteX52" fmla="*/ 1025718 w 6318157"/>
                <a:gd name="connsiteY52" fmla="*/ 4253947 h 5303520"/>
                <a:gd name="connsiteX53" fmla="*/ 1176793 w 6318157"/>
                <a:gd name="connsiteY53" fmla="*/ 4500438 h 5303520"/>
                <a:gd name="connsiteX54" fmla="*/ 1144988 w 6318157"/>
                <a:gd name="connsiteY54" fmla="*/ 4595854 h 5303520"/>
                <a:gd name="connsiteX55" fmla="*/ 1614115 w 6318157"/>
                <a:gd name="connsiteY55" fmla="*/ 4842344 h 5303520"/>
                <a:gd name="connsiteX56" fmla="*/ 1614115 w 6318157"/>
                <a:gd name="connsiteY56" fmla="*/ 4993419 h 5303520"/>
                <a:gd name="connsiteX57" fmla="*/ 1614115 w 6318157"/>
                <a:gd name="connsiteY57" fmla="*/ 5128591 h 5303520"/>
                <a:gd name="connsiteX58" fmla="*/ 1653871 w 6318157"/>
                <a:gd name="connsiteY58" fmla="*/ 5255812 h 5303520"/>
                <a:gd name="connsiteX59" fmla="*/ 1844703 w 6318157"/>
                <a:gd name="connsiteY59" fmla="*/ 5303520 h 5303520"/>
                <a:gd name="connsiteX60" fmla="*/ 1844703 w 6318157"/>
                <a:gd name="connsiteY60" fmla="*/ 5303520 h 5303520"/>
                <a:gd name="connsiteX61" fmla="*/ 1971923 w 6318157"/>
                <a:gd name="connsiteY61" fmla="*/ 5247861 h 5303520"/>
                <a:gd name="connsiteX62" fmla="*/ 2115047 w 6318157"/>
                <a:gd name="connsiteY62" fmla="*/ 5239909 h 5303520"/>
                <a:gd name="connsiteX63" fmla="*/ 2170706 w 6318157"/>
                <a:gd name="connsiteY63" fmla="*/ 5144494 h 5303520"/>
                <a:gd name="connsiteX64" fmla="*/ 2083242 w 6318157"/>
                <a:gd name="connsiteY64" fmla="*/ 5080883 h 5303520"/>
                <a:gd name="connsiteX65" fmla="*/ 2011680 w 6318157"/>
                <a:gd name="connsiteY65" fmla="*/ 5033175 h 5303520"/>
                <a:gd name="connsiteX66" fmla="*/ 1932167 w 6318157"/>
                <a:gd name="connsiteY66" fmla="*/ 4937760 h 5303520"/>
                <a:gd name="connsiteX67" fmla="*/ 1884459 w 6318157"/>
                <a:gd name="connsiteY67" fmla="*/ 4834393 h 5303520"/>
                <a:gd name="connsiteX68" fmla="*/ 1940118 w 6318157"/>
                <a:gd name="connsiteY68" fmla="*/ 4770782 h 5303520"/>
                <a:gd name="connsiteX69" fmla="*/ 2226365 w 6318157"/>
                <a:gd name="connsiteY69" fmla="*/ 4683318 h 5303520"/>
                <a:gd name="connsiteX70" fmla="*/ 2313829 w 6318157"/>
                <a:gd name="connsiteY70" fmla="*/ 4707172 h 5303520"/>
                <a:gd name="connsiteX71" fmla="*/ 2449002 w 6318157"/>
                <a:gd name="connsiteY71" fmla="*/ 4731026 h 5303520"/>
                <a:gd name="connsiteX72" fmla="*/ 2504661 w 6318157"/>
                <a:gd name="connsiteY72" fmla="*/ 4826441 h 5303520"/>
                <a:gd name="connsiteX73" fmla="*/ 2584174 w 6318157"/>
                <a:gd name="connsiteY73" fmla="*/ 4818490 h 5303520"/>
                <a:gd name="connsiteX74" fmla="*/ 2798859 w 6318157"/>
                <a:gd name="connsiteY74" fmla="*/ 4818490 h 5303520"/>
                <a:gd name="connsiteX75" fmla="*/ 2934031 w 6318157"/>
                <a:gd name="connsiteY75" fmla="*/ 4945711 h 5303520"/>
                <a:gd name="connsiteX76" fmla="*/ 2910177 w 6318157"/>
                <a:gd name="connsiteY76" fmla="*/ 5136542 h 5303520"/>
                <a:gd name="connsiteX77" fmla="*/ 2981739 w 6318157"/>
                <a:gd name="connsiteY77" fmla="*/ 5080883 h 5303520"/>
                <a:gd name="connsiteX78" fmla="*/ 3101009 w 6318157"/>
                <a:gd name="connsiteY78" fmla="*/ 5144494 h 5303520"/>
                <a:gd name="connsiteX79" fmla="*/ 3164619 w 6318157"/>
                <a:gd name="connsiteY79" fmla="*/ 4842344 h 5303520"/>
                <a:gd name="connsiteX80" fmla="*/ 3116911 w 6318157"/>
                <a:gd name="connsiteY80" fmla="*/ 4476584 h 5303520"/>
                <a:gd name="connsiteX81" fmla="*/ 3156668 w 6318157"/>
                <a:gd name="connsiteY81" fmla="*/ 4365266 h 5303520"/>
                <a:gd name="connsiteX82" fmla="*/ 3323645 w 6318157"/>
                <a:gd name="connsiteY82" fmla="*/ 4301655 h 5303520"/>
                <a:gd name="connsiteX83" fmla="*/ 3482671 w 6318157"/>
                <a:gd name="connsiteY83" fmla="*/ 4253947 h 5303520"/>
                <a:gd name="connsiteX84" fmla="*/ 3570136 w 6318157"/>
                <a:gd name="connsiteY84" fmla="*/ 4333461 h 5303520"/>
                <a:gd name="connsiteX85" fmla="*/ 3530379 w 6318157"/>
                <a:gd name="connsiteY85" fmla="*/ 4444779 h 5303520"/>
                <a:gd name="connsiteX86" fmla="*/ 3546282 w 6318157"/>
                <a:gd name="connsiteY86" fmla="*/ 4548146 h 5303520"/>
                <a:gd name="connsiteX87" fmla="*/ 3609892 w 6318157"/>
                <a:gd name="connsiteY87" fmla="*/ 4603805 h 5303520"/>
                <a:gd name="connsiteX88" fmla="*/ 3673503 w 6318157"/>
                <a:gd name="connsiteY88" fmla="*/ 4611756 h 5303520"/>
                <a:gd name="connsiteX89" fmla="*/ 3745064 w 6318157"/>
                <a:gd name="connsiteY89" fmla="*/ 4746928 h 5303520"/>
                <a:gd name="connsiteX90" fmla="*/ 4071068 w 6318157"/>
                <a:gd name="connsiteY90" fmla="*/ 4691269 h 5303520"/>
                <a:gd name="connsiteX91" fmla="*/ 4397071 w 6318157"/>
                <a:gd name="connsiteY91" fmla="*/ 4659464 h 5303520"/>
                <a:gd name="connsiteX92" fmla="*/ 4436828 w 6318157"/>
                <a:gd name="connsiteY92" fmla="*/ 4762831 h 5303520"/>
                <a:gd name="connsiteX93" fmla="*/ 4500438 w 6318157"/>
                <a:gd name="connsiteY93" fmla="*/ 4731026 h 5303520"/>
                <a:gd name="connsiteX94" fmla="*/ 4595854 w 6318157"/>
                <a:gd name="connsiteY94" fmla="*/ 4659464 h 5303520"/>
                <a:gd name="connsiteX95" fmla="*/ 4659464 w 6318157"/>
                <a:gd name="connsiteY95" fmla="*/ 4500438 h 5303520"/>
                <a:gd name="connsiteX96" fmla="*/ 4683318 w 6318157"/>
                <a:gd name="connsiteY96" fmla="*/ 4277801 h 5303520"/>
                <a:gd name="connsiteX97" fmla="*/ 4516341 w 6318157"/>
                <a:gd name="connsiteY97" fmla="*/ 4222142 h 5303520"/>
                <a:gd name="connsiteX98" fmla="*/ 4548146 w 6318157"/>
                <a:gd name="connsiteY98" fmla="*/ 4047214 h 5303520"/>
                <a:gd name="connsiteX99" fmla="*/ 4619708 w 6318157"/>
                <a:gd name="connsiteY99" fmla="*/ 3991554 h 5303520"/>
                <a:gd name="connsiteX100" fmla="*/ 4738977 w 6318157"/>
                <a:gd name="connsiteY100" fmla="*/ 3856382 h 5303520"/>
                <a:gd name="connsiteX101" fmla="*/ 4826442 w 6318157"/>
                <a:gd name="connsiteY101" fmla="*/ 3737113 h 5303520"/>
                <a:gd name="connsiteX102" fmla="*/ 4929809 w 6318157"/>
                <a:gd name="connsiteY102" fmla="*/ 3824577 h 5303520"/>
                <a:gd name="connsiteX103" fmla="*/ 4921857 w 6318157"/>
                <a:gd name="connsiteY103" fmla="*/ 3991554 h 5303520"/>
                <a:gd name="connsiteX104" fmla="*/ 4977516 w 6318157"/>
                <a:gd name="connsiteY104" fmla="*/ 4015408 h 5303520"/>
                <a:gd name="connsiteX105" fmla="*/ 5025224 w 6318157"/>
                <a:gd name="connsiteY105" fmla="*/ 3919993 h 5303520"/>
                <a:gd name="connsiteX106" fmla="*/ 5072932 w 6318157"/>
                <a:gd name="connsiteY106" fmla="*/ 3919993 h 5303520"/>
                <a:gd name="connsiteX107" fmla="*/ 5144494 w 6318157"/>
                <a:gd name="connsiteY107" fmla="*/ 3816626 h 5303520"/>
                <a:gd name="connsiteX108" fmla="*/ 5160396 w 6318157"/>
                <a:gd name="connsiteY108" fmla="*/ 3745064 h 5303520"/>
                <a:gd name="connsiteX109" fmla="*/ 5390984 w 6318157"/>
                <a:gd name="connsiteY109" fmla="*/ 3697356 h 5303520"/>
                <a:gd name="connsiteX110" fmla="*/ 5486400 w 6318157"/>
                <a:gd name="connsiteY110" fmla="*/ 3593989 h 5303520"/>
                <a:gd name="connsiteX111" fmla="*/ 5390984 w 6318157"/>
                <a:gd name="connsiteY111" fmla="*/ 3530379 h 5303520"/>
                <a:gd name="connsiteX112" fmla="*/ 5343276 w 6318157"/>
                <a:gd name="connsiteY112" fmla="*/ 3291840 h 5303520"/>
                <a:gd name="connsiteX113" fmla="*/ 5478449 w 6318157"/>
                <a:gd name="connsiteY113" fmla="*/ 3021495 h 5303520"/>
                <a:gd name="connsiteX114" fmla="*/ 5820355 w 6318157"/>
                <a:gd name="connsiteY114" fmla="*/ 2949934 h 5303520"/>
                <a:gd name="connsiteX115" fmla="*/ 6020959 w 6318157"/>
                <a:gd name="connsiteY115" fmla="*/ 2817743 h 5303520"/>
                <a:gd name="connsiteX116" fmla="*/ 6058811 w 6318157"/>
                <a:gd name="connsiteY116" fmla="*/ 2840189 h 5303520"/>
                <a:gd name="connsiteX117" fmla="*/ 6114056 w 6318157"/>
                <a:gd name="connsiteY117" fmla="*/ 2819234 h 5303520"/>
                <a:gd name="connsiteX118" fmla="*/ 6152156 w 6318157"/>
                <a:gd name="connsiteY118" fmla="*/ 2849714 h 5303520"/>
                <a:gd name="connsiteX119" fmla="*/ 6260741 w 6318157"/>
                <a:gd name="connsiteY119" fmla="*/ 2828759 h 5303520"/>
                <a:gd name="connsiteX120" fmla="*/ 6292298 w 6318157"/>
                <a:gd name="connsiteY120" fmla="*/ 2839444 h 5303520"/>
                <a:gd name="connsiteX121" fmla="*/ 6304556 w 6318157"/>
                <a:gd name="connsiteY121" fmla="*/ 2798279 h 5303520"/>
                <a:gd name="connsiteX122" fmla="*/ 6306461 w 6318157"/>
                <a:gd name="connsiteY122" fmla="*/ 2769704 h 5303520"/>
                <a:gd name="connsiteX123" fmla="*/ 6317891 w 6318157"/>
                <a:gd name="connsiteY123" fmla="*/ 2758274 h 5303520"/>
                <a:gd name="connsiteX124" fmla="*/ 6268361 w 6318157"/>
                <a:gd name="connsiteY124" fmla="*/ 2735414 h 5303520"/>
                <a:gd name="connsiteX125" fmla="*/ 6220736 w 6318157"/>
                <a:gd name="connsiteY125" fmla="*/ 2503749 h 5303520"/>
                <a:gd name="connsiteX126" fmla="*/ 6169301 w 6318157"/>
                <a:gd name="connsiteY126" fmla="*/ 2529968 h 5303520"/>
                <a:gd name="connsiteX127" fmla="*/ 6119771 w 6318157"/>
                <a:gd name="connsiteY127" fmla="*/ 2493479 h 5303520"/>
                <a:gd name="connsiteX128" fmla="*/ 6051191 w 6318157"/>
                <a:gd name="connsiteY128" fmla="*/ 2478533 h 5303520"/>
                <a:gd name="connsiteX129" fmla="*/ 6053096 w 6318157"/>
                <a:gd name="connsiteY129" fmla="*/ 2394713 h 5303520"/>
                <a:gd name="connsiteX130" fmla="*/ 6027337 w 6318157"/>
                <a:gd name="connsiteY130" fmla="*/ 2429537 h 5303520"/>
                <a:gd name="connsiteX131" fmla="*/ 5994041 w 6318157"/>
                <a:gd name="connsiteY131" fmla="*/ 2371853 h 5303520"/>
                <a:gd name="connsiteX132" fmla="*/ 5976896 w 6318157"/>
                <a:gd name="connsiteY132" fmla="*/ 2232788 h 5303520"/>
                <a:gd name="connsiteX133" fmla="*/ 5915936 w 6318157"/>
                <a:gd name="connsiteY133" fmla="*/ 2234693 h 5303520"/>
                <a:gd name="connsiteX134" fmla="*/ 5892910 w 6318157"/>
                <a:gd name="connsiteY134" fmla="*/ 2169877 h 5303520"/>
                <a:gd name="connsiteX135" fmla="*/ 5813066 w 6318157"/>
                <a:gd name="connsiteY135" fmla="*/ 2200403 h 5303520"/>
                <a:gd name="connsiteX136" fmla="*/ 5752106 w 6318157"/>
                <a:gd name="connsiteY136" fmla="*/ 2166113 h 5303520"/>
                <a:gd name="connsiteX137" fmla="*/ 5719721 w 6318157"/>
                <a:gd name="connsiteY137" fmla="*/ 2187068 h 5303520"/>
                <a:gd name="connsiteX138" fmla="*/ 5653046 w 6318157"/>
                <a:gd name="connsiteY138" fmla="*/ 2169923 h 5303520"/>
                <a:gd name="connsiteX139" fmla="*/ 5677231 w 6318157"/>
                <a:gd name="connsiteY139" fmla="*/ 2146852 h 5303520"/>
                <a:gd name="connsiteX140" fmla="*/ 5628281 w 6318157"/>
                <a:gd name="connsiteY140" fmla="*/ 2105153 h 5303520"/>
                <a:gd name="connsiteX141" fmla="*/ 5488388 w 6318157"/>
                <a:gd name="connsiteY141" fmla="*/ 2108421 h 5303520"/>
                <a:gd name="connsiteX142" fmla="*/ 5453021 w 6318157"/>
                <a:gd name="connsiteY142" fmla="*/ 2187068 h 5303520"/>
                <a:gd name="connsiteX143" fmla="*/ 5472071 w 6318157"/>
                <a:gd name="connsiteY143" fmla="*/ 2234693 h 5303520"/>
                <a:gd name="connsiteX144" fmla="*/ 5422541 w 6318157"/>
                <a:gd name="connsiteY144" fmla="*/ 2248028 h 5303520"/>
                <a:gd name="connsiteX145" fmla="*/ 5451116 w 6318157"/>
                <a:gd name="connsiteY145" fmla="*/ 2293748 h 5303520"/>
                <a:gd name="connsiteX146" fmla="*/ 5516631 w 6318157"/>
                <a:gd name="connsiteY146" fmla="*/ 2288402 h 5303520"/>
                <a:gd name="connsiteX147" fmla="*/ 5523506 w 6318157"/>
                <a:gd name="connsiteY147" fmla="*/ 2339468 h 5303520"/>
                <a:gd name="connsiteX148" fmla="*/ 5399681 w 6318157"/>
                <a:gd name="connsiteY148" fmla="*/ 2505203 h 5303520"/>
                <a:gd name="connsiteX149" fmla="*/ 5360918 w 6318157"/>
                <a:gd name="connsiteY149" fmla="*/ 2654079 h 5303520"/>
                <a:gd name="connsiteX150" fmla="*/ 5346341 w 6318157"/>
                <a:gd name="connsiteY150" fmla="*/ 2575688 h 5303520"/>
                <a:gd name="connsiteX151" fmla="*/ 5304431 w 6318157"/>
                <a:gd name="connsiteY151" fmla="*/ 2575688 h 5303520"/>
                <a:gd name="connsiteX152" fmla="*/ 5273951 w 6318157"/>
                <a:gd name="connsiteY152" fmla="*/ 2518538 h 5303520"/>
                <a:gd name="connsiteX153" fmla="*/ 5203714 w 6318157"/>
                <a:gd name="connsiteY153" fmla="*/ 2560982 h 5303520"/>
                <a:gd name="connsiteX154" fmla="*/ 5070116 w 6318157"/>
                <a:gd name="connsiteY154" fmla="*/ 2501393 h 5303520"/>
                <a:gd name="connsiteX155" fmla="*/ 4991763 w 6318157"/>
                <a:gd name="connsiteY155" fmla="*/ 2533567 h 5303520"/>
                <a:gd name="connsiteX156" fmla="*/ 4904381 w 6318157"/>
                <a:gd name="connsiteY156" fmla="*/ 2524253 h 5303520"/>
                <a:gd name="connsiteX157" fmla="*/ 4875806 w 6318157"/>
                <a:gd name="connsiteY157" fmla="*/ 2455673 h 5303520"/>
                <a:gd name="connsiteX158" fmla="*/ 4803416 w 6318157"/>
                <a:gd name="connsiteY158" fmla="*/ 2444243 h 5303520"/>
                <a:gd name="connsiteX159" fmla="*/ 4822466 w 6318157"/>
                <a:gd name="connsiteY159" fmla="*/ 2369948 h 5303520"/>
                <a:gd name="connsiteX160" fmla="*/ 4731026 w 6318157"/>
                <a:gd name="connsiteY160" fmla="*/ 2301368 h 5303520"/>
                <a:gd name="connsiteX161" fmla="*/ 4699221 w 6318157"/>
                <a:gd name="connsiteY161" fmla="*/ 2324348 h 5303520"/>
                <a:gd name="connsiteX162" fmla="*/ 4637681 w 6318157"/>
                <a:gd name="connsiteY162" fmla="*/ 2288033 h 5303520"/>
                <a:gd name="connsiteX163" fmla="*/ 4660541 w 6318157"/>
                <a:gd name="connsiteY163" fmla="*/ 2213738 h 5303520"/>
                <a:gd name="connsiteX164" fmla="*/ 4433846 w 6318157"/>
                <a:gd name="connsiteY164" fmla="*/ 2230883 h 5303520"/>
                <a:gd name="connsiteX165" fmla="*/ 4373134 w 6318157"/>
                <a:gd name="connsiteY165" fmla="*/ 2212036 h 5303520"/>
                <a:gd name="connsiteX166" fmla="*/ 4323356 w 6318157"/>
                <a:gd name="connsiteY166" fmla="*/ 2248028 h 5303520"/>
                <a:gd name="connsiteX167" fmla="*/ 4273826 w 6318157"/>
                <a:gd name="connsiteY167" fmla="*/ 2168018 h 5303520"/>
                <a:gd name="connsiteX168" fmla="*/ 4201436 w 6318157"/>
                <a:gd name="connsiteY168" fmla="*/ 2152778 h 5303520"/>
                <a:gd name="connsiteX169" fmla="*/ 4178576 w 6318157"/>
                <a:gd name="connsiteY169" fmla="*/ 2070863 h 5303520"/>
                <a:gd name="connsiteX170" fmla="*/ 4087136 w 6318157"/>
                <a:gd name="connsiteY170" fmla="*/ 1998473 h 5303520"/>
                <a:gd name="connsiteX171" fmla="*/ 3909971 w 6318157"/>
                <a:gd name="connsiteY171" fmla="*/ 1973708 h 5303520"/>
                <a:gd name="connsiteX172" fmla="*/ 3705308 w 6318157"/>
                <a:gd name="connsiteY172" fmla="*/ 2035534 h 5303520"/>
                <a:gd name="connsiteX173" fmla="*/ 3641697 w 6318157"/>
                <a:gd name="connsiteY173" fmla="*/ 1677725 h 5303520"/>
                <a:gd name="connsiteX174" fmla="*/ 3458817 w 6318157"/>
                <a:gd name="connsiteY174" fmla="*/ 1526650 h 5303520"/>
                <a:gd name="connsiteX175" fmla="*/ 3593989 w 6318157"/>
                <a:gd name="connsiteY175" fmla="*/ 1343770 h 5303520"/>
                <a:gd name="connsiteX176" fmla="*/ 3601941 w 6318157"/>
                <a:gd name="connsiteY176" fmla="*/ 1097280 h 5303520"/>
                <a:gd name="connsiteX177" fmla="*/ 3148716 w 6318157"/>
                <a:gd name="connsiteY177" fmla="*/ 906448 h 5303520"/>
                <a:gd name="connsiteX178" fmla="*/ 2806810 w 6318157"/>
                <a:gd name="connsiteY178" fmla="*/ 834887 h 5303520"/>
                <a:gd name="connsiteX179" fmla="*/ 2600076 w 6318157"/>
                <a:gd name="connsiteY179" fmla="*/ 811033 h 5303520"/>
                <a:gd name="connsiteX180" fmla="*/ 2544417 w 6318157"/>
                <a:gd name="connsiteY180" fmla="*/ 580445 h 5303520"/>
                <a:gd name="connsiteX181" fmla="*/ 2464904 w 6318157"/>
                <a:gd name="connsiteY181" fmla="*/ 357808 h 5303520"/>
                <a:gd name="connsiteX182" fmla="*/ 2417196 w 6318157"/>
                <a:gd name="connsiteY182" fmla="*/ 230587 h 5303520"/>
                <a:gd name="connsiteX183" fmla="*/ 2496709 w 6318157"/>
                <a:gd name="connsiteY183" fmla="*/ 135172 h 5303520"/>
                <a:gd name="connsiteX0" fmla="*/ 2496709 w 6318157"/>
                <a:gd name="connsiteY0" fmla="*/ 135172 h 5303520"/>
                <a:gd name="connsiteX1" fmla="*/ 2393343 w 6318157"/>
                <a:gd name="connsiteY1" fmla="*/ 71561 h 5303520"/>
                <a:gd name="connsiteX2" fmla="*/ 2210463 w 6318157"/>
                <a:gd name="connsiteY2" fmla="*/ 79513 h 5303520"/>
                <a:gd name="connsiteX3" fmla="*/ 2059388 w 6318157"/>
                <a:gd name="connsiteY3" fmla="*/ 0 h 5303520"/>
                <a:gd name="connsiteX4" fmla="*/ 1908313 w 6318157"/>
                <a:gd name="connsiteY4" fmla="*/ 103367 h 5303520"/>
                <a:gd name="connsiteX5" fmla="*/ 1884459 w 6318157"/>
                <a:gd name="connsiteY5" fmla="*/ 310101 h 5303520"/>
                <a:gd name="connsiteX6" fmla="*/ 1773141 w 6318157"/>
                <a:gd name="connsiteY6" fmla="*/ 294198 h 5303520"/>
                <a:gd name="connsiteX7" fmla="*/ 1606163 w 6318157"/>
                <a:gd name="connsiteY7" fmla="*/ 318052 h 5303520"/>
                <a:gd name="connsiteX8" fmla="*/ 1391478 w 6318157"/>
                <a:gd name="connsiteY8" fmla="*/ 190831 h 5303520"/>
                <a:gd name="connsiteX9" fmla="*/ 1256306 w 6318157"/>
                <a:gd name="connsiteY9" fmla="*/ 190831 h 5303520"/>
                <a:gd name="connsiteX10" fmla="*/ 1208598 w 6318157"/>
                <a:gd name="connsiteY10" fmla="*/ 381662 h 5303520"/>
                <a:gd name="connsiteX11" fmla="*/ 1041621 w 6318157"/>
                <a:gd name="connsiteY11" fmla="*/ 548640 h 5303520"/>
                <a:gd name="connsiteX12" fmla="*/ 930303 w 6318157"/>
                <a:gd name="connsiteY12" fmla="*/ 628153 h 5303520"/>
                <a:gd name="connsiteX13" fmla="*/ 842838 w 6318157"/>
                <a:gd name="connsiteY13" fmla="*/ 572494 h 5303520"/>
                <a:gd name="connsiteX14" fmla="*/ 747423 w 6318157"/>
                <a:gd name="connsiteY14" fmla="*/ 755374 h 5303520"/>
                <a:gd name="connsiteX15" fmla="*/ 222636 w 6318157"/>
                <a:gd name="connsiteY15" fmla="*/ 930302 h 5303520"/>
                <a:gd name="connsiteX16" fmla="*/ 254442 w 6318157"/>
                <a:gd name="connsiteY16" fmla="*/ 1073426 h 5303520"/>
                <a:gd name="connsiteX17" fmla="*/ 302149 w 6318157"/>
                <a:gd name="connsiteY17" fmla="*/ 1256306 h 5303520"/>
                <a:gd name="connsiteX18" fmla="*/ 341906 w 6318157"/>
                <a:gd name="connsiteY18" fmla="*/ 1288111 h 5303520"/>
                <a:gd name="connsiteX19" fmla="*/ 508883 w 6318157"/>
                <a:gd name="connsiteY19" fmla="*/ 1319916 h 5303520"/>
                <a:gd name="connsiteX20" fmla="*/ 532737 w 6318157"/>
                <a:gd name="connsiteY20" fmla="*/ 1542553 h 5303520"/>
                <a:gd name="connsiteX21" fmla="*/ 930303 w 6318157"/>
                <a:gd name="connsiteY21" fmla="*/ 1717481 h 5303520"/>
                <a:gd name="connsiteX22" fmla="*/ 818984 w 6318157"/>
                <a:gd name="connsiteY22" fmla="*/ 1844702 h 5303520"/>
                <a:gd name="connsiteX23" fmla="*/ 644056 w 6318157"/>
                <a:gd name="connsiteY23" fmla="*/ 1828800 h 5303520"/>
                <a:gd name="connsiteX24" fmla="*/ 636104 w 6318157"/>
                <a:gd name="connsiteY24" fmla="*/ 2075290 h 5303520"/>
                <a:gd name="connsiteX25" fmla="*/ 755374 w 6318157"/>
                <a:gd name="connsiteY25" fmla="*/ 2178657 h 5303520"/>
                <a:gd name="connsiteX26" fmla="*/ 818984 w 6318157"/>
                <a:gd name="connsiteY26" fmla="*/ 2289975 h 5303520"/>
                <a:gd name="connsiteX27" fmla="*/ 818984 w 6318157"/>
                <a:gd name="connsiteY27" fmla="*/ 2329732 h 5303520"/>
                <a:gd name="connsiteX28" fmla="*/ 580445 w 6318157"/>
                <a:gd name="connsiteY28" fmla="*/ 2361537 h 5303520"/>
                <a:gd name="connsiteX29" fmla="*/ 485029 w 6318157"/>
                <a:gd name="connsiteY29" fmla="*/ 2393342 h 5303520"/>
                <a:gd name="connsiteX30" fmla="*/ 437322 w 6318157"/>
                <a:gd name="connsiteY30" fmla="*/ 2544417 h 5303520"/>
                <a:gd name="connsiteX31" fmla="*/ 238539 w 6318157"/>
                <a:gd name="connsiteY31" fmla="*/ 2615979 h 5303520"/>
                <a:gd name="connsiteX32" fmla="*/ 294198 w 6318157"/>
                <a:gd name="connsiteY32" fmla="*/ 2687541 h 5303520"/>
                <a:gd name="connsiteX33" fmla="*/ 405516 w 6318157"/>
                <a:gd name="connsiteY33" fmla="*/ 2727297 h 5303520"/>
                <a:gd name="connsiteX34" fmla="*/ 349857 w 6318157"/>
                <a:gd name="connsiteY34" fmla="*/ 2854518 h 5303520"/>
                <a:gd name="connsiteX35" fmla="*/ 206734 w 6318157"/>
                <a:gd name="connsiteY35" fmla="*/ 3021495 h 5303520"/>
                <a:gd name="connsiteX36" fmla="*/ 166977 w 6318157"/>
                <a:gd name="connsiteY36" fmla="*/ 3260034 h 5303520"/>
                <a:gd name="connsiteX37" fmla="*/ 103367 w 6318157"/>
                <a:gd name="connsiteY37" fmla="*/ 3450866 h 5303520"/>
                <a:gd name="connsiteX38" fmla="*/ 0 w 6318157"/>
                <a:gd name="connsiteY38" fmla="*/ 3570135 h 5303520"/>
                <a:gd name="connsiteX39" fmla="*/ 0 w 6318157"/>
                <a:gd name="connsiteY39" fmla="*/ 3649648 h 5303520"/>
                <a:gd name="connsiteX40" fmla="*/ 15903 w 6318157"/>
                <a:gd name="connsiteY40" fmla="*/ 3729161 h 5303520"/>
                <a:gd name="connsiteX41" fmla="*/ 127221 w 6318157"/>
                <a:gd name="connsiteY41" fmla="*/ 3745064 h 5303520"/>
                <a:gd name="connsiteX42" fmla="*/ 190831 w 6318157"/>
                <a:gd name="connsiteY42" fmla="*/ 3641697 h 5303520"/>
                <a:gd name="connsiteX43" fmla="*/ 326003 w 6318157"/>
                <a:gd name="connsiteY43" fmla="*/ 3586038 h 5303520"/>
                <a:gd name="connsiteX44" fmla="*/ 326003 w 6318157"/>
                <a:gd name="connsiteY44" fmla="*/ 3586038 h 5303520"/>
                <a:gd name="connsiteX45" fmla="*/ 445273 w 6318157"/>
                <a:gd name="connsiteY45" fmla="*/ 3705307 h 5303520"/>
                <a:gd name="connsiteX46" fmla="*/ 413468 w 6318157"/>
                <a:gd name="connsiteY46" fmla="*/ 3760967 h 5303520"/>
                <a:gd name="connsiteX47" fmla="*/ 357809 w 6318157"/>
                <a:gd name="connsiteY47" fmla="*/ 4174434 h 5303520"/>
                <a:gd name="connsiteX48" fmla="*/ 556591 w 6318157"/>
                <a:gd name="connsiteY48" fmla="*/ 3991554 h 5303520"/>
                <a:gd name="connsiteX49" fmla="*/ 620202 w 6318157"/>
                <a:gd name="connsiteY49" fmla="*/ 4023360 h 5303520"/>
                <a:gd name="connsiteX50" fmla="*/ 723569 w 6318157"/>
                <a:gd name="connsiteY50" fmla="*/ 4039262 h 5303520"/>
                <a:gd name="connsiteX51" fmla="*/ 795130 w 6318157"/>
                <a:gd name="connsiteY51" fmla="*/ 4150581 h 5303520"/>
                <a:gd name="connsiteX52" fmla="*/ 1025718 w 6318157"/>
                <a:gd name="connsiteY52" fmla="*/ 4253947 h 5303520"/>
                <a:gd name="connsiteX53" fmla="*/ 1176793 w 6318157"/>
                <a:gd name="connsiteY53" fmla="*/ 4500438 h 5303520"/>
                <a:gd name="connsiteX54" fmla="*/ 1144988 w 6318157"/>
                <a:gd name="connsiteY54" fmla="*/ 4595854 h 5303520"/>
                <a:gd name="connsiteX55" fmla="*/ 1614115 w 6318157"/>
                <a:gd name="connsiteY55" fmla="*/ 4842344 h 5303520"/>
                <a:gd name="connsiteX56" fmla="*/ 1614115 w 6318157"/>
                <a:gd name="connsiteY56" fmla="*/ 4993419 h 5303520"/>
                <a:gd name="connsiteX57" fmla="*/ 1614115 w 6318157"/>
                <a:gd name="connsiteY57" fmla="*/ 5128591 h 5303520"/>
                <a:gd name="connsiteX58" fmla="*/ 1653871 w 6318157"/>
                <a:gd name="connsiteY58" fmla="*/ 5255812 h 5303520"/>
                <a:gd name="connsiteX59" fmla="*/ 1844703 w 6318157"/>
                <a:gd name="connsiteY59" fmla="*/ 5303520 h 5303520"/>
                <a:gd name="connsiteX60" fmla="*/ 1844703 w 6318157"/>
                <a:gd name="connsiteY60" fmla="*/ 5303520 h 5303520"/>
                <a:gd name="connsiteX61" fmla="*/ 1971923 w 6318157"/>
                <a:gd name="connsiteY61" fmla="*/ 5247861 h 5303520"/>
                <a:gd name="connsiteX62" fmla="*/ 2115047 w 6318157"/>
                <a:gd name="connsiteY62" fmla="*/ 5239909 h 5303520"/>
                <a:gd name="connsiteX63" fmla="*/ 2170706 w 6318157"/>
                <a:gd name="connsiteY63" fmla="*/ 5144494 h 5303520"/>
                <a:gd name="connsiteX64" fmla="*/ 2083242 w 6318157"/>
                <a:gd name="connsiteY64" fmla="*/ 5080883 h 5303520"/>
                <a:gd name="connsiteX65" fmla="*/ 2011680 w 6318157"/>
                <a:gd name="connsiteY65" fmla="*/ 5033175 h 5303520"/>
                <a:gd name="connsiteX66" fmla="*/ 1932167 w 6318157"/>
                <a:gd name="connsiteY66" fmla="*/ 4937760 h 5303520"/>
                <a:gd name="connsiteX67" fmla="*/ 1884459 w 6318157"/>
                <a:gd name="connsiteY67" fmla="*/ 4834393 h 5303520"/>
                <a:gd name="connsiteX68" fmla="*/ 1940118 w 6318157"/>
                <a:gd name="connsiteY68" fmla="*/ 4770782 h 5303520"/>
                <a:gd name="connsiteX69" fmla="*/ 2226365 w 6318157"/>
                <a:gd name="connsiteY69" fmla="*/ 4683318 h 5303520"/>
                <a:gd name="connsiteX70" fmla="*/ 2313829 w 6318157"/>
                <a:gd name="connsiteY70" fmla="*/ 4707172 h 5303520"/>
                <a:gd name="connsiteX71" fmla="*/ 2449002 w 6318157"/>
                <a:gd name="connsiteY71" fmla="*/ 4731026 h 5303520"/>
                <a:gd name="connsiteX72" fmla="*/ 2504661 w 6318157"/>
                <a:gd name="connsiteY72" fmla="*/ 4826441 h 5303520"/>
                <a:gd name="connsiteX73" fmla="*/ 2584174 w 6318157"/>
                <a:gd name="connsiteY73" fmla="*/ 4818490 h 5303520"/>
                <a:gd name="connsiteX74" fmla="*/ 2798859 w 6318157"/>
                <a:gd name="connsiteY74" fmla="*/ 4818490 h 5303520"/>
                <a:gd name="connsiteX75" fmla="*/ 2934031 w 6318157"/>
                <a:gd name="connsiteY75" fmla="*/ 4945711 h 5303520"/>
                <a:gd name="connsiteX76" fmla="*/ 2910177 w 6318157"/>
                <a:gd name="connsiteY76" fmla="*/ 5136542 h 5303520"/>
                <a:gd name="connsiteX77" fmla="*/ 2981739 w 6318157"/>
                <a:gd name="connsiteY77" fmla="*/ 5080883 h 5303520"/>
                <a:gd name="connsiteX78" fmla="*/ 3101009 w 6318157"/>
                <a:gd name="connsiteY78" fmla="*/ 5144494 h 5303520"/>
                <a:gd name="connsiteX79" fmla="*/ 3164619 w 6318157"/>
                <a:gd name="connsiteY79" fmla="*/ 4842344 h 5303520"/>
                <a:gd name="connsiteX80" fmla="*/ 3116911 w 6318157"/>
                <a:gd name="connsiteY80" fmla="*/ 4476584 h 5303520"/>
                <a:gd name="connsiteX81" fmla="*/ 3156668 w 6318157"/>
                <a:gd name="connsiteY81" fmla="*/ 4365266 h 5303520"/>
                <a:gd name="connsiteX82" fmla="*/ 3323645 w 6318157"/>
                <a:gd name="connsiteY82" fmla="*/ 4301655 h 5303520"/>
                <a:gd name="connsiteX83" fmla="*/ 3482671 w 6318157"/>
                <a:gd name="connsiteY83" fmla="*/ 4253947 h 5303520"/>
                <a:gd name="connsiteX84" fmla="*/ 3570136 w 6318157"/>
                <a:gd name="connsiteY84" fmla="*/ 4333461 h 5303520"/>
                <a:gd name="connsiteX85" fmla="*/ 3530379 w 6318157"/>
                <a:gd name="connsiteY85" fmla="*/ 4444779 h 5303520"/>
                <a:gd name="connsiteX86" fmla="*/ 3546282 w 6318157"/>
                <a:gd name="connsiteY86" fmla="*/ 4548146 h 5303520"/>
                <a:gd name="connsiteX87" fmla="*/ 3609892 w 6318157"/>
                <a:gd name="connsiteY87" fmla="*/ 4603805 h 5303520"/>
                <a:gd name="connsiteX88" fmla="*/ 3673503 w 6318157"/>
                <a:gd name="connsiteY88" fmla="*/ 4611756 h 5303520"/>
                <a:gd name="connsiteX89" fmla="*/ 3745064 w 6318157"/>
                <a:gd name="connsiteY89" fmla="*/ 4746928 h 5303520"/>
                <a:gd name="connsiteX90" fmla="*/ 4071068 w 6318157"/>
                <a:gd name="connsiteY90" fmla="*/ 4691269 h 5303520"/>
                <a:gd name="connsiteX91" fmla="*/ 4397071 w 6318157"/>
                <a:gd name="connsiteY91" fmla="*/ 4659464 h 5303520"/>
                <a:gd name="connsiteX92" fmla="*/ 4436828 w 6318157"/>
                <a:gd name="connsiteY92" fmla="*/ 4762831 h 5303520"/>
                <a:gd name="connsiteX93" fmla="*/ 4500438 w 6318157"/>
                <a:gd name="connsiteY93" fmla="*/ 4731026 h 5303520"/>
                <a:gd name="connsiteX94" fmla="*/ 4595854 w 6318157"/>
                <a:gd name="connsiteY94" fmla="*/ 4659464 h 5303520"/>
                <a:gd name="connsiteX95" fmla="*/ 4659464 w 6318157"/>
                <a:gd name="connsiteY95" fmla="*/ 4500438 h 5303520"/>
                <a:gd name="connsiteX96" fmla="*/ 4683318 w 6318157"/>
                <a:gd name="connsiteY96" fmla="*/ 4277801 h 5303520"/>
                <a:gd name="connsiteX97" fmla="*/ 4516341 w 6318157"/>
                <a:gd name="connsiteY97" fmla="*/ 4222142 h 5303520"/>
                <a:gd name="connsiteX98" fmla="*/ 4548146 w 6318157"/>
                <a:gd name="connsiteY98" fmla="*/ 4047214 h 5303520"/>
                <a:gd name="connsiteX99" fmla="*/ 4619708 w 6318157"/>
                <a:gd name="connsiteY99" fmla="*/ 3991554 h 5303520"/>
                <a:gd name="connsiteX100" fmla="*/ 4738977 w 6318157"/>
                <a:gd name="connsiteY100" fmla="*/ 3856382 h 5303520"/>
                <a:gd name="connsiteX101" fmla="*/ 4826442 w 6318157"/>
                <a:gd name="connsiteY101" fmla="*/ 3737113 h 5303520"/>
                <a:gd name="connsiteX102" fmla="*/ 4929809 w 6318157"/>
                <a:gd name="connsiteY102" fmla="*/ 3824577 h 5303520"/>
                <a:gd name="connsiteX103" fmla="*/ 4921857 w 6318157"/>
                <a:gd name="connsiteY103" fmla="*/ 3991554 h 5303520"/>
                <a:gd name="connsiteX104" fmla="*/ 4977516 w 6318157"/>
                <a:gd name="connsiteY104" fmla="*/ 4015408 h 5303520"/>
                <a:gd name="connsiteX105" fmla="*/ 5025224 w 6318157"/>
                <a:gd name="connsiteY105" fmla="*/ 3919993 h 5303520"/>
                <a:gd name="connsiteX106" fmla="*/ 5072932 w 6318157"/>
                <a:gd name="connsiteY106" fmla="*/ 3919993 h 5303520"/>
                <a:gd name="connsiteX107" fmla="*/ 5144494 w 6318157"/>
                <a:gd name="connsiteY107" fmla="*/ 3816626 h 5303520"/>
                <a:gd name="connsiteX108" fmla="*/ 5160396 w 6318157"/>
                <a:gd name="connsiteY108" fmla="*/ 3745064 h 5303520"/>
                <a:gd name="connsiteX109" fmla="*/ 5390984 w 6318157"/>
                <a:gd name="connsiteY109" fmla="*/ 3697356 h 5303520"/>
                <a:gd name="connsiteX110" fmla="*/ 5486400 w 6318157"/>
                <a:gd name="connsiteY110" fmla="*/ 3593989 h 5303520"/>
                <a:gd name="connsiteX111" fmla="*/ 5390984 w 6318157"/>
                <a:gd name="connsiteY111" fmla="*/ 3530379 h 5303520"/>
                <a:gd name="connsiteX112" fmla="*/ 5343276 w 6318157"/>
                <a:gd name="connsiteY112" fmla="*/ 3291840 h 5303520"/>
                <a:gd name="connsiteX113" fmla="*/ 5478449 w 6318157"/>
                <a:gd name="connsiteY113" fmla="*/ 3021495 h 5303520"/>
                <a:gd name="connsiteX114" fmla="*/ 5820355 w 6318157"/>
                <a:gd name="connsiteY114" fmla="*/ 2949934 h 5303520"/>
                <a:gd name="connsiteX115" fmla="*/ 6020959 w 6318157"/>
                <a:gd name="connsiteY115" fmla="*/ 2817743 h 5303520"/>
                <a:gd name="connsiteX116" fmla="*/ 6058811 w 6318157"/>
                <a:gd name="connsiteY116" fmla="*/ 2840189 h 5303520"/>
                <a:gd name="connsiteX117" fmla="*/ 6114056 w 6318157"/>
                <a:gd name="connsiteY117" fmla="*/ 2819234 h 5303520"/>
                <a:gd name="connsiteX118" fmla="*/ 6152156 w 6318157"/>
                <a:gd name="connsiteY118" fmla="*/ 2849714 h 5303520"/>
                <a:gd name="connsiteX119" fmla="*/ 6260741 w 6318157"/>
                <a:gd name="connsiteY119" fmla="*/ 2828759 h 5303520"/>
                <a:gd name="connsiteX120" fmla="*/ 6292298 w 6318157"/>
                <a:gd name="connsiteY120" fmla="*/ 2839444 h 5303520"/>
                <a:gd name="connsiteX121" fmla="*/ 6304556 w 6318157"/>
                <a:gd name="connsiteY121" fmla="*/ 2798279 h 5303520"/>
                <a:gd name="connsiteX122" fmla="*/ 6306461 w 6318157"/>
                <a:gd name="connsiteY122" fmla="*/ 2769704 h 5303520"/>
                <a:gd name="connsiteX123" fmla="*/ 6317891 w 6318157"/>
                <a:gd name="connsiteY123" fmla="*/ 2758274 h 5303520"/>
                <a:gd name="connsiteX124" fmla="*/ 6268361 w 6318157"/>
                <a:gd name="connsiteY124" fmla="*/ 2735414 h 5303520"/>
                <a:gd name="connsiteX125" fmla="*/ 6220736 w 6318157"/>
                <a:gd name="connsiteY125" fmla="*/ 2503749 h 5303520"/>
                <a:gd name="connsiteX126" fmla="*/ 6169301 w 6318157"/>
                <a:gd name="connsiteY126" fmla="*/ 2529968 h 5303520"/>
                <a:gd name="connsiteX127" fmla="*/ 6119771 w 6318157"/>
                <a:gd name="connsiteY127" fmla="*/ 2493479 h 5303520"/>
                <a:gd name="connsiteX128" fmla="*/ 6051191 w 6318157"/>
                <a:gd name="connsiteY128" fmla="*/ 2478533 h 5303520"/>
                <a:gd name="connsiteX129" fmla="*/ 6053096 w 6318157"/>
                <a:gd name="connsiteY129" fmla="*/ 2394713 h 5303520"/>
                <a:gd name="connsiteX130" fmla="*/ 6027337 w 6318157"/>
                <a:gd name="connsiteY130" fmla="*/ 2429537 h 5303520"/>
                <a:gd name="connsiteX131" fmla="*/ 5994041 w 6318157"/>
                <a:gd name="connsiteY131" fmla="*/ 2371853 h 5303520"/>
                <a:gd name="connsiteX132" fmla="*/ 5976896 w 6318157"/>
                <a:gd name="connsiteY132" fmla="*/ 2232788 h 5303520"/>
                <a:gd name="connsiteX133" fmla="*/ 5915936 w 6318157"/>
                <a:gd name="connsiteY133" fmla="*/ 2234693 h 5303520"/>
                <a:gd name="connsiteX134" fmla="*/ 5892910 w 6318157"/>
                <a:gd name="connsiteY134" fmla="*/ 2169877 h 5303520"/>
                <a:gd name="connsiteX135" fmla="*/ 5813066 w 6318157"/>
                <a:gd name="connsiteY135" fmla="*/ 2200403 h 5303520"/>
                <a:gd name="connsiteX136" fmla="*/ 5752106 w 6318157"/>
                <a:gd name="connsiteY136" fmla="*/ 2166113 h 5303520"/>
                <a:gd name="connsiteX137" fmla="*/ 5719721 w 6318157"/>
                <a:gd name="connsiteY137" fmla="*/ 2187068 h 5303520"/>
                <a:gd name="connsiteX138" fmla="*/ 5653046 w 6318157"/>
                <a:gd name="connsiteY138" fmla="*/ 2169923 h 5303520"/>
                <a:gd name="connsiteX139" fmla="*/ 5677231 w 6318157"/>
                <a:gd name="connsiteY139" fmla="*/ 2146852 h 5303520"/>
                <a:gd name="connsiteX140" fmla="*/ 5628281 w 6318157"/>
                <a:gd name="connsiteY140" fmla="*/ 2105153 h 5303520"/>
                <a:gd name="connsiteX141" fmla="*/ 5488388 w 6318157"/>
                <a:gd name="connsiteY141" fmla="*/ 2108421 h 5303520"/>
                <a:gd name="connsiteX142" fmla="*/ 5453021 w 6318157"/>
                <a:gd name="connsiteY142" fmla="*/ 2187068 h 5303520"/>
                <a:gd name="connsiteX143" fmla="*/ 5472071 w 6318157"/>
                <a:gd name="connsiteY143" fmla="*/ 2234693 h 5303520"/>
                <a:gd name="connsiteX144" fmla="*/ 5422541 w 6318157"/>
                <a:gd name="connsiteY144" fmla="*/ 2248028 h 5303520"/>
                <a:gd name="connsiteX145" fmla="*/ 5451116 w 6318157"/>
                <a:gd name="connsiteY145" fmla="*/ 2293748 h 5303520"/>
                <a:gd name="connsiteX146" fmla="*/ 5516631 w 6318157"/>
                <a:gd name="connsiteY146" fmla="*/ 2288402 h 5303520"/>
                <a:gd name="connsiteX147" fmla="*/ 5523506 w 6318157"/>
                <a:gd name="connsiteY147" fmla="*/ 2339468 h 5303520"/>
                <a:gd name="connsiteX148" fmla="*/ 5399681 w 6318157"/>
                <a:gd name="connsiteY148" fmla="*/ 2505203 h 5303520"/>
                <a:gd name="connsiteX149" fmla="*/ 5360918 w 6318157"/>
                <a:gd name="connsiteY149" fmla="*/ 2654079 h 5303520"/>
                <a:gd name="connsiteX150" fmla="*/ 5346341 w 6318157"/>
                <a:gd name="connsiteY150" fmla="*/ 2575688 h 5303520"/>
                <a:gd name="connsiteX151" fmla="*/ 5304431 w 6318157"/>
                <a:gd name="connsiteY151" fmla="*/ 2575688 h 5303520"/>
                <a:gd name="connsiteX152" fmla="*/ 5273951 w 6318157"/>
                <a:gd name="connsiteY152" fmla="*/ 2518538 h 5303520"/>
                <a:gd name="connsiteX153" fmla="*/ 5203714 w 6318157"/>
                <a:gd name="connsiteY153" fmla="*/ 2560982 h 5303520"/>
                <a:gd name="connsiteX154" fmla="*/ 5070116 w 6318157"/>
                <a:gd name="connsiteY154" fmla="*/ 2501393 h 5303520"/>
                <a:gd name="connsiteX155" fmla="*/ 4991763 w 6318157"/>
                <a:gd name="connsiteY155" fmla="*/ 2533567 h 5303520"/>
                <a:gd name="connsiteX156" fmla="*/ 4904381 w 6318157"/>
                <a:gd name="connsiteY156" fmla="*/ 2524253 h 5303520"/>
                <a:gd name="connsiteX157" fmla="*/ 4875806 w 6318157"/>
                <a:gd name="connsiteY157" fmla="*/ 2455673 h 5303520"/>
                <a:gd name="connsiteX158" fmla="*/ 4803416 w 6318157"/>
                <a:gd name="connsiteY158" fmla="*/ 2444243 h 5303520"/>
                <a:gd name="connsiteX159" fmla="*/ 4822466 w 6318157"/>
                <a:gd name="connsiteY159" fmla="*/ 2369948 h 5303520"/>
                <a:gd name="connsiteX160" fmla="*/ 4731026 w 6318157"/>
                <a:gd name="connsiteY160" fmla="*/ 2301368 h 5303520"/>
                <a:gd name="connsiteX161" fmla="*/ 4699221 w 6318157"/>
                <a:gd name="connsiteY161" fmla="*/ 2324348 h 5303520"/>
                <a:gd name="connsiteX162" fmla="*/ 4637681 w 6318157"/>
                <a:gd name="connsiteY162" fmla="*/ 2288033 h 5303520"/>
                <a:gd name="connsiteX163" fmla="*/ 4660541 w 6318157"/>
                <a:gd name="connsiteY163" fmla="*/ 2213738 h 5303520"/>
                <a:gd name="connsiteX164" fmla="*/ 4433846 w 6318157"/>
                <a:gd name="connsiteY164" fmla="*/ 2230883 h 5303520"/>
                <a:gd name="connsiteX165" fmla="*/ 4373134 w 6318157"/>
                <a:gd name="connsiteY165" fmla="*/ 2212036 h 5303520"/>
                <a:gd name="connsiteX166" fmla="*/ 4323356 w 6318157"/>
                <a:gd name="connsiteY166" fmla="*/ 2248028 h 5303520"/>
                <a:gd name="connsiteX167" fmla="*/ 4273826 w 6318157"/>
                <a:gd name="connsiteY167" fmla="*/ 2168018 h 5303520"/>
                <a:gd name="connsiteX168" fmla="*/ 4201436 w 6318157"/>
                <a:gd name="connsiteY168" fmla="*/ 2152778 h 5303520"/>
                <a:gd name="connsiteX169" fmla="*/ 4178576 w 6318157"/>
                <a:gd name="connsiteY169" fmla="*/ 2070863 h 5303520"/>
                <a:gd name="connsiteX170" fmla="*/ 4087136 w 6318157"/>
                <a:gd name="connsiteY170" fmla="*/ 1998473 h 5303520"/>
                <a:gd name="connsiteX171" fmla="*/ 4016651 w 6318157"/>
                <a:gd name="connsiteY171" fmla="*/ 2011808 h 5303520"/>
                <a:gd name="connsiteX172" fmla="*/ 3909971 w 6318157"/>
                <a:gd name="connsiteY172" fmla="*/ 1973708 h 5303520"/>
                <a:gd name="connsiteX173" fmla="*/ 3705308 w 6318157"/>
                <a:gd name="connsiteY173" fmla="*/ 2035534 h 5303520"/>
                <a:gd name="connsiteX174" fmla="*/ 3641697 w 6318157"/>
                <a:gd name="connsiteY174" fmla="*/ 1677725 h 5303520"/>
                <a:gd name="connsiteX175" fmla="*/ 3458817 w 6318157"/>
                <a:gd name="connsiteY175" fmla="*/ 1526650 h 5303520"/>
                <a:gd name="connsiteX176" fmla="*/ 3593989 w 6318157"/>
                <a:gd name="connsiteY176" fmla="*/ 1343770 h 5303520"/>
                <a:gd name="connsiteX177" fmla="*/ 3601941 w 6318157"/>
                <a:gd name="connsiteY177" fmla="*/ 1097280 h 5303520"/>
                <a:gd name="connsiteX178" fmla="*/ 3148716 w 6318157"/>
                <a:gd name="connsiteY178" fmla="*/ 906448 h 5303520"/>
                <a:gd name="connsiteX179" fmla="*/ 2806810 w 6318157"/>
                <a:gd name="connsiteY179" fmla="*/ 834887 h 5303520"/>
                <a:gd name="connsiteX180" fmla="*/ 2600076 w 6318157"/>
                <a:gd name="connsiteY180" fmla="*/ 811033 h 5303520"/>
                <a:gd name="connsiteX181" fmla="*/ 2544417 w 6318157"/>
                <a:gd name="connsiteY181" fmla="*/ 580445 h 5303520"/>
                <a:gd name="connsiteX182" fmla="*/ 2464904 w 6318157"/>
                <a:gd name="connsiteY182" fmla="*/ 357808 h 5303520"/>
                <a:gd name="connsiteX183" fmla="*/ 2417196 w 6318157"/>
                <a:gd name="connsiteY183" fmla="*/ 230587 h 5303520"/>
                <a:gd name="connsiteX184" fmla="*/ 2496709 w 6318157"/>
                <a:gd name="connsiteY184" fmla="*/ 135172 h 5303520"/>
                <a:gd name="connsiteX0" fmla="*/ 2496709 w 6318157"/>
                <a:gd name="connsiteY0" fmla="*/ 135172 h 5303520"/>
                <a:gd name="connsiteX1" fmla="*/ 2393343 w 6318157"/>
                <a:gd name="connsiteY1" fmla="*/ 71561 h 5303520"/>
                <a:gd name="connsiteX2" fmla="*/ 2210463 w 6318157"/>
                <a:gd name="connsiteY2" fmla="*/ 79513 h 5303520"/>
                <a:gd name="connsiteX3" fmla="*/ 2059388 w 6318157"/>
                <a:gd name="connsiteY3" fmla="*/ 0 h 5303520"/>
                <a:gd name="connsiteX4" fmla="*/ 1908313 w 6318157"/>
                <a:gd name="connsiteY4" fmla="*/ 103367 h 5303520"/>
                <a:gd name="connsiteX5" fmla="*/ 1884459 w 6318157"/>
                <a:gd name="connsiteY5" fmla="*/ 310101 h 5303520"/>
                <a:gd name="connsiteX6" fmla="*/ 1773141 w 6318157"/>
                <a:gd name="connsiteY6" fmla="*/ 294198 h 5303520"/>
                <a:gd name="connsiteX7" fmla="*/ 1606163 w 6318157"/>
                <a:gd name="connsiteY7" fmla="*/ 318052 h 5303520"/>
                <a:gd name="connsiteX8" fmla="*/ 1391478 w 6318157"/>
                <a:gd name="connsiteY8" fmla="*/ 190831 h 5303520"/>
                <a:gd name="connsiteX9" fmla="*/ 1256306 w 6318157"/>
                <a:gd name="connsiteY9" fmla="*/ 190831 h 5303520"/>
                <a:gd name="connsiteX10" fmla="*/ 1208598 w 6318157"/>
                <a:gd name="connsiteY10" fmla="*/ 381662 h 5303520"/>
                <a:gd name="connsiteX11" fmla="*/ 1041621 w 6318157"/>
                <a:gd name="connsiteY11" fmla="*/ 548640 h 5303520"/>
                <a:gd name="connsiteX12" fmla="*/ 930303 w 6318157"/>
                <a:gd name="connsiteY12" fmla="*/ 628153 h 5303520"/>
                <a:gd name="connsiteX13" fmla="*/ 842838 w 6318157"/>
                <a:gd name="connsiteY13" fmla="*/ 572494 h 5303520"/>
                <a:gd name="connsiteX14" fmla="*/ 747423 w 6318157"/>
                <a:gd name="connsiteY14" fmla="*/ 755374 h 5303520"/>
                <a:gd name="connsiteX15" fmla="*/ 222636 w 6318157"/>
                <a:gd name="connsiteY15" fmla="*/ 930302 h 5303520"/>
                <a:gd name="connsiteX16" fmla="*/ 254442 w 6318157"/>
                <a:gd name="connsiteY16" fmla="*/ 1073426 h 5303520"/>
                <a:gd name="connsiteX17" fmla="*/ 302149 w 6318157"/>
                <a:gd name="connsiteY17" fmla="*/ 1256306 h 5303520"/>
                <a:gd name="connsiteX18" fmla="*/ 341906 w 6318157"/>
                <a:gd name="connsiteY18" fmla="*/ 1288111 h 5303520"/>
                <a:gd name="connsiteX19" fmla="*/ 508883 w 6318157"/>
                <a:gd name="connsiteY19" fmla="*/ 1319916 h 5303520"/>
                <a:gd name="connsiteX20" fmla="*/ 532737 w 6318157"/>
                <a:gd name="connsiteY20" fmla="*/ 1542553 h 5303520"/>
                <a:gd name="connsiteX21" fmla="*/ 930303 w 6318157"/>
                <a:gd name="connsiteY21" fmla="*/ 1717481 h 5303520"/>
                <a:gd name="connsiteX22" fmla="*/ 818984 w 6318157"/>
                <a:gd name="connsiteY22" fmla="*/ 1844702 h 5303520"/>
                <a:gd name="connsiteX23" fmla="*/ 644056 w 6318157"/>
                <a:gd name="connsiteY23" fmla="*/ 1828800 h 5303520"/>
                <a:gd name="connsiteX24" fmla="*/ 636104 w 6318157"/>
                <a:gd name="connsiteY24" fmla="*/ 2075290 h 5303520"/>
                <a:gd name="connsiteX25" fmla="*/ 755374 w 6318157"/>
                <a:gd name="connsiteY25" fmla="*/ 2178657 h 5303520"/>
                <a:gd name="connsiteX26" fmla="*/ 818984 w 6318157"/>
                <a:gd name="connsiteY26" fmla="*/ 2289975 h 5303520"/>
                <a:gd name="connsiteX27" fmla="*/ 818984 w 6318157"/>
                <a:gd name="connsiteY27" fmla="*/ 2329732 h 5303520"/>
                <a:gd name="connsiteX28" fmla="*/ 580445 w 6318157"/>
                <a:gd name="connsiteY28" fmla="*/ 2361537 h 5303520"/>
                <a:gd name="connsiteX29" fmla="*/ 485029 w 6318157"/>
                <a:gd name="connsiteY29" fmla="*/ 2393342 h 5303520"/>
                <a:gd name="connsiteX30" fmla="*/ 437322 w 6318157"/>
                <a:gd name="connsiteY30" fmla="*/ 2544417 h 5303520"/>
                <a:gd name="connsiteX31" fmla="*/ 238539 w 6318157"/>
                <a:gd name="connsiteY31" fmla="*/ 2615979 h 5303520"/>
                <a:gd name="connsiteX32" fmla="*/ 294198 w 6318157"/>
                <a:gd name="connsiteY32" fmla="*/ 2687541 h 5303520"/>
                <a:gd name="connsiteX33" fmla="*/ 405516 w 6318157"/>
                <a:gd name="connsiteY33" fmla="*/ 2727297 h 5303520"/>
                <a:gd name="connsiteX34" fmla="*/ 349857 w 6318157"/>
                <a:gd name="connsiteY34" fmla="*/ 2854518 h 5303520"/>
                <a:gd name="connsiteX35" fmla="*/ 206734 w 6318157"/>
                <a:gd name="connsiteY35" fmla="*/ 3021495 h 5303520"/>
                <a:gd name="connsiteX36" fmla="*/ 166977 w 6318157"/>
                <a:gd name="connsiteY36" fmla="*/ 3260034 h 5303520"/>
                <a:gd name="connsiteX37" fmla="*/ 103367 w 6318157"/>
                <a:gd name="connsiteY37" fmla="*/ 3450866 h 5303520"/>
                <a:gd name="connsiteX38" fmla="*/ 0 w 6318157"/>
                <a:gd name="connsiteY38" fmla="*/ 3570135 h 5303520"/>
                <a:gd name="connsiteX39" fmla="*/ 0 w 6318157"/>
                <a:gd name="connsiteY39" fmla="*/ 3649648 h 5303520"/>
                <a:gd name="connsiteX40" fmla="*/ 15903 w 6318157"/>
                <a:gd name="connsiteY40" fmla="*/ 3729161 h 5303520"/>
                <a:gd name="connsiteX41" fmla="*/ 127221 w 6318157"/>
                <a:gd name="connsiteY41" fmla="*/ 3745064 h 5303520"/>
                <a:gd name="connsiteX42" fmla="*/ 190831 w 6318157"/>
                <a:gd name="connsiteY42" fmla="*/ 3641697 h 5303520"/>
                <a:gd name="connsiteX43" fmla="*/ 326003 w 6318157"/>
                <a:gd name="connsiteY43" fmla="*/ 3586038 h 5303520"/>
                <a:gd name="connsiteX44" fmla="*/ 326003 w 6318157"/>
                <a:gd name="connsiteY44" fmla="*/ 3586038 h 5303520"/>
                <a:gd name="connsiteX45" fmla="*/ 445273 w 6318157"/>
                <a:gd name="connsiteY45" fmla="*/ 3705307 h 5303520"/>
                <a:gd name="connsiteX46" fmla="*/ 413468 w 6318157"/>
                <a:gd name="connsiteY46" fmla="*/ 3760967 h 5303520"/>
                <a:gd name="connsiteX47" fmla="*/ 357809 w 6318157"/>
                <a:gd name="connsiteY47" fmla="*/ 4174434 h 5303520"/>
                <a:gd name="connsiteX48" fmla="*/ 556591 w 6318157"/>
                <a:gd name="connsiteY48" fmla="*/ 3991554 h 5303520"/>
                <a:gd name="connsiteX49" fmla="*/ 620202 w 6318157"/>
                <a:gd name="connsiteY49" fmla="*/ 4023360 h 5303520"/>
                <a:gd name="connsiteX50" fmla="*/ 723569 w 6318157"/>
                <a:gd name="connsiteY50" fmla="*/ 4039262 h 5303520"/>
                <a:gd name="connsiteX51" fmla="*/ 795130 w 6318157"/>
                <a:gd name="connsiteY51" fmla="*/ 4150581 h 5303520"/>
                <a:gd name="connsiteX52" fmla="*/ 1025718 w 6318157"/>
                <a:gd name="connsiteY52" fmla="*/ 4253947 h 5303520"/>
                <a:gd name="connsiteX53" fmla="*/ 1176793 w 6318157"/>
                <a:gd name="connsiteY53" fmla="*/ 4500438 h 5303520"/>
                <a:gd name="connsiteX54" fmla="*/ 1144988 w 6318157"/>
                <a:gd name="connsiteY54" fmla="*/ 4595854 h 5303520"/>
                <a:gd name="connsiteX55" fmla="*/ 1614115 w 6318157"/>
                <a:gd name="connsiteY55" fmla="*/ 4842344 h 5303520"/>
                <a:gd name="connsiteX56" fmla="*/ 1614115 w 6318157"/>
                <a:gd name="connsiteY56" fmla="*/ 4993419 h 5303520"/>
                <a:gd name="connsiteX57" fmla="*/ 1614115 w 6318157"/>
                <a:gd name="connsiteY57" fmla="*/ 5128591 h 5303520"/>
                <a:gd name="connsiteX58" fmla="*/ 1653871 w 6318157"/>
                <a:gd name="connsiteY58" fmla="*/ 5255812 h 5303520"/>
                <a:gd name="connsiteX59" fmla="*/ 1844703 w 6318157"/>
                <a:gd name="connsiteY59" fmla="*/ 5303520 h 5303520"/>
                <a:gd name="connsiteX60" fmla="*/ 1844703 w 6318157"/>
                <a:gd name="connsiteY60" fmla="*/ 5303520 h 5303520"/>
                <a:gd name="connsiteX61" fmla="*/ 1971923 w 6318157"/>
                <a:gd name="connsiteY61" fmla="*/ 5247861 h 5303520"/>
                <a:gd name="connsiteX62" fmla="*/ 2115047 w 6318157"/>
                <a:gd name="connsiteY62" fmla="*/ 5239909 h 5303520"/>
                <a:gd name="connsiteX63" fmla="*/ 2170706 w 6318157"/>
                <a:gd name="connsiteY63" fmla="*/ 5144494 h 5303520"/>
                <a:gd name="connsiteX64" fmla="*/ 2083242 w 6318157"/>
                <a:gd name="connsiteY64" fmla="*/ 5080883 h 5303520"/>
                <a:gd name="connsiteX65" fmla="*/ 2011680 w 6318157"/>
                <a:gd name="connsiteY65" fmla="*/ 5033175 h 5303520"/>
                <a:gd name="connsiteX66" fmla="*/ 1932167 w 6318157"/>
                <a:gd name="connsiteY66" fmla="*/ 4937760 h 5303520"/>
                <a:gd name="connsiteX67" fmla="*/ 1884459 w 6318157"/>
                <a:gd name="connsiteY67" fmla="*/ 4834393 h 5303520"/>
                <a:gd name="connsiteX68" fmla="*/ 1940118 w 6318157"/>
                <a:gd name="connsiteY68" fmla="*/ 4770782 h 5303520"/>
                <a:gd name="connsiteX69" fmla="*/ 2226365 w 6318157"/>
                <a:gd name="connsiteY69" fmla="*/ 4683318 h 5303520"/>
                <a:gd name="connsiteX70" fmla="*/ 2313829 w 6318157"/>
                <a:gd name="connsiteY70" fmla="*/ 4707172 h 5303520"/>
                <a:gd name="connsiteX71" fmla="*/ 2449002 w 6318157"/>
                <a:gd name="connsiteY71" fmla="*/ 4731026 h 5303520"/>
                <a:gd name="connsiteX72" fmla="*/ 2504661 w 6318157"/>
                <a:gd name="connsiteY72" fmla="*/ 4826441 h 5303520"/>
                <a:gd name="connsiteX73" fmla="*/ 2584174 w 6318157"/>
                <a:gd name="connsiteY73" fmla="*/ 4818490 h 5303520"/>
                <a:gd name="connsiteX74" fmla="*/ 2798859 w 6318157"/>
                <a:gd name="connsiteY74" fmla="*/ 4818490 h 5303520"/>
                <a:gd name="connsiteX75" fmla="*/ 2934031 w 6318157"/>
                <a:gd name="connsiteY75" fmla="*/ 4945711 h 5303520"/>
                <a:gd name="connsiteX76" fmla="*/ 2910177 w 6318157"/>
                <a:gd name="connsiteY76" fmla="*/ 5136542 h 5303520"/>
                <a:gd name="connsiteX77" fmla="*/ 2981739 w 6318157"/>
                <a:gd name="connsiteY77" fmla="*/ 5080883 h 5303520"/>
                <a:gd name="connsiteX78" fmla="*/ 3101009 w 6318157"/>
                <a:gd name="connsiteY78" fmla="*/ 5144494 h 5303520"/>
                <a:gd name="connsiteX79" fmla="*/ 3164619 w 6318157"/>
                <a:gd name="connsiteY79" fmla="*/ 4842344 h 5303520"/>
                <a:gd name="connsiteX80" fmla="*/ 3116911 w 6318157"/>
                <a:gd name="connsiteY80" fmla="*/ 4476584 h 5303520"/>
                <a:gd name="connsiteX81" fmla="*/ 3156668 w 6318157"/>
                <a:gd name="connsiteY81" fmla="*/ 4365266 h 5303520"/>
                <a:gd name="connsiteX82" fmla="*/ 3323645 w 6318157"/>
                <a:gd name="connsiteY82" fmla="*/ 4301655 h 5303520"/>
                <a:gd name="connsiteX83" fmla="*/ 3482671 w 6318157"/>
                <a:gd name="connsiteY83" fmla="*/ 4253947 h 5303520"/>
                <a:gd name="connsiteX84" fmla="*/ 3570136 w 6318157"/>
                <a:gd name="connsiteY84" fmla="*/ 4333461 h 5303520"/>
                <a:gd name="connsiteX85" fmla="*/ 3530379 w 6318157"/>
                <a:gd name="connsiteY85" fmla="*/ 4444779 h 5303520"/>
                <a:gd name="connsiteX86" fmla="*/ 3546282 w 6318157"/>
                <a:gd name="connsiteY86" fmla="*/ 4548146 h 5303520"/>
                <a:gd name="connsiteX87" fmla="*/ 3609892 w 6318157"/>
                <a:gd name="connsiteY87" fmla="*/ 4603805 h 5303520"/>
                <a:gd name="connsiteX88" fmla="*/ 3673503 w 6318157"/>
                <a:gd name="connsiteY88" fmla="*/ 4611756 h 5303520"/>
                <a:gd name="connsiteX89" fmla="*/ 3745064 w 6318157"/>
                <a:gd name="connsiteY89" fmla="*/ 4746928 h 5303520"/>
                <a:gd name="connsiteX90" fmla="*/ 4071068 w 6318157"/>
                <a:gd name="connsiteY90" fmla="*/ 4691269 h 5303520"/>
                <a:gd name="connsiteX91" fmla="*/ 4397071 w 6318157"/>
                <a:gd name="connsiteY91" fmla="*/ 4659464 h 5303520"/>
                <a:gd name="connsiteX92" fmla="*/ 4436828 w 6318157"/>
                <a:gd name="connsiteY92" fmla="*/ 4762831 h 5303520"/>
                <a:gd name="connsiteX93" fmla="*/ 4500438 w 6318157"/>
                <a:gd name="connsiteY93" fmla="*/ 4731026 h 5303520"/>
                <a:gd name="connsiteX94" fmla="*/ 4595854 w 6318157"/>
                <a:gd name="connsiteY94" fmla="*/ 4659464 h 5303520"/>
                <a:gd name="connsiteX95" fmla="*/ 4659464 w 6318157"/>
                <a:gd name="connsiteY95" fmla="*/ 4500438 h 5303520"/>
                <a:gd name="connsiteX96" fmla="*/ 4683318 w 6318157"/>
                <a:gd name="connsiteY96" fmla="*/ 4277801 h 5303520"/>
                <a:gd name="connsiteX97" fmla="*/ 4516341 w 6318157"/>
                <a:gd name="connsiteY97" fmla="*/ 4222142 h 5303520"/>
                <a:gd name="connsiteX98" fmla="*/ 4548146 w 6318157"/>
                <a:gd name="connsiteY98" fmla="*/ 4047214 h 5303520"/>
                <a:gd name="connsiteX99" fmla="*/ 4619708 w 6318157"/>
                <a:gd name="connsiteY99" fmla="*/ 3991554 h 5303520"/>
                <a:gd name="connsiteX100" fmla="*/ 4738977 w 6318157"/>
                <a:gd name="connsiteY100" fmla="*/ 3856382 h 5303520"/>
                <a:gd name="connsiteX101" fmla="*/ 4826442 w 6318157"/>
                <a:gd name="connsiteY101" fmla="*/ 3737113 h 5303520"/>
                <a:gd name="connsiteX102" fmla="*/ 4929809 w 6318157"/>
                <a:gd name="connsiteY102" fmla="*/ 3824577 h 5303520"/>
                <a:gd name="connsiteX103" fmla="*/ 4921857 w 6318157"/>
                <a:gd name="connsiteY103" fmla="*/ 3991554 h 5303520"/>
                <a:gd name="connsiteX104" fmla="*/ 4977516 w 6318157"/>
                <a:gd name="connsiteY104" fmla="*/ 4015408 h 5303520"/>
                <a:gd name="connsiteX105" fmla="*/ 5025224 w 6318157"/>
                <a:gd name="connsiteY105" fmla="*/ 3919993 h 5303520"/>
                <a:gd name="connsiteX106" fmla="*/ 5072932 w 6318157"/>
                <a:gd name="connsiteY106" fmla="*/ 3919993 h 5303520"/>
                <a:gd name="connsiteX107" fmla="*/ 5144494 w 6318157"/>
                <a:gd name="connsiteY107" fmla="*/ 3816626 h 5303520"/>
                <a:gd name="connsiteX108" fmla="*/ 5160396 w 6318157"/>
                <a:gd name="connsiteY108" fmla="*/ 3745064 h 5303520"/>
                <a:gd name="connsiteX109" fmla="*/ 5390984 w 6318157"/>
                <a:gd name="connsiteY109" fmla="*/ 3697356 h 5303520"/>
                <a:gd name="connsiteX110" fmla="*/ 5486400 w 6318157"/>
                <a:gd name="connsiteY110" fmla="*/ 3593989 h 5303520"/>
                <a:gd name="connsiteX111" fmla="*/ 5390984 w 6318157"/>
                <a:gd name="connsiteY111" fmla="*/ 3530379 h 5303520"/>
                <a:gd name="connsiteX112" fmla="*/ 5343276 w 6318157"/>
                <a:gd name="connsiteY112" fmla="*/ 3291840 h 5303520"/>
                <a:gd name="connsiteX113" fmla="*/ 5478449 w 6318157"/>
                <a:gd name="connsiteY113" fmla="*/ 3021495 h 5303520"/>
                <a:gd name="connsiteX114" fmla="*/ 5820355 w 6318157"/>
                <a:gd name="connsiteY114" fmla="*/ 2949934 h 5303520"/>
                <a:gd name="connsiteX115" fmla="*/ 6020959 w 6318157"/>
                <a:gd name="connsiteY115" fmla="*/ 2817743 h 5303520"/>
                <a:gd name="connsiteX116" fmla="*/ 6058811 w 6318157"/>
                <a:gd name="connsiteY116" fmla="*/ 2840189 h 5303520"/>
                <a:gd name="connsiteX117" fmla="*/ 6114056 w 6318157"/>
                <a:gd name="connsiteY117" fmla="*/ 2819234 h 5303520"/>
                <a:gd name="connsiteX118" fmla="*/ 6152156 w 6318157"/>
                <a:gd name="connsiteY118" fmla="*/ 2849714 h 5303520"/>
                <a:gd name="connsiteX119" fmla="*/ 6260741 w 6318157"/>
                <a:gd name="connsiteY119" fmla="*/ 2828759 h 5303520"/>
                <a:gd name="connsiteX120" fmla="*/ 6292298 w 6318157"/>
                <a:gd name="connsiteY120" fmla="*/ 2839444 h 5303520"/>
                <a:gd name="connsiteX121" fmla="*/ 6304556 w 6318157"/>
                <a:gd name="connsiteY121" fmla="*/ 2798279 h 5303520"/>
                <a:gd name="connsiteX122" fmla="*/ 6306461 w 6318157"/>
                <a:gd name="connsiteY122" fmla="*/ 2769704 h 5303520"/>
                <a:gd name="connsiteX123" fmla="*/ 6317891 w 6318157"/>
                <a:gd name="connsiteY123" fmla="*/ 2758274 h 5303520"/>
                <a:gd name="connsiteX124" fmla="*/ 6268361 w 6318157"/>
                <a:gd name="connsiteY124" fmla="*/ 2735414 h 5303520"/>
                <a:gd name="connsiteX125" fmla="*/ 6220736 w 6318157"/>
                <a:gd name="connsiteY125" fmla="*/ 2503749 h 5303520"/>
                <a:gd name="connsiteX126" fmla="*/ 6169301 w 6318157"/>
                <a:gd name="connsiteY126" fmla="*/ 2529968 h 5303520"/>
                <a:gd name="connsiteX127" fmla="*/ 6119771 w 6318157"/>
                <a:gd name="connsiteY127" fmla="*/ 2493479 h 5303520"/>
                <a:gd name="connsiteX128" fmla="*/ 6051191 w 6318157"/>
                <a:gd name="connsiteY128" fmla="*/ 2478533 h 5303520"/>
                <a:gd name="connsiteX129" fmla="*/ 6053096 w 6318157"/>
                <a:gd name="connsiteY129" fmla="*/ 2394713 h 5303520"/>
                <a:gd name="connsiteX130" fmla="*/ 6027337 w 6318157"/>
                <a:gd name="connsiteY130" fmla="*/ 2429537 h 5303520"/>
                <a:gd name="connsiteX131" fmla="*/ 5994041 w 6318157"/>
                <a:gd name="connsiteY131" fmla="*/ 2371853 h 5303520"/>
                <a:gd name="connsiteX132" fmla="*/ 5976896 w 6318157"/>
                <a:gd name="connsiteY132" fmla="*/ 2232788 h 5303520"/>
                <a:gd name="connsiteX133" fmla="*/ 5915936 w 6318157"/>
                <a:gd name="connsiteY133" fmla="*/ 2234693 h 5303520"/>
                <a:gd name="connsiteX134" fmla="*/ 5892910 w 6318157"/>
                <a:gd name="connsiteY134" fmla="*/ 2169877 h 5303520"/>
                <a:gd name="connsiteX135" fmla="*/ 5813066 w 6318157"/>
                <a:gd name="connsiteY135" fmla="*/ 2200403 h 5303520"/>
                <a:gd name="connsiteX136" fmla="*/ 5752106 w 6318157"/>
                <a:gd name="connsiteY136" fmla="*/ 2166113 h 5303520"/>
                <a:gd name="connsiteX137" fmla="*/ 5719721 w 6318157"/>
                <a:gd name="connsiteY137" fmla="*/ 2187068 h 5303520"/>
                <a:gd name="connsiteX138" fmla="*/ 5653046 w 6318157"/>
                <a:gd name="connsiteY138" fmla="*/ 2169923 h 5303520"/>
                <a:gd name="connsiteX139" fmla="*/ 5677231 w 6318157"/>
                <a:gd name="connsiteY139" fmla="*/ 2146852 h 5303520"/>
                <a:gd name="connsiteX140" fmla="*/ 5628281 w 6318157"/>
                <a:gd name="connsiteY140" fmla="*/ 2105153 h 5303520"/>
                <a:gd name="connsiteX141" fmla="*/ 5488388 w 6318157"/>
                <a:gd name="connsiteY141" fmla="*/ 2108421 h 5303520"/>
                <a:gd name="connsiteX142" fmla="*/ 5453021 w 6318157"/>
                <a:gd name="connsiteY142" fmla="*/ 2187068 h 5303520"/>
                <a:gd name="connsiteX143" fmla="*/ 5472071 w 6318157"/>
                <a:gd name="connsiteY143" fmla="*/ 2234693 h 5303520"/>
                <a:gd name="connsiteX144" fmla="*/ 5422541 w 6318157"/>
                <a:gd name="connsiteY144" fmla="*/ 2248028 h 5303520"/>
                <a:gd name="connsiteX145" fmla="*/ 5451116 w 6318157"/>
                <a:gd name="connsiteY145" fmla="*/ 2293748 h 5303520"/>
                <a:gd name="connsiteX146" fmla="*/ 5516631 w 6318157"/>
                <a:gd name="connsiteY146" fmla="*/ 2288402 h 5303520"/>
                <a:gd name="connsiteX147" fmla="*/ 5523506 w 6318157"/>
                <a:gd name="connsiteY147" fmla="*/ 2339468 h 5303520"/>
                <a:gd name="connsiteX148" fmla="*/ 5399681 w 6318157"/>
                <a:gd name="connsiteY148" fmla="*/ 2505203 h 5303520"/>
                <a:gd name="connsiteX149" fmla="*/ 5360918 w 6318157"/>
                <a:gd name="connsiteY149" fmla="*/ 2654079 h 5303520"/>
                <a:gd name="connsiteX150" fmla="*/ 5346341 w 6318157"/>
                <a:gd name="connsiteY150" fmla="*/ 2575688 h 5303520"/>
                <a:gd name="connsiteX151" fmla="*/ 5304431 w 6318157"/>
                <a:gd name="connsiteY151" fmla="*/ 2575688 h 5303520"/>
                <a:gd name="connsiteX152" fmla="*/ 5273951 w 6318157"/>
                <a:gd name="connsiteY152" fmla="*/ 2518538 h 5303520"/>
                <a:gd name="connsiteX153" fmla="*/ 5203714 w 6318157"/>
                <a:gd name="connsiteY153" fmla="*/ 2560982 h 5303520"/>
                <a:gd name="connsiteX154" fmla="*/ 5070116 w 6318157"/>
                <a:gd name="connsiteY154" fmla="*/ 2501393 h 5303520"/>
                <a:gd name="connsiteX155" fmla="*/ 4991763 w 6318157"/>
                <a:gd name="connsiteY155" fmla="*/ 2533567 h 5303520"/>
                <a:gd name="connsiteX156" fmla="*/ 4904381 w 6318157"/>
                <a:gd name="connsiteY156" fmla="*/ 2524253 h 5303520"/>
                <a:gd name="connsiteX157" fmla="*/ 4875806 w 6318157"/>
                <a:gd name="connsiteY157" fmla="*/ 2455673 h 5303520"/>
                <a:gd name="connsiteX158" fmla="*/ 4803416 w 6318157"/>
                <a:gd name="connsiteY158" fmla="*/ 2444243 h 5303520"/>
                <a:gd name="connsiteX159" fmla="*/ 4822466 w 6318157"/>
                <a:gd name="connsiteY159" fmla="*/ 2369948 h 5303520"/>
                <a:gd name="connsiteX160" fmla="*/ 4731026 w 6318157"/>
                <a:gd name="connsiteY160" fmla="*/ 2301368 h 5303520"/>
                <a:gd name="connsiteX161" fmla="*/ 4699221 w 6318157"/>
                <a:gd name="connsiteY161" fmla="*/ 2324348 h 5303520"/>
                <a:gd name="connsiteX162" fmla="*/ 4637681 w 6318157"/>
                <a:gd name="connsiteY162" fmla="*/ 2288033 h 5303520"/>
                <a:gd name="connsiteX163" fmla="*/ 4660541 w 6318157"/>
                <a:gd name="connsiteY163" fmla="*/ 2213738 h 5303520"/>
                <a:gd name="connsiteX164" fmla="*/ 4433846 w 6318157"/>
                <a:gd name="connsiteY164" fmla="*/ 2230883 h 5303520"/>
                <a:gd name="connsiteX165" fmla="*/ 4373134 w 6318157"/>
                <a:gd name="connsiteY165" fmla="*/ 2212036 h 5303520"/>
                <a:gd name="connsiteX166" fmla="*/ 4323356 w 6318157"/>
                <a:gd name="connsiteY166" fmla="*/ 2248028 h 5303520"/>
                <a:gd name="connsiteX167" fmla="*/ 4273826 w 6318157"/>
                <a:gd name="connsiteY167" fmla="*/ 2168018 h 5303520"/>
                <a:gd name="connsiteX168" fmla="*/ 4201436 w 6318157"/>
                <a:gd name="connsiteY168" fmla="*/ 2152778 h 5303520"/>
                <a:gd name="connsiteX169" fmla="*/ 4178576 w 6318157"/>
                <a:gd name="connsiteY169" fmla="*/ 2070863 h 5303520"/>
                <a:gd name="connsiteX170" fmla="*/ 4087136 w 6318157"/>
                <a:gd name="connsiteY170" fmla="*/ 1998473 h 5303520"/>
                <a:gd name="connsiteX171" fmla="*/ 4016651 w 6318157"/>
                <a:gd name="connsiteY171" fmla="*/ 2011808 h 5303520"/>
                <a:gd name="connsiteX172" fmla="*/ 3909971 w 6318157"/>
                <a:gd name="connsiteY172" fmla="*/ 1973708 h 5303520"/>
                <a:gd name="connsiteX173" fmla="*/ 3671018 w 6318157"/>
                <a:gd name="connsiteY173" fmla="*/ 2001244 h 5303520"/>
                <a:gd name="connsiteX174" fmla="*/ 3641697 w 6318157"/>
                <a:gd name="connsiteY174" fmla="*/ 1677725 h 5303520"/>
                <a:gd name="connsiteX175" fmla="*/ 3458817 w 6318157"/>
                <a:gd name="connsiteY175" fmla="*/ 1526650 h 5303520"/>
                <a:gd name="connsiteX176" fmla="*/ 3593989 w 6318157"/>
                <a:gd name="connsiteY176" fmla="*/ 1343770 h 5303520"/>
                <a:gd name="connsiteX177" fmla="*/ 3601941 w 6318157"/>
                <a:gd name="connsiteY177" fmla="*/ 1097280 h 5303520"/>
                <a:gd name="connsiteX178" fmla="*/ 3148716 w 6318157"/>
                <a:gd name="connsiteY178" fmla="*/ 906448 h 5303520"/>
                <a:gd name="connsiteX179" fmla="*/ 2806810 w 6318157"/>
                <a:gd name="connsiteY179" fmla="*/ 834887 h 5303520"/>
                <a:gd name="connsiteX180" fmla="*/ 2600076 w 6318157"/>
                <a:gd name="connsiteY180" fmla="*/ 811033 h 5303520"/>
                <a:gd name="connsiteX181" fmla="*/ 2544417 w 6318157"/>
                <a:gd name="connsiteY181" fmla="*/ 580445 h 5303520"/>
                <a:gd name="connsiteX182" fmla="*/ 2464904 w 6318157"/>
                <a:gd name="connsiteY182" fmla="*/ 357808 h 5303520"/>
                <a:gd name="connsiteX183" fmla="*/ 2417196 w 6318157"/>
                <a:gd name="connsiteY183" fmla="*/ 230587 h 5303520"/>
                <a:gd name="connsiteX184" fmla="*/ 2496709 w 6318157"/>
                <a:gd name="connsiteY184" fmla="*/ 135172 h 5303520"/>
                <a:gd name="connsiteX0" fmla="*/ 2496709 w 6318157"/>
                <a:gd name="connsiteY0" fmla="*/ 135172 h 5303520"/>
                <a:gd name="connsiteX1" fmla="*/ 2393343 w 6318157"/>
                <a:gd name="connsiteY1" fmla="*/ 71561 h 5303520"/>
                <a:gd name="connsiteX2" fmla="*/ 2210463 w 6318157"/>
                <a:gd name="connsiteY2" fmla="*/ 79513 h 5303520"/>
                <a:gd name="connsiteX3" fmla="*/ 2059388 w 6318157"/>
                <a:gd name="connsiteY3" fmla="*/ 0 h 5303520"/>
                <a:gd name="connsiteX4" fmla="*/ 1908313 w 6318157"/>
                <a:gd name="connsiteY4" fmla="*/ 103367 h 5303520"/>
                <a:gd name="connsiteX5" fmla="*/ 1884459 w 6318157"/>
                <a:gd name="connsiteY5" fmla="*/ 310101 h 5303520"/>
                <a:gd name="connsiteX6" fmla="*/ 1773141 w 6318157"/>
                <a:gd name="connsiteY6" fmla="*/ 294198 h 5303520"/>
                <a:gd name="connsiteX7" fmla="*/ 1606163 w 6318157"/>
                <a:gd name="connsiteY7" fmla="*/ 318052 h 5303520"/>
                <a:gd name="connsiteX8" fmla="*/ 1391478 w 6318157"/>
                <a:gd name="connsiteY8" fmla="*/ 190831 h 5303520"/>
                <a:gd name="connsiteX9" fmla="*/ 1256306 w 6318157"/>
                <a:gd name="connsiteY9" fmla="*/ 190831 h 5303520"/>
                <a:gd name="connsiteX10" fmla="*/ 1208598 w 6318157"/>
                <a:gd name="connsiteY10" fmla="*/ 381662 h 5303520"/>
                <a:gd name="connsiteX11" fmla="*/ 1041621 w 6318157"/>
                <a:gd name="connsiteY11" fmla="*/ 548640 h 5303520"/>
                <a:gd name="connsiteX12" fmla="*/ 930303 w 6318157"/>
                <a:gd name="connsiteY12" fmla="*/ 628153 h 5303520"/>
                <a:gd name="connsiteX13" fmla="*/ 842838 w 6318157"/>
                <a:gd name="connsiteY13" fmla="*/ 572494 h 5303520"/>
                <a:gd name="connsiteX14" fmla="*/ 747423 w 6318157"/>
                <a:gd name="connsiteY14" fmla="*/ 755374 h 5303520"/>
                <a:gd name="connsiteX15" fmla="*/ 222636 w 6318157"/>
                <a:gd name="connsiteY15" fmla="*/ 930302 h 5303520"/>
                <a:gd name="connsiteX16" fmla="*/ 254442 w 6318157"/>
                <a:gd name="connsiteY16" fmla="*/ 1073426 h 5303520"/>
                <a:gd name="connsiteX17" fmla="*/ 302149 w 6318157"/>
                <a:gd name="connsiteY17" fmla="*/ 1256306 h 5303520"/>
                <a:gd name="connsiteX18" fmla="*/ 341906 w 6318157"/>
                <a:gd name="connsiteY18" fmla="*/ 1288111 h 5303520"/>
                <a:gd name="connsiteX19" fmla="*/ 508883 w 6318157"/>
                <a:gd name="connsiteY19" fmla="*/ 1319916 h 5303520"/>
                <a:gd name="connsiteX20" fmla="*/ 532737 w 6318157"/>
                <a:gd name="connsiteY20" fmla="*/ 1542553 h 5303520"/>
                <a:gd name="connsiteX21" fmla="*/ 930303 w 6318157"/>
                <a:gd name="connsiteY21" fmla="*/ 1717481 h 5303520"/>
                <a:gd name="connsiteX22" fmla="*/ 818984 w 6318157"/>
                <a:gd name="connsiteY22" fmla="*/ 1844702 h 5303520"/>
                <a:gd name="connsiteX23" fmla="*/ 644056 w 6318157"/>
                <a:gd name="connsiteY23" fmla="*/ 1828800 h 5303520"/>
                <a:gd name="connsiteX24" fmla="*/ 636104 w 6318157"/>
                <a:gd name="connsiteY24" fmla="*/ 2075290 h 5303520"/>
                <a:gd name="connsiteX25" fmla="*/ 755374 w 6318157"/>
                <a:gd name="connsiteY25" fmla="*/ 2178657 h 5303520"/>
                <a:gd name="connsiteX26" fmla="*/ 818984 w 6318157"/>
                <a:gd name="connsiteY26" fmla="*/ 2289975 h 5303520"/>
                <a:gd name="connsiteX27" fmla="*/ 818984 w 6318157"/>
                <a:gd name="connsiteY27" fmla="*/ 2329732 h 5303520"/>
                <a:gd name="connsiteX28" fmla="*/ 580445 w 6318157"/>
                <a:gd name="connsiteY28" fmla="*/ 2361537 h 5303520"/>
                <a:gd name="connsiteX29" fmla="*/ 485029 w 6318157"/>
                <a:gd name="connsiteY29" fmla="*/ 2393342 h 5303520"/>
                <a:gd name="connsiteX30" fmla="*/ 437322 w 6318157"/>
                <a:gd name="connsiteY30" fmla="*/ 2544417 h 5303520"/>
                <a:gd name="connsiteX31" fmla="*/ 238539 w 6318157"/>
                <a:gd name="connsiteY31" fmla="*/ 2615979 h 5303520"/>
                <a:gd name="connsiteX32" fmla="*/ 294198 w 6318157"/>
                <a:gd name="connsiteY32" fmla="*/ 2687541 h 5303520"/>
                <a:gd name="connsiteX33" fmla="*/ 405516 w 6318157"/>
                <a:gd name="connsiteY33" fmla="*/ 2727297 h 5303520"/>
                <a:gd name="connsiteX34" fmla="*/ 349857 w 6318157"/>
                <a:gd name="connsiteY34" fmla="*/ 2854518 h 5303520"/>
                <a:gd name="connsiteX35" fmla="*/ 206734 w 6318157"/>
                <a:gd name="connsiteY35" fmla="*/ 3021495 h 5303520"/>
                <a:gd name="connsiteX36" fmla="*/ 166977 w 6318157"/>
                <a:gd name="connsiteY36" fmla="*/ 3260034 h 5303520"/>
                <a:gd name="connsiteX37" fmla="*/ 103367 w 6318157"/>
                <a:gd name="connsiteY37" fmla="*/ 3450866 h 5303520"/>
                <a:gd name="connsiteX38" fmla="*/ 0 w 6318157"/>
                <a:gd name="connsiteY38" fmla="*/ 3570135 h 5303520"/>
                <a:gd name="connsiteX39" fmla="*/ 0 w 6318157"/>
                <a:gd name="connsiteY39" fmla="*/ 3649648 h 5303520"/>
                <a:gd name="connsiteX40" fmla="*/ 15903 w 6318157"/>
                <a:gd name="connsiteY40" fmla="*/ 3729161 h 5303520"/>
                <a:gd name="connsiteX41" fmla="*/ 127221 w 6318157"/>
                <a:gd name="connsiteY41" fmla="*/ 3745064 h 5303520"/>
                <a:gd name="connsiteX42" fmla="*/ 190831 w 6318157"/>
                <a:gd name="connsiteY42" fmla="*/ 3641697 h 5303520"/>
                <a:gd name="connsiteX43" fmla="*/ 326003 w 6318157"/>
                <a:gd name="connsiteY43" fmla="*/ 3586038 h 5303520"/>
                <a:gd name="connsiteX44" fmla="*/ 326003 w 6318157"/>
                <a:gd name="connsiteY44" fmla="*/ 3586038 h 5303520"/>
                <a:gd name="connsiteX45" fmla="*/ 445273 w 6318157"/>
                <a:gd name="connsiteY45" fmla="*/ 3705307 h 5303520"/>
                <a:gd name="connsiteX46" fmla="*/ 413468 w 6318157"/>
                <a:gd name="connsiteY46" fmla="*/ 3760967 h 5303520"/>
                <a:gd name="connsiteX47" fmla="*/ 357809 w 6318157"/>
                <a:gd name="connsiteY47" fmla="*/ 4174434 h 5303520"/>
                <a:gd name="connsiteX48" fmla="*/ 556591 w 6318157"/>
                <a:gd name="connsiteY48" fmla="*/ 3991554 h 5303520"/>
                <a:gd name="connsiteX49" fmla="*/ 620202 w 6318157"/>
                <a:gd name="connsiteY49" fmla="*/ 4023360 h 5303520"/>
                <a:gd name="connsiteX50" fmla="*/ 723569 w 6318157"/>
                <a:gd name="connsiteY50" fmla="*/ 4039262 h 5303520"/>
                <a:gd name="connsiteX51" fmla="*/ 795130 w 6318157"/>
                <a:gd name="connsiteY51" fmla="*/ 4150581 h 5303520"/>
                <a:gd name="connsiteX52" fmla="*/ 1025718 w 6318157"/>
                <a:gd name="connsiteY52" fmla="*/ 4253947 h 5303520"/>
                <a:gd name="connsiteX53" fmla="*/ 1176793 w 6318157"/>
                <a:gd name="connsiteY53" fmla="*/ 4500438 h 5303520"/>
                <a:gd name="connsiteX54" fmla="*/ 1144988 w 6318157"/>
                <a:gd name="connsiteY54" fmla="*/ 4595854 h 5303520"/>
                <a:gd name="connsiteX55" fmla="*/ 1614115 w 6318157"/>
                <a:gd name="connsiteY55" fmla="*/ 4842344 h 5303520"/>
                <a:gd name="connsiteX56" fmla="*/ 1614115 w 6318157"/>
                <a:gd name="connsiteY56" fmla="*/ 4993419 h 5303520"/>
                <a:gd name="connsiteX57" fmla="*/ 1614115 w 6318157"/>
                <a:gd name="connsiteY57" fmla="*/ 5128591 h 5303520"/>
                <a:gd name="connsiteX58" fmla="*/ 1653871 w 6318157"/>
                <a:gd name="connsiteY58" fmla="*/ 5255812 h 5303520"/>
                <a:gd name="connsiteX59" fmla="*/ 1844703 w 6318157"/>
                <a:gd name="connsiteY59" fmla="*/ 5303520 h 5303520"/>
                <a:gd name="connsiteX60" fmla="*/ 1844703 w 6318157"/>
                <a:gd name="connsiteY60" fmla="*/ 5303520 h 5303520"/>
                <a:gd name="connsiteX61" fmla="*/ 1971923 w 6318157"/>
                <a:gd name="connsiteY61" fmla="*/ 5247861 h 5303520"/>
                <a:gd name="connsiteX62" fmla="*/ 2115047 w 6318157"/>
                <a:gd name="connsiteY62" fmla="*/ 5239909 h 5303520"/>
                <a:gd name="connsiteX63" fmla="*/ 2170706 w 6318157"/>
                <a:gd name="connsiteY63" fmla="*/ 5144494 h 5303520"/>
                <a:gd name="connsiteX64" fmla="*/ 2083242 w 6318157"/>
                <a:gd name="connsiteY64" fmla="*/ 5080883 h 5303520"/>
                <a:gd name="connsiteX65" fmla="*/ 2011680 w 6318157"/>
                <a:gd name="connsiteY65" fmla="*/ 5033175 h 5303520"/>
                <a:gd name="connsiteX66" fmla="*/ 1932167 w 6318157"/>
                <a:gd name="connsiteY66" fmla="*/ 4937760 h 5303520"/>
                <a:gd name="connsiteX67" fmla="*/ 1884459 w 6318157"/>
                <a:gd name="connsiteY67" fmla="*/ 4834393 h 5303520"/>
                <a:gd name="connsiteX68" fmla="*/ 1940118 w 6318157"/>
                <a:gd name="connsiteY68" fmla="*/ 4770782 h 5303520"/>
                <a:gd name="connsiteX69" fmla="*/ 2226365 w 6318157"/>
                <a:gd name="connsiteY69" fmla="*/ 4683318 h 5303520"/>
                <a:gd name="connsiteX70" fmla="*/ 2313829 w 6318157"/>
                <a:gd name="connsiteY70" fmla="*/ 4707172 h 5303520"/>
                <a:gd name="connsiteX71" fmla="*/ 2449002 w 6318157"/>
                <a:gd name="connsiteY71" fmla="*/ 4731026 h 5303520"/>
                <a:gd name="connsiteX72" fmla="*/ 2504661 w 6318157"/>
                <a:gd name="connsiteY72" fmla="*/ 4826441 h 5303520"/>
                <a:gd name="connsiteX73" fmla="*/ 2584174 w 6318157"/>
                <a:gd name="connsiteY73" fmla="*/ 4818490 h 5303520"/>
                <a:gd name="connsiteX74" fmla="*/ 2798859 w 6318157"/>
                <a:gd name="connsiteY74" fmla="*/ 4818490 h 5303520"/>
                <a:gd name="connsiteX75" fmla="*/ 2934031 w 6318157"/>
                <a:gd name="connsiteY75" fmla="*/ 4945711 h 5303520"/>
                <a:gd name="connsiteX76" fmla="*/ 2910177 w 6318157"/>
                <a:gd name="connsiteY76" fmla="*/ 5136542 h 5303520"/>
                <a:gd name="connsiteX77" fmla="*/ 2981739 w 6318157"/>
                <a:gd name="connsiteY77" fmla="*/ 5080883 h 5303520"/>
                <a:gd name="connsiteX78" fmla="*/ 3101009 w 6318157"/>
                <a:gd name="connsiteY78" fmla="*/ 5144494 h 5303520"/>
                <a:gd name="connsiteX79" fmla="*/ 3164619 w 6318157"/>
                <a:gd name="connsiteY79" fmla="*/ 4842344 h 5303520"/>
                <a:gd name="connsiteX80" fmla="*/ 3116911 w 6318157"/>
                <a:gd name="connsiteY80" fmla="*/ 4476584 h 5303520"/>
                <a:gd name="connsiteX81" fmla="*/ 3156668 w 6318157"/>
                <a:gd name="connsiteY81" fmla="*/ 4365266 h 5303520"/>
                <a:gd name="connsiteX82" fmla="*/ 3323645 w 6318157"/>
                <a:gd name="connsiteY82" fmla="*/ 4301655 h 5303520"/>
                <a:gd name="connsiteX83" fmla="*/ 3482671 w 6318157"/>
                <a:gd name="connsiteY83" fmla="*/ 4253947 h 5303520"/>
                <a:gd name="connsiteX84" fmla="*/ 3570136 w 6318157"/>
                <a:gd name="connsiteY84" fmla="*/ 4333461 h 5303520"/>
                <a:gd name="connsiteX85" fmla="*/ 3530379 w 6318157"/>
                <a:gd name="connsiteY85" fmla="*/ 4444779 h 5303520"/>
                <a:gd name="connsiteX86" fmla="*/ 3546282 w 6318157"/>
                <a:gd name="connsiteY86" fmla="*/ 4548146 h 5303520"/>
                <a:gd name="connsiteX87" fmla="*/ 3609892 w 6318157"/>
                <a:gd name="connsiteY87" fmla="*/ 4603805 h 5303520"/>
                <a:gd name="connsiteX88" fmla="*/ 3673503 w 6318157"/>
                <a:gd name="connsiteY88" fmla="*/ 4611756 h 5303520"/>
                <a:gd name="connsiteX89" fmla="*/ 3745064 w 6318157"/>
                <a:gd name="connsiteY89" fmla="*/ 4746928 h 5303520"/>
                <a:gd name="connsiteX90" fmla="*/ 4071068 w 6318157"/>
                <a:gd name="connsiteY90" fmla="*/ 4691269 h 5303520"/>
                <a:gd name="connsiteX91" fmla="*/ 4397071 w 6318157"/>
                <a:gd name="connsiteY91" fmla="*/ 4659464 h 5303520"/>
                <a:gd name="connsiteX92" fmla="*/ 4436828 w 6318157"/>
                <a:gd name="connsiteY92" fmla="*/ 4762831 h 5303520"/>
                <a:gd name="connsiteX93" fmla="*/ 4500438 w 6318157"/>
                <a:gd name="connsiteY93" fmla="*/ 4731026 h 5303520"/>
                <a:gd name="connsiteX94" fmla="*/ 4595854 w 6318157"/>
                <a:gd name="connsiteY94" fmla="*/ 4659464 h 5303520"/>
                <a:gd name="connsiteX95" fmla="*/ 4659464 w 6318157"/>
                <a:gd name="connsiteY95" fmla="*/ 4500438 h 5303520"/>
                <a:gd name="connsiteX96" fmla="*/ 4683318 w 6318157"/>
                <a:gd name="connsiteY96" fmla="*/ 4277801 h 5303520"/>
                <a:gd name="connsiteX97" fmla="*/ 4516341 w 6318157"/>
                <a:gd name="connsiteY97" fmla="*/ 4222142 h 5303520"/>
                <a:gd name="connsiteX98" fmla="*/ 4548146 w 6318157"/>
                <a:gd name="connsiteY98" fmla="*/ 4047214 h 5303520"/>
                <a:gd name="connsiteX99" fmla="*/ 4619708 w 6318157"/>
                <a:gd name="connsiteY99" fmla="*/ 3991554 h 5303520"/>
                <a:gd name="connsiteX100" fmla="*/ 4738977 w 6318157"/>
                <a:gd name="connsiteY100" fmla="*/ 3856382 h 5303520"/>
                <a:gd name="connsiteX101" fmla="*/ 4826442 w 6318157"/>
                <a:gd name="connsiteY101" fmla="*/ 3737113 h 5303520"/>
                <a:gd name="connsiteX102" fmla="*/ 4929809 w 6318157"/>
                <a:gd name="connsiteY102" fmla="*/ 3824577 h 5303520"/>
                <a:gd name="connsiteX103" fmla="*/ 4921857 w 6318157"/>
                <a:gd name="connsiteY103" fmla="*/ 3991554 h 5303520"/>
                <a:gd name="connsiteX104" fmla="*/ 4977516 w 6318157"/>
                <a:gd name="connsiteY104" fmla="*/ 4015408 h 5303520"/>
                <a:gd name="connsiteX105" fmla="*/ 5025224 w 6318157"/>
                <a:gd name="connsiteY105" fmla="*/ 3919993 h 5303520"/>
                <a:gd name="connsiteX106" fmla="*/ 5072932 w 6318157"/>
                <a:gd name="connsiteY106" fmla="*/ 3919993 h 5303520"/>
                <a:gd name="connsiteX107" fmla="*/ 5144494 w 6318157"/>
                <a:gd name="connsiteY107" fmla="*/ 3816626 h 5303520"/>
                <a:gd name="connsiteX108" fmla="*/ 5160396 w 6318157"/>
                <a:gd name="connsiteY108" fmla="*/ 3745064 h 5303520"/>
                <a:gd name="connsiteX109" fmla="*/ 5390984 w 6318157"/>
                <a:gd name="connsiteY109" fmla="*/ 3697356 h 5303520"/>
                <a:gd name="connsiteX110" fmla="*/ 5486400 w 6318157"/>
                <a:gd name="connsiteY110" fmla="*/ 3593989 h 5303520"/>
                <a:gd name="connsiteX111" fmla="*/ 5390984 w 6318157"/>
                <a:gd name="connsiteY111" fmla="*/ 3530379 h 5303520"/>
                <a:gd name="connsiteX112" fmla="*/ 5343276 w 6318157"/>
                <a:gd name="connsiteY112" fmla="*/ 3291840 h 5303520"/>
                <a:gd name="connsiteX113" fmla="*/ 5478449 w 6318157"/>
                <a:gd name="connsiteY113" fmla="*/ 3021495 h 5303520"/>
                <a:gd name="connsiteX114" fmla="*/ 5820355 w 6318157"/>
                <a:gd name="connsiteY114" fmla="*/ 2949934 h 5303520"/>
                <a:gd name="connsiteX115" fmla="*/ 6020959 w 6318157"/>
                <a:gd name="connsiteY115" fmla="*/ 2817743 h 5303520"/>
                <a:gd name="connsiteX116" fmla="*/ 6058811 w 6318157"/>
                <a:gd name="connsiteY116" fmla="*/ 2840189 h 5303520"/>
                <a:gd name="connsiteX117" fmla="*/ 6114056 w 6318157"/>
                <a:gd name="connsiteY117" fmla="*/ 2819234 h 5303520"/>
                <a:gd name="connsiteX118" fmla="*/ 6152156 w 6318157"/>
                <a:gd name="connsiteY118" fmla="*/ 2849714 h 5303520"/>
                <a:gd name="connsiteX119" fmla="*/ 6260741 w 6318157"/>
                <a:gd name="connsiteY119" fmla="*/ 2828759 h 5303520"/>
                <a:gd name="connsiteX120" fmla="*/ 6292298 w 6318157"/>
                <a:gd name="connsiteY120" fmla="*/ 2839444 h 5303520"/>
                <a:gd name="connsiteX121" fmla="*/ 6304556 w 6318157"/>
                <a:gd name="connsiteY121" fmla="*/ 2798279 h 5303520"/>
                <a:gd name="connsiteX122" fmla="*/ 6306461 w 6318157"/>
                <a:gd name="connsiteY122" fmla="*/ 2769704 h 5303520"/>
                <a:gd name="connsiteX123" fmla="*/ 6317891 w 6318157"/>
                <a:gd name="connsiteY123" fmla="*/ 2758274 h 5303520"/>
                <a:gd name="connsiteX124" fmla="*/ 6268361 w 6318157"/>
                <a:gd name="connsiteY124" fmla="*/ 2735414 h 5303520"/>
                <a:gd name="connsiteX125" fmla="*/ 6220736 w 6318157"/>
                <a:gd name="connsiteY125" fmla="*/ 2503749 h 5303520"/>
                <a:gd name="connsiteX126" fmla="*/ 6169301 w 6318157"/>
                <a:gd name="connsiteY126" fmla="*/ 2529968 h 5303520"/>
                <a:gd name="connsiteX127" fmla="*/ 6119771 w 6318157"/>
                <a:gd name="connsiteY127" fmla="*/ 2493479 h 5303520"/>
                <a:gd name="connsiteX128" fmla="*/ 6051191 w 6318157"/>
                <a:gd name="connsiteY128" fmla="*/ 2478533 h 5303520"/>
                <a:gd name="connsiteX129" fmla="*/ 6053096 w 6318157"/>
                <a:gd name="connsiteY129" fmla="*/ 2394713 h 5303520"/>
                <a:gd name="connsiteX130" fmla="*/ 6027337 w 6318157"/>
                <a:gd name="connsiteY130" fmla="*/ 2429537 h 5303520"/>
                <a:gd name="connsiteX131" fmla="*/ 5994041 w 6318157"/>
                <a:gd name="connsiteY131" fmla="*/ 2371853 h 5303520"/>
                <a:gd name="connsiteX132" fmla="*/ 5976896 w 6318157"/>
                <a:gd name="connsiteY132" fmla="*/ 2232788 h 5303520"/>
                <a:gd name="connsiteX133" fmla="*/ 5915936 w 6318157"/>
                <a:gd name="connsiteY133" fmla="*/ 2234693 h 5303520"/>
                <a:gd name="connsiteX134" fmla="*/ 5892910 w 6318157"/>
                <a:gd name="connsiteY134" fmla="*/ 2169877 h 5303520"/>
                <a:gd name="connsiteX135" fmla="*/ 5813066 w 6318157"/>
                <a:gd name="connsiteY135" fmla="*/ 2200403 h 5303520"/>
                <a:gd name="connsiteX136" fmla="*/ 5752106 w 6318157"/>
                <a:gd name="connsiteY136" fmla="*/ 2166113 h 5303520"/>
                <a:gd name="connsiteX137" fmla="*/ 5719721 w 6318157"/>
                <a:gd name="connsiteY137" fmla="*/ 2187068 h 5303520"/>
                <a:gd name="connsiteX138" fmla="*/ 5653046 w 6318157"/>
                <a:gd name="connsiteY138" fmla="*/ 2169923 h 5303520"/>
                <a:gd name="connsiteX139" fmla="*/ 5677231 w 6318157"/>
                <a:gd name="connsiteY139" fmla="*/ 2146852 h 5303520"/>
                <a:gd name="connsiteX140" fmla="*/ 5628281 w 6318157"/>
                <a:gd name="connsiteY140" fmla="*/ 2105153 h 5303520"/>
                <a:gd name="connsiteX141" fmla="*/ 5488388 w 6318157"/>
                <a:gd name="connsiteY141" fmla="*/ 2108421 h 5303520"/>
                <a:gd name="connsiteX142" fmla="*/ 5453021 w 6318157"/>
                <a:gd name="connsiteY142" fmla="*/ 2187068 h 5303520"/>
                <a:gd name="connsiteX143" fmla="*/ 5472071 w 6318157"/>
                <a:gd name="connsiteY143" fmla="*/ 2234693 h 5303520"/>
                <a:gd name="connsiteX144" fmla="*/ 5422541 w 6318157"/>
                <a:gd name="connsiteY144" fmla="*/ 2248028 h 5303520"/>
                <a:gd name="connsiteX145" fmla="*/ 5451116 w 6318157"/>
                <a:gd name="connsiteY145" fmla="*/ 2293748 h 5303520"/>
                <a:gd name="connsiteX146" fmla="*/ 5516631 w 6318157"/>
                <a:gd name="connsiteY146" fmla="*/ 2288402 h 5303520"/>
                <a:gd name="connsiteX147" fmla="*/ 5523506 w 6318157"/>
                <a:gd name="connsiteY147" fmla="*/ 2339468 h 5303520"/>
                <a:gd name="connsiteX148" fmla="*/ 5399681 w 6318157"/>
                <a:gd name="connsiteY148" fmla="*/ 2505203 h 5303520"/>
                <a:gd name="connsiteX149" fmla="*/ 5360918 w 6318157"/>
                <a:gd name="connsiteY149" fmla="*/ 2654079 h 5303520"/>
                <a:gd name="connsiteX150" fmla="*/ 5346341 w 6318157"/>
                <a:gd name="connsiteY150" fmla="*/ 2575688 h 5303520"/>
                <a:gd name="connsiteX151" fmla="*/ 5304431 w 6318157"/>
                <a:gd name="connsiteY151" fmla="*/ 2575688 h 5303520"/>
                <a:gd name="connsiteX152" fmla="*/ 5273951 w 6318157"/>
                <a:gd name="connsiteY152" fmla="*/ 2518538 h 5303520"/>
                <a:gd name="connsiteX153" fmla="*/ 5203714 w 6318157"/>
                <a:gd name="connsiteY153" fmla="*/ 2560982 h 5303520"/>
                <a:gd name="connsiteX154" fmla="*/ 5070116 w 6318157"/>
                <a:gd name="connsiteY154" fmla="*/ 2501393 h 5303520"/>
                <a:gd name="connsiteX155" fmla="*/ 4991763 w 6318157"/>
                <a:gd name="connsiteY155" fmla="*/ 2533567 h 5303520"/>
                <a:gd name="connsiteX156" fmla="*/ 4904381 w 6318157"/>
                <a:gd name="connsiteY156" fmla="*/ 2524253 h 5303520"/>
                <a:gd name="connsiteX157" fmla="*/ 4875806 w 6318157"/>
                <a:gd name="connsiteY157" fmla="*/ 2455673 h 5303520"/>
                <a:gd name="connsiteX158" fmla="*/ 4803416 w 6318157"/>
                <a:gd name="connsiteY158" fmla="*/ 2444243 h 5303520"/>
                <a:gd name="connsiteX159" fmla="*/ 4822466 w 6318157"/>
                <a:gd name="connsiteY159" fmla="*/ 2369948 h 5303520"/>
                <a:gd name="connsiteX160" fmla="*/ 4731026 w 6318157"/>
                <a:gd name="connsiteY160" fmla="*/ 2301368 h 5303520"/>
                <a:gd name="connsiteX161" fmla="*/ 4699221 w 6318157"/>
                <a:gd name="connsiteY161" fmla="*/ 2324348 h 5303520"/>
                <a:gd name="connsiteX162" fmla="*/ 4637681 w 6318157"/>
                <a:gd name="connsiteY162" fmla="*/ 2288033 h 5303520"/>
                <a:gd name="connsiteX163" fmla="*/ 4660541 w 6318157"/>
                <a:gd name="connsiteY163" fmla="*/ 2213738 h 5303520"/>
                <a:gd name="connsiteX164" fmla="*/ 4433846 w 6318157"/>
                <a:gd name="connsiteY164" fmla="*/ 2230883 h 5303520"/>
                <a:gd name="connsiteX165" fmla="*/ 4373134 w 6318157"/>
                <a:gd name="connsiteY165" fmla="*/ 2212036 h 5303520"/>
                <a:gd name="connsiteX166" fmla="*/ 4323356 w 6318157"/>
                <a:gd name="connsiteY166" fmla="*/ 2248028 h 5303520"/>
                <a:gd name="connsiteX167" fmla="*/ 4273826 w 6318157"/>
                <a:gd name="connsiteY167" fmla="*/ 2168018 h 5303520"/>
                <a:gd name="connsiteX168" fmla="*/ 4201436 w 6318157"/>
                <a:gd name="connsiteY168" fmla="*/ 2152778 h 5303520"/>
                <a:gd name="connsiteX169" fmla="*/ 4178576 w 6318157"/>
                <a:gd name="connsiteY169" fmla="*/ 2070863 h 5303520"/>
                <a:gd name="connsiteX170" fmla="*/ 4087136 w 6318157"/>
                <a:gd name="connsiteY170" fmla="*/ 1998473 h 5303520"/>
                <a:gd name="connsiteX171" fmla="*/ 4016651 w 6318157"/>
                <a:gd name="connsiteY171" fmla="*/ 2011808 h 5303520"/>
                <a:gd name="connsiteX172" fmla="*/ 3909971 w 6318157"/>
                <a:gd name="connsiteY172" fmla="*/ 1973708 h 5303520"/>
                <a:gd name="connsiteX173" fmla="*/ 3843296 w 6318157"/>
                <a:gd name="connsiteY173" fmla="*/ 2013713 h 5303520"/>
                <a:gd name="connsiteX174" fmla="*/ 3671018 w 6318157"/>
                <a:gd name="connsiteY174" fmla="*/ 2001244 h 5303520"/>
                <a:gd name="connsiteX175" fmla="*/ 3641697 w 6318157"/>
                <a:gd name="connsiteY175" fmla="*/ 1677725 h 5303520"/>
                <a:gd name="connsiteX176" fmla="*/ 3458817 w 6318157"/>
                <a:gd name="connsiteY176" fmla="*/ 1526650 h 5303520"/>
                <a:gd name="connsiteX177" fmla="*/ 3593989 w 6318157"/>
                <a:gd name="connsiteY177" fmla="*/ 1343770 h 5303520"/>
                <a:gd name="connsiteX178" fmla="*/ 3601941 w 6318157"/>
                <a:gd name="connsiteY178" fmla="*/ 1097280 h 5303520"/>
                <a:gd name="connsiteX179" fmla="*/ 3148716 w 6318157"/>
                <a:gd name="connsiteY179" fmla="*/ 906448 h 5303520"/>
                <a:gd name="connsiteX180" fmla="*/ 2806810 w 6318157"/>
                <a:gd name="connsiteY180" fmla="*/ 834887 h 5303520"/>
                <a:gd name="connsiteX181" fmla="*/ 2600076 w 6318157"/>
                <a:gd name="connsiteY181" fmla="*/ 811033 h 5303520"/>
                <a:gd name="connsiteX182" fmla="*/ 2544417 w 6318157"/>
                <a:gd name="connsiteY182" fmla="*/ 580445 h 5303520"/>
                <a:gd name="connsiteX183" fmla="*/ 2464904 w 6318157"/>
                <a:gd name="connsiteY183" fmla="*/ 357808 h 5303520"/>
                <a:gd name="connsiteX184" fmla="*/ 2417196 w 6318157"/>
                <a:gd name="connsiteY184" fmla="*/ 230587 h 5303520"/>
                <a:gd name="connsiteX185" fmla="*/ 2496709 w 6318157"/>
                <a:gd name="connsiteY185" fmla="*/ 135172 h 5303520"/>
                <a:gd name="connsiteX0" fmla="*/ 2496709 w 6318157"/>
                <a:gd name="connsiteY0" fmla="*/ 135172 h 5303520"/>
                <a:gd name="connsiteX1" fmla="*/ 2393343 w 6318157"/>
                <a:gd name="connsiteY1" fmla="*/ 71561 h 5303520"/>
                <a:gd name="connsiteX2" fmla="*/ 2210463 w 6318157"/>
                <a:gd name="connsiteY2" fmla="*/ 79513 h 5303520"/>
                <a:gd name="connsiteX3" fmla="*/ 2059388 w 6318157"/>
                <a:gd name="connsiteY3" fmla="*/ 0 h 5303520"/>
                <a:gd name="connsiteX4" fmla="*/ 1908313 w 6318157"/>
                <a:gd name="connsiteY4" fmla="*/ 103367 h 5303520"/>
                <a:gd name="connsiteX5" fmla="*/ 1884459 w 6318157"/>
                <a:gd name="connsiteY5" fmla="*/ 310101 h 5303520"/>
                <a:gd name="connsiteX6" fmla="*/ 1773141 w 6318157"/>
                <a:gd name="connsiteY6" fmla="*/ 294198 h 5303520"/>
                <a:gd name="connsiteX7" fmla="*/ 1606163 w 6318157"/>
                <a:gd name="connsiteY7" fmla="*/ 318052 h 5303520"/>
                <a:gd name="connsiteX8" fmla="*/ 1391478 w 6318157"/>
                <a:gd name="connsiteY8" fmla="*/ 190831 h 5303520"/>
                <a:gd name="connsiteX9" fmla="*/ 1256306 w 6318157"/>
                <a:gd name="connsiteY9" fmla="*/ 190831 h 5303520"/>
                <a:gd name="connsiteX10" fmla="*/ 1208598 w 6318157"/>
                <a:gd name="connsiteY10" fmla="*/ 381662 h 5303520"/>
                <a:gd name="connsiteX11" fmla="*/ 1041621 w 6318157"/>
                <a:gd name="connsiteY11" fmla="*/ 548640 h 5303520"/>
                <a:gd name="connsiteX12" fmla="*/ 930303 w 6318157"/>
                <a:gd name="connsiteY12" fmla="*/ 628153 h 5303520"/>
                <a:gd name="connsiteX13" fmla="*/ 842838 w 6318157"/>
                <a:gd name="connsiteY13" fmla="*/ 572494 h 5303520"/>
                <a:gd name="connsiteX14" fmla="*/ 747423 w 6318157"/>
                <a:gd name="connsiteY14" fmla="*/ 755374 h 5303520"/>
                <a:gd name="connsiteX15" fmla="*/ 222636 w 6318157"/>
                <a:gd name="connsiteY15" fmla="*/ 930302 h 5303520"/>
                <a:gd name="connsiteX16" fmla="*/ 254442 w 6318157"/>
                <a:gd name="connsiteY16" fmla="*/ 1073426 h 5303520"/>
                <a:gd name="connsiteX17" fmla="*/ 302149 w 6318157"/>
                <a:gd name="connsiteY17" fmla="*/ 1256306 h 5303520"/>
                <a:gd name="connsiteX18" fmla="*/ 341906 w 6318157"/>
                <a:gd name="connsiteY18" fmla="*/ 1288111 h 5303520"/>
                <a:gd name="connsiteX19" fmla="*/ 508883 w 6318157"/>
                <a:gd name="connsiteY19" fmla="*/ 1319916 h 5303520"/>
                <a:gd name="connsiteX20" fmla="*/ 532737 w 6318157"/>
                <a:gd name="connsiteY20" fmla="*/ 1542553 h 5303520"/>
                <a:gd name="connsiteX21" fmla="*/ 930303 w 6318157"/>
                <a:gd name="connsiteY21" fmla="*/ 1717481 h 5303520"/>
                <a:gd name="connsiteX22" fmla="*/ 818984 w 6318157"/>
                <a:gd name="connsiteY22" fmla="*/ 1844702 h 5303520"/>
                <a:gd name="connsiteX23" fmla="*/ 644056 w 6318157"/>
                <a:gd name="connsiteY23" fmla="*/ 1828800 h 5303520"/>
                <a:gd name="connsiteX24" fmla="*/ 636104 w 6318157"/>
                <a:gd name="connsiteY24" fmla="*/ 2075290 h 5303520"/>
                <a:gd name="connsiteX25" fmla="*/ 755374 w 6318157"/>
                <a:gd name="connsiteY25" fmla="*/ 2178657 h 5303520"/>
                <a:gd name="connsiteX26" fmla="*/ 818984 w 6318157"/>
                <a:gd name="connsiteY26" fmla="*/ 2289975 h 5303520"/>
                <a:gd name="connsiteX27" fmla="*/ 818984 w 6318157"/>
                <a:gd name="connsiteY27" fmla="*/ 2329732 h 5303520"/>
                <a:gd name="connsiteX28" fmla="*/ 580445 w 6318157"/>
                <a:gd name="connsiteY28" fmla="*/ 2361537 h 5303520"/>
                <a:gd name="connsiteX29" fmla="*/ 485029 w 6318157"/>
                <a:gd name="connsiteY29" fmla="*/ 2393342 h 5303520"/>
                <a:gd name="connsiteX30" fmla="*/ 437322 w 6318157"/>
                <a:gd name="connsiteY30" fmla="*/ 2544417 h 5303520"/>
                <a:gd name="connsiteX31" fmla="*/ 238539 w 6318157"/>
                <a:gd name="connsiteY31" fmla="*/ 2615979 h 5303520"/>
                <a:gd name="connsiteX32" fmla="*/ 294198 w 6318157"/>
                <a:gd name="connsiteY32" fmla="*/ 2687541 h 5303520"/>
                <a:gd name="connsiteX33" fmla="*/ 405516 w 6318157"/>
                <a:gd name="connsiteY33" fmla="*/ 2727297 h 5303520"/>
                <a:gd name="connsiteX34" fmla="*/ 349857 w 6318157"/>
                <a:gd name="connsiteY34" fmla="*/ 2854518 h 5303520"/>
                <a:gd name="connsiteX35" fmla="*/ 206734 w 6318157"/>
                <a:gd name="connsiteY35" fmla="*/ 3021495 h 5303520"/>
                <a:gd name="connsiteX36" fmla="*/ 166977 w 6318157"/>
                <a:gd name="connsiteY36" fmla="*/ 3260034 h 5303520"/>
                <a:gd name="connsiteX37" fmla="*/ 103367 w 6318157"/>
                <a:gd name="connsiteY37" fmla="*/ 3450866 h 5303520"/>
                <a:gd name="connsiteX38" fmla="*/ 0 w 6318157"/>
                <a:gd name="connsiteY38" fmla="*/ 3570135 h 5303520"/>
                <a:gd name="connsiteX39" fmla="*/ 0 w 6318157"/>
                <a:gd name="connsiteY39" fmla="*/ 3649648 h 5303520"/>
                <a:gd name="connsiteX40" fmla="*/ 15903 w 6318157"/>
                <a:gd name="connsiteY40" fmla="*/ 3729161 h 5303520"/>
                <a:gd name="connsiteX41" fmla="*/ 127221 w 6318157"/>
                <a:gd name="connsiteY41" fmla="*/ 3745064 h 5303520"/>
                <a:gd name="connsiteX42" fmla="*/ 190831 w 6318157"/>
                <a:gd name="connsiteY42" fmla="*/ 3641697 h 5303520"/>
                <a:gd name="connsiteX43" fmla="*/ 326003 w 6318157"/>
                <a:gd name="connsiteY43" fmla="*/ 3586038 h 5303520"/>
                <a:gd name="connsiteX44" fmla="*/ 326003 w 6318157"/>
                <a:gd name="connsiteY44" fmla="*/ 3586038 h 5303520"/>
                <a:gd name="connsiteX45" fmla="*/ 445273 w 6318157"/>
                <a:gd name="connsiteY45" fmla="*/ 3705307 h 5303520"/>
                <a:gd name="connsiteX46" fmla="*/ 413468 w 6318157"/>
                <a:gd name="connsiteY46" fmla="*/ 3760967 h 5303520"/>
                <a:gd name="connsiteX47" fmla="*/ 357809 w 6318157"/>
                <a:gd name="connsiteY47" fmla="*/ 4174434 h 5303520"/>
                <a:gd name="connsiteX48" fmla="*/ 556591 w 6318157"/>
                <a:gd name="connsiteY48" fmla="*/ 3991554 h 5303520"/>
                <a:gd name="connsiteX49" fmla="*/ 620202 w 6318157"/>
                <a:gd name="connsiteY49" fmla="*/ 4023360 h 5303520"/>
                <a:gd name="connsiteX50" fmla="*/ 723569 w 6318157"/>
                <a:gd name="connsiteY50" fmla="*/ 4039262 h 5303520"/>
                <a:gd name="connsiteX51" fmla="*/ 795130 w 6318157"/>
                <a:gd name="connsiteY51" fmla="*/ 4150581 h 5303520"/>
                <a:gd name="connsiteX52" fmla="*/ 1025718 w 6318157"/>
                <a:gd name="connsiteY52" fmla="*/ 4253947 h 5303520"/>
                <a:gd name="connsiteX53" fmla="*/ 1176793 w 6318157"/>
                <a:gd name="connsiteY53" fmla="*/ 4500438 h 5303520"/>
                <a:gd name="connsiteX54" fmla="*/ 1144988 w 6318157"/>
                <a:gd name="connsiteY54" fmla="*/ 4595854 h 5303520"/>
                <a:gd name="connsiteX55" fmla="*/ 1614115 w 6318157"/>
                <a:gd name="connsiteY55" fmla="*/ 4842344 h 5303520"/>
                <a:gd name="connsiteX56" fmla="*/ 1614115 w 6318157"/>
                <a:gd name="connsiteY56" fmla="*/ 4993419 h 5303520"/>
                <a:gd name="connsiteX57" fmla="*/ 1614115 w 6318157"/>
                <a:gd name="connsiteY57" fmla="*/ 5128591 h 5303520"/>
                <a:gd name="connsiteX58" fmla="*/ 1653871 w 6318157"/>
                <a:gd name="connsiteY58" fmla="*/ 5255812 h 5303520"/>
                <a:gd name="connsiteX59" fmla="*/ 1844703 w 6318157"/>
                <a:gd name="connsiteY59" fmla="*/ 5303520 h 5303520"/>
                <a:gd name="connsiteX60" fmla="*/ 1844703 w 6318157"/>
                <a:gd name="connsiteY60" fmla="*/ 5303520 h 5303520"/>
                <a:gd name="connsiteX61" fmla="*/ 1971923 w 6318157"/>
                <a:gd name="connsiteY61" fmla="*/ 5247861 h 5303520"/>
                <a:gd name="connsiteX62" fmla="*/ 2115047 w 6318157"/>
                <a:gd name="connsiteY62" fmla="*/ 5239909 h 5303520"/>
                <a:gd name="connsiteX63" fmla="*/ 2170706 w 6318157"/>
                <a:gd name="connsiteY63" fmla="*/ 5144494 h 5303520"/>
                <a:gd name="connsiteX64" fmla="*/ 2083242 w 6318157"/>
                <a:gd name="connsiteY64" fmla="*/ 5080883 h 5303520"/>
                <a:gd name="connsiteX65" fmla="*/ 2011680 w 6318157"/>
                <a:gd name="connsiteY65" fmla="*/ 5033175 h 5303520"/>
                <a:gd name="connsiteX66" fmla="*/ 1932167 w 6318157"/>
                <a:gd name="connsiteY66" fmla="*/ 4937760 h 5303520"/>
                <a:gd name="connsiteX67" fmla="*/ 1884459 w 6318157"/>
                <a:gd name="connsiteY67" fmla="*/ 4834393 h 5303520"/>
                <a:gd name="connsiteX68" fmla="*/ 1940118 w 6318157"/>
                <a:gd name="connsiteY68" fmla="*/ 4770782 h 5303520"/>
                <a:gd name="connsiteX69" fmla="*/ 2226365 w 6318157"/>
                <a:gd name="connsiteY69" fmla="*/ 4683318 h 5303520"/>
                <a:gd name="connsiteX70" fmla="*/ 2313829 w 6318157"/>
                <a:gd name="connsiteY70" fmla="*/ 4707172 h 5303520"/>
                <a:gd name="connsiteX71" fmla="*/ 2449002 w 6318157"/>
                <a:gd name="connsiteY71" fmla="*/ 4731026 h 5303520"/>
                <a:gd name="connsiteX72" fmla="*/ 2504661 w 6318157"/>
                <a:gd name="connsiteY72" fmla="*/ 4826441 h 5303520"/>
                <a:gd name="connsiteX73" fmla="*/ 2584174 w 6318157"/>
                <a:gd name="connsiteY73" fmla="*/ 4818490 h 5303520"/>
                <a:gd name="connsiteX74" fmla="*/ 2798859 w 6318157"/>
                <a:gd name="connsiteY74" fmla="*/ 4818490 h 5303520"/>
                <a:gd name="connsiteX75" fmla="*/ 2934031 w 6318157"/>
                <a:gd name="connsiteY75" fmla="*/ 4945711 h 5303520"/>
                <a:gd name="connsiteX76" fmla="*/ 2910177 w 6318157"/>
                <a:gd name="connsiteY76" fmla="*/ 5136542 h 5303520"/>
                <a:gd name="connsiteX77" fmla="*/ 2981739 w 6318157"/>
                <a:gd name="connsiteY77" fmla="*/ 5080883 h 5303520"/>
                <a:gd name="connsiteX78" fmla="*/ 3101009 w 6318157"/>
                <a:gd name="connsiteY78" fmla="*/ 5144494 h 5303520"/>
                <a:gd name="connsiteX79" fmla="*/ 3164619 w 6318157"/>
                <a:gd name="connsiteY79" fmla="*/ 4842344 h 5303520"/>
                <a:gd name="connsiteX80" fmla="*/ 3116911 w 6318157"/>
                <a:gd name="connsiteY80" fmla="*/ 4476584 h 5303520"/>
                <a:gd name="connsiteX81" fmla="*/ 3156668 w 6318157"/>
                <a:gd name="connsiteY81" fmla="*/ 4365266 h 5303520"/>
                <a:gd name="connsiteX82" fmla="*/ 3323645 w 6318157"/>
                <a:gd name="connsiteY82" fmla="*/ 4301655 h 5303520"/>
                <a:gd name="connsiteX83" fmla="*/ 3482671 w 6318157"/>
                <a:gd name="connsiteY83" fmla="*/ 4253947 h 5303520"/>
                <a:gd name="connsiteX84" fmla="*/ 3570136 w 6318157"/>
                <a:gd name="connsiteY84" fmla="*/ 4333461 h 5303520"/>
                <a:gd name="connsiteX85" fmla="*/ 3530379 w 6318157"/>
                <a:gd name="connsiteY85" fmla="*/ 4444779 h 5303520"/>
                <a:gd name="connsiteX86" fmla="*/ 3546282 w 6318157"/>
                <a:gd name="connsiteY86" fmla="*/ 4548146 h 5303520"/>
                <a:gd name="connsiteX87" fmla="*/ 3609892 w 6318157"/>
                <a:gd name="connsiteY87" fmla="*/ 4603805 h 5303520"/>
                <a:gd name="connsiteX88" fmla="*/ 3673503 w 6318157"/>
                <a:gd name="connsiteY88" fmla="*/ 4611756 h 5303520"/>
                <a:gd name="connsiteX89" fmla="*/ 3745064 w 6318157"/>
                <a:gd name="connsiteY89" fmla="*/ 4746928 h 5303520"/>
                <a:gd name="connsiteX90" fmla="*/ 4071068 w 6318157"/>
                <a:gd name="connsiteY90" fmla="*/ 4691269 h 5303520"/>
                <a:gd name="connsiteX91" fmla="*/ 4397071 w 6318157"/>
                <a:gd name="connsiteY91" fmla="*/ 4659464 h 5303520"/>
                <a:gd name="connsiteX92" fmla="*/ 4436828 w 6318157"/>
                <a:gd name="connsiteY92" fmla="*/ 4762831 h 5303520"/>
                <a:gd name="connsiteX93" fmla="*/ 4500438 w 6318157"/>
                <a:gd name="connsiteY93" fmla="*/ 4731026 h 5303520"/>
                <a:gd name="connsiteX94" fmla="*/ 4595854 w 6318157"/>
                <a:gd name="connsiteY94" fmla="*/ 4659464 h 5303520"/>
                <a:gd name="connsiteX95" fmla="*/ 4659464 w 6318157"/>
                <a:gd name="connsiteY95" fmla="*/ 4500438 h 5303520"/>
                <a:gd name="connsiteX96" fmla="*/ 4683318 w 6318157"/>
                <a:gd name="connsiteY96" fmla="*/ 4277801 h 5303520"/>
                <a:gd name="connsiteX97" fmla="*/ 4516341 w 6318157"/>
                <a:gd name="connsiteY97" fmla="*/ 4222142 h 5303520"/>
                <a:gd name="connsiteX98" fmla="*/ 4548146 w 6318157"/>
                <a:gd name="connsiteY98" fmla="*/ 4047214 h 5303520"/>
                <a:gd name="connsiteX99" fmla="*/ 4619708 w 6318157"/>
                <a:gd name="connsiteY99" fmla="*/ 3991554 h 5303520"/>
                <a:gd name="connsiteX100" fmla="*/ 4738977 w 6318157"/>
                <a:gd name="connsiteY100" fmla="*/ 3856382 h 5303520"/>
                <a:gd name="connsiteX101" fmla="*/ 4826442 w 6318157"/>
                <a:gd name="connsiteY101" fmla="*/ 3737113 h 5303520"/>
                <a:gd name="connsiteX102" fmla="*/ 4929809 w 6318157"/>
                <a:gd name="connsiteY102" fmla="*/ 3824577 h 5303520"/>
                <a:gd name="connsiteX103" fmla="*/ 4921857 w 6318157"/>
                <a:gd name="connsiteY103" fmla="*/ 3991554 h 5303520"/>
                <a:gd name="connsiteX104" fmla="*/ 4977516 w 6318157"/>
                <a:gd name="connsiteY104" fmla="*/ 4015408 h 5303520"/>
                <a:gd name="connsiteX105" fmla="*/ 5025224 w 6318157"/>
                <a:gd name="connsiteY105" fmla="*/ 3919993 h 5303520"/>
                <a:gd name="connsiteX106" fmla="*/ 5072932 w 6318157"/>
                <a:gd name="connsiteY106" fmla="*/ 3919993 h 5303520"/>
                <a:gd name="connsiteX107" fmla="*/ 5144494 w 6318157"/>
                <a:gd name="connsiteY107" fmla="*/ 3816626 h 5303520"/>
                <a:gd name="connsiteX108" fmla="*/ 5160396 w 6318157"/>
                <a:gd name="connsiteY108" fmla="*/ 3745064 h 5303520"/>
                <a:gd name="connsiteX109" fmla="*/ 5390984 w 6318157"/>
                <a:gd name="connsiteY109" fmla="*/ 3697356 h 5303520"/>
                <a:gd name="connsiteX110" fmla="*/ 5486400 w 6318157"/>
                <a:gd name="connsiteY110" fmla="*/ 3593989 h 5303520"/>
                <a:gd name="connsiteX111" fmla="*/ 5390984 w 6318157"/>
                <a:gd name="connsiteY111" fmla="*/ 3530379 h 5303520"/>
                <a:gd name="connsiteX112" fmla="*/ 5343276 w 6318157"/>
                <a:gd name="connsiteY112" fmla="*/ 3291840 h 5303520"/>
                <a:gd name="connsiteX113" fmla="*/ 5478449 w 6318157"/>
                <a:gd name="connsiteY113" fmla="*/ 3021495 h 5303520"/>
                <a:gd name="connsiteX114" fmla="*/ 5820355 w 6318157"/>
                <a:gd name="connsiteY114" fmla="*/ 2949934 h 5303520"/>
                <a:gd name="connsiteX115" fmla="*/ 6020959 w 6318157"/>
                <a:gd name="connsiteY115" fmla="*/ 2817743 h 5303520"/>
                <a:gd name="connsiteX116" fmla="*/ 6058811 w 6318157"/>
                <a:gd name="connsiteY116" fmla="*/ 2840189 h 5303520"/>
                <a:gd name="connsiteX117" fmla="*/ 6114056 w 6318157"/>
                <a:gd name="connsiteY117" fmla="*/ 2819234 h 5303520"/>
                <a:gd name="connsiteX118" fmla="*/ 6152156 w 6318157"/>
                <a:gd name="connsiteY118" fmla="*/ 2849714 h 5303520"/>
                <a:gd name="connsiteX119" fmla="*/ 6260741 w 6318157"/>
                <a:gd name="connsiteY119" fmla="*/ 2828759 h 5303520"/>
                <a:gd name="connsiteX120" fmla="*/ 6292298 w 6318157"/>
                <a:gd name="connsiteY120" fmla="*/ 2839444 h 5303520"/>
                <a:gd name="connsiteX121" fmla="*/ 6304556 w 6318157"/>
                <a:gd name="connsiteY121" fmla="*/ 2798279 h 5303520"/>
                <a:gd name="connsiteX122" fmla="*/ 6306461 w 6318157"/>
                <a:gd name="connsiteY122" fmla="*/ 2769704 h 5303520"/>
                <a:gd name="connsiteX123" fmla="*/ 6317891 w 6318157"/>
                <a:gd name="connsiteY123" fmla="*/ 2758274 h 5303520"/>
                <a:gd name="connsiteX124" fmla="*/ 6268361 w 6318157"/>
                <a:gd name="connsiteY124" fmla="*/ 2735414 h 5303520"/>
                <a:gd name="connsiteX125" fmla="*/ 6220736 w 6318157"/>
                <a:gd name="connsiteY125" fmla="*/ 2503749 h 5303520"/>
                <a:gd name="connsiteX126" fmla="*/ 6169301 w 6318157"/>
                <a:gd name="connsiteY126" fmla="*/ 2529968 h 5303520"/>
                <a:gd name="connsiteX127" fmla="*/ 6119771 w 6318157"/>
                <a:gd name="connsiteY127" fmla="*/ 2493479 h 5303520"/>
                <a:gd name="connsiteX128" fmla="*/ 6051191 w 6318157"/>
                <a:gd name="connsiteY128" fmla="*/ 2478533 h 5303520"/>
                <a:gd name="connsiteX129" fmla="*/ 6053096 w 6318157"/>
                <a:gd name="connsiteY129" fmla="*/ 2394713 h 5303520"/>
                <a:gd name="connsiteX130" fmla="*/ 6027337 w 6318157"/>
                <a:gd name="connsiteY130" fmla="*/ 2429537 h 5303520"/>
                <a:gd name="connsiteX131" fmla="*/ 5994041 w 6318157"/>
                <a:gd name="connsiteY131" fmla="*/ 2371853 h 5303520"/>
                <a:gd name="connsiteX132" fmla="*/ 5976896 w 6318157"/>
                <a:gd name="connsiteY132" fmla="*/ 2232788 h 5303520"/>
                <a:gd name="connsiteX133" fmla="*/ 5915936 w 6318157"/>
                <a:gd name="connsiteY133" fmla="*/ 2234693 h 5303520"/>
                <a:gd name="connsiteX134" fmla="*/ 5892910 w 6318157"/>
                <a:gd name="connsiteY134" fmla="*/ 2169877 h 5303520"/>
                <a:gd name="connsiteX135" fmla="*/ 5813066 w 6318157"/>
                <a:gd name="connsiteY135" fmla="*/ 2200403 h 5303520"/>
                <a:gd name="connsiteX136" fmla="*/ 5752106 w 6318157"/>
                <a:gd name="connsiteY136" fmla="*/ 2166113 h 5303520"/>
                <a:gd name="connsiteX137" fmla="*/ 5719721 w 6318157"/>
                <a:gd name="connsiteY137" fmla="*/ 2187068 h 5303520"/>
                <a:gd name="connsiteX138" fmla="*/ 5653046 w 6318157"/>
                <a:gd name="connsiteY138" fmla="*/ 2169923 h 5303520"/>
                <a:gd name="connsiteX139" fmla="*/ 5677231 w 6318157"/>
                <a:gd name="connsiteY139" fmla="*/ 2146852 h 5303520"/>
                <a:gd name="connsiteX140" fmla="*/ 5628281 w 6318157"/>
                <a:gd name="connsiteY140" fmla="*/ 2105153 h 5303520"/>
                <a:gd name="connsiteX141" fmla="*/ 5488388 w 6318157"/>
                <a:gd name="connsiteY141" fmla="*/ 2108421 h 5303520"/>
                <a:gd name="connsiteX142" fmla="*/ 5453021 w 6318157"/>
                <a:gd name="connsiteY142" fmla="*/ 2187068 h 5303520"/>
                <a:gd name="connsiteX143" fmla="*/ 5472071 w 6318157"/>
                <a:gd name="connsiteY143" fmla="*/ 2234693 h 5303520"/>
                <a:gd name="connsiteX144" fmla="*/ 5422541 w 6318157"/>
                <a:gd name="connsiteY144" fmla="*/ 2248028 h 5303520"/>
                <a:gd name="connsiteX145" fmla="*/ 5451116 w 6318157"/>
                <a:gd name="connsiteY145" fmla="*/ 2293748 h 5303520"/>
                <a:gd name="connsiteX146" fmla="*/ 5516631 w 6318157"/>
                <a:gd name="connsiteY146" fmla="*/ 2288402 h 5303520"/>
                <a:gd name="connsiteX147" fmla="*/ 5523506 w 6318157"/>
                <a:gd name="connsiteY147" fmla="*/ 2339468 h 5303520"/>
                <a:gd name="connsiteX148" fmla="*/ 5399681 w 6318157"/>
                <a:gd name="connsiteY148" fmla="*/ 2505203 h 5303520"/>
                <a:gd name="connsiteX149" fmla="*/ 5360918 w 6318157"/>
                <a:gd name="connsiteY149" fmla="*/ 2654079 h 5303520"/>
                <a:gd name="connsiteX150" fmla="*/ 5346341 w 6318157"/>
                <a:gd name="connsiteY150" fmla="*/ 2575688 h 5303520"/>
                <a:gd name="connsiteX151" fmla="*/ 5304431 w 6318157"/>
                <a:gd name="connsiteY151" fmla="*/ 2575688 h 5303520"/>
                <a:gd name="connsiteX152" fmla="*/ 5273951 w 6318157"/>
                <a:gd name="connsiteY152" fmla="*/ 2518538 h 5303520"/>
                <a:gd name="connsiteX153" fmla="*/ 5203714 w 6318157"/>
                <a:gd name="connsiteY153" fmla="*/ 2560982 h 5303520"/>
                <a:gd name="connsiteX154" fmla="*/ 5070116 w 6318157"/>
                <a:gd name="connsiteY154" fmla="*/ 2501393 h 5303520"/>
                <a:gd name="connsiteX155" fmla="*/ 4991763 w 6318157"/>
                <a:gd name="connsiteY155" fmla="*/ 2533567 h 5303520"/>
                <a:gd name="connsiteX156" fmla="*/ 4904381 w 6318157"/>
                <a:gd name="connsiteY156" fmla="*/ 2524253 h 5303520"/>
                <a:gd name="connsiteX157" fmla="*/ 4875806 w 6318157"/>
                <a:gd name="connsiteY157" fmla="*/ 2455673 h 5303520"/>
                <a:gd name="connsiteX158" fmla="*/ 4803416 w 6318157"/>
                <a:gd name="connsiteY158" fmla="*/ 2444243 h 5303520"/>
                <a:gd name="connsiteX159" fmla="*/ 4822466 w 6318157"/>
                <a:gd name="connsiteY159" fmla="*/ 2369948 h 5303520"/>
                <a:gd name="connsiteX160" fmla="*/ 4731026 w 6318157"/>
                <a:gd name="connsiteY160" fmla="*/ 2301368 h 5303520"/>
                <a:gd name="connsiteX161" fmla="*/ 4699221 w 6318157"/>
                <a:gd name="connsiteY161" fmla="*/ 2324348 h 5303520"/>
                <a:gd name="connsiteX162" fmla="*/ 4637681 w 6318157"/>
                <a:gd name="connsiteY162" fmla="*/ 2288033 h 5303520"/>
                <a:gd name="connsiteX163" fmla="*/ 4660541 w 6318157"/>
                <a:gd name="connsiteY163" fmla="*/ 2213738 h 5303520"/>
                <a:gd name="connsiteX164" fmla="*/ 4433846 w 6318157"/>
                <a:gd name="connsiteY164" fmla="*/ 2230883 h 5303520"/>
                <a:gd name="connsiteX165" fmla="*/ 4373134 w 6318157"/>
                <a:gd name="connsiteY165" fmla="*/ 2212036 h 5303520"/>
                <a:gd name="connsiteX166" fmla="*/ 4323356 w 6318157"/>
                <a:gd name="connsiteY166" fmla="*/ 2248028 h 5303520"/>
                <a:gd name="connsiteX167" fmla="*/ 4273826 w 6318157"/>
                <a:gd name="connsiteY167" fmla="*/ 2168018 h 5303520"/>
                <a:gd name="connsiteX168" fmla="*/ 4201436 w 6318157"/>
                <a:gd name="connsiteY168" fmla="*/ 2152778 h 5303520"/>
                <a:gd name="connsiteX169" fmla="*/ 4178576 w 6318157"/>
                <a:gd name="connsiteY169" fmla="*/ 2070863 h 5303520"/>
                <a:gd name="connsiteX170" fmla="*/ 4087136 w 6318157"/>
                <a:gd name="connsiteY170" fmla="*/ 1998473 h 5303520"/>
                <a:gd name="connsiteX171" fmla="*/ 4016651 w 6318157"/>
                <a:gd name="connsiteY171" fmla="*/ 2011808 h 5303520"/>
                <a:gd name="connsiteX172" fmla="*/ 3909971 w 6318157"/>
                <a:gd name="connsiteY172" fmla="*/ 1973708 h 5303520"/>
                <a:gd name="connsiteX173" fmla="*/ 3843296 w 6318157"/>
                <a:gd name="connsiteY173" fmla="*/ 2013713 h 5303520"/>
                <a:gd name="connsiteX174" fmla="*/ 3671018 w 6318157"/>
                <a:gd name="connsiteY174" fmla="*/ 2001244 h 5303520"/>
                <a:gd name="connsiteX175" fmla="*/ 3641697 w 6318157"/>
                <a:gd name="connsiteY175" fmla="*/ 1677725 h 5303520"/>
                <a:gd name="connsiteX176" fmla="*/ 3458817 w 6318157"/>
                <a:gd name="connsiteY176" fmla="*/ 1526650 h 5303520"/>
                <a:gd name="connsiteX177" fmla="*/ 3593989 w 6318157"/>
                <a:gd name="connsiteY177" fmla="*/ 1343770 h 5303520"/>
                <a:gd name="connsiteX178" fmla="*/ 3601941 w 6318157"/>
                <a:gd name="connsiteY178" fmla="*/ 1097280 h 5303520"/>
                <a:gd name="connsiteX179" fmla="*/ 3148716 w 6318157"/>
                <a:gd name="connsiteY179" fmla="*/ 906448 h 5303520"/>
                <a:gd name="connsiteX180" fmla="*/ 2806810 w 6318157"/>
                <a:gd name="connsiteY180" fmla="*/ 834887 h 5303520"/>
                <a:gd name="connsiteX181" fmla="*/ 2600076 w 6318157"/>
                <a:gd name="connsiteY181" fmla="*/ 811033 h 5303520"/>
                <a:gd name="connsiteX182" fmla="*/ 2544417 w 6318157"/>
                <a:gd name="connsiteY182" fmla="*/ 580445 h 5303520"/>
                <a:gd name="connsiteX183" fmla="*/ 2464904 w 6318157"/>
                <a:gd name="connsiteY183" fmla="*/ 357808 h 5303520"/>
                <a:gd name="connsiteX184" fmla="*/ 2417196 w 6318157"/>
                <a:gd name="connsiteY184" fmla="*/ 230587 h 5303520"/>
                <a:gd name="connsiteX185" fmla="*/ 2496709 w 6318157"/>
                <a:gd name="connsiteY185" fmla="*/ 135172 h 5303520"/>
                <a:gd name="connsiteX0" fmla="*/ 2496709 w 6318157"/>
                <a:gd name="connsiteY0" fmla="*/ 135172 h 5303520"/>
                <a:gd name="connsiteX1" fmla="*/ 2393343 w 6318157"/>
                <a:gd name="connsiteY1" fmla="*/ 71561 h 5303520"/>
                <a:gd name="connsiteX2" fmla="*/ 2210463 w 6318157"/>
                <a:gd name="connsiteY2" fmla="*/ 79513 h 5303520"/>
                <a:gd name="connsiteX3" fmla="*/ 2059388 w 6318157"/>
                <a:gd name="connsiteY3" fmla="*/ 0 h 5303520"/>
                <a:gd name="connsiteX4" fmla="*/ 1908313 w 6318157"/>
                <a:gd name="connsiteY4" fmla="*/ 103367 h 5303520"/>
                <a:gd name="connsiteX5" fmla="*/ 1884459 w 6318157"/>
                <a:gd name="connsiteY5" fmla="*/ 310101 h 5303520"/>
                <a:gd name="connsiteX6" fmla="*/ 1773141 w 6318157"/>
                <a:gd name="connsiteY6" fmla="*/ 294198 h 5303520"/>
                <a:gd name="connsiteX7" fmla="*/ 1606163 w 6318157"/>
                <a:gd name="connsiteY7" fmla="*/ 318052 h 5303520"/>
                <a:gd name="connsiteX8" fmla="*/ 1391478 w 6318157"/>
                <a:gd name="connsiteY8" fmla="*/ 190831 h 5303520"/>
                <a:gd name="connsiteX9" fmla="*/ 1256306 w 6318157"/>
                <a:gd name="connsiteY9" fmla="*/ 190831 h 5303520"/>
                <a:gd name="connsiteX10" fmla="*/ 1208598 w 6318157"/>
                <a:gd name="connsiteY10" fmla="*/ 381662 h 5303520"/>
                <a:gd name="connsiteX11" fmla="*/ 1041621 w 6318157"/>
                <a:gd name="connsiteY11" fmla="*/ 548640 h 5303520"/>
                <a:gd name="connsiteX12" fmla="*/ 930303 w 6318157"/>
                <a:gd name="connsiteY12" fmla="*/ 628153 h 5303520"/>
                <a:gd name="connsiteX13" fmla="*/ 842838 w 6318157"/>
                <a:gd name="connsiteY13" fmla="*/ 572494 h 5303520"/>
                <a:gd name="connsiteX14" fmla="*/ 747423 w 6318157"/>
                <a:gd name="connsiteY14" fmla="*/ 755374 h 5303520"/>
                <a:gd name="connsiteX15" fmla="*/ 222636 w 6318157"/>
                <a:gd name="connsiteY15" fmla="*/ 930302 h 5303520"/>
                <a:gd name="connsiteX16" fmla="*/ 254442 w 6318157"/>
                <a:gd name="connsiteY16" fmla="*/ 1073426 h 5303520"/>
                <a:gd name="connsiteX17" fmla="*/ 302149 w 6318157"/>
                <a:gd name="connsiteY17" fmla="*/ 1256306 h 5303520"/>
                <a:gd name="connsiteX18" fmla="*/ 341906 w 6318157"/>
                <a:gd name="connsiteY18" fmla="*/ 1288111 h 5303520"/>
                <a:gd name="connsiteX19" fmla="*/ 508883 w 6318157"/>
                <a:gd name="connsiteY19" fmla="*/ 1319916 h 5303520"/>
                <a:gd name="connsiteX20" fmla="*/ 532737 w 6318157"/>
                <a:gd name="connsiteY20" fmla="*/ 1542553 h 5303520"/>
                <a:gd name="connsiteX21" fmla="*/ 930303 w 6318157"/>
                <a:gd name="connsiteY21" fmla="*/ 1717481 h 5303520"/>
                <a:gd name="connsiteX22" fmla="*/ 818984 w 6318157"/>
                <a:gd name="connsiteY22" fmla="*/ 1844702 h 5303520"/>
                <a:gd name="connsiteX23" fmla="*/ 644056 w 6318157"/>
                <a:gd name="connsiteY23" fmla="*/ 1828800 h 5303520"/>
                <a:gd name="connsiteX24" fmla="*/ 636104 w 6318157"/>
                <a:gd name="connsiteY24" fmla="*/ 2075290 h 5303520"/>
                <a:gd name="connsiteX25" fmla="*/ 755374 w 6318157"/>
                <a:gd name="connsiteY25" fmla="*/ 2178657 h 5303520"/>
                <a:gd name="connsiteX26" fmla="*/ 818984 w 6318157"/>
                <a:gd name="connsiteY26" fmla="*/ 2289975 h 5303520"/>
                <a:gd name="connsiteX27" fmla="*/ 818984 w 6318157"/>
                <a:gd name="connsiteY27" fmla="*/ 2329732 h 5303520"/>
                <a:gd name="connsiteX28" fmla="*/ 580445 w 6318157"/>
                <a:gd name="connsiteY28" fmla="*/ 2361537 h 5303520"/>
                <a:gd name="connsiteX29" fmla="*/ 485029 w 6318157"/>
                <a:gd name="connsiteY29" fmla="*/ 2393342 h 5303520"/>
                <a:gd name="connsiteX30" fmla="*/ 437322 w 6318157"/>
                <a:gd name="connsiteY30" fmla="*/ 2544417 h 5303520"/>
                <a:gd name="connsiteX31" fmla="*/ 238539 w 6318157"/>
                <a:gd name="connsiteY31" fmla="*/ 2615979 h 5303520"/>
                <a:gd name="connsiteX32" fmla="*/ 294198 w 6318157"/>
                <a:gd name="connsiteY32" fmla="*/ 2687541 h 5303520"/>
                <a:gd name="connsiteX33" fmla="*/ 405516 w 6318157"/>
                <a:gd name="connsiteY33" fmla="*/ 2727297 h 5303520"/>
                <a:gd name="connsiteX34" fmla="*/ 349857 w 6318157"/>
                <a:gd name="connsiteY34" fmla="*/ 2854518 h 5303520"/>
                <a:gd name="connsiteX35" fmla="*/ 206734 w 6318157"/>
                <a:gd name="connsiteY35" fmla="*/ 3021495 h 5303520"/>
                <a:gd name="connsiteX36" fmla="*/ 166977 w 6318157"/>
                <a:gd name="connsiteY36" fmla="*/ 3260034 h 5303520"/>
                <a:gd name="connsiteX37" fmla="*/ 103367 w 6318157"/>
                <a:gd name="connsiteY37" fmla="*/ 3450866 h 5303520"/>
                <a:gd name="connsiteX38" fmla="*/ 0 w 6318157"/>
                <a:gd name="connsiteY38" fmla="*/ 3570135 h 5303520"/>
                <a:gd name="connsiteX39" fmla="*/ 0 w 6318157"/>
                <a:gd name="connsiteY39" fmla="*/ 3649648 h 5303520"/>
                <a:gd name="connsiteX40" fmla="*/ 15903 w 6318157"/>
                <a:gd name="connsiteY40" fmla="*/ 3729161 h 5303520"/>
                <a:gd name="connsiteX41" fmla="*/ 127221 w 6318157"/>
                <a:gd name="connsiteY41" fmla="*/ 3745064 h 5303520"/>
                <a:gd name="connsiteX42" fmla="*/ 190831 w 6318157"/>
                <a:gd name="connsiteY42" fmla="*/ 3641697 h 5303520"/>
                <a:gd name="connsiteX43" fmla="*/ 326003 w 6318157"/>
                <a:gd name="connsiteY43" fmla="*/ 3586038 h 5303520"/>
                <a:gd name="connsiteX44" fmla="*/ 326003 w 6318157"/>
                <a:gd name="connsiteY44" fmla="*/ 3586038 h 5303520"/>
                <a:gd name="connsiteX45" fmla="*/ 445273 w 6318157"/>
                <a:gd name="connsiteY45" fmla="*/ 3705307 h 5303520"/>
                <a:gd name="connsiteX46" fmla="*/ 413468 w 6318157"/>
                <a:gd name="connsiteY46" fmla="*/ 3760967 h 5303520"/>
                <a:gd name="connsiteX47" fmla="*/ 357809 w 6318157"/>
                <a:gd name="connsiteY47" fmla="*/ 4174434 h 5303520"/>
                <a:gd name="connsiteX48" fmla="*/ 556591 w 6318157"/>
                <a:gd name="connsiteY48" fmla="*/ 3991554 h 5303520"/>
                <a:gd name="connsiteX49" fmla="*/ 620202 w 6318157"/>
                <a:gd name="connsiteY49" fmla="*/ 4023360 h 5303520"/>
                <a:gd name="connsiteX50" fmla="*/ 723569 w 6318157"/>
                <a:gd name="connsiteY50" fmla="*/ 4039262 h 5303520"/>
                <a:gd name="connsiteX51" fmla="*/ 795130 w 6318157"/>
                <a:gd name="connsiteY51" fmla="*/ 4150581 h 5303520"/>
                <a:gd name="connsiteX52" fmla="*/ 1025718 w 6318157"/>
                <a:gd name="connsiteY52" fmla="*/ 4253947 h 5303520"/>
                <a:gd name="connsiteX53" fmla="*/ 1176793 w 6318157"/>
                <a:gd name="connsiteY53" fmla="*/ 4500438 h 5303520"/>
                <a:gd name="connsiteX54" fmla="*/ 1144988 w 6318157"/>
                <a:gd name="connsiteY54" fmla="*/ 4595854 h 5303520"/>
                <a:gd name="connsiteX55" fmla="*/ 1614115 w 6318157"/>
                <a:gd name="connsiteY55" fmla="*/ 4842344 h 5303520"/>
                <a:gd name="connsiteX56" fmla="*/ 1614115 w 6318157"/>
                <a:gd name="connsiteY56" fmla="*/ 4993419 h 5303520"/>
                <a:gd name="connsiteX57" fmla="*/ 1614115 w 6318157"/>
                <a:gd name="connsiteY57" fmla="*/ 5128591 h 5303520"/>
                <a:gd name="connsiteX58" fmla="*/ 1653871 w 6318157"/>
                <a:gd name="connsiteY58" fmla="*/ 5255812 h 5303520"/>
                <a:gd name="connsiteX59" fmla="*/ 1844703 w 6318157"/>
                <a:gd name="connsiteY59" fmla="*/ 5303520 h 5303520"/>
                <a:gd name="connsiteX60" fmla="*/ 1844703 w 6318157"/>
                <a:gd name="connsiteY60" fmla="*/ 5303520 h 5303520"/>
                <a:gd name="connsiteX61" fmla="*/ 1971923 w 6318157"/>
                <a:gd name="connsiteY61" fmla="*/ 5247861 h 5303520"/>
                <a:gd name="connsiteX62" fmla="*/ 2115047 w 6318157"/>
                <a:gd name="connsiteY62" fmla="*/ 5239909 h 5303520"/>
                <a:gd name="connsiteX63" fmla="*/ 2170706 w 6318157"/>
                <a:gd name="connsiteY63" fmla="*/ 5144494 h 5303520"/>
                <a:gd name="connsiteX64" fmla="*/ 2083242 w 6318157"/>
                <a:gd name="connsiteY64" fmla="*/ 5080883 h 5303520"/>
                <a:gd name="connsiteX65" fmla="*/ 2011680 w 6318157"/>
                <a:gd name="connsiteY65" fmla="*/ 5033175 h 5303520"/>
                <a:gd name="connsiteX66" fmla="*/ 1932167 w 6318157"/>
                <a:gd name="connsiteY66" fmla="*/ 4937760 h 5303520"/>
                <a:gd name="connsiteX67" fmla="*/ 1884459 w 6318157"/>
                <a:gd name="connsiteY67" fmla="*/ 4834393 h 5303520"/>
                <a:gd name="connsiteX68" fmla="*/ 1940118 w 6318157"/>
                <a:gd name="connsiteY68" fmla="*/ 4770782 h 5303520"/>
                <a:gd name="connsiteX69" fmla="*/ 2226365 w 6318157"/>
                <a:gd name="connsiteY69" fmla="*/ 4683318 h 5303520"/>
                <a:gd name="connsiteX70" fmla="*/ 2313829 w 6318157"/>
                <a:gd name="connsiteY70" fmla="*/ 4707172 h 5303520"/>
                <a:gd name="connsiteX71" fmla="*/ 2449002 w 6318157"/>
                <a:gd name="connsiteY71" fmla="*/ 4731026 h 5303520"/>
                <a:gd name="connsiteX72" fmla="*/ 2504661 w 6318157"/>
                <a:gd name="connsiteY72" fmla="*/ 4826441 h 5303520"/>
                <a:gd name="connsiteX73" fmla="*/ 2584174 w 6318157"/>
                <a:gd name="connsiteY73" fmla="*/ 4818490 h 5303520"/>
                <a:gd name="connsiteX74" fmla="*/ 2798859 w 6318157"/>
                <a:gd name="connsiteY74" fmla="*/ 4818490 h 5303520"/>
                <a:gd name="connsiteX75" fmla="*/ 2934031 w 6318157"/>
                <a:gd name="connsiteY75" fmla="*/ 4945711 h 5303520"/>
                <a:gd name="connsiteX76" fmla="*/ 2910177 w 6318157"/>
                <a:gd name="connsiteY76" fmla="*/ 5136542 h 5303520"/>
                <a:gd name="connsiteX77" fmla="*/ 2981739 w 6318157"/>
                <a:gd name="connsiteY77" fmla="*/ 5080883 h 5303520"/>
                <a:gd name="connsiteX78" fmla="*/ 3101009 w 6318157"/>
                <a:gd name="connsiteY78" fmla="*/ 5144494 h 5303520"/>
                <a:gd name="connsiteX79" fmla="*/ 3164619 w 6318157"/>
                <a:gd name="connsiteY79" fmla="*/ 4842344 h 5303520"/>
                <a:gd name="connsiteX80" fmla="*/ 3116911 w 6318157"/>
                <a:gd name="connsiteY80" fmla="*/ 4476584 h 5303520"/>
                <a:gd name="connsiteX81" fmla="*/ 3156668 w 6318157"/>
                <a:gd name="connsiteY81" fmla="*/ 4365266 h 5303520"/>
                <a:gd name="connsiteX82" fmla="*/ 3323645 w 6318157"/>
                <a:gd name="connsiteY82" fmla="*/ 4301655 h 5303520"/>
                <a:gd name="connsiteX83" fmla="*/ 3482671 w 6318157"/>
                <a:gd name="connsiteY83" fmla="*/ 4253947 h 5303520"/>
                <a:gd name="connsiteX84" fmla="*/ 3570136 w 6318157"/>
                <a:gd name="connsiteY84" fmla="*/ 4333461 h 5303520"/>
                <a:gd name="connsiteX85" fmla="*/ 3530379 w 6318157"/>
                <a:gd name="connsiteY85" fmla="*/ 4444779 h 5303520"/>
                <a:gd name="connsiteX86" fmla="*/ 3546282 w 6318157"/>
                <a:gd name="connsiteY86" fmla="*/ 4548146 h 5303520"/>
                <a:gd name="connsiteX87" fmla="*/ 3609892 w 6318157"/>
                <a:gd name="connsiteY87" fmla="*/ 4603805 h 5303520"/>
                <a:gd name="connsiteX88" fmla="*/ 3673503 w 6318157"/>
                <a:gd name="connsiteY88" fmla="*/ 4611756 h 5303520"/>
                <a:gd name="connsiteX89" fmla="*/ 3745064 w 6318157"/>
                <a:gd name="connsiteY89" fmla="*/ 4746928 h 5303520"/>
                <a:gd name="connsiteX90" fmla="*/ 4071068 w 6318157"/>
                <a:gd name="connsiteY90" fmla="*/ 4691269 h 5303520"/>
                <a:gd name="connsiteX91" fmla="*/ 4397071 w 6318157"/>
                <a:gd name="connsiteY91" fmla="*/ 4659464 h 5303520"/>
                <a:gd name="connsiteX92" fmla="*/ 4436828 w 6318157"/>
                <a:gd name="connsiteY92" fmla="*/ 4762831 h 5303520"/>
                <a:gd name="connsiteX93" fmla="*/ 4500438 w 6318157"/>
                <a:gd name="connsiteY93" fmla="*/ 4731026 h 5303520"/>
                <a:gd name="connsiteX94" fmla="*/ 4595854 w 6318157"/>
                <a:gd name="connsiteY94" fmla="*/ 4659464 h 5303520"/>
                <a:gd name="connsiteX95" fmla="*/ 4659464 w 6318157"/>
                <a:gd name="connsiteY95" fmla="*/ 4500438 h 5303520"/>
                <a:gd name="connsiteX96" fmla="*/ 4683318 w 6318157"/>
                <a:gd name="connsiteY96" fmla="*/ 4277801 h 5303520"/>
                <a:gd name="connsiteX97" fmla="*/ 4516341 w 6318157"/>
                <a:gd name="connsiteY97" fmla="*/ 4222142 h 5303520"/>
                <a:gd name="connsiteX98" fmla="*/ 4548146 w 6318157"/>
                <a:gd name="connsiteY98" fmla="*/ 4047214 h 5303520"/>
                <a:gd name="connsiteX99" fmla="*/ 4619708 w 6318157"/>
                <a:gd name="connsiteY99" fmla="*/ 3991554 h 5303520"/>
                <a:gd name="connsiteX100" fmla="*/ 4738977 w 6318157"/>
                <a:gd name="connsiteY100" fmla="*/ 3856382 h 5303520"/>
                <a:gd name="connsiteX101" fmla="*/ 4826442 w 6318157"/>
                <a:gd name="connsiteY101" fmla="*/ 3737113 h 5303520"/>
                <a:gd name="connsiteX102" fmla="*/ 4929809 w 6318157"/>
                <a:gd name="connsiteY102" fmla="*/ 3824577 h 5303520"/>
                <a:gd name="connsiteX103" fmla="*/ 4921857 w 6318157"/>
                <a:gd name="connsiteY103" fmla="*/ 3991554 h 5303520"/>
                <a:gd name="connsiteX104" fmla="*/ 4977516 w 6318157"/>
                <a:gd name="connsiteY104" fmla="*/ 4015408 h 5303520"/>
                <a:gd name="connsiteX105" fmla="*/ 5025224 w 6318157"/>
                <a:gd name="connsiteY105" fmla="*/ 3919993 h 5303520"/>
                <a:gd name="connsiteX106" fmla="*/ 5072932 w 6318157"/>
                <a:gd name="connsiteY106" fmla="*/ 3919993 h 5303520"/>
                <a:gd name="connsiteX107" fmla="*/ 5144494 w 6318157"/>
                <a:gd name="connsiteY107" fmla="*/ 3816626 h 5303520"/>
                <a:gd name="connsiteX108" fmla="*/ 5160396 w 6318157"/>
                <a:gd name="connsiteY108" fmla="*/ 3745064 h 5303520"/>
                <a:gd name="connsiteX109" fmla="*/ 5390984 w 6318157"/>
                <a:gd name="connsiteY109" fmla="*/ 3697356 h 5303520"/>
                <a:gd name="connsiteX110" fmla="*/ 5486400 w 6318157"/>
                <a:gd name="connsiteY110" fmla="*/ 3593989 h 5303520"/>
                <a:gd name="connsiteX111" fmla="*/ 5390984 w 6318157"/>
                <a:gd name="connsiteY111" fmla="*/ 3530379 h 5303520"/>
                <a:gd name="connsiteX112" fmla="*/ 5343276 w 6318157"/>
                <a:gd name="connsiteY112" fmla="*/ 3291840 h 5303520"/>
                <a:gd name="connsiteX113" fmla="*/ 5478449 w 6318157"/>
                <a:gd name="connsiteY113" fmla="*/ 3021495 h 5303520"/>
                <a:gd name="connsiteX114" fmla="*/ 5820355 w 6318157"/>
                <a:gd name="connsiteY114" fmla="*/ 2949934 h 5303520"/>
                <a:gd name="connsiteX115" fmla="*/ 6020959 w 6318157"/>
                <a:gd name="connsiteY115" fmla="*/ 2817743 h 5303520"/>
                <a:gd name="connsiteX116" fmla="*/ 6058811 w 6318157"/>
                <a:gd name="connsiteY116" fmla="*/ 2840189 h 5303520"/>
                <a:gd name="connsiteX117" fmla="*/ 6114056 w 6318157"/>
                <a:gd name="connsiteY117" fmla="*/ 2819234 h 5303520"/>
                <a:gd name="connsiteX118" fmla="*/ 6152156 w 6318157"/>
                <a:gd name="connsiteY118" fmla="*/ 2849714 h 5303520"/>
                <a:gd name="connsiteX119" fmla="*/ 6260741 w 6318157"/>
                <a:gd name="connsiteY119" fmla="*/ 2828759 h 5303520"/>
                <a:gd name="connsiteX120" fmla="*/ 6292298 w 6318157"/>
                <a:gd name="connsiteY120" fmla="*/ 2839444 h 5303520"/>
                <a:gd name="connsiteX121" fmla="*/ 6304556 w 6318157"/>
                <a:gd name="connsiteY121" fmla="*/ 2798279 h 5303520"/>
                <a:gd name="connsiteX122" fmla="*/ 6306461 w 6318157"/>
                <a:gd name="connsiteY122" fmla="*/ 2769704 h 5303520"/>
                <a:gd name="connsiteX123" fmla="*/ 6317891 w 6318157"/>
                <a:gd name="connsiteY123" fmla="*/ 2758274 h 5303520"/>
                <a:gd name="connsiteX124" fmla="*/ 6268361 w 6318157"/>
                <a:gd name="connsiteY124" fmla="*/ 2735414 h 5303520"/>
                <a:gd name="connsiteX125" fmla="*/ 6220736 w 6318157"/>
                <a:gd name="connsiteY125" fmla="*/ 2503749 h 5303520"/>
                <a:gd name="connsiteX126" fmla="*/ 6169301 w 6318157"/>
                <a:gd name="connsiteY126" fmla="*/ 2529968 h 5303520"/>
                <a:gd name="connsiteX127" fmla="*/ 6119771 w 6318157"/>
                <a:gd name="connsiteY127" fmla="*/ 2493479 h 5303520"/>
                <a:gd name="connsiteX128" fmla="*/ 6051191 w 6318157"/>
                <a:gd name="connsiteY128" fmla="*/ 2478533 h 5303520"/>
                <a:gd name="connsiteX129" fmla="*/ 6053096 w 6318157"/>
                <a:gd name="connsiteY129" fmla="*/ 2394713 h 5303520"/>
                <a:gd name="connsiteX130" fmla="*/ 6027337 w 6318157"/>
                <a:gd name="connsiteY130" fmla="*/ 2429537 h 5303520"/>
                <a:gd name="connsiteX131" fmla="*/ 5994041 w 6318157"/>
                <a:gd name="connsiteY131" fmla="*/ 2371853 h 5303520"/>
                <a:gd name="connsiteX132" fmla="*/ 5976896 w 6318157"/>
                <a:gd name="connsiteY132" fmla="*/ 2232788 h 5303520"/>
                <a:gd name="connsiteX133" fmla="*/ 5915936 w 6318157"/>
                <a:gd name="connsiteY133" fmla="*/ 2234693 h 5303520"/>
                <a:gd name="connsiteX134" fmla="*/ 5892910 w 6318157"/>
                <a:gd name="connsiteY134" fmla="*/ 2169877 h 5303520"/>
                <a:gd name="connsiteX135" fmla="*/ 5813066 w 6318157"/>
                <a:gd name="connsiteY135" fmla="*/ 2200403 h 5303520"/>
                <a:gd name="connsiteX136" fmla="*/ 5752106 w 6318157"/>
                <a:gd name="connsiteY136" fmla="*/ 2166113 h 5303520"/>
                <a:gd name="connsiteX137" fmla="*/ 5719721 w 6318157"/>
                <a:gd name="connsiteY137" fmla="*/ 2187068 h 5303520"/>
                <a:gd name="connsiteX138" fmla="*/ 5653046 w 6318157"/>
                <a:gd name="connsiteY138" fmla="*/ 2169923 h 5303520"/>
                <a:gd name="connsiteX139" fmla="*/ 5677231 w 6318157"/>
                <a:gd name="connsiteY139" fmla="*/ 2146852 h 5303520"/>
                <a:gd name="connsiteX140" fmla="*/ 5628281 w 6318157"/>
                <a:gd name="connsiteY140" fmla="*/ 2105153 h 5303520"/>
                <a:gd name="connsiteX141" fmla="*/ 5488388 w 6318157"/>
                <a:gd name="connsiteY141" fmla="*/ 2108421 h 5303520"/>
                <a:gd name="connsiteX142" fmla="*/ 5453021 w 6318157"/>
                <a:gd name="connsiteY142" fmla="*/ 2187068 h 5303520"/>
                <a:gd name="connsiteX143" fmla="*/ 5472071 w 6318157"/>
                <a:gd name="connsiteY143" fmla="*/ 2234693 h 5303520"/>
                <a:gd name="connsiteX144" fmla="*/ 5422541 w 6318157"/>
                <a:gd name="connsiteY144" fmla="*/ 2248028 h 5303520"/>
                <a:gd name="connsiteX145" fmla="*/ 5451116 w 6318157"/>
                <a:gd name="connsiteY145" fmla="*/ 2293748 h 5303520"/>
                <a:gd name="connsiteX146" fmla="*/ 5516631 w 6318157"/>
                <a:gd name="connsiteY146" fmla="*/ 2288402 h 5303520"/>
                <a:gd name="connsiteX147" fmla="*/ 5523506 w 6318157"/>
                <a:gd name="connsiteY147" fmla="*/ 2339468 h 5303520"/>
                <a:gd name="connsiteX148" fmla="*/ 5399681 w 6318157"/>
                <a:gd name="connsiteY148" fmla="*/ 2505203 h 5303520"/>
                <a:gd name="connsiteX149" fmla="*/ 5360918 w 6318157"/>
                <a:gd name="connsiteY149" fmla="*/ 2654079 h 5303520"/>
                <a:gd name="connsiteX150" fmla="*/ 5346341 w 6318157"/>
                <a:gd name="connsiteY150" fmla="*/ 2575688 h 5303520"/>
                <a:gd name="connsiteX151" fmla="*/ 5304431 w 6318157"/>
                <a:gd name="connsiteY151" fmla="*/ 2575688 h 5303520"/>
                <a:gd name="connsiteX152" fmla="*/ 5273951 w 6318157"/>
                <a:gd name="connsiteY152" fmla="*/ 2518538 h 5303520"/>
                <a:gd name="connsiteX153" fmla="*/ 5203714 w 6318157"/>
                <a:gd name="connsiteY153" fmla="*/ 2560982 h 5303520"/>
                <a:gd name="connsiteX154" fmla="*/ 5070116 w 6318157"/>
                <a:gd name="connsiteY154" fmla="*/ 2501393 h 5303520"/>
                <a:gd name="connsiteX155" fmla="*/ 4991763 w 6318157"/>
                <a:gd name="connsiteY155" fmla="*/ 2533567 h 5303520"/>
                <a:gd name="connsiteX156" fmla="*/ 4904381 w 6318157"/>
                <a:gd name="connsiteY156" fmla="*/ 2524253 h 5303520"/>
                <a:gd name="connsiteX157" fmla="*/ 4875806 w 6318157"/>
                <a:gd name="connsiteY157" fmla="*/ 2455673 h 5303520"/>
                <a:gd name="connsiteX158" fmla="*/ 4803416 w 6318157"/>
                <a:gd name="connsiteY158" fmla="*/ 2444243 h 5303520"/>
                <a:gd name="connsiteX159" fmla="*/ 4822466 w 6318157"/>
                <a:gd name="connsiteY159" fmla="*/ 2369948 h 5303520"/>
                <a:gd name="connsiteX160" fmla="*/ 4731026 w 6318157"/>
                <a:gd name="connsiteY160" fmla="*/ 2301368 h 5303520"/>
                <a:gd name="connsiteX161" fmla="*/ 4699221 w 6318157"/>
                <a:gd name="connsiteY161" fmla="*/ 2324348 h 5303520"/>
                <a:gd name="connsiteX162" fmla="*/ 4637681 w 6318157"/>
                <a:gd name="connsiteY162" fmla="*/ 2288033 h 5303520"/>
                <a:gd name="connsiteX163" fmla="*/ 4660541 w 6318157"/>
                <a:gd name="connsiteY163" fmla="*/ 2213738 h 5303520"/>
                <a:gd name="connsiteX164" fmla="*/ 4433846 w 6318157"/>
                <a:gd name="connsiteY164" fmla="*/ 2230883 h 5303520"/>
                <a:gd name="connsiteX165" fmla="*/ 4373134 w 6318157"/>
                <a:gd name="connsiteY165" fmla="*/ 2212036 h 5303520"/>
                <a:gd name="connsiteX166" fmla="*/ 4323356 w 6318157"/>
                <a:gd name="connsiteY166" fmla="*/ 2248028 h 5303520"/>
                <a:gd name="connsiteX167" fmla="*/ 4273826 w 6318157"/>
                <a:gd name="connsiteY167" fmla="*/ 2168018 h 5303520"/>
                <a:gd name="connsiteX168" fmla="*/ 4201436 w 6318157"/>
                <a:gd name="connsiteY168" fmla="*/ 2152778 h 5303520"/>
                <a:gd name="connsiteX169" fmla="*/ 4178576 w 6318157"/>
                <a:gd name="connsiteY169" fmla="*/ 2070863 h 5303520"/>
                <a:gd name="connsiteX170" fmla="*/ 4087136 w 6318157"/>
                <a:gd name="connsiteY170" fmla="*/ 1998473 h 5303520"/>
                <a:gd name="connsiteX171" fmla="*/ 4016651 w 6318157"/>
                <a:gd name="connsiteY171" fmla="*/ 2011808 h 5303520"/>
                <a:gd name="connsiteX172" fmla="*/ 3909971 w 6318157"/>
                <a:gd name="connsiteY172" fmla="*/ 1973708 h 5303520"/>
                <a:gd name="connsiteX173" fmla="*/ 3843296 w 6318157"/>
                <a:gd name="connsiteY173" fmla="*/ 2013713 h 5303520"/>
                <a:gd name="connsiteX174" fmla="*/ 3671018 w 6318157"/>
                <a:gd name="connsiteY174" fmla="*/ 2001244 h 5303520"/>
                <a:gd name="connsiteX175" fmla="*/ 3641697 w 6318157"/>
                <a:gd name="connsiteY175" fmla="*/ 1677725 h 5303520"/>
                <a:gd name="connsiteX176" fmla="*/ 3458817 w 6318157"/>
                <a:gd name="connsiteY176" fmla="*/ 1526650 h 5303520"/>
                <a:gd name="connsiteX177" fmla="*/ 3593989 w 6318157"/>
                <a:gd name="connsiteY177" fmla="*/ 1343770 h 5303520"/>
                <a:gd name="connsiteX178" fmla="*/ 3601941 w 6318157"/>
                <a:gd name="connsiteY178" fmla="*/ 1097280 h 5303520"/>
                <a:gd name="connsiteX179" fmla="*/ 3148716 w 6318157"/>
                <a:gd name="connsiteY179" fmla="*/ 906448 h 5303520"/>
                <a:gd name="connsiteX180" fmla="*/ 2806810 w 6318157"/>
                <a:gd name="connsiteY180" fmla="*/ 834887 h 5303520"/>
                <a:gd name="connsiteX181" fmla="*/ 2600076 w 6318157"/>
                <a:gd name="connsiteY181" fmla="*/ 811033 h 5303520"/>
                <a:gd name="connsiteX182" fmla="*/ 2544417 w 6318157"/>
                <a:gd name="connsiteY182" fmla="*/ 580445 h 5303520"/>
                <a:gd name="connsiteX183" fmla="*/ 2464904 w 6318157"/>
                <a:gd name="connsiteY183" fmla="*/ 357808 h 5303520"/>
                <a:gd name="connsiteX184" fmla="*/ 2417196 w 6318157"/>
                <a:gd name="connsiteY184" fmla="*/ 230587 h 5303520"/>
                <a:gd name="connsiteX185" fmla="*/ 2496709 w 6318157"/>
                <a:gd name="connsiteY185" fmla="*/ 135172 h 5303520"/>
                <a:gd name="connsiteX0" fmla="*/ 2496709 w 6318157"/>
                <a:gd name="connsiteY0" fmla="*/ 135172 h 5303520"/>
                <a:gd name="connsiteX1" fmla="*/ 2393343 w 6318157"/>
                <a:gd name="connsiteY1" fmla="*/ 71561 h 5303520"/>
                <a:gd name="connsiteX2" fmla="*/ 2210463 w 6318157"/>
                <a:gd name="connsiteY2" fmla="*/ 79513 h 5303520"/>
                <a:gd name="connsiteX3" fmla="*/ 2059388 w 6318157"/>
                <a:gd name="connsiteY3" fmla="*/ 0 h 5303520"/>
                <a:gd name="connsiteX4" fmla="*/ 1908313 w 6318157"/>
                <a:gd name="connsiteY4" fmla="*/ 103367 h 5303520"/>
                <a:gd name="connsiteX5" fmla="*/ 1884459 w 6318157"/>
                <a:gd name="connsiteY5" fmla="*/ 310101 h 5303520"/>
                <a:gd name="connsiteX6" fmla="*/ 1773141 w 6318157"/>
                <a:gd name="connsiteY6" fmla="*/ 294198 h 5303520"/>
                <a:gd name="connsiteX7" fmla="*/ 1606163 w 6318157"/>
                <a:gd name="connsiteY7" fmla="*/ 318052 h 5303520"/>
                <a:gd name="connsiteX8" fmla="*/ 1391478 w 6318157"/>
                <a:gd name="connsiteY8" fmla="*/ 190831 h 5303520"/>
                <a:gd name="connsiteX9" fmla="*/ 1256306 w 6318157"/>
                <a:gd name="connsiteY9" fmla="*/ 190831 h 5303520"/>
                <a:gd name="connsiteX10" fmla="*/ 1208598 w 6318157"/>
                <a:gd name="connsiteY10" fmla="*/ 381662 h 5303520"/>
                <a:gd name="connsiteX11" fmla="*/ 1041621 w 6318157"/>
                <a:gd name="connsiteY11" fmla="*/ 548640 h 5303520"/>
                <a:gd name="connsiteX12" fmla="*/ 930303 w 6318157"/>
                <a:gd name="connsiteY12" fmla="*/ 628153 h 5303520"/>
                <a:gd name="connsiteX13" fmla="*/ 842838 w 6318157"/>
                <a:gd name="connsiteY13" fmla="*/ 572494 h 5303520"/>
                <a:gd name="connsiteX14" fmla="*/ 747423 w 6318157"/>
                <a:gd name="connsiteY14" fmla="*/ 755374 h 5303520"/>
                <a:gd name="connsiteX15" fmla="*/ 222636 w 6318157"/>
                <a:gd name="connsiteY15" fmla="*/ 930302 h 5303520"/>
                <a:gd name="connsiteX16" fmla="*/ 254442 w 6318157"/>
                <a:gd name="connsiteY16" fmla="*/ 1073426 h 5303520"/>
                <a:gd name="connsiteX17" fmla="*/ 302149 w 6318157"/>
                <a:gd name="connsiteY17" fmla="*/ 1256306 h 5303520"/>
                <a:gd name="connsiteX18" fmla="*/ 341906 w 6318157"/>
                <a:gd name="connsiteY18" fmla="*/ 1288111 h 5303520"/>
                <a:gd name="connsiteX19" fmla="*/ 508883 w 6318157"/>
                <a:gd name="connsiteY19" fmla="*/ 1319916 h 5303520"/>
                <a:gd name="connsiteX20" fmla="*/ 532737 w 6318157"/>
                <a:gd name="connsiteY20" fmla="*/ 1542553 h 5303520"/>
                <a:gd name="connsiteX21" fmla="*/ 930303 w 6318157"/>
                <a:gd name="connsiteY21" fmla="*/ 1717481 h 5303520"/>
                <a:gd name="connsiteX22" fmla="*/ 818984 w 6318157"/>
                <a:gd name="connsiteY22" fmla="*/ 1844702 h 5303520"/>
                <a:gd name="connsiteX23" fmla="*/ 644056 w 6318157"/>
                <a:gd name="connsiteY23" fmla="*/ 1828800 h 5303520"/>
                <a:gd name="connsiteX24" fmla="*/ 636104 w 6318157"/>
                <a:gd name="connsiteY24" fmla="*/ 2075290 h 5303520"/>
                <a:gd name="connsiteX25" fmla="*/ 755374 w 6318157"/>
                <a:gd name="connsiteY25" fmla="*/ 2178657 h 5303520"/>
                <a:gd name="connsiteX26" fmla="*/ 818984 w 6318157"/>
                <a:gd name="connsiteY26" fmla="*/ 2289975 h 5303520"/>
                <a:gd name="connsiteX27" fmla="*/ 818984 w 6318157"/>
                <a:gd name="connsiteY27" fmla="*/ 2329732 h 5303520"/>
                <a:gd name="connsiteX28" fmla="*/ 580445 w 6318157"/>
                <a:gd name="connsiteY28" fmla="*/ 2361537 h 5303520"/>
                <a:gd name="connsiteX29" fmla="*/ 485029 w 6318157"/>
                <a:gd name="connsiteY29" fmla="*/ 2393342 h 5303520"/>
                <a:gd name="connsiteX30" fmla="*/ 437322 w 6318157"/>
                <a:gd name="connsiteY30" fmla="*/ 2544417 h 5303520"/>
                <a:gd name="connsiteX31" fmla="*/ 238539 w 6318157"/>
                <a:gd name="connsiteY31" fmla="*/ 2615979 h 5303520"/>
                <a:gd name="connsiteX32" fmla="*/ 294198 w 6318157"/>
                <a:gd name="connsiteY32" fmla="*/ 2687541 h 5303520"/>
                <a:gd name="connsiteX33" fmla="*/ 405516 w 6318157"/>
                <a:gd name="connsiteY33" fmla="*/ 2727297 h 5303520"/>
                <a:gd name="connsiteX34" fmla="*/ 349857 w 6318157"/>
                <a:gd name="connsiteY34" fmla="*/ 2854518 h 5303520"/>
                <a:gd name="connsiteX35" fmla="*/ 206734 w 6318157"/>
                <a:gd name="connsiteY35" fmla="*/ 3021495 h 5303520"/>
                <a:gd name="connsiteX36" fmla="*/ 166977 w 6318157"/>
                <a:gd name="connsiteY36" fmla="*/ 3260034 h 5303520"/>
                <a:gd name="connsiteX37" fmla="*/ 103367 w 6318157"/>
                <a:gd name="connsiteY37" fmla="*/ 3450866 h 5303520"/>
                <a:gd name="connsiteX38" fmla="*/ 0 w 6318157"/>
                <a:gd name="connsiteY38" fmla="*/ 3570135 h 5303520"/>
                <a:gd name="connsiteX39" fmla="*/ 0 w 6318157"/>
                <a:gd name="connsiteY39" fmla="*/ 3649648 h 5303520"/>
                <a:gd name="connsiteX40" fmla="*/ 15903 w 6318157"/>
                <a:gd name="connsiteY40" fmla="*/ 3729161 h 5303520"/>
                <a:gd name="connsiteX41" fmla="*/ 127221 w 6318157"/>
                <a:gd name="connsiteY41" fmla="*/ 3745064 h 5303520"/>
                <a:gd name="connsiteX42" fmla="*/ 190831 w 6318157"/>
                <a:gd name="connsiteY42" fmla="*/ 3641697 h 5303520"/>
                <a:gd name="connsiteX43" fmla="*/ 326003 w 6318157"/>
                <a:gd name="connsiteY43" fmla="*/ 3586038 h 5303520"/>
                <a:gd name="connsiteX44" fmla="*/ 326003 w 6318157"/>
                <a:gd name="connsiteY44" fmla="*/ 3586038 h 5303520"/>
                <a:gd name="connsiteX45" fmla="*/ 445273 w 6318157"/>
                <a:gd name="connsiteY45" fmla="*/ 3705307 h 5303520"/>
                <a:gd name="connsiteX46" fmla="*/ 413468 w 6318157"/>
                <a:gd name="connsiteY46" fmla="*/ 3760967 h 5303520"/>
                <a:gd name="connsiteX47" fmla="*/ 357809 w 6318157"/>
                <a:gd name="connsiteY47" fmla="*/ 4174434 h 5303520"/>
                <a:gd name="connsiteX48" fmla="*/ 556591 w 6318157"/>
                <a:gd name="connsiteY48" fmla="*/ 3991554 h 5303520"/>
                <a:gd name="connsiteX49" fmla="*/ 620202 w 6318157"/>
                <a:gd name="connsiteY49" fmla="*/ 4023360 h 5303520"/>
                <a:gd name="connsiteX50" fmla="*/ 723569 w 6318157"/>
                <a:gd name="connsiteY50" fmla="*/ 4039262 h 5303520"/>
                <a:gd name="connsiteX51" fmla="*/ 795130 w 6318157"/>
                <a:gd name="connsiteY51" fmla="*/ 4150581 h 5303520"/>
                <a:gd name="connsiteX52" fmla="*/ 1025718 w 6318157"/>
                <a:gd name="connsiteY52" fmla="*/ 4253947 h 5303520"/>
                <a:gd name="connsiteX53" fmla="*/ 1176793 w 6318157"/>
                <a:gd name="connsiteY53" fmla="*/ 4500438 h 5303520"/>
                <a:gd name="connsiteX54" fmla="*/ 1144988 w 6318157"/>
                <a:gd name="connsiteY54" fmla="*/ 4595854 h 5303520"/>
                <a:gd name="connsiteX55" fmla="*/ 1614115 w 6318157"/>
                <a:gd name="connsiteY55" fmla="*/ 4842344 h 5303520"/>
                <a:gd name="connsiteX56" fmla="*/ 1614115 w 6318157"/>
                <a:gd name="connsiteY56" fmla="*/ 4993419 h 5303520"/>
                <a:gd name="connsiteX57" fmla="*/ 1614115 w 6318157"/>
                <a:gd name="connsiteY57" fmla="*/ 5128591 h 5303520"/>
                <a:gd name="connsiteX58" fmla="*/ 1653871 w 6318157"/>
                <a:gd name="connsiteY58" fmla="*/ 5255812 h 5303520"/>
                <a:gd name="connsiteX59" fmla="*/ 1844703 w 6318157"/>
                <a:gd name="connsiteY59" fmla="*/ 5303520 h 5303520"/>
                <a:gd name="connsiteX60" fmla="*/ 1844703 w 6318157"/>
                <a:gd name="connsiteY60" fmla="*/ 5303520 h 5303520"/>
                <a:gd name="connsiteX61" fmla="*/ 1971923 w 6318157"/>
                <a:gd name="connsiteY61" fmla="*/ 5247861 h 5303520"/>
                <a:gd name="connsiteX62" fmla="*/ 2115047 w 6318157"/>
                <a:gd name="connsiteY62" fmla="*/ 5239909 h 5303520"/>
                <a:gd name="connsiteX63" fmla="*/ 2170706 w 6318157"/>
                <a:gd name="connsiteY63" fmla="*/ 5144494 h 5303520"/>
                <a:gd name="connsiteX64" fmla="*/ 2083242 w 6318157"/>
                <a:gd name="connsiteY64" fmla="*/ 5080883 h 5303520"/>
                <a:gd name="connsiteX65" fmla="*/ 2011680 w 6318157"/>
                <a:gd name="connsiteY65" fmla="*/ 5033175 h 5303520"/>
                <a:gd name="connsiteX66" fmla="*/ 1932167 w 6318157"/>
                <a:gd name="connsiteY66" fmla="*/ 4937760 h 5303520"/>
                <a:gd name="connsiteX67" fmla="*/ 1884459 w 6318157"/>
                <a:gd name="connsiteY67" fmla="*/ 4834393 h 5303520"/>
                <a:gd name="connsiteX68" fmla="*/ 1940118 w 6318157"/>
                <a:gd name="connsiteY68" fmla="*/ 4770782 h 5303520"/>
                <a:gd name="connsiteX69" fmla="*/ 2226365 w 6318157"/>
                <a:gd name="connsiteY69" fmla="*/ 4683318 h 5303520"/>
                <a:gd name="connsiteX70" fmla="*/ 2313829 w 6318157"/>
                <a:gd name="connsiteY70" fmla="*/ 4707172 h 5303520"/>
                <a:gd name="connsiteX71" fmla="*/ 2449002 w 6318157"/>
                <a:gd name="connsiteY71" fmla="*/ 4731026 h 5303520"/>
                <a:gd name="connsiteX72" fmla="*/ 2504661 w 6318157"/>
                <a:gd name="connsiteY72" fmla="*/ 4826441 h 5303520"/>
                <a:gd name="connsiteX73" fmla="*/ 2584174 w 6318157"/>
                <a:gd name="connsiteY73" fmla="*/ 4818490 h 5303520"/>
                <a:gd name="connsiteX74" fmla="*/ 2798859 w 6318157"/>
                <a:gd name="connsiteY74" fmla="*/ 4818490 h 5303520"/>
                <a:gd name="connsiteX75" fmla="*/ 2934031 w 6318157"/>
                <a:gd name="connsiteY75" fmla="*/ 4945711 h 5303520"/>
                <a:gd name="connsiteX76" fmla="*/ 2910177 w 6318157"/>
                <a:gd name="connsiteY76" fmla="*/ 5136542 h 5303520"/>
                <a:gd name="connsiteX77" fmla="*/ 2981739 w 6318157"/>
                <a:gd name="connsiteY77" fmla="*/ 5080883 h 5303520"/>
                <a:gd name="connsiteX78" fmla="*/ 3101009 w 6318157"/>
                <a:gd name="connsiteY78" fmla="*/ 5144494 h 5303520"/>
                <a:gd name="connsiteX79" fmla="*/ 3164619 w 6318157"/>
                <a:gd name="connsiteY79" fmla="*/ 4842344 h 5303520"/>
                <a:gd name="connsiteX80" fmla="*/ 3116911 w 6318157"/>
                <a:gd name="connsiteY80" fmla="*/ 4476584 h 5303520"/>
                <a:gd name="connsiteX81" fmla="*/ 3156668 w 6318157"/>
                <a:gd name="connsiteY81" fmla="*/ 4365266 h 5303520"/>
                <a:gd name="connsiteX82" fmla="*/ 3323645 w 6318157"/>
                <a:gd name="connsiteY82" fmla="*/ 4301655 h 5303520"/>
                <a:gd name="connsiteX83" fmla="*/ 3482671 w 6318157"/>
                <a:gd name="connsiteY83" fmla="*/ 4253947 h 5303520"/>
                <a:gd name="connsiteX84" fmla="*/ 3570136 w 6318157"/>
                <a:gd name="connsiteY84" fmla="*/ 4333461 h 5303520"/>
                <a:gd name="connsiteX85" fmla="*/ 3530379 w 6318157"/>
                <a:gd name="connsiteY85" fmla="*/ 4444779 h 5303520"/>
                <a:gd name="connsiteX86" fmla="*/ 3546282 w 6318157"/>
                <a:gd name="connsiteY86" fmla="*/ 4548146 h 5303520"/>
                <a:gd name="connsiteX87" fmla="*/ 3609892 w 6318157"/>
                <a:gd name="connsiteY87" fmla="*/ 4603805 h 5303520"/>
                <a:gd name="connsiteX88" fmla="*/ 3673503 w 6318157"/>
                <a:gd name="connsiteY88" fmla="*/ 4611756 h 5303520"/>
                <a:gd name="connsiteX89" fmla="*/ 3745064 w 6318157"/>
                <a:gd name="connsiteY89" fmla="*/ 4746928 h 5303520"/>
                <a:gd name="connsiteX90" fmla="*/ 4071068 w 6318157"/>
                <a:gd name="connsiteY90" fmla="*/ 4691269 h 5303520"/>
                <a:gd name="connsiteX91" fmla="*/ 4397071 w 6318157"/>
                <a:gd name="connsiteY91" fmla="*/ 4659464 h 5303520"/>
                <a:gd name="connsiteX92" fmla="*/ 4436828 w 6318157"/>
                <a:gd name="connsiteY92" fmla="*/ 4762831 h 5303520"/>
                <a:gd name="connsiteX93" fmla="*/ 4500438 w 6318157"/>
                <a:gd name="connsiteY93" fmla="*/ 4731026 h 5303520"/>
                <a:gd name="connsiteX94" fmla="*/ 4595854 w 6318157"/>
                <a:gd name="connsiteY94" fmla="*/ 4659464 h 5303520"/>
                <a:gd name="connsiteX95" fmla="*/ 4659464 w 6318157"/>
                <a:gd name="connsiteY95" fmla="*/ 4500438 h 5303520"/>
                <a:gd name="connsiteX96" fmla="*/ 4683318 w 6318157"/>
                <a:gd name="connsiteY96" fmla="*/ 4277801 h 5303520"/>
                <a:gd name="connsiteX97" fmla="*/ 4516341 w 6318157"/>
                <a:gd name="connsiteY97" fmla="*/ 4222142 h 5303520"/>
                <a:gd name="connsiteX98" fmla="*/ 4548146 w 6318157"/>
                <a:gd name="connsiteY98" fmla="*/ 4047214 h 5303520"/>
                <a:gd name="connsiteX99" fmla="*/ 4619708 w 6318157"/>
                <a:gd name="connsiteY99" fmla="*/ 3991554 h 5303520"/>
                <a:gd name="connsiteX100" fmla="*/ 4738977 w 6318157"/>
                <a:gd name="connsiteY100" fmla="*/ 3856382 h 5303520"/>
                <a:gd name="connsiteX101" fmla="*/ 4826442 w 6318157"/>
                <a:gd name="connsiteY101" fmla="*/ 3737113 h 5303520"/>
                <a:gd name="connsiteX102" fmla="*/ 4929809 w 6318157"/>
                <a:gd name="connsiteY102" fmla="*/ 3824577 h 5303520"/>
                <a:gd name="connsiteX103" fmla="*/ 4921857 w 6318157"/>
                <a:gd name="connsiteY103" fmla="*/ 3991554 h 5303520"/>
                <a:gd name="connsiteX104" fmla="*/ 4977516 w 6318157"/>
                <a:gd name="connsiteY104" fmla="*/ 4015408 h 5303520"/>
                <a:gd name="connsiteX105" fmla="*/ 5025224 w 6318157"/>
                <a:gd name="connsiteY105" fmla="*/ 3919993 h 5303520"/>
                <a:gd name="connsiteX106" fmla="*/ 5072932 w 6318157"/>
                <a:gd name="connsiteY106" fmla="*/ 3919993 h 5303520"/>
                <a:gd name="connsiteX107" fmla="*/ 5144494 w 6318157"/>
                <a:gd name="connsiteY107" fmla="*/ 3816626 h 5303520"/>
                <a:gd name="connsiteX108" fmla="*/ 5160396 w 6318157"/>
                <a:gd name="connsiteY108" fmla="*/ 3745064 h 5303520"/>
                <a:gd name="connsiteX109" fmla="*/ 5390984 w 6318157"/>
                <a:gd name="connsiteY109" fmla="*/ 3697356 h 5303520"/>
                <a:gd name="connsiteX110" fmla="*/ 5486400 w 6318157"/>
                <a:gd name="connsiteY110" fmla="*/ 3593989 h 5303520"/>
                <a:gd name="connsiteX111" fmla="*/ 5390984 w 6318157"/>
                <a:gd name="connsiteY111" fmla="*/ 3530379 h 5303520"/>
                <a:gd name="connsiteX112" fmla="*/ 5343276 w 6318157"/>
                <a:gd name="connsiteY112" fmla="*/ 3291840 h 5303520"/>
                <a:gd name="connsiteX113" fmla="*/ 5478449 w 6318157"/>
                <a:gd name="connsiteY113" fmla="*/ 3021495 h 5303520"/>
                <a:gd name="connsiteX114" fmla="*/ 5820355 w 6318157"/>
                <a:gd name="connsiteY114" fmla="*/ 2949934 h 5303520"/>
                <a:gd name="connsiteX115" fmla="*/ 6020959 w 6318157"/>
                <a:gd name="connsiteY115" fmla="*/ 2817743 h 5303520"/>
                <a:gd name="connsiteX116" fmla="*/ 6058811 w 6318157"/>
                <a:gd name="connsiteY116" fmla="*/ 2840189 h 5303520"/>
                <a:gd name="connsiteX117" fmla="*/ 6114056 w 6318157"/>
                <a:gd name="connsiteY117" fmla="*/ 2819234 h 5303520"/>
                <a:gd name="connsiteX118" fmla="*/ 6152156 w 6318157"/>
                <a:gd name="connsiteY118" fmla="*/ 2849714 h 5303520"/>
                <a:gd name="connsiteX119" fmla="*/ 6260741 w 6318157"/>
                <a:gd name="connsiteY119" fmla="*/ 2828759 h 5303520"/>
                <a:gd name="connsiteX120" fmla="*/ 6292298 w 6318157"/>
                <a:gd name="connsiteY120" fmla="*/ 2839444 h 5303520"/>
                <a:gd name="connsiteX121" fmla="*/ 6304556 w 6318157"/>
                <a:gd name="connsiteY121" fmla="*/ 2798279 h 5303520"/>
                <a:gd name="connsiteX122" fmla="*/ 6306461 w 6318157"/>
                <a:gd name="connsiteY122" fmla="*/ 2769704 h 5303520"/>
                <a:gd name="connsiteX123" fmla="*/ 6317891 w 6318157"/>
                <a:gd name="connsiteY123" fmla="*/ 2758274 h 5303520"/>
                <a:gd name="connsiteX124" fmla="*/ 6268361 w 6318157"/>
                <a:gd name="connsiteY124" fmla="*/ 2735414 h 5303520"/>
                <a:gd name="connsiteX125" fmla="*/ 6220736 w 6318157"/>
                <a:gd name="connsiteY125" fmla="*/ 2503749 h 5303520"/>
                <a:gd name="connsiteX126" fmla="*/ 6169301 w 6318157"/>
                <a:gd name="connsiteY126" fmla="*/ 2529968 h 5303520"/>
                <a:gd name="connsiteX127" fmla="*/ 6119771 w 6318157"/>
                <a:gd name="connsiteY127" fmla="*/ 2493479 h 5303520"/>
                <a:gd name="connsiteX128" fmla="*/ 6051191 w 6318157"/>
                <a:gd name="connsiteY128" fmla="*/ 2478533 h 5303520"/>
                <a:gd name="connsiteX129" fmla="*/ 6053096 w 6318157"/>
                <a:gd name="connsiteY129" fmla="*/ 2394713 h 5303520"/>
                <a:gd name="connsiteX130" fmla="*/ 6027337 w 6318157"/>
                <a:gd name="connsiteY130" fmla="*/ 2429537 h 5303520"/>
                <a:gd name="connsiteX131" fmla="*/ 5994041 w 6318157"/>
                <a:gd name="connsiteY131" fmla="*/ 2371853 h 5303520"/>
                <a:gd name="connsiteX132" fmla="*/ 5976896 w 6318157"/>
                <a:gd name="connsiteY132" fmla="*/ 2232788 h 5303520"/>
                <a:gd name="connsiteX133" fmla="*/ 5915936 w 6318157"/>
                <a:gd name="connsiteY133" fmla="*/ 2234693 h 5303520"/>
                <a:gd name="connsiteX134" fmla="*/ 5892910 w 6318157"/>
                <a:gd name="connsiteY134" fmla="*/ 2169877 h 5303520"/>
                <a:gd name="connsiteX135" fmla="*/ 5813066 w 6318157"/>
                <a:gd name="connsiteY135" fmla="*/ 2200403 h 5303520"/>
                <a:gd name="connsiteX136" fmla="*/ 5752106 w 6318157"/>
                <a:gd name="connsiteY136" fmla="*/ 2166113 h 5303520"/>
                <a:gd name="connsiteX137" fmla="*/ 5719721 w 6318157"/>
                <a:gd name="connsiteY137" fmla="*/ 2187068 h 5303520"/>
                <a:gd name="connsiteX138" fmla="*/ 5653046 w 6318157"/>
                <a:gd name="connsiteY138" fmla="*/ 2169923 h 5303520"/>
                <a:gd name="connsiteX139" fmla="*/ 5677231 w 6318157"/>
                <a:gd name="connsiteY139" fmla="*/ 2146852 h 5303520"/>
                <a:gd name="connsiteX140" fmla="*/ 5628281 w 6318157"/>
                <a:gd name="connsiteY140" fmla="*/ 2105153 h 5303520"/>
                <a:gd name="connsiteX141" fmla="*/ 5488388 w 6318157"/>
                <a:gd name="connsiteY141" fmla="*/ 2108421 h 5303520"/>
                <a:gd name="connsiteX142" fmla="*/ 5453021 w 6318157"/>
                <a:gd name="connsiteY142" fmla="*/ 2187068 h 5303520"/>
                <a:gd name="connsiteX143" fmla="*/ 5472071 w 6318157"/>
                <a:gd name="connsiteY143" fmla="*/ 2234693 h 5303520"/>
                <a:gd name="connsiteX144" fmla="*/ 5422541 w 6318157"/>
                <a:gd name="connsiteY144" fmla="*/ 2248028 h 5303520"/>
                <a:gd name="connsiteX145" fmla="*/ 5451116 w 6318157"/>
                <a:gd name="connsiteY145" fmla="*/ 2293748 h 5303520"/>
                <a:gd name="connsiteX146" fmla="*/ 5516631 w 6318157"/>
                <a:gd name="connsiteY146" fmla="*/ 2288402 h 5303520"/>
                <a:gd name="connsiteX147" fmla="*/ 5523506 w 6318157"/>
                <a:gd name="connsiteY147" fmla="*/ 2339468 h 5303520"/>
                <a:gd name="connsiteX148" fmla="*/ 5399681 w 6318157"/>
                <a:gd name="connsiteY148" fmla="*/ 2505203 h 5303520"/>
                <a:gd name="connsiteX149" fmla="*/ 5360918 w 6318157"/>
                <a:gd name="connsiteY149" fmla="*/ 2654079 h 5303520"/>
                <a:gd name="connsiteX150" fmla="*/ 5346341 w 6318157"/>
                <a:gd name="connsiteY150" fmla="*/ 2575688 h 5303520"/>
                <a:gd name="connsiteX151" fmla="*/ 5304431 w 6318157"/>
                <a:gd name="connsiteY151" fmla="*/ 2575688 h 5303520"/>
                <a:gd name="connsiteX152" fmla="*/ 5273951 w 6318157"/>
                <a:gd name="connsiteY152" fmla="*/ 2518538 h 5303520"/>
                <a:gd name="connsiteX153" fmla="*/ 5203714 w 6318157"/>
                <a:gd name="connsiteY153" fmla="*/ 2560982 h 5303520"/>
                <a:gd name="connsiteX154" fmla="*/ 5070116 w 6318157"/>
                <a:gd name="connsiteY154" fmla="*/ 2501393 h 5303520"/>
                <a:gd name="connsiteX155" fmla="*/ 4991763 w 6318157"/>
                <a:gd name="connsiteY155" fmla="*/ 2533567 h 5303520"/>
                <a:gd name="connsiteX156" fmla="*/ 4904381 w 6318157"/>
                <a:gd name="connsiteY156" fmla="*/ 2524253 h 5303520"/>
                <a:gd name="connsiteX157" fmla="*/ 4875806 w 6318157"/>
                <a:gd name="connsiteY157" fmla="*/ 2455673 h 5303520"/>
                <a:gd name="connsiteX158" fmla="*/ 4803416 w 6318157"/>
                <a:gd name="connsiteY158" fmla="*/ 2444243 h 5303520"/>
                <a:gd name="connsiteX159" fmla="*/ 4822466 w 6318157"/>
                <a:gd name="connsiteY159" fmla="*/ 2369948 h 5303520"/>
                <a:gd name="connsiteX160" fmla="*/ 4731026 w 6318157"/>
                <a:gd name="connsiteY160" fmla="*/ 2301368 h 5303520"/>
                <a:gd name="connsiteX161" fmla="*/ 4699221 w 6318157"/>
                <a:gd name="connsiteY161" fmla="*/ 2324348 h 5303520"/>
                <a:gd name="connsiteX162" fmla="*/ 4637681 w 6318157"/>
                <a:gd name="connsiteY162" fmla="*/ 2288033 h 5303520"/>
                <a:gd name="connsiteX163" fmla="*/ 4660541 w 6318157"/>
                <a:gd name="connsiteY163" fmla="*/ 2213738 h 5303520"/>
                <a:gd name="connsiteX164" fmla="*/ 4433846 w 6318157"/>
                <a:gd name="connsiteY164" fmla="*/ 2230883 h 5303520"/>
                <a:gd name="connsiteX165" fmla="*/ 4373134 w 6318157"/>
                <a:gd name="connsiteY165" fmla="*/ 2212036 h 5303520"/>
                <a:gd name="connsiteX166" fmla="*/ 4323356 w 6318157"/>
                <a:gd name="connsiteY166" fmla="*/ 2248028 h 5303520"/>
                <a:gd name="connsiteX167" fmla="*/ 4273826 w 6318157"/>
                <a:gd name="connsiteY167" fmla="*/ 2168018 h 5303520"/>
                <a:gd name="connsiteX168" fmla="*/ 4201436 w 6318157"/>
                <a:gd name="connsiteY168" fmla="*/ 2152778 h 5303520"/>
                <a:gd name="connsiteX169" fmla="*/ 4178576 w 6318157"/>
                <a:gd name="connsiteY169" fmla="*/ 2070863 h 5303520"/>
                <a:gd name="connsiteX170" fmla="*/ 4087136 w 6318157"/>
                <a:gd name="connsiteY170" fmla="*/ 1998473 h 5303520"/>
                <a:gd name="connsiteX171" fmla="*/ 4016651 w 6318157"/>
                <a:gd name="connsiteY171" fmla="*/ 2011808 h 5303520"/>
                <a:gd name="connsiteX172" fmla="*/ 3909971 w 6318157"/>
                <a:gd name="connsiteY172" fmla="*/ 1973708 h 5303520"/>
                <a:gd name="connsiteX173" fmla="*/ 3843296 w 6318157"/>
                <a:gd name="connsiteY173" fmla="*/ 2013713 h 5303520"/>
                <a:gd name="connsiteX174" fmla="*/ 3788051 w 6318157"/>
                <a:gd name="connsiteY174" fmla="*/ 1994663 h 5303520"/>
                <a:gd name="connsiteX175" fmla="*/ 3671018 w 6318157"/>
                <a:gd name="connsiteY175" fmla="*/ 2001244 h 5303520"/>
                <a:gd name="connsiteX176" fmla="*/ 3641697 w 6318157"/>
                <a:gd name="connsiteY176" fmla="*/ 1677725 h 5303520"/>
                <a:gd name="connsiteX177" fmla="*/ 3458817 w 6318157"/>
                <a:gd name="connsiteY177" fmla="*/ 1526650 h 5303520"/>
                <a:gd name="connsiteX178" fmla="*/ 3593989 w 6318157"/>
                <a:gd name="connsiteY178" fmla="*/ 1343770 h 5303520"/>
                <a:gd name="connsiteX179" fmla="*/ 3601941 w 6318157"/>
                <a:gd name="connsiteY179" fmla="*/ 1097280 h 5303520"/>
                <a:gd name="connsiteX180" fmla="*/ 3148716 w 6318157"/>
                <a:gd name="connsiteY180" fmla="*/ 906448 h 5303520"/>
                <a:gd name="connsiteX181" fmla="*/ 2806810 w 6318157"/>
                <a:gd name="connsiteY181" fmla="*/ 834887 h 5303520"/>
                <a:gd name="connsiteX182" fmla="*/ 2600076 w 6318157"/>
                <a:gd name="connsiteY182" fmla="*/ 811033 h 5303520"/>
                <a:gd name="connsiteX183" fmla="*/ 2544417 w 6318157"/>
                <a:gd name="connsiteY183" fmla="*/ 580445 h 5303520"/>
                <a:gd name="connsiteX184" fmla="*/ 2464904 w 6318157"/>
                <a:gd name="connsiteY184" fmla="*/ 357808 h 5303520"/>
                <a:gd name="connsiteX185" fmla="*/ 2417196 w 6318157"/>
                <a:gd name="connsiteY185" fmla="*/ 230587 h 5303520"/>
                <a:gd name="connsiteX186" fmla="*/ 2496709 w 6318157"/>
                <a:gd name="connsiteY186" fmla="*/ 135172 h 5303520"/>
                <a:gd name="connsiteX0" fmla="*/ 2496709 w 6318157"/>
                <a:gd name="connsiteY0" fmla="*/ 135172 h 5303520"/>
                <a:gd name="connsiteX1" fmla="*/ 2393343 w 6318157"/>
                <a:gd name="connsiteY1" fmla="*/ 71561 h 5303520"/>
                <a:gd name="connsiteX2" fmla="*/ 2210463 w 6318157"/>
                <a:gd name="connsiteY2" fmla="*/ 79513 h 5303520"/>
                <a:gd name="connsiteX3" fmla="*/ 2059388 w 6318157"/>
                <a:gd name="connsiteY3" fmla="*/ 0 h 5303520"/>
                <a:gd name="connsiteX4" fmla="*/ 1908313 w 6318157"/>
                <a:gd name="connsiteY4" fmla="*/ 103367 h 5303520"/>
                <a:gd name="connsiteX5" fmla="*/ 1884459 w 6318157"/>
                <a:gd name="connsiteY5" fmla="*/ 310101 h 5303520"/>
                <a:gd name="connsiteX6" fmla="*/ 1773141 w 6318157"/>
                <a:gd name="connsiteY6" fmla="*/ 294198 h 5303520"/>
                <a:gd name="connsiteX7" fmla="*/ 1606163 w 6318157"/>
                <a:gd name="connsiteY7" fmla="*/ 318052 h 5303520"/>
                <a:gd name="connsiteX8" fmla="*/ 1391478 w 6318157"/>
                <a:gd name="connsiteY8" fmla="*/ 190831 h 5303520"/>
                <a:gd name="connsiteX9" fmla="*/ 1256306 w 6318157"/>
                <a:gd name="connsiteY9" fmla="*/ 190831 h 5303520"/>
                <a:gd name="connsiteX10" fmla="*/ 1208598 w 6318157"/>
                <a:gd name="connsiteY10" fmla="*/ 381662 h 5303520"/>
                <a:gd name="connsiteX11" fmla="*/ 1041621 w 6318157"/>
                <a:gd name="connsiteY11" fmla="*/ 548640 h 5303520"/>
                <a:gd name="connsiteX12" fmla="*/ 930303 w 6318157"/>
                <a:gd name="connsiteY12" fmla="*/ 628153 h 5303520"/>
                <a:gd name="connsiteX13" fmla="*/ 842838 w 6318157"/>
                <a:gd name="connsiteY13" fmla="*/ 572494 h 5303520"/>
                <a:gd name="connsiteX14" fmla="*/ 747423 w 6318157"/>
                <a:gd name="connsiteY14" fmla="*/ 755374 h 5303520"/>
                <a:gd name="connsiteX15" fmla="*/ 222636 w 6318157"/>
                <a:gd name="connsiteY15" fmla="*/ 930302 h 5303520"/>
                <a:gd name="connsiteX16" fmla="*/ 254442 w 6318157"/>
                <a:gd name="connsiteY16" fmla="*/ 1073426 h 5303520"/>
                <a:gd name="connsiteX17" fmla="*/ 302149 w 6318157"/>
                <a:gd name="connsiteY17" fmla="*/ 1256306 h 5303520"/>
                <a:gd name="connsiteX18" fmla="*/ 341906 w 6318157"/>
                <a:gd name="connsiteY18" fmla="*/ 1288111 h 5303520"/>
                <a:gd name="connsiteX19" fmla="*/ 508883 w 6318157"/>
                <a:gd name="connsiteY19" fmla="*/ 1319916 h 5303520"/>
                <a:gd name="connsiteX20" fmla="*/ 532737 w 6318157"/>
                <a:gd name="connsiteY20" fmla="*/ 1542553 h 5303520"/>
                <a:gd name="connsiteX21" fmla="*/ 930303 w 6318157"/>
                <a:gd name="connsiteY21" fmla="*/ 1717481 h 5303520"/>
                <a:gd name="connsiteX22" fmla="*/ 818984 w 6318157"/>
                <a:gd name="connsiteY22" fmla="*/ 1844702 h 5303520"/>
                <a:gd name="connsiteX23" fmla="*/ 644056 w 6318157"/>
                <a:gd name="connsiteY23" fmla="*/ 1828800 h 5303520"/>
                <a:gd name="connsiteX24" fmla="*/ 636104 w 6318157"/>
                <a:gd name="connsiteY24" fmla="*/ 2075290 h 5303520"/>
                <a:gd name="connsiteX25" fmla="*/ 755374 w 6318157"/>
                <a:gd name="connsiteY25" fmla="*/ 2178657 h 5303520"/>
                <a:gd name="connsiteX26" fmla="*/ 818984 w 6318157"/>
                <a:gd name="connsiteY26" fmla="*/ 2289975 h 5303520"/>
                <a:gd name="connsiteX27" fmla="*/ 818984 w 6318157"/>
                <a:gd name="connsiteY27" fmla="*/ 2329732 h 5303520"/>
                <a:gd name="connsiteX28" fmla="*/ 580445 w 6318157"/>
                <a:gd name="connsiteY28" fmla="*/ 2361537 h 5303520"/>
                <a:gd name="connsiteX29" fmla="*/ 485029 w 6318157"/>
                <a:gd name="connsiteY29" fmla="*/ 2393342 h 5303520"/>
                <a:gd name="connsiteX30" fmla="*/ 437322 w 6318157"/>
                <a:gd name="connsiteY30" fmla="*/ 2544417 h 5303520"/>
                <a:gd name="connsiteX31" fmla="*/ 238539 w 6318157"/>
                <a:gd name="connsiteY31" fmla="*/ 2615979 h 5303520"/>
                <a:gd name="connsiteX32" fmla="*/ 294198 w 6318157"/>
                <a:gd name="connsiteY32" fmla="*/ 2687541 h 5303520"/>
                <a:gd name="connsiteX33" fmla="*/ 405516 w 6318157"/>
                <a:gd name="connsiteY33" fmla="*/ 2727297 h 5303520"/>
                <a:gd name="connsiteX34" fmla="*/ 349857 w 6318157"/>
                <a:gd name="connsiteY34" fmla="*/ 2854518 h 5303520"/>
                <a:gd name="connsiteX35" fmla="*/ 206734 w 6318157"/>
                <a:gd name="connsiteY35" fmla="*/ 3021495 h 5303520"/>
                <a:gd name="connsiteX36" fmla="*/ 166977 w 6318157"/>
                <a:gd name="connsiteY36" fmla="*/ 3260034 h 5303520"/>
                <a:gd name="connsiteX37" fmla="*/ 103367 w 6318157"/>
                <a:gd name="connsiteY37" fmla="*/ 3450866 h 5303520"/>
                <a:gd name="connsiteX38" fmla="*/ 0 w 6318157"/>
                <a:gd name="connsiteY38" fmla="*/ 3570135 h 5303520"/>
                <a:gd name="connsiteX39" fmla="*/ 0 w 6318157"/>
                <a:gd name="connsiteY39" fmla="*/ 3649648 h 5303520"/>
                <a:gd name="connsiteX40" fmla="*/ 15903 w 6318157"/>
                <a:gd name="connsiteY40" fmla="*/ 3729161 h 5303520"/>
                <a:gd name="connsiteX41" fmla="*/ 127221 w 6318157"/>
                <a:gd name="connsiteY41" fmla="*/ 3745064 h 5303520"/>
                <a:gd name="connsiteX42" fmla="*/ 190831 w 6318157"/>
                <a:gd name="connsiteY42" fmla="*/ 3641697 h 5303520"/>
                <a:gd name="connsiteX43" fmla="*/ 326003 w 6318157"/>
                <a:gd name="connsiteY43" fmla="*/ 3586038 h 5303520"/>
                <a:gd name="connsiteX44" fmla="*/ 326003 w 6318157"/>
                <a:gd name="connsiteY44" fmla="*/ 3586038 h 5303520"/>
                <a:gd name="connsiteX45" fmla="*/ 445273 w 6318157"/>
                <a:gd name="connsiteY45" fmla="*/ 3705307 h 5303520"/>
                <a:gd name="connsiteX46" fmla="*/ 413468 w 6318157"/>
                <a:gd name="connsiteY46" fmla="*/ 3760967 h 5303520"/>
                <a:gd name="connsiteX47" fmla="*/ 357809 w 6318157"/>
                <a:gd name="connsiteY47" fmla="*/ 4174434 h 5303520"/>
                <a:gd name="connsiteX48" fmla="*/ 556591 w 6318157"/>
                <a:gd name="connsiteY48" fmla="*/ 3991554 h 5303520"/>
                <a:gd name="connsiteX49" fmla="*/ 620202 w 6318157"/>
                <a:gd name="connsiteY49" fmla="*/ 4023360 h 5303520"/>
                <a:gd name="connsiteX50" fmla="*/ 723569 w 6318157"/>
                <a:gd name="connsiteY50" fmla="*/ 4039262 h 5303520"/>
                <a:gd name="connsiteX51" fmla="*/ 795130 w 6318157"/>
                <a:gd name="connsiteY51" fmla="*/ 4150581 h 5303520"/>
                <a:gd name="connsiteX52" fmla="*/ 1025718 w 6318157"/>
                <a:gd name="connsiteY52" fmla="*/ 4253947 h 5303520"/>
                <a:gd name="connsiteX53" fmla="*/ 1176793 w 6318157"/>
                <a:gd name="connsiteY53" fmla="*/ 4500438 h 5303520"/>
                <a:gd name="connsiteX54" fmla="*/ 1144988 w 6318157"/>
                <a:gd name="connsiteY54" fmla="*/ 4595854 h 5303520"/>
                <a:gd name="connsiteX55" fmla="*/ 1614115 w 6318157"/>
                <a:gd name="connsiteY55" fmla="*/ 4842344 h 5303520"/>
                <a:gd name="connsiteX56" fmla="*/ 1614115 w 6318157"/>
                <a:gd name="connsiteY56" fmla="*/ 4993419 h 5303520"/>
                <a:gd name="connsiteX57" fmla="*/ 1614115 w 6318157"/>
                <a:gd name="connsiteY57" fmla="*/ 5128591 h 5303520"/>
                <a:gd name="connsiteX58" fmla="*/ 1653871 w 6318157"/>
                <a:gd name="connsiteY58" fmla="*/ 5255812 h 5303520"/>
                <a:gd name="connsiteX59" fmla="*/ 1844703 w 6318157"/>
                <a:gd name="connsiteY59" fmla="*/ 5303520 h 5303520"/>
                <a:gd name="connsiteX60" fmla="*/ 1844703 w 6318157"/>
                <a:gd name="connsiteY60" fmla="*/ 5303520 h 5303520"/>
                <a:gd name="connsiteX61" fmla="*/ 1971923 w 6318157"/>
                <a:gd name="connsiteY61" fmla="*/ 5247861 h 5303520"/>
                <a:gd name="connsiteX62" fmla="*/ 2115047 w 6318157"/>
                <a:gd name="connsiteY62" fmla="*/ 5239909 h 5303520"/>
                <a:gd name="connsiteX63" fmla="*/ 2170706 w 6318157"/>
                <a:gd name="connsiteY63" fmla="*/ 5144494 h 5303520"/>
                <a:gd name="connsiteX64" fmla="*/ 2083242 w 6318157"/>
                <a:gd name="connsiteY64" fmla="*/ 5080883 h 5303520"/>
                <a:gd name="connsiteX65" fmla="*/ 2011680 w 6318157"/>
                <a:gd name="connsiteY65" fmla="*/ 5033175 h 5303520"/>
                <a:gd name="connsiteX66" fmla="*/ 1932167 w 6318157"/>
                <a:gd name="connsiteY66" fmla="*/ 4937760 h 5303520"/>
                <a:gd name="connsiteX67" fmla="*/ 1884459 w 6318157"/>
                <a:gd name="connsiteY67" fmla="*/ 4834393 h 5303520"/>
                <a:gd name="connsiteX68" fmla="*/ 1940118 w 6318157"/>
                <a:gd name="connsiteY68" fmla="*/ 4770782 h 5303520"/>
                <a:gd name="connsiteX69" fmla="*/ 2226365 w 6318157"/>
                <a:gd name="connsiteY69" fmla="*/ 4683318 h 5303520"/>
                <a:gd name="connsiteX70" fmla="*/ 2313829 w 6318157"/>
                <a:gd name="connsiteY70" fmla="*/ 4707172 h 5303520"/>
                <a:gd name="connsiteX71" fmla="*/ 2449002 w 6318157"/>
                <a:gd name="connsiteY71" fmla="*/ 4731026 h 5303520"/>
                <a:gd name="connsiteX72" fmla="*/ 2504661 w 6318157"/>
                <a:gd name="connsiteY72" fmla="*/ 4826441 h 5303520"/>
                <a:gd name="connsiteX73" fmla="*/ 2584174 w 6318157"/>
                <a:gd name="connsiteY73" fmla="*/ 4818490 h 5303520"/>
                <a:gd name="connsiteX74" fmla="*/ 2798859 w 6318157"/>
                <a:gd name="connsiteY74" fmla="*/ 4818490 h 5303520"/>
                <a:gd name="connsiteX75" fmla="*/ 2934031 w 6318157"/>
                <a:gd name="connsiteY75" fmla="*/ 4945711 h 5303520"/>
                <a:gd name="connsiteX76" fmla="*/ 2910177 w 6318157"/>
                <a:gd name="connsiteY76" fmla="*/ 5136542 h 5303520"/>
                <a:gd name="connsiteX77" fmla="*/ 2981739 w 6318157"/>
                <a:gd name="connsiteY77" fmla="*/ 5080883 h 5303520"/>
                <a:gd name="connsiteX78" fmla="*/ 3101009 w 6318157"/>
                <a:gd name="connsiteY78" fmla="*/ 5144494 h 5303520"/>
                <a:gd name="connsiteX79" fmla="*/ 3164619 w 6318157"/>
                <a:gd name="connsiteY79" fmla="*/ 4842344 h 5303520"/>
                <a:gd name="connsiteX80" fmla="*/ 3116911 w 6318157"/>
                <a:gd name="connsiteY80" fmla="*/ 4476584 h 5303520"/>
                <a:gd name="connsiteX81" fmla="*/ 3156668 w 6318157"/>
                <a:gd name="connsiteY81" fmla="*/ 4365266 h 5303520"/>
                <a:gd name="connsiteX82" fmla="*/ 3323645 w 6318157"/>
                <a:gd name="connsiteY82" fmla="*/ 4301655 h 5303520"/>
                <a:gd name="connsiteX83" fmla="*/ 3482671 w 6318157"/>
                <a:gd name="connsiteY83" fmla="*/ 4253947 h 5303520"/>
                <a:gd name="connsiteX84" fmla="*/ 3570136 w 6318157"/>
                <a:gd name="connsiteY84" fmla="*/ 4333461 h 5303520"/>
                <a:gd name="connsiteX85" fmla="*/ 3530379 w 6318157"/>
                <a:gd name="connsiteY85" fmla="*/ 4444779 h 5303520"/>
                <a:gd name="connsiteX86" fmla="*/ 3546282 w 6318157"/>
                <a:gd name="connsiteY86" fmla="*/ 4548146 h 5303520"/>
                <a:gd name="connsiteX87" fmla="*/ 3609892 w 6318157"/>
                <a:gd name="connsiteY87" fmla="*/ 4603805 h 5303520"/>
                <a:gd name="connsiteX88" fmla="*/ 3673503 w 6318157"/>
                <a:gd name="connsiteY88" fmla="*/ 4611756 h 5303520"/>
                <a:gd name="connsiteX89" fmla="*/ 3745064 w 6318157"/>
                <a:gd name="connsiteY89" fmla="*/ 4746928 h 5303520"/>
                <a:gd name="connsiteX90" fmla="*/ 4071068 w 6318157"/>
                <a:gd name="connsiteY90" fmla="*/ 4691269 h 5303520"/>
                <a:gd name="connsiteX91" fmla="*/ 4397071 w 6318157"/>
                <a:gd name="connsiteY91" fmla="*/ 4659464 h 5303520"/>
                <a:gd name="connsiteX92" fmla="*/ 4436828 w 6318157"/>
                <a:gd name="connsiteY92" fmla="*/ 4762831 h 5303520"/>
                <a:gd name="connsiteX93" fmla="*/ 4500438 w 6318157"/>
                <a:gd name="connsiteY93" fmla="*/ 4731026 h 5303520"/>
                <a:gd name="connsiteX94" fmla="*/ 4595854 w 6318157"/>
                <a:gd name="connsiteY94" fmla="*/ 4659464 h 5303520"/>
                <a:gd name="connsiteX95" fmla="*/ 4659464 w 6318157"/>
                <a:gd name="connsiteY95" fmla="*/ 4500438 h 5303520"/>
                <a:gd name="connsiteX96" fmla="*/ 4683318 w 6318157"/>
                <a:gd name="connsiteY96" fmla="*/ 4277801 h 5303520"/>
                <a:gd name="connsiteX97" fmla="*/ 4516341 w 6318157"/>
                <a:gd name="connsiteY97" fmla="*/ 4222142 h 5303520"/>
                <a:gd name="connsiteX98" fmla="*/ 4548146 w 6318157"/>
                <a:gd name="connsiteY98" fmla="*/ 4047214 h 5303520"/>
                <a:gd name="connsiteX99" fmla="*/ 4619708 w 6318157"/>
                <a:gd name="connsiteY99" fmla="*/ 3991554 h 5303520"/>
                <a:gd name="connsiteX100" fmla="*/ 4738977 w 6318157"/>
                <a:gd name="connsiteY100" fmla="*/ 3856382 h 5303520"/>
                <a:gd name="connsiteX101" fmla="*/ 4826442 w 6318157"/>
                <a:gd name="connsiteY101" fmla="*/ 3737113 h 5303520"/>
                <a:gd name="connsiteX102" fmla="*/ 4929809 w 6318157"/>
                <a:gd name="connsiteY102" fmla="*/ 3824577 h 5303520"/>
                <a:gd name="connsiteX103" fmla="*/ 4921857 w 6318157"/>
                <a:gd name="connsiteY103" fmla="*/ 3991554 h 5303520"/>
                <a:gd name="connsiteX104" fmla="*/ 4977516 w 6318157"/>
                <a:gd name="connsiteY104" fmla="*/ 4015408 h 5303520"/>
                <a:gd name="connsiteX105" fmla="*/ 5025224 w 6318157"/>
                <a:gd name="connsiteY105" fmla="*/ 3919993 h 5303520"/>
                <a:gd name="connsiteX106" fmla="*/ 5072932 w 6318157"/>
                <a:gd name="connsiteY106" fmla="*/ 3919993 h 5303520"/>
                <a:gd name="connsiteX107" fmla="*/ 5144494 w 6318157"/>
                <a:gd name="connsiteY107" fmla="*/ 3816626 h 5303520"/>
                <a:gd name="connsiteX108" fmla="*/ 5160396 w 6318157"/>
                <a:gd name="connsiteY108" fmla="*/ 3745064 h 5303520"/>
                <a:gd name="connsiteX109" fmla="*/ 5390984 w 6318157"/>
                <a:gd name="connsiteY109" fmla="*/ 3697356 h 5303520"/>
                <a:gd name="connsiteX110" fmla="*/ 5486400 w 6318157"/>
                <a:gd name="connsiteY110" fmla="*/ 3593989 h 5303520"/>
                <a:gd name="connsiteX111" fmla="*/ 5390984 w 6318157"/>
                <a:gd name="connsiteY111" fmla="*/ 3530379 h 5303520"/>
                <a:gd name="connsiteX112" fmla="*/ 5343276 w 6318157"/>
                <a:gd name="connsiteY112" fmla="*/ 3291840 h 5303520"/>
                <a:gd name="connsiteX113" fmla="*/ 5478449 w 6318157"/>
                <a:gd name="connsiteY113" fmla="*/ 3021495 h 5303520"/>
                <a:gd name="connsiteX114" fmla="*/ 5820355 w 6318157"/>
                <a:gd name="connsiteY114" fmla="*/ 2949934 h 5303520"/>
                <a:gd name="connsiteX115" fmla="*/ 6020959 w 6318157"/>
                <a:gd name="connsiteY115" fmla="*/ 2817743 h 5303520"/>
                <a:gd name="connsiteX116" fmla="*/ 6058811 w 6318157"/>
                <a:gd name="connsiteY116" fmla="*/ 2840189 h 5303520"/>
                <a:gd name="connsiteX117" fmla="*/ 6114056 w 6318157"/>
                <a:gd name="connsiteY117" fmla="*/ 2819234 h 5303520"/>
                <a:gd name="connsiteX118" fmla="*/ 6152156 w 6318157"/>
                <a:gd name="connsiteY118" fmla="*/ 2849714 h 5303520"/>
                <a:gd name="connsiteX119" fmla="*/ 6260741 w 6318157"/>
                <a:gd name="connsiteY119" fmla="*/ 2828759 h 5303520"/>
                <a:gd name="connsiteX120" fmla="*/ 6292298 w 6318157"/>
                <a:gd name="connsiteY120" fmla="*/ 2839444 h 5303520"/>
                <a:gd name="connsiteX121" fmla="*/ 6304556 w 6318157"/>
                <a:gd name="connsiteY121" fmla="*/ 2798279 h 5303520"/>
                <a:gd name="connsiteX122" fmla="*/ 6306461 w 6318157"/>
                <a:gd name="connsiteY122" fmla="*/ 2769704 h 5303520"/>
                <a:gd name="connsiteX123" fmla="*/ 6317891 w 6318157"/>
                <a:gd name="connsiteY123" fmla="*/ 2758274 h 5303520"/>
                <a:gd name="connsiteX124" fmla="*/ 6268361 w 6318157"/>
                <a:gd name="connsiteY124" fmla="*/ 2735414 h 5303520"/>
                <a:gd name="connsiteX125" fmla="*/ 6220736 w 6318157"/>
                <a:gd name="connsiteY125" fmla="*/ 2503749 h 5303520"/>
                <a:gd name="connsiteX126" fmla="*/ 6169301 w 6318157"/>
                <a:gd name="connsiteY126" fmla="*/ 2529968 h 5303520"/>
                <a:gd name="connsiteX127" fmla="*/ 6119771 w 6318157"/>
                <a:gd name="connsiteY127" fmla="*/ 2493479 h 5303520"/>
                <a:gd name="connsiteX128" fmla="*/ 6051191 w 6318157"/>
                <a:gd name="connsiteY128" fmla="*/ 2478533 h 5303520"/>
                <a:gd name="connsiteX129" fmla="*/ 6053096 w 6318157"/>
                <a:gd name="connsiteY129" fmla="*/ 2394713 h 5303520"/>
                <a:gd name="connsiteX130" fmla="*/ 6027337 w 6318157"/>
                <a:gd name="connsiteY130" fmla="*/ 2429537 h 5303520"/>
                <a:gd name="connsiteX131" fmla="*/ 5994041 w 6318157"/>
                <a:gd name="connsiteY131" fmla="*/ 2371853 h 5303520"/>
                <a:gd name="connsiteX132" fmla="*/ 5976896 w 6318157"/>
                <a:gd name="connsiteY132" fmla="*/ 2232788 h 5303520"/>
                <a:gd name="connsiteX133" fmla="*/ 5915936 w 6318157"/>
                <a:gd name="connsiteY133" fmla="*/ 2234693 h 5303520"/>
                <a:gd name="connsiteX134" fmla="*/ 5892910 w 6318157"/>
                <a:gd name="connsiteY134" fmla="*/ 2169877 h 5303520"/>
                <a:gd name="connsiteX135" fmla="*/ 5813066 w 6318157"/>
                <a:gd name="connsiteY135" fmla="*/ 2200403 h 5303520"/>
                <a:gd name="connsiteX136" fmla="*/ 5752106 w 6318157"/>
                <a:gd name="connsiteY136" fmla="*/ 2166113 h 5303520"/>
                <a:gd name="connsiteX137" fmla="*/ 5719721 w 6318157"/>
                <a:gd name="connsiteY137" fmla="*/ 2187068 h 5303520"/>
                <a:gd name="connsiteX138" fmla="*/ 5653046 w 6318157"/>
                <a:gd name="connsiteY138" fmla="*/ 2169923 h 5303520"/>
                <a:gd name="connsiteX139" fmla="*/ 5677231 w 6318157"/>
                <a:gd name="connsiteY139" fmla="*/ 2146852 h 5303520"/>
                <a:gd name="connsiteX140" fmla="*/ 5628281 w 6318157"/>
                <a:gd name="connsiteY140" fmla="*/ 2105153 h 5303520"/>
                <a:gd name="connsiteX141" fmla="*/ 5488388 w 6318157"/>
                <a:gd name="connsiteY141" fmla="*/ 2108421 h 5303520"/>
                <a:gd name="connsiteX142" fmla="*/ 5453021 w 6318157"/>
                <a:gd name="connsiteY142" fmla="*/ 2187068 h 5303520"/>
                <a:gd name="connsiteX143" fmla="*/ 5472071 w 6318157"/>
                <a:gd name="connsiteY143" fmla="*/ 2234693 h 5303520"/>
                <a:gd name="connsiteX144" fmla="*/ 5422541 w 6318157"/>
                <a:gd name="connsiteY144" fmla="*/ 2248028 h 5303520"/>
                <a:gd name="connsiteX145" fmla="*/ 5451116 w 6318157"/>
                <a:gd name="connsiteY145" fmla="*/ 2293748 h 5303520"/>
                <a:gd name="connsiteX146" fmla="*/ 5516631 w 6318157"/>
                <a:gd name="connsiteY146" fmla="*/ 2288402 h 5303520"/>
                <a:gd name="connsiteX147" fmla="*/ 5523506 w 6318157"/>
                <a:gd name="connsiteY147" fmla="*/ 2339468 h 5303520"/>
                <a:gd name="connsiteX148" fmla="*/ 5399681 w 6318157"/>
                <a:gd name="connsiteY148" fmla="*/ 2505203 h 5303520"/>
                <a:gd name="connsiteX149" fmla="*/ 5360918 w 6318157"/>
                <a:gd name="connsiteY149" fmla="*/ 2654079 h 5303520"/>
                <a:gd name="connsiteX150" fmla="*/ 5346341 w 6318157"/>
                <a:gd name="connsiteY150" fmla="*/ 2575688 h 5303520"/>
                <a:gd name="connsiteX151" fmla="*/ 5304431 w 6318157"/>
                <a:gd name="connsiteY151" fmla="*/ 2575688 h 5303520"/>
                <a:gd name="connsiteX152" fmla="*/ 5273951 w 6318157"/>
                <a:gd name="connsiteY152" fmla="*/ 2518538 h 5303520"/>
                <a:gd name="connsiteX153" fmla="*/ 5203714 w 6318157"/>
                <a:gd name="connsiteY153" fmla="*/ 2560982 h 5303520"/>
                <a:gd name="connsiteX154" fmla="*/ 5070116 w 6318157"/>
                <a:gd name="connsiteY154" fmla="*/ 2501393 h 5303520"/>
                <a:gd name="connsiteX155" fmla="*/ 4991763 w 6318157"/>
                <a:gd name="connsiteY155" fmla="*/ 2533567 h 5303520"/>
                <a:gd name="connsiteX156" fmla="*/ 4904381 w 6318157"/>
                <a:gd name="connsiteY156" fmla="*/ 2524253 h 5303520"/>
                <a:gd name="connsiteX157" fmla="*/ 4875806 w 6318157"/>
                <a:gd name="connsiteY157" fmla="*/ 2455673 h 5303520"/>
                <a:gd name="connsiteX158" fmla="*/ 4803416 w 6318157"/>
                <a:gd name="connsiteY158" fmla="*/ 2444243 h 5303520"/>
                <a:gd name="connsiteX159" fmla="*/ 4822466 w 6318157"/>
                <a:gd name="connsiteY159" fmla="*/ 2369948 h 5303520"/>
                <a:gd name="connsiteX160" fmla="*/ 4731026 w 6318157"/>
                <a:gd name="connsiteY160" fmla="*/ 2301368 h 5303520"/>
                <a:gd name="connsiteX161" fmla="*/ 4699221 w 6318157"/>
                <a:gd name="connsiteY161" fmla="*/ 2324348 h 5303520"/>
                <a:gd name="connsiteX162" fmla="*/ 4637681 w 6318157"/>
                <a:gd name="connsiteY162" fmla="*/ 2288033 h 5303520"/>
                <a:gd name="connsiteX163" fmla="*/ 4660541 w 6318157"/>
                <a:gd name="connsiteY163" fmla="*/ 2213738 h 5303520"/>
                <a:gd name="connsiteX164" fmla="*/ 4433846 w 6318157"/>
                <a:gd name="connsiteY164" fmla="*/ 2230883 h 5303520"/>
                <a:gd name="connsiteX165" fmla="*/ 4373134 w 6318157"/>
                <a:gd name="connsiteY165" fmla="*/ 2212036 h 5303520"/>
                <a:gd name="connsiteX166" fmla="*/ 4323356 w 6318157"/>
                <a:gd name="connsiteY166" fmla="*/ 2248028 h 5303520"/>
                <a:gd name="connsiteX167" fmla="*/ 4273826 w 6318157"/>
                <a:gd name="connsiteY167" fmla="*/ 2168018 h 5303520"/>
                <a:gd name="connsiteX168" fmla="*/ 4201436 w 6318157"/>
                <a:gd name="connsiteY168" fmla="*/ 2152778 h 5303520"/>
                <a:gd name="connsiteX169" fmla="*/ 4178576 w 6318157"/>
                <a:gd name="connsiteY169" fmla="*/ 2070863 h 5303520"/>
                <a:gd name="connsiteX170" fmla="*/ 4087136 w 6318157"/>
                <a:gd name="connsiteY170" fmla="*/ 1998473 h 5303520"/>
                <a:gd name="connsiteX171" fmla="*/ 4016651 w 6318157"/>
                <a:gd name="connsiteY171" fmla="*/ 2011808 h 5303520"/>
                <a:gd name="connsiteX172" fmla="*/ 3909971 w 6318157"/>
                <a:gd name="connsiteY172" fmla="*/ 1973708 h 5303520"/>
                <a:gd name="connsiteX173" fmla="*/ 3843296 w 6318157"/>
                <a:gd name="connsiteY173" fmla="*/ 2013713 h 5303520"/>
                <a:gd name="connsiteX174" fmla="*/ 3788051 w 6318157"/>
                <a:gd name="connsiteY174" fmla="*/ 1994663 h 5303520"/>
                <a:gd name="connsiteX175" fmla="*/ 3742331 w 6318157"/>
                <a:gd name="connsiteY175" fmla="*/ 2006093 h 5303520"/>
                <a:gd name="connsiteX176" fmla="*/ 3671018 w 6318157"/>
                <a:gd name="connsiteY176" fmla="*/ 2001244 h 5303520"/>
                <a:gd name="connsiteX177" fmla="*/ 3641697 w 6318157"/>
                <a:gd name="connsiteY177" fmla="*/ 1677725 h 5303520"/>
                <a:gd name="connsiteX178" fmla="*/ 3458817 w 6318157"/>
                <a:gd name="connsiteY178" fmla="*/ 1526650 h 5303520"/>
                <a:gd name="connsiteX179" fmla="*/ 3593989 w 6318157"/>
                <a:gd name="connsiteY179" fmla="*/ 1343770 h 5303520"/>
                <a:gd name="connsiteX180" fmla="*/ 3601941 w 6318157"/>
                <a:gd name="connsiteY180" fmla="*/ 1097280 h 5303520"/>
                <a:gd name="connsiteX181" fmla="*/ 3148716 w 6318157"/>
                <a:gd name="connsiteY181" fmla="*/ 906448 h 5303520"/>
                <a:gd name="connsiteX182" fmla="*/ 2806810 w 6318157"/>
                <a:gd name="connsiteY182" fmla="*/ 834887 h 5303520"/>
                <a:gd name="connsiteX183" fmla="*/ 2600076 w 6318157"/>
                <a:gd name="connsiteY183" fmla="*/ 811033 h 5303520"/>
                <a:gd name="connsiteX184" fmla="*/ 2544417 w 6318157"/>
                <a:gd name="connsiteY184" fmla="*/ 580445 h 5303520"/>
                <a:gd name="connsiteX185" fmla="*/ 2464904 w 6318157"/>
                <a:gd name="connsiteY185" fmla="*/ 357808 h 5303520"/>
                <a:gd name="connsiteX186" fmla="*/ 2417196 w 6318157"/>
                <a:gd name="connsiteY186" fmla="*/ 230587 h 5303520"/>
                <a:gd name="connsiteX187" fmla="*/ 2496709 w 6318157"/>
                <a:gd name="connsiteY187" fmla="*/ 135172 h 5303520"/>
                <a:gd name="connsiteX0" fmla="*/ 2496709 w 6318157"/>
                <a:gd name="connsiteY0" fmla="*/ 135172 h 5303520"/>
                <a:gd name="connsiteX1" fmla="*/ 2393343 w 6318157"/>
                <a:gd name="connsiteY1" fmla="*/ 71561 h 5303520"/>
                <a:gd name="connsiteX2" fmla="*/ 2210463 w 6318157"/>
                <a:gd name="connsiteY2" fmla="*/ 79513 h 5303520"/>
                <a:gd name="connsiteX3" fmla="*/ 2059388 w 6318157"/>
                <a:gd name="connsiteY3" fmla="*/ 0 h 5303520"/>
                <a:gd name="connsiteX4" fmla="*/ 1908313 w 6318157"/>
                <a:gd name="connsiteY4" fmla="*/ 103367 h 5303520"/>
                <a:gd name="connsiteX5" fmla="*/ 1884459 w 6318157"/>
                <a:gd name="connsiteY5" fmla="*/ 310101 h 5303520"/>
                <a:gd name="connsiteX6" fmla="*/ 1773141 w 6318157"/>
                <a:gd name="connsiteY6" fmla="*/ 294198 h 5303520"/>
                <a:gd name="connsiteX7" fmla="*/ 1606163 w 6318157"/>
                <a:gd name="connsiteY7" fmla="*/ 318052 h 5303520"/>
                <a:gd name="connsiteX8" fmla="*/ 1391478 w 6318157"/>
                <a:gd name="connsiteY8" fmla="*/ 190831 h 5303520"/>
                <a:gd name="connsiteX9" fmla="*/ 1256306 w 6318157"/>
                <a:gd name="connsiteY9" fmla="*/ 190831 h 5303520"/>
                <a:gd name="connsiteX10" fmla="*/ 1208598 w 6318157"/>
                <a:gd name="connsiteY10" fmla="*/ 381662 h 5303520"/>
                <a:gd name="connsiteX11" fmla="*/ 1041621 w 6318157"/>
                <a:gd name="connsiteY11" fmla="*/ 548640 h 5303520"/>
                <a:gd name="connsiteX12" fmla="*/ 930303 w 6318157"/>
                <a:gd name="connsiteY12" fmla="*/ 628153 h 5303520"/>
                <a:gd name="connsiteX13" fmla="*/ 842838 w 6318157"/>
                <a:gd name="connsiteY13" fmla="*/ 572494 h 5303520"/>
                <a:gd name="connsiteX14" fmla="*/ 747423 w 6318157"/>
                <a:gd name="connsiteY14" fmla="*/ 755374 h 5303520"/>
                <a:gd name="connsiteX15" fmla="*/ 222636 w 6318157"/>
                <a:gd name="connsiteY15" fmla="*/ 930302 h 5303520"/>
                <a:gd name="connsiteX16" fmla="*/ 254442 w 6318157"/>
                <a:gd name="connsiteY16" fmla="*/ 1073426 h 5303520"/>
                <a:gd name="connsiteX17" fmla="*/ 302149 w 6318157"/>
                <a:gd name="connsiteY17" fmla="*/ 1256306 h 5303520"/>
                <a:gd name="connsiteX18" fmla="*/ 341906 w 6318157"/>
                <a:gd name="connsiteY18" fmla="*/ 1288111 h 5303520"/>
                <a:gd name="connsiteX19" fmla="*/ 508883 w 6318157"/>
                <a:gd name="connsiteY19" fmla="*/ 1319916 h 5303520"/>
                <a:gd name="connsiteX20" fmla="*/ 532737 w 6318157"/>
                <a:gd name="connsiteY20" fmla="*/ 1542553 h 5303520"/>
                <a:gd name="connsiteX21" fmla="*/ 930303 w 6318157"/>
                <a:gd name="connsiteY21" fmla="*/ 1717481 h 5303520"/>
                <a:gd name="connsiteX22" fmla="*/ 818984 w 6318157"/>
                <a:gd name="connsiteY22" fmla="*/ 1844702 h 5303520"/>
                <a:gd name="connsiteX23" fmla="*/ 644056 w 6318157"/>
                <a:gd name="connsiteY23" fmla="*/ 1828800 h 5303520"/>
                <a:gd name="connsiteX24" fmla="*/ 636104 w 6318157"/>
                <a:gd name="connsiteY24" fmla="*/ 2075290 h 5303520"/>
                <a:gd name="connsiteX25" fmla="*/ 755374 w 6318157"/>
                <a:gd name="connsiteY25" fmla="*/ 2178657 h 5303520"/>
                <a:gd name="connsiteX26" fmla="*/ 818984 w 6318157"/>
                <a:gd name="connsiteY26" fmla="*/ 2289975 h 5303520"/>
                <a:gd name="connsiteX27" fmla="*/ 818984 w 6318157"/>
                <a:gd name="connsiteY27" fmla="*/ 2329732 h 5303520"/>
                <a:gd name="connsiteX28" fmla="*/ 580445 w 6318157"/>
                <a:gd name="connsiteY28" fmla="*/ 2361537 h 5303520"/>
                <a:gd name="connsiteX29" fmla="*/ 485029 w 6318157"/>
                <a:gd name="connsiteY29" fmla="*/ 2393342 h 5303520"/>
                <a:gd name="connsiteX30" fmla="*/ 437322 w 6318157"/>
                <a:gd name="connsiteY30" fmla="*/ 2544417 h 5303520"/>
                <a:gd name="connsiteX31" fmla="*/ 238539 w 6318157"/>
                <a:gd name="connsiteY31" fmla="*/ 2615979 h 5303520"/>
                <a:gd name="connsiteX32" fmla="*/ 294198 w 6318157"/>
                <a:gd name="connsiteY32" fmla="*/ 2687541 h 5303520"/>
                <a:gd name="connsiteX33" fmla="*/ 405516 w 6318157"/>
                <a:gd name="connsiteY33" fmla="*/ 2727297 h 5303520"/>
                <a:gd name="connsiteX34" fmla="*/ 349857 w 6318157"/>
                <a:gd name="connsiteY34" fmla="*/ 2854518 h 5303520"/>
                <a:gd name="connsiteX35" fmla="*/ 206734 w 6318157"/>
                <a:gd name="connsiteY35" fmla="*/ 3021495 h 5303520"/>
                <a:gd name="connsiteX36" fmla="*/ 166977 w 6318157"/>
                <a:gd name="connsiteY36" fmla="*/ 3260034 h 5303520"/>
                <a:gd name="connsiteX37" fmla="*/ 103367 w 6318157"/>
                <a:gd name="connsiteY37" fmla="*/ 3450866 h 5303520"/>
                <a:gd name="connsiteX38" fmla="*/ 0 w 6318157"/>
                <a:gd name="connsiteY38" fmla="*/ 3570135 h 5303520"/>
                <a:gd name="connsiteX39" fmla="*/ 0 w 6318157"/>
                <a:gd name="connsiteY39" fmla="*/ 3649648 h 5303520"/>
                <a:gd name="connsiteX40" fmla="*/ 15903 w 6318157"/>
                <a:gd name="connsiteY40" fmla="*/ 3729161 h 5303520"/>
                <a:gd name="connsiteX41" fmla="*/ 127221 w 6318157"/>
                <a:gd name="connsiteY41" fmla="*/ 3745064 h 5303520"/>
                <a:gd name="connsiteX42" fmla="*/ 190831 w 6318157"/>
                <a:gd name="connsiteY42" fmla="*/ 3641697 h 5303520"/>
                <a:gd name="connsiteX43" fmla="*/ 326003 w 6318157"/>
                <a:gd name="connsiteY43" fmla="*/ 3586038 h 5303520"/>
                <a:gd name="connsiteX44" fmla="*/ 326003 w 6318157"/>
                <a:gd name="connsiteY44" fmla="*/ 3586038 h 5303520"/>
                <a:gd name="connsiteX45" fmla="*/ 445273 w 6318157"/>
                <a:gd name="connsiteY45" fmla="*/ 3705307 h 5303520"/>
                <a:gd name="connsiteX46" fmla="*/ 413468 w 6318157"/>
                <a:gd name="connsiteY46" fmla="*/ 3760967 h 5303520"/>
                <a:gd name="connsiteX47" fmla="*/ 357809 w 6318157"/>
                <a:gd name="connsiteY47" fmla="*/ 4174434 h 5303520"/>
                <a:gd name="connsiteX48" fmla="*/ 556591 w 6318157"/>
                <a:gd name="connsiteY48" fmla="*/ 3991554 h 5303520"/>
                <a:gd name="connsiteX49" fmla="*/ 620202 w 6318157"/>
                <a:gd name="connsiteY49" fmla="*/ 4023360 h 5303520"/>
                <a:gd name="connsiteX50" fmla="*/ 723569 w 6318157"/>
                <a:gd name="connsiteY50" fmla="*/ 4039262 h 5303520"/>
                <a:gd name="connsiteX51" fmla="*/ 795130 w 6318157"/>
                <a:gd name="connsiteY51" fmla="*/ 4150581 h 5303520"/>
                <a:gd name="connsiteX52" fmla="*/ 1025718 w 6318157"/>
                <a:gd name="connsiteY52" fmla="*/ 4253947 h 5303520"/>
                <a:gd name="connsiteX53" fmla="*/ 1176793 w 6318157"/>
                <a:gd name="connsiteY53" fmla="*/ 4500438 h 5303520"/>
                <a:gd name="connsiteX54" fmla="*/ 1144988 w 6318157"/>
                <a:gd name="connsiteY54" fmla="*/ 4595854 h 5303520"/>
                <a:gd name="connsiteX55" fmla="*/ 1614115 w 6318157"/>
                <a:gd name="connsiteY55" fmla="*/ 4842344 h 5303520"/>
                <a:gd name="connsiteX56" fmla="*/ 1614115 w 6318157"/>
                <a:gd name="connsiteY56" fmla="*/ 4993419 h 5303520"/>
                <a:gd name="connsiteX57" fmla="*/ 1614115 w 6318157"/>
                <a:gd name="connsiteY57" fmla="*/ 5128591 h 5303520"/>
                <a:gd name="connsiteX58" fmla="*/ 1653871 w 6318157"/>
                <a:gd name="connsiteY58" fmla="*/ 5255812 h 5303520"/>
                <a:gd name="connsiteX59" fmla="*/ 1844703 w 6318157"/>
                <a:gd name="connsiteY59" fmla="*/ 5303520 h 5303520"/>
                <a:gd name="connsiteX60" fmla="*/ 1844703 w 6318157"/>
                <a:gd name="connsiteY60" fmla="*/ 5303520 h 5303520"/>
                <a:gd name="connsiteX61" fmla="*/ 1971923 w 6318157"/>
                <a:gd name="connsiteY61" fmla="*/ 5247861 h 5303520"/>
                <a:gd name="connsiteX62" fmla="*/ 2115047 w 6318157"/>
                <a:gd name="connsiteY62" fmla="*/ 5239909 h 5303520"/>
                <a:gd name="connsiteX63" fmla="*/ 2170706 w 6318157"/>
                <a:gd name="connsiteY63" fmla="*/ 5144494 h 5303520"/>
                <a:gd name="connsiteX64" fmla="*/ 2083242 w 6318157"/>
                <a:gd name="connsiteY64" fmla="*/ 5080883 h 5303520"/>
                <a:gd name="connsiteX65" fmla="*/ 2011680 w 6318157"/>
                <a:gd name="connsiteY65" fmla="*/ 5033175 h 5303520"/>
                <a:gd name="connsiteX66" fmla="*/ 1932167 w 6318157"/>
                <a:gd name="connsiteY66" fmla="*/ 4937760 h 5303520"/>
                <a:gd name="connsiteX67" fmla="*/ 1884459 w 6318157"/>
                <a:gd name="connsiteY67" fmla="*/ 4834393 h 5303520"/>
                <a:gd name="connsiteX68" fmla="*/ 1940118 w 6318157"/>
                <a:gd name="connsiteY68" fmla="*/ 4770782 h 5303520"/>
                <a:gd name="connsiteX69" fmla="*/ 2226365 w 6318157"/>
                <a:gd name="connsiteY69" fmla="*/ 4683318 h 5303520"/>
                <a:gd name="connsiteX70" fmla="*/ 2313829 w 6318157"/>
                <a:gd name="connsiteY70" fmla="*/ 4707172 h 5303520"/>
                <a:gd name="connsiteX71" fmla="*/ 2449002 w 6318157"/>
                <a:gd name="connsiteY71" fmla="*/ 4731026 h 5303520"/>
                <a:gd name="connsiteX72" fmla="*/ 2504661 w 6318157"/>
                <a:gd name="connsiteY72" fmla="*/ 4826441 h 5303520"/>
                <a:gd name="connsiteX73" fmla="*/ 2584174 w 6318157"/>
                <a:gd name="connsiteY73" fmla="*/ 4818490 h 5303520"/>
                <a:gd name="connsiteX74" fmla="*/ 2798859 w 6318157"/>
                <a:gd name="connsiteY74" fmla="*/ 4818490 h 5303520"/>
                <a:gd name="connsiteX75" fmla="*/ 2934031 w 6318157"/>
                <a:gd name="connsiteY75" fmla="*/ 4945711 h 5303520"/>
                <a:gd name="connsiteX76" fmla="*/ 2910177 w 6318157"/>
                <a:gd name="connsiteY76" fmla="*/ 5136542 h 5303520"/>
                <a:gd name="connsiteX77" fmla="*/ 2981739 w 6318157"/>
                <a:gd name="connsiteY77" fmla="*/ 5080883 h 5303520"/>
                <a:gd name="connsiteX78" fmla="*/ 3101009 w 6318157"/>
                <a:gd name="connsiteY78" fmla="*/ 5144494 h 5303520"/>
                <a:gd name="connsiteX79" fmla="*/ 3164619 w 6318157"/>
                <a:gd name="connsiteY79" fmla="*/ 4842344 h 5303520"/>
                <a:gd name="connsiteX80" fmla="*/ 3116911 w 6318157"/>
                <a:gd name="connsiteY80" fmla="*/ 4476584 h 5303520"/>
                <a:gd name="connsiteX81" fmla="*/ 3156668 w 6318157"/>
                <a:gd name="connsiteY81" fmla="*/ 4365266 h 5303520"/>
                <a:gd name="connsiteX82" fmla="*/ 3323645 w 6318157"/>
                <a:gd name="connsiteY82" fmla="*/ 4301655 h 5303520"/>
                <a:gd name="connsiteX83" fmla="*/ 3482671 w 6318157"/>
                <a:gd name="connsiteY83" fmla="*/ 4253947 h 5303520"/>
                <a:gd name="connsiteX84" fmla="*/ 3570136 w 6318157"/>
                <a:gd name="connsiteY84" fmla="*/ 4333461 h 5303520"/>
                <a:gd name="connsiteX85" fmla="*/ 3530379 w 6318157"/>
                <a:gd name="connsiteY85" fmla="*/ 4444779 h 5303520"/>
                <a:gd name="connsiteX86" fmla="*/ 3546282 w 6318157"/>
                <a:gd name="connsiteY86" fmla="*/ 4548146 h 5303520"/>
                <a:gd name="connsiteX87" fmla="*/ 3609892 w 6318157"/>
                <a:gd name="connsiteY87" fmla="*/ 4603805 h 5303520"/>
                <a:gd name="connsiteX88" fmla="*/ 3673503 w 6318157"/>
                <a:gd name="connsiteY88" fmla="*/ 4611756 h 5303520"/>
                <a:gd name="connsiteX89" fmla="*/ 3745064 w 6318157"/>
                <a:gd name="connsiteY89" fmla="*/ 4746928 h 5303520"/>
                <a:gd name="connsiteX90" fmla="*/ 4071068 w 6318157"/>
                <a:gd name="connsiteY90" fmla="*/ 4691269 h 5303520"/>
                <a:gd name="connsiteX91" fmla="*/ 4397071 w 6318157"/>
                <a:gd name="connsiteY91" fmla="*/ 4659464 h 5303520"/>
                <a:gd name="connsiteX92" fmla="*/ 4436828 w 6318157"/>
                <a:gd name="connsiteY92" fmla="*/ 4762831 h 5303520"/>
                <a:gd name="connsiteX93" fmla="*/ 4500438 w 6318157"/>
                <a:gd name="connsiteY93" fmla="*/ 4731026 h 5303520"/>
                <a:gd name="connsiteX94" fmla="*/ 4595854 w 6318157"/>
                <a:gd name="connsiteY94" fmla="*/ 4659464 h 5303520"/>
                <a:gd name="connsiteX95" fmla="*/ 4659464 w 6318157"/>
                <a:gd name="connsiteY95" fmla="*/ 4500438 h 5303520"/>
                <a:gd name="connsiteX96" fmla="*/ 4683318 w 6318157"/>
                <a:gd name="connsiteY96" fmla="*/ 4277801 h 5303520"/>
                <a:gd name="connsiteX97" fmla="*/ 4516341 w 6318157"/>
                <a:gd name="connsiteY97" fmla="*/ 4222142 h 5303520"/>
                <a:gd name="connsiteX98" fmla="*/ 4548146 w 6318157"/>
                <a:gd name="connsiteY98" fmla="*/ 4047214 h 5303520"/>
                <a:gd name="connsiteX99" fmla="*/ 4619708 w 6318157"/>
                <a:gd name="connsiteY99" fmla="*/ 3991554 h 5303520"/>
                <a:gd name="connsiteX100" fmla="*/ 4738977 w 6318157"/>
                <a:gd name="connsiteY100" fmla="*/ 3856382 h 5303520"/>
                <a:gd name="connsiteX101" fmla="*/ 4826442 w 6318157"/>
                <a:gd name="connsiteY101" fmla="*/ 3737113 h 5303520"/>
                <a:gd name="connsiteX102" fmla="*/ 4929809 w 6318157"/>
                <a:gd name="connsiteY102" fmla="*/ 3824577 h 5303520"/>
                <a:gd name="connsiteX103" fmla="*/ 4921857 w 6318157"/>
                <a:gd name="connsiteY103" fmla="*/ 3991554 h 5303520"/>
                <a:gd name="connsiteX104" fmla="*/ 4977516 w 6318157"/>
                <a:gd name="connsiteY104" fmla="*/ 4015408 h 5303520"/>
                <a:gd name="connsiteX105" fmla="*/ 5025224 w 6318157"/>
                <a:gd name="connsiteY105" fmla="*/ 3919993 h 5303520"/>
                <a:gd name="connsiteX106" fmla="*/ 5072932 w 6318157"/>
                <a:gd name="connsiteY106" fmla="*/ 3919993 h 5303520"/>
                <a:gd name="connsiteX107" fmla="*/ 5144494 w 6318157"/>
                <a:gd name="connsiteY107" fmla="*/ 3816626 h 5303520"/>
                <a:gd name="connsiteX108" fmla="*/ 5160396 w 6318157"/>
                <a:gd name="connsiteY108" fmla="*/ 3745064 h 5303520"/>
                <a:gd name="connsiteX109" fmla="*/ 5390984 w 6318157"/>
                <a:gd name="connsiteY109" fmla="*/ 3697356 h 5303520"/>
                <a:gd name="connsiteX110" fmla="*/ 5486400 w 6318157"/>
                <a:gd name="connsiteY110" fmla="*/ 3593989 h 5303520"/>
                <a:gd name="connsiteX111" fmla="*/ 5390984 w 6318157"/>
                <a:gd name="connsiteY111" fmla="*/ 3530379 h 5303520"/>
                <a:gd name="connsiteX112" fmla="*/ 5343276 w 6318157"/>
                <a:gd name="connsiteY112" fmla="*/ 3291840 h 5303520"/>
                <a:gd name="connsiteX113" fmla="*/ 5478449 w 6318157"/>
                <a:gd name="connsiteY113" fmla="*/ 3021495 h 5303520"/>
                <a:gd name="connsiteX114" fmla="*/ 5820355 w 6318157"/>
                <a:gd name="connsiteY114" fmla="*/ 2949934 h 5303520"/>
                <a:gd name="connsiteX115" fmla="*/ 6020959 w 6318157"/>
                <a:gd name="connsiteY115" fmla="*/ 2817743 h 5303520"/>
                <a:gd name="connsiteX116" fmla="*/ 6058811 w 6318157"/>
                <a:gd name="connsiteY116" fmla="*/ 2840189 h 5303520"/>
                <a:gd name="connsiteX117" fmla="*/ 6114056 w 6318157"/>
                <a:gd name="connsiteY117" fmla="*/ 2819234 h 5303520"/>
                <a:gd name="connsiteX118" fmla="*/ 6152156 w 6318157"/>
                <a:gd name="connsiteY118" fmla="*/ 2849714 h 5303520"/>
                <a:gd name="connsiteX119" fmla="*/ 6260741 w 6318157"/>
                <a:gd name="connsiteY119" fmla="*/ 2828759 h 5303520"/>
                <a:gd name="connsiteX120" fmla="*/ 6292298 w 6318157"/>
                <a:gd name="connsiteY120" fmla="*/ 2839444 h 5303520"/>
                <a:gd name="connsiteX121" fmla="*/ 6304556 w 6318157"/>
                <a:gd name="connsiteY121" fmla="*/ 2798279 h 5303520"/>
                <a:gd name="connsiteX122" fmla="*/ 6306461 w 6318157"/>
                <a:gd name="connsiteY122" fmla="*/ 2769704 h 5303520"/>
                <a:gd name="connsiteX123" fmla="*/ 6317891 w 6318157"/>
                <a:gd name="connsiteY123" fmla="*/ 2758274 h 5303520"/>
                <a:gd name="connsiteX124" fmla="*/ 6268361 w 6318157"/>
                <a:gd name="connsiteY124" fmla="*/ 2735414 h 5303520"/>
                <a:gd name="connsiteX125" fmla="*/ 6220736 w 6318157"/>
                <a:gd name="connsiteY125" fmla="*/ 2503749 h 5303520"/>
                <a:gd name="connsiteX126" fmla="*/ 6169301 w 6318157"/>
                <a:gd name="connsiteY126" fmla="*/ 2529968 h 5303520"/>
                <a:gd name="connsiteX127" fmla="*/ 6119771 w 6318157"/>
                <a:gd name="connsiteY127" fmla="*/ 2493479 h 5303520"/>
                <a:gd name="connsiteX128" fmla="*/ 6051191 w 6318157"/>
                <a:gd name="connsiteY128" fmla="*/ 2478533 h 5303520"/>
                <a:gd name="connsiteX129" fmla="*/ 6053096 w 6318157"/>
                <a:gd name="connsiteY129" fmla="*/ 2394713 h 5303520"/>
                <a:gd name="connsiteX130" fmla="*/ 6027337 w 6318157"/>
                <a:gd name="connsiteY130" fmla="*/ 2429537 h 5303520"/>
                <a:gd name="connsiteX131" fmla="*/ 5994041 w 6318157"/>
                <a:gd name="connsiteY131" fmla="*/ 2371853 h 5303520"/>
                <a:gd name="connsiteX132" fmla="*/ 5976896 w 6318157"/>
                <a:gd name="connsiteY132" fmla="*/ 2232788 h 5303520"/>
                <a:gd name="connsiteX133" fmla="*/ 5915936 w 6318157"/>
                <a:gd name="connsiteY133" fmla="*/ 2234693 h 5303520"/>
                <a:gd name="connsiteX134" fmla="*/ 5892910 w 6318157"/>
                <a:gd name="connsiteY134" fmla="*/ 2169877 h 5303520"/>
                <a:gd name="connsiteX135" fmla="*/ 5813066 w 6318157"/>
                <a:gd name="connsiteY135" fmla="*/ 2200403 h 5303520"/>
                <a:gd name="connsiteX136" fmla="*/ 5752106 w 6318157"/>
                <a:gd name="connsiteY136" fmla="*/ 2166113 h 5303520"/>
                <a:gd name="connsiteX137" fmla="*/ 5719721 w 6318157"/>
                <a:gd name="connsiteY137" fmla="*/ 2187068 h 5303520"/>
                <a:gd name="connsiteX138" fmla="*/ 5653046 w 6318157"/>
                <a:gd name="connsiteY138" fmla="*/ 2169923 h 5303520"/>
                <a:gd name="connsiteX139" fmla="*/ 5677231 w 6318157"/>
                <a:gd name="connsiteY139" fmla="*/ 2146852 h 5303520"/>
                <a:gd name="connsiteX140" fmla="*/ 5628281 w 6318157"/>
                <a:gd name="connsiteY140" fmla="*/ 2105153 h 5303520"/>
                <a:gd name="connsiteX141" fmla="*/ 5488388 w 6318157"/>
                <a:gd name="connsiteY141" fmla="*/ 2108421 h 5303520"/>
                <a:gd name="connsiteX142" fmla="*/ 5453021 w 6318157"/>
                <a:gd name="connsiteY142" fmla="*/ 2187068 h 5303520"/>
                <a:gd name="connsiteX143" fmla="*/ 5472071 w 6318157"/>
                <a:gd name="connsiteY143" fmla="*/ 2234693 h 5303520"/>
                <a:gd name="connsiteX144" fmla="*/ 5422541 w 6318157"/>
                <a:gd name="connsiteY144" fmla="*/ 2248028 h 5303520"/>
                <a:gd name="connsiteX145" fmla="*/ 5451116 w 6318157"/>
                <a:gd name="connsiteY145" fmla="*/ 2293748 h 5303520"/>
                <a:gd name="connsiteX146" fmla="*/ 5516631 w 6318157"/>
                <a:gd name="connsiteY146" fmla="*/ 2288402 h 5303520"/>
                <a:gd name="connsiteX147" fmla="*/ 5523506 w 6318157"/>
                <a:gd name="connsiteY147" fmla="*/ 2339468 h 5303520"/>
                <a:gd name="connsiteX148" fmla="*/ 5399681 w 6318157"/>
                <a:gd name="connsiteY148" fmla="*/ 2505203 h 5303520"/>
                <a:gd name="connsiteX149" fmla="*/ 5360918 w 6318157"/>
                <a:gd name="connsiteY149" fmla="*/ 2654079 h 5303520"/>
                <a:gd name="connsiteX150" fmla="*/ 5346341 w 6318157"/>
                <a:gd name="connsiteY150" fmla="*/ 2575688 h 5303520"/>
                <a:gd name="connsiteX151" fmla="*/ 5304431 w 6318157"/>
                <a:gd name="connsiteY151" fmla="*/ 2575688 h 5303520"/>
                <a:gd name="connsiteX152" fmla="*/ 5273951 w 6318157"/>
                <a:gd name="connsiteY152" fmla="*/ 2518538 h 5303520"/>
                <a:gd name="connsiteX153" fmla="*/ 5203714 w 6318157"/>
                <a:gd name="connsiteY153" fmla="*/ 2560982 h 5303520"/>
                <a:gd name="connsiteX154" fmla="*/ 5070116 w 6318157"/>
                <a:gd name="connsiteY154" fmla="*/ 2501393 h 5303520"/>
                <a:gd name="connsiteX155" fmla="*/ 4991763 w 6318157"/>
                <a:gd name="connsiteY155" fmla="*/ 2533567 h 5303520"/>
                <a:gd name="connsiteX156" fmla="*/ 4904381 w 6318157"/>
                <a:gd name="connsiteY156" fmla="*/ 2524253 h 5303520"/>
                <a:gd name="connsiteX157" fmla="*/ 4875806 w 6318157"/>
                <a:gd name="connsiteY157" fmla="*/ 2455673 h 5303520"/>
                <a:gd name="connsiteX158" fmla="*/ 4803416 w 6318157"/>
                <a:gd name="connsiteY158" fmla="*/ 2444243 h 5303520"/>
                <a:gd name="connsiteX159" fmla="*/ 4822466 w 6318157"/>
                <a:gd name="connsiteY159" fmla="*/ 2369948 h 5303520"/>
                <a:gd name="connsiteX160" fmla="*/ 4731026 w 6318157"/>
                <a:gd name="connsiteY160" fmla="*/ 2301368 h 5303520"/>
                <a:gd name="connsiteX161" fmla="*/ 4699221 w 6318157"/>
                <a:gd name="connsiteY161" fmla="*/ 2324348 h 5303520"/>
                <a:gd name="connsiteX162" fmla="*/ 4637681 w 6318157"/>
                <a:gd name="connsiteY162" fmla="*/ 2288033 h 5303520"/>
                <a:gd name="connsiteX163" fmla="*/ 4660541 w 6318157"/>
                <a:gd name="connsiteY163" fmla="*/ 2213738 h 5303520"/>
                <a:gd name="connsiteX164" fmla="*/ 4433846 w 6318157"/>
                <a:gd name="connsiteY164" fmla="*/ 2230883 h 5303520"/>
                <a:gd name="connsiteX165" fmla="*/ 4373134 w 6318157"/>
                <a:gd name="connsiteY165" fmla="*/ 2212036 h 5303520"/>
                <a:gd name="connsiteX166" fmla="*/ 4323356 w 6318157"/>
                <a:gd name="connsiteY166" fmla="*/ 2248028 h 5303520"/>
                <a:gd name="connsiteX167" fmla="*/ 4273826 w 6318157"/>
                <a:gd name="connsiteY167" fmla="*/ 2168018 h 5303520"/>
                <a:gd name="connsiteX168" fmla="*/ 4201436 w 6318157"/>
                <a:gd name="connsiteY168" fmla="*/ 2152778 h 5303520"/>
                <a:gd name="connsiteX169" fmla="*/ 4178576 w 6318157"/>
                <a:gd name="connsiteY169" fmla="*/ 2070863 h 5303520"/>
                <a:gd name="connsiteX170" fmla="*/ 4087136 w 6318157"/>
                <a:gd name="connsiteY170" fmla="*/ 1998473 h 5303520"/>
                <a:gd name="connsiteX171" fmla="*/ 4016651 w 6318157"/>
                <a:gd name="connsiteY171" fmla="*/ 2011808 h 5303520"/>
                <a:gd name="connsiteX172" fmla="*/ 3909971 w 6318157"/>
                <a:gd name="connsiteY172" fmla="*/ 1973708 h 5303520"/>
                <a:gd name="connsiteX173" fmla="*/ 3843296 w 6318157"/>
                <a:gd name="connsiteY173" fmla="*/ 2013713 h 5303520"/>
                <a:gd name="connsiteX174" fmla="*/ 3788051 w 6318157"/>
                <a:gd name="connsiteY174" fmla="*/ 1994663 h 5303520"/>
                <a:gd name="connsiteX175" fmla="*/ 3742331 w 6318157"/>
                <a:gd name="connsiteY175" fmla="*/ 2006093 h 5303520"/>
                <a:gd name="connsiteX176" fmla="*/ 3671018 w 6318157"/>
                <a:gd name="connsiteY176" fmla="*/ 2001244 h 5303520"/>
                <a:gd name="connsiteX177" fmla="*/ 3643271 w 6318157"/>
                <a:gd name="connsiteY177" fmla="*/ 1865123 h 5303520"/>
                <a:gd name="connsiteX178" fmla="*/ 3641697 w 6318157"/>
                <a:gd name="connsiteY178" fmla="*/ 1677725 h 5303520"/>
                <a:gd name="connsiteX179" fmla="*/ 3458817 w 6318157"/>
                <a:gd name="connsiteY179" fmla="*/ 1526650 h 5303520"/>
                <a:gd name="connsiteX180" fmla="*/ 3593989 w 6318157"/>
                <a:gd name="connsiteY180" fmla="*/ 1343770 h 5303520"/>
                <a:gd name="connsiteX181" fmla="*/ 3601941 w 6318157"/>
                <a:gd name="connsiteY181" fmla="*/ 1097280 h 5303520"/>
                <a:gd name="connsiteX182" fmla="*/ 3148716 w 6318157"/>
                <a:gd name="connsiteY182" fmla="*/ 906448 h 5303520"/>
                <a:gd name="connsiteX183" fmla="*/ 2806810 w 6318157"/>
                <a:gd name="connsiteY183" fmla="*/ 834887 h 5303520"/>
                <a:gd name="connsiteX184" fmla="*/ 2600076 w 6318157"/>
                <a:gd name="connsiteY184" fmla="*/ 811033 h 5303520"/>
                <a:gd name="connsiteX185" fmla="*/ 2544417 w 6318157"/>
                <a:gd name="connsiteY185" fmla="*/ 580445 h 5303520"/>
                <a:gd name="connsiteX186" fmla="*/ 2464904 w 6318157"/>
                <a:gd name="connsiteY186" fmla="*/ 357808 h 5303520"/>
                <a:gd name="connsiteX187" fmla="*/ 2417196 w 6318157"/>
                <a:gd name="connsiteY187" fmla="*/ 230587 h 5303520"/>
                <a:gd name="connsiteX188" fmla="*/ 2496709 w 6318157"/>
                <a:gd name="connsiteY188" fmla="*/ 135172 h 5303520"/>
                <a:gd name="connsiteX0" fmla="*/ 2496709 w 6318157"/>
                <a:gd name="connsiteY0" fmla="*/ 135172 h 5303520"/>
                <a:gd name="connsiteX1" fmla="*/ 2393343 w 6318157"/>
                <a:gd name="connsiteY1" fmla="*/ 71561 h 5303520"/>
                <a:gd name="connsiteX2" fmla="*/ 2210463 w 6318157"/>
                <a:gd name="connsiteY2" fmla="*/ 79513 h 5303520"/>
                <a:gd name="connsiteX3" fmla="*/ 2059388 w 6318157"/>
                <a:gd name="connsiteY3" fmla="*/ 0 h 5303520"/>
                <a:gd name="connsiteX4" fmla="*/ 1908313 w 6318157"/>
                <a:gd name="connsiteY4" fmla="*/ 103367 h 5303520"/>
                <a:gd name="connsiteX5" fmla="*/ 1884459 w 6318157"/>
                <a:gd name="connsiteY5" fmla="*/ 310101 h 5303520"/>
                <a:gd name="connsiteX6" fmla="*/ 1773141 w 6318157"/>
                <a:gd name="connsiteY6" fmla="*/ 294198 h 5303520"/>
                <a:gd name="connsiteX7" fmla="*/ 1606163 w 6318157"/>
                <a:gd name="connsiteY7" fmla="*/ 318052 h 5303520"/>
                <a:gd name="connsiteX8" fmla="*/ 1391478 w 6318157"/>
                <a:gd name="connsiteY8" fmla="*/ 190831 h 5303520"/>
                <a:gd name="connsiteX9" fmla="*/ 1256306 w 6318157"/>
                <a:gd name="connsiteY9" fmla="*/ 190831 h 5303520"/>
                <a:gd name="connsiteX10" fmla="*/ 1208598 w 6318157"/>
                <a:gd name="connsiteY10" fmla="*/ 381662 h 5303520"/>
                <a:gd name="connsiteX11" fmla="*/ 1041621 w 6318157"/>
                <a:gd name="connsiteY11" fmla="*/ 548640 h 5303520"/>
                <a:gd name="connsiteX12" fmla="*/ 930303 w 6318157"/>
                <a:gd name="connsiteY12" fmla="*/ 628153 h 5303520"/>
                <a:gd name="connsiteX13" fmla="*/ 842838 w 6318157"/>
                <a:gd name="connsiteY13" fmla="*/ 572494 h 5303520"/>
                <a:gd name="connsiteX14" fmla="*/ 747423 w 6318157"/>
                <a:gd name="connsiteY14" fmla="*/ 755374 h 5303520"/>
                <a:gd name="connsiteX15" fmla="*/ 222636 w 6318157"/>
                <a:gd name="connsiteY15" fmla="*/ 930302 h 5303520"/>
                <a:gd name="connsiteX16" fmla="*/ 254442 w 6318157"/>
                <a:gd name="connsiteY16" fmla="*/ 1073426 h 5303520"/>
                <a:gd name="connsiteX17" fmla="*/ 302149 w 6318157"/>
                <a:gd name="connsiteY17" fmla="*/ 1256306 h 5303520"/>
                <a:gd name="connsiteX18" fmla="*/ 341906 w 6318157"/>
                <a:gd name="connsiteY18" fmla="*/ 1288111 h 5303520"/>
                <a:gd name="connsiteX19" fmla="*/ 508883 w 6318157"/>
                <a:gd name="connsiteY19" fmla="*/ 1319916 h 5303520"/>
                <a:gd name="connsiteX20" fmla="*/ 532737 w 6318157"/>
                <a:gd name="connsiteY20" fmla="*/ 1542553 h 5303520"/>
                <a:gd name="connsiteX21" fmla="*/ 930303 w 6318157"/>
                <a:gd name="connsiteY21" fmla="*/ 1717481 h 5303520"/>
                <a:gd name="connsiteX22" fmla="*/ 818984 w 6318157"/>
                <a:gd name="connsiteY22" fmla="*/ 1844702 h 5303520"/>
                <a:gd name="connsiteX23" fmla="*/ 644056 w 6318157"/>
                <a:gd name="connsiteY23" fmla="*/ 1828800 h 5303520"/>
                <a:gd name="connsiteX24" fmla="*/ 636104 w 6318157"/>
                <a:gd name="connsiteY24" fmla="*/ 2075290 h 5303520"/>
                <a:gd name="connsiteX25" fmla="*/ 755374 w 6318157"/>
                <a:gd name="connsiteY25" fmla="*/ 2178657 h 5303520"/>
                <a:gd name="connsiteX26" fmla="*/ 818984 w 6318157"/>
                <a:gd name="connsiteY26" fmla="*/ 2289975 h 5303520"/>
                <a:gd name="connsiteX27" fmla="*/ 818984 w 6318157"/>
                <a:gd name="connsiteY27" fmla="*/ 2329732 h 5303520"/>
                <a:gd name="connsiteX28" fmla="*/ 580445 w 6318157"/>
                <a:gd name="connsiteY28" fmla="*/ 2361537 h 5303520"/>
                <a:gd name="connsiteX29" fmla="*/ 485029 w 6318157"/>
                <a:gd name="connsiteY29" fmla="*/ 2393342 h 5303520"/>
                <a:gd name="connsiteX30" fmla="*/ 437322 w 6318157"/>
                <a:gd name="connsiteY30" fmla="*/ 2544417 h 5303520"/>
                <a:gd name="connsiteX31" fmla="*/ 238539 w 6318157"/>
                <a:gd name="connsiteY31" fmla="*/ 2615979 h 5303520"/>
                <a:gd name="connsiteX32" fmla="*/ 294198 w 6318157"/>
                <a:gd name="connsiteY32" fmla="*/ 2687541 h 5303520"/>
                <a:gd name="connsiteX33" fmla="*/ 405516 w 6318157"/>
                <a:gd name="connsiteY33" fmla="*/ 2727297 h 5303520"/>
                <a:gd name="connsiteX34" fmla="*/ 349857 w 6318157"/>
                <a:gd name="connsiteY34" fmla="*/ 2854518 h 5303520"/>
                <a:gd name="connsiteX35" fmla="*/ 206734 w 6318157"/>
                <a:gd name="connsiteY35" fmla="*/ 3021495 h 5303520"/>
                <a:gd name="connsiteX36" fmla="*/ 166977 w 6318157"/>
                <a:gd name="connsiteY36" fmla="*/ 3260034 h 5303520"/>
                <a:gd name="connsiteX37" fmla="*/ 103367 w 6318157"/>
                <a:gd name="connsiteY37" fmla="*/ 3450866 h 5303520"/>
                <a:gd name="connsiteX38" fmla="*/ 0 w 6318157"/>
                <a:gd name="connsiteY38" fmla="*/ 3570135 h 5303520"/>
                <a:gd name="connsiteX39" fmla="*/ 0 w 6318157"/>
                <a:gd name="connsiteY39" fmla="*/ 3649648 h 5303520"/>
                <a:gd name="connsiteX40" fmla="*/ 15903 w 6318157"/>
                <a:gd name="connsiteY40" fmla="*/ 3729161 h 5303520"/>
                <a:gd name="connsiteX41" fmla="*/ 127221 w 6318157"/>
                <a:gd name="connsiteY41" fmla="*/ 3745064 h 5303520"/>
                <a:gd name="connsiteX42" fmla="*/ 190831 w 6318157"/>
                <a:gd name="connsiteY42" fmla="*/ 3641697 h 5303520"/>
                <a:gd name="connsiteX43" fmla="*/ 326003 w 6318157"/>
                <a:gd name="connsiteY43" fmla="*/ 3586038 h 5303520"/>
                <a:gd name="connsiteX44" fmla="*/ 326003 w 6318157"/>
                <a:gd name="connsiteY44" fmla="*/ 3586038 h 5303520"/>
                <a:gd name="connsiteX45" fmla="*/ 445273 w 6318157"/>
                <a:gd name="connsiteY45" fmla="*/ 3705307 h 5303520"/>
                <a:gd name="connsiteX46" fmla="*/ 413468 w 6318157"/>
                <a:gd name="connsiteY46" fmla="*/ 3760967 h 5303520"/>
                <a:gd name="connsiteX47" fmla="*/ 357809 w 6318157"/>
                <a:gd name="connsiteY47" fmla="*/ 4174434 h 5303520"/>
                <a:gd name="connsiteX48" fmla="*/ 556591 w 6318157"/>
                <a:gd name="connsiteY48" fmla="*/ 3991554 h 5303520"/>
                <a:gd name="connsiteX49" fmla="*/ 620202 w 6318157"/>
                <a:gd name="connsiteY49" fmla="*/ 4023360 h 5303520"/>
                <a:gd name="connsiteX50" fmla="*/ 723569 w 6318157"/>
                <a:gd name="connsiteY50" fmla="*/ 4039262 h 5303520"/>
                <a:gd name="connsiteX51" fmla="*/ 795130 w 6318157"/>
                <a:gd name="connsiteY51" fmla="*/ 4150581 h 5303520"/>
                <a:gd name="connsiteX52" fmla="*/ 1025718 w 6318157"/>
                <a:gd name="connsiteY52" fmla="*/ 4253947 h 5303520"/>
                <a:gd name="connsiteX53" fmla="*/ 1176793 w 6318157"/>
                <a:gd name="connsiteY53" fmla="*/ 4500438 h 5303520"/>
                <a:gd name="connsiteX54" fmla="*/ 1144988 w 6318157"/>
                <a:gd name="connsiteY54" fmla="*/ 4595854 h 5303520"/>
                <a:gd name="connsiteX55" fmla="*/ 1614115 w 6318157"/>
                <a:gd name="connsiteY55" fmla="*/ 4842344 h 5303520"/>
                <a:gd name="connsiteX56" fmla="*/ 1614115 w 6318157"/>
                <a:gd name="connsiteY56" fmla="*/ 4993419 h 5303520"/>
                <a:gd name="connsiteX57" fmla="*/ 1614115 w 6318157"/>
                <a:gd name="connsiteY57" fmla="*/ 5128591 h 5303520"/>
                <a:gd name="connsiteX58" fmla="*/ 1653871 w 6318157"/>
                <a:gd name="connsiteY58" fmla="*/ 5255812 h 5303520"/>
                <a:gd name="connsiteX59" fmla="*/ 1844703 w 6318157"/>
                <a:gd name="connsiteY59" fmla="*/ 5303520 h 5303520"/>
                <a:gd name="connsiteX60" fmla="*/ 1844703 w 6318157"/>
                <a:gd name="connsiteY60" fmla="*/ 5303520 h 5303520"/>
                <a:gd name="connsiteX61" fmla="*/ 1971923 w 6318157"/>
                <a:gd name="connsiteY61" fmla="*/ 5247861 h 5303520"/>
                <a:gd name="connsiteX62" fmla="*/ 2115047 w 6318157"/>
                <a:gd name="connsiteY62" fmla="*/ 5239909 h 5303520"/>
                <a:gd name="connsiteX63" fmla="*/ 2170706 w 6318157"/>
                <a:gd name="connsiteY63" fmla="*/ 5144494 h 5303520"/>
                <a:gd name="connsiteX64" fmla="*/ 2083242 w 6318157"/>
                <a:gd name="connsiteY64" fmla="*/ 5080883 h 5303520"/>
                <a:gd name="connsiteX65" fmla="*/ 2011680 w 6318157"/>
                <a:gd name="connsiteY65" fmla="*/ 5033175 h 5303520"/>
                <a:gd name="connsiteX66" fmla="*/ 1932167 w 6318157"/>
                <a:gd name="connsiteY66" fmla="*/ 4937760 h 5303520"/>
                <a:gd name="connsiteX67" fmla="*/ 1884459 w 6318157"/>
                <a:gd name="connsiteY67" fmla="*/ 4834393 h 5303520"/>
                <a:gd name="connsiteX68" fmla="*/ 1940118 w 6318157"/>
                <a:gd name="connsiteY68" fmla="*/ 4770782 h 5303520"/>
                <a:gd name="connsiteX69" fmla="*/ 2226365 w 6318157"/>
                <a:gd name="connsiteY69" fmla="*/ 4683318 h 5303520"/>
                <a:gd name="connsiteX70" fmla="*/ 2313829 w 6318157"/>
                <a:gd name="connsiteY70" fmla="*/ 4707172 h 5303520"/>
                <a:gd name="connsiteX71" fmla="*/ 2449002 w 6318157"/>
                <a:gd name="connsiteY71" fmla="*/ 4731026 h 5303520"/>
                <a:gd name="connsiteX72" fmla="*/ 2504661 w 6318157"/>
                <a:gd name="connsiteY72" fmla="*/ 4826441 h 5303520"/>
                <a:gd name="connsiteX73" fmla="*/ 2584174 w 6318157"/>
                <a:gd name="connsiteY73" fmla="*/ 4818490 h 5303520"/>
                <a:gd name="connsiteX74" fmla="*/ 2798859 w 6318157"/>
                <a:gd name="connsiteY74" fmla="*/ 4818490 h 5303520"/>
                <a:gd name="connsiteX75" fmla="*/ 2934031 w 6318157"/>
                <a:gd name="connsiteY75" fmla="*/ 4945711 h 5303520"/>
                <a:gd name="connsiteX76" fmla="*/ 2910177 w 6318157"/>
                <a:gd name="connsiteY76" fmla="*/ 5136542 h 5303520"/>
                <a:gd name="connsiteX77" fmla="*/ 2981739 w 6318157"/>
                <a:gd name="connsiteY77" fmla="*/ 5080883 h 5303520"/>
                <a:gd name="connsiteX78" fmla="*/ 3101009 w 6318157"/>
                <a:gd name="connsiteY78" fmla="*/ 5144494 h 5303520"/>
                <a:gd name="connsiteX79" fmla="*/ 3164619 w 6318157"/>
                <a:gd name="connsiteY79" fmla="*/ 4842344 h 5303520"/>
                <a:gd name="connsiteX80" fmla="*/ 3116911 w 6318157"/>
                <a:gd name="connsiteY80" fmla="*/ 4476584 h 5303520"/>
                <a:gd name="connsiteX81" fmla="*/ 3156668 w 6318157"/>
                <a:gd name="connsiteY81" fmla="*/ 4365266 h 5303520"/>
                <a:gd name="connsiteX82" fmla="*/ 3323645 w 6318157"/>
                <a:gd name="connsiteY82" fmla="*/ 4301655 h 5303520"/>
                <a:gd name="connsiteX83" fmla="*/ 3482671 w 6318157"/>
                <a:gd name="connsiteY83" fmla="*/ 4253947 h 5303520"/>
                <a:gd name="connsiteX84" fmla="*/ 3570136 w 6318157"/>
                <a:gd name="connsiteY84" fmla="*/ 4333461 h 5303520"/>
                <a:gd name="connsiteX85" fmla="*/ 3530379 w 6318157"/>
                <a:gd name="connsiteY85" fmla="*/ 4444779 h 5303520"/>
                <a:gd name="connsiteX86" fmla="*/ 3546282 w 6318157"/>
                <a:gd name="connsiteY86" fmla="*/ 4548146 h 5303520"/>
                <a:gd name="connsiteX87" fmla="*/ 3609892 w 6318157"/>
                <a:gd name="connsiteY87" fmla="*/ 4603805 h 5303520"/>
                <a:gd name="connsiteX88" fmla="*/ 3673503 w 6318157"/>
                <a:gd name="connsiteY88" fmla="*/ 4611756 h 5303520"/>
                <a:gd name="connsiteX89" fmla="*/ 3745064 w 6318157"/>
                <a:gd name="connsiteY89" fmla="*/ 4746928 h 5303520"/>
                <a:gd name="connsiteX90" fmla="*/ 4071068 w 6318157"/>
                <a:gd name="connsiteY90" fmla="*/ 4691269 h 5303520"/>
                <a:gd name="connsiteX91" fmla="*/ 4397071 w 6318157"/>
                <a:gd name="connsiteY91" fmla="*/ 4659464 h 5303520"/>
                <a:gd name="connsiteX92" fmla="*/ 4436828 w 6318157"/>
                <a:gd name="connsiteY92" fmla="*/ 4762831 h 5303520"/>
                <a:gd name="connsiteX93" fmla="*/ 4500438 w 6318157"/>
                <a:gd name="connsiteY93" fmla="*/ 4731026 h 5303520"/>
                <a:gd name="connsiteX94" fmla="*/ 4595854 w 6318157"/>
                <a:gd name="connsiteY94" fmla="*/ 4659464 h 5303520"/>
                <a:gd name="connsiteX95" fmla="*/ 4659464 w 6318157"/>
                <a:gd name="connsiteY95" fmla="*/ 4500438 h 5303520"/>
                <a:gd name="connsiteX96" fmla="*/ 4683318 w 6318157"/>
                <a:gd name="connsiteY96" fmla="*/ 4277801 h 5303520"/>
                <a:gd name="connsiteX97" fmla="*/ 4516341 w 6318157"/>
                <a:gd name="connsiteY97" fmla="*/ 4222142 h 5303520"/>
                <a:gd name="connsiteX98" fmla="*/ 4548146 w 6318157"/>
                <a:gd name="connsiteY98" fmla="*/ 4047214 h 5303520"/>
                <a:gd name="connsiteX99" fmla="*/ 4619708 w 6318157"/>
                <a:gd name="connsiteY99" fmla="*/ 3991554 h 5303520"/>
                <a:gd name="connsiteX100" fmla="*/ 4738977 w 6318157"/>
                <a:gd name="connsiteY100" fmla="*/ 3856382 h 5303520"/>
                <a:gd name="connsiteX101" fmla="*/ 4826442 w 6318157"/>
                <a:gd name="connsiteY101" fmla="*/ 3737113 h 5303520"/>
                <a:gd name="connsiteX102" fmla="*/ 4929809 w 6318157"/>
                <a:gd name="connsiteY102" fmla="*/ 3824577 h 5303520"/>
                <a:gd name="connsiteX103" fmla="*/ 4921857 w 6318157"/>
                <a:gd name="connsiteY103" fmla="*/ 3991554 h 5303520"/>
                <a:gd name="connsiteX104" fmla="*/ 4977516 w 6318157"/>
                <a:gd name="connsiteY104" fmla="*/ 4015408 h 5303520"/>
                <a:gd name="connsiteX105" fmla="*/ 5025224 w 6318157"/>
                <a:gd name="connsiteY105" fmla="*/ 3919993 h 5303520"/>
                <a:gd name="connsiteX106" fmla="*/ 5072932 w 6318157"/>
                <a:gd name="connsiteY106" fmla="*/ 3919993 h 5303520"/>
                <a:gd name="connsiteX107" fmla="*/ 5144494 w 6318157"/>
                <a:gd name="connsiteY107" fmla="*/ 3816626 h 5303520"/>
                <a:gd name="connsiteX108" fmla="*/ 5160396 w 6318157"/>
                <a:gd name="connsiteY108" fmla="*/ 3745064 h 5303520"/>
                <a:gd name="connsiteX109" fmla="*/ 5390984 w 6318157"/>
                <a:gd name="connsiteY109" fmla="*/ 3697356 h 5303520"/>
                <a:gd name="connsiteX110" fmla="*/ 5486400 w 6318157"/>
                <a:gd name="connsiteY110" fmla="*/ 3593989 h 5303520"/>
                <a:gd name="connsiteX111" fmla="*/ 5390984 w 6318157"/>
                <a:gd name="connsiteY111" fmla="*/ 3530379 h 5303520"/>
                <a:gd name="connsiteX112" fmla="*/ 5343276 w 6318157"/>
                <a:gd name="connsiteY112" fmla="*/ 3291840 h 5303520"/>
                <a:gd name="connsiteX113" fmla="*/ 5478449 w 6318157"/>
                <a:gd name="connsiteY113" fmla="*/ 3021495 h 5303520"/>
                <a:gd name="connsiteX114" fmla="*/ 5820355 w 6318157"/>
                <a:gd name="connsiteY114" fmla="*/ 2949934 h 5303520"/>
                <a:gd name="connsiteX115" fmla="*/ 6020959 w 6318157"/>
                <a:gd name="connsiteY115" fmla="*/ 2817743 h 5303520"/>
                <a:gd name="connsiteX116" fmla="*/ 6058811 w 6318157"/>
                <a:gd name="connsiteY116" fmla="*/ 2840189 h 5303520"/>
                <a:gd name="connsiteX117" fmla="*/ 6114056 w 6318157"/>
                <a:gd name="connsiteY117" fmla="*/ 2819234 h 5303520"/>
                <a:gd name="connsiteX118" fmla="*/ 6152156 w 6318157"/>
                <a:gd name="connsiteY118" fmla="*/ 2849714 h 5303520"/>
                <a:gd name="connsiteX119" fmla="*/ 6260741 w 6318157"/>
                <a:gd name="connsiteY119" fmla="*/ 2828759 h 5303520"/>
                <a:gd name="connsiteX120" fmla="*/ 6292298 w 6318157"/>
                <a:gd name="connsiteY120" fmla="*/ 2839444 h 5303520"/>
                <a:gd name="connsiteX121" fmla="*/ 6304556 w 6318157"/>
                <a:gd name="connsiteY121" fmla="*/ 2798279 h 5303520"/>
                <a:gd name="connsiteX122" fmla="*/ 6306461 w 6318157"/>
                <a:gd name="connsiteY122" fmla="*/ 2769704 h 5303520"/>
                <a:gd name="connsiteX123" fmla="*/ 6317891 w 6318157"/>
                <a:gd name="connsiteY123" fmla="*/ 2758274 h 5303520"/>
                <a:gd name="connsiteX124" fmla="*/ 6268361 w 6318157"/>
                <a:gd name="connsiteY124" fmla="*/ 2735414 h 5303520"/>
                <a:gd name="connsiteX125" fmla="*/ 6220736 w 6318157"/>
                <a:gd name="connsiteY125" fmla="*/ 2503749 h 5303520"/>
                <a:gd name="connsiteX126" fmla="*/ 6169301 w 6318157"/>
                <a:gd name="connsiteY126" fmla="*/ 2529968 h 5303520"/>
                <a:gd name="connsiteX127" fmla="*/ 6119771 w 6318157"/>
                <a:gd name="connsiteY127" fmla="*/ 2493479 h 5303520"/>
                <a:gd name="connsiteX128" fmla="*/ 6051191 w 6318157"/>
                <a:gd name="connsiteY128" fmla="*/ 2478533 h 5303520"/>
                <a:gd name="connsiteX129" fmla="*/ 6053096 w 6318157"/>
                <a:gd name="connsiteY129" fmla="*/ 2394713 h 5303520"/>
                <a:gd name="connsiteX130" fmla="*/ 6027337 w 6318157"/>
                <a:gd name="connsiteY130" fmla="*/ 2429537 h 5303520"/>
                <a:gd name="connsiteX131" fmla="*/ 5994041 w 6318157"/>
                <a:gd name="connsiteY131" fmla="*/ 2371853 h 5303520"/>
                <a:gd name="connsiteX132" fmla="*/ 5976896 w 6318157"/>
                <a:gd name="connsiteY132" fmla="*/ 2232788 h 5303520"/>
                <a:gd name="connsiteX133" fmla="*/ 5915936 w 6318157"/>
                <a:gd name="connsiteY133" fmla="*/ 2234693 h 5303520"/>
                <a:gd name="connsiteX134" fmla="*/ 5892910 w 6318157"/>
                <a:gd name="connsiteY134" fmla="*/ 2169877 h 5303520"/>
                <a:gd name="connsiteX135" fmla="*/ 5813066 w 6318157"/>
                <a:gd name="connsiteY135" fmla="*/ 2200403 h 5303520"/>
                <a:gd name="connsiteX136" fmla="*/ 5752106 w 6318157"/>
                <a:gd name="connsiteY136" fmla="*/ 2166113 h 5303520"/>
                <a:gd name="connsiteX137" fmla="*/ 5719721 w 6318157"/>
                <a:gd name="connsiteY137" fmla="*/ 2187068 h 5303520"/>
                <a:gd name="connsiteX138" fmla="*/ 5653046 w 6318157"/>
                <a:gd name="connsiteY138" fmla="*/ 2169923 h 5303520"/>
                <a:gd name="connsiteX139" fmla="*/ 5677231 w 6318157"/>
                <a:gd name="connsiteY139" fmla="*/ 2146852 h 5303520"/>
                <a:gd name="connsiteX140" fmla="*/ 5628281 w 6318157"/>
                <a:gd name="connsiteY140" fmla="*/ 2105153 h 5303520"/>
                <a:gd name="connsiteX141" fmla="*/ 5488388 w 6318157"/>
                <a:gd name="connsiteY141" fmla="*/ 2108421 h 5303520"/>
                <a:gd name="connsiteX142" fmla="*/ 5453021 w 6318157"/>
                <a:gd name="connsiteY142" fmla="*/ 2187068 h 5303520"/>
                <a:gd name="connsiteX143" fmla="*/ 5472071 w 6318157"/>
                <a:gd name="connsiteY143" fmla="*/ 2234693 h 5303520"/>
                <a:gd name="connsiteX144" fmla="*/ 5422541 w 6318157"/>
                <a:gd name="connsiteY144" fmla="*/ 2248028 h 5303520"/>
                <a:gd name="connsiteX145" fmla="*/ 5451116 w 6318157"/>
                <a:gd name="connsiteY145" fmla="*/ 2293748 h 5303520"/>
                <a:gd name="connsiteX146" fmla="*/ 5516631 w 6318157"/>
                <a:gd name="connsiteY146" fmla="*/ 2288402 h 5303520"/>
                <a:gd name="connsiteX147" fmla="*/ 5523506 w 6318157"/>
                <a:gd name="connsiteY147" fmla="*/ 2339468 h 5303520"/>
                <a:gd name="connsiteX148" fmla="*/ 5399681 w 6318157"/>
                <a:gd name="connsiteY148" fmla="*/ 2505203 h 5303520"/>
                <a:gd name="connsiteX149" fmla="*/ 5360918 w 6318157"/>
                <a:gd name="connsiteY149" fmla="*/ 2654079 h 5303520"/>
                <a:gd name="connsiteX150" fmla="*/ 5346341 w 6318157"/>
                <a:gd name="connsiteY150" fmla="*/ 2575688 h 5303520"/>
                <a:gd name="connsiteX151" fmla="*/ 5304431 w 6318157"/>
                <a:gd name="connsiteY151" fmla="*/ 2575688 h 5303520"/>
                <a:gd name="connsiteX152" fmla="*/ 5273951 w 6318157"/>
                <a:gd name="connsiteY152" fmla="*/ 2518538 h 5303520"/>
                <a:gd name="connsiteX153" fmla="*/ 5203714 w 6318157"/>
                <a:gd name="connsiteY153" fmla="*/ 2560982 h 5303520"/>
                <a:gd name="connsiteX154" fmla="*/ 5070116 w 6318157"/>
                <a:gd name="connsiteY154" fmla="*/ 2501393 h 5303520"/>
                <a:gd name="connsiteX155" fmla="*/ 4991763 w 6318157"/>
                <a:gd name="connsiteY155" fmla="*/ 2533567 h 5303520"/>
                <a:gd name="connsiteX156" fmla="*/ 4904381 w 6318157"/>
                <a:gd name="connsiteY156" fmla="*/ 2524253 h 5303520"/>
                <a:gd name="connsiteX157" fmla="*/ 4875806 w 6318157"/>
                <a:gd name="connsiteY157" fmla="*/ 2455673 h 5303520"/>
                <a:gd name="connsiteX158" fmla="*/ 4803416 w 6318157"/>
                <a:gd name="connsiteY158" fmla="*/ 2444243 h 5303520"/>
                <a:gd name="connsiteX159" fmla="*/ 4822466 w 6318157"/>
                <a:gd name="connsiteY159" fmla="*/ 2369948 h 5303520"/>
                <a:gd name="connsiteX160" fmla="*/ 4731026 w 6318157"/>
                <a:gd name="connsiteY160" fmla="*/ 2301368 h 5303520"/>
                <a:gd name="connsiteX161" fmla="*/ 4699221 w 6318157"/>
                <a:gd name="connsiteY161" fmla="*/ 2324348 h 5303520"/>
                <a:gd name="connsiteX162" fmla="*/ 4637681 w 6318157"/>
                <a:gd name="connsiteY162" fmla="*/ 2288033 h 5303520"/>
                <a:gd name="connsiteX163" fmla="*/ 4660541 w 6318157"/>
                <a:gd name="connsiteY163" fmla="*/ 2213738 h 5303520"/>
                <a:gd name="connsiteX164" fmla="*/ 4433846 w 6318157"/>
                <a:gd name="connsiteY164" fmla="*/ 2230883 h 5303520"/>
                <a:gd name="connsiteX165" fmla="*/ 4373134 w 6318157"/>
                <a:gd name="connsiteY165" fmla="*/ 2212036 h 5303520"/>
                <a:gd name="connsiteX166" fmla="*/ 4323356 w 6318157"/>
                <a:gd name="connsiteY166" fmla="*/ 2248028 h 5303520"/>
                <a:gd name="connsiteX167" fmla="*/ 4273826 w 6318157"/>
                <a:gd name="connsiteY167" fmla="*/ 2168018 h 5303520"/>
                <a:gd name="connsiteX168" fmla="*/ 4201436 w 6318157"/>
                <a:gd name="connsiteY168" fmla="*/ 2152778 h 5303520"/>
                <a:gd name="connsiteX169" fmla="*/ 4178576 w 6318157"/>
                <a:gd name="connsiteY169" fmla="*/ 2070863 h 5303520"/>
                <a:gd name="connsiteX170" fmla="*/ 4087136 w 6318157"/>
                <a:gd name="connsiteY170" fmla="*/ 1998473 h 5303520"/>
                <a:gd name="connsiteX171" fmla="*/ 4016651 w 6318157"/>
                <a:gd name="connsiteY171" fmla="*/ 2011808 h 5303520"/>
                <a:gd name="connsiteX172" fmla="*/ 3909971 w 6318157"/>
                <a:gd name="connsiteY172" fmla="*/ 1973708 h 5303520"/>
                <a:gd name="connsiteX173" fmla="*/ 3843296 w 6318157"/>
                <a:gd name="connsiteY173" fmla="*/ 2013713 h 5303520"/>
                <a:gd name="connsiteX174" fmla="*/ 3788051 w 6318157"/>
                <a:gd name="connsiteY174" fmla="*/ 1994663 h 5303520"/>
                <a:gd name="connsiteX175" fmla="*/ 3742331 w 6318157"/>
                <a:gd name="connsiteY175" fmla="*/ 2006093 h 5303520"/>
                <a:gd name="connsiteX176" fmla="*/ 3671018 w 6318157"/>
                <a:gd name="connsiteY176" fmla="*/ 2001244 h 5303520"/>
                <a:gd name="connsiteX177" fmla="*/ 3660416 w 6318157"/>
                <a:gd name="connsiteY177" fmla="*/ 1937513 h 5303520"/>
                <a:gd name="connsiteX178" fmla="*/ 3643271 w 6318157"/>
                <a:gd name="connsiteY178" fmla="*/ 1865123 h 5303520"/>
                <a:gd name="connsiteX179" fmla="*/ 3641697 w 6318157"/>
                <a:gd name="connsiteY179" fmla="*/ 1677725 h 5303520"/>
                <a:gd name="connsiteX180" fmla="*/ 3458817 w 6318157"/>
                <a:gd name="connsiteY180" fmla="*/ 1526650 h 5303520"/>
                <a:gd name="connsiteX181" fmla="*/ 3593989 w 6318157"/>
                <a:gd name="connsiteY181" fmla="*/ 1343770 h 5303520"/>
                <a:gd name="connsiteX182" fmla="*/ 3601941 w 6318157"/>
                <a:gd name="connsiteY182" fmla="*/ 1097280 h 5303520"/>
                <a:gd name="connsiteX183" fmla="*/ 3148716 w 6318157"/>
                <a:gd name="connsiteY183" fmla="*/ 906448 h 5303520"/>
                <a:gd name="connsiteX184" fmla="*/ 2806810 w 6318157"/>
                <a:gd name="connsiteY184" fmla="*/ 834887 h 5303520"/>
                <a:gd name="connsiteX185" fmla="*/ 2600076 w 6318157"/>
                <a:gd name="connsiteY185" fmla="*/ 811033 h 5303520"/>
                <a:gd name="connsiteX186" fmla="*/ 2544417 w 6318157"/>
                <a:gd name="connsiteY186" fmla="*/ 580445 h 5303520"/>
                <a:gd name="connsiteX187" fmla="*/ 2464904 w 6318157"/>
                <a:gd name="connsiteY187" fmla="*/ 357808 h 5303520"/>
                <a:gd name="connsiteX188" fmla="*/ 2417196 w 6318157"/>
                <a:gd name="connsiteY188" fmla="*/ 230587 h 5303520"/>
                <a:gd name="connsiteX189" fmla="*/ 2496709 w 6318157"/>
                <a:gd name="connsiteY189" fmla="*/ 135172 h 5303520"/>
                <a:gd name="connsiteX0" fmla="*/ 2496709 w 6318157"/>
                <a:gd name="connsiteY0" fmla="*/ 135172 h 5303520"/>
                <a:gd name="connsiteX1" fmla="*/ 2393343 w 6318157"/>
                <a:gd name="connsiteY1" fmla="*/ 71561 h 5303520"/>
                <a:gd name="connsiteX2" fmla="*/ 2210463 w 6318157"/>
                <a:gd name="connsiteY2" fmla="*/ 79513 h 5303520"/>
                <a:gd name="connsiteX3" fmla="*/ 2059388 w 6318157"/>
                <a:gd name="connsiteY3" fmla="*/ 0 h 5303520"/>
                <a:gd name="connsiteX4" fmla="*/ 1908313 w 6318157"/>
                <a:gd name="connsiteY4" fmla="*/ 103367 h 5303520"/>
                <a:gd name="connsiteX5" fmla="*/ 1884459 w 6318157"/>
                <a:gd name="connsiteY5" fmla="*/ 310101 h 5303520"/>
                <a:gd name="connsiteX6" fmla="*/ 1773141 w 6318157"/>
                <a:gd name="connsiteY6" fmla="*/ 294198 h 5303520"/>
                <a:gd name="connsiteX7" fmla="*/ 1606163 w 6318157"/>
                <a:gd name="connsiteY7" fmla="*/ 318052 h 5303520"/>
                <a:gd name="connsiteX8" fmla="*/ 1391478 w 6318157"/>
                <a:gd name="connsiteY8" fmla="*/ 190831 h 5303520"/>
                <a:gd name="connsiteX9" fmla="*/ 1256306 w 6318157"/>
                <a:gd name="connsiteY9" fmla="*/ 190831 h 5303520"/>
                <a:gd name="connsiteX10" fmla="*/ 1208598 w 6318157"/>
                <a:gd name="connsiteY10" fmla="*/ 381662 h 5303520"/>
                <a:gd name="connsiteX11" fmla="*/ 1041621 w 6318157"/>
                <a:gd name="connsiteY11" fmla="*/ 548640 h 5303520"/>
                <a:gd name="connsiteX12" fmla="*/ 930303 w 6318157"/>
                <a:gd name="connsiteY12" fmla="*/ 628153 h 5303520"/>
                <a:gd name="connsiteX13" fmla="*/ 842838 w 6318157"/>
                <a:gd name="connsiteY13" fmla="*/ 572494 h 5303520"/>
                <a:gd name="connsiteX14" fmla="*/ 747423 w 6318157"/>
                <a:gd name="connsiteY14" fmla="*/ 755374 h 5303520"/>
                <a:gd name="connsiteX15" fmla="*/ 222636 w 6318157"/>
                <a:gd name="connsiteY15" fmla="*/ 930302 h 5303520"/>
                <a:gd name="connsiteX16" fmla="*/ 254442 w 6318157"/>
                <a:gd name="connsiteY16" fmla="*/ 1073426 h 5303520"/>
                <a:gd name="connsiteX17" fmla="*/ 302149 w 6318157"/>
                <a:gd name="connsiteY17" fmla="*/ 1256306 h 5303520"/>
                <a:gd name="connsiteX18" fmla="*/ 341906 w 6318157"/>
                <a:gd name="connsiteY18" fmla="*/ 1288111 h 5303520"/>
                <a:gd name="connsiteX19" fmla="*/ 508883 w 6318157"/>
                <a:gd name="connsiteY19" fmla="*/ 1319916 h 5303520"/>
                <a:gd name="connsiteX20" fmla="*/ 532737 w 6318157"/>
                <a:gd name="connsiteY20" fmla="*/ 1542553 h 5303520"/>
                <a:gd name="connsiteX21" fmla="*/ 930303 w 6318157"/>
                <a:gd name="connsiteY21" fmla="*/ 1717481 h 5303520"/>
                <a:gd name="connsiteX22" fmla="*/ 818984 w 6318157"/>
                <a:gd name="connsiteY22" fmla="*/ 1844702 h 5303520"/>
                <a:gd name="connsiteX23" fmla="*/ 644056 w 6318157"/>
                <a:gd name="connsiteY23" fmla="*/ 1828800 h 5303520"/>
                <a:gd name="connsiteX24" fmla="*/ 636104 w 6318157"/>
                <a:gd name="connsiteY24" fmla="*/ 2075290 h 5303520"/>
                <a:gd name="connsiteX25" fmla="*/ 755374 w 6318157"/>
                <a:gd name="connsiteY25" fmla="*/ 2178657 h 5303520"/>
                <a:gd name="connsiteX26" fmla="*/ 818984 w 6318157"/>
                <a:gd name="connsiteY26" fmla="*/ 2289975 h 5303520"/>
                <a:gd name="connsiteX27" fmla="*/ 818984 w 6318157"/>
                <a:gd name="connsiteY27" fmla="*/ 2329732 h 5303520"/>
                <a:gd name="connsiteX28" fmla="*/ 580445 w 6318157"/>
                <a:gd name="connsiteY28" fmla="*/ 2361537 h 5303520"/>
                <a:gd name="connsiteX29" fmla="*/ 485029 w 6318157"/>
                <a:gd name="connsiteY29" fmla="*/ 2393342 h 5303520"/>
                <a:gd name="connsiteX30" fmla="*/ 437322 w 6318157"/>
                <a:gd name="connsiteY30" fmla="*/ 2544417 h 5303520"/>
                <a:gd name="connsiteX31" fmla="*/ 238539 w 6318157"/>
                <a:gd name="connsiteY31" fmla="*/ 2615979 h 5303520"/>
                <a:gd name="connsiteX32" fmla="*/ 294198 w 6318157"/>
                <a:gd name="connsiteY32" fmla="*/ 2687541 h 5303520"/>
                <a:gd name="connsiteX33" fmla="*/ 405516 w 6318157"/>
                <a:gd name="connsiteY33" fmla="*/ 2727297 h 5303520"/>
                <a:gd name="connsiteX34" fmla="*/ 349857 w 6318157"/>
                <a:gd name="connsiteY34" fmla="*/ 2854518 h 5303520"/>
                <a:gd name="connsiteX35" fmla="*/ 206734 w 6318157"/>
                <a:gd name="connsiteY35" fmla="*/ 3021495 h 5303520"/>
                <a:gd name="connsiteX36" fmla="*/ 166977 w 6318157"/>
                <a:gd name="connsiteY36" fmla="*/ 3260034 h 5303520"/>
                <a:gd name="connsiteX37" fmla="*/ 103367 w 6318157"/>
                <a:gd name="connsiteY37" fmla="*/ 3450866 h 5303520"/>
                <a:gd name="connsiteX38" fmla="*/ 0 w 6318157"/>
                <a:gd name="connsiteY38" fmla="*/ 3570135 h 5303520"/>
                <a:gd name="connsiteX39" fmla="*/ 0 w 6318157"/>
                <a:gd name="connsiteY39" fmla="*/ 3649648 h 5303520"/>
                <a:gd name="connsiteX40" fmla="*/ 15903 w 6318157"/>
                <a:gd name="connsiteY40" fmla="*/ 3729161 h 5303520"/>
                <a:gd name="connsiteX41" fmla="*/ 127221 w 6318157"/>
                <a:gd name="connsiteY41" fmla="*/ 3745064 h 5303520"/>
                <a:gd name="connsiteX42" fmla="*/ 190831 w 6318157"/>
                <a:gd name="connsiteY42" fmla="*/ 3641697 h 5303520"/>
                <a:gd name="connsiteX43" fmla="*/ 326003 w 6318157"/>
                <a:gd name="connsiteY43" fmla="*/ 3586038 h 5303520"/>
                <a:gd name="connsiteX44" fmla="*/ 326003 w 6318157"/>
                <a:gd name="connsiteY44" fmla="*/ 3586038 h 5303520"/>
                <a:gd name="connsiteX45" fmla="*/ 445273 w 6318157"/>
                <a:gd name="connsiteY45" fmla="*/ 3705307 h 5303520"/>
                <a:gd name="connsiteX46" fmla="*/ 413468 w 6318157"/>
                <a:gd name="connsiteY46" fmla="*/ 3760967 h 5303520"/>
                <a:gd name="connsiteX47" fmla="*/ 357809 w 6318157"/>
                <a:gd name="connsiteY47" fmla="*/ 4174434 h 5303520"/>
                <a:gd name="connsiteX48" fmla="*/ 556591 w 6318157"/>
                <a:gd name="connsiteY48" fmla="*/ 3991554 h 5303520"/>
                <a:gd name="connsiteX49" fmla="*/ 620202 w 6318157"/>
                <a:gd name="connsiteY49" fmla="*/ 4023360 h 5303520"/>
                <a:gd name="connsiteX50" fmla="*/ 723569 w 6318157"/>
                <a:gd name="connsiteY50" fmla="*/ 4039262 h 5303520"/>
                <a:gd name="connsiteX51" fmla="*/ 795130 w 6318157"/>
                <a:gd name="connsiteY51" fmla="*/ 4150581 h 5303520"/>
                <a:gd name="connsiteX52" fmla="*/ 1025718 w 6318157"/>
                <a:gd name="connsiteY52" fmla="*/ 4253947 h 5303520"/>
                <a:gd name="connsiteX53" fmla="*/ 1176793 w 6318157"/>
                <a:gd name="connsiteY53" fmla="*/ 4500438 h 5303520"/>
                <a:gd name="connsiteX54" fmla="*/ 1144988 w 6318157"/>
                <a:gd name="connsiteY54" fmla="*/ 4595854 h 5303520"/>
                <a:gd name="connsiteX55" fmla="*/ 1614115 w 6318157"/>
                <a:gd name="connsiteY55" fmla="*/ 4842344 h 5303520"/>
                <a:gd name="connsiteX56" fmla="*/ 1614115 w 6318157"/>
                <a:gd name="connsiteY56" fmla="*/ 4993419 h 5303520"/>
                <a:gd name="connsiteX57" fmla="*/ 1614115 w 6318157"/>
                <a:gd name="connsiteY57" fmla="*/ 5128591 h 5303520"/>
                <a:gd name="connsiteX58" fmla="*/ 1653871 w 6318157"/>
                <a:gd name="connsiteY58" fmla="*/ 5255812 h 5303520"/>
                <a:gd name="connsiteX59" fmla="*/ 1844703 w 6318157"/>
                <a:gd name="connsiteY59" fmla="*/ 5303520 h 5303520"/>
                <a:gd name="connsiteX60" fmla="*/ 1844703 w 6318157"/>
                <a:gd name="connsiteY60" fmla="*/ 5303520 h 5303520"/>
                <a:gd name="connsiteX61" fmla="*/ 1971923 w 6318157"/>
                <a:gd name="connsiteY61" fmla="*/ 5247861 h 5303520"/>
                <a:gd name="connsiteX62" fmla="*/ 2115047 w 6318157"/>
                <a:gd name="connsiteY62" fmla="*/ 5239909 h 5303520"/>
                <a:gd name="connsiteX63" fmla="*/ 2170706 w 6318157"/>
                <a:gd name="connsiteY63" fmla="*/ 5144494 h 5303520"/>
                <a:gd name="connsiteX64" fmla="*/ 2083242 w 6318157"/>
                <a:gd name="connsiteY64" fmla="*/ 5080883 h 5303520"/>
                <a:gd name="connsiteX65" fmla="*/ 2011680 w 6318157"/>
                <a:gd name="connsiteY65" fmla="*/ 5033175 h 5303520"/>
                <a:gd name="connsiteX66" fmla="*/ 1932167 w 6318157"/>
                <a:gd name="connsiteY66" fmla="*/ 4937760 h 5303520"/>
                <a:gd name="connsiteX67" fmla="*/ 1884459 w 6318157"/>
                <a:gd name="connsiteY67" fmla="*/ 4834393 h 5303520"/>
                <a:gd name="connsiteX68" fmla="*/ 1940118 w 6318157"/>
                <a:gd name="connsiteY68" fmla="*/ 4770782 h 5303520"/>
                <a:gd name="connsiteX69" fmla="*/ 2226365 w 6318157"/>
                <a:gd name="connsiteY69" fmla="*/ 4683318 h 5303520"/>
                <a:gd name="connsiteX70" fmla="*/ 2313829 w 6318157"/>
                <a:gd name="connsiteY70" fmla="*/ 4707172 h 5303520"/>
                <a:gd name="connsiteX71" fmla="*/ 2449002 w 6318157"/>
                <a:gd name="connsiteY71" fmla="*/ 4731026 h 5303520"/>
                <a:gd name="connsiteX72" fmla="*/ 2504661 w 6318157"/>
                <a:gd name="connsiteY72" fmla="*/ 4826441 h 5303520"/>
                <a:gd name="connsiteX73" fmla="*/ 2584174 w 6318157"/>
                <a:gd name="connsiteY73" fmla="*/ 4818490 h 5303520"/>
                <a:gd name="connsiteX74" fmla="*/ 2798859 w 6318157"/>
                <a:gd name="connsiteY74" fmla="*/ 4818490 h 5303520"/>
                <a:gd name="connsiteX75" fmla="*/ 2934031 w 6318157"/>
                <a:gd name="connsiteY75" fmla="*/ 4945711 h 5303520"/>
                <a:gd name="connsiteX76" fmla="*/ 2910177 w 6318157"/>
                <a:gd name="connsiteY76" fmla="*/ 5136542 h 5303520"/>
                <a:gd name="connsiteX77" fmla="*/ 2981739 w 6318157"/>
                <a:gd name="connsiteY77" fmla="*/ 5080883 h 5303520"/>
                <a:gd name="connsiteX78" fmla="*/ 3101009 w 6318157"/>
                <a:gd name="connsiteY78" fmla="*/ 5144494 h 5303520"/>
                <a:gd name="connsiteX79" fmla="*/ 3164619 w 6318157"/>
                <a:gd name="connsiteY79" fmla="*/ 4842344 h 5303520"/>
                <a:gd name="connsiteX80" fmla="*/ 3116911 w 6318157"/>
                <a:gd name="connsiteY80" fmla="*/ 4476584 h 5303520"/>
                <a:gd name="connsiteX81" fmla="*/ 3156668 w 6318157"/>
                <a:gd name="connsiteY81" fmla="*/ 4365266 h 5303520"/>
                <a:gd name="connsiteX82" fmla="*/ 3323645 w 6318157"/>
                <a:gd name="connsiteY82" fmla="*/ 4301655 h 5303520"/>
                <a:gd name="connsiteX83" fmla="*/ 3482671 w 6318157"/>
                <a:gd name="connsiteY83" fmla="*/ 4253947 h 5303520"/>
                <a:gd name="connsiteX84" fmla="*/ 3570136 w 6318157"/>
                <a:gd name="connsiteY84" fmla="*/ 4333461 h 5303520"/>
                <a:gd name="connsiteX85" fmla="*/ 3530379 w 6318157"/>
                <a:gd name="connsiteY85" fmla="*/ 4444779 h 5303520"/>
                <a:gd name="connsiteX86" fmla="*/ 3546282 w 6318157"/>
                <a:gd name="connsiteY86" fmla="*/ 4548146 h 5303520"/>
                <a:gd name="connsiteX87" fmla="*/ 3609892 w 6318157"/>
                <a:gd name="connsiteY87" fmla="*/ 4603805 h 5303520"/>
                <a:gd name="connsiteX88" fmla="*/ 3673503 w 6318157"/>
                <a:gd name="connsiteY88" fmla="*/ 4611756 h 5303520"/>
                <a:gd name="connsiteX89" fmla="*/ 3745064 w 6318157"/>
                <a:gd name="connsiteY89" fmla="*/ 4746928 h 5303520"/>
                <a:gd name="connsiteX90" fmla="*/ 4071068 w 6318157"/>
                <a:gd name="connsiteY90" fmla="*/ 4691269 h 5303520"/>
                <a:gd name="connsiteX91" fmla="*/ 4397071 w 6318157"/>
                <a:gd name="connsiteY91" fmla="*/ 4659464 h 5303520"/>
                <a:gd name="connsiteX92" fmla="*/ 4436828 w 6318157"/>
                <a:gd name="connsiteY92" fmla="*/ 4762831 h 5303520"/>
                <a:gd name="connsiteX93" fmla="*/ 4500438 w 6318157"/>
                <a:gd name="connsiteY93" fmla="*/ 4731026 h 5303520"/>
                <a:gd name="connsiteX94" fmla="*/ 4595854 w 6318157"/>
                <a:gd name="connsiteY94" fmla="*/ 4659464 h 5303520"/>
                <a:gd name="connsiteX95" fmla="*/ 4659464 w 6318157"/>
                <a:gd name="connsiteY95" fmla="*/ 4500438 h 5303520"/>
                <a:gd name="connsiteX96" fmla="*/ 4683318 w 6318157"/>
                <a:gd name="connsiteY96" fmla="*/ 4277801 h 5303520"/>
                <a:gd name="connsiteX97" fmla="*/ 4516341 w 6318157"/>
                <a:gd name="connsiteY97" fmla="*/ 4222142 h 5303520"/>
                <a:gd name="connsiteX98" fmla="*/ 4548146 w 6318157"/>
                <a:gd name="connsiteY98" fmla="*/ 4047214 h 5303520"/>
                <a:gd name="connsiteX99" fmla="*/ 4619708 w 6318157"/>
                <a:gd name="connsiteY99" fmla="*/ 3991554 h 5303520"/>
                <a:gd name="connsiteX100" fmla="*/ 4738977 w 6318157"/>
                <a:gd name="connsiteY100" fmla="*/ 3856382 h 5303520"/>
                <a:gd name="connsiteX101" fmla="*/ 4826442 w 6318157"/>
                <a:gd name="connsiteY101" fmla="*/ 3737113 h 5303520"/>
                <a:gd name="connsiteX102" fmla="*/ 4929809 w 6318157"/>
                <a:gd name="connsiteY102" fmla="*/ 3824577 h 5303520"/>
                <a:gd name="connsiteX103" fmla="*/ 4921857 w 6318157"/>
                <a:gd name="connsiteY103" fmla="*/ 3991554 h 5303520"/>
                <a:gd name="connsiteX104" fmla="*/ 4977516 w 6318157"/>
                <a:gd name="connsiteY104" fmla="*/ 4015408 h 5303520"/>
                <a:gd name="connsiteX105" fmla="*/ 5025224 w 6318157"/>
                <a:gd name="connsiteY105" fmla="*/ 3919993 h 5303520"/>
                <a:gd name="connsiteX106" fmla="*/ 5072932 w 6318157"/>
                <a:gd name="connsiteY106" fmla="*/ 3919993 h 5303520"/>
                <a:gd name="connsiteX107" fmla="*/ 5144494 w 6318157"/>
                <a:gd name="connsiteY107" fmla="*/ 3816626 h 5303520"/>
                <a:gd name="connsiteX108" fmla="*/ 5160396 w 6318157"/>
                <a:gd name="connsiteY108" fmla="*/ 3745064 h 5303520"/>
                <a:gd name="connsiteX109" fmla="*/ 5390984 w 6318157"/>
                <a:gd name="connsiteY109" fmla="*/ 3697356 h 5303520"/>
                <a:gd name="connsiteX110" fmla="*/ 5486400 w 6318157"/>
                <a:gd name="connsiteY110" fmla="*/ 3593989 h 5303520"/>
                <a:gd name="connsiteX111" fmla="*/ 5390984 w 6318157"/>
                <a:gd name="connsiteY111" fmla="*/ 3530379 h 5303520"/>
                <a:gd name="connsiteX112" fmla="*/ 5343276 w 6318157"/>
                <a:gd name="connsiteY112" fmla="*/ 3291840 h 5303520"/>
                <a:gd name="connsiteX113" fmla="*/ 5478449 w 6318157"/>
                <a:gd name="connsiteY113" fmla="*/ 3021495 h 5303520"/>
                <a:gd name="connsiteX114" fmla="*/ 5820355 w 6318157"/>
                <a:gd name="connsiteY114" fmla="*/ 2949934 h 5303520"/>
                <a:gd name="connsiteX115" fmla="*/ 6020959 w 6318157"/>
                <a:gd name="connsiteY115" fmla="*/ 2817743 h 5303520"/>
                <a:gd name="connsiteX116" fmla="*/ 6058811 w 6318157"/>
                <a:gd name="connsiteY116" fmla="*/ 2840189 h 5303520"/>
                <a:gd name="connsiteX117" fmla="*/ 6114056 w 6318157"/>
                <a:gd name="connsiteY117" fmla="*/ 2819234 h 5303520"/>
                <a:gd name="connsiteX118" fmla="*/ 6152156 w 6318157"/>
                <a:gd name="connsiteY118" fmla="*/ 2849714 h 5303520"/>
                <a:gd name="connsiteX119" fmla="*/ 6260741 w 6318157"/>
                <a:gd name="connsiteY119" fmla="*/ 2828759 h 5303520"/>
                <a:gd name="connsiteX120" fmla="*/ 6292298 w 6318157"/>
                <a:gd name="connsiteY120" fmla="*/ 2839444 h 5303520"/>
                <a:gd name="connsiteX121" fmla="*/ 6304556 w 6318157"/>
                <a:gd name="connsiteY121" fmla="*/ 2798279 h 5303520"/>
                <a:gd name="connsiteX122" fmla="*/ 6306461 w 6318157"/>
                <a:gd name="connsiteY122" fmla="*/ 2769704 h 5303520"/>
                <a:gd name="connsiteX123" fmla="*/ 6317891 w 6318157"/>
                <a:gd name="connsiteY123" fmla="*/ 2758274 h 5303520"/>
                <a:gd name="connsiteX124" fmla="*/ 6268361 w 6318157"/>
                <a:gd name="connsiteY124" fmla="*/ 2735414 h 5303520"/>
                <a:gd name="connsiteX125" fmla="*/ 6220736 w 6318157"/>
                <a:gd name="connsiteY125" fmla="*/ 2503749 h 5303520"/>
                <a:gd name="connsiteX126" fmla="*/ 6169301 w 6318157"/>
                <a:gd name="connsiteY126" fmla="*/ 2529968 h 5303520"/>
                <a:gd name="connsiteX127" fmla="*/ 6119771 w 6318157"/>
                <a:gd name="connsiteY127" fmla="*/ 2493479 h 5303520"/>
                <a:gd name="connsiteX128" fmla="*/ 6051191 w 6318157"/>
                <a:gd name="connsiteY128" fmla="*/ 2478533 h 5303520"/>
                <a:gd name="connsiteX129" fmla="*/ 6053096 w 6318157"/>
                <a:gd name="connsiteY129" fmla="*/ 2394713 h 5303520"/>
                <a:gd name="connsiteX130" fmla="*/ 6027337 w 6318157"/>
                <a:gd name="connsiteY130" fmla="*/ 2429537 h 5303520"/>
                <a:gd name="connsiteX131" fmla="*/ 5994041 w 6318157"/>
                <a:gd name="connsiteY131" fmla="*/ 2371853 h 5303520"/>
                <a:gd name="connsiteX132" fmla="*/ 5976896 w 6318157"/>
                <a:gd name="connsiteY132" fmla="*/ 2232788 h 5303520"/>
                <a:gd name="connsiteX133" fmla="*/ 5915936 w 6318157"/>
                <a:gd name="connsiteY133" fmla="*/ 2234693 h 5303520"/>
                <a:gd name="connsiteX134" fmla="*/ 5892910 w 6318157"/>
                <a:gd name="connsiteY134" fmla="*/ 2169877 h 5303520"/>
                <a:gd name="connsiteX135" fmla="*/ 5813066 w 6318157"/>
                <a:gd name="connsiteY135" fmla="*/ 2200403 h 5303520"/>
                <a:gd name="connsiteX136" fmla="*/ 5752106 w 6318157"/>
                <a:gd name="connsiteY136" fmla="*/ 2166113 h 5303520"/>
                <a:gd name="connsiteX137" fmla="*/ 5719721 w 6318157"/>
                <a:gd name="connsiteY137" fmla="*/ 2187068 h 5303520"/>
                <a:gd name="connsiteX138" fmla="*/ 5653046 w 6318157"/>
                <a:gd name="connsiteY138" fmla="*/ 2169923 h 5303520"/>
                <a:gd name="connsiteX139" fmla="*/ 5677231 w 6318157"/>
                <a:gd name="connsiteY139" fmla="*/ 2146852 h 5303520"/>
                <a:gd name="connsiteX140" fmla="*/ 5628281 w 6318157"/>
                <a:gd name="connsiteY140" fmla="*/ 2105153 h 5303520"/>
                <a:gd name="connsiteX141" fmla="*/ 5488388 w 6318157"/>
                <a:gd name="connsiteY141" fmla="*/ 2108421 h 5303520"/>
                <a:gd name="connsiteX142" fmla="*/ 5453021 w 6318157"/>
                <a:gd name="connsiteY142" fmla="*/ 2187068 h 5303520"/>
                <a:gd name="connsiteX143" fmla="*/ 5472071 w 6318157"/>
                <a:gd name="connsiteY143" fmla="*/ 2234693 h 5303520"/>
                <a:gd name="connsiteX144" fmla="*/ 5422541 w 6318157"/>
                <a:gd name="connsiteY144" fmla="*/ 2248028 h 5303520"/>
                <a:gd name="connsiteX145" fmla="*/ 5451116 w 6318157"/>
                <a:gd name="connsiteY145" fmla="*/ 2293748 h 5303520"/>
                <a:gd name="connsiteX146" fmla="*/ 5516631 w 6318157"/>
                <a:gd name="connsiteY146" fmla="*/ 2288402 h 5303520"/>
                <a:gd name="connsiteX147" fmla="*/ 5523506 w 6318157"/>
                <a:gd name="connsiteY147" fmla="*/ 2339468 h 5303520"/>
                <a:gd name="connsiteX148" fmla="*/ 5399681 w 6318157"/>
                <a:gd name="connsiteY148" fmla="*/ 2505203 h 5303520"/>
                <a:gd name="connsiteX149" fmla="*/ 5360918 w 6318157"/>
                <a:gd name="connsiteY149" fmla="*/ 2654079 h 5303520"/>
                <a:gd name="connsiteX150" fmla="*/ 5346341 w 6318157"/>
                <a:gd name="connsiteY150" fmla="*/ 2575688 h 5303520"/>
                <a:gd name="connsiteX151" fmla="*/ 5304431 w 6318157"/>
                <a:gd name="connsiteY151" fmla="*/ 2575688 h 5303520"/>
                <a:gd name="connsiteX152" fmla="*/ 5273951 w 6318157"/>
                <a:gd name="connsiteY152" fmla="*/ 2518538 h 5303520"/>
                <a:gd name="connsiteX153" fmla="*/ 5203714 w 6318157"/>
                <a:gd name="connsiteY153" fmla="*/ 2560982 h 5303520"/>
                <a:gd name="connsiteX154" fmla="*/ 5070116 w 6318157"/>
                <a:gd name="connsiteY154" fmla="*/ 2501393 h 5303520"/>
                <a:gd name="connsiteX155" fmla="*/ 4991763 w 6318157"/>
                <a:gd name="connsiteY155" fmla="*/ 2533567 h 5303520"/>
                <a:gd name="connsiteX156" fmla="*/ 4904381 w 6318157"/>
                <a:gd name="connsiteY156" fmla="*/ 2524253 h 5303520"/>
                <a:gd name="connsiteX157" fmla="*/ 4875806 w 6318157"/>
                <a:gd name="connsiteY157" fmla="*/ 2455673 h 5303520"/>
                <a:gd name="connsiteX158" fmla="*/ 4803416 w 6318157"/>
                <a:gd name="connsiteY158" fmla="*/ 2444243 h 5303520"/>
                <a:gd name="connsiteX159" fmla="*/ 4822466 w 6318157"/>
                <a:gd name="connsiteY159" fmla="*/ 2369948 h 5303520"/>
                <a:gd name="connsiteX160" fmla="*/ 4731026 w 6318157"/>
                <a:gd name="connsiteY160" fmla="*/ 2301368 h 5303520"/>
                <a:gd name="connsiteX161" fmla="*/ 4699221 w 6318157"/>
                <a:gd name="connsiteY161" fmla="*/ 2324348 h 5303520"/>
                <a:gd name="connsiteX162" fmla="*/ 4637681 w 6318157"/>
                <a:gd name="connsiteY162" fmla="*/ 2288033 h 5303520"/>
                <a:gd name="connsiteX163" fmla="*/ 4660541 w 6318157"/>
                <a:gd name="connsiteY163" fmla="*/ 2213738 h 5303520"/>
                <a:gd name="connsiteX164" fmla="*/ 4433846 w 6318157"/>
                <a:gd name="connsiteY164" fmla="*/ 2230883 h 5303520"/>
                <a:gd name="connsiteX165" fmla="*/ 4373134 w 6318157"/>
                <a:gd name="connsiteY165" fmla="*/ 2212036 h 5303520"/>
                <a:gd name="connsiteX166" fmla="*/ 4323356 w 6318157"/>
                <a:gd name="connsiteY166" fmla="*/ 2248028 h 5303520"/>
                <a:gd name="connsiteX167" fmla="*/ 4273826 w 6318157"/>
                <a:gd name="connsiteY167" fmla="*/ 2168018 h 5303520"/>
                <a:gd name="connsiteX168" fmla="*/ 4201436 w 6318157"/>
                <a:gd name="connsiteY168" fmla="*/ 2152778 h 5303520"/>
                <a:gd name="connsiteX169" fmla="*/ 4178576 w 6318157"/>
                <a:gd name="connsiteY169" fmla="*/ 2070863 h 5303520"/>
                <a:gd name="connsiteX170" fmla="*/ 4087136 w 6318157"/>
                <a:gd name="connsiteY170" fmla="*/ 1998473 h 5303520"/>
                <a:gd name="connsiteX171" fmla="*/ 4016651 w 6318157"/>
                <a:gd name="connsiteY171" fmla="*/ 2011808 h 5303520"/>
                <a:gd name="connsiteX172" fmla="*/ 3909971 w 6318157"/>
                <a:gd name="connsiteY172" fmla="*/ 1973708 h 5303520"/>
                <a:gd name="connsiteX173" fmla="*/ 3843296 w 6318157"/>
                <a:gd name="connsiteY173" fmla="*/ 2013713 h 5303520"/>
                <a:gd name="connsiteX174" fmla="*/ 3788051 w 6318157"/>
                <a:gd name="connsiteY174" fmla="*/ 1994663 h 5303520"/>
                <a:gd name="connsiteX175" fmla="*/ 3742331 w 6318157"/>
                <a:gd name="connsiteY175" fmla="*/ 2006093 h 5303520"/>
                <a:gd name="connsiteX176" fmla="*/ 3671018 w 6318157"/>
                <a:gd name="connsiteY176" fmla="*/ 2001244 h 5303520"/>
                <a:gd name="connsiteX177" fmla="*/ 3660416 w 6318157"/>
                <a:gd name="connsiteY177" fmla="*/ 1937513 h 5303520"/>
                <a:gd name="connsiteX178" fmla="*/ 3643271 w 6318157"/>
                <a:gd name="connsiteY178" fmla="*/ 1865123 h 5303520"/>
                <a:gd name="connsiteX179" fmla="*/ 3595977 w 6318157"/>
                <a:gd name="connsiteY179" fmla="*/ 1607240 h 5303520"/>
                <a:gd name="connsiteX180" fmla="*/ 3458817 w 6318157"/>
                <a:gd name="connsiteY180" fmla="*/ 1526650 h 5303520"/>
                <a:gd name="connsiteX181" fmla="*/ 3593989 w 6318157"/>
                <a:gd name="connsiteY181" fmla="*/ 1343770 h 5303520"/>
                <a:gd name="connsiteX182" fmla="*/ 3601941 w 6318157"/>
                <a:gd name="connsiteY182" fmla="*/ 1097280 h 5303520"/>
                <a:gd name="connsiteX183" fmla="*/ 3148716 w 6318157"/>
                <a:gd name="connsiteY183" fmla="*/ 906448 h 5303520"/>
                <a:gd name="connsiteX184" fmla="*/ 2806810 w 6318157"/>
                <a:gd name="connsiteY184" fmla="*/ 834887 h 5303520"/>
                <a:gd name="connsiteX185" fmla="*/ 2600076 w 6318157"/>
                <a:gd name="connsiteY185" fmla="*/ 811033 h 5303520"/>
                <a:gd name="connsiteX186" fmla="*/ 2544417 w 6318157"/>
                <a:gd name="connsiteY186" fmla="*/ 580445 h 5303520"/>
                <a:gd name="connsiteX187" fmla="*/ 2464904 w 6318157"/>
                <a:gd name="connsiteY187" fmla="*/ 357808 h 5303520"/>
                <a:gd name="connsiteX188" fmla="*/ 2417196 w 6318157"/>
                <a:gd name="connsiteY188" fmla="*/ 230587 h 5303520"/>
                <a:gd name="connsiteX189" fmla="*/ 2496709 w 6318157"/>
                <a:gd name="connsiteY189" fmla="*/ 135172 h 5303520"/>
                <a:gd name="connsiteX0" fmla="*/ 2496709 w 6318157"/>
                <a:gd name="connsiteY0" fmla="*/ 135172 h 5303520"/>
                <a:gd name="connsiteX1" fmla="*/ 2393343 w 6318157"/>
                <a:gd name="connsiteY1" fmla="*/ 71561 h 5303520"/>
                <a:gd name="connsiteX2" fmla="*/ 2210463 w 6318157"/>
                <a:gd name="connsiteY2" fmla="*/ 79513 h 5303520"/>
                <a:gd name="connsiteX3" fmla="*/ 2059388 w 6318157"/>
                <a:gd name="connsiteY3" fmla="*/ 0 h 5303520"/>
                <a:gd name="connsiteX4" fmla="*/ 1908313 w 6318157"/>
                <a:gd name="connsiteY4" fmla="*/ 103367 h 5303520"/>
                <a:gd name="connsiteX5" fmla="*/ 1884459 w 6318157"/>
                <a:gd name="connsiteY5" fmla="*/ 310101 h 5303520"/>
                <a:gd name="connsiteX6" fmla="*/ 1773141 w 6318157"/>
                <a:gd name="connsiteY6" fmla="*/ 294198 h 5303520"/>
                <a:gd name="connsiteX7" fmla="*/ 1606163 w 6318157"/>
                <a:gd name="connsiteY7" fmla="*/ 318052 h 5303520"/>
                <a:gd name="connsiteX8" fmla="*/ 1391478 w 6318157"/>
                <a:gd name="connsiteY8" fmla="*/ 190831 h 5303520"/>
                <a:gd name="connsiteX9" fmla="*/ 1256306 w 6318157"/>
                <a:gd name="connsiteY9" fmla="*/ 190831 h 5303520"/>
                <a:gd name="connsiteX10" fmla="*/ 1208598 w 6318157"/>
                <a:gd name="connsiteY10" fmla="*/ 381662 h 5303520"/>
                <a:gd name="connsiteX11" fmla="*/ 1041621 w 6318157"/>
                <a:gd name="connsiteY11" fmla="*/ 548640 h 5303520"/>
                <a:gd name="connsiteX12" fmla="*/ 930303 w 6318157"/>
                <a:gd name="connsiteY12" fmla="*/ 628153 h 5303520"/>
                <a:gd name="connsiteX13" fmla="*/ 842838 w 6318157"/>
                <a:gd name="connsiteY13" fmla="*/ 572494 h 5303520"/>
                <a:gd name="connsiteX14" fmla="*/ 747423 w 6318157"/>
                <a:gd name="connsiteY14" fmla="*/ 755374 h 5303520"/>
                <a:gd name="connsiteX15" fmla="*/ 222636 w 6318157"/>
                <a:gd name="connsiteY15" fmla="*/ 930302 h 5303520"/>
                <a:gd name="connsiteX16" fmla="*/ 254442 w 6318157"/>
                <a:gd name="connsiteY16" fmla="*/ 1073426 h 5303520"/>
                <a:gd name="connsiteX17" fmla="*/ 302149 w 6318157"/>
                <a:gd name="connsiteY17" fmla="*/ 1256306 h 5303520"/>
                <a:gd name="connsiteX18" fmla="*/ 341906 w 6318157"/>
                <a:gd name="connsiteY18" fmla="*/ 1288111 h 5303520"/>
                <a:gd name="connsiteX19" fmla="*/ 508883 w 6318157"/>
                <a:gd name="connsiteY19" fmla="*/ 1319916 h 5303520"/>
                <a:gd name="connsiteX20" fmla="*/ 532737 w 6318157"/>
                <a:gd name="connsiteY20" fmla="*/ 1542553 h 5303520"/>
                <a:gd name="connsiteX21" fmla="*/ 930303 w 6318157"/>
                <a:gd name="connsiteY21" fmla="*/ 1717481 h 5303520"/>
                <a:gd name="connsiteX22" fmla="*/ 818984 w 6318157"/>
                <a:gd name="connsiteY22" fmla="*/ 1844702 h 5303520"/>
                <a:gd name="connsiteX23" fmla="*/ 644056 w 6318157"/>
                <a:gd name="connsiteY23" fmla="*/ 1828800 h 5303520"/>
                <a:gd name="connsiteX24" fmla="*/ 636104 w 6318157"/>
                <a:gd name="connsiteY24" fmla="*/ 2075290 h 5303520"/>
                <a:gd name="connsiteX25" fmla="*/ 755374 w 6318157"/>
                <a:gd name="connsiteY25" fmla="*/ 2178657 h 5303520"/>
                <a:gd name="connsiteX26" fmla="*/ 818984 w 6318157"/>
                <a:gd name="connsiteY26" fmla="*/ 2289975 h 5303520"/>
                <a:gd name="connsiteX27" fmla="*/ 818984 w 6318157"/>
                <a:gd name="connsiteY27" fmla="*/ 2329732 h 5303520"/>
                <a:gd name="connsiteX28" fmla="*/ 580445 w 6318157"/>
                <a:gd name="connsiteY28" fmla="*/ 2361537 h 5303520"/>
                <a:gd name="connsiteX29" fmla="*/ 485029 w 6318157"/>
                <a:gd name="connsiteY29" fmla="*/ 2393342 h 5303520"/>
                <a:gd name="connsiteX30" fmla="*/ 437322 w 6318157"/>
                <a:gd name="connsiteY30" fmla="*/ 2544417 h 5303520"/>
                <a:gd name="connsiteX31" fmla="*/ 238539 w 6318157"/>
                <a:gd name="connsiteY31" fmla="*/ 2615979 h 5303520"/>
                <a:gd name="connsiteX32" fmla="*/ 294198 w 6318157"/>
                <a:gd name="connsiteY32" fmla="*/ 2687541 h 5303520"/>
                <a:gd name="connsiteX33" fmla="*/ 405516 w 6318157"/>
                <a:gd name="connsiteY33" fmla="*/ 2727297 h 5303520"/>
                <a:gd name="connsiteX34" fmla="*/ 349857 w 6318157"/>
                <a:gd name="connsiteY34" fmla="*/ 2854518 h 5303520"/>
                <a:gd name="connsiteX35" fmla="*/ 206734 w 6318157"/>
                <a:gd name="connsiteY35" fmla="*/ 3021495 h 5303520"/>
                <a:gd name="connsiteX36" fmla="*/ 166977 w 6318157"/>
                <a:gd name="connsiteY36" fmla="*/ 3260034 h 5303520"/>
                <a:gd name="connsiteX37" fmla="*/ 103367 w 6318157"/>
                <a:gd name="connsiteY37" fmla="*/ 3450866 h 5303520"/>
                <a:gd name="connsiteX38" fmla="*/ 0 w 6318157"/>
                <a:gd name="connsiteY38" fmla="*/ 3570135 h 5303520"/>
                <a:gd name="connsiteX39" fmla="*/ 0 w 6318157"/>
                <a:gd name="connsiteY39" fmla="*/ 3649648 h 5303520"/>
                <a:gd name="connsiteX40" fmla="*/ 15903 w 6318157"/>
                <a:gd name="connsiteY40" fmla="*/ 3729161 h 5303520"/>
                <a:gd name="connsiteX41" fmla="*/ 127221 w 6318157"/>
                <a:gd name="connsiteY41" fmla="*/ 3745064 h 5303520"/>
                <a:gd name="connsiteX42" fmla="*/ 190831 w 6318157"/>
                <a:gd name="connsiteY42" fmla="*/ 3641697 h 5303520"/>
                <a:gd name="connsiteX43" fmla="*/ 326003 w 6318157"/>
                <a:gd name="connsiteY43" fmla="*/ 3586038 h 5303520"/>
                <a:gd name="connsiteX44" fmla="*/ 326003 w 6318157"/>
                <a:gd name="connsiteY44" fmla="*/ 3586038 h 5303520"/>
                <a:gd name="connsiteX45" fmla="*/ 445273 w 6318157"/>
                <a:gd name="connsiteY45" fmla="*/ 3705307 h 5303520"/>
                <a:gd name="connsiteX46" fmla="*/ 413468 w 6318157"/>
                <a:gd name="connsiteY46" fmla="*/ 3760967 h 5303520"/>
                <a:gd name="connsiteX47" fmla="*/ 357809 w 6318157"/>
                <a:gd name="connsiteY47" fmla="*/ 4174434 h 5303520"/>
                <a:gd name="connsiteX48" fmla="*/ 556591 w 6318157"/>
                <a:gd name="connsiteY48" fmla="*/ 3991554 h 5303520"/>
                <a:gd name="connsiteX49" fmla="*/ 620202 w 6318157"/>
                <a:gd name="connsiteY49" fmla="*/ 4023360 h 5303520"/>
                <a:gd name="connsiteX50" fmla="*/ 723569 w 6318157"/>
                <a:gd name="connsiteY50" fmla="*/ 4039262 h 5303520"/>
                <a:gd name="connsiteX51" fmla="*/ 795130 w 6318157"/>
                <a:gd name="connsiteY51" fmla="*/ 4150581 h 5303520"/>
                <a:gd name="connsiteX52" fmla="*/ 1025718 w 6318157"/>
                <a:gd name="connsiteY52" fmla="*/ 4253947 h 5303520"/>
                <a:gd name="connsiteX53" fmla="*/ 1176793 w 6318157"/>
                <a:gd name="connsiteY53" fmla="*/ 4500438 h 5303520"/>
                <a:gd name="connsiteX54" fmla="*/ 1144988 w 6318157"/>
                <a:gd name="connsiteY54" fmla="*/ 4595854 h 5303520"/>
                <a:gd name="connsiteX55" fmla="*/ 1614115 w 6318157"/>
                <a:gd name="connsiteY55" fmla="*/ 4842344 h 5303520"/>
                <a:gd name="connsiteX56" fmla="*/ 1614115 w 6318157"/>
                <a:gd name="connsiteY56" fmla="*/ 4993419 h 5303520"/>
                <a:gd name="connsiteX57" fmla="*/ 1614115 w 6318157"/>
                <a:gd name="connsiteY57" fmla="*/ 5128591 h 5303520"/>
                <a:gd name="connsiteX58" fmla="*/ 1653871 w 6318157"/>
                <a:gd name="connsiteY58" fmla="*/ 5255812 h 5303520"/>
                <a:gd name="connsiteX59" fmla="*/ 1844703 w 6318157"/>
                <a:gd name="connsiteY59" fmla="*/ 5303520 h 5303520"/>
                <a:gd name="connsiteX60" fmla="*/ 1844703 w 6318157"/>
                <a:gd name="connsiteY60" fmla="*/ 5303520 h 5303520"/>
                <a:gd name="connsiteX61" fmla="*/ 1971923 w 6318157"/>
                <a:gd name="connsiteY61" fmla="*/ 5247861 h 5303520"/>
                <a:gd name="connsiteX62" fmla="*/ 2115047 w 6318157"/>
                <a:gd name="connsiteY62" fmla="*/ 5239909 h 5303520"/>
                <a:gd name="connsiteX63" fmla="*/ 2170706 w 6318157"/>
                <a:gd name="connsiteY63" fmla="*/ 5144494 h 5303520"/>
                <a:gd name="connsiteX64" fmla="*/ 2083242 w 6318157"/>
                <a:gd name="connsiteY64" fmla="*/ 5080883 h 5303520"/>
                <a:gd name="connsiteX65" fmla="*/ 2011680 w 6318157"/>
                <a:gd name="connsiteY65" fmla="*/ 5033175 h 5303520"/>
                <a:gd name="connsiteX66" fmla="*/ 1932167 w 6318157"/>
                <a:gd name="connsiteY66" fmla="*/ 4937760 h 5303520"/>
                <a:gd name="connsiteX67" fmla="*/ 1884459 w 6318157"/>
                <a:gd name="connsiteY67" fmla="*/ 4834393 h 5303520"/>
                <a:gd name="connsiteX68" fmla="*/ 1940118 w 6318157"/>
                <a:gd name="connsiteY68" fmla="*/ 4770782 h 5303520"/>
                <a:gd name="connsiteX69" fmla="*/ 2226365 w 6318157"/>
                <a:gd name="connsiteY69" fmla="*/ 4683318 h 5303520"/>
                <a:gd name="connsiteX70" fmla="*/ 2313829 w 6318157"/>
                <a:gd name="connsiteY70" fmla="*/ 4707172 h 5303520"/>
                <a:gd name="connsiteX71" fmla="*/ 2449002 w 6318157"/>
                <a:gd name="connsiteY71" fmla="*/ 4731026 h 5303520"/>
                <a:gd name="connsiteX72" fmla="*/ 2504661 w 6318157"/>
                <a:gd name="connsiteY72" fmla="*/ 4826441 h 5303520"/>
                <a:gd name="connsiteX73" fmla="*/ 2584174 w 6318157"/>
                <a:gd name="connsiteY73" fmla="*/ 4818490 h 5303520"/>
                <a:gd name="connsiteX74" fmla="*/ 2798859 w 6318157"/>
                <a:gd name="connsiteY74" fmla="*/ 4818490 h 5303520"/>
                <a:gd name="connsiteX75" fmla="*/ 2934031 w 6318157"/>
                <a:gd name="connsiteY75" fmla="*/ 4945711 h 5303520"/>
                <a:gd name="connsiteX76" fmla="*/ 2910177 w 6318157"/>
                <a:gd name="connsiteY76" fmla="*/ 5136542 h 5303520"/>
                <a:gd name="connsiteX77" fmla="*/ 2981739 w 6318157"/>
                <a:gd name="connsiteY77" fmla="*/ 5080883 h 5303520"/>
                <a:gd name="connsiteX78" fmla="*/ 3101009 w 6318157"/>
                <a:gd name="connsiteY78" fmla="*/ 5144494 h 5303520"/>
                <a:gd name="connsiteX79" fmla="*/ 3164619 w 6318157"/>
                <a:gd name="connsiteY79" fmla="*/ 4842344 h 5303520"/>
                <a:gd name="connsiteX80" fmla="*/ 3116911 w 6318157"/>
                <a:gd name="connsiteY80" fmla="*/ 4476584 h 5303520"/>
                <a:gd name="connsiteX81" fmla="*/ 3156668 w 6318157"/>
                <a:gd name="connsiteY81" fmla="*/ 4365266 h 5303520"/>
                <a:gd name="connsiteX82" fmla="*/ 3323645 w 6318157"/>
                <a:gd name="connsiteY82" fmla="*/ 4301655 h 5303520"/>
                <a:gd name="connsiteX83" fmla="*/ 3482671 w 6318157"/>
                <a:gd name="connsiteY83" fmla="*/ 4253947 h 5303520"/>
                <a:gd name="connsiteX84" fmla="*/ 3570136 w 6318157"/>
                <a:gd name="connsiteY84" fmla="*/ 4333461 h 5303520"/>
                <a:gd name="connsiteX85" fmla="*/ 3530379 w 6318157"/>
                <a:gd name="connsiteY85" fmla="*/ 4444779 h 5303520"/>
                <a:gd name="connsiteX86" fmla="*/ 3546282 w 6318157"/>
                <a:gd name="connsiteY86" fmla="*/ 4548146 h 5303520"/>
                <a:gd name="connsiteX87" fmla="*/ 3609892 w 6318157"/>
                <a:gd name="connsiteY87" fmla="*/ 4603805 h 5303520"/>
                <a:gd name="connsiteX88" fmla="*/ 3673503 w 6318157"/>
                <a:gd name="connsiteY88" fmla="*/ 4611756 h 5303520"/>
                <a:gd name="connsiteX89" fmla="*/ 3745064 w 6318157"/>
                <a:gd name="connsiteY89" fmla="*/ 4746928 h 5303520"/>
                <a:gd name="connsiteX90" fmla="*/ 4071068 w 6318157"/>
                <a:gd name="connsiteY90" fmla="*/ 4691269 h 5303520"/>
                <a:gd name="connsiteX91" fmla="*/ 4397071 w 6318157"/>
                <a:gd name="connsiteY91" fmla="*/ 4659464 h 5303520"/>
                <a:gd name="connsiteX92" fmla="*/ 4436828 w 6318157"/>
                <a:gd name="connsiteY92" fmla="*/ 4762831 h 5303520"/>
                <a:gd name="connsiteX93" fmla="*/ 4500438 w 6318157"/>
                <a:gd name="connsiteY93" fmla="*/ 4731026 h 5303520"/>
                <a:gd name="connsiteX94" fmla="*/ 4595854 w 6318157"/>
                <a:gd name="connsiteY94" fmla="*/ 4659464 h 5303520"/>
                <a:gd name="connsiteX95" fmla="*/ 4659464 w 6318157"/>
                <a:gd name="connsiteY95" fmla="*/ 4500438 h 5303520"/>
                <a:gd name="connsiteX96" fmla="*/ 4683318 w 6318157"/>
                <a:gd name="connsiteY96" fmla="*/ 4277801 h 5303520"/>
                <a:gd name="connsiteX97" fmla="*/ 4516341 w 6318157"/>
                <a:gd name="connsiteY97" fmla="*/ 4222142 h 5303520"/>
                <a:gd name="connsiteX98" fmla="*/ 4548146 w 6318157"/>
                <a:gd name="connsiteY98" fmla="*/ 4047214 h 5303520"/>
                <a:gd name="connsiteX99" fmla="*/ 4619708 w 6318157"/>
                <a:gd name="connsiteY99" fmla="*/ 3991554 h 5303520"/>
                <a:gd name="connsiteX100" fmla="*/ 4738977 w 6318157"/>
                <a:gd name="connsiteY100" fmla="*/ 3856382 h 5303520"/>
                <a:gd name="connsiteX101" fmla="*/ 4826442 w 6318157"/>
                <a:gd name="connsiteY101" fmla="*/ 3737113 h 5303520"/>
                <a:gd name="connsiteX102" fmla="*/ 4929809 w 6318157"/>
                <a:gd name="connsiteY102" fmla="*/ 3824577 h 5303520"/>
                <a:gd name="connsiteX103" fmla="*/ 4921857 w 6318157"/>
                <a:gd name="connsiteY103" fmla="*/ 3991554 h 5303520"/>
                <a:gd name="connsiteX104" fmla="*/ 4977516 w 6318157"/>
                <a:gd name="connsiteY104" fmla="*/ 4015408 h 5303520"/>
                <a:gd name="connsiteX105" fmla="*/ 5025224 w 6318157"/>
                <a:gd name="connsiteY105" fmla="*/ 3919993 h 5303520"/>
                <a:gd name="connsiteX106" fmla="*/ 5072932 w 6318157"/>
                <a:gd name="connsiteY106" fmla="*/ 3919993 h 5303520"/>
                <a:gd name="connsiteX107" fmla="*/ 5144494 w 6318157"/>
                <a:gd name="connsiteY107" fmla="*/ 3816626 h 5303520"/>
                <a:gd name="connsiteX108" fmla="*/ 5160396 w 6318157"/>
                <a:gd name="connsiteY108" fmla="*/ 3745064 h 5303520"/>
                <a:gd name="connsiteX109" fmla="*/ 5390984 w 6318157"/>
                <a:gd name="connsiteY109" fmla="*/ 3697356 h 5303520"/>
                <a:gd name="connsiteX110" fmla="*/ 5486400 w 6318157"/>
                <a:gd name="connsiteY110" fmla="*/ 3593989 h 5303520"/>
                <a:gd name="connsiteX111" fmla="*/ 5390984 w 6318157"/>
                <a:gd name="connsiteY111" fmla="*/ 3530379 h 5303520"/>
                <a:gd name="connsiteX112" fmla="*/ 5343276 w 6318157"/>
                <a:gd name="connsiteY112" fmla="*/ 3291840 h 5303520"/>
                <a:gd name="connsiteX113" fmla="*/ 5478449 w 6318157"/>
                <a:gd name="connsiteY113" fmla="*/ 3021495 h 5303520"/>
                <a:gd name="connsiteX114" fmla="*/ 5820355 w 6318157"/>
                <a:gd name="connsiteY114" fmla="*/ 2949934 h 5303520"/>
                <a:gd name="connsiteX115" fmla="*/ 6020959 w 6318157"/>
                <a:gd name="connsiteY115" fmla="*/ 2817743 h 5303520"/>
                <a:gd name="connsiteX116" fmla="*/ 6058811 w 6318157"/>
                <a:gd name="connsiteY116" fmla="*/ 2840189 h 5303520"/>
                <a:gd name="connsiteX117" fmla="*/ 6114056 w 6318157"/>
                <a:gd name="connsiteY117" fmla="*/ 2819234 h 5303520"/>
                <a:gd name="connsiteX118" fmla="*/ 6152156 w 6318157"/>
                <a:gd name="connsiteY118" fmla="*/ 2849714 h 5303520"/>
                <a:gd name="connsiteX119" fmla="*/ 6260741 w 6318157"/>
                <a:gd name="connsiteY119" fmla="*/ 2828759 h 5303520"/>
                <a:gd name="connsiteX120" fmla="*/ 6292298 w 6318157"/>
                <a:gd name="connsiteY120" fmla="*/ 2839444 h 5303520"/>
                <a:gd name="connsiteX121" fmla="*/ 6304556 w 6318157"/>
                <a:gd name="connsiteY121" fmla="*/ 2798279 h 5303520"/>
                <a:gd name="connsiteX122" fmla="*/ 6306461 w 6318157"/>
                <a:gd name="connsiteY122" fmla="*/ 2769704 h 5303520"/>
                <a:gd name="connsiteX123" fmla="*/ 6317891 w 6318157"/>
                <a:gd name="connsiteY123" fmla="*/ 2758274 h 5303520"/>
                <a:gd name="connsiteX124" fmla="*/ 6268361 w 6318157"/>
                <a:gd name="connsiteY124" fmla="*/ 2735414 h 5303520"/>
                <a:gd name="connsiteX125" fmla="*/ 6220736 w 6318157"/>
                <a:gd name="connsiteY125" fmla="*/ 2503749 h 5303520"/>
                <a:gd name="connsiteX126" fmla="*/ 6169301 w 6318157"/>
                <a:gd name="connsiteY126" fmla="*/ 2529968 h 5303520"/>
                <a:gd name="connsiteX127" fmla="*/ 6119771 w 6318157"/>
                <a:gd name="connsiteY127" fmla="*/ 2493479 h 5303520"/>
                <a:gd name="connsiteX128" fmla="*/ 6051191 w 6318157"/>
                <a:gd name="connsiteY128" fmla="*/ 2478533 h 5303520"/>
                <a:gd name="connsiteX129" fmla="*/ 6053096 w 6318157"/>
                <a:gd name="connsiteY129" fmla="*/ 2394713 h 5303520"/>
                <a:gd name="connsiteX130" fmla="*/ 6027337 w 6318157"/>
                <a:gd name="connsiteY130" fmla="*/ 2429537 h 5303520"/>
                <a:gd name="connsiteX131" fmla="*/ 5994041 w 6318157"/>
                <a:gd name="connsiteY131" fmla="*/ 2371853 h 5303520"/>
                <a:gd name="connsiteX132" fmla="*/ 5976896 w 6318157"/>
                <a:gd name="connsiteY132" fmla="*/ 2232788 h 5303520"/>
                <a:gd name="connsiteX133" fmla="*/ 5915936 w 6318157"/>
                <a:gd name="connsiteY133" fmla="*/ 2234693 h 5303520"/>
                <a:gd name="connsiteX134" fmla="*/ 5892910 w 6318157"/>
                <a:gd name="connsiteY134" fmla="*/ 2169877 h 5303520"/>
                <a:gd name="connsiteX135" fmla="*/ 5813066 w 6318157"/>
                <a:gd name="connsiteY135" fmla="*/ 2200403 h 5303520"/>
                <a:gd name="connsiteX136" fmla="*/ 5752106 w 6318157"/>
                <a:gd name="connsiteY136" fmla="*/ 2166113 h 5303520"/>
                <a:gd name="connsiteX137" fmla="*/ 5719721 w 6318157"/>
                <a:gd name="connsiteY137" fmla="*/ 2187068 h 5303520"/>
                <a:gd name="connsiteX138" fmla="*/ 5653046 w 6318157"/>
                <a:gd name="connsiteY138" fmla="*/ 2169923 h 5303520"/>
                <a:gd name="connsiteX139" fmla="*/ 5677231 w 6318157"/>
                <a:gd name="connsiteY139" fmla="*/ 2146852 h 5303520"/>
                <a:gd name="connsiteX140" fmla="*/ 5628281 w 6318157"/>
                <a:gd name="connsiteY140" fmla="*/ 2105153 h 5303520"/>
                <a:gd name="connsiteX141" fmla="*/ 5488388 w 6318157"/>
                <a:gd name="connsiteY141" fmla="*/ 2108421 h 5303520"/>
                <a:gd name="connsiteX142" fmla="*/ 5453021 w 6318157"/>
                <a:gd name="connsiteY142" fmla="*/ 2187068 h 5303520"/>
                <a:gd name="connsiteX143" fmla="*/ 5472071 w 6318157"/>
                <a:gd name="connsiteY143" fmla="*/ 2234693 h 5303520"/>
                <a:gd name="connsiteX144" fmla="*/ 5422541 w 6318157"/>
                <a:gd name="connsiteY144" fmla="*/ 2248028 h 5303520"/>
                <a:gd name="connsiteX145" fmla="*/ 5451116 w 6318157"/>
                <a:gd name="connsiteY145" fmla="*/ 2293748 h 5303520"/>
                <a:gd name="connsiteX146" fmla="*/ 5516631 w 6318157"/>
                <a:gd name="connsiteY146" fmla="*/ 2288402 h 5303520"/>
                <a:gd name="connsiteX147" fmla="*/ 5523506 w 6318157"/>
                <a:gd name="connsiteY147" fmla="*/ 2339468 h 5303520"/>
                <a:gd name="connsiteX148" fmla="*/ 5399681 w 6318157"/>
                <a:gd name="connsiteY148" fmla="*/ 2505203 h 5303520"/>
                <a:gd name="connsiteX149" fmla="*/ 5360918 w 6318157"/>
                <a:gd name="connsiteY149" fmla="*/ 2654079 h 5303520"/>
                <a:gd name="connsiteX150" fmla="*/ 5346341 w 6318157"/>
                <a:gd name="connsiteY150" fmla="*/ 2575688 h 5303520"/>
                <a:gd name="connsiteX151" fmla="*/ 5304431 w 6318157"/>
                <a:gd name="connsiteY151" fmla="*/ 2575688 h 5303520"/>
                <a:gd name="connsiteX152" fmla="*/ 5273951 w 6318157"/>
                <a:gd name="connsiteY152" fmla="*/ 2518538 h 5303520"/>
                <a:gd name="connsiteX153" fmla="*/ 5203714 w 6318157"/>
                <a:gd name="connsiteY153" fmla="*/ 2560982 h 5303520"/>
                <a:gd name="connsiteX154" fmla="*/ 5070116 w 6318157"/>
                <a:gd name="connsiteY154" fmla="*/ 2501393 h 5303520"/>
                <a:gd name="connsiteX155" fmla="*/ 4991763 w 6318157"/>
                <a:gd name="connsiteY155" fmla="*/ 2533567 h 5303520"/>
                <a:gd name="connsiteX156" fmla="*/ 4904381 w 6318157"/>
                <a:gd name="connsiteY156" fmla="*/ 2524253 h 5303520"/>
                <a:gd name="connsiteX157" fmla="*/ 4875806 w 6318157"/>
                <a:gd name="connsiteY157" fmla="*/ 2455673 h 5303520"/>
                <a:gd name="connsiteX158" fmla="*/ 4803416 w 6318157"/>
                <a:gd name="connsiteY158" fmla="*/ 2444243 h 5303520"/>
                <a:gd name="connsiteX159" fmla="*/ 4822466 w 6318157"/>
                <a:gd name="connsiteY159" fmla="*/ 2369948 h 5303520"/>
                <a:gd name="connsiteX160" fmla="*/ 4731026 w 6318157"/>
                <a:gd name="connsiteY160" fmla="*/ 2301368 h 5303520"/>
                <a:gd name="connsiteX161" fmla="*/ 4699221 w 6318157"/>
                <a:gd name="connsiteY161" fmla="*/ 2324348 h 5303520"/>
                <a:gd name="connsiteX162" fmla="*/ 4637681 w 6318157"/>
                <a:gd name="connsiteY162" fmla="*/ 2288033 h 5303520"/>
                <a:gd name="connsiteX163" fmla="*/ 4660541 w 6318157"/>
                <a:gd name="connsiteY163" fmla="*/ 2213738 h 5303520"/>
                <a:gd name="connsiteX164" fmla="*/ 4433846 w 6318157"/>
                <a:gd name="connsiteY164" fmla="*/ 2230883 h 5303520"/>
                <a:gd name="connsiteX165" fmla="*/ 4373134 w 6318157"/>
                <a:gd name="connsiteY165" fmla="*/ 2212036 h 5303520"/>
                <a:gd name="connsiteX166" fmla="*/ 4323356 w 6318157"/>
                <a:gd name="connsiteY166" fmla="*/ 2248028 h 5303520"/>
                <a:gd name="connsiteX167" fmla="*/ 4273826 w 6318157"/>
                <a:gd name="connsiteY167" fmla="*/ 2168018 h 5303520"/>
                <a:gd name="connsiteX168" fmla="*/ 4201436 w 6318157"/>
                <a:gd name="connsiteY168" fmla="*/ 2152778 h 5303520"/>
                <a:gd name="connsiteX169" fmla="*/ 4178576 w 6318157"/>
                <a:gd name="connsiteY169" fmla="*/ 2070863 h 5303520"/>
                <a:gd name="connsiteX170" fmla="*/ 4087136 w 6318157"/>
                <a:gd name="connsiteY170" fmla="*/ 1998473 h 5303520"/>
                <a:gd name="connsiteX171" fmla="*/ 4016651 w 6318157"/>
                <a:gd name="connsiteY171" fmla="*/ 2011808 h 5303520"/>
                <a:gd name="connsiteX172" fmla="*/ 3909971 w 6318157"/>
                <a:gd name="connsiteY172" fmla="*/ 1973708 h 5303520"/>
                <a:gd name="connsiteX173" fmla="*/ 3843296 w 6318157"/>
                <a:gd name="connsiteY173" fmla="*/ 2013713 h 5303520"/>
                <a:gd name="connsiteX174" fmla="*/ 3788051 w 6318157"/>
                <a:gd name="connsiteY174" fmla="*/ 1994663 h 5303520"/>
                <a:gd name="connsiteX175" fmla="*/ 3742331 w 6318157"/>
                <a:gd name="connsiteY175" fmla="*/ 2006093 h 5303520"/>
                <a:gd name="connsiteX176" fmla="*/ 3671018 w 6318157"/>
                <a:gd name="connsiteY176" fmla="*/ 2001244 h 5303520"/>
                <a:gd name="connsiteX177" fmla="*/ 3660416 w 6318157"/>
                <a:gd name="connsiteY177" fmla="*/ 1937513 h 5303520"/>
                <a:gd name="connsiteX178" fmla="*/ 3643271 w 6318157"/>
                <a:gd name="connsiteY178" fmla="*/ 1865123 h 5303520"/>
                <a:gd name="connsiteX179" fmla="*/ 3702326 w 6318157"/>
                <a:gd name="connsiteY179" fmla="*/ 1771778 h 5303520"/>
                <a:gd name="connsiteX180" fmla="*/ 3595977 w 6318157"/>
                <a:gd name="connsiteY180" fmla="*/ 1607240 h 5303520"/>
                <a:gd name="connsiteX181" fmla="*/ 3458817 w 6318157"/>
                <a:gd name="connsiteY181" fmla="*/ 1526650 h 5303520"/>
                <a:gd name="connsiteX182" fmla="*/ 3593989 w 6318157"/>
                <a:gd name="connsiteY182" fmla="*/ 1343770 h 5303520"/>
                <a:gd name="connsiteX183" fmla="*/ 3601941 w 6318157"/>
                <a:gd name="connsiteY183" fmla="*/ 1097280 h 5303520"/>
                <a:gd name="connsiteX184" fmla="*/ 3148716 w 6318157"/>
                <a:gd name="connsiteY184" fmla="*/ 906448 h 5303520"/>
                <a:gd name="connsiteX185" fmla="*/ 2806810 w 6318157"/>
                <a:gd name="connsiteY185" fmla="*/ 834887 h 5303520"/>
                <a:gd name="connsiteX186" fmla="*/ 2600076 w 6318157"/>
                <a:gd name="connsiteY186" fmla="*/ 811033 h 5303520"/>
                <a:gd name="connsiteX187" fmla="*/ 2544417 w 6318157"/>
                <a:gd name="connsiteY187" fmla="*/ 580445 h 5303520"/>
                <a:gd name="connsiteX188" fmla="*/ 2464904 w 6318157"/>
                <a:gd name="connsiteY188" fmla="*/ 357808 h 5303520"/>
                <a:gd name="connsiteX189" fmla="*/ 2417196 w 6318157"/>
                <a:gd name="connsiteY189" fmla="*/ 230587 h 5303520"/>
                <a:gd name="connsiteX190" fmla="*/ 2496709 w 6318157"/>
                <a:gd name="connsiteY190" fmla="*/ 135172 h 5303520"/>
                <a:gd name="connsiteX0" fmla="*/ 2496709 w 6318157"/>
                <a:gd name="connsiteY0" fmla="*/ 135172 h 5303520"/>
                <a:gd name="connsiteX1" fmla="*/ 2393343 w 6318157"/>
                <a:gd name="connsiteY1" fmla="*/ 71561 h 5303520"/>
                <a:gd name="connsiteX2" fmla="*/ 2210463 w 6318157"/>
                <a:gd name="connsiteY2" fmla="*/ 79513 h 5303520"/>
                <a:gd name="connsiteX3" fmla="*/ 2059388 w 6318157"/>
                <a:gd name="connsiteY3" fmla="*/ 0 h 5303520"/>
                <a:gd name="connsiteX4" fmla="*/ 1908313 w 6318157"/>
                <a:gd name="connsiteY4" fmla="*/ 103367 h 5303520"/>
                <a:gd name="connsiteX5" fmla="*/ 1884459 w 6318157"/>
                <a:gd name="connsiteY5" fmla="*/ 310101 h 5303520"/>
                <a:gd name="connsiteX6" fmla="*/ 1773141 w 6318157"/>
                <a:gd name="connsiteY6" fmla="*/ 294198 h 5303520"/>
                <a:gd name="connsiteX7" fmla="*/ 1606163 w 6318157"/>
                <a:gd name="connsiteY7" fmla="*/ 318052 h 5303520"/>
                <a:gd name="connsiteX8" fmla="*/ 1391478 w 6318157"/>
                <a:gd name="connsiteY8" fmla="*/ 190831 h 5303520"/>
                <a:gd name="connsiteX9" fmla="*/ 1256306 w 6318157"/>
                <a:gd name="connsiteY9" fmla="*/ 190831 h 5303520"/>
                <a:gd name="connsiteX10" fmla="*/ 1208598 w 6318157"/>
                <a:gd name="connsiteY10" fmla="*/ 381662 h 5303520"/>
                <a:gd name="connsiteX11" fmla="*/ 1041621 w 6318157"/>
                <a:gd name="connsiteY11" fmla="*/ 548640 h 5303520"/>
                <a:gd name="connsiteX12" fmla="*/ 930303 w 6318157"/>
                <a:gd name="connsiteY12" fmla="*/ 628153 h 5303520"/>
                <a:gd name="connsiteX13" fmla="*/ 842838 w 6318157"/>
                <a:gd name="connsiteY13" fmla="*/ 572494 h 5303520"/>
                <a:gd name="connsiteX14" fmla="*/ 747423 w 6318157"/>
                <a:gd name="connsiteY14" fmla="*/ 755374 h 5303520"/>
                <a:gd name="connsiteX15" fmla="*/ 222636 w 6318157"/>
                <a:gd name="connsiteY15" fmla="*/ 930302 h 5303520"/>
                <a:gd name="connsiteX16" fmla="*/ 254442 w 6318157"/>
                <a:gd name="connsiteY16" fmla="*/ 1073426 h 5303520"/>
                <a:gd name="connsiteX17" fmla="*/ 302149 w 6318157"/>
                <a:gd name="connsiteY17" fmla="*/ 1256306 h 5303520"/>
                <a:gd name="connsiteX18" fmla="*/ 341906 w 6318157"/>
                <a:gd name="connsiteY18" fmla="*/ 1288111 h 5303520"/>
                <a:gd name="connsiteX19" fmla="*/ 508883 w 6318157"/>
                <a:gd name="connsiteY19" fmla="*/ 1319916 h 5303520"/>
                <a:gd name="connsiteX20" fmla="*/ 532737 w 6318157"/>
                <a:gd name="connsiteY20" fmla="*/ 1542553 h 5303520"/>
                <a:gd name="connsiteX21" fmla="*/ 930303 w 6318157"/>
                <a:gd name="connsiteY21" fmla="*/ 1717481 h 5303520"/>
                <a:gd name="connsiteX22" fmla="*/ 818984 w 6318157"/>
                <a:gd name="connsiteY22" fmla="*/ 1844702 h 5303520"/>
                <a:gd name="connsiteX23" fmla="*/ 644056 w 6318157"/>
                <a:gd name="connsiteY23" fmla="*/ 1828800 h 5303520"/>
                <a:gd name="connsiteX24" fmla="*/ 636104 w 6318157"/>
                <a:gd name="connsiteY24" fmla="*/ 2075290 h 5303520"/>
                <a:gd name="connsiteX25" fmla="*/ 755374 w 6318157"/>
                <a:gd name="connsiteY25" fmla="*/ 2178657 h 5303520"/>
                <a:gd name="connsiteX26" fmla="*/ 818984 w 6318157"/>
                <a:gd name="connsiteY26" fmla="*/ 2289975 h 5303520"/>
                <a:gd name="connsiteX27" fmla="*/ 818984 w 6318157"/>
                <a:gd name="connsiteY27" fmla="*/ 2329732 h 5303520"/>
                <a:gd name="connsiteX28" fmla="*/ 580445 w 6318157"/>
                <a:gd name="connsiteY28" fmla="*/ 2361537 h 5303520"/>
                <a:gd name="connsiteX29" fmla="*/ 485029 w 6318157"/>
                <a:gd name="connsiteY29" fmla="*/ 2393342 h 5303520"/>
                <a:gd name="connsiteX30" fmla="*/ 437322 w 6318157"/>
                <a:gd name="connsiteY30" fmla="*/ 2544417 h 5303520"/>
                <a:gd name="connsiteX31" fmla="*/ 238539 w 6318157"/>
                <a:gd name="connsiteY31" fmla="*/ 2615979 h 5303520"/>
                <a:gd name="connsiteX32" fmla="*/ 294198 w 6318157"/>
                <a:gd name="connsiteY32" fmla="*/ 2687541 h 5303520"/>
                <a:gd name="connsiteX33" fmla="*/ 405516 w 6318157"/>
                <a:gd name="connsiteY33" fmla="*/ 2727297 h 5303520"/>
                <a:gd name="connsiteX34" fmla="*/ 349857 w 6318157"/>
                <a:gd name="connsiteY34" fmla="*/ 2854518 h 5303520"/>
                <a:gd name="connsiteX35" fmla="*/ 206734 w 6318157"/>
                <a:gd name="connsiteY35" fmla="*/ 3021495 h 5303520"/>
                <a:gd name="connsiteX36" fmla="*/ 166977 w 6318157"/>
                <a:gd name="connsiteY36" fmla="*/ 3260034 h 5303520"/>
                <a:gd name="connsiteX37" fmla="*/ 103367 w 6318157"/>
                <a:gd name="connsiteY37" fmla="*/ 3450866 h 5303520"/>
                <a:gd name="connsiteX38" fmla="*/ 0 w 6318157"/>
                <a:gd name="connsiteY38" fmla="*/ 3570135 h 5303520"/>
                <a:gd name="connsiteX39" fmla="*/ 0 w 6318157"/>
                <a:gd name="connsiteY39" fmla="*/ 3649648 h 5303520"/>
                <a:gd name="connsiteX40" fmla="*/ 15903 w 6318157"/>
                <a:gd name="connsiteY40" fmla="*/ 3729161 h 5303520"/>
                <a:gd name="connsiteX41" fmla="*/ 127221 w 6318157"/>
                <a:gd name="connsiteY41" fmla="*/ 3745064 h 5303520"/>
                <a:gd name="connsiteX42" fmla="*/ 190831 w 6318157"/>
                <a:gd name="connsiteY42" fmla="*/ 3641697 h 5303520"/>
                <a:gd name="connsiteX43" fmla="*/ 326003 w 6318157"/>
                <a:gd name="connsiteY43" fmla="*/ 3586038 h 5303520"/>
                <a:gd name="connsiteX44" fmla="*/ 326003 w 6318157"/>
                <a:gd name="connsiteY44" fmla="*/ 3586038 h 5303520"/>
                <a:gd name="connsiteX45" fmla="*/ 445273 w 6318157"/>
                <a:gd name="connsiteY45" fmla="*/ 3705307 h 5303520"/>
                <a:gd name="connsiteX46" fmla="*/ 413468 w 6318157"/>
                <a:gd name="connsiteY46" fmla="*/ 3760967 h 5303520"/>
                <a:gd name="connsiteX47" fmla="*/ 357809 w 6318157"/>
                <a:gd name="connsiteY47" fmla="*/ 4174434 h 5303520"/>
                <a:gd name="connsiteX48" fmla="*/ 556591 w 6318157"/>
                <a:gd name="connsiteY48" fmla="*/ 3991554 h 5303520"/>
                <a:gd name="connsiteX49" fmla="*/ 620202 w 6318157"/>
                <a:gd name="connsiteY49" fmla="*/ 4023360 h 5303520"/>
                <a:gd name="connsiteX50" fmla="*/ 723569 w 6318157"/>
                <a:gd name="connsiteY50" fmla="*/ 4039262 h 5303520"/>
                <a:gd name="connsiteX51" fmla="*/ 795130 w 6318157"/>
                <a:gd name="connsiteY51" fmla="*/ 4150581 h 5303520"/>
                <a:gd name="connsiteX52" fmla="*/ 1025718 w 6318157"/>
                <a:gd name="connsiteY52" fmla="*/ 4253947 h 5303520"/>
                <a:gd name="connsiteX53" fmla="*/ 1176793 w 6318157"/>
                <a:gd name="connsiteY53" fmla="*/ 4500438 h 5303520"/>
                <a:gd name="connsiteX54" fmla="*/ 1144988 w 6318157"/>
                <a:gd name="connsiteY54" fmla="*/ 4595854 h 5303520"/>
                <a:gd name="connsiteX55" fmla="*/ 1614115 w 6318157"/>
                <a:gd name="connsiteY55" fmla="*/ 4842344 h 5303520"/>
                <a:gd name="connsiteX56" fmla="*/ 1614115 w 6318157"/>
                <a:gd name="connsiteY56" fmla="*/ 4993419 h 5303520"/>
                <a:gd name="connsiteX57" fmla="*/ 1614115 w 6318157"/>
                <a:gd name="connsiteY57" fmla="*/ 5128591 h 5303520"/>
                <a:gd name="connsiteX58" fmla="*/ 1653871 w 6318157"/>
                <a:gd name="connsiteY58" fmla="*/ 5255812 h 5303520"/>
                <a:gd name="connsiteX59" fmla="*/ 1844703 w 6318157"/>
                <a:gd name="connsiteY59" fmla="*/ 5303520 h 5303520"/>
                <a:gd name="connsiteX60" fmla="*/ 1844703 w 6318157"/>
                <a:gd name="connsiteY60" fmla="*/ 5303520 h 5303520"/>
                <a:gd name="connsiteX61" fmla="*/ 1971923 w 6318157"/>
                <a:gd name="connsiteY61" fmla="*/ 5247861 h 5303520"/>
                <a:gd name="connsiteX62" fmla="*/ 2115047 w 6318157"/>
                <a:gd name="connsiteY62" fmla="*/ 5239909 h 5303520"/>
                <a:gd name="connsiteX63" fmla="*/ 2170706 w 6318157"/>
                <a:gd name="connsiteY63" fmla="*/ 5144494 h 5303520"/>
                <a:gd name="connsiteX64" fmla="*/ 2083242 w 6318157"/>
                <a:gd name="connsiteY64" fmla="*/ 5080883 h 5303520"/>
                <a:gd name="connsiteX65" fmla="*/ 2011680 w 6318157"/>
                <a:gd name="connsiteY65" fmla="*/ 5033175 h 5303520"/>
                <a:gd name="connsiteX66" fmla="*/ 1932167 w 6318157"/>
                <a:gd name="connsiteY66" fmla="*/ 4937760 h 5303520"/>
                <a:gd name="connsiteX67" fmla="*/ 1884459 w 6318157"/>
                <a:gd name="connsiteY67" fmla="*/ 4834393 h 5303520"/>
                <a:gd name="connsiteX68" fmla="*/ 1940118 w 6318157"/>
                <a:gd name="connsiteY68" fmla="*/ 4770782 h 5303520"/>
                <a:gd name="connsiteX69" fmla="*/ 2226365 w 6318157"/>
                <a:gd name="connsiteY69" fmla="*/ 4683318 h 5303520"/>
                <a:gd name="connsiteX70" fmla="*/ 2313829 w 6318157"/>
                <a:gd name="connsiteY70" fmla="*/ 4707172 h 5303520"/>
                <a:gd name="connsiteX71" fmla="*/ 2449002 w 6318157"/>
                <a:gd name="connsiteY71" fmla="*/ 4731026 h 5303520"/>
                <a:gd name="connsiteX72" fmla="*/ 2504661 w 6318157"/>
                <a:gd name="connsiteY72" fmla="*/ 4826441 h 5303520"/>
                <a:gd name="connsiteX73" fmla="*/ 2584174 w 6318157"/>
                <a:gd name="connsiteY73" fmla="*/ 4818490 h 5303520"/>
                <a:gd name="connsiteX74" fmla="*/ 2798859 w 6318157"/>
                <a:gd name="connsiteY74" fmla="*/ 4818490 h 5303520"/>
                <a:gd name="connsiteX75" fmla="*/ 2934031 w 6318157"/>
                <a:gd name="connsiteY75" fmla="*/ 4945711 h 5303520"/>
                <a:gd name="connsiteX76" fmla="*/ 2910177 w 6318157"/>
                <a:gd name="connsiteY76" fmla="*/ 5136542 h 5303520"/>
                <a:gd name="connsiteX77" fmla="*/ 2981739 w 6318157"/>
                <a:gd name="connsiteY77" fmla="*/ 5080883 h 5303520"/>
                <a:gd name="connsiteX78" fmla="*/ 3101009 w 6318157"/>
                <a:gd name="connsiteY78" fmla="*/ 5144494 h 5303520"/>
                <a:gd name="connsiteX79" fmla="*/ 3164619 w 6318157"/>
                <a:gd name="connsiteY79" fmla="*/ 4842344 h 5303520"/>
                <a:gd name="connsiteX80" fmla="*/ 3116911 w 6318157"/>
                <a:gd name="connsiteY80" fmla="*/ 4476584 h 5303520"/>
                <a:gd name="connsiteX81" fmla="*/ 3156668 w 6318157"/>
                <a:gd name="connsiteY81" fmla="*/ 4365266 h 5303520"/>
                <a:gd name="connsiteX82" fmla="*/ 3323645 w 6318157"/>
                <a:gd name="connsiteY82" fmla="*/ 4301655 h 5303520"/>
                <a:gd name="connsiteX83" fmla="*/ 3482671 w 6318157"/>
                <a:gd name="connsiteY83" fmla="*/ 4253947 h 5303520"/>
                <a:gd name="connsiteX84" fmla="*/ 3570136 w 6318157"/>
                <a:gd name="connsiteY84" fmla="*/ 4333461 h 5303520"/>
                <a:gd name="connsiteX85" fmla="*/ 3530379 w 6318157"/>
                <a:gd name="connsiteY85" fmla="*/ 4444779 h 5303520"/>
                <a:gd name="connsiteX86" fmla="*/ 3546282 w 6318157"/>
                <a:gd name="connsiteY86" fmla="*/ 4548146 h 5303520"/>
                <a:gd name="connsiteX87" fmla="*/ 3609892 w 6318157"/>
                <a:gd name="connsiteY87" fmla="*/ 4603805 h 5303520"/>
                <a:gd name="connsiteX88" fmla="*/ 3673503 w 6318157"/>
                <a:gd name="connsiteY88" fmla="*/ 4611756 h 5303520"/>
                <a:gd name="connsiteX89" fmla="*/ 3745064 w 6318157"/>
                <a:gd name="connsiteY89" fmla="*/ 4746928 h 5303520"/>
                <a:gd name="connsiteX90" fmla="*/ 4071068 w 6318157"/>
                <a:gd name="connsiteY90" fmla="*/ 4691269 h 5303520"/>
                <a:gd name="connsiteX91" fmla="*/ 4397071 w 6318157"/>
                <a:gd name="connsiteY91" fmla="*/ 4659464 h 5303520"/>
                <a:gd name="connsiteX92" fmla="*/ 4436828 w 6318157"/>
                <a:gd name="connsiteY92" fmla="*/ 4762831 h 5303520"/>
                <a:gd name="connsiteX93" fmla="*/ 4500438 w 6318157"/>
                <a:gd name="connsiteY93" fmla="*/ 4731026 h 5303520"/>
                <a:gd name="connsiteX94" fmla="*/ 4595854 w 6318157"/>
                <a:gd name="connsiteY94" fmla="*/ 4659464 h 5303520"/>
                <a:gd name="connsiteX95" fmla="*/ 4659464 w 6318157"/>
                <a:gd name="connsiteY95" fmla="*/ 4500438 h 5303520"/>
                <a:gd name="connsiteX96" fmla="*/ 4683318 w 6318157"/>
                <a:gd name="connsiteY96" fmla="*/ 4277801 h 5303520"/>
                <a:gd name="connsiteX97" fmla="*/ 4516341 w 6318157"/>
                <a:gd name="connsiteY97" fmla="*/ 4222142 h 5303520"/>
                <a:gd name="connsiteX98" fmla="*/ 4548146 w 6318157"/>
                <a:gd name="connsiteY98" fmla="*/ 4047214 h 5303520"/>
                <a:gd name="connsiteX99" fmla="*/ 4619708 w 6318157"/>
                <a:gd name="connsiteY99" fmla="*/ 3991554 h 5303520"/>
                <a:gd name="connsiteX100" fmla="*/ 4738977 w 6318157"/>
                <a:gd name="connsiteY100" fmla="*/ 3856382 h 5303520"/>
                <a:gd name="connsiteX101" fmla="*/ 4826442 w 6318157"/>
                <a:gd name="connsiteY101" fmla="*/ 3737113 h 5303520"/>
                <a:gd name="connsiteX102" fmla="*/ 4929809 w 6318157"/>
                <a:gd name="connsiteY102" fmla="*/ 3824577 h 5303520"/>
                <a:gd name="connsiteX103" fmla="*/ 4921857 w 6318157"/>
                <a:gd name="connsiteY103" fmla="*/ 3991554 h 5303520"/>
                <a:gd name="connsiteX104" fmla="*/ 4977516 w 6318157"/>
                <a:gd name="connsiteY104" fmla="*/ 4015408 h 5303520"/>
                <a:gd name="connsiteX105" fmla="*/ 5025224 w 6318157"/>
                <a:gd name="connsiteY105" fmla="*/ 3919993 h 5303520"/>
                <a:gd name="connsiteX106" fmla="*/ 5072932 w 6318157"/>
                <a:gd name="connsiteY106" fmla="*/ 3919993 h 5303520"/>
                <a:gd name="connsiteX107" fmla="*/ 5144494 w 6318157"/>
                <a:gd name="connsiteY107" fmla="*/ 3816626 h 5303520"/>
                <a:gd name="connsiteX108" fmla="*/ 5160396 w 6318157"/>
                <a:gd name="connsiteY108" fmla="*/ 3745064 h 5303520"/>
                <a:gd name="connsiteX109" fmla="*/ 5390984 w 6318157"/>
                <a:gd name="connsiteY109" fmla="*/ 3697356 h 5303520"/>
                <a:gd name="connsiteX110" fmla="*/ 5486400 w 6318157"/>
                <a:gd name="connsiteY110" fmla="*/ 3593989 h 5303520"/>
                <a:gd name="connsiteX111" fmla="*/ 5390984 w 6318157"/>
                <a:gd name="connsiteY111" fmla="*/ 3530379 h 5303520"/>
                <a:gd name="connsiteX112" fmla="*/ 5343276 w 6318157"/>
                <a:gd name="connsiteY112" fmla="*/ 3291840 h 5303520"/>
                <a:gd name="connsiteX113" fmla="*/ 5478449 w 6318157"/>
                <a:gd name="connsiteY113" fmla="*/ 3021495 h 5303520"/>
                <a:gd name="connsiteX114" fmla="*/ 5820355 w 6318157"/>
                <a:gd name="connsiteY114" fmla="*/ 2949934 h 5303520"/>
                <a:gd name="connsiteX115" fmla="*/ 6020959 w 6318157"/>
                <a:gd name="connsiteY115" fmla="*/ 2817743 h 5303520"/>
                <a:gd name="connsiteX116" fmla="*/ 6058811 w 6318157"/>
                <a:gd name="connsiteY116" fmla="*/ 2840189 h 5303520"/>
                <a:gd name="connsiteX117" fmla="*/ 6114056 w 6318157"/>
                <a:gd name="connsiteY117" fmla="*/ 2819234 h 5303520"/>
                <a:gd name="connsiteX118" fmla="*/ 6152156 w 6318157"/>
                <a:gd name="connsiteY118" fmla="*/ 2849714 h 5303520"/>
                <a:gd name="connsiteX119" fmla="*/ 6260741 w 6318157"/>
                <a:gd name="connsiteY119" fmla="*/ 2828759 h 5303520"/>
                <a:gd name="connsiteX120" fmla="*/ 6292298 w 6318157"/>
                <a:gd name="connsiteY120" fmla="*/ 2839444 h 5303520"/>
                <a:gd name="connsiteX121" fmla="*/ 6304556 w 6318157"/>
                <a:gd name="connsiteY121" fmla="*/ 2798279 h 5303520"/>
                <a:gd name="connsiteX122" fmla="*/ 6306461 w 6318157"/>
                <a:gd name="connsiteY122" fmla="*/ 2769704 h 5303520"/>
                <a:gd name="connsiteX123" fmla="*/ 6317891 w 6318157"/>
                <a:gd name="connsiteY123" fmla="*/ 2758274 h 5303520"/>
                <a:gd name="connsiteX124" fmla="*/ 6268361 w 6318157"/>
                <a:gd name="connsiteY124" fmla="*/ 2735414 h 5303520"/>
                <a:gd name="connsiteX125" fmla="*/ 6220736 w 6318157"/>
                <a:gd name="connsiteY125" fmla="*/ 2503749 h 5303520"/>
                <a:gd name="connsiteX126" fmla="*/ 6169301 w 6318157"/>
                <a:gd name="connsiteY126" fmla="*/ 2529968 h 5303520"/>
                <a:gd name="connsiteX127" fmla="*/ 6119771 w 6318157"/>
                <a:gd name="connsiteY127" fmla="*/ 2493479 h 5303520"/>
                <a:gd name="connsiteX128" fmla="*/ 6051191 w 6318157"/>
                <a:gd name="connsiteY128" fmla="*/ 2478533 h 5303520"/>
                <a:gd name="connsiteX129" fmla="*/ 6053096 w 6318157"/>
                <a:gd name="connsiteY129" fmla="*/ 2394713 h 5303520"/>
                <a:gd name="connsiteX130" fmla="*/ 6027337 w 6318157"/>
                <a:gd name="connsiteY130" fmla="*/ 2429537 h 5303520"/>
                <a:gd name="connsiteX131" fmla="*/ 5994041 w 6318157"/>
                <a:gd name="connsiteY131" fmla="*/ 2371853 h 5303520"/>
                <a:gd name="connsiteX132" fmla="*/ 5976896 w 6318157"/>
                <a:gd name="connsiteY132" fmla="*/ 2232788 h 5303520"/>
                <a:gd name="connsiteX133" fmla="*/ 5915936 w 6318157"/>
                <a:gd name="connsiteY133" fmla="*/ 2234693 h 5303520"/>
                <a:gd name="connsiteX134" fmla="*/ 5892910 w 6318157"/>
                <a:gd name="connsiteY134" fmla="*/ 2169877 h 5303520"/>
                <a:gd name="connsiteX135" fmla="*/ 5813066 w 6318157"/>
                <a:gd name="connsiteY135" fmla="*/ 2200403 h 5303520"/>
                <a:gd name="connsiteX136" fmla="*/ 5752106 w 6318157"/>
                <a:gd name="connsiteY136" fmla="*/ 2166113 h 5303520"/>
                <a:gd name="connsiteX137" fmla="*/ 5719721 w 6318157"/>
                <a:gd name="connsiteY137" fmla="*/ 2187068 h 5303520"/>
                <a:gd name="connsiteX138" fmla="*/ 5653046 w 6318157"/>
                <a:gd name="connsiteY138" fmla="*/ 2169923 h 5303520"/>
                <a:gd name="connsiteX139" fmla="*/ 5677231 w 6318157"/>
                <a:gd name="connsiteY139" fmla="*/ 2146852 h 5303520"/>
                <a:gd name="connsiteX140" fmla="*/ 5628281 w 6318157"/>
                <a:gd name="connsiteY140" fmla="*/ 2105153 h 5303520"/>
                <a:gd name="connsiteX141" fmla="*/ 5488388 w 6318157"/>
                <a:gd name="connsiteY141" fmla="*/ 2108421 h 5303520"/>
                <a:gd name="connsiteX142" fmla="*/ 5453021 w 6318157"/>
                <a:gd name="connsiteY142" fmla="*/ 2187068 h 5303520"/>
                <a:gd name="connsiteX143" fmla="*/ 5472071 w 6318157"/>
                <a:gd name="connsiteY143" fmla="*/ 2234693 h 5303520"/>
                <a:gd name="connsiteX144" fmla="*/ 5422541 w 6318157"/>
                <a:gd name="connsiteY144" fmla="*/ 2248028 h 5303520"/>
                <a:gd name="connsiteX145" fmla="*/ 5451116 w 6318157"/>
                <a:gd name="connsiteY145" fmla="*/ 2293748 h 5303520"/>
                <a:gd name="connsiteX146" fmla="*/ 5516631 w 6318157"/>
                <a:gd name="connsiteY146" fmla="*/ 2288402 h 5303520"/>
                <a:gd name="connsiteX147" fmla="*/ 5523506 w 6318157"/>
                <a:gd name="connsiteY147" fmla="*/ 2339468 h 5303520"/>
                <a:gd name="connsiteX148" fmla="*/ 5399681 w 6318157"/>
                <a:gd name="connsiteY148" fmla="*/ 2505203 h 5303520"/>
                <a:gd name="connsiteX149" fmla="*/ 5360918 w 6318157"/>
                <a:gd name="connsiteY149" fmla="*/ 2654079 h 5303520"/>
                <a:gd name="connsiteX150" fmla="*/ 5346341 w 6318157"/>
                <a:gd name="connsiteY150" fmla="*/ 2575688 h 5303520"/>
                <a:gd name="connsiteX151" fmla="*/ 5304431 w 6318157"/>
                <a:gd name="connsiteY151" fmla="*/ 2575688 h 5303520"/>
                <a:gd name="connsiteX152" fmla="*/ 5273951 w 6318157"/>
                <a:gd name="connsiteY152" fmla="*/ 2518538 h 5303520"/>
                <a:gd name="connsiteX153" fmla="*/ 5203714 w 6318157"/>
                <a:gd name="connsiteY153" fmla="*/ 2560982 h 5303520"/>
                <a:gd name="connsiteX154" fmla="*/ 5070116 w 6318157"/>
                <a:gd name="connsiteY154" fmla="*/ 2501393 h 5303520"/>
                <a:gd name="connsiteX155" fmla="*/ 4991763 w 6318157"/>
                <a:gd name="connsiteY155" fmla="*/ 2533567 h 5303520"/>
                <a:gd name="connsiteX156" fmla="*/ 4904381 w 6318157"/>
                <a:gd name="connsiteY156" fmla="*/ 2524253 h 5303520"/>
                <a:gd name="connsiteX157" fmla="*/ 4875806 w 6318157"/>
                <a:gd name="connsiteY157" fmla="*/ 2455673 h 5303520"/>
                <a:gd name="connsiteX158" fmla="*/ 4803416 w 6318157"/>
                <a:gd name="connsiteY158" fmla="*/ 2444243 h 5303520"/>
                <a:gd name="connsiteX159" fmla="*/ 4822466 w 6318157"/>
                <a:gd name="connsiteY159" fmla="*/ 2369948 h 5303520"/>
                <a:gd name="connsiteX160" fmla="*/ 4731026 w 6318157"/>
                <a:gd name="connsiteY160" fmla="*/ 2301368 h 5303520"/>
                <a:gd name="connsiteX161" fmla="*/ 4699221 w 6318157"/>
                <a:gd name="connsiteY161" fmla="*/ 2324348 h 5303520"/>
                <a:gd name="connsiteX162" fmla="*/ 4637681 w 6318157"/>
                <a:gd name="connsiteY162" fmla="*/ 2288033 h 5303520"/>
                <a:gd name="connsiteX163" fmla="*/ 4660541 w 6318157"/>
                <a:gd name="connsiteY163" fmla="*/ 2213738 h 5303520"/>
                <a:gd name="connsiteX164" fmla="*/ 4433846 w 6318157"/>
                <a:gd name="connsiteY164" fmla="*/ 2230883 h 5303520"/>
                <a:gd name="connsiteX165" fmla="*/ 4373134 w 6318157"/>
                <a:gd name="connsiteY165" fmla="*/ 2212036 h 5303520"/>
                <a:gd name="connsiteX166" fmla="*/ 4323356 w 6318157"/>
                <a:gd name="connsiteY166" fmla="*/ 2248028 h 5303520"/>
                <a:gd name="connsiteX167" fmla="*/ 4273826 w 6318157"/>
                <a:gd name="connsiteY167" fmla="*/ 2168018 h 5303520"/>
                <a:gd name="connsiteX168" fmla="*/ 4201436 w 6318157"/>
                <a:gd name="connsiteY168" fmla="*/ 2152778 h 5303520"/>
                <a:gd name="connsiteX169" fmla="*/ 4178576 w 6318157"/>
                <a:gd name="connsiteY169" fmla="*/ 2070863 h 5303520"/>
                <a:gd name="connsiteX170" fmla="*/ 4087136 w 6318157"/>
                <a:gd name="connsiteY170" fmla="*/ 1998473 h 5303520"/>
                <a:gd name="connsiteX171" fmla="*/ 4016651 w 6318157"/>
                <a:gd name="connsiteY171" fmla="*/ 2011808 h 5303520"/>
                <a:gd name="connsiteX172" fmla="*/ 3909971 w 6318157"/>
                <a:gd name="connsiteY172" fmla="*/ 1973708 h 5303520"/>
                <a:gd name="connsiteX173" fmla="*/ 3843296 w 6318157"/>
                <a:gd name="connsiteY173" fmla="*/ 2013713 h 5303520"/>
                <a:gd name="connsiteX174" fmla="*/ 3788051 w 6318157"/>
                <a:gd name="connsiteY174" fmla="*/ 1994663 h 5303520"/>
                <a:gd name="connsiteX175" fmla="*/ 3742331 w 6318157"/>
                <a:gd name="connsiteY175" fmla="*/ 2006093 h 5303520"/>
                <a:gd name="connsiteX176" fmla="*/ 3671018 w 6318157"/>
                <a:gd name="connsiteY176" fmla="*/ 2001244 h 5303520"/>
                <a:gd name="connsiteX177" fmla="*/ 3660416 w 6318157"/>
                <a:gd name="connsiteY177" fmla="*/ 1937513 h 5303520"/>
                <a:gd name="connsiteX178" fmla="*/ 3643271 w 6318157"/>
                <a:gd name="connsiteY178" fmla="*/ 1865123 h 5303520"/>
                <a:gd name="connsiteX179" fmla="*/ 3690896 w 6318157"/>
                <a:gd name="connsiteY179" fmla="*/ 1832738 h 5303520"/>
                <a:gd name="connsiteX180" fmla="*/ 3702326 w 6318157"/>
                <a:gd name="connsiteY180" fmla="*/ 1771778 h 5303520"/>
                <a:gd name="connsiteX181" fmla="*/ 3595977 w 6318157"/>
                <a:gd name="connsiteY181" fmla="*/ 1607240 h 5303520"/>
                <a:gd name="connsiteX182" fmla="*/ 3458817 w 6318157"/>
                <a:gd name="connsiteY182" fmla="*/ 1526650 h 5303520"/>
                <a:gd name="connsiteX183" fmla="*/ 3593989 w 6318157"/>
                <a:gd name="connsiteY183" fmla="*/ 1343770 h 5303520"/>
                <a:gd name="connsiteX184" fmla="*/ 3601941 w 6318157"/>
                <a:gd name="connsiteY184" fmla="*/ 1097280 h 5303520"/>
                <a:gd name="connsiteX185" fmla="*/ 3148716 w 6318157"/>
                <a:gd name="connsiteY185" fmla="*/ 906448 h 5303520"/>
                <a:gd name="connsiteX186" fmla="*/ 2806810 w 6318157"/>
                <a:gd name="connsiteY186" fmla="*/ 834887 h 5303520"/>
                <a:gd name="connsiteX187" fmla="*/ 2600076 w 6318157"/>
                <a:gd name="connsiteY187" fmla="*/ 811033 h 5303520"/>
                <a:gd name="connsiteX188" fmla="*/ 2544417 w 6318157"/>
                <a:gd name="connsiteY188" fmla="*/ 580445 h 5303520"/>
                <a:gd name="connsiteX189" fmla="*/ 2464904 w 6318157"/>
                <a:gd name="connsiteY189" fmla="*/ 357808 h 5303520"/>
                <a:gd name="connsiteX190" fmla="*/ 2417196 w 6318157"/>
                <a:gd name="connsiteY190" fmla="*/ 230587 h 5303520"/>
                <a:gd name="connsiteX191" fmla="*/ 2496709 w 6318157"/>
                <a:gd name="connsiteY191" fmla="*/ 135172 h 5303520"/>
                <a:gd name="connsiteX0" fmla="*/ 2496709 w 6318157"/>
                <a:gd name="connsiteY0" fmla="*/ 135172 h 5303520"/>
                <a:gd name="connsiteX1" fmla="*/ 2393343 w 6318157"/>
                <a:gd name="connsiteY1" fmla="*/ 71561 h 5303520"/>
                <a:gd name="connsiteX2" fmla="*/ 2210463 w 6318157"/>
                <a:gd name="connsiteY2" fmla="*/ 79513 h 5303520"/>
                <a:gd name="connsiteX3" fmla="*/ 2059388 w 6318157"/>
                <a:gd name="connsiteY3" fmla="*/ 0 h 5303520"/>
                <a:gd name="connsiteX4" fmla="*/ 1908313 w 6318157"/>
                <a:gd name="connsiteY4" fmla="*/ 103367 h 5303520"/>
                <a:gd name="connsiteX5" fmla="*/ 1884459 w 6318157"/>
                <a:gd name="connsiteY5" fmla="*/ 310101 h 5303520"/>
                <a:gd name="connsiteX6" fmla="*/ 1773141 w 6318157"/>
                <a:gd name="connsiteY6" fmla="*/ 294198 h 5303520"/>
                <a:gd name="connsiteX7" fmla="*/ 1606163 w 6318157"/>
                <a:gd name="connsiteY7" fmla="*/ 318052 h 5303520"/>
                <a:gd name="connsiteX8" fmla="*/ 1391478 w 6318157"/>
                <a:gd name="connsiteY8" fmla="*/ 190831 h 5303520"/>
                <a:gd name="connsiteX9" fmla="*/ 1256306 w 6318157"/>
                <a:gd name="connsiteY9" fmla="*/ 190831 h 5303520"/>
                <a:gd name="connsiteX10" fmla="*/ 1208598 w 6318157"/>
                <a:gd name="connsiteY10" fmla="*/ 381662 h 5303520"/>
                <a:gd name="connsiteX11" fmla="*/ 1041621 w 6318157"/>
                <a:gd name="connsiteY11" fmla="*/ 548640 h 5303520"/>
                <a:gd name="connsiteX12" fmla="*/ 930303 w 6318157"/>
                <a:gd name="connsiteY12" fmla="*/ 628153 h 5303520"/>
                <a:gd name="connsiteX13" fmla="*/ 842838 w 6318157"/>
                <a:gd name="connsiteY13" fmla="*/ 572494 h 5303520"/>
                <a:gd name="connsiteX14" fmla="*/ 747423 w 6318157"/>
                <a:gd name="connsiteY14" fmla="*/ 755374 h 5303520"/>
                <a:gd name="connsiteX15" fmla="*/ 222636 w 6318157"/>
                <a:gd name="connsiteY15" fmla="*/ 930302 h 5303520"/>
                <a:gd name="connsiteX16" fmla="*/ 254442 w 6318157"/>
                <a:gd name="connsiteY16" fmla="*/ 1073426 h 5303520"/>
                <a:gd name="connsiteX17" fmla="*/ 302149 w 6318157"/>
                <a:gd name="connsiteY17" fmla="*/ 1256306 h 5303520"/>
                <a:gd name="connsiteX18" fmla="*/ 341906 w 6318157"/>
                <a:gd name="connsiteY18" fmla="*/ 1288111 h 5303520"/>
                <a:gd name="connsiteX19" fmla="*/ 508883 w 6318157"/>
                <a:gd name="connsiteY19" fmla="*/ 1319916 h 5303520"/>
                <a:gd name="connsiteX20" fmla="*/ 532737 w 6318157"/>
                <a:gd name="connsiteY20" fmla="*/ 1542553 h 5303520"/>
                <a:gd name="connsiteX21" fmla="*/ 930303 w 6318157"/>
                <a:gd name="connsiteY21" fmla="*/ 1717481 h 5303520"/>
                <a:gd name="connsiteX22" fmla="*/ 818984 w 6318157"/>
                <a:gd name="connsiteY22" fmla="*/ 1844702 h 5303520"/>
                <a:gd name="connsiteX23" fmla="*/ 644056 w 6318157"/>
                <a:gd name="connsiteY23" fmla="*/ 1828800 h 5303520"/>
                <a:gd name="connsiteX24" fmla="*/ 636104 w 6318157"/>
                <a:gd name="connsiteY24" fmla="*/ 2075290 h 5303520"/>
                <a:gd name="connsiteX25" fmla="*/ 755374 w 6318157"/>
                <a:gd name="connsiteY25" fmla="*/ 2178657 h 5303520"/>
                <a:gd name="connsiteX26" fmla="*/ 818984 w 6318157"/>
                <a:gd name="connsiteY26" fmla="*/ 2289975 h 5303520"/>
                <a:gd name="connsiteX27" fmla="*/ 818984 w 6318157"/>
                <a:gd name="connsiteY27" fmla="*/ 2329732 h 5303520"/>
                <a:gd name="connsiteX28" fmla="*/ 580445 w 6318157"/>
                <a:gd name="connsiteY28" fmla="*/ 2361537 h 5303520"/>
                <a:gd name="connsiteX29" fmla="*/ 485029 w 6318157"/>
                <a:gd name="connsiteY29" fmla="*/ 2393342 h 5303520"/>
                <a:gd name="connsiteX30" fmla="*/ 437322 w 6318157"/>
                <a:gd name="connsiteY30" fmla="*/ 2544417 h 5303520"/>
                <a:gd name="connsiteX31" fmla="*/ 238539 w 6318157"/>
                <a:gd name="connsiteY31" fmla="*/ 2615979 h 5303520"/>
                <a:gd name="connsiteX32" fmla="*/ 294198 w 6318157"/>
                <a:gd name="connsiteY32" fmla="*/ 2687541 h 5303520"/>
                <a:gd name="connsiteX33" fmla="*/ 405516 w 6318157"/>
                <a:gd name="connsiteY33" fmla="*/ 2727297 h 5303520"/>
                <a:gd name="connsiteX34" fmla="*/ 349857 w 6318157"/>
                <a:gd name="connsiteY34" fmla="*/ 2854518 h 5303520"/>
                <a:gd name="connsiteX35" fmla="*/ 206734 w 6318157"/>
                <a:gd name="connsiteY35" fmla="*/ 3021495 h 5303520"/>
                <a:gd name="connsiteX36" fmla="*/ 166977 w 6318157"/>
                <a:gd name="connsiteY36" fmla="*/ 3260034 h 5303520"/>
                <a:gd name="connsiteX37" fmla="*/ 103367 w 6318157"/>
                <a:gd name="connsiteY37" fmla="*/ 3450866 h 5303520"/>
                <a:gd name="connsiteX38" fmla="*/ 0 w 6318157"/>
                <a:gd name="connsiteY38" fmla="*/ 3570135 h 5303520"/>
                <a:gd name="connsiteX39" fmla="*/ 0 w 6318157"/>
                <a:gd name="connsiteY39" fmla="*/ 3649648 h 5303520"/>
                <a:gd name="connsiteX40" fmla="*/ 15903 w 6318157"/>
                <a:gd name="connsiteY40" fmla="*/ 3729161 h 5303520"/>
                <a:gd name="connsiteX41" fmla="*/ 127221 w 6318157"/>
                <a:gd name="connsiteY41" fmla="*/ 3745064 h 5303520"/>
                <a:gd name="connsiteX42" fmla="*/ 190831 w 6318157"/>
                <a:gd name="connsiteY42" fmla="*/ 3641697 h 5303520"/>
                <a:gd name="connsiteX43" fmla="*/ 326003 w 6318157"/>
                <a:gd name="connsiteY43" fmla="*/ 3586038 h 5303520"/>
                <a:gd name="connsiteX44" fmla="*/ 326003 w 6318157"/>
                <a:gd name="connsiteY44" fmla="*/ 3586038 h 5303520"/>
                <a:gd name="connsiteX45" fmla="*/ 445273 w 6318157"/>
                <a:gd name="connsiteY45" fmla="*/ 3705307 h 5303520"/>
                <a:gd name="connsiteX46" fmla="*/ 413468 w 6318157"/>
                <a:gd name="connsiteY46" fmla="*/ 3760967 h 5303520"/>
                <a:gd name="connsiteX47" fmla="*/ 357809 w 6318157"/>
                <a:gd name="connsiteY47" fmla="*/ 4174434 h 5303520"/>
                <a:gd name="connsiteX48" fmla="*/ 556591 w 6318157"/>
                <a:gd name="connsiteY48" fmla="*/ 3991554 h 5303520"/>
                <a:gd name="connsiteX49" fmla="*/ 620202 w 6318157"/>
                <a:gd name="connsiteY49" fmla="*/ 4023360 h 5303520"/>
                <a:gd name="connsiteX50" fmla="*/ 723569 w 6318157"/>
                <a:gd name="connsiteY50" fmla="*/ 4039262 h 5303520"/>
                <a:gd name="connsiteX51" fmla="*/ 795130 w 6318157"/>
                <a:gd name="connsiteY51" fmla="*/ 4150581 h 5303520"/>
                <a:gd name="connsiteX52" fmla="*/ 1025718 w 6318157"/>
                <a:gd name="connsiteY52" fmla="*/ 4253947 h 5303520"/>
                <a:gd name="connsiteX53" fmla="*/ 1176793 w 6318157"/>
                <a:gd name="connsiteY53" fmla="*/ 4500438 h 5303520"/>
                <a:gd name="connsiteX54" fmla="*/ 1144988 w 6318157"/>
                <a:gd name="connsiteY54" fmla="*/ 4595854 h 5303520"/>
                <a:gd name="connsiteX55" fmla="*/ 1614115 w 6318157"/>
                <a:gd name="connsiteY55" fmla="*/ 4842344 h 5303520"/>
                <a:gd name="connsiteX56" fmla="*/ 1614115 w 6318157"/>
                <a:gd name="connsiteY56" fmla="*/ 4993419 h 5303520"/>
                <a:gd name="connsiteX57" fmla="*/ 1614115 w 6318157"/>
                <a:gd name="connsiteY57" fmla="*/ 5128591 h 5303520"/>
                <a:gd name="connsiteX58" fmla="*/ 1653871 w 6318157"/>
                <a:gd name="connsiteY58" fmla="*/ 5255812 h 5303520"/>
                <a:gd name="connsiteX59" fmla="*/ 1844703 w 6318157"/>
                <a:gd name="connsiteY59" fmla="*/ 5303520 h 5303520"/>
                <a:gd name="connsiteX60" fmla="*/ 1844703 w 6318157"/>
                <a:gd name="connsiteY60" fmla="*/ 5303520 h 5303520"/>
                <a:gd name="connsiteX61" fmla="*/ 1971923 w 6318157"/>
                <a:gd name="connsiteY61" fmla="*/ 5247861 h 5303520"/>
                <a:gd name="connsiteX62" fmla="*/ 2115047 w 6318157"/>
                <a:gd name="connsiteY62" fmla="*/ 5239909 h 5303520"/>
                <a:gd name="connsiteX63" fmla="*/ 2170706 w 6318157"/>
                <a:gd name="connsiteY63" fmla="*/ 5144494 h 5303520"/>
                <a:gd name="connsiteX64" fmla="*/ 2083242 w 6318157"/>
                <a:gd name="connsiteY64" fmla="*/ 5080883 h 5303520"/>
                <a:gd name="connsiteX65" fmla="*/ 2011680 w 6318157"/>
                <a:gd name="connsiteY65" fmla="*/ 5033175 h 5303520"/>
                <a:gd name="connsiteX66" fmla="*/ 1932167 w 6318157"/>
                <a:gd name="connsiteY66" fmla="*/ 4937760 h 5303520"/>
                <a:gd name="connsiteX67" fmla="*/ 1884459 w 6318157"/>
                <a:gd name="connsiteY67" fmla="*/ 4834393 h 5303520"/>
                <a:gd name="connsiteX68" fmla="*/ 1940118 w 6318157"/>
                <a:gd name="connsiteY68" fmla="*/ 4770782 h 5303520"/>
                <a:gd name="connsiteX69" fmla="*/ 2226365 w 6318157"/>
                <a:gd name="connsiteY69" fmla="*/ 4683318 h 5303520"/>
                <a:gd name="connsiteX70" fmla="*/ 2313829 w 6318157"/>
                <a:gd name="connsiteY70" fmla="*/ 4707172 h 5303520"/>
                <a:gd name="connsiteX71" fmla="*/ 2449002 w 6318157"/>
                <a:gd name="connsiteY71" fmla="*/ 4731026 h 5303520"/>
                <a:gd name="connsiteX72" fmla="*/ 2504661 w 6318157"/>
                <a:gd name="connsiteY72" fmla="*/ 4826441 h 5303520"/>
                <a:gd name="connsiteX73" fmla="*/ 2584174 w 6318157"/>
                <a:gd name="connsiteY73" fmla="*/ 4818490 h 5303520"/>
                <a:gd name="connsiteX74" fmla="*/ 2798859 w 6318157"/>
                <a:gd name="connsiteY74" fmla="*/ 4818490 h 5303520"/>
                <a:gd name="connsiteX75" fmla="*/ 2934031 w 6318157"/>
                <a:gd name="connsiteY75" fmla="*/ 4945711 h 5303520"/>
                <a:gd name="connsiteX76" fmla="*/ 2910177 w 6318157"/>
                <a:gd name="connsiteY76" fmla="*/ 5136542 h 5303520"/>
                <a:gd name="connsiteX77" fmla="*/ 2981739 w 6318157"/>
                <a:gd name="connsiteY77" fmla="*/ 5080883 h 5303520"/>
                <a:gd name="connsiteX78" fmla="*/ 3101009 w 6318157"/>
                <a:gd name="connsiteY78" fmla="*/ 5144494 h 5303520"/>
                <a:gd name="connsiteX79" fmla="*/ 3164619 w 6318157"/>
                <a:gd name="connsiteY79" fmla="*/ 4842344 h 5303520"/>
                <a:gd name="connsiteX80" fmla="*/ 3116911 w 6318157"/>
                <a:gd name="connsiteY80" fmla="*/ 4476584 h 5303520"/>
                <a:gd name="connsiteX81" fmla="*/ 3156668 w 6318157"/>
                <a:gd name="connsiteY81" fmla="*/ 4365266 h 5303520"/>
                <a:gd name="connsiteX82" fmla="*/ 3323645 w 6318157"/>
                <a:gd name="connsiteY82" fmla="*/ 4301655 h 5303520"/>
                <a:gd name="connsiteX83" fmla="*/ 3482671 w 6318157"/>
                <a:gd name="connsiteY83" fmla="*/ 4253947 h 5303520"/>
                <a:gd name="connsiteX84" fmla="*/ 3570136 w 6318157"/>
                <a:gd name="connsiteY84" fmla="*/ 4333461 h 5303520"/>
                <a:gd name="connsiteX85" fmla="*/ 3530379 w 6318157"/>
                <a:gd name="connsiteY85" fmla="*/ 4444779 h 5303520"/>
                <a:gd name="connsiteX86" fmla="*/ 3546282 w 6318157"/>
                <a:gd name="connsiteY86" fmla="*/ 4548146 h 5303520"/>
                <a:gd name="connsiteX87" fmla="*/ 3609892 w 6318157"/>
                <a:gd name="connsiteY87" fmla="*/ 4603805 h 5303520"/>
                <a:gd name="connsiteX88" fmla="*/ 3673503 w 6318157"/>
                <a:gd name="connsiteY88" fmla="*/ 4611756 h 5303520"/>
                <a:gd name="connsiteX89" fmla="*/ 3745064 w 6318157"/>
                <a:gd name="connsiteY89" fmla="*/ 4746928 h 5303520"/>
                <a:gd name="connsiteX90" fmla="*/ 4071068 w 6318157"/>
                <a:gd name="connsiteY90" fmla="*/ 4691269 h 5303520"/>
                <a:gd name="connsiteX91" fmla="*/ 4397071 w 6318157"/>
                <a:gd name="connsiteY91" fmla="*/ 4659464 h 5303520"/>
                <a:gd name="connsiteX92" fmla="*/ 4436828 w 6318157"/>
                <a:gd name="connsiteY92" fmla="*/ 4762831 h 5303520"/>
                <a:gd name="connsiteX93" fmla="*/ 4500438 w 6318157"/>
                <a:gd name="connsiteY93" fmla="*/ 4731026 h 5303520"/>
                <a:gd name="connsiteX94" fmla="*/ 4595854 w 6318157"/>
                <a:gd name="connsiteY94" fmla="*/ 4659464 h 5303520"/>
                <a:gd name="connsiteX95" fmla="*/ 4659464 w 6318157"/>
                <a:gd name="connsiteY95" fmla="*/ 4500438 h 5303520"/>
                <a:gd name="connsiteX96" fmla="*/ 4683318 w 6318157"/>
                <a:gd name="connsiteY96" fmla="*/ 4277801 h 5303520"/>
                <a:gd name="connsiteX97" fmla="*/ 4516341 w 6318157"/>
                <a:gd name="connsiteY97" fmla="*/ 4222142 h 5303520"/>
                <a:gd name="connsiteX98" fmla="*/ 4548146 w 6318157"/>
                <a:gd name="connsiteY98" fmla="*/ 4047214 h 5303520"/>
                <a:gd name="connsiteX99" fmla="*/ 4619708 w 6318157"/>
                <a:gd name="connsiteY99" fmla="*/ 3991554 h 5303520"/>
                <a:gd name="connsiteX100" fmla="*/ 4738977 w 6318157"/>
                <a:gd name="connsiteY100" fmla="*/ 3856382 h 5303520"/>
                <a:gd name="connsiteX101" fmla="*/ 4826442 w 6318157"/>
                <a:gd name="connsiteY101" fmla="*/ 3737113 h 5303520"/>
                <a:gd name="connsiteX102" fmla="*/ 4929809 w 6318157"/>
                <a:gd name="connsiteY102" fmla="*/ 3824577 h 5303520"/>
                <a:gd name="connsiteX103" fmla="*/ 4921857 w 6318157"/>
                <a:gd name="connsiteY103" fmla="*/ 3991554 h 5303520"/>
                <a:gd name="connsiteX104" fmla="*/ 4977516 w 6318157"/>
                <a:gd name="connsiteY104" fmla="*/ 4015408 h 5303520"/>
                <a:gd name="connsiteX105" fmla="*/ 5025224 w 6318157"/>
                <a:gd name="connsiteY105" fmla="*/ 3919993 h 5303520"/>
                <a:gd name="connsiteX106" fmla="*/ 5072932 w 6318157"/>
                <a:gd name="connsiteY106" fmla="*/ 3919993 h 5303520"/>
                <a:gd name="connsiteX107" fmla="*/ 5144494 w 6318157"/>
                <a:gd name="connsiteY107" fmla="*/ 3816626 h 5303520"/>
                <a:gd name="connsiteX108" fmla="*/ 5160396 w 6318157"/>
                <a:gd name="connsiteY108" fmla="*/ 3745064 h 5303520"/>
                <a:gd name="connsiteX109" fmla="*/ 5390984 w 6318157"/>
                <a:gd name="connsiteY109" fmla="*/ 3697356 h 5303520"/>
                <a:gd name="connsiteX110" fmla="*/ 5486400 w 6318157"/>
                <a:gd name="connsiteY110" fmla="*/ 3593989 h 5303520"/>
                <a:gd name="connsiteX111" fmla="*/ 5390984 w 6318157"/>
                <a:gd name="connsiteY111" fmla="*/ 3530379 h 5303520"/>
                <a:gd name="connsiteX112" fmla="*/ 5343276 w 6318157"/>
                <a:gd name="connsiteY112" fmla="*/ 3291840 h 5303520"/>
                <a:gd name="connsiteX113" fmla="*/ 5478449 w 6318157"/>
                <a:gd name="connsiteY113" fmla="*/ 3021495 h 5303520"/>
                <a:gd name="connsiteX114" fmla="*/ 5820355 w 6318157"/>
                <a:gd name="connsiteY114" fmla="*/ 2949934 h 5303520"/>
                <a:gd name="connsiteX115" fmla="*/ 6020959 w 6318157"/>
                <a:gd name="connsiteY115" fmla="*/ 2817743 h 5303520"/>
                <a:gd name="connsiteX116" fmla="*/ 6058811 w 6318157"/>
                <a:gd name="connsiteY116" fmla="*/ 2840189 h 5303520"/>
                <a:gd name="connsiteX117" fmla="*/ 6114056 w 6318157"/>
                <a:gd name="connsiteY117" fmla="*/ 2819234 h 5303520"/>
                <a:gd name="connsiteX118" fmla="*/ 6152156 w 6318157"/>
                <a:gd name="connsiteY118" fmla="*/ 2849714 h 5303520"/>
                <a:gd name="connsiteX119" fmla="*/ 6260741 w 6318157"/>
                <a:gd name="connsiteY119" fmla="*/ 2828759 h 5303520"/>
                <a:gd name="connsiteX120" fmla="*/ 6292298 w 6318157"/>
                <a:gd name="connsiteY120" fmla="*/ 2839444 h 5303520"/>
                <a:gd name="connsiteX121" fmla="*/ 6304556 w 6318157"/>
                <a:gd name="connsiteY121" fmla="*/ 2798279 h 5303520"/>
                <a:gd name="connsiteX122" fmla="*/ 6306461 w 6318157"/>
                <a:gd name="connsiteY122" fmla="*/ 2769704 h 5303520"/>
                <a:gd name="connsiteX123" fmla="*/ 6317891 w 6318157"/>
                <a:gd name="connsiteY123" fmla="*/ 2758274 h 5303520"/>
                <a:gd name="connsiteX124" fmla="*/ 6268361 w 6318157"/>
                <a:gd name="connsiteY124" fmla="*/ 2735414 h 5303520"/>
                <a:gd name="connsiteX125" fmla="*/ 6220736 w 6318157"/>
                <a:gd name="connsiteY125" fmla="*/ 2503749 h 5303520"/>
                <a:gd name="connsiteX126" fmla="*/ 6169301 w 6318157"/>
                <a:gd name="connsiteY126" fmla="*/ 2529968 h 5303520"/>
                <a:gd name="connsiteX127" fmla="*/ 6119771 w 6318157"/>
                <a:gd name="connsiteY127" fmla="*/ 2493479 h 5303520"/>
                <a:gd name="connsiteX128" fmla="*/ 6051191 w 6318157"/>
                <a:gd name="connsiteY128" fmla="*/ 2478533 h 5303520"/>
                <a:gd name="connsiteX129" fmla="*/ 6053096 w 6318157"/>
                <a:gd name="connsiteY129" fmla="*/ 2394713 h 5303520"/>
                <a:gd name="connsiteX130" fmla="*/ 6027337 w 6318157"/>
                <a:gd name="connsiteY130" fmla="*/ 2429537 h 5303520"/>
                <a:gd name="connsiteX131" fmla="*/ 5994041 w 6318157"/>
                <a:gd name="connsiteY131" fmla="*/ 2371853 h 5303520"/>
                <a:gd name="connsiteX132" fmla="*/ 5976896 w 6318157"/>
                <a:gd name="connsiteY132" fmla="*/ 2232788 h 5303520"/>
                <a:gd name="connsiteX133" fmla="*/ 5915936 w 6318157"/>
                <a:gd name="connsiteY133" fmla="*/ 2234693 h 5303520"/>
                <a:gd name="connsiteX134" fmla="*/ 5892910 w 6318157"/>
                <a:gd name="connsiteY134" fmla="*/ 2169877 h 5303520"/>
                <a:gd name="connsiteX135" fmla="*/ 5813066 w 6318157"/>
                <a:gd name="connsiteY135" fmla="*/ 2200403 h 5303520"/>
                <a:gd name="connsiteX136" fmla="*/ 5752106 w 6318157"/>
                <a:gd name="connsiteY136" fmla="*/ 2166113 h 5303520"/>
                <a:gd name="connsiteX137" fmla="*/ 5719721 w 6318157"/>
                <a:gd name="connsiteY137" fmla="*/ 2187068 h 5303520"/>
                <a:gd name="connsiteX138" fmla="*/ 5653046 w 6318157"/>
                <a:gd name="connsiteY138" fmla="*/ 2169923 h 5303520"/>
                <a:gd name="connsiteX139" fmla="*/ 5677231 w 6318157"/>
                <a:gd name="connsiteY139" fmla="*/ 2146852 h 5303520"/>
                <a:gd name="connsiteX140" fmla="*/ 5628281 w 6318157"/>
                <a:gd name="connsiteY140" fmla="*/ 2105153 h 5303520"/>
                <a:gd name="connsiteX141" fmla="*/ 5488388 w 6318157"/>
                <a:gd name="connsiteY141" fmla="*/ 2108421 h 5303520"/>
                <a:gd name="connsiteX142" fmla="*/ 5453021 w 6318157"/>
                <a:gd name="connsiteY142" fmla="*/ 2187068 h 5303520"/>
                <a:gd name="connsiteX143" fmla="*/ 5472071 w 6318157"/>
                <a:gd name="connsiteY143" fmla="*/ 2234693 h 5303520"/>
                <a:gd name="connsiteX144" fmla="*/ 5422541 w 6318157"/>
                <a:gd name="connsiteY144" fmla="*/ 2248028 h 5303520"/>
                <a:gd name="connsiteX145" fmla="*/ 5451116 w 6318157"/>
                <a:gd name="connsiteY145" fmla="*/ 2293748 h 5303520"/>
                <a:gd name="connsiteX146" fmla="*/ 5516631 w 6318157"/>
                <a:gd name="connsiteY146" fmla="*/ 2288402 h 5303520"/>
                <a:gd name="connsiteX147" fmla="*/ 5523506 w 6318157"/>
                <a:gd name="connsiteY147" fmla="*/ 2339468 h 5303520"/>
                <a:gd name="connsiteX148" fmla="*/ 5399681 w 6318157"/>
                <a:gd name="connsiteY148" fmla="*/ 2505203 h 5303520"/>
                <a:gd name="connsiteX149" fmla="*/ 5360918 w 6318157"/>
                <a:gd name="connsiteY149" fmla="*/ 2654079 h 5303520"/>
                <a:gd name="connsiteX150" fmla="*/ 5346341 w 6318157"/>
                <a:gd name="connsiteY150" fmla="*/ 2575688 h 5303520"/>
                <a:gd name="connsiteX151" fmla="*/ 5304431 w 6318157"/>
                <a:gd name="connsiteY151" fmla="*/ 2575688 h 5303520"/>
                <a:gd name="connsiteX152" fmla="*/ 5273951 w 6318157"/>
                <a:gd name="connsiteY152" fmla="*/ 2518538 h 5303520"/>
                <a:gd name="connsiteX153" fmla="*/ 5203714 w 6318157"/>
                <a:gd name="connsiteY153" fmla="*/ 2560982 h 5303520"/>
                <a:gd name="connsiteX154" fmla="*/ 5070116 w 6318157"/>
                <a:gd name="connsiteY154" fmla="*/ 2501393 h 5303520"/>
                <a:gd name="connsiteX155" fmla="*/ 4991763 w 6318157"/>
                <a:gd name="connsiteY155" fmla="*/ 2533567 h 5303520"/>
                <a:gd name="connsiteX156" fmla="*/ 4904381 w 6318157"/>
                <a:gd name="connsiteY156" fmla="*/ 2524253 h 5303520"/>
                <a:gd name="connsiteX157" fmla="*/ 4875806 w 6318157"/>
                <a:gd name="connsiteY157" fmla="*/ 2455673 h 5303520"/>
                <a:gd name="connsiteX158" fmla="*/ 4803416 w 6318157"/>
                <a:gd name="connsiteY158" fmla="*/ 2444243 h 5303520"/>
                <a:gd name="connsiteX159" fmla="*/ 4822466 w 6318157"/>
                <a:gd name="connsiteY159" fmla="*/ 2369948 h 5303520"/>
                <a:gd name="connsiteX160" fmla="*/ 4731026 w 6318157"/>
                <a:gd name="connsiteY160" fmla="*/ 2301368 h 5303520"/>
                <a:gd name="connsiteX161" fmla="*/ 4699221 w 6318157"/>
                <a:gd name="connsiteY161" fmla="*/ 2324348 h 5303520"/>
                <a:gd name="connsiteX162" fmla="*/ 4637681 w 6318157"/>
                <a:gd name="connsiteY162" fmla="*/ 2288033 h 5303520"/>
                <a:gd name="connsiteX163" fmla="*/ 4660541 w 6318157"/>
                <a:gd name="connsiteY163" fmla="*/ 2213738 h 5303520"/>
                <a:gd name="connsiteX164" fmla="*/ 4433846 w 6318157"/>
                <a:gd name="connsiteY164" fmla="*/ 2230883 h 5303520"/>
                <a:gd name="connsiteX165" fmla="*/ 4373134 w 6318157"/>
                <a:gd name="connsiteY165" fmla="*/ 2212036 h 5303520"/>
                <a:gd name="connsiteX166" fmla="*/ 4323356 w 6318157"/>
                <a:gd name="connsiteY166" fmla="*/ 2248028 h 5303520"/>
                <a:gd name="connsiteX167" fmla="*/ 4273826 w 6318157"/>
                <a:gd name="connsiteY167" fmla="*/ 2168018 h 5303520"/>
                <a:gd name="connsiteX168" fmla="*/ 4201436 w 6318157"/>
                <a:gd name="connsiteY168" fmla="*/ 2152778 h 5303520"/>
                <a:gd name="connsiteX169" fmla="*/ 4178576 w 6318157"/>
                <a:gd name="connsiteY169" fmla="*/ 2070863 h 5303520"/>
                <a:gd name="connsiteX170" fmla="*/ 4087136 w 6318157"/>
                <a:gd name="connsiteY170" fmla="*/ 1998473 h 5303520"/>
                <a:gd name="connsiteX171" fmla="*/ 4016651 w 6318157"/>
                <a:gd name="connsiteY171" fmla="*/ 2011808 h 5303520"/>
                <a:gd name="connsiteX172" fmla="*/ 3909971 w 6318157"/>
                <a:gd name="connsiteY172" fmla="*/ 1973708 h 5303520"/>
                <a:gd name="connsiteX173" fmla="*/ 3843296 w 6318157"/>
                <a:gd name="connsiteY173" fmla="*/ 2013713 h 5303520"/>
                <a:gd name="connsiteX174" fmla="*/ 3788051 w 6318157"/>
                <a:gd name="connsiteY174" fmla="*/ 1994663 h 5303520"/>
                <a:gd name="connsiteX175" fmla="*/ 3742331 w 6318157"/>
                <a:gd name="connsiteY175" fmla="*/ 2006093 h 5303520"/>
                <a:gd name="connsiteX176" fmla="*/ 3671018 w 6318157"/>
                <a:gd name="connsiteY176" fmla="*/ 2001244 h 5303520"/>
                <a:gd name="connsiteX177" fmla="*/ 3660416 w 6318157"/>
                <a:gd name="connsiteY177" fmla="*/ 1937513 h 5303520"/>
                <a:gd name="connsiteX178" fmla="*/ 3643271 w 6318157"/>
                <a:gd name="connsiteY178" fmla="*/ 1865123 h 5303520"/>
                <a:gd name="connsiteX179" fmla="*/ 3690896 w 6318157"/>
                <a:gd name="connsiteY179" fmla="*/ 1832738 h 5303520"/>
                <a:gd name="connsiteX180" fmla="*/ 3702326 w 6318157"/>
                <a:gd name="connsiteY180" fmla="*/ 1771778 h 5303520"/>
                <a:gd name="connsiteX181" fmla="*/ 3679466 w 6318157"/>
                <a:gd name="connsiteY181" fmla="*/ 1748918 h 5303520"/>
                <a:gd name="connsiteX182" fmla="*/ 3595977 w 6318157"/>
                <a:gd name="connsiteY182" fmla="*/ 1607240 h 5303520"/>
                <a:gd name="connsiteX183" fmla="*/ 3458817 w 6318157"/>
                <a:gd name="connsiteY183" fmla="*/ 1526650 h 5303520"/>
                <a:gd name="connsiteX184" fmla="*/ 3593989 w 6318157"/>
                <a:gd name="connsiteY184" fmla="*/ 1343770 h 5303520"/>
                <a:gd name="connsiteX185" fmla="*/ 3601941 w 6318157"/>
                <a:gd name="connsiteY185" fmla="*/ 1097280 h 5303520"/>
                <a:gd name="connsiteX186" fmla="*/ 3148716 w 6318157"/>
                <a:gd name="connsiteY186" fmla="*/ 906448 h 5303520"/>
                <a:gd name="connsiteX187" fmla="*/ 2806810 w 6318157"/>
                <a:gd name="connsiteY187" fmla="*/ 834887 h 5303520"/>
                <a:gd name="connsiteX188" fmla="*/ 2600076 w 6318157"/>
                <a:gd name="connsiteY188" fmla="*/ 811033 h 5303520"/>
                <a:gd name="connsiteX189" fmla="*/ 2544417 w 6318157"/>
                <a:gd name="connsiteY189" fmla="*/ 580445 h 5303520"/>
                <a:gd name="connsiteX190" fmla="*/ 2464904 w 6318157"/>
                <a:gd name="connsiteY190" fmla="*/ 357808 h 5303520"/>
                <a:gd name="connsiteX191" fmla="*/ 2417196 w 6318157"/>
                <a:gd name="connsiteY191" fmla="*/ 230587 h 5303520"/>
                <a:gd name="connsiteX192" fmla="*/ 2496709 w 6318157"/>
                <a:gd name="connsiteY192" fmla="*/ 135172 h 5303520"/>
                <a:gd name="connsiteX0" fmla="*/ 2496709 w 6318157"/>
                <a:gd name="connsiteY0" fmla="*/ 135172 h 5303520"/>
                <a:gd name="connsiteX1" fmla="*/ 2393343 w 6318157"/>
                <a:gd name="connsiteY1" fmla="*/ 71561 h 5303520"/>
                <a:gd name="connsiteX2" fmla="*/ 2210463 w 6318157"/>
                <a:gd name="connsiteY2" fmla="*/ 79513 h 5303520"/>
                <a:gd name="connsiteX3" fmla="*/ 2059388 w 6318157"/>
                <a:gd name="connsiteY3" fmla="*/ 0 h 5303520"/>
                <a:gd name="connsiteX4" fmla="*/ 1908313 w 6318157"/>
                <a:gd name="connsiteY4" fmla="*/ 103367 h 5303520"/>
                <a:gd name="connsiteX5" fmla="*/ 1884459 w 6318157"/>
                <a:gd name="connsiteY5" fmla="*/ 310101 h 5303520"/>
                <a:gd name="connsiteX6" fmla="*/ 1773141 w 6318157"/>
                <a:gd name="connsiteY6" fmla="*/ 294198 h 5303520"/>
                <a:gd name="connsiteX7" fmla="*/ 1606163 w 6318157"/>
                <a:gd name="connsiteY7" fmla="*/ 318052 h 5303520"/>
                <a:gd name="connsiteX8" fmla="*/ 1391478 w 6318157"/>
                <a:gd name="connsiteY8" fmla="*/ 190831 h 5303520"/>
                <a:gd name="connsiteX9" fmla="*/ 1256306 w 6318157"/>
                <a:gd name="connsiteY9" fmla="*/ 190831 h 5303520"/>
                <a:gd name="connsiteX10" fmla="*/ 1208598 w 6318157"/>
                <a:gd name="connsiteY10" fmla="*/ 381662 h 5303520"/>
                <a:gd name="connsiteX11" fmla="*/ 1041621 w 6318157"/>
                <a:gd name="connsiteY11" fmla="*/ 548640 h 5303520"/>
                <a:gd name="connsiteX12" fmla="*/ 930303 w 6318157"/>
                <a:gd name="connsiteY12" fmla="*/ 628153 h 5303520"/>
                <a:gd name="connsiteX13" fmla="*/ 842838 w 6318157"/>
                <a:gd name="connsiteY13" fmla="*/ 572494 h 5303520"/>
                <a:gd name="connsiteX14" fmla="*/ 747423 w 6318157"/>
                <a:gd name="connsiteY14" fmla="*/ 755374 h 5303520"/>
                <a:gd name="connsiteX15" fmla="*/ 222636 w 6318157"/>
                <a:gd name="connsiteY15" fmla="*/ 930302 h 5303520"/>
                <a:gd name="connsiteX16" fmla="*/ 254442 w 6318157"/>
                <a:gd name="connsiteY16" fmla="*/ 1073426 h 5303520"/>
                <a:gd name="connsiteX17" fmla="*/ 302149 w 6318157"/>
                <a:gd name="connsiteY17" fmla="*/ 1256306 h 5303520"/>
                <a:gd name="connsiteX18" fmla="*/ 341906 w 6318157"/>
                <a:gd name="connsiteY18" fmla="*/ 1288111 h 5303520"/>
                <a:gd name="connsiteX19" fmla="*/ 508883 w 6318157"/>
                <a:gd name="connsiteY19" fmla="*/ 1319916 h 5303520"/>
                <a:gd name="connsiteX20" fmla="*/ 532737 w 6318157"/>
                <a:gd name="connsiteY20" fmla="*/ 1542553 h 5303520"/>
                <a:gd name="connsiteX21" fmla="*/ 930303 w 6318157"/>
                <a:gd name="connsiteY21" fmla="*/ 1717481 h 5303520"/>
                <a:gd name="connsiteX22" fmla="*/ 818984 w 6318157"/>
                <a:gd name="connsiteY22" fmla="*/ 1844702 h 5303520"/>
                <a:gd name="connsiteX23" fmla="*/ 644056 w 6318157"/>
                <a:gd name="connsiteY23" fmla="*/ 1828800 h 5303520"/>
                <a:gd name="connsiteX24" fmla="*/ 636104 w 6318157"/>
                <a:gd name="connsiteY24" fmla="*/ 2075290 h 5303520"/>
                <a:gd name="connsiteX25" fmla="*/ 755374 w 6318157"/>
                <a:gd name="connsiteY25" fmla="*/ 2178657 h 5303520"/>
                <a:gd name="connsiteX26" fmla="*/ 818984 w 6318157"/>
                <a:gd name="connsiteY26" fmla="*/ 2289975 h 5303520"/>
                <a:gd name="connsiteX27" fmla="*/ 818984 w 6318157"/>
                <a:gd name="connsiteY27" fmla="*/ 2329732 h 5303520"/>
                <a:gd name="connsiteX28" fmla="*/ 580445 w 6318157"/>
                <a:gd name="connsiteY28" fmla="*/ 2361537 h 5303520"/>
                <a:gd name="connsiteX29" fmla="*/ 485029 w 6318157"/>
                <a:gd name="connsiteY29" fmla="*/ 2393342 h 5303520"/>
                <a:gd name="connsiteX30" fmla="*/ 437322 w 6318157"/>
                <a:gd name="connsiteY30" fmla="*/ 2544417 h 5303520"/>
                <a:gd name="connsiteX31" fmla="*/ 238539 w 6318157"/>
                <a:gd name="connsiteY31" fmla="*/ 2615979 h 5303520"/>
                <a:gd name="connsiteX32" fmla="*/ 294198 w 6318157"/>
                <a:gd name="connsiteY32" fmla="*/ 2687541 h 5303520"/>
                <a:gd name="connsiteX33" fmla="*/ 405516 w 6318157"/>
                <a:gd name="connsiteY33" fmla="*/ 2727297 h 5303520"/>
                <a:gd name="connsiteX34" fmla="*/ 349857 w 6318157"/>
                <a:gd name="connsiteY34" fmla="*/ 2854518 h 5303520"/>
                <a:gd name="connsiteX35" fmla="*/ 206734 w 6318157"/>
                <a:gd name="connsiteY35" fmla="*/ 3021495 h 5303520"/>
                <a:gd name="connsiteX36" fmla="*/ 166977 w 6318157"/>
                <a:gd name="connsiteY36" fmla="*/ 3260034 h 5303520"/>
                <a:gd name="connsiteX37" fmla="*/ 103367 w 6318157"/>
                <a:gd name="connsiteY37" fmla="*/ 3450866 h 5303520"/>
                <a:gd name="connsiteX38" fmla="*/ 0 w 6318157"/>
                <a:gd name="connsiteY38" fmla="*/ 3570135 h 5303520"/>
                <a:gd name="connsiteX39" fmla="*/ 0 w 6318157"/>
                <a:gd name="connsiteY39" fmla="*/ 3649648 h 5303520"/>
                <a:gd name="connsiteX40" fmla="*/ 15903 w 6318157"/>
                <a:gd name="connsiteY40" fmla="*/ 3729161 h 5303520"/>
                <a:gd name="connsiteX41" fmla="*/ 127221 w 6318157"/>
                <a:gd name="connsiteY41" fmla="*/ 3745064 h 5303520"/>
                <a:gd name="connsiteX42" fmla="*/ 190831 w 6318157"/>
                <a:gd name="connsiteY42" fmla="*/ 3641697 h 5303520"/>
                <a:gd name="connsiteX43" fmla="*/ 326003 w 6318157"/>
                <a:gd name="connsiteY43" fmla="*/ 3586038 h 5303520"/>
                <a:gd name="connsiteX44" fmla="*/ 326003 w 6318157"/>
                <a:gd name="connsiteY44" fmla="*/ 3586038 h 5303520"/>
                <a:gd name="connsiteX45" fmla="*/ 445273 w 6318157"/>
                <a:gd name="connsiteY45" fmla="*/ 3705307 h 5303520"/>
                <a:gd name="connsiteX46" fmla="*/ 413468 w 6318157"/>
                <a:gd name="connsiteY46" fmla="*/ 3760967 h 5303520"/>
                <a:gd name="connsiteX47" fmla="*/ 357809 w 6318157"/>
                <a:gd name="connsiteY47" fmla="*/ 4174434 h 5303520"/>
                <a:gd name="connsiteX48" fmla="*/ 556591 w 6318157"/>
                <a:gd name="connsiteY48" fmla="*/ 3991554 h 5303520"/>
                <a:gd name="connsiteX49" fmla="*/ 620202 w 6318157"/>
                <a:gd name="connsiteY49" fmla="*/ 4023360 h 5303520"/>
                <a:gd name="connsiteX50" fmla="*/ 723569 w 6318157"/>
                <a:gd name="connsiteY50" fmla="*/ 4039262 h 5303520"/>
                <a:gd name="connsiteX51" fmla="*/ 795130 w 6318157"/>
                <a:gd name="connsiteY51" fmla="*/ 4150581 h 5303520"/>
                <a:gd name="connsiteX52" fmla="*/ 1025718 w 6318157"/>
                <a:gd name="connsiteY52" fmla="*/ 4253947 h 5303520"/>
                <a:gd name="connsiteX53" fmla="*/ 1176793 w 6318157"/>
                <a:gd name="connsiteY53" fmla="*/ 4500438 h 5303520"/>
                <a:gd name="connsiteX54" fmla="*/ 1144988 w 6318157"/>
                <a:gd name="connsiteY54" fmla="*/ 4595854 h 5303520"/>
                <a:gd name="connsiteX55" fmla="*/ 1614115 w 6318157"/>
                <a:gd name="connsiteY55" fmla="*/ 4842344 h 5303520"/>
                <a:gd name="connsiteX56" fmla="*/ 1614115 w 6318157"/>
                <a:gd name="connsiteY56" fmla="*/ 4993419 h 5303520"/>
                <a:gd name="connsiteX57" fmla="*/ 1614115 w 6318157"/>
                <a:gd name="connsiteY57" fmla="*/ 5128591 h 5303520"/>
                <a:gd name="connsiteX58" fmla="*/ 1653871 w 6318157"/>
                <a:gd name="connsiteY58" fmla="*/ 5255812 h 5303520"/>
                <a:gd name="connsiteX59" fmla="*/ 1844703 w 6318157"/>
                <a:gd name="connsiteY59" fmla="*/ 5303520 h 5303520"/>
                <a:gd name="connsiteX60" fmla="*/ 1844703 w 6318157"/>
                <a:gd name="connsiteY60" fmla="*/ 5303520 h 5303520"/>
                <a:gd name="connsiteX61" fmla="*/ 1971923 w 6318157"/>
                <a:gd name="connsiteY61" fmla="*/ 5247861 h 5303520"/>
                <a:gd name="connsiteX62" fmla="*/ 2115047 w 6318157"/>
                <a:gd name="connsiteY62" fmla="*/ 5239909 h 5303520"/>
                <a:gd name="connsiteX63" fmla="*/ 2170706 w 6318157"/>
                <a:gd name="connsiteY63" fmla="*/ 5144494 h 5303520"/>
                <a:gd name="connsiteX64" fmla="*/ 2083242 w 6318157"/>
                <a:gd name="connsiteY64" fmla="*/ 5080883 h 5303520"/>
                <a:gd name="connsiteX65" fmla="*/ 2011680 w 6318157"/>
                <a:gd name="connsiteY65" fmla="*/ 5033175 h 5303520"/>
                <a:gd name="connsiteX66" fmla="*/ 1932167 w 6318157"/>
                <a:gd name="connsiteY66" fmla="*/ 4937760 h 5303520"/>
                <a:gd name="connsiteX67" fmla="*/ 1884459 w 6318157"/>
                <a:gd name="connsiteY67" fmla="*/ 4834393 h 5303520"/>
                <a:gd name="connsiteX68" fmla="*/ 1940118 w 6318157"/>
                <a:gd name="connsiteY68" fmla="*/ 4770782 h 5303520"/>
                <a:gd name="connsiteX69" fmla="*/ 2226365 w 6318157"/>
                <a:gd name="connsiteY69" fmla="*/ 4683318 h 5303520"/>
                <a:gd name="connsiteX70" fmla="*/ 2313829 w 6318157"/>
                <a:gd name="connsiteY70" fmla="*/ 4707172 h 5303520"/>
                <a:gd name="connsiteX71" fmla="*/ 2449002 w 6318157"/>
                <a:gd name="connsiteY71" fmla="*/ 4731026 h 5303520"/>
                <a:gd name="connsiteX72" fmla="*/ 2504661 w 6318157"/>
                <a:gd name="connsiteY72" fmla="*/ 4826441 h 5303520"/>
                <a:gd name="connsiteX73" fmla="*/ 2584174 w 6318157"/>
                <a:gd name="connsiteY73" fmla="*/ 4818490 h 5303520"/>
                <a:gd name="connsiteX74" fmla="*/ 2798859 w 6318157"/>
                <a:gd name="connsiteY74" fmla="*/ 4818490 h 5303520"/>
                <a:gd name="connsiteX75" fmla="*/ 2934031 w 6318157"/>
                <a:gd name="connsiteY75" fmla="*/ 4945711 h 5303520"/>
                <a:gd name="connsiteX76" fmla="*/ 2910177 w 6318157"/>
                <a:gd name="connsiteY76" fmla="*/ 5136542 h 5303520"/>
                <a:gd name="connsiteX77" fmla="*/ 2981739 w 6318157"/>
                <a:gd name="connsiteY77" fmla="*/ 5080883 h 5303520"/>
                <a:gd name="connsiteX78" fmla="*/ 3101009 w 6318157"/>
                <a:gd name="connsiteY78" fmla="*/ 5144494 h 5303520"/>
                <a:gd name="connsiteX79" fmla="*/ 3164619 w 6318157"/>
                <a:gd name="connsiteY79" fmla="*/ 4842344 h 5303520"/>
                <a:gd name="connsiteX80" fmla="*/ 3116911 w 6318157"/>
                <a:gd name="connsiteY80" fmla="*/ 4476584 h 5303520"/>
                <a:gd name="connsiteX81" fmla="*/ 3156668 w 6318157"/>
                <a:gd name="connsiteY81" fmla="*/ 4365266 h 5303520"/>
                <a:gd name="connsiteX82" fmla="*/ 3323645 w 6318157"/>
                <a:gd name="connsiteY82" fmla="*/ 4301655 h 5303520"/>
                <a:gd name="connsiteX83" fmla="*/ 3482671 w 6318157"/>
                <a:gd name="connsiteY83" fmla="*/ 4253947 h 5303520"/>
                <a:gd name="connsiteX84" fmla="*/ 3570136 w 6318157"/>
                <a:gd name="connsiteY84" fmla="*/ 4333461 h 5303520"/>
                <a:gd name="connsiteX85" fmla="*/ 3530379 w 6318157"/>
                <a:gd name="connsiteY85" fmla="*/ 4444779 h 5303520"/>
                <a:gd name="connsiteX86" fmla="*/ 3546282 w 6318157"/>
                <a:gd name="connsiteY86" fmla="*/ 4548146 h 5303520"/>
                <a:gd name="connsiteX87" fmla="*/ 3609892 w 6318157"/>
                <a:gd name="connsiteY87" fmla="*/ 4603805 h 5303520"/>
                <a:gd name="connsiteX88" fmla="*/ 3673503 w 6318157"/>
                <a:gd name="connsiteY88" fmla="*/ 4611756 h 5303520"/>
                <a:gd name="connsiteX89" fmla="*/ 3745064 w 6318157"/>
                <a:gd name="connsiteY89" fmla="*/ 4746928 h 5303520"/>
                <a:gd name="connsiteX90" fmla="*/ 4071068 w 6318157"/>
                <a:gd name="connsiteY90" fmla="*/ 4691269 h 5303520"/>
                <a:gd name="connsiteX91" fmla="*/ 4397071 w 6318157"/>
                <a:gd name="connsiteY91" fmla="*/ 4659464 h 5303520"/>
                <a:gd name="connsiteX92" fmla="*/ 4436828 w 6318157"/>
                <a:gd name="connsiteY92" fmla="*/ 4762831 h 5303520"/>
                <a:gd name="connsiteX93" fmla="*/ 4500438 w 6318157"/>
                <a:gd name="connsiteY93" fmla="*/ 4731026 h 5303520"/>
                <a:gd name="connsiteX94" fmla="*/ 4595854 w 6318157"/>
                <a:gd name="connsiteY94" fmla="*/ 4659464 h 5303520"/>
                <a:gd name="connsiteX95" fmla="*/ 4659464 w 6318157"/>
                <a:gd name="connsiteY95" fmla="*/ 4500438 h 5303520"/>
                <a:gd name="connsiteX96" fmla="*/ 4683318 w 6318157"/>
                <a:gd name="connsiteY96" fmla="*/ 4277801 h 5303520"/>
                <a:gd name="connsiteX97" fmla="*/ 4516341 w 6318157"/>
                <a:gd name="connsiteY97" fmla="*/ 4222142 h 5303520"/>
                <a:gd name="connsiteX98" fmla="*/ 4548146 w 6318157"/>
                <a:gd name="connsiteY98" fmla="*/ 4047214 h 5303520"/>
                <a:gd name="connsiteX99" fmla="*/ 4619708 w 6318157"/>
                <a:gd name="connsiteY99" fmla="*/ 3991554 h 5303520"/>
                <a:gd name="connsiteX100" fmla="*/ 4738977 w 6318157"/>
                <a:gd name="connsiteY100" fmla="*/ 3856382 h 5303520"/>
                <a:gd name="connsiteX101" fmla="*/ 4826442 w 6318157"/>
                <a:gd name="connsiteY101" fmla="*/ 3737113 h 5303520"/>
                <a:gd name="connsiteX102" fmla="*/ 4929809 w 6318157"/>
                <a:gd name="connsiteY102" fmla="*/ 3824577 h 5303520"/>
                <a:gd name="connsiteX103" fmla="*/ 4921857 w 6318157"/>
                <a:gd name="connsiteY103" fmla="*/ 3991554 h 5303520"/>
                <a:gd name="connsiteX104" fmla="*/ 4977516 w 6318157"/>
                <a:gd name="connsiteY104" fmla="*/ 4015408 h 5303520"/>
                <a:gd name="connsiteX105" fmla="*/ 5025224 w 6318157"/>
                <a:gd name="connsiteY105" fmla="*/ 3919993 h 5303520"/>
                <a:gd name="connsiteX106" fmla="*/ 5072932 w 6318157"/>
                <a:gd name="connsiteY106" fmla="*/ 3919993 h 5303520"/>
                <a:gd name="connsiteX107" fmla="*/ 5144494 w 6318157"/>
                <a:gd name="connsiteY107" fmla="*/ 3816626 h 5303520"/>
                <a:gd name="connsiteX108" fmla="*/ 5160396 w 6318157"/>
                <a:gd name="connsiteY108" fmla="*/ 3745064 h 5303520"/>
                <a:gd name="connsiteX109" fmla="*/ 5390984 w 6318157"/>
                <a:gd name="connsiteY109" fmla="*/ 3697356 h 5303520"/>
                <a:gd name="connsiteX110" fmla="*/ 5486400 w 6318157"/>
                <a:gd name="connsiteY110" fmla="*/ 3593989 h 5303520"/>
                <a:gd name="connsiteX111" fmla="*/ 5390984 w 6318157"/>
                <a:gd name="connsiteY111" fmla="*/ 3530379 h 5303520"/>
                <a:gd name="connsiteX112" fmla="*/ 5343276 w 6318157"/>
                <a:gd name="connsiteY112" fmla="*/ 3291840 h 5303520"/>
                <a:gd name="connsiteX113" fmla="*/ 5478449 w 6318157"/>
                <a:gd name="connsiteY113" fmla="*/ 3021495 h 5303520"/>
                <a:gd name="connsiteX114" fmla="*/ 5820355 w 6318157"/>
                <a:gd name="connsiteY114" fmla="*/ 2949934 h 5303520"/>
                <a:gd name="connsiteX115" fmla="*/ 6020959 w 6318157"/>
                <a:gd name="connsiteY115" fmla="*/ 2817743 h 5303520"/>
                <a:gd name="connsiteX116" fmla="*/ 6058811 w 6318157"/>
                <a:gd name="connsiteY116" fmla="*/ 2840189 h 5303520"/>
                <a:gd name="connsiteX117" fmla="*/ 6114056 w 6318157"/>
                <a:gd name="connsiteY117" fmla="*/ 2819234 h 5303520"/>
                <a:gd name="connsiteX118" fmla="*/ 6152156 w 6318157"/>
                <a:gd name="connsiteY118" fmla="*/ 2849714 h 5303520"/>
                <a:gd name="connsiteX119" fmla="*/ 6260741 w 6318157"/>
                <a:gd name="connsiteY119" fmla="*/ 2828759 h 5303520"/>
                <a:gd name="connsiteX120" fmla="*/ 6292298 w 6318157"/>
                <a:gd name="connsiteY120" fmla="*/ 2839444 h 5303520"/>
                <a:gd name="connsiteX121" fmla="*/ 6304556 w 6318157"/>
                <a:gd name="connsiteY121" fmla="*/ 2798279 h 5303520"/>
                <a:gd name="connsiteX122" fmla="*/ 6306461 w 6318157"/>
                <a:gd name="connsiteY122" fmla="*/ 2769704 h 5303520"/>
                <a:gd name="connsiteX123" fmla="*/ 6317891 w 6318157"/>
                <a:gd name="connsiteY123" fmla="*/ 2758274 h 5303520"/>
                <a:gd name="connsiteX124" fmla="*/ 6268361 w 6318157"/>
                <a:gd name="connsiteY124" fmla="*/ 2735414 h 5303520"/>
                <a:gd name="connsiteX125" fmla="*/ 6220736 w 6318157"/>
                <a:gd name="connsiteY125" fmla="*/ 2503749 h 5303520"/>
                <a:gd name="connsiteX126" fmla="*/ 6169301 w 6318157"/>
                <a:gd name="connsiteY126" fmla="*/ 2529968 h 5303520"/>
                <a:gd name="connsiteX127" fmla="*/ 6119771 w 6318157"/>
                <a:gd name="connsiteY127" fmla="*/ 2493479 h 5303520"/>
                <a:gd name="connsiteX128" fmla="*/ 6051191 w 6318157"/>
                <a:gd name="connsiteY128" fmla="*/ 2478533 h 5303520"/>
                <a:gd name="connsiteX129" fmla="*/ 6053096 w 6318157"/>
                <a:gd name="connsiteY129" fmla="*/ 2394713 h 5303520"/>
                <a:gd name="connsiteX130" fmla="*/ 6027337 w 6318157"/>
                <a:gd name="connsiteY130" fmla="*/ 2429537 h 5303520"/>
                <a:gd name="connsiteX131" fmla="*/ 5994041 w 6318157"/>
                <a:gd name="connsiteY131" fmla="*/ 2371853 h 5303520"/>
                <a:gd name="connsiteX132" fmla="*/ 5976896 w 6318157"/>
                <a:gd name="connsiteY132" fmla="*/ 2232788 h 5303520"/>
                <a:gd name="connsiteX133" fmla="*/ 5915936 w 6318157"/>
                <a:gd name="connsiteY133" fmla="*/ 2234693 h 5303520"/>
                <a:gd name="connsiteX134" fmla="*/ 5892910 w 6318157"/>
                <a:gd name="connsiteY134" fmla="*/ 2169877 h 5303520"/>
                <a:gd name="connsiteX135" fmla="*/ 5813066 w 6318157"/>
                <a:gd name="connsiteY135" fmla="*/ 2200403 h 5303520"/>
                <a:gd name="connsiteX136" fmla="*/ 5752106 w 6318157"/>
                <a:gd name="connsiteY136" fmla="*/ 2166113 h 5303520"/>
                <a:gd name="connsiteX137" fmla="*/ 5719721 w 6318157"/>
                <a:gd name="connsiteY137" fmla="*/ 2187068 h 5303520"/>
                <a:gd name="connsiteX138" fmla="*/ 5653046 w 6318157"/>
                <a:gd name="connsiteY138" fmla="*/ 2169923 h 5303520"/>
                <a:gd name="connsiteX139" fmla="*/ 5677231 w 6318157"/>
                <a:gd name="connsiteY139" fmla="*/ 2146852 h 5303520"/>
                <a:gd name="connsiteX140" fmla="*/ 5628281 w 6318157"/>
                <a:gd name="connsiteY140" fmla="*/ 2105153 h 5303520"/>
                <a:gd name="connsiteX141" fmla="*/ 5488388 w 6318157"/>
                <a:gd name="connsiteY141" fmla="*/ 2108421 h 5303520"/>
                <a:gd name="connsiteX142" fmla="*/ 5453021 w 6318157"/>
                <a:gd name="connsiteY142" fmla="*/ 2187068 h 5303520"/>
                <a:gd name="connsiteX143" fmla="*/ 5472071 w 6318157"/>
                <a:gd name="connsiteY143" fmla="*/ 2234693 h 5303520"/>
                <a:gd name="connsiteX144" fmla="*/ 5422541 w 6318157"/>
                <a:gd name="connsiteY144" fmla="*/ 2248028 h 5303520"/>
                <a:gd name="connsiteX145" fmla="*/ 5451116 w 6318157"/>
                <a:gd name="connsiteY145" fmla="*/ 2293748 h 5303520"/>
                <a:gd name="connsiteX146" fmla="*/ 5516631 w 6318157"/>
                <a:gd name="connsiteY146" fmla="*/ 2288402 h 5303520"/>
                <a:gd name="connsiteX147" fmla="*/ 5523506 w 6318157"/>
                <a:gd name="connsiteY147" fmla="*/ 2339468 h 5303520"/>
                <a:gd name="connsiteX148" fmla="*/ 5399681 w 6318157"/>
                <a:gd name="connsiteY148" fmla="*/ 2505203 h 5303520"/>
                <a:gd name="connsiteX149" fmla="*/ 5360918 w 6318157"/>
                <a:gd name="connsiteY149" fmla="*/ 2654079 h 5303520"/>
                <a:gd name="connsiteX150" fmla="*/ 5346341 w 6318157"/>
                <a:gd name="connsiteY150" fmla="*/ 2575688 h 5303520"/>
                <a:gd name="connsiteX151" fmla="*/ 5304431 w 6318157"/>
                <a:gd name="connsiteY151" fmla="*/ 2575688 h 5303520"/>
                <a:gd name="connsiteX152" fmla="*/ 5273951 w 6318157"/>
                <a:gd name="connsiteY152" fmla="*/ 2518538 h 5303520"/>
                <a:gd name="connsiteX153" fmla="*/ 5203714 w 6318157"/>
                <a:gd name="connsiteY153" fmla="*/ 2560982 h 5303520"/>
                <a:gd name="connsiteX154" fmla="*/ 5070116 w 6318157"/>
                <a:gd name="connsiteY154" fmla="*/ 2501393 h 5303520"/>
                <a:gd name="connsiteX155" fmla="*/ 4991763 w 6318157"/>
                <a:gd name="connsiteY155" fmla="*/ 2533567 h 5303520"/>
                <a:gd name="connsiteX156" fmla="*/ 4904381 w 6318157"/>
                <a:gd name="connsiteY156" fmla="*/ 2524253 h 5303520"/>
                <a:gd name="connsiteX157" fmla="*/ 4875806 w 6318157"/>
                <a:gd name="connsiteY157" fmla="*/ 2455673 h 5303520"/>
                <a:gd name="connsiteX158" fmla="*/ 4803416 w 6318157"/>
                <a:gd name="connsiteY158" fmla="*/ 2444243 h 5303520"/>
                <a:gd name="connsiteX159" fmla="*/ 4822466 w 6318157"/>
                <a:gd name="connsiteY159" fmla="*/ 2369948 h 5303520"/>
                <a:gd name="connsiteX160" fmla="*/ 4731026 w 6318157"/>
                <a:gd name="connsiteY160" fmla="*/ 2301368 h 5303520"/>
                <a:gd name="connsiteX161" fmla="*/ 4699221 w 6318157"/>
                <a:gd name="connsiteY161" fmla="*/ 2324348 h 5303520"/>
                <a:gd name="connsiteX162" fmla="*/ 4637681 w 6318157"/>
                <a:gd name="connsiteY162" fmla="*/ 2288033 h 5303520"/>
                <a:gd name="connsiteX163" fmla="*/ 4660541 w 6318157"/>
                <a:gd name="connsiteY163" fmla="*/ 2213738 h 5303520"/>
                <a:gd name="connsiteX164" fmla="*/ 4433846 w 6318157"/>
                <a:gd name="connsiteY164" fmla="*/ 2230883 h 5303520"/>
                <a:gd name="connsiteX165" fmla="*/ 4373134 w 6318157"/>
                <a:gd name="connsiteY165" fmla="*/ 2212036 h 5303520"/>
                <a:gd name="connsiteX166" fmla="*/ 4323356 w 6318157"/>
                <a:gd name="connsiteY166" fmla="*/ 2248028 h 5303520"/>
                <a:gd name="connsiteX167" fmla="*/ 4273826 w 6318157"/>
                <a:gd name="connsiteY167" fmla="*/ 2168018 h 5303520"/>
                <a:gd name="connsiteX168" fmla="*/ 4201436 w 6318157"/>
                <a:gd name="connsiteY168" fmla="*/ 2152778 h 5303520"/>
                <a:gd name="connsiteX169" fmla="*/ 4178576 w 6318157"/>
                <a:gd name="connsiteY169" fmla="*/ 2070863 h 5303520"/>
                <a:gd name="connsiteX170" fmla="*/ 4087136 w 6318157"/>
                <a:gd name="connsiteY170" fmla="*/ 1998473 h 5303520"/>
                <a:gd name="connsiteX171" fmla="*/ 4016651 w 6318157"/>
                <a:gd name="connsiteY171" fmla="*/ 2011808 h 5303520"/>
                <a:gd name="connsiteX172" fmla="*/ 3909971 w 6318157"/>
                <a:gd name="connsiteY172" fmla="*/ 1973708 h 5303520"/>
                <a:gd name="connsiteX173" fmla="*/ 3843296 w 6318157"/>
                <a:gd name="connsiteY173" fmla="*/ 2013713 h 5303520"/>
                <a:gd name="connsiteX174" fmla="*/ 3788051 w 6318157"/>
                <a:gd name="connsiteY174" fmla="*/ 1994663 h 5303520"/>
                <a:gd name="connsiteX175" fmla="*/ 3742331 w 6318157"/>
                <a:gd name="connsiteY175" fmla="*/ 2006093 h 5303520"/>
                <a:gd name="connsiteX176" fmla="*/ 3671018 w 6318157"/>
                <a:gd name="connsiteY176" fmla="*/ 2001244 h 5303520"/>
                <a:gd name="connsiteX177" fmla="*/ 3660416 w 6318157"/>
                <a:gd name="connsiteY177" fmla="*/ 1937513 h 5303520"/>
                <a:gd name="connsiteX178" fmla="*/ 3643271 w 6318157"/>
                <a:gd name="connsiteY178" fmla="*/ 1865123 h 5303520"/>
                <a:gd name="connsiteX179" fmla="*/ 3690896 w 6318157"/>
                <a:gd name="connsiteY179" fmla="*/ 1832738 h 5303520"/>
                <a:gd name="connsiteX180" fmla="*/ 3702326 w 6318157"/>
                <a:gd name="connsiteY180" fmla="*/ 1771778 h 5303520"/>
                <a:gd name="connsiteX181" fmla="*/ 3679466 w 6318157"/>
                <a:gd name="connsiteY181" fmla="*/ 1748918 h 5303520"/>
                <a:gd name="connsiteX182" fmla="*/ 3595977 w 6318157"/>
                <a:gd name="connsiteY182" fmla="*/ 1607240 h 5303520"/>
                <a:gd name="connsiteX183" fmla="*/ 3458817 w 6318157"/>
                <a:gd name="connsiteY183" fmla="*/ 1526650 h 5303520"/>
                <a:gd name="connsiteX184" fmla="*/ 3593989 w 6318157"/>
                <a:gd name="connsiteY184" fmla="*/ 1343770 h 5303520"/>
                <a:gd name="connsiteX185" fmla="*/ 3601941 w 6318157"/>
                <a:gd name="connsiteY185" fmla="*/ 1097280 h 5303520"/>
                <a:gd name="connsiteX186" fmla="*/ 3148716 w 6318157"/>
                <a:gd name="connsiteY186" fmla="*/ 906448 h 5303520"/>
                <a:gd name="connsiteX187" fmla="*/ 2806810 w 6318157"/>
                <a:gd name="connsiteY187" fmla="*/ 834887 h 5303520"/>
                <a:gd name="connsiteX188" fmla="*/ 2600076 w 6318157"/>
                <a:gd name="connsiteY188" fmla="*/ 811033 h 5303520"/>
                <a:gd name="connsiteX189" fmla="*/ 2544417 w 6318157"/>
                <a:gd name="connsiteY189" fmla="*/ 580445 h 5303520"/>
                <a:gd name="connsiteX190" fmla="*/ 2464904 w 6318157"/>
                <a:gd name="connsiteY190" fmla="*/ 357808 h 5303520"/>
                <a:gd name="connsiteX191" fmla="*/ 2417196 w 6318157"/>
                <a:gd name="connsiteY191" fmla="*/ 230587 h 5303520"/>
                <a:gd name="connsiteX192" fmla="*/ 2496709 w 6318157"/>
                <a:gd name="connsiteY192" fmla="*/ 135172 h 5303520"/>
                <a:gd name="connsiteX0" fmla="*/ 2496709 w 6318157"/>
                <a:gd name="connsiteY0" fmla="*/ 135172 h 5303520"/>
                <a:gd name="connsiteX1" fmla="*/ 2393343 w 6318157"/>
                <a:gd name="connsiteY1" fmla="*/ 71561 h 5303520"/>
                <a:gd name="connsiteX2" fmla="*/ 2210463 w 6318157"/>
                <a:gd name="connsiteY2" fmla="*/ 79513 h 5303520"/>
                <a:gd name="connsiteX3" fmla="*/ 2059388 w 6318157"/>
                <a:gd name="connsiteY3" fmla="*/ 0 h 5303520"/>
                <a:gd name="connsiteX4" fmla="*/ 1908313 w 6318157"/>
                <a:gd name="connsiteY4" fmla="*/ 103367 h 5303520"/>
                <a:gd name="connsiteX5" fmla="*/ 1884459 w 6318157"/>
                <a:gd name="connsiteY5" fmla="*/ 310101 h 5303520"/>
                <a:gd name="connsiteX6" fmla="*/ 1773141 w 6318157"/>
                <a:gd name="connsiteY6" fmla="*/ 294198 h 5303520"/>
                <a:gd name="connsiteX7" fmla="*/ 1606163 w 6318157"/>
                <a:gd name="connsiteY7" fmla="*/ 318052 h 5303520"/>
                <a:gd name="connsiteX8" fmla="*/ 1391478 w 6318157"/>
                <a:gd name="connsiteY8" fmla="*/ 190831 h 5303520"/>
                <a:gd name="connsiteX9" fmla="*/ 1256306 w 6318157"/>
                <a:gd name="connsiteY9" fmla="*/ 190831 h 5303520"/>
                <a:gd name="connsiteX10" fmla="*/ 1208598 w 6318157"/>
                <a:gd name="connsiteY10" fmla="*/ 381662 h 5303520"/>
                <a:gd name="connsiteX11" fmla="*/ 1041621 w 6318157"/>
                <a:gd name="connsiteY11" fmla="*/ 548640 h 5303520"/>
                <a:gd name="connsiteX12" fmla="*/ 930303 w 6318157"/>
                <a:gd name="connsiteY12" fmla="*/ 628153 h 5303520"/>
                <a:gd name="connsiteX13" fmla="*/ 842838 w 6318157"/>
                <a:gd name="connsiteY13" fmla="*/ 572494 h 5303520"/>
                <a:gd name="connsiteX14" fmla="*/ 747423 w 6318157"/>
                <a:gd name="connsiteY14" fmla="*/ 755374 h 5303520"/>
                <a:gd name="connsiteX15" fmla="*/ 222636 w 6318157"/>
                <a:gd name="connsiteY15" fmla="*/ 930302 h 5303520"/>
                <a:gd name="connsiteX16" fmla="*/ 254442 w 6318157"/>
                <a:gd name="connsiteY16" fmla="*/ 1073426 h 5303520"/>
                <a:gd name="connsiteX17" fmla="*/ 302149 w 6318157"/>
                <a:gd name="connsiteY17" fmla="*/ 1256306 h 5303520"/>
                <a:gd name="connsiteX18" fmla="*/ 341906 w 6318157"/>
                <a:gd name="connsiteY18" fmla="*/ 1288111 h 5303520"/>
                <a:gd name="connsiteX19" fmla="*/ 508883 w 6318157"/>
                <a:gd name="connsiteY19" fmla="*/ 1319916 h 5303520"/>
                <a:gd name="connsiteX20" fmla="*/ 532737 w 6318157"/>
                <a:gd name="connsiteY20" fmla="*/ 1542553 h 5303520"/>
                <a:gd name="connsiteX21" fmla="*/ 930303 w 6318157"/>
                <a:gd name="connsiteY21" fmla="*/ 1717481 h 5303520"/>
                <a:gd name="connsiteX22" fmla="*/ 818984 w 6318157"/>
                <a:gd name="connsiteY22" fmla="*/ 1844702 h 5303520"/>
                <a:gd name="connsiteX23" fmla="*/ 644056 w 6318157"/>
                <a:gd name="connsiteY23" fmla="*/ 1828800 h 5303520"/>
                <a:gd name="connsiteX24" fmla="*/ 636104 w 6318157"/>
                <a:gd name="connsiteY24" fmla="*/ 2075290 h 5303520"/>
                <a:gd name="connsiteX25" fmla="*/ 755374 w 6318157"/>
                <a:gd name="connsiteY25" fmla="*/ 2178657 h 5303520"/>
                <a:gd name="connsiteX26" fmla="*/ 818984 w 6318157"/>
                <a:gd name="connsiteY26" fmla="*/ 2289975 h 5303520"/>
                <a:gd name="connsiteX27" fmla="*/ 818984 w 6318157"/>
                <a:gd name="connsiteY27" fmla="*/ 2329732 h 5303520"/>
                <a:gd name="connsiteX28" fmla="*/ 580445 w 6318157"/>
                <a:gd name="connsiteY28" fmla="*/ 2361537 h 5303520"/>
                <a:gd name="connsiteX29" fmla="*/ 485029 w 6318157"/>
                <a:gd name="connsiteY29" fmla="*/ 2393342 h 5303520"/>
                <a:gd name="connsiteX30" fmla="*/ 437322 w 6318157"/>
                <a:gd name="connsiteY30" fmla="*/ 2544417 h 5303520"/>
                <a:gd name="connsiteX31" fmla="*/ 238539 w 6318157"/>
                <a:gd name="connsiteY31" fmla="*/ 2615979 h 5303520"/>
                <a:gd name="connsiteX32" fmla="*/ 294198 w 6318157"/>
                <a:gd name="connsiteY32" fmla="*/ 2687541 h 5303520"/>
                <a:gd name="connsiteX33" fmla="*/ 405516 w 6318157"/>
                <a:gd name="connsiteY33" fmla="*/ 2727297 h 5303520"/>
                <a:gd name="connsiteX34" fmla="*/ 349857 w 6318157"/>
                <a:gd name="connsiteY34" fmla="*/ 2854518 h 5303520"/>
                <a:gd name="connsiteX35" fmla="*/ 206734 w 6318157"/>
                <a:gd name="connsiteY35" fmla="*/ 3021495 h 5303520"/>
                <a:gd name="connsiteX36" fmla="*/ 166977 w 6318157"/>
                <a:gd name="connsiteY36" fmla="*/ 3260034 h 5303520"/>
                <a:gd name="connsiteX37" fmla="*/ 103367 w 6318157"/>
                <a:gd name="connsiteY37" fmla="*/ 3450866 h 5303520"/>
                <a:gd name="connsiteX38" fmla="*/ 0 w 6318157"/>
                <a:gd name="connsiteY38" fmla="*/ 3570135 h 5303520"/>
                <a:gd name="connsiteX39" fmla="*/ 0 w 6318157"/>
                <a:gd name="connsiteY39" fmla="*/ 3649648 h 5303520"/>
                <a:gd name="connsiteX40" fmla="*/ 15903 w 6318157"/>
                <a:gd name="connsiteY40" fmla="*/ 3729161 h 5303520"/>
                <a:gd name="connsiteX41" fmla="*/ 127221 w 6318157"/>
                <a:gd name="connsiteY41" fmla="*/ 3745064 h 5303520"/>
                <a:gd name="connsiteX42" fmla="*/ 190831 w 6318157"/>
                <a:gd name="connsiteY42" fmla="*/ 3641697 h 5303520"/>
                <a:gd name="connsiteX43" fmla="*/ 326003 w 6318157"/>
                <a:gd name="connsiteY43" fmla="*/ 3586038 h 5303520"/>
                <a:gd name="connsiteX44" fmla="*/ 326003 w 6318157"/>
                <a:gd name="connsiteY44" fmla="*/ 3586038 h 5303520"/>
                <a:gd name="connsiteX45" fmla="*/ 445273 w 6318157"/>
                <a:gd name="connsiteY45" fmla="*/ 3705307 h 5303520"/>
                <a:gd name="connsiteX46" fmla="*/ 413468 w 6318157"/>
                <a:gd name="connsiteY46" fmla="*/ 3760967 h 5303520"/>
                <a:gd name="connsiteX47" fmla="*/ 357809 w 6318157"/>
                <a:gd name="connsiteY47" fmla="*/ 4174434 h 5303520"/>
                <a:gd name="connsiteX48" fmla="*/ 556591 w 6318157"/>
                <a:gd name="connsiteY48" fmla="*/ 3991554 h 5303520"/>
                <a:gd name="connsiteX49" fmla="*/ 620202 w 6318157"/>
                <a:gd name="connsiteY49" fmla="*/ 4023360 h 5303520"/>
                <a:gd name="connsiteX50" fmla="*/ 723569 w 6318157"/>
                <a:gd name="connsiteY50" fmla="*/ 4039262 h 5303520"/>
                <a:gd name="connsiteX51" fmla="*/ 795130 w 6318157"/>
                <a:gd name="connsiteY51" fmla="*/ 4150581 h 5303520"/>
                <a:gd name="connsiteX52" fmla="*/ 1025718 w 6318157"/>
                <a:gd name="connsiteY52" fmla="*/ 4253947 h 5303520"/>
                <a:gd name="connsiteX53" fmla="*/ 1176793 w 6318157"/>
                <a:gd name="connsiteY53" fmla="*/ 4500438 h 5303520"/>
                <a:gd name="connsiteX54" fmla="*/ 1144988 w 6318157"/>
                <a:gd name="connsiteY54" fmla="*/ 4595854 h 5303520"/>
                <a:gd name="connsiteX55" fmla="*/ 1614115 w 6318157"/>
                <a:gd name="connsiteY55" fmla="*/ 4842344 h 5303520"/>
                <a:gd name="connsiteX56" fmla="*/ 1614115 w 6318157"/>
                <a:gd name="connsiteY56" fmla="*/ 4993419 h 5303520"/>
                <a:gd name="connsiteX57" fmla="*/ 1614115 w 6318157"/>
                <a:gd name="connsiteY57" fmla="*/ 5128591 h 5303520"/>
                <a:gd name="connsiteX58" fmla="*/ 1653871 w 6318157"/>
                <a:gd name="connsiteY58" fmla="*/ 5255812 h 5303520"/>
                <a:gd name="connsiteX59" fmla="*/ 1844703 w 6318157"/>
                <a:gd name="connsiteY59" fmla="*/ 5303520 h 5303520"/>
                <a:gd name="connsiteX60" fmla="*/ 1844703 w 6318157"/>
                <a:gd name="connsiteY60" fmla="*/ 5303520 h 5303520"/>
                <a:gd name="connsiteX61" fmla="*/ 1971923 w 6318157"/>
                <a:gd name="connsiteY61" fmla="*/ 5247861 h 5303520"/>
                <a:gd name="connsiteX62" fmla="*/ 2115047 w 6318157"/>
                <a:gd name="connsiteY62" fmla="*/ 5239909 h 5303520"/>
                <a:gd name="connsiteX63" fmla="*/ 2170706 w 6318157"/>
                <a:gd name="connsiteY63" fmla="*/ 5144494 h 5303520"/>
                <a:gd name="connsiteX64" fmla="*/ 2083242 w 6318157"/>
                <a:gd name="connsiteY64" fmla="*/ 5080883 h 5303520"/>
                <a:gd name="connsiteX65" fmla="*/ 2011680 w 6318157"/>
                <a:gd name="connsiteY65" fmla="*/ 5033175 h 5303520"/>
                <a:gd name="connsiteX66" fmla="*/ 1932167 w 6318157"/>
                <a:gd name="connsiteY66" fmla="*/ 4937760 h 5303520"/>
                <a:gd name="connsiteX67" fmla="*/ 1884459 w 6318157"/>
                <a:gd name="connsiteY67" fmla="*/ 4834393 h 5303520"/>
                <a:gd name="connsiteX68" fmla="*/ 1940118 w 6318157"/>
                <a:gd name="connsiteY68" fmla="*/ 4770782 h 5303520"/>
                <a:gd name="connsiteX69" fmla="*/ 2226365 w 6318157"/>
                <a:gd name="connsiteY69" fmla="*/ 4683318 h 5303520"/>
                <a:gd name="connsiteX70" fmla="*/ 2313829 w 6318157"/>
                <a:gd name="connsiteY70" fmla="*/ 4707172 h 5303520"/>
                <a:gd name="connsiteX71" fmla="*/ 2449002 w 6318157"/>
                <a:gd name="connsiteY71" fmla="*/ 4731026 h 5303520"/>
                <a:gd name="connsiteX72" fmla="*/ 2504661 w 6318157"/>
                <a:gd name="connsiteY72" fmla="*/ 4826441 h 5303520"/>
                <a:gd name="connsiteX73" fmla="*/ 2584174 w 6318157"/>
                <a:gd name="connsiteY73" fmla="*/ 4818490 h 5303520"/>
                <a:gd name="connsiteX74" fmla="*/ 2798859 w 6318157"/>
                <a:gd name="connsiteY74" fmla="*/ 4818490 h 5303520"/>
                <a:gd name="connsiteX75" fmla="*/ 2934031 w 6318157"/>
                <a:gd name="connsiteY75" fmla="*/ 4945711 h 5303520"/>
                <a:gd name="connsiteX76" fmla="*/ 2910177 w 6318157"/>
                <a:gd name="connsiteY76" fmla="*/ 5136542 h 5303520"/>
                <a:gd name="connsiteX77" fmla="*/ 2981739 w 6318157"/>
                <a:gd name="connsiteY77" fmla="*/ 5080883 h 5303520"/>
                <a:gd name="connsiteX78" fmla="*/ 3101009 w 6318157"/>
                <a:gd name="connsiteY78" fmla="*/ 5144494 h 5303520"/>
                <a:gd name="connsiteX79" fmla="*/ 3164619 w 6318157"/>
                <a:gd name="connsiteY79" fmla="*/ 4842344 h 5303520"/>
                <a:gd name="connsiteX80" fmla="*/ 3116911 w 6318157"/>
                <a:gd name="connsiteY80" fmla="*/ 4476584 h 5303520"/>
                <a:gd name="connsiteX81" fmla="*/ 3156668 w 6318157"/>
                <a:gd name="connsiteY81" fmla="*/ 4365266 h 5303520"/>
                <a:gd name="connsiteX82" fmla="*/ 3323645 w 6318157"/>
                <a:gd name="connsiteY82" fmla="*/ 4301655 h 5303520"/>
                <a:gd name="connsiteX83" fmla="*/ 3482671 w 6318157"/>
                <a:gd name="connsiteY83" fmla="*/ 4253947 h 5303520"/>
                <a:gd name="connsiteX84" fmla="*/ 3570136 w 6318157"/>
                <a:gd name="connsiteY84" fmla="*/ 4333461 h 5303520"/>
                <a:gd name="connsiteX85" fmla="*/ 3530379 w 6318157"/>
                <a:gd name="connsiteY85" fmla="*/ 4444779 h 5303520"/>
                <a:gd name="connsiteX86" fmla="*/ 3546282 w 6318157"/>
                <a:gd name="connsiteY86" fmla="*/ 4548146 h 5303520"/>
                <a:gd name="connsiteX87" fmla="*/ 3609892 w 6318157"/>
                <a:gd name="connsiteY87" fmla="*/ 4603805 h 5303520"/>
                <a:gd name="connsiteX88" fmla="*/ 3673503 w 6318157"/>
                <a:gd name="connsiteY88" fmla="*/ 4611756 h 5303520"/>
                <a:gd name="connsiteX89" fmla="*/ 3745064 w 6318157"/>
                <a:gd name="connsiteY89" fmla="*/ 4746928 h 5303520"/>
                <a:gd name="connsiteX90" fmla="*/ 4071068 w 6318157"/>
                <a:gd name="connsiteY90" fmla="*/ 4691269 h 5303520"/>
                <a:gd name="connsiteX91" fmla="*/ 4397071 w 6318157"/>
                <a:gd name="connsiteY91" fmla="*/ 4659464 h 5303520"/>
                <a:gd name="connsiteX92" fmla="*/ 4436828 w 6318157"/>
                <a:gd name="connsiteY92" fmla="*/ 4762831 h 5303520"/>
                <a:gd name="connsiteX93" fmla="*/ 4500438 w 6318157"/>
                <a:gd name="connsiteY93" fmla="*/ 4731026 h 5303520"/>
                <a:gd name="connsiteX94" fmla="*/ 4595854 w 6318157"/>
                <a:gd name="connsiteY94" fmla="*/ 4659464 h 5303520"/>
                <a:gd name="connsiteX95" fmla="*/ 4659464 w 6318157"/>
                <a:gd name="connsiteY95" fmla="*/ 4500438 h 5303520"/>
                <a:gd name="connsiteX96" fmla="*/ 4683318 w 6318157"/>
                <a:gd name="connsiteY96" fmla="*/ 4277801 h 5303520"/>
                <a:gd name="connsiteX97" fmla="*/ 4516341 w 6318157"/>
                <a:gd name="connsiteY97" fmla="*/ 4222142 h 5303520"/>
                <a:gd name="connsiteX98" fmla="*/ 4548146 w 6318157"/>
                <a:gd name="connsiteY98" fmla="*/ 4047214 h 5303520"/>
                <a:gd name="connsiteX99" fmla="*/ 4619708 w 6318157"/>
                <a:gd name="connsiteY99" fmla="*/ 3991554 h 5303520"/>
                <a:gd name="connsiteX100" fmla="*/ 4738977 w 6318157"/>
                <a:gd name="connsiteY100" fmla="*/ 3856382 h 5303520"/>
                <a:gd name="connsiteX101" fmla="*/ 4826442 w 6318157"/>
                <a:gd name="connsiteY101" fmla="*/ 3737113 h 5303520"/>
                <a:gd name="connsiteX102" fmla="*/ 4929809 w 6318157"/>
                <a:gd name="connsiteY102" fmla="*/ 3824577 h 5303520"/>
                <a:gd name="connsiteX103" fmla="*/ 4921857 w 6318157"/>
                <a:gd name="connsiteY103" fmla="*/ 3991554 h 5303520"/>
                <a:gd name="connsiteX104" fmla="*/ 4977516 w 6318157"/>
                <a:gd name="connsiteY104" fmla="*/ 4015408 h 5303520"/>
                <a:gd name="connsiteX105" fmla="*/ 5025224 w 6318157"/>
                <a:gd name="connsiteY105" fmla="*/ 3919993 h 5303520"/>
                <a:gd name="connsiteX106" fmla="*/ 5072932 w 6318157"/>
                <a:gd name="connsiteY106" fmla="*/ 3919993 h 5303520"/>
                <a:gd name="connsiteX107" fmla="*/ 5144494 w 6318157"/>
                <a:gd name="connsiteY107" fmla="*/ 3816626 h 5303520"/>
                <a:gd name="connsiteX108" fmla="*/ 5160396 w 6318157"/>
                <a:gd name="connsiteY108" fmla="*/ 3745064 h 5303520"/>
                <a:gd name="connsiteX109" fmla="*/ 5390984 w 6318157"/>
                <a:gd name="connsiteY109" fmla="*/ 3697356 h 5303520"/>
                <a:gd name="connsiteX110" fmla="*/ 5486400 w 6318157"/>
                <a:gd name="connsiteY110" fmla="*/ 3593989 h 5303520"/>
                <a:gd name="connsiteX111" fmla="*/ 5390984 w 6318157"/>
                <a:gd name="connsiteY111" fmla="*/ 3530379 h 5303520"/>
                <a:gd name="connsiteX112" fmla="*/ 5343276 w 6318157"/>
                <a:gd name="connsiteY112" fmla="*/ 3291840 h 5303520"/>
                <a:gd name="connsiteX113" fmla="*/ 5478449 w 6318157"/>
                <a:gd name="connsiteY113" fmla="*/ 3021495 h 5303520"/>
                <a:gd name="connsiteX114" fmla="*/ 5820355 w 6318157"/>
                <a:gd name="connsiteY114" fmla="*/ 2949934 h 5303520"/>
                <a:gd name="connsiteX115" fmla="*/ 6020959 w 6318157"/>
                <a:gd name="connsiteY115" fmla="*/ 2817743 h 5303520"/>
                <a:gd name="connsiteX116" fmla="*/ 6058811 w 6318157"/>
                <a:gd name="connsiteY116" fmla="*/ 2840189 h 5303520"/>
                <a:gd name="connsiteX117" fmla="*/ 6114056 w 6318157"/>
                <a:gd name="connsiteY117" fmla="*/ 2819234 h 5303520"/>
                <a:gd name="connsiteX118" fmla="*/ 6152156 w 6318157"/>
                <a:gd name="connsiteY118" fmla="*/ 2849714 h 5303520"/>
                <a:gd name="connsiteX119" fmla="*/ 6260741 w 6318157"/>
                <a:gd name="connsiteY119" fmla="*/ 2828759 h 5303520"/>
                <a:gd name="connsiteX120" fmla="*/ 6292298 w 6318157"/>
                <a:gd name="connsiteY120" fmla="*/ 2839444 h 5303520"/>
                <a:gd name="connsiteX121" fmla="*/ 6304556 w 6318157"/>
                <a:gd name="connsiteY121" fmla="*/ 2798279 h 5303520"/>
                <a:gd name="connsiteX122" fmla="*/ 6306461 w 6318157"/>
                <a:gd name="connsiteY122" fmla="*/ 2769704 h 5303520"/>
                <a:gd name="connsiteX123" fmla="*/ 6317891 w 6318157"/>
                <a:gd name="connsiteY123" fmla="*/ 2758274 h 5303520"/>
                <a:gd name="connsiteX124" fmla="*/ 6268361 w 6318157"/>
                <a:gd name="connsiteY124" fmla="*/ 2735414 h 5303520"/>
                <a:gd name="connsiteX125" fmla="*/ 6220736 w 6318157"/>
                <a:gd name="connsiteY125" fmla="*/ 2503749 h 5303520"/>
                <a:gd name="connsiteX126" fmla="*/ 6169301 w 6318157"/>
                <a:gd name="connsiteY126" fmla="*/ 2529968 h 5303520"/>
                <a:gd name="connsiteX127" fmla="*/ 6119771 w 6318157"/>
                <a:gd name="connsiteY127" fmla="*/ 2493479 h 5303520"/>
                <a:gd name="connsiteX128" fmla="*/ 6051191 w 6318157"/>
                <a:gd name="connsiteY128" fmla="*/ 2478533 h 5303520"/>
                <a:gd name="connsiteX129" fmla="*/ 6053096 w 6318157"/>
                <a:gd name="connsiteY129" fmla="*/ 2394713 h 5303520"/>
                <a:gd name="connsiteX130" fmla="*/ 6027337 w 6318157"/>
                <a:gd name="connsiteY130" fmla="*/ 2429537 h 5303520"/>
                <a:gd name="connsiteX131" fmla="*/ 5994041 w 6318157"/>
                <a:gd name="connsiteY131" fmla="*/ 2371853 h 5303520"/>
                <a:gd name="connsiteX132" fmla="*/ 5976896 w 6318157"/>
                <a:gd name="connsiteY132" fmla="*/ 2232788 h 5303520"/>
                <a:gd name="connsiteX133" fmla="*/ 5915936 w 6318157"/>
                <a:gd name="connsiteY133" fmla="*/ 2234693 h 5303520"/>
                <a:gd name="connsiteX134" fmla="*/ 5892910 w 6318157"/>
                <a:gd name="connsiteY134" fmla="*/ 2169877 h 5303520"/>
                <a:gd name="connsiteX135" fmla="*/ 5813066 w 6318157"/>
                <a:gd name="connsiteY135" fmla="*/ 2200403 h 5303520"/>
                <a:gd name="connsiteX136" fmla="*/ 5752106 w 6318157"/>
                <a:gd name="connsiteY136" fmla="*/ 2166113 h 5303520"/>
                <a:gd name="connsiteX137" fmla="*/ 5719721 w 6318157"/>
                <a:gd name="connsiteY137" fmla="*/ 2187068 h 5303520"/>
                <a:gd name="connsiteX138" fmla="*/ 5653046 w 6318157"/>
                <a:gd name="connsiteY138" fmla="*/ 2169923 h 5303520"/>
                <a:gd name="connsiteX139" fmla="*/ 5677231 w 6318157"/>
                <a:gd name="connsiteY139" fmla="*/ 2146852 h 5303520"/>
                <a:gd name="connsiteX140" fmla="*/ 5628281 w 6318157"/>
                <a:gd name="connsiteY140" fmla="*/ 2105153 h 5303520"/>
                <a:gd name="connsiteX141" fmla="*/ 5488388 w 6318157"/>
                <a:gd name="connsiteY141" fmla="*/ 2108421 h 5303520"/>
                <a:gd name="connsiteX142" fmla="*/ 5453021 w 6318157"/>
                <a:gd name="connsiteY142" fmla="*/ 2187068 h 5303520"/>
                <a:gd name="connsiteX143" fmla="*/ 5472071 w 6318157"/>
                <a:gd name="connsiteY143" fmla="*/ 2234693 h 5303520"/>
                <a:gd name="connsiteX144" fmla="*/ 5422541 w 6318157"/>
                <a:gd name="connsiteY144" fmla="*/ 2248028 h 5303520"/>
                <a:gd name="connsiteX145" fmla="*/ 5451116 w 6318157"/>
                <a:gd name="connsiteY145" fmla="*/ 2293748 h 5303520"/>
                <a:gd name="connsiteX146" fmla="*/ 5516631 w 6318157"/>
                <a:gd name="connsiteY146" fmla="*/ 2288402 h 5303520"/>
                <a:gd name="connsiteX147" fmla="*/ 5523506 w 6318157"/>
                <a:gd name="connsiteY147" fmla="*/ 2339468 h 5303520"/>
                <a:gd name="connsiteX148" fmla="*/ 5399681 w 6318157"/>
                <a:gd name="connsiteY148" fmla="*/ 2505203 h 5303520"/>
                <a:gd name="connsiteX149" fmla="*/ 5360918 w 6318157"/>
                <a:gd name="connsiteY149" fmla="*/ 2654079 h 5303520"/>
                <a:gd name="connsiteX150" fmla="*/ 5346341 w 6318157"/>
                <a:gd name="connsiteY150" fmla="*/ 2575688 h 5303520"/>
                <a:gd name="connsiteX151" fmla="*/ 5304431 w 6318157"/>
                <a:gd name="connsiteY151" fmla="*/ 2575688 h 5303520"/>
                <a:gd name="connsiteX152" fmla="*/ 5273951 w 6318157"/>
                <a:gd name="connsiteY152" fmla="*/ 2518538 h 5303520"/>
                <a:gd name="connsiteX153" fmla="*/ 5203714 w 6318157"/>
                <a:gd name="connsiteY153" fmla="*/ 2560982 h 5303520"/>
                <a:gd name="connsiteX154" fmla="*/ 5070116 w 6318157"/>
                <a:gd name="connsiteY154" fmla="*/ 2501393 h 5303520"/>
                <a:gd name="connsiteX155" fmla="*/ 4991763 w 6318157"/>
                <a:gd name="connsiteY155" fmla="*/ 2533567 h 5303520"/>
                <a:gd name="connsiteX156" fmla="*/ 4904381 w 6318157"/>
                <a:gd name="connsiteY156" fmla="*/ 2524253 h 5303520"/>
                <a:gd name="connsiteX157" fmla="*/ 4875806 w 6318157"/>
                <a:gd name="connsiteY157" fmla="*/ 2455673 h 5303520"/>
                <a:gd name="connsiteX158" fmla="*/ 4803416 w 6318157"/>
                <a:gd name="connsiteY158" fmla="*/ 2444243 h 5303520"/>
                <a:gd name="connsiteX159" fmla="*/ 4822466 w 6318157"/>
                <a:gd name="connsiteY159" fmla="*/ 2369948 h 5303520"/>
                <a:gd name="connsiteX160" fmla="*/ 4731026 w 6318157"/>
                <a:gd name="connsiteY160" fmla="*/ 2301368 h 5303520"/>
                <a:gd name="connsiteX161" fmla="*/ 4699221 w 6318157"/>
                <a:gd name="connsiteY161" fmla="*/ 2324348 h 5303520"/>
                <a:gd name="connsiteX162" fmla="*/ 4637681 w 6318157"/>
                <a:gd name="connsiteY162" fmla="*/ 2288033 h 5303520"/>
                <a:gd name="connsiteX163" fmla="*/ 4660541 w 6318157"/>
                <a:gd name="connsiteY163" fmla="*/ 2213738 h 5303520"/>
                <a:gd name="connsiteX164" fmla="*/ 4433846 w 6318157"/>
                <a:gd name="connsiteY164" fmla="*/ 2230883 h 5303520"/>
                <a:gd name="connsiteX165" fmla="*/ 4373134 w 6318157"/>
                <a:gd name="connsiteY165" fmla="*/ 2212036 h 5303520"/>
                <a:gd name="connsiteX166" fmla="*/ 4323356 w 6318157"/>
                <a:gd name="connsiteY166" fmla="*/ 2248028 h 5303520"/>
                <a:gd name="connsiteX167" fmla="*/ 4273826 w 6318157"/>
                <a:gd name="connsiteY167" fmla="*/ 2168018 h 5303520"/>
                <a:gd name="connsiteX168" fmla="*/ 4201436 w 6318157"/>
                <a:gd name="connsiteY168" fmla="*/ 2152778 h 5303520"/>
                <a:gd name="connsiteX169" fmla="*/ 4178576 w 6318157"/>
                <a:gd name="connsiteY169" fmla="*/ 2070863 h 5303520"/>
                <a:gd name="connsiteX170" fmla="*/ 4087136 w 6318157"/>
                <a:gd name="connsiteY170" fmla="*/ 1998473 h 5303520"/>
                <a:gd name="connsiteX171" fmla="*/ 4016651 w 6318157"/>
                <a:gd name="connsiteY171" fmla="*/ 2011808 h 5303520"/>
                <a:gd name="connsiteX172" fmla="*/ 3909971 w 6318157"/>
                <a:gd name="connsiteY172" fmla="*/ 1973708 h 5303520"/>
                <a:gd name="connsiteX173" fmla="*/ 3843296 w 6318157"/>
                <a:gd name="connsiteY173" fmla="*/ 2013713 h 5303520"/>
                <a:gd name="connsiteX174" fmla="*/ 3788051 w 6318157"/>
                <a:gd name="connsiteY174" fmla="*/ 1994663 h 5303520"/>
                <a:gd name="connsiteX175" fmla="*/ 3742331 w 6318157"/>
                <a:gd name="connsiteY175" fmla="*/ 2006093 h 5303520"/>
                <a:gd name="connsiteX176" fmla="*/ 3671018 w 6318157"/>
                <a:gd name="connsiteY176" fmla="*/ 2001244 h 5303520"/>
                <a:gd name="connsiteX177" fmla="*/ 3660416 w 6318157"/>
                <a:gd name="connsiteY177" fmla="*/ 1937513 h 5303520"/>
                <a:gd name="connsiteX178" fmla="*/ 3643271 w 6318157"/>
                <a:gd name="connsiteY178" fmla="*/ 1865123 h 5303520"/>
                <a:gd name="connsiteX179" fmla="*/ 3690896 w 6318157"/>
                <a:gd name="connsiteY179" fmla="*/ 1832738 h 5303520"/>
                <a:gd name="connsiteX180" fmla="*/ 3702326 w 6318157"/>
                <a:gd name="connsiteY180" fmla="*/ 1771778 h 5303520"/>
                <a:gd name="connsiteX181" fmla="*/ 3679466 w 6318157"/>
                <a:gd name="connsiteY181" fmla="*/ 1748918 h 5303520"/>
                <a:gd name="connsiteX182" fmla="*/ 3595977 w 6318157"/>
                <a:gd name="connsiteY182" fmla="*/ 1607240 h 5303520"/>
                <a:gd name="connsiteX183" fmla="*/ 3434052 w 6318157"/>
                <a:gd name="connsiteY183" fmla="*/ 1578085 h 5303520"/>
                <a:gd name="connsiteX184" fmla="*/ 3593989 w 6318157"/>
                <a:gd name="connsiteY184" fmla="*/ 1343770 h 5303520"/>
                <a:gd name="connsiteX185" fmla="*/ 3601941 w 6318157"/>
                <a:gd name="connsiteY185" fmla="*/ 1097280 h 5303520"/>
                <a:gd name="connsiteX186" fmla="*/ 3148716 w 6318157"/>
                <a:gd name="connsiteY186" fmla="*/ 906448 h 5303520"/>
                <a:gd name="connsiteX187" fmla="*/ 2806810 w 6318157"/>
                <a:gd name="connsiteY187" fmla="*/ 834887 h 5303520"/>
                <a:gd name="connsiteX188" fmla="*/ 2600076 w 6318157"/>
                <a:gd name="connsiteY188" fmla="*/ 811033 h 5303520"/>
                <a:gd name="connsiteX189" fmla="*/ 2544417 w 6318157"/>
                <a:gd name="connsiteY189" fmla="*/ 580445 h 5303520"/>
                <a:gd name="connsiteX190" fmla="*/ 2464904 w 6318157"/>
                <a:gd name="connsiteY190" fmla="*/ 357808 h 5303520"/>
                <a:gd name="connsiteX191" fmla="*/ 2417196 w 6318157"/>
                <a:gd name="connsiteY191" fmla="*/ 230587 h 5303520"/>
                <a:gd name="connsiteX192" fmla="*/ 2496709 w 6318157"/>
                <a:gd name="connsiteY192" fmla="*/ 135172 h 5303520"/>
                <a:gd name="connsiteX0" fmla="*/ 2496709 w 6318157"/>
                <a:gd name="connsiteY0" fmla="*/ 135172 h 5303520"/>
                <a:gd name="connsiteX1" fmla="*/ 2393343 w 6318157"/>
                <a:gd name="connsiteY1" fmla="*/ 71561 h 5303520"/>
                <a:gd name="connsiteX2" fmla="*/ 2210463 w 6318157"/>
                <a:gd name="connsiteY2" fmla="*/ 79513 h 5303520"/>
                <a:gd name="connsiteX3" fmla="*/ 2059388 w 6318157"/>
                <a:gd name="connsiteY3" fmla="*/ 0 h 5303520"/>
                <a:gd name="connsiteX4" fmla="*/ 1908313 w 6318157"/>
                <a:gd name="connsiteY4" fmla="*/ 103367 h 5303520"/>
                <a:gd name="connsiteX5" fmla="*/ 1884459 w 6318157"/>
                <a:gd name="connsiteY5" fmla="*/ 310101 h 5303520"/>
                <a:gd name="connsiteX6" fmla="*/ 1773141 w 6318157"/>
                <a:gd name="connsiteY6" fmla="*/ 294198 h 5303520"/>
                <a:gd name="connsiteX7" fmla="*/ 1606163 w 6318157"/>
                <a:gd name="connsiteY7" fmla="*/ 318052 h 5303520"/>
                <a:gd name="connsiteX8" fmla="*/ 1391478 w 6318157"/>
                <a:gd name="connsiteY8" fmla="*/ 190831 h 5303520"/>
                <a:gd name="connsiteX9" fmla="*/ 1256306 w 6318157"/>
                <a:gd name="connsiteY9" fmla="*/ 190831 h 5303520"/>
                <a:gd name="connsiteX10" fmla="*/ 1208598 w 6318157"/>
                <a:gd name="connsiteY10" fmla="*/ 381662 h 5303520"/>
                <a:gd name="connsiteX11" fmla="*/ 1041621 w 6318157"/>
                <a:gd name="connsiteY11" fmla="*/ 548640 h 5303520"/>
                <a:gd name="connsiteX12" fmla="*/ 930303 w 6318157"/>
                <a:gd name="connsiteY12" fmla="*/ 628153 h 5303520"/>
                <a:gd name="connsiteX13" fmla="*/ 842838 w 6318157"/>
                <a:gd name="connsiteY13" fmla="*/ 572494 h 5303520"/>
                <a:gd name="connsiteX14" fmla="*/ 747423 w 6318157"/>
                <a:gd name="connsiteY14" fmla="*/ 755374 h 5303520"/>
                <a:gd name="connsiteX15" fmla="*/ 222636 w 6318157"/>
                <a:gd name="connsiteY15" fmla="*/ 930302 h 5303520"/>
                <a:gd name="connsiteX16" fmla="*/ 254442 w 6318157"/>
                <a:gd name="connsiteY16" fmla="*/ 1073426 h 5303520"/>
                <a:gd name="connsiteX17" fmla="*/ 302149 w 6318157"/>
                <a:gd name="connsiteY17" fmla="*/ 1256306 h 5303520"/>
                <a:gd name="connsiteX18" fmla="*/ 341906 w 6318157"/>
                <a:gd name="connsiteY18" fmla="*/ 1288111 h 5303520"/>
                <a:gd name="connsiteX19" fmla="*/ 508883 w 6318157"/>
                <a:gd name="connsiteY19" fmla="*/ 1319916 h 5303520"/>
                <a:gd name="connsiteX20" fmla="*/ 532737 w 6318157"/>
                <a:gd name="connsiteY20" fmla="*/ 1542553 h 5303520"/>
                <a:gd name="connsiteX21" fmla="*/ 930303 w 6318157"/>
                <a:gd name="connsiteY21" fmla="*/ 1717481 h 5303520"/>
                <a:gd name="connsiteX22" fmla="*/ 818984 w 6318157"/>
                <a:gd name="connsiteY22" fmla="*/ 1844702 h 5303520"/>
                <a:gd name="connsiteX23" fmla="*/ 644056 w 6318157"/>
                <a:gd name="connsiteY23" fmla="*/ 1828800 h 5303520"/>
                <a:gd name="connsiteX24" fmla="*/ 636104 w 6318157"/>
                <a:gd name="connsiteY24" fmla="*/ 2075290 h 5303520"/>
                <a:gd name="connsiteX25" fmla="*/ 755374 w 6318157"/>
                <a:gd name="connsiteY25" fmla="*/ 2178657 h 5303520"/>
                <a:gd name="connsiteX26" fmla="*/ 818984 w 6318157"/>
                <a:gd name="connsiteY26" fmla="*/ 2289975 h 5303520"/>
                <a:gd name="connsiteX27" fmla="*/ 818984 w 6318157"/>
                <a:gd name="connsiteY27" fmla="*/ 2329732 h 5303520"/>
                <a:gd name="connsiteX28" fmla="*/ 580445 w 6318157"/>
                <a:gd name="connsiteY28" fmla="*/ 2361537 h 5303520"/>
                <a:gd name="connsiteX29" fmla="*/ 485029 w 6318157"/>
                <a:gd name="connsiteY29" fmla="*/ 2393342 h 5303520"/>
                <a:gd name="connsiteX30" fmla="*/ 437322 w 6318157"/>
                <a:gd name="connsiteY30" fmla="*/ 2544417 h 5303520"/>
                <a:gd name="connsiteX31" fmla="*/ 238539 w 6318157"/>
                <a:gd name="connsiteY31" fmla="*/ 2615979 h 5303520"/>
                <a:gd name="connsiteX32" fmla="*/ 294198 w 6318157"/>
                <a:gd name="connsiteY32" fmla="*/ 2687541 h 5303520"/>
                <a:gd name="connsiteX33" fmla="*/ 405516 w 6318157"/>
                <a:gd name="connsiteY33" fmla="*/ 2727297 h 5303520"/>
                <a:gd name="connsiteX34" fmla="*/ 349857 w 6318157"/>
                <a:gd name="connsiteY34" fmla="*/ 2854518 h 5303520"/>
                <a:gd name="connsiteX35" fmla="*/ 206734 w 6318157"/>
                <a:gd name="connsiteY35" fmla="*/ 3021495 h 5303520"/>
                <a:gd name="connsiteX36" fmla="*/ 166977 w 6318157"/>
                <a:gd name="connsiteY36" fmla="*/ 3260034 h 5303520"/>
                <a:gd name="connsiteX37" fmla="*/ 103367 w 6318157"/>
                <a:gd name="connsiteY37" fmla="*/ 3450866 h 5303520"/>
                <a:gd name="connsiteX38" fmla="*/ 0 w 6318157"/>
                <a:gd name="connsiteY38" fmla="*/ 3570135 h 5303520"/>
                <a:gd name="connsiteX39" fmla="*/ 0 w 6318157"/>
                <a:gd name="connsiteY39" fmla="*/ 3649648 h 5303520"/>
                <a:gd name="connsiteX40" fmla="*/ 15903 w 6318157"/>
                <a:gd name="connsiteY40" fmla="*/ 3729161 h 5303520"/>
                <a:gd name="connsiteX41" fmla="*/ 127221 w 6318157"/>
                <a:gd name="connsiteY41" fmla="*/ 3745064 h 5303520"/>
                <a:gd name="connsiteX42" fmla="*/ 190831 w 6318157"/>
                <a:gd name="connsiteY42" fmla="*/ 3641697 h 5303520"/>
                <a:gd name="connsiteX43" fmla="*/ 326003 w 6318157"/>
                <a:gd name="connsiteY43" fmla="*/ 3586038 h 5303520"/>
                <a:gd name="connsiteX44" fmla="*/ 326003 w 6318157"/>
                <a:gd name="connsiteY44" fmla="*/ 3586038 h 5303520"/>
                <a:gd name="connsiteX45" fmla="*/ 445273 w 6318157"/>
                <a:gd name="connsiteY45" fmla="*/ 3705307 h 5303520"/>
                <a:gd name="connsiteX46" fmla="*/ 413468 w 6318157"/>
                <a:gd name="connsiteY46" fmla="*/ 3760967 h 5303520"/>
                <a:gd name="connsiteX47" fmla="*/ 357809 w 6318157"/>
                <a:gd name="connsiteY47" fmla="*/ 4174434 h 5303520"/>
                <a:gd name="connsiteX48" fmla="*/ 556591 w 6318157"/>
                <a:gd name="connsiteY48" fmla="*/ 3991554 h 5303520"/>
                <a:gd name="connsiteX49" fmla="*/ 620202 w 6318157"/>
                <a:gd name="connsiteY49" fmla="*/ 4023360 h 5303520"/>
                <a:gd name="connsiteX50" fmla="*/ 723569 w 6318157"/>
                <a:gd name="connsiteY50" fmla="*/ 4039262 h 5303520"/>
                <a:gd name="connsiteX51" fmla="*/ 795130 w 6318157"/>
                <a:gd name="connsiteY51" fmla="*/ 4150581 h 5303520"/>
                <a:gd name="connsiteX52" fmla="*/ 1025718 w 6318157"/>
                <a:gd name="connsiteY52" fmla="*/ 4253947 h 5303520"/>
                <a:gd name="connsiteX53" fmla="*/ 1176793 w 6318157"/>
                <a:gd name="connsiteY53" fmla="*/ 4500438 h 5303520"/>
                <a:gd name="connsiteX54" fmla="*/ 1144988 w 6318157"/>
                <a:gd name="connsiteY54" fmla="*/ 4595854 h 5303520"/>
                <a:gd name="connsiteX55" fmla="*/ 1614115 w 6318157"/>
                <a:gd name="connsiteY55" fmla="*/ 4842344 h 5303520"/>
                <a:gd name="connsiteX56" fmla="*/ 1614115 w 6318157"/>
                <a:gd name="connsiteY56" fmla="*/ 4993419 h 5303520"/>
                <a:gd name="connsiteX57" fmla="*/ 1614115 w 6318157"/>
                <a:gd name="connsiteY57" fmla="*/ 5128591 h 5303520"/>
                <a:gd name="connsiteX58" fmla="*/ 1653871 w 6318157"/>
                <a:gd name="connsiteY58" fmla="*/ 5255812 h 5303520"/>
                <a:gd name="connsiteX59" fmla="*/ 1844703 w 6318157"/>
                <a:gd name="connsiteY59" fmla="*/ 5303520 h 5303520"/>
                <a:gd name="connsiteX60" fmla="*/ 1844703 w 6318157"/>
                <a:gd name="connsiteY60" fmla="*/ 5303520 h 5303520"/>
                <a:gd name="connsiteX61" fmla="*/ 1971923 w 6318157"/>
                <a:gd name="connsiteY61" fmla="*/ 5247861 h 5303520"/>
                <a:gd name="connsiteX62" fmla="*/ 2115047 w 6318157"/>
                <a:gd name="connsiteY62" fmla="*/ 5239909 h 5303520"/>
                <a:gd name="connsiteX63" fmla="*/ 2170706 w 6318157"/>
                <a:gd name="connsiteY63" fmla="*/ 5144494 h 5303520"/>
                <a:gd name="connsiteX64" fmla="*/ 2083242 w 6318157"/>
                <a:gd name="connsiteY64" fmla="*/ 5080883 h 5303520"/>
                <a:gd name="connsiteX65" fmla="*/ 2011680 w 6318157"/>
                <a:gd name="connsiteY65" fmla="*/ 5033175 h 5303520"/>
                <a:gd name="connsiteX66" fmla="*/ 1932167 w 6318157"/>
                <a:gd name="connsiteY66" fmla="*/ 4937760 h 5303520"/>
                <a:gd name="connsiteX67" fmla="*/ 1884459 w 6318157"/>
                <a:gd name="connsiteY67" fmla="*/ 4834393 h 5303520"/>
                <a:gd name="connsiteX68" fmla="*/ 1940118 w 6318157"/>
                <a:gd name="connsiteY68" fmla="*/ 4770782 h 5303520"/>
                <a:gd name="connsiteX69" fmla="*/ 2226365 w 6318157"/>
                <a:gd name="connsiteY69" fmla="*/ 4683318 h 5303520"/>
                <a:gd name="connsiteX70" fmla="*/ 2313829 w 6318157"/>
                <a:gd name="connsiteY70" fmla="*/ 4707172 h 5303520"/>
                <a:gd name="connsiteX71" fmla="*/ 2449002 w 6318157"/>
                <a:gd name="connsiteY71" fmla="*/ 4731026 h 5303520"/>
                <a:gd name="connsiteX72" fmla="*/ 2504661 w 6318157"/>
                <a:gd name="connsiteY72" fmla="*/ 4826441 h 5303520"/>
                <a:gd name="connsiteX73" fmla="*/ 2584174 w 6318157"/>
                <a:gd name="connsiteY73" fmla="*/ 4818490 h 5303520"/>
                <a:gd name="connsiteX74" fmla="*/ 2798859 w 6318157"/>
                <a:gd name="connsiteY74" fmla="*/ 4818490 h 5303520"/>
                <a:gd name="connsiteX75" fmla="*/ 2934031 w 6318157"/>
                <a:gd name="connsiteY75" fmla="*/ 4945711 h 5303520"/>
                <a:gd name="connsiteX76" fmla="*/ 2910177 w 6318157"/>
                <a:gd name="connsiteY76" fmla="*/ 5136542 h 5303520"/>
                <a:gd name="connsiteX77" fmla="*/ 2981739 w 6318157"/>
                <a:gd name="connsiteY77" fmla="*/ 5080883 h 5303520"/>
                <a:gd name="connsiteX78" fmla="*/ 3101009 w 6318157"/>
                <a:gd name="connsiteY78" fmla="*/ 5144494 h 5303520"/>
                <a:gd name="connsiteX79" fmla="*/ 3164619 w 6318157"/>
                <a:gd name="connsiteY79" fmla="*/ 4842344 h 5303520"/>
                <a:gd name="connsiteX80" fmla="*/ 3116911 w 6318157"/>
                <a:gd name="connsiteY80" fmla="*/ 4476584 h 5303520"/>
                <a:gd name="connsiteX81" fmla="*/ 3156668 w 6318157"/>
                <a:gd name="connsiteY81" fmla="*/ 4365266 h 5303520"/>
                <a:gd name="connsiteX82" fmla="*/ 3323645 w 6318157"/>
                <a:gd name="connsiteY82" fmla="*/ 4301655 h 5303520"/>
                <a:gd name="connsiteX83" fmla="*/ 3482671 w 6318157"/>
                <a:gd name="connsiteY83" fmla="*/ 4253947 h 5303520"/>
                <a:gd name="connsiteX84" fmla="*/ 3570136 w 6318157"/>
                <a:gd name="connsiteY84" fmla="*/ 4333461 h 5303520"/>
                <a:gd name="connsiteX85" fmla="*/ 3530379 w 6318157"/>
                <a:gd name="connsiteY85" fmla="*/ 4444779 h 5303520"/>
                <a:gd name="connsiteX86" fmla="*/ 3546282 w 6318157"/>
                <a:gd name="connsiteY86" fmla="*/ 4548146 h 5303520"/>
                <a:gd name="connsiteX87" fmla="*/ 3609892 w 6318157"/>
                <a:gd name="connsiteY87" fmla="*/ 4603805 h 5303520"/>
                <a:gd name="connsiteX88" fmla="*/ 3673503 w 6318157"/>
                <a:gd name="connsiteY88" fmla="*/ 4611756 h 5303520"/>
                <a:gd name="connsiteX89" fmla="*/ 3745064 w 6318157"/>
                <a:gd name="connsiteY89" fmla="*/ 4746928 h 5303520"/>
                <a:gd name="connsiteX90" fmla="*/ 4071068 w 6318157"/>
                <a:gd name="connsiteY90" fmla="*/ 4691269 h 5303520"/>
                <a:gd name="connsiteX91" fmla="*/ 4397071 w 6318157"/>
                <a:gd name="connsiteY91" fmla="*/ 4659464 h 5303520"/>
                <a:gd name="connsiteX92" fmla="*/ 4436828 w 6318157"/>
                <a:gd name="connsiteY92" fmla="*/ 4762831 h 5303520"/>
                <a:gd name="connsiteX93" fmla="*/ 4500438 w 6318157"/>
                <a:gd name="connsiteY93" fmla="*/ 4731026 h 5303520"/>
                <a:gd name="connsiteX94" fmla="*/ 4595854 w 6318157"/>
                <a:gd name="connsiteY94" fmla="*/ 4659464 h 5303520"/>
                <a:gd name="connsiteX95" fmla="*/ 4659464 w 6318157"/>
                <a:gd name="connsiteY95" fmla="*/ 4500438 h 5303520"/>
                <a:gd name="connsiteX96" fmla="*/ 4683318 w 6318157"/>
                <a:gd name="connsiteY96" fmla="*/ 4277801 h 5303520"/>
                <a:gd name="connsiteX97" fmla="*/ 4516341 w 6318157"/>
                <a:gd name="connsiteY97" fmla="*/ 4222142 h 5303520"/>
                <a:gd name="connsiteX98" fmla="*/ 4548146 w 6318157"/>
                <a:gd name="connsiteY98" fmla="*/ 4047214 h 5303520"/>
                <a:gd name="connsiteX99" fmla="*/ 4619708 w 6318157"/>
                <a:gd name="connsiteY99" fmla="*/ 3991554 h 5303520"/>
                <a:gd name="connsiteX100" fmla="*/ 4738977 w 6318157"/>
                <a:gd name="connsiteY100" fmla="*/ 3856382 h 5303520"/>
                <a:gd name="connsiteX101" fmla="*/ 4826442 w 6318157"/>
                <a:gd name="connsiteY101" fmla="*/ 3737113 h 5303520"/>
                <a:gd name="connsiteX102" fmla="*/ 4929809 w 6318157"/>
                <a:gd name="connsiteY102" fmla="*/ 3824577 h 5303520"/>
                <a:gd name="connsiteX103" fmla="*/ 4921857 w 6318157"/>
                <a:gd name="connsiteY103" fmla="*/ 3991554 h 5303520"/>
                <a:gd name="connsiteX104" fmla="*/ 4977516 w 6318157"/>
                <a:gd name="connsiteY104" fmla="*/ 4015408 h 5303520"/>
                <a:gd name="connsiteX105" fmla="*/ 5025224 w 6318157"/>
                <a:gd name="connsiteY105" fmla="*/ 3919993 h 5303520"/>
                <a:gd name="connsiteX106" fmla="*/ 5072932 w 6318157"/>
                <a:gd name="connsiteY106" fmla="*/ 3919993 h 5303520"/>
                <a:gd name="connsiteX107" fmla="*/ 5144494 w 6318157"/>
                <a:gd name="connsiteY107" fmla="*/ 3816626 h 5303520"/>
                <a:gd name="connsiteX108" fmla="*/ 5160396 w 6318157"/>
                <a:gd name="connsiteY108" fmla="*/ 3745064 h 5303520"/>
                <a:gd name="connsiteX109" fmla="*/ 5390984 w 6318157"/>
                <a:gd name="connsiteY109" fmla="*/ 3697356 h 5303520"/>
                <a:gd name="connsiteX110" fmla="*/ 5486400 w 6318157"/>
                <a:gd name="connsiteY110" fmla="*/ 3593989 h 5303520"/>
                <a:gd name="connsiteX111" fmla="*/ 5390984 w 6318157"/>
                <a:gd name="connsiteY111" fmla="*/ 3530379 h 5303520"/>
                <a:gd name="connsiteX112" fmla="*/ 5343276 w 6318157"/>
                <a:gd name="connsiteY112" fmla="*/ 3291840 h 5303520"/>
                <a:gd name="connsiteX113" fmla="*/ 5478449 w 6318157"/>
                <a:gd name="connsiteY113" fmla="*/ 3021495 h 5303520"/>
                <a:gd name="connsiteX114" fmla="*/ 5820355 w 6318157"/>
                <a:gd name="connsiteY114" fmla="*/ 2949934 h 5303520"/>
                <a:gd name="connsiteX115" fmla="*/ 6020959 w 6318157"/>
                <a:gd name="connsiteY115" fmla="*/ 2817743 h 5303520"/>
                <a:gd name="connsiteX116" fmla="*/ 6058811 w 6318157"/>
                <a:gd name="connsiteY116" fmla="*/ 2840189 h 5303520"/>
                <a:gd name="connsiteX117" fmla="*/ 6114056 w 6318157"/>
                <a:gd name="connsiteY117" fmla="*/ 2819234 h 5303520"/>
                <a:gd name="connsiteX118" fmla="*/ 6152156 w 6318157"/>
                <a:gd name="connsiteY118" fmla="*/ 2849714 h 5303520"/>
                <a:gd name="connsiteX119" fmla="*/ 6260741 w 6318157"/>
                <a:gd name="connsiteY119" fmla="*/ 2828759 h 5303520"/>
                <a:gd name="connsiteX120" fmla="*/ 6292298 w 6318157"/>
                <a:gd name="connsiteY120" fmla="*/ 2839444 h 5303520"/>
                <a:gd name="connsiteX121" fmla="*/ 6304556 w 6318157"/>
                <a:gd name="connsiteY121" fmla="*/ 2798279 h 5303520"/>
                <a:gd name="connsiteX122" fmla="*/ 6306461 w 6318157"/>
                <a:gd name="connsiteY122" fmla="*/ 2769704 h 5303520"/>
                <a:gd name="connsiteX123" fmla="*/ 6317891 w 6318157"/>
                <a:gd name="connsiteY123" fmla="*/ 2758274 h 5303520"/>
                <a:gd name="connsiteX124" fmla="*/ 6268361 w 6318157"/>
                <a:gd name="connsiteY124" fmla="*/ 2735414 h 5303520"/>
                <a:gd name="connsiteX125" fmla="*/ 6220736 w 6318157"/>
                <a:gd name="connsiteY125" fmla="*/ 2503749 h 5303520"/>
                <a:gd name="connsiteX126" fmla="*/ 6169301 w 6318157"/>
                <a:gd name="connsiteY126" fmla="*/ 2529968 h 5303520"/>
                <a:gd name="connsiteX127" fmla="*/ 6119771 w 6318157"/>
                <a:gd name="connsiteY127" fmla="*/ 2493479 h 5303520"/>
                <a:gd name="connsiteX128" fmla="*/ 6051191 w 6318157"/>
                <a:gd name="connsiteY128" fmla="*/ 2478533 h 5303520"/>
                <a:gd name="connsiteX129" fmla="*/ 6053096 w 6318157"/>
                <a:gd name="connsiteY129" fmla="*/ 2394713 h 5303520"/>
                <a:gd name="connsiteX130" fmla="*/ 6027337 w 6318157"/>
                <a:gd name="connsiteY130" fmla="*/ 2429537 h 5303520"/>
                <a:gd name="connsiteX131" fmla="*/ 5994041 w 6318157"/>
                <a:gd name="connsiteY131" fmla="*/ 2371853 h 5303520"/>
                <a:gd name="connsiteX132" fmla="*/ 5976896 w 6318157"/>
                <a:gd name="connsiteY132" fmla="*/ 2232788 h 5303520"/>
                <a:gd name="connsiteX133" fmla="*/ 5915936 w 6318157"/>
                <a:gd name="connsiteY133" fmla="*/ 2234693 h 5303520"/>
                <a:gd name="connsiteX134" fmla="*/ 5892910 w 6318157"/>
                <a:gd name="connsiteY134" fmla="*/ 2169877 h 5303520"/>
                <a:gd name="connsiteX135" fmla="*/ 5813066 w 6318157"/>
                <a:gd name="connsiteY135" fmla="*/ 2200403 h 5303520"/>
                <a:gd name="connsiteX136" fmla="*/ 5752106 w 6318157"/>
                <a:gd name="connsiteY136" fmla="*/ 2166113 h 5303520"/>
                <a:gd name="connsiteX137" fmla="*/ 5719721 w 6318157"/>
                <a:gd name="connsiteY137" fmla="*/ 2187068 h 5303520"/>
                <a:gd name="connsiteX138" fmla="*/ 5653046 w 6318157"/>
                <a:gd name="connsiteY138" fmla="*/ 2169923 h 5303520"/>
                <a:gd name="connsiteX139" fmla="*/ 5677231 w 6318157"/>
                <a:gd name="connsiteY139" fmla="*/ 2146852 h 5303520"/>
                <a:gd name="connsiteX140" fmla="*/ 5628281 w 6318157"/>
                <a:gd name="connsiteY140" fmla="*/ 2105153 h 5303520"/>
                <a:gd name="connsiteX141" fmla="*/ 5488388 w 6318157"/>
                <a:gd name="connsiteY141" fmla="*/ 2108421 h 5303520"/>
                <a:gd name="connsiteX142" fmla="*/ 5453021 w 6318157"/>
                <a:gd name="connsiteY142" fmla="*/ 2187068 h 5303520"/>
                <a:gd name="connsiteX143" fmla="*/ 5472071 w 6318157"/>
                <a:gd name="connsiteY143" fmla="*/ 2234693 h 5303520"/>
                <a:gd name="connsiteX144" fmla="*/ 5422541 w 6318157"/>
                <a:gd name="connsiteY144" fmla="*/ 2248028 h 5303520"/>
                <a:gd name="connsiteX145" fmla="*/ 5451116 w 6318157"/>
                <a:gd name="connsiteY145" fmla="*/ 2293748 h 5303520"/>
                <a:gd name="connsiteX146" fmla="*/ 5516631 w 6318157"/>
                <a:gd name="connsiteY146" fmla="*/ 2288402 h 5303520"/>
                <a:gd name="connsiteX147" fmla="*/ 5523506 w 6318157"/>
                <a:gd name="connsiteY147" fmla="*/ 2339468 h 5303520"/>
                <a:gd name="connsiteX148" fmla="*/ 5399681 w 6318157"/>
                <a:gd name="connsiteY148" fmla="*/ 2505203 h 5303520"/>
                <a:gd name="connsiteX149" fmla="*/ 5360918 w 6318157"/>
                <a:gd name="connsiteY149" fmla="*/ 2654079 h 5303520"/>
                <a:gd name="connsiteX150" fmla="*/ 5346341 w 6318157"/>
                <a:gd name="connsiteY150" fmla="*/ 2575688 h 5303520"/>
                <a:gd name="connsiteX151" fmla="*/ 5304431 w 6318157"/>
                <a:gd name="connsiteY151" fmla="*/ 2575688 h 5303520"/>
                <a:gd name="connsiteX152" fmla="*/ 5273951 w 6318157"/>
                <a:gd name="connsiteY152" fmla="*/ 2518538 h 5303520"/>
                <a:gd name="connsiteX153" fmla="*/ 5203714 w 6318157"/>
                <a:gd name="connsiteY153" fmla="*/ 2560982 h 5303520"/>
                <a:gd name="connsiteX154" fmla="*/ 5070116 w 6318157"/>
                <a:gd name="connsiteY154" fmla="*/ 2501393 h 5303520"/>
                <a:gd name="connsiteX155" fmla="*/ 4991763 w 6318157"/>
                <a:gd name="connsiteY155" fmla="*/ 2533567 h 5303520"/>
                <a:gd name="connsiteX156" fmla="*/ 4904381 w 6318157"/>
                <a:gd name="connsiteY156" fmla="*/ 2524253 h 5303520"/>
                <a:gd name="connsiteX157" fmla="*/ 4875806 w 6318157"/>
                <a:gd name="connsiteY157" fmla="*/ 2455673 h 5303520"/>
                <a:gd name="connsiteX158" fmla="*/ 4803416 w 6318157"/>
                <a:gd name="connsiteY158" fmla="*/ 2444243 h 5303520"/>
                <a:gd name="connsiteX159" fmla="*/ 4822466 w 6318157"/>
                <a:gd name="connsiteY159" fmla="*/ 2369948 h 5303520"/>
                <a:gd name="connsiteX160" fmla="*/ 4731026 w 6318157"/>
                <a:gd name="connsiteY160" fmla="*/ 2301368 h 5303520"/>
                <a:gd name="connsiteX161" fmla="*/ 4699221 w 6318157"/>
                <a:gd name="connsiteY161" fmla="*/ 2324348 h 5303520"/>
                <a:gd name="connsiteX162" fmla="*/ 4637681 w 6318157"/>
                <a:gd name="connsiteY162" fmla="*/ 2288033 h 5303520"/>
                <a:gd name="connsiteX163" fmla="*/ 4660541 w 6318157"/>
                <a:gd name="connsiteY163" fmla="*/ 2213738 h 5303520"/>
                <a:gd name="connsiteX164" fmla="*/ 4433846 w 6318157"/>
                <a:gd name="connsiteY164" fmla="*/ 2230883 h 5303520"/>
                <a:gd name="connsiteX165" fmla="*/ 4373134 w 6318157"/>
                <a:gd name="connsiteY165" fmla="*/ 2212036 h 5303520"/>
                <a:gd name="connsiteX166" fmla="*/ 4323356 w 6318157"/>
                <a:gd name="connsiteY166" fmla="*/ 2248028 h 5303520"/>
                <a:gd name="connsiteX167" fmla="*/ 4273826 w 6318157"/>
                <a:gd name="connsiteY167" fmla="*/ 2168018 h 5303520"/>
                <a:gd name="connsiteX168" fmla="*/ 4201436 w 6318157"/>
                <a:gd name="connsiteY168" fmla="*/ 2152778 h 5303520"/>
                <a:gd name="connsiteX169" fmla="*/ 4178576 w 6318157"/>
                <a:gd name="connsiteY169" fmla="*/ 2070863 h 5303520"/>
                <a:gd name="connsiteX170" fmla="*/ 4087136 w 6318157"/>
                <a:gd name="connsiteY170" fmla="*/ 1998473 h 5303520"/>
                <a:gd name="connsiteX171" fmla="*/ 4016651 w 6318157"/>
                <a:gd name="connsiteY171" fmla="*/ 2011808 h 5303520"/>
                <a:gd name="connsiteX172" fmla="*/ 3909971 w 6318157"/>
                <a:gd name="connsiteY172" fmla="*/ 1973708 h 5303520"/>
                <a:gd name="connsiteX173" fmla="*/ 3843296 w 6318157"/>
                <a:gd name="connsiteY173" fmla="*/ 2013713 h 5303520"/>
                <a:gd name="connsiteX174" fmla="*/ 3788051 w 6318157"/>
                <a:gd name="connsiteY174" fmla="*/ 1994663 h 5303520"/>
                <a:gd name="connsiteX175" fmla="*/ 3742331 w 6318157"/>
                <a:gd name="connsiteY175" fmla="*/ 2006093 h 5303520"/>
                <a:gd name="connsiteX176" fmla="*/ 3671018 w 6318157"/>
                <a:gd name="connsiteY176" fmla="*/ 2001244 h 5303520"/>
                <a:gd name="connsiteX177" fmla="*/ 3660416 w 6318157"/>
                <a:gd name="connsiteY177" fmla="*/ 1937513 h 5303520"/>
                <a:gd name="connsiteX178" fmla="*/ 3643271 w 6318157"/>
                <a:gd name="connsiteY178" fmla="*/ 1865123 h 5303520"/>
                <a:gd name="connsiteX179" fmla="*/ 3690896 w 6318157"/>
                <a:gd name="connsiteY179" fmla="*/ 1832738 h 5303520"/>
                <a:gd name="connsiteX180" fmla="*/ 3702326 w 6318157"/>
                <a:gd name="connsiteY180" fmla="*/ 1771778 h 5303520"/>
                <a:gd name="connsiteX181" fmla="*/ 3679466 w 6318157"/>
                <a:gd name="connsiteY181" fmla="*/ 1748918 h 5303520"/>
                <a:gd name="connsiteX182" fmla="*/ 3595977 w 6318157"/>
                <a:gd name="connsiteY182" fmla="*/ 1607240 h 5303520"/>
                <a:gd name="connsiteX183" fmla="*/ 3508016 w 6318157"/>
                <a:gd name="connsiteY183" fmla="*/ 1623188 h 5303520"/>
                <a:gd name="connsiteX184" fmla="*/ 3434052 w 6318157"/>
                <a:gd name="connsiteY184" fmla="*/ 1578085 h 5303520"/>
                <a:gd name="connsiteX185" fmla="*/ 3593989 w 6318157"/>
                <a:gd name="connsiteY185" fmla="*/ 1343770 h 5303520"/>
                <a:gd name="connsiteX186" fmla="*/ 3601941 w 6318157"/>
                <a:gd name="connsiteY186" fmla="*/ 1097280 h 5303520"/>
                <a:gd name="connsiteX187" fmla="*/ 3148716 w 6318157"/>
                <a:gd name="connsiteY187" fmla="*/ 906448 h 5303520"/>
                <a:gd name="connsiteX188" fmla="*/ 2806810 w 6318157"/>
                <a:gd name="connsiteY188" fmla="*/ 834887 h 5303520"/>
                <a:gd name="connsiteX189" fmla="*/ 2600076 w 6318157"/>
                <a:gd name="connsiteY189" fmla="*/ 811033 h 5303520"/>
                <a:gd name="connsiteX190" fmla="*/ 2544417 w 6318157"/>
                <a:gd name="connsiteY190" fmla="*/ 580445 h 5303520"/>
                <a:gd name="connsiteX191" fmla="*/ 2464904 w 6318157"/>
                <a:gd name="connsiteY191" fmla="*/ 357808 h 5303520"/>
                <a:gd name="connsiteX192" fmla="*/ 2417196 w 6318157"/>
                <a:gd name="connsiteY192" fmla="*/ 230587 h 5303520"/>
                <a:gd name="connsiteX193" fmla="*/ 2496709 w 6318157"/>
                <a:gd name="connsiteY193" fmla="*/ 135172 h 5303520"/>
                <a:gd name="connsiteX0" fmla="*/ 2496709 w 6318157"/>
                <a:gd name="connsiteY0" fmla="*/ 135172 h 5303520"/>
                <a:gd name="connsiteX1" fmla="*/ 2393343 w 6318157"/>
                <a:gd name="connsiteY1" fmla="*/ 71561 h 5303520"/>
                <a:gd name="connsiteX2" fmla="*/ 2210463 w 6318157"/>
                <a:gd name="connsiteY2" fmla="*/ 79513 h 5303520"/>
                <a:gd name="connsiteX3" fmla="*/ 2059388 w 6318157"/>
                <a:gd name="connsiteY3" fmla="*/ 0 h 5303520"/>
                <a:gd name="connsiteX4" fmla="*/ 1908313 w 6318157"/>
                <a:gd name="connsiteY4" fmla="*/ 103367 h 5303520"/>
                <a:gd name="connsiteX5" fmla="*/ 1884459 w 6318157"/>
                <a:gd name="connsiteY5" fmla="*/ 310101 h 5303520"/>
                <a:gd name="connsiteX6" fmla="*/ 1773141 w 6318157"/>
                <a:gd name="connsiteY6" fmla="*/ 294198 h 5303520"/>
                <a:gd name="connsiteX7" fmla="*/ 1606163 w 6318157"/>
                <a:gd name="connsiteY7" fmla="*/ 318052 h 5303520"/>
                <a:gd name="connsiteX8" fmla="*/ 1391478 w 6318157"/>
                <a:gd name="connsiteY8" fmla="*/ 190831 h 5303520"/>
                <a:gd name="connsiteX9" fmla="*/ 1256306 w 6318157"/>
                <a:gd name="connsiteY9" fmla="*/ 190831 h 5303520"/>
                <a:gd name="connsiteX10" fmla="*/ 1208598 w 6318157"/>
                <a:gd name="connsiteY10" fmla="*/ 381662 h 5303520"/>
                <a:gd name="connsiteX11" fmla="*/ 1041621 w 6318157"/>
                <a:gd name="connsiteY11" fmla="*/ 548640 h 5303520"/>
                <a:gd name="connsiteX12" fmla="*/ 930303 w 6318157"/>
                <a:gd name="connsiteY12" fmla="*/ 628153 h 5303520"/>
                <a:gd name="connsiteX13" fmla="*/ 842838 w 6318157"/>
                <a:gd name="connsiteY13" fmla="*/ 572494 h 5303520"/>
                <a:gd name="connsiteX14" fmla="*/ 747423 w 6318157"/>
                <a:gd name="connsiteY14" fmla="*/ 755374 h 5303520"/>
                <a:gd name="connsiteX15" fmla="*/ 222636 w 6318157"/>
                <a:gd name="connsiteY15" fmla="*/ 930302 h 5303520"/>
                <a:gd name="connsiteX16" fmla="*/ 254442 w 6318157"/>
                <a:gd name="connsiteY16" fmla="*/ 1073426 h 5303520"/>
                <a:gd name="connsiteX17" fmla="*/ 302149 w 6318157"/>
                <a:gd name="connsiteY17" fmla="*/ 1256306 h 5303520"/>
                <a:gd name="connsiteX18" fmla="*/ 341906 w 6318157"/>
                <a:gd name="connsiteY18" fmla="*/ 1288111 h 5303520"/>
                <a:gd name="connsiteX19" fmla="*/ 508883 w 6318157"/>
                <a:gd name="connsiteY19" fmla="*/ 1319916 h 5303520"/>
                <a:gd name="connsiteX20" fmla="*/ 532737 w 6318157"/>
                <a:gd name="connsiteY20" fmla="*/ 1542553 h 5303520"/>
                <a:gd name="connsiteX21" fmla="*/ 930303 w 6318157"/>
                <a:gd name="connsiteY21" fmla="*/ 1717481 h 5303520"/>
                <a:gd name="connsiteX22" fmla="*/ 818984 w 6318157"/>
                <a:gd name="connsiteY22" fmla="*/ 1844702 h 5303520"/>
                <a:gd name="connsiteX23" fmla="*/ 644056 w 6318157"/>
                <a:gd name="connsiteY23" fmla="*/ 1828800 h 5303520"/>
                <a:gd name="connsiteX24" fmla="*/ 636104 w 6318157"/>
                <a:gd name="connsiteY24" fmla="*/ 2075290 h 5303520"/>
                <a:gd name="connsiteX25" fmla="*/ 755374 w 6318157"/>
                <a:gd name="connsiteY25" fmla="*/ 2178657 h 5303520"/>
                <a:gd name="connsiteX26" fmla="*/ 818984 w 6318157"/>
                <a:gd name="connsiteY26" fmla="*/ 2289975 h 5303520"/>
                <a:gd name="connsiteX27" fmla="*/ 818984 w 6318157"/>
                <a:gd name="connsiteY27" fmla="*/ 2329732 h 5303520"/>
                <a:gd name="connsiteX28" fmla="*/ 580445 w 6318157"/>
                <a:gd name="connsiteY28" fmla="*/ 2361537 h 5303520"/>
                <a:gd name="connsiteX29" fmla="*/ 485029 w 6318157"/>
                <a:gd name="connsiteY29" fmla="*/ 2393342 h 5303520"/>
                <a:gd name="connsiteX30" fmla="*/ 437322 w 6318157"/>
                <a:gd name="connsiteY30" fmla="*/ 2544417 h 5303520"/>
                <a:gd name="connsiteX31" fmla="*/ 238539 w 6318157"/>
                <a:gd name="connsiteY31" fmla="*/ 2615979 h 5303520"/>
                <a:gd name="connsiteX32" fmla="*/ 294198 w 6318157"/>
                <a:gd name="connsiteY32" fmla="*/ 2687541 h 5303520"/>
                <a:gd name="connsiteX33" fmla="*/ 405516 w 6318157"/>
                <a:gd name="connsiteY33" fmla="*/ 2727297 h 5303520"/>
                <a:gd name="connsiteX34" fmla="*/ 349857 w 6318157"/>
                <a:gd name="connsiteY34" fmla="*/ 2854518 h 5303520"/>
                <a:gd name="connsiteX35" fmla="*/ 206734 w 6318157"/>
                <a:gd name="connsiteY35" fmla="*/ 3021495 h 5303520"/>
                <a:gd name="connsiteX36" fmla="*/ 166977 w 6318157"/>
                <a:gd name="connsiteY36" fmla="*/ 3260034 h 5303520"/>
                <a:gd name="connsiteX37" fmla="*/ 103367 w 6318157"/>
                <a:gd name="connsiteY37" fmla="*/ 3450866 h 5303520"/>
                <a:gd name="connsiteX38" fmla="*/ 0 w 6318157"/>
                <a:gd name="connsiteY38" fmla="*/ 3570135 h 5303520"/>
                <a:gd name="connsiteX39" fmla="*/ 0 w 6318157"/>
                <a:gd name="connsiteY39" fmla="*/ 3649648 h 5303520"/>
                <a:gd name="connsiteX40" fmla="*/ 15903 w 6318157"/>
                <a:gd name="connsiteY40" fmla="*/ 3729161 h 5303520"/>
                <a:gd name="connsiteX41" fmla="*/ 127221 w 6318157"/>
                <a:gd name="connsiteY41" fmla="*/ 3745064 h 5303520"/>
                <a:gd name="connsiteX42" fmla="*/ 190831 w 6318157"/>
                <a:gd name="connsiteY42" fmla="*/ 3641697 h 5303520"/>
                <a:gd name="connsiteX43" fmla="*/ 326003 w 6318157"/>
                <a:gd name="connsiteY43" fmla="*/ 3586038 h 5303520"/>
                <a:gd name="connsiteX44" fmla="*/ 326003 w 6318157"/>
                <a:gd name="connsiteY44" fmla="*/ 3586038 h 5303520"/>
                <a:gd name="connsiteX45" fmla="*/ 445273 w 6318157"/>
                <a:gd name="connsiteY45" fmla="*/ 3705307 h 5303520"/>
                <a:gd name="connsiteX46" fmla="*/ 413468 w 6318157"/>
                <a:gd name="connsiteY46" fmla="*/ 3760967 h 5303520"/>
                <a:gd name="connsiteX47" fmla="*/ 357809 w 6318157"/>
                <a:gd name="connsiteY47" fmla="*/ 4174434 h 5303520"/>
                <a:gd name="connsiteX48" fmla="*/ 556591 w 6318157"/>
                <a:gd name="connsiteY48" fmla="*/ 3991554 h 5303520"/>
                <a:gd name="connsiteX49" fmla="*/ 620202 w 6318157"/>
                <a:gd name="connsiteY49" fmla="*/ 4023360 h 5303520"/>
                <a:gd name="connsiteX50" fmla="*/ 723569 w 6318157"/>
                <a:gd name="connsiteY50" fmla="*/ 4039262 h 5303520"/>
                <a:gd name="connsiteX51" fmla="*/ 795130 w 6318157"/>
                <a:gd name="connsiteY51" fmla="*/ 4150581 h 5303520"/>
                <a:gd name="connsiteX52" fmla="*/ 1025718 w 6318157"/>
                <a:gd name="connsiteY52" fmla="*/ 4253947 h 5303520"/>
                <a:gd name="connsiteX53" fmla="*/ 1176793 w 6318157"/>
                <a:gd name="connsiteY53" fmla="*/ 4500438 h 5303520"/>
                <a:gd name="connsiteX54" fmla="*/ 1144988 w 6318157"/>
                <a:gd name="connsiteY54" fmla="*/ 4595854 h 5303520"/>
                <a:gd name="connsiteX55" fmla="*/ 1614115 w 6318157"/>
                <a:gd name="connsiteY55" fmla="*/ 4842344 h 5303520"/>
                <a:gd name="connsiteX56" fmla="*/ 1614115 w 6318157"/>
                <a:gd name="connsiteY56" fmla="*/ 4993419 h 5303520"/>
                <a:gd name="connsiteX57" fmla="*/ 1614115 w 6318157"/>
                <a:gd name="connsiteY57" fmla="*/ 5128591 h 5303520"/>
                <a:gd name="connsiteX58" fmla="*/ 1653871 w 6318157"/>
                <a:gd name="connsiteY58" fmla="*/ 5255812 h 5303520"/>
                <a:gd name="connsiteX59" fmla="*/ 1844703 w 6318157"/>
                <a:gd name="connsiteY59" fmla="*/ 5303520 h 5303520"/>
                <a:gd name="connsiteX60" fmla="*/ 1844703 w 6318157"/>
                <a:gd name="connsiteY60" fmla="*/ 5303520 h 5303520"/>
                <a:gd name="connsiteX61" fmla="*/ 1971923 w 6318157"/>
                <a:gd name="connsiteY61" fmla="*/ 5247861 h 5303520"/>
                <a:gd name="connsiteX62" fmla="*/ 2115047 w 6318157"/>
                <a:gd name="connsiteY62" fmla="*/ 5239909 h 5303520"/>
                <a:gd name="connsiteX63" fmla="*/ 2170706 w 6318157"/>
                <a:gd name="connsiteY63" fmla="*/ 5144494 h 5303520"/>
                <a:gd name="connsiteX64" fmla="*/ 2083242 w 6318157"/>
                <a:gd name="connsiteY64" fmla="*/ 5080883 h 5303520"/>
                <a:gd name="connsiteX65" fmla="*/ 2011680 w 6318157"/>
                <a:gd name="connsiteY65" fmla="*/ 5033175 h 5303520"/>
                <a:gd name="connsiteX66" fmla="*/ 1932167 w 6318157"/>
                <a:gd name="connsiteY66" fmla="*/ 4937760 h 5303520"/>
                <a:gd name="connsiteX67" fmla="*/ 1884459 w 6318157"/>
                <a:gd name="connsiteY67" fmla="*/ 4834393 h 5303520"/>
                <a:gd name="connsiteX68" fmla="*/ 1940118 w 6318157"/>
                <a:gd name="connsiteY68" fmla="*/ 4770782 h 5303520"/>
                <a:gd name="connsiteX69" fmla="*/ 2226365 w 6318157"/>
                <a:gd name="connsiteY69" fmla="*/ 4683318 h 5303520"/>
                <a:gd name="connsiteX70" fmla="*/ 2313829 w 6318157"/>
                <a:gd name="connsiteY70" fmla="*/ 4707172 h 5303520"/>
                <a:gd name="connsiteX71" fmla="*/ 2449002 w 6318157"/>
                <a:gd name="connsiteY71" fmla="*/ 4731026 h 5303520"/>
                <a:gd name="connsiteX72" fmla="*/ 2504661 w 6318157"/>
                <a:gd name="connsiteY72" fmla="*/ 4826441 h 5303520"/>
                <a:gd name="connsiteX73" fmla="*/ 2584174 w 6318157"/>
                <a:gd name="connsiteY73" fmla="*/ 4818490 h 5303520"/>
                <a:gd name="connsiteX74" fmla="*/ 2798859 w 6318157"/>
                <a:gd name="connsiteY74" fmla="*/ 4818490 h 5303520"/>
                <a:gd name="connsiteX75" fmla="*/ 2934031 w 6318157"/>
                <a:gd name="connsiteY75" fmla="*/ 4945711 h 5303520"/>
                <a:gd name="connsiteX76" fmla="*/ 2910177 w 6318157"/>
                <a:gd name="connsiteY76" fmla="*/ 5136542 h 5303520"/>
                <a:gd name="connsiteX77" fmla="*/ 2981739 w 6318157"/>
                <a:gd name="connsiteY77" fmla="*/ 5080883 h 5303520"/>
                <a:gd name="connsiteX78" fmla="*/ 3101009 w 6318157"/>
                <a:gd name="connsiteY78" fmla="*/ 5144494 h 5303520"/>
                <a:gd name="connsiteX79" fmla="*/ 3164619 w 6318157"/>
                <a:gd name="connsiteY79" fmla="*/ 4842344 h 5303520"/>
                <a:gd name="connsiteX80" fmla="*/ 3116911 w 6318157"/>
                <a:gd name="connsiteY80" fmla="*/ 4476584 h 5303520"/>
                <a:gd name="connsiteX81" fmla="*/ 3156668 w 6318157"/>
                <a:gd name="connsiteY81" fmla="*/ 4365266 h 5303520"/>
                <a:gd name="connsiteX82" fmla="*/ 3323645 w 6318157"/>
                <a:gd name="connsiteY82" fmla="*/ 4301655 h 5303520"/>
                <a:gd name="connsiteX83" fmla="*/ 3482671 w 6318157"/>
                <a:gd name="connsiteY83" fmla="*/ 4253947 h 5303520"/>
                <a:gd name="connsiteX84" fmla="*/ 3570136 w 6318157"/>
                <a:gd name="connsiteY84" fmla="*/ 4333461 h 5303520"/>
                <a:gd name="connsiteX85" fmla="*/ 3530379 w 6318157"/>
                <a:gd name="connsiteY85" fmla="*/ 4444779 h 5303520"/>
                <a:gd name="connsiteX86" fmla="*/ 3546282 w 6318157"/>
                <a:gd name="connsiteY86" fmla="*/ 4548146 h 5303520"/>
                <a:gd name="connsiteX87" fmla="*/ 3609892 w 6318157"/>
                <a:gd name="connsiteY87" fmla="*/ 4603805 h 5303520"/>
                <a:gd name="connsiteX88" fmla="*/ 3673503 w 6318157"/>
                <a:gd name="connsiteY88" fmla="*/ 4611756 h 5303520"/>
                <a:gd name="connsiteX89" fmla="*/ 3745064 w 6318157"/>
                <a:gd name="connsiteY89" fmla="*/ 4746928 h 5303520"/>
                <a:gd name="connsiteX90" fmla="*/ 4071068 w 6318157"/>
                <a:gd name="connsiteY90" fmla="*/ 4691269 h 5303520"/>
                <a:gd name="connsiteX91" fmla="*/ 4397071 w 6318157"/>
                <a:gd name="connsiteY91" fmla="*/ 4659464 h 5303520"/>
                <a:gd name="connsiteX92" fmla="*/ 4436828 w 6318157"/>
                <a:gd name="connsiteY92" fmla="*/ 4762831 h 5303520"/>
                <a:gd name="connsiteX93" fmla="*/ 4500438 w 6318157"/>
                <a:gd name="connsiteY93" fmla="*/ 4731026 h 5303520"/>
                <a:gd name="connsiteX94" fmla="*/ 4595854 w 6318157"/>
                <a:gd name="connsiteY94" fmla="*/ 4659464 h 5303520"/>
                <a:gd name="connsiteX95" fmla="*/ 4659464 w 6318157"/>
                <a:gd name="connsiteY95" fmla="*/ 4500438 h 5303520"/>
                <a:gd name="connsiteX96" fmla="*/ 4683318 w 6318157"/>
                <a:gd name="connsiteY96" fmla="*/ 4277801 h 5303520"/>
                <a:gd name="connsiteX97" fmla="*/ 4516341 w 6318157"/>
                <a:gd name="connsiteY97" fmla="*/ 4222142 h 5303520"/>
                <a:gd name="connsiteX98" fmla="*/ 4548146 w 6318157"/>
                <a:gd name="connsiteY98" fmla="*/ 4047214 h 5303520"/>
                <a:gd name="connsiteX99" fmla="*/ 4619708 w 6318157"/>
                <a:gd name="connsiteY99" fmla="*/ 3991554 h 5303520"/>
                <a:gd name="connsiteX100" fmla="*/ 4738977 w 6318157"/>
                <a:gd name="connsiteY100" fmla="*/ 3856382 h 5303520"/>
                <a:gd name="connsiteX101" fmla="*/ 4826442 w 6318157"/>
                <a:gd name="connsiteY101" fmla="*/ 3737113 h 5303520"/>
                <a:gd name="connsiteX102" fmla="*/ 4929809 w 6318157"/>
                <a:gd name="connsiteY102" fmla="*/ 3824577 h 5303520"/>
                <a:gd name="connsiteX103" fmla="*/ 4921857 w 6318157"/>
                <a:gd name="connsiteY103" fmla="*/ 3991554 h 5303520"/>
                <a:gd name="connsiteX104" fmla="*/ 4977516 w 6318157"/>
                <a:gd name="connsiteY104" fmla="*/ 4015408 h 5303520"/>
                <a:gd name="connsiteX105" fmla="*/ 5025224 w 6318157"/>
                <a:gd name="connsiteY105" fmla="*/ 3919993 h 5303520"/>
                <a:gd name="connsiteX106" fmla="*/ 5072932 w 6318157"/>
                <a:gd name="connsiteY106" fmla="*/ 3919993 h 5303520"/>
                <a:gd name="connsiteX107" fmla="*/ 5144494 w 6318157"/>
                <a:gd name="connsiteY107" fmla="*/ 3816626 h 5303520"/>
                <a:gd name="connsiteX108" fmla="*/ 5160396 w 6318157"/>
                <a:gd name="connsiteY108" fmla="*/ 3745064 h 5303520"/>
                <a:gd name="connsiteX109" fmla="*/ 5390984 w 6318157"/>
                <a:gd name="connsiteY109" fmla="*/ 3697356 h 5303520"/>
                <a:gd name="connsiteX110" fmla="*/ 5486400 w 6318157"/>
                <a:gd name="connsiteY110" fmla="*/ 3593989 h 5303520"/>
                <a:gd name="connsiteX111" fmla="*/ 5390984 w 6318157"/>
                <a:gd name="connsiteY111" fmla="*/ 3530379 h 5303520"/>
                <a:gd name="connsiteX112" fmla="*/ 5343276 w 6318157"/>
                <a:gd name="connsiteY112" fmla="*/ 3291840 h 5303520"/>
                <a:gd name="connsiteX113" fmla="*/ 5478449 w 6318157"/>
                <a:gd name="connsiteY113" fmla="*/ 3021495 h 5303520"/>
                <a:gd name="connsiteX114" fmla="*/ 5820355 w 6318157"/>
                <a:gd name="connsiteY114" fmla="*/ 2949934 h 5303520"/>
                <a:gd name="connsiteX115" fmla="*/ 6020959 w 6318157"/>
                <a:gd name="connsiteY115" fmla="*/ 2817743 h 5303520"/>
                <a:gd name="connsiteX116" fmla="*/ 6058811 w 6318157"/>
                <a:gd name="connsiteY116" fmla="*/ 2840189 h 5303520"/>
                <a:gd name="connsiteX117" fmla="*/ 6114056 w 6318157"/>
                <a:gd name="connsiteY117" fmla="*/ 2819234 h 5303520"/>
                <a:gd name="connsiteX118" fmla="*/ 6152156 w 6318157"/>
                <a:gd name="connsiteY118" fmla="*/ 2849714 h 5303520"/>
                <a:gd name="connsiteX119" fmla="*/ 6260741 w 6318157"/>
                <a:gd name="connsiteY119" fmla="*/ 2828759 h 5303520"/>
                <a:gd name="connsiteX120" fmla="*/ 6292298 w 6318157"/>
                <a:gd name="connsiteY120" fmla="*/ 2839444 h 5303520"/>
                <a:gd name="connsiteX121" fmla="*/ 6304556 w 6318157"/>
                <a:gd name="connsiteY121" fmla="*/ 2798279 h 5303520"/>
                <a:gd name="connsiteX122" fmla="*/ 6306461 w 6318157"/>
                <a:gd name="connsiteY122" fmla="*/ 2769704 h 5303520"/>
                <a:gd name="connsiteX123" fmla="*/ 6317891 w 6318157"/>
                <a:gd name="connsiteY123" fmla="*/ 2758274 h 5303520"/>
                <a:gd name="connsiteX124" fmla="*/ 6268361 w 6318157"/>
                <a:gd name="connsiteY124" fmla="*/ 2735414 h 5303520"/>
                <a:gd name="connsiteX125" fmla="*/ 6220736 w 6318157"/>
                <a:gd name="connsiteY125" fmla="*/ 2503749 h 5303520"/>
                <a:gd name="connsiteX126" fmla="*/ 6169301 w 6318157"/>
                <a:gd name="connsiteY126" fmla="*/ 2529968 h 5303520"/>
                <a:gd name="connsiteX127" fmla="*/ 6119771 w 6318157"/>
                <a:gd name="connsiteY127" fmla="*/ 2493479 h 5303520"/>
                <a:gd name="connsiteX128" fmla="*/ 6051191 w 6318157"/>
                <a:gd name="connsiteY128" fmla="*/ 2478533 h 5303520"/>
                <a:gd name="connsiteX129" fmla="*/ 6053096 w 6318157"/>
                <a:gd name="connsiteY129" fmla="*/ 2394713 h 5303520"/>
                <a:gd name="connsiteX130" fmla="*/ 6027337 w 6318157"/>
                <a:gd name="connsiteY130" fmla="*/ 2429537 h 5303520"/>
                <a:gd name="connsiteX131" fmla="*/ 5994041 w 6318157"/>
                <a:gd name="connsiteY131" fmla="*/ 2371853 h 5303520"/>
                <a:gd name="connsiteX132" fmla="*/ 5976896 w 6318157"/>
                <a:gd name="connsiteY132" fmla="*/ 2232788 h 5303520"/>
                <a:gd name="connsiteX133" fmla="*/ 5915936 w 6318157"/>
                <a:gd name="connsiteY133" fmla="*/ 2234693 h 5303520"/>
                <a:gd name="connsiteX134" fmla="*/ 5892910 w 6318157"/>
                <a:gd name="connsiteY134" fmla="*/ 2169877 h 5303520"/>
                <a:gd name="connsiteX135" fmla="*/ 5813066 w 6318157"/>
                <a:gd name="connsiteY135" fmla="*/ 2200403 h 5303520"/>
                <a:gd name="connsiteX136" fmla="*/ 5752106 w 6318157"/>
                <a:gd name="connsiteY136" fmla="*/ 2166113 h 5303520"/>
                <a:gd name="connsiteX137" fmla="*/ 5719721 w 6318157"/>
                <a:gd name="connsiteY137" fmla="*/ 2187068 h 5303520"/>
                <a:gd name="connsiteX138" fmla="*/ 5653046 w 6318157"/>
                <a:gd name="connsiteY138" fmla="*/ 2169923 h 5303520"/>
                <a:gd name="connsiteX139" fmla="*/ 5677231 w 6318157"/>
                <a:gd name="connsiteY139" fmla="*/ 2146852 h 5303520"/>
                <a:gd name="connsiteX140" fmla="*/ 5628281 w 6318157"/>
                <a:gd name="connsiteY140" fmla="*/ 2105153 h 5303520"/>
                <a:gd name="connsiteX141" fmla="*/ 5488388 w 6318157"/>
                <a:gd name="connsiteY141" fmla="*/ 2108421 h 5303520"/>
                <a:gd name="connsiteX142" fmla="*/ 5453021 w 6318157"/>
                <a:gd name="connsiteY142" fmla="*/ 2187068 h 5303520"/>
                <a:gd name="connsiteX143" fmla="*/ 5472071 w 6318157"/>
                <a:gd name="connsiteY143" fmla="*/ 2234693 h 5303520"/>
                <a:gd name="connsiteX144" fmla="*/ 5422541 w 6318157"/>
                <a:gd name="connsiteY144" fmla="*/ 2248028 h 5303520"/>
                <a:gd name="connsiteX145" fmla="*/ 5451116 w 6318157"/>
                <a:gd name="connsiteY145" fmla="*/ 2293748 h 5303520"/>
                <a:gd name="connsiteX146" fmla="*/ 5516631 w 6318157"/>
                <a:gd name="connsiteY146" fmla="*/ 2288402 h 5303520"/>
                <a:gd name="connsiteX147" fmla="*/ 5523506 w 6318157"/>
                <a:gd name="connsiteY147" fmla="*/ 2339468 h 5303520"/>
                <a:gd name="connsiteX148" fmla="*/ 5399681 w 6318157"/>
                <a:gd name="connsiteY148" fmla="*/ 2505203 h 5303520"/>
                <a:gd name="connsiteX149" fmla="*/ 5360918 w 6318157"/>
                <a:gd name="connsiteY149" fmla="*/ 2654079 h 5303520"/>
                <a:gd name="connsiteX150" fmla="*/ 5346341 w 6318157"/>
                <a:gd name="connsiteY150" fmla="*/ 2575688 h 5303520"/>
                <a:gd name="connsiteX151" fmla="*/ 5304431 w 6318157"/>
                <a:gd name="connsiteY151" fmla="*/ 2575688 h 5303520"/>
                <a:gd name="connsiteX152" fmla="*/ 5273951 w 6318157"/>
                <a:gd name="connsiteY152" fmla="*/ 2518538 h 5303520"/>
                <a:gd name="connsiteX153" fmla="*/ 5203714 w 6318157"/>
                <a:gd name="connsiteY153" fmla="*/ 2560982 h 5303520"/>
                <a:gd name="connsiteX154" fmla="*/ 5070116 w 6318157"/>
                <a:gd name="connsiteY154" fmla="*/ 2501393 h 5303520"/>
                <a:gd name="connsiteX155" fmla="*/ 4991763 w 6318157"/>
                <a:gd name="connsiteY155" fmla="*/ 2533567 h 5303520"/>
                <a:gd name="connsiteX156" fmla="*/ 4904381 w 6318157"/>
                <a:gd name="connsiteY156" fmla="*/ 2524253 h 5303520"/>
                <a:gd name="connsiteX157" fmla="*/ 4875806 w 6318157"/>
                <a:gd name="connsiteY157" fmla="*/ 2455673 h 5303520"/>
                <a:gd name="connsiteX158" fmla="*/ 4803416 w 6318157"/>
                <a:gd name="connsiteY158" fmla="*/ 2444243 h 5303520"/>
                <a:gd name="connsiteX159" fmla="*/ 4822466 w 6318157"/>
                <a:gd name="connsiteY159" fmla="*/ 2369948 h 5303520"/>
                <a:gd name="connsiteX160" fmla="*/ 4731026 w 6318157"/>
                <a:gd name="connsiteY160" fmla="*/ 2301368 h 5303520"/>
                <a:gd name="connsiteX161" fmla="*/ 4699221 w 6318157"/>
                <a:gd name="connsiteY161" fmla="*/ 2324348 h 5303520"/>
                <a:gd name="connsiteX162" fmla="*/ 4637681 w 6318157"/>
                <a:gd name="connsiteY162" fmla="*/ 2288033 h 5303520"/>
                <a:gd name="connsiteX163" fmla="*/ 4660541 w 6318157"/>
                <a:gd name="connsiteY163" fmla="*/ 2213738 h 5303520"/>
                <a:gd name="connsiteX164" fmla="*/ 4433846 w 6318157"/>
                <a:gd name="connsiteY164" fmla="*/ 2230883 h 5303520"/>
                <a:gd name="connsiteX165" fmla="*/ 4373134 w 6318157"/>
                <a:gd name="connsiteY165" fmla="*/ 2212036 h 5303520"/>
                <a:gd name="connsiteX166" fmla="*/ 4323356 w 6318157"/>
                <a:gd name="connsiteY166" fmla="*/ 2248028 h 5303520"/>
                <a:gd name="connsiteX167" fmla="*/ 4273826 w 6318157"/>
                <a:gd name="connsiteY167" fmla="*/ 2168018 h 5303520"/>
                <a:gd name="connsiteX168" fmla="*/ 4201436 w 6318157"/>
                <a:gd name="connsiteY168" fmla="*/ 2152778 h 5303520"/>
                <a:gd name="connsiteX169" fmla="*/ 4178576 w 6318157"/>
                <a:gd name="connsiteY169" fmla="*/ 2070863 h 5303520"/>
                <a:gd name="connsiteX170" fmla="*/ 4087136 w 6318157"/>
                <a:gd name="connsiteY170" fmla="*/ 1998473 h 5303520"/>
                <a:gd name="connsiteX171" fmla="*/ 4016651 w 6318157"/>
                <a:gd name="connsiteY171" fmla="*/ 2011808 h 5303520"/>
                <a:gd name="connsiteX172" fmla="*/ 3909971 w 6318157"/>
                <a:gd name="connsiteY172" fmla="*/ 1973708 h 5303520"/>
                <a:gd name="connsiteX173" fmla="*/ 3843296 w 6318157"/>
                <a:gd name="connsiteY173" fmla="*/ 2013713 h 5303520"/>
                <a:gd name="connsiteX174" fmla="*/ 3788051 w 6318157"/>
                <a:gd name="connsiteY174" fmla="*/ 1994663 h 5303520"/>
                <a:gd name="connsiteX175" fmla="*/ 3742331 w 6318157"/>
                <a:gd name="connsiteY175" fmla="*/ 2006093 h 5303520"/>
                <a:gd name="connsiteX176" fmla="*/ 3671018 w 6318157"/>
                <a:gd name="connsiteY176" fmla="*/ 2001244 h 5303520"/>
                <a:gd name="connsiteX177" fmla="*/ 3660416 w 6318157"/>
                <a:gd name="connsiteY177" fmla="*/ 1937513 h 5303520"/>
                <a:gd name="connsiteX178" fmla="*/ 3643271 w 6318157"/>
                <a:gd name="connsiteY178" fmla="*/ 1865123 h 5303520"/>
                <a:gd name="connsiteX179" fmla="*/ 3690896 w 6318157"/>
                <a:gd name="connsiteY179" fmla="*/ 1832738 h 5303520"/>
                <a:gd name="connsiteX180" fmla="*/ 3702326 w 6318157"/>
                <a:gd name="connsiteY180" fmla="*/ 1771778 h 5303520"/>
                <a:gd name="connsiteX181" fmla="*/ 3679466 w 6318157"/>
                <a:gd name="connsiteY181" fmla="*/ 1748918 h 5303520"/>
                <a:gd name="connsiteX182" fmla="*/ 3595977 w 6318157"/>
                <a:gd name="connsiteY182" fmla="*/ 1607240 h 5303520"/>
                <a:gd name="connsiteX183" fmla="*/ 3508016 w 6318157"/>
                <a:gd name="connsiteY183" fmla="*/ 1623188 h 5303520"/>
                <a:gd name="connsiteX184" fmla="*/ 3434052 w 6318157"/>
                <a:gd name="connsiteY184" fmla="*/ 1578085 h 5303520"/>
                <a:gd name="connsiteX185" fmla="*/ 3593989 w 6318157"/>
                <a:gd name="connsiteY185" fmla="*/ 1343770 h 5303520"/>
                <a:gd name="connsiteX186" fmla="*/ 3601941 w 6318157"/>
                <a:gd name="connsiteY186" fmla="*/ 1097280 h 5303520"/>
                <a:gd name="connsiteX187" fmla="*/ 3148716 w 6318157"/>
                <a:gd name="connsiteY187" fmla="*/ 906448 h 5303520"/>
                <a:gd name="connsiteX188" fmla="*/ 2806810 w 6318157"/>
                <a:gd name="connsiteY188" fmla="*/ 834887 h 5303520"/>
                <a:gd name="connsiteX189" fmla="*/ 2600076 w 6318157"/>
                <a:gd name="connsiteY189" fmla="*/ 811033 h 5303520"/>
                <a:gd name="connsiteX190" fmla="*/ 2544417 w 6318157"/>
                <a:gd name="connsiteY190" fmla="*/ 580445 h 5303520"/>
                <a:gd name="connsiteX191" fmla="*/ 2464904 w 6318157"/>
                <a:gd name="connsiteY191" fmla="*/ 357808 h 5303520"/>
                <a:gd name="connsiteX192" fmla="*/ 2417196 w 6318157"/>
                <a:gd name="connsiteY192" fmla="*/ 230587 h 5303520"/>
                <a:gd name="connsiteX193" fmla="*/ 2496709 w 6318157"/>
                <a:gd name="connsiteY193" fmla="*/ 135172 h 5303520"/>
                <a:gd name="connsiteX0" fmla="*/ 2496709 w 6318157"/>
                <a:gd name="connsiteY0" fmla="*/ 135172 h 5303520"/>
                <a:gd name="connsiteX1" fmla="*/ 2393343 w 6318157"/>
                <a:gd name="connsiteY1" fmla="*/ 71561 h 5303520"/>
                <a:gd name="connsiteX2" fmla="*/ 2210463 w 6318157"/>
                <a:gd name="connsiteY2" fmla="*/ 79513 h 5303520"/>
                <a:gd name="connsiteX3" fmla="*/ 2059388 w 6318157"/>
                <a:gd name="connsiteY3" fmla="*/ 0 h 5303520"/>
                <a:gd name="connsiteX4" fmla="*/ 1908313 w 6318157"/>
                <a:gd name="connsiteY4" fmla="*/ 103367 h 5303520"/>
                <a:gd name="connsiteX5" fmla="*/ 1884459 w 6318157"/>
                <a:gd name="connsiteY5" fmla="*/ 310101 h 5303520"/>
                <a:gd name="connsiteX6" fmla="*/ 1773141 w 6318157"/>
                <a:gd name="connsiteY6" fmla="*/ 294198 h 5303520"/>
                <a:gd name="connsiteX7" fmla="*/ 1606163 w 6318157"/>
                <a:gd name="connsiteY7" fmla="*/ 318052 h 5303520"/>
                <a:gd name="connsiteX8" fmla="*/ 1391478 w 6318157"/>
                <a:gd name="connsiteY8" fmla="*/ 190831 h 5303520"/>
                <a:gd name="connsiteX9" fmla="*/ 1256306 w 6318157"/>
                <a:gd name="connsiteY9" fmla="*/ 190831 h 5303520"/>
                <a:gd name="connsiteX10" fmla="*/ 1208598 w 6318157"/>
                <a:gd name="connsiteY10" fmla="*/ 381662 h 5303520"/>
                <a:gd name="connsiteX11" fmla="*/ 1041621 w 6318157"/>
                <a:gd name="connsiteY11" fmla="*/ 548640 h 5303520"/>
                <a:gd name="connsiteX12" fmla="*/ 930303 w 6318157"/>
                <a:gd name="connsiteY12" fmla="*/ 628153 h 5303520"/>
                <a:gd name="connsiteX13" fmla="*/ 842838 w 6318157"/>
                <a:gd name="connsiteY13" fmla="*/ 572494 h 5303520"/>
                <a:gd name="connsiteX14" fmla="*/ 747423 w 6318157"/>
                <a:gd name="connsiteY14" fmla="*/ 755374 h 5303520"/>
                <a:gd name="connsiteX15" fmla="*/ 222636 w 6318157"/>
                <a:gd name="connsiteY15" fmla="*/ 930302 h 5303520"/>
                <a:gd name="connsiteX16" fmla="*/ 254442 w 6318157"/>
                <a:gd name="connsiteY16" fmla="*/ 1073426 h 5303520"/>
                <a:gd name="connsiteX17" fmla="*/ 302149 w 6318157"/>
                <a:gd name="connsiteY17" fmla="*/ 1256306 h 5303520"/>
                <a:gd name="connsiteX18" fmla="*/ 341906 w 6318157"/>
                <a:gd name="connsiteY18" fmla="*/ 1288111 h 5303520"/>
                <a:gd name="connsiteX19" fmla="*/ 508883 w 6318157"/>
                <a:gd name="connsiteY19" fmla="*/ 1319916 h 5303520"/>
                <a:gd name="connsiteX20" fmla="*/ 532737 w 6318157"/>
                <a:gd name="connsiteY20" fmla="*/ 1542553 h 5303520"/>
                <a:gd name="connsiteX21" fmla="*/ 930303 w 6318157"/>
                <a:gd name="connsiteY21" fmla="*/ 1717481 h 5303520"/>
                <a:gd name="connsiteX22" fmla="*/ 818984 w 6318157"/>
                <a:gd name="connsiteY22" fmla="*/ 1844702 h 5303520"/>
                <a:gd name="connsiteX23" fmla="*/ 644056 w 6318157"/>
                <a:gd name="connsiteY23" fmla="*/ 1828800 h 5303520"/>
                <a:gd name="connsiteX24" fmla="*/ 636104 w 6318157"/>
                <a:gd name="connsiteY24" fmla="*/ 2075290 h 5303520"/>
                <a:gd name="connsiteX25" fmla="*/ 755374 w 6318157"/>
                <a:gd name="connsiteY25" fmla="*/ 2178657 h 5303520"/>
                <a:gd name="connsiteX26" fmla="*/ 818984 w 6318157"/>
                <a:gd name="connsiteY26" fmla="*/ 2289975 h 5303520"/>
                <a:gd name="connsiteX27" fmla="*/ 818984 w 6318157"/>
                <a:gd name="connsiteY27" fmla="*/ 2329732 h 5303520"/>
                <a:gd name="connsiteX28" fmla="*/ 580445 w 6318157"/>
                <a:gd name="connsiteY28" fmla="*/ 2361537 h 5303520"/>
                <a:gd name="connsiteX29" fmla="*/ 485029 w 6318157"/>
                <a:gd name="connsiteY29" fmla="*/ 2393342 h 5303520"/>
                <a:gd name="connsiteX30" fmla="*/ 437322 w 6318157"/>
                <a:gd name="connsiteY30" fmla="*/ 2544417 h 5303520"/>
                <a:gd name="connsiteX31" fmla="*/ 238539 w 6318157"/>
                <a:gd name="connsiteY31" fmla="*/ 2615979 h 5303520"/>
                <a:gd name="connsiteX32" fmla="*/ 294198 w 6318157"/>
                <a:gd name="connsiteY32" fmla="*/ 2687541 h 5303520"/>
                <a:gd name="connsiteX33" fmla="*/ 405516 w 6318157"/>
                <a:gd name="connsiteY33" fmla="*/ 2727297 h 5303520"/>
                <a:gd name="connsiteX34" fmla="*/ 349857 w 6318157"/>
                <a:gd name="connsiteY34" fmla="*/ 2854518 h 5303520"/>
                <a:gd name="connsiteX35" fmla="*/ 206734 w 6318157"/>
                <a:gd name="connsiteY35" fmla="*/ 3021495 h 5303520"/>
                <a:gd name="connsiteX36" fmla="*/ 166977 w 6318157"/>
                <a:gd name="connsiteY36" fmla="*/ 3260034 h 5303520"/>
                <a:gd name="connsiteX37" fmla="*/ 103367 w 6318157"/>
                <a:gd name="connsiteY37" fmla="*/ 3450866 h 5303520"/>
                <a:gd name="connsiteX38" fmla="*/ 0 w 6318157"/>
                <a:gd name="connsiteY38" fmla="*/ 3570135 h 5303520"/>
                <a:gd name="connsiteX39" fmla="*/ 0 w 6318157"/>
                <a:gd name="connsiteY39" fmla="*/ 3649648 h 5303520"/>
                <a:gd name="connsiteX40" fmla="*/ 15903 w 6318157"/>
                <a:gd name="connsiteY40" fmla="*/ 3729161 h 5303520"/>
                <a:gd name="connsiteX41" fmla="*/ 127221 w 6318157"/>
                <a:gd name="connsiteY41" fmla="*/ 3745064 h 5303520"/>
                <a:gd name="connsiteX42" fmla="*/ 190831 w 6318157"/>
                <a:gd name="connsiteY42" fmla="*/ 3641697 h 5303520"/>
                <a:gd name="connsiteX43" fmla="*/ 326003 w 6318157"/>
                <a:gd name="connsiteY43" fmla="*/ 3586038 h 5303520"/>
                <a:gd name="connsiteX44" fmla="*/ 326003 w 6318157"/>
                <a:gd name="connsiteY44" fmla="*/ 3586038 h 5303520"/>
                <a:gd name="connsiteX45" fmla="*/ 445273 w 6318157"/>
                <a:gd name="connsiteY45" fmla="*/ 3705307 h 5303520"/>
                <a:gd name="connsiteX46" fmla="*/ 413468 w 6318157"/>
                <a:gd name="connsiteY46" fmla="*/ 3760967 h 5303520"/>
                <a:gd name="connsiteX47" fmla="*/ 357809 w 6318157"/>
                <a:gd name="connsiteY47" fmla="*/ 4174434 h 5303520"/>
                <a:gd name="connsiteX48" fmla="*/ 556591 w 6318157"/>
                <a:gd name="connsiteY48" fmla="*/ 3991554 h 5303520"/>
                <a:gd name="connsiteX49" fmla="*/ 620202 w 6318157"/>
                <a:gd name="connsiteY49" fmla="*/ 4023360 h 5303520"/>
                <a:gd name="connsiteX50" fmla="*/ 723569 w 6318157"/>
                <a:gd name="connsiteY50" fmla="*/ 4039262 h 5303520"/>
                <a:gd name="connsiteX51" fmla="*/ 795130 w 6318157"/>
                <a:gd name="connsiteY51" fmla="*/ 4150581 h 5303520"/>
                <a:gd name="connsiteX52" fmla="*/ 1025718 w 6318157"/>
                <a:gd name="connsiteY52" fmla="*/ 4253947 h 5303520"/>
                <a:gd name="connsiteX53" fmla="*/ 1176793 w 6318157"/>
                <a:gd name="connsiteY53" fmla="*/ 4500438 h 5303520"/>
                <a:gd name="connsiteX54" fmla="*/ 1144988 w 6318157"/>
                <a:gd name="connsiteY54" fmla="*/ 4595854 h 5303520"/>
                <a:gd name="connsiteX55" fmla="*/ 1614115 w 6318157"/>
                <a:gd name="connsiteY55" fmla="*/ 4842344 h 5303520"/>
                <a:gd name="connsiteX56" fmla="*/ 1614115 w 6318157"/>
                <a:gd name="connsiteY56" fmla="*/ 4993419 h 5303520"/>
                <a:gd name="connsiteX57" fmla="*/ 1614115 w 6318157"/>
                <a:gd name="connsiteY57" fmla="*/ 5128591 h 5303520"/>
                <a:gd name="connsiteX58" fmla="*/ 1653871 w 6318157"/>
                <a:gd name="connsiteY58" fmla="*/ 5255812 h 5303520"/>
                <a:gd name="connsiteX59" fmla="*/ 1844703 w 6318157"/>
                <a:gd name="connsiteY59" fmla="*/ 5303520 h 5303520"/>
                <a:gd name="connsiteX60" fmla="*/ 1844703 w 6318157"/>
                <a:gd name="connsiteY60" fmla="*/ 5303520 h 5303520"/>
                <a:gd name="connsiteX61" fmla="*/ 1971923 w 6318157"/>
                <a:gd name="connsiteY61" fmla="*/ 5247861 h 5303520"/>
                <a:gd name="connsiteX62" fmla="*/ 2115047 w 6318157"/>
                <a:gd name="connsiteY62" fmla="*/ 5239909 h 5303520"/>
                <a:gd name="connsiteX63" fmla="*/ 2170706 w 6318157"/>
                <a:gd name="connsiteY63" fmla="*/ 5144494 h 5303520"/>
                <a:gd name="connsiteX64" fmla="*/ 2083242 w 6318157"/>
                <a:gd name="connsiteY64" fmla="*/ 5080883 h 5303520"/>
                <a:gd name="connsiteX65" fmla="*/ 2011680 w 6318157"/>
                <a:gd name="connsiteY65" fmla="*/ 5033175 h 5303520"/>
                <a:gd name="connsiteX66" fmla="*/ 1932167 w 6318157"/>
                <a:gd name="connsiteY66" fmla="*/ 4937760 h 5303520"/>
                <a:gd name="connsiteX67" fmla="*/ 1884459 w 6318157"/>
                <a:gd name="connsiteY67" fmla="*/ 4834393 h 5303520"/>
                <a:gd name="connsiteX68" fmla="*/ 1940118 w 6318157"/>
                <a:gd name="connsiteY68" fmla="*/ 4770782 h 5303520"/>
                <a:gd name="connsiteX69" fmla="*/ 2226365 w 6318157"/>
                <a:gd name="connsiteY69" fmla="*/ 4683318 h 5303520"/>
                <a:gd name="connsiteX70" fmla="*/ 2313829 w 6318157"/>
                <a:gd name="connsiteY70" fmla="*/ 4707172 h 5303520"/>
                <a:gd name="connsiteX71" fmla="*/ 2449002 w 6318157"/>
                <a:gd name="connsiteY71" fmla="*/ 4731026 h 5303520"/>
                <a:gd name="connsiteX72" fmla="*/ 2504661 w 6318157"/>
                <a:gd name="connsiteY72" fmla="*/ 4826441 h 5303520"/>
                <a:gd name="connsiteX73" fmla="*/ 2584174 w 6318157"/>
                <a:gd name="connsiteY73" fmla="*/ 4818490 h 5303520"/>
                <a:gd name="connsiteX74" fmla="*/ 2798859 w 6318157"/>
                <a:gd name="connsiteY74" fmla="*/ 4818490 h 5303520"/>
                <a:gd name="connsiteX75" fmla="*/ 2934031 w 6318157"/>
                <a:gd name="connsiteY75" fmla="*/ 4945711 h 5303520"/>
                <a:gd name="connsiteX76" fmla="*/ 2910177 w 6318157"/>
                <a:gd name="connsiteY76" fmla="*/ 5136542 h 5303520"/>
                <a:gd name="connsiteX77" fmla="*/ 2981739 w 6318157"/>
                <a:gd name="connsiteY77" fmla="*/ 5080883 h 5303520"/>
                <a:gd name="connsiteX78" fmla="*/ 3101009 w 6318157"/>
                <a:gd name="connsiteY78" fmla="*/ 5144494 h 5303520"/>
                <a:gd name="connsiteX79" fmla="*/ 3164619 w 6318157"/>
                <a:gd name="connsiteY79" fmla="*/ 4842344 h 5303520"/>
                <a:gd name="connsiteX80" fmla="*/ 3116911 w 6318157"/>
                <a:gd name="connsiteY80" fmla="*/ 4476584 h 5303520"/>
                <a:gd name="connsiteX81" fmla="*/ 3156668 w 6318157"/>
                <a:gd name="connsiteY81" fmla="*/ 4365266 h 5303520"/>
                <a:gd name="connsiteX82" fmla="*/ 3323645 w 6318157"/>
                <a:gd name="connsiteY82" fmla="*/ 4301655 h 5303520"/>
                <a:gd name="connsiteX83" fmla="*/ 3482671 w 6318157"/>
                <a:gd name="connsiteY83" fmla="*/ 4253947 h 5303520"/>
                <a:gd name="connsiteX84" fmla="*/ 3570136 w 6318157"/>
                <a:gd name="connsiteY84" fmla="*/ 4333461 h 5303520"/>
                <a:gd name="connsiteX85" fmla="*/ 3530379 w 6318157"/>
                <a:gd name="connsiteY85" fmla="*/ 4444779 h 5303520"/>
                <a:gd name="connsiteX86" fmla="*/ 3546282 w 6318157"/>
                <a:gd name="connsiteY86" fmla="*/ 4548146 h 5303520"/>
                <a:gd name="connsiteX87" fmla="*/ 3609892 w 6318157"/>
                <a:gd name="connsiteY87" fmla="*/ 4603805 h 5303520"/>
                <a:gd name="connsiteX88" fmla="*/ 3673503 w 6318157"/>
                <a:gd name="connsiteY88" fmla="*/ 4611756 h 5303520"/>
                <a:gd name="connsiteX89" fmla="*/ 3745064 w 6318157"/>
                <a:gd name="connsiteY89" fmla="*/ 4746928 h 5303520"/>
                <a:gd name="connsiteX90" fmla="*/ 4071068 w 6318157"/>
                <a:gd name="connsiteY90" fmla="*/ 4691269 h 5303520"/>
                <a:gd name="connsiteX91" fmla="*/ 4397071 w 6318157"/>
                <a:gd name="connsiteY91" fmla="*/ 4659464 h 5303520"/>
                <a:gd name="connsiteX92" fmla="*/ 4436828 w 6318157"/>
                <a:gd name="connsiteY92" fmla="*/ 4762831 h 5303520"/>
                <a:gd name="connsiteX93" fmla="*/ 4500438 w 6318157"/>
                <a:gd name="connsiteY93" fmla="*/ 4731026 h 5303520"/>
                <a:gd name="connsiteX94" fmla="*/ 4595854 w 6318157"/>
                <a:gd name="connsiteY94" fmla="*/ 4659464 h 5303520"/>
                <a:gd name="connsiteX95" fmla="*/ 4659464 w 6318157"/>
                <a:gd name="connsiteY95" fmla="*/ 4500438 h 5303520"/>
                <a:gd name="connsiteX96" fmla="*/ 4683318 w 6318157"/>
                <a:gd name="connsiteY96" fmla="*/ 4277801 h 5303520"/>
                <a:gd name="connsiteX97" fmla="*/ 4516341 w 6318157"/>
                <a:gd name="connsiteY97" fmla="*/ 4222142 h 5303520"/>
                <a:gd name="connsiteX98" fmla="*/ 4548146 w 6318157"/>
                <a:gd name="connsiteY98" fmla="*/ 4047214 h 5303520"/>
                <a:gd name="connsiteX99" fmla="*/ 4619708 w 6318157"/>
                <a:gd name="connsiteY99" fmla="*/ 3991554 h 5303520"/>
                <a:gd name="connsiteX100" fmla="*/ 4738977 w 6318157"/>
                <a:gd name="connsiteY100" fmla="*/ 3856382 h 5303520"/>
                <a:gd name="connsiteX101" fmla="*/ 4826442 w 6318157"/>
                <a:gd name="connsiteY101" fmla="*/ 3737113 h 5303520"/>
                <a:gd name="connsiteX102" fmla="*/ 4929809 w 6318157"/>
                <a:gd name="connsiteY102" fmla="*/ 3824577 h 5303520"/>
                <a:gd name="connsiteX103" fmla="*/ 4921857 w 6318157"/>
                <a:gd name="connsiteY103" fmla="*/ 3991554 h 5303520"/>
                <a:gd name="connsiteX104" fmla="*/ 4977516 w 6318157"/>
                <a:gd name="connsiteY104" fmla="*/ 4015408 h 5303520"/>
                <a:gd name="connsiteX105" fmla="*/ 5025224 w 6318157"/>
                <a:gd name="connsiteY105" fmla="*/ 3919993 h 5303520"/>
                <a:gd name="connsiteX106" fmla="*/ 5072932 w 6318157"/>
                <a:gd name="connsiteY106" fmla="*/ 3919993 h 5303520"/>
                <a:gd name="connsiteX107" fmla="*/ 5144494 w 6318157"/>
                <a:gd name="connsiteY107" fmla="*/ 3816626 h 5303520"/>
                <a:gd name="connsiteX108" fmla="*/ 5160396 w 6318157"/>
                <a:gd name="connsiteY108" fmla="*/ 3745064 h 5303520"/>
                <a:gd name="connsiteX109" fmla="*/ 5390984 w 6318157"/>
                <a:gd name="connsiteY109" fmla="*/ 3697356 h 5303520"/>
                <a:gd name="connsiteX110" fmla="*/ 5486400 w 6318157"/>
                <a:gd name="connsiteY110" fmla="*/ 3593989 h 5303520"/>
                <a:gd name="connsiteX111" fmla="*/ 5390984 w 6318157"/>
                <a:gd name="connsiteY111" fmla="*/ 3530379 h 5303520"/>
                <a:gd name="connsiteX112" fmla="*/ 5343276 w 6318157"/>
                <a:gd name="connsiteY112" fmla="*/ 3291840 h 5303520"/>
                <a:gd name="connsiteX113" fmla="*/ 5478449 w 6318157"/>
                <a:gd name="connsiteY113" fmla="*/ 3021495 h 5303520"/>
                <a:gd name="connsiteX114" fmla="*/ 5820355 w 6318157"/>
                <a:gd name="connsiteY114" fmla="*/ 2949934 h 5303520"/>
                <a:gd name="connsiteX115" fmla="*/ 6020959 w 6318157"/>
                <a:gd name="connsiteY115" fmla="*/ 2817743 h 5303520"/>
                <a:gd name="connsiteX116" fmla="*/ 6058811 w 6318157"/>
                <a:gd name="connsiteY116" fmla="*/ 2840189 h 5303520"/>
                <a:gd name="connsiteX117" fmla="*/ 6114056 w 6318157"/>
                <a:gd name="connsiteY117" fmla="*/ 2819234 h 5303520"/>
                <a:gd name="connsiteX118" fmla="*/ 6152156 w 6318157"/>
                <a:gd name="connsiteY118" fmla="*/ 2849714 h 5303520"/>
                <a:gd name="connsiteX119" fmla="*/ 6260741 w 6318157"/>
                <a:gd name="connsiteY119" fmla="*/ 2828759 h 5303520"/>
                <a:gd name="connsiteX120" fmla="*/ 6292298 w 6318157"/>
                <a:gd name="connsiteY120" fmla="*/ 2839444 h 5303520"/>
                <a:gd name="connsiteX121" fmla="*/ 6304556 w 6318157"/>
                <a:gd name="connsiteY121" fmla="*/ 2798279 h 5303520"/>
                <a:gd name="connsiteX122" fmla="*/ 6306461 w 6318157"/>
                <a:gd name="connsiteY122" fmla="*/ 2769704 h 5303520"/>
                <a:gd name="connsiteX123" fmla="*/ 6317891 w 6318157"/>
                <a:gd name="connsiteY123" fmla="*/ 2758274 h 5303520"/>
                <a:gd name="connsiteX124" fmla="*/ 6268361 w 6318157"/>
                <a:gd name="connsiteY124" fmla="*/ 2735414 h 5303520"/>
                <a:gd name="connsiteX125" fmla="*/ 6220736 w 6318157"/>
                <a:gd name="connsiteY125" fmla="*/ 2503749 h 5303520"/>
                <a:gd name="connsiteX126" fmla="*/ 6169301 w 6318157"/>
                <a:gd name="connsiteY126" fmla="*/ 2529968 h 5303520"/>
                <a:gd name="connsiteX127" fmla="*/ 6119771 w 6318157"/>
                <a:gd name="connsiteY127" fmla="*/ 2493479 h 5303520"/>
                <a:gd name="connsiteX128" fmla="*/ 6051191 w 6318157"/>
                <a:gd name="connsiteY128" fmla="*/ 2478533 h 5303520"/>
                <a:gd name="connsiteX129" fmla="*/ 6053096 w 6318157"/>
                <a:gd name="connsiteY129" fmla="*/ 2394713 h 5303520"/>
                <a:gd name="connsiteX130" fmla="*/ 6027337 w 6318157"/>
                <a:gd name="connsiteY130" fmla="*/ 2429537 h 5303520"/>
                <a:gd name="connsiteX131" fmla="*/ 5994041 w 6318157"/>
                <a:gd name="connsiteY131" fmla="*/ 2371853 h 5303520"/>
                <a:gd name="connsiteX132" fmla="*/ 5976896 w 6318157"/>
                <a:gd name="connsiteY132" fmla="*/ 2232788 h 5303520"/>
                <a:gd name="connsiteX133" fmla="*/ 5915936 w 6318157"/>
                <a:gd name="connsiteY133" fmla="*/ 2234693 h 5303520"/>
                <a:gd name="connsiteX134" fmla="*/ 5892910 w 6318157"/>
                <a:gd name="connsiteY134" fmla="*/ 2169877 h 5303520"/>
                <a:gd name="connsiteX135" fmla="*/ 5813066 w 6318157"/>
                <a:gd name="connsiteY135" fmla="*/ 2200403 h 5303520"/>
                <a:gd name="connsiteX136" fmla="*/ 5752106 w 6318157"/>
                <a:gd name="connsiteY136" fmla="*/ 2166113 h 5303520"/>
                <a:gd name="connsiteX137" fmla="*/ 5719721 w 6318157"/>
                <a:gd name="connsiteY137" fmla="*/ 2187068 h 5303520"/>
                <a:gd name="connsiteX138" fmla="*/ 5653046 w 6318157"/>
                <a:gd name="connsiteY138" fmla="*/ 2169923 h 5303520"/>
                <a:gd name="connsiteX139" fmla="*/ 5677231 w 6318157"/>
                <a:gd name="connsiteY139" fmla="*/ 2146852 h 5303520"/>
                <a:gd name="connsiteX140" fmla="*/ 5628281 w 6318157"/>
                <a:gd name="connsiteY140" fmla="*/ 2105153 h 5303520"/>
                <a:gd name="connsiteX141" fmla="*/ 5488388 w 6318157"/>
                <a:gd name="connsiteY141" fmla="*/ 2108421 h 5303520"/>
                <a:gd name="connsiteX142" fmla="*/ 5453021 w 6318157"/>
                <a:gd name="connsiteY142" fmla="*/ 2187068 h 5303520"/>
                <a:gd name="connsiteX143" fmla="*/ 5472071 w 6318157"/>
                <a:gd name="connsiteY143" fmla="*/ 2234693 h 5303520"/>
                <a:gd name="connsiteX144" fmla="*/ 5422541 w 6318157"/>
                <a:gd name="connsiteY144" fmla="*/ 2248028 h 5303520"/>
                <a:gd name="connsiteX145" fmla="*/ 5451116 w 6318157"/>
                <a:gd name="connsiteY145" fmla="*/ 2293748 h 5303520"/>
                <a:gd name="connsiteX146" fmla="*/ 5516631 w 6318157"/>
                <a:gd name="connsiteY146" fmla="*/ 2288402 h 5303520"/>
                <a:gd name="connsiteX147" fmla="*/ 5523506 w 6318157"/>
                <a:gd name="connsiteY147" fmla="*/ 2339468 h 5303520"/>
                <a:gd name="connsiteX148" fmla="*/ 5399681 w 6318157"/>
                <a:gd name="connsiteY148" fmla="*/ 2505203 h 5303520"/>
                <a:gd name="connsiteX149" fmla="*/ 5360918 w 6318157"/>
                <a:gd name="connsiteY149" fmla="*/ 2654079 h 5303520"/>
                <a:gd name="connsiteX150" fmla="*/ 5346341 w 6318157"/>
                <a:gd name="connsiteY150" fmla="*/ 2575688 h 5303520"/>
                <a:gd name="connsiteX151" fmla="*/ 5304431 w 6318157"/>
                <a:gd name="connsiteY151" fmla="*/ 2575688 h 5303520"/>
                <a:gd name="connsiteX152" fmla="*/ 5273951 w 6318157"/>
                <a:gd name="connsiteY152" fmla="*/ 2518538 h 5303520"/>
                <a:gd name="connsiteX153" fmla="*/ 5203714 w 6318157"/>
                <a:gd name="connsiteY153" fmla="*/ 2560982 h 5303520"/>
                <a:gd name="connsiteX154" fmla="*/ 5070116 w 6318157"/>
                <a:gd name="connsiteY154" fmla="*/ 2501393 h 5303520"/>
                <a:gd name="connsiteX155" fmla="*/ 4991763 w 6318157"/>
                <a:gd name="connsiteY155" fmla="*/ 2533567 h 5303520"/>
                <a:gd name="connsiteX156" fmla="*/ 4904381 w 6318157"/>
                <a:gd name="connsiteY156" fmla="*/ 2524253 h 5303520"/>
                <a:gd name="connsiteX157" fmla="*/ 4875806 w 6318157"/>
                <a:gd name="connsiteY157" fmla="*/ 2455673 h 5303520"/>
                <a:gd name="connsiteX158" fmla="*/ 4803416 w 6318157"/>
                <a:gd name="connsiteY158" fmla="*/ 2444243 h 5303520"/>
                <a:gd name="connsiteX159" fmla="*/ 4822466 w 6318157"/>
                <a:gd name="connsiteY159" fmla="*/ 2369948 h 5303520"/>
                <a:gd name="connsiteX160" fmla="*/ 4731026 w 6318157"/>
                <a:gd name="connsiteY160" fmla="*/ 2301368 h 5303520"/>
                <a:gd name="connsiteX161" fmla="*/ 4699221 w 6318157"/>
                <a:gd name="connsiteY161" fmla="*/ 2324348 h 5303520"/>
                <a:gd name="connsiteX162" fmla="*/ 4637681 w 6318157"/>
                <a:gd name="connsiteY162" fmla="*/ 2288033 h 5303520"/>
                <a:gd name="connsiteX163" fmla="*/ 4660541 w 6318157"/>
                <a:gd name="connsiteY163" fmla="*/ 2213738 h 5303520"/>
                <a:gd name="connsiteX164" fmla="*/ 4433846 w 6318157"/>
                <a:gd name="connsiteY164" fmla="*/ 2230883 h 5303520"/>
                <a:gd name="connsiteX165" fmla="*/ 4373134 w 6318157"/>
                <a:gd name="connsiteY165" fmla="*/ 2212036 h 5303520"/>
                <a:gd name="connsiteX166" fmla="*/ 4323356 w 6318157"/>
                <a:gd name="connsiteY166" fmla="*/ 2248028 h 5303520"/>
                <a:gd name="connsiteX167" fmla="*/ 4273826 w 6318157"/>
                <a:gd name="connsiteY167" fmla="*/ 2168018 h 5303520"/>
                <a:gd name="connsiteX168" fmla="*/ 4201436 w 6318157"/>
                <a:gd name="connsiteY168" fmla="*/ 2152778 h 5303520"/>
                <a:gd name="connsiteX169" fmla="*/ 4178576 w 6318157"/>
                <a:gd name="connsiteY169" fmla="*/ 2070863 h 5303520"/>
                <a:gd name="connsiteX170" fmla="*/ 4087136 w 6318157"/>
                <a:gd name="connsiteY170" fmla="*/ 1998473 h 5303520"/>
                <a:gd name="connsiteX171" fmla="*/ 4016651 w 6318157"/>
                <a:gd name="connsiteY171" fmla="*/ 2011808 h 5303520"/>
                <a:gd name="connsiteX172" fmla="*/ 3909971 w 6318157"/>
                <a:gd name="connsiteY172" fmla="*/ 1973708 h 5303520"/>
                <a:gd name="connsiteX173" fmla="*/ 3843296 w 6318157"/>
                <a:gd name="connsiteY173" fmla="*/ 2013713 h 5303520"/>
                <a:gd name="connsiteX174" fmla="*/ 3788051 w 6318157"/>
                <a:gd name="connsiteY174" fmla="*/ 1994663 h 5303520"/>
                <a:gd name="connsiteX175" fmla="*/ 3742331 w 6318157"/>
                <a:gd name="connsiteY175" fmla="*/ 2006093 h 5303520"/>
                <a:gd name="connsiteX176" fmla="*/ 3671018 w 6318157"/>
                <a:gd name="connsiteY176" fmla="*/ 2001244 h 5303520"/>
                <a:gd name="connsiteX177" fmla="*/ 3660416 w 6318157"/>
                <a:gd name="connsiteY177" fmla="*/ 1937513 h 5303520"/>
                <a:gd name="connsiteX178" fmla="*/ 3643271 w 6318157"/>
                <a:gd name="connsiteY178" fmla="*/ 1865123 h 5303520"/>
                <a:gd name="connsiteX179" fmla="*/ 3690896 w 6318157"/>
                <a:gd name="connsiteY179" fmla="*/ 1832738 h 5303520"/>
                <a:gd name="connsiteX180" fmla="*/ 3702326 w 6318157"/>
                <a:gd name="connsiteY180" fmla="*/ 1771778 h 5303520"/>
                <a:gd name="connsiteX181" fmla="*/ 3679466 w 6318157"/>
                <a:gd name="connsiteY181" fmla="*/ 1748918 h 5303520"/>
                <a:gd name="connsiteX182" fmla="*/ 3595977 w 6318157"/>
                <a:gd name="connsiteY182" fmla="*/ 1607240 h 5303520"/>
                <a:gd name="connsiteX183" fmla="*/ 3508016 w 6318157"/>
                <a:gd name="connsiteY183" fmla="*/ 1623188 h 5303520"/>
                <a:gd name="connsiteX184" fmla="*/ 3485156 w 6318157"/>
                <a:gd name="connsiteY184" fmla="*/ 1579373 h 5303520"/>
                <a:gd name="connsiteX185" fmla="*/ 3434052 w 6318157"/>
                <a:gd name="connsiteY185" fmla="*/ 1578085 h 5303520"/>
                <a:gd name="connsiteX186" fmla="*/ 3593989 w 6318157"/>
                <a:gd name="connsiteY186" fmla="*/ 1343770 h 5303520"/>
                <a:gd name="connsiteX187" fmla="*/ 3601941 w 6318157"/>
                <a:gd name="connsiteY187" fmla="*/ 1097280 h 5303520"/>
                <a:gd name="connsiteX188" fmla="*/ 3148716 w 6318157"/>
                <a:gd name="connsiteY188" fmla="*/ 906448 h 5303520"/>
                <a:gd name="connsiteX189" fmla="*/ 2806810 w 6318157"/>
                <a:gd name="connsiteY189" fmla="*/ 834887 h 5303520"/>
                <a:gd name="connsiteX190" fmla="*/ 2600076 w 6318157"/>
                <a:gd name="connsiteY190" fmla="*/ 811033 h 5303520"/>
                <a:gd name="connsiteX191" fmla="*/ 2544417 w 6318157"/>
                <a:gd name="connsiteY191" fmla="*/ 580445 h 5303520"/>
                <a:gd name="connsiteX192" fmla="*/ 2464904 w 6318157"/>
                <a:gd name="connsiteY192" fmla="*/ 357808 h 5303520"/>
                <a:gd name="connsiteX193" fmla="*/ 2417196 w 6318157"/>
                <a:gd name="connsiteY193" fmla="*/ 230587 h 5303520"/>
                <a:gd name="connsiteX194" fmla="*/ 2496709 w 6318157"/>
                <a:gd name="connsiteY194" fmla="*/ 135172 h 5303520"/>
                <a:gd name="connsiteX0" fmla="*/ 2496709 w 6318157"/>
                <a:gd name="connsiteY0" fmla="*/ 135172 h 5303520"/>
                <a:gd name="connsiteX1" fmla="*/ 2393343 w 6318157"/>
                <a:gd name="connsiteY1" fmla="*/ 71561 h 5303520"/>
                <a:gd name="connsiteX2" fmla="*/ 2210463 w 6318157"/>
                <a:gd name="connsiteY2" fmla="*/ 79513 h 5303520"/>
                <a:gd name="connsiteX3" fmla="*/ 2059388 w 6318157"/>
                <a:gd name="connsiteY3" fmla="*/ 0 h 5303520"/>
                <a:gd name="connsiteX4" fmla="*/ 1908313 w 6318157"/>
                <a:gd name="connsiteY4" fmla="*/ 103367 h 5303520"/>
                <a:gd name="connsiteX5" fmla="*/ 1884459 w 6318157"/>
                <a:gd name="connsiteY5" fmla="*/ 310101 h 5303520"/>
                <a:gd name="connsiteX6" fmla="*/ 1773141 w 6318157"/>
                <a:gd name="connsiteY6" fmla="*/ 294198 h 5303520"/>
                <a:gd name="connsiteX7" fmla="*/ 1606163 w 6318157"/>
                <a:gd name="connsiteY7" fmla="*/ 318052 h 5303520"/>
                <a:gd name="connsiteX8" fmla="*/ 1391478 w 6318157"/>
                <a:gd name="connsiteY8" fmla="*/ 190831 h 5303520"/>
                <a:gd name="connsiteX9" fmla="*/ 1256306 w 6318157"/>
                <a:gd name="connsiteY9" fmla="*/ 190831 h 5303520"/>
                <a:gd name="connsiteX10" fmla="*/ 1208598 w 6318157"/>
                <a:gd name="connsiteY10" fmla="*/ 381662 h 5303520"/>
                <a:gd name="connsiteX11" fmla="*/ 1041621 w 6318157"/>
                <a:gd name="connsiteY11" fmla="*/ 548640 h 5303520"/>
                <a:gd name="connsiteX12" fmla="*/ 930303 w 6318157"/>
                <a:gd name="connsiteY12" fmla="*/ 628153 h 5303520"/>
                <a:gd name="connsiteX13" fmla="*/ 842838 w 6318157"/>
                <a:gd name="connsiteY13" fmla="*/ 572494 h 5303520"/>
                <a:gd name="connsiteX14" fmla="*/ 747423 w 6318157"/>
                <a:gd name="connsiteY14" fmla="*/ 755374 h 5303520"/>
                <a:gd name="connsiteX15" fmla="*/ 222636 w 6318157"/>
                <a:gd name="connsiteY15" fmla="*/ 930302 h 5303520"/>
                <a:gd name="connsiteX16" fmla="*/ 254442 w 6318157"/>
                <a:gd name="connsiteY16" fmla="*/ 1073426 h 5303520"/>
                <a:gd name="connsiteX17" fmla="*/ 302149 w 6318157"/>
                <a:gd name="connsiteY17" fmla="*/ 1256306 h 5303520"/>
                <a:gd name="connsiteX18" fmla="*/ 341906 w 6318157"/>
                <a:gd name="connsiteY18" fmla="*/ 1288111 h 5303520"/>
                <a:gd name="connsiteX19" fmla="*/ 508883 w 6318157"/>
                <a:gd name="connsiteY19" fmla="*/ 1319916 h 5303520"/>
                <a:gd name="connsiteX20" fmla="*/ 532737 w 6318157"/>
                <a:gd name="connsiteY20" fmla="*/ 1542553 h 5303520"/>
                <a:gd name="connsiteX21" fmla="*/ 930303 w 6318157"/>
                <a:gd name="connsiteY21" fmla="*/ 1717481 h 5303520"/>
                <a:gd name="connsiteX22" fmla="*/ 818984 w 6318157"/>
                <a:gd name="connsiteY22" fmla="*/ 1844702 h 5303520"/>
                <a:gd name="connsiteX23" fmla="*/ 644056 w 6318157"/>
                <a:gd name="connsiteY23" fmla="*/ 1828800 h 5303520"/>
                <a:gd name="connsiteX24" fmla="*/ 636104 w 6318157"/>
                <a:gd name="connsiteY24" fmla="*/ 2075290 h 5303520"/>
                <a:gd name="connsiteX25" fmla="*/ 755374 w 6318157"/>
                <a:gd name="connsiteY25" fmla="*/ 2178657 h 5303520"/>
                <a:gd name="connsiteX26" fmla="*/ 818984 w 6318157"/>
                <a:gd name="connsiteY26" fmla="*/ 2289975 h 5303520"/>
                <a:gd name="connsiteX27" fmla="*/ 818984 w 6318157"/>
                <a:gd name="connsiteY27" fmla="*/ 2329732 h 5303520"/>
                <a:gd name="connsiteX28" fmla="*/ 580445 w 6318157"/>
                <a:gd name="connsiteY28" fmla="*/ 2361537 h 5303520"/>
                <a:gd name="connsiteX29" fmla="*/ 485029 w 6318157"/>
                <a:gd name="connsiteY29" fmla="*/ 2393342 h 5303520"/>
                <a:gd name="connsiteX30" fmla="*/ 437322 w 6318157"/>
                <a:gd name="connsiteY30" fmla="*/ 2544417 h 5303520"/>
                <a:gd name="connsiteX31" fmla="*/ 238539 w 6318157"/>
                <a:gd name="connsiteY31" fmla="*/ 2615979 h 5303520"/>
                <a:gd name="connsiteX32" fmla="*/ 294198 w 6318157"/>
                <a:gd name="connsiteY32" fmla="*/ 2687541 h 5303520"/>
                <a:gd name="connsiteX33" fmla="*/ 405516 w 6318157"/>
                <a:gd name="connsiteY33" fmla="*/ 2727297 h 5303520"/>
                <a:gd name="connsiteX34" fmla="*/ 349857 w 6318157"/>
                <a:gd name="connsiteY34" fmla="*/ 2854518 h 5303520"/>
                <a:gd name="connsiteX35" fmla="*/ 206734 w 6318157"/>
                <a:gd name="connsiteY35" fmla="*/ 3021495 h 5303520"/>
                <a:gd name="connsiteX36" fmla="*/ 166977 w 6318157"/>
                <a:gd name="connsiteY36" fmla="*/ 3260034 h 5303520"/>
                <a:gd name="connsiteX37" fmla="*/ 103367 w 6318157"/>
                <a:gd name="connsiteY37" fmla="*/ 3450866 h 5303520"/>
                <a:gd name="connsiteX38" fmla="*/ 0 w 6318157"/>
                <a:gd name="connsiteY38" fmla="*/ 3570135 h 5303520"/>
                <a:gd name="connsiteX39" fmla="*/ 0 w 6318157"/>
                <a:gd name="connsiteY39" fmla="*/ 3649648 h 5303520"/>
                <a:gd name="connsiteX40" fmla="*/ 15903 w 6318157"/>
                <a:gd name="connsiteY40" fmla="*/ 3729161 h 5303520"/>
                <a:gd name="connsiteX41" fmla="*/ 127221 w 6318157"/>
                <a:gd name="connsiteY41" fmla="*/ 3745064 h 5303520"/>
                <a:gd name="connsiteX42" fmla="*/ 190831 w 6318157"/>
                <a:gd name="connsiteY42" fmla="*/ 3641697 h 5303520"/>
                <a:gd name="connsiteX43" fmla="*/ 326003 w 6318157"/>
                <a:gd name="connsiteY43" fmla="*/ 3586038 h 5303520"/>
                <a:gd name="connsiteX44" fmla="*/ 326003 w 6318157"/>
                <a:gd name="connsiteY44" fmla="*/ 3586038 h 5303520"/>
                <a:gd name="connsiteX45" fmla="*/ 445273 w 6318157"/>
                <a:gd name="connsiteY45" fmla="*/ 3705307 h 5303520"/>
                <a:gd name="connsiteX46" fmla="*/ 413468 w 6318157"/>
                <a:gd name="connsiteY46" fmla="*/ 3760967 h 5303520"/>
                <a:gd name="connsiteX47" fmla="*/ 357809 w 6318157"/>
                <a:gd name="connsiteY47" fmla="*/ 4174434 h 5303520"/>
                <a:gd name="connsiteX48" fmla="*/ 556591 w 6318157"/>
                <a:gd name="connsiteY48" fmla="*/ 3991554 h 5303520"/>
                <a:gd name="connsiteX49" fmla="*/ 620202 w 6318157"/>
                <a:gd name="connsiteY49" fmla="*/ 4023360 h 5303520"/>
                <a:gd name="connsiteX50" fmla="*/ 723569 w 6318157"/>
                <a:gd name="connsiteY50" fmla="*/ 4039262 h 5303520"/>
                <a:gd name="connsiteX51" fmla="*/ 795130 w 6318157"/>
                <a:gd name="connsiteY51" fmla="*/ 4150581 h 5303520"/>
                <a:gd name="connsiteX52" fmla="*/ 1025718 w 6318157"/>
                <a:gd name="connsiteY52" fmla="*/ 4253947 h 5303520"/>
                <a:gd name="connsiteX53" fmla="*/ 1176793 w 6318157"/>
                <a:gd name="connsiteY53" fmla="*/ 4500438 h 5303520"/>
                <a:gd name="connsiteX54" fmla="*/ 1144988 w 6318157"/>
                <a:gd name="connsiteY54" fmla="*/ 4595854 h 5303520"/>
                <a:gd name="connsiteX55" fmla="*/ 1614115 w 6318157"/>
                <a:gd name="connsiteY55" fmla="*/ 4842344 h 5303520"/>
                <a:gd name="connsiteX56" fmla="*/ 1614115 w 6318157"/>
                <a:gd name="connsiteY56" fmla="*/ 4993419 h 5303520"/>
                <a:gd name="connsiteX57" fmla="*/ 1614115 w 6318157"/>
                <a:gd name="connsiteY57" fmla="*/ 5128591 h 5303520"/>
                <a:gd name="connsiteX58" fmla="*/ 1653871 w 6318157"/>
                <a:gd name="connsiteY58" fmla="*/ 5255812 h 5303520"/>
                <a:gd name="connsiteX59" fmla="*/ 1844703 w 6318157"/>
                <a:gd name="connsiteY59" fmla="*/ 5303520 h 5303520"/>
                <a:gd name="connsiteX60" fmla="*/ 1844703 w 6318157"/>
                <a:gd name="connsiteY60" fmla="*/ 5303520 h 5303520"/>
                <a:gd name="connsiteX61" fmla="*/ 1971923 w 6318157"/>
                <a:gd name="connsiteY61" fmla="*/ 5247861 h 5303520"/>
                <a:gd name="connsiteX62" fmla="*/ 2115047 w 6318157"/>
                <a:gd name="connsiteY62" fmla="*/ 5239909 h 5303520"/>
                <a:gd name="connsiteX63" fmla="*/ 2170706 w 6318157"/>
                <a:gd name="connsiteY63" fmla="*/ 5144494 h 5303520"/>
                <a:gd name="connsiteX64" fmla="*/ 2083242 w 6318157"/>
                <a:gd name="connsiteY64" fmla="*/ 5080883 h 5303520"/>
                <a:gd name="connsiteX65" fmla="*/ 2011680 w 6318157"/>
                <a:gd name="connsiteY65" fmla="*/ 5033175 h 5303520"/>
                <a:gd name="connsiteX66" fmla="*/ 1932167 w 6318157"/>
                <a:gd name="connsiteY66" fmla="*/ 4937760 h 5303520"/>
                <a:gd name="connsiteX67" fmla="*/ 1884459 w 6318157"/>
                <a:gd name="connsiteY67" fmla="*/ 4834393 h 5303520"/>
                <a:gd name="connsiteX68" fmla="*/ 1940118 w 6318157"/>
                <a:gd name="connsiteY68" fmla="*/ 4770782 h 5303520"/>
                <a:gd name="connsiteX69" fmla="*/ 2226365 w 6318157"/>
                <a:gd name="connsiteY69" fmla="*/ 4683318 h 5303520"/>
                <a:gd name="connsiteX70" fmla="*/ 2313829 w 6318157"/>
                <a:gd name="connsiteY70" fmla="*/ 4707172 h 5303520"/>
                <a:gd name="connsiteX71" fmla="*/ 2449002 w 6318157"/>
                <a:gd name="connsiteY71" fmla="*/ 4731026 h 5303520"/>
                <a:gd name="connsiteX72" fmla="*/ 2504661 w 6318157"/>
                <a:gd name="connsiteY72" fmla="*/ 4826441 h 5303520"/>
                <a:gd name="connsiteX73" fmla="*/ 2584174 w 6318157"/>
                <a:gd name="connsiteY73" fmla="*/ 4818490 h 5303520"/>
                <a:gd name="connsiteX74" fmla="*/ 2798859 w 6318157"/>
                <a:gd name="connsiteY74" fmla="*/ 4818490 h 5303520"/>
                <a:gd name="connsiteX75" fmla="*/ 2934031 w 6318157"/>
                <a:gd name="connsiteY75" fmla="*/ 4945711 h 5303520"/>
                <a:gd name="connsiteX76" fmla="*/ 2910177 w 6318157"/>
                <a:gd name="connsiteY76" fmla="*/ 5136542 h 5303520"/>
                <a:gd name="connsiteX77" fmla="*/ 2981739 w 6318157"/>
                <a:gd name="connsiteY77" fmla="*/ 5080883 h 5303520"/>
                <a:gd name="connsiteX78" fmla="*/ 3101009 w 6318157"/>
                <a:gd name="connsiteY78" fmla="*/ 5144494 h 5303520"/>
                <a:gd name="connsiteX79" fmla="*/ 3164619 w 6318157"/>
                <a:gd name="connsiteY79" fmla="*/ 4842344 h 5303520"/>
                <a:gd name="connsiteX80" fmla="*/ 3116911 w 6318157"/>
                <a:gd name="connsiteY80" fmla="*/ 4476584 h 5303520"/>
                <a:gd name="connsiteX81" fmla="*/ 3156668 w 6318157"/>
                <a:gd name="connsiteY81" fmla="*/ 4365266 h 5303520"/>
                <a:gd name="connsiteX82" fmla="*/ 3323645 w 6318157"/>
                <a:gd name="connsiteY82" fmla="*/ 4301655 h 5303520"/>
                <a:gd name="connsiteX83" fmla="*/ 3482671 w 6318157"/>
                <a:gd name="connsiteY83" fmla="*/ 4253947 h 5303520"/>
                <a:gd name="connsiteX84" fmla="*/ 3570136 w 6318157"/>
                <a:gd name="connsiteY84" fmla="*/ 4333461 h 5303520"/>
                <a:gd name="connsiteX85" fmla="*/ 3530379 w 6318157"/>
                <a:gd name="connsiteY85" fmla="*/ 4444779 h 5303520"/>
                <a:gd name="connsiteX86" fmla="*/ 3546282 w 6318157"/>
                <a:gd name="connsiteY86" fmla="*/ 4548146 h 5303520"/>
                <a:gd name="connsiteX87" fmla="*/ 3609892 w 6318157"/>
                <a:gd name="connsiteY87" fmla="*/ 4603805 h 5303520"/>
                <a:gd name="connsiteX88" fmla="*/ 3673503 w 6318157"/>
                <a:gd name="connsiteY88" fmla="*/ 4611756 h 5303520"/>
                <a:gd name="connsiteX89" fmla="*/ 3745064 w 6318157"/>
                <a:gd name="connsiteY89" fmla="*/ 4746928 h 5303520"/>
                <a:gd name="connsiteX90" fmla="*/ 4071068 w 6318157"/>
                <a:gd name="connsiteY90" fmla="*/ 4691269 h 5303520"/>
                <a:gd name="connsiteX91" fmla="*/ 4397071 w 6318157"/>
                <a:gd name="connsiteY91" fmla="*/ 4659464 h 5303520"/>
                <a:gd name="connsiteX92" fmla="*/ 4436828 w 6318157"/>
                <a:gd name="connsiteY92" fmla="*/ 4762831 h 5303520"/>
                <a:gd name="connsiteX93" fmla="*/ 4500438 w 6318157"/>
                <a:gd name="connsiteY93" fmla="*/ 4731026 h 5303520"/>
                <a:gd name="connsiteX94" fmla="*/ 4595854 w 6318157"/>
                <a:gd name="connsiteY94" fmla="*/ 4659464 h 5303520"/>
                <a:gd name="connsiteX95" fmla="*/ 4659464 w 6318157"/>
                <a:gd name="connsiteY95" fmla="*/ 4500438 h 5303520"/>
                <a:gd name="connsiteX96" fmla="*/ 4683318 w 6318157"/>
                <a:gd name="connsiteY96" fmla="*/ 4277801 h 5303520"/>
                <a:gd name="connsiteX97" fmla="*/ 4516341 w 6318157"/>
                <a:gd name="connsiteY97" fmla="*/ 4222142 h 5303520"/>
                <a:gd name="connsiteX98" fmla="*/ 4548146 w 6318157"/>
                <a:gd name="connsiteY98" fmla="*/ 4047214 h 5303520"/>
                <a:gd name="connsiteX99" fmla="*/ 4619708 w 6318157"/>
                <a:gd name="connsiteY99" fmla="*/ 3991554 h 5303520"/>
                <a:gd name="connsiteX100" fmla="*/ 4738977 w 6318157"/>
                <a:gd name="connsiteY100" fmla="*/ 3856382 h 5303520"/>
                <a:gd name="connsiteX101" fmla="*/ 4826442 w 6318157"/>
                <a:gd name="connsiteY101" fmla="*/ 3737113 h 5303520"/>
                <a:gd name="connsiteX102" fmla="*/ 4929809 w 6318157"/>
                <a:gd name="connsiteY102" fmla="*/ 3824577 h 5303520"/>
                <a:gd name="connsiteX103" fmla="*/ 4921857 w 6318157"/>
                <a:gd name="connsiteY103" fmla="*/ 3991554 h 5303520"/>
                <a:gd name="connsiteX104" fmla="*/ 4977516 w 6318157"/>
                <a:gd name="connsiteY104" fmla="*/ 4015408 h 5303520"/>
                <a:gd name="connsiteX105" fmla="*/ 5025224 w 6318157"/>
                <a:gd name="connsiteY105" fmla="*/ 3919993 h 5303520"/>
                <a:gd name="connsiteX106" fmla="*/ 5072932 w 6318157"/>
                <a:gd name="connsiteY106" fmla="*/ 3919993 h 5303520"/>
                <a:gd name="connsiteX107" fmla="*/ 5144494 w 6318157"/>
                <a:gd name="connsiteY107" fmla="*/ 3816626 h 5303520"/>
                <a:gd name="connsiteX108" fmla="*/ 5160396 w 6318157"/>
                <a:gd name="connsiteY108" fmla="*/ 3745064 h 5303520"/>
                <a:gd name="connsiteX109" fmla="*/ 5390984 w 6318157"/>
                <a:gd name="connsiteY109" fmla="*/ 3697356 h 5303520"/>
                <a:gd name="connsiteX110" fmla="*/ 5486400 w 6318157"/>
                <a:gd name="connsiteY110" fmla="*/ 3593989 h 5303520"/>
                <a:gd name="connsiteX111" fmla="*/ 5390984 w 6318157"/>
                <a:gd name="connsiteY111" fmla="*/ 3530379 h 5303520"/>
                <a:gd name="connsiteX112" fmla="*/ 5343276 w 6318157"/>
                <a:gd name="connsiteY112" fmla="*/ 3291840 h 5303520"/>
                <a:gd name="connsiteX113" fmla="*/ 5478449 w 6318157"/>
                <a:gd name="connsiteY113" fmla="*/ 3021495 h 5303520"/>
                <a:gd name="connsiteX114" fmla="*/ 5820355 w 6318157"/>
                <a:gd name="connsiteY114" fmla="*/ 2949934 h 5303520"/>
                <a:gd name="connsiteX115" fmla="*/ 6020959 w 6318157"/>
                <a:gd name="connsiteY115" fmla="*/ 2817743 h 5303520"/>
                <a:gd name="connsiteX116" fmla="*/ 6058811 w 6318157"/>
                <a:gd name="connsiteY116" fmla="*/ 2840189 h 5303520"/>
                <a:gd name="connsiteX117" fmla="*/ 6114056 w 6318157"/>
                <a:gd name="connsiteY117" fmla="*/ 2819234 h 5303520"/>
                <a:gd name="connsiteX118" fmla="*/ 6152156 w 6318157"/>
                <a:gd name="connsiteY118" fmla="*/ 2849714 h 5303520"/>
                <a:gd name="connsiteX119" fmla="*/ 6260741 w 6318157"/>
                <a:gd name="connsiteY119" fmla="*/ 2828759 h 5303520"/>
                <a:gd name="connsiteX120" fmla="*/ 6292298 w 6318157"/>
                <a:gd name="connsiteY120" fmla="*/ 2839444 h 5303520"/>
                <a:gd name="connsiteX121" fmla="*/ 6304556 w 6318157"/>
                <a:gd name="connsiteY121" fmla="*/ 2798279 h 5303520"/>
                <a:gd name="connsiteX122" fmla="*/ 6306461 w 6318157"/>
                <a:gd name="connsiteY122" fmla="*/ 2769704 h 5303520"/>
                <a:gd name="connsiteX123" fmla="*/ 6317891 w 6318157"/>
                <a:gd name="connsiteY123" fmla="*/ 2758274 h 5303520"/>
                <a:gd name="connsiteX124" fmla="*/ 6268361 w 6318157"/>
                <a:gd name="connsiteY124" fmla="*/ 2735414 h 5303520"/>
                <a:gd name="connsiteX125" fmla="*/ 6220736 w 6318157"/>
                <a:gd name="connsiteY125" fmla="*/ 2503749 h 5303520"/>
                <a:gd name="connsiteX126" fmla="*/ 6169301 w 6318157"/>
                <a:gd name="connsiteY126" fmla="*/ 2529968 h 5303520"/>
                <a:gd name="connsiteX127" fmla="*/ 6119771 w 6318157"/>
                <a:gd name="connsiteY127" fmla="*/ 2493479 h 5303520"/>
                <a:gd name="connsiteX128" fmla="*/ 6051191 w 6318157"/>
                <a:gd name="connsiteY128" fmla="*/ 2478533 h 5303520"/>
                <a:gd name="connsiteX129" fmla="*/ 6053096 w 6318157"/>
                <a:gd name="connsiteY129" fmla="*/ 2394713 h 5303520"/>
                <a:gd name="connsiteX130" fmla="*/ 6027337 w 6318157"/>
                <a:gd name="connsiteY130" fmla="*/ 2429537 h 5303520"/>
                <a:gd name="connsiteX131" fmla="*/ 5994041 w 6318157"/>
                <a:gd name="connsiteY131" fmla="*/ 2371853 h 5303520"/>
                <a:gd name="connsiteX132" fmla="*/ 5976896 w 6318157"/>
                <a:gd name="connsiteY132" fmla="*/ 2232788 h 5303520"/>
                <a:gd name="connsiteX133" fmla="*/ 5915936 w 6318157"/>
                <a:gd name="connsiteY133" fmla="*/ 2234693 h 5303520"/>
                <a:gd name="connsiteX134" fmla="*/ 5892910 w 6318157"/>
                <a:gd name="connsiteY134" fmla="*/ 2169877 h 5303520"/>
                <a:gd name="connsiteX135" fmla="*/ 5813066 w 6318157"/>
                <a:gd name="connsiteY135" fmla="*/ 2200403 h 5303520"/>
                <a:gd name="connsiteX136" fmla="*/ 5752106 w 6318157"/>
                <a:gd name="connsiteY136" fmla="*/ 2166113 h 5303520"/>
                <a:gd name="connsiteX137" fmla="*/ 5719721 w 6318157"/>
                <a:gd name="connsiteY137" fmla="*/ 2187068 h 5303520"/>
                <a:gd name="connsiteX138" fmla="*/ 5653046 w 6318157"/>
                <a:gd name="connsiteY138" fmla="*/ 2169923 h 5303520"/>
                <a:gd name="connsiteX139" fmla="*/ 5677231 w 6318157"/>
                <a:gd name="connsiteY139" fmla="*/ 2146852 h 5303520"/>
                <a:gd name="connsiteX140" fmla="*/ 5628281 w 6318157"/>
                <a:gd name="connsiteY140" fmla="*/ 2105153 h 5303520"/>
                <a:gd name="connsiteX141" fmla="*/ 5488388 w 6318157"/>
                <a:gd name="connsiteY141" fmla="*/ 2108421 h 5303520"/>
                <a:gd name="connsiteX142" fmla="*/ 5453021 w 6318157"/>
                <a:gd name="connsiteY142" fmla="*/ 2187068 h 5303520"/>
                <a:gd name="connsiteX143" fmla="*/ 5472071 w 6318157"/>
                <a:gd name="connsiteY143" fmla="*/ 2234693 h 5303520"/>
                <a:gd name="connsiteX144" fmla="*/ 5422541 w 6318157"/>
                <a:gd name="connsiteY144" fmla="*/ 2248028 h 5303520"/>
                <a:gd name="connsiteX145" fmla="*/ 5451116 w 6318157"/>
                <a:gd name="connsiteY145" fmla="*/ 2293748 h 5303520"/>
                <a:gd name="connsiteX146" fmla="*/ 5516631 w 6318157"/>
                <a:gd name="connsiteY146" fmla="*/ 2288402 h 5303520"/>
                <a:gd name="connsiteX147" fmla="*/ 5523506 w 6318157"/>
                <a:gd name="connsiteY147" fmla="*/ 2339468 h 5303520"/>
                <a:gd name="connsiteX148" fmla="*/ 5399681 w 6318157"/>
                <a:gd name="connsiteY148" fmla="*/ 2505203 h 5303520"/>
                <a:gd name="connsiteX149" fmla="*/ 5360918 w 6318157"/>
                <a:gd name="connsiteY149" fmla="*/ 2654079 h 5303520"/>
                <a:gd name="connsiteX150" fmla="*/ 5346341 w 6318157"/>
                <a:gd name="connsiteY150" fmla="*/ 2575688 h 5303520"/>
                <a:gd name="connsiteX151" fmla="*/ 5304431 w 6318157"/>
                <a:gd name="connsiteY151" fmla="*/ 2575688 h 5303520"/>
                <a:gd name="connsiteX152" fmla="*/ 5273951 w 6318157"/>
                <a:gd name="connsiteY152" fmla="*/ 2518538 h 5303520"/>
                <a:gd name="connsiteX153" fmla="*/ 5203714 w 6318157"/>
                <a:gd name="connsiteY153" fmla="*/ 2560982 h 5303520"/>
                <a:gd name="connsiteX154" fmla="*/ 5070116 w 6318157"/>
                <a:gd name="connsiteY154" fmla="*/ 2501393 h 5303520"/>
                <a:gd name="connsiteX155" fmla="*/ 4991763 w 6318157"/>
                <a:gd name="connsiteY155" fmla="*/ 2533567 h 5303520"/>
                <a:gd name="connsiteX156" fmla="*/ 4904381 w 6318157"/>
                <a:gd name="connsiteY156" fmla="*/ 2524253 h 5303520"/>
                <a:gd name="connsiteX157" fmla="*/ 4875806 w 6318157"/>
                <a:gd name="connsiteY157" fmla="*/ 2455673 h 5303520"/>
                <a:gd name="connsiteX158" fmla="*/ 4803416 w 6318157"/>
                <a:gd name="connsiteY158" fmla="*/ 2444243 h 5303520"/>
                <a:gd name="connsiteX159" fmla="*/ 4822466 w 6318157"/>
                <a:gd name="connsiteY159" fmla="*/ 2369948 h 5303520"/>
                <a:gd name="connsiteX160" fmla="*/ 4731026 w 6318157"/>
                <a:gd name="connsiteY160" fmla="*/ 2301368 h 5303520"/>
                <a:gd name="connsiteX161" fmla="*/ 4699221 w 6318157"/>
                <a:gd name="connsiteY161" fmla="*/ 2324348 h 5303520"/>
                <a:gd name="connsiteX162" fmla="*/ 4637681 w 6318157"/>
                <a:gd name="connsiteY162" fmla="*/ 2288033 h 5303520"/>
                <a:gd name="connsiteX163" fmla="*/ 4660541 w 6318157"/>
                <a:gd name="connsiteY163" fmla="*/ 2213738 h 5303520"/>
                <a:gd name="connsiteX164" fmla="*/ 4433846 w 6318157"/>
                <a:gd name="connsiteY164" fmla="*/ 2230883 h 5303520"/>
                <a:gd name="connsiteX165" fmla="*/ 4373134 w 6318157"/>
                <a:gd name="connsiteY165" fmla="*/ 2212036 h 5303520"/>
                <a:gd name="connsiteX166" fmla="*/ 4323356 w 6318157"/>
                <a:gd name="connsiteY166" fmla="*/ 2248028 h 5303520"/>
                <a:gd name="connsiteX167" fmla="*/ 4273826 w 6318157"/>
                <a:gd name="connsiteY167" fmla="*/ 2168018 h 5303520"/>
                <a:gd name="connsiteX168" fmla="*/ 4201436 w 6318157"/>
                <a:gd name="connsiteY168" fmla="*/ 2152778 h 5303520"/>
                <a:gd name="connsiteX169" fmla="*/ 4178576 w 6318157"/>
                <a:gd name="connsiteY169" fmla="*/ 2070863 h 5303520"/>
                <a:gd name="connsiteX170" fmla="*/ 4087136 w 6318157"/>
                <a:gd name="connsiteY170" fmla="*/ 1998473 h 5303520"/>
                <a:gd name="connsiteX171" fmla="*/ 4016651 w 6318157"/>
                <a:gd name="connsiteY171" fmla="*/ 2011808 h 5303520"/>
                <a:gd name="connsiteX172" fmla="*/ 3909971 w 6318157"/>
                <a:gd name="connsiteY172" fmla="*/ 1973708 h 5303520"/>
                <a:gd name="connsiteX173" fmla="*/ 3843296 w 6318157"/>
                <a:gd name="connsiteY173" fmla="*/ 2013713 h 5303520"/>
                <a:gd name="connsiteX174" fmla="*/ 3788051 w 6318157"/>
                <a:gd name="connsiteY174" fmla="*/ 1994663 h 5303520"/>
                <a:gd name="connsiteX175" fmla="*/ 3742331 w 6318157"/>
                <a:gd name="connsiteY175" fmla="*/ 2006093 h 5303520"/>
                <a:gd name="connsiteX176" fmla="*/ 3671018 w 6318157"/>
                <a:gd name="connsiteY176" fmla="*/ 2001244 h 5303520"/>
                <a:gd name="connsiteX177" fmla="*/ 3660416 w 6318157"/>
                <a:gd name="connsiteY177" fmla="*/ 1937513 h 5303520"/>
                <a:gd name="connsiteX178" fmla="*/ 3643271 w 6318157"/>
                <a:gd name="connsiteY178" fmla="*/ 1865123 h 5303520"/>
                <a:gd name="connsiteX179" fmla="*/ 3690896 w 6318157"/>
                <a:gd name="connsiteY179" fmla="*/ 1832738 h 5303520"/>
                <a:gd name="connsiteX180" fmla="*/ 3702326 w 6318157"/>
                <a:gd name="connsiteY180" fmla="*/ 1771778 h 5303520"/>
                <a:gd name="connsiteX181" fmla="*/ 3679466 w 6318157"/>
                <a:gd name="connsiteY181" fmla="*/ 1748918 h 5303520"/>
                <a:gd name="connsiteX182" fmla="*/ 3595977 w 6318157"/>
                <a:gd name="connsiteY182" fmla="*/ 1607240 h 5303520"/>
                <a:gd name="connsiteX183" fmla="*/ 3508016 w 6318157"/>
                <a:gd name="connsiteY183" fmla="*/ 1623188 h 5303520"/>
                <a:gd name="connsiteX184" fmla="*/ 3485156 w 6318157"/>
                <a:gd name="connsiteY184" fmla="*/ 1579373 h 5303520"/>
                <a:gd name="connsiteX185" fmla="*/ 3434052 w 6318157"/>
                <a:gd name="connsiteY185" fmla="*/ 1578085 h 5303520"/>
                <a:gd name="connsiteX186" fmla="*/ 3593989 w 6318157"/>
                <a:gd name="connsiteY186" fmla="*/ 1343770 h 5303520"/>
                <a:gd name="connsiteX187" fmla="*/ 3601941 w 6318157"/>
                <a:gd name="connsiteY187" fmla="*/ 1097280 h 5303520"/>
                <a:gd name="connsiteX188" fmla="*/ 3148716 w 6318157"/>
                <a:gd name="connsiteY188" fmla="*/ 906448 h 5303520"/>
                <a:gd name="connsiteX189" fmla="*/ 2806810 w 6318157"/>
                <a:gd name="connsiteY189" fmla="*/ 834887 h 5303520"/>
                <a:gd name="connsiteX190" fmla="*/ 2600076 w 6318157"/>
                <a:gd name="connsiteY190" fmla="*/ 811033 h 5303520"/>
                <a:gd name="connsiteX191" fmla="*/ 2544417 w 6318157"/>
                <a:gd name="connsiteY191" fmla="*/ 580445 h 5303520"/>
                <a:gd name="connsiteX192" fmla="*/ 2464904 w 6318157"/>
                <a:gd name="connsiteY192" fmla="*/ 357808 h 5303520"/>
                <a:gd name="connsiteX193" fmla="*/ 2417196 w 6318157"/>
                <a:gd name="connsiteY193" fmla="*/ 230587 h 5303520"/>
                <a:gd name="connsiteX194" fmla="*/ 2496709 w 6318157"/>
                <a:gd name="connsiteY194" fmla="*/ 135172 h 5303520"/>
                <a:gd name="connsiteX0" fmla="*/ 2496709 w 6318157"/>
                <a:gd name="connsiteY0" fmla="*/ 135172 h 5303520"/>
                <a:gd name="connsiteX1" fmla="*/ 2393343 w 6318157"/>
                <a:gd name="connsiteY1" fmla="*/ 71561 h 5303520"/>
                <a:gd name="connsiteX2" fmla="*/ 2210463 w 6318157"/>
                <a:gd name="connsiteY2" fmla="*/ 79513 h 5303520"/>
                <a:gd name="connsiteX3" fmla="*/ 2059388 w 6318157"/>
                <a:gd name="connsiteY3" fmla="*/ 0 h 5303520"/>
                <a:gd name="connsiteX4" fmla="*/ 1908313 w 6318157"/>
                <a:gd name="connsiteY4" fmla="*/ 103367 h 5303520"/>
                <a:gd name="connsiteX5" fmla="*/ 1884459 w 6318157"/>
                <a:gd name="connsiteY5" fmla="*/ 310101 h 5303520"/>
                <a:gd name="connsiteX6" fmla="*/ 1773141 w 6318157"/>
                <a:gd name="connsiteY6" fmla="*/ 294198 h 5303520"/>
                <a:gd name="connsiteX7" fmla="*/ 1606163 w 6318157"/>
                <a:gd name="connsiteY7" fmla="*/ 318052 h 5303520"/>
                <a:gd name="connsiteX8" fmla="*/ 1391478 w 6318157"/>
                <a:gd name="connsiteY8" fmla="*/ 190831 h 5303520"/>
                <a:gd name="connsiteX9" fmla="*/ 1256306 w 6318157"/>
                <a:gd name="connsiteY9" fmla="*/ 190831 h 5303520"/>
                <a:gd name="connsiteX10" fmla="*/ 1208598 w 6318157"/>
                <a:gd name="connsiteY10" fmla="*/ 381662 h 5303520"/>
                <a:gd name="connsiteX11" fmla="*/ 1041621 w 6318157"/>
                <a:gd name="connsiteY11" fmla="*/ 548640 h 5303520"/>
                <a:gd name="connsiteX12" fmla="*/ 930303 w 6318157"/>
                <a:gd name="connsiteY12" fmla="*/ 628153 h 5303520"/>
                <a:gd name="connsiteX13" fmla="*/ 842838 w 6318157"/>
                <a:gd name="connsiteY13" fmla="*/ 572494 h 5303520"/>
                <a:gd name="connsiteX14" fmla="*/ 747423 w 6318157"/>
                <a:gd name="connsiteY14" fmla="*/ 755374 h 5303520"/>
                <a:gd name="connsiteX15" fmla="*/ 222636 w 6318157"/>
                <a:gd name="connsiteY15" fmla="*/ 930302 h 5303520"/>
                <a:gd name="connsiteX16" fmla="*/ 254442 w 6318157"/>
                <a:gd name="connsiteY16" fmla="*/ 1073426 h 5303520"/>
                <a:gd name="connsiteX17" fmla="*/ 302149 w 6318157"/>
                <a:gd name="connsiteY17" fmla="*/ 1256306 h 5303520"/>
                <a:gd name="connsiteX18" fmla="*/ 341906 w 6318157"/>
                <a:gd name="connsiteY18" fmla="*/ 1288111 h 5303520"/>
                <a:gd name="connsiteX19" fmla="*/ 508883 w 6318157"/>
                <a:gd name="connsiteY19" fmla="*/ 1319916 h 5303520"/>
                <a:gd name="connsiteX20" fmla="*/ 532737 w 6318157"/>
                <a:gd name="connsiteY20" fmla="*/ 1542553 h 5303520"/>
                <a:gd name="connsiteX21" fmla="*/ 930303 w 6318157"/>
                <a:gd name="connsiteY21" fmla="*/ 1717481 h 5303520"/>
                <a:gd name="connsiteX22" fmla="*/ 818984 w 6318157"/>
                <a:gd name="connsiteY22" fmla="*/ 1844702 h 5303520"/>
                <a:gd name="connsiteX23" fmla="*/ 644056 w 6318157"/>
                <a:gd name="connsiteY23" fmla="*/ 1828800 h 5303520"/>
                <a:gd name="connsiteX24" fmla="*/ 636104 w 6318157"/>
                <a:gd name="connsiteY24" fmla="*/ 2075290 h 5303520"/>
                <a:gd name="connsiteX25" fmla="*/ 755374 w 6318157"/>
                <a:gd name="connsiteY25" fmla="*/ 2178657 h 5303520"/>
                <a:gd name="connsiteX26" fmla="*/ 818984 w 6318157"/>
                <a:gd name="connsiteY26" fmla="*/ 2289975 h 5303520"/>
                <a:gd name="connsiteX27" fmla="*/ 818984 w 6318157"/>
                <a:gd name="connsiteY27" fmla="*/ 2329732 h 5303520"/>
                <a:gd name="connsiteX28" fmla="*/ 580445 w 6318157"/>
                <a:gd name="connsiteY28" fmla="*/ 2361537 h 5303520"/>
                <a:gd name="connsiteX29" fmla="*/ 485029 w 6318157"/>
                <a:gd name="connsiteY29" fmla="*/ 2393342 h 5303520"/>
                <a:gd name="connsiteX30" fmla="*/ 437322 w 6318157"/>
                <a:gd name="connsiteY30" fmla="*/ 2544417 h 5303520"/>
                <a:gd name="connsiteX31" fmla="*/ 238539 w 6318157"/>
                <a:gd name="connsiteY31" fmla="*/ 2615979 h 5303520"/>
                <a:gd name="connsiteX32" fmla="*/ 294198 w 6318157"/>
                <a:gd name="connsiteY32" fmla="*/ 2687541 h 5303520"/>
                <a:gd name="connsiteX33" fmla="*/ 405516 w 6318157"/>
                <a:gd name="connsiteY33" fmla="*/ 2727297 h 5303520"/>
                <a:gd name="connsiteX34" fmla="*/ 349857 w 6318157"/>
                <a:gd name="connsiteY34" fmla="*/ 2854518 h 5303520"/>
                <a:gd name="connsiteX35" fmla="*/ 206734 w 6318157"/>
                <a:gd name="connsiteY35" fmla="*/ 3021495 h 5303520"/>
                <a:gd name="connsiteX36" fmla="*/ 166977 w 6318157"/>
                <a:gd name="connsiteY36" fmla="*/ 3260034 h 5303520"/>
                <a:gd name="connsiteX37" fmla="*/ 103367 w 6318157"/>
                <a:gd name="connsiteY37" fmla="*/ 3450866 h 5303520"/>
                <a:gd name="connsiteX38" fmla="*/ 0 w 6318157"/>
                <a:gd name="connsiteY38" fmla="*/ 3570135 h 5303520"/>
                <a:gd name="connsiteX39" fmla="*/ 0 w 6318157"/>
                <a:gd name="connsiteY39" fmla="*/ 3649648 h 5303520"/>
                <a:gd name="connsiteX40" fmla="*/ 15903 w 6318157"/>
                <a:gd name="connsiteY40" fmla="*/ 3729161 h 5303520"/>
                <a:gd name="connsiteX41" fmla="*/ 127221 w 6318157"/>
                <a:gd name="connsiteY41" fmla="*/ 3745064 h 5303520"/>
                <a:gd name="connsiteX42" fmla="*/ 190831 w 6318157"/>
                <a:gd name="connsiteY42" fmla="*/ 3641697 h 5303520"/>
                <a:gd name="connsiteX43" fmla="*/ 326003 w 6318157"/>
                <a:gd name="connsiteY43" fmla="*/ 3586038 h 5303520"/>
                <a:gd name="connsiteX44" fmla="*/ 326003 w 6318157"/>
                <a:gd name="connsiteY44" fmla="*/ 3586038 h 5303520"/>
                <a:gd name="connsiteX45" fmla="*/ 445273 w 6318157"/>
                <a:gd name="connsiteY45" fmla="*/ 3705307 h 5303520"/>
                <a:gd name="connsiteX46" fmla="*/ 413468 w 6318157"/>
                <a:gd name="connsiteY46" fmla="*/ 3760967 h 5303520"/>
                <a:gd name="connsiteX47" fmla="*/ 357809 w 6318157"/>
                <a:gd name="connsiteY47" fmla="*/ 4174434 h 5303520"/>
                <a:gd name="connsiteX48" fmla="*/ 556591 w 6318157"/>
                <a:gd name="connsiteY48" fmla="*/ 3991554 h 5303520"/>
                <a:gd name="connsiteX49" fmla="*/ 620202 w 6318157"/>
                <a:gd name="connsiteY49" fmla="*/ 4023360 h 5303520"/>
                <a:gd name="connsiteX50" fmla="*/ 723569 w 6318157"/>
                <a:gd name="connsiteY50" fmla="*/ 4039262 h 5303520"/>
                <a:gd name="connsiteX51" fmla="*/ 795130 w 6318157"/>
                <a:gd name="connsiteY51" fmla="*/ 4150581 h 5303520"/>
                <a:gd name="connsiteX52" fmla="*/ 1025718 w 6318157"/>
                <a:gd name="connsiteY52" fmla="*/ 4253947 h 5303520"/>
                <a:gd name="connsiteX53" fmla="*/ 1176793 w 6318157"/>
                <a:gd name="connsiteY53" fmla="*/ 4500438 h 5303520"/>
                <a:gd name="connsiteX54" fmla="*/ 1144988 w 6318157"/>
                <a:gd name="connsiteY54" fmla="*/ 4595854 h 5303520"/>
                <a:gd name="connsiteX55" fmla="*/ 1614115 w 6318157"/>
                <a:gd name="connsiteY55" fmla="*/ 4842344 h 5303520"/>
                <a:gd name="connsiteX56" fmla="*/ 1614115 w 6318157"/>
                <a:gd name="connsiteY56" fmla="*/ 4993419 h 5303520"/>
                <a:gd name="connsiteX57" fmla="*/ 1614115 w 6318157"/>
                <a:gd name="connsiteY57" fmla="*/ 5128591 h 5303520"/>
                <a:gd name="connsiteX58" fmla="*/ 1653871 w 6318157"/>
                <a:gd name="connsiteY58" fmla="*/ 5255812 h 5303520"/>
                <a:gd name="connsiteX59" fmla="*/ 1844703 w 6318157"/>
                <a:gd name="connsiteY59" fmla="*/ 5303520 h 5303520"/>
                <a:gd name="connsiteX60" fmla="*/ 1844703 w 6318157"/>
                <a:gd name="connsiteY60" fmla="*/ 5303520 h 5303520"/>
                <a:gd name="connsiteX61" fmla="*/ 1971923 w 6318157"/>
                <a:gd name="connsiteY61" fmla="*/ 5247861 h 5303520"/>
                <a:gd name="connsiteX62" fmla="*/ 2115047 w 6318157"/>
                <a:gd name="connsiteY62" fmla="*/ 5239909 h 5303520"/>
                <a:gd name="connsiteX63" fmla="*/ 2170706 w 6318157"/>
                <a:gd name="connsiteY63" fmla="*/ 5144494 h 5303520"/>
                <a:gd name="connsiteX64" fmla="*/ 2083242 w 6318157"/>
                <a:gd name="connsiteY64" fmla="*/ 5080883 h 5303520"/>
                <a:gd name="connsiteX65" fmla="*/ 2011680 w 6318157"/>
                <a:gd name="connsiteY65" fmla="*/ 5033175 h 5303520"/>
                <a:gd name="connsiteX66" fmla="*/ 1932167 w 6318157"/>
                <a:gd name="connsiteY66" fmla="*/ 4937760 h 5303520"/>
                <a:gd name="connsiteX67" fmla="*/ 1884459 w 6318157"/>
                <a:gd name="connsiteY67" fmla="*/ 4834393 h 5303520"/>
                <a:gd name="connsiteX68" fmla="*/ 1940118 w 6318157"/>
                <a:gd name="connsiteY68" fmla="*/ 4770782 h 5303520"/>
                <a:gd name="connsiteX69" fmla="*/ 2226365 w 6318157"/>
                <a:gd name="connsiteY69" fmla="*/ 4683318 h 5303520"/>
                <a:gd name="connsiteX70" fmla="*/ 2313829 w 6318157"/>
                <a:gd name="connsiteY70" fmla="*/ 4707172 h 5303520"/>
                <a:gd name="connsiteX71" fmla="*/ 2449002 w 6318157"/>
                <a:gd name="connsiteY71" fmla="*/ 4731026 h 5303520"/>
                <a:gd name="connsiteX72" fmla="*/ 2504661 w 6318157"/>
                <a:gd name="connsiteY72" fmla="*/ 4826441 h 5303520"/>
                <a:gd name="connsiteX73" fmla="*/ 2584174 w 6318157"/>
                <a:gd name="connsiteY73" fmla="*/ 4818490 h 5303520"/>
                <a:gd name="connsiteX74" fmla="*/ 2798859 w 6318157"/>
                <a:gd name="connsiteY74" fmla="*/ 4818490 h 5303520"/>
                <a:gd name="connsiteX75" fmla="*/ 2934031 w 6318157"/>
                <a:gd name="connsiteY75" fmla="*/ 4945711 h 5303520"/>
                <a:gd name="connsiteX76" fmla="*/ 2910177 w 6318157"/>
                <a:gd name="connsiteY76" fmla="*/ 5136542 h 5303520"/>
                <a:gd name="connsiteX77" fmla="*/ 2981739 w 6318157"/>
                <a:gd name="connsiteY77" fmla="*/ 5080883 h 5303520"/>
                <a:gd name="connsiteX78" fmla="*/ 3101009 w 6318157"/>
                <a:gd name="connsiteY78" fmla="*/ 5144494 h 5303520"/>
                <a:gd name="connsiteX79" fmla="*/ 3164619 w 6318157"/>
                <a:gd name="connsiteY79" fmla="*/ 4842344 h 5303520"/>
                <a:gd name="connsiteX80" fmla="*/ 3116911 w 6318157"/>
                <a:gd name="connsiteY80" fmla="*/ 4476584 h 5303520"/>
                <a:gd name="connsiteX81" fmla="*/ 3156668 w 6318157"/>
                <a:gd name="connsiteY81" fmla="*/ 4365266 h 5303520"/>
                <a:gd name="connsiteX82" fmla="*/ 3323645 w 6318157"/>
                <a:gd name="connsiteY82" fmla="*/ 4301655 h 5303520"/>
                <a:gd name="connsiteX83" fmla="*/ 3482671 w 6318157"/>
                <a:gd name="connsiteY83" fmla="*/ 4253947 h 5303520"/>
                <a:gd name="connsiteX84" fmla="*/ 3570136 w 6318157"/>
                <a:gd name="connsiteY84" fmla="*/ 4333461 h 5303520"/>
                <a:gd name="connsiteX85" fmla="*/ 3530379 w 6318157"/>
                <a:gd name="connsiteY85" fmla="*/ 4444779 h 5303520"/>
                <a:gd name="connsiteX86" fmla="*/ 3546282 w 6318157"/>
                <a:gd name="connsiteY86" fmla="*/ 4548146 h 5303520"/>
                <a:gd name="connsiteX87" fmla="*/ 3609892 w 6318157"/>
                <a:gd name="connsiteY87" fmla="*/ 4603805 h 5303520"/>
                <a:gd name="connsiteX88" fmla="*/ 3673503 w 6318157"/>
                <a:gd name="connsiteY88" fmla="*/ 4611756 h 5303520"/>
                <a:gd name="connsiteX89" fmla="*/ 3745064 w 6318157"/>
                <a:gd name="connsiteY89" fmla="*/ 4746928 h 5303520"/>
                <a:gd name="connsiteX90" fmla="*/ 4071068 w 6318157"/>
                <a:gd name="connsiteY90" fmla="*/ 4691269 h 5303520"/>
                <a:gd name="connsiteX91" fmla="*/ 4397071 w 6318157"/>
                <a:gd name="connsiteY91" fmla="*/ 4659464 h 5303520"/>
                <a:gd name="connsiteX92" fmla="*/ 4436828 w 6318157"/>
                <a:gd name="connsiteY92" fmla="*/ 4762831 h 5303520"/>
                <a:gd name="connsiteX93" fmla="*/ 4500438 w 6318157"/>
                <a:gd name="connsiteY93" fmla="*/ 4731026 h 5303520"/>
                <a:gd name="connsiteX94" fmla="*/ 4595854 w 6318157"/>
                <a:gd name="connsiteY94" fmla="*/ 4659464 h 5303520"/>
                <a:gd name="connsiteX95" fmla="*/ 4659464 w 6318157"/>
                <a:gd name="connsiteY95" fmla="*/ 4500438 h 5303520"/>
                <a:gd name="connsiteX96" fmla="*/ 4683318 w 6318157"/>
                <a:gd name="connsiteY96" fmla="*/ 4277801 h 5303520"/>
                <a:gd name="connsiteX97" fmla="*/ 4516341 w 6318157"/>
                <a:gd name="connsiteY97" fmla="*/ 4222142 h 5303520"/>
                <a:gd name="connsiteX98" fmla="*/ 4548146 w 6318157"/>
                <a:gd name="connsiteY98" fmla="*/ 4047214 h 5303520"/>
                <a:gd name="connsiteX99" fmla="*/ 4619708 w 6318157"/>
                <a:gd name="connsiteY99" fmla="*/ 3991554 h 5303520"/>
                <a:gd name="connsiteX100" fmla="*/ 4738977 w 6318157"/>
                <a:gd name="connsiteY100" fmla="*/ 3856382 h 5303520"/>
                <a:gd name="connsiteX101" fmla="*/ 4826442 w 6318157"/>
                <a:gd name="connsiteY101" fmla="*/ 3737113 h 5303520"/>
                <a:gd name="connsiteX102" fmla="*/ 4929809 w 6318157"/>
                <a:gd name="connsiteY102" fmla="*/ 3824577 h 5303520"/>
                <a:gd name="connsiteX103" fmla="*/ 4921857 w 6318157"/>
                <a:gd name="connsiteY103" fmla="*/ 3991554 h 5303520"/>
                <a:gd name="connsiteX104" fmla="*/ 4977516 w 6318157"/>
                <a:gd name="connsiteY104" fmla="*/ 4015408 h 5303520"/>
                <a:gd name="connsiteX105" fmla="*/ 5025224 w 6318157"/>
                <a:gd name="connsiteY105" fmla="*/ 3919993 h 5303520"/>
                <a:gd name="connsiteX106" fmla="*/ 5072932 w 6318157"/>
                <a:gd name="connsiteY106" fmla="*/ 3919993 h 5303520"/>
                <a:gd name="connsiteX107" fmla="*/ 5144494 w 6318157"/>
                <a:gd name="connsiteY107" fmla="*/ 3816626 h 5303520"/>
                <a:gd name="connsiteX108" fmla="*/ 5160396 w 6318157"/>
                <a:gd name="connsiteY108" fmla="*/ 3745064 h 5303520"/>
                <a:gd name="connsiteX109" fmla="*/ 5390984 w 6318157"/>
                <a:gd name="connsiteY109" fmla="*/ 3697356 h 5303520"/>
                <a:gd name="connsiteX110" fmla="*/ 5486400 w 6318157"/>
                <a:gd name="connsiteY110" fmla="*/ 3593989 h 5303520"/>
                <a:gd name="connsiteX111" fmla="*/ 5390984 w 6318157"/>
                <a:gd name="connsiteY111" fmla="*/ 3530379 h 5303520"/>
                <a:gd name="connsiteX112" fmla="*/ 5343276 w 6318157"/>
                <a:gd name="connsiteY112" fmla="*/ 3291840 h 5303520"/>
                <a:gd name="connsiteX113" fmla="*/ 5478449 w 6318157"/>
                <a:gd name="connsiteY113" fmla="*/ 3021495 h 5303520"/>
                <a:gd name="connsiteX114" fmla="*/ 5820355 w 6318157"/>
                <a:gd name="connsiteY114" fmla="*/ 2949934 h 5303520"/>
                <a:gd name="connsiteX115" fmla="*/ 6020959 w 6318157"/>
                <a:gd name="connsiteY115" fmla="*/ 2817743 h 5303520"/>
                <a:gd name="connsiteX116" fmla="*/ 6058811 w 6318157"/>
                <a:gd name="connsiteY116" fmla="*/ 2840189 h 5303520"/>
                <a:gd name="connsiteX117" fmla="*/ 6114056 w 6318157"/>
                <a:gd name="connsiteY117" fmla="*/ 2819234 h 5303520"/>
                <a:gd name="connsiteX118" fmla="*/ 6152156 w 6318157"/>
                <a:gd name="connsiteY118" fmla="*/ 2849714 h 5303520"/>
                <a:gd name="connsiteX119" fmla="*/ 6260741 w 6318157"/>
                <a:gd name="connsiteY119" fmla="*/ 2828759 h 5303520"/>
                <a:gd name="connsiteX120" fmla="*/ 6292298 w 6318157"/>
                <a:gd name="connsiteY120" fmla="*/ 2839444 h 5303520"/>
                <a:gd name="connsiteX121" fmla="*/ 6304556 w 6318157"/>
                <a:gd name="connsiteY121" fmla="*/ 2798279 h 5303520"/>
                <a:gd name="connsiteX122" fmla="*/ 6306461 w 6318157"/>
                <a:gd name="connsiteY122" fmla="*/ 2769704 h 5303520"/>
                <a:gd name="connsiteX123" fmla="*/ 6317891 w 6318157"/>
                <a:gd name="connsiteY123" fmla="*/ 2758274 h 5303520"/>
                <a:gd name="connsiteX124" fmla="*/ 6268361 w 6318157"/>
                <a:gd name="connsiteY124" fmla="*/ 2735414 h 5303520"/>
                <a:gd name="connsiteX125" fmla="*/ 6220736 w 6318157"/>
                <a:gd name="connsiteY125" fmla="*/ 2503749 h 5303520"/>
                <a:gd name="connsiteX126" fmla="*/ 6169301 w 6318157"/>
                <a:gd name="connsiteY126" fmla="*/ 2529968 h 5303520"/>
                <a:gd name="connsiteX127" fmla="*/ 6119771 w 6318157"/>
                <a:gd name="connsiteY127" fmla="*/ 2493479 h 5303520"/>
                <a:gd name="connsiteX128" fmla="*/ 6051191 w 6318157"/>
                <a:gd name="connsiteY128" fmla="*/ 2478533 h 5303520"/>
                <a:gd name="connsiteX129" fmla="*/ 6053096 w 6318157"/>
                <a:gd name="connsiteY129" fmla="*/ 2394713 h 5303520"/>
                <a:gd name="connsiteX130" fmla="*/ 6027337 w 6318157"/>
                <a:gd name="connsiteY130" fmla="*/ 2429537 h 5303520"/>
                <a:gd name="connsiteX131" fmla="*/ 5994041 w 6318157"/>
                <a:gd name="connsiteY131" fmla="*/ 2371853 h 5303520"/>
                <a:gd name="connsiteX132" fmla="*/ 5976896 w 6318157"/>
                <a:gd name="connsiteY132" fmla="*/ 2232788 h 5303520"/>
                <a:gd name="connsiteX133" fmla="*/ 5915936 w 6318157"/>
                <a:gd name="connsiteY133" fmla="*/ 2234693 h 5303520"/>
                <a:gd name="connsiteX134" fmla="*/ 5892910 w 6318157"/>
                <a:gd name="connsiteY134" fmla="*/ 2169877 h 5303520"/>
                <a:gd name="connsiteX135" fmla="*/ 5813066 w 6318157"/>
                <a:gd name="connsiteY135" fmla="*/ 2200403 h 5303520"/>
                <a:gd name="connsiteX136" fmla="*/ 5752106 w 6318157"/>
                <a:gd name="connsiteY136" fmla="*/ 2166113 h 5303520"/>
                <a:gd name="connsiteX137" fmla="*/ 5719721 w 6318157"/>
                <a:gd name="connsiteY137" fmla="*/ 2187068 h 5303520"/>
                <a:gd name="connsiteX138" fmla="*/ 5653046 w 6318157"/>
                <a:gd name="connsiteY138" fmla="*/ 2169923 h 5303520"/>
                <a:gd name="connsiteX139" fmla="*/ 5677231 w 6318157"/>
                <a:gd name="connsiteY139" fmla="*/ 2146852 h 5303520"/>
                <a:gd name="connsiteX140" fmla="*/ 5628281 w 6318157"/>
                <a:gd name="connsiteY140" fmla="*/ 2105153 h 5303520"/>
                <a:gd name="connsiteX141" fmla="*/ 5488388 w 6318157"/>
                <a:gd name="connsiteY141" fmla="*/ 2108421 h 5303520"/>
                <a:gd name="connsiteX142" fmla="*/ 5453021 w 6318157"/>
                <a:gd name="connsiteY142" fmla="*/ 2187068 h 5303520"/>
                <a:gd name="connsiteX143" fmla="*/ 5472071 w 6318157"/>
                <a:gd name="connsiteY143" fmla="*/ 2234693 h 5303520"/>
                <a:gd name="connsiteX144" fmla="*/ 5422541 w 6318157"/>
                <a:gd name="connsiteY144" fmla="*/ 2248028 h 5303520"/>
                <a:gd name="connsiteX145" fmla="*/ 5451116 w 6318157"/>
                <a:gd name="connsiteY145" fmla="*/ 2293748 h 5303520"/>
                <a:gd name="connsiteX146" fmla="*/ 5516631 w 6318157"/>
                <a:gd name="connsiteY146" fmla="*/ 2288402 h 5303520"/>
                <a:gd name="connsiteX147" fmla="*/ 5523506 w 6318157"/>
                <a:gd name="connsiteY147" fmla="*/ 2339468 h 5303520"/>
                <a:gd name="connsiteX148" fmla="*/ 5399681 w 6318157"/>
                <a:gd name="connsiteY148" fmla="*/ 2505203 h 5303520"/>
                <a:gd name="connsiteX149" fmla="*/ 5360918 w 6318157"/>
                <a:gd name="connsiteY149" fmla="*/ 2654079 h 5303520"/>
                <a:gd name="connsiteX150" fmla="*/ 5346341 w 6318157"/>
                <a:gd name="connsiteY150" fmla="*/ 2575688 h 5303520"/>
                <a:gd name="connsiteX151" fmla="*/ 5304431 w 6318157"/>
                <a:gd name="connsiteY151" fmla="*/ 2575688 h 5303520"/>
                <a:gd name="connsiteX152" fmla="*/ 5273951 w 6318157"/>
                <a:gd name="connsiteY152" fmla="*/ 2518538 h 5303520"/>
                <a:gd name="connsiteX153" fmla="*/ 5203714 w 6318157"/>
                <a:gd name="connsiteY153" fmla="*/ 2560982 h 5303520"/>
                <a:gd name="connsiteX154" fmla="*/ 5070116 w 6318157"/>
                <a:gd name="connsiteY154" fmla="*/ 2501393 h 5303520"/>
                <a:gd name="connsiteX155" fmla="*/ 4991763 w 6318157"/>
                <a:gd name="connsiteY155" fmla="*/ 2533567 h 5303520"/>
                <a:gd name="connsiteX156" fmla="*/ 4904381 w 6318157"/>
                <a:gd name="connsiteY156" fmla="*/ 2524253 h 5303520"/>
                <a:gd name="connsiteX157" fmla="*/ 4875806 w 6318157"/>
                <a:gd name="connsiteY157" fmla="*/ 2455673 h 5303520"/>
                <a:gd name="connsiteX158" fmla="*/ 4803416 w 6318157"/>
                <a:gd name="connsiteY158" fmla="*/ 2444243 h 5303520"/>
                <a:gd name="connsiteX159" fmla="*/ 4822466 w 6318157"/>
                <a:gd name="connsiteY159" fmla="*/ 2369948 h 5303520"/>
                <a:gd name="connsiteX160" fmla="*/ 4731026 w 6318157"/>
                <a:gd name="connsiteY160" fmla="*/ 2301368 h 5303520"/>
                <a:gd name="connsiteX161" fmla="*/ 4699221 w 6318157"/>
                <a:gd name="connsiteY161" fmla="*/ 2324348 h 5303520"/>
                <a:gd name="connsiteX162" fmla="*/ 4637681 w 6318157"/>
                <a:gd name="connsiteY162" fmla="*/ 2288033 h 5303520"/>
                <a:gd name="connsiteX163" fmla="*/ 4660541 w 6318157"/>
                <a:gd name="connsiteY163" fmla="*/ 2213738 h 5303520"/>
                <a:gd name="connsiteX164" fmla="*/ 4433846 w 6318157"/>
                <a:gd name="connsiteY164" fmla="*/ 2230883 h 5303520"/>
                <a:gd name="connsiteX165" fmla="*/ 4373134 w 6318157"/>
                <a:gd name="connsiteY165" fmla="*/ 2212036 h 5303520"/>
                <a:gd name="connsiteX166" fmla="*/ 4323356 w 6318157"/>
                <a:gd name="connsiteY166" fmla="*/ 2248028 h 5303520"/>
                <a:gd name="connsiteX167" fmla="*/ 4273826 w 6318157"/>
                <a:gd name="connsiteY167" fmla="*/ 2168018 h 5303520"/>
                <a:gd name="connsiteX168" fmla="*/ 4201436 w 6318157"/>
                <a:gd name="connsiteY168" fmla="*/ 2152778 h 5303520"/>
                <a:gd name="connsiteX169" fmla="*/ 4178576 w 6318157"/>
                <a:gd name="connsiteY169" fmla="*/ 2070863 h 5303520"/>
                <a:gd name="connsiteX170" fmla="*/ 4087136 w 6318157"/>
                <a:gd name="connsiteY170" fmla="*/ 1998473 h 5303520"/>
                <a:gd name="connsiteX171" fmla="*/ 4016651 w 6318157"/>
                <a:gd name="connsiteY171" fmla="*/ 2011808 h 5303520"/>
                <a:gd name="connsiteX172" fmla="*/ 3909971 w 6318157"/>
                <a:gd name="connsiteY172" fmla="*/ 1973708 h 5303520"/>
                <a:gd name="connsiteX173" fmla="*/ 3843296 w 6318157"/>
                <a:gd name="connsiteY173" fmla="*/ 2013713 h 5303520"/>
                <a:gd name="connsiteX174" fmla="*/ 3788051 w 6318157"/>
                <a:gd name="connsiteY174" fmla="*/ 1994663 h 5303520"/>
                <a:gd name="connsiteX175" fmla="*/ 3742331 w 6318157"/>
                <a:gd name="connsiteY175" fmla="*/ 2006093 h 5303520"/>
                <a:gd name="connsiteX176" fmla="*/ 3671018 w 6318157"/>
                <a:gd name="connsiteY176" fmla="*/ 2001244 h 5303520"/>
                <a:gd name="connsiteX177" fmla="*/ 3660416 w 6318157"/>
                <a:gd name="connsiteY177" fmla="*/ 1937513 h 5303520"/>
                <a:gd name="connsiteX178" fmla="*/ 3643271 w 6318157"/>
                <a:gd name="connsiteY178" fmla="*/ 1865123 h 5303520"/>
                <a:gd name="connsiteX179" fmla="*/ 3690896 w 6318157"/>
                <a:gd name="connsiteY179" fmla="*/ 1832738 h 5303520"/>
                <a:gd name="connsiteX180" fmla="*/ 3702326 w 6318157"/>
                <a:gd name="connsiteY180" fmla="*/ 1771778 h 5303520"/>
                <a:gd name="connsiteX181" fmla="*/ 3679466 w 6318157"/>
                <a:gd name="connsiteY181" fmla="*/ 1748918 h 5303520"/>
                <a:gd name="connsiteX182" fmla="*/ 3595977 w 6318157"/>
                <a:gd name="connsiteY182" fmla="*/ 1607240 h 5303520"/>
                <a:gd name="connsiteX183" fmla="*/ 3508016 w 6318157"/>
                <a:gd name="connsiteY183" fmla="*/ 1623188 h 5303520"/>
                <a:gd name="connsiteX184" fmla="*/ 3485156 w 6318157"/>
                <a:gd name="connsiteY184" fmla="*/ 1579373 h 5303520"/>
                <a:gd name="connsiteX185" fmla="*/ 3434052 w 6318157"/>
                <a:gd name="connsiteY185" fmla="*/ 1578085 h 5303520"/>
                <a:gd name="connsiteX186" fmla="*/ 3549926 w 6318157"/>
                <a:gd name="connsiteY186" fmla="*/ 1512698 h 5303520"/>
                <a:gd name="connsiteX187" fmla="*/ 3593989 w 6318157"/>
                <a:gd name="connsiteY187" fmla="*/ 1343770 h 5303520"/>
                <a:gd name="connsiteX188" fmla="*/ 3601941 w 6318157"/>
                <a:gd name="connsiteY188" fmla="*/ 1097280 h 5303520"/>
                <a:gd name="connsiteX189" fmla="*/ 3148716 w 6318157"/>
                <a:gd name="connsiteY189" fmla="*/ 906448 h 5303520"/>
                <a:gd name="connsiteX190" fmla="*/ 2806810 w 6318157"/>
                <a:gd name="connsiteY190" fmla="*/ 834887 h 5303520"/>
                <a:gd name="connsiteX191" fmla="*/ 2600076 w 6318157"/>
                <a:gd name="connsiteY191" fmla="*/ 811033 h 5303520"/>
                <a:gd name="connsiteX192" fmla="*/ 2544417 w 6318157"/>
                <a:gd name="connsiteY192" fmla="*/ 580445 h 5303520"/>
                <a:gd name="connsiteX193" fmla="*/ 2464904 w 6318157"/>
                <a:gd name="connsiteY193" fmla="*/ 357808 h 5303520"/>
                <a:gd name="connsiteX194" fmla="*/ 2417196 w 6318157"/>
                <a:gd name="connsiteY194" fmla="*/ 230587 h 5303520"/>
                <a:gd name="connsiteX195" fmla="*/ 2496709 w 6318157"/>
                <a:gd name="connsiteY195" fmla="*/ 135172 h 5303520"/>
                <a:gd name="connsiteX0" fmla="*/ 2496709 w 6318157"/>
                <a:gd name="connsiteY0" fmla="*/ 135172 h 5303520"/>
                <a:gd name="connsiteX1" fmla="*/ 2393343 w 6318157"/>
                <a:gd name="connsiteY1" fmla="*/ 71561 h 5303520"/>
                <a:gd name="connsiteX2" fmla="*/ 2210463 w 6318157"/>
                <a:gd name="connsiteY2" fmla="*/ 79513 h 5303520"/>
                <a:gd name="connsiteX3" fmla="*/ 2059388 w 6318157"/>
                <a:gd name="connsiteY3" fmla="*/ 0 h 5303520"/>
                <a:gd name="connsiteX4" fmla="*/ 1908313 w 6318157"/>
                <a:gd name="connsiteY4" fmla="*/ 103367 h 5303520"/>
                <a:gd name="connsiteX5" fmla="*/ 1884459 w 6318157"/>
                <a:gd name="connsiteY5" fmla="*/ 310101 h 5303520"/>
                <a:gd name="connsiteX6" fmla="*/ 1773141 w 6318157"/>
                <a:gd name="connsiteY6" fmla="*/ 294198 h 5303520"/>
                <a:gd name="connsiteX7" fmla="*/ 1606163 w 6318157"/>
                <a:gd name="connsiteY7" fmla="*/ 318052 h 5303520"/>
                <a:gd name="connsiteX8" fmla="*/ 1391478 w 6318157"/>
                <a:gd name="connsiteY8" fmla="*/ 190831 h 5303520"/>
                <a:gd name="connsiteX9" fmla="*/ 1256306 w 6318157"/>
                <a:gd name="connsiteY9" fmla="*/ 190831 h 5303520"/>
                <a:gd name="connsiteX10" fmla="*/ 1208598 w 6318157"/>
                <a:gd name="connsiteY10" fmla="*/ 381662 h 5303520"/>
                <a:gd name="connsiteX11" fmla="*/ 1041621 w 6318157"/>
                <a:gd name="connsiteY11" fmla="*/ 548640 h 5303520"/>
                <a:gd name="connsiteX12" fmla="*/ 930303 w 6318157"/>
                <a:gd name="connsiteY12" fmla="*/ 628153 h 5303520"/>
                <a:gd name="connsiteX13" fmla="*/ 842838 w 6318157"/>
                <a:gd name="connsiteY13" fmla="*/ 572494 h 5303520"/>
                <a:gd name="connsiteX14" fmla="*/ 747423 w 6318157"/>
                <a:gd name="connsiteY14" fmla="*/ 755374 h 5303520"/>
                <a:gd name="connsiteX15" fmla="*/ 222636 w 6318157"/>
                <a:gd name="connsiteY15" fmla="*/ 930302 h 5303520"/>
                <a:gd name="connsiteX16" fmla="*/ 254442 w 6318157"/>
                <a:gd name="connsiteY16" fmla="*/ 1073426 h 5303520"/>
                <a:gd name="connsiteX17" fmla="*/ 302149 w 6318157"/>
                <a:gd name="connsiteY17" fmla="*/ 1256306 h 5303520"/>
                <a:gd name="connsiteX18" fmla="*/ 341906 w 6318157"/>
                <a:gd name="connsiteY18" fmla="*/ 1288111 h 5303520"/>
                <a:gd name="connsiteX19" fmla="*/ 508883 w 6318157"/>
                <a:gd name="connsiteY19" fmla="*/ 1319916 h 5303520"/>
                <a:gd name="connsiteX20" fmla="*/ 532737 w 6318157"/>
                <a:gd name="connsiteY20" fmla="*/ 1542553 h 5303520"/>
                <a:gd name="connsiteX21" fmla="*/ 930303 w 6318157"/>
                <a:gd name="connsiteY21" fmla="*/ 1717481 h 5303520"/>
                <a:gd name="connsiteX22" fmla="*/ 818984 w 6318157"/>
                <a:gd name="connsiteY22" fmla="*/ 1844702 h 5303520"/>
                <a:gd name="connsiteX23" fmla="*/ 644056 w 6318157"/>
                <a:gd name="connsiteY23" fmla="*/ 1828800 h 5303520"/>
                <a:gd name="connsiteX24" fmla="*/ 636104 w 6318157"/>
                <a:gd name="connsiteY24" fmla="*/ 2075290 h 5303520"/>
                <a:gd name="connsiteX25" fmla="*/ 755374 w 6318157"/>
                <a:gd name="connsiteY25" fmla="*/ 2178657 h 5303520"/>
                <a:gd name="connsiteX26" fmla="*/ 818984 w 6318157"/>
                <a:gd name="connsiteY26" fmla="*/ 2289975 h 5303520"/>
                <a:gd name="connsiteX27" fmla="*/ 818984 w 6318157"/>
                <a:gd name="connsiteY27" fmla="*/ 2329732 h 5303520"/>
                <a:gd name="connsiteX28" fmla="*/ 580445 w 6318157"/>
                <a:gd name="connsiteY28" fmla="*/ 2361537 h 5303520"/>
                <a:gd name="connsiteX29" fmla="*/ 485029 w 6318157"/>
                <a:gd name="connsiteY29" fmla="*/ 2393342 h 5303520"/>
                <a:gd name="connsiteX30" fmla="*/ 437322 w 6318157"/>
                <a:gd name="connsiteY30" fmla="*/ 2544417 h 5303520"/>
                <a:gd name="connsiteX31" fmla="*/ 238539 w 6318157"/>
                <a:gd name="connsiteY31" fmla="*/ 2615979 h 5303520"/>
                <a:gd name="connsiteX32" fmla="*/ 294198 w 6318157"/>
                <a:gd name="connsiteY32" fmla="*/ 2687541 h 5303520"/>
                <a:gd name="connsiteX33" fmla="*/ 405516 w 6318157"/>
                <a:gd name="connsiteY33" fmla="*/ 2727297 h 5303520"/>
                <a:gd name="connsiteX34" fmla="*/ 349857 w 6318157"/>
                <a:gd name="connsiteY34" fmla="*/ 2854518 h 5303520"/>
                <a:gd name="connsiteX35" fmla="*/ 206734 w 6318157"/>
                <a:gd name="connsiteY35" fmla="*/ 3021495 h 5303520"/>
                <a:gd name="connsiteX36" fmla="*/ 166977 w 6318157"/>
                <a:gd name="connsiteY36" fmla="*/ 3260034 h 5303520"/>
                <a:gd name="connsiteX37" fmla="*/ 103367 w 6318157"/>
                <a:gd name="connsiteY37" fmla="*/ 3450866 h 5303520"/>
                <a:gd name="connsiteX38" fmla="*/ 0 w 6318157"/>
                <a:gd name="connsiteY38" fmla="*/ 3570135 h 5303520"/>
                <a:gd name="connsiteX39" fmla="*/ 0 w 6318157"/>
                <a:gd name="connsiteY39" fmla="*/ 3649648 h 5303520"/>
                <a:gd name="connsiteX40" fmla="*/ 15903 w 6318157"/>
                <a:gd name="connsiteY40" fmla="*/ 3729161 h 5303520"/>
                <a:gd name="connsiteX41" fmla="*/ 127221 w 6318157"/>
                <a:gd name="connsiteY41" fmla="*/ 3745064 h 5303520"/>
                <a:gd name="connsiteX42" fmla="*/ 190831 w 6318157"/>
                <a:gd name="connsiteY42" fmla="*/ 3641697 h 5303520"/>
                <a:gd name="connsiteX43" fmla="*/ 326003 w 6318157"/>
                <a:gd name="connsiteY43" fmla="*/ 3586038 h 5303520"/>
                <a:gd name="connsiteX44" fmla="*/ 326003 w 6318157"/>
                <a:gd name="connsiteY44" fmla="*/ 3586038 h 5303520"/>
                <a:gd name="connsiteX45" fmla="*/ 445273 w 6318157"/>
                <a:gd name="connsiteY45" fmla="*/ 3705307 h 5303520"/>
                <a:gd name="connsiteX46" fmla="*/ 413468 w 6318157"/>
                <a:gd name="connsiteY46" fmla="*/ 3760967 h 5303520"/>
                <a:gd name="connsiteX47" fmla="*/ 357809 w 6318157"/>
                <a:gd name="connsiteY47" fmla="*/ 4174434 h 5303520"/>
                <a:gd name="connsiteX48" fmla="*/ 556591 w 6318157"/>
                <a:gd name="connsiteY48" fmla="*/ 3991554 h 5303520"/>
                <a:gd name="connsiteX49" fmla="*/ 620202 w 6318157"/>
                <a:gd name="connsiteY49" fmla="*/ 4023360 h 5303520"/>
                <a:gd name="connsiteX50" fmla="*/ 723569 w 6318157"/>
                <a:gd name="connsiteY50" fmla="*/ 4039262 h 5303520"/>
                <a:gd name="connsiteX51" fmla="*/ 795130 w 6318157"/>
                <a:gd name="connsiteY51" fmla="*/ 4150581 h 5303520"/>
                <a:gd name="connsiteX52" fmla="*/ 1025718 w 6318157"/>
                <a:gd name="connsiteY52" fmla="*/ 4253947 h 5303520"/>
                <a:gd name="connsiteX53" fmla="*/ 1176793 w 6318157"/>
                <a:gd name="connsiteY53" fmla="*/ 4500438 h 5303520"/>
                <a:gd name="connsiteX54" fmla="*/ 1144988 w 6318157"/>
                <a:gd name="connsiteY54" fmla="*/ 4595854 h 5303520"/>
                <a:gd name="connsiteX55" fmla="*/ 1614115 w 6318157"/>
                <a:gd name="connsiteY55" fmla="*/ 4842344 h 5303520"/>
                <a:gd name="connsiteX56" fmla="*/ 1614115 w 6318157"/>
                <a:gd name="connsiteY56" fmla="*/ 4993419 h 5303520"/>
                <a:gd name="connsiteX57" fmla="*/ 1614115 w 6318157"/>
                <a:gd name="connsiteY57" fmla="*/ 5128591 h 5303520"/>
                <a:gd name="connsiteX58" fmla="*/ 1653871 w 6318157"/>
                <a:gd name="connsiteY58" fmla="*/ 5255812 h 5303520"/>
                <a:gd name="connsiteX59" fmla="*/ 1844703 w 6318157"/>
                <a:gd name="connsiteY59" fmla="*/ 5303520 h 5303520"/>
                <a:gd name="connsiteX60" fmla="*/ 1844703 w 6318157"/>
                <a:gd name="connsiteY60" fmla="*/ 5303520 h 5303520"/>
                <a:gd name="connsiteX61" fmla="*/ 1971923 w 6318157"/>
                <a:gd name="connsiteY61" fmla="*/ 5247861 h 5303520"/>
                <a:gd name="connsiteX62" fmla="*/ 2115047 w 6318157"/>
                <a:gd name="connsiteY62" fmla="*/ 5239909 h 5303520"/>
                <a:gd name="connsiteX63" fmla="*/ 2170706 w 6318157"/>
                <a:gd name="connsiteY63" fmla="*/ 5144494 h 5303520"/>
                <a:gd name="connsiteX64" fmla="*/ 2083242 w 6318157"/>
                <a:gd name="connsiteY64" fmla="*/ 5080883 h 5303520"/>
                <a:gd name="connsiteX65" fmla="*/ 2011680 w 6318157"/>
                <a:gd name="connsiteY65" fmla="*/ 5033175 h 5303520"/>
                <a:gd name="connsiteX66" fmla="*/ 1932167 w 6318157"/>
                <a:gd name="connsiteY66" fmla="*/ 4937760 h 5303520"/>
                <a:gd name="connsiteX67" fmla="*/ 1884459 w 6318157"/>
                <a:gd name="connsiteY67" fmla="*/ 4834393 h 5303520"/>
                <a:gd name="connsiteX68" fmla="*/ 1940118 w 6318157"/>
                <a:gd name="connsiteY68" fmla="*/ 4770782 h 5303520"/>
                <a:gd name="connsiteX69" fmla="*/ 2226365 w 6318157"/>
                <a:gd name="connsiteY69" fmla="*/ 4683318 h 5303520"/>
                <a:gd name="connsiteX70" fmla="*/ 2313829 w 6318157"/>
                <a:gd name="connsiteY70" fmla="*/ 4707172 h 5303520"/>
                <a:gd name="connsiteX71" fmla="*/ 2449002 w 6318157"/>
                <a:gd name="connsiteY71" fmla="*/ 4731026 h 5303520"/>
                <a:gd name="connsiteX72" fmla="*/ 2504661 w 6318157"/>
                <a:gd name="connsiteY72" fmla="*/ 4826441 h 5303520"/>
                <a:gd name="connsiteX73" fmla="*/ 2584174 w 6318157"/>
                <a:gd name="connsiteY73" fmla="*/ 4818490 h 5303520"/>
                <a:gd name="connsiteX74" fmla="*/ 2798859 w 6318157"/>
                <a:gd name="connsiteY74" fmla="*/ 4818490 h 5303520"/>
                <a:gd name="connsiteX75" fmla="*/ 2934031 w 6318157"/>
                <a:gd name="connsiteY75" fmla="*/ 4945711 h 5303520"/>
                <a:gd name="connsiteX76" fmla="*/ 2910177 w 6318157"/>
                <a:gd name="connsiteY76" fmla="*/ 5136542 h 5303520"/>
                <a:gd name="connsiteX77" fmla="*/ 2981739 w 6318157"/>
                <a:gd name="connsiteY77" fmla="*/ 5080883 h 5303520"/>
                <a:gd name="connsiteX78" fmla="*/ 3101009 w 6318157"/>
                <a:gd name="connsiteY78" fmla="*/ 5144494 h 5303520"/>
                <a:gd name="connsiteX79" fmla="*/ 3164619 w 6318157"/>
                <a:gd name="connsiteY79" fmla="*/ 4842344 h 5303520"/>
                <a:gd name="connsiteX80" fmla="*/ 3116911 w 6318157"/>
                <a:gd name="connsiteY80" fmla="*/ 4476584 h 5303520"/>
                <a:gd name="connsiteX81" fmla="*/ 3156668 w 6318157"/>
                <a:gd name="connsiteY81" fmla="*/ 4365266 h 5303520"/>
                <a:gd name="connsiteX82" fmla="*/ 3323645 w 6318157"/>
                <a:gd name="connsiteY82" fmla="*/ 4301655 h 5303520"/>
                <a:gd name="connsiteX83" fmla="*/ 3482671 w 6318157"/>
                <a:gd name="connsiteY83" fmla="*/ 4253947 h 5303520"/>
                <a:gd name="connsiteX84" fmla="*/ 3570136 w 6318157"/>
                <a:gd name="connsiteY84" fmla="*/ 4333461 h 5303520"/>
                <a:gd name="connsiteX85" fmla="*/ 3530379 w 6318157"/>
                <a:gd name="connsiteY85" fmla="*/ 4444779 h 5303520"/>
                <a:gd name="connsiteX86" fmla="*/ 3546282 w 6318157"/>
                <a:gd name="connsiteY86" fmla="*/ 4548146 h 5303520"/>
                <a:gd name="connsiteX87" fmla="*/ 3609892 w 6318157"/>
                <a:gd name="connsiteY87" fmla="*/ 4603805 h 5303520"/>
                <a:gd name="connsiteX88" fmla="*/ 3673503 w 6318157"/>
                <a:gd name="connsiteY88" fmla="*/ 4611756 h 5303520"/>
                <a:gd name="connsiteX89" fmla="*/ 3745064 w 6318157"/>
                <a:gd name="connsiteY89" fmla="*/ 4746928 h 5303520"/>
                <a:gd name="connsiteX90" fmla="*/ 4071068 w 6318157"/>
                <a:gd name="connsiteY90" fmla="*/ 4691269 h 5303520"/>
                <a:gd name="connsiteX91" fmla="*/ 4397071 w 6318157"/>
                <a:gd name="connsiteY91" fmla="*/ 4659464 h 5303520"/>
                <a:gd name="connsiteX92" fmla="*/ 4436828 w 6318157"/>
                <a:gd name="connsiteY92" fmla="*/ 4762831 h 5303520"/>
                <a:gd name="connsiteX93" fmla="*/ 4500438 w 6318157"/>
                <a:gd name="connsiteY93" fmla="*/ 4731026 h 5303520"/>
                <a:gd name="connsiteX94" fmla="*/ 4595854 w 6318157"/>
                <a:gd name="connsiteY94" fmla="*/ 4659464 h 5303520"/>
                <a:gd name="connsiteX95" fmla="*/ 4659464 w 6318157"/>
                <a:gd name="connsiteY95" fmla="*/ 4500438 h 5303520"/>
                <a:gd name="connsiteX96" fmla="*/ 4683318 w 6318157"/>
                <a:gd name="connsiteY96" fmla="*/ 4277801 h 5303520"/>
                <a:gd name="connsiteX97" fmla="*/ 4516341 w 6318157"/>
                <a:gd name="connsiteY97" fmla="*/ 4222142 h 5303520"/>
                <a:gd name="connsiteX98" fmla="*/ 4548146 w 6318157"/>
                <a:gd name="connsiteY98" fmla="*/ 4047214 h 5303520"/>
                <a:gd name="connsiteX99" fmla="*/ 4619708 w 6318157"/>
                <a:gd name="connsiteY99" fmla="*/ 3991554 h 5303520"/>
                <a:gd name="connsiteX100" fmla="*/ 4738977 w 6318157"/>
                <a:gd name="connsiteY100" fmla="*/ 3856382 h 5303520"/>
                <a:gd name="connsiteX101" fmla="*/ 4826442 w 6318157"/>
                <a:gd name="connsiteY101" fmla="*/ 3737113 h 5303520"/>
                <a:gd name="connsiteX102" fmla="*/ 4929809 w 6318157"/>
                <a:gd name="connsiteY102" fmla="*/ 3824577 h 5303520"/>
                <a:gd name="connsiteX103" fmla="*/ 4921857 w 6318157"/>
                <a:gd name="connsiteY103" fmla="*/ 3991554 h 5303520"/>
                <a:gd name="connsiteX104" fmla="*/ 4977516 w 6318157"/>
                <a:gd name="connsiteY104" fmla="*/ 4015408 h 5303520"/>
                <a:gd name="connsiteX105" fmla="*/ 5025224 w 6318157"/>
                <a:gd name="connsiteY105" fmla="*/ 3919993 h 5303520"/>
                <a:gd name="connsiteX106" fmla="*/ 5072932 w 6318157"/>
                <a:gd name="connsiteY106" fmla="*/ 3919993 h 5303520"/>
                <a:gd name="connsiteX107" fmla="*/ 5144494 w 6318157"/>
                <a:gd name="connsiteY107" fmla="*/ 3816626 h 5303520"/>
                <a:gd name="connsiteX108" fmla="*/ 5160396 w 6318157"/>
                <a:gd name="connsiteY108" fmla="*/ 3745064 h 5303520"/>
                <a:gd name="connsiteX109" fmla="*/ 5390984 w 6318157"/>
                <a:gd name="connsiteY109" fmla="*/ 3697356 h 5303520"/>
                <a:gd name="connsiteX110" fmla="*/ 5486400 w 6318157"/>
                <a:gd name="connsiteY110" fmla="*/ 3593989 h 5303520"/>
                <a:gd name="connsiteX111" fmla="*/ 5390984 w 6318157"/>
                <a:gd name="connsiteY111" fmla="*/ 3530379 h 5303520"/>
                <a:gd name="connsiteX112" fmla="*/ 5343276 w 6318157"/>
                <a:gd name="connsiteY112" fmla="*/ 3291840 h 5303520"/>
                <a:gd name="connsiteX113" fmla="*/ 5478449 w 6318157"/>
                <a:gd name="connsiteY113" fmla="*/ 3021495 h 5303520"/>
                <a:gd name="connsiteX114" fmla="*/ 5820355 w 6318157"/>
                <a:gd name="connsiteY114" fmla="*/ 2949934 h 5303520"/>
                <a:gd name="connsiteX115" fmla="*/ 6020959 w 6318157"/>
                <a:gd name="connsiteY115" fmla="*/ 2817743 h 5303520"/>
                <a:gd name="connsiteX116" fmla="*/ 6058811 w 6318157"/>
                <a:gd name="connsiteY116" fmla="*/ 2840189 h 5303520"/>
                <a:gd name="connsiteX117" fmla="*/ 6114056 w 6318157"/>
                <a:gd name="connsiteY117" fmla="*/ 2819234 h 5303520"/>
                <a:gd name="connsiteX118" fmla="*/ 6152156 w 6318157"/>
                <a:gd name="connsiteY118" fmla="*/ 2849714 h 5303520"/>
                <a:gd name="connsiteX119" fmla="*/ 6260741 w 6318157"/>
                <a:gd name="connsiteY119" fmla="*/ 2828759 h 5303520"/>
                <a:gd name="connsiteX120" fmla="*/ 6292298 w 6318157"/>
                <a:gd name="connsiteY120" fmla="*/ 2839444 h 5303520"/>
                <a:gd name="connsiteX121" fmla="*/ 6304556 w 6318157"/>
                <a:gd name="connsiteY121" fmla="*/ 2798279 h 5303520"/>
                <a:gd name="connsiteX122" fmla="*/ 6306461 w 6318157"/>
                <a:gd name="connsiteY122" fmla="*/ 2769704 h 5303520"/>
                <a:gd name="connsiteX123" fmla="*/ 6317891 w 6318157"/>
                <a:gd name="connsiteY123" fmla="*/ 2758274 h 5303520"/>
                <a:gd name="connsiteX124" fmla="*/ 6268361 w 6318157"/>
                <a:gd name="connsiteY124" fmla="*/ 2735414 h 5303520"/>
                <a:gd name="connsiteX125" fmla="*/ 6220736 w 6318157"/>
                <a:gd name="connsiteY125" fmla="*/ 2503749 h 5303520"/>
                <a:gd name="connsiteX126" fmla="*/ 6169301 w 6318157"/>
                <a:gd name="connsiteY126" fmla="*/ 2529968 h 5303520"/>
                <a:gd name="connsiteX127" fmla="*/ 6119771 w 6318157"/>
                <a:gd name="connsiteY127" fmla="*/ 2493479 h 5303520"/>
                <a:gd name="connsiteX128" fmla="*/ 6051191 w 6318157"/>
                <a:gd name="connsiteY128" fmla="*/ 2478533 h 5303520"/>
                <a:gd name="connsiteX129" fmla="*/ 6053096 w 6318157"/>
                <a:gd name="connsiteY129" fmla="*/ 2394713 h 5303520"/>
                <a:gd name="connsiteX130" fmla="*/ 6027337 w 6318157"/>
                <a:gd name="connsiteY130" fmla="*/ 2429537 h 5303520"/>
                <a:gd name="connsiteX131" fmla="*/ 5994041 w 6318157"/>
                <a:gd name="connsiteY131" fmla="*/ 2371853 h 5303520"/>
                <a:gd name="connsiteX132" fmla="*/ 5976896 w 6318157"/>
                <a:gd name="connsiteY132" fmla="*/ 2232788 h 5303520"/>
                <a:gd name="connsiteX133" fmla="*/ 5915936 w 6318157"/>
                <a:gd name="connsiteY133" fmla="*/ 2234693 h 5303520"/>
                <a:gd name="connsiteX134" fmla="*/ 5892910 w 6318157"/>
                <a:gd name="connsiteY134" fmla="*/ 2169877 h 5303520"/>
                <a:gd name="connsiteX135" fmla="*/ 5813066 w 6318157"/>
                <a:gd name="connsiteY135" fmla="*/ 2200403 h 5303520"/>
                <a:gd name="connsiteX136" fmla="*/ 5752106 w 6318157"/>
                <a:gd name="connsiteY136" fmla="*/ 2166113 h 5303520"/>
                <a:gd name="connsiteX137" fmla="*/ 5719721 w 6318157"/>
                <a:gd name="connsiteY137" fmla="*/ 2187068 h 5303520"/>
                <a:gd name="connsiteX138" fmla="*/ 5653046 w 6318157"/>
                <a:gd name="connsiteY138" fmla="*/ 2169923 h 5303520"/>
                <a:gd name="connsiteX139" fmla="*/ 5677231 w 6318157"/>
                <a:gd name="connsiteY139" fmla="*/ 2146852 h 5303520"/>
                <a:gd name="connsiteX140" fmla="*/ 5628281 w 6318157"/>
                <a:gd name="connsiteY140" fmla="*/ 2105153 h 5303520"/>
                <a:gd name="connsiteX141" fmla="*/ 5488388 w 6318157"/>
                <a:gd name="connsiteY141" fmla="*/ 2108421 h 5303520"/>
                <a:gd name="connsiteX142" fmla="*/ 5453021 w 6318157"/>
                <a:gd name="connsiteY142" fmla="*/ 2187068 h 5303520"/>
                <a:gd name="connsiteX143" fmla="*/ 5472071 w 6318157"/>
                <a:gd name="connsiteY143" fmla="*/ 2234693 h 5303520"/>
                <a:gd name="connsiteX144" fmla="*/ 5422541 w 6318157"/>
                <a:gd name="connsiteY144" fmla="*/ 2248028 h 5303520"/>
                <a:gd name="connsiteX145" fmla="*/ 5451116 w 6318157"/>
                <a:gd name="connsiteY145" fmla="*/ 2293748 h 5303520"/>
                <a:gd name="connsiteX146" fmla="*/ 5516631 w 6318157"/>
                <a:gd name="connsiteY146" fmla="*/ 2288402 h 5303520"/>
                <a:gd name="connsiteX147" fmla="*/ 5523506 w 6318157"/>
                <a:gd name="connsiteY147" fmla="*/ 2339468 h 5303520"/>
                <a:gd name="connsiteX148" fmla="*/ 5399681 w 6318157"/>
                <a:gd name="connsiteY148" fmla="*/ 2505203 h 5303520"/>
                <a:gd name="connsiteX149" fmla="*/ 5360918 w 6318157"/>
                <a:gd name="connsiteY149" fmla="*/ 2654079 h 5303520"/>
                <a:gd name="connsiteX150" fmla="*/ 5346341 w 6318157"/>
                <a:gd name="connsiteY150" fmla="*/ 2575688 h 5303520"/>
                <a:gd name="connsiteX151" fmla="*/ 5304431 w 6318157"/>
                <a:gd name="connsiteY151" fmla="*/ 2575688 h 5303520"/>
                <a:gd name="connsiteX152" fmla="*/ 5273951 w 6318157"/>
                <a:gd name="connsiteY152" fmla="*/ 2518538 h 5303520"/>
                <a:gd name="connsiteX153" fmla="*/ 5203714 w 6318157"/>
                <a:gd name="connsiteY153" fmla="*/ 2560982 h 5303520"/>
                <a:gd name="connsiteX154" fmla="*/ 5070116 w 6318157"/>
                <a:gd name="connsiteY154" fmla="*/ 2501393 h 5303520"/>
                <a:gd name="connsiteX155" fmla="*/ 4991763 w 6318157"/>
                <a:gd name="connsiteY155" fmla="*/ 2533567 h 5303520"/>
                <a:gd name="connsiteX156" fmla="*/ 4904381 w 6318157"/>
                <a:gd name="connsiteY156" fmla="*/ 2524253 h 5303520"/>
                <a:gd name="connsiteX157" fmla="*/ 4875806 w 6318157"/>
                <a:gd name="connsiteY157" fmla="*/ 2455673 h 5303520"/>
                <a:gd name="connsiteX158" fmla="*/ 4803416 w 6318157"/>
                <a:gd name="connsiteY158" fmla="*/ 2444243 h 5303520"/>
                <a:gd name="connsiteX159" fmla="*/ 4822466 w 6318157"/>
                <a:gd name="connsiteY159" fmla="*/ 2369948 h 5303520"/>
                <a:gd name="connsiteX160" fmla="*/ 4731026 w 6318157"/>
                <a:gd name="connsiteY160" fmla="*/ 2301368 h 5303520"/>
                <a:gd name="connsiteX161" fmla="*/ 4699221 w 6318157"/>
                <a:gd name="connsiteY161" fmla="*/ 2324348 h 5303520"/>
                <a:gd name="connsiteX162" fmla="*/ 4637681 w 6318157"/>
                <a:gd name="connsiteY162" fmla="*/ 2288033 h 5303520"/>
                <a:gd name="connsiteX163" fmla="*/ 4660541 w 6318157"/>
                <a:gd name="connsiteY163" fmla="*/ 2213738 h 5303520"/>
                <a:gd name="connsiteX164" fmla="*/ 4433846 w 6318157"/>
                <a:gd name="connsiteY164" fmla="*/ 2230883 h 5303520"/>
                <a:gd name="connsiteX165" fmla="*/ 4373134 w 6318157"/>
                <a:gd name="connsiteY165" fmla="*/ 2212036 h 5303520"/>
                <a:gd name="connsiteX166" fmla="*/ 4323356 w 6318157"/>
                <a:gd name="connsiteY166" fmla="*/ 2248028 h 5303520"/>
                <a:gd name="connsiteX167" fmla="*/ 4273826 w 6318157"/>
                <a:gd name="connsiteY167" fmla="*/ 2168018 h 5303520"/>
                <a:gd name="connsiteX168" fmla="*/ 4201436 w 6318157"/>
                <a:gd name="connsiteY168" fmla="*/ 2152778 h 5303520"/>
                <a:gd name="connsiteX169" fmla="*/ 4178576 w 6318157"/>
                <a:gd name="connsiteY169" fmla="*/ 2070863 h 5303520"/>
                <a:gd name="connsiteX170" fmla="*/ 4087136 w 6318157"/>
                <a:gd name="connsiteY170" fmla="*/ 1998473 h 5303520"/>
                <a:gd name="connsiteX171" fmla="*/ 4016651 w 6318157"/>
                <a:gd name="connsiteY171" fmla="*/ 2011808 h 5303520"/>
                <a:gd name="connsiteX172" fmla="*/ 3909971 w 6318157"/>
                <a:gd name="connsiteY172" fmla="*/ 1973708 h 5303520"/>
                <a:gd name="connsiteX173" fmla="*/ 3843296 w 6318157"/>
                <a:gd name="connsiteY173" fmla="*/ 2013713 h 5303520"/>
                <a:gd name="connsiteX174" fmla="*/ 3788051 w 6318157"/>
                <a:gd name="connsiteY174" fmla="*/ 1994663 h 5303520"/>
                <a:gd name="connsiteX175" fmla="*/ 3742331 w 6318157"/>
                <a:gd name="connsiteY175" fmla="*/ 2006093 h 5303520"/>
                <a:gd name="connsiteX176" fmla="*/ 3671018 w 6318157"/>
                <a:gd name="connsiteY176" fmla="*/ 2001244 h 5303520"/>
                <a:gd name="connsiteX177" fmla="*/ 3660416 w 6318157"/>
                <a:gd name="connsiteY177" fmla="*/ 1937513 h 5303520"/>
                <a:gd name="connsiteX178" fmla="*/ 3643271 w 6318157"/>
                <a:gd name="connsiteY178" fmla="*/ 1865123 h 5303520"/>
                <a:gd name="connsiteX179" fmla="*/ 3690896 w 6318157"/>
                <a:gd name="connsiteY179" fmla="*/ 1832738 h 5303520"/>
                <a:gd name="connsiteX180" fmla="*/ 3702326 w 6318157"/>
                <a:gd name="connsiteY180" fmla="*/ 1771778 h 5303520"/>
                <a:gd name="connsiteX181" fmla="*/ 3679466 w 6318157"/>
                <a:gd name="connsiteY181" fmla="*/ 1748918 h 5303520"/>
                <a:gd name="connsiteX182" fmla="*/ 3595977 w 6318157"/>
                <a:gd name="connsiteY182" fmla="*/ 1607240 h 5303520"/>
                <a:gd name="connsiteX183" fmla="*/ 3508016 w 6318157"/>
                <a:gd name="connsiteY183" fmla="*/ 1623188 h 5303520"/>
                <a:gd name="connsiteX184" fmla="*/ 3485156 w 6318157"/>
                <a:gd name="connsiteY184" fmla="*/ 1579373 h 5303520"/>
                <a:gd name="connsiteX185" fmla="*/ 3434052 w 6318157"/>
                <a:gd name="connsiteY185" fmla="*/ 1578085 h 5303520"/>
                <a:gd name="connsiteX186" fmla="*/ 3502301 w 6318157"/>
                <a:gd name="connsiteY186" fmla="*/ 1495553 h 5303520"/>
                <a:gd name="connsiteX187" fmla="*/ 3549926 w 6318157"/>
                <a:gd name="connsiteY187" fmla="*/ 1512698 h 5303520"/>
                <a:gd name="connsiteX188" fmla="*/ 3593989 w 6318157"/>
                <a:gd name="connsiteY188" fmla="*/ 1343770 h 5303520"/>
                <a:gd name="connsiteX189" fmla="*/ 3601941 w 6318157"/>
                <a:gd name="connsiteY189" fmla="*/ 1097280 h 5303520"/>
                <a:gd name="connsiteX190" fmla="*/ 3148716 w 6318157"/>
                <a:gd name="connsiteY190" fmla="*/ 906448 h 5303520"/>
                <a:gd name="connsiteX191" fmla="*/ 2806810 w 6318157"/>
                <a:gd name="connsiteY191" fmla="*/ 834887 h 5303520"/>
                <a:gd name="connsiteX192" fmla="*/ 2600076 w 6318157"/>
                <a:gd name="connsiteY192" fmla="*/ 811033 h 5303520"/>
                <a:gd name="connsiteX193" fmla="*/ 2544417 w 6318157"/>
                <a:gd name="connsiteY193" fmla="*/ 580445 h 5303520"/>
                <a:gd name="connsiteX194" fmla="*/ 2464904 w 6318157"/>
                <a:gd name="connsiteY194" fmla="*/ 357808 h 5303520"/>
                <a:gd name="connsiteX195" fmla="*/ 2417196 w 6318157"/>
                <a:gd name="connsiteY195" fmla="*/ 230587 h 5303520"/>
                <a:gd name="connsiteX196" fmla="*/ 2496709 w 6318157"/>
                <a:gd name="connsiteY196" fmla="*/ 135172 h 5303520"/>
                <a:gd name="connsiteX0" fmla="*/ 2496709 w 6318157"/>
                <a:gd name="connsiteY0" fmla="*/ 135172 h 5303520"/>
                <a:gd name="connsiteX1" fmla="*/ 2393343 w 6318157"/>
                <a:gd name="connsiteY1" fmla="*/ 71561 h 5303520"/>
                <a:gd name="connsiteX2" fmla="*/ 2210463 w 6318157"/>
                <a:gd name="connsiteY2" fmla="*/ 79513 h 5303520"/>
                <a:gd name="connsiteX3" fmla="*/ 2059388 w 6318157"/>
                <a:gd name="connsiteY3" fmla="*/ 0 h 5303520"/>
                <a:gd name="connsiteX4" fmla="*/ 1908313 w 6318157"/>
                <a:gd name="connsiteY4" fmla="*/ 103367 h 5303520"/>
                <a:gd name="connsiteX5" fmla="*/ 1884459 w 6318157"/>
                <a:gd name="connsiteY5" fmla="*/ 310101 h 5303520"/>
                <a:gd name="connsiteX6" fmla="*/ 1773141 w 6318157"/>
                <a:gd name="connsiteY6" fmla="*/ 294198 h 5303520"/>
                <a:gd name="connsiteX7" fmla="*/ 1606163 w 6318157"/>
                <a:gd name="connsiteY7" fmla="*/ 318052 h 5303520"/>
                <a:gd name="connsiteX8" fmla="*/ 1391478 w 6318157"/>
                <a:gd name="connsiteY8" fmla="*/ 190831 h 5303520"/>
                <a:gd name="connsiteX9" fmla="*/ 1256306 w 6318157"/>
                <a:gd name="connsiteY9" fmla="*/ 190831 h 5303520"/>
                <a:gd name="connsiteX10" fmla="*/ 1208598 w 6318157"/>
                <a:gd name="connsiteY10" fmla="*/ 381662 h 5303520"/>
                <a:gd name="connsiteX11" fmla="*/ 1041621 w 6318157"/>
                <a:gd name="connsiteY11" fmla="*/ 548640 h 5303520"/>
                <a:gd name="connsiteX12" fmla="*/ 930303 w 6318157"/>
                <a:gd name="connsiteY12" fmla="*/ 628153 h 5303520"/>
                <a:gd name="connsiteX13" fmla="*/ 842838 w 6318157"/>
                <a:gd name="connsiteY13" fmla="*/ 572494 h 5303520"/>
                <a:gd name="connsiteX14" fmla="*/ 747423 w 6318157"/>
                <a:gd name="connsiteY14" fmla="*/ 755374 h 5303520"/>
                <a:gd name="connsiteX15" fmla="*/ 222636 w 6318157"/>
                <a:gd name="connsiteY15" fmla="*/ 930302 h 5303520"/>
                <a:gd name="connsiteX16" fmla="*/ 254442 w 6318157"/>
                <a:gd name="connsiteY16" fmla="*/ 1073426 h 5303520"/>
                <a:gd name="connsiteX17" fmla="*/ 302149 w 6318157"/>
                <a:gd name="connsiteY17" fmla="*/ 1256306 h 5303520"/>
                <a:gd name="connsiteX18" fmla="*/ 341906 w 6318157"/>
                <a:gd name="connsiteY18" fmla="*/ 1288111 h 5303520"/>
                <a:gd name="connsiteX19" fmla="*/ 508883 w 6318157"/>
                <a:gd name="connsiteY19" fmla="*/ 1319916 h 5303520"/>
                <a:gd name="connsiteX20" fmla="*/ 532737 w 6318157"/>
                <a:gd name="connsiteY20" fmla="*/ 1542553 h 5303520"/>
                <a:gd name="connsiteX21" fmla="*/ 930303 w 6318157"/>
                <a:gd name="connsiteY21" fmla="*/ 1717481 h 5303520"/>
                <a:gd name="connsiteX22" fmla="*/ 818984 w 6318157"/>
                <a:gd name="connsiteY22" fmla="*/ 1844702 h 5303520"/>
                <a:gd name="connsiteX23" fmla="*/ 644056 w 6318157"/>
                <a:gd name="connsiteY23" fmla="*/ 1828800 h 5303520"/>
                <a:gd name="connsiteX24" fmla="*/ 636104 w 6318157"/>
                <a:gd name="connsiteY24" fmla="*/ 2075290 h 5303520"/>
                <a:gd name="connsiteX25" fmla="*/ 755374 w 6318157"/>
                <a:gd name="connsiteY25" fmla="*/ 2178657 h 5303520"/>
                <a:gd name="connsiteX26" fmla="*/ 818984 w 6318157"/>
                <a:gd name="connsiteY26" fmla="*/ 2289975 h 5303520"/>
                <a:gd name="connsiteX27" fmla="*/ 818984 w 6318157"/>
                <a:gd name="connsiteY27" fmla="*/ 2329732 h 5303520"/>
                <a:gd name="connsiteX28" fmla="*/ 580445 w 6318157"/>
                <a:gd name="connsiteY28" fmla="*/ 2361537 h 5303520"/>
                <a:gd name="connsiteX29" fmla="*/ 485029 w 6318157"/>
                <a:gd name="connsiteY29" fmla="*/ 2393342 h 5303520"/>
                <a:gd name="connsiteX30" fmla="*/ 437322 w 6318157"/>
                <a:gd name="connsiteY30" fmla="*/ 2544417 h 5303520"/>
                <a:gd name="connsiteX31" fmla="*/ 238539 w 6318157"/>
                <a:gd name="connsiteY31" fmla="*/ 2615979 h 5303520"/>
                <a:gd name="connsiteX32" fmla="*/ 294198 w 6318157"/>
                <a:gd name="connsiteY32" fmla="*/ 2687541 h 5303520"/>
                <a:gd name="connsiteX33" fmla="*/ 405516 w 6318157"/>
                <a:gd name="connsiteY33" fmla="*/ 2727297 h 5303520"/>
                <a:gd name="connsiteX34" fmla="*/ 349857 w 6318157"/>
                <a:gd name="connsiteY34" fmla="*/ 2854518 h 5303520"/>
                <a:gd name="connsiteX35" fmla="*/ 206734 w 6318157"/>
                <a:gd name="connsiteY35" fmla="*/ 3021495 h 5303520"/>
                <a:gd name="connsiteX36" fmla="*/ 166977 w 6318157"/>
                <a:gd name="connsiteY36" fmla="*/ 3260034 h 5303520"/>
                <a:gd name="connsiteX37" fmla="*/ 103367 w 6318157"/>
                <a:gd name="connsiteY37" fmla="*/ 3450866 h 5303520"/>
                <a:gd name="connsiteX38" fmla="*/ 0 w 6318157"/>
                <a:gd name="connsiteY38" fmla="*/ 3570135 h 5303520"/>
                <a:gd name="connsiteX39" fmla="*/ 0 w 6318157"/>
                <a:gd name="connsiteY39" fmla="*/ 3649648 h 5303520"/>
                <a:gd name="connsiteX40" fmla="*/ 15903 w 6318157"/>
                <a:gd name="connsiteY40" fmla="*/ 3729161 h 5303520"/>
                <a:gd name="connsiteX41" fmla="*/ 127221 w 6318157"/>
                <a:gd name="connsiteY41" fmla="*/ 3745064 h 5303520"/>
                <a:gd name="connsiteX42" fmla="*/ 190831 w 6318157"/>
                <a:gd name="connsiteY42" fmla="*/ 3641697 h 5303520"/>
                <a:gd name="connsiteX43" fmla="*/ 326003 w 6318157"/>
                <a:gd name="connsiteY43" fmla="*/ 3586038 h 5303520"/>
                <a:gd name="connsiteX44" fmla="*/ 326003 w 6318157"/>
                <a:gd name="connsiteY44" fmla="*/ 3586038 h 5303520"/>
                <a:gd name="connsiteX45" fmla="*/ 445273 w 6318157"/>
                <a:gd name="connsiteY45" fmla="*/ 3705307 h 5303520"/>
                <a:gd name="connsiteX46" fmla="*/ 413468 w 6318157"/>
                <a:gd name="connsiteY46" fmla="*/ 3760967 h 5303520"/>
                <a:gd name="connsiteX47" fmla="*/ 357809 w 6318157"/>
                <a:gd name="connsiteY47" fmla="*/ 4174434 h 5303520"/>
                <a:gd name="connsiteX48" fmla="*/ 556591 w 6318157"/>
                <a:gd name="connsiteY48" fmla="*/ 3991554 h 5303520"/>
                <a:gd name="connsiteX49" fmla="*/ 620202 w 6318157"/>
                <a:gd name="connsiteY49" fmla="*/ 4023360 h 5303520"/>
                <a:gd name="connsiteX50" fmla="*/ 723569 w 6318157"/>
                <a:gd name="connsiteY50" fmla="*/ 4039262 h 5303520"/>
                <a:gd name="connsiteX51" fmla="*/ 795130 w 6318157"/>
                <a:gd name="connsiteY51" fmla="*/ 4150581 h 5303520"/>
                <a:gd name="connsiteX52" fmla="*/ 1025718 w 6318157"/>
                <a:gd name="connsiteY52" fmla="*/ 4253947 h 5303520"/>
                <a:gd name="connsiteX53" fmla="*/ 1176793 w 6318157"/>
                <a:gd name="connsiteY53" fmla="*/ 4500438 h 5303520"/>
                <a:gd name="connsiteX54" fmla="*/ 1144988 w 6318157"/>
                <a:gd name="connsiteY54" fmla="*/ 4595854 h 5303520"/>
                <a:gd name="connsiteX55" fmla="*/ 1614115 w 6318157"/>
                <a:gd name="connsiteY55" fmla="*/ 4842344 h 5303520"/>
                <a:gd name="connsiteX56" fmla="*/ 1614115 w 6318157"/>
                <a:gd name="connsiteY56" fmla="*/ 4993419 h 5303520"/>
                <a:gd name="connsiteX57" fmla="*/ 1614115 w 6318157"/>
                <a:gd name="connsiteY57" fmla="*/ 5128591 h 5303520"/>
                <a:gd name="connsiteX58" fmla="*/ 1653871 w 6318157"/>
                <a:gd name="connsiteY58" fmla="*/ 5255812 h 5303520"/>
                <a:gd name="connsiteX59" fmla="*/ 1844703 w 6318157"/>
                <a:gd name="connsiteY59" fmla="*/ 5303520 h 5303520"/>
                <a:gd name="connsiteX60" fmla="*/ 1844703 w 6318157"/>
                <a:gd name="connsiteY60" fmla="*/ 5303520 h 5303520"/>
                <a:gd name="connsiteX61" fmla="*/ 1971923 w 6318157"/>
                <a:gd name="connsiteY61" fmla="*/ 5247861 h 5303520"/>
                <a:gd name="connsiteX62" fmla="*/ 2115047 w 6318157"/>
                <a:gd name="connsiteY62" fmla="*/ 5239909 h 5303520"/>
                <a:gd name="connsiteX63" fmla="*/ 2170706 w 6318157"/>
                <a:gd name="connsiteY63" fmla="*/ 5144494 h 5303520"/>
                <a:gd name="connsiteX64" fmla="*/ 2083242 w 6318157"/>
                <a:gd name="connsiteY64" fmla="*/ 5080883 h 5303520"/>
                <a:gd name="connsiteX65" fmla="*/ 2011680 w 6318157"/>
                <a:gd name="connsiteY65" fmla="*/ 5033175 h 5303520"/>
                <a:gd name="connsiteX66" fmla="*/ 1932167 w 6318157"/>
                <a:gd name="connsiteY66" fmla="*/ 4937760 h 5303520"/>
                <a:gd name="connsiteX67" fmla="*/ 1884459 w 6318157"/>
                <a:gd name="connsiteY67" fmla="*/ 4834393 h 5303520"/>
                <a:gd name="connsiteX68" fmla="*/ 1940118 w 6318157"/>
                <a:gd name="connsiteY68" fmla="*/ 4770782 h 5303520"/>
                <a:gd name="connsiteX69" fmla="*/ 2226365 w 6318157"/>
                <a:gd name="connsiteY69" fmla="*/ 4683318 h 5303520"/>
                <a:gd name="connsiteX70" fmla="*/ 2313829 w 6318157"/>
                <a:gd name="connsiteY70" fmla="*/ 4707172 h 5303520"/>
                <a:gd name="connsiteX71" fmla="*/ 2449002 w 6318157"/>
                <a:gd name="connsiteY71" fmla="*/ 4731026 h 5303520"/>
                <a:gd name="connsiteX72" fmla="*/ 2504661 w 6318157"/>
                <a:gd name="connsiteY72" fmla="*/ 4826441 h 5303520"/>
                <a:gd name="connsiteX73" fmla="*/ 2584174 w 6318157"/>
                <a:gd name="connsiteY73" fmla="*/ 4818490 h 5303520"/>
                <a:gd name="connsiteX74" fmla="*/ 2798859 w 6318157"/>
                <a:gd name="connsiteY74" fmla="*/ 4818490 h 5303520"/>
                <a:gd name="connsiteX75" fmla="*/ 2934031 w 6318157"/>
                <a:gd name="connsiteY75" fmla="*/ 4945711 h 5303520"/>
                <a:gd name="connsiteX76" fmla="*/ 2910177 w 6318157"/>
                <a:gd name="connsiteY76" fmla="*/ 5136542 h 5303520"/>
                <a:gd name="connsiteX77" fmla="*/ 2981739 w 6318157"/>
                <a:gd name="connsiteY77" fmla="*/ 5080883 h 5303520"/>
                <a:gd name="connsiteX78" fmla="*/ 3101009 w 6318157"/>
                <a:gd name="connsiteY78" fmla="*/ 5144494 h 5303520"/>
                <a:gd name="connsiteX79" fmla="*/ 3164619 w 6318157"/>
                <a:gd name="connsiteY79" fmla="*/ 4842344 h 5303520"/>
                <a:gd name="connsiteX80" fmla="*/ 3116911 w 6318157"/>
                <a:gd name="connsiteY80" fmla="*/ 4476584 h 5303520"/>
                <a:gd name="connsiteX81" fmla="*/ 3156668 w 6318157"/>
                <a:gd name="connsiteY81" fmla="*/ 4365266 h 5303520"/>
                <a:gd name="connsiteX82" fmla="*/ 3323645 w 6318157"/>
                <a:gd name="connsiteY82" fmla="*/ 4301655 h 5303520"/>
                <a:gd name="connsiteX83" fmla="*/ 3482671 w 6318157"/>
                <a:gd name="connsiteY83" fmla="*/ 4253947 h 5303520"/>
                <a:gd name="connsiteX84" fmla="*/ 3570136 w 6318157"/>
                <a:gd name="connsiteY84" fmla="*/ 4333461 h 5303520"/>
                <a:gd name="connsiteX85" fmla="*/ 3530379 w 6318157"/>
                <a:gd name="connsiteY85" fmla="*/ 4444779 h 5303520"/>
                <a:gd name="connsiteX86" fmla="*/ 3546282 w 6318157"/>
                <a:gd name="connsiteY86" fmla="*/ 4548146 h 5303520"/>
                <a:gd name="connsiteX87" fmla="*/ 3609892 w 6318157"/>
                <a:gd name="connsiteY87" fmla="*/ 4603805 h 5303520"/>
                <a:gd name="connsiteX88" fmla="*/ 3673503 w 6318157"/>
                <a:gd name="connsiteY88" fmla="*/ 4611756 h 5303520"/>
                <a:gd name="connsiteX89" fmla="*/ 3745064 w 6318157"/>
                <a:gd name="connsiteY89" fmla="*/ 4746928 h 5303520"/>
                <a:gd name="connsiteX90" fmla="*/ 4071068 w 6318157"/>
                <a:gd name="connsiteY90" fmla="*/ 4691269 h 5303520"/>
                <a:gd name="connsiteX91" fmla="*/ 4397071 w 6318157"/>
                <a:gd name="connsiteY91" fmla="*/ 4659464 h 5303520"/>
                <a:gd name="connsiteX92" fmla="*/ 4436828 w 6318157"/>
                <a:gd name="connsiteY92" fmla="*/ 4762831 h 5303520"/>
                <a:gd name="connsiteX93" fmla="*/ 4500438 w 6318157"/>
                <a:gd name="connsiteY93" fmla="*/ 4731026 h 5303520"/>
                <a:gd name="connsiteX94" fmla="*/ 4595854 w 6318157"/>
                <a:gd name="connsiteY94" fmla="*/ 4659464 h 5303520"/>
                <a:gd name="connsiteX95" fmla="*/ 4659464 w 6318157"/>
                <a:gd name="connsiteY95" fmla="*/ 4500438 h 5303520"/>
                <a:gd name="connsiteX96" fmla="*/ 4683318 w 6318157"/>
                <a:gd name="connsiteY96" fmla="*/ 4277801 h 5303520"/>
                <a:gd name="connsiteX97" fmla="*/ 4516341 w 6318157"/>
                <a:gd name="connsiteY97" fmla="*/ 4222142 h 5303520"/>
                <a:gd name="connsiteX98" fmla="*/ 4548146 w 6318157"/>
                <a:gd name="connsiteY98" fmla="*/ 4047214 h 5303520"/>
                <a:gd name="connsiteX99" fmla="*/ 4619708 w 6318157"/>
                <a:gd name="connsiteY99" fmla="*/ 3991554 h 5303520"/>
                <a:gd name="connsiteX100" fmla="*/ 4738977 w 6318157"/>
                <a:gd name="connsiteY100" fmla="*/ 3856382 h 5303520"/>
                <a:gd name="connsiteX101" fmla="*/ 4826442 w 6318157"/>
                <a:gd name="connsiteY101" fmla="*/ 3737113 h 5303520"/>
                <a:gd name="connsiteX102" fmla="*/ 4929809 w 6318157"/>
                <a:gd name="connsiteY102" fmla="*/ 3824577 h 5303520"/>
                <a:gd name="connsiteX103" fmla="*/ 4921857 w 6318157"/>
                <a:gd name="connsiteY103" fmla="*/ 3991554 h 5303520"/>
                <a:gd name="connsiteX104" fmla="*/ 4977516 w 6318157"/>
                <a:gd name="connsiteY104" fmla="*/ 4015408 h 5303520"/>
                <a:gd name="connsiteX105" fmla="*/ 5025224 w 6318157"/>
                <a:gd name="connsiteY105" fmla="*/ 3919993 h 5303520"/>
                <a:gd name="connsiteX106" fmla="*/ 5072932 w 6318157"/>
                <a:gd name="connsiteY106" fmla="*/ 3919993 h 5303520"/>
                <a:gd name="connsiteX107" fmla="*/ 5144494 w 6318157"/>
                <a:gd name="connsiteY107" fmla="*/ 3816626 h 5303520"/>
                <a:gd name="connsiteX108" fmla="*/ 5160396 w 6318157"/>
                <a:gd name="connsiteY108" fmla="*/ 3745064 h 5303520"/>
                <a:gd name="connsiteX109" fmla="*/ 5390984 w 6318157"/>
                <a:gd name="connsiteY109" fmla="*/ 3697356 h 5303520"/>
                <a:gd name="connsiteX110" fmla="*/ 5486400 w 6318157"/>
                <a:gd name="connsiteY110" fmla="*/ 3593989 h 5303520"/>
                <a:gd name="connsiteX111" fmla="*/ 5390984 w 6318157"/>
                <a:gd name="connsiteY111" fmla="*/ 3530379 h 5303520"/>
                <a:gd name="connsiteX112" fmla="*/ 5343276 w 6318157"/>
                <a:gd name="connsiteY112" fmla="*/ 3291840 h 5303520"/>
                <a:gd name="connsiteX113" fmla="*/ 5478449 w 6318157"/>
                <a:gd name="connsiteY113" fmla="*/ 3021495 h 5303520"/>
                <a:gd name="connsiteX114" fmla="*/ 5820355 w 6318157"/>
                <a:gd name="connsiteY114" fmla="*/ 2949934 h 5303520"/>
                <a:gd name="connsiteX115" fmla="*/ 6020959 w 6318157"/>
                <a:gd name="connsiteY115" fmla="*/ 2817743 h 5303520"/>
                <a:gd name="connsiteX116" fmla="*/ 6058811 w 6318157"/>
                <a:gd name="connsiteY116" fmla="*/ 2840189 h 5303520"/>
                <a:gd name="connsiteX117" fmla="*/ 6114056 w 6318157"/>
                <a:gd name="connsiteY117" fmla="*/ 2819234 h 5303520"/>
                <a:gd name="connsiteX118" fmla="*/ 6152156 w 6318157"/>
                <a:gd name="connsiteY118" fmla="*/ 2849714 h 5303520"/>
                <a:gd name="connsiteX119" fmla="*/ 6260741 w 6318157"/>
                <a:gd name="connsiteY119" fmla="*/ 2828759 h 5303520"/>
                <a:gd name="connsiteX120" fmla="*/ 6292298 w 6318157"/>
                <a:gd name="connsiteY120" fmla="*/ 2839444 h 5303520"/>
                <a:gd name="connsiteX121" fmla="*/ 6304556 w 6318157"/>
                <a:gd name="connsiteY121" fmla="*/ 2798279 h 5303520"/>
                <a:gd name="connsiteX122" fmla="*/ 6306461 w 6318157"/>
                <a:gd name="connsiteY122" fmla="*/ 2769704 h 5303520"/>
                <a:gd name="connsiteX123" fmla="*/ 6317891 w 6318157"/>
                <a:gd name="connsiteY123" fmla="*/ 2758274 h 5303520"/>
                <a:gd name="connsiteX124" fmla="*/ 6268361 w 6318157"/>
                <a:gd name="connsiteY124" fmla="*/ 2735414 h 5303520"/>
                <a:gd name="connsiteX125" fmla="*/ 6220736 w 6318157"/>
                <a:gd name="connsiteY125" fmla="*/ 2503749 h 5303520"/>
                <a:gd name="connsiteX126" fmla="*/ 6169301 w 6318157"/>
                <a:gd name="connsiteY126" fmla="*/ 2529968 h 5303520"/>
                <a:gd name="connsiteX127" fmla="*/ 6119771 w 6318157"/>
                <a:gd name="connsiteY127" fmla="*/ 2493479 h 5303520"/>
                <a:gd name="connsiteX128" fmla="*/ 6051191 w 6318157"/>
                <a:gd name="connsiteY128" fmla="*/ 2478533 h 5303520"/>
                <a:gd name="connsiteX129" fmla="*/ 6053096 w 6318157"/>
                <a:gd name="connsiteY129" fmla="*/ 2394713 h 5303520"/>
                <a:gd name="connsiteX130" fmla="*/ 6027337 w 6318157"/>
                <a:gd name="connsiteY130" fmla="*/ 2429537 h 5303520"/>
                <a:gd name="connsiteX131" fmla="*/ 5994041 w 6318157"/>
                <a:gd name="connsiteY131" fmla="*/ 2371853 h 5303520"/>
                <a:gd name="connsiteX132" fmla="*/ 5976896 w 6318157"/>
                <a:gd name="connsiteY132" fmla="*/ 2232788 h 5303520"/>
                <a:gd name="connsiteX133" fmla="*/ 5915936 w 6318157"/>
                <a:gd name="connsiteY133" fmla="*/ 2234693 h 5303520"/>
                <a:gd name="connsiteX134" fmla="*/ 5892910 w 6318157"/>
                <a:gd name="connsiteY134" fmla="*/ 2169877 h 5303520"/>
                <a:gd name="connsiteX135" fmla="*/ 5813066 w 6318157"/>
                <a:gd name="connsiteY135" fmla="*/ 2200403 h 5303520"/>
                <a:gd name="connsiteX136" fmla="*/ 5752106 w 6318157"/>
                <a:gd name="connsiteY136" fmla="*/ 2166113 h 5303520"/>
                <a:gd name="connsiteX137" fmla="*/ 5719721 w 6318157"/>
                <a:gd name="connsiteY137" fmla="*/ 2187068 h 5303520"/>
                <a:gd name="connsiteX138" fmla="*/ 5653046 w 6318157"/>
                <a:gd name="connsiteY138" fmla="*/ 2169923 h 5303520"/>
                <a:gd name="connsiteX139" fmla="*/ 5677231 w 6318157"/>
                <a:gd name="connsiteY139" fmla="*/ 2146852 h 5303520"/>
                <a:gd name="connsiteX140" fmla="*/ 5628281 w 6318157"/>
                <a:gd name="connsiteY140" fmla="*/ 2105153 h 5303520"/>
                <a:gd name="connsiteX141" fmla="*/ 5488388 w 6318157"/>
                <a:gd name="connsiteY141" fmla="*/ 2108421 h 5303520"/>
                <a:gd name="connsiteX142" fmla="*/ 5453021 w 6318157"/>
                <a:gd name="connsiteY142" fmla="*/ 2187068 h 5303520"/>
                <a:gd name="connsiteX143" fmla="*/ 5472071 w 6318157"/>
                <a:gd name="connsiteY143" fmla="*/ 2234693 h 5303520"/>
                <a:gd name="connsiteX144" fmla="*/ 5422541 w 6318157"/>
                <a:gd name="connsiteY144" fmla="*/ 2248028 h 5303520"/>
                <a:gd name="connsiteX145" fmla="*/ 5451116 w 6318157"/>
                <a:gd name="connsiteY145" fmla="*/ 2293748 h 5303520"/>
                <a:gd name="connsiteX146" fmla="*/ 5516631 w 6318157"/>
                <a:gd name="connsiteY146" fmla="*/ 2288402 h 5303520"/>
                <a:gd name="connsiteX147" fmla="*/ 5523506 w 6318157"/>
                <a:gd name="connsiteY147" fmla="*/ 2339468 h 5303520"/>
                <a:gd name="connsiteX148" fmla="*/ 5399681 w 6318157"/>
                <a:gd name="connsiteY148" fmla="*/ 2505203 h 5303520"/>
                <a:gd name="connsiteX149" fmla="*/ 5360918 w 6318157"/>
                <a:gd name="connsiteY149" fmla="*/ 2654079 h 5303520"/>
                <a:gd name="connsiteX150" fmla="*/ 5346341 w 6318157"/>
                <a:gd name="connsiteY150" fmla="*/ 2575688 h 5303520"/>
                <a:gd name="connsiteX151" fmla="*/ 5304431 w 6318157"/>
                <a:gd name="connsiteY151" fmla="*/ 2575688 h 5303520"/>
                <a:gd name="connsiteX152" fmla="*/ 5273951 w 6318157"/>
                <a:gd name="connsiteY152" fmla="*/ 2518538 h 5303520"/>
                <a:gd name="connsiteX153" fmla="*/ 5203714 w 6318157"/>
                <a:gd name="connsiteY153" fmla="*/ 2560982 h 5303520"/>
                <a:gd name="connsiteX154" fmla="*/ 5070116 w 6318157"/>
                <a:gd name="connsiteY154" fmla="*/ 2501393 h 5303520"/>
                <a:gd name="connsiteX155" fmla="*/ 4991763 w 6318157"/>
                <a:gd name="connsiteY155" fmla="*/ 2533567 h 5303520"/>
                <a:gd name="connsiteX156" fmla="*/ 4904381 w 6318157"/>
                <a:gd name="connsiteY156" fmla="*/ 2524253 h 5303520"/>
                <a:gd name="connsiteX157" fmla="*/ 4875806 w 6318157"/>
                <a:gd name="connsiteY157" fmla="*/ 2455673 h 5303520"/>
                <a:gd name="connsiteX158" fmla="*/ 4803416 w 6318157"/>
                <a:gd name="connsiteY158" fmla="*/ 2444243 h 5303520"/>
                <a:gd name="connsiteX159" fmla="*/ 4822466 w 6318157"/>
                <a:gd name="connsiteY159" fmla="*/ 2369948 h 5303520"/>
                <a:gd name="connsiteX160" fmla="*/ 4731026 w 6318157"/>
                <a:gd name="connsiteY160" fmla="*/ 2301368 h 5303520"/>
                <a:gd name="connsiteX161" fmla="*/ 4699221 w 6318157"/>
                <a:gd name="connsiteY161" fmla="*/ 2324348 h 5303520"/>
                <a:gd name="connsiteX162" fmla="*/ 4637681 w 6318157"/>
                <a:gd name="connsiteY162" fmla="*/ 2288033 h 5303520"/>
                <a:gd name="connsiteX163" fmla="*/ 4660541 w 6318157"/>
                <a:gd name="connsiteY163" fmla="*/ 2213738 h 5303520"/>
                <a:gd name="connsiteX164" fmla="*/ 4433846 w 6318157"/>
                <a:gd name="connsiteY164" fmla="*/ 2230883 h 5303520"/>
                <a:gd name="connsiteX165" fmla="*/ 4373134 w 6318157"/>
                <a:gd name="connsiteY165" fmla="*/ 2212036 h 5303520"/>
                <a:gd name="connsiteX166" fmla="*/ 4323356 w 6318157"/>
                <a:gd name="connsiteY166" fmla="*/ 2248028 h 5303520"/>
                <a:gd name="connsiteX167" fmla="*/ 4273826 w 6318157"/>
                <a:gd name="connsiteY167" fmla="*/ 2168018 h 5303520"/>
                <a:gd name="connsiteX168" fmla="*/ 4201436 w 6318157"/>
                <a:gd name="connsiteY168" fmla="*/ 2152778 h 5303520"/>
                <a:gd name="connsiteX169" fmla="*/ 4178576 w 6318157"/>
                <a:gd name="connsiteY169" fmla="*/ 2070863 h 5303520"/>
                <a:gd name="connsiteX170" fmla="*/ 4087136 w 6318157"/>
                <a:gd name="connsiteY170" fmla="*/ 1998473 h 5303520"/>
                <a:gd name="connsiteX171" fmla="*/ 4016651 w 6318157"/>
                <a:gd name="connsiteY171" fmla="*/ 2011808 h 5303520"/>
                <a:gd name="connsiteX172" fmla="*/ 3909971 w 6318157"/>
                <a:gd name="connsiteY172" fmla="*/ 1973708 h 5303520"/>
                <a:gd name="connsiteX173" fmla="*/ 3843296 w 6318157"/>
                <a:gd name="connsiteY173" fmla="*/ 2013713 h 5303520"/>
                <a:gd name="connsiteX174" fmla="*/ 3788051 w 6318157"/>
                <a:gd name="connsiteY174" fmla="*/ 1994663 h 5303520"/>
                <a:gd name="connsiteX175" fmla="*/ 3742331 w 6318157"/>
                <a:gd name="connsiteY175" fmla="*/ 2006093 h 5303520"/>
                <a:gd name="connsiteX176" fmla="*/ 3671018 w 6318157"/>
                <a:gd name="connsiteY176" fmla="*/ 2001244 h 5303520"/>
                <a:gd name="connsiteX177" fmla="*/ 3660416 w 6318157"/>
                <a:gd name="connsiteY177" fmla="*/ 1937513 h 5303520"/>
                <a:gd name="connsiteX178" fmla="*/ 3643271 w 6318157"/>
                <a:gd name="connsiteY178" fmla="*/ 1865123 h 5303520"/>
                <a:gd name="connsiteX179" fmla="*/ 3690896 w 6318157"/>
                <a:gd name="connsiteY179" fmla="*/ 1832738 h 5303520"/>
                <a:gd name="connsiteX180" fmla="*/ 3702326 w 6318157"/>
                <a:gd name="connsiteY180" fmla="*/ 1771778 h 5303520"/>
                <a:gd name="connsiteX181" fmla="*/ 3679466 w 6318157"/>
                <a:gd name="connsiteY181" fmla="*/ 1748918 h 5303520"/>
                <a:gd name="connsiteX182" fmla="*/ 3595977 w 6318157"/>
                <a:gd name="connsiteY182" fmla="*/ 1607240 h 5303520"/>
                <a:gd name="connsiteX183" fmla="*/ 3508016 w 6318157"/>
                <a:gd name="connsiteY183" fmla="*/ 1623188 h 5303520"/>
                <a:gd name="connsiteX184" fmla="*/ 3485156 w 6318157"/>
                <a:gd name="connsiteY184" fmla="*/ 1579373 h 5303520"/>
                <a:gd name="connsiteX185" fmla="*/ 3434052 w 6318157"/>
                <a:gd name="connsiteY185" fmla="*/ 1578085 h 5303520"/>
                <a:gd name="connsiteX186" fmla="*/ 3502301 w 6318157"/>
                <a:gd name="connsiteY186" fmla="*/ 1495553 h 5303520"/>
                <a:gd name="connsiteX187" fmla="*/ 3549926 w 6318157"/>
                <a:gd name="connsiteY187" fmla="*/ 1512698 h 5303520"/>
                <a:gd name="connsiteX188" fmla="*/ 3681619 w 6318157"/>
                <a:gd name="connsiteY188" fmla="*/ 1309480 h 5303520"/>
                <a:gd name="connsiteX189" fmla="*/ 3601941 w 6318157"/>
                <a:gd name="connsiteY189" fmla="*/ 1097280 h 5303520"/>
                <a:gd name="connsiteX190" fmla="*/ 3148716 w 6318157"/>
                <a:gd name="connsiteY190" fmla="*/ 906448 h 5303520"/>
                <a:gd name="connsiteX191" fmla="*/ 2806810 w 6318157"/>
                <a:gd name="connsiteY191" fmla="*/ 834887 h 5303520"/>
                <a:gd name="connsiteX192" fmla="*/ 2600076 w 6318157"/>
                <a:gd name="connsiteY192" fmla="*/ 811033 h 5303520"/>
                <a:gd name="connsiteX193" fmla="*/ 2544417 w 6318157"/>
                <a:gd name="connsiteY193" fmla="*/ 580445 h 5303520"/>
                <a:gd name="connsiteX194" fmla="*/ 2464904 w 6318157"/>
                <a:gd name="connsiteY194" fmla="*/ 357808 h 5303520"/>
                <a:gd name="connsiteX195" fmla="*/ 2417196 w 6318157"/>
                <a:gd name="connsiteY195" fmla="*/ 230587 h 5303520"/>
                <a:gd name="connsiteX196" fmla="*/ 2496709 w 6318157"/>
                <a:gd name="connsiteY196" fmla="*/ 135172 h 5303520"/>
                <a:gd name="connsiteX0" fmla="*/ 2496709 w 6318157"/>
                <a:gd name="connsiteY0" fmla="*/ 135172 h 5303520"/>
                <a:gd name="connsiteX1" fmla="*/ 2393343 w 6318157"/>
                <a:gd name="connsiteY1" fmla="*/ 71561 h 5303520"/>
                <a:gd name="connsiteX2" fmla="*/ 2210463 w 6318157"/>
                <a:gd name="connsiteY2" fmla="*/ 79513 h 5303520"/>
                <a:gd name="connsiteX3" fmla="*/ 2059388 w 6318157"/>
                <a:gd name="connsiteY3" fmla="*/ 0 h 5303520"/>
                <a:gd name="connsiteX4" fmla="*/ 1908313 w 6318157"/>
                <a:gd name="connsiteY4" fmla="*/ 103367 h 5303520"/>
                <a:gd name="connsiteX5" fmla="*/ 1884459 w 6318157"/>
                <a:gd name="connsiteY5" fmla="*/ 310101 h 5303520"/>
                <a:gd name="connsiteX6" fmla="*/ 1773141 w 6318157"/>
                <a:gd name="connsiteY6" fmla="*/ 294198 h 5303520"/>
                <a:gd name="connsiteX7" fmla="*/ 1606163 w 6318157"/>
                <a:gd name="connsiteY7" fmla="*/ 318052 h 5303520"/>
                <a:gd name="connsiteX8" fmla="*/ 1391478 w 6318157"/>
                <a:gd name="connsiteY8" fmla="*/ 190831 h 5303520"/>
                <a:gd name="connsiteX9" fmla="*/ 1256306 w 6318157"/>
                <a:gd name="connsiteY9" fmla="*/ 190831 h 5303520"/>
                <a:gd name="connsiteX10" fmla="*/ 1208598 w 6318157"/>
                <a:gd name="connsiteY10" fmla="*/ 381662 h 5303520"/>
                <a:gd name="connsiteX11" fmla="*/ 1041621 w 6318157"/>
                <a:gd name="connsiteY11" fmla="*/ 548640 h 5303520"/>
                <a:gd name="connsiteX12" fmla="*/ 930303 w 6318157"/>
                <a:gd name="connsiteY12" fmla="*/ 628153 h 5303520"/>
                <a:gd name="connsiteX13" fmla="*/ 842838 w 6318157"/>
                <a:gd name="connsiteY13" fmla="*/ 572494 h 5303520"/>
                <a:gd name="connsiteX14" fmla="*/ 747423 w 6318157"/>
                <a:gd name="connsiteY14" fmla="*/ 755374 h 5303520"/>
                <a:gd name="connsiteX15" fmla="*/ 222636 w 6318157"/>
                <a:gd name="connsiteY15" fmla="*/ 930302 h 5303520"/>
                <a:gd name="connsiteX16" fmla="*/ 254442 w 6318157"/>
                <a:gd name="connsiteY16" fmla="*/ 1073426 h 5303520"/>
                <a:gd name="connsiteX17" fmla="*/ 302149 w 6318157"/>
                <a:gd name="connsiteY17" fmla="*/ 1256306 h 5303520"/>
                <a:gd name="connsiteX18" fmla="*/ 341906 w 6318157"/>
                <a:gd name="connsiteY18" fmla="*/ 1288111 h 5303520"/>
                <a:gd name="connsiteX19" fmla="*/ 508883 w 6318157"/>
                <a:gd name="connsiteY19" fmla="*/ 1319916 h 5303520"/>
                <a:gd name="connsiteX20" fmla="*/ 532737 w 6318157"/>
                <a:gd name="connsiteY20" fmla="*/ 1542553 h 5303520"/>
                <a:gd name="connsiteX21" fmla="*/ 930303 w 6318157"/>
                <a:gd name="connsiteY21" fmla="*/ 1717481 h 5303520"/>
                <a:gd name="connsiteX22" fmla="*/ 818984 w 6318157"/>
                <a:gd name="connsiteY22" fmla="*/ 1844702 h 5303520"/>
                <a:gd name="connsiteX23" fmla="*/ 644056 w 6318157"/>
                <a:gd name="connsiteY23" fmla="*/ 1828800 h 5303520"/>
                <a:gd name="connsiteX24" fmla="*/ 636104 w 6318157"/>
                <a:gd name="connsiteY24" fmla="*/ 2075290 h 5303520"/>
                <a:gd name="connsiteX25" fmla="*/ 755374 w 6318157"/>
                <a:gd name="connsiteY25" fmla="*/ 2178657 h 5303520"/>
                <a:gd name="connsiteX26" fmla="*/ 818984 w 6318157"/>
                <a:gd name="connsiteY26" fmla="*/ 2289975 h 5303520"/>
                <a:gd name="connsiteX27" fmla="*/ 818984 w 6318157"/>
                <a:gd name="connsiteY27" fmla="*/ 2329732 h 5303520"/>
                <a:gd name="connsiteX28" fmla="*/ 580445 w 6318157"/>
                <a:gd name="connsiteY28" fmla="*/ 2361537 h 5303520"/>
                <a:gd name="connsiteX29" fmla="*/ 485029 w 6318157"/>
                <a:gd name="connsiteY29" fmla="*/ 2393342 h 5303520"/>
                <a:gd name="connsiteX30" fmla="*/ 437322 w 6318157"/>
                <a:gd name="connsiteY30" fmla="*/ 2544417 h 5303520"/>
                <a:gd name="connsiteX31" fmla="*/ 238539 w 6318157"/>
                <a:gd name="connsiteY31" fmla="*/ 2615979 h 5303520"/>
                <a:gd name="connsiteX32" fmla="*/ 294198 w 6318157"/>
                <a:gd name="connsiteY32" fmla="*/ 2687541 h 5303520"/>
                <a:gd name="connsiteX33" fmla="*/ 405516 w 6318157"/>
                <a:gd name="connsiteY33" fmla="*/ 2727297 h 5303520"/>
                <a:gd name="connsiteX34" fmla="*/ 349857 w 6318157"/>
                <a:gd name="connsiteY34" fmla="*/ 2854518 h 5303520"/>
                <a:gd name="connsiteX35" fmla="*/ 206734 w 6318157"/>
                <a:gd name="connsiteY35" fmla="*/ 3021495 h 5303520"/>
                <a:gd name="connsiteX36" fmla="*/ 166977 w 6318157"/>
                <a:gd name="connsiteY36" fmla="*/ 3260034 h 5303520"/>
                <a:gd name="connsiteX37" fmla="*/ 103367 w 6318157"/>
                <a:gd name="connsiteY37" fmla="*/ 3450866 h 5303520"/>
                <a:gd name="connsiteX38" fmla="*/ 0 w 6318157"/>
                <a:gd name="connsiteY38" fmla="*/ 3570135 h 5303520"/>
                <a:gd name="connsiteX39" fmla="*/ 0 w 6318157"/>
                <a:gd name="connsiteY39" fmla="*/ 3649648 h 5303520"/>
                <a:gd name="connsiteX40" fmla="*/ 15903 w 6318157"/>
                <a:gd name="connsiteY40" fmla="*/ 3729161 h 5303520"/>
                <a:gd name="connsiteX41" fmla="*/ 127221 w 6318157"/>
                <a:gd name="connsiteY41" fmla="*/ 3745064 h 5303520"/>
                <a:gd name="connsiteX42" fmla="*/ 190831 w 6318157"/>
                <a:gd name="connsiteY42" fmla="*/ 3641697 h 5303520"/>
                <a:gd name="connsiteX43" fmla="*/ 326003 w 6318157"/>
                <a:gd name="connsiteY43" fmla="*/ 3586038 h 5303520"/>
                <a:gd name="connsiteX44" fmla="*/ 326003 w 6318157"/>
                <a:gd name="connsiteY44" fmla="*/ 3586038 h 5303520"/>
                <a:gd name="connsiteX45" fmla="*/ 445273 w 6318157"/>
                <a:gd name="connsiteY45" fmla="*/ 3705307 h 5303520"/>
                <a:gd name="connsiteX46" fmla="*/ 413468 w 6318157"/>
                <a:gd name="connsiteY46" fmla="*/ 3760967 h 5303520"/>
                <a:gd name="connsiteX47" fmla="*/ 357809 w 6318157"/>
                <a:gd name="connsiteY47" fmla="*/ 4174434 h 5303520"/>
                <a:gd name="connsiteX48" fmla="*/ 556591 w 6318157"/>
                <a:gd name="connsiteY48" fmla="*/ 3991554 h 5303520"/>
                <a:gd name="connsiteX49" fmla="*/ 620202 w 6318157"/>
                <a:gd name="connsiteY49" fmla="*/ 4023360 h 5303520"/>
                <a:gd name="connsiteX50" fmla="*/ 723569 w 6318157"/>
                <a:gd name="connsiteY50" fmla="*/ 4039262 h 5303520"/>
                <a:gd name="connsiteX51" fmla="*/ 795130 w 6318157"/>
                <a:gd name="connsiteY51" fmla="*/ 4150581 h 5303520"/>
                <a:gd name="connsiteX52" fmla="*/ 1025718 w 6318157"/>
                <a:gd name="connsiteY52" fmla="*/ 4253947 h 5303520"/>
                <a:gd name="connsiteX53" fmla="*/ 1176793 w 6318157"/>
                <a:gd name="connsiteY53" fmla="*/ 4500438 h 5303520"/>
                <a:gd name="connsiteX54" fmla="*/ 1144988 w 6318157"/>
                <a:gd name="connsiteY54" fmla="*/ 4595854 h 5303520"/>
                <a:gd name="connsiteX55" fmla="*/ 1614115 w 6318157"/>
                <a:gd name="connsiteY55" fmla="*/ 4842344 h 5303520"/>
                <a:gd name="connsiteX56" fmla="*/ 1614115 w 6318157"/>
                <a:gd name="connsiteY56" fmla="*/ 4993419 h 5303520"/>
                <a:gd name="connsiteX57" fmla="*/ 1614115 w 6318157"/>
                <a:gd name="connsiteY57" fmla="*/ 5128591 h 5303520"/>
                <a:gd name="connsiteX58" fmla="*/ 1653871 w 6318157"/>
                <a:gd name="connsiteY58" fmla="*/ 5255812 h 5303520"/>
                <a:gd name="connsiteX59" fmla="*/ 1844703 w 6318157"/>
                <a:gd name="connsiteY59" fmla="*/ 5303520 h 5303520"/>
                <a:gd name="connsiteX60" fmla="*/ 1844703 w 6318157"/>
                <a:gd name="connsiteY60" fmla="*/ 5303520 h 5303520"/>
                <a:gd name="connsiteX61" fmla="*/ 1971923 w 6318157"/>
                <a:gd name="connsiteY61" fmla="*/ 5247861 h 5303520"/>
                <a:gd name="connsiteX62" fmla="*/ 2115047 w 6318157"/>
                <a:gd name="connsiteY62" fmla="*/ 5239909 h 5303520"/>
                <a:gd name="connsiteX63" fmla="*/ 2170706 w 6318157"/>
                <a:gd name="connsiteY63" fmla="*/ 5144494 h 5303520"/>
                <a:gd name="connsiteX64" fmla="*/ 2083242 w 6318157"/>
                <a:gd name="connsiteY64" fmla="*/ 5080883 h 5303520"/>
                <a:gd name="connsiteX65" fmla="*/ 2011680 w 6318157"/>
                <a:gd name="connsiteY65" fmla="*/ 5033175 h 5303520"/>
                <a:gd name="connsiteX66" fmla="*/ 1932167 w 6318157"/>
                <a:gd name="connsiteY66" fmla="*/ 4937760 h 5303520"/>
                <a:gd name="connsiteX67" fmla="*/ 1884459 w 6318157"/>
                <a:gd name="connsiteY67" fmla="*/ 4834393 h 5303520"/>
                <a:gd name="connsiteX68" fmla="*/ 1940118 w 6318157"/>
                <a:gd name="connsiteY68" fmla="*/ 4770782 h 5303520"/>
                <a:gd name="connsiteX69" fmla="*/ 2226365 w 6318157"/>
                <a:gd name="connsiteY69" fmla="*/ 4683318 h 5303520"/>
                <a:gd name="connsiteX70" fmla="*/ 2313829 w 6318157"/>
                <a:gd name="connsiteY70" fmla="*/ 4707172 h 5303520"/>
                <a:gd name="connsiteX71" fmla="*/ 2449002 w 6318157"/>
                <a:gd name="connsiteY71" fmla="*/ 4731026 h 5303520"/>
                <a:gd name="connsiteX72" fmla="*/ 2504661 w 6318157"/>
                <a:gd name="connsiteY72" fmla="*/ 4826441 h 5303520"/>
                <a:gd name="connsiteX73" fmla="*/ 2584174 w 6318157"/>
                <a:gd name="connsiteY73" fmla="*/ 4818490 h 5303520"/>
                <a:gd name="connsiteX74" fmla="*/ 2798859 w 6318157"/>
                <a:gd name="connsiteY74" fmla="*/ 4818490 h 5303520"/>
                <a:gd name="connsiteX75" fmla="*/ 2934031 w 6318157"/>
                <a:gd name="connsiteY75" fmla="*/ 4945711 h 5303520"/>
                <a:gd name="connsiteX76" fmla="*/ 2910177 w 6318157"/>
                <a:gd name="connsiteY76" fmla="*/ 5136542 h 5303520"/>
                <a:gd name="connsiteX77" fmla="*/ 2981739 w 6318157"/>
                <a:gd name="connsiteY77" fmla="*/ 5080883 h 5303520"/>
                <a:gd name="connsiteX78" fmla="*/ 3101009 w 6318157"/>
                <a:gd name="connsiteY78" fmla="*/ 5144494 h 5303520"/>
                <a:gd name="connsiteX79" fmla="*/ 3164619 w 6318157"/>
                <a:gd name="connsiteY79" fmla="*/ 4842344 h 5303520"/>
                <a:gd name="connsiteX80" fmla="*/ 3116911 w 6318157"/>
                <a:gd name="connsiteY80" fmla="*/ 4476584 h 5303520"/>
                <a:gd name="connsiteX81" fmla="*/ 3156668 w 6318157"/>
                <a:gd name="connsiteY81" fmla="*/ 4365266 h 5303520"/>
                <a:gd name="connsiteX82" fmla="*/ 3323645 w 6318157"/>
                <a:gd name="connsiteY82" fmla="*/ 4301655 h 5303520"/>
                <a:gd name="connsiteX83" fmla="*/ 3482671 w 6318157"/>
                <a:gd name="connsiteY83" fmla="*/ 4253947 h 5303520"/>
                <a:gd name="connsiteX84" fmla="*/ 3570136 w 6318157"/>
                <a:gd name="connsiteY84" fmla="*/ 4333461 h 5303520"/>
                <a:gd name="connsiteX85" fmla="*/ 3530379 w 6318157"/>
                <a:gd name="connsiteY85" fmla="*/ 4444779 h 5303520"/>
                <a:gd name="connsiteX86" fmla="*/ 3546282 w 6318157"/>
                <a:gd name="connsiteY86" fmla="*/ 4548146 h 5303520"/>
                <a:gd name="connsiteX87" fmla="*/ 3609892 w 6318157"/>
                <a:gd name="connsiteY87" fmla="*/ 4603805 h 5303520"/>
                <a:gd name="connsiteX88" fmla="*/ 3673503 w 6318157"/>
                <a:gd name="connsiteY88" fmla="*/ 4611756 h 5303520"/>
                <a:gd name="connsiteX89" fmla="*/ 3745064 w 6318157"/>
                <a:gd name="connsiteY89" fmla="*/ 4746928 h 5303520"/>
                <a:gd name="connsiteX90" fmla="*/ 4071068 w 6318157"/>
                <a:gd name="connsiteY90" fmla="*/ 4691269 h 5303520"/>
                <a:gd name="connsiteX91" fmla="*/ 4397071 w 6318157"/>
                <a:gd name="connsiteY91" fmla="*/ 4659464 h 5303520"/>
                <a:gd name="connsiteX92" fmla="*/ 4436828 w 6318157"/>
                <a:gd name="connsiteY92" fmla="*/ 4762831 h 5303520"/>
                <a:gd name="connsiteX93" fmla="*/ 4500438 w 6318157"/>
                <a:gd name="connsiteY93" fmla="*/ 4731026 h 5303520"/>
                <a:gd name="connsiteX94" fmla="*/ 4595854 w 6318157"/>
                <a:gd name="connsiteY94" fmla="*/ 4659464 h 5303520"/>
                <a:gd name="connsiteX95" fmla="*/ 4659464 w 6318157"/>
                <a:gd name="connsiteY95" fmla="*/ 4500438 h 5303520"/>
                <a:gd name="connsiteX96" fmla="*/ 4683318 w 6318157"/>
                <a:gd name="connsiteY96" fmla="*/ 4277801 h 5303520"/>
                <a:gd name="connsiteX97" fmla="*/ 4516341 w 6318157"/>
                <a:gd name="connsiteY97" fmla="*/ 4222142 h 5303520"/>
                <a:gd name="connsiteX98" fmla="*/ 4548146 w 6318157"/>
                <a:gd name="connsiteY98" fmla="*/ 4047214 h 5303520"/>
                <a:gd name="connsiteX99" fmla="*/ 4619708 w 6318157"/>
                <a:gd name="connsiteY99" fmla="*/ 3991554 h 5303520"/>
                <a:gd name="connsiteX100" fmla="*/ 4738977 w 6318157"/>
                <a:gd name="connsiteY100" fmla="*/ 3856382 h 5303520"/>
                <a:gd name="connsiteX101" fmla="*/ 4826442 w 6318157"/>
                <a:gd name="connsiteY101" fmla="*/ 3737113 h 5303520"/>
                <a:gd name="connsiteX102" fmla="*/ 4929809 w 6318157"/>
                <a:gd name="connsiteY102" fmla="*/ 3824577 h 5303520"/>
                <a:gd name="connsiteX103" fmla="*/ 4921857 w 6318157"/>
                <a:gd name="connsiteY103" fmla="*/ 3991554 h 5303520"/>
                <a:gd name="connsiteX104" fmla="*/ 4977516 w 6318157"/>
                <a:gd name="connsiteY104" fmla="*/ 4015408 h 5303520"/>
                <a:gd name="connsiteX105" fmla="*/ 5025224 w 6318157"/>
                <a:gd name="connsiteY105" fmla="*/ 3919993 h 5303520"/>
                <a:gd name="connsiteX106" fmla="*/ 5072932 w 6318157"/>
                <a:gd name="connsiteY106" fmla="*/ 3919993 h 5303520"/>
                <a:gd name="connsiteX107" fmla="*/ 5144494 w 6318157"/>
                <a:gd name="connsiteY107" fmla="*/ 3816626 h 5303520"/>
                <a:gd name="connsiteX108" fmla="*/ 5160396 w 6318157"/>
                <a:gd name="connsiteY108" fmla="*/ 3745064 h 5303520"/>
                <a:gd name="connsiteX109" fmla="*/ 5390984 w 6318157"/>
                <a:gd name="connsiteY109" fmla="*/ 3697356 h 5303520"/>
                <a:gd name="connsiteX110" fmla="*/ 5486400 w 6318157"/>
                <a:gd name="connsiteY110" fmla="*/ 3593989 h 5303520"/>
                <a:gd name="connsiteX111" fmla="*/ 5390984 w 6318157"/>
                <a:gd name="connsiteY111" fmla="*/ 3530379 h 5303520"/>
                <a:gd name="connsiteX112" fmla="*/ 5343276 w 6318157"/>
                <a:gd name="connsiteY112" fmla="*/ 3291840 h 5303520"/>
                <a:gd name="connsiteX113" fmla="*/ 5478449 w 6318157"/>
                <a:gd name="connsiteY113" fmla="*/ 3021495 h 5303520"/>
                <a:gd name="connsiteX114" fmla="*/ 5820355 w 6318157"/>
                <a:gd name="connsiteY114" fmla="*/ 2949934 h 5303520"/>
                <a:gd name="connsiteX115" fmla="*/ 6020959 w 6318157"/>
                <a:gd name="connsiteY115" fmla="*/ 2817743 h 5303520"/>
                <a:gd name="connsiteX116" fmla="*/ 6058811 w 6318157"/>
                <a:gd name="connsiteY116" fmla="*/ 2840189 h 5303520"/>
                <a:gd name="connsiteX117" fmla="*/ 6114056 w 6318157"/>
                <a:gd name="connsiteY117" fmla="*/ 2819234 h 5303520"/>
                <a:gd name="connsiteX118" fmla="*/ 6152156 w 6318157"/>
                <a:gd name="connsiteY118" fmla="*/ 2849714 h 5303520"/>
                <a:gd name="connsiteX119" fmla="*/ 6260741 w 6318157"/>
                <a:gd name="connsiteY119" fmla="*/ 2828759 h 5303520"/>
                <a:gd name="connsiteX120" fmla="*/ 6292298 w 6318157"/>
                <a:gd name="connsiteY120" fmla="*/ 2839444 h 5303520"/>
                <a:gd name="connsiteX121" fmla="*/ 6304556 w 6318157"/>
                <a:gd name="connsiteY121" fmla="*/ 2798279 h 5303520"/>
                <a:gd name="connsiteX122" fmla="*/ 6306461 w 6318157"/>
                <a:gd name="connsiteY122" fmla="*/ 2769704 h 5303520"/>
                <a:gd name="connsiteX123" fmla="*/ 6317891 w 6318157"/>
                <a:gd name="connsiteY123" fmla="*/ 2758274 h 5303520"/>
                <a:gd name="connsiteX124" fmla="*/ 6268361 w 6318157"/>
                <a:gd name="connsiteY124" fmla="*/ 2735414 h 5303520"/>
                <a:gd name="connsiteX125" fmla="*/ 6220736 w 6318157"/>
                <a:gd name="connsiteY125" fmla="*/ 2503749 h 5303520"/>
                <a:gd name="connsiteX126" fmla="*/ 6169301 w 6318157"/>
                <a:gd name="connsiteY126" fmla="*/ 2529968 h 5303520"/>
                <a:gd name="connsiteX127" fmla="*/ 6119771 w 6318157"/>
                <a:gd name="connsiteY127" fmla="*/ 2493479 h 5303520"/>
                <a:gd name="connsiteX128" fmla="*/ 6051191 w 6318157"/>
                <a:gd name="connsiteY128" fmla="*/ 2478533 h 5303520"/>
                <a:gd name="connsiteX129" fmla="*/ 6053096 w 6318157"/>
                <a:gd name="connsiteY129" fmla="*/ 2394713 h 5303520"/>
                <a:gd name="connsiteX130" fmla="*/ 6027337 w 6318157"/>
                <a:gd name="connsiteY130" fmla="*/ 2429537 h 5303520"/>
                <a:gd name="connsiteX131" fmla="*/ 5994041 w 6318157"/>
                <a:gd name="connsiteY131" fmla="*/ 2371853 h 5303520"/>
                <a:gd name="connsiteX132" fmla="*/ 5976896 w 6318157"/>
                <a:gd name="connsiteY132" fmla="*/ 2232788 h 5303520"/>
                <a:gd name="connsiteX133" fmla="*/ 5915936 w 6318157"/>
                <a:gd name="connsiteY133" fmla="*/ 2234693 h 5303520"/>
                <a:gd name="connsiteX134" fmla="*/ 5892910 w 6318157"/>
                <a:gd name="connsiteY134" fmla="*/ 2169877 h 5303520"/>
                <a:gd name="connsiteX135" fmla="*/ 5813066 w 6318157"/>
                <a:gd name="connsiteY135" fmla="*/ 2200403 h 5303520"/>
                <a:gd name="connsiteX136" fmla="*/ 5752106 w 6318157"/>
                <a:gd name="connsiteY136" fmla="*/ 2166113 h 5303520"/>
                <a:gd name="connsiteX137" fmla="*/ 5719721 w 6318157"/>
                <a:gd name="connsiteY137" fmla="*/ 2187068 h 5303520"/>
                <a:gd name="connsiteX138" fmla="*/ 5653046 w 6318157"/>
                <a:gd name="connsiteY138" fmla="*/ 2169923 h 5303520"/>
                <a:gd name="connsiteX139" fmla="*/ 5677231 w 6318157"/>
                <a:gd name="connsiteY139" fmla="*/ 2146852 h 5303520"/>
                <a:gd name="connsiteX140" fmla="*/ 5628281 w 6318157"/>
                <a:gd name="connsiteY140" fmla="*/ 2105153 h 5303520"/>
                <a:gd name="connsiteX141" fmla="*/ 5488388 w 6318157"/>
                <a:gd name="connsiteY141" fmla="*/ 2108421 h 5303520"/>
                <a:gd name="connsiteX142" fmla="*/ 5453021 w 6318157"/>
                <a:gd name="connsiteY142" fmla="*/ 2187068 h 5303520"/>
                <a:gd name="connsiteX143" fmla="*/ 5472071 w 6318157"/>
                <a:gd name="connsiteY143" fmla="*/ 2234693 h 5303520"/>
                <a:gd name="connsiteX144" fmla="*/ 5422541 w 6318157"/>
                <a:gd name="connsiteY144" fmla="*/ 2248028 h 5303520"/>
                <a:gd name="connsiteX145" fmla="*/ 5451116 w 6318157"/>
                <a:gd name="connsiteY145" fmla="*/ 2293748 h 5303520"/>
                <a:gd name="connsiteX146" fmla="*/ 5516631 w 6318157"/>
                <a:gd name="connsiteY146" fmla="*/ 2288402 h 5303520"/>
                <a:gd name="connsiteX147" fmla="*/ 5523506 w 6318157"/>
                <a:gd name="connsiteY147" fmla="*/ 2339468 h 5303520"/>
                <a:gd name="connsiteX148" fmla="*/ 5399681 w 6318157"/>
                <a:gd name="connsiteY148" fmla="*/ 2505203 h 5303520"/>
                <a:gd name="connsiteX149" fmla="*/ 5360918 w 6318157"/>
                <a:gd name="connsiteY149" fmla="*/ 2654079 h 5303520"/>
                <a:gd name="connsiteX150" fmla="*/ 5346341 w 6318157"/>
                <a:gd name="connsiteY150" fmla="*/ 2575688 h 5303520"/>
                <a:gd name="connsiteX151" fmla="*/ 5304431 w 6318157"/>
                <a:gd name="connsiteY151" fmla="*/ 2575688 h 5303520"/>
                <a:gd name="connsiteX152" fmla="*/ 5273951 w 6318157"/>
                <a:gd name="connsiteY152" fmla="*/ 2518538 h 5303520"/>
                <a:gd name="connsiteX153" fmla="*/ 5203714 w 6318157"/>
                <a:gd name="connsiteY153" fmla="*/ 2560982 h 5303520"/>
                <a:gd name="connsiteX154" fmla="*/ 5070116 w 6318157"/>
                <a:gd name="connsiteY154" fmla="*/ 2501393 h 5303520"/>
                <a:gd name="connsiteX155" fmla="*/ 4991763 w 6318157"/>
                <a:gd name="connsiteY155" fmla="*/ 2533567 h 5303520"/>
                <a:gd name="connsiteX156" fmla="*/ 4904381 w 6318157"/>
                <a:gd name="connsiteY156" fmla="*/ 2524253 h 5303520"/>
                <a:gd name="connsiteX157" fmla="*/ 4875806 w 6318157"/>
                <a:gd name="connsiteY157" fmla="*/ 2455673 h 5303520"/>
                <a:gd name="connsiteX158" fmla="*/ 4803416 w 6318157"/>
                <a:gd name="connsiteY158" fmla="*/ 2444243 h 5303520"/>
                <a:gd name="connsiteX159" fmla="*/ 4822466 w 6318157"/>
                <a:gd name="connsiteY159" fmla="*/ 2369948 h 5303520"/>
                <a:gd name="connsiteX160" fmla="*/ 4731026 w 6318157"/>
                <a:gd name="connsiteY160" fmla="*/ 2301368 h 5303520"/>
                <a:gd name="connsiteX161" fmla="*/ 4699221 w 6318157"/>
                <a:gd name="connsiteY161" fmla="*/ 2324348 h 5303520"/>
                <a:gd name="connsiteX162" fmla="*/ 4637681 w 6318157"/>
                <a:gd name="connsiteY162" fmla="*/ 2288033 h 5303520"/>
                <a:gd name="connsiteX163" fmla="*/ 4660541 w 6318157"/>
                <a:gd name="connsiteY163" fmla="*/ 2213738 h 5303520"/>
                <a:gd name="connsiteX164" fmla="*/ 4433846 w 6318157"/>
                <a:gd name="connsiteY164" fmla="*/ 2230883 h 5303520"/>
                <a:gd name="connsiteX165" fmla="*/ 4373134 w 6318157"/>
                <a:gd name="connsiteY165" fmla="*/ 2212036 h 5303520"/>
                <a:gd name="connsiteX166" fmla="*/ 4323356 w 6318157"/>
                <a:gd name="connsiteY166" fmla="*/ 2248028 h 5303520"/>
                <a:gd name="connsiteX167" fmla="*/ 4273826 w 6318157"/>
                <a:gd name="connsiteY167" fmla="*/ 2168018 h 5303520"/>
                <a:gd name="connsiteX168" fmla="*/ 4201436 w 6318157"/>
                <a:gd name="connsiteY168" fmla="*/ 2152778 h 5303520"/>
                <a:gd name="connsiteX169" fmla="*/ 4178576 w 6318157"/>
                <a:gd name="connsiteY169" fmla="*/ 2070863 h 5303520"/>
                <a:gd name="connsiteX170" fmla="*/ 4087136 w 6318157"/>
                <a:gd name="connsiteY170" fmla="*/ 1998473 h 5303520"/>
                <a:gd name="connsiteX171" fmla="*/ 4016651 w 6318157"/>
                <a:gd name="connsiteY171" fmla="*/ 2011808 h 5303520"/>
                <a:gd name="connsiteX172" fmla="*/ 3909971 w 6318157"/>
                <a:gd name="connsiteY172" fmla="*/ 1973708 h 5303520"/>
                <a:gd name="connsiteX173" fmla="*/ 3843296 w 6318157"/>
                <a:gd name="connsiteY173" fmla="*/ 2013713 h 5303520"/>
                <a:gd name="connsiteX174" fmla="*/ 3788051 w 6318157"/>
                <a:gd name="connsiteY174" fmla="*/ 1994663 h 5303520"/>
                <a:gd name="connsiteX175" fmla="*/ 3742331 w 6318157"/>
                <a:gd name="connsiteY175" fmla="*/ 2006093 h 5303520"/>
                <a:gd name="connsiteX176" fmla="*/ 3671018 w 6318157"/>
                <a:gd name="connsiteY176" fmla="*/ 2001244 h 5303520"/>
                <a:gd name="connsiteX177" fmla="*/ 3660416 w 6318157"/>
                <a:gd name="connsiteY177" fmla="*/ 1937513 h 5303520"/>
                <a:gd name="connsiteX178" fmla="*/ 3643271 w 6318157"/>
                <a:gd name="connsiteY178" fmla="*/ 1865123 h 5303520"/>
                <a:gd name="connsiteX179" fmla="*/ 3690896 w 6318157"/>
                <a:gd name="connsiteY179" fmla="*/ 1832738 h 5303520"/>
                <a:gd name="connsiteX180" fmla="*/ 3702326 w 6318157"/>
                <a:gd name="connsiteY180" fmla="*/ 1771778 h 5303520"/>
                <a:gd name="connsiteX181" fmla="*/ 3679466 w 6318157"/>
                <a:gd name="connsiteY181" fmla="*/ 1748918 h 5303520"/>
                <a:gd name="connsiteX182" fmla="*/ 3595977 w 6318157"/>
                <a:gd name="connsiteY182" fmla="*/ 1607240 h 5303520"/>
                <a:gd name="connsiteX183" fmla="*/ 3508016 w 6318157"/>
                <a:gd name="connsiteY183" fmla="*/ 1623188 h 5303520"/>
                <a:gd name="connsiteX184" fmla="*/ 3485156 w 6318157"/>
                <a:gd name="connsiteY184" fmla="*/ 1579373 h 5303520"/>
                <a:gd name="connsiteX185" fmla="*/ 3434052 w 6318157"/>
                <a:gd name="connsiteY185" fmla="*/ 1578085 h 5303520"/>
                <a:gd name="connsiteX186" fmla="*/ 3502301 w 6318157"/>
                <a:gd name="connsiteY186" fmla="*/ 1495553 h 5303520"/>
                <a:gd name="connsiteX187" fmla="*/ 3549926 w 6318157"/>
                <a:gd name="connsiteY187" fmla="*/ 1512698 h 5303520"/>
                <a:gd name="connsiteX188" fmla="*/ 3681619 w 6318157"/>
                <a:gd name="connsiteY188" fmla="*/ 1309480 h 5303520"/>
                <a:gd name="connsiteX189" fmla="*/ 3601941 w 6318157"/>
                <a:gd name="connsiteY189" fmla="*/ 1097280 h 5303520"/>
                <a:gd name="connsiteX190" fmla="*/ 3148716 w 6318157"/>
                <a:gd name="connsiteY190" fmla="*/ 906448 h 5303520"/>
                <a:gd name="connsiteX191" fmla="*/ 2806810 w 6318157"/>
                <a:gd name="connsiteY191" fmla="*/ 834887 h 5303520"/>
                <a:gd name="connsiteX192" fmla="*/ 2600076 w 6318157"/>
                <a:gd name="connsiteY192" fmla="*/ 811033 h 5303520"/>
                <a:gd name="connsiteX193" fmla="*/ 2544417 w 6318157"/>
                <a:gd name="connsiteY193" fmla="*/ 580445 h 5303520"/>
                <a:gd name="connsiteX194" fmla="*/ 2464904 w 6318157"/>
                <a:gd name="connsiteY194" fmla="*/ 357808 h 5303520"/>
                <a:gd name="connsiteX195" fmla="*/ 2417196 w 6318157"/>
                <a:gd name="connsiteY195" fmla="*/ 230587 h 5303520"/>
                <a:gd name="connsiteX196" fmla="*/ 2496709 w 6318157"/>
                <a:gd name="connsiteY196" fmla="*/ 135172 h 5303520"/>
                <a:gd name="connsiteX0" fmla="*/ 2496709 w 6318157"/>
                <a:gd name="connsiteY0" fmla="*/ 135172 h 5303520"/>
                <a:gd name="connsiteX1" fmla="*/ 2393343 w 6318157"/>
                <a:gd name="connsiteY1" fmla="*/ 71561 h 5303520"/>
                <a:gd name="connsiteX2" fmla="*/ 2210463 w 6318157"/>
                <a:gd name="connsiteY2" fmla="*/ 79513 h 5303520"/>
                <a:gd name="connsiteX3" fmla="*/ 2059388 w 6318157"/>
                <a:gd name="connsiteY3" fmla="*/ 0 h 5303520"/>
                <a:gd name="connsiteX4" fmla="*/ 1908313 w 6318157"/>
                <a:gd name="connsiteY4" fmla="*/ 103367 h 5303520"/>
                <a:gd name="connsiteX5" fmla="*/ 1884459 w 6318157"/>
                <a:gd name="connsiteY5" fmla="*/ 310101 h 5303520"/>
                <a:gd name="connsiteX6" fmla="*/ 1773141 w 6318157"/>
                <a:gd name="connsiteY6" fmla="*/ 294198 h 5303520"/>
                <a:gd name="connsiteX7" fmla="*/ 1606163 w 6318157"/>
                <a:gd name="connsiteY7" fmla="*/ 318052 h 5303520"/>
                <a:gd name="connsiteX8" fmla="*/ 1391478 w 6318157"/>
                <a:gd name="connsiteY8" fmla="*/ 190831 h 5303520"/>
                <a:gd name="connsiteX9" fmla="*/ 1256306 w 6318157"/>
                <a:gd name="connsiteY9" fmla="*/ 190831 h 5303520"/>
                <a:gd name="connsiteX10" fmla="*/ 1208598 w 6318157"/>
                <a:gd name="connsiteY10" fmla="*/ 381662 h 5303520"/>
                <a:gd name="connsiteX11" fmla="*/ 1041621 w 6318157"/>
                <a:gd name="connsiteY11" fmla="*/ 548640 h 5303520"/>
                <a:gd name="connsiteX12" fmla="*/ 930303 w 6318157"/>
                <a:gd name="connsiteY12" fmla="*/ 628153 h 5303520"/>
                <a:gd name="connsiteX13" fmla="*/ 842838 w 6318157"/>
                <a:gd name="connsiteY13" fmla="*/ 572494 h 5303520"/>
                <a:gd name="connsiteX14" fmla="*/ 747423 w 6318157"/>
                <a:gd name="connsiteY14" fmla="*/ 755374 h 5303520"/>
                <a:gd name="connsiteX15" fmla="*/ 222636 w 6318157"/>
                <a:gd name="connsiteY15" fmla="*/ 930302 h 5303520"/>
                <a:gd name="connsiteX16" fmla="*/ 254442 w 6318157"/>
                <a:gd name="connsiteY16" fmla="*/ 1073426 h 5303520"/>
                <a:gd name="connsiteX17" fmla="*/ 302149 w 6318157"/>
                <a:gd name="connsiteY17" fmla="*/ 1256306 h 5303520"/>
                <a:gd name="connsiteX18" fmla="*/ 341906 w 6318157"/>
                <a:gd name="connsiteY18" fmla="*/ 1288111 h 5303520"/>
                <a:gd name="connsiteX19" fmla="*/ 508883 w 6318157"/>
                <a:gd name="connsiteY19" fmla="*/ 1319916 h 5303520"/>
                <a:gd name="connsiteX20" fmla="*/ 532737 w 6318157"/>
                <a:gd name="connsiteY20" fmla="*/ 1542553 h 5303520"/>
                <a:gd name="connsiteX21" fmla="*/ 930303 w 6318157"/>
                <a:gd name="connsiteY21" fmla="*/ 1717481 h 5303520"/>
                <a:gd name="connsiteX22" fmla="*/ 818984 w 6318157"/>
                <a:gd name="connsiteY22" fmla="*/ 1844702 h 5303520"/>
                <a:gd name="connsiteX23" fmla="*/ 644056 w 6318157"/>
                <a:gd name="connsiteY23" fmla="*/ 1828800 h 5303520"/>
                <a:gd name="connsiteX24" fmla="*/ 636104 w 6318157"/>
                <a:gd name="connsiteY24" fmla="*/ 2075290 h 5303520"/>
                <a:gd name="connsiteX25" fmla="*/ 755374 w 6318157"/>
                <a:gd name="connsiteY25" fmla="*/ 2178657 h 5303520"/>
                <a:gd name="connsiteX26" fmla="*/ 818984 w 6318157"/>
                <a:gd name="connsiteY26" fmla="*/ 2289975 h 5303520"/>
                <a:gd name="connsiteX27" fmla="*/ 818984 w 6318157"/>
                <a:gd name="connsiteY27" fmla="*/ 2329732 h 5303520"/>
                <a:gd name="connsiteX28" fmla="*/ 580445 w 6318157"/>
                <a:gd name="connsiteY28" fmla="*/ 2361537 h 5303520"/>
                <a:gd name="connsiteX29" fmla="*/ 485029 w 6318157"/>
                <a:gd name="connsiteY29" fmla="*/ 2393342 h 5303520"/>
                <a:gd name="connsiteX30" fmla="*/ 437322 w 6318157"/>
                <a:gd name="connsiteY30" fmla="*/ 2544417 h 5303520"/>
                <a:gd name="connsiteX31" fmla="*/ 238539 w 6318157"/>
                <a:gd name="connsiteY31" fmla="*/ 2615979 h 5303520"/>
                <a:gd name="connsiteX32" fmla="*/ 294198 w 6318157"/>
                <a:gd name="connsiteY32" fmla="*/ 2687541 h 5303520"/>
                <a:gd name="connsiteX33" fmla="*/ 405516 w 6318157"/>
                <a:gd name="connsiteY33" fmla="*/ 2727297 h 5303520"/>
                <a:gd name="connsiteX34" fmla="*/ 349857 w 6318157"/>
                <a:gd name="connsiteY34" fmla="*/ 2854518 h 5303520"/>
                <a:gd name="connsiteX35" fmla="*/ 206734 w 6318157"/>
                <a:gd name="connsiteY35" fmla="*/ 3021495 h 5303520"/>
                <a:gd name="connsiteX36" fmla="*/ 166977 w 6318157"/>
                <a:gd name="connsiteY36" fmla="*/ 3260034 h 5303520"/>
                <a:gd name="connsiteX37" fmla="*/ 103367 w 6318157"/>
                <a:gd name="connsiteY37" fmla="*/ 3450866 h 5303520"/>
                <a:gd name="connsiteX38" fmla="*/ 0 w 6318157"/>
                <a:gd name="connsiteY38" fmla="*/ 3570135 h 5303520"/>
                <a:gd name="connsiteX39" fmla="*/ 0 w 6318157"/>
                <a:gd name="connsiteY39" fmla="*/ 3649648 h 5303520"/>
                <a:gd name="connsiteX40" fmla="*/ 15903 w 6318157"/>
                <a:gd name="connsiteY40" fmla="*/ 3729161 h 5303520"/>
                <a:gd name="connsiteX41" fmla="*/ 127221 w 6318157"/>
                <a:gd name="connsiteY41" fmla="*/ 3745064 h 5303520"/>
                <a:gd name="connsiteX42" fmla="*/ 190831 w 6318157"/>
                <a:gd name="connsiteY42" fmla="*/ 3641697 h 5303520"/>
                <a:gd name="connsiteX43" fmla="*/ 326003 w 6318157"/>
                <a:gd name="connsiteY43" fmla="*/ 3586038 h 5303520"/>
                <a:gd name="connsiteX44" fmla="*/ 326003 w 6318157"/>
                <a:gd name="connsiteY44" fmla="*/ 3586038 h 5303520"/>
                <a:gd name="connsiteX45" fmla="*/ 445273 w 6318157"/>
                <a:gd name="connsiteY45" fmla="*/ 3705307 h 5303520"/>
                <a:gd name="connsiteX46" fmla="*/ 413468 w 6318157"/>
                <a:gd name="connsiteY46" fmla="*/ 3760967 h 5303520"/>
                <a:gd name="connsiteX47" fmla="*/ 357809 w 6318157"/>
                <a:gd name="connsiteY47" fmla="*/ 4174434 h 5303520"/>
                <a:gd name="connsiteX48" fmla="*/ 556591 w 6318157"/>
                <a:gd name="connsiteY48" fmla="*/ 3991554 h 5303520"/>
                <a:gd name="connsiteX49" fmla="*/ 620202 w 6318157"/>
                <a:gd name="connsiteY49" fmla="*/ 4023360 h 5303520"/>
                <a:gd name="connsiteX50" fmla="*/ 723569 w 6318157"/>
                <a:gd name="connsiteY50" fmla="*/ 4039262 h 5303520"/>
                <a:gd name="connsiteX51" fmla="*/ 795130 w 6318157"/>
                <a:gd name="connsiteY51" fmla="*/ 4150581 h 5303520"/>
                <a:gd name="connsiteX52" fmla="*/ 1025718 w 6318157"/>
                <a:gd name="connsiteY52" fmla="*/ 4253947 h 5303520"/>
                <a:gd name="connsiteX53" fmla="*/ 1176793 w 6318157"/>
                <a:gd name="connsiteY53" fmla="*/ 4500438 h 5303520"/>
                <a:gd name="connsiteX54" fmla="*/ 1144988 w 6318157"/>
                <a:gd name="connsiteY54" fmla="*/ 4595854 h 5303520"/>
                <a:gd name="connsiteX55" fmla="*/ 1614115 w 6318157"/>
                <a:gd name="connsiteY55" fmla="*/ 4842344 h 5303520"/>
                <a:gd name="connsiteX56" fmla="*/ 1614115 w 6318157"/>
                <a:gd name="connsiteY56" fmla="*/ 4993419 h 5303520"/>
                <a:gd name="connsiteX57" fmla="*/ 1614115 w 6318157"/>
                <a:gd name="connsiteY57" fmla="*/ 5128591 h 5303520"/>
                <a:gd name="connsiteX58" fmla="*/ 1653871 w 6318157"/>
                <a:gd name="connsiteY58" fmla="*/ 5255812 h 5303520"/>
                <a:gd name="connsiteX59" fmla="*/ 1844703 w 6318157"/>
                <a:gd name="connsiteY59" fmla="*/ 5303520 h 5303520"/>
                <a:gd name="connsiteX60" fmla="*/ 1844703 w 6318157"/>
                <a:gd name="connsiteY60" fmla="*/ 5303520 h 5303520"/>
                <a:gd name="connsiteX61" fmla="*/ 1971923 w 6318157"/>
                <a:gd name="connsiteY61" fmla="*/ 5247861 h 5303520"/>
                <a:gd name="connsiteX62" fmla="*/ 2115047 w 6318157"/>
                <a:gd name="connsiteY62" fmla="*/ 5239909 h 5303520"/>
                <a:gd name="connsiteX63" fmla="*/ 2170706 w 6318157"/>
                <a:gd name="connsiteY63" fmla="*/ 5144494 h 5303520"/>
                <a:gd name="connsiteX64" fmla="*/ 2083242 w 6318157"/>
                <a:gd name="connsiteY64" fmla="*/ 5080883 h 5303520"/>
                <a:gd name="connsiteX65" fmla="*/ 2011680 w 6318157"/>
                <a:gd name="connsiteY65" fmla="*/ 5033175 h 5303520"/>
                <a:gd name="connsiteX66" fmla="*/ 1932167 w 6318157"/>
                <a:gd name="connsiteY66" fmla="*/ 4937760 h 5303520"/>
                <a:gd name="connsiteX67" fmla="*/ 1884459 w 6318157"/>
                <a:gd name="connsiteY67" fmla="*/ 4834393 h 5303520"/>
                <a:gd name="connsiteX68" fmla="*/ 1940118 w 6318157"/>
                <a:gd name="connsiteY68" fmla="*/ 4770782 h 5303520"/>
                <a:gd name="connsiteX69" fmla="*/ 2226365 w 6318157"/>
                <a:gd name="connsiteY69" fmla="*/ 4683318 h 5303520"/>
                <a:gd name="connsiteX70" fmla="*/ 2313829 w 6318157"/>
                <a:gd name="connsiteY70" fmla="*/ 4707172 h 5303520"/>
                <a:gd name="connsiteX71" fmla="*/ 2449002 w 6318157"/>
                <a:gd name="connsiteY71" fmla="*/ 4731026 h 5303520"/>
                <a:gd name="connsiteX72" fmla="*/ 2504661 w 6318157"/>
                <a:gd name="connsiteY72" fmla="*/ 4826441 h 5303520"/>
                <a:gd name="connsiteX73" fmla="*/ 2584174 w 6318157"/>
                <a:gd name="connsiteY73" fmla="*/ 4818490 h 5303520"/>
                <a:gd name="connsiteX74" fmla="*/ 2798859 w 6318157"/>
                <a:gd name="connsiteY74" fmla="*/ 4818490 h 5303520"/>
                <a:gd name="connsiteX75" fmla="*/ 2934031 w 6318157"/>
                <a:gd name="connsiteY75" fmla="*/ 4945711 h 5303520"/>
                <a:gd name="connsiteX76" fmla="*/ 2910177 w 6318157"/>
                <a:gd name="connsiteY76" fmla="*/ 5136542 h 5303520"/>
                <a:gd name="connsiteX77" fmla="*/ 2981739 w 6318157"/>
                <a:gd name="connsiteY77" fmla="*/ 5080883 h 5303520"/>
                <a:gd name="connsiteX78" fmla="*/ 3101009 w 6318157"/>
                <a:gd name="connsiteY78" fmla="*/ 5144494 h 5303520"/>
                <a:gd name="connsiteX79" fmla="*/ 3164619 w 6318157"/>
                <a:gd name="connsiteY79" fmla="*/ 4842344 h 5303520"/>
                <a:gd name="connsiteX80" fmla="*/ 3116911 w 6318157"/>
                <a:gd name="connsiteY80" fmla="*/ 4476584 h 5303520"/>
                <a:gd name="connsiteX81" fmla="*/ 3156668 w 6318157"/>
                <a:gd name="connsiteY81" fmla="*/ 4365266 h 5303520"/>
                <a:gd name="connsiteX82" fmla="*/ 3323645 w 6318157"/>
                <a:gd name="connsiteY82" fmla="*/ 4301655 h 5303520"/>
                <a:gd name="connsiteX83" fmla="*/ 3482671 w 6318157"/>
                <a:gd name="connsiteY83" fmla="*/ 4253947 h 5303520"/>
                <a:gd name="connsiteX84" fmla="*/ 3570136 w 6318157"/>
                <a:gd name="connsiteY84" fmla="*/ 4333461 h 5303520"/>
                <a:gd name="connsiteX85" fmla="*/ 3530379 w 6318157"/>
                <a:gd name="connsiteY85" fmla="*/ 4444779 h 5303520"/>
                <a:gd name="connsiteX86" fmla="*/ 3546282 w 6318157"/>
                <a:gd name="connsiteY86" fmla="*/ 4548146 h 5303520"/>
                <a:gd name="connsiteX87" fmla="*/ 3609892 w 6318157"/>
                <a:gd name="connsiteY87" fmla="*/ 4603805 h 5303520"/>
                <a:gd name="connsiteX88" fmla="*/ 3673503 w 6318157"/>
                <a:gd name="connsiteY88" fmla="*/ 4611756 h 5303520"/>
                <a:gd name="connsiteX89" fmla="*/ 3745064 w 6318157"/>
                <a:gd name="connsiteY89" fmla="*/ 4746928 h 5303520"/>
                <a:gd name="connsiteX90" fmla="*/ 4071068 w 6318157"/>
                <a:gd name="connsiteY90" fmla="*/ 4691269 h 5303520"/>
                <a:gd name="connsiteX91" fmla="*/ 4397071 w 6318157"/>
                <a:gd name="connsiteY91" fmla="*/ 4659464 h 5303520"/>
                <a:gd name="connsiteX92" fmla="*/ 4436828 w 6318157"/>
                <a:gd name="connsiteY92" fmla="*/ 4762831 h 5303520"/>
                <a:gd name="connsiteX93" fmla="*/ 4500438 w 6318157"/>
                <a:gd name="connsiteY93" fmla="*/ 4731026 h 5303520"/>
                <a:gd name="connsiteX94" fmla="*/ 4595854 w 6318157"/>
                <a:gd name="connsiteY94" fmla="*/ 4659464 h 5303520"/>
                <a:gd name="connsiteX95" fmla="*/ 4659464 w 6318157"/>
                <a:gd name="connsiteY95" fmla="*/ 4500438 h 5303520"/>
                <a:gd name="connsiteX96" fmla="*/ 4683318 w 6318157"/>
                <a:gd name="connsiteY96" fmla="*/ 4277801 h 5303520"/>
                <a:gd name="connsiteX97" fmla="*/ 4516341 w 6318157"/>
                <a:gd name="connsiteY97" fmla="*/ 4222142 h 5303520"/>
                <a:gd name="connsiteX98" fmla="*/ 4548146 w 6318157"/>
                <a:gd name="connsiteY98" fmla="*/ 4047214 h 5303520"/>
                <a:gd name="connsiteX99" fmla="*/ 4619708 w 6318157"/>
                <a:gd name="connsiteY99" fmla="*/ 3991554 h 5303520"/>
                <a:gd name="connsiteX100" fmla="*/ 4738977 w 6318157"/>
                <a:gd name="connsiteY100" fmla="*/ 3856382 h 5303520"/>
                <a:gd name="connsiteX101" fmla="*/ 4826442 w 6318157"/>
                <a:gd name="connsiteY101" fmla="*/ 3737113 h 5303520"/>
                <a:gd name="connsiteX102" fmla="*/ 4929809 w 6318157"/>
                <a:gd name="connsiteY102" fmla="*/ 3824577 h 5303520"/>
                <a:gd name="connsiteX103" fmla="*/ 4921857 w 6318157"/>
                <a:gd name="connsiteY103" fmla="*/ 3991554 h 5303520"/>
                <a:gd name="connsiteX104" fmla="*/ 4977516 w 6318157"/>
                <a:gd name="connsiteY104" fmla="*/ 4015408 h 5303520"/>
                <a:gd name="connsiteX105" fmla="*/ 5025224 w 6318157"/>
                <a:gd name="connsiteY105" fmla="*/ 3919993 h 5303520"/>
                <a:gd name="connsiteX106" fmla="*/ 5072932 w 6318157"/>
                <a:gd name="connsiteY106" fmla="*/ 3919993 h 5303520"/>
                <a:gd name="connsiteX107" fmla="*/ 5144494 w 6318157"/>
                <a:gd name="connsiteY107" fmla="*/ 3816626 h 5303520"/>
                <a:gd name="connsiteX108" fmla="*/ 5160396 w 6318157"/>
                <a:gd name="connsiteY108" fmla="*/ 3745064 h 5303520"/>
                <a:gd name="connsiteX109" fmla="*/ 5390984 w 6318157"/>
                <a:gd name="connsiteY109" fmla="*/ 3697356 h 5303520"/>
                <a:gd name="connsiteX110" fmla="*/ 5486400 w 6318157"/>
                <a:gd name="connsiteY110" fmla="*/ 3593989 h 5303520"/>
                <a:gd name="connsiteX111" fmla="*/ 5390984 w 6318157"/>
                <a:gd name="connsiteY111" fmla="*/ 3530379 h 5303520"/>
                <a:gd name="connsiteX112" fmla="*/ 5343276 w 6318157"/>
                <a:gd name="connsiteY112" fmla="*/ 3291840 h 5303520"/>
                <a:gd name="connsiteX113" fmla="*/ 5478449 w 6318157"/>
                <a:gd name="connsiteY113" fmla="*/ 3021495 h 5303520"/>
                <a:gd name="connsiteX114" fmla="*/ 5820355 w 6318157"/>
                <a:gd name="connsiteY114" fmla="*/ 2949934 h 5303520"/>
                <a:gd name="connsiteX115" fmla="*/ 6020959 w 6318157"/>
                <a:gd name="connsiteY115" fmla="*/ 2817743 h 5303520"/>
                <a:gd name="connsiteX116" fmla="*/ 6058811 w 6318157"/>
                <a:gd name="connsiteY116" fmla="*/ 2840189 h 5303520"/>
                <a:gd name="connsiteX117" fmla="*/ 6114056 w 6318157"/>
                <a:gd name="connsiteY117" fmla="*/ 2819234 h 5303520"/>
                <a:gd name="connsiteX118" fmla="*/ 6152156 w 6318157"/>
                <a:gd name="connsiteY118" fmla="*/ 2849714 h 5303520"/>
                <a:gd name="connsiteX119" fmla="*/ 6260741 w 6318157"/>
                <a:gd name="connsiteY119" fmla="*/ 2828759 h 5303520"/>
                <a:gd name="connsiteX120" fmla="*/ 6292298 w 6318157"/>
                <a:gd name="connsiteY120" fmla="*/ 2839444 h 5303520"/>
                <a:gd name="connsiteX121" fmla="*/ 6304556 w 6318157"/>
                <a:gd name="connsiteY121" fmla="*/ 2798279 h 5303520"/>
                <a:gd name="connsiteX122" fmla="*/ 6306461 w 6318157"/>
                <a:gd name="connsiteY122" fmla="*/ 2769704 h 5303520"/>
                <a:gd name="connsiteX123" fmla="*/ 6317891 w 6318157"/>
                <a:gd name="connsiteY123" fmla="*/ 2758274 h 5303520"/>
                <a:gd name="connsiteX124" fmla="*/ 6268361 w 6318157"/>
                <a:gd name="connsiteY124" fmla="*/ 2735414 h 5303520"/>
                <a:gd name="connsiteX125" fmla="*/ 6220736 w 6318157"/>
                <a:gd name="connsiteY125" fmla="*/ 2503749 h 5303520"/>
                <a:gd name="connsiteX126" fmla="*/ 6169301 w 6318157"/>
                <a:gd name="connsiteY126" fmla="*/ 2529968 h 5303520"/>
                <a:gd name="connsiteX127" fmla="*/ 6119771 w 6318157"/>
                <a:gd name="connsiteY127" fmla="*/ 2493479 h 5303520"/>
                <a:gd name="connsiteX128" fmla="*/ 6051191 w 6318157"/>
                <a:gd name="connsiteY128" fmla="*/ 2478533 h 5303520"/>
                <a:gd name="connsiteX129" fmla="*/ 6053096 w 6318157"/>
                <a:gd name="connsiteY129" fmla="*/ 2394713 h 5303520"/>
                <a:gd name="connsiteX130" fmla="*/ 6027337 w 6318157"/>
                <a:gd name="connsiteY130" fmla="*/ 2429537 h 5303520"/>
                <a:gd name="connsiteX131" fmla="*/ 5994041 w 6318157"/>
                <a:gd name="connsiteY131" fmla="*/ 2371853 h 5303520"/>
                <a:gd name="connsiteX132" fmla="*/ 5976896 w 6318157"/>
                <a:gd name="connsiteY132" fmla="*/ 2232788 h 5303520"/>
                <a:gd name="connsiteX133" fmla="*/ 5915936 w 6318157"/>
                <a:gd name="connsiteY133" fmla="*/ 2234693 h 5303520"/>
                <a:gd name="connsiteX134" fmla="*/ 5892910 w 6318157"/>
                <a:gd name="connsiteY134" fmla="*/ 2169877 h 5303520"/>
                <a:gd name="connsiteX135" fmla="*/ 5813066 w 6318157"/>
                <a:gd name="connsiteY135" fmla="*/ 2200403 h 5303520"/>
                <a:gd name="connsiteX136" fmla="*/ 5752106 w 6318157"/>
                <a:gd name="connsiteY136" fmla="*/ 2166113 h 5303520"/>
                <a:gd name="connsiteX137" fmla="*/ 5719721 w 6318157"/>
                <a:gd name="connsiteY137" fmla="*/ 2187068 h 5303520"/>
                <a:gd name="connsiteX138" fmla="*/ 5653046 w 6318157"/>
                <a:gd name="connsiteY138" fmla="*/ 2169923 h 5303520"/>
                <a:gd name="connsiteX139" fmla="*/ 5677231 w 6318157"/>
                <a:gd name="connsiteY139" fmla="*/ 2146852 h 5303520"/>
                <a:gd name="connsiteX140" fmla="*/ 5628281 w 6318157"/>
                <a:gd name="connsiteY140" fmla="*/ 2105153 h 5303520"/>
                <a:gd name="connsiteX141" fmla="*/ 5488388 w 6318157"/>
                <a:gd name="connsiteY141" fmla="*/ 2108421 h 5303520"/>
                <a:gd name="connsiteX142" fmla="*/ 5453021 w 6318157"/>
                <a:gd name="connsiteY142" fmla="*/ 2187068 h 5303520"/>
                <a:gd name="connsiteX143" fmla="*/ 5472071 w 6318157"/>
                <a:gd name="connsiteY143" fmla="*/ 2234693 h 5303520"/>
                <a:gd name="connsiteX144" fmla="*/ 5422541 w 6318157"/>
                <a:gd name="connsiteY144" fmla="*/ 2248028 h 5303520"/>
                <a:gd name="connsiteX145" fmla="*/ 5451116 w 6318157"/>
                <a:gd name="connsiteY145" fmla="*/ 2293748 h 5303520"/>
                <a:gd name="connsiteX146" fmla="*/ 5516631 w 6318157"/>
                <a:gd name="connsiteY146" fmla="*/ 2288402 h 5303520"/>
                <a:gd name="connsiteX147" fmla="*/ 5523506 w 6318157"/>
                <a:gd name="connsiteY147" fmla="*/ 2339468 h 5303520"/>
                <a:gd name="connsiteX148" fmla="*/ 5399681 w 6318157"/>
                <a:gd name="connsiteY148" fmla="*/ 2505203 h 5303520"/>
                <a:gd name="connsiteX149" fmla="*/ 5360918 w 6318157"/>
                <a:gd name="connsiteY149" fmla="*/ 2654079 h 5303520"/>
                <a:gd name="connsiteX150" fmla="*/ 5346341 w 6318157"/>
                <a:gd name="connsiteY150" fmla="*/ 2575688 h 5303520"/>
                <a:gd name="connsiteX151" fmla="*/ 5304431 w 6318157"/>
                <a:gd name="connsiteY151" fmla="*/ 2575688 h 5303520"/>
                <a:gd name="connsiteX152" fmla="*/ 5273951 w 6318157"/>
                <a:gd name="connsiteY152" fmla="*/ 2518538 h 5303520"/>
                <a:gd name="connsiteX153" fmla="*/ 5203714 w 6318157"/>
                <a:gd name="connsiteY153" fmla="*/ 2560982 h 5303520"/>
                <a:gd name="connsiteX154" fmla="*/ 5070116 w 6318157"/>
                <a:gd name="connsiteY154" fmla="*/ 2501393 h 5303520"/>
                <a:gd name="connsiteX155" fmla="*/ 4991763 w 6318157"/>
                <a:gd name="connsiteY155" fmla="*/ 2533567 h 5303520"/>
                <a:gd name="connsiteX156" fmla="*/ 4904381 w 6318157"/>
                <a:gd name="connsiteY156" fmla="*/ 2524253 h 5303520"/>
                <a:gd name="connsiteX157" fmla="*/ 4875806 w 6318157"/>
                <a:gd name="connsiteY157" fmla="*/ 2455673 h 5303520"/>
                <a:gd name="connsiteX158" fmla="*/ 4803416 w 6318157"/>
                <a:gd name="connsiteY158" fmla="*/ 2444243 h 5303520"/>
                <a:gd name="connsiteX159" fmla="*/ 4822466 w 6318157"/>
                <a:gd name="connsiteY159" fmla="*/ 2369948 h 5303520"/>
                <a:gd name="connsiteX160" fmla="*/ 4731026 w 6318157"/>
                <a:gd name="connsiteY160" fmla="*/ 2301368 h 5303520"/>
                <a:gd name="connsiteX161" fmla="*/ 4699221 w 6318157"/>
                <a:gd name="connsiteY161" fmla="*/ 2324348 h 5303520"/>
                <a:gd name="connsiteX162" fmla="*/ 4637681 w 6318157"/>
                <a:gd name="connsiteY162" fmla="*/ 2288033 h 5303520"/>
                <a:gd name="connsiteX163" fmla="*/ 4660541 w 6318157"/>
                <a:gd name="connsiteY163" fmla="*/ 2213738 h 5303520"/>
                <a:gd name="connsiteX164" fmla="*/ 4433846 w 6318157"/>
                <a:gd name="connsiteY164" fmla="*/ 2230883 h 5303520"/>
                <a:gd name="connsiteX165" fmla="*/ 4373134 w 6318157"/>
                <a:gd name="connsiteY165" fmla="*/ 2212036 h 5303520"/>
                <a:gd name="connsiteX166" fmla="*/ 4323356 w 6318157"/>
                <a:gd name="connsiteY166" fmla="*/ 2248028 h 5303520"/>
                <a:gd name="connsiteX167" fmla="*/ 4273826 w 6318157"/>
                <a:gd name="connsiteY167" fmla="*/ 2168018 h 5303520"/>
                <a:gd name="connsiteX168" fmla="*/ 4201436 w 6318157"/>
                <a:gd name="connsiteY168" fmla="*/ 2152778 h 5303520"/>
                <a:gd name="connsiteX169" fmla="*/ 4178576 w 6318157"/>
                <a:gd name="connsiteY169" fmla="*/ 2070863 h 5303520"/>
                <a:gd name="connsiteX170" fmla="*/ 4087136 w 6318157"/>
                <a:gd name="connsiteY170" fmla="*/ 1998473 h 5303520"/>
                <a:gd name="connsiteX171" fmla="*/ 4016651 w 6318157"/>
                <a:gd name="connsiteY171" fmla="*/ 2011808 h 5303520"/>
                <a:gd name="connsiteX172" fmla="*/ 3909971 w 6318157"/>
                <a:gd name="connsiteY172" fmla="*/ 1973708 h 5303520"/>
                <a:gd name="connsiteX173" fmla="*/ 3843296 w 6318157"/>
                <a:gd name="connsiteY173" fmla="*/ 2013713 h 5303520"/>
                <a:gd name="connsiteX174" fmla="*/ 3788051 w 6318157"/>
                <a:gd name="connsiteY174" fmla="*/ 1994663 h 5303520"/>
                <a:gd name="connsiteX175" fmla="*/ 3742331 w 6318157"/>
                <a:gd name="connsiteY175" fmla="*/ 2006093 h 5303520"/>
                <a:gd name="connsiteX176" fmla="*/ 3671018 w 6318157"/>
                <a:gd name="connsiteY176" fmla="*/ 2001244 h 5303520"/>
                <a:gd name="connsiteX177" fmla="*/ 3660416 w 6318157"/>
                <a:gd name="connsiteY177" fmla="*/ 1937513 h 5303520"/>
                <a:gd name="connsiteX178" fmla="*/ 3643271 w 6318157"/>
                <a:gd name="connsiteY178" fmla="*/ 1865123 h 5303520"/>
                <a:gd name="connsiteX179" fmla="*/ 3690896 w 6318157"/>
                <a:gd name="connsiteY179" fmla="*/ 1832738 h 5303520"/>
                <a:gd name="connsiteX180" fmla="*/ 3702326 w 6318157"/>
                <a:gd name="connsiteY180" fmla="*/ 1771778 h 5303520"/>
                <a:gd name="connsiteX181" fmla="*/ 3679466 w 6318157"/>
                <a:gd name="connsiteY181" fmla="*/ 1748918 h 5303520"/>
                <a:gd name="connsiteX182" fmla="*/ 3595977 w 6318157"/>
                <a:gd name="connsiteY182" fmla="*/ 1607240 h 5303520"/>
                <a:gd name="connsiteX183" fmla="*/ 3508016 w 6318157"/>
                <a:gd name="connsiteY183" fmla="*/ 1623188 h 5303520"/>
                <a:gd name="connsiteX184" fmla="*/ 3485156 w 6318157"/>
                <a:gd name="connsiteY184" fmla="*/ 1579373 h 5303520"/>
                <a:gd name="connsiteX185" fmla="*/ 3434052 w 6318157"/>
                <a:gd name="connsiteY185" fmla="*/ 1578085 h 5303520"/>
                <a:gd name="connsiteX186" fmla="*/ 3502301 w 6318157"/>
                <a:gd name="connsiteY186" fmla="*/ 1495553 h 5303520"/>
                <a:gd name="connsiteX187" fmla="*/ 3549926 w 6318157"/>
                <a:gd name="connsiteY187" fmla="*/ 1512698 h 5303520"/>
                <a:gd name="connsiteX188" fmla="*/ 3681619 w 6318157"/>
                <a:gd name="connsiteY188" fmla="*/ 1309480 h 5303520"/>
                <a:gd name="connsiteX189" fmla="*/ 3708041 w 6318157"/>
                <a:gd name="connsiteY189" fmla="*/ 1276478 h 5303520"/>
                <a:gd name="connsiteX190" fmla="*/ 3601941 w 6318157"/>
                <a:gd name="connsiteY190" fmla="*/ 1097280 h 5303520"/>
                <a:gd name="connsiteX191" fmla="*/ 3148716 w 6318157"/>
                <a:gd name="connsiteY191" fmla="*/ 906448 h 5303520"/>
                <a:gd name="connsiteX192" fmla="*/ 2806810 w 6318157"/>
                <a:gd name="connsiteY192" fmla="*/ 834887 h 5303520"/>
                <a:gd name="connsiteX193" fmla="*/ 2600076 w 6318157"/>
                <a:gd name="connsiteY193" fmla="*/ 811033 h 5303520"/>
                <a:gd name="connsiteX194" fmla="*/ 2544417 w 6318157"/>
                <a:gd name="connsiteY194" fmla="*/ 580445 h 5303520"/>
                <a:gd name="connsiteX195" fmla="*/ 2464904 w 6318157"/>
                <a:gd name="connsiteY195" fmla="*/ 357808 h 5303520"/>
                <a:gd name="connsiteX196" fmla="*/ 2417196 w 6318157"/>
                <a:gd name="connsiteY196" fmla="*/ 230587 h 5303520"/>
                <a:gd name="connsiteX197" fmla="*/ 2496709 w 6318157"/>
                <a:gd name="connsiteY197" fmla="*/ 135172 h 5303520"/>
                <a:gd name="connsiteX0" fmla="*/ 2496709 w 6318157"/>
                <a:gd name="connsiteY0" fmla="*/ 135172 h 5303520"/>
                <a:gd name="connsiteX1" fmla="*/ 2393343 w 6318157"/>
                <a:gd name="connsiteY1" fmla="*/ 71561 h 5303520"/>
                <a:gd name="connsiteX2" fmla="*/ 2210463 w 6318157"/>
                <a:gd name="connsiteY2" fmla="*/ 79513 h 5303520"/>
                <a:gd name="connsiteX3" fmla="*/ 2059388 w 6318157"/>
                <a:gd name="connsiteY3" fmla="*/ 0 h 5303520"/>
                <a:gd name="connsiteX4" fmla="*/ 1908313 w 6318157"/>
                <a:gd name="connsiteY4" fmla="*/ 103367 h 5303520"/>
                <a:gd name="connsiteX5" fmla="*/ 1884459 w 6318157"/>
                <a:gd name="connsiteY5" fmla="*/ 310101 h 5303520"/>
                <a:gd name="connsiteX6" fmla="*/ 1773141 w 6318157"/>
                <a:gd name="connsiteY6" fmla="*/ 294198 h 5303520"/>
                <a:gd name="connsiteX7" fmla="*/ 1606163 w 6318157"/>
                <a:gd name="connsiteY7" fmla="*/ 318052 h 5303520"/>
                <a:gd name="connsiteX8" fmla="*/ 1391478 w 6318157"/>
                <a:gd name="connsiteY8" fmla="*/ 190831 h 5303520"/>
                <a:gd name="connsiteX9" fmla="*/ 1256306 w 6318157"/>
                <a:gd name="connsiteY9" fmla="*/ 190831 h 5303520"/>
                <a:gd name="connsiteX10" fmla="*/ 1208598 w 6318157"/>
                <a:gd name="connsiteY10" fmla="*/ 381662 h 5303520"/>
                <a:gd name="connsiteX11" fmla="*/ 1041621 w 6318157"/>
                <a:gd name="connsiteY11" fmla="*/ 548640 h 5303520"/>
                <a:gd name="connsiteX12" fmla="*/ 930303 w 6318157"/>
                <a:gd name="connsiteY12" fmla="*/ 628153 h 5303520"/>
                <a:gd name="connsiteX13" fmla="*/ 842838 w 6318157"/>
                <a:gd name="connsiteY13" fmla="*/ 572494 h 5303520"/>
                <a:gd name="connsiteX14" fmla="*/ 747423 w 6318157"/>
                <a:gd name="connsiteY14" fmla="*/ 755374 h 5303520"/>
                <a:gd name="connsiteX15" fmla="*/ 222636 w 6318157"/>
                <a:gd name="connsiteY15" fmla="*/ 930302 h 5303520"/>
                <a:gd name="connsiteX16" fmla="*/ 254442 w 6318157"/>
                <a:gd name="connsiteY16" fmla="*/ 1073426 h 5303520"/>
                <a:gd name="connsiteX17" fmla="*/ 302149 w 6318157"/>
                <a:gd name="connsiteY17" fmla="*/ 1256306 h 5303520"/>
                <a:gd name="connsiteX18" fmla="*/ 341906 w 6318157"/>
                <a:gd name="connsiteY18" fmla="*/ 1288111 h 5303520"/>
                <a:gd name="connsiteX19" fmla="*/ 508883 w 6318157"/>
                <a:gd name="connsiteY19" fmla="*/ 1319916 h 5303520"/>
                <a:gd name="connsiteX20" fmla="*/ 532737 w 6318157"/>
                <a:gd name="connsiteY20" fmla="*/ 1542553 h 5303520"/>
                <a:gd name="connsiteX21" fmla="*/ 930303 w 6318157"/>
                <a:gd name="connsiteY21" fmla="*/ 1717481 h 5303520"/>
                <a:gd name="connsiteX22" fmla="*/ 818984 w 6318157"/>
                <a:gd name="connsiteY22" fmla="*/ 1844702 h 5303520"/>
                <a:gd name="connsiteX23" fmla="*/ 644056 w 6318157"/>
                <a:gd name="connsiteY23" fmla="*/ 1828800 h 5303520"/>
                <a:gd name="connsiteX24" fmla="*/ 636104 w 6318157"/>
                <a:gd name="connsiteY24" fmla="*/ 2075290 h 5303520"/>
                <a:gd name="connsiteX25" fmla="*/ 755374 w 6318157"/>
                <a:gd name="connsiteY25" fmla="*/ 2178657 h 5303520"/>
                <a:gd name="connsiteX26" fmla="*/ 818984 w 6318157"/>
                <a:gd name="connsiteY26" fmla="*/ 2289975 h 5303520"/>
                <a:gd name="connsiteX27" fmla="*/ 818984 w 6318157"/>
                <a:gd name="connsiteY27" fmla="*/ 2329732 h 5303520"/>
                <a:gd name="connsiteX28" fmla="*/ 580445 w 6318157"/>
                <a:gd name="connsiteY28" fmla="*/ 2361537 h 5303520"/>
                <a:gd name="connsiteX29" fmla="*/ 485029 w 6318157"/>
                <a:gd name="connsiteY29" fmla="*/ 2393342 h 5303520"/>
                <a:gd name="connsiteX30" fmla="*/ 437322 w 6318157"/>
                <a:gd name="connsiteY30" fmla="*/ 2544417 h 5303520"/>
                <a:gd name="connsiteX31" fmla="*/ 238539 w 6318157"/>
                <a:gd name="connsiteY31" fmla="*/ 2615979 h 5303520"/>
                <a:gd name="connsiteX32" fmla="*/ 294198 w 6318157"/>
                <a:gd name="connsiteY32" fmla="*/ 2687541 h 5303520"/>
                <a:gd name="connsiteX33" fmla="*/ 405516 w 6318157"/>
                <a:gd name="connsiteY33" fmla="*/ 2727297 h 5303520"/>
                <a:gd name="connsiteX34" fmla="*/ 349857 w 6318157"/>
                <a:gd name="connsiteY34" fmla="*/ 2854518 h 5303520"/>
                <a:gd name="connsiteX35" fmla="*/ 206734 w 6318157"/>
                <a:gd name="connsiteY35" fmla="*/ 3021495 h 5303520"/>
                <a:gd name="connsiteX36" fmla="*/ 166977 w 6318157"/>
                <a:gd name="connsiteY36" fmla="*/ 3260034 h 5303520"/>
                <a:gd name="connsiteX37" fmla="*/ 103367 w 6318157"/>
                <a:gd name="connsiteY37" fmla="*/ 3450866 h 5303520"/>
                <a:gd name="connsiteX38" fmla="*/ 0 w 6318157"/>
                <a:gd name="connsiteY38" fmla="*/ 3570135 h 5303520"/>
                <a:gd name="connsiteX39" fmla="*/ 0 w 6318157"/>
                <a:gd name="connsiteY39" fmla="*/ 3649648 h 5303520"/>
                <a:gd name="connsiteX40" fmla="*/ 15903 w 6318157"/>
                <a:gd name="connsiteY40" fmla="*/ 3729161 h 5303520"/>
                <a:gd name="connsiteX41" fmla="*/ 127221 w 6318157"/>
                <a:gd name="connsiteY41" fmla="*/ 3745064 h 5303520"/>
                <a:gd name="connsiteX42" fmla="*/ 190831 w 6318157"/>
                <a:gd name="connsiteY42" fmla="*/ 3641697 h 5303520"/>
                <a:gd name="connsiteX43" fmla="*/ 326003 w 6318157"/>
                <a:gd name="connsiteY43" fmla="*/ 3586038 h 5303520"/>
                <a:gd name="connsiteX44" fmla="*/ 326003 w 6318157"/>
                <a:gd name="connsiteY44" fmla="*/ 3586038 h 5303520"/>
                <a:gd name="connsiteX45" fmla="*/ 445273 w 6318157"/>
                <a:gd name="connsiteY45" fmla="*/ 3705307 h 5303520"/>
                <a:gd name="connsiteX46" fmla="*/ 413468 w 6318157"/>
                <a:gd name="connsiteY46" fmla="*/ 3760967 h 5303520"/>
                <a:gd name="connsiteX47" fmla="*/ 357809 w 6318157"/>
                <a:gd name="connsiteY47" fmla="*/ 4174434 h 5303520"/>
                <a:gd name="connsiteX48" fmla="*/ 556591 w 6318157"/>
                <a:gd name="connsiteY48" fmla="*/ 3991554 h 5303520"/>
                <a:gd name="connsiteX49" fmla="*/ 620202 w 6318157"/>
                <a:gd name="connsiteY49" fmla="*/ 4023360 h 5303520"/>
                <a:gd name="connsiteX50" fmla="*/ 723569 w 6318157"/>
                <a:gd name="connsiteY50" fmla="*/ 4039262 h 5303520"/>
                <a:gd name="connsiteX51" fmla="*/ 795130 w 6318157"/>
                <a:gd name="connsiteY51" fmla="*/ 4150581 h 5303520"/>
                <a:gd name="connsiteX52" fmla="*/ 1025718 w 6318157"/>
                <a:gd name="connsiteY52" fmla="*/ 4253947 h 5303520"/>
                <a:gd name="connsiteX53" fmla="*/ 1176793 w 6318157"/>
                <a:gd name="connsiteY53" fmla="*/ 4500438 h 5303520"/>
                <a:gd name="connsiteX54" fmla="*/ 1144988 w 6318157"/>
                <a:gd name="connsiteY54" fmla="*/ 4595854 h 5303520"/>
                <a:gd name="connsiteX55" fmla="*/ 1614115 w 6318157"/>
                <a:gd name="connsiteY55" fmla="*/ 4842344 h 5303520"/>
                <a:gd name="connsiteX56" fmla="*/ 1614115 w 6318157"/>
                <a:gd name="connsiteY56" fmla="*/ 4993419 h 5303520"/>
                <a:gd name="connsiteX57" fmla="*/ 1614115 w 6318157"/>
                <a:gd name="connsiteY57" fmla="*/ 5128591 h 5303520"/>
                <a:gd name="connsiteX58" fmla="*/ 1653871 w 6318157"/>
                <a:gd name="connsiteY58" fmla="*/ 5255812 h 5303520"/>
                <a:gd name="connsiteX59" fmla="*/ 1844703 w 6318157"/>
                <a:gd name="connsiteY59" fmla="*/ 5303520 h 5303520"/>
                <a:gd name="connsiteX60" fmla="*/ 1844703 w 6318157"/>
                <a:gd name="connsiteY60" fmla="*/ 5303520 h 5303520"/>
                <a:gd name="connsiteX61" fmla="*/ 1971923 w 6318157"/>
                <a:gd name="connsiteY61" fmla="*/ 5247861 h 5303520"/>
                <a:gd name="connsiteX62" fmla="*/ 2115047 w 6318157"/>
                <a:gd name="connsiteY62" fmla="*/ 5239909 h 5303520"/>
                <a:gd name="connsiteX63" fmla="*/ 2170706 w 6318157"/>
                <a:gd name="connsiteY63" fmla="*/ 5144494 h 5303520"/>
                <a:gd name="connsiteX64" fmla="*/ 2083242 w 6318157"/>
                <a:gd name="connsiteY64" fmla="*/ 5080883 h 5303520"/>
                <a:gd name="connsiteX65" fmla="*/ 2011680 w 6318157"/>
                <a:gd name="connsiteY65" fmla="*/ 5033175 h 5303520"/>
                <a:gd name="connsiteX66" fmla="*/ 1932167 w 6318157"/>
                <a:gd name="connsiteY66" fmla="*/ 4937760 h 5303520"/>
                <a:gd name="connsiteX67" fmla="*/ 1884459 w 6318157"/>
                <a:gd name="connsiteY67" fmla="*/ 4834393 h 5303520"/>
                <a:gd name="connsiteX68" fmla="*/ 1940118 w 6318157"/>
                <a:gd name="connsiteY68" fmla="*/ 4770782 h 5303520"/>
                <a:gd name="connsiteX69" fmla="*/ 2226365 w 6318157"/>
                <a:gd name="connsiteY69" fmla="*/ 4683318 h 5303520"/>
                <a:gd name="connsiteX70" fmla="*/ 2313829 w 6318157"/>
                <a:gd name="connsiteY70" fmla="*/ 4707172 h 5303520"/>
                <a:gd name="connsiteX71" fmla="*/ 2449002 w 6318157"/>
                <a:gd name="connsiteY71" fmla="*/ 4731026 h 5303520"/>
                <a:gd name="connsiteX72" fmla="*/ 2504661 w 6318157"/>
                <a:gd name="connsiteY72" fmla="*/ 4826441 h 5303520"/>
                <a:gd name="connsiteX73" fmla="*/ 2584174 w 6318157"/>
                <a:gd name="connsiteY73" fmla="*/ 4818490 h 5303520"/>
                <a:gd name="connsiteX74" fmla="*/ 2798859 w 6318157"/>
                <a:gd name="connsiteY74" fmla="*/ 4818490 h 5303520"/>
                <a:gd name="connsiteX75" fmla="*/ 2934031 w 6318157"/>
                <a:gd name="connsiteY75" fmla="*/ 4945711 h 5303520"/>
                <a:gd name="connsiteX76" fmla="*/ 2910177 w 6318157"/>
                <a:gd name="connsiteY76" fmla="*/ 5136542 h 5303520"/>
                <a:gd name="connsiteX77" fmla="*/ 2981739 w 6318157"/>
                <a:gd name="connsiteY77" fmla="*/ 5080883 h 5303520"/>
                <a:gd name="connsiteX78" fmla="*/ 3101009 w 6318157"/>
                <a:gd name="connsiteY78" fmla="*/ 5144494 h 5303520"/>
                <a:gd name="connsiteX79" fmla="*/ 3164619 w 6318157"/>
                <a:gd name="connsiteY79" fmla="*/ 4842344 h 5303520"/>
                <a:gd name="connsiteX80" fmla="*/ 3116911 w 6318157"/>
                <a:gd name="connsiteY80" fmla="*/ 4476584 h 5303520"/>
                <a:gd name="connsiteX81" fmla="*/ 3156668 w 6318157"/>
                <a:gd name="connsiteY81" fmla="*/ 4365266 h 5303520"/>
                <a:gd name="connsiteX82" fmla="*/ 3323645 w 6318157"/>
                <a:gd name="connsiteY82" fmla="*/ 4301655 h 5303520"/>
                <a:gd name="connsiteX83" fmla="*/ 3482671 w 6318157"/>
                <a:gd name="connsiteY83" fmla="*/ 4253947 h 5303520"/>
                <a:gd name="connsiteX84" fmla="*/ 3570136 w 6318157"/>
                <a:gd name="connsiteY84" fmla="*/ 4333461 h 5303520"/>
                <a:gd name="connsiteX85" fmla="*/ 3530379 w 6318157"/>
                <a:gd name="connsiteY85" fmla="*/ 4444779 h 5303520"/>
                <a:gd name="connsiteX86" fmla="*/ 3546282 w 6318157"/>
                <a:gd name="connsiteY86" fmla="*/ 4548146 h 5303520"/>
                <a:gd name="connsiteX87" fmla="*/ 3609892 w 6318157"/>
                <a:gd name="connsiteY87" fmla="*/ 4603805 h 5303520"/>
                <a:gd name="connsiteX88" fmla="*/ 3673503 w 6318157"/>
                <a:gd name="connsiteY88" fmla="*/ 4611756 h 5303520"/>
                <a:gd name="connsiteX89" fmla="*/ 3745064 w 6318157"/>
                <a:gd name="connsiteY89" fmla="*/ 4746928 h 5303520"/>
                <a:gd name="connsiteX90" fmla="*/ 4071068 w 6318157"/>
                <a:gd name="connsiteY90" fmla="*/ 4691269 h 5303520"/>
                <a:gd name="connsiteX91" fmla="*/ 4397071 w 6318157"/>
                <a:gd name="connsiteY91" fmla="*/ 4659464 h 5303520"/>
                <a:gd name="connsiteX92" fmla="*/ 4436828 w 6318157"/>
                <a:gd name="connsiteY92" fmla="*/ 4762831 h 5303520"/>
                <a:gd name="connsiteX93" fmla="*/ 4500438 w 6318157"/>
                <a:gd name="connsiteY93" fmla="*/ 4731026 h 5303520"/>
                <a:gd name="connsiteX94" fmla="*/ 4595854 w 6318157"/>
                <a:gd name="connsiteY94" fmla="*/ 4659464 h 5303520"/>
                <a:gd name="connsiteX95" fmla="*/ 4659464 w 6318157"/>
                <a:gd name="connsiteY95" fmla="*/ 4500438 h 5303520"/>
                <a:gd name="connsiteX96" fmla="*/ 4683318 w 6318157"/>
                <a:gd name="connsiteY96" fmla="*/ 4277801 h 5303520"/>
                <a:gd name="connsiteX97" fmla="*/ 4516341 w 6318157"/>
                <a:gd name="connsiteY97" fmla="*/ 4222142 h 5303520"/>
                <a:gd name="connsiteX98" fmla="*/ 4548146 w 6318157"/>
                <a:gd name="connsiteY98" fmla="*/ 4047214 h 5303520"/>
                <a:gd name="connsiteX99" fmla="*/ 4619708 w 6318157"/>
                <a:gd name="connsiteY99" fmla="*/ 3991554 h 5303520"/>
                <a:gd name="connsiteX100" fmla="*/ 4738977 w 6318157"/>
                <a:gd name="connsiteY100" fmla="*/ 3856382 h 5303520"/>
                <a:gd name="connsiteX101" fmla="*/ 4826442 w 6318157"/>
                <a:gd name="connsiteY101" fmla="*/ 3737113 h 5303520"/>
                <a:gd name="connsiteX102" fmla="*/ 4929809 w 6318157"/>
                <a:gd name="connsiteY102" fmla="*/ 3824577 h 5303520"/>
                <a:gd name="connsiteX103" fmla="*/ 4921857 w 6318157"/>
                <a:gd name="connsiteY103" fmla="*/ 3991554 h 5303520"/>
                <a:gd name="connsiteX104" fmla="*/ 4977516 w 6318157"/>
                <a:gd name="connsiteY104" fmla="*/ 4015408 h 5303520"/>
                <a:gd name="connsiteX105" fmla="*/ 5025224 w 6318157"/>
                <a:gd name="connsiteY105" fmla="*/ 3919993 h 5303520"/>
                <a:gd name="connsiteX106" fmla="*/ 5072932 w 6318157"/>
                <a:gd name="connsiteY106" fmla="*/ 3919993 h 5303520"/>
                <a:gd name="connsiteX107" fmla="*/ 5144494 w 6318157"/>
                <a:gd name="connsiteY107" fmla="*/ 3816626 h 5303520"/>
                <a:gd name="connsiteX108" fmla="*/ 5160396 w 6318157"/>
                <a:gd name="connsiteY108" fmla="*/ 3745064 h 5303520"/>
                <a:gd name="connsiteX109" fmla="*/ 5390984 w 6318157"/>
                <a:gd name="connsiteY109" fmla="*/ 3697356 h 5303520"/>
                <a:gd name="connsiteX110" fmla="*/ 5486400 w 6318157"/>
                <a:gd name="connsiteY110" fmla="*/ 3593989 h 5303520"/>
                <a:gd name="connsiteX111" fmla="*/ 5390984 w 6318157"/>
                <a:gd name="connsiteY111" fmla="*/ 3530379 h 5303520"/>
                <a:gd name="connsiteX112" fmla="*/ 5343276 w 6318157"/>
                <a:gd name="connsiteY112" fmla="*/ 3291840 h 5303520"/>
                <a:gd name="connsiteX113" fmla="*/ 5478449 w 6318157"/>
                <a:gd name="connsiteY113" fmla="*/ 3021495 h 5303520"/>
                <a:gd name="connsiteX114" fmla="*/ 5820355 w 6318157"/>
                <a:gd name="connsiteY114" fmla="*/ 2949934 h 5303520"/>
                <a:gd name="connsiteX115" fmla="*/ 6020959 w 6318157"/>
                <a:gd name="connsiteY115" fmla="*/ 2817743 h 5303520"/>
                <a:gd name="connsiteX116" fmla="*/ 6058811 w 6318157"/>
                <a:gd name="connsiteY116" fmla="*/ 2840189 h 5303520"/>
                <a:gd name="connsiteX117" fmla="*/ 6114056 w 6318157"/>
                <a:gd name="connsiteY117" fmla="*/ 2819234 h 5303520"/>
                <a:gd name="connsiteX118" fmla="*/ 6152156 w 6318157"/>
                <a:gd name="connsiteY118" fmla="*/ 2849714 h 5303520"/>
                <a:gd name="connsiteX119" fmla="*/ 6260741 w 6318157"/>
                <a:gd name="connsiteY119" fmla="*/ 2828759 h 5303520"/>
                <a:gd name="connsiteX120" fmla="*/ 6292298 w 6318157"/>
                <a:gd name="connsiteY120" fmla="*/ 2839444 h 5303520"/>
                <a:gd name="connsiteX121" fmla="*/ 6304556 w 6318157"/>
                <a:gd name="connsiteY121" fmla="*/ 2798279 h 5303520"/>
                <a:gd name="connsiteX122" fmla="*/ 6306461 w 6318157"/>
                <a:gd name="connsiteY122" fmla="*/ 2769704 h 5303520"/>
                <a:gd name="connsiteX123" fmla="*/ 6317891 w 6318157"/>
                <a:gd name="connsiteY123" fmla="*/ 2758274 h 5303520"/>
                <a:gd name="connsiteX124" fmla="*/ 6268361 w 6318157"/>
                <a:gd name="connsiteY124" fmla="*/ 2735414 h 5303520"/>
                <a:gd name="connsiteX125" fmla="*/ 6220736 w 6318157"/>
                <a:gd name="connsiteY125" fmla="*/ 2503749 h 5303520"/>
                <a:gd name="connsiteX126" fmla="*/ 6169301 w 6318157"/>
                <a:gd name="connsiteY126" fmla="*/ 2529968 h 5303520"/>
                <a:gd name="connsiteX127" fmla="*/ 6119771 w 6318157"/>
                <a:gd name="connsiteY127" fmla="*/ 2493479 h 5303520"/>
                <a:gd name="connsiteX128" fmla="*/ 6051191 w 6318157"/>
                <a:gd name="connsiteY128" fmla="*/ 2478533 h 5303520"/>
                <a:gd name="connsiteX129" fmla="*/ 6053096 w 6318157"/>
                <a:gd name="connsiteY129" fmla="*/ 2394713 h 5303520"/>
                <a:gd name="connsiteX130" fmla="*/ 6027337 w 6318157"/>
                <a:gd name="connsiteY130" fmla="*/ 2429537 h 5303520"/>
                <a:gd name="connsiteX131" fmla="*/ 5994041 w 6318157"/>
                <a:gd name="connsiteY131" fmla="*/ 2371853 h 5303520"/>
                <a:gd name="connsiteX132" fmla="*/ 5976896 w 6318157"/>
                <a:gd name="connsiteY132" fmla="*/ 2232788 h 5303520"/>
                <a:gd name="connsiteX133" fmla="*/ 5915936 w 6318157"/>
                <a:gd name="connsiteY133" fmla="*/ 2234693 h 5303520"/>
                <a:gd name="connsiteX134" fmla="*/ 5892910 w 6318157"/>
                <a:gd name="connsiteY134" fmla="*/ 2169877 h 5303520"/>
                <a:gd name="connsiteX135" fmla="*/ 5813066 w 6318157"/>
                <a:gd name="connsiteY135" fmla="*/ 2200403 h 5303520"/>
                <a:gd name="connsiteX136" fmla="*/ 5752106 w 6318157"/>
                <a:gd name="connsiteY136" fmla="*/ 2166113 h 5303520"/>
                <a:gd name="connsiteX137" fmla="*/ 5719721 w 6318157"/>
                <a:gd name="connsiteY137" fmla="*/ 2187068 h 5303520"/>
                <a:gd name="connsiteX138" fmla="*/ 5653046 w 6318157"/>
                <a:gd name="connsiteY138" fmla="*/ 2169923 h 5303520"/>
                <a:gd name="connsiteX139" fmla="*/ 5677231 w 6318157"/>
                <a:gd name="connsiteY139" fmla="*/ 2146852 h 5303520"/>
                <a:gd name="connsiteX140" fmla="*/ 5628281 w 6318157"/>
                <a:gd name="connsiteY140" fmla="*/ 2105153 h 5303520"/>
                <a:gd name="connsiteX141" fmla="*/ 5488388 w 6318157"/>
                <a:gd name="connsiteY141" fmla="*/ 2108421 h 5303520"/>
                <a:gd name="connsiteX142" fmla="*/ 5453021 w 6318157"/>
                <a:gd name="connsiteY142" fmla="*/ 2187068 h 5303520"/>
                <a:gd name="connsiteX143" fmla="*/ 5472071 w 6318157"/>
                <a:gd name="connsiteY143" fmla="*/ 2234693 h 5303520"/>
                <a:gd name="connsiteX144" fmla="*/ 5422541 w 6318157"/>
                <a:gd name="connsiteY144" fmla="*/ 2248028 h 5303520"/>
                <a:gd name="connsiteX145" fmla="*/ 5451116 w 6318157"/>
                <a:gd name="connsiteY145" fmla="*/ 2293748 h 5303520"/>
                <a:gd name="connsiteX146" fmla="*/ 5516631 w 6318157"/>
                <a:gd name="connsiteY146" fmla="*/ 2288402 h 5303520"/>
                <a:gd name="connsiteX147" fmla="*/ 5523506 w 6318157"/>
                <a:gd name="connsiteY147" fmla="*/ 2339468 h 5303520"/>
                <a:gd name="connsiteX148" fmla="*/ 5399681 w 6318157"/>
                <a:gd name="connsiteY148" fmla="*/ 2505203 h 5303520"/>
                <a:gd name="connsiteX149" fmla="*/ 5360918 w 6318157"/>
                <a:gd name="connsiteY149" fmla="*/ 2654079 h 5303520"/>
                <a:gd name="connsiteX150" fmla="*/ 5346341 w 6318157"/>
                <a:gd name="connsiteY150" fmla="*/ 2575688 h 5303520"/>
                <a:gd name="connsiteX151" fmla="*/ 5304431 w 6318157"/>
                <a:gd name="connsiteY151" fmla="*/ 2575688 h 5303520"/>
                <a:gd name="connsiteX152" fmla="*/ 5273951 w 6318157"/>
                <a:gd name="connsiteY152" fmla="*/ 2518538 h 5303520"/>
                <a:gd name="connsiteX153" fmla="*/ 5203714 w 6318157"/>
                <a:gd name="connsiteY153" fmla="*/ 2560982 h 5303520"/>
                <a:gd name="connsiteX154" fmla="*/ 5070116 w 6318157"/>
                <a:gd name="connsiteY154" fmla="*/ 2501393 h 5303520"/>
                <a:gd name="connsiteX155" fmla="*/ 4991763 w 6318157"/>
                <a:gd name="connsiteY155" fmla="*/ 2533567 h 5303520"/>
                <a:gd name="connsiteX156" fmla="*/ 4904381 w 6318157"/>
                <a:gd name="connsiteY156" fmla="*/ 2524253 h 5303520"/>
                <a:gd name="connsiteX157" fmla="*/ 4875806 w 6318157"/>
                <a:gd name="connsiteY157" fmla="*/ 2455673 h 5303520"/>
                <a:gd name="connsiteX158" fmla="*/ 4803416 w 6318157"/>
                <a:gd name="connsiteY158" fmla="*/ 2444243 h 5303520"/>
                <a:gd name="connsiteX159" fmla="*/ 4822466 w 6318157"/>
                <a:gd name="connsiteY159" fmla="*/ 2369948 h 5303520"/>
                <a:gd name="connsiteX160" fmla="*/ 4731026 w 6318157"/>
                <a:gd name="connsiteY160" fmla="*/ 2301368 h 5303520"/>
                <a:gd name="connsiteX161" fmla="*/ 4699221 w 6318157"/>
                <a:gd name="connsiteY161" fmla="*/ 2324348 h 5303520"/>
                <a:gd name="connsiteX162" fmla="*/ 4637681 w 6318157"/>
                <a:gd name="connsiteY162" fmla="*/ 2288033 h 5303520"/>
                <a:gd name="connsiteX163" fmla="*/ 4660541 w 6318157"/>
                <a:gd name="connsiteY163" fmla="*/ 2213738 h 5303520"/>
                <a:gd name="connsiteX164" fmla="*/ 4433846 w 6318157"/>
                <a:gd name="connsiteY164" fmla="*/ 2230883 h 5303520"/>
                <a:gd name="connsiteX165" fmla="*/ 4373134 w 6318157"/>
                <a:gd name="connsiteY165" fmla="*/ 2212036 h 5303520"/>
                <a:gd name="connsiteX166" fmla="*/ 4323356 w 6318157"/>
                <a:gd name="connsiteY166" fmla="*/ 2248028 h 5303520"/>
                <a:gd name="connsiteX167" fmla="*/ 4273826 w 6318157"/>
                <a:gd name="connsiteY167" fmla="*/ 2168018 h 5303520"/>
                <a:gd name="connsiteX168" fmla="*/ 4201436 w 6318157"/>
                <a:gd name="connsiteY168" fmla="*/ 2152778 h 5303520"/>
                <a:gd name="connsiteX169" fmla="*/ 4178576 w 6318157"/>
                <a:gd name="connsiteY169" fmla="*/ 2070863 h 5303520"/>
                <a:gd name="connsiteX170" fmla="*/ 4087136 w 6318157"/>
                <a:gd name="connsiteY170" fmla="*/ 1998473 h 5303520"/>
                <a:gd name="connsiteX171" fmla="*/ 4016651 w 6318157"/>
                <a:gd name="connsiteY171" fmla="*/ 2011808 h 5303520"/>
                <a:gd name="connsiteX172" fmla="*/ 3909971 w 6318157"/>
                <a:gd name="connsiteY172" fmla="*/ 1973708 h 5303520"/>
                <a:gd name="connsiteX173" fmla="*/ 3843296 w 6318157"/>
                <a:gd name="connsiteY173" fmla="*/ 2013713 h 5303520"/>
                <a:gd name="connsiteX174" fmla="*/ 3788051 w 6318157"/>
                <a:gd name="connsiteY174" fmla="*/ 1994663 h 5303520"/>
                <a:gd name="connsiteX175" fmla="*/ 3742331 w 6318157"/>
                <a:gd name="connsiteY175" fmla="*/ 2006093 h 5303520"/>
                <a:gd name="connsiteX176" fmla="*/ 3671018 w 6318157"/>
                <a:gd name="connsiteY176" fmla="*/ 2001244 h 5303520"/>
                <a:gd name="connsiteX177" fmla="*/ 3660416 w 6318157"/>
                <a:gd name="connsiteY177" fmla="*/ 1937513 h 5303520"/>
                <a:gd name="connsiteX178" fmla="*/ 3643271 w 6318157"/>
                <a:gd name="connsiteY178" fmla="*/ 1865123 h 5303520"/>
                <a:gd name="connsiteX179" fmla="*/ 3690896 w 6318157"/>
                <a:gd name="connsiteY179" fmla="*/ 1832738 h 5303520"/>
                <a:gd name="connsiteX180" fmla="*/ 3702326 w 6318157"/>
                <a:gd name="connsiteY180" fmla="*/ 1771778 h 5303520"/>
                <a:gd name="connsiteX181" fmla="*/ 3679466 w 6318157"/>
                <a:gd name="connsiteY181" fmla="*/ 1748918 h 5303520"/>
                <a:gd name="connsiteX182" fmla="*/ 3595977 w 6318157"/>
                <a:gd name="connsiteY182" fmla="*/ 1607240 h 5303520"/>
                <a:gd name="connsiteX183" fmla="*/ 3508016 w 6318157"/>
                <a:gd name="connsiteY183" fmla="*/ 1623188 h 5303520"/>
                <a:gd name="connsiteX184" fmla="*/ 3485156 w 6318157"/>
                <a:gd name="connsiteY184" fmla="*/ 1579373 h 5303520"/>
                <a:gd name="connsiteX185" fmla="*/ 3434052 w 6318157"/>
                <a:gd name="connsiteY185" fmla="*/ 1578085 h 5303520"/>
                <a:gd name="connsiteX186" fmla="*/ 3502301 w 6318157"/>
                <a:gd name="connsiteY186" fmla="*/ 1495553 h 5303520"/>
                <a:gd name="connsiteX187" fmla="*/ 3549926 w 6318157"/>
                <a:gd name="connsiteY187" fmla="*/ 1512698 h 5303520"/>
                <a:gd name="connsiteX188" fmla="*/ 3681619 w 6318157"/>
                <a:gd name="connsiteY188" fmla="*/ 1309480 h 5303520"/>
                <a:gd name="connsiteX189" fmla="*/ 3708041 w 6318157"/>
                <a:gd name="connsiteY189" fmla="*/ 1276478 h 5303520"/>
                <a:gd name="connsiteX190" fmla="*/ 3601941 w 6318157"/>
                <a:gd name="connsiteY190" fmla="*/ 1097280 h 5303520"/>
                <a:gd name="connsiteX191" fmla="*/ 3148716 w 6318157"/>
                <a:gd name="connsiteY191" fmla="*/ 906448 h 5303520"/>
                <a:gd name="connsiteX192" fmla="*/ 2806810 w 6318157"/>
                <a:gd name="connsiteY192" fmla="*/ 834887 h 5303520"/>
                <a:gd name="connsiteX193" fmla="*/ 2600076 w 6318157"/>
                <a:gd name="connsiteY193" fmla="*/ 811033 h 5303520"/>
                <a:gd name="connsiteX194" fmla="*/ 2544417 w 6318157"/>
                <a:gd name="connsiteY194" fmla="*/ 580445 h 5303520"/>
                <a:gd name="connsiteX195" fmla="*/ 2464904 w 6318157"/>
                <a:gd name="connsiteY195" fmla="*/ 357808 h 5303520"/>
                <a:gd name="connsiteX196" fmla="*/ 2417196 w 6318157"/>
                <a:gd name="connsiteY196" fmla="*/ 230587 h 5303520"/>
                <a:gd name="connsiteX197" fmla="*/ 2496709 w 6318157"/>
                <a:gd name="connsiteY197" fmla="*/ 135172 h 5303520"/>
                <a:gd name="connsiteX0" fmla="*/ 2496709 w 6318157"/>
                <a:gd name="connsiteY0" fmla="*/ 135172 h 5303520"/>
                <a:gd name="connsiteX1" fmla="*/ 2393343 w 6318157"/>
                <a:gd name="connsiteY1" fmla="*/ 71561 h 5303520"/>
                <a:gd name="connsiteX2" fmla="*/ 2210463 w 6318157"/>
                <a:gd name="connsiteY2" fmla="*/ 79513 h 5303520"/>
                <a:gd name="connsiteX3" fmla="*/ 2059388 w 6318157"/>
                <a:gd name="connsiteY3" fmla="*/ 0 h 5303520"/>
                <a:gd name="connsiteX4" fmla="*/ 1908313 w 6318157"/>
                <a:gd name="connsiteY4" fmla="*/ 103367 h 5303520"/>
                <a:gd name="connsiteX5" fmla="*/ 1884459 w 6318157"/>
                <a:gd name="connsiteY5" fmla="*/ 310101 h 5303520"/>
                <a:gd name="connsiteX6" fmla="*/ 1773141 w 6318157"/>
                <a:gd name="connsiteY6" fmla="*/ 294198 h 5303520"/>
                <a:gd name="connsiteX7" fmla="*/ 1606163 w 6318157"/>
                <a:gd name="connsiteY7" fmla="*/ 318052 h 5303520"/>
                <a:gd name="connsiteX8" fmla="*/ 1391478 w 6318157"/>
                <a:gd name="connsiteY8" fmla="*/ 190831 h 5303520"/>
                <a:gd name="connsiteX9" fmla="*/ 1256306 w 6318157"/>
                <a:gd name="connsiteY9" fmla="*/ 190831 h 5303520"/>
                <a:gd name="connsiteX10" fmla="*/ 1208598 w 6318157"/>
                <a:gd name="connsiteY10" fmla="*/ 381662 h 5303520"/>
                <a:gd name="connsiteX11" fmla="*/ 1041621 w 6318157"/>
                <a:gd name="connsiteY11" fmla="*/ 548640 h 5303520"/>
                <a:gd name="connsiteX12" fmla="*/ 930303 w 6318157"/>
                <a:gd name="connsiteY12" fmla="*/ 628153 h 5303520"/>
                <a:gd name="connsiteX13" fmla="*/ 842838 w 6318157"/>
                <a:gd name="connsiteY13" fmla="*/ 572494 h 5303520"/>
                <a:gd name="connsiteX14" fmla="*/ 747423 w 6318157"/>
                <a:gd name="connsiteY14" fmla="*/ 755374 h 5303520"/>
                <a:gd name="connsiteX15" fmla="*/ 222636 w 6318157"/>
                <a:gd name="connsiteY15" fmla="*/ 930302 h 5303520"/>
                <a:gd name="connsiteX16" fmla="*/ 254442 w 6318157"/>
                <a:gd name="connsiteY16" fmla="*/ 1073426 h 5303520"/>
                <a:gd name="connsiteX17" fmla="*/ 302149 w 6318157"/>
                <a:gd name="connsiteY17" fmla="*/ 1256306 h 5303520"/>
                <a:gd name="connsiteX18" fmla="*/ 341906 w 6318157"/>
                <a:gd name="connsiteY18" fmla="*/ 1288111 h 5303520"/>
                <a:gd name="connsiteX19" fmla="*/ 508883 w 6318157"/>
                <a:gd name="connsiteY19" fmla="*/ 1319916 h 5303520"/>
                <a:gd name="connsiteX20" fmla="*/ 532737 w 6318157"/>
                <a:gd name="connsiteY20" fmla="*/ 1542553 h 5303520"/>
                <a:gd name="connsiteX21" fmla="*/ 930303 w 6318157"/>
                <a:gd name="connsiteY21" fmla="*/ 1717481 h 5303520"/>
                <a:gd name="connsiteX22" fmla="*/ 818984 w 6318157"/>
                <a:gd name="connsiteY22" fmla="*/ 1844702 h 5303520"/>
                <a:gd name="connsiteX23" fmla="*/ 644056 w 6318157"/>
                <a:gd name="connsiteY23" fmla="*/ 1828800 h 5303520"/>
                <a:gd name="connsiteX24" fmla="*/ 636104 w 6318157"/>
                <a:gd name="connsiteY24" fmla="*/ 2075290 h 5303520"/>
                <a:gd name="connsiteX25" fmla="*/ 755374 w 6318157"/>
                <a:gd name="connsiteY25" fmla="*/ 2178657 h 5303520"/>
                <a:gd name="connsiteX26" fmla="*/ 818984 w 6318157"/>
                <a:gd name="connsiteY26" fmla="*/ 2289975 h 5303520"/>
                <a:gd name="connsiteX27" fmla="*/ 818984 w 6318157"/>
                <a:gd name="connsiteY27" fmla="*/ 2329732 h 5303520"/>
                <a:gd name="connsiteX28" fmla="*/ 580445 w 6318157"/>
                <a:gd name="connsiteY28" fmla="*/ 2361537 h 5303520"/>
                <a:gd name="connsiteX29" fmla="*/ 485029 w 6318157"/>
                <a:gd name="connsiteY29" fmla="*/ 2393342 h 5303520"/>
                <a:gd name="connsiteX30" fmla="*/ 437322 w 6318157"/>
                <a:gd name="connsiteY30" fmla="*/ 2544417 h 5303520"/>
                <a:gd name="connsiteX31" fmla="*/ 238539 w 6318157"/>
                <a:gd name="connsiteY31" fmla="*/ 2615979 h 5303520"/>
                <a:gd name="connsiteX32" fmla="*/ 294198 w 6318157"/>
                <a:gd name="connsiteY32" fmla="*/ 2687541 h 5303520"/>
                <a:gd name="connsiteX33" fmla="*/ 405516 w 6318157"/>
                <a:gd name="connsiteY33" fmla="*/ 2727297 h 5303520"/>
                <a:gd name="connsiteX34" fmla="*/ 349857 w 6318157"/>
                <a:gd name="connsiteY34" fmla="*/ 2854518 h 5303520"/>
                <a:gd name="connsiteX35" fmla="*/ 206734 w 6318157"/>
                <a:gd name="connsiteY35" fmla="*/ 3021495 h 5303520"/>
                <a:gd name="connsiteX36" fmla="*/ 166977 w 6318157"/>
                <a:gd name="connsiteY36" fmla="*/ 3260034 h 5303520"/>
                <a:gd name="connsiteX37" fmla="*/ 103367 w 6318157"/>
                <a:gd name="connsiteY37" fmla="*/ 3450866 h 5303520"/>
                <a:gd name="connsiteX38" fmla="*/ 0 w 6318157"/>
                <a:gd name="connsiteY38" fmla="*/ 3570135 h 5303520"/>
                <a:gd name="connsiteX39" fmla="*/ 0 w 6318157"/>
                <a:gd name="connsiteY39" fmla="*/ 3649648 h 5303520"/>
                <a:gd name="connsiteX40" fmla="*/ 15903 w 6318157"/>
                <a:gd name="connsiteY40" fmla="*/ 3729161 h 5303520"/>
                <a:gd name="connsiteX41" fmla="*/ 127221 w 6318157"/>
                <a:gd name="connsiteY41" fmla="*/ 3745064 h 5303520"/>
                <a:gd name="connsiteX42" fmla="*/ 190831 w 6318157"/>
                <a:gd name="connsiteY42" fmla="*/ 3641697 h 5303520"/>
                <a:gd name="connsiteX43" fmla="*/ 326003 w 6318157"/>
                <a:gd name="connsiteY43" fmla="*/ 3586038 h 5303520"/>
                <a:gd name="connsiteX44" fmla="*/ 326003 w 6318157"/>
                <a:gd name="connsiteY44" fmla="*/ 3586038 h 5303520"/>
                <a:gd name="connsiteX45" fmla="*/ 445273 w 6318157"/>
                <a:gd name="connsiteY45" fmla="*/ 3705307 h 5303520"/>
                <a:gd name="connsiteX46" fmla="*/ 413468 w 6318157"/>
                <a:gd name="connsiteY46" fmla="*/ 3760967 h 5303520"/>
                <a:gd name="connsiteX47" fmla="*/ 357809 w 6318157"/>
                <a:gd name="connsiteY47" fmla="*/ 4174434 h 5303520"/>
                <a:gd name="connsiteX48" fmla="*/ 556591 w 6318157"/>
                <a:gd name="connsiteY48" fmla="*/ 3991554 h 5303520"/>
                <a:gd name="connsiteX49" fmla="*/ 620202 w 6318157"/>
                <a:gd name="connsiteY49" fmla="*/ 4023360 h 5303520"/>
                <a:gd name="connsiteX50" fmla="*/ 723569 w 6318157"/>
                <a:gd name="connsiteY50" fmla="*/ 4039262 h 5303520"/>
                <a:gd name="connsiteX51" fmla="*/ 795130 w 6318157"/>
                <a:gd name="connsiteY51" fmla="*/ 4150581 h 5303520"/>
                <a:gd name="connsiteX52" fmla="*/ 1025718 w 6318157"/>
                <a:gd name="connsiteY52" fmla="*/ 4253947 h 5303520"/>
                <a:gd name="connsiteX53" fmla="*/ 1176793 w 6318157"/>
                <a:gd name="connsiteY53" fmla="*/ 4500438 h 5303520"/>
                <a:gd name="connsiteX54" fmla="*/ 1144988 w 6318157"/>
                <a:gd name="connsiteY54" fmla="*/ 4595854 h 5303520"/>
                <a:gd name="connsiteX55" fmla="*/ 1614115 w 6318157"/>
                <a:gd name="connsiteY55" fmla="*/ 4842344 h 5303520"/>
                <a:gd name="connsiteX56" fmla="*/ 1614115 w 6318157"/>
                <a:gd name="connsiteY56" fmla="*/ 4993419 h 5303520"/>
                <a:gd name="connsiteX57" fmla="*/ 1614115 w 6318157"/>
                <a:gd name="connsiteY57" fmla="*/ 5128591 h 5303520"/>
                <a:gd name="connsiteX58" fmla="*/ 1653871 w 6318157"/>
                <a:gd name="connsiteY58" fmla="*/ 5255812 h 5303520"/>
                <a:gd name="connsiteX59" fmla="*/ 1844703 w 6318157"/>
                <a:gd name="connsiteY59" fmla="*/ 5303520 h 5303520"/>
                <a:gd name="connsiteX60" fmla="*/ 1844703 w 6318157"/>
                <a:gd name="connsiteY60" fmla="*/ 5303520 h 5303520"/>
                <a:gd name="connsiteX61" fmla="*/ 1971923 w 6318157"/>
                <a:gd name="connsiteY61" fmla="*/ 5247861 h 5303520"/>
                <a:gd name="connsiteX62" fmla="*/ 2115047 w 6318157"/>
                <a:gd name="connsiteY62" fmla="*/ 5239909 h 5303520"/>
                <a:gd name="connsiteX63" fmla="*/ 2170706 w 6318157"/>
                <a:gd name="connsiteY63" fmla="*/ 5144494 h 5303520"/>
                <a:gd name="connsiteX64" fmla="*/ 2083242 w 6318157"/>
                <a:gd name="connsiteY64" fmla="*/ 5080883 h 5303520"/>
                <a:gd name="connsiteX65" fmla="*/ 2011680 w 6318157"/>
                <a:gd name="connsiteY65" fmla="*/ 5033175 h 5303520"/>
                <a:gd name="connsiteX66" fmla="*/ 1932167 w 6318157"/>
                <a:gd name="connsiteY66" fmla="*/ 4937760 h 5303520"/>
                <a:gd name="connsiteX67" fmla="*/ 1884459 w 6318157"/>
                <a:gd name="connsiteY67" fmla="*/ 4834393 h 5303520"/>
                <a:gd name="connsiteX68" fmla="*/ 1940118 w 6318157"/>
                <a:gd name="connsiteY68" fmla="*/ 4770782 h 5303520"/>
                <a:gd name="connsiteX69" fmla="*/ 2226365 w 6318157"/>
                <a:gd name="connsiteY69" fmla="*/ 4683318 h 5303520"/>
                <a:gd name="connsiteX70" fmla="*/ 2313829 w 6318157"/>
                <a:gd name="connsiteY70" fmla="*/ 4707172 h 5303520"/>
                <a:gd name="connsiteX71" fmla="*/ 2449002 w 6318157"/>
                <a:gd name="connsiteY71" fmla="*/ 4731026 h 5303520"/>
                <a:gd name="connsiteX72" fmla="*/ 2504661 w 6318157"/>
                <a:gd name="connsiteY72" fmla="*/ 4826441 h 5303520"/>
                <a:gd name="connsiteX73" fmla="*/ 2584174 w 6318157"/>
                <a:gd name="connsiteY73" fmla="*/ 4818490 h 5303520"/>
                <a:gd name="connsiteX74" fmla="*/ 2798859 w 6318157"/>
                <a:gd name="connsiteY74" fmla="*/ 4818490 h 5303520"/>
                <a:gd name="connsiteX75" fmla="*/ 2934031 w 6318157"/>
                <a:gd name="connsiteY75" fmla="*/ 4945711 h 5303520"/>
                <a:gd name="connsiteX76" fmla="*/ 2910177 w 6318157"/>
                <a:gd name="connsiteY76" fmla="*/ 5136542 h 5303520"/>
                <a:gd name="connsiteX77" fmla="*/ 2981739 w 6318157"/>
                <a:gd name="connsiteY77" fmla="*/ 5080883 h 5303520"/>
                <a:gd name="connsiteX78" fmla="*/ 3101009 w 6318157"/>
                <a:gd name="connsiteY78" fmla="*/ 5144494 h 5303520"/>
                <a:gd name="connsiteX79" fmla="*/ 3164619 w 6318157"/>
                <a:gd name="connsiteY79" fmla="*/ 4842344 h 5303520"/>
                <a:gd name="connsiteX80" fmla="*/ 3116911 w 6318157"/>
                <a:gd name="connsiteY80" fmla="*/ 4476584 h 5303520"/>
                <a:gd name="connsiteX81" fmla="*/ 3156668 w 6318157"/>
                <a:gd name="connsiteY81" fmla="*/ 4365266 h 5303520"/>
                <a:gd name="connsiteX82" fmla="*/ 3323645 w 6318157"/>
                <a:gd name="connsiteY82" fmla="*/ 4301655 h 5303520"/>
                <a:gd name="connsiteX83" fmla="*/ 3482671 w 6318157"/>
                <a:gd name="connsiteY83" fmla="*/ 4253947 h 5303520"/>
                <a:gd name="connsiteX84" fmla="*/ 3570136 w 6318157"/>
                <a:gd name="connsiteY84" fmla="*/ 4333461 h 5303520"/>
                <a:gd name="connsiteX85" fmla="*/ 3530379 w 6318157"/>
                <a:gd name="connsiteY85" fmla="*/ 4444779 h 5303520"/>
                <a:gd name="connsiteX86" fmla="*/ 3546282 w 6318157"/>
                <a:gd name="connsiteY86" fmla="*/ 4548146 h 5303520"/>
                <a:gd name="connsiteX87" fmla="*/ 3609892 w 6318157"/>
                <a:gd name="connsiteY87" fmla="*/ 4603805 h 5303520"/>
                <a:gd name="connsiteX88" fmla="*/ 3673503 w 6318157"/>
                <a:gd name="connsiteY88" fmla="*/ 4611756 h 5303520"/>
                <a:gd name="connsiteX89" fmla="*/ 3745064 w 6318157"/>
                <a:gd name="connsiteY89" fmla="*/ 4746928 h 5303520"/>
                <a:gd name="connsiteX90" fmla="*/ 4071068 w 6318157"/>
                <a:gd name="connsiteY90" fmla="*/ 4691269 h 5303520"/>
                <a:gd name="connsiteX91" fmla="*/ 4397071 w 6318157"/>
                <a:gd name="connsiteY91" fmla="*/ 4659464 h 5303520"/>
                <a:gd name="connsiteX92" fmla="*/ 4436828 w 6318157"/>
                <a:gd name="connsiteY92" fmla="*/ 4762831 h 5303520"/>
                <a:gd name="connsiteX93" fmla="*/ 4500438 w 6318157"/>
                <a:gd name="connsiteY93" fmla="*/ 4731026 h 5303520"/>
                <a:gd name="connsiteX94" fmla="*/ 4595854 w 6318157"/>
                <a:gd name="connsiteY94" fmla="*/ 4659464 h 5303520"/>
                <a:gd name="connsiteX95" fmla="*/ 4659464 w 6318157"/>
                <a:gd name="connsiteY95" fmla="*/ 4500438 h 5303520"/>
                <a:gd name="connsiteX96" fmla="*/ 4683318 w 6318157"/>
                <a:gd name="connsiteY96" fmla="*/ 4277801 h 5303520"/>
                <a:gd name="connsiteX97" fmla="*/ 4516341 w 6318157"/>
                <a:gd name="connsiteY97" fmla="*/ 4222142 h 5303520"/>
                <a:gd name="connsiteX98" fmla="*/ 4548146 w 6318157"/>
                <a:gd name="connsiteY98" fmla="*/ 4047214 h 5303520"/>
                <a:gd name="connsiteX99" fmla="*/ 4619708 w 6318157"/>
                <a:gd name="connsiteY99" fmla="*/ 3991554 h 5303520"/>
                <a:gd name="connsiteX100" fmla="*/ 4738977 w 6318157"/>
                <a:gd name="connsiteY100" fmla="*/ 3856382 h 5303520"/>
                <a:gd name="connsiteX101" fmla="*/ 4826442 w 6318157"/>
                <a:gd name="connsiteY101" fmla="*/ 3737113 h 5303520"/>
                <a:gd name="connsiteX102" fmla="*/ 4929809 w 6318157"/>
                <a:gd name="connsiteY102" fmla="*/ 3824577 h 5303520"/>
                <a:gd name="connsiteX103" fmla="*/ 4921857 w 6318157"/>
                <a:gd name="connsiteY103" fmla="*/ 3991554 h 5303520"/>
                <a:gd name="connsiteX104" fmla="*/ 4977516 w 6318157"/>
                <a:gd name="connsiteY104" fmla="*/ 4015408 h 5303520"/>
                <a:gd name="connsiteX105" fmla="*/ 5025224 w 6318157"/>
                <a:gd name="connsiteY105" fmla="*/ 3919993 h 5303520"/>
                <a:gd name="connsiteX106" fmla="*/ 5072932 w 6318157"/>
                <a:gd name="connsiteY106" fmla="*/ 3919993 h 5303520"/>
                <a:gd name="connsiteX107" fmla="*/ 5144494 w 6318157"/>
                <a:gd name="connsiteY107" fmla="*/ 3816626 h 5303520"/>
                <a:gd name="connsiteX108" fmla="*/ 5160396 w 6318157"/>
                <a:gd name="connsiteY108" fmla="*/ 3745064 h 5303520"/>
                <a:gd name="connsiteX109" fmla="*/ 5390984 w 6318157"/>
                <a:gd name="connsiteY109" fmla="*/ 3697356 h 5303520"/>
                <a:gd name="connsiteX110" fmla="*/ 5486400 w 6318157"/>
                <a:gd name="connsiteY110" fmla="*/ 3593989 h 5303520"/>
                <a:gd name="connsiteX111" fmla="*/ 5390984 w 6318157"/>
                <a:gd name="connsiteY111" fmla="*/ 3530379 h 5303520"/>
                <a:gd name="connsiteX112" fmla="*/ 5343276 w 6318157"/>
                <a:gd name="connsiteY112" fmla="*/ 3291840 h 5303520"/>
                <a:gd name="connsiteX113" fmla="*/ 5478449 w 6318157"/>
                <a:gd name="connsiteY113" fmla="*/ 3021495 h 5303520"/>
                <a:gd name="connsiteX114" fmla="*/ 5820355 w 6318157"/>
                <a:gd name="connsiteY114" fmla="*/ 2949934 h 5303520"/>
                <a:gd name="connsiteX115" fmla="*/ 6020959 w 6318157"/>
                <a:gd name="connsiteY115" fmla="*/ 2817743 h 5303520"/>
                <a:gd name="connsiteX116" fmla="*/ 6058811 w 6318157"/>
                <a:gd name="connsiteY116" fmla="*/ 2840189 h 5303520"/>
                <a:gd name="connsiteX117" fmla="*/ 6114056 w 6318157"/>
                <a:gd name="connsiteY117" fmla="*/ 2819234 h 5303520"/>
                <a:gd name="connsiteX118" fmla="*/ 6152156 w 6318157"/>
                <a:gd name="connsiteY118" fmla="*/ 2849714 h 5303520"/>
                <a:gd name="connsiteX119" fmla="*/ 6260741 w 6318157"/>
                <a:gd name="connsiteY119" fmla="*/ 2828759 h 5303520"/>
                <a:gd name="connsiteX120" fmla="*/ 6292298 w 6318157"/>
                <a:gd name="connsiteY120" fmla="*/ 2839444 h 5303520"/>
                <a:gd name="connsiteX121" fmla="*/ 6304556 w 6318157"/>
                <a:gd name="connsiteY121" fmla="*/ 2798279 h 5303520"/>
                <a:gd name="connsiteX122" fmla="*/ 6306461 w 6318157"/>
                <a:gd name="connsiteY122" fmla="*/ 2769704 h 5303520"/>
                <a:gd name="connsiteX123" fmla="*/ 6317891 w 6318157"/>
                <a:gd name="connsiteY123" fmla="*/ 2758274 h 5303520"/>
                <a:gd name="connsiteX124" fmla="*/ 6268361 w 6318157"/>
                <a:gd name="connsiteY124" fmla="*/ 2735414 h 5303520"/>
                <a:gd name="connsiteX125" fmla="*/ 6220736 w 6318157"/>
                <a:gd name="connsiteY125" fmla="*/ 2503749 h 5303520"/>
                <a:gd name="connsiteX126" fmla="*/ 6169301 w 6318157"/>
                <a:gd name="connsiteY126" fmla="*/ 2529968 h 5303520"/>
                <a:gd name="connsiteX127" fmla="*/ 6119771 w 6318157"/>
                <a:gd name="connsiteY127" fmla="*/ 2493479 h 5303520"/>
                <a:gd name="connsiteX128" fmla="*/ 6051191 w 6318157"/>
                <a:gd name="connsiteY128" fmla="*/ 2478533 h 5303520"/>
                <a:gd name="connsiteX129" fmla="*/ 6053096 w 6318157"/>
                <a:gd name="connsiteY129" fmla="*/ 2394713 h 5303520"/>
                <a:gd name="connsiteX130" fmla="*/ 6027337 w 6318157"/>
                <a:gd name="connsiteY130" fmla="*/ 2429537 h 5303520"/>
                <a:gd name="connsiteX131" fmla="*/ 5994041 w 6318157"/>
                <a:gd name="connsiteY131" fmla="*/ 2371853 h 5303520"/>
                <a:gd name="connsiteX132" fmla="*/ 5976896 w 6318157"/>
                <a:gd name="connsiteY132" fmla="*/ 2232788 h 5303520"/>
                <a:gd name="connsiteX133" fmla="*/ 5915936 w 6318157"/>
                <a:gd name="connsiteY133" fmla="*/ 2234693 h 5303520"/>
                <a:gd name="connsiteX134" fmla="*/ 5892910 w 6318157"/>
                <a:gd name="connsiteY134" fmla="*/ 2169877 h 5303520"/>
                <a:gd name="connsiteX135" fmla="*/ 5813066 w 6318157"/>
                <a:gd name="connsiteY135" fmla="*/ 2200403 h 5303520"/>
                <a:gd name="connsiteX136" fmla="*/ 5752106 w 6318157"/>
                <a:gd name="connsiteY136" fmla="*/ 2166113 h 5303520"/>
                <a:gd name="connsiteX137" fmla="*/ 5719721 w 6318157"/>
                <a:gd name="connsiteY137" fmla="*/ 2187068 h 5303520"/>
                <a:gd name="connsiteX138" fmla="*/ 5653046 w 6318157"/>
                <a:gd name="connsiteY138" fmla="*/ 2169923 h 5303520"/>
                <a:gd name="connsiteX139" fmla="*/ 5677231 w 6318157"/>
                <a:gd name="connsiteY139" fmla="*/ 2146852 h 5303520"/>
                <a:gd name="connsiteX140" fmla="*/ 5628281 w 6318157"/>
                <a:gd name="connsiteY140" fmla="*/ 2105153 h 5303520"/>
                <a:gd name="connsiteX141" fmla="*/ 5488388 w 6318157"/>
                <a:gd name="connsiteY141" fmla="*/ 2108421 h 5303520"/>
                <a:gd name="connsiteX142" fmla="*/ 5453021 w 6318157"/>
                <a:gd name="connsiteY142" fmla="*/ 2187068 h 5303520"/>
                <a:gd name="connsiteX143" fmla="*/ 5472071 w 6318157"/>
                <a:gd name="connsiteY143" fmla="*/ 2234693 h 5303520"/>
                <a:gd name="connsiteX144" fmla="*/ 5422541 w 6318157"/>
                <a:gd name="connsiteY144" fmla="*/ 2248028 h 5303520"/>
                <a:gd name="connsiteX145" fmla="*/ 5451116 w 6318157"/>
                <a:gd name="connsiteY145" fmla="*/ 2293748 h 5303520"/>
                <a:gd name="connsiteX146" fmla="*/ 5516631 w 6318157"/>
                <a:gd name="connsiteY146" fmla="*/ 2288402 h 5303520"/>
                <a:gd name="connsiteX147" fmla="*/ 5523506 w 6318157"/>
                <a:gd name="connsiteY147" fmla="*/ 2339468 h 5303520"/>
                <a:gd name="connsiteX148" fmla="*/ 5399681 w 6318157"/>
                <a:gd name="connsiteY148" fmla="*/ 2505203 h 5303520"/>
                <a:gd name="connsiteX149" fmla="*/ 5360918 w 6318157"/>
                <a:gd name="connsiteY149" fmla="*/ 2654079 h 5303520"/>
                <a:gd name="connsiteX150" fmla="*/ 5346341 w 6318157"/>
                <a:gd name="connsiteY150" fmla="*/ 2575688 h 5303520"/>
                <a:gd name="connsiteX151" fmla="*/ 5304431 w 6318157"/>
                <a:gd name="connsiteY151" fmla="*/ 2575688 h 5303520"/>
                <a:gd name="connsiteX152" fmla="*/ 5273951 w 6318157"/>
                <a:gd name="connsiteY152" fmla="*/ 2518538 h 5303520"/>
                <a:gd name="connsiteX153" fmla="*/ 5203714 w 6318157"/>
                <a:gd name="connsiteY153" fmla="*/ 2560982 h 5303520"/>
                <a:gd name="connsiteX154" fmla="*/ 5070116 w 6318157"/>
                <a:gd name="connsiteY154" fmla="*/ 2501393 h 5303520"/>
                <a:gd name="connsiteX155" fmla="*/ 4991763 w 6318157"/>
                <a:gd name="connsiteY155" fmla="*/ 2533567 h 5303520"/>
                <a:gd name="connsiteX156" fmla="*/ 4904381 w 6318157"/>
                <a:gd name="connsiteY156" fmla="*/ 2524253 h 5303520"/>
                <a:gd name="connsiteX157" fmla="*/ 4875806 w 6318157"/>
                <a:gd name="connsiteY157" fmla="*/ 2455673 h 5303520"/>
                <a:gd name="connsiteX158" fmla="*/ 4803416 w 6318157"/>
                <a:gd name="connsiteY158" fmla="*/ 2444243 h 5303520"/>
                <a:gd name="connsiteX159" fmla="*/ 4822466 w 6318157"/>
                <a:gd name="connsiteY159" fmla="*/ 2369948 h 5303520"/>
                <a:gd name="connsiteX160" fmla="*/ 4731026 w 6318157"/>
                <a:gd name="connsiteY160" fmla="*/ 2301368 h 5303520"/>
                <a:gd name="connsiteX161" fmla="*/ 4699221 w 6318157"/>
                <a:gd name="connsiteY161" fmla="*/ 2324348 h 5303520"/>
                <a:gd name="connsiteX162" fmla="*/ 4637681 w 6318157"/>
                <a:gd name="connsiteY162" fmla="*/ 2288033 h 5303520"/>
                <a:gd name="connsiteX163" fmla="*/ 4660541 w 6318157"/>
                <a:gd name="connsiteY163" fmla="*/ 2213738 h 5303520"/>
                <a:gd name="connsiteX164" fmla="*/ 4433846 w 6318157"/>
                <a:gd name="connsiteY164" fmla="*/ 2230883 h 5303520"/>
                <a:gd name="connsiteX165" fmla="*/ 4373134 w 6318157"/>
                <a:gd name="connsiteY165" fmla="*/ 2212036 h 5303520"/>
                <a:gd name="connsiteX166" fmla="*/ 4323356 w 6318157"/>
                <a:gd name="connsiteY166" fmla="*/ 2248028 h 5303520"/>
                <a:gd name="connsiteX167" fmla="*/ 4273826 w 6318157"/>
                <a:gd name="connsiteY167" fmla="*/ 2168018 h 5303520"/>
                <a:gd name="connsiteX168" fmla="*/ 4201436 w 6318157"/>
                <a:gd name="connsiteY168" fmla="*/ 2152778 h 5303520"/>
                <a:gd name="connsiteX169" fmla="*/ 4178576 w 6318157"/>
                <a:gd name="connsiteY169" fmla="*/ 2070863 h 5303520"/>
                <a:gd name="connsiteX170" fmla="*/ 4087136 w 6318157"/>
                <a:gd name="connsiteY170" fmla="*/ 1998473 h 5303520"/>
                <a:gd name="connsiteX171" fmla="*/ 4016651 w 6318157"/>
                <a:gd name="connsiteY171" fmla="*/ 2011808 h 5303520"/>
                <a:gd name="connsiteX172" fmla="*/ 3909971 w 6318157"/>
                <a:gd name="connsiteY172" fmla="*/ 1973708 h 5303520"/>
                <a:gd name="connsiteX173" fmla="*/ 3843296 w 6318157"/>
                <a:gd name="connsiteY173" fmla="*/ 2013713 h 5303520"/>
                <a:gd name="connsiteX174" fmla="*/ 3788051 w 6318157"/>
                <a:gd name="connsiteY174" fmla="*/ 1994663 h 5303520"/>
                <a:gd name="connsiteX175" fmla="*/ 3742331 w 6318157"/>
                <a:gd name="connsiteY175" fmla="*/ 2006093 h 5303520"/>
                <a:gd name="connsiteX176" fmla="*/ 3671018 w 6318157"/>
                <a:gd name="connsiteY176" fmla="*/ 2001244 h 5303520"/>
                <a:gd name="connsiteX177" fmla="*/ 3660416 w 6318157"/>
                <a:gd name="connsiteY177" fmla="*/ 1937513 h 5303520"/>
                <a:gd name="connsiteX178" fmla="*/ 3643271 w 6318157"/>
                <a:gd name="connsiteY178" fmla="*/ 1865123 h 5303520"/>
                <a:gd name="connsiteX179" fmla="*/ 3690896 w 6318157"/>
                <a:gd name="connsiteY179" fmla="*/ 1832738 h 5303520"/>
                <a:gd name="connsiteX180" fmla="*/ 3702326 w 6318157"/>
                <a:gd name="connsiteY180" fmla="*/ 1771778 h 5303520"/>
                <a:gd name="connsiteX181" fmla="*/ 3679466 w 6318157"/>
                <a:gd name="connsiteY181" fmla="*/ 1748918 h 5303520"/>
                <a:gd name="connsiteX182" fmla="*/ 3595977 w 6318157"/>
                <a:gd name="connsiteY182" fmla="*/ 1607240 h 5303520"/>
                <a:gd name="connsiteX183" fmla="*/ 3508016 w 6318157"/>
                <a:gd name="connsiteY183" fmla="*/ 1623188 h 5303520"/>
                <a:gd name="connsiteX184" fmla="*/ 3485156 w 6318157"/>
                <a:gd name="connsiteY184" fmla="*/ 1579373 h 5303520"/>
                <a:gd name="connsiteX185" fmla="*/ 3434052 w 6318157"/>
                <a:gd name="connsiteY185" fmla="*/ 1578085 h 5303520"/>
                <a:gd name="connsiteX186" fmla="*/ 3502301 w 6318157"/>
                <a:gd name="connsiteY186" fmla="*/ 1495553 h 5303520"/>
                <a:gd name="connsiteX187" fmla="*/ 3549926 w 6318157"/>
                <a:gd name="connsiteY187" fmla="*/ 1512698 h 5303520"/>
                <a:gd name="connsiteX188" fmla="*/ 3681619 w 6318157"/>
                <a:gd name="connsiteY188" fmla="*/ 1309480 h 5303520"/>
                <a:gd name="connsiteX189" fmla="*/ 3708041 w 6318157"/>
                <a:gd name="connsiteY189" fmla="*/ 1276478 h 5303520"/>
                <a:gd name="connsiteX190" fmla="*/ 3601941 w 6318157"/>
                <a:gd name="connsiteY190" fmla="*/ 1097280 h 5303520"/>
                <a:gd name="connsiteX191" fmla="*/ 3148716 w 6318157"/>
                <a:gd name="connsiteY191" fmla="*/ 906448 h 5303520"/>
                <a:gd name="connsiteX192" fmla="*/ 2806810 w 6318157"/>
                <a:gd name="connsiteY192" fmla="*/ 834887 h 5303520"/>
                <a:gd name="connsiteX193" fmla="*/ 2600076 w 6318157"/>
                <a:gd name="connsiteY193" fmla="*/ 811033 h 5303520"/>
                <a:gd name="connsiteX194" fmla="*/ 2544417 w 6318157"/>
                <a:gd name="connsiteY194" fmla="*/ 580445 h 5303520"/>
                <a:gd name="connsiteX195" fmla="*/ 2464904 w 6318157"/>
                <a:gd name="connsiteY195" fmla="*/ 357808 h 5303520"/>
                <a:gd name="connsiteX196" fmla="*/ 2417196 w 6318157"/>
                <a:gd name="connsiteY196" fmla="*/ 230587 h 5303520"/>
                <a:gd name="connsiteX197" fmla="*/ 2496709 w 6318157"/>
                <a:gd name="connsiteY197" fmla="*/ 135172 h 5303520"/>
                <a:gd name="connsiteX0" fmla="*/ 2496709 w 6318157"/>
                <a:gd name="connsiteY0" fmla="*/ 135172 h 5303520"/>
                <a:gd name="connsiteX1" fmla="*/ 2393343 w 6318157"/>
                <a:gd name="connsiteY1" fmla="*/ 71561 h 5303520"/>
                <a:gd name="connsiteX2" fmla="*/ 2210463 w 6318157"/>
                <a:gd name="connsiteY2" fmla="*/ 79513 h 5303520"/>
                <a:gd name="connsiteX3" fmla="*/ 2059388 w 6318157"/>
                <a:gd name="connsiteY3" fmla="*/ 0 h 5303520"/>
                <a:gd name="connsiteX4" fmla="*/ 1908313 w 6318157"/>
                <a:gd name="connsiteY4" fmla="*/ 103367 h 5303520"/>
                <a:gd name="connsiteX5" fmla="*/ 1884459 w 6318157"/>
                <a:gd name="connsiteY5" fmla="*/ 310101 h 5303520"/>
                <a:gd name="connsiteX6" fmla="*/ 1773141 w 6318157"/>
                <a:gd name="connsiteY6" fmla="*/ 294198 h 5303520"/>
                <a:gd name="connsiteX7" fmla="*/ 1606163 w 6318157"/>
                <a:gd name="connsiteY7" fmla="*/ 318052 h 5303520"/>
                <a:gd name="connsiteX8" fmla="*/ 1391478 w 6318157"/>
                <a:gd name="connsiteY8" fmla="*/ 190831 h 5303520"/>
                <a:gd name="connsiteX9" fmla="*/ 1256306 w 6318157"/>
                <a:gd name="connsiteY9" fmla="*/ 190831 h 5303520"/>
                <a:gd name="connsiteX10" fmla="*/ 1208598 w 6318157"/>
                <a:gd name="connsiteY10" fmla="*/ 381662 h 5303520"/>
                <a:gd name="connsiteX11" fmla="*/ 1041621 w 6318157"/>
                <a:gd name="connsiteY11" fmla="*/ 548640 h 5303520"/>
                <a:gd name="connsiteX12" fmla="*/ 930303 w 6318157"/>
                <a:gd name="connsiteY12" fmla="*/ 628153 h 5303520"/>
                <a:gd name="connsiteX13" fmla="*/ 842838 w 6318157"/>
                <a:gd name="connsiteY13" fmla="*/ 572494 h 5303520"/>
                <a:gd name="connsiteX14" fmla="*/ 747423 w 6318157"/>
                <a:gd name="connsiteY14" fmla="*/ 755374 h 5303520"/>
                <a:gd name="connsiteX15" fmla="*/ 222636 w 6318157"/>
                <a:gd name="connsiteY15" fmla="*/ 930302 h 5303520"/>
                <a:gd name="connsiteX16" fmla="*/ 254442 w 6318157"/>
                <a:gd name="connsiteY16" fmla="*/ 1073426 h 5303520"/>
                <a:gd name="connsiteX17" fmla="*/ 302149 w 6318157"/>
                <a:gd name="connsiteY17" fmla="*/ 1256306 h 5303520"/>
                <a:gd name="connsiteX18" fmla="*/ 341906 w 6318157"/>
                <a:gd name="connsiteY18" fmla="*/ 1288111 h 5303520"/>
                <a:gd name="connsiteX19" fmla="*/ 508883 w 6318157"/>
                <a:gd name="connsiteY19" fmla="*/ 1319916 h 5303520"/>
                <a:gd name="connsiteX20" fmla="*/ 532737 w 6318157"/>
                <a:gd name="connsiteY20" fmla="*/ 1542553 h 5303520"/>
                <a:gd name="connsiteX21" fmla="*/ 930303 w 6318157"/>
                <a:gd name="connsiteY21" fmla="*/ 1717481 h 5303520"/>
                <a:gd name="connsiteX22" fmla="*/ 818984 w 6318157"/>
                <a:gd name="connsiteY22" fmla="*/ 1844702 h 5303520"/>
                <a:gd name="connsiteX23" fmla="*/ 644056 w 6318157"/>
                <a:gd name="connsiteY23" fmla="*/ 1828800 h 5303520"/>
                <a:gd name="connsiteX24" fmla="*/ 636104 w 6318157"/>
                <a:gd name="connsiteY24" fmla="*/ 2075290 h 5303520"/>
                <a:gd name="connsiteX25" fmla="*/ 755374 w 6318157"/>
                <a:gd name="connsiteY25" fmla="*/ 2178657 h 5303520"/>
                <a:gd name="connsiteX26" fmla="*/ 818984 w 6318157"/>
                <a:gd name="connsiteY26" fmla="*/ 2289975 h 5303520"/>
                <a:gd name="connsiteX27" fmla="*/ 818984 w 6318157"/>
                <a:gd name="connsiteY27" fmla="*/ 2329732 h 5303520"/>
                <a:gd name="connsiteX28" fmla="*/ 580445 w 6318157"/>
                <a:gd name="connsiteY28" fmla="*/ 2361537 h 5303520"/>
                <a:gd name="connsiteX29" fmla="*/ 485029 w 6318157"/>
                <a:gd name="connsiteY29" fmla="*/ 2393342 h 5303520"/>
                <a:gd name="connsiteX30" fmla="*/ 437322 w 6318157"/>
                <a:gd name="connsiteY30" fmla="*/ 2544417 h 5303520"/>
                <a:gd name="connsiteX31" fmla="*/ 238539 w 6318157"/>
                <a:gd name="connsiteY31" fmla="*/ 2615979 h 5303520"/>
                <a:gd name="connsiteX32" fmla="*/ 294198 w 6318157"/>
                <a:gd name="connsiteY32" fmla="*/ 2687541 h 5303520"/>
                <a:gd name="connsiteX33" fmla="*/ 405516 w 6318157"/>
                <a:gd name="connsiteY33" fmla="*/ 2727297 h 5303520"/>
                <a:gd name="connsiteX34" fmla="*/ 349857 w 6318157"/>
                <a:gd name="connsiteY34" fmla="*/ 2854518 h 5303520"/>
                <a:gd name="connsiteX35" fmla="*/ 206734 w 6318157"/>
                <a:gd name="connsiteY35" fmla="*/ 3021495 h 5303520"/>
                <a:gd name="connsiteX36" fmla="*/ 166977 w 6318157"/>
                <a:gd name="connsiteY36" fmla="*/ 3260034 h 5303520"/>
                <a:gd name="connsiteX37" fmla="*/ 103367 w 6318157"/>
                <a:gd name="connsiteY37" fmla="*/ 3450866 h 5303520"/>
                <a:gd name="connsiteX38" fmla="*/ 0 w 6318157"/>
                <a:gd name="connsiteY38" fmla="*/ 3570135 h 5303520"/>
                <a:gd name="connsiteX39" fmla="*/ 0 w 6318157"/>
                <a:gd name="connsiteY39" fmla="*/ 3649648 h 5303520"/>
                <a:gd name="connsiteX40" fmla="*/ 15903 w 6318157"/>
                <a:gd name="connsiteY40" fmla="*/ 3729161 h 5303520"/>
                <a:gd name="connsiteX41" fmla="*/ 127221 w 6318157"/>
                <a:gd name="connsiteY41" fmla="*/ 3745064 h 5303520"/>
                <a:gd name="connsiteX42" fmla="*/ 190831 w 6318157"/>
                <a:gd name="connsiteY42" fmla="*/ 3641697 h 5303520"/>
                <a:gd name="connsiteX43" fmla="*/ 326003 w 6318157"/>
                <a:gd name="connsiteY43" fmla="*/ 3586038 h 5303520"/>
                <a:gd name="connsiteX44" fmla="*/ 326003 w 6318157"/>
                <a:gd name="connsiteY44" fmla="*/ 3586038 h 5303520"/>
                <a:gd name="connsiteX45" fmla="*/ 445273 w 6318157"/>
                <a:gd name="connsiteY45" fmla="*/ 3705307 h 5303520"/>
                <a:gd name="connsiteX46" fmla="*/ 413468 w 6318157"/>
                <a:gd name="connsiteY46" fmla="*/ 3760967 h 5303520"/>
                <a:gd name="connsiteX47" fmla="*/ 357809 w 6318157"/>
                <a:gd name="connsiteY47" fmla="*/ 4174434 h 5303520"/>
                <a:gd name="connsiteX48" fmla="*/ 556591 w 6318157"/>
                <a:gd name="connsiteY48" fmla="*/ 3991554 h 5303520"/>
                <a:gd name="connsiteX49" fmla="*/ 620202 w 6318157"/>
                <a:gd name="connsiteY49" fmla="*/ 4023360 h 5303520"/>
                <a:gd name="connsiteX50" fmla="*/ 723569 w 6318157"/>
                <a:gd name="connsiteY50" fmla="*/ 4039262 h 5303520"/>
                <a:gd name="connsiteX51" fmla="*/ 795130 w 6318157"/>
                <a:gd name="connsiteY51" fmla="*/ 4150581 h 5303520"/>
                <a:gd name="connsiteX52" fmla="*/ 1025718 w 6318157"/>
                <a:gd name="connsiteY52" fmla="*/ 4253947 h 5303520"/>
                <a:gd name="connsiteX53" fmla="*/ 1176793 w 6318157"/>
                <a:gd name="connsiteY53" fmla="*/ 4500438 h 5303520"/>
                <a:gd name="connsiteX54" fmla="*/ 1144988 w 6318157"/>
                <a:gd name="connsiteY54" fmla="*/ 4595854 h 5303520"/>
                <a:gd name="connsiteX55" fmla="*/ 1614115 w 6318157"/>
                <a:gd name="connsiteY55" fmla="*/ 4842344 h 5303520"/>
                <a:gd name="connsiteX56" fmla="*/ 1614115 w 6318157"/>
                <a:gd name="connsiteY56" fmla="*/ 4993419 h 5303520"/>
                <a:gd name="connsiteX57" fmla="*/ 1614115 w 6318157"/>
                <a:gd name="connsiteY57" fmla="*/ 5128591 h 5303520"/>
                <a:gd name="connsiteX58" fmla="*/ 1653871 w 6318157"/>
                <a:gd name="connsiteY58" fmla="*/ 5255812 h 5303520"/>
                <a:gd name="connsiteX59" fmla="*/ 1844703 w 6318157"/>
                <a:gd name="connsiteY59" fmla="*/ 5303520 h 5303520"/>
                <a:gd name="connsiteX60" fmla="*/ 1844703 w 6318157"/>
                <a:gd name="connsiteY60" fmla="*/ 5303520 h 5303520"/>
                <a:gd name="connsiteX61" fmla="*/ 1971923 w 6318157"/>
                <a:gd name="connsiteY61" fmla="*/ 5247861 h 5303520"/>
                <a:gd name="connsiteX62" fmla="*/ 2115047 w 6318157"/>
                <a:gd name="connsiteY62" fmla="*/ 5239909 h 5303520"/>
                <a:gd name="connsiteX63" fmla="*/ 2170706 w 6318157"/>
                <a:gd name="connsiteY63" fmla="*/ 5144494 h 5303520"/>
                <a:gd name="connsiteX64" fmla="*/ 2083242 w 6318157"/>
                <a:gd name="connsiteY64" fmla="*/ 5080883 h 5303520"/>
                <a:gd name="connsiteX65" fmla="*/ 2011680 w 6318157"/>
                <a:gd name="connsiteY65" fmla="*/ 5033175 h 5303520"/>
                <a:gd name="connsiteX66" fmla="*/ 1932167 w 6318157"/>
                <a:gd name="connsiteY66" fmla="*/ 4937760 h 5303520"/>
                <a:gd name="connsiteX67" fmla="*/ 1884459 w 6318157"/>
                <a:gd name="connsiteY67" fmla="*/ 4834393 h 5303520"/>
                <a:gd name="connsiteX68" fmla="*/ 1940118 w 6318157"/>
                <a:gd name="connsiteY68" fmla="*/ 4770782 h 5303520"/>
                <a:gd name="connsiteX69" fmla="*/ 2226365 w 6318157"/>
                <a:gd name="connsiteY69" fmla="*/ 4683318 h 5303520"/>
                <a:gd name="connsiteX70" fmla="*/ 2313829 w 6318157"/>
                <a:gd name="connsiteY70" fmla="*/ 4707172 h 5303520"/>
                <a:gd name="connsiteX71" fmla="*/ 2449002 w 6318157"/>
                <a:gd name="connsiteY71" fmla="*/ 4731026 h 5303520"/>
                <a:gd name="connsiteX72" fmla="*/ 2504661 w 6318157"/>
                <a:gd name="connsiteY72" fmla="*/ 4826441 h 5303520"/>
                <a:gd name="connsiteX73" fmla="*/ 2584174 w 6318157"/>
                <a:gd name="connsiteY73" fmla="*/ 4818490 h 5303520"/>
                <a:gd name="connsiteX74" fmla="*/ 2798859 w 6318157"/>
                <a:gd name="connsiteY74" fmla="*/ 4818490 h 5303520"/>
                <a:gd name="connsiteX75" fmla="*/ 2934031 w 6318157"/>
                <a:gd name="connsiteY75" fmla="*/ 4945711 h 5303520"/>
                <a:gd name="connsiteX76" fmla="*/ 2910177 w 6318157"/>
                <a:gd name="connsiteY76" fmla="*/ 5136542 h 5303520"/>
                <a:gd name="connsiteX77" fmla="*/ 2981739 w 6318157"/>
                <a:gd name="connsiteY77" fmla="*/ 5080883 h 5303520"/>
                <a:gd name="connsiteX78" fmla="*/ 3101009 w 6318157"/>
                <a:gd name="connsiteY78" fmla="*/ 5144494 h 5303520"/>
                <a:gd name="connsiteX79" fmla="*/ 3164619 w 6318157"/>
                <a:gd name="connsiteY79" fmla="*/ 4842344 h 5303520"/>
                <a:gd name="connsiteX80" fmla="*/ 3116911 w 6318157"/>
                <a:gd name="connsiteY80" fmla="*/ 4476584 h 5303520"/>
                <a:gd name="connsiteX81" fmla="*/ 3156668 w 6318157"/>
                <a:gd name="connsiteY81" fmla="*/ 4365266 h 5303520"/>
                <a:gd name="connsiteX82" fmla="*/ 3323645 w 6318157"/>
                <a:gd name="connsiteY82" fmla="*/ 4301655 h 5303520"/>
                <a:gd name="connsiteX83" fmla="*/ 3482671 w 6318157"/>
                <a:gd name="connsiteY83" fmla="*/ 4253947 h 5303520"/>
                <a:gd name="connsiteX84" fmla="*/ 3570136 w 6318157"/>
                <a:gd name="connsiteY84" fmla="*/ 4333461 h 5303520"/>
                <a:gd name="connsiteX85" fmla="*/ 3530379 w 6318157"/>
                <a:gd name="connsiteY85" fmla="*/ 4444779 h 5303520"/>
                <a:gd name="connsiteX86" fmla="*/ 3546282 w 6318157"/>
                <a:gd name="connsiteY86" fmla="*/ 4548146 h 5303520"/>
                <a:gd name="connsiteX87" fmla="*/ 3609892 w 6318157"/>
                <a:gd name="connsiteY87" fmla="*/ 4603805 h 5303520"/>
                <a:gd name="connsiteX88" fmla="*/ 3673503 w 6318157"/>
                <a:gd name="connsiteY88" fmla="*/ 4611756 h 5303520"/>
                <a:gd name="connsiteX89" fmla="*/ 3745064 w 6318157"/>
                <a:gd name="connsiteY89" fmla="*/ 4746928 h 5303520"/>
                <a:gd name="connsiteX90" fmla="*/ 4071068 w 6318157"/>
                <a:gd name="connsiteY90" fmla="*/ 4691269 h 5303520"/>
                <a:gd name="connsiteX91" fmla="*/ 4397071 w 6318157"/>
                <a:gd name="connsiteY91" fmla="*/ 4659464 h 5303520"/>
                <a:gd name="connsiteX92" fmla="*/ 4436828 w 6318157"/>
                <a:gd name="connsiteY92" fmla="*/ 4762831 h 5303520"/>
                <a:gd name="connsiteX93" fmla="*/ 4500438 w 6318157"/>
                <a:gd name="connsiteY93" fmla="*/ 4731026 h 5303520"/>
                <a:gd name="connsiteX94" fmla="*/ 4595854 w 6318157"/>
                <a:gd name="connsiteY94" fmla="*/ 4659464 h 5303520"/>
                <a:gd name="connsiteX95" fmla="*/ 4659464 w 6318157"/>
                <a:gd name="connsiteY95" fmla="*/ 4500438 h 5303520"/>
                <a:gd name="connsiteX96" fmla="*/ 4683318 w 6318157"/>
                <a:gd name="connsiteY96" fmla="*/ 4277801 h 5303520"/>
                <a:gd name="connsiteX97" fmla="*/ 4516341 w 6318157"/>
                <a:gd name="connsiteY97" fmla="*/ 4222142 h 5303520"/>
                <a:gd name="connsiteX98" fmla="*/ 4548146 w 6318157"/>
                <a:gd name="connsiteY98" fmla="*/ 4047214 h 5303520"/>
                <a:gd name="connsiteX99" fmla="*/ 4619708 w 6318157"/>
                <a:gd name="connsiteY99" fmla="*/ 3991554 h 5303520"/>
                <a:gd name="connsiteX100" fmla="*/ 4738977 w 6318157"/>
                <a:gd name="connsiteY100" fmla="*/ 3856382 h 5303520"/>
                <a:gd name="connsiteX101" fmla="*/ 4826442 w 6318157"/>
                <a:gd name="connsiteY101" fmla="*/ 3737113 h 5303520"/>
                <a:gd name="connsiteX102" fmla="*/ 4929809 w 6318157"/>
                <a:gd name="connsiteY102" fmla="*/ 3824577 h 5303520"/>
                <a:gd name="connsiteX103" fmla="*/ 4921857 w 6318157"/>
                <a:gd name="connsiteY103" fmla="*/ 3991554 h 5303520"/>
                <a:gd name="connsiteX104" fmla="*/ 4977516 w 6318157"/>
                <a:gd name="connsiteY104" fmla="*/ 4015408 h 5303520"/>
                <a:gd name="connsiteX105" fmla="*/ 5025224 w 6318157"/>
                <a:gd name="connsiteY105" fmla="*/ 3919993 h 5303520"/>
                <a:gd name="connsiteX106" fmla="*/ 5072932 w 6318157"/>
                <a:gd name="connsiteY106" fmla="*/ 3919993 h 5303520"/>
                <a:gd name="connsiteX107" fmla="*/ 5144494 w 6318157"/>
                <a:gd name="connsiteY107" fmla="*/ 3816626 h 5303520"/>
                <a:gd name="connsiteX108" fmla="*/ 5160396 w 6318157"/>
                <a:gd name="connsiteY108" fmla="*/ 3745064 h 5303520"/>
                <a:gd name="connsiteX109" fmla="*/ 5390984 w 6318157"/>
                <a:gd name="connsiteY109" fmla="*/ 3697356 h 5303520"/>
                <a:gd name="connsiteX110" fmla="*/ 5486400 w 6318157"/>
                <a:gd name="connsiteY110" fmla="*/ 3593989 h 5303520"/>
                <a:gd name="connsiteX111" fmla="*/ 5390984 w 6318157"/>
                <a:gd name="connsiteY111" fmla="*/ 3530379 h 5303520"/>
                <a:gd name="connsiteX112" fmla="*/ 5343276 w 6318157"/>
                <a:gd name="connsiteY112" fmla="*/ 3291840 h 5303520"/>
                <a:gd name="connsiteX113" fmla="*/ 5478449 w 6318157"/>
                <a:gd name="connsiteY113" fmla="*/ 3021495 h 5303520"/>
                <a:gd name="connsiteX114" fmla="*/ 5820355 w 6318157"/>
                <a:gd name="connsiteY114" fmla="*/ 2949934 h 5303520"/>
                <a:gd name="connsiteX115" fmla="*/ 6020959 w 6318157"/>
                <a:gd name="connsiteY115" fmla="*/ 2817743 h 5303520"/>
                <a:gd name="connsiteX116" fmla="*/ 6058811 w 6318157"/>
                <a:gd name="connsiteY116" fmla="*/ 2840189 h 5303520"/>
                <a:gd name="connsiteX117" fmla="*/ 6114056 w 6318157"/>
                <a:gd name="connsiteY117" fmla="*/ 2819234 h 5303520"/>
                <a:gd name="connsiteX118" fmla="*/ 6152156 w 6318157"/>
                <a:gd name="connsiteY118" fmla="*/ 2849714 h 5303520"/>
                <a:gd name="connsiteX119" fmla="*/ 6260741 w 6318157"/>
                <a:gd name="connsiteY119" fmla="*/ 2828759 h 5303520"/>
                <a:gd name="connsiteX120" fmla="*/ 6292298 w 6318157"/>
                <a:gd name="connsiteY120" fmla="*/ 2839444 h 5303520"/>
                <a:gd name="connsiteX121" fmla="*/ 6304556 w 6318157"/>
                <a:gd name="connsiteY121" fmla="*/ 2798279 h 5303520"/>
                <a:gd name="connsiteX122" fmla="*/ 6306461 w 6318157"/>
                <a:gd name="connsiteY122" fmla="*/ 2769704 h 5303520"/>
                <a:gd name="connsiteX123" fmla="*/ 6317891 w 6318157"/>
                <a:gd name="connsiteY123" fmla="*/ 2758274 h 5303520"/>
                <a:gd name="connsiteX124" fmla="*/ 6268361 w 6318157"/>
                <a:gd name="connsiteY124" fmla="*/ 2735414 h 5303520"/>
                <a:gd name="connsiteX125" fmla="*/ 6220736 w 6318157"/>
                <a:gd name="connsiteY125" fmla="*/ 2503749 h 5303520"/>
                <a:gd name="connsiteX126" fmla="*/ 6169301 w 6318157"/>
                <a:gd name="connsiteY126" fmla="*/ 2529968 h 5303520"/>
                <a:gd name="connsiteX127" fmla="*/ 6119771 w 6318157"/>
                <a:gd name="connsiteY127" fmla="*/ 2493479 h 5303520"/>
                <a:gd name="connsiteX128" fmla="*/ 6051191 w 6318157"/>
                <a:gd name="connsiteY128" fmla="*/ 2478533 h 5303520"/>
                <a:gd name="connsiteX129" fmla="*/ 6053096 w 6318157"/>
                <a:gd name="connsiteY129" fmla="*/ 2394713 h 5303520"/>
                <a:gd name="connsiteX130" fmla="*/ 6027337 w 6318157"/>
                <a:gd name="connsiteY130" fmla="*/ 2429537 h 5303520"/>
                <a:gd name="connsiteX131" fmla="*/ 5994041 w 6318157"/>
                <a:gd name="connsiteY131" fmla="*/ 2371853 h 5303520"/>
                <a:gd name="connsiteX132" fmla="*/ 5976896 w 6318157"/>
                <a:gd name="connsiteY132" fmla="*/ 2232788 h 5303520"/>
                <a:gd name="connsiteX133" fmla="*/ 5915936 w 6318157"/>
                <a:gd name="connsiteY133" fmla="*/ 2234693 h 5303520"/>
                <a:gd name="connsiteX134" fmla="*/ 5892910 w 6318157"/>
                <a:gd name="connsiteY134" fmla="*/ 2169877 h 5303520"/>
                <a:gd name="connsiteX135" fmla="*/ 5813066 w 6318157"/>
                <a:gd name="connsiteY135" fmla="*/ 2200403 h 5303520"/>
                <a:gd name="connsiteX136" fmla="*/ 5752106 w 6318157"/>
                <a:gd name="connsiteY136" fmla="*/ 2166113 h 5303520"/>
                <a:gd name="connsiteX137" fmla="*/ 5719721 w 6318157"/>
                <a:gd name="connsiteY137" fmla="*/ 2187068 h 5303520"/>
                <a:gd name="connsiteX138" fmla="*/ 5653046 w 6318157"/>
                <a:gd name="connsiteY138" fmla="*/ 2169923 h 5303520"/>
                <a:gd name="connsiteX139" fmla="*/ 5677231 w 6318157"/>
                <a:gd name="connsiteY139" fmla="*/ 2146852 h 5303520"/>
                <a:gd name="connsiteX140" fmla="*/ 5628281 w 6318157"/>
                <a:gd name="connsiteY140" fmla="*/ 2105153 h 5303520"/>
                <a:gd name="connsiteX141" fmla="*/ 5488388 w 6318157"/>
                <a:gd name="connsiteY141" fmla="*/ 2108421 h 5303520"/>
                <a:gd name="connsiteX142" fmla="*/ 5453021 w 6318157"/>
                <a:gd name="connsiteY142" fmla="*/ 2187068 h 5303520"/>
                <a:gd name="connsiteX143" fmla="*/ 5472071 w 6318157"/>
                <a:gd name="connsiteY143" fmla="*/ 2234693 h 5303520"/>
                <a:gd name="connsiteX144" fmla="*/ 5422541 w 6318157"/>
                <a:gd name="connsiteY144" fmla="*/ 2248028 h 5303520"/>
                <a:gd name="connsiteX145" fmla="*/ 5451116 w 6318157"/>
                <a:gd name="connsiteY145" fmla="*/ 2293748 h 5303520"/>
                <a:gd name="connsiteX146" fmla="*/ 5516631 w 6318157"/>
                <a:gd name="connsiteY146" fmla="*/ 2288402 h 5303520"/>
                <a:gd name="connsiteX147" fmla="*/ 5523506 w 6318157"/>
                <a:gd name="connsiteY147" fmla="*/ 2339468 h 5303520"/>
                <a:gd name="connsiteX148" fmla="*/ 5399681 w 6318157"/>
                <a:gd name="connsiteY148" fmla="*/ 2505203 h 5303520"/>
                <a:gd name="connsiteX149" fmla="*/ 5360918 w 6318157"/>
                <a:gd name="connsiteY149" fmla="*/ 2654079 h 5303520"/>
                <a:gd name="connsiteX150" fmla="*/ 5346341 w 6318157"/>
                <a:gd name="connsiteY150" fmla="*/ 2575688 h 5303520"/>
                <a:gd name="connsiteX151" fmla="*/ 5304431 w 6318157"/>
                <a:gd name="connsiteY151" fmla="*/ 2575688 h 5303520"/>
                <a:gd name="connsiteX152" fmla="*/ 5273951 w 6318157"/>
                <a:gd name="connsiteY152" fmla="*/ 2518538 h 5303520"/>
                <a:gd name="connsiteX153" fmla="*/ 5203714 w 6318157"/>
                <a:gd name="connsiteY153" fmla="*/ 2560982 h 5303520"/>
                <a:gd name="connsiteX154" fmla="*/ 5070116 w 6318157"/>
                <a:gd name="connsiteY154" fmla="*/ 2501393 h 5303520"/>
                <a:gd name="connsiteX155" fmla="*/ 4991763 w 6318157"/>
                <a:gd name="connsiteY155" fmla="*/ 2533567 h 5303520"/>
                <a:gd name="connsiteX156" fmla="*/ 4904381 w 6318157"/>
                <a:gd name="connsiteY156" fmla="*/ 2524253 h 5303520"/>
                <a:gd name="connsiteX157" fmla="*/ 4875806 w 6318157"/>
                <a:gd name="connsiteY157" fmla="*/ 2455673 h 5303520"/>
                <a:gd name="connsiteX158" fmla="*/ 4803416 w 6318157"/>
                <a:gd name="connsiteY158" fmla="*/ 2444243 h 5303520"/>
                <a:gd name="connsiteX159" fmla="*/ 4822466 w 6318157"/>
                <a:gd name="connsiteY159" fmla="*/ 2369948 h 5303520"/>
                <a:gd name="connsiteX160" fmla="*/ 4731026 w 6318157"/>
                <a:gd name="connsiteY160" fmla="*/ 2301368 h 5303520"/>
                <a:gd name="connsiteX161" fmla="*/ 4699221 w 6318157"/>
                <a:gd name="connsiteY161" fmla="*/ 2324348 h 5303520"/>
                <a:gd name="connsiteX162" fmla="*/ 4637681 w 6318157"/>
                <a:gd name="connsiteY162" fmla="*/ 2288033 h 5303520"/>
                <a:gd name="connsiteX163" fmla="*/ 4660541 w 6318157"/>
                <a:gd name="connsiteY163" fmla="*/ 2213738 h 5303520"/>
                <a:gd name="connsiteX164" fmla="*/ 4433846 w 6318157"/>
                <a:gd name="connsiteY164" fmla="*/ 2230883 h 5303520"/>
                <a:gd name="connsiteX165" fmla="*/ 4373134 w 6318157"/>
                <a:gd name="connsiteY165" fmla="*/ 2212036 h 5303520"/>
                <a:gd name="connsiteX166" fmla="*/ 4323356 w 6318157"/>
                <a:gd name="connsiteY166" fmla="*/ 2248028 h 5303520"/>
                <a:gd name="connsiteX167" fmla="*/ 4273826 w 6318157"/>
                <a:gd name="connsiteY167" fmla="*/ 2168018 h 5303520"/>
                <a:gd name="connsiteX168" fmla="*/ 4201436 w 6318157"/>
                <a:gd name="connsiteY168" fmla="*/ 2152778 h 5303520"/>
                <a:gd name="connsiteX169" fmla="*/ 4178576 w 6318157"/>
                <a:gd name="connsiteY169" fmla="*/ 2070863 h 5303520"/>
                <a:gd name="connsiteX170" fmla="*/ 4087136 w 6318157"/>
                <a:gd name="connsiteY170" fmla="*/ 1998473 h 5303520"/>
                <a:gd name="connsiteX171" fmla="*/ 4016651 w 6318157"/>
                <a:gd name="connsiteY171" fmla="*/ 2011808 h 5303520"/>
                <a:gd name="connsiteX172" fmla="*/ 3909971 w 6318157"/>
                <a:gd name="connsiteY172" fmla="*/ 1973708 h 5303520"/>
                <a:gd name="connsiteX173" fmla="*/ 3843296 w 6318157"/>
                <a:gd name="connsiteY173" fmla="*/ 2013713 h 5303520"/>
                <a:gd name="connsiteX174" fmla="*/ 3788051 w 6318157"/>
                <a:gd name="connsiteY174" fmla="*/ 1994663 h 5303520"/>
                <a:gd name="connsiteX175" fmla="*/ 3742331 w 6318157"/>
                <a:gd name="connsiteY175" fmla="*/ 2006093 h 5303520"/>
                <a:gd name="connsiteX176" fmla="*/ 3671018 w 6318157"/>
                <a:gd name="connsiteY176" fmla="*/ 2001244 h 5303520"/>
                <a:gd name="connsiteX177" fmla="*/ 3660416 w 6318157"/>
                <a:gd name="connsiteY177" fmla="*/ 1937513 h 5303520"/>
                <a:gd name="connsiteX178" fmla="*/ 3643271 w 6318157"/>
                <a:gd name="connsiteY178" fmla="*/ 1865123 h 5303520"/>
                <a:gd name="connsiteX179" fmla="*/ 3690896 w 6318157"/>
                <a:gd name="connsiteY179" fmla="*/ 1832738 h 5303520"/>
                <a:gd name="connsiteX180" fmla="*/ 3702326 w 6318157"/>
                <a:gd name="connsiteY180" fmla="*/ 1771778 h 5303520"/>
                <a:gd name="connsiteX181" fmla="*/ 3679466 w 6318157"/>
                <a:gd name="connsiteY181" fmla="*/ 1748918 h 5303520"/>
                <a:gd name="connsiteX182" fmla="*/ 3595977 w 6318157"/>
                <a:gd name="connsiteY182" fmla="*/ 1607240 h 5303520"/>
                <a:gd name="connsiteX183" fmla="*/ 3508016 w 6318157"/>
                <a:gd name="connsiteY183" fmla="*/ 1623188 h 5303520"/>
                <a:gd name="connsiteX184" fmla="*/ 3485156 w 6318157"/>
                <a:gd name="connsiteY184" fmla="*/ 1579373 h 5303520"/>
                <a:gd name="connsiteX185" fmla="*/ 3434052 w 6318157"/>
                <a:gd name="connsiteY185" fmla="*/ 1578085 h 5303520"/>
                <a:gd name="connsiteX186" fmla="*/ 3502301 w 6318157"/>
                <a:gd name="connsiteY186" fmla="*/ 1495553 h 5303520"/>
                <a:gd name="connsiteX187" fmla="*/ 3549926 w 6318157"/>
                <a:gd name="connsiteY187" fmla="*/ 1512698 h 5303520"/>
                <a:gd name="connsiteX188" fmla="*/ 3681619 w 6318157"/>
                <a:gd name="connsiteY188" fmla="*/ 1309480 h 5303520"/>
                <a:gd name="connsiteX189" fmla="*/ 3708041 w 6318157"/>
                <a:gd name="connsiteY189" fmla="*/ 1276478 h 5303520"/>
                <a:gd name="connsiteX190" fmla="*/ 3600036 w 6318157"/>
                <a:gd name="connsiteY190" fmla="*/ 1190625 h 5303520"/>
                <a:gd name="connsiteX191" fmla="*/ 3148716 w 6318157"/>
                <a:gd name="connsiteY191" fmla="*/ 906448 h 5303520"/>
                <a:gd name="connsiteX192" fmla="*/ 2806810 w 6318157"/>
                <a:gd name="connsiteY192" fmla="*/ 834887 h 5303520"/>
                <a:gd name="connsiteX193" fmla="*/ 2600076 w 6318157"/>
                <a:gd name="connsiteY193" fmla="*/ 811033 h 5303520"/>
                <a:gd name="connsiteX194" fmla="*/ 2544417 w 6318157"/>
                <a:gd name="connsiteY194" fmla="*/ 580445 h 5303520"/>
                <a:gd name="connsiteX195" fmla="*/ 2464904 w 6318157"/>
                <a:gd name="connsiteY195" fmla="*/ 357808 h 5303520"/>
                <a:gd name="connsiteX196" fmla="*/ 2417196 w 6318157"/>
                <a:gd name="connsiteY196" fmla="*/ 230587 h 5303520"/>
                <a:gd name="connsiteX197" fmla="*/ 2496709 w 6318157"/>
                <a:gd name="connsiteY197" fmla="*/ 135172 h 5303520"/>
                <a:gd name="connsiteX0" fmla="*/ 2496709 w 6318157"/>
                <a:gd name="connsiteY0" fmla="*/ 135172 h 5303520"/>
                <a:gd name="connsiteX1" fmla="*/ 2393343 w 6318157"/>
                <a:gd name="connsiteY1" fmla="*/ 71561 h 5303520"/>
                <a:gd name="connsiteX2" fmla="*/ 2210463 w 6318157"/>
                <a:gd name="connsiteY2" fmla="*/ 79513 h 5303520"/>
                <a:gd name="connsiteX3" fmla="*/ 2059388 w 6318157"/>
                <a:gd name="connsiteY3" fmla="*/ 0 h 5303520"/>
                <a:gd name="connsiteX4" fmla="*/ 1908313 w 6318157"/>
                <a:gd name="connsiteY4" fmla="*/ 103367 h 5303520"/>
                <a:gd name="connsiteX5" fmla="*/ 1884459 w 6318157"/>
                <a:gd name="connsiteY5" fmla="*/ 310101 h 5303520"/>
                <a:gd name="connsiteX6" fmla="*/ 1773141 w 6318157"/>
                <a:gd name="connsiteY6" fmla="*/ 294198 h 5303520"/>
                <a:gd name="connsiteX7" fmla="*/ 1606163 w 6318157"/>
                <a:gd name="connsiteY7" fmla="*/ 318052 h 5303520"/>
                <a:gd name="connsiteX8" fmla="*/ 1391478 w 6318157"/>
                <a:gd name="connsiteY8" fmla="*/ 190831 h 5303520"/>
                <a:gd name="connsiteX9" fmla="*/ 1256306 w 6318157"/>
                <a:gd name="connsiteY9" fmla="*/ 190831 h 5303520"/>
                <a:gd name="connsiteX10" fmla="*/ 1208598 w 6318157"/>
                <a:gd name="connsiteY10" fmla="*/ 381662 h 5303520"/>
                <a:gd name="connsiteX11" fmla="*/ 1041621 w 6318157"/>
                <a:gd name="connsiteY11" fmla="*/ 548640 h 5303520"/>
                <a:gd name="connsiteX12" fmla="*/ 930303 w 6318157"/>
                <a:gd name="connsiteY12" fmla="*/ 628153 h 5303520"/>
                <a:gd name="connsiteX13" fmla="*/ 842838 w 6318157"/>
                <a:gd name="connsiteY13" fmla="*/ 572494 h 5303520"/>
                <a:gd name="connsiteX14" fmla="*/ 747423 w 6318157"/>
                <a:gd name="connsiteY14" fmla="*/ 755374 h 5303520"/>
                <a:gd name="connsiteX15" fmla="*/ 222636 w 6318157"/>
                <a:gd name="connsiteY15" fmla="*/ 930302 h 5303520"/>
                <a:gd name="connsiteX16" fmla="*/ 254442 w 6318157"/>
                <a:gd name="connsiteY16" fmla="*/ 1073426 h 5303520"/>
                <a:gd name="connsiteX17" fmla="*/ 302149 w 6318157"/>
                <a:gd name="connsiteY17" fmla="*/ 1256306 h 5303520"/>
                <a:gd name="connsiteX18" fmla="*/ 341906 w 6318157"/>
                <a:gd name="connsiteY18" fmla="*/ 1288111 h 5303520"/>
                <a:gd name="connsiteX19" fmla="*/ 508883 w 6318157"/>
                <a:gd name="connsiteY19" fmla="*/ 1319916 h 5303520"/>
                <a:gd name="connsiteX20" fmla="*/ 532737 w 6318157"/>
                <a:gd name="connsiteY20" fmla="*/ 1542553 h 5303520"/>
                <a:gd name="connsiteX21" fmla="*/ 930303 w 6318157"/>
                <a:gd name="connsiteY21" fmla="*/ 1717481 h 5303520"/>
                <a:gd name="connsiteX22" fmla="*/ 818984 w 6318157"/>
                <a:gd name="connsiteY22" fmla="*/ 1844702 h 5303520"/>
                <a:gd name="connsiteX23" fmla="*/ 644056 w 6318157"/>
                <a:gd name="connsiteY23" fmla="*/ 1828800 h 5303520"/>
                <a:gd name="connsiteX24" fmla="*/ 636104 w 6318157"/>
                <a:gd name="connsiteY24" fmla="*/ 2075290 h 5303520"/>
                <a:gd name="connsiteX25" fmla="*/ 755374 w 6318157"/>
                <a:gd name="connsiteY25" fmla="*/ 2178657 h 5303520"/>
                <a:gd name="connsiteX26" fmla="*/ 818984 w 6318157"/>
                <a:gd name="connsiteY26" fmla="*/ 2289975 h 5303520"/>
                <a:gd name="connsiteX27" fmla="*/ 818984 w 6318157"/>
                <a:gd name="connsiteY27" fmla="*/ 2329732 h 5303520"/>
                <a:gd name="connsiteX28" fmla="*/ 580445 w 6318157"/>
                <a:gd name="connsiteY28" fmla="*/ 2361537 h 5303520"/>
                <a:gd name="connsiteX29" fmla="*/ 485029 w 6318157"/>
                <a:gd name="connsiteY29" fmla="*/ 2393342 h 5303520"/>
                <a:gd name="connsiteX30" fmla="*/ 437322 w 6318157"/>
                <a:gd name="connsiteY30" fmla="*/ 2544417 h 5303520"/>
                <a:gd name="connsiteX31" fmla="*/ 238539 w 6318157"/>
                <a:gd name="connsiteY31" fmla="*/ 2615979 h 5303520"/>
                <a:gd name="connsiteX32" fmla="*/ 294198 w 6318157"/>
                <a:gd name="connsiteY32" fmla="*/ 2687541 h 5303520"/>
                <a:gd name="connsiteX33" fmla="*/ 405516 w 6318157"/>
                <a:gd name="connsiteY33" fmla="*/ 2727297 h 5303520"/>
                <a:gd name="connsiteX34" fmla="*/ 349857 w 6318157"/>
                <a:gd name="connsiteY34" fmla="*/ 2854518 h 5303520"/>
                <a:gd name="connsiteX35" fmla="*/ 206734 w 6318157"/>
                <a:gd name="connsiteY35" fmla="*/ 3021495 h 5303520"/>
                <a:gd name="connsiteX36" fmla="*/ 166977 w 6318157"/>
                <a:gd name="connsiteY36" fmla="*/ 3260034 h 5303520"/>
                <a:gd name="connsiteX37" fmla="*/ 103367 w 6318157"/>
                <a:gd name="connsiteY37" fmla="*/ 3450866 h 5303520"/>
                <a:gd name="connsiteX38" fmla="*/ 0 w 6318157"/>
                <a:gd name="connsiteY38" fmla="*/ 3570135 h 5303520"/>
                <a:gd name="connsiteX39" fmla="*/ 0 w 6318157"/>
                <a:gd name="connsiteY39" fmla="*/ 3649648 h 5303520"/>
                <a:gd name="connsiteX40" fmla="*/ 15903 w 6318157"/>
                <a:gd name="connsiteY40" fmla="*/ 3729161 h 5303520"/>
                <a:gd name="connsiteX41" fmla="*/ 127221 w 6318157"/>
                <a:gd name="connsiteY41" fmla="*/ 3745064 h 5303520"/>
                <a:gd name="connsiteX42" fmla="*/ 190831 w 6318157"/>
                <a:gd name="connsiteY42" fmla="*/ 3641697 h 5303520"/>
                <a:gd name="connsiteX43" fmla="*/ 326003 w 6318157"/>
                <a:gd name="connsiteY43" fmla="*/ 3586038 h 5303520"/>
                <a:gd name="connsiteX44" fmla="*/ 326003 w 6318157"/>
                <a:gd name="connsiteY44" fmla="*/ 3586038 h 5303520"/>
                <a:gd name="connsiteX45" fmla="*/ 445273 w 6318157"/>
                <a:gd name="connsiteY45" fmla="*/ 3705307 h 5303520"/>
                <a:gd name="connsiteX46" fmla="*/ 413468 w 6318157"/>
                <a:gd name="connsiteY46" fmla="*/ 3760967 h 5303520"/>
                <a:gd name="connsiteX47" fmla="*/ 357809 w 6318157"/>
                <a:gd name="connsiteY47" fmla="*/ 4174434 h 5303520"/>
                <a:gd name="connsiteX48" fmla="*/ 556591 w 6318157"/>
                <a:gd name="connsiteY48" fmla="*/ 3991554 h 5303520"/>
                <a:gd name="connsiteX49" fmla="*/ 620202 w 6318157"/>
                <a:gd name="connsiteY49" fmla="*/ 4023360 h 5303520"/>
                <a:gd name="connsiteX50" fmla="*/ 723569 w 6318157"/>
                <a:gd name="connsiteY50" fmla="*/ 4039262 h 5303520"/>
                <a:gd name="connsiteX51" fmla="*/ 795130 w 6318157"/>
                <a:gd name="connsiteY51" fmla="*/ 4150581 h 5303520"/>
                <a:gd name="connsiteX52" fmla="*/ 1025718 w 6318157"/>
                <a:gd name="connsiteY52" fmla="*/ 4253947 h 5303520"/>
                <a:gd name="connsiteX53" fmla="*/ 1176793 w 6318157"/>
                <a:gd name="connsiteY53" fmla="*/ 4500438 h 5303520"/>
                <a:gd name="connsiteX54" fmla="*/ 1144988 w 6318157"/>
                <a:gd name="connsiteY54" fmla="*/ 4595854 h 5303520"/>
                <a:gd name="connsiteX55" fmla="*/ 1614115 w 6318157"/>
                <a:gd name="connsiteY55" fmla="*/ 4842344 h 5303520"/>
                <a:gd name="connsiteX56" fmla="*/ 1614115 w 6318157"/>
                <a:gd name="connsiteY56" fmla="*/ 4993419 h 5303520"/>
                <a:gd name="connsiteX57" fmla="*/ 1614115 w 6318157"/>
                <a:gd name="connsiteY57" fmla="*/ 5128591 h 5303520"/>
                <a:gd name="connsiteX58" fmla="*/ 1653871 w 6318157"/>
                <a:gd name="connsiteY58" fmla="*/ 5255812 h 5303520"/>
                <a:gd name="connsiteX59" fmla="*/ 1844703 w 6318157"/>
                <a:gd name="connsiteY59" fmla="*/ 5303520 h 5303520"/>
                <a:gd name="connsiteX60" fmla="*/ 1844703 w 6318157"/>
                <a:gd name="connsiteY60" fmla="*/ 5303520 h 5303520"/>
                <a:gd name="connsiteX61" fmla="*/ 1971923 w 6318157"/>
                <a:gd name="connsiteY61" fmla="*/ 5247861 h 5303520"/>
                <a:gd name="connsiteX62" fmla="*/ 2115047 w 6318157"/>
                <a:gd name="connsiteY62" fmla="*/ 5239909 h 5303520"/>
                <a:gd name="connsiteX63" fmla="*/ 2170706 w 6318157"/>
                <a:gd name="connsiteY63" fmla="*/ 5144494 h 5303520"/>
                <a:gd name="connsiteX64" fmla="*/ 2083242 w 6318157"/>
                <a:gd name="connsiteY64" fmla="*/ 5080883 h 5303520"/>
                <a:gd name="connsiteX65" fmla="*/ 2011680 w 6318157"/>
                <a:gd name="connsiteY65" fmla="*/ 5033175 h 5303520"/>
                <a:gd name="connsiteX66" fmla="*/ 1932167 w 6318157"/>
                <a:gd name="connsiteY66" fmla="*/ 4937760 h 5303520"/>
                <a:gd name="connsiteX67" fmla="*/ 1884459 w 6318157"/>
                <a:gd name="connsiteY67" fmla="*/ 4834393 h 5303520"/>
                <a:gd name="connsiteX68" fmla="*/ 1940118 w 6318157"/>
                <a:gd name="connsiteY68" fmla="*/ 4770782 h 5303520"/>
                <a:gd name="connsiteX69" fmla="*/ 2226365 w 6318157"/>
                <a:gd name="connsiteY69" fmla="*/ 4683318 h 5303520"/>
                <a:gd name="connsiteX70" fmla="*/ 2313829 w 6318157"/>
                <a:gd name="connsiteY70" fmla="*/ 4707172 h 5303520"/>
                <a:gd name="connsiteX71" fmla="*/ 2449002 w 6318157"/>
                <a:gd name="connsiteY71" fmla="*/ 4731026 h 5303520"/>
                <a:gd name="connsiteX72" fmla="*/ 2504661 w 6318157"/>
                <a:gd name="connsiteY72" fmla="*/ 4826441 h 5303520"/>
                <a:gd name="connsiteX73" fmla="*/ 2584174 w 6318157"/>
                <a:gd name="connsiteY73" fmla="*/ 4818490 h 5303520"/>
                <a:gd name="connsiteX74" fmla="*/ 2798859 w 6318157"/>
                <a:gd name="connsiteY74" fmla="*/ 4818490 h 5303520"/>
                <a:gd name="connsiteX75" fmla="*/ 2934031 w 6318157"/>
                <a:gd name="connsiteY75" fmla="*/ 4945711 h 5303520"/>
                <a:gd name="connsiteX76" fmla="*/ 2910177 w 6318157"/>
                <a:gd name="connsiteY76" fmla="*/ 5136542 h 5303520"/>
                <a:gd name="connsiteX77" fmla="*/ 2981739 w 6318157"/>
                <a:gd name="connsiteY77" fmla="*/ 5080883 h 5303520"/>
                <a:gd name="connsiteX78" fmla="*/ 3101009 w 6318157"/>
                <a:gd name="connsiteY78" fmla="*/ 5144494 h 5303520"/>
                <a:gd name="connsiteX79" fmla="*/ 3164619 w 6318157"/>
                <a:gd name="connsiteY79" fmla="*/ 4842344 h 5303520"/>
                <a:gd name="connsiteX80" fmla="*/ 3116911 w 6318157"/>
                <a:gd name="connsiteY80" fmla="*/ 4476584 h 5303520"/>
                <a:gd name="connsiteX81" fmla="*/ 3156668 w 6318157"/>
                <a:gd name="connsiteY81" fmla="*/ 4365266 h 5303520"/>
                <a:gd name="connsiteX82" fmla="*/ 3323645 w 6318157"/>
                <a:gd name="connsiteY82" fmla="*/ 4301655 h 5303520"/>
                <a:gd name="connsiteX83" fmla="*/ 3482671 w 6318157"/>
                <a:gd name="connsiteY83" fmla="*/ 4253947 h 5303520"/>
                <a:gd name="connsiteX84" fmla="*/ 3570136 w 6318157"/>
                <a:gd name="connsiteY84" fmla="*/ 4333461 h 5303520"/>
                <a:gd name="connsiteX85" fmla="*/ 3530379 w 6318157"/>
                <a:gd name="connsiteY85" fmla="*/ 4444779 h 5303520"/>
                <a:gd name="connsiteX86" fmla="*/ 3546282 w 6318157"/>
                <a:gd name="connsiteY86" fmla="*/ 4548146 h 5303520"/>
                <a:gd name="connsiteX87" fmla="*/ 3609892 w 6318157"/>
                <a:gd name="connsiteY87" fmla="*/ 4603805 h 5303520"/>
                <a:gd name="connsiteX88" fmla="*/ 3673503 w 6318157"/>
                <a:gd name="connsiteY88" fmla="*/ 4611756 h 5303520"/>
                <a:gd name="connsiteX89" fmla="*/ 3745064 w 6318157"/>
                <a:gd name="connsiteY89" fmla="*/ 4746928 h 5303520"/>
                <a:gd name="connsiteX90" fmla="*/ 4071068 w 6318157"/>
                <a:gd name="connsiteY90" fmla="*/ 4691269 h 5303520"/>
                <a:gd name="connsiteX91" fmla="*/ 4397071 w 6318157"/>
                <a:gd name="connsiteY91" fmla="*/ 4659464 h 5303520"/>
                <a:gd name="connsiteX92" fmla="*/ 4436828 w 6318157"/>
                <a:gd name="connsiteY92" fmla="*/ 4762831 h 5303520"/>
                <a:gd name="connsiteX93" fmla="*/ 4500438 w 6318157"/>
                <a:gd name="connsiteY93" fmla="*/ 4731026 h 5303520"/>
                <a:gd name="connsiteX94" fmla="*/ 4595854 w 6318157"/>
                <a:gd name="connsiteY94" fmla="*/ 4659464 h 5303520"/>
                <a:gd name="connsiteX95" fmla="*/ 4659464 w 6318157"/>
                <a:gd name="connsiteY95" fmla="*/ 4500438 h 5303520"/>
                <a:gd name="connsiteX96" fmla="*/ 4683318 w 6318157"/>
                <a:gd name="connsiteY96" fmla="*/ 4277801 h 5303520"/>
                <a:gd name="connsiteX97" fmla="*/ 4516341 w 6318157"/>
                <a:gd name="connsiteY97" fmla="*/ 4222142 h 5303520"/>
                <a:gd name="connsiteX98" fmla="*/ 4548146 w 6318157"/>
                <a:gd name="connsiteY98" fmla="*/ 4047214 h 5303520"/>
                <a:gd name="connsiteX99" fmla="*/ 4619708 w 6318157"/>
                <a:gd name="connsiteY99" fmla="*/ 3991554 h 5303520"/>
                <a:gd name="connsiteX100" fmla="*/ 4738977 w 6318157"/>
                <a:gd name="connsiteY100" fmla="*/ 3856382 h 5303520"/>
                <a:gd name="connsiteX101" fmla="*/ 4826442 w 6318157"/>
                <a:gd name="connsiteY101" fmla="*/ 3737113 h 5303520"/>
                <a:gd name="connsiteX102" fmla="*/ 4929809 w 6318157"/>
                <a:gd name="connsiteY102" fmla="*/ 3824577 h 5303520"/>
                <a:gd name="connsiteX103" fmla="*/ 4921857 w 6318157"/>
                <a:gd name="connsiteY103" fmla="*/ 3991554 h 5303520"/>
                <a:gd name="connsiteX104" fmla="*/ 4977516 w 6318157"/>
                <a:gd name="connsiteY104" fmla="*/ 4015408 h 5303520"/>
                <a:gd name="connsiteX105" fmla="*/ 5025224 w 6318157"/>
                <a:gd name="connsiteY105" fmla="*/ 3919993 h 5303520"/>
                <a:gd name="connsiteX106" fmla="*/ 5072932 w 6318157"/>
                <a:gd name="connsiteY106" fmla="*/ 3919993 h 5303520"/>
                <a:gd name="connsiteX107" fmla="*/ 5144494 w 6318157"/>
                <a:gd name="connsiteY107" fmla="*/ 3816626 h 5303520"/>
                <a:gd name="connsiteX108" fmla="*/ 5160396 w 6318157"/>
                <a:gd name="connsiteY108" fmla="*/ 3745064 h 5303520"/>
                <a:gd name="connsiteX109" fmla="*/ 5390984 w 6318157"/>
                <a:gd name="connsiteY109" fmla="*/ 3697356 h 5303520"/>
                <a:gd name="connsiteX110" fmla="*/ 5486400 w 6318157"/>
                <a:gd name="connsiteY110" fmla="*/ 3593989 h 5303520"/>
                <a:gd name="connsiteX111" fmla="*/ 5390984 w 6318157"/>
                <a:gd name="connsiteY111" fmla="*/ 3530379 h 5303520"/>
                <a:gd name="connsiteX112" fmla="*/ 5343276 w 6318157"/>
                <a:gd name="connsiteY112" fmla="*/ 3291840 h 5303520"/>
                <a:gd name="connsiteX113" fmla="*/ 5478449 w 6318157"/>
                <a:gd name="connsiteY113" fmla="*/ 3021495 h 5303520"/>
                <a:gd name="connsiteX114" fmla="*/ 5820355 w 6318157"/>
                <a:gd name="connsiteY114" fmla="*/ 2949934 h 5303520"/>
                <a:gd name="connsiteX115" fmla="*/ 6020959 w 6318157"/>
                <a:gd name="connsiteY115" fmla="*/ 2817743 h 5303520"/>
                <a:gd name="connsiteX116" fmla="*/ 6058811 w 6318157"/>
                <a:gd name="connsiteY116" fmla="*/ 2840189 h 5303520"/>
                <a:gd name="connsiteX117" fmla="*/ 6114056 w 6318157"/>
                <a:gd name="connsiteY117" fmla="*/ 2819234 h 5303520"/>
                <a:gd name="connsiteX118" fmla="*/ 6152156 w 6318157"/>
                <a:gd name="connsiteY118" fmla="*/ 2849714 h 5303520"/>
                <a:gd name="connsiteX119" fmla="*/ 6260741 w 6318157"/>
                <a:gd name="connsiteY119" fmla="*/ 2828759 h 5303520"/>
                <a:gd name="connsiteX120" fmla="*/ 6292298 w 6318157"/>
                <a:gd name="connsiteY120" fmla="*/ 2839444 h 5303520"/>
                <a:gd name="connsiteX121" fmla="*/ 6304556 w 6318157"/>
                <a:gd name="connsiteY121" fmla="*/ 2798279 h 5303520"/>
                <a:gd name="connsiteX122" fmla="*/ 6306461 w 6318157"/>
                <a:gd name="connsiteY122" fmla="*/ 2769704 h 5303520"/>
                <a:gd name="connsiteX123" fmla="*/ 6317891 w 6318157"/>
                <a:gd name="connsiteY123" fmla="*/ 2758274 h 5303520"/>
                <a:gd name="connsiteX124" fmla="*/ 6268361 w 6318157"/>
                <a:gd name="connsiteY124" fmla="*/ 2735414 h 5303520"/>
                <a:gd name="connsiteX125" fmla="*/ 6220736 w 6318157"/>
                <a:gd name="connsiteY125" fmla="*/ 2503749 h 5303520"/>
                <a:gd name="connsiteX126" fmla="*/ 6169301 w 6318157"/>
                <a:gd name="connsiteY126" fmla="*/ 2529968 h 5303520"/>
                <a:gd name="connsiteX127" fmla="*/ 6119771 w 6318157"/>
                <a:gd name="connsiteY127" fmla="*/ 2493479 h 5303520"/>
                <a:gd name="connsiteX128" fmla="*/ 6051191 w 6318157"/>
                <a:gd name="connsiteY128" fmla="*/ 2478533 h 5303520"/>
                <a:gd name="connsiteX129" fmla="*/ 6053096 w 6318157"/>
                <a:gd name="connsiteY129" fmla="*/ 2394713 h 5303520"/>
                <a:gd name="connsiteX130" fmla="*/ 6027337 w 6318157"/>
                <a:gd name="connsiteY130" fmla="*/ 2429537 h 5303520"/>
                <a:gd name="connsiteX131" fmla="*/ 5994041 w 6318157"/>
                <a:gd name="connsiteY131" fmla="*/ 2371853 h 5303520"/>
                <a:gd name="connsiteX132" fmla="*/ 5976896 w 6318157"/>
                <a:gd name="connsiteY132" fmla="*/ 2232788 h 5303520"/>
                <a:gd name="connsiteX133" fmla="*/ 5915936 w 6318157"/>
                <a:gd name="connsiteY133" fmla="*/ 2234693 h 5303520"/>
                <a:gd name="connsiteX134" fmla="*/ 5892910 w 6318157"/>
                <a:gd name="connsiteY134" fmla="*/ 2169877 h 5303520"/>
                <a:gd name="connsiteX135" fmla="*/ 5813066 w 6318157"/>
                <a:gd name="connsiteY135" fmla="*/ 2200403 h 5303520"/>
                <a:gd name="connsiteX136" fmla="*/ 5752106 w 6318157"/>
                <a:gd name="connsiteY136" fmla="*/ 2166113 h 5303520"/>
                <a:gd name="connsiteX137" fmla="*/ 5719721 w 6318157"/>
                <a:gd name="connsiteY137" fmla="*/ 2187068 h 5303520"/>
                <a:gd name="connsiteX138" fmla="*/ 5653046 w 6318157"/>
                <a:gd name="connsiteY138" fmla="*/ 2169923 h 5303520"/>
                <a:gd name="connsiteX139" fmla="*/ 5677231 w 6318157"/>
                <a:gd name="connsiteY139" fmla="*/ 2146852 h 5303520"/>
                <a:gd name="connsiteX140" fmla="*/ 5628281 w 6318157"/>
                <a:gd name="connsiteY140" fmla="*/ 2105153 h 5303520"/>
                <a:gd name="connsiteX141" fmla="*/ 5488388 w 6318157"/>
                <a:gd name="connsiteY141" fmla="*/ 2108421 h 5303520"/>
                <a:gd name="connsiteX142" fmla="*/ 5453021 w 6318157"/>
                <a:gd name="connsiteY142" fmla="*/ 2187068 h 5303520"/>
                <a:gd name="connsiteX143" fmla="*/ 5472071 w 6318157"/>
                <a:gd name="connsiteY143" fmla="*/ 2234693 h 5303520"/>
                <a:gd name="connsiteX144" fmla="*/ 5422541 w 6318157"/>
                <a:gd name="connsiteY144" fmla="*/ 2248028 h 5303520"/>
                <a:gd name="connsiteX145" fmla="*/ 5451116 w 6318157"/>
                <a:gd name="connsiteY145" fmla="*/ 2293748 h 5303520"/>
                <a:gd name="connsiteX146" fmla="*/ 5516631 w 6318157"/>
                <a:gd name="connsiteY146" fmla="*/ 2288402 h 5303520"/>
                <a:gd name="connsiteX147" fmla="*/ 5523506 w 6318157"/>
                <a:gd name="connsiteY147" fmla="*/ 2339468 h 5303520"/>
                <a:gd name="connsiteX148" fmla="*/ 5399681 w 6318157"/>
                <a:gd name="connsiteY148" fmla="*/ 2505203 h 5303520"/>
                <a:gd name="connsiteX149" fmla="*/ 5360918 w 6318157"/>
                <a:gd name="connsiteY149" fmla="*/ 2654079 h 5303520"/>
                <a:gd name="connsiteX150" fmla="*/ 5346341 w 6318157"/>
                <a:gd name="connsiteY150" fmla="*/ 2575688 h 5303520"/>
                <a:gd name="connsiteX151" fmla="*/ 5304431 w 6318157"/>
                <a:gd name="connsiteY151" fmla="*/ 2575688 h 5303520"/>
                <a:gd name="connsiteX152" fmla="*/ 5273951 w 6318157"/>
                <a:gd name="connsiteY152" fmla="*/ 2518538 h 5303520"/>
                <a:gd name="connsiteX153" fmla="*/ 5203714 w 6318157"/>
                <a:gd name="connsiteY153" fmla="*/ 2560982 h 5303520"/>
                <a:gd name="connsiteX154" fmla="*/ 5070116 w 6318157"/>
                <a:gd name="connsiteY154" fmla="*/ 2501393 h 5303520"/>
                <a:gd name="connsiteX155" fmla="*/ 4991763 w 6318157"/>
                <a:gd name="connsiteY155" fmla="*/ 2533567 h 5303520"/>
                <a:gd name="connsiteX156" fmla="*/ 4904381 w 6318157"/>
                <a:gd name="connsiteY156" fmla="*/ 2524253 h 5303520"/>
                <a:gd name="connsiteX157" fmla="*/ 4875806 w 6318157"/>
                <a:gd name="connsiteY157" fmla="*/ 2455673 h 5303520"/>
                <a:gd name="connsiteX158" fmla="*/ 4803416 w 6318157"/>
                <a:gd name="connsiteY158" fmla="*/ 2444243 h 5303520"/>
                <a:gd name="connsiteX159" fmla="*/ 4822466 w 6318157"/>
                <a:gd name="connsiteY159" fmla="*/ 2369948 h 5303520"/>
                <a:gd name="connsiteX160" fmla="*/ 4731026 w 6318157"/>
                <a:gd name="connsiteY160" fmla="*/ 2301368 h 5303520"/>
                <a:gd name="connsiteX161" fmla="*/ 4699221 w 6318157"/>
                <a:gd name="connsiteY161" fmla="*/ 2324348 h 5303520"/>
                <a:gd name="connsiteX162" fmla="*/ 4637681 w 6318157"/>
                <a:gd name="connsiteY162" fmla="*/ 2288033 h 5303520"/>
                <a:gd name="connsiteX163" fmla="*/ 4660541 w 6318157"/>
                <a:gd name="connsiteY163" fmla="*/ 2213738 h 5303520"/>
                <a:gd name="connsiteX164" fmla="*/ 4433846 w 6318157"/>
                <a:gd name="connsiteY164" fmla="*/ 2230883 h 5303520"/>
                <a:gd name="connsiteX165" fmla="*/ 4373134 w 6318157"/>
                <a:gd name="connsiteY165" fmla="*/ 2212036 h 5303520"/>
                <a:gd name="connsiteX166" fmla="*/ 4323356 w 6318157"/>
                <a:gd name="connsiteY166" fmla="*/ 2248028 h 5303520"/>
                <a:gd name="connsiteX167" fmla="*/ 4273826 w 6318157"/>
                <a:gd name="connsiteY167" fmla="*/ 2168018 h 5303520"/>
                <a:gd name="connsiteX168" fmla="*/ 4201436 w 6318157"/>
                <a:gd name="connsiteY168" fmla="*/ 2152778 h 5303520"/>
                <a:gd name="connsiteX169" fmla="*/ 4178576 w 6318157"/>
                <a:gd name="connsiteY169" fmla="*/ 2070863 h 5303520"/>
                <a:gd name="connsiteX170" fmla="*/ 4087136 w 6318157"/>
                <a:gd name="connsiteY170" fmla="*/ 1998473 h 5303520"/>
                <a:gd name="connsiteX171" fmla="*/ 4016651 w 6318157"/>
                <a:gd name="connsiteY171" fmla="*/ 2011808 h 5303520"/>
                <a:gd name="connsiteX172" fmla="*/ 3909971 w 6318157"/>
                <a:gd name="connsiteY172" fmla="*/ 1973708 h 5303520"/>
                <a:gd name="connsiteX173" fmla="*/ 3843296 w 6318157"/>
                <a:gd name="connsiteY173" fmla="*/ 2013713 h 5303520"/>
                <a:gd name="connsiteX174" fmla="*/ 3788051 w 6318157"/>
                <a:gd name="connsiteY174" fmla="*/ 1994663 h 5303520"/>
                <a:gd name="connsiteX175" fmla="*/ 3742331 w 6318157"/>
                <a:gd name="connsiteY175" fmla="*/ 2006093 h 5303520"/>
                <a:gd name="connsiteX176" fmla="*/ 3671018 w 6318157"/>
                <a:gd name="connsiteY176" fmla="*/ 2001244 h 5303520"/>
                <a:gd name="connsiteX177" fmla="*/ 3660416 w 6318157"/>
                <a:gd name="connsiteY177" fmla="*/ 1937513 h 5303520"/>
                <a:gd name="connsiteX178" fmla="*/ 3643271 w 6318157"/>
                <a:gd name="connsiteY178" fmla="*/ 1865123 h 5303520"/>
                <a:gd name="connsiteX179" fmla="*/ 3690896 w 6318157"/>
                <a:gd name="connsiteY179" fmla="*/ 1832738 h 5303520"/>
                <a:gd name="connsiteX180" fmla="*/ 3702326 w 6318157"/>
                <a:gd name="connsiteY180" fmla="*/ 1771778 h 5303520"/>
                <a:gd name="connsiteX181" fmla="*/ 3679466 w 6318157"/>
                <a:gd name="connsiteY181" fmla="*/ 1748918 h 5303520"/>
                <a:gd name="connsiteX182" fmla="*/ 3595977 w 6318157"/>
                <a:gd name="connsiteY182" fmla="*/ 1607240 h 5303520"/>
                <a:gd name="connsiteX183" fmla="*/ 3508016 w 6318157"/>
                <a:gd name="connsiteY183" fmla="*/ 1623188 h 5303520"/>
                <a:gd name="connsiteX184" fmla="*/ 3485156 w 6318157"/>
                <a:gd name="connsiteY184" fmla="*/ 1579373 h 5303520"/>
                <a:gd name="connsiteX185" fmla="*/ 3434052 w 6318157"/>
                <a:gd name="connsiteY185" fmla="*/ 1578085 h 5303520"/>
                <a:gd name="connsiteX186" fmla="*/ 3502301 w 6318157"/>
                <a:gd name="connsiteY186" fmla="*/ 1495553 h 5303520"/>
                <a:gd name="connsiteX187" fmla="*/ 3549926 w 6318157"/>
                <a:gd name="connsiteY187" fmla="*/ 1512698 h 5303520"/>
                <a:gd name="connsiteX188" fmla="*/ 3681619 w 6318157"/>
                <a:gd name="connsiteY188" fmla="*/ 1309480 h 5303520"/>
                <a:gd name="connsiteX189" fmla="*/ 3708041 w 6318157"/>
                <a:gd name="connsiteY189" fmla="*/ 1276478 h 5303520"/>
                <a:gd name="connsiteX190" fmla="*/ 3600036 w 6318157"/>
                <a:gd name="connsiteY190" fmla="*/ 1190625 h 5303520"/>
                <a:gd name="connsiteX191" fmla="*/ 3515636 w 6318157"/>
                <a:gd name="connsiteY191" fmla="*/ 973583 h 5303520"/>
                <a:gd name="connsiteX192" fmla="*/ 3148716 w 6318157"/>
                <a:gd name="connsiteY192" fmla="*/ 906448 h 5303520"/>
                <a:gd name="connsiteX193" fmla="*/ 2806810 w 6318157"/>
                <a:gd name="connsiteY193" fmla="*/ 834887 h 5303520"/>
                <a:gd name="connsiteX194" fmla="*/ 2600076 w 6318157"/>
                <a:gd name="connsiteY194" fmla="*/ 811033 h 5303520"/>
                <a:gd name="connsiteX195" fmla="*/ 2544417 w 6318157"/>
                <a:gd name="connsiteY195" fmla="*/ 580445 h 5303520"/>
                <a:gd name="connsiteX196" fmla="*/ 2464904 w 6318157"/>
                <a:gd name="connsiteY196" fmla="*/ 357808 h 5303520"/>
                <a:gd name="connsiteX197" fmla="*/ 2417196 w 6318157"/>
                <a:gd name="connsiteY197" fmla="*/ 230587 h 5303520"/>
                <a:gd name="connsiteX198" fmla="*/ 2496709 w 6318157"/>
                <a:gd name="connsiteY198" fmla="*/ 135172 h 5303520"/>
                <a:gd name="connsiteX0" fmla="*/ 2496709 w 6318157"/>
                <a:gd name="connsiteY0" fmla="*/ 135172 h 5303520"/>
                <a:gd name="connsiteX1" fmla="*/ 2393343 w 6318157"/>
                <a:gd name="connsiteY1" fmla="*/ 71561 h 5303520"/>
                <a:gd name="connsiteX2" fmla="*/ 2210463 w 6318157"/>
                <a:gd name="connsiteY2" fmla="*/ 79513 h 5303520"/>
                <a:gd name="connsiteX3" fmla="*/ 2059388 w 6318157"/>
                <a:gd name="connsiteY3" fmla="*/ 0 h 5303520"/>
                <a:gd name="connsiteX4" fmla="*/ 1908313 w 6318157"/>
                <a:gd name="connsiteY4" fmla="*/ 103367 h 5303520"/>
                <a:gd name="connsiteX5" fmla="*/ 1884459 w 6318157"/>
                <a:gd name="connsiteY5" fmla="*/ 310101 h 5303520"/>
                <a:gd name="connsiteX6" fmla="*/ 1773141 w 6318157"/>
                <a:gd name="connsiteY6" fmla="*/ 294198 h 5303520"/>
                <a:gd name="connsiteX7" fmla="*/ 1606163 w 6318157"/>
                <a:gd name="connsiteY7" fmla="*/ 318052 h 5303520"/>
                <a:gd name="connsiteX8" fmla="*/ 1391478 w 6318157"/>
                <a:gd name="connsiteY8" fmla="*/ 190831 h 5303520"/>
                <a:gd name="connsiteX9" fmla="*/ 1256306 w 6318157"/>
                <a:gd name="connsiteY9" fmla="*/ 190831 h 5303520"/>
                <a:gd name="connsiteX10" fmla="*/ 1208598 w 6318157"/>
                <a:gd name="connsiteY10" fmla="*/ 381662 h 5303520"/>
                <a:gd name="connsiteX11" fmla="*/ 1041621 w 6318157"/>
                <a:gd name="connsiteY11" fmla="*/ 548640 h 5303520"/>
                <a:gd name="connsiteX12" fmla="*/ 930303 w 6318157"/>
                <a:gd name="connsiteY12" fmla="*/ 628153 h 5303520"/>
                <a:gd name="connsiteX13" fmla="*/ 842838 w 6318157"/>
                <a:gd name="connsiteY13" fmla="*/ 572494 h 5303520"/>
                <a:gd name="connsiteX14" fmla="*/ 747423 w 6318157"/>
                <a:gd name="connsiteY14" fmla="*/ 755374 h 5303520"/>
                <a:gd name="connsiteX15" fmla="*/ 222636 w 6318157"/>
                <a:gd name="connsiteY15" fmla="*/ 930302 h 5303520"/>
                <a:gd name="connsiteX16" fmla="*/ 254442 w 6318157"/>
                <a:gd name="connsiteY16" fmla="*/ 1073426 h 5303520"/>
                <a:gd name="connsiteX17" fmla="*/ 302149 w 6318157"/>
                <a:gd name="connsiteY17" fmla="*/ 1256306 h 5303520"/>
                <a:gd name="connsiteX18" fmla="*/ 341906 w 6318157"/>
                <a:gd name="connsiteY18" fmla="*/ 1288111 h 5303520"/>
                <a:gd name="connsiteX19" fmla="*/ 508883 w 6318157"/>
                <a:gd name="connsiteY19" fmla="*/ 1319916 h 5303520"/>
                <a:gd name="connsiteX20" fmla="*/ 532737 w 6318157"/>
                <a:gd name="connsiteY20" fmla="*/ 1542553 h 5303520"/>
                <a:gd name="connsiteX21" fmla="*/ 930303 w 6318157"/>
                <a:gd name="connsiteY21" fmla="*/ 1717481 h 5303520"/>
                <a:gd name="connsiteX22" fmla="*/ 818984 w 6318157"/>
                <a:gd name="connsiteY22" fmla="*/ 1844702 h 5303520"/>
                <a:gd name="connsiteX23" fmla="*/ 644056 w 6318157"/>
                <a:gd name="connsiteY23" fmla="*/ 1828800 h 5303520"/>
                <a:gd name="connsiteX24" fmla="*/ 636104 w 6318157"/>
                <a:gd name="connsiteY24" fmla="*/ 2075290 h 5303520"/>
                <a:gd name="connsiteX25" fmla="*/ 755374 w 6318157"/>
                <a:gd name="connsiteY25" fmla="*/ 2178657 h 5303520"/>
                <a:gd name="connsiteX26" fmla="*/ 818984 w 6318157"/>
                <a:gd name="connsiteY26" fmla="*/ 2289975 h 5303520"/>
                <a:gd name="connsiteX27" fmla="*/ 818984 w 6318157"/>
                <a:gd name="connsiteY27" fmla="*/ 2329732 h 5303520"/>
                <a:gd name="connsiteX28" fmla="*/ 580445 w 6318157"/>
                <a:gd name="connsiteY28" fmla="*/ 2361537 h 5303520"/>
                <a:gd name="connsiteX29" fmla="*/ 485029 w 6318157"/>
                <a:gd name="connsiteY29" fmla="*/ 2393342 h 5303520"/>
                <a:gd name="connsiteX30" fmla="*/ 437322 w 6318157"/>
                <a:gd name="connsiteY30" fmla="*/ 2544417 h 5303520"/>
                <a:gd name="connsiteX31" fmla="*/ 238539 w 6318157"/>
                <a:gd name="connsiteY31" fmla="*/ 2615979 h 5303520"/>
                <a:gd name="connsiteX32" fmla="*/ 294198 w 6318157"/>
                <a:gd name="connsiteY32" fmla="*/ 2687541 h 5303520"/>
                <a:gd name="connsiteX33" fmla="*/ 405516 w 6318157"/>
                <a:gd name="connsiteY33" fmla="*/ 2727297 h 5303520"/>
                <a:gd name="connsiteX34" fmla="*/ 349857 w 6318157"/>
                <a:gd name="connsiteY34" fmla="*/ 2854518 h 5303520"/>
                <a:gd name="connsiteX35" fmla="*/ 206734 w 6318157"/>
                <a:gd name="connsiteY35" fmla="*/ 3021495 h 5303520"/>
                <a:gd name="connsiteX36" fmla="*/ 166977 w 6318157"/>
                <a:gd name="connsiteY36" fmla="*/ 3260034 h 5303520"/>
                <a:gd name="connsiteX37" fmla="*/ 103367 w 6318157"/>
                <a:gd name="connsiteY37" fmla="*/ 3450866 h 5303520"/>
                <a:gd name="connsiteX38" fmla="*/ 0 w 6318157"/>
                <a:gd name="connsiteY38" fmla="*/ 3570135 h 5303520"/>
                <a:gd name="connsiteX39" fmla="*/ 0 w 6318157"/>
                <a:gd name="connsiteY39" fmla="*/ 3649648 h 5303520"/>
                <a:gd name="connsiteX40" fmla="*/ 15903 w 6318157"/>
                <a:gd name="connsiteY40" fmla="*/ 3729161 h 5303520"/>
                <a:gd name="connsiteX41" fmla="*/ 127221 w 6318157"/>
                <a:gd name="connsiteY41" fmla="*/ 3745064 h 5303520"/>
                <a:gd name="connsiteX42" fmla="*/ 190831 w 6318157"/>
                <a:gd name="connsiteY42" fmla="*/ 3641697 h 5303520"/>
                <a:gd name="connsiteX43" fmla="*/ 326003 w 6318157"/>
                <a:gd name="connsiteY43" fmla="*/ 3586038 h 5303520"/>
                <a:gd name="connsiteX44" fmla="*/ 326003 w 6318157"/>
                <a:gd name="connsiteY44" fmla="*/ 3586038 h 5303520"/>
                <a:gd name="connsiteX45" fmla="*/ 445273 w 6318157"/>
                <a:gd name="connsiteY45" fmla="*/ 3705307 h 5303520"/>
                <a:gd name="connsiteX46" fmla="*/ 413468 w 6318157"/>
                <a:gd name="connsiteY46" fmla="*/ 3760967 h 5303520"/>
                <a:gd name="connsiteX47" fmla="*/ 357809 w 6318157"/>
                <a:gd name="connsiteY47" fmla="*/ 4174434 h 5303520"/>
                <a:gd name="connsiteX48" fmla="*/ 556591 w 6318157"/>
                <a:gd name="connsiteY48" fmla="*/ 3991554 h 5303520"/>
                <a:gd name="connsiteX49" fmla="*/ 620202 w 6318157"/>
                <a:gd name="connsiteY49" fmla="*/ 4023360 h 5303520"/>
                <a:gd name="connsiteX50" fmla="*/ 723569 w 6318157"/>
                <a:gd name="connsiteY50" fmla="*/ 4039262 h 5303520"/>
                <a:gd name="connsiteX51" fmla="*/ 795130 w 6318157"/>
                <a:gd name="connsiteY51" fmla="*/ 4150581 h 5303520"/>
                <a:gd name="connsiteX52" fmla="*/ 1025718 w 6318157"/>
                <a:gd name="connsiteY52" fmla="*/ 4253947 h 5303520"/>
                <a:gd name="connsiteX53" fmla="*/ 1176793 w 6318157"/>
                <a:gd name="connsiteY53" fmla="*/ 4500438 h 5303520"/>
                <a:gd name="connsiteX54" fmla="*/ 1144988 w 6318157"/>
                <a:gd name="connsiteY54" fmla="*/ 4595854 h 5303520"/>
                <a:gd name="connsiteX55" fmla="*/ 1614115 w 6318157"/>
                <a:gd name="connsiteY55" fmla="*/ 4842344 h 5303520"/>
                <a:gd name="connsiteX56" fmla="*/ 1614115 w 6318157"/>
                <a:gd name="connsiteY56" fmla="*/ 4993419 h 5303520"/>
                <a:gd name="connsiteX57" fmla="*/ 1614115 w 6318157"/>
                <a:gd name="connsiteY57" fmla="*/ 5128591 h 5303520"/>
                <a:gd name="connsiteX58" fmla="*/ 1653871 w 6318157"/>
                <a:gd name="connsiteY58" fmla="*/ 5255812 h 5303520"/>
                <a:gd name="connsiteX59" fmla="*/ 1844703 w 6318157"/>
                <a:gd name="connsiteY59" fmla="*/ 5303520 h 5303520"/>
                <a:gd name="connsiteX60" fmla="*/ 1844703 w 6318157"/>
                <a:gd name="connsiteY60" fmla="*/ 5303520 h 5303520"/>
                <a:gd name="connsiteX61" fmla="*/ 1971923 w 6318157"/>
                <a:gd name="connsiteY61" fmla="*/ 5247861 h 5303520"/>
                <a:gd name="connsiteX62" fmla="*/ 2115047 w 6318157"/>
                <a:gd name="connsiteY62" fmla="*/ 5239909 h 5303520"/>
                <a:gd name="connsiteX63" fmla="*/ 2170706 w 6318157"/>
                <a:gd name="connsiteY63" fmla="*/ 5144494 h 5303520"/>
                <a:gd name="connsiteX64" fmla="*/ 2083242 w 6318157"/>
                <a:gd name="connsiteY64" fmla="*/ 5080883 h 5303520"/>
                <a:gd name="connsiteX65" fmla="*/ 2011680 w 6318157"/>
                <a:gd name="connsiteY65" fmla="*/ 5033175 h 5303520"/>
                <a:gd name="connsiteX66" fmla="*/ 1932167 w 6318157"/>
                <a:gd name="connsiteY66" fmla="*/ 4937760 h 5303520"/>
                <a:gd name="connsiteX67" fmla="*/ 1884459 w 6318157"/>
                <a:gd name="connsiteY67" fmla="*/ 4834393 h 5303520"/>
                <a:gd name="connsiteX68" fmla="*/ 1940118 w 6318157"/>
                <a:gd name="connsiteY68" fmla="*/ 4770782 h 5303520"/>
                <a:gd name="connsiteX69" fmla="*/ 2226365 w 6318157"/>
                <a:gd name="connsiteY69" fmla="*/ 4683318 h 5303520"/>
                <a:gd name="connsiteX70" fmla="*/ 2313829 w 6318157"/>
                <a:gd name="connsiteY70" fmla="*/ 4707172 h 5303520"/>
                <a:gd name="connsiteX71" fmla="*/ 2449002 w 6318157"/>
                <a:gd name="connsiteY71" fmla="*/ 4731026 h 5303520"/>
                <a:gd name="connsiteX72" fmla="*/ 2504661 w 6318157"/>
                <a:gd name="connsiteY72" fmla="*/ 4826441 h 5303520"/>
                <a:gd name="connsiteX73" fmla="*/ 2584174 w 6318157"/>
                <a:gd name="connsiteY73" fmla="*/ 4818490 h 5303520"/>
                <a:gd name="connsiteX74" fmla="*/ 2798859 w 6318157"/>
                <a:gd name="connsiteY74" fmla="*/ 4818490 h 5303520"/>
                <a:gd name="connsiteX75" fmla="*/ 2934031 w 6318157"/>
                <a:gd name="connsiteY75" fmla="*/ 4945711 h 5303520"/>
                <a:gd name="connsiteX76" fmla="*/ 2910177 w 6318157"/>
                <a:gd name="connsiteY76" fmla="*/ 5136542 h 5303520"/>
                <a:gd name="connsiteX77" fmla="*/ 2981739 w 6318157"/>
                <a:gd name="connsiteY77" fmla="*/ 5080883 h 5303520"/>
                <a:gd name="connsiteX78" fmla="*/ 3101009 w 6318157"/>
                <a:gd name="connsiteY78" fmla="*/ 5144494 h 5303520"/>
                <a:gd name="connsiteX79" fmla="*/ 3164619 w 6318157"/>
                <a:gd name="connsiteY79" fmla="*/ 4842344 h 5303520"/>
                <a:gd name="connsiteX80" fmla="*/ 3116911 w 6318157"/>
                <a:gd name="connsiteY80" fmla="*/ 4476584 h 5303520"/>
                <a:gd name="connsiteX81" fmla="*/ 3156668 w 6318157"/>
                <a:gd name="connsiteY81" fmla="*/ 4365266 h 5303520"/>
                <a:gd name="connsiteX82" fmla="*/ 3323645 w 6318157"/>
                <a:gd name="connsiteY82" fmla="*/ 4301655 h 5303520"/>
                <a:gd name="connsiteX83" fmla="*/ 3482671 w 6318157"/>
                <a:gd name="connsiteY83" fmla="*/ 4253947 h 5303520"/>
                <a:gd name="connsiteX84" fmla="*/ 3570136 w 6318157"/>
                <a:gd name="connsiteY84" fmla="*/ 4333461 h 5303520"/>
                <a:gd name="connsiteX85" fmla="*/ 3530379 w 6318157"/>
                <a:gd name="connsiteY85" fmla="*/ 4444779 h 5303520"/>
                <a:gd name="connsiteX86" fmla="*/ 3546282 w 6318157"/>
                <a:gd name="connsiteY86" fmla="*/ 4548146 h 5303520"/>
                <a:gd name="connsiteX87" fmla="*/ 3609892 w 6318157"/>
                <a:gd name="connsiteY87" fmla="*/ 4603805 h 5303520"/>
                <a:gd name="connsiteX88" fmla="*/ 3673503 w 6318157"/>
                <a:gd name="connsiteY88" fmla="*/ 4611756 h 5303520"/>
                <a:gd name="connsiteX89" fmla="*/ 3745064 w 6318157"/>
                <a:gd name="connsiteY89" fmla="*/ 4746928 h 5303520"/>
                <a:gd name="connsiteX90" fmla="*/ 4071068 w 6318157"/>
                <a:gd name="connsiteY90" fmla="*/ 4691269 h 5303520"/>
                <a:gd name="connsiteX91" fmla="*/ 4397071 w 6318157"/>
                <a:gd name="connsiteY91" fmla="*/ 4659464 h 5303520"/>
                <a:gd name="connsiteX92" fmla="*/ 4436828 w 6318157"/>
                <a:gd name="connsiteY92" fmla="*/ 4762831 h 5303520"/>
                <a:gd name="connsiteX93" fmla="*/ 4500438 w 6318157"/>
                <a:gd name="connsiteY93" fmla="*/ 4731026 h 5303520"/>
                <a:gd name="connsiteX94" fmla="*/ 4595854 w 6318157"/>
                <a:gd name="connsiteY94" fmla="*/ 4659464 h 5303520"/>
                <a:gd name="connsiteX95" fmla="*/ 4659464 w 6318157"/>
                <a:gd name="connsiteY95" fmla="*/ 4500438 h 5303520"/>
                <a:gd name="connsiteX96" fmla="*/ 4683318 w 6318157"/>
                <a:gd name="connsiteY96" fmla="*/ 4277801 h 5303520"/>
                <a:gd name="connsiteX97" fmla="*/ 4516341 w 6318157"/>
                <a:gd name="connsiteY97" fmla="*/ 4222142 h 5303520"/>
                <a:gd name="connsiteX98" fmla="*/ 4548146 w 6318157"/>
                <a:gd name="connsiteY98" fmla="*/ 4047214 h 5303520"/>
                <a:gd name="connsiteX99" fmla="*/ 4619708 w 6318157"/>
                <a:gd name="connsiteY99" fmla="*/ 3991554 h 5303520"/>
                <a:gd name="connsiteX100" fmla="*/ 4738977 w 6318157"/>
                <a:gd name="connsiteY100" fmla="*/ 3856382 h 5303520"/>
                <a:gd name="connsiteX101" fmla="*/ 4826442 w 6318157"/>
                <a:gd name="connsiteY101" fmla="*/ 3737113 h 5303520"/>
                <a:gd name="connsiteX102" fmla="*/ 4929809 w 6318157"/>
                <a:gd name="connsiteY102" fmla="*/ 3824577 h 5303520"/>
                <a:gd name="connsiteX103" fmla="*/ 4921857 w 6318157"/>
                <a:gd name="connsiteY103" fmla="*/ 3991554 h 5303520"/>
                <a:gd name="connsiteX104" fmla="*/ 4977516 w 6318157"/>
                <a:gd name="connsiteY104" fmla="*/ 4015408 h 5303520"/>
                <a:gd name="connsiteX105" fmla="*/ 5025224 w 6318157"/>
                <a:gd name="connsiteY105" fmla="*/ 3919993 h 5303520"/>
                <a:gd name="connsiteX106" fmla="*/ 5072932 w 6318157"/>
                <a:gd name="connsiteY106" fmla="*/ 3919993 h 5303520"/>
                <a:gd name="connsiteX107" fmla="*/ 5144494 w 6318157"/>
                <a:gd name="connsiteY107" fmla="*/ 3816626 h 5303520"/>
                <a:gd name="connsiteX108" fmla="*/ 5160396 w 6318157"/>
                <a:gd name="connsiteY108" fmla="*/ 3745064 h 5303520"/>
                <a:gd name="connsiteX109" fmla="*/ 5390984 w 6318157"/>
                <a:gd name="connsiteY109" fmla="*/ 3697356 h 5303520"/>
                <a:gd name="connsiteX110" fmla="*/ 5486400 w 6318157"/>
                <a:gd name="connsiteY110" fmla="*/ 3593989 h 5303520"/>
                <a:gd name="connsiteX111" fmla="*/ 5390984 w 6318157"/>
                <a:gd name="connsiteY111" fmla="*/ 3530379 h 5303520"/>
                <a:gd name="connsiteX112" fmla="*/ 5343276 w 6318157"/>
                <a:gd name="connsiteY112" fmla="*/ 3291840 h 5303520"/>
                <a:gd name="connsiteX113" fmla="*/ 5478449 w 6318157"/>
                <a:gd name="connsiteY113" fmla="*/ 3021495 h 5303520"/>
                <a:gd name="connsiteX114" fmla="*/ 5820355 w 6318157"/>
                <a:gd name="connsiteY114" fmla="*/ 2949934 h 5303520"/>
                <a:gd name="connsiteX115" fmla="*/ 6020959 w 6318157"/>
                <a:gd name="connsiteY115" fmla="*/ 2817743 h 5303520"/>
                <a:gd name="connsiteX116" fmla="*/ 6058811 w 6318157"/>
                <a:gd name="connsiteY116" fmla="*/ 2840189 h 5303520"/>
                <a:gd name="connsiteX117" fmla="*/ 6114056 w 6318157"/>
                <a:gd name="connsiteY117" fmla="*/ 2819234 h 5303520"/>
                <a:gd name="connsiteX118" fmla="*/ 6152156 w 6318157"/>
                <a:gd name="connsiteY118" fmla="*/ 2849714 h 5303520"/>
                <a:gd name="connsiteX119" fmla="*/ 6260741 w 6318157"/>
                <a:gd name="connsiteY119" fmla="*/ 2828759 h 5303520"/>
                <a:gd name="connsiteX120" fmla="*/ 6292298 w 6318157"/>
                <a:gd name="connsiteY120" fmla="*/ 2839444 h 5303520"/>
                <a:gd name="connsiteX121" fmla="*/ 6304556 w 6318157"/>
                <a:gd name="connsiteY121" fmla="*/ 2798279 h 5303520"/>
                <a:gd name="connsiteX122" fmla="*/ 6306461 w 6318157"/>
                <a:gd name="connsiteY122" fmla="*/ 2769704 h 5303520"/>
                <a:gd name="connsiteX123" fmla="*/ 6317891 w 6318157"/>
                <a:gd name="connsiteY123" fmla="*/ 2758274 h 5303520"/>
                <a:gd name="connsiteX124" fmla="*/ 6268361 w 6318157"/>
                <a:gd name="connsiteY124" fmla="*/ 2735414 h 5303520"/>
                <a:gd name="connsiteX125" fmla="*/ 6220736 w 6318157"/>
                <a:gd name="connsiteY125" fmla="*/ 2503749 h 5303520"/>
                <a:gd name="connsiteX126" fmla="*/ 6169301 w 6318157"/>
                <a:gd name="connsiteY126" fmla="*/ 2529968 h 5303520"/>
                <a:gd name="connsiteX127" fmla="*/ 6119771 w 6318157"/>
                <a:gd name="connsiteY127" fmla="*/ 2493479 h 5303520"/>
                <a:gd name="connsiteX128" fmla="*/ 6051191 w 6318157"/>
                <a:gd name="connsiteY128" fmla="*/ 2478533 h 5303520"/>
                <a:gd name="connsiteX129" fmla="*/ 6053096 w 6318157"/>
                <a:gd name="connsiteY129" fmla="*/ 2394713 h 5303520"/>
                <a:gd name="connsiteX130" fmla="*/ 6027337 w 6318157"/>
                <a:gd name="connsiteY130" fmla="*/ 2429537 h 5303520"/>
                <a:gd name="connsiteX131" fmla="*/ 5994041 w 6318157"/>
                <a:gd name="connsiteY131" fmla="*/ 2371853 h 5303520"/>
                <a:gd name="connsiteX132" fmla="*/ 5976896 w 6318157"/>
                <a:gd name="connsiteY132" fmla="*/ 2232788 h 5303520"/>
                <a:gd name="connsiteX133" fmla="*/ 5915936 w 6318157"/>
                <a:gd name="connsiteY133" fmla="*/ 2234693 h 5303520"/>
                <a:gd name="connsiteX134" fmla="*/ 5892910 w 6318157"/>
                <a:gd name="connsiteY134" fmla="*/ 2169877 h 5303520"/>
                <a:gd name="connsiteX135" fmla="*/ 5813066 w 6318157"/>
                <a:gd name="connsiteY135" fmla="*/ 2200403 h 5303520"/>
                <a:gd name="connsiteX136" fmla="*/ 5752106 w 6318157"/>
                <a:gd name="connsiteY136" fmla="*/ 2166113 h 5303520"/>
                <a:gd name="connsiteX137" fmla="*/ 5719721 w 6318157"/>
                <a:gd name="connsiteY137" fmla="*/ 2187068 h 5303520"/>
                <a:gd name="connsiteX138" fmla="*/ 5653046 w 6318157"/>
                <a:gd name="connsiteY138" fmla="*/ 2169923 h 5303520"/>
                <a:gd name="connsiteX139" fmla="*/ 5677231 w 6318157"/>
                <a:gd name="connsiteY139" fmla="*/ 2146852 h 5303520"/>
                <a:gd name="connsiteX140" fmla="*/ 5628281 w 6318157"/>
                <a:gd name="connsiteY140" fmla="*/ 2105153 h 5303520"/>
                <a:gd name="connsiteX141" fmla="*/ 5488388 w 6318157"/>
                <a:gd name="connsiteY141" fmla="*/ 2108421 h 5303520"/>
                <a:gd name="connsiteX142" fmla="*/ 5453021 w 6318157"/>
                <a:gd name="connsiteY142" fmla="*/ 2187068 h 5303520"/>
                <a:gd name="connsiteX143" fmla="*/ 5472071 w 6318157"/>
                <a:gd name="connsiteY143" fmla="*/ 2234693 h 5303520"/>
                <a:gd name="connsiteX144" fmla="*/ 5422541 w 6318157"/>
                <a:gd name="connsiteY144" fmla="*/ 2248028 h 5303520"/>
                <a:gd name="connsiteX145" fmla="*/ 5451116 w 6318157"/>
                <a:gd name="connsiteY145" fmla="*/ 2293748 h 5303520"/>
                <a:gd name="connsiteX146" fmla="*/ 5516631 w 6318157"/>
                <a:gd name="connsiteY146" fmla="*/ 2288402 h 5303520"/>
                <a:gd name="connsiteX147" fmla="*/ 5523506 w 6318157"/>
                <a:gd name="connsiteY147" fmla="*/ 2339468 h 5303520"/>
                <a:gd name="connsiteX148" fmla="*/ 5399681 w 6318157"/>
                <a:gd name="connsiteY148" fmla="*/ 2505203 h 5303520"/>
                <a:gd name="connsiteX149" fmla="*/ 5360918 w 6318157"/>
                <a:gd name="connsiteY149" fmla="*/ 2654079 h 5303520"/>
                <a:gd name="connsiteX150" fmla="*/ 5346341 w 6318157"/>
                <a:gd name="connsiteY150" fmla="*/ 2575688 h 5303520"/>
                <a:gd name="connsiteX151" fmla="*/ 5304431 w 6318157"/>
                <a:gd name="connsiteY151" fmla="*/ 2575688 h 5303520"/>
                <a:gd name="connsiteX152" fmla="*/ 5273951 w 6318157"/>
                <a:gd name="connsiteY152" fmla="*/ 2518538 h 5303520"/>
                <a:gd name="connsiteX153" fmla="*/ 5203714 w 6318157"/>
                <a:gd name="connsiteY153" fmla="*/ 2560982 h 5303520"/>
                <a:gd name="connsiteX154" fmla="*/ 5070116 w 6318157"/>
                <a:gd name="connsiteY154" fmla="*/ 2501393 h 5303520"/>
                <a:gd name="connsiteX155" fmla="*/ 4991763 w 6318157"/>
                <a:gd name="connsiteY155" fmla="*/ 2533567 h 5303520"/>
                <a:gd name="connsiteX156" fmla="*/ 4904381 w 6318157"/>
                <a:gd name="connsiteY156" fmla="*/ 2524253 h 5303520"/>
                <a:gd name="connsiteX157" fmla="*/ 4875806 w 6318157"/>
                <a:gd name="connsiteY157" fmla="*/ 2455673 h 5303520"/>
                <a:gd name="connsiteX158" fmla="*/ 4803416 w 6318157"/>
                <a:gd name="connsiteY158" fmla="*/ 2444243 h 5303520"/>
                <a:gd name="connsiteX159" fmla="*/ 4822466 w 6318157"/>
                <a:gd name="connsiteY159" fmla="*/ 2369948 h 5303520"/>
                <a:gd name="connsiteX160" fmla="*/ 4731026 w 6318157"/>
                <a:gd name="connsiteY160" fmla="*/ 2301368 h 5303520"/>
                <a:gd name="connsiteX161" fmla="*/ 4699221 w 6318157"/>
                <a:gd name="connsiteY161" fmla="*/ 2324348 h 5303520"/>
                <a:gd name="connsiteX162" fmla="*/ 4637681 w 6318157"/>
                <a:gd name="connsiteY162" fmla="*/ 2288033 h 5303520"/>
                <a:gd name="connsiteX163" fmla="*/ 4660541 w 6318157"/>
                <a:gd name="connsiteY163" fmla="*/ 2213738 h 5303520"/>
                <a:gd name="connsiteX164" fmla="*/ 4433846 w 6318157"/>
                <a:gd name="connsiteY164" fmla="*/ 2230883 h 5303520"/>
                <a:gd name="connsiteX165" fmla="*/ 4373134 w 6318157"/>
                <a:gd name="connsiteY165" fmla="*/ 2212036 h 5303520"/>
                <a:gd name="connsiteX166" fmla="*/ 4323356 w 6318157"/>
                <a:gd name="connsiteY166" fmla="*/ 2248028 h 5303520"/>
                <a:gd name="connsiteX167" fmla="*/ 4273826 w 6318157"/>
                <a:gd name="connsiteY167" fmla="*/ 2168018 h 5303520"/>
                <a:gd name="connsiteX168" fmla="*/ 4201436 w 6318157"/>
                <a:gd name="connsiteY168" fmla="*/ 2152778 h 5303520"/>
                <a:gd name="connsiteX169" fmla="*/ 4178576 w 6318157"/>
                <a:gd name="connsiteY169" fmla="*/ 2070863 h 5303520"/>
                <a:gd name="connsiteX170" fmla="*/ 4087136 w 6318157"/>
                <a:gd name="connsiteY170" fmla="*/ 1998473 h 5303520"/>
                <a:gd name="connsiteX171" fmla="*/ 4016651 w 6318157"/>
                <a:gd name="connsiteY171" fmla="*/ 2011808 h 5303520"/>
                <a:gd name="connsiteX172" fmla="*/ 3909971 w 6318157"/>
                <a:gd name="connsiteY172" fmla="*/ 1973708 h 5303520"/>
                <a:gd name="connsiteX173" fmla="*/ 3843296 w 6318157"/>
                <a:gd name="connsiteY173" fmla="*/ 2013713 h 5303520"/>
                <a:gd name="connsiteX174" fmla="*/ 3788051 w 6318157"/>
                <a:gd name="connsiteY174" fmla="*/ 1994663 h 5303520"/>
                <a:gd name="connsiteX175" fmla="*/ 3742331 w 6318157"/>
                <a:gd name="connsiteY175" fmla="*/ 2006093 h 5303520"/>
                <a:gd name="connsiteX176" fmla="*/ 3671018 w 6318157"/>
                <a:gd name="connsiteY176" fmla="*/ 2001244 h 5303520"/>
                <a:gd name="connsiteX177" fmla="*/ 3660416 w 6318157"/>
                <a:gd name="connsiteY177" fmla="*/ 1937513 h 5303520"/>
                <a:gd name="connsiteX178" fmla="*/ 3643271 w 6318157"/>
                <a:gd name="connsiteY178" fmla="*/ 1865123 h 5303520"/>
                <a:gd name="connsiteX179" fmla="*/ 3690896 w 6318157"/>
                <a:gd name="connsiteY179" fmla="*/ 1832738 h 5303520"/>
                <a:gd name="connsiteX180" fmla="*/ 3702326 w 6318157"/>
                <a:gd name="connsiteY180" fmla="*/ 1771778 h 5303520"/>
                <a:gd name="connsiteX181" fmla="*/ 3679466 w 6318157"/>
                <a:gd name="connsiteY181" fmla="*/ 1748918 h 5303520"/>
                <a:gd name="connsiteX182" fmla="*/ 3595977 w 6318157"/>
                <a:gd name="connsiteY182" fmla="*/ 1607240 h 5303520"/>
                <a:gd name="connsiteX183" fmla="*/ 3508016 w 6318157"/>
                <a:gd name="connsiteY183" fmla="*/ 1623188 h 5303520"/>
                <a:gd name="connsiteX184" fmla="*/ 3485156 w 6318157"/>
                <a:gd name="connsiteY184" fmla="*/ 1579373 h 5303520"/>
                <a:gd name="connsiteX185" fmla="*/ 3434052 w 6318157"/>
                <a:gd name="connsiteY185" fmla="*/ 1578085 h 5303520"/>
                <a:gd name="connsiteX186" fmla="*/ 3502301 w 6318157"/>
                <a:gd name="connsiteY186" fmla="*/ 1495553 h 5303520"/>
                <a:gd name="connsiteX187" fmla="*/ 3549926 w 6318157"/>
                <a:gd name="connsiteY187" fmla="*/ 1512698 h 5303520"/>
                <a:gd name="connsiteX188" fmla="*/ 3681619 w 6318157"/>
                <a:gd name="connsiteY188" fmla="*/ 1309480 h 5303520"/>
                <a:gd name="connsiteX189" fmla="*/ 3708041 w 6318157"/>
                <a:gd name="connsiteY189" fmla="*/ 1276478 h 5303520"/>
                <a:gd name="connsiteX190" fmla="*/ 3600036 w 6318157"/>
                <a:gd name="connsiteY190" fmla="*/ 1190625 h 5303520"/>
                <a:gd name="connsiteX191" fmla="*/ 3610886 w 6318157"/>
                <a:gd name="connsiteY191" fmla="*/ 1133603 h 5303520"/>
                <a:gd name="connsiteX192" fmla="*/ 3515636 w 6318157"/>
                <a:gd name="connsiteY192" fmla="*/ 973583 h 5303520"/>
                <a:gd name="connsiteX193" fmla="*/ 3148716 w 6318157"/>
                <a:gd name="connsiteY193" fmla="*/ 906448 h 5303520"/>
                <a:gd name="connsiteX194" fmla="*/ 2806810 w 6318157"/>
                <a:gd name="connsiteY194" fmla="*/ 834887 h 5303520"/>
                <a:gd name="connsiteX195" fmla="*/ 2600076 w 6318157"/>
                <a:gd name="connsiteY195" fmla="*/ 811033 h 5303520"/>
                <a:gd name="connsiteX196" fmla="*/ 2544417 w 6318157"/>
                <a:gd name="connsiteY196" fmla="*/ 580445 h 5303520"/>
                <a:gd name="connsiteX197" fmla="*/ 2464904 w 6318157"/>
                <a:gd name="connsiteY197" fmla="*/ 357808 h 5303520"/>
                <a:gd name="connsiteX198" fmla="*/ 2417196 w 6318157"/>
                <a:gd name="connsiteY198" fmla="*/ 230587 h 5303520"/>
                <a:gd name="connsiteX199" fmla="*/ 2496709 w 6318157"/>
                <a:gd name="connsiteY199" fmla="*/ 135172 h 5303520"/>
                <a:gd name="connsiteX0" fmla="*/ 2496709 w 6318157"/>
                <a:gd name="connsiteY0" fmla="*/ 135172 h 5303520"/>
                <a:gd name="connsiteX1" fmla="*/ 2393343 w 6318157"/>
                <a:gd name="connsiteY1" fmla="*/ 71561 h 5303520"/>
                <a:gd name="connsiteX2" fmla="*/ 2210463 w 6318157"/>
                <a:gd name="connsiteY2" fmla="*/ 79513 h 5303520"/>
                <a:gd name="connsiteX3" fmla="*/ 2059388 w 6318157"/>
                <a:gd name="connsiteY3" fmla="*/ 0 h 5303520"/>
                <a:gd name="connsiteX4" fmla="*/ 1908313 w 6318157"/>
                <a:gd name="connsiteY4" fmla="*/ 103367 h 5303520"/>
                <a:gd name="connsiteX5" fmla="*/ 1884459 w 6318157"/>
                <a:gd name="connsiteY5" fmla="*/ 310101 h 5303520"/>
                <a:gd name="connsiteX6" fmla="*/ 1773141 w 6318157"/>
                <a:gd name="connsiteY6" fmla="*/ 294198 h 5303520"/>
                <a:gd name="connsiteX7" fmla="*/ 1606163 w 6318157"/>
                <a:gd name="connsiteY7" fmla="*/ 318052 h 5303520"/>
                <a:gd name="connsiteX8" fmla="*/ 1391478 w 6318157"/>
                <a:gd name="connsiteY8" fmla="*/ 190831 h 5303520"/>
                <a:gd name="connsiteX9" fmla="*/ 1256306 w 6318157"/>
                <a:gd name="connsiteY9" fmla="*/ 190831 h 5303520"/>
                <a:gd name="connsiteX10" fmla="*/ 1208598 w 6318157"/>
                <a:gd name="connsiteY10" fmla="*/ 381662 h 5303520"/>
                <a:gd name="connsiteX11" fmla="*/ 1041621 w 6318157"/>
                <a:gd name="connsiteY11" fmla="*/ 548640 h 5303520"/>
                <a:gd name="connsiteX12" fmla="*/ 930303 w 6318157"/>
                <a:gd name="connsiteY12" fmla="*/ 628153 h 5303520"/>
                <a:gd name="connsiteX13" fmla="*/ 842838 w 6318157"/>
                <a:gd name="connsiteY13" fmla="*/ 572494 h 5303520"/>
                <a:gd name="connsiteX14" fmla="*/ 747423 w 6318157"/>
                <a:gd name="connsiteY14" fmla="*/ 755374 h 5303520"/>
                <a:gd name="connsiteX15" fmla="*/ 222636 w 6318157"/>
                <a:gd name="connsiteY15" fmla="*/ 930302 h 5303520"/>
                <a:gd name="connsiteX16" fmla="*/ 254442 w 6318157"/>
                <a:gd name="connsiteY16" fmla="*/ 1073426 h 5303520"/>
                <a:gd name="connsiteX17" fmla="*/ 302149 w 6318157"/>
                <a:gd name="connsiteY17" fmla="*/ 1256306 h 5303520"/>
                <a:gd name="connsiteX18" fmla="*/ 341906 w 6318157"/>
                <a:gd name="connsiteY18" fmla="*/ 1288111 h 5303520"/>
                <a:gd name="connsiteX19" fmla="*/ 508883 w 6318157"/>
                <a:gd name="connsiteY19" fmla="*/ 1319916 h 5303520"/>
                <a:gd name="connsiteX20" fmla="*/ 532737 w 6318157"/>
                <a:gd name="connsiteY20" fmla="*/ 1542553 h 5303520"/>
                <a:gd name="connsiteX21" fmla="*/ 930303 w 6318157"/>
                <a:gd name="connsiteY21" fmla="*/ 1717481 h 5303520"/>
                <a:gd name="connsiteX22" fmla="*/ 818984 w 6318157"/>
                <a:gd name="connsiteY22" fmla="*/ 1844702 h 5303520"/>
                <a:gd name="connsiteX23" fmla="*/ 644056 w 6318157"/>
                <a:gd name="connsiteY23" fmla="*/ 1828800 h 5303520"/>
                <a:gd name="connsiteX24" fmla="*/ 636104 w 6318157"/>
                <a:gd name="connsiteY24" fmla="*/ 2075290 h 5303520"/>
                <a:gd name="connsiteX25" fmla="*/ 755374 w 6318157"/>
                <a:gd name="connsiteY25" fmla="*/ 2178657 h 5303520"/>
                <a:gd name="connsiteX26" fmla="*/ 818984 w 6318157"/>
                <a:gd name="connsiteY26" fmla="*/ 2289975 h 5303520"/>
                <a:gd name="connsiteX27" fmla="*/ 818984 w 6318157"/>
                <a:gd name="connsiteY27" fmla="*/ 2329732 h 5303520"/>
                <a:gd name="connsiteX28" fmla="*/ 580445 w 6318157"/>
                <a:gd name="connsiteY28" fmla="*/ 2361537 h 5303520"/>
                <a:gd name="connsiteX29" fmla="*/ 485029 w 6318157"/>
                <a:gd name="connsiteY29" fmla="*/ 2393342 h 5303520"/>
                <a:gd name="connsiteX30" fmla="*/ 437322 w 6318157"/>
                <a:gd name="connsiteY30" fmla="*/ 2544417 h 5303520"/>
                <a:gd name="connsiteX31" fmla="*/ 238539 w 6318157"/>
                <a:gd name="connsiteY31" fmla="*/ 2615979 h 5303520"/>
                <a:gd name="connsiteX32" fmla="*/ 294198 w 6318157"/>
                <a:gd name="connsiteY32" fmla="*/ 2687541 h 5303520"/>
                <a:gd name="connsiteX33" fmla="*/ 405516 w 6318157"/>
                <a:gd name="connsiteY33" fmla="*/ 2727297 h 5303520"/>
                <a:gd name="connsiteX34" fmla="*/ 349857 w 6318157"/>
                <a:gd name="connsiteY34" fmla="*/ 2854518 h 5303520"/>
                <a:gd name="connsiteX35" fmla="*/ 206734 w 6318157"/>
                <a:gd name="connsiteY35" fmla="*/ 3021495 h 5303520"/>
                <a:gd name="connsiteX36" fmla="*/ 166977 w 6318157"/>
                <a:gd name="connsiteY36" fmla="*/ 3260034 h 5303520"/>
                <a:gd name="connsiteX37" fmla="*/ 103367 w 6318157"/>
                <a:gd name="connsiteY37" fmla="*/ 3450866 h 5303520"/>
                <a:gd name="connsiteX38" fmla="*/ 0 w 6318157"/>
                <a:gd name="connsiteY38" fmla="*/ 3570135 h 5303520"/>
                <a:gd name="connsiteX39" fmla="*/ 0 w 6318157"/>
                <a:gd name="connsiteY39" fmla="*/ 3649648 h 5303520"/>
                <a:gd name="connsiteX40" fmla="*/ 15903 w 6318157"/>
                <a:gd name="connsiteY40" fmla="*/ 3729161 h 5303520"/>
                <a:gd name="connsiteX41" fmla="*/ 127221 w 6318157"/>
                <a:gd name="connsiteY41" fmla="*/ 3745064 h 5303520"/>
                <a:gd name="connsiteX42" fmla="*/ 190831 w 6318157"/>
                <a:gd name="connsiteY42" fmla="*/ 3641697 h 5303520"/>
                <a:gd name="connsiteX43" fmla="*/ 326003 w 6318157"/>
                <a:gd name="connsiteY43" fmla="*/ 3586038 h 5303520"/>
                <a:gd name="connsiteX44" fmla="*/ 326003 w 6318157"/>
                <a:gd name="connsiteY44" fmla="*/ 3586038 h 5303520"/>
                <a:gd name="connsiteX45" fmla="*/ 445273 w 6318157"/>
                <a:gd name="connsiteY45" fmla="*/ 3705307 h 5303520"/>
                <a:gd name="connsiteX46" fmla="*/ 413468 w 6318157"/>
                <a:gd name="connsiteY46" fmla="*/ 3760967 h 5303520"/>
                <a:gd name="connsiteX47" fmla="*/ 357809 w 6318157"/>
                <a:gd name="connsiteY47" fmla="*/ 4174434 h 5303520"/>
                <a:gd name="connsiteX48" fmla="*/ 556591 w 6318157"/>
                <a:gd name="connsiteY48" fmla="*/ 3991554 h 5303520"/>
                <a:gd name="connsiteX49" fmla="*/ 620202 w 6318157"/>
                <a:gd name="connsiteY49" fmla="*/ 4023360 h 5303520"/>
                <a:gd name="connsiteX50" fmla="*/ 723569 w 6318157"/>
                <a:gd name="connsiteY50" fmla="*/ 4039262 h 5303520"/>
                <a:gd name="connsiteX51" fmla="*/ 795130 w 6318157"/>
                <a:gd name="connsiteY51" fmla="*/ 4150581 h 5303520"/>
                <a:gd name="connsiteX52" fmla="*/ 1025718 w 6318157"/>
                <a:gd name="connsiteY52" fmla="*/ 4253947 h 5303520"/>
                <a:gd name="connsiteX53" fmla="*/ 1176793 w 6318157"/>
                <a:gd name="connsiteY53" fmla="*/ 4500438 h 5303520"/>
                <a:gd name="connsiteX54" fmla="*/ 1144988 w 6318157"/>
                <a:gd name="connsiteY54" fmla="*/ 4595854 h 5303520"/>
                <a:gd name="connsiteX55" fmla="*/ 1614115 w 6318157"/>
                <a:gd name="connsiteY55" fmla="*/ 4842344 h 5303520"/>
                <a:gd name="connsiteX56" fmla="*/ 1614115 w 6318157"/>
                <a:gd name="connsiteY56" fmla="*/ 4993419 h 5303520"/>
                <a:gd name="connsiteX57" fmla="*/ 1614115 w 6318157"/>
                <a:gd name="connsiteY57" fmla="*/ 5128591 h 5303520"/>
                <a:gd name="connsiteX58" fmla="*/ 1653871 w 6318157"/>
                <a:gd name="connsiteY58" fmla="*/ 5255812 h 5303520"/>
                <a:gd name="connsiteX59" fmla="*/ 1844703 w 6318157"/>
                <a:gd name="connsiteY59" fmla="*/ 5303520 h 5303520"/>
                <a:gd name="connsiteX60" fmla="*/ 1844703 w 6318157"/>
                <a:gd name="connsiteY60" fmla="*/ 5303520 h 5303520"/>
                <a:gd name="connsiteX61" fmla="*/ 1971923 w 6318157"/>
                <a:gd name="connsiteY61" fmla="*/ 5247861 h 5303520"/>
                <a:gd name="connsiteX62" fmla="*/ 2115047 w 6318157"/>
                <a:gd name="connsiteY62" fmla="*/ 5239909 h 5303520"/>
                <a:gd name="connsiteX63" fmla="*/ 2170706 w 6318157"/>
                <a:gd name="connsiteY63" fmla="*/ 5144494 h 5303520"/>
                <a:gd name="connsiteX64" fmla="*/ 2083242 w 6318157"/>
                <a:gd name="connsiteY64" fmla="*/ 5080883 h 5303520"/>
                <a:gd name="connsiteX65" fmla="*/ 2011680 w 6318157"/>
                <a:gd name="connsiteY65" fmla="*/ 5033175 h 5303520"/>
                <a:gd name="connsiteX66" fmla="*/ 1932167 w 6318157"/>
                <a:gd name="connsiteY66" fmla="*/ 4937760 h 5303520"/>
                <a:gd name="connsiteX67" fmla="*/ 1884459 w 6318157"/>
                <a:gd name="connsiteY67" fmla="*/ 4834393 h 5303520"/>
                <a:gd name="connsiteX68" fmla="*/ 1940118 w 6318157"/>
                <a:gd name="connsiteY68" fmla="*/ 4770782 h 5303520"/>
                <a:gd name="connsiteX69" fmla="*/ 2226365 w 6318157"/>
                <a:gd name="connsiteY69" fmla="*/ 4683318 h 5303520"/>
                <a:gd name="connsiteX70" fmla="*/ 2313829 w 6318157"/>
                <a:gd name="connsiteY70" fmla="*/ 4707172 h 5303520"/>
                <a:gd name="connsiteX71" fmla="*/ 2449002 w 6318157"/>
                <a:gd name="connsiteY71" fmla="*/ 4731026 h 5303520"/>
                <a:gd name="connsiteX72" fmla="*/ 2504661 w 6318157"/>
                <a:gd name="connsiteY72" fmla="*/ 4826441 h 5303520"/>
                <a:gd name="connsiteX73" fmla="*/ 2584174 w 6318157"/>
                <a:gd name="connsiteY73" fmla="*/ 4818490 h 5303520"/>
                <a:gd name="connsiteX74" fmla="*/ 2798859 w 6318157"/>
                <a:gd name="connsiteY74" fmla="*/ 4818490 h 5303520"/>
                <a:gd name="connsiteX75" fmla="*/ 2934031 w 6318157"/>
                <a:gd name="connsiteY75" fmla="*/ 4945711 h 5303520"/>
                <a:gd name="connsiteX76" fmla="*/ 2910177 w 6318157"/>
                <a:gd name="connsiteY76" fmla="*/ 5136542 h 5303520"/>
                <a:gd name="connsiteX77" fmla="*/ 2981739 w 6318157"/>
                <a:gd name="connsiteY77" fmla="*/ 5080883 h 5303520"/>
                <a:gd name="connsiteX78" fmla="*/ 3101009 w 6318157"/>
                <a:gd name="connsiteY78" fmla="*/ 5144494 h 5303520"/>
                <a:gd name="connsiteX79" fmla="*/ 3164619 w 6318157"/>
                <a:gd name="connsiteY79" fmla="*/ 4842344 h 5303520"/>
                <a:gd name="connsiteX80" fmla="*/ 3116911 w 6318157"/>
                <a:gd name="connsiteY80" fmla="*/ 4476584 h 5303520"/>
                <a:gd name="connsiteX81" fmla="*/ 3156668 w 6318157"/>
                <a:gd name="connsiteY81" fmla="*/ 4365266 h 5303520"/>
                <a:gd name="connsiteX82" fmla="*/ 3323645 w 6318157"/>
                <a:gd name="connsiteY82" fmla="*/ 4301655 h 5303520"/>
                <a:gd name="connsiteX83" fmla="*/ 3482671 w 6318157"/>
                <a:gd name="connsiteY83" fmla="*/ 4253947 h 5303520"/>
                <a:gd name="connsiteX84" fmla="*/ 3570136 w 6318157"/>
                <a:gd name="connsiteY84" fmla="*/ 4333461 h 5303520"/>
                <a:gd name="connsiteX85" fmla="*/ 3530379 w 6318157"/>
                <a:gd name="connsiteY85" fmla="*/ 4444779 h 5303520"/>
                <a:gd name="connsiteX86" fmla="*/ 3546282 w 6318157"/>
                <a:gd name="connsiteY86" fmla="*/ 4548146 h 5303520"/>
                <a:gd name="connsiteX87" fmla="*/ 3609892 w 6318157"/>
                <a:gd name="connsiteY87" fmla="*/ 4603805 h 5303520"/>
                <a:gd name="connsiteX88" fmla="*/ 3673503 w 6318157"/>
                <a:gd name="connsiteY88" fmla="*/ 4611756 h 5303520"/>
                <a:gd name="connsiteX89" fmla="*/ 3745064 w 6318157"/>
                <a:gd name="connsiteY89" fmla="*/ 4746928 h 5303520"/>
                <a:gd name="connsiteX90" fmla="*/ 4071068 w 6318157"/>
                <a:gd name="connsiteY90" fmla="*/ 4691269 h 5303520"/>
                <a:gd name="connsiteX91" fmla="*/ 4397071 w 6318157"/>
                <a:gd name="connsiteY91" fmla="*/ 4659464 h 5303520"/>
                <a:gd name="connsiteX92" fmla="*/ 4436828 w 6318157"/>
                <a:gd name="connsiteY92" fmla="*/ 4762831 h 5303520"/>
                <a:gd name="connsiteX93" fmla="*/ 4500438 w 6318157"/>
                <a:gd name="connsiteY93" fmla="*/ 4731026 h 5303520"/>
                <a:gd name="connsiteX94" fmla="*/ 4595854 w 6318157"/>
                <a:gd name="connsiteY94" fmla="*/ 4659464 h 5303520"/>
                <a:gd name="connsiteX95" fmla="*/ 4659464 w 6318157"/>
                <a:gd name="connsiteY95" fmla="*/ 4500438 h 5303520"/>
                <a:gd name="connsiteX96" fmla="*/ 4683318 w 6318157"/>
                <a:gd name="connsiteY96" fmla="*/ 4277801 h 5303520"/>
                <a:gd name="connsiteX97" fmla="*/ 4516341 w 6318157"/>
                <a:gd name="connsiteY97" fmla="*/ 4222142 h 5303520"/>
                <a:gd name="connsiteX98" fmla="*/ 4548146 w 6318157"/>
                <a:gd name="connsiteY98" fmla="*/ 4047214 h 5303520"/>
                <a:gd name="connsiteX99" fmla="*/ 4619708 w 6318157"/>
                <a:gd name="connsiteY99" fmla="*/ 3991554 h 5303520"/>
                <a:gd name="connsiteX100" fmla="*/ 4738977 w 6318157"/>
                <a:gd name="connsiteY100" fmla="*/ 3856382 h 5303520"/>
                <a:gd name="connsiteX101" fmla="*/ 4826442 w 6318157"/>
                <a:gd name="connsiteY101" fmla="*/ 3737113 h 5303520"/>
                <a:gd name="connsiteX102" fmla="*/ 4929809 w 6318157"/>
                <a:gd name="connsiteY102" fmla="*/ 3824577 h 5303520"/>
                <a:gd name="connsiteX103" fmla="*/ 4921857 w 6318157"/>
                <a:gd name="connsiteY103" fmla="*/ 3991554 h 5303520"/>
                <a:gd name="connsiteX104" fmla="*/ 4977516 w 6318157"/>
                <a:gd name="connsiteY104" fmla="*/ 4015408 h 5303520"/>
                <a:gd name="connsiteX105" fmla="*/ 5025224 w 6318157"/>
                <a:gd name="connsiteY105" fmla="*/ 3919993 h 5303520"/>
                <a:gd name="connsiteX106" fmla="*/ 5072932 w 6318157"/>
                <a:gd name="connsiteY106" fmla="*/ 3919993 h 5303520"/>
                <a:gd name="connsiteX107" fmla="*/ 5144494 w 6318157"/>
                <a:gd name="connsiteY107" fmla="*/ 3816626 h 5303520"/>
                <a:gd name="connsiteX108" fmla="*/ 5160396 w 6318157"/>
                <a:gd name="connsiteY108" fmla="*/ 3745064 h 5303520"/>
                <a:gd name="connsiteX109" fmla="*/ 5390984 w 6318157"/>
                <a:gd name="connsiteY109" fmla="*/ 3697356 h 5303520"/>
                <a:gd name="connsiteX110" fmla="*/ 5486400 w 6318157"/>
                <a:gd name="connsiteY110" fmla="*/ 3593989 h 5303520"/>
                <a:gd name="connsiteX111" fmla="*/ 5390984 w 6318157"/>
                <a:gd name="connsiteY111" fmla="*/ 3530379 h 5303520"/>
                <a:gd name="connsiteX112" fmla="*/ 5343276 w 6318157"/>
                <a:gd name="connsiteY112" fmla="*/ 3291840 h 5303520"/>
                <a:gd name="connsiteX113" fmla="*/ 5478449 w 6318157"/>
                <a:gd name="connsiteY113" fmla="*/ 3021495 h 5303520"/>
                <a:gd name="connsiteX114" fmla="*/ 5820355 w 6318157"/>
                <a:gd name="connsiteY114" fmla="*/ 2949934 h 5303520"/>
                <a:gd name="connsiteX115" fmla="*/ 6020959 w 6318157"/>
                <a:gd name="connsiteY115" fmla="*/ 2817743 h 5303520"/>
                <a:gd name="connsiteX116" fmla="*/ 6058811 w 6318157"/>
                <a:gd name="connsiteY116" fmla="*/ 2840189 h 5303520"/>
                <a:gd name="connsiteX117" fmla="*/ 6114056 w 6318157"/>
                <a:gd name="connsiteY117" fmla="*/ 2819234 h 5303520"/>
                <a:gd name="connsiteX118" fmla="*/ 6152156 w 6318157"/>
                <a:gd name="connsiteY118" fmla="*/ 2849714 h 5303520"/>
                <a:gd name="connsiteX119" fmla="*/ 6260741 w 6318157"/>
                <a:gd name="connsiteY119" fmla="*/ 2828759 h 5303520"/>
                <a:gd name="connsiteX120" fmla="*/ 6292298 w 6318157"/>
                <a:gd name="connsiteY120" fmla="*/ 2839444 h 5303520"/>
                <a:gd name="connsiteX121" fmla="*/ 6304556 w 6318157"/>
                <a:gd name="connsiteY121" fmla="*/ 2798279 h 5303520"/>
                <a:gd name="connsiteX122" fmla="*/ 6306461 w 6318157"/>
                <a:gd name="connsiteY122" fmla="*/ 2769704 h 5303520"/>
                <a:gd name="connsiteX123" fmla="*/ 6317891 w 6318157"/>
                <a:gd name="connsiteY123" fmla="*/ 2758274 h 5303520"/>
                <a:gd name="connsiteX124" fmla="*/ 6268361 w 6318157"/>
                <a:gd name="connsiteY124" fmla="*/ 2735414 h 5303520"/>
                <a:gd name="connsiteX125" fmla="*/ 6220736 w 6318157"/>
                <a:gd name="connsiteY125" fmla="*/ 2503749 h 5303520"/>
                <a:gd name="connsiteX126" fmla="*/ 6169301 w 6318157"/>
                <a:gd name="connsiteY126" fmla="*/ 2529968 h 5303520"/>
                <a:gd name="connsiteX127" fmla="*/ 6119771 w 6318157"/>
                <a:gd name="connsiteY127" fmla="*/ 2493479 h 5303520"/>
                <a:gd name="connsiteX128" fmla="*/ 6051191 w 6318157"/>
                <a:gd name="connsiteY128" fmla="*/ 2478533 h 5303520"/>
                <a:gd name="connsiteX129" fmla="*/ 6053096 w 6318157"/>
                <a:gd name="connsiteY129" fmla="*/ 2394713 h 5303520"/>
                <a:gd name="connsiteX130" fmla="*/ 6027337 w 6318157"/>
                <a:gd name="connsiteY130" fmla="*/ 2429537 h 5303520"/>
                <a:gd name="connsiteX131" fmla="*/ 5994041 w 6318157"/>
                <a:gd name="connsiteY131" fmla="*/ 2371853 h 5303520"/>
                <a:gd name="connsiteX132" fmla="*/ 5976896 w 6318157"/>
                <a:gd name="connsiteY132" fmla="*/ 2232788 h 5303520"/>
                <a:gd name="connsiteX133" fmla="*/ 5915936 w 6318157"/>
                <a:gd name="connsiteY133" fmla="*/ 2234693 h 5303520"/>
                <a:gd name="connsiteX134" fmla="*/ 5892910 w 6318157"/>
                <a:gd name="connsiteY134" fmla="*/ 2169877 h 5303520"/>
                <a:gd name="connsiteX135" fmla="*/ 5813066 w 6318157"/>
                <a:gd name="connsiteY135" fmla="*/ 2200403 h 5303520"/>
                <a:gd name="connsiteX136" fmla="*/ 5752106 w 6318157"/>
                <a:gd name="connsiteY136" fmla="*/ 2166113 h 5303520"/>
                <a:gd name="connsiteX137" fmla="*/ 5719721 w 6318157"/>
                <a:gd name="connsiteY137" fmla="*/ 2187068 h 5303520"/>
                <a:gd name="connsiteX138" fmla="*/ 5653046 w 6318157"/>
                <a:gd name="connsiteY138" fmla="*/ 2169923 h 5303520"/>
                <a:gd name="connsiteX139" fmla="*/ 5677231 w 6318157"/>
                <a:gd name="connsiteY139" fmla="*/ 2146852 h 5303520"/>
                <a:gd name="connsiteX140" fmla="*/ 5628281 w 6318157"/>
                <a:gd name="connsiteY140" fmla="*/ 2105153 h 5303520"/>
                <a:gd name="connsiteX141" fmla="*/ 5488388 w 6318157"/>
                <a:gd name="connsiteY141" fmla="*/ 2108421 h 5303520"/>
                <a:gd name="connsiteX142" fmla="*/ 5453021 w 6318157"/>
                <a:gd name="connsiteY142" fmla="*/ 2187068 h 5303520"/>
                <a:gd name="connsiteX143" fmla="*/ 5472071 w 6318157"/>
                <a:gd name="connsiteY143" fmla="*/ 2234693 h 5303520"/>
                <a:gd name="connsiteX144" fmla="*/ 5422541 w 6318157"/>
                <a:gd name="connsiteY144" fmla="*/ 2248028 h 5303520"/>
                <a:gd name="connsiteX145" fmla="*/ 5451116 w 6318157"/>
                <a:gd name="connsiteY145" fmla="*/ 2293748 h 5303520"/>
                <a:gd name="connsiteX146" fmla="*/ 5516631 w 6318157"/>
                <a:gd name="connsiteY146" fmla="*/ 2288402 h 5303520"/>
                <a:gd name="connsiteX147" fmla="*/ 5523506 w 6318157"/>
                <a:gd name="connsiteY147" fmla="*/ 2339468 h 5303520"/>
                <a:gd name="connsiteX148" fmla="*/ 5399681 w 6318157"/>
                <a:gd name="connsiteY148" fmla="*/ 2505203 h 5303520"/>
                <a:gd name="connsiteX149" fmla="*/ 5360918 w 6318157"/>
                <a:gd name="connsiteY149" fmla="*/ 2654079 h 5303520"/>
                <a:gd name="connsiteX150" fmla="*/ 5346341 w 6318157"/>
                <a:gd name="connsiteY150" fmla="*/ 2575688 h 5303520"/>
                <a:gd name="connsiteX151" fmla="*/ 5304431 w 6318157"/>
                <a:gd name="connsiteY151" fmla="*/ 2575688 h 5303520"/>
                <a:gd name="connsiteX152" fmla="*/ 5273951 w 6318157"/>
                <a:gd name="connsiteY152" fmla="*/ 2518538 h 5303520"/>
                <a:gd name="connsiteX153" fmla="*/ 5203714 w 6318157"/>
                <a:gd name="connsiteY153" fmla="*/ 2560982 h 5303520"/>
                <a:gd name="connsiteX154" fmla="*/ 5070116 w 6318157"/>
                <a:gd name="connsiteY154" fmla="*/ 2501393 h 5303520"/>
                <a:gd name="connsiteX155" fmla="*/ 4991763 w 6318157"/>
                <a:gd name="connsiteY155" fmla="*/ 2533567 h 5303520"/>
                <a:gd name="connsiteX156" fmla="*/ 4904381 w 6318157"/>
                <a:gd name="connsiteY156" fmla="*/ 2524253 h 5303520"/>
                <a:gd name="connsiteX157" fmla="*/ 4875806 w 6318157"/>
                <a:gd name="connsiteY157" fmla="*/ 2455673 h 5303520"/>
                <a:gd name="connsiteX158" fmla="*/ 4803416 w 6318157"/>
                <a:gd name="connsiteY158" fmla="*/ 2444243 h 5303520"/>
                <a:gd name="connsiteX159" fmla="*/ 4822466 w 6318157"/>
                <a:gd name="connsiteY159" fmla="*/ 2369948 h 5303520"/>
                <a:gd name="connsiteX160" fmla="*/ 4731026 w 6318157"/>
                <a:gd name="connsiteY160" fmla="*/ 2301368 h 5303520"/>
                <a:gd name="connsiteX161" fmla="*/ 4699221 w 6318157"/>
                <a:gd name="connsiteY161" fmla="*/ 2324348 h 5303520"/>
                <a:gd name="connsiteX162" fmla="*/ 4637681 w 6318157"/>
                <a:gd name="connsiteY162" fmla="*/ 2288033 h 5303520"/>
                <a:gd name="connsiteX163" fmla="*/ 4660541 w 6318157"/>
                <a:gd name="connsiteY163" fmla="*/ 2213738 h 5303520"/>
                <a:gd name="connsiteX164" fmla="*/ 4433846 w 6318157"/>
                <a:gd name="connsiteY164" fmla="*/ 2230883 h 5303520"/>
                <a:gd name="connsiteX165" fmla="*/ 4373134 w 6318157"/>
                <a:gd name="connsiteY165" fmla="*/ 2212036 h 5303520"/>
                <a:gd name="connsiteX166" fmla="*/ 4323356 w 6318157"/>
                <a:gd name="connsiteY166" fmla="*/ 2248028 h 5303520"/>
                <a:gd name="connsiteX167" fmla="*/ 4273826 w 6318157"/>
                <a:gd name="connsiteY167" fmla="*/ 2168018 h 5303520"/>
                <a:gd name="connsiteX168" fmla="*/ 4201436 w 6318157"/>
                <a:gd name="connsiteY168" fmla="*/ 2152778 h 5303520"/>
                <a:gd name="connsiteX169" fmla="*/ 4178576 w 6318157"/>
                <a:gd name="connsiteY169" fmla="*/ 2070863 h 5303520"/>
                <a:gd name="connsiteX170" fmla="*/ 4087136 w 6318157"/>
                <a:gd name="connsiteY170" fmla="*/ 1998473 h 5303520"/>
                <a:gd name="connsiteX171" fmla="*/ 4016651 w 6318157"/>
                <a:gd name="connsiteY171" fmla="*/ 2011808 h 5303520"/>
                <a:gd name="connsiteX172" fmla="*/ 3909971 w 6318157"/>
                <a:gd name="connsiteY172" fmla="*/ 1973708 h 5303520"/>
                <a:gd name="connsiteX173" fmla="*/ 3843296 w 6318157"/>
                <a:gd name="connsiteY173" fmla="*/ 2013713 h 5303520"/>
                <a:gd name="connsiteX174" fmla="*/ 3788051 w 6318157"/>
                <a:gd name="connsiteY174" fmla="*/ 1994663 h 5303520"/>
                <a:gd name="connsiteX175" fmla="*/ 3742331 w 6318157"/>
                <a:gd name="connsiteY175" fmla="*/ 2006093 h 5303520"/>
                <a:gd name="connsiteX176" fmla="*/ 3671018 w 6318157"/>
                <a:gd name="connsiteY176" fmla="*/ 2001244 h 5303520"/>
                <a:gd name="connsiteX177" fmla="*/ 3660416 w 6318157"/>
                <a:gd name="connsiteY177" fmla="*/ 1937513 h 5303520"/>
                <a:gd name="connsiteX178" fmla="*/ 3643271 w 6318157"/>
                <a:gd name="connsiteY178" fmla="*/ 1865123 h 5303520"/>
                <a:gd name="connsiteX179" fmla="*/ 3690896 w 6318157"/>
                <a:gd name="connsiteY179" fmla="*/ 1832738 h 5303520"/>
                <a:gd name="connsiteX180" fmla="*/ 3702326 w 6318157"/>
                <a:gd name="connsiteY180" fmla="*/ 1771778 h 5303520"/>
                <a:gd name="connsiteX181" fmla="*/ 3679466 w 6318157"/>
                <a:gd name="connsiteY181" fmla="*/ 1748918 h 5303520"/>
                <a:gd name="connsiteX182" fmla="*/ 3595977 w 6318157"/>
                <a:gd name="connsiteY182" fmla="*/ 1607240 h 5303520"/>
                <a:gd name="connsiteX183" fmla="*/ 3508016 w 6318157"/>
                <a:gd name="connsiteY183" fmla="*/ 1623188 h 5303520"/>
                <a:gd name="connsiteX184" fmla="*/ 3485156 w 6318157"/>
                <a:gd name="connsiteY184" fmla="*/ 1579373 h 5303520"/>
                <a:gd name="connsiteX185" fmla="*/ 3434052 w 6318157"/>
                <a:gd name="connsiteY185" fmla="*/ 1578085 h 5303520"/>
                <a:gd name="connsiteX186" fmla="*/ 3502301 w 6318157"/>
                <a:gd name="connsiteY186" fmla="*/ 1495553 h 5303520"/>
                <a:gd name="connsiteX187" fmla="*/ 3549926 w 6318157"/>
                <a:gd name="connsiteY187" fmla="*/ 1512698 h 5303520"/>
                <a:gd name="connsiteX188" fmla="*/ 3681619 w 6318157"/>
                <a:gd name="connsiteY188" fmla="*/ 1309480 h 5303520"/>
                <a:gd name="connsiteX189" fmla="*/ 3708041 w 6318157"/>
                <a:gd name="connsiteY189" fmla="*/ 1276478 h 5303520"/>
                <a:gd name="connsiteX190" fmla="*/ 3600036 w 6318157"/>
                <a:gd name="connsiteY190" fmla="*/ 1190625 h 5303520"/>
                <a:gd name="connsiteX191" fmla="*/ 3610886 w 6318157"/>
                <a:gd name="connsiteY191" fmla="*/ 1133603 h 5303520"/>
                <a:gd name="connsiteX192" fmla="*/ 3549926 w 6318157"/>
                <a:gd name="connsiteY192" fmla="*/ 1120268 h 5303520"/>
                <a:gd name="connsiteX193" fmla="*/ 3515636 w 6318157"/>
                <a:gd name="connsiteY193" fmla="*/ 973583 h 5303520"/>
                <a:gd name="connsiteX194" fmla="*/ 3148716 w 6318157"/>
                <a:gd name="connsiteY194" fmla="*/ 906448 h 5303520"/>
                <a:gd name="connsiteX195" fmla="*/ 2806810 w 6318157"/>
                <a:gd name="connsiteY195" fmla="*/ 834887 h 5303520"/>
                <a:gd name="connsiteX196" fmla="*/ 2600076 w 6318157"/>
                <a:gd name="connsiteY196" fmla="*/ 811033 h 5303520"/>
                <a:gd name="connsiteX197" fmla="*/ 2544417 w 6318157"/>
                <a:gd name="connsiteY197" fmla="*/ 580445 h 5303520"/>
                <a:gd name="connsiteX198" fmla="*/ 2464904 w 6318157"/>
                <a:gd name="connsiteY198" fmla="*/ 357808 h 5303520"/>
                <a:gd name="connsiteX199" fmla="*/ 2417196 w 6318157"/>
                <a:gd name="connsiteY199" fmla="*/ 230587 h 5303520"/>
                <a:gd name="connsiteX200" fmla="*/ 2496709 w 6318157"/>
                <a:gd name="connsiteY200" fmla="*/ 135172 h 5303520"/>
                <a:gd name="connsiteX0" fmla="*/ 2496709 w 6318157"/>
                <a:gd name="connsiteY0" fmla="*/ 135172 h 5303520"/>
                <a:gd name="connsiteX1" fmla="*/ 2393343 w 6318157"/>
                <a:gd name="connsiteY1" fmla="*/ 71561 h 5303520"/>
                <a:gd name="connsiteX2" fmla="*/ 2210463 w 6318157"/>
                <a:gd name="connsiteY2" fmla="*/ 79513 h 5303520"/>
                <a:gd name="connsiteX3" fmla="*/ 2059388 w 6318157"/>
                <a:gd name="connsiteY3" fmla="*/ 0 h 5303520"/>
                <a:gd name="connsiteX4" fmla="*/ 1908313 w 6318157"/>
                <a:gd name="connsiteY4" fmla="*/ 103367 h 5303520"/>
                <a:gd name="connsiteX5" fmla="*/ 1884459 w 6318157"/>
                <a:gd name="connsiteY5" fmla="*/ 310101 h 5303520"/>
                <a:gd name="connsiteX6" fmla="*/ 1773141 w 6318157"/>
                <a:gd name="connsiteY6" fmla="*/ 294198 h 5303520"/>
                <a:gd name="connsiteX7" fmla="*/ 1606163 w 6318157"/>
                <a:gd name="connsiteY7" fmla="*/ 318052 h 5303520"/>
                <a:gd name="connsiteX8" fmla="*/ 1391478 w 6318157"/>
                <a:gd name="connsiteY8" fmla="*/ 190831 h 5303520"/>
                <a:gd name="connsiteX9" fmla="*/ 1256306 w 6318157"/>
                <a:gd name="connsiteY9" fmla="*/ 190831 h 5303520"/>
                <a:gd name="connsiteX10" fmla="*/ 1208598 w 6318157"/>
                <a:gd name="connsiteY10" fmla="*/ 381662 h 5303520"/>
                <a:gd name="connsiteX11" fmla="*/ 1041621 w 6318157"/>
                <a:gd name="connsiteY11" fmla="*/ 548640 h 5303520"/>
                <a:gd name="connsiteX12" fmla="*/ 930303 w 6318157"/>
                <a:gd name="connsiteY12" fmla="*/ 628153 h 5303520"/>
                <a:gd name="connsiteX13" fmla="*/ 842838 w 6318157"/>
                <a:gd name="connsiteY13" fmla="*/ 572494 h 5303520"/>
                <a:gd name="connsiteX14" fmla="*/ 747423 w 6318157"/>
                <a:gd name="connsiteY14" fmla="*/ 755374 h 5303520"/>
                <a:gd name="connsiteX15" fmla="*/ 222636 w 6318157"/>
                <a:gd name="connsiteY15" fmla="*/ 930302 h 5303520"/>
                <a:gd name="connsiteX16" fmla="*/ 254442 w 6318157"/>
                <a:gd name="connsiteY16" fmla="*/ 1073426 h 5303520"/>
                <a:gd name="connsiteX17" fmla="*/ 302149 w 6318157"/>
                <a:gd name="connsiteY17" fmla="*/ 1256306 h 5303520"/>
                <a:gd name="connsiteX18" fmla="*/ 341906 w 6318157"/>
                <a:gd name="connsiteY18" fmla="*/ 1288111 h 5303520"/>
                <a:gd name="connsiteX19" fmla="*/ 508883 w 6318157"/>
                <a:gd name="connsiteY19" fmla="*/ 1319916 h 5303520"/>
                <a:gd name="connsiteX20" fmla="*/ 532737 w 6318157"/>
                <a:gd name="connsiteY20" fmla="*/ 1542553 h 5303520"/>
                <a:gd name="connsiteX21" fmla="*/ 930303 w 6318157"/>
                <a:gd name="connsiteY21" fmla="*/ 1717481 h 5303520"/>
                <a:gd name="connsiteX22" fmla="*/ 818984 w 6318157"/>
                <a:gd name="connsiteY22" fmla="*/ 1844702 h 5303520"/>
                <a:gd name="connsiteX23" fmla="*/ 644056 w 6318157"/>
                <a:gd name="connsiteY23" fmla="*/ 1828800 h 5303520"/>
                <a:gd name="connsiteX24" fmla="*/ 636104 w 6318157"/>
                <a:gd name="connsiteY24" fmla="*/ 2075290 h 5303520"/>
                <a:gd name="connsiteX25" fmla="*/ 755374 w 6318157"/>
                <a:gd name="connsiteY25" fmla="*/ 2178657 h 5303520"/>
                <a:gd name="connsiteX26" fmla="*/ 818984 w 6318157"/>
                <a:gd name="connsiteY26" fmla="*/ 2289975 h 5303520"/>
                <a:gd name="connsiteX27" fmla="*/ 818984 w 6318157"/>
                <a:gd name="connsiteY27" fmla="*/ 2329732 h 5303520"/>
                <a:gd name="connsiteX28" fmla="*/ 580445 w 6318157"/>
                <a:gd name="connsiteY28" fmla="*/ 2361537 h 5303520"/>
                <a:gd name="connsiteX29" fmla="*/ 485029 w 6318157"/>
                <a:gd name="connsiteY29" fmla="*/ 2393342 h 5303520"/>
                <a:gd name="connsiteX30" fmla="*/ 437322 w 6318157"/>
                <a:gd name="connsiteY30" fmla="*/ 2544417 h 5303520"/>
                <a:gd name="connsiteX31" fmla="*/ 238539 w 6318157"/>
                <a:gd name="connsiteY31" fmla="*/ 2615979 h 5303520"/>
                <a:gd name="connsiteX32" fmla="*/ 294198 w 6318157"/>
                <a:gd name="connsiteY32" fmla="*/ 2687541 h 5303520"/>
                <a:gd name="connsiteX33" fmla="*/ 405516 w 6318157"/>
                <a:gd name="connsiteY33" fmla="*/ 2727297 h 5303520"/>
                <a:gd name="connsiteX34" fmla="*/ 349857 w 6318157"/>
                <a:gd name="connsiteY34" fmla="*/ 2854518 h 5303520"/>
                <a:gd name="connsiteX35" fmla="*/ 206734 w 6318157"/>
                <a:gd name="connsiteY35" fmla="*/ 3021495 h 5303520"/>
                <a:gd name="connsiteX36" fmla="*/ 166977 w 6318157"/>
                <a:gd name="connsiteY36" fmla="*/ 3260034 h 5303520"/>
                <a:gd name="connsiteX37" fmla="*/ 103367 w 6318157"/>
                <a:gd name="connsiteY37" fmla="*/ 3450866 h 5303520"/>
                <a:gd name="connsiteX38" fmla="*/ 0 w 6318157"/>
                <a:gd name="connsiteY38" fmla="*/ 3570135 h 5303520"/>
                <a:gd name="connsiteX39" fmla="*/ 0 w 6318157"/>
                <a:gd name="connsiteY39" fmla="*/ 3649648 h 5303520"/>
                <a:gd name="connsiteX40" fmla="*/ 15903 w 6318157"/>
                <a:gd name="connsiteY40" fmla="*/ 3729161 h 5303520"/>
                <a:gd name="connsiteX41" fmla="*/ 127221 w 6318157"/>
                <a:gd name="connsiteY41" fmla="*/ 3745064 h 5303520"/>
                <a:gd name="connsiteX42" fmla="*/ 190831 w 6318157"/>
                <a:gd name="connsiteY42" fmla="*/ 3641697 h 5303520"/>
                <a:gd name="connsiteX43" fmla="*/ 326003 w 6318157"/>
                <a:gd name="connsiteY43" fmla="*/ 3586038 h 5303520"/>
                <a:gd name="connsiteX44" fmla="*/ 326003 w 6318157"/>
                <a:gd name="connsiteY44" fmla="*/ 3586038 h 5303520"/>
                <a:gd name="connsiteX45" fmla="*/ 445273 w 6318157"/>
                <a:gd name="connsiteY45" fmla="*/ 3705307 h 5303520"/>
                <a:gd name="connsiteX46" fmla="*/ 413468 w 6318157"/>
                <a:gd name="connsiteY46" fmla="*/ 3760967 h 5303520"/>
                <a:gd name="connsiteX47" fmla="*/ 357809 w 6318157"/>
                <a:gd name="connsiteY47" fmla="*/ 4174434 h 5303520"/>
                <a:gd name="connsiteX48" fmla="*/ 556591 w 6318157"/>
                <a:gd name="connsiteY48" fmla="*/ 3991554 h 5303520"/>
                <a:gd name="connsiteX49" fmla="*/ 620202 w 6318157"/>
                <a:gd name="connsiteY49" fmla="*/ 4023360 h 5303520"/>
                <a:gd name="connsiteX50" fmla="*/ 723569 w 6318157"/>
                <a:gd name="connsiteY50" fmla="*/ 4039262 h 5303520"/>
                <a:gd name="connsiteX51" fmla="*/ 795130 w 6318157"/>
                <a:gd name="connsiteY51" fmla="*/ 4150581 h 5303520"/>
                <a:gd name="connsiteX52" fmla="*/ 1025718 w 6318157"/>
                <a:gd name="connsiteY52" fmla="*/ 4253947 h 5303520"/>
                <a:gd name="connsiteX53" fmla="*/ 1176793 w 6318157"/>
                <a:gd name="connsiteY53" fmla="*/ 4500438 h 5303520"/>
                <a:gd name="connsiteX54" fmla="*/ 1144988 w 6318157"/>
                <a:gd name="connsiteY54" fmla="*/ 4595854 h 5303520"/>
                <a:gd name="connsiteX55" fmla="*/ 1614115 w 6318157"/>
                <a:gd name="connsiteY55" fmla="*/ 4842344 h 5303520"/>
                <a:gd name="connsiteX56" fmla="*/ 1614115 w 6318157"/>
                <a:gd name="connsiteY56" fmla="*/ 4993419 h 5303520"/>
                <a:gd name="connsiteX57" fmla="*/ 1614115 w 6318157"/>
                <a:gd name="connsiteY57" fmla="*/ 5128591 h 5303520"/>
                <a:gd name="connsiteX58" fmla="*/ 1653871 w 6318157"/>
                <a:gd name="connsiteY58" fmla="*/ 5255812 h 5303520"/>
                <a:gd name="connsiteX59" fmla="*/ 1844703 w 6318157"/>
                <a:gd name="connsiteY59" fmla="*/ 5303520 h 5303520"/>
                <a:gd name="connsiteX60" fmla="*/ 1844703 w 6318157"/>
                <a:gd name="connsiteY60" fmla="*/ 5303520 h 5303520"/>
                <a:gd name="connsiteX61" fmla="*/ 1971923 w 6318157"/>
                <a:gd name="connsiteY61" fmla="*/ 5247861 h 5303520"/>
                <a:gd name="connsiteX62" fmla="*/ 2115047 w 6318157"/>
                <a:gd name="connsiteY62" fmla="*/ 5239909 h 5303520"/>
                <a:gd name="connsiteX63" fmla="*/ 2170706 w 6318157"/>
                <a:gd name="connsiteY63" fmla="*/ 5144494 h 5303520"/>
                <a:gd name="connsiteX64" fmla="*/ 2083242 w 6318157"/>
                <a:gd name="connsiteY64" fmla="*/ 5080883 h 5303520"/>
                <a:gd name="connsiteX65" fmla="*/ 2011680 w 6318157"/>
                <a:gd name="connsiteY65" fmla="*/ 5033175 h 5303520"/>
                <a:gd name="connsiteX66" fmla="*/ 1932167 w 6318157"/>
                <a:gd name="connsiteY66" fmla="*/ 4937760 h 5303520"/>
                <a:gd name="connsiteX67" fmla="*/ 1884459 w 6318157"/>
                <a:gd name="connsiteY67" fmla="*/ 4834393 h 5303520"/>
                <a:gd name="connsiteX68" fmla="*/ 1940118 w 6318157"/>
                <a:gd name="connsiteY68" fmla="*/ 4770782 h 5303520"/>
                <a:gd name="connsiteX69" fmla="*/ 2226365 w 6318157"/>
                <a:gd name="connsiteY69" fmla="*/ 4683318 h 5303520"/>
                <a:gd name="connsiteX70" fmla="*/ 2313829 w 6318157"/>
                <a:gd name="connsiteY70" fmla="*/ 4707172 h 5303520"/>
                <a:gd name="connsiteX71" fmla="*/ 2449002 w 6318157"/>
                <a:gd name="connsiteY71" fmla="*/ 4731026 h 5303520"/>
                <a:gd name="connsiteX72" fmla="*/ 2504661 w 6318157"/>
                <a:gd name="connsiteY72" fmla="*/ 4826441 h 5303520"/>
                <a:gd name="connsiteX73" fmla="*/ 2584174 w 6318157"/>
                <a:gd name="connsiteY73" fmla="*/ 4818490 h 5303520"/>
                <a:gd name="connsiteX74" fmla="*/ 2798859 w 6318157"/>
                <a:gd name="connsiteY74" fmla="*/ 4818490 h 5303520"/>
                <a:gd name="connsiteX75" fmla="*/ 2934031 w 6318157"/>
                <a:gd name="connsiteY75" fmla="*/ 4945711 h 5303520"/>
                <a:gd name="connsiteX76" fmla="*/ 2910177 w 6318157"/>
                <a:gd name="connsiteY76" fmla="*/ 5136542 h 5303520"/>
                <a:gd name="connsiteX77" fmla="*/ 2981739 w 6318157"/>
                <a:gd name="connsiteY77" fmla="*/ 5080883 h 5303520"/>
                <a:gd name="connsiteX78" fmla="*/ 3101009 w 6318157"/>
                <a:gd name="connsiteY78" fmla="*/ 5144494 h 5303520"/>
                <a:gd name="connsiteX79" fmla="*/ 3164619 w 6318157"/>
                <a:gd name="connsiteY79" fmla="*/ 4842344 h 5303520"/>
                <a:gd name="connsiteX80" fmla="*/ 3116911 w 6318157"/>
                <a:gd name="connsiteY80" fmla="*/ 4476584 h 5303520"/>
                <a:gd name="connsiteX81" fmla="*/ 3156668 w 6318157"/>
                <a:gd name="connsiteY81" fmla="*/ 4365266 h 5303520"/>
                <a:gd name="connsiteX82" fmla="*/ 3323645 w 6318157"/>
                <a:gd name="connsiteY82" fmla="*/ 4301655 h 5303520"/>
                <a:gd name="connsiteX83" fmla="*/ 3482671 w 6318157"/>
                <a:gd name="connsiteY83" fmla="*/ 4253947 h 5303520"/>
                <a:gd name="connsiteX84" fmla="*/ 3570136 w 6318157"/>
                <a:gd name="connsiteY84" fmla="*/ 4333461 h 5303520"/>
                <a:gd name="connsiteX85" fmla="*/ 3530379 w 6318157"/>
                <a:gd name="connsiteY85" fmla="*/ 4444779 h 5303520"/>
                <a:gd name="connsiteX86" fmla="*/ 3546282 w 6318157"/>
                <a:gd name="connsiteY86" fmla="*/ 4548146 h 5303520"/>
                <a:gd name="connsiteX87" fmla="*/ 3609892 w 6318157"/>
                <a:gd name="connsiteY87" fmla="*/ 4603805 h 5303520"/>
                <a:gd name="connsiteX88" fmla="*/ 3673503 w 6318157"/>
                <a:gd name="connsiteY88" fmla="*/ 4611756 h 5303520"/>
                <a:gd name="connsiteX89" fmla="*/ 3745064 w 6318157"/>
                <a:gd name="connsiteY89" fmla="*/ 4746928 h 5303520"/>
                <a:gd name="connsiteX90" fmla="*/ 4071068 w 6318157"/>
                <a:gd name="connsiteY90" fmla="*/ 4691269 h 5303520"/>
                <a:gd name="connsiteX91" fmla="*/ 4397071 w 6318157"/>
                <a:gd name="connsiteY91" fmla="*/ 4659464 h 5303520"/>
                <a:gd name="connsiteX92" fmla="*/ 4436828 w 6318157"/>
                <a:gd name="connsiteY92" fmla="*/ 4762831 h 5303520"/>
                <a:gd name="connsiteX93" fmla="*/ 4500438 w 6318157"/>
                <a:gd name="connsiteY93" fmla="*/ 4731026 h 5303520"/>
                <a:gd name="connsiteX94" fmla="*/ 4595854 w 6318157"/>
                <a:gd name="connsiteY94" fmla="*/ 4659464 h 5303520"/>
                <a:gd name="connsiteX95" fmla="*/ 4659464 w 6318157"/>
                <a:gd name="connsiteY95" fmla="*/ 4500438 h 5303520"/>
                <a:gd name="connsiteX96" fmla="*/ 4683318 w 6318157"/>
                <a:gd name="connsiteY96" fmla="*/ 4277801 h 5303520"/>
                <a:gd name="connsiteX97" fmla="*/ 4516341 w 6318157"/>
                <a:gd name="connsiteY97" fmla="*/ 4222142 h 5303520"/>
                <a:gd name="connsiteX98" fmla="*/ 4548146 w 6318157"/>
                <a:gd name="connsiteY98" fmla="*/ 4047214 h 5303520"/>
                <a:gd name="connsiteX99" fmla="*/ 4619708 w 6318157"/>
                <a:gd name="connsiteY99" fmla="*/ 3991554 h 5303520"/>
                <a:gd name="connsiteX100" fmla="*/ 4738977 w 6318157"/>
                <a:gd name="connsiteY100" fmla="*/ 3856382 h 5303520"/>
                <a:gd name="connsiteX101" fmla="*/ 4826442 w 6318157"/>
                <a:gd name="connsiteY101" fmla="*/ 3737113 h 5303520"/>
                <a:gd name="connsiteX102" fmla="*/ 4929809 w 6318157"/>
                <a:gd name="connsiteY102" fmla="*/ 3824577 h 5303520"/>
                <a:gd name="connsiteX103" fmla="*/ 4921857 w 6318157"/>
                <a:gd name="connsiteY103" fmla="*/ 3991554 h 5303520"/>
                <a:gd name="connsiteX104" fmla="*/ 4977516 w 6318157"/>
                <a:gd name="connsiteY104" fmla="*/ 4015408 h 5303520"/>
                <a:gd name="connsiteX105" fmla="*/ 5025224 w 6318157"/>
                <a:gd name="connsiteY105" fmla="*/ 3919993 h 5303520"/>
                <a:gd name="connsiteX106" fmla="*/ 5072932 w 6318157"/>
                <a:gd name="connsiteY106" fmla="*/ 3919993 h 5303520"/>
                <a:gd name="connsiteX107" fmla="*/ 5144494 w 6318157"/>
                <a:gd name="connsiteY107" fmla="*/ 3816626 h 5303520"/>
                <a:gd name="connsiteX108" fmla="*/ 5160396 w 6318157"/>
                <a:gd name="connsiteY108" fmla="*/ 3745064 h 5303520"/>
                <a:gd name="connsiteX109" fmla="*/ 5390984 w 6318157"/>
                <a:gd name="connsiteY109" fmla="*/ 3697356 h 5303520"/>
                <a:gd name="connsiteX110" fmla="*/ 5486400 w 6318157"/>
                <a:gd name="connsiteY110" fmla="*/ 3593989 h 5303520"/>
                <a:gd name="connsiteX111" fmla="*/ 5390984 w 6318157"/>
                <a:gd name="connsiteY111" fmla="*/ 3530379 h 5303520"/>
                <a:gd name="connsiteX112" fmla="*/ 5343276 w 6318157"/>
                <a:gd name="connsiteY112" fmla="*/ 3291840 h 5303520"/>
                <a:gd name="connsiteX113" fmla="*/ 5478449 w 6318157"/>
                <a:gd name="connsiteY113" fmla="*/ 3021495 h 5303520"/>
                <a:gd name="connsiteX114" fmla="*/ 5820355 w 6318157"/>
                <a:gd name="connsiteY114" fmla="*/ 2949934 h 5303520"/>
                <a:gd name="connsiteX115" fmla="*/ 6020959 w 6318157"/>
                <a:gd name="connsiteY115" fmla="*/ 2817743 h 5303520"/>
                <a:gd name="connsiteX116" fmla="*/ 6058811 w 6318157"/>
                <a:gd name="connsiteY116" fmla="*/ 2840189 h 5303520"/>
                <a:gd name="connsiteX117" fmla="*/ 6114056 w 6318157"/>
                <a:gd name="connsiteY117" fmla="*/ 2819234 h 5303520"/>
                <a:gd name="connsiteX118" fmla="*/ 6152156 w 6318157"/>
                <a:gd name="connsiteY118" fmla="*/ 2849714 h 5303520"/>
                <a:gd name="connsiteX119" fmla="*/ 6260741 w 6318157"/>
                <a:gd name="connsiteY119" fmla="*/ 2828759 h 5303520"/>
                <a:gd name="connsiteX120" fmla="*/ 6292298 w 6318157"/>
                <a:gd name="connsiteY120" fmla="*/ 2839444 h 5303520"/>
                <a:gd name="connsiteX121" fmla="*/ 6304556 w 6318157"/>
                <a:gd name="connsiteY121" fmla="*/ 2798279 h 5303520"/>
                <a:gd name="connsiteX122" fmla="*/ 6306461 w 6318157"/>
                <a:gd name="connsiteY122" fmla="*/ 2769704 h 5303520"/>
                <a:gd name="connsiteX123" fmla="*/ 6317891 w 6318157"/>
                <a:gd name="connsiteY123" fmla="*/ 2758274 h 5303520"/>
                <a:gd name="connsiteX124" fmla="*/ 6268361 w 6318157"/>
                <a:gd name="connsiteY124" fmla="*/ 2735414 h 5303520"/>
                <a:gd name="connsiteX125" fmla="*/ 6220736 w 6318157"/>
                <a:gd name="connsiteY125" fmla="*/ 2503749 h 5303520"/>
                <a:gd name="connsiteX126" fmla="*/ 6169301 w 6318157"/>
                <a:gd name="connsiteY126" fmla="*/ 2529968 h 5303520"/>
                <a:gd name="connsiteX127" fmla="*/ 6119771 w 6318157"/>
                <a:gd name="connsiteY127" fmla="*/ 2493479 h 5303520"/>
                <a:gd name="connsiteX128" fmla="*/ 6051191 w 6318157"/>
                <a:gd name="connsiteY128" fmla="*/ 2478533 h 5303520"/>
                <a:gd name="connsiteX129" fmla="*/ 6053096 w 6318157"/>
                <a:gd name="connsiteY129" fmla="*/ 2394713 h 5303520"/>
                <a:gd name="connsiteX130" fmla="*/ 6027337 w 6318157"/>
                <a:gd name="connsiteY130" fmla="*/ 2429537 h 5303520"/>
                <a:gd name="connsiteX131" fmla="*/ 5994041 w 6318157"/>
                <a:gd name="connsiteY131" fmla="*/ 2371853 h 5303520"/>
                <a:gd name="connsiteX132" fmla="*/ 5976896 w 6318157"/>
                <a:gd name="connsiteY132" fmla="*/ 2232788 h 5303520"/>
                <a:gd name="connsiteX133" fmla="*/ 5915936 w 6318157"/>
                <a:gd name="connsiteY133" fmla="*/ 2234693 h 5303520"/>
                <a:gd name="connsiteX134" fmla="*/ 5892910 w 6318157"/>
                <a:gd name="connsiteY134" fmla="*/ 2169877 h 5303520"/>
                <a:gd name="connsiteX135" fmla="*/ 5813066 w 6318157"/>
                <a:gd name="connsiteY135" fmla="*/ 2200403 h 5303520"/>
                <a:gd name="connsiteX136" fmla="*/ 5752106 w 6318157"/>
                <a:gd name="connsiteY136" fmla="*/ 2166113 h 5303520"/>
                <a:gd name="connsiteX137" fmla="*/ 5719721 w 6318157"/>
                <a:gd name="connsiteY137" fmla="*/ 2187068 h 5303520"/>
                <a:gd name="connsiteX138" fmla="*/ 5653046 w 6318157"/>
                <a:gd name="connsiteY138" fmla="*/ 2169923 h 5303520"/>
                <a:gd name="connsiteX139" fmla="*/ 5677231 w 6318157"/>
                <a:gd name="connsiteY139" fmla="*/ 2146852 h 5303520"/>
                <a:gd name="connsiteX140" fmla="*/ 5628281 w 6318157"/>
                <a:gd name="connsiteY140" fmla="*/ 2105153 h 5303520"/>
                <a:gd name="connsiteX141" fmla="*/ 5488388 w 6318157"/>
                <a:gd name="connsiteY141" fmla="*/ 2108421 h 5303520"/>
                <a:gd name="connsiteX142" fmla="*/ 5453021 w 6318157"/>
                <a:gd name="connsiteY142" fmla="*/ 2187068 h 5303520"/>
                <a:gd name="connsiteX143" fmla="*/ 5472071 w 6318157"/>
                <a:gd name="connsiteY143" fmla="*/ 2234693 h 5303520"/>
                <a:gd name="connsiteX144" fmla="*/ 5422541 w 6318157"/>
                <a:gd name="connsiteY144" fmla="*/ 2248028 h 5303520"/>
                <a:gd name="connsiteX145" fmla="*/ 5451116 w 6318157"/>
                <a:gd name="connsiteY145" fmla="*/ 2293748 h 5303520"/>
                <a:gd name="connsiteX146" fmla="*/ 5516631 w 6318157"/>
                <a:gd name="connsiteY146" fmla="*/ 2288402 h 5303520"/>
                <a:gd name="connsiteX147" fmla="*/ 5523506 w 6318157"/>
                <a:gd name="connsiteY147" fmla="*/ 2339468 h 5303520"/>
                <a:gd name="connsiteX148" fmla="*/ 5399681 w 6318157"/>
                <a:gd name="connsiteY148" fmla="*/ 2505203 h 5303520"/>
                <a:gd name="connsiteX149" fmla="*/ 5360918 w 6318157"/>
                <a:gd name="connsiteY149" fmla="*/ 2654079 h 5303520"/>
                <a:gd name="connsiteX150" fmla="*/ 5346341 w 6318157"/>
                <a:gd name="connsiteY150" fmla="*/ 2575688 h 5303520"/>
                <a:gd name="connsiteX151" fmla="*/ 5304431 w 6318157"/>
                <a:gd name="connsiteY151" fmla="*/ 2575688 h 5303520"/>
                <a:gd name="connsiteX152" fmla="*/ 5273951 w 6318157"/>
                <a:gd name="connsiteY152" fmla="*/ 2518538 h 5303520"/>
                <a:gd name="connsiteX153" fmla="*/ 5203714 w 6318157"/>
                <a:gd name="connsiteY153" fmla="*/ 2560982 h 5303520"/>
                <a:gd name="connsiteX154" fmla="*/ 5070116 w 6318157"/>
                <a:gd name="connsiteY154" fmla="*/ 2501393 h 5303520"/>
                <a:gd name="connsiteX155" fmla="*/ 4991763 w 6318157"/>
                <a:gd name="connsiteY155" fmla="*/ 2533567 h 5303520"/>
                <a:gd name="connsiteX156" fmla="*/ 4904381 w 6318157"/>
                <a:gd name="connsiteY156" fmla="*/ 2524253 h 5303520"/>
                <a:gd name="connsiteX157" fmla="*/ 4875806 w 6318157"/>
                <a:gd name="connsiteY157" fmla="*/ 2455673 h 5303520"/>
                <a:gd name="connsiteX158" fmla="*/ 4803416 w 6318157"/>
                <a:gd name="connsiteY158" fmla="*/ 2444243 h 5303520"/>
                <a:gd name="connsiteX159" fmla="*/ 4822466 w 6318157"/>
                <a:gd name="connsiteY159" fmla="*/ 2369948 h 5303520"/>
                <a:gd name="connsiteX160" fmla="*/ 4731026 w 6318157"/>
                <a:gd name="connsiteY160" fmla="*/ 2301368 h 5303520"/>
                <a:gd name="connsiteX161" fmla="*/ 4699221 w 6318157"/>
                <a:gd name="connsiteY161" fmla="*/ 2324348 h 5303520"/>
                <a:gd name="connsiteX162" fmla="*/ 4637681 w 6318157"/>
                <a:gd name="connsiteY162" fmla="*/ 2288033 h 5303520"/>
                <a:gd name="connsiteX163" fmla="*/ 4660541 w 6318157"/>
                <a:gd name="connsiteY163" fmla="*/ 2213738 h 5303520"/>
                <a:gd name="connsiteX164" fmla="*/ 4433846 w 6318157"/>
                <a:gd name="connsiteY164" fmla="*/ 2230883 h 5303520"/>
                <a:gd name="connsiteX165" fmla="*/ 4373134 w 6318157"/>
                <a:gd name="connsiteY165" fmla="*/ 2212036 h 5303520"/>
                <a:gd name="connsiteX166" fmla="*/ 4323356 w 6318157"/>
                <a:gd name="connsiteY166" fmla="*/ 2248028 h 5303520"/>
                <a:gd name="connsiteX167" fmla="*/ 4273826 w 6318157"/>
                <a:gd name="connsiteY167" fmla="*/ 2168018 h 5303520"/>
                <a:gd name="connsiteX168" fmla="*/ 4201436 w 6318157"/>
                <a:gd name="connsiteY168" fmla="*/ 2152778 h 5303520"/>
                <a:gd name="connsiteX169" fmla="*/ 4178576 w 6318157"/>
                <a:gd name="connsiteY169" fmla="*/ 2070863 h 5303520"/>
                <a:gd name="connsiteX170" fmla="*/ 4087136 w 6318157"/>
                <a:gd name="connsiteY170" fmla="*/ 1998473 h 5303520"/>
                <a:gd name="connsiteX171" fmla="*/ 4016651 w 6318157"/>
                <a:gd name="connsiteY171" fmla="*/ 2011808 h 5303520"/>
                <a:gd name="connsiteX172" fmla="*/ 3909971 w 6318157"/>
                <a:gd name="connsiteY172" fmla="*/ 1973708 h 5303520"/>
                <a:gd name="connsiteX173" fmla="*/ 3843296 w 6318157"/>
                <a:gd name="connsiteY173" fmla="*/ 2013713 h 5303520"/>
                <a:gd name="connsiteX174" fmla="*/ 3788051 w 6318157"/>
                <a:gd name="connsiteY174" fmla="*/ 1994663 h 5303520"/>
                <a:gd name="connsiteX175" fmla="*/ 3742331 w 6318157"/>
                <a:gd name="connsiteY175" fmla="*/ 2006093 h 5303520"/>
                <a:gd name="connsiteX176" fmla="*/ 3671018 w 6318157"/>
                <a:gd name="connsiteY176" fmla="*/ 2001244 h 5303520"/>
                <a:gd name="connsiteX177" fmla="*/ 3660416 w 6318157"/>
                <a:gd name="connsiteY177" fmla="*/ 1937513 h 5303520"/>
                <a:gd name="connsiteX178" fmla="*/ 3643271 w 6318157"/>
                <a:gd name="connsiteY178" fmla="*/ 1865123 h 5303520"/>
                <a:gd name="connsiteX179" fmla="*/ 3690896 w 6318157"/>
                <a:gd name="connsiteY179" fmla="*/ 1832738 h 5303520"/>
                <a:gd name="connsiteX180" fmla="*/ 3702326 w 6318157"/>
                <a:gd name="connsiteY180" fmla="*/ 1771778 h 5303520"/>
                <a:gd name="connsiteX181" fmla="*/ 3679466 w 6318157"/>
                <a:gd name="connsiteY181" fmla="*/ 1748918 h 5303520"/>
                <a:gd name="connsiteX182" fmla="*/ 3595977 w 6318157"/>
                <a:gd name="connsiteY182" fmla="*/ 1607240 h 5303520"/>
                <a:gd name="connsiteX183" fmla="*/ 3508016 w 6318157"/>
                <a:gd name="connsiteY183" fmla="*/ 1623188 h 5303520"/>
                <a:gd name="connsiteX184" fmla="*/ 3485156 w 6318157"/>
                <a:gd name="connsiteY184" fmla="*/ 1579373 h 5303520"/>
                <a:gd name="connsiteX185" fmla="*/ 3434052 w 6318157"/>
                <a:gd name="connsiteY185" fmla="*/ 1578085 h 5303520"/>
                <a:gd name="connsiteX186" fmla="*/ 3502301 w 6318157"/>
                <a:gd name="connsiteY186" fmla="*/ 1495553 h 5303520"/>
                <a:gd name="connsiteX187" fmla="*/ 3549926 w 6318157"/>
                <a:gd name="connsiteY187" fmla="*/ 1512698 h 5303520"/>
                <a:gd name="connsiteX188" fmla="*/ 3681619 w 6318157"/>
                <a:gd name="connsiteY188" fmla="*/ 1309480 h 5303520"/>
                <a:gd name="connsiteX189" fmla="*/ 3708041 w 6318157"/>
                <a:gd name="connsiteY189" fmla="*/ 1276478 h 5303520"/>
                <a:gd name="connsiteX190" fmla="*/ 3600036 w 6318157"/>
                <a:gd name="connsiteY190" fmla="*/ 1190625 h 5303520"/>
                <a:gd name="connsiteX191" fmla="*/ 3610886 w 6318157"/>
                <a:gd name="connsiteY191" fmla="*/ 1133603 h 5303520"/>
                <a:gd name="connsiteX192" fmla="*/ 3549926 w 6318157"/>
                <a:gd name="connsiteY192" fmla="*/ 1120268 h 5303520"/>
                <a:gd name="connsiteX193" fmla="*/ 3515636 w 6318157"/>
                <a:gd name="connsiteY193" fmla="*/ 1068833 h 5303520"/>
                <a:gd name="connsiteX194" fmla="*/ 3515636 w 6318157"/>
                <a:gd name="connsiteY194" fmla="*/ 973583 h 5303520"/>
                <a:gd name="connsiteX195" fmla="*/ 3148716 w 6318157"/>
                <a:gd name="connsiteY195" fmla="*/ 906448 h 5303520"/>
                <a:gd name="connsiteX196" fmla="*/ 2806810 w 6318157"/>
                <a:gd name="connsiteY196" fmla="*/ 834887 h 5303520"/>
                <a:gd name="connsiteX197" fmla="*/ 2600076 w 6318157"/>
                <a:gd name="connsiteY197" fmla="*/ 811033 h 5303520"/>
                <a:gd name="connsiteX198" fmla="*/ 2544417 w 6318157"/>
                <a:gd name="connsiteY198" fmla="*/ 580445 h 5303520"/>
                <a:gd name="connsiteX199" fmla="*/ 2464904 w 6318157"/>
                <a:gd name="connsiteY199" fmla="*/ 357808 h 5303520"/>
                <a:gd name="connsiteX200" fmla="*/ 2417196 w 6318157"/>
                <a:gd name="connsiteY200" fmla="*/ 230587 h 5303520"/>
                <a:gd name="connsiteX201" fmla="*/ 2496709 w 6318157"/>
                <a:gd name="connsiteY201" fmla="*/ 135172 h 5303520"/>
                <a:gd name="connsiteX0" fmla="*/ 2496709 w 6318157"/>
                <a:gd name="connsiteY0" fmla="*/ 135172 h 5303520"/>
                <a:gd name="connsiteX1" fmla="*/ 2393343 w 6318157"/>
                <a:gd name="connsiteY1" fmla="*/ 71561 h 5303520"/>
                <a:gd name="connsiteX2" fmla="*/ 2210463 w 6318157"/>
                <a:gd name="connsiteY2" fmla="*/ 79513 h 5303520"/>
                <a:gd name="connsiteX3" fmla="*/ 2059388 w 6318157"/>
                <a:gd name="connsiteY3" fmla="*/ 0 h 5303520"/>
                <a:gd name="connsiteX4" fmla="*/ 1908313 w 6318157"/>
                <a:gd name="connsiteY4" fmla="*/ 103367 h 5303520"/>
                <a:gd name="connsiteX5" fmla="*/ 1884459 w 6318157"/>
                <a:gd name="connsiteY5" fmla="*/ 310101 h 5303520"/>
                <a:gd name="connsiteX6" fmla="*/ 1773141 w 6318157"/>
                <a:gd name="connsiteY6" fmla="*/ 294198 h 5303520"/>
                <a:gd name="connsiteX7" fmla="*/ 1606163 w 6318157"/>
                <a:gd name="connsiteY7" fmla="*/ 318052 h 5303520"/>
                <a:gd name="connsiteX8" fmla="*/ 1391478 w 6318157"/>
                <a:gd name="connsiteY8" fmla="*/ 190831 h 5303520"/>
                <a:gd name="connsiteX9" fmla="*/ 1256306 w 6318157"/>
                <a:gd name="connsiteY9" fmla="*/ 190831 h 5303520"/>
                <a:gd name="connsiteX10" fmla="*/ 1208598 w 6318157"/>
                <a:gd name="connsiteY10" fmla="*/ 381662 h 5303520"/>
                <a:gd name="connsiteX11" fmla="*/ 1041621 w 6318157"/>
                <a:gd name="connsiteY11" fmla="*/ 548640 h 5303520"/>
                <a:gd name="connsiteX12" fmla="*/ 930303 w 6318157"/>
                <a:gd name="connsiteY12" fmla="*/ 628153 h 5303520"/>
                <a:gd name="connsiteX13" fmla="*/ 842838 w 6318157"/>
                <a:gd name="connsiteY13" fmla="*/ 572494 h 5303520"/>
                <a:gd name="connsiteX14" fmla="*/ 747423 w 6318157"/>
                <a:gd name="connsiteY14" fmla="*/ 755374 h 5303520"/>
                <a:gd name="connsiteX15" fmla="*/ 222636 w 6318157"/>
                <a:gd name="connsiteY15" fmla="*/ 930302 h 5303520"/>
                <a:gd name="connsiteX16" fmla="*/ 254442 w 6318157"/>
                <a:gd name="connsiteY16" fmla="*/ 1073426 h 5303520"/>
                <a:gd name="connsiteX17" fmla="*/ 302149 w 6318157"/>
                <a:gd name="connsiteY17" fmla="*/ 1256306 h 5303520"/>
                <a:gd name="connsiteX18" fmla="*/ 341906 w 6318157"/>
                <a:gd name="connsiteY18" fmla="*/ 1288111 h 5303520"/>
                <a:gd name="connsiteX19" fmla="*/ 508883 w 6318157"/>
                <a:gd name="connsiteY19" fmla="*/ 1319916 h 5303520"/>
                <a:gd name="connsiteX20" fmla="*/ 532737 w 6318157"/>
                <a:gd name="connsiteY20" fmla="*/ 1542553 h 5303520"/>
                <a:gd name="connsiteX21" fmla="*/ 930303 w 6318157"/>
                <a:gd name="connsiteY21" fmla="*/ 1717481 h 5303520"/>
                <a:gd name="connsiteX22" fmla="*/ 818984 w 6318157"/>
                <a:gd name="connsiteY22" fmla="*/ 1844702 h 5303520"/>
                <a:gd name="connsiteX23" fmla="*/ 644056 w 6318157"/>
                <a:gd name="connsiteY23" fmla="*/ 1828800 h 5303520"/>
                <a:gd name="connsiteX24" fmla="*/ 636104 w 6318157"/>
                <a:gd name="connsiteY24" fmla="*/ 2075290 h 5303520"/>
                <a:gd name="connsiteX25" fmla="*/ 755374 w 6318157"/>
                <a:gd name="connsiteY25" fmla="*/ 2178657 h 5303520"/>
                <a:gd name="connsiteX26" fmla="*/ 818984 w 6318157"/>
                <a:gd name="connsiteY26" fmla="*/ 2289975 h 5303520"/>
                <a:gd name="connsiteX27" fmla="*/ 818984 w 6318157"/>
                <a:gd name="connsiteY27" fmla="*/ 2329732 h 5303520"/>
                <a:gd name="connsiteX28" fmla="*/ 580445 w 6318157"/>
                <a:gd name="connsiteY28" fmla="*/ 2361537 h 5303520"/>
                <a:gd name="connsiteX29" fmla="*/ 485029 w 6318157"/>
                <a:gd name="connsiteY29" fmla="*/ 2393342 h 5303520"/>
                <a:gd name="connsiteX30" fmla="*/ 437322 w 6318157"/>
                <a:gd name="connsiteY30" fmla="*/ 2544417 h 5303520"/>
                <a:gd name="connsiteX31" fmla="*/ 238539 w 6318157"/>
                <a:gd name="connsiteY31" fmla="*/ 2615979 h 5303520"/>
                <a:gd name="connsiteX32" fmla="*/ 294198 w 6318157"/>
                <a:gd name="connsiteY32" fmla="*/ 2687541 h 5303520"/>
                <a:gd name="connsiteX33" fmla="*/ 405516 w 6318157"/>
                <a:gd name="connsiteY33" fmla="*/ 2727297 h 5303520"/>
                <a:gd name="connsiteX34" fmla="*/ 349857 w 6318157"/>
                <a:gd name="connsiteY34" fmla="*/ 2854518 h 5303520"/>
                <a:gd name="connsiteX35" fmla="*/ 206734 w 6318157"/>
                <a:gd name="connsiteY35" fmla="*/ 3021495 h 5303520"/>
                <a:gd name="connsiteX36" fmla="*/ 166977 w 6318157"/>
                <a:gd name="connsiteY36" fmla="*/ 3260034 h 5303520"/>
                <a:gd name="connsiteX37" fmla="*/ 103367 w 6318157"/>
                <a:gd name="connsiteY37" fmla="*/ 3450866 h 5303520"/>
                <a:gd name="connsiteX38" fmla="*/ 0 w 6318157"/>
                <a:gd name="connsiteY38" fmla="*/ 3570135 h 5303520"/>
                <a:gd name="connsiteX39" fmla="*/ 0 w 6318157"/>
                <a:gd name="connsiteY39" fmla="*/ 3649648 h 5303520"/>
                <a:gd name="connsiteX40" fmla="*/ 15903 w 6318157"/>
                <a:gd name="connsiteY40" fmla="*/ 3729161 h 5303520"/>
                <a:gd name="connsiteX41" fmla="*/ 127221 w 6318157"/>
                <a:gd name="connsiteY41" fmla="*/ 3745064 h 5303520"/>
                <a:gd name="connsiteX42" fmla="*/ 190831 w 6318157"/>
                <a:gd name="connsiteY42" fmla="*/ 3641697 h 5303520"/>
                <a:gd name="connsiteX43" fmla="*/ 326003 w 6318157"/>
                <a:gd name="connsiteY43" fmla="*/ 3586038 h 5303520"/>
                <a:gd name="connsiteX44" fmla="*/ 326003 w 6318157"/>
                <a:gd name="connsiteY44" fmla="*/ 3586038 h 5303520"/>
                <a:gd name="connsiteX45" fmla="*/ 445273 w 6318157"/>
                <a:gd name="connsiteY45" fmla="*/ 3705307 h 5303520"/>
                <a:gd name="connsiteX46" fmla="*/ 413468 w 6318157"/>
                <a:gd name="connsiteY46" fmla="*/ 3760967 h 5303520"/>
                <a:gd name="connsiteX47" fmla="*/ 357809 w 6318157"/>
                <a:gd name="connsiteY47" fmla="*/ 4174434 h 5303520"/>
                <a:gd name="connsiteX48" fmla="*/ 556591 w 6318157"/>
                <a:gd name="connsiteY48" fmla="*/ 3991554 h 5303520"/>
                <a:gd name="connsiteX49" fmla="*/ 620202 w 6318157"/>
                <a:gd name="connsiteY49" fmla="*/ 4023360 h 5303520"/>
                <a:gd name="connsiteX50" fmla="*/ 723569 w 6318157"/>
                <a:gd name="connsiteY50" fmla="*/ 4039262 h 5303520"/>
                <a:gd name="connsiteX51" fmla="*/ 795130 w 6318157"/>
                <a:gd name="connsiteY51" fmla="*/ 4150581 h 5303520"/>
                <a:gd name="connsiteX52" fmla="*/ 1025718 w 6318157"/>
                <a:gd name="connsiteY52" fmla="*/ 4253947 h 5303520"/>
                <a:gd name="connsiteX53" fmla="*/ 1176793 w 6318157"/>
                <a:gd name="connsiteY53" fmla="*/ 4500438 h 5303520"/>
                <a:gd name="connsiteX54" fmla="*/ 1144988 w 6318157"/>
                <a:gd name="connsiteY54" fmla="*/ 4595854 h 5303520"/>
                <a:gd name="connsiteX55" fmla="*/ 1614115 w 6318157"/>
                <a:gd name="connsiteY55" fmla="*/ 4842344 h 5303520"/>
                <a:gd name="connsiteX56" fmla="*/ 1614115 w 6318157"/>
                <a:gd name="connsiteY56" fmla="*/ 4993419 h 5303520"/>
                <a:gd name="connsiteX57" fmla="*/ 1614115 w 6318157"/>
                <a:gd name="connsiteY57" fmla="*/ 5128591 h 5303520"/>
                <a:gd name="connsiteX58" fmla="*/ 1653871 w 6318157"/>
                <a:gd name="connsiteY58" fmla="*/ 5255812 h 5303520"/>
                <a:gd name="connsiteX59" fmla="*/ 1844703 w 6318157"/>
                <a:gd name="connsiteY59" fmla="*/ 5303520 h 5303520"/>
                <a:gd name="connsiteX60" fmla="*/ 1844703 w 6318157"/>
                <a:gd name="connsiteY60" fmla="*/ 5303520 h 5303520"/>
                <a:gd name="connsiteX61" fmla="*/ 1971923 w 6318157"/>
                <a:gd name="connsiteY61" fmla="*/ 5247861 h 5303520"/>
                <a:gd name="connsiteX62" fmla="*/ 2115047 w 6318157"/>
                <a:gd name="connsiteY62" fmla="*/ 5239909 h 5303520"/>
                <a:gd name="connsiteX63" fmla="*/ 2170706 w 6318157"/>
                <a:gd name="connsiteY63" fmla="*/ 5144494 h 5303520"/>
                <a:gd name="connsiteX64" fmla="*/ 2083242 w 6318157"/>
                <a:gd name="connsiteY64" fmla="*/ 5080883 h 5303520"/>
                <a:gd name="connsiteX65" fmla="*/ 2011680 w 6318157"/>
                <a:gd name="connsiteY65" fmla="*/ 5033175 h 5303520"/>
                <a:gd name="connsiteX66" fmla="*/ 1932167 w 6318157"/>
                <a:gd name="connsiteY66" fmla="*/ 4937760 h 5303520"/>
                <a:gd name="connsiteX67" fmla="*/ 1884459 w 6318157"/>
                <a:gd name="connsiteY67" fmla="*/ 4834393 h 5303520"/>
                <a:gd name="connsiteX68" fmla="*/ 1940118 w 6318157"/>
                <a:gd name="connsiteY68" fmla="*/ 4770782 h 5303520"/>
                <a:gd name="connsiteX69" fmla="*/ 2226365 w 6318157"/>
                <a:gd name="connsiteY69" fmla="*/ 4683318 h 5303520"/>
                <a:gd name="connsiteX70" fmla="*/ 2313829 w 6318157"/>
                <a:gd name="connsiteY70" fmla="*/ 4707172 h 5303520"/>
                <a:gd name="connsiteX71" fmla="*/ 2449002 w 6318157"/>
                <a:gd name="connsiteY71" fmla="*/ 4731026 h 5303520"/>
                <a:gd name="connsiteX72" fmla="*/ 2504661 w 6318157"/>
                <a:gd name="connsiteY72" fmla="*/ 4826441 h 5303520"/>
                <a:gd name="connsiteX73" fmla="*/ 2584174 w 6318157"/>
                <a:gd name="connsiteY73" fmla="*/ 4818490 h 5303520"/>
                <a:gd name="connsiteX74" fmla="*/ 2798859 w 6318157"/>
                <a:gd name="connsiteY74" fmla="*/ 4818490 h 5303520"/>
                <a:gd name="connsiteX75" fmla="*/ 2934031 w 6318157"/>
                <a:gd name="connsiteY75" fmla="*/ 4945711 h 5303520"/>
                <a:gd name="connsiteX76" fmla="*/ 2910177 w 6318157"/>
                <a:gd name="connsiteY76" fmla="*/ 5136542 h 5303520"/>
                <a:gd name="connsiteX77" fmla="*/ 2981739 w 6318157"/>
                <a:gd name="connsiteY77" fmla="*/ 5080883 h 5303520"/>
                <a:gd name="connsiteX78" fmla="*/ 3101009 w 6318157"/>
                <a:gd name="connsiteY78" fmla="*/ 5144494 h 5303520"/>
                <a:gd name="connsiteX79" fmla="*/ 3164619 w 6318157"/>
                <a:gd name="connsiteY79" fmla="*/ 4842344 h 5303520"/>
                <a:gd name="connsiteX80" fmla="*/ 3116911 w 6318157"/>
                <a:gd name="connsiteY80" fmla="*/ 4476584 h 5303520"/>
                <a:gd name="connsiteX81" fmla="*/ 3156668 w 6318157"/>
                <a:gd name="connsiteY81" fmla="*/ 4365266 h 5303520"/>
                <a:gd name="connsiteX82" fmla="*/ 3323645 w 6318157"/>
                <a:gd name="connsiteY82" fmla="*/ 4301655 h 5303520"/>
                <a:gd name="connsiteX83" fmla="*/ 3482671 w 6318157"/>
                <a:gd name="connsiteY83" fmla="*/ 4253947 h 5303520"/>
                <a:gd name="connsiteX84" fmla="*/ 3570136 w 6318157"/>
                <a:gd name="connsiteY84" fmla="*/ 4333461 h 5303520"/>
                <a:gd name="connsiteX85" fmla="*/ 3530379 w 6318157"/>
                <a:gd name="connsiteY85" fmla="*/ 4444779 h 5303520"/>
                <a:gd name="connsiteX86" fmla="*/ 3546282 w 6318157"/>
                <a:gd name="connsiteY86" fmla="*/ 4548146 h 5303520"/>
                <a:gd name="connsiteX87" fmla="*/ 3609892 w 6318157"/>
                <a:gd name="connsiteY87" fmla="*/ 4603805 h 5303520"/>
                <a:gd name="connsiteX88" fmla="*/ 3673503 w 6318157"/>
                <a:gd name="connsiteY88" fmla="*/ 4611756 h 5303520"/>
                <a:gd name="connsiteX89" fmla="*/ 3745064 w 6318157"/>
                <a:gd name="connsiteY89" fmla="*/ 4746928 h 5303520"/>
                <a:gd name="connsiteX90" fmla="*/ 4071068 w 6318157"/>
                <a:gd name="connsiteY90" fmla="*/ 4691269 h 5303520"/>
                <a:gd name="connsiteX91" fmla="*/ 4397071 w 6318157"/>
                <a:gd name="connsiteY91" fmla="*/ 4659464 h 5303520"/>
                <a:gd name="connsiteX92" fmla="*/ 4436828 w 6318157"/>
                <a:gd name="connsiteY92" fmla="*/ 4762831 h 5303520"/>
                <a:gd name="connsiteX93" fmla="*/ 4500438 w 6318157"/>
                <a:gd name="connsiteY93" fmla="*/ 4731026 h 5303520"/>
                <a:gd name="connsiteX94" fmla="*/ 4595854 w 6318157"/>
                <a:gd name="connsiteY94" fmla="*/ 4659464 h 5303520"/>
                <a:gd name="connsiteX95" fmla="*/ 4659464 w 6318157"/>
                <a:gd name="connsiteY95" fmla="*/ 4500438 h 5303520"/>
                <a:gd name="connsiteX96" fmla="*/ 4683318 w 6318157"/>
                <a:gd name="connsiteY96" fmla="*/ 4277801 h 5303520"/>
                <a:gd name="connsiteX97" fmla="*/ 4516341 w 6318157"/>
                <a:gd name="connsiteY97" fmla="*/ 4222142 h 5303520"/>
                <a:gd name="connsiteX98" fmla="*/ 4548146 w 6318157"/>
                <a:gd name="connsiteY98" fmla="*/ 4047214 h 5303520"/>
                <a:gd name="connsiteX99" fmla="*/ 4619708 w 6318157"/>
                <a:gd name="connsiteY99" fmla="*/ 3991554 h 5303520"/>
                <a:gd name="connsiteX100" fmla="*/ 4738977 w 6318157"/>
                <a:gd name="connsiteY100" fmla="*/ 3856382 h 5303520"/>
                <a:gd name="connsiteX101" fmla="*/ 4826442 w 6318157"/>
                <a:gd name="connsiteY101" fmla="*/ 3737113 h 5303520"/>
                <a:gd name="connsiteX102" fmla="*/ 4929809 w 6318157"/>
                <a:gd name="connsiteY102" fmla="*/ 3824577 h 5303520"/>
                <a:gd name="connsiteX103" fmla="*/ 4921857 w 6318157"/>
                <a:gd name="connsiteY103" fmla="*/ 3991554 h 5303520"/>
                <a:gd name="connsiteX104" fmla="*/ 4977516 w 6318157"/>
                <a:gd name="connsiteY104" fmla="*/ 4015408 h 5303520"/>
                <a:gd name="connsiteX105" fmla="*/ 5025224 w 6318157"/>
                <a:gd name="connsiteY105" fmla="*/ 3919993 h 5303520"/>
                <a:gd name="connsiteX106" fmla="*/ 5072932 w 6318157"/>
                <a:gd name="connsiteY106" fmla="*/ 3919993 h 5303520"/>
                <a:gd name="connsiteX107" fmla="*/ 5144494 w 6318157"/>
                <a:gd name="connsiteY107" fmla="*/ 3816626 h 5303520"/>
                <a:gd name="connsiteX108" fmla="*/ 5160396 w 6318157"/>
                <a:gd name="connsiteY108" fmla="*/ 3745064 h 5303520"/>
                <a:gd name="connsiteX109" fmla="*/ 5390984 w 6318157"/>
                <a:gd name="connsiteY109" fmla="*/ 3697356 h 5303520"/>
                <a:gd name="connsiteX110" fmla="*/ 5486400 w 6318157"/>
                <a:gd name="connsiteY110" fmla="*/ 3593989 h 5303520"/>
                <a:gd name="connsiteX111" fmla="*/ 5390984 w 6318157"/>
                <a:gd name="connsiteY111" fmla="*/ 3530379 h 5303520"/>
                <a:gd name="connsiteX112" fmla="*/ 5343276 w 6318157"/>
                <a:gd name="connsiteY112" fmla="*/ 3291840 h 5303520"/>
                <a:gd name="connsiteX113" fmla="*/ 5478449 w 6318157"/>
                <a:gd name="connsiteY113" fmla="*/ 3021495 h 5303520"/>
                <a:gd name="connsiteX114" fmla="*/ 5820355 w 6318157"/>
                <a:gd name="connsiteY114" fmla="*/ 2949934 h 5303520"/>
                <a:gd name="connsiteX115" fmla="*/ 6020959 w 6318157"/>
                <a:gd name="connsiteY115" fmla="*/ 2817743 h 5303520"/>
                <a:gd name="connsiteX116" fmla="*/ 6058811 w 6318157"/>
                <a:gd name="connsiteY116" fmla="*/ 2840189 h 5303520"/>
                <a:gd name="connsiteX117" fmla="*/ 6114056 w 6318157"/>
                <a:gd name="connsiteY117" fmla="*/ 2819234 h 5303520"/>
                <a:gd name="connsiteX118" fmla="*/ 6152156 w 6318157"/>
                <a:gd name="connsiteY118" fmla="*/ 2849714 h 5303520"/>
                <a:gd name="connsiteX119" fmla="*/ 6260741 w 6318157"/>
                <a:gd name="connsiteY119" fmla="*/ 2828759 h 5303520"/>
                <a:gd name="connsiteX120" fmla="*/ 6292298 w 6318157"/>
                <a:gd name="connsiteY120" fmla="*/ 2839444 h 5303520"/>
                <a:gd name="connsiteX121" fmla="*/ 6304556 w 6318157"/>
                <a:gd name="connsiteY121" fmla="*/ 2798279 h 5303520"/>
                <a:gd name="connsiteX122" fmla="*/ 6306461 w 6318157"/>
                <a:gd name="connsiteY122" fmla="*/ 2769704 h 5303520"/>
                <a:gd name="connsiteX123" fmla="*/ 6317891 w 6318157"/>
                <a:gd name="connsiteY123" fmla="*/ 2758274 h 5303520"/>
                <a:gd name="connsiteX124" fmla="*/ 6268361 w 6318157"/>
                <a:gd name="connsiteY124" fmla="*/ 2735414 h 5303520"/>
                <a:gd name="connsiteX125" fmla="*/ 6220736 w 6318157"/>
                <a:gd name="connsiteY125" fmla="*/ 2503749 h 5303520"/>
                <a:gd name="connsiteX126" fmla="*/ 6169301 w 6318157"/>
                <a:gd name="connsiteY126" fmla="*/ 2529968 h 5303520"/>
                <a:gd name="connsiteX127" fmla="*/ 6119771 w 6318157"/>
                <a:gd name="connsiteY127" fmla="*/ 2493479 h 5303520"/>
                <a:gd name="connsiteX128" fmla="*/ 6051191 w 6318157"/>
                <a:gd name="connsiteY128" fmla="*/ 2478533 h 5303520"/>
                <a:gd name="connsiteX129" fmla="*/ 6053096 w 6318157"/>
                <a:gd name="connsiteY129" fmla="*/ 2394713 h 5303520"/>
                <a:gd name="connsiteX130" fmla="*/ 6027337 w 6318157"/>
                <a:gd name="connsiteY130" fmla="*/ 2429537 h 5303520"/>
                <a:gd name="connsiteX131" fmla="*/ 5994041 w 6318157"/>
                <a:gd name="connsiteY131" fmla="*/ 2371853 h 5303520"/>
                <a:gd name="connsiteX132" fmla="*/ 5976896 w 6318157"/>
                <a:gd name="connsiteY132" fmla="*/ 2232788 h 5303520"/>
                <a:gd name="connsiteX133" fmla="*/ 5915936 w 6318157"/>
                <a:gd name="connsiteY133" fmla="*/ 2234693 h 5303520"/>
                <a:gd name="connsiteX134" fmla="*/ 5892910 w 6318157"/>
                <a:gd name="connsiteY134" fmla="*/ 2169877 h 5303520"/>
                <a:gd name="connsiteX135" fmla="*/ 5813066 w 6318157"/>
                <a:gd name="connsiteY135" fmla="*/ 2200403 h 5303520"/>
                <a:gd name="connsiteX136" fmla="*/ 5752106 w 6318157"/>
                <a:gd name="connsiteY136" fmla="*/ 2166113 h 5303520"/>
                <a:gd name="connsiteX137" fmla="*/ 5719721 w 6318157"/>
                <a:gd name="connsiteY137" fmla="*/ 2187068 h 5303520"/>
                <a:gd name="connsiteX138" fmla="*/ 5653046 w 6318157"/>
                <a:gd name="connsiteY138" fmla="*/ 2169923 h 5303520"/>
                <a:gd name="connsiteX139" fmla="*/ 5677231 w 6318157"/>
                <a:gd name="connsiteY139" fmla="*/ 2146852 h 5303520"/>
                <a:gd name="connsiteX140" fmla="*/ 5628281 w 6318157"/>
                <a:gd name="connsiteY140" fmla="*/ 2105153 h 5303520"/>
                <a:gd name="connsiteX141" fmla="*/ 5488388 w 6318157"/>
                <a:gd name="connsiteY141" fmla="*/ 2108421 h 5303520"/>
                <a:gd name="connsiteX142" fmla="*/ 5453021 w 6318157"/>
                <a:gd name="connsiteY142" fmla="*/ 2187068 h 5303520"/>
                <a:gd name="connsiteX143" fmla="*/ 5472071 w 6318157"/>
                <a:gd name="connsiteY143" fmla="*/ 2234693 h 5303520"/>
                <a:gd name="connsiteX144" fmla="*/ 5422541 w 6318157"/>
                <a:gd name="connsiteY144" fmla="*/ 2248028 h 5303520"/>
                <a:gd name="connsiteX145" fmla="*/ 5451116 w 6318157"/>
                <a:gd name="connsiteY145" fmla="*/ 2293748 h 5303520"/>
                <a:gd name="connsiteX146" fmla="*/ 5516631 w 6318157"/>
                <a:gd name="connsiteY146" fmla="*/ 2288402 h 5303520"/>
                <a:gd name="connsiteX147" fmla="*/ 5523506 w 6318157"/>
                <a:gd name="connsiteY147" fmla="*/ 2339468 h 5303520"/>
                <a:gd name="connsiteX148" fmla="*/ 5399681 w 6318157"/>
                <a:gd name="connsiteY148" fmla="*/ 2505203 h 5303520"/>
                <a:gd name="connsiteX149" fmla="*/ 5360918 w 6318157"/>
                <a:gd name="connsiteY149" fmla="*/ 2654079 h 5303520"/>
                <a:gd name="connsiteX150" fmla="*/ 5346341 w 6318157"/>
                <a:gd name="connsiteY150" fmla="*/ 2575688 h 5303520"/>
                <a:gd name="connsiteX151" fmla="*/ 5304431 w 6318157"/>
                <a:gd name="connsiteY151" fmla="*/ 2575688 h 5303520"/>
                <a:gd name="connsiteX152" fmla="*/ 5273951 w 6318157"/>
                <a:gd name="connsiteY152" fmla="*/ 2518538 h 5303520"/>
                <a:gd name="connsiteX153" fmla="*/ 5203714 w 6318157"/>
                <a:gd name="connsiteY153" fmla="*/ 2560982 h 5303520"/>
                <a:gd name="connsiteX154" fmla="*/ 5070116 w 6318157"/>
                <a:gd name="connsiteY154" fmla="*/ 2501393 h 5303520"/>
                <a:gd name="connsiteX155" fmla="*/ 4991763 w 6318157"/>
                <a:gd name="connsiteY155" fmla="*/ 2533567 h 5303520"/>
                <a:gd name="connsiteX156" fmla="*/ 4904381 w 6318157"/>
                <a:gd name="connsiteY156" fmla="*/ 2524253 h 5303520"/>
                <a:gd name="connsiteX157" fmla="*/ 4875806 w 6318157"/>
                <a:gd name="connsiteY157" fmla="*/ 2455673 h 5303520"/>
                <a:gd name="connsiteX158" fmla="*/ 4803416 w 6318157"/>
                <a:gd name="connsiteY158" fmla="*/ 2444243 h 5303520"/>
                <a:gd name="connsiteX159" fmla="*/ 4822466 w 6318157"/>
                <a:gd name="connsiteY159" fmla="*/ 2369948 h 5303520"/>
                <a:gd name="connsiteX160" fmla="*/ 4731026 w 6318157"/>
                <a:gd name="connsiteY160" fmla="*/ 2301368 h 5303520"/>
                <a:gd name="connsiteX161" fmla="*/ 4699221 w 6318157"/>
                <a:gd name="connsiteY161" fmla="*/ 2324348 h 5303520"/>
                <a:gd name="connsiteX162" fmla="*/ 4637681 w 6318157"/>
                <a:gd name="connsiteY162" fmla="*/ 2288033 h 5303520"/>
                <a:gd name="connsiteX163" fmla="*/ 4660541 w 6318157"/>
                <a:gd name="connsiteY163" fmla="*/ 2213738 h 5303520"/>
                <a:gd name="connsiteX164" fmla="*/ 4433846 w 6318157"/>
                <a:gd name="connsiteY164" fmla="*/ 2230883 h 5303520"/>
                <a:gd name="connsiteX165" fmla="*/ 4373134 w 6318157"/>
                <a:gd name="connsiteY165" fmla="*/ 2212036 h 5303520"/>
                <a:gd name="connsiteX166" fmla="*/ 4323356 w 6318157"/>
                <a:gd name="connsiteY166" fmla="*/ 2248028 h 5303520"/>
                <a:gd name="connsiteX167" fmla="*/ 4273826 w 6318157"/>
                <a:gd name="connsiteY167" fmla="*/ 2168018 h 5303520"/>
                <a:gd name="connsiteX168" fmla="*/ 4201436 w 6318157"/>
                <a:gd name="connsiteY168" fmla="*/ 2152778 h 5303520"/>
                <a:gd name="connsiteX169" fmla="*/ 4178576 w 6318157"/>
                <a:gd name="connsiteY169" fmla="*/ 2070863 h 5303520"/>
                <a:gd name="connsiteX170" fmla="*/ 4087136 w 6318157"/>
                <a:gd name="connsiteY170" fmla="*/ 1998473 h 5303520"/>
                <a:gd name="connsiteX171" fmla="*/ 4016651 w 6318157"/>
                <a:gd name="connsiteY171" fmla="*/ 2011808 h 5303520"/>
                <a:gd name="connsiteX172" fmla="*/ 3909971 w 6318157"/>
                <a:gd name="connsiteY172" fmla="*/ 1973708 h 5303520"/>
                <a:gd name="connsiteX173" fmla="*/ 3843296 w 6318157"/>
                <a:gd name="connsiteY173" fmla="*/ 2013713 h 5303520"/>
                <a:gd name="connsiteX174" fmla="*/ 3788051 w 6318157"/>
                <a:gd name="connsiteY174" fmla="*/ 1994663 h 5303520"/>
                <a:gd name="connsiteX175" fmla="*/ 3742331 w 6318157"/>
                <a:gd name="connsiteY175" fmla="*/ 2006093 h 5303520"/>
                <a:gd name="connsiteX176" fmla="*/ 3671018 w 6318157"/>
                <a:gd name="connsiteY176" fmla="*/ 2001244 h 5303520"/>
                <a:gd name="connsiteX177" fmla="*/ 3660416 w 6318157"/>
                <a:gd name="connsiteY177" fmla="*/ 1937513 h 5303520"/>
                <a:gd name="connsiteX178" fmla="*/ 3643271 w 6318157"/>
                <a:gd name="connsiteY178" fmla="*/ 1865123 h 5303520"/>
                <a:gd name="connsiteX179" fmla="*/ 3690896 w 6318157"/>
                <a:gd name="connsiteY179" fmla="*/ 1832738 h 5303520"/>
                <a:gd name="connsiteX180" fmla="*/ 3702326 w 6318157"/>
                <a:gd name="connsiteY180" fmla="*/ 1771778 h 5303520"/>
                <a:gd name="connsiteX181" fmla="*/ 3679466 w 6318157"/>
                <a:gd name="connsiteY181" fmla="*/ 1748918 h 5303520"/>
                <a:gd name="connsiteX182" fmla="*/ 3595977 w 6318157"/>
                <a:gd name="connsiteY182" fmla="*/ 1607240 h 5303520"/>
                <a:gd name="connsiteX183" fmla="*/ 3508016 w 6318157"/>
                <a:gd name="connsiteY183" fmla="*/ 1623188 h 5303520"/>
                <a:gd name="connsiteX184" fmla="*/ 3485156 w 6318157"/>
                <a:gd name="connsiteY184" fmla="*/ 1579373 h 5303520"/>
                <a:gd name="connsiteX185" fmla="*/ 3434052 w 6318157"/>
                <a:gd name="connsiteY185" fmla="*/ 1578085 h 5303520"/>
                <a:gd name="connsiteX186" fmla="*/ 3502301 w 6318157"/>
                <a:gd name="connsiteY186" fmla="*/ 1495553 h 5303520"/>
                <a:gd name="connsiteX187" fmla="*/ 3549926 w 6318157"/>
                <a:gd name="connsiteY187" fmla="*/ 1512698 h 5303520"/>
                <a:gd name="connsiteX188" fmla="*/ 3681619 w 6318157"/>
                <a:gd name="connsiteY188" fmla="*/ 1309480 h 5303520"/>
                <a:gd name="connsiteX189" fmla="*/ 3708041 w 6318157"/>
                <a:gd name="connsiteY189" fmla="*/ 1276478 h 5303520"/>
                <a:gd name="connsiteX190" fmla="*/ 3600036 w 6318157"/>
                <a:gd name="connsiteY190" fmla="*/ 1190625 h 5303520"/>
                <a:gd name="connsiteX191" fmla="*/ 3610886 w 6318157"/>
                <a:gd name="connsiteY191" fmla="*/ 1133603 h 5303520"/>
                <a:gd name="connsiteX192" fmla="*/ 3549926 w 6318157"/>
                <a:gd name="connsiteY192" fmla="*/ 1120268 h 5303520"/>
                <a:gd name="connsiteX193" fmla="*/ 3515636 w 6318157"/>
                <a:gd name="connsiteY193" fmla="*/ 1068833 h 5303520"/>
                <a:gd name="connsiteX194" fmla="*/ 3515636 w 6318157"/>
                <a:gd name="connsiteY194" fmla="*/ 973583 h 5303520"/>
                <a:gd name="connsiteX195" fmla="*/ 3148716 w 6318157"/>
                <a:gd name="connsiteY195" fmla="*/ 906448 h 5303520"/>
                <a:gd name="connsiteX196" fmla="*/ 2806810 w 6318157"/>
                <a:gd name="connsiteY196" fmla="*/ 834887 h 5303520"/>
                <a:gd name="connsiteX197" fmla="*/ 2600076 w 6318157"/>
                <a:gd name="connsiteY197" fmla="*/ 811033 h 5303520"/>
                <a:gd name="connsiteX198" fmla="*/ 2544417 w 6318157"/>
                <a:gd name="connsiteY198" fmla="*/ 580445 h 5303520"/>
                <a:gd name="connsiteX199" fmla="*/ 2464904 w 6318157"/>
                <a:gd name="connsiteY199" fmla="*/ 357808 h 5303520"/>
                <a:gd name="connsiteX200" fmla="*/ 2417196 w 6318157"/>
                <a:gd name="connsiteY200" fmla="*/ 230587 h 5303520"/>
                <a:gd name="connsiteX201" fmla="*/ 2496709 w 6318157"/>
                <a:gd name="connsiteY201" fmla="*/ 135172 h 5303520"/>
                <a:gd name="connsiteX0" fmla="*/ 2496709 w 6318157"/>
                <a:gd name="connsiteY0" fmla="*/ 135172 h 5303520"/>
                <a:gd name="connsiteX1" fmla="*/ 2393343 w 6318157"/>
                <a:gd name="connsiteY1" fmla="*/ 71561 h 5303520"/>
                <a:gd name="connsiteX2" fmla="*/ 2210463 w 6318157"/>
                <a:gd name="connsiteY2" fmla="*/ 79513 h 5303520"/>
                <a:gd name="connsiteX3" fmla="*/ 2059388 w 6318157"/>
                <a:gd name="connsiteY3" fmla="*/ 0 h 5303520"/>
                <a:gd name="connsiteX4" fmla="*/ 1908313 w 6318157"/>
                <a:gd name="connsiteY4" fmla="*/ 103367 h 5303520"/>
                <a:gd name="connsiteX5" fmla="*/ 1884459 w 6318157"/>
                <a:gd name="connsiteY5" fmla="*/ 310101 h 5303520"/>
                <a:gd name="connsiteX6" fmla="*/ 1773141 w 6318157"/>
                <a:gd name="connsiteY6" fmla="*/ 294198 h 5303520"/>
                <a:gd name="connsiteX7" fmla="*/ 1606163 w 6318157"/>
                <a:gd name="connsiteY7" fmla="*/ 318052 h 5303520"/>
                <a:gd name="connsiteX8" fmla="*/ 1391478 w 6318157"/>
                <a:gd name="connsiteY8" fmla="*/ 190831 h 5303520"/>
                <a:gd name="connsiteX9" fmla="*/ 1256306 w 6318157"/>
                <a:gd name="connsiteY9" fmla="*/ 190831 h 5303520"/>
                <a:gd name="connsiteX10" fmla="*/ 1208598 w 6318157"/>
                <a:gd name="connsiteY10" fmla="*/ 381662 h 5303520"/>
                <a:gd name="connsiteX11" fmla="*/ 1041621 w 6318157"/>
                <a:gd name="connsiteY11" fmla="*/ 548640 h 5303520"/>
                <a:gd name="connsiteX12" fmla="*/ 930303 w 6318157"/>
                <a:gd name="connsiteY12" fmla="*/ 628153 h 5303520"/>
                <a:gd name="connsiteX13" fmla="*/ 842838 w 6318157"/>
                <a:gd name="connsiteY13" fmla="*/ 572494 h 5303520"/>
                <a:gd name="connsiteX14" fmla="*/ 747423 w 6318157"/>
                <a:gd name="connsiteY14" fmla="*/ 755374 h 5303520"/>
                <a:gd name="connsiteX15" fmla="*/ 222636 w 6318157"/>
                <a:gd name="connsiteY15" fmla="*/ 930302 h 5303520"/>
                <a:gd name="connsiteX16" fmla="*/ 254442 w 6318157"/>
                <a:gd name="connsiteY16" fmla="*/ 1073426 h 5303520"/>
                <a:gd name="connsiteX17" fmla="*/ 302149 w 6318157"/>
                <a:gd name="connsiteY17" fmla="*/ 1256306 h 5303520"/>
                <a:gd name="connsiteX18" fmla="*/ 341906 w 6318157"/>
                <a:gd name="connsiteY18" fmla="*/ 1288111 h 5303520"/>
                <a:gd name="connsiteX19" fmla="*/ 508883 w 6318157"/>
                <a:gd name="connsiteY19" fmla="*/ 1319916 h 5303520"/>
                <a:gd name="connsiteX20" fmla="*/ 532737 w 6318157"/>
                <a:gd name="connsiteY20" fmla="*/ 1542553 h 5303520"/>
                <a:gd name="connsiteX21" fmla="*/ 930303 w 6318157"/>
                <a:gd name="connsiteY21" fmla="*/ 1717481 h 5303520"/>
                <a:gd name="connsiteX22" fmla="*/ 818984 w 6318157"/>
                <a:gd name="connsiteY22" fmla="*/ 1844702 h 5303520"/>
                <a:gd name="connsiteX23" fmla="*/ 644056 w 6318157"/>
                <a:gd name="connsiteY23" fmla="*/ 1828800 h 5303520"/>
                <a:gd name="connsiteX24" fmla="*/ 636104 w 6318157"/>
                <a:gd name="connsiteY24" fmla="*/ 2075290 h 5303520"/>
                <a:gd name="connsiteX25" fmla="*/ 755374 w 6318157"/>
                <a:gd name="connsiteY25" fmla="*/ 2178657 h 5303520"/>
                <a:gd name="connsiteX26" fmla="*/ 818984 w 6318157"/>
                <a:gd name="connsiteY26" fmla="*/ 2289975 h 5303520"/>
                <a:gd name="connsiteX27" fmla="*/ 818984 w 6318157"/>
                <a:gd name="connsiteY27" fmla="*/ 2329732 h 5303520"/>
                <a:gd name="connsiteX28" fmla="*/ 580445 w 6318157"/>
                <a:gd name="connsiteY28" fmla="*/ 2361537 h 5303520"/>
                <a:gd name="connsiteX29" fmla="*/ 485029 w 6318157"/>
                <a:gd name="connsiteY29" fmla="*/ 2393342 h 5303520"/>
                <a:gd name="connsiteX30" fmla="*/ 437322 w 6318157"/>
                <a:gd name="connsiteY30" fmla="*/ 2544417 h 5303520"/>
                <a:gd name="connsiteX31" fmla="*/ 238539 w 6318157"/>
                <a:gd name="connsiteY31" fmla="*/ 2615979 h 5303520"/>
                <a:gd name="connsiteX32" fmla="*/ 294198 w 6318157"/>
                <a:gd name="connsiteY32" fmla="*/ 2687541 h 5303520"/>
                <a:gd name="connsiteX33" fmla="*/ 405516 w 6318157"/>
                <a:gd name="connsiteY33" fmla="*/ 2727297 h 5303520"/>
                <a:gd name="connsiteX34" fmla="*/ 349857 w 6318157"/>
                <a:gd name="connsiteY34" fmla="*/ 2854518 h 5303520"/>
                <a:gd name="connsiteX35" fmla="*/ 206734 w 6318157"/>
                <a:gd name="connsiteY35" fmla="*/ 3021495 h 5303520"/>
                <a:gd name="connsiteX36" fmla="*/ 166977 w 6318157"/>
                <a:gd name="connsiteY36" fmla="*/ 3260034 h 5303520"/>
                <a:gd name="connsiteX37" fmla="*/ 103367 w 6318157"/>
                <a:gd name="connsiteY37" fmla="*/ 3450866 h 5303520"/>
                <a:gd name="connsiteX38" fmla="*/ 0 w 6318157"/>
                <a:gd name="connsiteY38" fmla="*/ 3570135 h 5303520"/>
                <a:gd name="connsiteX39" fmla="*/ 0 w 6318157"/>
                <a:gd name="connsiteY39" fmla="*/ 3649648 h 5303520"/>
                <a:gd name="connsiteX40" fmla="*/ 15903 w 6318157"/>
                <a:gd name="connsiteY40" fmla="*/ 3729161 h 5303520"/>
                <a:gd name="connsiteX41" fmla="*/ 127221 w 6318157"/>
                <a:gd name="connsiteY41" fmla="*/ 3745064 h 5303520"/>
                <a:gd name="connsiteX42" fmla="*/ 190831 w 6318157"/>
                <a:gd name="connsiteY42" fmla="*/ 3641697 h 5303520"/>
                <a:gd name="connsiteX43" fmla="*/ 326003 w 6318157"/>
                <a:gd name="connsiteY43" fmla="*/ 3586038 h 5303520"/>
                <a:gd name="connsiteX44" fmla="*/ 326003 w 6318157"/>
                <a:gd name="connsiteY44" fmla="*/ 3586038 h 5303520"/>
                <a:gd name="connsiteX45" fmla="*/ 445273 w 6318157"/>
                <a:gd name="connsiteY45" fmla="*/ 3705307 h 5303520"/>
                <a:gd name="connsiteX46" fmla="*/ 413468 w 6318157"/>
                <a:gd name="connsiteY46" fmla="*/ 3760967 h 5303520"/>
                <a:gd name="connsiteX47" fmla="*/ 357809 w 6318157"/>
                <a:gd name="connsiteY47" fmla="*/ 4174434 h 5303520"/>
                <a:gd name="connsiteX48" fmla="*/ 556591 w 6318157"/>
                <a:gd name="connsiteY48" fmla="*/ 3991554 h 5303520"/>
                <a:gd name="connsiteX49" fmla="*/ 620202 w 6318157"/>
                <a:gd name="connsiteY49" fmla="*/ 4023360 h 5303520"/>
                <a:gd name="connsiteX50" fmla="*/ 723569 w 6318157"/>
                <a:gd name="connsiteY50" fmla="*/ 4039262 h 5303520"/>
                <a:gd name="connsiteX51" fmla="*/ 795130 w 6318157"/>
                <a:gd name="connsiteY51" fmla="*/ 4150581 h 5303520"/>
                <a:gd name="connsiteX52" fmla="*/ 1025718 w 6318157"/>
                <a:gd name="connsiteY52" fmla="*/ 4253947 h 5303520"/>
                <a:gd name="connsiteX53" fmla="*/ 1176793 w 6318157"/>
                <a:gd name="connsiteY53" fmla="*/ 4500438 h 5303520"/>
                <a:gd name="connsiteX54" fmla="*/ 1144988 w 6318157"/>
                <a:gd name="connsiteY54" fmla="*/ 4595854 h 5303520"/>
                <a:gd name="connsiteX55" fmla="*/ 1614115 w 6318157"/>
                <a:gd name="connsiteY55" fmla="*/ 4842344 h 5303520"/>
                <a:gd name="connsiteX56" fmla="*/ 1614115 w 6318157"/>
                <a:gd name="connsiteY56" fmla="*/ 4993419 h 5303520"/>
                <a:gd name="connsiteX57" fmla="*/ 1614115 w 6318157"/>
                <a:gd name="connsiteY57" fmla="*/ 5128591 h 5303520"/>
                <a:gd name="connsiteX58" fmla="*/ 1653871 w 6318157"/>
                <a:gd name="connsiteY58" fmla="*/ 5255812 h 5303520"/>
                <a:gd name="connsiteX59" fmla="*/ 1844703 w 6318157"/>
                <a:gd name="connsiteY59" fmla="*/ 5303520 h 5303520"/>
                <a:gd name="connsiteX60" fmla="*/ 1844703 w 6318157"/>
                <a:gd name="connsiteY60" fmla="*/ 5303520 h 5303520"/>
                <a:gd name="connsiteX61" fmla="*/ 1971923 w 6318157"/>
                <a:gd name="connsiteY61" fmla="*/ 5247861 h 5303520"/>
                <a:gd name="connsiteX62" fmla="*/ 2115047 w 6318157"/>
                <a:gd name="connsiteY62" fmla="*/ 5239909 h 5303520"/>
                <a:gd name="connsiteX63" fmla="*/ 2170706 w 6318157"/>
                <a:gd name="connsiteY63" fmla="*/ 5144494 h 5303520"/>
                <a:gd name="connsiteX64" fmla="*/ 2083242 w 6318157"/>
                <a:gd name="connsiteY64" fmla="*/ 5080883 h 5303520"/>
                <a:gd name="connsiteX65" fmla="*/ 2011680 w 6318157"/>
                <a:gd name="connsiteY65" fmla="*/ 5033175 h 5303520"/>
                <a:gd name="connsiteX66" fmla="*/ 1932167 w 6318157"/>
                <a:gd name="connsiteY66" fmla="*/ 4937760 h 5303520"/>
                <a:gd name="connsiteX67" fmla="*/ 1884459 w 6318157"/>
                <a:gd name="connsiteY67" fmla="*/ 4834393 h 5303520"/>
                <a:gd name="connsiteX68" fmla="*/ 1940118 w 6318157"/>
                <a:gd name="connsiteY68" fmla="*/ 4770782 h 5303520"/>
                <a:gd name="connsiteX69" fmla="*/ 2226365 w 6318157"/>
                <a:gd name="connsiteY69" fmla="*/ 4683318 h 5303520"/>
                <a:gd name="connsiteX70" fmla="*/ 2313829 w 6318157"/>
                <a:gd name="connsiteY70" fmla="*/ 4707172 h 5303520"/>
                <a:gd name="connsiteX71" fmla="*/ 2449002 w 6318157"/>
                <a:gd name="connsiteY71" fmla="*/ 4731026 h 5303520"/>
                <a:gd name="connsiteX72" fmla="*/ 2504661 w 6318157"/>
                <a:gd name="connsiteY72" fmla="*/ 4826441 h 5303520"/>
                <a:gd name="connsiteX73" fmla="*/ 2584174 w 6318157"/>
                <a:gd name="connsiteY73" fmla="*/ 4818490 h 5303520"/>
                <a:gd name="connsiteX74" fmla="*/ 2798859 w 6318157"/>
                <a:gd name="connsiteY74" fmla="*/ 4818490 h 5303520"/>
                <a:gd name="connsiteX75" fmla="*/ 2934031 w 6318157"/>
                <a:gd name="connsiteY75" fmla="*/ 4945711 h 5303520"/>
                <a:gd name="connsiteX76" fmla="*/ 2910177 w 6318157"/>
                <a:gd name="connsiteY76" fmla="*/ 5136542 h 5303520"/>
                <a:gd name="connsiteX77" fmla="*/ 2981739 w 6318157"/>
                <a:gd name="connsiteY77" fmla="*/ 5080883 h 5303520"/>
                <a:gd name="connsiteX78" fmla="*/ 3101009 w 6318157"/>
                <a:gd name="connsiteY78" fmla="*/ 5144494 h 5303520"/>
                <a:gd name="connsiteX79" fmla="*/ 3164619 w 6318157"/>
                <a:gd name="connsiteY79" fmla="*/ 4842344 h 5303520"/>
                <a:gd name="connsiteX80" fmla="*/ 3116911 w 6318157"/>
                <a:gd name="connsiteY80" fmla="*/ 4476584 h 5303520"/>
                <a:gd name="connsiteX81" fmla="*/ 3156668 w 6318157"/>
                <a:gd name="connsiteY81" fmla="*/ 4365266 h 5303520"/>
                <a:gd name="connsiteX82" fmla="*/ 3323645 w 6318157"/>
                <a:gd name="connsiteY82" fmla="*/ 4301655 h 5303520"/>
                <a:gd name="connsiteX83" fmla="*/ 3482671 w 6318157"/>
                <a:gd name="connsiteY83" fmla="*/ 4253947 h 5303520"/>
                <a:gd name="connsiteX84" fmla="*/ 3570136 w 6318157"/>
                <a:gd name="connsiteY84" fmla="*/ 4333461 h 5303520"/>
                <a:gd name="connsiteX85" fmla="*/ 3530379 w 6318157"/>
                <a:gd name="connsiteY85" fmla="*/ 4444779 h 5303520"/>
                <a:gd name="connsiteX86" fmla="*/ 3546282 w 6318157"/>
                <a:gd name="connsiteY86" fmla="*/ 4548146 h 5303520"/>
                <a:gd name="connsiteX87" fmla="*/ 3609892 w 6318157"/>
                <a:gd name="connsiteY87" fmla="*/ 4603805 h 5303520"/>
                <a:gd name="connsiteX88" fmla="*/ 3673503 w 6318157"/>
                <a:gd name="connsiteY88" fmla="*/ 4611756 h 5303520"/>
                <a:gd name="connsiteX89" fmla="*/ 3745064 w 6318157"/>
                <a:gd name="connsiteY89" fmla="*/ 4746928 h 5303520"/>
                <a:gd name="connsiteX90" fmla="*/ 4071068 w 6318157"/>
                <a:gd name="connsiteY90" fmla="*/ 4691269 h 5303520"/>
                <a:gd name="connsiteX91" fmla="*/ 4397071 w 6318157"/>
                <a:gd name="connsiteY91" fmla="*/ 4659464 h 5303520"/>
                <a:gd name="connsiteX92" fmla="*/ 4436828 w 6318157"/>
                <a:gd name="connsiteY92" fmla="*/ 4762831 h 5303520"/>
                <a:gd name="connsiteX93" fmla="*/ 4500438 w 6318157"/>
                <a:gd name="connsiteY93" fmla="*/ 4731026 h 5303520"/>
                <a:gd name="connsiteX94" fmla="*/ 4595854 w 6318157"/>
                <a:gd name="connsiteY94" fmla="*/ 4659464 h 5303520"/>
                <a:gd name="connsiteX95" fmla="*/ 4659464 w 6318157"/>
                <a:gd name="connsiteY95" fmla="*/ 4500438 h 5303520"/>
                <a:gd name="connsiteX96" fmla="*/ 4683318 w 6318157"/>
                <a:gd name="connsiteY96" fmla="*/ 4277801 h 5303520"/>
                <a:gd name="connsiteX97" fmla="*/ 4516341 w 6318157"/>
                <a:gd name="connsiteY97" fmla="*/ 4222142 h 5303520"/>
                <a:gd name="connsiteX98" fmla="*/ 4548146 w 6318157"/>
                <a:gd name="connsiteY98" fmla="*/ 4047214 h 5303520"/>
                <a:gd name="connsiteX99" fmla="*/ 4619708 w 6318157"/>
                <a:gd name="connsiteY99" fmla="*/ 3991554 h 5303520"/>
                <a:gd name="connsiteX100" fmla="*/ 4738977 w 6318157"/>
                <a:gd name="connsiteY100" fmla="*/ 3856382 h 5303520"/>
                <a:gd name="connsiteX101" fmla="*/ 4826442 w 6318157"/>
                <a:gd name="connsiteY101" fmla="*/ 3737113 h 5303520"/>
                <a:gd name="connsiteX102" fmla="*/ 4929809 w 6318157"/>
                <a:gd name="connsiteY102" fmla="*/ 3824577 h 5303520"/>
                <a:gd name="connsiteX103" fmla="*/ 4921857 w 6318157"/>
                <a:gd name="connsiteY103" fmla="*/ 3991554 h 5303520"/>
                <a:gd name="connsiteX104" fmla="*/ 4977516 w 6318157"/>
                <a:gd name="connsiteY104" fmla="*/ 4015408 h 5303520"/>
                <a:gd name="connsiteX105" fmla="*/ 5025224 w 6318157"/>
                <a:gd name="connsiteY105" fmla="*/ 3919993 h 5303520"/>
                <a:gd name="connsiteX106" fmla="*/ 5072932 w 6318157"/>
                <a:gd name="connsiteY106" fmla="*/ 3919993 h 5303520"/>
                <a:gd name="connsiteX107" fmla="*/ 5144494 w 6318157"/>
                <a:gd name="connsiteY107" fmla="*/ 3816626 h 5303520"/>
                <a:gd name="connsiteX108" fmla="*/ 5160396 w 6318157"/>
                <a:gd name="connsiteY108" fmla="*/ 3745064 h 5303520"/>
                <a:gd name="connsiteX109" fmla="*/ 5390984 w 6318157"/>
                <a:gd name="connsiteY109" fmla="*/ 3697356 h 5303520"/>
                <a:gd name="connsiteX110" fmla="*/ 5486400 w 6318157"/>
                <a:gd name="connsiteY110" fmla="*/ 3593989 h 5303520"/>
                <a:gd name="connsiteX111" fmla="*/ 5390984 w 6318157"/>
                <a:gd name="connsiteY111" fmla="*/ 3530379 h 5303520"/>
                <a:gd name="connsiteX112" fmla="*/ 5343276 w 6318157"/>
                <a:gd name="connsiteY112" fmla="*/ 3291840 h 5303520"/>
                <a:gd name="connsiteX113" fmla="*/ 5478449 w 6318157"/>
                <a:gd name="connsiteY113" fmla="*/ 3021495 h 5303520"/>
                <a:gd name="connsiteX114" fmla="*/ 5820355 w 6318157"/>
                <a:gd name="connsiteY114" fmla="*/ 2949934 h 5303520"/>
                <a:gd name="connsiteX115" fmla="*/ 6020959 w 6318157"/>
                <a:gd name="connsiteY115" fmla="*/ 2817743 h 5303520"/>
                <a:gd name="connsiteX116" fmla="*/ 6058811 w 6318157"/>
                <a:gd name="connsiteY116" fmla="*/ 2840189 h 5303520"/>
                <a:gd name="connsiteX117" fmla="*/ 6114056 w 6318157"/>
                <a:gd name="connsiteY117" fmla="*/ 2819234 h 5303520"/>
                <a:gd name="connsiteX118" fmla="*/ 6152156 w 6318157"/>
                <a:gd name="connsiteY118" fmla="*/ 2849714 h 5303520"/>
                <a:gd name="connsiteX119" fmla="*/ 6260741 w 6318157"/>
                <a:gd name="connsiteY119" fmla="*/ 2828759 h 5303520"/>
                <a:gd name="connsiteX120" fmla="*/ 6292298 w 6318157"/>
                <a:gd name="connsiteY120" fmla="*/ 2839444 h 5303520"/>
                <a:gd name="connsiteX121" fmla="*/ 6304556 w 6318157"/>
                <a:gd name="connsiteY121" fmla="*/ 2798279 h 5303520"/>
                <a:gd name="connsiteX122" fmla="*/ 6306461 w 6318157"/>
                <a:gd name="connsiteY122" fmla="*/ 2769704 h 5303520"/>
                <a:gd name="connsiteX123" fmla="*/ 6317891 w 6318157"/>
                <a:gd name="connsiteY123" fmla="*/ 2758274 h 5303520"/>
                <a:gd name="connsiteX124" fmla="*/ 6268361 w 6318157"/>
                <a:gd name="connsiteY124" fmla="*/ 2735414 h 5303520"/>
                <a:gd name="connsiteX125" fmla="*/ 6220736 w 6318157"/>
                <a:gd name="connsiteY125" fmla="*/ 2503749 h 5303520"/>
                <a:gd name="connsiteX126" fmla="*/ 6169301 w 6318157"/>
                <a:gd name="connsiteY126" fmla="*/ 2529968 h 5303520"/>
                <a:gd name="connsiteX127" fmla="*/ 6119771 w 6318157"/>
                <a:gd name="connsiteY127" fmla="*/ 2493479 h 5303520"/>
                <a:gd name="connsiteX128" fmla="*/ 6051191 w 6318157"/>
                <a:gd name="connsiteY128" fmla="*/ 2478533 h 5303520"/>
                <a:gd name="connsiteX129" fmla="*/ 6053096 w 6318157"/>
                <a:gd name="connsiteY129" fmla="*/ 2394713 h 5303520"/>
                <a:gd name="connsiteX130" fmla="*/ 6027337 w 6318157"/>
                <a:gd name="connsiteY130" fmla="*/ 2429537 h 5303520"/>
                <a:gd name="connsiteX131" fmla="*/ 5994041 w 6318157"/>
                <a:gd name="connsiteY131" fmla="*/ 2371853 h 5303520"/>
                <a:gd name="connsiteX132" fmla="*/ 5976896 w 6318157"/>
                <a:gd name="connsiteY132" fmla="*/ 2232788 h 5303520"/>
                <a:gd name="connsiteX133" fmla="*/ 5915936 w 6318157"/>
                <a:gd name="connsiteY133" fmla="*/ 2234693 h 5303520"/>
                <a:gd name="connsiteX134" fmla="*/ 5892910 w 6318157"/>
                <a:gd name="connsiteY134" fmla="*/ 2169877 h 5303520"/>
                <a:gd name="connsiteX135" fmla="*/ 5813066 w 6318157"/>
                <a:gd name="connsiteY135" fmla="*/ 2200403 h 5303520"/>
                <a:gd name="connsiteX136" fmla="*/ 5752106 w 6318157"/>
                <a:gd name="connsiteY136" fmla="*/ 2166113 h 5303520"/>
                <a:gd name="connsiteX137" fmla="*/ 5719721 w 6318157"/>
                <a:gd name="connsiteY137" fmla="*/ 2187068 h 5303520"/>
                <a:gd name="connsiteX138" fmla="*/ 5653046 w 6318157"/>
                <a:gd name="connsiteY138" fmla="*/ 2169923 h 5303520"/>
                <a:gd name="connsiteX139" fmla="*/ 5677231 w 6318157"/>
                <a:gd name="connsiteY139" fmla="*/ 2146852 h 5303520"/>
                <a:gd name="connsiteX140" fmla="*/ 5628281 w 6318157"/>
                <a:gd name="connsiteY140" fmla="*/ 2105153 h 5303520"/>
                <a:gd name="connsiteX141" fmla="*/ 5488388 w 6318157"/>
                <a:gd name="connsiteY141" fmla="*/ 2108421 h 5303520"/>
                <a:gd name="connsiteX142" fmla="*/ 5453021 w 6318157"/>
                <a:gd name="connsiteY142" fmla="*/ 2187068 h 5303520"/>
                <a:gd name="connsiteX143" fmla="*/ 5472071 w 6318157"/>
                <a:gd name="connsiteY143" fmla="*/ 2234693 h 5303520"/>
                <a:gd name="connsiteX144" fmla="*/ 5422541 w 6318157"/>
                <a:gd name="connsiteY144" fmla="*/ 2248028 h 5303520"/>
                <a:gd name="connsiteX145" fmla="*/ 5451116 w 6318157"/>
                <a:gd name="connsiteY145" fmla="*/ 2293748 h 5303520"/>
                <a:gd name="connsiteX146" fmla="*/ 5516631 w 6318157"/>
                <a:gd name="connsiteY146" fmla="*/ 2288402 h 5303520"/>
                <a:gd name="connsiteX147" fmla="*/ 5523506 w 6318157"/>
                <a:gd name="connsiteY147" fmla="*/ 2339468 h 5303520"/>
                <a:gd name="connsiteX148" fmla="*/ 5399681 w 6318157"/>
                <a:gd name="connsiteY148" fmla="*/ 2505203 h 5303520"/>
                <a:gd name="connsiteX149" fmla="*/ 5360918 w 6318157"/>
                <a:gd name="connsiteY149" fmla="*/ 2654079 h 5303520"/>
                <a:gd name="connsiteX150" fmla="*/ 5346341 w 6318157"/>
                <a:gd name="connsiteY150" fmla="*/ 2575688 h 5303520"/>
                <a:gd name="connsiteX151" fmla="*/ 5304431 w 6318157"/>
                <a:gd name="connsiteY151" fmla="*/ 2575688 h 5303520"/>
                <a:gd name="connsiteX152" fmla="*/ 5273951 w 6318157"/>
                <a:gd name="connsiteY152" fmla="*/ 2518538 h 5303520"/>
                <a:gd name="connsiteX153" fmla="*/ 5203714 w 6318157"/>
                <a:gd name="connsiteY153" fmla="*/ 2560982 h 5303520"/>
                <a:gd name="connsiteX154" fmla="*/ 5070116 w 6318157"/>
                <a:gd name="connsiteY154" fmla="*/ 2501393 h 5303520"/>
                <a:gd name="connsiteX155" fmla="*/ 4991763 w 6318157"/>
                <a:gd name="connsiteY155" fmla="*/ 2533567 h 5303520"/>
                <a:gd name="connsiteX156" fmla="*/ 4904381 w 6318157"/>
                <a:gd name="connsiteY156" fmla="*/ 2524253 h 5303520"/>
                <a:gd name="connsiteX157" fmla="*/ 4875806 w 6318157"/>
                <a:gd name="connsiteY157" fmla="*/ 2455673 h 5303520"/>
                <a:gd name="connsiteX158" fmla="*/ 4803416 w 6318157"/>
                <a:gd name="connsiteY158" fmla="*/ 2444243 h 5303520"/>
                <a:gd name="connsiteX159" fmla="*/ 4822466 w 6318157"/>
                <a:gd name="connsiteY159" fmla="*/ 2369948 h 5303520"/>
                <a:gd name="connsiteX160" fmla="*/ 4731026 w 6318157"/>
                <a:gd name="connsiteY160" fmla="*/ 2301368 h 5303520"/>
                <a:gd name="connsiteX161" fmla="*/ 4699221 w 6318157"/>
                <a:gd name="connsiteY161" fmla="*/ 2324348 h 5303520"/>
                <a:gd name="connsiteX162" fmla="*/ 4637681 w 6318157"/>
                <a:gd name="connsiteY162" fmla="*/ 2288033 h 5303520"/>
                <a:gd name="connsiteX163" fmla="*/ 4660541 w 6318157"/>
                <a:gd name="connsiteY163" fmla="*/ 2213738 h 5303520"/>
                <a:gd name="connsiteX164" fmla="*/ 4433846 w 6318157"/>
                <a:gd name="connsiteY164" fmla="*/ 2230883 h 5303520"/>
                <a:gd name="connsiteX165" fmla="*/ 4373134 w 6318157"/>
                <a:gd name="connsiteY165" fmla="*/ 2212036 h 5303520"/>
                <a:gd name="connsiteX166" fmla="*/ 4323356 w 6318157"/>
                <a:gd name="connsiteY166" fmla="*/ 2248028 h 5303520"/>
                <a:gd name="connsiteX167" fmla="*/ 4273826 w 6318157"/>
                <a:gd name="connsiteY167" fmla="*/ 2168018 h 5303520"/>
                <a:gd name="connsiteX168" fmla="*/ 4201436 w 6318157"/>
                <a:gd name="connsiteY168" fmla="*/ 2152778 h 5303520"/>
                <a:gd name="connsiteX169" fmla="*/ 4178576 w 6318157"/>
                <a:gd name="connsiteY169" fmla="*/ 2070863 h 5303520"/>
                <a:gd name="connsiteX170" fmla="*/ 4087136 w 6318157"/>
                <a:gd name="connsiteY170" fmla="*/ 1998473 h 5303520"/>
                <a:gd name="connsiteX171" fmla="*/ 4016651 w 6318157"/>
                <a:gd name="connsiteY171" fmla="*/ 2011808 h 5303520"/>
                <a:gd name="connsiteX172" fmla="*/ 3909971 w 6318157"/>
                <a:gd name="connsiteY172" fmla="*/ 1973708 h 5303520"/>
                <a:gd name="connsiteX173" fmla="*/ 3843296 w 6318157"/>
                <a:gd name="connsiteY173" fmla="*/ 2013713 h 5303520"/>
                <a:gd name="connsiteX174" fmla="*/ 3788051 w 6318157"/>
                <a:gd name="connsiteY174" fmla="*/ 1994663 h 5303520"/>
                <a:gd name="connsiteX175" fmla="*/ 3742331 w 6318157"/>
                <a:gd name="connsiteY175" fmla="*/ 2006093 h 5303520"/>
                <a:gd name="connsiteX176" fmla="*/ 3671018 w 6318157"/>
                <a:gd name="connsiteY176" fmla="*/ 2001244 h 5303520"/>
                <a:gd name="connsiteX177" fmla="*/ 3660416 w 6318157"/>
                <a:gd name="connsiteY177" fmla="*/ 1937513 h 5303520"/>
                <a:gd name="connsiteX178" fmla="*/ 3643271 w 6318157"/>
                <a:gd name="connsiteY178" fmla="*/ 1865123 h 5303520"/>
                <a:gd name="connsiteX179" fmla="*/ 3690896 w 6318157"/>
                <a:gd name="connsiteY179" fmla="*/ 1832738 h 5303520"/>
                <a:gd name="connsiteX180" fmla="*/ 3702326 w 6318157"/>
                <a:gd name="connsiteY180" fmla="*/ 1771778 h 5303520"/>
                <a:gd name="connsiteX181" fmla="*/ 3679466 w 6318157"/>
                <a:gd name="connsiteY181" fmla="*/ 1748918 h 5303520"/>
                <a:gd name="connsiteX182" fmla="*/ 3595977 w 6318157"/>
                <a:gd name="connsiteY182" fmla="*/ 1607240 h 5303520"/>
                <a:gd name="connsiteX183" fmla="*/ 3508016 w 6318157"/>
                <a:gd name="connsiteY183" fmla="*/ 1623188 h 5303520"/>
                <a:gd name="connsiteX184" fmla="*/ 3485156 w 6318157"/>
                <a:gd name="connsiteY184" fmla="*/ 1579373 h 5303520"/>
                <a:gd name="connsiteX185" fmla="*/ 3434052 w 6318157"/>
                <a:gd name="connsiteY185" fmla="*/ 1578085 h 5303520"/>
                <a:gd name="connsiteX186" fmla="*/ 3502301 w 6318157"/>
                <a:gd name="connsiteY186" fmla="*/ 1495553 h 5303520"/>
                <a:gd name="connsiteX187" fmla="*/ 3549926 w 6318157"/>
                <a:gd name="connsiteY187" fmla="*/ 1512698 h 5303520"/>
                <a:gd name="connsiteX188" fmla="*/ 3681619 w 6318157"/>
                <a:gd name="connsiteY188" fmla="*/ 1309480 h 5303520"/>
                <a:gd name="connsiteX189" fmla="*/ 3708041 w 6318157"/>
                <a:gd name="connsiteY189" fmla="*/ 1276478 h 5303520"/>
                <a:gd name="connsiteX190" fmla="*/ 3600036 w 6318157"/>
                <a:gd name="connsiteY190" fmla="*/ 1190625 h 5303520"/>
                <a:gd name="connsiteX191" fmla="*/ 3610886 w 6318157"/>
                <a:gd name="connsiteY191" fmla="*/ 1133603 h 5303520"/>
                <a:gd name="connsiteX192" fmla="*/ 3549926 w 6318157"/>
                <a:gd name="connsiteY192" fmla="*/ 1120268 h 5303520"/>
                <a:gd name="connsiteX193" fmla="*/ 3515636 w 6318157"/>
                <a:gd name="connsiteY193" fmla="*/ 1068833 h 5303520"/>
                <a:gd name="connsiteX194" fmla="*/ 3515636 w 6318157"/>
                <a:gd name="connsiteY194" fmla="*/ 973583 h 5303520"/>
                <a:gd name="connsiteX195" fmla="*/ 3148716 w 6318157"/>
                <a:gd name="connsiteY195" fmla="*/ 906448 h 5303520"/>
                <a:gd name="connsiteX196" fmla="*/ 2806810 w 6318157"/>
                <a:gd name="connsiteY196" fmla="*/ 834887 h 5303520"/>
                <a:gd name="connsiteX197" fmla="*/ 2600076 w 6318157"/>
                <a:gd name="connsiteY197" fmla="*/ 811033 h 5303520"/>
                <a:gd name="connsiteX198" fmla="*/ 2544417 w 6318157"/>
                <a:gd name="connsiteY198" fmla="*/ 580445 h 5303520"/>
                <a:gd name="connsiteX199" fmla="*/ 2464904 w 6318157"/>
                <a:gd name="connsiteY199" fmla="*/ 357808 h 5303520"/>
                <a:gd name="connsiteX200" fmla="*/ 2417196 w 6318157"/>
                <a:gd name="connsiteY200" fmla="*/ 230587 h 5303520"/>
                <a:gd name="connsiteX201" fmla="*/ 2496709 w 6318157"/>
                <a:gd name="connsiteY201" fmla="*/ 135172 h 5303520"/>
                <a:gd name="connsiteX0" fmla="*/ 2496709 w 6318157"/>
                <a:gd name="connsiteY0" fmla="*/ 135172 h 5303520"/>
                <a:gd name="connsiteX1" fmla="*/ 2393343 w 6318157"/>
                <a:gd name="connsiteY1" fmla="*/ 71561 h 5303520"/>
                <a:gd name="connsiteX2" fmla="*/ 2210463 w 6318157"/>
                <a:gd name="connsiteY2" fmla="*/ 79513 h 5303520"/>
                <a:gd name="connsiteX3" fmla="*/ 2059388 w 6318157"/>
                <a:gd name="connsiteY3" fmla="*/ 0 h 5303520"/>
                <a:gd name="connsiteX4" fmla="*/ 1908313 w 6318157"/>
                <a:gd name="connsiteY4" fmla="*/ 103367 h 5303520"/>
                <a:gd name="connsiteX5" fmla="*/ 1884459 w 6318157"/>
                <a:gd name="connsiteY5" fmla="*/ 310101 h 5303520"/>
                <a:gd name="connsiteX6" fmla="*/ 1773141 w 6318157"/>
                <a:gd name="connsiteY6" fmla="*/ 294198 h 5303520"/>
                <a:gd name="connsiteX7" fmla="*/ 1606163 w 6318157"/>
                <a:gd name="connsiteY7" fmla="*/ 318052 h 5303520"/>
                <a:gd name="connsiteX8" fmla="*/ 1391478 w 6318157"/>
                <a:gd name="connsiteY8" fmla="*/ 190831 h 5303520"/>
                <a:gd name="connsiteX9" fmla="*/ 1256306 w 6318157"/>
                <a:gd name="connsiteY9" fmla="*/ 190831 h 5303520"/>
                <a:gd name="connsiteX10" fmla="*/ 1208598 w 6318157"/>
                <a:gd name="connsiteY10" fmla="*/ 381662 h 5303520"/>
                <a:gd name="connsiteX11" fmla="*/ 1041621 w 6318157"/>
                <a:gd name="connsiteY11" fmla="*/ 548640 h 5303520"/>
                <a:gd name="connsiteX12" fmla="*/ 930303 w 6318157"/>
                <a:gd name="connsiteY12" fmla="*/ 628153 h 5303520"/>
                <a:gd name="connsiteX13" fmla="*/ 842838 w 6318157"/>
                <a:gd name="connsiteY13" fmla="*/ 572494 h 5303520"/>
                <a:gd name="connsiteX14" fmla="*/ 747423 w 6318157"/>
                <a:gd name="connsiteY14" fmla="*/ 755374 h 5303520"/>
                <a:gd name="connsiteX15" fmla="*/ 222636 w 6318157"/>
                <a:gd name="connsiteY15" fmla="*/ 930302 h 5303520"/>
                <a:gd name="connsiteX16" fmla="*/ 254442 w 6318157"/>
                <a:gd name="connsiteY16" fmla="*/ 1073426 h 5303520"/>
                <a:gd name="connsiteX17" fmla="*/ 302149 w 6318157"/>
                <a:gd name="connsiteY17" fmla="*/ 1256306 h 5303520"/>
                <a:gd name="connsiteX18" fmla="*/ 341906 w 6318157"/>
                <a:gd name="connsiteY18" fmla="*/ 1288111 h 5303520"/>
                <a:gd name="connsiteX19" fmla="*/ 508883 w 6318157"/>
                <a:gd name="connsiteY19" fmla="*/ 1319916 h 5303520"/>
                <a:gd name="connsiteX20" fmla="*/ 532737 w 6318157"/>
                <a:gd name="connsiteY20" fmla="*/ 1542553 h 5303520"/>
                <a:gd name="connsiteX21" fmla="*/ 930303 w 6318157"/>
                <a:gd name="connsiteY21" fmla="*/ 1717481 h 5303520"/>
                <a:gd name="connsiteX22" fmla="*/ 818984 w 6318157"/>
                <a:gd name="connsiteY22" fmla="*/ 1844702 h 5303520"/>
                <a:gd name="connsiteX23" fmla="*/ 644056 w 6318157"/>
                <a:gd name="connsiteY23" fmla="*/ 1828800 h 5303520"/>
                <a:gd name="connsiteX24" fmla="*/ 636104 w 6318157"/>
                <a:gd name="connsiteY24" fmla="*/ 2075290 h 5303520"/>
                <a:gd name="connsiteX25" fmla="*/ 755374 w 6318157"/>
                <a:gd name="connsiteY25" fmla="*/ 2178657 h 5303520"/>
                <a:gd name="connsiteX26" fmla="*/ 818984 w 6318157"/>
                <a:gd name="connsiteY26" fmla="*/ 2289975 h 5303520"/>
                <a:gd name="connsiteX27" fmla="*/ 818984 w 6318157"/>
                <a:gd name="connsiteY27" fmla="*/ 2329732 h 5303520"/>
                <a:gd name="connsiteX28" fmla="*/ 580445 w 6318157"/>
                <a:gd name="connsiteY28" fmla="*/ 2361537 h 5303520"/>
                <a:gd name="connsiteX29" fmla="*/ 485029 w 6318157"/>
                <a:gd name="connsiteY29" fmla="*/ 2393342 h 5303520"/>
                <a:gd name="connsiteX30" fmla="*/ 437322 w 6318157"/>
                <a:gd name="connsiteY30" fmla="*/ 2544417 h 5303520"/>
                <a:gd name="connsiteX31" fmla="*/ 238539 w 6318157"/>
                <a:gd name="connsiteY31" fmla="*/ 2615979 h 5303520"/>
                <a:gd name="connsiteX32" fmla="*/ 294198 w 6318157"/>
                <a:gd name="connsiteY32" fmla="*/ 2687541 h 5303520"/>
                <a:gd name="connsiteX33" fmla="*/ 405516 w 6318157"/>
                <a:gd name="connsiteY33" fmla="*/ 2727297 h 5303520"/>
                <a:gd name="connsiteX34" fmla="*/ 349857 w 6318157"/>
                <a:gd name="connsiteY34" fmla="*/ 2854518 h 5303520"/>
                <a:gd name="connsiteX35" fmla="*/ 206734 w 6318157"/>
                <a:gd name="connsiteY35" fmla="*/ 3021495 h 5303520"/>
                <a:gd name="connsiteX36" fmla="*/ 166977 w 6318157"/>
                <a:gd name="connsiteY36" fmla="*/ 3260034 h 5303520"/>
                <a:gd name="connsiteX37" fmla="*/ 103367 w 6318157"/>
                <a:gd name="connsiteY37" fmla="*/ 3450866 h 5303520"/>
                <a:gd name="connsiteX38" fmla="*/ 0 w 6318157"/>
                <a:gd name="connsiteY38" fmla="*/ 3570135 h 5303520"/>
                <a:gd name="connsiteX39" fmla="*/ 0 w 6318157"/>
                <a:gd name="connsiteY39" fmla="*/ 3649648 h 5303520"/>
                <a:gd name="connsiteX40" fmla="*/ 15903 w 6318157"/>
                <a:gd name="connsiteY40" fmla="*/ 3729161 h 5303520"/>
                <a:gd name="connsiteX41" fmla="*/ 127221 w 6318157"/>
                <a:gd name="connsiteY41" fmla="*/ 3745064 h 5303520"/>
                <a:gd name="connsiteX42" fmla="*/ 190831 w 6318157"/>
                <a:gd name="connsiteY42" fmla="*/ 3641697 h 5303520"/>
                <a:gd name="connsiteX43" fmla="*/ 326003 w 6318157"/>
                <a:gd name="connsiteY43" fmla="*/ 3586038 h 5303520"/>
                <a:gd name="connsiteX44" fmla="*/ 326003 w 6318157"/>
                <a:gd name="connsiteY44" fmla="*/ 3586038 h 5303520"/>
                <a:gd name="connsiteX45" fmla="*/ 445273 w 6318157"/>
                <a:gd name="connsiteY45" fmla="*/ 3705307 h 5303520"/>
                <a:gd name="connsiteX46" fmla="*/ 413468 w 6318157"/>
                <a:gd name="connsiteY46" fmla="*/ 3760967 h 5303520"/>
                <a:gd name="connsiteX47" fmla="*/ 357809 w 6318157"/>
                <a:gd name="connsiteY47" fmla="*/ 4174434 h 5303520"/>
                <a:gd name="connsiteX48" fmla="*/ 556591 w 6318157"/>
                <a:gd name="connsiteY48" fmla="*/ 3991554 h 5303520"/>
                <a:gd name="connsiteX49" fmla="*/ 620202 w 6318157"/>
                <a:gd name="connsiteY49" fmla="*/ 4023360 h 5303520"/>
                <a:gd name="connsiteX50" fmla="*/ 723569 w 6318157"/>
                <a:gd name="connsiteY50" fmla="*/ 4039262 h 5303520"/>
                <a:gd name="connsiteX51" fmla="*/ 795130 w 6318157"/>
                <a:gd name="connsiteY51" fmla="*/ 4150581 h 5303520"/>
                <a:gd name="connsiteX52" fmla="*/ 1025718 w 6318157"/>
                <a:gd name="connsiteY52" fmla="*/ 4253947 h 5303520"/>
                <a:gd name="connsiteX53" fmla="*/ 1176793 w 6318157"/>
                <a:gd name="connsiteY53" fmla="*/ 4500438 h 5303520"/>
                <a:gd name="connsiteX54" fmla="*/ 1144988 w 6318157"/>
                <a:gd name="connsiteY54" fmla="*/ 4595854 h 5303520"/>
                <a:gd name="connsiteX55" fmla="*/ 1614115 w 6318157"/>
                <a:gd name="connsiteY55" fmla="*/ 4842344 h 5303520"/>
                <a:gd name="connsiteX56" fmla="*/ 1614115 w 6318157"/>
                <a:gd name="connsiteY56" fmla="*/ 4993419 h 5303520"/>
                <a:gd name="connsiteX57" fmla="*/ 1614115 w 6318157"/>
                <a:gd name="connsiteY57" fmla="*/ 5128591 h 5303520"/>
                <a:gd name="connsiteX58" fmla="*/ 1653871 w 6318157"/>
                <a:gd name="connsiteY58" fmla="*/ 5255812 h 5303520"/>
                <a:gd name="connsiteX59" fmla="*/ 1844703 w 6318157"/>
                <a:gd name="connsiteY59" fmla="*/ 5303520 h 5303520"/>
                <a:gd name="connsiteX60" fmla="*/ 1844703 w 6318157"/>
                <a:gd name="connsiteY60" fmla="*/ 5303520 h 5303520"/>
                <a:gd name="connsiteX61" fmla="*/ 1971923 w 6318157"/>
                <a:gd name="connsiteY61" fmla="*/ 5247861 h 5303520"/>
                <a:gd name="connsiteX62" fmla="*/ 2115047 w 6318157"/>
                <a:gd name="connsiteY62" fmla="*/ 5239909 h 5303520"/>
                <a:gd name="connsiteX63" fmla="*/ 2170706 w 6318157"/>
                <a:gd name="connsiteY63" fmla="*/ 5144494 h 5303520"/>
                <a:gd name="connsiteX64" fmla="*/ 2083242 w 6318157"/>
                <a:gd name="connsiteY64" fmla="*/ 5080883 h 5303520"/>
                <a:gd name="connsiteX65" fmla="*/ 2011680 w 6318157"/>
                <a:gd name="connsiteY65" fmla="*/ 5033175 h 5303520"/>
                <a:gd name="connsiteX66" fmla="*/ 1932167 w 6318157"/>
                <a:gd name="connsiteY66" fmla="*/ 4937760 h 5303520"/>
                <a:gd name="connsiteX67" fmla="*/ 1884459 w 6318157"/>
                <a:gd name="connsiteY67" fmla="*/ 4834393 h 5303520"/>
                <a:gd name="connsiteX68" fmla="*/ 1940118 w 6318157"/>
                <a:gd name="connsiteY68" fmla="*/ 4770782 h 5303520"/>
                <a:gd name="connsiteX69" fmla="*/ 2226365 w 6318157"/>
                <a:gd name="connsiteY69" fmla="*/ 4683318 h 5303520"/>
                <a:gd name="connsiteX70" fmla="*/ 2313829 w 6318157"/>
                <a:gd name="connsiteY70" fmla="*/ 4707172 h 5303520"/>
                <a:gd name="connsiteX71" fmla="*/ 2449002 w 6318157"/>
                <a:gd name="connsiteY71" fmla="*/ 4731026 h 5303520"/>
                <a:gd name="connsiteX72" fmla="*/ 2504661 w 6318157"/>
                <a:gd name="connsiteY72" fmla="*/ 4826441 h 5303520"/>
                <a:gd name="connsiteX73" fmla="*/ 2584174 w 6318157"/>
                <a:gd name="connsiteY73" fmla="*/ 4818490 h 5303520"/>
                <a:gd name="connsiteX74" fmla="*/ 2798859 w 6318157"/>
                <a:gd name="connsiteY74" fmla="*/ 4818490 h 5303520"/>
                <a:gd name="connsiteX75" fmla="*/ 2934031 w 6318157"/>
                <a:gd name="connsiteY75" fmla="*/ 4945711 h 5303520"/>
                <a:gd name="connsiteX76" fmla="*/ 2910177 w 6318157"/>
                <a:gd name="connsiteY76" fmla="*/ 5136542 h 5303520"/>
                <a:gd name="connsiteX77" fmla="*/ 2981739 w 6318157"/>
                <a:gd name="connsiteY77" fmla="*/ 5080883 h 5303520"/>
                <a:gd name="connsiteX78" fmla="*/ 3101009 w 6318157"/>
                <a:gd name="connsiteY78" fmla="*/ 5144494 h 5303520"/>
                <a:gd name="connsiteX79" fmla="*/ 3164619 w 6318157"/>
                <a:gd name="connsiteY79" fmla="*/ 4842344 h 5303520"/>
                <a:gd name="connsiteX80" fmla="*/ 3116911 w 6318157"/>
                <a:gd name="connsiteY80" fmla="*/ 4476584 h 5303520"/>
                <a:gd name="connsiteX81" fmla="*/ 3156668 w 6318157"/>
                <a:gd name="connsiteY81" fmla="*/ 4365266 h 5303520"/>
                <a:gd name="connsiteX82" fmla="*/ 3323645 w 6318157"/>
                <a:gd name="connsiteY82" fmla="*/ 4301655 h 5303520"/>
                <a:gd name="connsiteX83" fmla="*/ 3482671 w 6318157"/>
                <a:gd name="connsiteY83" fmla="*/ 4253947 h 5303520"/>
                <a:gd name="connsiteX84" fmla="*/ 3570136 w 6318157"/>
                <a:gd name="connsiteY84" fmla="*/ 4333461 h 5303520"/>
                <a:gd name="connsiteX85" fmla="*/ 3530379 w 6318157"/>
                <a:gd name="connsiteY85" fmla="*/ 4444779 h 5303520"/>
                <a:gd name="connsiteX86" fmla="*/ 3546282 w 6318157"/>
                <a:gd name="connsiteY86" fmla="*/ 4548146 h 5303520"/>
                <a:gd name="connsiteX87" fmla="*/ 3609892 w 6318157"/>
                <a:gd name="connsiteY87" fmla="*/ 4603805 h 5303520"/>
                <a:gd name="connsiteX88" fmla="*/ 3673503 w 6318157"/>
                <a:gd name="connsiteY88" fmla="*/ 4611756 h 5303520"/>
                <a:gd name="connsiteX89" fmla="*/ 3745064 w 6318157"/>
                <a:gd name="connsiteY89" fmla="*/ 4746928 h 5303520"/>
                <a:gd name="connsiteX90" fmla="*/ 4071068 w 6318157"/>
                <a:gd name="connsiteY90" fmla="*/ 4691269 h 5303520"/>
                <a:gd name="connsiteX91" fmla="*/ 4397071 w 6318157"/>
                <a:gd name="connsiteY91" fmla="*/ 4659464 h 5303520"/>
                <a:gd name="connsiteX92" fmla="*/ 4436828 w 6318157"/>
                <a:gd name="connsiteY92" fmla="*/ 4762831 h 5303520"/>
                <a:gd name="connsiteX93" fmla="*/ 4500438 w 6318157"/>
                <a:gd name="connsiteY93" fmla="*/ 4731026 h 5303520"/>
                <a:gd name="connsiteX94" fmla="*/ 4595854 w 6318157"/>
                <a:gd name="connsiteY94" fmla="*/ 4659464 h 5303520"/>
                <a:gd name="connsiteX95" fmla="*/ 4659464 w 6318157"/>
                <a:gd name="connsiteY95" fmla="*/ 4500438 h 5303520"/>
                <a:gd name="connsiteX96" fmla="*/ 4683318 w 6318157"/>
                <a:gd name="connsiteY96" fmla="*/ 4277801 h 5303520"/>
                <a:gd name="connsiteX97" fmla="*/ 4516341 w 6318157"/>
                <a:gd name="connsiteY97" fmla="*/ 4222142 h 5303520"/>
                <a:gd name="connsiteX98" fmla="*/ 4548146 w 6318157"/>
                <a:gd name="connsiteY98" fmla="*/ 4047214 h 5303520"/>
                <a:gd name="connsiteX99" fmla="*/ 4619708 w 6318157"/>
                <a:gd name="connsiteY99" fmla="*/ 3991554 h 5303520"/>
                <a:gd name="connsiteX100" fmla="*/ 4738977 w 6318157"/>
                <a:gd name="connsiteY100" fmla="*/ 3856382 h 5303520"/>
                <a:gd name="connsiteX101" fmla="*/ 4826442 w 6318157"/>
                <a:gd name="connsiteY101" fmla="*/ 3737113 h 5303520"/>
                <a:gd name="connsiteX102" fmla="*/ 4929809 w 6318157"/>
                <a:gd name="connsiteY102" fmla="*/ 3824577 h 5303520"/>
                <a:gd name="connsiteX103" fmla="*/ 4921857 w 6318157"/>
                <a:gd name="connsiteY103" fmla="*/ 3991554 h 5303520"/>
                <a:gd name="connsiteX104" fmla="*/ 4977516 w 6318157"/>
                <a:gd name="connsiteY104" fmla="*/ 4015408 h 5303520"/>
                <a:gd name="connsiteX105" fmla="*/ 5025224 w 6318157"/>
                <a:gd name="connsiteY105" fmla="*/ 3919993 h 5303520"/>
                <a:gd name="connsiteX106" fmla="*/ 5072932 w 6318157"/>
                <a:gd name="connsiteY106" fmla="*/ 3919993 h 5303520"/>
                <a:gd name="connsiteX107" fmla="*/ 5144494 w 6318157"/>
                <a:gd name="connsiteY107" fmla="*/ 3816626 h 5303520"/>
                <a:gd name="connsiteX108" fmla="*/ 5160396 w 6318157"/>
                <a:gd name="connsiteY108" fmla="*/ 3745064 h 5303520"/>
                <a:gd name="connsiteX109" fmla="*/ 5390984 w 6318157"/>
                <a:gd name="connsiteY109" fmla="*/ 3697356 h 5303520"/>
                <a:gd name="connsiteX110" fmla="*/ 5486400 w 6318157"/>
                <a:gd name="connsiteY110" fmla="*/ 3593989 h 5303520"/>
                <a:gd name="connsiteX111" fmla="*/ 5390984 w 6318157"/>
                <a:gd name="connsiteY111" fmla="*/ 3530379 h 5303520"/>
                <a:gd name="connsiteX112" fmla="*/ 5343276 w 6318157"/>
                <a:gd name="connsiteY112" fmla="*/ 3291840 h 5303520"/>
                <a:gd name="connsiteX113" fmla="*/ 5478449 w 6318157"/>
                <a:gd name="connsiteY113" fmla="*/ 3021495 h 5303520"/>
                <a:gd name="connsiteX114" fmla="*/ 5820355 w 6318157"/>
                <a:gd name="connsiteY114" fmla="*/ 2949934 h 5303520"/>
                <a:gd name="connsiteX115" fmla="*/ 6020959 w 6318157"/>
                <a:gd name="connsiteY115" fmla="*/ 2817743 h 5303520"/>
                <a:gd name="connsiteX116" fmla="*/ 6058811 w 6318157"/>
                <a:gd name="connsiteY116" fmla="*/ 2840189 h 5303520"/>
                <a:gd name="connsiteX117" fmla="*/ 6114056 w 6318157"/>
                <a:gd name="connsiteY117" fmla="*/ 2819234 h 5303520"/>
                <a:gd name="connsiteX118" fmla="*/ 6152156 w 6318157"/>
                <a:gd name="connsiteY118" fmla="*/ 2849714 h 5303520"/>
                <a:gd name="connsiteX119" fmla="*/ 6260741 w 6318157"/>
                <a:gd name="connsiteY119" fmla="*/ 2828759 h 5303520"/>
                <a:gd name="connsiteX120" fmla="*/ 6292298 w 6318157"/>
                <a:gd name="connsiteY120" fmla="*/ 2839444 h 5303520"/>
                <a:gd name="connsiteX121" fmla="*/ 6304556 w 6318157"/>
                <a:gd name="connsiteY121" fmla="*/ 2798279 h 5303520"/>
                <a:gd name="connsiteX122" fmla="*/ 6306461 w 6318157"/>
                <a:gd name="connsiteY122" fmla="*/ 2769704 h 5303520"/>
                <a:gd name="connsiteX123" fmla="*/ 6317891 w 6318157"/>
                <a:gd name="connsiteY123" fmla="*/ 2758274 h 5303520"/>
                <a:gd name="connsiteX124" fmla="*/ 6268361 w 6318157"/>
                <a:gd name="connsiteY124" fmla="*/ 2735414 h 5303520"/>
                <a:gd name="connsiteX125" fmla="*/ 6220736 w 6318157"/>
                <a:gd name="connsiteY125" fmla="*/ 2503749 h 5303520"/>
                <a:gd name="connsiteX126" fmla="*/ 6169301 w 6318157"/>
                <a:gd name="connsiteY126" fmla="*/ 2529968 h 5303520"/>
                <a:gd name="connsiteX127" fmla="*/ 6119771 w 6318157"/>
                <a:gd name="connsiteY127" fmla="*/ 2493479 h 5303520"/>
                <a:gd name="connsiteX128" fmla="*/ 6051191 w 6318157"/>
                <a:gd name="connsiteY128" fmla="*/ 2478533 h 5303520"/>
                <a:gd name="connsiteX129" fmla="*/ 6053096 w 6318157"/>
                <a:gd name="connsiteY129" fmla="*/ 2394713 h 5303520"/>
                <a:gd name="connsiteX130" fmla="*/ 6027337 w 6318157"/>
                <a:gd name="connsiteY130" fmla="*/ 2429537 h 5303520"/>
                <a:gd name="connsiteX131" fmla="*/ 5994041 w 6318157"/>
                <a:gd name="connsiteY131" fmla="*/ 2371853 h 5303520"/>
                <a:gd name="connsiteX132" fmla="*/ 5976896 w 6318157"/>
                <a:gd name="connsiteY132" fmla="*/ 2232788 h 5303520"/>
                <a:gd name="connsiteX133" fmla="*/ 5915936 w 6318157"/>
                <a:gd name="connsiteY133" fmla="*/ 2234693 h 5303520"/>
                <a:gd name="connsiteX134" fmla="*/ 5892910 w 6318157"/>
                <a:gd name="connsiteY134" fmla="*/ 2169877 h 5303520"/>
                <a:gd name="connsiteX135" fmla="*/ 5813066 w 6318157"/>
                <a:gd name="connsiteY135" fmla="*/ 2200403 h 5303520"/>
                <a:gd name="connsiteX136" fmla="*/ 5752106 w 6318157"/>
                <a:gd name="connsiteY136" fmla="*/ 2166113 h 5303520"/>
                <a:gd name="connsiteX137" fmla="*/ 5719721 w 6318157"/>
                <a:gd name="connsiteY137" fmla="*/ 2187068 h 5303520"/>
                <a:gd name="connsiteX138" fmla="*/ 5653046 w 6318157"/>
                <a:gd name="connsiteY138" fmla="*/ 2169923 h 5303520"/>
                <a:gd name="connsiteX139" fmla="*/ 5677231 w 6318157"/>
                <a:gd name="connsiteY139" fmla="*/ 2146852 h 5303520"/>
                <a:gd name="connsiteX140" fmla="*/ 5628281 w 6318157"/>
                <a:gd name="connsiteY140" fmla="*/ 2105153 h 5303520"/>
                <a:gd name="connsiteX141" fmla="*/ 5488388 w 6318157"/>
                <a:gd name="connsiteY141" fmla="*/ 2108421 h 5303520"/>
                <a:gd name="connsiteX142" fmla="*/ 5453021 w 6318157"/>
                <a:gd name="connsiteY142" fmla="*/ 2187068 h 5303520"/>
                <a:gd name="connsiteX143" fmla="*/ 5472071 w 6318157"/>
                <a:gd name="connsiteY143" fmla="*/ 2234693 h 5303520"/>
                <a:gd name="connsiteX144" fmla="*/ 5422541 w 6318157"/>
                <a:gd name="connsiteY144" fmla="*/ 2248028 h 5303520"/>
                <a:gd name="connsiteX145" fmla="*/ 5451116 w 6318157"/>
                <a:gd name="connsiteY145" fmla="*/ 2293748 h 5303520"/>
                <a:gd name="connsiteX146" fmla="*/ 5516631 w 6318157"/>
                <a:gd name="connsiteY146" fmla="*/ 2288402 h 5303520"/>
                <a:gd name="connsiteX147" fmla="*/ 5523506 w 6318157"/>
                <a:gd name="connsiteY147" fmla="*/ 2339468 h 5303520"/>
                <a:gd name="connsiteX148" fmla="*/ 5399681 w 6318157"/>
                <a:gd name="connsiteY148" fmla="*/ 2505203 h 5303520"/>
                <a:gd name="connsiteX149" fmla="*/ 5360918 w 6318157"/>
                <a:gd name="connsiteY149" fmla="*/ 2654079 h 5303520"/>
                <a:gd name="connsiteX150" fmla="*/ 5346341 w 6318157"/>
                <a:gd name="connsiteY150" fmla="*/ 2575688 h 5303520"/>
                <a:gd name="connsiteX151" fmla="*/ 5304431 w 6318157"/>
                <a:gd name="connsiteY151" fmla="*/ 2575688 h 5303520"/>
                <a:gd name="connsiteX152" fmla="*/ 5273951 w 6318157"/>
                <a:gd name="connsiteY152" fmla="*/ 2518538 h 5303520"/>
                <a:gd name="connsiteX153" fmla="*/ 5203714 w 6318157"/>
                <a:gd name="connsiteY153" fmla="*/ 2560982 h 5303520"/>
                <a:gd name="connsiteX154" fmla="*/ 5070116 w 6318157"/>
                <a:gd name="connsiteY154" fmla="*/ 2501393 h 5303520"/>
                <a:gd name="connsiteX155" fmla="*/ 4991763 w 6318157"/>
                <a:gd name="connsiteY155" fmla="*/ 2533567 h 5303520"/>
                <a:gd name="connsiteX156" fmla="*/ 4904381 w 6318157"/>
                <a:gd name="connsiteY156" fmla="*/ 2524253 h 5303520"/>
                <a:gd name="connsiteX157" fmla="*/ 4875806 w 6318157"/>
                <a:gd name="connsiteY157" fmla="*/ 2455673 h 5303520"/>
                <a:gd name="connsiteX158" fmla="*/ 4803416 w 6318157"/>
                <a:gd name="connsiteY158" fmla="*/ 2444243 h 5303520"/>
                <a:gd name="connsiteX159" fmla="*/ 4822466 w 6318157"/>
                <a:gd name="connsiteY159" fmla="*/ 2369948 h 5303520"/>
                <a:gd name="connsiteX160" fmla="*/ 4731026 w 6318157"/>
                <a:gd name="connsiteY160" fmla="*/ 2301368 h 5303520"/>
                <a:gd name="connsiteX161" fmla="*/ 4699221 w 6318157"/>
                <a:gd name="connsiteY161" fmla="*/ 2324348 h 5303520"/>
                <a:gd name="connsiteX162" fmla="*/ 4637681 w 6318157"/>
                <a:gd name="connsiteY162" fmla="*/ 2288033 h 5303520"/>
                <a:gd name="connsiteX163" fmla="*/ 4660541 w 6318157"/>
                <a:gd name="connsiteY163" fmla="*/ 2213738 h 5303520"/>
                <a:gd name="connsiteX164" fmla="*/ 4433846 w 6318157"/>
                <a:gd name="connsiteY164" fmla="*/ 2230883 h 5303520"/>
                <a:gd name="connsiteX165" fmla="*/ 4373134 w 6318157"/>
                <a:gd name="connsiteY165" fmla="*/ 2212036 h 5303520"/>
                <a:gd name="connsiteX166" fmla="*/ 4323356 w 6318157"/>
                <a:gd name="connsiteY166" fmla="*/ 2248028 h 5303520"/>
                <a:gd name="connsiteX167" fmla="*/ 4273826 w 6318157"/>
                <a:gd name="connsiteY167" fmla="*/ 2168018 h 5303520"/>
                <a:gd name="connsiteX168" fmla="*/ 4201436 w 6318157"/>
                <a:gd name="connsiteY168" fmla="*/ 2152778 h 5303520"/>
                <a:gd name="connsiteX169" fmla="*/ 4178576 w 6318157"/>
                <a:gd name="connsiteY169" fmla="*/ 2070863 h 5303520"/>
                <a:gd name="connsiteX170" fmla="*/ 4087136 w 6318157"/>
                <a:gd name="connsiteY170" fmla="*/ 1998473 h 5303520"/>
                <a:gd name="connsiteX171" fmla="*/ 4016651 w 6318157"/>
                <a:gd name="connsiteY171" fmla="*/ 2011808 h 5303520"/>
                <a:gd name="connsiteX172" fmla="*/ 3909971 w 6318157"/>
                <a:gd name="connsiteY172" fmla="*/ 1973708 h 5303520"/>
                <a:gd name="connsiteX173" fmla="*/ 3843296 w 6318157"/>
                <a:gd name="connsiteY173" fmla="*/ 2013713 h 5303520"/>
                <a:gd name="connsiteX174" fmla="*/ 3788051 w 6318157"/>
                <a:gd name="connsiteY174" fmla="*/ 1994663 h 5303520"/>
                <a:gd name="connsiteX175" fmla="*/ 3742331 w 6318157"/>
                <a:gd name="connsiteY175" fmla="*/ 2006093 h 5303520"/>
                <a:gd name="connsiteX176" fmla="*/ 3671018 w 6318157"/>
                <a:gd name="connsiteY176" fmla="*/ 2001244 h 5303520"/>
                <a:gd name="connsiteX177" fmla="*/ 3660416 w 6318157"/>
                <a:gd name="connsiteY177" fmla="*/ 1937513 h 5303520"/>
                <a:gd name="connsiteX178" fmla="*/ 3643271 w 6318157"/>
                <a:gd name="connsiteY178" fmla="*/ 1865123 h 5303520"/>
                <a:gd name="connsiteX179" fmla="*/ 3690896 w 6318157"/>
                <a:gd name="connsiteY179" fmla="*/ 1832738 h 5303520"/>
                <a:gd name="connsiteX180" fmla="*/ 3702326 w 6318157"/>
                <a:gd name="connsiteY180" fmla="*/ 1771778 h 5303520"/>
                <a:gd name="connsiteX181" fmla="*/ 3679466 w 6318157"/>
                <a:gd name="connsiteY181" fmla="*/ 1748918 h 5303520"/>
                <a:gd name="connsiteX182" fmla="*/ 3595977 w 6318157"/>
                <a:gd name="connsiteY182" fmla="*/ 1607240 h 5303520"/>
                <a:gd name="connsiteX183" fmla="*/ 3508016 w 6318157"/>
                <a:gd name="connsiteY183" fmla="*/ 1623188 h 5303520"/>
                <a:gd name="connsiteX184" fmla="*/ 3485156 w 6318157"/>
                <a:gd name="connsiteY184" fmla="*/ 1579373 h 5303520"/>
                <a:gd name="connsiteX185" fmla="*/ 3434052 w 6318157"/>
                <a:gd name="connsiteY185" fmla="*/ 1578085 h 5303520"/>
                <a:gd name="connsiteX186" fmla="*/ 3502301 w 6318157"/>
                <a:gd name="connsiteY186" fmla="*/ 1495553 h 5303520"/>
                <a:gd name="connsiteX187" fmla="*/ 3549926 w 6318157"/>
                <a:gd name="connsiteY187" fmla="*/ 1512698 h 5303520"/>
                <a:gd name="connsiteX188" fmla="*/ 3681619 w 6318157"/>
                <a:gd name="connsiteY188" fmla="*/ 1309480 h 5303520"/>
                <a:gd name="connsiteX189" fmla="*/ 3708041 w 6318157"/>
                <a:gd name="connsiteY189" fmla="*/ 1276478 h 5303520"/>
                <a:gd name="connsiteX190" fmla="*/ 3600036 w 6318157"/>
                <a:gd name="connsiteY190" fmla="*/ 1190625 h 5303520"/>
                <a:gd name="connsiteX191" fmla="*/ 3610886 w 6318157"/>
                <a:gd name="connsiteY191" fmla="*/ 1133603 h 5303520"/>
                <a:gd name="connsiteX192" fmla="*/ 3549926 w 6318157"/>
                <a:gd name="connsiteY192" fmla="*/ 1120268 h 5303520"/>
                <a:gd name="connsiteX193" fmla="*/ 3515636 w 6318157"/>
                <a:gd name="connsiteY193" fmla="*/ 1068833 h 5303520"/>
                <a:gd name="connsiteX194" fmla="*/ 3515636 w 6318157"/>
                <a:gd name="connsiteY194" fmla="*/ 973583 h 5303520"/>
                <a:gd name="connsiteX195" fmla="*/ 3148716 w 6318157"/>
                <a:gd name="connsiteY195" fmla="*/ 906448 h 5303520"/>
                <a:gd name="connsiteX196" fmla="*/ 2806810 w 6318157"/>
                <a:gd name="connsiteY196" fmla="*/ 834887 h 5303520"/>
                <a:gd name="connsiteX197" fmla="*/ 2600076 w 6318157"/>
                <a:gd name="connsiteY197" fmla="*/ 811033 h 5303520"/>
                <a:gd name="connsiteX198" fmla="*/ 2544417 w 6318157"/>
                <a:gd name="connsiteY198" fmla="*/ 580445 h 5303520"/>
                <a:gd name="connsiteX199" fmla="*/ 2464904 w 6318157"/>
                <a:gd name="connsiteY199" fmla="*/ 357808 h 5303520"/>
                <a:gd name="connsiteX200" fmla="*/ 2417196 w 6318157"/>
                <a:gd name="connsiteY200" fmla="*/ 230587 h 5303520"/>
                <a:gd name="connsiteX201" fmla="*/ 2496709 w 6318157"/>
                <a:gd name="connsiteY201" fmla="*/ 135172 h 5303520"/>
                <a:gd name="connsiteX0" fmla="*/ 2496709 w 6318157"/>
                <a:gd name="connsiteY0" fmla="*/ 135172 h 5303520"/>
                <a:gd name="connsiteX1" fmla="*/ 2393343 w 6318157"/>
                <a:gd name="connsiteY1" fmla="*/ 71561 h 5303520"/>
                <a:gd name="connsiteX2" fmla="*/ 2210463 w 6318157"/>
                <a:gd name="connsiteY2" fmla="*/ 79513 h 5303520"/>
                <a:gd name="connsiteX3" fmla="*/ 2059388 w 6318157"/>
                <a:gd name="connsiteY3" fmla="*/ 0 h 5303520"/>
                <a:gd name="connsiteX4" fmla="*/ 1908313 w 6318157"/>
                <a:gd name="connsiteY4" fmla="*/ 103367 h 5303520"/>
                <a:gd name="connsiteX5" fmla="*/ 1884459 w 6318157"/>
                <a:gd name="connsiteY5" fmla="*/ 310101 h 5303520"/>
                <a:gd name="connsiteX6" fmla="*/ 1773141 w 6318157"/>
                <a:gd name="connsiteY6" fmla="*/ 294198 h 5303520"/>
                <a:gd name="connsiteX7" fmla="*/ 1606163 w 6318157"/>
                <a:gd name="connsiteY7" fmla="*/ 318052 h 5303520"/>
                <a:gd name="connsiteX8" fmla="*/ 1391478 w 6318157"/>
                <a:gd name="connsiteY8" fmla="*/ 190831 h 5303520"/>
                <a:gd name="connsiteX9" fmla="*/ 1256306 w 6318157"/>
                <a:gd name="connsiteY9" fmla="*/ 190831 h 5303520"/>
                <a:gd name="connsiteX10" fmla="*/ 1208598 w 6318157"/>
                <a:gd name="connsiteY10" fmla="*/ 381662 h 5303520"/>
                <a:gd name="connsiteX11" fmla="*/ 1041621 w 6318157"/>
                <a:gd name="connsiteY11" fmla="*/ 548640 h 5303520"/>
                <a:gd name="connsiteX12" fmla="*/ 930303 w 6318157"/>
                <a:gd name="connsiteY12" fmla="*/ 628153 h 5303520"/>
                <a:gd name="connsiteX13" fmla="*/ 842838 w 6318157"/>
                <a:gd name="connsiteY13" fmla="*/ 572494 h 5303520"/>
                <a:gd name="connsiteX14" fmla="*/ 747423 w 6318157"/>
                <a:gd name="connsiteY14" fmla="*/ 755374 h 5303520"/>
                <a:gd name="connsiteX15" fmla="*/ 222636 w 6318157"/>
                <a:gd name="connsiteY15" fmla="*/ 930302 h 5303520"/>
                <a:gd name="connsiteX16" fmla="*/ 254442 w 6318157"/>
                <a:gd name="connsiteY16" fmla="*/ 1073426 h 5303520"/>
                <a:gd name="connsiteX17" fmla="*/ 302149 w 6318157"/>
                <a:gd name="connsiteY17" fmla="*/ 1256306 h 5303520"/>
                <a:gd name="connsiteX18" fmla="*/ 341906 w 6318157"/>
                <a:gd name="connsiteY18" fmla="*/ 1288111 h 5303520"/>
                <a:gd name="connsiteX19" fmla="*/ 508883 w 6318157"/>
                <a:gd name="connsiteY19" fmla="*/ 1319916 h 5303520"/>
                <a:gd name="connsiteX20" fmla="*/ 532737 w 6318157"/>
                <a:gd name="connsiteY20" fmla="*/ 1542553 h 5303520"/>
                <a:gd name="connsiteX21" fmla="*/ 930303 w 6318157"/>
                <a:gd name="connsiteY21" fmla="*/ 1717481 h 5303520"/>
                <a:gd name="connsiteX22" fmla="*/ 818984 w 6318157"/>
                <a:gd name="connsiteY22" fmla="*/ 1844702 h 5303520"/>
                <a:gd name="connsiteX23" fmla="*/ 644056 w 6318157"/>
                <a:gd name="connsiteY23" fmla="*/ 1828800 h 5303520"/>
                <a:gd name="connsiteX24" fmla="*/ 636104 w 6318157"/>
                <a:gd name="connsiteY24" fmla="*/ 2075290 h 5303520"/>
                <a:gd name="connsiteX25" fmla="*/ 755374 w 6318157"/>
                <a:gd name="connsiteY25" fmla="*/ 2178657 h 5303520"/>
                <a:gd name="connsiteX26" fmla="*/ 818984 w 6318157"/>
                <a:gd name="connsiteY26" fmla="*/ 2289975 h 5303520"/>
                <a:gd name="connsiteX27" fmla="*/ 818984 w 6318157"/>
                <a:gd name="connsiteY27" fmla="*/ 2329732 h 5303520"/>
                <a:gd name="connsiteX28" fmla="*/ 580445 w 6318157"/>
                <a:gd name="connsiteY28" fmla="*/ 2361537 h 5303520"/>
                <a:gd name="connsiteX29" fmla="*/ 485029 w 6318157"/>
                <a:gd name="connsiteY29" fmla="*/ 2393342 h 5303520"/>
                <a:gd name="connsiteX30" fmla="*/ 437322 w 6318157"/>
                <a:gd name="connsiteY30" fmla="*/ 2544417 h 5303520"/>
                <a:gd name="connsiteX31" fmla="*/ 238539 w 6318157"/>
                <a:gd name="connsiteY31" fmla="*/ 2615979 h 5303520"/>
                <a:gd name="connsiteX32" fmla="*/ 294198 w 6318157"/>
                <a:gd name="connsiteY32" fmla="*/ 2687541 h 5303520"/>
                <a:gd name="connsiteX33" fmla="*/ 405516 w 6318157"/>
                <a:gd name="connsiteY33" fmla="*/ 2727297 h 5303520"/>
                <a:gd name="connsiteX34" fmla="*/ 349857 w 6318157"/>
                <a:gd name="connsiteY34" fmla="*/ 2854518 h 5303520"/>
                <a:gd name="connsiteX35" fmla="*/ 206734 w 6318157"/>
                <a:gd name="connsiteY35" fmla="*/ 3021495 h 5303520"/>
                <a:gd name="connsiteX36" fmla="*/ 166977 w 6318157"/>
                <a:gd name="connsiteY36" fmla="*/ 3260034 h 5303520"/>
                <a:gd name="connsiteX37" fmla="*/ 103367 w 6318157"/>
                <a:gd name="connsiteY37" fmla="*/ 3450866 h 5303520"/>
                <a:gd name="connsiteX38" fmla="*/ 0 w 6318157"/>
                <a:gd name="connsiteY38" fmla="*/ 3570135 h 5303520"/>
                <a:gd name="connsiteX39" fmla="*/ 0 w 6318157"/>
                <a:gd name="connsiteY39" fmla="*/ 3649648 h 5303520"/>
                <a:gd name="connsiteX40" fmla="*/ 15903 w 6318157"/>
                <a:gd name="connsiteY40" fmla="*/ 3729161 h 5303520"/>
                <a:gd name="connsiteX41" fmla="*/ 127221 w 6318157"/>
                <a:gd name="connsiteY41" fmla="*/ 3745064 h 5303520"/>
                <a:gd name="connsiteX42" fmla="*/ 190831 w 6318157"/>
                <a:gd name="connsiteY42" fmla="*/ 3641697 h 5303520"/>
                <a:gd name="connsiteX43" fmla="*/ 326003 w 6318157"/>
                <a:gd name="connsiteY43" fmla="*/ 3586038 h 5303520"/>
                <a:gd name="connsiteX44" fmla="*/ 326003 w 6318157"/>
                <a:gd name="connsiteY44" fmla="*/ 3586038 h 5303520"/>
                <a:gd name="connsiteX45" fmla="*/ 445273 w 6318157"/>
                <a:gd name="connsiteY45" fmla="*/ 3705307 h 5303520"/>
                <a:gd name="connsiteX46" fmla="*/ 413468 w 6318157"/>
                <a:gd name="connsiteY46" fmla="*/ 3760967 h 5303520"/>
                <a:gd name="connsiteX47" fmla="*/ 357809 w 6318157"/>
                <a:gd name="connsiteY47" fmla="*/ 4174434 h 5303520"/>
                <a:gd name="connsiteX48" fmla="*/ 556591 w 6318157"/>
                <a:gd name="connsiteY48" fmla="*/ 3991554 h 5303520"/>
                <a:gd name="connsiteX49" fmla="*/ 620202 w 6318157"/>
                <a:gd name="connsiteY49" fmla="*/ 4023360 h 5303520"/>
                <a:gd name="connsiteX50" fmla="*/ 723569 w 6318157"/>
                <a:gd name="connsiteY50" fmla="*/ 4039262 h 5303520"/>
                <a:gd name="connsiteX51" fmla="*/ 795130 w 6318157"/>
                <a:gd name="connsiteY51" fmla="*/ 4150581 h 5303520"/>
                <a:gd name="connsiteX52" fmla="*/ 1025718 w 6318157"/>
                <a:gd name="connsiteY52" fmla="*/ 4253947 h 5303520"/>
                <a:gd name="connsiteX53" fmla="*/ 1176793 w 6318157"/>
                <a:gd name="connsiteY53" fmla="*/ 4500438 h 5303520"/>
                <a:gd name="connsiteX54" fmla="*/ 1144988 w 6318157"/>
                <a:gd name="connsiteY54" fmla="*/ 4595854 h 5303520"/>
                <a:gd name="connsiteX55" fmla="*/ 1614115 w 6318157"/>
                <a:gd name="connsiteY55" fmla="*/ 4842344 h 5303520"/>
                <a:gd name="connsiteX56" fmla="*/ 1614115 w 6318157"/>
                <a:gd name="connsiteY56" fmla="*/ 4993419 h 5303520"/>
                <a:gd name="connsiteX57" fmla="*/ 1614115 w 6318157"/>
                <a:gd name="connsiteY57" fmla="*/ 5128591 h 5303520"/>
                <a:gd name="connsiteX58" fmla="*/ 1653871 w 6318157"/>
                <a:gd name="connsiteY58" fmla="*/ 5255812 h 5303520"/>
                <a:gd name="connsiteX59" fmla="*/ 1844703 w 6318157"/>
                <a:gd name="connsiteY59" fmla="*/ 5303520 h 5303520"/>
                <a:gd name="connsiteX60" fmla="*/ 1844703 w 6318157"/>
                <a:gd name="connsiteY60" fmla="*/ 5303520 h 5303520"/>
                <a:gd name="connsiteX61" fmla="*/ 1971923 w 6318157"/>
                <a:gd name="connsiteY61" fmla="*/ 5247861 h 5303520"/>
                <a:gd name="connsiteX62" fmla="*/ 2115047 w 6318157"/>
                <a:gd name="connsiteY62" fmla="*/ 5239909 h 5303520"/>
                <a:gd name="connsiteX63" fmla="*/ 2170706 w 6318157"/>
                <a:gd name="connsiteY63" fmla="*/ 5144494 h 5303520"/>
                <a:gd name="connsiteX64" fmla="*/ 2083242 w 6318157"/>
                <a:gd name="connsiteY64" fmla="*/ 5080883 h 5303520"/>
                <a:gd name="connsiteX65" fmla="*/ 2011680 w 6318157"/>
                <a:gd name="connsiteY65" fmla="*/ 5033175 h 5303520"/>
                <a:gd name="connsiteX66" fmla="*/ 1932167 w 6318157"/>
                <a:gd name="connsiteY66" fmla="*/ 4937760 h 5303520"/>
                <a:gd name="connsiteX67" fmla="*/ 1884459 w 6318157"/>
                <a:gd name="connsiteY67" fmla="*/ 4834393 h 5303520"/>
                <a:gd name="connsiteX68" fmla="*/ 1940118 w 6318157"/>
                <a:gd name="connsiteY68" fmla="*/ 4770782 h 5303520"/>
                <a:gd name="connsiteX69" fmla="*/ 2226365 w 6318157"/>
                <a:gd name="connsiteY69" fmla="*/ 4683318 h 5303520"/>
                <a:gd name="connsiteX70" fmla="*/ 2313829 w 6318157"/>
                <a:gd name="connsiteY70" fmla="*/ 4707172 h 5303520"/>
                <a:gd name="connsiteX71" fmla="*/ 2449002 w 6318157"/>
                <a:gd name="connsiteY71" fmla="*/ 4731026 h 5303520"/>
                <a:gd name="connsiteX72" fmla="*/ 2504661 w 6318157"/>
                <a:gd name="connsiteY72" fmla="*/ 4826441 h 5303520"/>
                <a:gd name="connsiteX73" fmla="*/ 2584174 w 6318157"/>
                <a:gd name="connsiteY73" fmla="*/ 4818490 h 5303520"/>
                <a:gd name="connsiteX74" fmla="*/ 2798859 w 6318157"/>
                <a:gd name="connsiteY74" fmla="*/ 4818490 h 5303520"/>
                <a:gd name="connsiteX75" fmla="*/ 2934031 w 6318157"/>
                <a:gd name="connsiteY75" fmla="*/ 4945711 h 5303520"/>
                <a:gd name="connsiteX76" fmla="*/ 2910177 w 6318157"/>
                <a:gd name="connsiteY76" fmla="*/ 5136542 h 5303520"/>
                <a:gd name="connsiteX77" fmla="*/ 2981739 w 6318157"/>
                <a:gd name="connsiteY77" fmla="*/ 5080883 h 5303520"/>
                <a:gd name="connsiteX78" fmla="*/ 3101009 w 6318157"/>
                <a:gd name="connsiteY78" fmla="*/ 5144494 h 5303520"/>
                <a:gd name="connsiteX79" fmla="*/ 3164619 w 6318157"/>
                <a:gd name="connsiteY79" fmla="*/ 4842344 h 5303520"/>
                <a:gd name="connsiteX80" fmla="*/ 3116911 w 6318157"/>
                <a:gd name="connsiteY80" fmla="*/ 4476584 h 5303520"/>
                <a:gd name="connsiteX81" fmla="*/ 3156668 w 6318157"/>
                <a:gd name="connsiteY81" fmla="*/ 4365266 h 5303520"/>
                <a:gd name="connsiteX82" fmla="*/ 3323645 w 6318157"/>
                <a:gd name="connsiteY82" fmla="*/ 4301655 h 5303520"/>
                <a:gd name="connsiteX83" fmla="*/ 3482671 w 6318157"/>
                <a:gd name="connsiteY83" fmla="*/ 4253947 h 5303520"/>
                <a:gd name="connsiteX84" fmla="*/ 3570136 w 6318157"/>
                <a:gd name="connsiteY84" fmla="*/ 4333461 h 5303520"/>
                <a:gd name="connsiteX85" fmla="*/ 3530379 w 6318157"/>
                <a:gd name="connsiteY85" fmla="*/ 4444779 h 5303520"/>
                <a:gd name="connsiteX86" fmla="*/ 3546282 w 6318157"/>
                <a:gd name="connsiteY86" fmla="*/ 4548146 h 5303520"/>
                <a:gd name="connsiteX87" fmla="*/ 3609892 w 6318157"/>
                <a:gd name="connsiteY87" fmla="*/ 4603805 h 5303520"/>
                <a:gd name="connsiteX88" fmla="*/ 3673503 w 6318157"/>
                <a:gd name="connsiteY88" fmla="*/ 4611756 h 5303520"/>
                <a:gd name="connsiteX89" fmla="*/ 3745064 w 6318157"/>
                <a:gd name="connsiteY89" fmla="*/ 4746928 h 5303520"/>
                <a:gd name="connsiteX90" fmla="*/ 4071068 w 6318157"/>
                <a:gd name="connsiteY90" fmla="*/ 4691269 h 5303520"/>
                <a:gd name="connsiteX91" fmla="*/ 4397071 w 6318157"/>
                <a:gd name="connsiteY91" fmla="*/ 4659464 h 5303520"/>
                <a:gd name="connsiteX92" fmla="*/ 4436828 w 6318157"/>
                <a:gd name="connsiteY92" fmla="*/ 4762831 h 5303520"/>
                <a:gd name="connsiteX93" fmla="*/ 4500438 w 6318157"/>
                <a:gd name="connsiteY93" fmla="*/ 4731026 h 5303520"/>
                <a:gd name="connsiteX94" fmla="*/ 4595854 w 6318157"/>
                <a:gd name="connsiteY94" fmla="*/ 4659464 h 5303520"/>
                <a:gd name="connsiteX95" fmla="*/ 4659464 w 6318157"/>
                <a:gd name="connsiteY95" fmla="*/ 4500438 h 5303520"/>
                <a:gd name="connsiteX96" fmla="*/ 4683318 w 6318157"/>
                <a:gd name="connsiteY96" fmla="*/ 4277801 h 5303520"/>
                <a:gd name="connsiteX97" fmla="*/ 4516341 w 6318157"/>
                <a:gd name="connsiteY97" fmla="*/ 4222142 h 5303520"/>
                <a:gd name="connsiteX98" fmla="*/ 4548146 w 6318157"/>
                <a:gd name="connsiteY98" fmla="*/ 4047214 h 5303520"/>
                <a:gd name="connsiteX99" fmla="*/ 4619708 w 6318157"/>
                <a:gd name="connsiteY99" fmla="*/ 3991554 h 5303520"/>
                <a:gd name="connsiteX100" fmla="*/ 4738977 w 6318157"/>
                <a:gd name="connsiteY100" fmla="*/ 3856382 h 5303520"/>
                <a:gd name="connsiteX101" fmla="*/ 4826442 w 6318157"/>
                <a:gd name="connsiteY101" fmla="*/ 3737113 h 5303520"/>
                <a:gd name="connsiteX102" fmla="*/ 4929809 w 6318157"/>
                <a:gd name="connsiteY102" fmla="*/ 3824577 h 5303520"/>
                <a:gd name="connsiteX103" fmla="*/ 4921857 w 6318157"/>
                <a:gd name="connsiteY103" fmla="*/ 3991554 h 5303520"/>
                <a:gd name="connsiteX104" fmla="*/ 4977516 w 6318157"/>
                <a:gd name="connsiteY104" fmla="*/ 4015408 h 5303520"/>
                <a:gd name="connsiteX105" fmla="*/ 5025224 w 6318157"/>
                <a:gd name="connsiteY105" fmla="*/ 3919993 h 5303520"/>
                <a:gd name="connsiteX106" fmla="*/ 5072932 w 6318157"/>
                <a:gd name="connsiteY106" fmla="*/ 3919993 h 5303520"/>
                <a:gd name="connsiteX107" fmla="*/ 5144494 w 6318157"/>
                <a:gd name="connsiteY107" fmla="*/ 3816626 h 5303520"/>
                <a:gd name="connsiteX108" fmla="*/ 5160396 w 6318157"/>
                <a:gd name="connsiteY108" fmla="*/ 3745064 h 5303520"/>
                <a:gd name="connsiteX109" fmla="*/ 5390984 w 6318157"/>
                <a:gd name="connsiteY109" fmla="*/ 3697356 h 5303520"/>
                <a:gd name="connsiteX110" fmla="*/ 5486400 w 6318157"/>
                <a:gd name="connsiteY110" fmla="*/ 3593989 h 5303520"/>
                <a:gd name="connsiteX111" fmla="*/ 5390984 w 6318157"/>
                <a:gd name="connsiteY111" fmla="*/ 3530379 h 5303520"/>
                <a:gd name="connsiteX112" fmla="*/ 5343276 w 6318157"/>
                <a:gd name="connsiteY112" fmla="*/ 3291840 h 5303520"/>
                <a:gd name="connsiteX113" fmla="*/ 5478449 w 6318157"/>
                <a:gd name="connsiteY113" fmla="*/ 3021495 h 5303520"/>
                <a:gd name="connsiteX114" fmla="*/ 5820355 w 6318157"/>
                <a:gd name="connsiteY114" fmla="*/ 2949934 h 5303520"/>
                <a:gd name="connsiteX115" fmla="*/ 6020959 w 6318157"/>
                <a:gd name="connsiteY115" fmla="*/ 2817743 h 5303520"/>
                <a:gd name="connsiteX116" fmla="*/ 6058811 w 6318157"/>
                <a:gd name="connsiteY116" fmla="*/ 2840189 h 5303520"/>
                <a:gd name="connsiteX117" fmla="*/ 6114056 w 6318157"/>
                <a:gd name="connsiteY117" fmla="*/ 2819234 h 5303520"/>
                <a:gd name="connsiteX118" fmla="*/ 6152156 w 6318157"/>
                <a:gd name="connsiteY118" fmla="*/ 2849714 h 5303520"/>
                <a:gd name="connsiteX119" fmla="*/ 6260741 w 6318157"/>
                <a:gd name="connsiteY119" fmla="*/ 2828759 h 5303520"/>
                <a:gd name="connsiteX120" fmla="*/ 6292298 w 6318157"/>
                <a:gd name="connsiteY120" fmla="*/ 2839444 h 5303520"/>
                <a:gd name="connsiteX121" fmla="*/ 6304556 w 6318157"/>
                <a:gd name="connsiteY121" fmla="*/ 2798279 h 5303520"/>
                <a:gd name="connsiteX122" fmla="*/ 6306461 w 6318157"/>
                <a:gd name="connsiteY122" fmla="*/ 2769704 h 5303520"/>
                <a:gd name="connsiteX123" fmla="*/ 6317891 w 6318157"/>
                <a:gd name="connsiteY123" fmla="*/ 2758274 h 5303520"/>
                <a:gd name="connsiteX124" fmla="*/ 6268361 w 6318157"/>
                <a:gd name="connsiteY124" fmla="*/ 2735414 h 5303520"/>
                <a:gd name="connsiteX125" fmla="*/ 6220736 w 6318157"/>
                <a:gd name="connsiteY125" fmla="*/ 2503749 h 5303520"/>
                <a:gd name="connsiteX126" fmla="*/ 6169301 w 6318157"/>
                <a:gd name="connsiteY126" fmla="*/ 2529968 h 5303520"/>
                <a:gd name="connsiteX127" fmla="*/ 6119771 w 6318157"/>
                <a:gd name="connsiteY127" fmla="*/ 2493479 h 5303520"/>
                <a:gd name="connsiteX128" fmla="*/ 6051191 w 6318157"/>
                <a:gd name="connsiteY128" fmla="*/ 2478533 h 5303520"/>
                <a:gd name="connsiteX129" fmla="*/ 6053096 w 6318157"/>
                <a:gd name="connsiteY129" fmla="*/ 2394713 h 5303520"/>
                <a:gd name="connsiteX130" fmla="*/ 6027337 w 6318157"/>
                <a:gd name="connsiteY130" fmla="*/ 2429537 h 5303520"/>
                <a:gd name="connsiteX131" fmla="*/ 5994041 w 6318157"/>
                <a:gd name="connsiteY131" fmla="*/ 2371853 h 5303520"/>
                <a:gd name="connsiteX132" fmla="*/ 5976896 w 6318157"/>
                <a:gd name="connsiteY132" fmla="*/ 2232788 h 5303520"/>
                <a:gd name="connsiteX133" fmla="*/ 5915936 w 6318157"/>
                <a:gd name="connsiteY133" fmla="*/ 2234693 h 5303520"/>
                <a:gd name="connsiteX134" fmla="*/ 5892910 w 6318157"/>
                <a:gd name="connsiteY134" fmla="*/ 2169877 h 5303520"/>
                <a:gd name="connsiteX135" fmla="*/ 5813066 w 6318157"/>
                <a:gd name="connsiteY135" fmla="*/ 2200403 h 5303520"/>
                <a:gd name="connsiteX136" fmla="*/ 5752106 w 6318157"/>
                <a:gd name="connsiteY136" fmla="*/ 2166113 h 5303520"/>
                <a:gd name="connsiteX137" fmla="*/ 5719721 w 6318157"/>
                <a:gd name="connsiteY137" fmla="*/ 2187068 h 5303520"/>
                <a:gd name="connsiteX138" fmla="*/ 5653046 w 6318157"/>
                <a:gd name="connsiteY138" fmla="*/ 2169923 h 5303520"/>
                <a:gd name="connsiteX139" fmla="*/ 5677231 w 6318157"/>
                <a:gd name="connsiteY139" fmla="*/ 2146852 h 5303520"/>
                <a:gd name="connsiteX140" fmla="*/ 5628281 w 6318157"/>
                <a:gd name="connsiteY140" fmla="*/ 2105153 h 5303520"/>
                <a:gd name="connsiteX141" fmla="*/ 5488388 w 6318157"/>
                <a:gd name="connsiteY141" fmla="*/ 2108421 h 5303520"/>
                <a:gd name="connsiteX142" fmla="*/ 5453021 w 6318157"/>
                <a:gd name="connsiteY142" fmla="*/ 2187068 h 5303520"/>
                <a:gd name="connsiteX143" fmla="*/ 5472071 w 6318157"/>
                <a:gd name="connsiteY143" fmla="*/ 2234693 h 5303520"/>
                <a:gd name="connsiteX144" fmla="*/ 5422541 w 6318157"/>
                <a:gd name="connsiteY144" fmla="*/ 2248028 h 5303520"/>
                <a:gd name="connsiteX145" fmla="*/ 5451116 w 6318157"/>
                <a:gd name="connsiteY145" fmla="*/ 2293748 h 5303520"/>
                <a:gd name="connsiteX146" fmla="*/ 5516631 w 6318157"/>
                <a:gd name="connsiteY146" fmla="*/ 2288402 h 5303520"/>
                <a:gd name="connsiteX147" fmla="*/ 5523506 w 6318157"/>
                <a:gd name="connsiteY147" fmla="*/ 2339468 h 5303520"/>
                <a:gd name="connsiteX148" fmla="*/ 5399681 w 6318157"/>
                <a:gd name="connsiteY148" fmla="*/ 2505203 h 5303520"/>
                <a:gd name="connsiteX149" fmla="*/ 5360918 w 6318157"/>
                <a:gd name="connsiteY149" fmla="*/ 2654079 h 5303520"/>
                <a:gd name="connsiteX150" fmla="*/ 5346341 w 6318157"/>
                <a:gd name="connsiteY150" fmla="*/ 2575688 h 5303520"/>
                <a:gd name="connsiteX151" fmla="*/ 5304431 w 6318157"/>
                <a:gd name="connsiteY151" fmla="*/ 2575688 h 5303520"/>
                <a:gd name="connsiteX152" fmla="*/ 5273951 w 6318157"/>
                <a:gd name="connsiteY152" fmla="*/ 2518538 h 5303520"/>
                <a:gd name="connsiteX153" fmla="*/ 5203714 w 6318157"/>
                <a:gd name="connsiteY153" fmla="*/ 2560982 h 5303520"/>
                <a:gd name="connsiteX154" fmla="*/ 5070116 w 6318157"/>
                <a:gd name="connsiteY154" fmla="*/ 2501393 h 5303520"/>
                <a:gd name="connsiteX155" fmla="*/ 4991763 w 6318157"/>
                <a:gd name="connsiteY155" fmla="*/ 2533567 h 5303520"/>
                <a:gd name="connsiteX156" fmla="*/ 4904381 w 6318157"/>
                <a:gd name="connsiteY156" fmla="*/ 2524253 h 5303520"/>
                <a:gd name="connsiteX157" fmla="*/ 4875806 w 6318157"/>
                <a:gd name="connsiteY157" fmla="*/ 2455673 h 5303520"/>
                <a:gd name="connsiteX158" fmla="*/ 4803416 w 6318157"/>
                <a:gd name="connsiteY158" fmla="*/ 2444243 h 5303520"/>
                <a:gd name="connsiteX159" fmla="*/ 4822466 w 6318157"/>
                <a:gd name="connsiteY159" fmla="*/ 2369948 h 5303520"/>
                <a:gd name="connsiteX160" fmla="*/ 4731026 w 6318157"/>
                <a:gd name="connsiteY160" fmla="*/ 2301368 h 5303520"/>
                <a:gd name="connsiteX161" fmla="*/ 4699221 w 6318157"/>
                <a:gd name="connsiteY161" fmla="*/ 2324348 h 5303520"/>
                <a:gd name="connsiteX162" fmla="*/ 4637681 w 6318157"/>
                <a:gd name="connsiteY162" fmla="*/ 2288033 h 5303520"/>
                <a:gd name="connsiteX163" fmla="*/ 4660541 w 6318157"/>
                <a:gd name="connsiteY163" fmla="*/ 2213738 h 5303520"/>
                <a:gd name="connsiteX164" fmla="*/ 4433846 w 6318157"/>
                <a:gd name="connsiteY164" fmla="*/ 2230883 h 5303520"/>
                <a:gd name="connsiteX165" fmla="*/ 4373134 w 6318157"/>
                <a:gd name="connsiteY165" fmla="*/ 2212036 h 5303520"/>
                <a:gd name="connsiteX166" fmla="*/ 4323356 w 6318157"/>
                <a:gd name="connsiteY166" fmla="*/ 2248028 h 5303520"/>
                <a:gd name="connsiteX167" fmla="*/ 4273826 w 6318157"/>
                <a:gd name="connsiteY167" fmla="*/ 2168018 h 5303520"/>
                <a:gd name="connsiteX168" fmla="*/ 4201436 w 6318157"/>
                <a:gd name="connsiteY168" fmla="*/ 2152778 h 5303520"/>
                <a:gd name="connsiteX169" fmla="*/ 4178576 w 6318157"/>
                <a:gd name="connsiteY169" fmla="*/ 2070863 h 5303520"/>
                <a:gd name="connsiteX170" fmla="*/ 4087136 w 6318157"/>
                <a:gd name="connsiteY170" fmla="*/ 1998473 h 5303520"/>
                <a:gd name="connsiteX171" fmla="*/ 4016651 w 6318157"/>
                <a:gd name="connsiteY171" fmla="*/ 2011808 h 5303520"/>
                <a:gd name="connsiteX172" fmla="*/ 3909971 w 6318157"/>
                <a:gd name="connsiteY172" fmla="*/ 1973708 h 5303520"/>
                <a:gd name="connsiteX173" fmla="*/ 3843296 w 6318157"/>
                <a:gd name="connsiteY173" fmla="*/ 2013713 h 5303520"/>
                <a:gd name="connsiteX174" fmla="*/ 3788051 w 6318157"/>
                <a:gd name="connsiteY174" fmla="*/ 1994663 h 5303520"/>
                <a:gd name="connsiteX175" fmla="*/ 3742331 w 6318157"/>
                <a:gd name="connsiteY175" fmla="*/ 2006093 h 5303520"/>
                <a:gd name="connsiteX176" fmla="*/ 3671018 w 6318157"/>
                <a:gd name="connsiteY176" fmla="*/ 2001244 h 5303520"/>
                <a:gd name="connsiteX177" fmla="*/ 3660416 w 6318157"/>
                <a:gd name="connsiteY177" fmla="*/ 1937513 h 5303520"/>
                <a:gd name="connsiteX178" fmla="*/ 3643271 w 6318157"/>
                <a:gd name="connsiteY178" fmla="*/ 1865123 h 5303520"/>
                <a:gd name="connsiteX179" fmla="*/ 3690896 w 6318157"/>
                <a:gd name="connsiteY179" fmla="*/ 1832738 h 5303520"/>
                <a:gd name="connsiteX180" fmla="*/ 3702326 w 6318157"/>
                <a:gd name="connsiteY180" fmla="*/ 1771778 h 5303520"/>
                <a:gd name="connsiteX181" fmla="*/ 3679466 w 6318157"/>
                <a:gd name="connsiteY181" fmla="*/ 1748918 h 5303520"/>
                <a:gd name="connsiteX182" fmla="*/ 3595977 w 6318157"/>
                <a:gd name="connsiteY182" fmla="*/ 1607240 h 5303520"/>
                <a:gd name="connsiteX183" fmla="*/ 3508016 w 6318157"/>
                <a:gd name="connsiteY183" fmla="*/ 1623188 h 5303520"/>
                <a:gd name="connsiteX184" fmla="*/ 3485156 w 6318157"/>
                <a:gd name="connsiteY184" fmla="*/ 1579373 h 5303520"/>
                <a:gd name="connsiteX185" fmla="*/ 3434052 w 6318157"/>
                <a:gd name="connsiteY185" fmla="*/ 1578085 h 5303520"/>
                <a:gd name="connsiteX186" fmla="*/ 3502301 w 6318157"/>
                <a:gd name="connsiteY186" fmla="*/ 1495553 h 5303520"/>
                <a:gd name="connsiteX187" fmla="*/ 3549926 w 6318157"/>
                <a:gd name="connsiteY187" fmla="*/ 1512698 h 5303520"/>
                <a:gd name="connsiteX188" fmla="*/ 3681619 w 6318157"/>
                <a:gd name="connsiteY188" fmla="*/ 1309480 h 5303520"/>
                <a:gd name="connsiteX189" fmla="*/ 3708041 w 6318157"/>
                <a:gd name="connsiteY189" fmla="*/ 1276478 h 5303520"/>
                <a:gd name="connsiteX190" fmla="*/ 3600036 w 6318157"/>
                <a:gd name="connsiteY190" fmla="*/ 1190625 h 5303520"/>
                <a:gd name="connsiteX191" fmla="*/ 3610886 w 6318157"/>
                <a:gd name="connsiteY191" fmla="*/ 1133603 h 5303520"/>
                <a:gd name="connsiteX192" fmla="*/ 3549926 w 6318157"/>
                <a:gd name="connsiteY192" fmla="*/ 1120268 h 5303520"/>
                <a:gd name="connsiteX193" fmla="*/ 3515636 w 6318157"/>
                <a:gd name="connsiteY193" fmla="*/ 1068833 h 5303520"/>
                <a:gd name="connsiteX194" fmla="*/ 3515636 w 6318157"/>
                <a:gd name="connsiteY194" fmla="*/ 973583 h 5303520"/>
                <a:gd name="connsiteX195" fmla="*/ 3148716 w 6318157"/>
                <a:gd name="connsiteY195" fmla="*/ 906448 h 5303520"/>
                <a:gd name="connsiteX196" fmla="*/ 2806810 w 6318157"/>
                <a:gd name="connsiteY196" fmla="*/ 834887 h 5303520"/>
                <a:gd name="connsiteX197" fmla="*/ 2600076 w 6318157"/>
                <a:gd name="connsiteY197" fmla="*/ 811033 h 5303520"/>
                <a:gd name="connsiteX198" fmla="*/ 2544417 w 6318157"/>
                <a:gd name="connsiteY198" fmla="*/ 580445 h 5303520"/>
                <a:gd name="connsiteX199" fmla="*/ 2464904 w 6318157"/>
                <a:gd name="connsiteY199" fmla="*/ 357808 h 5303520"/>
                <a:gd name="connsiteX200" fmla="*/ 2417196 w 6318157"/>
                <a:gd name="connsiteY200" fmla="*/ 230587 h 5303520"/>
                <a:gd name="connsiteX201" fmla="*/ 2496709 w 6318157"/>
                <a:gd name="connsiteY201" fmla="*/ 135172 h 5303520"/>
                <a:gd name="connsiteX0" fmla="*/ 2496709 w 6318157"/>
                <a:gd name="connsiteY0" fmla="*/ 135172 h 5303520"/>
                <a:gd name="connsiteX1" fmla="*/ 2393343 w 6318157"/>
                <a:gd name="connsiteY1" fmla="*/ 71561 h 5303520"/>
                <a:gd name="connsiteX2" fmla="*/ 2210463 w 6318157"/>
                <a:gd name="connsiteY2" fmla="*/ 79513 h 5303520"/>
                <a:gd name="connsiteX3" fmla="*/ 2059388 w 6318157"/>
                <a:gd name="connsiteY3" fmla="*/ 0 h 5303520"/>
                <a:gd name="connsiteX4" fmla="*/ 1908313 w 6318157"/>
                <a:gd name="connsiteY4" fmla="*/ 103367 h 5303520"/>
                <a:gd name="connsiteX5" fmla="*/ 1884459 w 6318157"/>
                <a:gd name="connsiteY5" fmla="*/ 310101 h 5303520"/>
                <a:gd name="connsiteX6" fmla="*/ 1773141 w 6318157"/>
                <a:gd name="connsiteY6" fmla="*/ 294198 h 5303520"/>
                <a:gd name="connsiteX7" fmla="*/ 1606163 w 6318157"/>
                <a:gd name="connsiteY7" fmla="*/ 318052 h 5303520"/>
                <a:gd name="connsiteX8" fmla="*/ 1391478 w 6318157"/>
                <a:gd name="connsiteY8" fmla="*/ 190831 h 5303520"/>
                <a:gd name="connsiteX9" fmla="*/ 1256306 w 6318157"/>
                <a:gd name="connsiteY9" fmla="*/ 190831 h 5303520"/>
                <a:gd name="connsiteX10" fmla="*/ 1208598 w 6318157"/>
                <a:gd name="connsiteY10" fmla="*/ 381662 h 5303520"/>
                <a:gd name="connsiteX11" fmla="*/ 1041621 w 6318157"/>
                <a:gd name="connsiteY11" fmla="*/ 548640 h 5303520"/>
                <a:gd name="connsiteX12" fmla="*/ 930303 w 6318157"/>
                <a:gd name="connsiteY12" fmla="*/ 628153 h 5303520"/>
                <a:gd name="connsiteX13" fmla="*/ 842838 w 6318157"/>
                <a:gd name="connsiteY13" fmla="*/ 572494 h 5303520"/>
                <a:gd name="connsiteX14" fmla="*/ 747423 w 6318157"/>
                <a:gd name="connsiteY14" fmla="*/ 755374 h 5303520"/>
                <a:gd name="connsiteX15" fmla="*/ 222636 w 6318157"/>
                <a:gd name="connsiteY15" fmla="*/ 930302 h 5303520"/>
                <a:gd name="connsiteX16" fmla="*/ 254442 w 6318157"/>
                <a:gd name="connsiteY16" fmla="*/ 1073426 h 5303520"/>
                <a:gd name="connsiteX17" fmla="*/ 302149 w 6318157"/>
                <a:gd name="connsiteY17" fmla="*/ 1256306 h 5303520"/>
                <a:gd name="connsiteX18" fmla="*/ 341906 w 6318157"/>
                <a:gd name="connsiteY18" fmla="*/ 1288111 h 5303520"/>
                <a:gd name="connsiteX19" fmla="*/ 508883 w 6318157"/>
                <a:gd name="connsiteY19" fmla="*/ 1319916 h 5303520"/>
                <a:gd name="connsiteX20" fmla="*/ 532737 w 6318157"/>
                <a:gd name="connsiteY20" fmla="*/ 1542553 h 5303520"/>
                <a:gd name="connsiteX21" fmla="*/ 930303 w 6318157"/>
                <a:gd name="connsiteY21" fmla="*/ 1717481 h 5303520"/>
                <a:gd name="connsiteX22" fmla="*/ 818984 w 6318157"/>
                <a:gd name="connsiteY22" fmla="*/ 1844702 h 5303520"/>
                <a:gd name="connsiteX23" fmla="*/ 644056 w 6318157"/>
                <a:gd name="connsiteY23" fmla="*/ 1828800 h 5303520"/>
                <a:gd name="connsiteX24" fmla="*/ 636104 w 6318157"/>
                <a:gd name="connsiteY24" fmla="*/ 2075290 h 5303520"/>
                <a:gd name="connsiteX25" fmla="*/ 755374 w 6318157"/>
                <a:gd name="connsiteY25" fmla="*/ 2178657 h 5303520"/>
                <a:gd name="connsiteX26" fmla="*/ 818984 w 6318157"/>
                <a:gd name="connsiteY26" fmla="*/ 2289975 h 5303520"/>
                <a:gd name="connsiteX27" fmla="*/ 818984 w 6318157"/>
                <a:gd name="connsiteY27" fmla="*/ 2329732 h 5303520"/>
                <a:gd name="connsiteX28" fmla="*/ 580445 w 6318157"/>
                <a:gd name="connsiteY28" fmla="*/ 2361537 h 5303520"/>
                <a:gd name="connsiteX29" fmla="*/ 485029 w 6318157"/>
                <a:gd name="connsiteY29" fmla="*/ 2393342 h 5303520"/>
                <a:gd name="connsiteX30" fmla="*/ 437322 w 6318157"/>
                <a:gd name="connsiteY30" fmla="*/ 2544417 h 5303520"/>
                <a:gd name="connsiteX31" fmla="*/ 238539 w 6318157"/>
                <a:gd name="connsiteY31" fmla="*/ 2615979 h 5303520"/>
                <a:gd name="connsiteX32" fmla="*/ 294198 w 6318157"/>
                <a:gd name="connsiteY32" fmla="*/ 2687541 h 5303520"/>
                <a:gd name="connsiteX33" fmla="*/ 405516 w 6318157"/>
                <a:gd name="connsiteY33" fmla="*/ 2727297 h 5303520"/>
                <a:gd name="connsiteX34" fmla="*/ 349857 w 6318157"/>
                <a:gd name="connsiteY34" fmla="*/ 2854518 h 5303520"/>
                <a:gd name="connsiteX35" fmla="*/ 206734 w 6318157"/>
                <a:gd name="connsiteY35" fmla="*/ 3021495 h 5303520"/>
                <a:gd name="connsiteX36" fmla="*/ 166977 w 6318157"/>
                <a:gd name="connsiteY36" fmla="*/ 3260034 h 5303520"/>
                <a:gd name="connsiteX37" fmla="*/ 103367 w 6318157"/>
                <a:gd name="connsiteY37" fmla="*/ 3450866 h 5303520"/>
                <a:gd name="connsiteX38" fmla="*/ 0 w 6318157"/>
                <a:gd name="connsiteY38" fmla="*/ 3570135 h 5303520"/>
                <a:gd name="connsiteX39" fmla="*/ 0 w 6318157"/>
                <a:gd name="connsiteY39" fmla="*/ 3649648 h 5303520"/>
                <a:gd name="connsiteX40" fmla="*/ 15903 w 6318157"/>
                <a:gd name="connsiteY40" fmla="*/ 3729161 h 5303520"/>
                <a:gd name="connsiteX41" fmla="*/ 127221 w 6318157"/>
                <a:gd name="connsiteY41" fmla="*/ 3745064 h 5303520"/>
                <a:gd name="connsiteX42" fmla="*/ 190831 w 6318157"/>
                <a:gd name="connsiteY42" fmla="*/ 3641697 h 5303520"/>
                <a:gd name="connsiteX43" fmla="*/ 326003 w 6318157"/>
                <a:gd name="connsiteY43" fmla="*/ 3586038 h 5303520"/>
                <a:gd name="connsiteX44" fmla="*/ 326003 w 6318157"/>
                <a:gd name="connsiteY44" fmla="*/ 3586038 h 5303520"/>
                <a:gd name="connsiteX45" fmla="*/ 445273 w 6318157"/>
                <a:gd name="connsiteY45" fmla="*/ 3705307 h 5303520"/>
                <a:gd name="connsiteX46" fmla="*/ 413468 w 6318157"/>
                <a:gd name="connsiteY46" fmla="*/ 3760967 h 5303520"/>
                <a:gd name="connsiteX47" fmla="*/ 357809 w 6318157"/>
                <a:gd name="connsiteY47" fmla="*/ 4174434 h 5303520"/>
                <a:gd name="connsiteX48" fmla="*/ 556591 w 6318157"/>
                <a:gd name="connsiteY48" fmla="*/ 3991554 h 5303520"/>
                <a:gd name="connsiteX49" fmla="*/ 620202 w 6318157"/>
                <a:gd name="connsiteY49" fmla="*/ 4023360 h 5303520"/>
                <a:gd name="connsiteX50" fmla="*/ 723569 w 6318157"/>
                <a:gd name="connsiteY50" fmla="*/ 4039262 h 5303520"/>
                <a:gd name="connsiteX51" fmla="*/ 795130 w 6318157"/>
                <a:gd name="connsiteY51" fmla="*/ 4150581 h 5303520"/>
                <a:gd name="connsiteX52" fmla="*/ 1025718 w 6318157"/>
                <a:gd name="connsiteY52" fmla="*/ 4253947 h 5303520"/>
                <a:gd name="connsiteX53" fmla="*/ 1176793 w 6318157"/>
                <a:gd name="connsiteY53" fmla="*/ 4500438 h 5303520"/>
                <a:gd name="connsiteX54" fmla="*/ 1144988 w 6318157"/>
                <a:gd name="connsiteY54" fmla="*/ 4595854 h 5303520"/>
                <a:gd name="connsiteX55" fmla="*/ 1614115 w 6318157"/>
                <a:gd name="connsiteY55" fmla="*/ 4842344 h 5303520"/>
                <a:gd name="connsiteX56" fmla="*/ 1614115 w 6318157"/>
                <a:gd name="connsiteY56" fmla="*/ 4993419 h 5303520"/>
                <a:gd name="connsiteX57" fmla="*/ 1614115 w 6318157"/>
                <a:gd name="connsiteY57" fmla="*/ 5128591 h 5303520"/>
                <a:gd name="connsiteX58" fmla="*/ 1653871 w 6318157"/>
                <a:gd name="connsiteY58" fmla="*/ 5255812 h 5303520"/>
                <a:gd name="connsiteX59" fmla="*/ 1844703 w 6318157"/>
                <a:gd name="connsiteY59" fmla="*/ 5303520 h 5303520"/>
                <a:gd name="connsiteX60" fmla="*/ 1844703 w 6318157"/>
                <a:gd name="connsiteY60" fmla="*/ 5303520 h 5303520"/>
                <a:gd name="connsiteX61" fmla="*/ 1971923 w 6318157"/>
                <a:gd name="connsiteY61" fmla="*/ 5247861 h 5303520"/>
                <a:gd name="connsiteX62" fmla="*/ 2115047 w 6318157"/>
                <a:gd name="connsiteY62" fmla="*/ 5239909 h 5303520"/>
                <a:gd name="connsiteX63" fmla="*/ 2170706 w 6318157"/>
                <a:gd name="connsiteY63" fmla="*/ 5144494 h 5303520"/>
                <a:gd name="connsiteX64" fmla="*/ 2083242 w 6318157"/>
                <a:gd name="connsiteY64" fmla="*/ 5080883 h 5303520"/>
                <a:gd name="connsiteX65" fmla="*/ 2011680 w 6318157"/>
                <a:gd name="connsiteY65" fmla="*/ 5033175 h 5303520"/>
                <a:gd name="connsiteX66" fmla="*/ 1932167 w 6318157"/>
                <a:gd name="connsiteY66" fmla="*/ 4937760 h 5303520"/>
                <a:gd name="connsiteX67" fmla="*/ 1884459 w 6318157"/>
                <a:gd name="connsiteY67" fmla="*/ 4834393 h 5303520"/>
                <a:gd name="connsiteX68" fmla="*/ 1940118 w 6318157"/>
                <a:gd name="connsiteY68" fmla="*/ 4770782 h 5303520"/>
                <a:gd name="connsiteX69" fmla="*/ 2226365 w 6318157"/>
                <a:gd name="connsiteY69" fmla="*/ 4683318 h 5303520"/>
                <a:gd name="connsiteX70" fmla="*/ 2313829 w 6318157"/>
                <a:gd name="connsiteY70" fmla="*/ 4707172 h 5303520"/>
                <a:gd name="connsiteX71" fmla="*/ 2449002 w 6318157"/>
                <a:gd name="connsiteY71" fmla="*/ 4731026 h 5303520"/>
                <a:gd name="connsiteX72" fmla="*/ 2504661 w 6318157"/>
                <a:gd name="connsiteY72" fmla="*/ 4826441 h 5303520"/>
                <a:gd name="connsiteX73" fmla="*/ 2584174 w 6318157"/>
                <a:gd name="connsiteY73" fmla="*/ 4818490 h 5303520"/>
                <a:gd name="connsiteX74" fmla="*/ 2798859 w 6318157"/>
                <a:gd name="connsiteY74" fmla="*/ 4818490 h 5303520"/>
                <a:gd name="connsiteX75" fmla="*/ 2934031 w 6318157"/>
                <a:gd name="connsiteY75" fmla="*/ 4945711 h 5303520"/>
                <a:gd name="connsiteX76" fmla="*/ 2910177 w 6318157"/>
                <a:gd name="connsiteY76" fmla="*/ 5136542 h 5303520"/>
                <a:gd name="connsiteX77" fmla="*/ 2981739 w 6318157"/>
                <a:gd name="connsiteY77" fmla="*/ 5080883 h 5303520"/>
                <a:gd name="connsiteX78" fmla="*/ 3101009 w 6318157"/>
                <a:gd name="connsiteY78" fmla="*/ 5144494 h 5303520"/>
                <a:gd name="connsiteX79" fmla="*/ 3164619 w 6318157"/>
                <a:gd name="connsiteY79" fmla="*/ 4842344 h 5303520"/>
                <a:gd name="connsiteX80" fmla="*/ 3116911 w 6318157"/>
                <a:gd name="connsiteY80" fmla="*/ 4476584 h 5303520"/>
                <a:gd name="connsiteX81" fmla="*/ 3156668 w 6318157"/>
                <a:gd name="connsiteY81" fmla="*/ 4365266 h 5303520"/>
                <a:gd name="connsiteX82" fmla="*/ 3323645 w 6318157"/>
                <a:gd name="connsiteY82" fmla="*/ 4301655 h 5303520"/>
                <a:gd name="connsiteX83" fmla="*/ 3482671 w 6318157"/>
                <a:gd name="connsiteY83" fmla="*/ 4253947 h 5303520"/>
                <a:gd name="connsiteX84" fmla="*/ 3570136 w 6318157"/>
                <a:gd name="connsiteY84" fmla="*/ 4333461 h 5303520"/>
                <a:gd name="connsiteX85" fmla="*/ 3530379 w 6318157"/>
                <a:gd name="connsiteY85" fmla="*/ 4444779 h 5303520"/>
                <a:gd name="connsiteX86" fmla="*/ 3546282 w 6318157"/>
                <a:gd name="connsiteY86" fmla="*/ 4548146 h 5303520"/>
                <a:gd name="connsiteX87" fmla="*/ 3609892 w 6318157"/>
                <a:gd name="connsiteY87" fmla="*/ 4603805 h 5303520"/>
                <a:gd name="connsiteX88" fmla="*/ 3673503 w 6318157"/>
                <a:gd name="connsiteY88" fmla="*/ 4611756 h 5303520"/>
                <a:gd name="connsiteX89" fmla="*/ 3745064 w 6318157"/>
                <a:gd name="connsiteY89" fmla="*/ 4746928 h 5303520"/>
                <a:gd name="connsiteX90" fmla="*/ 4071068 w 6318157"/>
                <a:gd name="connsiteY90" fmla="*/ 4691269 h 5303520"/>
                <a:gd name="connsiteX91" fmla="*/ 4397071 w 6318157"/>
                <a:gd name="connsiteY91" fmla="*/ 4659464 h 5303520"/>
                <a:gd name="connsiteX92" fmla="*/ 4436828 w 6318157"/>
                <a:gd name="connsiteY92" fmla="*/ 4762831 h 5303520"/>
                <a:gd name="connsiteX93" fmla="*/ 4500438 w 6318157"/>
                <a:gd name="connsiteY93" fmla="*/ 4731026 h 5303520"/>
                <a:gd name="connsiteX94" fmla="*/ 4595854 w 6318157"/>
                <a:gd name="connsiteY94" fmla="*/ 4659464 h 5303520"/>
                <a:gd name="connsiteX95" fmla="*/ 4659464 w 6318157"/>
                <a:gd name="connsiteY95" fmla="*/ 4500438 h 5303520"/>
                <a:gd name="connsiteX96" fmla="*/ 4683318 w 6318157"/>
                <a:gd name="connsiteY96" fmla="*/ 4277801 h 5303520"/>
                <a:gd name="connsiteX97" fmla="*/ 4516341 w 6318157"/>
                <a:gd name="connsiteY97" fmla="*/ 4222142 h 5303520"/>
                <a:gd name="connsiteX98" fmla="*/ 4548146 w 6318157"/>
                <a:gd name="connsiteY98" fmla="*/ 4047214 h 5303520"/>
                <a:gd name="connsiteX99" fmla="*/ 4619708 w 6318157"/>
                <a:gd name="connsiteY99" fmla="*/ 3991554 h 5303520"/>
                <a:gd name="connsiteX100" fmla="*/ 4738977 w 6318157"/>
                <a:gd name="connsiteY100" fmla="*/ 3856382 h 5303520"/>
                <a:gd name="connsiteX101" fmla="*/ 4826442 w 6318157"/>
                <a:gd name="connsiteY101" fmla="*/ 3737113 h 5303520"/>
                <a:gd name="connsiteX102" fmla="*/ 4929809 w 6318157"/>
                <a:gd name="connsiteY102" fmla="*/ 3824577 h 5303520"/>
                <a:gd name="connsiteX103" fmla="*/ 4921857 w 6318157"/>
                <a:gd name="connsiteY103" fmla="*/ 3991554 h 5303520"/>
                <a:gd name="connsiteX104" fmla="*/ 4977516 w 6318157"/>
                <a:gd name="connsiteY104" fmla="*/ 4015408 h 5303520"/>
                <a:gd name="connsiteX105" fmla="*/ 5025224 w 6318157"/>
                <a:gd name="connsiteY105" fmla="*/ 3919993 h 5303520"/>
                <a:gd name="connsiteX106" fmla="*/ 5072932 w 6318157"/>
                <a:gd name="connsiteY106" fmla="*/ 3919993 h 5303520"/>
                <a:gd name="connsiteX107" fmla="*/ 5144494 w 6318157"/>
                <a:gd name="connsiteY107" fmla="*/ 3816626 h 5303520"/>
                <a:gd name="connsiteX108" fmla="*/ 5160396 w 6318157"/>
                <a:gd name="connsiteY108" fmla="*/ 3745064 h 5303520"/>
                <a:gd name="connsiteX109" fmla="*/ 5390984 w 6318157"/>
                <a:gd name="connsiteY109" fmla="*/ 3697356 h 5303520"/>
                <a:gd name="connsiteX110" fmla="*/ 5486400 w 6318157"/>
                <a:gd name="connsiteY110" fmla="*/ 3593989 h 5303520"/>
                <a:gd name="connsiteX111" fmla="*/ 5390984 w 6318157"/>
                <a:gd name="connsiteY111" fmla="*/ 3530379 h 5303520"/>
                <a:gd name="connsiteX112" fmla="*/ 5343276 w 6318157"/>
                <a:gd name="connsiteY112" fmla="*/ 3291840 h 5303520"/>
                <a:gd name="connsiteX113" fmla="*/ 5478449 w 6318157"/>
                <a:gd name="connsiteY113" fmla="*/ 3021495 h 5303520"/>
                <a:gd name="connsiteX114" fmla="*/ 5820355 w 6318157"/>
                <a:gd name="connsiteY114" fmla="*/ 2949934 h 5303520"/>
                <a:gd name="connsiteX115" fmla="*/ 6020959 w 6318157"/>
                <a:gd name="connsiteY115" fmla="*/ 2817743 h 5303520"/>
                <a:gd name="connsiteX116" fmla="*/ 6058811 w 6318157"/>
                <a:gd name="connsiteY116" fmla="*/ 2840189 h 5303520"/>
                <a:gd name="connsiteX117" fmla="*/ 6114056 w 6318157"/>
                <a:gd name="connsiteY117" fmla="*/ 2819234 h 5303520"/>
                <a:gd name="connsiteX118" fmla="*/ 6152156 w 6318157"/>
                <a:gd name="connsiteY118" fmla="*/ 2849714 h 5303520"/>
                <a:gd name="connsiteX119" fmla="*/ 6260741 w 6318157"/>
                <a:gd name="connsiteY119" fmla="*/ 2828759 h 5303520"/>
                <a:gd name="connsiteX120" fmla="*/ 6292298 w 6318157"/>
                <a:gd name="connsiteY120" fmla="*/ 2839444 h 5303520"/>
                <a:gd name="connsiteX121" fmla="*/ 6304556 w 6318157"/>
                <a:gd name="connsiteY121" fmla="*/ 2798279 h 5303520"/>
                <a:gd name="connsiteX122" fmla="*/ 6306461 w 6318157"/>
                <a:gd name="connsiteY122" fmla="*/ 2769704 h 5303520"/>
                <a:gd name="connsiteX123" fmla="*/ 6317891 w 6318157"/>
                <a:gd name="connsiteY123" fmla="*/ 2758274 h 5303520"/>
                <a:gd name="connsiteX124" fmla="*/ 6268361 w 6318157"/>
                <a:gd name="connsiteY124" fmla="*/ 2735414 h 5303520"/>
                <a:gd name="connsiteX125" fmla="*/ 6220736 w 6318157"/>
                <a:gd name="connsiteY125" fmla="*/ 2503749 h 5303520"/>
                <a:gd name="connsiteX126" fmla="*/ 6169301 w 6318157"/>
                <a:gd name="connsiteY126" fmla="*/ 2529968 h 5303520"/>
                <a:gd name="connsiteX127" fmla="*/ 6119771 w 6318157"/>
                <a:gd name="connsiteY127" fmla="*/ 2493479 h 5303520"/>
                <a:gd name="connsiteX128" fmla="*/ 6051191 w 6318157"/>
                <a:gd name="connsiteY128" fmla="*/ 2478533 h 5303520"/>
                <a:gd name="connsiteX129" fmla="*/ 6053096 w 6318157"/>
                <a:gd name="connsiteY129" fmla="*/ 2394713 h 5303520"/>
                <a:gd name="connsiteX130" fmla="*/ 6027337 w 6318157"/>
                <a:gd name="connsiteY130" fmla="*/ 2429537 h 5303520"/>
                <a:gd name="connsiteX131" fmla="*/ 5994041 w 6318157"/>
                <a:gd name="connsiteY131" fmla="*/ 2371853 h 5303520"/>
                <a:gd name="connsiteX132" fmla="*/ 5976896 w 6318157"/>
                <a:gd name="connsiteY132" fmla="*/ 2232788 h 5303520"/>
                <a:gd name="connsiteX133" fmla="*/ 5915936 w 6318157"/>
                <a:gd name="connsiteY133" fmla="*/ 2234693 h 5303520"/>
                <a:gd name="connsiteX134" fmla="*/ 5892910 w 6318157"/>
                <a:gd name="connsiteY134" fmla="*/ 2169877 h 5303520"/>
                <a:gd name="connsiteX135" fmla="*/ 5813066 w 6318157"/>
                <a:gd name="connsiteY135" fmla="*/ 2200403 h 5303520"/>
                <a:gd name="connsiteX136" fmla="*/ 5752106 w 6318157"/>
                <a:gd name="connsiteY136" fmla="*/ 2166113 h 5303520"/>
                <a:gd name="connsiteX137" fmla="*/ 5719721 w 6318157"/>
                <a:gd name="connsiteY137" fmla="*/ 2187068 h 5303520"/>
                <a:gd name="connsiteX138" fmla="*/ 5653046 w 6318157"/>
                <a:gd name="connsiteY138" fmla="*/ 2169923 h 5303520"/>
                <a:gd name="connsiteX139" fmla="*/ 5677231 w 6318157"/>
                <a:gd name="connsiteY139" fmla="*/ 2146852 h 5303520"/>
                <a:gd name="connsiteX140" fmla="*/ 5628281 w 6318157"/>
                <a:gd name="connsiteY140" fmla="*/ 2105153 h 5303520"/>
                <a:gd name="connsiteX141" fmla="*/ 5488388 w 6318157"/>
                <a:gd name="connsiteY141" fmla="*/ 2108421 h 5303520"/>
                <a:gd name="connsiteX142" fmla="*/ 5453021 w 6318157"/>
                <a:gd name="connsiteY142" fmla="*/ 2187068 h 5303520"/>
                <a:gd name="connsiteX143" fmla="*/ 5472071 w 6318157"/>
                <a:gd name="connsiteY143" fmla="*/ 2234693 h 5303520"/>
                <a:gd name="connsiteX144" fmla="*/ 5422541 w 6318157"/>
                <a:gd name="connsiteY144" fmla="*/ 2248028 h 5303520"/>
                <a:gd name="connsiteX145" fmla="*/ 5451116 w 6318157"/>
                <a:gd name="connsiteY145" fmla="*/ 2293748 h 5303520"/>
                <a:gd name="connsiteX146" fmla="*/ 5516631 w 6318157"/>
                <a:gd name="connsiteY146" fmla="*/ 2288402 h 5303520"/>
                <a:gd name="connsiteX147" fmla="*/ 5523506 w 6318157"/>
                <a:gd name="connsiteY147" fmla="*/ 2339468 h 5303520"/>
                <a:gd name="connsiteX148" fmla="*/ 5399681 w 6318157"/>
                <a:gd name="connsiteY148" fmla="*/ 2505203 h 5303520"/>
                <a:gd name="connsiteX149" fmla="*/ 5360918 w 6318157"/>
                <a:gd name="connsiteY149" fmla="*/ 2654079 h 5303520"/>
                <a:gd name="connsiteX150" fmla="*/ 5346341 w 6318157"/>
                <a:gd name="connsiteY150" fmla="*/ 2575688 h 5303520"/>
                <a:gd name="connsiteX151" fmla="*/ 5304431 w 6318157"/>
                <a:gd name="connsiteY151" fmla="*/ 2575688 h 5303520"/>
                <a:gd name="connsiteX152" fmla="*/ 5273951 w 6318157"/>
                <a:gd name="connsiteY152" fmla="*/ 2518538 h 5303520"/>
                <a:gd name="connsiteX153" fmla="*/ 5203714 w 6318157"/>
                <a:gd name="connsiteY153" fmla="*/ 2560982 h 5303520"/>
                <a:gd name="connsiteX154" fmla="*/ 5070116 w 6318157"/>
                <a:gd name="connsiteY154" fmla="*/ 2501393 h 5303520"/>
                <a:gd name="connsiteX155" fmla="*/ 4991763 w 6318157"/>
                <a:gd name="connsiteY155" fmla="*/ 2533567 h 5303520"/>
                <a:gd name="connsiteX156" fmla="*/ 4904381 w 6318157"/>
                <a:gd name="connsiteY156" fmla="*/ 2524253 h 5303520"/>
                <a:gd name="connsiteX157" fmla="*/ 4875806 w 6318157"/>
                <a:gd name="connsiteY157" fmla="*/ 2455673 h 5303520"/>
                <a:gd name="connsiteX158" fmla="*/ 4803416 w 6318157"/>
                <a:gd name="connsiteY158" fmla="*/ 2444243 h 5303520"/>
                <a:gd name="connsiteX159" fmla="*/ 4822466 w 6318157"/>
                <a:gd name="connsiteY159" fmla="*/ 2369948 h 5303520"/>
                <a:gd name="connsiteX160" fmla="*/ 4731026 w 6318157"/>
                <a:gd name="connsiteY160" fmla="*/ 2301368 h 5303520"/>
                <a:gd name="connsiteX161" fmla="*/ 4699221 w 6318157"/>
                <a:gd name="connsiteY161" fmla="*/ 2324348 h 5303520"/>
                <a:gd name="connsiteX162" fmla="*/ 4637681 w 6318157"/>
                <a:gd name="connsiteY162" fmla="*/ 2288033 h 5303520"/>
                <a:gd name="connsiteX163" fmla="*/ 4660541 w 6318157"/>
                <a:gd name="connsiteY163" fmla="*/ 2213738 h 5303520"/>
                <a:gd name="connsiteX164" fmla="*/ 4433846 w 6318157"/>
                <a:gd name="connsiteY164" fmla="*/ 2230883 h 5303520"/>
                <a:gd name="connsiteX165" fmla="*/ 4373134 w 6318157"/>
                <a:gd name="connsiteY165" fmla="*/ 2212036 h 5303520"/>
                <a:gd name="connsiteX166" fmla="*/ 4323356 w 6318157"/>
                <a:gd name="connsiteY166" fmla="*/ 2248028 h 5303520"/>
                <a:gd name="connsiteX167" fmla="*/ 4273826 w 6318157"/>
                <a:gd name="connsiteY167" fmla="*/ 2168018 h 5303520"/>
                <a:gd name="connsiteX168" fmla="*/ 4201436 w 6318157"/>
                <a:gd name="connsiteY168" fmla="*/ 2152778 h 5303520"/>
                <a:gd name="connsiteX169" fmla="*/ 4178576 w 6318157"/>
                <a:gd name="connsiteY169" fmla="*/ 2070863 h 5303520"/>
                <a:gd name="connsiteX170" fmla="*/ 4087136 w 6318157"/>
                <a:gd name="connsiteY170" fmla="*/ 1998473 h 5303520"/>
                <a:gd name="connsiteX171" fmla="*/ 4016651 w 6318157"/>
                <a:gd name="connsiteY171" fmla="*/ 2011808 h 5303520"/>
                <a:gd name="connsiteX172" fmla="*/ 3909971 w 6318157"/>
                <a:gd name="connsiteY172" fmla="*/ 1973708 h 5303520"/>
                <a:gd name="connsiteX173" fmla="*/ 3843296 w 6318157"/>
                <a:gd name="connsiteY173" fmla="*/ 2013713 h 5303520"/>
                <a:gd name="connsiteX174" fmla="*/ 3788051 w 6318157"/>
                <a:gd name="connsiteY174" fmla="*/ 1994663 h 5303520"/>
                <a:gd name="connsiteX175" fmla="*/ 3742331 w 6318157"/>
                <a:gd name="connsiteY175" fmla="*/ 2006093 h 5303520"/>
                <a:gd name="connsiteX176" fmla="*/ 3671018 w 6318157"/>
                <a:gd name="connsiteY176" fmla="*/ 2001244 h 5303520"/>
                <a:gd name="connsiteX177" fmla="*/ 3660416 w 6318157"/>
                <a:gd name="connsiteY177" fmla="*/ 1937513 h 5303520"/>
                <a:gd name="connsiteX178" fmla="*/ 3643271 w 6318157"/>
                <a:gd name="connsiteY178" fmla="*/ 1865123 h 5303520"/>
                <a:gd name="connsiteX179" fmla="*/ 3690896 w 6318157"/>
                <a:gd name="connsiteY179" fmla="*/ 1832738 h 5303520"/>
                <a:gd name="connsiteX180" fmla="*/ 3702326 w 6318157"/>
                <a:gd name="connsiteY180" fmla="*/ 1771778 h 5303520"/>
                <a:gd name="connsiteX181" fmla="*/ 3679466 w 6318157"/>
                <a:gd name="connsiteY181" fmla="*/ 1748918 h 5303520"/>
                <a:gd name="connsiteX182" fmla="*/ 3595977 w 6318157"/>
                <a:gd name="connsiteY182" fmla="*/ 1607240 h 5303520"/>
                <a:gd name="connsiteX183" fmla="*/ 3508016 w 6318157"/>
                <a:gd name="connsiteY183" fmla="*/ 1623188 h 5303520"/>
                <a:gd name="connsiteX184" fmla="*/ 3485156 w 6318157"/>
                <a:gd name="connsiteY184" fmla="*/ 1579373 h 5303520"/>
                <a:gd name="connsiteX185" fmla="*/ 3434052 w 6318157"/>
                <a:gd name="connsiteY185" fmla="*/ 1578085 h 5303520"/>
                <a:gd name="connsiteX186" fmla="*/ 3496586 w 6318157"/>
                <a:gd name="connsiteY186" fmla="*/ 1493648 h 5303520"/>
                <a:gd name="connsiteX187" fmla="*/ 3549926 w 6318157"/>
                <a:gd name="connsiteY187" fmla="*/ 1512698 h 5303520"/>
                <a:gd name="connsiteX188" fmla="*/ 3681619 w 6318157"/>
                <a:gd name="connsiteY188" fmla="*/ 1309480 h 5303520"/>
                <a:gd name="connsiteX189" fmla="*/ 3708041 w 6318157"/>
                <a:gd name="connsiteY189" fmla="*/ 1276478 h 5303520"/>
                <a:gd name="connsiteX190" fmla="*/ 3600036 w 6318157"/>
                <a:gd name="connsiteY190" fmla="*/ 1190625 h 5303520"/>
                <a:gd name="connsiteX191" fmla="*/ 3610886 w 6318157"/>
                <a:gd name="connsiteY191" fmla="*/ 1133603 h 5303520"/>
                <a:gd name="connsiteX192" fmla="*/ 3549926 w 6318157"/>
                <a:gd name="connsiteY192" fmla="*/ 1120268 h 5303520"/>
                <a:gd name="connsiteX193" fmla="*/ 3515636 w 6318157"/>
                <a:gd name="connsiteY193" fmla="*/ 1068833 h 5303520"/>
                <a:gd name="connsiteX194" fmla="*/ 3515636 w 6318157"/>
                <a:gd name="connsiteY194" fmla="*/ 973583 h 5303520"/>
                <a:gd name="connsiteX195" fmla="*/ 3148716 w 6318157"/>
                <a:gd name="connsiteY195" fmla="*/ 906448 h 5303520"/>
                <a:gd name="connsiteX196" fmla="*/ 2806810 w 6318157"/>
                <a:gd name="connsiteY196" fmla="*/ 834887 h 5303520"/>
                <a:gd name="connsiteX197" fmla="*/ 2600076 w 6318157"/>
                <a:gd name="connsiteY197" fmla="*/ 811033 h 5303520"/>
                <a:gd name="connsiteX198" fmla="*/ 2544417 w 6318157"/>
                <a:gd name="connsiteY198" fmla="*/ 580445 h 5303520"/>
                <a:gd name="connsiteX199" fmla="*/ 2464904 w 6318157"/>
                <a:gd name="connsiteY199" fmla="*/ 357808 h 5303520"/>
                <a:gd name="connsiteX200" fmla="*/ 2417196 w 6318157"/>
                <a:gd name="connsiteY200" fmla="*/ 230587 h 5303520"/>
                <a:gd name="connsiteX201" fmla="*/ 2496709 w 6318157"/>
                <a:gd name="connsiteY201" fmla="*/ 135172 h 5303520"/>
                <a:gd name="connsiteX0" fmla="*/ 2496709 w 6318157"/>
                <a:gd name="connsiteY0" fmla="*/ 135172 h 5303520"/>
                <a:gd name="connsiteX1" fmla="*/ 2393343 w 6318157"/>
                <a:gd name="connsiteY1" fmla="*/ 71561 h 5303520"/>
                <a:gd name="connsiteX2" fmla="*/ 2210463 w 6318157"/>
                <a:gd name="connsiteY2" fmla="*/ 79513 h 5303520"/>
                <a:gd name="connsiteX3" fmla="*/ 2059388 w 6318157"/>
                <a:gd name="connsiteY3" fmla="*/ 0 h 5303520"/>
                <a:gd name="connsiteX4" fmla="*/ 1908313 w 6318157"/>
                <a:gd name="connsiteY4" fmla="*/ 103367 h 5303520"/>
                <a:gd name="connsiteX5" fmla="*/ 1884459 w 6318157"/>
                <a:gd name="connsiteY5" fmla="*/ 310101 h 5303520"/>
                <a:gd name="connsiteX6" fmla="*/ 1773141 w 6318157"/>
                <a:gd name="connsiteY6" fmla="*/ 294198 h 5303520"/>
                <a:gd name="connsiteX7" fmla="*/ 1606163 w 6318157"/>
                <a:gd name="connsiteY7" fmla="*/ 318052 h 5303520"/>
                <a:gd name="connsiteX8" fmla="*/ 1391478 w 6318157"/>
                <a:gd name="connsiteY8" fmla="*/ 190831 h 5303520"/>
                <a:gd name="connsiteX9" fmla="*/ 1256306 w 6318157"/>
                <a:gd name="connsiteY9" fmla="*/ 190831 h 5303520"/>
                <a:gd name="connsiteX10" fmla="*/ 1208598 w 6318157"/>
                <a:gd name="connsiteY10" fmla="*/ 381662 h 5303520"/>
                <a:gd name="connsiteX11" fmla="*/ 1041621 w 6318157"/>
                <a:gd name="connsiteY11" fmla="*/ 548640 h 5303520"/>
                <a:gd name="connsiteX12" fmla="*/ 930303 w 6318157"/>
                <a:gd name="connsiteY12" fmla="*/ 628153 h 5303520"/>
                <a:gd name="connsiteX13" fmla="*/ 842838 w 6318157"/>
                <a:gd name="connsiteY13" fmla="*/ 572494 h 5303520"/>
                <a:gd name="connsiteX14" fmla="*/ 747423 w 6318157"/>
                <a:gd name="connsiteY14" fmla="*/ 755374 h 5303520"/>
                <a:gd name="connsiteX15" fmla="*/ 222636 w 6318157"/>
                <a:gd name="connsiteY15" fmla="*/ 930302 h 5303520"/>
                <a:gd name="connsiteX16" fmla="*/ 254442 w 6318157"/>
                <a:gd name="connsiteY16" fmla="*/ 1073426 h 5303520"/>
                <a:gd name="connsiteX17" fmla="*/ 302149 w 6318157"/>
                <a:gd name="connsiteY17" fmla="*/ 1256306 h 5303520"/>
                <a:gd name="connsiteX18" fmla="*/ 341906 w 6318157"/>
                <a:gd name="connsiteY18" fmla="*/ 1288111 h 5303520"/>
                <a:gd name="connsiteX19" fmla="*/ 508883 w 6318157"/>
                <a:gd name="connsiteY19" fmla="*/ 1319916 h 5303520"/>
                <a:gd name="connsiteX20" fmla="*/ 532737 w 6318157"/>
                <a:gd name="connsiteY20" fmla="*/ 1542553 h 5303520"/>
                <a:gd name="connsiteX21" fmla="*/ 930303 w 6318157"/>
                <a:gd name="connsiteY21" fmla="*/ 1717481 h 5303520"/>
                <a:gd name="connsiteX22" fmla="*/ 818984 w 6318157"/>
                <a:gd name="connsiteY22" fmla="*/ 1844702 h 5303520"/>
                <a:gd name="connsiteX23" fmla="*/ 644056 w 6318157"/>
                <a:gd name="connsiteY23" fmla="*/ 1828800 h 5303520"/>
                <a:gd name="connsiteX24" fmla="*/ 636104 w 6318157"/>
                <a:gd name="connsiteY24" fmla="*/ 2075290 h 5303520"/>
                <a:gd name="connsiteX25" fmla="*/ 755374 w 6318157"/>
                <a:gd name="connsiteY25" fmla="*/ 2178657 h 5303520"/>
                <a:gd name="connsiteX26" fmla="*/ 818984 w 6318157"/>
                <a:gd name="connsiteY26" fmla="*/ 2289975 h 5303520"/>
                <a:gd name="connsiteX27" fmla="*/ 818984 w 6318157"/>
                <a:gd name="connsiteY27" fmla="*/ 2329732 h 5303520"/>
                <a:gd name="connsiteX28" fmla="*/ 580445 w 6318157"/>
                <a:gd name="connsiteY28" fmla="*/ 2361537 h 5303520"/>
                <a:gd name="connsiteX29" fmla="*/ 485029 w 6318157"/>
                <a:gd name="connsiteY29" fmla="*/ 2393342 h 5303520"/>
                <a:gd name="connsiteX30" fmla="*/ 437322 w 6318157"/>
                <a:gd name="connsiteY30" fmla="*/ 2544417 h 5303520"/>
                <a:gd name="connsiteX31" fmla="*/ 238539 w 6318157"/>
                <a:gd name="connsiteY31" fmla="*/ 2615979 h 5303520"/>
                <a:gd name="connsiteX32" fmla="*/ 294198 w 6318157"/>
                <a:gd name="connsiteY32" fmla="*/ 2687541 h 5303520"/>
                <a:gd name="connsiteX33" fmla="*/ 405516 w 6318157"/>
                <a:gd name="connsiteY33" fmla="*/ 2727297 h 5303520"/>
                <a:gd name="connsiteX34" fmla="*/ 349857 w 6318157"/>
                <a:gd name="connsiteY34" fmla="*/ 2854518 h 5303520"/>
                <a:gd name="connsiteX35" fmla="*/ 206734 w 6318157"/>
                <a:gd name="connsiteY35" fmla="*/ 3021495 h 5303520"/>
                <a:gd name="connsiteX36" fmla="*/ 166977 w 6318157"/>
                <a:gd name="connsiteY36" fmla="*/ 3260034 h 5303520"/>
                <a:gd name="connsiteX37" fmla="*/ 103367 w 6318157"/>
                <a:gd name="connsiteY37" fmla="*/ 3450866 h 5303520"/>
                <a:gd name="connsiteX38" fmla="*/ 0 w 6318157"/>
                <a:gd name="connsiteY38" fmla="*/ 3570135 h 5303520"/>
                <a:gd name="connsiteX39" fmla="*/ 0 w 6318157"/>
                <a:gd name="connsiteY39" fmla="*/ 3649648 h 5303520"/>
                <a:gd name="connsiteX40" fmla="*/ 15903 w 6318157"/>
                <a:gd name="connsiteY40" fmla="*/ 3729161 h 5303520"/>
                <a:gd name="connsiteX41" fmla="*/ 127221 w 6318157"/>
                <a:gd name="connsiteY41" fmla="*/ 3745064 h 5303520"/>
                <a:gd name="connsiteX42" fmla="*/ 190831 w 6318157"/>
                <a:gd name="connsiteY42" fmla="*/ 3641697 h 5303520"/>
                <a:gd name="connsiteX43" fmla="*/ 326003 w 6318157"/>
                <a:gd name="connsiteY43" fmla="*/ 3586038 h 5303520"/>
                <a:gd name="connsiteX44" fmla="*/ 326003 w 6318157"/>
                <a:gd name="connsiteY44" fmla="*/ 3586038 h 5303520"/>
                <a:gd name="connsiteX45" fmla="*/ 445273 w 6318157"/>
                <a:gd name="connsiteY45" fmla="*/ 3705307 h 5303520"/>
                <a:gd name="connsiteX46" fmla="*/ 413468 w 6318157"/>
                <a:gd name="connsiteY46" fmla="*/ 3760967 h 5303520"/>
                <a:gd name="connsiteX47" fmla="*/ 357809 w 6318157"/>
                <a:gd name="connsiteY47" fmla="*/ 4174434 h 5303520"/>
                <a:gd name="connsiteX48" fmla="*/ 556591 w 6318157"/>
                <a:gd name="connsiteY48" fmla="*/ 3991554 h 5303520"/>
                <a:gd name="connsiteX49" fmla="*/ 620202 w 6318157"/>
                <a:gd name="connsiteY49" fmla="*/ 4023360 h 5303520"/>
                <a:gd name="connsiteX50" fmla="*/ 723569 w 6318157"/>
                <a:gd name="connsiteY50" fmla="*/ 4039262 h 5303520"/>
                <a:gd name="connsiteX51" fmla="*/ 795130 w 6318157"/>
                <a:gd name="connsiteY51" fmla="*/ 4150581 h 5303520"/>
                <a:gd name="connsiteX52" fmla="*/ 1025718 w 6318157"/>
                <a:gd name="connsiteY52" fmla="*/ 4253947 h 5303520"/>
                <a:gd name="connsiteX53" fmla="*/ 1176793 w 6318157"/>
                <a:gd name="connsiteY53" fmla="*/ 4500438 h 5303520"/>
                <a:gd name="connsiteX54" fmla="*/ 1144988 w 6318157"/>
                <a:gd name="connsiteY54" fmla="*/ 4595854 h 5303520"/>
                <a:gd name="connsiteX55" fmla="*/ 1614115 w 6318157"/>
                <a:gd name="connsiteY55" fmla="*/ 4842344 h 5303520"/>
                <a:gd name="connsiteX56" fmla="*/ 1614115 w 6318157"/>
                <a:gd name="connsiteY56" fmla="*/ 4993419 h 5303520"/>
                <a:gd name="connsiteX57" fmla="*/ 1614115 w 6318157"/>
                <a:gd name="connsiteY57" fmla="*/ 5128591 h 5303520"/>
                <a:gd name="connsiteX58" fmla="*/ 1653871 w 6318157"/>
                <a:gd name="connsiteY58" fmla="*/ 5255812 h 5303520"/>
                <a:gd name="connsiteX59" fmla="*/ 1844703 w 6318157"/>
                <a:gd name="connsiteY59" fmla="*/ 5303520 h 5303520"/>
                <a:gd name="connsiteX60" fmla="*/ 1844703 w 6318157"/>
                <a:gd name="connsiteY60" fmla="*/ 5303520 h 5303520"/>
                <a:gd name="connsiteX61" fmla="*/ 1971923 w 6318157"/>
                <a:gd name="connsiteY61" fmla="*/ 5247861 h 5303520"/>
                <a:gd name="connsiteX62" fmla="*/ 2115047 w 6318157"/>
                <a:gd name="connsiteY62" fmla="*/ 5239909 h 5303520"/>
                <a:gd name="connsiteX63" fmla="*/ 2170706 w 6318157"/>
                <a:gd name="connsiteY63" fmla="*/ 5144494 h 5303520"/>
                <a:gd name="connsiteX64" fmla="*/ 2083242 w 6318157"/>
                <a:gd name="connsiteY64" fmla="*/ 5080883 h 5303520"/>
                <a:gd name="connsiteX65" fmla="*/ 2011680 w 6318157"/>
                <a:gd name="connsiteY65" fmla="*/ 5033175 h 5303520"/>
                <a:gd name="connsiteX66" fmla="*/ 1932167 w 6318157"/>
                <a:gd name="connsiteY66" fmla="*/ 4937760 h 5303520"/>
                <a:gd name="connsiteX67" fmla="*/ 1884459 w 6318157"/>
                <a:gd name="connsiteY67" fmla="*/ 4834393 h 5303520"/>
                <a:gd name="connsiteX68" fmla="*/ 1940118 w 6318157"/>
                <a:gd name="connsiteY68" fmla="*/ 4770782 h 5303520"/>
                <a:gd name="connsiteX69" fmla="*/ 2226365 w 6318157"/>
                <a:gd name="connsiteY69" fmla="*/ 4683318 h 5303520"/>
                <a:gd name="connsiteX70" fmla="*/ 2313829 w 6318157"/>
                <a:gd name="connsiteY70" fmla="*/ 4707172 h 5303520"/>
                <a:gd name="connsiteX71" fmla="*/ 2449002 w 6318157"/>
                <a:gd name="connsiteY71" fmla="*/ 4731026 h 5303520"/>
                <a:gd name="connsiteX72" fmla="*/ 2504661 w 6318157"/>
                <a:gd name="connsiteY72" fmla="*/ 4826441 h 5303520"/>
                <a:gd name="connsiteX73" fmla="*/ 2584174 w 6318157"/>
                <a:gd name="connsiteY73" fmla="*/ 4818490 h 5303520"/>
                <a:gd name="connsiteX74" fmla="*/ 2798859 w 6318157"/>
                <a:gd name="connsiteY74" fmla="*/ 4818490 h 5303520"/>
                <a:gd name="connsiteX75" fmla="*/ 2934031 w 6318157"/>
                <a:gd name="connsiteY75" fmla="*/ 4945711 h 5303520"/>
                <a:gd name="connsiteX76" fmla="*/ 2910177 w 6318157"/>
                <a:gd name="connsiteY76" fmla="*/ 5136542 h 5303520"/>
                <a:gd name="connsiteX77" fmla="*/ 2981739 w 6318157"/>
                <a:gd name="connsiteY77" fmla="*/ 5080883 h 5303520"/>
                <a:gd name="connsiteX78" fmla="*/ 3101009 w 6318157"/>
                <a:gd name="connsiteY78" fmla="*/ 5144494 h 5303520"/>
                <a:gd name="connsiteX79" fmla="*/ 3164619 w 6318157"/>
                <a:gd name="connsiteY79" fmla="*/ 4842344 h 5303520"/>
                <a:gd name="connsiteX80" fmla="*/ 3116911 w 6318157"/>
                <a:gd name="connsiteY80" fmla="*/ 4476584 h 5303520"/>
                <a:gd name="connsiteX81" fmla="*/ 3156668 w 6318157"/>
                <a:gd name="connsiteY81" fmla="*/ 4365266 h 5303520"/>
                <a:gd name="connsiteX82" fmla="*/ 3323645 w 6318157"/>
                <a:gd name="connsiteY82" fmla="*/ 4301655 h 5303520"/>
                <a:gd name="connsiteX83" fmla="*/ 3482671 w 6318157"/>
                <a:gd name="connsiteY83" fmla="*/ 4253947 h 5303520"/>
                <a:gd name="connsiteX84" fmla="*/ 3570136 w 6318157"/>
                <a:gd name="connsiteY84" fmla="*/ 4333461 h 5303520"/>
                <a:gd name="connsiteX85" fmla="*/ 3530379 w 6318157"/>
                <a:gd name="connsiteY85" fmla="*/ 4444779 h 5303520"/>
                <a:gd name="connsiteX86" fmla="*/ 3546282 w 6318157"/>
                <a:gd name="connsiteY86" fmla="*/ 4548146 h 5303520"/>
                <a:gd name="connsiteX87" fmla="*/ 3609892 w 6318157"/>
                <a:gd name="connsiteY87" fmla="*/ 4603805 h 5303520"/>
                <a:gd name="connsiteX88" fmla="*/ 3673503 w 6318157"/>
                <a:gd name="connsiteY88" fmla="*/ 4611756 h 5303520"/>
                <a:gd name="connsiteX89" fmla="*/ 3745064 w 6318157"/>
                <a:gd name="connsiteY89" fmla="*/ 4746928 h 5303520"/>
                <a:gd name="connsiteX90" fmla="*/ 4071068 w 6318157"/>
                <a:gd name="connsiteY90" fmla="*/ 4691269 h 5303520"/>
                <a:gd name="connsiteX91" fmla="*/ 4397071 w 6318157"/>
                <a:gd name="connsiteY91" fmla="*/ 4659464 h 5303520"/>
                <a:gd name="connsiteX92" fmla="*/ 4436828 w 6318157"/>
                <a:gd name="connsiteY92" fmla="*/ 4762831 h 5303520"/>
                <a:gd name="connsiteX93" fmla="*/ 4500438 w 6318157"/>
                <a:gd name="connsiteY93" fmla="*/ 4731026 h 5303520"/>
                <a:gd name="connsiteX94" fmla="*/ 4595854 w 6318157"/>
                <a:gd name="connsiteY94" fmla="*/ 4659464 h 5303520"/>
                <a:gd name="connsiteX95" fmla="*/ 4659464 w 6318157"/>
                <a:gd name="connsiteY95" fmla="*/ 4500438 h 5303520"/>
                <a:gd name="connsiteX96" fmla="*/ 4683318 w 6318157"/>
                <a:gd name="connsiteY96" fmla="*/ 4277801 h 5303520"/>
                <a:gd name="connsiteX97" fmla="*/ 4516341 w 6318157"/>
                <a:gd name="connsiteY97" fmla="*/ 4222142 h 5303520"/>
                <a:gd name="connsiteX98" fmla="*/ 4548146 w 6318157"/>
                <a:gd name="connsiteY98" fmla="*/ 4047214 h 5303520"/>
                <a:gd name="connsiteX99" fmla="*/ 4619708 w 6318157"/>
                <a:gd name="connsiteY99" fmla="*/ 3991554 h 5303520"/>
                <a:gd name="connsiteX100" fmla="*/ 4738977 w 6318157"/>
                <a:gd name="connsiteY100" fmla="*/ 3856382 h 5303520"/>
                <a:gd name="connsiteX101" fmla="*/ 4826442 w 6318157"/>
                <a:gd name="connsiteY101" fmla="*/ 3737113 h 5303520"/>
                <a:gd name="connsiteX102" fmla="*/ 4929809 w 6318157"/>
                <a:gd name="connsiteY102" fmla="*/ 3824577 h 5303520"/>
                <a:gd name="connsiteX103" fmla="*/ 4921857 w 6318157"/>
                <a:gd name="connsiteY103" fmla="*/ 3991554 h 5303520"/>
                <a:gd name="connsiteX104" fmla="*/ 4977516 w 6318157"/>
                <a:gd name="connsiteY104" fmla="*/ 4015408 h 5303520"/>
                <a:gd name="connsiteX105" fmla="*/ 5025224 w 6318157"/>
                <a:gd name="connsiteY105" fmla="*/ 3919993 h 5303520"/>
                <a:gd name="connsiteX106" fmla="*/ 5072932 w 6318157"/>
                <a:gd name="connsiteY106" fmla="*/ 3919993 h 5303520"/>
                <a:gd name="connsiteX107" fmla="*/ 5144494 w 6318157"/>
                <a:gd name="connsiteY107" fmla="*/ 3816626 h 5303520"/>
                <a:gd name="connsiteX108" fmla="*/ 5160396 w 6318157"/>
                <a:gd name="connsiteY108" fmla="*/ 3745064 h 5303520"/>
                <a:gd name="connsiteX109" fmla="*/ 5390984 w 6318157"/>
                <a:gd name="connsiteY109" fmla="*/ 3697356 h 5303520"/>
                <a:gd name="connsiteX110" fmla="*/ 5486400 w 6318157"/>
                <a:gd name="connsiteY110" fmla="*/ 3593989 h 5303520"/>
                <a:gd name="connsiteX111" fmla="*/ 5390984 w 6318157"/>
                <a:gd name="connsiteY111" fmla="*/ 3530379 h 5303520"/>
                <a:gd name="connsiteX112" fmla="*/ 5343276 w 6318157"/>
                <a:gd name="connsiteY112" fmla="*/ 3291840 h 5303520"/>
                <a:gd name="connsiteX113" fmla="*/ 5478449 w 6318157"/>
                <a:gd name="connsiteY113" fmla="*/ 3021495 h 5303520"/>
                <a:gd name="connsiteX114" fmla="*/ 5820355 w 6318157"/>
                <a:gd name="connsiteY114" fmla="*/ 2949934 h 5303520"/>
                <a:gd name="connsiteX115" fmla="*/ 6020959 w 6318157"/>
                <a:gd name="connsiteY115" fmla="*/ 2817743 h 5303520"/>
                <a:gd name="connsiteX116" fmla="*/ 6058811 w 6318157"/>
                <a:gd name="connsiteY116" fmla="*/ 2840189 h 5303520"/>
                <a:gd name="connsiteX117" fmla="*/ 6114056 w 6318157"/>
                <a:gd name="connsiteY117" fmla="*/ 2819234 h 5303520"/>
                <a:gd name="connsiteX118" fmla="*/ 6152156 w 6318157"/>
                <a:gd name="connsiteY118" fmla="*/ 2849714 h 5303520"/>
                <a:gd name="connsiteX119" fmla="*/ 6260741 w 6318157"/>
                <a:gd name="connsiteY119" fmla="*/ 2828759 h 5303520"/>
                <a:gd name="connsiteX120" fmla="*/ 6292298 w 6318157"/>
                <a:gd name="connsiteY120" fmla="*/ 2839444 h 5303520"/>
                <a:gd name="connsiteX121" fmla="*/ 6304556 w 6318157"/>
                <a:gd name="connsiteY121" fmla="*/ 2798279 h 5303520"/>
                <a:gd name="connsiteX122" fmla="*/ 6306461 w 6318157"/>
                <a:gd name="connsiteY122" fmla="*/ 2769704 h 5303520"/>
                <a:gd name="connsiteX123" fmla="*/ 6317891 w 6318157"/>
                <a:gd name="connsiteY123" fmla="*/ 2758274 h 5303520"/>
                <a:gd name="connsiteX124" fmla="*/ 6268361 w 6318157"/>
                <a:gd name="connsiteY124" fmla="*/ 2735414 h 5303520"/>
                <a:gd name="connsiteX125" fmla="*/ 6220736 w 6318157"/>
                <a:gd name="connsiteY125" fmla="*/ 2503749 h 5303520"/>
                <a:gd name="connsiteX126" fmla="*/ 6169301 w 6318157"/>
                <a:gd name="connsiteY126" fmla="*/ 2529968 h 5303520"/>
                <a:gd name="connsiteX127" fmla="*/ 6119771 w 6318157"/>
                <a:gd name="connsiteY127" fmla="*/ 2493479 h 5303520"/>
                <a:gd name="connsiteX128" fmla="*/ 6051191 w 6318157"/>
                <a:gd name="connsiteY128" fmla="*/ 2478533 h 5303520"/>
                <a:gd name="connsiteX129" fmla="*/ 6053096 w 6318157"/>
                <a:gd name="connsiteY129" fmla="*/ 2394713 h 5303520"/>
                <a:gd name="connsiteX130" fmla="*/ 6027337 w 6318157"/>
                <a:gd name="connsiteY130" fmla="*/ 2429537 h 5303520"/>
                <a:gd name="connsiteX131" fmla="*/ 5994041 w 6318157"/>
                <a:gd name="connsiteY131" fmla="*/ 2371853 h 5303520"/>
                <a:gd name="connsiteX132" fmla="*/ 5976896 w 6318157"/>
                <a:gd name="connsiteY132" fmla="*/ 2232788 h 5303520"/>
                <a:gd name="connsiteX133" fmla="*/ 5915936 w 6318157"/>
                <a:gd name="connsiteY133" fmla="*/ 2234693 h 5303520"/>
                <a:gd name="connsiteX134" fmla="*/ 5892910 w 6318157"/>
                <a:gd name="connsiteY134" fmla="*/ 2169877 h 5303520"/>
                <a:gd name="connsiteX135" fmla="*/ 5813066 w 6318157"/>
                <a:gd name="connsiteY135" fmla="*/ 2200403 h 5303520"/>
                <a:gd name="connsiteX136" fmla="*/ 5752106 w 6318157"/>
                <a:gd name="connsiteY136" fmla="*/ 2166113 h 5303520"/>
                <a:gd name="connsiteX137" fmla="*/ 5719721 w 6318157"/>
                <a:gd name="connsiteY137" fmla="*/ 2187068 h 5303520"/>
                <a:gd name="connsiteX138" fmla="*/ 5653046 w 6318157"/>
                <a:gd name="connsiteY138" fmla="*/ 2169923 h 5303520"/>
                <a:gd name="connsiteX139" fmla="*/ 5677231 w 6318157"/>
                <a:gd name="connsiteY139" fmla="*/ 2146852 h 5303520"/>
                <a:gd name="connsiteX140" fmla="*/ 5628281 w 6318157"/>
                <a:gd name="connsiteY140" fmla="*/ 2105153 h 5303520"/>
                <a:gd name="connsiteX141" fmla="*/ 5488388 w 6318157"/>
                <a:gd name="connsiteY141" fmla="*/ 2108421 h 5303520"/>
                <a:gd name="connsiteX142" fmla="*/ 5453021 w 6318157"/>
                <a:gd name="connsiteY142" fmla="*/ 2187068 h 5303520"/>
                <a:gd name="connsiteX143" fmla="*/ 5472071 w 6318157"/>
                <a:gd name="connsiteY143" fmla="*/ 2234693 h 5303520"/>
                <a:gd name="connsiteX144" fmla="*/ 5422541 w 6318157"/>
                <a:gd name="connsiteY144" fmla="*/ 2248028 h 5303520"/>
                <a:gd name="connsiteX145" fmla="*/ 5451116 w 6318157"/>
                <a:gd name="connsiteY145" fmla="*/ 2293748 h 5303520"/>
                <a:gd name="connsiteX146" fmla="*/ 5516631 w 6318157"/>
                <a:gd name="connsiteY146" fmla="*/ 2288402 h 5303520"/>
                <a:gd name="connsiteX147" fmla="*/ 5523506 w 6318157"/>
                <a:gd name="connsiteY147" fmla="*/ 2339468 h 5303520"/>
                <a:gd name="connsiteX148" fmla="*/ 5399681 w 6318157"/>
                <a:gd name="connsiteY148" fmla="*/ 2505203 h 5303520"/>
                <a:gd name="connsiteX149" fmla="*/ 5360918 w 6318157"/>
                <a:gd name="connsiteY149" fmla="*/ 2654079 h 5303520"/>
                <a:gd name="connsiteX150" fmla="*/ 5346341 w 6318157"/>
                <a:gd name="connsiteY150" fmla="*/ 2575688 h 5303520"/>
                <a:gd name="connsiteX151" fmla="*/ 5304431 w 6318157"/>
                <a:gd name="connsiteY151" fmla="*/ 2575688 h 5303520"/>
                <a:gd name="connsiteX152" fmla="*/ 5273951 w 6318157"/>
                <a:gd name="connsiteY152" fmla="*/ 2518538 h 5303520"/>
                <a:gd name="connsiteX153" fmla="*/ 5203714 w 6318157"/>
                <a:gd name="connsiteY153" fmla="*/ 2560982 h 5303520"/>
                <a:gd name="connsiteX154" fmla="*/ 5070116 w 6318157"/>
                <a:gd name="connsiteY154" fmla="*/ 2501393 h 5303520"/>
                <a:gd name="connsiteX155" fmla="*/ 4991763 w 6318157"/>
                <a:gd name="connsiteY155" fmla="*/ 2533567 h 5303520"/>
                <a:gd name="connsiteX156" fmla="*/ 4904381 w 6318157"/>
                <a:gd name="connsiteY156" fmla="*/ 2524253 h 5303520"/>
                <a:gd name="connsiteX157" fmla="*/ 4875806 w 6318157"/>
                <a:gd name="connsiteY157" fmla="*/ 2455673 h 5303520"/>
                <a:gd name="connsiteX158" fmla="*/ 4803416 w 6318157"/>
                <a:gd name="connsiteY158" fmla="*/ 2444243 h 5303520"/>
                <a:gd name="connsiteX159" fmla="*/ 4822466 w 6318157"/>
                <a:gd name="connsiteY159" fmla="*/ 2369948 h 5303520"/>
                <a:gd name="connsiteX160" fmla="*/ 4731026 w 6318157"/>
                <a:gd name="connsiteY160" fmla="*/ 2301368 h 5303520"/>
                <a:gd name="connsiteX161" fmla="*/ 4699221 w 6318157"/>
                <a:gd name="connsiteY161" fmla="*/ 2324348 h 5303520"/>
                <a:gd name="connsiteX162" fmla="*/ 4637681 w 6318157"/>
                <a:gd name="connsiteY162" fmla="*/ 2288033 h 5303520"/>
                <a:gd name="connsiteX163" fmla="*/ 4660541 w 6318157"/>
                <a:gd name="connsiteY163" fmla="*/ 2213738 h 5303520"/>
                <a:gd name="connsiteX164" fmla="*/ 4433846 w 6318157"/>
                <a:gd name="connsiteY164" fmla="*/ 2230883 h 5303520"/>
                <a:gd name="connsiteX165" fmla="*/ 4373134 w 6318157"/>
                <a:gd name="connsiteY165" fmla="*/ 2212036 h 5303520"/>
                <a:gd name="connsiteX166" fmla="*/ 4323356 w 6318157"/>
                <a:gd name="connsiteY166" fmla="*/ 2248028 h 5303520"/>
                <a:gd name="connsiteX167" fmla="*/ 4273826 w 6318157"/>
                <a:gd name="connsiteY167" fmla="*/ 2168018 h 5303520"/>
                <a:gd name="connsiteX168" fmla="*/ 4201436 w 6318157"/>
                <a:gd name="connsiteY168" fmla="*/ 2152778 h 5303520"/>
                <a:gd name="connsiteX169" fmla="*/ 4178576 w 6318157"/>
                <a:gd name="connsiteY169" fmla="*/ 2070863 h 5303520"/>
                <a:gd name="connsiteX170" fmla="*/ 4087136 w 6318157"/>
                <a:gd name="connsiteY170" fmla="*/ 1998473 h 5303520"/>
                <a:gd name="connsiteX171" fmla="*/ 4016651 w 6318157"/>
                <a:gd name="connsiteY171" fmla="*/ 2011808 h 5303520"/>
                <a:gd name="connsiteX172" fmla="*/ 3909971 w 6318157"/>
                <a:gd name="connsiteY172" fmla="*/ 1973708 h 5303520"/>
                <a:gd name="connsiteX173" fmla="*/ 3843296 w 6318157"/>
                <a:gd name="connsiteY173" fmla="*/ 2013713 h 5303520"/>
                <a:gd name="connsiteX174" fmla="*/ 3788051 w 6318157"/>
                <a:gd name="connsiteY174" fmla="*/ 1994663 h 5303520"/>
                <a:gd name="connsiteX175" fmla="*/ 3742331 w 6318157"/>
                <a:gd name="connsiteY175" fmla="*/ 2006093 h 5303520"/>
                <a:gd name="connsiteX176" fmla="*/ 3671018 w 6318157"/>
                <a:gd name="connsiteY176" fmla="*/ 2001244 h 5303520"/>
                <a:gd name="connsiteX177" fmla="*/ 3660416 w 6318157"/>
                <a:gd name="connsiteY177" fmla="*/ 1937513 h 5303520"/>
                <a:gd name="connsiteX178" fmla="*/ 3643271 w 6318157"/>
                <a:gd name="connsiteY178" fmla="*/ 1865123 h 5303520"/>
                <a:gd name="connsiteX179" fmla="*/ 3690896 w 6318157"/>
                <a:gd name="connsiteY179" fmla="*/ 1832738 h 5303520"/>
                <a:gd name="connsiteX180" fmla="*/ 3702326 w 6318157"/>
                <a:gd name="connsiteY180" fmla="*/ 1771778 h 5303520"/>
                <a:gd name="connsiteX181" fmla="*/ 3679466 w 6318157"/>
                <a:gd name="connsiteY181" fmla="*/ 1748918 h 5303520"/>
                <a:gd name="connsiteX182" fmla="*/ 3595977 w 6318157"/>
                <a:gd name="connsiteY182" fmla="*/ 1607240 h 5303520"/>
                <a:gd name="connsiteX183" fmla="*/ 3508016 w 6318157"/>
                <a:gd name="connsiteY183" fmla="*/ 1623188 h 5303520"/>
                <a:gd name="connsiteX184" fmla="*/ 3485156 w 6318157"/>
                <a:gd name="connsiteY184" fmla="*/ 1579373 h 5303520"/>
                <a:gd name="connsiteX185" fmla="*/ 3434052 w 6318157"/>
                <a:gd name="connsiteY185" fmla="*/ 1578085 h 5303520"/>
                <a:gd name="connsiteX186" fmla="*/ 3496586 w 6318157"/>
                <a:gd name="connsiteY186" fmla="*/ 1493648 h 5303520"/>
                <a:gd name="connsiteX187" fmla="*/ 3549926 w 6318157"/>
                <a:gd name="connsiteY187" fmla="*/ 1512698 h 5303520"/>
                <a:gd name="connsiteX188" fmla="*/ 3681619 w 6318157"/>
                <a:gd name="connsiteY188" fmla="*/ 1309480 h 5303520"/>
                <a:gd name="connsiteX189" fmla="*/ 3708041 w 6318157"/>
                <a:gd name="connsiteY189" fmla="*/ 1276478 h 5303520"/>
                <a:gd name="connsiteX190" fmla="*/ 3600036 w 6318157"/>
                <a:gd name="connsiteY190" fmla="*/ 1190625 h 5303520"/>
                <a:gd name="connsiteX191" fmla="*/ 3610886 w 6318157"/>
                <a:gd name="connsiteY191" fmla="*/ 1133603 h 5303520"/>
                <a:gd name="connsiteX192" fmla="*/ 3549926 w 6318157"/>
                <a:gd name="connsiteY192" fmla="*/ 1120268 h 5303520"/>
                <a:gd name="connsiteX193" fmla="*/ 3515636 w 6318157"/>
                <a:gd name="connsiteY193" fmla="*/ 1068833 h 5303520"/>
                <a:gd name="connsiteX194" fmla="*/ 3515636 w 6318157"/>
                <a:gd name="connsiteY194" fmla="*/ 973583 h 5303520"/>
                <a:gd name="connsiteX195" fmla="*/ 3357521 w 6318157"/>
                <a:gd name="connsiteY195" fmla="*/ 882143 h 5303520"/>
                <a:gd name="connsiteX196" fmla="*/ 3148716 w 6318157"/>
                <a:gd name="connsiteY196" fmla="*/ 906448 h 5303520"/>
                <a:gd name="connsiteX197" fmla="*/ 2806810 w 6318157"/>
                <a:gd name="connsiteY197" fmla="*/ 834887 h 5303520"/>
                <a:gd name="connsiteX198" fmla="*/ 2600076 w 6318157"/>
                <a:gd name="connsiteY198" fmla="*/ 811033 h 5303520"/>
                <a:gd name="connsiteX199" fmla="*/ 2544417 w 6318157"/>
                <a:gd name="connsiteY199" fmla="*/ 580445 h 5303520"/>
                <a:gd name="connsiteX200" fmla="*/ 2464904 w 6318157"/>
                <a:gd name="connsiteY200" fmla="*/ 357808 h 5303520"/>
                <a:gd name="connsiteX201" fmla="*/ 2417196 w 6318157"/>
                <a:gd name="connsiteY201" fmla="*/ 230587 h 5303520"/>
                <a:gd name="connsiteX202" fmla="*/ 2496709 w 6318157"/>
                <a:gd name="connsiteY202" fmla="*/ 135172 h 5303520"/>
                <a:gd name="connsiteX0" fmla="*/ 2496709 w 6318157"/>
                <a:gd name="connsiteY0" fmla="*/ 135172 h 5303520"/>
                <a:gd name="connsiteX1" fmla="*/ 2393343 w 6318157"/>
                <a:gd name="connsiteY1" fmla="*/ 71561 h 5303520"/>
                <a:gd name="connsiteX2" fmla="*/ 2210463 w 6318157"/>
                <a:gd name="connsiteY2" fmla="*/ 79513 h 5303520"/>
                <a:gd name="connsiteX3" fmla="*/ 2059388 w 6318157"/>
                <a:gd name="connsiteY3" fmla="*/ 0 h 5303520"/>
                <a:gd name="connsiteX4" fmla="*/ 1908313 w 6318157"/>
                <a:gd name="connsiteY4" fmla="*/ 103367 h 5303520"/>
                <a:gd name="connsiteX5" fmla="*/ 1884459 w 6318157"/>
                <a:gd name="connsiteY5" fmla="*/ 310101 h 5303520"/>
                <a:gd name="connsiteX6" fmla="*/ 1773141 w 6318157"/>
                <a:gd name="connsiteY6" fmla="*/ 294198 h 5303520"/>
                <a:gd name="connsiteX7" fmla="*/ 1606163 w 6318157"/>
                <a:gd name="connsiteY7" fmla="*/ 318052 h 5303520"/>
                <a:gd name="connsiteX8" fmla="*/ 1391478 w 6318157"/>
                <a:gd name="connsiteY8" fmla="*/ 190831 h 5303520"/>
                <a:gd name="connsiteX9" fmla="*/ 1256306 w 6318157"/>
                <a:gd name="connsiteY9" fmla="*/ 190831 h 5303520"/>
                <a:gd name="connsiteX10" fmla="*/ 1208598 w 6318157"/>
                <a:gd name="connsiteY10" fmla="*/ 381662 h 5303520"/>
                <a:gd name="connsiteX11" fmla="*/ 1041621 w 6318157"/>
                <a:gd name="connsiteY11" fmla="*/ 548640 h 5303520"/>
                <a:gd name="connsiteX12" fmla="*/ 930303 w 6318157"/>
                <a:gd name="connsiteY12" fmla="*/ 628153 h 5303520"/>
                <a:gd name="connsiteX13" fmla="*/ 842838 w 6318157"/>
                <a:gd name="connsiteY13" fmla="*/ 572494 h 5303520"/>
                <a:gd name="connsiteX14" fmla="*/ 747423 w 6318157"/>
                <a:gd name="connsiteY14" fmla="*/ 755374 h 5303520"/>
                <a:gd name="connsiteX15" fmla="*/ 222636 w 6318157"/>
                <a:gd name="connsiteY15" fmla="*/ 930302 h 5303520"/>
                <a:gd name="connsiteX16" fmla="*/ 254442 w 6318157"/>
                <a:gd name="connsiteY16" fmla="*/ 1073426 h 5303520"/>
                <a:gd name="connsiteX17" fmla="*/ 302149 w 6318157"/>
                <a:gd name="connsiteY17" fmla="*/ 1256306 h 5303520"/>
                <a:gd name="connsiteX18" fmla="*/ 341906 w 6318157"/>
                <a:gd name="connsiteY18" fmla="*/ 1288111 h 5303520"/>
                <a:gd name="connsiteX19" fmla="*/ 508883 w 6318157"/>
                <a:gd name="connsiteY19" fmla="*/ 1319916 h 5303520"/>
                <a:gd name="connsiteX20" fmla="*/ 532737 w 6318157"/>
                <a:gd name="connsiteY20" fmla="*/ 1542553 h 5303520"/>
                <a:gd name="connsiteX21" fmla="*/ 930303 w 6318157"/>
                <a:gd name="connsiteY21" fmla="*/ 1717481 h 5303520"/>
                <a:gd name="connsiteX22" fmla="*/ 818984 w 6318157"/>
                <a:gd name="connsiteY22" fmla="*/ 1844702 h 5303520"/>
                <a:gd name="connsiteX23" fmla="*/ 644056 w 6318157"/>
                <a:gd name="connsiteY23" fmla="*/ 1828800 h 5303520"/>
                <a:gd name="connsiteX24" fmla="*/ 636104 w 6318157"/>
                <a:gd name="connsiteY24" fmla="*/ 2075290 h 5303520"/>
                <a:gd name="connsiteX25" fmla="*/ 755374 w 6318157"/>
                <a:gd name="connsiteY25" fmla="*/ 2178657 h 5303520"/>
                <a:gd name="connsiteX26" fmla="*/ 818984 w 6318157"/>
                <a:gd name="connsiteY26" fmla="*/ 2289975 h 5303520"/>
                <a:gd name="connsiteX27" fmla="*/ 818984 w 6318157"/>
                <a:gd name="connsiteY27" fmla="*/ 2329732 h 5303520"/>
                <a:gd name="connsiteX28" fmla="*/ 580445 w 6318157"/>
                <a:gd name="connsiteY28" fmla="*/ 2361537 h 5303520"/>
                <a:gd name="connsiteX29" fmla="*/ 485029 w 6318157"/>
                <a:gd name="connsiteY29" fmla="*/ 2393342 h 5303520"/>
                <a:gd name="connsiteX30" fmla="*/ 437322 w 6318157"/>
                <a:gd name="connsiteY30" fmla="*/ 2544417 h 5303520"/>
                <a:gd name="connsiteX31" fmla="*/ 238539 w 6318157"/>
                <a:gd name="connsiteY31" fmla="*/ 2615979 h 5303520"/>
                <a:gd name="connsiteX32" fmla="*/ 294198 w 6318157"/>
                <a:gd name="connsiteY32" fmla="*/ 2687541 h 5303520"/>
                <a:gd name="connsiteX33" fmla="*/ 405516 w 6318157"/>
                <a:gd name="connsiteY33" fmla="*/ 2727297 h 5303520"/>
                <a:gd name="connsiteX34" fmla="*/ 349857 w 6318157"/>
                <a:gd name="connsiteY34" fmla="*/ 2854518 h 5303520"/>
                <a:gd name="connsiteX35" fmla="*/ 206734 w 6318157"/>
                <a:gd name="connsiteY35" fmla="*/ 3021495 h 5303520"/>
                <a:gd name="connsiteX36" fmla="*/ 166977 w 6318157"/>
                <a:gd name="connsiteY36" fmla="*/ 3260034 h 5303520"/>
                <a:gd name="connsiteX37" fmla="*/ 103367 w 6318157"/>
                <a:gd name="connsiteY37" fmla="*/ 3450866 h 5303520"/>
                <a:gd name="connsiteX38" fmla="*/ 0 w 6318157"/>
                <a:gd name="connsiteY38" fmla="*/ 3570135 h 5303520"/>
                <a:gd name="connsiteX39" fmla="*/ 0 w 6318157"/>
                <a:gd name="connsiteY39" fmla="*/ 3649648 h 5303520"/>
                <a:gd name="connsiteX40" fmla="*/ 15903 w 6318157"/>
                <a:gd name="connsiteY40" fmla="*/ 3729161 h 5303520"/>
                <a:gd name="connsiteX41" fmla="*/ 127221 w 6318157"/>
                <a:gd name="connsiteY41" fmla="*/ 3745064 h 5303520"/>
                <a:gd name="connsiteX42" fmla="*/ 190831 w 6318157"/>
                <a:gd name="connsiteY42" fmla="*/ 3641697 h 5303520"/>
                <a:gd name="connsiteX43" fmla="*/ 326003 w 6318157"/>
                <a:gd name="connsiteY43" fmla="*/ 3586038 h 5303520"/>
                <a:gd name="connsiteX44" fmla="*/ 326003 w 6318157"/>
                <a:gd name="connsiteY44" fmla="*/ 3586038 h 5303520"/>
                <a:gd name="connsiteX45" fmla="*/ 445273 w 6318157"/>
                <a:gd name="connsiteY45" fmla="*/ 3705307 h 5303520"/>
                <a:gd name="connsiteX46" fmla="*/ 413468 w 6318157"/>
                <a:gd name="connsiteY46" fmla="*/ 3760967 h 5303520"/>
                <a:gd name="connsiteX47" fmla="*/ 357809 w 6318157"/>
                <a:gd name="connsiteY47" fmla="*/ 4174434 h 5303520"/>
                <a:gd name="connsiteX48" fmla="*/ 556591 w 6318157"/>
                <a:gd name="connsiteY48" fmla="*/ 3991554 h 5303520"/>
                <a:gd name="connsiteX49" fmla="*/ 620202 w 6318157"/>
                <a:gd name="connsiteY49" fmla="*/ 4023360 h 5303520"/>
                <a:gd name="connsiteX50" fmla="*/ 723569 w 6318157"/>
                <a:gd name="connsiteY50" fmla="*/ 4039262 h 5303520"/>
                <a:gd name="connsiteX51" fmla="*/ 795130 w 6318157"/>
                <a:gd name="connsiteY51" fmla="*/ 4150581 h 5303520"/>
                <a:gd name="connsiteX52" fmla="*/ 1025718 w 6318157"/>
                <a:gd name="connsiteY52" fmla="*/ 4253947 h 5303520"/>
                <a:gd name="connsiteX53" fmla="*/ 1176793 w 6318157"/>
                <a:gd name="connsiteY53" fmla="*/ 4500438 h 5303520"/>
                <a:gd name="connsiteX54" fmla="*/ 1144988 w 6318157"/>
                <a:gd name="connsiteY54" fmla="*/ 4595854 h 5303520"/>
                <a:gd name="connsiteX55" fmla="*/ 1614115 w 6318157"/>
                <a:gd name="connsiteY55" fmla="*/ 4842344 h 5303520"/>
                <a:gd name="connsiteX56" fmla="*/ 1614115 w 6318157"/>
                <a:gd name="connsiteY56" fmla="*/ 4993419 h 5303520"/>
                <a:gd name="connsiteX57" fmla="*/ 1614115 w 6318157"/>
                <a:gd name="connsiteY57" fmla="*/ 5128591 h 5303520"/>
                <a:gd name="connsiteX58" fmla="*/ 1653871 w 6318157"/>
                <a:gd name="connsiteY58" fmla="*/ 5255812 h 5303520"/>
                <a:gd name="connsiteX59" fmla="*/ 1844703 w 6318157"/>
                <a:gd name="connsiteY59" fmla="*/ 5303520 h 5303520"/>
                <a:gd name="connsiteX60" fmla="*/ 1844703 w 6318157"/>
                <a:gd name="connsiteY60" fmla="*/ 5303520 h 5303520"/>
                <a:gd name="connsiteX61" fmla="*/ 1971923 w 6318157"/>
                <a:gd name="connsiteY61" fmla="*/ 5247861 h 5303520"/>
                <a:gd name="connsiteX62" fmla="*/ 2115047 w 6318157"/>
                <a:gd name="connsiteY62" fmla="*/ 5239909 h 5303520"/>
                <a:gd name="connsiteX63" fmla="*/ 2170706 w 6318157"/>
                <a:gd name="connsiteY63" fmla="*/ 5144494 h 5303520"/>
                <a:gd name="connsiteX64" fmla="*/ 2083242 w 6318157"/>
                <a:gd name="connsiteY64" fmla="*/ 5080883 h 5303520"/>
                <a:gd name="connsiteX65" fmla="*/ 2011680 w 6318157"/>
                <a:gd name="connsiteY65" fmla="*/ 5033175 h 5303520"/>
                <a:gd name="connsiteX66" fmla="*/ 1932167 w 6318157"/>
                <a:gd name="connsiteY66" fmla="*/ 4937760 h 5303520"/>
                <a:gd name="connsiteX67" fmla="*/ 1884459 w 6318157"/>
                <a:gd name="connsiteY67" fmla="*/ 4834393 h 5303520"/>
                <a:gd name="connsiteX68" fmla="*/ 1940118 w 6318157"/>
                <a:gd name="connsiteY68" fmla="*/ 4770782 h 5303520"/>
                <a:gd name="connsiteX69" fmla="*/ 2226365 w 6318157"/>
                <a:gd name="connsiteY69" fmla="*/ 4683318 h 5303520"/>
                <a:gd name="connsiteX70" fmla="*/ 2313829 w 6318157"/>
                <a:gd name="connsiteY70" fmla="*/ 4707172 h 5303520"/>
                <a:gd name="connsiteX71" fmla="*/ 2449002 w 6318157"/>
                <a:gd name="connsiteY71" fmla="*/ 4731026 h 5303520"/>
                <a:gd name="connsiteX72" fmla="*/ 2504661 w 6318157"/>
                <a:gd name="connsiteY72" fmla="*/ 4826441 h 5303520"/>
                <a:gd name="connsiteX73" fmla="*/ 2584174 w 6318157"/>
                <a:gd name="connsiteY73" fmla="*/ 4818490 h 5303520"/>
                <a:gd name="connsiteX74" fmla="*/ 2798859 w 6318157"/>
                <a:gd name="connsiteY74" fmla="*/ 4818490 h 5303520"/>
                <a:gd name="connsiteX75" fmla="*/ 2934031 w 6318157"/>
                <a:gd name="connsiteY75" fmla="*/ 4945711 h 5303520"/>
                <a:gd name="connsiteX76" fmla="*/ 2910177 w 6318157"/>
                <a:gd name="connsiteY76" fmla="*/ 5136542 h 5303520"/>
                <a:gd name="connsiteX77" fmla="*/ 2981739 w 6318157"/>
                <a:gd name="connsiteY77" fmla="*/ 5080883 h 5303520"/>
                <a:gd name="connsiteX78" fmla="*/ 3101009 w 6318157"/>
                <a:gd name="connsiteY78" fmla="*/ 5144494 h 5303520"/>
                <a:gd name="connsiteX79" fmla="*/ 3164619 w 6318157"/>
                <a:gd name="connsiteY79" fmla="*/ 4842344 h 5303520"/>
                <a:gd name="connsiteX80" fmla="*/ 3116911 w 6318157"/>
                <a:gd name="connsiteY80" fmla="*/ 4476584 h 5303520"/>
                <a:gd name="connsiteX81" fmla="*/ 3156668 w 6318157"/>
                <a:gd name="connsiteY81" fmla="*/ 4365266 h 5303520"/>
                <a:gd name="connsiteX82" fmla="*/ 3323645 w 6318157"/>
                <a:gd name="connsiteY82" fmla="*/ 4301655 h 5303520"/>
                <a:gd name="connsiteX83" fmla="*/ 3482671 w 6318157"/>
                <a:gd name="connsiteY83" fmla="*/ 4253947 h 5303520"/>
                <a:gd name="connsiteX84" fmla="*/ 3570136 w 6318157"/>
                <a:gd name="connsiteY84" fmla="*/ 4333461 h 5303520"/>
                <a:gd name="connsiteX85" fmla="*/ 3530379 w 6318157"/>
                <a:gd name="connsiteY85" fmla="*/ 4444779 h 5303520"/>
                <a:gd name="connsiteX86" fmla="*/ 3546282 w 6318157"/>
                <a:gd name="connsiteY86" fmla="*/ 4548146 h 5303520"/>
                <a:gd name="connsiteX87" fmla="*/ 3609892 w 6318157"/>
                <a:gd name="connsiteY87" fmla="*/ 4603805 h 5303520"/>
                <a:gd name="connsiteX88" fmla="*/ 3673503 w 6318157"/>
                <a:gd name="connsiteY88" fmla="*/ 4611756 h 5303520"/>
                <a:gd name="connsiteX89" fmla="*/ 3745064 w 6318157"/>
                <a:gd name="connsiteY89" fmla="*/ 4746928 h 5303520"/>
                <a:gd name="connsiteX90" fmla="*/ 4071068 w 6318157"/>
                <a:gd name="connsiteY90" fmla="*/ 4691269 h 5303520"/>
                <a:gd name="connsiteX91" fmla="*/ 4397071 w 6318157"/>
                <a:gd name="connsiteY91" fmla="*/ 4659464 h 5303520"/>
                <a:gd name="connsiteX92" fmla="*/ 4436828 w 6318157"/>
                <a:gd name="connsiteY92" fmla="*/ 4762831 h 5303520"/>
                <a:gd name="connsiteX93" fmla="*/ 4500438 w 6318157"/>
                <a:gd name="connsiteY93" fmla="*/ 4731026 h 5303520"/>
                <a:gd name="connsiteX94" fmla="*/ 4595854 w 6318157"/>
                <a:gd name="connsiteY94" fmla="*/ 4659464 h 5303520"/>
                <a:gd name="connsiteX95" fmla="*/ 4659464 w 6318157"/>
                <a:gd name="connsiteY95" fmla="*/ 4500438 h 5303520"/>
                <a:gd name="connsiteX96" fmla="*/ 4683318 w 6318157"/>
                <a:gd name="connsiteY96" fmla="*/ 4277801 h 5303520"/>
                <a:gd name="connsiteX97" fmla="*/ 4516341 w 6318157"/>
                <a:gd name="connsiteY97" fmla="*/ 4222142 h 5303520"/>
                <a:gd name="connsiteX98" fmla="*/ 4548146 w 6318157"/>
                <a:gd name="connsiteY98" fmla="*/ 4047214 h 5303520"/>
                <a:gd name="connsiteX99" fmla="*/ 4619708 w 6318157"/>
                <a:gd name="connsiteY99" fmla="*/ 3991554 h 5303520"/>
                <a:gd name="connsiteX100" fmla="*/ 4738977 w 6318157"/>
                <a:gd name="connsiteY100" fmla="*/ 3856382 h 5303520"/>
                <a:gd name="connsiteX101" fmla="*/ 4826442 w 6318157"/>
                <a:gd name="connsiteY101" fmla="*/ 3737113 h 5303520"/>
                <a:gd name="connsiteX102" fmla="*/ 4929809 w 6318157"/>
                <a:gd name="connsiteY102" fmla="*/ 3824577 h 5303520"/>
                <a:gd name="connsiteX103" fmla="*/ 4921857 w 6318157"/>
                <a:gd name="connsiteY103" fmla="*/ 3991554 h 5303520"/>
                <a:gd name="connsiteX104" fmla="*/ 4977516 w 6318157"/>
                <a:gd name="connsiteY104" fmla="*/ 4015408 h 5303520"/>
                <a:gd name="connsiteX105" fmla="*/ 5025224 w 6318157"/>
                <a:gd name="connsiteY105" fmla="*/ 3919993 h 5303520"/>
                <a:gd name="connsiteX106" fmla="*/ 5072932 w 6318157"/>
                <a:gd name="connsiteY106" fmla="*/ 3919993 h 5303520"/>
                <a:gd name="connsiteX107" fmla="*/ 5144494 w 6318157"/>
                <a:gd name="connsiteY107" fmla="*/ 3816626 h 5303520"/>
                <a:gd name="connsiteX108" fmla="*/ 5160396 w 6318157"/>
                <a:gd name="connsiteY108" fmla="*/ 3745064 h 5303520"/>
                <a:gd name="connsiteX109" fmla="*/ 5390984 w 6318157"/>
                <a:gd name="connsiteY109" fmla="*/ 3697356 h 5303520"/>
                <a:gd name="connsiteX110" fmla="*/ 5486400 w 6318157"/>
                <a:gd name="connsiteY110" fmla="*/ 3593989 h 5303520"/>
                <a:gd name="connsiteX111" fmla="*/ 5390984 w 6318157"/>
                <a:gd name="connsiteY111" fmla="*/ 3530379 h 5303520"/>
                <a:gd name="connsiteX112" fmla="*/ 5343276 w 6318157"/>
                <a:gd name="connsiteY112" fmla="*/ 3291840 h 5303520"/>
                <a:gd name="connsiteX113" fmla="*/ 5478449 w 6318157"/>
                <a:gd name="connsiteY113" fmla="*/ 3021495 h 5303520"/>
                <a:gd name="connsiteX114" fmla="*/ 5820355 w 6318157"/>
                <a:gd name="connsiteY114" fmla="*/ 2949934 h 5303520"/>
                <a:gd name="connsiteX115" fmla="*/ 6020959 w 6318157"/>
                <a:gd name="connsiteY115" fmla="*/ 2817743 h 5303520"/>
                <a:gd name="connsiteX116" fmla="*/ 6058811 w 6318157"/>
                <a:gd name="connsiteY116" fmla="*/ 2840189 h 5303520"/>
                <a:gd name="connsiteX117" fmla="*/ 6114056 w 6318157"/>
                <a:gd name="connsiteY117" fmla="*/ 2819234 h 5303520"/>
                <a:gd name="connsiteX118" fmla="*/ 6152156 w 6318157"/>
                <a:gd name="connsiteY118" fmla="*/ 2849714 h 5303520"/>
                <a:gd name="connsiteX119" fmla="*/ 6260741 w 6318157"/>
                <a:gd name="connsiteY119" fmla="*/ 2828759 h 5303520"/>
                <a:gd name="connsiteX120" fmla="*/ 6292298 w 6318157"/>
                <a:gd name="connsiteY120" fmla="*/ 2839444 h 5303520"/>
                <a:gd name="connsiteX121" fmla="*/ 6304556 w 6318157"/>
                <a:gd name="connsiteY121" fmla="*/ 2798279 h 5303520"/>
                <a:gd name="connsiteX122" fmla="*/ 6306461 w 6318157"/>
                <a:gd name="connsiteY122" fmla="*/ 2769704 h 5303520"/>
                <a:gd name="connsiteX123" fmla="*/ 6317891 w 6318157"/>
                <a:gd name="connsiteY123" fmla="*/ 2758274 h 5303520"/>
                <a:gd name="connsiteX124" fmla="*/ 6268361 w 6318157"/>
                <a:gd name="connsiteY124" fmla="*/ 2735414 h 5303520"/>
                <a:gd name="connsiteX125" fmla="*/ 6220736 w 6318157"/>
                <a:gd name="connsiteY125" fmla="*/ 2503749 h 5303520"/>
                <a:gd name="connsiteX126" fmla="*/ 6169301 w 6318157"/>
                <a:gd name="connsiteY126" fmla="*/ 2529968 h 5303520"/>
                <a:gd name="connsiteX127" fmla="*/ 6119771 w 6318157"/>
                <a:gd name="connsiteY127" fmla="*/ 2493479 h 5303520"/>
                <a:gd name="connsiteX128" fmla="*/ 6051191 w 6318157"/>
                <a:gd name="connsiteY128" fmla="*/ 2478533 h 5303520"/>
                <a:gd name="connsiteX129" fmla="*/ 6053096 w 6318157"/>
                <a:gd name="connsiteY129" fmla="*/ 2394713 h 5303520"/>
                <a:gd name="connsiteX130" fmla="*/ 6027337 w 6318157"/>
                <a:gd name="connsiteY130" fmla="*/ 2429537 h 5303520"/>
                <a:gd name="connsiteX131" fmla="*/ 5994041 w 6318157"/>
                <a:gd name="connsiteY131" fmla="*/ 2371853 h 5303520"/>
                <a:gd name="connsiteX132" fmla="*/ 5976896 w 6318157"/>
                <a:gd name="connsiteY132" fmla="*/ 2232788 h 5303520"/>
                <a:gd name="connsiteX133" fmla="*/ 5915936 w 6318157"/>
                <a:gd name="connsiteY133" fmla="*/ 2234693 h 5303520"/>
                <a:gd name="connsiteX134" fmla="*/ 5892910 w 6318157"/>
                <a:gd name="connsiteY134" fmla="*/ 2169877 h 5303520"/>
                <a:gd name="connsiteX135" fmla="*/ 5813066 w 6318157"/>
                <a:gd name="connsiteY135" fmla="*/ 2200403 h 5303520"/>
                <a:gd name="connsiteX136" fmla="*/ 5752106 w 6318157"/>
                <a:gd name="connsiteY136" fmla="*/ 2166113 h 5303520"/>
                <a:gd name="connsiteX137" fmla="*/ 5719721 w 6318157"/>
                <a:gd name="connsiteY137" fmla="*/ 2187068 h 5303520"/>
                <a:gd name="connsiteX138" fmla="*/ 5653046 w 6318157"/>
                <a:gd name="connsiteY138" fmla="*/ 2169923 h 5303520"/>
                <a:gd name="connsiteX139" fmla="*/ 5677231 w 6318157"/>
                <a:gd name="connsiteY139" fmla="*/ 2146852 h 5303520"/>
                <a:gd name="connsiteX140" fmla="*/ 5628281 w 6318157"/>
                <a:gd name="connsiteY140" fmla="*/ 2105153 h 5303520"/>
                <a:gd name="connsiteX141" fmla="*/ 5488388 w 6318157"/>
                <a:gd name="connsiteY141" fmla="*/ 2108421 h 5303520"/>
                <a:gd name="connsiteX142" fmla="*/ 5453021 w 6318157"/>
                <a:gd name="connsiteY142" fmla="*/ 2187068 h 5303520"/>
                <a:gd name="connsiteX143" fmla="*/ 5472071 w 6318157"/>
                <a:gd name="connsiteY143" fmla="*/ 2234693 h 5303520"/>
                <a:gd name="connsiteX144" fmla="*/ 5422541 w 6318157"/>
                <a:gd name="connsiteY144" fmla="*/ 2248028 h 5303520"/>
                <a:gd name="connsiteX145" fmla="*/ 5451116 w 6318157"/>
                <a:gd name="connsiteY145" fmla="*/ 2293748 h 5303520"/>
                <a:gd name="connsiteX146" fmla="*/ 5516631 w 6318157"/>
                <a:gd name="connsiteY146" fmla="*/ 2288402 h 5303520"/>
                <a:gd name="connsiteX147" fmla="*/ 5523506 w 6318157"/>
                <a:gd name="connsiteY147" fmla="*/ 2339468 h 5303520"/>
                <a:gd name="connsiteX148" fmla="*/ 5399681 w 6318157"/>
                <a:gd name="connsiteY148" fmla="*/ 2505203 h 5303520"/>
                <a:gd name="connsiteX149" fmla="*/ 5360918 w 6318157"/>
                <a:gd name="connsiteY149" fmla="*/ 2654079 h 5303520"/>
                <a:gd name="connsiteX150" fmla="*/ 5346341 w 6318157"/>
                <a:gd name="connsiteY150" fmla="*/ 2575688 h 5303520"/>
                <a:gd name="connsiteX151" fmla="*/ 5304431 w 6318157"/>
                <a:gd name="connsiteY151" fmla="*/ 2575688 h 5303520"/>
                <a:gd name="connsiteX152" fmla="*/ 5273951 w 6318157"/>
                <a:gd name="connsiteY152" fmla="*/ 2518538 h 5303520"/>
                <a:gd name="connsiteX153" fmla="*/ 5203714 w 6318157"/>
                <a:gd name="connsiteY153" fmla="*/ 2560982 h 5303520"/>
                <a:gd name="connsiteX154" fmla="*/ 5070116 w 6318157"/>
                <a:gd name="connsiteY154" fmla="*/ 2501393 h 5303520"/>
                <a:gd name="connsiteX155" fmla="*/ 4991763 w 6318157"/>
                <a:gd name="connsiteY155" fmla="*/ 2533567 h 5303520"/>
                <a:gd name="connsiteX156" fmla="*/ 4904381 w 6318157"/>
                <a:gd name="connsiteY156" fmla="*/ 2524253 h 5303520"/>
                <a:gd name="connsiteX157" fmla="*/ 4875806 w 6318157"/>
                <a:gd name="connsiteY157" fmla="*/ 2455673 h 5303520"/>
                <a:gd name="connsiteX158" fmla="*/ 4803416 w 6318157"/>
                <a:gd name="connsiteY158" fmla="*/ 2444243 h 5303520"/>
                <a:gd name="connsiteX159" fmla="*/ 4822466 w 6318157"/>
                <a:gd name="connsiteY159" fmla="*/ 2369948 h 5303520"/>
                <a:gd name="connsiteX160" fmla="*/ 4731026 w 6318157"/>
                <a:gd name="connsiteY160" fmla="*/ 2301368 h 5303520"/>
                <a:gd name="connsiteX161" fmla="*/ 4699221 w 6318157"/>
                <a:gd name="connsiteY161" fmla="*/ 2324348 h 5303520"/>
                <a:gd name="connsiteX162" fmla="*/ 4637681 w 6318157"/>
                <a:gd name="connsiteY162" fmla="*/ 2288033 h 5303520"/>
                <a:gd name="connsiteX163" fmla="*/ 4660541 w 6318157"/>
                <a:gd name="connsiteY163" fmla="*/ 2213738 h 5303520"/>
                <a:gd name="connsiteX164" fmla="*/ 4433846 w 6318157"/>
                <a:gd name="connsiteY164" fmla="*/ 2230883 h 5303520"/>
                <a:gd name="connsiteX165" fmla="*/ 4373134 w 6318157"/>
                <a:gd name="connsiteY165" fmla="*/ 2212036 h 5303520"/>
                <a:gd name="connsiteX166" fmla="*/ 4323356 w 6318157"/>
                <a:gd name="connsiteY166" fmla="*/ 2248028 h 5303520"/>
                <a:gd name="connsiteX167" fmla="*/ 4273826 w 6318157"/>
                <a:gd name="connsiteY167" fmla="*/ 2168018 h 5303520"/>
                <a:gd name="connsiteX168" fmla="*/ 4201436 w 6318157"/>
                <a:gd name="connsiteY168" fmla="*/ 2152778 h 5303520"/>
                <a:gd name="connsiteX169" fmla="*/ 4178576 w 6318157"/>
                <a:gd name="connsiteY169" fmla="*/ 2070863 h 5303520"/>
                <a:gd name="connsiteX170" fmla="*/ 4087136 w 6318157"/>
                <a:gd name="connsiteY170" fmla="*/ 1998473 h 5303520"/>
                <a:gd name="connsiteX171" fmla="*/ 4016651 w 6318157"/>
                <a:gd name="connsiteY171" fmla="*/ 2011808 h 5303520"/>
                <a:gd name="connsiteX172" fmla="*/ 3909971 w 6318157"/>
                <a:gd name="connsiteY172" fmla="*/ 1973708 h 5303520"/>
                <a:gd name="connsiteX173" fmla="*/ 3843296 w 6318157"/>
                <a:gd name="connsiteY173" fmla="*/ 2013713 h 5303520"/>
                <a:gd name="connsiteX174" fmla="*/ 3788051 w 6318157"/>
                <a:gd name="connsiteY174" fmla="*/ 1994663 h 5303520"/>
                <a:gd name="connsiteX175" fmla="*/ 3742331 w 6318157"/>
                <a:gd name="connsiteY175" fmla="*/ 2006093 h 5303520"/>
                <a:gd name="connsiteX176" fmla="*/ 3671018 w 6318157"/>
                <a:gd name="connsiteY176" fmla="*/ 2001244 h 5303520"/>
                <a:gd name="connsiteX177" fmla="*/ 3660416 w 6318157"/>
                <a:gd name="connsiteY177" fmla="*/ 1937513 h 5303520"/>
                <a:gd name="connsiteX178" fmla="*/ 3643271 w 6318157"/>
                <a:gd name="connsiteY178" fmla="*/ 1865123 h 5303520"/>
                <a:gd name="connsiteX179" fmla="*/ 3690896 w 6318157"/>
                <a:gd name="connsiteY179" fmla="*/ 1832738 h 5303520"/>
                <a:gd name="connsiteX180" fmla="*/ 3702326 w 6318157"/>
                <a:gd name="connsiteY180" fmla="*/ 1771778 h 5303520"/>
                <a:gd name="connsiteX181" fmla="*/ 3679466 w 6318157"/>
                <a:gd name="connsiteY181" fmla="*/ 1748918 h 5303520"/>
                <a:gd name="connsiteX182" fmla="*/ 3595977 w 6318157"/>
                <a:gd name="connsiteY182" fmla="*/ 1607240 h 5303520"/>
                <a:gd name="connsiteX183" fmla="*/ 3508016 w 6318157"/>
                <a:gd name="connsiteY183" fmla="*/ 1623188 h 5303520"/>
                <a:gd name="connsiteX184" fmla="*/ 3485156 w 6318157"/>
                <a:gd name="connsiteY184" fmla="*/ 1579373 h 5303520"/>
                <a:gd name="connsiteX185" fmla="*/ 3434052 w 6318157"/>
                <a:gd name="connsiteY185" fmla="*/ 1578085 h 5303520"/>
                <a:gd name="connsiteX186" fmla="*/ 3496586 w 6318157"/>
                <a:gd name="connsiteY186" fmla="*/ 1493648 h 5303520"/>
                <a:gd name="connsiteX187" fmla="*/ 3549926 w 6318157"/>
                <a:gd name="connsiteY187" fmla="*/ 1512698 h 5303520"/>
                <a:gd name="connsiteX188" fmla="*/ 3681619 w 6318157"/>
                <a:gd name="connsiteY188" fmla="*/ 1309480 h 5303520"/>
                <a:gd name="connsiteX189" fmla="*/ 3708041 w 6318157"/>
                <a:gd name="connsiteY189" fmla="*/ 1276478 h 5303520"/>
                <a:gd name="connsiteX190" fmla="*/ 3600036 w 6318157"/>
                <a:gd name="connsiteY190" fmla="*/ 1190625 h 5303520"/>
                <a:gd name="connsiteX191" fmla="*/ 3610886 w 6318157"/>
                <a:gd name="connsiteY191" fmla="*/ 1133603 h 5303520"/>
                <a:gd name="connsiteX192" fmla="*/ 3549926 w 6318157"/>
                <a:gd name="connsiteY192" fmla="*/ 1120268 h 5303520"/>
                <a:gd name="connsiteX193" fmla="*/ 3515636 w 6318157"/>
                <a:gd name="connsiteY193" fmla="*/ 1068833 h 5303520"/>
                <a:gd name="connsiteX194" fmla="*/ 3515636 w 6318157"/>
                <a:gd name="connsiteY194" fmla="*/ 973583 h 5303520"/>
                <a:gd name="connsiteX195" fmla="*/ 3391811 w 6318157"/>
                <a:gd name="connsiteY195" fmla="*/ 941198 h 5303520"/>
                <a:gd name="connsiteX196" fmla="*/ 3357521 w 6318157"/>
                <a:gd name="connsiteY196" fmla="*/ 882143 h 5303520"/>
                <a:gd name="connsiteX197" fmla="*/ 3148716 w 6318157"/>
                <a:gd name="connsiteY197" fmla="*/ 906448 h 5303520"/>
                <a:gd name="connsiteX198" fmla="*/ 2806810 w 6318157"/>
                <a:gd name="connsiteY198" fmla="*/ 834887 h 5303520"/>
                <a:gd name="connsiteX199" fmla="*/ 2600076 w 6318157"/>
                <a:gd name="connsiteY199" fmla="*/ 811033 h 5303520"/>
                <a:gd name="connsiteX200" fmla="*/ 2544417 w 6318157"/>
                <a:gd name="connsiteY200" fmla="*/ 580445 h 5303520"/>
                <a:gd name="connsiteX201" fmla="*/ 2464904 w 6318157"/>
                <a:gd name="connsiteY201" fmla="*/ 357808 h 5303520"/>
                <a:gd name="connsiteX202" fmla="*/ 2417196 w 6318157"/>
                <a:gd name="connsiteY202" fmla="*/ 230587 h 5303520"/>
                <a:gd name="connsiteX203" fmla="*/ 2496709 w 6318157"/>
                <a:gd name="connsiteY203" fmla="*/ 135172 h 5303520"/>
                <a:gd name="connsiteX0" fmla="*/ 2496709 w 6318157"/>
                <a:gd name="connsiteY0" fmla="*/ 135172 h 5303520"/>
                <a:gd name="connsiteX1" fmla="*/ 2393343 w 6318157"/>
                <a:gd name="connsiteY1" fmla="*/ 71561 h 5303520"/>
                <a:gd name="connsiteX2" fmla="*/ 2210463 w 6318157"/>
                <a:gd name="connsiteY2" fmla="*/ 79513 h 5303520"/>
                <a:gd name="connsiteX3" fmla="*/ 2059388 w 6318157"/>
                <a:gd name="connsiteY3" fmla="*/ 0 h 5303520"/>
                <a:gd name="connsiteX4" fmla="*/ 1908313 w 6318157"/>
                <a:gd name="connsiteY4" fmla="*/ 103367 h 5303520"/>
                <a:gd name="connsiteX5" fmla="*/ 1884459 w 6318157"/>
                <a:gd name="connsiteY5" fmla="*/ 310101 h 5303520"/>
                <a:gd name="connsiteX6" fmla="*/ 1773141 w 6318157"/>
                <a:gd name="connsiteY6" fmla="*/ 294198 h 5303520"/>
                <a:gd name="connsiteX7" fmla="*/ 1606163 w 6318157"/>
                <a:gd name="connsiteY7" fmla="*/ 318052 h 5303520"/>
                <a:gd name="connsiteX8" fmla="*/ 1391478 w 6318157"/>
                <a:gd name="connsiteY8" fmla="*/ 190831 h 5303520"/>
                <a:gd name="connsiteX9" fmla="*/ 1256306 w 6318157"/>
                <a:gd name="connsiteY9" fmla="*/ 190831 h 5303520"/>
                <a:gd name="connsiteX10" fmla="*/ 1208598 w 6318157"/>
                <a:gd name="connsiteY10" fmla="*/ 381662 h 5303520"/>
                <a:gd name="connsiteX11" fmla="*/ 1041621 w 6318157"/>
                <a:gd name="connsiteY11" fmla="*/ 548640 h 5303520"/>
                <a:gd name="connsiteX12" fmla="*/ 930303 w 6318157"/>
                <a:gd name="connsiteY12" fmla="*/ 628153 h 5303520"/>
                <a:gd name="connsiteX13" fmla="*/ 842838 w 6318157"/>
                <a:gd name="connsiteY13" fmla="*/ 572494 h 5303520"/>
                <a:gd name="connsiteX14" fmla="*/ 747423 w 6318157"/>
                <a:gd name="connsiteY14" fmla="*/ 755374 h 5303520"/>
                <a:gd name="connsiteX15" fmla="*/ 222636 w 6318157"/>
                <a:gd name="connsiteY15" fmla="*/ 930302 h 5303520"/>
                <a:gd name="connsiteX16" fmla="*/ 254442 w 6318157"/>
                <a:gd name="connsiteY16" fmla="*/ 1073426 h 5303520"/>
                <a:gd name="connsiteX17" fmla="*/ 302149 w 6318157"/>
                <a:gd name="connsiteY17" fmla="*/ 1256306 h 5303520"/>
                <a:gd name="connsiteX18" fmla="*/ 341906 w 6318157"/>
                <a:gd name="connsiteY18" fmla="*/ 1288111 h 5303520"/>
                <a:gd name="connsiteX19" fmla="*/ 508883 w 6318157"/>
                <a:gd name="connsiteY19" fmla="*/ 1319916 h 5303520"/>
                <a:gd name="connsiteX20" fmla="*/ 532737 w 6318157"/>
                <a:gd name="connsiteY20" fmla="*/ 1542553 h 5303520"/>
                <a:gd name="connsiteX21" fmla="*/ 930303 w 6318157"/>
                <a:gd name="connsiteY21" fmla="*/ 1717481 h 5303520"/>
                <a:gd name="connsiteX22" fmla="*/ 818984 w 6318157"/>
                <a:gd name="connsiteY22" fmla="*/ 1844702 h 5303520"/>
                <a:gd name="connsiteX23" fmla="*/ 644056 w 6318157"/>
                <a:gd name="connsiteY23" fmla="*/ 1828800 h 5303520"/>
                <a:gd name="connsiteX24" fmla="*/ 636104 w 6318157"/>
                <a:gd name="connsiteY24" fmla="*/ 2075290 h 5303520"/>
                <a:gd name="connsiteX25" fmla="*/ 755374 w 6318157"/>
                <a:gd name="connsiteY25" fmla="*/ 2178657 h 5303520"/>
                <a:gd name="connsiteX26" fmla="*/ 818984 w 6318157"/>
                <a:gd name="connsiteY26" fmla="*/ 2289975 h 5303520"/>
                <a:gd name="connsiteX27" fmla="*/ 818984 w 6318157"/>
                <a:gd name="connsiteY27" fmla="*/ 2329732 h 5303520"/>
                <a:gd name="connsiteX28" fmla="*/ 580445 w 6318157"/>
                <a:gd name="connsiteY28" fmla="*/ 2361537 h 5303520"/>
                <a:gd name="connsiteX29" fmla="*/ 485029 w 6318157"/>
                <a:gd name="connsiteY29" fmla="*/ 2393342 h 5303520"/>
                <a:gd name="connsiteX30" fmla="*/ 437322 w 6318157"/>
                <a:gd name="connsiteY30" fmla="*/ 2544417 h 5303520"/>
                <a:gd name="connsiteX31" fmla="*/ 238539 w 6318157"/>
                <a:gd name="connsiteY31" fmla="*/ 2615979 h 5303520"/>
                <a:gd name="connsiteX32" fmla="*/ 294198 w 6318157"/>
                <a:gd name="connsiteY32" fmla="*/ 2687541 h 5303520"/>
                <a:gd name="connsiteX33" fmla="*/ 405516 w 6318157"/>
                <a:gd name="connsiteY33" fmla="*/ 2727297 h 5303520"/>
                <a:gd name="connsiteX34" fmla="*/ 349857 w 6318157"/>
                <a:gd name="connsiteY34" fmla="*/ 2854518 h 5303520"/>
                <a:gd name="connsiteX35" fmla="*/ 206734 w 6318157"/>
                <a:gd name="connsiteY35" fmla="*/ 3021495 h 5303520"/>
                <a:gd name="connsiteX36" fmla="*/ 166977 w 6318157"/>
                <a:gd name="connsiteY36" fmla="*/ 3260034 h 5303520"/>
                <a:gd name="connsiteX37" fmla="*/ 103367 w 6318157"/>
                <a:gd name="connsiteY37" fmla="*/ 3450866 h 5303520"/>
                <a:gd name="connsiteX38" fmla="*/ 0 w 6318157"/>
                <a:gd name="connsiteY38" fmla="*/ 3570135 h 5303520"/>
                <a:gd name="connsiteX39" fmla="*/ 0 w 6318157"/>
                <a:gd name="connsiteY39" fmla="*/ 3649648 h 5303520"/>
                <a:gd name="connsiteX40" fmla="*/ 15903 w 6318157"/>
                <a:gd name="connsiteY40" fmla="*/ 3729161 h 5303520"/>
                <a:gd name="connsiteX41" fmla="*/ 127221 w 6318157"/>
                <a:gd name="connsiteY41" fmla="*/ 3745064 h 5303520"/>
                <a:gd name="connsiteX42" fmla="*/ 190831 w 6318157"/>
                <a:gd name="connsiteY42" fmla="*/ 3641697 h 5303520"/>
                <a:gd name="connsiteX43" fmla="*/ 326003 w 6318157"/>
                <a:gd name="connsiteY43" fmla="*/ 3586038 h 5303520"/>
                <a:gd name="connsiteX44" fmla="*/ 326003 w 6318157"/>
                <a:gd name="connsiteY44" fmla="*/ 3586038 h 5303520"/>
                <a:gd name="connsiteX45" fmla="*/ 445273 w 6318157"/>
                <a:gd name="connsiteY45" fmla="*/ 3705307 h 5303520"/>
                <a:gd name="connsiteX46" fmla="*/ 413468 w 6318157"/>
                <a:gd name="connsiteY46" fmla="*/ 3760967 h 5303520"/>
                <a:gd name="connsiteX47" fmla="*/ 357809 w 6318157"/>
                <a:gd name="connsiteY47" fmla="*/ 4174434 h 5303520"/>
                <a:gd name="connsiteX48" fmla="*/ 556591 w 6318157"/>
                <a:gd name="connsiteY48" fmla="*/ 3991554 h 5303520"/>
                <a:gd name="connsiteX49" fmla="*/ 620202 w 6318157"/>
                <a:gd name="connsiteY49" fmla="*/ 4023360 h 5303520"/>
                <a:gd name="connsiteX50" fmla="*/ 723569 w 6318157"/>
                <a:gd name="connsiteY50" fmla="*/ 4039262 h 5303520"/>
                <a:gd name="connsiteX51" fmla="*/ 795130 w 6318157"/>
                <a:gd name="connsiteY51" fmla="*/ 4150581 h 5303520"/>
                <a:gd name="connsiteX52" fmla="*/ 1025718 w 6318157"/>
                <a:gd name="connsiteY52" fmla="*/ 4253947 h 5303520"/>
                <a:gd name="connsiteX53" fmla="*/ 1176793 w 6318157"/>
                <a:gd name="connsiteY53" fmla="*/ 4500438 h 5303520"/>
                <a:gd name="connsiteX54" fmla="*/ 1144988 w 6318157"/>
                <a:gd name="connsiteY54" fmla="*/ 4595854 h 5303520"/>
                <a:gd name="connsiteX55" fmla="*/ 1614115 w 6318157"/>
                <a:gd name="connsiteY55" fmla="*/ 4842344 h 5303520"/>
                <a:gd name="connsiteX56" fmla="*/ 1614115 w 6318157"/>
                <a:gd name="connsiteY56" fmla="*/ 4993419 h 5303520"/>
                <a:gd name="connsiteX57" fmla="*/ 1614115 w 6318157"/>
                <a:gd name="connsiteY57" fmla="*/ 5128591 h 5303520"/>
                <a:gd name="connsiteX58" fmla="*/ 1653871 w 6318157"/>
                <a:gd name="connsiteY58" fmla="*/ 5255812 h 5303520"/>
                <a:gd name="connsiteX59" fmla="*/ 1844703 w 6318157"/>
                <a:gd name="connsiteY59" fmla="*/ 5303520 h 5303520"/>
                <a:gd name="connsiteX60" fmla="*/ 1844703 w 6318157"/>
                <a:gd name="connsiteY60" fmla="*/ 5303520 h 5303520"/>
                <a:gd name="connsiteX61" fmla="*/ 1971923 w 6318157"/>
                <a:gd name="connsiteY61" fmla="*/ 5247861 h 5303520"/>
                <a:gd name="connsiteX62" fmla="*/ 2115047 w 6318157"/>
                <a:gd name="connsiteY62" fmla="*/ 5239909 h 5303520"/>
                <a:gd name="connsiteX63" fmla="*/ 2170706 w 6318157"/>
                <a:gd name="connsiteY63" fmla="*/ 5144494 h 5303520"/>
                <a:gd name="connsiteX64" fmla="*/ 2083242 w 6318157"/>
                <a:gd name="connsiteY64" fmla="*/ 5080883 h 5303520"/>
                <a:gd name="connsiteX65" fmla="*/ 2011680 w 6318157"/>
                <a:gd name="connsiteY65" fmla="*/ 5033175 h 5303520"/>
                <a:gd name="connsiteX66" fmla="*/ 1932167 w 6318157"/>
                <a:gd name="connsiteY66" fmla="*/ 4937760 h 5303520"/>
                <a:gd name="connsiteX67" fmla="*/ 1884459 w 6318157"/>
                <a:gd name="connsiteY67" fmla="*/ 4834393 h 5303520"/>
                <a:gd name="connsiteX68" fmla="*/ 1940118 w 6318157"/>
                <a:gd name="connsiteY68" fmla="*/ 4770782 h 5303520"/>
                <a:gd name="connsiteX69" fmla="*/ 2226365 w 6318157"/>
                <a:gd name="connsiteY69" fmla="*/ 4683318 h 5303520"/>
                <a:gd name="connsiteX70" fmla="*/ 2313829 w 6318157"/>
                <a:gd name="connsiteY70" fmla="*/ 4707172 h 5303520"/>
                <a:gd name="connsiteX71" fmla="*/ 2449002 w 6318157"/>
                <a:gd name="connsiteY71" fmla="*/ 4731026 h 5303520"/>
                <a:gd name="connsiteX72" fmla="*/ 2504661 w 6318157"/>
                <a:gd name="connsiteY72" fmla="*/ 4826441 h 5303520"/>
                <a:gd name="connsiteX73" fmla="*/ 2584174 w 6318157"/>
                <a:gd name="connsiteY73" fmla="*/ 4818490 h 5303520"/>
                <a:gd name="connsiteX74" fmla="*/ 2798859 w 6318157"/>
                <a:gd name="connsiteY74" fmla="*/ 4818490 h 5303520"/>
                <a:gd name="connsiteX75" fmla="*/ 2934031 w 6318157"/>
                <a:gd name="connsiteY75" fmla="*/ 4945711 h 5303520"/>
                <a:gd name="connsiteX76" fmla="*/ 2910177 w 6318157"/>
                <a:gd name="connsiteY76" fmla="*/ 5136542 h 5303520"/>
                <a:gd name="connsiteX77" fmla="*/ 2981739 w 6318157"/>
                <a:gd name="connsiteY77" fmla="*/ 5080883 h 5303520"/>
                <a:gd name="connsiteX78" fmla="*/ 3101009 w 6318157"/>
                <a:gd name="connsiteY78" fmla="*/ 5144494 h 5303520"/>
                <a:gd name="connsiteX79" fmla="*/ 3164619 w 6318157"/>
                <a:gd name="connsiteY79" fmla="*/ 4842344 h 5303520"/>
                <a:gd name="connsiteX80" fmla="*/ 3116911 w 6318157"/>
                <a:gd name="connsiteY80" fmla="*/ 4476584 h 5303520"/>
                <a:gd name="connsiteX81" fmla="*/ 3156668 w 6318157"/>
                <a:gd name="connsiteY81" fmla="*/ 4365266 h 5303520"/>
                <a:gd name="connsiteX82" fmla="*/ 3323645 w 6318157"/>
                <a:gd name="connsiteY82" fmla="*/ 4301655 h 5303520"/>
                <a:gd name="connsiteX83" fmla="*/ 3482671 w 6318157"/>
                <a:gd name="connsiteY83" fmla="*/ 4253947 h 5303520"/>
                <a:gd name="connsiteX84" fmla="*/ 3570136 w 6318157"/>
                <a:gd name="connsiteY84" fmla="*/ 4333461 h 5303520"/>
                <a:gd name="connsiteX85" fmla="*/ 3530379 w 6318157"/>
                <a:gd name="connsiteY85" fmla="*/ 4444779 h 5303520"/>
                <a:gd name="connsiteX86" fmla="*/ 3546282 w 6318157"/>
                <a:gd name="connsiteY86" fmla="*/ 4548146 h 5303520"/>
                <a:gd name="connsiteX87" fmla="*/ 3609892 w 6318157"/>
                <a:gd name="connsiteY87" fmla="*/ 4603805 h 5303520"/>
                <a:gd name="connsiteX88" fmla="*/ 3673503 w 6318157"/>
                <a:gd name="connsiteY88" fmla="*/ 4611756 h 5303520"/>
                <a:gd name="connsiteX89" fmla="*/ 3745064 w 6318157"/>
                <a:gd name="connsiteY89" fmla="*/ 4746928 h 5303520"/>
                <a:gd name="connsiteX90" fmla="*/ 4071068 w 6318157"/>
                <a:gd name="connsiteY90" fmla="*/ 4691269 h 5303520"/>
                <a:gd name="connsiteX91" fmla="*/ 4397071 w 6318157"/>
                <a:gd name="connsiteY91" fmla="*/ 4659464 h 5303520"/>
                <a:gd name="connsiteX92" fmla="*/ 4436828 w 6318157"/>
                <a:gd name="connsiteY92" fmla="*/ 4762831 h 5303520"/>
                <a:gd name="connsiteX93" fmla="*/ 4500438 w 6318157"/>
                <a:gd name="connsiteY93" fmla="*/ 4731026 h 5303520"/>
                <a:gd name="connsiteX94" fmla="*/ 4595854 w 6318157"/>
                <a:gd name="connsiteY94" fmla="*/ 4659464 h 5303520"/>
                <a:gd name="connsiteX95" fmla="*/ 4659464 w 6318157"/>
                <a:gd name="connsiteY95" fmla="*/ 4500438 h 5303520"/>
                <a:gd name="connsiteX96" fmla="*/ 4683318 w 6318157"/>
                <a:gd name="connsiteY96" fmla="*/ 4277801 h 5303520"/>
                <a:gd name="connsiteX97" fmla="*/ 4516341 w 6318157"/>
                <a:gd name="connsiteY97" fmla="*/ 4222142 h 5303520"/>
                <a:gd name="connsiteX98" fmla="*/ 4548146 w 6318157"/>
                <a:gd name="connsiteY98" fmla="*/ 4047214 h 5303520"/>
                <a:gd name="connsiteX99" fmla="*/ 4619708 w 6318157"/>
                <a:gd name="connsiteY99" fmla="*/ 3991554 h 5303520"/>
                <a:gd name="connsiteX100" fmla="*/ 4738977 w 6318157"/>
                <a:gd name="connsiteY100" fmla="*/ 3856382 h 5303520"/>
                <a:gd name="connsiteX101" fmla="*/ 4826442 w 6318157"/>
                <a:gd name="connsiteY101" fmla="*/ 3737113 h 5303520"/>
                <a:gd name="connsiteX102" fmla="*/ 4929809 w 6318157"/>
                <a:gd name="connsiteY102" fmla="*/ 3824577 h 5303520"/>
                <a:gd name="connsiteX103" fmla="*/ 4921857 w 6318157"/>
                <a:gd name="connsiteY103" fmla="*/ 3991554 h 5303520"/>
                <a:gd name="connsiteX104" fmla="*/ 4977516 w 6318157"/>
                <a:gd name="connsiteY104" fmla="*/ 4015408 h 5303520"/>
                <a:gd name="connsiteX105" fmla="*/ 5025224 w 6318157"/>
                <a:gd name="connsiteY105" fmla="*/ 3919993 h 5303520"/>
                <a:gd name="connsiteX106" fmla="*/ 5072932 w 6318157"/>
                <a:gd name="connsiteY106" fmla="*/ 3919993 h 5303520"/>
                <a:gd name="connsiteX107" fmla="*/ 5144494 w 6318157"/>
                <a:gd name="connsiteY107" fmla="*/ 3816626 h 5303520"/>
                <a:gd name="connsiteX108" fmla="*/ 5160396 w 6318157"/>
                <a:gd name="connsiteY108" fmla="*/ 3745064 h 5303520"/>
                <a:gd name="connsiteX109" fmla="*/ 5390984 w 6318157"/>
                <a:gd name="connsiteY109" fmla="*/ 3697356 h 5303520"/>
                <a:gd name="connsiteX110" fmla="*/ 5486400 w 6318157"/>
                <a:gd name="connsiteY110" fmla="*/ 3593989 h 5303520"/>
                <a:gd name="connsiteX111" fmla="*/ 5390984 w 6318157"/>
                <a:gd name="connsiteY111" fmla="*/ 3530379 h 5303520"/>
                <a:gd name="connsiteX112" fmla="*/ 5343276 w 6318157"/>
                <a:gd name="connsiteY112" fmla="*/ 3291840 h 5303520"/>
                <a:gd name="connsiteX113" fmla="*/ 5478449 w 6318157"/>
                <a:gd name="connsiteY113" fmla="*/ 3021495 h 5303520"/>
                <a:gd name="connsiteX114" fmla="*/ 5820355 w 6318157"/>
                <a:gd name="connsiteY114" fmla="*/ 2949934 h 5303520"/>
                <a:gd name="connsiteX115" fmla="*/ 6020959 w 6318157"/>
                <a:gd name="connsiteY115" fmla="*/ 2817743 h 5303520"/>
                <a:gd name="connsiteX116" fmla="*/ 6058811 w 6318157"/>
                <a:gd name="connsiteY116" fmla="*/ 2840189 h 5303520"/>
                <a:gd name="connsiteX117" fmla="*/ 6114056 w 6318157"/>
                <a:gd name="connsiteY117" fmla="*/ 2819234 h 5303520"/>
                <a:gd name="connsiteX118" fmla="*/ 6152156 w 6318157"/>
                <a:gd name="connsiteY118" fmla="*/ 2849714 h 5303520"/>
                <a:gd name="connsiteX119" fmla="*/ 6260741 w 6318157"/>
                <a:gd name="connsiteY119" fmla="*/ 2828759 h 5303520"/>
                <a:gd name="connsiteX120" fmla="*/ 6292298 w 6318157"/>
                <a:gd name="connsiteY120" fmla="*/ 2839444 h 5303520"/>
                <a:gd name="connsiteX121" fmla="*/ 6304556 w 6318157"/>
                <a:gd name="connsiteY121" fmla="*/ 2798279 h 5303520"/>
                <a:gd name="connsiteX122" fmla="*/ 6306461 w 6318157"/>
                <a:gd name="connsiteY122" fmla="*/ 2769704 h 5303520"/>
                <a:gd name="connsiteX123" fmla="*/ 6317891 w 6318157"/>
                <a:gd name="connsiteY123" fmla="*/ 2758274 h 5303520"/>
                <a:gd name="connsiteX124" fmla="*/ 6268361 w 6318157"/>
                <a:gd name="connsiteY124" fmla="*/ 2735414 h 5303520"/>
                <a:gd name="connsiteX125" fmla="*/ 6220736 w 6318157"/>
                <a:gd name="connsiteY125" fmla="*/ 2503749 h 5303520"/>
                <a:gd name="connsiteX126" fmla="*/ 6169301 w 6318157"/>
                <a:gd name="connsiteY126" fmla="*/ 2529968 h 5303520"/>
                <a:gd name="connsiteX127" fmla="*/ 6119771 w 6318157"/>
                <a:gd name="connsiteY127" fmla="*/ 2493479 h 5303520"/>
                <a:gd name="connsiteX128" fmla="*/ 6051191 w 6318157"/>
                <a:gd name="connsiteY128" fmla="*/ 2478533 h 5303520"/>
                <a:gd name="connsiteX129" fmla="*/ 6053096 w 6318157"/>
                <a:gd name="connsiteY129" fmla="*/ 2394713 h 5303520"/>
                <a:gd name="connsiteX130" fmla="*/ 6027337 w 6318157"/>
                <a:gd name="connsiteY130" fmla="*/ 2429537 h 5303520"/>
                <a:gd name="connsiteX131" fmla="*/ 5994041 w 6318157"/>
                <a:gd name="connsiteY131" fmla="*/ 2371853 h 5303520"/>
                <a:gd name="connsiteX132" fmla="*/ 5976896 w 6318157"/>
                <a:gd name="connsiteY132" fmla="*/ 2232788 h 5303520"/>
                <a:gd name="connsiteX133" fmla="*/ 5915936 w 6318157"/>
                <a:gd name="connsiteY133" fmla="*/ 2234693 h 5303520"/>
                <a:gd name="connsiteX134" fmla="*/ 5892910 w 6318157"/>
                <a:gd name="connsiteY134" fmla="*/ 2169877 h 5303520"/>
                <a:gd name="connsiteX135" fmla="*/ 5813066 w 6318157"/>
                <a:gd name="connsiteY135" fmla="*/ 2200403 h 5303520"/>
                <a:gd name="connsiteX136" fmla="*/ 5752106 w 6318157"/>
                <a:gd name="connsiteY136" fmla="*/ 2166113 h 5303520"/>
                <a:gd name="connsiteX137" fmla="*/ 5719721 w 6318157"/>
                <a:gd name="connsiteY137" fmla="*/ 2187068 h 5303520"/>
                <a:gd name="connsiteX138" fmla="*/ 5653046 w 6318157"/>
                <a:gd name="connsiteY138" fmla="*/ 2169923 h 5303520"/>
                <a:gd name="connsiteX139" fmla="*/ 5677231 w 6318157"/>
                <a:gd name="connsiteY139" fmla="*/ 2146852 h 5303520"/>
                <a:gd name="connsiteX140" fmla="*/ 5628281 w 6318157"/>
                <a:gd name="connsiteY140" fmla="*/ 2105153 h 5303520"/>
                <a:gd name="connsiteX141" fmla="*/ 5488388 w 6318157"/>
                <a:gd name="connsiteY141" fmla="*/ 2108421 h 5303520"/>
                <a:gd name="connsiteX142" fmla="*/ 5453021 w 6318157"/>
                <a:gd name="connsiteY142" fmla="*/ 2187068 h 5303520"/>
                <a:gd name="connsiteX143" fmla="*/ 5472071 w 6318157"/>
                <a:gd name="connsiteY143" fmla="*/ 2234693 h 5303520"/>
                <a:gd name="connsiteX144" fmla="*/ 5422541 w 6318157"/>
                <a:gd name="connsiteY144" fmla="*/ 2248028 h 5303520"/>
                <a:gd name="connsiteX145" fmla="*/ 5451116 w 6318157"/>
                <a:gd name="connsiteY145" fmla="*/ 2293748 h 5303520"/>
                <a:gd name="connsiteX146" fmla="*/ 5516631 w 6318157"/>
                <a:gd name="connsiteY146" fmla="*/ 2288402 h 5303520"/>
                <a:gd name="connsiteX147" fmla="*/ 5523506 w 6318157"/>
                <a:gd name="connsiteY147" fmla="*/ 2339468 h 5303520"/>
                <a:gd name="connsiteX148" fmla="*/ 5399681 w 6318157"/>
                <a:gd name="connsiteY148" fmla="*/ 2505203 h 5303520"/>
                <a:gd name="connsiteX149" fmla="*/ 5360918 w 6318157"/>
                <a:gd name="connsiteY149" fmla="*/ 2654079 h 5303520"/>
                <a:gd name="connsiteX150" fmla="*/ 5346341 w 6318157"/>
                <a:gd name="connsiteY150" fmla="*/ 2575688 h 5303520"/>
                <a:gd name="connsiteX151" fmla="*/ 5304431 w 6318157"/>
                <a:gd name="connsiteY151" fmla="*/ 2575688 h 5303520"/>
                <a:gd name="connsiteX152" fmla="*/ 5273951 w 6318157"/>
                <a:gd name="connsiteY152" fmla="*/ 2518538 h 5303520"/>
                <a:gd name="connsiteX153" fmla="*/ 5203714 w 6318157"/>
                <a:gd name="connsiteY153" fmla="*/ 2560982 h 5303520"/>
                <a:gd name="connsiteX154" fmla="*/ 5070116 w 6318157"/>
                <a:gd name="connsiteY154" fmla="*/ 2501393 h 5303520"/>
                <a:gd name="connsiteX155" fmla="*/ 4991763 w 6318157"/>
                <a:gd name="connsiteY155" fmla="*/ 2533567 h 5303520"/>
                <a:gd name="connsiteX156" fmla="*/ 4904381 w 6318157"/>
                <a:gd name="connsiteY156" fmla="*/ 2524253 h 5303520"/>
                <a:gd name="connsiteX157" fmla="*/ 4875806 w 6318157"/>
                <a:gd name="connsiteY157" fmla="*/ 2455673 h 5303520"/>
                <a:gd name="connsiteX158" fmla="*/ 4803416 w 6318157"/>
                <a:gd name="connsiteY158" fmla="*/ 2444243 h 5303520"/>
                <a:gd name="connsiteX159" fmla="*/ 4822466 w 6318157"/>
                <a:gd name="connsiteY159" fmla="*/ 2369948 h 5303520"/>
                <a:gd name="connsiteX160" fmla="*/ 4731026 w 6318157"/>
                <a:gd name="connsiteY160" fmla="*/ 2301368 h 5303520"/>
                <a:gd name="connsiteX161" fmla="*/ 4699221 w 6318157"/>
                <a:gd name="connsiteY161" fmla="*/ 2324348 h 5303520"/>
                <a:gd name="connsiteX162" fmla="*/ 4637681 w 6318157"/>
                <a:gd name="connsiteY162" fmla="*/ 2288033 h 5303520"/>
                <a:gd name="connsiteX163" fmla="*/ 4660541 w 6318157"/>
                <a:gd name="connsiteY163" fmla="*/ 2213738 h 5303520"/>
                <a:gd name="connsiteX164" fmla="*/ 4433846 w 6318157"/>
                <a:gd name="connsiteY164" fmla="*/ 2230883 h 5303520"/>
                <a:gd name="connsiteX165" fmla="*/ 4373134 w 6318157"/>
                <a:gd name="connsiteY165" fmla="*/ 2212036 h 5303520"/>
                <a:gd name="connsiteX166" fmla="*/ 4323356 w 6318157"/>
                <a:gd name="connsiteY166" fmla="*/ 2248028 h 5303520"/>
                <a:gd name="connsiteX167" fmla="*/ 4273826 w 6318157"/>
                <a:gd name="connsiteY167" fmla="*/ 2168018 h 5303520"/>
                <a:gd name="connsiteX168" fmla="*/ 4201436 w 6318157"/>
                <a:gd name="connsiteY168" fmla="*/ 2152778 h 5303520"/>
                <a:gd name="connsiteX169" fmla="*/ 4178576 w 6318157"/>
                <a:gd name="connsiteY169" fmla="*/ 2070863 h 5303520"/>
                <a:gd name="connsiteX170" fmla="*/ 4087136 w 6318157"/>
                <a:gd name="connsiteY170" fmla="*/ 1998473 h 5303520"/>
                <a:gd name="connsiteX171" fmla="*/ 4016651 w 6318157"/>
                <a:gd name="connsiteY171" fmla="*/ 2011808 h 5303520"/>
                <a:gd name="connsiteX172" fmla="*/ 3909971 w 6318157"/>
                <a:gd name="connsiteY172" fmla="*/ 1973708 h 5303520"/>
                <a:gd name="connsiteX173" fmla="*/ 3843296 w 6318157"/>
                <a:gd name="connsiteY173" fmla="*/ 2013713 h 5303520"/>
                <a:gd name="connsiteX174" fmla="*/ 3788051 w 6318157"/>
                <a:gd name="connsiteY174" fmla="*/ 1994663 h 5303520"/>
                <a:gd name="connsiteX175" fmla="*/ 3742331 w 6318157"/>
                <a:gd name="connsiteY175" fmla="*/ 2006093 h 5303520"/>
                <a:gd name="connsiteX176" fmla="*/ 3671018 w 6318157"/>
                <a:gd name="connsiteY176" fmla="*/ 2001244 h 5303520"/>
                <a:gd name="connsiteX177" fmla="*/ 3660416 w 6318157"/>
                <a:gd name="connsiteY177" fmla="*/ 1937513 h 5303520"/>
                <a:gd name="connsiteX178" fmla="*/ 3643271 w 6318157"/>
                <a:gd name="connsiteY178" fmla="*/ 1865123 h 5303520"/>
                <a:gd name="connsiteX179" fmla="*/ 3690896 w 6318157"/>
                <a:gd name="connsiteY179" fmla="*/ 1832738 h 5303520"/>
                <a:gd name="connsiteX180" fmla="*/ 3702326 w 6318157"/>
                <a:gd name="connsiteY180" fmla="*/ 1771778 h 5303520"/>
                <a:gd name="connsiteX181" fmla="*/ 3679466 w 6318157"/>
                <a:gd name="connsiteY181" fmla="*/ 1748918 h 5303520"/>
                <a:gd name="connsiteX182" fmla="*/ 3595977 w 6318157"/>
                <a:gd name="connsiteY182" fmla="*/ 1607240 h 5303520"/>
                <a:gd name="connsiteX183" fmla="*/ 3508016 w 6318157"/>
                <a:gd name="connsiteY183" fmla="*/ 1623188 h 5303520"/>
                <a:gd name="connsiteX184" fmla="*/ 3485156 w 6318157"/>
                <a:gd name="connsiteY184" fmla="*/ 1579373 h 5303520"/>
                <a:gd name="connsiteX185" fmla="*/ 3434052 w 6318157"/>
                <a:gd name="connsiteY185" fmla="*/ 1578085 h 5303520"/>
                <a:gd name="connsiteX186" fmla="*/ 3496586 w 6318157"/>
                <a:gd name="connsiteY186" fmla="*/ 1493648 h 5303520"/>
                <a:gd name="connsiteX187" fmla="*/ 3549926 w 6318157"/>
                <a:gd name="connsiteY187" fmla="*/ 1512698 h 5303520"/>
                <a:gd name="connsiteX188" fmla="*/ 3681619 w 6318157"/>
                <a:gd name="connsiteY188" fmla="*/ 1309480 h 5303520"/>
                <a:gd name="connsiteX189" fmla="*/ 3708041 w 6318157"/>
                <a:gd name="connsiteY189" fmla="*/ 1276478 h 5303520"/>
                <a:gd name="connsiteX190" fmla="*/ 3600036 w 6318157"/>
                <a:gd name="connsiteY190" fmla="*/ 1190625 h 5303520"/>
                <a:gd name="connsiteX191" fmla="*/ 3610886 w 6318157"/>
                <a:gd name="connsiteY191" fmla="*/ 1133603 h 5303520"/>
                <a:gd name="connsiteX192" fmla="*/ 3549926 w 6318157"/>
                <a:gd name="connsiteY192" fmla="*/ 1120268 h 5303520"/>
                <a:gd name="connsiteX193" fmla="*/ 3515636 w 6318157"/>
                <a:gd name="connsiteY193" fmla="*/ 1068833 h 5303520"/>
                <a:gd name="connsiteX194" fmla="*/ 3515636 w 6318157"/>
                <a:gd name="connsiteY194" fmla="*/ 973583 h 5303520"/>
                <a:gd name="connsiteX195" fmla="*/ 3391811 w 6318157"/>
                <a:gd name="connsiteY195" fmla="*/ 941198 h 5303520"/>
                <a:gd name="connsiteX196" fmla="*/ 3357521 w 6318157"/>
                <a:gd name="connsiteY196" fmla="*/ 882143 h 5303520"/>
                <a:gd name="connsiteX197" fmla="*/ 3148716 w 6318157"/>
                <a:gd name="connsiteY197" fmla="*/ 906448 h 5303520"/>
                <a:gd name="connsiteX198" fmla="*/ 2806810 w 6318157"/>
                <a:gd name="connsiteY198" fmla="*/ 834887 h 5303520"/>
                <a:gd name="connsiteX199" fmla="*/ 2600076 w 6318157"/>
                <a:gd name="connsiteY199" fmla="*/ 811033 h 5303520"/>
                <a:gd name="connsiteX200" fmla="*/ 2544417 w 6318157"/>
                <a:gd name="connsiteY200" fmla="*/ 580445 h 5303520"/>
                <a:gd name="connsiteX201" fmla="*/ 2464904 w 6318157"/>
                <a:gd name="connsiteY201" fmla="*/ 357808 h 5303520"/>
                <a:gd name="connsiteX202" fmla="*/ 2417196 w 6318157"/>
                <a:gd name="connsiteY202" fmla="*/ 230587 h 5303520"/>
                <a:gd name="connsiteX203" fmla="*/ 2496709 w 6318157"/>
                <a:gd name="connsiteY203" fmla="*/ 135172 h 5303520"/>
                <a:gd name="connsiteX0" fmla="*/ 2496709 w 6318157"/>
                <a:gd name="connsiteY0" fmla="*/ 135172 h 5303520"/>
                <a:gd name="connsiteX1" fmla="*/ 2393343 w 6318157"/>
                <a:gd name="connsiteY1" fmla="*/ 71561 h 5303520"/>
                <a:gd name="connsiteX2" fmla="*/ 2210463 w 6318157"/>
                <a:gd name="connsiteY2" fmla="*/ 79513 h 5303520"/>
                <a:gd name="connsiteX3" fmla="*/ 2059388 w 6318157"/>
                <a:gd name="connsiteY3" fmla="*/ 0 h 5303520"/>
                <a:gd name="connsiteX4" fmla="*/ 1908313 w 6318157"/>
                <a:gd name="connsiteY4" fmla="*/ 103367 h 5303520"/>
                <a:gd name="connsiteX5" fmla="*/ 1884459 w 6318157"/>
                <a:gd name="connsiteY5" fmla="*/ 310101 h 5303520"/>
                <a:gd name="connsiteX6" fmla="*/ 1773141 w 6318157"/>
                <a:gd name="connsiteY6" fmla="*/ 294198 h 5303520"/>
                <a:gd name="connsiteX7" fmla="*/ 1606163 w 6318157"/>
                <a:gd name="connsiteY7" fmla="*/ 318052 h 5303520"/>
                <a:gd name="connsiteX8" fmla="*/ 1391478 w 6318157"/>
                <a:gd name="connsiteY8" fmla="*/ 190831 h 5303520"/>
                <a:gd name="connsiteX9" fmla="*/ 1256306 w 6318157"/>
                <a:gd name="connsiteY9" fmla="*/ 190831 h 5303520"/>
                <a:gd name="connsiteX10" fmla="*/ 1208598 w 6318157"/>
                <a:gd name="connsiteY10" fmla="*/ 381662 h 5303520"/>
                <a:gd name="connsiteX11" fmla="*/ 1041621 w 6318157"/>
                <a:gd name="connsiteY11" fmla="*/ 548640 h 5303520"/>
                <a:gd name="connsiteX12" fmla="*/ 930303 w 6318157"/>
                <a:gd name="connsiteY12" fmla="*/ 628153 h 5303520"/>
                <a:gd name="connsiteX13" fmla="*/ 842838 w 6318157"/>
                <a:gd name="connsiteY13" fmla="*/ 572494 h 5303520"/>
                <a:gd name="connsiteX14" fmla="*/ 747423 w 6318157"/>
                <a:gd name="connsiteY14" fmla="*/ 755374 h 5303520"/>
                <a:gd name="connsiteX15" fmla="*/ 222636 w 6318157"/>
                <a:gd name="connsiteY15" fmla="*/ 930302 h 5303520"/>
                <a:gd name="connsiteX16" fmla="*/ 254442 w 6318157"/>
                <a:gd name="connsiteY16" fmla="*/ 1073426 h 5303520"/>
                <a:gd name="connsiteX17" fmla="*/ 302149 w 6318157"/>
                <a:gd name="connsiteY17" fmla="*/ 1256306 h 5303520"/>
                <a:gd name="connsiteX18" fmla="*/ 341906 w 6318157"/>
                <a:gd name="connsiteY18" fmla="*/ 1288111 h 5303520"/>
                <a:gd name="connsiteX19" fmla="*/ 508883 w 6318157"/>
                <a:gd name="connsiteY19" fmla="*/ 1319916 h 5303520"/>
                <a:gd name="connsiteX20" fmla="*/ 532737 w 6318157"/>
                <a:gd name="connsiteY20" fmla="*/ 1542553 h 5303520"/>
                <a:gd name="connsiteX21" fmla="*/ 930303 w 6318157"/>
                <a:gd name="connsiteY21" fmla="*/ 1717481 h 5303520"/>
                <a:gd name="connsiteX22" fmla="*/ 818984 w 6318157"/>
                <a:gd name="connsiteY22" fmla="*/ 1844702 h 5303520"/>
                <a:gd name="connsiteX23" fmla="*/ 644056 w 6318157"/>
                <a:gd name="connsiteY23" fmla="*/ 1828800 h 5303520"/>
                <a:gd name="connsiteX24" fmla="*/ 636104 w 6318157"/>
                <a:gd name="connsiteY24" fmla="*/ 2075290 h 5303520"/>
                <a:gd name="connsiteX25" fmla="*/ 755374 w 6318157"/>
                <a:gd name="connsiteY25" fmla="*/ 2178657 h 5303520"/>
                <a:gd name="connsiteX26" fmla="*/ 818984 w 6318157"/>
                <a:gd name="connsiteY26" fmla="*/ 2289975 h 5303520"/>
                <a:gd name="connsiteX27" fmla="*/ 818984 w 6318157"/>
                <a:gd name="connsiteY27" fmla="*/ 2329732 h 5303520"/>
                <a:gd name="connsiteX28" fmla="*/ 580445 w 6318157"/>
                <a:gd name="connsiteY28" fmla="*/ 2361537 h 5303520"/>
                <a:gd name="connsiteX29" fmla="*/ 485029 w 6318157"/>
                <a:gd name="connsiteY29" fmla="*/ 2393342 h 5303520"/>
                <a:gd name="connsiteX30" fmla="*/ 437322 w 6318157"/>
                <a:gd name="connsiteY30" fmla="*/ 2544417 h 5303520"/>
                <a:gd name="connsiteX31" fmla="*/ 238539 w 6318157"/>
                <a:gd name="connsiteY31" fmla="*/ 2615979 h 5303520"/>
                <a:gd name="connsiteX32" fmla="*/ 294198 w 6318157"/>
                <a:gd name="connsiteY32" fmla="*/ 2687541 h 5303520"/>
                <a:gd name="connsiteX33" fmla="*/ 405516 w 6318157"/>
                <a:gd name="connsiteY33" fmla="*/ 2727297 h 5303520"/>
                <a:gd name="connsiteX34" fmla="*/ 349857 w 6318157"/>
                <a:gd name="connsiteY34" fmla="*/ 2854518 h 5303520"/>
                <a:gd name="connsiteX35" fmla="*/ 206734 w 6318157"/>
                <a:gd name="connsiteY35" fmla="*/ 3021495 h 5303520"/>
                <a:gd name="connsiteX36" fmla="*/ 166977 w 6318157"/>
                <a:gd name="connsiteY36" fmla="*/ 3260034 h 5303520"/>
                <a:gd name="connsiteX37" fmla="*/ 103367 w 6318157"/>
                <a:gd name="connsiteY37" fmla="*/ 3450866 h 5303520"/>
                <a:gd name="connsiteX38" fmla="*/ 0 w 6318157"/>
                <a:gd name="connsiteY38" fmla="*/ 3570135 h 5303520"/>
                <a:gd name="connsiteX39" fmla="*/ 0 w 6318157"/>
                <a:gd name="connsiteY39" fmla="*/ 3649648 h 5303520"/>
                <a:gd name="connsiteX40" fmla="*/ 15903 w 6318157"/>
                <a:gd name="connsiteY40" fmla="*/ 3729161 h 5303520"/>
                <a:gd name="connsiteX41" fmla="*/ 127221 w 6318157"/>
                <a:gd name="connsiteY41" fmla="*/ 3745064 h 5303520"/>
                <a:gd name="connsiteX42" fmla="*/ 190831 w 6318157"/>
                <a:gd name="connsiteY42" fmla="*/ 3641697 h 5303520"/>
                <a:gd name="connsiteX43" fmla="*/ 326003 w 6318157"/>
                <a:gd name="connsiteY43" fmla="*/ 3586038 h 5303520"/>
                <a:gd name="connsiteX44" fmla="*/ 326003 w 6318157"/>
                <a:gd name="connsiteY44" fmla="*/ 3586038 h 5303520"/>
                <a:gd name="connsiteX45" fmla="*/ 445273 w 6318157"/>
                <a:gd name="connsiteY45" fmla="*/ 3705307 h 5303520"/>
                <a:gd name="connsiteX46" fmla="*/ 413468 w 6318157"/>
                <a:gd name="connsiteY46" fmla="*/ 3760967 h 5303520"/>
                <a:gd name="connsiteX47" fmla="*/ 357809 w 6318157"/>
                <a:gd name="connsiteY47" fmla="*/ 4174434 h 5303520"/>
                <a:gd name="connsiteX48" fmla="*/ 556591 w 6318157"/>
                <a:gd name="connsiteY48" fmla="*/ 3991554 h 5303520"/>
                <a:gd name="connsiteX49" fmla="*/ 620202 w 6318157"/>
                <a:gd name="connsiteY49" fmla="*/ 4023360 h 5303520"/>
                <a:gd name="connsiteX50" fmla="*/ 723569 w 6318157"/>
                <a:gd name="connsiteY50" fmla="*/ 4039262 h 5303520"/>
                <a:gd name="connsiteX51" fmla="*/ 795130 w 6318157"/>
                <a:gd name="connsiteY51" fmla="*/ 4150581 h 5303520"/>
                <a:gd name="connsiteX52" fmla="*/ 1025718 w 6318157"/>
                <a:gd name="connsiteY52" fmla="*/ 4253947 h 5303520"/>
                <a:gd name="connsiteX53" fmla="*/ 1176793 w 6318157"/>
                <a:gd name="connsiteY53" fmla="*/ 4500438 h 5303520"/>
                <a:gd name="connsiteX54" fmla="*/ 1144988 w 6318157"/>
                <a:gd name="connsiteY54" fmla="*/ 4595854 h 5303520"/>
                <a:gd name="connsiteX55" fmla="*/ 1614115 w 6318157"/>
                <a:gd name="connsiteY55" fmla="*/ 4842344 h 5303520"/>
                <a:gd name="connsiteX56" fmla="*/ 1614115 w 6318157"/>
                <a:gd name="connsiteY56" fmla="*/ 4993419 h 5303520"/>
                <a:gd name="connsiteX57" fmla="*/ 1614115 w 6318157"/>
                <a:gd name="connsiteY57" fmla="*/ 5128591 h 5303520"/>
                <a:gd name="connsiteX58" fmla="*/ 1653871 w 6318157"/>
                <a:gd name="connsiteY58" fmla="*/ 5255812 h 5303520"/>
                <a:gd name="connsiteX59" fmla="*/ 1844703 w 6318157"/>
                <a:gd name="connsiteY59" fmla="*/ 5303520 h 5303520"/>
                <a:gd name="connsiteX60" fmla="*/ 1844703 w 6318157"/>
                <a:gd name="connsiteY60" fmla="*/ 5303520 h 5303520"/>
                <a:gd name="connsiteX61" fmla="*/ 1971923 w 6318157"/>
                <a:gd name="connsiteY61" fmla="*/ 5247861 h 5303520"/>
                <a:gd name="connsiteX62" fmla="*/ 2115047 w 6318157"/>
                <a:gd name="connsiteY62" fmla="*/ 5239909 h 5303520"/>
                <a:gd name="connsiteX63" fmla="*/ 2170706 w 6318157"/>
                <a:gd name="connsiteY63" fmla="*/ 5144494 h 5303520"/>
                <a:gd name="connsiteX64" fmla="*/ 2083242 w 6318157"/>
                <a:gd name="connsiteY64" fmla="*/ 5080883 h 5303520"/>
                <a:gd name="connsiteX65" fmla="*/ 2011680 w 6318157"/>
                <a:gd name="connsiteY65" fmla="*/ 5033175 h 5303520"/>
                <a:gd name="connsiteX66" fmla="*/ 1932167 w 6318157"/>
                <a:gd name="connsiteY66" fmla="*/ 4937760 h 5303520"/>
                <a:gd name="connsiteX67" fmla="*/ 1884459 w 6318157"/>
                <a:gd name="connsiteY67" fmla="*/ 4834393 h 5303520"/>
                <a:gd name="connsiteX68" fmla="*/ 1940118 w 6318157"/>
                <a:gd name="connsiteY68" fmla="*/ 4770782 h 5303520"/>
                <a:gd name="connsiteX69" fmla="*/ 2226365 w 6318157"/>
                <a:gd name="connsiteY69" fmla="*/ 4683318 h 5303520"/>
                <a:gd name="connsiteX70" fmla="*/ 2313829 w 6318157"/>
                <a:gd name="connsiteY70" fmla="*/ 4707172 h 5303520"/>
                <a:gd name="connsiteX71" fmla="*/ 2449002 w 6318157"/>
                <a:gd name="connsiteY71" fmla="*/ 4731026 h 5303520"/>
                <a:gd name="connsiteX72" fmla="*/ 2504661 w 6318157"/>
                <a:gd name="connsiteY72" fmla="*/ 4826441 h 5303520"/>
                <a:gd name="connsiteX73" fmla="*/ 2584174 w 6318157"/>
                <a:gd name="connsiteY73" fmla="*/ 4818490 h 5303520"/>
                <a:gd name="connsiteX74" fmla="*/ 2798859 w 6318157"/>
                <a:gd name="connsiteY74" fmla="*/ 4818490 h 5303520"/>
                <a:gd name="connsiteX75" fmla="*/ 2934031 w 6318157"/>
                <a:gd name="connsiteY75" fmla="*/ 4945711 h 5303520"/>
                <a:gd name="connsiteX76" fmla="*/ 2910177 w 6318157"/>
                <a:gd name="connsiteY76" fmla="*/ 5136542 h 5303520"/>
                <a:gd name="connsiteX77" fmla="*/ 2981739 w 6318157"/>
                <a:gd name="connsiteY77" fmla="*/ 5080883 h 5303520"/>
                <a:gd name="connsiteX78" fmla="*/ 3101009 w 6318157"/>
                <a:gd name="connsiteY78" fmla="*/ 5144494 h 5303520"/>
                <a:gd name="connsiteX79" fmla="*/ 3164619 w 6318157"/>
                <a:gd name="connsiteY79" fmla="*/ 4842344 h 5303520"/>
                <a:gd name="connsiteX80" fmla="*/ 3116911 w 6318157"/>
                <a:gd name="connsiteY80" fmla="*/ 4476584 h 5303520"/>
                <a:gd name="connsiteX81" fmla="*/ 3156668 w 6318157"/>
                <a:gd name="connsiteY81" fmla="*/ 4365266 h 5303520"/>
                <a:gd name="connsiteX82" fmla="*/ 3323645 w 6318157"/>
                <a:gd name="connsiteY82" fmla="*/ 4301655 h 5303520"/>
                <a:gd name="connsiteX83" fmla="*/ 3482671 w 6318157"/>
                <a:gd name="connsiteY83" fmla="*/ 4253947 h 5303520"/>
                <a:gd name="connsiteX84" fmla="*/ 3570136 w 6318157"/>
                <a:gd name="connsiteY84" fmla="*/ 4333461 h 5303520"/>
                <a:gd name="connsiteX85" fmla="*/ 3530379 w 6318157"/>
                <a:gd name="connsiteY85" fmla="*/ 4444779 h 5303520"/>
                <a:gd name="connsiteX86" fmla="*/ 3546282 w 6318157"/>
                <a:gd name="connsiteY86" fmla="*/ 4548146 h 5303520"/>
                <a:gd name="connsiteX87" fmla="*/ 3609892 w 6318157"/>
                <a:gd name="connsiteY87" fmla="*/ 4603805 h 5303520"/>
                <a:gd name="connsiteX88" fmla="*/ 3673503 w 6318157"/>
                <a:gd name="connsiteY88" fmla="*/ 4611756 h 5303520"/>
                <a:gd name="connsiteX89" fmla="*/ 3745064 w 6318157"/>
                <a:gd name="connsiteY89" fmla="*/ 4746928 h 5303520"/>
                <a:gd name="connsiteX90" fmla="*/ 4071068 w 6318157"/>
                <a:gd name="connsiteY90" fmla="*/ 4691269 h 5303520"/>
                <a:gd name="connsiteX91" fmla="*/ 4397071 w 6318157"/>
                <a:gd name="connsiteY91" fmla="*/ 4659464 h 5303520"/>
                <a:gd name="connsiteX92" fmla="*/ 4436828 w 6318157"/>
                <a:gd name="connsiteY92" fmla="*/ 4762831 h 5303520"/>
                <a:gd name="connsiteX93" fmla="*/ 4500438 w 6318157"/>
                <a:gd name="connsiteY93" fmla="*/ 4731026 h 5303520"/>
                <a:gd name="connsiteX94" fmla="*/ 4595854 w 6318157"/>
                <a:gd name="connsiteY94" fmla="*/ 4659464 h 5303520"/>
                <a:gd name="connsiteX95" fmla="*/ 4659464 w 6318157"/>
                <a:gd name="connsiteY95" fmla="*/ 4500438 h 5303520"/>
                <a:gd name="connsiteX96" fmla="*/ 4683318 w 6318157"/>
                <a:gd name="connsiteY96" fmla="*/ 4277801 h 5303520"/>
                <a:gd name="connsiteX97" fmla="*/ 4516341 w 6318157"/>
                <a:gd name="connsiteY97" fmla="*/ 4222142 h 5303520"/>
                <a:gd name="connsiteX98" fmla="*/ 4548146 w 6318157"/>
                <a:gd name="connsiteY98" fmla="*/ 4047214 h 5303520"/>
                <a:gd name="connsiteX99" fmla="*/ 4619708 w 6318157"/>
                <a:gd name="connsiteY99" fmla="*/ 3991554 h 5303520"/>
                <a:gd name="connsiteX100" fmla="*/ 4738977 w 6318157"/>
                <a:gd name="connsiteY100" fmla="*/ 3856382 h 5303520"/>
                <a:gd name="connsiteX101" fmla="*/ 4826442 w 6318157"/>
                <a:gd name="connsiteY101" fmla="*/ 3737113 h 5303520"/>
                <a:gd name="connsiteX102" fmla="*/ 4929809 w 6318157"/>
                <a:gd name="connsiteY102" fmla="*/ 3824577 h 5303520"/>
                <a:gd name="connsiteX103" fmla="*/ 4921857 w 6318157"/>
                <a:gd name="connsiteY103" fmla="*/ 3991554 h 5303520"/>
                <a:gd name="connsiteX104" fmla="*/ 4977516 w 6318157"/>
                <a:gd name="connsiteY104" fmla="*/ 4015408 h 5303520"/>
                <a:gd name="connsiteX105" fmla="*/ 5025224 w 6318157"/>
                <a:gd name="connsiteY105" fmla="*/ 3919993 h 5303520"/>
                <a:gd name="connsiteX106" fmla="*/ 5072932 w 6318157"/>
                <a:gd name="connsiteY106" fmla="*/ 3919993 h 5303520"/>
                <a:gd name="connsiteX107" fmla="*/ 5144494 w 6318157"/>
                <a:gd name="connsiteY107" fmla="*/ 3816626 h 5303520"/>
                <a:gd name="connsiteX108" fmla="*/ 5160396 w 6318157"/>
                <a:gd name="connsiteY108" fmla="*/ 3745064 h 5303520"/>
                <a:gd name="connsiteX109" fmla="*/ 5390984 w 6318157"/>
                <a:gd name="connsiteY109" fmla="*/ 3697356 h 5303520"/>
                <a:gd name="connsiteX110" fmla="*/ 5486400 w 6318157"/>
                <a:gd name="connsiteY110" fmla="*/ 3593989 h 5303520"/>
                <a:gd name="connsiteX111" fmla="*/ 5390984 w 6318157"/>
                <a:gd name="connsiteY111" fmla="*/ 3530379 h 5303520"/>
                <a:gd name="connsiteX112" fmla="*/ 5343276 w 6318157"/>
                <a:gd name="connsiteY112" fmla="*/ 3291840 h 5303520"/>
                <a:gd name="connsiteX113" fmla="*/ 5478449 w 6318157"/>
                <a:gd name="connsiteY113" fmla="*/ 3021495 h 5303520"/>
                <a:gd name="connsiteX114" fmla="*/ 5820355 w 6318157"/>
                <a:gd name="connsiteY114" fmla="*/ 2949934 h 5303520"/>
                <a:gd name="connsiteX115" fmla="*/ 6020959 w 6318157"/>
                <a:gd name="connsiteY115" fmla="*/ 2817743 h 5303520"/>
                <a:gd name="connsiteX116" fmla="*/ 6058811 w 6318157"/>
                <a:gd name="connsiteY116" fmla="*/ 2840189 h 5303520"/>
                <a:gd name="connsiteX117" fmla="*/ 6114056 w 6318157"/>
                <a:gd name="connsiteY117" fmla="*/ 2819234 h 5303520"/>
                <a:gd name="connsiteX118" fmla="*/ 6152156 w 6318157"/>
                <a:gd name="connsiteY118" fmla="*/ 2849714 h 5303520"/>
                <a:gd name="connsiteX119" fmla="*/ 6260741 w 6318157"/>
                <a:gd name="connsiteY119" fmla="*/ 2828759 h 5303520"/>
                <a:gd name="connsiteX120" fmla="*/ 6292298 w 6318157"/>
                <a:gd name="connsiteY120" fmla="*/ 2839444 h 5303520"/>
                <a:gd name="connsiteX121" fmla="*/ 6304556 w 6318157"/>
                <a:gd name="connsiteY121" fmla="*/ 2798279 h 5303520"/>
                <a:gd name="connsiteX122" fmla="*/ 6306461 w 6318157"/>
                <a:gd name="connsiteY122" fmla="*/ 2769704 h 5303520"/>
                <a:gd name="connsiteX123" fmla="*/ 6317891 w 6318157"/>
                <a:gd name="connsiteY123" fmla="*/ 2758274 h 5303520"/>
                <a:gd name="connsiteX124" fmla="*/ 6268361 w 6318157"/>
                <a:gd name="connsiteY124" fmla="*/ 2735414 h 5303520"/>
                <a:gd name="connsiteX125" fmla="*/ 6220736 w 6318157"/>
                <a:gd name="connsiteY125" fmla="*/ 2503749 h 5303520"/>
                <a:gd name="connsiteX126" fmla="*/ 6169301 w 6318157"/>
                <a:gd name="connsiteY126" fmla="*/ 2529968 h 5303520"/>
                <a:gd name="connsiteX127" fmla="*/ 6119771 w 6318157"/>
                <a:gd name="connsiteY127" fmla="*/ 2493479 h 5303520"/>
                <a:gd name="connsiteX128" fmla="*/ 6051191 w 6318157"/>
                <a:gd name="connsiteY128" fmla="*/ 2478533 h 5303520"/>
                <a:gd name="connsiteX129" fmla="*/ 6053096 w 6318157"/>
                <a:gd name="connsiteY129" fmla="*/ 2394713 h 5303520"/>
                <a:gd name="connsiteX130" fmla="*/ 6027337 w 6318157"/>
                <a:gd name="connsiteY130" fmla="*/ 2429537 h 5303520"/>
                <a:gd name="connsiteX131" fmla="*/ 5994041 w 6318157"/>
                <a:gd name="connsiteY131" fmla="*/ 2371853 h 5303520"/>
                <a:gd name="connsiteX132" fmla="*/ 5976896 w 6318157"/>
                <a:gd name="connsiteY132" fmla="*/ 2232788 h 5303520"/>
                <a:gd name="connsiteX133" fmla="*/ 5915936 w 6318157"/>
                <a:gd name="connsiteY133" fmla="*/ 2234693 h 5303520"/>
                <a:gd name="connsiteX134" fmla="*/ 5892910 w 6318157"/>
                <a:gd name="connsiteY134" fmla="*/ 2169877 h 5303520"/>
                <a:gd name="connsiteX135" fmla="*/ 5813066 w 6318157"/>
                <a:gd name="connsiteY135" fmla="*/ 2200403 h 5303520"/>
                <a:gd name="connsiteX136" fmla="*/ 5752106 w 6318157"/>
                <a:gd name="connsiteY136" fmla="*/ 2166113 h 5303520"/>
                <a:gd name="connsiteX137" fmla="*/ 5719721 w 6318157"/>
                <a:gd name="connsiteY137" fmla="*/ 2187068 h 5303520"/>
                <a:gd name="connsiteX138" fmla="*/ 5653046 w 6318157"/>
                <a:gd name="connsiteY138" fmla="*/ 2169923 h 5303520"/>
                <a:gd name="connsiteX139" fmla="*/ 5677231 w 6318157"/>
                <a:gd name="connsiteY139" fmla="*/ 2146852 h 5303520"/>
                <a:gd name="connsiteX140" fmla="*/ 5628281 w 6318157"/>
                <a:gd name="connsiteY140" fmla="*/ 2105153 h 5303520"/>
                <a:gd name="connsiteX141" fmla="*/ 5488388 w 6318157"/>
                <a:gd name="connsiteY141" fmla="*/ 2108421 h 5303520"/>
                <a:gd name="connsiteX142" fmla="*/ 5453021 w 6318157"/>
                <a:gd name="connsiteY142" fmla="*/ 2187068 h 5303520"/>
                <a:gd name="connsiteX143" fmla="*/ 5472071 w 6318157"/>
                <a:gd name="connsiteY143" fmla="*/ 2234693 h 5303520"/>
                <a:gd name="connsiteX144" fmla="*/ 5422541 w 6318157"/>
                <a:gd name="connsiteY144" fmla="*/ 2248028 h 5303520"/>
                <a:gd name="connsiteX145" fmla="*/ 5451116 w 6318157"/>
                <a:gd name="connsiteY145" fmla="*/ 2293748 h 5303520"/>
                <a:gd name="connsiteX146" fmla="*/ 5516631 w 6318157"/>
                <a:gd name="connsiteY146" fmla="*/ 2288402 h 5303520"/>
                <a:gd name="connsiteX147" fmla="*/ 5523506 w 6318157"/>
                <a:gd name="connsiteY147" fmla="*/ 2339468 h 5303520"/>
                <a:gd name="connsiteX148" fmla="*/ 5399681 w 6318157"/>
                <a:gd name="connsiteY148" fmla="*/ 2505203 h 5303520"/>
                <a:gd name="connsiteX149" fmla="*/ 5360918 w 6318157"/>
                <a:gd name="connsiteY149" fmla="*/ 2654079 h 5303520"/>
                <a:gd name="connsiteX150" fmla="*/ 5346341 w 6318157"/>
                <a:gd name="connsiteY150" fmla="*/ 2575688 h 5303520"/>
                <a:gd name="connsiteX151" fmla="*/ 5304431 w 6318157"/>
                <a:gd name="connsiteY151" fmla="*/ 2575688 h 5303520"/>
                <a:gd name="connsiteX152" fmla="*/ 5273951 w 6318157"/>
                <a:gd name="connsiteY152" fmla="*/ 2518538 h 5303520"/>
                <a:gd name="connsiteX153" fmla="*/ 5203714 w 6318157"/>
                <a:gd name="connsiteY153" fmla="*/ 2560982 h 5303520"/>
                <a:gd name="connsiteX154" fmla="*/ 5070116 w 6318157"/>
                <a:gd name="connsiteY154" fmla="*/ 2501393 h 5303520"/>
                <a:gd name="connsiteX155" fmla="*/ 4991763 w 6318157"/>
                <a:gd name="connsiteY155" fmla="*/ 2533567 h 5303520"/>
                <a:gd name="connsiteX156" fmla="*/ 4904381 w 6318157"/>
                <a:gd name="connsiteY156" fmla="*/ 2524253 h 5303520"/>
                <a:gd name="connsiteX157" fmla="*/ 4875806 w 6318157"/>
                <a:gd name="connsiteY157" fmla="*/ 2455673 h 5303520"/>
                <a:gd name="connsiteX158" fmla="*/ 4803416 w 6318157"/>
                <a:gd name="connsiteY158" fmla="*/ 2444243 h 5303520"/>
                <a:gd name="connsiteX159" fmla="*/ 4822466 w 6318157"/>
                <a:gd name="connsiteY159" fmla="*/ 2369948 h 5303520"/>
                <a:gd name="connsiteX160" fmla="*/ 4731026 w 6318157"/>
                <a:gd name="connsiteY160" fmla="*/ 2301368 h 5303520"/>
                <a:gd name="connsiteX161" fmla="*/ 4699221 w 6318157"/>
                <a:gd name="connsiteY161" fmla="*/ 2324348 h 5303520"/>
                <a:gd name="connsiteX162" fmla="*/ 4637681 w 6318157"/>
                <a:gd name="connsiteY162" fmla="*/ 2288033 h 5303520"/>
                <a:gd name="connsiteX163" fmla="*/ 4660541 w 6318157"/>
                <a:gd name="connsiteY163" fmla="*/ 2213738 h 5303520"/>
                <a:gd name="connsiteX164" fmla="*/ 4433846 w 6318157"/>
                <a:gd name="connsiteY164" fmla="*/ 2230883 h 5303520"/>
                <a:gd name="connsiteX165" fmla="*/ 4373134 w 6318157"/>
                <a:gd name="connsiteY165" fmla="*/ 2212036 h 5303520"/>
                <a:gd name="connsiteX166" fmla="*/ 4323356 w 6318157"/>
                <a:gd name="connsiteY166" fmla="*/ 2248028 h 5303520"/>
                <a:gd name="connsiteX167" fmla="*/ 4273826 w 6318157"/>
                <a:gd name="connsiteY167" fmla="*/ 2168018 h 5303520"/>
                <a:gd name="connsiteX168" fmla="*/ 4201436 w 6318157"/>
                <a:gd name="connsiteY168" fmla="*/ 2152778 h 5303520"/>
                <a:gd name="connsiteX169" fmla="*/ 4178576 w 6318157"/>
                <a:gd name="connsiteY169" fmla="*/ 2070863 h 5303520"/>
                <a:gd name="connsiteX170" fmla="*/ 4087136 w 6318157"/>
                <a:gd name="connsiteY170" fmla="*/ 1998473 h 5303520"/>
                <a:gd name="connsiteX171" fmla="*/ 4016651 w 6318157"/>
                <a:gd name="connsiteY171" fmla="*/ 2011808 h 5303520"/>
                <a:gd name="connsiteX172" fmla="*/ 3909971 w 6318157"/>
                <a:gd name="connsiteY172" fmla="*/ 1973708 h 5303520"/>
                <a:gd name="connsiteX173" fmla="*/ 3843296 w 6318157"/>
                <a:gd name="connsiteY173" fmla="*/ 2013713 h 5303520"/>
                <a:gd name="connsiteX174" fmla="*/ 3788051 w 6318157"/>
                <a:gd name="connsiteY174" fmla="*/ 1994663 h 5303520"/>
                <a:gd name="connsiteX175" fmla="*/ 3742331 w 6318157"/>
                <a:gd name="connsiteY175" fmla="*/ 2006093 h 5303520"/>
                <a:gd name="connsiteX176" fmla="*/ 3671018 w 6318157"/>
                <a:gd name="connsiteY176" fmla="*/ 2001244 h 5303520"/>
                <a:gd name="connsiteX177" fmla="*/ 3660416 w 6318157"/>
                <a:gd name="connsiteY177" fmla="*/ 1937513 h 5303520"/>
                <a:gd name="connsiteX178" fmla="*/ 3643271 w 6318157"/>
                <a:gd name="connsiteY178" fmla="*/ 1865123 h 5303520"/>
                <a:gd name="connsiteX179" fmla="*/ 3690896 w 6318157"/>
                <a:gd name="connsiteY179" fmla="*/ 1832738 h 5303520"/>
                <a:gd name="connsiteX180" fmla="*/ 3702326 w 6318157"/>
                <a:gd name="connsiteY180" fmla="*/ 1771778 h 5303520"/>
                <a:gd name="connsiteX181" fmla="*/ 3679466 w 6318157"/>
                <a:gd name="connsiteY181" fmla="*/ 1748918 h 5303520"/>
                <a:gd name="connsiteX182" fmla="*/ 3595977 w 6318157"/>
                <a:gd name="connsiteY182" fmla="*/ 1607240 h 5303520"/>
                <a:gd name="connsiteX183" fmla="*/ 3508016 w 6318157"/>
                <a:gd name="connsiteY183" fmla="*/ 1623188 h 5303520"/>
                <a:gd name="connsiteX184" fmla="*/ 3485156 w 6318157"/>
                <a:gd name="connsiteY184" fmla="*/ 1579373 h 5303520"/>
                <a:gd name="connsiteX185" fmla="*/ 3434052 w 6318157"/>
                <a:gd name="connsiteY185" fmla="*/ 1578085 h 5303520"/>
                <a:gd name="connsiteX186" fmla="*/ 3496586 w 6318157"/>
                <a:gd name="connsiteY186" fmla="*/ 1493648 h 5303520"/>
                <a:gd name="connsiteX187" fmla="*/ 3549926 w 6318157"/>
                <a:gd name="connsiteY187" fmla="*/ 1512698 h 5303520"/>
                <a:gd name="connsiteX188" fmla="*/ 3681619 w 6318157"/>
                <a:gd name="connsiteY188" fmla="*/ 1309480 h 5303520"/>
                <a:gd name="connsiteX189" fmla="*/ 3708041 w 6318157"/>
                <a:gd name="connsiteY189" fmla="*/ 1276478 h 5303520"/>
                <a:gd name="connsiteX190" fmla="*/ 3600036 w 6318157"/>
                <a:gd name="connsiteY190" fmla="*/ 1190625 h 5303520"/>
                <a:gd name="connsiteX191" fmla="*/ 3610886 w 6318157"/>
                <a:gd name="connsiteY191" fmla="*/ 1133603 h 5303520"/>
                <a:gd name="connsiteX192" fmla="*/ 3549926 w 6318157"/>
                <a:gd name="connsiteY192" fmla="*/ 1120268 h 5303520"/>
                <a:gd name="connsiteX193" fmla="*/ 3515636 w 6318157"/>
                <a:gd name="connsiteY193" fmla="*/ 1068833 h 5303520"/>
                <a:gd name="connsiteX194" fmla="*/ 3515636 w 6318157"/>
                <a:gd name="connsiteY194" fmla="*/ 973583 h 5303520"/>
                <a:gd name="connsiteX195" fmla="*/ 3391811 w 6318157"/>
                <a:gd name="connsiteY195" fmla="*/ 941198 h 5303520"/>
                <a:gd name="connsiteX196" fmla="*/ 3357521 w 6318157"/>
                <a:gd name="connsiteY196" fmla="*/ 882143 h 5303520"/>
                <a:gd name="connsiteX197" fmla="*/ 3148716 w 6318157"/>
                <a:gd name="connsiteY197" fmla="*/ 906448 h 5303520"/>
                <a:gd name="connsiteX198" fmla="*/ 2806810 w 6318157"/>
                <a:gd name="connsiteY198" fmla="*/ 834887 h 5303520"/>
                <a:gd name="connsiteX199" fmla="*/ 2600076 w 6318157"/>
                <a:gd name="connsiteY199" fmla="*/ 811033 h 5303520"/>
                <a:gd name="connsiteX200" fmla="*/ 2544417 w 6318157"/>
                <a:gd name="connsiteY200" fmla="*/ 580445 h 5303520"/>
                <a:gd name="connsiteX201" fmla="*/ 2464904 w 6318157"/>
                <a:gd name="connsiteY201" fmla="*/ 357808 h 5303520"/>
                <a:gd name="connsiteX202" fmla="*/ 2417196 w 6318157"/>
                <a:gd name="connsiteY202" fmla="*/ 230587 h 5303520"/>
                <a:gd name="connsiteX203" fmla="*/ 2496709 w 6318157"/>
                <a:gd name="connsiteY203" fmla="*/ 135172 h 5303520"/>
                <a:gd name="connsiteX0" fmla="*/ 2496709 w 6318157"/>
                <a:gd name="connsiteY0" fmla="*/ 135172 h 5303520"/>
                <a:gd name="connsiteX1" fmla="*/ 2393343 w 6318157"/>
                <a:gd name="connsiteY1" fmla="*/ 71561 h 5303520"/>
                <a:gd name="connsiteX2" fmla="*/ 2210463 w 6318157"/>
                <a:gd name="connsiteY2" fmla="*/ 79513 h 5303520"/>
                <a:gd name="connsiteX3" fmla="*/ 2059388 w 6318157"/>
                <a:gd name="connsiteY3" fmla="*/ 0 h 5303520"/>
                <a:gd name="connsiteX4" fmla="*/ 1908313 w 6318157"/>
                <a:gd name="connsiteY4" fmla="*/ 103367 h 5303520"/>
                <a:gd name="connsiteX5" fmla="*/ 1884459 w 6318157"/>
                <a:gd name="connsiteY5" fmla="*/ 310101 h 5303520"/>
                <a:gd name="connsiteX6" fmla="*/ 1773141 w 6318157"/>
                <a:gd name="connsiteY6" fmla="*/ 294198 h 5303520"/>
                <a:gd name="connsiteX7" fmla="*/ 1606163 w 6318157"/>
                <a:gd name="connsiteY7" fmla="*/ 318052 h 5303520"/>
                <a:gd name="connsiteX8" fmla="*/ 1391478 w 6318157"/>
                <a:gd name="connsiteY8" fmla="*/ 190831 h 5303520"/>
                <a:gd name="connsiteX9" fmla="*/ 1256306 w 6318157"/>
                <a:gd name="connsiteY9" fmla="*/ 190831 h 5303520"/>
                <a:gd name="connsiteX10" fmla="*/ 1208598 w 6318157"/>
                <a:gd name="connsiteY10" fmla="*/ 381662 h 5303520"/>
                <a:gd name="connsiteX11" fmla="*/ 1041621 w 6318157"/>
                <a:gd name="connsiteY11" fmla="*/ 548640 h 5303520"/>
                <a:gd name="connsiteX12" fmla="*/ 930303 w 6318157"/>
                <a:gd name="connsiteY12" fmla="*/ 628153 h 5303520"/>
                <a:gd name="connsiteX13" fmla="*/ 842838 w 6318157"/>
                <a:gd name="connsiteY13" fmla="*/ 572494 h 5303520"/>
                <a:gd name="connsiteX14" fmla="*/ 747423 w 6318157"/>
                <a:gd name="connsiteY14" fmla="*/ 755374 h 5303520"/>
                <a:gd name="connsiteX15" fmla="*/ 222636 w 6318157"/>
                <a:gd name="connsiteY15" fmla="*/ 930302 h 5303520"/>
                <a:gd name="connsiteX16" fmla="*/ 254442 w 6318157"/>
                <a:gd name="connsiteY16" fmla="*/ 1073426 h 5303520"/>
                <a:gd name="connsiteX17" fmla="*/ 302149 w 6318157"/>
                <a:gd name="connsiteY17" fmla="*/ 1256306 h 5303520"/>
                <a:gd name="connsiteX18" fmla="*/ 341906 w 6318157"/>
                <a:gd name="connsiteY18" fmla="*/ 1288111 h 5303520"/>
                <a:gd name="connsiteX19" fmla="*/ 508883 w 6318157"/>
                <a:gd name="connsiteY19" fmla="*/ 1319916 h 5303520"/>
                <a:gd name="connsiteX20" fmla="*/ 532737 w 6318157"/>
                <a:gd name="connsiteY20" fmla="*/ 1542553 h 5303520"/>
                <a:gd name="connsiteX21" fmla="*/ 930303 w 6318157"/>
                <a:gd name="connsiteY21" fmla="*/ 1717481 h 5303520"/>
                <a:gd name="connsiteX22" fmla="*/ 818984 w 6318157"/>
                <a:gd name="connsiteY22" fmla="*/ 1844702 h 5303520"/>
                <a:gd name="connsiteX23" fmla="*/ 644056 w 6318157"/>
                <a:gd name="connsiteY23" fmla="*/ 1828800 h 5303520"/>
                <a:gd name="connsiteX24" fmla="*/ 636104 w 6318157"/>
                <a:gd name="connsiteY24" fmla="*/ 2075290 h 5303520"/>
                <a:gd name="connsiteX25" fmla="*/ 755374 w 6318157"/>
                <a:gd name="connsiteY25" fmla="*/ 2178657 h 5303520"/>
                <a:gd name="connsiteX26" fmla="*/ 818984 w 6318157"/>
                <a:gd name="connsiteY26" fmla="*/ 2289975 h 5303520"/>
                <a:gd name="connsiteX27" fmla="*/ 818984 w 6318157"/>
                <a:gd name="connsiteY27" fmla="*/ 2329732 h 5303520"/>
                <a:gd name="connsiteX28" fmla="*/ 580445 w 6318157"/>
                <a:gd name="connsiteY28" fmla="*/ 2361537 h 5303520"/>
                <a:gd name="connsiteX29" fmla="*/ 485029 w 6318157"/>
                <a:gd name="connsiteY29" fmla="*/ 2393342 h 5303520"/>
                <a:gd name="connsiteX30" fmla="*/ 437322 w 6318157"/>
                <a:gd name="connsiteY30" fmla="*/ 2544417 h 5303520"/>
                <a:gd name="connsiteX31" fmla="*/ 238539 w 6318157"/>
                <a:gd name="connsiteY31" fmla="*/ 2615979 h 5303520"/>
                <a:gd name="connsiteX32" fmla="*/ 294198 w 6318157"/>
                <a:gd name="connsiteY32" fmla="*/ 2687541 h 5303520"/>
                <a:gd name="connsiteX33" fmla="*/ 405516 w 6318157"/>
                <a:gd name="connsiteY33" fmla="*/ 2727297 h 5303520"/>
                <a:gd name="connsiteX34" fmla="*/ 349857 w 6318157"/>
                <a:gd name="connsiteY34" fmla="*/ 2854518 h 5303520"/>
                <a:gd name="connsiteX35" fmla="*/ 206734 w 6318157"/>
                <a:gd name="connsiteY35" fmla="*/ 3021495 h 5303520"/>
                <a:gd name="connsiteX36" fmla="*/ 166977 w 6318157"/>
                <a:gd name="connsiteY36" fmla="*/ 3260034 h 5303520"/>
                <a:gd name="connsiteX37" fmla="*/ 103367 w 6318157"/>
                <a:gd name="connsiteY37" fmla="*/ 3450866 h 5303520"/>
                <a:gd name="connsiteX38" fmla="*/ 0 w 6318157"/>
                <a:gd name="connsiteY38" fmla="*/ 3570135 h 5303520"/>
                <a:gd name="connsiteX39" fmla="*/ 0 w 6318157"/>
                <a:gd name="connsiteY39" fmla="*/ 3649648 h 5303520"/>
                <a:gd name="connsiteX40" fmla="*/ 15903 w 6318157"/>
                <a:gd name="connsiteY40" fmla="*/ 3729161 h 5303520"/>
                <a:gd name="connsiteX41" fmla="*/ 127221 w 6318157"/>
                <a:gd name="connsiteY41" fmla="*/ 3745064 h 5303520"/>
                <a:gd name="connsiteX42" fmla="*/ 190831 w 6318157"/>
                <a:gd name="connsiteY42" fmla="*/ 3641697 h 5303520"/>
                <a:gd name="connsiteX43" fmla="*/ 326003 w 6318157"/>
                <a:gd name="connsiteY43" fmla="*/ 3586038 h 5303520"/>
                <a:gd name="connsiteX44" fmla="*/ 326003 w 6318157"/>
                <a:gd name="connsiteY44" fmla="*/ 3586038 h 5303520"/>
                <a:gd name="connsiteX45" fmla="*/ 445273 w 6318157"/>
                <a:gd name="connsiteY45" fmla="*/ 3705307 h 5303520"/>
                <a:gd name="connsiteX46" fmla="*/ 413468 w 6318157"/>
                <a:gd name="connsiteY46" fmla="*/ 3760967 h 5303520"/>
                <a:gd name="connsiteX47" fmla="*/ 357809 w 6318157"/>
                <a:gd name="connsiteY47" fmla="*/ 4174434 h 5303520"/>
                <a:gd name="connsiteX48" fmla="*/ 556591 w 6318157"/>
                <a:gd name="connsiteY48" fmla="*/ 3991554 h 5303520"/>
                <a:gd name="connsiteX49" fmla="*/ 620202 w 6318157"/>
                <a:gd name="connsiteY49" fmla="*/ 4023360 h 5303520"/>
                <a:gd name="connsiteX50" fmla="*/ 723569 w 6318157"/>
                <a:gd name="connsiteY50" fmla="*/ 4039262 h 5303520"/>
                <a:gd name="connsiteX51" fmla="*/ 795130 w 6318157"/>
                <a:gd name="connsiteY51" fmla="*/ 4150581 h 5303520"/>
                <a:gd name="connsiteX52" fmla="*/ 1025718 w 6318157"/>
                <a:gd name="connsiteY52" fmla="*/ 4253947 h 5303520"/>
                <a:gd name="connsiteX53" fmla="*/ 1176793 w 6318157"/>
                <a:gd name="connsiteY53" fmla="*/ 4500438 h 5303520"/>
                <a:gd name="connsiteX54" fmla="*/ 1144988 w 6318157"/>
                <a:gd name="connsiteY54" fmla="*/ 4595854 h 5303520"/>
                <a:gd name="connsiteX55" fmla="*/ 1614115 w 6318157"/>
                <a:gd name="connsiteY55" fmla="*/ 4842344 h 5303520"/>
                <a:gd name="connsiteX56" fmla="*/ 1614115 w 6318157"/>
                <a:gd name="connsiteY56" fmla="*/ 4993419 h 5303520"/>
                <a:gd name="connsiteX57" fmla="*/ 1614115 w 6318157"/>
                <a:gd name="connsiteY57" fmla="*/ 5128591 h 5303520"/>
                <a:gd name="connsiteX58" fmla="*/ 1653871 w 6318157"/>
                <a:gd name="connsiteY58" fmla="*/ 5255812 h 5303520"/>
                <a:gd name="connsiteX59" fmla="*/ 1844703 w 6318157"/>
                <a:gd name="connsiteY59" fmla="*/ 5303520 h 5303520"/>
                <a:gd name="connsiteX60" fmla="*/ 1844703 w 6318157"/>
                <a:gd name="connsiteY60" fmla="*/ 5303520 h 5303520"/>
                <a:gd name="connsiteX61" fmla="*/ 1971923 w 6318157"/>
                <a:gd name="connsiteY61" fmla="*/ 5247861 h 5303520"/>
                <a:gd name="connsiteX62" fmla="*/ 2115047 w 6318157"/>
                <a:gd name="connsiteY62" fmla="*/ 5239909 h 5303520"/>
                <a:gd name="connsiteX63" fmla="*/ 2170706 w 6318157"/>
                <a:gd name="connsiteY63" fmla="*/ 5144494 h 5303520"/>
                <a:gd name="connsiteX64" fmla="*/ 2083242 w 6318157"/>
                <a:gd name="connsiteY64" fmla="*/ 5080883 h 5303520"/>
                <a:gd name="connsiteX65" fmla="*/ 2011680 w 6318157"/>
                <a:gd name="connsiteY65" fmla="*/ 5033175 h 5303520"/>
                <a:gd name="connsiteX66" fmla="*/ 1932167 w 6318157"/>
                <a:gd name="connsiteY66" fmla="*/ 4937760 h 5303520"/>
                <a:gd name="connsiteX67" fmla="*/ 1884459 w 6318157"/>
                <a:gd name="connsiteY67" fmla="*/ 4834393 h 5303520"/>
                <a:gd name="connsiteX68" fmla="*/ 1940118 w 6318157"/>
                <a:gd name="connsiteY68" fmla="*/ 4770782 h 5303520"/>
                <a:gd name="connsiteX69" fmla="*/ 2226365 w 6318157"/>
                <a:gd name="connsiteY69" fmla="*/ 4683318 h 5303520"/>
                <a:gd name="connsiteX70" fmla="*/ 2313829 w 6318157"/>
                <a:gd name="connsiteY70" fmla="*/ 4707172 h 5303520"/>
                <a:gd name="connsiteX71" fmla="*/ 2449002 w 6318157"/>
                <a:gd name="connsiteY71" fmla="*/ 4731026 h 5303520"/>
                <a:gd name="connsiteX72" fmla="*/ 2504661 w 6318157"/>
                <a:gd name="connsiteY72" fmla="*/ 4826441 h 5303520"/>
                <a:gd name="connsiteX73" fmla="*/ 2584174 w 6318157"/>
                <a:gd name="connsiteY73" fmla="*/ 4818490 h 5303520"/>
                <a:gd name="connsiteX74" fmla="*/ 2798859 w 6318157"/>
                <a:gd name="connsiteY74" fmla="*/ 4818490 h 5303520"/>
                <a:gd name="connsiteX75" fmla="*/ 2934031 w 6318157"/>
                <a:gd name="connsiteY75" fmla="*/ 4945711 h 5303520"/>
                <a:gd name="connsiteX76" fmla="*/ 2910177 w 6318157"/>
                <a:gd name="connsiteY76" fmla="*/ 5136542 h 5303520"/>
                <a:gd name="connsiteX77" fmla="*/ 2981739 w 6318157"/>
                <a:gd name="connsiteY77" fmla="*/ 5080883 h 5303520"/>
                <a:gd name="connsiteX78" fmla="*/ 3101009 w 6318157"/>
                <a:gd name="connsiteY78" fmla="*/ 5144494 h 5303520"/>
                <a:gd name="connsiteX79" fmla="*/ 3164619 w 6318157"/>
                <a:gd name="connsiteY79" fmla="*/ 4842344 h 5303520"/>
                <a:gd name="connsiteX80" fmla="*/ 3116911 w 6318157"/>
                <a:gd name="connsiteY80" fmla="*/ 4476584 h 5303520"/>
                <a:gd name="connsiteX81" fmla="*/ 3156668 w 6318157"/>
                <a:gd name="connsiteY81" fmla="*/ 4365266 h 5303520"/>
                <a:gd name="connsiteX82" fmla="*/ 3323645 w 6318157"/>
                <a:gd name="connsiteY82" fmla="*/ 4301655 h 5303520"/>
                <a:gd name="connsiteX83" fmla="*/ 3482671 w 6318157"/>
                <a:gd name="connsiteY83" fmla="*/ 4253947 h 5303520"/>
                <a:gd name="connsiteX84" fmla="*/ 3570136 w 6318157"/>
                <a:gd name="connsiteY84" fmla="*/ 4333461 h 5303520"/>
                <a:gd name="connsiteX85" fmla="*/ 3530379 w 6318157"/>
                <a:gd name="connsiteY85" fmla="*/ 4444779 h 5303520"/>
                <a:gd name="connsiteX86" fmla="*/ 3546282 w 6318157"/>
                <a:gd name="connsiteY86" fmla="*/ 4548146 h 5303520"/>
                <a:gd name="connsiteX87" fmla="*/ 3609892 w 6318157"/>
                <a:gd name="connsiteY87" fmla="*/ 4603805 h 5303520"/>
                <a:gd name="connsiteX88" fmla="*/ 3673503 w 6318157"/>
                <a:gd name="connsiteY88" fmla="*/ 4611756 h 5303520"/>
                <a:gd name="connsiteX89" fmla="*/ 3745064 w 6318157"/>
                <a:gd name="connsiteY89" fmla="*/ 4746928 h 5303520"/>
                <a:gd name="connsiteX90" fmla="*/ 4071068 w 6318157"/>
                <a:gd name="connsiteY90" fmla="*/ 4691269 h 5303520"/>
                <a:gd name="connsiteX91" fmla="*/ 4397071 w 6318157"/>
                <a:gd name="connsiteY91" fmla="*/ 4659464 h 5303520"/>
                <a:gd name="connsiteX92" fmla="*/ 4436828 w 6318157"/>
                <a:gd name="connsiteY92" fmla="*/ 4762831 h 5303520"/>
                <a:gd name="connsiteX93" fmla="*/ 4500438 w 6318157"/>
                <a:gd name="connsiteY93" fmla="*/ 4731026 h 5303520"/>
                <a:gd name="connsiteX94" fmla="*/ 4595854 w 6318157"/>
                <a:gd name="connsiteY94" fmla="*/ 4659464 h 5303520"/>
                <a:gd name="connsiteX95" fmla="*/ 4659464 w 6318157"/>
                <a:gd name="connsiteY95" fmla="*/ 4500438 h 5303520"/>
                <a:gd name="connsiteX96" fmla="*/ 4683318 w 6318157"/>
                <a:gd name="connsiteY96" fmla="*/ 4277801 h 5303520"/>
                <a:gd name="connsiteX97" fmla="*/ 4516341 w 6318157"/>
                <a:gd name="connsiteY97" fmla="*/ 4222142 h 5303520"/>
                <a:gd name="connsiteX98" fmla="*/ 4548146 w 6318157"/>
                <a:gd name="connsiteY98" fmla="*/ 4047214 h 5303520"/>
                <a:gd name="connsiteX99" fmla="*/ 4619708 w 6318157"/>
                <a:gd name="connsiteY99" fmla="*/ 3991554 h 5303520"/>
                <a:gd name="connsiteX100" fmla="*/ 4738977 w 6318157"/>
                <a:gd name="connsiteY100" fmla="*/ 3856382 h 5303520"/>
                <a:gd name="connsiteX101" fmla="*/ 4826442 w 6318157"/>
                <a:gd name="connsiteY101" fmla="*/ 3737113 h 5303520"/>
                <a:gd name="connsiteX102" fmla="*/ 4929809 w 6318157"/>
                <a:gd name="connsiteY102" fmla="*/ 3824577 h 5303520"/>
                <a:gd name="connsiteX103" fmla="*/ 4921857 w 6318157"/>
                <a:gd name="connsiteY103" fmla="*/ 3991554 h 5303520"/>
                <a:gd name="connsiteX104" fmla="*/ 4977516 w 6318157"/>
                <a:gd name="connsiteY104" fmla="*/ 4015408 h 5303520"/>
                <a:gd name="connsiteX105" fmla="*/ 5025224 w 6318157"/>
                <a:gd name="connsiteY105" fmla="*/ 3919993 h 5303520"/>
                <a:gd name="connsiteX106" fmla="*/ 5072932 w 6318157"/>
                <a:gd name="connsiteY106" fmla="*/ 3919993 h 5303520"/>
                <a:gd name="connsiteX107" fmla="*/ 5144494 w 6318157"/>
                <a:gd name="connsiteY107" fmla="*/ 3816626 h 5303520"/>
                <a:gd name="connsiteX108" fmla="*/ 5160396 w 6318157"/>
                <a:gd name="connsiteY108" fmla="*/ 3745064 h 5303520"/>
                <a:gd name="connsiteX109" fmla="*/ 5390984 w 6318157"/>
                <a:gd name="connsiteY109" fmla="*/ 3697356 h 5303520"/>
                <a:gd name="connsiteX110" fmla="*/ 5486400 w 6318157"/>
                <a:gd name="connsiteY110" fmla="*/ 3593989 h 5303520"/>
                <a:gd name="connsiteX111" fmla="*/ 5390984 w 6318157"/>
                <a:gd name="connsiteY111" fmla="*/ 3530379 h 5303520"/>
                <a:gd name="connsiteX112" fmla="*/ 5343276 w 6318157"/>
                <a:gd name="connsiteY112" fmla="*/ 3291840 h 5303520"/>
                <a:gd name="connsiteX113" fmla="*/ 5478449 w 6318157"/>
                <a:gd name="connsiteY113" fmla="*/ 3021495 h 5303520"/>
                <a:gd name="connsiteX114" fmla="*/ 5820355 w 6318157"/>
                <a:gd name="connsiteY114" fmla="*/ 2949934 h 5303520"/>
                <a:gd name="connsiteX115" fmla="*/ 6020959 w 6318157"/>
                <a:gd name="connsiteY115" fmla="*/ 2817743 h 5303520"/>
                <a:gd name="connsiteX116" fmla="*/ 6058811 w 6318157"/>
                <a:gd name="connsiteY116" fmla="*/ 2840189 h 5303520"/>
                <a:gd name="connsiteX117" fmla="*/ 6114056 w 6318157"/>
                <a:gd name="connsiteY117" fmla="*/ 2819234 h 5303520"/>
                <a:gd name="connsiteX118" fmla="*/ 6152156 w 6318157"/>
                <a:gd name="connsiteY118" fmla="*/ 2849714 h 5303520"/>
                <a:gd name="connsiteX119" fmla="*/ 6260741 w 6318157"/>
                <a:gd name="connsiteY119" fmla="*/ 2828759 h 5303520"/>
                <a:gd name="connsiteX120" fmla="*/ 6292298 w 6318157"/>
                <a:gd name="connsiteY120" fmla="*/ 2839444 h 5303520"/>
                <a:gd name="connsiteX121" fmla="*/ 6304556 w 6318157"/>
                <a:gd name="connsiteY121" fmla="*/ 2798279 h 5303520"/>
                <a:gd name="connsiteX122" fmla="*/ 6306461 w 6318157"/>
                <a:gd name="connsiteY122" fmla="*/ 2769704 h 5303520"/>
                <a:gd name="connsiteX123" fmla="*/ 6317891 w 6318157"/>
                <a:gd name="connsiteY123" fmla="*/ 2758274 h 5303520"/>
                <a:gd name="connsiteX124" fmla="*/ 6268361 w 6318157"/>
                <a:gd name="connsiteY124" fmla="*/ 2735414 h 5303520"/>
                <a:gd name="connsiteX125" fmla="*/ 6220736 w 6318157"/>
                <a:gd name="connsiteY125" fmla="*/ 2503749 h 5303520"/>
                <a:gd name="connsiteX126" fmla="*/ 6169301 w 6318157"/>
                <a:gd name="connsiteY126" fmla="*/ 2529968 h 5303520"/>
                <a:gd name="connsiteX127" fmla="*/ 6119771 w 6318157"/>
                <a:gd name="connsiteY127" fmla="*/ 2493479 h 5303520"/>
                <a:gd name="connsiteX128" fmla="*/ 6051191 w 6318157"/>
                <a:gd name="connsiteY128" fmla="*/ 2478533 h 5303520"/>
                <a:gd name="connsiteX129" fmla="*/ 6053096 w 6318157"/>
                <a:gd name="connsiteY129" fmla="*/ 2394713 h 5303520"/>
                <a:gd name="connsiteX130" fmla="*/ 6027337 w 6318157"/>
                <a:gd name="connsiteY130" fmla="*/ 2429537 h 5303520"/>
                <a:gd name="connsiteX131" fmla="*/ 5994041 w 6318157"/>
                <a:gd name="connsiteY131" fmla="*/ 2371853 h 5303520"/>
                <a:gd name="connsiteX132" fmla="*/ 5976896 w 6318157"/>
                <a:gd name="connsiteY132" fmla="*/ 2232788 h 5303520"/>
                <a:gd name="connsiteX133" fmla="*/ 5915936 w 6318157"/>
                <a:gd name="connsiteY133" fmla="*/ 2234693 h 5303520"/>
                <a:gd name="connsiteX134" fmla="*/ 5892910 w 6318157"/>
                <a:gd name="connsiteY134" fmla="*/ 2169877 h 5303520"/>
                <a:gd name="connsiteX135" fmla="*/ 5813066 w 6318157"/>
                <a:gd name="connsiteY135" fmla="*/ 2200403 h 5303520"/>
                <a:gd name="connsiteX136" fmla="*/ 5752106 w 6318157"/>
                <a:gd name="connsiteY136" fmla="*/ 2166113 h 5303520"/>
                <a:gd name="connsiteX137" fmla="*/ 5719721 w 6318157"/>
                <a:gd name="connsiteY137" fmla="*/ 2187068 h 5303520"/>
                <a:gd name="connsiteX138" fmla="*/ 5653046 w 6318157"/>
                <a:gd name="connsiteY138" fmla="*/ 2169923 h 5303520"/>
                <a:gd name="connsiteX139" fmla="*/ 5677231 w 6318157"/>
                <a:gd name="connsiteY139" fmla="*/ 2146852 h 5303520"/>
                <a:gd name="connsiteX140" fmla="*/ 5628281 w 6318157"/>
                <a:gd name="connsiteY140" fmla="*/ 2105153 h 5303520"/>
                <a:gd name="connsiteX141" fmla="*/ 5488388 w 6318157"/>
                <a:gd name="connsiteY141" fmla="*/ 2108421 h 5303520"/>
                <a:gd name="connsiteX142" fmla="*/ 5453021 w 6318157"/>
                <a:gd name="connsiteY142" fmla="*/ 2187068 h 5303520"/>
                <a:gd name="connsiteX143" fmla="*/ 5472071 w 6318157"/>
                <a:gd name="connsiteY143" fmla="*/ 2234693 h 5303520"/>
                <a:gd name="connsiteX144" fmla="*/ 5422541 w 6318157"/>
                <a:gd name="connsiteY144" fmla="*/ 2248028 h 5303520"/>
                <a:gd name="connsiteX145" fmla="*/ 5451116 w 6318157"/>
                <a:gd name="connsiteY145" fmla="*/ 2293748 h 5303520"/>
                <a:gd name="connsiteX146" fmla="*/ 5516631 w 6318157"/>
                <a:gd name="connsiteY146" fmla="*/ 2288402 h 5303520"/>
                <a:gd name="connsiteX147" fmla="*/ 5523506 w 6318157"/>
                <a:gd name="connsiteY147" fmla="*/ 2339468 h 5303520"/>
                <a:gd name="connsiteX148" fmla="*/ 5399681 w 6318157"/>
                <a:gd name="connsiteY148" fmla="*/ 2505203 h 5303520"/>
                <a:gd name="connsiteX149" fmla="*/ 5360918 w 6318157"/>
                <a:gd name="connsiteY149" fmla="*/ 2654079 h 5303520"/>
                <a:gd name="connsiteX150" fmla="*/ 5346341 w 6318157"/>
                <a:gd name="connsiteY150" fmla="*/ 2575688 h 5303520"/>
                <a:gd name="connsiteX151" fmla="*/ 5304431 w 6318157"/>
                <a:gd name="connsiteY151" fmla="*/ 2575688 h 5303520"/>
                <a:gd name="connsiteX152" fmla="*/ 5273951 w 6318157"/>
                <a:gd name="connsiteY152" fmla="*/ 2518538 h 5303520"/>
                <a:gd name="connsiteX153" fmla="*/ 5203714 w 6318157"/>
                <a:gd name="connsiteY153" fmla="*/ 2560982 h 5303520"/>
                <a:gd name="connsiteX154" fmla="*/ 5070116 w 6318157"/>
                <a:gd name="connsiteY154" fmla="*/ 2501393 h 5303520"/>
                <a:gd name="connsiteX155" fmla="*/ 4991763 w 6318157"/>
                <a:gd name="connsiteY155" fmla="*/ 2533567 h 5303520"/>
                <a:gd name="connsiteX156" fmla="*/ 4904381 w 6318157"/>
                <a:gd name="connsiteY156" fmla="*/ 2524253 h 5303520"/>
                <a:gd name="connsiteX157" fmla="*/ 4875806 w 6318157"/>
                <a:gd name="connsiteY157" fmla="*/ 2455673 h 5303520"/>
                <a:gd name="connsiteX158" fmla="*/ 4803416 w 6318157"/>
                <a:gd name="connsiteY158" fmla="*/ 2444243 h 5303520"/>
                <a:gd name="connsiteX159" fmla="*/ 4822466 w 6318157"/>
                <a:gd name="connsiteY159" fmla="*/ 2369948 h 5303520"/>
                <a:gd name="connsiteX160" fmla="*/ 4731026 w 6318157"/>
                <a:gd name="connsiteY160" fmla="*/ 2301368 h 5303520"/>
                <a:gd name="connsiteX161" fmla="*/ 4699221 w 6318157"/>
                <a:gd name="connsiteY161" fmla="*/ 2324348 h 5303520"/>
                <a:gd name="connsiteX162" fmla="*/ 4637681 w 6318157"/>
                <a:gd name="connsiteY162" fmla="*/ 2288033 h 5303520"/>
                <a:gd name="connsiteX163" fmla="*/ 4660541 w 6318157"/>
                <a:gd name="connsiteY163" fmla="*/ 2213738 h 5303520"/>
                <a:gd name="connsiteX164" fmla="*/ 4433846 w 6318157"/>
                <a:gd name="connsiteY164" fmla="*/ 2230883 h 5303520"/>
                <a:gd name="connsiteX165" fmla="*/ 4373134 w 6318157"/>
                <a:gd name="connsiteY165" fmla="*/ 2212036 h 5303520"/>
                <a:gd name="connsiteX166" fmla="*/ 4323356 w 6318157"/>
                <a:gd name="connsiteY166" fmla="*/ 2248028 h 5303520"/>
                <a:gd name="connsiteX167" fmla="*/ 4273826 w 6318157"/>
                <a:gd name="connsiteY167" fmla="*/ 2168018 h 5303520"/>
                <a:gd name="connsiteX168" fmla="*/ 4201436 w 6318157"/>
                <a:gd name="connsiteY168" fmla="*/ 2152778 h 5303520"/>
                <a:gd name="connsiteX169" fmla="*/ 4178576 w 6318157"/>
                <a:gd name="connsiteY169" fmla="*/ 2070863 h 5303520"/>
                <a:gd name="connsiteX170" fmla="*/ 4087136 w 6318157"/>
                <a:gd name="connsiteY170" fmla="*/ 1998473 h 5303520"/>
                <a:gd name="connsiteX171" fmla="*/ 4016651 w 6318157"/>
                <a:gd name="connsiteY171" fmla="*/ 2011808 h 5303520"/>
                <a:gd name="connsiteX172" fmla="*/ 3909971 w 6318157"/>
                <a:gd name="connsiteY172" fmla="*/ 1973708 h 5303520"/>
                <a:gd name="connsiteX173" fmla="*/ 3843296 w 6318157"/>
                <a:gd name="connsiteY173" fmla="*/ 2013713 h 5303520"/>
                <a:gd name="connsiteX174" fmla="*/ 3788051 w 6318157"/>
                <a:gd name="connsiteY174" fmla="*/ 1994663 h 5303520"/>
                <a:gd name="connsiteX175" fmla="*/ 3742331 w 6318157"/>
                <a:gd name="connsiteY175" fmla="*/ 2006093 h 5303520"/>
                <a:gd name="connsiteX176" fmla="*/ 3671018 w 6318157"/>
                <a:gd name="connsiteY176" fmla="*/ 2001244 h 5303520"/>
                <a:gd name="connsiteX177" fmla="*/ 3660416 w 6318157"/>
                <a:gd name="connsiteY177" fmla="*/ 1937513 h 5303520"/>
                <a:gd name="connsiteX178" fmla="*/ 3643271 w 6318157"/>
                <a:gd name="connsiteY178" fmla="*/ 1865123 h 5303520"/>
                <a:gd name="connsiteX179" fmla="*/ 3690896 w 6318157"/>
                <a:gd name="connsiteY179" fmla="*/ 1832738 h 5303520"/>
                <a:gd name="connsiteX180" fmla="*/ 3702326 w 6318157"/>
                <a:gd name="connsiteY180" fmla="*/ 1771778 h 5303520"/>
                <a:gd name="connsiteX181" fmla="*/ 3679466 w 6318157"/>
                <a:gd name="connsiteY181" fmla="*/ 1748918 h 5303520"/>
                <a:gd name="connsiteX182" fmla="*/ 3595977 w 6318157"/>
                <a:gd name="connsiteY182" fmla="*/ 1607240 h 5303520"/>
                <a:gd name="connsiteX183" fmla="*/ 3508016 w 6318157"/>
                <a:gd name="connsiteY183" fmla="*/ 1623188 h 5303520"/>
                <a:gd name="connsiteX184" fmla="*/ 3485156 w 6318157"/>
                <a:gd name="connsiteY184" fmla="*/ 1579373 h 5303520"/>
                <a:gd name="connsiteX185" fmla="*/ 3434052 w 6318157"/>
                <a:gd name="connsiteY185" fmla="*/ 1578085 h 5303520"/>
                <a:gd name="connsiteX186" fmla="*/ 3496586 w 6318157"/>
                <a:gd name="connsiteY186" fmla="*/ 1493648 h 5303520"/>
                <a:gd name="connsiteX187" fmla="*/ 3549926 w 6318157"/>
                <a:gd name="connsiteY187" fmla="*/ 1512698 h 5303520"/>
                <a:gd name="connsiteX188" fmla="*/ 3681619 w 6318157"/>
                <a:gd name="connsiteY188" fmla="*/ 1309480 h 5303520"/>
                <a:gd name="connsiteX189" fmla="*/ 3708041 w 6318157"/>
                <a:gd name="connsiteY189" fmla="*/ 1276478 h 5303520"/>
                <a:gd name="connsiteX190" fmla="*/ 3600036 w 6318157"/>
                <a:gd name="connsiteY190" fmla="*/ 1190625 h 5303520"/>
                <a:gd name="connsiteX191" fmla="*/ 3610886 w 6318157"/>
                <a:gd name="connsiteY191" fmla="*/ 1133603 h 5303520"/>
                <a:gd name="connsiteX192" fmla="*/ 3549926 w 6318157"/>
                <a:gd name="connsiteY192" fmla="*/ 1120268 h 5303520"/>
                <a:gd name="connsiteX193" fmla="*/ 3515636 w 6318157"/>
                <a:gd name="connsiteY193" fmla="*/ 1068833 h 5303520"/>
                <a:gd name="connsiteX194" fmla="*/ 3515636 w 6318157"/>
                <a:gd name="connsiteY194" fmla="*/ 973583 h 5303520"/>
                <a:gd name="connsiteX195" fmla="*/ 3391811 w 6318157"/>
                <a:gd name="connsiteY195" fmla="*/ 941198 h 5303520"/>
                <a:gd name="connsiteX196" fmla="*/ 3357521 w 6318157"/>
                <a:gd name="connsiteY196" fmla="*/ 882143 h 5303520"/>
                <a:gd name="connsiteX197" fmla="*/ 3148716 w 6318157"/>
                <a:gd name="connsiteY197" fmla="*/ 906448 h 5303520"/>
                <a:gd name="connsiteX198" fmla="*/ 2806810 w 6318157"/>
                <a:gd name="connsiteY198" fmla="*/ 834887 h 5303520"/>
                <a:gd name="connsiteX199" fmla="*/ 2600076 w 6318157"/>
                <a:gd name="connsiteY199" fmla="*/ 811033 h 5303520"/>
                <a:gd name="connsiteX200" fmla="*/ 2544417 w 6318157"/>
                <a:gd name="connsiteY200" fmla="*/ 580445 h 5303520"/>
                <a:gd name="connsiteX201" fmla="*/ 2464904 w 6318157"/>
                <a:gd name="connsiteY201" fmla="*/ 357808 h 5303520"/>
                <a:gd name="connsiteX202" fmla="*/ 2417196 w 6318157"/>
                <a:gd name="connsiteY202" fmla="*/ 230587 h 5303520"/>
                <a:gd name="connsiteX203" fmla="*/ 2496709 w 6318157"/>
                <a:gd name="connsiteY203" fmla="*/ 135172 h 5303520"/>
                <a:gd name="connsiteX0" fmla="*/ 2496709 w 6318157"/>
                <a:gd name="connsiteY0" fmla="*/ 135172 h 5303520"/>
                <a:gd name="connsiteX1" fmla="*/ 2393343 w 6318157"/>
                <a:gd name="connsiteY1" fmla="*/ 71561 h 5303520"/>
                <a:gd name="connsiteX2" fmla="*/ 2210463 w 6318157"/>
                <a:gd name="connsiteY2" fmla="*/ 79513 h 5303520"/>
                <a:gd name="connsiteX3" fmla="*/ 2059388 w 6318157"/>
                <a:gd name="connsiteY3" fmla="*/ 0 h 5303520"/>
                <a:gd name="connsiteX4" fmla="*/ 1908313 w 6318157"/>
                <a:gd name="connsiteY4" fmla="*/ 103367 h 5303520"/>
                <a:gd name="connsiteX5" fmla="*/ 1884459 w 6318157"/>
                <a:gd name="connsiteY5" fmla="*/ 310101 h 5303520"/>
                <a:gd name="connsiteX6" fmla="*/ 1773141 w 6318157"/>
                <a:gd name="connsiteY6" fmla="*/ 294198 h 5303520"/>
                <a:gd name="connsiteX7" fmla="*/ 1606163 w 6318157"/>
                <a:gd name="connsiteY7" fmla="*/ 318052 h 5303520"/>
                <a:gd name="connsiteX8" fmla="*/ 1391478 w 6318157"/>
                <a:gd name="connsiteY8" fmla="*/ 190831 h 5303520"/>
                <a:gd name="connsiteX9" fmla="*/ 1256306 w 6318157"/>
                <a:gd name="connsiteY9" fmla="*/ 190831 h 5303520"/>
                <a:gd name="connsiteX10" fmla="*/ 1208598 w 6318157"/>
                <a:gd name="connsiteY10" fmla="*/ 381662 h 5303520"/>
                <a:gd name="connsiteX11" fmla="*/ 1041621 w 6318157"/>
                <a:gd name="connsiteY11" fmla="*/ 548640 h 5303520"/>
                <a:gd name="connsiteX12" fmla="*/ 930303 w 6318157"/>
                <a:gd name="connsiteY12" fmla="*/ 628153 h 5303520"/>
                <a:gd name="connsiteX13" fmla="*/ 842838 w 6318157"/>
                <a:gd name="connsiteY13" fmla="*/ 572494 h 5303520"/>
                <a:gd name="connsiteX14" fmla="*/ 747423 w 6318157"/>
                <a:gd name="connsiteY14" fmla="*/ 755374 h 5303520"/>
                <a:gd name="connsiteX15" fmla="*/ 222636 w 6318157"/>
                <a:gd name="connsiteY15" fmla="*/ 930302 h 5303520"/>
                <a:gd name="connsiteX16" fmla="*/ 254442 w 6318157"/>
                <a:gd name="connsiteY16" fmla="*/ 1073426 h 5303520"/>
                <a:gd name="connsiteX17" fmla="*/ 302149 w 6318157"/>
                <a:gd name="connsiteY17" fmla="*/ 1256306 h 5303520"/>
                <a:gd name="connsiteX18" fmla="*/ 341906 w 6318157"/>
                <a:gd name="connsiteY18" fmla="*/ 1288111 h 5303520"/>
                <a:gd name="connsiteX19" fmla="*/ 508883 w 6318157"/>
                <a:gd name="connsiteY19" fmla="*/ 1319916 h 5303520"/>
                <a:gd name="connsiteX20" fmla="*/ 532737 w 6318157"/>
                <a:gd name="connsiteY20" fmla="*/ 1542553 h 5303520"/>
                <a:gd name="connsiteX21" fmla="*/ 930303 w 6318157"/>
                <a:gd name="connsiteY21" fmla="*/ 1717481 h 5303520"/>
                <a:gd name="connsiteX22" fmla="*/ 818984 w 6318157"/>
                <a:gd name="connsiteY22" fmla="*/ 1844702 h 5303520"/>
                <a:gd name="connsiteX23" fmla="*/ 644056 w 6318157"/>
                <a:gd name="connsiteY23" fmla="*/ 1828800 h 5303520"/>
                <a:gd name="connsiteX24" fmla="*/ 636104 w 6318157"/>
                <a:gd name="connsiteY24" fmla="*/ 2075290 h 5303520"/>
                <a:gd name="connsiteX25" fmla="*/ 755374 w 6318157"/>
                <a:gd name="connsiteY25" fmla="*/ 2178657 h 5303520"/>
                <a:gd name="connsiteX26" fmla="*/ 818984 w 6318157"/>
                <a:gd name="connsiteY26" fmla="*/ 2289975 h 5303520"/>
                <a:gd name="connsiteX27" fmla="*/ 818984 w 6318157"/>
                <a:gd name="connsiteY27" fmla="*/ 2329732 h 5303520"/>
                <a:gd name="connsiteX28" fmla="*/ 580445 w 6318157"/>
                <a:gd name="connsiteY28" fmla="*/ 2361537 h 5303520"/>
                <a:gd name="connsiteX29" fmla="*/ 485029 w 6318157"/>
                <a:gd name="connsiteY29" fmla="*/ 2393342 h 5303520"/>
                <a:gd name="connsiteX30" fmla="*/ 437322 w 6318157"/>
                <a:gd name="connsiteY30" fmla="*/ 2544417 h 5303520"/>
                <a:gd name="connsiteX31" fmla="*/ 238539 w 6318157"/>
                <a:gd name="connsiteY31" fmla="*/ 2615979 h 5303520"/>
                <a:gd name="connsiteX32" fmla="*/ 294198 w 6318157"/>
                <a:gd name="connsiteY32" fmla="*/ 2687541 h 5303520"/>
                <a:gd name="connsiteX33" fmla="*/ 405516 w 6318157"/>
                <a:gd name="connsiteY33" fmla="*/ 2727297 h 5303520"/>
                <a:gd name="connsiteX34" fmla="*/ 349857 w 6318157"/>
                <a:gd name="connsiteY34" fmla="*/ 2854518 h 5303520"/>
                <a:gd name="connsiteX35" fmla="*/ 206734 w 6318157"/>
                <a:gd name="connsiteY35" fmla="*/ 3021495 h 5303520"/>
                <a:gd name="connsiteX36" fmla="*/ 166977 w 6318157"/>
                <a:gd name="connsiteY36" fmla="*/ 3260034 h 5303520"/>
                <a:gd name="connsiteX37" fmla="*/ 103367 w 6318157"/>
                <a:gd name="connsiteY37" fmla="*/ 3450866 h 5303520"/>
                <a:gd name="connsiteX38" fmla="*/ 0 w 6318157"/>
                <a:gd name="connsiteY38" fmla="*/ 3570135 h 5303520"/>
                <a:gd name="connsiteX39" fmla="*/ 0 w 6318157"/>
                <a:gd name="connsiteY39" fmla="*/ 3649648 h 5303520"/>
                <a:gd name="connsiteX40" fmla="*/ 15903 w 6318157"/>
                <a:gd name="connsiteY40" fmla="*/ 3729161 h 5303520"/>
                <a:gd name="connsiteX41" fmla="*/ 127221 w 6318157"/>
                <a:gd name="connsiteY41" fmla="*/ 3745064 h 5303520"/>
                <a:gd name="connsiteX42" fmla="*/ 190831 w 6318157"/>
                <a:gd name="connsiteY42" fmla="*/ 3641697 h 5303520"/>
                <a:gd name="connsiteX43" fmla="*/ 326003 w 6318157"/>
                <a:gd name="connsiteY43" fmla="*/ 3586038 h 5303520"/>
                <a:gd name="connsiteX44" fmla="*/ 326003 w 6318157"/>
                <a:gd name="connsiteY44" fmla="*/ 3586038 h 5303520"/>
                <a:gd name="connsiteX45" fmla="*/ 445273 w 6318157"/>
                <a:gd name="connsiteY45" fmla="*/ 3705307 h 5303520"/>
                <a:gd name="connsiteX46" fmla="*/ 413468 w 6318157"/>
                <a:gd name="connsiteY46" fmla="*/ 3760967 h 5303520"/>
                <a:gd name="connsiteX47" fmla="*/ 357809 w 6318157"/>
                <a:gd name="connsiteY47" fmla="*/ 4174434 h 5303520"/>
                <a:gd name="connsiteX48" fmla="*/ 556591 w 6318157"/>
                <a:gd name="connsiteY48" fmla="*/ 3991554 h 5303520"/>
                <a:gd name="connsiteX49" fmla="*/ 620202 w 6318157"/>
                <a:gd name="connsiteY49" fmla="*/ 4023360 h 5303520"/>
                <a:gd name="connsiteX50" fmla="*/ 723569 w 6318157"/>
                <a:gd name="connsiteY50" fmla="*/ 4039262 h 5303520"/>
                <a:gd name="connsiteX51" fmla="*/ 795130 w 6318157"/>
                <a:gd name="connsiteY51" fmla="*/ 4150581 h 5303520"/>
                <a:gd name="connsiteX52" fmla="*/ 1025718 w 6318157"/>
                <a:gd name="connsiteY52" fmla="*/ 4253947 h 5303520"/>
                <a:gd name="connsiteX53" fmla="*/ 1176793 w 6318157"/>
                <a:gd name="connsiteY53" fmla="*/ 4500438 h 5303520"/>
                <a:gd name="connsiteX54" fmla="*/ 1144988 w 6318157"/>
                <a:gd name="connsiteY54" fmla="*/ 4595854 h 5303520"/>
                <a:gd name="connsiteX55" fmla="*/ 1614115 w 6318157"/>
                <a:gd name="connsiteY55" fmla="*/ 4842344 h 5303520"/>
                <a:gd name="connsiteX56" fmla="*/ 1614115 w 6318157"/>
                <a:gd name="connsiteY56" fmla="*/ 4993419 h 5303520"/>
                <a:gd name="connsiteX57" fmla="*/ 1614115 w 6318157"/>
                <a:gd name="connsiteY57" fmla="*/ 5128591 h 5303520"/>
                <a:gd name="connsiteX58" fmla="*/ 1653871 w 6318157"/>
                <a:gd name="connsiteY58" fmla="*/ 5255812 h 5303520"/>
                <a:gd name="connsiteX59" fmla="*/ 1844703 w 6318157"/>
                <a:gd name="connsiteY59" fmla="*/ 5303520 h 5303520"/>
                <a:gd name="connsiteX60" fmla="*/ 1844703 w 6318157"/>
                <a:gd name="connsiteY60" fmla="*/ 5303520 h 5303520"/>
                <a:gd name="connsiteX61" fmla="*/ 1971923 w 6318157"/>
                <a:gd name="connsiteY61" fmla="*/ 5247861 h 5303520"/>
                <a:gd name="connsiteX62" fmla="*/ 2115047 w 6318157"/>
                <a:gd name="connsiteY62" fmla="*/ 5239909 h 5303520"/>
                <a:gd name="connsiteX63" fmla="*/ 2170706 w 6318157"/>
                <a:gd name="connsiteY63" fmla="*/ 5144494 h 5303520"/>
                <a:gd name="connsiteX64" fmla="*/ 2083242 w 6318157"/>
                <a:gd name="connsiteY64" fmla="*/ 5080883 h 5303520"/>
                <a:gd name="connsiteX65" fmla="*/ 2011680 w 6318157"/>
                <a:gd name="connsiteY65" fmla="*/ 5033175 h 5303520"/>
                <a:gd name="connsiteX66" fmla="*/ 1932167 w 6318157"/>
                <a:gd name="connsiteY66" fmla="*/ 4937760 h 5303520"/>
                <a:gd name="connsiteX67" fmla="*/ 1884459 w 6318157"/>
                <a:gd name="connsiteY67" fmla="*/ 4834393 h 5303520"/>
                <a:gd name="connsiteX68" fmla="*/ 1940118 w 6318157"/>
                <a:gd name="connsiteY68" fmla="*/ 4770782 h 5303520"/>
                <a:gd name="connsiteX69" fmla="*/ 2226365 w 6318157"/>
                <a:gd name="connsiteY69" fmla="*/ 4683318 h 5303520"/>
                <a:gd name="connsiteX70" fmla="*/ 2313829 w 6318157"/>
                <a:gd name="connsiteY70" fmla="*/ 4707172 h 5303520"/>
                <a:gd name="connsiteX71" fmla="*/ 2449002 w 6318157"/>
                <a:gd name="connsiteY71" fmla="*/ 4731026 h 5303520"/>
                <a:gd name="connsiteX72" fmla="*/ 2504661 w 6318157"/>
                <a:gd name="connsiteY72" fmla="*/ 4826441 h 5303520"/>
                <a:gd name="connsiteX73" fmla="*/ 2584174 w 6318157"/>
                <a:gd name="connsiteY73" fmla="*/ 4818490 h 5303520"/>
                <a:gd name="connsiteX74" fmla="*/ 2798859 w 6318157"/>
                <a:gd name="connsiteY74" fmla="*/ 4818490 h 5303520"/>
                <a:gd name="connsiteX75" fmla="*/ 2934031 w 6318157"/>
                <a:gd name="connsiteY75" fmla="*/ 4945711 h 5303520"/>
                <a:gd name="connsiteX76" fmla="*/ 2910177 w 6318157"/>
                <a:gd name="connsiteY76" fmla="*/ 5136542 h 5303520"/>
                <a:gd name="connsiteX77" fmla="*/ 2981739 w 6318157"/>
                <a:gd name="connsiteY77" fmla="*/ 5080883 h 5303520"/>
                <a:gd name="connsiteX78" fmla="*/ 3101009 w 6318157"/>
                <a:gd name="connsiteY78" fmla="*/ 5144494 h 5303520"/>
                <a:gd name="connsiteX79" fmla="*/ 3164619 w 6318157"/>
                <a:gd name="connsiteY79" fmla="*/ 4842344 h 5303520"/>
                <a:gd name="connsiteX80" fmla="*/ 3116911 w 6318157"/>
                <a:gd name="connsiteY80" fmla="*/ 4476584 h 5303520"/>
                <a:gd name="connsiteX81" fmla="*/ 3156668 w 6318157"/>
                <a:gd name="connsiteY81" fmla="*/ 4365266 h 5303520"/>
                <a:gd name="connsiteX82" fmla="*/ 3323645 w 6318157"/>
                <a:gd name="connsiteY82" fmla="*/ 4301655 h 5303520"/>
                <a:gd name="connsiteX83" fmla="*/ 3482671 w 6318157"/>
                <a:gd name="connsiteY83" fmla="*/ 4253947 h 5303520"/>
                <a:gd name="connsiteX84" fmla="*/ 3570136 w 6318157"/>
                <a:gd name="connsiteY84" fmla="*/ 4333461 h 5303520"/>
                <a:gd name="connsiteX85" fmla="*/ 3530379 w 6318157"/>
                <a:gd name="connsiteY85" fmla="*/ 4444779 h 5303520"/>
                <a:gd name="connsiteX86" fmla="*/ 3546282 w 6318157"/>
                <a:gd name="connsiteY86" fmla="*/ 4548146 h 5303520"/>
                <a:gd name="connsiteX87" fmla="*/ 3609892 w 6318157"/>
                <a:gd name="connsiteY87" fmla="*/ 4603805 h 5303520"/>
                <a:gd name="connsiteX88" fmla="*/ 3673503 w 6318157"/>
                <a:gd name="connsiteY88" fmla="*/ 4611756 h 5303520"/>
                <a:gd name="connsiteX89" fmla="*/ 3745064 w 6318157"/>
                <a:gd name="connsiteY89" fmla="*/ 4746928 h 5303520"/>
                <a:gd name="connsiteX90" fmla="*/ 4071068 w 6318157"/>
                <a:gd name="connsiteY90" fmla="*/ 4691269 h 5303520"/>
                <a:gd name="connsiteX91" fmla="*/ 4397071 w 6318157"/>
                <a:gd name="connsiteY91" fmla="*/ 4659464 h 5303520"/>
                <a:gd name="connsiteX92" fmla="*/ 4436828 w 6318157"/>
                <a:gd name="connsiteY92" fmla="*/ 4762831 h 5303520"/>
                <a:gd name="connsiteX93" fmla="*/ 4500438 w 6318157"/>
                <a:gd name="connsiteY93" fmla="*/ 4731026 h 5303520"/>
                <a:gd name="connsiteX94" fmla="*/ 4595854 w 6318157"/>
                <a:gd name="connsiteY94" fmla="*/ 4659464 h 5303520"/>
                <a:gd name="connsiteX95" fmla="*/ 4659464 w 6318157"/>
                <a:gd name="connsiteY95" fmla="*/ 4500438 h 5303520"/>
                <a:gd name="connsiteX96" fmla="*/ 4683318 w 6318157"/>
                <a:gd name="connsiteY96" fmla="*/ 4277801 h 5303520"/>
                <a:gd name="connsiteX97" fmla="*/ 4516341 w 6318157"/>
                <a:gd name="connsiteY97" fmla="*/ 4222142 h 5303520"/>
                <a:gd name="connsiteX98" fmla="*/ 4548146 w 6318157"/>
                <a:gd name="connsiteY98" fmla="*/ 4047214 h 5303520"/>
                <a:gd name="connsiteX99" fmla="*/ 4619708 w 6318157"/>
                <a:gd name="connsiteY99" fmla="*/ 3991554 h 5303520"/>
                <a:gd name="connsiteX100" fmla="*/ 4738977 w 6318157"/>
                <a:gd name="connsiteY100" fmla="*/ 3856382 h 5303520"/>
                <a:gd name="connsiteX101" fmla="*/ 4826442 w 6318157"/>
                <a:gd name="connsiteY101" fmla="*/ 3737113 h 5303520"/>
                <a:gd name="connsiteX102" fmla="*/ 4929809 w 6318157"/>
                <a:gd name="connsiteY102" fmla="*/ 3824577 h 5303520"/>
                <a:gd name="connsiteX103" fmla="*/ 4921857 w 6318157"/>
                <a:gd name="connsiteY103" fmla="*/ 3991554 h 5303520"/>
                <a:gd name="connsiteX104" fmla="*/ 4977516 w 6318157"/>
                <a:gd name="connsiteY104" fmla="*/ 4015408 h 5303520"/>
                <a:gd name="connsiteX105" fmla="*/ 5025224 w 6318157"/>
                <a:gd name="connsiteY105" fmla="*/ 3919993 h 5303520"/>
                <a:gd name="connsiteX106" fmla="*/ 5072932 w 6318157"/>
                <a:gd name="connsiteY106" fmla="*/ 3919993 h 5303520"/>
                <a:gd name="connsiteX107" fmla="*/ 5144494 w 6318157"/>
                <a:gd name="connsiteY107" fmla="*/ 3816626 h 5303520"/>
                <a:gd name="connsiteX108" fmla="*/ 5160396 w 6318157"/>
                <a:gd name="connsiteY108" fmla="*/ 3745064 h 5303520"/>
                <a:gd name="connsiteX109" fmla="*/ 5390984 w 6318157"/>
                <a:gd name="connsiteY109" fmla="*/ 3697356 h 5303520"/>
                <a:gd name="connsiteX110" fmla="*/ 5486400 w 6318157"/>
                <a:gd name="connsiteY110" fmla="*/ 3593989 h 5303520"/>
                <a:gd name="connsiteX111" fmla="*/ 5390984 w 6318157"/>
                <a:gd name="connsiteY111" fmla="*/ 3530379 h 5303520"/>
                <a:gd name="connsiteX112" fmla="*/ 5343276 w 6318157"/>
                <a:gd name="connsiteY112" fmla="*/ 3291840 h 5303520"/>
                <a:gd name="connsiteX113" fmla="*/ 5478449 w 6318157"/>
                <a:gd name="connsiteY113" fmla="*/ 3021495 h 5303520"/>
                <a:gd name="connsiteX114" fmla="*/ 5820355 w 6318157"/>
                <a:gd name="connsiteY114" fmla="*/ 2949934 h 5303520"/>
                <a:gd name="connsiteX115" fmla="*/ 6020959 w 6318157"/>
                <a:gd name="connsiteY115" fmla="*/ 2817743 h 5303520"/>
                <a:gd name="connsiteX116" fmla="*/ 6058811 w 6318157"/>
                <a:gd name="connsiteY116" fmla="*/ 2840189 h 5303520"/>
                <a:gd name="connsiteX117" fmla="*/ 6114056 w 6318157"/>
                <a:gd name="connsiteY117" fmla="*/ 2819234 h 5303520"/>
                <a:gd name="connsiteX118" fmla="*/ 6152156 w 6318157"/>
                <a:gd name="connsiteY118" fmla="*/ 2849714 h 5303520"/>
                <a:gd name="connsiteX119" fmla="*/ 6260741 w 6318157"/>
                <a:gd name="connsiteY119" fmla="*/ 2828759 h 5303520"/>
                <a:gd name="connsiteX120" fmla="*/ 6292298 w 6318157"/>
                <a:gd name="connsiteY120" fmla="*/ 2839444 h 5303520"/>
                <a:gd name="connsiteX121" fmla="*/ 6304556 w 6318157"/>
                <a:gd name="connsiteY121" fmla="*/ 2798279 h 5303520"/>
                <a:gd name="connsiteX122" fmla="*/ 6306461 w 6318157"/>
                <a:gd name="connsiteY122" fmla="*/ 2769704 h 5303520"/>
                <a:gd name="connsiteX123" fmla="*/ 6317891 w 6318157"/>
                <a:gd name="connsiteY123" fmla="*/ 2758274 h 5303520"/>
                <a:gd name="connsiteX124" fmla="*/ 6268361 w 6318157"/>
                <a:gd name="connsiteY124" fmla="*/ 2735414 h 5303520"/>
                <a:gd name="connsiteX125" fmla="*/ 6220736 w 6318157"/>
                <a:gd name="connsiteY125" fmla="*/ 2503749 h 5303520"/>
                <a:gd name="connsiteX126" fmla="*/ 6169301 w 6318157"/>
                <a:gd name="connsiteY126" fmla="*/ 2529968 h 5303520"/>
                <a:gd name="connsiteX127" fmla="*/ 6119771 w 6318157"/>
                <a:gd name="connsiteY127" fmla="*/ 2493479 h 5303520"/>
                <a:gd name="connsiteX128" fmla="*/ 6051191 w 6318157"/>
                <a:gd name="connsiteY128" fmla="*/ 2478533 h 5303520"/>
                <a:gd name="connsiteX129" fmla="*/ 6053096 w 6318157"/>
                <a:gd name="connsiteY129" fmla="*/ 2394713 h 5303520"/>
                <a:gd name="connsiteX130" fmla="*/ 6027337 w 6318157"/>
                <a:gd name="connsiteY130" fmla="*/ 2429537 h 5303520"/>
                <a:gd name="connsiteX131" fmla="*/ 5994041 w 6318157"/>
                <a:gd name="connsiteY131" fmla="*/ 2371853 h 5303520"/>
                <a:gd name="connsiteX132" fmla="*/ 5976896 w 6318157"/>
                <a:gd name="connsiteY132" fmla="*/ 2232788 h 5303520"/>
                <a:gd name="connsiteX133" fmla="*/ 5915936 w 6318157"/>
                <a:gd name="connsiteY133" fmla="*/ 2234693 h 5303520"/>
                <a:gd name="connsiteX134" fmla="*/ 5892910 w 6318157"/>
                <a:gd name="connsiteY134" fmla="*/ 2169877 h 5303520"/>
                <a:gd name="connsiteX135" fmla="*/ 5813066 w 6318157"/>
                <a:gd name="connsiteY135" fmla="*/ 2200403 h 5303520"/>
                <a:gd name="connsiteX136" fmla="*/ 5752106 w 6318157"/>
                <a:gd name="connsiteY136" fmla="*/ 2166113 h 5303520"/>
                <a:gd name="connsiteX137" fmla="*/ 5719721 w 6318157"/>
                <a:gd name="connsiteY137" fmla="*/ 2187068 h 5303520"/>
                <a:gd name="connsiteX138" fmla="*/ 5653046 w 6318157"/>
                <a:gd name="connsiteY138" fmla="*/ 2169923 h 5303520"/>
                <a:gd name="connsiteX139" fmla="*/ 5677231 w 6318157"/>
                <a:gd name="connsiteY139" fmla="*/ 2146852 h 5303520"/>
                <a:gd name="connsiteX140" fmla="*/ 5628281 w 6318157"/>
                <a:gd name="connsiteY140" fmla="*/ 2105153 h 5303520"/>
                <a:gd name="connsiteX141" fmla="*/ 5488388 w 6318157"/>
                <a:gd name="connsiteY141" fmla="*/ 2108421 h 5303520"/>
                <a:gd name="connsiteX142" fmla="*/ 5453021 w 6318157"/>
                <a:gd name="connsiteY142" fmla="*/ 2187068 h 5303520"/>
                <a:gd name="connsiteX143" fmla="*/ 5472071 w 6318157"/>
                <a:gd name="connsiteY143" fmla="*/ 2234693 h 5303520"/>
                <a:gd name="connsiteX144" fmla="*/ 5422541 w 6318157"/>
                <a:gd name="connsiteY144" fmla="*/ 2248028 h 5303520"/>
                <a:gd name="connsiteX145" fmla="*/ 5451116 w 6318157"/>
                <a:gd name="connsiteY145" fmla="*/ 2293748 h 5303520"/>
                <a:gd name="connsiteX146" fmla="*/ 5516631 w 6318157"/>
                <a:gd name="connsiteY146" fmla="*/ 2288402 h 5303520"/>
                <a:gd name="connsiteX147" fmla="*/ 5523506 w 6318157"/>
                <a:gd name="connsiteY147" fmla="*/ 2339468 h 5303520"/>
                <a:gd name="connsiteX148" fmla="*/ 5399681 w 6318157"/>
                <a:gd name="connsiteY148" fmla="*/ 2505203 h 5303520"/>
                <a:gd name="connsiteX149" fmla="*/ 5360918 w 6318157"/>
                <a:gd name="connsiteY149" fmla="*/ 2654079 h 5303520"/>
                <a:gd name="connsiteX150" fmla="*/ 5346341 w 6318157"/>
                <a:gd name="connsiteY150" fmla="*/ 2575688 h 5303520"/>
                <a:gd name="connsiteX151" fmla="*/ 5304431 w 6318157"/>
                <a:gd name="connsiteY151" fmla="*/ 2575688 h 5303520"/>
                <a:gd name="connsiteX152" fmla="*/ 5273951 w 6318157"/>
                <a:gd name="connsiteY152" fmla="*/ 2518538 h 5303520"/>
                <a:gd name="connsiteX153" fmla="*/ 5203714 w 6318157"/>
                <a:gd name="connsiteY153" fmla="*/ 2560982 h 5303520"/>
                <a:gd name="connsiteX154" fmla="*/ 5070116 w 6318157"/>
                <a:gd name="connsiteY154" fmla="*/ 2501393 h 5303520"/>
                <a:gd name="connsiteX155" fmla="*/ 4991763 w 6318157"/>
                <a:gd name="connsiteY155" fmla="*/ 2533567 h 5303520"/>
                <a:gd name="connsiteX156" fmla="*/ 4904381 w 6318157"/>
                <a:gd name="connsiteY156" fmla="*/ 2524253 h 5303520"/>
                <a:gd name="connsiteX157" fmla="*/ 4875806 w 6318157"/>
                <a:gd name="connsiteY157" fmla="*/ 2455673 h 5303520"/>
                <a:gd name="connsiteX158" fmla="*/ 4803416 w 6318157"/>
                <a:gd name="connsiteY158" fmla="*/ 2444243 h 5303520"/>
                <a:gd name="connsiteX159" fmla="*/ 4822466 w 6318157"/>
                <a:gd name="connsiteY159" fmla="*/ 2369948 h 5303520"/>
                <a:gd name="connsiteX160" fmla="*/ 4731026 w 6318157"/>
                <a:gd name="connsiteY160" fmla="*/ 2301368 h 5303520"/>
                <a:gd name="connsiteX161" fmla="*/ 4699221 w 6318157"/>
                <a:gd name="connsiteY161" fmla="*/ 2324348 h 5303520"/>
                <a:gd name="connsiteX162" fmla="*/ 4637681 w 6318157"/>
                <a:gd name="connsiteY162" fmla="*/ 2288033 h 5303520"/>
                <a:gd name="connsiteX163" fmla="*/ 4660541 w 6318157"/>
                <a:gd name="connsiteY163" fmla="*/ 2213738 h 5303520"/>
                <a:gd name="connsiteX164" fmla="*/ 4433846 w 6318157"/>
                <a:gd name="connsiteY164" fmla="*/ 2230883 h 5303520"/>
                <a:gd name="connsiteX165" fmla="*/ 4373134 w 6318157"/>
                <a:gd name="connsiteY165" fmla="*/ 2212036 h 5303520"/>
                <a:gd name="connsiteX166" fmla="*/ 4323356 w 6318157"/>
                <a:gd name="connsiteY166" fmla="*/ 2248028 h 5303520"/>
                <a:gd name="connsiteX167" fmla="*/ 4273826 w 6318157"/>
                <a:gd name="connsiteY167" fmla="*/ 2168018 h 5303520"/>
                <a:gd name="connsiteX168" fmla="*/ 4201436 w 6318157"/>
                <a:gd name="connsiteY168" fmla="*/ 2152778 h 5303520"/>
                <a:gd name="connsiteX169" fmla="*/ 4178576 w 6318157"/>
                <a:gd name="connsiteY169" fmla="*/ 2070863 h 5303520"/>
                <a:gd name="connsiteX170" fmla="*/ 4087136 w 6318157"/>
                <a:gd name="connsiteY170" fmla="*/ 1998473 h 5303520"/>
                <a:gd name="connsiteX171" fmla="*/ 4016651 w 6318157"/>
                <a:gd name="connsiteY171" fmla="*/ 2011808 h 5303520"/>
                <a:gd name="connsiteX172" fmla="*/ 3909971 w 6318157"/>
                <a:gd name="connsiteY172" fmla="*/ 1973708 h 5303520"/>
                <a:gd name="connsiteX173" fmla="*/ 3843296 w 6318157"/>
                <a:gd name="connsiteY173" fmla="*/ 2013713 h 5303520"/>
                <a:gd name="connsiteX174" fmla="*/ 3788051 w 6318157"/>
                <a:gd name="connsiteY174" fmla="*/ 1994663 h 5303520"/>
                <a:gd name="connsiteX175" fmla="*/ 3742331 w 6318157"/>
                <a:gd name="connsiteY175" fmla="*/ 2006093 h 5303520"/>
                <a:gd name="connsiteX176" fmla="*/ 3671018 w 6318157"/>
                <a:gd name="connsiteY176" fmla="*/ 2001244 h 5303520"/>
                <a:gd name="connsiteX177" fmla="*/ 3660416 w 6318157"/>
                <a:gd name="connsiteY177" fmla="*/ 1937513 h 5303520"/>
                <a:gd name="connsiteX178" fmla="*/ 3643271 w 6318157"/>
                <a:gd name="connsiteY178" fmla="*/ 1865123 h 5303520"/>
                <a:gd name="connsiteX179" fmla="*/ 3690896 w 6318157"/>
                <a:gd name="connsiteY179" fmla="*/ 1832738 h 5303520"/>
                <a:gd name="connsiteX180" fmla="*/ 3702326 w 6318157"/>
                <a:gd name="connsiteY180" fmla="*/ 1771778 h 5303520"/>
                <a:gd name="connsiteX181" fmla="*/ 3679466 w 6318157"/>
                <a:gd name="connsiteY181" fmla="*/ 1748918 h 5303520"/>
                <a:gd name="connsiteX182" fmla="*/ 3595977 w 6318157"/>
                <a:gd name="connsiteY182" fmla="*/ 1607240 h 5303520"/>
                <a:gd name="connsiteX183" fmla="*/ 3508016 w 6318157"/>
                <a:gd name="connsiteY183" fmla="*/ 1623188 h 5303520"/>
                <a:gd name="connsiteX184" fmla="*/ 3485156 w 6318157"/>
                <a:gd name="connsiteY184" fmla="*/ 1579373 h 5303520"/>
                <a:gd name="connsiteX185" fmla="*/ 3434052 w 6318157"/>
                <a:gd name="connsiteY185" fmla="*/ 1578085 h 5303520"/>
                <a:gd name="connsiteX186" fmla="*/ 3496586 w 6318157"/>
                <a:gd name="connsiteY186" fmla="*/ 1493648 h 5303520"/>
                <a:gd name="connsiteX187" fmla="*/ 3549926 w 6318157"/>
                <a:gd name="connsiteY187" fmla="*/ 1512698 h 5303520"/>
                <a:gd name="connsiteX188" fmla="*/ 3681619 w 6318157"/>
                <a:gd name="connsiteY188" fmla="*/ 1309480 h 5303520"/>
                <a:gd name="connsiteX189" fmla="*/ 3708041 w 6318157"/>
                <a:gd name="connsiteY189" fmla="*/ 1276478 h 5303520"/>
                <a:gd name="connsiteX190" fmla="*/ 3600036 w 6318157"/>
                <a:gd name="connsiteY190" fmla="*/ 1190625 h 5303520"/>
                <a:gd name="connsiteX191" fmla="*/ 3610886 w 6318157"/>
                <a:gd name="connsiteY191" fmla="*/ 1133603 h 5303520"/>
                <a:gd name="connsiteX192" fmla="*/ 3549926 w 6318157"/>
                <a:gd name="connsiteY192" fmla="*/ 1120268 h 5303520"/>
                <a:gd name="connsiteX193" fmla="*/ 3515636 w 6318157"/>
                <a:gd name="connsiteY193" fmla="*/ 1068833 h 5303520"/>
                <a:gd name="connsiteX194" fmla="*/ 3515636 w 6318157"/>
                <a:gd name="connsiteY194" fmla="*/ 973583 h 5303520"/>
                <a:gd name="connsiteX195" fmla="*/ 3391811 w 6318157"/>
                <a:gd name="connsiteY195" fmla="*/ 941198 h 5303520"/>
                <a:gd name="connsiteX196" fmla="*/ 3357521 w 6318157"/>
                <a:gd name="connsiteY196" fmla="*/ 882143 h 5303520"/>
                <a:gd name="connsiteX197" fmla="*/ 3198246 w 6318157"/>
                <a:gd name="connsiteY197" fmla="*/ 914068 h 5303520"/>
                <a:gd name="connsiteX198" fmla="*/ 2806810 w 6318157"/>
                <a:gd name="connsiteY198" fmla="*/ 834887 h 5303520"/>
                <a:gd name="connsiteX199" fmla="*/ 2600076 w 6318157"/>
                <a:gd name="connsiteY199" fmla="*/ 811033 h 5303520"/>
                <a:gd name="connsiteX200" fmla="*/ 2544417 w 6318157"/>
                <a:gd name="connsiteY200" fmla="*/ 580445 h 5303520"/>
                <a:gd name="connsiteX201" fmla="*/ 2464904 w 6318157"/>
                <a:gd name="connsiteY201" fmla="*/ 357808 h 5303520"/>
                <a:gd name="connsiteX202" fmla="*/ 2417196 w 6318157"/>
                <a:gd name="connsiteY202" fmla="*/ 230587 h 5303520"/>
                <a:gd name="connsiteX203" fmla="*/ 2496709 w 6318157"/>
                <a:gd name="connsiteY203" fmla="*/ 135172 h 5303520"/>
                <a:gd name="connsiteX0" fmla="*/ 2496709 w 6318157"/>
                <a:gd name="connsiteY0" fmla="*/ 135172 h 5303520"/>
                <a:gd name="connsiteX1" fmla="*/ 2393343 w 6318157"/>
                <a:gd name="connsiteY1" fmla="*/ 71561 h 5303520"/>
                <a:gd name="connsiteX2" fmla="*/ 2210463 w 6318157"/>
                <a:gd name="connsiteY2" fmla="*/ 79513 h 5303520"/>
                <a:gd name="connsiteX3" fmla="*/ 2059388 w 6318157"/>
                <a:gd name="connsiteY3" fmla="*/ 0 h 5303520"/>
                <a:gd name="connsiteX4" fmla="*/ 1908313 w 6318157"/>
                <a:gd name="connsiteY4" fmla="*/ 103367 h 5303520"/>
                <a:gd name="connsiteX5" fmla="*/ 1884459 w 6318157"/>
                <a:gd name="connsiteY5" fmla="*/ 310101 h 5303520"/>
                <a:gd name="connsiteX6" fmla="*/ 1773141 w 6318157"/>
                <a:gd name="connsiteY6" fmla="*/ 294198 h 5303520"/>
                <a:gd name="connsiteX7" fmla="*/ 1606163 w 6318157"/>
                <a:gd name="connsiteY7" fmla="*/ 318052 h 5303520"/>
                <a:gd name="connsiteX8" fmla="*/ 1391478 w 6318157"/>
                <a:gd name="connsiteY8" fmla="*/ 190831 h 5303520"/>
                <a:gd name="connsiteX9" fmla="*/ 1256306 w 6318157"/>
                <a:gd name="connsiteY9" fmla="*/ 190831 h 5303520"/>
                <a:gd name="connsiteX10" fmla="*/ 1208598 w 6318157"/>
                <a:gd name="connsiteY10" fmla="*/ 381662 h 5303520"/>
                <a:gd name="connsiteX11" fmla="*/ 1041621 w 6318157"/>
                <a:gd name="connsiteY11" fmla="*/ 548640 h 5303520"/>
                <a:gd name="connsiteX12" fmla="*/ 930303 w 6318157"/>
                <a:gd name="connsiteY12" fmla="*/ 628153 h 5303520"/>
                <a:gd name="connsiteX13" fmla="*/ 842838 w 6318157"/>
                <a:gd name="connsiteY13" fmla="*/ 572494 h 5303520"/>
                <a:gd name="connsiteX14" fmla="*/ 747423 w 6318157"/>
                <a:gd name="connsiteY14" fmla="*/ 755374 h 5303520"/>
                <a:gd name="connsiteX15" fmla="*/ 222636 w 6318157"/>
                <a:gd name="connsiteY15" fmla="*/ 930302 h 5303520"/>
                <a:gd name="connsiteX16" fmla="*/ 254442 w 6318157"/>
                <a:gd name="connsiteY16" fmla="*/ 1073426 h 5303520"/>
                <a:gd name="connsiteX17" fmla="*/ 302149 w 6318157"/>
                <a:gd name="connsiteY17" fmla="*/ 1256306 h 5303520"/>
                <a:gd name="connsiteX18" fmla="*/ 341906 w 6318157"/>
                <a:gd name="connsiteY18" fmla="*/ 1288111 h 5303520"/>
                <a:gd name="connsiteX19" fmla="*/ 508883 w 6318157"/>
                <a:gd name="connsiteY19" fmla="*/ 1319916 h 5303520"/>
                <a:gd name="connsiteX20" fmla="*/ 532737 w 6318157"/>
                <a:gd name="connsiteY20" fmla="*/ 1542553 h 5303520"/>
                <a:gd name="connsiteX21" fmla="*/ 930303 w 6318157"/>
                <a:gd name="connsiteY21" fmla="*/ 1717481 h 5303520"/>
                <a:gd name="connsiteX22" fmla="*/ 818984 w 6318157"/>
                <a:gd name="connsiteY22" fmla="*/ 1844702 h 5303520"/>
                <a:gd name="connsiteX23" fmla="*/ 644056 w 6318157"/>
                <a:gd name="connsiteY23" fmla="*/ 1828800 h 5303520"/>
                <a:gd name="connsiteX24" fmla="*/ 636104 w 6318157"/>
                <a:gd name="connsiteY24" fmla="*/ 2075290 h 5303520"/>
                <a:gd name="connsiteX25" fmla="*/ 755374 w 6318157"/>
                <a:gd name="connsiteY25" fmla="*/ 2178657 h 5303520"/>
                <a:gd name="connsiteX26" fmla="*/ 818984 w 6318157"/>
                <a:gd name="connsiteY26" fmla="*/ 2289975 h 5303520"/>
                <a:gd name="connsiteX27" fmla="*/ 818984 w 6318157"/>
                <a:gd name="connsiteY27" fmla="*/ 2329732 h 5303520"/>
                <a:gd name="connsiteX28" fmla="*/ 580445 w 6318157"/>
                <a:gd name="connsiteY28" fmla="*/ 2361537 h 5303520"/>
                <a:gd name="connsiteX29" fmla="*/ 485029 w 6318157"/>
                <a:gd name="connsiteY29" fmla="*/ 2393342 h 5303520"/>
                <a:gd name="connsiteX30" fmla="*/ 437322 w 6318157"/>
                <a:gd name="connsiteY30" fmla="*/ 2544417 h 5303520"/>
                <a:gd name="connsiteX31" fmla="*/ 238539 w 6318157"/>
                <a:gd name="connsiteY31" fmla="*/ 2615979 h 5303520"/>
                <a:gd name="connsiteX32" fmla="*/ 294198 w 6318157"/>
                <a:gd name="connsiteY32" fmla="*/ 2687541 h 5303520"/>
                <a:gd name="connsiteX33" fmla="*/ 405516 w 6318157"/>
                <a:gd name="connsiteY33" fmla="*/ 2727297 h 5303520"/>
                <a:gd name="connsiteX34" fmla="*/ 349857 w 6318157"/>
                <a:gd name="connsiteY34" fmla="*/ 2854518 h 5303520"/>
                <a:gd name="connsiteX35" fmla="*/ 206734 w 6318157"/>
                <a:gd name="connsiteY35" fmla="*/ 3021495 h 5303520"/>
                <a:gd name="connsiteX36" fmla="*/ 166977 w 6318157"/>
                <a:gd name="connsiteY36" fmla="*/ 3260034 h 5303520"/>
                <a:gd name="connsiteX37" fmla="*/ 103367 w 6318157"/>
                <a:gd name="connsiteY37" fmla="*/ 3450866 h 5303520"/>
                <a:gd name="connsiteX38" fmla="*/ 0 w 6318157"/>
                <a:gd name="connsiteY38" fmla="*/ 3570135 h 5303520"/>
                <a:gd name="connsiteX39" fmla="*/ 0 w 6318157"/>
                <a:gd name="connsiteY39" fmla="*/ 3649648 h 5303520"/>
                <a:gd name="connsiteX40" fmla="*/ 15903 w 6318157"/>
                <a:gd name="connsiteY40" fmla="*/ 3729161 h 5303520"/>
                <a:gd name="connsiteX41" fmla="*/ 127221 w 6318157"/>
                <a:gd name="connsiteY41" fmla="*/ 3745064 h 5303520"/>
                <a:gd name="connsiteX42" fmla="*/ 190831 w 6318157"/>
                <a:gd name="connsiteY42" fmla="*/ 3641697 h 5303520"/>
                <a:gd name="connsiteX43" fmla="*/ 326003 w 6318157"/>
                <a:gd name="connsiteY43" fmla="*/ 3586038 h 5303520"/>
                <a:gd name="connsiteX44" fmla="*/ 326003 w 6318157"/>
                <a:gd name="connsiteY44" fmla="*/ 3586038 h 5303520"/>
                <a:gd name="connsiteX45" fmla="*/ 445273 w 6318157"/>
                <a:gd name="connsiteY45" fmla="*/ 3705307 h 5303520"/>
                <a:gd name="connsiteX46" fmla="*/ 413468 w 6318157"/>
                <a:gd name="connsiteY46" fmla="*/ 3760967 h 5303520"/>
                <a:gd name="connsiteX47" fmla="*/ 357809 w 6318157"/>
                <a:gd name="connsiteY47" fmla="*/ 4174434 h 5303520"/>
                <a:gd name="connsiteX48" fmla="*/ 556591 w 6318157"/>
                <a:gd name="connsiteY48" fmla="*/ 3991554 h 5303520"/>
                <a:gd name="connsiteX49" fmla="*/ 620202 w 6318157"/>
                <a:gd name="connsiteY49" fmla="*/ 4023360 h 5303520"/>
                <a:gd name="connsiteX50" fmla="*/ 723569 w 6318157"/>
                <a:gd name="connsiteY50" fmla="*/ 4039262 h 5303520"/>
                <a:gd name="connsiteX51" fmla="*/ 795130 w 6318157"/>
                <a:gd name="connsiteY51" fmla="*/ 4150581 h 5303520"/>
                <a:gd name="connsiteX52" fmla="*/ 1025718 w 6318157"/>
                <a:gd name="connsiteY52" fmla="*/ 4253947 h 5303520"/>
                <a:gd name="connsiteX53" fmla="*/ 1176793 w 6318157"/>
                <a:gd name="connsiteY53" fmla="*/ 4500438 h 5303520"/>
                <a:gd name="connsiteX54" fmla="*/ 1144988 w 6318157"/>
                <a:gd name="connsiteY54" fmla="*/ 4595854 h 5303520"/>
                <a:gd name="connsiteX55" fmla="*/ 1614115 w 6318157"/>
                <a:gd name="connsiteY55" fmla="*/ 4842344 h 5303520"/>
                <a:gd name="connsiteX56" fmla="*/ 1614115 w 6318157"/>
                <a:gd name="connsiteY56" fmla="*/ 4993419 h 5303520"/>
                <a:gd name="connsiteX57" fmla="*/ 1614115 w 6318157"/>
                <a:gd name="connsiteY57" fmla="*/ 5128591 h 5303520"/>
                <a:gd name="connsiteX58" fmla="*/ 1653871 w 6318157"/>
                <a:gd name="connsiteY58" fmla="*/ 5255812 h 5303520"/>
                <a:gd name="connsiteX59" fmla="*/ 1844703 w 6318157"/>
                <a:gd name="connsiteY59" fmla="*/ 5303520 h 5303520"/>
                <a:gd name="connsiteX60" fmla="*/ 1844703 w 6318157"/>
                <a:gd name="connsiteY60" fmla="*/ 5303520 h 5303520"/>
                <a:gd name="connsiteX61" fmla="*/ 1971923 w 6318157"/>
                <a:gd name="connsiteY61" fmla="*/ 5247861 h 5303520"/>
                <a:gd name="connsiteX62" fmla="*/ 2115047 w 6318157"/>
                <a:gd name="connsiteY62" fmla="*/ 5239909 h 5303520"/>
                <a:gd name="connsiteX63" fmla="*/ 2170706 w 6318157"/>
                <a:gd name="connsiteY63" fmla="*/ 5144494 h 5303520"/>
                <a:gd name="connsiteX64" fmla="*/ 2083242 w 6318157"/>
                <a:gd name="connsiteY64" fmla="*/ 5080883 h 5303520"/>
                <a:gd name="connsiteX65" fmla="*/ 2011680 w 6318157"/>
                <a:gd name="connsiteY65" fmla="*/ 5033175 h 5303520"/>
                <a:gd name="connsiteX66" fmla="*/ 1932167 w 6318157"/>
                <a:gd name="connsiteY66" fmla="*/ 4937760 h 5303520"/>
                <a:gd name="connsiteX67" fmla="*/ 1884459 w 6318157"/>
                <a:gd name="connsiteY67" fmla="*/ 4834393 h 5303520"/>
                <a:gd name="connsiteX68" fmla="*/ 1940118 w 6318157"/>
                <a:gd name="connsiteY68" fmla="*/ 4770782 h 5303520"/>
                <a:gd name="connsiteX69" fmla="*/ 2226365 w 6318157"/>
                <a:gd name="connsiteY69" fmla="*/ 4683318 h 5303520"/>
                <a:gd name="connsiteX70" fmla="*/ 2313829 w 6318157"/>
                <a:gd name="connsiteY70" fmla="*/ 4707172 h 5303520"/>
                <a:gd name="connsiteX71" fmla="*/ 2449002 w 6318157"/>
                <a:gd name="connsiteY71" fmla="*/ 4731026 h 5303520"/>
                <a:gd name="connsiteX72" fmla="*/ 2504661 w 6318157"/>
                <a:gd name="connsiteY72" fmla="*/ 4826441 h 5303520"/>
                <a:gd name="connsiteX73" fmla="*/ 2584174 w 6318157"/>
                <a:gd name="connsiteY73" fmla="*/ 4818490 h 5303520"/>
                <a:gd name="connsiteX74" fmla="*/ 2798859 w 6318157"/>
                <a:gd name="connsiteY74" fmla="*/ 4818490 h 5303520"/>
                <a:gd name="connsiteX75" fmla="*/ 2934031 w 6318157"/>
                <a:gd name="connsiteY75" fmla="*/ 4945711 h 5303520"/>
                <a:gd name="connsiteX76" fmla="*/ 2910177 w 6318157"/>
                <a:gd name="connsiteY76" fmla="*/ 5136542 h 5303520"/>
                <a:gd name="connsiteX77" fmla="*/ 2981739 w 6318157"/>
                <a:gd name="connsiteY77" fmla="*/ 5080883 h 5303520"/>
                <a:gd name="connsiteX78" fmla="*/ 3101009 w 6318157"/>
                <a:gd name="connsiteY78" fmla="*/ 5144494 h 5303520"/>
                <a:gd name="connsiteX79" fmla="*/ 3164619 w 6318157"/>
                <a:gd name="connsiteY79" fmla="*/ 4842344 h 5303520"/>
                <a:gd name="connsiteX80" fmla="*/ 3116911 w 6318157"/>
                <a:gd name="connsiteY80" fmla="*/ 4476584 h 5303520"/>
                <a:gd name="connsiteX81" fmla="*/ 3156668 w 6318157"/>
                <a:gd name="connsiteY81" fmla="*/ 4365266 h 5303520"/>
                <a:gd name="connsiteX82" fmla="*/ 3323645 w 6318157"/>
                <a:gd name="connsiteY82" fmla="*/ 4301655 h 5303520"/>
                <a:gd name="connsiteX83" fmla="*/ 3482671 w 6318157"/>
                <a:gd name="connsiteY83" fmla="*/ 4253947 h 5303520"/>
                <a:gd name="connsiteX84" fmla="*/ 3570136 w 6318157"/>
                <a:gd name="connsiteY84" fmla="*/ 4333461 h 5303520"/>
                <a:gd name="connsiteX85" fmla="*/ 3530379 w 6318157"/>
                <a:gd name="connsiteY85" fmla="*/ 4444779 h 5303520"/>
                <a:gd name="connsiteX86" fmla="*/ 3546282 w 6318157"/>
                <a:gd name="connsiteY86" fmla="*/ 4548146 h 5303520"/>
                <a:gd name="connsiteX87" fmla="*/ 3609892 w 6318157"/>
                <a:gd name="connsiteY87" fmla="*/ 4603805 h 5303520"/>
                <a:gd name="connsiteX88" fmla="*/ 3673503 w 6318157"/>
                <a:gd name="connsiteY88" fmla="*/ 4611756 h 5303520"/>
                <a:gd name="connsiteX89" fmla="*/ 3745064 w 6318157"/>
                <a:gd name="connsiteY89" fmla="*/ 4746928 h 5303520"/>
                <a:gd name="connsiteX90" fmla="*/ 4071068 w 6318157"/>
                <a:gd name="connsiteY90" fmla="*/ 4691269 h 5303520"/>
                <a:gd name="connsiteX91" fmla="*/ 4397071 w 6318157"/>
                <a:gd name="connsiteY91" fmla="*/ 4659464 h 5303520"/>
                <a:gd name="connsiteX92" fmla="*/ 4436828 w 6318157"/>
                <a:gd name="connsiteY92" fmla="*/ 4762831 h 5303520"/>
                <a:gd name="connsiteX93" fmla="*/ 4500438 w 6318157"/>
                <a:gd name="connsiteY93" fmla="*/ 4731026 h 5303520"/>
                <a:gd name="connsiteX94" fmla="*/ 4595854 w 6318157"/>
                <a:gd name="connsiteY94" fmla="*/ 4659464 h 5303520"/>
                <a:gd name="connsiteX95" fmla="*/ 4659464 w 6318157"/>
                <a:gd name="connsiteY95" fmla="*/ 4500438 h 5303520"/>
                <a:gd name="connsiteX96" fmla="*/ 4683318 w 6318157"/>
                <a:gd name="connsiteY96" fmla="*/ 4277801 h 5303520"/>
                <a:gd name="connsiteX97" fmla="*/ 4516341 w 6318157"/>
                <a:gd name="connsiteY97" fmla="*/ 4222142 h 5303520"/>
                <a:gd name="connsiteX98" fmla="*/ 4548146 w 6318157"/>
                <a:gd name="connsiteY98" fmla="*/ 4047214 h 5303520"/>
                <a:gd name="connsiteX99" fmla="*/ 4619708 w 6318157"/>
                <a:gd name="connsiteY99" fmla="*/ 3991554 h 5303520"/>
                <a:gd name="connsiteX100" fmla="*/ 4738977 w 6318157"/>
                <a:gd name="connsiteY100" fmla="*/ 3856382 h 5303520"/>
                <a:gd name="connsiteX101" fmla="*/ 4826442 w 6318157"/>
                <a:gd name="connsiteY101" fmla="*/ 3737113 h 5303520"/>
                <a:gd name="connsiteX102" fmla="*/ 4929809 w 6318157"/>
                <a:gd name="connsiteY102" fmla="*/ 3824577 h 5303520"/>
                <a:gd name="connsiteX103" fmla="*/ 4921857 w 6318157"/>
                <a:gd name="connsiteY103" fmla="*/ 3991554 h 5303520"/>
                <a:gd name="connsiteX104" fmla="*/ 4977516 w 6318157"/>
                <a:gd name="connsiteY104" fmla="*/ 4015408 h 5303520"/>
                <a:gd name="connsiteX105" fmla="*/ 5025224 w 6318157"/>
                <a:gd name="connsiteY105" fmla="*/ 3919993 h 5303520"/>
                <a:gd name="connsiteX106" fmla="*/ 5072932 w 6318157"/>
                <a:gd name="connsiteY106" fmla="*/ 3919993 h 5303520"/>
                <a:gd name="connsiteX107" fmla="*/ 5144494 w 6318157"/>
                <a:gd name="connsiteY107" fmla="*/ 3816626 h 5303520"/>
                <a:gd name="connsiteX108" fmla="*/ 5160396 w 6318157"/>
                <a:gd name="connsiteY108" fmla="*/ 3745064 h 5303520"/>
                <a:gd name="connsiteX109" fmla="*/ 5390984 w 6318157"/>
                <a:gd name="connsiteY109" fmla="*/ 3697356 h 5303520"/>
                <a:gd name="connsiteX110" fmla="*/ 5486400 w 6318157"/>
                <a:gd name="connsiteY110" fmla="*/ 3593989 h 5303520"/>
                <a:gd name="connsiteX111" fmla="*/ 5390984 w 6318157"/>
                <a:gd name="connsiteY111" fmla="*/ 3530379 h 5303520"/>
                <a:gd name="connsiteX112" fmla="*/ 5343276 w 6318157"/>
                <a:gd name="connsiteY112" fmla="*/ 3291840 h 5303520"/>
                <a:gd name="connsiteX113" fmla="*/ 5478449 w 6318157"/>
                <a:gd name="connsiteY113" fmla="*/ 3021495 h 5303520"/>
                <a:gd name="connsiteX114" fmla="*/ 5820355 w 6318157"/>
                <a:gd name="connsiteY114" fmla="*/ 2949934 h 5303520"/>
                <a:gd name="connsiteX115" fmla="*/ 6020959 w 6318157"/>
                <a:gd name="connsiteY115" fmla="*/ 2817743 h 5303520"/>
                <a:gd name="connsiteX116" fmla="*/ 6058811 w 6318157"/>
                <a:gd name="connsiteY116" fmla="*/ 2840189 h 5303520"/>
                <a:gd name="connsiteX117" fmla="*/ 6114056 w 6318157"/>
                <a:gd name="connsiteY117" fmla="*/ 2819234 h 5303520"/>
                <a:gd name="connsiteX118" fmla="*/ 6152156 w 6318157"/>
                <a:gd name="connsiteY118" fmla="*/ 2849714 h 5303520"/>
                <a:gd name="connsiteX119" fmla="*/ 6260741 w 6318157"/>
                <a:gd name="connsiteY119" fmla="*/ 2828759 h 5303520"/>
                <a:gd name="connsiteX120" fmla="*/ 6292298 w 6318157"/>
                <a:gd name="connsiteY120" fmla="*/ 2839444 h 5303520"/>
                <a:gd name="connsiteX121" fmla="*/ 6304556 w 6318157"/>
                <a:gd name="connsiteY121" fmla="*/ 2798279 h 5303520"/>
                <a:gd name="connsiteX122" fmla="*/ 6306461 w 6318157"/>
                <a:gd name="connsiteY122" fmla="*/ 2769704 h 5303520"/>
                <a:gd name="connsiteX123" fmla="*/ 6317891 w 6318157"/>
                <a:gd name="connsiteY123" fmla="*/ 2758274 h 5303520"/>
                <a:gd name="connsiteX124" fmla="*/ 6268361 w 6318157"/>
                <a:gd name="connsiteY124" fmla="*/ 2735414 h 5303520"/>
                <a:gd name="connsiteX125" fmla="*/ 6220736 w 6318157"/>
                <a:gd name="connsiteY125" fmla="*/ 2503749 h 5303520"/>
                <a:gd name="connsiteX126" fmla="*/ 6169301 w 6318157"/>
                <a:gd name="connsiteY126" fmla="*/ 2529968 h 5303520"/>
                <a:gd name="connsiteX127" fmla="*/ 6119771 w 6318157"/>
                <a:gd name="connsiteY127" fmla="*/ 2493479 h 5303520"/>
                <a:gd name="connsiteX128" fmla="*/ 6051191 w 6318157"/>
                <a:gd name="connsiteY128" fmla="*/ 2478533 h 5303520"/>
                <a:gd name="connsiteX129" fmla="*/ 6053096 w 6318157"/>
                <a:gd name="connsiteY129" fmla="*/ 2394713 h 5303520"/>
                <a:gd name="connsiteX130" fmla="*/ 6027337 w 6318157"/>
                <a:gd name="connsiteY130" fmla="*/ 2429537 h 5303520"/>
                <a:gd name="connsiteX131" fmla="*/ 5994041 w 6318157"/>
                <a:gd name="connsiteY131" fmla="*/ 2371853 h 5303520"/>
                <a:gd name="connsiteX132" fmla="*/ 5976896 w 6318157"/>
                <a:gd name="connsiteY132" fmla="*/ 2232788 h 5303520"/>
                <a:gd name="connsiteX133" fmla="*/ 5915936 w 6318157"/>
                <a:gd name="connsiteY133" fmla="*/ 2234693 h 5303520"/>
                <a:gd name="connsiteX134" fmla="*/ 5892910 w 6318157"/>
                <a:gd name="connsiteY134" fmla="*/ 2169877 h 5303520"/>
                <a:gd name="connsiteX135" fmla="*/ 5813066 w 6318157"/>
                <a:gd name="connsiteY135" fmla="*/ 2200403 h 5303520"/>
                <a:gd name="connsiteX136" fmla="*/ 5752106 w 6318157"/>
                <a:gd name="connsiteY136" fmla="*/ 2166113 h 5303520"/>
                <a:gd name="connsiteX137" fmla="*/ 5719721 w 6318157"/>
                <a:gd name="connsiteY137" fmla="*/ 2187068 h 5303520"/>
                <a:gd name="connsiteX138" fmla="*/ 5653046 w 6318157"/>
                <a:gd name="connsiteY138" fmla="*/ 2169923 h 5303520"/>
                <a:gd name="connsiteX139" fmla="*/ 5677231 w 6318157"/>
                <a:gd name="connsiteY139" fmla="*/ 2146852 h 5303520"/>
                <a:gd name="connsiteX140" fmla="*/ 5628281 w 6318157"/>
                <a:gd name="connsiteY140" fmla="*/ 2105153 h 5303520"/>
                <a:gd name="connsiteX141" fmla="*/ 5488388 w 6318157"/>
                <a:gd name="connsiteY141" fmla="*/ 2108421 h 5303520"/>
                <a:gd name="connsiteX142" fmla="*/ 5453021 w 6318157"/>
                <a:gd name="connsiteY142" fmla="*/ 2187068 h 5303520"/>
                <a:gd name="connsiteX143" fmla="*/ 5472071 w 6318157"/>
                <a:gd name="connsiteY143" fmla="*/ 2234693 h 5303520"/>
                <a:gd name="connsiteX144" fmla="*/ 5422541 w 6318157"/>
                <a:gd name="connsiteY144" fmla="*/ 2248028 h 5303520"/>
                <a:gd name="connsiteX145" fmla="*/ 5451116 w 6318157"/>
                <a:gd name="connsiteY145" fmla="*/ 2293748 h 5303520"/>
                <a:gd name="connsiteX146" fmla="*/ 5516631 w 6318157"/>
                <a:gd name="connsiteY146" fmla="*/ 2288402 h 5303520"/>
                <a:gd name="connsiteX147" fmla="*/ 5523506 w 6318157"/>
                <a:gd name="connsiteY147" fmla="*/ 2339468 h 5303520"/>
                <a:gd name="connsiteX148" fmla="*/ 5399681 w 6318157"/>
                <a:gd name="connsiteY148" fmla="*/ 2505203 h 5303520"/>
                <a:gd name="connsiteX149" fmla="*/ 5360918 w 6318157"/>
                <a:gd name="connsiteY149" fmla="*/ 2654079 h 5303520"/>
                <a:gd name="connsiteX150" fmla="*/ 5346341 w 6318157"/>
                <a:gd name="connsiteY150" fmla="*/ 2575688 h 5303520"/>
                <a:gd name="connsiteX151" fmla="*/ 5304431 w 6318157"/>
                <a:gd name="connsiteY151" fmla="*/ 2575688 h 5303520"/>
                <a:gd name="connsiteX152" fmla="*/ 5273951 w 6318157"/>
                <a:gd name="connsiteY152" fmla="*/ 2518538 h 5303520"/>
                <a:gd name="connsiteX153" fmla="*/ 5203714 w 6318157"/>
                <a:gd name="connsiteY153" fmla="*/ 2560982 h 5303520"/>
                <a:gd name="connsiteX154" fmla="*/ 5070116 w 6318157"/>
                <a:gd name="connsiteY154" fmla="*/ 2501393 h 5303520"/>
                <a:gd name="connsiteX155" fmla="*/ 4991763 w 6318157"/>
                <a:gd name="connsiteY155" fmla="*/ 2533567 h 5303520"/>
                <a:gd name="connsiteX156" fmla="*/ 4904381 w 6318157"/>
                <a:gd name="connsiteY156" fmla="*/ 2524253 h 5303520"/>
                <a:gd name="connsiteX157" fmla="*/ 4875806 w 6318157"/>
                <a:gd name="connsiteY157" fmla="*/ 2455673 h 5303520"/>
                <a:gd name="connsiteX158" fmla="*/ 4803416 w 6318157"/>
                <a:gd name="connsiteY158" fmla="*/ 2444243 h 5303520"/>
                <a:gd name="connsiteX159" fmla="*/ 4822466 w 6318157"/>
                <a:gd name="connsiteY159" fmla="*/ 2369948 h 5303520"/>
                <a:gd name="connsiteX160" fmla="*/ 4731026 w 6318157"/>
                <a:gd name="connsiteY160" fmla="*/ 2301368 h 5303520"/>
                <a:gd name="connsiteX161" fmla="*/ 4699221 w 6318157"/>
                <a:gd name="connsiteY161" fmla="*/ 2324348 h 5303520"/>
                <a:gd name="connsiteX162" fmla="*/ 4637681 w 6318157"/>
                <a:gd name="connsiteY162" fmla="*/ 2288033 h 5303520"/>
                <a:gd name="connsiteX163" fmla="*/ 4660541 w 6318157"/>
                <a:gd name="connsiteY163" fmla="*/ 2213738 h 5303520"/>
                <a:gd name="connsiteX164" fmla="*/ 4433846 w 6318157"/>
                <a:gd name="connsiteY164" fmla="*/ 2230883 h 5303520"/>
                <a:gd name="connsiteX165" fmla="*/ 4373134 w 6318157"/>
                <a:gd name="connsiteY165" fmla="*/ 2212036 h 5303520"/>
                <a:gd name="connsiteX166" fmla="*/ 4323356 w 6318157"/>
                <a:gd name="connsiteY166" fmla="*/ 2248028 h 5303520"/>
                <a:gd name="connsiteX167" fmla="*/ 4273826 w 6318157"/>
                <a:gd name="connsiteY167" fmla="*/ 2168018 h 5303520"/>
                <a:gd name="connsiteX168" fmla="*/ 4201436 w 6318157"/>
                <a:gd name="connsiteY168" fmla="*/ 2152778 h 5303520"/>
                <a:gd name="connsiteX169" fmla="*/ 4178576 w 6318157"/>
                <a:gd name="connsiteY169" fmla="*/ 2070863 h 5303520"/>
                <a:gd name="connsiteX170" fmla="*/ 4087136 w 6318157"/>
                <a:gd name="connsiteY170" fmla="*/ 1998473 h 5303520"/>
                <a:gd name="connsiteX171" fmla="*/ 4016651 w 6318157"/>
                <a:gd name="connsiteY171" fmla="*/ 2011808 h 5303520"/>
                <a:gd name="connsiteX172" fmla="*/ 3909971 w 6318157"/>
                <a:gd name="connsiteY172" fmla="*/ 1973708 h 5303520"/>
                <a:gd name="connsiteX173" fmla="*/ 3843296 w 6318157"/>
                <a:gd name="connsiteY173" fmla="*/ 2013713 h 5303520"/>
                <a:gd name="connsiteX174" fmla="*/ 3788051 w 6318157"/>
                <a:gd name="connsiteY174" fmla="*/ 1994663 h 5303520"/>
                <a:gd name="connsiteX175" fmla="*/ 3742331 w 6318157"/>
                <a:gd name="connsiteY175" fmla="*/ 2006093 h 5303520"/>
                <a:gd name="connsiteX176" fmla="*/ 3671018 w 6318157"/>
                <a:gd name="connsiteY176" fmla="*/ 2001244 h 5303520"/>
                <a:gd name="connsiteX177" fmla="*/ 3660416 w 6318157"/>
                <a:gd name="connsiteY177" fmla="*/ 1937513 h 5303520"/>
                <a:gd name="connsiteX178" fmla="*/ 3643271 w 6318157"/>
                <a:gd name="connsiteY178" fmla="*/ 1865123 h 5303520"/>
                <a:gd name="connsiteX179" fmla="*/ 3690896 w 6318157"/>
                <a:gd name="connsiteY179" fmla="*/ 1832738 h 5303520"/>
                <a:gd name="connsiteX180" fmla="*/ 3702326 w 6318157"/>
                <a:gd name="connsiteY180" fmla="*/ 1771778 h 5303520"/>
                <a:gd name="connsiteX181" fmla="*/ 3679466 w 6318157"/>
                <a:gd name="connsiteY181" fmla="*/ 1748918 h 5303520"/>
                <a:gd name="connsiteX182" fmla="*/ 3595977 w 6318157"/>
                <a:gd name="connsiteY182" fmla="*/ 1607240 h 5303520"/>
                <a:gd name="connsiteX183" fmla="*/ 3508016 w 6318157"/>
                <a:gd name="connsiteY183" fmla="*/ 1623188 h 5303520"/>
                <a:gd name="connsiteX184" fmla="*/ 3485156 w 6318157"/>
                <a:gd name="connsiteY184" fmla="*/ 1579373 h 5303520"/>
                <a:gd name="connsiteX185" fmla="*/ 3434052 w 6318157"/>
                <a:gd name="connsiteY185" fmla="*/ 1578085 h 5303520"/>
                <a:gd name="connsiteX186" fmla="*/ 3496586 w 6318157"/>
                <a:gd name="connsiteY186" fmla="*/ 1493648 h 5303520"/>
                <a:gd name="connsiteX187" fmla="*/ 3549926 w 6318157"/>
                <a:gd name="connsiteY187" fmla="*/ 1512698 h 5303520"/>
                <a:gd name="connsiteX188" fmla="*/ 3681619 w 6318157"/>
                <a:gd name="connsiteY188" fmla="*/ 1309480 h 5303520"/>
                <a:gd name="connsiteX189" fmla="*/ 3708041 w 6318157"/>
                <a:gd name="connsiteY189" fmla="*/ 1276478 h 5303520"/>
                <a:gd name="connsiteX190" fmla="*/ 3600036 w 6318157"/>
                <a:gd name="connsiteY190" fmla="*/ 1190625 h 5303520"/>
                <a:gd name="connsiteX191" fmla="*/ 3610886 w 6318157"/>
                <a:gd name="connsiteY191" fmla="*/ 1133603 h 5303520"/>
                <a:gd name="connsiteX192" fmla="*/ 3549926 w 6318157"/>
                <a:gd name="connsiteY192" fmla="*/ 1120268 h 5303520"/>
                <a:gd name="connsiteX193" fmla="*/ 3515636 w 6318157"/>
                <a:gd name="connsiteY193" fmla="*/ 1068833 h 5303520"/>
                <a:gd name="connsiteX194" fmla="*/ 3515636 w 6318157"/>
                <a:gd name="connsiteY194" fmla="*/ 973583 h 5303520"/>
                <a:gd name="connsiteX195" fmla="*/ 3391811 w 6318157"/>
                <a:gd name="connsiteY195" fmla="*/ 941198 h 5303520"/>
                <a:gd name="connsiteX196" fmla="*/ 3357521 w 6318157"/>
                <a:gd name="connsiteY196" fmla="*/ 882143 h 5303520"/>
                <a:gd name="connsiteX197" fmla="*/ 3198246 w 6318157"/>
                <a:gd name="connsiteY197" fmla="*/ 914068 h 5303520"/>
                <a:gd name="connsiteX198" fmla="*/ 3142256 w 6318157"/>
                <a:gd name="connsiteY198" fmla="*/ 859283 h 5303520"/>
                <a:gd name="connsiteX199" fmla="*/ 2806810 w 6318157"/>
                <a:gd name="connsiteY199" fmla="*/ 834887 h 5303520"/>
                <a:gd name="connsiteX200" fmla="*/ 2600076 w 6318157"/>
                <a:gd name="connsiteY200" fmla="*/ 811033 h 5303520"/>
                <a:gd name="connsiteX201" fmla="*/ 2544417 w 6318157"/>
                <a:gd name="connsiteY201" fmla="*/ 580445 h 5303520"/>
                <a:gd name="connsiteX202" fmla="*/ 2464904 w 6318157"/>
                <a:gd name="connsiteY202" fmla="*/ 357808 h 5303520"/>
                <a:gd name="connsiteX203" fmla="*/ 2417196 w 6318157"/>
                <a:gd name="connsiteY203" fmla="*/ 230587 h 5303520"/>
                <a:gd name="connsiteX204" fmla="*/ 2496709 w 6318157"/>
                <a:gd name="connsiteY204" fmla="*/ 135172 h 5303520"/>
                <a:gd name="connsiteX0" fmla="*/ 2496709 w 6318157"/>
                <a:gd name="connsiteY0" fmla="*/ 135172 h 5303520"/>
                <a:gd name="connsiteX1" fmla="*/ 2393343 w 6318157"/>
                <a:gd name="connsiteY1" fmla="*/ 71561 h 5303520"/>
                <a:gd name="connsiteX2" fmla="*/ 2210463 w 6318157"/>
                <a:gd name="connsiteY2" fmla="*/ 79513 h 5303520"/>
                <a:gd name="connsiteX3" fmla="*/ 2059388 w 6318157"/>
                <a:gd name="connsiteY3" fmla="*/ 0 h 5303520"/>
                <a:gd name="connsiteX4" fmla="*/ 1908313 w 6318157"/>
                <a:gd name="connsiteY4" fmla="*/ 103367 h 5303520"/>
                <a:gd name="connsiteX5" fmla="*/ 1884459 w 6318157"/>
                <a:gd name="connsiteY5" fmla="*/ 310101 h 5303520"/>
                <a:gd name="connsiteX6" fmla="*/ 1773141 w 6318157"/>
                <a:gd name="connsiteY6" fmla="*/ 294198 h 5303520"/>
                <a:gd name="connsiteX7" fmla="*/ 1606163 w 6318157"/>
                <a:gd name="connsiteY7" fmla="*/ 318052 h 5303520"/>
                <a:gd name="connsiteX8" fmla="*/ 1391478 w 6318157"/>
                <a:gd name="connsiteY8" fmla="*/ 190831 h 5303520"/>
                <a:gd name="connsiteX9" fmla="*/ 1256306 w 6318157"/>
                <a:gd name="connsiteY9" fmla="*/ 190831 h 5303520"/>
                <a:gd name="connsiteX10" fmla="*/ 1208598 w 6318157"/>
                <a:gd name="connsiteY10" fmla="*/ 381662 h 5303520"/>
                <a:gd name="connsiteX11" fmla="*/ 1041621 w 6318157"/>
                <a:gd name="connsiteY11" fmla="*/ 548640 h 5303520"/>
                <a:gd name="connsiteX12" fmla="*/ 930303 w 6318157"/>
                <a:gd name="connsiteY12" fmla="*/ 628153 h 5303520"/>
                <a:gd name="connsiteX13" fmla="*/ 842838 w 6318157"/>
                <a:gd name="connsiteY13" fmla="*/ 572494 h 5303520"/>
                <a:gd name="connsiteX14" fmla="*/ 747423 w 6318157"/>
                <a:gd name="connsiteY14" fmla="*/ 755374 h 5303520"/>
                <a:gd name="connsiteX15" fmla="*/ 222636 w 6318157"/>
                <a:gd name="connsiteY15" fmla="*/ 930302 h 5303520"/>
                <a:gd name="connsiteX16" fmla="*/ 254442 w 6318157"/>
                <a:gd name="connsiteY16" fmla="*/ 1073426 h 5303520"/>
                <a:gd name="connsiteX17" fmla="*/ 302149 w 6318157"/>
                <a:gd name="connsiteY17" fmla="*/ 1256306 h 5303520"/>
                <a:gd name="connsiteX18" fmla="*/ 341906 w 6318157"/>
                <a:gd name="connsiteY18" fmla="*/ 1288111 h 5303520"/>
                <a:gd name="connsiteX19" fmla="*/ 508883 w 6318157"/>
                <a:gd name="connsiteY19" fmla="*/ 1319916 h 5303520"/>
                <a:gd name="connsiteX20" fmla="*/ 532737 w 6318157"/>
                <a:gd name="connsiteY20" fmla="*/ 1542553 h 5303520"/>
                <a:gd name="connsiteX21" fmla="*/ 930303 w 6318157"/>
                <a:gd name="connsiteY21" fmla="*/ 1717481 h 5303520"/>
                <a:gd name="connsiteX22" fmla="*/ 818984 w 6318157"/>
                <a:gd name="connsiteY22" fmla="*/ 1844702 h 5303520"/>
                <a:gd name="connsiteX23" fmla="*/ 644056 w 6318157"/>
                <a:gd name="connsiteY23" fmla="*/ 1828800 h 5303520"/>
                <a:gd name="connsiteX24" fmla="*/ 636104 w 6318157"/>
                <a:gd name="connsiteY24" fmla="*/ 2075290 h 5303520"/>
                <a:gd name="connsiteX25" fmla="*/ 755374 w 6318157"/>
                <a:gd name="connsiteY25" fmla="*/ 2178657 h 5303520"/>
                <a:gd name="connsiteX26" fmla="*/ 818984 w 6318157"/>
                <a:gd name="connsiteY26" fmla="*/ 2289975 h 5303520"/>
                <a:gd name="connsiteX27" fmla="*/ 818984 w 6318157"/>
                <a:gd name="connsiteY27" fmla="*/ 2329732 h 5303520"/>
                <a:gd name="connsiteX28" fmla="*/ 580445 w 6318157"/>
                <a:gd name="connsiteY28" fmla="*/ 2361537 h 5303520"/>
                <a:gd name="connsiteX29" fmla="*/ 485029 w 6318157"/>
                <a:gd name="connsiteY29" fmla="*/ 2393342 h 5303520"/>
                <a:gd name="connsiteX30" fmla="*/ 437322 w 6318157"/>
                <a:gd name="connsiteY30" fmla="*/ 2544417 h 5303520"/>
                <a:gd name="connsiteX31" fmla="*/ 238539 w 6318157"/>
                <a:gd name="connsiteY31" fmla="*/ 2615979 h 5303520"/>
                <a:gd name="connsiteX32" fmla="*/ 294198 w 6318157"/>
                <a:gd name="connsiteY32" fmla="*/ 2687541 h 5303520"/>
                <a:gd name="connsiteX33" fmla="*/ 405516 w 6318157"/>
                <a:gd name="connsiteY33" fmla="*/ 2727297 h 5303520"/>
                <a:gd name="connsiteX34" fmla="*/ 349857 w 6318157"/>
                <a:gd name="connsiteY34" fmla="*/ 2854518 h 5303520"/>
                <a:gd name="connsiteX35" fmla="*/ 206734 w 6318157"/>
                <a:gd name="connsiteY35" fmla="*/ 3021495 h 5303520"/>
                <a:gd name="connsiteX36" fmla="*/ 166977 w 6318157"/>
                <a:gd name="connsiteY36" fmla="*/ 3260034 h 5303520"/>
                <a:gd name="connsiteX37" fmla="*/ 103367 w 6318157"/>
                <a:gd name="connsiteY37" fmla="*/ 3450866 h 5303520"/>
                <a:gd name="connsiteX38" fmla="*/ 0 w 6318157"/>
                <a:gd name="connsiteY38" fmla="*/ 3570135 h 5303520"/>
                <a:gd name="connsiteX39" fmla="*/ 0 w 6318157"/>
                <a:gd name="connsiteY39" fmla="*/ 3649648 h 5303520"/>
                <a:gd name="connsiteX40" fmla="*/ 15903 w 6318157"/>
                <a:gd name="connsiteY40" fmla="*/ 3729161 h 5303520"/>
                <a:gd name="connsiteX41" fmla="*/ 127221 w 6318157"/>
                <a:gd name="connsiteY41" fmla="*/ 3745064 h 5303520"/>
                <a:gd name="connsiteX42" fmla="*/ 190831 w 6318157"/>
                <a:gd name="connsiteY42" fmla="*/ 3641697 h 5303520"/>
                <a:gd name="connsiteX43" fmla="*/ 326003 w 6318157"/>
                <a:gd name="connsiteY43" fmla="*/ 3586038 h 5303520"/>
                <a:gd name="connsiteX44" fmla="*/ 326003 w 6318157"/>
                <a:gd name="connsiteY44" fmla="*/ 3586038 h 5303520"/>
                <a:gd name="connsiteX45" fmla="*/ 445273 w 6318157"/>
                <a:gd name="connsiteY45" fmla="*/ 3705307 h 5303520"/>
                <a:gd name="connsiteX46" fmla="*/ 413468 w 6318157"/>
                <a:gd name="connsiteY46" fmla="*/ 3760967 h 5303520"/>
                <a:gd name="connsiteX47" fmla="*/ 357809 w 6318157"/>
                <a:gd name="connsiteY47" fmla="*/ 4174434 h 5303520"/>
                <a:gd name="connsiteX48" fmla="*/ 556591 w 6318157"/>
                <a:gd name="connsiteY48" fmla="*/ 3991554 h 5303520"/>
                <a:gd name="connsiteX49" fmla="*/ 620202 w 6318157"/>
                <a:gd name="connsiteY49" fmla="*/ 4023360 h 5303520"/>
                <a:gd name="connsiteX50" fmla="*/ 723569 w 6318157"/>
                <a:gd name="connsiteY50" fmla="*/ 4039262 h 5303520"/>
                <a:gd name="connsiteX51" fmla="*/ 795130 w 6318157"/>
                <a:gd name="connsiteY51" fmla="*/ 4150581 h 5303520"/>
                <a:gd name="connsiteX52" fmla="*/ 1025718 w 6318157"/>
                <a:gd name="connsiteY52" fmla="*/ 4253947 h 5303520"/>
                <a:gd name="connsiteX53" fmla="*/ 1176793 w 6318157"/>
                <a:gd name="connsiteY53" fmla="*/ 4500438 h 5303520"/>
                <a:gd name="connsiteX54" fmla="*/ 1144988 w 6318157"/>
                <a:gd name="connsiteY54" fmla="*/ 4595854 h 5303520"/>
                <a:gd name="connsiteX55" fmla="*/ 1614115 w 6318157"/>
                <a:gd name="connsiteY55" fmla="*/ 4842344 h 5303520"/>
                <a:gd name="connsiteX56" fmla="*/ 1614115 w 6318157"/>
                <a:gd name="connsiteY56" fmla="*/ 4993419 h 5303520"/>
                <a:gd name="connsiteX57" fmla="*/ 1614115 w 6318157"/>
                <a:gd name="connsiteY57" fmla="*/ 5128591 h 5303520"/>
                <a:gd name="connsiteX58" fmla="*/ 1653871 w 6318157"/>
                <a:gd name="connsiteY58" fmla="*/ 5255812 h 5303520"/>
                <a:gd name="connsiteX59" fmla="*/ 1844703 w 6318157"/>
                <a:gd name="connsiteY59" fmla="*/ 5303520 h 5303520"/>
                <a:gd name="connsiteX60" fmla="*/ 1844703 w 6318157"/>
                <a:gd name="connsiteY60" fmla="*/ 5303520 h 5303520"/>
                <a:gd name="connsiteX61" fmla="*/ 1971923 w 6318157"/>
                <a:gd name="connsiteY61" fmla="*/ 5247861 h 5303520"/>
                <a:gd name="connsiteX62" fmla="*/ 2115047 w 6318157"/>
                <a:gd name="connsiteY62" fmla="*/ 5239909 h 5303520"/>
                <a:gd name="connsiteX63" fmla="*/ 2170706 w 6318157"/>
                <a:gd name="connsiteY63" fmla="*/ 5144494 h 5303520"/>
                <a:gd name="connsiteX64" fmla="*/ 2083242 w 6318157"/>
                <a:gd name="connsiteY64" fmla="*/ 5080883 h 5303520"/>
                <a:gd name="connsiteX65" fmla="*/ 2011680 w 6318157"/>
                <a:gd name="connsiteY65" fmla="*/ 5033175 h 5303520"/>
                <a:gd name="connsiteX66" fmla="*/ 1932167 w 6318157"/>
                <a:gd name="connsiteY66" fmla="*/ 4937760 h 5303520"/>
                <a:gd name="connsiteX67" fmla="*/ 1884459 w 6318157"/>
                <a:gd name="connsiteY67" fmla="*/ 4834393 h 5303520"/>
                <a:gd name="connsiteX68" fmla="*/ 1940118 w 6318157"/>
                <a:gd name="connsiteY68" fmla="*/ 4770782 h 5303520"/>
                <a:gd name="connsiteX69" fmla="*/ 2226365 w 6318157"/>
                <a:gd name="connsiteY69" fmla="*/ 4683318 h 5303520"/>
                <a:gd name="connsiteX70" fmla="*/ 2313829 w 6318157"/>
                <a:gd name="connsiteY70" fmla="*/ 4707172 h 5303520"/>
                <a:gd name="connsiteX71" fmla="*/ 2449002 w 6318157"/>
                <a:gd name="connsiteY71" fmla="*/ 4731026 h 5303520"/>
                <a:gd name="connsiteX72" fmla="*/ 2504661 w 6318157"/>
                <a:gd name="connsiteY72" fmla="*/ 4826441 h 5303520"/>
                <a:gd name="connsiteX73" fmla="*/ 2584174 w 6318157"/>
                <a:gd name="connsiteY73" fmla="*/ 4818490 h 5303520"/>
                <a:gd name="connsiteX74" fmla="*/ 2798859 w 6318157"/>
                <a:gd name="connsiteY74" fmla="*/ 4818490 h 5303520"/>
                <a:gd name="connsiteX75" fmla="*/ 2934031 w 6318157"/>
                <a:gd name="connsiteY75" fmla="*/ 4945711 h 5303520"/>
                <a:gd name="connsiteX76" fmla="*/ 2910177 w 6318157"/>
                <a:gd name="connsiteY76" fmla="*/ 5136542 h 5303520"/>
                <a:gd name="connsiteX77" fmla="*/ 2981739 w 6318157"/>
                <a:gd name="connsiteY77" fmla="*/ 5080883 h 5303520"/>
                <a:gd name="connsiteX78" fmla="*/ 3101009 w 6318157"/>
                <a:gd name="connsiteY78" fmla="*/ 5144494 h 5303520"/>
                <a:gd name="connsiteX79" fmla="*/ 3164619 w 6318157"/>
                <a:gd name="connsiteY79" fmla="*/ 4842344 h 5303520"/>
                <a:gd name="connsiteX80" fmla="*/ 3116911 w 6318157"/>
                <a:gd name="connsiteY80" fmla="*/ 4476584 h 5303520"/>
                <a:gd name="connsiteX81" fmla="*/ 3156668 w 6318157"/>
                <a:gd name="connsiteY81" fmla="*/ 4365266 h 5303520"/>
                <a:gd name="connsiteX82" fmla="*/ 3323645 w 6318157"/>
                <a:gd name="connsiteY82" fmla="*/ 4301655 h 5303520"/>
                <a:gd name="connsiteX83" fmla="*/ 3482671 w 6318157"/>
                <a:gd name="connsiteY83" fmla="*/ 4253947 h 5303520"/>
                <a:gd name="connsiteX84" fmla="*/ 3570136 w 6318157"/>
                <a:gd name="connsiteY84" fmla="*/ 4333461 h 5303520"/>
                <a:gd name="connsiteX85" fmla="*/ 3530379 w 6318157"/>
                <a:gd name="connsiteY85" fmla="*/ 4444779 h 5303520"/>
                <a:gd name="connsiteX86" fmla="*/ 3546282 w 6318157"/>
                <a:gd name="connsiteY86" fmla="*/ 4548146 h 5303520"/>
                <a:gd name="connsiteX87" fmla="*/ 3609892 w 6318157"/>
                <a:gd name="connsiteY87" fmla="*/ 4603805 h 5303520"/>
                <a:gd name="connsiteX88" fmla="*/ 3673503 w 6318157"/>
                <a:gd name="connsiteY88" fmla="*/ 4611756 h 5303520"/>
                <a:gd name="connsiteX89" fmla="*/ 3745064 w 6318157"/>
                <a:gd name="connsiteY89" fmla="*/ 4746928 h 5303520"/>
                <a:gd name="connsiteX90" fmla="*/ 4071068 w 6318157"/>
                <a:gd name="connsiteY90" fmla="*/ 4691269 h 5303520"/>
                <a:gd name="connsiteX91" fmla="*/ 4397071 w 6318157"/>
                <a:gd name="connsiteY91" fmla="*/ 4659464 h 5303520"/>
                <a:gd name="connsiteX92" fmla="*/ 4436828 w 6318157"/>
                <a:gd name="connsiteY92" fmla="*/ 4762831 h 5303520"/>
                <a:gd name="connsiteX93" fmla="*/ 4500438 w 6318157"/>
                <a:gd name="connsiteY93" fmla="*/ 4731026 h 5303520"/>
                <a:gd name="connsiteX94" fmla="*/ 4595854 w 6318157"/>
                <a:gd name="connsiteY94" fmla="*/ 4659464 h 5303520"/>
                <a:gd name="connsiteX95" fmla="*/ 4659464 w 6318157"/>
                <a:gd name="connsiteY95" fmla="*/ 4500438 h 5303520"/>
                <a:gd name="connsiteX96" fmla="*/ 4683318 w 6318157"/>
                <a:gd name="connsiteY96" fmla="*/ 4277801 h 5303520"/>
                <a:gd name="connsiteX97" fmla="*/ 4516341 w 6318157"/>
                <a:gd name="connsiteY97" fmla="*/ 4222142 h 5303520"/>
                <a:gd name="connsiteX98" fmla="*/ 4548146 w 6318157"/>
                <a:gd name="connsiteY98" fmla="*/ 4047214 h 5303520"/>
                <a:gd name="connsiteX99" fmla="*/ 4619708 w 6318157"/>
                <a:gd name="connsiteY99" fmla="*/ 3991554 h 5303520"/>
                <a:gd name="connsiteX100" fmla="*/ 4738977 w 6318157"/>
                <a:gd name="connsiteY100" fmla="*/ 3856382 h 5303520"/>
                <a:gd name="connsiteX101" fmla="*/ 4826442 w 6318157"/>
                <a:gd name="connsiteY101" fmla="*/ 3737113 h 5303520"/>
                <a:gd name="connsiteX102" fmla="*/ 4929809 w 6318157"/>
                <a:gd name="connsiteY102" fmla="*/ 3824577 h 5303520"/>
                <a:gd name="connsiteX103" fmla="*/ 4921857 w 6318157"/>
                <a:gd name="connsiteY103" fmla="*/ 3991554 h 5303520"/>
                <a:gd name="connsiteX104" fmla="*/ 4977516 w 6318157"/>
                <a:gd name="connsiteY104" fmla="*/ 4015408 h 5303520"/>
                <a:gd name="connsiteX105" fmla="*/ 5025224 w 6318157"/>
                <a:gd name="connsiteY105" fmla="*/ 3919993 h 5303520"/>
                <a:gd name="connsiteX106" fmla="*/ 5072932 w 6318157"/>
                <a:gd name="connsiteY106" fmla="*/ 3919993 h 5303520"/>
                <a:gd name="connsiteX107" fmla="*/ 5144494 w 6318157"/>
                <a:gd name="connsiteY107" fmla="*/ 3816626 h 5303520"/>
                <a:gd name="connsiteX108" fmla="*/ 5160396 w 6318157"/>
                <a:gd name="connsiteY108" fmla="*/ 3745064 h 5303520"/>
                <a:gd name="connsiteX109" fmla="*/ 5390984 w 6318157"/>
                <a:gd name="connsiteY109" fmla="*/ 3697356 h 5303520"/>
                <a:gd name="connsiteX110" fmla="*/ 5486400 w 6318157"/>
                <a:gd name="connsiteY110" fmla="*/ 3593989 h 5303520"/>
                <a:gd name="connsiteX111" fmla="*/ 5390984 w 6318157"/>
                <a:gd name="connsiteY111" fmla="*/ 3530379 h 5303520"/>
                <a:gd name="connsiteX112" fmla="*/ 5343276 w 6318157"/>
                <a:gd name="connsiteY112" fmla="*/ 3291840 h 5303520"/>
                <a:gd name="connsiteX113" fmla="*/ 5478449 w 6318157"/>
                <a:gd name="connsiteY113" fmla="*/ 3021495 h 5303520"/>
                <a:gd name="connsiteX114" fmla="*/ 5820355 w 6318157"/>
                <a:gd name="connsiteY114" fmla="*/ 2949934 h 5303520"/>
                <a:gd name="connsiteX115" fmla="*/ 6020959 w 6318157"/>
                <a:gd name="connsiteY115" fmla="*/ 2817743 h 5303520"/>
                <a:gd name="connsiteX116" fmla="*/ 6058811 w 6318157"/>
                <a:gd name="connsiteY116" fmla="*/ 2840189 h 5303520"/>
                <a:gd name="connsiteX117" fmla="*/ 6114056 w 6318157"/>
                <a:gd name="connsiteY117" fmla="*/ 2819234 h 5303520"/>
                <a:gd name="connsiteX118" fmla="*/ 6152156 w 6318157"/>
                <a:gd name="connsiteY118" fmla="*/ 2849714 h 5303520"/>
                <a:gd name="connsiteX119" fmla="*/ 6260741 w 6318157"/>
                <a:gd name="connsiteY119" fmla="*/ 2828759 h 5303520"/>
                <a:gd name="connsiteX120" fmla="*/ 6292298 w 6318157"/>
                <a:gd name="connsiteY120" fmla="*/ 2839444 h 5303520"/>
                <a:gd name="connsiteX121" fmla="*/ 6304556 w 6318157"/>
                <a:gd name="connsiteY121" fmla="*/ 2798279 h 5303520"/>
                <a:gd name="connsiteX122" fmla="*/ 6306461 w 6318157"/>
                <a:gd name="connsiteY122" fmla="*/ 2769704 h 5303520"/>
                <a:gd name="connsiteX123" fmla="*/ 6317891 w 6318157"/>
                <a:gd name="connsiteY123" fmla="*/ 2758274 h 5303520"/>
                <a:gd name="connsiteX124" fmla="*/ 6268361 w 6318157"/>
                <a:gd name="connsiteY124" fmla="*/ 2735414 h 5303520"/>
                <a:gd name="connsiteX125" fmla="*/ 6220736 w 6318157"/>
                <a:gd name="connsiteY125" fmla="*/ 2503749 h 5303520"/>
                <a:gd name="connsiteX126" fmla="*/ 6169301 w 6318157"/>
                <a:gd name="connsiteY126" fmla="*/ 2529968 h 5303520"/>
                <a:gd name="connsiteX127" fmla="*/ 6119771 w 6318157"/>
                <a:gd name="connsiteY127" fmla="*/ 2493479 h 5303520"/>
                <a:gd name="connsiteX128" fmla="*/ 6051191 w 6318157"/>
                <a:gd name="connsiteY128" fmla="*/ 2478533 h 5303520"/>
                <a:gd name="connsiteX129" fmla="*/ 6053096 w 6318157"/>
                <a:gd name="connsiteY129" fmla="*/ 2394713 h 5303520"/>
                <a:gd name="connsiteX130" fmla="*/ 6027337 w 6318157"/>
                <a:gd name="connsiteY130" fmla="*/ 2429537 h 5303520"/>
                <a:gd name="connsiteX131" fmla="*/ 5994041 w 6318157"/>
                <a:gd name="connsiteY131" fmla="*/ 2371853 h 5303520"/>
                <a:gd name="connsiteX132" fmla="*/ 5976896 w 6318157"/>
                <a:gd name="connsiteY132" fmla="*/ 2232788 h 5303520"/>
                <a:gd name="connsiteX133" fmla="*/ 5915936 w 6318157"/>
                <a:gd name="connsiteY133" fmla="*/ 2234693 h 5303520"/>
                <a:gd name="connsiteX134" fmla="*/ 5892910 w 6318157"/>
                <a:gd name="connsiteY134" fmla="*/ 2169877 h 5303520"/>
                <a:gd name="connsiteX135" fmla="*/ 5813066 w 6318157"/>
                <a:gd name="connsiteY135" fmla="*/ 2200403 h 5303520"/>
                <a:gd name="connsiteX136" fmla="*/ 5752106 w 6318157"/>
                <a:gd name="connsiteY136" fmla="*/ 2166113 h 5303520"/>
                <a:gd name="connsiteX137" fmla="*/ 5719721 w 6318157"/>
                <a:gd name="connsiteY137" fmla="*/ 2187068 h 5303520"/>
                <a:gd name="connsiteX138" fmla="*/ 5653046 w 6318157"/>
                <a:gd name="connsiteY138" fmla="*/ 2169923 h 5303520"/>
                <a:gd name="connsiteX139" fmla="*/ 5677231 w 6318157"/>
                <a:gd name="connsiteY139" fmla="*/ 2146852 h 5303520"/>
                <a:gd name="connsiteX140" fmla="*/ 5628281 w 6318157"/>
                <a:gd name="connsiteY140" fmla="*/ 2105153 h 5303520"/>
                <a:gd name="connsiteX141" fmla="*/ 5488388 w 6318157"/>
                <a:gd name="connsiteY141" fmla="*/ 2108421 h 5303520"/>
                <a:gd name="connsiteX142" fmla="*/ 5453021 w 6318157"/>
                <a:gd name="connsiteY142" fmla="*/ 2187068 h 5303520"/>
                <a:gd name="connsiteX143" fmla="*/ 5472071 w 6318157"/>
                <a:gd name="connsiteY143" fmla="*/ 2234693 h 5303520"/>
                <a:gd name="connsiteX144" fmla="*/ 5422541 w 6318157"/>
                <a:gd name="connsiteY144" fmla="*/ 2248028 h 5303520"/>
                <a:gd name="connsiteX145" fmla="*/ 5451116 w 6318157"/>
                <a:gd name="connsiteY145" fmla="*/ 2293748 h 5303520"/>
                <a:gd name="connsiteX146" fmla="*/ 5516631 w 6318157"/>
                <a:gd name="connsiteY146" fmla="*/ 2288402 h 5303520"/>
                <a:gd name="connsiteX147" fmla="*/ 5523506 w 6318157"/>
                <a:gd name="connsiteY147" fmla="*/ 2339468 h 5303520"/>
                <a:gd name="connsiteX148" fmla="*/ 5399681 w 6318157"/>
                <a:gd name="connsiteY148" fmla="*/ 2505203 h 5303520"/>
                <a:gd name="connsiteX149" fmla="*/ 5360918 w 6318157"/>
                <a:gd name="connsiteY149" fmla="*/ 2654079 h 5303520"/>
                <a:gd name="connsiteX150" fmla="*/ 5346341 w 6318157"/>
                <a:gd name="connsiteY150" fmla="*/ 2575688 h 5303520"/>
                <a:gd name="connsiteX151" fmla="*/ 5304431 w 6318157"/>
                <a:gd name="connsiteY151" fmla="*/ 2575688 h 5303520"/>
                <a:gd name="connsiteX152" fmla="*/ 5273951 w 6318157"/>
                <a:gd name="connsiteY152" fmla="*/ 2518538 h 5303520"/>
                <a:gd name="connsiteX153" fmla="*/ 5203714 w 6318157"/>
                <a:gd name="connsiteY153" fmla="*/ 2560982 h 5303520"/>
                <a:gd name="connsiteX154" fmla="*/ 5070116 w 6318157"/>
                <a:gd name="connsiteY154" fmla="*/ 2501393 h 5303520"/>
                <a:gd name="connsiteX155" fmla="*/ 4991763 w 6318157"/>
                <a:gd name="connsiteY155" fmla="*/ 2533567 h 5303520"/>
                <a:gd name="connsiteX156" fmla="*/ 4904381 w 6318157"/>
                <a:gd name="connsiteY156" fmla="*/ 2524253 h 5303520"/>
                <a:gd name="connsiteX157" fmla="*/ 4875806 w 6318157"/>
                <a:gd name="connsiteY157" fmla="*/ 2455673 h 5303520"/>
                <a:gd name="connsiteX158" fmla="*/ 4803416 w 6318157"/>
                <a:gd name="connsiteY158" fmla="*/ 2444243 h 5303520"/>
                <a:gd name="connsiteX159" fmla="*/ 4822466 w 6318157"/>
                <a:gd name="connsiteY159" fmla="*/ 2369948 h 5303520"/>
                <a:gd name="connsiteX160" fmla="*/ 4731026 w 6318157"/>
                <a:gd name="connsiteY160" fmla="*/ 2301368 h 5303520"/>
                <a:gd name="connsiteX161" fmla="*/ 4699221 w 6318157"/>
                <a:gd name="connsiteY161" fmla="*/ 2324348 h 5303520"/>
                <a:gd name="connsiteX162" fmla="*/ 4637681 w 6318157"/>
                <a:gd name="connsiteY162" fmla="*/ 2288033 h 5303520"/>
                <a:gd name="connsiteX163" fmla="*/ 4660541 w 6318157"/>
                <a:gd name="connsiteY163" fmla="*/ 2213738 h 5303520"/>
                <a:gd name="connsiteX164" fmla="*/ 4433846 w 6318157"/>
                <a:gd name="connsiteY164" fmla="*/ 2230883 h 5303520"/>
                <a:gd name="connsiteX165" fmla="*/ 4373134 w 6318157"/>
                <a:gd name="connsiteY165" fmla="*/ 2212036 h 5303520"/>
                <a:gd name="connsiteX166" fmla="*/ 4323356 w 6318157"/>
                <a:gd name="connsiteY166" fmla="*/ 2248028 h 5303520"/>
                <a:gd name="connsiteX167" fmla="*/ 4273826 w 6318157"/>
                <a:gd name="connsiteY167" fmla="*/ 2168018 h 5303520"/>
                <a:gd name="connsiteX168" fmla="*/ 4201436 w 6318157"/>
                <a:gd name="connsiteY168" fmla="*/ 2152778 h 5303520"/>
                <a:gd name="connsiteX169" fmla="*/ 4178576 w 6318157"/>
                <a:gd name="connsiteY169" fmla="*/ 2070863 h 5303520"/>
                <a:gd name="connsiteX170" fmla="*/ 4087136 w 6318157"/>
                <a:gd name="connsiteY170" fmla="*/ 1998473 h 5303520"/>
                <a:gd name="connsiteX171" fmla="*/ 4016651 w 6318157"/>
                <a:gd name="connsiteY171" fmla="*/ 2011808 h 5303520"/>
                <a:gd name="connsiteX172" fmla="*/ 3909971 w 6318157"/>
                <a:gd name="connsiteY172" fmla="*/ 1973708 h 5303520"/>
                <a:gd name="connsiteX173" fmla="*/ 3843296 w 6318157"/>
                <a:gd name="connsiteY173" fmla="*/ 2013713 h 5303520"/>
                <a:gd name="connsiteX174" fmla="*/ 3788051 w 6318157"/>
                <a:gd name="connsiteY174" fmla="*/ 1994663 h 5303520"/>
                <a:gd name="connsiteX175" fmla="*/ 3742331 w 6318157"/>
                <a:gd name="connsiteY175" fmla="*/ 2006093 h 5303520"/>
                <a:gd name="connsiteX176" fmla="*/ 3671018 w 6318157"/>
                <a:gd name="connsiteY176" fmla="*/ 2001244 h 5303520"/>
                <a:gd name="connsiteX177" fmla="*/ 3660416 w 6318157"/>
                <a:gd name="connsiteY177" fmla="*/ 1937513 h 5303520"/>
                <a:gd name="connsiteX178" fmla="*/ 3643271 w 6318157"/>
                <a:gd name="connsiteY178" fmla="*/ 1865123 h 5303520"/>
                <a:gd name="connsiteX179" fmla="*/ 3690896 w 6318157"/>
                <a:gd name="connsiteY179" fmla="*/ 1832738 h 5303520"/>
                <a:gd name="connsiteX180" fmla="*/ 3702326 w 6318157"/>
                <a:gd name="connsiteY180" fmla="*/ 1771778 h 5303520"/>
                <a:gd name="connsiteX181" fmla="*/ 3679466 w 6318157"/>
                <a:gd name="connsiteY181" fmla="*/ 1748918 h 5303520"/>
                <a:gd name="connsiteX182" fmla="*/ 3595977 w 6318157"/>
                <a:gd name="connsiteY182" fmla="*/ 1607240 h 5303520"/>
                <a:gd name="connsiteX183" fmla="*/ 3508016 w 6318157"/>
                <a:gd name="connsiteY183" fmla="*/ 1623188 h 5303520"/>
                <a:gd name="connsiteX184" fmla="*/ 3485156 w 6318157"/>
                <a:gd name="connsiteY184" fmla="*/ 1579373 h 5303520"/>
                <a:gd name="connsiteX185" fmla="*/ 3434052 w 6318157"/>
                <a:gd name="connsiteY185" fmla="*/ 1578085 h 5303520"/>
                <a:gd name="connsiteX186" fmla="*/ 3496586 w 6318157"/>
                <a:gd name="connsiteY186" fmla="*/ 1493648 h 5303520"/>
                <a:gd name="connsiteX187" fmla="*/ 3549926 w 6318157"/>
                <a:gd name="connsiteY187" fmla="*/ 1512698 h 5303520"/>
                <a:gd name="connsiteX188" fmla="*/ 3681619 w 6318157"/>
                <a:gd name="connsiteY188" fmla="*/ 1309480 h 5303520"/>
                <a:gd name="connsiteX189" fmla="*/ 3708041 w 6318157"/>
                <a:gd name="connsiteY189" fmla="*/ 1276478 h 5303520"/>
                <a:gd name="connsiteX190" fmla="*/ 3600036 w 6318157"/>
                <a:gd name="connsiteY190" fmla="*/ 1190625 h 5303520"/>
                <a:gd name="connsiteX191" fmla="*/ 3610886 w 6318157"/>
                <a:gd name="connsiteY191" fmla="*/ 1133603 h 5303520"/>
                <a:gd name="connsiteX192" fmla="*/ 3549926 w 6318157"/>
                <a:gd name="connsiteY192" fmla="*/ 1120268 h 5303520"/>
                <a:gd name="connsiteX193" fmla="*/ 3515636 w 6318157"/>
                <a:gd name="connsiteY193" fmla="*/ 1068833 h 5303520"/>
                <a:gd name="connsiteX194" fmla="*/ 3515636 w 6318157"/>
                <a:gd name="connsiteY194" fmla="*/ 973583 h 5303520"/>
                <a:gd name="connsiteX195" fmla="*/ 3391811 w 6318157"/>
                <a:gd name="connsiteY195" fmla="*/ 941198 h 5303520"/>
                <a:gd name="connsiteX196" fmla="*/ 3357521 w 6318157"/>
                <a:gd name="connsiteY196" fmla="*/ 882143 h 5303520"/>
                <a:gd name="connsiteX197" fmla="*/ 3198246 w 6318157"/>
                <a:gd name="connsiteY197" fmla="*/ 914068 h 5303520"/>
                <a:gd name="connsiteX198" fmla="*/ 3142256 w 6318157"/>
                <a:gd name="connsiteY198" fmla="*/ 859283 h 5303520"/>
                <a:gd name="connsiteX199" fmla="*/ 2980331 w 6318157"/>
                <a:gd name="connsiteY199" fmla="*/ 889763 h 5303520"/>
                <a:gd name="connsiteX200" fmla="*/ 2806810 w 6318157"/>
                <a:gd name="connsiteY200" fmla="*/ 834887 h 5303520"/>
                <a:gd name="connsiteX201" fmla="*/ 2600076 w 6318157"/>
                <a:gd name="connsiteY201" fmla="*/ 811033 h 5303520"/>
                <a:gd name="connsiteX202" fmla="*/ 2544417 w 6318157"/>
                <a:gd name="connsiteY202" fmla="*/ 580445 h 5303520"/>
                <a:gd name="connsiteX203" fmla="*/ 2464904 w 6318157"/>
                <a:gd name="connsiteY203" fmla="*/ 357808 h 5303520"/>
                <a:gd name="connsiteX204" fmla="*/ 2417196 w 6318157"/>
                <a:gd name="connsiteY204" fmla="*/ 230587 h 5303520"/>
                <a:gd name="connsiteX205" fmla="*/ 2496709 w 6318157"/>
                <a:gd name="connsiteY205" fmla="*/ 135172 h 5303520"/>
                <a:gd name="connsiteX0" fmla="*/ 2496709 w 6318157"/>
                <a:gd name="connsiteY0" fmla="*/ 135172 h 5303520"/>
                <a:gd name="connsiteX1" fmla="*/ 2393343 w 6318157"/>
                <a:gd name="connsiteY1" fmla="*/ 71561 h 5303520"/>
                <a:gd name="connsiteX2" fmla="*/ 2210463 w 6318157"/>
                <a:gd name="connsiteY2" fmla="*/ 79513 h 5303520"/>
                <a:gd name="connsiteX3" fmla="*/ 2059388 w 6318157"/>
                <a:gd name="connsiteY3" fmla="*/ 0 h 5303520"/>
                <a:gd name="connsiteX4" fmla="*/ 1908313 w 6318157"/>
                <a:gd name="connsiteY4" fmla="*/ 103367 h 5303520"/>
                <a:gd name="connsiteX5" fmla="*/ 1884459 w 6318157"/>
                <a:gd name="connsiteY5" fmla="*/ 310101 h 5303520"/>
                <a:gd name="connsiteX6" fmla="*/ 1773141 w 6318157"/>
                <a:gd name="connsiteY6" fmla="*/ 294198 h 5303520"/>
                <a:gd name="connsiteX7" fmla="*/ 1606163 w 6318157"/>
                <a:gd name="connsiteY7" fmla="*/ 318052 h 5303520"/>
                <a:gd name="connsiteX8" fmla="*/ 1391478 w 6318157"/>
                <a:gd name="connsiteY8" fmla="*/ 190831 h 5303520"/>
                <a:gd name="connsiteX9" fmla="*/ 1256306 w 6318157"/>
                <a:gd name="connsiteY9" fmla="*/ 190831 h 5303520"/>
                <a:gd name="connsiteX10" fmla="*/ 1208598 w 6318157"/>
                <a:gd name="connsiteY10" fmla="*/ 381662 h 5303520"/>
                <a:gd name="connsiteX11" fmla="*/ 1041621 w 6318157"/>
                <a:gd name="connsiteY11" fmla="*/ 548640 h 5303520"/>
                <a:gd name="connsiteX12" fmla="*/ 930303 w 6318157"/>
                <a:gd name="connsiteY12" fmla="*/ 628153 h 5303520"/>
                <a:gd name="connsiteX13" fmla="*/ 842838 w 6318157"/>
                <a:gd name="connsiteY13" fmla="*/ 572494 h 5303520"/>
                <a:gd name="connsiteX14" fmla="*/ 747423 w 6318157"/>
                <a:gd name="connsiteY14" fmla="*/ 755374 h 5303520"/>
                <a:gd name="connsiteX15" fmla="*/ 222636 w 6318157"/>
                <a:gd name="connsiteY15" fmla="*/ 930302 h 5303520"/>
                <a:gd name="connsiteX16" fmla="*/ 254442 w 6318157"/>
                <a:gd name="connsiteY16" fmla="*/ 1073426 h 5303520"/>
                <a:gd name="connsiteX17" fmla="*/ 302149 w 6318157"/>
                <a:gd name="connsiteY17" fmla="*/ 1256306 h 5303520"/>
                <a:gd name="connsiteX18" fmla="*/ 341906 w 6318157"/>
                <a:gd name="connsiteY18" fmla="*/ 1288111 h 5303520"/>
                <a:gd name="connsiteX19" fmla="*/ 508883 w 6318157"/>
                <a:gd name="connsiteY19" fmla="*/ 1319916 h 5303520"/>
                <a:gd name="connsiteX20" fmla="*/ 532737 w 6318157"/>
                <a:gd name="connsiteY20" fmla="*/ 1542553 h 5303520"/>
                <a:gd name="connsiteX21" fmla="*/ 930303 w 6318157"/>
                <a:gd name="connsiteY21" fmla="*/ 1717481 h 5303520"/>
                <a:gd name="connsiteX22" fmla="*/ 818984 w 6318157"/>
                <a:gd name="connsiteY22" fmla="*/ 1844702 h 5303520"/>
                <a:gd name="connsiteX23" fmla="*/ 644056 w 6318157"/>
                <a:gd name="connsiteY23" fmla="*/ 1828800 h 5303520"/>
                <a:gd name="connsiteX24" fmla="*/ 636104 w 6318157"/>
                <a:gd name="connsiteY24" fmla="*/ 2075290 h 5303520"/>
                <a:gd name="connsiteX25" fmla="*/ 755374 w 6318157"/>
                <a:gd name="connsiteY25" fmla="*/ 2178657 h 5303520"/>
                <a:gd name="connsiteX26" fmla="*/ 818984 w 6318157"/>
                <a:gd name="connsiteY26" fmla="*/ 2289975 h 5303520"/>
                <a:gd name="connsiteX27" fmla="*/ 818984 w 6318157"/>
                <a:gd name="connsiteY27" fmla="*/ 2329732 h 5303520"/>
                <a:gd name="connsiteX28" fmla="*/ 580445 w 6318157"/>
                <a:gd name="connsiteY28" fmla="*/ 2361537 h 5303520"/>
                <a:gd name="connsiteX29" fmla="*/ 485029 w 6318157"/>
                <a:gd name="connsiteY29" fmla="*/ 2393342 h 5303520"/>
                <a:gd name="connsiteX30" fmla="*/ 437322 w 6318157"/>
                <a:gd name="connsiteY30" fmla="*/ 2544417 h 5303520"/>
                <a:gd name="connsiteX31" fmla="*/ 238539 w 6318157"/>
                <a:gd name="connsiteY31" fmla="*/ 2615979 h 5303520"/>
                <a:gd name="connsiteX32" fmla="*/ 294198 w 6318157"/>
                <a:gd name="connsiteY32" fmla="*/ 2687541 h 5303520"/>
                <a:gd name="connsiteX33" fmla="*/ 405516 w 6318157"/>
                <a:gd name="connsiteY33" fmla="*/ 2727297 h 5303520"/>
                <a:gd name="connsiteX34" fmla="*/ 349857 w 6318157"/>
                <a:gd name="connsiteY34" fmla="*/ 2854518 h 5303520"/>
                <a:gd name="connsiteX35" fmla="*/ 206734 w 6318157"/>
                <a:gd name="connsiteY35" fmla="*/ 3021495 h 5303520"/>
                <a:gd name="connsiteX36" fmla="*/ 166977 w 6318157"/>
                <a:gd name="connsiteY36" fmla="*/ 3260034 h 5303520"/>
                <a:gd name="connsiteX37" fmla="*/ 103367 w 6318157"/>
                <a:gd name="connsiteY37" fmla="*/ 3450866 h 5303520"/>
                <a:gd name="connsiteX38" fmla="*/ 0 w 6318157"/>
                <a:gd name="connsiteY38" fmla="*/ 3570135 h 5303520"/>
                <a:gd name="connsiteX39" fmla="*/ 0 w 6318157"/>
                <a:gd name="connsiteY39" fmla="*/ 3649648 h 5303520"/>
                <a:gd name="connsiteX40" fmla="*/ 15903 w 6318157"/>
                <a:gd name="connsiteY40" fmla="*/ 3729161 h 5303520"/>
                <a:gd name="connsiteX41" fmla="*/ 127221 w 6318157"/>
                <a:gd name="connsiteY41" fmla="*/ 3745064 h 5303520"/>
                <a:gd name="connsiteX42" fmla="*/ 190831 w 6318157"/>
                <a:gd name="connsiteY42" fmla="*/ 3641697 h 5303520"/>
                <a:gd name="connsiteX43" fmla="*/ 326003 w 6318157"/>
                <a:gd name="connsiteY43" fmla="*/ 3586038 h 5303520"/>
                <a:gd name="connsiteX44" fmla="*/ 326003 w 6318157"/>
                <a:gd name="connsiteY44" fmla="*/ 3586038 h 5303520"/>
                <a:gd name="connsiteX45" fmla="*/ 445273 w 6318157"/>
                <a:gd name="connsiteY45" fmla="*/ 3705307 h 5303520"/>
                <a:gd name="connsiteX46" fmla="*/ 413468 w 6318157"/>
                <a:gd name="connsiteY46" fmla="*/ 3760967 h 5303520"/>
                <a:gd name="connsiteX47" fmla="*/ 357809 w 6318157"/>
                <a:gd name="connsiteY47" fmla="*/ 4174434 h 5303520"/>
                <a:gd name="connsiteX48" fmla="*/ 556591 w 6318157"/>
                <a:gd name="connsiteY48" fmla="*/ 3991554 h 5303520"/>
                <a:gd name="connsiteX49" fmla="*/ 620202 w 6318157"/>
                <a:gd name="connsiteY49" fmla="*/ 4023360 h 5303520"/>
                <a:gd name="connsiteX50" fmla="*/ 723569 w 6318157"/>
                <a:gd name="connsiteY50" fmla="*/ 4039262 h 5303520"/>
                <a:gd name="connsiteX51" fmla="*/ 795130 w 6318157"/>
                <a:gd name="connsiteY51" fmla="*/ 4150581 h 5303520"/>
                <a:gd name="connsiteX52" fmla="*/ 1025718 w 6318157"/>
                <a:gd name="connsiteY52" fmla="*/ 4253947 h 5303520"/>
                <a:gd name="connsiteX53" fmla="*/ 1176793 w 6318157"/>
                <a:gd name="connsiteY53" fmla="*/ 4500438 h 5303520"/>
                <a:gd name="connsiteX54" fmla="*/ 1144988 w 6318157"/>
                <a:gd name="connsiteY54" fmla="*/ 4595854 h 5303520"/>
                <a:gd name="connsiteX55" fmla="*/ 1614115 w 6318157"/>
                <a:gd name="connsiteY55" fmla="*/ 4842344 h 5303520"/>
                <a:gd name="connsiteX56" fmla="*/ 1614115 w 6318157"/>
                <a:gd name="connsiteY56" fmla="*/ 4993419 h 5303520"/>
                <a:gd name="connsiteX57" fmla="*/ 1614115 w 6318157"/>
                <a:gd name="connsiteY57" fmla="*/ 5128591 h 5303520"/>
                <a:gd name="connsiteX58" fmla="*/ 1653871 w 6318157"/>
                <a:gd name="connsiteY58" fmla="*/ 5255812 h 5303520"/>
                <a:gd name="connsiteX59" fmla="*/ 1844703 w 6318157"/>
                <a:gd name="connsiteY59" fmla="*/ 5303520 h 5303520"/>
                <a:gd name="connsiteX60" fmla="*/ 1844703 w 6318157"/>
                <a:gd name="connsiteY60" fmla="*/ 5303520 h 5303520"/>
                <a:gd name="connsiteX61" fmla="*/ 1971923 w 6318157"/>
                <a:gd name="connsiteY61" fmla="*/ 5247861 h 5303520"/>
                <a:gd name="connsiteX62" fmla="*/ 2115047 w 6318157"/>
                <a:gd name="connsiteY62" fmla="*/ 5239909 h 5303520"/>
                <a:gd name="connsiteX63" fmla="*/ 2170706 w 6318157"/>
                <a:gd name="connsiteY63" fmla="*/ 5144494 h 5303520"/>
                <a:gd name="connsiteX64" fmla="*/ 2083242 w 6318157"/>
                <a:gd name="connsiteY64" fmla="*/ 5080883 h 5303520"/>
                <a:gd name="connsiteX65" fmla="*/ 2011680 w 6318157"/>
                <a:gd name="connsiteY65" fmla="*/ 5033175 h 5303520"/>
                <a:gd name="connsiteX66" fmla="*/ 1932167 w 6318157"/>
                <a:gd name="connsiteY66" fmla="*/ 4937760 h 5303520"/>
                <a:gd name="connsiteX67" fmla="*/ 1884459 w 6318157"/>
                <a:gd name="connsiteY67" fmla="*/ 4834393 h 5303520"/>
                <a:gd name="connsiteX68" fmla="*/ 1940118 w 6318157"/>
                <a:gd name="connsiteY68" fmla="*/ 4770782 h 5303520"/>
                <a:gd name="connsiteX69" fmla="*/ 2226365 w 6318157"/>
                <a:gd name="connsiteY69" fmla="*/ 4683318 h 5303520"/>
                <a:gd name="connsiteX70" fmla="*/ 2313829 w 6318157"/>
                <a:gd name="connsiteY70" fmla="*/ 4707172 h 5303520"/>
                <a:gd name="connsiteX71" fmla="*/ 2449002 w 6318157"/>
                <a:gd name="connsiteY71" fmla="*/ 4731026 h 5303520"/>
                <a:gd name="connsiteX72" fmla="*/ 2504661 w 6318157"/>
                <a:gd name="connsiteY72" fmla="*/ 4826441 h 5303520"/>
                <a:gd name="connsiteX73" fmla="*/ 2584174 w 6318157"/>
                <a:gd name="connsiteY73" fmla="*/ 4818490 h 5303520"/>
                <a:gd name="connsiteX74" fmla="*/ 2798859 w 6318157"/>
                <a:gd name="connsiteY74" fmla="*/ 4818490 h 5303520"/>
                <a:gd name="connsiteX75" fmla="*/ 2934031 w 6318157"/>
                <a:gd name="connsiteY75" fmla="*/ 4945711 h 5303520"/>
                <a:gd name="connsiteX76" fmla="*/ 2910177 w 6318157"/>
                <a:gd name="connsiteY76" fmla="*/ 5136542 h 5303520"/>
                <a:gd name="connsiteX77" fmla="*/ 2981739 w 6318157"/>
                <a:gd name="connsiteY77" fmla="*/ 5080883 h 5303520"/>
                <a:gd name="connsiteX78" fmla="*/ 3101009 w 6318157"/>
                <a:gd name="connsiteY78" fmla="*/ 5144494 h 5303520"/>
                <a:gd name="connsiteX79" fmla="*/ 3164619 w 6318157"/>
                <a:gd name="connsiteY79" fmla="*/ 4842344 h 5303520"/>
                <a:gd name="connsiteX80" fmla="*/ 3116911 w 6318157"/>
                <a:gd name="connsiteY80" fmla="*/ 4476584 h 5303520"/>
                <a:gd name="connsiteX81" fmla="*/ 3156668 w 6318157"/>
                <a:gd name="connsiteY81" fmla="*/ 4365266 h 5303520"/>
                <a:gd name="connsiteX82" fmla="*/ 3323645 w 6318157"/>
                <a:gd name="connsiteY82" fmla="*/ 4301655 h 5303520"/>
                <a:gd name="connsiteX83" fmla="*/ 3482671 w 6318157"/>
                <a:gd name="connsiteY83" fmla="*/ 4253947 h 5303520"/>
                <a:gd name="connsiteX84" fmla="*/ 3570136 w 6318157"/>
                <a:gd name="connsiteY84" fmla="*/ 4333461 h 5303520"/>
                <a:gd name="connsiteX85" fmla="*/ 3530379 w 6318157"/>
                <a:gd name="connsiteY85" fmla="*/ 4444779 h 5303520"/>
                <a:gd name="connsiteX86" fmla="*/ 3546282 w 6318157"/>
                <a:gd name="connsiteY86" fmla="*/ 4548146 h 5303520"/>
                <a:gd name="connsiteX87" fmla="*/ 3609892 w 6318157"/>
                <a:gd name="connsiteY87" fmla="*/ 4603805 h 5303520"/>
                <a:gd name="connsiteX88" fmla="*/ 3673503 w 6318157"/>
                <a:gd name="connsiteY88" fmla="*/ 4611756 h 5303520"/>
                <a:gd name="connsiteX89" fmla="*/ 3745064 w 6318157"/>
                <a:gd name="connsiteY89" fmla="*/ 4746928 h 5303520"/>
                <a:gd name="connsiteX90" fmla="*/ 4071068 w 6318157"/>
                <a:gd name="connsiteY90" fmla="*/ 4691269 h 5303520"/>
                <a:gd name="connsiteX91" fmla="*/ 4397071 w 6318157"/>
                <a:gd name="connsiteY91" fmla="*/ 4659464 h 5303520"/>
                <a:gd name="connsiteX92" fmla="*/ 4436828 w 6318157"/>
                <a:gd name="connsiteY92" fmla="*/ 4762831 h 5303520"/>
                <a:gd name="connsiteX93" fmla="*/ 4500438 w 6318157"/>
                <a:gd name="connsiteY93" fmla="*/ 4731026 h 5303520"/>
                <a:gd name="connsiteX94" fmla="*/ 4595854 w 6318157"/>
                <a:gd name="connsiteY94" fmla="*/ 4659464 h 5303520"/>
                <a:gd name="connsiteX95" fmla="*/ 4659464 w 6318157"/>
                <a:gd name="connsiteY95" fmla="*/ 4500438 h 5303520"/>
                <a:gd name="connsiteX96" fmla="*/ 4683318 w 6318157"/>
                <a:gd name="connsiteY96" fmla="*/ 4277801 h 5303520"/>
                <a:gd name="connsiteX97" fmla="*/ 4516341 w 6318157"/>
                <a:gd name="connsiteY97" fmla="*/ 4222142 h 5303520"/>
                <a:gd name="connsiteX98" fmla="*/ 4548146 w 6318157"/>
                <a:gd name="connsiteY98" fmla="*/ 4047214 h 5303520"/>
                <a:gd name="connsiteX99" fmla="*/ 4619708 w 6318157"/>
                <a:gd name="connsiteY99" fmla="*/ 3991554 h 5303520"/>
                <a:gd name="connsiteX100" fmla="*/ 4738977 w 6318157"/>
                <a:gd name="connsiteY100" fmla="*/ 3856382 h 5303520"/>
                <a:gd name="connsiteX101" fmla="*/ 4826442 w 6318157"/>
                <a:gd name="connsiteY101" fmla="*/ 3737113 h 5303520"/>
                <a:gd name="connsiteX102" fmla="*/ 4929809 w 6318157"/>
                <a:gd name="connsiteY102" fmla="*/ 3824577 h 5303520"/>
                <a:gd name="connsiteX103" fmla="*/ 4921857 w 6318157"/>
                <a:gd name="connsiteY103" fmla="*/ 3991554 h 5303520"/>
                <a:gd name="connsiteX104" fmla="*/ 4977516 w 6318157"/>
                <a:gd name="connsiteY104" fmla="*/ 4015408 h 5303520"/>
                <a:gd name="connsiteX105" fmla="*/ 5025224 w 6318157"/>
                <a:gd name="connsiteY105" fmla="*/ 3919993 h 5303520"/>
                <a:gd name="connsiteX106" fmla="*/ 5072932 w 6318157"/>
                <a:gd name="connsiteY106" fmla="*/ 3919993 h 5303520"/>
                <a:gd name="connsiteX107" fmla="*/ 5144494 w 6318157"/>
                <a:gd name="connsiteY107" fmla="*/ 3816626 h 5303520"/>
                <a:gd name="connsiteX108" fmla="*/ 5160396 w 6318157"/>
                <a:gd name="connsiteY108" fmla="*/ 3745064 h 5303520"/>
                <a:gd name="connsiteX109" fmla="*/ 5390984 w 6318157"/>
                <a:gd name="connsiteY109" fmla="*/ 3697356 h 5303520"/>
                <a:gd name="connsiteX110" fmla="*/ 5486400 w 6318157"/>
                <a:gd name="connsiteY110" fmla="*/ 3593989 h 5303520"/>
                <a:gd name="connsiteX111" fmla="*/ 5390984 w 6318157"/>
                <a:gd name="connsiteY111" fmla="*/ 3530379 h 5303520"/>
                <a:gd name="connsiteX112" fmla="*/ 5343276 w 6318157"/>
                <a:gd name="connsiteY112" fmla="*/ 3291840 h 5303520"/>
                <a:gd name="connsiteX113" fmla="*/ 5478449 w 6318157"/>
                <a:gd name="connsiteY113" fmla="*/ 3021495 h 5303520"/>
                <a:gd name="connsiteX114" fmla="*/ 5820355 w 6318157"/>
                <a:gd name="connsiteY114" fmla="*/ 2949934 h 5303520"/>
                <a:gd name="connsiteX115" fmla="*/ 6020959 w 6318157"/>
                <a:gd name="connsiteY115" fmla="*/ 2817743 h 5303520"/>
                <a:gd name="connsiteX116" fmla="*/ 6058811 w 6318157"/>
                <a:gd name="connsiteY116" fmla="*/ 2840189 h 5303520"/>
                <a:gd name="connsiteX117" fmla="*/ 6114056 w 6318157"/>
                <a:gd name="connsiteY117" fmla="*/ 2819234 h 5303520"/>
                <a:gd name="connsiteX118" fmla="*/ 6152156 w 6318157"/>
                <a:gd name="connsiteY118" fmla="*/ 2849714 h 5303520"/>
                <a:gd name="connsiteX119" fmla="*/ 6260741 w 6318157"/>
                <a:gd name="connsiteY119" fmla="*/ 2828759 h 5303520"/>
                <a:gd name="connsiteX120" fmla="*/ 6292298 w 6318157"/>
                <a:gd name="connsiteY120" fmla="*/ 2839444 h 5303520"/>
                <a:gd name="connsiteX121" fmla="*/ 6304556 w 6318157"/>
                <a:gd name="connsiteY121" fmla="*/ 2798279 h 5303520"/>
                <a:gd name="connsiteX122" fmla="*/ 6306461 w 6318157"/>
                <a:gd name="connsiteY122" fmla="*/ 2769704 h 5303520"/>
                <a:gd name="connsiteX123" fmla="*/ 6317891 w 6318157"/>
                <a:gd name="connsiteY123" fmla="*/ 2758274 h 5303520"/>
                <a:gd name="connsiteX124" fmla="*/ 6268361 w 6318157"/>
                <a:gd name="connsiteY124" fmla="*/ 2735414 h 5303520"/>
                <a:gd name="connsiteX125" fmla="*/ 6220736 w 6318157"/>
                <a:gd name="connsiteY125" fmla="*/ 2503749 h 5303520"/>
                <a:gd name="connsiteX126" fmla="*/ 6169301 w 6318157"/>
                <a:gd name="connsiteY126" fmla="*/ 2529968 h 5303520"/>
                <a:gd name="connsiteX127" fmla="*/ 6119771 w 6318157"/>
                <a:gd name="connsiteY127" fmla="*/ 2493479 h 5303520"/>
                <a:gd name="connsiteX128" fmla="*/ 6051191 w 6318157"/>
                <a:gd name="connsiteY128" fmla="*/ 2478533 h 5303520"/>
                <a:gd name="connsiteX129" fmla="*/ 6053096 w 6318157"/>
                <a:gd name="connsiteY129" fmla="*/ 2394713 h 5303520"/>
                <a:gd name="connsiteX130" fmla="*/ 6027337 w 6318157"/>
                <a:gd name="connsiteY130" fmla="*/ 2429537 h 5303520"/>
                <a:gd name="connsiteX131" fmla="*/ 5994041 w 6318157"/>
                <a:gd name="connsiteY131" fmla="*/ 2371853 h 5303520"/>
                <a:gd name="connsiteX132" fmla="*/ 5976896 w 6318157"/>
                <a:gd name="connsiteY132" fmla="*/ 2232788 h 5303520"/>
                <a:gd name="connsiteX133" fmla="*/ 5915936 w 6318157"/>
                <a:gd name="connsiteY133" fmla="*/ 2234693 h 5303520"/>
                <a:gd name="connsiteX134" fmla="*/ 5892910 w 6318157"/>
                <a:gd name="connsiteY134" fmla="*/ 2169877 h 5303520"/>
                <a:gd name="connsiteX135" fmla="*/ 5813066 w 6318157"/>
                <a:gd name="connsiteY135" fmla="*/ 2200403 h 5303520"/>
                <a:gd name="connsiteX136" fmla="*/ 5752106 w 6318157"/>
                <a:gd name="connsiteY136" fmla="*/ 2166113 h 5303520"/>
                <a:gd name="connsiteX137" fmla="*/ 5719721 w 6318157"/>
                <a:gd name="connsiteY137" fmla="*/ 2187068 h 5303520"/>
                <a:gd name="connsiteX138" fmla="*/ 5653046 w 6318157"/>
                <a:gd name="connsiteY138" fmla="*/ 2169923 h 5303520"/>
                <a:gd name="connsiteX139" fmla="*/ 5677231 w 6318157"/>
                <a:gd name="connsiteY139" fmla="*/ 2146852 h 5303520"/>
                <a:gd name="connsiteX140" fmla="*/ 5628281 w 6318157"/>
                <a:gd name="connsiteY140" fmla="*/ 2105153 h 5303520"/>
                <a:gd name="connsiteX141" fmla="*/ 5488388 w 6318157"/>
                <a:gd name="connsiteY141" fmla="*/ 2108421 h 5303520"/>
                <a:gd name="connsiteX142" fmla="*/ 5453021 w 6318157"/>
                <a:gd name="connsiteY142" fmla="*/ 2187068 h 5303520"/>
                <a:gd name="connsiteX143" fmla="*/ 5472071 w 6318157"/>
                <a:gd name="connsiteY143" fmla="*/ 2234693 h 5303520"/>
                <a:gd name="connsiteX144" fmla="*/ 5422541 w 6318157"/>
                <a:gd name="connsiteY144" fmla="*/ 2248028 h 5303520"/>
                <a:gd name="connsiteX145" fmla="*/ 5451116 w 6318157"/>
                <a:gd name="connsiteY145" fmla="*/ 2293748 h 5303520"/>
                <a:gd name="connsiteX146" fmla="*/ 5516631 w 6318157"/>
                <a:gd name="connsiteY146" fmla="*/ 2288402 h 5303520"/>
                <a:gd name="connsiteX147" fmla="*/ 5523506 w 6318157"/>
                <a:gd name="connsiteY147" fmla="*/ 2339468 h 5303520"/>
                <a:gd name="connsiteX148" fmla="*/ 5399681 w 6318157"/>
                <a:gd name="connsiteY148" fmla="*/ 2505203 h 5303520"/>
                <a:gd name="connsiteX149" fmla="*/ 5360918 w 6318157"/>
                <a:gd name="connsiteY149" fmla="*/ 2654079 h 5303520"/>
                <a:gd name="connsiteX150" fmla="*/ 5346341 w 6318157"/>
                <a:gd name="connsiteY150" fmla="*/ 2575688 h 5303520"/>
                <a:gd name="connsiteX151" fmla="*/ 5304431 w 6318157"/>
                <a:gd name="connsiteY151" fmla="*/ 2575688 h 5303520"/>
                <a:gd name="connsiteX152" fmla="*/ 5273951 w 6318157"/>
                <a:gd name="connsiteY152" fmla="*/ 2518538 h 5303520"/>
                <a:gd name="connsiteX153" fmla="*/ 5203714 w 6318157"/>
                <a:gd name="connsiteY153" fmla="*/ 2560982 h 5303520"/>
                <a:gd name="connsiteX154" fmla="*/ 5070116 w 6318157"/>
                <a:gd name="connsiteY154" fmla="*/ 2501393 h 5303520"/>
                <a:gd name="connsiteX155" fmla="*/ 4991763 w 6318157"/>
                <a:gd name="connsiteY155" fmla="*/ 2533567 h 5303520"/>
                <a:gd name="connsiteX156" fmla="*/ 4904381 w 6318157"/>
                <a:gd name="connsiteY156" fmla="*/ 2524253 h 5303520"/>
                <a:gd name="connsiteX157" fmla="*/ 4875806 w 6318157"/>
                <a:gd name="connsiteY157" fmla="*/ 2455673 h 5303520"/>
                <a:gd name="connsiteX158" fmla="*/ 4803416 w 6318157"/>
                <a:gd name="connsiteY158" fmla="*/ 2444243 h 5303520"/>
                <a:gd name="connsiteX159" fmla="*/ 4822466 w 6318157"/>
                <a:gd name="connsiteY159" fmla="*/ 2369948 h 5303520"/>
                <a:gd name="connsiteX160" fmla="*/ 4731026 w 6318157"/>
                <a:gd name="connsiteY160" fmla="*/ 2301368 h 5303520"/>
                <a:gd name="connsiteX161" fmla="*/ 4699221 w 6318157"/>
                <a:gd name="connsiteY161" fmla="*/ 2324348 h 5303520"/>
                <a:gd name="connsiteX162" fmla="*/ 4637681 w 6318157"/>
                <a:gd name="connsiteY162" fmla="*/ 2288033 h 5303520"/>
                <a:gd name="connsiteX163" fmla="*/ 4660541 w 6318157"/>
                <a:gd name="connsiteY163" fmla="*/ 2213738 h 5303520"/>
                <a:gd name="connsiteX164" fmla="*/ 4433846 w 6318157"/>
                <a:gd name="connsiteY164" fmla="*/ 2230883 h 5303520"/>
                <a:gd name="connsiteX165" fmla="*/ 4373134 w 6318157"/>
                <a:gd name="connsiteY165" fmla="*/ 2212036 h 5303520"/>
                <a:gd name="connsiteX166" fmla="*/ 4323356 w 6318157"/>
                <a:gd name="connsiteY166" fmla="*/ 2248028 h 5303520"/>
                <a:gd name="connsiteX167" fmla="*/ 4273826 w 6318157"/>
                <a:gd name="connsiteY167" fmla="*/ 2168018 h 5303520"/>
                <a:gd name="connsiteX168" fmla="*/ 4201436 w 6318157"/>
                <a:gd name="connsiteY168" fmla="*/ 2152778 h 5303520"/>
                <a:gd name="connsiteX169" fmla="*/ 4178576 w 6318157"/>
                <a:gd name="connsiteY169" fmla="*/ 2070863 h 5303520"/>
                <a:gd name="connsiteX170" fmla="*/ 4087136 w 6318157"/>
                <a:gd name="connsiteY170" fmla="*/ 1998473 h 5303520"/>
                <a:gd name="connsiteX171" fmla="*/ 4016651 w 6318157"/>
                <a:gd name="connsiteY171" fmla="*/ 2011808 h 5303520"/>
                <a:gd name="connsiteX172" fmla="*/ 3909971 w 6318157"/>
                <a:gd name="connsiteY172" fmla="*/ 1973708 h 5303520"/>
                <a:gd name="connsiteX173" fmla="*/ 3843296 w 6318157"/>
                <a:gd name="connsiteY173" fmla="*/ 2013713 h 5303520"/>
                <a:gd name="connsiteX174" fmla="*/ 3788051 w 6318157"/>
                <a:gd name="connsiteY174" fmla="*/ 1994663 h 5303520"/>
                <a:gd name="connsiteX175" fmla="*/ 3742331 w 6318157"/>
                <a:gd name="connsiteY175" fmla="*/ 2006093 h 5303520"/>
                <a:gd name="connsiteX176" fmla="*/ 3671018 w 6318157"/>
                <a:gd name="connsiteY176" fmla="*/ 2001244 h 5303520"/>
                <a:gd name="connsiteX177" fmla="*/ 3660416 w 6318157"/>
                <a:gd name="connsiteY177" fmla="*/ 1937513 h 5303520"/>
                <a:gd name="connsiteX178" fmla="*/ 3643271 w 6318157"/>
                <a:gd name="connsiteY178" fmla="*/ 1865123 h 5303520"/>
                <a:gd name="connsiteX179" fmla="*/ 3690896 w 6318157"/>
                <a:gd name="connsiteY179" fmla="*/ 1832738 h 5303520"/>
                <a:gd name="connsiteX180" fmla="*/ 3702326 w 6318157"/>
                <a:gd name="connsiteY180" fmla="*/ 1771778 h 5303520"/>
                <a:gd name="connsiteX181" fmla="*/ 3679466 w 6318157"/>
                <a:gd name="connsiteY181" fmla="*/ 1748918 h 5303520"/>
                <a:gd name="connsiteX182" fmla="*/ 3595977 w 6318157"/>
                <a:gd name="connsiteY182" fmla="*/ 1607240 h 5303520"/>
                <a:gd name="connsiteX183" fmla="*/ 3508016 w 6318157"/>
                <a:gd name="connsiteY183" fmla="*/ 1623188 h 5303520"/>
                <a:gd name="connsiteX184" fmla="*/ 3485156 w 6318157"/>
                <a:gd name="connsiteY184" fmla="*/ 1579373 h 5303520"/>
                <a:gd name="connsiteX185" fmla="*/ 3434052 w 6318157"/>
                <a:gd name="connsiteY185" fmla="*/ 1578085 h 5303520"/>
                <a:gd name="connsiteX186" fmla="*/ 3496586 w 6318157"/>
                <a:gd name="connsiteY186" fmla="*/ 1493648 h 5303520"/>
                <a:gd name="connsiteX187" fmla="*/ 3549926 w 6318157"/>
                <a:gd name="connsiteY187" fmla="*/ 1512698 h 5303520"/>
                <a:gd name="connsiteX188" fmla="*/ 3681619 w 6318157"/>
                <a:gd name="connsiteY188" fmla="*/ 1309480 h 5303520"/>
                <a:gd name="connsiteX189" fmla="*/ 3708041 w 6318157"/>
                <a:gd name="connsiteY189" fmla="*/ 1276478 h 5303520"/>
                <a:gd name="connsiteX190" fmla="*/ 3600036 w 6318157"/>
                <a:gd name="connsiteY190" fmla="*/ 1190625 h 5303520"/>
                <a:gd name="connsiteX191" fmla="*/ 3610886 w 6318157"/>
                <a:gd name="connsiteY191" fmla="*/ 1133603 h 5303520"/>
                <a:gd name="connsiteX192" fmla="*/ 3549926 w 6318157"/>
                <a:gd name="connsiteY192" fmla="*/ 1120268 h 5303520"/>
                <a:gd name="connsiteX193" fmla="*/ 3515636 w 6318157"/>
                <a:gd name="connsiteY193" fmla="*/ 1068833 h 5303520"/>
                <a:gd name="connsiteX194" fmla="*/ 3515636 w 6318157"/>
                <a:gd name="connsiteY194" fmla="*/ 973583 h 5303520"/>
                <a:gd name="connsiteX195" fmla="*/ 3391811 w 6318157"/>
                <a:gd name="connsiteY195" fmla="*/ 941198 h 5303520"/>
                <a:gd name="connsiteX196" fmla="*/ 3357521 w 6318157"/>
                <a:gd name="connsiteY196" fmla="*/ 882143 h 5303520"/>
                <a:gd name="connsiteX197" fmla="*/ 3198246 w 6318157"/>
                <a:gd name="connsiteY197" fmla="*/ 914068 h 5303520"/>
                <a:gd name="connsiteX198" fmla="*/ 3142256 w 6318157"/>
                <a:gd name="connsiteY198" fmla="*/ 859283 h 5303520"/>
                <a:gd name="connsiteX199" fmla="*/ 2980331 w 6318157"/>
                <a:gd name="connsiteY199" fmla="*/ 889763 h 5303520"/>
                <a:gd name="connsiteX200" fmla="*/ 2776330 w 6318157"/>
                <a:gd name="connsiteY200" fmla="*/ 792977 h 5303520"/>
                <a:gd name="connsiteX201" fmla="*/ 2600076 w 6318157"/>
                <a:gd name="connsiteY201" fmla="*/ 811033 h 5303520"/>
                <a:gd name="connsiteX202" fmla="*/ 2544417 w 6318157"/>
                <a:gd name="connsiteY202" fmla="*/ 580445 h 5303520"/>
                <a:gd name="connsiteX203" fmla="*/ 2464904 w 6318157"/>
                <a:gd name="connsiteY203" fmla="*/ 357808 h 5303520"/>
                <a:gd name="connsiteX204" fmla="*/ 2417196 w 6318157"/>
                <a:gd name="connsiteY204" fmla="*/ 230587 h 5303520"/>
                <a:gd name="connsiteX205" fmla="*/ 2496709 w 6318157"/>
                <a:gd name="connsiteY205" fmla="*/ 135172 h 5303520"/>
                <a:gd name="connsiteX0" fmla="*/ 2496709 w 6318157"/>
                <a:gd name="connsiteY0" fmla="*/ 135172 h 5303520"/>
                <a:gd name="connsiteX1" fmla="*/ 2393343 w 6318157"/>
                <a:gd name="connsiteY1" fmla="*/ 71561 h 5303520"/>
                <a:gd name="connsiteX2" fmla="*/ 2210463 w 6318157"/>
                <a:gd name="connsiteY2" fmla="*/ 79513 h 5303520"/>
                <a:gd name="connsiteX3" fmla="*/ 2059388 w 6318157"/>
                <a:gd name="connsiteY3" fmla="*/ 0 h 5303520"/>
                <a:gd name="connsiteX4" fmla="*/ 1908313 w 6318157"/>
                <a:gd name="connsiteY4" fmla="*/ 103367 h 5303520"/>
                <a:gd name="connsiteX5" fmla="*/ 1884459 w 6318157"/>
                <a:gd name="connsiteY5" fmla="*/ 310101 h 5303520"/>
                <a:gd name="connsiteX6" fmla="*/ 1773141 w 6318157"/>
                <a:gd name="connsiteY6" fmla="*/ 294198 h 5303520"/>
                <a:gd name="connsiteX7" fmla="*/ 1606163 w 6318157"/>
                <a:gd name="connsiteY7" fmla="*/ 318052 h 5303520"/>
                <a:gd name="connsiteX8" fmla="*/ 1391478 w 6318157"/>
                <a:gd name="connsiteY8" fmla="*/ 190831 h 5303520"/>
                <a:gd name="connsiteX9" fmla="*/ 1256306 w 6318157"/>
                <a:gd name="connsiteY9" fmla="*/ 190831 h 5303520"/>
                <a:gd name="connsiteX10" fmla="*/ 1208598 w 6318157"/>
                <a:gd name="connsiteY10" fmla="*/ 381662 h 5303520"/>
                <a:gd name="connsiteX11" fmla="*/ 1041621 w 6318157"/>
                <a:gd name="connsiteY11" fmla="*/ 548640 h 5303520"/>
                <a:gd name="connsiteX12" fmla="*/ 930303 w 6318157"/>
                <a:gd name="connsiteY12" fmla="*/ 628153 h 5303520"/>
                <a:gd name="connsiteX13" fmla="*/ 842838 w 6318157"/>
                <a:gd name="connsiteY13" fmla="*/ 572494 h 5303520"/>
                <a:gd name="connsiteX14" fmla="*/ 747423 w 6318157"/>
                <a:gd name="connsiteY14" fmla="*/ 755374 h 5303520"/>
                <a:gd name="connsiteX15" fmla="*/ 222636 w 6318157"/>
                <a:gd name="connsiteY15" fmla="*/ 930302 h 5303520"/>
                <a:gd name="connsiteX16" fmla="*/ 254442 w 6318157"/>
                <a:gd name="connsiteY16" fmla="*/ 1073426 h 5303520"/>
                <a:gd name="connsiteX17" fmla="*/ 302149 w 6318157"/>
                <a:gd name="connsiteY17" fmla="*/ 1256306 h 5303520"/>
                <a:gd name="connsiteX18" fmla="*/ 341906 w 6318157"/>
                <a:gd name="connsiteY18" fmla="*/ 1288111 h 5303520"/>
                <a:gd name="connsiteX19" fmla="*/ 508883 w 6318157"/>
                <a:gd name="connsiteY19" fmla="*/ 1319916 h 5303520"/>
                <a:gd name="connsiteX20" fmla="*/ 532737 w 6318157"/>
                <a:gd name="connsiteY20" fmla="*/ 1542553 h 5303520"/>
                <a:gd name="connsiteX21" fmla="*/ 930303 w 6318157"/>
                <a:gd name="connsiteY21" fmla="*/ 1717481 h 5303520"/>
                <a:gd name="connsiteX22" fmla="*/ 818984 w 6318157"/>
                <a:gd name="connsiteY22" fmla="*/ 1844702 h 5303520"/>
                <a:gd name="connsiteX23" fmla="*/ 644056 w 6318157"/>
                <a:gd name="connsiteY23" fmla="*/ 1828800 h 5303520"/>
                <a:gd name="connsiteX24" fmla="*/ 636104 w 6318157"/>
                <a:gd name="connsiteY24" fmla="*/ 2075290 h 5303520"/>
                <a:gd name="connsiteX25" fmla="*/ 755374 w 6318157"/>
                <a:gd name="connsiteY25" fmla="*/ 2178657 h 5303520"/>
                <a:gd name="connsiteX26" fmla="*/ 818984 w 6318157"/>
                <a:gd name="connsiteY26" fmla="*/ 2289975 h 5303520"/>
                <a:gd name="connsiteX27" fmla="*/ 818984 w 6318157"/>
                <a:gd name="connsiteY27" fmla="*/ 2329732 h 5303520"/>
                <a:gd name="connsiteX28" fmla="*/ 580445 w 6318157"/>
                <a:gd name="connsiteY28" fmla="*/ 2361537 h 5303520"/>
                <a:gd name="connsiteX29" fmla="*/ 485029 w 6318157"/>
                <a:gd name="connsiteY29" fmla="*/ 2393342 h 5303520"/>
                <a:gd name="connsiteX30" fmla="*/ 437322 w 6318157"/>
                <a:gd name="connsiteY30" fmla="*/ 2544417 h 5303520"/>
                <a:gd name="connsiteX31" fmla="*/ 238539 w 6318157"/>
                <a:gd name="connsiteY31" fmla="*/ 2615979 h 5303520"/>
                <a:gd name="connsiteX32" fmla="*/ 294198 w 6318157"/>
                <a:gd name="connsiteY32" fmla="*/ 2687541 h 5303520"/>
                <a:gd name="connsiteX33" fmla="*/ 405516 w 6318157"/>
                <a:gd name="connsiteY33" fmla="*/ 2727297 h 5303520"/>
                <a:gd name="connsiteX34" fmla="*/ 349857 w 6318157"/>
                <a:gd name="connsiteY34" fmla="*/ 2854518 h 5303520"/>
                <a:gd name="connsiteX35" fmla="*/ 206734 w 6318157"/>
                <a:gd name="connsiteY35" fmla="*/ 3021495 h 5303520"/>
                <a:gd name="connsiteX36" fmla="*/ 166977 w 6318157"/>
                <a:gd name="connsiteY36" fmla="*/ 3260034 h 5303520"/>
                <a:gd name="connsiteX37" fmla="*/ 103367 w 6318157"/>
                <a:gd name="connsiteY37" fmla="*/ 3450866 h 5303520"/>
                <a:gd name="connsiteX38" fmla="*/ 0 w 6318157"/>
                <a:gd name="connsiteY38" fmla="*/ 3570135 h 5303520"/>
                <a:gd name="connsiteX39" fmla="*/ 0 w 6318157"/>
                <a:gd name="connsiteY39" fmla="*/ 3649648 h 5303520"/>
                <a:gd name="connsiteX40" fmla="*/ 15903 w 6318157"/>
                <a:gd name="connsiteY40" fmla="*/ 3729161 h 5303520"/>
                <a:gd name="connsiteX41" fmla="*/ 127221 w 6318157"/>
                <a:gd name="connsiteY41" fmla="*/ 3745064 h 5303520"/>
                <a:gd name="connsiteX42" fmla="*/ 190831 w 6318157"/>
                <a:gd name="connsiteY42" fmla="*/ 3641697 h 5303520"/>
                <a:gd name="connsiteX43" fmla="*/ 326003 w 6318157"/>
                <a:gd name="connsiteY43" fmla="*/ 3586038 h 5303520"/>
                <a:gd name="connsiteX44" fmla="*/ 326003 w 6318157"/>
                <a:gd name="connsiteY44" fmla="*/ 3586038 h 5303520"/>
                <a:gd name="connsiteX45" fmla="*/ 445273 w 6318157"/>
                <a:gd name="connsiteY45" fmla="*/ 3705307 h 5303520"/>
                <a:gd name="connsiteX46" fmla="*/ 413468 w 6318157"/>
                <a:gd name="connsiteY46" fmla="*/ 3760967 h 5303520"/>
                <a:gd name="connsiteX47" fmla="*/ 357809 w 6318157"/>
                <a:gd name="connsiteY47" fmla="*/ 4174434 h 5303520"/>
                <a:gd name="connsiteX48" fmla="*/ 556591 w 6318157"/>
                <a:gd name="connsiteY48" fmla="*/ 3991554 h 5303520"/>
                <a:gd name="connsiteX49" fmla="*/ 620202 w 6318157"/>
                <a:gd name="connsiteY49" fmla="*/ 4023360 h 5303520"/>
                <a:gd name="connsiteX50" fmla="*/ 723569 w 6318157"/>
                <a:gd name="connsiteY50" fmla="*/ 4039262 h 5303520"/>
                <a:gd name="connsiteX51" fmla="*/ 795130 w 6318157"/>
                <a:gd name="connsiteY51" fmla="*/ 4150581 h 5303520"/>
                <a:gd name="connsiteX52" fmla="*/ 1025718 w 6318157"/>
                <a:gd name="connsiteY52" fmla="*/ 4253947 h 5303520"/>
                <a:gd name="connsiteX53" fmla="*/ 1176793 w 6318157"/>
                <a:gd name="connsiteY53" fmla="*/ 4500438 h 5303520"/>
                <a:gd name="connsiteX54" fmla="*/ 1144988 w 6318157"/>
                <a:gd name="connsiteY54" fmla="*/ 4595854 h 5303520"/>
                <a:gd name="connsiteX55" fmla="*/ 1614115 w 6318157"/>
                <a:gd name="connsiteY55" fmla="*/ 4842344 h 5303520"/>
                <a:gd name="connsiteX56" fmla="*/ 1614115 w 6318157"/>
                <a:gd name="connsiteY56" fmla="*/ 4993419 h 5303520"/>
                <a:gd name="connsiteX57" fmla="*/ 1614115 w 6318157"/>
                <a:gd name="connsiteY57" fmla="*/ 5128591 h 5303520"/>
                <a:gd name="connsiteX58" fmla="*/ 1653871 w 6318157"/>
                <a:gd name="connsiteY58" fmla="*/ 5255812 h 5303520"/>
                <a:gd name="connsiteX59" fmla="*/ 1844703 w 6318157"/>
                <a:gd name="connsiteY59" fmla="*/ 5303520 h 5303520"/>
                <a:gd name="connsiteX60" fmla="*/ 1844703 w 6318157"/>
                <a:gd name="connsiteY60" fmla="*/ 5303520 h 5303520"/>
                <a:gd name="connsiteX61" fmla="*/ 1971923 w 6318157"/>
                <a:gd name="connsiteY61" fmla="*/ 5247861 h 5303520"/>
                <a:gd name="connsiteX62" fmla="*/ 2115047 w 6318157"/>
                <a:gd name="connsiteY62" fmla="*/ 5239909 h 5303520"/>
                <a:gd name="connsiteX63" fmla="*/ 2170706 w 6318157"/>
                <a:gd name="connsiteY63" fmla="*/ 5144494 h 5303520"/>
                <a:gd name="connsiteX64" fmla="*/ 2083242 w 6318157"/>
                <a:gd name="connsiteY64" fmla="*/ 5080883 h 5303520"/>
                <a:gd name="connsiteX65" fmla="*/ 2011680 w 6318157"/>
                <a:gd name="connsiteY65" fmla="*/ 5033175 h 5303520"/>
                <a:gd name="connsiteX66" fmla="*/ 1932167 w 6318157"/>
                <a:gd name="connsiteY66" fmla="*/ 4937760 h 5303520"/>
                <a:gd name="connsiteX67" fmla="*/ 1884459 w 6318157"/>
                <a:gd name="connsiteY67" fmla="*/ 4834393 h 5303520"/>
                <a:gd name="connsiteX68" fmla="*/ 1940118 w 6318157"/>
                <a:gd name="connsiteY68" fmla="*/ 4770782 h 5303520"/>
                <a:gd name="connsiteX69" fmla="*/ 2226365 w 6318157"/>
                <a:gd name="connsiteY69" fmla="*/ 4683318 h 5303520"/>
                <a:gd name="connsiteX70" fmla="*/ 2313829 w 6318157"/>
                <a:gd name="connsiteY70" fmla="*/ 4707172 h 5303520"/>
                <a:gd name="connsiteX71" fmla="*/ 2449002 w 6318157"/>
                <a:gd name="connsiteY71" fmla="*/ 4731026 h 5303520"/>
                <a:gd name="connsiteX72" fmla="*/ 2504661 w 6318157"/>
                <a:gd name="connsiteY72" fmla="*/ 4826441 h 5303520"/>
                <a:gd name="connsiteX73" fmla="*/ 2584174 w 6318157"/>
                <a:gd name="connsiteY73" fmla="*/ 4818490 h 5303520"/>
                <a:gd name="connsiteX74" fmla="*/ 2798859 w 6318157"/>
                <a:gd name="connsiteY74" fmla="*/ 4818490 h 5303520"/>
                <a:gd name="connsiteX75" fmla="*/ 2934031 w 6318157"/>
                <a:gd name="connsiteY75" fmla="*/ 4945711 h 5303520"/>
                <a:gd name="connsiteX76" fmla="*/ 2910177 w 6318157"/>
                <a:gd name="connsiteY76" fmla="*/ 5136542 h 5303520"/>
                <a:gd name="connsiteX77" fmla="*/ 2981739 w 6318157"/>
                <a:gd name="connsiteY77" fmla="*/ 5080883 h 5303520"/>
                <a:gd name="connsiteX78" fmla="*/ 3101009 w 6318157"/>
                <a:gd name="connsiteY78" fmla="*/ 5144494 h 5303520"/>
                <a:gd name="connsiteX79" fmla="*/ 3164619 w 6318157"/>
                <a:gd name="connsiteY79" fmla="*/ 4842344 h 5303520"/>
                <a:gd name="connsiteX80" fmla="*/ 3116911 w 6318157"/>
                <a:gd name="connsiteY80" fmla="*/ 4476584 h 5303520"/>
                <a:gd name="connsiteX81" fmla="*/ 3156668 w 6318157"/>
                <a:gd name="connsiteY81" fmla="*/ 4365266 h 5303520"/>
                <a:gd name="connsiteX82" fmla="*/ 3323645 w 6318157"/>
                <a:gd name="connsiteY82" fmla="*/ 4301655 h 5303520"/>
                <a:gd name="connsiteX83" fmla="*/ 3482671 w 6318157"/>
                <a:gd name="connsiteY83" fmla="*/ 4253947 h 5303520"/>
                <a:gd name="connsiteX84" fmla="*/ 3570136 w 6318157"/>
                <a:gd name="connsiteY84" fmla="*/ 4333461 h 5303520"/>
                <a:gd name="connsiteX85" fmla="*/ 3530379 w 6318157"/>
                <a:gd name="connsiteY85" fmla="*/ 4444779 h 5303520"/>
                <a:gd name="connsiteX86" fmla="*/ 3546282 w 6318157"/>
                <a:gd name="connsiteY86" fmla="*/ 4548146 h 5303520"/>
                <a:gd name="connsiteX87" fmla="*/ 3609892 w 6318157"/>
                <a:gd name="connsiteY87" fmla="*/ 4603805 h 5303520"/>
                <a:gd name="connsiteX88" fmla="*/ 3673503 w 6318157"/>
                <a:gd name="connsiteY88" fmla="*/ 4611756 h 5303520"/>
                <a:gd name="connsiteX89" fmla="*/ 3745064 w 6318157"/>
                <a:gd name="connsiteY89" fmla="*/ 4746928 h 5303520"/>
                <a:gd name="connsiteX90" fmla="*/ 4071068 w 6318157"/>
                <a:gd name="connsiteY90" fmla="*/ 4691269 h 5303520"/>
                <a:gd name="connsiteX91" fmla="*/ 4397071 w 6318157"/>
                <a:gd name="connsiteY91" fmla="*/ 4659464 h 5303520"/>
                <a:gd name="connsiteX92" fmla="*/ 4436828 w 6318157"/>
                <a:gd name="connsiteY92" fmla="*/ 4762831 h 5303520"/>
                <a:gd name="connsiteX93" fmla="*/ 4500438 w 6318157"/>
                <a:gd name="connsiteY93" fmla="*/ 4731026 h 5303520"/>
                <a:gd name="connsiteX94" fmla="*/ 4595854 w 6318157"/>
                <a:gd name="connsiteY94" fmla="*/ 4659464 h 5303520"/>
                <a:gd name="connsiteX95" fmla="*/ 4659464 w 6318157"/>
                <a:gd name="connsiteY95" fmla="*/ 4500438 h 5303520"/>
                <a:gd name="connsiteX96" fmla="*/ 4683318 w 6318157"/>
                <a:gd name="connsiteY96" fmla="*/ 4277801 h 5303520"/>
                <a:gd name="connsiteX97" fmla="*/ 4516341 w 6318157"/>
                <a:gd name="connsiteY97" fmla="*/ 4222142 h 5303520"/>
                <a:gd name="connsiteX98" fmla="*/ 4548146 w 6318157"/>
                <a:gd name="connsiteY98" fmla="*/ 4047214 h 5303520"/>
                <a:gd name="connsiteX99" fmla="*/ 4619708 w 6318157"/>
                <a:gd name="connsiteY99" fmla="*/ 3991554 h 5303520"/>
                <a:gd name="connsiteX100" fmla="*/ 4738977 w 6318157"/>
                <a:gd name="connsiteY100" fmla="*/ 3856382 h 5303520"/>
                <a:gd name="connsiteX101" fmla="*/ 4826442 w 6318157"/>
                <a:gd name="connsiteY101" fmla="*/ 3737113 h 5303520"/>
                <a:gd name="connsiteX102" fmla="*/ 4929809 w 6318157"/>
                <a:gd name="connsiteY102" fmla="*/ 3824577 h 5303520"/>
                <a:gd name="connsiteX103" fmla="*/ 4921857 w 6318157"/>
                <a:gd name="connsiteY103" fmla="*/ 3991554 h 5303520"/>
                <a:gd name="connsiteX104" fmla="*/ 4977516 w 6318157"/>
                <a:gd name="connsiteY104" fmla="*/ 4015408 h 5303520"/>
                <a:gd name="connsiteX105" fmla="*/ 5025224 w 6318157"/>
                <a:gd name="connsiteY105" fmla="*/ 3919993 h 5303520"/>
                <a:gd name="connsiteX106" fmla="*/ 5072932 w 6318157"/>
                <a:gd name="connsiteY106" fmla="*/ 3919993 h 5303520"/>
                <a:gd name="connsiteX107" fmla="*/ 5144494 w 6318157"/>
                <a:gd name="connsiteY107" fmla="*/ 3816626 h 5303520"/>
                <a:gd name="connsiteX108" fmla="*/ 5160396 w 6318157"/>
                <a:gd name="connsiteY108" fmla="*/ 3745064 h 5303520"/>
                <a:gd name="connsiteX109" fmla="*/ 5390984 w 6318157"/>
                <a:gd name="connsiteY109" fmla="*/ 3697356 h 5303520"/>
                <a:gd name="connsiteX110" fmla="*/ 5486400 w 6318157"/>
                <a:gd name="connsiteY110" fmla="*/ 3593989 h 5303520"/>
                <a:gd name="connsiteX111" fmla="*/ 5390984 w 6318157"/>
                <a:gd name="connsiteY111" fmla="*/ 3530379 h 5303520"/>
                <a:gd name="connsiteX112" fmla="*/ 5343276 w 6318157"/>
                <a:gd name="connsiteY112" fmla="*/ 3291840 h 5303520"/>
                <a:gd name="connsiteX113" fmla="*/ 5478449 w 6318157"/>
                <a:gd name="connsiteY113" fmla="*/ 3021495 h 5303520"/>
                <a:gd name="connsiteX114" fmla="*/ 5820355 w 6318157"/>
                <a:gd name="connsiteY114" fmla="*/ 2949934 h 5303520"/>
                <a:gd name="connsiteX115" fmla="*/ 6020959 w 6318157"/>
                <a:gd name="connsiteY115" fmla="*/ 2817743 h 5303520"/>
                <a:gd name="connsiteX116" fmla="*/ 6058811 w 6318157"/>
                <a:gd name="connsiteY116" fmla="*/ 2840189 h 5303520"/>
                <a:gd name="connsiteX117" fmla="*/ 6114056 w 6318157"/>
                <a:gd name="connsiteY117" fmla="*/ 2819234 h 5303520"/>
                <a:gd name="connsiteX118" fmla="*/ 6152156 w 6318157"/>
                <a:gd name="connsiteY118" fmla="*/ 2849714 h 5303520"/>
                <a:gd name="connsiteX119" fmla="*/ 6260741 w 6318157"/>
                <a:gd name="connsiteY119" fmla="*/ 2828759 h 5303520"/>
                <a:gd name="connsiteX120" fmla="*/ 6292298 w 6318157"/>
                <a:gd name="connsiteY120" fmla="*/ 2839444 h 5303520"/>
                <a:gd name="connsiteX121" fmla="*/ 6304556 w 6318157"/>
                <a:gd name="connsiteY121" fmla="*/ 2798279 h 5303520"/>
                <a:gd name="connsiteX122" fmla="*/ 6306461 w 6318157"/>
                <a:gd name="connsiteY122" fmla="*/ 2769704 h 5303520"/>
                <a:gd name="connsiteX123" fmla="*/ 6317891 w 6318157"/>
                <a:gd name="connsiteY123" fmla="*/ 2758274 h 5303520"/>
                <a:gd name="connsiteX124" fmla="*/ 6268361 w 6318157"/>
                <a:gd name="connsiteY124" fmla="*/ 2735414 h 5303520"/>
                <a:gd name="connsiteX125" fmla="*/ 6220736 w 6318157"/>
                <a:gd name="connsiteY125" fmla="*/ 2503749 h 5303520"/>
                <a:gd name="connsiteX126" fmla="*/ 6169301 w 6318157"/>
                <a:gd name="connsiteY126" fmla="*/ 2529968 h 5303520"/>
                <a:gd name="connsiteX127" fmla="*/ 6119771 w 6318157"/>
                <a:gd name="connsiteY127" fmla="*/ 2493479 h 5303520"/>
                <a:gd name="connsiteX128" fmla="*/ 6051191 w 6318157"/>
                <a:gd name="connsiteY128" fmla="*/ 2478533 h 5303520"/>
                <a:gd name="connsiteX129" fmla="*/ 6053096 w 6318157"/>
                <a:gd name="connsiteY129" fmla="*/ 2394713 h 5303520"/>
                <a:gd name="connsiteX130" fmla="*/ 6027337 w 6318157"/>
                <a:gd name="connsiteY130" fmla="*/ 2429537 h 5303520"/>
                <a:gd name="connsiteX131" fmla="*/ 5994041 w 6318157"/>
                <a:gd name="connsiteY131" fmla="*/ 2371853 h 5303520"/>
                <a:gd name="connsiteX132" fmla="*/ 5976896 w 6318157"/>
                <a:gd name="connsiteY132" fmla="*/ 2232788 h 5303520"/>
                <a:gd name="connsiteX133" fmla="*/ 5915936 w 6318157"/>
                <a:gd name="connsiteY133" fmla="*/ 2234693 h 5303520"/>
                <a:gd name="connsiteX134" fmla="*/ 5892910 w 6318157"/>
                <a:gd name="connsiteY134" fmla="*/ 2169877 h 5303520"/>
                <a:gd name="connsiteX135" fmla="*/ 5813066 w 6318157"/>
                <a:gd name="connsiteY135" fmla="*/ 2200403 h 5303520"/>
                <a:gd name="connsiteX136" fmla="*/ 5752106 w 6318157"/>
                <a:gd name="connsiteY136" fmla="*/ 2166113 h 5303520"/>
                <a:gd name="connsiteX137" fmla="*/ 5719721 w 6318157"/>
                <a:gd name="connsiteY137" fmla="*/ 2187068 h 5303520"/>
                <a:gd name="connsiteX138" fmla="*/ 5653046 w 6318157"/>
                <a:gd name="connsiteY138" fmla="*/ 2169923 h 5303520"/>
                <a:gd name="connsiteX139" fmla="*/ 5677231 w 6318157"/>
                <a:gd name="connsiteY139" fmla="*/ 2146852 h 5303520"/>
                <a:gd name="connsiteX140" fmla="*/ 5628281 w 6318157"/>
                <a:gd name="connsiteY140" fmla="*/ 2105153 h 5303520"/>
                <a:gd name="connsiteX141" fmla="*/ 5488388 w 6318157"/>
                <a:gd name="connsiteY141" fmla="*/ 2108421 h 5303520"/>
                <a:gd name="connsiteX142" fmla="*/ 5453021 w 6318157"/>
                <a:gd name="connsiteY142" fmla="*/ 2187068 h 5303520"/>
                <a:gd name="connsiteX143" fmla="*/ 5472071 w 6318157"/>
                <a:gd name="connsiteY143" fmla="*/ 2234693 h 5303520"/>
                <a:gd name="connsiteX144" fmla="*/ 5422541 w 6318157"/>
                <a:gd name="connsiteY144" fmla="*/ 2248028 h 5303520"/>
                <a:gd name="connsiteX145" fmla="*/ 5451116 w 6318157"/>
                <a:gd name="connsiteY145" fmla="*/ 2293748 h 5303520"/>
                <a:gd name="connsiteX146" fmla="*/ 5516631 w 6318157"/>
                <a:gd name="connsiteY146" fmla="*/ 2288402 h 5303520"/>
                <a:gd name="connsiteX147" fmla="*/ 5523506 w 6318157"/>
                <a:gd name="connsiteY147" fmla="*/ 2339468 h 5303520"/>
                <a:gd name="connsiteX148" fmla="*/ 5399681 w 6318157"/>
                <a:gd name="connsiteY148" fmla="*/ 2505203 h 5303520"/>
                <a:gd name="connsiteX149" fmla="*/ 5360918 w 6318157"/>
                <a:gd name="connsiteY149" fmla="*/ 2654079 h 5303520"/>
                <a:gd name="connsiteX150" fmla="*/ 5346341 w 6318157"/>
                <a:gd name="connsiteY150" fmla="*/ 2575688 h 5303520"/>
                <a:gd name="connsiteX151" fmla="*/ 5304431 w 6318157"/>
                <a:gd name="connsiteY151" fmla="*/ 2575688 h 5303520"/>
                <a:gd name="connsiteX152" fmla="*/ 5273951 w 6318157"/>
                <a:gd name="connsiteY152" fmla="*/ 2518538 h 5303520"/>
                <a:gd name="connsiteX153" fmla="*/ 5203714 w 6318157"/>
                <a:gd name="connsiteY153" fmla="*/ 2560982 h 5303520"/>
                <a:gd name="connsiteX154" fmla="*/ 5070116 w 6318157"/>
                <a:gd name="connsiteY154" fmla="*/ 2501393 h 5303520"/>
                <a:gd name="connsiteX155" fmla="*/ 4991763 w 6318157"/>
                <a:gd name="connsiteY155" fmla="*/ 2533567 h 5303520"/>
                <a:gd name="connsiteX156" fmla="*/ 4904381 w 6318157"/>
                <a:gd name="connsiteY156" fmla="*/ 2524253 h 5303520"/>
                <a:gd name="connsiteX157" fmla="*/ 4875806 w 6318157"/>
                <a:gd name="connsiteY157" fmla="*/ 2455673 h 5303520"/>
                <a:gd name="connsiteX158" fmla="*/ 4803416 w 6318157"/>
                <a:gd name="connsiteY158" fmla="*/ 2444243 h 5303520"/>
                <a:gd name="connsiteX159" fmla="*/ 4822466 w 6318157"/>
                <a:gd name="connsiteY159" fmla="*/ 2369948 h 5303520"/>
                <a:gd name="connsiteX160" fmla="*/ 4731026 w 6318157"/>
                <a:gd name="connsiteY160" fmla="*/ 2301368 h 5303520"/>
                <a:gd name="connsiteX161" fmla="*/ 4699221 w 6318157"/>
                <a:gd name="connsiteY161" fmla="*/ 2324348 h 5303520"/>
                <a:gd name="connsiteX162" fmla="*/ 4637681 w 6318157"/>
                <a:gd name="connsiteY162" fmla="*/ 2288033 h 5303520"/>
                <a:gd name="connsiteX163" fmla="*/ 4660541 w 6318157"/>
                <a:gd name="connsiteY163" fmla="*/ 2213738 h 5303520"/>
                <a:gd name="connsiteX164" fmla="*/ 4433846 w 6318157"/>
                <a:gd name="connsiteY164" fmla="*/ 2230883 h 5303520"/>
                <a:gd name="connsiteX165" fmla="*/ 4373134 w 6318157"/>
                <a:gd name="connsiteY165" fmla="*/ 2212036 h 5303520"/>
                <a:gd name="connsiteX166" fmla="*/ 4323356 w 6318157"/>
                <a:gd name="connsiteY166" fmla="*/ 2248028 h 5303520"/>
                <a:gd name="connsiteX167" fmla="*/ 4273826 w 6318157"/>
                <a:gd name="connsiteY167" fmla="*/ 2168018 h 5303520"/>
                <a:gd name="connsiteX168" fmla="*/ 4201436 w 6318157"/>
                <a:gd name="connsiteY168" fmla="*/ 2152778 h 5303520"/>
                <a:gd name="connsiteX169" fmla="*/ 4178576 w 6318157"/>
                <a:gd name="connsiteY169" fmla="*/ 2070863 h 5303520"/>
                <a:gd name="connsiteX170" fmla="*/ 4087136 w 6318157"/>
                <a:gd name="connsiteY170" fmla="*/ 1998473 h 5303520"/>
                <a:gd name="connsiteX171" fmla="*/ 4016651 w 6318157"/>
                <a:gd name="connsiteY171" fmla="*/ 2011808 h 5303520"/>
                <a:gd name="connsiteX172" fmla="*/ 3909971 w 6318157"/>
                <a:gd name="connsiteY172" fmla="*/ 1973708 h 5303520"/>
                <a:gd name="connsiteX173" fmla="*/ 3843296 w 6318157"/>
                <a:gd name="connsiteY173" fmla="*/ 2013713 h 5303520"/>
                <a:gd name="connsiteX174" fmla="*/ 3788051 w 6318157"/>
                <a:gd name="connsiteY174" fmla="*/ 1994663 h 5303520"/>
                <a:gd name="connsiteX175" fmla="*/ 3742331 w 6318157"/>
                <a:gd name="connsiteY175" fmla="*/ 2006093 h 5303520"/>
                <a:gd name="connsiteX176" fmla="*/ 3671018 w 6318157"/>
                <a:gd name="connsiteY176" fmla="*/ 2001244 h 5303520"/>
                <a:gd name="connsiteX177" fmla="*/ 3660416 w 6318157"/>
                <a:gd name="connsiteY177" fmla="*/ 1937513 h 5303520"/>
                <a:gd name="connsiteX178" fmla="*/ 3643271 w 6318157"/>
                <a:gd name="connsiteY178" fmla="*/ 1865123 h 5303520"/>
                <a:gd name="connsiteX179" fmla="*/ 3690896 w 6318157"/>
                <a:gd name="connsiteY179" fmla="*/ 1832738 h 5303520"/>
                <a:gd name="connsiteX180" fmla="*/ 3702326 w 6318157"/>
                <a:gd name="connsiteY180" fmla="*/ 1771778 h 5303520"/>
                <a:gd name="connsiteX181" fmla="*/ 3679466 w 6318157"/>
                <a:gd name="connsiteY181" fmla="*/ 1748918 h 5303520"/>
                <a:gd name="connsiteX182" fmla="*/ 3595977 w 6318157"/>
                <a:gd name="connsiteY182" fmla="*/ 1607240 h 5303520"/>
                <a:gd name="connsiteX183" fmla="*/ 3508016 w 6318157"/>
                <a:gd name="connsiteY183" fmla="*/ 1623188 h 5303520"/>
                <a:gd name="connsiteX184" fmla="*/ 3485156 w 6318157"/>
                <a:gd name="connsiteY184" fmla="*/ 1579373 h 5303520"/>
                <a:gd name="connsiteX185" fmla="*/ 3434052 w 6318157"/>
                <a:gd name="connsiteY185" fmla="*/ 1578085 h 5303520"/>
                <a:gd name="connsiteX186" fmla="*/ 3496586 w 6318157"/>
                <a:gd name="connsiteY186" fmla="*/ 1493648 h 5303520"/>
                <a:gd name="connsiteX187" fmla="*/ 3549926 w 6318157"/>
                <a:gd name="connsiteY187" fmla="*/ 1512698 h 5303520"/>
                <a:gd name="connsiteX188" fmla="*/ 3681619 w 6318157"/>
                <a:gd name="connsiteY188" fmla="*/ 1309480 h 5303520"/>
                <a:gd name="connsiteX189" fmla="*/ 3708041 w 6318157"/>
                <a:gd name="connsiteY189" fmla="*/ 1276478 h 5303520"/>
                <a:gd name="connsiteX190" fmla="*/ 3600036 w 6318157"/>
                <a:gd name="connsiteY190" fmla="*/ 1190625 h 5303520"/>
                <a:gd name="connsiteX191" fmla="*/ 3610886 w 6318157"/>
                <a:gd name="connsiteY191" fmla="*/ 1133603 h 5303520"/>
                <a:gd name="connsiteX192" fmla="*/ 3549926 w 6318157"/>
                <a:gd name="connsiteY192" fmla="*/ 1120268 h 5303520"/>
                <a:gd name="connsiteX193" fmla="*/ 3515636 w 6318157"/>
                <a:gd name="connsiteY193" fmla="*/ 1068833 h 5303520"/>
                <a:gd name="connsiteX194" fmla="*/ 3515636 w 6318157"/>
                <a:gd name="connsiteY194" fmla="*/ 973583 h 5303520"/>
                <a:gd name="connsiteX195" fmla="*/ 3391811 w 6318157"/>
                <a:gd name="connsiteY195" fmla="*/ 941198 h 5303520"/>
                <a:gd name="connsiteX196" fmla="*/ 3357521 w 6318157"/>
                <a:gd name="connsiteY196" fmla="*/ 882143 h 5303520"/>
                <a:gd name="connsiteX197" fmla="*/ 3198246 w 6318157"/>
                <a:gd name="connsiteY197" fmla="*/ 914068 h 5303520"/>
                <a:gd name="connsiteX198" fmla="*/ 3142256 w 6318157"/>
                <a:gd name="connsiteY198" fmla="*/ 859283 h 5303520"/>
                <a:gd name="connsiteX199" fmla="*/ 2980331 w 6318157"/>
                <a:gd name="connsiteY199" fmla="*/ 889763 h 5303520"/>
                <a:gd name="connsiteX200" fmla="*/ 2776330 w 6318157"/>
                <a:gd name="connsiteY200" fmla="*/ 792977 h 5303520"/>
                <a:gd name="connsiteX201" fmla="*/ 2581026 w 6318157"/>
                <a:gd name="connsiteY201" fmla="*/ 778648 h 5303520"/>
                <a:gd name="connsiteX202" fmla="*/ 2544417 w 6318157"/>
                <a:gd name="connsiteY202" fmla="*/ 580445 h 5303520"/>
                <a:gd name="connsiteX203" fmla="*/ 2464904 w 6318157"/>
                <a:gd name="connsiteY203" fmla="*/ 357808 h 5303520"/>
                <a:gd name="connsiteX204" fmla="*/ 2417196 w 6318157"/>
                <a:gd name="connsiteY204" fmla="*/ 230587 h 5303520"/>
                <a:gd name="connsiteX205" fmla="*/ 2496709 w 6318157"/>
                <a:gd name="connsiteY205" fmla="*/ 135172 h 5303520"/>
                <a:gd name="connsiteX0" fmla="*/ 2496709 w 6318157"/>
                <a:gd name="connsiteY0" fmla="*/ 135172 h 5303520"/>
                <a:gd name="connsiteX1" fmla="*/ 2393343 w 6318157"/>
                <a:gd name="connsiteY1" fmla="*/ 71561 h 5303520"/>
                <a:gd name="connsiteX2" fmla="*/ 2210463 w 6318157"/>
                <a:gd name="connsiteY2" fmla="*/ 79513 h 5303520"/>
                <a:gd name="connsiteX3" fmla="*/ 2059388 w 6318157"/>
                <a:gd name="connsiteY3" fmla="*/ 0 h 5303520"/>
                <a:gd name="connsiteX4" fmla="*/ 1908313 w 6318157"/>
                <a:gd name="connsiteY4" fmla="*/ 103367 h 5303520"/>
                <a:gd name="connsiteX5" fmla="*/ 1884459 w 6318157"/>
                <a:gd name="connsiteY5" fmla="*/ 310101 h 5303520"/>
                <a:gd name="connsiteX6" fmla="*/ 1773141 w 6318157"/>
                <a:gd name="connsiteY6" fmla="*/ 294198 h 5303520"/>
                <a:gd name="connsiteX7" fmla="*/ 1606163 w 6318157"/>
                <a:gd name="connsiteY7" fmla="*/ 318052 h 5303520"/>
                <a:gd name="connsiteX8" fmla="*/ 1391478 w 6318157"/>
                <a:gd name="connsiteY8" fmla="*/ 190831 h 5303520"/>
                <a:gd name="connsiteX9" fmla="*/ 1256306 w 6318157"/>
                <a:gd name="connsiteY9" fmla="*/ 190831 h 5303520"/>
                <a:gd name="connsiteX10" fmla="*/ 1208598 w 6318157"/>
                <a:gd name="connsiteY10" fmla="*/ 381662 h 5303520"/>
                <a:gd name="connsiteX11" fmla="*/ 1041621 w 6318157"/>
                <a:gd name="connsiteY11" fmla="*/ 548640 h 5303520"/>
                <a:gd name="connsiteX12" fmla="*/ 930303 w 6318157"/>
                <a:gd name="connsiteY12" fmla="*/ 628153 h 5303520"/>
                <a:gd name="connsiteX13" fmla="*/ 842838 w 6318157"/>
                <a:gd name="connsiteY13" fmla="*/ 572494 h 5303520"/>
                <a:gd name="connsiteX14" fmla="*/ 747423 w 6318157"/>
                <a:gd name="connsiteY14" fmla="*/ 755374 h 5303520"/>
                <a:gd name="connsiteX15" fmla="*/ 222636 w 6318157"/>
                <a:gd name="connsiteY15" fmla="*/ 930302 h 5303520"/>
                <a:gd name="connsiteX16" fmla="*/ 254442 w 6318157"/>
                <a:gd name="connsiteY16" fmla="*/ 1073426 h 5303520"/>
                <a:gd name="connsiteX17" fmla="*/ 302149 w 6318157"/>
                <a:gd name="connsiteY17" fmla="*/ 1256306 h 5303520"/>
                <a:gd name="connsiteX18" fmla="*/ 341906 w 6318157"/>
                <a:gd name="connsiteY18" fmla="*/ 1288111 h 5303520"/>
                <a:gd name="connsiteX19" fmla="*/ 508883 w 6318157"/>
                <a:gd name="connsiteY19" fmla="*/ 1319916 h 5303520"/>
                <a:gd name="connsiteX20" fmla="*/ 532737 w 6318157"/>
                <a:gd name="connsiteY20" fmla="*/ 1542553 h 5303520"/>
                <a:gd name="connsiteX21" fmla="*/ 930303 w 6318157"/>
                <a:gd name="connsiteY21" fmla="*/ 1717481 h 5303520"/>
                <a:gd name="connsiteX22" fmla="*/ 818984 w 6318157"/>
                <a:gd name="connsiteY22" fmla="*/ 1844702 h 5303520"/>
                <a:gd name="connsiteX23" fmla="*/ 644056 w 6318157"/>
                <a:gd name="connsiteY23" fmla="*/ 1828800 h 5303520"/>
                <a:gd name="connsiteX24" fmla="*/ 636104 w 6318157"/>
                <a:gd name="connsiteY24" fmla="*/ 2075290 h 5303520"/>
                <a:gd name="connsiteX25" fmla="*/ 755374 w 6318157"/>
                <a:gd name="connsiteY25" fmla="*/ 2178657 h 5303520"/>
                <a:gd name="connsiteX26" fmla="*/ 818984 w 6318157"/>
                <a:gd name="connsiteY26" fmla="*/ 2289975 h 5303520"/>
                <a:gd name="connsiteX27" fmla="*/ 818984 w 6318157"/>
                <a:gd name="connsiteY27" fmla="*/ 2329732 h 5303520"/>
                <a:gd name="connsiteX28" fmla="*/ 580445 w 6318157"/>
                <a:gd name="connsiteY28" fmla="*/ 2361537 h 5303520"/>
                <a:gd name="connsiteX29" fmla="*/ 485029 w 6318157"/>
                <a:gd name="connsiteY29" fmla="*/ 2393342 h 5303520"/>
                <a:gd name="connsiteX30" fmla="*/ 437322 w 6318157"/>
                <a:gd name="connsiteY30" fmla="*/ 2544417 h 5303520"/>
                <a:gd name="connsiteX31" fmla="*/ 238539 w 6318157"/>
                <a:gd name="connsiteY31" fmla="*/ 2615979 h 5303520"/>
                <a:gd name="connsiteX32" fmla="*/ 294198 w 6318157"/>
                <a:gd name="connsiteY32" fmla="*/ 2687541 h 5303520"/>
                <a:gd name="connsiteX33" fmla="*/ 405516 w 6318157"/>
                <a:gd name="connsiteY33" fmla="*/ 2727297 h 5303520"/>
                <a:gd name="connsiteX34" fmla="*/ 349857 w 6318157"/>
                <a:gd name="connsiteY34" fmla="*/ 2854518 h 5303520"/>
                <a:gd name="connsiteX35" fmla="*/ 206734 w 6318157"/>
                <a:gd name="connsiteY35" fmla="*/ 3021495 h 5303520"/>
                <a:gd name="connsiteX36" fmla="*/ 166977 w 6318157"/>
                <a:gd name="connsiteY36" fmla="*/ 3260034 h 5303520"/>
                <a:gd name="connsiteX37" fmla="*/ 103367 w 6318157"/>
                <a:gd name="connsiteY37" fmla="*/ 3450866 h 5303520"/>
                <a:gd name="connsiteX38" fmla="*/ 0 w 6318157"/>
                <a:gd name="connsiteY38" fmla="*/ 3570135 h 5303520"/>
                <a:gd name="connsiteX39" fmla="*/ 0 w 6318157"/>
                <a:gd name="connsiteY39" fmla="*/ 3649648 h 5303520"/>
                <a:gd name="connsiteX40" fmla="*/ 15903 w 6318157"/>
                <a:gd name="connsiteY40" fmla="*/ 3729161 h 5303520"/>
                <a:gd name="connsiteX41" fmla="*/ 127221 w 6318157"/>
                <a:gd name="connsiteY41" fmla="*/ 3745064 h 5303520"/>
                <a:gd name="connsiteX42" fmla="*/ 190831 w 6318157"/>
                <a:gd name="connsiteY42" fmla="*/ 3641697 h 5303520"/>
                <a:gd name="connsiteX43" fmla="*/ 326003 w 6318157"/>
                <a:gd name="connsiteY43" fmla="*/ 3586038 h 5303520"/>
                <a:gd name="connsiteX44" fmla="*/ 326003 w 6318157"/>
                <a:gd name="connsiteY44" fmla="*/ 3586038 h 5303520"/>
                <a:gd name="connsiteX45" fmla="*/ 445273 w 6318157"/>
                <a:gd name="connsiteY45" fmla="*/ 3705307 h 5303520"/>
                <a:gd name="connsiteX46" fmla="*/ 413468 w 6318157"/>
                <a:gd name="connsiteY46" fmla="*/ 3760967 h 5303520"/>
                <a:gd name="connsiteX47" fmla="*/ 357809 w 6318157"/>
                <a:gd name="connsiteY47" fmla="*/ 4174434 h 5303520"/>
                <a:gd name="connsiteX48" fmla="*/ 556591 w 6318157"/>
                <a:gd name="connsiteY48" fmla="*/ 3991554 h 5303520"/>
                <a:gd name="connsiteX49" fmla="*/ 620202 w 6318157"/>
                <a:gd name="connsiteY49" fmla="*/ 4023360 h 5303520"/>
                <a:gd name="connsiteX50" fmla="*/ 723569 w 6318157"/>
                <a:gd name="connsiteY50" fmla="*/ 4039262 h 5303520"/>
                <a:gd name="connsiteX51" fmla="*/ 795130 w 6318157"/>
                <a:gd name="connsiteY51" fmla="*/ 4150581 h 5303520"/>
                <a:gd name="connsiteX52" fmla="*/ 1025718 w 6318157"/>
                <a:gd name="connsiteY52" fmla="*/ 4253947 h 5303520"/>
                <a:gd name="connsiteX53" fmla="*/ 1176793 w 6318157"/>
                <a:gd name="connsiteY53" fmla="*/ 4500438 h 5303520"/>
                <a:gd name="connsiteX54" fmla="*/ 1144988 w 6318157"/>
                <a:gd name="connsiteY54" fmla="*/ 4595854 h 5303520"/>
                <a:gd name="connsiteX55" fmla="*/ 1614115 w 6318157"/>
                <a:gd name="connsiteY55" fmla="*/ 4842344 h 5303520"/>
                <a:gd name="connsiteX56" fmla="*/ 1614115 w 6318157"/>
                <a:gd name="connsiteY56" fmla="*/ 4993419 h 5303520"/>
                <a:gd name="connsiteX57" fmla="*/ 1614115 w 6318157"/>
                <a:gd name="connsiteY57" fmla="*/ 5128591 h 5303520"/>
                <a:gd name="connsiteX58" fmla="*/ 1653871 w 6318157"/>
                <a:gd name="connsiteY58" fmla="*/ 5255812 h 5303520"/>
                <a:gd name="connsiteX59" fmla="*/ 1844703 w 6318157"/>
                <a:gd name="connsiteY59" fmla="*/ 5303520 h 5303520"/>
                <a:gd name="connsiteX60" fmla="*/ 1844703 w 6318157"/>
                <a:gd name="connsiteY60" fmla="*/ 5303520 h 5303520"/>
                <a:gd name="connsiteX61" fmla="*/ 1971923 w 6318157"/>
                <a:gd name="connsiteY61" fmla="*/ 5247861 h 5303520"/>
                <a:gd name="connsiteX62" fmla="*/ 2115047 w 6318157"/>
                <a:gd name="connsiteY62" fmla="*/ 5239909 h 5303520"/>
                <a:gd name="connsiteX63" fmla="*/ 2170706 w 6318157"/>
                <a:gd name="connsiteY63" fmla="*/ 5144494 h 5303520"/>
                <a:gd name="connsiteX64" fmla="*/ 2083242 w 6318157"/>
                <a:gd name="connsiteY64" fmla="*/ 5080883 h 5303520"/>
                <a:gd name="connsiteX65" fmla="*/ 2011680 w 6318157"/>
                <a:gd name="connsiteY65" fmla="*/ 5033175 h 5303520"/>
                <a:gd name="connsiteX66" fmla="*/ 1932167 w 6318157"/>
                <a:gd name="connsiteY66" fmla="*/ 4937760 h 5303520"/>
                <a:gd name="connsiteX67" fmla="*/ 1884459 w 6318157"/>
                <a:gd name="connsiteY67" fmla="*/ 4834393 h 5303520"/>
                <a:gd name="connsiteX68" fmla="*/ 1940118 w 6318157"/>
                <a:gd name="connsiteY68" fmla="*/ 4770782 h 5303520"/>
                <a:gd name="connsiteX69" fmla="*/ 2226365 w 6318157"/>
                <a:gd name="connsiteY69" fmla="*/ 4683318 h 5303520"/>
                <a:gd name="connsiteX70" fmla="*/ 2313829 w 6318157"/>
                <a:gd name="connsiteY70" fmla="*/ 4707172 h 5303520"/>
                <a:gd name="connsiteX71" fmla="*/ 2449002 w 6318157"/>
                <a:gd name="connsiteY71" fmla="*/ 4731026 h 5303520"/>
                <a:gd name="connsiteX72" fmla="*/ 2504661 w 6318157"/>
                <a:gd name="connsiteY72" fmla="*/ 4826441 h 5303520"/>
                <a:gd name="connsiteX73" fmla="*/ 2584174 w 6318157"/>
                <a:gd name="connsiteY73" fmla="*/ 4818490 h 5303520"/>
                <a:gd name="connsiteX74" fmla="*/ 2798859 w 6318157"/>
                <a:gd name="connsiteY74" fmla="*/ 4818490 h 5303520"/>
                <a:gd name="connsiteX75" fmla="*/ 2934031 w 6318157"/>
                <a:gd name="connsiteY75" fmla="*/ 4945711 h 5303520"/>
                <a:gd name="connsiteX76" fmla="*/ 2910177 w 6318157"/>
                <a:gd name="connsiteY76" fmla="*/ 5136542 h 5303520"/>
                <a:gd name="connsiteX77" fmla="*/ 2981739 w 6318157"/>
                <a:gd name="connsiteY77" fmla="*/ 5080883 h 5303520"/>
                <a:gd name="connsiteX78" fmla="*/ 3101009 w 6318157"/>
                <a:gd name="connsiteY78" fmla="*/ 5144494 h 5303520"/>
                <a:gd name="connsiteX79" fmla="*/ 3164619 w 6318157"/>
                <a:gd name="connsiteY79" fmla="*/ 4842344 h 5303520"/>
                <a:gd name="connsiteX80" fmla="*/ 3116911 w 6318157"/>
                <a:gd name="connsiteY80" fmla="*/ 4476584 h 5303520"/>
                <a:gd name="connsiteX81" fmla="*/ 3156668 w 6318157"/>
                <a:gd name="connsiteY81" fmla="*/ 4365266 h 5303520"/>
                <a:gd name="connsiteX82" fmla="*/ 3323645 w 6318157"/>
                <a:gd name="connsiteY82" fmla="*/ 4301655 h 5303520"/>
                <a:gd name="connsiteX83" fmla="*/ 3482671 w 6318157"/>
                <a:gd name="connsiteY83" fmla="*/ 4253947 h 5303520"/>
                <a:gd name="connsiteX84" fmla="*/ 3570136 w 6318157"/>
                <a:gd name="connsiteY84" fmla="*/ 4333461 h 5303520"/>
                <a:gd name="connsiteX85" fmla="*/ 3530379 w 6318157"/>
                <a:gd name="connsiteY85" fmla="*/ 4444779 h 5303520"/>
                <a:gd name="connsiteX86" fmla="*/ 3546282 w 6318157"/>
                <a:gd name="connsiteY86" fmla="*/ 4548146 h 5303520"/>
                <a:gd name="connsiteX87" fmla="*/ 3609892 w 6318157"/>
                <a:gd name="connsiteY87" fmla="*/ 4603805 h 5303520"/>
                <a:gd name="connsiteX88" fmla="*/ 3673503 w 6318157"/>
                <a:gd name="connsiteY88" fmla="*/ 4611756 h 5303520"/>
                <a:gd name="connsiteX89" fmla="*/ 3745064 w 6318157"/>
                <a:gd name="connsiteY89" fmla="*/ 4746928 h 5303520"/>
                <a:gd name="connsiteX90" fmla="*/ 4071068 w 6318157"/>
                <a:gd name="connsiteY90" fmla="*/ 4691269 h 5303520"/>
                <a:gd name="connsiteX91" fmla="*/ 4397071 w 6318157"/>
                <a:gd name="connsiteY91" fmla="*/ 4659464 h 5303520"/>
                <a:gd name="connsiteX92" fmla="*/ 4436828 w 6318157"/>
                <a:gd name="connsiteY92" fmla="*/ 4762831 h 5303520"/>
                <a:gd name="connsiteX93" fmla="*/ 4500438 w 6318157"/>
                <a:gd name="connsiteY93" fmla="*/ 4731026 h 5303520"/>
                <a:gd name="connsiteX94" fmla="*/ 4595854 w 6318157"/>
                <a:gd name="connsiteY94" fmla="*/ 4659464 h 5303520"/>
                <a:gd name="connsiteX95" fmla="*/ 4659464 w 6318157"/>
                <a:gd name="connsiteY95" fmla="*/ 4500438 h 5303520"/>
                <a:gd name="connsiteX96" fmla="*/ 4683318 w 6318157"/>
                <a:gd name="connsiteY96" fmla="*/ 4277801 h 5303520"/>
                <a:gd name="connsiteX97" fmla="*/ 4516341 w 6318157"/>
                <a:gd name="connsiteY97" fmla="*/ 4222142 h 5303520"/>
                <a:gd name="connsiteX98" fmla="*/ 4548146 w 6318157"/>
                <a:gd name="connsiteY98" fmla="*/ 4047214 h 5303520"/>
                <a:gd name="connsiteX99" fmla="*/ 4619708 w 6318157"/>
                <a:gd name="connsiteY99" fmla="*/ 3991554 h 5303520"/>
                <a:gd name="connsiteX100" fmla="*/ 4738977 w 6318157"/>
                <a:gd name="connsiteY100" fmla="*/ 3856382 h 5303520"/>
                <a:gd name="connsiteX101" fmla="*/ 4826442 w 6318157"/>
                <a:gd name="connsiteY101" fmla="*/ 3737113 h 5303520"/>
                <a:gd name="connsiteX102" fmla="*/ 4929809 w 6318157"/>
                <a:gd name="connsiteY102" fmla="*/ 3824577 h 5303520"/>
                <a:gd name="connsiteX103" fmla="*/ 4921857 w 6318157"/>
                <a:gd name="connsiteY103" fmla="*/ 3991554 h 5303520"/>
                <a:gd name="connsiteX104" fmla="*/ 4977516 w 6318157"/>
                <a:gd name="connsiteY104" fmla="*/ 4015408 h 5303520"/>
                <a:gd name="connsiteX105" fmla="*/ 5025224 w 6318157"/>
                <a:gd name="connsiteY105" fmla="*/ 3919993 h 5303520"/>
                <a:gd name="connsiteX106" fmla="*/ 5072932 w 6318157"/>
                <a:gd name="connsiteY106" fmla="*/ 3919993 h 5303520"/>
                <a:gd name="connsiteX107" fmla="*/ 5144494 w 6318157"/>
                <a:gd name="connsiteY107" fmla="*/ 3816626 h 5303520"/>
                <a:gd name="connsiteX108" fmla="*/ 5160396 w 6318157"/>
                <a:gd name="connsiteY108" fmla="*/ 3745064 h 5303520"/>
                <a:gd name="connsiteX109" fmla="*/ 5390984 w 6318157"/>
                <a:gd name="connsiteY109" fmla="*/ 3697356 h 5303520"/>
                <a:gd name="connsiteX110" fmla="*/ 5486400 w 6318157"/>
                <a:gd name="connsiteY110" fmla="*/ 3593989 h 5303520"/>
                <a:gd name="connsiteX111" fmla="*/ 5390984 w 6318157"/>
                <a:gd name="connsiteY111" fmla="*/ 3530379 h 5303520"/>
                <a:gd name="connsiteX112" fmla="*/ 5343276 w 6318157"/>
                <a:gd name="connsiteY112" fmla="*/ 3291840 h 5303520"/>
                <a:gd name="connsiteX113" fmla="*/ 5478449 w 6318157"/>
                <a:gd name="connsiteY113" fmla="*/ 3021495 h 5303520"/>
                <a:gd name="connsiteX114" fmla="*/ 5820355 w 6318157"/>
                <a:gd name="connsiteY114" fmla="*/ 2949934 h 5303520"/>
                <a:gd name="connsiteX115" fmla="*/ 6020959 w 6318157"/>
                <a:gd name="connsiteY115" fmla="*/ 2817743 h 5303520"/>
                <a:gd name="connsiteX116" fmla="*/ 6058811 w 6318157"/>
                <a:gd name="connsiteY116" fmla="*/ 2840189 h 5303520"/>
                <a:gd name="connsiteX117" fmla="*/ 6114056 w 6318157"/>
                <a:gd name="connsiteY117" fmla="*/ 2819234 h 5303520"/>
                <a:gd name="connsiteX118" fmla="*/ 6152156 w 6318157"/>
                <a:gd name="connsiteY118" fmla="*/ 2849714 h 5303520"/>
                <a:gd name="connsiteX119" fmla="*/ 6260741 w 6318157"/>
                <a:gd name="connsiteY119" fmla="*/ 2828759 h 5303520"/>
                <a:gd name="connsiteX120" fmla="*/ 6292298 w 6318157"/>
                <a:gd name="connsiteY120" fmla="*/ 2839444 h 5303520"/>
                <a:gd name="connsiteX121" fmla="*/ 6304556 w 6318157"/>
                <a:gd name="connsiteY121" fmla="*/ 2798279 h 5303520"/>
                <a:gd name="connsiteX122" fmla="*/ 6306461 w 6318157"/>
                <a:gd name="connsiteY122" fmla="*/ 2769704 h 5303520"/>
                <a:gd name="connsiteX123" fmla="*/ 6317891 w 6318157"/>
                <a:gd name="connsiteY123" fmla="*/ 2758274 h 5303520"/>
                <a:gd name="connsiteX124" fmla="*/ 6268361 w 6318157"/>
                <a:gd name="connsiteY124" fmla="*/ 2735414 h 5303520"/>
                <a:gd name="connsiteX125" fmla="*/ 6220736 w 6318157"/>
                <a:gd name="connsiteY125" fmla="*/ 2503749 h 5303520"/>
                <a:gd name="connsiteX126" fmla="*/ 6169301 w 6318157"/>
                <a:gd name="connsiteY126" fmla="*/ 2529968 h 5303520"/>
                <a:gd name="connsiteX127" fmla="*/ 6119771 w 6318157"/>
                <a:gd name="connsiteY127" fmla="*/ 2493479 h 5303520"/>
                <a:gd name="connsiteX128" fmla="*/ 6051191 w 6318157"/>
                <a:gd name="connsiteY128" fmla="*/ 2478533 h 5303520"/>
                <a:gd name="connsiteX129" fmla="*/ 6053096 w 6318157"/>
                <a:gd name="connsiteY129" fmla="*/ 2394713 h 5303520"/>
                <a:gd name="connsiteX130" fmla="*/ 6027337 w 6318157"/>
                <a:gd name="connsiteY130" fmla="*/ 2429537 h 5303520"/>
                <a:gd name="connsiteX131" fmla="*/ 5994041 w 6318157"/>
                <a:gd name="connsiteY131" fmla="*/ 2371853 h 5303520"/>
                <a:gd name="connsiteX132" fmla="*/ 5976896 w 6318157"/>
                <a:gd name="connsiteY132" fmla="*/ 2232788 h 5303520"/>
                <a:gd name="connsiteX133" fmla="*/ 5915936 w 6318157"/>
                <a:gd name="connsiteY133" fmla="*/ 2234693 h 5303520"/>
                <a:gd name="connsiteX134" fmla="*/ 5892910 w 6318157"/>
                <a:gd name="connsiteY134" fmla="*/ 2169877 h 5303520"/>
                <a:gd name="connsiteX135" fmla="*/ 5813066 w 6318157"/>
                <a:gd name="connsiteY135" fmla="*/ 2200403 h 5303520"/>
                <a:gd name="connsiteX136" fmla="*/ 5752106 w 6318157"/>
                <a:gd name="connsiteY136" fmla="*/ 2166113 h 5303520"/>
                <a:gd name="connsiteX137" fmla="*/ 5719721 w 6318157"/>
                <a:gd name="connsiteY137" fmla="*/ 2187068 h 5303520"/>
                <a:gd name="connsiteX138" fmla="*/ 5653046 w 6318157"/>
                <a:gd name="connsiteY138" fmla="*/ 2169923 h 5303520"/>
                <a:gd name="connsiteX139" fmla="*/ 5677231 w 6318157"/>
                <a:gd name="connsiteY139" fmla="*/ 2146852 h 5303520"/>
                <a:gd name="connsiteX140" fmla="*/ 5628281 w 6318157"/>
                <a:gd name="connsiteY140" fmla="*/ 2105153 h 5303520"/>
                <a:gd name="connsiteX141" fmla="*/ 5488388 w 6318157"/>
                <a:gd name="connsiteY141" fmla="*/ 2108421 h 5303520"/>
                <a:gd name="connsiteX142" fmla="*/ 5453021 w 6318157"/>
                <a:gd name="connsiteY142" fmla="*/ 2187068 h 5303520"/>
                <a:gd name="connsiteX143" fmla="*/ 5472071 w 6318157"/>
                <a:gd name="connsiteY143" fmla="*/ 2234693 h 5303520"/>
                <a:gd name="connsiteX144" fmla="*/ 5422541 w 6318157"/>
                <a:gd name="connsiteY144" fmla="*/ 2248028 h 5303520"/>
                <a:gd name="connsiteX145" fmla="*/ 5451116 w 6318157"/>
                <a:gd name="connsiteY145" fmla="*/ 2293748 h 5303520"/>
                <a:gd name="connsiteX146" fmla="*/ 5516631 w 6318157"/>
                <a:gd name="connsiteY146" fmla="*/ 2288402 h 5303520"/>
                <a:gd name="connsiteX147" fmla="*/ 5523506 w 6318157"/>
                <a:gd name="connsiteY147" fmla="*/ 2339468 h 5303520"/>
                <a:gd name="connsiteX148" fmla="*/ 5399681 w 6318157"/>
                <a:gd name="connsiteY148" fmla="*/ 2505203 h 5303520"/>
                <a:gd name="connsiteX149" fmla="*/ 5360918 w 6318157"/>
                <a:gd name="connsiteY149" fmla="*/ 2654079 h 5303520"/>
                <a:gd name="connsiteX150" fmla="*/ 5346341 w 6318157"/>
                <a:gd name="connsiteY150" fmla="*/ 2575688 h 5303520"/>
                <a:gd name="connsiteX151" fmla="*/ 5304431 w 6318157"/>
                <a:gd name="connsiteY151" fmla="*/ 2575688 h 5303520"/>
                <a:gd name="connsiteX152" fmla="*/ 5273951 w 6318157"/>
                <a:gd name="connsiteY152" fmla="*/ 2518538 h 5303520"/>
                <a:gd name="connsiteX153" fmla="*/ 5203714 w 6318157"/>
                <a:gd name="connsiteY153" fmla="*/ 2560982 h 5303520"/>
                <a:gd name="connsiteX154" fmla="*/ 5070116 w 6318157"/>
                <a:gd name="connsiteY154" fmla="*/ 2501393 h 5303520"/>
                <a:gd name="connsiteX155" fmla="*/ 4991763 w 6318157"/>
                <a:gd name="connsiteY155" fmla="*/ 2533567 h 5303520"/>
                <a:gd name="connsiteX156" fmla="*/ 4904381 w 6318157"/>
                <a:gd name="connsiteY156" fmla="*/ 2524253 h 5303520"/>
                <a:gd name="connsiteX157" fmla="*/ 4875806 w 6318157"/>
                <a:gd name="connsiteY157" fmla="*/ 2455673 h 5303520"/>
                <a:gd name="connsiteX158" fmla="*/ 4803416 w 6318157"/>
                <a:gd name="connsiteY158" fmla="*/ 2444243 h 5303520"/>
                <a:gd name="connsiteX159" fmla="*/ 4822466 w 6318157"/>
                <a:gd name="connsiteY159" fmla="*/ 2369948 h 5303520"/>
                <a:gd name="connsiteX160" fmla="*/ 4731026 w 6318157"/>
                <a:gd name="connsiteY160" fmla="*/ 2301368 h 5303520"/>
                <a:gd name="connsiteX161" fmla="*/ 4699221 w 6318157"/>
                <a:gd name="connsiteY161" fmla="*/ 2324348 h 5303520"/>
                <a:gd name="connsiteX162" fmla="*/ 4637681 w 6318157"/>
                <a:gd name="connsiteY162" fmla="*/ 2288033 h 5303520"/>
                <a:gd name="connsiteX163" fmla="*/ 4660541 w 6318157"/>
                <a:gd name="connsiteY163" fmla="*/ 2213738 h 5303520"/>
                <a:gd name="connsiteX164" fmla="*/ 4433846 w 6318157"/>
                <a:gd name="connsiteY164" fmla="*/ 2230883 h 5303520"/>
                <a:gd name="connsiteX165" fmla="*/ 4373134 w 6318157"/>
                <a:gd name="connsiteY165" fmla="*/ 2212036 h 5303520"/>
                <a:gd name="connsiteX166" fmla="*/ 4323356 w 6318157"/>
                <a:gd name="connsiteY166" fmla="*/ 2248028 h 5303520"/>
                <a:gd name="connsiteX167" fmla="*/ 4273826 w 6318157"/>
                <a:gd name="connsiteY167" fmla="*/ 2168018 h 5303520"/>
                <a:gd name="connsiteX168" fmla="*/ 4201436 w 6318157"/>
                <a:gd name="connsiteY168" fmla="*/ 2152778 h 5303520"/>
                <a:gd name="connsiteX169" fmla="*/ 4178576 w 6318157"/>
                <a:gd name="connsiteY169" fmla="*/ 2070863 h 5303520"/>
                <a:gd name="connsiteX170" fmla="*/ 4087136 w 6318157"/>
                <a:gd name="connsiteY170" fmla="*/ 1998473 h 5303520"/>
                <a:gd name="connsiteX171" fmla="*/ 4016651 w 6318157"/>
                <a:gd name="connsiteY171" fmla="*/ 2011808 h 5303520"/>
                <a:gd name="connsiteX172" fmla="*/ 3909971 w 6318157"/>
                <a:gd name="connsiteY172" fmla="*/ 1973708 h 5303520"/>
                <a:gd name="connsiteX173" fmla="*/ 3843296 w 6318157"/>
                <a:gd name="connsiteY173" fmla="*/ 2013713 h 5303520"/>
                <a:gd name="connsiteX174" fmla="*/ 3788051 w 6318157"/>
                <a:gd name="connsiteY174" fmla="*/ 1994663 h 5303520"/>
                <a:gd name="connsiteX175" fmla="*/ 3742331 w 6318157"/>
                <a:gd name="connsiteY175" fmla="*/ 2006093 h 5303520"/>
                <a:gd name="connsiteX176" fmla="*/ 3671018 w 6318157"/>
                <a:gd name="connsiteY176" fmla="*/ 2001244 h 5303520"/>
                <a:gd name="connsiteX177" fmla="*/ 3660416 w 6318157"/>
                <a:gd name="connsiteY177" fmla="*/ 1937513 h 5303520"/>
                <a:gd name="connsiteX178" fmla="*/ 3643271 w 6318157"/>
                <a:gd name="connsiteY178" fmla="*/ 1865123 h 5303520"/>
                <a:gd name="connsiteX179" fmla="*/ 3690896 w 6318157"/>
                <a:gd name="connsiteY179" fmla="*/ 1832738 h 5303520"/>
                <a:gd name="connsiteX180" fmla="*/ 3702326 w 6318157"/>
                <a:gd name="connsiteY180" fmla="*/ 1771778 h 5303520"/>
                <a:gd name="connsiteX181" fmla="*/ 3679466 w 6318157"/>
                <a:gd name="connsiteY181" fmla="*/ 1748918 h 5303520"/>
                <a:gd name="connsiteX182" fmla="*/ 3595977 w 6318157"/>
                <a:gd name="connsiteY182" fmla="*/ 1607240 h 5303520"/>
                <a:gd name="connsiteX183" fmla="*/ 3508016 w 6318157"/>
                <a:gd name="connsiteY183" fmla="*/ 1623188 h 5303520"/>
                <a:gd name="connsiteX184" fmla="*/ 3485156 w 6318157"/>
                <a:gd name="connsiteY184" fmla="*/ 1579373 h 5303520"/>
                <a:gd name="connsiteX185" fmla="*/ 3434052 w 6318157"/>
                <a:gd name="connsiteY185" fmla="*/ 1578085 h 5303520"/>
                <a:gd name="connsiteX186" fmla="*/ 3496586 w 6318157"/>
                <a:gd name="connsiteY186" fmla="*/ 1493648 h 5303520"/>
                <a:gd name="connsiteX187" fmla="*/ 3549926 w 6318157"/>
                <a:gd name="connsiteY187" fmla="*/ 1512698 h 5303520"/>
                <a:gd name="connsiteX188" fmla="*/ 3681619 w 6318157"/>
                <a:gd name="connsiteY188" fmla="*/ 1309480 h 5303520"/>
                <a:gd name="connsiteX189" fmla="*/ 3708041 w 6318157"/>
                <a:gd name="connsiteY189" fmla="*/ 1276478 h 5303520"/>
                <a:gd name="connsiteX190" fmla="*/ 3600036 w 6318157"/>
                <a:gd name="connsiteY190" fmla="*/ 1190625 h 5303520"/>
                <a:gd name="connsiteX191" fmla="*/ 3610886 w 6318157"/>
                <a:gd name="connsiteY191" fmla="*/ 1133603 h 5303520"/>
                <a:gd name="connsiteX192" fmla="*/ 3549926 w 6318157"/>
                <a:gd name="connsiteY192" fmla="*/ 1120268 h 5303520"/>
                <a:gd name="connsiteX193" fmla="*/ 3515636 w 6318157"/>
                <a:gd name="connsiteY193" fmla="*/ 1068833 h 5303520"/>
                <a:gd name="connsiteX194" fmla="*/ 3515636 w 6318157"/>
                <a:gd name="connsiteY194" fmla="*/ 973583 h 5303520"/>
                <a:gd name="connsiteX195" fmla="*/ 3391811 w 6318157"/>
                <a:gd name="connsiteY195" fmla="*/ 941198 h 5303520"/>
                <a:gd name="connsiteX196" fmla="*/ 3357521 w 6318157"/>
                <a:gd name="connsiteY196" fmla="*/ 882143 h 5303520"/>
                <a:gd name="connsiteX197" fmla="*/ 3198246 w 6318157"/>
                <a:gd name="connsiteY197" fmla="*/ 914068 h 5303520"/>
                <a:gd name="connsiteX198" fmla="*/ 3142256 w 6318157"/>
                <a:gd name="connsiteY198" fmla="*/ 859283 h 5303520"/>
                <a:gd name="connsiteX199" fmla="*/ 2980331 w 6318157"/>
                <a:gd name="connsiteY199" fmla="*/ 889763 h 5303520"/>
                <a:gd name="connsiteX200" fmla="*/ 2776330 w 6318157"/>
                <a:gd name="connsiteY200" fmla="*/ 792977 h 5303520"/>
                <a:gd name="connsiteX201" fmla="*/ 2671721 w 6318157"/>
                <a:gd name="connsiteY201" fmla="*/ 832613 h 5303520"/>
                <a:gd name="connsiteX202" fmla="*/ 2581026 w 6318157"/>
                <a:gd name="connsiteY202" fmla="*/ 778648 h 5303520"/>
                <a:gd name="connsiteX203" fmla="*/ 2544417 w 6318157"/>
                <a:gd name="connsiteY203" fmla="*/ 580445 h 5303520"/>
                <a:gd name="connsiteX204" fmla="*/ 2464904 w 6318157"/>
                <a:gd name="connsiteY204" fmla="*/ 357808 h 5303520"/>
                <a:gd name="connsiteX205" fmla="*/ 2417196 w 6318157"/>
                <a:gd name="connsiteY205" fmla="*/ 230587 h 5303520"/>
                <a:gd name="connsiteX206" fmla="*/ 2496709 w 6318157"/>
                <a:gd name="connsiteY206" fmla="*/ 135172 h 5303520"/>
                <a:gd name="connsiteX0" fmla="*/ 2496709 w 6318157"/>
                <a:gd name="connsiteY0" fmla="*/ 135172 h 5303520"/>
                <a:gd name="connsiteX1" fmla="*/ 2393343 w 6318157"/>
                <a:gd name="connsiteY1" fmla="*/ 71561 h 5303520"/>
                <a:gd name="connsiteX2" fmla="*/ 2210463 w 6318157"/>
                <a:gd name="connsiteY2" fmla="*/ 79513 h 5303520"/>
                <a:gd name="connsiteX3" fmla="*/ 2059388 w 6318157"/>
                <a:gd name="connsiteY3" fmla="*/ 0 h 5303520"/>
                <a:gd name="connsiteX4" fmla="*/ 1908313 w 6318157"/>
                <a:gd name="connsiteY4" fmla="*/ 103367 h 5303520"/>
                <a:gd name="connsiteX5" fmla="*/ 1884459 w 6318157"/>
                <a:gd name="connsiteY5" fmla="*/ 310101 h 5303520"/>
                <a:gd name="connsiteX6" fmla="*/ 1773141 w 6318157"/>
                <a:gd name="connsiteY6" fmla="*/ 294198 h 5303520"/>
                <a:gd name="connsiteX7" fmla="*/ 1606163 w 6318157"/>
                <a:gd name="connsiteY7" fmla="*/ 318052 h 5303520"/>
                <a:gd name="connsiteX8" fmla="*/ 1391478 w 6318157"/>
                <a:gd name="connsiteY8" fmla="*/ 190831 h 5303520"/>
                <a:gd name="connsiteX9" fmla="*/ 1256306 w 6318157"/>
                <a:gd name="connsiteY9" fmla="*/ 190831 h 5303520"/>
                <a:gd name="connsiteX10" fmla="*/ 1208598 w 6318157"/>
                <a:gd name="connsiteY10" fmla="*/ 381662 h 5303520"/>
                <a:gd name="connsiteX11" fmla="*/ 1041621 w 6318157"/>
                <a:gd name="connsiteY11" fmla="*/ 548640 h 5303520"/>
                <a:gd name="connsiteX12" fmla="*/ 930303 w 6318157"/>
                <a:gd name="connsiteY12" fmla="*/ 628153 h 5303520"/>
                <a:gd name="connsiteX13" fmla="*/ 842838 w 6318157"/>
                <a:gd name="connsiteY13" fmla="*/ 572494 h 5303520"/>
                <a:gd name="connsiteX14" fmla="*/ 747423 w 6318157"/>
                <a:gd name="connsiteY14" fmla="*/ 755374 h 5303520"/>
                <a:gd name="connsiteX15" fmla="*/ 222636 w 6318157"/>
                <a:gd name="connsiteY15" fmla="*/ 930302 h 5303520"/>
                <a:gd name="connsiteX16" fmla="*/ 254442 w 6318157"/>
                <a:gd name="connsiteY16" fmla="*/ 1073426 h 5303520"/>
                <a:gd name="connsiteX17" fmla="*/ 302149 w 6318157"/>
                <a:gd name="connsiteY17" fmla="*/ 1256306 h 5303520"/>
                <a:gd name="connsiteX18" fmla="*/ 341906 w 6318157"/>
                <a:gd name="connsiteY18" fmla="*/ 1288111 h 5303520"/>
                <a:gd name="connsiteX19" fmla="*/ 508883 w 6318157"/>
                <a:gd name="connsiteY19" fmla="*/ 1319916 h 5303520"/>
                <a:gd name="connsiteX20" fmla="*/ 532737 w 6318157"/>
                <a:gd name="connsiteY20" fmla="*/ 1542553 h 5303520"/>
                <a:gd name="connsiteX21" fmla="*/ 930303 w 6318157"/>
                <a:gd name="connsiteY21" fmla="*/ 1717481 h 5303520"/>
                <a:gd name="connsiteX22" fmla="*/ 818984 w 6318157"/>
                <a:gd name="connsiteY22" fmla="*/ 1844702 h 5303520"/>
                <a:gd name="connsiteX23" fmla="*/ 644056 w 6318157"/>
                <a:gd name="connsiteY23" fmla="*/ 1828800 h 5303520"/>
                <a:gd name="connsiteX24" fmla="*/ 636104 w 6318157"/>
                <a:gd name="connsiteY24" fmla="*/ 2075290 h 5303520"/>
                <a:gd name="connsiteX25" fmla="*/ 755374 w 6318157"/>
                <a:gd name="connsiteY25" fmla="*/ 2178657 h 5303520"/>
                <a:gd name="connsiteX26" fmla="*/ 818984 w 6318157"/>
                <a:gd name="connsiteY26" fmla="*/ 2289975 h 5303520"/>
                <a:gd name="connsiteX27" fmla="*/ 818984 w 6318157"/>
                <a:gd name="connsiteY27" fmla="*/ 2329732 h 5303520"/>
                <a:gd name="connsiteX28" fmla="*/ 580445 w 6318157"/>
                <a:gd name="connsiteY28" fmla="*/ 2361537 h 5303520"/>
                <a:gd name="connsiteX29" fmla="*/ 485029 w 6318157"/>
                <a:gd name="connsiteY29" fmla="*/ 2393342 h 5303520"/>
                <a:gd name="connsiteX30" fmla="*/ 437322 w 6318157"/>
                <a:gd name="connsiteY30" fmla="*/ 2544417 h 5303520"/>
                <a:gd name="connsiteX31" fmla="*/ 238539 w 6318157"/>
                <a:gd name="connsiteY31" fmla="*/ 2615979 h 5303520"/>
                <a:gd name="connsiteX32" fmla="*/ 294198 w 6318157"/>
                <a:gd name="connsiteY32" fmla="*/ 2687541 h 5303520"/>
                <a:gd name="connsiteX33" fmla="*/ 405516 w 6318157"/>
                <a:gd name="connsiteY33" fmla="*/ 2727297 h 5303520"/>
                <a:gd name="connsiteX34" fmla="*/ 349857 w 6318157"/>
                <a:gd name="connsiteY34" fmla="*/ 2854518 h 5303520"/>
                <a:gd name="connsiteX35" fmla="*/ 206734 w 6318157"/>
                <a:gd name="connsiteY35" fmla="*/ 3021495 h 5303520"/>
                <a:gd name="connsiteX36" fmla="*/ 166977 w 6318157"/>
                <a:gd name="connsiteY36" fmla="*/ 3260034 h 5303520"/>
                <a:gd name="connsiteX37" fmla="*/ 103367 w 6318157"/>
                <a:gd name="connsiteY37" fmla="*/ 3450866 h 5303520"/>
                <a:gd name="connsiteX38" fmla="*/ 0 w 6318157"/>
                <a:gd name="connsiteY38" fmla="*/ 3570135 h 5303520"/>
                <a:gd name="connsiteX39" fmla="*/ 0 w 6318157"/>
                <a:gd name="connsiteY39" fmla="*/ 3649648 h 5303520"/>
                <a:gd name="connsiteX40" fmla="*/ 15903 w 6318157"/>
                <a:gd name="connsiteY40" fmla="*/ 3729161 h 5303520"/>
                <a:gd name="connsiteX41" fmla="*/ 127221 w 6318157"/>
                <a:gd name="connsiteY41" fmla="*/ 3745064 h 5303520"/>
                <a:gd name="connsiteX42" fmla="*/ 190831 w 6318157"/>
                <a:gd name="connsiteY42" fmla="*/ 3641697 h 5303520"/>
                <a:gd name="connsiteX43" fmla="*/ 326003 w 6318157"/>
                <a:gd name="connsiteY43" fmla="*/ 3586038 h 5303520"/>
                <a:gd name="connsiteX44" fmla="*/ 326003 w 6318157"/>
                <a:gd name="connsiteY44" fmla="*/ 3586038 h 5303520"/>
                <a:gd name="connsiteX45" fmla="*/ 445273 w 6318157"/>
                <a:gd name="connsiteY45" fmla="*/ 3705307 h 5303520"/>
                <a:gd name="connsiteX46" fmla="*/ 413468 w 6318157"/>
                <a:gd name="connsiteY46" fmla="*/ 3760967 h 5303520"/>
                <a:gd name="connsiteX47" fmla="*/ 357809 w 6318157"/>
                <a:gd name="connsiteY47" fmla="*/ 4174434 h 5303520"/>
                <a:gd name="connsiteX48" fmla="*/ 556591 w 6318157"/>
                <a:gd name="connsiteY48" fmla="*/ 3991554 h 5303520"/>
                <a:gd name="connsiteX49" fmla="*/ 620202 w 6318157"/>
                <a:gd name="connsiteY49" fmla="*/ 4023360 h 5303520"/>
                <a:gd name="connsiteX50" fmla="*/ 723569 w 6318157"/>
                <a:gd name="connsiteY50" fmla="*/ 4039262 h 5303520"/>
                <a:gd name="connsiteX51" fmla="*/ 795130 w 6318157"/>
                <a:gd name="connsiteY51" fmla="*/ 4150581 h 5303520"/>
                <a:gd name="connsiteX52" fmla="*/ 1025718 w 6318157"/>
                <a:gd name="connsiteY52" fmla="*/ 4253947 h 5303520"/>
                <a:gd name="connsiteX53" fmla="*/ 1176793 w 6318157"/>
                <a:gd name="connsiteY53" fmla="*/ 4500438 h 5303520"/>
                <a:gd name="connsiteX54" fmla="*/ 1144988 w 6318157"/>
                <a:gd name="connsiteY54" fmla="*/ 4595854 h 5303520"/>
                <a:gd name="connsiteX55" fmla="*/ 1614115 w 6318157"/>
                <a:gd name="connsiteY55" fmla="*/ 4842344 h 5303520"/>
                <a:gd name="connsiteX56" fmla="*/ 1614115 w 6318157"/>
                <a:gd name="connsiteY56" fmla="*/ 4993419 h 5303520"/>
                <a:gd name="connsiteX57" fmla="*/ 1614115 w 6318157"/>
                <a:gd name="connsiteY57" fmla="*/ 5128591 h 5303520"/>
                <a:gd name="connsiteX58" fmla="*/ 1653871 w 6318157"/>
                <a:gd name="connsiteY58" fmla="*/ 5255812 h 5303520"/>
                <a:gd name="connsiteX59" fmla="*/ 1844703 w 6318157"/>
                <a:gd name="connsiteY59" fmla="*/ 5303520 h 5303520"/>
                <a:gd name="connsiteX60" fmla="*/ 1844703 w 6318157"/>
                <a:gd name="connsiteY60" fmla="*/ 5303520 h 5303520"/>
                <a:gd name="connsiteX61" fmla="*/ 1971923 w 6318157"/>
                <a:gd name="connsiteY61" fmla="*/ 5247861 h 5303520"/>
                <a:gd name="connsiteX62" fmla="*/ 2115047 w 6318157"/>
                <a:gd name="connsiteY62" fmla="*/ 5239909 h 5303520"/>
                <a:gd name="connsiteX63" fmla="*/ 2170706 w 6318157"/>
                <a:gd name="connsiteY63" fmla="*/ 5144494 h 5303520"/>
                <a:gd name="connsiteX64" fmla="*/ 2083242 w 6318157"/>
                <a:gd name="connsiteY64" fmla="*/ 5080883 h 5303520"/>
                <a:gd name="connsiteX65" fmla="*/ 2011680 w 6318157"/>
                <a:gd name="connsiteY65" fmla="*/ 5033175 h 5303520"/>
                <a:gd name="connsiteX66" fmla="*/ 1932167 w 6318157"/>
                <a:gd name="connsiteY66" fmla="*/ 4937760 h 5303520"/>
                <a:gd name="connsiteX67" fmla="*/ 1884459 w 6318157"/>
                <a:gd name="connsiteY67" fmla="*/ 4834393 h 5303520"/>
                <a:gd name="connsiteX68" fmla="*/ 1940118 w 6318157"/>
                <a:gd name="connsiteY68" fmla="*/ 4770782 h 5303520"/>
                <a:gd name="connsiteX69" fmla="*/ 2226365 w 6318157"/>
                <a:gd name="connsiteY69" fmla="*/ 4683318 h 5303520"/>
                <a:gd name="connsiteX70" fmla="*/ 2313829 w 6318157"/>
                <a:gd name="connsiteY70" fmla="*/ 4707172 h 5303520"/>
                <a:gd name="connsiteX71" fmla="*/ 2449002 w 6318157"/>
                <a:gd name="connsiteY71" fmla="*/ 4731026 h 5303520"/>
                <a:gd name="connsiteX72" fmla="*/ 2504661 w 6318157"/>
                <a:gd name="connsiteY72" fmla="*/ 4826441 h 5303520"/>
                <a:gd name="connsiteX73" fmla="*/ 2584174 w 6318157"/>
                <a:gd name="connsiteY73" fmla="*/ 4818490 h 5303520"/>
                <a:gd name="connsiteX74" fmla="*/ 2798859 w 6318157"/>
                <a:gd name="connsiteY74" fmla="*/ 4818490 h 5303520"/>
                <a:gd name="connsiteX75" fmla="*/ 2934031 w 6318157"/>
                <a:gd name="connsiteY75" fmla="*/ 4945711 h 5303520"/>
                <a:gd name="connsiteX76" fmla="*/ 2910177 w 6318157"/>
                <a:gd name="connsiteY76" fmla="*/ 5136542 h 5303520"/>
                <a:gd name="connsiteX77" fmla="*/ 2981739 w 6318157"/>
                <a:gd name="connsiteY77" fmla="*/ 5080883 h 5303520"/>
                <a:gd name="connsiteX78" fmla="*/ 3101009 w 6318157"/>
                <a:gd name="connsiteY78" fmla="*/ 5144494 h 5303520"/>
                <a:gd name="connsiteX79" fmla="*/ 3164619 w 6318157"/>
                <a:gd name="connsiteY79" fmla="*/ 4842344 h 5303520"/>
                <a:gd name="connsiteX80" fmla="*/ 3116911 w 6318157"/>
                <a:gd name="connsiteY80" fmla="*/ 4476584 h 5303520"/>
                <a:gd name="connsiteX81" fmla="*/ 3156668 w 6318157"/>
                <a:gd name="connsiteY81" fmla="*/ 4365266 h 5303520"/>
                <a:gd name="connsiteX82" fmla="*/ 3323645 w 6318157"/>
                <a:gd name="connsiteY82" fmla="*/ 4301655 h 5303520"/>
                <a:gd name="connsiteX83" fmla="*/ 3482671 w 6318157"/>
                <a:gd name="connsiteY83" fmla="*/ 4253947 h 5303520"/>
                <a:gd name="connsiteX84" fmla="*/ 3570136 w 6318157"/>
                <a:gd name="connsiteY84" fmla="*/ 4333461 h 5303520"/>
                <a:gd name="connsiteX85" fmla="*/ 3530379 w 6318157"/>
                <a:gd name="connsiteY85" fmla="*/ 4444779 h 5303520"/>
                <a:gd name="connsiteX86" fmla="*/ 3546282 w 6318157"/>
                <a:gd name="connsiteY86" fmla="*/ 4548146 h 5303520"/>
                <a:gd name="connsiteX87" fmla="*/ 3609892 w 6318157"/>
                <a:gd name="connsiteY87" fmla="*/ 4603805 h 5303520"/>
                <a:gd name="connsiteX88" fmla="*/ 3673503 w 6318157"/>
                <a:gd name="connsiteY88" fmla="*/ 4611756 h 5303520"/>
                <a:gd name="connsiteX89" fmla="*/ 3745064 w 6318157"/>
                <a:gd name="connsiteY89" fmla="*/ 4746928 h 5303520"/>
                <a:gd name="connsiteX90" fmla="*/ 4071068 w 6318157"/>
                <a:gd name="connsiteY90" fmla="*/ 4691269 h 5303520"/>
                <a:gd name="connsiteX91" fmla="*/ 4397071 w 6318157"/>
                <a:gd name="connsiteY91" fmla="*/ 4659464 h 5303520"/>
                <a:gd name="connsiteX92" fmla="*/ 4436828 w 6318157"/>
                <a:gd name="connsiteY92" fmla="*/ 4762831 h 5303520"/>
                <a:gd name="connsiteX93" fmla="*/ 4500438 w 6318157"/>
                <a:gd name="connsiteY93" fmla="*/ 4731026 h 5303520"/>
                <a:gd name="connsiteX94" fmla="*/ 4595854 w 6318157"/>
                <a:gd name="connsiteY94" fmla="*/ 4659464 h 5303520"/>
                <a:gd name="connsiteX95" fmla="*/ 4659464 w 6318157"/>
                <a:gd name="connsiteY95" fmla="*/ 4500438 h 5303520"/>
                <a:gd name="connsiteX96" fmla="*/ 4683318 w 6318157"/>
                <a:gd name="connsiteY96" fmla="*/ 4277801 h 5303520"/>
                <a:gd name="connsiteX97" fmla="*/ 4516341 w 6318157"/>
                <a:gd name="connsiteY97" fmla="*/ 4222142 h 5303520"/>
                <a:gd name="connsiteX98" fmla="*/ 4548146 w 6318157"/>
                <a:gd name="connsiteY98" fmla="*/ 4047214 h 5303520"/>
                <a:gd name="connsiteX99" fmla="*/ 4619708 w 6318157"/>
                <a:gd name="connsiteY99" fmla="*/ 3991554 h 5303520"/>
                <a:gd name="connsiteX100" fmla="*/ 4738977 w 6318157"/>
                <a:gd name="connsiteY100" fmla="*/ 3856382 h 5303520"/>
                <a:gd name="connsiteX101" fmla="*/ 4826442 w 6318157"/>
                <a:gd name="connsiteY101" fmla="*/ 3737113 h 5303520"/>
                <a:gd name="connsiteX102" fmla="*/ 4929809 w 6318157"/>
                <a:gd name="connsiteY102" fmla="*/ 3824577 h 5303520"/>
                <a:gd name="connsiteX103" fmla="*/ 4921857 w 6318157"/>
                <a:gd name="connsiteY103" fmla="*/ 3991554 h 5303520"/>
                <a:gd name="connsiteX104" fmla="*/ 4977516 w 6318157"/>
                <a:gd name="connsiteY104" fmla="*/ 4015408 h 5303520"/>
                <a:gd name="connsiteX105" fmla="*/ 5025224 w 6318157"/>
                <a:gd name="connsiteY105" fmla="*/ 3919993 h 5303520"/>
                <a:gd name="connsiteX106" fmla="*/ 5072932 w 6318157"/>
                <a:gd name="connsiteY106" fmla="*/ 3919993 h 5303520"/>
                <a:gd name="connsiteX107" fmla="*/ 5144494 w 6318157"/>
                <a:gd name="connsiteY107" fmla="*/ 3816626 h 5303520"/>
                <a:gd name="connsiteX108" fmla="*/ 5160396 w 6318157"/>
                <a:gd name="connsiteY108" fmla="*/ 3745064 h 5303520"/>
                <a:gd name="connsiteX109" fmla="*/ 5390984 w 6318157"/>
                <a:gd name="connsiteY109" fmla="*/ 3697356 h 5303520"/>
                <a:gd name="connsiteX110" fmla="*/ 5486400 w 6318157"/>
                <a:gd name="connsiteY110" fmla="*/ 3593989 h 5303520"/>
                <a:gd name="connsiteX111" fmla="*/ 5390984 w 6318157"/>
                <a:gd name="connsiteY111" fmla="*/ 3530379 h 5303520"/>
                <a:gd name="connsiteX112" fmla="*/ 5343276 w 6318157"/>
                <a:gd name="connsiteY112" fmla="*/ 3291840 h 5303520"/>
                <a:gd name="connsiteX113" fmla="*/ 5478449 w 6318157"/>
                <a:gd name="connsiteY113" fmla="*/ 3021495 h 5303520"/>
                <a:gd name="connsiteX114" fmla="*/ 5820355 w 6318157"/>
                <a:gd name="connsiteY114" fmla="*/ 2949934 h 5303520"/>
                <a:gd name="connsiteX115" fmla="*/ 6020959 w 6318157"/>
                <a:gd name="connsiteY115" fmla="*/ 2817743 h 5303520"/>
                <a:gd name="connsiteX116" fmla="*/ 6058811 w 6318157"/>
                <a:gd name="connsiteY116" fmla="*/ 2840189 h 5303520"/>
                <a:gd name="connsiteX117" fmla="*/ 6114056 w 6318157"/>
                <a:gd name="connsiteY117" fmla="*/ 2819234 h 5303520"/>
                <a:gd name="connsiteX118" fmla="*/ 6152156 w 6318157"/>
                <a:gd name="connsiteY118" fmla="*/ 2849714 h 5303520"/>
                <a:gd name="connsiteX119" fmla="*/ 6260741 w 6318157"/>
                <a:gd name="connsiteY119" fmla="*/ 2828759 h 5303520"/>
                <a:gd name="connsiteX120" fmla="*/ 6292298 w 6318157"/>
                <a:gd name="connsiteY120" fmla="*/ 2839444 h 5303520"/>
                <a:gd name="connsiteX121" fmla="*/ 6304556 w 6318157"/>
                <a:gd name="connsiteY121" fmla="*/ 2798279 h 5303520"/>
                <a:gd name="connsiteX122" fmla="*/ 6306461 w 6318157"/>
                <a:gd name="connsiteY122" fmla="*/ 2769704 h 5303520"/>
                <a:gd name="connsiteX123" fmla="*/ 6317891 w 6318157"/>
                <a:gd name="connsiteY123" fmla="*/ 2758274 h 5303520"/>
                <a:gd name="connsiteX124" fmla="*/ 6268361 w 6318157"/>
                <a:gd name="connsiteY124" fmla="*/ 2735414 h 5303520"/>
                <a:gd name="connsiteX125" fmla="*/ 6220736 w 6318157"/>
                <a:gd name="connsiteY125" fmla="*/ 2503749 h 5303520"/>
                <a:gd name="connsiteX126" fmla="*/ 6169301 w 6318157"/>
                <a:gd name="connsiteY126" fmla="*/ 2529968 h 5303520"/>
                <a:gd name="connsiteX127" fmla="*/ 6119771 w 6318157"/>
                <a:gd name="connsiteY127" fmla="*/ 2493479 h 5303520"/>
                <a:gd name="connsiteX128" fmla="*/ 6051191 w 6318157"/>
                <a:gd name="connsiteY128" fmla="*/ 2478533 h 5303520"/>
                <a:gd name="connsiteX129" fmla="*/ 6053096 w 6318157"/>
                <a:gd name="connsiteY129" fmla="*/ 2394713 h 5303520"/>
                <a:gd name="connsiteX130" fmla="*/ 6027337 w 6318157"/>
                <a:gd name="connsiteY130" fmla="*/ 2429537 h 5303520"/>
                <a:gd name="connsiteX131" fmla="*/ 5994041 w 6318157"/>
                <a:gd name="connsiteY131" fmla="*/ 2371853 h 5303520"/>
                <a:gd name="connsiteX132" fmla="*/ 5976896 w 6318157"/>
                <a:gd name="connsiteY132" fmla="*/ 2232788 h 5303520"/>
                <a:gd name="connsiteX133" fmla="*/ 5915936 w 6318157"/>
                <a:gd name="connsiteY133" fmla="*/ 2234693 h 5303520"/>
                <a:gd name="connsiteX134" fmla="*/ 5892910 w 6318157"/>
                <a:gd name="connsiteY134" fmla="*/ 2169877 h 5303520"/>
                <a:gd name="connsiteX135" fmla="*/ 5813066 w 6318157"/>
                <a:gd name="connsiteY135" fmla="*/ 2200403 h 5303520"/>
                <a:gd name="connsiteX136" fmla="*/ 5752106 w 6318157"/>
                <a:gd name="connsiteY136" fmla="*/ 2166113 h 5303520"/>
                <a:gd name="connsiteX137" fmla="*/ 5719721 w 6318157"/>
                <a:gd name="connsiteY137" fmla="*/ 2187068 h 5303520"/>
                <a:gd name="connsiteX138" fmla="*/ 5653046 w 6318157"/>
                <a:gd name="connsiteY138" fmla="*/ 2169923 h 5303520"/>
                <a:gd name="connsiteX139" fmla="*/ 5677231 w 6318157"/>
                <a:gd name="connsiteY139" fmla="*/ 2146852 h 5303520"/>
                <a:gd name="connsiteX140" fmla="*/ 5628281 w 6318157"/>
                <a:gd name="connsiteY140" fmla="*/ 2105153 h 5303520"/>
                <a:gd name="connsiteX141" fmla="*/ 5488388 w 6318157"/>
                <a:gd name="connsiteY141" fmla="*/ 2108421 h 5303520"/>
                <a:gd name="connsiteX142" fmla="*/ 5453021 w 6318157"/>
                <a:gd name="connsiteY142" fmla="*/ 2187068 h 5303520"/>
                <a:gd name="connsiteX143" fmla="*/ 5472071 w 6318157"/>
                <a:gd name="connsiteY143" fmla="*/ 2234693 h 5303520"/>
                <a:gd name="connsiteX144" fmla="*/ 5422541 w 6318157"/>
                <a:gd name="connsiteY144" fmla="*/ 2248028 h 5303520"/>
                <a:gd name="connsiteX145" fmla="*/ 5451116 w 6318157"/>
                <a:gd name="connsiteY145" fmla="*/ 2293748 h 5303520"/>
                <a:gd name="connsiteX146" fmla="*/ 5516631 w 6318157"/>
                <a:gd name="connsiteY146" fmla="*/ 2288402 h 5303520"/>
                <a:gd name="connsiteX147" fmla="*/ 5523506 w 6318157"/>
                <a:gd name="connsiteY147" fmla="*/ 2339468 h 5303520"/>
                <a:gd name="connsiteX148" fmla="*/ 5399681 w 6318157"/>
                <a:gd name="connsiteY148" fmla="*/ 2505203 h 5303520"/>
                <a:gd name="connsiteX149" fmla="*/ 5360918 w 6318157"/>
                <a:gd name="connsiteY149" fmla="*/ 2654079 h 5303520"/>
                <a:gd name="connsiteX150" fmla="*/ 5346341 w 6318157"/>
                <a:gd name="connsiteY150" fmla="*/ 2575688 h 5303520"/>
                <a:gd name="connsiteX151" fmla="*/ 5304431 w 6318157"/>
                <a:gd name="connsiteY151" fmla="*/ 2575688 h 5303520"/>
                <a:gd name="connsiteX152" fmla="*/ 5273951 w 6318157"/>
                <a:gd name="connsiteY152" fmla="*/ 2518538 h 5303520"/>
                <a:gd name="connsiteX153" fmla="*/ 5203714 w 6318157"/>
                <a:gd name="connsiteY153" fmla="*/ 2560982 h 5303520"/>
                <a:gd name="connsiteX154" fmla="*/ 5070116 w 6318157"/>
                <a:gd name="connsiteY154" fmla="*/ 2501393 h 5303520"/>
                <a:gd name="connsiteX155" fmla="*/ 4991763 w 6318157"/>
                <a:gd name="connsiteY155" fmla="*/ 2533567 h 5303520"/>
                <a:gd name="connsiteX156" fmla="*/ 4904381 w 6318157"/>
                <a:gd name="connsiteY156" fmla="*/ 2524253 h 5303520"/>
                <a:gd name="connsiteX157" fmla="*/ 4875806 w 6318157"/>
                <a:gd name="connsiteY157" fmla="*/ 2455673 h 5303520"/>
                <a:gd name="connsiteX158" fmla="*/ 4803416 w 6318157"/>
                <a:gd name="connsiteY158" fmla="*/ 2444243 h 5303520"/>
                <a:gd name="connsiteX159" fmla="*/ 4822466 w 6318157"/>
                <a:gd name="connsiteY159" fmla="*/ 2369948 h 5303520"/>
                <a:gd name="connsiteX160" fmla="*/ 4731026 w 6318157"/>
                <a:gd name="connsiteY160" fmla="*/ 2301368 h 5303520"/>
                <a:gd name="connsiteX161" fmla="*/ 4699221 w 6318157"/>
                <a:gd name="connsiteY161" fmla="*/ 2324348 h 5303520"/>
                <a:gd name="connsiteX162" fmla="*/ 4637681 w 6318157"/>
                <a:gd name="connsiteY162" fmla="*/ 2288033 h 5303520"/>
                <a:gd name="connsiteX163" fmla="*/ 4660541 w 6318157"/>
                <a:gd name="connsiteY163" fmla="*/ 2213738 h 5303520"/>
                <a:gd name="connsiteX164" fmla="*/ 4433846 w 6318157"/>
                <a:gd name="connsiteY164" fmla="*/ 2230883 h 5303520"/>
                <a:gd name="connsiteX165" fmla="*/ 4373134 w 6318157"/>
                <a:gd name="connsiteY165" fmla="*/ 2212036 h 5303520"/>
                <a:gd name="connsiteX166" fmla="*/ 4323356 w 6318157"/>
                <a:gd name="connsiteY166" fmla="*/ 2248028 h 5303520"/>
                <a:gd name="connsiteX167" fmla="*/ 4273826 w 6318157"/>
                <a:gd name="connsiteY167" fmla="*/ 2168018 h 5303520"/>
                <a:gd name="connsiteX168" fmla="*/ 4201436 w 6318157"/>
                <a:gd name="connsiteY168" fmla="*/ 2152778 h 5303520"/>
                <a:gd name="connsiteX169" fmla="*/ 4178576 w 6318157"/>
                <a:gd name="connsiteY169" fmla="*/ 2070863 h 5303520"/>
                <a:gd name="connsiteX170" fmla="*/ 4087136 w 6318157"/>
                <a:gd name="connsiteY170" fmla="*/ 1998473 h 5303520"/>
                <a:gd name="connsiteX171" fmla="*/ 4016651 w 6318157"/>
                <a:gd name="connsiteY171" fmla="*/ 2011808 h 5303520"/>
                <a:gd name="connsiteX172" fmla="*/ 3909971 w 6318157"/>
                <a:gd name="connsiteY172" fmla="*/ 1973708 h 5303520"/>
                <a:gd name="connsiteX173" fmla="*/ 3843296 w 6318157"/>
                <a:gd name="connsiteY173" fmla="*/ 2013713 h 5303520"/>
                <a:gd name="connsiteX174" fmla="*/ 3788051 w 6318157"/>
                <a:gd name="connsiteY174" fmla="*/ 1994663 h 5303520"/>
                <a:gd name="connsiteX175" fmla="*/ 3742331 w 6318157"/>
                <a:gd name="connsiteY175" fmla="*/ 2006093 h 5303520"/>
                <a:gd name="connsiteX176" fmla="*/ 3671018 w 6318157"/>
                <a:gd name="connsiteY176" fmla="*/ 2001244 h 5303520"/>
                <a:gd name="connsiteX177" fmla="*/ 3660416 w 6318157"/>
                <a:gd name="connsiteY177" fmla="*/ 1937513 h 5303520"/>
                <a:gd name="connsiteX178" fmla="*/ 3643271 w 6318157"/>
                <a:gd name="connsiteY178" fmla="*/ 1865123 h 5303520"/>
                <a:gd name="connsiteX179" fmla="*/ 3690896 w 6318157"/>
                <a:gd name="connsiteY179" fmla="*/ 1832738 h 5303520"/>
                <a:gd name="connsiteX180" fmla="*/ 3702326 w 6318157"/>
                <a:gd name="connsiteY180" fmla="*/ 1771778 h 5303520"/>
                <a:gd name="connsiteX181" fmla="*/ 3679466 w 6318157"/>
                <a:gd name="connsiteY181" fmla="*/ 1748918 h 5303520"/>
                <a:gd name="connsiteX182" fmla="*/ 3595977 w 6318157"/>
                <a:gd name="connsiteY182" fmla="*/ 1607240 h 5303520"/>
                <a:gd name="connsiteX183" fmla="*/ 3508016 w 6318157"/>
                <a:gd name="connsiteY183" fmla="*/ 1623188 h 5303520"/>
                <a:gd name="connsiteX184" fmla="*/ 3485156 w 6318157"/>
                <a:gd name="connsiteY184" fmla="*/ 1579373 h 5303520"/>
                <a:gd name="connsiteX185" fmla="*/ 3434052 w 6318157"/>
                <a:gd name="connsiteY185" fmla="*/ 1578085 h 5303520"/>
                <a:gd name="connsiteX186" fmla="*/ 3496586 w 6318157"/>
                <a:gd name="connsiteY186" fmla="*/ 1493648 h 5303520"/>
                <a:gd name="connsiteX187" fmla="*/ 3549926 w 6318157"/>
                <a:gd name="connsiteY187" fmla="*/ 1512698 h 5303520"/>
                <a:gd name="connsiteX188" fmla="*/ 3681619 w 6318157"/>
                <a:gd name="connsiteY188" fmla="*/ 1309480 h 5303520"/>
                <a:gd name="connsiteX189" fmla="*/ 3708041 w 6318157"/>
                <a:gd name="connsiteY189" fmla="*/ 1276478 h 5303520"/>
                <a:gd name="connsiteX190" fmla="*/ 3600036 w 6318157"/>
                <a:gd name="connsiteY190" fmla="*/ 1190625 h 5303520"/>
                <a:gd name="connsiteX191" fmla="*/ 3610886 w 6318157"/>
                <a:gd name="connsiteY191" fmla="*/ 1133603 h 5303520"/>
                <a:gd name="connsiteX192" fmla="*/ 3549926 w 6318157"/>
                <a:gd name="connsiteY192" fmla="*/ 1120268 h 5303520"/>
                <a:gd name="connsiteX193" fmla="*/ 3515636 w 6318157"/>
                <a:gd name="connsiteY193" fmla="*/ 1068833 h 5303520"/>
                <a:gd name="connsiteX194" fmla="*/ 3515636 w 6318157"/>
                <a:gd name="connsiteY194" fmla="*/ 973583 h 5303520"/>
                <a:gd name="connsiteX195" fmla="*/ 3391811 w 6318157"/>
                <a:gd name="connsiteY195" fmla="*/ 941198 h 5303520"/>
                <a:gd name="connsiteX196" fmla="*/ 3357521 w 6318157"/>
                <a:gd name="connsiteY196" fmla="*/ 882143 h 5303520"/>
                <a:gd name="connsiteX197" fmla="*/ 3198246 w 6318157"/>
                <a:gd name="connsiteY197" fmla="*/ 914068 h 5303520"/>
                <a:gd name="connsiteX198" fmla="*/ 3142256 w 6318157"/>
                <a:gd name="connsiteY198" fmla="*/ 859283 h 5303520"/>
                <a:gd name="connsiteX199" fmla="*/ 2980331 w 6318157"/>
                <a:gd name="connsiteY199" fmla="*/ 889763 h 5303520"/>
                <a:gd name="connsiteX200" fmla="*/ 2776330 w 6318157"/>
                <a:gd name="connsiteY200" fmla="*/ 792977 h 5303520"/>
                <a:gd name="connsiteX201" fmla="*/ 2671721 w 6318157"/>
                <a:gd name="connsiteY201" fmla="*/ 832613 h 5303520"/>
                <a:gd name="connsiteX202" fmla="*/ 2671721 w 6318157"/>
                <a:gd name="connsiteY202" fmla="*/ 792608 h 5303520"/>
                <a:gd name="connsiteX203" fmla="*/ 2581026 w 6318157"/>
                <a:gd name="connsiteY203" fmla="*/ 778648 h 5303520"/>
                <a:gd name="connsiteX204" fmla="*/ 2544417 w 6318157"/>
                <a:gd name="connsiteY204" fmla="*/ 580445 h 5303520"/>
                <a:gd name="connsiteX205" fmla="*/ 2464904 w 6318157"/>
                <a:gd name="connsiteY205" fmla="*/ 357808 h 5303520"/>
                <a:gd name="connsiteX206" fmla="*/ 2417196 w 6318157"/>
                <a:gd name="connsiteY206" fmla="*/ 230587 h 5303520"/>
                <a:gd name="connsiteX207" fmla="*/ 2496709 w 6318157"/>
                <a:gd name="connsiteY207" fmla="*/ 135172 h 5303520"/>
                <a:gd name="connsiteX0" fmla="*/ 2496709 w 6318157"/>
                <a:gd name="connsiteY0" fmla="*/ 135172 h 5303520"/>
                <a:gd name="connsiteX1" fmla="*/ 2393343 w 6318157"/>
                <a:gd name="connsiteY1" fmla="*/ 71561 h 5303520"/>
                <a:gd name="connsiteX2" fmla="*/ 2210463 w 6318157"/>
                <a:gd name="connsiteY2" fmla="*/ 79513 h 5303520"/>
                <a:gd name="connsiteX3" fmla="*/ 2059388 w 6318157"/>
                <a:gd name="connsiteY3" fmla="*/ 0 h 5303520"/>
                <a:gd name="connsiteX4" fmla="*/ 1908313 w 6318157"/>
                <a:gd name="connsiteY4" fmla="*/ 103367 h 5303520"/>
                <a:gd name="connsiteX5" fmla="*/ 1884459 w 6318157"/>
                <a:gd name="connsiteY5" fmla="*/ 310101 h 5303520"/>
                <a:gd name="connsiteX6" fmla="*/ 1773141 w 6318157"/>
                <a:gd name="connsiteY6" fmla="*/ 294198 h 5303520"/>
                <a:gd name="connsiteX7" fmla="*/ 1606163 w 6318157"/>
                <a:gd name="connsiteY7" fmla="*/ 318052 h 5303520"/>
                <a:gd name="connsiteX8" fmla="*/ 1391478 w 6318157"/>
                <a:gd name="connsiteY8" fmla="*/ 190831 h 5303520"/>
                <a:gd name="connsiteX9" fmla="*/ 1256306 w 6318157"/>
                <a:gd name="connsiteY9" fmla="*/ 190831 h 5303520"/>
                <a:gd name="connsiteX10" fmla="*/ 1208598 w 6318157"/>
                <a:gd name="connsiteY10" fmla="*/ 381662 h 5303520"/>
                <a:gd name="connsiteX11" fmla="*/ 1041621 w 6318157"/>
                <a:gd name="connsiteY11" fmla="*/ 548640 h 5303520"/>
                <a:gd name="connsiteX12" fmla="*/ 930303 w 6318157"/>
                <a:gd name="connsiteY12" fmla="*/ 628153 h 5303520"/>
                <a:gd name="connsiteX13" fmla="*/ 842838 w 6318157"/>
                <a:gd name="connsiteY13" fmla="*/ 572494 h 5303520"/>
                <a:gd name="connsiteX14" fmla="*/ 747423 w 6318157"/>
                <a:gd name="connsiteY14" fmla="*/ 755374 h 5303520"/>
                <a:gd name="connsiteX15" fmla="*/ 222636 w 6318157"/>
                <a:gd name="connsiteY15" fmla="*/ 930302 h 5303520"/>
                <a:gd name="connsiteX16" fmla="*/ 254442 w 6318157"/>
                <a:gd name="connsiteY16" fmla="*/ 1073426 h 5303520"/>
                <a:gd name="connsiteX17" fmla="*/ 302149 w 6318157"/>
                <a:gd name="connsiteY17" fmla="*/ 1256306 h 5303520"/>
                <a:gd name="connsiteX18" fmla="*/ 341906 w 6318157"/>
                <a:gd name="connsiteY18" fmla="*/ 1288111 h 5303520"/>
                <a:gd name="connsiteX19" fmla="*/ 508883 w 6318157"/>
                <a:gd name="connsiteY19" fmla="*/ 1319916 h 5303520"/>
                <a:gd name="connsiteX20" fmla="*/ 532737 w 6318157"/>
                <a:gd name="connsiteY20" fmla="*/ 1542553 h 5303520"/>
                <a:gd name="connsiteX21" fmla="*/ 930303 w 6318157"/>
                <a:gd name="connsiteY21" fmla="*/ 1717481 h 5303520"/>
                <a:gd name="connsiteX22" fmla="*/ 818984 w 6318157"/>
                <a:gd name="connsiteY22" fmla="*/ 1844702 h 5303520"/>
                <a:gd name="connsiteX23" fmla="*/ 644056 w 6318157"/>
                <a:gd name="connsiteY23" fmla="*/ 1828800 h 5303520"/>
                <a:gd name="connsiteX24" fmla="*/ 636104 w 6318157"/>
                <a:gd name="connsiteY24" fmla="*/ 2075290 h 5303520"/>
                <a:gd name="connsiteX25" fmla="*/ 755374 w 6318157"/>
                <a:gd name="connsiteY25" fmla="*/ 2178657 h 5303520"/>
                <a:gd name="connsiteX26" fmla="*/ 818984 w 6318157"/>
                <a:gd name="connsiteY26" fmla="*/ 2289975 h 5303520"/>
                <a:gd name="connsiteX27" fmla="*/ 818984 w 6318157"/>
                <a:gd name="connsiteY27" fmla="*/ 2329732 h 5303520"/>
                <a:gd name="connsiteX28" fmla="*/ 580445 w 6318157"/>
                <a:gd name="connsiteY28" fmla="*/ 2361537 h 5303520"/>
                <a:gd name="connsiteX29" fmla="*/ 485029 w 6318157"/>
                <a:gd name="connsiteY29" fmla="*/ 2393342 h 5303520"/>
                <a:gd name="connsiteX30" fmla="*/ 437322 w 6318157"/>
                <a:gd name="connsiteY30" fmla="*/ 2544417 h 5303520"/>
                <a:gd name="connsiteX31" fmla="*/ 238539 w 6318157"/>
                <a:gd name="connsiteY31" fmla="*/ 2615979 h 5303520"/>
                <a:gd name="connsiteX32" fmla="*/ 294198 w 6318157"/>
                <a:gd name="connsiteY32" fmla="*/ 2687541 h 5303520"/>
                <a:gd name="connsiteX33" fmla="*/ 405516 w 6318157"/>
                <a:gd name="connsiteY33" fmla="*/ 2727297 h 5303520"/>
                <a:gd name="connsiteX34" fmla="*/ 349857 w 6318157"/>
                <a:gd name="connsiteY34" fmla="*/ 2854518 h 5303520"/>
                <a:gd name="connsiteX35" fmla="*/ 206734 w 6318157"/>
                <a:gd name="connsiteY35" fmla="*/ 3021495 h 5303520"/>
                <a:gd name="connsiteX36" fmla="*/ 166977 w 6318157"/>
                <a:gd name="connsiteY36" fmla="*/ 3260034 h 5303520"/>
                <a:gd name="connsiteX37" fmla="*/ 103367 w 6318157"/>
                <a:gd name="connsiteY37" fmla="*/ 3450866 h 5303520"/>
                <a:gd name="connsiteX38" fmla="*/ 0 w 6318157"/>
                <a:gd name="connsiteY38" fmla="*/ 3570135 h 5303520"/>
                <a:gd name="connsiteX39" fmla="*/ 0 w 6318157"/>
                <a:gd name="connsiteY39" fmla="*/ 3649648 h 5303520"/>
                <a:gd name="connsiteX40" fmla="*/ 15903 w 6318157"/>
                <a:gd name="connsiteY40" fmla="*/ 3729161 h 5303520"/>
                <a:gd name="connsiteX41" fmla="*/ 127221 w 6318157"/>
                <a:gd name="connsiteY41" fmla="*/ 3745064 h 5303520"/>
                <a:gd name="connsiteX42" fmla="*/ 190831 w 6318157"/>
                <a:gd name="connsiteY42" fmla="*/ 3641697 h 5303520"/>
                <a:gd name="connsiteX43" fmla="*/ 326003 w 6318157"/>
                <a:gd name="connsiteY43" fmla="*/ 3586038 h 5303520"/>
                <a:gd name="connsiteX44" fmla="*/ 326003 w 6318157"/>
                <a:gd name="connsiteY44" fmla="*/ 3586038 h 5303520"/>
                <a:gd name="connsiteX45" fmla="*/ 445273 w 6318157"/>
                <a:gd name="connsiteY45" fmla="*/ 3705307 h 5303520"/>
                <a:gd name="connsiteX46" fmla="*/ 413468 w 6318157"/>
                <a:gd name="connsiteY46" fmla="*/ 3760967 h 5303520"/>
                <a:gd name="connsiteX47" fmla="*/ 357809 w 6318157"/>
                <a:gd name="connsiteY47" fmla="*/ 4174434 h 5303520"/>
                <a:gd name="connsiteX48" fmla="*/ 556591 w 6318157"/>
                <a:gd name="connsiteY48" fmla="*/ 3991554 h 5303520"/>
                <a:gd name="connsiteX49" fmla="*/ 620202 w 6318157"/>
                <a:gd name="connsiteY49" fmla="*/ 4023360 h 5303520"/>
                <a:gd name="connsiteX50" fmla="*/ 723569 w 6318157"/>
                <a:gd name="connsiteY50" fmla="*/ 4039262 h 5303520"/>
                <a:gd name="connsiteX51" fmla="*/ 795130 w 6318157"/>
                <a:gd name="connsiteY51" fmla="*/ 4150581 h 5303520"/>
                <a:gd name="connsiteX52" fmla="*/ 1025718 w 6318157"/>
                <a:gd name="connsiteY52" fmla="*/ 4253947 h 5303520"/>
                <a:gd name="connsiteX53" fmla="*/ 1176793 w 6318157"/>
                <a:gd name="connsiteY53" fmla="*/ 4500438 h 5303520"/>
                <a:gd name="connsiteX54" fmla="*/ 1144988 w 6318157"/>
                <a:gd name="connsiteY54" fmla="*/ 4595854 h 5303520"/>
                <a:gd name="connsiteX55" fmla="*/ 1614115 w 6318157"/>
                <a:gd name="connsiteY55" fmla="*/ 4842344 h 5303520"/>
                <a:gd name="connsiteX56" fmla="*/ 1614115 w 6318157"/>
                <a:gd name="connsiteY56" fmla="*/ 4993419 h 5303520"/>
                <a:gd name="connsiteX57" fmla="*/ 1614115 w 6318157"/>
                <a:gd name="connsiteY57" fmla="*/ 5128591 h 5303520"/>
                <a:gd name="connsiteX58" fmla="*/ 1653871 w 6318157"/>
                <a:gd name="connsiteY58" fmla="*/ 5255812 h 5303520"/>
                <a:gd name="connsiteX59" fmla="*/ 1844703 w 6318157"/>
                <a:gd name="connsiteY59" fmla="*/ 5303520 h 5303520"/>
                <a:gd name="connsiteX60" fmla="*/ 1844703 w 6318157"/>
                <a:gd name="connsiteY60" fmla="*/ 5303520 h 5303520"/>
                <a:gd name="connsiteX61" fmla="*/ 1971923 w 6318157"/>
                <a:gd name="connsiteY61" fmla="*/ 5247861 h 5303520"/>
                <a:gd name="connsiteX62" fmla="*/ 2115047 w 6318157"/>
                <a:gd name="connsiteY62" fmla="*/ 5239909 h 5303520"/>
                <a:gd name="connsiteX63" fmla="*/ 2170706 w 6318157"/>
                <a:gd name="connsiteY63" fmla="*/ 5144494 h 5303520"/>
                <a:gd name="connsiteX64" fmla="*/ 2083242 w 6318157"/>
                <a:gd name="connsiteY64" fmla="*/ 5080883 h 5303520"/>
                <a:gd name="connsiteX65" fmla="*/ 2011680 w 6318157"/>
                <a:gd name="connsiteY65" fmla="*/ 5033175 h 5303520"/>
                <a:gd name="connsiteX66" fmla="*/ 1932167 w 6318157"/>
                <a:gd name="connsiteY66" fmla="*/ 4937760 h 5303520"/>
                <a:gd name="connsiteX67" fmla="*/ 1884459 w 6318157"/>
                <a:gd name="connsiteY67" fmla="*/ 4834393 h 5303520"/>
                <a:gd name="connsiteX68" fmla="*/ 1940118 w 6318157"/>
                <a:gd name="connsiteY68" fmla="*/ 4770782 h 5303520"/>
                <a:gd name="connsiteX69" fmla="*/ 2226365 w 6318157"/>
                <a:gd name="connsiteY69" fmla="*/ 4683318 h 5303520"/>
                <a:gd name="connsiteX70" fmla="*/ 2313829 w 6318157"/>
                <a:gd name="connsiteY70" fmla="*/ 4707172 h 5303520"/>
                <a:gd name="connsiteX71" fmla="*/ 2449002 w 6318157"/>
                <a:gd name="connsiteY71" fmla="*/ 4731026 h 5303520"/>
                <a:gd name="connsiteX72" fmla="*/ 2504661 w 6318157"/>
                <a:gd name="connsiteY72" fmla="*/ 4826441 h 5303520"/>
                <a:gd name="connsiteX73" fmla="*/ 2584174 w 6318157"/>
                <a:gd name="connsiteY73" fmla="*/ 4818490 h 5303520"/>
                <a:gd name="connsiteX74" fmla="*/ 2798859 w 6318157"/>
                <a:gd name="connsiteY74" fmla="*/ 4818490 h 5303520"/>
                <a:gd name="connsiteX75" fmla="*/ 2934031 w 6318157"/>
                <a:gd name="connsiteY75" fmla="*/ 4945711 h 5303520"/>
                <a:gd name="connsiteX76" fmla="*/ 2910177 w 6318157"/>
                <a:gd name="connsiteY76" fmla="*/ 5136542 h 5303520"/>
                <a:gd name="connsiteX77" fmla="*/ 2981739 w 6318157"/>
                <a:gd name="connsiteY77" fmla="*/ 5080883 h 5303520"/>
                <a:gd name="connsiteX78" fmla="*/ 3101009 w 6318157"/>
                <a:gd name="connsiteY78" fmla="*/ 5144494 h 5303520"/>
                <a:gd name="connsiteX79" fmla="*/ 3164619 w 6318157"/>
                <a:gd name="connsiteY79" fmla="*/ 4842344 h 5303520"/>
                <a:gd name="connsiteX80" fmla="*/ 3116911 w 6318157"/>
                <a:gd name="connsiteY80" fmla="*/ 4476584 h 5303520"/>
                <a:gd name="connsiteX81" fmla="*/ 3156668 w 6318157"/>
                <a:gd name="connsiteY81" fmla="*/ 4365266 h 5303520"/>
                <a:gd name="connsiteX82" fmla="*/ 3323645 w 6318157"/>
                <a:gd name="connsiteY82" fmla="*/ 4301655 h 5303520"/>
                <a:gd name="connsiteX83" fmla="*/ 3482671 w 6318157"/>
                <a:gd name="connsiteY83" fmla="*/ 4253947 h 5303520"/>
                <a:gd name="connsiteX84" fmla="*/ 3570136 w 6318157"/>
                <a:gd name="connsiteY84" fmla="*/ 4333461 h 5303520"/>
                <a:gd name="connsiteX85" fmla="*/ 3530379 w 6318157"/>
                <a:gd name="connsiteY85" fmla="*/ 4444779 h 5303520"/>
                <a:gd name="connsiteX86" fmla="*/ 3546282 w 6318157"/>
                <a:gd name="connsiteY86" fmla="*/ 4548146 h 5303520"/>
                <a:gd name="connsiteX87" fmla="*/ 3609892 w 6318157"/>
                <a:gd name="connsiteY87" fmla="*/ 4603805 h 5303520"/>
                <a:gd name="connsiteX88" fmla="*/ 3673503 w 6318157"/>
                <a:gd name="connsiteY88" fmla="*/ 4611756 h 5303520"/>
                <a:gd name="connsiteX89" fmla="*/ 3745064 w 6318157"/>
                <a:gd name="connsiteY89" fmla="*/ 4746928 h 5303520"/>
                <a:gd name="connsiteX90" fmla="*/ 4071068 w 6318157"/>
                <a:gd name="connsiteY90" fmla="*/ 4691269 h 5303520"/>
                <a:gd name="connsiteX91" fmla="*/ 4397071 w 6318157"/>
                <a:gd name="connsiteY91" fmla="*/ 4659464 h 5303520"/>
                <a:gd name="connsiteX92" fmla="*/ 4436828 w 6318157"/>
                <a:gd name="connsiteY92" fmla="*/ 4762831 h 5303520"/>
                <a:gd name="connsiteX93" fmla="*/ 4500438 w 6318157"/>
                <a:gd name="connsiteY93" fmla="*/ 4731026 h 5303520"/>
                <a:gd name="connsiteX94" fmla="*/ 4595854 w 6318157"/>
                <a:gd name="connsiteY94" fmla="*/ 4659464 h 5303520"/>
                <a:gd name="connsiteX95" fmla="*/ 4659464 w 6318157"/>
                <a:gd name="connsiteY95" fmla="*/ 4500438 h 5303520"/>
                <a:gd name="connsiteX96" fmla="*/ 4683318 w 6318157"/>
                <a:gd name="connsiteY96" fmla="*/ 4277801 h 5303520"/>
                <a:gd name="connsiteX97" fmla="*/ 4516341 w 6318157"/>
                <a:gd name="connsiteY97" fmla="*/ 4222142 h 5303520"/>
                <a:gd name="connsiteX98" fmla="*/ 4548146 w 6318157"/>
                <a:gd name="connsiteY98" fmla="*/ 4047214 h 5303520"/>
                <a:gd name="connsiteX99" fmla="*/ 4619708 w 6318157"/>
                <a:gd name="connsiteY99" fmla="*/ 3991554 h 5303520"/>
                <a:gd name="connsiteX100" fmla="*/ 4738977 w 6318157"/>
                <a:gd name="connsiteY100" fmla="*/ 3856382 h 5303520"/>
                <a:gd name="connsiteX101" fmla="*/ 4826442 w 6318157"/>
                <a:gd name="connsiteY101" fmla="*/ 3737113 h 5303520"/>
                <a:gd name="connsiteX102" fmla="*/ 4929809 w 6318157"/>
                <a:gd name="connsiteY102" fmla="*/ 3824577 h 5303520"/>
                <a:gd name="connsiteX103" fmla="*/ 4921857 w 6318157"/>
                <a:gd name="connsiteY103" fmla="*/ 3991554 h 5303520"/>
                <a:gd name="connsiteX104" fmla="*/ 4977516 w 6318157"/>
                <a:gd name="connsiteY104" fmla="*/ 4015408 h 5303520"/>
                <a:gd name="connsiteX105" fmla="*/ 5025224 w 6318157"/>
                <a:gd name="connsiteY105" fmla="*/ 3919993 h 5303520"/>
                <a:gd name="connsiteX106" fmla="*/ 5072932 w 6318157"/>
                <a:gd name="connsiteY106" fmla="*/ 3919993 h 5303520"/>
                <a:gd name="connsiteX107" fmla="*/ 5144494 w 6318157"/>
                <a:gd name="connsiteY107" fmla="*/ 3816626 h 5303520"/>
                <a:gd name="connsiteX108" fmla="*/ 5160396 w 6318157"/>
                <a:gd name="connsiteY108" fmla="*/ 3745064 h 5303520"/>
                <a:gd name="connsiteX109" fmla="*/ 5390984 w 6318157"/>
                <a:gd name="connsiteY109" fmla="*/ 3697356 h 5303520"/>
                <a:gd name="connsiteX110" fmla="*/ 5486400 w 6318157"/>
                <a:gd name="connsiteY110" fmla="*/ 3593989 h 5303520"/>
                <a:gd name="connsiteX111" fmla="*/ 5390984 w 6318157"/>
                <a:gd name="connsiteY111" fmla="*/ 3530379 h 5303520"/>
                <a:gd name="connsiteX112" fmla="*/ 5343276 w 6318157"/>
                <a:gd name="connsiteY112" fmla="*/ 3291840 h 5303520"/>
                <a:gd name="connsiteX113" fmla="*/ 5478449 w 6318157"/>
                <a:gd name="connsiteY113" fmla="*/ 3021495 h 5303520"/>
                <a:gd name="connsiteX114" fmla="*/ 5820355 w 6318157"/>
                <a:gd name="connsiteY114" fmla="*/ 2949934 h 5303520"/>
                <a:gd name="connsiteX115" fmla="*/ 6020959 w 6318157"/>
                <a:gd name="connsiteY115" fmla="*/ 2817743 h 5303520"/>
                <a:gd name="connsiteX116" fmla="*/ 6058811 w 6318157"/>
                <a:gd name="connsiteY116" fmla="*/ 2840189 h 5303520"/>
                <a:gd name="connsiteX117" fmla="*/ 6114056 w 6318157"/>
                <a:gd name="connsiteY117" fmla="*/ 2819234 h 5303520"/>
                <a:gd name="connsiteX118" fmla="*/ 6152156 w 6318157"/>
                <a:gd name="connsiteY118" fmla="*/ 2849714 h 5303520"/>
                <a:gd name="connsiteX119" fmla="*/ 6260741 w 6318157"/>
                <a:gd name="connsiteY119" fmla="*/ 2828759 h 5303520"/>
                <a:gd name="connsiteX120" fmla="*/ 6292298 w 6318157"/>
                <a:gd name="connsiteY120" fmla="*/ 2839444 h 5303520"/>
                <a:gd name="connsiteX121" fmla="*/ 6304556 w 6318157"/>
                <a:gd name="connsiteY121" fmla="*/ 2798279 h 5303520"/>
                <a:gd name="connsiteX122" fmla="*/ 6306461 w 6318157"/>
                <a:gd name="connsiteY122" fmla="*/ 2769704 h 5303520"/>
                <a:gd name="connsiteX123" fmla="*/ 6317891 w 6318157"/>
                <a:gd name="connsiteY123" fmla="*/ 2758274 h 5303520"/>
                <a:gd name="connsiteX124" fmla="*/ 6268361 w 6318157"/>
                <a:gd name="connsiteY124" fmla="*/ 2735414 h 5303520"/>
                <a:gd name="connsiteX125" fmla="*/ 6220736 w 6318157"/>
                <a:gd name="connsiteY125" fmla="*/ 2503749 h 5303520"/>
                <a:gd name="connsiteX126" fmla="*/ 6169301 w 6318157"/>
                <a:gd name="connsiteY126" fmla="*/ 2529968 h 5303520"/>
                <a:gd name="connsiteX127" fmla="*/ 6119771 w 6318157"/>
                <a:gd name="connsiteY127" fmla="*/ 2493479 h 5303520"/>
                <a:gd name="connsiteX128" fmla="*/ 6051191 w 6318157"/>
                <a:gd name="connsiteY128" fmla="*/ 2478533 h 5303520"/>
                <a:gd name="connsiteX129" fmla="*/ 6053096 w 6318157"/>
                <a:gd name="connsiteY129" fmla="*/ 2394713 h 5303520"/>
                <a:gd name="connsiteX130" fmla="*/ 6027337 w 6318157"/>
                <a:gd name="connsiteY130" fmla="*/ 2429537 h 5303520"/>
                <a:gd name="connsiteX131" fmla="*/ 5994041 w 6318157"/>
                <a:gd name="connsiteY131" fmla="*/ 2371853 h 5303520"/>
                <a:gd name="connsiteX132" fmla="*/ 5976896 w 6318157"/>
                <a:gd name="connsiteY132" fmla="*/ 2232788 h 5303520"/>
                <a:gd name="connsiteX133" fmla="*/ 5915936 w 6318157"/>
                <a:gd name="connsiteY133" fmla="*/ 2234693 h 5303520"/>
                <a:gd name="connsiteX134" fmla="*/ 5892910 w 6318157"/>
                <a:gd name="connsiteY134" fmla="*/ 2169877 h 5303520"/>
                <a:gd name="connsiteX135" fmla="*/ 5813066 w 6318157"/>
                <a:gd name="connsiteY135" fmla="*/ 2200403 h 5303520"/>
                <a:gd name="connsiteX136" fmla="*/ 5752106 w 6318157"/>
                <a:gd name="connsiteY136" fmla="*/ 2166113 h 5303520"/>
                <a:gd name="connsiteX137" fmla="*/ 5719721 w 6318157"/>
                <a:gd name="connsiteY137" fmla="*/ 2187068 h 5303520"/>
                <a:gd name="connsiteX138" fmla="*/ 5653046 w 6318157"/>
                <a:gd name="connsiteY138" fmla="*/ 2169923 h 5303520"/>
                <a:gd name="connsiteX139" fmla="*/ 5677231 w 6318157"/>
                <a:gd name="connsiteY139" fmla="*/ 2146852 h 5303520"/>
                <a:gd name="connsiteX140" fmla="*/ 5628281 w 6318157"/>
                <a:gd name="connsiteY140" fmla="*/ 2105153 h 5303520"/>
                <a:gd name="connsiteX141" fmla="*/ 5488388 w 6318157"/>
                <a:gd name="connsiteY141" fmla="*/ 2108421 h 5303520"/>
                <a:gd name="connsiteX142" fmla="*/ 5453021 w 6318157"/>
                <a:gd name="connsiteY142" fmla="*/ 2187068 h 5303520"/>
                <a:gd name="connsiteX143" fmla="*/ 5472071 w 6318157"/>
                <a:gd name="connsiteY143" fmla="*/ 2234693 h 5303520"/>
                <a:gd name="connsiteX144" fmla="*/ 5422541 w 6318157"/>
                <a:gd name="connsiteY144" fmla="*/ 2248028 h 5303520"/>
                <a:gd name="connsiteX145" fmla="*/ 5451116 w 6318157"/>
                <a:gd name="connsiteY145" fmla="*/ 2293748 h 5303520"/>
                <a:gd name="connsiteX146" fmla="*/ 5516631 w 6318157"/>
                <a:gd name="connsiteY146" fmla="*/ 2288402 h 5303520"/>
                <a:gd name="connsiteX147" fmla="*/ 5523506 w 6318157"/>
                <a:gd name="connsiteY147" fmla="*/ 2339468 h 5303520"/>
                <a:gd name="connsiteX148" fmla="*/ 5399681 w 6318157"/>
                <a:gd name="connsiteY148" fmla="*/ 2505203 h 5303520"/>
                <a:gd name="connsiteX149" fmla="*/ 5360918 w 6318157"/>
                <a:gd name="connsiteY149" fmla="*/ 2654079 h 5303520"/>
                <a:gd name="connsiteX150" fmla="*/ 5346341 w 6318157"/>
                <a:gd name="connsiteY150" fmla="*/ 2575688 h 5303520"/>
                <a:gd name="connsiteX151" fmla="*/ 5304431 w 6318157"/>
                <a:gd name="connsiteY151" fmla="*/ 2575688 h 5303520"/>
                <a:gd name="connsiteX152" fmla="*/ 5273951 w 6318157"/>
                <a:gd name="connsiteY152" fmla="*/ 2518538 h 5303520"/>
                <a:gd name="connsiteX153" fmla="*/ 5203714 w 6318157"/>
                <a:gd name="connsiteY153" fmla="*/ 2560982 h 5303520"/>
                <a:gd name="connsiteX154" fmla="*/ 5070116 w 6318157"/>
                <a:gd name="connsiteY154" fmla="*/ 2501393 h 5303520"/>
                <a:gd name="connsiteX155" fmla="*/ 4991763 w 6318157"/>
                <a:gd name="connsiteY155" fmla="*/ 2533567 h 5303520"/>
                <a:gd name="connsiteX156" fmla="*/ 4904381 w 6318157"/>
                <a:gd name="connsiteY156" fmla="*/ 2524253 h 5303520"/>
                <a:gd name="connsiteX157" fmla="*/ 4875806 w 6318157"/>
                <a:gd name="connsiteY157" fmla="*/ 2455673 h 5303520"/>
                <a:gd name="connsiteX158" fmla="*/ 4803416 w 6318157"/>
                <a:gd name="connsiteY158" fmla="*/ 2444243 h 5303520"/>
                <a:gd name="connsiteX159" fmla="*/ 4822466 w 6318157"/>
                <a:gd name="connsiteY159" fmla="*/ 2369948 h 5303520"/>
                <a:gd name="connsiteX160" fmla="*/ 4731026 w 6318157"/>
                <a:gd name="connsiteY160" fmla="*/ 2301368 h 5303520"/>
                <a:gd name="connsiteX161" fmla="*/ 4699221 w 6318157"/>
                <a:gd name="connsiteY161" fmla="*/ 2324348 h 5303520"/>
                <a:gd name="connsiteX162" fmla="*/ 4637681 w 6318157"/>
                <a:gd name="connsiteY162" fmla="*/ 2288033 h 5303520"/>
                <a:gd name="connsiteX163" fmla="*/ 4660541 w 6318157"/>
                <a:gd name="connsiteY163" fmla="*/ 2213738 h 5303520"/>
                <a:gd name="connsiteX164" fmla="*/ 4433846 w 6318157"/>
                <a:gd name="connsiteY164" fmla="*/ 2230883 h 5303520"/>
                <a:gd name="connsiteX165" fmla="*/ 4373134 w 6318157"/>
                <a:gd name="connsiteY165" fmla="*/ 2212036 h 5303520"/>
                <a:gd name="connsiteX166" fmla="*/ 4323356 w 6318157"/>
                <a:gd name="connsiteY166" fmla="*/ 2248028 h 5303520"/>
                <a:gd name="connsiteX167" fmla="*/ 4273826 w 6318157"/>
                <a:gd name="connsiteY167" fmla="*/ 2168018 h 5303520"/>
                <a:gd name="connsiteX168" fmla="*/ 4201436 w 6318157"/>
                <a:gd name="connsiteY168" fmla="*/ 2152778 h 5303520"/>
                <a:gd name="connsiteX169" fmla="*/ 4178576 w 6318157"/>
                <a:gd name="connsiteY169" fmla="*/ 2070863 h 5303520"/>
                <a:gd name="connsiteX170" fmla="*/ 4087136 w 6318157"/>
                <a:gd name="connsiteY170" fmla="*/ 1998473 h 5303520"/>
                <a:gd name="connsiteX171" fmla="*/ 4016651 w 6318157"/>
                <a:gd name="connsiteY171" fmla="*/ 2011808 h 5303520"/>
                <a:gd name="connsiteX172" fmla="*/ 3909971 w 6318157"/>
                <a:gd name="connsiteY172" fmla="*/ 1973708 h 5303520"/>
                <a:gd name="connsiteX173" fmla="*/ 3843296 w 6318157"/>
                <a:gd name="connsiteY173" fmla="*/ 2013713 h 5303520"/>
                <a:gd name="connsiteX174" fmla="*/ 3788051 w 6318157"/>
                <a:gd name="connsiteY174" fmla="*/ 1994663 h 5303520"/>
                <a:gd name="connsiteX175" fmla="*/ 3742331 w 6318157"/>
                <a:gd name="connsiteY175" fmla="*/ 2006093 h 5303520"/>
                <a:gd name="connsiteX176" fmla="*/ 3671018 w 6318157"/>
                <a:gd name="connsiteY176" fmla="*/ 2001244 h 5303520"/>
                <a:gd name="connsiteX177" fmla="*/ 3660416 w 6318157"/>
                <a:gd name="connsiteY177" fmla="*/ 1937513 h 5303520"/>
                <a:gd name="connsiteX178" fmla="*/ 3643271 w 6318157"/>
                <a:gd name="connsiteY178" fmla="*/ 1865123 h 5303520"/>
                <a:gd name="connsiteX179" fmla="*/ 3690896 w 6318157"/>
                <a:gd name="connsiteY179" fmla="*/ 1832738 h 5303520"/>
                <a:gd name="connsiteX180" fmla="*/ 3702326 w 6318157"/>
                <a:gd name="connsiteY180" fmla="*/ 1771778 h 5303520"/>
                <a:gd name="connsiteX181" fmla="*/ 3679466 w 6318157"/>
                <a:gd name="connsiteY181" fmla="*/ 1748918 h 5303520"/>
                <a:gd name="connsiteX182" fmla="*/ 3595977 w 6318157"/>
                <a:gd name="connsiteY182" fmla="*/ 1607240 h 5303520"/>
                <a:gd name="connsiteX183" fmla="*/ 3508016 w 6318157"/>
                <a:gd name="connsiteY183" fmla="*/ 1623188 h 5303520"/>
                <a:gd name="connsiteX184" fmla="*/ 3485156 w 6318157"/>
                <a:gd name="connsiteY184" fmla="*/ 1579373 h 5303520"/>
                <a:gd name="connsiteX185" fmla="*/ 3434052 w 6318157"/>
                <a:gd name="connsiteY185" fmla="*/ 1578085 h 5303520"/>
                <a:gd name="connsiteX186" fmla="*/ 3496586 w 6318157"/>
                <a:gd name="connsiteY186" fmla="*/ 1493648 h 5303520"/>
                <a:gd name="connsiteX187" fmla="*/ 3549926 w 6318157"/>
                <a:gd name="connsiteY187" fmla="*/ 1512698 h 5303520"/>
                <a:gd name="connsiteX188" fmla="*/ 3681619 w 6318157"/>
                <a:gd name="connsiteY188" fmla="*/ 1309480 h 5303520"/>
                <a:gd name="connsiteX189" fmla="*/ 3708041 w 6318157"/>
                <a:gd name="connsiteY189" fmla="*/ 1276478 h 5303520"/>
                <a:gd name="connsiteX190" fmla="*/ 3600036 w 6318157"/>
                <a:gd name="connsiteY190" fmla="*/ 1190625 h 5303520"/>
                <a:gd name="connsiteX191" fmla="*/ 3610886 w 6318157"/>
                <a:gd name="connsiteY191" fmla="*/ 1133603 h 5303520"/>
                <a:gd name="connsiteX192" fmla="*/ 3549926 w 6318157"/>
                <a:gd name="connsiteY192" fmla="*/ 1120268 h 5303520"/>
                <a:gd name="connsiteX193" fmla="*/ 3515636 w 6318157"/>
                <a:gd name="connsiteY193" fmla="*/ 1068833 h 5303520"/>
                <a:gd name="connsiteX194" fmla="*/ 3515636 w 6318157"/>
                <a:gd name="connsiteY194" fmla="*/ 973583 h 5303520"/>
                <a:gd name="connsiteX195" fmla="*/ 3391811 w 6318157"/>
                <a:gd name="connsiteY195" fmla="*/ 941198 h 5303520"/>
                <a:gd name="connsiteX196" fmla="*/ 3357521 w 6318157"/>
                <a:gd name="connsiteY196" fmla="*/ 882143 h 5303520"/>
                <a:gd name="connsiteX197" fmla="*/ 3198246 w 6318157"/>
                <a:gd name="connsiteY197" fmla="*/ 914068 h 5303520"/>
                <a:gd name="connsiteX198" fmla="*/ 3142256 w 6318157"/>
                <a:gd name="connsiteY198" fmla="*/ 859283 h 5303520"/>
                <a:gd name="connsiteX199" fmla="*/ 2980331 w 6318157"/>
                <a:gd name="connsiteY199" fmla="*/ 889763 h 5303520"/>
                <a:gd name="connsiteX200" fmla="*/ 2776330 w 6318157"/>
                <a:gd name="connsiteY200" fmla="*/ 792977 h 5303520"/>
                <a:gd name="connsiteX201" fmla="*/ 2662196 w 6318157"/>
                <a:gd name="connsiteY201" fmla="*/ 834518 h 5303520"/>
                <a:gd name="connsiteX202" fmla="*/ 2671721 w 6318157"/>
                <a:gd name="connsiteY202" fmla="*/ 792608 h 5303520"/>
                <a:gd name="connsiteX203" fmla="*/ 2581026 w 6318157"/>
                <a:gd name="connsiteY203" fmla="*/ 778648 h 5303520"/>
                <a:gd name="connsiteX204" fmla="*/ 2544417 w 6318157"/>
                <a:gd name="connsiteY204" fmla="*/ 580445 h 5303520"/>
                <a:gd name="connsiteX205" fmla="*/ 2464904 w 6318157"/>
                <a:gd name="connsiteY205" fmla="*/ 357808 h 5303520"/>
                <a:gd name="connsiteX206" fmla="*/ 2417196 w 6318157"/>
                <a:gd name="connsiteY206" fmla="*/ 230587 h 5303520"/>
                <a:gd name="connsiteX207" fmla="*/ 2496709 w 6318157"/>
                <a:gd name="connsiteY207" fmla="*/ 135172 h 5303520"/>
                <a:gd name="connsiteX0" fmla="*/ 2496709 w 6318157"/>
                <a:gd name="connsiteY0" fmla="*/ 135172 h 5303520"/>
                <a:gd name="connsiteX1" fmla="*/ 2393343 w 6318157"/>
                <a:gd name="connsiteY1" fmla="*/ 71561 h 5303520"/>
                <a:gd name="connsiteX2" fmla="*/ 2210463 w 6318157"/>
                <a:gd name="connsiteY2" fmla="*/ 79513 h 5303520"/>
                <a:gd name="connsiteX3" fmla="*/ 2059388 w 6318157"/>
                <a:gd name="connsiteY3" fmla="*/ 0 h 5303520"/>
                <a:gd name="connsiteX4" fmla="*/ 1908313 w 6318157"/>
                <a:gd name="connsiteY4" fmla="*/ 103367 h 5303520"/>
                <a:gd name="connsiteX5" fmla="*/ 1884459 w 6318157"/>
                <a:gd name="connsiteY5" fmla="*/ 310101 h 5303520"/>
                <a:gd name="connsiteX6" fmla="*/ 1773141 w 6318157"/>
                <a:gd name="connsiteY6" fmla="*/ 294198 h 5303520"/>
                <a:gd name="connsiteX7" fmla="*/ 1606163 w 6318157"/>
                <a:gd name="connsiteY7" fmla="*/ 318052 h 5303520"/>
                <a:gd name="connsiteX8" fmla="*/ 1391478 w 6318157"/>
                <a:gd name="connsiteY8" fmla="*/ 190831 h 5303520"/>
                <a:gd name="connsiteX9" fmla="*/ 1256306 w 6318157"/>
                <a:gd name="connsiteY9" fmla="*/ 190831 h 5303520"/>
                <a:gd name="connsiteX10" fmla="*/ 1208598 w 6318157"/>
                <a:gd name="connsiteY10" fmla="*/ 381662 h 5303520"/>
                <a:gd name="connsiteX11" fmla="*/ 1041621 w 6318157"/>
                <a:gd name="connsiteY11" fmla="*/ 548640 h 5303520"/>
                <a:gd name="connsiteX12" fmla="*/ 930303 w 6318157"/>
                <a:gd name="connsiteY12" fmla="*/ 628153 h 5303520"/>
                <a:gd name="connsiteX13" fmla="*/ 842838 w 6318157"/>
                <a:gd name="connsiteY13" fmla="*/ 572494 h 5303520"/>
                <a:gd name="connsiteX14" fmla="*/ 747423 w 6318157"/>
                <a:gd name="connsiteY14" fmla="*/ 755374 h 5303520"/>
                <a:gd name="connsiteX15" fmla="*/ 222636 w 6318157"/>
                <a:gd name="connsiteY15" fmla="*/ 930302 h 5303520"/>
                <a:gd name="connsiteX16" fmla="*/ 254442 w 6318157"/>
                <a:gd name="connsiteY16" fmla="*/ 1073426 h 5303520"/>
                <a:gd name="connsiteX17" fmla="*/ 302149 w 6318157"/>
                <a:gd name="connsiteY17" fmla="*/ 1256306 h 5303520"/>
                <a:gd name="connsiteX18" fmla="*/ 341906 w 6318157"/>
                <a:gd name="connsiteY18" fmla="*/ 1288111 h 5303520"/>
                <a:gd name="connsiteX19" fmla="*/ 508883 w 6318157"/>
                <a:gd name="connsiteY19" fmla="*/ 1319916 h 5303520"/>
                <a:gd name="connsiteX20" fmla="*/ 532737 w 6318157"/>
                <a:gd name="connsiteY20" fmla="*/ 1542553 h 5303520"/>
                <a:gd name="connsiteX21" fmla="*/ 930303 w 6318157"/>
                <a:gd name="connsiteY21" fmla="*/ 1717481 h 5303520"/>
                <a:gd name="connsiteX22" fmla="*/ 818984 w 6318157"/>
                <a:gd name="connsiteY22" fmla="*/ 1844702 h 5303520"/>
                <a:gd name="connsiteX23" fmla="*/ 644056 w 6318157"/>
                <a:gd name="connsiteY23" fmla="*/ 1828800 h 5303520"/>
                <a:gd name="connsiteX24" fmla="*/ 636104 w 6318157"/>
                <a:gd name="connsiteY24" fmla="*/ 2075290 h 5303520"/>
                <a:gd name="connsiteX25" fmla="*/ 755374 w 6318157"/>
                <a:gd name="connsiteY25" fmla="*/ 2178657 h 5303520"/>
                <a:gd name="connsiteX26" fmla="*/ 818984 w 6318157"/>
                <a:gd name="connsiteY26" fmla="*/ 2289975 h 5303520"/>
                <a:gd name="connsiteX27" fmla="*/ 818984 w 6318157"/>
                <a:gd name="connsiteY27" fmla="*/ 2329732 h 5303520"/>
                <a:gd name="connsiteX28" fmla="*/ 580445 w 6318157"/>
                <a:gd name="connsiteY28" fmla="*/ 2361537 h 5303520"/>
                <a:gd name="connsiteX29" fmla="*/ 485029 w 6318157"/>
                <a:gd name="connsiteY29" fmla="*/ 2393342 h 5303520"/>
                <a:gd name="connsiteX30" fmla="*/ 437322 w 6318157"/>
                <a:gd name="connsiteY30" fmla="*/ 2544417 h 5303520"/>
                <a:gd name="connsiteX31" fmla="*/ 238539 w 6318157"/>
                <a:gd name="connsiteY31" fmla="*/ 2615979 h 5303520"/>
                <a:gd name="connsiteX32" fmla="*/ 294198 w 6318157"/>
                <a:gd name="connsiteY32" fmla="*/ 2687541 h 5303520"/>
                <a:gd name="connsiteX33" fmla="*/ 405516 w 6318157"/>
                <a:gd name="connsiteY33" fmla="*/ 2727297 h 5303520"/>
                <a:gd name="connsiteX34" fmla="*/ 349857 w 6318157"/>
                <a:gd name="connsiteY34" fmla="*/ 2854518 h 5303520"/>
                <a:gd name="connsiteX35" fmla="*/ 206734 w 6318157"/>
                <a:gd name="connsiteY35" fmla="*/ 3021495 h 5303520"/>
                <a:gd name="connsiteX36" fmla="*/ 166977 w 6318157"/>
                <a:gd name="connsiteY36" fmla="*/ 3260034 h 5303520"/>
                <a:gd name="connsiteX37" fmla="*/ 103367 w 6318157"/>
                <a:gd name="connsiteY37" fmla="*/ 3450866 h 5303520"/>
                <a:gd name="connsiteX38" fmla="*/ 0 w 6318157"/>
                <a:gd name="connsiteY38" fmla="*/ 3570135 h 5303520"/>
                <a:gd name="connsiteX39" fmla="*/ 0 w 6318157"/>
                <a:gd name="connsiteY39" fmla="*/ 3649648 h 5303520"/>
                <a:gd name="connsiteX40" fmla="*/ 15903 w 6318157"/>
                <a:gd name="connsiteY40" fmla="*/ 3729161 h 5303520"/>
                <a:gd name="connsiteX41" fmla="*/ 127221 w 6318157"/>
                <a:gd name="connsiteY41" fmla="*/ 3745064 h 5303520"/>
                <a:gd name="connsiteX42" fmla="*/ 190831 w 6318157"/>
                <a:gd name="connsiteY42" fmla="*/ 3641697 h 5303520"/>
                <a:gd name="connsiteX43" fmla="*/ 326003 w 6318157"/>
                <a:gd name="connsiteY43" fmla="*/ 3586038 h 5303520"/>
                <a:gd name="connsiteX44" fmla="*/ 326003 w 6318157"/>
                <a:gd name="connsiteY44" fmla="*/ 3586038 h 5303520"/>
                <a:gd name="connsiteX45" fmla="*/ 445273 w 6318157"/>
                <a:gd name="connsiteY45" fmla="*/ 3705307 h 5303520"/>
                <a:gd name="connsiteX46" fmla="*/ 413468 w 6318157"/>
                <a:gd name="connsiteY46" fmla="*/ 3760967 h 5303520"/>
                <a:gd name="connsiteX47" fmla="*/ 357809 w 6318157"/>
                <a:gd name="connsiteY47" fmla="*/ 4174434 h 5303520"/>
                <a:gd name="connsiteX48" fmla="*/ 556591 w 6318157"/>
                <a:gd name="connsiteY48" fmla="*/ 3991554 h 5303520"/>
                <a:gd name="connsiteX49" fmla="*/ 620202 w 6318157"/>
                <a:gd name="connsiteY49" fmla="*/ 4023360 h 5303520"/>
                <a:gd name="connsiteX50" fmla="*/ 723569 w 6318157"/>
                <a:gd name="connsiteY50" fmla="*/ 4039262 h 5303520"/>
                <a:gd name="connsiteX51" fmla="*/ 795130 w 6318157"/>
                <a:gd name="connsiteY51" fmla="*/ 4150581 h 5303520"/>
                <a:gd name="connsiteX52" fmla="*/ 1025718 w 6318157"/>
                <a:gd name="connsiteY52" fmla="*/ 4253947 h 5303520"/>
                <a:gd name="connsiteX53" fmla="*/ 1176793 w 6318157"/>
                <a:gd name="connsiteY53" fmla="*/ 4500438 h 5303520"/>
                <a:gd name="connsiteX54" fmla="*/ 1144988 w 6318157"/>
                <a:gd name="connsiteY54" fmla="*/ 4595854 h 5303520"/>
                <a:gd name="connsiteX55" fmla="*/ 1614115 w 6318157"/>
                <a:gd name="connsiteY55" fmla="*/ 4842344 h 5303520"/>
                <a:gd name="connsiteX56" fmla="*/ 1614115 w 6318157"/>
                <a:gd name="connsiteY56" fmla="*/ 4993419 h 5303520"/>
                <a:gd name="connsiteX57" fmla="*/ 1614115 w 6318157"/>
                <a:gd name="connsiteY57" fmla="*/ 5128591 h 5303520"/>
                <a:gd name="connsiteX58" fmla="*/ 1653871 w 6318157"/>
                <a:gd name="connsiteY58" fmla="*/ 5255812 h 5303520"/>
                <a:gd name="connsiteX59" fmla="*/ 1844703 w 6318157"/>
                <a:gd name="connsiteY59" fmla="*/ 5303520 h 5303520"/>
                <a:gd name="connsiteX60" fmla="*/ 1844703 w 6318157"/>
                <a:gd name="connsiteY60" fmla="*/ 5303520 h 5303520"/>
                <a:gd name="connsiteX61" fmla="*/ 1971923 w 6318157"/>
                <a:gd name="connsiteY61" fmla="*/ 5247861 h 5303520"/>
                <a:gd name="connsiteX62" fmla="*/ 2115047 w 6318157"/>
                <a:gd name="connsiteY62" fmla="*/ 5239909 h 5303520"/>
                <a:gd name="connsiteX63" fmla="*/ 2170706 w 6318157"/>
                <a:gd name="connsiteY63" fmla="*/ 5144494 h 5303520"/>
                <a:gd name="connsiteX64" fmla="*/ 2083242 w 6318157"/>
                <a:gd name="connsiteY64" fmla="*/ 5080883 h 5303520"/>
                <a:gd name="connsiteX65" fmla="*/ 2011680 w 6318157"/>
                <a:gd name="connsiteY65" fmla="*/ 5033175 h 5303520"/>
                <a:gd name="connsiteX66" fmla="*/ 1932167 w 6318157"/>
                <a:gd name="connsiteY66" fmla="*/ 4937760 h 5303520"/>
                <a:gd name="connsiteX67" fmla="*/ 1884459 w 6318157"/>
                <a:gd name="connsiteY67" fmla="*/ 4834393 h 5303520"/>
                <a:gd name="connsiteX68" fmla="*/ 1940118 w 6318157"/>
                <a:gd name="connsiteY68" fmla="*/ 4770782 h 5303520"/>
                <a:gd name="connsiteX69" fmla="*/ 2226365 w 6318157"/>
                <a:gd name="connsiteY69" fmla="*/ 4683318 h 5303520"/>
                <a:gd name="connsiteX70" fmla="*/ 2313829 w 6318157"/>
                <a:gd name="connsiteY70" fmla="*/ 4707172 h 5303520"/>
                <a:gd name="connsiteX71" fmla="*/ 2449002 w 6318157"/>
                <a:gd name="connsiteY71" fmla="*/ 4731026 h 5303520"/>
                <a:gd name="connsiteX72" fmla="*/ 2504661 w 6318157"/>
                <a:gd name="connsiteY72" fmla="*/ 4826441 h 5303520"/>
                <a:gd name="connsiteX73" fmla="*/ 2584174 w 6318157"/>
                <a:gd name="connsiteY73" fmla="*/ 4818490 h 5303520"/>
                <a:gd name="connsiteX74" fmla="*/ 2798859 w 6318157"/>
                <a:gd name="connsiteY74" fmla="*/ 4818490 h 5303520"/>
                <a:gd name="connsiteX75" fmla="*/ 2934031 w 6318157"/>
                <a:gd name="connsiteY75" fmla="*/ 4945711 h 5303520"/>
                <a:gd name="connsiteX76" fmla="*/ 2910177 w 6318157"/>
                <a:gd name="connsiteY76" fmla="*/ 5136542 h 5303520"/>
                <a:gd name="connsiteX77" fmla="*/ 2981739 w 6318157"/>
                <a:gd name="connsiteY77" fmla="*/ 5080883 h 5303520"/>
                <a:gd name="connsiteX78" fmla="*/ 3101009 w 6318157"/>
                <a:gd name="connsiteY78" fmla="*/ 5144494 h 5303520"/>
                <a:gd name="connsiteX79" fmla="*/ 3164619 w 6318157"/>
                <a:gd name="connsiteY79" fmla="*/ 4842344 h 5303520"/>
                <a:gd name="connsiteX80" fmla="*/ 3116911 w 6318157"/>
                <a:gd name="connsiteY80" fmla="*/ 4476584 h 5303520"/>
                <a:gd name="connsiteX81" fmla="*/ 3156668 w 6318157"/>
                <a:gd name="connsiteY81" fmla="*/ 4365266 h 5303520"/>
                <a:gd name="connsiteX82" fmla="*/ 3323645 w 6318157"/>
                <a:gd name="connsiteY82" fmla="*/ 4301655 h 5303520"/>
                <a:gd name="connsiteX83" fmla="*/ 3482671 w 6318157"/>
                <a:gd name="connsiteY83" fmla="*/ 4253947 h 5303520"/>
                <a:gd name="connsiteX84" fmla="*/ 3570136 w 6318157"/>
                <a:gd name="connsiteY84" fmla="*/ 4333461 h 5303520"/>
                <a:gd name="connsiteX85" fmla="*/ 3530379 w 6318157"/>
                <a:gd name="connsiteY85" fmla="*/ 4444779 h 5303520"/>
                <a:gd name="connsiteX86" fmla="*/ 3546282 w 6318157"/>
                <a:gd name="connsiteY86" fmla="*/ 4548146 h 5303520"/>
                <a:gd name="connsiteX87" fmla="*/ 3609892 w 6318157"/>
                <a:gd name="connsiteY87" fmla="*/ 4603805 h 5303520"/>
                <a:gd name="connsiteX88" fmla="*/ 3673503 w 6318157"/>
                <a:gd name="connsiteY88" fmla="*/ 4611756 h 5303520"/>
                <a:gd name="connsiteX89" fmla="*/ 3745064 w 6318157"/>
                <a:gd name="connsiteY89" fmla="*/ 4746928 h 5303520"/>
                <a:gd name="connsiteX90" fmla="*/ 4071068 w 6318157"/>
                <a:gd name="connsiteY90" fmla="*/ 4691269 h 5303520"/>
                <a:gd name="connsiteX91" fmla="*/ 4397071 w 6318157"/>
                <a:gd name="connsiteY91" fmla="*/ 4659464 h 5303520"/>
                <a:gd name="connsiteX92" fmla="*/ 4436828 w 6318157"/>
                <a:gd name="connsiteY92" fmla="*/ 4762831 h 5303520"/>
                <a:gd name="connsiteX93" fmla="*/ 4500438 w 6318157"/>
                <a:gd name="connsiteY93" fmla="*/ 4731026 h 5303520"/>
                <a:gd name="connsiteX94" fmla="*/ 4595854 w 6318157"/>
                <a:gd name="connsiteY94" fmla="*/ 4659464 h 5303520"/>
                <a:gd name="connsiteX95" fmla="*/ 4659464 w 6318157"/>
                <a:gd name="connsiteY95" fmla="*/ 4500438 h 5303520"/>
                <a:gd name="connsiteX96" fmla="*/ 4683318 w 6318157"/>
                <a:gd name="connsiteY96" fmla="*/ 4277801 h 5303520"/>
                <a:gd name="connsiteX97" fmla="*/ 4516341 w 6318157"/>
                <a:gd name="connsiteY97" fmla="*/ 4222142 h 5303520"/>
                <a:gd name="connsiteX98" fmla="*/ 4548146 w 6318157"/>
                <a:gd name="connsiteY98" fmla="*/ 4047214 h 5303520"/>
                <a:gd name="connsiteX99" fmla="*/ 4619708 w 6318157"/>
                <a:gd name="connsiteY99" fmla="*/ 3991554 h 5303520"/>
                <a:gd name="connsiteX100" fmla="*/ 4738977 w 6318157"/>
                <a:gd name="connsiteY100" fmla="*/ 3856382 h 5303520"/>
                <a:gd name="connsiteX101" fmla="*/ 4826442 w 6318157"/>
                <a:gd name="connsiteY101" fmla="*/ 3737113 h 5303520"/>
                <a:gd name="connsiteX102" fmla="*/ 4929809 w 6318157"/>
                <a:gd name="connsiteY102" fmla="*/ 3824577 h 5303520"/>
                <a:gd name="connsiteX103" fmla="*/ 4921857 w 6318157"/>
                <a:gd name="connsiteY103" fmla="*/ 3991554 h 5303520"/>
                <a:gd name="connsiteX104" fmla="*/ 4977516 w 6318157"/>
                <a:gd name="connsiteY104" fmla="*/ 4015408 h 5303520"/>
                <a:gd name="connsiteX105" fmla="*/ 5025224 w 6318157"/>
                <a:gd name="connsiteY105" fmla="*/ 3919993 h 5303520"/>
                <a:gd name="connsiteX106" fmla="*/ 5072932 w 6318157"/>
                <a:gd name="connsiteY106" fmla="*/ 3919993 h 5303520"/>
                <a:gd name="connsiteX107" fmla="*/ 5144494 w 6318157"/>
                <a:gd name="connsiteY107" fmla="*/ 3816626 h 5303520"/>
                <a:gd name="connsiteX108" fmla="*/ 5160396 w 6318157"/>
                <a:gd name="connsiteY108" fmla="*/ 3745064 h 5303520"/>
                <a:gd name="connsiteX109" fmla="*/ 5390984 w 6318157"/>
                <a:gd name="connsiteY109" fmla="*/ 3697356 h 5303520"/>
                <a:gd name="connsiteX110" fmla="*/ 5486400 w 6318157"/>
                <a:gd name="connsiteY110" fmla="*/ 3593989 h 5303520"/>
                <a:gd name="connsiteX111" fmla="*/ 5390984 w 6318157"/>
                <a:gd name="connsiteY111" fmla="*/ 3530379 h 5303520"/>
                <a:gd name="connsiteX112" fmla="*/ 5343276 w 6318157"/>
                <a:gd name="connsiteY112" fmla="*/ 3291840 h 5303520"/>
                <a:gd name="connsiteX113" fmla="*/ 5478449 w 6318157"/>
                <a:gd name="connsiteY113" fmla="*/ 3021495 h 5303520"/>
                <a:gd name="connsiteX114" fmla="*/ 5820355 w 6318157"/>
                <a:gd name="connsiteY114" fmla="*/ 2949934 h 5303520"/>
                <a:gd name="connsiteX115" fmla="*/ 6020959 w 6318157"/>
                <a:gd name="connsiteY115" fmla="*/ 2817743 h 5303520"/>
                <a:gd name="connsiteX116" fmla="*/ 6058811 w 6318157"/>
                <a:gd name="connsiteY116" fmla="*/ 2840189 h 5303520"/>
                <a:gd name="connsiteX117" fmla="*/ 6114056 w 6318157"/>
                <a:gd name="connsiteY117" fmla="*/ 2819234 h 5303520"/>
                <a:gd name="connsiteX118" fmla="*/ 6152156 w 6318157"/>
                <a:gd name="connsiteY118" fmla="*/ 2849714 h 5303520"/>
                <a:gd name="connsiteX119" fmla="*/ 6260741 w 6318157"/>
                <a:gd name="connsiteY119" fmla="*/ 2828759 h 5303520"/>
                <a:gd name="connsiteX120" fmla="*/ 6292298 w 6318157"/>
                <a:gd name="connsiteY120" fmla="*/ 2839444 h 5303520"/>
                <a:gd name="connsiteX121" fmla="*/ 6304556 w 6318157"/>
                <a:gd name="connsiteY121" fmla="*/ 2798279 h 5303520"/>
                <a:gd name="connsiteX122" fmla="*/ 6306461 w 6318157"/>
                <a:gd name="connsiteY122" fmla="*/ 2769704 h 5303520"/>
                <a:gd name="connsiteX123" fmla="*/ 6317891 w 6318157"/>
                <a:gd name="connsiteY123" fmla="*/ 2758274 h 5303520"/>
                <a:gd name="connsiteX124" fmla="*/ 6268361 w 6318157"/>
                <a:gd name="connsiteY124" fmla="*/ 2735414 h 5303520"/>
                <a:gd name="connsiteX125" fmla="*/ 6220736 w 6318157"/>
                <a:gd name="connsiteY125" fmla="*/ 2503749 h 5303520"/>
                <a:gd name="connsiteX126" fmla="*/ 6169301 w 6318157"/>
                <a:gd name="connsiteY126" fmla="*/ 2529968 h 5303520"/>
                <a:gd name="connsiteX127" fmla="*/ 6119771 w 6318157"/>
                <a:gd name="connsiteY127" fmla="*/ 2493479 h 5303520"/>
                <a:gd name="connsiteX128" fmla="*/ 6051191 w 6318157"/>
                <a:gd name="connsiteY128" fmla="*/ 2478533 h 5303520"/>
                <a:gd name="connsiteX129" fmla="*/ 6053096 w 6318157"/>
                <a:gd name="connsiteY129" fmla="*/ 2394713 h 5303520"/>
                <a:gd name="connsiteX130" fmla="*/ 6027337 w 6318157"/>
                <a:gd name="connsiteY130" fmla="*/ 2429537 h 5303520"/>
                <a:gd name="connsiteX131" fmla="*/ 5994041 w 6318157"/>
                <a:gd name="connsiteY131" fmla="*/ 2371853 h 5303520"/>
                <a:gd name="connsiteX132" fmla="*/ 5976896 w 6318157"/>
                <a:gd name="connsiteY132" fmla="*/ 2232788 h 5303520"/>
                <a:gd name="connsiteX133" fmla="*/ 5915936 w 6318157"/>
                <a:gd name="connsiteY133" fmla="*/ 2234693 h 5303520"/>
                <a:gd name="connsiteX134" fmla="*/ 5892910 w 6318157"/>
                <a:gd name="connsiteY134" fmla="*/ 2169877 h 5303520"/>
                <a:gd name="connsiteX135" fmla="*/ 5813066 w 6318157"/>
                <a:gd name="connsiteY135" fmla="*/ 2200403 h 5303520"/>
                <a:gd name="connsiteX136" fmla="*/ 5752106 w 6318157"/>
                <a:gd name="connsiteY136" fmla="*/ 2166113 h 5303520"/>
                <a:gd name="connsiteX137" fmla="*/ 5719721 w 6318157"/>
                <a:gd name="connsiteY137" fmla="*/ 2187068 h 5303520"/>
                <a:gd name="connsiteX138" fmla="*/ 5653046 w 6318157"/>
                <a:gd name="connsiteY138" fmla="*/ 2169923 h 5303520"/>
                <a:gd name="connsiteX139" fmla="*/ 5677231 w 6318157"/>
                <a:gd name="connsiteY139" fmla="*/ 2146852 h 5303520"/>
                <a:gd name="connsiteX140" fmla="*/ 5628281 w 6318157"/>
                <a:gd name="connsiteY140" fmla="*/ 2105153 h 5303520"/>
                <a:gd name="connsiteX141" fmla="*/ 5488388 w 6318157"/>
                <a:gd name="connsiteY141" fmla="*/ 2108421 h 5303520"/>
                <a:gd name="connsiteX142" fmla="*/ 5453021 w 6318157"/>
                <a:gd name="connsiteY142" fmla="*/ 2187068 h 5303520"/>
                <a:gd name="connsiteX143" fmla="*/ 5472071 w 6318157"/>
                <a:gd name="connsiteY143" fmla="*/ 2234693 h 5303520"/>
                <a:gd name="connsiteX144" fmla="*/ 5422541 w 6318157"/>
                <a:gd name="connsiteY144" fmla="*/ 2248028 h 5303520"/>
                <a:gd name="connsiteX145" fmla="*/ 5451116 w 6318157"/>
                <a:gd name="connsiteY145" fmla="*/ 2293748 h 5303520"/>
                <a:gd name="connsiteX146" fmla="*/ 5516631 w 6318157"/>
                <a:gd name="connsiteY146" fmla="*/ 2288402 h 5303520"/>
                <a:gd name="connsiteX147" fmla="*/ 5523506 w 6318157"/>
                <a:gd name="connsiteY147" fmla="*/ 2339468 h 5303520"/>
                <a:gd name="connsiteX148" fmla="*/ 5399681 w 6318157"/>
                <a:gd name="connsiteY148" fmla="*/ 2505203 h 5303520"/>
                <a:gd name="connsiteX149" fmla="*/ 5360918 w 6318157"/>
                <a:gd name="connsiteY149" fmla="*/ 2654079 h 5303520"/>
                <a:gd name="connsiteX150" fmla="*/ 5346341 w 6318157"/>
                <a:gd name="connsiteY150" fmla="*/ 2575688 h 5303520"/>
                <a:gd name="connsiteX151" fmla="*/ 5304431 w 6318157"/>
                <a:gd name="connsiteY151" fmla="*/ 2575688 h 5303520"/>
                <a:gd name="connsiteX152" fmla="*/ 5273951 w 6318157"/>
                <a:gd name="connsiteY152" fmla="*/ 2518538 h 5303520"/>
                <a:gd name="connsiteX153" fmla="*/ 5203714 w 6318157"/>
                <a:gd name="connsiteY153" fmla="*/ 2560982 h 5303520"/>
                <a:gd name="connsiteX154" fmla="*/ 5070116 w 6318157"/>
                <a:gd name="connsiteY154" fmla="*/ 2501393 h 5303520"/>
                <a:gd name="connsiteX155" fmla="*/ 4991763 w 6318157"/>
                <a:gd name="connsiteY155" fmla="*/ 2533567 h 5303520"/>
                <a:gd name="connsiteX156" fmla="*/ 4904381 w 6318157"/>
                <a:gd name="connsiteY156" fmla="*/ 2524253 h 5303520"/>
                <a:gd name="connsiteX157" fmla="*/ 4875806 w 6318157"/>
                <a:gd name="connsiteY157" fmla="*/ 2455673 h 5303520"/>
                <a:gd name="connsiteX158" fmla="*/ 4803416 w 6318157"/>
                <a:gd name="connsiteY158" fmla="*/ 2444243 h 5303520"/>
                <a:gd name="connsiteX159" fmla="*/ 4822466 w 6318157"/>
                <a:gd name="connsiteY159" fmla="*/ 2369948 h 5303520"/>
                <a:gd name="connsiteX160" fmla="*/ 4731026 w 6318157"/>
                <a:gd name="connsiteY160" fmla="*/ 2301368 h 5303520"/>
                <a:gd name="connsiteX161" fmla="*/ 4699221 w 6318157"/>
                <a:gd name="connsiteY161" fmla="*/ 2324348 h 5303520"/>
                <a:gd name="connsiteX162" fmla="*/ 4637681 w 6318157"/>
                <a:gd name="connsiteY162" fmla="*/ 2288033 h 5303520"/>
                <a:gd name="connsiteX163" fmla="*/ 4660541 w 6318157"/>
                <a:gd name="connsiteY163" fmla="*/ 2213738 h 5303520"/>
                <a:gd name="connsiteX164" fmla="*/ 4433846 w 6318157"/>
                <a:gd name="connsiteY164" fmla="*/ 2230883 h 5303520"/>
                <a:gd name="connsiteX165" fmla="*/ 4373134 w 6318157"/>
                <a:gd name="connsiteY165" fmla="*/ 2212036 h 5303520"/>
                <a:gd name="connsiteX166" fmla="*/ 4323356 w 6318157"/>
                <a:gd name="connsiteY166" fmla="*/ 2248028 h 5303520"/>
                <a:gd name="connsiteX167" fmla="*/ 4273826 w 6318157"/>
                <a:gd name="connsiteY167" fmla="*/ 2168018 h 5303520"/>
                <a:gd name="connsiteX168" fmla="*/ 4201436 w 6318157"/>
                <a:gd name="connsiteY168" fmla="*/ 2152778 h 5303520"/>
                <a:gd name="connsiteX169" fmla="*/ 4178576 w 6318157"/>
                <a:gd name="connsiteY169" fmla="*/ 2070863 h 5303520"/>
                <a:gd name="connsiteX170" fmla="*/ 4087136 w 6318157"/>
                <a:gd name="connsiteY170" fmla="*/ 1998473 h 5303520"/>
                <a:gd name="connsiteX171" fmla="*/ 4016651 w 6318157"/>
                <a:gd name="connsiteY171" fmla="*/ 2011808 h 5303520"/>
                <a:gd name="connsiteX172" fmla="*/ 3909971 w 6318157"/>
                <a:gd name="connsiteY172" fmla="*/ 1973708 h 5303520"/>
                <a:gd name="connsiteX173" fmla="*/ 3843296 w 6318157"/>
                <a:gd name="connsiteY173" fmla="*/ 2013713 h 5303520"/>
                <a:gd name="connsiteX174" fmla="*/ 3788051 w 6318157"/>
                <a:gd name="connsiteY174" fmla="*/ 1994663 h 5303520"/>
                <a:gd name="connsiteX175" fmla="*/ 3742331 w 6318157"/>
                <a:gd name="connsiteY175" fmla="*/ 2006093 h 5303520"/>
                <a:gd name="connsiteX176" fmla="*/ 3671018 w 6318157"/>
                <a:gd name="connsiteY176" fmla="*/ 2001244 h 5303520"/>
                <a:gd name="connsiteX177" fmla="*/ 3660416 w 6318157"/>
                <a:gd name="connsiteY177" fmla="*/ 1937513 h 5303520"/>
                <a:gd name="connsiteX178" fmla="*/ 3643271 w 6318157"/>
                <a:gd name="connsiteY178" fmla="*/ 1865123 h 5303520"/>
                <a:gd name="connsiteX179" fmla="*/ 3690896 w 6318157"/>
                <a:gd name="connsiteY179" fmla="*/ 1832738 h 5303520"/>
                <a:gd name="connsiteX180" fmla="*/ 3702326 w 6318157"/>
                <a:gd name="connsiteY180" fmla="*/ 1771778 h 5303520"/>
                <a:gd name="connsiteX181" fmla="*/ 3679466 w 6318157"/>
                <a:gd name="connsiteY181" fmla="*/ 1748918 h 5303520"/>
                <a:gd name="connsiteX182" fmla="*/ 3595977 w 6318157"/>
                <a:gd name="connsiteY182" fmla="*/ 1607240 h 5303520"/>
                <a:gd name="connsiteX183" fmla="*/ 3508016 w 6318157"/>
                <a:gd name="connsiteY183" fmla="*/ 1623188 h 5303520"/>
                <a:gd name="connsiteX184" fmla="*/ 3485156 w 6318157"/>
                <a:gd name="connsiteY184" fmla="*/ 1579373 h 5303520"/>
                <a:gd name="connsiteX185" fmla="*/ 3434052 w 6318157"/>
                <a:gd name="connsiteY185" fmla="*/ 1578085 h 5303520"/>
                <a:gd name="connsiteX186" fmla="*/ 3496586 w 6318157"/>
                <a:gd name="connsiteY186" fmla="*/ 1493648 h 5303520"/>
                <a:gd name="connsiteX187" fmla="*/ 3549926 w 6318157"/>
                <a:gd name="connsiteY187" fmla="*/ 1512698 h 5303520"/>
                <a:gd name="connsiteX188" fmla="*/ 3681619 w 6318157"/>
                <a:gd name="connsiteY188" fmla="*/ 1309480 h 5303520"/>
                <a:gd name="connsiteX189" fmla="*/ 3708041 w 6318157"/>
                <a:gd name="connsiteY189" fmla="*/ 1276478 h 5303520"/>
                <a:gd name="connsiteX190" fmla="*/ 3600036 w 6318157"/>
                <a:gd name="connsiteY190" fmla="*/ 1190625 h 5303520"/>
                <a:gd name="connsiteX191" fmla="*/ 3610886 w 6318157"/>
                <a:gd name="connsiteY191" fmla="*/ 1133603 h 5303520"/>
                <a:gd name="connsiteX192" fmla="*/ 3549926 w 6318157"/>
                <a:gd name="connsiteY192" fmla="*/ 1120268 h 5303520"/>
                <a:gd name="connsiteX193" fmla="*/ 3515636 w 6318157"/>
                <a:gd name="connsiteY193" fmla="*/ 1068833 h 5303520"/>
                <a:gd name="connsiteX194" fmla="*/ 3515636 w 6318157"/>
                <a:gd name="connsiteY194" fmla="*/ 973583 h 5303520"/>
                <a:gd name="connsiteX195" fmla="*/ 3391811 w 6318157"/>
                <a:gd name="connsiteY195" fmla="*/ 941198 h 5303520"/>
                <a:gd name="connsiteX196" fmla="*/ 3357521 w 6318157"/>
                <a:gd name="connsiteY196" fmla="*/ 882143 h 5303520"/>
                <a:gd name="connsiteX197" fmla="*/ 3198246 w 6318157"/>
                <a:gd name="connsiteY197" fmla="*/ 914068 h 5303520"/>
                <a:gd name="connsiteX198" fmla="*/ 3142256 w 6318157"/>
                <a:gd name="connsiteY198" fmla="*/ 859283 h 5303520"/>
                <a:gd name="connsiteX199" fmla="*/ 2980331 w 6318157"/>
                <a:gd name="connsiteY199" fmla="*/ 889763 h 5303520"/>
                <a:gd name="connsiteX200" fmla="*/ 2776330 w 6318157"/>
                <a:gd name="connsiteY200" fmla="*/ 792977 h 5303520"/>
                <a:gd name="connsiteX201" fmla="*/ 2662196 w 6318157"/>
                <a:gd name="connsiteY201" fmla="*/ 834518 h 5303520"/>
                <a:gd name="connsiteX202" fmla="*/ 2671721 w 6318157"/>
                <a:gd name="connsiteY202" fmla="*/ 792608 h 5303520"/>
                <a:gd name="connsiteX203" fmla="*/ 2581026 w 6318157"/>
                <a:gd name="connsiteY203" fmla="*/ 778648 h 5303520"/>
                <a:gd name="connsiteX204" fmla="*/ 2544417 w 6318157"/>
                <a:gd name="connsiteY204" fmla="*/ 580445 h 5303520"/>
                <a:gd name="connsiteX205" fmla="*/ 2464904 w 6318157"/>
                <a:gd name="connsiteY205" fmla="*/ 357808 h 5303520"/>
                <a:gd name="connsiteX206" fmla="*/ 2417196 w 6318157"/>
                <a:gd name="connsiteY206" fmla="*/ 230587 h 5303520"/>
                <a:gd name="connsiteX207" fmla="*/ 2496709 w 6318157"/>
                <a:gd name="connsiteY207" fmla="*/ 135172 h 5303520"/>
                <a:gd name="connsiteX0" fmla="*/ 2496709 w 6318157"/>
                <a:gd name="connsiteY0" fmla="*/ 135172 h 5303520"/>
                <a:gd name="connsiteX1" fmla="*/ 2393343 w 6318157"/>
                <a:gd name="connsiteY1" fmla="*/ 71561 h 5303520"/>
                <a:gd name="connsiteX2" fmla="*/ 2210463 w 6318157"/>
                <a:gd name="connsiteY2" fmla="*/ 79513 h 5303520"/>
                <a:gd name="connsiteX3" fmla="*/ 2059388 w 6318157"/>
                <a:gd name="connsiteY3" fmla="*/ 0 h 5303520"/>
                <a:gd name="connsiteX4" fmla="*/ 1908313 w 6318157"/>
                <a:gd name="connsiteY4" fmla="*/ 103367 h 5303520"/>
                <a:gd name="connsiteX5" fmla="*/ 1884459 w 6318157"/>
                <a:gd name="connsiteY5" fmla="*/ 310101 h 5303520"/>
                <a:gd name="connsiteX6" fmla="*/ 1773141 w 6318157"/>
                <a:gd name="connsiteY6" fmla="*/ 294198 h 5303520"/>
                <a:gd name="connsiteX7" fmla="*/ 1606163 w 6318157"/>
                <a:gd name="connsiteY7" fmla="*/ 318052 h 5303520"/>
                <a:gd name="connsiteX8" fmla="*/ 1391478 w 6318157"/>
                <a:gd name="connsiteY8" fmla="*/ 190831 h 5303520"/>
                <a:gd name="connsiteX9" fmla="*/ 1256306 w 6318157"/>
                <a:gd name="connsiteY9" fmla="*/ 190831 h 5303520"/>
                <a:gd name="connsiteX10" fmla="*/ 1208598 w 6318157"/>
                <a:gd name="connsiteY10" fmla="*/ 381662 h 5303520"/>
                <a:gd name="connsiteX11" fmla="*/ 1041621 w 6318157"/>
                <a:gd name="connsiteY11" fmla="*/ 548640 h 5303520"/>
                <a:gd name="connsiteX12" fmla="*/ 930303 w 6318157"/>
                <a:gd name="connsiteY12" fmla="*/ 628153 h 5303520"/>
                <a:gd name="connsiteX13" fmla="*/ 842838 w 6318157"/>
                <a:gd name="connsiteY13" fmla="*/ 572494 h 5303520"/>
                <a:gd name="connsiteX14" fmla="*/ 747423 w 6318157"/>
                <a:gd name="connsiteY14" fmla="*/ 755374 h 5303520"/>
                <a:gd name="connsiteX15" fmla="*/ 222636 w 6318157"/>
                <a:gd name="connsiteY15" fmla="*/ 930302 h 5303520"/>
                <a:gd name="connsiteX16" fmla="*/ 254442 w 6318157"/>
                <a:gd name="connsiteY16" fmla="*/ 1073426 h 5303520"/>
                <a:gd name="connsiteX17" fmla="*/ 302149 w 6318157"/>
                <a:gd name="connsiteY17" fmla="*/ 1256306 h 5303520"/>
                <a:gd name="connsiteX18" fmla="*/ 341906 w 6318157"/>
                <a:gd name="connsiteY18" fmla="*/ 1288111 h 5303520"/>
                <a:gd name="connsiteX19" fmla="*/ 508883 w 6318157"/>
                <a:gd name="connsiteY19" fmla="*/ 1319916 h 5303520"/>
                <a:gd name="connsiteX20" fmla="*/ 532737 w 6318157"/>
                <a:gd name="connsiteY20" fmla="*/ 1542553 h 5303520"/>
                <a:gd name="connsiteX21" fmla="*/ 930303 w 6318157"/>
                <a:gd name="connsiteY21" fmla="*/ 1717481 h 5303520"/>
                <a:gd name="connsiteX22" fmla="*/ 818984 w 6318157"/>
                <a:gd name="connsiteY22" fmla="*/ 1844702 h 5303520"/>
                <a:gd name="connsiteX23" fmla="*/ 644056 w 6318157"/>
                <a:gd name="connsiteY23" fmla="*/ 1828800 h 5303520"/>
                <a:gd name="connsiteX24" fmla="*/ 636104 w 6318157"/>
                <a:gd name="connsiteY24" fmla="*/ 2075290 h 5303520"/>
                <a:gd name="connsiteX25" fmla="*/ 755374 w 6318157"/>
                <a:gd name="connsiteY25" fmla="*/ 2178657 h 5303520"/>
                <a:gd name="connsiteX26" fmla="*/ 818984 w 6318157"/>
                <a:gd name="connsiteY26" fmla="*/ 2289975 h 5303520"/>
                <a:gd name="connsiteX27" fmla="*/ 818984 w 6318157"/>
                <a:gd name="connsiteY27" fmla="*/ 2329732 h 5303520"/>
                <a:gd name="connsiteX28" fmla="*/ 580445 w 6318157"/>
                <a:gd name="connsiteY28" fmla="*/ 2361537 h 5303520"/>
                <a:gd name="connsiteX29" fmla="*/ 485029 w 6318157"/>
                <a:gd name="connsiteY29" fmla="*/ 2393342 h 5303520"/>
                <a:gd name="connsiteX30" fmla="*/ 437322 w 6318157"/>
                <a:gd name="connsiteY30" fmla="*/ 2544417 h 5303520"/>
                <a:gd name="connsiteX31" fmla="*/ 238539 w 6318157"/>
                <a:gd name="connsiteY31" fmla="*/ 2615979 h 5303520"/>
                <a:gd name="connsiteX32" fmla="*/ 294198 w 6318157"/>
                <a:gd name="connsiteY32" fmla="*/ 2687541 h 5303520"/>
                <a:gd name="connsiteX33" fmla="*/ 405516 w 6318157"/>
                <a:gd name="connsiteY33" fmla="*/ 2727297 h 5303520"/>
                <a:gd name="connsiteX34" fmla="*/ 349857 w 6318157"/>
                <a:gd name="connsiteY34" fmla="*/ 2854518 h 5303520"/>
                <a:gd name="connsiteX35" fmla="*/ 206734 w 6318157"/>
                <a:gd name="connsiteY35" fmla="*/ 3021495 h 5303520"/>
                <a:gd name="connsiteX36" fmla="*/ 166977 w 6318157"/>
                <a:gd name="connsiteY36" fmla="*/ 3260034 h 5303520"/>
                <a:gd name="connsiteX37" fmla="*/ 103367 w 6318157"/>
                <a:gd name="connsiteY37" fmla="*/ 3450866 h 5303520"/>
                <a:gd name="connsiteX38" fmla="*/ 0 w 6318157"/>
                <a:gd name="connsiteY38" fmla="*/ 3570135 h 5303520"/>
                <a:gd name="connsiteX39" fmla="*/ 0 w 6318157"/>
                <a:gd name="connsiteY39" fmla="*/ 3649648 h 5303520"/>
                <a:gd name="connsiteX40" fmla="*/ 15903 w 6318157"/>
                <a:gd name="connsiteY40" fmla="*/ 3729161 h 5303520"/>
                <a:gd name="connsiteX41" fmla="*/ 127221 w 6318157"/>
                <a:gd name="connsiteY41" fmla="*/ 3745064 h 5303520"/>
                <a:gd name="connsiteX42" fmla="*/ 190831 w 6318157"/>
                <a:gd name="connsiteY42" fmla="*/ 3641697 h 5303520"/>
                <a:gd name="connsiteX43" fmla="*/ 326003 w 6318157"/>
                <a:gd name="connsiteY43" fmla="*/ 3586038 h 5303520"/>
                <a:gd name="connsiteX44" fmla="*/ 326003 w 6318157"/>
                <a:gd name="connsiteY44" fmla="*/ 3586038 h 5303520"/>
                <a:gd name="connsiteX45" fmla="*/ 445273 w 6318157"/>
                <a:gd name="connsiteY45" fmla="*/ 3705307 h 5303520"/>
                <a:gd name="connsiteX46" fmla="*/ 413468 w 6318157"/>
                <a:gd name="connsiteY46" fmla="*/ 3760967 h 5303520"/>
                <a:gd name="connsiteX47" fmla="*/ 357809 w 6318157"/>
                <a:gd name="connsiteY47" fmla="*/ 4174434 h 5303520"/>
                <a:gd name="connsiteX48" fmla="*/ 556591 w 6318157"/>
                <a:gd name="connsiteY48" fmla="*/ 3991554 h 5303520"/>
                <a:gd name="connsiteX49" fmla="*/ 620202 w 6318157"/>
                <a:gd name="connsiteY49" fmla="*/ 4023360 h 5303520"/>
                <a:gd name="connsiteX50" fmla="*/ 723569 w 6318157"/>
                <a:gd name="connsiteY50" fmla="*/ 4039262 h 5303520"/>
                <a:gd name="connsiteX51" fmla="*/ 795130 w 6318157"/>
                <a:gd name="connsiteY51" fmla="*/ 4150581 h 5303520"/>
                <a:gd name="connsiteX52" fmla="*/ 1025718 w 6318157"/>
                <a:gd name="connsiteY52" fmla="*/ 4253947 h 5303520"/>
                <a:gd name="connsiteX53" fmla="*/ 1176793 w 6318157"/>
                <a:gd name="connsiteY53" fmla="*/ 4500438 h 5303520"/>
                <a:gd name="connsiteX54" fmla="*/ 1144988 w 6318157"/>
                <a:gd name="connsiteY54" fmla="*/ 4595854 h 5303520"/>
                <a:gd name="connsiteX55" fmla="*/ 1614115 w 6318157"/>
                <a:gd name="connsiteY55" fmla="*/ 4842344 h 5303520"/>
                <a:gd name="connsiteX56" fmla="*/ 1614115 w 6318157"/>
                <a:gd name="connsiteY56" fmla="*/ 4993419 h 5303520"/>
                <a:gd name="connsiteX57" fmla="*/ 1614115 w 6318157"/>
                <a:gd name="connsiteY57" fmla="*/ 5128591 h 5303520"/>
                <a:gd name="connsiteX58" fmla="*/ 1653871 w 6318157"/>
                <a:gd name="connsiteY58" fmla="*/ 5255812 h 5303520"/>
                <a:gd name="connsiteX59" fmla="*/ 1844703 w 6318157"/>
                <a:gd name="connsiteY59" fmla="*/ 5303520 h 5303520"/>
                <a:gd name="connsiteX60" fmla="*/ 1844703 w 6318157"/>
                <a:gd name="connsiteY60" fmla="*/ 5303520 h 5303520"/>
                <a:gd name="connsiteX61" fmla="*/ 1971923 w 6318157"/>
                <a:gd name="connsiteY61" fmla="*/ 5247861 h 5303520"/>
                <a:gd name="connsiteX62" fmla="*/ 2115047 w 6318157"/>
                <a:gd name="connsiteY62" fmla="*/ 5239909 h 5303520"/>
                <a:gd name="connsiteX63" fmla="*/ 2170706 w 6318157"/>
                <a:gd name="connsiteY63" fmla="*/ 5144494 h 5303520"/>
                <a:gd name="connsiteX64" fmla="*/ 2083242 w 6318157"/>
                <a:gd name="connsiteY64" fmla="*/ 5080883 h 5303520"/>
                <a:gd name="connsiteX65" fmla="*/ 2011680 w 6318157"/>
                <a:gd name="connsiteY65" fmla="*/ 5033175 h 5303520"/>
                <a:gd name="connsiteX66" fmla="*/ 1932167 w 6318157"/>
                <a:gd name="connsiteY66" fmla="*/ 4937760 h 5303520"/>
                <a:gd name="connsiteX67" fmla="*/ 1884459 w 6318157"/>
                <a:gd name="connsiteY67" fmla="*/ 4834393 h 5303520"/>
                <a:gd name="connsiteX68" fmla="*/ 1940118 w 6318157"/>
                <a:gd name="connsiteY68" fmla="*/ 4770782 h 5303520"/>
                <a:gd name="connsiteX69" fmla="*/ 2226365 w 6318157"/>
                <a:gd name="connsiteY69" fmla="*/ 4683318 h 5303520"/>
                <a:gd name="connsiteX70" fmla="*/ 2313829 w 6318157"/>
                <a:gd name="connsiteY70" fmla="*/ 4707172 h 5303520"/>
                <a:gd name="connsiteX71" fmla="*/ 2449002 w 6318157"/>
                <a:gd name="connsiteY71" fmla="*/ 4731026 h 5303520"/>
                <a:gd name="connsiteX72" fmla="*/ 2504661 w 6318157"/>
                <a:gd name="connsiteY72" fmla="*/ 4826441 h 5303520"/>
                <a:gd name="connsiteX73" fmla="*/ 2584174 w 6318157"/>
                <a:gd name="connsiteY73" fmla="*/ 4818490 h 5303520"/>
                <a:gd name="connsiteX74" fmla="*/ 2798859 w 6318157"/>
                <a:gd name="connsiteY74" fmla="*/ 4818490 h 5303520"/>
                <a:gd name="connsiteX75" fmla="*/ 2934031 w 6318157"/>
                <a:gd name="connsiteY75" fmla="*/ 4945711 h 5303520"/>
                <a:gd name="connsiteX76" fmla="*/ 2910177 w 6318157"/>
                <a:gd name="connsiteY76" fmla="*/ 5136542 h 5303520"/>
                <a:gd name="connsiteX77" fmla="*/ 2981739 w 6318157"/>
                <a:gd name="connsiteY77" fmla="*/ 5080883 h 5303520"/>
                <a:gd name="connsiteX78" fmla="*/ 3101009 w 6318157"/>
                <a:gd name="connsiteY78" fmla="*/ 5144494 h 5303520"/>
                <a:gd name="connsiteX79" fmla="*/ 3164619 w 6318157"/>
                <a:gd name="connsiteY79" fmla="*/ 4842344 h 5303520"/>
                <a:gd name="connsiteX80" fmla="*/ 3116911 w 6318157"/>
                <a:gd name="connsiteY80" fmla="*/ 4476584 h 5303520"/>
                <a:gd name="connsiteX81" fmla="*/ 3156668 w 6318157"/>
                <a:gd name="connsiteY81" fmla="*/ 4365266 h 5303520"/>
                <a:gd name="connsiteX82" fmla="*/ 3323645 w 6318157"/>
                <a:gd name="connsiteY82" fmla="*/ 4301655 h 5303520"/>
                <a:gd name="connsiteX83" fmla="*/ 3482671 w 6318157"/>
                <a:gd name="connsiteY83" fmla="*/ 4253947 h 5303520"/>
                <a:gd name="connsiteX84" fmla="*/ 3570136 w 6318157"/>
                <a:gd name="connsiteY84" fmla="*/ 4333461 h 5303520"/>
                <a:gd name="connsiteX85" fmla="*/ 3530379 w 6318157"/>
                <a:gd name="connsiteY85" fmla="*/ 4444779 h 5303520"/>
                <a:gd name="connsiteX86" fmla="*/ 3546282 w 6318157"/>
                <a:gd name="connsiteY86" fmla="*/ 4548146 h 5303520"/>
                <a:gd name="connsiteX87" fmla="*/ 3609892 w 6318157"/>
                <a:gd name="connsiteY87" fmla="*/ 4603805 h 5303520"/>
                <a:gd name="connsiteX88" fmla="*/ 3673503 w 6318157"/>
                <a:gd name="connsiteY88" fmla="*/ 4611756 h 5303520"/>
                <a:gd name="connsiteX89" fmla="*/ 3745064 w 6318157"/>
                <a:gd name="connsiteY89" fmla="*/ 4746928 h 5303520"/>
                <a:gd name="connsiteX90" fmla="*/ 4071068 w 6318157"/>
                <a:gd name="connsiteY90" fmla="*/ 4691269 h 5303520"/>
                <a:gd name="connsiteX91" fmla="*/ 4397071 w 6318157"/>
                <a:gd name="connsiteY91" fmla="*/ 4659464 h 5303520"/>
                <a:gd name="connsiteX92" fmla="*/ 4436828 w 6318157"/>
                <a:gd name="connsiteY92" fmla="*/ 4762831 h 5303520"/>
                <a:gd name="connsiteX93" fmla="*/ 4500438 w 6318157"/>
                <a:gd name="connsiteY93" fmla="*/ 4731026 h 5303520"/>
                <a:gd name="connsiteX94" fmla="*/ 4595854 w 6318157"/>
                <a:gd name="connsiteY94" fmla="*/ 4659464 h 5303520"/>
                <a:gd name="connsiteX95" fmla="*/ 4659464 w 6318157"/>
                <a:gd name="connsiteY95" fmla="*/ 4500438 h 5303520"/>
                <a:gd name="connsiteX96" fmla="*/ 4683318 w 6318157"/>
                <a:gd name="connsiteY96" fmla="*/ 4277801 h 5303520"/>
                <a:gd name="connsiteX97" fmla="*/ 4516341 w 6318157"/>
                <a:gd name="connsiteY97" fmla="*/ 4222142 h 5303520"/>
                <a:gd name="connsiteX98" fmla="*/ 4548146 w 6318157"/>
                <a:gd name="connsiteY98" fmla="*/ 4047214 h 5303520"/>
                <a:gd name="connsiteX99" fmla="*/ 4619708 w 6318157"/>
                <a:gd name="connsiteY99" fmla="*/ 3991554 h 5303520"/>
                <a:gd name="connsiteX100" fmla="*/ 4738977 w 6318157"/>
                <a:gd name="connsiteY100" fmla="*/ 3856382 h 5303520"/>
                <a:gd name="connsiteX101" fmla="*/ 4826442 w 6318157"/>
                <a:gd name="connsiteY101" fmla="*/ 3737113 h 5303520"/>
                <a:gd name="connsiteX102" fmla="*/ 4929809 w 6318157"/>
                <a:gd name="connsiteY102" fmla="*/ 3824577 h 5303520"/>
                <a:gd name="connsiteX103" fmla="*/ 4921857 w 6318157"/>
                <a:gd name="connsiteY103" fmla="*/ 3991554 h 5303520"/>
                <a:gd name="connsiteX104" fmla="*/ 4977516 w 6318157"/>
                <a:gd name="connsiteY104" fmla="*/ 4015408 h 5303520"/>
                <a:gd name="connsiteX105" fmla="*/ 5025224 w 6318157"/>
                <a:gd name="connsiteY105" fmla="*/ 3919993 h 5303520"/>
                <a:gd name="connsiteX106" fmla="*/ 5072932 w 6318157"/>
                <a:gd name="connsiteY106" fmla="*/ 3919993 h 5303520"/>
                <a:gd name="connsiteX107" fmla="*/ 5144494 w 6318157"/>
                <a:gd name="connsiteY107" fmla="*/ 3816626 h 5303520"/>
                <a:gd name="connsiteX108" fmla="*/ 5160396 w 6318157"/>
                <a:gd name="connsiteY108" fmla="*/ 3745064 h 5303520"/>
                <a:gd name="connsiteX109" fmla="*/ 5390984 w 6318157"/>
                <a:gd name="connsiteY109" fmla="*/ 3697356 h 5303520"/>
                <a:gd name="connsiteX110" fmla="*/ 5486400 w 6318157"/>
                <a:gd name="connsiteY110" fmla="*/ 3593989 h 5303520"/>
                <a:gd name="connsiteX111" fmla="*/ 5390984 w 6318157"/>
                <a:gd name="connsiteY111" fmla="*/ 3530379 h 5303520"/>
                <a:gd name="connsiteX112" fmla="*/ 5343276 w 6318157"/>
                <a:gd name="connsiteY112" fmla="*/ 3291840 h 5303520"/>
                <a:gd name="connsiteX113" fmla="*/ 5478449 w 6318157"/>
                <a:gd name="connsiteY113" fmla="*/ 3021495 h 5303520"/>
                <a:gd name="connsiteX114" fmla="*/ 5820355 w 6318157"/>
                <a:gd name="connsiteY114" fmla="*/ 2949934 h 5303520"/>
                <a:gd name="connsiteX115" fmla="*/ 6020959 w 6318157"/>
                <a:gd name="connsiteY115" fmla="*/ 2817743 h 5303520"/>
                <a:gd name="connsiteX116" fmla="*/ 6058811 w 6318157"/>
                <a:gd name="connsiteY116" fmla="*/ 2840189 h 5303520"/>
                <a:gd name="connsiteX117" fmla="*/ 6114056 w 6318157"/>
                <a:gd name="connsiteY117" fmla="*/ 2819234 h 5303520"/>
                <a:gd name="connsiteX118" fmla="*/ 6152156 w 6318157"/>
                <a:gd name="connsiteY118" fmla="*/ 2849714 h 5303520"/>
                <a:gd name="connsiteX119" fmla="*/ 6260741 w 6318157"/>
                <a:gd name="connsiteY119" fmla="*/ 2828759 h 5303520"/>
                <a:gd name="connsiteX120" fmla="*/ 6292298 w 6318157"/>
                <a:gd name="connsiteY120" fmla="*/ 2839444 h 5303520"/>
                <a:gd name="connsiteX121" fmla="*/ 6304556 w 6318157"/>
                <a:gd name="connsiteY121" fmla="*/ 2798279 h 5303520"/>
                <a:gd name="connsiteX122" fmla="*/ 6306461 w 6318157"/>
                <a:gd name="connsiteY122" fmla="*/ 2769704 h 5303520"/>
                <a:gd name="connsiteX123" fmla="*/ 6317891 w 6318157"/>
                <a:gd name="connsiteY123" fmla="*/ 2758274 h 5303520"/>
                <a:gd name="connsiteX124" fmla="*/ 6268361 w 6318157"/>
                <a:gd name="connsiteY124" fmla="*/ 2735414 h 5303520"/>
                <a:gd name="connsiteX125" fmla="*/ 6220736 w 6318157"/>
                <a:gd name="connsiteY125" fmla="*/ 2503749 h 5303520"/>
                <a:gd name="connsiteX126" fmla="*/ 6169301 w 6318157"/>
                <a:gd name="connsiteY126" fmla="*/ 2529968 h 5303520"/>
                <a:gd name="connsiteX127" fmla="*/ 6119771 w 6318157"/>
                <a:gd name="connsiteY127" fmla="*/ 2493479 h 5303520"/>
                <a:gd name="connsiteX128" fmla="*/ 6051191 w 6318157"/>
                <a:gd name="connsiteY128" fmla="*/ 2478533 h 5303520"/>
                <a:gd name="connsiteX129" fmla="*/ 6053096 w 6318157"/>
                <a:gd name="connsiteY129" fmla="*/ 2394713 h 5303520"/>
                <a:gd name="connsiteX130" fmla="*/ 6027337 w 6318157"/>
                <a:gd name="connsiteY130" fmla="*/ 2429537 h 5303520"/>
                <a:gd name="connsiteX131" fmla="*/ 5994041 w 6318157"/>
                <a:gd name="connsiteY131" fmla="*/ 2371853 h 5303520"/>
                <a:gd name="connsiteX132" fmla="*/ 5976896 w 6318157"/>
                <a:gd name="connsiteY132" fmla="*/ 2232788 h 5303520"/>
                <a:gd name="connsiteX133" fmla="*/ 5915936 w 6318157"/>
                <a:gd name="connsiteY133" fmla="*/ 2234693 h 5303520"/>
                <a:gd name="connsiteX134" fmla="*/ 5892910 w 6318157"/>
                <a:gd name="connsiteY134" fmla="*/ 2169877 h 5303520"/>
                <a:gd name="connsiteX135" fmla="*/ 5813066 w 6318157"/>
                <a:gd name="connsiteY135" fmla="*/ 2200403 h 5303520"/>
                <a:gd name="connsiteX136" fmla="*/ 5752106 w 6318157"/>
                <a:gd name="connsiteY136" fmla="*/ 2166113 h 5303520"/>
                <a:gd name="connsiteX137" fmla="*/ 5719721 w 6318157"/>
                <a:gd name="connsiteY137" fmla="*/ 2187068 h 5303520"/>
                <a:gd name="connsiteX138" fmla="*/ 5653046 w 6318157"/>
                <a:gd name="connsiteY138" fmla="*/ 2169923 h 5303520"/>
                <a:gd name="connsiteX139" fmla="*/ 5677231 w 6318157"/>
                <a:gd name="connsiteY139" fmla="*/ 2146852 h 5303520"/>
                <a:gd name="connsiteX140" fmla="*/ 5628281 w 6318157"/>
                <a:gd name="connsiteY140" fmla="*/ 2105153 h 5303520"/>
                <a:gd name="connsiteX141" fmla="*/ 5488388 w 6318157"/>
                <a:gd name="connsiteY141" fmla="*/ 2108421 h 5303520"/>
                <a:gd name="connsiteX142" fmla="*/ 5453021 w 6318157"/>
                <a:gd name="connsiteY142" fmla="*/ 2187068 h 5303520"/>
                <a:gd name="connsiteX143" fmla="*/ 5472071 w 6318157"/>
                <a:gd name="connsiteY143" fmla="*/ 2234693 h 5303520"/>
                <a:gd name="connsiteX144" fmla="*/ 5422541 w 6318157"/>
                <a:gd name="connsiteY144" fmla="*/ 2248028 h 5303520"/>
                <a:gd name="connsiteX145" fmla="*/ 5451116 w 6318157"/>
                <a:gd name="connsiteY145" fmla="*/ 2293748 h 5303520"/>
                <a:gd name="connsiteX146" fmla="*/ 5516631 w 6318157"/>
                <a:gd name="connsiteY146" fmla="*/ 2288402 h 5303520"/>
                <a:gd name="connsiteX147" fmla="*/ 5523506 w 6318157"/>
                <a:gd name="connsiteY147" fmla="*/ 2339468 h 5303520"/>
                <a:gd name="connsiteX148" fmla="*/ 5399681 w 6318157"/>
                <a:gd name="connsiteY148" fmla="*/ 2505203 h 5303520"/>
                <a:gd name="connsiteX149" fmla="*/ 5360918 w 6318157"/>
                <a:gd name="connsiteY149" fmla="*/ 2654079 h 5303520"/>
                <a:gd name="connsiteX150" fmla="*/ 5346341 w 6318157"/>
                <a:gd name="connsiteY150" fmla="*/ 2575688 h 5303520"/>
                <a:gd name="connsiteX151" fmla="*/ 5304431 w 6318157"/>
                <a:gd name="connsiteY151" fmla="*/ 2575688 h 5303520"/>
                <a:gd name="connsiteX152" fmla="*/ 5273951 w 6318157"/>
                <a:gd name="connsiteY152" fmla="*/ 2518538 h 5303520"/>
                <a:gd name="connsiteX153" fmla="*/ 5203714 w 6318157"/>
                <a:gd name="connsiteY153" fmla="*/ 2560982 h 5303520"/>
                <a:gd name="connsiteX154" fmla="*/ 5070116 w 6318157"/>
                <a:gd name="connsiteY154" fmla="*/ 2501393 h 5303520"/>
                <a:gd name="connsiteX155" fmla="*/ 4991763 w 6318157"/>
                <a:gd name="connsiteY155" fmla="*/ 2533567 h 5303520"/>
                <a:gd name="connsiteX156" fmla="*/ 4904381 w 6318157"/>
                <a:gd name="connsiteY156" fmla="*/ 2524253 h 5303520"/>
                <a:gd name="connsiteX157" fmla="*/ 4875806 w 6318157"/>
                <a:gd name="connsiteY157" fmla="*/ 2455673 h 5303520"/>
                <a:gd name="connsiteX158" fmla="*/ 4803416 w 6318157"/>
                <a:gd name="connsiteY158" fmla="*/ 2444243 h 5303520"/>
                <a:gd name="connsiteX159" fmla="*/ 4822466 w 6318157"/>
                <a:gd name="connsiteY159" fmla="*/ 2369948 h 5303520"/>
                <a:gd name="connsiteX160" fmla="*/ 4731026 w 6318157"/>
                <a:gd name="connsiteY160" fmla="*/ 2301368 h 5303520"/>
                <a:gd name="connsiteX161" fmla="*/ 4699221 w 6318157"/>
                <a:gd name="connsiteY161" fmla="*/ 2324348 h 5303520"/>
                <a:gd name="connsiteX162" fmla="*/ 4637681 w 6318157"/>
                <a:gd name="connsiteY162" fmla="*/ 2288033 h 5303520"/>
                <a:gd name="connsiteX163" fmla="*/ 4660541 w 6318157"/>
                <a:gd name="connsiteY163" fmla="*/ 2213738 h 5303520"/>
                <a:gd name="connsiteX164" fmla="*/ 4433846 w 6318157"/>
                <a:gd name="connsiteY164" fmla="*/ 2230883 h 5303520"/>
                <a:gd name="connsiteX165" fmla="*/ 4373134 w 6318157"/>
                <a:gd name="connsiteY165" fmla="*/ 2212036 h 5303520"/>
                <a:gd name="connsiteX166" fmla="*/ 4323356 w 6318157"/>
                <a:gd name="connsiteY166" fmla="*/ 2248028 h 5303520"/>
                <a:gd name="connsiteX167" fmla="*/ 4273826 w 6318157"/>
                <a:gd name="connsiteY167" fmla="*/ 2168018 h 5303520"/>
                <a:gd name="connsiteX168" fmla="*/ 4201436 w 6318157"/>
                <a:gd name="connsiteY168" fmla="*/ 2152778 h 5303520"/>
                <a:gd name="connsiteX169" fmla="*/ 4178576 w 6318157"/>
                <a:gd name="connsiteY169" fmla="*/ 2070863 h 5303520"/>
                <a:gd name="connsiteX170" fmla="*/ 4087136 w 6318157"/>
                <a:gd name="connsiteY170" fmla="*/ 1998473 h 5303520"/>
                <a:gd name="connsiteX171" fmla="*/ 4016651 w 6318157"/>
                <a:gd name="connsiteY171" fmla="*/ 2011808 h 5303520"/>
                <a:gd name="connsiteX172" fmla="*/ 3909971 w 6318157"/>
                <a:gd name="connsiteY172" fmla="*/ 1973708 h 5303520"/>
                <a:gd name="connsiteX173" fmla="*/ 3843296 w 6318157"/>
                <a:gd name="connsiteY173" fmla="*/ 2013713 h 5303520"/>
                <a:gd name="connsiteX174" fmla="*/ 3788051 w 6318157"/>
                <a:gd name="connsiteY174" fmla="*/ 1994663 h 5303520"/>
                <a:gd name="connsiteX175" fmla="*/ 3742331 w 6318157"/>
                <a:gd name="connsiteY175" fmla="*/ 2006093 h 5303520"/>
                <a:gd name="connsiteX176" fmla="*/ 3671018 w 6318157"/>
                <a:gd name="connsiteY176" fmla="*/ 2001244 h 5303520"/>
                <a:gd name="connsiteX177" fmla="*/ 3660416 w 6318157"/>
                <a:gd name="connsiteY177" fmla="*/ 1937513 h 5303520"/>
                <a:gd name="connsiteX178" fmla="*/ 3643271 w 6318157"/>
                <a:gd name="connsiteY178" fmla="*/ 1865123 h 5303520"/>
                <a:gd name="connsiteX179" fmla="*/ 3690896 w 6318157"/>
                <a:gd name="connsiteY179" fmla="*/ 1832738 h 5303520"/>
                <a:gd name="connsiteX180" fmla="*/ 3702326 w 6318157"/>
                <a:gd name="connsiteY180" fmla="*/ 1771778 h 5303520"/>
                <a:gd name="connsiteX181" fmla="*/ 3679466 w 6318157"/>
                <a:gd name="connsiteY181" fmla="*/ 1748918 h 5303520"/>
                <a:gd name="connsiteX182" fmla="*/ 3595977 w 6318157"/>
                <a:gd name="connsiteY182" fmla="*/ 1607240 h 5303520"/>
                <a:gd name="connsiteX183" fmla="*/ 3508016 w 6318157"/>
                <a:gd name="connsiteY183" fmla="*/ 1623188 h 5303520"/>
                <a:gd name="connsiteX184" fmla="*/ 3485156 w 6318157"/>
                <a:gd name="connsiteY184" fmla="*/ 1579373 h 5303520"/>
                <a:gd name="connsiteX185" fmla="*/ 3434052 w 6318157"/>
                <a:gd name="connsiteY185" fmla="*/ 1578085 h 5303520"/>
                <a:gd name="connsiteX186" fmla="*/ 3496586 w 6318157"/>
                <a:gd name="connsiteY186" fmla="*/ 1493648 h 5303520"/>
                <a:gd name="connsiteX187" fmla="*/ 3549926 w 6318157"/>
                <a:gd name="connsiteY187" fmla="*/ 1512698 h 5303520"/>
                <a:gd name="connsiteX188" fmla="*/ 3681619 w 6318157"/>
                <a:gd name="connsiteY188" fmla="*/ 1309480 h 5303520"/>
                <a:gd name="connsiteX189" fmla="*/ 3708041 w 6318157"/>
                <a:gd name="connsiteY189" fmla="*/ 1276478 h 5303520"/>
                <a:gd name="connsiteX190" fmla="*/ 3600036 w 6318157"/>
                <a:gd name="connsiteY190" fmla="*/ 1190625 h 5303520"/>
                <a:gd name="connsiteX191" fmla="*/ 3610886 w 6318157"/>
                <a:gd name="connsiteY191" fmla="*/ 1133603 h 5303520"/>
                <a:gd name="connsiteX192" fmla="*/ 3549926 w 6318157"/>
                <a:gd name="connsiteY192" fmla="*/ 1120268 h 5303520"/>
                <a:gd name="connsiteX193" fmla="*/ 3515636 w 6318157"/>
                <a:gd name="connsiteY193" fmla="*/ 1068833 h 5303520"/>
                <a:gd name="connsiteX194" fmla="*/ 3515636 w 6318157"/>
                <a:gd name="connsiteY194" fmla="*/ 973583 h 5303520"/>
                <a:gd name="connsiteX195" fmla="*/ 3391811 w 6318157"/>
                <a:gd name="connsiteY195" fmla="*/ 941198 h 5303520"/>
                <a:gd name="connsiteX196" fmla="*/ 3357521 w 6318157"/>
                <a:gd name="connsiteY196" fmla="*/ 882143 h 5303520"/>
                <a:gd name="connsiteX197" fmla="*/ 3198246 w 6318157"/>
                <a:gd name="connsiteY197" fmla="*/ 914068 h 5303520"/>
                <a:gd name="connsiteX198" fmla="*/ 3142256 w 6318157"/>
                <a:gd name="connsiteY198" fmla="*/ 859283 h 5303520"/>
                <a:gd name="connsiteX199" fmla="*/ 2980331 w 6318157"/>
                <a:gd name="connsiteY199" fmla="*/ 889763 h 5303520"/>
                <a:gd name="connsiteX200" fmla="*/ 2776330 w 6318157"/>
                <a:gd name="connsiteY200" fmla="*/ 792977 h 5303520"/>
                <a:gd name="connsiteX201" fmla="*/ 2662196 w 6318157"/>
                <a:gd name="connsiteY201" fmla="*/ 834518 h 5303520"/>
                <a:gd name="connsiteX202" fmla="*/ 2671721 w 6318157"/>
                <a:gd name="connsiteY202" fmla="*/ 792608 h 5303520"/>
                <a:gd name="connsiteX203" fmla="*/ 2581026 w 6318157"/>
                <a:gd name="connsiteY203" fmla="*/ 778648 h 5303520"/>
                <a:gd name="connsiteX204" fmla="*/ 2544417 w 6318157"/>
                <a:gd name="connsiteY204" fmla="*/ 580445 h 5303520"/>
                <a:gd name="connsiteX205" fmla="*/ 2464904 w 6318157"/>
                <a:gd name="connsiteY205" fmla="*/ 357808 h 5303520"/>
                <a:gd name="connsiteX206" fmla="*/ 2417196 w 6318157"/>
                <a:gd name="connsiteY206" fmla="*/ 230587 h 5303520"/>
                <a:gd name="connsiteX207" fmla="*/ 2496709 w 6318157"/>
                <a:gd name="connsiteY207" fmla="*/ 135172 h 5303520"/>
                <a:gd name="connsiteX0" fmla="*/ 2496709 w 6318157"/>
                <a:gd name="connsiteY0" fmla="*/ 135172 h 5303520"/>
                <a:gd name="connsiteX1" fmla="*/ 2393343 w 6318157"/>
                <a:gd name="connsiteY1" fmla="*/ 71561 h 5303520"/>
                <a:gd name="connsiteX2" fmla="*/ 2210463 w 6318157"/>
                <a:gd name="connsiteY2" fmla="*/ 79513 h 5303520"/>
                <a:gd name="connsiteX3" fmla="*/ 2059388 w 6318157"/>
                <a:gd name="connsiteY3" fmla="*/ 0 h 5303520"/>
                <a:gd name="connsiteX4" fmla="*/ 1908313 w 6318157"/>
                <a:gd name="connsiteY4" fmla="*/ 103367 h 5303520"/>
                <a:gd name="connsiteX5" fmla="*/ 1884459 w 6318157"/>
                <a:gd name="connsiteY5" fmla="*/ 310101 h 5303520"/>
                <a:gd name="connsiteX6" fmla="*/ 1773141 w 6318157"/>
                <a:gd name="connsiteY6" fmla="*/ 294198 h 5303520"/>
                <a:gd name="connsiteX7" fmla="*/ 1606163 w 6318157"/>
                <a:gd name="connsiteY7" fmla="*/ 318052 h 5303520"/>
                <a:gd name="connsiteX8" fmla="*/ 1391478 w 6318157"/>
                <a:gd name="connsiteY8" fmla="*/ 190831 h 5303520"/>
                <a:gd name="connsiteX9" fmla="*/ 1256306 w 6318157"/>
                <a:gd name="connsiteY9" fmla="*/ 190831 h 5303520"/>
                <a:gd name="connsiteX10" fmla="*/ 1208598 w 6318157"/>
                <a:gd name="connsiteY10" fmla="*/ 381662 h 5303520"/>
                <a:gd name="connsiteX11" fmla="*/ 1041621 w 6318157"/>
                <a:gd name="connsiteY11" fmla="*/ 548640 h 5303520"/>
                <a:gd name="connsiteX12" fmla="*/ 930303 w 6318157"/>
                <a:gd name="connsiteY12" fmla="*/ 628153 h 5303520"/>
                <a:gd name="connsiteX13" fmla="*/ 842838 w 6318157"/>
                <a:gd name="connsiteY13" fmla="*/ 572494 h 5303520"/>
                <a:gd name="connsiteX14" fmla="*/ 747423 w 6318157"/>
                <a:gd name="connsiteY14" fmla="*/ 755374 h 5303520"/>
                <a:gd name="connsiteX15" fmla="*/ 222636 w 6318157"/>
                <a:gd name="connsiteY15" fmla="*/ 930302 h 5303520"/>
                <a:gd name="connsiteX16" fmla="*/ 254442 w 6318157"/>
                <a:gd name="connsiteY16" fmla="*/ 1073426 h 5303520"/>
                <a:gd name="connsiteX17" fmla="*/ 302149 w 6318157"/>
                <a:gd name="connsiteY17" fmla="*/ 1256306 h 5303520"/>
                <a:gd name="connsiteX18" fmla="*/ 341906 w 6318157"/>
                <a:gd name="connsiteY18" fmla="*/ 1288111 h 5303520"/>
                <a:gd name="connsiteX19" fmla="*/ 508883 w 6318157"/>
                <a:gd name="connsiteY19" fmla="*/ 1319916 h 5303520"/>
                <a:gd name="connsiteX20" fmla="*/ 532737 w 6318157"/>
                <a:gd name="connsiteY20" fmla="*/ 1542553 h 5303520"/>
                <a:gd name="connsiteX21" fmla="*/ 930303 w 6318157"/>
                <a:gd name="connsiteY21" fmla="*/ 1717481 h 5303520"/>
                <a:gd name="connsiteX22" fmla="*/ 818984 w 6318157"/>
                <a:gd name="connsiteY22" fmla="*/ 1844702 h 5303520"/>
                <a:gd name="connsiteX23" fmla="*/ 644056 w 6318157"/>
                <a:gd name="connsiteY23" fmla="*/ 1828800 h 5303520"/>
                <a:gd name="connsiteX24" fmla="*/ 636104 w 6318157"/>
                <a:gd name="connsiteY24" fmla="*/ 2075290 h 5303520"/>
                <a:gd name="connsiteX25" fmla="*/ 755374 w 6318157"/>
                <a:gd name="connsiteY25" fmla="*/ 2178657 h 5303520"/>
                <a:gd name="connsiteX26" fmla="*/ 818984 w 6318157"/>
                <a:gd name="connsiteY26" fmla="*/ 2289975 h 5303520"/>
                <a:gd name="connsiteX27" fmla="*/ 818984 w 6318157"/>
                <a:gd name="connsiteY27" fmla="*/ 2329732 h 5303520"/>
                <a:gd name="connsiteX28" fmla="*/ 580445 w 6318157"/>
                <a:gd name="connsiteY28" fmla="*/ 2361537 h 5303520"/>
                <a:gd name="connsiteX29" fmla="*/ 485029 w 6318157"/>
                <a:gd name="connsiteY29" fmla="*/ 2393342 h 5303520"/>
                <a:gd name="connsiteX30" fmla="*/ 437322 w 6318157"/>
                <a:gd name="connsiteY30" fmla="*/ 2544417 h 5303520"/>
                <a:gd name="connsiteX31" fmla="*/ 238539 w 6318157"/>
                <a:gd name="connsiteY31" fmla="*/ 2615979 h 5303520"/>
                <a:gd name="connsiteX32" fmla="*/ 294198 w 6318157"/>
                <a:gd name="connsiteY32" fmla="*/ 2687541 h 5303520"/>
                <a:gd name="connsiteX33" fmla="*/ 405516 w 6318157"/>
                <a:gd name="connsiteY33" fmla="*/ 2727297 h 5303520"/>
                <a:gd name="connsiteX34" fmla="*/ 349857 w 6318157"/>
                <a:gd name="connsiteY34" fmla="*/ 2854518 h 5303520"/>
                <a:gd name="connsiteX35" fmla="*/ 206734 w 6318157"/>
                <a:gd name="connsiteY35" fmla="*/ 3021495 h 5303520"/>
                <a:gd name="connsiteX36" fmla="*/ 166977 w 6318157"/>
                <a:gd name="connsiteY36" fmla="*/ 3260034 h 5303520"/>
                <a:gd name="connsiteX37" fmla="*/ 103367 w 6318157"/>
                <a:gd name="connsiteY37" fmla="*/ 3450866 h 5303520"/>
                <a:gd name="connsiteX38" fmla="*/ 0 w 6318157"/>
                <a:gd name="connsiteY38" fmla="*/ 3570135 h 5303520"/>
                <a:gd name="connsiteX39" fmla="*/ 0 w 6318157"/>
                <a:gd name="connsiteY39" fmla="*/ 3649648 h 5303520"/>
                <a:gd name="connsiteX40" fmla="*/ 15903 w 6318157"/>
                <a:gd name="connsiteY40" fmla="*/ 3729161 h 5303520"/>
                <a:gd name="connsiteX41" fmla="*/ 127221 w 6318157"/>
                <a:gd name="connsiteY41" fmla="*/ 3745064 h 5303520"/>
                <a:gd name="connsiteX42" fmla="*/ 190831 w 6318157"/>
                <a:gd name="connsiteY42" fmla="*/ 3641697 h 5303520"/>
                <a:gd name="connsiteX43" fmla="*/ 326003 w 6318157"/>
                <a:gd name="connsiteY43" fmla="*/ 3586038 h 5303520"/>
                <a:gd name="connsiteX44" fmla="*/ 326003 w 6318157"/>
                <a:gd name="connsiteY44" fmla="*/ 3586038 h 5303520"/>
                <a:gd name="connsiteX45" fmla="*/ 445273 w 6318157"/>
                <a:gd name="connsiteY45" fmla="*/ 3705307 h 5303520"/>
                <a:gd name="connsiteX46" fmla="*/ 413468 w 6318157"/>
                <a:gd name="connsiteY46" fmla="*/ 3760967 h 5303520"/>
                <a:gd name="connsiteX47" fmla="*/ 357809 w 6318157"/>
                <a:gd name="connsiteY47" fmla="*/ 4174434 h 5303520"/>
                <a:gd name="connsiteX48" fmla="*/ 556591 w 6318157"/>
                <a:gd name="connsiteY48" fmla="*/ 3991554 h 5303520"/>
                <a:gd name="connsiteX49" fmla="*/ 620202 w 6318157"/>
                <a:gd name="connsiteY49" fmla="*/ 4023360 h 5303520"/>
                <a:gd name="connsiteX50" fmla="*/ 723569 w 6318157"/>
                <a:gd name="connsiteY50" fmla="*/ 4039262 h 5303520"/>
                <a:gd name="connsiteX51" fmla="*/ 795130 w 6318157"/>
                <a:gd name="connsiteY51" fmla="*/ 4150581 h 5303520"/>
                <a:gd name="connsiteX52" fmla="*/ 1025718 w 6318157"/>
                <a:gd name="connsiteY52" fmla="*/ 4253947 h 5303520"/>
                <a:gd name="connsiteX53" fmla="*/ 1176793 w 6318157"/>
                <a:gd name="connsiteY53" fmla="*/ 4500438 h 5303520"/>
                <a:gd name="connsiteX54" fmla="*/ 1144988 w 6318157"/>
                <a:gd name="connsiteY54" fmla="*/ 4595854 h 5303520"/>
                <a:gd name="connsiteX55" fmla="*/ 1614115 w 6318157"/>
                <a:gd name="connsiteY55" fmla="*/ 4842344 h 5303520"/>
                <a:gd name="connsiteX56" fmla="*/ 1614115 w 6318157"/>
                <a:gd name="connsiteY56" fmla="*/ 4993419 h 5303520"/>
                <a:gd name="connsiteX57" fmla="*/ 1614115 w 6318157"/>
                <a:gd name="connsiteY57" fmla="*/ 5128591 h 5303520"/>
                <a:gd name="connsiteX58" fmla="*/ 1653871 w 6318157"/>
                <a:gd name="connsiteY58" fmla="*/ 5255812 h 5303520"/>
                <a:gd name="connsiteX59" fmla="*/ 1844703 w 6318157"/>
                <a:gd name="connsiteY59" fmla="*/ 5303520 h 5303520"/>
                <a:gd name="connsiteX60" fmla="*/ 1844703 w 6318157"/>
                <a:gd name="connsiteY60" fmla="*/ 5303520 h 5303520"/>
                <a:gd name="connsiteX61" fmla="*/ 1971923 w 6318157"/>
                <a:gd name="connsiteY61" fmla="*/ 5247861 h 5303520"/>
                <a:gd name="connsiteX62" fmla="*/ 2115047 w 6318157"/>
                <a:gd name="connsiteY62" fmla="*/ 5239909 h 5303520"/>
                <a:gd name="connsiteX63" fmla="*/ 2170706 w 6318157"/>
                <a:gd name="connsiteY63" fmla="*/ 5144494 h 5303520"/>
                <a:gd name="connsiteX64" fmla="*/ 2083242 w 6318157"/>
                <a:gd name="connsiteY64" fmla="*/ 5080883 h 5303520"/>
                <a:gd name="connsiteX65" fmla="*/ 2011680 w 6318157"/>
                <a:gd name="connsiteY65" fmla="*/ 5033175 h 5303520"/>
                <a:gd name="connsiteX66" fmla="*/ 1932167 w 6318157"/>
                <a:gd name="connsiteY66" fmla="*/ 4937760 h 5303520"/>
                <a:gd name="connsiteX67" fmla="*/ 1884459 w 6318157"/>
                <a:gd name="connsiteY67" fmla="*/ 4834393 h 5303520"/>
                <a:gd name="connsiteX68" fmla="*/ 1940118 w 6318157"/>
                <a:gd name="connsiteY68" fmla="*/ 4770782 h 5303520"/>
                <a:gd name="connsiteX69" fmla="*/ 2226365 w 6318157"/>
                <a:gd name="connsiteY69" fmla="*/ 4683318 h 5303520"/>
                <a:gd name="connsiteX70" fmla="*/ 2313829 w 6318157"/>
                <a:gd name="connsiteY70" fmla="*/ 4707172 h 5303520"/>
                <a:gd name="connsiteX71" fmla="*/ 2449002 w 6318157"/>
                <a:gd name="connsiteY71" fmla="*/ 4731026 h 5303520"/>
                <a:gd name="connsiteX72" fmla="*/ 2504661 w 6318157"/>
                <a:gd name="connsiteY72" fmla="*/ 4826441 h 5303520"/>
                <a:gd name="connsiteX73" fmla="*/ 2584174 w 6318157"/>
                <a:gd name="connsiteY73" fmla="*/ 4818490 h 5303520"/>
                <a:gd name="connsiteX74" fmla="*/ 2798859 w 6318157"/>
                <a:gd name="connsiteY74" fmla="*/ 4818490 h 5303520"/>
                <a:gd name="connsiteX75" fmla="*/ 2934031 w 6318157"/>
                <a:gd name="connsiteY75" fmla="*/ 4945711 h 5303520"/>
                <a:gd name="connsiteX76" fmla="*/ 2910177 w 6318157"/>
                <a:gd name="connsiteY76" fmla="*/ 5136542 h 5303520"/>
                <a:gd name="connsiteX77" fmla="*/ 2981739 w 6318157"/>
                <a:gd name="connsiteY77" fmla="*/ 5080883 h 5303520"/>
                <a:gd name="connsiteX78" fmla="*/ 3101009 w 6318157"/>
                <a:gd name="connsiteY78" fmla="*/ 5144494 h 5303520"/>
                <a:gd name="connsiteX79" fmla="*/ 3164619 w 6318157"/>
                <a:gd name="connsiteY79" fmla="*/ 4842344 h 5303520"/>
                <a:gd name="connsiteX80" fmla="*/ 3116911 w 6318157"/>
                <a:gd name="connsiteY80" fmla="*/ 4476584 h 5303520"/>
                <a:gd name="connsiteX81" fmla="*/ 3156668 w 6318157"/>
                <a:gd name="connsiteY81" fmla="*/ 4365266 h 5303520"/>
                <a:gd name="connsiteX82" fmla="*/ 3323645 w 6318157"/>
                <a:gd name="connsiteY82" fmla="*/ 4301655 h 5303520"/>
                <a:gd name="connsiteX83" fmla="*/ 3482671 w 6318157"/>
                <a:gd name="connsiteY83" fmla="*/ 4253947 h 5303520"/>
                <a:gd name="connsiteX84" fmla="*/ 3570136 w 6318157"/>
                <a:gd name="connsiteY84" fmla="*/ 4333461 h 5303520"/>
                <a:gd name="connsiteX85" fmla="*/ 3530379 w 6318157"/>
                <a:gd name="connsiteY85" fmla="*/ 4444779 h 5303520"/>
                <a:gd name="connsiteX86" fmla="*/ 3546282 w 6318157"/>
                <a:gd name="connsiteY86" fmla="*/ 4548146 h 5303520"/>
                <a:gd name="connsiteX87" fmla="*/ 3609892 w 6318157"/>
                <a:gd name="connsiteY87" fmla="*/ 4603805 h 5303520"/>
                <a:gd name="connsiteX88" fmla="*/ 3673503 w 6318157"/>
                <a:gd name="connsiteY88" fmla="*/ 4611756 h 5303520"/>
                <a:gd name="connsiteX89" fmla="*/ 3745064 w 6318157"/>
                <a:gd name="connsiteY89" fmla="*/ 4746928 h 5303520"/>
                <a:gd name="connsiteX90" fmla="*/ 4071068 w 6318157"/>
                <a:gd name="connsiteY90" fmla="*/ 4691269 h 5303520"/>
                <a:gd name="connsiteX91" fmla="*/ 4397071 w 6318157"/>
                <a:gd name="connsiteY91" fmla="*/ 4659464 h 5303520"/>
                <a:gd name="connsiteX92" fmla="*/ 4436828 w 6318157"/>
                <a:gd name="connsiteY92" fmla="*/ 4762831 h 5303520"/>
                <a:gd name="connsiteX93" fmla="*/ 4500438 w 6318157"/>
                <a:gd name="connsiteY93" fmla="*/ 4731026 h 5303520"/>
                <a:gd name="connsiteX94" fmla="*/ 4595854 w 6318157"/>
                <a:gd name="connsiteY94" fmla="*/ 4659464 h 5303520"/>
                <a:gd name="connsiteX95" fmla="*/ 4659464 w 6318157"/>
                <a:gd name="connsiteY95" fmla="*/ 4500438 h 5303520"/>
                <a:gd name="connsiteX96" fmla="*/ 4683318 w 6318157"/>
                <a:gd name="connsiteY96" fmla="*/ 4277801 h 5303520"/>
                <a:gd name="connsiteX97" fmla="*/ 4516341 w 6318157"/>
                <a:gd name="connsiteY97" fmla="*/ 4222142 h 5303520"/>
                <a:gd name="connsiteX98" fmla="*/ 4548146 w 6318157"/>
                <a:gd name="connsiteY98" fmla="*/ 4047214 h 5303520"/>
                <a:gd name="connsiteX99" fmla="*/ 4619708 w 6318157"/>
                <a:gd name="connsiteY99" fmla="*/ 3991554 h 5303520"/>
                <a:gd name="connsiteX100" fmla="*/ 4738977 w 6318157"/>
                <a:gd name="connsiteY100" fmla="*/ 3856382 h 5303520"/>
                <a:gd name="connsiteX101" fmla="*/ 4826442 w 6318157"/>
                <a:gd name="connsiteY101" fmla="*/ 3737113 h 5303520"/>
                <a:gd name="connsiteX102" fmla="*/ 4929809 w 6318157"/>
                <a:gd name="connsiteY102" fmla="*/ 3824577 h 5303520"/>
                <a:gd name="connsiteX103" fmla="*/ 4921857 w 6318157"/>
                <a:gd name="connsiteY103" fmla="*/ 3991554 h 5303520"/>
                <a:gd name="connsiteX104" fmla="*/ 4977516 w 6318157"/>
                <a:gd name="connsiteY104" fmla="*/ 4015408 h 5303520"/>
                <a:gd name="connsiteX105" fmla="*/ 5025224 w 6318157"/>
                <a:gd name="connsiteY105" fmla="*/ 3919993 h 5303520"/>
                <a:gd name="connsiteX106" fmla="*/ 5072932 w 6318157"/>
                <a:gd name="connsiteY106" fmla="*/ 3919993 h 5303520"/>
                <a:gd name="connsiteX107" fmla="*/ 5144494 w 6318157"/>
                <a:gd name="connsiteY107" fmla="*/ 3816626 h 5303520"/>
                <a:gd name="connsiteX108" fmla="*/ 5160396 w 6318157"/>
                <a:gd name="connsiteY108" fmla="*/ 3745064 h 5303520"/>
                <a:gd name="connsiteX109" fmla="*/ 5390984 w 6318157"/>
                <a:gd name="connsiteY109" fmla="*/ 3697356 h 5303520"/>
                <a:gd name="connsiteX110" fmla="*/ 5486400 w 6318157"/>
                <a:gd name="connsiteY110" fmla="*/ 3593989 h 5303520"/>
                <a:gd name="connsiteX111" fmla="*/ 5390984 w 6318157"/>
                <a:gd name="connsiteY111" fmla="*/ 3530379 h 5303520"/>
                <a:gd name="connsiteX112" fmla="*/ 5343276 w 6318157"/>
                <a:gd name="connsiteY112" fmla="*/ 3291840 h 5303520"/>
                <a:gd name="connsiteX113" fmla="*/ 5478449 w 6318157"/>
                <a:gd name="connsiteY113" fmla="*/ 3021495 h 5303520"/>
                <a:gd name="connsiteX114" fmla="*/ 5820355 w 6318157"/>
                <a:gd name="connsiteY114" fmla="*/ 2949934 h 5303520"/>
                <a:gd name="connsiteX115" fmla="*/ 6020959 w 6318157"/>
                <a:gd name="connsiteY115" fmla="*/ 2817743 h 5303520"/>
                <a:gd name="connsiteX116" fmla="*/ 6058811 w 6318157"/>
                <a:gd name="connsiteY116" fmla="*/ 2840189 h 5303520"/>
                <a:gd name="connsiteX117" fmla="*/ 6114056 w 6318157"/>
                <a:gd name="connsiteY117" fmla="*/ 2819234 h 5303520"/>
                <a:gd name="connsiteX118" fmla="*/ 6152156 w 6318157"/>
                <a:gd name="connsiteY118" fmla="*/ 2849714 h 5303520"/>
                <a:gd name="connsiteX119" fmla="*/ 6260741 w 6318157"/>
                <a:gd name="connsiteY119" fmla="*/ 2828759 h 5303520"/>
                <a:gd name="connsiteX120" fmla="*/ 6292298 w 6318157"/>
                <a:gd name="connsiteY120" fmla="*/ 2839444 h 5303520"/>
                <a:gd name="connsiteX121" fmla="*/ 6304556 w 6318157"/>
                <a:gd name="connsiteY121" fmla="*/ 2798279 h 5303520"/>
                <a:gd name="connsiteX122" fmla="*/ 6306461 w 6318157"/>
                <a:gd name="connsiteY122" fmla="*/ 2769704 h 5303520"/>
                <a:gd name="connsiteX123" fmla="*/ 6317891 w 6318157"/>
                <a:gd name="connsiteY123" fmla="*/ 2758274 h 5303520"/>
                <a:gd name="connsiteX124" fmla="*/ 6268361 w 6318157"/>
                <a:gd name="connsiteY124" fmla="*/ 2735414 h 5303520"/>
                <a:gd name="connsiteX125" fmla="*/ 6220736 w 6318157"/>
                <a:gd name="connsiteY125" fmla="*/ 2503749 h 5303520"/>
                <a:gd name="connsiteX126" fmla="*/ 6169301 w 6318157"/>
                <a:gd name="connsiteY126" fmla="*/ 2529968 h 5303520"/>
                <a:gd name="connsiteX127" fmla="*/ 6119771 w 6318157"/>
                <a:gd name="connsiteY127" fmla="*/ 2493479 h 5303520"/>
                <a:gd name="connsiteX128" fmla="*/ 6051191 w 6318157"/>
                <a:gd name="connsiteY128" fmla="*/ 2478533 h 5303520"/>
                <a:gd name="connsiteX129" fmla="*/ 6053096 w 6318157"/>
                <a:gd name="connsiteY129" fmla="*/ 2394713 h 5303520"/>
                <a:gd name="connsiteX130" fmla="*/ 6027337 w 6318157"/>
                <a:gd name="connsiteY130" fmla="*/ 2429537 h 5303520"/>
                <a:gd name="connsiteX131" fmla="*/ 5994041 w 6318157"/>
                <a:gd name="connsiteY131" fmla="*/ 2371853 h 5303520"/>
                <a:gd name="connsiteX132" fmla="*/ 5976896 w 6318157"/>
                <a:gd name="connsiteY132" fmla="*/ 2232788 h 5303520"/>
                <a:gd name="connsiteX133" fmla="*/ 5915936 w 6318157"/>
                <a:gd name="connsiteY133" fmla="*/ 2234693 h 5303520"/>
                <a:gd name="connsiteX134" fmla="*/ 5892910 w 6318157"/>
                <a:gd name="connsiteY134" fmla="*/ 2169877 h 5303520"/>
                <a:gd name="connsiteX135" fmla="*/ 5813066 w 6318157"/>
                <a:gd name="connsiteY135" fmla="*/ 2200403 h 5303520"/>
                <a:gd name="connsiteX136" fmla="*/ 5752106 w 6318157"/>
                <a:gd name="connsiteY136" fmla="*/ 2166113 h 5303520"/>
                <a:gd name="connsiteX137" fmla="*/ 5719721 w 6318157"/>
                <a:gd name="connsiteY137" fmla="*/ 2187068 h 5303520"/>
                <a:gd name="connsiteX138" fmla="*/ 5653046 w 6318157"/>
                <a:gd name="connsiteY138" fmla="*/ 2169923 h 5303520"/>
                <a:gd name="connsiteX139" fmla="*/ 5677231 w 6318157"/>
                <a:gd name="connsiteY139" fmla="*/ 2146852 h 5303520"/>
                <a:gd name="connsiteX140" fmla="*/ 5628281 w 6318157"/>
                <a:gd name="connsiteY140" fmla="*/ 2105153 h 5303520"/>
                <a:gd name="connsiteX141" fmla="*/ 5488388 w 6318157"/>
                <a:gd name="connsiteY141" fmla="*/ 2108421 h 5303520"/>
                <a:gd name="connsiteX142" fmla="*/ 5453021 w 6318157"/>
                <a:gd name="connsiteY142" fmla="*/ 2187068 h 5303520"/>
                <a:gd name="connsiteX143" fmla="*/ 5472071 w 6318157"/>
                <a:gd name="connsiteY143" fmla="*/ 2234693 h 5303520"/>
                <a:gd name="connsiteX144" fmla="*/ 5422541 w 6318157"/>
                <a:gd name="connsiteY144" fmla="*/ 2248028 h 5303520"/>
                <a:gd name="connsiteX145" fmla="*/ 5451116 w 6318157"/>
                <a:gd name="connsiteY145" fmla="*/ 2293748 h 5303520"/>
                <a:gd name="connsiteX146" fmla="*/ 5516631 w 6318157"/>
                <a:gd name="connsiteY146" fmla="*/ 2288402 h 5303520"/>
                <a:gd name="connsiteX147" fmla="*/ 5523506 w 6318157"/>
                <a:gd name="connsiteY147" fmla="*/ 2339468 h 5303520"/>
                <a:gd name="connsiteX148" fmla="*/ 5399681 w 6318157"/>
                <a:gd name="connsiteY148" fmla="*/ 2505203 h 5303520"/>
                <a:gd name="connsiteX149" fmla="*/ 5360918 w 6318157"/>
                <a:gd name="connsiteY149" fmla="*/ 2654079 h 5303520"/>
                <a:gd name="connsiteX150" fmla="*/ 5346341 w 6318157"/>
                <a:gd name="connsiteY150" fmla="*/ 2575688 h 5303520"/>
                <a:gd name="connsiteX151" fmla="*/ 5304431 w 6318157"/>
                <a:gd name="connsiteY151" fmla="*/ 2575688 h 5303520"/>
                <a:gd name="connsiteX152" fmla="*/ 5273951 w 6318157"/>
                <a:gd name="connsiteY152" fmla="*/ 2518538 h 5303520"/>
                <a:gd name="connsiteX153" fmla="*/ 5203714 w 6318157"/>
                <a:gd name="connsiteY153" fmla="*/ 2560982 h 5303520"/>
                <a:gd name="connsiteX154" fmla="*/ 5070116 w 6318157"/>
                <a:gd name="connsiteY154" fmla="*/ 2501393 h 5303520"/>
                <a:gd name="connsiteX155" fmla="*/ 4991763 w 6318157"/>
                <a:gd name="connsiteY155" fmla="*/ 2533567 h 5303520"/>
                <a:gd name="connsiteX156" fmla="*/ 4904381 w 6318157"/>
                <a:gd name="connsiteY156" fmla="*/ 2524253 h 5303520"/>
                <a:gd name="connsiteX157" fmla="*/ 4875806 w 6318157"/>
                <a:gd name="connsiteY157" fmla="*/ 2455673 h 5303520"/>
                <a:gd name="connsiteX158" fmla="*/ 4803416 w 6318157"/>
                <a:gd name="connsiteY158" fmla="*/ 2444243 h 5303520"/>
                <a:gd name="connsiteX159" fmla="*/ 4822466 w 6318157"/>
                <a:gd name="connsiteY159" fmla="*/ 2369948 h 5303520"/>
                <a:gd name="connsiteX160" fmla="*/ 4731026 w 6318157"/>
                <a:gd name="connsiteY160" fmla="*/ 2301368 h 5303520"/>
                <a:gd name="connsiteX161" fmla="*/ 4699221 w 6318157"/>
                <a:gd name="connsiteY161" fmla="*/ 2324348 h 5303520"/>
                <a:gd name="connsiteX162" fmla="*/ 4637681 w 6318157"/>
                <a:gd name="connsiteY162" fmla="*/ 2288033 h 5303520"/>
                <a:gd name="connsiteX163" fmla="*/ 4660541 w 6318157"/>
                <a:gd name="connsiteY163" fmla="*/ 2213738 h 5303520"/>
                <a:gd name="connsiteX164" fmla="*/ 4433846 w 6318157"/>
                <a:gd name="connsiteY164" fmla="*/ 2230883 h 5303520"/>
                <a:gd name="connsiteX165" fmla="*/ 4373134 w 6318157"/>
                <a:gd name="connsiteY165" fmla="*/ 2212036 h 5303520"/>
                <a:gd name="connsiteX166" fmla="*/ 4323356 w 6318157"/>
                <a:gd name="connsiteY166" fmla="*/ 2248028 h 5303520"/>
                <a:gd name="connsiteX167" fmla="*/ 4273826 w 6318157"/>
                <a:gd name="connsiteY167" fmla="*/ 2168018 h 5303520"/>
                <a:gd name="connsiteX168" fmla="*/ 4201436 w 6318157"/>
                <a:gd name="connsiteY168" fmla="*/ 2152778 h 5303520"/>
                <a:gd name="connsiteX169" fmla="*/ 4178576 w 6318157"/>
                <a:gd name="connsiteY169" fmla="*/ 2070863 h 5303520"/>
                <a:gd name="connsiteX170" fmla="*/ 4087136 w 6318157"/>
                <a:gd name="connsiteY170" fmla="*/ 1998473 h 5303520"/>
                <a:gd name="connsiteX171" fmla="*/ 4016651 w 6318157"/>
                <a:gd name="connsiteY171" fmla="*/ 2011808 h 5303520"/>
                <a:gd name="connsiteX172" fmla="*/ 3909971 w 6318157"/>
                <a:gd name="connsiteY172" fmla="*/ 1973708 h 5303520"/>
                <a:gd name="connsiteX173" fmla="*/ 3843296 w 6318157"/>
                <a:gd name="connsiteY173" fmla="*/ 2013713 h 5303520"/>
                <a:gd name="connsiteX174" fmla="*/ 3788051 w 6318157"/>
                <a:gd name="connsiteY174" fmla="*/ 1994663 h 5303520"/>
                <a:gd name="connsiteX175" fmla="*/ 3742331 w 6318157"/>
                <a:gd name="connsiteY175" fmla="*/ 2006093 h 5303520"/>
                <a:gd name="connsiteX176" fmla="*/ 3671018 w 6318157"/>
                <a:gd name="connsiteY176" fmla="*/ 2001244 h 5303520"/>
                <a:gd name="connsiteX177" fmla="*/ 3660416 w 6318157"/>
                <a:gd name="connsiteY177" fmla="*/ 1937513 h 5303520"/>
                <a:gd name="connsiteX178" fmla="*/ 3643271 w 6318157"/>
                <a:gd name="connsiteY178" fmla="*/ 1865123 h 5303520"/>
                <a:gd name="connsiteX179" fmla="*/ 3690896 w 6318157"/>
                <a:gd name="connsiteY179" fmla="*/ 1832738 h 5303520"/>
                <a:gd name="connsiteX180" fmla="*/ 3702326 w 6318157"/>
                <a:gd name="connsiteY180" fmla="*/ 1771778 h 5303520"/>
                <a:gd name="connsiteX181" fmla="*/ 3679466 w 6318157"/>
                <a:gd name="connsiteY181" fmla="*/ 1748918 h 5303520"/>
                <a:gd name="connsiteX182" fmla="*/ 3595977 w 6318157"/>
                <a:gd name="connsiteY182" fmla="*/ 1607240 h 5303520"/>
                <a:gd name="connsiteX183" fmla="*/ 3508016 w 6318157"/>
                <a:gd name="connsiteY183" fmla="*/ 1623188 h 5303520"/>
                <a:gd name="connsiteX184" fmla="*/ 3485156 w 6318157"/>
                <a:gd name="connsiteY184" fmla="*/ 1579373 h 5303520"/>
                <a:gd name="connsiteX185" fmla="*/ 3434052 w 6318157"/>
                <a:gd name="connsiteY185" fmla="*/ 1578085 h 5303520"/>
                <a:gd name="connsiteX186" fmla="*/ 3496586 w 6318157"/>
                <a:gd name="connsiteY186" fmla="*/ 1493648 h 5303520"/>
                <a:gd name="connsiteX187" fmla="*/ 3549926 w 6318157"/>
                <a:gd name="connsiteY187" fmla="*/ 1512698 h 5303520"/>
                <a:gd name="connsiteX188" fmla="*/ 3681619 w 6318157"/>
                <a:gd name="connsiteY188" fmla="*/ 1309480 h 5303520"/>
                <a:gd name="connsiteX189" fmla="*/ 3708041 w 6318157"/>
                <a:gd name="connsiteY189" fmla="*/ 1276478 h 5303520"/>
                <a:gd name="connsiteX190" fmla="*/ 3600036 w 6318157"/>
                <a:gd name="connsiteY190" fmla="*/ 1190625 h 5303520"/>
                <a:gd name="connsiteX191" fmla="*/ 3610886 w 6318157"/>
                <a:gd name="connsiteY191" fmla="*/ 1133603 h 5303520"/>
                <a:gd name="connsiteX192" fmla="*/ 3549926 w 6318157"/>
                <a:gd name="connsiteY192" fmla="*/ 1120268 h 5303520"/>
                <a:gd name="connsiteX193" fmla="*/ 3515636 w 6318157"/>
                <a:gd name="connsiteY193" fmla="*/ 1068833 h 5303520"/>
                <a:gd name="connsiteX194" fmla="*/ 3515636 w 6318157"/>
                <a:gd name="connsiteY194" fmla="*/ 973583 h 5303520"/>
                <a:gd name="connsiteX195" fmla="*/ 3391811 w 6318157"/>
                <a:gd name="connsiteY195" fmla="*/ 941198 h 5303520"/>
                <a:gd name="connsiteX196" fmla="*/ 3357521 w 6318157"/>
                <a:gd name="connsiteY196" fmla="*/ 882143 h 5303520"/>
                <a:gd name="connsiteX197" fmla="*/ 3198246 w 6318157"/>
                <a:gd name="connsiteY197" fmla="*/ 914068 h 5303520"/>
                <a:gd name="connsiteX198" fmla="*/ 3142256 w 6318157"/>
                <a:gd name="connsiteY198" fmla="*/ 859283 h 5303520"/>
                <a:gd name="connsiteX199" fmla="*/ 2980331 w 6318157"/>
                <a:gd name="connsiteY199" fmla="*/ 889763 h 5303520"/>
                <a:gd name="connsiteX200" fmla="*/ 2776330 w 6318157"/>
                <a:gd name="connsiteY200" fmla="*/ 792977 h 5303520"/>
                <a:gd name="connsiteX201" fmla="*/ 2662196 w 6318157"/>
                <a:gd name="connsiteY201" fmla="*/ 834518 h 5303520"/>
                <a:gd name="connsiteX202" fmla="*/ 2671721 w 6318157"/>
                <a:gd name="connsiteY202" fmla="*/ 792608 h 5303520"/>
                <a:gd name="connsiteX203" fmla="*/ 2581026 w 6318157"/>
                <a:gd name="connsiteY203" fmla="*/ 778648 h 5303520"/>
                <a:gd name="connsiteX204" fmla="*/ 2544417 w 6318157"/>
                <a:gd name="connsiteY204" fmla="*/ 580445 h 5303520"/>
                <a:gd name="connsiteX205" fmla="*/ 2464904 w 6318157"/>
                <a:gd name="connsiteY205" fmla="*/ 357808 h 5303520"/>
                <a:gd name="connsiteX206" fmla="*/ 2417196 w 6318157"/>
                <a:gd name="connsiteY206" fmla="*/ 230587 h 5303520"/>
                <a:gd name="connsiteX207" fmla="*/ 2496709 w 6318157"/>
                <a:gd name="connsiteY207" fmla="*/ 135172 h 5303520"/>
                <a:gd name="connsiteX0" fmla="*/ 2496709 w 6318157"/>
                <a:gd name="connsiteY0" fmla="*/ 135172 h 5303520"/>
                <a:gd name="connsiteX1" fmla="*/ 2393343 w 6318157"/>
                <a:gd name="connsiteY1" fmla="*/ 71561 h 5303520"/>
                <a:gd name="connsiteX2" fmla="*/ 2210463 w 6318157"/>
                <a:gd name="connsiteY2" fmla="*/ 79513 h 5303520"/>
                <a:gd name="connsiteX3" fmla="*/ 2059388 w 6318157"/>
                <a:gd name="connsiteY3" fmla="*/ 0 h 5303520"/>
                <a:gd name="connsiteX4" fmla="*/ 1908313 w 6318157"/>
                <a:gd name="connsiteY4" fmla="*/ 103367 h 5303520"/>
                <a:gd name="connsiteX5" fmla="*/ 1884459 w 6318157"/>
                <a:gd name="connsiteY5" fmla="*/ 310101 h 5303520"/>
                <a:gd name="connsiteX6" fmla="*/ 1773141 w 6318157"/>
                <a:gd name="connsiteY6" fmla="*/ 294198 h 5303520"/>
                <a:gd name="connsiteX7" fmla="*/ 1606163 w 6318157"/>
                <a:gd name="connsiteY7" fmla="*/ 318052 h 5303520"/>
                <a:gd name="connsiteX8" fmla="*/ 1391478 w 6318157"/>
                <a:gd name="connsiteY8" fmla="*/ 190831 h 5303520"/>
                <a:gd name="connsiteX9" fmla="*/ 1256306 w 6318157"/>
                <a:gd name="connsiteY9" fmla="*/ 190831 h 5303520"/>
                <a:gd name="connsiteX10" fmla="*/ 1208598 w 6318157"/>
                <a:gd name="connsiteY10" fmla="*/ 381662 h 5303520"/>
                <a:gd name="connsiteX11" fmla="*/ 1041621 w 6318157"/>
                <a:gd name="connsiteY11" fmla="*/ 548640 h 5303520"/>
                <a:gd name="connsiteX12" fmla="*/ 930303 w 6318157"/>
                <a:gd name="connsiteY12" fmla="*/ 628153 h 5303520"/>
                <a:gd name="connsiteX13" fmla="*/ 842838 w 6318157"/>
                <a:gd name="connsiteY13" fmla="*/ 572494 h 5303520"/>
                <a:gd name="connsiteX14" fmla="*/ 747423 w 6318157"/>
                <a:gd name="connsiteY14" fmla="*/ 755374 h 5303520"/>
                <a:gd name="connsiteX15" fmla="*/ 222636 w 6318157"/>
                <a:gd name="connsiteY15" fmla="*/ 930302 h 5303520"/>
                <a:gd name="connsiteX16" fmla="*/ 254442 w 6318157"/>
                <a:gd name="connsiteY16" fmla="*/ 1073426 h 5303520"/>
                <a:gd name="connsiteX17" fmla="*/ 302149 w 6318157"/>
                <a:gd name="connsiteY17" fmla="*/ 1256306 h 5303520"/>
                <a:gd name="connsiteX18" fmla="*/ 341906 w 6318157"/>
                <a:gd name="connsiteY18" fmla="*/ 1288111 h 5303520"/>
                <a:gd name="connsiteX19" fmla="*/ 508883 w 6318157"/>
                <a:gd name="connsiteY19" fmla="*/ 1319916 h 5303520"/>
                <a:gd name="connsiteX20" fmla="*/ 532737 w 6318157"/>
                <a:gd name="connsiteY20" fmla="*/ 1542553 h 5303520"/>
                <a:gd name="connsiteX21" fmla="*/ 930303 w 6318157"/>
                <a:gd name="connsiteY21" fmla="*/ 1717481 h 5303520"/>
                <a:gd name="connsiteX22" fmla="*/ 818984 w 6318157"/>
                <a:gd name="connsiteY22" fmla="*/ 1844702 h 5303520"/>
                <a:gd name="connsiteX23" fmla="*/ 644056 w 6318157"/>
                <a:gd name="connsiteY23" fmla="*/ 1828800 h 5303520"/>
                <a:gd name="connsiteX24" fmla="*/ 636104 w 6318157"/>
                <a:gd name="connsiteY24" fmla="*/ 2075290 h 5303520"/>
                <a:gd name="connsiteX25" fmla="*/ 755374 w 6318157"/>
                <a:gd name="connsiteY25" fmla="*/ 2178657 h 5303520"/>
                <a:gd name="connsiteX26" fmla="*/ 818984 w 6318157"/>
                <a:gd name="connsiteY26" fmla="*/ 2289975 h 5303520"/>
                <a:gd name="connsiteX27" fmla="*/ 818984 w 6318157"/>
                <a:gd name="connsiteY27" fmla="*/ 2329732 h 5303520"/>
                <a:gd name="connsiteX28" fmla="*/ 580445 w 6318157"/>
                <a:gd name="connsiteY28" fmla="*/ 2361537 h 5303520"/>
                <a:gd name="connsiteX29" fmla="*/ 485029 w 6318157"/>
                <a:gd name="connsiteY29" fmla="*/ 2393342 h 5303520"/>
                <a:gd name="connsiteX30" fmla="*/ 437322 w 6318157"/>
                <a:gd name="connsiteY30" fmla="*/ 2544417 h 5303520"/>
                <a:gd name="connsiteX31" fmla="*/ 238539 w 6318157"/>
                <a:gd name="connsiteY31" fmla="*/ 2615979 h 5303520"/>
                <a:gd name="connsiteX32" fmla="*/ 294198 w 6318157"/>
                <a:gd name="connsiteY32" fmla="*/ 2687541 h 5303520"/>
                <a:gd name="connsiteX33" fmla="*/ 405516 w 6318157"/>
                <a:gd name="connsiteY33" fmla="*/ 2727297 h 5303520"/>
                <a:gd name="connsiteX34" fmla="*/ 349857 w 6318157"/>
                <a:gd name="connsiteY34" fmla="*/ 2854518 h 5303520"/>
                <a:gd name="connsiteX35" fmla="*/ 206734 w 6318157"/>
                <a:gd name="connsiteY35" fmla="*/ 3021495 h 5303520"/>
                <a:gd name="connsiteX36" fmla="*/ 166977 w 6318157"/>
                <a:gd name="connsiteY36" fmla="*/ 3260034 h 5303520"/>
                <a:gd name="connsiteX37" fmla="*/ 103367 w 6318157"/>
                <a:gd name="connsiteY37" fmla="*/ 3450866 h 5303520"/>
                <a:gd name="connsiteX38" fmla="*/ 0 w 6318157"/>
                <a:gd name="connsiteY38" fmla="*/ 3570135 h 5303520"/>
                <a:gd name="connsiteX39" fmla="*/ 0 w 6318157"/>
                <a:gd name="connsiteY39" fmla="*/ 3649648 h 5303520"/>
                <a:gd name="connsiteX40" fmla="*/ 15903 w 6318157"/>
                <a:gd name="connsiteY40" fmla="*/ 3729161 h 5303520"/>
                <a:gd name="connsiteX41" fmla="*/ 127221 w 6318157"/>
                <a:gd name="connsiteY41" fmla="*/ 3745064 h 5303520"/>
                <a:gd name="connsiteX42" fmla="*/ 190831 w 6318157"/>
                <a:gd name="connsiteY42" fmla="*/ 3641697 h 5303520"/>
                <a:gd name="connsiteX43" fmla="*/ 326003 w 6318157"/>
                <a:gd name="connsiteY43" fmla="*/ 3586038 h 5303520"/>
                <a:gd name="connsiteX44" fmla="*/ 326003 w 6318157"/>
                <a:gd name="connsiteY44" fmla="*/ 3586038 h 5303520"/>
                <a:gd name="connsiteX45" fmla="*/ 445273 w 6318157"/>
                <a:gd name="connsiteY45" fmla="*/ 3705307 h 5303520"/>
                <a:gd name="connsiteX46" fmla="*/ 413468 w 6318157"/>
                <a:gd name="connsiteY46" fmla="*/ 3760967 h 5303520"/>
                <a:gd name="connsiteX47" fmla="*/ 357809 w 6318157"/>
                <a:gd name="connsiteY47" fmla="*/ 4174434 h 5303520"/>
                <a:gd name="connsiteX48" fmla="*/ 556591 w 6318157"/>
                <a:gd name="connsiteY48" fmla="*/ 3991554 h 5303520"/>
                <a:gd name="connsiteX49" fmla="*/ 620202 w 6318157"/>
                <a:gd name="connsiteY49" fmla="*/ 4023360 h 5303520"/>
                <a:gd name="connsiteX50" fmla="*/ 723569 w 6318157"/>
                <a:gd name="connsiteY50" fmla="*/ 4039262 h 5303520"/>
                <a:gd name="connsiteX51" fmla="*/ 795130 w 6318157"/>
                <a:gd name="connsiteY51" fmla="*/ 4150581 h 5303520"/>
                <a:gd name="connsiteX52" fmla="*/ 1025718 w 6318157"/>
                <a:gd name="connsiteY52" fmla="*/ 4253947 h 5303520"/>
                <a:gd name="connsiteX53" fmla="*/ 1176793 w 6318157"/>
                <a:gd name="connsiteY53" fmla="*/ 4500438 h 5303520"/>
                <a:gd name="connsiteX54" fmla="*/ 1144988 w 6318157"/>
                <a:gd name="connsiteY54" fmla="*/ 4595854 h 5303520"/>
                <a:gd name="connsiteX55" fmla="*/ 1614115 w 6318157"/>
                <a:gd name="connsiteY55" fmla="*/ 4842344 h 5303520"/>
                <a:gd name="connsiteX56" fmla="*/ 1614115 w 6318157"/>
                <a:gd name="connsiteY56" fmla="*/ 4993419 h 5303520"/>
                <a:gd name="connsiteX57" fmla="*/ 1614115 w 6318157"/>
                <a:gd name="connsiteY57" fmla="*/ 5128591 h 5303520"/>
                <a:gd name="connsiteX58" fmla="*/ 1653871 w 6318157"/>
                <a:gd name="connsiteY58" fmla="*/ 5255812 h 5303520"/>
                <a:gd name="connsiteX59" fmla="*/ 1844703 w 6318157"/>
                <a:gd name="connsiteY59" fmla="*/ 5303520 h 5303520"/>
                <a:gd name="connsiteX60" fmla="*/ 1844703 w 6318157"/>
                <a:gd name="connsiteY60" fmla="*/ 5303520 h 5303520"/>
                <a:gd name="connsiteX61" fmla="*/ 1971923 w 6318157"/>
                <a:gd name="connsiteY61" fmla="*/ 5247861 h 5303520"/>
                <a:gd name="connsiteX62" fmla="*/ 2115047 w 6318157"/>
                <a:gd name="connsiteY62" fmla="*/ 5239909 h 5303520"/>
                <a:gd name="connsiteX63" fmla="*/ 2170706 w 6318157"/>
                <a:gd name="connsiteY63" fmla="*/ 5144494 h 5303520"/>
                <a:gd name="connsiteX64" fmla="*/ 2083242 w 6318157"/>
                <a:gd name="connsiteY64" fmla="*/ 5080883 h 5303520"/>
                <a:gd name="connsiteX65" fmla="*/ 2011680 w 6318157"/>
                <a:gd name="connsiteY65" fmla="*/ 5033175 h 5303520"/>
                <a:gd name="connsiteX66" fmla="*/ 1932167 w 6318157"/>
                <a:gd name="connsiteY66" fmla="*/ 4937760 h 5303520"/>
                <a:gd name="connsiteX67" fmla="*/ 1884459 w 6318157"/>
                <a:gd name="connsiteY67" fmla="*/ 4834393 h 5303520"/>
                <a:gd name="connsiteX68" fmla="*/ 1940118 w 6318157"/>
                <a:gd name="connsiteY68" fmla="*/ 4770782 h 5303520"/>
                <a:gd name="connsiteX69" fmla="*/ 2226365 w 6318157"/>
                <a:gd name="connsiteY69" fmla="*/ 4683318 h 5303520"/>
                <a:gd name="connsiteX70" fmla="*/ 2313829 w 6318157"/>
                <a:gd name="connsiteY70" fmla="*/ 4707172 h 5303520"/>
                <a:gd name="connsiteX71" fmla="*/ 2449002 w 6318157"/>
                <a:gd name="connsiteY71" fmla="*/ 4731026 h 5303520"/>
                <a:gd name="connsiteX72" fmla="*/ 2504661 w 6318157"/>
                <a:gd name="connsiteY72" fmla="*/ 4826441 h 5303520"/>
                <a:gd name="connsiteX73" fmla="*/ 2584174 w 6318157"/>
                <a:gd name="connsiteY73" fmla="*/ 4818490 h 5303520"/>
                <a:gd name="connsiteX74" fmla="*/ 2798859 w 6318157"/>
                <a:gd name="connsiteY74" fmla="*/ 4818490 h 5303520"/>
                <a:gd name="connsiteX75" fmla="*/ 2934031 w 6318157"/>
                <a:gd name="connsiteY75" fmla="*/ 4945711 h 5303520"/>
                <a:gd name="connsiteX76" fmla="*/ 2910177 w 6318157"/>
                <a:gd name="connsiteY76" fmla="*/ 5136542 h 5303520"/>
                <a:gd name="connsiteX77" fmla="*/ 2981739 w 6318157"/>
                <a:gd name="connsiteY77" fmla="*/ 5080883 h 5303520"/>
                <a:gd name="connsiteX78" fmla="*/ 3101009 w 6318157"/>
                <a:gd name="connsiteY78" fmla="*/ 5144494 h 5303520"/>
                <a:gd name="connsiteX79" fmla="*/ 3164619 w 6318157"/>
                <a:gd name="connsiteY79" fmla="*/ 4842344 h 5303520"/>
                <a:gd name="connsiteX80" fmla="*/ 3116911 w 6318157"/>
                <a:gd name="connsiteY80" fmla="*/ 4476584 h 5303520"/>
                <a:gd name="connsiteX81" fmla="*/ 3156668 w 6318157"/>
                <a:gd name="connsiteY81" fmla="*/ 4365266 h 5303520"/>
                <a:gd name="connsiteX82" fmla="*/ 3323645 w 6318157"/>
                <a:gd name="connsiteY82" fmla="*/ 4301655 h 5303520"/>
                <a:gd name="connsiteX83" fmla="*/ 3482671 w 6318157"/>
                <a:gd name="connsiteY83" fmla="*/ 4253947 h 5303520"/>
                <a:gd name="connsiteX84" fmla="*/ 3570136 w 6318157"/>
                <a:gd name="connsiteY84" fmla="*/ 4333461 h 5303520"/>
                <a:gd name="connsiteX85" fmla="*/ 3530379 w 6318157"/>
                <a:gd name="connsiteY85" fmla="*/ 4444779 h 5303520"/>
                <a:gd name="connsiteX86" fmla="*/ 3546282 w 6318157"/>
                <a:gd name="connsiteY86" fmla="*/ 4548146 h 5303520"/>
                <a:gd name="connsiteX87" fmla="*/ 3609892 w 6318157"/>
                <a:gd name="connsiteY87" fmla="*/ 4603805 h 5303520"/>
                <a:gd name="connsiteX88" fmla="*/ 3673503 w 6318157"/>
                <a:gd name="connsiteY88" fmla="*/ 4611756 h 5303520"/>
                <a:gd name="connsiteX89" fmla="*/ 3745064 w 6318157"/>
                <a:gd name="connsiteY89" fmla="*/ 4746928 h 5303520"/>
                <a:gd name="connsiteX90" fmla="*/ 4071068 w 6318157"/>
                <a:gd name="connsiteY90" fmla="*/ 4691269 h 5303520"/>
                <a:gd name="connsiteX91" fmla="*/ 4397071 w 6318157"/>
                <a:gd name="connsiteY91" fmla="*/ 4659464 h 5303520"/>
                <a:gd name="connsiteX92" fmla="*/ 4436828 w 6318157"/>
                <a:gd name="connsiteY92" fmla="*/ 4762831 h 5303520"/>
                <a:gd name="connsiteX93" fmla="*/ 4500438 w 6318157"/>
                <a:gd name="connsiteY93" fmla="*/ 4731026 h 5303520"/>
                <a:gd name="connsiteX94" fmla="*/ 4595854 w 6318157"/>
                <a:gd name="connsiteY94" fmla="*/ 4659464 h 5303520"/>
                <a:gd name="connsiteX95" fmla="*/ 4659464 w 6318157"/>
                <a:gd name="connsiteY95" fmla="*/ 4500438 h 5303520"/>
                <a:gd name="connsiteX96" fmla="*/ 4683318 w 6318157"/>
                <a:gd name="connsiteY96" fmla="*/ 4277801 h 5303520"/>
                <a:gd name="connsiteX97" fmla="*/ 4516341 w 6318157"/>
                <a:gd name="connsiteY97" fmla="*/ 4222142 h 5303520"/>
                <a:gd name="connsiteX98" fmla="*/ 4548146 w 6318157"/>
                <a:gd name="connsiteY98" fmla="*/ 4047214 h 5303520"/>
                <a:gd name="connsiteX99" fmla="*/ 4619708 w 6318157"/>
                <a:gd name="connsiteY99" fmla="*/ 3991554 h 5303520"/>
                <a:gd name="connsiteX100" fmla="*/ 4738977 w 6318157"/>
                <a:gd name="connsiteY100" fmla="*/ 3856382 h 5303520"/>
                <a:gd name="connsiteX101" fmla="*/ 4826442 w 6318157"/>
                <a:gd name="connsiteY101" fmla="*/ 3737113 h 5303520"/>
                <a:gd name="connsiteX102" fmla="*/ 4929809 w 6318157"/>
                <a:gd name="connsiteY102" fmla="*/ 3824577 h 5303520"/>
                <a:gd name="connsiteX103" fmla="*/ 4921857 w 6318157"/>
                <a:gd name="connsiteY103" fmla="*/ 3991554 h 5303520"/>
                <a:gd name="connsiteX104" fmla="*/ 4977516 w 6318157"/>
                <a:gd name="connsiteY104" fmla="*/ 4015408 h 5303520"/>
                <a:gd name="connsiteX105" fmla="*/ 5025224 w 6318157"/>
                <a:gd name="connsiteY105" fmla="*/ 3919993 h 5303520"/>
                <a:gd name="connsiteX106" fmla="*/ 5072932 w 6318157"/>
                <a:gd name="connsiteY106" fmla="*/ 3919993 h 5303520"/>
                <a:gd name="connsiteX107" fmla="*/ 5144494 w 6318157"/>
                <a:gd name="connsiteY107" fmla="*/ 3816626 h 5303520"/>
                <a:gd name="connsiteX108" fmla="*/ 5160396 w 6318157"/>
                <a:gd name="connsiteY108" fmla="*/ 3745064 h 5303520"/>
                <a:gd name="connsiteX109" fmla="*/ 5390984 w 6318157"/>
                <a:gd name="connsiteY109" fmla="*/ 3697356 h 5303520"/>
                <a:gd name="connsiteX110" fmla="*/ 5486400 w 6318157"/>
                <a:gd name="connsiteY110" fmla="*/ 3593989 h 5303520"/>
                <a:gd name="connsiteX111" fmla="*/ 5390984 w 6318157"/>
                <a:gd name="connsiteY111" fmla="*/ 3530379 h 5303520"/>
                <a:gd name="connsiteX112" fmla="*/ 5343276 w 6318157"/>
                <a:gd name="connsiteY112" fmla="*/ 3291840 h 5303520"/>
                <a:gd name="connsiteX113" fmla="*/ 5478449 w 6318157"/>
                <a:gd name="connsiteY113" fmla="*/ 3021495 h 5303520"/>
                <a:gd name="connsiteX114" fmla="*/ 5820355 w 6318157"/>
                <a:gd name="connsiteY114" fmla="*/ 2949934 h 5303520"/>
                <a:gd name="connsiteX115" fmla="*/ 6020959 w 6318157"/>
                <a:gd name="connsiteY115" fmla="*/ 2817743 h 5303520"/>
                <a:gd name="connsiteX116" fmla="*/ 6058811 w 6318157"/>
                <a:gd name="connsiteY116" fmla="*/ 2840189 h 5303520"/>
                <a:gd name="connsiteX117" fmla="*/ 6114056 w 6318157"/>
                <a:gd name="connsiteY117" fmla="*/ 2819234 h 5303520"/>
                <a:gd name="connsiteX118" fmla="*/ 6152156 w 6318157"/>
                <a:gd name="connsiteY118" fmla="*/ 2849714 h 5303520"/>
                <a:gd name="connsiteX119" fmla="*/ 6260741 w 6318157"/>
                <a:gd name="connsiteY119" fmla="*/ 2828759 h 5303520"/>
                <a:gd name="connsiteX120" fmla="*/ 6292298 w 6318157"/>
                <a:gd name="connsiteY120" fmla="*/ 2839444 h 5303520"/>
                <a:gd name="connsiteX121" fmla="*/ 6304556 w 6318157"/>
                <a:gd name="connsiteY121" fmla="*/ 2798279 h 5303520"/>
                <a:gd name="connsiteX122" fmla="*/ 6306461 w 6318157"/>
                <a:gd name="connsiteY122" fmla="*/ 2769704 h 5303520"/>
                <a:gd name="connsiteX123" fmla="*/ 6317891 w 6318157"/>
                <a:gd name="connsiteY123" fmla="*/ 2758274 h 5303520"/>
                <a:gd name="connsiteX124" fmla="*/ 6268361 w 6318157"/>
                <a:gd name="connsiteY124" fmla="*/ 2735414 h 5303520"/>
                <a:gd name="connsiteX125" fmla="*/ 6220736 w 6318157"/>
                <a:gd name="connsiteY125" fmla="*/ 2503749 h 5303520"/>
                <a:gd name="connsiteX126" fmla="*/ 6169301 w 6318157"/>
                <a:gd name="connsiteY126" fmla="*/ 2529968 h 5303520"/>
                <a:gd name="connsiteX127" fmla="*/ 6119771 w 6318157"/>
                <a:gd name="connsiteY127" fmla="*/ 2493479 h 5303520"/>
                <a:gd name="connsiteX128" fmla="*/ 6051191 w 6318157"/>
                <a:gd name="connsiteY128" fmla="*/ 2478533 h 5303520"/>
                <a:gd name="connsiteX129" fmla="*/ 6053096 w 6318157"/>
                <a:gd name="connsiteY129" fmla="*/ 2394713 h 5303520"/>
                <a:gd name="connsiteX130" fmla="*/ 6027337 w 6318157"/>
                <a:gd name="connsiteY130" fmla="*/ 2429537 h 5303520"/>
                <a:gd name="connsiteX131" fmla="*/ 5994041 w 6318157"/>
                <a:gd name="connsiteY131" fmla="*/ 2371853 h 5303520"/>
                <a:gd name="connsiteX132" fmla="*/ 5976896 w 6318157"/>
                <a:gd name="connsiteY132" fmla="*/ 2232788 h 5303520"/>
                <a:gd name="connsiteX133" fmla="*/ 5915936 w 6318157"/>
                <a:gd name="connsiteY133" fmla="*/ 2234693 h 5303520"/>
                <a:gd name="connsiteX134" fmla="*/ 5892910 w 6318157"/>
                <a:gd name="connsiteY134" fmla="*/ 2169877 h 5303520"/>
                <a:gd name="connsiteX135" fmla="*/ 5813066 w 6318157"/>
                <a:gd name="connsiteY135" fmla="*/ 2200403 h 5303520"/>
                <a:gd name="connsiteX136" fmla="*/ 5752106 w 6318157"/>
                <a:gd name="connsiteY136" fmla="*/ 2166113 h 5303520"/>
                <a:gd name="connsiteX137" fmla="*/ 5719721 w 6318157"/>
                <a:gd name="connsiteY137" fmla="*/ 2187068 h 5303520"/>
                <a:gd name="connsiteX138" fmla="*/ 5653046 w 6318157"/>
                <a:gd name="connsiteY138" fmla="*/ 2169923 h 5303520"/>
                <a:gd name="connsiteX139" fmla="*/ 5677231 w 6318157"/>
                <a:gd name="connsiteY139" fmla="*/ 2146852 h 5303520"/>
                <a:gd name="connsiteX140" fmla="*/ 5628281 w 6318157"/>
                <a:gd name="connsiteY140" fmla="*/ 2105153 h 5303520"/>
                <a:gd name="connsiteX141" fmla="*/ 5488388 w 6318157"/>
                <a:gd name="connsiteY141" fmla="*/ 2108421 h 5303520"/>
                <a:gd name="connsiteX142" fmla="*/ 5453021 w 6318157"/>
                <a:gd name="connsiteY142" fmla="*/ 2187068 h 5303520"/>
                <a:gd name="connsiteX143" fmla="*/ 5472071 w 6318157"/>
                <a:gd name="connsiteY143" fmla="*/ 2234693 h 5303520"/>
                <a:gd name="connsiteX144" fmla="*/ 5422541 w 6318157"/>
                <a:gd name="connsiteY144" fmla="*/ 2248028 h 5303520"/>
                <a:gd name="connsiteX145" fmla="*/ 5451116 w 6318157"/>
                <a:gd name="connsiteY145" fmla="*/ 2293748 h 5303520"/>
                <a:gd name="connsiteX146" fmla="*/ 5516631 w 6318157"/>
                <a:gd name="connsiteY146" fmla="*/ 2288402 h 5303520"/>
                <a:gd name="connsiteX147" fmla="*/ 5523506 w 6318157"/>
                <a:gd name="connsiteY147" fmla="*/ 2339468 h 5303520"/>
                <a:gd name="connsiteX148" fmla="*/ 5399681 w 6318157"/>
                <a:gd name="connsiteY148" fmla="*/ 2505203 h 5303520"/>
                <a:gd name="connsiteX149" fmla="*/ 5360918 w 6318157"/>
                <a:gd name="connsiteY149" fmla="*/ 2654079 h 5303520"/>
                <a:gd name="connsiteX150" fmla="*/ 5346341 w 6318157"/>
                <a:gd name="connsiteY150" fmla="*/ 2575688 h 5303520"/>
                <a:gd name="connsiteX151" fmla="*/ 5304431 w 6318157"/>
                <a:gd name="connsiteY151" fmla="*/ 2575688 h 5303520"/>
                <a:gd name="connsiteX152" fmla="*/ 5273951 w 6318157"/>
                <a:gd name="connsiteY152" fmla="*/ 2518538 h 5303520"/>
                <a:gd name="connsiteX153" fmla="*/ 5203714 w 6318157"/>
                <a:gd name="connsiteY153" fmla="*/ 2560982 h 5303520"/>
                <a:gd name="connsiteX154" fmla="*/ 5070116 w 6318157"/>
                <a:gd name="connsiteY154" fmla="*/ 2501393 h 5303520"/>
                <a:gd name="connsiteX155" fmla="*/ 4991763 w 6318157"/>
                <a:gd name="connsiteY155" fmla="*/ 2533567 h 5303520"/>
                <a:gd name="connsiteX156" fmla="*/ 4904381 w 6318157"/>
                <a:gd name="connsiteY156" fmla="*/ 2524253 h 5303520"/>
                <a:gd name="connsiteX157" fmla="*/ 4875806 w 6318157"/>
                <a:gd name="connsiteY157" fmla="*/ 2455673 h 5303520"/>
                <a:gd name="connsiteX158" fmla="*/ 4803416 w 6318157"/>
                <a:gd name="connsiteY158" fmla="*/ 2444243 h 5303520"/>
                <a:gd name="connsiteX159" fmla="*/ 4822466 w 6318157"/>
                <a:gd name="connsiteY159" fmla="*/ 2369948 h 5303520"/>
                <a:gd name="connsiteX160" fmla="*/ 4731026 w 6318157"/>
                <a:gd name="connsiteY160" fmla="*/ 2301368 h 5303520"/>
                <a:gd name="connsiteX161" fmla="*/ 4699221 w 6318157"/>
                <a:gd name="connsiteY161" fmla="*/ 2324348 h 5303520"/>
                <a:gd name="connsiteX162" fmla="*/ 4637681 w 6318157"/>
                <a:gd name="connsiteY162" fmla="*/ 2288033 h 5303520"/>
                <a:gd name="connsiteX163" fmla="*/ 4660541 w 6318157"/>
                <a:gd name="connsiteY163" fmla="*/ 2213738 h 5303520"/>
                <a:gd name="connsiteX164" fmla="*/ 4433846 w 6318157"/>
                <a:gd name="connsiteY164" fmla="*/ 2230883 h 5303520"/>
                <a:gd name="connsiteX165" fmla="*/ 4373134 w 6318157"/>
                <a:gd name="connsiteY165" fmla="*/ 2212036 h 5303520"/>
                <a:gd name="connsiteX166" fmla="*/ 4323356 w 6318157"/>
                <a:gd name="connsiteY166" fmla="*/ 2248028 h 5303520"/>
                <a:gd name="connsiteX167" fmla="*/ 4273826 w 6318157"/>
                <a:gd name="connsiteY167" fmla="*/ 2168018 h 5303520"/>
                <a:gd name="connsiteX168" fmla="*/ 4201436 w 6318157"/>
                <a:gd name="connsiteY168" fmla="*/ 2152778 h 5303520"/>
                <a:gd name="connsiteX169" fmla="*/ 4178576 w 6318157"/>
                <a:gd name="connsiteY169" fmla="*/ 2070863 h 5303520"/>
                <a:gd name="connsiteX170" fmla="*/ 4087136 w 6318157"/>
                <a:gd name="connsiteY170" fmla="*/ 1998473 h 5303520"/>
                <a:gd name="connsiteX171" fmla="*/ 4016651 w 6318157"/>
                <a:gd name="connsiteY171" fmla="*/ 2011808 h 5303520"/>
                <a:gd name="connsiteX172" fmla="*/ 3909971 w 6318157"/>
                <a:gd name="connsiteY172" fmla="*/ 1973708 h 5303520"/>
                <a:gd name="connsiteX173" fmla="*/ 3843296 w 6318157"/>
                <a:gd name="connsiteY173" fmla="*/ 2013713 h 5303520"/>
                <a:gd name="connsiteX174" fmla="*/ 3788051 w 6318157"/>
                <a:gd name="connsiteY174" fmla="*/ 1994663 h 5303520"/>
                <a:gd name="connsiteX175" fmla="*/ 3742331 w 6318157"/>
                <a:gd name="connsiteY175" fmla="*/ 2006093 h 5303520"/>
                <a:gd name="connsiteX176" fmla="*/ 3671018 w 6318157"/>
                <a:gd name="connsiteY176" fmla="*/ 2001244 h 5303520"/>
                <a:gd name="connsiteX177" fmla="*/ 3660416 w 6318157"/>
                <a:gd name="connsiteY177" fmla="*/ 1937513 h 5303520"/>
                <a:gd name="connsiteX178" fmla="*/ 3643271 w 6318157"/>
                <a:gd name="connsiteY178" fmla="*/ 1865123 h 5303520"/>
                <a:gd name="connsiteX179" fmla="*/ 3690896 w 6318157"/>
                <a:gd name="connsiteY179" fmla="*/ 1832738 h 5303520"/>
                <a:gd name="connsiteX180" fmla="*/ 3702326 w 6318157"/>
                <a:gd name="connsiteY180" fmla="*/ 1771778 h 5303520"/>
                <a:gd name="connsiteX181" fmla="*/ 3679466 w 6318157"/>
                <a:gd name="connsiteY181" fmla="*/ 1748918 h 5303520"/>
                <a:gd name="connsiteX182" fmla="*/ 3595977 w 6318157"/>
                <a:gd name="connsiteY182" fmla="*/ 1607240 h 5303520"/>
                <a:gd name="connsiteX183" fmla="*/ 3508016 w 6318157"/>
                <a:gd name="connsiteY183" fmla="*/ 1623188 h 5303520"/>
                <a:gd name="connsiteX184" fmla="*/ 3485156 w 6318157"/>
                <a:gd name="connsiteY184" fmla="*/ 1579373 h 5303520"/>
                <a:gd name="connsiteX185" fmla="*/ 3434052 w 6318157"/>
                <a:gd name="connsiteY185" fmla="*/ 1578085 h 5303520"/>
                <a:gd name="connsiteX186" fmla="*/ 3496586 w 6318157"/>
                <a:gd name="connsiteY186" fmla="*/ 1493648 h 5303520"/>
                <a:gd name="connsiteX187" fmla="*/ 3549926 w 6318157"/>
                <a:gd name="connsiteY187" fmla="*/ 1512698 h 5303520"/>
                <a:gd name="connsiteX188" fmla="*/ 3681619 w 6318157"/>
                <a:gd name="connsiteY188" fmla="*/ 1309480 h 5303520"/>
                <a:gd name="connsiteX189" fmla="*/ 3708041 w 6318157"/>
                <a:gd name="connsiteY189" fmla="*/ 1276478 h 5303520"/>
                <a:gd name="connsiteX190" fmla="*/ 3600036 w 6318157"/>
                <a:gd name="connsiteY190" fmla="*/ 1190625 h 5303520"/>
                <a:gd name="connsiteX191" fmla="*/ 3610886 w 6318157"/>
                <a:gd name="connsiteY191" fmla="*/ 1133603 h 5303520"/>
                <a:gd name="connsiteX192" fmla="*/ 3549926 w 6318157"/>
                <a:gd name="connsiteY192" fmla="*/ 1120268 h 5303520"/>
                <a:gd name="connsiteX193" fmla="*/ 3515636 w 6318157"/>
                <a:gd name="connsiteY193" fmla="*/ 1068833 h 5303520"/>
                <a:gd name="connsiteX194" fmla="*/ 3515636 w 6318157"/>
                <a:gd name="connsiteY194" fmla="*/ 973583 h 5303520"/>
                <a:gd name="connsiteX195" fmla="*/ 3391811 w 6318157"/>
                <a:gd name="connsiteY195" fmla="*/ 941198 h 5303520"/>
                <a:gd name="connsiteX196" fmla="*/ 3357521 w 6318157"/>
                <a:gd name="connsiteY196" fmla="*/ 882143 h 5303520"/>
                <a:gd name="connsiteX197" fmla="*/ 3198246 w 6318157"/>
                <a:gd name="connsiteY197" fmla="*/ 914068 h 5303520"/>
                <a:gd name="connsiteX198" fmla="*/ 3142256 w 6318157"/>
                <a:gd name="connsiteY198" fmla="*/ 859283 h 5303520"/>
                <a:gd name="connsiteX199" fmla="*/ 2980331 w 6318157"/>
                <a:gd name="connsiteY199" fmla="*/ 889763 h 5303520"/>
                <a:gd name="connsiteX200" fmla="*/ 2776330 w 6318157"/>
                <a:gd name="connsiteY200" fmla="*/ 792977 h 5303520"/>
                <a:gd name="connsiteX201" fmla="*/ 2662196 w 6318157"/>
                <a:gd name="connsiteY201" fmla="*/ 834518 h 5303520"/>
                <a:gd name="connsiteX202" fmla="*/ 2671721 w 6318157"/>
                <a:gd name="connsiteY202" fmla="*/ 792608 h 5303520"/>
                <a:gd name="connsiteX203" fmla="*/ 2581026 w 6318157"/>
                <a:gd name="connsiteY203" fmla="*/ 778648 h 5303520"/>
                <a:gd name="connsiteX204" fmla="*/ 2576471 w 6318157"/>
                <a:gd name="connsiteY204" fmla="*/ 691643 h 5303520"/>
                <a:gd name="connsiteX205" fmla="*/ 2544417 w 6318157"/>
                <a:gd name="connsiteY205" fmla="*/ 580445 h 5303520"/>
                <a:gd name="connsiteX206" fmla="*/ 2464904 w 6318157"/>
                <a:gd name="connsiteY206" fmla="*/ 357808 h 5303520"/>
                <a:gd name="connsiteX207" fmla="*/ 2417196 w 6318157"/>
                <a:gd name="connsiteY207" fmla="*/ 230587 h 5303520"/>
                <a:gd name="connsiteX208" fmla="*/ 2496709 w 6318157"/>
                <a:gd name="connsiteY208" fmla="*/ 135172 h 5303520"/>
                <a:gd name="connsiteX0" fmla="*/ 2496709 w 6318157"/>
                <a:gd name="connsiteY0" fmla="*/ 135172 h 5303520"/>
                <a:gd name="connsiteX1" fmla="*/ 2393343 w 6318157"/>
                <a:gd name="connsiteY1" fmla="*/ 71561 h 5303520"/>
                <a:gd name="connsiteX2" fmla="*/ 2210463 w 6318157"/>
                <a:gd name="connsiteY2" fmla="*/ 79513 h 5303520"/>
                <a:gd name="connsiteX3" fmla="*/ 2059388 w 6318157"/>
                <a:gd name="connsiteY3" fmla="*/ 0 h 5303520"/>
                <a:gd name="connsiteX4" fmla="*/ 1908313 w 6318157"/>
                <a:gd name="connsiteY4" fmla="*/ 103367 h 5303520"/>
                <a:gd name="connsiteX5" fmla="*/ 1884459 w 6318157"/>
                <a:gd name="connsiteY5" fmla="*/ 310101 h 5303520"/>
                <a:gd name="connsiteX6" fmla="*/ 1773141 w 6318157"/>
                <a:gd name="connsiteY6" fmla="*/ 294198 h 5303520"/>
                <a:gd name="connsiteX7" fmla="*/ 1606163 w 6318157"/>
                <a:gd name="connsiteY7" fmla="*/ 318052 h 5303520"/>
                <a:gd name="connsiteX8" fmla="*/ 1391478 w 6318157"/>
                <a:gd name="connsiteY8" fmla="*/ 190831 h 5303520"/>
                <a:gd name="connsiteX9" fmla="*/ 1256306 w 6318157"/>
                <a:gd name="connsiteY9" fmla="*/ 190831 h 5303520"/>
                <a:gd name="connsiteX10" fmla="*/ 1208598 w 6318157"/>
                <a:gd name="connsiteY10" fmla="*/ 381662 h 5303520"/>
                <a:gd name="connsiteX11" fmla="*/ 1041621 w 6318157"/>
                <a:gd name="connsiteY11" fmla="*/ 548640 h 5303520"/>
                <a:gd name="connsiteX12" fmla="*/ 930303 w 6318157"/>
                <a:gd name="connsiteY12" fmla="*/ 628153 h 5303520"/>
                <a:gd name="connsiteX13" fmla="*/ 842838 w 6318157"/>
                <a:gd name="connsiteY13" fmla="*/ 572494 h 5303520"/>
                <a:gd name="connsiteX14" fmla="*/ 747423 w 6318157"/>
                <a:gd name="connsiteY14" fmla="*/ 755374 h 5303520"/>
                <a:gd name="connsiteX15" fmla="*/ 222636 w 6318157"/>
                <a:gd name="connsiteY15" fmla="*/ 930302 h 5303520"/>
                <a:gd name="connsiteX16" fmla="*/ 254442 w 6318157"/>
                <a:gd name="connsiteY16" fmla="*/ 1073426 h 5303520"/>
                <a:gd name="connsiteX17" fmla="*/ 302149 w 6318157"/>
                <a:gd name="connsiteY17" fmla="*/ 1256306 h 5303520"/>
                <a:gd name="connsiteX18" fmla="*/ 341906 w 6318157"/>
                <a:gd name="connsiteY18" fmla="*/ 1288111 h 5303520"/>
                <a:gd name="connsiteX19" fmla="*/ 508883 w 6318157"/>
                <a:gd name="connsiteY19" fmla="*/ 1319916 h 5303520"/>
                <a:gd name="connsiteX20" fmla="*/ 532737 w 6318157"/>
                <a:gd name="connsiteY20" fmla="*/ 1542553 h 5303520"/>
                <a:gd name="connsiteX21" fmla="*/ 930303 w 6318157"/>
                <a:gd name="connsiteY21" fmla="*/ 1717481 h 5303520"/>
                <a:gd name="connsiteX22" fmla="*/ 818984 w 6318157"/>
                <a:gd name="connsiteY22" fmla="*/ 1844702 h 5303520"/>
                <a:gd name="connsiteX23" fmla="*/ 644056 w 6318157"/>
                <a:gd name="connsiteY23" fmla="*/ 1828800 h 5303520"/>
                <a:gd name="connsiteX24" fmla="*/ 636104 w 6318157"/>
                <a:gd name="connsiteY24" fmla="*/ 2075290 h 5303520"/>
                <a:gd name="connsiteX25" fmla="*/ 755374 w 6318157"/>
                <a:gd name="connsiteY25" fmla="*/ 2178657 h 5303520"/>
                <a:gd name="connsiteX26" fmla="*/ 818984 w 6318157"/>
                <a:gd name="connsiteY26" fmla="*/ 2289975 h 5303520"/>
                <a:gd name="connsiteX27" fmla="*/ 818984 w 6318157"/>
                <a:gd name="connsiteY27" fmla="*/ 2329732 h 5303520"/>
                <a:gd name="connsiteX28" fmla="*/ 580445 w 6318157"/>
                <a:gd name="connsiteY28" fmla="*/ 2361537 h 5303520"/>
                <a:gd name="connsiteX29" fmla="*/ 485029 w 6318157"/>
                <a:gd name="connsiteY29" fmla="*/ 2393342 h 5303520"/>
                <a:gd name="connsiteX30" fmla="*/ 437322 w 6318157"/>
                <a:gd name="connsiteY30" fmla="*/ 2544417 h 5303520"/>
                <a:gd name="connsiteX31" fmla="*/ 238539 w 6318157"/>
                <a:gd name="connsiteY31" fmla="*/ 2615979 h 5303520"/>
                <a:gd name="connsiteX32" fmla="*/ 294198 w 6318157"/>
                <a:gd name="connsiteY32" fmla="*/ 2687541 h 5303520"/>
                <a:gd name="connsiteX33" fmla="*/ 405516 w 6318157"/>
                <a:gd name="connsiteY33" fmla="*/ 2727297 h 5303520"/>
                <a:gd name="connsiteX34" fmla="*/ 349857 w 6318157"/>
                <a:gd name="connsiteY34" fmla="*/ 2854518 h 5303520"/>
                <a:gd name="connsiteX35" fmla="*/ 206734 w 6318157"/>
                <a:gd name="connsiteY35" fmla="*/ 3021495 h 5303520"/>
                <a:gd name="connsiteX36" fmla="*/ 166977 w 6318157"/>
                <a:gd name="connsiteY36" fmla="*/ 3260034 h 5303520"/>
                <a:gd name="connsiteX37" fmla="*/ 103367 w 6318157"/>
                <a:gd name="connsiteY37" fmla="*/ 3450866 h 5303520"/>
                <a:gd name="connsiteX38" fmla="*/ 0 w 6318157"/>
                <a:gd name="connsiteY38" fmla="*/ 3570135 h 5303520"/>
                <a:gd name="connsiteX39" fmla="*/ 0 w 6318157"/>
                <a:gd name="connsiteY39" fmla="*/ 3649648 h 5303520"/>
                <a:gd name="connsiteX40" fmla="*/ 15903 w 6318157"/>
                <a:gd name="connsiteY40" fmla="*/ 3729161 h 5303520"/>
                <a:gd name="connsiteX41" fmla="*/ 127221 w 6318157"/>
                <a:gd name="connsiteY41" fmla="*/ 3745064 h 5303520"/>
                <a:gd name="connsiteX42" fmla="*/ 190831 w 6318157"/>
                <a:gd name="connsiteY42" fmla="*/ 3641697 h 5303520"/>
                <a:gd name="connsiteX43" fmla="*/ 326003 w 6318157"/>
                <a:gd name="connsiteY43" fmla="*/ 3586038 h 5303520"/>
                <a:gd name="connsiteX44" fmla="*/ 326003 w 6318157"/>
                <a:gd name="connsiteY44" fmla="*/ 3586038 h 5303520"/>
                <a:gd name="connsiteX45" fmla="*/ 445273 w 6318157"/>
                <a:gd name="connsiteY45" fmla="*/ 3705307 h 5303520"/>
                <a:gd name="connsiteX46" fmla="*/ 413468 w 6318157"/>
                <a:gd name="connsiteY46" fmla="*/ 3760967 h 5303520"/>
                <a:gd name="connsiteX47" fmla="*/ 357809 w 6318157"/>
                <a:gd name="connsiteY47" fmla="*/ 4174434 h 5303520"/>
                <a:gd name="connsiteX48" fmla="*/ 556591 w 6318157"/>
                <a:gd name="connsiteY48" fmla="*/ 3991554 h 5303520"/>
                <a:gd name="connsiteX49" fmla="*/ 620202 w 6318157"/>
                <a:gd name="connsiteY49" fmla="*/ 4023360 h 5303520"/>
                <a:gd name="connsiteX50" fmla="*/ 723569 w 6318157"/>
                <a:gd name="connsiteY50" fmla="*/ 4039262 h 5303520"/>
                <a:gd name="connsiteX51" fmla="*/ 795130 w 6318157"/>
                <a:gd name="connsiteY51" fmla="*/ 4150581 h 5303520"/>
                <a:gd name="connsiteX52" fmla="*/ 1025718 w 6318157"/>
                <a:gd name="connsiteY52" fmla="*/ 4253947 h 5303520"/>
                <a:gd name="connsiteX53" fmla="*/ 1176793 w 6318157"/>
                <a:gd name="connsiteY53" fmla="*/ 4500438 h 5303520"/>
                <a:gd name="connsiteX54" fmla="*/ 1144988 w 6318157"/>
                <a:gd name="connsiteY54" fmla="*/ 4595854 h 5303520"/>
                <a:gd name="connsiteX55" fmla="*/ 1614115 w 6318157"/>
                <a:gd name="connsiteY55" fmla="*/ 4842344 h 5303520"/>
                <a:gd name="connsiteX56" fmla="*/ 1614115 w 6318157"/>
                <a:gd name="connsiteY56" fmla="*/ 4993419 h 5303520"/>
                <a:gd name="connsiteX57" fmla="*/ 1614115 w 6318157"/>
                <a:gd name="connsiteY57" fmla="*/ 5128591 h 5303520"/>
                <a:gd name="connsiteX58" fmla="*/ 1653871 w 6318157"/>
                <a:gd name="connsiteY58" fmla="*/ 5255812 h 5303520"/>
                <a:gd name="connsiteX59" fmla="*/ 1844703 w 6318157"/>
                <a:gd name="connsiteY59" fmla="*/ 5303520 h 5303520"/>
                <a:gd name="connsiteX60" fmla="*/ 1844703 w 6318157"/>
                <a:gd name="connsiteY60" fmla="*/ 5303520 h 5303520"/>
                <a:gd name="connsiteX61" fmla="*/ 1971923 w 6318157"/>
                <a:gd name="connsiteY61" fmla="*/ 5247861 h 5303520"/>
                <a:gd name="connsiteX62" fmla="*/ 2115047 w 6318157"/>
                <a:gd name="connsiteY62" fmla="*/ 5239909 h 5303520"/>
                <a:gd name="connsiteX63" fmla="*/ 2170706 w 6318157"/>
                <a:gd name="connsiteY63" fmla="*/ 5144494 h 5303520"/>
                <a:gd name="connsiteX64" fmla="*/ 2083242 w 6318157"/>
                <a:gd name="connsiteY64" fmla="*/ 5080883 h 5303520"/>
                <a:gd name="connsiteX65" fmla="*/ 2011680 w 6318157"/>
                <a:gd name="connsiteY65" fmla="*/ 5033175 h 5303520"/>
                <a:gd name="connsiteX66" fmla="*/ 1932167 w 6318157"/>
                <a:gd name="connsiteY66" fmla="*/ 4937760 h 5303520"/>
                <a:gd name="connsiteX67" fmla="*/ 1884459 w 6318157"/>
                <a:gd name="connsiteY67" fmla="*/ 4834393 h 5303520"/>
                <a:gd name="connsiteX68" fmla="*/ 1940118 w 6318157"/>
                <a:gd name="connsiteY68" fmla="*/ 4770782 h 5303520"/>
                <a:gd name="connsiteX69" fmla="*/ 2226365 w 6318157"/>
                <a:gd name="connsiteY69" fmla="*/ 4683318 h 5303520"/>
                <a:gd name="connsiteX70" fmla="*/ 2313829 w 6318157"/>
                <a:gd name="connsiteY70" fmla="*/ 4707172 h 5303520"/>
                <a:gd name="connsiteX71" fmla="*/ 2449002 w 6318157"/>
                <a:gd name="connsiteY71" fmla="*/ 4731026 h 5303520"/>
                <a:gd name="connsiteX72" fmla="*/ 2504661 w 6318157"/>
                <a:gd name="connsiteY72" fmla="*/ 4826441 h 5303520"/>
                <a:gd name="connsiteX73" fmla="*/ 2584174 w 6318157"/>
                <a:gd name="connsiteY73" fmla="*/ 4818490 h 5303520"/>
                <a:gd name="connsiteX74" fmla="*/ 2798859 w 6318157"/>
                <a:gd name="connsiteY74" fmla="*/ 4818490 h 5303520"/>
                <a:gd name="connsiteX75" fmla="*/ 2934031 w 6318157"/>
                <a:gd name="connsiteY75" fmla="*/ 4945711 h 5303520"/>
                <a:gd name="connsiteX76" fmla="*/ 2910177 w 6318157"/>
                <a:gd name="connsiteY76" fmla="*/ 5136542 h 5303520"/>
                <a:gd name="connsiteX77" fmla="*/ 2981739 w 6318157"/>
                <a:gd name="connsiteY77" fmla="*/ 5080883 h 5303520"/>
                <a:gd name="connsiteX78" fmla="*/ 3101009 w 6318157"/>
                <a:gd name="connsiteY78" fmla="*/ 5144494 h 5303520"/>
                <a:gd name="connsiteX79" fmla="*/ 3164619 w 6318157"/>
                <a:gd name="connsiteY79" fmla="*/ 4842344 h 5303520"/>
                <a:gd name="connsiteX80" fmla="*/ 3116911 w 6318157"/>
                <a:gd name="connsiteY80" fmla="*/ 4476584 h 5303520"/>
                <a:gd name="connsiteX81" fmla="*/ 3156668 w 6318157"/>
                <a:gd name="connsiteY81" fmla="*/ 4365266 h 5303520"/>
                <a:gd name="connsiteX82" fmla="*/ 3323645 w 6318157"/>
                <a:gd name="connsiteY82" fmla="*/ 4301655 h 5303520"/>
                <a:gd name="connsiteX83" fmla="*/ 3482671 w 6318157"/>
                <a:gd name="connsiteY83" fmla="*/ 4253947 h 5303520"/>
                <a:gd name="connsiteX84" fmla="*/ 3570136 w 6318157"/>
                <a:gd name="connsiteY84" fmla="*/ 4333461 h 5303520"/>
                <a:gd name="connsiteX85" fmla="*/ 3530379 w 6318157"/>
                <a:gd name="connsiteY85" fmla="*/ 4444779 h 5303520"/>
                <a:gd name="connsiteX86" fmla="*/ 3546282 w 6318157"/>
                <a:gd name="connsiteY86" fmla="*/ 4548146 h 5303520"/>
                <a:gd name="connsiteX87" fmla="*/ 3609892 w 6318157"/>
                <a:gd name="connsiteY87" fmla="*/ 4603805 h 5303520"/>
                <a:gd name="connsiteX88" fmla="*/ 3673503 w 6318157"/>
                <a:gd name="connsiteY88" fmla="*/ 4611756 h 5303520"/>
                <a:gd name="connsiteX89" fmla="*/ 3745064 w 6318157"/>
                <a:gd name="connsiteY89" fmla="*/ 4746928 h 5303520"/>
                <a:gd name="connsiteX90" fmla="*/ 4071068 w 6318157"/>
                <a:gd name="connsiteY90" fmla="*/ 4691269 h 5303520"/>
                <a:gd name="connsiteX91" fmla="*/ 4397071 w 6318157"/>
                <a:gd name="connsiteY91" fmla="*/ 4659464 h 5303520"/>
                <a:gd name="connsiteX92" fmla="*/ 4436828 w 6318157"/>
                <a:gd name="connsiteY92" fmla="*/ 4762831 h 5303520"/>
                <a:gd name="connsiteX93" fmla="*/ 4500438 w 6318157"/>
                <a:gd name="connsiteY93" fmla="*/ 4731026 h 5303520"/>
                <a:gd name="connsiteX94" fmla="*/ 4595854 w 6318157"/>
                <a:gd name="connsiteY94" fmla="*/ 4659464 h 5303520"/>
                <a:gd name="connsiteX95" fmla="*/ 4659464 w 6318157"/>
                <a:gd name="connsiteY95" fmla="*/ 4500438 h 5303520"/>
                <a:gd name="connsiteX96" fmla="*/ 4683318 w 6318157"/>
                <a:gd name="connsiteY96" fmla="*/ 4277801 h 5303520"/>
                <a:gd name="connsiteX97" fmla="*/ 4516341 w 6318157"/>
                <a:gd name="connsiteY97" fmla="*/ 4222142 h 5303520"/>
                <a:gd name="connsiteX98" fmla="*/ 4548146 w 6318157"/>
                <a:gd name="connsiteY98" fmla="*/ 4047214 h 5303520"/>
                <a:gd name="connsiteX99" fmla="*/ 4619708 w 6318157"/>
                <a:gd name="connsiteY99" fmla="*/ 3991554 h 5303520"/>
                <a:gd name="connsiteX100" fmla="*/ 4738977 w 6318157"/>
                <a:gd name="connsiteY100" fmla="*/ 3856382 h 5303520"/>
                <a:gd name="connsiteX101" fmla="*/ 4826442 w 6318157"/>
                <a:gd name="connsiteY101" fmla="*/ 3737113 h 5303520"/>
                <a:gd name="connsiteX102" fmla="*/ 4929809 w 6318157"/>
                <a:gd name="connsiteY102" fmla="*/ 3824577 h 5303520"/>
                <a:gd name="connsiteX103" fmla="*/ 4921857 w 6318157"/>
                <a:gd name="connsiteY103" fmla="*/ 3991554 h 5303520"/>
                <a:gd name="connsiteX104" fmla="*/ 4977516 w 6318157"/>
                <a:gd name="connsiteY104" fmla="*/ 4015408 h 5303520"/>
                <a:gd name="connsiteX105" fmla="*/ 5025224 w 6318157"/>
                <a:gd name="connsiteY105" fmla="*/ 3919993 h 5303520"/>
                <a:gd name="connsiteX106" fmla="*/ 5072932 w 6318157"/>
                <a:gd name="connsiteY106" fmla="*/ 3919993 h 5303520"/>
                <a:gd name="connsiteX107" fmla="*/ 5144494 w 6318157"/>
                <a:gd name="connsiteY107" fmla="*/ 3816626 h 5303520"/>
                <a:gd name="connsiteX108" fmla="*/ 5160396 w 6318157"/>
                <a:gd name="connsiteY108" fmla="*/ 3745064 h 5303520"/>
                <a:gd name="connsiteX109" fmla="*/ 5390984 w 6318157"/>
                <a:gd name="connsiteY109" fmla="*/ 3697356 h 5303520"/>
                <a:gd name="connsiteX110" fmla="*/ 5486400 w 6318157"/>
                <a:gd name="connsiteY110" fmla="*/ 3593989 h 5303520"/>
                <a:gd name="connsiteX111" fmla="*/ 5390984 w 6318157"/>
                <a:gd name="connsiteY111" fmla="*/ 3530379 h 5303520"/>
                <a:gd name="connsiteX112" fmla="*/ 5343276 w 6318157"/>
                <a:gd name="connsiteY112" fmla="*/ 3291840 h 5303520"/>
                <a:gd name="connsiteX113" fmla="*/ 5478449 w 6318157"/>
                <a:gd name="connsiteY113" fmla="*/ 3021495 h 5303520"/>
                <a:gd name="connsiteX114" fmla="*/ 5820355 w 6318157"/>
                <a:gd name="connsiteY114" fmla="*/ 2949934 h 5303520"/>
                <a:gd name="connsiteX115" fmla="*/ 6020959 w 6318157"/>
                <a:gd name="connsiteY115" fmla="*/ 2817743 h 5303520"/>
                <a:gd name="connsiteX116" fmla="*/ 6058811 w 6318157"/>
                <a:gd name="connsiteY116" fmla="*/ 2840189 h 5303520"/>
                <a:gd name="connsiteX117" fmla="*/ 6114056 w 6318157"/>
                <a:gd name="connsiteY117" fmla="*/ 2819234 h 5303520"/>
                <a:gd name="connsiteX118" fmla="*/ 6152156 w 6318157"/>
                <a:gd name="connsiteY118" fmla="*/ 2849714 h 5303520"/>
                <a:gd name="connsiteX119" fmla="*/ 6260741 w 6318157"/>
                <a:gd name="connsiteY119" fmla="*/ 2828759 h 5303520"/>
                <a:gd name="connsiteX120" fmla="*/ 6292298 w 6318157"/>
                <a:gd name="connsiteY120" fmla="*/ 2839444 h 5303520"/>
                <a:gd name="connsiteX121" fmla="*/ 6304556 w 6318157"/>
                <a:gd name="connsiteY121" fmla="*/ 2798279 h 5303520"/>
                <a:gd name="connsiteX122" fmla="*/ 6306461 w 6318157"/>
                <a:gd name="connsiteY122" fmla="*/ 2769704 h 5303520"/>
                <a:gd name="connsiteX123" fmla="*/ 6317891 w 6318157"/>
                <a:gd name="connsiteY123" fmla="*/ 2758274 h 5303520"/>
                <a:gd name="connsiteX124" fmla="*/ 6268361 w 6318157"/>
                <a:gd name="connsiteY124" fmla="*/ 2735414 h 5303520"/>
                <a:gd name="connsiteX125" fmla="*/ 6220736 w 6318157"/>
                <a:gd name="connsiteY125" fmla="*/ 2503749 h 5303520"/>
                <a:gd name="connsiteX126" fmla="*/ 6169301 w 6318157"/>
                <a:gd name="connsiteY126" fmla="*/ 2529968 h 5303520"/>
                <a:gd name="connsiteX127" fmla="*/ 6119771 w 6318157"/>
                <a:gd name="connsiteY127" fmla="*/ 2493479 h 5303520"/>
                <a:gd name="connsiteX128" fmla="*/ 6051191 w 6318157"/>
                <a:gd name="connsiteY128" fmla="*/ 2478533 h 5303520"/>
                <a:gd name="connsiteX129" fmla="*/ 6053096 w 6318157"/>
                <a:gd name="connsiteY129" fmla="*/ 2394713 h 5303520"/>
                <a:gd name="connsiteX130" fmla="*/ 6027337 w 6318157"/>
                <a:gd name="connsiteY130" fmla="*/ 2429537 h 5303520"/>
                <a:gd name="connsiteX131" fmla="*/ 5994041 w 6318157"/>
                <a:gd name="connsiteY131" fmla="*/ 2371853 h 5303520"/>
                <a:gd name="connsiteX132" fmla="*/ 5976896 w 6318157"/>
                <a:gd name="connsiteY132" fmla="*/ 2232788 h 5303520"/>
                <a:gd name="connsiteX133" fmla="*/ 5915936 w 6318157"/>
                <a:gd name="connsiteY133" fmla="*/ 2234693 h 5303520"/>
                <a:gd name="connsiteX134" fmla="*/ 5892910 w 6318157"/>
                <a:gd name="connsiteY134" fmla="*/ 2169877 h 5303520"/>
                <a:gd name="connsiteX135" fmla="*/ 5813066 w 6318157"/>
                <a:gd name="connsiteY135" fmla="*/ 2200403 h 5303520"/>
                <a:gd name="connsiteX136" fmla="*/ 5752106 w 6318157"/>
                <a:gd name="connsiteY136" fmla="*/ 2166113 h 5303520"/>
                <a:gd name="connsiteX137" fmla="*/ 5719721 w 6318157"/>
                <a:gd name="connsiteY137" fmla="*/ 2187068 h 5303520"/>
                <a:gd name="connsiteX138" fmla="*/ 5653046 w 6318157"/>
                <a:gd name="connsiteY138" fmla="*/ 2169923 h 5303520"/>
                <a:gd name="connsiteX139" fmla="*/ 5677231 w 6318157"/>
                <a:gd name="connsiteY139" fmla="*/ 2146852 h 5303520"/>
                <a:gd name="connsiteX140" fmla="*/ 5628281 w 6318157"/>
                <a:gd name="connsiteY140" fmla="*/ 2105153 h 5303520"/>
                <a:gd name="connsiteX141" fmla="*/ 5488388 w 6318157"/>
                <a:gd name="connsiteY141" fmla="*/ 2108421 h 5303520"/>
                <a:gd name="connsiteX142" fmla="*/ 5453021 w 6318157"/>
                <a:gd name="connsiteY142" fmla="*/ 2187068 h 5303520"/>
                <a:gd name="connsiteX143" fmla="*/ 5472071 w 6318157"/>
                <a:gd name="connsiteY143" fmla="*/ 2234693 h 5303520"/>
                <a:gd name="connsiteX144" fmla="*/ 5422541 w 6318157"/>
                <a:gd name="connsiteY144" fmla="*/ 2248028 h 5303520"/>
                <a:gd name="connsiteX145" fmla="*/ 5451116 w 6318157"/>
                <a:gd name="connsiteY145" fmla="*/ 2293748 h 5303520"/>
                <a:gd name="connsiteX146" fmla="*/ 5516631 w 6318157"/>
                <a:gd name="connsiteY146" fmla="*/ 2288402 h 5303520"/>
                <a:gd name="connsiteX147" fmla="*/ 5523506 w 6318157"/>
                <a:gd name="connsiteY147" fmla="*/ 2339468 h 5303520"/>
                <a:gd name="connsiteX148" fmla="*/ 5399681 w 6318157"/>
                <a:gd name="connsiteY148" fmla="*/ 2505203 h 5303520"/>
                <a:gd name="connsiteX149" fmla="*/ 5360918 w 6318157"/>
                <a:gd name="connsiteY149" fmla="*/ 2654079 h 5303520"/>
                <a:gd name="connsiteX150" fmla="*/ 5346341 w 6318157"/>
                <a:gd name="connsiteY150" fmla="*/ 2575688 h 5303520"/>
                <a:gd name="connsiteX151" fmla="*/ 5304431 w 6318157"/>
                <a:gd name="connsiteY151" fmla="*/ 2575688 h 5303520"/>
                <a:gd name="connsiteX152" fmla="*/ 5273951 w 6318157"/>
                <a:gd name="connsiteY152" fmla="*/ 2518538 h 5303520"/>
                <a:gd name="connsiteX153" fmla="*/ 5203714 w 6318157"/>
                <a:gd name="connsiteY153" fmla="*/ 2560982 h 5303520"/>
                <a:gd name="connsiteX154" fmla="*/ 5070116 w 6318157"/>
                <a:gd name="connsiteY154" fmla="*/ 2501393 h 5303520"/>
                <a:gd name="connsiteX155" fmla="*/ 4991763 w 6318157"/>
                <a:gd name="connsiteY155" fmla="*/ 2533567 h 5303520"/>
                <a:gd name="connsiteX156" fmla="*/ 4904381 w 6318157"/>
                <a:gd name="connsiteY156" fmla="*/ 2524253 h 5303520"/>
                <a:gd name="connsiteX157" fmla="*/ 4875806 w 6318157"/>
                <a:gd name="connsiteY157" fmla="*/ 2455673 h 5303520"/>
                <a:gd name="connsiteX158" fmla="*/ 4803416 w 6318157"/>
                <a:gd name="connsiteY158" fmla="*/ 2444243 h 5303520"/>
                <a:gd name="connsiteX159" fmla="*/ 4822466 w 6318157"/>
                <a:gd name="connsiteY159" fmla="*/ 2369948 h 5303520"/>
                <a:gd name="connsiteX160" fmla="*/ 4731026 w 6318157"/>
                <a:gd name="connsiteY160" fmla="*/ 2301368 h 5303520"/>
                <a:gd name="connsiteX161" fmla="*/ 4699221 w 6318157"/>
                <a:gd name="connsiteY161" fmla="*/ 2324348 h 5303520"/>
                <a:gd name="connsiteX162" fmla="*/ 4637681 w 6318157"/>
                <a:gd name="connsiteY162" fmla="*/ 2288033 h 5303520"/>
                <a:gd name="connsiteX163" fmla="*/ 4660541 w 6318157"/>
                <a:gd name="connsiteY163" fmla="*/ 2213738 h 5303520"/>
                <a:gd name="connsiteX164" fmla="*/ 4433846 w 6318157"/>
                <a:gd name="connsiteY164" fmla="*/ 2230883 h 5303520"/>
                <a:gd name="connsiteX165" fmla="*/ 4373134 w 6318157"/>
                <a:gd name="connsiteY165" fmla="*/ 2212036 h 5303520"/>
                <a:gd name="connsiteX166" fmla="*/ 4323356 w 6318157"/>
                <a:gd name="connsiteY166" fmla="*/ 2248028 h 5303520"/>
                <a:gd name="connsiteX167" fmla="*/ 4273826 w 6318157"/>
                <a:gd name="connsiteY167" fmla="*/ 2168018 h 5303520"/>
                <a:gd name="connsiteX168" fmla="*/ 4201436 w 6318157"/>
                <a:gd name="connsiteY168" fmla="*/ 2152778 h 5303520"/>
                <a:gd name="connsiteX169" fmla="*/ 4178576 w 6318157"/>
                <a:gd name="connsiteY169" fmla="*/ 2070863 h 5303520"/>
                <a:gd name="connsiteX170" fmla="*/ 4087136 w 6318157"/>
                <a:gd name="connsiteY170" fmla="*/ 1998473 h 5303520"/>
                <a:gd name="connsiteX171" fmla="*/ 4016651 w 6318157"/>
                <a:gd name="connsiteY171" fmla="*/ 2011808 h 5303520"/>
                <a:gd name="connsiteX172" fmla="*/ 3909971 w 6318157"/>
                <a:gd name="connsiteY172" fmla="*/ 1973708 h 5303520"/>
                <a:gd name="connsiteX173" fmla="*/ 3843296 w 6318157"/>
                <a:gd name="connsiteY173" fmla="*/ 2013713 h 5303520"/>
                <a:gd name="connsiteX174" fmla="*/ 3788051 w 6318157"/>
                <a:gd name="connsiteY174" fmla="*/ 1994663 h 5303520"/>
                <a:gd name="connsiteX175" fmla="*/ 3742331 w 6318157"/>
                <a:gd name="connsiteY175" fmla="*/ 2006093 h 5303520"/>
                <a:gd name="connsiteX176" fmla="*/ 3671018 w 6318157"/>
                <a:gd name="connsiteY176" fmla="*/ 2001244 h 5303520"/>
                <a:gd name="connsiteX177" fmla="*/ 3660416 w 6318157"/>
                <a:gd name="connsiteY177" fmla="*/ 1937513 h 5303520"/>
                <a:gd name="connsiteX178" fmla="*/ 3643271 w 6318157"/>
                <a:gd name="connsiteY178" fmla="*/ 1865123 h 5303520"/>
                <a:gd name="connsiteX179" fmla="*/ 3690896 w 6318157"/>
                <a:gd name="connsiteY179" fmla="*/ 1832738 h 5303520"/>
                <a:gd name="connsiteX180" fmla="*/ 3702326 w 6318157"/>
                <a:gd name="connsiteY180" fmla="*/ 1771778 h 5303520"/>
                <a:gd name="connsiteX181" fmla="*/ 3679466 w 6318157"/>
                <a:gd name="connsiteY181" fmla="*/ 1748918 h 5303520"/>
                <a:gd name="connsiteX182" fmla="*/ 3595977 w 6318157"/>
                <a:gd name="connsiteY182" fmla="*/ 1607240 h 5303520"/>
                <a:gd name="connsiteX183" fmla="*/ 3508016 w 6318157"/>
                <a:gd name="connsiteY183" fmla="*/ 1623188 h 5303520"/>
                <a:gd name="connsiteX184" fmla="*/ 3485156 w 6318157"/>
                <a:gd name="connsiteY184" fmla="*/ 1579373 h 5303520"/>
                <a:gd name="connsiteX185" fmla="*/ 3434052 w 6318157"/>
                <a:gd name="connsiteY185" fmla="*/ 1578085 h 5303520"/>
                <a:gd name="connsiteX186" fmla="*/ 3496586 w 6318157"/>
                <a:gd name="connsiteY186" fmla="*/ 1493648 h 5303520"/>
                <a:gd name="connsiteX187" fmla="*/ 3549926 w 6318157"/>
                <a:gd name="connsiteY187" fmla="*/ 1512698 h 5303520"/>
                <a:gd name="connsiteX188" fmla="*/ 3681619 w 6318157"/>
                <a:gd name="connsiteY188" fmla="*/ 1309480 h 5303520"/>
                <a:gd name="connsiteX189" fmla="*/ 3708041 w 6318157"/>
                <a:gd name="connsiteY189" fmla="*/ 1276478 h 5303520"/>
                <a:gd name="connsiteX190" fmla="*/ 3600036 w 6318157"/>
                <a:gd name="connsiteY190" fmla="*/ 1190625 h 5303520"/>
                <a:gd name="connsiteX191" fmla="*/ 3610886 w 6318157"/>
                <a:gd name="connsiteY191" fmla="*/ 1133603 h 5303520"/>
                <a:gd name="connsiteX192" fmla="*/ 3549926 w 6318157"/>
                <a:gd name="connsiteY192" fmla="*/ 1120268 h 5303520"/>
                <a:gd name="connsiteX193" fmla="*/ 3515636 w 6318157"/>
                <a:gd name="connsiteY193" fmla="*/ 1068833 h 5303520"/>
                <a:gd name="connsiteX194" fmla="*/ 3515636 w 6318157"/>
                <a:gd name="connsiteY194" fmla="*/ 973583 h 5303520"/>
                <a:gd name="connsiteX195" fmla="*/ 3391811 w 6318157"/>
                <a:gd name="connsiteY195" fmla="*/ 941198 h 5303520"/>
                <a:gd name="connsiteX196" fmla="*/ 3357521 w 6318157"/>
                <a:gd name="connsiteY196" fmla="*/ 882143 h 5303520"/>
                <a:gd name="connsiteX197" fmla="*/ 3198246 w 6318157"/>
                <a:gd name="connsiteY197" fmla="*/ 914068 h 5303520"/>
                <a:gd name="connsiteX198" fmla="*/ 3142256 w 6318157"/>
                <a:gd name="connsiteY198" fmla="*/ 859283 h 5303520"/>
                <a:gd name="connsiteX199" fmla="*/ 2980331 w 6318157"/>
                <a:gd name="connsiteY199" fmla="*/ 889763 h 5303520"/>
                <a:gd name="connsiteX200" fmla="*/ 2776330 w 6318157"/>
                <a:gd name="connsiteY200" fmla="*/ 792977 h 5303520"/>
                <a:gd name="connsiteX201" fmla="*/ 2662196 w 6318157"/>
                <a:gd name="connsiteY201" fmla="*/ 834518 h 5303520"/>
                <a:gd name="connsiteX202" fmla="*/ 2671721 w 6318157"/>
                <a:gd name="connsiteY202" fmla="*/ 792608 h 5303520"/>
                <a:gd name="connsiteX203" fmla="*/ 2581026 w 6318157"/>
                <a:gd name="connsiteY203" fmla="*/ 778648 h 5303520"/>
                <a:gd name="connsiteX204" fmla="*/ 2576471 w 6318157"/>
                <a:gd name="connsiteY204" fmla="*/ 691643 h 5303520"/>
                <a:gd name="connsiteX205" fmla="*/ 2496792 w 6318157"/>
                <a:gd name="connsiteY205" fmla="*/ 471860 h 5303520"/>
                <a:gd name="connsiteX206" fmla="*/ 2464904 w 6318157"/>
                <a:gd name="connsiteY206" fmla="*/ 357808 h 5303520"/>
                <a:gd name="connsiteX207" fmla="*/ 2417196 w 6318157"/>
                <a:gd name="connsiteY207" fmla="*/ 230587 h 5303520"/>
                <a:gd name="connsiteX208" fmla="*/ 2496709 w 6318157"/>
                <a:gd name="connsiteY208" fmla="*/ 135172 h 5303520"/>
                <a:gd name="connsiteX0" fmla="*/ 2496709 w 6318157"/>
                <a:gd name="connsiteY0" fmla="*/ 135172 h 5303520"/>
                <a:gd name="connsiteX1" fmla="*/ 2393343 w 6318157"/>
                <a:gd name="connsiteY1" fmla="*/ 71561 h 5303520"/>
                <a:gd name="connsiteX2" fmla="*/ 2210463 w 6318157"/>
                <a:gd name="connsiteY2" fmla="*/ 79513 h 5303520"/>
                <a:gd name="connsiteX3" fmla="*/ 2059388 w 6318157"/>
                <a:gd name="connsiteY3" fmla="*/ 0 h 5303520"/>
                <a:gd name="connsiteX4" fmla="*/ 1908313 w 6318157"/>
                <a:gd name="connsiteY4" fmla="*/ 103367 h 5303520"/>
                <a:gd name="connsiteX5" fmla="*/ 1884459 w 6318157"/>
                <a:gd name="connsiteY5" fmla="*/ 310101 h 5303520"/>
                <a:gd name="connsiteX6" fmla="*/ 1773141 w 6318157"/>
                <a:gd name="connsiteY6" fmla="*/ 294198 h 5303520"/>
                <a:gd name="connsiteX7" fmla="*/ 1606163 w 6318157"/>
                <a:gd name="connsiteY7" fmla="*/ 318052 h 5303520"/>
                <a:gd name="connsiteX8" fmla="*/ 1391478 w 6318157"/>
                <a:gd name="connsiteY8" fmla="*/ 190831 h 5303520"/>
                <a:gd name="connsiteX9" fmla="*/ 1256306 w 6318157"/>
                <a:gd name="connsiteY9" fmla="*/ 190831 h 5303520"/>
                <a:gd name="connsiteX10" fmla="*/ 1208598 w 6318157"/>
                <a:gd name="connsiteY10" fmla="*/ 381662 h 5303520"/>
                <a:gd name="connsiteX11" fmla="*/ 1041621 w 6318157"/>
                <a:gd name="connsiteY11" fmla="*/ 548640 h 5303520"/>
                <a:gd name="connsiteX12" fmla="*/ 930303 w 6318157"/>
                <a:gd name="connsiteY12" fmla="*/ 628153 h 5303520"/>
                <a:gd name="connsiteX13" fmla="*/ 842838 w 6318157"/>
                <a:gd name="connsiteY13" fmla="*/ 572494 h 5303520"/>
                <a:gd name="connsiteX14" fmla="*/ 747423 w 6318157"/>
                <a:gd name="connsiteY14" fmla="*/ 755374 h 5303520"/>
                <a:gd name="connsiteX15" fmla="*/ 222636 w 6318157"/>
                <a:gd name="connsiteY15" fmla="*/ 930302 h 5303520"/>
                <a:gd name="connsiteX16" fmla="*/ 254442 w 6318157"/>
                <a:gd name="connsiteY16" fmla="*/ 1073426 h 5303520"/>
                <a:gd name="connsiteX17" fmla="*/ 302149 w 6318157"/>
                <a:gd name="connsiteY17" fmla="*/ 1256306 h 5303520"/>
                <a:gd name="connsiteX18" fmla="*/ 341906 w 6318157"/>
                <a:gd name="connsiteY18" fmla="*/ 1288111 h 5303520"/>
                <a:gd name="connsiteX19" fmla="*/ 508883 w 6318157"/>
                <a:gd name="connsiteY19" fmla="*/ 1319916 h 5303520"/>
                <a:gd name="connsiteX20" fmla="*/ 532737 w 6318157"/>
                <a:gd name="connsiteY20" fmla="*/ 1542553 h 5303520"/>
                <a:gd name="connsiteX21" fmla="*/ 930303 w 6318157"/>
                <a:gd name="connsiteY21" fmla="*/ 1717481 h 5303520"/>
                <a:gd name="connsiteX22" fmla="*/ 818984 w 6318157"/>
                <a:gd name="connsiteY22" fmla="*/ 1844702 h 5303520"/>
                <a:gd name="connsiteX23" fmla="*/ 644056 w 6318157"/>
                <a:gd name="connsiteY23" fmla="*/ 1828800 h 5303520"/>
                <a:gd name="connsiteX24" fmla="*/ 636104 w 6318157"/>
                <a:gd name="connsiteY24" fmla="*/ 2075290 h 5303520"/>
                <a:gd name="connsiteX25" fmla="*/ 755374 w 6318157"/>
                <a:gd name="connsiteY25" fmla="*/ 2178657 h 5303520"/>
                <a:gd name="connsiteX26" fmla="*/ 818984 w 6318157"/>
                <a:gd name="connsiteY26" fmla="*/ 2289975 h 5303520"/>
                <a:gd name="connsiteX27" fmla="*/ 818984 w 6318157"/>
                <a:gd name="connsiteY27" fmla="*/ 2329732 h 5303520"/>
                <a:gd name="connsiteX28" fmla="*/ 580445 w 6318157"/>
                <a:gd name="connsiteY28" fmla="*/ 2361537 h 5303520"/>
                <a:gd name="connsiteX29" fmla="*/ 485029 w 6318157"/>
                <a:gd name="connsiteY29" fmla="*/ 2393342 h 5303520"/>
                <a:gd name="connsiteX30" fmla="*/ 437322 w 6318157"/>
                <a:gd name="connsiteY30" fmla="*/ 2544417 h 5303520"/>
                <a:gd name="connsiteX31" fmla="*/ 238539 w 6318157"/>
                <a:gd name="connsiteY31" fmla="*/ 2615979 h 5303520"/>
                <a:gd name="connsiteX32" fmla="*/ 294198 w 6318157"/>
                <a:gd name="connsiteY32" fmla="*/ 2687541 h 5303520"/>
                <a:gd name="connsiteX33" fmla="*/ 405516 w 6318157"/>
                <a:gd name="connsiteY33" fmla="*/ 2727297 h 5303520"/>
                <a:gd name="connsiteX34" fmla="*/ 349857 w 6318157"/>
                <a:gd name="connsiteY34" fmla="*/ 2854518 h 5303520"/>
                <a:gd name="connsiteX35" fmla="*/ 206734 w 6318157"/>
                <a:gd name="connsiteY35" fmla="*/ 3021495 h 5303520"/>
                <a:gd name="connsiteX36" fmla="*/ 166977 w 6318157"/>
                <a:gd name="connsiteY36" fmla="*/ 3260034 h 5303520"/>
                <a:gd name="connsiteX37" fmla="*/ 103367 w 6318157"/>
                <a:gd name="connsiteY37" fmla="*/ 3450866 h 5303520"/>
                <a:gd name="connsiteX38" fmla="*/ 0 w 6318157"/>
                <a:gd name="connsiteY38" fmla="*/ 3570135 h 5303520"/>
                <a:gd name="connsiteX39" fmla="*/ 0 w 6318157"/>
                <a:gd name="connsiteY39" fmla="*/ 3649648 h 5303520"/>
                <a:gd name="connsiteX40" fmla="*/ 15903 w 6318157"/>
                <a:gd name="connsiteY40" fmla="*/ 3729161 h 5303520"/>
                <a:gd name="connsiteX41" fmla="*/ 127221 w 6318157"/>
                <a:gd name="connsiteY41" fmla="*/ 3745064 h 5303520"/>
                <a:gd name="connsiteX42" fmla="*/ 190831 w 6318157"/>
                <a:gd name="connsiteY42" fmla="*/ 3641697 h 5303520"/>
                <a:gd name="connsiteX43" fmla="*/ 326003 w 6318157"/>
                <a:gd name="connsiteY43" fmla="*/ 3586038 h 5303520"/>
                <a:gd name="connsiteX44" fmla="*/ 326003 w 6318157"/>
                <a:gd name="connsiteY44" fmla="*/ 3586038 h 5303520"/>
                <a:gd name="connsiteX45" fmla="*/ 445273 w 6318157"/>
                <a:gd name="connsiteY45" fmla="*/ 3705307 h 5303520"/>
                <a:gd name="connsiteX46" fmla="*/ 413468 w 6318157"/>
                <a:gd name="connsiteY46" fmla="*/ 3760967 h 5303520"/>
                <a:gd name="connsiteX47" fmla="*/ 357809 w 6318157"/>
                <a:gd name="connsiteY47" fmla="*/ 4174434 h 5303520"/>
                <a:gd name="connsiteX48" fmla="*/ 556591 w 6318157"/>
                <a:gd name="connsiteY48" fmla="*/ 3991554 h 5303520"/>
                <a:gd name="connsiteX49" fmla="*/ 620202 w 6318157"/>
                <a:gd name="connsiteY49" fmla="*/ 4023360 h 5303520"/>
                <a:gd name="connsiteX50" fmla="*/ 723569 w 6318157"/>
                <a:gd name="connsiteY50" fmla="*/ 4039262 h 5303520"/>
                <a:gd name="connsiteX51" fmla="*/ 795130 w 6318157"/>
                <a:gd name="connsiteY51" fmla="*/ 4150581 h 5303520"/>
                <a:gd name="connsiteX52" fmla="*/ 1025718 w 6318157"/>
                <a:gd name="connsiteY52" fmla="*/ 4253947 h 5303520"/>
                <a:gd name="connsiteX53" fmla="*/ 1176793 w 6318157"/>
                <a:gd name="connsiteY53" fmla="*/ 4500438 h 5303520"/>
                <a:gd name="connsiteX54" fmla="*/ 1144988 w 6318157"/>
                <a:gd name="connsiteY54" fmla="*/ 4595854 h 5303520"/>
                <a:gd name="connsiteX55" fmla="*/ 1614115 w 6318157"/>
                <a:gd name="connsiteY55" fmla="*/ 4842344 h 5303520"/>
                <a:gd name="connsiteX56" fmla="*/ 1614115 w 6318157"/>
                <a:gd name="connsiteY56" fmla="*/ 4993419 h 5303520"/>
                <a:gd name="connsiteX57" fmla="*/ 1614115 w 6318157"/>
                <a:gd name="connsiteY57" fmla="*/ 5128591 h 5303520"/>
                <a:gd name="connsiteX58" fmla="*/ 1653871 w 6318157"/>
                <a:gd name="connsiteY58" fmla="*/ 5255812 h 5303520"/>
                <a:gd name="connsiteX59" fmla="*/ 1844703 w 6318157"/>
                <a:gd name="connsiteY59" fmla="*/ 5303520 h 5303520"/>
                <a:gd name="connsiteX60" fmla="*/ 1844703 w 6318157"/>
                <a:gd name="connsiteY60" fmla="*/ 5303520 h 5303520"/>
                <a:gd name="connsiteX61" fmla="*/ 1971923 w 6318157"/>
                <a:gd name="connsiteY61" fmla="*/ 5247861 h 5303520"/>
                <a:gd name="connsiteX62" fmla="*/ 2115047 w 6318157"/>
                <a:gd name="connsiteY62" fmla="*/ 5239909 h 5303520"/>
                <a:gd name="connsiteX63" fmla="*/ 2170706 w 6318157"/>
                <a:gd name="connsiteY63" fmla="*/ 5144494 h 5303520"/>
                <a:gd name="connsiteX64" fmla="*/ 2083242 w 6318157"/>
                <a:gd name="connsiteY64" fmla="*/ 5080883 h 5303520"/>
                <a:gd name="connsiteX65" fmla="*/ 2011680 w 6318157"/>
                <a:gd name="connsiteY65" fmla="*/ 5033175 h 5303520"/>
                <a:gd name="connsiteX66" fmla="*/ 1932167 w 6318157"/>
                <a:gd name="connsiteY66" fmla="*/ 4937760 h 5303520"/>
                <a:gd name="connsiteX67" fmla="*/ 1884459 w 6318157"/>
                <a:gd name="connsiteY67" fmla="*/ 4834393 h 5303520"/>
                <a:gd name="connsiteX68" fmla="*/ 1940118 w 6318157"/>
                <a:gd name="connsiteY68" fmla="*/ 4770782 h 5303520"/>
                <a:gd name="connsiteX69" fmla="*/ 2226365 w 6318157"/>
                <a:gd name="connsiteY69" fmla="*/ 4683318 h 5303520"/>
                <a:gd name="connsiteX70" fmla="*/ 2313829 w 6318157"/>
                <a:gd name="connsiteY70" fmla="*/ 4707172 h 5303520"/>
                <a:gd name="connsiteX71" fmla="*/ 2449002 w 6318157"/>
                <a:gd name="connsiteY71" fmla="*/ 4731026 h 5303520"/>
                <a:gd name="connsiteX72" fmla="*/ 2504661 w 6318157"/>
                <a:gd name="connsiteY72" fmla="*/ 4826441 h 5303520"/>
                <a:gd name="connsiteX73" fmla="*/ 2584174 w 6318157"/>
                <a:gd name="connsiteY73" fmla="*/ 4818490 h 5303520"/>
                <a:gd name="connsiteX74" fmla="*/ 2798859 w 6318157"/>
                <a:gd name="connsiteY74" fmla="*/ 4818490 h 5303520"/>
                <a:gd name="connsiteX75" fmla="*/ 2934031 w 6318157"/>
                <a:gd name="connsiteY75" fmla="*/ 4945711 h 5303520"/>
                <a:gd name="connsiteX76" fmla="*/ 2910177 w 6318157"/>
                <a:gd name="connsiteY76" fmla="*/ 5136542 h 5303520"/>
                <a:gd name="connsiteX77" fmla="*/ 2981739 w 6318157"/>
                <a:gd name="connsiteY77" fmla="*/ 5080883 h 5303520"/>
                <a:gd name="connsiteX78" fmla="*/ 3101009 w 6318157"/>
                <a:gd name="connsiteY78" fmla="*/ 5144494 h 5303520"/>
                <a:gd name="connsiteX79" fmla="*/ 3164619 w 6318157"/>
                <a:gd name="connsiteY79" fmla="*/ 4842344 h 5303520"/>
                <a:gd name="connsiteX80" fmla="*/ 3116911 w 6318157"/>
                <a:gd name="connsiteY80" fmla="*/ 4476584 h 5303520"/>
                <a:gd name="connsiteX81" fmla="*/ 3156668 w 6318157"/>
                <a:gd name="connsiteY81" fmla="*/ 4365266 h 5303520"/>
                <a:gd name="connsiteX82" fmla="*/ 3323645 w 6318157"/>
                <a:gd name="connsiteY82" fmla="*/ 4301655 h 5303520"/>
                <a:gd name="connsiteX83" fmla="*/ 3482671 w 6318157"/>
                <a:gd name="connsiteY83" fmla="*/ 4253947 h 5303520"/>
                <a:gd name="connsiteX84" fmla="*/ 3570136 w 6318157"/>
                <a:gd name="connsiteY84" fmla="*/ 4333461 h 5303520"/>
                <a:gd name="connsiteX85" fmla="*/ 3530379 w 6318157"/>
                <a:gd name="connsiteY85" fmla="*/ 4444779 h 5303520"/>
                <a:gd name="connsiteX86" fmla="*/ 3546282 w 6318157"/>
                <a:gd name="connsiteY86" fmla="*/ 4548146 h 5303520"/>
                <a:gd name="connsiteX87" fmla="*/ 3609892 w 6318157"/>
                <a:gd name="connsiteY87" fmla="*/ 4603805 h 5303520"/>
                <a:gd name="connsiteX88" fmla="*/ 3673503 w 6318157"/>
                <a:gd name="connsiteY88" fmla="*/ 4611756 h 5303520"/>
                <a:gd name="connsiteX89" fmla="*/ 3745064 w 6318157"/>
                <a:gd name="connsiteY89" fmla="*/ 4746928 h 5303520"/>
                <a:gd name="connsiteX90" fmla="*/ 4071068 w 6318157"/>
                <a:gd name="connsiteY90" fmla="*/ 4691269 h 5303520"/>
                <a:gd name="connsiteX91" fmla="*/ 4397071 w 6318157"/>
                <a:gd name="connsiteY91" fmla="*/ 4659464 h 5303520"/>
                <a:gd name="connsiteX92" fmla="*/ 4436828 w 6318157"/>
                <a:gd name="connsiteY92" fmla="*/ 4762831 h 5303520"/>
                <a:gd name="connsiteX93" fmla="*/ 4500438 w 6318157"/>
                <a:gd name="connsiteY93" fmla="*/ 4731026 h 5303520"/>
                <a:gd name="connsiteX94" fmla="*/ 4595854 w 6318157"/>
                <a:gd name="connsiteY94" fmla="*/ 4659464 h 5303520"/>
                <a:gd name="connsiteX95" fmla="*/ 4659464 w 6318157"/>
                <a:gd name="connsiteY95" fmla="*/ 4500438 h 5303520"/>
                <a:gd name="connsiteX96" fmla="*/ 4683318 w 6318157"/>
                <a:gd name="connsiteY96" fmla="*/ 4277801 h 5303520"/>
                <a:gd name="connsiteX97" fmla="*/ 4516341 w 6318157"/>
                <a:gd name="connsiteY97" fmla="*/ 4222142 h 5303520"/>
                <a:gd name="connsiteX98" fmla="*/ 4548146 w 6318157"/>
                <a:gd name="connsiteY98" fmla="*/ 4047214 h 5303520"/>
                <a:gd name="connsiteX99" fmla="*/ 4619708 w 6318157"/>
                <a:gd name="connsiteY99" fmla="*/ 3991554 h 5303520"/>
                <a:gd name="connsiteX100" fmla="*/ 4738977 w 6318157"/>
                <a:gd name="connsiteY100" fmla="*/ 3856382 h 5303520"/>
                <a:gd name="connsiteX101" fmla="*/ 4826442 w 6318157"/>
                <a:gd name="connsiteY101" fmla="*/ 3737113 h 5303520"/>
                <a:gd name="connsiteX102" fmla="*/ 4929809 w 6318157"/>
                <a:gd name="connsiteY102" fmla="*/ 3824577 h 5303520"/>
                <a:gd name="connsiteX103" fmla="*/ 4921857 w 6318157"/>
                <a:gd name="connsiteY103" fmla="*/ 3991554 h 5303520"/>
                <a:gd name="connsiteX104" fmla="*/ 4977516 w 6318157"/>
                <a:gd name="connsiteY104" fmla="*/ 4015408 h 5303520"/>
                <a:gd name="connsiteX105" fmla="*/ 5025224 w 6318157"/>
                <a:gd name="connsiteY105" fmla="*/ 3919993 h 5303520"/>
                <a:gd name="connsiteX106" fmla="*/ 5072932 w 6318157"/>
                <a:gd name="connsiteY106" fmla="*/ 3919993 h 5303520"/>
                <a:gd name="connsiteX107" fmla="*/ 5144494 w 6318157"/>
                <a:gd name="connsiteY107" fmla="*/ 3816626 h 5303520"/>
                <a:gd name="connsiteX108" fmla="*/ 5160396 w 6318157"/>
                <a:gd name="connsiteY108" fmla="*/ 3745064 h 5303520"/>
                <a:gd name="connsiteX109" fmla="*/ 5390984 w 6318157"/>
                <a:gd name="connsiteY109" fmla="*/ 3697356 h 5303520"/>
                <a:gd name="connsiteX110" fmla="*/ 5486400 w 6318157"/>
                <a:gd name="connsiteY110" fmla="*/ 3593989 h 5303520"/>
                <a:gd name="connsiteX111" fmla="*/ 5390984 w 6318157"/>
                <a:gd name="connsiteY111" fmla="*/ 3530379 h 5303520"/>
                <a:gd name="connsiteX112" fmla="*/ 5343276 w 6318157"/>
                <a:gd name="connsiteY112" fmla="*/ 3291840 h 5303520"/>
                <a:gd name="connsiteX113" fmla="*/ 5478449 w 6318157"/>
                <a:gd name="connsiteY113" fmla="*/ 3021495 h 5303520"/>
                <a:gd name="connsiteX114" fmla="*/ 5820355 w 6318157"/>
                <a:gd name="connsiteY114" fmla="*/ 2949934 h 5303520"/>
                <a:gd name="connsiteX115" fmla="*/ 6020959 w 6318157"/>
                <a:gd name="connsiteY115" fmla="*/ 2817743 h 5303520"/>
                <a:gd name="connsiteX116" fmla="*/ 6058811 w 6318157"/>
                <a:gd name="connsiteY116" fmla="*/ 2840189 h 5303520"/>
                <a:gd name="connsiteX117" fmla="*/ 6114056 w 6318157"/>
                <a:gd name="connsiteY117" fmla="*/ 2819234 h 5303520"/>
                <a:gd name="connsiteX118" fmla="*/ 6152156 w 6318157"/>
                <a:gd name="connsiteY118" fmla="*/ 2849714 h 5303520"/>
                <a:gd name="connsiteX119" fmla="*/ 6260741 w 6318157"/>
                <a:gd name="connsiteY119" fmla="*/ 2828759 h 5303520"/>
                <a:gd name="connsiteX120" fmla="*/ 6292298 w 6318157"/>
                <a:gd name="connsiteY120" fmla="*/ 2839444 h 5303520"/>
                <a:gd name="connsiteX121" fmla="*/ 6304556 w 6318157"/>
                <a:gd name="connsiteY121" fmla="*/ 2798279 h 5303520"/>
                <a:gd name="connsiteX122" fmla="*/ 6306461 w 6318157"/>
                <a:gd name="connsiteY122" fmla="*/ 2769704 h 5303520"/>
                <a:gd name="connsiteX123" fmla="*/ 6317891 w 6318157"/>
                <a:gd name="connsiteY123" fmla="*/ 2758274 h 5303520"/>
                <a:gd name="connsiteX124" fmla="*/ 6268361 w 6318157"/>
                <a:gd name="connsiteY124" fmla="*/ 2735414 h 5303520"/>
                <a:gd name="connsiteX125" fmla="*/ 6220736 w 6318157"/>
                <a:gd name="connsiteY125" fmla="*/ 2503749 h 5303520"/>
                <a:gd name="connsiteX126" fmla="*/ 6169301 w 6318157"/>
                <a:gd name="connsiteY126" fmla="*/ 2529968 h 5303520"/>
                <a:gd name="connsiteX127" fmla="*/ 6119771 w 6318157"/>
                <a:gd name="connsiteY127" fmla="*/ 2493479 h 5303520"/>
                <a:gd name="connsiteX128" fmla="*/ 6051191 w 6318157"/>
                <a:gd name="connsiteY128" fmla="*/ 2478533 h 5303520"/>
                <a:gd name="connsiteX129" fmla="*/ 6053096 w 6318157"/>
                <a:gd name="connsiteY129" fmla="*/ 2394713 h 5303520"/>
                <a:gd name="connsiteX130" fmla="*/ 6027337 w 6318157"/>
                <a:gd name="connsiteY130" fmla="*/ 2429537 h 5303520"/>
                <a:gd name="connsiteX131" fmla="*/ 5994041 w 6318157"/>
                <a:gd name="connsiteY131" fmla="*/ 2371853 h 5303520"/>
                <a:gd name="connsiteX132" fmla="*/ 5976896 w 6318157"/>
                <a:gd name="connsiteY132" fmla="*/ 2232788 h 5303520"/>
                <a:gd name="connsiteX133" fmla="*/ 5915936 w 6318157"/>
                <a:gd name="connsiteY133" fmla="*/ 2234693 h 5303520"/>
                <a:gd name="connsiteX134" fmla="*/ 5892910 w 6318157"/>
                <a:gd name="connsiteY134" fmla="*/ 2169877 h 5303520"/>
                <a:gd name="connsiteX135" fmla="*/ 5813066 w 6318157"/>
                <a:gd name="connsiteY135" fmla="*/ 2200403 h 5303520"/>
                <a:gd name="connsiteX136" fmla="*/ 5752106 w 6318157"/>
                <a:gd name="connsiteY136" fmla="*/ 2166113 h 5303520"/>
                <a:gd name="connsiteX137" fmla="*/ 5719721 w 6318157"/>
                <a:gd name="connsiteY137" fmla="*/ 2187068 h 5303520"/>
                <a:gd name="connsiteX138" fmla="*/ 5653046 w 6318157"/>
                <a:gd name="connsiteY138" fmla="*/ 2169923 h 5303520"/>
                <a:gd name="connsiteX139" fmla="*/ 5677231 w 6318157"/>
                <a:gd name="connsiteY139" fmla="*/ 2146852 h 5303520"/>
                <a:gd name="connsiteX140" fmla="*/ 5628281 w 6318157"/>
                <a:gd name="connsiteY140" fmla="*/ 2105153 h 5303520"/>
                <a:gd name="connsiteX141" fmla="*/ 5488388 w 6318157"/>
                <a:gd name="connsiteY141" fmla="*/ 2108421 h 5303520"/>
                <a:gd name="connsiteX142" fmla="*/ 5453021 w 6318157"/>
                <a:gd name="connsiteY142" fmla="*/ 2187068 h 5303520"/>
                <a:gd name="connsiteX143" fmla="*/ 5472071 w 6318157"/>
                <a:gd name="connsiteY143" fmla="*/ 2234693 h 5303520"/>
                <a:gd name="connsiteX144" fmla="*/ 5422541 w 6318157"/>
                <a:gd name="connsiteY144" fmla="*/ 2248028 h 5303520"/>
                <a:gd name="connsiteX145" fmla="*/ 5451116 w 6318157"/>
                <a:gd name="connsiteY145" fmla="*/ 2293748 h 5303520"/>
                <a:gd name="connsiteX146" fmla="*/ 5516631 w 6318157"/>
                <a:gd name="connsiteY146" fmla="*/ 2288402 h 5303520"/>
                <a:gd name="connsiteX147" fmla="*/ 5523506 w 6318157"/>
                <a:gd name="connsiteY147" fmla="*/ 2339468 h 5303520"/>
                <a:gd name="connsiteX148" fmla="*/ 5399681 w 6318157"/>
                <a:gd name="connsiteY148" fmla="*/ 2505203 h 5303520"/>
                <a:gd name="connsiteX149" fmla="*/ 5360918 w 6318157"/>
                <a:gd name="connsiteY149" fmla="*/ 2654079 h 5303520"/>
                <a:gd name="connsiteX150" fmla="*/ 5346341 w 6318157"/>
                <a:gd name="connsiteY150" fmla="*/ 2575688 h 5303520"/>
                <a:gd name="connsiteX151" fmla="*/ 5304431 w 6318157"/>
                <a:gd name="connsiteY151" fmla="*/ 2575688 h 5303520"/>
                <a:gd name="connsiteX152" fmla="*/ 5273951 w 6318157"/>
                <a:gd name="connsiteY152" fmla="*/ 2518538 h 5303520"/>
                <a:gd name="connsiteX153" fmla="*/ 5203714 w 6318157"/>
                <a:gd name="connsiteY153" fmla="*/ 2560982 h 5303520"/>
                <a:gd name="connsiteX154" fmla="*/ 5070116 w 6318157"/>
                <a:gd name="connsiteY154" fmla="*/ 2501393 h 5303520"/>
                <a:gd name="connsiteX155" fmla="*/ 4991763 w 6318157"/>
                <a:gd name="connsiteY155" fmla="*/ 2533567 h 5303520"/>
                <a:gd name="connsiteX156" fmla="*/ 4904381 w 6318157"/>
                <a:gd name="connsiteY156" fmla="*/ 2524253 h 5303520"/>
                <a:gd name="connsiteX157" fmla="*/ 4875806 w 6318157"/>
                <a:gd name="connsiteY157" fmla="*/ 2455673 h 5303520"/>
                <a:gd name="connsiteX158" fmla="*/ 4803416 w 6318157"/>
                <a:gd name="connsiteY158" fmla="*/ 2444243 h 5303520"/>
                <a:gd name="connsiteX159" fmla="*/ 4822466 w 6318157"/>
                <a:gd name="connsiteY159" fmla="*/ 2369948 h 5303520"/>
                <a:gd name="connsiteX160" fmla="*/ 4731026 w 6318157"/>
                <a:gd name="connsiteY160" fmla="*/ 2301368 h 5303520"/>
                <a:gd name="connsiteX161" fmla="*/ 4699221 w 6318157"/>
                <a:gd name="connsiteY161" fmla="*/ 2324348 h 5303520"/>
                <a:gd name="connsiteX162" fmla="*/ 4637681 w 6318157"/>
                <a:gd name="connsiteY162" fmla="*/ 2288033 h 5303520"/>
                <a:gd name="connsiteX163" fmla="*/ 4660541 w 6318157"/>
                <a:gd name="connsiteY163" fmla="*/ 2213738 h 5303520"/>
                <a:gd name="connsiteX164" fmla="*/ 4433846 w 6318157"/>
                <a:gd name="connsiteY164" fmla="*/ 2230883 h 5303520"/>
                <a:gd name="connsiteX165" fmla="*/ 4373134 w 6318157"/>
                <a:gd name="connsiteY165" fmla="*/ 2212036 h 5303520"/>
                <a:gd name="connsiteX166" fmla="*/ 4323356 w 6318157"/>
                <a:gd name="connsiteY166" fmla="*/ 2248028 h 5303520"/>
                <a:gd name="connsiteX167" fmla="*/ 4273826 w 6318157"/>
                <a:gd name="connsiteY167" fmla="*/ 2168018 h 5303520"/>
                <a:gd name="connsiteX168" fmla="*/ 4201436 w 6318157"/>
                <a:gd name="connsiteY168" fmla="*/ 2152778 h 5303520"/>
                <a:gd name="connsiteX169" fmla="*/ 4178576 w 6318157"/>
                <a:gd name="connsiteY169" fmla="*/ 2070863 h 5303520"/>
                <a:gd name="connsiteX170" fmla="*/ 4087136 w 6318157"/>
                <a:gd name="connsiteY170" fmla="*/ 1998473 h 5303520"/>
                <a:gd name="connsiteX171" fmla="*/ 4016651 w 6318157"/>
                <a:gd name="connsiteY171" fmla="*/ 2011808 h 5303520"/>
                <a:gd name="connsiteX172" fmla="*/ 3909971 w 6318157"/>
                <a:gd name="connsiteY172" fmla="*/ 1973708 h 5303520"/>
                <a:gd name="connsiteX173" fmla="*/ 3843296 w 6318157"/>
                <a:gd name="connsiteY173" fmla="*/ 2013713 h 5303520"/>
                <a:gd name="connsiteX174" fmla="*/ 3788051 w 6318157"/>
                <a:gd name="connsiteY174" fmla="*/ 1994663 h 5303520"/>
                <a:gd name="connsiteX175" fmla="*/ 3742331 w 6318157"/>
                <a:gd name="connsiteY175" fmla="*/ 2006093 h 5303520"/>
                <a:gd name="connsiteX176" fmla="*/ 3671018 w 6318157"/>
                <a:gd name="connsiteY176" fmla="*/ 2001244 h 5303520"/>
                <a:gd name="connsiteX177" fmla="*/ 3660416 w 6318157"/>
                <a:gd name="connsiteY177" fmla="*/ 1937513 h 5303520"/>
                <a:gd name="connsiteX178" fmla="*/ 3643271 w 6318157"/>
                <a:gd name="connsiteY178" fmla="*/ 1865123 h 5303520"/>
                <a:gd name="connsiteX179" fmla="*/ 3690896 w 6318157"/>
                <a:gd name="connsiteY179" fmla="*/ 1832738 h 5303520"/>
                <a:gd name="connsiteX180" fmla="*/ 3702326 w 6318157"/>
                <a:gd name="connsiteY180" fmla="*/ 1771778 h 5303520"/>
                <a:gd name="connsiteX181" fmla="*/ 3679466 w 6318157"/>
                <a:gd name="connsiteY181" fmla="*/ 1748918 h 5303520"/>
                <a:gd name="connsiteX182" fmla="*/ 3595977 w 6318157"/>
                <a:gd name="connsiteY182" fmla="*/ 1607240 h 5303520"/>
                <a:gd name="connsiteX183" fmla="*/ 3508016 w 6318157"/>
                <a:gd name="connsiteY183" fmla="*/ 1623188 h 5303520"/>
                <a:gd name="connsiteX184" fmla="*/ 3485156 w 6318157"/>
                <a:gd name="connsiteY184" fmla="*/ 1579373 h 5303520"/>
                <a:gd name="connsiteX185" fmla="*/ 3434052 w 6318157"/>
                <a:gd name="connsiteY185" fmla="*/ 1578085 h 5303520"/>
                <a:gd name="connsiteX186" fmla="*/ 3496586 w 6318157"/>
                <a:gd name="connsiteY186" fmla="*/ 1493648 h 5303520"/>
                <a:gd name="connsiteX187" fmla="*/ 3549926 w 6318157"/>
                <a:gd name="connsiteY187" fmla="*/ 1512698 h 5303520"/>
                <a:gd name="connsiteX188" fmla="*/ 3681619 w 6318157"/>
                <a:gd name="connsiteY188" fmla="*/ 1309480 h 5303520"/>
                <a:gd name="connsiteX189" fmla="*/ 3708041 w 6318157"/>
                <a:gd name="connsiteY189" fmla="*/ 1276478 h 5303520"/>
                <a:gd name="connsiteX190" fmla="*/ 3600036 w 6318157"/>
                <a:gd name="connsiteY190" fmla="*/ 1190625 h 5303520"/>
                <a:gd name="connsiteX191" fmla="*/ 3610886 w 6318157"/>
                <a:gd name="connsiteY191" fmla="*/ 1133603 h 5303520"/>
                <a:gd name="connsiteX192" fmla="*/ 3549926 w 6318157"/>
                <a:gd name="connsiteY192" fmla="*/ 1120268 h 5303520"/>
                <a:gd name="connsiteX193" fmla="*/ 3515636 w 6318157"/>
                <a:gd name="connsiteY193" fmla="*/ 1068833 h 5303520"/>
                <a:gd name="connsiteX194" fmla="*/ 3515636 w 6318157"/>
                <a:gd name="connsiteY194" fmla="*/ 973583 h 5303520"/>
                <a:gd name="connsiteX195" fmla="*/ 3391811 w 6318157"/>
                <a:gd name="connsiteY195" fmla="*/ 941198 h 5303520"/>
                <a:gd name="connsiteX196" fmla="*/ 3357521 w 6318157"/>
                <a:gd name="connsiteY196" fmla="*/ 882143 h 5303520"/>
                <a:gd name="connsiteX197" fmla="*/ 3198246 w 6318157"/>
                <a:gd name="connsiteY197" fmla="*/ 914068 h 5303520"/>
                <a:gd name="connsiteX198" fmla="*/ 3142256 w 6318157"/>
                <a:gd name="connsiteY198" fmla="*/ 859283 h 5303520"/>
                <a:gd name="connsiteX199" fmla="*/ 2980331 w 6318157"/>
                <a:gd name="connsiteY199" fmla="*/ 889763 h 5303520"/>
                <a:gd name="connsiteX200" fmla="*/ 2776330 w 6318157"/>
                <a:gd name="connsiteY200" fmla="*/ 792977 h 5303520"/>
                <a:gd name="connsiteX201" fmla="*/ 2662196 w 6318157"/>
                <a:gd name="connsiteY201" fmla="*/ 834518 h 5303520"/>
                <a:gd name="connsiteX202" fmla="*/ 2671721 w 6318157"/>
                <a:gd name="connsiteY202" fmla="*/ 792608 h 5303520"/>
                <a:gd name="connsiteX203" fmla="*/ 2581026 w 6318157"/>
                <a:gd name="connsiteY203" fmla="*/ 778648 h 5303520"/>
                <a:gd name="connsiteX204" fmla="*/ 2576471 w 6318157"/>
                <a:gd name="connsiteY204" fmla="*/ 691643 h 5303520"/>
                <a:gd name="connsiteX205" fmla="*/ 2591711 w 6318157"/>
                <a:gd name="connsiteY205" fmla="*/ 607823 h 5303520"/>
                <a:gd name="connsiteX206" fmla="*/ 2496792 w 6318157"/>
                <a:gd name="connsiteY206" fmla="*/ 471860 h 5303520"/>
                <a:gd name="connsiteX207" fmla="*/ 2464904 w 6318157"/>
                <a:gd name="connsiteY207" fmla="*/ 357808 h 5303520"/>
                <a:gd name="connsiteX208" fmla="*/ 2417196 w 6318157"/>
                <a:gd name="connsiteY208" fmla="*/ 230587 h 5303520"/>
                <a:gd name="connsiteX209" fmla="*/ 2496709 w 6318157"/>
                <a:gd name="connsiteY209" fmla="*/ 135172 h 5303520"/>
                <a:gd name="connsiteX0" fmla="*/ 2496709 w 6318157"/>
                <a:gd name="connsiteY0" fmla="*/ 135172 h 5303520"/>
                <a:gd name="connsiteX1" fmla="*/ 2393343 w 6318157"/>
                <a:gd name="connsiteY1" fmla="*/ 71561 h 5303520"/>
                <a:gd name="connsiteX2" fmla="*/ 2210463 w 6318157"/>
                <a:gd name="connsiteY2" fmla="*/ 79513 h 5303520"/>
                <a:gd name="connsiteX3" fmla="*/ 2059388 w 6318157"/>
                <a:gd name="connsiteY3" fmla="*/ 0 h 5303520"/>
                <a:gd name="connsiteX4" fmla="*/ 1908313 w 6318157"/>
                <a:gd name="connsiteY4" fmla="*/ 103367 h 5303520"/>
                <a:gd name="connsiteX5" fmla="*/ 1884459 w 6318157"/>
                <a:gd name="connsiteY5" fmla="*/ 310101 h 5303520"/>
                <a:gd name="connsiteX6" fmla="*/ 1773141 w 6318157"/>
                <a:gd name="connsiteY6" fmla="*/ 294198 h 5303520"/>
                <a:gd name="connsiteX7" fmla="*/ 1606163 w 6318157"/>
                <a:gd name="connsiteY7" fmla="*/ 318052 h 5303520"/>
                <a:gd name="connsiteX8" fmla="*/ 1391478 w 6318157"/>
                <a:gd name="connsiteY8" fmla="*/ 190831 h 5303520"/>
                <a:gd name="connsiteX9" fmla="*/ 1256306 w 6318157"/>
                <a:gd name="connsiteY9" fmla="*/ 190831 h 5303520"/>
                <a:gd name="connsiteX10" fmla="*/ 1208598 w 6318157"/>
                <a:gd name="connsiteY10" fmla="*/ 381662 h 5303520"/>
                <a:gd name="connsiteX11" fmla="*/ 1041621 w 6318157"/>
                <a:gd name="connsiteY11" fmla="*/ 548640 h 5303520"/>
                <a:gd name="connsiteX12" fmla="*/ 930303 w 6318157"/>
                <a:gd name="connsiteY12" fmla="*/ 628153 h 5303520"/>
                <a:gd name="connsiteX13" fmla="*/ 842838 w 6318157"/>
                <a:gd name="connsiteY13" fmla="*/ 572494 h 5303520"/>
                <a:gd name="connsiteX14" fmla="*/ 747423 w 6318157"/>
                <a:gd name="connsiteY14" fmla="*/ 755374 h 5303520"/>
                <a:gd name="connsiteX15" fmla="*/ 222636 w 6318157"/>
                <a:gd name="connsiteY15" fmla="*/ 930302 h 5303520"/>
                <a:gd name="connsiteX16" fmla="*/ 254442 w 6318157"/>
                <a:gd name="connsiteY16" fmla="*/ 1073426 h 5303520"/>
                <a:gd name="connsiteX17" fmla="*/ 302149 w 6318157"/>
                <a:gd name="connsiteY17" fmla="*/ 1256306 h 5303520"/>
                <a:gd name="connsiteX18" fmla="*/ 341906 w 6318157"/>
                <a:gd name="connsiteY18" fmla="*/ 1288111 h 5303520"/>
                <a:gd name="connsiteX19" fmla="*/ 508883 w 6318157"/>
                <a:gd name="connsiteY19" fmla="*/ 1319916 h 5303520"/>
                <a:gd name="connsiteX20" fmla="*/ 532737 w 6318157"/>
                <a:gd name="connsiteY20" fmla="*/ 1542553 h 5303520"/>
                <a:gd name="connsiteX21" fmla="*/ 930303 w 6318157"/>
                <a:gd name="connsiteY21" fmla="*/ 1717481 h 5303520"/>
                <a:gd name="connsiteX22" fmla="*/ 818984 w 6318157"/>
                <a:gd name="connsiteY22" fmla="*/ 1844702 h 5303520"/>
                <a:gd name="connsiteX23" fmla="*/ 644056 w 6318157"/>
                <a:gd name="connsiteY23" fmla="*/ 1828800 h 5303520"/>
                <a:gd name="connsiteX24" fmla="*/ 636104 w 6318157"/>
                <a:gd name="connsiteY24" fmla="*/ 2075290 h 5303520"/>
                <a:gd name="connsiteX25" fmla="*/ 755374 w 6318157"/>
                <a:gd name="connsiteY25" fmla="*/ 2178657 h 5303520"/>
                <a:gd name="connsiteX26" fmla="*/ 818984 w 6318157"/>
                <a:gd name="connsiteY26" fmla="*/ 2289975 h 5303520"/>
                <a:gd name="connsiteX27" fmla="*/ 818984 w 6318157"/>
                <a:gd name="connsiteY27" fmla="*/ 2329732 h 5303520"/>
                <a:gd name="connsiteX28" fmla="*/ 580445 w 6318157"/>
                <a:gd name="connsiteY28" fmla="*/ 2361537 h 5303520"/>
                <a:gd name="connsiteX29" fmla="*/ 485029 w 6318157"/>
                <a:gd name="connsiteY29" fmla="*/ 2393342 h 5303520"/>
                <a:gd name="connsiteX30" fmla="*/ 437322 w 6318157"/>
                <a:gd name="connsiteY30" fmla="*/ 2544417 h 5303520"/>
                <a:gd name="connsiteX31" fmla="*/ 238539 w 6318157"/>
                <a:gd name="connsiteY31" fmla="*/ 2615979 h 5303520"/>
                <a:gd name="connsiteX32" fmla="*/ 294198 w 6318157"/>
                <a:gd name="connsiteY32" fmla="*/ 2687541 h 5303520"/>
                <a:gd name="connsiteX33" fmla="*/ 405516 w 6318157"/>
                <a:gd name="connsiteY33" fmla="*/ 2727297 h 5303520"/>
                <a:gd name="connsiteX34" fmla="*/ 349857 w 6318157"/>
                <a:gd name="connsiteY34" fmla="*/ 2854518 h 5303520"/>
                <a:gd name="connsiteX35" fmla="*/ 206734 w 6318157"/>
                <a:gd name="connsiteY35" fmla="*/ 3021495 h 5303520"/>
                <a:gd name="connsiteX36" fmla="*/ 166977 w 6318157"/>
                <a:gd name="connsiteY36" fmla="*/ 3260034 h 5303520"/>
                <a:gd name="connsiteX37" fmla="*/ 103367 w 6318157"/>
                <a:gd name="connsiteY37" fmla="*/ 3450866 h 5303520"/>
                <a:gd name="connsiteX38" fmla="*/ 0 w 6318157"/>
                <a:gd name="connsiteY38" fmla="*/ 3570135 h 5303520"/>
                <a:gd name="connsiteX39" fmla="*/ 0 w 6318157"/>
                <a:gd name="connsiteY39" fmla="*/ 3649648 h 5303520"/>
                <a:gd name="connsiteX40" fmla="*/ 15903 w 6318157"/>
                <a:gd name="connsiteY40" fmla="*/ 3729161 h 5303520"/>
                <a:gd name="connsiteX41" fmla="*/ 127221 w 6318157"/>
                <a:gd name="connsiteY41" fmla="*/ 3745064 h 5303520"/>
                <a:gd name="connsiteX42" fmla="*/ 190831 w 6318157"/>
                <a:gd name="connsiteY42" fmla="*/ 3641697 h 5303520"/>
                <a:gd name="connsiteX43" fmla="*/ 326003 w 6318157"/>
                <a:gd name="connsiteY43" fmla="*/ 3586038 h 5303520"/>
                <a:gd name="connsiteX44" fmla="*/ 326003 w 6318157"/>
                <a:gd name="connsiteY44" fmla="*/ 3586038 h 5303520"/>
                <a:gd name="connsiteX45" fmla="*/ 445273 w 6318157"/>
                <a:gd name="connsiteY45" fmla="*/ 3705307 h 5303520"/>
                <a:gd name="connsiteX46" fmla="*/ 413468 w 6318157"/>
                <a:gd name="connsiteY46" fmla="*/ 3760967 h 5303520"/>
                <a:gd name="connsiteX47" fmla="*/ 357809 w 6318157"/>
                <a:gd name="connsiteY47" fmla="*/ 4174434 h 5303520"/>
                <a:gd name="connsiteX48" fmla="*/ 556591 w 6318157"/>
                <a:gd name="connsiteY48" fmla="*/ 3991554 h 5303520"/>
                <a:gd name="connsiteX49" fmla="*/ 620202 w 6318157"/>
                <a:gd name="connsiteY49" fmla="*/ 4023360 h 5303520"/>
                <a:gd name="connsiteX50" fmla="*/ 723569 w 6318157"/>
                <a:gd name="connsiteY50" fmla="*/ 4039262 h 5303520"/>
                <a:gd name="connsiteX51" fmla="*/ 795130 w 6318157"/>
                <a:gd name="connsiteY51" fmla="*/ 4150581 h 5303520"/>
                <a:gd name="connsiteX52" fmla="*/ 1025718 w 6318157"/>
                <a:gd name="connsiteY52" fmla="*/ 4253947 h 5303520"/>
                <a:gd name="connsiteX53" fmla="*/ 1176793 w 6318157"/>
                <a:gd name="connsiteY53" fmla="*/ 4500438 h 5303520"/>
                <a:gd name="connsiteX54" fmla="*/ 1144988 w 6318157"/>
                <a:gd name="connsiteY54" fmla="*/ 4595854 h 5303520"/>
                <a:gd name="connsiteX55" fmla="*/ 1614115 w 6318157"/>
                <a:gd name="connsiteY55" fmla="*/ 4842344 h 5303520"/>
                <a:gd name="connsiteX56" fmla="*/ 1614115 w 6318157"/>
                <a:gd name="connsiteY56" fmla="*/ 4993419 h 5303520"/>
                <a:gd name="connsiteX57" fmla="*/ 1614115 w 6318157"/>
                <a:gd name="connsiteY57" fmla="*/ 5128591 h 5303520"/>
                <a:gd name="connsiteX58" fmla="*/ 1653871 w 6318157"/>
                <a:gd name="connsiteY58" fmla="*/ 5255812 h 5303520"/>
                <a:gd name="connsiteX59" fmla="*/ 1844703 w 6318157"/>
                <a:gd name="connsiteY59" fmla="*/ 5303520 h 5303520"/>
                <a:gd name="connsiteX60" fmla="*/ 1844703 w 6318157"/>
                <a:gd name="connsiteY60" fmla="*/ 5303520 h 5303520"/>
                <a:gd name="connsiteX61" fmla="*/ 1971923 w 6318157"/>
                <a:gd name="connsiteY61" fmla="*/ 5247861 h 5303520"/>
                <a:gd name="connsiteX62" fmla="*/ 2115047 w 6318157"/>
                <a:gd name="connsiteY62" fmla="*/ 5239909 h 5303520"/>
                <a:gd name="connsiteX63" fmla="*/ 2170706 w 6318157"/>
                <a:gd name="connsiteY63" fmla="*/ 5144494 h 5303520"/>
                <a:gd name="connsiteX64" fmla="*/ 2083242 w 6318157"/>
                <a:gd name="connsiteY64" fmla="*/ 5080883 h 5303520"/>
                <a:gd name="connsiteX65" fmla="*/ 2011680 w 6318157"/>
                <a:gd name="connsiteY65" fmla="*/ 5033175 h 5303520"/>
                <a:gd name="connsiteX66" fmla="*/ 1932167 w 6318157"/>
                <a:gd name="connsiteY66" fmla="*/ 4937760 h 5303520"/>
                <a:gd name="connsiteX67" fmla="*/ 1884459 w 6318157"/>
                <a:gd name="connsiteY67" fmla="*/ 4834393 h 5303520"/>
                <a:gd name="connsiteX68" fmla="*/ 1940118 w 6318157"/>
                <a:gd name="connsiteY68" fmla="*/ 4770782 h 5303520"/>
                <a:gd name="connsiteX69" fmla="*/ 2226365 w 6318157"/>
                <a:gd name="connsiteY69" fmla="*/ 4683318 h 5303520"/>
                <a:gd name="connsiteX70" fmla="*/ 2313829 w 6318157"/>
                <a:gd name="connsiteY70" fmla="*/ 4707172 h 5303520"/>
                <a:gd name="connsiteX71" fmla="*/ 2449002 w 6318157"/>
                <a:gd name="connsiteY71" fmla="*/ 4731026 h 5303520"/>
                <a:gd name="connsiteX72" fmla="*/ 2504661 w 6318157"/>
                <a:gd name="connsiteY72" fmla="*/ 4826441 h 5303520"/>
                <a:gd name="connsiteX73" fmla="*/ 2584174 w 6318157"/>
                <a:gd name="connsiteY73" fmla="*/ 4818490 h 5303520"/>
                <a:gd name="connsiteX74" fmla="*/ 2798859 w 6318157"/>
                <a:gd name="connsiteY74" fmla="*/ 4818490 h 5303520"/>
                <a:gd name="connsiteX75" fmla="*/ 2934031 w 6318157"/>
                <a:gd name="connsiteY75" fmla="*/ 4945711 h 5303520"/>
                <a:gd name="connsiteX76" fmla="*/ 2910177 w 6318157"/>
                <a:gd name="connsiteY76" fmla="*/ 5136542 h 5303520"/>
                <a:gd name="connsiteX77" fmla="*/ 2981739 w 6318157"/>
                <a:gd name="connsiteY77" fmla="*/ 5080883 h 5303520"/>
                <a:gd name="connsiteX78" fmla="*/ 3101009 w 6318157"/>
                <a:gd name="connsiteY78" fmla="*/ 5144494 h 5303520"/>
                <a:gd name="connsiteX79" fmla="*/ 3164619 w 6318157"/>
                <a:gd name="connsiteY79" fmla="*/ 4842344 h 5303520"/>
                <a:gd name="connsiteX80" fmla="*/ 3116911 w 6318157"/>
                <a:gd name="connsiteY80" fmla="*/ 4476584 h 5303520"/>
                <a:gd name="connsiteX81" fmla="*/ 3156668 w 6318157"/>
                <a:gd name="connsiteY81" fmla="*/ 4365266 h 5303520"/>
                <a:gd name="connsiteX82" fmla="*/ 3323645 w 6318157"/>
                <a:gd name="connsiteY82" fmla="*/ 4301655 h 5303520"/>
                <a:gd name="connsiteX83" fmla="*/ 3482671 w 6318157"/>
                <a:gd name="connsiteY83" fmla="*/ 4253947 h 5303520"/>
                <a:gd name="connsiteX84" fmla="*/ 3570136 w 6318157"/>
                <a:gd name="connsiteY84" fmla="*/ 4333461 h 5303520"/>
                <a:gd name="connsiteX85" fmla="*/ 3530379 w 6318157"/>
                <a:gd name="connsiteY85" fmla="*/ 4444779 h 5303520"/>
                <a:gd name="connsiteX86" fmla="*/ 3546282 w 6318157"/>
                <a:gd name="connsiteY86" fmla="*/ 4548146 h 5303520"/>
                <a:gd name="connsiteX87" fmla="*/ 3609892 w 6318157"/>
                <a:gd name="connsiteY87" fmla="*/ 4603805 h 5303520"/>
                <a:gd name="connsiteX88" fmla="*/ 3673503 w 6318157"/>
                <a:gd name="connsiteY88" fmla="*/ 4611756 h 5303520"/>
                <a:gd name="connsiteX89" fmla="*/ 3745064 w 6318157"/>
                <a:gd name="connsiteY89" fmla="*/ 4746928 h 5303520"/>
                <a:gd name="connsiteX90" fmla="*/ 4071068 w 6318157"/>
                <a:gd name="connsiteY90" fmla="*/ 4691269 h 5303520"/>
                <a:gd name="connsiteX91" fmla="*/ 4397071 w 6318157"/>
                <a:gd name="connsiteY91" fmla="*/ 4659464 h 5303520"/>
                <a:gd name="connsiteX92" fmla="*/ 4436828 w 6318157"/>
                <a:gd name="connsiteY92" fmla="*/ 4762831 h 5303520"/>
                <a:gd name="connsiteX93" fmla="*/ 4500438 w 6318157"/>
                <a:gd name="connsiteY93" fmla="*/ 4731026 h 5303520"/>
                <a:gd name="connsiteX94" fmla="*/ 4595854 w 6318157"/>
                <a:gd name="connsiteY94" fmla="*/ 4659464 h 5303520"/>
                <a:gd name="connsiteX95" fmla="*/ 4659464 w 6318157"/>
                <a:gd name="connsiteY95" fmla="*/ 4500438 h 5303520"/>
                <a:gd name="connsiteX96" fmla="*/ 4683318 w 6318157"/>
                <a:gd name="connsiteY96" fmla="*/ 4277801 h 5303520"/>
                <a:gd name="connsiteX97" fmla="*/ 4516341 w 6318157"/>
                <a:gd name="connsiteY97" fmla="*/ 4222142 h 5303520"/>
                <a:gd name="connsiteX98" fmla="*/ 4548146 w 6318157"/>
                <a:gd name="connsiteY98" fmla="*/ 4047214 h 5303520"/>
                <a:gd name="connsiteX99" fmla="*/ 4619708 w 6318157"/>
                <a:gd name="connsiteY99" fmla="*/ 3991554 h 5303520"/>
                <a:gd name="connsiteX100" fmla="*/ 4738977 w 6318157"/>
                <a:gd name="connsiteY100" fmla="*/ 3856382 h 5303520"/>
                <a:gd name="connsiteX101" fmla="*/ 4826442 w 6318157"/>
                <a:gd name="connsiteY101" fmla="*/ 3737113 h 5303520"/>
                <a:gd name="connsiteX102" fmla="*/ 4929809 w 6318157"/>
                <a:gd name="connsiteY102" fmla="*/ 3824577 h 5303520"/>
                <a:gd name="connsiteX103" fmla="*/ 4921857 w 6318157"/>
                <a:gd name="connsiteY103" fmla="*/ 3991554 h 5303520"/>
                <a:gd name="connsiteX104" fmla="*/ 4977516 w 6318157"/>
                <a:gd name="connsiteY104" fmla="*/ 4015408 h 5303520"/>
                <a:gd name="connsiteX105" fmla="*/ 5025224 w 6318157"/>
                <a:gd name="connsiteY105" fmla="*/ 3919993 h 5303520"/>
                <a:gd name="connsiteX106" fmla="*/ 5072932 w 6318157"/>
                <a:gd name="connsiteY106" fmla="*/ 3919993 h 5303520"/>
                <a:gd name="connsiteX107" fmla="*/ 5144494 w 6318157"/>
                <a:gd name="connsiteY107" fmla="*/ 3816626 h 5303520"/>
                <a:gd name="connsiteX108" fmla="*/ 5160396 w 6318157"/>
                <a:gd name="connsiteY108" fmla="*/ 3745064 h 5303520"/>
                <a:gd name="connsiteX109" fmla="*/ 5390984 w 6318157"/>
                <a:gd name="connsiteY109" fmla="*/ 3697356 h 5303520"/>
                <a:gd name="connsiteX110" fmla="*/ 5486400 w 6318157"/>
                <a:gd name="connsiteY110" fmla="*/ 3593989 h 5303520"/>
                <a:gd name="connsiteX111" fmla="*/ 5390984 w 6318157"/>
                <a:gd name="connsiteY111" fmla="*/ 3530379 h 5303520"/>
                <a:gd name="connsiteX112" fmla="*/ 5343276 w 6318157"/>
                <a:gd name="connsiteY112" fmla="*/ 3291840 h 5303520"/>
                <a:gd name="connsiteX113" fmla="*/ 5478449 w 6318157"/>
                <a:gd name="connsiteY113" fmla="*/ 3021495 h 5303520"/>
                <a:gd name="connsiteX114" fmla="*/ 5820355 w 6318157"/>
                <a:gd name="connsiteY114" fmla="*/ 2949934 h 5303520"/>
                <a:gd name="connsiteX115" fmla="*/ 6020959 w 6318157"/>
                <a:gd name="connsiteY115" fmla="*/ 2817743 h 5303520"/>
                <a:gd name="connsiteX116" fmla="*/ 6058811 w 6318157"/>
                <a:gd name="connsiteY116" fmla="*/ 2840189 h 5303520"/>
                <a:gd name="connsiteX117" fmla="*/ 6114056 w 6318157"/>
                <a:gd name="connsiteY117" fmla="*/ 2819234 h 5303520"/>
                <a:gd name="connsiteX118" fmla="*/ 6152156 w 6318157"/>
                <a:gd name="connsiteY118" fmla="*/ 2849714 h 5303520"/>
                <a:gd name="connsiteX119" fmla="*/ 6260741 w 6318157"/>
                <a:gd name="connsiteY119" fmla="*/ 2828759 h 5303520"/>
                <a:gd name="connsiteX120" fmla="*/ 6292298 w 6318157"/>
                <a:gd name="connsiteY120" fmla="*/ 2839444 h 5303520"/>
                <a:gd name="connsiteX121" fmla="*/ 6304556 w 6318157"/>
                <a:gd name="connsiteY121" fmla="*/ 2798279 h 5303520"/>
                <a:gd name="connsiteX122" fmla="*/ 6306461 w 6318157"/>
                <a:gd name="connsiteY122" fmla="*/ 2769704 h 5303520"/>
                <a:gd name="connsiteX123" fmla="*/ 6317891 w 6318157"/>
                <a:gd name="connsiteY123" fmla="*/ 2758274 h 5303520"/>
                <a:gd name="connsiteX124" fmla="*/ 6268361 w 6318157"/>
                <a:gd name="connsiteY124" fmla="*/ 2735414 h 5303520"/>
                <a:gd name="connsiteX125" fmla="*/ 6220736 w 6318157"/>
                <a:gd name="connsiteY125" fmla="*/ 2503749 h 5303520"/>
                <a:gd name="connsiteX126" fmla="*/ 6169301 w 6318157"/>
                <a:gd name="connsiteY126" fmla="*/ 2529968 h 5303520"/>
                <a:gd name="connsiteX127" fmla="*/ 6119771 w 6318157"/>
                <a:gd name="connsiteY127" fmla="*/ 2493479 h 5303520"/>
                <a:gd name="connsiteX128" fmla="*/ 6051191 w 6318157"/>
                <a:gd name="connsiteY128" fmla="*/ 2478533 h 5303520"/>
                <a:gd name="connsiteX129" fmla="*/ 6053096 w 6318157"/>
                <a:gd name="connsiteY129" fmla="*/ 2394713 h 5303520"/>
                <a:gd name="connsiteX130" fmla="*/ 6027337 w 6318157"/>
                <a:gd name="connsiteY130" fmla="*/ 2429537 h 5303520"/>
                <a:gd name="connsiteX131" fmla="*/ 5994041 w 6318157"/>
                <a:gd name="connsiteY131" fmla="*/ 2371853 h 5303520"/>
                <a:gd name="connsiteX132" fmla="*/ 5976896 w 6318157"/>
                <a:gd name="connsiteY132" fmla="*/ 2232788 h 5303520"/>
                <a:gd name="connsiteX133" fmla="*/ 5915936 w 6318157"/>
                <a:gd name="connsiteY133" fmla="*/ 2234693 h 5303520"/>
                <a:gd name="connsiteX134" fmla="*/ 5892910 w 6318157"/>
                <a:gd name="connsiteY134" fmla="*/ 2169877 h 5303520"/>
                <a:gd name="connsiteX135" fmla="*/ 5813066 w 6318157"/>
                <a:gd name="connsiteY135" fmla="*/ 2200403 h 5303520"/>
                <a:gd name="connsiteX136" fmla="*/ 5752106 w 6318157"/>
                <a:gd name="connsiteY136" fmla="*/ 2166113 h 5303520"/>
                <a:gd name="connsiteX137" fmla="*/ 5719721 w 6318157"/>
                <a:gd name="connsiteY137" fmla="*/ 2187068 h 5303520"/>
                <a:gd name="connsiteX138" fmla="*/ 5653046 w 6318157"/>
                <a:gd name="connsiteY138" fmla="*/ 2169923 h 5303520"/>
                <a:gd name="connsiteX139" fmla="*/ 5677231 w 6318157"/>
                <a:gd name="connsiteY139" fmla="*/ 2146852 h 5303520"/>
                <a:gd name="connsiteX140" fmla="*/ 5628281 w 6318157"/>
                <a:gd name="connsiteY140" fmla="*/ 2105153 h 5303520"/>
                <a:gd name="connsiteX141" fmla="*/ 5488388 w 6318157"/>
                <a:gd name="connsiteY141" fmla="*/ 2108421 h 5303520"/>
                <a:gd name="connsiteX142" fmla="*/ 5453021 w 6318157"/>
                <a:gd name="connsiteY142" fmla="*/ 2187068 h 5303520"/>
                <a:gd name="connsiteX143" fmla="*/ 5472071 w 6318157"/>
                <a:gd name="connsiteY143" fmla="*/ 2234693 h 5303520"/>
                <a:gd name="connsiteX144" fmla="*/ 5422541 w 6318157"/>
                <a:gd name="connsiteY144" fmla="*/ 2248028 h 5303520"/>
                <a:gd name="connsiteX145" fmla="*/ 5451116 w 6318157"/>
                <a:gd name="connsiteY145" fmla="*/ 2293748 h 5303520"/>
                <a:gd name="connsiteX146" fmla="*/ 5516631 w 6318157"/>
                <a:gd name="connsiteY146" fmla="*/ 2288402 h 5303520"/>
                <a:gd name="connsiteX147" fmla="*/ 5523506 w 6318157"/>
                <a:gd name="connsiteY147" fmla="*/ 2339468 h 5303520"/>
                <a:gd name="connsiteX148" fmla="*/ 5399681 w 6318157"/>
                <a:gd name="connsiteY148" fmla="*/ 2505203 h 5303520"/>
                <a:gd name="connsiteX149" fmla="*/ 5360918 w 6318157"/>
                <a:gd name="connsiteY149" fmla="*/ 2654079 h 5303520"/>
                <a:gd name="connsiteX150" fmla="*/ 5346341 w 6318157"/>
                <a:gd name="connsiteY150" fmla="*/ 2575688 h 5303520"/>
                <a:gd name="connsiteX151" fmla="*/ 5304431 w 6318157"/>
                <a:gd name="connsiteY151" fmla="*/ 2575688 h 5303520"/>
                <a:gd name="connsiteX152" fmla="*/ 5273951 w 6318157"/>
                <a:gd name="connsiteY152" fmla="*/ 2518538 h 5303520"/>
                <a:gd name="connsiteX153" fmla="*/ 5203714 w 6318157"/>
                <a:gd name="connsiteY153" fmla="*/ 2560982 h 5303520"/>
                <a:gd name="connsiteX154" fmla="*/ 5070116 w 6318157"/>
                <a:gd name="connsiteY154" fmla="*/ 2501393 h 5303520"/>
                <a:gd name="connsiteX155" fmla="*/ 4991763 w 6318157"/>
                <a:gd name="connsiteY155" fmla="*/ 2533567 h 5303520"/>
                <a:gd name="connsiteX156" fmla="*/ 4904381 w 6318157"/>
                <a:gd name="connsiteY156" fmla="*/ 2524253 h 5303520"/>
                <a:gd name="connsiteX157" fmla="*/ 4875806 w 6318157"/>
                <a:gd name="connsiteY157" fmla="*/ 2455673 h 5303520"/>
                <a:gd name="connsiteX158" fmla="*/ 4803416 w 6318157"/>
                <a:gd name="connsiteY158" fmla="*/ 2444243 h 5303520"/>
                <a:gd name="connsiteX159" fmla="*/ 4822466 w 6318157"/>
                <a:gd name="connsiteY159" fmla="*/ 2369948 h 5303520"/>
                <a:gd name="connsiteX160" fmla="*/ 4731026 w 6318157"/>
                <a:gd name="connsiteY160" fmla="*/ 2301368 h 5303520"/>
                <a:gd name="connsiteX161" fmla="*/ 4699221 w 6318157"/>
                <a:gd name="connsiteY161" fmla="*/ 2324348 h 5303520"/>
                <a:gd name="connsiteX162" fmla="*/ 4637681 w 6318157"/>
                <a:gd name="connsiteY162" fmla="*/ 2288033 h 5303520"/>
                <a:gd name="connsiteX163" fmla="*/ 4660541 w 6318157"/>
                <a:gd name="connsiteY163" fmla="*/ 2213738 h 5303520"/>
                <a:gd name="connsiteX164" fmla="*/ 4433846 w 6318157"/>
                <a:gd name="connsiteY164" fmla="*/ 2230883 h 5303520"/>
                <a:gd name="connsiteX165" fmla="*/ 4373134 w 6318157"/>
                <a:gd name="connsiteY165" fmla="*/ 2212036 h 5303520"/>
                <a:gd name="connsiteX166" fmla="*/ 4323356 w 6318157"/>
                <a:gd name="connsiteY166" fmla="*/ 2248028 h 5303520"/>
                <a:gd name="connsiteX167" fmla="*/ 4273826 w 6318157"/>
                <a:gd name="connsiteY167" fmla="*/ 2168018 h 5303520"/>
                <a:gd name="connsiteX168" fmla="*/ 4201436 w 6318157"/>
                <a:gd name="connsiteY168" fmla="*/ 2152778 h 5303520"/>
                <a:gd name="connsiteX169" fmla="*/ 4178576 w 6318157"/>
                <a:gd name="connsiteY169" fmla="*/ 2070863 h 5303520"/>
                <a:gd name="connsiteX170" fmla="*/ 4087136 w 6318157"/>
                <a:gd name="connsiteY170" fmla="*/ 1998473 h 5303520"/>
                <a:gd name="connsiteX171" fmla="*/ 4016651 w 6318157"/>
                <a:gd name="connsiteY171" fmla="*/ 2011808 h 5303520"/>
                <a:gd name="connsiteX172" fmla="*/ 3909971 w 6318157"/>
                <a:gd name="connsiteY172" fmla="*/ 1973708 h 5303520"/>
                <a:gd name="connsiteX173" fmla="*/ 3843296 w 6318157"/>
                <a:gd name="connsiteY173" fmla="*/ 2013713 h 5303520"/>
                <a:gd name="connsiteX174" fmla="*/ 3788051 w 6318157"/>
                <a:gd name="connsiteY174" fmla="*/ 1994663 h 5303520"/>
                <a:gd name="connsiteX175" fmla="*/ 3742331 w 6318157"/>
                <a:gd name="connsiteY175" fmla="*/ 2006093 h 5303520"/>
                <a:gd name="connsiteX176" fmla="*/ 3671018 w 6318157"/>
                <a:gd name="connsiteY176" fmla="*/ 2001244 h 5303520"/>
                <a:gd name="connsiteX177" fmla="*/ 3660416 w 6318157"/>
                <a:gd name="connsiteY177" fmla="*/ 1937513 h 5303520"/>
                <a:gd name="connsiteX178" fmla="*/ 3643271 w 6318157"/>
                <a:gd name="connsiteY178" fmla="*/ 1865123 h 5303520"/>
                <a:gd name="connsiteX179" fmla="*/ 3690896 w 6318157"/>
                <a:gd name="connsiteY179" fmla="*/ 1832738 h 5303520"/>
                <a:gd name="connsiteX180" fmla="*/ 3702326 w 6318157"/>
                <a:gd name="connsiteY180" fmla="*/ 1771778 h 5303520"/>
                <a:gd name="connsiteX181" fmla="*/ 3679466 w 6318157"/>
                <a:gd name="connsiteY181" fmla="*/ 1748918 h 5303520"/>
                <a:gd name="connsiteX182" fmla="*/ 3595977 w 6318157"/>
                <a:gd name="connsiteY182" fmla="*/ 1607240 h 5303520"/>
                <a:gd name="connsiteX183" fmla="*/ 3508016 w 6318157"/>
                <a:gd name="connsiteY183" fmla="*/ 1623188 h 5303520"/>
                <a:gd name="connsiteX184" fmla="*/ 3485156 w 6318157"/>
                <a:gd name="connsiteY184" fmla="*/ 1579373 h 5303520"/>
                <a:gd name="connsiteX185" fmla="*/ 3434052 w 6318157"/>
                <a:gd name="connsiteY185" fmla="*/ 1578085 h 5303520"/>
                <a:gd name="connsiteX186" fmla="*/ 3496586 w 6318157"/>
                <a:gd name="connsiteY186" fmla="*/ 1493648 h 5303520"/>
                <a:gd name="connsiteX187" fmla="*/ 3549926 w 6318157"/>
                <a:gd name="connsiteY187" fmla="*/ 1512698 h 5303520"/>
                <a:gd name="connsiteX188" fmla="*/ 3681619 w 6318157"/>
                <a:gd name="connsiteY188" fmla="*/ 1309480 h 5303520"/>
                <a:gd name="connsiteX189" fmla="*/ 3708041 w 6318157"/>
                <a:gd name="connsiteY189" fmla="*/ 1276478 h 5303520"/>
                <a:gd name="connsiteX190" fmla="*/ 3600036 w 6318157"/>
                <a:gd name="connsiteY190" fmla="*/ 1190625 h 5303520"/>
                <a:gd name="connsiteX191" fmla="*/ 3610886 w 6318157"/>
                <a:gd name="connsiteY191" fmla="*/ 1133603 h 5303520"/>
                <a:gd name="connsiteX192" fmla="*/ 3549926 w 6318157"/>
                <a:gd name="connsiteY192" fmla="*/ 1120268 h 5303520"/>
                <a:gd name="connsiteX193" fmla="*/ 3515636 w 6318157"/>
                <a:gd name="connsiteY193" fmla="*/ 1068833 h 5303520"/>
                <a:gd name="connsiteX194" fmla="*/ 3515636 w 6318157"/>
                <a:gd name="connsiteY194" fmla="*/ 973583 h 5303520"/>
                <a:gd name="connsiteX195" fmla="*/ 3391811 w 6318157"/>
                <a:gd name="connsiteY195" fmla="*/ 941198 h 5303520"/>
                <a:gd name="connsiteX196" fmla="*/ 3357521 w 6318157"/>
                <a:gd name="connsiteY196" fmla="*/ 882143 h 5303520"/>
                <a:gd name="connsiteX197" fmla="*/ 3198246 w 6318157"/>
                <a:gd name="connsiteY197" fmla="*/ 914068 h 5303520"/>
                <a:gd name="connsiteX198" fmla="*/ 3142256 w 6318157"/>
                <a:gd name="connsiteY198" fmla="*/ 859283 h 5303520"/>
                <a:gd name="connsiteX199" fmla="*/ 2980331 w 6318157"/>
                <a:gd name="connsiteY199" fmla="*/ 889763 h 5303520"/>
                <a:gd name="connsiteX200" fmla="*/ 2776330 w 6318157"/>
                <a:gd name="connsiteY200" fmla="*/ 792977 h 5303520"/>
                <a:gd name="connsiteX201" fmla="*/ 2662196 w 6318157"/>
                <a:gd name="connsiteY201" fmla="*/ 834518 h 5303520"/>
                <a:gd name="connsiteX202" fmla="*/ 2671721 w 6318157"/>
                <a:gd name="connsiteY202" fmla="*/ 792608 h 5303520"/>
                <a:gd name="connsiteX203" fmla="*/ 2581026 w 6318157"/>
                <a:gd name="connsiteY203" fmla="*/ 778648 h 5303520"/>
                <a:gd name="connsiteX204" fmla="*/ 2576471 w 6318157"/>
                <a:gd name="connsiteY204" fmla="*/ 691643 h 5303520"/>
                <a:gd name="connsiteX205" fmla="*/ 2561231 w 6318157"/>
                <a:gd name="connsiteY205" fmla="*/ 644018 h 5303520"/>
                <a:gd name="connsiteX206" fmla="*/ 2591711 w 6318157"/>
                <a:gd name="connsiteY206" fmla="*/ 607823 h 5303520"/>
                <a:gd name="connsiteX207" fmla="*/ 2496792 w 6318157"/>
                <a:gd name="connsiteY207" fmla="*/ 471860 h 5303520"/>
                <a:gd name="connsiteX208" fmla="*/ 2464904 w 6318157"/>
                <a:gd name="connsiteY208" fmla="*/ 357808 h 5303520"/>
                <a:gd name="connsiteX209" fmla="*/ 2417196 w 6318157"/>
                <a:gd name="connsiteY209" fmla="*/ 230587 h 5303520"/>
                <a:gd name="connsiteX210" fmla="*/ 2496709 w 6318157"/>
                <a:gd name="connsiteY210" fmla="*/ 135172 h 5303520"/>
                <a:gd name="connsiteX0" fmla="*/ 2496709 w 6318157"/>
                <a:gd name="connsiteY0" fmla="*/ 135172 h 5303520"/>
                <a:gd name="connsiteX1" fmla="*/ 2393343 w 6318157"/>
                <a:gd name="connsiteY1" fmla="*/ 71561 h 5303520"/>
                <a:gd name="connsiteX2" fmla="*/ 2210463 w 6318157"/>
                <a:gd name="connsiteY2" fmla="*/ 79513 h 5303520"/>
                <a:gd name="connsiteX3" fmla="*/ 2059388 w 6318157"/>
                <a:gd name="connsiteY3" fmla="*/ 0 h 5303520"/>
                <a:gd name="connsiteX4" fmla="*/ 1908313 w 6318157"/>
                <a:gd name="connsiteY4" fmla="*/ 103367 h 5303520"/>
                <a:gd name="connsiteX5" fmla="*/ 1884459 w 6318157"/>
                <a:gd name="connsiteY5" fmla="*/ 310101 h 5303520"/>
                <a:gd name="connsiteX6" fmla="*/ 1773141 w 6318157"/>
                <a:gd name="connsiteY6" fmla="*/ 294198 h 5303520"/>
                <a:gd name="connsiteX7" fmla="*/ 1606163 w 6318157"/>
                <a:gd name="connsiteY7" fmla="*/ 318052 h 5303520"/>
                <a:gd name="connsiteX8" fmla="*/ 1391478 w 6318157"/>
                <a:gd name="connsiteY8" fmla="*/ 190831 h 5303520"/>
                <a:gd name="connsiteX9" fmla="*/ 1256306 w 6318157"/>
                <a:gd name="connsiteY9" fmla="*/ 190831 h 5303520"/>
                <a:gd name="connsiteX10" fmla="*/ 1208598 w 6318157"/>
                <a:gd name="connsiteY10" fmla="*/ 381662 h 5303520"/>
                <a:gd name="connsiteX11" fmla="*/ 1041621 w 6318157"/>
                <a:gd name="connsiteY11" fmla="*/ 548640 h 5303520"/>
                <a:gd name="connsiteX12" fmla="*/ 930303 w 6318157"/>
                <a:gd name="connsiteY12" fmla="*/ 628153 h 5303520"/>
                <a:gd name="connsiteX13" fmla="*/ 842838 w 6318157"/>
                <a:gd name="connsiteY13" fmla="*/ 572494 h 5303520"/>
                <a:gd name="connsiteX14" fmla="*/ 747423 w 6318157"/>
                <a:gd name="connsiteY14" fmla="*/ 755374 h 5303520"/>
                <a:gd name="connsiteX15" fmla="*/ 222636 w 6318157"/>
                <a:gd name="connsiteY15" fmla="*/ 930302 h 5303520"/>
                <a:gd name="connsiteX16" fmla="*/ 254442 w 6318157"/>
                <a:gd name="connsiteY16" fmla="*/ 1073426 h 5303520"/>
                <a:gd name="connsiteX17" fmla="*/ 302149 w 6318157"/>
                <a:gd name="connsiteY17" fmla="*/ 1256306 h 5303520"/>
                <a:gd name="connsiteX18" fmla="*/ 341906 w 6318157"/>
                <a:gd name="connsiteY18" fmla="*/ 1288111 h 5303520"/>
                <a:gd name="connsiteX19" fmla="*/ 508883 w 6318157"/>
                <a:gd name="connsiteY19" fmla="*/ 1319916 h 5303520"/>
                <a:gd name="connsiteX20" fmla="*/ 532737 w 6318157"/>
                <a:gd name="connsiteY20" fmla="*/ 1542553 h 5303520"/>
                <a:gd name="connsiteX21" fmla="*/ 930303 w 6318157"/>
                <a:gd name="connsiteY21" fmla="*/ 1717481 h 5303520"/>
                <a:gd name="connsiteX22" fmla="*/ 818984 w 6318157"/>
                <a:gd name="connsiteY22" fmla="*/ 1844702 h 5303520"/>
                <a:gd name="connsiteX23" fmla="*/ 644056 w 6318157"/>
                <a:gd name="connsiteY23" fmla="*/ 1828800 h 5303520"/>
                <a:gd name="connsiteX24" fmla="*/ 636104 w 6318157"/>
                <a:gd name="connsiteY24" fmla="*/ 2075290 h 5303520"/>
                <a:gd name="connsiteX25" fmla="*/ 755374 w 6318157"/>
                <a:gd name="connsiteY25" fmla="*/ 2178657 h 5303520"/>
                <a:gd name="connsiteX26" fmla="*/ 818984 w 6318157"/>
                <a:gd name="connsiteY26" fmla="*/ 2289975 h 5303520"/>
                <a:gd name="connsiteX27" fmla="*/ 818984 w 6318157"/>
                <a:gd name="connsiteY27" fmla="*/ 2329732 h 5303520"/>
                <a:gd name="connsiteX28" fmla="*/ 580445 w 6318157"/>
                <a:gd name="connsiteY28" fmla="*/ 2361537 h 5303520"/>
                <a:gd name="connsiteX29" fmla="*/ 485029 w 6318157"/>
                <a:gd name="connsiteY29" fmla="*/ 2393342 h 5303520"/>
                <a:gd name="connsiteX30" fmla="*/ 437322 w 6318157"/>
                <a:gd name="connsiteY30" fmla="*/ 2544417 h 5303520"/>
                <a:gd name="connsiteX31" fmla="*/ 238539 w 6318157"/>
                <a:gd name="connsiteY31" fmla="*/ 2615979 h 5303520"/>
                <a:gd name="connsiteX32" fmla="*/ 294198 w 6318157"/>
                <a:gd name="connsiteY32" fmla="*/ 2687541 h 5303520"/>
                <a:gd name="connsiteX33" fmla="*/ 405516 w 6318157"/>
                <a:gd name="connsiteY33" fmla="*/ 2727297 h 5303520"/>
                <a:gd name="connsiteX34" fmla="*/ 349857 w 6318157"/>
                <a:gd name="connsiteY34" fmla="*/ 2854518 h 5303520"/>
                <a:gd name="connsiteX35" fmla="*/ 206734 w 6318157"/>
                <a:gd name="connsiteY35" fmla="*/ 3021495 h 5303520"/>
                <a:gd name="connsiteX36" fmla="*/ 166977 w 6318157"/>
                <a:gd name="connsiteY36" fmla="*/ 3260034 h 5303520"/>
                <a:gd name="connsiteX37" fmla="*/ 103367 w 6318157"/>
                <a:gd name="connsiteY37" fmla="*/ 3450866 h 5303520"/>
                <a:gd name="connsiteX38" fmla="*/ 0 w 6318157"/>
                <a:gd name="connsiteY38" fmla="*/ 3570135 h 5303520"/>
                <a:gd name="connsiteX39" fmla="*/ 0 w 6318157"/>
                <a:gd name="connsiteY39" fmla="*/ 3649648 h 5303520"/>
                <a:gd name="connsiteX40" fmla="*/ 15903 w 6318157"/>
                <a:gd name="connsiteY40" fmla="*/ 3729161 h 5303520"/>
                <a:gd name="connsiteX41" fmla="*/ 127221 w 6318157"/>
                <a:gd name="connsiteY41" fmla="*/ 3745064 h 5303520"/>
                <a:gd name="connsiteX42" fmla="*/ 190831 w 6318157"/>
                <a:gd name="connsiteY42" fmla="*/ 3641697 h 5303520"/>
                <a:gd name="connsiteX43" fmla="*/ 326003 w 6318157"/>
                <a:gd name="connsiteY43" fmla="*/ 3586038 h 5303520"/>
                <a:gd name="connsiteX44" fmla="*/ 326003 w 6318157"/>
                <a:gd name="connsiteY44" fmla="*/ 3586038 h 5303520"/>
                <a:gd name="connsiteX45" fmla="*/ 445273 w 6318157"/>
                <a:gd name="connsiteY45" fmla="*/ 3705307 h 5303520"/>
                <a:gd name="connsiteX46" fmla="*/ 413468 w 6318157"/>
                <a:gd name="connsiteY46" fmla="*/ 3760967 h 5303520"/>
                <a:gd name="connsiteX47" fmla="*/ 357809 w 6318157"/>
                <a:gd name="connsiteY47" fmla="*/ 4174434 h 5303520"/>
                <a:gd name="connsiteX48" fmla="*/ 556591 w 6318157"/>
                <a:gd name="connsiteY48" fmla="*/ 3991554 h 5303520"/>
                <a:gd name="connsiteX49" fmla="*/ 620202 w 6318157"/>
                <a:gd name="connsiteY49" fmla="*/ 4023360 h 5303520"/>
                <a:gd name="connsiteX50" fmla="*/ 723569 w 6318157"/>
                <a:gd name="connsiteY50" fmla="*/ 4039262 h 5303520"/>
                <a:gd name="connsiteX51" fmla="*/ 795130 w 6318157"/>
                <a:gd name="connsiteY51" fmla="*/ 4150581 h 5303520"/>
                <a:gd name="connsiteX52" fmla="*/ 1025718 w 6318157"/>
                <a:gd name="connsiteY52" fmla="*/ 4253947 h 5303520"/>
                <a:gd name="connsiteX53" fmla="*/ 1176793 w 6318157"/>
                <a:gd name="connsiteY53" fmla="*/ 4500438 h 5303520"/>
                <a:gd name="connsiteX54" fmla="*/ 1144988 w 6318157"/>
                <a:gd name="connsiteY54" fmla="*/ 4595854 h 5303520"/>
                <a:gd name="connsiteX55" fmla="*/ 1614115 w 6318157"/>
                <a:gd name="connsiteY55" fmla="*/ 4842344 h 5303520"/>
                <a:gd name="connsiteX56" fmla="*/ 1614115 w 6318157"/>
                <a:gd name="connsiteY56" fmla="*/ 4993419 h 5303520"/>
                <a:gd name="connsiteX57" fmla="*/ 1614115 w 6318157"/>
                <a:gd name="connsiteY57" fmla="*/ 5128591 h 5303520"/>
                <a:gd name="connsiteX58" fmla="*/ 1653871 w 6318157"/>
                <a:gd name="connsiteY58" fmla="*/ 5255812 h 5303520"/>
                <a:gd name="connsiteX59" fmla="*/ 1844703 w 6318157"/>
                <a:gd name="connsiteY59" fmla="*/ 5303520 h 5303520"/>
                <a:gd name="connsiteX60" fmla="*/ 1844703 w 6318157"/>
                <a:gd name="connsiteY60" fmla="*/ 5303520 h 5303520"/>
                <a:gd name="connsiteX61" fmla="*/ 1971923 w 6318157"/>
                <a:gd name="connsiteY61" fmla="*/ 5247861 h 5303520"/>
                <a:gd name="connsiteX62" fmla="*/ 2115047 w 6318157"/>
                <a:gd name="connsiteY62" fmla="*/ 5239909 h 5303520"/>
                <a:gd name="connsiteX63" fmla="*/ 2170706 w 6318157"/>
                <a:gd name="connsiteY63" fmla="*/ 5144494 h 5303520"/>
                <a:gd name="connsiteX64" fmla="*/ 2083242 w 6318157"/>
                <a:gd name="connsiteY64" fmla="*/ 5080883 h 5303520"/>
                <a:gd name="connsiteX65" fmla="*/ 2011680 w 6318157"/>
                <a:gd name="connsiteY65" fmla="*/ 5033175 h 5303520"/>
                <a:gd name="connsiteX66" fmla="*/ 1932167 w 6318157"/>
                <a:gd name="connsiteY66" fmla="*/ 4937760 h 5303520"/>
                <a:gd name="connsiteX67" fmla="*/ 1884459 w 6318157"/>
                <a:gd name="connsiteY67" fmla="*/ 4834393 h 5303520"/>
                <a:gd name="connsiteX68" fmla="*/ 1940118 w 6318157"/>
                <a:gd name="connsiteY68" fmla="*/ 4770782 h 5303520"/>
                <a:gd name="connsiteX69" fmla="*/ 2226365 w 6318157"/>
                <a:gd name="connsiteY69" fmla="*/ 4683318 h 5303520"/>
                <a:gd name="connsiteX70" fmla="*/ 2313829 w 6318157"/>
                <a:gd name="connsiteY70" fmla="*/ 4707172 h 5303520"/>
                <a:gd name="connsiteX71" fmla="*/ 2449002 w 6318157"/>
                <a:gd name="connsiteY71" fmla="*/ 4731026 h 5303520"/>
                <a:gd name="connsiteX72" fmla="*/ 2504661 w 6318157"/>
                <a:gd name="connsiteY72" fmla="*/ 4826441 h 5303520"/>
                <a:gd name="connsiteX73" fmla="*/ 2584174 w 6318157"/>
                <a:gd name="connsiteY73" fmla="*/ 4818490 h 5303520"/>
                <a:gd name="connsiteX74" fmla="*/ 2798859 w 6318157"/>
                <a:gd name="connsiteY74" fmla="*/ 4818490 h 5303520"/>
                <a:gd name="connsiteX75" fmla="*/ 2934031 w 6318157"/>
                <a:gd name="connsiteY75" fmla="*/ 4945711 h 5303520"/>
                <a:gd name="connsiteX76" fmla="*/ 2910177 w 6318157"/>
                <a:gd name="connsiteY76" fmla="*/ 5136542 h 5303520"/>
                <a:gd name="connsiteX77" fmla="*/ 2981739 w 6318157"/>
                <a:gd name="connsiteY77" fmla="*/ 5080883 h 5303520"/>
                <a:gd name="connsiteX78" fmla="*/ 3101009 w 6318157"/>
                <a:gd name="connsiteY78" fmla="*/ 5144494 h 5303520"/>
                <a:gd name="connsiteX79" fmla="*/ 3164619 w 6318157"/>
                <a:gd name="connsiteY79" fmla="*/ 4842344 h 5303520"/>
                <a:gd name="connsiteX80" fmla="*/ 3116911 w 6318157"/>
                <a:gd name="connsiteY80" fmla="*/ 4476584 h 5303520"/>
                <a:gd name="connsiteX81" fmla="*/ 3156668 w 6318157"/>
                <a:gd name="connsiteY81" fmla="*/ 4365266 h 5303520"/>
                <a:gd name="connsiteX82" fmla="*/ 3323645 w 6318157"/>
                <a:gd name="connsiteY82" fmla="*/ 4301655 h 5303520"/>
                <a:gd name="connsiteX83" fmla="*/ 3482671 w 6318157"/>
                <a:gd name="connsiteY83" fmla="*/ 4253947 h 5303520"/>
                <a:gd name="connsiteX84" fmla="*/ 3570136 w 6318157"/>
                <a:gd name="connsiteY84" fmla="*/ 4333461 h 5303520"/>
                <a:gd name="connsiteX85" fmla="*/ 3530379 w 6318157"/>
                <a:gd name="connsiteY85" fmla="*/ 4444779 h 5303520"/>
                <a:gd name="connsiteX86" fmla="*/ 3546282 w 6318157"/>
                <a:gd name="connsiteY86" fmla="*/ 4548146 h 5303520"/>
                <a:gd name="connsiteX87" fmla="*/ 3609892 w 6318157"/>
                <a:gd name="connsiteY87" fmla="*/ 4603805 h 5303520"/>
                <a:gd name="connsiteX88" fmla="*/ 3673503 w 6318157"/>
                <a:gd name="connsiteY88" fmla="*/ 4611756 h 5303520"/>
                <a:gd name="connsiteX89" fmla="*/ 3745064 w 6318157"/>
                <a:gd name="connsiteY89" fmla="*/ 4746928 h 5303520"/>
                <a:gd name="connsiteX90" fmla="*/ 4071068 w 6318157"/>
                <a:gd name="connsiteY90" fmla="*/ 4691269 h 5303520"/>
                <a:gd name="connsiteX91" fmla="*/ 4397071 w 6318157"/>
                <a:gd name="connsiteY91" fmla="*/ 4659464 h 5303520"/>
                <a:gd name="connsiteX92" fmla="*/ 4436828 w 6318157"/>
                <a:gd name="connsiteY92" fmla="*/ 4762831 h 5303520"/>
                <a:gd name="connsiteX93" fmla="*/ 4500438 w 6318157"/>
                <a:gd name="connsiteY93" fmla="*/ 4731026 h 5303520"/>
                <a:gd name="connsiteX94" fmla="*/ 4595854 w 6318157"/>
                <a:gd name="connsiteY94" fmla="*/ 4659464 h 5303520"/>
                <a:gd name="connsiteX95" fmla="*/ 4659464 w 6318157"/>
                <a:gd name="connsiteY95" fmla="*/ 4500438 h 5303520"/>
                <a:gd name="connsiteX96" fmla="*/ 4683318 w 6318157"/>
                <a:gd name="connsiteY96" fmla="*/ 4277801 h 5303520"/>
                <a:gd name="connsiteX97" fmla="*/ 4516341 w 6318157"/>
                <a:gd name="connsiteY97" fmla="*/ 4222142 h 5303520"/>
                <a:gd name="connsiteX98" fmla="*/ 4548146 w 6318157"/>
                <a:gd name="connsiteY98" fmla="*/ 4047214 h 5303520"/>
                <a:gd name="connsiteX99" fmla="*/ 4619708 w 6318157"/>
                <a:gd name="connsiteY99" fmla="*/ 3991554 h 5303520"/>
                <a:gd name="connsiteX100" fmla="*/ 4738977 w 6318157"/>
                <a:gd name="connsiteY100" fmla="*/ 3856382 h 5303520"/>
                <a:gd name="connsiteX101" fmla="*/ 4826442 w 6318157"/>
                <a:gd name="connsiteY101" fmla="*/ 3737113 h 5303520"/>
                <a:gd name="connsiteX102" fmla="*/ 4929809 w 6318157"/>
                <a:gd name="connsiteY102" fmla="*/ 3824577 h 5303520"/>
                <a:gd name="connsiteX103" fmla="*/ 4921857 w 6318157"/>
                <a:gd name="connsiteY103" fmla="*/ 3991554 h 5303520"/>
                <a:gd name="connsiteX104" fmla="*/ 4977516 w 6318157"/>
                <a:gd name="connsiteY104" fmla="*/ 4015408 h 5303520"/>
                <a:gd name="connsiteX105" fmla="*/ 5025224 w 6318157"/>
                <a:gd name="connsiteY105" fmla="*/ 3919993 h 5303520"/>
                <a:gd name="connsiteX106" fmla="*/ 5072932 w 6318157"/>
                <a:gd name="connsiteY106" fmla="*/ 3919993 h 5303520"/>
                <a:gd name="connsiteX107" fmla="*/ 5144494 w 6318157"/>
                <a:gd name="connsiteY107" fmla="*/ 3816626 h 5303520"/>
                <a:gd name="connsiteX108" fmla="*/ 5160396 w 6318157"/>
                <a:gd name="connsiteY108" fmla="*/ 3745064 h 5303520"/>
                <a:gd name="connsiteX109" fmla="*/ 5390984 w 6318157"/>
                <a:gd name="connsiteY109" fmla="*/ 3697356 h 5303520"/>
                <a:gd name="connsiteX110" fmla="*/ 5486400 w 6318157"/>
                <a:gd name="connsiteY110" fmla="*/ 3593989 h 5303520"/>
                <a:gd name="connsiteX111" fmla="*/ 5390984 w 6318157"/>
                <a:gd name="connsiteY111" fmla="*/ 3530379 h 5303520"/>
                <a:gd name="connsiteX112" fmla="*/ 5343276 w 6318157"/>
                <a:gd name="connsiteY112" fmla="*/ 3291840 h 5303520"/>
                <a:gd name="connsiteX113" fmla="*/ 5478449 w 6318157"/>
                <a:gd name="connsiteY113" fmla="*/ 3021495 h 5303520"/>
                <a:gd name="connsiteX114" fmla="*/ 5820355 w 6318157"/>
                <a:gd name="connsiteY114" fmla="*/ 2949934 h 5303520"/>
                <a:gd name="connsiteX115" fmla="*/ 6020959 w 6318157"/>
                <a:gd name="connsiteY115" fmla="*/ 2817743 h 5303520"/>
                <a:gd name="connsiteX116" fmla="*/ 6058811 w 6318157"/>
                <a:gd name="connsiteY116" fmla="*/ 2840189 h 5303520"/>
                <a:gd name="connsiteX117" fmla="*/ 6114056 w 6318157"/>
                <a:gd name="connsiteY117" fmla="*/ 2819234 h 5303520"/>
                <a:gd name="connsiteX118" fmla="*/ 6152156 w 6318157"/>
                <a:gd name="connsiteY118" fmla="*/ 2849714 h 5303520"/>
                <a:gd name="connsiteX119" fmla="*/ 6260741 w 6318157"/>
                <a:gd name="connsiteY119" fmla="*/ 2828759 h 5303520"/>
                <a:gd name="connsiteX120" fmla="*/ 6292298 w 6318157"/>
                <a:gd name="connsiteY120" fmla="*/ 2839444 h 5303520"/>
                <a:gd name="connsiteX121" fmla="*/ 6304556 w 6318157"/>
                <a:gd name="connsiteY121" fmla="*/ 2798279 h 5303520"/>
                <a:gd name="connsiteX122" fmla="*/ 6306461 w 6318157"/>
                <a:gd name="connsiteY122" fmla="*/ 2769704 h 5303520"/>
                <a:gd name="connsiteX123" fmla="*/ 6317891 w 6318157"/>
                <a:gd name="connsiteY123" fmla="*/ 2758274 h 5303520"/>
                <a:gd name="connsiteX124" fmla="*/ 6268361 w 6318157"/>
                <a:gd name="connsiteY124" fmla="*/ 2735414 h 5303520"/>
                <a:gd name="connsiteX125" fmla="*/ 6220736 w 6318157"/>
                <a:gd name="connsiteY125" fmla="*/ 2503749 h 5303520"/>
                <a:gd name="connsiteX126" fmla="*/ 6169301 w 6318157"/>
                <a:gd name="connsiteY126" fmla="*/ 2529968 h 5303520"/>
                <a:gd name="connsiteX127" fmla="*/ 6119771 w 6318157"/>
                <a:gd name="connsiteY127" fmla="*/ 2493479 h 5303520"/>
                <a:gd name="connsiteX128" fmla="*/ 6051191 w 6318157"/>
                <a:gd name="connsiteY128" fmla="*/ 2478533 h 5303520"/>
                <a:gd name="connsiteX129" fmla="*/ 6053096 w 6318157"/>
                <a:gd name="connsiteY129" fmla="*/ 2394713 h 5303520"/>
                <a:gd name="connsiteX130" fmla="*/ 6027337 w 6318157"/>
                <a:gd name="connsiteY130" fmla="*/ 2429537 h 5303520"/>
                <a:gd name="connsiteX131" fmla="*/ 5994041 w 6318157"/>
                <a:gd name="connsiteY131" fmla="*/ 2371853 h 5303520"/>
                <a:gd name="connsiteX132" fmla="*/ 5976896 w 6318157"/>
                <a:gd name="connsiteY132" fmla="*/ 2232788 h 5303520"/>
                <a:gd name="connsiteX133" fmla="*/ 5915936 w 6318157"/>
                <a:gd name="connsiteY133" fmla="*/ 2234693 h 5303520"/>
                <a:gd name="connsiteX134" fmla="*/ 5892910 w 6318157"/>
                <a:gd name="connsiteY134" fmla="*/ 2169877 h 5303520"/>
                <a:gd name="connsiteX135" fmla="*/ 5813066 w 6318157"/>
                <a:gd name="connsiteY135" fmla="*/ 2200403 h 5303520"/>
                <a:gd name="connsiteX136" fmla="*/ 5752106 w 6318157"/>
                <a:gd name="connsiteY136" fmla="*/ 2166113 h 5303520"/>
                <a:gd name="connsiteX137" fmla="*/ 5719721 w 6318157"/>
                <a:gd name="connsiteY137" fmla="*/ 2187068 h 5303520"/>
                <a:gd name="connsiteX138" fmla="*/ 5653046 w 6318157"/>
                <a:gd name="connsiteY138" fmla="*/ 2169923 h 5303520"/>
                <a:gd name="connsiteX139" fmla="*/ 5677231 w 6318157"/>
                <a:gd name="connsiteY139" fmla="*/ 2146852 h 5303520"/>
                <a:gd name="connsiteX140" fmla="*/ 5628281 w 6318157"/>
                <a:gd name="connsiteY140" fmla="*/ 2105153 h 5303520"/>
                <a:gd name="connsiteX141" fmla="*/ 5488388 w 6318157"/>
                <a:gd name="connsiteY141" fmla="*/ 2108421 h 5303520"/>
                <a:gd name="connsiteX142" fmla="*/ 5453021 w 6318157"/>
                <a:gd name="connsiteY142" fmla="*/ 2187068 h 5303520"/>
                <a:gd name="connsiteX143" fmla="*/ 5472071 w 6318157"/>
                <a:gd name="connsiteY143" fmla="*/ 2234693 h 5303520"/>
                <a:gd name="connsiteX144" fmla="*/ 5422541 w 6318157"/>
                <a:gd name="connsiteY144" fmla="*/ 2248028 h 5303520"/>
                <a:gd name="connsiteX145" fmla="*/ 5451116 w 6318157"/>
                <a:gd name="connsiteY145" fmla="*/ 2293748 h 5303520"/>
                <a:gd name="connsiteX146" fmla="*/ 5516631 w 6318157"/>
                <a:gd name="connsiteY146" fmla="*/ 2288402 h 5303520"/>
                <a:gd name="connsiteX147" fmla="*/ 5523506 w 6318157"/>
                <a:gd name="connsiteY147" fmla="*/ 2339468 h 5303520"/>
                <a:gd name="connsiteX148" fmla="*/ 5399681 w 6318157"/>
                <a:gd name="connsiteY148" fmla="*/ 2505203 h 5303520"/>
                <a:gd name="connsiteX149" fmla="*/ 5360918 w 6318157"/>
                <a:gd name="connsiteY149" fmla="*/ 2654079 h 5303520"/>
                <a:gd name="connsiteX150" fmla="*/ 5346341 w 6318157"/>
                <a:gd name="connsiteY150" fmla="*/ 2575688 h 5303520"/>
                <a:gd name="connsiteX151" fmla="*/ 5304431 w 6318157"/>
                <a:gd name="connsiteY151" fmla="*/ 2575688 h 5303520"/>
                <a:gd name="connsiteX152" fmla="*/ 5273951 w 6318157"/>
                <a:gd name="connsiteY152" fmla="*/ 2518538 h 5303520"/>
                <a:gd name="connsiteX153" fmla="*/ 5203714 w 6318157"/>
                <a:gd name="connsiteY153" fmla="*/ 2560982 h 5303520"/>
                <a:gd name="connsiteX154" fmla="*/ 5070116 w 6318157"/>
                <a:gd name="connsiteY154" fmla="*/ 2501393 h 5303520"/>
                <a:gd name="connsiteX155" fmla="*/ 4991763 w 6318157"/>
                <a:gd name="connsiteY155" fmla="*/ 2533567 h 5303520"/>
                <a:gd name="connsiteX156" fmla="*/ 4904381 w 6318157"/>
                <a:gd name="connsiteY156" fmla="*/ 2524253 h 5303520"/>
                <a:gd name="connsiteX157" fmla="*/ 4875806 w 6318157"/>
                <a:gd name="connsiteY157" fmla="*/ 2455673 h 5303520"/>
                <a:gd name="connsiteX158" fmla="*/ 4803416 w 6318157"/>
                <a:gd name="connsiteY158" fmla="*/ 2444243 h 5303520"/>
                <a:gd name="connsiteX159" fmla="*/ 4822466 w 6318157"/>
                <a:gd name="connsiteY159" fmla="*/ 2369948 h 5303520"/>
                <a:gd name="connsiteX160" fmla="*/ 4731026 w 6318157"/>
                <a:gd name="connsiteY160" fmla="*/ 2301368 h 5303520"/>
                <a:gd name="connsiteX161" fmla="*/ 4699221 w 6318157"/>
                <a:gd name="connsiteY161" fmla="*/ 2324348 h 5303520"/>
                <a:gd name="connsiteX162" fmla="*/ 4637681 w 6318157"/>
                <a:gd name="connsiteY162" fmla="*/ 2288033 h 5303520"/>
                <a:gd name="connsiteX163" fmla="*/ 4660541 w 6318157"/>
                <a:gd name="connsiteY163" fmla="*/ 2213738 h 5303520"/>
                <a:gd name="connsiteX164" fmla="*/ 4433846 w 6318157"/>
                <a:gd name="connsiteY164" fmla="*/ 2230883 h 5303520"/>
                <a:gd name="connsiteX165" fmla="*/ 4373134 w 6318157"/>
                <a:gd name="connsiteY165" fmla="*/ 2212036 h 5303520"/>
                <a:gd name="connsiteX166" fmla="*/ 4323356 w 6318157"/>
                <a:gd name="connsiteY166" fmla="*/ 2248028 h 5303520"/>
                <a:gd name="connsiteX167" fmla="*/ 4273826 w 6318157"/>
                <a:gd name="connsiteY167" fmla="*/ 2168018 h 5303520"/>
                <a:gd name="connsiteX168" fmla="*/ 4201436 w 6318157"/>
                <a:gd name="connsiteY168" fmla="*/ 2152778 h 5303520"/>
                <a:gd name="connsiteX169" fmla="*/ 4178576 w 6318157"/>
                <a:gd name="connsiteY169" fmla="*/ 2070863 h 5303520"/>
                <a:gd name="connsiteX170" fmla="*/ 4087136 w 6318157"/>
                <a:gd name="connsiteY170" fmla="*/ 1998473 h 5303520"/>
                <a:gd name="connsiteX171" fmla="*/ 4016651 w 6318157"/>
                <a:gd name="connsiteY171" fmla="*/ 2011808 h 5303520"/>
                <a:gd name="connsiteX172" fmla="*/ 3909971 w 6318157"/>
                <a:gd name="connsiteY172" fmla="*/ 1973708 h 5303520"/>
                <a:gd name="connsiteX173" fmla="*/ 3843296 w 6318157"/>
                <a:gd name="connsiteY173" fmla="*/ 2013713 h 5303520"/>
                <a:gd name="connsiteX174" fmla="*/ 3788051 w 6318157"/>
                <a:gd name="connsiteY174" fmla="*/ 1994663 h 5303520"/>
                <a:gd name="connsiteX175" fmla="*/ 3742331 w 6318157"/>
                <a:gd name="connsiteY175" fmla="*/ 2006093 h 5303520"/>
                <a:gd name="connsiteX176" fmla="*/ 3671018 w 6318157"/>
                <a:gd name="connsiteY176" fmla="*/ 2001244 h 5303520"/>
                <a:gd name="connsiteX177" fmla="*/ 3660416 w 6318157"/>
                <a:gd name="connsiteY177" fmla="*/ 1937513 h 5303520"/>
                <a:gd name="connsiteX178" fmla="*/ 3643271 w 6318157"/>
                <a:gd name="connsiteY178" fmla="*/ 1865123 h 5303520"/>
                <a:gd name="connsiteX179" fmla="*/ 3690896 w 6318157"/>
                <a:gd name="connsiteY179" fmla="*/ 1832738 h 5303520"/>
                <a:gd name="connsiteX180" fmla="*/ 3702326 w 6318157"/>
                <a:gd name="connsiteY180" fmla="*/ 1771778 h 5303520"/>
                <a:gd name="connsiteX181" fmla="*/ 3679466 w 6318157"/>
                <a:gd name="connsiteY181" fmla="*/ 1748918 h 5303520"/>
                <a:gd name="connsiteX182" fmla="*/ 3595977 w 6318157"/>
                <a:gd name="connsiteY182" fmla="*/ 1607240 h 5303520"/>
                <a:gd name="connsiteX183" fmla="*/ 3508016 w 6318157"/>
                <a:gd name="connsiteY183" fmla="*/ 1623188 h 5303520"/>
                <a:gd name="connsiteX184" fmla="*/ 3485156 w 6318157"/>
                <a:gd name="connsiteY184" fmla="*/ 1579373 h 5303520"/>
                <a:gd name="connsiteX185" fmla="*/ 3434052 w 6318157"/>
                <a:gd name="connsiteY185" fmla="*/ 1578085 h 5303520"/>
                <a:gd name="connsiteX186" fmla="*/ 3496586 w 6318157"/>
                <a:gd name="connsiteY186" fmla="*/ 1493648 h 5303520"/>
                <a:gd name="connsiteX187" fmla="*/ 3549926 w 6318157"/>
                <a:gd name="connsiteY187" fmla="*/ 1512698 h 5303520"/>
                <a:gd name="connsiteX188" fmla="*/ 3681619 w 6318157"/>
                <a:gd name="connsiteY188" fmla="*/ 1309480 h 5303520"/>
                <a:gd name="connsiteX189" fmla="*/ 3708041 w 6318157"/>
                <a:gd name="connsiteY189" fmla="*/ 1276478 h 5303520"/>
                <a:gd name="connsiteX190" fmla="*/ 3600036 w 6318157"/>
                <a:gd name="connsiteY190" fmla="*/ 1190625 h 5303520"/>
                <a:gd name="connsiteX191" fmla="*/ 3610886 w 6318157"/>
                <a:gd name="connsiteY191" fmla="*/ 1133603 h 5303520"/>
                <a:gd name="connsiteX192" fmla="*/ 3549926 w 6318157"/>
                <a:gd name="connsiteY192" fmla="*/ 1120268 h 5303520"/>
                <a:gd name="connsiteX193" fmla="*/ 3515636 w 6318157"/>
                <a:gd name="connsiteY193" fmla="*/ 1068833 h 5303520"/>
                <a:gd name="connsiteX194" fmla="*/ 3515636 w 6318157"/>
                <a:gd name="connsiteY194" fmla="*/ 973583 h 5303520"/>
                <a:gd name="connsiteX195" fmla="*/ 3391811 w 6318157"/>
                <a:gd name="connsiteY195" fmla="*/ 941198 h 5303520"/>
                <a:gd name="connsiteX196" fmla="*/ 3357521 w 6318157"/>
                <a:gd name="connsiteY196" fmla="*/ 882143 h 5303520"/>
                <a:gd name="connsiteX197" fmla="*/ 3198246 w 6318157"/>
                <a:gd name="connsiteY197" fmla="*/ 914068 h 5303520"/>
                <a:gd name="connsiteX198" fmla="*/ 3142256 w 6318157"/>
                <a:gd name="connsiteY198" fmla="*/ 859283 h 5303520"/>
                <a:gd name="connsiteX199" fmla="*/ 2980331 w 6318157"/>
                <a:gd name="connsiteY199" fmla="*/ 889763 h 5303520"/>
                <a:gd name="connsiteX200" fmla="*/ 2776330 w 6318157"/>
                <a:gd name="connsiteY200" fmla="*/ 792977 h 5303520"/>
                <a:gd name="connsiteX201" fmla="*/ 2662196 w 6318157"/>
                <a:gd name="connsiteY201" fmla="*/ 834518 h 5303520"/>
                <a:gd name="connsiteX202" fmla="*/ 2671721 w 6318157"/>
                <a:gd name="connsiteY202" fmla="*/ 792608 h 5303520"/>
                <a:gd name="connsiteX203" fmla="*/ 2581026 w 6318157"/>
                <a:gd name="connsiteY203" fmla="*/ 778648 h 5303520"/>
                <a:gd name="connsiteX204" fmla="*/ 2576471 w 6318157"/>
                <a:gd name="connsiteY204" fmla="*/ 691643 h 5303520"/>
                <a:gd name="connsiteX205" fmla="*/ 2561231 w 6318157"/>
                <a:gd name="connsiteY205" fmla="*/ 644018 h 5303520"/>
                <a:gd name="connsiteX206" fmla="*/ 2591711 w 6318157"/>
                <a:gd name="connsiteY206" fmla="*/ 607823 h 5303520"/>
                <a:gd name="connsiteX207" fmla="*/ 2496792 w 6318157"/>
                <a:gd name="connsiteY207" fmla="*/ 471860 h 5303520"/>
                <a:gd name="connsiteX208" fmla="*/ 2464904 w 6318157"/>
                <a:gd name="connsiteY208" fmla="*/ 357808 h 5303520"/>
                <a:gd name="connsiteX209" fmla="*/ 2417196 w 6318157"/>
                <a:gd name="connsiteY209" fmla="*/ 230587 h 5303520"/>
                <a:gd name="connsiteX210" fmla="*/ 2496709 w 6318157"/>
                <a:gd name="connsiteY210" fmla="*/ 135172 h 5303520"/>
                <a:gd name="connsiteX0" fmla="*/ 2496709 w 6318157"/>
                <a:gd name="connsiteY0" fmla="*/ 135172 h 5303520"/>
                <a:gd name="connsiteX1" fmla="*/ 2393343 w 6318157"/>
                <a:gd name="connsiteY1" fmla="*/ 71561 h 5303520"/>
                <a:gd name="connsiteX2" fmla="*/ 2210463 w 6318157"/>
                <a:gd name="connsiteY2" fmla="*/ 79513 h 5303520"/>
                <a:gd name="connsiteX3" fmla="*/ 2059388 w 6318157"/>
                <a:gd name="connsiteY3" fmla="*/ 0 h 5303520"/>
                <a:gd name="connsiteX4" fmla="*/ 1908313 w 6318157"/>
                <a:gd name="connsiteY4" fmla="*/ 103367 h 5303520"/>
                <a:gd name="connsiteX5" fmla="*/ 1884459 w 6318157"/>
                <a:gd name="connsiteY5" fmla="*/ 310101 h 5303520"/>
                <a:gd name="connsiteX6" fmla="*/ 1773141 w 6318157"/>
                <a:gd name="connsiteY6" fmla="*/ 294198 h 5303520"/>
                <a:gd name="connsiteX7" fmla="*/ 1606163 w 6318157"/>
                <a:gd name="connsiteY7" fmla="*/ 318052 h 5303520"/>
                <a:gd name="connsiteX8" fmla="*/ 1391478 w 6318157"/>
                <a:gd name="connsiteY8" fmla="*/ 190831 h 5303520"/>
                <a:gd name="connsiteX9" fmla="*/ 1256306 w 6318157"/>
                <a:gd name="connsiteY9" fmla="*/ 190831 h 5303520"/>
                <a:gd name="connsiteX10" fmla="*/ 1208598 w 6318157"/>
                <a:gd name="connsiteY10" fmla="*/ 381662 h 5303520"/>
                <a:gd name="connsiteX11" fmla="*/ 1041621 w 6318157"/>
                <a:gd name="connsiteY11" fmla="*/ 548640 h 5303520"/>
                <a:gd name="connsiteX12" fmla="*/ 930303 w 6318157"/>
                <a:gd name="connsiteY12" fmla="*/ 628153 h 5303520"/>
                <a:gd name="connsiteX13" fmla="*/ 842838 w 6318157"/>
                <a:gd name="connsiteY13" fmla="*/ 572494 h 5303520"/>
                <a:gd name="connsiteX14" fmla="*/ 747423 w 6318157"/>
                <a:gd name="connsiteY14" fmla="*/ 755374 h 5303520"/>
                <a:gd name="connsiteX15" fmla="*/ 222636 w 6318157"/>
                <a:gd name="connsiteY15" fmla="*/ 930302 h 5303520"/>
                <a:gd name="connsiteX16" fmla="*/ 254442 w 6318157"/>
                <a:gd name="connsiteY16" fmla="*/ 1073426 h 5303520"/>
                <a:gd name="connsiteX17" fmla="*/ 302149 w 6318157"/>
                <a:gd name="connsiteY17" fmla="*/ 1256306 h 5303520"/>
                <a:gd name="connsiteX18" fmla="*/ 341906 w 6318157"/>
                <a:gd name="connsiteY18" fmla="*/ 1288111 h 5303520"/>
                <a:gd name="connsiteX19" fmla="*/ 508883 w 6318157"/>
                <a:gd name="connsiteY19" fmla="*/ 1319916 h 5303520"/>
                <a:gd name="connsiteX20" fmla="*/ 532737 w 6318157"/>
                <a:gd name="connsiteY20" fmla="*/ 1542553 h 5303520"/>
                <a:gd name="connsiteX21" fmla="*/ 930303 w 6318157"/>
                <a:gd name="connsiteY21" fmla="*/ 1717481 h 5303520"/>
                <a:gd name="connsiteX22" fmla="*/ 818984 w 6318157"/>
                <a:gd name="connsiteY22" fmla="*/ 1844702 h 5303520"/>
                <a:gd name="connsiteX23" fmla="*/ 644056 w 6318157"/>
                <a:gd name="connsiteY23" fmla="*/ 1828800 h 5303520"/>
                <a:gd name="connsiteX24" fmla="*/ 636104 w 6318157"/>
                <a:gd name="connsiteY24" fmla="*/ 2075290 h 5303520"/>
                <a:gd name="connsiteX25" fmla="*/ 755374 w 6318157"/>
                <a:gd name="connsiteY25" fmla="*/ 2178657 h 5303520"/>
                <a:gd name="connsiteX26" fmla="*/ 818984 w 6318157"/>
                <a:gd name="connsiteY26" fmla="*/ 2289975 h 5303520"/>
                <a:gd name="connsiteX27" fmla="*/ 818984 w 6318157"/>
                <a:gd name="connsiteY27" fmla="*/ 2329732 h 5303520"/>
                <a:gd name="connsiteX28" fmla="*/ 580445 w 6318157"/>
                <a:gd name="connsiteY28" fmla="*/ 2361537 h 5303520"/>
                <a:gd name="connsiteX29" fmla="*/ 485029 w 6318157"/>
                <a:gd name="connsiteY29" fmla="*/ 2393342 h 5303520"/>
                <a:gd name="connsiteX30" fmla="*/ 437322 w 6318157"/>
                <a:gd name="connsiteY30" fmla="*/ 2544417 h 5303520"/>
                <a:gd name="connsiteX31" fmla="*/ 238539 w 6318157"/>
                <a:gd name="connsiteY31" fmla="*/ 2615979 h 5303520"/>
                <a:gd name="connsiteX32" fmla="*/ 294198 w 6318157"/>
                <a:gd name="connsiteY32" fmla="*/ 2687541 h 5303520"/>
                <a:gd name="connsiteX33" fmla="*/ 405516 w 6318157"/>
                <a:gd name="connsiteY33" fmla="*/ 2727297 h 5303520"/>
                <a:gd name="connsiteX34" fmla="*/ 349857 w 6318157"/>
                <a:gd name="connsiteY34" fmla="*/ 2854518 h 5303520"/>
                <a:gd name="connsiteX35" fmla="*/ 206734 w 6318157"/>
                <a:gd name="connsiteY35" fmla="*/ 3021495 h 5303520"/>
                <a:gd name="connsiteX36" fmla="*/ 166977 w 6318157"/>
                <a:gd name="connsiteY36" fmla="*/ 3260034 h 5303520"/>
                <a:gd name="connsiteX37" fmla="*/ 103367 w 6318157"/>
                <a:gd name="connsiteY37" fmla="*/ 3450866 h 5303520"/>
                <a:gd name="connsiteX38" fmla="*/ 0 w 6318157"/>
                <a:gd name="connsiteY38" fmla="*/ 3570135 h 5303520"/>
                <a:gd name="connsiteX39" fmla="*/ 0 w 6318157"/>
                <a:gd name="connsiteY39" fmla="*/ 3649648 h 5303520"/>
                <a:gd name="connsiteX40" fmla="*/ 15903 w 6318157"/>
                <a:gd name="connsiteY40" fmla="*/ 3729161 h 5303520"/>
                <a:gd name="connsiteX41" fmla="*/ 127221 w 6318157"/>
                <a:gd name="connsiteY41" fmla="*/ 3745064 h 5303520"/>
                <a:gd name="connsiteX42" fmla="*/ 190831 w 6318157"/>
                <a:gd name="connsiteY42" fmla="*/ 3641697 h 5303520"/>
                <a:gd name="connsiteX43" fmla="*/ 326003 w 6318157"/>
                <a:gd name="connsiteY43" fmla="*/ 3586038 h 5303520"/>
                <a:gd name="connsiteX44" fmla="*/ 326003 w 6318157"/>
                <a:gd name="connsiteY44" fmla="*/ 3586038 h 5303520"/>
                <a:gd name="connsiteX45" fmla="*/ 445273 w 6318157"/>
                <a:gd name="connsiteY45" fmla="*/ 3705307 h 5303520"/>
                <a:gd name="connsiteX46" fmla="*/ 413468 w 6318157"/>
                <a:gd name="connsiteY46" fmla="*/ 3760967 h 5303520"/>
                <a:gd name="connsiteX47" fmla="*/ 357809 w 6318157"/>
                <a:gd name="connsiteY47" fmla="*/ 4174434 h 5303520"/>
                <a:gd name="connsiteX48" fmla="*/ 556591 w 6318157"/>
                <a:gd name="connsiteY48" fmla="*/ 3991554 h 5303520"/>
                <a:gd name="connsiteX49" fmla="*/ 620202 w 6318157"/>
                <a:gd name="connsiteY49" fmla="*/ 4023360 h 5303520"/>
                <a:gd name="connsiteX50" fmla="*/ 723569 w 6318157"/>
                <a:gd name="connsiteY50" fmla="*/ 4039262 h 5303520"/>
                <a:gd name="connsiteX51" fmla="*/ 795130 w 6318157"/>
                <a:gd name="connsiteY51" fmla="*/ 4150581 h 5303520"/>
                <a:gd name="connsiteX52" fmla="*/ 1025718 w 6318157"/>
                <a:gd name="connsiteY52" fmla="*/ 4253947 h 5303520"/>
                <a:gd name="connsiteX53" fmla="*/ 1176793 w 6318157"/>
                <a:gd name="connsiteY53" fmla="*/ 4500438 h 5303520"/>
                <a:gd name="connsiteX54" fmla="*/ 1144988 w 6318157"/>
                <a:gd name="connsiteY54" fmla="*/ 4595854 h 5303520"/>
                <a:gd name="connsiteX55" fmla="*/ 1614115 w 6318157"/>
                <a:gd name="connsiteY55" fmla="*/ 4842344 h 5303520"/>
                <a:gd name="connsiteX56" fmla="*/ 1614115 w 6318157"/>
                <a:gd name="connsiteY56" fmla="*/ 4993419 h 5303520"/>
                <a:gd name="connsiteX57" fmla="*/ 1614115 w 6318157"/>
                <a:gd name="connsiteY57" fmla="*/ 5128591 h 5303520"/>
                <a:gd name="connsiteX58" fmla="*/ 1653871 w 6318157"/>
                <a:gd name="connsiteY58" fmla="*/ 5255812 h 5303520"/>
                <a:gd name="connsiteX59" fmla="*/ 1844703 w 6318157"/>
                <a:gd name="connsiteY59" fmla="*/ 5303520 h 5303520"/>
                <a:gd name="connsiteX60" fmla="*/ 1844703 w 6318157"/>
                <a:gd name="connsiteY60" fmla="*/ 5303520 h 5303520"/>
                <a:gd name="connsiteX61" fmla="*/ 1971923 w 6318157"/>
                <a:gd name="connsiteY61" fmla="*/ 5247861 h 5303520"/>
                <a:gd name="connsiteX62" fmla="*/ 2115047 w 6318157"/>
                <a:gd name="connsiteY62" fmla="*/ 5239909 h 5303520"/>
                <a:gd name="connsiteX63" fmla="*/ 2170706 w 6318157"/>
                <a:gd name="connsiteY63" fmla="*/ 5144494 h 5303520"/>
                <a:gd name="connsiteX64" fmla="*/ 2083242 w 6318157"/>
                <a:gd name="connsiteY64" fmla="*/ 5080883 h 5303520"/>
                <a:gd name="connsiteX65" fmla="*/ 2011680 w 6318157"/>
                <a:gd name="connsiteY65" fmla="*/ 5033175 h 5303520"/>
                <a:gd name="connsiteX66" fmla="*/ 1932167 w 6318157"/>
                <a:gd name="connsiteY66" fmla="*/ 4937760 h 5303520"/>
                <a:gd name="connsiteX67" fmla="*/ 1884459 w 6318157"/>
                <a:gd name="connsiteY67" fmla="*/ 4834393 h 5303520"/>
                <a:gd name="connsiteX68" fmla="*/ 1940118 w 6318157"/>
                <a:gd name="connsiteY68" fmla="*/ 4770782 h 5303520"/>
                <a:gd name="connsiteX69" fmla="*/ 2226365 w 6318157"/>
                <a:gd name="connsiteY69" fmla="*/ 4683318 h 5303520"/>
                <a:gd name="connsiteX70" fmla="*/ 2313829 w 6318157"/>
                <a:gd name="connsiteY70" fmla="*/ 4707172 h 5303520"/>
                <a:gd name="connsiteX71" fmla="*/ 2449002 w 6318157"/>
                <a:gd name="connsiteY71" fmla="*/ 4731026 h 5303520"/>
                <a:gd name="connsiteX72" fmla="*/ 2504661 w 6318157"/>
                <a:gd name="connsiteY72" fmla="*/ 4826441 h 5303520"/>
                <a:gd name="connsiteX73" fmla="*/ 2584174 w 6318157"/>
                <a:gd name="connsiteY73" fmla="*/ 4818490 h 5303520"/>
                <a:gd name="connsiteX74" fmla="*/ 2798859 w 6318157"/>
                <a:gd name="connsiteY74" fmla="*/ 4818490 h 5303520"/>
                <a:gd name="connsiteX75" fmla="*/ 2934031 w 6318157"/>
                <a:gd name="connsiteY75" fmla="*/ 4945711 h 5303520"/>
                <a:gd name="connsiteX76" fmla="*/ 2910177 w 6318157"/>
                <a:gd name="connsiteY76" fmla="*/ 5136542 h 5303520"/>
                <a:gd name="connsiteX77" fmla="*/ 2981739 w 6318157"/>
                <a:gd name="connsiteY77" fmla="*/ 5080883 h 5303520"/>
                <a:gd name="connsiteX78" fmla="*/ 3101009 w 6318157"/>
                <a:gd name="connsiteY78" fmla="*/ 5144494 h 5303520"/>
                <a:gd name="connsiteX79" fmla="*/ 3164619 w 6318157"/>
                <a:gd name="connsiteY79" fmla="*/ 4842344 h 5303520"/>
                <a:gd name="connsiteX80" fmla="*/ 3116911 w 6318157"/>
                <a:gd name="connsiteY80" fmla="*/ 4476584 h 5303520"/>
                <a:gd name="connsiteX81" fmla="*/ 3156668 w 6318157"/>
                <a:gd name="connsiteY81" fmla="*/ 4365266 h 5303520"/>
                <a:gd name="connsiteX82" fmla="*/ 3323645 w 6318157"/>
                <a:gd name="connsiteY82" fmla="*/ 4301655 h 5303520"/>
                <a:gd name="connsiteX83" fmla="*/ 3482671 w 6318157"/>
                <a:gd name="connsiteY83" fmla="*/ 4253947 h 5303520"/>
                <a:gd name="connsiteX84" fmla="*/ 3570136 w 6318157"/>
                <a:gd name="connsiteY84" fmla="*/ 4333461 h 5303520"/>
                <a:gd name="connsiteX85" fmla="*/ 3530379 w 6318157"/>
                <a:gd name="connsiteY85" fmla="*/ 4444779 h 5303520"/>
                <a:gd name="connsiteX86" fmla="*/ 3546282 w 6318157"/>
                <a:gd name="connsiteY86" fmla="*/ 4548146 h 5303520"/>
                <a:gd name="connsiteX87" fmla="*/ 3609892 w 6318157"/>
                <a:gd name="connsiteY87" fmla="*/ 4603805 h 5303520"/>
                <a:gd name="connsiteX88" fmla="*/ 3673503 w 6318157"/>
                <a:gd name="connsiteY88" fmla="*/ 4611756 h 5303520"/>
                <a:gd name="connsiteX89" fmla="*/ 3745064 w 6318157"/>
                <a:gd name="connsiteY89" fmla="*/ 4746928 h 5303520"/>
                <a:gd name="connsiteX90" fmla="*/ 4071068 w 6318157"/>
                <a:gd name="connsiteY90" fmla="*/ 4691269 h 5303520"/>
                <a:gd name="connsiteX91" fmla="*/ 4397071 w 6318157"/>
                <a:gd name="connsiteY91" fmla="*/ 4659464 h 5303520"/>
                <a:gd name="connsiteX92" fmla="*/ 4436828 w 6318157"/>
                <a:gd name="connsiteY92" fmla="*/ 4762831 h 5303520"/>
                <a:gd name="connsiteX93" fmla="*/ 4500438 w 6318157"/>
                <a:gd name="connsiteY93" fmla="*/ 4731026 h 5303520"/>
                <a:gd name="connsiteX94" fmla="*/ 4595854 w 6318157"/>
                <a:gd name="connsiteY94" fmla="*/ 4659464 h 5303520"/>
                <a:gd name="connsiteX95" fmla="*/ 4659464 w 6318157"/>
                <a:gd name="connsiteY95" fmla="*/ 4500438 h 5303520"/>
                <a:gd name="connsiteX96" fmla="*/ 4683318 w 6318157"/>
                <a:gd name="connsiteY96" fmla="*/ 4277801 h 5303520"/>
                <a:gd name="connsiteX97" fmla="*/ 4516341 w 6318157"/>
                <a:gd name="connsiteY97" fmla="*/ 4222142 h 5303520"/>
                <a:gd name="connsiteX98" fmla="*/ 4548146 w 6318157"/>
                <a:gd name="connsiteY98" fmla="*/ 4047214 h 5303520"/>
                <a:gd name="connsiteX99" fmla="*/ 4619708 w 6318157"/>
                <a:gd name="connsiteY99" fmla="*/ 3991554 h 5303520"/>
                <a:gd name="connsiteX100" fmla="*/ 4738977 w 6318157"/>
                <a:gd name="connsiteY100" fmla="*/ 3856382 h 5303520"/>
                <a:gd name="connsiteX101" fmla="*/ 4826442 w 6318157"/>
                <a:gd name="connsiteY101" fmla="*/ 3737113 h 5303520"/>
                <a:gd name="connsiteX102" fmla="*/ 4929809 w 6318157"/>
                <a:gd name="connsiteY102" fmla="*/ 3824577 h 5303520"/>
                <a:gd name="connsiteX103" fmla="*/ 4921857 w 6318157"/>
                <a:gd name="connsiteY103" fmla="*/ 3991554 h 5303520"/>
                <a:gd name="connsiteX104" fmla="*/ 4977516 w 6318157"/>
                <a:gd name="connsiteY104" fmla="*/ 4015408 h 5303520"/>
                <a:gd name="connsiteX105" fmla="*/ 5025224 w 6318157"/>
                <a:gd name="connsiteY105" fmla="*/ 3919993 h 5303520"/>
                <a:gd name="connsiteX106" fmla="*/ 5072932 w 6318157"/>
                <a:gd name="connsiteY106" fmla="*/ 3919993 h 5303520"/>
                <a:gd name="connsiteX107" fmla="*/ 5144494 w 6318157"/>
                <a:gd name="connsiteY107" fmla="*/ 3816626 h 5303520"/>
                <a:gd name="connsiteX108" fmla="*/ 5160396 w 6318157"/>
                <a:gd name="connsiteY108" fmla="*/ 3745064 h 5303520"/>
                <a:gd name="connsiteX109" fmla="*/ 5390984 w 6318157"/>
                <a:gd name="connsiteY109" fmla="*/ 3697356 h 5303520"/>
                <a:gd name="connsiteX110" fmla="*/ 5486400 w 6318157"/>
                <a:gd name="connsiteY110" fmla="*/ 3593989 h 5303520"/>
                <a:gd name="connsiteX111" fmla="*/ 5390984 w 6318157"/>
                <a:gd name="connsiteY111" fmla="*/ 3530379 h 5303520"/>
                <a:gd name="connsiteX112" fmla="*/ 5343276 w 6318157"/>
                <a:gd name="connsiteY112" fmla="*/ 3291840 h 5303520"/>
                <a:gd name="connsiteX113" fmla="*/ 5478449 w 6318157"/>
                <a:gd name="connsiteY113" fmla="*/ 3021495 h 5303520"/>
                <a:gd name="connsiteX114" fmla="*/ 5820355 w 6318157"/>
                <a:gd name="connsiteY114" fmla="*/ 2949934 h 5303520"/>
                <a:gd name="connsiteX115" fmla="*/ 6020959 w 6318157"/>
                <a:gd name="connsiteY115" fmla="*/ 2817743 h 5303520"/>
                <a:gd name="connsiteX116" fmla="*/ 6058811 w 6318157"/>
                <a:gd name="connsiteY116" fmla="*/ 2840189 h 5303520"/>
                <a:gd name="connsiteX117" fmla="*/ 6114056 w 6318157"/>
                <a:gd name="connsiteY117" fmla="*/ 2819234 h 5303520"/>
                <a:gd name="connsiteX118" fmla="*/ 6152156 w 6318157"/>
                <a:gd name="connsiteY118" fmla="*/ 2849714 h 5303520"/>
                <a:gd name="connsiteX119" fmla="*/ 6260741 w 6318157"/>
                <a:gd name="connsiteY119" fmla="*/ 2828759 h 5303520"/>
                <a:gd name="connsiteX120" fmla="*/ 6292298 w 6318157"/>
                <a:gd name="connsiteY120" fmla="*/ 2839444 h 5303520"/>
                <a:gd name="connsiteX121" fmla="*/ 6304556 w 6318157"/>
                <a:gd name="connsiteY121" fmla="*/ 2798279 h 5303520"/>
                <a:gd name="connsiteX122" fmla="*/ 6306461 w 6318157"/>
                <a:gd name="connsiteY122" fmla="*/ 2769704 h 5303520"/>
                <a:gd name="connsiteX123" fmla="*/ 6317891 w 6318157"/>
                <a:gd name="connsiteY123" fmla="*/ 2758274 h 5303520"/>
                <a:gd name="connsiteX124" fmla="*/ 6268361 w 6318157"/>
                <a:gd name="connsiteY124" fmla="*/ 2735414 h 5303520"/>
                <a:gd name="connsiteX125" fmla="*/ 6220736 w 6318157"/>
                <a:gd name="connsiteY125" fmla="*/ 2503749 h 5303520"/>
                <a:gd name="connsiteX126" fmla="*/ 6169301 w 6318157"/>
                <a:gd name="connsiteY126" fmla="*/ 2529968 h 5303520"/>
                <a:gd name="connsiteX127" fmla="*/ 6119771 w 6318157"/>
                <a:gd name="connsiteY127" fmla="*/ 2493479 h 5303520"/>
                <a:gd name="connsiteX128" fmla="*/ 6051191 w 6318157"/>
                <a:gd name="connsiteY128" fmla="*/ 2478533 h 5303520"/>
                <a:gd name="connsiteX129" fmla="*/ 6053096 w 6318157"/>
                <a:gd name="connsiteY129" fmla="*/ 2394713 h 5303520"/>
                <a:gd name="connsiteX130" fmla="*/ 6027337 w 6318157"/>
                <a:gd name="connsiteY130" fmla="*/ 2429537 h 5303520"/>
                <a:gd name="connsiteX131" fmla="*/ 5994041 w 6318157"/>
                <a:gd name="connsiteY131" fmla="*/ 2371853 h 5303520"/>
                <a:gd name="connsiteX132" fmla="*/ 5976896 w 6318157"/>
                <a:gd name="connsiteY132" fmla="*/ 2232788 h 5303520"/>
                <a:gd name="connsiteX133" fmla="*/ 5915936 w 6318157"/>
                <a:gd name="connsiteY133" fmla="*/ 2234693 h 5303520"/>
                <a:gd name="connsiteX134" fmla="*/ 5892910 w 6318157"/>
                <a:gd name="connsiteY134" fmla="*/ 2169877 h 5303520"/>
                <a:gd name="connsiteX135" fmla="*/ 5813066 w 6318157"/>
                <a:gd name="connsiteY135" fmla="*/ 2200403 h 5303520"/>
                <a:gd name="connsiteX136" fmla="*/ 5752106 w 6318157"/>
                <a:gd name="connsiteY136" fmla="*/ 2166113 h 5303520"/>
                <a:gd name="connsiteX137" fmla="*/ 5719721 w 6318157"/>
                <a:gd name="connsiteY137" fmla="*/ 2187068 h 5303520"/>
                <a:gd name="connsiteX138" fmla="*/ 5653046 w 6318157"/>
                <a:gd name="connsiteY138" fmla="*/ 2169923 h 5303520"/>
                <a:gd name="connsiteX139" fmla="*/ 5677231 w 6318157"/>
                <a:gd name="connsiteY139" fmla="*/ 2146852 h 5303520"/>
                <a:gd name="connsiteX140" fmla="*/ 5628281 w 6318157"/>
                <a:gd name="connsiteY140" fmla="*/ 2105153 h 5303520"/>
                <a:gd name="connsiteX141" fmla="*/ 5488388 w 6318157"/>
                <a:gd name="connsiteY141" fmla="*/ 2108421 h 5303520"/>
                <a:gd name="connsiteX142" fmla="*/ 5453021 w 6318157"/>
                <a:gd name="connsiteY142" fmla="*/ 2187068 h 5303520"/>
                <a:gd name="connsiteX143" fmla="*/ 5472071 w 6318157"/>
                <a:gd name="connsiteY143" fmla="*/ 2234693 h 5303520"/>
                <a:gd name="connsiteX144" fmla="*/ 5422541 w 6318157"/>
                <a:gd name="connsiteY144" fmla="*/ 2248028 h 5303520"/>
                <a:gd name="connsiteX145" fmla="*/ 5451116 w 6318157"/>
                <a:gd name="connsiteY145" fmla="*/ 2293748 h 5303520"/>
                <a:gd name="connsiteX146" fmla="*/ 5516631 w 6318157"/>
                <a:gd name="connsiteY146" fmla="*/ 2288402 h 5303520"/>
                <a:gd name="connsiteX147" fmla="*/ 5523506 w 6318157"/>
                <a:gd name="connsiteY147" fmla="*/ 2339468 h 5303520"/>
                <a:gd name="connsiteX148" fmla="*/ 5399681 w 6318157"/>
                <a:gd name="connsiteY148" fmla="*/ 2505203 h 5303520"/>
                <a:gd name="connsiteX149" fmla="*/ 5360918 w 6318157"/>
                <a:gd name="connsiteY149" fmla="*/ 2654079 h 5303520"/>
                <a:gd name="connsiteX150" fmla="*/ 5346341 w 6318157"/>
                <a:gd name="connsiteY150" fmla="*/ 2575688 h 5303520"/>
                <a:gd name="connsiteX151" fmla="*/ 5304431 w 6318157"/>
                <a:gd name="connsiteY151" fmla="*/ 2575688 h 5303520"/>
                <a:gd name="connsiteX152" fmla="*/ 5273951 w 6318157"/>
                <a:gd name="connsiteY152" fmla="*/ 2518538 h 5303520"/>
                <a:gd name="connsiteX153" fmla="*/ 5203714 w 6318157"/>
                <a:gd name="connsiteY153" fmla="*/ 2560982 h 5303520"/>
                <a:gd name="connsiteX154" fmla="*/ 5070116 w 6318157"/>
                <a:gd name="connsiteY154" fmla="*/ 2501393 h 5303520"/>
                <a:gd name="connsiteX155" fmla="*/ 4991763 w 6318157"/>
                <a:gd name="connsiteY155" fmla="*/ 2533567 h 5303520"/>
                <a:gd name="connsiteX156" fmla="*/ 4904381 w 6318157"/>
                <a:gd name="connsiteY156" fmla="*/ 2524253 h 5303520"/>
                <a:gd name="connsiteX157" fmla="*/ 4875806 w 6318157"/>
                <a:gd name="connsiteY157" fmla="*/ 2455673 h 5303520"/>
                <a:gd name="connsiteX158" fmla="*/ 4803416 w 6318157"/>
                <a:gd name="connsiteY158" fmla="*/ 2444243 h 5303520"/>
                <a:gd name="connsiteX159" fmla="*/ 4822466 w 6318157"/>
                <a:gd name="connsiteY159" fmla="*/ 2369948 h 5303520"/>
                <a:gd name="connsiteX160" fmla="*/ 4731026 w 6318157"/>
                <a:gd name="connsiteY160" fmla="*/ 2301368 h 5303520"/>
                <a:gd name="connsiteX161" fmla="*/ 4699221 w 6318157"/>
                <a:gd name="connsiteY161" fmla="*/ 2324348 h 5303520"/>
                <a:gd name="connsiteX162" fmla="*/ 4637681 w 6318157"/>
                <a:gd name="connsiteY162" fmla="*/ 2288033 h 5303520"/>
                <a:gd name="connsiteX163" fmla="*/ 4660541 w 6318157"/>
                <a:gd name="connsiteY163" fmla="*/ 2213738 h 5303520"/>
                <a:gd name="connsiteX164" fmla="*/ 4433846 w 6318157"/>
                <a:gd name="connsiteY164" fmla="*/ 2230883 h 5303520"/>
                <a:gd name="connsiteX165" fmla="*/ 4373134 w 6318157"/>
                <a:gd name="connsiteY165" fmla="*/ 2212036 h 5303520"/>
                <a:gd name="connsiteX166" fmla="*/ 4323356 w 6318157"/>
                <a:gd name="connsiteY166" fmla="*/ 2248028 h 5303520"/>
                <a:gd name="connsiteX167" fmla="*/ 4273826 w 6318157"/>
                <a:gd name="connsiteY167" fmla="*/ 2168018 h 5303520"/>
                <a:gd name="connsiteX168" fmla="*/ 4201436 w 6318157"/>
                <a:gd name="connsiteY168" fmla="*/ 2152778 h 5303520"/>
                <a:gd name="connsiteX169" fmla="*/ 4178576 w 6318157"/>
                <a:gd name="connsiteY169" fmla="*/ 2070863 h 5303520"/>
                <a:gd name="connsiteX170" fmla="*/ 4087136 w 6318157"/>
                <a:gd name="connsiteY170" fmla="*/ 1998473 h 5303520"/>
                <a:gd name="connsiteX171" fmla="*/ 4016651 w 6318157"/>
                <a:gd name="connsiteY171" fmla="*/ 2011808 h 5303520"/>
                <a:gd name="connsiteX172" fmla="*/ 3909971 w 6318157"/>
                <a:gd name="connsiteY172" fmla="*/ 1973708 h 5303520"/>
                <a:gd name="connsiteX173" fmla="*/ 3843296 w 6318157"/>
                <a:gd name="connsiteY173" fmla="*/ 2013713 h 5303520"/>
                <a:gd name="connsiteX174" fmla="*/ 3788051 w 6318157"/>
                <a:gd name="connsiteY174" fmla="*/ 1994663 h 5303520"/>
                <a:gd name="connsiteX175" fmla="*/ 3742331 w 6318157"/>
                <a:gd name="connsiteY175" fmla="*/ 2006093 h 5303520"/>
                <a:gd name="connsiteX176" fmla="*/ 3671018 w 6318157"/>
                <a:gd name="connsiteY176" fmla="*/ 2001244 h 5303520"/>
                <a:gd name="connsiteX177" fmla="*/ 3660416 w 6318157"/>
                <a:gd name="connsiteY177" fmla="*/ 1937513 h 5303520"/>
                <a:gd name="connsiteX178" fmla="*/ 3643271 w 6318157"/>
                <a:gd name="connsiteY178" fmla="*/ 1865123 h 5303520"/>
                <a:gd name="connsiteX179" fmla="*/ 3690896 w 6318157"/>
                <a:gd name="connsiteY179" fmla="*/ 1832738 h 5303520"/>
                <a:gd name="connsiteX180" fmla="*/ 3702326 w 6318157"/>
                <a:gd name="connsiteY180" fmla="*/ 1771778 h 5303520"/>
                <a:gd name="connsiteX181" fmla="*/ 3679466 w 6318157"/>
                <a:gd name="connsiteY181" fmla="*/ 1748918 h 5303520"/>
                <a:gd name="connsiteX182" fmla="*/ 3595977 w 6318157"/>
                <a:gd name="connsiteY182" fmla="*/ 1607240 h 5303520"/>
                <a:gd name="connsiteX183" fmla="*/ 3508016 w 6318157"/>
                <a:gd name="connsiteY183" fmla="*/ 1623188 h 5303520"/>
                <a:gd name="connsiteX184" fmla="*/ 3485156 w 6318157"/>
                <a:gd name="connsiteY184" fmla="*/ 1579373 h 5303520"/>
                <a:gd name="connsiteX185" fmla="*/ 3434052 w 6318157"/>
                <a:gd name="connsiteY185" fmla="*/ 1578085 h 5303520"/>
                <a:gd name="connsiteX186" fmla="*/ 3496586 w 6318157"/>
                <a:gd name="connsiteY186" fmla="*/ 1493648 h 5303520"/>
                <a:gd name="connsiteX187" fmla="*/ 3549926 w 6318157"/>
                <a:gd name="connsiteY187" fmla="*/ 1512698 h 5303520"/>
                <a:gd name="connsiteX188" fmla="*/ 3681619 w 6318157"/>
                <a:gd name="connsiteY188" fmla="*/ 1309480 h 5303520"/>
                <a:gd name="connsiteX189" fmla="*/ 3708041 w 6318157"/>
                <a:gd name="connsiteY189" fmla="*/ 1276478 h 5303520"/>
                <a:gd name="connsiteX190" fmla="*/ 3600036 w 6318157"/>
                <a:gd name="connsiteY190" fmla="*/ 1190625 h 5303520"/>
                <a:gd name="connsiteX191" fmla="*/ 3610886 w 6318157"/>
                <a:gd name="connsiteY191" fmla="*/ 1133603 h 5303520"/>
                <a:gd name="connsiteX192" fmla="*/ 3549926 w 6318157"/>
                <a:gd name="connsiteY192" fmla="*/ 1120268 h 5303520"/>
                <a:gd name="connsiteX193" fmla="*/ 3515636 w 6318157"/>
                <a:gd name="connsiteY193" fmla="*/ 1068833 h 5303520"/>
                <a:gd name="connsiteX194" fmla="*/ 3515636 w 6318157"/>
                <a:gd name="connsiteY194" fmla="*/ 973583 h 5303520"/>
                <a:gd name="connsiteX195" fmla="*/ 3391811 w 6318157"/>
                <a:gd name="connsiteY195" fmla="*/ 941198 h 5303520"/>
                <a:gd name="connsiteX196" fmla="*/ 3357521 w 6318157"/>
                <a:gd name="connsiteY196" fmla="*/ 882143 h 5303520"/>
                <a:gd name="connsiteX197" fmla="*/ 3198246 w 6318157"/>
                <a:gd name="connsiteY197" fmla="*/ 914068 h 5303520"/>
                <a:gd name="connsiteX198" fmla="*/ 3142256 w 6318157"/>
                <a:gd name="connsiteY198" fmla="*/ 859283 h 5303520"/>
                <a:gd name="connsiteX199" fmla="*/ 2980331 w 6318157"/>
                <a:gd name="connsiteY199" fmla="*/ 889763 h 5303520"/>
                <a:gd name="connsiteX200" fmla="*/ 2776330 w 6318157"/>
                <a:gd name="connsiteY200" fmla="*/ 792977 h 5303520"/>
                <a:gd name="connsiteX201" fmla="*/ 2662196 w 6318157"/>
                <a:gd name="connsiteY201" fmla="*/ 834518 h 5303520"/>
                <a:gd name="connsiteX202" fmla="*/ 2671721 w 6318157"/>
                <a:gd name="connsiteY202" fmla="*/ 792608 h 5303520"/>
                <a:gd name="connsiteX203" fmla="*/ 2581026 w 6318157"/>
                <a:gd name="connsiteY203" fmla="*/ 778648 h 5303520"/>
                <a:gd name="connsiteX204" fmla="*/ 2576471 w 6318157"/>
                <a:gd name="connsiteY204" fmla="*/ 691643 h 5303520"/>
                <a:gd name="connsiteX205" fmla="*/ 2561231 w 6318157"/>
                <a:gd name="connsiteY205" fmla="*/ 644018 h 5303520"/>
                <a:gd name="connsiteX206" fmla="*/ 2591711 w 6318157"/>
                <a:gd name="connsiteY206" fmla="*/ 607823 h 5303520"/>
                <a:gd name="connsiteX207" fmla="*/ 2496792 w 6318157"/>
                <a:gd name="connsiteY207" fmla="*/ 471860 h 5303520"/>
                <a:gd name="connsiteX208" fmla="*/ 2464904 w 6318157"/>
                <a:gd name="connsiteY208" fmla="*/ 357808 h 5303520"/>
                <a:gd name="connsiteX209" fmla="*/ 2417196 w 6318157"/>
                <a:gd name="connsiteY209" fmla="*/ 230587 h 5303520"/>
                <a:gd name="connsiteX210" fmla="*/ 2496709 w 6318157"/>
                <a:gd name="connsiteY210" fmla="*/ 135172 h 5303520"/>
                <a:gd name="connsiteX0" fmla="*/ 2496709 w 6318157"/>
                <a:gd name="connsiteY0" fmla="*/ 135172 h 5303520"/>
                <a:gd name="connsiteX1" fmla="*/ 2393343 w 6318157"/>
                <a:gd name="connsiteY1" fmla="*/ 71561 h 5303520"/>
                <a:gd name="connsiteX2" fmla="*/ 2210463 w 6318157"/>
                <a:gd name="connsiteY2" fmla="*/ 79513 h 5303520"/>
                <a:gd name="connsiteX3" fmla="*/ 2059388 w 6318157"/>
                <a:gd name="connsiteY3" fmla="*/ 0 h 5303520"/>
                <a:gd name="connsiteX4" fmla="*/ 1908313 w 6318157"/>
                <a:gd name="connsiteY4" fmla="*/ 103367 h 5303520"/>
                <a:gd name="connsiteX5" fmla="*/ 1884459 w 6318157"/>
                <a:gd name="connsiteY5" fmla="*/ 310101 h 5303520"/>
                <a:gd name="connsiteX6" fmla="*/ 1773141 w 6318157"/>
                <a:gd name="connsiteY6" fmla="*/ 294198 h 5303520"/>
                <a:gd name="connsiteX7" fmla="*/ 1606163 w 6318157"/>
                <a:gd name="connsiteY7" fmla="*/ 318052 h 5303520"/>
                <a:gd name="connsiteX8" fmla="*/ 1391478 w 6318157"/>
                <a:gd name="connsiteY8" fmla="*/ 190831 h 5303520"/>
                <a:gd name="connsiteX9" fmla="*/ 1256306 w 6318157"/>
                <a:gd name="connsiteY9" fmla="*/ 190831 h 5303520"/>
                <a:gd name="connsiteX10" fmla="*/ 1208598 w 6318157"/>
                <a:gd name="connsiteY10" fmla="*/ 381662 h 5303520"/>
                <a:gd name="connsiteX11" fmla="*/ 1041621 w 6318157"/>
                <a:gd name="connsiteY11" fmla="*/ 548640 h 5303520"/>
                <a:gd name="connsiteX12" fmla="*/ 930303 w 6318157"/>
                <a:gd name="connsiteY12" fmla="*/ 628153 h 5303520"/>
                <a:gd name="connsiteX13" fmla="*/ 842838 w 6318157"/>
                <a:gd name="connsiteY13" fmla="*/ 572494 h 5303520"/>
                <a:gd name="connsiteX14" fmla="*/ 747423 w 6318157"/>
                <a:gd name="connsiteY14" fmla="*/ 755374 h 5303520"/>
                <a:gd name="connsiteX15" fmla="*/ 222636 w 6318157"/>
                <a:gd name="connsiteY15" fmla="*/ 930302 h 5303520"/>
                <a:gd name="connsiteX16" fmla="*/ 254442 w 6318157"/>
                <a:gd name="connsiteY16" fmla="*/ 1073426 h 5303520"/>
                <a:gd name="connsiteX17" fmla="*/ 302149 w 6318157"/>
                <a:gd name="connsiteY17" fmla="*/ 1256306 h 5303520"/>
                <a:gd name="connsiteX18" fmla="*/ 341906 w 6318157"/>
                <a:gd name="connsiteY18" fmla="*/ 1288111 h 5303520"/>
                <a:gd name="connsiteX19" fmla="*/ 508883 w 6318157"/>
                <a:gd name="connsiteY19" fmla="*/ 1319916 h 5303520"/>
                <a:gd name="connsiteX20" fmla="*/ 532737 w 6318157"/>
                <a:gd name="connsiteY20" fmla="*/ 1542553 h 5303520"/>
                <a:gd name="connsiteX21" fmla="*/ 930303 w 6318157"/>
                <a:gd name="connsiteY21" fmla="*/ 1717481 h 5303520"/>
                <a:gd name="connsiteX22" fmla="*/ 818984 w 6318157"/>
                <a:gd name="connsiteY22" fmla="*/ 1844702 h 5303520"/>
                <a:gd name="connsiteX23" fmla="*/ 644056 w 6318157"/>
                <a:gd name="connsiteY23" fmla="*/ 1828800 h 5303520"/>
                <a:gd name="connsiteX24" fmla="*/ 636104 w 6318157"/>
                <a:gd name="connsiteY24" fmla="*/ 2075290 h 5303520"/>
                <a:gd name="connsiteX25" fmla="*/ 755374 w 6318157"/>
                <a:gd name="connsiteY25" fmla="*/ 2178657 h 5303520"/>
                <a:gd name="connsiteX26" fmla="*/ 818984 w 6318157"/>
                <a:gd name="connsiteY26" fmla="*/ 2289975 h 5303520"/>
                <a:gd name="connsiteX27" fmla="*/ 818984 w 6318157"/>
                <a:gd name="connsiteY27" fmla="*/ 2329732 h 5303520"/>
                <a:gd name="connsiteX28" fmla="*/ 580445 w 6318157"/>
                <a:gd name="connsiteY28" fmla="*/ 2361537 h 5303520"/>
                <a:gd name="connsiteX29" fmla="*/ 485029 w 6318157"/>
                <a:gd name="connsiteY29" fmla="*/ 2393342 h 5303520"/>
                <a:gd name="connsiteX30" fmla="*/ 437322 w 6318157"/>
                <a:gd name="connsiteY30" fmla="*/ 2544417 h 5303520"/>
                <a:gd name="connsiteX31" fmla="*/ 238539 w 6318157"/>
                <a:gd name="connsiteY31" fmla="*/ 2615979 h 5303520"/>
                <a:gd name="connsiteX32" fmla="*/ 294198 w 6318157"/>
                <a:gd name="connsiteY32" fmla="*/ 2687541 h 5303520"/>
                <a:gd name="connsiteX33" fmla="*/ 405516 w 6318157"/>
                <a:gd name="connsiteY33" fmla="*/ 2727297 h 5303520"/>
                <a:gd name="connsiteX34" fmla="*/ 349857 w 6318157"/>
                <a:gd name="connsiteY34" fmla="*/ 2854518 h 5303520"/>
                <a:gd name="connsiteX35" fmla="*/ 206734 w 6318157"/>
                <a:gd name="connsiteY35" fmla="*/ 3021495 h 5303520"/>
                <a:gd name="connsiteX36" fmla="*/ 166977 w 6318157"/>
                <a:gd name="connsiteY36" fmla="*/ 3260034 h 5303520"/>
                <a:gd name="connsiteX37" fmla="*/ 103367 w 6318157"/>
                <a:gd name="connsiteY37" fmla="*/ 3450866 h 5303520"/>
                <a:gd name="connsiteX38" fmla="*/ 0 w 6318157"/>
                <a:gd name="connsiteY38" fmla="*/ 3570135 h 5303520"/>
                <a:gd name="connsiteX39" fmla="*/ 0 w 6318157"/>
                <a:gd name="connsiteY39" fmla="*/ 3649648 h 5303520"/>
                <a:gd name="connsiteX40" fmla="*/ 15903 w 6318157"/>
                <a:gd name="connsiteY40" fmla="*/ 3729161 h 5303520"/>
                <a:gd name="connsiteX41" fmla="*/ 127221 w 6318157"/>
                <a:gd name="connsiteY41" fmla="*/ 3745064 h 5303520"/>
                <a:gd name="connsiteX42" fmla="*/ 190831 w 6318157"/>
                <a:gd name="connsiteY42" fmla="*/ 3641697 h 5303520"/>
                <a:gd name="connsiteX43" fmla="*/ 326003 w 6318157"/>
                <a:gd name="connsiteY43" fmla="*/ 3586038 h 5303520"/>
                <a:gd name="connsiteX44" fmla="*/ 326003 w 6318157"/>
                <a:gd name="connsiteY44" fmla="*/ 3586038 h 5303520"/>
                <a:gd name="connsiteX45" fmla="*/ 445273 w 6318157"/>
                <a:gd name="connsiteY45" fmla="*/ 3705307 h 5303520"/>
                <a:gd name="connsiteX46" fmla="*/ 413468 w 6318157"/>
                <a:gd name="connsiteY46" fmla="*/ 3760967 h 5303520"/>
                <a:gd name="connsiteX47" fmla="*/ 357809 w 6318157"/>
                <a:gd name="connsiteY47" fmla="*/ 4174434 h 5303520"/>
                <a:gd name="connsiteX48" fmla="*/ 556591 w 6318157"/>
                <a:gd name="connsiteY48" fmla="*/ 3991554 h 5303520"/>
                <a:gd name="connsiteX49" fmla="*/ 620202 w 6318157"/>
                <a:gd name="connsiteY49" fmla="*/ 4023360 h 5303520"/>
                <a:gd name="connsiteX50" fmla="*/ 723569 w 6318157"/>
                <a:gd name="connsiteY50" fmla="*/ 4039262 h 5303520"/>
                <a:gd name="connsiteX51" fmla="*/ 795130 w 6318157"/>
                <a:gd name="connsiteY51" fmla="*/ 4150581 h 5303520"/>
                <a:gd name="connsiteX52" fmla="*/ 1025718 w 6318157"/>
                <a:gd name="connsiteY52" fmla="*/ 4253947 h 5303520"/>
                <a:gd name="connsiteX53" fmla="*/ 1176793 w 6318157"/>
                <a:gd name="connsiteY53" fmla="*/ 4500438 h 5303520"/>
                <a:gd name="connsiteX54" fmla="*/ 1144988 w 6318157"/>
                <a:gd name="connsiteY54" fmla="*/ 4595854 h 5303520"/>
                <a:gd name="connsiteX55" fmla="*/ 1614115 w 6318157"/>
                <a:gd name="connsiteY55" fmla="*/ 4842344 h 5303520"/>
                <a:gd name="connsiteX56" fmla="*/ 1614115 w 6318157"/>
                <a:gd name="connsiteY56" fmla="*/ 4993419 h 5303520"/>
                <a:gd name="connsiteX57" fmla="*/ 1614115 w 6318157"/>
                <a:gd name="connsiteY57" fmla="*/ 5128591 h 5303520"/>
                <a:gd name="connsiteX58" fmla="*/ 1653871 w 6318157"/>
                <a:gd name="connsiteY58" fmla="*/ 5255812 h 5303520"/>
                <a:gd name="connsiteX59" fmla="*/ 1844703 w 6318157"/>
                <a:gd name="connsiteY59" fmla="*/ 5303520 h 5303520"/>
                <a:gd name="connsiteX60" fmla="*/ 1844703 w 6318157"/>
                <a:gd name="connsiteY60" fmla="*/ 5303520 h 5303520"/>
                <a:gd name="connsiteX61" fmla="*/ 1971923 w 6318157"/>
                <a:gd name="connsiteY61" fmla="*/ 5247861 h 5303520"/>
                <a:gd name="connsiteX62" fmla="*/ 2115047 w 6318157"/>
                <a:gd name="connsiteY62" fmla="*/ 5239909 h 5303520"/>
                <a:gd name="connsiteX63" fmla="*/ 2170706 w 6318157"/>
                <a:gd name="connsiteY63" fmla="*/ 5144494 h 5303520"/>
                <a:gd name="connsiteX64" fmla="*/ 2083242 w 6318157"/>
                <a:gd name="connsiteY64" fmla="*/ 5080883 h 5303520"/>
                <a:gd name="connsiteX65" fmla="*/ 2011680 w 6318157"/>
                <a:gd name="connsiteY65" fmla="*/ 5033175 h 5303520"/>
                <a:gd name="connsiteX66" fmla="*/ 1932167 w 6318157"/>
                <a:gd name="connsiteY66" fmla="*/ 4937760 h 5303520"/>
                <a:gd name="connsiteX67" fmla="*/ 1884459 w 6318157"/>
                <a:gd name="connsiteY67" fmla="*/ 4834393 h 5303520"/>
                <a:gd name="connsiteX68" fmla="*/ 1940118 w 6318157"/>
                <a:gd name="connsiteY68" fmla="*/ 4770782 h 5303520"/>
                <a:gd name="connsiteX69" fmla="*/ 2226365 w 6318157"/>
                <a:gd name="connsiteY69" fmla="*/ 4683318 h 5303520"/>
                <a:gd name="connsiteX70" fmla="*/ 2313829 w 6318157"/>
                <a:gd name="connsiteY70" fmla="*/ 4707172 h 5303520"/>
                <a:gd name="connsiteX71" fmla="*/ 2449002 w 6318157"/>
                <a:gd name="connsiteY71" fmla="*/ 4731026 h 5303520"/>
                <a:gd name="connsiteX72" fmla="*/ 2504661 w 6318157"/>
                <a:gd name="connsiteY72" fmla="*/ 4826441 h 5303520"/>
                <a:gd name="connsiteX73" fmla="*/ 2584174 w 6318157"/>
                <a:gd name="connsiteY73" fmla="*/ 4818490 h 5303520"/>
                <a:gd name="connsiteX74" fmla="*/ 2798859 w 6318157"/>
                <a:gd name="connsiteY74" fmla="*/ 4818490 h 5303520"/>
                <a:gd name="connsiteX75" fmla="*/ 2934031 w 6318157"/>
                <a:gd name="connsiteY75" fmla="*/ 4945711 h 5303520"/>
                <a:gd name="connsiteX76" fmla="*/ 2910177 w 6318157"/>
                <a:gd name="connsiteY76" fmla="*/ 5136542 h 5303520"/>
                <a:gd name="connsiteX77" fmla="*/ 2981739 w 6318157"/>
                <a:gd name="connsiteY77" fmla="*/ 5080883 h 5303520"/>
                <a:gd name="connsiteX78" fmla="*/ 3101009 w 6318157"/>
                <a:gd name="connsiteY78" fmla="*/ 5144494 h 5303520"/>
                <a:gd name="connsiteX79" fmla="*/ 3164619 w 6318157"/>
                <a:gd name="connsiteY79" fmla="*/ 4842344 h 5303520"/>
                <a:gd name="connsiteX80" fmla="*/ 3116911 w 6318157"/>
                <a:gd name="connsiteY80" fmla="*/ 4476584 h 5303520"/>
                <a:gd name="connsiteX81" fmla="*/ 3156668 w 6318157"/>
                <a:gd name="connsiteY81" fmla="*/ 4365266 h 5303520"/>
                <a:gd name="connsiteX82" fmla="*/ 3323645 w 6318157"/>
                <a:gd name="connsiteY82" fmla="*/ 4301655 h 5303520"/>
                <a:gd name="connsiteX83" fmla="*/ 3482671 w 6318157"/>
                <a:gd name="connsiteY83" fmla="*/ 4253947 h 5303520"/>
                <a:gd name="connsiteX84" fmla="*/ 3570136 w 6318157"/>
                <a:gd name="connsiteY84" fmla="*/ 4333461 h 5303520"/>
                <a:gd name="connsiteX85" fmla="*/ 3530379 w 6318157"/>
                <a:gd name="connsiteY85" fmla="*/ 4444779 h 5303520"/>
                <a:gd name="connsiteX86" fmla="*/ 3546282 w 6318157"/>
                <a:gd name="connsiteY86" fmla="*/ 4548146 h 5303520"/>
                <a:gd name="connsiteX87" fmla="*/ 3609892 w 6318157"/>
                <a:gd name="connsiteY87" fmla="*/ 4603805 h 5303520"/>
                <a:gd name="connsiteX88" fmla="*/ 3673503 w 6318157"/>
                <a:gd name="connsiteY88" fmla="*/ 4611756 h 5303520"/>
                <a:gd name="connsiteX89" fmla="*/ 3745064 w 6318157"/>
                <a:gd name="connsiteY89" fmla="*/ 4746928 h 5303520"/>
                <a:gd name="connsiteX90" fmla="*/ 4071068 w 6318157"/>
                <a:gd name="connsiteY90" fmla="*/ 4691269 h 5303520"/>
                <a:gd name="connsiteX91" fmla="*/ 4397071 w 6318157"/>
                <a:gd name="connsiteY91" fmla="*/ 4659464 h 5303520"/>
                <a:gd name="connsiteX92" fmla="*/ 4436828 w 6318157"/>
                <a:gd name="connsiteY92" fmla="*/ 4762831 h 5303520"/>
                <a:gd name="connsiteX93" fmla="*/ 4500438 w 6318157"/>
                <a:gd name="connsiteY93" fmla="*/ 4731026 h 5303520"/>
                <a:gd name="connsiteX94" fmla="*/ 4595854 w 6318157"/>
                <a:gd name="connsiteY94" fmla="*/ 4659464 h 5303520"/>
                <a:gd name="connsiteX95" fmla="*/ 4659464 w 6318157"/>
                <a:gd name="connsiteY95" fmla="*/ 4500438 h 5303520"/>
                <a:gd name="connsiteX96" fmla="*/ 4683318 w 6318157"/>
                <a:gd name="connsiteY96" fmla="*/ 4277801 h 5303520"/>
                <a:gd name="connsiteX97" fmla="*/ 4516341 w 6318157"/>
                <a:gd name="connsiteY97" fmla="*/ 4222142 h 5303520"/>
                <a:gd name="connsiteX98" fmla="*/ 4548146 w 6318157"/>
                <a:gd name="connsiteY98" fmla="*/ 4047214 h 5303520"/>
                <a:gd name="connsiteX99" fmla="*/ 4619708 w 6318157"/>
                <a:gd name="connsiteY99" fmla="*/ 3991554 h 5303520"/>
                <a:gd name="connsiteX100" fmla="*/ 4738977 w 6318157"/>
                <a:gd name="connsiteY100" fmla="*/ 3856382 h 5303520"/>
                <a:gd name="connsiteX101" fmla="*/ 4826442 w 6318157"/>
                <a:gd name="connsiteY101" fmla="*/ 3737113 h 5303520"/>
                <a:gd name="connsiteX102" fmla="*/ 4929809 w 6318157"/>
                <a:gd name="connsiteY102" fmla="*/ 3824577 h 5303520"/>
                <a:gd name="connsiteX103" fmla="*/ 4921857 w 6318157"/>
                <a:gd name="connsiteY103" fmla="*/ 3991554 h 5303520"/>
                <a:gd name="connsiteX104" fmla="*/ 4977516 w 6318157"/>
                <a:gd name="connsiteY104" fmla="*/ 4015408 h 5303520"/>
                <a:gd name="connsiteX105" fmla="*/ 5025224 w 6318157"/>
                <a:gd name="connsiteY105" fmla="*/ 3919993 h 5303520"/>
                <a:gd name="connsiteX106" fmla="*/ 5072932 w 6318157"/>
                <a:gd name="connsiteY106" fmla="*/ 3919993 h 5303520"/>
                <a:gd name="connsiteX107" fmla="*/ 5144494 w 6318157"/>
                <a:gd name="connsiteY107" fmla="*/ 3816626 h 5303520"/>
                <a:gd name="connsiteX108" fmla="*/ 5160396 w 6318157"/>
                <a:gd name="connsiteY108" fmla="*/ 3745064 h 5303520"/>
                <a:gd name="connsiteX109" fmla="*/ 5390984 w 6318157"/>
                <a:gd name="connsiteY109" fmla="*/ 3697356 h 5303520"/>
                <a:gd name="connsiteX110" fmla="*/ 5486400 w 6318157"/>
                <a:gd name="connsiteY110" fmla="*/ 3593989 h 5303520"/>
                <a:gd name="connsiteX111" fmla="*/ 5390984 w 6318157"/>
                <a:gd name="connsiteY111" fmla="*/ 3530379 h 5303520"/>
                <a:gd name="connsiteX112" fmla="*/ 5343276 w 6318157"/>
                <a:gd name="connsiteY112" fmla="*/ 3291840 h 5303520"/>
                <a:gd name="connsiteX113" fmla="*/ 5478449 w 6318157"/>
                <a:gd name="connsiteY113" fmla="*/ 3021495 h 5303520"/>
                <a:gd name="connsiteX114" fmla="*/ 5820355 w 6318157"/>
                <a:gd name="connsiteY114" fmla="*/ 2949934 h 5303520"/>
                <a:gd name="connsiteX115" fmla="*/ 6020959 w 6318157"/>
                <a:gd name="connsiteY115" fmla="*/ 2817743 h 5303520"/>
                <a:gd name="connsiteX116" fmla="*/ 6058811 w 6318157"/>
                <a:gd name="connsiteY116" fmla="*/ 2840189 h 5303520"/>
                <a:gd name="connsiteX117" fmla="*/ 6114056 w 6318157"/>
                <a:gd name="connsiteY117" fmla="*/ 2819234 h 5303520"/>
                <a:gd name="connsiteX118" fmla="*/ 6152156 w 6318157"/>
                <a:gd name="connsiteY118" fmla="*/ 2849714 h 5303520"/>
                <a:gd name="connsiteX119" fmla="*/ 6260741 w 6318157"/>
                <a:gd name="connsiteY119" fmla="*/ 2828759 h 5303520"/>
                <a:gd name="connsiteX120" fmla="*/ 6292298 w 6318157"/>
                <a:gd name="connsiteY120" fmla="*/ 2839444 h 5303520"/>
                <a:gd name="connsiteX121" fmla="*/ 6304556 w 6318157"/>
                <a:gd name="connsiteY121" fmla="*/ 2798279 h 5303520"/>
                <a:gd name="connsiteX122" fmla="*/ 6306461 w 6318157"/>
                <a:gd name="connsiteY122" fmla="*/ 2769704 h 5303520"/>
                <a:gd name="connsiteX123" fmla="*/ 6317891 w 6318157"/>
                <a:gd name="connsiteY123" fmla="*/ 2758274 h 5303520"/>
                <a:gd name="connsiteX124" fmla="*/ 6268361 w 6318157"/>
                <a:gd name="connsiteY124" fmla="*/ 2735414 h 5303520"/>
                <a:gd name="connsiteX125" fmla="*/ 6220736 w 6318157"/>
                <a:gd name="connsiteY125" fmla="*/ 2503749 h 5303520"/>
                <a:gd name="connsiteX126" fmla="*/ 6169301 w 6318157"/>
                <a:gd name="connsiteY126" fmla="*/ 2529968 h 5303520"/>
                <a:gd name="connsiteX127" fmla="*/ 6119771 w 6318157"/>
                <a:gd name="connsiteY127" fmla="*/ 2493479 h 5303520"/>
                <a:gd name="connsiteX128" fmla="*/ 6051191 w 6318157"/>
                <a:gd name="connsiteY128" fmla="*/ 2478533 h 5303520"/>
                <a:gd name="connsiteX129" fmla="*/ 6053096 w 6318157"/>
                <a:gd name="connsiteY129" fmla="*/ 2394713 h 5303520"/>
                <a:gd name="connsiteX130" fmla="*/ 6027337 w 6318157"/>
                <a:gd name="connsiteY130" fmla="*/ 2429537 h 5303520"/>
                <a:gd name="connsiteX131" fmla="*/ 5994041 w 6318157"/>
                <a:gd name="connsiteY131" fmla="*/ 2371853 h 5303520"/>
                <a:gd name="connsiteX132" fmla="*/ 5976896 w 6318157"/>
                <a:gd name="connsiteY132" fmla="*/ 2232788 h 5303520"/>
                <a:gd name="connsiteX133" fmla="*/ 5915936 w 6318157"/>
                <a:gd name="connsiteY133" fmla="*/ 2234693 h 5303520"/>
                <a:gd name="connsiteX134" fmla="*/ 5892910 w 6318157"/>
                <a:gd name="connsiteY134" fmla="*/ 2169877 h 5303520"/>
                <a:gd name="connsiteX135" fmla="*/ 5813066 w 6318157"/>
                <a:gd name="connsiteY135" fmla="*/ 2200403 h 5303520"/>
                <a:gd name="connsiteX136" fmla="*/ 5752106 w 6318157"/>
                <a:gd name="connsiteY136" fmla="*/ 2166113 h 5303520"/>
                <a:gd name="connsiteX137" fmla="*/ 5719721 w 6318157"/>
                <a:gd name="connsiteY137" fmla="*/ 2187068 h 5303520"/>
                <a:gd name="connsiteX138" fmla="*/ 5653046 w 6318157"/>
                <a:gd name="connsiteY138" fmla="*/ 2169923 h 5303520"/>
                <a:gd name="connsiteX139" fmla="*/ 5677231 w 6318157"/>
                <a:gd name="connsiteY139" fmla="*/ 2146852 h 5303520"/>
                <a:gd name="connsiteX140" fmla="*/ 5628281 w 6318157"/>
                <a:gd name="connsiteY140" fmla="*/ 2105153 h 5303520"/>
                <a:gd name="connsiteX141" fmla="*/ 5488388 w 6318157"/>
                <a:gd name="connsiteY141" fmla="*/ 2108421 h 5303520"/>
                <a:gd name="connsiteX142" fmla="*/ 5453021 w 6318157"/>
                <a:gd name="connsiteY142" fmla="*/ 2187068 h 5303520"/>
                <a:gd name="connsiteX143" fmla="*/ 5472071 w 6318157"/>
                <a:gd name="connsiteY143" fmla="*/ 2234693 h 5303520"/>
                <a:gd name="connsiteX144" fmla="*/ 5422541 w 6318157"/>
                <a:gd name="connsiteY144" fmla="*/ 2248028 h 5303520"/>
                <a:gd name="connsiteX145" fmla="*/ 5451116 w 6318157"/>
                <a:gd name="connsiteY145" fmla="*/ 2293748 h 5303520"/>
                <a:gd name="connsiteX146" fmla="*/ 5516631 w 6318157"/>
                <a:gd name="connsiteY146" fmla="*/ 2288402 h 5303520"/>
                <a:gd name="connsiteX147" fmla="*/ 5523506 w 6318157"/>
                <a:gd name="connsiteY147" fmla="*/ 2339468 h 5303520"/>
                <a:gd name="connsiteX148" fmla="*/ 5399681 w 6318157"/>
                <a:gd name="connsiteY148" fmla="*/ 2505203 h 5303520"/>
                <a:gd name="connsiteX149" fmla="*/ 5360918 w 6318157"/>
                <a:gd name="connsiteY149" fmla="*/ 2654079 h 5303520"/>
                <a:gd name="connsiteX150" fmla="*/ 5346341 w 6318157"/>
                <a:gd name="connsiteY150" fmla="*/ 2575688 h 5303520"/>
                <a:gd name="connsiteX151" fmla="*/ 5304431 w 6318157"/>
                <a:gd name="connsiteY151" fmla="*/ 2575688 h 5303520"/>
                <a:gd name="connsiteX152" fmla="*/ 5273951 w 6318157"/>
                <a:gd name="connsiteY152" fmla="*/ 2518538 h 5303520"/>
                <a:gd name="connsiteX153" fmla="*/ 5203714 w 6318157"/>
                <a:gd name="connsiteY153" fmla="*/ 2560982 h 5303520"/>
                <a:gd name="connsiteX154" fmla="*/ 5070116 w 6318157"/>
                <a:gd name="connsiteY154" fmla="*/ 2501393 h 5303520"/>
                <a:gd name="connsiteX155" fmla="*/ 4991763 w 6318157"/>
                <a:gd name="connsiteY155" fmla="*/ 2533567 h 5303520"/>
                <a:gd name="connsiteX156" fmla="*/ 4904381 w 6318157"/>
                <a:gd name="connsiteY156" fmla="*/ 2524253 h 5303520"/>
                <a:gd name="connsiteX157" fmla="*/ 4875806 w 6318157"/>
                <a:gd name="connsiteY157" fmla="*/ 2455673 h 5303520"/>
                <a:gd name="connsiteX158" fmla="*/ 4803416 w 6318157"/>
                <a:gd name="connsiteY158" fmla="*/ 2444243 h 5303520"/>
                <a:gd name="connsiteX159" fmla="*/ 4822466 w 6318157"/>
                <a:gd name="connsiteY159" fmla="*/ 2369948 h 5303520"/>
                <a:gd name="connsiteX160" fmla="*/ 4731026 w 6318157"/>
                <a:gd name="connsiteY160" fmla="*/ 2301368 h 5303520"/>
                <a:gd name="connsiteX161" fmla="*/ 4699221 w 6318157"/>
                <a:gd name="connsiteY161" fmla="*/ 2324348 h 5303520"/>
                <a:gd name="connsiteX162" fmla="*/ 4637681 w 6318157"/>
                <a:gd name="connsiteY162" fmla="*/ 2288033 h 5303520"/>
                <a:gd name="connsiteX163" fmla="*/ 4660541 w 6318157"/>
                <a:gd name="connsiteY163" fmla="*/ 2213738 h 5303520"/>
                <a:gd name="connsiteX164" fmla="*/ 4433846 w 6318157"/>
                <a:gd name="connsiteY164" fmla="*/ 2230883 h 5303520"/>
                <a:gd name="connsiteX165" fmla="*/ 4373134 w 6318157"/>
                <a:gd name="connsiteY165" fmla="*/ 2212036 h 5303520"/>
                <a:gd name="connsiteX166" fmla="*/ 4323356 w 6318157"/>
                <a:gd name="connsiteY166" fmla="*/ 2248028 h 5303520"/>
                <a:gd name="connsiteX167" fmla="*/ 4273826 w 6318157"/>
                <a:gd name="connsiteY167" fmla="*/ 2168018 h 5303520"/>
                <a:gd name="connsiteX168" fmla="*/ 4201436 w 6318157"/>
                <a:gd name="connsiteY168" fmla="*/ 2152778 h 5303520"/>
                <a:gd name="connsiteX169" fmla="*/ 4178576 w 6318157"/>
                <a:gd name="connsiteY169" fmla="*/ 2070863 h 5303520"/>
                <a:gd name="connsiteX170" fmla="*/ 4087136 w 6318157"/>
                <a:gd name="connsiteY170" fmla="*/ 1998473 h 5303520"/>
                <a:gd name="connsiteX171" fmla="*/ 4016651 w 6318157"/>
                <a:gd name="connsiteY171" fmla="*/ 2011808 h 5303520"/>
                <a:gd name="connsiteX172" fmla="*/ 3909971 w 6318157"/>
                <a:gd name="connsiteY172" fmla="*/ 1973708 h 5303520"/>
                <a:gd name="connsiteX173" fmla="*/ 3843296 w 6318157"/>
                <a:gd name="connsiteY173" fmla="*/ 2013713 h 5303520"/>
                <a:gd name="connsiteX174" fmla="*/ 3788051 w 6318157"/>
                <a:gd name="connsiteY174" fmla="*/ 1994663 h 5303520"/>
                <a:gd name="connsiteX175" fmla="*/ 3742331 w 6318157"/>
                <a:gd name="connsiteY175" fmla="*/ 2006093 h 5303520"/>
                <a:gd name="connsiteX176" fmla="*/ 3671018 w 6318157"/>
                <a:gd name="connsiteY176" fmla="*/ 2001244 h 5303520"/>
                <a:gd name="connsiteX177" fmla="*/ 3660416 w 6318157"/>
                <a:gd name="connsiteY177" fmla="*/ 1937513 h 5303520"/>
                <a:gd name="connsiteX178" fmla="*/ 3643271 w 6318157"/>
                <a:gd name="connsiteY178" fmla="*/ 1865123 h 5303520"/>
                <a:gd name="connsiteX179" fmla="*/ 3690896 w 6318157"/>
                <a:gd name="connsiteY179" fmla="*/ 1832738 h 5303520"/>
                <a:gd name="connsiteX180" fmla="*/ 3702326 w 6318157"/>
                <a:gd name="connsiteY180" fmla="*/ 1771778 h 5303520"/>
                <a:gd name="connsiteX181" fmla="*/ 3679466 w 6318157"/>
                <a:gd name="connsiteY181" fmla="*/ 1748918 h 5303520"/>
                <a:gd name="connsiteX182" fmla="*/ 3595977 w 6318157"/>
                <a:gd name="connsiteY182" fmla="*/ 1607240 h 5303520"/>
                <a:gd name="connsiteX183" fmla="*/ 3508016 w 6318157"/>
                <a:gd name="connsiteY183" fmla="*/ 1623188 h 5303520"/>
                <a:gd name="connsiteX184" fmla="*/ 3485156 w 6318157"/>
                <a:gd name="connsiteY184" fmla="*/ 1579373 h 5303520"/>
                <a:gd name="connsiteX185" fmla="*/ 3434052 w 6318157"/>
                <a:gd name="connsiteY185" fmla="*/ 1578085 h 5303520"/>
                <a:gd name="connsiteX186" fmla="*/ 3496586 w 6318157"/>
                <a:gd name="connsiteY186" fmla="*/ 1493648 h 5303520"/>
                <a:gd name="connsiteX187" fmla="*/ 3549926 w 6318157"/>
                <a:gd name="connsiteY187" fmla="*/ 1512698 h 5303520"/>
                <a:gd name="connsiteX188" fmla="*/ 3681619 w 6318157"/>
                <a:gd name="connsiteY188" fmla="*/ 1309480 h 5303520"/>
                <a:gd name="connsiteX189" fmla="*/ 3708041 w 6318157"/>
                <a:gd name="connsiteY189" fmla="*/ 1276478 h 5303520"/>
                <a:gd name="connsiteX190" fmla="*/ 3600036 w 6318157"/>
                <a:gd name="connsiteY190" fmla="*/ 1190625 h 5303520"/>
                <a:gd name="connsiteX191" fmla="*/ 3610886 w 6318157"/>
                <a:gd name="connsiteY191" fmla="*/ 1133603 h 5303520"/>
                <a:gd name="connsiteX192" fmla="*/ 3549926 w 6318157"/>
                <a:gd name="connsiteY192" fmla="*/ 1120268 h 5303520"/>
                <a:gd name="connsiteX193" fmla="*/ 3515636 w 6318157"/>
                <a:gd name="connsiteY193" fmla="*/ 1068833 h 5303520"/>
                <a:gd name="connsiteX194" fmla="*/ 3515636 w 6318157"/>
                <a:gd name="connsiteY194" fmla="*/ 973583 h 5303520"/>
                <a:gd name="connsiteX195" fmla="*/ 3391811 w 6318157"/>
                <a:gd name="connsiteY195" fmla="*/ 941198 h 5303520"/>
                <a:gd name="connsiteX196" fmla="*/ 3357521 w 6318157"/>
                <a:gd name="connsiteY196" fmla="*/ 882143 h 5303520"/>
                <a:gd name="connsiteX197" fmla="*/ 3198246 w 6318157"/>
                <a:gd name="connsiteY197" fmla="*/ 914068 h 5303520"/>
                <a:gd name="connsiteX198" fmla="*/ 3142256 w 6318157"/>
                <a:gd name="connsiteY198" fmla="*/ 859283 h 5303520"/>
                <a:gd name="connsiteX199" fmla="*/ 2980331 w 6318157"/>
                <a:gd name="connsiteY199" fmla="*/ 889763 h 5303520"/>
                <a:gd name="connsiteX200" fmla="*/ 2776330 w 6318157"/>
                <a:gd name="connsiteY200" fmla="*/ 792977 h 5303520"/>
                <a:gd name="connsiteX201" fmla="*/ 2662196 w 6318157"/>
                <a:gd name="connsiteY201" fmla="*/ 834518 h 5303520"/>
                <a:gd name="connsiteX202" fmla="*/ 2671721 w 6318157"/>
                <a:gd name="connsiteY202" fmla="*/ 792608 h 5303520"/>
                <a:gd name="connsiteX203" fmla="*/ 2581026 w 6318157"/>
                <a:gd name="connsiteY203" fmla="*/ 778648 h 5303520"/>
                <a:gd name="connsiteX204" fmla="*/ 2576471 w 6318157"/>
                <a:gd name="connsiteY204" fmla="*/ 691643 h 5303520"/>
                <a:gd name="connsiteX205" fmla="*/ 2561231 w 6318157"/>
                <a:gd name="connsiteY205" fmla="*/ 644018 h 5303520"/>
                <a:gd name="connsiteX206" fmla="*/ 2591711 w 6318157"/>
                <a:gd name="connsiteY206" fmla="*/ 607823 h 5303520"/>
                <a:gd name="connsiteX207" fmla="*/ 2496792 w 6318157"/>
                <a:gd name="connsiteY207" fmla="*/ 471860 h 5303520"/>
                <a:gd name="connsiteX208" fmla="*/ 2438234 w 6318157"/>
                <a:gd name="connsiteY208" fmla="*/ 329233 h 5303520"/>
                <a:gd name="connsiteX209" fmla="*/ 2417196 w 6318157"/>
                <a:gd name="connsiteY209" fmla="*/ 230587 h 5303520"/>
                <a:gd name="connsiteX210" fmla="*/ 2496709 w 6318157"/>
                <a:gd name="connsiteY210" fmla="*/ 135172 h 5303520"/>
                <a:gd name="connsiteX0" fmla="*/ 2496709 w 6318157"/>
                <a:gd name="connsiteY0" fmla="*/ 135172 h 5303520"/>
                <a:gd name="connsiteX1" fmla="*/ 2393343 w 6318157"/>
                <a:gd name="connsiteY1" fmla="*/ 71561 h 5303520"/>
                <a:gd name="connsiteX2" fmla="*/ 2210463 w 6318157"/>
                <a:gd name="connsiteY2" fmla="*/ 79513 h 5303520"/>
                <a:gd name="connsiteX3" fmla="*/ 2059388 w 6318157"/>
                <a:gd name="connsiteY3" fmla="*/ 0 h 5303520"/>
                <a:gd name="connsiteX4" fmla="*/ 1908313 w 6318157"/>
                <a:gd name="connsiteY4" fmla="*/ 103367 h 5303520"/>
                <a:gd name="connsiteX5" fmla="*/ 1884459 w 6318157"/>
                <a:gd name="connsiteY5" fmla="*/ 310101 h 5303520"/>
                <a:gd name="connsiteX6" fmla="*/ 1773141 w 6318157"/>
                <a:gd name="connsiteY6" fmla="*/ 294198 h 5303520"/>
                <a:gd name="connsiteX7" fmla="*/ 1606163 w 6318157"/>
                <a:gd name="connsiteY7" fmla="*/ 318052 h 5303520"/>
                <a:gd name="connsiteX8" fmla="*/ 1391478 w 6318157"/>
                <a:gd name="connsiteY8" fmla="*/ 190831 h 5303520"/>
                <a:gd name="connsiteX9" fmla="*/ 1256306 w 6318157"/>
                <a:gd name="connsiteY9" fmla="*/ 190831 h 5303520"/>
                <a:gd name="connsiteX10" fmla="*/ 1208598 w 6318157"/>
                <a:gd name="connsiteY10" fmla="*/ 381662 h 5303520"/>
                <a:gd name="connsiteX11" fmla="*/ 1041621 w 6318157"/>
                <a:gd name="connsiteY11" fmla="*/ 548640 h 5303520"/>
                <a:gd name="connsiteX12" fmla="*/ 930303 w 6318157"/>
                <a:gd name="connsiteY12" fmla="*/ 628153 h 5303520"/>
                <a:gd name="connsiteX13" fmla="*/ 842838 w 6318157"/>
                <a:gd name="connsiteY13" fmla="*/ 572494 h 5303520"/>
                <a:gd name="connsiteX14" fmla="*/ 747423 w 6318157"/>
                <a:gd name="connsiteY14" fmla="*/ 755374 h 5303520"/>
                <a:gd name="connsiteX15" fmla="*/ 222636 w 6318157"/>
                <a:gd name="connsiteY15" fmla="*/ 930302 h 5303520"/>
                <a:gd name="connsiteX16" fmla="*/ 254442 w 6318157"/>
                <a:gd name="connsiteY16" fmla="*/ 1073426 h 5303520"/>
                <a:gd name="connsiteX17" fmla="*/ 302149 w 6318157"/>
                <a:gd name="connsiteY17" fmla="*/ 1256306 h 5303520"/>
                <a:gd name="connsiteX18" fmla="*/ 341906 w 6318157"/>
                <a:gd name="connsiteY18" fmla="*/ 1288111 h 5303520"/>
                <a:gd name="connsiteX19" fmla="*/ 508883 w 6318157"/>
                <a:gd name="connsiteY19" fmla="*/ 1319916 h 5303520"/>
                <a:gd name="connsiteX20" fmla="*/ 532737 w 6318157"/>
                <a:gd name="connsiteY20" fmla="*/ 1542553 h 5303520"/>
                <a:gd name="connsiteX21" fmla="*/ 930303 w 6318157"/>
                <a:gd name="connsiteY21" fmla="*/ 1717481 h 5303520"/>
                <a:gd name="connsiteX22" fmla="*/ 818984 w 6318157"/>
                <a:gd name="connsiteY22" fmla="*/ 1844702 h 5303520"/>
                <a:gd name="connsiteX23" fmla="*/ 644056 w 6318157"/>
                <a:gd name="connsiteY23" fmla="*/ 1828800 h 5303520"/>
                <a:gd name="connsiteX24" fmla="*/ 636104 w 6318157"/>
                <a:gd name="connsiteY24" fmla="*/ 2075290 h 5303520"/>
                <a:gd name="connsiteX25" fmla="*/ 755374 w 6318157"/>
                <a:gd name="connsiteY25" fmla="*/ 2178657 h 5303520"/>
                <a:gd name="connsiteX26" fmla="*/ 818984 w 6318157"/>
                <a:gd name="connsiteY26" fmla="*/ 2289975 h 5303520"/>
                <a:gd name="connsiteX27" fmla="*/ 818984 w 6318157"/>
                <a:gd name="connsiteY27" fmla="*/ 2329732 h 5303520"/>
                <a:gd name="connsiteX28" fmla="*/ 580445 w 6318157"/>
                <a:gd name="connsiteY28" fmla="*/ 2361537 h 5303520"/>
                <a:gd name="connsiteX29" fmla="*/ 485029 w 6318157"/>
                <a:gd name="connsiteY29" fmla="*/ 2393342 h 5303520"/>
                <a:gd name="connsiteX30" fmla="*/ 437322 w 6318157"/>
                <a:gd name="connsiteY30" fmla="*/ 2544417 h 5303520"/>
                <a:gd name="connsiteX31" fmla="*/ 238539 w 6318157"/>
                <a:gd name="connsiteY31" fmla="*/ 2615979 h 5303520"/>
                <a:gd name="connsiteX32" fmla="*/ 294198 w 6318157"/>
                <a:gd name="connsiteY32" fmla="*/ 2687541 h 5303520"/>
                <a:gd name="connsiteX33" fmla="*/ 405516 w 6318157"/>
                <a:gd name="connsiteY33" fmla="*/ 2727297 h 5303520"/>
                <a:gd name="connsiteX34" fmla="*/ 349857 w 6318157"/>
                <a:gd name="connsiteY34" fmla="*/ 2854518 h 5303520"/>
                <a:gd name="connsiteX35" fmla="*/ 206734 w 6318157"/>
                <a:gd name="connsiteY35" fmla="*/ 3021495 h 5303520"/>
                <a:gd name="connsiteX36" fmla="*/ 166977 w 6318157"/>
                <a:gd name="connsiteY36" fmla="*/ 3260034 h 5303520"/>
                <a:gd name="connsiteX37" fmla="*/ 103367 w 6318157"/>
                <a:gd name="connsiteY37" fmla="*/ 3450866 h 5303520"/>
                <a:gd name="connsiteX38" fmla="*/ 0 w 6318157"/>
                <a:gd name="connsiteY38" fmla="*/ 3570135 h 5303520"/>
                <a:gd name="connsiteX39" fmla="*/ 0 w 6318157"/>
                <a:gd name="connsiteY39" fmla="*/ 3649648 h 5303520"/>
                <a:gd name="connsiteX40" fmla="*/ 15903 w 6318157"/>
                <a:gd name="connsiteY40" fmla="*/ 3729161 h 5303520"/>
                <a:gd name="connsiteX41" fmla="*/ 127221 w 6318157"/>
                <a:gd name="connsiteY41" fmla="*/ 3745064 h 5303520"/>
                <a:gd name="connsiteX42" fmla="*/ 190831 w 6318157"/>
                <a:gd name="connsiteY42" fmla="*/ 3641697 h 5303520"/>
                <a:gd name="connsiteX43" fmla="*/ 326003 w 6318157"/>
                <a:gd name="connsiteY43" fmla="*/ 3586038 h 5303520"/>
                <a:gd name="connsiteX44" fmla="*/ 326003 w 6318157"/>
                <a:gd name="connsiteY44" fmla="*/ 3586038 h 5303520"/>
                <a:gd name="connsiteX45" fmla="*/ 445273 w 6318157"/>
                <a:gd name="connsiteY45" fmla="*/ 3705307 h 5303520"/>
                <a:gd name="connsiteX46" fmla="*/ 413468 w 6318157"/>
                <a:gd name="connsiteY46" fmla="*/ 3760967 h 5303520"/>
                <a:gd name="connsiteX47" fmla="*/ 357809 w 6318157"/>
                <a:gd name="connsiteY47" fmla="*/ 4174434 h 5303520"/>
                <a:gd name="connsiteX48" fmla="*/ 556591 w 6318157"/>
                <a:gd name="connsiteY48" fmla="*/ 3991554 h 5303520"/>
                <a:gd name="connsiteX49" fmla="*/ 620202 w 6318157"/>
                <a:gd name="connsiteY49" fmla="*/ 4023360 h 5303520"/>
                <a:gd name="connsiteX50" fmla="*/ 723569 w 6318157"/>
                <a:gd name="connsiteY50" fmla="*/ 4039262 h 5303520"/>
                <a:gd name="connsiteX51" fmla="*/ 795130 w 6318157"/>
                <a:gd name="connsiteY51" fmla="*/ 4150581 h 5303520"/>
                <a:gd name="connsiteX52" fmla="*/ 1025718 w 6318157"/>
                <a:gd name="connsiteY52" fmla="*/ 4253947 h 5303520"/>
                <a:gd name="connsiteX53" fmla="*/ 1176793 w 6318157"/>
                <a:gd name="connsiteY53" fmla="*/ 4500438 h 5303520"/>
                <a:gd name="connsiteX54" fmla="*/ 1144988 w 6318157"/>
                <a:gd name="connsiteY54" fmla="*/ 4595854 h 5303520"/>
                <a:gd name="connsiteX55" fmla="*/ 1614115 w 6318157"/>
                <a:gd name="connsiteY55" fmla="*/ 4842344 h 5303520"/>
                <a:gd name="connsiteX56" fmla="*/ 1614115 w 6318157"/>
                <a:gd name="connsiteY56" fmla="*/ 4993419 h 5303520"/>
                <a:gd name="connsiteX57" fmla="*/ 1614115 w 6318157"/>
                <a:gd name="connsiteY57" fmla="*/ 5128591 h 5303520"/>
                <a:gd name="connsiteX58" fmla="*/ 1653871 w 6318157"/>
                <a:gd name="connsiteY58" fmla="*/ 5255812 h 5303520"/>
                <a:gd name="connsiteX59" fmla="*/ 1844703 w 6318157"/>
                <a:gd name="connsiteY59" fmla="*/ 5303520 h 5303520"/>
                <a:gd name="connsiteX60" fmla="*/ 1844703 w 6318157"/>
                <a:gd name="connsiteY60" fmla="*/ 5303520 h 5303520"/>
                <a:gd name="connsiteX61" fmla="*/ 1971923 w 6318157"/>
                <a:gd name="connsiteY61" fmla="*/ 5247861 h 5303520"/>
                <a:gd name="connsiteX62" fmla="*/ 2115047 w 6318157"/>
                <a:gd name="connsiteY62" fmla="*/ 5239909 h 5303520"/>
                <a:gd name="connsiteX63" fmla="*/ 2170706 w 6318157"/>
                <a:gd name="connsiteY63" fmla="*/ 5144494 h 5303520"/>
                <a:gd name="connsiteX64" fmla="*/ 2083242 w 6318157"/>
                <a:gd name="connsiteY64" fmla="*/ 5080883 h 5303520"/>
                <a:gd name="connsiteX65" fmla="*/ 2011680 w 6318157"/>
                <a:gd name="connsiteY65" fmla="*/ 5033175 h 5303520"/>
                <a:gd name="connsiteX66" fmla="*/ 1932167 w 6318157"/>
                <a:gd name="connsiteY66" fmla="*/ 4937760 h 5303520"/>
                <a:gd name="connsiteX67" fmla="*/ 1884459 w 6318157"/>
                <a:gd name="connsiteY67" fmla="*/ 4834393 h 5303520"/>
                <a:gd name="connsiteX68" fmla="*/ 1940118 w 6318157"/>
                <a:gd name="connsiteY68" fmla="*/ 4770782 h 5303520"/>
                <a:gd name="connsiteX69" fmla="*/ 2226365 w 6318157"/>
                <a:gd name="connsiteY69" fmla="*/ 4683318 h 5303520"/>
                <a:gd name="connsiteX70" fmla="*/ 2313829 w 6318157"/>
                <a:gd name="connsiteY70" fmla="*/ 4707172 h 5303520"/>
                <a:gd name="connsiteX71" fmla="*/ 2449002 w 6318157"/>
                <a:gd name="connsiteY71" fmla="*/ 4731026 h 5303520"/>
                <a:gd name="connsiteX72" fmla="*/ 2504661 w 6318157"/>
                <a:gd name="connsiteY72" fmla="*/ 4826441 h 5303520"/>
                <a:gd name="connsiteX73" fmla="*/ 2584174 w 6318157"/>
                <a:gd name="connsiteY73" fmla="*/ 4818490 h 5303520"/>
                <a:gd name="connsiteX74" fmla="*/ 2798859 w 6318157"/>
                <a:gd name="connsiteY74" fmla="*/ 4818490 h 5303520"/>
                <a:gd name="connsiteX75" fmla="*/ 2934031 w 6318157"/>
                <a:gd name="connsiteY75" fmla="*/ 4945711 h 5303520"/>
                <a:gd name="connsiteX76" fmla="*/ 2910177 w 6318157"/>
                <a:gd name="connsiteY76" fmla="*/ 5136542 h 5303520"/>
                <a:gd name="connsiteX77" fmla="*/ 2981739 w 6318157"/>
                <a:gd name="connsiteY77" fmla="*/ 5080883 h 5303520"/>
                <a:gd name="connsiteX78" fmla="*/ 3101009 w 6318157"/>
                <a:gd name="connsiteY78" fmla="*/ 5144494 h 5303520"/>
                <a:gd name="connsiteX79" fmla="*/ 3164619 w 6318157"/>
                <a:gd name="connsiteY79" fmla="*/ 4842344 h 5303520"/>
                <a:gd name="connsiteX80" fmla="*/ 3116911 w 6318157"/>
                <a:gd name="connsiteY80" fmla="*/ 4476584 h 5303520"/>
                <a:gd name="connsiteX81" fmla="*/ 3156668 w 6318157"/>
                <a:gd name="connsiteY81" fmla="*/ 4365266 h 5303520"/>
                <a:gd name="connsiteX82" fmla="*/ 3323645 w 6318157"/>
                <a:gd name="connsiteY82" fmla="*/ 4301655 h 5303520"/>
                <a:gd name="connsiteX83" fmla="*/ 3482671 w 6318157"/>
                <a:gd name="connsiteY83" fmla="*/ 4253947 h 5303520"/>
                <a:gd name="connsiteX84" fmla="*/ 3570136 w 6318157"/>
                <a:gd name="connsiteY84" fmla="*/ 4333461 h 5303520"/>
                <a:gd name="connsiteX85" fmla="*/ 3530379 w 6318157"/>
                <a:gd name="connsiteY85" fmla="*/ 4444779 h 5303520"/>
                <a:gd name="connsiteX86" fmla="*/ 3546282 w 6318157"/>
                <a:gd name="connsiteY86" fmla="*/ 4548146 h 5303520"/>
                <a:gd name="connsiteX87" fmla="*/ 3609892 w 6318157"/>
                <a:gd name="connsiteY87" fmla="*/ 4603805 h 5303520"/>
                <a:gd name="connsiteX88" fmla="*/ 3673503 w 6318157"/>
                <a:gd name="connsiteY88" fmla="*/ 4611756 h 5303520"/>
                <a:gd name="connsiteX89" fmla="*/ 3745064 w 6318157"/>
                <a:gd name="connsiteY89" fmla="*/ 4746928 h 5303520"/>
                <a:gd name="connsiteX90" fmla="*/ 4071068 w 6318157"/>
                <a:gd name="connsiteY90" fmla="*/ 4691269 h 5303520"/>
                <a:gd name="connsiteX91" fmla="*/ 4397071 w 6318157"/>
                <a:gd name="connsiteY91" fmla="*/ 4659464 h 5303520"/>
                <a:gd name="connsiteX92" fmla="*/ 4436828 w 6318157"/>
                <a:gd name="connsiteY92" fmla="*/ 4762831 h 5303520"/>
                <a:gd name="connsiteX93" fmla="*/ 4500438 w 6318157"/>
                <a:gd name="connsiteY93" fmla="*/ 4731026 h 5303520"/>
                <a:gd name="connsiteX94" fmla="*/ 4595854 w 6318157"/>
                <a:gd name="connsiteY94" fmla="*/ 4659464 h 5303520"/>
                <a:gd name="connsiteX95" fmla="*/ 4659464 w 6318157"/>
                <a:gd name="connsiteY95" fmla="*/ 4500438 h 5303520"/>
                <a:gd name="connsiteX96" fmla="*/ 4683318 w 6318157"/>
                <a:gd name="connsiteY96" fmla="*/ 4277801 h 5303520"/>
                <a:gd name="connsiteX97" fmla="*/ 4516341 w 6318157"/>
                <a:gd name="connsiteY97" fmla="*/ 4222142 h 5303520"/>
                <a:gd name="connsiteX98" fmla="*/ 4548146 w 6318157"/>
                <a:gd name="connsiteY98" fmla="*/ 4047214 h 5303520"/>
                <a:gd name="connsiteX99" fmla="*/ 4619708 w 6318157"/>
                <a:gd name="connsiteY99" fmla="*/ 3991554 h 5303520"/>
                <a:gd name="connsiteX100" fmla="*/ 4738977 w 6318157"/>
                <a:gd name="connsiteY100" fmla="*/ 3856382 h 5303520"/>
                <a:gd name="connsiteX101" fmla="*/ 4826442 w 6318157"/>
                <a:gd name="connsiteY101" fmla="*/ 3737113 h 5303520"/>
                <a:gd name="connsiteX102" fmla="*/ 4929809 w 6318157"/>
                <a:gd name="connsiteY102" fmla="*/ 3824577 h 5303520"/>
                <a:gd name="connsiteX103" fmla="*/ 4921857 w 6318157"/>
                <a:gd name="connsiteY103" fmla="*/ 3991554 h 5303520"/>
                <a:gd name="connsiteX104" fmla="*/ 4977516 w 6318157"/>
                <a:gd name="connsiteY104" fmla="*/ 4015408 h 5303520"/>
                <a:gd name="connsiteX105" fmla="*/ 5025224 w 6318157"/>
                <a:gd name="connsiteY105" fmla="*/ 3919993 h 5303520"/>
                <a:gd name="connsiteX106" fmla="*/ 5072932 w 6318157"/>
                <a:gd name="connsiteY106" fmla="*/ 3919993 h 5303520"/>
                <a:gd name="connsiteX107" fmla="*/ 5144494 w 6318157"/>
                <a:gd name="connsiteY107" fmla="*/ 3816626 h 5303520"/>
                <a:gd name="connsiteX108" fmla="*/ 5160396 w 6318157"/>
                <a:gd name="connsiteY108" fmla="*/ 3745064 h 5303520"/>
                <a:gd name="connsiteX109" fmla="*/ 5390984 w 6318157"/>
                <a:gd name="connsiteY109" fmla="*/ 3697356 h 5303520"/>
                <a:gd name="connsiteX110" fmla="*/ 5486400 w 6318157"/>
                <a:gd name="connsiteY110" fmla="*/ 3593989 h 5303520"/>
                <a:gd name="connsiteX111" fmla="*/ 5390984 w 6318157"/>
                <a:gd name="connsiteY111" fmla="*/ 3530379 h 5303520"/>
                <a:gd name="connsiteX112" fmla="*/ 5343276 w 6318157"/>
                <a:gd name="connsiteY112" fmla="*/ 3291840 h 5303520"/>
                <a:gd name="connsiteX113" fmla="*/ 5478449 w 6318157"/>
                <a:gd name="connsiteY113" fmla="*/ 3021495 h 5303520"/>
                <a:gd name="connsiteX114" fmla="*/ 5820355 w 6318157"/>
                <a:gd name="connsiteY114" fmla="*/ 2949934 h 5303520"/>
                <a:gd name="connsiteX115" fmla="*/ 6020959 w 6318157"/>
                <a:gd name="connsiteY115" fmla="*/ 2817743 h 5303520"/>
                <a:gd name="connsiteX116" fmla="*/ 6058811 w 6318157"/>
                <a:gd name="connsiteY116" fmla="*/ 2840189 h 5303520"/>
                <a:gd name="connsiteX117" fmla="*/ 6114056 w 6318157"/>
                <a:gd name="connsiteY117" fmla="*/ 2819234 h 5303520"/>
                <a:gd name="connsiteX118" fmla="*/ 6152156 w 6318157"/>
                <a:gd name="connsiteY118" fmla="*/ 2849714 h 5303520"/>
                <a:gd name="connsiteX119" fmla="*/ 6260741 w 6318157"/>
                <a:gd name="connsiteY119" fmla="*/ 2828759 h 5303520"/>
                <a:gd name="connsiteX120" fmla="*/ 6292298 w 6318157"/>
                <a:gd name="connsiteY120" fmla="*/ 2839444 h 5303520"/>
                <a:gd name="connsiteX121" fmla="*/ 6304556 w 6318157"/>
                <a:gd name="connsiteY121" fmla="*/ 2798279 h 5303520"/>
                <a:gd name="connsiteX122" fmla="*/ 6306461 w 6318157"/>
                <a:gd name="connsiteY122" fmla="*/ 2769704 h 5303520"/>
                <a:gd name="connsiteX123" fmla="*/ 6317891 w 6318157"/>
                <a:gd name="connsiteY123" fmla="*/ 2758274 h 5303520"/>
                <a:gd name="connsiteX124" fmla="*/ 6268361 w 6318157"/>
                <a:gd name="connsiteY124" fmla="*/ 2735414 h 5303520"/>
                <a:gd name="connsiteX125" fmla="*/ 6220736 w 6318157"/>
                <a:gd name="connsiteY125" fmla="*/ 2503749 h 5303520"/>
                <a:gd name="connsiteX126" fmla="*/ 6169301 w 6318157"/>
                <a:gd name="connsiteY126" fmla="*/ 2529968 h 5303520"/>
                <a:gd name="connsiteX127" fmla="*/ 6119771 w 6318157"/>
                <a:gd name="connsiteY127" fmla="*/ 2493479 h 5303520"/>
                <a:gd name="connsiteX128" fmla="*/ 6051191 w 6318157"/>
                <a:gd name="connsiteY128" fmla="*/ 2478533 h 5303520"/>
                <a:gd name="connsiteX129" fmla="*/ 6053096 w 6318157"/>
                <a:gd name="connsiteY129" fmla="*/ 2394713 h 5303520"/>
                <a:gd name="connsiteX130" fmla="*/ 6027337 w 6318157"/>
                <a:gd name="connsiteY130" fmla="*/ 2429537 h 5303520"/>
                <a:gd name="connsiteX131" fmla="*/ 5994041 w 6318157"/>
                <a:gd name="connsiteY131" fmla="*/ 2371853 h 5303520"/>
                <a:gd name="connsiteX132" fmla="*/ 5976896 w 6318157"/>
                <a:gd name="connsiteY132" fmla="*/ 2232788 h 5303520"/>
                <a:gd name="connsiteX133" fmla="*/ 5915936 w 6318157"/>
                <a:gd name="connsiteY133" fmla="*/ 2234693 h 5303520"/>
                <a:gd name="connsiteX134" fmla="*/ 5892910 w 6318157"/>
                <a:gd name="connsiteY134" fmla="*/ 2169877 h 5303520"/>
                <a:gd name="connsiteX135" fmla="*/ 5813066 w 6318157"/>
                <a:gd name="connsiteY135" fmla="*/ 2200403 h 5303520"/>
                <a:gd name="connsiteX136" fmla="*/ 5752106 w 6318157"/>
                <a:gd name="connsiteY136" fmla="*/ 2166113 h 5303520"/>
                <a:gd name="connsiteX137" fmla="*/ 5719721 w 6318157"/>
                <a:gd name="connsiteY137" fmla="*/ 2187068 h 5303520"/>
                <a:gd name="connsiteX138" fmla="*/ 5653046 w 6318157"/>
                <a:gd name="connsiteY138" fmla="*/ 2169923 h 5303520"/>
                <a:gd name="connsiteX139" fmla="*/ 5677231 w 6318157"/>
                <a:gd name="connsiteY139" fmla="*/ 2146852 h 5303520"/>
                <a:gd name="connsiteX140" fmla="*/ 5628281 w 6318157"/>
                <a:gd name="connsiteY140" fmla="*/ 2105153 h 5303520"/>
                <a:gd name="connsiteX141" fmla="*/ 5488388 w 6318157"/>
                <a:gd name="connsiteY141" fmla="*/ 2108421 h 5303520"/>
                <a:gd name="connsiteX142" fmla="*/ 5453021 w 6318157"/>
                <a:gd name="connsiteY142" fmla="*/ 2187068 h 5303520"/>
                <a:gd name="connsiteX143" fmla="*/ 5472071 w 6318157"/>
                <a:gd name="connsiteY143" fmla="*/ 2234693 h 5303520"/>
                <a:gd name="connsiteX144" fmla="*/ 5422541 w 6318157"/>
                <a:gd name="connsiteY144" fmla="*/ 2248028 h 5303520"/>
                <a:gd name="connsiteX145" fmla="*/ 5451116 w 6318157"/>
                <a:gd name="connsiteY145" fmla="*/ 2293748 h 5303520"/>
                <a:gd name="connsiteX146" fmla="*/ 5516631 w 6318157"/>
                <a:gd name="connsiteY146" fmla="*/ 2288402 h 5303520"/>
                <a:gd name="connsiteX147" fmla="*/ 5523506 w 6318157"/>
                <a:gd name="connsiteY147" fmla="*/ 2339468 h 5303520"/>
                <a:gd name="connsiteX148" fmla="*/ 5399681 w 6318157"/>
                <a:gd name="connsiteY148" fmla="*/ 2505203 h 5303520"/>
                <a:gd name="connsiteX149" fmla="*/ 5360918 w 6318157"/>
                <a:gd name="connsiteY149" fmla="*/ 2654079 h 5303520"/>
                <a:gd name="connsiteX150" fmla="*/ 5346341 w 6318157"/>
                <a:gd name="connsiteY150" fmla="*/ 2575688 h 5303520"/>
                <a:gd name="connsiteX151" fmla="*/ 5304431 w 6318157"/>
                <a:gd name="connsiteY151" fmla="*/ 2575688 h 5303520"/>
                <a:gd name="connsiteX152" fmla="*/ 5273951 w 6318157"/>
                <a:gd name="connsiteY152" fmla="*/ 2518538 h 5303520"/>
                <a:gd name="connsiteX153" fmla="*/ 5203714 w 6318157"/>
                <a:gd name="connsiteY153" fmla="*/ 2560982 h 5303520"/>
                <a:gd name="connsiteX154" fmla="*/ 5070116 w 6318157"/>
                <a:gd name="connsiteY154" fmla="*/ 2501393 h 5303520"/>
                <a:gd name="connsiteX155" fmla="*/ 4991763 w 6318157"/>
                <a:gd name="connsiteY155" fmla="*/ 2533567 h 5303520"/>
                <a:gd name="connsiteX156" fmla="*/ 4904381 w 6318157"/>
                <a:gd name="connsiteY156" fmla="*/ 2524253 h 5303520"/>
                <a:gd name="connsiteX157" fmla="*/ 4875806 w 6318157"/>
                <a:gd name="connsiteY157" fmla="*/ 2455673 h 5303520"/>
                <a:gd name="connsiteX158" fmla="*/ 4803416 w 6318157"/>
                <a:gd name="connsiteY158" fmla="*/ 2444243 h 5303520"/>
                <a:gd name="connsiteX159" fmla="*/ 4822466 w 6318157"/>
                <a:gd name="connsiteY159" fmla="*/ 2369948 h 5303520"/>
                <a:gd name="connsiteX160" fmla="*/ 4731026 w 6318157"/>
                <a:gd name="connsiteY160" fmla="*/ 2301368 h 5303520"/>
                <a:gd name="connsiteX161" fmla="*/ 4699221 w 6318157"/>
                <a:gd name="connsiteY161" fmla="*/ 2324348 h 5303520"/>
                <a:gd name="connsiteX162" fmla="*/ 4637681 w 6318157"/>
                <a:gd name="connsiteY162" fmla="*/ 2288033 h 5303520"/>
                <a:gd name="connsiteX163" fmla="*/ 4660541 w 6318157"/>
                <a:gd name="connsiteY163" fmla="*/ 2213738 h 5303520"/>
                <a:gd name="connsiteX164" fmla="*/ 4433846 w 6318157"/>
                <a:gd name="connsiteY164" fmla="*/ 2230883 h 5303520"/>
                <a:gd name="connsiteX165" fmla="*/ 4373134 w 6318157"/>
                <a:gd name="connsiteY165" fmla="*/ 2212036 h 5303520"/>
                <a:gd name="connsiteX166" fmla="*/ 4323356 w 6318157"/>
                <a:gd name="connsiteY166" fmla="*/ 2248028 h 5303520"/>
                <a:gd name="connsiteX167" fmla="*/ 4273826 w 6318157"/>
                <a:gd name="connsiteY167" fmla="*/ 2168018 h 5303520"/>
                <a:gd name="connsiteX168" fmla="*/ 4201436 w 6318157"/>
                <a:gd name="connsiteY168" fmla="*/ 2152778 h 5303520"/>
                <a:gd name="connsiteX169" fmla="*/ 4178576 w 6318157"/>
                <a:gd name="connsiteY169" fmla="*/ 2070863 h 5303520"/>
                <a:gd name="connsiteX170" fmla="*/ 4087136 w 6318157"/>
                <a:gd name="connsiteY170" fmla="*/ 1998473 h 5303520"/>
                <a:gd name="connsiteX171" fmla="*/ 4016651 w 6318157"/>
                <a:gd name="connsiteY171" fmla="*/ 2011808 h 5303520"/>
                <a:gd name="connsiteX172" fmla="*/ 3909971 w 6318157"/>
                <a:gd name="connsiteY172" fmla="*/ 1973708 h 5303520"/>
                <a:gd name="connsiteX173" fmla="*/ 3843296 w 6318157"/>
                <a:gd name="connsiteY173" fmla="*/ 2013713 h 5303520"/>
                <a:gd name="connsiteX174" fmla="*/ 3788051 w 6318157"/>
                <a:gd name="connsiteY174" fmla="*/ 1994663 h 5303520"/>
                <a:gd name="connsiteX175" fmla="*/ 3742331 w 6318157"/>
                <a:gd name="connsiteY175" fmla="*/ 2006093 h 5303520"/>
                <a:gd name="connsiteX176" fmla="*/ 3671018 w 6318157"/>
                <a:gd name="connsiteY176" fmla="*/ 2001244 h 5303520"/>
                <a:gd name="connsiteX177" fmla="*/ 3660416 w 6318157"/>
                <a:gd name="connsiteY177" fmla="*/ 1937513 h 5303520"/>
                <a:gd name="connsiteX178" fmla="*/ 3643271 w 6318157"/>
                <a:gd name="connsiteY178" fmla="*/ 1865123 h 5303520"/>
                <a:gd name="connsiteX179" fmla="*/ 3690896 w 6318157"/>
                <a:gd name="connsiteY179" fmla="*/ 1832738 h 5303520"/>
                <a:gd name="connsiteX180" fmla="*/ 3702326 w 6318157"/>
                <a:gd name="connsiteY180" fmla="*/ 1771778 h 5303520"/>
                <a:gd name="connsiteX181" fmla="*/ 3679466 w 6318157"/>
                <a:gd name="connsiteY181" fmla="*/ 1748918 h 5303520"/>
                <a:gd name="connsiteX182" fmla="*/ 3595977 w 6318157"/>
                <a:gd name="connsiteY182" fmla="*/ 1607240 h 5303520"/>
                <a:gd name="connsiteX183" fmla="*/ 3508016 w 6318157"/>
                <a:gd name="connsiteY183" fmla="*/ 1623188 h 5303520"/>
                <a:gd name="connsiteX184" fmla="*/ 3485156 w 6318157"/>
                <a:gd name="connsiteY184" fmla="*/ 1579373 h 5303520"/>
                <a:gd name="connsiteX185" fmla="*/ 3434052 w 6318157"/>
                <a:gd name="connsiteY185" fmla="*/ 1578085 h 5303520"/>
                <a:gd name="connsiteX186" fmla="*/ 3496586 w 6318157"/>
                <a:gd name="connsiteY186" fmla="*/ 1493648 h 5303520"/>
                <a:gd name="connsiteX187" fmla="*/ 3549926 w 6318157"/>
                <a:gd name="connsiteY187" fmla="*/ 1512698 h 5303520"/>
                <a:gd name="connsiteX188" fmla="*/ 3681619 w 6318157"/>
                <a:gd name="connsiteY188" fmla="*/ 1309480 h 5303520"/>
                <a:gd name="connsiteX189" fmla="*/ 3708041 w 6318157"/>
                <a:gd name="connsiteY189" fmla="*/ 1276478 h 5303520"/>
                <a:gd name="connsiteX190" fmla="*/ 3600036 w 6318157"/>
                <a:gd name="connsiteY190" fmla="*/ 1190625 h 5303520"/>
                <a:gd name="connsiteX191" fmla="*/ 3610886 w 6318157"/>
                <a:gd name="connsiteY191" fmla="*/ 1133603 h 5303520"/>
                <a:gd name="connsiteX192" fmla="*/ 3549926 w 6318157"/>
                <a:gd name="connsiteY192" fmla="*/ 1120268 h 5303520"/>
                <a:gd name="connsiteX193" fmla="*/ 3515636 w 6318157"/>
                <a:gd name="connsiteY193" fmla="*/ 1068833 h 5303520"/>
                <a:gd name="connsiteX194" fmla="*/ 3515636 w 6318157"/>
                <a:gd name="connsiteY194" fmla="*/ 973583 h 5303520"/>
                <a:gd name="connsiteX195" fmla="*/ 3391811 w 6318157"/>
                <a:gd name="connsiteY195" fmla="*/ 941198 h 5303520"/>
                <a:gd name="connsiteX196" fmla="*/ 3357521 w 6318157"/>
                <a:gd name="connsiteY196" fmla="*/ 882143 h 5303520"/>
                <a:gd name="connsiteX197" fmla="*/ 3198246 w 6318157"/>
                <a:gd name="connsiteY197" fmla="*/ 914068 h 5303520"/>
                <a:gd name="connsiteX198" fmla="*/ 3142256 w 6318157"/>
                <a:gd name="connsiteY198" fmla="*/ 859283 h 5303520"/>
                <a:gd name="connsiteX199" fmla="*/ 2980331 w 6318157"/>
                <a:gd name="connsiteY199" fmla="*/ 889763 h 5303520"/>
                <a:gd name="connsiteX200" fmla="*/ 2776330 w 6318157"/>
                <a:gd name="connsiteY200" fmla="*/ 792977 h 5303520"/>
                <a:gd name="connsiteX201" fmla="*/ 2662196 w 6318157"/>
                <a:gd name="connsiteY201" fmla="*/ 834518 h 5303520"/>
                <a:gd name="connsiteX202" fmla="*/ 2671721 w 6318157"/>
                <a:gd name="connsiteY202" fmla="*/ 792608 h 5303520"/>
                <a:gd name="connsiteX203" fmla="*/ 2581026 w 6318157"/>
                <a:gd name="connsiteY203" fmla="*/ 778648 h 5303520"/>
                <a:gd name="connsiteX204" fmla="*/ 2576471 w 6318157"/>
                <a:gd name="connsiteY204" fmla="*/ 691643 h 5303520"/>
                <a:gd name="connsiteX205" fmla="*/ 2561231 w 6318157"/>
                <a:gd name="connsiteY205" fmla="*/ 644018 h 5303520"/>
                <a:gd name="connsiteX206" fmla="*/ 2591711 w 6318157"/>
                <a:gd name="connsiteY206" fmla="*/ 607823 h 5303520"/>
                <a:gd name="connsiteX207" fmla="*/ 2496792 w 6318157"/>
                <a:gd name="connsiteY207" fmla="*/ 471860 h 5303520"/>
                <a:gd name="connsiteX208" fmla="*/ 2534561 w 6318157"/>
                <a:gd name="connsiteY208" fmla="*/ 369698 h 5303520"/>
                <a:gd name="connsiteX209" fmla="*/ 2438234 w 6318157"/>
                <a:gd name="connsiteY209" fmla="*/ 329233 h 5303520"/>
                <a:gd name="connsiteX210" fmla="*/ 2417196 w 6318157"/>
                <a:gd name="connsiteY210" fmla="*/ 230587 h 5303520"/>
                <a:gd name="connsiteX211" fmla="*/ 2496709 w 6318157"/>
                <a:gd name="connsiteY211" fmla="*/ 135172 h 5303520"/>
                <a:gd name="connsiteX0" fmla="*/ 2496709 w 6318157"/>
                <a:gd name="connsiteY0" fmla="*/ 135172 h 5303520"/>
                <a:gd name="connsiteX1" fmla="*/ 2393343 w 6318157"/>
                <a:gd name="connsiteY1" fmla="*/ 71561 h 5303520"/>
                <a:gd name="connsiteX2" fmla="*/ 2210463 w 6318157"/>
                <a:gd name="connsiteY2" fmla="*/ 79513 h 5303520"/>
                <a:gd name="connsiteX3" fmla="*/ 2059388 w 6318157"/>
                <a:gd name="connsiteY3" fmla="*/ 0 h 5303520"/>
                <a:gd name="connsiteX4" fmla="*/ 1908313 w 6318157"/>
                <a:gd name="connsiteY4" fmla="*/ 103367 h 5303520"/>
                <a:gd name="connsiteX5" fmla="*/ 1884459 w 6318157"/>
                <a:gd name="connsiteY5" fmla="*/ 310101 h 5303520"/>
                <a:gd name="connsiteX6" fmla="*/ 1773141 w 6318157"/>
                <a:gd name="connsiteY6" fmla="*/ 294198 h 5303520"/>
                <a:gd name="connsiteX7" fmla="*/ 1606163 w 6318157"/>
                <a:gd name="connsiteY7" fmla="*/ 318052 h 5303520"/>
                <a:gd name="connsiteX8" fmla="*/ 1391478 w 6318157"/>
                <a:gd name="connsiteY8" fmla="*/ 190831 h 5303520"/>
                <a:gd name="connsiteX9" fmla="*/ 1256306 w 6318157"/>
                <a:gd name="connsiteY9" fmla="*/ 190831 h 5303520"/>
                <a:gd name="connsiteX10" fmla="*/ 1208598 w 6318157"/>
                <a:gd name="connsiteY10" fmla="*/ 381662 h 5303520"/>
                <a:gd name="connsiteX11" fmla="*/ 1041621 w 6318157"/>
                <a:gd name="connsiteY11" fmla="*/ 548640 h 5303520"/>
                <a:gd name="connsiteX12" fmla="*/ 930303 w 6318157"/>
                <a:gd name="connsiteY12" fmla="*/ 628153 h 5303520"/>
                <a:gd name="connsiteX13" fmla="*/ 842838 w 6318157"/>
                <a:gd name="connsiteY13" fmla="*/ 572494 h 5303520"/>
                <a:gd name="connsiteX14" fmla="*/ 747423 w 6318157"/>
                <a:gd name="connsiteY14" fmla="*/ 755374 h 5303520"/>
                <a:gd name="connsiteX15" fmla="*/ 222636 w 6318157"/>
                <a:gd name="connsiteY15" fmla="*/ 930302 h 5303520"/>
                <a:gd name="connsiteX16" fmla="*/ 254442 w 6318157"/>
                <a:gd name="connsiteY16" fmla="*/ 1073426 h 5303520"/>
                <a:gd name="connsiteX17" fmla="*/ 302149 w 6318157"/>
                <a:gd name="connsiteY17" fmla="*/ 1256306 h 5303520"/>
                <a:gd name="connsiteX18" fmla="*/ 341906 w 6318157"/>
                <a:gd name="connsiteY18" fmla="*/ 1288111 h 5303520"/>
                <a:gd name="connsiteX19" fmla="*/ 508883 w 6318157"/>
                <a:gd name="connsiteY19" fmla="*/ 1319916 h 5303520"/>
                <a:gd name="connsiteX20" fmla="*/ 532737 w 6318157"/>
                <a:gd name="connsiteY20" fmla="*/ 1542553 h 5303520"/>
                <a:gd name="connsiteX21" fmla="*/ 930303 w 6318157"/>
                <a:gd name="connsiteY21" fmla="*/ 1717481 h 5303520"/>
                <a:gd name="connsiteX22" fmla="*/ 818984 w 6318157"/>
                <a:gd name="connsiteY22" fmla="*/ 1844702 h 5303520"/>
                <a:gd name="connsiteX23" fmla="*/ 644056 w 6318157"/>
                <a:gd name="connsiteY23" fmla="*/ 1828800 h 5303520"/>
                <a:gd name="connsiteX24" fmla="*/ 636104 w 6318157"/>
                <a:gd name="connsiteY24" fmla="*/ 2075290 h 5303520"/>
                <a:gd name="connsiteX25" fmla="*/ 755374 w 6318157"/>
                <a:gd name="connsiteY25" fmla="*/ 2178657 h 5303520"/>
                <a:gd name="connsiteX26" fmla="*/ 818984 w 6318157"/>
                <a:gd name="connsiteY26" fmla="*/ 2289975 h 5303520"/>
                <a:gd name="connsiteX27" fmla="*/ 818984 w 6318157"/>
                <a:gd name="connsiteY27" fmla="*/ 2329732 h 5303520"/>
                <a:gd name="connsiteX28" fmla="*/ 580445 w 6318157"/>
                <a:gd name="connsiteY28" fmla="*/ 2361537 h 5303520"/>
                <a:gd name="connsiteX29" fmla="*/ 485029 w 6318157"/>
                <a:gd name="connsiteY29" fmla="*/ 2393342 h 5303520"/>
                <a:gd name="connsiteX30" fmla="*/ 437322 w 6318157"/>
                <a:gd name="connsiteY30" fmla="*/ 2544417 h 5303520"/>
                <a:gd name="connsiteX31" fmla="*/ 238539 w 6318157"/>
                <a:gd name="connsiteY31" fmla="*/ 2615979 h 5303520"/>
                <a:gd name="connsiteX32" fmla="*/ 294198 w 6318157"/>
                <a:gd name="connsiteY32" fmla="*/ 2687541 h 5303520"/>
                <a:gd name="connsiteX33" fmla="*/ 405516 w 6318157"/>
                <a:gd name="connsiteY33" fmla="*/ 2727297 h 5303520"/>
                <a:gd name="connsiteX34" fmla="*/ 349857 w 6318157"/>
                <a:gd name="connsiteY34" fmla="*/ 2854518 h 5303520"/>
                <a:gd name="connsiteX35" fmla="*/ 206734 w 6318157"/>
                <a:gd name="connsiteY35" fmla="*/ 3021495 h 5303520"/>
                <a:gd name="connsiteX36" fmla="*/ 166977 w 6318157"/>
                <a:gd name="connsiteY36" fmla="*/ 3260034 h 5303520"/>
                <a:gd name="connsiteX37" fmla="*/ 103367 w 6318157"/>
                <a:gd name="connsiteY37" fmla="*/ 3450866 h 5303520"/>
                <a:gd name="connsiteX38" fmla="*/ 0 w 6318157"/>
                <a:gd name="connsiteY38" fmla="*/ 3570135 h 5303520"/>
                <a:gd name="connsiteX39" fmla="*/ 0 w 6318157"/>
                <a:gd name="connsiteY39" fmla="*/ 3649648 h 5303520"/>
                <a:gd name="connsiteX40" fmla="*/ 15903 w 6318157"/>
                <a:gd name="connsiteY40" fmla="*/ 3729161 h 5303520"/>
                <a:gd name="connsiteX41" fmla="*/ 127221 w 6318157"/>
                <a:gd name="connsiteY41" fmla="*/ 3745064 h 5303520"/>
                <a:gd name="connsiteX42" fmla="*/ 190831 w 6318157"/>
                <a:gd name="connsiteY42" fmla="*/ 3641697 h 5303520"/>
                <a:gd name="connsiteX43" fmla="*/ 326003 w 6318157"/>
                <a:gd name="connsiteY43" fmla="*/ 3586038 h 5303520"/>
                <a:gd name="connsiteX44" fmla="*/ 326003 w 6318157"/>
                <a:gd name="connsiteY44" fmla="*/ 3586038 h 5303520"/>
                <a:gd name="connsiteX45" fmla="*/ 445273 w 6318157"/>
                <a:gd name="connsiteY45" fmla="*/ 3705307 h 5303520"/>
                <a:gd name="connsiteX46" fmla="*/ 413468 w 6318157"/>
                <a:gd name="connsiteY46" fmla="*/ 3760967 h 5303520"/>
                <a:gd name="connsiteX47" fmla="*/ 357809 w 6318157"/>
                <a:gd name="connsiteY47" fmla="*/ 4174434 h 5303520"/>
                <a:gd name="connsiteX48" fmla="*/ 556591 w 6318157"/>
                <a:gd name="connsiteY48" fmla="*/ 3991554 h 5303520"/>
                <a:gd name="connsiteX49" fmla="*/ 620202 w 6318157"/>
                <a:gd name="connsiteY49" fmla="*/ 4023360 h 5303520"/>
                <a:gd name="connsiteX50" fmla="*/ 723569 w 6318157"/>
                <a:gd name="connsiteY50" fmla="*/ 4039262 h 5303520"/>
                <a:gd name="connsiteX51" fmla="*/ 795130 w 6318157"/>
                <a:gd name="connsiteY51" fmla="*/ 4150581 h 5303520"/>
                <a:gd name="connsiteX52" fmla="*/ 1025718 w 6318157"/>
                <a:gd name="connsiteY52" fmla="*/ 4253947 h 5303520"/>
                <a:gd name="connsiteX53" fmla="*/ 1176793 w 6318157"/>
                <a:gd name="connsiteY53" fmla="*/ 4500438 h 5303520"/>
                <a:gd name="connsiteX54" fmla="*/ 1144988 w 6318157"/>
                <a:gd name="connsiteY54" fmla="*/ 4595854 h 5303520"/>
                <a:gd name="connsiteX55" fmla="*/ 1614115 w 6318157"/>
                <a:gd name="connsiteY55" fmla="*/ 4842344 h 5303520"/>
                <a:gd name="connsiteX56" fmla="*/ 1614115 w 6318157"/>
                <a:gd name="connsiteY56" fmla="*/ 4993419 h 5303520"/>
                <a:gd name="connsiteX57" fmla="*/ 1614115 w 6318157"/>
                <a:gd name="connsiteY57" fmla="*/ 5128591 h 5303520"/>
                <a:gd name="connsiteX58" fmla="*/ 1653871 w 6318157"/>
                <a:gd name="connsiteY58" fmla="*/ 5255812 h 5303520"/>
                <a:gd name="connsiteX59" fmla="*/ 1844703 w 6318157"/>
                <a:gd name="connsiteY59" fmla="*/ 5303520 h 5303520"/>
                <a:gd name="connsiteX60" fmla="*/ 1844703 w 6318157"/>
                <a:gd name="connsiteY60" fmla="*/ 5303520 h 5303520"/>
                <a:gd name="connsiteX61" fmla="*/ 1971923 w 6318157"/>
                <a:gd name="connsiteY61" fmla="*/ 5247861 h 5303520"/>
                <a:gd name="connsiteX62" fmla="*/ 2115047 w 6318157"/>
                <a:gd name="connsiteY62" fmla="*/ 5239909 h 5303520"/>
                <a:gd name="connsiteX63" fmla="*/ 2170706 w 6318157"/>
                <a:gd name="connsiteY63" fmla="*/ 5144494 h 5303520"/>
                <a:gd name="connsiteX64" fmla="*/ 2083242 w 6318157"/>
                <a:gd name="connsiteY64" fmla="*/ 5080883 h 5303520"/>
                <a:gd name="connsiteX65" fmla="*/ 2011680 w 6318157"/>
                <a:gd name="connsiteY65" fmla="*/ 5033175 h 5303520"/>
                <a:gd name="connsiteX66" fmla="*/ 1932167 w 6318157"/>
                <a:gd name="connsiteY66" fmla="*/ 4937760 h 5303520"/>
                <a:gd name="connsiteX67" fmla="*/ 1884459 w 6318157"/>
                <a:gd name="connsiteY67" fmla="*/ 4834393 h 5303520"/>
                <a:gd name="connsiteX68" fmla="*/ 1940118 w 6318157"/>
                <a:gd name="connsiteY68" fmla="*/ 4770782 h 5303520"/>
                <a:gd name="connsiteX69" fmla="*/ 2226365 w 6318157"/>
                <a:gd name="connsiteY69" fmla="*/ 4683318 h 5303520"/>
                <a:gd name="connsiteX70" fmla="*/ 2313829 w 6318157"/>
                <a:gd name="connsiteY70" fmla="*/ 4707172 h 5303520"/>
                <a:gd name="connsiteX71" fmla="*/ 2449002 w 6318157"/>
                <a:gd name="connsiteY71" fmla="*/ 4731026 h 5303520"/>
                <a:gd name="connsiteX72" fmla="*/ 2504661 w 6318157"/>
                <a:gd name="connsiteY72" fmla="*/ 4826441 h 5303520"/>
                <a:gd name="connsiteX73" fmla="*/ 2584174 w 6318157"/>
                <a:gd name="connsiteY73" fmla="*/ 4818490 h 5303520"/>
                <a:gd name="connsiteX74" fmla="*/ 2798859 w 6318157"/>
                <a:gd name="connsiteY74" fmla="*/ 4818490 h 5303520"/>
                <a:gd name="connsiteX75" fmla="*/ 2934031 w 6318157"/>
                <a:gd name="connsiteY75" fmla="*/ 4945711 h 5303520"/>
                <a:gd name="connsiteX76" fmla="*/ 2910177 w 6318157"/>
                <a:gd name="connsiteY76" fmla="*/ 5136542 h 5303520"/>
                <a:gd name="connsiteX77" fmla="*/ 2981739 w 6318157"/>
                <a:gd name="connsiteY77" fmla="*/ 5080883 h 5303520"/>
                <a:gd name="connsiteX78" fmla="*/ 3101009 w 6318157"/>
                <a:gd name="connsiteY78" fmla="*/ 5144494 h 5303520"/>
                <a:gd name="connsiteX79" fmla="*/ 3164619 w 6318157"/>
                <a:gd name="connsiteY79" fmla="*/ 4842344 h 5303520"/>
                <a:gd name="connsiteX80" fmla="*/ 3116911 w 6318157"/>
                <a:gd name="connsiteY80" fmla="*/ 4476584 h 5303520"/>
                <a:gd name="connsiteX81" fmla="*/ 3156668 w 6318157"/>
                <a:gd name="connsiteY81" fmla="*/ 4365266 h 5303520"/>
                <a:gd name="connsiteX82" fmla="*/ 3323645 w 6318157"/>
                <a:gd name="connsiteY82" fmla="*/ 4301655 h 5303520"/>
                <a:gd name="connsiteX83" fmla="*/ 3482671 w 6318157"/>
                <a:gd name="connsiteY83" fmla="*/ 4253947 h 5303520"/>
                <a:gd name="connsiteX84" fmla="*/ 3570136 w 6318157"/>
                <a:gd name="connsiteY84" fmla="*/ 4333461 h 5303520"/>
                <a:gd name="connsiteX85" fmla="*/ 3530379 w 6318157"/>
                <a:gd name="connsiteY85" fmla="*/ 4444779 h 5303520"/>
                <a:gd name="connsiteX86" fmla="*/ 3546282 w 6318157"/>
                <a:gd name="connsiteY86" fmla="*/ 4548146 h 5303520"/>
                <a:gd name="connsiteX87" fmla="*/ 3609892 w 6318157"/>
                <a:gd name="connsiteY87" fmla="*/ 4603805 h 5303520"/>
                <a:gd name="connsiteX88" fmla="*/ 3673503 w 6318157"/>
                <a:gd name="connsiteY88" fmla="*/ 4611756 h 5303520"/>
                <a:gd name="connsiteX89" fmla="*/ 3745064 w 6318157"/>
                <a:gd name="connsiteY89" fmla="*/ 4746928 h 5303520"/>
                <a:gd name="connsiteX90" fmla="*/ 4071068 w 6318157"/>
                <a:gd name="connsiteY90" fmla="*/ 4691269 h 5303520"/>
                <a:gd name="connsiteX91" fmla="*/ 4397071 w 6318157"/>
                <a:gd name="connsiteY91" fmla="*/ 4659464 h 5303520"/>
                <a:gd name="connsiteX92" fmla="*/ 4436828 w 6318157"/>
                <a:gd name="connsiteY92" fmla="*/ 4762831 h 5303520"/>
                <a:gd name="connsiteX93" fmla="*/ 4500438 w 6318157"/>
                <a:gd name="connsiteY93" fmla="*/ 4731026 h 5303520"/>
                <a:gd name="connsiteX94" fmla="*/ 4595854 w 6318157"/>
                <a:gd name="connsiteY94" fmla="*/ 4659464 h 5303520"/>
                <a:gd name="connsiteX95" fmla="*/ 4659464 w 6318157"/>
                <a:gd name="connsiteY95" fmla="*/ 4500438 h 5303520"/>
                <a:gd name="connsiteX96" fmla="*/ 4683318 w 6318157"/>
                <a:gd name="connsiteY96" fmla="*/ 4277801 h 5303520"/>
                <a:gd name="connsiteX97" fmla="*/ 4516341 w 6318157"/>
                <a:gd name="connsiteY97" fmla="*/ 4222142 h 5303520"/>
                <a:gd name="connsiteX98" fmla="*/ 4548146 w 6318157"/>
                <a:gd name="connsiteY98" fmla="*/ 4047214 h 5303520"/>
                <a:gd name="connsiteX99" fmla="*/ 4619708 w 6318157"/>
                <a:gd name="connsiteY99" fmla="*/ 3991554 h 5303520"/>
                <a:gd name="connsiteX100" fmla="*/ 4738977 w 6318157"/>
                <a:gd name="connsiteY100" fmla="*/ 3856382 h 5303520"/>
                <a:gd name="connsiteX101" fmla="*/ 4826442 w 6318157"/>
                <a:gd name="connsiteY101" fmla="*/ 3737113 h 5303520"/>
                <a:gd name="connsiteX102" fmla="*/ 4929809 w 6318157"/>
                <a:gd name="connsiteY102" fmla="*/ 3824577 h 5303520"/>
                <a:gd name="connsiteX103" fmla="*/ 4921857 w 6318157"/>
                <a:gd name="connsiteY103" fmla="*/ 3991554 h 5303520"/>
                <a:gd name="connsiteX104" fmla="*/ 4977516 w 6318157"/>
                <a:gd name="connsiteY104" fmla="*/ 4015408 h 5303520"/>
                <a:gd name="connsiteX105" fmla="*/ 5025224 w 6318157"/>
                <a:gd name="connsiteY105" fmla="*/ 3919993 h 5303520"/>
                <a:gd name="connsiteX106" fmla="*/ 5072932 w 6318157"/>
                <a:gd name="connsiteY106" fmla="*/ 3919993 h 5303520"/>
                <a:gd name="connsiteX107" fmla="*/ 5144494 w 6318157"/>
                <a:gd name="connsiteY107" fmla="*/ 3816626 h 5303520"/>
                <a:gd name="connsiteX108" fmla="*/ 5160396 w 6318157"/>
                <a:gd name="connsiteY108" fmla="*/ 3745064 h 5303520"/>
                <a:gd name="connsiteX109" fmla="*/ 5390984 w 6318157"/>
                <a:gd name="connsiteY109" fmla="*/ 3697356 h 5303520"/>
                <a:gd name="connsiteX110" fmla="*/ 5486400 w 6318157"/>
                <a:gd name="connsiteY110" fmla="*/ 3593989 h 5303520"/>
                <a:gd name="connsiteX111" fmla="*/ 5390984 w 6318157"/>
                <a:gd name="connsiteY111" fmla="*/ 3530379 h 5303520"/>
                <a:gd name="connsiteX112" fmla="*/ 5343276 w 6318157"/>
                <a:gd name="connsiteY112" fmla="*/ 3291840 h 5303520"/>
                <a:gd name="connsiteX113" fmla="*/ 5478449 w 6318157"/>
                <a:gd name="connsiteY113" fmla="*/ 3021495 h 5303520"/>
                <a:gd name="connsiteX114" fmla="*/ 5820355 w 6318157"/>
                <a:gd name="connsiteY114" fmla="*/ 2949934 h 5303520"/>
                <a:gd name="connsiteX115" fmla="*/ 6020959 w 6318157"/>
                <a:gd name="connsiteY115" fmla="*/ 2817743 h 5303520"/>
                <a:gd name="connsiteX116" fmla="*/ 6058811 w 6318157"/>
                <a:gd name="connsiteY116" fmla="*/ 2840189 h 5303520"/>
                <a:gd name="connsiteX117" fmla="*/ 6114056 w 6318157"/>
                <a:gd name="connsiteY117" fmla="*/ 2819234 h 5303520"/>
                <a:gd name="connsiteX118" fmla="*/ 6152156 w 6318157"/>
                <a:gd name="connsiteY118" fmla="*/ 2849714 h 5303520"/>
                <a:gd name="connsiteX119" fmla="*/ 6260741 w 6318157"/>
                <a:gd name="connsiteY119" fmla="*/ 2828759 h 5303520"/>
                <a:gd name="connsiteX120" fmla="*/ 6292298 w 6318157"/>
                <a:gd name="connsiteY120" fmla="*/ 2839444 h 5303520"/>
                <a:gd name="connsiteX121" fmla="*/ 6304556 w 6318157"/>
                <a:gd name="connsiteY121" fmla="*/ 2798279 h 5303520"/>
                <a:gd name="connsiteX122" fmla="*/ 6306461 w 6318157"/>
                <a:gd name="connsiteY122" fmla="*/ 2769704 h 5303520"/>
                <a:gd name="connsiteX123" fmla="*/ 6317891 w 6318157"/>
                <a:gd name="connsiteY123" fmla="*/ 2758274 h 5303520"/>
                <a:gd name="connsiteX124" fmla="*/ 6268361 w 6318157"/>
                <a:gd name="connsiteY124" fmla="*/ 2735414 h 5303520"/>
                <a:gd name="connsiteX125" fmla="*/ 6220736 w 6318157"/>
                <a:gd name="connsiteY125" fmla="*/ 2503749 h 5303520"/>
                <a:gd name="connsiteX126" fmla="*/ 6169301 w 6318157"/>
                <a:gd name="connsiteY126" fmla="*/ 2529968 h 5303520"/>
                <a:gd name="connsiteX127" fmla="*/ 6119771 w 6318157"/>
                <a:gd name="connsiteY127" fmla="*/ 2493479 h 5303520"/>
                <a:gd name="connsiteX128" fmla="*/ 6051191 w 6318157"/>
                <a:gd name="connsiteY128" fmla="*/ 2478533 h 5303520"/>
                <a:gd name="connsiteX129" fmla="*/ 6053096 w 6318157"/>
                <a:gd name="connsiteY129" fmla="*/ 2394713 h 5303520"/>
                <a:gd name="connsiteX130" fmla="*/ 6027337 w 6318157"/>
                <a:gd name="connsiteY130" fmla="*/ 2429537 h 5303520"/>
                <a:gd name="connsiteX131" fmla="*/ 5994041 w 6318157"/>
                <a:gd name="connsiteY131" fmla="*/ 2371853 h 5303520"/>
                <a:gd name="connsiteX132" fmla="*/ 5976896 w 6318157"/>
                <a:gd name="connsiteY132" fmla="*/ 2232788 h 5303520"/>
                <a:gd name="connsiteX133" fmla="*/ 5915936 w 6318157"/>
                <a:gd name="connsiteY133" fmla="*/ 2234693 h 5303520"/>
                <a:gd name="connsiteX134" fmla="*/ 5892910 w 6318157"/>
                <a:gd name="connsiteY134" fmla="*/ 2169877 h 5303520"/>
                <a:gd name="connsiteX135" fmla="*/ 5813066 w 6318157"/>
                <a:gd name="connsiteY135" fmla="*/ 2200403 h 5303520"/>
                <a:gd name="connsiteX136" fmla="*/ 5752106 w 6318157"/>
                <a:gd name="connsiteY136" fmla="*/ 2166113 h 5303520"/>
                <a:gd name="connsiteX137" fmla="*/ 5719721 w 6318157"/>
                <a:gd name="connsiteY137" fmla="*/ 2187068 h 5303520"/>
                <a:gd name="connsiteX138" fmla="*/ 5653046 w 6318157"/>
                <a:gd name="connsiteY138" fmla="*/ 2169923 h 5303520"/>
                <a:gd name="connsiteX139" fmla="*/ 5677231 w 6318157"/>
                <a:gd name="connsiteY139" fmla="*/ 2146852 h 5303520"/>
                <a:gd name="connsiteX140" fmla="*/ 5628281 w 6318157"/>
                <a:gd name="connsiteY140" fmla="*/ 2105153 h 5303520"/>
                <a:gd name="connsiteX141" fmla="*/ 5488388 w 6318157"/>
                <a:gd name="connsiteY141" fmla="*/ 2108421 h 5303520"/>
                <a:gd name="connsiteX142" fmla="*/ 5453021 w 6318157"/>
                <a:gd name="connsiteY142" fmla="*/ 2187068 h 5303520"/>
                <a:gd name="connsiteX143" fmla="*/ 5472071 w 6318157"/>
                <a:gd name="connsiteY143" fmla="*/ 2234693 h 5303520"/>
                <a:gd name="connsiteX144" fmla="*/ 5422541 w 6318157"/>
                <a:gd name="connsiteY144" fmla="*/ 2248028 h 5303520"/>
                <a:gd name="connsiteX145" fmla="*/ 5451116 w 6318157"/>
                <a:gd name="connsiteY145" fmla="*/ 2293748 h 5303520"/>
                <a:gd name="connsiteX146" fmla="*/ 5516631 w 6318157"/>
                <a:gd name="connsiteY146" fmla="*/ 2288402 h 5303520"/>
                <a:gd name="connsiteX147" fmla="*/ 5523506 w 6318157"/>
                <a:gd name="connsiteY147" fmla="*/ 2339468 h 5303520"/>
                <a:gd name="connsiteX148" fmla="*/ 5399681 w 6318157"/>
                <a:gd name="connsiteY148" fmla="*/ 2505203 h 5303520"/>
                <a:gd name="connsiteX149" fmla="*/ 5360918 w 6318157"/>
                <a:gd name="connsiteY149" fmla="*/ 2654079 h 5303520"/>
                <a:gd name="connsiteX150" fmla="*/ 5346341 w 6318157"/>
                <a:gd name="connsiteY150" fmla="*/ 2575688 h 5303520"/>
                <a:gd name="connsiteX151" fmla="*/ 5304431 w 6318157"/>
                <a:gd name="connsiteY151" fmla="*/ 2575688 h 5303520"/>
                <a:gd name="connsiteX152" fmla="*/ 5273951 w 6318157"/>
                <a:gd name="connsiteY152" fmla="*/ 2518538 h 5303520"/>
                <a:gd name="connsiteX153" fmla="*/ 5203714 w 6318157"/>
                <a:gd name="connsiteY153" fmla="*/ 2560982 h 5303520"/>
                <a:gd name="connsiteX154" fmla="*/ 5070116 w 6318157"/>
                <a:gd name="connsiteY154" fmla="*/ 2501393 h 5303520"/>
                <a:gd name="connsiteX155" fmla="*/ 4991763 w 6318157"/>
                <a:gd name="connsiteY155" fmla="*/ 2533567 h 5303520"/>
                <a:gd name="connsiteX156" fmla="*/ 4904381 w 6318157"/>
                <a:gd name="connsiteY156" fmla="*/ 2524253 h 5303520"/>
                <a:gd name="connsiteX157" fmla="*/ 4875806 w 6318157"/>
                <a:gd name="connsiteY157" fmla="*/ 2455673 h 5303520"/>
                <a:gd name="connsiteX158" fmla="*/ 4803416 w 6318157"/>
                <a:gd name="connsiteY158" fmla="*/ 2444243 h 5303520"/>
                <a:gd name="connsiteX159" fmla="*/ 4822466 w 6318157"/>
                <a:gd name="connsiteY159" fmla="*/ 2369948 h 5303520"/>
                <a:gd name="connsiteX160" fmla="*/ 4731026 w 6318157"/>
                <a:gd name="connsiteY160" fmla="*/ 2301368 h 5303520"/>
                <a:gd name="connsiteX161" fmla="*/ 4699221 w 6318157"/>
                <a:gd name="connsiteY161" fmla="*/ 2324348 h 5303520"/>
                <a:gd name="connsiteX162" fmla="*/ 4637681 w 6318157"/>
                <a:gd name="connsiteY162" fmla="*/ 2288033 h 5303520"/>
                <a:gd name="connsiteX163" fmla="*/ 4660541 w 6318157"/>
                <a:gd name="connsiteY163" fmla="*/ 2213738 h 5303520"/>
                <a:gd name="connsiteX164" fmla="*/ 4433846 w 6318157"/>
                <a:gd name="connsiteY164" fmla="*/ 2230883 h 5303520"/>
                <a:gd name="connsiteX165" fmla="*/ 4373134 w 6318157"/>
                <a:gd name="connsiteY165" fmla="*/ 2212036 h 5303520"/>
                <a:gd name="connsiteX166" fmla="*/ 4323356 w 6318157"/>
                <a:gd name="connsiteY166" fmla="*/ 2248028 h 5303520"/>
                <a:gd name="connsiteX167" fmla="*/ 4273826 w 6318157"/>
                <a:gd name="connsiteY167" fmla="*/ 2168018 h 5303520"/>
                <a:gd name="connsiteX168" fmla="*/ 4201436 w 6318157"/>
                <a:gd name="connsiteY168" fmla="*/ 2152778 h 5303520"/>
                <a:gd name="connsiteX169" fmla="*/ 4178576 w 6318157"/>
                <a:gd name="connsiteY169" fmla="*/ 2070863 h 5303520"/>
                <a:gd name="connsiteX170" fmla="*/ 4087136 w 6318157"/>
                <a:gd name="connsiteY170" fmla="*/ 1998473 h 5303520"/>
                <a:gd name="connsiteX171" fmla="*/ 4016651 w 6318157"/>
                <a:gd name="connsiteY171" fmla="*/ 2011808 h 5303520"/>
                <a:gd name="connsiteX172" fmla="*/ 3909971 w 6318157"/>
                <a:gd name="connsiteY172" fmla="*/ 1973708 h 5303520"/>
                <a:gd name="connsiteX173" fmla="*/ 3843296 w 6318157"/>
                <a:gd name="connsiteY173" fmla="*/ 2013713 h 5303520"/>
                <a:gd name="connsiteX174" fmla="*/ 3788051 w 6318157"/>
                <a:gd name="connsiteY174" fmla="*/ 1994663 h 5303520"/>
                <a:gd name="connsiteX175" fmla="*/ 3742331 w 6318157"/>
                <a:gd name="connsiteY175" fmla="*/ 2006093 h 5303520"/>
                <a:gd name="connsiteX176" fmla="*/ 3671018 w 6318157"/>
                <a:gd name="connsiteY176" fmla="*/ 2001244 h 5303520"/>
                <a:gd name="connsiteX177" fmla="*/ 3660416 w 6318157"/>
                <a:gd name="connsiteY177" fmla="*/ 1937513 h 5303520"/>
                <a:gd name="connsiteX178" fmla="*/ 3643271 w 6318157"/>
                <a:gd name="connsiteY178" fmla="*/ 1865123 h 5303520"/>
                <a:gd name="connsiteX179" fmla="*/ 3690896 w 6318157"/>
                <a:gd name="connsiteY179" fmla="*/ 1832738 h 5303520"/>
                <a:gd name="connsiteX180" fmla="*/ 3702326 w 6318157"/>
                <a:gd name="connsiteY180" fmla="*/ 1771778 h 5303520"/>
                <a:gd name="connsiteX181" fmla="*/ 3679466 w 6318157"/>
                <a:gd name="connsiteY181" fmla="*/ 1748918 h 5303520"/>
                <a:gd name="connsiteX182" fmla="*/ 3595977 w 6318157"/>
                <a:gd name="connsiteY182" fmla="*/ 1607240 h 5303520"/>
                <a:gd name="connsiteX183" fmla="*/ 3508016 w 6318157"/>
                <a:gd name="connsiteY183" fmla="*/ 1623188 h 5303520"/>
                <a:gd name="connsiteX184" fmla="*/ 3485156 w 6318157"/>
                <a:gd name="connsiteY184" fmla="*/ 1579373 h 5303520"/>
                <a:gd name="connsiteX185" fmla="*/ 3434052 w 6318157"/>
                <a:gd name="connsiteY185" fmla="*/ 1578085 h 5303520"/>
                <a:gd name="connsiteX186" fmla="*/ 3496586 w 6318157"/>
                <a:gd name="connsiteY186" fmla="*/ 1493648 h 5303520"/>
                <a:gd name="connsiteX187" fmla="*/ 3549926 w 6318157"/>
                <a:gd name="connsiteY187" fmla="*/ 1512698 h 5303520"/>
                <a:gd name="connsiteX188" fmla="*/ 3681619 w 6318157"/>
                <a:gd name="connsiteY188" fmla="*/ 1309480 h 5303520"/>
                <a:gd name="connsiteX189" fmla="*/ 3708041 w 6318157"/>
                <a:gd name="connsiteY189" fmla="*/ 1276478 h 5303520"/>
                <a:gd name="connsiteX190" fmla="*/ 3600036 w 6318157"/>
                <a:gd name="connsiteY190" fmla="*/ 1190625 h 5303520"/>
                <a:gd name="connsiteX191" fmla="*/ 3610886 w 6318157"/>
                <a:gd name="connsiteY191" fmla="*/ 1133603 h 5303520"/>
                <a:gd name="connsiteX192" fmla="*/ 3549926 w 6318157"/>
                <a:gd name="connsiteY192" fmla="*/ 1120268 h 5303520"/>
                <a:gd name="connsiteX193" fmla="*/ 3515636 w 6318157"/>
                <a:gd name="connsiteY193" fmla="*/ 1068833 h 5303520"/>
                <a:gd name="connsiteX194" fmla="*/ 3515636 w 6318157"/>
                <a:gd name="connsiteY194" fmla="*/ 973583 h 5303520"/>
                <a:gd name="connsiteX195" fmla="*/ 3391811 w 6318157"/>
                <a:gd name="connsiteY195" fmla="*/ 941198 h 5303520"/>
                <a:gd name="connsiteX196" fmla="*/ 3357521 w 6318157"/>
                <a:gd name="connsiteY196" fmla="*/ 882143 h 5303520"/>
                <a:gd name="connsiteX197" fmla="*/ 3198246 w 6318157"/>
                <a:gd name="connsiteY197" fmla="*/ 914068 h 5303520"/>
                <a:gd name="connsiteX198" fmla="*/ 3142256 w 6318157"/>
                <a:gd name="connsiteY198" fmla="*/ 859283 h 5303520"/>
                <a:gd name="connsiteX199" fmla="*/ 2980331 w 6318157"/>
                <a:gd name="connsiteY199" fmla="*/ 889763 h 5303520"/>
                <a:gd name="connsiteX200" fmla="*/ 2776330 w 6318157"/>
                <a:gd name="connsiteY200" fmla="*/ 792977 h 5303520"/>
                <a:gd name="connsiteX201" fmla="*/ 2662196 w 6318157"/>
                <a:gd name="connsiteY201" fmla="*/ 834518 h 5303520"/>
                <a:gd name="connsiteX202" fmla="*/ 2671721 w 6318157"/>
                <a:gd name="connsiteY202" fmla="*/ 792608 h 5303520"/>
                <a:gd name="connsiteX203" fmla="*/ 2581026 w 6318157"/>
                <a:gd name="connsiteY203" fmla="*/ 778648 h 5303520"/>
                <a:gd name="connsiteX204" fmla="*/ 2576471 w 6318157"/>
                <a:gd name="connsiteY204" fmla="*/ 691643 h 5303520"/>
                <a:gd name="connsiteX205" fmla="*/ 2561231 w 6318157"/>
                <a:gd name="connsiteY205" fmla="*/ 644018 h 5303520"/>
                <a:gd name="connsiteX206" fmla="*/ 2591711 w 6318157"/>
                <a:gd name="connsiteY206" fmla="*/ 607823 h 5303520"/>
                <a:gd name="connsiteX207" fmla="*/ 2496792 w 6318157"/>
                <a:gd name="connsiteY207" fmla="*/ 471860 h 5303520"/>
                <a:gd name="connsiteX208" fmla="*/ 2492651 w 6318157"/>
                <a:gd name="connsiteY208" fmla="*/ 436373 h 5303520"/>
                <a:gd name="connsiteX209" fmla="*/ 2534561 w 6318157"/>
                <a:gd name="connsiteY209" fmla="*/ 369698 h 5303520"/>
                <a:gd name="connsiteX210" fmla="*/ 2438234 w 6318157"/>
                <a:gd name="connsiteY210" fmla="*/ 329233 h 5303520"/>
                <a:gd name="connsiteX211" fmla="*/ 2417196 w 6318157"/>
                <a:gd name="connsiteY211" fmla="*/ 230587 h 5303520"/>
                <a:gd name="connsiteX212" fmla="*/ 2496709 w 6318157"/>
                <a:gd name="connsiteY212" fmla="*/ 135172 h 5303520"/>
                <a:gd name="connsiteX0" fmla="*/ 2496709 w 6318157"/>
                <a:gd name="connsiteY0" fmla="*/ 135172 h 5303520"/>
                <a:gd name="connsiteX1" fmla="*/ 2393343 w 6318157"/>
                <a:gd name="connsiteY1" fmla="*/ 71561 h 5303520"/>
                <a:gd name="connsiteX2" fmla="*/ 2210463 w 6318157"/>
                <a:gd name="connsiteY2" fmla="*/ 79513 h 5303520"/>
                <a:gd name="connsiteX3" fmla="*/ 2059388 w 6318157"/>
                <a:gd name="connsiteY3" fmla="*/ 0 h 5303520"/>
                <a:gd name="connsiteX4" fmla="*/ 1908313 w 6318157"/>
                <a:gd name="connsiteY4" fmla="*/ 103367 h 5303520"/>
                <a:gd name="connsiteX5" fmla="*/ 1884459 w 6318157"/>
                <a:gd name="connsiteY5" fmla="*/ 310101 h 5303520"/>
                <a:gd name="connsiteX6" fmla="*/ 1773141 w 6318157"/>
                <a:gd name="connsiteY6" fmla="*/ 294198 h 5303520"/>
                <a:gd name="connsiteX7" fmla="*/ 1606163 w 6318157"/>
                <a:gd name="connsiteY7" fmla="*/ 318052 h 5303520"/>
                <a:gd name="connsiteX8" fmla="*/ 1391478 w 6318157"/>
                <a:gd name="connsiteY8" fmla="*/ 190831 h 5303520"/>
                <a:gd name="connsiteX9" fmla="*/ 1256306 w 6318157"/>
                <a:gd name="connsiteY9" fmla="*/ 190831 h 5303520"/>
                <a:gd name="connsiteX10" fmla="*/ 1208598 w 6318157"/>
                <a:gd name="connsiteY10" fmla="*/ 381662 h 5303520"/>
                <a:gd name="connsiteX11" fmla="*/ 1041621 w 6318157"/>
                <a:gd name="connsiteY11" fmla="*/ 548640 h 5303520"/>
                <a:gd name="connsiteX12" fmla="*/ 930303 w 6318157"/>
                <a:gd name="connsiteY12" fmla="*/ 628153 h 5303520"/>
                <a:gd name="connsiteX13" fmla="*/ 842838 w 6318157"/>
                <a:gd name="connsiteY13" fmla="*/ 572494 h 5303520"/>
                <a:gd name="connsiteX14" fmla="*/ 747423 w 6318157"/>
                <a:gd name="connsiteY14" fmla="*/ 755374 h 5303520"/>
                <a:gd name="connsiteX15" fmla="*/ 222636 w 6318157"/>
                <a:gd name="connsiteY15" fmla="*/ 930302 h 5303520"/>
                <a:gd name="connsiteX16" fmla="*/ 254442 w 6318157"/>
                <a:gd name="connsiteY16" fmla="*/ 1073426 h 5303520"/>
                <a:gd name="connsiteX17" fmla="*/ 302149 w 6318157"/>
                <a:gd name="connsiteY17" fmla="*/ 1256306 h 5303520"/>
                <a:gd name="connsiteX18" fmla="*/ 341906 w 6318157"/>
                <a:gd name="connsiteY18" fmla="*/ 1288111 h 5303520"/>
                <a:gd name="connsiteX19" fmla="*/ 508883 w 6318157"/>
                <a:gd name="connsiteY19" fmla="*/ 1319916 h 5303520"/>
                <a:gd name="connsiteX20" fmla="*/ 532737 w 6318157"/>
                <a:gd name="connsiteY20" fmla="*/ 1542553 h 5303520"/>
                <a:gd name="connsiteX21" fmla="*/ 930303 w 6318157"/>
                <a:gd name="connsiteY21" fmla="*/ 1717481 h 5303520"/>
                <a:gd name="connsiteX22" fmla="*/ 818984 w 6318157"/>
                <a:gd name="connsiteY22" fmla="*/ 1844702 h 5303520"/>
                <a:gd name="connsiteX23" fmla="*/ 644056 w 6318157"/>
                <a:gd name="connsiteY23" fmla="*/ 1828800 h 5303520"/>
                <a:gd name="connsiteX24" fmla="*/ 636104 w 6318157"/>
                <a:gd name="connsiteY24" fmla="*/ 2075290 h 5303520"/>
                <a:gd name="connsiteX25" fmla="*/ 755374 w 6318157"/>
                <a:gd name="connsiteY25" fmla="*/ 2178657 h 5303520"/>
                <a:gd name="connsiteX26" fmla="*/ 818984 w 6318157"/>
                <a:gd name="connsiteY26" fmla="*/ 2289975 h 5303520"/>
                <a:gd name="connsiteX27" fmla="*/ 818984 w 6318157"/>
                <a:gd name="connsiteY27" fmla="*/ 2329732 h 5303520"/>
                <a:gd name="connsiteX28" fmla="*/ 580445 w 6318157"/>
                <a:gd name="connsiteY28" fmla="*/ 2361537 h 5303520"/>
                <a:gd name="connsiteX29" fmla="*/ 485029 w 6318157"/>
                <a:gd name="connsiteY29" fmla="*/ 2393342 h 5303520"/>
                <a:gd name="connsiteX30" fmla="*/ 437322 w 6318157"/>
                <a:gd name="connsiteY30" fmla="*/ 2544417 h 5303520"/>
                <a:gd name="connsiteX31" fmla="*/ 238539 w 6318157"/>
                <a:gd name="connsiteY31" fmla="*/ 2615979 h 5303520"/>
                <a:gd name="connsiteX32" fmla="*/ 294198 w 6318157"/>
                <a:gd name="connsiteY32" fmla="*/ 2687541 h 5303520"/>
                <a:gd name="connsiteX33" fmla="*/ 405516 w 6318157"/>
                <a:gd name="connsiteY33" fmla="*/ 2727297 h 5303520"/>
                <a:gd name="connsiteX34" fmla="*/ 349857 w 6318157"/>
                <a:gd name="connsiteY34" fmla="*/ 2854518 h 5303520"/>
                <a:gd name="connsiteX35" fmla="*/ 206734 w 6318157"/>
                <a:gd name="connsiteY35" fmla="*/ 3021495 h 5303520"/>
                <a:gd name="connsiteX36" fmla="*/ 166977 w 6318157"/>
                <a:gd name="connsiteY36" fmla="*/ 3260034 h 5303520"/>
                <a:gd name="connsiteX37" fmla="*/ 103367 w 6318157"/>
                <a:gd name="connsiteY37" fmla="*/ 3450866 h 5303520"/>
                <a:gd name="connsiteX38" fmla="*/ 0 w 6318157"/>
                <a:gd name="connsiteY38" fmla="*/ 3570135 h 5303520"/>
                <a:gd name="connsiteX39" fmla="*/ 0 w 6318157"/>
                <a:gd name="connsiteY39" fmla="*/ 3649648 h 5303520"/>
                <a:gd name="connsiteX40" fmla="*/ 15903 w 6318157"/>
                <a:gd name="connsiteY40" fmla="*/ 3729161 h 5303520"/>
                <a:gd name="connsiteX41" fmla="*/ 127221 w 6318157"/>
                <a:gd name="connsiteY41" fmla="*/ 3745064 h 5303520"/>
                <a:gd name="connsiteX42" fmla="*/ 190831 w 6318157"/>
                <a:gd name="connsiteY42" fmla="*/ 3641697 h 5303520"/>
                <a:gd name="connsiteX43" fmla="*/ 326003 w 6318157"/>
                <a:gd name="connsiteY43" fmla="*/ 3586038 h 5303520"/>
                <a:gd name="connsiteX44" fmla="*/ 326003 w 6318157"/>
                <a:gd name="connsiteY44" fmla="*/ 3586038 h 5303520"/>
                <a:gd name="connsiteX45" fmla="*/ 445273 w 6318157"/>
                <a:gd name="connsiteY45" fmla="*/ 3705307 h 5303520"/>
                <a:gd name="connsiteX46" fmla="*/ 413468 w 6318157"/>
                <a:gd name="connsiteY46" fmla="*/ 3760967 h 5303520"/>
                <a:gd name="connsiteX47" fmla="*/ 357809 w 6318157"/>
                <a:gd name="connsiteY47" fmla="*/ 4174434 h 5303520"/>
                <a:gd name="connsiteX48" fmla="*/ 556591 w 6318157"/>
                <a:gd name="connsiteY48" fmla="*/ 3991554 h 5303520"/>
                <a:gd name="connsiteX49" fmla="*/ 620202 w 6318157"/>
                <a:gd name="connsiteY49" fmla="*/ 4023360 h 5303520"/>
                <a:gd name="connsiteX50" fmla="*/ 723569 w 6318157"/>
                <a:gd name="connsiteY50" fmla="*/ 4039262 h 5303520"/>
                <a:gd name="connsiteX51" fmla="*/ 795130 w 6318157"/>
                <a:gd name="connsiteY51" fmla="*/ 4150581 h 5303520"/>
                <a:gd name="connsiteX52" fmla="*/ 1025718 w 6318157"/>
                <a:gd name="connsiteY52" fmla="*/ 4253947 h 5303520"/>
                <a:gd name="connsiteX53" fmla="*/ 1176793 w 6318157"/>
                <a:gd name="connsiteY53" fmla="*/ 4500438 h 5303520"/>
                <a:gd name="connsiteX54" fmla="*/ 1144988 w 6318157"/>
                <a:gd name="connsiteY54" fmla="*/ 4595854 h 5303520"/>
                <a:gd name="connsiteX55" fmla="*/ 1614115 w 6318157"/>
                <a:gd name="connsiteY55" fmla="*/ 4842344 h 5303520"/>
                <a:gd name="connsiteX56" fmla="*/ 1614115 w 6318157"/>
                <a:gd name="connsiteY56" fmla="*/ 4993419 h 5303520"/>
                <a:gd name="connsiteX57" fmla="*/ 1614115 w 6318157"/>
                <a:gd name="connsiteY57" fmla="*/ 5128591 h 5303520"/>
                <a:gd name="connsiteX58" fmla="*/ 1653871 w 6318157"/>
                <a:gd name="connsiteY58" fmla="*/ 5255812 h 5303520"/>
                <a:gd name="connsiteX59" fmla="*/ 1844703 w 6318157"/>
                <a:gd name="connsiteY59" fmla="*/ 5303520 h 5303520"/>
                <a:gd name="connsiteX60" fmla="*/ 1844703 w 6318157"/>
                <a:gd name="connsiteY60" fmla="*/ 5303520 h 5303520"/>
                <a:gd name="connsiteX61" fmla="*/ 1971923 w 6318157"/>
                <a:gd name="connsiteY61" fmla="*/ 5247861 h 5303520"/>
                <a:gd name="connsiteX62" fmla="*/ 2115047 w 6318157"/>
                <a:gd name="connsiteY62" fmla="*/ 5239909 h 5303520"/>
                <a:gd name="connsiteX63" fmla="*/ 2170706 w 6318157"/>
                <a:gd name="connsiteY63" fmla="*/ 5144494 h 5303520"/>
                <a:gd name="connsiteX64" fmla="*/ 2083242 w 6318157"/>
                <a:gd name="connsiteY64" fmla="*/ 5080883 h 5303520"/>
                <a:gd name="connsiteX65" fmla="*/ 2011680 w 6318157"/>
                <a:gd name="connsiteY65" fmla="*/ 5033175 h 5303520"/>
                <a:gd name="connsiteX66" fmla="*/ 1932167 w 6318157"/>
                <a:gd name="connsiteY66" fmla="*/ 4937760 h 5303520"/>
                <a:gd name="connsiteX67" fmla="*/ 1884459 w 6318157"/>
                <a:gd name="connsiteY67" fmla="*/ 4834393 h 5303520"/>
                <a:gd name="connsiteX68" fmla="*/ 1940118 w 6318157"/>
                <a:gd name="connsiteY68" fmla="*/ 4770782 h 5303520"/>
                <a:gd name="connsiteX69" fmla="*/ 2226365 w 6318157"/>
                <a:gd name="connsiteY69" fmla="*/ 4683318 h 5303520"/>
                <a:gd name="connsiteX70" fmla="*/ 2313829 w 6318157"/>
                <a:gd name="connsiteY70" fmla="*/ 4707172 h 5303520"/>
                <a:gd name="connsiteX71" fmla="*/ 2449002 w 6318157"/>
                <a:gd name="connsiteY71" fmla="*/ 4731026 h 5303520"/>
                <a:gd name="connsiteX72" fmla="*/ 2504661 w 6318157"/>
                <a:gd name="connsiteY72" fmla="*/ 4826441 h 5303520"/>
                <a:gd name="connsiteX73" fmla="*/ 2584174 w 6318157"/>
                <a:gd name="connsiteY73" fmla="*/ 4818490 h 5303520"/>
                <a:gd name="connsiteX74" fmla="*/ 2798859 w 6318157"/>
                <a:gd name="connsiteY74" fmla="*/ 4818490 h 5303520"/>
                <a:gd name="connsiteX75" fmla="*/ 2934031 w 6318157"/>
                <a:gd name="connsiteY75" fmla="*/ 4945711 h 5303520"/>
                <a:gd name="connsiteX76" fmla="*/ 2910177 w 6318157"/>
                <a:gd name="connsiteY76" fmla="*/ 5136542 h 5303520"/>
                <a:gd name="connsiteX77" fmla="*/ 2981739 w 6318157"/>
                <a:gd name="connsiteY77" fmla="*/ 5080883 h 5303520"/>
                <a:gd name="connsiteX78" fmla="*/ 3101009 w 6318157"/>
                <a:gd name="connsiteY78" fmla="*/ 5144494 h 5303520"/>
                <a:gd name="connsiteX79" fmla="*/ 3164619 w 6318157"/>
                <a:gd name="connsiteY79" fmla="*/ 4842344 h 5303520"/>
                <a:gd name="connsiteX80" fmla="*/ 3116911 w 6318157"/>
                <a:gd name="connsiteY80" fmla="*/ 4476584 h 5303520"/>
                <a:gd name="connsiteX81" fmla="*/ 3156668 w 6318157"/>
                <a:gd name="connsiteY81" fmla="*/ 4365266 h 5303520"/>
                <a:gd name="connsiteX82" fmla="*/ 3323645 w 6318157"/>
                <a:gd name="connsiteY82" fmla="*/ 4301655 h 5303520"/>
                <a:gd name="connsiteX83" fmla="*/ 3482671 w 6318157"/>
                <a:gd name="connsiteY83" fmla="*/ 4253947 h 5303520"/>
                <a:gd name="connsiteX84" fmla="*/ 3570136 w 6318157"/>
                <a:gd name="connsiteY84" fmla="*/ 4333461 h 5303520"/>
                <a:gd name="connsiteX85" fmla="*/ 3530379 w 6318157"/>
                <a:gd name="connsiteY85" fmla="*/ 4444779 h 5303520"/>
                <a:gd name="connsiteX86" fmla="*/ 3546282 w 6318157"/>
                <a:gd name="connsiteY86" fmla="*/ 4548146 h 5303520"/>
                <a:gd name="connsiteX87" fmla="*/ 3609892 w 6318157"/>
                <a:gd name="connsiteY87" fmla="*/ 4603805 h 5303520"/>
                <a:gd name="connsiteX88" fmla="*/ 3673503 w 6318157"/>
                <a:gd name="connsiteY88" fmla="*/ 4611756 h 5303520"/>
                <a:gd name="connsiteX89" fmla="*/ 3745064 w 6318157"/>
                <a:gd name="connsiteY89" fmla="*/ 4746928 h 5303520"/>
                <a:gd name="connsiteX90" fmla="*/ 4071068 w 6318157"/>
                <a:gd name="connsiteY90" fmla="*/ 4691269 h 5303520"/>
                <a:gd name="connsiteX91" fmla="*/ 4397071 w 6318157"/>
                <a:gd name="connsiteY91" fmla="*/ 4659464 h 5303520"/>
                <a:gd name="connsiteX92" fmla="*/ 4436828 w 6318157"/>
                <a:gd name="connsiteY92" fmla="*/ 4762831 h 5303520"/>
                <a:gd name="connsiteX93" fmla="*/ 4500438 w 6318157"/>
                <a:gd name="connsiteY93" fmla="*/ 4731026 h 5303520"/>
                <a:gd name="connsiteX94" fmla="*/ 4595854 w 6318157"/>
                <a:gd name="connsiteY94" fmla="*/ 4659464 h 5303520"/>
                <a:gd name="connsiteX95" fmla="*/ 4659464 w 6318157"/>
                <a:gd name="connsiteY95" fmla="*/ 4500438 h 5303520"/>
                <a:gd name="connsiteX96" fmla="*/ 4683318 w 6318157"/>
                <a:gd name="connsiteY96" fmla="*/ 4277801 h 5303520"/>
                <a:gd name="connsiteX97" fmla="*/ 4516341 w 6318157"/>
                <a:gd name="connsiteY97" fmla="*/ 4222142 h 5303520"/>
                <a:gd name="connsiteX98" fmla="*/ 4548146 w 6318157"/>
                <a:gd name="connsiteY98" fmla="*/ 4047214 h 5303520"/>
                <a:gd name="connsiteX99" fmla="*/ 4619708 w 6318157"/>
                <a:gd name="connsiteY99" fmla="*/ 3991554 h 5303520"/>
                <a:gd name="connsiteX100" fmla="*/ 4738977 w 6318157"/>
                <a:gd name="connsiteY100" fmla="*/ 3856382 h 5303520"/>
                <a:gd name="connsiteX101" fmla="*/ 4826442 w 6318157"/>
                <a:gd name="connsiteY101" fmla="*/ 3737113 h 5303520"/>
                <a:gd name="connsiteX102" fmla="*/ 4929809 w 6318157"/>
                <a:gd name="connsiteY102" fmla="*/ 3824577 h 5303520"/>
                <a:gd name="connsiteX103" fmla="*/ 4921857 w 6318157"/>
                <a:gd name="connsiteY103" fmla="*/ 3991554 h 5303520"/>
                <a:gd name="connsiteX104" fmla="*/ 4977516 w 6318157"/>
                <a:gd name="connsiteY104" fmla="*/ 4015408 h 5303520"/>
                <a:gd name="connsiteX105" fmla="*/ 5025224 w 6318157"/>
                <a:gd name="connsiteY105" fmla="*/ 3919993 h 5303520"/>
                <a:gd name="connsiteX106" fmla="*/ 5072932 w 6318157"/>
                <a:gd name="connsiteY106" fmla="*/ 3919993 h 5303520"/>
                <a:gd name="connsiteX107" fmla="*/ 5144494 w 6318157"/>
                <a:gd name="connsiteY107" fmla="*/ 3816626 h 5303520"/>
                <a:gd name="connsiteX108" fmla="*/ 5160396 w 6318157"/>
                <a:gd name="connsiteY108" fmla="*/ 3745064 h 5303520"/>
                <a:gd name="connsiteX109" fmla="*/ 5390984 w 6318157"/>
                <a:gd name="connsiteY109" fmla="*/ 3697356 h 5303520"/>
                <a:gd name="connsiteX110" fmla="*/ 5486400 w 6318157"/>
                <a:gd name="connsiteY110" fmla="*/ 3593989 h 5303520"/>
                <a:gd name="connsiteX111" fmla="*/ 5390984 w 6318157"/>
                <a:gd name="connsiteY111" fmla="*/ 3530379 h 5303520"/>
                <a:gd name="connsiteX112" fmla="*/ 5343276 w 6318157"/>
                <a:gd name="connsiteY112" fmla="*/ 3291840 h 5303520"/>
                <a:gd name="connsiteX113" fmla="*/ 5478449 w 6318157"/>
                <a:gd name="connsiteY113" fmla="*/ 3021495 h 5303520"/>
                <a:gd name="connsiteX114" fmla="*/ 5820355 w 6318157"/>
                <a:gd name="connsiteY114" fmla="*/ 2949934 h 5303520"/>
                <a:gd name="connsiteX115" fmla="*/ 6020959 w 6318157"/>
                <a:gd name="connsiteY115" fmla="*/ 2817743 h 5303520"/>
                <a:gd name="connsiteX116" fmla="*/ 6058811 w 6318157"/>
                <a:gd name="connsiteY116" fmla="*/ 2840189 h 5303520"/>
                <a:gd name="connsiteX117" fmla="*/ 6114056 w 6318157"/>
                <a:gd name="connsiteY117" fmla="*/ 2819234 h 5303520"/>
                <a:gd name="connsiteX118" fmla="*/ 6152156 w 6318157"/>
                <a:gd name="connsiteY118" fmla="*/ 2849714 h 5303520"/>
                <a:gd name="connsiteX119" fmla="*/ 6260741 w 6318157"/>
                <a:gd name="connsiteY119" fmla="*/ 2828759 h 5303520"/>
                <a:gd name="connsiteX120" fmla="*/ 6292298 w 6318157"/>
                <a:gd name="connsiteY120" fmla="*/ 2839444 h 5303520"/>
                <a:gd name="connsiteX121" fmla="*/ 6304556 w 6318157"/>
                <a:gd name="connsiteY121" fmla="*/ 2798279 h 5303520"/>
                <a:gd name="connsiteX122" fmla="*/ 6306461 w 6318157"/>
                <a:gd name="connsiteY122" fmla="*/ 2769704 h 5303520"/>
                <a:gd name="connsiteX123" fmla="*/ 6317891 w 6318157"/>
                <a:gd name="connsiteY123" fmla="*/ 2758274 h 5303520"/>
                <a:gd name="connsiteX124" fmla="*/ 6268361 w 6318157"/>
                <a:gd name="connsiteY124" fmla="*/ 2735414 h 5303520"/>
                <a:gd name="connsiteX125" fmla="*/ 6220736 w 6318157"/>
                <a:gd name="connsiteY125" fmla="*/ 2503749 h 5303520"/>
                <a:gd name="connsiteX126" fmla="*/ 6169301 w 6318157"/>
                <a:gd name="connsiteY126" fmla="*/ 2529968 h 5303520"/>
                <a:gd name="connsiteX127" fmla="*/ 6119771 w 6318157"/>
                <a:gd name="connsiteY127" fmla="*/ 2493479 h 5303520"/>
                <a:gd name="connsiteX128" fmla="*/ 6051191 w 6318157"/>
                <a:gd name="connsiteY128" fmla="*/ 2478533 h 5303520"/>
                <a:gd name="connsiteX129" fmla="*/ 6053096 w 6318157"/>
                <a:gd name="connsiteY129" fmla="*/ 2394713 h 5303520"/>
                <a:gd name="connsiteX130" fmla="*/ 6027337 w 6318157"/>
                <a:gd name="connsiteY130" fmla="*/ 2429537 h 5303520"/>
                <a:gd name="connsiteX131" fmla="*/ 5994041 w 6318157"/>
                <a:gd name="connsiteY131" fmla="*/ 2371853 h 5303520"/>
                <a:gd name="connsiteX132" fmla="*/ 5976896 w 6318157"/>
                <a:gd name="connsiteY132" fmla="*/ 2232788 h 5303520"/>
                <a:gd name="connsiteX133" fmla="*/ 5915936 w 6318157"/>
                <a:gd name="connsiteY133" fmla="*/ 2234693 h 5303520"/>
                <a:gd name="connsiteX134" fmla="*/ 5892910 w 6318157"/>
                <a:gd name="connsiteY134" fmla="*/ 2169877 h 5303520"/>
                <a:gd name="connsiteX135" fmla="*/ 5813066 w 6318157"/>
                <a:gd name="connsiteY135" fmla="*/ 2200403 h 5303520"/>
                <a:gd name="connsiteX136" fmla="*/ 5752106 w 6318157"/>
                <a:gd name="connsiteY136" fmla="*/ 2166113 h 5303520"/>
                <a:gd name="connsiteX137" fmla="*/ 5719721 w 6318157"/>
                <a:gd name="connsiteY137" fmla="*/ 2187068 h 5303520"/>
                <a:gd name="connsiteX138" fmla="*/ 5653046 w 6318157"/>
                <a:gd name="connsiteY138" fmla="*/ 2169923 h 5303520"/>
                <a:gd name="connsiteX139" fmla="*/ 5677231 w 6318157"/>
                <a:gd name="connsiteY139" fmla="*/ 2146852 h 5303520"/>
                <a:gd name="connsiteX140" fmla="*/ 5628281 w 6318157"/>
                <a:gd name="connsiteY140" fmla="*/ 2105153 h 5303520"/>
                <a:gd name="connsiteX141" fmla="*/ 5488388 w 6318157"/>
                <a:gd name="connsiteY141" fmla="*/ 2108421 h 5303520"/>
                <a:gd name="connsiteX142" fmla="*/ 5453021 w 6318157"/>
                <a:gd name="connsiteY142" fmla="*/ 2187068 h 5303520"/>
                <a:gd name="connsiteX143" fmla="*/ 5472071 w 6318157"/>
                <a:gd name="connsiteY143" fmla="*/ 2234693 h 5303520"/>
                <a:gd name="connsiteX144" fmla="*/ 5422541 w 6318157"/>
                <a:gd name="connsiteY144" fmla="*/ 2248028 h 5303520"/>
                <a:gd name="connsiteX145" fmla="*/ 5451116 w 6318157"/>
                <a:gd name="connsiteY145" fmla="*/ 2293748 h 5303520"/>
                <a:gd name="connsiteX146" fmla="*/ 5516631 w 6318157"/>
                <a:gd name="connsiteY146" fmla="*/ 2288402 h 5303520"/>
                <a:gd name="connsiteX147" fmla="*/ 5523506 w 6318157"/>
                <a:gd name="connsiteY147" fmla="*/ 2339468 h 5303520"/>
                <a:gd name="connsiteX148" fmla="*/ 5399681 w 6318157"/>
                <a:gd name="connsiteY148" fmla="*/ 2505203 h 5303520"/>
                <a:gd name="connsiteX149" fmla="*/ 5360918 w 6318157"/>
                <a:gd name="connsiteY149" fmla="*/ 2654079 h 5303520"/>
                <a:gd name="connsiteX150" fmla="*/ 5346341 w 6318157"/>
                <a:gd name="connsiteY150" fmla="*/ 2575688 h 5303520"/>
                <a:gd name="connsiteX151" fmla="*/ 5304431 w 6318157"/>
                <a:gd name="connsiteY151" fmla="*/ 2575688 h 5303520"/>
                <a:gd name="connsiteX152" fmla="*/ 5273951 w 6318157"/>
                <a:gd name="connsiteY152" fmla="*/ 2518538 h 5303520"/>
                <a:gd name="connsiteX153" fmla="*/ 5203714 w 6318157"/>
                <a:gd name="connsiteY153" fmla="*/ 2560982 h 5303520"/>
                <a:gd name="connsiteX154" fmla="*/ 5070116 w 6318157"/>
                <a:gd name="connsiteY154" fmla="*/ 2501393 h 5303520"/>
                <a:gd name="connsiteX155" fmla="*/ 4991763 w 6318157"/>
                <a:gd name="connsiteY155" fmla="*/ 2533567 h 5303520"/>
                <a:gd name="connsiteX156" fmla="*/ 4904381 w 6318157"/>
                <a:gd name="connsiteY156" fmla="*/ 2524253 h 5303520"/>
                <a:gd name="connsiteX157" fmla="*/ 4875806 w 6318157"/>
                <a:gd name="connsiteY157" fmla="*/ 2455673 h 5303520"/>
                <a:gd name="connsiteX158" fmla="*/ 4803416 w 6318157"/>
                <a:gd name="connsiteY158" fmla="*/ 2444243 h 5303520"/>
                <a:gd name="connsiteX159" fmla="*/ 4822466 w 6318157"/>
                <a:gd name="connsiteY159" fmla="*/ 2369948 h 5303520"/>
                <a:gd name="connsiteX160" fmla="*/ 4731026 w 6318157"/>
                <a:gd name="connsiteY160" fmla="*/ 2301368 h 5303520"/>
                <a:gd name="connsiteX161" fmla="*/ 4699221 w 6318157"/>
                <a:gd name="connsiteY161" fmla="*/ 2324348 h 5303520"/>
                <a:gd name="connsiteX162" fmla="*/ 4637681 w 6318157"/>
                <a:gd name="connsiteY162" fmla="*/ 2288033 h 5303520"/>
                <a:gd name="connsiteX163" fmla="*/ 4660541 w 6318157"/>
                <a:gd name="connsiteY163" fmla="*/ 2213738 h 5303520"/>
                <a:gd name="connsiteX164" fmla="*/ 4433846 w 6318157"/>
                <a:gd name="connsiteY164" fmla="*/ 2230883 h 5303520"/>
                <a:gd name="connsiteX165" fmla="*/ 4373134 w 6318157"/>
                <a:gd name="connsiteY165" fmla="*/ 2212036 h 5303520"/>
                <a:gd name="connsiteX166" fmla="*/ 4323356 w 6318157"/>
                <a:gd name="connsiteY166" fmla="*/ 2248028 h 5303520"/>
                <a:gd name="connsiteX167" fmla="*/ 4273826 w 6318157"/>
                <a:gd name="connsiteY167" fmla="*/ 2168018 h 5303520"/>
                <a:gd name="connsiteX168" fmla="*/ 4201436 w 6318157"/>
                <a:gd name="connsiteY168" fmla="*/ 2152778 h 5303520"/>
                <a:gd name="connsiteX169" fmla="*/ 4178576 w 6318157"/>
                <a:gd name="connsiteY169" fmla="*/ 2070863 h 5303520"/>
                <a:gd name="connsiteX170" fmla="*/ 4087136 w 6318157"/>
                <a:gd name="connsiteY170" fmla="*/ 1998473 h 5303520"/>
                <a:gd name="connsiteX171" fmla="*/ 4016651 w 6318157"/>
                <a:gd name="connsiteY171" fmla="*/ 2011808 h 5303520"/>
                <a:gd name="connsiteX172" fmla="*/ 3909971 w 6318157"/>
                <a:gd name="connsiteY172" fmla="*/ 1973708 h 5303520"/>
                <a:gd name="connsiteX173" fmla="*/ 3843296 w 6318157"/>
                <a:gd name="connsiteY173" fmla="*/ 2013713 h 5303520"/>
                <a:gd name="connsiteX174" fmla="*/ 3788051 w 6318157"/>
                <a:gd name="connsiteY174" fmla="*/ 1994663 h 5303520"/>
                <a:gd name="connsiteX175" fmla="*/ 3742331 w 6318157"/>
                <a:gd name="connsiteY175" fmla="*/ 2006093 h 5303520"/>
                <a:gd name="connsiteX176" fmla="*/ 3671018 w 6318157"/>
                <a:gd name="connsiteY176" fmla="*/ 2001244 h 5303520"/>
                <a:gd name="connsiteX177" fmla="*/ 3660416 w 6318157"/>
                <a:gd name="connsiteY177" fmla="*/ 1937513 h 5303520"/>
                <a:gd name="connsiteX178" fmla="*/ 3643271 w 6318157"/>
                <a:gd name="connsiteY178" fmla="*/ 1865123 h 5303520"/>
                <a:gd name="connsiteX179" fmla="*/ 3690896 w 6318157"/>
                <a:gd name="connsiteY179" fmla="*/ 1832738 h 5303520"/>
                <a:gd name="connsiteX180" fmla="*/ 3702326 w 6318157"/>
                <a:gd name="connsiteY180" fmla="*/ 1771778 h 5303520"/>
                <a:gd name="connsiteX181" fmla="*/ 3679466 w 6318157"/>
                <a:gd name="connsiteY181" fmla="*/ 1748918 h 5303520"/>
                <a:gd name="connsiteX182" fmla="*/ 3595977 w 6318157"/>
                <a:gd name="connsiteY182" fmla="*/ 1607240 h 5303520"/>
                <a:gd name="connsiteX183" fmla="*/ 3508016 w 6318157"/>
                <a:gd name="connsiteY183" fmla="*/ 1623188 h 5303520"/>
                <a:gd name="connsiteX184" fmla="*/ 3485156 w 6318157"/>
                <a:gd name="connsiteY184" fmla="*/ 1579373 h 5303520"/>
                <a:gd name="connsiteX185" fmla="*/ 3434052 w 6318157"/>
                <a:gd name="connsiteY185" fmla="*/ 1578085 h 5303520"/>
                <a:gd name="connsiteX186" fmla="*/ 3496586 w 6318157"/>
                <a:gd name="connsiteY186" fmla="*/ 1493648 h 5303520"/>
                <a:gd name="connsiteX187" fmla="*/ 3549926 w 6318157"/>
                <a:gd name="connsiteY187" fmla="*/ 1512698 h 5303520"/>
                <a:gd name="connsiteX188" fmla="*/ 3681619 w 6318157"/>
                <a:gd name="connsiteY188" fmla="*/ 1309480 h 5303520"/>
                <a:gd name="connsiteX189" fmla="*/ 3708041 w 6318157"/>
                <a:gd name="connsiteY189" fmla="*/ 1276478 h 5303520"/>
                <a:gd name="connsiteX190" fmla="*/ 3600036 w 6318157"/>
                <a:gd name="connsiteY190" fmla="*/ 1190625 h 5303520"/>
                <a:gd name="connsiteX191" fmla="*/ 3610886 w 6318157"/>
                <a:gd name="connsiteY191" fmla="*/ 1133603 h 5303520"/>
                <a:gd name="connsiteX192" fmla="*/ 3549926 w 6318157"/>
                <a:gd name="connsiteY192" fmla="*/ 1120268 h 5303520"/>
                <a:gd name="connsiteX193" fmla="*/ 3515636 w 6318157"/>
                <a:gd name="connsiteY193" fmla="*/ 1068833 h 5303520"/>
                <a:gd name="connsiteX194" fmla="*/ 3515636 w 6318157"/>
                <a:gd name="connsiteY194" fmla="*/ 973583 h 5303520"/>
                <a:gd name="connsiteX195" fmla="*/ 3391811 w 6318157"/>
                <a:gd name="connsiteY195" fmla="*/ 941198 h 5303520"/>
                <a:gd name="connsiteX196" fmla="*/ 3357521 w 6318157"/>
                <a:gd name="connsiteY196" fmla="*/ 882143 h 5303520"/>
                <a:gd name="connsiteX197" fmla="*/ 3198246 w 6318157"/>
                <a:gd name="connsiteY197" fmla="*/ 914068 h 5303520"/>
                <a:gd name="connsiteX198" fmla="*/ 3142256 w 6318157"/>
                <a:gd name="connsiteY198" fmla="*/ 859283 h 5303520"/>
                <a:gd name="connsiteX199" fmla="*/ 2980331 w 6318157"/>
                <a:gd name="connsiteY199" fmla="*/ 889763 h 5303520"/>
                <a:gd name="connsiteX200" fmla="*/ 2776330 w 6318157"/>
                <a:gd name="connsiteY200" fmla="*/ 792977 h 5303520"/>
                <a:gd name="connsiteX201" fmla="*/ 2662196 w 6318157"/>
                <a:gd name="connsiteY201" fmla="*/ 834518 h 5303520"/>
                <a:gd name="connsiteX202" fmla="*/ 2671721 w 6318157"/>
                <a:gd name="connsiteY202" fmla="*/ 792608 h 5303520"/>
                <a:gd name="connsiteX203" fmla="*/ 2581026 w 6318157"/>
                <a:gd name="connsiteY203" fmla="*/ 778648 h 5303520"/>
                <a:gd name="connsiteX204" fmla="*/ 2576471 w 6318157"/>
                <a:gd name="connsiteY204" fmla="*/ 691643 h 5303520"/>
                <a:gd name="connsiteX205" fmla="*/ 2561231 w 6318157"/>
                <a:gd name="connsiteY205" fmla="*/ 644018 h 5303520"/>
                <a:gd name="connsiteX206" fmla="*/ 2591711 w 6318157"/>
                <a:gd name="connsiteY206" fmla="*/ 607823 h 5303520"/>
                <a:gd name="connsiteX207" fmla="*/ 2496792 w 6318157"/>
                <a:gd name="connsiteY207" fmla="*/ 471860 h 5303520"/>
                <a:gd name="connsiteX208" fmla="*/ 2492651 w 6318157"/>
                <a:gd name="connsiteY208" fmla="*/ 436373 h 5303520"/>
                <a:gd name="connsiteX209" fmla="*/ 2534561 w 6318157"/>
                <a:gd name="connsiteY209" fmla="*/ 369698 h 5303520"/>
                <a:gd name="connsiteX210" fmla="*/ 2428709 w 6318157"/>
                <a:gd name="connsiteY210" fmla="*/ 319708 h 5303520"/>
                <a:gd name="connsiteX211" fmla="*/ 2417196 w 6318157"/>
                <a:gd name="connsiteY211" fmla="*/ 230587 h 5303520"/>
                <a:gd name="connsiteX212" fmla="*/ 2496709 w 6318157"/>
                <a:gd name="connsiteY212" fmla="*/ 135172 h 5303520"/>
                <a:gd name="connsiteX0" fmla="*/ 2496709 w 6318157"/>
                <a:gd name="connsiteY0" fmla="*/ 135172 h 5303520"/>
                <a:gd name="connsiteX1" fmla="*/ 2393343 w 6318157"/>
                <a:gd name="connsiteY1" fmla="*/ 71561 h 5303520"/>
                <a:gd name="connsiteX2" fmla="*/ 2210463 w 6318157"/>
                <a:gd name="connsiteY2" fmla="*/ 79513 h 5303520"/>
                <a:gd name="connsiteX3" fmla="*/ 2059388 w 6318157"/>
                <a:gd name="connsiteY3" fmla="*/ 0 h 5303520"/>
                <a:gd name="connsiteX4" fmla="*/ 1908313 w 6318157"/>
                <a:gd name="connsiteY4" fmla="*/ 103367 h 5303520"/>
                <a:gd name="connsiteX5" fmla="*/ 1884459 w 6318157"/>
                <a:gd name="connsiteY5" fmla="*/ 310101 h 5303520"/>
                <a:gd name="connsiteX6" fmla="*/ 1773141 w 6318157"/>
                <a:gd name="connsiteY6" fmla="*/ 294198 h 5303520"/>
                <a:gd name="connsiteX7" fmla="*/ 1606163 w 6318157"/>
                <a:gd name="connsiteY7" fmla="*/ 318052 h 5303520"/>
                <a:gd name="connsiteX8" fmla="*/ 1391478 w 6318157"/>
                <a:gd name="connsiteY8" fmla="*/ 190831 h 5303520"/>
                <a:gd name="connsiteX9" fmla="*/ 1256306 w 6318157"/>
                <a:gd name="connsiteY9" fmla="*/ 190831 h 5303520"/>
                <a:gd name="connsiteX10" fmla="*/ 1208598 w 6318157"/>
                <a:gd name="connsiteY10" fmla="*/ 381662 h 5303520"/>
                <a:gd name="connsiteX11" fmla="*/ 1041621 w 6318157"/>
                <a:gd name="connsiteY11" fmla="*/ 548640 h 5303520"/>
                <a:gd name="connsiteX12" fmla="*/ 930303 w 6318157"/>
                <a:gd name="connsiteY12" fmla="*/ 628153 h 5303520"/>
                <a:gd name="connsiteX13" fmla="*/ 842838 w 6318157"/>
                <a:gd name="connsiteY13" fmla="*/ 572494 h 5303520"/>
                <a:gd name="connsiteX14" fmla="*/ 747423 w 6318157"/>
                <a:gd name="connsiteY14" fmla="*/ 755374 h 5303520"/>
                <a:gd name="connsiteX15" fmla="*/ 222636 w 6318157"/>
                <a:gd name="connsiteY15" fmla="*/ 930302 h 5303520"/>
                <a:gd name="connsiteX16" fmla="*/ 254442 w 6318157"/>
                <a:gd name="connsiteY16" fmla="*/ 1073426 h 5303520"/>
                <a:gd name="connsiteX17" fmla="*/ 302149 w 6318157"/>
                <a:gd name="connsiteY17" fmla="*/ 1256306 h 5303520"/>
                <a:gd name="connsiteX18" fmla="*/ 341906 w 6318157"/>
                <a:gd name="connsiteY18" fmla="*/ 1288111 h 5303520"/>
                <a:gd name="connsiteX19" fmla="*/ 508883 w 6318157"/>
                <a:gd name="connsiteY19" fmla="*/ 1319916 h 5303520"/>
                <a:gd name="connsiteX20" fmla="*/ 532737 w 6318157"/>
                <a:gd name="connsiteY20" fmla="*/ 1542553 h 5303520"/>
                <a:gd name="connsiteX21" fmla="*/ 930303 w 6318157"/>
                <a:gd name="connsiteY21" fmla="*/ 1717481 h 5303520"/>
                <a:gd name="connsiteX22" fmla="*/ 818984 w 6318157"/>
                <a:gd name="connsiteY22" fmla="*/ 1844702 h 5303520"/>
                <a:gd name="connsiteX23" fmla="*/ 644056 w 6318157"/>
                <a:gd name="connsiteY23" fmla="*/ 1828800 h 5303520"/>
                <a:gd name="connsiteX24" fmla="*/ 636104 w 6318157"/>
                <a:gd name="connsiteY24" fmla="*/ 2075290 h 5303520"/>
                <a:gd name="connsiteX25" fmla="*/ 755374 w 6318157"/>
                <a:gd name="connsiteY25" fmla="*/ 2178657 h 5303520"/>
                <a:gd name="connsiteX26" fmla="*/ 818984 w 6318157"/>
                <a:gd name="connsiteY26" fmla="*/ 2289975 h 5303520"/>
                <a:gd name="connsiteX27" fmla="*/ 818984 w 6318157"/>
                <a:gd name="connsiteY27" fmla="*/ 2329732 h 5303520"/>
                <a:gd name="connsiteX28" fmla="*/ 580445 w 6318157"/>
                <a:gd name="connsiteY28" fmla="*/ 2361537 h 5303520"/>
                <a:gd name="connsiteX29" fmla="*/ 485029 w 6318157"/>
                <a:gd name="connsiteY29" fmla="*/ 2393342 h 5303520"/>
                <a:gd name="connsiteX30" fmla="*/ 437322 w 6318157"/>
                <a:gd name="connsiteY30" fmla="*/ 2544417 h 5303520"/>
                <a:gd name="connsiteX31" fmla="*/ 238539 w 6318157"/>
                <a:gd name="connsiteY31" fmla="*/ 2615979 h 5303520"/>
                <a:gd name="connsiteX32" fmla="*/ 294198 w 6318157"/>
                <a:gd name="connsiteY32" fmla="*/ 2687541 h 5303520"/>
                <a:gd name="connsiteX33" fmla="*/ 405516 w 6318157"/>
                <a:gd name="connsiteY33" fmla="*/ 2727297 h 5303520"/>
                <a:gd name="connsiteX34" fmla="*/ 349857 w 6318157"/>
                <a:gd name="connsiteY34" fmla="*/ 2854518 h 5303520"/>
                <a:gd name="connsiteX35" fmla="*/ 206734 w 6318157"/>
                <a:gd name="connsiteY35" fmla="*/ 3021495 h 5303520"/>
                <a:gd name="connsiteX36" fmla="*/ 166977 w 6318157"/>
                <a:gd name="connsiteY36" fmla="*/ 3260034 h 5303520"/>
                <a:gd name="connsiteX37" fmla="*/ 103367 w 6318157"/>
                <a:gd name="connsiteY37" fmla="*/ 3450866 h 5303520"/>
                <a:gd name="connsiteX38" fmla="*/ 0 w 6318157"/>
                <a:gd name="connsiteY38" fmla="*/ 3570135 h 5303520"/>
                <a:gd name="connsiteX39" fmla="*/ 0 w 6318157"/>
                <a:gd name="connsiteY39" fmla="*/ 3649648 h 5303520"/>
                <a:gd name="connsiteX40" fmla="*/ 15903 w 6318157"/>
                <a:gd name="connsiteY40" fmla="*/ 3729161 h 5303520"/>
                <a:gd name="connsiteX41" fmla="*/ 127221 w 6318157"/>
                <a:gd name="connsiteY41" fmla="*/ 3745064 h 5303520"/>
                <a:gd name="connsiteX42" fmla="*/ 190831 w 6318157"/>
                <a:gd name="connsiteY42" fmla="*/ 3641697 h 5303520"/>
                <a:gd name="connsiteX43" fmla="*/ 326003 w 6318157"/>
                <a:gd name="connsiteY43" fmla="*/ 3586038 h 5303520"/>
                <a:gd name="connsiteX44" fmla="*/ 326003 w 6318157"/>
                <a:gd name="connsiteY44" fmla="*/ 3586038 h 5303520"/>
                <a:gd name="connsiteX45" fmla="*/ 445273 w 6318157"/>
                <a:gd name="connsiteY45" fmla="*/ 3705307 h 5303520"/>
                <a:gd name="connsiteX46" fmla="*/ 413468 w 6318157"/>
                <a:gd name="connsiteY46" fmla="*/ 3760967 h 5303520"/>
                <a:gd name="connsiteX47" fmla="*/ 357809 w 6318157"/>
                <a:gd name="connsiteY47" fmla="*/ 4174434 h 5303520"/>
                <a:gd name="connsiteX48" fmla="*/ 556591 w 6318157"/>
                <a:gd name="connsiteY48" fmla="*/ 3991554 h 5303520"/>
                <a:gd name="connsiteX49" fmla="*/ 620202 w 6318157"/>
                <a:gd name="connsiteY49" fmla="*/ 4023360 h 5303520"/>
                <a:gd name="connsiteX50" fmla="*/ 723569 w 6318157"/>
                <a:gd name="connsiteY50" fmla="*/ 4039262 h 5303520"/>
                <a:gd name="connsiteX51" fmla="*/ 795130 w 6318157"/>
                <a:gd name="connsiteY51" fmla="*/ 4150581 h 5303520"/>
                <a:gd name="connsiteX52" fmla="*/ 1025718 w 6318157"/>
                <a:gd name="connsiteY52" fmla="*/ 4253947 h 5303520"/>
                <a:gd name="connsiteX53" fmla="*/ 1176793 w 6318157"/>
                <a:gd name="connsiteY53" fmla="*/ 4500438 h 5303520"/>
                <a:gd name="connsiteX54" fmla="*/ 1144988 w 6318157"/>
                <a:gd name="connsiteY54" fmla="*/ 4595854 h 5303520"/>
                <a:gd name="connsiteX55" fmla="*/ 1614115 w 6318157"/>
                <a:gd name="connsiteY55" fmla="*/ 4842344 h 5303520"/>
                <a:gd name="connsiteX56" fmla="*/ 1614115 w 6318157"/>
                <a:gd name="connsiteY56" fmla="*/ 4993419 h 5303520"/>
                <a:gd name="connsiteX57" fmla="*/ 1614115 w 6318157"/>
                <a:gd name="connsiteY57" fmla="*/ 5128591 h 5303520"/>
                <a:gd name="connsiteX58" fmla="*/ 1653871 w 6318157"/>
                <a:gd name="connsiteY58" fmla="*/ 5255812 h 5303520"/>
                <a:gd name="connsiteX59" fmla="*/ 1844703 w 6318157"/>
                <a:gd name="connsiteY59" fmla="*/ 5303520 h 5303520"/>
                <a:gd name="connsiteX60" fmla="*/ 1844703 w 6318157"/>
                <a:gd name="connsiteY60" fmla="*/ 5303520 h 5303520"/>
                <a:gd name="connsiteX61" fmla="*/ 1971923 w 6318157"/>
                <a:gd name="connsiteY61" fmla="*/ 5247861 h 5303520"/>
                <a:gd name="connsiteX62" fmla="*/ 2115047 w 6318157"/>
                <a:gd name="connsiteY62" fmla="*/ 5239909 h 5303520"/>
                <a:gd name="connsiteX63" fmla="*/ 2170706 w 6318157"/>
                <a:gd name="connsiteY63" fmla="*/ 5144494 h 5303520"/>
                <a:gd name="connsiteX64" fmla="*/ 2083242 w 6318157"/>
                <a:gd name="connsiteY64" fmla="*/ 5080883 h 5303520"/>
                <a:gd name="connsiteX65" fmla="*/ 2011680 w 6318157"/>
                <a:gd name="connsiteY65" fmla="*/ 5033175 h 5303520"/>
                <a:gd name="connsiteX66" fmla="*/ 1932167 w 6318157"/>
                <a:gd name="connsiteY66" fmla="*/ 4937760 h 5303520"/>
                <a:gd name="connsiteX67" fmla="*/ 1884459 w 6318157"/>
                <a:gd name="connsiteY67" fmla="*/ 4834393 h 5303520"/>
                <a:gd name="connsiteX68" fmla="*/ 1940118 w 6318157"/>
                <a:gd name="connsiteY68" fmla="*/ 4770782 h 5303520"/>
                <a:gd name="connsiteX69" fmla="*/ 2226365 w 6318157"/>
                <a:gd name="connsiteY69" fmla="*/ 4683318 h 5303520"/>
                <a:gd name="connsiteX70" fmla="*/ 2313829 w 6318157"/>
                <a:gd name="connsiteY70" fmla="*/ 4707172 h 5303520"/>
                <a:gd name="connsiteX71" fmla="*/ 2449002 w 6318157"/>
                <a:gd name="connsiteY71" fmla="*/ 4731026 h 5303520"/>
                <a:gd name="connsiteX72" fmla="*/ 2504661 w 6318157"/>
                <a:gd name="connsiteY72" fmla="*/ 4826441 h 5303520"/>
                <a:gd name="connsiteX73" fmla="*/ 2584174 w 6318157"/>
                <a:gd name="connsiteY73" fmla="*/ 4818490 h 5303520"/>
                <a:gd name="connsiteX74" fmla="*/ 2798859 w 6318157"/>
                <a:gd name="connsiteY74" fmla="*/ 4818490 h 5303520"/>
                <a:gd name="connsiteX75" fmla="*/ 2934031 w 6318157"/>
                <a:gd name="connsiteY75" fmla="*/ 4945711 h 5303520"/>
                <a:gd name="connsiteX76" fmla="*/ 2910177 w 6318157"/>
                <a:gd name="connsiteY76" fmla="*/ 5136542 h 5303520"/>
                <a:gd name="connsiteX77" fmla="*/ 2981739 w 6318157"/>
                <a:gd name="connsiteY77" fmla="*/ 5080883 h 5303520"/>
                <a:gd name="connsiteX78" fmla="*/ 3101009 w 6318157"/>
                <a:gd name="connsiteY78" fmla="*/ 5144494 h 5303520"/>
                <a:gd name="connsiteX79" fmla="*/ 3164619 w 6318157"/>
                <a:gd name="connsiteY79" fmla="*/ 4842344 h 5303520"/>
                <a:gd name="connsiteX80" fmla="*/ 3116911 w 6318157"/>
                <a:gd name="connsiteY80" fmla="*/ 4476584 h 5303520"/>
                <a:gd name="connsiteX81" fmla="*/ 3156668 w 6318157"/>
                <a:gd name="connsiteY81" fmla="*/ 4365266 h 5303520"/>
                <a:gd name="connsiteX82" fmla="*/ 3323645 w 6318157"/>
                <a:gd name="connsiteY82" fmla="*/ 4301655 h 5303520"/>
                <a:gd name="connsiteX83" fmla="*/ 3482671 w 6318157"/>
                <a:gd name="connsiteY83" fmla="*/ 4253947 h 5303520"/>
                <a:gd name="connsiteX84" fmla="*/ 3570136 w 6318157"/>
                <a:gd name="connsiteY84" fmla="*/ 4333461 h 5303520"/>
                <a:gd name="connsiteX85" fmla="*/ 3530379 w 6318157"/>
                <a:gd name="connsiteY85" fmla="*/ 4444779 h 5303520"/>
                <a:gd name="connsiteX86" fmla="*/ 3546282 w 6318157"/>
                <a:gd name="connsiteY86" fmla="*/ 4548146 h 5303520"/>
                <a:gd name="connsiteX87" fmla="*/ 3609892 w 6318157"/>
                <a:gd name="connsiteY87" fmla="*/ 4603805 h 5303520"/>
                <a:gd name="connsiteX88" fmla="*/ 3673503 w 6318157"/>
                <a:gd name="connsiteY88" fmla="*/ 4611756 h 5303520"/>
                <a:gd name="connsiteX89" fmla="*/ 3745064 w 6318157"/>
                <a:gd name="connsiteY89" fmla="*/ 4746928 h 5303520"/>
                <a:gd name="connsiteX90" fmla="*/ 4071068 w 6318157"/>
                <a:gd name="connsiteY90" fmla="*/ 4691269 h 5303520"/>
                <a:gd name="connsiteX91" fmla="*/ 4397071 w 6318157"/>
                <a:gd name="connsiteY91" fmla="*/ 4659464 h 5303520"/>
                <a:gd name="connsiteX92" fmla="*/ 4436828 w 6318157"/>
                <a:gd name="connsiteY92" fmla="*/ 4762831 h 5303520"/>
                <a:gd name="connsiteX93" fmla="*/ 4500438 w 6318157"/>
                <a:gd name="connsiteY93" fmla="*/ 4731026 h 5303520"/>
                <a:gd name="connsiteX94" fmla="*/ 4595854 w 6318157"/>
                <a:gd name="connsiteY94" fmla="*/ 4659464 h 5303520"/>
                <a:gd name="connsiteX95" fmla="*/ 4659464 w 6318157"/>
                <a:gd name="connsiteY95" fmla="*/ 4500438 h 5303520"/>
                <a:gd name="connsiteX96" fmla="*/ 4683318 w 6318157"/>
                <a:gd name="connsiteY96" fmla="*/ 4277801 h 5303520"/>
                <a:gd name="connsiteX97" fmla="*/ 4516341 w 6318157"/>
                <a:gd name="connsiteY97" fmla="*/ 4222142 h 5303520"/>
                <a:gd name="connsiteX98" fmla="*/ 4548146 w 6318157"/>
                <a:gd name="connsiteY98" fmla="*/ 4047214 h 5303520"/>
                <a:gd name="connsiteX99" fmla="*/ 4619708 w 6318157"/>
                <a:gd name="connsiteY99" fmla="*/ 3991554 h 5303520"/>
                <a:gd name="connsiteX100" fmla="*/ 4738977 w 6318157"/>
                <a:gd name="connsiteY100" fmla="*/ 3856382 h 5303520"/>
                <a:gd name="connsiteX101" fmla="*/ 4826442 w 6318157"/>
                <a:gd name="connsiteY101" fmla="*/ 3737113 h 5303520"/>
                <a:gd name="connsiteX102" fmla="*/ 4929809 w 6318157"/>
                <a:gd name="connsiteY102" fmla="*/ 3824577 h 5303520"/>
                <a:gd name="connsiteX103" fmla="*/ 4921857 w 6318157"/>
                <a:gd name="connsiteY103" fmla="*/ 3991554 h 5303520"/>
                <a:gd name="connsiteX104" fmla="*/ 4977516 w 6318157"/>
                <a:gd name="connsiteY104" fmla="*/ 4015408 h 5303520"/>
                <a:gd name="connsiteX105" fmla="*/ 5025224 w 6318157"/>
                <a:gd name="connsiteY105" fmla="*/ 3919993 h 5303520"/>
                <a:gd name="connsiteX106" fmla="*/ 5072932 w 6318157"/>
                <a:gd name="connsiteY106" fmla="*/ 3919993 h 5303520"/>
                <a:gd name="connsiteX107" fmla="*/ 5144494 w 6318157"/>
                <a:gd name="connsiteY107" fmla="*/ 3816626 h 5303520"/>
                <a:gd name="connsiteX108" fmla="*/ 5160396 w 6318157"/>
                <a:gd name="connsiteY108" fmla="*/ 3745064 h 5303520"/>
                <a:gd name="connsiteX109" fmla="*/ 5390984 w 6318157"/>
                <a:gd name="connsiteY109" fmla="*/ 3697356 h 5303520"/>
                <a:gd name="connsiteX110" fmla="*/ 5486400 w 6318157"/>
                <a:gd name="connsiteY110" fmla="*/ 3593989 h 5303520"/>
                <a:gd name="connsiteX111" fmla="*/ 5390984 w 6318157"/>
                <a:gd name="connsiteY111" fmla="*/ 3530379 h 5303520"/>
                <a:gd name="connsiteX112" fmla="*/ 5343276 w 6318157"/>
                <a:gd name="connsiteY112" fmla="*/ 3291840 h 5303520"/>
                <a:gd name="connsiteX113" fmla="*/ 5478449 w 6318157"/>
                <a:gd name="connsiteY113" fmla="*/ 3021495 h 5303520"/>
                <a:gd name="connsiteX114" fmla="*/ 5820355 w 6318157"/>
                <a:gd name="connsiteY114" fmla="*/ 2949934 h 5303520"/>
                <a:gd name="connsiteX115" fmla="*/ 6020959 w 6318157"/>
                <a:gd name="connsiteY115" fmla="*/ 2817743 h 5303520"/>
                <a:gd name="connsiteX116" fmla="*/ 6058811 w 6318157"/>
                <a:gd name="connsiteY116" fmla="*/ 2840189 h 5303520"/>
                <a:gd name="connsiteX117" fmla="*/ 6114056 w 6318157"/>
                <a:gd name="connsiteY117" fmla="*/ 2819234 h 5303520"/>
                <a:gd name="connsiteX118" fmla="*/ 6152156 w 6318157"/>
                <a:gd name="connsiteY118" fmla="*/ 2849714 h 5303520"/>
                <a:gd name="connsiteX119" fmla="*/ 6260741 w 6318157"/>
                <a:gd name="connsiteY119" fmla="*/ 2828759 h 5303520"/>
                <a:gd name="connsiteX120" fmla="*/ 6292298 w 6318157"/>
                <a:gd name="connsiteY120" fmla="*/ 2839444 h 5303520"/>
                <a:gd name="connsiteX121" fmla="*/ 6304556 w 6318157"/>
                <a:gd name="connsiteY121" fmla="*/ 2798279 h 5303520"/>
                <a:gd name="connsiteX122" fmla="*/ 6306461 w 6318157"/>
                <a:gd name="connsiteY122" fmla="*/ 2769704 h 5303520"/>
                <a:gd name="connsiteX123" fmla="*/ 6317891 w 6318157"/>
                <a:gd name="connsiteY123" fmla="*/ 2758274 h 5303520"/>
                <a:gd name="connsiteX124" fmla="*/ 6268361 w 6318157"/>
                <a:gd name="connsiteY124" fmla="*/ 2735414 h 5303520"/>
                <a:gd name="connsiteX125" fmla="*/ 6220736 w 6318157"/>
                <a:gd name="connsiteY125" fmla="*/ 2503749 h 5303520"/>
                <a:gd name="connsiteX126" fmla="*/ 6169301 w 6318157"/>
                <a:gd name="connsiteY126" fmla="*/ 2529968 h 5303520"/>
                <a:gd name="connsiteX127" fmla="*/ 6119771 w 6318157"/>
                <a:gd name="connsiteY127" fmla="*/ 2493479 h 5303520"/>
                <a:gd name="connsiteX128" fmla="*/ 6051191 w 6318157"/>
                <a:gd name="connsiteY128" fmla="*/ 2478533 h 5303520"/>
                <a:gd name="connsiteX129" fmla="*/ 6053096 w 6318157"/>
                <a:gd name="connsiteY129" fmla="*/ 2394713 h 5303520"/>
                <a:gd name="connsiteX130" fmla="*/ 6027337 w 6318157"/>
                <a:gd name="connsiteY130" fmla="*/ 2429537 h 5303520"/>
                <a:gd name="connsiteX131" fmla="*/ 5994041 w 6318157"/>
                <a:gd name="connsiteY131" fmla="*/ 2371853 h 5303520"/>
                <a:gd name="connsiteX132" fmla="*/ 5976896 w 6318157"/>
                <a:gd name="connsiteY132" fmla="*/ 2232788 h 5303520"/>
                <a:gd name="connsiteX133" fmla="*/ 5915936 w 6318157"/>
                <a:gd name="connsiteY133" fmla="*/ 2234693 h 5303520"/>
                <a:gd name="connsiteX134" fmla="*/ 5892910 w 6318157"/>
                <a:gd name="connsiteY134" fmla="*/ 2169877 h 5303520"/>
                <a:gd name="connsiteX135" fmla="*/ 5813066 w 6318157"/>
                <a:gd name="connsiteY135" fmla="*/ 2200403 h 5303520"/>
                <a:gd name="connsiteX136" fmla="*/ 5752106 w 6318157"/>
                <a:gd name="connsiteY136" fmla="*/ 2166113 h 5303520"/>
                <a:gd name="connsiteX137" fmla="*/ 5719721 w 6318157"/>
                <a:gd name="connsiteY137" fmla="*/ 2187068 h 5303520"/>
                <a:gd name="connsiteX138" fmla="*/ 5653046 w 6318157"/>
                <a:gd name="connsiteY138" fmla="*/ 2169923 h 5303520"/>
                <a:gd name="connsiteX139" fmla="*/ 5677231 w 6318157"/>
                <a:gd name="connsiteY139" fmla="*/ 2146852 h 5303520"/>
                <a:gd name="connsiteX140" fmla="*/ 5628281 w 6318157"/>
                <a:gd name="connsiteY140" fmla="*/ 2105153 h 5303520"/>
                <a:gd name="connsiteX141" fmla="*/ 5488388 w 6318157"/>
                <a:gd name="connsiteY141" fmla="*/ 2108421 h 5303520"/>
                <a:gd name="connsiteX142" fmla="*/ 5453021 w 6318157"/>
                <a:gd name="connsiteY142" fmla="*/ 2187068 h 5303520"/>
                <a:gd name="connsiteX143" fmla="*/ 5472071 w 6318157"/>
                <a:gd name="connsiteY143" fmla="*/ 2234693 h 5303520"/>
                <a:gd name="connsiteX144" fmla="*/ 5422541 w 6318157"/>
                <a:gd name="connsiteY144" fmla="*/ 2248028 h 5303520"/>
                <a:gd name="connsiteX145" fmla="*/ 5451116 w 6318157"/>
                <a:gd name="connsiteY145" fmla="*/ 2293748 h 5303520"/>
                <a:gd name="connsiteX146" fmla="*/ 5516631 w 6318157"/>
                <a:gd name="connsiteY146" fmla="*/ 2288402 h 5303520"/>
                <a:gd name="connsiteX147" fmla="*/ 5523506 w 6318157"/>
                <a:gd name="connsiteY147" fmla="*/ 2339468 h 5303520"/>
                <a:gd name="connsiteX148" fmla="*/ 5399681 w 6318157"/>
                <a:gd name="connsiteY148" fmla="*/ 2505203 h 5303520"/>
                <a:gd name="connsiteX149" fmla="*/ 5360918 w 6318157"/>
                <a:gd name="connsiteY149" fmla="*/ 2654079 h 5303520"/>
                <a:gd name="connsiteX150" fmla="*/ 5346341 w 6318157"/>
                <a:gd name="connsiteY150" fmla="*/ 2575688 h 5303520"/>
                <a:gd name="connsiteX151" fmla="*/ 5304431 w 6318157"/>
                <a:gd name="connsiteY151" fmla="*/ 2575688 h 5303520"/>
                <a:gd name="connsiteX152" fmla="*/ 5273951 w 6318157"/>
                <a:gd name="connsiteY152" fmla="*/ 2518538 h 5303520"/>
                <a:gd name="connsiteX153" fmla="*/ 5203714 w 6318157"/>
                <a:gd name="connsiteY153" fmla="*/ 2560982 h 5303520"/>
                <a:gd name="connsiteX154" fmla="*/ 5070116 w 6318157"/>
                <a:gd name="connsiteY154" fmla="*/ 2501393 h 5303520"/>
                <a:gd name="connsiteX155" fmla="*/ 4991763 w 6318157"/>
                <a:gd name="connsiteY155" fmla="*/ 2533567 h 5303520"/>
                <a:gd name="connsiteX156" fmla="*/ 4904381 w 6318157"/>
                <a:gd name="connsiteY156" fmla="*/ 2524253 h 5303520"/>
                <a:gd name="connsiteX157" fmla="*/ 4875806 w 6318157"/>
                <a:gd name="connsiteY157" fmla="*/ 2455673 h 5303520"/>
                <a:gd name="connsiteX158" fmla="*/ 4803416 w 6318157"/>
                <a:gd name="connsiteY158" fmla="*/ 2444243 h 5303520"/>
                <a:gd name="connsiteX159" fmla="*/ 4822466 w 6318157"/>
                <a:gd name="connsiteY159" fmla="*/ 2369948 h 5303520"/>
                <a:gd name="connsiteX160" fmla="*/ 4731026 w 6318157"/>
                <a:gd name="connsiteY160" fmla="*/ 2301368 h 5303520"/>
                <a:gd name="connsiteX161" fmla="*/ 4699221 w 6318157"/>
                <a:gd name="connsiteY161" fmla="*/ 2324348 h 5303520"/>
                <a:gd name="connsiteX162" fmla="*/ 4637681 w 6318157"/>
                <a:gd name="connsiteY162" fmla="*/ 2288033 h 5303520"/>
                <a:gd name="connsiteX163" fmla="*/ 4660541 w 6318157"/>
                <a:gd name="connsiteY163" fmla="*/ 2213738 h 5303520"/>
                <a:gd name="connsiteX164" fmla="*/ 4433846 w 6318157"/>
                <a:gd name="connsiteY164" fmla="*/ 2230883 h 5303520"/>
                <a:gd name="connsiteX165" fmla="*/ 4373134 w 6318157"/>
                <a:gd name="connsiteY165" fmla="*/ 2212036 h 5303520"/>
                <a:gd name="connsiteX166" fmla="*/ 4323356 w 6318157"/>
                <a:gd name="connsiteY166" fmla="*/ 2248028 h 5303520"/>
                <a:gd name="connsiteX167" fmla="*/ 4273826 w 6318157"/>
                <a:gd name="connsiteY167" fmla="*/ 2168018 h 5303520"/>
                <a:gd name="connsiteX168" fmla="*/ 4201436 w 6318157"/>
                <a:gd name="connsiteY168" fmla="*/ 2152778 h 5303520"/>
                <a:gd name="connsiteX169" fmla="*/ 4178576 w 6318157"/>
                <a:gd name="connsiteY169" fmla="*/ 2070863 h 5303520"/>
                <a:gd name="connsiteX170" fmla="*/ 4087136 w 6318157"/>
                <a:gd name="connsiteY170" fmla="*/ 1998473 h 5303520"/>
                <a:gd name="connsiteX171" fmla="*/ 4016651 w 6318157"/>
                <a:gd name="connsiteY171" fmla="*/ 2011808 h 5303520"/>
                <a:gd name="connsiteX172" fmla="*/ 3909971 w 6318157"/>
                <a:gd name="connsiteY172" fmla="*/ 1973708 h 5303520"/>
                <a:gd name="connsiteX173" fmla="*/ 3843296 w 6318157"/>
                <a:gd name="connsiteY173" fmla="*/ 2013713 h 5303520"/>
                <a:gd name="connsiteX174" fmla="*/ 3788051 w 6318157"/>
                <a:gd name="connsiteY174" fmla="*/ 1994663 h 5303520"/>
                <a:gd name="connsiteX175" fmla="*/ 3742331 w 6318157"/>
                <a:gd name="connsiteY175" fmla="*/ 2006093 h 5303520"/>
                <a:gd name="connsiteX176" fmla="*/ 3671018 w 6318157"/>
                <a:gd name="connsiteY176" fmla="*/ 2001244 h 5303520"/>
                <a:gd name="connsiteX177" fmla="*/ 3660416 w 6318157"/>
                <a:gd name="connsiteY177" fmla="*/ 1937513 h 5303520"/>
                <a:gd name="connsiteX178" fmla="*/ 3643271 w 6318157"/>
                <a:gd name="connsiteY178" fmla="*/ 1865123 h 5303520"/>
                <a:gd name="connsiteX179" fmla="*/ 3690896 w 6318157"/>
                <a:gd name="connsiteY179" fmla="*/ 1832738 h 5303520"/>
                <a:gd name="connsiteX180" fmla="*/ 3702326 w 6318157"/>
                <a:gd name="connsiteY180" fmla="*/ 1771778 h 5303520"/>
                <a:gd name="connsiteX181" fmla="*/ 3679466 w 6318157"/>
                <a:gd name="connsiteY181" fmla="*/ 1748918 h 5303520"/>
                <a:gd name="connsiteX182" fmla="*/ 3595977 w 6318157"/>
                <a:gd name="connsiteY182" fmla="*/ 1607240 h 5303520"/>
                <a:gd name="connsiteX183" fmla="*/ 3508016 w 6318157"/>
                <a:gd name="connsiteY183" fmla="*/ 1623188 h 5303520"/>
                <a:gd name="connsiteX184" fmla="*/ 3485156 w 6318157"/>
                <a:gd name="connsiteY184" fmla="*/ 1579373 h 5303520"/>
                <a:gd name="connsiteX185" fmla="*/ 3434052 w 6318157"/>
                <a:gd name="connsiteY185" fmla="*/ 1578085 h 5303520"/>
                <a:gd name="connsiteX186" fmla="*/ 3496586 w 6318157"/>
                <a:gd name="connsiteY186" fmla="*/ 1493648 h 5303520"/>
                <a:gd name="connsiteX187" fmla="*/ 3549926 w 6318157"/>
                <a:gd name="connsiteY187" fmla="*/ 1512698 h 5303520"/>
                <a:gd name="connsiteX188" fmla="*/ 3681619 w 6318157"/>
                <a:gd name="connsiteY188" fmla="*/ 1309480 h 5303520"/>
                <a:gd name="connsiteX189" fmla="*/ 3708041 w 6318157"/>
                <a:gd name="connsiteY189" fmla="*/ 1276478 h 5303520"/>
                <a:gd name="connsiteX190" fmla="*/ 3600036 w 6318157"/>
                <a:gd name="connsiteY190" fmla="*/ 1190625 h 5303520"/>
                <a:gd name="connsiteX191" fmla="*/ 3610886 w 6318157"/>
                <a:gd name="connsiteY191" fmla="*/ 1133603 h 5303520"/>
                <a:gd name="connsiteX192" fmla="*/ 3549926 w 6318157"/>
                <a:gd name="connsiteY192" fmla="*/ 1120268 h 5303520"/>
                <a:gd name="connsiteX193" fmla="*/ 3515636 w 6318157"/>
                <a:gd name="connsiteY193" fmla="*/ 1068833 h 5303520"/>
                <a:gd name="connsiteX194" fmla="*/ 3515636 w 6318157"/>
                <a:gd name="connsiteY194" fmla="*/ 973583 h 5303520"/>
                <a:gd name="connsiteX195" fmla="*/ 3391811 w 6318157"/>
                <a:gd name="connsiteY195" fmla="*/ 941198 h 5303520"/>
                <a:gd name="connsiteX196" fmla="*/ 3357521 w 6318157"/>
                <a:gd name="connsiteY196" fmla="*/ 882143 h 5303520"/>
                <a:gd name="connsiteX197" fmla="*/ 3198246 w 6318157"/>
                <a:gd name="connsiteY197" fmla="*/ 914068 h 5303520"/>
                <a:gd name="connsiteX198" fmla="*/ 3142256 w 6318157"/>
                <a:gd name="connsiteY198" fmla="*/ 859283 h 5303520"/>
                <a:gd name="connsiteX199" fmla="*/ 2980331 w 6318157"/>
                <a:gd name="connsiteY199" fmla="*/ 889763 h 5303520"/>
                <a:gd name="connsiteX200" fmla="*/ 2776330 w 6318157"/>
                <a:gd name="connsiteY200" fmla="*/ 792977 h 5303520"/>
                <a:gd name="connsiteX201" fmla="*/ 2662196 w 6318157"/>
                <a:gd name="connsiteY201" fmla="*/ 834518 h 5303520"/>
                <a:gd name="connsiteX202" fmla="*/ 2671721 w 6318157"/>
                <a:gd name="connsiteY202" fmla="*/ 792608 h 5303520"/>
                <a:gd name="connsiteX203" fmla="*/ 2581026 w 6318157"/>
                <a:gd name="connsiteY203" fmla="*/ 778648 h 5303520"/>
                <a:gd name="connsiteX204" fmla="*/ 2576471 w 6318157"/>
                <a:gd name="connsiteY204" fmla="*/ 691643 h 5303520"/>
                <a:gd name="connsiteX205" fmla="*/ 2561231 w 6318157"/>
                <a:gd name="connsiteY205" fmla="*/ 644018 h 5303520"/>
                <a:gd name="connsiteX206" fmla="*/ 2591711 w 6318157"/>
                <a:gd name="connsiteY206" fmla="*/ 607823 h 5303520"/>
                <a:gd name="connsiteX207" fmla="*/ 2496792 w 6318157"/>
                <a:gd name="connsiteY207" fmla="*/ 471860 h 5303520"/>
                <a:gd name="connsiteX208" fmla="*/ 2492651 w 6318157"/>
                <a:gd name="connsiteY208" fmla="*/ 436373 h 5303520"/>
                <a:gd name="connsiteX209" fmla="*/ 2534561 w 6318157"/>
                <a:gd name="connsiteY209" fmla="*/ 369698 h 5303520"/>
                <a:gd name="connsiteX210" fmla="*/ 2428709 w 6318157"/>
                <a:gd name="connsiteY210" fmla="*/ 319708 h 5303520"/>
                <a:gd name="connsiteX211" fmla="*/ 2417196 w 6318157"/>
                <a:gd name="connsiteY211" fmla="*/ 230587 h 5303520"/>
                <a:gd name="connsiteX212" fmla="*/ 2496709 w 6318157"/>
                <a:gd name="connsiteY212" fmla="*/ 135172 h 5303520"/>
                <a:gd name="connsiteX0" fmla="*/ 2496709 w 6318157"/>
                <a:gd name="connsiteY0" fmla="*/ 135172 h 5303520"/>
                <a:gd name="connsiteX1" fmla="*/ 2393343 w 6318157"/>
                <a:gd name="connsiteY1" fmla="*/ 71561 h 5303520"/>
                <a:gd name="connsiteX2" fmla="*/ 2210463 w 6318157"/>
                <a:gd name="connsiteY2" fmla="*/ 79513 h 5303520"/>
                <a:gd name="connsiteX3" fmla="*/ 2059388 w 6318157"/>
                <a:gd name="connsiteY3" fmla="*/ 0 h 5303520"/>
                <a:gd name="connsiteX4" fmla="*/ 1908313 w 6318157"/>
                <a:gd name="connsiteY4" fmla="*/ 103367 h 5303520"/>
                <a:gd name="connsiteX5" fmla="*/ 1884459 w 6318157"/>
                <a:gd name="connsiteY5" fmla="*/ 310101 h 5303520"/>
                <a:gd name="connsiteX6" fmla="*/ 1773141 w 6318157"/>
                <a:gd name="connsiteY6" fmla="*/ 294198 h 5303520"/>
                <a:gd name="connsiteX7" fmla="*/ 1606163 w 6318157"/>
                <a:gd name="connsiteY7" fmla="*/ 318052 h 5303520"/>
                <a:gd name="connsiteX8" fmla="*/ 1391478 w 6318157"/>
                <a:gd name="connsiteY8" fmla="*/ 190831 h 5303520"/>
                <a:gd name="connsiteX9" fmla="*/ 1256306 w 6318157"/>
                <a:gd name="connsiteY9" fmla="*/ 190831 h 5303520"/>
                <a:gd name="connsiteX10" fmla="*/ 1208598 w 6318157"/>
                <a:gd name="connsiteY10" fmla="*/ 381662 h 5303520"/>
                <a:gd name="connsiteX11" fmla="*/ 1041621 w 6318157"/>
                <a:gd name="connsiteY11" fmla="*/ 548640 h 5303520"/>
                <a:gd name="connsiteX12" fmla="*/ 930303 w 6318157"/>
                <a:gd name="connsiteY12" fmla="*/ 628153 h 5303520"/>
                <a:gd name="connsiteX13" fmla="*/ 842838 w 6318157"/>
                <a:gd name="connsiteY13" fmla="*/ 572494 h 5303520"/>
                <a:gd name="connsiteX14" fmla="*/ 747423 w 6318157"/>
                <a:gd name="connsiteY14" fmla="*/ 755374 h 5303520"/>
                <a:gd name="connsiteX15" fmla="*/ 222636 w 6318157"/>
                <a:gd name="connsiteY15" fmla="*/ 930302 h 5303520"/>
                <a:gd name="connsiteX16" fmla="*/ 254442 w 6318157"/>
                <a:gd name="connsiteY16" fmla="*/ 1073426 h 5303520"/>
                <a:gd name="connsiteX17" fmla="*/ 302149 w 6318157"/>
                <a:gd name="connsiteY17" fmla="*/ 1256306 h 5303520"/>
                <a:gd name="connsiteX18" fmla="*/ 341906 w 6318157"/>
                <a:gd name="connsiteY18" fmla="*/ 1288111 h 5303520"/>
                <a:gd name="connsiteX19" fmla="*/ 508883 w 6318157"/>
                <a:gd name="connsiteY19" fmla="*/ 1319916 h 5303520"/>
                <a:gd name="connsiteX20" fmla="*/ 532737 w 6318157"/>
                <a:gd name="connsiteY20" fmla="*/ 1542553 h 5303520"/>
                <a:gd name="connsiteX21" fmla="*/ 930303 w 6318157"/>
                <a:gd name="connsiteY21" fmla="*/ 1717481 h 5303520"/>
                <a:gd name="connsiteX22" fmla="*/ 818984 w 6318157"/>
                <a:gd name="connsiteY22" fmla="*/ 1844702 h 5303520"/>
                <a:gd name="connsiteX23" fmla="*/ 644056 w 6318157"/>
                <a:gd name="connsiteY23" fmla="*/ 1828800 h 5303520"/>
                <a:gd name="connsiteX24" fmla="*/ 636104 w 6318157"/>
                <a:gd name="connsiteY24" fmla="*/ 2075290 h 5303520"/>
                <a:gd name="connsiteX25" fmla="*/ 755374 w 6318157"/>
                <a:gd name="connsiteY25" fmla="*/ 2178657 h 5303520"/>
                <a:gd name="connsiteX26" fmla="*/ 818984 w 6318157"/>
                <a:gd name="connsiteY26" fmla="*/ 2289975 h 5303520"/>
                <a:gd name="connsiteX27" fmla="*/ 818984 w 6318157"/>
                <a:gd name="connsiteY27" fmla="*/ 2329732 h 5303520"/>
                <a:gd name="connsiteX28" fmla="*/ 580445 w 6318157"/>
                <a:gd name="connsiteY28" fmla="*/ 2361537 h 5303520"/>
                <a:gd name="connsiteX29" fmla="*/ 485029 w 6318157"/>
                <a:gd name="connsiteY29" fmla="*/ 2393342 h 5303520"/>
                <a:gd name="connsiteX30" fmla="*/ 437322 w 6318157"/>
                <a:gd name="connsiteY30" fmla="*/ 2544417 h 5303520"/>
                <a:gd name="connsiteX31" fmla="*/ 238539 w 6318157"/>
                <a:gd name="connsiteY31" fmla="*/ 2615979 h 5303520"/>
                <a:gd name="connsiteX32" fmla="*/ 294198 w 6318157"/>
                <a:gd name="connsiteY32" fmla="*/ 2687541 h 5303520"/>
                <a:gd name="connsiteX33" fmla="*/ 405516 w 6318157"/>
                <a:gd name="connsiteY33" fmla="*/ 2727297 h 5303520"/>
                <a:gd name="connsiteX34" fmla="*/ 349857 w 6318157"/>
                <a:gd name="connsiteY34" fmla="*/ 2854518 h 5303520"/>
                <a:gd name="connsiteX35" fmla="*/ 206734 w 6318157"/>
                <a:gd name="connsiteY35" fmla="*/ 3021495 h 5303520"/>
                <a:gd name="connsiteX36" fmla="*/ 166977 w 6318157"/>
                <a:gd name="connsiteY36" fmla="*/ 3260034 h 5303520"/>
                <a:gd name="connsiteX37" fmla="*/ 103367 w 6318157"/>
                <a:gd name="connsiteY37" fmla="*/ 3450866 h 5303520"/>
                <a:gd name="connsiteX38" fmla="*/ 0 w 6318157"/>
                <a:gd name="connsiteY38" fmla="*/ 3570135 h 5303520"/>
                <a:gd name="connsiteX39" fmla="*/ 0 w 6318157"/>
                <a:gd name="connsiteY39" fmla="*/ 3649648 h 5303520"/>
                <a:gd name="connsiteX40" fmla="*/ 15903 w 6318157"/>
                <a:gd name="connsiteY40" fmla="*/ 3729161 h 5303520"/>
                <a:gd name="connsiteX41" fmla="*/ 127221 w 6318157"/>
                <a:gd name="connsiteY41" fmla="*/ 3745064 h 5303520"/>
                <a:gd name="connsiteX42" fmla="*/ 190831 w 6318157"/>
                <a:gd name="connsiteY42" fmla="*/ 3641697 h 5303520"/>
                <a:gd name="connsiteX43" fmla="*/ 326003 w 6318157"/>
                <a:gd name="connsiteY43" fmla="*/ 3586038 h 5303520"/>
                <a:gd name="connsiteX44" fmla="*/ 326003 w 6318157"/>
                <a:gd name="connsiteY44" fmla="*/ 3586038 h 5303520"/>
                <a:gd name="connsiteX45" fmla="*/ 445273 w 6318157"/>
                <a:gd name="connsiteY45" fmla="*/ 3705307 h 5303520"/>
                <a:gd name="connsiteX46" fmla="*/ 413468 w 6318157"/>
                <a:gd name="connsiteY46" fmla="*/ 3760967 h 5303520"/>
                <a:gd name="connsiteX47" fmla="*/ 357809 w 6318157"/>
                <a:gd name="connsiteY47" fmla="*/ 4174434 h 5303520"/>
                <a:gd name="connsiteX48" fmla="*/ 556591 w 6318157"/>
                <a:gd name="connsiteY48" fmla="*/ 3991554 h 5303520"/>
                <a:gd name="connsiteX49" fmla="*/ 620202 w 6318157"/>
                <a:gd name="connsiteY49" fmla="*/ 4023360 h 5303520"/>
                <a:gd name="connsiteX50" fmla="*/ 723569 w 6318157"/>
                <a:gd name="connsiteY50" fmla="*/ 4039262 h 5303520"/>
                <a:gd name="connsiteX51" fmla="*/ 795130 w 6318157"/>
                <a:gd name="connsiteY51" fmla="*/ 4150581 h 5303520"/>
                <a:gd name="connsiteX52" fmla="*/ 1025718 w 6318157"/>
                <a:gd name="connsiteY52" fmla="*/ 4253947 h 5303520"/>
                <a:gd name="connsiteX53" fmla="*/ 1176793 w 6318157"/>
                <a:gd name="connsiteY53" fmla="*/ 4500438 h 5303520"/>
                <a:gd name="connsiteX54" fmla="*/ 1144988 w 6318157"/>
                <a:gd name="connsiteY54" fmla="*/ 4595854 h 5303520"/>
                <a:gd name="connsiteX55" fmla="*/ 1614115 w 6318157"/>
                <a:gd name="connsiteY55" fmla="*/ 4842344 h 5303520"/>
                <a:gd name="connsiteX56" fmla="*/ 1614115 w 6318157"/>
                <a:gd name="connsiteY56" fmla="*/ 4993419 h 5303520"/>
                <a:gd name="connsiteX57" fmla="*/ 1614115 w 6318157"/>
                <a:gd name="connsiteY57" fmla="*/ 5128591 h 5303520"/>
                <a:gd name="connsiteX58" fmla="*/ 1653871 w 6318157"/>
                <a:gd name="connsiteY58" fmla="*/ 5255812 h 5303520"/>
                <a:gd name="connsiteX59" fmla="*/ 1844703 w 6318157"/>
                <a:gd name="connsiteY59" fmla="*/ 5303520 h 5303520"/>
                <a:gd name="connsiteX60" fmla="*/ 1844703 w 6318157"/>
                <a:gd name="connsiteY60" fmla="*/ 5303520 h 5303520"/>
                <a:gd name="connsiteX61" fmla="*/ 1971923 w 6318157"/>
                <a:gd name="connsiteY61" fmla="*/ 5247861 h 5303520"/>
                <a:gd name="connsiteX62" fmla="*/ 2115047 w 6318157"/>
                <a:gd name="connsiteY62" fmla="*/ 5239909 h 5303520"/>
                <a:gd name="connsiteX63" fmla="*/ 2170706 w 6318157"/>
                <a:gd name="connsiteY63" fmla="*/ 5144494 h 5303520"/>
                <a:gd name="connsiteX64" fmla="*/ 2083242 w 6318157"/>
                <a:gd name="connsiteY64" fmla="*/ 5080883 h 5303520"/>
                <a:gd name="connsiteX65" fmla="*/ 2011680 w 6318157"/>
                <a:gd name="connsiteY65" fmla="*/ 5033175 h 5303520"/>
                <a:gd name="connsiteX66" fmla="*/ 1932167 w 6318157"/>
                <a:gd name="connsiteY66" fmla="*/ 4937760 h 5303520"/>
                <a:gd name="connsiteX67" fmla="*/ 1884459 w 6318157"/>
                <a:gd name="connsiteY67" fmla="*/ 4834393 h 5303520"/>
                <a:gd name="connsiteX68" fmla="*/ 1940118 w 6318157"/>
                <a:gd name="connsiteY68" fmla="*/ 4770782 h 5303520"/>
                <a:gd name="connsiteX69" fmla="*/ 2226365 w 6318157"/>
                <a:gd name="connsiteY69" fmla="*/ 4683318 h 5303520"/>
                <a:gd name="connsiteX70" fmla="*/ 2313829 w 6318157"/>
                <a:gd name="connsiteY70" fmla="*/ 4707172 h 5303520"/>
                <a:gd name="connsiteX71" fmla="*/ 2449002 w 6318157"/>
                <a:gd name="connsiteY71" fmla="*/ 4731026 h 5303520"/>
                <a:gd name="connsiteX72" fmla="*/ 2504661 w 6318157"/>
                <a:gd name="connsiteY72" fmla="*/ 4826441 h 5303520"/>
                <a:gd name="connsiteX73" fmla="*/ 2584174 w 6318157"/>
                <a:gd name="connsiteY73" fmla="*/ 4818490 h 5303520"/>
                <a:gd name="connsiteX74" fmla="*/ 2798859 w 6318157"/>
                <a:gd name="connsiteY74" fmla="*/ 4818490 h 5303520"/>
                <a:gd name="connsiteX75" fmla="*/ 2934031 w 6318157"/>
                <a:gd name="connsiteY75" fmla="*/ 4945711 h 5303520"/>
                <a:gd name="connsiteX76" fmla="*/ 2910177 w 6318157"/>
                <a:gd name="connsiteY76" fmla="*/ 5136542 h 5303520"/>
                <a:gd name="connsiteX77" fmla="*/ 2981739 w 6318157"/>
                <a:gd name="connsiteY77" fmla="*/ 5080883 h 5303520"/>
                <a:gd name="connsiteX78" fmla="*/ 3101009 w 6318157"/>
                <a:gd name="connsiteY78" fmla="*/ 5144494 h 5303520"/>
                <a:gd name="connsiteX79" fmla="*/ 3164619 w 6318157"/>
                <a:gd name="connsiteY79" fmla="*/ 4842344 h 5303520"/>
                <a:gd name="connsiteX80" fmla="*/ 3116911 w 6318157"/>
                <a:gd name="connsiteY80" fmla="*/ 4476584 h 5303520"/>
                <a:gd name="connsiteX81" fmla="*/ 3156668 w 6318157"/>
                <a:gd name="connsiteY81" fmla="*/ 4365266 h 5303520"/>
                <a:gd name="connsiteX82" fmla="*/ 3323645 w 6318157"/>
                <a:gd name="connsiteY82" fmla="*/ 4301655 h 5303520"/>
                <a:gd name="connsiteX83" fmla="*/ 3482671 w 6318157"/>
                <a:gd name="connsiteY83" fmla="*/ 4253947 h 5303520"/>
                <a:gd name="connsiteX84" fmla="*/ 3570136 w 6318157"/>
                <a:gd name="connsiteY84" fmla="*/ 4333461 h 5303520"/>
                <a:gd name="connsiteX85" fmla="*/ 3530379 w 6318157"/>
                <a:gd name="connsiteY85" fmla="*/ 4444779 h 5303520"/>
                <a:gd name="connsiteX86" fmla="*/ 3546282 w 6318157"/>
                <a:gd name="connsiteY86" fmla="*/ 4548146 h 5303520"/>
                <a:gd name="connsiteX87" fmla="*/ 3609892 w 6318157"/>
                <a:gd name="connsiteY87" fmla="*/ 4603805 h 5303520"/>
                <a:gd name="connsiteX88" fmla="*/ 3673503 w 6318157"/>
                <a:gd name="connsiteY88" fmla="*/ 4611756 h 5303520"/>
                <a:gd name="connsiteX89" fmla="*/ 3745064 w 6318157"/>
                <a:gd name="connsiteY89" fmla="*/ 4746928 h 5303520"/>
                <a:gd name="connsiteX90" fmla="*/ 4071068 w 6318157"/>
                <a:gd name="connsiteY90" fmla="*/ 4691269 h 5303520"/>
                <a:gd name="connsiteX91" fmla="*/ 4397071 w 6318157"/>
                <a:gd name="connsiteY91" fmla="*/ 4659464 h 5303520"/>
                <a:gd name="connsiteX92" fmla="*/ 4436828 w 6318157"/>
                <a:gd name="connsiteY92" fmla="*/ 4762831 h 5303520"/>
                <a:gd name="connsiteX93" fmla="*/ 4500438 w 6318157"/>
                <a:gd name="connsiteY93" fmla="*/ 4731026 h 5303520"/>
                <a:gd name="connsiteX94" fmla="*/ 4595854 w 6318157"/>
                <a:gd name="connsiteY94" fmla="*/ 4659464 h 5303520"/>
                <a:gd name="connsiteX95" fmla="*/ 4659464 w 6318157"/>
                <a:gd name="connsiteY95" fmla="*/ 4500438 h 5303520"/>
                <a:gd name="connsiteX96" fmla="*/ 4683318 w 6318157"/>
                <a:gd name="connsiteY96" fmla="*/ 4277801 h 5303520"/>
                <a:gd name="connsiteX97" fmla="*/ 4516341 w 6318157"/>
                <a:gd name="connsiteY97" fmla="*/ 4222142 h 5303520"/>
                <a:gd name="connsiteX98" fmla="*/ 4548146 w 6318157"/>
                <a:gd name="connsiteY98" fmla="*/ 4047214 h 5303520"/>
                <a:gd name="connsiteX99" fmla="*/ 4619708 w 6318157"/>
                <a:gd name="connsiteY99" fmla="*/ 3991554 h 5303520"/>
                <a:gd name="connsiteX100" fmla="*/ 4738977 w 6318157"/>
                <a:gd name="connsiteY100" fmla="*/ 3856382 h 5303520"/>
                <a:gd name="connsiteX101" fmla="*/ 4826442 w 6318157"/>
                <a:gd name="connsiteY101" fmla="*/ 3737113 h 5303520"/>
                <a:gd name="connsiteX102" fmla="*/ 4929809 w 6318157"/>
                <a:gd name="connsiteY102" fmla="*/ 3824577 h 5303520"/>
                <a:gd name="connsiteX103" fmla="*/ 4921857 w 6318157"/>
                <a:gd name="connsiteY103" fmla="*/ 3991554 h 5303520"/>
                <a:gd name="connsiteX104" fmla="*/ 4977516 w 6318157"/>
                <a:gd name="connsiteY104" fmla="*/ 4015408 h 5303520"/>
                <a:gd name="connsiteX105" fmla="*/ 5025224 w 6318157"/>
                <a:gd name="connsiteY105" fmla="*/ 3919993 h 5303520"/>
                <a:gd name="connsiteX106" fmla="*/ 5072932 w 6318157"/>
                <a:gd name="connsiteY106" fmla="*/ 3919993 h 5303520"/>
                <a:gd name="connsiteX107" fmla="*/ 5144494 w 6318157"/>
                <a:gd name="connsiteY107" fmla="*/ 3816626 h 5303520"/>
                <a:gd name="connsiteX108" fmla="*/ 5160396 w 6318157"/>
                <a:gd name="connsiteY108" fmla="*/ 3745064 h 5303520"/>
                <a:gd name="connsiteX109" fmla="*/ 5390984 w 6318157"/>
                <a:gd name="connsiteY109" fmla="*/ 3697356 h 5303520"/>
                <a:gd name="connsiteX110" fmla="*/ 5486400 w 6318157"/>
                <a:gd name="connsiteY110" fmla="*/ 3593989 h 5303520"/>
                <a:gd name="connsiteX111" fmla="*/ 5390984 w 6318157"/>
                <a:gd name="connsiteY111" fmla="*/ 3530379 h 5303520"/>
                <a:gd name="connsiteX112" fmla="*/ 5343276 w 6318157"/>
                <a:gd name="connsiteY112" fmla="*/ 3291840 h 5303520"/>
                <a:gd name="connsiteX113" fmla="*/ 5478449 w 6318157"/>
                <a:gd name="connsiteY113" fmla="*/ 3021495 h 5303520"/>
                <a:gd name="connsiteX114" fmla="*/ 5820355 w 6318157"/>
                <a:gd name="connsiteY114" fmla="*/ 2949934 h 5303520"/>
                <a:gd name="connsiteX115" fmla="*/ 6020959 w 6318157"/>
                <a:gd name="connsiteY115" fmla="*/ 2817743 h 5303520"/>
                <a:gd name="connsiteX116" fmla="*/ 6058811 w 6318157"/>
                <a:gd name="connsiteY116" fmla="*/ 2840189 h 5303520"/>
                <a:gd name="connsiteX117" fmla="*/ 6114056 w 6318157"/>
                <a:gd name="connsiteY117" fmla="*/ 2819234 h 5303520"/>
                <a:gd name="connsiteX118" fmla="*/ 6152156 w 6318157"/>
                <a:gd name="connsiteY118" fmla="*/ 2849714 h 5303520"/>
                <a:gd name="connsiteX119" fmla="*/ 6260741 w 6318157"/>
                <a:gd name="connsiteY119" fmla="*/ 2828759 h 5303520"/>
                <a:gd name="connsiteX120" fmla="*/ 6292298 w 6318157"/>
                <a:gd name="connsiteY120" fmla="*/ 2839444 h 5303520"/>
                <a:gd name="connsiteX121" fmla="*/ 6304556 w 6318157"/>
                <a:gd name="connsiteY121" fmla="*/ 2798279 h 5303520"/>
                <a:gd name="connsiteX122" fmla="*/ 6306461 w 6318157"/>
                <a:gd name="connsiteY122" fmla="*/ 2769704 h 5303520"/>
                <a:gd name="connsiteX123" fmla="*/ 6317891 w 6318157"/>
                <a:gd name="connsiteY123" fmla="*/ 2758274 h 5303520"/>
                <a:gd name="connsiteX124" fmla="*/ 6268361 w 6318157"/>
                <a:gd name="connsiteY124" fmla="*/ 2735414 h 5303520"/>
                <a:gd name="connsiteX125" fmla="*/ 6220736 w 6318157"/>
                <a:gd name="connsiteY125" fmla="*/ 2503749 h 5303520"/>
                <a:gd name="connsiteX126" fmla="*/ 6169301 w 6318157"/>
                <a:gd name="connsiteY126" fmla="*/ 2529968 h 5303520"/>
                <a:gd name="connsiteX127" fmla="*/ 6119771 w 6318157"/>
                <a:gd name="connsiteY127" fmla="*/ 2493479 h 5303520"/>
                <a:gd name="connsiteX128" fmla="*/ 6051191 w 6318157"/>
                <a:gd name="connsiteY128" fmla="*/ 2478533 h 5303520"/>
                <a:gd name="connsiteX129" fmla="*/ 6053096 w 6318157"/>
                <a:gd name="connsiteY129" fmla="*/ 2394713 h 5303520"/>
                <a:gd name="connsiteX130" fmla="*/ 6027337 w 6318157"/>
                <a:gd name="connsiteY130" fmla="*/ 2429537 h 5303520"/>
                <a:gd name="connsiteX131" fmla="*/ 5994041 w 6318157"/>
                <a:gd name="connsiteY131" fmla="*/ 2371853 h 5303520"/>
                <a:gd name="connsiteX132" fmla="*/ 5976896 w 6318157"/>
                <a:gd name="connsiteY132" fmla="*/ 2232788 h 5303520"/>
                <a:gd name="connsiteX133" fmla="*/ 5915936 w 6318157"/>
                <a:gd name="connsiteY133" fmla="*/ 2234693 h 5303520"/>
                <a:gd name="connsiteX134" fmla="*/ 5892910 w 6318157"/>
                <a:gd name="connsiteY134" fmla="*/ 2169877 h 5303520"/>
                <a:gd name="connsiteX135" fmla="*/ 5813066 w 6318157"/>
                <a:gd name="connsiteY135" fmla="*/ 2200403 h 5303520"/>
                <a:gd name="connsiteX136" fmla="*/ 5752106 w 6318157"/>
                <a:gd name="connsiteY136" fmla="*/ 2166113 h 5303520"/>
                <a:gd name="connsiteX137" fmla="*/ 5719721 w 6318157"/>
                <a:gd name="connsiteY137" fmla="*/ 2187068 h 5303520"/>
                <a:gd name="connsiteX138" fmla="*/ 5653046 w 6318157"/>
                <a:gd name="connsiteY138" fmla="*/ 2169923 h 5303520"/>
                <a:gd name="connsiteX139" fmla="*/ 5677231 w 6318157"/>
                <a:gd name="connsiteY139" fmla="*/ 2146852 h 5303520"/>
                <a:gd name="connsiteX140" fmla="*/ 5628281 w 6318157"/>
                <a:gd name="connsiteY140" fmla="*/ 2105153 h 5303520"/>
                <a:gd name="connsiteX141" fmla="*/ 5488388 w 6318157"/>
                <a:gd name="connsiteY141" fmla="*/ 2108421 h 5303520"/>
                <a:gd name="connsiteX142" fmla="*/ 5453021 w 6318157"/>
                <a:gd name="connsiteY142" fmla="*/ 2187068 h 5303520"/>
                <a:gd name="connsiteX143" fmla="*/ 5472071 w 6318157"/>
                <a:gd name="connsiteY143" fmla="*/ 2234693 h 5303520"/>
                <a:gd name="connsiteX144" fmla="*/ 5422541 w 6318157"/>
                <a:gd name="connsiteY144" fmla="*/ 2248028 h 5303520"/>
                <a:gd name="connsiteX145" fmla="*/ 5451116 w 6318157"/>
                <a:gd name="connsiteY145" fmla="*/ 2293748 h 5303520"/>
                <a:gd name="connsiteX146" fmla="*/ 5516631 w 6318157"/>
                <a:gd name="connsiteY146" fmla="*/ 2288402 h 5303520"/>
                <a:gd name="connsiteX147" fmla="*/ 5523506 w 6318157"/>
                <a:gd name="connsiteY147" fmla="*/ 2339468 h 5303520"/>
                <a:gd name="connsiteX148" fmla="*/ 5399681 w 6318157"/>
                <a:gd name="connsiteY148" fmla="*/ 2505203 h 5303520"/>
                <a:gd name="connsiteX149" fmla="*/ 5360918 w 6318157"/>
                <a:gd name="connsiteY149" fmla="*/ 2654079 h 5303520"/>
                <a:gd name="connsiteX150" fmla="*/ 5346341 w 6318157"/>
                <a:gd name="connsiteY150" fmla="*/ 2575688 h 5303520"/>
                <a:gd name="connsiteX151" fmla="*/ 5304431 w 6318157"/>
                <a:gd name="connsiteY151" fmla="*/ 2575688 h 5303520"/>
                <a:gd name="connsiteX152" fmla="*/ 5273951 w 6318157"/>
                <a:gd name="connsiteY152" fmla="*/ 2518538 h 5303520"/>
                <a:gd name="connsiteX153" fmla="*/ 5203714 w 6318157"/>
                <a:gd name="connsiteY153" fmla="*/ 2560982 h 5303520"/>
                <a:gd name="connsiteX154" fmla="*/ 5070116 w 6318157"/>
                <a:gd name="connsiteY154" fmla="*/ 2501393 h 5303520"/>
                <a:gd name="connsiteX155" fmla="*/ 4991763 w 6318157"/>
                <a:gd name="connsiteY155" fmla="*/ 2533567 h 5303520"/>
                <a:gd name="connsiteX156" fmla="*/ 4904381 w 6318157"/>
                <a:gd name="connsiteY156" fmla="*/ 2524253 h 5303520"/>
                <a:gd name="connsiteX157" fmla="*/ 4875806 w 6318157"/>
                <a:gd name="connsiteY157" fmla="*/ 2455673 h 5303520"/>
                <a:gd name="connsiteX158" fmla="*/ 4803416 w 6318157"/>
                <a:gd name="connsiteY158" fmla="*/ 2444243 h 5303520"/>
                <a:gd name="connsiteX159" fmla="*/ 4822466 w 6318157"/>
                <a:gd name="connsiteY159" fmla="*/ 2369948 h 5303520"/>
                <a:gd name="connsiteX160" fmla="*/ 4731026 w 6318157"/>
                <a:gd name="connsiteY160" fmla="*/ 2301368 h 5303520"/>
                <a:gd name="connsiteX161" fmla="*/ 4699221 w 6318157"/>
                <a:gd name="connsiteY161" fmla="*/ 2324348 h 5303520"/>
                <a:gd name="connsiteX162" fmla="*/ 4637681 w 6318157"/>
                <a:gd name="connsiteY162" fmla="*/ 2288033 h 5303520"/>
                <a:gd name="connsiteX163" fmla="*/ 4660541 w 6318157"/>
                <a:gd name="connsiteY163" fmla="*/ 2213738 h 5303520"/>
                <a:gd name="connsiteX164" fmla="*/ 4433846 w 6318157"/>
                <a:gd name="connsiteY164" fmla="*/ 2230883 h 5303520"/>
                <a:gd name="connsiteX165" fmla="*/ 4373134 w 6318157"/>
                <a:gd name="connsiteY165" fmla="*/ 2212036 h 5303520"/>
                <a:gd name="connsiteX166" fmla="*/ 4323356 w 6318157"/>
                <a:gd name="connsiteY166" fmla="*/ 2248028 h 5303520"/>
                <a:gd name="connsiteX167" fmla="*/ 4273826 w 6318157"/>
                <a:gd name="connsiteY167" fmla="*/ 2168018 h 5303520"/>
                <a:gd name="connsiteX168" fmla="*/ 4201436 w 6318157"/>
                <a:gd name="connsiteY168" fmla="*/ 2152778 h 5303520"/>
                <a:gd name="connsiteX169" fmla="*/ 4178576 w 6318157"/>
                <a:gd name="connsiteY169" fmla="*/ 2070863 h 5303520"/>
                <a:gd name="connsiteX170" fmla="*/ 4087136 w 6318157"/>
                <a:gd name="connsiteY170" fmla="*/ 1998473 h 5303520"/>
                <a:gd name="connsiteX171" fmla="*/ 4016651 w 6318157"/>
                <a:gd name="connsiteY171" fmla="*/ 2011808 h 5303520"/>
                <a:gd name="connsiteX172" fmla="*/ 3909971 w 6318157"/>
                <a:gd name="connsiteY172" fmla="*/ 1973708 h 5303520"/>
                <a:gd name="connsiteX173" fmla="*/ 3843296 w 6318157"/>
                <a:gd name="connsiteY173" fmla="*/ 2013713 h 5303520"/>
                <a:gd name="connsiteX174" fmla="*/ 3788051 w 6318157"/>
                <a:gd name="connsiteY174" fmla="*/ 1994663 h 5303520"/>
                <a:gd name="connsiteX175" fmla="*/ 3742331 w 6318157"/>
                <a:gd name="connsiteY175" fmla="*/ 2006093 h 5303520"/>
                <a:gd name="connsiteX176" fmla="*/ 3671018 w 6318157"/>
                <a:gd name="connsiteY176" fmla="*/ 2001244 h 5303520"/>
                <a:gd name="connsiteX177" fmla="*/ 3660416 w 6318157"/>
                <a:gd name="connsiteY177" fmla="*/ 1937513 h 5303520"/>
                <a:gd name="connsiteX178" fmla="*/ 3643271 w 6318157"/>
                <a:gd name="connsiteY178" fmla="*/ 1865123 h 5303520"/>
                <a:gd name="connsiteX179" fmla="*/ 3690896 w 6318157"/>
                <a:gd name="connsiteY179" fmla="*/ 1832738 h 5303520"/>
                <a:gd name="connsiteX180" fmla="*/ 3702326 w 6318157"/>
                <a:gd name="connsiteY180" fmla="*/ 1771778 h 5303520"/>
                <a:gd name="connsiteX181" fmla="*/ 3679466 w 6318157"/>
                <a:gd name="connsiteY181" fmla="*/ 1748918 h 5303520"/>
                <a:gd name="connsiteX182" fmla="*/ 3595977 w 6318157"/>
                <a:gd name="connsiteY182" fmla="*/ 1607240 h 5303520"/>
                <a:gd name="connsiteX183" fmla="*/ 3508016 w 6318157"/>
                <a:gd name="connsiteY183" fmla="*/ 1623188 h 5303520"/>
                <a:gd name="connsiteX184" fmla="*/ 3485156 w 6318157"/>
                <a:gd name="connsiteY184" fmla="*/ 1579373 h 5303520"/>
                <a:gd name="connsiteX185" fmla="*/ 3434052 w 6318157"/>
                <a:gd name="connsiteY185" fmla="*/ 1578085 h 5303520"/>
                <a:gd name="connsiteX186" fmla="*/ 3496586 w 6318157"/>
                <a:gd name="connsiteY186" fmla="*/ 1493648 h 5303520"/>
                <a:gd name="connsiteX187" fmla="*/ 3549926 w 6318157"/>
                <a:gd name="connsiteY187" fmla="*/ 1512698 h 5303520"/>
                <a:gd name="connsiteX188" fmla="*/ 3681619 w 6318157"/>
                <a:gd name="connsiteY188" fmla="*/ 1309480 h 5303520"/>
                <a:gd name="connsiteX189" fmla="*/ 3708041 w 6318157"/>
                <a:gd name="connsiteY189" fmla="*/ 1276478 h 5303520"/>
                <a:gd name="connsiteX190" fmla="*/ 3600036 w 6318157"/>
                <a:gd name="connsiteY190" fmla="*/ 1190625 h 5303520"/>
                <a:gd name="connsiteX191" fmla="*/ 3610886 w 6318157"/>
                <a:gd name="connsiteY191" fmla="*/ 1133603 h 5303520"/>
                <a:gd name="connsiteX192" fmla="*/ 3549926 w 6318157"/>
                <a:gd name="connsiteY192" fmla="*/ 1120268 h 5303520"/>
                <a:gd name="connsiteX193" fmla="*/ 3515636 w 6318157"/>
                <a:gd name="connsiteY193" fmla="*/ 1068833 h 5303520"/>
                <a:gd name="connsiteX194" fmla="*/ 3515636 w 6318157"/>
                <a:gd name="connsiteY194" fmla="*/ 973583 h 5303520"/>
                <a:gd name="connsiteX195" fmla="*/ 3391811 w 6318157"/>
                <a:gd name="connsiteY195" fmla="*/ 941198 h 5303520"/>
                <a:gd name="connsiteX196" fmla="*/ 3357521 w 6318157"/>
                <a:gd name="connsiteY196" fmla="*/ 882143 h 5303520"/>
                <a:gd name="connsiteX197" fmla="*/ 3198246 w 6318157"/>
                <a:gd name="connsiteY197" fmla="*/ 914068 h 5303520"/>
                <a:gd name="connsiteX198" fmla="*/ 3142256 w 6318157"/>
                <a:gd name="connsiteY198" fmla="*/ 859283 h 5303520"/>
                <a:gd name="connsiteX199" fmla="*/ 2980331 w 6318157"/>
                <a:gd name="connsiteY199" fmla="*/ 889763 h 5303520"/>
                <a:gd name="connsiteX200" fmla="*/ 2776330 w 6318157"/>
                <a:gd name="connsiteY200" fmla="*/ 792977 h 5303520"/>
                <a:gd name="connsiteX201" fmla="*/ 2662196 w 6318157"/>
                <a:gd name="connsiteY201" fmla="*/ 834518 h 5303520"/>
                <a:gd name="connsiteX202" fmla="*/ 2671721 w 6318157"/>
                <a:gd name="connsiteY202" fmla="*/ 792608 h 5303520"/>
                <a:gd name="connsiteX203" fmla="*/ 2581026 w 6318157"/>
                <a:gd name="connsiteY203" fmla="*/ 778648 h 5303520"/>
                <a:gd name="connsiteX204" fmla="*/ 2576471 w 6318157"/>
                <a:gd name="connsiteY204" fmla="*/ 691643 h 5303520"/>
                <a:gd name="connsiteX205" fmla="*/ 2561231 w 6318157"/>
                <a:gd name="connsiteY205" fmla="*/ 644018 h 5303520"/>
                <a:gd name="connsiteX206" fmla="*/ 2591711 w 6318157"/>
                <a:gd name="connsiteY206" fmla="*/ 607823 h 5303520"/>
                <a:gd name="connsiteX207" fmla="*/ 2496792 w 6318157"/>
                <a:gd name="connsiteY207" fmla="*/ 471860 h 5303520"/>
                <a:gd name="connsiteX208" fmla="*/ 2492651 w 6318157"/>
                <a:gd name="connsiteY208" fmla="*/ 436373 h 5303520"/>
                <a:gd name="connsiteX209" fmla="*/ 2534561 w 6318157"/>
                <a:gd name="connsiteY209" fmla="*/ 369698 h 5303520"/>
                <a:gd name="connsiteX210" fmla="*/ 2490746 w 6318157"/>
                <a:gd name="connsiteY210" fmla="*/ 358268 h 5303520"/>
                <a:gd name="connsiteX211" fmla="*/ 2428709 w 6318157"/>
                <a:gd name="connsiteY211" fmla="*/ 319708 h 5303520"/>
                <a:gd name="connsiteX212" fmla="*/ 2417196 w 6318157"/>
                <a:gd name="connsiteY212" fmla="*/ 230587 h 5303520"/>
                <a:gd name="connsiteX213" fmla="*/ 2496709 w 6318157"/>
                <a:gd name="connsiteY213" fmla="*/ 135172 h 5303520"/>
                <a:gd name="connsiteX0" fmla="*/ 2496709 w 6318157"/>
                <a:gd name="connsiteY0" fmla="*/ 135172 h 5303520"/>
                <a:gd name="connsiteX1" fmla="*/ 2393343 w 6318157"/>
                <a:gd name="connsiteY1" fmla="*/ 71561 h 5303520"/>
                <a:gd name="connsiteX2" fmla="*/ 2210463 w 6318157"/>
                <a:gd name="connsiteY2" fmla="*/ 79513 h 5303520"/>
                <a:gd name="connsiteX3" fmla="*/ 2059388 w 6318157"/>
                <a:gd name="connsiteY3" fmla="*/ 0 h 5303520"/>
                <a:gd name="connsiteX4" fmla="*/ 1908313 w 6318157"/>
                <a:gd name="connsiteY4" fmla="*/ 103367 h 5303520"/>
                <a:gd name="connsiteX5" fmla="*/ 1884459 w 6318157"/>
                <a:gd name="connsiteY5" fmla="*/ 310101 h 5303520"/>
                <a:gd name="connsiteX6" fmla="*/ 1773141 w 6318157"/>
                <a:gd name="connsiteY6" fmla="*/ 294198 h 5303520"/>
                <a:gd name="connsiteX7" fmla="*/ 1606163 w 6318157"/>
                <a:gd name="connsiteY7" fmla="*/ 318052 h 5303520"/>
                <a:gd name="connsiteX8" fmla="*/ 1391478 w 6318157"/>
                <a:gd name="connsiteY8" fmla="*/ 190831 h 5303520"/>
                <a:gd name="connsiteX9" fmla="*/ 1256306 w 6318157"/>
                <a:gd name="connsiteY9" fmla="*/ 190831 h 5303520"/>
                <a:gd name="connsiteX10" fmla="*/ 1208598 w 6318157"/>
                <a:gd name="connsiteY10" fmla="*/ 381662 h 5303520"/>
                <a:gd name="connsiteX11" fmla="*/ 1041621 w 6318157"/>
                <a:gd name="connsiteY11" fmla="*/ 548640 h 5303520"/>
                <a:gd name="connsiteX12" fmla="*/ 930303 w 6318157"/>
                <a:gd name="connsiteY12" fmla="*/ 628153 h 5303520"/>
                <a:gd name="connsiteX13" fmla="*/ 842838 w 6318157"/>
                <a:gd name="connsiteY13" fmla="*/ 572494 h 5303520"/>
                <a:gd name="connsiteX14" fmla="*/ 747423 w 6318157"/>
                <a:gd name="connsiteY14" fmla="*/ 755374 h 5303520"/>
                <a:gd name="connsiteX15" fmla="*/ 222636 w 6318157"/>
                <a:gd name="connsiteY15" fmla="*/ 930302 h 5303520"/>
                <a:gd name="connsiteX16" fmla="*/ 254442 w 6318157"/>
                <a:gd name="connsiteY16" fmla="*/ 1073426 h 5303520"/>
                <a:gd name="connsiteX17" fmla="*/ 302149 w 6318157"/>
                <a:gd name="connsiteY17" fmla="*/ 1256306 h 5303520"/>
                <a:gd name="connsiteX18" fmla="*/ 341906 w 6318157"/>
                <a:gd name="connsiteY18" fmla="*/ 1288111 h 5303520"/>
                <a:gd name="connsiteX19" fmla="*/ 508883 w 6318157"/>
                <a:gd name="connsiteY19" fmla="*/ 1319916 h 5303520"/>
                <a:gd name="connsiteX20" fmla="*/ 532737 w 6318157"/>
                <a:gd name="connsiteY20" fmla="*/ 1542553 h 5303520"/>
                <a:gd name="connsiteX21" fmla="*/ 930303 w 6318157"/>
                <a:gd name="connsiteY21" fmla="*/ 1717481 h 5303520"/>
                <a:gd name="connsiteX22" fmla="*/ 818984 w 6318157"/>
                <a:gd name="connsiteY22" fmla="*/ 1844702 h 5303520"/>
                <a:gd name="connsiteX23" fmla="*/ 644056 w 6318157"/>
                <a:gd name="connsiteY23" fmla="*/ 1828800 h 5303520"/>
                <a:gd name="connsiteX24" fmla="*/ 636104 w 6318157"/>
                <a:gd name="connsiteY24" fmla="*/ 2075290 h 5303520"/>
                <a:gd name="connsiteX25" fmla="*/ 755374 w 6318157"/>
                <a:gd name="connsiteY25" fmla="*/ 2178657 h 5303520"/>
                <a:gd name="connsiteX26" fmla="*/ 818984 w 6318157"/>
                <a:gd name="connsiteY26" fmla="*/ 2289975 h 5303520"/>
                <a:gd name="connsiteX27" fmla="*/ 818984 w 6318157"/>
                <a:gd name="connsiteY27" fmla="*/ 2329732 h 5303520"/>
                <a:gd name="connsiteX28" fmla="*/ 580445 w 6318157"/>
                <a:gd name="connsiteY28" fmla="*/ 2361537 h 5303520"/>
                <a:gd name="connsiteX29" fmla="*/ 485029 w 6318157"/>
                <a:gd name="connsiteY29" fmla="*/ 2393342 h 5303520"/>
                <a:gd name="connsiteX30" fmla="*/ 437322 w 6318157"/>
                <a:gd name="connsiteY30" fmla="*/ 2544417 h 5303520"/>
                <a:gd name="connsiteX31" fmla="*/ 238539 w 6318157"/>
                <a:gd name="connsiteY31" fmla="*/ 2615979 h 5303520"/>
                <a:gd name="connsiteX32" fmla="*/ 294198 w 6318157"/>
                <a:gd name="connsiteY32" fmla="*/ 2687541 h 5303520"/>
                <a:gd name="connsiteX33" fmla="*/ 405516 w 6318157"/>
                <a:gd name="connsiteY33" fmla="*/ 2727297 h 5303520"/>
                <a:gd name="connsiteX34" fmla="*/ 349857 w 6318157"/>
                <a:gd name="connsiteY34" fmla="*/ 2854518 h 5303520"/>
                <a:gd name="connsiteX35" fmla="*/ 206734 w 6318157"/>
                <a:gd name="connsiteY35" fmla="*/ 3021495 h 5303520"/>
                <a:gd name="connsiteX36" fmla="*/ 166977 w 6318157"/>
                <a:gd name="connsiteY36" fmla="*/ 3260034 h 5303520"/>
                <a:gd name="connsiteX37" fmla="*/ 103367 w 6318157"/>
                <a:gd name="connsiteY37" fmla="*/ 3450866 h 5303520"/>
                <a:gd name="connsiteX38" fmla="*/ 0 w 6318157"/>
                <a:gd name="connsiteY38" fmla="*/ 3570135 h 5303520"/>
                <a:gd name="connsiteX39" fmla="*/ 0 w 6318157"/>
                <a:gd name="connsiteY39" fmla="*/ 3649648 h 5303520"/>
                <a:gd name="connsiteX40" fmla="*/ 15903 w 6318157"/>
                <a:gd name="connsiteY40" fmla="*/ 3729161 h 5303520"/>
                <a:gd name="connsiteX41" fmla="*/ 127221 w 6318157"/>
                <a:gd name="connsiteY41" fmla="*/ 3745064 h 5303520"/>
                <a:gd name="connsiteX42" fmla="*/ 190831 w 6318157"/>
                <a:gd name="connsiteY42" fmla="*/ 3641697 h 5303520"/>
                <a:gd name="connsiteX43" fmla="*/ 326003 w 6318157"/>
                <a:gd name="connsiteY43" fmla="*/ 3586038 h 5303520"/>
                <a:gd name="connsiteX44" fmla="*/ 326003 w 6318157"/>
                <a:gd name="connsiteY44" fmla="*/ 3586038 h 5303520"/>
                <a:gd name="connsiteX45" fmla="*/ 445273 w 6318157"/>
                <a:gd name="connsiteY45" fmla="*/ 3705307 h 5303520"/>
                <a:gd name="connsiteX46" fmla="*/ 413468 w 6318157"/>
                <a:gd name="connsiteY46" fmla="*/ 3760967 h 5303520"/>
                <a:gd name="connsiteX47" fmla="*/ 357809 w 6318157"/>
                <a:gd name="connsiteY47" fmla="*/ 4174434 h 5303520"/>
                <a:gd name="connsiteX48" fmla="*/ 556591 w 6318157"/>
                <a:gd name="connsiteY48" fmla="*/ 3991554 h 5303520"/>
                <a:gd name="connsiteX49" fmla="*/ 620202 w 6318157"/>
                <a:gd name="connsiteY49" fmla="*/ 4023360 h 5303520"/>
                <a:gd name="connsiteX50" fmla="*/ 723569 w 6318157"/>
                <a:gd name="connsiteY50" fmla="*/ 4039262 h 5303520"/>
                <a:gd name="connsiteX51" fmla="*/ 795130 w 6318157"/>
                <a:gd name="connsiteY51" fmla="*/ 4150581 h 5303520"/>
                <a:gd name="connsiteX52" fmla="*/ 1025718 w 6318157"/>
                <a:gd name="connsiteY52" fmla="*/ 4253947 h 5303520"/>
                <a:gd name="connsiteX53" fmla="*/ 1176793 w 6318157"/>
                <a:gd name="connsiteY53" fmla="*/ 4500438 h 5303520"/>
                <a:gd name="connsiteX54" fmla="*/ 1144988 w 6318157"/>
                <a:gd name="connsiteY54" fmla="*/ 4595854 h 5303520"/>
                <a:gd name="connsiteX55" fmla="*/ 1614115 w 6318157"/>
                <a:gd name="connsiteY55" fmla="*/ 4842344 h 5303520"/>
                <a:gd name="connsiteX56" fmla="*/ 1614115 w 6318157"/>
                <a:gd name="connsiteY56" fmla="*/ 4993419 h 5303520"/>
                <a:gd name="connsiteX57" fmla="*/ 1614115 w 6318157"/>
                <a:gd name="connsiteY57" fmla="*/ 5128591 h 5303520"/>
                <a:gd name="connsiteX58" fmla="*/ 1653871 w 6318157"/>
                <a:gd name="connsiteY58" fmla="*/ 5255812 h 5303520"/>
                <a:gd name="connsiteX59" fmla="*/ 1844703 w 6318157"/>
                <a:gd name="connsiteY59" fmla="*/ 5303520 h 5303520"/>
                <a:gd name="connsiteX60" fmla="*/ 1844703 w 6318157"/>
                <a:gd name="connsiteY60" fmla="*/ 5303520 h 5303520"/>
                <a:gd name="connsiteX61" fmla="*/ 1971923 w 6318157"/>
                <a:gd name="connsiteY61" fmla="*/ 5247861 h 5303520"/>
                <a:gd name="connsiteX62" fmla="*/ 2115047 w 6318157"/>
                <a:gd name="connsiteY62" fmla="*/ 5239909 h 5303520"/>
                <a:gd name="connsiteX63" fmla="*/ 2170706 w 6318157"/>
                <a:gd name="connsiteY63" fmla="*/ 5144494 h 5303520"/>
                <a:gd name="connsiteX64" fmla="*/ 2083242 w 6318157"/>
                <a:gd name="connsiteY64" fmla="*/ 5080883 h 5303520"/>
                <a:gd name="connsiteX65" fmla="*/ 2011680 w 6318157"/>
                <a:gd name="connsiteY65" fmla="*/ 5033175 h 5303520"/>
                <a:gd name="connsiteX66" fmla="*/ 1932167 w 6318157"/>
                <a:gd name="connsiteY66" fmla="*/ 4937760 h 5303520"/>
                <a:gd name="connsiteX67" fmla="*/ 1884459 w 6318157"/>
                <a:gd name="connsiteY67" fmla="*/ 4834393 h 5303520"/>
                <a:gd name="connsiteX68" fmla="*/ 1940118 w 6318157"/>
                <a:gd name="connsiteY68" fmla="*/ 4770782 h 5303520"/>
                <a:gd name="connsiteX69" fmla="*/ 2226365 w 6318157"/>
                <a:gd name="connsiteY69" fmla="*/ 4683318 h 5303520"/>
                <a:gd name="connsiteX70" fmla="*/ 2313829 w 6318157"/>
                <a:gd name="connsiteY70" fmla="*/ 4707172 h 5303520"/>
                <a:gd name="connsiteX71" fmla="*/ 2449002 w 6318157"/>
                <a:gd name="connsiteY71" fmla="*/ 4731026 h 5303520"/>
                <a:gd name="connsiteX72" fmla="*/ 2504661 w 6318157"/>
                <a:gd name="connsiteY72" fmla="*/ 4826441 h 5303520"/>
                <a:gd name="connsiteX73" fmla="*/ 2584174 w 6318157"/>
                <a:gd name="connsiteY73" fmla="*/ 4818490 h 5303520"/>
                <a:gd name="connsiteX74" fmla="*/ 2798859 w 6318157"/>
                <a:gd name="connsiteY74" fmla="*/ 4818490 h 5303520"/>
                <a:gd name="connsiteX75" fmla="*/ 2934031 w 6318157"/>
                <a:gd name="connsiteY75" fmla="*/ 4945711 h 5303520"/>
                <a:gd name="connsiteX76" fmla="*/ 2910177 w 6318157"/>
                <a:gd name="connsiteY76" fmla="*/ 5136542 h 5303520"/>
                <a:gd name="connsiteX77" fmla="*/ 2981739 w 6318157"/>
                <a:gd name="connsiteY77" fmla="*/ 5080883 h 5303520"/>
                <a:gd name="connsiteX78" fmla="*/ 3101009 w 6318157"/>
                <a:gd name="connsiteY78" fmla="*/ 5144494 h 5303520"/>
                <a:gd name="connsiteX79" fmla="*/ 3164619 w 6318157"/>
                <a:gd name="connsiteY79" fmla="*/ 4842344 h 5303520"/>
                <a:gd name="connsiteX80" fmla="*/ 3116911 w 6318157"/>
                <a:gd name="connsiteY80" fmla="*/ 4476584 h 5303520"/>
                <a:gd name="connsiteX81" fmla="*/ 3156668 w 6318157"/>
                <a:gd name="connsiteY81" fmla="*/ 4365266 h 5303520"/>
                <a:gd name="connsiteX82" fmla="*/ 3323645 w 6318157"/>
                <a:gd name="connsiteY82" fmla="*/ 4301655 h 5303520"/>
                <a:gd name="connsiteX83" fmla="*/ 3482671 w 6318157"/>
                <a:gd name="connsiteY83" fmla="*/ 4253947 h 5303520"/>
                <a:gd name="connsiteX84" fmla="*/ 3570136 w 6318157"/>
                <a:gd name="connsiteY84" fmla="*/ 4333461 h 5303520"/>
                <a:gd name="connsiteX85" fmla="*/ 3530379 w 6318157"/>
                <a:gd name="connsiteY85" fmla="*/ 4444779 h 5303520"/>
                <a:gd name="connsiteX86" fmla="*/ 3546282 w 6318157"/>
                <a:gd name="connsiteY86" fmla="*/ 4548146 h 5303520"/>
                <a:gd name="connsiteX87" fmla="*/ 3609892 w 6318157"/>
                <a:gd name="connsiteY87" fmla="*/ 4603805 h 5303520"/>
                <a:gd name="connsiteX88" fmla="*/ 3673503 w 6318157"/>
                <a:gd name="connsiteY88" fmla="*/ 4611756 h 5303520"/>
                <a:gd name="connsiteX89" fmla="*/ 3745064 w 6318157"/>
                <a:gd name="connsiteY89" fmla="*/ 4746928 h 5303520"/>
                <a:gd name="connsiteX90" fmla="*/ 4071068 w 6318157"/>
                <a:gd name="connsiteY90" fmla="*/ 4691269 h 5303520"/>
                <a:gd name="connsiteX91" fmla="*/ 4397071 w 6318157"/>
                <a:gd name="connsiteY91" fmla="*/ 4659464 h 5303520"/>
                <a:gd name="connsiteX92" fmla="*/ 4436828 w 6318157"/>
                <a:gd name="connsiteY92" fmla="*/ 4762831 h 5303520"/>
                <a:gd name="connsiteX93" fmla="*/ 4500438 w 6318157"/>
                <a:gd name="connsiteY93" fmla="*/ 4731026 h 5303520"/>
                <a:gd name="connsiteX94" fmla="*/ 4595854 w 6318157"/>
                <a:gd name="connsiteY94" fmla="*/ 4659464 h 5303520"/>
                <a:gd name="connsiteX95" fmla="*/ 4659464 w 6318157"/>
                <a:gd name="connsiteY95" fmla="*/ 4500438 h 5303520"/>
                <a:gd name="connsiteX96" fmla="*/ 4683318 w 6318157"/>
                <a:gd name="connsiteY96" fmla="*/ 4277801 h 5303520"/>
                <a:gd name="connsiteX97" fmla="*/ 4516341 w 6318157"/>
                <a:gd name="connsiteY97" fmla="*/ 4222142 h 5303520"/>
                <a:gd name="connsiteX98" fmla="*/ 4548146 w 6318157"/>
                <a:gd name="connsiteY98" fmla="*/ 4047214 h 5303520"/>
                <a:gd name="connsiteX99" fmla="*/ 4619708 w 6318157"/>
                <a:gd name="connsiteY99" fmla="*/ 3991554 h 5303520"/>
                <a:gd name="connsiteX100" fmla="*/ 4738977 w 6318157"/>
                <a:gd name="connsiteY100" fmla="*/ 3856382 h 5303520"/>
                <a:gd name="connsiteX101" fmla="*/ 4826442 w 6318157"/>
                <a:gd name="connsiteY101" fmla="*/ 3737113 h 5303520"/>
                <a:gd name="connsiteX102" fmla="*/ 4929809 w 6318157"/>
                <a:gd name="connsiteY102" fmla="*/ 3824577 h 5303520"/>
                <a:gd name="connsiteX103" fmla="*/ 4921857 w 6318157"/>
                <a:gd name="connsiteY103" fmla="*/ 3991554 h 5303520"/>
                <a:gd name="connsiteX104" fmla="*/ 4977516 w 6318157"/>
                <a:gd name="connsiteY104" fmla="*/ 4015408 h 5303520"/>
                <a:gd name="connsiteX105" fmla="*/ 5025224 w 6318157"/>
                <a:gd name="connsiteY105" fmla="*/ 3919993 h 5303520"/>
                <a:gd name="connsiteX106" fmla="*/ 5072932 w 6318157"/>
                <a:gd name="connsiteY106" fmla="*/ 3919993 h 5303520"/>
                <a:gd name="connsiteX107" fmla="*/ 5144494 w 6318157"/>
                <a:gd name="connsiteY107" fmla="*/ 3816626 h 5303520"/>
                <a:gd name="connsiteX108" fmla="*/ 5160396 w 6318157"/>
                <a:gd name="connsiteY108" fmla="*/ 3745064 h 5303520"/>
                <a:gd name="connsiteX109" fmla="*/ 5390984 w 6318157"/>
                <a:gd name="connsiteY109" fmla="*/ 3697356 h 5303520"/>
                <a:gd name="connsiteX110" fmla="*/ 5486400 w 6318157"/>
                <a:gd name="connsiteY110" fmla="*/ 3593989 h 5303520"/>
                <a:gd name="connsiteX111" fmla="*/ 5390984 w 6318157"/>
                <a:gd name="connsiteY111" fmla="*/ 3530379 h 5303520"/>
                <a:gd name="connsiteX112" fmla="*/ 5343276 w 6318157"/>
                <a:gd name="connsiteY112" fmla="*/ 3291840 h 5303520"/>
                <a:gd name="connsiteX113" fmla="*/ 5478449 w 6318157"/>
                <a:gd name="connsiteY113" fmla="*/ 3021495 h 5303520"/>
                <a:gd name="connsiteX114" fmla="*/ 5820355 w 6318157"/>
                <a:gd name="connsiteY114" fmla="*/ 2949934 h 5303520"/>
                <a:gd name="connsiteX115" fmla="*/ 6020959 w 6318157"/>
                <a:gd name="connsiteY115" fmla="*/ 2817743 h 5303520"/>
                <a:gd name="connsiteX116" fmla="*/ 6058811 w 6318157"/>
                <a:gd name="connsiteY116" fmla="*/ 2840189 h 5303520"/>
                <a:gd name="connsiteX117" fmla="*/ 6114056 w 6318157"/>
                <a:gd name="connsiteY117" fmla="*/ 2819234 h 5303520"/>
                <a:gd name="connsiteX118" fmla="*/ 6152156 w 6318157"/>
                <a:gd name="connsiteY118" fmla="*/ 2849714 h 5303520"/>
                <a:gd name="connsiteX119" fmla="*/ 6260741 w 6318157"/>
                <a:gd name="connsiteY119" fmla="*/ 2828759 h 5303520"/>
                <a:gd name="connsiteX120" fmla="*/ 6292298 w 6318157"/>
                <a:gd name="connsiteY120" fmla="*/ 2839444 h 5303520"/>
                <a:gd name="connsiteX121" fmla="*/ 6304556 w 6318157"/>
                <a:gd name="connsiteY121" fmla="*/ 2798279 h 5303520"/>
                <a:gd name="connsiteX122" fmla="*/ 6306461 w 6318157"/>
                <a:gd name="connsiteY122" fmla="*/ 2769704 h 5303520"/>
                <a:gd name="connsiteX123" fmla="*/ 6317891 w 6318157"/>
                <a:gd name="connsiteY123" fmla="*/ 2758274 h 5303520"/>
                <a:gd name="connsiteX124" fmla="*/ 6268361 w 6318157"/>
                <a:gd name="connsiteY124" fmla="*/ 2735414 h 5303520"/>
                <a:gd name="connsiteX125" fmla="*/ 6220736 w 6318157"/>
                <a:gd name="connsiteY125" fmla="*/ 2503749 h 5303520"/>
                <a:gd name="connsiteX126" fmla="*/ 6169301 w 6318157"/>
                <a:gd name="connsiteY126" fmla="*/ 2529968 h 5303520"/>
                <a:gd name="connsiteX127" fmla="*/ 6119771 w 6318157"/>
                <a:gd name="connsiteY127" fmla="*/ 2493479 h 5303520"/>
                <a:gd name="connsiteX128" fmla="*/ 6051191 w 6318157"/>
                <a:gd name="connsiteY128" fmla="*/ 2478533 h 5303520"/>
                <a:gd name="connsiteX129" fmla="*/ 6053096 w 6318157"/>
                <a:gd name="connsiteY129" fmla="*/ 2394713 h 5303520"/>
                <a:gd name="connsiteX130" fmla="*/ 6027337 w 6318157"/>
                <a:gd name="connsiteY130" fmla="*/ 2429537 h 5303520"/>
                <a:gd name="connsiteX131" fmla="*/ 5994041 w 6318157"/>
                <a:gd name="connsiteY131" fmla="*/ 2371853 h 5303520"/>
                <a:gd name="connsiteX132" fmla="*/ 5976896 w 6318157"/>
                <a:gd name="connsiteY132" fmla="*/ 2232788 h 5303520"/>
                <a:gd name="connsiteX133" fmla="*/ 5915936 w 6318157"/>
                <a:gd name="connsiteY133" fmla="*/ 2234693 h 5303520"/>
                <a:gd name="connsiteX134" fmla="*/ 5892910 w 6318157"/>
                <a:gd name="connsiteY134" fmla="*/ 2169877 h 5303520"/>
                <a:gd name="connsiteX135" fmla="*/ 5813066 w 6318157"/>
                <a:gd name="connsiteY135" fmla="*/ 2200403 h 5303520"/>
                <a:gd name="connsiteX136" fmla="*/ 5752106 w 6318157"/>
                <a:gd name="connsiteY136" fmla="*/ 2166113 h 5303520"/>
                <a:gd name="connsiteX137" fmla="*/ 5719721 w 6318157"/>
                <a:gd name="connsiteY137" fmla="*/ 2187068 h 5303520"/>
                <a:gd name="connsiteX138" fmla="*/ 5653046 w 6318157"/>
                <a:gd name="connsiteY138" fmla="*/ 2169923 h 5303520"/>
                <a:gd name="connsiteX139" fmla="*/ 5677231 w 6318157"/>
                <a:gd name="connsiteY139" fmla="*/ 2146852 h 5303520"/>
                <a:gd name="connsiteX140" fmla="*/ 5628281 w 6318157"/>
                <a:gd name="connsiteY140" fmla="*/ 2105153 h 5303520"/>
                <a:gd name="connsiteX141" fmla="*/ 5488388 w 6318157"/>
                <a:gd name="connsiteY141" fmla="*/ 2108421 h 5303520"/>
                <a:gd name="connsiteX142" fmla="*/ 5453021 w 6318157"/>
                <a:gd name="connsiteY142" fmla="*/ 2187068 h 5303520"/>
                <a:gd name="connsiteX143" fmla="*/ 5472071 w 6318157"/>
                <a:gd name="connsiteY143" fmla="*/ 2234693 h 5303520"/>
                <a:gd name="connsiteX144" fmla="*/ 5422541 w 6318157"/>
                <a:gd name="connsiteY144" fmla="*/ 2248028 h 5303520"/>
                <a:gd name="connsiteX145" fmla="*/ 5451116 w 6318157"/>
                <a:gd name="connsiteY145" fmla="*/ 2293748 h 5303520"/>
                <a:gd name="connsiteX146" fmla="*/ 5516631 w 6318157"/>
                <a:gd name="connsiteY146" fmla="*/ 2288402 h 5303520"/>
                <a:gd name="connsiteX147" fmla="*/ 5523506 w 6318157"/>
                <a:gd name="connsiteY147" fmla="*/ 2339468 h 5303520"/>
                <a:gd name="connsiteX148" fmla="*/ 5399681 w 6318157"/>
                <a:gd name="connsiteY148" fmla="*/ 2505203 h 5303520"/>
                <a:gd name="connsiteX149" fmla="*/ 5360918 w 6318157"/>
                <a:gd name="connsiteY149" fmla="*/ 2654079 h 5303520"/>
                <a:gd name="connsiteX150" fmla="*/ 5346341 w 6318157"/>
                <a:gd name="connsiteY150" fmla="*/ 2575688 h 5303520"/>
                <a:gd name="connsiteX151" fmla="*/ 5304431 w 6318157"/>
                <a:gd name="connsiteY151" fmla="*/ 2575688 h 5303520"/>
                <a:gd name="connsiteX152" fmla="*/ 5273951 w 6318157"/>
                <a:gd name="connsiteY152" fmla="*/ 2518538 h 5303520"/>
                <a:gd name="connsiteX153" fmla="*/ 5203714 w 6318157"/>
                <a:gd name="connsiteY153" fmla="*/ 2560982 h 5303520"/>
                <a:gd name="connsiteX154" fmla="*/ 5070116 w 6318157"/>
                <a:gd name="connsiteY154" fmla="*/ 2501393 h 5303520"/>
                <a:gd name="connsiteX155" fmla="*/ 4991763 w 6318157"/>
                <a:gd name="connsiteY155" fmla="*/ 2533567 h 5303520"/>
                <a:gd name="connsiteX156" fmla="*/ 4904381 w 6318157"/>
                <a:gd name="connsiteY156" fmla="*/ 2524253 h 5303520"/>
                <a:gd name="connsiteX157" fmla="*/ 4875806 w 6318157"/>
                <a:gd name="connsiteY157" fmla="*/ 2455673 h 5303520"/>
                <a:gd name="connsiteX158" fmla="*/ 4803416 w 6318157"/>
                <a:gd name="connsiteY158" fmla="*/ 2444243 h 5303520"/>
                <a:gd name="connsiteX159" fmla="*/ 4822466 w 6318157"/>
                <a:gd name="connsiteY159" fmla="*/ 2369948 h 5303520"/>
                <a:gd name="connsiteX160" fmla="*/ 4731026 w 6318157"/>
                <a:gd name="connsiteY160" fmla="*/ 2301368 h 5303520"/>
                <a:gd name="connsiteX161" fmla="*/ 4699221 w 6318157"/>
                <a:gd name="connsiteY161" fmla="*/ 2324348 h 5303520"/>
                <a:gd name="connsiteX162" fmla="*/ 4637681 w 6318157"/>
                <a:gd name="connsiteY162" fmla="*/ 2288033 h 5303520"/>
                <a:gd name="connsiteX163" fmla="*/ 4660541 w 6318157"/>
                <a:gd name="connsiteY163" fmla="*/ 2213738 h 5303520"/>
                <a:gd name="connsiteX164" fmla="*/ 4433846 w 6318157"/>
                <a:gd name="connsiteY164" fmla="*/ 2230883 h 5303520"/>
                <a:gd name="connsiteX165" fmla="*/ 4373134 w 6318157"/>
                <a:gd name="connsiteY165" fmla="*/ 2212036 h 5303520"/>
                <a:gd name="connsiteX166" fmla="*/ 4323356 w 6318157"/>
                <a:gd name="connsiteY166" fmla="*/ 2248028 h 5303520"/>
                <a:gd name="connsiteX167" fmla="*/ 4273826 w 6318157"/>
                <a:gd name="connsiteY167" fmla="*/ 2168018 h 5303520"/>
                <a:gd name="connsiteX168" fmla="*/ 4201436 w 6318157"/>
                <a:gd name="connsiteY168" fmla="*/ 2152778 h 5303520"/>
                <a:gd name="connsiteX169" fmla="*/ 4178576 w 6318157"/>
                <a:gd name="connsiteY169" fmla="*/ 2070863 h 5303520"/>
                <a:gd name="connsiteX170" fmla="*/ 4087136 w 6318157"/>
                <a:gd name="connsiteY170" fmla="*/ 1998473 h 5303520"/>
                <a:gd name="connsiteX171" fmla="*/ 4016651 w 6318157"/>
                <a:gd name="connsiteY171" fmla="*/ 2011808 h 5303520"/>
                <a:gd name="connsiteX172" fmla="*/ 3909971 w 6318157"/>
                <a:gd name="connsiteY172" fmla="*/ 1973708 h 5303520"/>
                <a:gd name="connsiteX173" fmla="*/ 3843296 w 6318157"/>
                <a:gd name="connsiteY173" fmla="*/ 2013713 h 5303520"/>
                <a:gd name="connsiteX174" fmla="*/ 3788051 w 6318157"/>
                <a:gd name="connsiteY174" fmla="*/ 1994663 h 5303520"/>
                <a:gd name="connsiteX175" fmla="*/ 3742331 w 6318157"/>
                <a:gd name="connsiteY175" fmla="*/ 2006093 h 5303520"/>
                <a:gd name="connsiteX176" fmla="*/ 3671018 w 6318157"/>
                <a:gd name="connsiteY176" fmla="*/ 2001244 h 5303520"/>
                <a:gd name="connsiteX177" fmla="*/ 3660416 w 6318157"/>
                <a:gd name="connsiteY177" fmla="*/ 1937513 h 5303520"/>
                <a:gd name="connsiteX178" fmla="*/ 3643271 w 6318157"/>
                <a:gd name="connsiteY178" fmla="*/ 1865123 h 5303520"/>
                <a:gd name="connsiteX179" fmla="*/ 3690896 w 6318157"/>
                <a:gd name="connsiteY179" fmla="*/ 1832738 h 5303520"/>
                <a:gd name="connsiteX180" fmla="*/ 3702326 w 6318157"/>
                <a:gd name="connsiteY180" fmla="*/ 1771778 h 5303520"/>
                <a:gd name="connsiteX181" fmla="*/ 3679466 w 6318157"/>
                <a:gd name="connsiteY181" fmla="*/ 1748918 h 5303520"/>
                <a:gd name="connsiteX182" fmla="*/ 3595977 w 6318157"/>
                <a:gd name="connsiteY182" fmla="*/ 1607240 h 5303520"/>
                <a:gd name="connsiteX183" fmla="*/ 3508016 w 6318157"/>
                <a:gd name="connsiteY183" fmla="*/ 1623188 h 5303520"/>
                <a:gd name="connsiteX184" fmla="*/ 3485156 w 6318157"/>
                <a:gd name="connsiteY184" fmla="*/ 1579373 h 5303520"/>
                <a:gd name="connsiteX185" fmla="*/ 3434052 w 6318157"/>
                <a:gd name="connsiteY185" fmla="*/ 1578085 h 5303520"/>
                <a:gd name="connsiteX186" fmla="*/ 3496586 w 6318157"/>
                <a:gd name="connsiteY186" fmla="*/ 1493648 h 5303520"/>
                <a:gd name="connsiteX187" fmla="*/ 3549926 w 6318157"/>
                <a:gd name="connsiteY187" fmla="*/ 1512698 h 5303520"/>
                <a:gd name="connsiteX188" fmla="*/ 3681619 w 6318157"/>
                <a:gd name="connsiteY188" fmla="*/ 1309480 h 5303520"/>
                <a:gd name="connsiteX189" fmla="*/ 3708041 w 6318157"/>
                <a:gd name="connsiteY189" fmla="*/ 1276478 h 5303520"/>
                <a:gd name="connsiteX190" fmla="*/ 3600036 w 6318157"/>
                <a:gd name="connsiteY190" fmla="*/ 1190625 h 5303520"/>
                <a:gd name="connsiteX191" fmla="*/ 3610886 w 6318157"/>
                <a:gd name="connsiteY191" fmla="*/ 1133603 h 5303520"/>
                <a:gd name="connsiteX192" fmla="*/ 3549926 w 6318157"/>
                <a:gd name="connsiteY192" fmla="*/ 1120268 h 5303520"/>
                <a:gd name="connsiteX193" fmla="*/ 3515636 w 6318157"/>
                <a:gd name="connsiteY193" fmla="*/ 1068833 h 5303520"/>
                <a:gd name="connsiteX194" fmla="*/ 3515636 w 6318157"/>
                <a:gd name="connsiteY194" fmla="*/ 973583 h 5303520"/>
                <a:gd name="connsiteX195" fmla="*/ 3391811 w 6318157"/>
                <a:gd name="connsiteY195" fmla="*/ 941198 h 5303520"/>
                <a:gd name="connsiteX196" fmla="*/ 3357521 w 6318157"/>
                <a:gd name="connsiteY196" fmla="*/ 882143 h 5303520"/>
                <a:gd name="connsiteX197" fmla="*/ 3198246 w 6318157"/>
                <a:gd name="connsiteY197" fmla="*/ 914068 h 5303520"/>
                <a:gd name="connsiteX198" fmla="*/ 3142256 w 6318157"/>
                <a:gd name="connsiteY198" fmla="*/ 859283 h 5303520"/>
                <a:gd name="connsiteX199" fmla="*/ 2980331 w 6318157"/>
                <a:gd name="connsiteY199" fmla="*/ 889763 h 5303520"/>
                <a:gd name="connsiteX200" fmla="*/ 2776330 w 6318157"/>
                <a:gd name="connsiteY200" fmla="*/ 792977 h 5303520"/>
                <a:gd name="connsiteX201" fmla="*/ 2662196 w 6318157"/>
                <a:gd name="connsiteY201" fmla="*/ 834518 h 5303520"/>
                <a:gd name="connsiteX202" fmla="*/ 2671721 w 6318157"/>
                <a:gd name="connsiteY202" fmla="*/ 792608 h 5303520"/>
                <a:gd name="connsiteX203" fmla="*/ 2581026 w 6318157"/>
                <a:gd name="connsiteY203" fmla="*/ 778648 h 5303520"/>
                <a:gd name="connsiteX204" fmla="*/ 2576471 w 6318157"/>
                <a:gd name="connsiteY204" fmla="*/ 691643 h 5303520"/>
                <a:gd name="connsiteX205" fmla="*/ 2561231 w 6318157"/>
                <a:gd name="connsiteY205" fmla="*/ 644018 h 5303520"/>
                <a:gd name="connsiteX206" fmla="*/ 2591711 w 6318157"/>
                <a:gd name="connsiteY206" fmla="*/ 607823 h 5303520"/>
                <a:gd name="connsiteX207" fmla="*/ 2496792 w 6318157"/>
                <a:gd name="connsiteY207" fmla="*/ 471860 h 5303520"/>
                <a:gd name="connsiteX208" fmla="*/ 2492651 w 6318157"/>
                <a:gd name="connsiteY208" fmla="*/ 436373 h 5303520"/>
                <a:gd name="connsiteX209" fmla="*/ 2534561 w 6318157"/>
                <a:gd name="connsiteY209" fmla="*/ 369698 h 5303520"/>
                <a:gd name="connsiteX210" fmla="*/ 2490746 w 6318157"/>
                <a:gd name="connsiteY210" fmla="*/ 358268 h 5303520"/>
                <a:gd name="connsiteX211" fmla="*/ 2465981 w 6318157"/>
                <a:gd name="connsiteY211" fmla="*/ 327788 h 5303520"/>
                <a:gd name="connsiteX212" fmla="*/ 2428709 w 6318157"/>
                <a:gd name="connsiteY212" fmla="*/ 319708 h 5303520"/>
                <a:gd name="connsiteX213" fmla="*/ 2417196 w 6318157"/>
                <a:gd name="connsiteY213" fmla="*/ 230587 h 5303520"/>
                <a:gd name="connsiteX214" fmla="*/ 2496709 w 6318157"/>
                <a:gd name="connsiteY214" fmla="*/ 135172 h 5303520"/>
                <a:gd name="connsiteX0" fmla="*/ 2496709 w 6318157"/>
                <a:gd name="connsiteY0" fmla="*/ 135172 h 5303520"/>
                <a:gd name="connsiteX1" fmla="*/ 2393343 w 6318157"/>
                <a:gd name="connsiteY1" fmla="*/ 71561 h 5303520"/>
                <a:gd name="connsiteX2" fmla="*/ 2210463 w 6318157"/>
                <a:gd name="connsiteY2" fmla="*/ 79513 h 5303520"/>
                <a:gd name="connsiteX3" fmla="*/ 2059388 w 6318157"/>
                <a:gd name="connsiteY3" fmla="*/ 0 h 5303520"/>
                <a:gd name="connsiteX4" fmla="*/ 1908313 w 6318157"/>
                <a:gd name="connsiteY4" fmla="*/ 103367 h 5303520"/>
                <a:gd name="connsiteX5" fmla="*/ 1884459 w 6318157"/>
                <a:gd name="connsiteY5" fmla="*/ 310101 h 5303520"/>
                <a:gd name="connsiteX6" fmla="*/ 1773141 w 6318157"/>
                <a:gd name="connsiteY6" fmla="*/ 294198 h 5303520"/>
                <a:gd name="connsiteX7" fmla="*/ 1606163 w 6318157"/>
                <a:gd name="connsiteY7" fmla="*/ 318052 h 5303520"/>
                <a:gd name="connsiteX8" fmla="*/ 1391478 w 6318157"/>
                <a:gd name="connsiteY8" fmla="*/ 190831 h 5303520"/>
                <a:gd name="connsiteX9" fmla="*/ 1256306 w 6318157"/>
                <a:gd name="connsiteY9" fmla="*/ 190831 h 5303520"/>
                <a:gd name="connsiteX10" fmla="*/ 1208598 w 6318157"/>
                <a:gd name="connsiteY10" fmla="*/ 381662 h 5303520"/>
                <a:gd name="connsiteX11" fmla="*/ 1041621 w 6318157"/>
                <a:gd name="connsiteY11" fmla="*/ 548640 h 5303520"/>
                <a:gd name="connsiteX12" fmla="*/ 930303 w 6318157"/>
                <a:gd name="connsiteY12" fmla="*/ 628153 h 5303520"/>
                <a:gd name="connsiteX13" fmla="*/ 842838 w 6318157"/>
                <a:gd name="connsiteY13" fmla="*/ 572494 h 5303520"/>
                <a:gd name="connsiteX14" fmla="*/ 747423 w 6318157"/>
                <a:gd name="connsiteY14" fmla="*/ 755374 h 5303520"/>
                <a:gd name="connsiteX15" fmla="*/ 222636 w 6318157"/>
                <a:gd name="connsiteY15" fmla="*/ 930302 h 5303520"/>
                <a:gd name="connsiteX16" fmla="*/ 254442 w 6318157"/>
                <a:gd name="connsiteY16" fmla="*/ 1073426 h 5303520"/>
                <a:gd name="connsiteX17" fmla="*/ 302149 w 6318157"/>
                <a:gd name="connsiteY17" fmla="*/ 1256306 h 5303520"/>
                <a:gd name="connsiteX18" fmla="*/ 341906 w 6318157"/>
                <a:gd name="connsiteY18" fmla="*/ 1288111 h 5303520"/>
                <a:gd name="connsiteX19" fmla="*/ 508883 w 6318157"/>
                <a:gd name="connsiteY19" fmla="*/ 1319916 h 5303520"/>
                <a:gd name="connsiteX20" fmla="*/ 532737 w 6318157"/>
                <a:gd name="connsiteY20" fmla="*/ 1542553 h 5303520"/>
                <a:gd name="connsiteX21" fmla="*/ 930303 w 6318157"/>
                <a:gd name="connsiteY21" fmla="*/ 1717481 h 5303520"/>
                <a:gd name="connsiteX22" fmla="*/ 818984 w 6318157"/>
                <a:gd name="connsiteY22" fmla="*/ 1844702 h 5303520"/>
                <a:gd name="connsiteX23" fmla="*/ 644056 w 6318157"/>
                <a:gd name="connsiteY23" fmla="*/ 1828800 h 5303520"/>
                <a:gd name="connsiteX24" fmla="*/ 636104 w 6318157"/>
                <a:gd name="connsiteY24" fmla="*/ 2075290 h 5303520"/>
                <a:gd name="connsiteX25" fmla="*/ 755374 w 6318157"/>
                <a:gd name="connsiteY25" fmla="*/ 2178657 h 5303520"/>
                <a:gd name="connsiteX26" fmla="*/ 818984 w 6318157"/>
                <a:gd name="connsiteY26" fmla="*/ 2289975 h 5303520"/>
                <a:gd name="connsiteX27" fmla="*/ 818984 w 6318157"/>
                <a:gd name="connsiteY27" fmla="*/ 2329732 h 5303520"/>
                <a:gd name="connsiteX28" fmla="*/ 580445 w 6318157"/>
                <a:gd name="connsiteY28" fmla="*/ 2361537 h 5303520"/>
                <a:gd name="connsiteX29" fmla="*/ 485029 w 6318157"/>
                <a:gd name="connsiteY29" fmla="*/ 2393342 h 5303520"/>
                <a:gd name="connsiteX30" fmla="*/ 437322 w 6318157"/>
                <a:gd name="connsiteY30" fmla="*/ 2544417 h 5303520"/>
                <a:gd name="connsiteX31" fmla="*/ 238539 w 6318157"/>
                <a:gd name="connsiteY31" fmla="*/ 2615979 h 5303520"/>
                <a:gd name="connsiteX32" fmla="*/ 294198 w 6318157"/>
                <a:gd name="connsiteY32" fmla="*/ 2687541 h 5303520"/>
                <a:gd name="connsiteX33" fmla="*/ 405516 w 6318157"/>
                <a:gd name="connsiteY33" fmla="*/ 2727297 h 5303520"/>
                <a:gd name="connsiteX34" fmla="*/ 349857 w 6318157"/>
                <a:gd name="connsiteY34" fmla="*/ 2854518 h 5303520"/>
                <a:gd name="connsiteX35" fmla="*/ 206734 w 6318157"/>
                <a:gd name="connsiteY35" fmla="*/ 3021495 h 5303520"/>
                <a:gd name="connsiteX36" fmla="*/ 166977 w 6318157"/>
                <a:gd name="connsiteY36" fmla="*/ 3260034 h 5303520"/>
                <a:gd name="connsiteX37" fmla="*/ 103367 w 6318157"/>
                <a:gd name="connsiteY37" fmla="*/ 3450866 h 5303520"/>
                <a:gd name="connsiteX38" fmla="*/ 0 w 6318157"/>
                <a:gd name="connsiteY38" fmla="*/ 3570135 h 5303520"/>
                <a:gd name="connsiteX39" fmla="*/ 0 w 6318157"/>
                <a:gd name="connsiteY39" fmla="*/ 3649648 h 5303520"/>
                <a:gd name="connsiteX40" fmla="*/ 15903 w 6318157"/>
                <a:gd name="connsiteY40" fmla="*/ 3729161 h 5303520"/>
                <a:gd name="connsiteX41" fmla="*/ 127221 w 6318157"/>
                <a:gd name="connsiteY41" fmla="*/ 3745064 h 5303520"/>
                <a:gd name="connsiteX42" fmla="*/ 190831 w 6318157"/>
                <a:gd name="connsiteY42" fmla="*/ 3641697 h 5303520"/>
                <a:gd name="connsiteX43" fmla="*/ 326003 w 6318157"/>
                <a:gd name="connsiteY43" fmla="*/ 3586038 h 5303520"/>
                <a:gd name="connsiteX44" fmla="*/ 326003 w 6318157"/>
                <a:gd name="connsiteY44" fmla="*/ 3586038 h 5303520"/>
                <a:gd name="connsiteX45" fmla="*/ 445273 w 6318157"/>
                <a:gd name="connsiteY45" fmla="*/ 3705307 h 5303520"/>
                <a:gd name="connsiteX46" fmla="*/ 413468 w 6318157"/>
                <a:gd name="connsiteY46" fmla="*/ 3760967 h 5303520"/>
                <a:gd name="connsiteX47" fmla="*/ 357809 w 6318157"/>
                <a:gd name="connsiteY47" fmla="*/ 4174434 h 5303520"/>
                <a:gd name="connsiteX48" fmla="*/ 556591 w 6318157"/>
                <a:gd name="connsiteY48" fmla="*/ 3991554 h 5303520"/>
                <a:gd name="connsiteX49" fmla="*/ 620202 w 6318157"/>
                <a:gd name="connsiteY49" fmla="*/ 4023360 h 5303520"/>
                <a:gd name="connsiteX50" fmla="*/ 723569 w 6318157"/>
                <a:gd name="connsiteY50" fmla="*/ 4039262 h 5303520"/>
                <a:gd name="connsiteX51" fmla="*/ 795130 w 6318157"/>
                <a:gd name="connsiteY51" fmla="*/ 4150581 h 5303520"/>
                <a:gd name="connsiteX52" fmla="*/ 1025718 w 6318157"/>
                <a:gd name="connsiteY52" fmla="*/ 4253947 h 5303520"/>
                <a:gd name="connsiteX53" fmla="*/ 1176793 w 6318157"/>
                <a:gd name="connsiteY53" fmla="*/ 4500438 h 5303520"/>
                <a:gd name="connsiteX54" fmla="*/ 1144988 w 6318157"/>
                <a:gd name="connsiteY54" fmla="*/ 4595854 h 5303520"/>
                <a:gd name="connsiteX55" fmla="*/ 1614115 w 6318157"/>
                <a:gd name="connsiteY55" fmla="*/ 4842344 h 5303520"/>
                <a:gd name="connsiteX56" fmla="*/ 1614115 w 6318157"/>
                <a:gd name="connsiteY56" fmla="*/ 4993419 h 5303520"/>
                <a:gd name="connsiteX57" fmla="*/ 1614115 w 6318157"/>
                <a:gd name="connsiteY57" fmla="*/ 5128591 h 5303520"/>
                <a:gd name="connsiteX58" fmla="*/ 1653871 w 6318157"/>
                <a:gd name="connsiteY58" fmla="*/ 5255812 h 5303520"/>
                <a:gd name="connsiteX59" fmla="*/ 1844703 w 6318157"/>
                <a:gd name="connsiteY59" fmla="*/ 5303520 h 5303520"/>
                <a:gd name="connsiteX60" fmla="*/ 1844703 w 6318157"/>
                <a:gd name="connsiteY60" fmla="*/ 5303520 h 5303520"/>
                <a:gd name="connsiteX61" fmla="*/ 1971923 w 6318157"/>
                <a:gd name="connsiteY61" fmla="*/ 5247861 h 5303520"/>
                <a:gd name="connsiteX62" fmla="*/ 2115047 w 6318157"/>
                <a:gd name="connsiteY62" fmla="*/ 5239909 h 5303520"/>
                <a:gd name="connsiteX63" fmla="*/ 2170706 w 6318157"/>
                <a:gd name="connsiteY63" fmla="*/ 5144494 h 5303520"/>
                <a:gd name="connsiteX64" fmla="*/ 2083242 w 6318157"/>
                <a:gd name="connsiteY64" fmla="*/ 5080883 h 5303520"/>
                <a:gd name="connsiteX65" fmla="*/ 2011680 w 6318157"/>
                <a:gd name="connsiteY65" fmla="*/ 5033175 h 5303520"/>
                <a:gd name="connsiteX66" fmla="*/ 1932167 w 6318157"/>
                <a:gd name="connsiteY66" fmla="*/ 4937760 h 5303520"/>
                <a:gd name="connsiteX67" fmla="*/ 1884459 w 6318157"/>
                <a:gd name="connsiteY67" fmla="*/ 4834393 h 5303520"/>
                <a:gd name="connsiteX68" fmla="*/ 1940118 w 6318157"/>
                <a:gd name="connsiteY68" fmla="*/ 4770782 h 5303520"/>
                <a:gd name="connsiteX69" fmla="*/ 2226365 w 6318157"/>
                <a:gd name="connsiteY69" fmla="*/ 4683318 h 5303520"/>
                <a:gd name="connsiteX70" fmla="*/ 2313829 w 6318157"/>
                <a:gd name="connsiteY70" fmla="*/ 4707172 h 5303520"/>
                <a:gd name="connsiteX71" fmla="*/ 2449002 w 6318157"/>
                <a:gd name="connsiteY71" fmla="*/ 4731026 h 5303520"/>
                <a:gd name="connsiteX72" fmla="*/ 2504661 w 6318157"/>
                <a:gd name="connsiteY72" fmla="*/ 4826441 h 5303520"/>
                <a:gd name="connsiteX73" fmla="*/ 2584174 w 6318157"/>
                <a:gd name="connsiteY73" fmla="*/ 4818490 h 5303520"/>
                <a:gd name="connsiteX74" fmla="*/ 2798859 w 6318157"/>
                <a:gd name="connsiteY74" fmla="*/ 4818490 h 5303520"/>
                <a:gd name="connsiteX75" fmla="*/ 2934031 w 6318157"/>
                <a:gd name="connsiteY75" fmla="*/ 4945711 h 5303520"/>
                <a:gd name="connsiteX76" fmla="*/ 2910177 w 6318157"/>
                <a:gd name="connsiteY76" fmla="*/ 5136542 h 5303520"/>
                <a:gd name="connsiteX77" fmla="*/ 2981739 w 6318157"/>
                <a:gd name="connsiteY77" fmla="*/ 5080883 h 5303520"/>
                <a:gd name="connsiteX78" fmla="*/ 3101009 w 6318157"/>
                <a:gd name="connsiteY78" fmla="*/ 5144494 h 5303520"/>
                <a:gd name="connsiteX79" fmla="*/ 3164619 w 6318157"/>
                <a:gd name="connsiteY79" fmla="*/ 4842344 h 5303520"/>
                <a:gd name="connsiteX80" fmla="*/ 3116911 w 6318157"/>
                <a:gd name="connsiteY80" fmla="*/ 4476584 h 5303520"/>
                <a:gd name="connsiteX81" fmla="*/ 3156668 w 6318157"/>
                <a:gd name="connsiteY81" fmla="*/ 4365266 h 5303520"/>
                <a:gd name="connsiteX82" fmla="*/ 3323645 w 6318157"/>
                <a:gd name="connsiteY82" fmla="*/ 4301655 h 5303520"/>
                <a:gd name="connsiteX83" fmla="*/ 3482671 w 6318157"/>
                <a:gd name="connsiteY83" fmla="*/ 4253947 h 5303520"/>
                <a:gd name="connsiteX84" fmla="*/ 3570136 w 6318157"/>
                <a:gd name="connsiteY84" fmla="*/ 4333461 h 5303520"/>
                <a:gd name="connsiteX85" fmla="*/ 3530379 w 6318157"/>
                <a:gd name="connsiteY85" fmla="*/ 4444779 h 5303520"/>
                <a:gd name="connsiteX86" fmla="*/ 3546282 w 6318157"/>
                <a:gd name="connsiteY86" fmla="*/ 4548146 h 5303520"/>
                <a:gd name="connsiteX87" fmla="*/ 3609892 w 6318157"/>
                <a:gd name="connsiteY87" fmla="*/ 4603805 h 5303520"/>
                <a:gd name="connsiteX88" fmla="*/ 3673503 w 6318157"/>
                <a:gd name="connsiteY88" fmla="*/ 4611756 h 5303520"/>
                <a:gd name="connsiteX89" fmla="*/ 3745064 w 6318157"/>
                <a:gd name="connsiteY89" fmla="*/ 4746928 h 5303520"/>
                <a:gd name="connsiteX90" fmla="*/ 4071068 w 6318157"/>
                <a:gd name="connsiteY90" fmla="*/ 4691269 h 5303520"/>
                <a:gd name="connsiteX91" fmla="*/ 4397071 w 6318157"/>
                <a:gd name="connsiteY91" fmla="*/ 4659464 h 5303520"/>
                <a:gd name="connsiteX92" fmla="*/ 4436828 w 6318157"/>
                <a:gd name="connsiteY92" fmla="*/ 4762831 h 5303520"/>
                <a:gd name="connsiteX93" fmla="*/ 4500438 w 6318157"/>
                <a:gd name="connsiteY93" fmla="*/ 4731026 h 5303520"/>
                <a:gd name="connsiteX94" fmla="*/ 4595854 w 6318157"/>
                <a:gd name="connsiteY94" fmla="*/ 4659464 h 5303520"/>
                <a:gd name="connsiteX95" fmla="*/ 4659464 w 6318157"/>
                <a:gd name="connsiteY95" fmla="*/ 4500438 h 5303520"/>
                <a:gd name="connsiteX96" fmla="*/ 4683318 w 6318157"/>
                <a:gd name="connsiteY96" fmla="*/ 4277801 h 5303520"/>
                <a:gd name="connsiteX97" fmla="*/ 4516341 w 6318157"/>
                <a:gd name="connsiteY97" fmla="*/ 4222142 h 5303520"/>
                <a:gd name="connsiteX98" fmla="*/ 4548146 w 6318157"/>
                <a:gd name="connsiteY98" fmla="*/ 4047214 h 5303520"/>
                <a:gd name="connsiteX99" fmla="*/ 4619708 w 6318157"/>
                <a:gd name="connsiteY99" fmla="*/ 3991554 h 5303520"/>
                <a:gd name="connsiteX100" fmla="*/ 4738977 w 6318157"/>
                <a:gd name="connsiteY100" fmla="*/ 3856382 h 5303520"/>
                <a:gd name="connsiteX101" fmla="*/ 4826442 w 6318157"/>
                <a:gd name="connsiteY101" fmla="*/ 3737113 h 5303520"/>
                <a:gd name="connsiteX102" fmla="*/ 4929809 w 6318157"/>
                <a:gd name="connsiteY102" fmla="*/ 3824577 h 5303520"/>
                <a:gd name="connsiteX103" fmla="*/ 4921857 w 6318157"/>
                <a:gd name="connsiteY103" fmla="*/ 3991554 h 5303520"/>
                <a:gd name="connsiteX104" fmla="*/ 4977516 w 6318157"/>
                <a:gd name="connsiteY104" fmla="*/ 4015408 h 5303520"/>
                <a:gd name="connsiteX105" fmla="*/ 5025224 w 6318157"/>
                <a:gd name="connsiteY105" fmla="*/ 3919993 h 5303520"/>
                <a:gd name="connsiteX106" fmla="*/ 5072932 w 6318157"/>
                <a:gd name="connsiteY106" fmla="*/ 3919993 h 5303520"/>
                <a:gd name="connsiteX107" fmla="*/ 5144494 w 6318157"/>
                <a:gd name="connsiteY107" fmla="*/ 3816626 h 5303520"/>
                <a:gd name="connsiteX108" fmla="*/ 5160396 w 6318157"/>
                <a:gd name="connsiteY108" fmla="*/ 3745064 h 5303520"/>
                <a:gd name="connsiteX109" fmla="*/ 5390984 w 6318157"/>
                <a:gd name="connsiteY109" fmla="*/ 3697356 h 5303520"/>
                <a:gd name="connsiteX110" fmla="*/ 5486400 w 6318157"/>
                <a:gd name="connsiteY110" fmla="*/ 3593989 h 5303520"/>
                <a:gd name="connsiteX111" fmla="*/ 5390984 w 6318157"/>
                <a:gd name="connsiteY111" fmla="*/ 3530379 h 5303520"/>
                <a:gd name="connsiteX112" fmla="*/ 5343276 w 6318157"/>
                <a:gd name="connsiteY112" fmla="*/ 3291840 h 5303520"/>
                <a:gd name="connsiteX113" fmla="*/ 5478449 w 6318157"/>
                <a:gd name="connsiteY113" fmla="*/ 3021495 h 5303520"/>
                <a:gd name="connsiteX114" fmla="*/ 5820355 w 6318157"/>
                <a:gd name="connsiteY114" fmla="*/ 2949934 h 5303520"/>
                <a:gd name="connsiteX115" fmla="*/ 6020959 w 6318157"/>
                <a:gd name="connsiteY115" fmla="*/ 2817743 h 5303520"/>
                <a:gd name="connsiteX116" fmla="*/ 6058811 w 6318157"/>
                <a:gd name="connsiteY116" fmla="*/ 2840189 h 5303520"/>
                <a:gd name="connsiteX117" fmla="*/ 6114056 w 6318157"/>
                <a:gd name="connsiteY117" fmla="*/ 2819234 h 5303520"/>
                <a:gd name="connsiteX118" fmla="*/ 6152156 w 6318157"/>
                <a:gd name="connsiteY118" fmla="*/ 2849714 h 5303520"/>
                <a:gd name="connsiteX119" fmla="*/ 6260741 w 6318157"/>
                <a:gd name="connsiteY119" fmla="*/ 2828759 h 5303520"/>
                <a:gd name="connsiteX120" fmla="*/ 6292298 w 6318157"/>
                <a:gd name="connsiteY120" fmla="*/ 2839444 h 5303520"/>
                <a:gd name="connsiteX121" fmla="*/ 6304556 w 6318157"/>
                <a:gd name="connsiteY121" fmla="*/ 2798279 h 5303520"/>
                <a:gd name="connsiteX122" fmla="*/ 6306461 w 6318157"/>
                <a:gd name="connsiteY122" fmla="*/ 2769704 h 5303520"/>
                <a:gd name="connsiteX123" fmla="*/ 6317891 w 6318157"/>
                <a:gd name="connsiteY123" fmla="*/ 2758274 h 5303520"/>
                <a:gd name="connsiteX124" fmla="*/ 6268361 w 6318157"/>
                <a:gd name="connsiteY124" fmla="*/ 2735414 h 5303520"/>
                <a:gd name="connsiteX125" fmla="*/ 6220736 w 6318157"/>
                <a:gd name="connsiteY125" fmla="*/ 2503749 h 5303520"/>
                <a:gd name="connsiteX126" fmla="*/ 6169301 w 6318157"/>
                <a:gd name="connsiteY126" fmla="*/ 2529968 h 5303520"/>
                <a:gd name="connsiteX127" fmla="*/ 6119771 w 6318157"/>
                <a:gd name="connsiteY127" fmla="*/ 2493479 h 5303520"/>
                <a:gd name="connsiteX128" fmla="*/ 6051191 w 6318157"/>
                <a:gd name="connsiteY128" fmla="*/ 2478533 h 5303520"/>
                <a:gd name="connsiteX129" fmla="*/ 6053096 w 6318157"/>
                <a:gd name="connsiteY129" fmla="*/ 2394713 h 5303520"/>
                <a:gd name="connsiteX130" fmla="*/ 6027337 w 6318157"/>
                <a:gd name="connsiteY130" fmla="*/ 2429537 h 5303520"/>
                <a:gd name="connsiteX131" fmla="*/ 5994041 w 6318157"/>
                <a:gd name="connsiteY131" fmla="*/ 2371853 h 5303520"/>
                <a:gd name="connsiteX132" fmla="*/ 5976896 w 6318157"/>
                <a:gd name="connsiteY132" fmla="*/ 2232788 h 5303520"/>
                <a:gd name="connsiteX133" fmla="*/ 5915936 w 6318157"/>
                <a:gd name="connsiteY133" fmla="*/ 2234693 h 5303520"/>
                <a:gd name="connsiteX134" fmla="*/ 5892910 w 6318157"/>
                <a:gd name="connsiteY134" fmla="*/ 2169877 h 5303520"/>
                <a:gd name="connsiteX135" fmla="*/ 5813066 w 6318157"/>
                <a:gd name="connsiteY135" fmla="*/ 2200403 h 5303520"/>
                <a:gd name="connsiteX136" fmla="*/ 5752106 w 6318157"/>
                <a:gd name="connsiteY136" fmla="*/ 2166113 h 5303520"/>
                <a:gd name="connsiteX137" fmla="*/ 5719721 w 6318157"/>
                <a:gd name="connsiteY137" fmla="*/ 2187068 h 5303520"/>
                <a:gd name="connsiteX138" fmla="*/ 5653046 w 6318157"/>
                <a:gd name="connsiteY138" fmla="*/ 2169923 h 5303520"/>
                <a:gd name="connsiteX139" fmla="*/ 5677231 w 6318157"/>
                <a:gd name="connsiteY139" fmla="*/ 2146852 h 5303520"/>
                <a:gd name="connsiteX140" fmla="*/ 5628281 w 6318157"/>
                <a:gd name="connsiteY140" fmla="*/ 2105153 h 5303520"/>
                <a:gd name="connsiteX141" fmla="*/ 5488388 w 6318157"/>
                <a:gd name="connsiteY141" fmla="*/ 2108421 h 5303520"/>
                <a:gd name="connsiteX142" fmla="*/ 5453021 w 6318157"/>
                <a:gd name="connsiteY142" fmla="*/ 2187068 h 5303520"/>
                <a:gd name="connsiteX143" fmla="*/ 5472071 w 6318157"/>
                <a:gd name="connsiteY143" fmla="*/ 2234693 h 5303520"/>
                <a:gd name="connsiteX144" fmla="*/ 5422541 w 6318157"/>
                <a:gd name="connsiteY144" fmla="*/ 2248028 h 5303520"/>
                <a:gd name="connsiteX145" fmla="*/ 5451116 w 6318157"/>
                <a:gd name="connsiteY145" fmla="*/ 2293748 h 5303520"/>
                <a:gd name="connsiteX146" fmla="*/ 5516631 w 6318157"/>
                <a:gd name="connsiteY146" fmla="*/ 2288402 h 5303520"/>
                <a:gd name="connsiteX147" fmla="*/ 5523506 w 6318157"/>
                <a:gd name="connsiteY147" fmla="*/ 2339468 h 5303520"/>
                <a:gd name="connsiteX148" fmla="*/ 5399681 w 6318157"/>
                <a:gd name="connsiteY148" fmla="*/ 2505203 h 5303520"/>
                <a:gd name="connsiteX149" fmla="*/ 5360918 w 6318157"/>
                <a:gd name="connsiteY149" fmla="*/ 2654079 h 5303520"/>
                <a:gd name="connsiteX150" fmla="*/ 5346341 w 6318157"/>
                <a:gd name="connsiteY150" fmla="*/ 2575688 h 5303520"/>
                <a:gd name="connsiteX151" fmla="*/ 5304431 w 6318157"/>
                <a:gd name="connsiteY151" fmla="*/ 2575688 h 5303520"/>
                <a:gd name="connsiteX152" fmla="*/ 5273951 w 6318157"/>
                <a:gd name="connsiteY152" fmla="*/ 2518538 h 5303520"/>
                <a:gd name="connsiteX153" fmla="*/ 5203714 w 6318157"/>
                <a:gd name="connsiteY153" fmla="*/ 2560982 h 5303520"/>
                <a:gd name="connsiteX154" fmla="*/ 5070116 w 6318157"/>
                <a:gd name="connsiteY154" fmla="*/ 2501393 h 5303520"/>
                <a:gd name="connsiteX155" fmla="*/ 4991763 w 6318157"/>
                <a:gd name="connsiteY155" fmla="*/ 2533567 h 5303520"/>
                <a:gd name="connsiteX156" fmla="*/ 4904381 w 6318157"/>
                <a:gd name="connsiteY156" fmla="*/ 2524253 h 5303520"/>
                <a:gd name="connsiteX157" fmla="*/ 4875806 w 6318157"/>
                <a:gd name="connsiteY157" fmla="*/ 2455673 h 5303520"/>
                <a:gd name="connsiteX158" fmla="*/ 4803416 w 6318157"/>
                <a:gd name="connsiteY158" fmla="*/ 2444243 h 5303520"/>
                <a:gd name="connsiteX159" fmla="*/ 4822466 w 6318157"/>
                <a:gd name="connsiteY159" fmla="*/ 2369948 h 5303520"/>
                <a:gd name="connsiteX160" fmla="*/ 4731026 w 6318157"/>
                <a:gd name="connsiteY160" fmla="*/ 2301368 h 5303520"/>
                <a:gd name="connsiteX161" fmla="*/ 4699221 w 6318157"/>
                <a:gd name="connsiteY161" fmla="*/ 2324348 h 5303520"/>
                <a:gd name="connsiteX162" fmla="*/ 4637681 w 6318157"/>
                <a:gd name="connsiteY162" fmla="*/ 2288033 h 5303520"/>
                <a:gd name="connsiteX163" fmla="*/ 4660541 w 6318157"/>
                <a:gd name="connsiteY163" fmla="*/ 2213738 h 5303520"/>
                <a:gd name="connsiteX164" fmla="*/ 4433846 w 6318157"/>
                <a:gd name="connsiteY164" fmla="*/ 2230883 h 5303520"/>
                <a:gd name="connsiteX165" fmla="*/ 4373134 w 6318157"/>
                <a:gd name="connsiteY165" fmla="*/ 2212036 h 5303520"/>
                <a:gd name="connsiteX166" fmla="*/ 4323356 w 6318157"/>
                <a:gd name="connsiteY166" fmla="*/ 2248028 h 5303520"/>
                <a:gd name="connsiteX167" fmla="*/ 4273826 w 6318157"/>
                <a:gd name="connsiteY167" fmla="*/ 2168018 h 5303520"/>
                <a:gd name="connsiteX168" fmla="*/ 4201436 w 6318157"/>
                <a:gd name="connsiteY168" fmla="*/ 2152778 h 5303520"/>
                <a:gd name="connsiteX169" fmla="*/ 4178576 w 6318157"/>
                <a:gd name="connsiteY169" fmla="*/ 2070863 h 5303520"/>
                <a:gd name="connsiteX170" fmla="*/ 4087136 w 6318157"/>
                <a:gd name="connsiteY170" fmla="*/ 1998473 h 5303520"/>
                <a:gd name="connsiteX171" fmla="*/ 4016651 w 6318157"/>
                <a:gd name="connsiteY171" fmla="*/ 2011808 h 5303520"/>
                <a:gd name="connsiteX172" fmla="*/ 3909971 w 6318157"/>
                <a:gd name="connsiteY172" fmla="*/ 1973708 h 5303520"/>
                <a:gd name="connsiteX173" fmla="*/ 3843296 w 6318157"/>
                <a:gd name="connsiteY173" fmla="*/ 2013713 h 5303520"/>
                <a:gd name="connsiteX174" fmla="*/ 3788051 w 6318157"/>
                <a:gd name="connsiteY174" fmla="*/ 1994663 h 5303520"/>
                <a:gd name="connsiteX175" fmla="*/ 3742331 w 6318157"/>
                <a:gd name="connsiteY175" fmla="*/ 2006093 h 5303520"/>
                <a:gd name="connsiteX176" fmla="*/ 3671018 w 6318157"/>
                <a:gd name="connsiteY176" fmla="*/ 2001244 h 5303520"/>
                <a:gd name="connsiteX177" fmla="*/ 3660416 w 6318157"/>
                <a:gd name="connsiteY177" fmla="*/ 1937513 h 5303520"/>
                <a:gd name="connsiteX178" fmla="*/ 3643271 w 6318157"/>
                <a:gd name="connsiteY178" fmla="*/ 1865123 h 5303520"/>
                <a:gd name="connsiteX179" fmla="*/ 3690896 w 6318157"/>
                <a:gd name="connsiteY179" fmla="*/ 1832738 h 5303520"/>
                <a:gd name="connsiteX180" fmla="*/ 3702326 w 6318157"/>
                <a:gd name="connsiteY180" fmla="*/ 1771778 h 5303520"/>
                <a:gd name="connsiteX181" fmla="*/ 3679466 w 6318157"/>
                <a:gd name="connsiteY181" fmla="*/ 1748918 h 5303520"/>
                <a:gd name="connsiteX182" fmla="*/ 3595977 w 6318157"/>
                <a:gd name="connsiteY182" fmla="*/ 1607240 h 5303520"/>
                <a:gd name="connsiteX183" fmla="*/ 3508016 w 6318157"/>
                <a:gd name="connsiteY183" fmla="*/ 1623188 h 5303520"/>
                <a:gd name="connsiteX184" fmla="*/ 3485156 w 6318157"/>
                <a:gd name="connsiteY184" fmla="*/ 1579373 h 5303520"/>
                <a:gd name="connsiteX185" fmla="*/ 3434052 w 6318157"/>
                <a:gd name="connsiteY185" fmla="*/ 1578085 h 5303520"/>
                <a:gd name="connsiteX186" fmla="*/ 3496586 w 6318157"/>
                <a:gd name="connsiteY186" fmla="*/ 1493648 h 5303520"/>
                <a:gd name="connsiteX187" fmla="*/ 3549926 w 6318157"/>
                <a:gd name="connsiteY187" fmla="*/ 1512698 h 5303520"/>
                <a:gd name="connsiteX188" fmla="*/ 3681619 w 6318157"/>
                <a:gd name="connsiteY188" fmla="*/ 1309480 h 5303520"/>
                <a:gd name="connsiteX189" fmla="*/ 3708041 w 6318157"/>
                <a:gd name="connsiteY189" fmla="*/ 1276478 h 5303520"/>
                <a:gd name="connsiteX190" fmla="*/ 3600036 w 6318157"/>
                <a:gd name="connsiteY190" fmla="*/ 1190625 h 5303520"/>
                <a:gd name="connsiteX191" fmla="*/ 3610886 w 6318157"/>
                <a:gd name="connsiteY191" fmla="*/ 1133603 h 5303520"/>
                <a:gd name="connsiteX192" fmla="*/ 3549926 w 6318157"/>
                <a:gd name="connsiteY192" fmla="*/ 1120268 h 5303520"/>
                <a:gd name="connsiteX193" fmla="*/ 3515636 w 6318157"/>
                <a:gd name="connsiteY193" fmla="*/ 1068833 h 5303520"/>
                <a:gd name="connsiteX194" fmla="*/ 3515636 w 6318157"/>
                <a:gd name="connsiteY194" fmla="*/ 973583 h 5303520"/>
                <a:gd name="connsiteX195" fmla="*/ 3391811 w 6318157"/>
                <a:gd name="connsiteY195" fmla="*/ 941198 h 5303520"/>
                <a:gd name="connsiteX196" fmla="*/ 3357521 w 6318157"/>
                <a:gd name="connsiteY196" fmla="*/ 882143 h 5303520"/>
                <a:gd name="connsiteX197" fmla="*/ 3198246 w 6318157"/>
                <a:gd name="connsiteY197" fmla="*/ 914068 h 5303520"/>
                <a:gd name="connsiteX198" fmla="*/ 3142256 w 6318157"/>
                <a:gd name="connsiteY198" fmla="*/ 859283 h 5303520"/>
                <a:gd name="connsiteX199" fmla="*/ 2980331 w 6318157"/>
                <a:gd name="connsiteY199" fmla="*/ 889763 h 5303520"/>
                <a:gd name="connsiteX200" fmla="*/ 2776330 w 6318157"/>
                <a:gd name="connsiteY200" fmla="*/ 792977 h 5303520"/>
                <a:gd name="connsiteX201" fmla="*/ 2662196 w 6318157"/>
                <a:gd name="connsiteY201" fmla="*/ 834518 h 5303520"/>
                <a:gd name="connsiteX202" fmla="*/ 2671721 w 6318157"/>
                <a:gd name="connsiteY202" fmla="*/ 792608 h 5303520"/>
                <a:gd name="connsiteX203" fmla="*/ 2581026 w 6318157"/>
                <a:gd name="connsiteY203" fmla="*/ 778648 h 5303520"/>
                <a:gd name="connsiteX204" fmla="*/ 2576471 w 6318157"/>
                <a:gd name="connsiteY204" fmla="*/ 691643 h 5303520"/>
                <a:gd name="connsiteX205" fmla="*/ 2561231 w 6318157"/>
                <a:gd name="connsiteY205" fmla="*/ 644018 h 5303520"/>
                <a:gd name="connsiteX206" fmla="*/ 2591711 w 6318157"/>
                <a:gd name="connsiteY206" fmla="*/ 607823 h 5303520"/>
                <a:gd name="connsiteX207" fmla="*/ 2496792 w 6318157"/>
                <a:gd name="connsiteY207" fmla="*/ 471860 h 5303520"/>
                <a:gd name="connsiteX208" fmla="*/ 2492651 w 6318157"/>
                <a:gd name="connsiteY208" fmla="*/ 436373 h 5303520"/>
                <a:gd name="connsiteX209" fmla="*/ 2534561 w 6318157"/>
                <a:gd name="connsiteY209" fmla="*/ 369698 h 5303520"/>
                <a:gd name="connsiteX210" fmla="*/ 2490746 w 6318157"/>
                <a:gd name="connsiteY210" fmla="*/ 358268 h 5303520"/>
                <a:gd name="connsiteX211" fmla="*/ 2465981 w 6318157"/>
                <a:gd name="connsiteY211" fmla="*/ 327788 h 5303520"/>
                <a:gd name="connsiteX212" fmla="*/ 2428709 w 6318157"/>
                <a:gd name="connsiteY212" fmla="*/ 319708 h 5303520"/>
                <a:gd name="connsiteX213" fmla="*/ 2417196 w 6318157"/>
                <a:gd name="connsiteY213" fmla="*/ 230587 h 5303520"/>
                <a:gd name="connsiteX214" fmla="*/ 2496709 w 6318157"/>
                <a:gd name="connsiteY214" fmla="*/ 135172 h 5303520"/>
                <a:gd name="connsiteX0" fmla="*/ 2496709 w 6318157"/>
                <a:gd name="connsiteY0" fmla="*/ 135172 h 5303520"/>
                <a:gd name="connsiteX1" fmla="*/ 2393343 w 6318157"/>
                <a:gd name="connsiteY1" fmla="*/ 71561 h 5303520"/>
                <a:gd name="connsiteX2" fmla="*/ 2210463 w 6318157"/>
                <a:gd name="connsiteY2" fmla="*/ 79513 h 5303520"/>
                <a:gd name="connsiteX3" fmla="*/ 2059388 w 6318157"/>
                <a:gd name="connsiteY3" fmla="*/ 0 h 5303520"/>
                <a:gd name="connsiteX4" fmla="*/ 1908313 w 6318157"/>
                <a:gd name="connsiteY4" fmla="*/ 103367 h 5303520"/>
                <a:gd name="connsiteX5" fmla="*/ 1884459 w 6318157"/>
                <a:gd name="connsiteY5" fmla="*/ 310101 h 5303520"/>
                <a:gd name="connsiteX6" fmla="*/ 1773141 w 6318157"/>
                <a:gd name="connsiteY6" fmla="*/ 294198 h 5303520"/>
                <a:gd name="connsiteX7" fmla="*/ 1606163 w 6318157"/>
                <a:gd name="connsiteY7" fmla="*/ 318052 h 5303520"/>
                <a:gd name="connsiteX8" fmla="*/ 1391478 w 6318157"/>
                <a:gd name="connsiteY8" fmla="*/ 190831 h 5303520"/>
                <a:gd name="connsiteX9" fmla="*/ 1256306 w 6318157"/>
                <a:gd name="connsiteY9" fmla="*/ 190831 h 5303520"/>
                <a:gd name="connsiteX10" fmla="*/ 1208598 w 6318157"/>
                <a:gd name="connsiteY10" fmla="*/ 381662 h 5303520"/>
                <a:gd name="connsiteX11" fmla="*/ 1041621 w 6318157"/>
                <a:gd name="connsiteY11" fmla="*/ 548640 h 5303520"/>
                <a:gd name="connsiteX12" fmla="*/ 930303 w 6318157"/>
                <a:gd name="connsiteY12" fmla="*/ 628153 h 5303520"/>
                <a:gd name="connsiteX13" fmla="*/ 842838 w 6318157"/>
                <a:gd name="connsiteY13" fmla="*/ 572494 h 5303520"/>
                <a:gd name="connsiteX14" fmla="*/ 747423 w 6318157"/>
                <a:gd name="connsiteY14" fmla="*/ 755374 h 5303520"/>
                <a:gd name="connsiteX15" fmla="*/ 222636 w 6318157"/>
                <a:gd name="connsiteY15" fmla="*/ 930302 h 5303520"/>
                <a:gd name="connsiteX16" fmla="*/ 254442 w 6318157"/>
                <a:gd name="connsiteY16" fmla="*/ 1073426 h 5303520"/>
                <a:gd name="connsiteX17" fmla="*/ 302149 w 6318157"/>
                <a:gd name="connsiteY17" fmla="*/ 1256306 h 5303520"/>
                <a:gd name="connsiteX18" fmla="*/ 341906 w 6318157"/>
                <a:gd name="connsiteY18" fmla="*/ 1288111 h 5303520"/>
                <a:gd name="connsiteX19" fmla="*/ 508883 w 6318157"/>
                <a:gd name="connsiteY19" fmla="*/ 1319916 h 5303520"/>
                <a:gd name="connsiteX20" fmla="*/ 532737 w 6318157"/>
                <a:gd name="connsiteY20" fmla="*/ 1542553 h 5303520"/>
                <a:gd name="connsiteX21" fmla="*/ 930303 w 6318157"/>
                <a:gd name="connsiteY21" fmla="*/ 1717481 h 5303520"/>
                <a:gd name="connsiteX22" fmla="*/ 818984 w 6318157"/>
                <a:gd name="connsiteY22" fmla="*/ 1844702 h 5303520"/>
                <a:gd name="connsiteX23" fmla="*/ 644056 w 6318157"/>
                <a:gd name="connsiteY23" fmla="*/ 1828800 h 5303520"/>
                <a:gd name="connsiteX24" fmla="*/ 636104 w 6318157"/>
                <a:gd name="connsiteY24" fmla="*/ 2075290 h 5303520"/>
                <a:gd name="connsiteX25" fmla="*/ 755374 w 6318157"/>
                <a:gd name="connsiteY25" fmla="*/ 2178657 h 5303520"/>
                <a:gd name="connsiteX26" fmla="*/ 818984 w 6318157"/>
                <a:gd name="connsiteY26" fmla="*/ 2289975 h 5303520"/>
                <a:gd name="connsiteX27" fmla="*/ 818984 w 6318157"/>
                <a:gd name="connsiteY27" fmla="*/ 2329732 h 5303520"/>
                <a:gd name="connsiteX28" fmla="*/ 580445 w 6318157"/>
                <a:gd name="connsiteY28" fmla="*/ 2361537 h 5303520"/>
                <a:gd name="connsiteX29" fmla="*/ 485029 w 6318157"/>
                <a:gd name="connsiteY29" fmla="*/ 2393342 h 5303520"/>
                <a:gd name="connsiteX30" fmla="*/ 437322 w 6318157"/>
                <a:gd name="connsiteY30" fmla="*/ 2544417 h 5303520"/>
                <a:gd name="connsiteX31" fmla="*/ 238539 w 6318157"/>
                <a:gd name="connsiteY31" fmla="*/ 2615979 h 5303520"/>
                <a:gd name="connsiteX32" fmla="*/ 294198 w 6318157"/>
                <a:gd name="connsiteY32" fmla="*/ 2687541 h 5303520"/>
                <a:gd name="connsiteX33" fmla="*/ 405516 w 6318157"/>
                <a:gd name="connsiteY33" fmla="*/ 2727297 h 5303520"/>
                <a:gd name="connsiteX34" fmla="*/ 349857 w 6318157"/>
                <a:gd name="connsiteY34" fmla="*/ 2854518 h 5303520"/>
                <a:gd name="connsiteX35" fmla="*/ 206734 w 6318157"/>
                <a:gd name="connsiteY35" fmla="*/ 3021495 h 5303520"/>
                <a:gd name="connsiteX36" fmla="*/ 166977 w 6318157"/>
                <a:gd name="connsiteY36" fmla="*/ 3260034 h 5303520"/>
                <a:gd name="connsiteX37" fmla="*/ 103367 w 6318157"/>
                <a:gd name="connsiteY37" fmla="*/ 3450866 h 5303520"/>
                <a:gd name="connsiteX38" fmla="*/ 0 w 6318157"/>
                <a:gd name="connsiteY38" fmla="*/ 3570135 h 5303520"/>
                <a:gd name="connsiteX39" fmla="*/ 0 w 6318157"/>
                <a:gd name="connsiteY39" fmla="*/ 3649648 h 5303520"/>
                <a:gd name="connsiteX40" fmla="*/ 15903 w 6318157"/>
                <a:gd name="connsiteY40" fmla="*/ 3729161 h 5303520"/>
                <a:gd name="connsiteX41" fmla="*/ 127221 w 6318157"/>
                <a:gd name="connsiteY41" fmla="*/ 3745064 h 5303520"/>
                <a:gd name="connsiteX42" fmla="*/ 190831 w 6318157"/>
                <a:gd name="connsiteY42" fmla="*/ 3641697 h 5303520"/>
                <a:gd name="connsiteX43" fmla="*/ 326003 w 6318157"/>
                <a:gd name="connsiteY43" fmla="*/ 3586038 h 5303520"/>
                <a:gd name="connsiteX44" fmla="*/ 326003 w 6318157"/>
                <a:gd name="connsiteY44" fmla="*/ 3586038 h 5303520"/>
                <a:gd name="connsiteX45" fmla="*/ 445273 w 6318157"/>
                <a:gd name="connsiteY45" fmla="*/ 3705307 h 5303520"/>
                <a:gd name="connsiteX46" fmla="*/ 413468 w 6318157"/>
                <a:gd name="connsiteY46" fmla="*/ 3760967 h 5303520"/>
                <a:gd name="connsiteX47" fmla="*/ 357809 w 6318157"/>
                <a:gd name="connsiteY47" fmla="*/ 4174434 h 5303520"/>
                <a:gd name="connsiteX48" fmla="*/ 556591 w 6318157"/>
                <a:gd name="connsiteY48" fmla="*/ 3991554 h 5303520"/>
                <a:gd name="connsiteX49" fmla="*/ 620202 w 6318157"/>
                <a:gd name="connsiteY49" fmla="*/ 4023360 h 5303520"/>
                <a:gd name="connsiteX50" fmla="*/ 723569 w 6318157"/>
                <a:gd name="connsiteY50" fmla="*/ 4039262 h 5303520"/>
                <a:gd name="connsiteX51" fmla="*/ 795130 w 6318157"/>
                <a:gd name="connsiteY51" fmla="*/ 4150581 h 5303520"/>
                <a:gd name="connsiteX52" fmla="*/ 1025718 w 6318157"/>
                <a:gd name="connsiteY52" fmla="*/ 4253947 h 5303520"/>
                <a:gd name="connsiteX53" fmla="*/ 1176793 w 6318157"/>
                <a:gd name="connsiteY53" fmla="*/ 4500438 h 5303520"/>
                <a:gd name="connsiteX54" fmla="*/ 1144988 w 6318157"/>
                <a:gd name="connsiteY54" fmla="*/ 4595854 h 5303520"/>
                <a:gd name="connsiteX55" fmla="*/ 1614115 w 6318157"/>
                <a:gd name="connsiteY55" fmla="*/ 4842344 h 5303520"/>
                <a:gd name="connsiteX56" fmla="*/ 1614115 w 6318157"/>
                <a:gd name="connsiteY56" fmla="*/ 4993419 h 5303520"/>
                <a:gd name="connsiteX57" fmla="*/ 1614115 w 6318157"/>
                <a:gd name="connsiteY57" fmla="*/ 5128591 h 5303520"/>
                <a:gd name="connsiteX58" fmla="*/ 1653871 w 6318157"/>
                <a:gd name="connsiteY58" fmla="*/ 5255812 h 5303520"/>
                <a:gd name="connsiteX59" fmla="*/ 1844703 w 6318157"/>
                <a:gd name="connsiteY59" fmla="*/ 5303520 h 5303520"/>
                <a:gd name="connsiteX60" fmla="*/ 1844703 w 6318157"/>
                <a:gd name="connsiteY60" fmla="*/ 5303520 h 5303520"/>
                <a:gd name="connsiteX61" fmla="*/ 1971923 w 6318157"/>
                <a:gd name="connsiteY61" fmla="*/ 5247861 h 5303520"/>
                <a:gd name="connsiteX62" fmla="*/ 2115047 w 6318157"/>
                <a:gd name="connsiteY62" fmla="*/ 5239909 h 5303520"/>
                <a:gd name="connsiteX63" fmla="*/ 2170706 w 6318157"/>
                <a:gd name="connsiteY63" fmla="*/ 5144494 h 5303520"/>
                <a:gd name="connsiteX64" fmla="*/ 2083242 w 6318157"/>
                <a:gd name="connsiteY64" fmla="*/ 5080883 h 5303520"/>
                <a:gd name="connsiteX65" fmla="*/ 2011680 w 6318157"/>
                <a:gd name="connsiteY65" fmla="*/ 5033175 h 5303520"/>
                <a:gd name="connsiteX66" fmla="*/ 1932167 w 6318157"/>
                <a:gd name="connsiteY66" fmla="*/ 4937760 h 5303520"/>
                <a:gd name="connsiteX67" fmla="*/ 1884459 w 6318157"/>
                <a:gd name="connsiteY67" fmla="*/ 4834393 h 5303520"/>
                <a:gd name="connsiteX68" fmla="*/ 1940118 w 6318157"/>
                <a:gd name="connsiteY68" fmla="*/ 4770782 h 5303520"/>
                <a:gd name="connsiteX69" fmla="*/ 2226365 w 6318157"/>
                <a:gd name="connsiteY69" fmla="*/ 4683318 h 5303520"/>
                <a:gd name="connsiteX70" fmla="*/ 2313829 w 6318157"/>
                <a:gd name="connsiteY70" fmla="*/ 4707172 h 5303520"/>
                <a:gd name="connsiteX71" fmla="*/ 2449002 w 6318157"/>
                <a:gd name="connsiteY71" fmla="*/ 4731026 h 5303520"/>
                <a:gd name="connsiteX72" fmla="*/ 2504661 w 6318157"/>
                <a:gd name="connsiteY72" fmla="*/ 4826441 h 5303520"/>
                <a:gd name="connsiteX73" fmla="*/ 2584174 w 6318157"/>
                <a:gd name="connsiteY73" fmla="*/ 4818490 h 5303520"/>
                <a:gd name="connsiteX74" fmla="*/ 2798859 w 6318157"/>
                <a:gd name="connsiteY74" fmla="*/ 4818490 h 5303520"/>
                <a:gd name="connsiteX75" fmla="*/ 2934031 w 6318157"/>
                <a:gd name="connsiteY75" fmla="*/ 4945711 h 5303520"/>
                <a:gd name="connsiteX76" fmla="*/ 2910177 w 6318157"/>
                <a:gd name="connsiteY76" fmla="*/ 5136542 h 5303520"/>
                <a:gd name="connsiteX77" fmla="*/ 2981739 w 6318157"/>
                <a:gd name="connsiteY77" fmla="*/ 5080883 h 5303520"/>
                <a:gd name="connsiteX78" fmla="*/ 3101009 w 6318157"/>
                <a:gd name="connsiteY78" fmla="*/ 5144494 h 5303520"/>
                <a:gd name="connsiteX79" fmla="*/ 3164619 w 6318157"/>
                <a:gd name="connsiteY79" fmla="*/ 4842344 h 5303520"/>
                <a:gd name="connsiteX80" fmla="*/ 3116911 w 6318157"/>
                <a:gd name="connsiteY80" fmla="*/ 4476584 h 5303520"/>
                <a:gd name="connsiteX81" fmla="*/ 3156668 w 6318157"/>
                <a:gd name="connsiteY81" fmla="*/ 4365266 h 5303520"/>
                <a:gd name="connsiteX82" fmla="*/ 3323645 w 6318157"/>
                <a:gd name="connsiteY82" fmla="*/ 4301655 h 5303520"/>
                <a:gd name="connsiteX83" fmla="*/ 3482671 w 6318157"/>
                <a:gd name="connsiteY83" fmla="*/ 4253947 h 5303520"/>
                <a:gd name="connsiteX84" fmla="*/ 3570136 w 6318157"/>
                <a:gd name="connsiteY84" fmla="*/ 4333461 h 5303520"/>
                <a:gd name="connsiteX85" fmla="*/ 3530379 w 6318157"/>
                <a:gd name="connsiteY85" fmla="*/ 4444779 h 5303520"/>
                <a:gd name="connsiteX86" fmla="*/ 3546282 w 6318157"/>
                <a:gd name="connsiteY86" fmla="*/ 4548146 h 5303520"/>
                <a:gd name="connsiteX87" fmla="*/ 3609892 w 6318157"/>
                <a:gd name="connsiteY87" fmla="*/ 4603805 h 5303520"/>
                <a:gd name="connsiteX88" fmla="*/ 3673503 w 6318157"/>
                <a:gd name="connsiteY88" fmla="*/ 4611756 h 5303520"/>
                <a:gd name="connsiteX89" fmla="*/ 3745064 w 6318157"/>
                <a:gd name="connsiteY89" fmla="*/ 4746928 h 5303520"/>
                <a:gd name="connsiteX90" fmla="*/ 4071068 w 6318157"/>
                <a:gd name="connsiteY90" fmla="*/ 4691269 h 5303520"/>
                <a:gd name="connsiteX91" fmla="*/ 4397071 w 6318157"/>
                <a:gd name="connsiteY91" fmla="*/ 4659464 h 5303520"/>
                <a:gd name="connsiteX92" fmla="*/ 4436828 w 6318157"/>
                <a:gd name="connsiteY92" fmla="*/ 4762831 h 5303520"/>
                <a:gd name="connsiteX93" fmla="*/ 4500438 w 6318157"/>
                <a:gd name="connsiteY93" fmla="*/ 4731026 h 5303520"/>
                <a:gd name="connsiteX94" fmla="*/ 4595854 w 6318157"/>
                <a:gd name="connsiteY94" fmla="*/ 4659464 h 5303520"/>
                <a:gd name="connsiteX95" fmla="*/ 4659464 w 6318157"/>
                <a:gd name="connsiteY95" fmla="*/ 4500438 h 5303520"/>
                <a:gd name="connsiteX96" fmla="*/ 4683318 w 6318157"/>
                <a:gd name="connsiteY96" fmla="*/ 4277801 h 5303520"/>
                <a:gd name="connsiteX97" fmla="*/ 4516341 w 6318157"/>
                <a:gd name="connsiteY97" fmla="*/ 4222142 h 5303520"/>
                <a:gd name="connsiteX98" fmla="*/ 4548146 w 6318157"/>
                <a:gd name="connsiteY98" fmla="*/ 4047214 h 5303520"/>
                <a:gd name="connsiteX99" fmla="*/ 4619708 w 6318157"/>
                <a:gd name="connsiteY99" fmla="*/ 3991554 h 5303520"/>
                <a:gd name="connsiteX100" fmla="*/ 4738977 w 6318157"/>
                <a:gd name="connsiteY100" fmla="*/ 3856382 h 5303520"/>
                <a:gd name="connsiteX101" fmla="*/ 4826442 w 6318157"/>
                <a:gd name="connsiteY101" fmla="*/ 3737113 h 5303520"/>
                <a:gd name="connsiteX102" fmla="*/ 4929809 w 6318157"/>
                <a:gd name="connsiteY102" fmla="*/ 3824577 h 5303520"/>
                <a:gd name="connsiteX103" fmla="*/ 4921857 w 6318157"/>
                <a:gd name="connsiteY103" fmla="*/ 3991554 h 5303520"/>
                <a:gd name="connsiteX104" fmla="*/ 4977516 w 6318157"/>
                <a:gd name="connsiteY104" fmla="*/ 4015408 h 5303520"/>
                <a:gd name="connsiteX105" fmla="*/ 5025224 w 6318157"/>
                <a:gd name="connsiteY105" fmla="*/ 3919993 h 5303520"/>
                <a:gd name="connsiteX106" fmla="*/ 5072932 w 6318157"/>
                <a:gd name="connsiteY106" fmla="*/ 3919993 h 5303520"/>
                <a:gd name="connsiteX107" fmla="*/ 5144494 w 6318157"/>
                <a:gd name="connsiteY107" fmla="*/ 3816626 h 5303520"/>
                <a:gd name="connsiteX108" fmla="*/ 5160396 w 6318157"/>
                <a:gd name="connsiteY108" fmla="*/ 3745064 h 5303520"/>
                <a:gd name="connsiteX109" fmla="*/ 5390984 w 6318157"/>
                <a:gd name="connsiteY109" fmla="*/ 3697356 h 5303520"/>
                <a:gd name="connsiteX110" fmla="*/ 5486400 w 6318157"/>
                <a:gd name="connsiteY110" fmla="*/ 3593989 h 5303520"/>
                <a:gd name="connsiteX111" fmla="*/ 5390984 w 6318157"/>
                <a:gd name="connsiteY111" fmla="*/ 3530379 h 5303520"/>
                <a:gd name="connsiteX112" fmla="*/ 5343276 w 6318157"/>
                <a:gd name="connsiteY112" fmla="*/ 3291840 h 5303520"/>
                <a:gd name="connsiteX113" fmla="*/ 5478449 w 6318157"/>
                <a:gd name="connsiteY113" fmla="*/ 3021495 h 5303520"/>
                <a:gd name="connsiteX114" fmla="*/ 5820355 w 6318157"/>
                <a:gd name="connsiteY114" fmla="*/ 2949934 h 5303520"/>
                <a:gd name="connsiteX115" fmla="*/ 6020959 w 6318157"/>
                <a:gd name="connsiteY115" fmla="*/ 2817743 h 5303520"/>
                <a:gd name="connsiteX116" fmla="*/ 6058811 w 6318157"/>
                <a:gd name="connsiteY116" fmla="*/ 2840189 h 5303520"/>
                <a:gd name="connsiteX117" fmla="*/ 6114056 w 6318157"/>
                <a:gd name="connsiteY117" fmla="*/ 2819234 h 5303520"/>
                <a:gd name="connsiteX118" fmla="*/ 6152156 w 6318157"/>
                <a:gd name="connsiteY118" fmla="*/ 2849714 h 5303520"/>
                <a:gd name="connsiteX119" fmla="*/ 6260741 w 6318157"/>
                <a:gd name="connsiteY119" fmla="*/ 2828759 h 5303520"/>
                <a:gd name="connsiteX120" fmla="*/ 6292298 w 6318157"/>
                <a:gd name="connsiteY120" fmla="*/ 2839444 h 5303520"/>
                <a:gd name="connsiteX121" fmla="*/ 6304556 w 6318157"/>
                <a:gd name="connsiteY121" fmla="*/ 2798279 h 5303520"/>
                <a:gd name="connsiteX122" fmla="*/ 6306461 w 6318157"/>
                <a:gd name="connsiteY122" fmla="*/ 2769704 h 5303520"/>
                <a:gd name="connsiteX123" fmla="*/ 6317891 w 6318157"/>
                <a:gd name="connsiteY123" fmla="*/ 2758274 h 5303520"/>
                <a:gd name="connsiteX124" fmla="*/ 6268361 w 6318157"/>
                <a:gd name="connsiteY124" fmla="*/ 2735414 h 5303520"/>
                <a:gd name="connsiteX125" fmla="*/ 6220736 w 6318157"/>
                <a:gd name="connsiteY125" fmla="*/ 2503749 h 5303520"/>
                <a:gd name="connsiteX126" fmla="*/ 6169301 w 6318157"/>
                <a:gd name="connsiteY126" fmla="*/ 2529968 h 5303520"/>
                <a:gd name="connsiteX127" fmla="*/ 6119771 w 6318157"/>
                <a:gd name="connsiteY127" fmla="*/ 2493479 h 5303520"/>
                <a:gd name="connsiteX128" fmla="*/ 6051191 w 6318157"/>
                <a:gd name="connsiteY128" fmla="*/ 2478533 h 5303520"/>
                <a:gd name="connsiteX129" fmla="*/ 6053096 w 6318157"/>
                <a:gd name="connsiteY129" fmla="*/ 2394713 h 5303520"/>
                <a:gd name="connsiteX130" fmla="*/ 6027337 w 6318157"/>
                <a:gd name="connsiteY130" fmla="*/ 2429537 h 5303520"/>
                <a:gd name="connsiteX131" fmla="*/ 5994041 w 6318157"/>
                <a:gd name="connsiteY131" fmla="*/ 2371853 h 5303520"/>
                <a:gd name="connsiteX132" fmla="*/ 5976896 w 6318157"/>
                <a:gd name="connsiteY132" fmla="*/ 2232788 h 5303520"/>
                <a:gd name="connsiteX133" fmla="*/ 5915936 w 6318157"/>
                <a:gd name="connsiteY133" fmla="*/ 2234693 h 5303520"/>
                <a:gd name="connsiteX134" fmla="*/ 5892910 w 6318157"/>
                <a:gd name="connsiteY134" fmla="*/ 2169877 h 5303520"/>
                <a:gd name="connsiteX135" fmla="*/ 5813066 w 6318157"/>
                <a:gd name="connsiteY135" fmla="*/ 2200403 h 5303520"/>
                <a:gd name="connsiteX136" fmla="*/ 5752106 w 6318157"/>
                <a:gd name="connsiteY136" fmla="*/ 2166113 h 5303520"/>
                <a:gd name="connsiteX137" fmla="*/ 5719721 w 6318157"/>
                <a:gd name="connsiteY137" fmla="*/ 2187068 h 5303520"/>
                <a:gd name="connsiteX138" fmla="*/ 5653046 w 6318157"/>
                <a:gd name="connsiteY138" fmla="*/ 2169923 h 5303520"/>
                <a:gd name="connsiteX139" fmla="*/ 5677231 w 6318157"/>
                <a:gd name="connsiteY139" fmla="*/ 2146852 h 5303520"/>
                <a:gd name="connsiteX140" fmla="*/ 5628281 w 6318157"/>
                <a:gd name="connsiteY140" fmla="*/ 2105153 h 5303520"/>
                <a:gd name="connsiteX141" fmla="*/ 5488388 w 6318157"/>
                <a:gd name="connsiteY141" fmla="*/ 2108421 h 5303520"/>
                <a:gd name="connsiteX142" fmla="*/ 5453021 w 6318157"/>
                <a:gd name="connsiteY142" fmla="*/ 2187068 h 5303520"/>
                <a:gd name="connsiteX143" fmla="*/ 5472071 w 6318157"/>
                <a:gd name="connsiteY143" fmla="*/ 2234693 h 5303520"/>
                <a:gd name="connsiteX144" fmla="*/ 5422541 w 6318157"/>
                <a:gd name="connsiteY144" fmla="*/ 2248028 h 5303520"/>
                <a:gd name="connsiteX145" fmla="*/ 5451116 w 6318157"/>
                <a:gd name="connsiteY145" fmla="*/ 2293748 h 5303520"/>
                <a:gd name="connsiteX146" fmla="*/ 5516631 w 6318157"/>
                <a:gd name="connsiteY146" fmla="*/ 2288402 h 5303520"/>
                <a:gd name="connsiteX147" fmla="*/ 5523506 w 6318157"/>
                <a:gd name="connsiteY147" fmla="*/ 2339468 h 5303520"/>
                <a:gd name="connsiteX148" fmla="*/ 5399681 w 6318157"/>
                <a:gd name="connsiteY148" fmla="*/ 2505203 h 5303520"/>
                <a:gd name="connsiteX149" fmla="*/ 5360918 w 6318157"/>
                <a:gd name="connsiteY149" fmla="*/ 2654079 h 5303520"/>
                <a:gd name="connsiteX150" fmla="*/ 5346341 w 6318157"/>
                <a:gd name="connsiteY150" fmla="*/ 2575688 h 5303520"/>
                <a:gd name="connsiteX151" fmla="*/ 5304431 w 6318157"/>
                <a:gd name="connsiteY151" fmla="*/ 2575688 h 5303520"/>
                <a:gd name="connsiteX152" fmla="*/ 5273951 w 6318157"/>
                <a:gd name="connsiteY152" fmla="*/ 2518538 h 5303520"/>
                <a:gd name="connsiteX153" fmla="*/ 5203714 w 6318157"/>
                <a:gd name="connsiteY153" fmla="*/ 2560982 h 5303520"/>
                <a:gd name="connsiteX154" fmla="*/ 5070116 w 6318157"/>
                <a:gd name="connsiteY154" fmla="*/ 2501393 h 5303520"/>
                <a:gd name="connsiteX155" fmla="*/ 4991763 w 6318157"/>
                <a:gd name="connsiteY155" fmla="*/ 2533567 h 5303520"/>
                <a:gd name="connsiteX156" fmla="*/ 4904381 w 6318157"/>
                <a:gd name="connsiteY156" fmla="*/ 2524253 h 5303520"/>
                <a:gd name="connsiteX157" fmla="*/ 4875806 w 6318157"/>
                <a:gd name="connsiteY157" fmla="*/ 2455673 h 5303520"/>
                <a:gd name="connsiteX158" fmla="*/ 4803416 w 6318157"/>
                <a:gd name="connsiteY158" fmla="*/ 2444243 h 5303520"/>
                <a:gd name="connsiteX159" fmla="*/ 4822466 w 6318157"/>
                <a:gd name="connsiteY159" fmla="*/ 2369948 h 5303520"/>
                <a:gd name="connsiteX160" fmla="*/ 4731026 w 6318157"/>
                <a:gd name="connsiteY160" fmla="*/ 2301368 h 5303520"/>
                <a:gd name="connsiteX161" fmla="*/ 4699221 w 6318157"/>
                <a:gd name="connsiteY161" fmla="*/ 2324348 h 5303520"/>
                <a:gd name="connsiteX162" fmla="*/ 4637681 w 6318157"/>
                <a:gd name="connsiteY162" fmla="*/ 2288033 h 5303520"/>
                <a:gd name="connsiteX163" fmla="*/ 4660541 w 6318157"/>
                <a:gd name="connsiteY163" fmla="*/ 2213738 h 5303520"/>
                <a:gd name="connsiteX164" fmla="*/ 4433846 w 6318157"/>
                <a:gd name="connsiteY164" fmla="*/ 2230883 h 5303520"/>
                <a:gd name="connsiteX165" fmla="*/ 4373134 w 6318157"/>
                <a:gd name="connsiteY165" fmla="*/ 2212036 h 5303520"/>
                <a:gd name="connsiteX166" fmla="*/ 4323356 w 6318157"/>
                <a:gd name="connsiteY166" fmla="*/ 2248028 h 5303520"/>
                <a:gd name="connsiteX167" fmla="*/ 4273826 w 6318157"/>
                <a:gd name="connsiteY167" fmla="*/ 2168018 h 5303520"/>
                <a:gd name="connsiteX168" fmla="*/ 4201436 w 6318157"/>
                <a:gd name="connsiteY168" fmla="*/ 2152778 h 5303520"/>
                <a:gd name="connsiteX169" fmla="*/ 4178576 w 6318157"/>
                <a:gd name="connsiteY169" fmla="*/ 2070863 h 5303520"/>
                <a:gd name="connsiteX170" fmla="*/ 4087136 w 6318157"/>
                <a:gd name="connsiteY170" fmla="*/ 1998473 h 5303520"/>
                <a:gd name="connsiteX171" fmla="*/ 4016651 w 6318157"/>
                <a:gd name="connsiteY171" fmla="*/ 2011808 h 5303520"/>
                <a:gd name="connsiteX172" fmla="*/ 3909971 w 6318157"/>
                <a:gd name="connsiteY172" fmla="*/ 1973708 h 5303520"/>
                <a:gd name="connsiteX173" fmla="*/ 3843296 w 6318157"/>
                <a:gd name="connsiteY173" fmla="*/ 2013713 h 5303520"/>
                <a:gd name="connsiteX174" fmla="*/ 3788051 w 6318157"/>
                <a:gd name="connsiteY174" fmla="*/ 1994663 h 5303520"/>
                <a:gd name="connsiteX175" fmla="*/ 3742331 w 6318157"/>
                <a:gd name="connsiteY175" fmla="*/ 2006093 h 5303520"/>
                <a:gd name="connsiteX176" fmla="*/ 3671018 w 6318157"/>
                <a:gd name="connsiteY176" fmla="*/ 2001244 h 5303520"/>
                <a:gd name="connsiteX177" fmla="*/ 3660416 w 6318157"/>
                <a:gd name="connsiteY177" fmla="*/ 1937513 h 5303520"/>
                <a:gd name="connsiteX178" fmla="*/ 3643271 w 6318157"/>
                <a:gd name="connsiteY178" fmla="*/ 1865123 h 5303520"/>
                <a:gd name="connsiteX179" fmla="*/ 3690896 w 6318157"/>
                <a:gd name="connsiteY179" fmla="*/ 1832738 h 5303520"/>
                <a:gd name="connsiteX180" fmla="*/ 3702326 w 6318157"/>
                <a:gd name="connsiteY180" fmla="*/ 1771778 h 5303520"/>
                <a:gd name="connsiteX181" fmla="*/ 3679466 w 6318157"/>
                <a:gd name="connsiteY181" fmla="*/ 1748918 h 5303520"/>
                <a:gd name="connsiteX182" fmla="*/ 3595977 w 6318157"/>
                <a:gd name="connsiteY182" fmla="*/ 1607240 h 5303520"/>
                <a:gd name="connsiteX183" fmla="*/ 3508016 w 6318157"/>
                <a:gd name="connsiteY183" fmla="*/ 1623188 h 5303520"/>
                <a:gd name="connsiteX184" fmla="*/ 3485156 w 6318157"/>
                <a:gd name="connsiteY184" fmla="*/ 1579373 h 5303520"/>
                <a:gd name="connsiteX185" fmla="*/ 3434052 w 6318157"/>
                <a:gd name="connsiteY185" fmla="*/ 1578085 h 5303520"/>
                <a:gd name="connsiteX186" fmla="*/ 3496586 w 6318157"/>
                <a:gd name="connsiteY186" fmla="*/ 1493648 h 5303520"/>
                <a:gd name="connsiteX187" fmla="*/ 3549926 w 6318157"/>
                <a:gd name="connsiteY187" fmla="*/ 1512698 h 5303520"/>
                <a:gd name="connsiteX188" fmla="*/ 3681619 w 6318157"/>
                <a:gd name="connsiteY188" fmla="*/ 1309480 h 5303520"/>
                <a:gd name="connsiteX189" fmla="*/ 3708041 w 6318157"/>
                <a:gd name="connsiteY189" fmla="*/ 1276478 h 5303520"/>
                <a:gd name="connsiteX190" fmla="*/ 3600036 w 6318157"/>
                <a:gd name="connsiteY190" fmla="*/ 1190625 h 5303520"/>
                <a:gd name="connsiteX191" fmla="*/ 3610886 w 6318157"/>
                <a:gd name="connsiteY191" fmla="*/ 1133603 h 5303520"/>
                <a:gd name="connsiteX192" fmla="*/ 3549926 w 6318157"/>
                <a:gd name="connsiteY192" fmla="*/ 1120268 h 5303520"/>
                <a:gd name="connsiteX193" fmla="*/ 3515636 w 6318157"/>
                <a:gd name="connsiteY193" fmla="*/ 1068833 h 5303520"/>
                <a:gd name="connsiteX194" fmla="*/ 3515636 w 6318157"/>
                <a:gd name="connsiteY194" fmla="*/ 973583 h 5303520"/>
                <a:gd name="connsiteX195" fmla="*/ 3391811 w 6318157"/>
                <a:gd name="connsiteY195" fmla="*/ 941198 h 5303520"/>
                <a:gd name="connsiteX196" fmla="*/ 3357521 w 6318157"/>
                <a:gd name="connsiteY196" fmla="*/ 882143 h 5303520"/>
                <a:gd name="connsiteX197" fmla="*/ 3198246 w 6318157"/>
                <a:gd name="connsiteY197" fmla="*/ 914068 h 5303520"/>
                <a:gd name="connsiteX198" fmla="*/ 3142256 w 6318157"/>
                <a:gd name="connsiteY198" fmla="*/ 859283 h 5303520"/>
                <a:gd name="connsiteX199" fmla="*/ 2980331 w 6318157"/>
                <a:gd name="connsiteY199" fmla="*/ 889763 h 5303520"/>
                <a:gd name="connsiteX200" fmla="*/ 2776330 w 6318157"/>
                <a:gd name="connsiteY200" fmla="*/ 792977 h 5303520"/>
                <a:gd name="connsiteX201" fmla="*/ 2662196 w 6318157"/>
                <a:gd name="connsiteY201" fmla="*/ 834518 h 5303520"/>
                <a:gd name="connsiteX202" fmla="*/ 2671721 w 6318157"/>
                <a:gd name="connsiteY202" fmla="*/ 792608 h 5303520"/>
                <a:gd name="connsiteX203" fmla="*/ 2581026 w 6318157"/>
                <a:gd name="connsiteY203" fmla="*/ 778648 h 5303520"/>
                <a:gd name="connsiteX204" fmla="*/ 2576471 w 6318157"/>
                <a:gd name="connsiteY204" fmla="*/ 691643 h 5303520"/>
                <a:gd name="connsiteX205" fmla="*/ 2561231 w 6318157"/>
                <a:gd name="connsiteY205" fmla="*/ 644018 h 5303520"/>
                <a:gd name="connsiteX206" fmla="*/ 2591711 w 6318157"/>
                <a:gd name="connsiteY206" fmla="*/ 607823 h 5303520"/>
                <a:gd name="connsiteX207" fmla="*/ 2496792 w 6318157"/>
                <a:gd name="connsiteY207" fmla="*/ 471860 h 5303520"/>
                <a:gd name="connsiteX208" fmla="*/ 2492651 w 6318157"/>
                <a:gd name="connsiteY208" fmla="*/ 436373 h 5303520"/>
                <a:gd name="connsiteX209" fmla="*/ 2534561 w 6318157"/>
                <a:gd name="connsiteY209" fmla="*/ 369698 h 5303520"/>
                <a:gd name="connsiteX210" fmla="*/ 2490746 w 6318157"/>
                <a:gd name="connsiteY210" fmla="*/ 358268 h 5303520"/>
                <a:gd name="connsiteX211" fmla="*/ 2465981 w 6318157"/>
                <a:gd name="connsiteY211" fmla="*/ 327788 h 5303520"/>
                <a:gd name="connsiteX212" fmla="*/ 2428709 w 6318157"/>
                <a:gd name="connsiteY212" fmla="*/ 319708 h 5303520"/>
                <a:gd name="connsiteX213" fmla="*/ 2417196 w 6318157"/>
                <a:gd name="connsiteY213" fmla="*/ 230587 h 5303520"/>
                <a:gd name="connsiteX214" fmla="*/ 2496709 w 6318157"/>
                <a:gd name="connsiteY214" fmla="*/ 135172 h 5303520"/>
                <a:gd name="connsiteX0" fmla="*/ 2496709 w 6318157"/>
                <a:gd name="connsiteY0" fmla="*/ 135172 h 5303520"/>
                <a:gd name="connsiteX1" fmla="*/ 2393343 w 6318157"/>
                <a:gd name="connsiteY1" fmla="*/ 71561 h 5303520"/>
                <a:gd name="connsiteX2" fmla="*/ 2210463 w 6318157"/>
                <a:gd name="connsiteY2" fmla="*/ 79513 h 5303520"/>
                <a:gd name="connsiteX3" fmla="*/ 2059388 w 6318157"/>
                <a:gd name="connsiteY3" fmla="*/ 0 h 5303520"/>
                <a:gd name="connsiteX4" fmla="*/ 1908313 w 6318157"/>
                <a:gd name="connsiteY4" fmla="*/ 103367 h 5303520"/>
                <a:gd name="connsiteX5" fmla="*/ 1884459 w 6318157"/>
                <a:gd name="connsiteY5" fmla="*/ 310101 h 5303520"/>
                <a:gd name="connsiteX6" fmla="*/ 1773141 w 6318157"/>
                <a:gd name="connsiteY6" fmla="*/ 294198 h 5303520"/>
                <a:gd name="connsiteX7" fmla="*/ 1606163 w 6318157"/>
                <a:gd name="connsiteY7" fmla="*/ 318052 h 5303520"/>
                <a:gd name="connsiteX8" fmla="*/ 1391478 w 6318157"/>
                <a:gd name="connsiteY8" fmla="*/ 190831 h 5303520"/>
                <a:gd name="connsiteX9" fmla="*/ 1256306 w 6318157"/>
                <a:gd name="connsiteY9" fmla="*/ 190831 h 5303520"/>
                <a:gd name="connsiteX10" fmla="*/ 1208598 w 6318157"/>
                <a:gd name="connsiteY10" fmla="*/ 381662 h 5303520"/>
                <a:gd name="connsiteX11" fmla="*/ 1041621 w 6318157"/>
                <a:gd name="connsiteY11" fmla="*/ 548640 h 5303520"/>
                <a:gd name="connsiteX12" fmla="*/ 930303 w 6318157"/>
                <a:gd name="connsiteY12" fmla="*/ 628153 h 5303520"/>
                <a:gd name="connsiteX13" fmla="*/ 842838 w 6318157"/>
                <a:gd name="connsiteY13" fmla="*/ 572494 h 5303520"/>
                <a:gd name="connsiteX14" fmla="*/ 747423 w 6318157"/>
                <a:gd name="connsiteY14" fmla="*/ 755374 h 5303520"/>
                <a:gd name="connsiteX15" fmla="*/ 222636 w 6318157"/>
                <a:gd name="connsiteY15" fmla="*/ 930302 h 5303520"/>
                <a:gd name="connsiteX16" fmla="*/ 254442 w 6318157"/>
                <a:gd name="connsiteY16" fmla="*/ 1073426 h 5303520"/>
                <a:gd name="connsiteX17" fmla="*/ 302149 w 6318157"/>
                <a:gd name="connsiteY17" fmla="*/ 1256306 h 5303520"/>
                <a:gd name="connsiteX18" fmla="*/ 341906 w 6318157"/>
                <a:gd name="connsiteY18" fmla="*/ 1288111 h 5303520"/>
                <a:gd name="connsiteX19" fmla="*/ 508883 w 6318157"/>
                <a:gd name="connsiteY19" fmla="*/ 1319916 h 5303520"/>
                <a:gd name="connsiteX20" fmla="*/ 532737 w 6318157"/>
                <a:gd name="connsiteY20" fmla="*/ 1542553 h 5303520"/>
                <a:gd name="connsiteX21" fmla="*/ 930303 w 6318157"/>
                <a:gd name="connsiteY21" fmla="*/ 1717481 h 5303520"/>
                <a:gd name="connsiteX22" fmla="*/ 818984 w 6318157"/>
                <a:gd name="connsiteY22" fmla="*/ 1844702 h 5303520"/>
                <a:gd name="connsiteX23" fmla="*/ 644056 w 6318157"/>
                <a:gd name="connsiteY23" fmla="*/ 1828800 h 5303520"/>
                <a:gd name="connsiteX24" fmla="*/ 636104 w 6318157"/>
                <a:gd name="connsiteY24" fmla="*/ 2075290 h 5303520"/>
                <a:gd name="connsiteX25" fmla="*/ 755374 w 6318157"/>
                <a:gd name="connsiteY25" fmla="*/ 2178657 h 5303520"/>
                <a:gd name="connsiteX26" fmla="*/ 818984 w 6318157"/>
                <a:gd name="connsiteY26" fmla="*/ 2289975 h 5303520"/>
                <a:gd name="connsiteX27" fmla="*/ 818984 w 6318157"/>
                <a:gd name="connsiteY27" fmla="*/ 2329732 h 5303520"/>
                <a:gd name="connsiteX28" fmla="*/ 580445 w 6318157"/>
                <a:gd name="connsiteY28" fmla="*/ 2361537 h 5303520"/>
                <a:gd name="connsiteX29" fmla="*/ 485029 w 6318157"/>
                <a:gd name="connsiteY29" fmla="*/ 2393342 h 5303520"/>
                <a:gd name="connsiteX30" fmla="*/ 437322 w 6318157"/>
                <a:gd name="connsiteY30" fmla="*/ 2544417 h 5303520"/>
                <a:gd name="connsiteX31" fmla="*/ 238539 w 6318157"/>
                <a:gd name="connsiteY31" fmla="*/ 2615979 h 5303520"/>
                <a:gd name="connsiteX32" fmla="*/ 294198 w 6318157"/>
                <a:gd name="connsiteY32" fmla="*/ 2687541 h 5303520"/>
                <a:gd name="connsiteX33" fmla="*/ 405516 w 6318157"/>
                <a:gd name="connsiteY33" fmla="*/ 2727297 h 5303520"/>
                <a:gd name="connsiteX34" fmla="*/ 349857 w 6318157"/>
                <a:gd name="connsiteY34" fmla="*/ 2854518 h 5303520"/>
                <a:gd name="connsiteX35" fmla="*/ 206734 w 6318157"/>
                <a:gd name="connsiteY35" fmla="*/ 3021495 h 5303520"/>
                <a:gd name="connsiteX36" fmla="*/ 166977 w 6318157"/>
                <a:gd name="connsiteY36" fmla="*/ 3260034 h 5303520"/>
                <a:gd name="connsiteX37" fmla="*/ 103367 w 6318157"/>
                <a:gd name="connsiteY37" fmla="*/ 3450866 h 5303520"/>
                <a:gd name="connsiteX38" fmla="*/ 0 w 6318157"/>
                <a:gd name="connsiteY38" fmla="*/ 3570135 h 5303520"/>
                <a:gd name="connsiteX39" fmla="*/ 0 w 6318157"/>
                <a:gd name="connsiteY39" fmla="*/ 3649648 h 5303520"/>
                <a:gd name="connsiteX40" fmla="*/ 15903 w 6318157"/>
                <a:gd name="connsiteY40" fmla="*/ 3729161 h 5303520"/>
                <a:gd name="connsiteX41" fmla="*/ 127221 w 6318157"/>
                <a:gd name="connsiteY41" fmla="*/ 3745064 h 5303520"/>
                <a:gd name="connsiteX42" fmla="*/ 190831 w 6318157"/>
                <a:gd name="connsiteY42" fmla="*/ 3641697 h 5303520"/>
                <a:gd name="connsiteX43" fmla="*/ 326003 w 6318157"/>
                <a:gd name="connsiteY43" fmla="*/ 3586038 h 5303520"/>
                <a:gd name="connsiteX44" fmla="*/ 326003 w 6318157"/>
                <a:gd name="connsiteY44" fmla="*/ 3586038 h 5303520"/>
                <a:gd name="connsiteX45" fmla="*/ 445273 w 6318157"/>
                <a:gd name="connsiteY45" fmla="*/ 3705307 h 5303520"/>
                <a:gd name="connsiteX46" fmla="*/ 413468 w 6318157"/>
                <a:gd name="connsiteY46" fmla="*/ 3760967 h 5303520"/>
                <a:gd name="connsiteX47" fmla="*/ 357809 w 6318157"/>
                <a:gd name="connsiteY47" fmla="*/ 4174434 h 5303520"/>
                <a:gd name="connsiteX48" fmla="*/ 556591 w 6318157"/>
                <a:gd name="connsiteY48" fmla="*/ 3991554 h 5303520"/>
                <a:gd name="connsiteX49" fmla="*/ 620202 w 6318157"/>
                <a:gd name="connsiteY49" fmla="*/ 4023360 h 5303520"/>
                <a:gd name="connsiteX50" fmla="*/ 723569 w 6318157"/>
                <a:gd name="connsiteY50" fmla="*/ 4039262 h 5303520"/>
                <a:gd name="connsiteX51" fmla="*/ 795130 w 6318157"/>
                <a:gd name="connsiteY51" fmla="*/ 4150581 h 5303520"/>
                <a:gd name="connsiteX52" fmla="*/ 1025718 w 6318157"/>
                <a:gd name="connsiteY52" fmla="*/ 4253947 h 5303520"/>
                <a:gd name="connsiteX53" fmla="*/ 1176793 w 6318157"/>
                <a:gd name="connsiteY53" fmla="*/ 4500438 h 5303520"/>
                <a:gd name="connsiteX54" fmla="*/ 1144988 w 6318157"/>
                <a:gd name="connsiteY54" fmla="*/ 4595854 h 5303520"/>
                <a:gd name="connsiteX55" fmla="*/ 1614115 w 6318157"/>
                <a:gd name="connsiteY55" fmla="*/ 4842344 h 5303520"/>
                <a:gd name="connsiteX56" fmla="*/ 1614115 w 6318157"/>
                <a:gd name="connsiteY56" fmla="*/ 4993419 h 5303520"/>
                <a:gd name="connsiteX57" fmla="*/ 1614115 w 6318157"/>
                <a:gd name="connsiteY57" fmla="*/ 5128591 h 5303520"/>
                <a:gd name="connsiteX58" fmla="*/ 1653871 w 6318157"/>
                <a:gd name="connsiteY58" fmla="*/ 5255812 h 5303520"/>
                <a:gd name="connsiteX59" fmla="*/ 1844703 w 6318157"/>
                <a:gd name="connsiteY59" fmla="*/ 5303520 h 5303520"/>
                <a:gd name="connsiteX60" fmla="*/ 1844703 w 6318157"/>
                <a:gd name="connsiteY60" fmla="*/ 5303520 h 5303520"/>
                <a:gd name="connsiteX61" fmla="*/ 1971923 w 6318157"/>
                <a:gd name="connsiteY61" fmla="*/ 5247861 h 5303520"/>
                <a:gd name="connsiteX62" fmla="*/ 2115047 w 6318157"/>
                <a:gd name="connsiteY62" fmla="*/ 5239909 h 5303520"/>
                <a:gd name="connsiteX63" fmla="*/ 2170706 w 6318157"/>
                <a:gd name="connsiteY63" fmla="*/ 5144494 h 5303520"/>
                <a:gd name="connsiteX64" fmla="*/ 2083242 w 6318157"/>
                <a:gd name="connsiteY64" fmla="*/ 5080883 h 5303520"/>
                <a:gd name="connsiteX65" fmla="*/ 2011680 w 6318157"/>
                <a:gd name="connsiteY65" fmla="*/ 5033175 h 5303520"/>
                <a:gd name="connsiteX66" fmla="*/ 1932167 w 6318157"/>
                <a:gd name="connsiteY66" fmla="*/ 4937760 h 5303520"/>
                <a:gd name="connsiteX67" fmla="*/ 1884459 w 6318157"/>
                <a:gd name="connsiteY67" fmla="*/ 4834393 h 5303520"/>
                <a:gd name="connsiteX68" fmla="*/ 1940118 w 6318157"/>
                <a:gd name="connsiteY68" fmla="*/ 4770782 h 5303520"/>
                <a:gd name="connsiteX69" fmla="*/ 2226365 w 6318157"/>
                <a:gd name="connsiteY69" fmla="*/ 4683318 h 5303520"/>
                <a:gd name="connsiteX70" fmla="*/ 2313829 w 6318157"/>
                <a:gd name="connsiteY70" fmla="*/ 4707172 h 5303520"/>
                <a:gd name="connsiteX71" fmla="*/ 2449002 w 6318157"/>
                <a:gd name="connsiteY71" fmla="*/ 4731026 h 5303520"/>
                <a:gd name="connsiteX72" fmla="*/ 2504661 w 6318157"/>
                <a:gd name="connsiteY72" fmla="*/ 4826441 h 5303520"/>
                <a:gd name="connsiteX73" fmla="*/ 2584174 w 6318157"/>
                <a:gd name="connsiteY73" fmla="*/ 4818490 h 5303520"/>
                <a:gd name="connsiteX74" fmla="*/ 2798859 w 6318157"/>
                <a:gd name="connsiteY74" fmla="*/ 4818490 h 5303520"/>
                <a:gd name="connsiteX75" fmla="*/ 2934031 w 6318157"/>
                <a:gd name="connsiteY75" fmla="*/ 4945711 h 5303520"/>
                <a:gd name="connsiteX76" fmla="*/ 2910177 w 6318157"/>
                <a:gd name="connsiteY76" fmla="*/ 5136542 h 5303520"/>
                <a:gd name="connsiteX77" fmla="*/ 2981739 w 6318157"/>
                <a:gd name="connsiteY77" fmla="*/ 5080883 h 5303520"/>
                <a:gd name="connsiteX78" fmla="*/ 3101009 w 6318157"/>
                <a:gd name="connsiteY78" fmla="*/ 5144494 h 5303520"/>
                <a:gd name="connsiteX79" fmla="*/ 3164619 w 6318157"/>
                <a:gd name="connsiteY79" fmla="*/ 4842344 h 5303520"/>
                <a:gd name="connsiteX80" fmla="*/ 3116911 w 6318157"/>
                <a:gd name="connsiteY80" fmla="*/ 4476584 h 5303520"/>
                <a:gd name="connsiteX81" fmla="*/ 3156668 w 6318157"/>
                <a:gd name="connsiteY81" fmla="*/ 4365266 h 5303520"/>
                <a:gd name="connsiteX82" fmla="*/ 3323645 w 6318157"/>
                <a:gd name="connsiteY82" fmla="*/ 4301655 h 5303520"/>
                <a:gd name="connsiteX83" fmla="*/ 3482671 w 6318157"/>
                <a:gd name="connsiteY83" fmla="*/ 4253947 h 5303520"/>
                <a:gd name="connsiteX84" fmla="*/ 3570136 w 6318157"/>
                <a:gd name="connsiteY84" fmla="*/ 4333461 h 5303520"/>
                <a:gd name="connsiteX85" fmla="*/ 3530379 w 6318157"/>
                <a:gd name="connsiteY85" fmla="*/ 4444779 h 5303520"/>
                <a:gd name="connsiteX86" fmla="*/ 3546282 w 6318157"/>
                <a:gd name="connsiteY86" fmla="*/ 4548146 h 5303520"/>
                <a:gd name="connsiteX87" fmla="*/ 3609892 w 6318157"/>
                <a:gd name="connsiteY87" fmla="*/ 4603805 h 5303520"/>
                <a:gd name="connsiteX88" fmla="*/ 3673503 w 6318157"/>
                <a:gd name="connsiteY88" fmla="*/ 4611756 h 5303520"/>
                <a:gd name="connsiteX89" fmla="*/ 3745064 w 6318157"/>
                <a:gd name="connsiteY89" fmla="*/ 4746928 h 5303520"/>
                <a:gd name="connsiteX90" fmla="*/ 4071068 w 6318157"/>
                <a:gd name="connsiteY90" fmla="*/ 4691269 h 5303520"/>
                <a:gd name="connsiteX91" fmla="*/ 4397071 w 6318157"/>
                <a:gd name="connsiteY91" fmla="*/ 4659464 h 5303520"/>
                <a:gd name="connsiteX92" fmla="*/ 4436828 w 6318157"/>
                <a:gd name="connsiteY92" fmla="*/ 4762831 h 5303520"/>
                <a:gd name="connsiteX93" fmla="*/ 4500438 w 6318157"/>
                <a:gd name="connsiteY93" fmla="*/ 4731026 h 5303520"/>
                <a:gd name="connsiteX94" fmla="*/ 4595854 w 6318157"/>
                <a:gd name="connsiteY94" fmla="*/ 4659464 h 5303520"/>
                <a:gd name="connsiteX95" fmla="*/ 4659464 w 6318157"/>
                <a:gd name="connsiteY95" fmla="*/ 4500438 h 5303520"/>
                <a:gd name="connsiteX96" fmla="*/ 4683318 w 6318157"/>
                <a:gd name="connsiteY96" fmla="*/ 4277801 h 5303520"/>
                <a:gd name="connsiteX97" fmla="*/ 4516341 w 6318157"/>
                <a:gd name="connsiteY97" fmla="*/ 4222142 h 5303520"/>
                <a:gd name="connsiteX98" fmla="*/ 4548146 w 6318157"/>
                <a:gd name="connsiteY98" fmla="*/ 4047214 h 5303520"/>
                <a:gd name="connsiteX99" fmla="*/ 4619708 w 6318157"/>
                <a:gd name="connsiteY99" fmla="*/ 3991554 h 5303520"/>
                <a:gd name="connsiteX100" fmla="*/ 4738977 w 6318157"/>
                <a:gd name="connsiteY100" fmla="*/ 3856382 h 5303520"/>
                <a:gd name="connsiteX101" fmla="*/ 4826442 w 6318157"/>
                <a:gd name="connsiteY101" fmla="*/ 3737113 h 5303520"/>
                <a:gd name="connsiteX102" fmla="*/ 4929809 w 6318157"/>
                <a:gd name="connsiteY102" fmla="*/ 3824577 h 5303520"/>
                <a:gd name="connsiteX103" fmla="*/ 4921857 w 6318157"/>
                <a:gd name="connsiteY103" fmla="*/ 3991554 h 5303520"/>
                <a:gd name="connsiteX104" fmla="*/ 4977516 w 6318157"/>
                <a:gd name="connsiteY104" fmla="*/ 4015408 h 5303520"/>
                <a:gd name="connsiteX105" fmla="*/ 5025224 w 6318157"/>
                <a:gd name="connsiteY105" fmla="*/ 3919993 h 5303520"/>
                <a:gd name="connsiteX106" fmla="*/ 5072932 w 6318157"/>
                <a:gd name="connsiteY106" fmla="*/ 3919993 h 5303520"/>
                <a:gd name="connsiteX107" fmla="*/ 5144494 w 6318157"/>
                <a:gd name="connsiteY107" fmla="*/ 3816626 h 5303520"/>
                <a:gd name="connsiteX108" fmla="*/ 5160396 w 6318157"/>
                <a:gd name="connsiteY108" fmla="*/ 3745064 h 5303520"/>
                <a:gd name="connsiteX109" fmla="*/ 5390984 w 6318157"/>
                <a:gd name="connsiteY109" fmla="*/ 3697356 h 5303520"/>
                <a:gd name="connsiteX110" fmla="*/ 5486400 w 6318157"/>
                <a:gd name="connsiteY110" fmla="*/ 3593989 h 5303520"/>
                <a:gd name="connsiteX111" fmla="*/ 5390984 w 6318157"/>
                <a:gd name="connsiteY111" fmla="*/ 3530379 h 5303520"/>
                <a:gd name="connsiteX112" fmla="*/ 5343276 w 6318157"/>
                <a:gd name="connsiteY112" fmla="*/ 3291840 h 5303520"/>
                <a:gd name="connsiteX113" fmla="*/ 5478449 w 6318157"/>
                <a:gd name="connsiteY113" fmla="*/ 3021495 h 5303520"/>
                <a:gd name="connsiteX114" fmla="*/ 5820355 w 6318157"/>
                <a:gd name="connsiteY114" fmla="*/ 2949934 h 5303520"/>
                <a:gd name="connsiteX115" fmla="*/ 6020959 w 6318157"/>
                <a:gd name="connsiteY115" fmla="*/ 2817743 h 5303520"/>
                <a:gd name="connsiteX116" fmla="*/ 6058811 w 6318157"/>
                <a:gd name="connsiteY116" fmla="*/ 2840189 h 5303520"/>
                <a:gd name="connsiteX117" fmla="*/ 6114056 w 6318157"/>
                <a:gd name="connsiteY117" fmla="*/ 2819234 h 5303520"/>
                <a:gd name="connsiteX118" fmla="*/ 6152156 w 6318157"/>
                <a:gd name="connsiteY118" fmla="*/ 2849714 h 5303520"/>
                <a:gd name="connsiteX119" fmla="*/ 6260741 w 6318157"/>
                <a:gd name="connsiteY119" fmla="*/ 2828759 h 5303520"/>
                <a:gd name="connsiteX120" fmla="*/ 6292298 w 6318157"/>
                <a:gd name="connsiteY120" fmla="*/ 2839444 h 5303520"/>
                <a:gd name="connsiteX121" fmla="*/ 6304556 w 6318157"/>
                <a:gd name="connsiteY121" fmla="*/ 2798279 h 5303520"/>
                <a:gd name="connsiteX122" fmla="*/ 6306461 w 6318157"/>
                <a:gd name="connsiteY122" fmla="*/ 2769704 h 5303520"/>
                <a:gd name="connsiteX123" fmla="*/ 6317891 w 6318157"/>
                <a:gd name="connsiteY123" fmla="*/ 2758274 h 5303520"/>
                <a:gd name="connsiteX124" fmla="*/ 6268361 w 6318157"/>
                <a:gd name="connsiteY124" fmla="*/ 2735414 h 5303520"/>
                <a:gd name="connsiteX125" fmla="*/ 6220736 w 6318157"/>
                <a:gd name="connsiteY125" fmla="*/ 2503749 h 5303520"/>
                <a:gd name="connsiteX126" fmla="*/ 6169301 w 6318157"/>
                <a:gd name="connsiteY126" fmla="*/ 2529968 h 5303520"/>
                <a:gd name="connsiteX127" fmla="*/ 6119771 w 6318157"/>
                <a:gd name="connsiteY127" fmla="*/ 2493479 h 5303520"/>
                <a:gd name="connsiteX128" fmla="*/ 6051191 w 6318157"/>
                <a:gd name="connsiteY128" fmla="*/ 2478533 h 5303520"/>
                <a:gd name="connsiteX129" fmla="*/ 6053096 w 6318157"/>
                <a:gd name="connsiteY129" fmla="*/ 2394713 h 5303520"/>
                <a:gd name="connsiteX130" fmla="*/ 6027337 w 6318157"/>
                <a:gd name="connsiteY130" fmla="*/ 2429537 h 5303520"/>
                <a:gd name="connsiteX131" fmla="*/ 5994041 w 6318157"/>
                <a:gd name="connsiteY131" fmla="*/ 2371853 h 5303520"/>
                <a:gd name="connsiteX132" fmla="*/ 5976896 w 6318157"/>
                <a:gd name="connsiteY132" fmla="*/ 2232788 h 5303520"/>
                <a:gd name="connsiteX133" fmla="*/ 5915936 w 6318157"/>
                <a:gd name="connsiteY133" fmla="*/ 2234693 h 5303520"/>
                <a:gd name="connsiteX134" fmla="*/ 5892910 w 6318157"/>
                <a:gd name="connsiteY134" fmla="*/ 2169877 h 5303520"/>
                <a:gd name="connsiteX135" fmla="*/ 5813066 w 6318157"/>
                <a:gd name="connsiteY135" fmla="*/ 2200403 h 5303520"/>
                <a:gd name="connsiteX136" fmla="*/ 5752106 w 6318157"/>
                <a:gd name="connsiteY136" fmla="*/ 2166113 h 5303520"/>
                <a:gd name="connsiteX137" fmla="*/ 5719721 w 6318157"/>
                <a:gd name="connsiteY137" fmla="*/ 2187068 h 5303520"/>
                <a:gd name="connsiteX138" fmla="*/ 5653046 w 6318157"/>
                <a:gd name="connsiteY138" fmla="*/ 2169923 h 5303520"/>
                <a:gd name="connsiteX139" fmla="*/ 5677231 w 6318157"/>
                <a:gd name="connsiteY139" fmla="*/ 2146852 h 5303520"/>
                <a:gd name="connsiteX140" fmla="*/ 5628281 w 6318157"/>
                <a:gd name="connsiteY140" fmla="*/ 2105153 h 5303520"/>
                <a:gd name="connsiteX141" fmla="*/ 5488388 w 6318157"/>
                <a:gd name="connsiteY141" fmla="*/ 2108421 h 5303520"/>
                <a:gd name="connsiteX142" fmla="*/ 5453021 w 6318157"/>
                <a:gd name="connsiteY142" fmla="*/ 2187068 h 5303520"/>
                <a:gd name="connsiteX143" fmla="*/ 5472071 w 6318157"/>
                <a:gd name="connsiteY143" fmla="*/ 2234693 h 5303520"/>
                <a:gd name="connsiteX144" fmla="*/ 5422541 w 6318157"/>
                <a:gd name="connsiteY144" fmla="*/ 2248028 h 5303520"/>
                <a:gd name="connsiteX145" fmla="*/ 5451116 w 6318157"/>
                <a:gd name="connsiteY145" fmla="*/ 2293748 h 5303520"/>
                <a:gd name="connsiteX146" fmla="*/ 5516631 w 6318157"/>
                <a:gd name="connsiteY146" fmla="*/ 2288402 h 5303520"/>
                <a:gd name="connsiteX147" fmla="*/ 5523506 w 6318157"/>
                <a:gd name="connsiteY147" fmla="*/ 2339468 h 5303520"/>
                <a:gd name="connsiteX148" fmla="*/ 5399681 w 6318157"/>
                <a:gd name="connsiteY148" fmla="*/ 2505203 h 5303520"/>
                <a:gd name="connsiteX149" fmla="*/ 5360918 w 6318157"/>
                <a:gd name="connsiteY149" fmla="*/ 2654079 h 5303520"/>
                <a:gd name="connsiteX150" fmla="*/ 5346341 w 6318157"/>
                <a:gd name="connsiteY150" fmla="*/ 2575688 h 5303520"/>
                <a:gd name="connsiteX151" fmla="*/ 5304431 w 6318157"/>
                <a:gd name="connsiteY151" fmla="*/ 2575688 h 5303520"/>
                <a:gd name="connsiteX152" fmla="*/ 5273951 w 6318157"/>
                <a:gd name="connsiteY152" fmla="*/ 2518538 h 5303520"/>
                <a:gd name="connsiteX153" fmla="*/ 5203714 w 6318157"/>
                <a:gd name="connsiteY153" fmla="*/ 2560982 h 5303520"/>
                <a:gd name="connsiteX154" fmla="*/ 5070116 w 6318157"/>
                <a:gd name="connsiteY154" fmla="*/ 2501393 h 5303520"/>
                <a:gd name="connsiteX155" fmla="*/ 4991763 w 6318157"/>
                <a:gd name="connsiteY155" fmla="*/ 2533567 h 5303520"/>
                <a:gd name="connsiteX156" fmla="*/ 4904381 w 6318157"/>
                <a:gd name="connsiteY156" fmla="*/ 2524253 h 5303520"/>
                <a:gd name="connsiteX157" fmla="*/ 4875806 w 6318157"/>
                <a:gd name="connsiteY157" fmla="*/ 2455673 h 5303520"/>
                <a:gd name="connsiteX158" fmla="*/ 4803416 w 6318157"/>
                <a:gd name="connsiteY158" fmla="*/ 2444243 h 5303520"/>
                <a:gd name="connsiteX159" fmla="*/ 4822466 w 6318157"/>
                <a:gd name="connsiteY159" fmla="*/ 2369948 h 5303520"/>
                <a:gd name="connsiteX160" fmla="*/ 4731026 w 6318157"/>
                <a:gd name="connsiteY160" fmla="*/ 2301368 h 5303520"/>
                <a:gd name="connsiteX161" fmla="*/ 4699221 w 6318157"/>
                <a:gd name="connsiteY161" fmla="*/ 2324348 h 5303520"/>
                <a:gd name="connsiteX162" fmla="*/ 4637681 w 6318157"/>
                <a:gd name="connsiteY162" fmla="*/ 2288033 h 5303520"/>
                <a:gd name="connsiteX163" fmla="*/ 4660541 w 6318157"/>
                <a:gd name="connsiteY163" fmla="*/ 2213738 h 5303520"/>
                <a:gd name="connsiteX164" fmla="*/ 4433846 w 6318157"/>
                <a:gd name="connsiteY164" fmla="*/ 2230883 h 5303520"/>
                <a:gd name="connsiteX165" fmla="*/ 4373134 w 6318157"/>
                <a:gd name="connsiteY165" fmla="*/ 2212036 h 5303520"/>
                <a:gd name="connsiteX166" fmla="*/ 4323356 w 6318157"/>
                <a:gd name="connsiteY166" fmla="*/ 2248028 h 5303520"/>
                <a:gd name="connsiteX167" fmla="*/ 4273826 w 6318157"/>
                <a:gd name="connsiteY167" fmla="*/ 2168018 h 5303520"/>
                <a:gd name="connsiteX168" fmla="*/ 4201436 w 6318157"/>
                <a:gd name="connsiteY168" fmla="*/ 2152778 h 5303520"/>
                <a:gd name="connsiteX169" fmla="*/ 4178576 w 6318157"/>
                <a:gd name="connsiteY169" fmla="*/ 2070863 h 5303520"/>
                <a:gd name="connsiteX170" fmla="*/ 4087136 w 6318157"/>
                <a:gd name="connsiteY170" fmla="*/ 1998473 h 5303520"/>
                <a:gd name="connsiteX171" fmla="*/ 4016651 w 6318157"/>
                <a:gd name="connsiteY171" fmla="*/ 2011808 h 5303520"/>
                <a:gd name="connsiteX172" fmla="*/ 3909971 w 6318157"/>
                <a:gd name="connsiteY172" fmla="*/ 1973708 h 5303520"/>
                <a:gd name="connsiteX173" fmla="*/ 3843296 w 6318157"/>
                <a:gd name="connsiteY173" fmla="*/ 2013713 h 5303520"/>
                <a:gd name="connsiteX174" fmla="*/ 3788051 w 6318157"/>
                <a:gd name="connsiteY174" fmla="*/ 1994663 h 5303520"/>
                <a:gd name="connsiteX175" fmla="*/ 3742331 w 6318157"/>
                <a:gd name="connsiteY175" fmla="*/ 2006093 h 5303520"/>
                <a:gd name="connsiteX176" fmla="*/ 3671018 w 6318157"/>
                <a:gd name="connsiteY176" fmla="*/ 2001244 h 5303520"/>
                <a:gd name="connsiteX177" fmla="*/ 3660416 w 6318157"/>
                <a:gd name="connsiteY177" fmla="*/ 1937513 h 5303520"/>
                <a:gd name="connsiteX178" fmla="*/ 3643271 w 6318157"/>
                <a:gd name="connsiteY178" fmla="*/ 1865123 h 5303520"/>
                <a:gd name="connsiteX179" fmla="*/ 3690896 w 6318157"/>
                <a:gd name="connsiteY179" fmla="*/ 1832738 h 5303520"/>
                <a:gd name="connsiteX180" fmla="*/ 3702326 w 6318157"/>
                <a:gd name="connsiteY180" fmla="*/ 1771778 h 5303520"/>
                <a:gd name="connsiteX181" fmla="*/ 3679466 w 6318157"/>
                <a:gd name="connsiteY181" fmla="*/ 1748918 h 5303520"/>
                <a:gd name="connsiteX182" fmla="*/ 3595977 w 6318157"/>
                <a:gd name="connsiteY182" fmla="*/ 1607240 h 5303520"/>
                <a:gd name="connsiteX183" fmla="*/ 3508016 w 6318157"/>
                <a:gd name="connsiteY183" fmla="*/ 1623188 h 5303520"/>
                <a:gd name="connsiteX184" fmla="*/ 3485156 w 6318157"/>
                <a:gd name="connsiteY184" fmla="*/ 1579373 h 5303520"/>
                <a:gd name="connsiteX185" fmla="*/ 3434052 w 6318157"/>
                <a:gd name="connsiteY185" fmla="*/ 1578085 h 5303520"/>
                <a:gd name="connsiteX186" fmla="*/ 3496586 w 6318157"/>
                <a:gd name="connsiteY186" fmla="*/ 1493648 h 5303520"/>
                <a:gd name="connsiteX187" fmla="*/ 3549926 w 6318157"/>
                <a:gd name="connsiteY187" fmla="*/ 1512698 h 5303520"/>
                <a:gd name="connsiteX188" fmla="*/ 3681619 w 6318157"/>
                <a:gd name="connsiteY188" fmla="*/ 1309480 h 5303520"/>
                <a:gd name="connsiteX189" fmla="*/ 3708041 w 6318157"/>
                <a:gd name="connsiteY189" fmla="*/ 1276478 h 5303520"/>
                <a:gd name="connsiteX190" fmla="*/ 3600036 w 6318157"/>
                <a:gd name="connsiteY190" fmla="*/ 1190625 h 5303520"/>
                <a:gd name="connsiteX191" fmla="*/ 3610886 w 6318157"/>
                <a:gd name="connsiteY191" fmla="*/ 1133603 h 5303520"/>
                <a:gd name="connsiteX192" fmla="*/ 3549926 w 6318157"/>
                <a:gd name="connsiteY192" fmla="*/ 1120268 h 5303520"/>
                <a:gd name="connsiteX193" fmla="*/ 3515636 w 6318157"/>
                <a:gd name="connsiteY193" fmla="*/ 1068833 h 5303520"/>
                <a:gd name="connsiteX194" fmla="*/ 3515636 w 6318157"/>
                <a:gd name="connsiteY194" fmla="*/ 973583 h 5303520"/>
                <a:gd name="connsiteX195" fmla="*/ 3391811 w 6318157"/>
                <a:gd name="connsiteY195" fmla="*/ 941198 h 5303520"/>
                <a:gd name="connsiteX196" fmla="*/ 3357521 w 6318157"/>
                <a:gd name="connsiteY196" fmla="*/ 882143 h 5303520"/>
                <a:gd name="connsiteX197" fmla="*/ 3198246 w 6318157"/>
                <a:gd name="connsiteY197" fmla="*/ 914068 h 5303520"/>
                <a:gd name="connsiteX198" fmla="*/ 3142256 w 6318157"/>
                <a:gd name="connsiteY198" fmla="*/ 859283 h 5303520"/>
                <a:gd name="connsiteX199" fmla="*/ 2980331 w 6318157"/>
                <a:gd name="connsiteY199" fmla="*/ 889763 h 5303520"/>
                <a:gd name="connsiteX200" fmla="*/ 2776330 w 6318157"/>
                <a:gd name="connsiteY200" fmla="*/ 792977 h 5303520"/>
                <a:gd name="connsiteX201" fmla="*/ 2662196 w 6318157"/>
                <a:gd name="connsiteY201" fmla="*/ 834518 h 5303520"/>
                <a:gd name="connsiteX202" fmla="*/ 2671721 w 6318157"/>
                <a:gd name="connsiteY202" fmla="*/ 792608 h 5303520"/>
                <a:gd name="connsiteX203" fmla="*/ 2581026 w 6318157"/>
                <a:gd name="connsiteY203" fmla="*/ 778648 h 5303520"/>
                <a:gd name="connsiteX204" fmla="*/ 2576471 w 6318157"/>
                <a:gd name="connsiteY204" fmla="*/ 691643 h 5303520"/>
                <a:gd name="connsiteX205" fmla="*/ 2561231 w 6318157"/>
                <a:gd name="connsiteY205" fmla="*/ 644018 h 5303520"/>
                <a:gd name="connsiteX206" fmla="*/ 2591711 w 6318157"/>
                <a:gd name="connsiteY206" fmla="*/ 607823 h 5303520"/>
                <a:gd name="connsiteX207" fmla="*/ 2496792 w 6318157"/>
                <a:gd name="connsiteY207" fmla="*/ 471860 h 5303520"/>
                <a:gd name="connsiteX208" fmla="*/ 2492651 w 6318157"/>
                <a:gd name="connsiteY208" fmla="*/ 436373 h 5303520"/>
                <a:gd name="connsiteX209" fmla="*/ 2534561 w 6318157"/>
                <a:gd name="connsiteY209" fmla="*/ 369698 h 5303520"/>
                <a:gd name="connsiteX210" fmla="*/ 2490746 w 6318157"/>
                <a:gd name="connsiteY210" fmla="*/ 358268 h 5303520"/>
                <a:gd name="connsiteX211" fmla="*/ 2465981 w 6318157"/>
                <a:gd name="connsiteY211" fmla="*/ 327788 h 5303520"/>
                <a:gd name="connsiteX212" fmla="*/ 2428709 w 6318157"/>
                <a:gd name="connsiteY212" fmla="*/ 319708 h 5303520"/>
                <a:gd name="connsiteX213" fmla="*/ 2443121 w 6318157"/>
                <a:gd name="connsiteY213" fmla="*/ 257303 h 5303520"/>
                <a:gd name="connsiteX214" fmla="*/ 2417196 w 6318157"/>
                <a:gd name="connsiteY214" fmla="*/ 230587 h 5303520"/>
                <a:gd name="connsiteX215" fmla="*/ 2496709 w 6318157"/>
                <a:gd name="connsiteY215" fmla="*/ 135172 h 5303520"/>
                <a:gd name="connsiteX0" fmla="*/ 2496709 w 6318157"/>
                <a:gd name="connsiteY0" fmla="*/ 135172 h 5303520"/>
                <a:gd name="connsiteX1" fmla="*/ 2393343 w 6318157"/>
                <a:gd name="connsiteY1" fmla="*/ 71561 h 5303520"/>
                <a:gd name="connsiteX2" fmla="*/ 2210463 w 6318157"/>
                <a:gd name="connsiteY2" fmla="*/ 79513 h 5303520"/>
                <a:gd name="connsiteX3" fmla="*/ 2059388 w 6318157"/>
                <a:gd name="connsiteY3" fmla="*/ 0 h 5303520"/>
                <a:gd name="connsiteX4" fmla="*/ 1908313 w 6318157"/>
                <a:gd name="connsiteY4" fmla="*/ 103367 h 5303520"/>
                <a:gd name="connsiteX5" fmla="*/ 1884459 w 6318157"/>
                <a:gd name="connsiteY5" fmla="*/ 310101 h 5303520"/>
                <a:gd name="connsiteX6" fmla="*/ 1773141 w 6318157"/>
                <a:gd name="connsiteY6" fmla="*/ 294198 h 5303520"/>
                <a:gd name="connsiteX7" fmla="*/ 1606163 w 6318157"/>
                <a:gd name="connsiteY7" fmla="*/ 318052 h 5303520"/>
                <a:gd name="connsiteX8" fmla="*/ 1391478 w 6318157"/>
                <a:gd name="connsiteY8" fmla="*/ 190831 h 5303520"/>
                <a:gd name="connsiteX9" fmla="*/ 1256306 w 6318157"/>
                <a:gd name="connsiteY9" fmla="*/ 190831 h 5303520"/>
                <a:gd name="connsiteX10" fmla="*/ 1208598 w 6318157"/>
                <a:gd name="connsiteY10" fmla="*/ 381662 h 5303520"/>
                <a:gd name="connsiteX11" fmla="*/ 1041621 w 6318157"/>
                <a:gd name="connsiteY11" fmla="*/ 548640 h 5303520"/>
                <a:gd name="connsiteX12" fmla="*/ 930303 w 6318157"/>
                <a:gd name="connsiteY12" fmla="*/ 628153 h 5303520"/>
                <a:gd name="connsiteX13" fmla="*/ 842838 w 6318157"/>
                <a:gd name="connsiteY13" fmla="*/ 572494 h 5303520"/>
                <a:gd name="connsiteX14" fmla="*/ 747423 w 6318157"/>
                <a:gd name="connsiteY14" fmla="*/ 755374 h 5303520"/>
                <a:gd name="connsiteX15" fmla="*/ 222636 w 6318157"/>
                <a:gd name="connsiteY15" fmla="*/ 930302 h 5303520"/>
                <a:gd name="connsiteX16" fmla="*/ 254442 w 6318157"/>
                <a:gd name="connsiteY16" fmla="*/ 1073426 h 5303520"/>
                <a:gd name="connsiteX17" fmla="*/ 302149 w 6318157"/>
                <a:gd name="connsiteY17" fmla="*/ 1256306 h 5303520"/>
                <a:gd name="connsiteX18" fmla="*/ 341906 w 6318157"/>
                <a:gd name="connsiteY18" fmla="*/ 1288111 h 5303520"/>
                <a:gd name="connsiteX19" fmla="*/ 508883 w 6318157"/>
                <a:gd name="connsiteY19" fmla="*/ 1319916 h 5303520"/>
                <a:gd name="connsiteX20" fmla="*/ 532737 w 6318157"/>
                <a:gd name="connsiteY20" fmla="*/ 1542553 h 5303520"/>
                <a:gd name="connsiteX21" fmla="*/ 930303 w 6318157"/>
                <a:gd name="connsiteY21" fmla="*/ 1717481 h 5303520"/>
                <a:gd name="connsiteX22" fmla="*/ 818984 w 6318157"/>
                <a:gd name="connsiteY22" fmla="*/ 1844702 h 5303520"/>
                <a:gd name="connsiteX23" fmla="*/ 644056 w 6318157"/>
                <a:gd name="connsiteY23" fmla="*/ 1828800 h 5303520"/>
                <a:gd name="connsiteX24" fmla="*/ 636104 w 6318157"/>
                <a:gd name="connsiteY24" fmla="*/ 2075290 h 5303520"/>
                <a:gd name="connsiteX25" fmla="*/ 755374 w 6318157"/>
                <a:gd name="connsiteY25" fmla="*/ 2178657 h 5303520"/>
                <a:gd name="connsiteX26" fmla="*/ 818984 w 6318157"/>
                <a:gd name="connsiteY26" fmla="*/ 2289975 h 5303520"/>
                <a:gd name="connsiteX27" fmla="*/ 818984 w 6318157"/>
                <a:gd name="connsiteY27" fmla="*/ 2329732 h 5303520"/>
                <a:gd name="connsiteX28" fmla="*/ 580445 w 6318157"/>
                <a:gd name="connsiteY28" fmla="*/ 2361537 h 5303520"/>
                <a:gd name="connsiteX29" fmla="*/ 485029 w 6318157"/>
                <a:gd name="connsiteY29" fmla="*/ 2393342 h 5303520"/>
                <a:gd name="connsiteX30" fmla="*/ 437322 w 6318157"/>
                <a:gd name="connsiteY30" fmla="*/ 2544417 h 5303520"/>
                <a:gd name="connsiteX31" fmla="*/ 238539 w 6318157"/>
                <a:gd name="connsiteY31" fmla="*/ 2615979 h 5303520"/>
                <a:gd name="connsiteX32" fmla="*/ 294198 w 6318157"/>
                <a:gd name="connsiteY32" fmla="*/ 2687541 h 5303520"/>
                <a:gd name="connsiteX33" fmla="*/ 405516 w 6318157"/>
                <a:gd name="connsiteY33" fmla="*/ 2727297 h 5303520"/>
                <a:gd name="connsiteX34" fmla="*/ 349857 w 6318157"/>
                <a:gd name="connsiteY34" fmla="*/ 2854518 h 5303520"/>
                <a:gd name="connsiteX35" fmla="*/ 206734 w 6318157"/>
                <a:gd name="connsiteY35" fmla="*/ 3021495 h 5303520"/>
                <a:gd name="connsiteX36" fmla="*/ 166977 w 6318157"/>
                <a:gd name="connsiteY36" fmla="*/ 3260034 h 5303520"/>
                <a:gd name="connsiteX37" fmla="*/ 103367 w 6318157"/>
                <a:gd name="connsiteY37" fmla="*/ 3450866 h 5303520"/>
                <a:gd name="connsiteX38" fmla="*/ 0 w 6318157"/>
                <a:gd name="connsiteY38" fmla="*/ 3570135 h 5303520"/>
                <a:gd name="connsiteX39" fmla="*/ 0 w 6318157"/>
                <a:gd name="connsiteY39" fmla="*/ 3649648 h 5303520"/>
                <a:gd name="connsiteX40" fmla="*/ 15903 w 6318157"/>
                <a:gd name="connsiteY40" fmla="*/ 3729161 h 5303520"/>
                <a:gd name="connsiteX41" fmla="*/ 127221 w 6318157"/>
                <a:gd name="connsiteY41" fmla="*/ 3745064 h 5303520"/>
                <a:gd name="connsiteX42" fmla="*/ 190831 w 6318157"/>
                <a:gd name="connsiteY42" fmla="*/ 3641697 h 5303520"/>
                <a:gd name="connsiteX43" fmla="*/ 326003 w 6318157"/>
                <a:gd name="connsiteY43" fmla="*/ 3586038 h 5303520"/>
                <a:gd name="connsiteX44" fmla="*/ 326003 w 6318157"/>
                <a:gd name="connsiteY44" fmla="*/ 3586038 h 5303520"/>
                <a:gd name="connsiteX45" fmla="*/ 445273 w 6318157"/>
                <a:gd name="connsiteY45" fmla="*/ 3705307 h 5303520"/>
                <a:gd name="connsiteX46" fmla="*/ 413468 w 6318157"/>
                <a:gd name="connsiteY46" fmla="*/ 3760967 h 5303520"/>
                <a:gd name="connsiteX47" fmla="*/ 357809 w 6318157"/>
                <a:gd name="connsiteY47" fmla="*/ 4174434 h 5303520"/>
                <a:gd name="connsiteX48" fmla="*/ 556591 w 6318157"/>
                <a:gd name="connsiteY48" fmla="*/ 3991554 h 5303520"/>
                <a:gd name="connsiteX49" fmla="*/ 620202 w 6318157"/>
                <a:gd name="connsiteY49" fmla="*/ 4023360 h 5303520"/>
                <a:gd name="connsiteX50" fmla="*/ 723569 w 6318157"/>
                <a:gd name="connsiteY50" fmla="*/ 4039262 h 5303520"/>
                <a:gd name="connsiteX51" fmla="*/ 795130 w 6318157"/>
                <a:gd name="connsiteY51" fmla="*/ 4150581 h 5303520"/>
                <a:gd name="connsiteX52" fmla="*/ 1025718 w 6318157"/>
                <a:gd name="connsiteY52" fmla="*/ 4253947 h 5303520"/>
                <a:gd name="connsiteX53" fmla="*/ 1176793 w 6318157"/>
                <a:gd name="connsiteY53" fmla="*/ 4500438 h 5303520"/>
                <a:gd name="connsiteX54" fmla="*/ 1144988 w 6318157"/>
                <a:gd name="connsiteY54" fmla="*/ 4595854 h 5303520"/>
                <a:gd name="connsiteX55" fmla="*/ 1614115 w 6318157"/>
                <a:gd name="connsiteY55" fmla="*/ 4842344 h 5303520"/>
                <a:gd name="connsiteX56" fmla="*/ 1614115 w 6318157"/>
                <a:gd name="connsiteY56" fmla="*/ 4993419 h 5303520"/>
                <a:gd name="connsiteX57" fmla="*/ 1614115 w 6318157"/>
                <a:gd name="connsiteY57" fmla="*/ 5128591 h 5303520"/>
                <a:gd name="connsiteX58" fmla="*/ 1653871 w 6318157"/>
                <a:gd name="connsiteY58" fmla="*/ 5255812 h 5303520"/>
                <a:gd name="connsiteX59" fmla="*/ 1844703 w 6318157"/>
                <a:gd name="connsiteY59" fmla="*/ 5303520 h 5303520"/>
                <a:gd name="connsiteX60" fmla="*/ 1844703 w 6318157"/>
                <a:gd name="connsiteY60" fmla="*/ 5303520 h 5303520"/>
                <a:gd name="connsiteX61" fmla="*/ 1971923 w 6318157"/>
                <a:gd name="connsiteY61" fmla="*/ 5247861 h 5303520"/>
                <a:gd name="connsiteX62" fmla="*/ 2115047 w 6318157"/>
                <a:gd name="connsiteY62" fmla="*/ 5239909 h 5303520"/>
                <a:gd name="connsiteX63" fmla="*/ 2170706 w 6318157"/>
                <a:gd name="connsiteY63" fmla="*/ 5144494 h 5303520"/>
                <a:gd name="connsiteX64" fmla="*/ 2083242 w 6318157"/>
                <a:gd name="connsiteY64" fmla="*/ 5080883 h 5303520"/>
                <a:gd name="connsiteX65" fmla="*/ 2011680 w 6318157"/>
                <a:gd name="connsiteY65" fmla="*/ 5033175 h 5303520"/>
                <a:gd name="connsiteX66" fmla="*/ 1932167 w 6318157"/>
                <a:gd name="connsiteY66" fmla="*/ 4937760 h 5303520"/>
                <a:gd name="connsiteX67" fmla="*/ 1884459 w 6318157"/>
                <a:gd name="connsiteY67" fmla="*/ 4834393 h 5303520"/>
                <a:gd name="connsiteX68" fmla="*/ 1940118 w 6318157"/>
                <a:gd name="connsiteY68" fmla="*/ 4770782 h 5303520"/>
                <a:gd name="connsiteX69" fmla="*/ 2226365 w 6318157"/>
                <a:gd name="connsiteY69" fmla="*/ 4683318 h 5303520"/>
                <a:gd name="connsiteX70" fmla="*/ 2313829 w 6318157"/>
                <a:gd name="connsiteY70" fmla="*/ 4707172 h 5303520"/>
                <a:gd name="connsiteX71" fmla="*/ 2449002 w 6318157"/>
                <a:gd name="connsiteY71" fmla="*/ 4731026 h 5303520"/>
                <a:gd name="connsiteX72" fmla="*/ 2504661 w 6318157"/>
                <a:gd name="connsiteY72" fmla="*/ 4826441 h 5303520"/>
                <a:gd name="connsiteX73" fmla="*/ 2584174 w 6318157"/>
                <a:gd name="connsiteY73" fmla="*/ 4818490 h 5303520"/>
                <a:gd name="connsiteX74" fmla="*/ 2798859 w 6318157"/>
                <a:gd name="connsiteY74" fmla="*/ 4818490 h 5303520"/>
                <a:gd name="connsiteX75" fmla="*/ 2934031 w 6318157"/>
                <a:gd name="connsiteY75" fmla="*/ 4945711 h 5303520"/>
                <a:gd name="connsiteX76" fmla="*/ 2910177 w 6318157"/>
                <a:gd name="connsiteY76" fmla="*/ 5136542 h 5303520"/>
                <a:gd name="connsiteX77" fmla="*/ 2981739 w 6318157"/>
                <a:gd name="connsiteY77" fmla="*/ 5080883 h 5303520"/>
                <a:gd name="connsiteX78" fmla="*/ 3101009 w 6318157"/>
                <a:gd name="connsiteY78" fmla="*/ 5144494 h 5303520"/>
                <a:gd name="connsiteX79" fmla="*/ 3164619 w 6318157"/>
                <a:gd name="connsiteY79" fmla="*/ 4842344 h 5303520"/>
                <a:gd name="connsiteX80" fmla="*/ 3116911 w 6318157"/>
                <a:gd name="connsiteY80" fmla="*/ 4476584 h 5303520"/>
                <a:gd name="connsiteX81" fmla="*/ 3156668 w 6318157"/>
                <a:gd name="connsiteY81" fmla="*/ 4365266 h 5303520"/>
                <a:gd name="connsiteX82" fmla="*/ 3323645 w 6318157"/>
                <a:gd name="connsiteY82" fmla="*/ 4301655 h 5303520"/>
                <a:gd name="connsiteX83" fmla="*/ 3482671 w 6318157"/>
                <a:gd name="connsiteY83" fmla="*/ 4253947 h 5303520"/>
                <a:gd name="connsiteX84" fmla="*/ 3570136 w 6318157"/>
                <a:gd name="connsiteY84" fmla="*/ 4333461 h 5303520"/>
                <a:gd name="connsiteX85" fmla="*/ 3530379 w 6318157"/>
                <a:gd name="connsiteY85" fmla="*/ 4444779 h 5303520"/>
                <a:gd name="connsiteX86" fmla="*/ 3546282 w 6318157"/>
                <a:gd name="connsiteY86" fmla="*/ 4548146 h 5303520"/>
                <a:gd name="connsiteX87" fmla="*/ 3609892 w 6318157"/>
                <a:gd name="connsiteY87" fmla="*/ 4603805 h 5303520"/>
                <a:gd name="connsiteX88" fmla="*/ 3673503 w 6318157"/>
                <a:gd name="connsiteY88" fmla="*/ 4611756 h 5303520"/>
                <a:gd name="connsiteX89" fmla="*/ 3745064 w 6318157"/>
                <a:gd name="connsiteY89" fmla="*/ 4746928 h 5303520"/>
                <a:gd name="connsiteX90" fmla="*/ 4071068 w 6318157"/>
                <a:gd name="connsiteY90" fmla="*/ 4691269 h 5303520"/>
                <a:gd name="connsiteX91" fmla="*/ 4397071 w 6318157"/>
                <a:gd name="connsiteY91" fmla="*/ 4659464 h 5303520"/>
                <a:gd name="connsiteX92" fmla="*/ 4436828 w 6318157"/>
                <a:gd name="connsiteY92" fmla="*/ 4762831 h 5303520"/>
                <a:gd name="connsiteX93" fmla="*/ 4500438 w 6318157"/>
                <a:gd name="connsiteY93" fmla="*/ 4731026 h 5303520"/>
                <a:gd name="connsiteX94" fmla="*/ 4595854 w 6318157"/>
                <a:gd name="connsiteY94" fmla="*/ 4659464 h 5303520"/>
                <a:gd name="connsiteX95" fmla="*/ 4659464 w 6318157"/>
                <a:gd name="connsiteY95" fmla="*/ 4500438 h 5303520"/>
                <a:gd name="connsiteX96" fmla="*/ 4683318 w 6318157"/>
                <a:gd name="connsiteY96" fmla="*/ 4277801 h 5303520"/>
                <a:gd name="connsiteX97" fmla="*/ 4516341 w 6318157"/>
                <a:gd name="connsiteY97" fmla="*/ 4222142 h 5303520"/>
                <a:gd name="connsiteX98" fmla="*/ 4548146 w 6318157"/>
                <a:gd name="connsiteY98" fmla="*/ 4047214 h 5303520"/>
                <a:gd name="connsiteX99" fmla="*/ 4619708 w 6318157"/>
                <a:gd name="connsiteY99" fmla="*/ 3991554 h 5303520"/>
                <a:gd name="connsiteX100" fmla="*/ 4738977 w 6318157"/>
                <a:gd name="connsiteY100" fmla="*/ 3856382 h 5303520"/>
                <a:gd name="connsiteX101" fmla="*/ 4826442 w 6318157"/>
                <a:gd name="connsiteY101" fmla="*/ 3737113 h 5303520"/>
                <a:gd name="connsiteX102" fmla="*/ 4929809 w 6318157"/>
                <a:gd name="connsiteY102" fmla="*/ 3824577 h 5303520"/>
                <a:gd name="connsiteX103" fmla="*/ 4921857 w 6318157"/>
                <a:gd name="connsiteY103" fmla="*/ 3991554 h 5303520"/>
                <a:gd name="connsiteX104" fmla="*/ 4977516 w 6318157"/>
                <a:gd name="connsiteY104" fmla="*/ 4015408 h 5303520"/>
                <a:gd name="connsiteX105" fmla="*/ 5025224 w 6318157"/>
                <a:gd name="connsiteY105" fmla="*/ 3919993 h 5303520"/>
                <a:gd name="connsiteX106" fmla="*/ 5072932 w 6318157"/>
                <a:gd name="connsiteY106" fmla="*/ 3919993 h 5303520"/>
                <a:gd name="connsiteX107" fmla="*/ 5144494 w 6318157"/>
                <a:gd name="connsiteY107" fmla="*/ 3816626 h 5303520"/>
                <a:gd name="connsiteX108" fmla="*/ 5160396 w 6318157"/>
                <a:gd name="connsiteY108" fmla="*/ 3745064 h 5303520"/>
                <a:gd name="connsiteX109" fmla="*/ 5390984 w 6318157"/>
                <a:gd name="connsiteY109" fmla="*/ 3697356 h 5303520"/>
                <a:gd name="connsiteX110" fmla="*/ 5486400 w 6318157"/>
                <a:gd name="connsiteY110" fmla="*/ 3593989 h 5303520"/>
                <a:gd name="connsiteX111" fmla="*/ 5390984 w 6318157"/>
                <a:gd name="connsiteY111" fmla="*/ 3530379 h 5303520"/>
                <a:gd name="connsiteX112" fmla="*/ 5343276 w 6318157"/>
                <a:gd name="connsiteY112" fmla="*/ 3291840 h 5303520"/>
                <a:gd name="connsiteX113" fmla="*/ 5478449 w 6318157"/>
                <a:gd name="connsiteY113" fmla="*/ 3021495 h 5303520"/>
                <a:gd name="connsiteX114" fmla="*/ 5820355 w 6318157"/>
                <a:gd name="connsiteY114" fmla="*/ 2949934 h 5303520"/>
                <a:gd name="connsiteX115" fmla="*/ 6020959 w 6318157"/>
                <a:gd name="connsiteY115" fmla="*/ 2817743 h 5303520"/>
                <a:gd name="connsiteX116" fmla="*/ 6058811 w 6318157"/>
                <a:gd name="connsiteY116" fmla="*/ 2840189 h 5303520"/>
                <a:gd name="connsiteX117" fmla="*/ 6114056 w 6318157"/>
                <a:gd name="connsiteY117" fmla="*/ 2819234 h 5303520"/>
                <a:gd name="connsiteX118" fmla="*/ 6152156 w 6318157"/>
                <a:gd name="connsiteY118" fmla="*/ 2849714 h 5303520"/>
                <a:gd name="connsiteX119" fmla="*/ 6260741 w 6318157"/>
                <a:gd name="connsiteY119" fmla="*/ 2828759 h 5303520"/>
                <a:gd name="connsiteX120" fmla="*/ 6292298 w 6318157"/>
                <a:gd name="connsiteY120" fmla="*/ 2839444 h 5303520"/>
                <a:gd name="connsiteX121" fmla="*/ 6304556 w 6318157"/>
                <a:gd name="connsiteY121" fmla="*/ 2798279 h 5303520"/>
                <a:gd name="connsiteX122" fmla="*/ 6306461 w 6318157"/>
                <a:gd name="connsiteY122" fmla="*/ 2769704 h 5303520"/>
                <a:gd name="connsiteX123" fmla="*/ 6317891 w 6318157"/>
                <a:gd name="connsiteY123" fmla="*/ 2758274 h 5303520"/>
                <a:gd name="connsiteX124" fmla="*/ 6268361 w 6318157"/>
                <a:gd name="connsiteY124" fmla="*/ 2735414 h 5303520"/>
                <a:gd name="connsiteX125" fmla="*/ 6220736 w 6318157"/>
                <a:gd name="connsiteY125" fmla="*/ 2503749 h 5303520"/>
                <a:gd name="connsiteX126" fmla="*/ 6169301 w 6318157"/>
                <a:gd name="connsiteY126" fmla="*/ 2529968 h 5303520"/>
                <a:gd name="connsiteX127" fmla="*/ 6119771 w 6318157"/>
                <a:gd name="connsiteY127" fmla="*/ 2493479 h 5303520"/>
                <a:gd name="connsiteX128" fmla="*/ 6051191 w 6318157"/>
                <a:gd name="connsiteY128" fmla="*/ 2478533 h 5303520"/>
                <a:gd name="connsiteX129" fmla="*/ 6053096 w 6318157"/>
                <a:gd name="connsiteY129" fmla="*/ 2394713 h 5303520"/>
                <a:gd name="connsiteX130" fmla="*/ 6027337 w 6318157"/>
                <a:gd name="connsiteY130" fmla="*/ 2429537 h 5303520"/>
                <a:gd name="connsiteX131" fmla="*/ 5994041 w 6318157"/>
                <a:gd name="connsiteY131" fmla="*/ 2371853 h 5303520"/>
                <a:gd name="connsiteX132" fmla="*/ 5976896 w 6318157"/>
                <a:gd name="connsiteY132" fmla="*/ 2232788 h 5303520"/>
                <a:gd name="connsiteX133" fmla="*/ 5915936 w 6318157"/>
                <a:gd name="connsiteY133" fmla="*/ 2234693 h 5303520"/>
                <a:gd name="connsiteX134" fmla="*/ 5892910 w 6318157"/>
                <a:gd name="connsiteY134" fmla="*/ 2169877 h 5303520"/>
                <a:gd name="connsiteX135" fmla="*/ 5813066 w 6318157"/>
                <a:gd name="connsiteY135" fmla="*/ 2200403 h 5303520"/>
                <a:gd name="connsiteX136" fmla="*/ 5752106 w 6318157"/>
                <a:gd name="connsiteY136" fmla="*/ 2166113 h 5303520"/>
                <a:gd name="connsiteX137" fmla="*/ 5719721 w 6318157"/>
                <a:gd name="connsiteY137" fmla="*/ 2187068 h 5303520"/>
                <a:gd name="connsiteX138" fmla="*/ 5653046 w 6318157"/>
                <a:gd name="connsiteY138" fmla="*/ 2169923 h 5303520"/>
                <a:gd name="connsiteX139" fmla="*/ 5677231 w 6318157"/>
                <a:gd name="connsiteY139" fmla="*/ 2146852 h 5303520"/>
                <a:gd name="connsiteX140" fmla="*/ 5628281 w 6318157"/>
                <a:gd name="connsiteY140" fmla="*/ 2105153 h 5303520"/>
                <a:gd name="connsiteX141" fmla="*/ 5488388 w 6318157"/>
                <a:gd name="connsiteY141" fmla="*/ 2108421 h 5303520"/>
                <a:gd name="connsiteX142" fmla="*/ 5453021 w 6318157"/>
                <a:gd name="connsiteY142" fmla="*/ 2187068 h 5303520"/>
                <a:gd name="connsiteX143" fmla="*/ 5472071 w 6318157"/>
                <a:gd name="connsiteY143" fmla="*/ 2234693 h 5303520"/>
                <a:gd name="connsiteX144" fmla="*/ 5422541 w 6318157"/>
                <a:gd name="connsiteY144" fmla="*/ 2248028 h 5303520"/>
                <a:gd name="connsiteX145" fmla="*/ 5451116 w 6318157"/>
                <a:gd name="connsiteY145" fmla="*/ 2293748 h 5303520"/>
                <a:gd name="connsiteX146" fmla="*/ 5516631 w 6318157"/>
                <a:gd name="connsiteY146" fmla="*/ 2288402 h 5303520"/>
                <a:gd name="connsiteX147" fmla="*/ 5523506 w 6318157"/>
                <a:gd name="connsiteY147" fmla="*/ 2339468 h 5303520"/>
                <a:gd name="connsiteX148" fmla="*/ 5399681 w 6318157"/>
                <a:gd name="connsiteY148" fmla="*/ 2505203 h 5303520"/>
                <a:gd name="connsiteX149" fmla="*/ 5360918 w 6318157"/>
                <a:gd name="connsiteY149" fmla="*/ 2654079 h 5303520"/>
                <a:gd name="connsiteX150" fmla="*/ 5346341 w 6318157"/>
                <a:gd name="connsiteY150" fmla="*/ 2575688 h 5303520"/>
                <a:gd name="connsiteX151" fmla="*/ 5304431 w 6318157"/>
                <a:gd name="connsiteY151" fmla="*/ 2575688 h 5303520"/>
                <a:gd name="connsiteX152" fmla="*/ 5273951 w 6318157"/>
                <a:gd name="connsiteY152" fmla="*/ 2518538 h 5303520"/>
                <a:gd name="connsiteX153" fmla="*/ 5203714 w 6318157"/>
                <a:gd name="connsiteY153" fmla="*/ 2560982 h 5303520"/>
                <a:gd name="connsiteX154" fmla="*/ 5070116 w 6318157"/>
                <a:gd name="connsiteY154" fmla="*/ 2501393 h 5303520"/>
                <a:gd name="connsiteX155" fmla="*/ 4991763 w 6318157"/>
                <a:gd name="connsiteY155" fmla="*/ 2533567 h 5303520"/>
                <a:gd name="connsiteX156" fmla="*/ 4904381 w 6318157"/>
                <a:gd name="connsiteY156" fmla="*/ 2524253 h 5303520"/>
                <a:gd name="connsiteX157" fmla="*/ 4875806 w 6318157"/>
                <a:gd name="connsiteY157" fmla="*/ 2455673 h 5303520"/>
                <a:gd name="connsiteX158" fmla="*/ 4803416 w 6318157"/>
                <a:gd name="connsiteY158" fmla="*/ 2444243 h 5303520"/>
                <a:gd name="connsiteX159" fmla="*/ 4822466 w 6318157"/>
                <a:gd name="connsiteY159" fmla="*/ 2369948 h 5303520"/>
                <a:gd name="connsiteX160" fmla="*/ 4731026 w 6318157"/>
                <a:gd name="connsiteY160" fmla="*/ 2301368 h 5303520"/>
                <a:gd name="connsiteX161" fmla="*/ 4699221 w 6318157"/>
                <a:gd name="connsiteY161" fmla="*/ 2324348 h 5303520"/>
                <a:gd name="connsiteX162" fmla="*/ 4637681 w 6318157"/>
                <a:gd name="connsiteY162" fmla="*/ 2288033 h 5303520"/>
                <a:gd name="connsiteX163" fmla="*/ 4660541 w 6318157"/>
                <a:gd name="connsiteY163" fmla="*/ 2213738 h 5303520"/>
                <a:gd name="connsiteX164" fmla="*/ 4433846 w 6318157"/>
                <a:gd name="connsiteY164" fmla="*/ 2230883 h 5303520"/>
                <a:gd name="connsiteX165" fmla="*/ 4373134 w 6318157"/>
                <a:gd name="connsiteY165" fmla="*/ 2212036 h 5303520"/>
                <a:gd name="connsiteX166" fmla="*/ 4323356 w 6318157"/>
                <a:gd name="connsiteY166" fmla="*/ 2248028 h 5303520"/>
                <a:gd name="connsiteX167" fmla="*/ 4273826 w 6318157"/>
                <a:gd name="connsiteY167" fmla="*/ 2168018 h 5303520"/>
                <a:gd name="connsiteX168" fmla="*/ 4201436 w 6318157"/>
                <a:gd name="connsiteY168" fmla="*/ 2152778 h 5303520"/>
                <a:gd name="connsiteX169" fmla="*/ 4178576 w 6318157"/>
                <a:gd name="connsiteY169" fmla="*/ 2070863 h 5303520"/>
                <a:gd name="connsiteX170" fmla="*/ 4087136 w 6318157"/>
                <a:gd name="connsiteY170" fmla="*/ 1998473 h 5303520"/>
                <a:gd name="connsiteX171" fmla="*/ 4016651 w 6318157"/>
                <a:gd name="connsiteY171" fmla="*/ 2011808 h 5303520"/>
                <a:gd name="connsiteX172" fmla="*/ 3909971 w 6318157"/>
                <a:gd name="connsiteY172" fmla="*/ 1973708 h 5303520"/>
                <a:gd name="connsiteX173" fmla="*/ 3843296 w 6318157"/>
                <a:gd name="connsiteY173" fmla="*/ 2013713 h 5303520"/>
                <a:gd name="connsiteX174" fmla="*/ 3788051 w 6318157"/>
                <a:gd name="connsiteY174" fmla="*/ 1994663 h 5303520"/>
                <a:gd name="connsiteX175" fmla="*/ 3742331 w 6318157"/>
                <a:gd name="connsiteY175" fmla="*/ 2006093 h 5303520"/>
                <a:gd name="connsiteX176" fmla="*/ 3671018 w 6318157"/>
                <a:gd name="connsiteY176" fmla="*/ 2001244 h 5303520"/>
                <a:gd name="connsiteX177" fmla="*/ 3660416 w 6318157"/>
                <a:gd name="connsiteY177" fmla="*/ 1937513 h 5303520"/>
                <a:gd name="connsiteX178" fmla="*/ 3643271 w 6318157"/>
                <a:gd name="connsiteY178" fmla="*/ 1865123 h 5303520"/>
                <a:gd name="connsiteX179" fmla="*/ 3690896 w 6318157"/>
                <a:gd name="connsiteY179" fmla="*/ 1832738 h 5303520"/>
                <a:gd name="connsiteX180" fmla="*/ 3702326 w 6318157"/>
                <a:gd name="connsiteY180" fmla="*/ 1771778 h 5303520"/>
                <a:gd name="connsiteX181" fmla="*/ 3679466 w 6318157"/>
                <a:gd name="connsiteY181" fmla="*/ 1748918 h 5303520"/>
                <a:gd name="connsiteX182" fmla="*/ 3595977 w 6318157"/>
                <a:gd name="connsiteY182" fmla="*/ 1607240 h 5303520"/>
                <a:gd name="connsiteX183" fmla="*/ 3508016 w 6318157"/>
                <a:gd name="connsiteY183" fmla="*/ 1623188 h 5303520"/>
                <a:gd name="connsiteX184" fmla="*/ 3485156 w 6318157"/>
                <a:gd name="connsiteY184" fmla="*/ 1579373 h 5303520"/>
                <a:gd name="connsiteX185" fmla="*/ 3434052 w 6318157"/>
                <a:gd name="connsiteY185" fmla="*/ 1578085 h 5303520"/>
                <a:gd name="connsiteX186" fmla="*/ 3496586 w 6318157"/>
                <a:gd name="connsiteY186" fmla="*/ 1493648 h 5303520"/>
                <a:gd name="connsiteX187" fmla="*/ 3549926 w 6318157"/>
                <a:gd name="connsiteY187" fmla="*/ 1512698 h 5303520"/>
                <a:gd name="connsiteX188" fmla="*/ 3681619 w 6318157"/>
                <a:gd name="connsiteY188" fmla="*/ 1309480 h 5303520"/>
                <a:gd name="connsiteX189" fmla="*/ 3708041 w 6318157"/>
                <a:gd name="connsiteY189" fmla="*/ 1276478 h 5303520"/>
                <a:gd name="connsiteX190" fmla="*/ 3600036 w 6318157"/>
                <a:gd name="connsiteY190" fmla="*/ 1190625 h 5303520"/>
                <a:gd name="connsiteX191" fmla="*/ 3610886 w 6318157"/>
                <a:gd name="connsiteY191" fmla="*/ 1133603 h 5303520"/>
                <a:gd name="connsiteX192" fmla="*/ 3549926 w 6318157"/>
                <a:gd name="connsiteY192" fmla="*/ 1120268 h 5303520"/>
                <a:gd name="connsiteX193" fmla="*/ 3515636 w 6318157"/>
                <a:gd name="connsiteY193" fmla="*/ 1068833 h 5303520"/>
                <a:gd name="connsiteX194" fmla="*/ 3515636 w 6318157"/>
                <a:gd name="connsiteY194" fmla="*/ 973583 h 5303520"/>
                <a:gd name="connsiteX195" fmla="*/ 3391811 w 6318157"/>
                <a:gd name="connsiteY195" fmla="*/ 941198 h 5303520"/>
                <a:gd name="connsiteX196" fmla="*/ 3357521 w 6318157"/>
                <a:gd name="connsiteY196" fmla="*/ 882143 h 5303520"/>
                <a:gd name="connsiteX197" fmla="*/ 3198246 w 6318157"/>
                <a:gd name="connsiteY197" fmla="*/ 914068 h 5303520"/>
                <a:gd name="connsiteX198" fmla="*/ 3142256 w 6318157"/>
                <a:gd name="connsiteY198" fmla="*/ 859283 h 5303520"/>
                <a:gd name="connsiteX199" fmla="*/ 2980331 w 6318157"/>
                <a:gd name="connsiteY199" fmla="*/ 889763 h 5303520"/>
                <a:gd name="connsiteX200" fmla="*/ 2776330 w 6318157"/>
                <a:gd name="connsiteY200" fmla="*/ 792977 h 5303520"/>
                <a:gd name="connsiteX201" fmla="*/ 2662196 w 6318157"/>
                <a:gd name="connsiteY201" fmla="*/ 834518 h 5303520"/>
                <a:gd name="connsiteX202" fmla="*/ 2671721 w 6318157"/>
                <a:gd name="connsiteY202" fmla="*/ 792608 h 5303520"/>
                <a:gd name="connsiteX203" fmla="*/ 2581026 w 6318157"/>
                <a:gd name="connsiteY203" fmla="*/ 778648 h 5303520"/>
                <a:gd name="connsiteX204" fmla="*/ 2576471 w 6318157"/>
                <a:gd name="connsiteY204" fmla="*/ 691643 h 5303520"/>
                <a:gd name="connsiteX205" fmla="*/ 2561231 w 6318157"/>
                <a:gd name="connsiteY205" fmla="*/ 644018 h 5303520"/>
                <a:gd name="connsiteX206" fmla="*/ 2591711 w 6318157"/>
                <a:gd name="connsiteY206" fmla="*/ 607823 h 5303520"/>
                <a:gd name="connsiteX207" fmla="*/ 2496792 w 6318157"/>
                <a:gd name="connsiteY207" fmla="*/ 471860 h 5303520"/>
                <a:gd name="connsiteX208" fmla="*/ 2492651 w 6318157"/>
                <a:gd name="connsiteY208" fmla="*/ 436373 h 5303520"/>
                <a:gd name="connsiteX209" fmla="*/ 2534561 w 6318157"/>
                <a:gd name="connsiteY209" fmla="*/ 369698 h 5303520"/>
                <a:gd name="connsiteX210" fmla="*/ 2490746 w 6318157"/>
                <a:gd name="connsiteY210" fmla="*/ 358268 h 5303520"/>
                <a:gd name="connsiteX211" fmla="*/ 2465981 w 6318157"/>
                <a:gd name="connsiteY211" fmla="*/ 327788 h 5303520"/>
                <a:gd name="connsiteX212" fmla="*/ 2428709 w 6318157"/>
                <a:gd name="connsiteY212" fmla="*/ 319708 h 5303520"/>
                <a:gd name="connsiteX213" fmla="*/ 2443121 w 6318157"/>
                <a:gd name="connsiteY213" fmla="*/ 257303 h 5303520"/>
                <a:gd name="connsiteX214" fmla="*/ 2384811 w 6318157"/>
                <a:gd name="connsiteY214" fmla="*/ 215347 h 5303520"/>
                <a:gd name="connsiteX215" fmla="*/ 2496709 w 6318157"/>
                <a:gd name="connsiteY215" fmla="*/ 135172 h 5303520"/>
                <a:gd name="connsiteX0" fmla="*/ 2496709 w 6318157"/>
                <a:gd name="connsiteY0" fmla="*/ 135172 h 5303520"/>
                <a:gd name="connsiteX1" fmla="*/ 2393343 w 6318157"/>
                <a:gd name="connsiteY1" fmla="*/ 71561 h 5303520"/>
                <a:gd name="connsiteX2" fmla="*/ 2210463 w 6318157"/>
                <a:gd name="connsiteY2" fmla="*/ 79513 h 5303520"/>
                <a:gd name="connsiteX3" fmla="*/ 2059388 w 6318157"/>
                <a:gd name="connsiteY3" fmla="*/ 0 h 5303520"/>
                <a:gd name="connsiteX4" fmla="*/ 1908313 w 6318157"/>
                <a:gd name="connsiteY4" fmla="*/ 103367 h 5303520"/>
                <a:gd name="connsiteX5" fmla="*/ 1884459 w 6318157"/>
                <a:gd name="connsiteY5" fmla="*/ 310101 h 5303520"/>
                <a:gd name="connsiteX6" fmla="*/ 1773141 w 6318157"/>
                <a:gd name="connsiteY6" fmla="*/ 294198 h 5303520"/>
                <a:gd name="connsiteX7" fmla="*/ 1606163 w 6318157"/>
                <a:gd name="connsiteY7" fmla="*/ 318052 h 5303520"/>
                <a:gd name="connsiteX8" fmla="*/ 1391478 w 6318157"/>
                <a:gd name="connsiteY8" fmla="*/ 190831 h 5303520"/>
                <a:gd name="connsiteX9" fmla="*/ 1256306 w 6318157"/>
                <a:gd name="connsiteY9" fmla="*/ 190831 h 5303520"/>
                <a:gd name="connsiteX10" fmla="*/ 1208598 w 6318157"/>
                <a:gd name="connsiteY10" fmla="*/ 381662 h 5303520"/>
                <a:gd name="connsiteX11" fmla="*/ 1041621 w 6318157"/>
                <a:gd name="connsiteY11" fmla="*/ 548640 h 5303520"/>
                <a:gd name="connsiteX12" fmla="*/ 930303 w 6318157"/>
                <a:gd name="connsiteY12" fmla="*/ 628153 h 5303520"/>
                <a:gd name="connsiteX13" fmla="*/ 842838 w 6318157"/>
                <a:gd name="connsiteY13" fmla="*/ 572494 h 5303520"/>
                <a:gd name="connsiteX14" fmla="*/ 747423 w 6318157"/>
                <a:gd name="connsiteY14" fmla="*/ 755374 h 5303520"/>
                <a:gd name="connsiteX15" fmla="*/ 222636 w 6318157"/>
                <a:gd name="connsiteY15" fmla="*/ 930302 h 5303520"/>
                <a:gd name="connsiteX16" fmla="*/ 254442 w 6318157"/>
                <a:gd name="connsiteY16" fmla="*/ 1073426 h 5303520"/>
                <a:gd name="connsiteX17" fmla="*/ 302149 w 6318157"/>
                <a:gd name="connsiteY17" fmla="*/ 1256306 h 5303520"/>
                <a:gd name="connsiteX18" fmla="*/ 341906 w 6318157"/>
                <a:gd name="connsiteY18" fmla="*/ 1288111 h 5303520"/>
                <a:gd name="connsiteX19" fmla="*/ 508883 w 6318157"/>
                <a:gd name="connsiteY19" fmla="*/ 1319916 h 5303520"/>
                <a:gd name="connsiteX20" fmla="*/ 532737 w 6318157"/>
                <a:gd name="connsiteY20" fmla="*/ 1542553 h 5303520"/>
                <a:gd name="connsiteX21" fmla="*/ 930303 w 6318157"/>
                <a:gd name="connsiteY21" fmla="*/ 1717481 h 5303520"/>
                <a:gd name="connsiteX22" fmla="*/ 818984 w 6318157"/>
                <a:gd name="connsiteY22" fmla="*/ 1844702 h 5303520"/>
                <a:gd name="connsiteX23" fmla="*/ 644056 w 6318157"/>
                <a:gd name="connsiteY23" fmla="*/ 1828800 h 5303520"/>
                <a:gd name="connsiteX24" fmla="*/ 636104 w 6318157"/>
                <a:gd name="connsiteY24" fmla="*/ 2075290 h 5303520"/>
                <a:gd name="connsiteX25" fmla="*/ 755374 w 6318157"/>
                <a:gd name="connsiteY25" fmla="*/ 2178657 h 5303520"/>
                <a:gd name="connsiteX26" fmla="*/ 818984 w 6318157"/>
                <a:gd name="connsiteY26" fmla="*/ 2289975 h 5303520"/>
                <a:gd name="connsiteX27" fmla="*/ 818984 w 6318157"/>
                <a:gd name="connsiteY27" fmla="*/ 2329732 h 5303520"/>
                <a:gd name="connsiteX28" fmla="*/ 580445 w 6318157"/>
                <a:gd name="connsiteY28" fmla="*/ 2361537 h 5303520"/>
                <a:gd name="connsiteX29" fmla="*/ 485029 w 6318157"/>
                <a:gd name="connsiteY29" fmla="*/ 2393342 h 5303520"/>
                <a:gd name="connsiteX30" fmla="*/ 437322 w 6318157"/>
                <a:gd name="connsiteY30" fmla="*/ 2544417 h 5303520"/>
                <a:gd name="connsiteX31" fmla="*/ 238539 w 6318157"/>
                <a:gd name="connsiteY31" fmla="*/ 2615979 h 5303520"/>
                <a:gd name="connsiteX32" fmla="*/ 294198 w 6318157"/>
                <a:gd name="connsiteY32" fmla="*/ 2687541 h 5303520"/>
                <a:gd name="connsiteX33" fmla="*/ 405516 w 6318157"/>
                <a:gd name="connsiteY33" fmla="*/ 2727297 h 5303520"/>
                <a:gd name="connsiteX34" fmla="*/ 349857 w 6318157"/>
                <a:gd name="connsiteY34" fmla="*/ 2854518 h 5303520"/>
                <a:gd name="connsiteX35" fmla="*/ 206734 w 6318157"/>
                <a:gd name="connsiteY35" fmla="*/ 3021495 h 5303520"/>
                <a:gd name="connsiteX36" fmla="*/ 166977 w 6318157"/>
                <a:gd name="connsiteY36" fmla="*/ 3260034 h 5303520"/>
                <a:gd name="connsiteX37" fmla="*/ 103367 w 6318157"/>
                <a:gd name="connsiteY37" fmla="*/ 3450866 h 5303520"/>
                <a:gd name="connsiteX38" fmla="*/ 0 w 6318157"/>
                <a:gd name="connsiteY38" fmla="*/ 3570135 h 5303520"/>
                <a:gd name="connsiteX39" fmla="*/ 0 w 6318157"/>
                <a:gd name="connsiteY39" fmla="*/ 3649648 h 5303520"/>
                <a:gd name="connsiteX40" fmla="*/ 15903 w 6318157"/>
                <a:gd name="connsiteY40" fmla="*/ 3729161 h 5303520"/>
                <a:gd name="connsiteX41" fmla="*/ 127221 w 6318157"/>
                <a:gd name="connsiteY41" fmla="*/ 3745064 h 5303520"/>
                <a:gd name="connsiteX42" fmla="*/ 190831 w 6318157"/>
                <a:gd name="connsiteY42" fmla="*/ 3641697 h 5303520"/>
                <a:gd name="connsiteX43" fmla="*/ 326003 w 6318157"/>
                <a:gd name="connsiteY43" fmla="*/ 3586038 h 5303520"/>
                <a:gd name="connsiteX44" fmla="*/ 326003 w 6318157"/>
                <a:gd name="connsiteY44" fmla="*/ 3586038 h 5303520"/>
                <a:gd name="connsiteX45" fmla="*/ 445273 w 6318157"/>
                <a:gd name="connsiteY45" fmla="*/ 3705307 h 5303520"/>
                <a:gd name="connsiteX46" fmla="*/ 413468 w 6318157"/>
                <a:gd name="connsiteY46" fmla="*/ 3760967 h 5303520"/>
                <a:gd name="connsiteX47" fmla="*/ 357809 w 6318157"/>
                <a:gd name="connsiteY47" fmla="*/ 4174434 h 5303520"/>
                <a:gd name="connsiteX48" fmla="*/ 556591 w 6318157"/>
                <a:gd name="connsiteY48" fmla="*/ 3991554 h 5303520"/>
                <a:gd name="connsiteX49" fmla="*/ 620202 w 6318157"/>
                <a:gd name="connsiteY49" fmla="*/ 4023360 h 5303520"/>
                <a:gd name="connsiteX50" fmla="*/ 723569 w 6318157"/>
                <a:gd name="connsiteY50" fmla="*/ 4039262 h 5303520"/>
                <a:gd name="connsiteX51" fmla="*/ 795130 w 6318157"/>
                <a:gd name="connsiteY51" fmla="*/ 4150581 h 5303520"/>
                <a:gd name="connsiteX52" fmla="*/ 1025718 w 6318157"/>
                <a:gd name="connsiteY52" fmla="*/ 4253947 h 5303520"/>
                <a:gd name="connsiteX53" fmla="*/ 1176793 w 6318157"/>
                <a:gd name="connsiteY53" fmla="*/ 4500438 h 5303520"/>
                <a:gd name="connsiteX54" fmla="*/ 1144988 w 6318157"/>
                <a:gd name="connsiteY54" fmla="*/ 4595854 h 5303520"/>
                <a:gd name="connsiteX55" fmla="*/ 1614115 w 6318157"/>
                <a:gd name="connsiteY55" fmla="*/ 4842344 h 5303520"/>
                <a:gd name="connsiteX56" fmla="*/ 1614115 w 6318157"/>
                <a:gd name="connsiteY56" fmla="*/ 4993419 h 5303520"/>
                <a:gd name="connsiteX57" fmla="*/ 1614115 w 6318157"/>
                <a:gd name="connsiteY57" fmla="*/ 5128591 h 5303520"/>
                <a:gd name="connsiteX58" fmla="*/ 1653871 w 6318157"/>
                <a:gd name="connsiteY58" fmla="*/ 5255812 h 5303520"/>
                <a:gd name="connsiteX59" fmla="*/ 1844703 w 6318157"/>
                <a:gd name="connsiteY59" fmla="*/ 5303520 h 5303520"/>
                <a:gd name="connsiteX60" fmla="*/ 1844703 w 6318157"/>
                <a:gd name="connsiteY60" fmla="*/ 5303520 h 5303520"/>
                <a:gd name="connsiteX61" fmla="*/ 1971923 w 6318157"/>
                <a:gd name="connsiteY61" fmla="*/ 5247861 h 5303520"/>
                <a:gd name="connsiteX62" fmla="*/ 2115047 w 6318157"/>
                <a:gd name="connsiteY62" fmla="*/ 5239909 h 5303520"/>
                <a:gd name="connsiteX63" fmla="*/ 2170706 w 6318157"/>
                <a:gd name="connsiteY63" fmla="*/ 5144494 h 5303520"/>
                <a:gd name="connsiteX64" fmla="*/ 2083242 w 6318157"/>
                <a:gd name="connsiteY64" fmla="*/ 5080883 h 5303520"/>
                <a:gd name="connsiteX65" fmla="*/ 2011680 w 6318157"/>
                <a:gd name="connsiteY65" fmla="*/ 5033175 h 5303520"/>
                <a:gd name="connsiteX66" fmla="*/ 1932167 w 6318157"/>
                <a:gd name="connsiteY66" fmla="*/ 4937760 h 5303520"/>
                <a:gd name="connsiteX67" fmla="*/ 1884459 w 6318157"/>
                <a:gd name="connsiteY67" fmla="*/ 4834393 h 5303520"/>
                <a:gd name="connsiteX68" fmla="*/ 1940118 w 6318157"/>
                <a:gd name="connsiteY68" fmla="*/ 4770782 h 5303520"/>
                <a:gd name="connsiteX69" fmla="*/ 2226365 w 6318157"/>
                <a:gd name="connsiteY69" fmla="*/ 4683318 h 5303520"/>
                <a:gd name="connsiteX70" fmla="*/ 2313829 w 6318157"/>
                <a:gd name="connsiteY70" fmla="*/ 4707172 h 5303520"/>
                <a:gd name="connsiteX71" fmla="*/ 2449002 w 6318157"/>
                <a:gd name="connsiteY71" fmla="*/ 4731026 h 5303520"/>
                <a:gd name="connsiteX72" fmla="*/ 2504661 w 6318157"/>
                <a:gd name="connsiteY72" fmla="*/ 4826441 h 5303520"/>
                <a:gd name="connsiteX73" fmla="*/ 2584174 w 6318157"/>
                <a:gd name="connsiteY73" fmla="*/ 4818490 h 5303520"/>
                <a:gd name="connsiteX74" fmla="*/ 2798859 w 6318157"/>
                <a:gd name="connsiteY74" fmla="*/ 4818490 h 5303520"/>
                <a:gd name="connsiteX75" fmla="*/ 2934031 w 6318157"/>
                <a:gd name="connsiteY75" fmla="*/ 4945711 h 5303520"/>
                <a:gd name="connsiteX76" fmla="*/ 2910177 w 6318157"/>
                <a:gd name="connsiteY76" fmla="*/ 5136542 h 5303520"/>
                <a:gd name="connsiteX77" fmla="*/ 2981739 w 6318157"/>
                <a:gd name="connsiteY77" fmla="*/ 5080883 h 5303520"/>
                <a:gd name="connsiteX78" fmla="*/ 3101009 w 6318157"/>
                <a:gd name="connsiteY78" fmla="*/ 5144494 h 5303520"/>
                <a:gd name="connsiteX79" fmla="*/ 3164619 w 6318157"/>
                <a:gd name="connsiteY79" fmla="*/ 4842344 h 5303520"/>
                <a:gd name="connsiteX80" fmla="*/ 3116911 w 6318157"/>
                <a:gd name="connsiteY80" fmla="*/ 4476584 h 5303520"/>
                <a:gd name="connsiteX81" fmla="*/ 3156668 w 6318157"/>
                <a:gd name="connsiteY81" fmla="*/ 4365266 h 5303520"/>
                <a:gd name="connsiteX82" fmla="*/ 3323645 w 6318157"/>
                <a:gd name="connsiteY82" fmla="*/ 4301655 h 5303520"/>
                <a:gd name="connsiteX83" fmla="*/ 3482671 w 6318157"/>
                <a:gd name="connsiteY83" fmla="*/ 4253947 h 5303520"/>
                <a:gd name="connsiteX84" fmla="*/ 3570136 w 6318157"/>
                <a:gd name="connsiteY84" fmla="*/ 4333461 h 5303520"/>
                <a:gd name="connsiteX85" fmla="*/ 3530379 w 6318157"/>
                <a:gd name="connsiteY85" fmla="*/ 4444779 h 5303520"/>
                <a:gd name="connsiteX86" fmla="*/ 3546282 w 6318157"/>
                <a:gd name="connsiteY86" fmla="*/ 4548146 h 5303520"/>
                <a:gd name="connsiteX87" fmla="*/ 3609892 w 6318157"/>
                <a:gd name="connsiteY87" fmla="*/ 4603805 h 5303520"/>
                <a:gd name="connsiteX88" fmla="*/ 3673503 w 6318157"/>
                <a:gd name="connsiteY88" fmla="*/ 4611756 h 5303520"/>
                <a:gd name="connsiteX89" fmla="*/ 3745064 w 6318157"/>
                <a:gd name="connsiteY89" fmla="*/ 4746928 h 5303520"/>
                <a:gd name="connsiteX90" fmla="*/ 4071068 w 6318157"/>
                <a:gd name="connsiteY90" fmla="*/ 4691269 h 5303520"/>
                <a:gd name="connsiteX91" fmla="*/ 4397071 w 6318157"/>
                <a:gd name="connsiteY91" fmla="*/ 4659464 h 5303520"/>
                <a:gd name="connsiteX92" fmla="*/ 4436828 w 6318157"/>
                <a:gd name="connsiteY92" fmla="*/ 4762831 h 5303520"/>
                <a:gd name="connsiteX93" fmla="*/ 4500438 w 6318157"/>
                <a:gd name="connsiteY93" fmla="*/ 4731026 h 5303520"/>
                <a:gd name="connsiteX94" fmla="*/ 4595854 w 6318157"/>
                <a:gd name="connsiteY94" fmla="*/ 4659464 h 5303520"/>
                <a:gd name="connsiteX95" fmla="*/ 4659464 w 6318157"/>
                <a:gd name="connsiteY95" fmla="*/ 4500438 h 5303520"/>
                <a:gd name="connsiteX96" fmla="*/ 4683318 w 6318157"/>
                <a:gd name="connsiteY96" fmla="*/ 4277801 h 5303520"/>
                <a:gd name="connsiteX97" fmla="*/ 4516341 w 6318157"/>
                <a:gd name="connsiteY97" fmla="*/ 4222142 h 5303520"/>
                <a:gd name="connsiteX98" fmla="*/ 4548146 w 6318157"/>
                <a:gd name="connsiteY98" fmla="*/ 4047214 h 5303520"/>
                <a:gd name="connsiteX99" fmla="*/ 4619708 w 6318157"/>
                <a:gd name="connsiteY99" fmla="*/ 3991554 h 5303520"/>
                <a:gd name="connsiteX100" fmla="*/ 4738977 w 6318157"/>
                <a:gd name="connsiteY100" fmla="*/ 3856382 h 5303520"/>
                <a:gd name="connsiteX101" fmla="*/ 4826442 w 6318157"/>
                <a:gd name="connsiteY101" fmla="*/ 3737113 h 5303520"/>
                <a:gd name="connsiteX102" fmla="*/ 4929809 w 6318157"/>
                <a:gd name="connsiteY102" fmla="*/ 3824577 h 5303520"/>
                <a:gd name="connsiteX103" fmla="*/ 4921857 w 6318157"/>
                <a:gd name="connsiteY103" fmla="*/ 3991554 h 5303520"/>
                <a:gd name="connsiteX104" fmla="*/ 4977516 w 6318157"/>
                <a:gd name="connsiteY104" fmla="*/ 4015408 h 5303520"/>
                <a:gd name="connsiteX105" fmla="*/ 5025224 w 6318157"/>
                <a:gd name="connsiteY105" fmla="*/ 3919993 h 5303520"/>
                <a:gd name="connsiteX106" fmla="*/ 5072932 w 6318157"/>
                <a:gd name="connsiteY106" fmla="*/ 3919993 h 5303520"/>
                <a:gd name="connsiteX107" fmla="*/ 5144494 w 6318157"/>
                <a:gd name="connsiteY107" fmla="*/ 3816626 h 5303520"/>
                <a:gd name="connsiteX108" fmla="*/ 5160396 w 6318157"/>
                <a:gd name="connsiteY108" fmla="*/ 3745064 h 5303520"/>
                <a:gd name="connsiteX109" fmla="*/ 5390984 w 6318157"/>
                <a:gd name="connsiteY109" fmla="*/ 3697356 h 5303520"/>
                <a:gd name="connsiteX110" fmla="*/ 5486400 w 6318157"/>
                <a:gd name="connsiteY110" fmla="*/ 3593989 h 5303520"/>
                <a:gd name="connsiteX111" fmla="*/ 5390984 w 6318157"/>
                <a:gd name="connsiteY111" fmla="*/ 3530379 h 5303520"/>
                <a:gd name="connsiteX112" fmla="*/ 5343276 w 6318157"/>
                <a:gd name="connsiteY112" fmla="*/ 3291840 h 5303520"/>
                <a:gd name="connsiteX113" fmla="*/ 5478449 w 6318157"/>
                <a:gd name="connsiteY113" fmla="*/ 3021495 h 5303520"/>
                <a:gd name="connsiteX114" fmla="*/ 5820355 w 6318157"/>
                <a:gd name="connsiteY114" fmla="*/ 2949934 h 5303520"/>
                <a:gd name="connsiteX115" fmla="*/ 6020959 w 6318157"/>
                <a:gd name="connsiteY115" fmla="*/ 2817743 h 5303520"/>
                <a:gd name="connsiteX116" fmla="*/ 6058811 w 6318157"/>
                <a:gd name="connsiteY116" fmla="*/ 2840189 h 5303520"/>
                <a:gd name="connsiteX117" fmla="*/ 6114056 w 6318157"/>
                <a:gd name="connsiteY117" fmla="*/ 2819234 h 5303520"/>
                <a:gd name="connsiteX118" fmla="*/ 6152156 w 6318157"/>
                <a:gd name="connsiteY118" fmla="*/ 2849714 h 5303520"/>
                <a:gd name="connsiteX119" fmla="*/ 6260741 w 6318157"/>
                <a:gd name="connsiteY119" fmla="*/ 2828759 h 5303520"/>
                <a:gd name="connsiteX120" fmla="*/ 6292298 w 6318157"/>
                <a:gd name="connsiteY120" fmla="*/ 2839444 h 5303520"/>
                <a:gd name="connsiteX121" fmla="*/ 6304556 w 6318157"/>
                <a:gd name="connsiteY121" fmla="*/ 2798279 h 5303520"/>
                <a:gd name="connsiteX122" fmla="*/ 6306461 w 6318157"/>
                <a:gd name="connsiteY122" fmla="*/ 2769704 h 5303520"/>
                <a:gd name="connsiteX123" fmla="*/ 6317891 w 6318157"/>
                <a:gd name="connsiteY123" fmla="*/ 2758274 h 5303520"/>
                <a:gd name="connsiteX124" fmla="*/ 6268361 w 6318157"/>
                <a:gd name="connsiteY124" fmla="*/ 2735414 h 5303520"/>
                <a:gd name="connsiteX125" fmla="*/ 6220736 w 6318157"/>
                <a:gd name="connsiteY125" fmla="*/ 2503749 h 5303520"/>
                <a:gd name="connsiteX126" fmla="*/ 6169301 w 6318157"/>
                <a:gd name="connsiteY126" fmla="*/ 2529968 h 5303520"/>
                <a:gd name="connsiteX127" fmla="*/ 6119771 w 6318157"/>
                <a:gd name="connsiteY127" fmla="*/ 2493479 h 5303520"/>
                <a:gd name="connsiteX128" fmla="*/ 6051191 w 6318157"/>
                <a:gd name="connsiteY128" fmla="*/ 2478533 h 5303520"/>
                <a:gd name="connsiteX129" fmla="*/ 6053096 w 6318157"/>
                <a:gd name="connsiteY129" fmla="*/ 2394713 h 5303520"/>
                <a:gd name="connsiteX130" fmla="*/ 6027337 w 6318157"/>
                <a:gd name="connsiteY130" fmla="*/ 2429537 h 5303520"/>
                <a:gd name="connsiteX131" fmla="*/ 5994041 w 6318157"/>
                <a:gd name="connsiteY131" fmla="*/ 2371853 h 5303520"/>
                <a:gd name="connsiteX132" fmla="*/ 5976896 w 6318157"/>
                <a:gd name="connsiteY132" fmla="*/ 2232788 h 5303520"/>
                <a:gd name="connsiteX133" fmla="*/ 5915936 w 6318157"/>
                <a:gd name="connsiteY133" fmla="*/ 2234693 h 5303520"/>
                <a:gd name="connsiteX134" fmla="*/ 5892910 w 6318157"/>
                <a:gd name="connsiteY134" fmla="*/ 2169877 h 5303520"/>
                <a:gd name="connsiteX135" fmla="*/ 5813066 w 6318157"/>
                <a:gd name="connsiteY135" fmla="*/ 2200403 h 5303520"/>
                <a:gd name="connsiteX136" fmla="*/ 5752106 w 6318157"/>
                <a:gd name="connsiteY136" fmla="*/ 2166113 h 5303520"/>
                <a:gd name="connsiteX137" fmla="*/ 5719721 w 6318157"/>
                <a:gd name="connsiteY137" fmla="*/ 2187068 h 5303520"/>
                <a:gd name="connsiteX138" fmla="*/ 5653046 w 6318157"/>
                <a:gd name="connsiteY138" fmla="*/ 2169923 h 5303520"/>
                <a:gd name="connsiteX139" fmla="*/ 5677231 w 6318157"/>
                <a:gd name="connsiteY139" fmla="*/ 2146852 h 5303520"/>
                <a:gd name="connsiteX140" fmla="*/ 5628281 w 6318157"/>
                <a:gd name="connsiteY140" fmla="*/ 2105153 h 5303520"/>
                <a:gd name="connsiteX141" fmla="*/ 5488388 w 6318157"/>
                <a:gd name="connsiteY141" fmla="*/ 2108421 h 5303520"/>
                <a:gd name="connsiteX142" fmla="*/ 5453021 w 6318157"/>
                <a:gd name="connsiteY142" fmla="*/ 2187068 h 5303520"/>
                <a:gd name="connsiteX143" fmla="*/ 5472071 w 6318157"/>
                <a:gd name="connsiteY143" fmla="*/ 2234693 h 5303520"/>
                <a:gd name="connsiteX144" fmla="*/ 5422541 w 6318157"/>
                <a:gd name="connsiteY144" fmla="*/ 2248028 h 5303520"/>
                <a:gd name="connsiteX145" fmla="*/ 5451116 w 6318157"/>
                <a:gd name="connsiteY145" fmla="*/ 2293748 h 5303520"/>
                <a:gd name="connsiteX146" fmla="*/ 5516631 w 6318157"/>
                <a:gd name="connsiteY146" fmla="*/ 2288402 h 5303520"/>
                <a:gd name="connsiteX147" fmla="*/ 5523506 w 6318157"/>
                <a:gd name="connsiteY147" fmla="*/ 2339468 h 5303520"/>
                <a:gd name="connsiteX148" fmla="*/ 5399681 w 6318157"/>
                <a:gd name="connsiteY148" fmla="*/ 2505203 h 5303520"/>
                <a:gd name="connsiteX149" fmla="*/ 5360918 w 6318157"/>
                <a:gd name="connsiteY149" fmla="*/ 2654079 h 5303520"/>
                <a:gd name="connsiteX150" fmla="*/ 5346341 w 6318157"/>
                <a:gd name="connsiteY150" fmla="*/ 2575688 h 5303520"/>
                <a:gd name="connsiteX151" fmla="*/ 5304431 w 6318157"/>
                <a:gd name="connsiteY151" fmla="*/ 2575688 h 5303520"/>
                <a:gd name="connsiteX152" fmla="*/ 5273951 w 6318157"/>
                <a:gd name="connsiteY152" fmla="*/ 2518538 h 5303520"/>
                <a:gd name="connsiteX153" fmla="*/ 5203714 w 6318157"/>
                <a:gd name="connsiteY153" fmla="*/ 2560982 h 5303520"/>
                <a:gd name="connsiteX154" fmla="*/ 5070116 w 6318157"/>
                <a:gd name="connsiteY154" fmla="*/ 2501393 h 5303520"/>
                <a:gd name="connsiteX155" fmla="*/ 4991763 w 6318157"/>
                <a:gd name="connsiteY155" fmla="*/ 2533567 h 5303520"/>
                <a:gd name="connsiteX156" fmla="*/ 4904381 w 6318157"/>
                <a:gd name="connsiteY156" fmla="*/ 2524253 h 5303520"/>
                <a:gd name="connsiteX157" fmla="*/ 4875806 w 6318157"/>
                <a:gd name="connsiteY157" fmla="*/ 2455673 h 5303520"/>
                <a:gd name="connsiteX158" fmla="*/ 4803416 w 6318157"/>
                <a:gd name="connsiteY158" fmla="*/ 2444243 h 5303520"/>
                <a:gd name="connsiteX159" fmla="*/ 4822466 w 6318157"/>
                <a:gd name="connsiteY159" fmla="*/ 2369948 h 5303520"/>
                <a:gd name="connsiteX160" fmla="*/ 4731026 w 6318157"/>
                <a:gd name="connsiteY160" fmla="*/ 2301368 h 5303520"/>
                <a:gd name="connsiteX161" fmla="*/ 4699221 w 6318157"/>
                <a:gd name="connsiteY161" fmla="*/ 2324348 h 5303520"/>
                <a:gd name="connsiteX162" fmla="*/ 4637681 w 6318157"/>
                <a:gd name="connsiteY162" fmla="*/ 2288033 h 5303520"/>
                <a:gd name="connsiteX163" fmla="*/ 4660541 w 6318157"/>
                <a:gd name="connsiteY163" fmla="*/ 2213738 h 5303520"/>
                <a:gd name="connsiteX164" fmla="*/ 4433846 w 6318157"/>
                <a:gd name="connsiteY164" fmla="*/ 2230883 h 5303520"/>
                <a:gd name="connsiteX165" fmla="*/ 4373134 w 6318157"/>
                <a:gd name="connsiteY165" fmla="*/ 2212036 h 5303520"/>
                <a:gd name="connsiteX166" fmla="*/ 4323356 w 6318157"/>
                <a:gd name="connsiteY166" fmla="*/ 2248028 h 5303520"/>
                <a:gd name="connsiteX167" fmla="*/ 4273826 w 6318157"/>
                <a:gd name="connsiteY167" fmla="*/ 2168018 h 5303520"/>
                <a:gd name="connsiteX168" fmla="*/ 4201436 w 6318157"/>
                <a:gd name="connsiteY168" fmla="*/ 2152778 h 5303520"/>
                <a:gd name="connsiteX169" fmla="*/ 4178576 w 6318157"/>
                <a:gd name="connsiteY169" fmla="*/ 2070863 h 5303520"/>
                <a:gd name="connsiteX170" fmla="*/ 4087136 w 6318157"/>
                <a:gd name="connsiteY170" fmla="*/ 1998473 h 5303520"/>
                <a:gd name="connsiteX171" fmla="*/ 4016651 w 6318157"/>
                <a:gd name="connsiteY171" fmla="*/ 2011808 h 5303520"/>
                <a:gd name="connsiteX172" fmla="*/ 3909971 w 6318157"/>
                <a:gd name="connsiteY172" fmla="*/ 1973708 h 5303520"/>
                <a:gd name="connsiteX173" fmla="*/ 3843296 w 6318157"/>
                <a:gd name="connsiteY173" fmla="*/ 2013713 h 5303520"/>
                <a:gd name="connsiteX174" fmla="*/ 3788051 w 6318157"/>
                <a:gd name="connsiteY174" fmla="*/ 1994663 h 5303520"/>
                <a:gd name="connsiteX175" fmla="*/ 3742331 w 6318157"/>
                <a:gd name="connsiteY175" fmla="*/ 2006093 h 5303520"/>
                <a:gd name="connsiteX176" fmla="*/ 3671018 w 6318157"/>
                <a:gd name="connsiteY176" fmla="*/ 2001244 h 5303520"/>
                <a:gd name="connsiteX177" fmla="*/ 3660416 w 6318157"/>
                <a:gd name="connsiteY177" fmla="*/ 1937513 h 5303520"/>
                <a:gd name="connsiteX178" fmla="*/ 3643271 w 6318157"/>
                <a:gd name="connsiteY178" fmla="*/ 1865123 h 5303520"/>
                <a:gd name="connsiteX179" fmla="*/ 3690896 w 6318157"/>
                <a:gd name="connsiteY179" fmla="*/ 1832738 h 5303520"/>
                <a:gd name="connsiteX180" fmla="*/ 3702326 w 6318157"/>
                <a:gd name="connsiteY180" fmla="*/ 1771778 h 5303520"/>
                <a:gd name="connsiteX181" fmla="*/ 3679466 w 6318157"/>
                <a:gd name="connsiteY181" fmla="*/ 1748918 h 5303520"/>
                <a:gd name="connsiteX182" fmla="*/ 3595977 w 6318157"/>
                <a:gd name="connsiteY182" fmla="*/ 1607240 h 5303520"/>
                <a:gd name="connsiteX183" fmla="*/ 3508016 w 6318157"/>
                <a:gd name="connsiteY183" fmla="*/ 1623188 h 5303520"/>
                <a:gd name="connsiteX184" fmla="*/ 3485156 w 6318157"/>
                <a:gd name="connsiteY184" fmla="*/ 1579373 h 5303520"/>
                <a:gd name="connsiteX185" fmla="*/ 3434052 w 6318157"/>
                <a:gd name="connsiteY185" fmla="*/ 1578085 h 5303520"/>
                <a:gd name="connsiteX186" fmla="*/ 3496586 w 6318157"/>
                <a:gd name="connsiteY186" fmla="*/ 1493648 h 5303520"/>
                <a:gd name="connsiteX187" fmla="*/ 3549926 w 6318157"/>
                <a:gd name="connsiteY187" fmla="*/ 1512698 h 5303520"/>
                <a:gd name="connsiteX188" fmla="*/ 3681619 w 6318157"/>
                <a:gd name="connsiteY188" fmla="*/ 1309480 h 5303520"/>
                <a:gd name="connsiteX189" fmla="*/ 3708041 w 6318157"/>
                <a:gd name="connsiteY189" fmla="*/ 1276478 h 5303520"/>
                <a:gd name="connsiteX190" fmla="*/ 3600036 w 6318157"/>
                <a:gd name="connsiteY190" fmla="*/ 1190625 h 5303520"/>
                <a:gd name="connsiteX191" fmla="*/ 3610886 w 6318157"/>
                <a:gd name="connsiteY191" fmla="*/ 1133603 h 5303520"/>
                <a:gd name="connsiteX192" fmla="*/ 3549926 w 6318157"/>
                <a:gd name="connsiteY192" fmla="*/ 1120268 h 5303520"/>
                <a:gd name="connsiteX193" fmla="*/ 3515636 w 6318157"/>
                <a:gd name="connsiteY193" fmla="*/ 1068833 h 5303520"/>
                <a:gd name="connsiteX194" fmla="*/ 3515636 w 6318157"/>
                <a:gd name="connsiteY194" fmla="*/ 973583 h 5303520"/>
                <a:gd name="connsiteX195" fmla="*/ 3391811 w 6318157"/>
                <a:gd name="connsiteY195" fmla="*/ 941198 h 5303520"/>
                <a:gd name="connsiteX196" fmla="*/ 3357521 w 6318157"/>
                <a:gd name="connsiteY196" fmla="*/ 882143 h 5303520"/>
                <a:gd name="connsiteX197" fmla="*/ 3198246 w 6318157"/>
                <a:gd name="connsiteY197" fmla="*/ 914068 h 5303520"/>
                <a:gd name="connsiteX198" fmla="*/ 3142256 w 6318157"/>
                <a:gd name="connsiteY198" fmla="*/ 859283 h 5303520"/>
                <a:gd name="connsiteX199" fmla="*/ 2980331 w 6318157"/>
                <a:gd name="connsiteY199" fmla="*/ 889763 h 5303520"/>
                <a:gd name="connsiteX200" fmla="*/ 2776330 w 6318157"/>
                <a:gd name="connsiteY200" fmla="*/ 792977 h 5303520"/>
                <a:gd name="connsiteX201" fmla="*/ 2662196 w 6318157"/>
                <a:gd name="connsiteY201" fmla="*/ 834518 h 5303520"/>
                <a:gd name="connsiteX202" fmla="*/ 2671721 w 6318157"/>
                <a:gd name="connsiteY202" fmla="*/ 792608 h 5303520"/>
                <a:gd name="connsiteX203" fmla="*/ 2581026 w 6318157"/>
                <a:gd name="connsiteY203" fmla="*/ 778648 h 5303520"/>
                <a:gd name="connsiteX204" fmla="*/ 2576471 w 6318157"/>
                <a:gd name="connsiteY204" fmla="*/ 691643 h 5303520"/>
                <a:gd name="connsiteX205" fmla="*/ 2561231 w 6318157"/>
                <a:gd name="connsiteY205" fmla="*/ 644018 h 5303520"/>
                <a:gd name="connsiteX206" fmla="*/ 2591711 w 6318157"/>
                <a:gd name="connsiteY206" fmla="*/ 607823 h 5303520"/>
                <a:gd name="connsiteX207" fmla="*/ 2496792 w 6318157"/>
                <a:gd name="connsiteY207" fmla="*/ 471860 h 5303520"/>
                <a:gd name="connsiteX208" fmla="*/ 2492651 w 6318157"/>
                <a:gd name="connsiteY208" fmla="*/ 436373 h 5303520"/>
                <a:gd name="connsiteX209" fmla="*/ 2534561 w 6318157"/>
                <a:gd name="connsiteY209" fmla="*/ 369698 h 5303520"/>
                <a:gd name="connsiteX210" fmla="*/ 2490746 w 6318157"/>
                <a:gd name="connsiteY210" fmla="*/ 358268 h 5303520"/>
                <a:gd name="connsiteX211" fmla="*/ 2465981 w 6318157"/>
                <a:gd name="connsiteY211" fmla="*/ 327788 h 5303520"/>
                <a:gd name="connsiteX212" fmla="*/ 2428709 w 6318157"/>
                <a:gd name="connsiteY212" fmla="*/ 319708 h 5303520"/>
                <a:gd name="connsiteX213" fmla="*/ 2443121 w 6318157"/>
                <a:gd name="connsiteY213" fmla="*/ 257303 h 5303520"/>
                <a:gd name="connsiteX214" fmla="*/ 2384811 w 6318157"/>
                <a:gd name="connsiteY214" fmla="*/ 215347 h 5303520"/>
                <a:gd name="connsiteX215" fmla="*/ 2431691 w 6318157"/>
                <a:gd name="connsiteY215" fmla="*/ 148718 h 5303520"/>
                <a:gd name="connsiteX216" fmla="*/ 2496709 w 6318157"/>
                <a:gd name="connsiteY216" fmla="*/ 135172 h 5303520"/>
                <a:gd name="connsiteX0" fmla="*/ 2496709 w 6318157"/>
                <a:gd name="connsiteY0" fmla="*/ 135172 h 5303520"/>
                <a:gd name="connsiteX1" fmla="*/ 2393343 w 6318157"/>
                <a:gd name="connsiteY1" fmla="*/ 71561 h 5303520"/>
                <a:gd name="connsiteX2" fmla="*/ 2210463 w 6318157"/>
                <a:gd name="connsiteY2" fmla="*/ 79513 h 5303520"/>
                <a:gd name="connsiteX3" fmla="*/ 2059388 w 6318157"/>
                <a:gd name="connsiteY3" fmla="*/ 0 h 5303520"/>
                <a:gd name="connsiteX4" fmla="*/ 1908313 w 6318157"/>
                <a:gd name="connsiteY4" fmla="*/ 103367 h 5303520"/>
                <a:gd name="connsiteX5" fmla="*/ 1884459 w 6318157"/>
                <a:gd name="connsiteY5" fmla="*/ 310101 h 5303520"/>
                <a:gd name="connsiteX6" fmla="*/ 1773141 w 6318157"/>
                <a:gd name="connsiteY6" fmla="*/ 294198 h 5303520"/>
                <a:gd name="connsiteX7" fmla="*/ 1606163 w 6318157"/>
                <a:gd name="connsiteY7" fmla="*/ 318052 h 5303520"/>
                <a:gd name="connsiteX8" fmla="*/ 1391478 w 6318157"/>
                <a:gd name="connsiteY8" fmla="*/ 190831 h 5303520"/>
                <a:gd name="connsiteX9" fmla="*/ 1256306 w 6318157"/>
                <a:gd name="connsiteY9" fmla="*/ 190831 h 5303520"/>
                <a:gd name="connsiteX10" fmla="*/ 1208598 w 6318157"/>
                <a:gd name="connsiteY10" fmla="*/ 381662 h 5303520"/>
                <a:gd name="connsiteX11" fmla="*/ 1041621 w 6318157"/>
                <a:gd name="connsiteY11" fmla="*/ 548640 h 5303520"/>
                <a:gd name="connsiteX12" fmla="*/ 930303 w 6318157"/>
                <a:gd name="connsiteY12" fmla="*/ 628153 h 5303520"/>
                <a:gd name="connsiteX13" fmla="*/ 842838 w 6318157"/>
                <a:gd name="connsiteY13" fmla="*/ 572494 h 5303520"/>
                <a:gd name="connsiteX14" fmla="*/ 747423 w 6318157"/>
                <a:gd name="connsiteY14" fmla="*/ 755374 h 5303520"/>
                <a:gd name="connsiteX15" fmla="*/ 222636 w 6318157"/>
                <a:gd name="connsiteY15" fmla="*/ 930302 h 5303520"/>
                <a:gd name="connsiteX16" fmla="*/ 254442 w 6318157"/>
                <a:gd name="connsiteY16" fmla="*/ 1073426 h 5303520"/>
                <a:gd name="connsiteX17" fmla="*/ 302149 w 6318157"/>
                <a:gd name="connsiteY17" fmla="*/ 1256306 h 5303520"/>
                <a:gd name="connsiteX18" fmla="*/ 341906 w 6318157"/>
                <a:gd name="connsiteY18" fmla="*/ 1288111 h 5303520"/>
                <a:gd name="connsiteX19" fmla="*/ 508883 w 6318157"/>
                <a:gd name="connsiteY19" fmla="*/ 1319916 h 5303520"/>
                <a:gd name="connsiteX20" fmla="*/ 532737 w 6318157"/>
                <a:gd name="connsiteY20" fmla="*/ 1542553 h 5303520"/>
                <a:gd name="connsiteX21" fmla="*/ 930303 w 6318157"/>
                <a:gd name="connsiteY21" fmla="*/ 1717481 h 5303520"/>
                <a:gd name="connsiteX22" fmla="*/ 818984 w 6318157"/>
                <a:gd name="connsiteY22" fmla="*/ 1844702 h 5303520"/>
                <a:gd name="connsiteX23" fmla="*/ 644056 w 6318157"/>
                <a:gd name="connsiteY23" fmla="*/ 1828800 h 5303520"/>
                <a:gd name="connsiteX24" fmla="*/ 636104 w 6318157"/>
                <a:gd name="connsiteY24" fmla="*/ 2075290 h 5303520"/>
                <a:gd name="connsiteX25" fmla="*/ 755374 w 6318157"/>
                <a:gd name="connsiteY25" fmla="*/ 2178657 h 5303520"/>
                <a:gd name="connsiteX26" fmla="*/ 818984 w 6318157"/>
                <a:gd name="connsiteY26" fmla="*/ 2289975 h 5303520"/>
                <a:gd name="connsiteX27" fmla="*/ 818984 w 6318157"/>
                <a:gd name="connsiteY27" fmla="*/ 2329732 h 5303520"/>
                <a:gd name="connsiteX28" fmla="*/ 580445 w 6318157"/>
                <a:gd name="connsiteY28" fmla="*/ 2361537 h 5303520"/>
                <a:gd name="connsiteX29" fmla="*/ 485029 w 6318157"/>
                <a:gd name="connsiteY29" fmla="*/ 2393342 h 5303520"/>
                <a:gd name="connsiteX30" fmla="*/ 437322 w 6318157"/>
                <a:gd name="connsiteY30" fmla="*/ 2544417 h 5303520"/>
                <a:gd name="connsiteX31" fmla="*/ 238539 w 6318157"/>
                <a:gd name="connsiteY31" fmla="*/ 2615979 h 5303520"/>
                <a:gd name="connsiteX32" fmla="*/ 294198 w 6318157"/>
                <a:gd name="connsiteY32" fmla="*/ 2687541 h 5303520"/>
                <a:gd name="connsiteX33" fmla="*/ 405516 w 6318157"/>
                <a:gd name="connsiteY33" fmla="*/ 2727297 h 5303520"/>
                <a:gd name="connsiteX34" fmla="*/ 349857 w 6318157"/>
                <a:gd name="connsiteY34" fmla="*/ 2854518 h 5303520"/>
                <a:gd name="connsiteX35" fmla="*/ 206734 w 6318157"/>
                <a:gd name="connsiteY35" fmla="*/ 3021495 h 5303520"/>
                <a:gd name="connsiteX36" fmla="*/ 166977 w 6318157"/>
                <a:gd name="connsiteY36" fmla="*/ 3260034 h 5303520"/>
                <a:gd name="connsiteX37" fmla="*/ 103367 w 6318157"/>
                <a:gd name="connsiteY37" fmla="*/ 3450866 h 5303520"/>
                <a:gd name="connsiteX38" fmla="*/ 0 w 6318157"/>
                <a:gd name="connsiteY38" fmla="*/ 3570135 h 5303520"/>
                <a:gd name="connsiteX39" fmla="*/ 0 w 6318157"/>
                <a:gd name="connsiteY39" fmla="*/ 3649648 h 5303520"/>
                <a:gd name="connsiteX40" fmla="*/ 15903 w 6318157"/>
                <a:gd name="connsiteY40" fmla="*/ 3729161 h 5303520"/>
                <a:gd name="connsiteX41" fmla="*/ 127221 w 6318157"/>
                <a:gd name="connsiteY41" fmla="*/ 3745064 h 5303520"/>
                <a:gd name="connsiteX42" fmla="*/ 190831 w 6318157"/>
                <a:gd name="connsiteY42" fmla="*/ 3641697 h 5303520"/>
                <a:gd name="connsiteX43" fmla="*/ 326003 w 6318157"/>
                <a:gd name="connsiteY43" fmla="*/ 3586038 h 5303520"/>
                <a:gd name="connsiteX44" fmla="*/ 326003 w 6318157"/>
                <a:gd name="connsiteY44" fmla="*/ 3586038 h 5303520"/>
                <a:gd name="connsiteX45" fmla="*/ 445273 w 6318157"/>
                <a:gd name="connsiteY45" fmla="*/ 3705307 h 5303520"/>
                <a:gd name="connsiteX46" fmla="*/ 413468 w 6318157"/>
                <a:gd name="connsiteY46" fmla="*/ 3760967 h 5303520"/>
                <a:gd name="connsiteX47" fmla="*/ 357809 w 6318157"/>
                <a:gd name="connsiteY47" fmla="*/ 4174434 h 5303520"/>
                <a:gd name="connsiteX48" fmla="*/ 556591 w 6318157"/>
                <a:gd name="connsiteY48" fmla="*/ 3991554 h 5303520"/>
                <a:gd name="connsiteX49" fmla="*/ 620202 w 6318157"/>
                <a:gd name="connsiteY49" fmla="*/ 4023360 h 5303520"/>
                <a:gd name="connsiteX50" fmla="*/ 723569 w 6318157"/>
                <a:gd name="connsiteY50" fmla="*/ 4039262 h 5303520"/>
                <a:gd name="connsiteX51" fmla="*/ 795130 w 6318157"/>
                <a:gd name="connsiteY51" fmla="*/ 4150581 h 5303520"/>
                <a:gd name="connsiteX52" fmla="*/ 1025718 w 6318157"/>
                <a:gd name="connsiteY52" fmla="*/ 4253947 h 5303520"/>
                <a:gd name="connsiteX53" fmla="*/ 1176793 w 6318157"/>
                <a:gd name="connsiteY53" fmla="*/ 4500438 h 5303520"/>
                <a:gd name="connsiteX54" fmla="*/ 1144988 w 6318157"/>
                <a:gd name="connsiteY54" fmla="*/ 4595854 h 5303520"/>
                <a:gd name="connsiteX55" fmla="*/ 1614115 w 6318157"/>
                <a:gd name="connsiteY55" fmla="*/ 4842344 h 5303520"/>
                <a:gd name="connsiteX56" fmla="*/ 1614115 w 6318157"/>
                <a:gd name="connsiteY56" fmla="*/ 4993419 h 5303520"/>
                <a:gd name="connsiteX57" fmla="*/ 1614115 w 6318157"/>
                <a:gd name="connsiteY57" fmla="*/ 5128591 h 5303520"/>
                <a:gd name="connsiteX58" fmla="*/ 1653871 w 6318157"/>
                <a:gd name="connsiteY58" fmla="*/ 5255812 h 5303520"/>
                <a:gd name="connsiteX59" fmla="*/ 1844703 w 6318157"/>
                <a:gd name="connsiteY59" fmla="*/ 5303520 h 5303520"/>
                <a:gd name="connsiteX60" fmla="*/ 1844703 w 6318157"/>
                <a:gd name="connsiteY60" fmla="*/ 5303520 h 5303520"/>
                <a:gd name="connsiteX61" fmla="*/ 1971923 w 6318157"/>
                <a:gd name="connsiteY61" fmla="*/ 5247861 h 5303520"/>
                <a:gd name="connsiteX62" fmla="*/ 2115047 w 6318157"/>
                <a:gd name="connsiteY62" fmla="*/ 5239909 h 5303520"/>
                <a:gd name="connsiteX63" fmla="*/ 2170706 w 6318157"/>
                <a:gd name="connsiteY63" fmla="*/ 5144494 h 5303520"/>
                <a:gd name="connsiteX64" fmla="*/ 2083242 w 6318157"/>
                <a:gd name="connsiteY64" fmla="*/ 5080883 h 5303520"/>
                <a:gd name="connsiteX65" fmla="*/ 2011680 w 6318157"/>
                <a:gd name="connsiteY65" fmla="*/ 5033175 h 5303520"/>
                <a:gd name="connsiteX66" fmla="*/ 1932167 w 6318157"/>
                <a:gd name="connsiteY66" fmla="*/ 4937760 h 5303520"/>
                <a:gd name="connsiteX67" fmla="*/ 1884459 w 6318157"/>
                <a:gd name="connsiteY67" fmla="*/ 4834393 h 5303520"/>
                <a:gd name="connsiteX68" fmla="*/ 1940118 w 6318157"/>
                <a:gd name="connsiteY68" fmla="*/ 4770782 h 5303520"/>
                <a:gd name="connsiteX69" fmla="*/ 2226365 w 6318157"/>
                <a:gd name="connsiteY69" fmla="*/ 4683318 h 5303520"/>
                <a:gd name="connsiteX70" fmla="*/ 2313829 w 6318157"/>
                <a:gd name="connsiteY70" fmla="*/ 4707172 h 5303520"/>
                <a:gd name="connsiteX71" fmla="*/ 2449002 w 6318157"/>
                <a:gd name="connsiteY71" fmla="*/ 4731026 h 5303520"/>
                <a:gd name="connsiteX72" fmla="*/ 2504661 w 6318157"/>
                <a:gd name="connsiteY72" fmla="*/ 4826441 h 5303520"/>
                <a:gd name="connsiteX73" fmla="*/ 2584174 w 6318157"/>
                <a:gd name="connsiteY73" fmla="*/ 4818490 h 5303520"/>
                <a:gd name="connsiteX74" fmla="*/ 2798859 w 6318157"/>
                <a:gd name="connsiteY74" fmla="*/ 4818490 h 5303520"/>
                <a:gd name="connsiteX75" fmla="*/ 2934031 w 6318157"/>
                <a:gd name="connsiteY75" fmla="*/ 4945711 h 5303520"/>
                <a:gd name="connsiteX76" fmla="*/ 2910177 w 6318157"/>
                <a:gd name="connsiteY76" fmla="*/ 5136542 h 5303520"/>
                <a:gd name="connsiteX77" fmla="*/ 2981739 w 6318157"/>
                <a:gd name="connsiteY77" fmla="*/ 5080883 h 5303520"/>
                <a:gd name="connsiteX78" fmla="*/ 3101009 w 6318157"/>
                <a:gd name="connsiteY78" fmla="*/ 5144494 h 5303520"/>
                <a:gd name="connsiteX79" fmla="*/ 3164619 w 6318157"/>
                <a:gd name="connsiteY79" fmla="*/ 4842344 h 5303520"/>
                <a:gd name="connsiteX80" fmla="*/ 3116911 w 6318157"/>
                <a:gd name="connsiteY80" fmla="*/ 4476584 h 5303520"/>
                <a:gd name="connsiteX81" fmla="*/ 3156668 w 6318157"/>
                <a:gd name="connsiteY81" fmla="*/ 4365266 h 5303520"/>
                <a:gd name="connsiteX82" fmla="*/ 3323645 w 6318157"/>
                <a:gd name="connsiteY82" fmla="*/ 4301655 h 5303520"/>
                <a:gd name="connsiteX83" fmla="*/ 3482671 w 6318157"/>
                <a:gd name="connsiteY83" fmla="*/ 4253947 h 5303520"/>
                <a:gd name="connsiteX84" fmla="*/ 3570136 w 6318157"/>
                <a:gd name="connsiteY84" fmla="*/ 4333461 h 5303520"/>
                <a:gd name="connsiteX85" fmla="*/ 3530379 w 6318157"/>
                <a:gd name="connsiteY85" fmla="*/ 4444779 h 5303520"/>
                <a:gd name="connsiteX86" fmla="*/ 3546282 w 6318157"/>
                <a:gd name="connsiteY86" fmla="*/ 4548146 h 5303520"/>
                <a:gd name="connsiteX87" fmla="*/ 3609892 w 6318157"/>
                <a:gd name="connsiteY87" fmla="*/ 4603805 h 5303520"/>
                <a:gd name="connsiteX88" fmla="*/ 3673503 w 6318157"/>
                <a:gd name="connsiteY88" fmla="*/ 4611756 h 5303520"/>
                <a:gd name="connsiteX89" fmla="*/ 3745064 w 6318157"/>
                <a:gd name="connsiteY89" fmla="*/ 4746928 h 5303520"/>
                <a:gd name="connsiteX90" fmla="*/ 4071068 w 6318157"/>
                <a:gd name="connsiteY90" fmla="*/ 4691269 h 5303520"/>
                <a:gd name="connsiteX91" fmla="*/ 4397071 w 6318157"/>
                <a:gd name="connsiteY91" fmla="*/ 4659464 h 5303520"/>
                <a:gd name="connsiteX92" fmla="*/ 4436828 w 6318157"/>
                <a:gd name="connsiteY92" fmla="*/ 4762831 h 5303520"/>
                <a:gd name="connsiteX93" fmla="*/ 4500438 w 6318157"/>
                <a:gd name="connsiteY93" fmla="*/ 4731026 h 5303520"/>
                <a:gd name="connsiteX94" fmla="*/ 4595854 w 6318157"/>
                <a:gd name="connsiteY94" fmla="*/ 4659464 h 5303520"/>
                <a:gd name="connsiteX95" fmla="*/ 4659464 w 6318157"/>
                <a:gd name="connsiteY95" fmla="*/ 4500438 h 5303520"/>
                <a:gd name="connsiteX96" fmla="*/ 4683318 w 6318157"/>
                <a:gd name="connsiteY96" fmla="*/ 4277801 h 5303520"/>
                <a:gd name="connsiteX97" fmla="*/ 4516341 w 6318157"/>
                <a:gd name="connsiteY97" fmla="*/ 4222142 h 5303520"/>
                <a:gd name="connsiteX98" fmla="*/ 4548146 w 6318157"/>
                <a:gd name="connsiteY98" fmla="*/ 4047214 h 5303520"/>
                <a:gd name="connsiteX99" fmla="*/ 4619708 w 6318157"/>
                <a:gd name="connsiteY99" fmla="*/ 3991554 h 5303520"/>
                <a:gd name="connsiteX100" fmla="*/ 4738977 w 6318157"/>
                <a:gd name="connsiteY100" fmla="*/ 3856382 h 5303520"/>
                <a:gd name="connsiteX101" fmla="*/ 4826442 w 6318157"/>
                <a:gd name="connsiteY101" fmla="*/ 3737113 h 5303520"/>
                <a:gd name="connsiteX102" fmla="*/ 4929809 w 6318157"/>
                <a:gd name="connsiteY102" fmla="*/ 3824577 h 5303520"/>
                <a:gd name="connsiteX103" fmla="*/ 4921857 w 6318157"/>
                <a:gd name="connsiteY103" fmla="*/ 3991554 h 5303520"/>
                <a:gd name="connsiteX104" fmla="*/ 4977516 w 6318157"/>
                <a:gd name="connsiteY104" fmla="*/ 4015408 h 5303520"/>
                <a:gd name="connsiteX105" fmla="*/ 5025224 w 6318157"/>
                <a:gd name="connsiteY105" fmla="*/ 3919993 h 5303520"/>
                <a:gd name="connsiteX106" fmla="*/ 5072932 w 6318157"/>
                <a:gd name="connsiteY106" fmla="*/ 3919993 h 5303520"/>
                <a:gd name="connsiteX107" fmla="*/ 5144494 w 6318157"/>
                <a:gd name="connsiteY107" fmla="*/ 3816626 h 5303520"/>
                <a:gd name="connsiteX108" fmla="*/ 5160396 w 6318157"/>
                <a:gd name="connsiteY108" fmla="*/ 3745064 h 5303520"/>
                <a:gd name="connsiteX109" fmla="*/ 5390984 w 6318157"/>
                <a:gd name="connsiteY109" fmla="*/ 3697356 h 5303520"/>
                <a:gd name="connsiteX110" fmla="*/ 5486400 w 6318157"/>
                <a:gd name="connsiteY110" fmla="*/ 3593989 h 5303520"/>
                <a:gd name="connsiteX111" fmla="*/ 5390984 w 6318157"/>
                <a:gd name="connsiteY111" fmla="*/ 3530379 h 5303520"/>
                <a:gd name="connsiteX112" fmla="*/ 5343276 w 6318157"/>
                <a:gd name="connsiteY112" fmla="*/ 3291840 h 5303520"/>
                <a:gd name="connsiteX113" fmla="*/ 5478449 w 6318157"/>
                <a:gd name="connsiteY113" fmla="*/ 3021495 h 5303520"/>
                <a:gd name="connsiteX114" fmla="*/ 5820355 w 6318157"/>
                <a:gd name="connsiteY114" fmla="*/ 2949934 h 5303520"/>
                <a:gd name="connsiteX115" fmla="*/ 6020959 w 6318157"/>
                <a:gd name="connsiteY115" fmla="*/ 2817743 h 5303520"/>
                <a:gd name="connsiteX116" fmla="*/ 6058811 w 6318157"/>
                <a:gd name="connsiteY116" fmla="*/ 2840189 h 5303520"/>
                <a:gd name="connsiteX117" fmla="*/ 6114056 w 6318157"/>
                <a:gd name="connsiteY117" fmla="*/ 2819234 h 5303520"/>
                <a:gd name="connsiteX118" fmla="*/ 6152156 w 6318157"/>
                <a:gd name="connsiteY118" fmla="*/ 2849714 h 5303520"/>
                <a:gd name="connsiteX119" fmla="*/ 6260741 w 6318157"/>
                <a:gd name="connsiteY119" fmla="*/ 2828759 h 5303520"/>
                <a:gd name="connsiteX120" fmla="*/ 6292298 w 6318157"/>
                <a:gd name="connsiteY120" fmla="*/ 2839444 h 5303520"/>
                <a:gd name="connsiteX121" fmla="*/ 6304556 w 6318157"/>
                <a:gd name="connsiteY121" fmla="*/ 2798279 h 5303520"/>
                <a:gd name="connsiteX122" fmla="*/ 6306461 w 6318157"/>
                <a:gd name="connsiteY122" fmla="*/ 2769704 h 5303520"/>
                <a:gd name="connsiteX123" fmla="*/ 6317891 w 6318157"/>
                <a:gd name="connsiteY123" fmla="*/ 2758274 h 5303520"/>
                <a:gd name="connsiteX124" fmla="*/ 6268361 w 6318157"/>
                <a:gd name="connsiteY124" fmla="*/ 2735414 h 5303520"/>
                <a:gd name="connsiteX125" fmla="*/ 6220736 w 6318157"/>
                <a:gd name="connsiteY125" fmla="*/ 2503749 h 5303520"/>
                <a:gd name="connsiteX126" fmla="*/ 6169301 w 6318157"/>
                <a:gd name="connsiteY126" fmla="*/ 2529968 h 5303520"/>
                <a:gd name="connsiteX127" fmla="*/ 6119771 w 6318157"/>
                <a:gd name="connsiteY127" fmla="*/ 2493479 h 5303520"/>
                <a:gd name="connsiteX128" fmla="*/ 6051191 w 6318157"/>
                <a:gd name="connsiteY128" fmla="*/ 2478533 h 5303520"/>
                <a:gd name="connsiteX129" fmla="*/ 6053096 w 6318157"/>
                <a:gd name="connsiteY129" fmla="*/ 2394713 h 5303520"/>
                <a:gd name="connsiteX130" fmla="*/ 6027337 w 6318157"/>
                <a:gd name="connsiteY130" fmla="*/ 2429537 h 5303520"/>
                <a:gd name="connsiteX131" fmla="*/ 5994041 w 6318157"/>
                <a:gd name="connsiteY131" fmla="*/ 2371853 h 5303520"/>
                <a:gd name="connsiteX132" fmla="*/ 5976896 w 6318157"/>
                <a:gd name="connsiteY132" fmla="*/ 2232788 h 5303520"/>
                <a:gd name="connsiteX133" fmla="*/ 5915936 w 6318157"/>
                <a:gd name="connsiteY133" fmla="*/ 2234693 h 5303520"/>
                <a:gd name="connsiteX134" fmla="*/ 5892910 w 6318157"/>
                <a:gd name="connsiteY134" fmla="*/ 2169877 h 5303520"/>
                <a:gd name="connsiteX135" fmla="*/ 5813066 w 6318157"/>
                <a:gd name="connsiteY135" fmla="*/ 2200403 h 5303520"/>
                <a:gd name="connsiteX136" fmla="*/ 5752106 w 6318157"/>
                <a:gd name="connsiteY136" fmla="*/ 2166113 h 5303520"/>
                <a:gd name="connsiteX137" fmla="*/ 5719721 w 6318157"/>
                <a:gd name="connsiteY137" fmla="*/ 2187068 h 5303520"/>
                <a:gd name="connsiteX138" fmla="*/ 5653046 w 6318157"/>
                <a:gd name="connsiteY138" fmla="*/ 2169923 h 5303520"/>
                <a:gd name="connsiteX139" fmla="*/ 5677231 w 6318157"/>
                <a:gd name="connsiteY139" fmla="*/ 2146852 h 5303520"/>
                <a:gd name="connsiteX140" fmla="*/ 5628281 w 6318157"/>
                <a:gd name="connsiteY140" fmla="*/ 2105153 h 5303520"/>
                <a:gd name="connsiteX141" fmla="*/ 5488388 w 6318157"/>
                <a:gd name="connsiteY141" fmla="*/ 2108421 h 5303520"/>
                <a:gd name="connsiteX142" fmla="*/ 5453021 w 6318157"/>
                <a:gd name="connsiteY142" fmla="*/ 2187068 h 5303520"/>
                <a:gd name="connsiteX143" fmla="*/ 5472071 w 6318157"/>
                <a:gd name="connsiteY143" fmla="*/ 2234693 h 5303520"/>
                <a:gd name="connsiteX144" fmla="*/ 5422541 w 6318157"/>
                <a:gd name="connsiteY144" fmla="*/ 2248028 h 5303520"/>
                <a:gd name="connsiteX145" fmla="*/ 5451116 w 6318157"/>
                <a:gd name="connsiteY145" fmla="*/ 2293748 h 5303520"/>
                <a:gd name="connsiteX146" fmla="*/ 5516631 w 6318157"/>
                <a:gd name="connsiteY146" fmla="*/ 2288402 h 5303520"/>
                <a:gd name="connsiteX147" fmla="*/ 5523506 w 6318157"/>
                <a:gd name="connsiteY147" fmla="*/ 2339468 h 5303520"/>
                <a:gd name="connsiteX148" fmla="*/ 5399681 w 6318157"/>
                <a:gd name="connsiteY148" fmla="*/ 2505203 h 5303520"/>
                <a:gd name="connsiteX149" fmla="*/ 5360918 w 6318157"/>
                <a:gd name="connsiteY149" fmla="*/ 2654079 h 5303520"/>
                <a:gd name="connsiteX150" fmla="*/ 5346341 w 6318157"/>
                <a:gd name="connsiteY150" fmla="*/ 2575688 h 5303520"/>
                <a:gd name="connsiteX151" fmla="*/ 5304431 w 6318157"/>
                <a:gd name="connsiteY151" fmla="*/ 2575688 h 5303520"/>
                <a:gd name="connsiteX152" fmla="*/ 5273951 w 6318157"/>
                <a:gd name="connsiteY152" fmla="*/ 2518538 h 5303520"/>
                <a:gd name="connsiteX153" fmla="*/ 5203714 w 6318157"/>
                <a:gd name="connsiteY153" fmla="*/ 2560982 h 5303520"/>
                <a:gd name="connsiteX154" fmla="*/ 5070116 w 6318157"/>
                <a:gd name="connsiteY154" fmla="*/ 2501393 h 5303520"/>
                <a:gd name="connsiteX155" fmla="*/ 4991763 w 6318157"/>
                <a:gd name="connsiteY155" fmla="*/ 2533567 h 5303520"/>
                <a:gd name="connsiteX156" fmla="*/ 4904381 w 6318157"/>
                <a:gd name="connsiteY156" fmla="*/ 2524253 h 5303520"/>
                <a:gd name="connsiteX157" fmla="*/ 4875806 w 6318157"/>
                <a:gd name="connsiteY157" fmla="*/ 2455673 h 5303520"/>
                <a:gd name="connsiteX158" fmla="*/ 4803416 w 6318157"/>
                <a:gd name="connsiteY158" fmla="*/ 2444243 h 5303520"/>
                <a:gd name="connsiteX159" fmla="*/ 4822466 w 6318157"/>
                <a:gd name="connsiteY159" fmla="*/ 2369948 h 5303520"/>
                <a:gd name="connsiteX160" fmla="*/ 4731026 w 6318157"/>
                <a:gd name="connsiteY160" fmla="*/ 2301368 h 5303520"/>
                <a:gd name="connsiteX161" fmla="*/ 4699221 w 6318157"/>
                <a:gd name="connsiteY161" fmla="*/ 2324348 h 5303520"/>
                <a:gd name="connsiteX162" fmla="*/ 4637681 w 6318157"/>
                <a:gd name="connsiteY162" fmla="*/ 2288033 h 5303520"/>
                <a:gd name="connsiteX163" fmla="*/ 4660541 w 6318157"/>
                <a:gd name="connsiteY163" fmla="*/ 2213738 h 5303520"/>
                <a:gd name="connsiteX164" fmla="*/ 4433846 w 6318157"/>
                <a:gd name="connsiteY164" fmla="*/ 2230883 h 5303520"/>
                <a:gd name="connsiteX165" fmla="*/ 4373134 w 6318157"/>
                <a:gd name="connsiteY165" fmla="*/ 2212036 h 5303520"/>
                <a:gd name="connsiteX166" fmla="*/ 4323356 w 6318157"/>
                <a:gd name="connsiteY166" fmla="*/ 2248028 h 5303520"/>
                <a:gd name="connsiteX167" fmla="*/ 4273826 w 6318157"/>
                <a:gd name="connsiteY167" fmla="*/ 2168018 h 5303520"/>
                <a:gd name="connsiteX168" fmla="*/ 4201436 w 6318157"/>
                <a:gd name="connsiteY168" fmla="*/ 2152778 h 5303520"/>
                <a:gd name="connsiteX169" fmla="*/ 4178576 w 6318157"/>
                <a:gd name="connsiteY169" fmla="*/ 2070863 h 5303520"/>
                <a:gd name="connsiteX170" fmla="*/ 4087136 w 6318157"/>
                <a:gd name="connsiteY170" fmla="*/ 1998473 h 5303520"/>
                <a:gd name="connsiteX171" fmla="*/ 4016651 w 6318157"/>
                <a:gd name="connsiteY171" fmla="*/ 2011808 h 5303520"/>
                <a:gd name="connsiteX172" fmla="*/ 3909971 w 6318157"/>
                <a:gd name="connsiteY172" fmla="*/ 1973708 h 5303520"/>
                <a:gd name="connsiteX173" fmla="*/ 3843296 w 6318157"/>
                <a:gd name="connsiteY173" fmla="*/ 2013713 h 5303520"/>
                <a:gd name="connsiteX174" fmla="*/ 3788051 w 6318157"/>
                <a:gd name="connsiteY174" fmla="*/ 1994663 h 5303520"/>
                <a:gd name="connsiteX175" fmla="*/ 3742331 w 6318157"/>
                <a:gd name="connsiteY175" fmla="*/ 2006093 h 5303520"/>
                <a:gd name="connsiteX176" fmla="*/ 3671018 w 6318157"/>
                <a:gd name="connsiteY176" fmla="*/ 2001244 h 5303520"/>
                <a:gd name="connsiteX177" fmla="*/ 3660416 w 6318157"/>
                <a:gd name="connsiteY177" fmla="*/ 1937513 h 5303520"/>
                <a:gd name="connsiteX178" fmla="*/ 3643271 w 6318157"/>
                <a:gd name="connsiteY178" fmla="*/ 1865123 h 5303520"/>
                <a:gd name="connsiteX179" fmla="*/ 3690896 w 6318157"/>
                <a:gd name="connsiteY179" fmla="*/ 1832738 h 5303520"/>
                <a:gd name="connsiteX180" fmla="*/ 3702326 w 6318157"/>
                <a:gd name="connsiteY180" fmla="*/ 1771778 h 5303520"/>
                <a:gd name="connsiteX181" fmla="*/ 3679466 w 6318157"/>
                <a:gd name="connsiteY181" fmla="*/ 1748918 h 5303520"/>
                <a:gd name="connsiteX182" fmla="*/ 3595977 w 6318157"/>
                <a:gd name="connsiteY182" fmla="*/ 1607240 h 5303520"/>
                <a:gd name="connsiteX183" fmla="*/ 3508016 w 6318157"/>
                <a:gd name="connsiteY183" fmla="*/ 1623188 h 5303520"/>
                <a:gd name="connsiteX184" fmla="*/ 3485156 w 6318157"/>
                <a:gd name="connsiteY184" fmla="*/ 1579373 h 5303520"/>
                <a:gd name="connsiteX185" fmla="*/ 3434052 w 6318157"/>
                <a:gd name="connsiteY185" fmla="*/ 1578085 h 5303520"/>
                <a:gd name="connsiteX186" fmla="*/ 3496586 w 6318157"/>
                <a:gd name="connsiteY186" fmla="*/ 1493648 h 5303520"/>
                <a:gd name="connsiteX187" fmla="*/ 3549926 w 6318157"/>
                <a:gd name="connsiteY187" fmla="*/ 1512698 h 5303520"/>
                <a:gd name="connsiteX188" fmla="*/ 3681619 w 6318157"/>
                <a:gd name="connsiteY188" fmla="*/ 1309480 h 5303520"/>
                <a:gd name="connsiteX189" fmla="*/ 3708041 w 6318157"/>
                <a:gd name="connsiteY189" fmla="*/ 1276478 h 5303520"/>
                <a:gd name="connsiteX190" fmla="*/ 3600036 w 6318157"/>
                <a:gd name="connsiteY190" fmla="*/ 1190625 h 5303520"/>
                <a:gd name="connsiteX191" fmla="*/ 3610886 w 6318157"/>
                <a:gd name="connsiteY191" fmla="*/ 1133603 h 5303520"/>
                <a:gd name="connsiteX192" fmla="*/ 3549926 w 6318157"/>
                <a:gd name="connsiteY192" fmla="*/ 1120268 h 5303520"/>
                <a:gd name="connsiteX193" fmla="*/ 3515636 w 6318157"/>
                <a:gd name="connsiteY193" fmla="*/ 1068833 h 5303520"/>
                <a:gd name="connsiteX194" fmla="*/ 3515636 w 6318157"/>
                <a:gd name="connsiteY194" fmla="*/ 973583 h 5303520"/>
                <a:gd name="connsiteX195" fmla="*/ 3391811 w 6318157"/>
                <a:gd name="connsiteY195" fmla="*/ 941198 h 5303520"/>
                <a:gd name="connsiteX196" fmla="*/ 3357521 w 6318157"/>
                <a:gd name="connsiteY196" fmla="*/ 882143 h 5303520"/>
                <a:gd name="connsiteX197" fmla="*/ 3198246 w 6318157"/>
                <a:gd name="connsiteY197" fmla="*/ 914068 h 5303520"/>
                <a:gd name="connsiteX198" fmla="*/ 3142256 w 6318157"/>
                <a:gd name="connsiteY198" fmla="*/ 859283 h 5303520"/>
                <a:gd name="connsiteX199" fmla="*/ 2980331 w 6318157"/>
                <a:gd name="connsiteY199" fmla="*/ 889763 h 5303520"/>
                <a:gd name="connsiteX200" fmla="*/ 2776330 w 6318157"/>
                <a:gd name="connsiteY200" fmla="*/ 792977 h 5303520"/>
                <a:gd name="connsiteX201" fmla="*/ 2662196 w 6318157"/>
                <a:gd name="connsiteY201" fmla="*/ 834518 h 5303520"/>
                <a:gd name="connsiteX202" fmla="*/ 2671721 w 6318157"/>
                <a:gd name="connsiteY202" fmla="*/ 792608 h 5303520"/>
                <a:gd name="connsiteX203" fmla="*/ 2581026 w 6318157"/>
                <a:gd name="connsiteY203" fmla="*/ 778648 h 5303520"/>
                <a:gd name="connsiteX204" fmla="*/ 2576471 w 6318157"/>
                <a:gd name="connsiteY204" fmla="*/ 691643 h 5303520"/>
                <a:gd name="connsiteX205" fmla="*/ 2561231 w 6318157"/>
                <a:gd name="connsiteY205" fmla="*/ 644018 h 5303520"/>
                <a:gd name="connsiteX206" fmla="*/ 2591711 w 6318157"/>
                <a:gd name="connsiteY206" fmla="*/ 607823 h 5303520"/>
                <a:gd name="connsiteX207" fmla="*/ 2496792 w 6318157"/>
                <a:gd name="connsiteY207" fmla="*/ 471860 h 5303520"/>
                <a:gd name="connsiteX208" fmla="*/ 2492651 w 6318157"/>
                <a:gd name="connsiteY208" fmla="*/ 436373 h 5303520"/>
                <a:gd name="connsiteX209" fmla="*/ 2534561 w 6318157"/>
                <a:gd name="connsiteY209" fmla="*/ 369698 h 5303520"/>
                <a:gd name="connsiteX210" fmla="*/ 2490746 w 6318157"/>
                <a:gd name="connsiteY210" fmla="*/ 358268 h 5303520"/>
                <a:gd name="connsiteX211" fmla="*/ 2465981 w 6318157"/>
                <a:gd name="connsiteY211" fmla="*/ 327788 h 5303520"/>
                <a:gd name="connsiteX212" fmla="*/ 2428709 w 6318157"/>
                <a:gd name="connsiteY212" fmla="*/ 319708 h 5303520"/>
                <a:gd name="connsiteX213" fmla="*/ 2443121 w 6318157"/>
                <a:gd name="connsiteY213" fmla="*/ 257303 h 5303520"/>
                <a:gd name="connsiteX214" fmla="*/ 2384811 w 6318157"/>
                <a:gd name="connsiteY214" fmla="*/ 215347 h 5303520"/>
                <a:gd name="connsiteX215" fmla="*/ 2431691 w 6318157"/>
                <a:gd name="connsiteY215" fmla="*/ 148718 h 5303520"/>
                <a:gd name="connsiteX216" fmla="*/ 2496709 w 6318157"/>
                <a:gd name="connsiteY216" fmla="*/ 135172 h 5303520"/>
                <a:gd name="connsiteX0" fmla="*/ 2496709 w 6318157"/>
                <a:gd name="connsiteY0" fmla="*/ 135172 h 5303520"/>
                <a:gd name="connsiteX1" fmla="*/ 2393343 w 6318157"/>
                <a:gd name="connsiteY1" fmla="*/ 71561 h 5303520"/>
                <a:gd name="connsiteX2" fmla="*/ 2210463 w 6318157"/>
                <a:gd name="connsiteY2" fmla="*/ 79513 h 5303520"/>
                <a:gd name="connsiteX3" fmla="*/ 2059388 w 6318157"/>
                <a:gd name="connsiteY3" fmla="*/ 0 h 5303520"/>
                <a:gd name="connsiteX4" fmla="*/ 1908313 w 6318157"/>
                <a:gd name="connsiteY4" fmla="*/ 103367 h 5303520"/>
                <a:gd name="connsiteX5" fmla="*/ 1884459 w 6318157"/>
                <a:gd name="connsiteY5" fmla="*/ 310101 h 5303520"/>
                <a:gd name="connsiteX6" fmla="*/ 1773141 w 6318157"/>
                <a:gd name="connsiteY6" fmla="*/ 294198 h 5303520"/>
                <a:gd name="connsiteX7" fmla="*/ 1606163 w 6318157"/>
                <a:gd name="connsiteY7" fmla="*/ 318052 h 5303520"/>
                <a:gd name="connsiteX8" fmla="*/ 1391478 w 6318157"/>
                <a:gd name="connsiteY8" fmla="*/ 190831 h 5303520"/>
                <a:gd name="connsiteX9" fmla="*/ 1256306 w 6318157"/>
                <a:gd name="connsiteY9" fmla="*/ 190831 h 5303520"/>
                <a:gd name="connsiteX10" fmla="*/ 1208598 w 6318157"/>
                <a:gd name="connsiteY10" fmla="*/ 381662 h 5303520"/>
                <a:gd name="connsiteX11" fmla="*/ 1041621 w 6318157"/>
                <a:gd name="connsiteY11" fmla="*/ 548640 h 5303520"/>
                <a:gd name="connsiteX12" fmla="*/ 930303 w 6318157"/>
                <a:gd name="connsiteY12" fmla="*/ 628153 h 5303520"/>
                <a:gd name="connsiteX13" fmla="*/ 842838 w 6318157"/>
                <a:gd name="connsiteY13" fmla="*/ 572494 h 5303520"/>
                <a:gd name="connsiteX14" fmla="*/ 747423 w 6318157"/>
                <a:gd name="connsiteY14" fmla="*/ 755374 h 5303520"/>
                <a:gd name="connsiteX15" fmla="*/ 222636 w 6318157"/>
                <a:gd name="connsiteY15" fmla="*/ 930302 h 5303520"/>
                <a:gd name="connsiteX16" fmla="*/ 254442 w 6318157"/>
                <a:gd name="connsiteY16" fmla="*/ 1073426 h 5303520"/>
                <a:gd name="connsiteX17" fmla="*/ 302149 w 6318157"/>
                <a:gd name="connsiteY17" fmla="*/ 1256306 h 5303520"/>
                <a:gd name="connsiteX18" fmla="*/ 341906 w 6318157"/>
                <a:gd name="connsiteY18" fmla="*/ 1288111 h 5303520"/>
                <a:gd name="connsiteX19" fmla="*/ 508883 w 6318157"/>
                <a:gd name="connsiteY19" fmla="*/ 1319916 h 5303520"/>
                <a:gd name="connsiteX20" fmla="*/ 532737 w 6318157"/>
                <a:gd name="connsiteY20" fmla="*/ 1542553 h 5303520"/>
                <a:gd name="connsiteX21" fmla="*/ 930303 w 6318157"/>
                <a:gd name="connsiteY21" fmla="*/ 1717481 h 5303520"/>
                <a:gd name="connsiteX22" fmla="*/ 818984 w 6318157"/>
                <a:gd name="connsiteY22" fmla="*/ 1844702 h 5303520"/>
                <a:gd name="connsiteX23" fmla="*/ 644056 w 6318157"/>
                <a:gd name="connsiteY23" fmla="*/ 1828800 h 5303520"/>
                <a:gd name="connsiteX24" fmla="*/ 636104 w 6318157"/>
                <a:gd name="connsiteY24" fmla="*/ 2075290 h 5303520"/>
                <a:gd name="connsiteX25" fmla="*/ 755374 w 6318157"/>
                <a:gd name="connsiteY25" fmla="*/ 2178657 h 5303520"/>
                <a:gd name="connsiteX26" fmla="*/ 818984 w 6318157"/>
                <a:gd name="connsiteY26" fmla="*/ 2289975 h 5303520"/>
                <a:gd name="connsiteX27" fmla="*/ 818984 w 6318157"/>
                <a:gd name="connsiteY27" fmla="*/ 2329732 h 5303520"/>
                <a:gd name="connsiteX28" fmla="*/ 580445 w 6318157"/>
                <a:gd name="connsiteY28" fmla="*/ 2361537 h 5303520"/>
                <a:gd name="connsiteX29" fmla="*/ 485029 w 6318157"/>
                <a:gd name="connsiteY29" fmla="*/ 2393342 h 5303520"/>
                <a:gd name="connsiteX30" fmla="*/ 437322 w 6318157"/>
                <a:gd name="connsiteY30" fmla="*/ 2544417 h 5303520"/>
                <a:gd name="connsiteX31" fmla="*/ 238539 w 6318157"/>
                <a:gd name="connsiteY31" fmla="*/ 2615979 h 5303520"/>
                <a:gd name="connsiteX32" fmla="*/ 294198 w 6318157"/>
                <a:gd name="connsiteY32" fmla="*/ 2687541 h 5303520"/>
                <a:gd name="connsiteX33" fmla="*/ 405516 w 6318157"/>
                <a:gd name="connsiteY33" fmla="*/ 2727297 h 5303520"/>
                <a:gd name="connsiteX34" fmla="*/ 349857 w 6318157"/>
                <a:gd name="connsiteY34" fmla="*/ 2854518 h 5303520"/>
                <a:gd name="connsiteX35" fmla="*/ 206734 w 6318157"/>
                <a:gd name="connsiteY35" fmla="*/ 3021495 h 5303520"/>
                <a:gd name="connsiteX36" fmla="*/ 166977 w 6318157"/>
                <a:gd name="connsiteY36" fmla="*/ 3260034 h 5303520"/>
                <a:gd name="connsiteX37" fmla="*/ 103367 w 6318157"/>
                <a:gd name="connsiteY37" fmla="*/ 3450866 h 5303520"/>
                <a:gd name="connsiteX38" fmla="*/ 0 w 6318157"/>
                <a:gd name="connsiteY38" fmla="*/ 3570135 h 5303520"/>
                <a:gd name="connsiteX39" fmla="*/ 0 w 6318157"/>
                <a:gd name="connsiteY39" fmla="*/ 3649648 h 5303520"/>
                <a:gd name="connsiteX40" fmla="*/ 15903 w 6318157"/>
                <a:gd name="connsiteY40" fmla="*/ 3729161 h 5303520"/>
                <a:gd name="connsiteX41" fmla="*/ 127221 w 6318157"/>
                <a:gd name="connsiteY41" fmla="*/ 3745064 h 5303520"/>
                <a:gd name="connsiteX42" fmla="*/ 190831 w 6318157"/>
                <a:gd name="connsiteY42" fmla="*/ 3641697 h 5303520"/>
                <a:gd name="connsiteX43" fmla="*/ 326003 w 6318157"/>
                <a:gd name="connsiteY43" fmla="*/ 3586038 h 5303520"/>
                <a:gd name="connsiteX44" fmla="*/ 326003 w 6318157"/>
                <a:gd name="connsiteY44" fmla="*/ 3586038 h 5303520"/>
                <a:gd name="connsiteX45" fmla="*/ 445273 w 6318157"/>
                <a:gd name="connsiteY45" fmla="*/ 3705307 h 5303520"/>
                <a:gd name="connsiteX46" fmla="*/ 413468 w 6318157"/>
                <a:gd name="connsiteY46" fmla="*/ 3760967 h 5303520"/>
                <a:gd name="connsiteX47" fmla="*/ 357809 w 6318157"/>
                <a:gd name="connsiteY47" fmla="*/ 4174434 h 5303520"/>
                <a:gd name="connsiteX48" fmla="*/ 556591 w 6318157"/>
                <a:gd name="connsiteY48" fmla="*/ 3991554 h 5303520"/>
                <a:gd name="connsiteX49" fmla="*/ 620202 w 6318157"/>
                <a:gd name="connsiteY49" fmla="*/ 4023360 h 5303520"/>
                <a:gd name="connsiteX50" fmla="*/ 723569 w 6318157"/>
                <a:gd name="connsiteY50" fmla="*/ 4039262 h 5303520"/>
                <a:gd name="connsiteX51" fmla="*/ 795130 w 6318157"/>
                <a:gd name="connsiteY51" fmla="*/ 4150581 h 5303520"/>
                <a:gd name="connsiteX52" fmla="*/ 1025718 w 6318157"/>
                <a:gd name="connsiteY52" fmla="*/ 4253947 h 5303520"/>
                <a:gd name="connsiteX53" fmla="*/ 1176793 w 6318157"/>
                <a:gd name="connsiteY53" fmla="*/ 4500438 h 5303520"/>
                <a:gd name="connsiteX54" fmla="*/ 1144988 w 6318157"/>
                <a:gd name="connsiteY54" fmla="*/ 4595854 h 5303520"/>
                <a:gd name="connsiteX55" fmla="*/ 1614115 w 6318157"/>
                <a:gd name="connsiteY55" fmla="*/ 4842344 h 5303520"/>
                <a:gd name="connsiteX56" fmla="*/ 1614115 w 6318157"/>
                <a:gd name="connsiteY56" fmla="*/ 4993419 h 5303520"/>
                <a:gd name="connsiteX57" fmla="*/ 1614115 w 6318157"/>
                <a:gd name="connsiteY57" fmla="*/ 5128591 h 5303520"/>
                <a:gd name="connsiteX58" fmla="*/ 1653871 w 6318157"/>
                <a:gd name="connsiteY58" fmla="*/ 5255812 h 5303520"/>
                <a:gd name="connsiteX59" fmla="*/ 1844703 w 6318157"/>
                <a:gd name="connsiteY59" fmla="*/ 5303520 h 5303520"/>
                <a:gd name="connsiteX60" fmla="*/ 1844703 w 6318157"/>
                <a:gd name="connsiteY60" fmla="*/ 5303520 h 5303520"/>
                <a:gd name="connsiteX61" fmla="*/ 1971923 w 6318157"/>
                <a:gd name="connsiteY61" fmla="*/ 5247861 h 5303520"/>
                <a:gd name="connsiteX62" fmla="*/ 2115047 w 6318157"/>
                <a:gd name="connsiteY62" fmla="*/ 5239909 h 5303520"/>
                <a:gd name="connsiteX63" fmla="*/ 2170706 w 6318157"/>
                <a:gd name="connsiteY63" fmla="*/ 5144494 h 5303520"/>
                <a:gd name="connsiteX64" fmla="*/ 2083242 w 6318157"/>
                <a:gd name="connsiteY64" fmla="*/ 5080883 h 5303520"/>
                <a:gd name="connsiteX65" fmla="*/ 2011680 w 6318157"/>
                <a:gd name="connsiteY65" fmla="*/ 5033175 h 5303520"/>
                <a:gd name="connsiteX66" fmla="*/ 1932167 w 6318157"/>
                <a:gd name="connsiteY66" fmla="*/ 4937760 h 5303520"/>
                <a:gd name="connsiteX67" fmla="*/ 1884459 w 6318157"/>
                <a:gd name="connsiteY67" fmla="*/ 4834393 h 5303520"/>
                <a:gd name="connsiteX68" fmla="*/ 1940118 w 6318157"/>
                <a:gd name="connsiteY68" fmla="*/ 4770782 h 5303520"/>
                <a:gd name="connsiteX69" fmla="*/ 2226365 w 6318157"/>
                <a:gd name="connsiteY69" fmla="*/ 4683318 h 5303520"/>
                <a:gd name="connsiteX70" fmla="*/ 2313829 w 6318157"/>
                <a:gd name="connsiteY70" fmla="*/ 4707172 h 5303520"/>
                <a:gd name="connsiteX71" fmla="*/ 2449002 w 6318157"/>
                <a:gd name="connsiteY71" fmla="*/ 4731026 h 5303520"/>
                <a:gd name="connsiteX72" fmla="*/ 2504661 w 6318157"/>
                <a:gd name="connsiteY72" fmla="*/ 4826441 h 5303520"/>
                <a:gd name="connsiteX73" fmla="*/ 2584174 w 6318157"/>
                <a:gd name="connsiteY73" fmla="*/ 4818490 h 5303520"/>
                <a:gd name="connsiteX74" fmla="*/ 2798859 w 6318157"/>
                <a:gd name="connsiteY74" fmla="*/ 4818490 h 5303520"/>
                <a:gd name="connsiteX75" fmla="*/ 2934031 w 6318157"/>
                <a:gd name="connsiteY75" fmla="*/ 4945711 h 5303520"/>
                <a:gd name="connsiteX76" fmla="*/ 2910177 w 6318157"/>
                <a:gd name="connsiteY76" fmla="*/ 5136542 h 5303520"/>
                <a:gd name="connsiteX77" fmla="*/ 2981739 w 6318157"/>
                <a:gd name="connsiteY77" fmla="*/ 5080883 h 5303520"/>
                <a:gd name="connsiteX78" fmla="*/ 3101009 w 6318157"/>
                <a:gd name="connsiteY78" fmla="*/ 5144494 h 5303520"/>
                <a:gd name="connsiteX79" fmla="*/ 3164619 w 6318157"/>
                <a:gd name="connsiteY79" fmla="*/ 4842344 h 5303520"/>
                <a:gd name="connsiteX80" fmla="*/ 3116911 w 6318157"/>
                <a:gd name="connsiteY80" fmla="*/ 4476584 h 5303520"/>
                <a:gd name="connsiteX81" fmla="*/ 3156668 w 6318157"/>
                <a:gd name="connsiteY81" fmla="*/ 4365266 h 5303520"/>
                <a:gd name="connsiteX82" fmla="*/ 3323645 w 6318157"/>
                <a:gd name="connsiteY82" fmla="*/ 4301655 h 5303520"/>
                <a:gd name="connsiteX83" fmla="*/ 3482671 w 6318157"/>
                <a:gd name="connsiteY83" fmla="*/ 4253947 h 5303520"/>
                <a:gd name="connsiteX84" fmla="*/ 3570136 w 6318157"/>
                <a:gd name="connsiteY84" fmla="*/ 4333461 h 5303520"/>
                <a:gd name="connsiteX85" fmla="*/ 3530379 w 6318157"/>
                <a:gd name="connsiteY85" fmla="*/ 4444779 h 5303520"/>
                <a:gd name="connsiteX86" fmla="*/ 3546282 w 6318157"/>
                <a:gd name="connsiteY86" fmla="*/ 4548146 h 5303520"/>
                <a:gd name="connsiteX87" fmla="*/ 3609892 w 6318157"/>
                <a:gd name="connsiteY87" fmla="*/ 4603805 h 5303520"/>
                <a:gd name="connsiteX88" fmla="*/ 3673503 w 6318157"/>
                <a:gd name="connsiteY88" fmla="*/ 4611756 h 5303520"/>
                <a:gd name="connsiteX89" fmla="*/ 3745064 w 6318157"/>
                <a:gd name="connsiteY89" fmla="*/ 4746928 h 5303520"/>
                <a:gd name="connsiteX90" fmla="*/ 4071068 w 6318157"/>
                <a:gd name="connsiteY90" fmla="*/ 4691269 h 5303520"/>
                <a:gd name="connsiteX91" fmla="*/ 4397071 w 6318157"/>
                <a:gd name="connsiteY91" fmla="*/ 4659464 h 5303520"/>
                <a:gd name="connsiteX92" fmla="*/ 4436828 w 6318157"/>
                <a:gd name="connsiteY92" fmla="*/ 4762831 h 5303520"/>
                <a:gd name="connsiteX93" fmla="*/ 4500438 w 6318157"/>
                <a:gd name="connsiteY93" fmla="*/ 4731026 h 5303520"/>
                <a:gd name="connsiteX94" fmla="*/ 4595854 w 6318157"/>
                <a:gd name="connsiteY94" fmla="*/ 4659464 h 5303520"/>
                <a:gd name="connsiteX95" fmla="*/ 4659464 w 6318157"/>
                <a:gd name="connsiteY95" fmla="*/ 4500438 h 5303520"/>
                <a:gd name="connsiteX96" fmla="*/ 4683318 w 6318157"/>
                <a:gd name="connsiteY96" fmla="*/ 4277801 h 5303520"/>
                <a:gd name="connsiteX97" fmla="*/ 4516341 w 6318157"/>
                <a:gd name="connsiteY97" fmla="*/ 4222142 h 5303520"/>
                <a:gd name="connsiteX98" fmla="*/ 4548146 w 6318157"/>
                <a:gd name="connsiteY98" fmla="*/ 4047214 h 5303520"/>
                <a:gd name="connsiteX99" fmla="*/ 4619708 w 6318157"/>
                <a:gd name="connsiteY99" fmla="*/ 3991554 h 5303520"/>
                <a:gd name="connsiteX100" fmla="*/ 4738977 w 6318157"/>
                <a:gd name="connsiteY100" fmla="*/ 3856382 h 5303520"/>
                <a:gd name="connsiteX101" fmla="*/ 4826442 w 6318157"/>
                <a:gd name="connsiteY101" fmla="*/ 3737113 h 5303520"/>
                <a:gd name="connsiteX102" fmla="*/ 4929809 w 6318157"/>
                <a:gd name="connsiteY102" fmla="*/ 3824577 h 5303520"/>
                <a:gd name="connsiteX103" fmla="*/ 4921857 w 6318157"/>
                <a:gd name="connsiteY103" fmla="*/ 3991554 h 5303520"/>
                <a:gd name="connsiteX104" fmla="*/ 4977516 w 6318157"/>
                <a:gd name="connsiteY104" fmla="*/ 4015408 h 5303520"/>
                <a:gd name="connsiteX105" fmla="*/ 5025224 w 6318157"/>
                <a:gd name="connsiteY105" fmla="*/ 3919993 h 5303520"/>
                <a:gd name="connsiteX106" fmla="*/ 5072932 w 6318157"/>
                <a:gd name="connsiteY106" fmla="*/ 3919993 h 5303520"/>
                <a:gd name="connsiteX107" fmla="*/ 5144494 w 6318157"/>
                <a:gd name="connsiteY107" fmla="*/ 3816626 h 5303520"/>
                <a:gd name="connsiteX108" fmla="*/ 5160396 w 6318157"/>
                <a:gd name="connsiteY108" fmla="*/ 3745064 h 5303520"/>
                <a:gd name="connsiteX109" fmla="*/ 5390984 w 6318157"/>
                <a:gd name="connsiteY109" fmla="*/ 3697356 h 5303520"/>
                <a:gd name="connsiteX110" fmla="*/ 5486400 w 6318157"/>
                <a:gd name="connsiteY110" fmla="*/ 3593989 h 5303520"/>
                <a:gd name="connsiteX111" fmla="*/ 5390984 w 6318157"/>
                <a:gd name="connsiteY111" fmla="*/ 3530379 h 5303520"/>
                <a:gd name="connsiteX112" fmla="*/ 5343276 w 6318157"/>
                <a:gd name="connsiteY112" fmla="*/ 3291840 h 5303520"/>
                <a:gd name="connsiteX113" fmla="*/ 5478449 w 6318157"/>
                <a:gd name="connsiteY113" fmla="*/ 3021495 h 5303520"/>
                <a:gd name="connsiteX114" fmla="*/ 5820355 w 6318157"/>
                <a:gd name="connsiteY114" fmla="*/ 2949934 h 5303520"/>
                <a:gd name="connsiteX115" fmla="*/ 6020959 w 6318157"/>
                <a:gd name="connsiteY115" fmla="*/ 2817743 h 5303520"/>
                <a:gd name="connsiteX116" fmla="*/ 6058811 w 6318157"/>
                <a:gd name="connsiteY116" fmla="*/ 2840189 h 5303520"/>
                <a:gd name="connsiteX117" fmla="*/ 6114056 w 6318157"/>
                <a:gd name="connsiteY117" fmla="*/ 2819234 h 5303520"/>
                <a:gd name="connsiteX118" fmla="*/ 6152156 w 6318157"/>
                <a:gd name="connsiteY118" fmla="*/ 2849714 h 5303520"/>
                <a:gd name="connsiteX119" fmla="*/ 6260741 w 6318157"/>
                <a:gd name="connsiteY119" fmla="*/ 2828759 h 5303520"/>
                <a:gd name="connsiteX120" fmla="*/ 6292298 w 6318157"/>
                <a:gd name="connsiteY120" fmla="*/ 2839444 h 5303520"/>
                <a:gd name="connsiteX121" fmla="*/ 6304556 w 6318157"/>
                <a:gd name="connsiteY121" fmla="*/ 2798279 h 5303520"/>
                <a:gd name="connsiteX122" fmla="*/ 6306461 w 6318157"/>
                <a:gd name="connsiteY122" fmla="*/ 2769704 h 5303520"/>
                <a:gd name="connsiteX123" fmla="*/ 6317891 w 6318157"/>
                <a:gd name="connsiteY123" fmla="*/ 2758274 h 5303520"/>
                <a:gd name="connsiteX124" fmla="*/ 6268361 w 6318157"/>
                <a:gd name="connsiteY124" fmla="*/ 2735414 h 5303520"/>
                <a:gd name="connsiteX125" fmla="*/ 6220736 w 6318157"/>
                <a:gd name="connsiteY125" fmla="*/ 2503749 h 5303520"/>
                <a:gd name="connsiteX126" fmla="*/ 6169301 w 6318157"/>
                <a:gd name="connsiteY126" fmla="*/ 2529968 h 5303520"/>
                <a:gd name="connsiteX127" fmla="*/ 6119771 w 6318157"/>
                <a:gd name="connsiteY127" fmla="*/ 2493479 h 5303520"/>
                <a:gd name="connsiteX128" fmla="*/ 6051191 w 6318157"/>
                <a:gd name="connsiteY128" fmla="*/ 2478533 h 5303520"/>
                <a:gd name="connsiteX129" fmla="*/ 6053096 w 6318157"/>
                <a:gd name="connsiteY129" fmla="*/ 2394713 h 5303520"/>
                <a:gd name="connsiteX130" fmla="*/ 6027337 w 6318157"/>
                <a:gd name="connsiteY130" fmla="*/ 2429537 h 5303520"/>
                <a:gd name="connsiteX131" fmla="*/ 5994041 w 6318157"/>
                <a:gd name="connsiteY131" fmla="*/ 2371853 h 5303520"/>
                <a:gd name="connsiteX132" fmla="*/ 5976896 w 6318157"/>
                <a:gd name="connsiteY132" fmla="*/ 2232788 h 5303520"/>
                <a:gd name="connsiteX133" fmla="*/ 5915936 w 6318157"/>
                <a:gd name="connsiteY133" fmla="*/ 2234693 h 5303520"/>
                <a:gd name="connsiteX134" fmla="*/ 5892910 w 6318157"/>
                <a:gd name="connsiteY134" fmla="*/ 2169877 h 5303520"/>
                <a:gd name="connsiteX135" fmla="*/ 5813066 w 6318157"/>
                <a:gd name="connsiteY135" fmla="*/ 2200403 h 5303520"/>
                <a:gd name="connsiteX136" fmla="*/ 5752106 w 6318157"/>
                <a:gd name="connsiteY136" fmla="*/ 2166113 h 5303520"/>
                <a:gd name="connsiteX137" fmla="*/ 5719721 w 6318157"/>
                <a:gd name="connsiteY137" fmla="*/ 2187068 h 5303520"/>
                <a:gd name="connsiteX138" fmla="*/ 5653046 w 6318157"/>
                <a:gd name="connsiteY138" fmla="*/ 2169923 h 5303520"/>
                <a:gd name="connsiteX139" fmla="*/ 5677231 w 6318157"/>
                <a:gd name="connsiteY139" fmla="*/ 2146852 h 5303520"/>
                <a:gd name="connsiteX140" fmla="*/ 5628281 w 6318157"/>
                <a:gd name="connsiteY140" fmla="*/ 2105153 h 5303520"/>
                <a:gd name="connsiteX141" fmla="*/ 5488388 w 6318157"/>
                <a:gd name="connsiteY141" fmla="*/ 2108421 h 5303520"/>
                <a:gd name="connsiteX142" fmla="*/ 5453021 w 6318157"/>
                <a:gd name="connsiteY142" fmla="*/ 2187068 h 5303520"/>
                <a:gd name="connsiteX143" fmla="*/ 5472071 w 6318157"/>
                <a:gd name="connsiteY143" fmla="*/ 2234693 h 5303520"/>
                <a:gd name="connsiteX144" fmla="*/ 5422541 w 6318157"/>
                <a:gd name="connsiteY144" fmla="*/ 2248028 h 5303520"/>
                <a:gd name="connsiteX145" fmla="*/ 5451116 w 6318157"/>
                <a:gd name="connsiteY145" fmla="*/ 2293748 h 5303520"/>
                <a:gd name="connsiteX146" fmla="*/ 5516631 w 6318157"/>
                <a:gd name="connsiteY146" fmla="*/ 2288402 h 5303520"/>
                <a:gd name="connsiteX147" fmla="*/ 5523506 w 6318157"/>
                <a:gd name="connsiteY147" fmla="*/ 2339468 h 5303520"/>
                <a:gd name="connsiteX148" fmla="*/ 5399681 w 6318157"/>
                <a:gd name="connsiteY148" fmla="*/ 2505203 h 5303520"/>
                <a:gd name="connsiteX149" fmla="*/ 5360918 w 6318157"/>
                <a:gd name="connsiteY149" fmla="*/ 2654079 h 5303520"/>
                <a:gd name="connsiteX150" fmla="*/ 5346341 w 6318157"/>
                <a:gd name="connsiteY150" fmla="*/ 2575688 h 5303520"/>
                <a:gd name="connsiteX151" fmla="*/ 5304431 w 6318157"/>
                <a:gd name="connsiteY151" fmla="*/ 2575688 h 5303520"/>
                <a:gd name="connsiteX152" fmla="*/ 5273951 w 6318157"/>
                <a:gd name="connsiteY152" fmla="*/ 2518538 h 5303520"/>
                <a:gd name="connsiteX153" fmla="*/ 5203714 w 6318157"/>
                <a:gd name="connsiteY153" fmla="*/ 2560982 h 5303520"/>
                <a:gd name="connsiteX154" fmla="*/ 5070116 w 6318157"/>
                <a:gd name="connsiteY154" fmla="*/ 2501393 h 5303520"/>
                <a:gd name="connsiteX155" fmla="*/ 4991763 w 6318157"/>
                <a:gd name="connsiteY155" fmla="*/ 2533567 h 5303520"/>
                <a:gd name="connsiteX156" fmla="*/ 4904381 w 6318157"/>
                <a:gd name="connsiteY156" fmla="*/ 2524253 h 5303520"/>
                <a:gd name="connsiteX157" fmla="*/ 4875806 w 6318157"/>
                <a:gd name="connsiteY157" fmla="*/ 2455673 h 5303520"/>
                <a:gd name="connsiteX158" fmla="*/ 4803416 w 6318157"/>
                <a:gd name="connsiteY158" fmla="*/ 2444243 h 5303520"/>
                <a:gd name="connsiteX159" fmla="*/ 4822466 w 6318157"/>
                <a:gd name="connsiteY159" fmla="*/ 2369948 h 5303520"/>
                <a:gd name="connsiteX160" fmla="*/ 4731026 w 6318157"/>
                <a:gd name="connsiteY160" fmla="*/ 2301368 h 5303520"/>
                <a:gd name="connsiteX161" fmla="*/ 4699221 w 6318157"/>
                <a:gd name="connsiteY161" fmla="*/ 2324348 h 5303520"/>
                <a:gd name="connsiteX162" fmla="*/ 4637681 w 6318157"/>
                <a:gd name="connsiteY162" fmla="*/ 2288033 h 5303520"/>
                <a:gd name="connsiteX163" fmla="*/ 4660541 w 6318157"/>
                <a:gd name="connsiteY163" fmla="*/ 2213738 h 5303520"/>
                <a:gd name="connsiteX164" fmla="*/ 4433846 w 6318157"/>
                <a:gd name="connsiteY164" fmla="*/ 2230883 h 5303520"/>
                <a:gd name="connsiteX165" fmla="*/ 4373134 w 6318157"/>
                <a:gd name="connsiteY165" fmla="*/ 2212036 h 5303520"/>
                <a:gd name="connsiteX166" fmla="*/ 4323356 w 6318157"/>
                <a:gd name="connsiteY166" fmla="*/ 2248028 h 5303520"/>
                <a:gd name="connsiteX167" fmla="*/ 4273826 w 6318157"/>
                <a:gd name="connsiteY167" fmla="*/ 2168018 h 5303520"/>
                <a:gd name="connsiteX168" fmla="*/ 4201436 w 6318157"/>
                <a:gd name="connsiteY168" fmla="*/ 2152778 h 5303520"/>
                <a:gd name="connsiteX169" fmla="*/ 4178576 w 6318157"/>
                <a:gd name="connsiteY169" fmla="*/ 2070863 h 5303520"/>
                <a:gd name="connsiteX170" fmla="*/ 4087136 w 6318157"/>
                <a:gd name="connsiteY170" fmla="*/ 1998473 h 5303520"/>
                <a:gd name="connsiteX171" fmla="*/ 4016651 w 6318157"/>
                <a:gd name="connsiteY171" fmla="*/ 2011808 h 5303520"/>
                <a:gd name="connsiteX172" fmla="*/ 3909971 w 6318157"/>
                <a:gd name="connsiteY172" fmla="*/ 1973708 h 5303520"/>
                <a:gd name="connsiteX173" fmla="*/ 3843296 w 6318157"/>
                <a:gd name="connsiteY173" fmla="*/ 2013713 h 5303520"/>
                <a:gd name="connsiteX174" fmla="*/ 3788051 w 6318157"/>
                <a:gd name="connsiteY174" fmla="*/ 1994663 h 5303520"/>
                <a:gd name="connsiteX175" fmla="*/ 3742331 w 6318157"/>
                <a:gd name="connsiteY175" fmla="*/ 2006093 h 5303520"/>
                <a:gd name="connsiteX176" fmla="*/ 3671018 w 6318157"/>
                <a:gd name="connsiteY176" fmla="*/ 2001244 h 5303520"/>
                <a:gd name="connsiteX177" fmla="*/ 3660416 w 6318157"/>
                <a:gd name="connsiteY177" fmla="*/ 1937513 h 5303520"/>
                <a:gd name="connsiteX178" fmla="*/ 3643271 w 6318157"/>
                <a:gd name="connsiteY178" fmla="*/ 1865123 h 5303520"/>
                <a:gd name="connsiteX179" fmla="*/ 3690896 w 6318157"/>
                <a:gd name="connsiteY179" fmla="*/ 1832738 h 5303520"/>
                <a:gd name="connsiteX180" fmla="*/ 3702326 w 6318157"/>
                <a:gd name="connsiteY180" fmla="*/ 1771778 h 5303520"/>
                <a:gd name="connsiteX181" fmla="*/ 3679466 w 6318157"/>
                <a:gd name="connsiteY181" fmla="*/ 1748918 h 5303520"/>
                <a:gd name="connsiteX182" fmla="*/ 3595977 w 6318157"/>
                <a:gd name="connsiteY182" fmla="*/ 1607240 h 5303520"/>
                <a:gd name="connsiteX183" fmla="*/ 3508016 w 6318157"/>
                <a:gd name="connsiteY183" fmla="*/ 1623188 h 5303520"/>
                <a:gd name="connsiteX184" fmla="*/ 3485156 w 6318157"/>
                <a:gd name="connsiteY184" fmla="*/ 1579373 h 5303520"/>
                <a:gd name="connsiteX185" fmla="*/ 3434052 w 6318157"/>
                <a:gd name="connsiteY185" fmla="*/ 1578085 h 5303520"/>
                <a:gd name="connsiteX186" fmla="*/ 3496586 w 6318157"/>
                <a:gd name="connsiteY186" fmla="*/ 1493648 h 5303520"/>
                <a:gd name="connsiteX187" fmla="*/ 3549926 w 6318157"/>
                <a:gd name="connsiteY187" fmla="*/ 1512698 h 5303520"/>
                <a:gd name="connsiteX188" fmla="*/ 3681619 w 6318157"/>
                <a:gd name="connsiteY188" fmla="*/ 1309480 h 5303520"/>
                <a:gd name="connsiteX189" fmla="*/ 3708041 w 6318157"/>
                <a:gd name="connsiteY189" fmla="*/ 1276478 h 5303520"/>
                <a:gd name="connsiteX190" fmla="*/ 3600036 w 6318157"/>
                <a:gd name="connsiteY190" fmla="*/ 1190625 h 5303520"/>
                <a:gd name="connsiteX191" fmla="*/ 3610886 w 6318157"/>
                <a:gd name="connsiteY191" fmla="*/ 1133603 h 5303520"/>
                <a:gd name="connsiteX192" fmla="*/ 3549926 w 6318157"/>
                <a:gd name="connsiteY192" fmla="*/ 1120268 h 5303520"/>
                <a:gd name="connsiteX193" fmla="*/ 3515636 w 6318157"/>
                <a:gd name="connsiteY193" fmla="*/ 1068833 h 5303520"/>
                <a:gd name="connsiteX194" fmla="*/ 3515636 w 6318157"/>
                <a:gd name="connsiteY194" fmla="*/ 973583 h 5303520"/>
                <a:gd name="connsiteX195" fmla="*/ 3391811 w 6318157"/>
                <a:gd name="connsiteY195" fmla="*/ 941198 h 5303520"/>
                <a:gd name="connsiteX196" fmla="*/ 3357521 w 6318157"/>
                <a:gd name="connsiteY196" fmla="*/ 882143 h 5303520"/>
                <a:gd name="connsiteX197" fmla="*/ 3198246 w 6318157"/>
                <a:gd name="connsiteY197" fmla="*/ 914068 h 5303520"/>
                <a:gd name="connsiteX198" fmla="*/ 3142256 w 6318157"/>
                <a:gd name="connsiteY198" fmla="*/ 859283 h 5303520"/>
                <a:gd name="connsiteX199" fmla="*/ 2980331 w 6318157"/>
                <a:gd name="connsiteY199" fmla="*/ 889763 h 5303520"/>
                <a:gd name="connsiteX200" fmla="*/ 2776330 w 6318157"/>
                <a:gd name="connsiteY200" fmla="*/ 792977 h 5303520"/>
                <a:gd name="connsiteX201" fmla="*/ 2662196 w 6318157"/>
                <a:gd name="connsiteY201" fmla="*/ 834518 h 5303520"/>
                <a:gd name="connsiteX202" fmla="*/ 2671721 w 6318157"/>
                <a:gd name="connsiteY202" fmla="*/ 792608 h 5303520"/>
                <a:gd name="connsiteX203" fmla="*/ 2581026 w 6318157"/>
                <a:gd name="connsiteY203" fmla="*/ 778648 h 5303520"/>
                <a:gd name="connsiteX204" fmla="*/ 2576471 w 6318157"/>
                <a:gd name="connsiteY204" fmla="*/ 691643 h 5303520"/>
                <a:gd name="connsiteX205" fmla="*/ 2561231 w 6318157"/>
                <a:gd name="connsiteY205" fmla="*/ 644018 h 5303520"/>
                <a:gd name="connsiteX206" fmla="*/ 2591711 w 6318157"/>
                <a:gd name="connsiteY206" fmla="*/ 607823 h 5303520"/>
                <a:gd name="connsiteX207" fmla="*/ 2496792 w 6318157"/>
                <a:gd name="connsiteY207" fmla="*/ 471860 h 5303520"/>
                <a:gd name="connsiteX208" fmla="*/ 2492651 w 6318157"/>
                <a:gd name="connsiteY208" fmla="*/ 436373 h 5303520"/>
                <a:gd name="connsiteX209" fmla="*/ 2534561 w 6318157"/>
                <a:gd name="connsiteY209" fmla="*/ 369698 h 5303520"/>
                <a:gd name="connsiteX210" fmla="*/ 2490746 w 6318157"/>
                <a:gd name="connsiteY210" fmla="*/ 358268 h 5303520"/>
                <a:gd name="connsiteX211" fmla="*/ 2465981 w 6318157"/>
                <a:gd name="connsiteY211" fmla="*/ 327788 h 5303520"/>
                <a:gd name="connsiteX212" fmla="*/ 2428709 w 6318157"/>
                <a:gd name="connsiteY212" fmla="*/ 319708 h 5303520"/>
                <a:gd name="connsiteX213" fmla="*/ 2443121 w 6318157"/>
                <a:gd name="connsiteY213" fmla="*/ 257303 h 5303520"/>
                <a:gd name="connsiteX214" fmla="*/ 2384811 w 6318157"/>
                <a:gd name="connsiteY214" fmla="*/ 215347 h 5303520"/>
                <a:gd name="connsiteX215" fmla="*/ 2431691 w 6318157"/>
                <a:gd name="connsiteY215" fmla="*/ 148718 h 5303520"/>
                <a:gd name="connsiteX216" fmla="*/ 2496709 w 6318157"/>
                <a:gd name="connsiteY216" fmla="*/ 135172 h 5303520"/>
                <a:gd name="connsiteX0" fmla="*/ 2536714 w 6318157"/>
                <a:gd name="connsiteY0" fmla="*/ 135172 h 5303520"/>
                <a:gd name="connsiteX1" fmla="*/ 2393343 w 6318157"/>
                <a:gd name="connsiteY1" fmla="*/ 71561 h 5303520"/>
                <a:gd name="connsiteX2" fmla="*/ 2210463 w 6318157"/>
                <a:gd name="connsiteY2" fmla="*/ 79513 h 5303520"/>
                <a:gd name="connsiteX3" fmla="*/ 2059388 w 6318157"/>
                <a:gd name="connsiteY3" fmla="*/ 0 h 5303520"/>
                <a:gd name="connsiteX4" fmla="*/ 1908313 w 6318157"/>
                <a:gd name="connsiteY4" fmla="*/ 103367 h 5303520"/>
                <a:gd name="connsiteX5" fmla="*/ 1884459 w 6318157"/>
                <a:gd name="connsiteY5" fmla="*/ 310101 h 5303520"/>
                <a:gd name="connsiteX6" fmla="*/ 1773141 w 6318157"/>
                <a:gd name="connsiteY6" fmla="*/ 294198 h 5303520"/>
                <a:gd name="connsiteX7" fmla="*/ 1606163 w 6318157"/>
                <a:gd name="connsiteY7" fmla="*/ 318052 h 5303520"/>
                <a:gd name="connsiteX8" fmla="*/ 1391478 w 6318157"/>
                <a:gd name="connsiteY8" fmla="*/ 190831 h 5303520"/>
                <a:gd name="connsiteX9" fmla="*/ 1256306 w 6318157"/>
                <a:gd name="connsiteY9" fmla="*/ 190831 h 5303520"/>
                <a:gd name="connsiteX10" fmla="*/ 1208598 w 6318157"/>
                <a:gd name="connsiteY10" fmla="*/ 381662 h 5303520"/>
                <a:gd name="connsiteX11" fmla="*/ 1041621 w 6318157"/>
                <a:gd name="connsiteY11" fmla="*/ 548640 h 5303520"/>
                <a:gd name="connsiteX12" fmla="*/ 930303 w 6318157"/>
                <a:gd name="connsiteY12" fmla="*/ 628153 h 5303520"/>
                <a:gd name="connsiteX13" fmla="*/ 842838 w 6318157"/>
                <a:gd name="connsiteY13" fmla="*/ 572494 h 5303520"/>
                <a:gd name="connsiteX14" fmla="*/ 747423 w 6318157"/>
                <a:gd name="connsiteY14" fmla="*/ 755374 h 5303520"/>
                <a:gd name="connsiteX15" fmla="*/ 222636 w 6318157"/>
                <a:gd name="connsiteY15" fmla="*/ 930302 h 5303520"/>
                <a:gd name="connsiteX16" fmla="*/ 254442 w 6318157"/>
                <a:gd name="connsiteY16" fmla="*/ 1073426 h 5303520"/>
                <a:gd name="connsiteX17" fmla="*/ 302149 w 6318157"/>
                <a:gd name="connsiteY17" fmla="*/ 1256306 h 5303520"/>
                <a:gd name="connsiteX18" fmla="*/ 341906 w 6318157"/>
                <a:gd name="connsiteY18" fmla="*/ 1288111 h 5303520"/>
                <a:gd name="connsiteX19" fmla="*/ 508883 w 6318157"/>
                <a:gd name="connsiteY19" fmla="*/ 1319916 h 5303520"/>
                <a:gd name="connsiteX20" fmla="*/ 532737 w 6318157"/>
                <a:gd name="connsiteY20" fmla="*/ 1542553 h 5303520"/>
                <a:gd name="connsiteX21" fmla="*/ 930303 w 6318157"/>
                <a:gd name="connsiteY21" fmla="*/ 1717481 h 5303520"/>
                <a:gd name="connsiteX22" fmla="*/ 818984 w 6318157"/>
                <a:gd name="connsiteY22" fmla="*/ 1844702 h 5303520"/>
                <a:gd name="connsiteX23" fmla="*/ 644056 w 6318157"/>
                <a:gd name="connsiteY23" fmla="*/ 1828800 h 5303520"/>
                <a:gd name="connsiteX24" fmla="*/ 636104 w 6318157"/>
                <a:gd name="connsiteY24" fmla="*/ 2075290 h 5303520"/>
                <a:gd name="connsiteX25" fmla="*/ 755374 w 6318157"/>
                <a:gd name="connsiteY25" fmla="*/ 2178657 h 5303520"/>
                <a:gd name="connsiteX26" fmla="*/ 818984 w 6318157"/>
                <a:gd name="connsiteY26" fmla="*/ 2289975 h 5303520"/>
                <a:gd name="connsiteX27" fmla="*/ 818984 w 6318157"/>
                <a:gd name="connsiteY27" fmla="*/ 2329732 h 5303520"/>
                <a:gd name="connsiteX28" fmla="*/ 580445 w 6318157"/>
                <a:gd name="connsiteY28" fmla="*/ 2361537 h 5303520"/>
                <a:gd name="connsiteX29" fmla="*/ 485029 w 6318157"/>
                <a:gd name="connsiteY29" fmla="*/ 2393342 h 5303520"/>
                <a:gd name="connsiteX30" fmla="*/ 437322 w 6318157"/>
                <a:gd name="connsiteY30" fmla="*/ 2544417 h 5303520"/>
                <a:gd name="connsiteX31" fmla="*/ 238539 w 6318157"/>
                <a:gd name="connsiteY31" fmla="*/ 2615979 h 5303520"/>
                <a:gd name="connsiteX32" fmla="*/ 294198 w 6318157"/>
                <a:gd name="connsiteY32" fmla="*/ 2687541 h 5303520"/>
                <a:gd name="connsiteX33" fmla="*/ 405516 w 6318157"/>
                <a:gd name="connsiteY33" fmla="*/ 2727297 h 5303520"/>
                <a:gd name="connsiteX34" fmla="*/ 349857 w 6318157"/>
                <a:gd name="connsiteY34" fmla="*/ 2854518 h 5303520"/>
                <a:gd name="connsiteX35" fmla="*/ 206734 w 6318157"/>
                <a:gd name="connsiteY35" fmla="*/ 3021495 h 5303520"/>
                <a:gd name="connsiteX36" fmla="*/ 166977 w 6318157"/>
                <a:gd name="connsiteY36" fmla="*/ 3260034 h 5303520"/>
                <a:gd name="connsiteX37" fmla="*/ 103367 w 6318157"/>
                <a:gd name="connsiteY37" fmla="*/ 3450866 h 5303520"/>
                <a:gd name="connsiteX38" fmla="*/ 0 w 6318157"/>
                <a:gd name="connsiteY38" fmla="*/ 3570135 h 5303520"/>
                <a:gd name="connsiteX39" fmla="*/ 0 w 6318157"/>
                <a:gd name="connsiteY39" fmla="*/ 3649648 h 5303520"/>
                <a:gd name="connsiteX40" fmla="*/ 15903 w 6318157"/>
                <a:gd name="connsiteY40" fmla="*/ 3729161 h 5303520"/>
                <a:gd name="connsiteX41" fmla="*/ 127221 w 6318157"/>
                <a:gd name="connsiteY41" fmla="*/ 3745064 h 5303520"/>
                <a:gd name="connsiteX42" fmla="*/ 190831 w 6318157"/>
                <a:gd name="connsiteY42" fmla="*/ 3641697 h 5303520"/>
                <a:gd name="connsiteX43" fmla="*/ 326003 w 6318157"/>
                <a:gd name="connsiteY43" fmla="*/ 3586038 h 5303520"/>
                <a:gd name="connsiteX44" fmla="*/ 326003 w 6318157"/>
                <a:gd name="connsiteY44" fmla="*/ 3586038 h 5303520"/>
                <a:gd name="connsiteX45" fmla="*/ 445273 w 6318157"/>
                <a:gd name="connsiteY45" fmla="*/ 3705307 h 5303520"/>
                <a:gd name="connsiteX46" fmla="*/ 413468 w 6318157"/>
                <a:gd name="connsiteY46" fmla="*/ 3760967 h 5303520"/>
                <a:gd name="connsiteX47" fmla="*/ 357809 w 6318157"/>
                <a:gd name="connsiteY47" fmla="*/ 4174434 h 5303520"/>
                <a:gd name="connsiteX48" fmla="*/ 556591 w 6318157"/>
                <a:gd name="connsiteY48" fmla="*/ 3991554 h 5303520"/>
                <a:gd name="connsiteX49" fmla="*/ 620202 w 6318157"/>
                <a:gd name="connsiteY49" fmla="*/ 4023360 h 5303520"/>
                <a:gd name="connsiteX50" fmla="*/ 723569 w 6318157"/>
                <a:gd name="connsiteY50" fmla="*/ 4039262 h 5303520"/>
                <a:gd name="connsiteX51" fmla="*/ 795130 w 6318157"/>
                <a:gd name="connsiteY51" fmla="*/ 4150581 h 5303520"/>
                <a:gd name="connsiteX52" fmla="*/ 1025718 w 6318157"/>
                <a:gd name="connsiteY52" fmla="*/ 4253947 h 5303520"/>
                <a:gd name="connsiteX53" fmla="*/ 1176793 w 6318157"/>
                <a:gd name="connsiteY53" fmla="*/ 4500438 h 5303520"/>
                <a:gd name="connsiteX54" fmla="*/ 1144988 w 6318157"/>
                <a:gd name="connsiteY54" fmla="*/ 4595854 h 5303520"/>
                <a:gd name="connsiteX55" fmla="*/ 1614115 w 6318157"/>
                <a:gd name="connsiteY55" fmla="*/ 4842344 h 5303520"/>
                <a:gd name="connsiteX56" fmla="*/ 1614115 w 6318157"/>
                <a:gd name="connsiteY56" fmla="*/ 4993419 h 5303520"/>
                <a:gd name="connsiteX57" fmla="*/ 1614115 w 6318157"/>
                <a:gd name="connsiteY57" fmla="*/ 5128591 h 5303520"/>
                <a:gd name="connsiteX58" fmla="*/ 1653871 w 6318157"/>
                <a:gd name="connsiteY58" fmla="*/ 5255812 h 5303520"/>
                <a:gd name="connsiteX59" fmla="*/ 1844703 w 6318157"/>
                <a:gd name="connsiteY59" fmla="*/ 5303520 h 5303520"/>
                <a:gd name="connsiteX60" fmla="*/ 1844703 w 6318157"/>
                <a:gd name="connsiteY60" fmla="*/ 5303520 h 5303520"/>
                <a:gd name="connsiteX61" fmla="*/ 1971923 w 6318157"/>
                <a:gd name="connsiteY61" fmla="*/ 5247861 h 5303520"/>
                <a:gd name="connsiteX62" fmla="*/ 2115047 w 6318157"/>
                <a:gd name="connsiteY62" fmla="*/ 5239909 h 5303520"/>
                <a:gd name="connsiteX63" fmla="*/ 2170706 w 6318157"/>
                <a:gd name="connsiteY63" fmla="*/ 5144494 h 5303520"/>
                <a:gd name="connsiteX64" fmla="*/ 2083242 w 6318157"/>
                <a:gd name="connsiteY64" fmla="*/ 5080883 h 5303520"/>
                <a:gd name="connsiteX65" fmla="*/ 2011680 w 6318157"/>
                <a:gd name="connsiteY65" fmla="*/ 5033175 h 5303520"/>
                <a:gd name="connsiteX66" fmla="*/ 1932167 w 6318157"/>
                <a:gd name="connsiteY66" fmla="*/ 4937760 h 5303520"/>
                <a:gd name="connsiteX67" fmla="*/ 1884459 w 6318157"/>
                <a:gd name="connsiteY67" fmla="*/ 4834393 h 5303520"/>
                <a:gd name="connsiteX68" fmla="*/ 1940118 w 6318157"/>
                <a:gd name="connsiteY68" fmla="*/ 4770782 h 5303520"/>
                <a:gd name="connsiteX69" fmla="*/ 2226365 w 6318157"/>
                <a:gd name="connsiteY69" fmla="*/ 4683318 h 5303520"/>
                <a:gd name="connsiteX70" fmla="*/ 2313829 w 6318157"/>
                <a:gd name="connsiteY70" fmla="*/ 4707172 h 5303520"/>
                <a:gd name="connsiteX71" fmla="*/ 2449002 w 6318157"/>
                <a:gd name="connsiteY71" fmla="*/ 4731026 h 5303520"/>
                <a:gd name="connsiteX72" fmla="*/ 2504661 w 6318157"/>
                <a:gd name="connsiteY72" fmla="*/ 4826441 h 5303520"/>
                <a:gd name="connsiteX73" fmla="*/ 2584174 w 6318157"/>
                <a:gd name="connsiteY73" fmla="*/ 4818490 h 5303520"/>
                <a:gd name="connsiteX74" fmla="*/ 2798859 w 6318157"/>
                <a:gd name="connsiteY74" fmla="*/ 4818490 h 5303520"/>
                <a:gd name="connsiteX75" fmla="*/ 2934031 w 6318157"/>
                <a:gd name="connsiteY75" fmla="*/ 4945711 h 5303520"/>
                <a:gd name="connsiteX76" fmla="*/ 2910177 w 6318157"/>
                <a:gd name="connsiteY76" fmla="*/ 5136542 h 5303520"/>
                <a:gd name="connsiteX77" fmla="*/ 2981739 w 6318157"/>
                <a:gd name="connsiteY77" fmla="*/ 5080883 h 5303520"/>
                <a:gd name="connsiteX78" fmla="*/ 3101009 w 6318157"/>
                <a:gd name="connsiteY78" fmla="*/ 5144494 h 5303520"/>
                <a:gd name="connsiteX79" fmla="*/ 3164619 w 6318157"/>
                <a:gd name="connsiteY79" fmla="*/ 4842344 h 5303520"/>
                <a:gd name="connsiteX80" fmla="*/ 3116911 w 6318157"/>
                <a:gd name="connsiteY80" fmla="*/ 4476584 h 5303520"/>
                <a:gd name="connsiteX81" fmla="*/ 3156668 w 6318157"/>
                <a:gd name="connsiteY81" fmla="*/ 4365266 h 5303520"/>
                <a:gd name="connsiteX82" fmla="*/ 3323645 w 6318157"/>
                <a:gd name="connsiteY82" fmla="*/ 4301655 h 5303520"/>
                <a:gd name="connsiteX83" fmla="*/ 3482671 w 6318157"/>
                <a:gd name="connsiteY83" fmla="*/ 4253947 h 5303520"/>
                <a:gd name="connsiteX84" fmla="*/ 3570136 w 6318157"/>
                <a:gd name="connsiteY84" fmla="*/ 4333461 h 5303520"/>
                <a:gd name="connsiteX85" fmla="*/ 3530379 w 6318157"/>
                <a:gd name="connsiteY85" fmla="*/ 4444779 h 5303520"/>
                <a:gd name="connsiteX86" fmla="*/ 3546282 w 6318157"/>
                <a:gd name="connsiteY86" fmla="*/ 4548146 h 5303520"/>
                <a:gd name="connsiteX87" fmla="*/ 3609892 w 6318157"/>
                <a:gd name="connsiteY87" fmla="*/ 4603805 h 5303520"/>
                <a:gd name="connsiteX88" fmla="*/ 3673503 w 6318157"/>
                <a:gd name="connsiteY88" fmla="*/ 4611756 h 5303520"/>
                <a:gd name="connsiteX89" fmla="*/ 3745064 w 6318157"/>
                <a:gd name="connsiteY89" fmla="*/ 4746928 h 5303520"/>
                <a:gd name="connsiteX90" fmla="*/ 4071068 w 6318157"/>
                <a:gd name="connsiteY90" fmla="*/ 4691269 h 5303520"/>
                <a:gd name="connsiteX91" fmla="*/ 4397071 w 6318157"/>
                <a:gd name="connsiteY91" fmla="*/ 4659464 h 5303520"/>
                <a:gd name="connsiteX92" fmla="*/ 4436828 w 6318157"/>
                <a:gd name="connsiteY92" fmla="*/ 4762831 h 5303520"/>
                <a:gd name="connsiteX93" fmla="*/ 4500438 w 6318157"/>
                <a:gd name="connsiteY93" fmla="*/ 4731026 h 5303520"/>
                <a:gd name="connsiteX94" fmla="*/ 4595854 w 6318157"/>
                <a:gd name="connsiteY94" fmla="*/ 4659464 h 5303520"/>
                <a:gd name="connsiteX95" fmla="*/ 4659464 w 6318157"/>
                <a:gd name="connsiteY95" fmla="*/ 4500438 h 5303520"/>
                <a:gd name="connsiteX96" fmla="*/ 4683318 w 6318157"/>
                <a:gd name="connsiteY96" fmla="*/ 4277801 h 5303520"/>
                <a:gd name="connsiteX97" fmla="*/ 4516341 w 6318157"/>
                <a:gd name="connsiteY97" fmla="*/ 4222142 h 5303520"/>
                <a:gd name="connsiteX98" fmla="*/ 4548146 w 6318157"/>
                <a:gd name="connsiteY98" fmla="*/ 4047214 h 5303520"/>
                <a:gd name="connsiteX99" fmla="*/ 4619708 w 6318157"/>
                <a:gd name="connsiteY99" fmla="*/ 3991554 h 5303520"/>
                <a:gd name="connsiteX100" fmla="*/ 4738977 w 6318157"/>
                <a:gd name="connsiteY100" fmla="*/ 3856382 h 5303520"/>
                <a:gd name="connsiteX101" fmla="*/ 4826442 w 6318157"/>
                <a:gd name="connsiteY101" fmla="*/ 3737113 h 5303520"/>
                <a:gd name="connsiteX102" fmla="*/ 4929809 w 6318157"/>
                <a:gd name="connsiteY102" fmla="*/ 3824577 h 5303520"/>
                <a:gd name="connsiteX103" fmla="*/ 4921857 w 6318157"/>
                <a:gd name="connsiteY103" fmla="*/ 3991554 h 5303520"/>
                <a:gd name="connsiteX104" fmla="*/ 4977516 w 6318157"/>
                <a:gd name="connsiteY104" fmla="*/ 4015408 h 5303520"/>
                <a:gd name="connsiteX105" fmla="*/ 5025224 w 6318157"/>
                <a:gd name="connsiteY105" fmla="*/ 3919993 h 5303520"/>
                <a:gd name="connsiteX106" fmla="*/ 5072932 w 6318157"/>
                <a:gd name="connsiteY106" fmla="*/ 3919993 h 5303520"/>
                <a:gd name="connsiteX107" fmla="*/ 5144494 w 6318157"/>
                <a:gd name="connsiteY107" fmla="*/ 3816626 h 5303520"/>
                <a:gd name="connsiteX108" fmla="*/ 5160396 w 6318157"/>
                <a:gd name="connsiteY108" fmla="*/ 3745064 h 5303520"/>
                <a:gd name="connsiteX109" fmla="*/ 5390984 w 6318157"/>
                <a:gd name="connsiteY109" fmla="*/ 3697356 h 5303520"/>
                <a:gd name="connsiteX110" fmla="*/ 5486400 w 6318157"/>
                <a:gd name="connsiteY110" fmla="*/ 3593989 h 5303520"/>
                <a:gd name="connsiteX111" fmla="*/ 5390984 w 6318157"/>
                <a:gd name="connsiteY111" fmla="*/ 3530379 h 5303520"/>
                <a:gd name="connsiteX112" fmla="*/ 5343276 w 6318157"/>
                <a:gd name="connsiteY112" fmla="*/ 3291840 h 5303520"/>
                <a:gd name="connsiteX113" fmla="*/ 5478449 w 6318157"/>
                <a:gd name="connsiteY113" fmla="*/ 3021495 h 5303520"/>
                <a:gd name="connsiteX114" fmla="*/ 5820355 w 6318157"/>
                <a:gd name="connsiteY114" fmla="*/ 2949934 h 5303520"/>
                <a:gd name="connsiteX115" fmla="*/ 6020959 w 6318157"/>
                <a:gd name="connsiteY115" fmla="*/ 2817743 h 5303520"/>
                <a:gd name="connsiteX116" fmla="*/ 6058811 w 6318157"/>
                <a:gd name="connsiteY116" fmla="*/ 2840189 h 5303520"/>
                <a:gd name="connsiteX117" fmla="*/ 6114056 w 6318157"/>
                <a:gd name="connsiteY117" fmla="*/ 2819234 h 5303520"/>
                <a:gd name="connsiteX118" fmla="*/ 6152156 w 6318157"/>
                <a:gd name="connsiteY118" fmla="*/ 2849714 h 5303520"/>
                <a:gd name="connsiteX119" fmla="*/ 6260741 w 6318157"/>
                <a:gd name="connsiteY119" fmla="*/ 2828759 h 5303520"/>
                <a:gd name="connsiteX120" fmla="*/ 6292298 w 6318157"/>
                <a:gd name="connsiteY120" fmla="*/ 2839444 h 5303520"/>
                <a:gd name="connsiteX121" fmla="*/ 6304556 w 6318157"/>
                <a:gd name="connsiteY121" fmla="*/ 2798279 h 5303520"/>
                <a:gd name="connsiteX122" fmla="*/ 6306461 w 6318157"/>
                <a:gd name="connsiteY122" fmla="*/ 2769704 h 5303520"/>
                <a:gd name="connsiteX123" fmla="*/ 6317891 w 6318157"/>
                <a:gd name="connsiteY123" fmla="*/ 2758274 h 5303520"/>
                <a:gd name="connsiteX124" fmla="*/ 6268361 w 6318157"/>
                <a:gd name="connsiteY124" fmla="*/ 2735414 h 5303520"/>
                <a:gd name="connsiteX125" fmla="*/ 6220736 w 6318157"/>
                <a:gd name="connsiteY125" fmla="*/ 2503749 h 5303520"/>
                <a:gd name="connsiteX126" fmla="*/ 6169301 w 6318157"/>
                <a:gd name="connsiteY126" fmla="*/ 2529968 h 5303520"/>
                <a:gd name="connsiteX127" fmla="*/ 6119771 w 6318157"/>
                <a:gd name="connsiteY127" fmla="*/ 2493479 h 5303520"/>
                <a:gd name="connsiteX128" fmla="*/ 6051191 w 6318157"/>
                <a:gd name="connsiteY128" fmla="*/ 2478533 h 5303520"/>
                <a:gd name="connsiteX129" fmla="*/ 6053096 w 6318157"/>
                <a:gd name="connsiteY129" fmla="*/ 2394713 h 5303520"/>
                <a:gd name="connsiteX130" fmla="*/ 6027337 w 6318157"/>
                <a:gd name="connsiteY130" fmla="*/ 2429537 h 5303520"/>
                <a:gd name="connsiteX131" fmla="*/ 5994041 w 6318157"/>
                <a:gd name="connsiteY131" fmla="*/ 2371853 h 5303520"/>
                <a:gd name="connsiteX132" fmla="*/ 5976896 w 6318157"/>
                <a:gd name="connsiteY132" fmla="*/ 2232788 h 5303520"/>
                <a:gd name="connsiteX133" fmla="*/ 5915936 w 6318157"/>
                <a:gd name="connsiteY133" fmla="*/ 2234693 h 5303520"/>
                <a:gd name="connsiteX134" fmla="*/ 5892910 w 6318157"/>
                <a:gd name="connsiteY134" fmla="*/ 2169877 h 5303520"/>
                <a:gd name="connsiteX135" fmla="*/ 5813066 w 6318157"/>
                <a:gd name="connsiteY135" fmla="*/ 2200403 h 5303520"/>
                <a:gd name="connsiteX136" fmla="*/ 5752106 w 6318157"/>
                <a:gd name="connsiteY136" fmla="*/ 2166113 h 5303520"/>
                <a:gd name="connsiteX137" fmla="*/ 5719721 w 6318157"/>
                <a:gd name="connsiteY137" fmla="*/ 2187068 h 5303520"/>
                <a:gd name="connsiteX138" fmla="*/ 5653046 w 6318157"/>
                <a:gd name="connsiteY138" fmla="*/ 2169923 h 5303520"/>
                <a:gd name="connsiteX139" fmla="*/ 5677231 w 6318157"/>
                <a:gd name="connsiteY139" fmla="*/ 2146852 h 5303520"/>
                <a:gd name="connsiteX140" fmla="*/ 5628281 w 6318157"/>
                <a:gd name="connsiteY140" fmla="*/ 2105153 h 5303520"/>
                <a:gd name="connsiteX141" fmla="*/ 5488388 w 6318157"/>
                <a:gd name="connsiteY141" fmla="*/ 2108421 h 5303520"/>
                <a:gd name="connsiteX142" fmla="*/ 5453021 w 6318157"/>
                <a:gd name="connsiteY142" fmla="*/ 2187068 h 5303520"/>
                <a:gd name="connsiteX143" fmla="*/ 5472071 w 6318157"/>
                <a:gd name="connsiteY143" fmla="*/ 2234693 h 5303520"/>
                <a:gd name="connsiteX144" fmla="*/ 5422541 w 6318157"/>
                <a:gd name="connsiteY144" fmla="*/ 2248028 h 5303520"/>
                <a:gd name="connsiteX145" fmla="*/ 5451116 w 6318157"/>
                <a:gd name="connsiteY145" fmla="*/ 2293748 h 5303520"/>
                <a:gd name="connsiteX146" fmla="*/ 5516631 w 6318157"/>
                <a:gd name="connsiteY146" fmla="*/ 2288402 h 5303520"/>
                <a:gd name="connsiteX147" fmla="*/ 5523506 w 6318157"/>
                <a:gd name="connsiteY147" fmla="*/ 2339468 h 5303520"/>
                <a:gd name="connsiteX148" fmla="*/ 5399681 w 6318157"/>
                <a:gd name="connsiteY148" fmla="*/ 2505203 h 5303520"/>
                <a:gd name="connsiteX149" fmla="*/ 5360918 w 6318157"/>
                <a:gd name="connsiteY149" fmla="*/ 2654079 h 5303520"/>
                <a:gd name="connsiteX150" fmla="*/ 5346341 w 6318157"/>
                <a:gd name="connsiteY150" fmla="*/ 2575688 h 5303520"/>
                <a:gd name="connsiteX151" fmla="*/ 5304431 w 6318157"/>
                <a:gd name="connsiteY151" fmla="*/ 2575688 h 5303520"/>
                <a:gd name="connsiteX152" fmla="*/ 5273951 w 6318157"/>
                <a:gd name="connsiteY152" fmla="*/ 2518538 h 5303520"/>
                <a:gd name="connsiteX153" fmla="*/ 5203714 w 6318157"/>
                <a:gd name="connsiteY153" fmla="*/ 2560982 h 5303520"/>
                <a:gd name="connsiteX154" fmla="*/ 5070116 w 6318157"/>
                <a:gd name="connsiteY154" fmla="*/ 2501393 h 5303520"/>
                <a:gd name="connsiteX155" fmla="*/ 4991763 w 6318157"/>
                <a:gd name="connsiteY155" fmla="*/ 2533567 h 5303520"/>
                <a:gd name="connsiteX156" fmla="*/ 4904381 w 6318157"/>
                <a:gd name="connsiteY156" fmla="*/ 2524253 h 5303520"/>
                <a:gd name="connsiteX157" fmla="*/ 4875806 w 6318157"/>
                <a:gd name="connsiteY157" fmla="*/ 2455673 h 5303520"/>
                <a:gd name="connsiteX158" fmla="*/ 4803416 w 6318157"/>
                <a:gd name="connsiteY158" fmla="*/ 2444243 h 5303520"/>
                <a:gd name="connsiteX159" fmla="*/ 4822466 w 6318157"/>
                <a:gd name="connsiteY159" fmla="*/ 2369948 h 5303520"/>
                <a:gd name="connsiteX160" fmla="*/ 4731026 w 6318157"/>
                <a:gd name="connsiteY160" fmla="*/ 2301368 h 5303520"/>
                <a:gd name="connsiteX161" fmla="*/ 4699221 w 6318157"/>
                <a:gd name="connsiteY161" fmla="*/ 2324348 h 5303520"/>
                <a:gd name="connsiteX162" fmla="*/ 4637681 w 6318157"/>
                <a:gd name="connsiteY162" fmla="*/ 2288033 h 5303520"/>
                <a:gd name="connsiteX163" fmla="*/ 4660541 w 6318157"/>
                <a:gd name="connsiteY163" fmla="*/ 2213738 h 5303520"/>
                <a:gd name="connsiteX164" fmla="*/ 4433846 w 6318157"/>
                <a:gd name="connsiteY164" fmla="*/ 2230883 h 5303520"/>
                <a:gd name="connsiteX165" fmla="*/ 4373134 w 6318157"/>
                <a:gd name="connsiteY165" fmla="*/ 2212036 h 5303520"/>
                <a:gd name="connsiteX166" fmla="*/ 4323356 w 6318157"/>
                <a:gd name="connsiteY166" fmla="*/ 2248028 h 5303520"/>
                <a:gd name="connsiteX167" fmla="*/ 4273826 w 6318157"/>
                <a:gd name="connsiteY167" fmla="*/ 2168018 h 5303520"/>
                <a:gd name="connsiteX168" fmla="*/ 4201436 w 6318157"/>
                <a:gd name="connsiteY168" fmla="*/ 2152778 h 5303520"/>
                <a:gd name="connsiteX169" fmla="*/ 4178576 w 6318157"/>
                <a:gd name="connsiteY169" fmla="*/ 2070863 h 5303520"/>
                <a:gd name="connsiteX170" fmla="*/ 4087136 w 6318157"/>
                <a:gd name="connsiteY170" fmla="*/ 1998473 h 5303520"/>
                <a:gd name="connsiteX171" fmla="*/ 4016651 w 6318157"/>
                <a:gd name="connsiteY171" fmla="*/ 2011808 h 5303520"/>
                <a:gd name="connsiteX172" fmla="*/ 3909971 w 6318157"/>
                <a:gd name="connsiteY172" fmla="*/ 1973708 h 5303520"/>
                <a:gd name="connsiteX173" fmla="*/ 3843296 w 6318157"/>
                <a:gd name="connsiteY173" fmla="*/ 2013713 h 5303520"/>
                <a:gd name="connsiteX174" fmla="*/ 3788051 w 6318157"/>
                <a:gd name="connsiteY174" fmla="*/ 1994663 h 5303520"/>
                <a:gd name="connsiteX175" fmla="*/ 3742331 w 6318157"/>
                <a:gd name="connsiteY175" fmla="*/ 2006093 h 5303520"/>
                <a:gd name="connsiteX176" fmla="*/ 3671018 w 6318157"/>
                <a:gd name="connsiteY176" fmla="*/ 2001244 h 5303520"/>
                <a:gd name="connsiteX177" fmla="*/ 3660416 w 6318157"/>
                <a:gd name="connsiteY177" fmla="*/ 1937513 h 5303520"/>
                <a:gd name="connsiteX178" fmla="*/ 3643271 w 6318157"/>
                <a:gd name="connsiteY178" fmla="*/ 1865123 h 5303520"/>
                <a:gd name="connsiteX179" fmla="*/ 3690896 w 6318157"/>
                <a:gd name="connsiteY179" fmla="*/ 1832738 h 5303520"/>
                <a:gd name="connsiteX180" fmla="*/ 3702326 w 6318157"/>
                <a:gd name="connsiteY180" fmla="*/ 1771778 h 5303520"/>
                <a:gd name="connsiteX181" fmla="*/ 3679466 w 6318157"/>
                <a:gd name="connsiteY181" fmla="*/ 1748918 h 5303520"/>
                <a:gd name="connsiteX182" fmla="*/ 3595977 w 6318157"/>
                <a:gd name="connsiteY182" fmla="*/ 1607240 h 5303520"/>
                <a:gd name="connsiteX183" fmla="*/ 3508016 w 6318157"/>
                <a:gd name="connsiteY183" fmla="*/ 1623188 h 5303520"/>
                <a:gd name="connsiteX184" fmla="*/ 3485156 w 6318157"/>
                <a:gd name="connsiteY184" fmla="*/ 1579373 h 5303520"/>
                <a:gd name="connsiteX185" fmla="*/ 3434052 w 6318157"/>
                <a:gd name="connsiteY185" fmla="*/ 1578085 h 5303520"/>
                <a:gd name="connsiteX186" fmla="*/ 3496586 w 6318157"/>
                <a:gd name="connsiteY186" fmla="*/ 1493648 h 5303520"/>
                <a:gd name="connsiteX187" fmla="*/ 3549926 w 6318157"/>
                <a:gd name="connsiteY187" fmla="*/ 1512698 h 5303520"/>
                <a:gd name="connsiteX188" fmla="*/ 3681619 w 6318157"/>
                <a:gd name="connsiteY188" fmla="*/ 1309480 h 5303520"/>
                <a:gd name="connsiteX189" fmla="*/ 3708041 w 6318157"/>
                <a:gd name="connsiteY189" fmla="*/ 1276478 h 5303520"/>
                <a:gd name="connsiteX190" fmla="*/ 3600036 w 6318157"/>
                <a:gd name="connsiteY190" fmla="*/ 1190625 h 5303520"/>
                <a:gd name="connsiteX191" fmla="*/ 3610886 w 6318157"/>
                <a:gd name="connsiteY191" fmla="*/ 1133603 h 5303520"/>
                <a:gd name="connsiteX192" fmla="*/ 3549926 w 6318157"/>
                <a:gd name="connsiteY192" fmla="*/ 1120268 h 5303520"/>
                <a:gd name="connsiteX193" fmla="*/ 3515636 w 6318157"/>
                <a:gd name="connsiteY193" fmla="*/ 1068833 h 5303520"/>
                <a:gd name="connsiteX194" fmla="*/ 3515636 w 6318157"/>
                <a:gd name="connsiteY194" fmla="*/ 973583 h 5303520"/>
                <a:gd name="connsiteX195" fmla="*/ 3391811 w 6318157"/>
                <a:gd name="connsiteY195" fmla="*/ 941198 h 5303520"/>
                <a:gd name="connsiteX196" fmla="*/ 3357521 w 6318157"/>
                <a:gd name="connsiteY196" fmla="*/ 882143 h 5303520"/>
                <a:gd name="connsiteX197" fmla="*/ 3198246 w 6318157"/>
                <a:gd name="connsiteY197" fmla="*/ 914068 h 5303520"/>
                <a:gd name="connsiteX198" fmla="*/ 3142256 w 6318157"/>
                <a:gd name="connsiteY198" fmla="*/ 859283 h 5303520"/>
                <a:gd name="connsiteX199" fmla="*/ 2980331 w 6318157"/>
                <a:gd name="connsiteY199" fmla="*/ 889763 h 5303520"/>
                <a:gd name="connsiteX200" fmla="*/ 2776330 w 6318157"/>
                <a:gd name="connsiteY200" fmla="*/ 792977 h 5303520"/>
                <a:gd name="connsiteX201" fmla="*/ 2662196 w 6318157"/>
                <a:gd name="connsiteY201" fmla="*/ 834518 h 5303520"/>
                <a:gd name="connsiteX202" fmla="*/ 2671721 w 6318157"/>
                <a:gd name="connsiteY202" fmla="*/ 792608 h 5303520"/>
                <a:gd name="connsiteX203" fmla="*/ 2581026 w 6318157"/>
                <a:gd name="connsiteY203" fmla="*/ 778648 h 5303520"/>
                <a:gd name="connsiteX204" fmla="*/ 2576471 w 6318157"/>
                <a:gd name="connsiteY204" fmla="*/ 691643 h 5303520"/>
                <a:gd name="connsiteX205" fmla="*/ 2561231 w 6318157"/>
                <a:gd name="connsiteY205" fmla="*/ 644018 h 5303520"/>
                <a:gd name="connsiteX206" fmla="*/ 2591711 w 6318157"/>
                <a:gd name="connsiteY206" fmla="*/ 607823 h 5303520"/>
                <a:gd name="connsiteX207" fmla="*/ 2496792 w 6318157"/>
                <a:gd name="connsiteY207" fmla="*/ 471860 h 5303520"/>
                <a:gd name="connsiteX208" fmla="*/ 2492651 w 6318157"/>
                <a:gd name="connsiteY208" fmla="*/ 436373 h 5303520"/>
                <a:gd name="connsiteX209" fmla="*/ 2534561 w 6318157"/>
                <a:gd name="connsiteY209" fmla="*/ 369698 h 5303520"/>
                <a:gd name="connsiteX210" fmla="*/ 2490746 w 6318157"/>
                <a:gd name="connsiteY210" fmla="*/ 358268 h 5303520"/>
                <a:gd name="connsiteX211" fmla="*/ 2465981 w 6318157"/>
                <a:gd name="connsiteY211" fmla="*/ 327788 h 5303520"/>
                <a:gd name="connsiteX212" fmla="*/ 2428709 w 6318157"/>
                <a:gd name="connsiteY212" fmla="*/ 319708 h 5303520"/>
                <a:gd name="connsiteX213" fmla="*/ 2443121 w 6318157"/>
                <a:gd name="connsiteY213" fmla="*/ 257303 h 5303520"/>
                <a:gd name="connsiteX214" fmla="*/ 2384811 w 6318157"/>
                <a:gd name="connsiteY214" fmla="*/ 215347 h 5303520"/>
                <a:gd name="connsiteX215" fmla="*/ 2431691 w 6318157"/>
                <a:gd name="connsiteY215" fmla="*/ 148718 h 5303520"/>
                <a:gd name="connsiteX216" fmla="*/ 2536714 w 6318157"/>
                <a:gd name="connsiteY216" fmla="*/ 135172 h 5303520"/>
                <a:gd name="connsiteX0" fmla="*/ 2536714 w 6318157"/>
                <a:gd name="connsiteY0" fmla="*/ 135172 h 5303520"/>
                <a:gd name="connsiteX1" fmla="*/ 2393343 w 6318157"/>
                <a:gd name="connsiteY1" fmla="*/ 71561 h 5303520"/>
                <a:gd name="connsiteX2" fmla="*/ 2210463 w 6318157"/>
                <a:gd name="connsiteY2" fmla="*/ 79513 h 5303520"/>
                <a:gd name="connsiteX3" fmla="*/ 2059388 w 6318157"/>
                <a:gd name="connsiteY3" fmla="*/ 0 h 5303520"/>
                <a:gd name="connsiteX4" fmla="*/ 1908313 w 6318157"/>
                <a:gd name="connsiteY4" fmla="*/ 103367 h 5303520"/>
                <a:gd name="connsiteX5" fmla="*/ 1884459 w 6318157"/>
                <a:gd name="connsiteY5" fmla="*/ 310101 h 5303520"/>
                <a:gd name="connsiteX6" fmla="*/ 1773141 w 6318157"/>
                <a:gd name="connsiteY6" fmla="*/ 294198 h 5303520"/>
                <a:gd name="connsiteX7" fmla="*/ 1606163 w 6318157"/>
                <a:gd name="connsiteY7" fmla="*/ 318052 h 5303520"/>
                <a:gd name="connsiteX8" fmla="*/ 1391478 w 6318157"/>
                <a:gd name="connsiteY8" fmla="*/ 190831 h 5303520"/>
                <a:gd name="connsiteX9" fmla="*/ 1256306 w 6318157"/>
                <a:gd name="connsiteY9" fmla="*/ 190831 h 5303520"/>
                <a:gd name="connsiteX10" fmla="*/ 1208598 w 6318157"/>
                <a:gd name="connsiteY10" fmla="*/ 381662 h 5303520"/>
                <a:gd name="connsiteX11" fmla="*/ 1041621 w 6318157"/>
                <a:gd name="connsiteY11" fmla="*/ 548640 h 5303520"/>
                <a:gd name="connsiteX12" fmla="*/ 930303 w 6318157"/>
                <a:gd name="connsiteY12" fmla="*/ 628153 h 5303520"/>
                <a:gd name="connsiteX13" fmla="*/ 842838 w 6318157"/>
                <a:gd name="connsiteY13" fmla="*/ 572494 h 5303520"/>
                <a:gd name="connsiteX14" fmla="*/ 747423 w 6318157"/>
                <a:gd name="connsiteY14" fmla="*/ 755374 h 5303520"/>
                <a:gd name="connsiteX15" fmla="*/ 222636 w 6318157"/>
                <a:gd name="connsiteY15" fmla="*/ 930302 h 5303520"/>
                <a:gd name="connsiteX16" fmla="*/ 254442 w 6318157"/>
                <a:gd name="connsiteY16" fmla="*/ 1073426 h 5303520"/>
                <a:gd name="connsiteX17" fmla="*/ 302149 w 6318157"/>
                <a:gd name="connsiteY17" fmla="*/ 1256306 h 5303520"/>
                <a:gd name="connsiteX18" fmla="*/ 341906 w 6318157"/>
                <a:gd name="connsiteY18" fmla="*/ 1288111 h 5303520"/>
                <a:gd name="connsiteX19" fmla="*/ 508883 w 6318157"/>
                <a:gd name="connsiteY19" fmla="*/ 1319916 h 5303520"/>
                <a:gd name="connsiteX20" fmla="*/ 532737 w 6318157"/>
                <a:gd name="connsiteY20" fmla="*/ 1542553 h 5303520"/>
                <a:gd name="connsiteX21" fmla="*/ 930303 w 6318157"/>
                <a:gd name="connsiteY21" fmla="*/ 1717481 h 5303520"/>
                <a:gd name="connsiteX22" fmla="*/ 818984 w 6318157"/>
                <a:gd name="connsiteY22" fmla="*/ 1844702 h 5303520"/>
                <a:gd name="connsiteX23" fmla="*/ 644056 w 6318157"/>
                <a:gd name="connsiteY23" fmla="*/ 1828800 h 5303520"/>
                <a:gd name="connsiteX24" fmla="*/ 636104 w 6318157"/>
                <a:gd name="connsiteY24" fmla="*/ 2075290 h 5303520"/>
                <a:gd name="connsiteX25" fmla="*/ 755374 w 6318157"/>
                <a:gd name="connsiteY25" fmla="*/ 2178657 h 5303520"/>
                <a:gd name="connsiteX26" fmla="*/ 818984 w 6318157"/>
                <a:gd name="connsiteY26" fmla="*/ 2289975 h 5303520"/>
                <a:gd name="connsiteX27" fmla="*/ 818984 w 6318157"/>
                <a:gd name="connsiteY27" fmla="*/ 2329732 h 5303520"/>
                <a:gd name="connsiteX28" fmla="*/ 580445 w 6318157"/>
                <a:gd name="connsiteY28" fmla="*/ 2361537 h 5303520"/>
                <a:gd name="connsiteX29" fmla="*/ 485029 w 6318157"/>
                <a:gd name="connsiteY29" fmla="*/ 2393342 h 5303520"/>
                <a:gd name="connsiteX30" fmla="*/ 437322 w 6318157"/>
                <a:gd name="connsiteY30" fmla="*/ 2544417 h 5303520"/>
                <a:gd name="connsiteX31" fmla="*/ 238539 w 6318157"/>
                <a:gd name="connsiteY31" fmla="*/ 2615979 h 5303520"/>
                <a:gd name="connsiteX32" fmla="*/ 294198 w 6318157"/>
                <a:gd name="connsiteY32" fmla="*/ 2687541 h 5303520"/>
                <a:gd name="connsiteX33" fmla="*/ 405516 w 6318157"/>
                <a:gd name="connsiteY33" fmla="*/ 2727297 h 5303520"/>
                <a:gd name="connsiteX34" fmla="*/ 349857 w 6318157"/>
                <a:gd name="connsiteY34" fmla="*/ 2854518 h 5303520"/>
                <a:gd name="connsiteX35" fmla="*/ 206734 w 6318157"/>
                <a:gd name="connsiteY35" fmla="*/ 3021495 h 5303520"/>
                <a:gd name="connsiteX36" fmla="*/ 166977 w 6318157"/>
                <a:gd name="connsiteY36" fmla="*/ 3260034 h 5303520"/>
                <a:gd name="connsiteX37" fmla="*/ 103367 w 6318157"/>
                <a:gd name="connsiteY37" fmla="*/ 3450866 h 5303520"/>
                <a:gd name="connsiteX38" fmla="*/ 0 w 6318157"/>
                <a:gd name="connsiteY38" fmla="*/ 3570135 h 5303520"/>
                <a:gd name="connsiteX39" fmla="*/ 0 w 6318157"/>
                <a:gd name="connsiteY39" fmla="*/ 3649648 h 5303520"/>
                <a:gd name="connsiteX40" fmla="*/ 15903 w 6318157"/>
                <a:gd name="connsiteY40" fmla="*/ 3729161 h 5303520"/>
                <a:gd name="connsiteX41" fmla="*/ 127221 w 6318157"/>
                <a:gd name="connsiteY41" fmla="*/ 3745064 h 5303520"/>
                <a:gd name="connsiteX42" fmla="*/ 190831 w 6318157"/>
                <a:gd name="connsiteY42" fmla="*/ 3641697 h 5303520"/>
                <a:gd name="connsiteX43" fmla="*/ 326003 w 6318157"/>
                <a:gd name="connsiteY43" fmla="*/ 3586038 h 5303520"/>
                <a:gd name="connsiteX44" fmla="*/ 326003 w 6318157"/>
                <a:gd name="connsiteY44" fmla="*/ 3586038 h 5303520"/>
                <a:gd name="connsiteX45" fmla="*/ 445273 w 6318157"/>
                <a:gd name="connsiteY45" fmla="*/ 3705307 h 5303520"/>
                <a:gd name="connsiteX46" fmla="*/ 413468 w 6318157"/>
                <a:gd name="connsiteY46" fmla="*/ 3760967 h 5303520"/>
                <a:gd name="connsiteX47" fmla="*/ 357809 w 6318157"/>
                <a:gd name="connsiteY47" fmla="*/ 4174434 h 5303520"/>
                <a:gd name="connsiteX48" fmla="*/ 556591 w 6318157"/>
                <a:gd name="connsiteY48" fmla="*/ 3991554 h 5303520"/>
                <a:gd name="connsiteX49" fmla="*/ 620202 w 6318157"/>
                <a:gd name="connsiteY49" fmla="*/ 4023360 h 5303520"/>
                <a:gd name="connsiteX50" fmla="*/ 723569 w 6318157"/>
                <a:gd name="connsiteY50" fmla="*/ 4039262 h 5303520"/>
                <a:gd name="connsiteX51" fmla="*/ 795130 w 6318157"/>
                <a:gd name="connsiteY51" fmla="*/ 4150581 h 5303520"/>
                <a:gd name="connsiteX52" fmla="*/ 1025718 w 6318157"/>
                <a:gd name="connsiteY52" fmla="*/ 4253947 h 5303520"/>
                <a:gd name="connsiteX53" fmla="*/ 1176793 w 6318157"/>
                <a:gd name="connsiteY53" fmla="*/ 4500438 h 5303520"/>
                <a:gd name="connsiteX54" fmla="*/ 1144988 w 6318157"/>
                <a:gd name="connsiteY54" fmla="*/ 4595854 h 5303520"/>
                <a:gd name="connsiteX55" fmla="*/ 1614115 w 6318157"/>
                <a:gd name="connsiteY55" fmla="*/ 4842344 h 5303520"/>
                <a:gd name="connsiteX56" fmla="*/ 1614115 w 6318157"/>
                <a:gd name="connsiteY56" fmla="*/ 4993419 h 5303520"/>
                <a:gd name="connsiteX57" fmla="*/ 1614115 w 6318157"/>
                <a:gd name="connsiteY57" fmla="*/ 5128591 h 5303520"/>
                <a:gd name="connsiteX58" fmla="*/ 1653871 w 6318157"/>
                <a:gd name="connsiteY58" fmla="*/ 5255812 h 5303520"/>
                <a:gd name="connsiteX59" fmla="*/ 1844703 w 6318157"/>
                <a:gd name="connsiteY59" fmla="*/ 5303520 h 5303520"/>
                <a:gd name="connsiteX60" fmla="*/ 1844703 w 6318157"/>
                <a:gd name="connsiteY60" fmla="*/ 5303520 h 5303520"/>
                <a:gd name="connsiteX61" fmla="*/ 1971923 w 6318157"/>
                <a:gd name="connsiteY61" fmla="*/ 5247861 h 5303520"/>
                <a:gd name="connsiteX62" fmla="*/ 2115047 w 6318157"/>
                <a:gd name="connsiteY62" fmla="*/ 5239909 h 5303520"/>
                <a:gd name="connsiteX63" fmla="*/ 2170706 w 6318157"/>
                <a:gd name="connsiteY63" fmla="*/ 5144494 h 5303520"/>
                <a:gd name="connsiteX64" fmla="*/ 2083242 w 6318157"/>
                <a:gd name="connsiteY64" fmla="*/ 5080883 h 5303520"/>
                <a:gd name="connsiteX65" fmla="*/ 2011680 w 6318157"/>
                <a:gd name="connsiteY65" fmla="*/ 5033175 h 5303520"/>
                <a:gd name="connsiteX66" fmla="*/ 1932167 w 6318157"/>
                <a:gd name="connsiteY66" fmla="*/ 4937760 h 5303520"/>
                <a:gd name="connsiteX67" fmla="*/ 1884459 w 6318157"/>
                <a:gd name="connsiteY67" fmla="*/ 4834393 h 5303520"/>
                <a:gd name="connsiteX68" fmla="*/ 1940118 w 6318157"/>
                <a:gd name="connsiteY68" fmla="*/ 4770782 h 5303520"/>
                <a:gd name="connsiteX69" fmla="*/ 2226365 w 6318157"/>
                <a:gd name="connsiteY69" fmla="*/ 4683318 h 5303520"/>
                <a:gd name="connsiteX70" fmla="*/ 2313829 w 6318157"/>
                <a:gd name="connsiteY70" fmla="*/ 4707172 h 5303520"/>
                <a:gd name="connsiteX71" fmla="*/ 2449002 w 6318157"/>
                <a:gd name="connsiteY71" fmla="*/ 4731026 h 5303520"/>
                <a:gd name="connsiteX72" fmla="*/ 2504661 w 6318157"/>
                <a:gd name="connsiteY72" fmla="*/ 4826441 h 5303520"/>
                <a:gd name="connsiteX73" fmla="*/ 2584174 w 6318157"/>
                <a:gd name="connsiteY73" fmla="*/ 4818490 h 5303520"/>
                <a:gd name="connsiteX74" fmla="*/ 2798859 w 6318157"/>
                <a:gd name="connsiteY74" fmla="*/ 4818490 h 5303520"/>
                <a:gd name="connsiteX75" fmla="*/ 2934031 w 6318157"/>
                <a:gd name="connsiteY75" fmla="*/ 4945711 h 5303520"/>
                <a:gd name="connsiteX76" fmla="*/ 2910177 w 6318157"/>
                <a:gd name="connsiteY76" fmla="*/ 5136542 h 5303520"/>
                <a:gd name="connsiteX77" fmla="*/ 2981739 w 6318157"/>
                <a:gd name="connsiteY77" fmla="*/ 5080883 h 5303520"/>
                <a:gd name="connsiteX78" fmla="*/ 3101009 w 6318157"/>
                <a:gd name="connsiteY78" fmla="*/ 5144494 h 5303520"/>
                <a:gd name="connsiteX79" fmla="*/ 3164619 w 6318157"/>
                <a:gd name="connsiteY79" fmla="*/ 4842344 h 5303520"/>
                <a:gd name="connsiteX80" fmla="*/ 3116911 w 6318157"/>
                <a:gd name="connsiteY80" fmla="*/ 4476584 h 5303520"/>
                <a:gd name="connsiteX81" fmla="*/ 3156668 w 6318157"/>
                <a:gd name="connsiteY81" fmla="*/ 4365266 h 5303520"/>
                <a:gd name="connsiteX82" fmla="*/ 3323645 w 6318157"/>
                <a:gd name="connsiteY82" fmla="*/ 4301655 h 5303520"/>
                <a:gd name="connsiteX83" fmla="*/ 3482671 w 6318157"/>
                <a:gd name="connsiteY83" fmla="*/ 4253947 h 5303520"/>
                <a:gd name="connsiteX84" fmla="*/ 3570136 w 6318157"/>
                <a:gd name="connsiteY84" fmla="*/ 4333461 h 5303520"/>
                <a:gd name="connsiteX85" fmla="*/ 3530379 w 6318157"/>
                <a:gd name="connsiteY85" fmla="*/ 4444779 h 5303520"/>
                <a:gd name="connsiteX86" fmla="*/ 3546282 w 6318157"/>
                <a:gd name="connsiteY86" fmla="*/ 4548146 h 5303520"/>
                <a:gd name="connsiteX87" fmla="*/ 3609892 w 6318157"/>
                <a:gd name="connsiteY87" fmla="*/ 4603805 h 5303520"/>
                <a:gd name="connsiteX88" fmla="*/ 3673503 w 6318157"/>
                <a:gd name="connsiteY88" fmla="*/ 4611756 h 5303520"/>
                <a:gd name="connsiteX89" fmla="*/ 3745064 w 6318157"/>
                <a:gd name="connsiteY89" fmla="*/ 4746928 h 5303520"/>
                <a:gd name="connsiteX90" fmla="*/ 4071068 w 6318157"/>
                <a:gd name="connsiteY90" fmla="*/ 4691269 h 5303520"/>
                <a:gd name="connsiteX91" fmla="*/ 4397071 w 6318157"/>
                <a:gd name="connsiteY91" fmla="*/ 4659464 h 5303520"/>
                <a:gd name="connsiteX92" fmla="*/ 4436828 w 6318157"/>
                <a:gd name="connsiteY92" fmla="*/ 4762831 h 5303520"/>
                <a:gd name="connsiteX93" fmla="*/ 4500438 w 6318157"/>
                <a:gd name="connsiteY93" fmla="*/ 4731026 h 5303520"/>
                <a:gd name="connsiteX94" fmla="*/ 4595854 w 6318157"/>
                <a:gd name="connsiteY94" fmla="*/ 4659464 h 5303520"/>
                <a:gd name="connsiteX95" fmla="*/ 4659464 w 6318157"/>
                <a:gd name="connsiteY95" fmla="*/ 4500438 h 5303520"/>
                <a:gd name="connsiteX96" fmla="*/ 4683318 w 6318157"/>
                <a:gd name="connsiteY96" fmla="*/ 4277801 h 5303520"/>
                <a:gd name="connsiteX97" fmla="*/ 4516341 w 6318157"/>
                <a:gd name="connsiteY97" fmla="*/ 4222142 h 5303520"/>
                <a:gd name="connsiteX98" fmla="*/ 4548146 w 6318157"/>
                <a:gd name="connsiteY98" fmla="*/ 4047214 h 5303520"/>
                <a:gd name="connsiteX99" fmla="*/ 4619708 w 6318157"/>
                <a:gd name="connsiteY99" fmla="*/ 3991554 h 5303520"/>
                <a:gd name="connsiteX100" fmla="*/ 4738977 w 6318157"/>
                <a:gd name="connsiteY100" fmla="*/ 3856382 h 5303520"/>
                <a:gd name="connsiteX101" fmla="*/ 4826442 w 6318157"/>
                <a:gd name="connsiteY101" fmla="*/ 3737113 h 5303520"/>
                <a:gd name="connsiteX102" fmla="*/ 4929809 w 6318157"/>
                <a:gd name="connsiteY102" fmla="*/ 3824577 h 5303520"/>
                <a:gd name="connsiteX103" fmla="*/ 4921857 w 6318157"/>
                <a:gd name="connsiteY103" fmla="*/ 3991554 h 5303520"/>
                <a:gd name="connsiteX104" fmla="*/ 4977516 w 6318157"/>
                <a:gd name="connsiteY104" fmla="*/ 4015408 h 5303520"/>
                <a:gd name="connsiteX105" fmla="*/ 5025224 w 6318157"/>
                <a:gd name="connsiteY105" fmla="*/ 3919993 h 5303520"/>
                <a:gd name="connsiteX106" fmla="*/ 5072932 w 6318157"/>
                <a:gd name="connsiteY106" fmla="*/ 3919993 h 5303520"/>
                <a:gd name="connsiteX107" fmla="*/ 5144494 w 6318157"/>
                <a:gd name="connsiteY107" fmla="*/ 3816626 h 5303520"/>
                <a:gd name="connsiteX108" fmla="*/ 5160396 w 6318157"/>
                <a:gd name="connsiteY108" fmla="*/ 3745064 h 5303520"/>
                <a:gd name="connsiteX109" fmla="*/ 5390984 w 6318157"/>
                <a:gd name="connsiteY109" fmla="*/ 3697356 h 5303520"/>
                <a:gd name="connsiteX110" fmla="*/ 5486400 w 6318157"/>
                <a:gd name="connsiteY110" fmla="*/ 3593989 h 5303520"/>
                <a:gd name="connsiteX111" fmla="*/ 5390984 w 6318157"/>
                <a:gd name="connsiteY111" fmla="*/ 3530379 h 5303520"/>
                <a:gd name="connsiteX112" fmla="*/ 5343276 w 6318157"/>
                <a:gd name="connsiteY112" fmla="*/ 3291840 h 5303520"/>
                <a:gd name="connsiteX113" fmla="*/ 5478449 w 6318157"/>
                <a:gd name="connsiteY113" fmla="*/ 3021495 h 5303520"/>
                <a:gd name="connsiteX114" fmla="*/ 5820355 w 6318157"/>
                <a:gd name="connsiteY114" fmla="*/ 2949934 h 5303520"/>
                <a:gd name="connsiteX115" fmla="*/ 6020959 w 6318157"/>
                <a:gd name="connsiteY115" fmla="*/ 2817743 h 5303520"/>
                <a:gd name="connsiteX116" fmla="*/ 6058811 w 6318157"/>
                <a:gd name="connsiteY116" fmla="*/ 2840189 h 5303520"/>
                <a:gd name="connsiteX117" fmla="*/ 6114056 w 6318157"/>
                <a:gd name="connsiteY117" fmla="*/ 2819234 h 5303520"/>
                <a:gd name="connsiteX118" fmla="*/ 6152156 w 6318157"/>
                <a:gd name="connsiteY118" fmla="*/ 2849714 h 5303520"/>
                <a:gd name="connsiteX119" fmla="*/ 6260741 w 6318157"/>
                <a:gd name="connsiteY119" fmla="*/ 2828759 h 5303520"/>
                <a:gd name="connsiteX120" fmla="*/ 6292298 w 6318157"/>
                <a:gd name="connsiteY120" fmla="*/ 2839444 h 5303520"/>
                <a:gd name="connsiteX121" fmla="*/ 6304556 w 6318157"/>
                <a:gd name="connsiteY121" fmla="*/ 2798279 h 5303520"/>
                <a:gd name="connsiteX122" fmla="*/ 6306461 w 6318157"/>
                <a:gd name="connsiteY122" fmla="*/ 2769704 h 5303520"/>
                <a:gd name="connsiteX123" fmla="*/ 6317891 w 6318157"/>
                <a:gd name="connsiteY123" fmla="*/ 2758274 h 5303520"/>
                <a:gd name="connsiteX124" fmla="*/ 6268361 w 6318157"/>
                <a:gd name="connsiteY124" fmla="*/ 2735414 h 5303520"/>
                <a:gd name="connsiteX125" fmla="*/ 6220736 w 6318157"/>
                <a:gd name="connsiteY125" fmla="*/ 2503749 h 5303520"/>
                <a:gd name="connsiteX126" fmla="*/ 6169301 w 6318157"/>
                <a:gd name="connsiteY126" fmla="*/ 2529968 h 5303520"/>
                <a:gd name="connsiteX127" fmla="*/ 6119771 w 6318157"/>
                <a:gd name="connsiteY127" fmla="*/ 2493479 h 5303520"/>
                <a:gd name="connsiteX128" fmla="*/ 6051191 w 6318157"/>
                <a:gd name="connsiteY128" fmla="*/ 2478533 h 5303520"/>
                <a:gd name="connsiteX129" fmla="*/ 6053096 w 6318157"/>
                <a:gd name="connsiteY129" fmla="*/ 2394713 h 5303520"/>
                <a:gd name="connsiteX130" fmla="*/ 6027337 w 6318157"/>
                <a:gd name="connsiteY130" fmla="*/ 2429537 h 5303520"/>
                <a:gd name="connsiteX131" fmla="*/ 5994041 w 6318157"/>
                <a:gd name="connsiteY131" fmla="*/ 2371853 h 5303520"/>
                <a:gd name="connsiteX132" fmla="*/ 5976896 w 6318157"/>
                <a:gd name="connsiteY132" fmla="*/ 2232788 h 5303520"/>
                <a:gd name="connsiteX133" fmla="*/ 5915936 w 6318157"/>
                <a:gd name="connsiteY133" fmla="*/ 2234693 h 5303520"/>
                <a:gd name="connsiteX134" fmla="*/ 5892910 w 6318157"/>
                <a:gd name="connsiteY134" fmla="*/ 2169877 h 5303520"/>
                <a:gd name="connsiteX135" fmla="*/ 5813066 w 6318157"/>
                <a:gd name="connsiteY135" fmla="*/ 2200403 h 5303520"/>
                <a:gd name="connsiteX136" fmla="*/ 5752106 w 6318157"/>
                <a:gd name="connsiteY136" fmla="*/ 2166113 h 5303520"/>
                <a:gd name="connsiteX137" fmla="*/ 5719721 w 6318157"/>
                <a:gd name="connsiteY137" fmla="*/ 2187068 h 5303520"/>
                <a:gd name="connsiteX138" fmla="*/ 5653046 w 6318157"/>
                <a:gd name="connsiteY138" fmla="*/ 2169923 h 5303520"/>
                <a:gd name="connsiteX139" fmla="*/ 5677231 w 6318157"/>
                <a:gd name="connsiteY139" fmla="*/ 2146852 h 5303520"/>
                <a:gd name="connsiteX140" fmla="*/ 5628281 w 6318157"/>
                <a:gd name="connsiteY140" fmla="*/ 2105153 h 5303520"/>
                <a:gd name="connsiteX141" fmla="*/ 5488388 w 6318157"/>
                <a:gd name="connsiteY141" fmla="*/ 2108421 h 5303520"/>
                <a:gd name="connsiteX142" fmla="*/ 5453021 w 6318157"/>
                <a:gd name="connsiteY142" fmla="*/ 2187068 h 5303520"/>
                <a:gd name="connsiteX143" fmla="*/ 5472071 w 6318157"/>
                <a:gd name="connsiteY143" fmla="*/ 2234693 h 5303520"/>
                <a:gd name="connsiteX144" fmla="*/ 5422541 w 6318157"/>
                <a:gd name="connsiteY144" fmla="*/ 2248028 h 5303520"/>
                <a:gd name="connsiteX145" fmla="*/ 5451116 w 6318157"/>
                <a:gd name="connsiteY145" fmla="*/ 2293748 h 5303520"/>
                <a:gd name="connsiteX146" fmla="*/ 5516631 w 6318157"/>
                <a:gd name="connsiteY146" fmla="*/ 2288402 h 5303520"/>
                <a:gd name="connsiteX147" fmla="*/ 5523506 w 6318157"/>
                <a:gd name="connsiteY147" fmla="*/ 2339468 h 5303520"/>
                <a:gd name="connsiteX148" fmla="*/ 5399681 w 6318157"/>
                <a:gd name="connsiteY148" fmla="*/ 2505203 h 5303520"/>
                <a:gd name="connsiteX149" fmla="*/ 5360918 w 6318157"/>
                <a:gd name="connsiteY149" fmla="*/ 2654079 h 5303520"/>
                <a:gd name="connsiteX150" fmla="*/ 5346341 w 6318157"/>
                <a:gd name="connsiteY150" fmla="*/ 2575688 h 5303520"/>
                <a:gd name="connsiteX151" fmla="*/ 5304431 w 6318157"/>
                <a:gd name="connsiteY151" fmla="*/ 2575688 h 5303520"/>
                <a:gd name="connsiteX152" fmla="*/ 5273951 w 6318157"/>
                <a:gd name="connsiteY152" fmla="*/ 2518538 h 5303520"/>
                <a:gd name="connsiteX153" fmla="*/ 5203714 w 6318157"/>
                <a:gd name="connsiteY153" fmla="*/ 2560982 h 5303520"/>
                <a:gd name="connsiteX154" fmla="*/ 5070116 w 6318157"/>
                <a:gd name="connsiteY154" fmla="*/ 2501393 h 5303520"/>
                <a:gd name="connsiteX155" fmla="*/ 4991763 w 6318157"/>
                <a:gd name="connsiteY155" fmla="*/ 2533567 h 5303520"/>
                <a:gd name="connsiteX156" fmla="*/ 4904381 w 6318157"/>
                <a:gd name="connsiteY156" fmla="*/ 2524253 h 5303520"/>
                <a:gd name="connsiteX157" fmla="*/ 4875806 w 6318157"/>
                <a:gd name="connsiteY157" fmla="*/ 2455673 h 5303520"/>
                <a:gd name="connsiteX158" fmla="*/ 4803416 w 6318157"/>
                <a:gd name="connsiteY158" fmla="*/ 2444243 h 5303520"/>
                <a:gd name="connsiteX159" fmla="*/ 4822466 w 6318157"/>
                <a:gd name="connsiteY159" fmla="*/ 2369948 h 5303520"/>
                <a:gd name="connsiteX160" fmla="*/ 4731026 w 6318157"/>
                <a:gd name="connsiteY160" fmla="*/ 2301368 h 5303520"/>
                <a:gd name="connsiteX161" fmla="*/ 4699221 w 6318157"/>
                <a:gd name="connsiteY161" fmla="*/ 2324348 h 5303520"/>
                <a:gd name="connsiteX162" fmla="*/ 4637681 w 6318157"/>
                <a:gd name="connsiteY162" fmla="*/ 2288033 h 5303520"/>
                <a:gd name="connsiteX163" fmla="*/ 4660541 w 6318157"/>
                <a:gd name="connsiteY163" fmla="*/ 2213738 h 5303520"/>
                <a:gd name="connsiteX164" fmla="*/ 4433846 w 6318157"/>
                <a:gd name="connsiteY164" fmla="*/ 2230883 h 5303520"/>
                <a:gd name="connsiteX165" fmla="*/ 4373134 w 6318157"/>
                <a:gd name="connsiteY165" fmla="*/ 2212036 h 5303520"/>
                <a:gd name="connsiteX166" fmla="*/ 4323356 w 6318157"/>
                <a:gd name="connsiteY166" fmla="*/ 2248028 h 5303520"/>
                <a:gd name="connsiteX167" fmla="*/ 4273826 w 6318157"/>
                <a:gd name="connsiteY167" fmla="*/ 2168018 h 5303520"/>
                <a:gd name="connsiteX168" fmla="*/ 4201436 w 6318157"/>
                <a:gd name="connsiteY168" fmla="*/ 2152778 h 5303520"/>
                <a:gd name="connsiteX169" fmla="*/ 4178576 w 6318157"/>
                <a:gd name="connsiteY169" fmla="*/ 2070863 h 5303520"/>
                <a:gd name="connsiteX170" fmla="*/ 4087136 w 6318157"/>
                <a:gd name="connsiteY170" fmla="*/ 1998473 h 5303520"/>
                <a:gd name="connsiteX171" fmla="*/ 4016651 w 6318157"/>
                <a:gd name="connsiteY171" fmla="*/ 2011808 h 5303520"/>
                <a:gd name="connsiteX172" fmla="*/ 3909971 w 6318157"/>
                <a:gd name="connsiteY172" fmla="*/ 1973708 h 5303520"/>
                <a:gd name="connsiteX173" fmla="*/ 3843296 w 6318157"/>
                <a:gd name="connsiteY173" fmla="*/ 2013713 h 5303520"/>
                <a:gd name="connsiteX174" fmla="*/ 3788051 w 6318157"/>
                <a:gd name="connsiteY174" fmla="*/ 1994663 h 5303520"/>
                <a:gd name="connsiteX175" fmla="*/ 3742331 w 6318157"/>
                <a:gd name="connsiteY175" fmla="*/ 2006093 h 5303520"/>
                <a:gd name="connsiteX176" fmla="*/ 3671018 w 6318157"/>
                <a:gd name="connsiteY176" fmla="*/ 2001244 h 5303520"/>
                <a:gd name="connsiteX177" fmla="*/ 3660416 w 6318157"/>
                <a:gd name="connsiteY177" fmla="*/ 1937513 h 5303520"/>
                <a:gd name="connsiteX178" fmla="*/ 3643271 w 6318157"/>
                <a:gd name="connsiteY178" fmla="*/ 1865123 h 5303520"/>
                <a:gd name="connsiteX179" fmla="*/ 3690896 w 6318157"/>
                <a:gd name="connsiteY179" fmla="*/ 1832738 h 5303520"/>
                <a:gd name="connsiteX180" fmla="*/ 3702326 w 6318157"/>
                <a:gd name="connsiteY180" fmla="*/ 1771778 h 5303520"/>
                <a:gd name="connsiteX181" fmla="*/ 3679466 w 6318157"/>
                <a:gd name="connsiteY181" fmla="*/ 1748918 h 5303520"/>
                <a:gd name="connsiteX182" fmla="*/ 3595977 w 6318157"/>
                <a:gd name="connsiteY182" fmla="*/ 1607240 h 5303520"/>
                <a:gd name="connsiteX183" fmla="*/ 3508016 w 6318157"/>
                <a:gd name="connsiteY183" fmla="*/ 1623188 h 5303520"/>
                <a:gd name="connsiteX184" fmla="*/ 3485156 w 6318157"/>
                <a:gd name="connsiteY184" fmla="*/ 1579373 h 5303520"/>
                <a:gd name="connsiteX185" fmla="*/ 3434052 w 6318157"/>
                <a:gd name="connsiteY185" fmla="*/ 1578085 h 5303520"/>
                <a:gd name="connsiteX186" fmla="*/ 3496586 w 6318157"/>
                <a:gd name="connsiteY186" fmla="*/ 1493648 h 5303520"/>
                <a:gd name="connsiteX187" fmla="*/ 3549926 w 6318157"/>
                <a:gd name="connsiteY187" fmla="*/ 1512698 h 5303520"/>
                <a:gd name="connsiteX188" fmla="*/ 3681619 w 6318157"/>
                <a:gd name="connsiteY188" fmla="*/ 1309480 h 5303520"/>
                <a:gd name="connsiteX189" fmla="*/ 3708041 w 6318157"/>
                <a:gd name="connsiteY189" fmla="*/ 1276478 h 5303520"/>
                <a:gd name="connsiteX190" fmla="*/ 3600036 w 6318157"/>
                <a:gd name="connsiteY190" fmla="*/ 1190625 h 5303520"/>
                <a:gd name="connsiteX191" fmla="*/ 3610886 w 6318157"/>
                <a:gd name="connsiteY191" fmla="*/ 1133603 h 5303520"/>
                <a:gd name="connsiteX192" fmla="*/ 3549926 w 6318157"/>
                <a:gd name="connsiteY192" fmla="*/ 1120268 h 5303520"/>
                <a:gd name="connsiteX193" fmla="*/ 3515636 w 6318157"/>
                <a:gd name="connsiteY193" fmla="*/ 1068833 h 5303520"/>
                <a:gd name="connsiteX194" fmla="*/ 3515636 w 6318157"/>
                <a:gd name="connsiteY194" fmla="*/ 973583 h 5303520"/>
                <a:gd name="connsiteX195" fmla="*/ 3391811 w 6318157"/>
                <a:gd name="connsiteY195" fmla="*/ 941198 h 5303520"/>
                <a:gd name="connsiteX196" fmla="*/ 3357521 w 6318157"/>
                <a:gd name="connsiteY196" fmla="*/ 882143 h 5303520"/>
                <a:gd name="connsiteX197" fmla="*/ 3198246 w 6318157"/>
                <a:gd name="connsiteY197" fmla="*/ 914068 h 5303520"/>
                <a:gd name="connsiteX198" fmla="*/ 3142256 w 6318157"/>
                <a:gd name="connsiteY198" fmla="*/ 859283 h 5303520"/>
                <a:gd name="connsiteX199" fmla="*/ 2980331 w 6318157"/>
                <a:gd name="connsiteY199" fmla="*/ 889763 h 5303520"/>
                <a:gd name="connsiteX200" fmla="*/ 2776330 w 6318157"/>
                <a:gd name="connsiteY200" fmla="*/ 792977 h 5303520"/>
                <a:gd name="connsiteX201" fmla="*/ 2662196 w 6318157"/>
                <a:gd name="connsiteY201" fmla="*/ 834518 h 5303520"/>
                <a:gd name="connsiteX202" fmla="*/ 2671721 w 6318157"/>
                <a:gd name="connsiteY202" fmla="*/ 792608 h 5303520"/>
                <a:gd name="connsiteX203" fmla="*/ 2581026 w 6318157"/>
                <a:gd name="connsiteY203" fmla="*/ 778648 h 5303520"/>
                <a:gd name="connsiteX204" fmla="*/ 2576471 w 6318157"/>
                <a:gd name="connsiteY204" fmla="*/ 691643 h 5303520"/>
                <a:gd name="connsiteX205" fmla="*/ 2561231 w 6318157"/>
                <a:gd name="connsiteY205" fmla="*/ 644018 h 5303520"/>
                <a:gd name="connsiteX206" fmla="*/ 2591711 w 6318157"/>
                <a:gd name="connsiteY206" fmla="*/ 607823 h 5303520"/>
                <a:gd name="connsiteX207" fmla="*/ 2496792 w 6318157"/>
                <a:gd name="connsiteY207" fmla="*/ 471860 h 5303520"/>
                <a:gd name="connsiteX208" fmla="*/ 2492651 w 6318157"/>
                <a:gd name="connsiteY208" fmla="*/ 436373 h 5303520"/>
                <a:gd name="connsiteX209" fmla="*/ 2534561 w 6318157"/>
                <a:gd name="connsiteY209" fmla="*/ 369698 h 5303520"/>
                <a:gd name="connsiteX210" fmla="*/ 2490746 w 6318157"/>
                <a:gd name="connsiteY210" fmla="*/ 358268 h 5303520"/>
                <a:gd name="connsiteX211" fmla="*/ 2465981 w 6318157"/>
                <a:gd name="connsiteY211" fmla="*/ 327788 h 5303520"/>
                <a:gd name="connsiteX212" fmla="*/ 2428709 w 6318157"/>
                <a:gd name="connsiteY212" fmla="*/ 319708 h 5303520"/>
                <a:gd name="connsiteX213" fmla="*/ 2443121 w 6318157"/>
                <a:gd name="connsiteY213" fmla="*/ 257303 h 5303520"/>
                <a:gd name="connsiteX214" fmla="*/ 2384811 w 6318157"/>
                <a:gd name="connsiteY214" fmla="*/ 215347 h 5303520"/>
                <a:gd name="connsiteX215" fmla="*/ 2431691 w 6318157"/>
                <a:gd name="connsiteY215" fmla="*/ 148718 h 5303520"/>
                <a:gd name="connsiteX216" fmla="*/ 2536714 w 6318157"/>
                <a:gd name="connsiteY216" fmla="*/ 135172 h 5303520"/>
                <a:gd name="connsiteX0" fmla="*/ 2536714 w 6318157"/>
                <a:gd name="connsiteY0" fmla="*/ 135172 h 5303520"/>
                <a:gd name="connsiteX1" fmla="*/ 2393343 w 6318157"/>
                <a:gd name="connsiteY1" fmla="*/ 71561 h 5303520"/>
                <a:gd name="connsiteX2" fmla="*/ 2210463 w 6318157"/>
                <a:gd name="connsiteY2" fmla="*/ 79513 h 5303520"/>
                <a:gd name="connsiteX3" fmla="*/ 2059388 w 6318157"/>
                <a:gd name="connsiteY3" fmla="*/ 0 h 5303520"/>
                <a:gd name="connsiteX4" fmla="*/ 1908313 w 6318157"/>
                <a:gd name="connsiteY4" fmla="*/ 103367 h 5303520"/>
                <a:gd name="connsiteX5" fmla="*/ 1884459 w 6318157"/>
                <a:gd name="connsiteY5" fmla="*/ 310101 h 5303520"/>
                <a:gd name="connsiteX6" fmla="*/ 1773141 w 6318157"/>
                <a:gd name="connsiteY6" fmla="*/ 294198 h 5303520"/>
                <a:gd name="connsiteX7" fmla="*/ 1606163 w 6318157"/>
                <a:gd name="connsiteY7" fmla="*/ 318052 h 5303520"/>
                <a:gd name="connsiteX8" fmla="*/ 1391478 w 6318157"/>
                <a:gd name="connsiteY8" fmla="*/ 190831 h 5303520"/>
                <a:gd name="connsiteX9" fmla="*/ 1256306 w 6318157"/>
                <a:gd name="connsiteY9" fmla="*/ 190831 h 5303520"/>
                <a:gd name="connsiteX10" fmla="*/ 1208598 w 6318157"/>
                <a:gd name="connsiteY10" fmla="*/ 381662 h 5303520"/>
                <a:gd name="connsiteX11" fmla="*/ 1041621 w 6318157"/>
                <a:gd name="connsiteY11" fmla="*/ 548640 h 5303520"/>
                <a:gd name="connsiteX12" fmla="*/ 930303 w 6318157"/>
                <a:gd name="connsiteY12" fmla="*/ 628153 h 5303520"/>
                <a:gd name="connsiteX13" fmla="*/ 842838 w 6318157"/>
                <a:gd name="connsiteY13" fmla="*/ 572494 h 5303520"/>
                <a:gd name="connsiteX14" fmla="*/ 747423 w 6318157"/>
                <a:gd name="connsiteY14" fmla="*/ 755374 h 5303520"/>
                <a:gd name="connsiteX15" fmla="*/ 222636 w 6318157"/>
                <a:gd name="connsiteY15" fmla="*/ 930302 h 5303520"/>
                <a:gd name="connsiteX16" fmla="*/ 254442 w 6318157"/>
                <a:gd name="connsiteY16" fmla="*/ 1073426 h 5303520"/>
                <a:gd name="connsiteX17" fmla="*/ 302149 w 6318157"/>
                <a:gd name="connsiteY17" fmla="*/ 1256306 h 5303520"/>
                <a:gd name="connsiteX18" fmla="*/ 341906 w 6318157"/>
                <a:gd name="connsiteY18" fmla="*/ 1288111 h 5303520"/>
                <a:gd name="connsiteX19" fmla="*/ 508883 w 6318157"/>
                <a:gd name="connsiteY19" fmla="*/ 1319916 h 5303520"/>
                <a:gd name="connsiteX20" fmla="*/ 532737 w 6318157"/>
                <a:gd name="connsiteY20" fmla="*/ 1542553 h 5303520"/>
                <a:gd name="connsiteX21" fmla="*/ 930303 w 6318157"/>
                <a:gd name="connsiteY21" fmla="*/ 1717481 h 5303520"/>
                <a:gd name="connsiteX22" fmla="*/ 818984 w 6318157"/>
                <a:gd name="connsiteY22" fmla="*/ 1844702 h 5303520"/>
                <a:gd name="connsiteX23" fmla="*/ 644056 w 6318157"/>
                <a:gd name="connsiteY23" fmla="*/ 1828800 h 5303520"/>
                <a:gd name="connsiteX24" fmla="*/ 636104 w 6318157"/>
                <a:gd name="connsiteY24" fmla="*/ 2075290 h 5303520"/>
                <a:gd name="connsiteX25" fmla="*/ 755374 w 6318157"/>
                <a:gd name="connsiteY25" fmla="*/ 2178657 h 5303520"/>
                <a:gd name="connsiteX26" fmla="*/ 818984 w 6318157"/>
                <a:gd name="connsiteY26" fmla="*/ 2289975 h 5303520"/>
                <a:gd name="connsiteX27" fmla="*/ 818984 w 6318157"/>
                <a:gd name="connsiteY27" fmla="*/ 2329732 h 5303520"/>
                <a:gd name="connsiteX28" fmla="*/ 580445 w 6318157"/>
                <a:gd name="connsiteY28" fmla="*/ 2361537 h 5303520"/>
                <a:gd name="connsiteX29" fmla="*/ 485029 w 6318157"/>
                <a:gd name="connsiteY29" fmla="*/ 2393342 h 5303520"/>
                <a:gd name="connsiteX30" fmla="*/ 437322 w 6318157"/>
                <a:gd name="connsiteY30" fmla="*/ 2544417 h 5303520"/>
                <a:gd name="connsiteX31" fmla="*/ 238539 w 6318157"/>
                <a:gd name="connsiteY31" fmla="*/ 2615979 h 5303520"/>
                <a:gd name="connsiteX32" fmla="*/ 294198 w 6318157"/>
                <a:gd name="connsiteY32" fmla="*/ 2687541 h 5303520"/>
                <a:gd name="connsiteX33" fmla="*/ 405516 w 6318157"/>
                <a:gd name="connsiteY33" fmla="*/ 2727297 h 5303520"/>
                <a:gd name="connsiteX34" fmla="*/ 349857 w 6318157"/>
                <a:gd name="connsiteY34" fmla="*/ 2854518 h 5303520"/>
                <a:gd name="connsiteX35" fmla="*/ 206734 w 6318157"/>
                <a:gd name="connsiteY35" fmla="*/ 3021495 h 5303520"/>
                <a:gd name="connsiteX36" fmla="*/ 166977 w 6318157"/>
                <a:gd name="connsiteY36" fmla="*/ 3260034 h 5303520"/>
                <a:gd name="connsiteX37" fmla="*/ 103367 w 6318157"/>
                <a:gd name="connsiteY37" fmla="*/ 3450866 h 5303520"/>
                <a:gd name="connsiteX38" fmla="*/ 0 w 6318157"/>
                <a:gd name="connsiteY38" fmla="*/ 3570135 h 5303520"/>
                <a:gd name="connsiteX39" fmla="*/ 0 w 6318157"/>
                <a:gd name="connsiteY39" fmla="*/ 3649648 h 5303520"/>
                <a:gd name="connsiteX40" fmla="*/ 15903 w 6318157"/>
                <a:gd name="connsiteY40" fmla="*/ 3729161 h 5303520"/>
                <a:gd name="connsiteX41" fmla="*/ 127221 w 6318157"/>
                <a:gd name="connsiteY41" fmla="*/ 3745064 h 5303520"/>
                <a:gd name="connsiteX42" fmla="*/ 190831 w 6318157"/>
                <a:gd name="connsiteY42" fmla="*/ 3641697 h 5303520"/>
                <a:gd name="connsiteX43" fmla="*/ 326003 w 6318157"/>
                <a:gd name="connsiteY43" fmla="*/ 3586038 h 5303520"/>
                <a:gd name="connsiteX44" fmla="*/ 326003 w 6318157"/>
                <a:gd name="connsiteY44" fmla="*/ 3586038 h 5303520"/>
                <a:gd name="connsiteX45" fmla="*/ 445273 w 6318157"/>
                <a:gd name="connsiteY45" fmla="*/ 3705307 h 5303520"/>
                <a:gd name="connsiteX46" fmla="*/ 413468 w 6318157"/>
                <a:gd name="connsiteY46" fmla="*/ 3760967 h 5303520"/>
                <a:gd name="connsiteX47" fmla="*/ 357809 w 6318157"/>
                <a:gd name="connsiteY47" fmla="*/ 4174434 h 5303520"/>
                <a:gd name="connsiteX48" fmla="*/ 556591 w 6318157"/>
                <a:gd name="connsiteY48" fmla="*/ 3991554 h 5303520"/>
                <a:gd name="connsiteX49" fmla="*/ 620202 w 6318157"/>
                <a:gd name="connsiteY49" fmla="*/ 4023360 h 5303520"/>
                <a:gd name="connsiteX50" fmla="*/ 723569 w 6318157"/>
                <a:gd name="connsiteY50" fmla="*/ 4039262 h 5303520"/>
                <a:gd name="connsiteX51" fmla="*/ 795130 w 6318157"/>
                <a:gd name="connsiteY51" fmla="*/ 4150581 h 5303520"/>
                <a:gd name="connsiteX52" fmla="*/ 1025718 w 6318157"/>
                <a:gd name="connsiteY52" fmla="*/ 4253947 h 5303520"/>
                <a:gd name="connsiteX53" fmla="*/ 1176793 w 6318157"/>
                <a:gd name="connsiteY53" fmla="*/ 4500438 h 5303520"/>
                <a:gd name="connsiteX54" fmla="*/ 1144988 w 6318157"/>
                <a:gd name="connsiteY54" fmla="*/ 4595854 h 5303520"/>
                <a:gd name="connsiteX55" fmla="*/ 1614115 w 6318157"/>
                <a:gd name="connsiteY55" fmla="*/ 4842344 h 5303520"/>
                <a:gd name="connsiteX56" fmla="*/ 1614115 w 6318157"/>
                <a:gd name="connsiteY56" fmla="*/ 4993419 h 5303520"/>
                <a:gd name="connsiteX57" fmla="*/ 1614115 w 6318157"/>
                <a:gd name="connsiteY57" fmla="*/ 5128591 h 5303520"/>
                <a:gd name="connsiteX58" fmla="*/ 1653871 w 6318157"/>
                <a:gd name="connsiteY58" fmla="*/ 5255812 h 5303520"/>
                <a:gd name="connsiteX59" fmla="*/ 1844703 w 6318157"/>
                <a:gd name="connsiteY59" fmla="*/ 5303520 h 5303520"/>
                <a:gd name="connsiteX60" fmla="*/ 1844703 w 6318157"/>
                <a:gd name="connsiteY60" fmla="*/ 5303520 h 5303520"/>
                <a:gd name="connsiteX61" fmla="*/ 1971923 w 6318157"/>
                <a:gd name="connsiteY61" fmla="*/ 5247861 h 5303520"/>
                <a:gd name="connsiteX62" fmla="*/ 2115047 w 6318157"/>
                <a:gd name="connsiteY62" fmla="*/ 5239909 h 5303520"/>
                <a:gd name="connsiteX63" fmla="*/ 2170706 w 6318157"/>
                <a:gd name="connsiteY63" fmla="*/ 5144494 h 5303520"/>
                <a:gd name="connsiteX64" fmla="*/ 2083242 w 6318157"/>
                <a:gd name="connsiteY64" fmla="*/ 5080883 h 5303520"/>
                <a:gd name="connsiteX65" fmla="*/ 2011680 w 6318157"/>
                <a:gd name="connsiteY65" fmla="*/ 5033175 h 5303520"/>
                <a:gd name="connsiteX66" fmla="*/ 1932167 w 6318157"/>
                <a:gd name="connsiteY66" fmla="*/ 4937760 h 5303520"/>
                <a:gd name="connsiteX67" fmla="*/ 1884459 w 6318157"/>
                <a:gd name="connsiteY67" fmla="*/ 4834393 h 5303520"/>
                <a:gd name="connsiteX68" fmla="*/ 1940118 w 6318157"/>
                <a:gd name="connsiteY68" fmla="*/ 4770782 h 5303520"/>
                <a:gd name="connsiteX69" fmla="*/ 2226365 w 6318157"/>
                <a:gd name="connsiteY69" fmla="*/ 4683318 h 5303520"/>
                <a:gd name="connsiteX70" fmla="*/ 2313829 w 6318157"/>
                <a:gd name="connsiteY70" fmla="*/ 4707172 h 5303520"/>
                <a:gd name="connsiteX71" fmla="*/ 2449002 w 6318157"/>
                <a:gd name="connsiteY71" fmla="*/ 4731026 h 5303520"/>
                <a:gd name="connsiteX72" fmla="*/ 2504661 w 6318157"/>
                <a:gd name="connsiteY72" fmla="*/ 4826441 h 5303520"/>
                <a:gd name="connsiteX73" fmla="*/ 2584174 w 6318157"/>
                <a:gd name="connsiteY73" fmla="*/ 4818490 h 5303520"/>
                <a:gd name="connsiteX74" fmla="*/ 2798859 w 6318157"/>
                <a:gd name="connsiteY74" fmla="*/ 4818490 h 5303520"/>
                <a:gd name="connsiteX75" fmla="*/ 2934031 w 6318157"/>
                <a:gd name="connsiteY75" fmla="*/ 4945711 h 5303520"/>
                <a:gd name="connsiteX76" fmla="*/ 2910177 w 6318157"/>
                <a:gd name="connsiteY76" fmla="*/ 5136542 h 5303520"/>
                <a:gd name="connsiteX77" fmla="*/ 2981739 w 6318157"/>
                <a:gd name="connsiteY77" fmla="*/ 5080883 h 5303520"/>
                <a:gd name="connsiteX78" fmla="*/ 3101009 w 6318157"/>
                <a:gd name="connsiteY78" fmla="*/ 5144494 h 5303520"/>
                <a:gd name="connsiteX79" fmla="*/ 3164619 w 6318157"/>
                <a:gd name="connsiteY79" fmla="*/ 4842344 h 5303520"/>
                <a:gd name="connsiteX80" fmla="*/ 3116911 w 6318157"/>
                <a:gd name="connsiteY80" fmla="*/ 4476584 h 5303520"/>
                <a:gd name="connsiteX81" fmla="*/ 3156668 w 6318157"/>
                <a:gd name="connsiteY81" fmla="*/ 4365266 h 5303520"/>
                <a:gd name="connsiteX82" fmla="*/ 3323645 w 6318157"/>
                <a:gd name="connsiteY82" fmla="*/ 4301655 h 5303520"/>
                <a:gd name="connsiteX83" fmla="*/ 3482671 w 6318157"/>
                <a:gd name="connsiteY83" fmla="*/ 4253947 h 5303520"/>
                <a:gd name="connsiteX84" fmla="*/ 3570136 w 6318157"/>
                <a:gd name="connsiteY84" fmla="*/ 4333461 h 5303520"/>
                <a:gd name="connsiteX85" fmla="*/ 3530379 w 6318157"/>
                <a:gd name="connsiteY85" fmla="*/ 4444779 h 5303520"/>
                <a:gd name="connsiteX86" fmla="*/ 3546282 w 6318157"/>
                <a:gd name="connsiteY86" fmla="*/ 4548146 h 5303520"/>
                <a:gd name="connsiteX87" fmla="*/ 3609892 w 6318157"/>
                <a:gd name="connsiteY87" fmla="*/ 4603805 h 5303520"/>
                <a:gd name="connsiteX88" fmla="*/ 3673503 w 6318157"/>
                <a:gd name="connsiteY88" fmla="*/ 4611756 h 5303520"/>
                <a:gd name="connsiteX89" fmla="*/ 3745064 w 6318157"/>
                <a:gd name="connsiteY89" fmla="*/ 4746928 h 5303520"/>
                <a:gd name="connsiteX90" fmla="*/ 4071068 w 6318157"/>
                <a:gd name="connsiteY90" fmla="*/ 4691269 h 5303520"/>
                <a:gd name="connsiteX91" fmla="*/ 4397071 w 6318157"/>
                <a:gd name="connsiteY91" fmla="*/ 4659464 h 5303520"/>
                <a:gd name="connsiteX92" fmla="*/ 4436828 w 6318157"/>
                <a:gd name="connsiteY92" fmla="*/ 4762831 h 5303520"/>
                <a:gd name="connsiteX93" fmla="*/ 4500438 w 6318157"/>
                <a:gd name="connsiteY93" fmla="*/ 4731026 h 5303520"/>
                <a:gd name="connsiteX94" fmla="*/ 4595854 w 6318157"/>
                <a:gd name="connsiteY94" fmla="*/ 4659464 h 5303520"/>
                <a:gd name="connsiteX95" fmla="*/ 4659464 w 6318157"/>
                <a:gd name="connsiteY95" fmla="*/ 4500438 h 5303520"/>
                <a:gd name="connsiteX96" fmla="*/ 4683318 w 6318157"/>
                <a:gd name="connsiteY96" fmla="*/ 4277801 h 5303520"/>
                <a:gd name="connsiteX97" fmla="*/ 4516341 w 6318157"/>
                <a:gd name="connsiteY97" fmla="*/ 4222142 h 5303520"/>
                <a:gd name="connsiteX98" fmla="*/ 4548146 w 6318157"/>
                <a:gd name="connsiteY98" fmla="*/ 4047214 h 5303520"/>
                <a:gd name="connsiteX99" fmla="*/ 4619708 w 6318157"/>
                <a:gd name="connsiteY99" fmla="*/ 3991554 h 5303520"/>
                <a:gd name="connsiteX100" fmla="*/ 4738977 w 6318157"/>
                <a:gd name="connsiteY100" fmla="*/ 3856382 h 5303520"/>
                <a:gd name="connsiteX101" fmla="*/ 4826442 w 6318157"/>
                <a:gd name="connsiteY101" fmla="*/ 3737113 h 5303520"/>
                <a:gd name="connsiteX102" fmla="*/ 4929809 w 6318157"/>
                <a:gd name="connsiteY102" fmla="*/ 3824577 h 5303520"/>
                <a:gd name="connsiteX103" fmla="*/ 4921857 w 6318157"/>
                <a:gd name="connsiteY103" fmla="*/ 3991554 h 5303520"/>
                <a:gd name="connsiteX104" fmla="*/ 4977516 w 6318157"/>
                <a:gd name="connsiteY104" fmla="*/ 4015408 h 5303520"/>
                <a:gd name="connsiteX105" fmla="*/ 5025224 w 6318157"/>
                <a:gd name="connsiteY105" fmla="*/ 3919993 h 5303520"/>
                <a:gd name="connsiteX106" fmla="*/ 5072932 w 6318157"/>
                <a:gd name="connsiteY106" fmla="*/ 3919993 h 5303520"/>
                <a:gd name="connsiteX107" fmla="*/ 5144494 w 6318157"/>
                <a:gd name="connsiteY107" fmla="*/ 3816626 h 5303520"/>
                <a:gd name="connsiteX108" fmla="*/ 5160396 w 6318157"/>
                <a:gd name="connsiteY108" fmla="*/ 3745064 h 5303520"/>
                <a:gd name="connsiteX109" fmla="*/ 5390984 w 6318157"/>
                <a:gd name="connsiteY109" fmla="*/ 3697356 h 5303520"/>
                <a:gd name="connsiteX110" fmla="*/ 5486400 w 6318157"/>
                <a:gd name="connsiteY110" fmla="*/ 3593989 h 5303520"/>
                <a:gd name="connsiteX111" fmla="*/ 5390984 w 6318157"/>
                <a:gd name="connsiteY111" fmla="*/ 3530379 h 5303520"/>
                <a:gd name="connsiteX112" fmla="*/ 5343276 w 6318157"/>
                <a:gd name="connsiteY112" fmla="*/ 3291840 h 5303520"/>
                <a:gd name="connsiteX113" fmla="*/ 5478449 w 6318157"/>
                <a:gd name="connsiteY113" fmla="*/ 3021495 h 5303520"/>
                <a:gd name="connsiteX114" fmla="*/ 5820355 w 6318157"/>
                <a:gd name="connsiteY114" fmla="*/ 2949934 h 5303520"/>
                <a:gd name="connsiteX115" fmla="*/ 6020959 w 6318157"/>
                <a:gd name="connsiteY115" fmla="*/ 2817743 h 5303520"/>
                <a:gd name="connsiteX116" fmla="*/ 6058811 w 6318157"/>
                <a:gd name="connsiteY116" fmla="*/ 2840189 h 5303520"/>
                <a:gd name="connsiteX117" fmla="*/ 6114056 w 6318157"/>
                <a:gd name="connsiteY117" fmla="*/ 2819234 h 5303520"/>
                <a:gd name="connsiteX118" fmla="*/ 6152156 w 6318157"/>
                <a:gd name="connsiteY118" fmla="*/ 2849714 h 5303520"/>
                <a:gd name="connsiteX119" fmla="*/ 6260741 w 6318157"/>
                <a:gd name="connsiteY119" fmla="*/ 2828759 h 5303520"/>
                <a:gd name="connsiteX120" fmla="*/ 6292298 w 6318157"/>
                <a:gd name="connsiteY120" fmla="*/ 2839444 h 5303520"/>
                <a:gd name="connsiteX121" fmla="*/ 6304556 w 6318157"/>
                <a:gd name="connsiteY121" fmla="*/ 2798279 h 5303520"/>
                <a:gd name="connsiteX122" fmla="*/ 6306461 w 6318157"/>
                <a:gd name="connsiteY122" fmla="*/ 2769704 h 5303520"/>
                <a:gd name="connsiteX123" fmla="*/ 6317891 w 6318157"/>
                <a:gd name="connsiteY123" fmla="*/ 2758274 h 5303520"/>
                <a:gd name="connsiteX124" fmla="*/ 6268361 w 6318157"/>
                <a:gd name="connsiteY124" fmla="*/ 2735414 h 5303520"/>
                <a:gd name="connsiteX125" fmla="*/ 6220736 w 6318157"/>
                <a:gd name="connsiteY125" fmla="*/ 2503749 h 5303520"/>
                <a:gd name="connsiteX126" fmla="*/ 6169301 w 6318157"/>
                <a:gd name="connsiteY126" fmla="*/ 2529968 h 5303520"/>
                <a:gd name="connsiteX127" fmla="*/ 6119771 w 6318157"/>
                <a:gd name="connsiteY127" fmla="*/ 2493479 h 5303520"/>
                <a:gd name="connsiteX128" fmla="*/ 6051191 w 6318157"/>
                <a:gd name="connsiteY128" fmla="*/ 2478533 h 5303520"/>
                <a:gd name="connsiteX129" fmla="*/ 6053096 w 6318157"/>
                <a:gd name="connsiteY129" fmla="*/ 2394713 h 5303520"/>
                <a:gd name="connsiteX130" fmla="*/ 6027337 w 6318157"/>
                <a:gd name="connsiteY130" fmla="*/ 2429537 h 5303520"/>
                <a:gd name="connsiteX131" fmla="*/ 5994041 w 6318157"/>
                <a:gd name="connsiteY131" fmla="*/ 2371853 h 5303520"/>
                <a:gd name="connsiteX132" fmla="*/ 5976896 w 6318157"/>
                <a:gd name="connsiteY132" fmla="*/ 2232788 h 5303520"/>
                <a:gd name="connsiteX133" fmla="*/ 5915936 w 6318157"/>
                <a:gd name="connsiteY133" fmla="*/ 2234693 h 5303520"/>
                <a:gd name="connsiteX134" fmla="*/ 5892910 w 6318157"/>
                <a:gd name="connsiteY134" fmla="*/ 2169877 h 5303520"/>
                <a:gd name="connsiteX135" fmla="*/ 5813066 w 6318157"/>
                <a:gd name="connsiteY135" fmla="*/ 2200403 h 5303520"/>
                <a:gd name="connsiteX136" fmla="*/ 5752106 w 6318157"/>
                <a:gd name="connsiteY136" fmla="*/ 2166113 h 5303520"/>
                <a:gd name="connsiteX137" fmla="*/ 5719721 w 6318157"/>
                <a:gd name="connsiteY137" fmla="*/ 2187068 h 5303520"/>
                <a:gd name="connsiteX138" fmla="*/ 5653046 w 6318157"/>
                <a:gd name="connsiteY138" fmla="*/ 2169923 h 5303520"/>
                <a:gd name="connsiteX139" fmla="*/ 5677231 w 6318157"/>
                <a:gd name="connsiteY139" fmla="*/ 2146852 h 5303520"/>
                <a:gd name="connsiteX140" fmla="*/ 5628281 w 6318157"/>
                <a:gd name="connsiteY140" fmla="*/ 2105153 h 5303520"/>
                <a:gd name="connsiteX141" fmla="*/ 5488388 w 6318157"/>
                <a:gd name="connsiteY141" fmla="*/ 2108421 h 5303520"/>
                <a:gd name="connsiteX142" fmla="*/ 5453021 w 6318157"/>
                <a:gd name="connsiteY142" fmla="*/ 2187068 h 5303520"/>
                <a:gd name="connsiteX143" fmla="*/ 5472071 w 6318157"/>
                <a:gd name="connsiteY143" fmla="*/ 2234693 h 5303520"/>
                <a:gd name="connsiteX144" fmla="*/ 5422541 w 6318157"/>
                <a:gd name="connsiteY144" fmla="*/ 2248028 h 5303520"/>
                <a:gd name="connsiteX145" fmla="*/ 5451116 w 6318157"/>
                <a:gd name="connsiteY145" fmla="*/ 2293748 h 5303520"/>
                <a:gd name="connsiteX146" fmla="*/ 5516631 w 6318157"/>
                <a:gd name="connsiteY146" fmla="*/ 2288402 h 5303520"/>
                <a:gd name="connsiteX147" fmla="*/ 5523506 w 6318157"/>
                <a:gd name="connsiteY147" fmla="*/ 2339468 h 5303520"/>
                <a:gd name="connsiteX148" fmla="*/ 5399681 w 6318157"/>
                <a:gd name="connsiteY148" fmla="*/ 2505203 h 5303520"/>
                <a:gd name="connsiteX149" fmla="*/ 5360918 w 6318157"/>
                <a:gd name="connsiteY149" fmla="*/ 2654079 h 5303520"/>
                <a:gd name="connsiteX150" fmla="*/ 5346341 w 6318157"/>
                <a:gd name="connsiteY150" fmla="*/ 2575688 h 5303520"/>
                <a:gd name="connsiteX151" fmla="*/ 5304431 w 6318157"/>
                <a:gd name="connsiteY151" fmla="*/ 2575688 h 5303520"/>
                <a:gd name="connsiteX152" fmla="*/ 5273951 w 6318157"/>
                <a:gd name="connsiteY152" fmla="*/ 2518538 h 5303520"/>
                <a:gd name="connsiteX153" fmla="*/ 5203714 w 6318157"/>
                <a:gd name="connsiteY153" fmla="*/ 2560982 h 5303520"/>
                <a:gd name="connsiteX154" fmla="*/ 5070116 w 6318157"/>
                <a:gd name="connsiteY154" fmla="*/ 2501393 h 5303520"/>
                <a:gd name="connsiteX155" fmla="*/ 4991763 w 6318157"/>
                <a:gd name="connsiteY155" fmla="*/ 2533567 h 5303520"/>
                <a:gd name="connsiteX156" fmla="*/ 4904381 w 6318157"/>
                <a:gd name="connsiteY156" fmla="*/ 2524253 h 5303520"/>
                <a:gd name="connsiteX157" fmla="*/ 4875806 w 6318157"/>
                <a:gd name="connsiteY157" fmla="*/ 2455673 h 5303520"/>
                <a:gd name="connsiteX158" fmla="*/ 4803416 w 6318157"/>
                <a:gd name="connsiteY158" fmla="*/ 2444243 h 5303520"/>
                <a:gd name="connsiteX159" fmla="*/ 4822466 w 6318157"/>
                <a:gd name="connsiteY159" fmla="*/ 2369948 h 5303520"/>
                <a:gd name="connsiteX160" fmla="*/ 4731026 w 6318157"/>
                <a:gd name="connsiteY160" fmla="*/ 2301368 h 5303520"/>
                <a:gd name="connsiteX161" fmla="*/ 4699221 w 6318157"/>
                <a:gd name="connsiteY161" fmla="*/ 2324348 h 5303520"/>
                <a:gd name="connsiteX162" fmla="*/ 4637681 w 6318157"/>
                <a:gd name="connsiteY162" fmla="*/ 2288033 h 5303520"/>
                <a:gd name="connsiteX163" fmla="*/ 4660541 w 6318157"/>
                <a:gd name="connsiteY163" fmla="*/ 2213738 h 5303520"/>
                <a:gd name="connsiteX164" fmla="*/ 4433846 w 6318157"/>
                <a:gd name="connsiteY164" fmla="*/ 2230883 h 5303520"/>
                <a:gd name="connsiteX165" fmla="*/ 4373134 w 6318157"/>
                <a:gd name="connsiteY165" fmla="*/ 2212036 h 5303520"/>
                <a:gd name="connsiteX166" fmla="*/ 4323356 w 6318157"/>
                <a:gd name="connsiteY166" fmla="*/ 2248028 h 5303520"/>
                <a:gd name="connsiteX167" fmla="*/ 4273826 w 6318157"/>
                <a:gd name="connsiteY167" fmla="*/ 2168018 h 5303520"/>
                <a:gd name="connsiteX168" fmla="*/ 4201436 w 6318157"/>
                <a:gd name="connsiteY168" fmla="*/ 2152778 h 5303520"/>
                <a:gd name="connsiteX169" fmla="*/ 4178576 w 6318157"/>
                <a:gd name="connsiteY169" fmla="*/ 2070863 h 5303520"/>
                <a:gd name="connsiteX170" fmla="*/ 4087136 w 6318157"/>
                <a:gd name="connsiteY170" fmla="*/ 1998473 h 5303520"/>
                <a:gd name="connsiteX171" fmla="*/ 4016651 w 6318157"/>
                <a:gd name="connsiteY171" fmla="*/ 2011808 h 5303520"/>
                <a:gd name="connsiteX172" fmla="*/ 3909971 w 6318157"/>
                <a:gd name="connsiteY172" fmla="*/ 1973708 h 5303520"/>
                <a:gd name="connsiteX173" fmla="*/ 3843296 w 6318157"/>
                <a:gd name="connsiteY173" fmla="*/ 2013713 h 5303520"/>
                <a:gd name="connsiteX174" fmla="*/ 3788051 w 6318157"/>
                <a:gd name="connsiteY174" fmla="*/ 1994663 h 5303520"/>
                <a:gd name="connsiteX175" fmla="*/ 3742331 w 6318157"/>
                <a:gd name="connsiteY175" fmla="*/ 2006093 h 5303520"/>
                <a:gd name="connsiteX176" fmla="*/ 3671018 w 6318157"/>
                <a:gd name="connsiteY176" fmla="*/ 2001244 h 5303520"/>
                <a:gd name="connsiteX177" fmla="*/ 3660416 w 6318157"/>
                <a:gd name="connsiteY177" fmla="*/ 1937513 h 5303520"/>
                <a:gd name="connsiteX178" fmla="*/ 3643271 w 6318157"/>
                <a:gd name="connsiteY178" fmla="*/ 1865123 h 5303520"/>
                <a:gd name="connsiteX179" fmla="*/ 3690896 w 6318157"/>
                <a:gd name="connsiteY179" fmla="*/ 1832738 h 5303520"/>
                <a:gd name="connsiteX180" fmla="*/ 3702326 w 6318157"/>
                <a:gd name="connsiteY180" fmla="*/ 1771778 h 5303520"/>
                <a:gd name="connsiteX181" fmla="*/ 3679466 w 6318157"/>
                <a:gd name="connsiteY181" fmla="*/ 1748918 h 5303520"/>
                <a:gd name="connsiteX182" fmla="*/ 3595977 w 6318157"/>
                <a:gd name="connsiteY182" fmla="*/ 1607240 h 5303520"/>
                <a:gd name="connsiteX183" fmla="*/ 3508016 w 6318157"/>
                <a:gd name="connsiteY183" fmla="*/ 1623188 h 5303520"/>
                <a:gd name="connsiteX184" fmla="*/ 3485156 w 6318157"/>
                <a:gd name="connsiteY184" fmla="*/ 1579373 h 5303520"/>
                <a:gd name="connsiteX185" fmla="*/ 3434052 w 6318157"/>
                <a:gd name="connsiteY185" fmla="*/ 1578085 h 5303520"/>
                <a:gd name="connsiteX186" fmla="*/ 3496586 w 6318157"/>
                <a:gd name="connsiteY186" fmla="*/ 1493648 h 5303520"/>
                <a:gd name="connsiteX187" fmla="*/ 3549926 w 6318157"/>
                <a:gd name="connsiteY187" fmla="*/ 1512698 h 5303520"/>
                <a:gd name="connsiteX188" fmla="*/ 3681619 w 6318157"/>
                <a:gd name="connsiteY188" fmla="*/ 1309480 h 5303520"/>
                <a:gd name="connsiteX189" fmla="*/ 3708041 w 6318157"/>
                <a:gd name="connsiteY189" fmla="*/ 1276478 h 5303520"/>
                <a:gd name="connsiteX190" fmla="*/ 3600036 w 6318157"/>
                <a:gd name="connsiteY190" fmla="*/ 1190625 h 5303520"/>
                <a:gd name="connsiteX191" fmla="*/ 3610886 w 6318157"/>
                <a:gd name="connsiteY191" fmla="*/ 1133603 h 5303520"/>
                <a:gd name="connsiteX192" fmla="*/ 3549926 w 6318157"/>
                <a:gd name="connsiteY192" fmla="*/ 1120268 h 5303520"/>
                <a:gd name="connsiteX193" fmla="*/ 3515636 w 6318157"/>
                <a:gd name="connsiteY193" fmla="*/ 1068833 h 5303520"/>
                <a:gd name="connsiteX194" fmla="*/ 3515636 w 6318157"/>
                <a:gd name="connsiteY194" fmla="*/ 973583 h 5303520"/>
                <a:gd name="connsiteX195" fmla="*/ 3391811 w 6318157"/>
                <a:gd name="connsiteY195" fmla="*/ 941198 h 5303520"/>
                <a:gd name="connsiteX196" fmla="*/ 3357521 w 6318157"/>
                <a:gd name="connsiteY196" fmla="*/ 882143 h 5303520"/>
                <a:gd name="connsiteX197" fmla="*/ 3198246 w 6318157"/>
                <a:gd name="connsiteY197" fmla="*/ 914068 h 5303520"/>
                <a:gd name="connsiteX198" fmla="*/ 3142256 w 6318157"/>
                <a:gd name="connsiteY198" fmla="*/ 859283 h 5303520"/>
                <a:gd name="connsiteX199" fmla="*/ 2980331 w 6318157"/>
                <a:gd name="connsiteY199" fmla="*/ 889763 h 5303520"/>
                <a:gd name="connsiteX200" fmla="*/ 2776330 w 6318157"/>
                <a:gd name="connsiteY200" fmla="*/ 792977 h 5303520"/>
                <a:gd name="connsiteX201" fmla="*/ 2662196 w 6318157"/>
                <a:gd name="connsiteY201" fmla="*/ 834518 h 5303520"/>
                <a:gd name="connsiteX202" fmla="*/ 2671721 w 6318157"/>
                <a:gd name="connsiteY202" fmla="*/ 792608 h 5303520"/>
                <a:gd name="connsiteX203" fmla="*/ 2581026 w 6318157"/>
                <a:gd name="connsiteY203" fmla="*/ 778648 h 5303520"/>
                <a:gd name="connsiteX204" fmla="*/ 2576471 w 6318157"/>
                <a:gd name="connsiteY204" fmla="*/ 691643 h 5303520"/>
                <a:gd name="connsiteX205" fmla="*/ 2561231 w 6318157"/>
                <a:gd name="connsiteY205" fmla="*/ 644018 h 5303520"/>
                <a:gd name="connsiteX206" fmla="*/ 2591711 w 6318157"/>
                <a:gd name="connsiteY206" fmla="*/ 607823 h 5303520"/>
                <a:gd name="connsiteX207" fmla="*/ 2496792 w 6318157"/>
                <a:gd name="connsiteY207" fmla="*/ 471860 h 5303520"/>
                <a:gd name="connsiteX208" fmla="*/ 2492651 w 6318157"/>
                <a:gd name="connsiteY208" fmla="*/ 436373 h 5303520"/>
                <a:gd name="connsiteX209" fmla="*/ 2534561 w 6318157"/>
                <a:gd name="connsiteY209" fmla="*/ 369698 h 5303520"/>
                <a:gd name="connsiteX210" fmla="*/ 2490746 w 6318157"/>
                <a:gd name="connsiteY210" fmla="*/ 358268 h 5303520"/>
                <a:gd name="connsiteX211" fmla="*/ 2465981 w 6318157"/>
                <a:gd name="connsiteY211" fmla="*/ 327788 h 5303520"/>
                <a:gd name="connsiteX212" fmla="*/ 2428709 w 6318157"/>
                <a:gd name="connsiteY212" fmla="*/ 319708 h 5303520"/>
                <a:gd name="connsiteX213" fmla="*/ 2443121 w 6318157"/>
                <a:gd name="connsiteY213" fmla="*/ 257303 h 5303520"/>
                <a:gd name="connsiteX214" fmla="*/ 2384811 w 6318157"/>
                <a:gd name="connsiteY214" fmla="*/ 215347 h 5303520"/>
                <a:gd name="connsiteX215" fmla="*/ 2431691 w 6318157"/>
                <a:gd name="connsiteY215" fmla="*/ 148718 h 5303520"/>
                <a:gd name="connsiteX216" fmla="*/ 2536714 w 6318157"/>
                <a:gd name="connsiteY216" fmla="*/ 135172 h 5303520"/>
                <a:gd name="connsiteX0" fmla="*/ 2536714 w 6318157"/>
                <a:gd name="connsiteY0" fmla="*/ 135172 h 5303520"/>
                <a:gd name="connsiteX1" fmla="*/ 2340003 w 6318157"/>
                <a:gd name="connsiteY1" fmla="*/ 27746 h 5303520"/>
                <a:gd name="connsiteX2" fmla="*/ 2210463 w 6318157"/>
                <a:gd name="connsiteY2" fmla="*/ 79513 h 5303520"/>
                <a:gd name="connsiteX3" fmla="*/ 2059388 w 6318157"/>
                <a:gd name="connsiteY3" fmla="*/ 0 h 5303520"/>
                <a:gd name="connsiteX4" fmla="*/ 1908313 w 6318157"/>
                <a:gd name="connsiteY4" fmla="*/ 103367 h 5303520"/>
                <a:gd name="connsiteX5" fmla="*/ 1884459 w 6318157"/>
                <a:gd name="connsiteY5" fmla="*/ 310101 h 5303520"/>
                <a:gd name="connsiteX6" fmla="*/ 1773141 w 6318157"/>
                <a:gd name="connsiteY6" fmla="*/ 294198 h 5303520"/>
                <a:gd name="connsiteX7" fmla="*/ 1606163 w 6318157"/>
                <a:gd name="connsiteY7" fmla="*/ 318052 h 5303520"/>
                <a:gd name="connsiteX8" fmla="*/ 1391478 w 6318157"/>
                <a:gd name="connsiteY8" fmla="*/ 190831 h 5303520"/>
                <a:gd name="connsiteX9" fmla="*/ 1256306 w 6318157"/>
                <a:gd name="connsiteY9" fmla="*/ 190831 h 5303520"/>
                <a:gd name="connsiteX10" fmla="*/ 1208598 w 6318157"/>
                <a:gd name="connsiteY10" fmla="*/ 381662 h 5303520"/>
                <a:gd name="connsiteX11" fmla="*/ 1041621 w 6318157"/>
                <a:gd name="connsiteY11" fmla="*/ 548640 h 5303520"/>
                <a:gd name="connsiteX12" fmla="*/ 930303 w 6318157"/>
                <a:gd name="connsiteY12" fmla="*/ 628153 h 5303520"/>
                <a:gd name="connsiteX13" fmla="*/ 842838 w 6318157"/>
                <a:gd name="connsiteY13" fmla="*/ 572494 h 5303520"/>
                <a:gd name="connsiteX14" fmla="*/ 747423 w 6318157"/>
                <a:gd name="connsiteY14" fmla="*/ 755374 h 5303520"/>
                <a:gd name="connsiteX15" fmla="*/ 222636 w 6318157"/>
                <a:gd name="connsiteY15" fmla="*/ 930302 h 5303520"/>
                <a:gd name="connsiteX16" fmla="*/ 254442 w 6318157"/>
                <a:gd name="connsiteY16" fmla="*/ 1073426 h 5303520"/>
                <a:gd name="connsiteX17" fmla="*/ 302149 w 6318157"/>
                <a:gd name="connsiteY17" fmla="*/ 1256306 h 5303520"/>
                <a:gd name="connsiteX18" fmla="*/ 341906 w 6318157"/>
                <a:gd name="connsiteY18" fmla="*/ 1288111 h 5303520"/>
                <a:gd name="connsiteX19" fmla="*/ 508883 w 6318157"/>
                <a:gd name="connsiteY19" fmla="*/ 1319916 h 5303520"/>
                <a:gd name="connsiteX20" fmla="*/ 532737 w 6318157"/>
                <a:gd name="connsiteY20" fmla="*/ 1542553 h 5303520"/>
                <a:gd name="connsiteX21" fmla="*/ 930303 w 6318157"/>
                <a:gd name="connsiteY21" fmla="*/ 1717481 h 5303520"/>
                <a:gd name="connsiteX22" fmla="*/ 818984 w 6318157"/>
                <a:gd name="connsiteY22" fmla="*/ 1844702 h 5303520"/>
                <a:gd name="connsiteX23" fmla="*/ 644056 w 6318157"/>
                <a:gd name="connsiteY23" fmla="*/ 1828800 h 5303520"/>
                <a:gd name="connsiteX24" fmla="*/ 636104 w 6318157"/>
                <a:gd name="connsiteY24" fmla="*/ 2075290 h 5303520"/>
                <a:gd name="connsiteX25" fmla="*/ 755374 w 6318157"/>
                <a:gd name="connsiteY25" fmla="*/ 2178657 h 5303520"/>
                <a:gd name="connsiteX26" fmla="*/ 818984 w 6318157"/>
                <a:gd name="connsiteY26" fmla="*/ 2289975 h 5303520"/>
                <a:gd name="connsiteX27" fmla="*/ 818984 w 6318157"/>
                <a:gd name="connsiteY27" fmla="*/ 2329732 h 5303520"/>
                <a:gd name="connsiteX28" fmla="*/ 580445 w 6318157"/>
                <a:gd name="connsiteY28" fmla="*/ 2361537 h 5303520"/>
                <a:gd name="connsiteX29" fmla="*/ 485029 w 6318157"/>
                <a:gd name="connsiteY29" fmla="*/ 2393342 h 5303520"/>
                <a:gd name="connsiteX30" fmla="*/ 437322 w 6318157"/>
                <a:gd name="connsiteY30" fmla="*/ 2544417 h 5303520"/>
                <a:gd name="connsiteX31" fmla="*/ 238539 w 6318157"/>
                <a:gd name="connsiteY31" fmla="*/ 2615979 h 5303520"/>
                <a:gd name="connsiteX32" fmla="*/ 294198 w 6318157"/>
                <a:gd name="connsiteY32" fmla="*/ 2687541 h 5303520"/>
                <a:gd name="connsiteX33" fmla="*/ 405516 w 6318157"/>
                <a:gd name="connsiteY33" fmla="*/ 2727297 h 5303520"/>
                <a:gd name="connsiteX34" fmla="*/ 349857 w 6318157"/>
                <a:gd name="connsiteY34" fmla="*/ 2854518 h 5303520"/>
                <a:gd name="connsiteX35" fmla="*/ 206734 w 6318157"/>
                <a:gd name="connsiteY35" fmla="*/ 3021495 h 5303520"/>
                <a:gd name="connsiteX36" fmla="*/ 166977 w 6318157"/>
                <a:gd name="connsiteY36" fmla="*/ 3260034 h 5303520"/>
                <a:gd name="connsiteX37" fmla="*/ 103367 w 6318157"/>
                <a:gd name="connsiteY37" fmla="*/ 3450866 h 5303520"/>
                <a:gd name="connsiteX38" fmla="*/ 0 w 6318157"/>
                <a:gd name="connsiteY38" fmla="*/ 3570135 h 5303520"/>
                <a:gd name="connsiteX39" fmla="*/ 0 w 6318157"/>
                <a:gd name="connsiteY39" fmla="*/ 3649648 h 5303520"/>
                <a:gd name="connsiteX40" fmla="*/ 15903 w 6318157"/>
                <a:gd name="connsiteY40" fmla="*/ 3729161 h 5303520"/>
                <a:gd name="connsiteX41" fmla="*/ 127221 w 6318157"/>
                <a:gd name="connsiteY41" fmla="*/ 3745064 h 5303520"/>
                <a:gd name="connsiteX42" fmla="*/ 190831 w 6318157"/>
                <a:gd name="connsiteY42" fmla="*/ 3641697 h 5303520"/>
                <a:gd name="connsiteX43" fmla="*/ 326003 w 6318157"/>
                <a:gd name="connsiteY43" fmla="*/ 3586038 h 5303520"/>
                <a:gd name="connsiteX44" fmla="*/ 326003 w 6318157"/>
                <a:gd name="connsiteY44" fmla="*/ 3586038 h 5303520"/>
                <a:gd name="connsiteX45" fmla="*/ 445273 w 6318157"/>
                <a:gd name="connsiteY45" fmla="*/ 3705307 h 5303520"/>
                <a:gd name="connsiteX46" fmla="*/ 413468 w 6318157"/>
                <a:gd name="connsiteY46" fmla="*/ 3760967 h 5303520"/>
                <a:gd name="connsiteX47" fmla="*/ 357809 w 6318157"/>
                <a:gd name="connsiteY47" fmla="*/ 4174434 h 5303520"/>
                <a:gd name="connsiteX48" fmla="*/ 556591 w 6318157"/>
                <a:gd name="connsiteY48" fmla="*/ 3991554 h 5303520"/>
                <a:gd name="connsiteX49" fmla="*/ 620202 w 6318157"/>
                <a:gd name="connsiteY49" fmla="*/ 4023360 h 5303520"/>
                <a:gd name="connsiteX50" fmla="*/ 723569 w 6318157"/>
                <a:gd name="connsiteY50" fmla="*/ 4039262 h 5303520"/>
                <a:gd name="connsiteX51" fmla="*/ 795130 w 6318157"/>
                <a:gd name="connsiteY51" fmla="*/ 4150581 h 5303520"/>
                <a:gd name="connsiteX52" fmla="*/ 1025718 w 6318157"/>
                <a:gd name="connsiteY52" fmla="*/ 4253947 h 5303520"/>
                <a:gd name="connsiteX53" fmla="*/ 1176793 w 6318157"/>
                <a:gd name="connsiteY53" fmla="*/ 4500438 h 5303520"/>
                <a:gd name="connsiteX54" fmla="*/ 1144988 w 6318157"/>
                <a:gd name="connsiteY54" fmla="*/ 4595854 h 5303520"/>
                <a:gd name="connsiteX55" fmla="*/ 1614115 w 6318157"/>
                <a:gd name="connsiteY55" fmla="*/ 4842344 h 5303520"/>
                <a:gd name="connsiteX56" fmla="*/ 1614115 w 6318157"/>
                <a:gd name="connsiteY56" fmla="*/ 4993419 h 5303520"/>
                <a:gd name="connsiteX57" fmla="*/ 1614115 w 6318157"/>
                <a:gd name="connsiteY57" fmla="*/ 5128591 h 5303520"/>
                <a:gd name="connsiteX58" fmla="*/ 1653871 w 6318157"/>
                <a:gd name="connsiteY58" fmla="*/ 5255812 h 5303520"/>
                <a:gd name="connsiteX59" fmla="*/ 1844703 w 6318157"/>
                <a:gd name="connsiteY59" fmla="*/ 5303520 h 5303520"/>
                <a:gd name="connsiteX60" fmla="*/ 1844703 w 6318157"/>
                <a:gd name="connsiteY60" fmla="*/ 5303520 h 5303520"/>
                <a:gd name="connsiteX61" fmla="*/ 1971923 w 6318157"/>
                <a:gd name="connsiteY61" fmla="*/ 5247861 h 5303520"/>
                <a:gd name="connsiteX62" fmla="*/ 2115047 w 6318157"/>
                <a:gd name="connsiteY62" fmla="*/ 5239909 h 5303520"/>
                <a:gd name="connsiteX63" fmla="*/ 2170706 w 6318157"/>
                <a:gd name="connsiteY63" fmla="*/ 5144494 h 5303520"/>
                <a:gd name="connsiteX64" fmla="*/ 2083242 w 6318157"/>
                <a:gd name="connsiteY64" fmla="*/ 5080883 h 5303520"/>
                <a:gd name="connsiteX65" fmla="*/ 2011680 w 6318157"/>
                <a:gd name="connsiteY65" fmla="*/ 5033175 h 5303520"/>
                <a:gd name="connsiteX66" fmla="*/ 1932167 w 6318157"/>
                <a:gd name="connsiteY66" fmla="*/ 4937760 h 5303520"/>
                <a:gd name="connsiteX67" fmla="*/ 1884459 w 6318157"/>
                <a:gd name="connsiteY67" fmla="*/ 4834393 h 5303520"/>
                <a:gd name="connsiteX68" fmla="*/ 1940118 w 6318157"/>
                <a:gd name="connsiteY68" fmla="*/ 4770782 h 5303520"/>
                <a:gd name="connsiteX69" fmla="*/ 2226365 w 6318157"/>
                <a:gd name="connsiteY69" fmla="*/ 4683318 h 5303520"/>
                <a:gd name="connsiteX70" fmla="*/ 2313829 w 6318157"/>
                <a:gd name="connsiteY70" fmla="*/ 4707172 h 5303520"/>
                <a:gd name="connsiteX71" fmla="*/ 2449002 w 6318157"/>
                <a:gd name="connsiteY71" fmla="*/ 4731026 h 5303520"/>
                <a:gd name="connsiteX72" fmla="*/ 2504661 w 6318157"/>
                <a:gd name="connsiteY72" fmla="*/ 4826441 h 5303520"/>
                <a:gd name="connsiteX73" fmla="*/ 2584174 w 6318157"/>
                <a:gd name="connsiteY73" fmla="*/ 4818490 h 5303520"/>
                <a:gd name="connsiteX74" fmla="*/ 2798859 w 6318157"/>
                <a:gd name="connsiteY74" fmla="*/ 4818490 h 5303520"/>
                <a:gd name="connsiteX75" fmla="*/ 2934031 w 6318157"/>
                <a:gd name="connsiteY75" fmla="*/ 4945711 h 5303520"/>
                <a:gd name="connsiteX76" fmla="*/ 2910177 w 6318157"/>
                <a:gd name="connsiteY76" fmla="*/ 5136542 h 5303520"/>
                <a:gd name="connsiteX77" fmla="*/ 2981739 w 6318157"/>
                <a:gd name="connsiteY77" fmla="*/ 5080883 h 5303520"/>
                <a:gd name="connsiteX78" fmla="*/ 3101009 w 6318157"/>
                <a:gd name="connsiteY78" fmla="*/ 5144494 h 5303520"/>
                <a:gd name="connsiteX79" fmla="*/ 3164619 w 6318157"/>
                <a:gd name="connsiteY79" fmla="*/ 4842344 h 5303520"/>
                <a:gd name="connsiteX80" fmla="*/ 3116911 w 6318157"/>
                <a:gd name="connsiteY80" fmla="*/ 4476584 h 5303520"/>
                <a:gd name="connsiteX81" fmla="*/ 3156668 w 6318157"/>
                <a:gd name="connsiteY81" fmla="*/ 4365266 h 5303520"/>
                <a:gd name="connsiteX82" fmla="*/ 3323645 w 6318157"/>
                <a:gd name="connsiteY82" fmla="*/ 4301655 h 5303520"/>
                <a:gd name="connsiteX83" fmla="*/ 3482671 w 6318157"/>
                <a:gd name="connsiteY83" fmla="*/ 4253947 h 5303520"/>
                <a:gd name="connsiteX84" fmla="*/ 3570136 w 6318157"/>
                <a:gd name="connsiteY84" fmla="*/ 4333461 h 5303520"/>
                <a:gd name="connsiteX85" fmla="*/ 3530379 w 6318157"/>
                <a:gd name="connsiteY85" fmla="*/ 4444779 h 5303520"/>
                <a:gd name="connsiteX86" fmla="*/ 3546282 w 6318157"/>
                <a:gd name="connsiteY86" fmla="*/ 4548146 h 5303520"/>
                <a:gd name="connsiteX87" fmla="*/ 3609892 w 6318157"/>
                <a:gd name="connsiteY87" fmla="*/ 4603805 h 5303520"/>
                <a:gd name="connsiteX88" fmla="*/ 3673503 w 6318157"/>
                <a:gd name="connsiteY88" fmla="*/ 4611756 h 5303520"/>
                <a:gd name="connsiteX89" fmla="*/ 3745064 w 6318157"/>
                <a:gd name="connsiteY89" fmla="*/ 4746928 h 5303520"/>
                <a:gd name="connsiteX90" fmla="*/ 4071068 w 6318157"/>
                <a:gd name="connsiteY90" fmla="*/ 4691269 h 5303520"/>
                <a:gd name="connsiteX91" fmla="*/ 4397071 w 6318157"/>
                <a:gd name="connsiteY91" fmla="*/ 4659464 h 5303520"/>
                <a:gd name="connsiteX92" fmla="*/ 4436828 w 6318157"/>
                <a:gd name="connsiteY92" fmla="*/ 4762831 h 5303520"/>
                <a:gd name="connsiteX93" fmla="*/ 4500438 w 6318157"/>
                <a:gd name="connsiteY93" fmla="*/ 4731026 h 5303520"/>
                <a:gd name="connsiteX94" fmla="*/ 4595854 w 6318157"/>
                <a:gd name="connsiteY94" fmla="*/ 4659464 h 5303520"/>
                <a:gd name="connsiteX95" fmla="*/ 4659464 w 6318157"/>
                <a:gd name="connsiteY95" fmla="*/ 4500438 h 5303520"/>
                <a:gd name="connsiteX96" fmla="*/ 4683318 w 6318157"/>
                <a:gd name="connsiteY96" fmla="*/ 4277801 h 5303520"/>
                <a:gd name="connsiteX97" fmla="*/ 4516341 w 6318157"/>
                <a:gd name="connsiteY97" fmla="*/ 4222142 h 5303520"/>
                <a:gd name="connsiteX98" fmla="*/ 4548146 w 6318157"/>
                <a:gd name="connsiteY98" fmla="*/ 4047214 h 5303520"/>
                <a:gd name="connsiteX99" fmla="*/ 4619708 w 6318157"/>
                <a:gd name="connsiteY99" fmla="*/ 3991554 h 5303520"/>
                <a:gd name="connsiteX100" fmla="*/ 4738977 w 6318157"/>
                <a:gd name="connsiteY100" fmla="*/ 3856382 h 5303520"/>
                <a:gd name="connsiteX101" fmla="*/ 4826442 w 6318157"/>
                <a:gd name="connsiteY101" fmla="*/ 3737113 h 5303520"/>
                <a:gd name="connsiteX102" fmla="*/ 4929809 w 6318157"/>
                <a:gd name="connsiteY102" fmla="*/ 3824577 h 5303520"/>
                <a:gd name="connsiteX103" fmla="*/ 4921857 w 6318157"/>
                <a:gd name="connsiteY103" fmla="*/ 3991554 h 5303520"/>
                <a:gd name="connsiteX104" fmla="*/ 4977516 w 6318157"/>
                <a:gd name="connsiteY104" fmla="*/ 4015408 h 5303520"/>
                <a:gd name="connsiteX105" fmla="*/ 5025224 w 6318157"/>
                <a:gd name="connsiteY105" fmla="*/ 3919993 h 5303520"/>
                <a:gd name="connsiteX106" fmla="*/ 5072932 w 6318157"/>
                <a:gd name="connsiteY106" fmla="*/ 3919993 h 5303520"/>
                <a:gd name="connsiteX107" fmla="*/ 5144494 w 6318157"/>
                <a:gd name="connsiteY107" fmla="*/ 3816626 h 5303520"/>
                <a:gd name="connsiteX108" fmla="*/ 5160396 w 6318157"/>
                <a:gd name="connsiteY108" fmla="*/ 3745064 h 5303520"/>
                <a:gd name="connsiteX109" fmla="*/ 5390984 w 6318157"/>
                <a:gd name="connsiteY109" fmla="*/ 3697356 h 5303520"/>
                <a:gd name="connsiteX110" fmla="*/ 5486400 w 6318157"/>
                <a:gd name="connsiteY110" fmla="*/ 3593989 h 5303520"/>
                <a:gd name="connsiteX111" fmla="*/ 5390984 w 6318157"/>
                <a:gd name="connsiteY111" fmla="*/ 3530379 h 5303520"/>
                <a:gd name="connsiteX112" fmla="*/ 5343276 w 6318157"/>
                <a:gd name="connsiteY112" fmla="*/ 3291840 h 5303520"/>
                <a:gd name="connsiteX113" fmla="*/ 5478449 w 6318157"/>
                <a:gd name="connsiteY113" fmla="*/ 3021495 h 5303520"/>
                <a:gd name="connsiteX114" fmla="*/ 5820355 w 6318157"/>
                <a:gd name="connsiteY114" fmla="*/ 2949934 h 5303520"/>
                <a:gd name="connsiteX115" fmla="*/ 6020959 w 6318157"/>
                <a:gd name="connsiteY115" fmla="*/ 2817743 h 5303520"/>
                <a:gd name="connsiteX116" fmla="*/ 6058811 w 6318157"/>
                <a:gd name="connsiteY116" fmla="*/ 2840189 h 5303520"/>
                <a:gd name="connsiteX117" fmla="*/ 6114056 w 6318157"/>
                <a:gd name="connsiteY117" fmla="*/ 2819234 h 5303520"/>
                <a:gd name="connsiteX118" fmla="*/ 6152156 w 6318157"/>
                <a:gd name="connsiteY118" fmla="*/ 2849714 h 5303520"/>
                <a:gd name="connsiteX119" fmla="*/ 6260741 w 6318157"/>
                <a:gd name="connsiteY119" fmla="*/ 2828759 h 5303520"/>
                <a:gd name="connsiteX120" fmla="*/ 6292298 w 6318157"/>
                <a:gd name="connsiteY120" fmla="*/ 2839444 h 5303520"/>
                <a:gd name="connsiteX121" fmla="*/ 6304556 w 6318157"/>
                <a:gd name="connsiteY121" fmla="*/ 2798279 h 5303520"/>
                <a:gd name="connsiteX122" fmla="*/ 6306461 w 6318157"/>
                <a:gd name="connsiteY122" fmla="*/ 2769704 h 5303520"/>
                <a:gd name="connsiteX123" fmla="*/ 6317891 w 6318157"/>
                <a:gd name="connsiteY123" fmla="*/ 2758274 h 5303520"/>
                <a:gd name="connsiteX124" fmla="*/ 6268361 w 6318157"/>
                <a:gd name="connsiteY124" fmla="*/ 2735414 h 5303520"/>
                <a:gd name="connsiteX125" fmla="*/ 6220736 w 6318157"/>
                <a:gd name="connsiteY125" fmla="*/ 2503749 h 5303520"/>
                <a:gd name="connsiteX126" fmla="*/ 6169301 w 6318157"/>
                <a:gd name="connsiteY126" fmla="*/ 2529968 h 5303520"/>
                <a:gd name="connsiteX127" fmla="*/ 6119771 w 6318157"/>
                <a:gd name="connsiteY127" fmla="*/ 2493479 h 5303520"/>
                <a:gd name="connsiteX128" fmla="*/ 6051191 w 6318157"/>
                <a:gd name="connsiteY128" fmla="*/ 2478533 h 5303520"/>
                <a:gd name="connsiteX129" fmla="*/ 6053096 w 6318157"/>
                <a:gd name="connsiteY129" fmla="*/ 2394713 h 5303520"/>
                <a:gd name="connsiteX130" fmla="*/ 6027337 w 6318157"/>
                <a:gd name="connsiteY130" fmla="*/ 2429537 h 5303520"/>
                <a:gd name="connsiteX131" fmla="*/ 5994041 w 6318157"/>
                <a:gd name="connsiteY131" fmla="*/ 2371853 h 5303520"/>
                <a:gd name="connsiteX132" fmla="*/ 5976896 w 6318157"/>
                <a:gd name="connsiteY132" fmla="*/ 2232788 h 5303520"/>
                <a:gd name="connsiteX133" fmla="*/ 5915936 w 6318157"/>
                <a:gd name="connsiteY133" fmla="*/ 2234693 h 5303520"/>
                <a:gd name="connsiteX134" fmla="*/ 5892910 w 6318157"/>
                <a:gd name="connsiteY134" fmla="*/ 2169877 h 5303520"/>
                <a:gd name="connsiteX135" fmla="*/ 5813066 w 6318157"/>
                <a:gd name="connsiteY135" fmla="*/ 2200403 h 5303520"/>
                <a:gd name="connsiteX136" fmla="*/ 5752106 w 6318157"/>
                <a:gd name="connsiteY136" fmla="*/ 2166113 h 5303520"/>
                <a:gd name="connsiteX137" fmla="*/ 5719721 w 6318157"/>
                <a:gd name="connsiteY137" fmla="*/ 2187068 h 5303520"/>
                <a:gd name="connsiteX138" fmla="*/ 5653046 w 6318157"/>
                <a:gd name="connsiteY138" fmla="*/ 2169923 h 5303520"/>
                <a:gd name="connsiteX139" fmla="*/ 5677231 w 6318157"/>
                <a:gd name="connsiteY139" fmla="*/ 2146852 h 5303520"/>
                <a:gd name="connsiteX140" fmla="*/ 5628281 w 6318157"/>
                <a:gd name="connsiteY140" fmla="*/ 2105153 h 5303520"/>
                <a:gd name="connsiteX141" fmla="*/ 5488388 w 6318157"/>
                <a:gd name="connsiteY141" fmla="*/ 2108421 h 5303520"/>
                <a:gd name="connsiteX142" fmla="*/ 5453021 w 6318157"/>
                <a:gd name="connsiteY142" fmla="*/ 2187068 h 5303520"/>
                <a:gd name="connsiteX143" fmla="*/ 5472071 w 6318157"/>
                <a:gd name="connsiteY143" fmla="*/ 2234693 h 5303520"/>
                <a:gd name="connsiteX144" fmla="*/ 5422541 w 6318157"/>
                <a:gd name="connsiteY144" fmla="*/ 2248028 h 5303520"/>
                <a:gd name="connsiteX145" fmla="*/ 5451116 w 6318157"/>
                <a:gd name="connsiteY145" fmla="*/ 2293748 h 5303520"/>
                <a:gd name="connsiteX146" fmla="*/ 5516631 w 6318157"/>
                <a:gd name="connsiteY146" fmla="*/ 2288402 h 5303520"/>
                <a:gd name="connsiteX147" fmla="*/ 5523506 w 6318157"/>
                <a:gd name="connsiteY147" fmla="*/ 2339468 h 5303520"/>
                <a:gd name="connsiteX148" fmla="*/ 5399681 w 6318157"/>
                <a:gd name="connsiteY148" fmla="*/ 2505203 h 5303520"/>
                <a:gd name="connsiteX149" fmla="*/ 5360918 w 6318157"/>
                <a:gd name="connsiteY149" fmla="*/ 2654079 h 5303520"/>
                <a:gd name="connsiteX150" fmla="*/ 5346341 w 6318157"/>
                <a:gd name="connsiteY150" fmla="*/ 2575688 h 5303520"/>
                <a:gd name="connsiteX151" fmla="*/ 5304431 w 6318157"/>
                <a:gd name="connsiteY151" fmla="*/ 2575688 h 5303520"/>
                <a:gd name="connsiteX152" fmla="*/ 5273951 w 6318157"/>
                <a:gd name="connsiteY152" fmla="*/ 2518538 h 5303520"/>
                <a:gd name="connsiteX153" fmla="*/ 5203714 w 6318157"/>
                <a:gd name="connsiteY153" fmla="*/ 2560982 h 5303520"/>
                <a:gd name="connsiteX154" fmla="*/ 5070116 w 6318157"/>
                <a:gd name="connsiteY154" fmla="*/ 2501393 h 5303520"/>
                <a:gd name="connsiteX155" fmla="*/ 4991763 w 6318157"/>
                <a:gd name="connsiteY155" fmla="*/ 2533567 h 5303520"/>
                <a:gd name="connsiteX156" fmla="*/ 4904381 w 6318157"/>
                <a:gd name="connsiteY156" fmla="*/ 2524253 h 5303520"/>
                <a:gd name="connsiteX157" fmla="*/ 4875806 w 6318157"/>
                <a:gd name="connsiteY157" fmla="*/ 2455673 h 5303520"/>
                <a:gd name="connsiteX158" fmla="*/ 4803416 w 6318157"/>
                <a:gd name="connsiteY158" fmla="*/ 2444243 h 5303520"/>
                <a:gd name="connsiteX159" fmla="*/ 4822466 w 6318157"/>
                <a:gd name="connsiteY159" fmla="*/ 2369948 h 5303520"/>
                <a:gd name="connsiteX160" fmla="*/ 4731026 w 6318157"/>
                <a:gd name="connsiteY160" fmla="*/ 2301368 h 5303520"/>
                <a:gd name="connsiteX161" fmla="*/ 4699221 w 6318157"/>
                <a:gd name="connsiteY161" fmla="*/ 2324348 h 5303520"/>
                <a:gd name="connsiteX162" fmla="*/ 4637681 w 6318157"/>
                <a:gd name="connsiteY162" fmla="*/ 2288033 h 5303520"/>
                <a:gd name="connsiteX163" fmla="*/ 4660541 w 6318157"/>
                <a:gd name="connsiteY163" fmla="*/ 2213738 h 5303520"/>
                <a:gd name="connsiteX164" fmla="*/ 4433846 w 6318157"/>
                <a:gd name="connsiteY164" fmla="*/ 2230883 h 5303520"/>
                <a:gd name="connsiteX165" fmla="*/ 4373134 w 6318157"/>
                <a:gd name="connsiteY165" fmla="*/ 2212036 h 5303520"/>
                <a:gd name="connsiteX166" fmla="*/ 4323356 w 6318157"/>
                <a:gd name="connsiteY166" fmla="*/ 2248028 h 5303520"/>
                <a:gd name="connsiteX167" fmla="*/ 4273826 w 6318157"/>
                <a:gd name="connsiteY167" fmla="*/ 2168018 h 5303520"/>
                <a:gd name="connsiteX168" fmla="*/ 4201436 w 6318157"/>
                <a:gd name="connsiteY168" fmla="*/ 2152778 h 5303520"/>
                <a:gd name="connsiteX169" fmla="*/ 4178576 w 6318157"/>
                <a:gd name="connsiteY169" fmla="*/ 2070863 h 5303520"/>
                <a:gd name="connsiteX170" fmla="*/ 4087136 w 6318157"/>
                <a:gd name="connsiteY170" fmla="*/ 1998473 h 5303520"/>
                <a:gd name="connsiteX171" fmla="*/ 4016651 w 6318157"/>
                <a:gd name="connsiteY171" fmla="*/ 2011808 h 5303520"/>
                <a:gd name="connsiteX172" fmla="*/ 3909971 w 6318157"/>
                <a:gd name="connsiteY172" fmla="*/ 1973708 h 5303520"/>
                <a:gd name="connsiteX173" fmla="*/ 3843296 w 6318157"/>
                <a:gd name="connsiteY173" fmla="*/ 2013713 h 5303520"/>
                <a:gd name="connsiteX174" fmla="*/ 3788051 w 6318157"/>
                <a:gd name="connsiteY174" fmla="*/ 1994663 h 5303520"/>
                <a:gd name="connsiteX175" fmla="*/ 3742331 w 6318157"/>
                <a:gd name="connsiteY175" fmla="*/ 2006093 h 5303520"/>
                <a:gd name="connsiteX176" fmla="*/ 3671018 w 6318157"/>
                <a:gd name="connsiteY176" fmla="*/ 2001244 h 5303520"/>
                <a:gd name="connsiteX177" fmla="*/ 3660416 w 6318157"/>
                <a:gd name="connsiteY177" fmla="*/ 1937513 h 5303520"/>
                <a:gd name="connsiteX178" fmla="*/ 3643271 w 6318157"/>
                <a:gd name="connsiteY178" fmla="*/ 1865123 h 5303520"/>
                <a:gd name="connsiteX179" fmla="*/ 3690896 w 6318157"/>
                <a:gd name="connsiteY179" fmla="*/ 1832738 h 5303520"/>
                <a:gd name="connsiteX180" fmla="*/ 3702326 w 6318157"/>
                <a:gd name="connsiteY180" fmla="*/ 1771778 h 5303520"/>
                <a:gd name="connsiteX181" fmla="*/ 3679466 w 6318157"/>
                <a:gd name="connsiteY181" fmla="*/ 1748918 h 5303520"/>
                <a:gd name="connsiteX182" fmla="*/ 3595977 w 6318157"/>
                <a:gd name="connsiteY182" fmla="*/ 1607240 h 5303520"/>
                <a:gd name="connsiteX183" fmla="*/ 3508016 w 6318157"/>
                <a:gd name="connsiteY183" fmla="*/ 1623188 h 5303520"/>
                <a:gd name="connsiteX184" fmla="*/ 3485156 w 6318157"/>
                <a:gd name="connsiteY184" fmla="*/ 1579373 h 5303520"/>
                <a:gd name="connsiteX185" fmla="*/ 3434052 w 6318157"/>
                <a:gd name="connsiteY185" fmla="*/ 1578085 h 5303520"/>
                <a:gd name="connsiteX186" fmla="*/ 3496586 w 6318157"/>
                <a:gd name="connsiteY186" fmla="*/ 1493648 h 5303520"/>
                <a:gd name="connsiteX187" fmla="*/ 3549926 w 6318157"/>
                <a:gd name="connsiteY187" fmla="*/ 1512698 h 5303520"/>
                <a:gd name="connsiteX188" fmla="*/ 3681619 w 6318157"/>
                <a:gd name="connsiteY188" fmla="*/ 1309480 h 5303520"/>
                <a:gd name="connsiteX189" fmla="*/ 3708041 w 6318157"/>
                <a:gd name="connsiteY189" fmla="*/ 1276478 h 5303520"/>
                <a:gd name="connsiteX190" fmla="*/ 3600036 w 6318157"/>
                <a:gd name="connsiteY190" fmla="*/ 1190625 h 5303520"/>
                <a:gd name="connsiteX191" fmla="*/ 3610886 w 6318157"/>
                <a:gd name="connsiteY191" fmla="*/ 1133603 h 5303520"/>
                <a:gd name="connsiteX192" fmla="*/ 3549926 w 6318157"/>
                <a:gd name="connsiteY192" fmla="*/ 1120268 h 5303520"/>
                <a:gd name="connsiteX193" fmla="*/ 3515636 w 6318157"/>
                <a:gd name="connsiteY193" fmla="*/ 1068833 h 5303520"/>
                <a:gd name="connsiteX194" fmla="*/ 3515636 w 6318157"/>
                <a:gd name="connsiteY194" fmla="*/ 973583 h 5303520"/>
                <a:gd name="connsiteX195" fmla="*/ 3391811 w 6318157"/>
                <a:gd name="connsiteY195" fmla="*/ 941198 h 5303520"/>
                <a:gd name="connsiteX196" fmla="*/ 3357521 w 6318157"/>
                <a:gd name="connsiteY196" fmla="*/ 882143 h 5303520"/>
                <a:gd name="connsiteX197" fmla="*/ 3198246 w 6318157"/>
                <a:gd name="connsiteY197" fmla="*/ 914068 h 5303520"/>
                <a:gd name="connsiteX198" fmla="*/ 3142256 w 6318157"/>
                <a:gd name="connsiteY198" fmla="*/ 859283 h 5303520"/>
                <a:gd name="connsiteX199" fmla="*/ 2980331 w 6318157"/>
                <a:gd name="connsiteY199" fmla="*/ 889763 h 5303520"/>
                <a:gd name="connsiteX200" fmla="*/ 2776330 w 6318157"/>
                <a:gd name="connsiteY200" fmla="*/ 792977 h 5303520"/>
                <a:gd name="connsiteX201" fmla="*/ 2662196 w 6318157"/>
                <a:gd name="connsiteY201" fmla="*/ 834518 h 5303520"/>
                <a:gd name="connsiteX202" fmla="*/ 2671721 w 6318157"/>
                <a:gd name="connsiteY202" fmla="*/ 792608 h 5303520"/>
                <a:gd name="connsiteX203" fmla="*/ 2581026 w 6318157"/>
                <a:gd name="connsiteY203" fmla="*/ 778648 h 5303520"/>
                <a:gd name="connsiteX204" fmla="*/ 2576471 w 6318157"/>
                <a:gd name="connsiteY204" fmla="*/ 691643 h 5303520"/>
                <a:gd name="connsiteX205" fmla="*/ 2561231 w 6318157"/>
                <a:gd name="connsiteY205" fmla="*/ 644018 h 5303520"/>
                <a:gd name="connsiteX206" fmla="*/ 2591711 w 6318157"/>
                <a:gd name="connsiteY206" fmla="*/ 607823 h 5303520"/>
                <a:gd name="connsiteX207" fmla="*/ 2496792 w 6318157"/>
                <a:gd name="connsiteY207" fmla="*/ 471860 h 5303520"/>
                <a:gd name="connsiteX208" fmla="*/ 2492651 w 6318157"/>
                <a:gd name="connsiteY208" fmla="*/ 436373 h 5303520"/>
                <a:gd name="connsiteX209" fmla="*/ 2534561 w 6318157"/>
                <a:gd name="connsiteY209" fmla="*/ 369698 h 5303520"/>
                <a:gd name="connsiteX210" fmla="*/ 2490746 w 6318157"/>
                <a:gd name="connsiteY210" fmla="*/ 358268 h 5303520"/>
                <a:gd name="connsiteX211" fmla="*/ 2465981 w 6318157"/>
                <a:gd name="connsiteY211" fmla="*/ 327788 h 5303520"/>
                <a:gd name="connsiteX212" fmla="*/ 2428709 w 6318157"/>
                <a:gd name="connsiteY212" fmla="*/ 319708 h 5303520"/>
                <a:gd name="connsiteX213" fmla="*/ 2443121 w 6318157"/>
                <a:gd name="connsiteY213" fmla="*/ 257303 h 5303520"/>
                <a:gd name="connsiteX214" fmla="*/ 2384811 w 6318157"/>
                <a:gd name="connsiteY214" fmla="*/ 215347 h 5303520"/>
                <a:gd name="connsiteX215" fmla="*/ 2431691 w 6318157"/>
                <a:gd name="connsiteY215" fmla="*/ 148718 h 5303520"/>
                <a:gd name="connsiteX216" fmla="*/ 2536714 w 6318157"/>
                <a:gd name="connsiteY216" fmla="*/ 135172 h 5303520"/>
                <a:gd name="connsiteX0" fmla="*/ 2536714 w 6318157"/>
                <a:gd name="connsiteY0" fmla="*/ 135172 h 5303520"/>
                <a:gd name="connsiteX1" fmla="*/ 2408831 w 6318157"/>
                <a:gd name="connsiteY1" fmla="*/ 89663 h 5303520"/>
                <a:gd name="connsiteX2" fmla="*/ 2340003 w 6318157"/>
                <a:gd name="connsiteY2" fmla="*/ 27746 h 5303520"/>
                <a:gd name="connsiteX3" fmla="*/ 2210463 w 6318157"/>
                <a:gd name="connsiteY3" fmla="*/ 79513 h 5303520"/>
                <a:gd name="connsiteX4" fmla="*/ 2059388 w 6318157"/>
                <a:gd name="connsiteY4" fmla="*/ 0 h 5303520"/>
                <a:gd name="connsiteX5" fmla="*/ 1908313 w 6318157"/>
                <a:gd name="connsiteY5" fmla="*/ 103367 h 5303520"/>
                <a:gd name="connsiteX6" fmla="*/ 1884459 w 6318157"/>
                <a:gd name="connsiteY6" fmla="*/ 310101 h 5303520"/>
                <a:gd name="connsiteX7" fmla="*/ 1773141 w 6318157"/>
                <a:gd name="connsiteY7" fmla="*/ 294198 h 5303520"/>
                <a:gd name="connsiteX8" fmla="*/ 1606163 w 6318157"/>
                <a:gd name="connsiteY8" fmla="*/ 318052 h 5303520"/>
                <a:gd name="connsiteX9" fmla="*/ 1391478 w 6318157"/>
                <a:gd name="connsiteY9" fmla="*/ 190831 h 5303520"/>
                <a:gd name="connsiteX10" fmla="*/ 1256306 w 6318157"/>
                <a:gd name="connsiteY10" fmla="*/ 190831 h 5303520"/>
                <a:gd name="connsiteX11" fmla="*/ 1208598 w 6318157"/>
                <a:gd name="connsiteY11" fmla="*/ 381662 h 5303520"/>
                <a:gd name="connsiteX12" fmla="*/ 1041621 w 6318157"/>
                <a:gd name="connsiteY12" fmla="*/ 548640 h 5303520"/>
                <a:gd name="connsiteX13" fmla="*/ 930303 w 6318157"/>
                <a:gd name="connsiteY13" fmla="*/ 628153 h 5303520"/>
                <a:gd name="connsiteX14" fmla="*/ 842838 w 6318157"/>
                <a:gd name="connsiteY14" fmla="*/ 572494 h 5303520"/>
                <a:gd name="connsiteX15" fmla="*/ 747423 w 6318157"/>
                <a:gd name="connsiteY15" fmla="*/ 755374 h 5303520"/>
                <a:gd name="connsiteX16" fmla="*/ 222636 w 6318157"/>
                <a:gd name="connsiteY16" fmla="*/ 930302 h 5303520"/>
                <a:gd name="connsiteX17" fmla="*/ 254442 w 6318157"/>
                <a:gd name="connsiteY17" fmla="*/ 1073426 h 5303520"/>
                <a:gd name="connsiteX18" fmla="*/ 302149 w 6318157"/>
                <a:gd name="connsiteY18" fmla="*/ 1256306 h 5303520"/>
                <a:gd name="connsiteX19" fmla="*/ 341906 w 6318157"/>
                <a:gd name="connsiteY19" fmla="*/ 1288111 h 5303520"/>
                <a:gd name="connsiteX20" fmla="*/ 508883 w 6318157"/>
                <a:gd name="connsiteY20" fmla="*/ 1319916 h 5303520"/>
                <a:gd name="connsiteX21" fmla="*/ 532737 w 6318157"/>
                <a:gd name="connsiteY21" fmla="*/ 1542553 h 5303520"/>
                <a:gd name="connsiteX22" fmla="*/ 930303 w 6318157"/>
                <a:gd name="connsiteY22" fmla="*/ 1717481 h 5303520"/>
                <a:gd name="connsiteX23" fmla="*/ 818984 w 6318157"/>
                <a:gd name="connsiteY23" fmla="*/ 1844702 h 5303520"/>
                <a:gd name="connsiteX24" fmla="*/ 644056 w 6318157"/>
                <a:gd name="connsiteY24" fmla="*/ 1828800 h 5303520"/>
                <a:gd name="connsiteX25" fmla="*/ 636104 w 6318157"/>
                <a:gd name="connsiteY25" fmla="*/ 2075290 h 5303520"/>
                <a:gd name="connsiteX26" fmla="*/ 755374 w 6318157"/>
                <a:gd name="connsiteY26" fmla="*/ 2178657 h 5303520"/>
                <a:gd name="connsiteX27" fmla="*/ 818984 w 6318157"/>
                <a:gd name="connsiteY27" fmla="*/ 2289975 h 5303520"/>
                <a:gd name="connsiteX28" fmla="*/ 818984 w 6318157"/>
                <a:gd name="connsiteY28" fmla="*/ 2329732 h 5303520"/>
                <a:gd name="connsiteX29" fmla="*/ 580445 w 6318157"/>
                <a:gd name="connsiteY29" fmla="*/ 2361537 h 5303520"/>
                <a:gd name="connsiteX30" fmla="*/ 485029 w 6318157"/>
                <a:gd name="connsiteY30" fmla="*/ 2393342 h 5303520"/>
                <a:gd name="connsiteX31" fmla="*/ 437322 w 6318157"/>
                <a:gd name="connsiteY31" fmla="*/ 2544417 h 5303520"/>
                <a:gd name="connsiteX32" fmla="*/ 238539 w 6318157"/>
                <a:gd name="connsiteY32" fmla="*/ 2615979 h 5303520"/>
                <a:gd name="connsiteX33" fmla="*/ 294198 w 6318157"/>
                <a:gd name="connsiteY33" fmla="*/ 2687541 h 5303520"/>
                <a:gd name="connsiteX34" fmla="*/ 405516 w 6318157"/>
                <a:gd name="connsiteY34" fmla="*/ 2727297 h 5303520"/>
                <a:gd name="connsiteX35" fmla="*/ 349857 w 6318157"/>
                <a:gd name="connsiteY35" fmla="*/ 2854518 h 5303520"/>
                <a:gd name="connsiteX36" fmla="*/ 206734 w 6318157"/>
                <a:gd name="connsiteY36" fmla="*/ 3021495 h 5303520"/>
                <a:gd name="connsiteX37" fmla="*/ 166977 w 6318157"/>
                <a:gd name="connsiteY37" fmla="*/ 3260034 h 5303520"/>
                <a:gd name="connsiteX38" fmla="*/ 103367 w 6318157"/>
                <a:gd name="connsiteY38" fmla="*/ 3450866 h 5303520"/>
                <a:gd name="connsiteX39" fmla="*/ 0 w 6318157"/>
                <a:gd name="connsiteY39" fmla="*/ 3570135 h 5303520"/>
                <a:gd name="connsiteX40" fmla="*/ 0 w 6318157"/>
                <a:gd name="connsiteY40" fmla="*/ 3649648 h 5303520"/>
                <a:gd name="connsiteX41" fmla="*/ 15903 w 6318157"/>
                <a:gd name="connsiteY41" fmla="*/ 3729161 h 5303520"/>
                <a:gd name="connsiteX42" fmla="*/ 127221 w 6318157"/>
                <a:gd name="connsiteY42" fmla="*/ 3745064 h 5303520"/>
                <a:gd name="connsiteX43" fmla="*/ 190831 w 6318157"/>
                <a:gd name="connsiteY43" fmla="*/ 3641697 h 5303520"/>
                <a:gd name="connsiteX44" fmla="*/ 326003 w 6318157"/>
                <a:gd name="connsiteY44" fmla="*/ 3586038 h 5303520"/>
                <a:gd name="connsiteX45" fmla="*/ 326003 w 6318157"/>
                <a:gd name="connsiteY45" fmla="*/ 3586038 h 5303520"/>
                <a:gd name="connsiteX46" fmla="*/ 445273 w 6318157"/>
                <a:gd name="connsiteY46" fmla="*/ 3705307 h 5303520"/>
                <a:gd name="connsiteX47" fmla="*/ 413468 w 6318157"/>
                <a:gd name="connsiteY47" fmla="*/ 3760967 h 5303520"/>
                <a:gd name="connsiteX48" fmla="*/ 357809 w 6318157"/>
                <a:gd name="connsiteY48" fmla="*/ 4174434 h 5303520"/>
                <a:gd name="connsiteX49" fmla="*/ 556591 w 6318157"/>
                <a:gd name="connsiteY49" fmla="*/ 3991554 h 5303520"/>
                <a:gd name="connsiteX50" fmla="*/ 620202 w 6318157"/>
                <a:gd name="connsiteY50" fmla="*/ 4023360 h 5303520"/>
                <a:gd name="connsiteX51" fmla="*/ 723569 w 6318157"/>
                <a:gd name="connsiteY51" fmla="*/ 4039262 h 5303520"/>
                <a:gd name="connsiteX52" fmla="*/ 795130 w 6318157"/>
                <a:gd name="connsiteY52" fmla="*/ 4150581 h 5303520"/>
                <a:gd name="connsiteX53" fmla="*/ 1025718 w 6318157"/>
                <a:gd name="connsiteY53" fmla="*/ 4253947 h 5303520"/>
                <a:gd name="connsiteX54" fmla="*/ 1176793 w 6318157"/>
                <a:gd name="connsiteY54" fmla="*/ 4500438 h 5303520"/>
                <a:gd name="connsiteX55" fmla="*/ 1144988 w 6318157"/>
                <a:gd name="connsiteY55" fmla="*/ 4595854 h 5303520"/>
                <a:gd name="connsiteX56" fmla="*/ 1614115 w 6318157"/>
                <a:gd name="connsiteY56" fmla="*/ 4842344 h 5303520"/>
                <a:gd name="connsiteX57" fmla="*/ 1614115 w 6318157"/>
                <a:gd name="connsiteY57" fmla="*/ 4993419 h 5303520"/>
                <a:gd name="connsiteX58" fmla="*/ 1614115 w 6318157"/>
                <a:gd name="connsiteY58" fmla="*/ 5128591 h 5303520"/>
                <a:gd name="connsiteX59" fmla="*/ 1653871 w 6318157"/>
                <a:gd name="connsiteY59" fmla="*/ 5255812 h 5303520"/>
                <a:gd name="connsiteX60" fmla="*/ 1844703 w 6318157"/>
                <a:gd name="connsiteY60" fmla="*/ 5303520 h 5303520"/>
                <a:gd name="connsiteX61" fmla="*/ 1844703 w 6318157"/>
                <a:gd name="connsiteY61" fmla="*/ 5303520 h 5303520"/>
                <a:gd name="connsiteX62" fmla="*/ 1971923 w 6318157"/>
                <a:gd name="connsiteY62" fmla="*/ 5247861 h 5303520"/>
                <a:gd name="connsiteX63" fmla="*/ 2115047 w 6318157"/>
                <a:gd name="connsiteY63" fmla="*/ 5239909 h 5303520"/>
                <a:gd name="connsiteX64" fmla="*/ 2170706 w 6318157"/>
                <a:gd name="connsiteY64" fmla="*/ 5144494 h 5303520"/>
                <a:gd name="connsiteX65" fmla="*/ 2083242 w 6318157"/>
                <a:gd name="connsiteY65" fmla="*/ 5080883 h 5303520"/>
                <a:gd name="connsiteX66" fmla="*/ 2011680 w 6318157"/>
                <a:gd name="connsiteY66" fmla="*/ 5033175 h 5303520"/>
                <a:gd name="connsiteX67" fmla="*/ 1932167 w 6318157"/>
                <a:gd name="connsiteY67" fmla="*/ 4937760 h 5303520"/>
                <a:gd name="connsiteX68" fmla="*/ 1884459 w 6318157"/>
                <a:gd name="connsiteY68" fmla="*/ 4834393 h 5303520"/>
                <a:gd name="connsiteX69" fmla="*/ 1940118 w 6318157"/>
                <a:gd name="connsiteY69" fmla="*/ 4770782 h 5303520"/>
                <a:gd name="connsiteX70" fmla="*/ 2226365 w 6318157"/>
                <a:gd name="connsiteY70" fmla="*/ 4683318 h 5303520"/>
                <a:gd name="connsiteX71" fmla="*/ 2313829 w 6318157"/>
                <a:gd name="connsiteY71" fmla="*/ 4707172 h 5303520"/>
                <a:gd name="connsiteX72" fmla="*/ 2449002 w 6318157"/>
                <a:gd name="connsiteY72" fmla="*/ 4731026 h 5303520"/>
                <a:gd name="connsiteX73" fmla="*/ 2504661 w 6318157"/>
                <a:gd name="connsiteY73" fmla="*/ 4826441 h 5303520"/>
                <a:gd name="connsiteX74" fmla="*/ 2584174 w 6318157"/>
                <a:gd name="connsiteY74" fmla="*/ 4818490 h 5303520"/>
                <a:gd name="connsiteX75" fmla="*/ 2798859 w 6318157"/>
                <a:gd name="connsiteY75" fmla="*/ 4818490 h 5303520"/>
                <a:gd name="connsiteX76" fmla="*/ 2934031 w 6318157"/>
                <a:gd name="connsiteY76" fmla="*/ 4945711 h 5303520"/>
                <a:gd name="connsiteX77" fmla="*/ 2910177 w 6318157"/>
                <a:gd name="connsiteY77" fmla="*/ 5136542 h 5303520"/>
                <a:gd name="connsiteX78" fmla="*/ 2981739 w 6318157"/>
                <a:gd name="connsiteY78" fmla="*/ 5080883 h 5303520"/>
                <a:gd name="connsiteX79" fmla="*/ 3101009 w 6318157"/>
                <a:gd name="connsiteY79" fmla="*/ 5144494 h 5303520"/>
                <a:gd name="connsiteX80" fmla="*/ 3164619 w 6318157"/>
                <a:gd name="connsiteY80" fmla="*/ 4842344 h 5303520"/>
                <a:gd name="connsiteX81" fmla="*/ 3116911 w 6318157"/>
                <a:gd name="connsiteY81" fmla="*/ 4476584 h 5303520"/>
                <a:gd name="connsiteX82" fmla="*/ 3156668 w 6318157"/>
                <a:gd name="connsiteY82" fmla="*/ 4365266 h 5303520"/>
                <a:gd name="connsiteX83" fmla="*/ 3323645 w 6318157"/>
                <a:gd name="connsiteY83" fmla="*/ 4301655 h 5303520"/>
                <a:gd name="connsiteX84" fmla="*/ 3482671 w 6318157"/>
                <a:gd name="connsiteY84" fmla="*/ 4253947 h 5303520"/>
                <a:gd name="connsiteX85" fmla="*/ 3570136 w 6318157"/>
                <a:gd name="connsiteY85" fmla="*/ 4333461 h 5303520"/>
                <a:gd name="connsiteX86" fmla="*/ 3530379 w 6318157"/>
                <a:gd name="connsiteY86" fmla="*/ 4444779 h 5303520"/>
                <a:gd name="connsiteX87" fmla="*/ 3546282 w 6318157"/>
                <a:gd name="connsiteY87" fmla="*/ 4548146 h 5303520"/>
                <a:gd name="connsiteX88" fmla="*/ 3609892 w 6318157"/>
                <a:gd name="connsiteY88" fmla="*/ 4603805 h 5303520"/>
                <a:gd name="connsiteX89" fmla="*/ 3673503 w 6318157"/>
                <a:gd name="connsiteY89" fmla="*/ 4611756 h 5303520"/>
                <a:gd name="connsiteX90" fmla="*/ 3745064 w 6318157"/>
                <a:gd name="connsiteY90" fmla="*/ 4746928 h 5303520"/>
                <a:gd name="connsiteX91" fmla="*/ 4071068 w 6318157"/>
                <a:gd name="connsiteY91" fmla="*/ 4691269 h 5303520"/>
                <a:gd name="connsiteX92" fmla="*/ 4397071 w 6318157"/>
                <a:gd name="connsiteY92" fmla="*/ 4659464 h 5303520"/>
                <a:gd name="connsiteX93" fmla="*/ 4436828 w 6318157"/>
                <a:gd name="connsiteY93" fmla="*/ 4762831 h 5303520"/>
                <a:gd name="connsiteX94" fmla="*/ 4500438 w 6318157"/>
                <a:gd name="connsiteY94" fmla="*/ 4731026 h 5303520"/>
                <a:gd name="connsiteX95" fmla="*/ 4595854 w 6318157"/>
                <a:gd name="connsiteY95" fmla="*/ 4659464 h 5303520"/>
                <a:gd name="connsiteX96" fmla="*/ 4659464 w 6318157"/>
                <a:gd name="connsiteY96" fmla="*/ 4500438 h 5303520"/>
                <a:gd name="connsiteX97" fmla="*/ 4683318 w 6318157"/>
                <a:gd name="connsiteY97" fmla="*/ 4277801 h 5303520"/>
                <a:gd name="connsiteX98" fmla="*/ 4516341 w 6318157"/>
                <a:gd name="connsiteY98" fmla="*/ 4222142 h 5303520"/>
                <a:gd name="connsiteX99" fmla="*/ 4548146 w 6318157"/>
                <a:gd name="connsiteY99" fmla="*/ 4047214 h 5303520"/>
                <a:gd name="connsiteX100" fmla="*/ 4619708 w 6318157"/>
                <a:gd name="connsiteY100" fmla="*/ 3991554 h 5303520"/>
                <a:gd name="connsiteX101" fmla="*/ 4738977 w 6318157"/>
                <a:gd name="connsiteY101" fmla="*/ 3856382 h 5303520"/>
                <a:gd name="connsiteX102" fmla="*/ 4826442 w 6318157"/>
                <a:gd name="connsiteY102" fmla="*/ 3737113 h 5303520"/>
                <a:gd name="connsiteX103" fmla="*/ 4929809 w 6318157"/>
                <a:gd name="connsiteY103" fmla="*/ 3824577 h 5303520"/>
                <a:gd name="connsiteX104" fmla="*/ 4921857 w 6318157"/>
                <a:gd name="connsiteY104" fmla="*/ 3991554 h 5303520"/>
                <a:gd name="connsiteX105" fmla="*/ 4977516 w 6318157"/>
                <a:gd name="connsiteY105" fmla="*/ 4015408 h 5303520"/>
                <a:gd name="connsiteX106" fmla="*/ 5025224 w 6318157"/>
                <a:gd name="connsiteY106" fmla="*/ 3919993 h 5303520"/>
                <a:gd name="connsiteX107" fmla="*/ 5072932 w 6318157"/>
                <a:gd name="connsiteY107" fmla="*/ 3919993 h 5303520"/>
                <a:gd name="connsiteX108" fmla="*/ 5144494 w 6318157"/>
                <a:gd name="connsiteY108" fmla="*/ 3816626 h 5303520"/>
                <a:gd name="connsiteX109" fmla="*/ 5160396 w 6318157"/>
                <a:gd name="connsiteY109" fmla="*/ 3745064 h 5303520"/>
                <a:gd name="connsiteX110" fmla="*/ 5390984 w 6318157"/>
                <a:gd name="connsiteY110" fmla="*/ 3697356 h 5303520"/>
                <a:gd name="connsiteX111" fmla="*/ 5486400 w 6318157"/>
                <a:gd name="connsiteY111" fmla="*/ 3593989 h 5303520"/>
                <a:gd name="connsiteX112" fmla="*/ 5390984 w 6318157"/>
                <a:gd name="connsiteY112" fmla="*/ 3530379 h 5303520"/>
                <a:gd name="connsiteX113" fmla="*/ 5343276 w 6318157"/>
                <a:gd name="connsiteY113" fmla="*/ 3291840 h 5303520"/>
                <a:gd name="connsiteX114" fmla="*/ 5478449 w 6318157"/>
                <a:gd name="connsiteY114" fmla="*/ 3021495 h 5303520"/>
                <a:gd name="connsiteX115" fmla="*/ 5820355 w 6318157"/>
                <a:gd name="connsiteY115" fmla="*/ 2949934 h 5303520"/>
                <a:gd name="connsiteX116" fmla="*/ 6020959 w 6318157"/>
                <a:gd name="connsiteY116" fmla="*/ 2817743 h 5303520"/>
                <a:gd name="connsiteX117" fmla="*/ 6058811 w 6318157"/>
                <a:gd name="connsiteY117" fmla="*/ 2840189 h 5303520"/>
                <a:gd name="connsiteX118" fmla="*/ 6114056 w 6318157"/>
                <a:gd name="connsiteY118" fmla="*/ 2819234 h 5303520"/>
                <a:gd name="connsiteX119" fmla="*/ 6152156 w 6318157"/>
                <a:gd name="connsiteY119" fmla="*/ 2849714 h 5303520"/>
                <a:gd name="connsiteX120" fmla="*/ 6260741 w 6318157"/>
                <a:gd name="connsiteY120" fmla="*/ 2828759 h 5303520"/>
                <a:gd name="connsiteX121" fmla="*/ 6292298 w 6318157"/>
                <a:gd name="connsiteY121" fmla="*/ 2839444 h 5303520"/>
                <a:gd name="connsiteX122" fmla="*/ 6304556 w 6318157"/>
                <a:gd name="connsiteY122" fmla="*/ 2798279 h 5303520"/>
                <a:gd name="connsiteX123" fmla="*/ 6306461 w 6318157"/>
                <a:gd name="connsiteY123" fmla="*/ 2769704 h 5303520"/>
                <a:gd name="connsiteX124" fmla="*/ 6317891 w 6318157"/>
                <a:gd name="connsiteY124" fmla="*/ 2758274 h 5303520"/>
                <a:gd name="connsiteX125" fmla="*/ 6268361 w 6318157"/>
                <a:gd name="connsiteY125" fmla="*/ 2735414 h 5303520"/>
                <a:gd name="connsiteX126" fmla="*/ 6220736 w 6318157"/>
                <a:gd name="connsiteY126" fmla="*/ 2503749 h 5303520"/>
                <a:gd name="connsiteX127" fmla="*/ 6169301 w 6318157"/>
                <a:gd name="connsiteY127" fmla="*/ 2529968 h 5303520"/>
                <a:gd name="connsiteX128" fmla="*/ 6119771 w 6318157"/>
                <a:gd name="connsiteY128" fmla="*/ 2493479 h 5303520"/>
                <a:gd name="connsiteX129" fmla="*/ 6051191 w 6318157"/>
                <a:gd name="connsiteY129" fmla="*/ 2478533 h 5303520"/>
                <a:gd name="connsiteX130" fmla="*/ 6053096 w 6318157"/>
                <a:gd name="connsiteY130" fmla="*/ 2394713 h 5303520"/>
                <a:gd name="connsiteX131" fmla="*/ 6027337 w 6318157"/>
                <a:gd name="connsiteY131" fmla="*/ 2429537 h 5303520"/>
                <a:gd name="connsiteX132" fmla="*/ 5994041 w 6318157"/>
                <a:gd name="connsiteY132" fmla="*/ 2371853 h 5303520"/>
                <a:gd name="connsiteX133" fmla="*/ 5976896 w 6318157"/>
                <a:gd name="connsiteY133" fmla="*/ 2232788 h 5303520"/>
                <a:gd name="connsiteX134" fmla="*/ 5915936 w 6318157"/>
                <a:gd name="connsiteY134" fmla="*/ 2234693 h 5303520"/>
                <a:gd name="connsiteX135" fmla="*/ 5892910 w 6318157"/>
                <a:gd name="connsiteY135" fmla="*/ 2169877 h 5303520"/>
                <a:gd name="connsiteX136" fmla="*/ 5813066 w 6318157"/>
                <a:gd name="connsiteY136" fmla="*/ 2200403 h 5303520"/>
                <a:gd name="connsiteX137" fmla="*/ 5752106 w 6318157"/>
                <a:gd name="connsiteY137" fmla="*/ 2166113 h 5303520"/>
                <a:gd name="connsiteX138" fmla="*/ 5719721 w 6318157"/>
                <a:gd name="connsiteY138" fmla="*/ 2187068 h 5303520"/>
                <a:gd name="connsiteX139" fmla="*/ 5653046 w 6318157"/>
                <a:gd name="connsiteY139" fmla="*/ 2169923 h 5303520"/>
                <a:gd name="connsiteX140" fmla="*/ 5677231 w 6318157"/>
                <a:gd name="connsiteY140" fmla="*/ 2146852 h 5303520"/>
                <a:gd name="connsiteX141" fmla="*/ 5628281 w 6318157"/>
                <a:gd name="connsiteY141" fmla="*/ 2105153 h 5303520"/>
                <a:gd name="connsiteX142" fmla="*/ 5488388 w 6318157"/>
                <a:gd name="connsiteY142" fmla="*/ 2108421 h 5303520"/>
                <a:gd name="connsiteX143" fmla="*/ 5453021 w 6318157"/>
                <a:gd name="connsiteY143" fmla="*/ 2187068 h 5303520"/>
                <a:gd name="connsiteX144" fmla="*/ 5472071 w 6318157"/>
                <a:gd name="connsiteY144" fmla="*/ 2234693 h 5303520"/>
                <a:gd name="connsiteX145" fmla="*/ 5422541 w 6318157"/>
                <a:gd name="connsiteY145" fmla="*/ 2248028 h 5303520"/>
                <a:gd name="connsiteX146" fmla="*/ 5451116 w 6318157"/>
                <a:gd name="connsiteY146" fmla="*/ 2293748 h 5303520"/>
                <a:gd name="connsiteX147" fmla="*/ 5516631 w 6318157"/>
                <a:gd name="connsiteY147" fmla="*/ 2288402 h 5303520"/>
                <a:gd name="connsiteX148" fmla="*/ 5523506 w 6318157"/>
                <a:gd name="connsiteY148" fmla="*/ 2339468 h 5303520"/>
                <a:gd name="connsiteX149" fmla="*/ 5399681 w 6318157"/>
                <a:gd name="connsiteY149" fmla="*/ 2505203 h 5303520"/>
                <a:gd name="connsiteX150" fmla="*/ 5360918 w 6318157"/>
                <a:gd name="connsiteY150" fmla="*/ 2654079 h 5303520"/>
                <a:gd name="connsiteX151" fmla="*/ 5346341 w 6318157"/>
                <a:gd name="connsiteY151" fmla="*/ 2575688 h 5303520"/>
                <a:gd name="connsiteX152" fmla="*/ 5304431 w 6318157"/>
                <a:gd name="connsiteY152" fmla="*/ 2575688 h 5303520"/>
                <a:gd name="connsiteX153" fmla="*/ 5273951 w 6318157"/>
                <a:gd name="connsiteY153" fmla="*/ 2518538 h 5303520"/>
                <a:gd name="connsiteX154" fmla="*/ 5203714 w 6318157"/>
                <a:gd name="connsiteY154" fmla="*/ 2560982 h 5303520"/>
                <a:gd name="connsiteX155" fmla="*/ 5070116 w 6318157"/>
                <a:gd name="connsiteY155" fmla="*/ 2501393 h 5303520"/>
                <a:gd name="connsiteX156" fmla="*/ 4991763 w 6318157"/>
                <a:gd name="connsiteY156" fmla="*/ 2533567 h 5303520"/>
                <a:gd name="connsiteX157" fmla="*/ 4904381 w 6318157"/>
                <a:gd name="connsiteY157" fmla="*/ 2524253 h 5303520"/>
                <a:gd name="connsiteX158" fmla="*/ 4875806 w 6318157"/>
                <a:gd name="connsiteY158" fmla="*/ 2455673 h 5303520"/>
                <a:gd name="connsiteX159" fmla="*/ 4803416 w 6318157"/>
                <a:gd name="connsiteY159" fmla="*/ 2444243 h 5303520"/>
                <a:gd name="connsiteX160" fmla="*/ 4822466 w 6318157"/>
                <a:gd name="connsiteY160" fmla="*/ 2369948 h 5303520"/>
                <a:gd name="connsiteX161" fmla="*/ 4731026 w 6318157"/>
                <a:gd name="connsiteY161" fmla="*/ 2301368 h 5303520"/>
                <a:gd name="connsiteX162" fmla="*/ 4699221 w 6318157"/>
                <a:gd name="connsiteY162" fmla="*/ 2324348 h 5303520"/>
                <a:gd name="connsiteX163" fmla="*/ 4637681 w 6318157"/>
                <a:gd name="connsiteY163" fmla="*/ 2288033 h 5303520"/>
                <a:gd name="connsiteX164" fmla="*/ 4660541 w 6318157"/>
                <a:gd name="connsiteY164" fmla="*/ 2213738 h 5303520"/>
                <a:gd name="connsiteX165" fmla="*/ 4433846 w 6318157"/>
                <a:gd name="connsiteY165" fmla="*/ 2230883 h 5303520"/>
                <a:gd name="connsiteX166" fmla="*/ 4373134 w 6318157"/>
                <a:gd name="connsiteY166" fmla="*/ 2212036 h 5303520"/>
                <a:gd name="connsiteX167" fmla="*/ 4323356 w 6318157"/>
                <a:gd name="connsiteY167" fmla="*/ 2248028 h 5303520"/>
                <a:gd name="connsiteX168" fmla="*/ 4273826 w 6318157"/>
                <a:gd name="connsiteY168" fmla="*/ 2168018 h 5303520"/>
                <a:gd name="connsiteX169" fmla="*/ 4201436 w 6318157"/>
                <a:gd name="connsiteY169" fmla="*/ 2152778 h 5303520"/>
                <a:gd name="connsiteX170" fmla="*/ 4178576 w 6318157"/>
                <a:gd name="connsiteY170" fmla="*/ 2070863 h 5303520"/>
                <a:gd name="connsiteX171" fmla="*/ 4087136 w 6318157"/>
                <a:gd name="connsiteY171" fmla="*/ 1998473 h 5303520"/>
                <a:gd name="connsiteX172" fmla="*/ 4016651 w 6318157"/>
                <a:gd name="connsiteY172" fmla="*/ 2011808 h 5303520"/>
                <a:gd name="connsiteX173" fmla="*/ 3909971 w 6318157"/>
                <a:gd name="connsiteY173" fmla="*/ 1973708 h 5303520"/>
                <a:gd name="connsiteX174" fmla="*/ 3843296 w 6318157"/>
                <a:gd name="connsiteY174" fmla="*/ 2013713 h 5303520"/>
                <a:gd name="connsiteX175" fmla="*/ 3788051 w 6318157"/>
                <a:gd name="connsiteY175" fmla="*/ 1994663 h 5303520"/>
                <a:gd name="connsiteX176" fmla="*/ 3742331 w 6318157"/>
                <a:gd name="connsiteY176" fmla="*/ 2006093 h 5303520"/>
                <a:gd name="connsiteX177" fmla="*/ 3671018 w 6318157"/>
                <a:gd name="connsiteY177" fmla="*/ 2001244 h 5303520"/>
                <a:gd name="connsiteX178" fmla="*/ 3660416 w 6318157"/>
                <a:gd name="connsiteY178" fmla="*/ 1937513 h 5303520"/>
                <a:gd name="connsiteX179" fmla="*/ 3643271 w 6318157"/>
                <a:gd name="connsiteY179" fmla="*/ 1865123 h 5303520"/>
                <a:gd name="connsiteX180" fmla="*/ 3690896 w 6318157"/>
                <a:gd name="connsiteY180" fmla="*/ 1832738 h 5303520"/>
                <a:gd name="connsiteX181" fmla="*/ 3702326 w 6318157"/>
                <a:gd name="connsiteY181" fmla="*/ 1771778 h 5303520"/>
                <a:gd name="connsiteX182" fmla="*/ 3679466 w 6318157"/>
                <a:gd name="connsiteY182" fmla="*/ 1748918 h 5303520"/>
                <a:gd name="connsiteX183" fmla="*/ 3595977 w 6318157"/>
                <a:gd name="connsiteY183" fmla="*/ 1607240 h 5303520"/>
                <a:gd name="connsiteX184" fmla="*/ 3508016 w 6318157"/>
                <a:gd name="connsiteY184" fmla="*/ 1623188 h 5303520"/>
                <a:gd name="connsiteX185" fmla="*/ 3485156 w 6318157"/>
                <a:gd name="connsiteY185" fmla="*/ 1579373 h 5303520"/>
                <a:gd name="connsiteX186" fmla="*/ 3434052 w 6318157"/>
                <a:gd name="connsiteY186" fmla="*/ 1578085 h 5303520"/>
                <a:gd name="connsiteX187" fmla="*/ 3496586 w 6318157"/>
                <a:gd name="connsiteY187" fmla="*/ 1493648 h 5303520"/>
                <a:gd name="connsiteX188" fmla="*/ 3549926 w 6318157"/>
                <a:gd name="connsiteY188" fmla="*/ 1512698 h 5303520"/>
                <a:gd name="connsiteX189" fmla="*/ 3681619 w 6318157"/>
                <a:gd name="connsiteY189" fmla="*/ 1309480 h 5303520"/>
                <a:gd name="connsiteX190" fmla="*/ 3708041 w 6318157"/>
                <a:gd name="connsiteY190" fmla="*/ 1276478 h 5303520"/>
                <a:gd name="connsiteX191" fmla="*/ 3600036 w 6318157"/>
                <a:gd name="connsiteY191" fmla="*/ 1190625 h 5303520"/>
                <a:gd name="connsiteX192" fmla="*/ 3610886 w 6318157"/>
                <a:gd name="connsiteY192" fmla="*/ 1133603 h 5303520"/>
                <a:gd name="connsiteX193" fmla="*/ 3549926 w 6318157"/>
                <a:gd name="connsiteY193" fmla="*/ 1120268 h 5303520"/>
                <a:gd name="connsiteX194" fmla="*/ 3515636 w 6318157"/>
                <a:gd name="connsiteY194" fmla="*/ 1068833 h 5303520"/>
                <a:gd name="connsiteX195" fmla="*/ 3515636 w 6318157"/>
                <a:gd name="connsiteY195" fmla="*/ 973583 h 5303520"/>
                <a:gd name="connsiteX196" fmla="*/ 3391811 w 6318157"/>
                <a:gd name="connsiteY196" fmla="*/ 941198 h 5303520"/>
                <a:gd name="connsiteX197" fmla="*/ 3357521 w 6318157"/>
                <a:gd name="connsiteY197" fmla="*/ 882143 h 5303520"/>
                <a:gd name="connsiteX198" fmla="*/ 3198246 w 6318157"/>
                <a:gd name="connsiteY198" fmla="*/ 914068 h 5303520"/>
                <a:gd name="connsiteX199" fmla="*/ 3142256 w 6318157"/>
                <a:gd name="connsiteY199" fmla="*/ 859283 h 5303520"/>
                <a:gd name="connsiteX200" fmla="*/ 2980331 w 6318157"/>
                <a:gd name="connsiteY200" fmla="*/ 889763 h 5303520"/>
                <a:gd name="connsiteX201" fmla="*/ 2776330 w 6318157"/>
                <a:gd name="connsiteY201" fmla="*/ 792977 h 5303520"/>
                <a:gd name="connsiteX202" fmla="*/ 2662196 w 6318157"/>
                <a:gd name="connsiteY202" fmla="*/ 834518 h 5303520"/>
                <a:gd name="connsiteX203" fmla="*/ 2671721 w 6318157"/>
                <a:gd name="connsiteY203" fmla="*/ 792608 h 5303520"/>
                <a:gd name="connsiteX204" fmla="*/ 2581026 w 6318157"/>
                <a:gd name="connsiteY204" fmla="*/ 778648 h 5303520"/>
                <a:gd name="connsiteX205" fmla="*/ 2576471 w 6318157"/>
                <a:gd name="connsiteY205" fmla="*/ 691643 h 5303520"/>
                <a:gd name="connsiteX206" fmla="*/ 2561231 w 6318157"/>
                <a:gd name="connsiteY206" fmla="*/ 644018 h 5303520"/>
                <a:gd name="connsiteX207" fmla="*/ 2591711 w 6318157"/>
                <a:gd name="connsiteY207" fmla="*/ 607823 h 5303520"/>
                <a:gd name="connsiteX208" fmla="*/ 2496792 w 6318157"/>
                <a:gd name="connsiteY208" fmla="*/ 471860 h 5303520"/>
                <a:gd name="connsiteX209" fmla="*/ 2492651 w 6318157"/>
                <a:gd name="connsiteY209" fmla="*/ 436373 h 5303520"/>
                <a:gd name="connsiteX210" fmla="*/ 2534561 w 6318157"/>
                <a:gd name="connsiteY210" fmla="*/ 369698 h 5303520"/>
                <a:gd name="connsiteX211" fmla="*/ 2490746 w 6318157"/>
                <a:gd name="connsiteY211" fmla="*/ 358268 h 5303520"/>
                <a:gd name="connsiteX212" fmla="*/ 2465981 w 6318157"/>
                <a:gd name="connsiteY212" fmla="*/ 327788 h 5303520"/>
                <a:gd name="connsiteX213" fmla="*/ 2428709 w 6318157"/>
                <a:gd name="connsiteY213" fmla="*/ 319708 h 5303520"/>
                <a:gd name="connsiteX214" fmla="*/ 2443121 w 6318157"/>
                <a:gd name="connsiteY214" fmla="*/ 257303 h 5303520"/>
                <a:gd name="connsiteX215" fmla="*/ 2384811 w 6318157"/>
                <a:gd name="connsiteY215" fmla="*/ 215347 h 5303520"/>
                <a:gd name="connsiteX216" fmla="*/ 2431691 w 6318157"/>
                <a:gd name="connsiteY216" fmla="*/ 148718 h 5303520"/>
                <a:gd name="connsiteX217" fmla="*/ 2536714 w 6318157"/>
                <a:gd name="connsiteY217" fmla="*/ 135172 h 5303520"/>
                <a:gd name="connsiteX0" fmla="*/ 2536714 w 6318157"/>
                <a:gd name="connsiteY0" fmla="*/ 135172 h 5303520"/>
                <a:gd name="connsiteX1" fmla="*/ 2475506 w 6318157"/>
                <a:gd name="connsiteY1" fmla="*/ 87758 h 5303520"/>
                <a:gd name="connsiteX2" fmla="*/ 2408831 w 6318157"/>
                <a:gd name="connsiteY2" fmla="*/ 89663 h 5303520"/>
                <a:gd name="connsiteX3" fmla="*/ 2340003 w 6318157"/>
                <a:gd name="connsiteY3" fmla="*/ 27746 h 5303520"/>
                <a:gd name="connsiteX4" fmla="*/ 2210463 w 6318157"/>
                <a:gd name="connsiteY4" fmla="*/ 79513 h 5303520"/>
                <a:gd name="connsiteX5" fmla="*/ 2059388 w 6318157"/>
                <a:gd name="connsiteY5" fmla="*/ 0 h 5303520"/>
                <a:gd name="connsiteX6" fmla="*/ 1908313 w 6318157"/>
                <a:gd name="connsiteY6" fmla="*/ 103367 h 5303520"/>
                <a:gd name="connsiteX7" fmla="*/ 1884459 w 6318157"/>
                <a:gd name="connsiteY7" fmla="*/ 310101 h 5303520"/>
                <a:gd name="connsiteX8" fmla="*/ 1773141 w 6318157"/>
                <a:gd name="connsiteY8" fmla="*/ 294198 h 5303520"/>
                <a:gd name="connsiteX9" fmla="*/ 1606163 w 6318157"/>
                <a:gd name="connsiteY9" fmla="*/ 318052 h 5303520"/>
                <a:gd name="connsiteX10" fmla="*/ 1391478 w 6318157"/>
                <a:gd name="connsiteY10" fmla="*/ 190831 h 5303520"/>
                <a:gd name="connsiteX11" fmla="*/ 1256306 w 6318157"/>
                <a:gd name="connsiteY11" fmla="*/ 190831 h 5303520"/>
                <a:gd name="connsiteX12" fmla="*/ 1208598 w 6318157"/>
                <a:gd name="connsiteY12" fmla="*/ 381662 h 5303520"/>
                <a:gd name="connsiteX13" fmla="*/ 1041621 w 6318157"/>
                <a:gd name="connsiteY13" fmla="*/ 548640 h 5303520"/>
                <a:gd name="connsiteX14" fmla="*/ 930303 w 6318157"/>
                <a:gd name="connsiteY14" fmla="*/ 628153 h 5303520"/>
                <a:gd name="connsiteX15" fmla="*/ 842838 w 6318157"/>
                <a:gd name="connsiteY15" fmla="*/ 572494 h 5303520"/>
                <a:gd name="connsiteX16" fmla="*/ 747423 w 6318157"/>
                <a:gd name="connsiteY16" fmla="*/ 755374 h 5303520"/>
                <a:gd name="connsiteX17" fmla="*/ 222636 w 6318157"/>
                <a:gd name="connsiteY17" fmla="*/ 930302 h 5303520"/>
                <a:gd name="connsiteX18" fmla="*/ 254442 w 6318157"/>
                <a:gd name="connsiteY18" fmla="*/ 1073426 h 5303520"/>
                <a:gd name="connsiteX19" fmla="*/ 302149 w 6318157"/>
                <a:gd name="connsiteY19" fmla="*/ 1256306 h 5303520"/>
                <a:gd name="connsiteX20" fmla="*/ 341906 w 6318157"/>
                <a:gd name="connsiteY20" fmla="*/ 1288111 h 5303520"/>
                <a:gd name="connsiteX21" fmla="*/ 508883 w 6318157"/>
                <a:gd name="connsiteY21" fmla="*/ 1319916 h 5303520"/>
                <a:gd name="connsiteX22" fmla="*/ 532737 w 6318157"/>
                <a:gd name="connsiteY22" fmla="*/ 1542553 h 5303520"/>
                <a:gd name="connsiteX23" fmla="*/ 930303 w 6318157"/>
                <a:gd name="connsiteY23" fmla="*/ 1717481 h 5303520"/>
                <a:gd name="connsiteX24" fmla="*/ 818984 w 6318157"/>
                <a:gd name="connsiteY24" fmla="*/ 1844702 h 5303520"/>
                <a:gd name="connsiteX25" fmla="*/ 644056 w 6318157"/>
                <a:gd name="connsiteY25" fmla="*/ 1828800 h 5303520"/>
                <a:gd name="connsiteX26" fmla="*/ 636104 w 6318157"/>
                <a:gd name="connsiteY26" fmla="*/ 2075290 h 5303520"/>
                <a:gd name="connsiteX27" fmla="*/ 755374 w 6318157"/>
                <a:gd name="connsiteY27" fmla="*/ 2178657 h 5303520"/>
                <a:gd name="connsiteX28" fmla="*/ 818984 w 6318157"/>
                <a:gd name="connsiteY28" fmla="*/ 2289975 h 5303520"/>
                <a:gd name="connsiteX29" fmla="*/ 818984 w 6318157"/>
                <a:gd name="connsiteY29" fmla="*/ 2329732 h 5303520"/>
                <a:gd name="connsiteX30" fmla="*/ 580445 w 6318157"/>
                <a:gd name="connsiteY30" fmla="*/ 2361537 h 5303520"/>
                <a:gd name="connsiteX31" fmla="*/ 485029 w 6318157"/>
                <a:gd name="connsiteY31" fmla="*/ 2393342 h 5303520"/>
                <a:gd name="connsiteX32" fmla="*/ 437322 w 6318157"/>
                <a:gd name="connsiteY32" fmla="*/ 2544417 h 5303520"/>
                <a:gd name="connsiteX33" fmla="*/ 238539 w 6318157"/>
                <a:gd name="connsiteY33" fmla="*/ 2615979 h 5303520"/>
                <a:gd name="connsiteX34" fmla="*/ 294198 w 6318157"/>
                <a:gd name="connsiteY34" fmla="*/ 2687541 h 5303520"/>
                <a:gd name="connsiteX35" fmla="*/ 405516 w 6318157"/>
                <a:gd name="connsiteY35" fmla="*/ 2727297 h 5303520"/>
                <a:gd name="connsiteX36" fmla="*/ 349857 w 6318157"/>
                <a:gd name="connsiteY36" fmla="*/ 2854518 h 5303520"/>
                <a:gd name="connsiteX37" fmla="*/ 206734 w 6318157"/>
                <a:gd name="connsiteY37" fmla="*/ 3021495 h 5303520"/>
                <a:gd name="connsiteX38" fmla="*/ 166977 w 6318157"/>
                <a:gd name="connsiteY38" fmla="*/ 3260034 h 5303520"/>
                <a:gd name="connsiteX39" fmla="*/ 103367 w 6318157"/>
                <a:gd name="connsiteY39" fmla="*/ 3450866 h 5303520"/>
                <a:gd name="connsiteX40" fmla="*/ 0 w 6318157"/>
                <a:gd name="connsiteY40" fmla="*/ 3570135 h 5303520"/>
                <a:gd name="connsiteX41" fmla="*/ 0 w 6318157"/>
                <a:gd name="connsiteY41" fmla="*/ 3649648 h 5303520"/>
                <a:gd name="connsiteX42" fmla="*/ 15903 w 6318157"/>
                <a:gd name="connsiteY42" fmla="*/ 3729161 h 5303520"/>
                <a:gd name="connsiteX43" fmla="*/ 127221 w 6318157"/>
                <a:gd name="connsiteY43" fmla="*/ 3745064 h 5303520"/>
                <a:gd name="connsiteX44" fmla="*/ 190831 w 6318157"/>
                <a:gd name="connsiteY44" fmla="*/ 3641697 h 5303520"/>
                <a:gd name="connsiteX45" fmla="*/ 326003 w 6318157"/>
                <a:gd name="connsiteY45" fmla="*/ 3586038 h 5303520"/>
                <a:gd name="connsiteX46" fmla="*/ 326003 w 6318157"/>
                <a:gd name="connsiteY46" fmla="*/ 3586038 h 5303520"/>
                <a:gd name="connsiteX47" fmla="*/ 445273 w 6318157"/>
                <a:gd name="connsiteY47" fmla="*/ 3705307 h 5303520"/>
                <a:gd name="connsiteX48" fmla="*/ 413468 w 6318157"/>
                <a:gd name="connsiteY48" fmla="*/ 3760967 h 5303520"/>
                <a:gd name="connsiteX49" fmla="*/ 357809 w 6318157"/>
                <a:gd name="connsiteY49" fmla="*/ 4174434 h 5303520"/>
                <a:gd name="connsiteX50" fmla="*/ 556591 w 6318157"/>
                <a:gd name="connsiteY50" fmla="*/ 3991554 h 5303520"/>
                <a:gd name="connsiteX51" fmla="*/ 620202 w 6318157"/>
                <a:gd name="connsiteY51" fmla="*/ 4023360 h 5303520"/>
                <a:gd name="connsiteX52" fmla="*/ 723569 w 6318157"/>
                <a:gd name="connsiteY52" fmla="*/ 4039262 h 5303520"/>
                <a:gd name="connsiteX53" fmla="*/ 795130 w 6318157"/>
                <a:gd name="connsiteY53" fmla="*/ 4150581 h 5303520"/>
                <a:gd name="connsiteX54" fmla="*/ 1025718 w 6318157"/>
                <a:gd name="connsiteY54" fmla="*/ 4253947 h 5303520"/>
                <a:gd name="connsiteX55" fmla="*/ 1176793 w 6318157"/>
                <a:gd name="connsiteY55" fmla="*/ 4500438 h 5303520"/>
                <a:gd name="connsiteX56" fmla="*/ 1144988 w 6318157"/>
                <a:gd name="connsiteY56" fmla="*/ 4595854 h 5303520"/>
                <a:gd name="connsiteX57" fmla="*/ 1614115 w 6318157"/>
                <a:gd name="connsiteY57" fmla="*/ 4842344 h 5303520"/>
                <a:gd name="connsiteX58" fmla="*/ 1614115 w 6318157"/>
                <a:gd name="connsiteY58" fmla="*/ 4993419 h 5303520"/>
                <a:gd name="connsiteX59" fmla="*/ 1614115 w 6318157"/>
                <a:gd name="connsiteY59" fmla="*/ 5128591 h 5303520"/>
                <a:gd name="connsiteX60" fmla="*/ 1653871 w 6318157"/>
                <a:gd name="connsiteY60" fmla="*/ 5255812 h 5303520"/>
                <a:gd name="connsiteX61" fmla="*/ 1844703 w 6318157"/>
                <a:gd name="connsiteY61" fmla="*/ 5303520 h 5303520"/>
                <a:gd name="connsiteX62" fmla="*/ 1844703 w 6318157"/>
                <a:gd name="connsiteY62" fmla="*/ 5303520 h 5303520"/>
                <a:gd name="connsiteX63" fmla="*/ 1971923 w 6318157"/>
                <a:gd name="connsiteY63" fmla="*/ 5247861 h 5303520"/>
                <a:gd name="connsiteX64" fmla="*/ 2115047 w 6318157"/>
                <a:gd name="connsiteY64" fmla="*/ 5239909 h 5303520"/>
                <a:gd name="connsiteX65" fmla="*/ 2170706 w 6318157"/>
                <a:gd name="connsiteY65" fmla="*/ 5144494 h 5303520"/>
                <a:gd name="connsiteX66" fmla="*/ 2083242 w 6318157"/>
                <a:gd name="connsiteY66" fmla="*/ 5080883 h 5303520"/>
                <a:gd name="connsiteX67" fmla="*/ 2011680 w 6318157"/>
                <a:gd name="connsiteY67" fmla="*/ 5033175 h 5303520"/>
                <a:gd name="connsiteX68" fmla="*/ 1932167 w 6318157"/>
                <a:gd name="connsiteY68" fmla="*/ 4937760 h 5303520"/>
                <a:gd name="connsiteX69" fmla="*/ 1884459 w 6318157"/>
                <a:gd name="connsiteY69" fmla="*/ 4834393 h 5303520"/>
                <a:gd name="connsiteX70" fmla="*/ 1940118 w 6318157"/>
                <a:gd name="connsiteY70" fmla="*/ 4770782 h 5303520"/>
                <a:gd name="connsiteX71" fmla="*/ 2226365 w 6318157"/>
                <a:gd name="connsiteY71" fmla="*/ 4683318 h 5303520"/>
                <a:gd name="connsiteX72" fmla="*/ 2313829 w 6318157"/>
                <a:gd name="connsiteY72" fmla="*/ 4707172 h 5303520"/>
                <a:gd name="connsiteX73" fmla="*/ 2449002 w 6318157"/>
                <a:gd name="connsiteY73" fmla="*/ 4731026 h 5303520"/>
                <a:gd name="connsiteX74" fmla="*/ 2504661 w 6318157"/>
                <a:gd name="connsiteY74" fmla="*/ 4826441 h 5303520"/>
                <a:gd name="connsiteX75" fmla="*/ 2584174 w 6318157"/>
                <a:gd name="connsiteY75" fmla="*/ 4818490 h 5303520"/>
                <a:gd name="connsiteX76" fmla="*/ 2798859 w 6318157"/>
                <a:gd name="connsiteY76" fmla="*/ 4818490 h 5303520"/>
                <a:gd name="connsiteX77" fmla="*/ 2934031 w 6318157"/>
                <a:gd name="connsiteY77" fmla="*/ 4945711 h 5303520"/>
                <a:gd name="connsiteX78" fmla="*/ 2910177 w 6318157"/>
                <a:gd name="connsiteY78" fmla="*/ 5136542 h 5303520"/>
                <a:gd name="connsiteX79" fmla="*/ 2981739 w 6318157"/>
                <a:gd name="connsiteY79" fmla="*/ 5080883 h 5303520"/>
                <a:gd name="connsiteX80" fmla="*/ 3101009 w 6318157"/>
                <a:gd name="connsiteY80" fmla="*/ 5144494 h 5303520"/>
                <a:gd name="connsiteX81" fmla="*/ 3164619 w 6318157"/>
                <a:gd name="connsiteY81" fmla="*/ 4842344 h 5303520"/>
                <a:gd name="connsiteX82" fmla="*/ 3116911 w 6318157"/>
                <a:gd name="connsiteY82" fmla="*/ 4476584 h 5303520"/>
                <a:gd name="connsiteX83" fmla="*/ 3156668 w 6318157"/>
                <a:gd name="connsiteY83" fmla="*/ 4365266 h 5303520"/>
                <a:gd name="connsiteX84" fmla="*/ 3323645 w 6318157"/>
                <a:gd name="connsiteY84" fmla="*/ 4301655 h 5303520"/>
                <a:gd name="connsiteX85" fmla="*/ 3482671 w 6318157"/>
                <a:gd name="connsiteY85" fmla="*/ 4253947 h 5303520"/>
                <a:gd name="connsiteX86" fmla="*/ 3570136 w 6318157"/>
                <a:gd name="connsiteY86" fmla="*/ 4333461 h 5303520"/>
                <a:gd name="connsiteX87" fmla="*/ 3530379 w 6318157"/>
                <a:gd name="connsiteY87" fmla="*/ 4444779 h 5303520"/>
                <a:gd name="connsiteX88" fmla="*/ 3546282 w 6318157"/>
                <a:gd name="connsiteY88" fmla="*/ 4548146 h 5303520"/>
                <a:gd name="connsiteX89" fmla="*/ 3609892 w 6318157"/>
                <a:gd name="connsiteY89" fmla="*/ 4603805 h 5303520"/>
                <a:gd name="connsiteX90" fmla="*/ 3673503 w 6318157"/>
                <a:gd name="connsiteY90" fmla="*/ 4611756 h 5303520"/>
                <a:gd name="connsiteX91" fmla="*/ 3745064 w 6318157"/>
                <a:gd name="connsiteY91" fmla="*/ 4746928 h 5303520"/>
                <a:gd name="connsiteX92" fmla="*/ 4071068 w 6318157"/>
                <a:gd name="connsiteY92" fmla="*/ 4691269 h 5303520"/>
                <a:gd name="connsiteX93" fmla="*/ 4397071 w 6318157"/>
                <a:gd name="connsiteY93" fmla="*/ 4659464 h 5303520"/>
                <a:gd name="connsiteX94" fmla="*/ 4436828 w 6318157"/>
                <a:gd name="connsiteY94" fmla="*/ 4762831 h 5303520"/>
                <a:gd name="connsiteX95" fmla="*/ 4500438 w 6318157"/>
                <a:gd name="connsiteY95" fmla="*/ 4731026 h 5303520"/>
                <a:gd name="connsiteX96" fmla="*/ 4595854 w 6318157"/>
                <a:gd name="connsiteY96" fmla="*/ 4659464 h 5303520"/>
                <a:gd name="connsiteX97" fmla="*/ 4659464 w 6318157"/>
                <a:gd name="connsiteY97" fmla="*/ 4500438 h 5303520"/>
                <a:gd name="connsiteX98" fmla="*/ 4683318 w 6318157"/>
                <a:gd name="connsiteY98" fmla="*/ 4277801 h 5303520"/>
                <a:gd name="connsiteX99" fmla="*/ 4516341 w 6318157"/>
                <a:gd name="connsiteY99" fmla="*/ 4222142 h 5303520"/>
                <a:gd name="connsiteX100" fmla="*/ 4548146 w 6318157"/>
                <a:gd name="connsiteY100" fmla="*/ 4047214 h 5303520"/>
                <a:gd name="connsiteX101" fmla="*/ 4619708 w 6318157"/>
                <a:gd name="connsiteY101" fmla="*/ 3991554 h 5303520"/>
                <a:gd name="connsiteX102" fmla="*/ 4738977 w 6318157"/>
                <a:gd name="connsiteY102" fmla="*/ 3856382 h 5303520"/>
                <a:gd name="connsiteX103" fmla="*/ 4826442 w 6318157"/>
                <a:gd name="connsiteY103" fmla="*/ 3737113 h 5303520"/>
                <a:gd name="connsiteX104" fmla="*/ 4929809 w 6318157"/>
                <a:gd name="connsiteY104" fmla="*/ 3824577 h 5303520"/>
                <a:gd name="connsiteX105" fmla="*/ 4921857 w 6318157"/>
                <a:gd name="connsiteY105" fmla="*/ 3991554 h 5303520"/>
                <a:gd name="connsiteX106" fmla="*/ 4977516 w 6318157"/>
                <a:gd name="connsiteY106" fmla="*/ 4015408 h 5303520"/>
                <a:gd name="connsiteX107" fmla="*/ 5025224 w 6318157"/>
                <a:gd name="connsiteY107" fmla="*/ 3919993 h 5303520"/>
                <a:gd name="connsiteX108" fmla="*/ 5072932 w 6318157"/>
                <a:gd name="connsiteY108" fmla="*/ 3919993 h 5303520"/>
                <a:gd name="connsiteX109" fmla="*/ 5144494 w 6318157"/>
                <a:gd name="connsiteY109" fmla="*/ 3816626 h 5303520"/>
                <a:gd name="connsiteX110" fmla="*/ 5160396 w 6318157"/>
                <a:gd name="connsiteY110" fmla="*/ 3745064 h 5303520"/>
                <a:gd name="connsiteX111" fmla="*/ 5390984 w 6318157"/>
                <a:gd name="connsiteY111" fmla="*/ 3697356 h 5303520"/>
                <a:gd name="connsiteX112" fmla="*/ 5486400 w 6318157"/>
                <a:gd name="connsiteY112" fmla="*/ 3593989 h 5303520"/>
                <a:gd name="connsiteX113" fmla="*/ 5390984 w 6318157"/>
                <a:gd name="connsiteY113" fmla="*/ 3530379 h 5303520"/>
                <a:gd name="connsiteX114" fmla="*/ 5343276 w 6318157"/>
                <a:gd name="connsiteY114" fmla="*/ 3291840 h 5303520"/>
                <a:gd name="connsiteX115" fmla="*/ 5478449 w 6318157"/>
                <a:gd name="connsiteY115" fmla="*/ 3021495 h 5303520"/>
                <a:gd name="connsiteX116" fmla="*/ 5820355 w 6318157"/>
                <a:gd name="connsiteY116" fmla="*/ 2949934 h 5303520"/>
                <a:gd name="connsiteX117" fmla="*/ 6020959 w 6318157"/>
                <a:gd name="connsiteY117" fmla="*/ 2817743 h 5303520"/>
                <a:gd name="connsiteX118" fmla="*/ 6058811 w 6318157"/>
                <a:gd name="connsiteY118" fmla="*/ 2840189 h 5303520"/>
                <a:gd name="connsiteX119" fmla="*/ 6114056 w 6318157"/>
                <a:gd name="connsiteY119" fmla="*/ 2819234 h 5303520"/>
                <a:gd name="connsiteX120" fmla="*/ 6152156 w 6318157"/>
                <a:gd name="connsiteY120" fmla="*/ 2849714 h 5303520"/>
                <a:gd name="connsiteX121" fmla="*/ 6260741 w 6318157"/>
                <a:gd name="connsiteY121" fmla="*/ 2828759 h 5303520"/>
                <a:gd name="connsiteX122" fmla="*/ 6292298 w 6318157"/>
                <a:gd name="connsiteY122" fmla="*/ 2839444 h 5303520"/>
                <a:gd name="connsiteX123" fmla="*/ 6304556 w 6318157"/>
                <a:gd name="connsiteY123" fmla="*/ 2798279 h 5303520"/>
                <a:gd name="connsiteX124" fmla="*/ 6306461 w 6318157"/>
                <a:gd name="connsiteY124" fmla="*/ 2769704 h 5303520"/>
                <a:gd name="connsiteX125" fmla="*/ 6317891 w 6318157"/>
                <a:gd name="connsiteY125" fmla="*/ 2758274 h 5303520"/>
                <a:gd name="connsiteX126" fmla="*/ 6268361 w 6318157"/>
                <a:gd name="connsiteY126" fmla="*/ 2735414 h 5303520"/>
                <a:gd name="connsiteX127" fmla="*/ 6220736 w 6318157"/>
                <a:gd name="connsiteY127" fmla="*/ 2503749 h 5303520"/>
                <a:gd name="connsiteX128" fmla="*/ 6169301 w 6318157"/>
                <a:gd name="connsiteY128" fmla="*/ 2529968 h 5303520"/>
                <a:gd name="connsiteX129" fmla="*/ 6119771 w 6318157"/>
                <a:gd name="connsiteY129" fmla="*/ 2493479 h 5303520"/>
                <a:gd name="connsiteX130" fmla="*/ 6051191 w 6318157"/>
                <a:gd name="connsiteY130" fmla="*/ 2478533 h 5303520"/>
                <a:gd name="connsiteX131" fmla="*/ 6053096 w 6318157"/>
                <a:gd name="connsiteY131" fmla="*/ 2394713 h 5303520"/>
                <a:gd name="connsiteX132" fmla="*/ 6027337 w 6318157"/>
                <a:gd name="connsiteY132" fmla="*/ 2429537 h 5303520"/>
                <a:gd name="connsiteX133" fmla="*/ 5994041 w 6318157"/>
                <a:gd name="connsiteY133" fmla="*/ 2371853 h 5303520"/>
                <a:gd name="connsiteX134" fmla="*/ 5976896 w 6318157"/>
                <a:gd name="connsiteY134" fmla="*/ 2232788 h 5303520"/>
                <a:gd name="connsiteX135" fmla="*/ 5915936 w 6318157"/>
                <a:gd name="connsiteY135" fmla="*/ 2234693 h 5303520"/>
                <a:gd name="connsiteX136" fmla="*/ 5892910 w 6318157"/>
                <a:gd name="connsiteY136" fmla="*/ 2169877 h 5303520"/>
                <a:gd name="connsiteX137" fmla="*/ 5813066 w 6318157"/>
                <a:gd name="connsiteY137" fmla="*/ 2200403 h 5303520"/>
                <a:gd name="connsiteX138" fmla="*/ 5752106 w 6318157"/>
                <a:gd name="connsiteY138" fmla="*/ 2166113 h 5303520"/>
                <a:gd name="connsiteX139" fmla="*/ 5719721 w 6318157"/>
                <a:gd name="connsiteY139" fmla="*/ 2187068 h 5303520"/>
                <a:gd name="connsiteX140" fmla="*/ 5653046 w 6318157"/>
                <a:gd name="connsiteY140" fmla="*/ 2169923 h 5303520"/>
                <a:gd name="connsiteX141" fmla="*/ 5677231 w 6318157"/>
                <a:gd name="connsiteY141" fmla="*/ 2146852 h 5303520"/>
                <a:gd name="connsiteX142" fmla="*/ 5628281 w 6318157"/>
                <a:gd name="connsiteY142" fmla="*/ 2105153 h 5303520"/>
                <a:gd name="connsiteX143" fmla="*/ 5488388 w 6318157"/>
                <a:gd name="connsiteY143" fmla="*/ 2108421 h 5303520"/>
                <a:gd name="connsiteX144" fmla="*/ 5453021 w 6318157"/>
                <a:gd name="connsiteY144" fmla="*/ 2187068 h 5303520"/>
                <a:gd name="connsiteX145" fmla="*/ 5472071 w 6318157"/>
                <a:gd name="connsiteY145" fmla="*/ 2234693 h 5303520"/>
                <a:gd name="connsiteX146" fmla="*/ 5422541 w 6318157"/>
                <a:gd name="connsiteY146" fmla="*/ 2248028 h 5303520"/>
                <a:gd name="connsiteX147" fmla="*/ 5451116 w 6318157"/>
                <a:gd name="connsiteY147" fmla="*/ 2293748 h 5303520"/>
                <a:gd name="connsiteX148" fmla="*/ 5516631 w 6318157"/>
                <a:gd name="connsiteY148" fmla="*/ 2288402 h 5303520"/>
                <a:gd name="connsiteX149" fmla="*/ 5523506 w 6318157"/>
                <a:gd name="connsiteY149" fmla="*/ 2339468 h 5303520"/>
                <a:gd name="connsiteX150" fmla="*/ 5399681 w 6318157"/>
                <a:gd name="connsiteY150" fmla="*/ 2505203 h 5303520"/>
                <a:gd name="connsiteX151" fmla="*/ 5360918 w 6318157"/>
                <a:gd name="connsiteY151" fmla="*/ 2654079 h 5303520"/>
                <a:gd name="connsiteX152" fmla="*/ 5346341 w 6318157"/>
                <a:gd name="connsiteY152" fmla="*/ 2575688 h 5303520"/>
                <a:gd name="connsiteX153" fmla="*/ 5304431 w 6318157"/>
                <a:gd name="connsiteY153" fmla="*/ 2575688 h 5303520"/>
                <a:gd name="connsiteX154" fmla="*/ 5273951 w 6318157"/>
                <a:gd name="connsiteY154" fmla="*/ 2518538 h 5303520"/>
                <a:gd name="connsiteX155" fmla="*/ 5203714 w 6318157"/>
                <a:gd name="connsiteY155" fmla="*/ 2560982 h 5303520"/>
                <a:gd name="connsiteX156" fmla="*/ 5070116 w 6318157"/>
                <a:gd name="connsiteY156" fmla="*/ 2501393 h 5303520"/>
                <a:gd name="connsiteX157" fmla="*/ 4991763 w 6318157"/>
                <a:gd name="connsiteY157" fmla="*/ 2533567 h 5303520"/>
                <a:gd name="connsiteX158" fmla="*/ 4904381 w 6318157"/>
                <a:gd name="connsiteY158" fmla="*/ 2524253 h 5303520"/>
                <a:gd name="connsiteX159" fmla="*/ 4875806 w 6318157"/>
                <a:gd name="connsiteY159" fmla="*/ 2455673 h 5303520"/>
                <a:gd name="connsiteX160" fmla="*/ 4803416 w 6318157"/>
                <a:gd name="connsiteY160" fmla="*/ 2444243 h 5303520"/>
                <a:gd name="connsiteX161" fmla="*/ 4822466 w 6318157"/>
                <a:gd name="connsiteY161" fmla="*/ 2369948 h 5303520"/>
                <a:gd name="connsiteX162" fmla="*/ 4731026 w 6318157"/>
                <a:gd name="connsiteY162" fmla="*/ 2301368 h 5303520"/>
                <a:gd name="connsiteX163" fmla="*/ 4699221 w 6318157"/>
                <a:gd name="connsiteY163" fmla="*/ 2324348 h 5303520"/>
                <a:gd name="connsiteX164" fmla="*/ 4637681 w 6318157"/>
                <a:gd name="connsiteY164" fmla="*/ 2288033 h 5303520"/>
                <a:gd name="connsiteX165" fmla="*/ 4660541 w 6318157"/>
                <a:gd name="connsiteY165" fmla="*/ 2213738 h 5303520"/>
                <a:gd name="connsiteX166" fmla="*/ 4433846 w 6318157"/>
                <a:gd name="connsiteY166" fmla="*/ 2230883 h 5303520"/>
                <a:gd name="connsiteX167" fmla="*/ 4373134 w 6318157"/>
                <a:gd name="connsiteY167" fmla="*/ 2212036 h 5303520"/>
                <a:gd name="connsiteX168" fmla="*/ 4323356 w 6318157"/>
                <a:gd name="connsiteY168" fmla="*/ 2248028 h 5303520"/>
                <a:gd name="connsiteX169" fmla="*/ 4273826 w 6318157"/>
                <a:gd name="connsiteY169" fmla="*/ 2168018 h 5303520"/>
                <a:gd name="connsiteX170" fmla="*/ 4201436 w 6318157"/>
                <a:gd name="connsiteY170" fmla="*/ 2152778 h 5303520"/>
                <a:gd name="connsiteX171" fmla="*/ 4178576 w 6318157"/>
                <a:gd name="connsiteY171" fmla="*/ 2070863 h 5303520"/>
                <a:gd name="connsiteX172" fmla="*/ 4087136 w 6318157"/>
                <a:gd name="connsiteY172" fmla="*/ 1998473 h 5303520"/>
                <a:gd name="connsiteX173" fmla="*/ 4016651 w 6318157"/>
                <a:gd name="connsiteY173" fmla="*/ 2011808 h 5303520"/>
                <a:gd name="connsiteX174" fmla="*/ 3909971 w 6318157"/>
                <a:gd name="connsiteY174" fmla="*/ 1973708 h 5303520"/>
                <a:gd name="connsiteX175" fmla="*/ 3843296 w 6318157"/>
                <a:gd name="connsiteY175" fmla="*/ 2013713 h 5303520"/>
                <a:gd name="connsiteX176" fmla="*/ 3788051 w 6318157"/>
                <a:gd name="connsiteY176" fmla="*/ 1994663 h 5303520"/>
                <a:gd name="connsiteX177" fmla="*/ 3742331 w 6318157"/>
                <a:gd name="connsiteY177" fmla="*/ 2006093 h 5303520"/>
                <a:gd name="connsiteX178" fmla="*/ 3671018 w 6318157"/>
                <a:gd name="connsiteY178" fmla="*/ 2001244 h 5303520"/>
                <a:gd name="connsiteX179" fmla="*/ 3660416 w 6318157"/>
                <a:gd name="connsiteY179" fmla="*/ 1937513 h 5303520"/>
                <a:gd name="connsiteX180" fmla="*/ 3643271 w 6318157"/>
                <a:gd name="connsiteY180" fmla="*/ 1865123 h 5303520"/>
                <a:gd name="connsiteX181" fmla="*/ 3690896 w 6318157"/>
                <a:gd name="connsiteY181" fmla="*/ 1832738 h 5303520"/>
                <a:gd name="connsiteX182" fmla="*/ 3702326 w 6318157"/>
                <a:gd name="connsiteY182" fmla="*/ 1771778 h 5303520"/>
                <a:gd name="connsiteX183" fmla="*/ 3679466 w 6318157"/>
                <a:gd name="connsiteY183" fmla="*/ 1748918 h 5303520"/>
                <a:gd name="connsiteX184" fmla="*/ 3595977 w 6318157"/>
                <a:gd name="connsiteY184" fmla="*/ 1607240 h 5303520"/>
                <a:gd name="connsiteX185" fmla="*/ 3508016 w 6318157"/>
                <a:gd name="connsiteY185" fmla="*/ 1623188 h 5303520"/>
                <a:gd name="connsiteX186" fmla="*/ 3485156 w 6318157"/>
                <a:gd name="connsiteY186" fmla="*/ 1579373 h 5303520"/>
                <a:gd name="connsiteX187" fmla="*/ 3434052 w 6318157"/>
                <a:gd name="connsiteY187" fmla="*/ 1578085 h 5303520"/>
                <a:gd name="connsiteX188" fmla="*/ 3496586 w 6318157"/>
                <a:gd name="connsiteY188" fmla="*/ 1493648 h 5303520"/>
                <a:gd name="connsiteX189" fmla="*/ 3549926 w 6318157"/>
                <a:gd name="connsiteY189" fmla="*/ 1512698 h 5303520"/>
                <a:gd name="connsiteX190" fmla="*/ 3681619 w 6318157"/>
                <a:gd name="connsiteY190" fmla="*/ 1309480 h 5303520"/>
                <a:gd name="connsiteX191" fmla="*/ 3708041 w 6318157"/>
                <a:gd name="connsiteY191" fmla="*/ 1276478 h 5303520"/>
                <a:gd name="connsiteX192" fmla="*/ 3600036 w 6318157"/>
                <a:gd name="connsiteY192" fmla="*/ 1190625 h 5303520"/>
                <a:gd name="connsiteX193" fmla="*/ 3610886 w 6318157"/>
                <a:gd name="connsiteY193" fmla="*/ 1133603 h 5303520"/>
                <a:gd name="connsiteX194" fmla="*/ 3549926 w 6318157"/>
                <a:gd name="connsiteY194" fmla="*/ 1120268 h 5303520"/>
                <a:gd name="connsiteX195" fmla="*/ 3515636 w 6318157"/>
                <a:gd name="connsiteY195" fmla="*/ 1068833 h 5303520"/>
                <a:gd name="connsiteX196" fmla="*/ 3515636 w 6318157"/>
                <a:gd name="connsiteY196" fmla="*/ 973583 h 5303520"/>
                <a:gd name="connsiteX197" fmla="*/ 3391811 w 6318157"/>
                <a:gd name="connsiteY197" fmla="*/ 941198 h 5303520"/>
                <a:gd name="connsiteX198" fmla="*/ 3357521 w 6318157"/>
                <a:gd name="connsiteY198" fmla="*/ 882143 h 5303520"/>
                <a:gd name="connsiteX199" fmla="*/ 3198246 w 6318157"/>
                <a:gd name="connsiteY199" fmla="*/ 914068 h 5303520"/>
                <a:gd name="connsiteX200" fmla="*/ 3142256 w 6318157"/>
                <a:gd name="connsiteY200" fmla="*/ 859283 h 5303520"/>
                <a:gd name="connsiteX201" fmla="*/ 2980331 w 6318157"/>
                <a:gd name="connsiteY201" fmla="*/ 889763 h 5303520"/>
                <a:gd name="connsiteX202" fmla="*/ 2776330 w 6318157"/>
                <a:gd name="connsiteY202" fmla="*/ 792977 h 5303520"/>
                <a:gd name="connsiteX203" fmla="*/ 2662196 w 6318157"/>
                <a:gd name="connsiteY203" fmla="*/ 834518 h 5303520"/>
                <a:gd name="connsiteX204" fmla="*/ 2671721 w 6318157"/>
                <a:gd name="connsiteY204" fmla="*/ 792608 h 5303520"/>
                <a:gd name="connsiteX205" fmla="*/ 2581026 w 6318157"/>
                <a:gd name="connsiteY205" fmla="*/ 778648 h 5303520"/>
                <a:gd name="connsiteX206" fmla="*/ 2576471 w 6318157"/>
                <a:gd name="connsiteY206" fmla="*/ 691643 h 5303520"/>
                <a:gd name="connsiteX207" fmla="*/ 2561231 w 6318157"/>
                <a:gd name="connsiteY207" fmla="*/ 644018 h 5303520"/>
                <a:gd name="connsiteX208" fmla="*/ 2591711 w 6318157"/>
                <a:gd name="connsiteY208" fmla="*/ 607823 h 5303520"/>
                <a:gd name="connsiteX209" fmla="*/ 2496792 w 6318157"/>
                <a:gd name="connsiteY209" fmla="*/ 471860 h 5303520"/>
                <a:gd name="connsiteX210" fmla="*/ 2492651 w 6318157"/>
                <a:gd name="connsiteY210" fmla="*/ 436373 h 5303520"/>
                <a:gd name="connsiteX211" fmla="*/ 2534561 w 6318157"/>
                <a:gd name="connsiteY211" fmla="*/ 369698 h 5303520"/>
                <a:gd name="connsiteX212" fmla="*/ 2490746 w 6318157"/>
                <a:gd name="connsiteY212" fmla="*/ 358268 h 5303520"/>
                <a:gd name="connsiteX213" fmla="*/ 2465981 w 6318157"/>
                <a:gd name="connsiteY213" fmla="*/ 327788 h 5303520"/>
                <a:gd name="connsiteX214" fmla="*/ 2428709 w 6318157"/>
                <a:gd name="connsiteY214" fmla="*/ 319708 h 5303520"/>
                <a:gd name="connsiteX215" fmla="*/ 2443121 w 6318157"/>
                <a:gd name="connsiteY215" fmla="*/ 257303 h 5303520"/>
                <a:gd name="connsiteX216" fmla="*/ 2384811 w 6318157"/>
                <a:gd name="connsiteY216" fmla="*/ 215347 h 5303520"/>
                <a:gd name="connsiteX217" fmla="*/ 2431691 w 6318157"/>
                <a:gd name="connsiteY217" fmla="*/ 148718 h 5303520"/>
                <a:gd name="connsiteX218" fmla="*/ 2536714 w 6318157"/>
                <a:gd name="connsiteY218" fmla="*/ 135172 h 5303520"/>
                <a:gd name="connsiteX0" fmla="*/ 2536714 w 6318157"/>
                <a:gd name="connsiteY0" fmla="*/ 135172 h 5303520"/>
                <a:gd name="connsiteX1" fmla="*/ 2475506 w 6318157"/>
                <a:gd name="connsiteY1" fmla="*/ 87758 h 5303520"/>
                <a:gd name="connsiteX2" fmla="*/ 2408831 w 6318157"/>
                <a:gd name="connsiteY2" fmla="*/ 89663 h 5303520"/>
                <a:gd name="connsiteX3" fmla="*/ 2340003 w 6318157"/>
                <a:gd name="connsiteY3" fmla="*/ 27746 h 5303520"/>
                <a:gd name="connsiteX4" fmla="*/ 2210463 w 6318157"/>
                <a:gd name="connsiteY4" fmla="*/ 79513 h 5303520"/>
                <a:gd name="connsiteX5" fmla="*/ 2059388 w 6318157"/>
                <a:gd name="connsiteY5" fmla="*/ 0 h 5303520"/>
                <a:gd name="connsiteX6" fmla="*/ 1908313 w 6318157"/>
                <a:gd name="connsiteY6" fmla="*/ 103367 h 5303520"/>
                <a:gd name="connsiteX7" fmla="*/ 1884459 w 6318157"/>
                <a:gd name="connsiteY7" fmla="*/ 310101 h 5303520"/>
                <a:gd name="connsiteX8" fmla="*/ 1773141 w 6318157"/>
                <a:gd name="connsiteY8" fmla="*/ 294198 h 5303520"/>
                <a:gd name="connsiteX9" fmla="*/ 1606163 w 6318157"/>
                <a:gd name="connsiteY9" fmla="*/ 318052 h 5303520"/>
                <a:gd name="connsiteX10" fmla="*/ 1391478 w 6318157"/>
                <a:gd name="connsiteY10" fmla="*/ 190831 h 5303520"/>
                <a:gd name="connsiteX11" fmla="*/ 1256306 w 6318157"/>
                <a:gd name="connsiteY11" fmla="*/ 190831 h 5303520"/>
                <a:gd name="connsiteX12" fmla="*/ 1208598 w 6318157"/>
                <a:gd name="connsiteY12" fmla="*/ 381662 h 5303520"/>
                <a:gd name="connsiteX13" fmla="*/ 1041621 w 6318157"/>
                <a:gd name="connsiteY13" fmla="*/ 548640 h 5303520"/>
                <a:gd name="connsiteX14" fmla="*/ 930303 w 6318157"/>
                <a:gd name="connsiteY14" fmla="*/ 628153 h 5303520"/>
                <a:gd name="connsiteX15" fmla="*/ 842838 w 6318157"/>
                <a:gd name="connsiteY15" fmla="*/ 572494 h 5303520"/>
                <a:gd name="connsiteX16" fmla="*/ 747423 w 6318157"/>
                <a:gd name="connsiteY16" fmla="*/ 755374 h 5303520"/>
                <a:gd name="connsiteX17" fmla="*/ 222636 w 6318157"/>
                <a:gd name="connsiteY17" fmla="*/ 930302 h 5303520"/>
                <a:gd name="connsiteX18" fmla="*/ 254442 w 6318157"/>
                <a:gd name="connsiteY18" fmla="*/ 1073426 h 5303520"/>
                <a:gd name="connsiteX19" fmla="*/ 302149 w 6318157"/>
                <a:gd name="connsiteY19" fmla="*/ 1256306 h 5303520"/>
                <a:gd name="connsiteX20" fmla="*/ 341906 w 6318157"/>
                <a:gd name="connsiteY20" fmla="*/ 1288111 h 5303520"/>
                <a:gd name="connsiteX21" fmla="*/ 508883 w 6318157"/>
                <a:gd name="connsiteY21" fmla="*/ 1319916 h 5303520"/>
                <a:gd name="connsiteX22" fmla="*/ 532737 w 6318157"/>
                <a:gd name="connsiteY22" fmla="*/ 1542553 h 5303520"/>
                <a:gd name="connsiteX23" fmla="*/ 930303 w 6318157"/>
                <a:gd name="connsiteY23" fmla="*/ 1717481 h 5303520"/>
                <a:gd name="connsiteX24" fmla="*/ 818984 w 6318157"/>
                <a:gd name="connsiteY24" fmla="*/ 1844702 h 5303520"/>
                <a:gd name="connsiteX25" fmla="*/ 644056 w 6318157"/>
                <a:gd name="connsiteY25" fmla="*/ 1828800 h 5303520"/>
                <a:gd name="connsiteX26" fmla="*/ 636104 w 6318157"/>
                <a:gd name="connsiteY26" fmla="*/ 2075290 h 5303520"/>
                <a:gd name="connsiteX27" fmla="*/ 755374 w 6318157"/>
                <a:gd name="connsiteY27" fmla="*/ 2178657 h 5303520"/>
                <a:gd name="connsiteX28" fmla="*/ 818984 w 6318157"/>
                <a:gd name="connsiteY28" fmla="*/ 2289975 h 5303520"/>
                <a:gd name="connsiteX29" fmla="*/ 818984 w 6318157"/>
                <a:gd name="connsiteY29" fmla="*/ 2329732 h 5303520"/>
                <a:gd name="connsiteX30" fmla="*/ 580445 w 6318157"/>
                <a:gd name="connsiteY30" fmla="*/ 2361537 h 5303520"/>
                <a:gd name="connsiteX31" fmla="*/ 485029 w 6318157"/>
                <a:gd name="connsiteY31" fmla="*/ 2393342 h 5303520"/>
                <a:gd name="connsiteX32" fmla="*/ 437322 w 6318157"/>
                <a:gd name="connsiteY32" fmla="*/ 2544417 h 5303520"/>
                <a:gd name="connsiteX33" fmla="*/ 238539 w 6318157"/>
                <a:gd name="connsiteY33" fmla="*/ 2615979 h 5303520"/>
                <a:gd name="connsiteX34" fmla="*/ 294198 w 6318157"/>
                <a:gd name="connsiteY34" fmla="*/ 2687541 h 5303520"/>
                <a:gd name="connsiteX35" fmla="*/ 405516 w 6318157"/>
                <a:gd name="connsiteY35" fmla="*/ 2727297 h 5303520"/>
                <a:gd name="connsiteX36" fmla="*/ 349857 w 6318157"/>
                <a:gd name="connsiteY36" fmla="*/ 2854518 h 5303520"/>
                <a:gd name="connsiteX37" fmla="*/ 206734 w 6318157"/>
                <a:gd name="connsiteY37" fmla="*/ 3021495 h 5303520"/>
                <a:gd name="connsiteX38" fmla="*/ 166977 w 6318157"/>
                <a:gd name="connsiteY38" fmla="*/ 3260034 h 5303520"/>
                <a:gd name="connsiteX39" fmla="*/ 103367 w 6318157"/>
                <a:gd name="connsiteY39" fmla="*/ 3450866 h 5303520"/>
                <a:gd name="connsiteX40" fmla="*/ 0 w 6318157"/>
                <a:gd name="connsiteY40" fmla="*/ 3570135 h 5303520"/>
                <a:gd name="connsiteX41" fmla="*/ 0 w 6318157"/>
                <a:gd name="connsiteY41" fmla="*/ 3649648 h 5303520"/>
                <a:gd name="connsiteX42" fmla="*/ 15903 w 6318157"/>
                <a:gd name="connsiteY42" fmla="*/ 3729161 h 5303520"/>
                <a:gd name="connsiteX43" fmla="*/ 127221 w 6318157"/>
                <a:gd name="connsiteY43" fmla="*/ 3745064 h 5303520"/>
                <a:gd name="connsiteX44" fmla="*/ 190831 w 6318157"/>
                <a:gd name="connsiteY44" fmla="*/ 3641697 h 5303520"/>
                <a:gd name="connsiteX45" fmla="*/ 326003 w 6318157"/>
                <a:gd name="connsiteY45" fmla="*/ 3586038 h 5303520"/>
                <a:gd name="connsiteX46" fmla="*/ 326003 w 6318157"/>
                <a:gd name="connsiteY46" fmla="*/ 3586038 h 5303520"/>
                <a:gd name="connsiteX47" fmla="*/ 445273 w 6318157"/>
                <a:gd name="connsiteY47" fmla="*/ 3705307 h 5303520"/>
                <a:gd name="connsiteX48" fmla="*/ 413468 w 6318157"/>
                <a:gd name="connsiteY48" fmla="*/ 3760967 h 5303520"/>
                <a:gd name="connsiteX49" fmla="*/ 357809 w 6318157"/>
                <a:gd name="connsiteY49" fmla="*/ 4174434 h 5303520"/>
                <a:gd name="connsiteX50" fmla="*/ 556591 w 6318157"/>
                <a:gd name="connsiteY50" fmla="*/ 3991554 h 5303520"/>
                <a:gd name="connsiteX51" fmla="*/ 620202 w 6318157"/>
                <a:gd name="connsiteY51" fmla="*/ 4023360 h 5303520"/>
                <a:gd name="connsiteX52" fmla="*/ 723569 w 6318157"/>
                <a:gd name="connsiteY52" fmla="*/ 4039262 h 5303520"/>
                <a:gd name="connsiteX53" fmla="*/ 795130 w 6318157"/>
                <a:gd name="connsiteY53" fmla="*/ 4150581 h 5303520"/>
                <a:gd name="connsiteX54" fmla="*/ 1025718 w 6318157"/>
                <a:gd name="connsiteY54" fmla="*/ 4253947 h 5303520"/>
                <a:gd name="connsiteX55" fmla="*/ 1176793 w 6318157"/>
                <a:gd name="connsiteY55" fmla="*/ 4500438 h 5303520"/>
                <a:gd name="connsiteX56" fmla="*/ 1144988 w 6318157"/>
                <a:gd name="connsiteY56" fmla="*/ 4595854 h 5303520"/>
                <a:gd name="connsiteX57" fmla="*/ 1614115 w 6318157"/>
                <a:gd name="connsiteY57" fmla="*/ 4842344 h 5303520"/>
                <a:gd name="connsiteX58" fmla="*/ 1614115 w 6318157"/>
                <a:gd name="connsiteY58" fmla="*/ 4993419 h 5303520"/>
                <a:gd name="connsiteX59" fmla="*/ 1614115 w 6318157"/>
                <a:gd name="connsiteY59" fmla="*/ 5128591 h 5303520"/>
                <a:gd name="connsiteX60" fmla="*/ 1653871 w 6318157"/>
                <a:gd name="connsiteY60" fmla="*/ 5255812 h 5303520"/>
                <a:gd name="connsiteX61" fmla="*/ 1844703 w 6318157"/>
                <a:gd name="connsiteY61" fmla="*/ 5303520 h 5303520"/>
                <a:gd name="connsiteX62" fmla="*/ 1844703 w 6318157"/>
                <a:gd name="connsiteY62" fmla="*/ 5303520 h 5303520"/>
                <a:gd name="connsiteX63" fmla="*/ 1971923 w 6318157"/>
                <a:gd name="connsiteY63" fmla="*/ 5247861 h 5303520"/>
                <a:gd name="connsiteX64" fmla="*/ 2115047 w 6318157"/>
                <a:gd name="connsiteY64" fmla="*/ 5239909 h 5303520"/>
                <a:gd name="connsiteX65" fmla="*/ 2170706 w 6318157"/>
                <a:gd name="connsiteY65" fmla="*/ 5144494 h 5303520"/>
                <a:gd name="connsiteX66" fmla="*/ 2083242 w 6318157"/>
                <a:gd name="connsiteY66" fmla="*/ 5080883 h 5303520"/>
                <a:gd name="connsiteX67" fmla="*/ 2011680 w 6318157"/>
                <a:gd name="connsiteY67" fmla="*/ 5033175 h 5303520"/>
                <a:gd name="connsiteX68" fmla="*/ 1932167 w 6318157"/>
                <a:gd name="connsiteY68" fmla="*/ 4937760 h 5303520"/>
                <a:gd name="connsiteX69" fmla="*/ 1884459 w 6318157"/>
                <a:gd name="connsiteY69" fmla="*/ 4834393 h 5303520"/>
                <a:gd name="connsiteX70" fmla="*/ 1940118 w 6318157"/>
                <a:gd name="connsiteY70" fmla="*/ 4770782 h 5303520"/>
                <a:gd name="connsiteX71" fmla="*/ 2226365 w 6318157"/>
                <a:gd name="connsiteY71" fmla="*/ 4683318 h 5303520"/>
                <a:gd name="connsiteX72" fmla="*/ 2313829 w 6318157"/>
                <a:gd name="connsiteY72" fmla="*/ 4707172 h 5303520"/>
                <a:gd name="connsiteX73" fmla="*/ 2449002 w 6318157"/>
                <a:gd name="connsiteY73" fmla="*/ 4731026 h 5303520"/>
                <a:gd name="connsiteX74" fmla="*/ 2504661 w 6318157"/>
                <a:gd name="connsiteY74" fmla="*/ 4826441 h 5303520"/>
                <a:gd name="connsiteX75" fmla="*/ 2584174 w 6318157"/>
                <a:gd name="connsiteY75" fmla="*/ 4818490 h 5303520"/>
                <a:gd name="connsiteX76" fmla="*/ 2798859 w 6318157"/>
                <a:gd name="connsiteY76" fmla="*/ 4818490 h 5303520"/>
                <a:gd name="connsiteX77" fmla="*/ 2934031 w 6318157"/>
                <a:gd name="connsiteY77" fmla="*/ 4945711 h 5303520"/>
                <a:gd name="connsiteX78" fmla="*/ 2910177 w 6318157"/>
                <a:gd name="connsiteY78" fmla="*/ 5136542 h 5303520"/>
                <a:gd name="connsiteX79" fmla="*/ 2981739 w 6318157"/>
                <a:gd name="connsiteY79" fmla="*/ 5080883 h 5303520"/>
                <a:gd name="connsiteX80" fmla="*/ 3101009 w 6318157"/>
                <a:gd name="connsiteY80" fmla="*/ 5144494 h 5303520"/>
                <a:gd name="connsiteX81" fmla="*/ 3164619 w 6318157"/>
                <a:gd name="connsiteY81" fmla="*/ 4842344 h 5303520"/>
                <a:gd name="connsiteX82" fmla="*/ 3116911 w 6318157"/>
                <a:gd name="connsiteY82" fmla="*/ 4476584 h 5303520"/>
                <a:gd name="connsiteX83" fmla="*/ 3156668 w 6318157"/>
                <a:gd name="connsiteY83" fmla="*/ 4365266 h 5303520"/>
                <a:gd name="connsiteX84" fmla="*/ 3323645 w 6318157"/>
                <a:gd name="connsiteY84" fmla="*/ 4301655 h 5303520"/>
                <a:gd name="connsiteX85" fmla="*/ 3482671 w 6318157"/>
                <a:gd name="connsiteY85" fmla="*/ 4253947 h 5303520"/>
                <a:gd name="connsiteX86" fmla="*/ 3570136 w 6318157"/>
                <a:gd name="connsiteY86" fmla="*/ 4333461 h 5303520"/>
                <a:gd name="connsiteX87" fmla="*/ 3530379 w 6318157"/>
                <a:gd name="connsiteY87" fmla="*/ 4444779 h 5303520"/>
                <a:gd name="connsiteX88" fmla="*/ 3546282 w 6318157"/>
                <a:gd name="connsiteY88" fmla="*/ 4548146 h 5303520"/>
                <a:gd name="connsiteX89" fmla="*/ 3609892 w 6318157"/>
                <a:gd name="connsiteY89" fmla="*/ 4603805 h 5303520"/>
                <a:gd name="connsiteX90" fmla="*/ 3673503 w 6318157"/>
                <a:gd name="connsiteY90" fmla="*/ 4611756 h 5303520"/>
                <a:gd name="connsiteX91" fmla="*/ 3745064 w 6318157"/>
                <a:gd name="connsiteY91" fmla="*/ 4746928 h 5303520"/>
                <a:gd name="connsiteX92" fmla="*/ 4071068 w 6318157"/>
                <a:gd name="connsiteY92" fmla="*/ 4691269 h 5303520"/>
                <a:gd name="connsiteX93" fmla="*/ 4397071 w 6318157"/>
                <a:gd name="connsiteY93" fmla="*/ 4659464 h 5303520"/>
                <a:gd name="connsiteX94" fmla="*/ 4436828 w 6318157"/>
                <a:gd name="connsiteY94" fmla="*/ 4762831 h 5303520"/>
                <a:gd name="connsiteX95" fmla="*/ 4500438 w 6318157"/>
                <a:gd name="connsiteY95" fmla="*/ 4731026 h 5303520"/>
                <a:gd name="connsiteX96" fmla="*/ 4595854 w 6318157"/>
                <a:gd name="connsiteY96" fmla="*/ 4659464 h 5303520"/>
                <a:gd name="connsiteX97" fmla="*/ 4659464 w 6318157"/>
                <a:gd name="connsiteY97" fmla="*/ 4500438 h 5303520"/>
                <a:gd name="connsiteX98" fmla="*/ 4683318 w 6318157"/>
                <a:gd name="connsiteY98" fmla="*/ 4277801 h 5303520"/>
                <a:gd name="connsiteX99" fmla="*/ 4516341 w 6318157"/>
                <a:gd name="connsiteY99" fmla="*/ 4222142 h 5303520"/>
                <a:gd name="connsiteX100" fmla="*/ 4548146 w 6318157"/>
                <a:gd name="connsiteY100" fmla="*/ 4047214 h 5303520"/>
                <a:gd name="connsiteX101" fmla="*/ 4619708 w 6318157"/>
                <a:gd name="connsiteY101" fmla="*/ 3991554 h 5303520"/>
                <a:gd name="connsiteX102" fmla="*/ 4738977 w 6318157"/>
                <a:gd name="connsiteY102" fmla="*/ 3856382 h 5303520"/>
                <a:gd name="connsiteX103" fmla="*/ 4826442 w 6318157"/>
                <a:gd name="connsiteY103" fmla="*/ 3737113 h 5303520"/>
                <a:gd name="connsiteX104" fmla="*/ 4929809 w 6318157"/>
                <a:gd name="connsiteY104" fmla="*/ 3824577 h 5303520"/>
                <a:gd name="connsiteX105" fmla="*/ 4921857 w 6318157"/>
                <a:gd name="connsiteY105" fmla="*/ 3991554 h 5303520"/>
                <a:gd name="connsiteX106" fmla="*/ 4977516 w 6318157"/>
                <a:gd name="connsiteY106" fmla="*/ 4015408 h 5303520"/>
                <a:gd name="connsiteX107" fmla="*/ 5025224 w 6318157"/>
                <a:gd name="connsiteY107" fmla="*/ 3919993 h 5303520"/>
                <a:gd name="connsiteX108" fmla="*/ 5072932 w 6318157"/>
                <a:gd name="connsiteY108" fmla="*/ 3919993 h 5303520"/>
                <a:gd name="connsiteX109" fmla="*/ 5144494 w 6318157"/>
                <a:gd name="connsiteY109" fmla="*/ 3816626 h 5303520"/>
                <a:gd name="connsiteX110" fmla="*/ 5160396 w 6318157"/>
                <a:gd name="connsiteY110" fmla="*/ 3745064 h 5303520"/>
                <a:gd name="connsiteX111" fmla="*/ 5390984 w 6318157"/>
                <a:gd name="connsiteY111" fmla="*/ 3697356 h 5303520"/>
                <a:gd name="connsiteX112" fmla="*/ 5486400 w 6318157"/>
                <a:gd name="connsiteY112" fmla="*/ 3593989 h 5303520"/>
                <a:gd name="connsiteX113" fmla="*/ 5390984 w 6318157"/>
                <a:gd name="connsiteY113" fmla="*/ 3530379 h 5303520"/>
                <a:gd name="connsiteX114" fmla="*/ 5343276 w 6318157"/>
                <a:gd name="connsiteY114" fmla="*/ 3291840 h 5303520"/>
                <a:gd name="connsiteX115" fmla="*/ 5478449 w 6318157"/>
                <a:gd name="connsiteY115" fmla="*/ 3021495 h 5303520"/>
                <a:gd name="connsiteX116" fmla="*/ 5820355 w 6318157"/>
                <a:gd name="connsiteY116" fmla="*/ 2949934 h 5303520"/>
                <a:gd name="connsiteX117" fmla="*/ 6020959 w 6318157"/>
                <a:gd name="connsiteY117" fmla="*/ 2817743 h 5303520"/>
                <a:gd name="connsiteX118" fmla="*/ 6058811 w 6318157"/>
                <a:gd name="connsiteY118" fmla="*/ 2840189 h 5303520"/>
                <a:gd name="connsiteX119" fmla="*/ 6114056 w 6318157"/>
                <a:gd name="connsiteY119" fmla="*/ 2819234 h 5303520"/>
                <a:gd name="connsiteX120" fmla="*/ 6152156 w 6318157"/>
                <a:gd name="connsiteY120" fmla="*/ 2849714 h 5303520"/>
                <a:gd name="connsiteX121" fmla="*/ 6260741 w 6318157"/>
                <a:gd name="connsiteY121" fmla="*/ 2828759 h 5303520"/>
                <a:gd name="connsiteX122" fmla="*/ 6292298 w 6318157"/>
                <a:gd name="connsiteY122" fmla="*/ 2839444 h 5303520"/>
                <a:gd name="connsiteX123" fmla="*/ 6304556 w 6318157"/>
                <a:gd name="connsiteY123" fmla="*/ 2798279 h 5303520"/>
                <a:gd name="connsiteX124" fmla="*/ 6306461 w 6318157"/>
                <a:gd name="connsiteY124" fmla="*/ 2769704 h 5303520"/>
                <a:gd name="connsiteX125" fmla="*/ 6317891 w 6318157"/>
                <a:gd name="connsiteY125" fmla="*/ 2758274 h 5303520"/>
                <a:gd name="connsiteX126" fmla="*/ 6268361 w 6318157"/>
                <a:gd name="connsiteY126" fmla="*/ 2735414 h 5303520"/>
                <a:gd name="connsiteX127" fmla="*/ 6220736 w 6318157"/>
                <a:gd name="connsiteY127" fmla="*/ 2503749 h 5303520"/>
                <a:gd name="connsiteX128" fmla="*/ 6169301 w 6318157"/>
                <a:gd name="connsiteY128" fmla="*/ 2529968 h 5303520"/>
                <a:gd name="connsiteX129" fmla="*/ 6119771 w 6318157"/>
                <a:gd name="connsiteY129" fmla="*/ 2493479 h 5303520"/>
                <a:gd name="connsiteX130" fmla="*/ 6051191 w 6318157"/>
                <a:gd name="connsiteY130" fmla="*/ 2478533 h 5303520"/>
                <a:gd name="connsiteX131" fmla="*/ 6053096 w 6318157"/>
                <a:gd name="connsiteY131" fmla="*/ 2394713 h 5303520"/>
                <a:gd name="connsiteX132" fmla="*/ 6027337 w 6318157"/>
                <a:gd name="connsiteY132" fmla="*/ 2429537 h 5303520"/>
                <a:gd name="connsiteX133" fmla="*/ 5994041 w 6318157"/>
                <a:gd name="connsiteY133" fmla="*/ 2371853 h 5303520"/>
                <a:gd name="connsiteX134" fmla="*/ 5976896 w 6318157"/>
                <a:gd name="connsiteY134" fmla="*/ 2232788 h 5303520"/>
                <a:gd name="connsiteX135" fmla="*/ 5915936 w 6318157"/>
                <a:gd name="connsiteY135" fmla="*/ 2234693 h 5303520"/>
                <a:gd name="connsiteX136" fmla="*/ 5892910 w 6318157"/>
                <a:gd name="connsiteY136" fmla="*/ 2169877 h 5303520"/>
                <a:gd name="connsiteX137" fmla="*/ 5813066 w 6318157"/>
                <a:gd name="connsiteY137" fmla="*/ 2200403 h 5303520"/>
                <a:gd name="connsiteX138" fmla="*/ 5752106 w 6318157"/>
                <a:gd name="connsiteY138" fmla="*/ 2166113 h 5303520"/>
                <a:gd name="connsiteX139" fmla="*/ 5719721 w 6318157"/>
                <a:gd name="connsiteY139" fmla="*/ 2187068 h 5303520"/>
                <a:gd name="connsiteX140" fmla="*/ 5653046 w 6318157"/>
                <a:gd name="connsiteY140" fmla="*/ 2169923 h 5303520"/>
                <a:gd name="connsiteX141" fmla="*/ 5677231 w 6318157"/>
                <a:gd name="connsiteY141" fmla="*/ 2146852 h 5303520"/>
                <a:gd name="connsiteX142" fmla="*/ 5628281 w 6318157"/>
                <a:gd name="connsiteY142" fmla="*/ 2105153 h 5303520"/>
                <a:gd name="connsiteX143" fmla="*/ 5488388 w 6318157"/>
                <a:gd name="connsiteY143" fmla="*/ 2108421 h 5303520"/>
                <a:gd name="connsiteX144" fmla="*/ 5453021 w 6318157"/>
                <a:gd name="connsiteY144" fmla="*/ 2187068 h 5303520"/>
                <a:gd name="connsiteX145" fmla="*/ 5472071 w 6318157"/>
                <a:gd name="connsiteY145" fmla="*/ 2234693 h 5303520"/>
                <a:gd name="connsiteX146" fmla="*/ 5422541 w 6318157"/>
                <a:gd name="connsiteY146" fmla="*/ 2248028 h 5303520"/>
                <a:gd name="connsiteX147" fmla="*/ 5451116 w 6318157"/>
                <a:gd name="connsiteY147" fmla="*/ 2293748 h 5303520"/>
                <a:gd name="connsiteX148" fmla="*/ 5516631 w 6318157"/>
                <a:gd name="connsiteY148" fmla="*/ 2288402 h 5303520"/>
                <a:gd name="connsiteX149" fmla="*/ 5523506 w 6318157"/>
                <a:gd name="connsiteY149" fmla="*/ 2339468 h 5303520"/>
                <a:gd name="connsiteX150" fmla="*/ 5399681 w 6318157"/>
                <a:gd name="connsiteY150" fmla="*/ 2505203 h 5303520"/>
                <a:gd name="connsiteX151" fmla="*/ 5360918 w 6318157"/>
                <a:gd name="connsiteY151" fmla="*/ 2654079 h 5303520"/>
                <a:gd name="connsiteX152" fmla="*/ 5346341 w 6318157"/>
                <a:gd name="connsiteY152" fmla="*/ 2575688 h 5303520"/>
                <a:gd name="connsiteX153" fmla="*/ 5304431 w 6318157"/>
                <a:gd name="connsiteY153" fmla="*/ 2575688 h 5303520"/>
                <a:gd name="connsiteX154" fmla="*/ 5273951 w 6318157"/>
                <a:gd name="connsiteY154" fmla="*/ 2518538 h 5303520"/>
                <a:gd name="connsiteX155" fmla="*/ 5203714 w 6318157"/>
                <a:gd name="connsiteY155" fmla="*/ 2560982 h 5303520"/>
                <a:gd name="connsiteX156" fmla="*/ 5070116 w 6318157"/>
                <a:gd name="connsiteY156" fmla="*/ 2501393 h 5303520"/>
                <a:gd name="connsiteX157" fmla="*/ 4991763 w 6318157"/>
                <a:gd name="connsiteY157" fmla="*/ 2533567 h 5303520"/>
                <a:gd name="connsiteX158" fmla="*/ 4904381 w 6318157"/>
                <a:gd name="connsiteY158" fmla="*/ 2524253 h 5303520"/>
                <a:gd name="connsiteX159" fmla="*/ 4875806 w 6318157"/>
                <a:gd name="connsiteY159" fmla="*/ 2455673 h 5303520"/>
                <a:gd name="connsiteX160" fmla="*/ 4803416 w 6318157"/>
                <a:gd name="connsiteY160" fmla="*/ 2444243 h 5303520"/>
                <a:gd name="connsiteX161" fmla="*/ 4822466 w 6318157"/>
                <a:gd name="connsiteY161" fmla="*/ 2369948 h 5303520"/>
                <a:gd name="connsiteX162" fmla="*/ 4731026 w 6318157"/>
                <a:gd name="connsiteY162" fmla="*/ 2301368 h 5303520"/>
                <a:gd name="connsiteX163" fmla="*/ 4699221 w 6318157"/>
                <a:gd name="connsiteY163" fmla="*/ 2324348 h 5303520"/>
                <a:gd name="connsiteX164" fmla="*/ 4637681 w 6318157"/>
                <a:gd name="connsiteY164" fmla="*/ 2288033 h 5303520"/>
                <a:gd name="connsiteX165" fmla="*/ 4660541 w 6318157"/>
                <a:gd name="connsiteY165" fmla="*/ 2213738 h 5303520"/>
                <a:gd name="connsiteX166" fmla="*/ 4433846 w 6318157"/>
                <a:gd name="connsiteY166" fmla="*/ 2230883 h 5303520"/>
                <a:gd name="connsiteX167" fmla="*/ 4373134 w 6318157"/>
                <a:gd name="connsiteY167" fmla="*/ 2212036 h 5303520"/>
                <a:gd name="connsiteX168" fmla="*/ 4323356 w 6318157"/>
                <a:gd name="connsiteY168" fmla="*/ 2248028 h 5303520"/>
                <a:gd name="connsiteX169" fmla="*/ 4273826 w 6318157"/>
                <a:gd name="connsiteY169" fmla="*/ 2168018 h 5303520"/>
                <a:gd name="connsiteX170" fmla="*/ 4201436 w 6318157"/>
                <a:gd name="connsiteY170" fmla="*/ 2152778 h 5303520"/>
                <a:gd name="connsiteX171" fmla="*/ 4178576 w 6318157"/>
                <a:gd name="connsiteY171" fmla="*/ 2070863 h 5303520"/>
                <a:gd name="connsiteX172" fmla="*/ 4087136 w 6318157"/>
                <a:gd name="connsiteY172" fmla="*/ 1998473 h 5303520"/>
                <a:gd name="connsiteX173" fmla="*/ 4016651 w 6318157"/>
                <a:gd name="connsiteY173" fmla="*/ 2011808 h 5303520"/>
                <a:gd name="connsiteX174" fmla="*/ 3909971 w 6318157"/>
                <a:gd name="connsiteY174" fmla="*/ 1973708 h 5303520"/>
                <a:gd name="connsiteX175" fmla="*/ 3843296 w 6318157"/>
                <a:gd name="connsiteY175" fmla="*/ 2013713 h 5303520"/>
                <a:gd name="connsiteX176" fmla="*/ 3788051 w 6318157"/>
                <a:gd name="connsiteY176" fmla="*/ 1994663 h 5303520"/>
                <a:gd name="connsiteX177" fmla="*/ 3742331 w 6318157"/>
                <a:gd name="connsiteY177" fmla="*/ 2006093 h 5303520"/>
                <a:gd name="connsiteX178" fmla="*/ 3671018 w 6318157"/>
                <a:gd name="connsiteY178" fmla="*/ 2001244 h 5303520"/>
                <a:gd name="connsiteX179" fmla="*/ 3660416 w 6318157"/>
                <a:gd name="connsiteY179" fmla="*/ 1937513 h 5303520"/>
                <a:gd name="connsiteX180" fmla="*/ 3643271 w 6318157"/>
                <a:gd name="connsiteY180" fmla="*/ 1865123 h 5303520"/>
                <a:gd name="connsiteX181" fmla="*/ 3690896 w 6318157"/>
                <a:gd name="connsiteY181" fmla="*/ 1832738 h 5303520"/>
                <a:gd name="connsiteX182" fmla="*/ 3702326 w 6318157"/>
                <a:gd name="connsiteY182" fmla="*/ 1771778 h 5303520"/>
                <a:gd name="connsiteX183" fmla="*/ 3679466 w 6318157"/>
                <a:gd name="connsiteY183" fmla="*/ 1748918 h 5303520"/>
                <a:gd name="connsiteX184" fmla="*/ 3595977 w 6318157"/>
                <a:gd name="connsiteY184" fmla="*/ 1607240 h 5303520"/>
                <a:gd name="connsiteX185" fmla="*/ 3508016 w 6318157"/>
                <a:gd name="connsiteY185" fmla="*/ 1623188 h 5303520"/>
                <a:gd name="connsiteX186" fmla="*/ 3485156 w 6318157"/>
                <a:gd name="connsiteY186" fmla="*/ 1579373 h 5303520"/>
                <a:gd name="connsiteX187" fmla="*/ 3434052 w 6318157"/>
                <a:gd name="connsiteY187" fmla="*/ 1578085 h 5303520"/>
                <a:gd name="connsiteX188" fmla="*/ 3496586 w 6318157"/>
                <a:gd name="connsiteY188" fmla="*/ 1493648 h 5303520"/>
                <a:gd name="connsiteX189" fmla="*/ 3549926 w 6318157"/>
                <a:gd name="connsiteY189" fmla="*/ 1512698 h 5303520"/>
                <a:gd name="connsiteX190" fmla="*/ 3681619 w 6318157"/>
                <a:gd name="connsiteY190" fmla="*/ 1309480 h 5303520"/>
                <a:gd name="connsiteX191" fmla="*/ 3708041 w 6318157"/>
                <a:gd name="connsiteY191" fmla="*/ 1276478 h 5303520"/>
                <a:gd name="connsiteX192" fmla="*/ 3600036 w 6318157"/>
                <a:gd name="connsiteY192" fmla="*/ 1190625 h 5303520"/>
                <a:gd name="connsiteX193" fmla="*/ 3610886 w 6318157"/>
                <a:gd name="connsiteY193" fmla="*/ 1133603 h 5303520"/>
                <a:gd name="connsiteX194" fmla="*/ 3549926 w 6318157"/>
                <a:gd name="connsiteY194" fmla="*/ 1120268 h 5303520"/>
                <a:gd name="connsiteX195" fmla="*/ 3515636 w 6318157"/>
                <a:gd name="connsiteY195" fmla="*/ 1068833 h 5303520"/>
                <a:gd name="connsiteX196" fmla="*/ 3515636 w 6318157"/>
                <a:gd name="connsiteY196" fmla="*/ 973583 h 5303520"/>
                <a:gd name="connsiteX197" fmla="*/ 3391811 w 6318157"/>
                <a:gd name="connsiteY197" fmla="*/ 941198 h 5303520"/>
                <a:gd name="connsiteX198" fmla="*/ 3357521 w 6318157"/>
                <a:gd name="connsiteY198" fmla="*/ 882143 h 5303520"/>
                <a:gd name="connsiteX199" fmla="*/ 3198246 w 6318157"/>
                <a:gd name="connsiteY199" fmla="*/ 914068 h 5303520"/>
                <a:gd name="connsiteX200" fmla="*/ 3142256 w 6318157"/>
                <a:gd name="connsiteY200" fmla="*/ 859283 h 5303520"/>
                <a:gd name="connsiteX201" fmla="*/ 2980331 w 6318157"/>
                <a:gd name="connsiteY201" fmla="*/ 889763 h 5303520"/>
                <a:gd name="connsiteX202" fmla="*/ 2776330 w 6318157"/>
                <a:gd name="connsiteY202" fmla="*/ 792977 h 5303520"/>
                <a:gd name="connsiteX203" fmla="*/ 2662196 w 6318157"/>
                <a:gd name="connsiteY203" fmla="*/ 834518 h 5303520"/>
                <a:gd name="connsiteX204" fmla="*/ 2671721 w 6318157"/>
                <a:gd name="connsiteY204" fmla="*/ 792608 h 5303520"/>
                <a:gd name="connsiteX205" fmla="*/ 2581026 w 6318157"/>
                <a:gd name="connsiteY205" fmla="*/ 778648 h 5303520"/>
                <a:gd name="connsiteX206" fmla="*/ 2576471 w 6318157"/>
                <a:gd name="connsiteY206" fmla="*/ 691643 h 5303520"/>
                <a:gd name="connsiteX207" fmla="*/ 2561231 w 6318157"/>
                <a:gd name="connsiteY207" fmla="*/ 644018 h 5303520"/>
                <a:gd name="connsiteX208" fmla="*/ 2591711 w 6318157"/>
                <a:gd name="connsiteY208" fmla="*/ 607823 h 5303520"/>
                <a:gd name="connsiteX209" fmla="*/ 2496792 w 6318157"/>
                <a:gd name="connsiteY209" fmla="*/ 471860 h 5303520"/>
                <a:gd name="connsiteX210" fmla="*/ 2492651 w 6318157"/>
                <a:gd name="connsiteY210" fmla="*/ 436373 h 5303520"/>
                <a:gd name="connsiteX211" fmla="*/ 2534561 w 6318157"/>
                <a:gd name="connsiteY211" fmla="*/ 369698 h 5303520"/>
                <a:gd name="connsiteX212" fmla="*/ 2490746 w 6318157"/>
                <a:gd name="connsiteY212" fmla="*/ 358268 h 5303520"/>
                <a:gd name="connsiteX213" fmla="*/ 2465981 w 6318157"/>
                <a:gd name="connsiteY213" fmla="*/ 327788 h 5303520"/>
                <a:gd name="connsiteX214" fmla="*/ 2428709 w 6318157"/>
                <a:gd name="connsiteY214" fmla="*/ 319708 h 5303520"/>
                <a:gd name="connsiteX215" fmla="*/ 2443121 w 6318157"/>
                <a:gd name="connsiteY215" fmla="*/ 257303 h 5303520"/>
                <a:gd name="connsiteX216" fmla="*/ 2384811 w 6318157"/>
                <a:gd name="connsiteY216" fmla="*/ 215347 h 5303520"/>
                <a:gd name="connsiteX217" fmla="*/ 2431691 w 6318157"/>
                <a:gd name="connsiteY217" fmla="*/ 148718 h 5303520"/>
                <a:gd name="connsiteX218" fmla="*/ 2536714 w 6318157"/>
                <a:gd name="connsiteY218" fmla="*/ 135172 h 5303520"/>
                <a:gd name="connsiteX0" fmla="*/ 2536714 w 6318157"/>
                <a:gd name="connsiteY0" fmla="*/ 149004 h 5317352"/>
                <a:gd name="connsiteX1" fmla="*/ 2475506 w 6318157"/>
                <a:gd name="connsiteY1" fmla="*/ 101590 h 5317352"/>
                <a:gd name="connsiteX2" fmla="*/ 2408831 w 6318157"/>
                <a:gd name="connsiteY2" fmla="*/ 103495 h 5317352"/>
                <a:gd name="connsiteX3" fmla="*/ 2340003 w 6318157"/>
                <a:gd name="connsiteY3" fmla="*/ 41578 h 5317352"/>
                <a:gd name="connsiteX4" fmla="*/ 2229513 w 6318157"/>
                <a:gd name="connsiteY4" fmla="*/ 0 h 5317352"/>
                <a:gd name="connsiteX5" fmla="*/ 2059388 w 6318157"/>
                <a:gd name="connsiteY5" fmla="*/ 13832 h 5317352"/>
                <a:gd name="connsiteX6" fmla="*/ 1908313 w 6318157"/>
                <a:gd name="connsiteY6" fmla="*/ 117199 h 5317352"/>
                <a:gd name="connsiteX7" fmla="*/ 1884459 w 6318157"/>
                <a:gd name="connsiteY7" fmla="*/ 323933 h 5317352"/>
                <a:gd name="connsiteX8" fmla="*/ 1773141 w 6318157"/>
                <a:gd name="connsiteY8" fmla="*/ 308030 h 5317352"/>
                <a:gd name="connsiteX9" fmla="*/ 1606163 w 6318157"/>
                <a:gd name="connsiteY9" fmla="*/ 331884 h 5317352"/>
                <a:gd name="connsiteX10" fmla="*/ 1391478 w 6318157"/>
                <a:gd name="connsiteY10" fmla="*/ 204663 h 5317352"/>
                <a:gd name="connsiteX11" fmla="*/ 1256306 w 6318157"/>
                <a:gd name="connsiteY11" fmla="*/ 204663 h 5317352"/>
                <a:gd name="connsiteX12" fmla="*/ 1208598 w 6318157"/>
                <a:gd name="connsiteY12" fmla="*/ 395494 h 5317352"/>
                <a:gd name="connsiteX13" fmla="*/ 1041621 w 6318157"/>
                <a:gd name="connsiteY13" fmla="*/ 562472 h 5317352"/>
                <a:gd name="connsiteX14" fmla="*/ 930303 w 6318157"/>
                <a:gd name="connsiteY14" fmla="*/ 641985 h 5317352"/>
                <a:gd name="connsiteX15" fmla="*/ 842838 w 6318157"/>
                <a:gd name="connsiteY15" fmla="*/ 586326 h 5317352"/>
                <a:gd name="connsiteX16" fmla="*/ 747423 w 6318157"/>
                <a:gd name="connsiteY16" fmla="*/ 769206 h 5317352"/>
                <a:gd name="connsiteX17" fmla="*/ 222636 w 6318157"/>
                <a:gd name="connsiteY17" fmla="*/ 944134 h 5317352"/>
                <a:gd name="connsiteX18" fmla="*/ 254442 w 6318157"/>
                <a:gd name="connsiteY18" fmla="*/ 1087258 h 5317352"/>
                <a:gd name="connsiteX19" fmla="*/ 302149 w 6318157"/>
                <a:gd name="connsiteY19" fmla="*/ 1270138 h 5317352"/>
                <a:gd name="connsiteX20" fmla="*/ 341906 w 6318157"/>
                <a:gd name="connsiteY20" fmla="*/ 1301943 h 5317352"/>
                <a:gd name="connsiteX21" fmla="*/ 508883 w 6318157"/>
                <a:gd name="connsiteY21" fmla="*/ 1333748 h 5317352"/>
                <a:gd name="connsiteX22" fmla="*/ 532737 w 6318157"/>
                <a:gd name="connsiteY22" fmla="*/ 1556385 h 5317352"/>
                <a:gd name="connsiteX23" fmla="*/ 930303 w 6318157"/>
                <a:gd name="connsiteY23" fmla="*/ 1731313 h 5317352"/>
                <a:gd name="connsiteX24" fmla="*/ 818984 w 6318157"/>
                <a:gd name="connsiteY24" fmla="*/ 1858534 h 5317352"/>
                <a:gd name="connsiteX25" fmla="*/ 644056 w 6318157"/>
                <a:gd name="connsiteY25" fmla="*/ 1842632 h 5317352"/>
                <a:gd name="connsiteX26" fmla="*/ 636104 w 6318157"/>
                <a:gd name="connsiteY26" fmla="*/ 2089122 h 5317352"/>
                <a:gd name="connsiteX27" fmla="*/ 755374 w 6318157"/>
                <a:gd name="connsiteY27" fmla="*/ 2192489 h 5317352"/>
                <a:gd name="connsiteX28" fmla="*/ 818984 w 6318157"/>
                <a:gd name="connsiteY28" fmla="*/ 2303807 h 5317352"/>
                <a:gd name="connsiteX29" fmla="*/ 818984 w 6318157"/>
                <a:gd name="connsiteY29" fmla="*/ 2343564 h 5317352"/>
                <a:gd name="connsiteX30" fmla="*/ 580445 w 6318157"/>
                <a:gd name="connsiteY30" fmla="*/ 2375369 h 5317352"/>
                <a:gd name="connsiteX31" fmla="*/ 485029 w 6318157"/>
                <a:gd name="connsiteY31" fmla="*/ 2407174 h 5317352"/>
                <a:gd name="connsiteX32" fmla="*/ 437322 w 6318157"/>
                <a:gd name="connsiteY32" fmla="*/ 2558249 h 5317352"/>
                <a:gd name="connsiteX33" fmla="*/ 238539 w 6318157"/>
                <a:gd name="connsiteY33" fmla="*/ 2629811 h 5317352"/>
                <a:gd name="connsiteX34" fmla="*/ 294198 w 6318157"/>
                <a:gd name="connsiteY34" fmla="*/ 2701373 h 5317352"/>
                <a:gd name="connsiteX35" fmla="*/ 405516 w 6318157"/>
                <a:gd name="connsiteY35" fmla="*/ 2741129 h 5317352"/>
                <a:gd name="connsiteX36" fmla="*/ 349857 w 6318157"/>
                <a:gd name="connsiteY36" fmla="*/ 2868350 h 5317352"/>
                <a:gd name="connsiteX37" fmla="*/ 206734 w 6318157"/>
                <a:gd name="connsiteY37" fmla="*/ 3035327 h 5317352"/>
                <a:gd name="connsiteX38" fmla="*/ 166977 w 6318157"/>
                <a:gd name="connsiteY38" fmla="*/ 3273866 h 5317352"/>
                <a:gd name="connsiteX39" fmla="*/ 103367 w 6318157"/>
                <a:gd name="connsiteY39" fmla="*/ 3464698 h 5317352"/>
                <a:gd name="connsiteX40" fmla="*/ 0 w 6318157"/>
                <a:gd name="connsiteY40" fmla="*/ 3583967 h 5317352"/>
                <a:gd name="connsiteX41" fmla="*/ 0 w 6318157"/>
                <a:gd name="connsiteY41" fmla="*/ 3663480 h 5317352"/>
                <a:gd name="connsiteX42" fmla="*/ 15903 w 6318157"/>
                <a:gd name="connsiteY42" fmla="*/ 3742993 h 5317352"/>
                <a:gd name="connsiteX43" fmla="*/ 127221 w 6318157"/>
                <a:gd name="connsiteY43" fmla="*/ 3758896 h 5317352"/>
                <a:gd name="connsiteX44" fmla="*/ 190831 w 6318157"/>
                <a:gd name="connsiteY44" fmla="*/ 3655529 h 5317352"/>
                <a:gd name="connsiteX45" fmla="*/ 326003 w 6318157"/>
                <a:gd name="connsiteY45" fmla="*/ 3599870 h 5317352"/>
                <a:gd name="connsiteX46" fmla="*/ 326003 w 6318157"/>
                <a:gd name="connsiteY46" fmla="*/ 3599870 h 5317352"/>
                <a:gd name="connsiteX47" fmla="*/ 445273 w 6318157"/>
                <a:gd name="connsiteY47" fmla="*/ 3719139 h 5317352"/>
                <a:gd name="connsiteX48" fmla="*/ 413468 w 6318157"/>
                <a:gd name="connsiteY48" fmla="*/ 3774799 h 5317352"/>
                <a:gd name="connsiteX49" fmla="*/ 357809 w 6318157"/>
                <a:gd name="connsiteY49" fmla="*/ 4188266 h 5317352"/>
                <a:gd name="connsiteX50" fmla="*/ 556591 w 6318157"/>
                <a:gd name="connsiteY50" fmla="*/ 4005386 h 5317352"/>
                <a:gd name="connsiteX51" fmla="*/ 620202 w 6318157"/>
                <a:gd name="connsiteY51" fmla="*/ 4037192 h 5317352"/>
                <a:gd name="connsiteX52" fmla="*/ 723569 w 6318157"/>
                <a:gd name="connsiteY52" fmla="*/ 4053094 h 5317352"/>
                <a:gd name="connsiteX53" fmla="*/ 795130 w 6318157"/>
                <a:gd name="connsiteY53" fmla="*/ 4164413 h 5317352"/>
                <a:gd name="connsiteX54" fmla="*/ 1025718 w 6318157"/>
                <a:gd name="connsiteY54" fmla="*/ 4267779 h 5317352"/>
                <a:gd name="connsiteX55" fmla="*/ 1176793 w 6318157"/>
                <a:gd name="connsiteY55" fmla="*/ 4514270 h 5317352"/>
                <a:gd name="connsiteX56" fmla="*/ 1144988 w 6318157"/>
                <a:gd name="connsiteY56" fmla="*/ 4609686 h 5317352"/>
                <a:gd name="connsiteX57" fmla="*/ 1614115 w 6318157"/>
                <a:gd name="connsiteY57" fmla="*/ 4856176 h 5317352"/>
                <a:gd name="connsiteX58" fmla="*/ 1614115 w 6318157"/>
                <a:gd name="connsiteY58" fmla="*/ 5007251 h 5317352"/>
                <a:gd name="connsiteX59" fmla="*/ 1614115 w 6318157"/>
                <a:gd name="connsiteY59" fmla="*/ 5142423 h 5317352"/>
                <a:gd name="connsiteX60" fmla="*/ 1653871 w 6318157"/>
                <a:gd name="connsiteY60" fmla="*/ 5269644 h 5317352"/>
                <a:gd name="connsiteX61" fmla="*/ 1844703 w 6318157"/>
                <a:gd name="connsiteY61" fmla="*/ 5317352 h 5317352"/>
                <a:gd name="connsiteX62" fmla="*/ 1844703 w 6318157"/>
                <a:gd name="connsiteY62" fmla="*/ 5317352 h 5317352"/>
                <a:gd name="connsiteX63" fmla="*/ 1971923 w 6318157"/>
                <a:gd name="connsiteY63" fmla="*/ 5261693 h 5317352"/>
                <a:gd name="connsiteX64" fmla="*/ 2115047 w 6318157"/>
                <a:gd name="connsiteY64" fmla="*/ 5253741 h 5317352"/>
                <a:gd name="connsiteX65" fmla="*/ 2170706 w 6318157"/>
                <a:gd name="connsiteY65" fmla="*/ 5158326 h 5317352"/>
                <a:gd name="connsiteX66" fmla="*/ 2083242 w 6318157"/>
                <a:gd name="connsiteY66" fmla="*/ 5094715 h 5317352"/>
                <a:gd name="connsiteX67" fmla="*/ 2011680 w 6318157"/>
                <a:gd name="connsiteY67" fmla="*/ 5047007 h 5317352"/>
                <a:gd name="connsiteX68" fmla="*/ 1932167 w 6318157"/>
                <a:gd name="connsiteY68" fmla="*/ 4951592 h 5317352"/>
                <a:gd name="connsiteX69" fmla="*/ 1884459 w 6318157"/>
                <a:gd name="connsiteY69" fmla="*/ 4848225 h 5317352"/>
                <a:gd name="connsiteX70" fmla="*/ 1940118 w 6318157"/>
                <a:gd name="connsiteY70" fmla="*/ 4784614 h 5317352"/>
                <a:gd name="connsiteX71" fmla="*/ 2226365 w 6318157"/>
                <a:gd name="connsiteY71" fmla="*/ 4697150 h 5317352"/>
                <a:gd name="connsiteX72" fmla="*/ 2313829 w 6318157"/>
                <a:gd name="connsiteY72" fmla="*/ 4721004 h 5317352"/>
                <a:gd name="connsiteX73" fmla="*/ 2449002 w 6318157"/>
                <a:gd name="connsiteY73" fmla="*/ 4744858 h 5317352"/>
                <a:gd name="connsiteX74" fmla="*/ 2504661 w 6318157"/>
                <a:gd name="connsiteY74" fmla="*/ 4840273 h 5317352"/>
                <a:gd name="connsiteX75" fmla="*/ 2584174 w 6318157"/>
                <a:gd name="connsiteY75" fmla="*/ 4832322 h 5317352"/>
                <a:gd name="connsiteX76" fmla="*/ 2798859 w 6318157"/>
                <a:gd name="connsiteY76" fmla="*/ 4832322 h 5317352"/>
                <a:gd name="connsiteX77" fmla="*/ 2934031 w 6318157"/>
                <a:gd name="connsiteY77" fmla="*/ 4959543 h 5317352"/>
                <a:gd name="connsiteX78" fmla="*/ 2910177 w 6318157"/>
                <a:gd name="connsiteY78" fmla="*/ 5150374 h 5317352"/>
                <a:gd name="connsiteX79" fmla="*/ 2981739 w 6318157"/>
                <a:gd name="connsiteY79" fmla="*/ 5094715 h 5317352"/>
                <a:gd name="connsiteX80" fmla="*/ 3101009 w 6318157"/>
                <a:gd name="connsiteY80" fmla="*/ 5158326 h 5317352"/>
                <a:gd name="connsiteX81" fmla="*/ 3164619 w 6318157"/>
                <a:gd name="connsiteY81" fmla="*/ 4856176 h 5317352"/>
                <a:gd name="connsiteX82" fmla="*/ 3116911 w 6318157"/>
                <a:gd name="connsiteY82" fmla="*/ 4490416 h 5317352"/>
                <a:gd name="connsiteX83" fmla="*/ 3156668 w 6318157"/>
                <a:gd name="connsiteY83" fmla="*/ 4379098 h 5317352"/>
                <a:gd name="connsiteX84" fmla="*/ 3323645 w 6318157"/>
                <a:gd name="connsiteY84" fmla="*/ 4315487 h 5317352"/>
                <a:gd name="connsiteX85" fmla="*/ 3482671 w 6318157"/>
                <a:gd name="connsiteY85" fmla="*/ 4267779 h 5317352"/>
                <a:gd name="connsiteX86" fmla="*/ 3570136 w 6318157"/>
                <a:gd name="connsiteY86" fmla="*/ 4347293 h 5317352"/>
                <a:gd name="connsiteX87" fmla="*/ 3530379 w 6318157"/>
                <a:gd name="connsiteY87" fmla="*/ 4458611 h 5317352"/>
                <a:gd name="connsiteX88" fmla="*/ 3546282 w 6318157"/>
                <a:gd name="connsiteY88" fmla="*/ 4561978 h 5317352"/>
                <a:gd name="connsiteX89" fmla="*/ 3609892 w 6318157"/>
                <a:gd name="connsiteY89" fmla="*/ 4617637 h 5317352"/>
                <a:gd name="connsiteX90" fmla="*/ 3673503 w 6318157"/>
                <a:gd name="connsiteY90" fmla="*/ 4625588 h 5317352"/>
                <a:gd name="connsiteX91" fmla="*/ 3745064 w 6318157"/>
                <a:gd name="connsiteY91" fmla="*/ 4760760 h 5317352"/>
                <a:gd name="connsiteX92" fmla="*/ 4071068 w 6318157"/>
                <a:gd name="connsiteY92" fmla="*/ 4705101 h 5317352"/>
                <a:gd name="connsiteX93" fmla="*/ 4397071 w 6318157"/>
                <a:gd name="connsiteY93" fmla="*/ 4673296 h 5317352"/>
                <a:gd name="connsiteX94" fmla="*/ 4436828 w 6318157"/>
                <a:gd name="connsiteY94" fmla="*/ 4776663 h 5317352"/>
                <a:gd name="connsiteX95" fmla="*/ 4500438 w 6318157"/>
                <a:gd name="connsiteY95" fmla="*/ 4744858 h 5317352"/>
                <a:gd name="connsiteX96" fmla="*/ 4595854 w 6318157"/>
                <a:gd name="connsiteY96" fmla="*/ 4673296 h 5317352"/>
                <a:gd name="connsiteX97" fmla="*/ 4659464 w 6318157"/>
                <a:gd name="connsiteY97" fmla="*/ 4514270 h 5317352"/>
                <a:gd name="connsiteX98" fmla="*/ 4683318 w 6318157"/>
                <a:gd name="connsiteY98" fmla="*/ 4291633 h 5317352"/>
                <a:gd name="connsiteX99" fmla="*/ 4516341 w 6318157"/>
                <a:gd name="connsiteY99" fmla="*/ 4235974 h 5317352"/>
                <a:gd name="connsiteX100" fmla="*/ 4548146 w 6318157"/>
                <a:gd name="connsiteY100" fmla="*/ 4061046 h 5317352"/>
                <a:gd name="connsiteX101" fmla="*/ 4619708 w 6318157"/>
                <a:gd name="connsiteY101" fmla="*/ 4005386 h 5317352"/>
                <a:gd name="connsiteX102" fmla="*/ 4738977 w 6318157"/>
                <a:gd name="connsiteY102" fmla="*/ 3870214 h 5317352"/>
                <a:gd name="connsiteX103" fmla="*/ 4826442 w 6318157"/>
                <a:gd name="connsiteY103" fmla="*/ 3750945 h 5317352"/>
                <a:gd name="connsiteX104" fmla="*/ 4929809 w 6318157"/>
                <a:gd name="connsiteY104" fmla="*/ 3838409 h 5317352"/>
                <a:gd name="connsiteX105" fmla="*/ 4921857 w 6318157"/>
                <a:gd name="connsiteY105" fmla="*/ 4005386 h 5317352"/>
                <a:gd name="connsiteX106" fmla="*/ 4977516 w 6318157"/>
                <a:gd name="connsiteY106" fmla="*/ 4029240 h 5317352"/>
                <a:gd name="connsiteX107" fmla="*/ 5025224 w 6318157"/>
                <a:gd name="connsiteY107" fmla="*/ 3933825 h 5317352"/>
                <a:gd name="connsiteX108" fmla="*/ 5072932 w 6318157"/>
                <a:gd name="connsiteY108" fmla="*/ 3933825 h 5317352"/>
                <a:gd name="connsiteX109" fmla="*/ 5144494 w 6318157"/>
                <a:gd name="connsiteY109" fmla="*/ 3830458 h 5317352"/>
                <a:gd name="connsiteX110" fmla="*/ 5160396 w 6318157"/>
                <a:gd name="connsiteY110" fmla="*/ 3758896 h 5317352"/>
                <a:gd name="connsiteX111" fmla="*/ 5390984 w 6318157"/>
                <a:gd name="connsiteY111" fmla="*/ 3711188 h 5317352"/>
                <a:gd name="connsiteX112" fmla="*/ 5486400 w 6318157"/>
                <a:gd name="connsiteY112" fmla="*/ 3607821 h 5317352"/>
                <a:gd name="connsiteX113" fmla="*/ 5390984 w 6318157"/>
                <a:gd name="connsiteY113" fmla="*/ 3544211 h 5317352"/>
                <a:gd name="connsiteX114" fmla="*/ 5343276 w 6318157"/>
                <a:gd name="connsiteY114" fmla="*/ 3305672 h 5317352"/>
                <a:gd name="connsiteX115" fmla="*/ 5478449 w 6318157"/>
                <a:gd name="connsiteY115" fmla="*/ 3035327 h 5317352"/>
                <a:gd name="connsiteX116" fmla="*/ 5820355 w 6318157"/>
                <a:gd name="connsiteY116" fmla="*/ 2963766 h 5317352"/>
                <a:gd name="connsiteX117" fmla="*/ 6020959 w 6318157"/>
                <a:gd name="connsiteY117" fmla="*/ 2831575 h 5317352"/>
                <a:gd name="connsiteX118" fmla="*/ 6058811 w 6318157"/>
                <a:gd name="connsiteY118" fmla="*/ 2854021 h 5317352"/>
                <a:gd name="connsiteX119" fmla="*/ 6114056 w 6318157"/>
                <a:gd name="connsiteY119" fmla="*/ 2833066 h 5317352"/>
                <a:gd name="connsiteX120" fmla="*/ 6152156 w 6318157"/>
                <a:gd name="connsiteY120" fmla="*/ 2863546 h 5317352"/>
                <a:gd name="connsiteX121" fmla="*/ 6260741 w 6318157"/>
                <a:gd name="connsiteY121" fmla="*/ 2842591 h 5317352"/>
                <a:gd name="connsiteX122" fmla="*/ 6292298 w 6318157"/>
                <a:gd name="connsiteY122" fmla="*/ 2853276 h 5317352"/>
                <a:gd name="connsiteX123" fmla="*/ 6304556 w 6318157"/>
                <a:gd name="connsiteY123" fmla="*/ 2812111 h 5317352"/>
                <a:gd name="connsiteX124" fmla="*/ 6306461 w 6318157"/>
                <a:gd name="connsiteY124" fmla="*/ 2783536 h 5317352"/>
                <a:gd name="connsiteX125" fmla="*/ 6317891 w 6318157"/>
                <a:gd name="connsiteY125" fmla="*/ 2772106 h 5317352"/>
                <a:gd name="connsiteX126" fmla="*/ 6268361 w 6318157"/>
                <a:gd name="connsiteY126" fmla="*/ 2749246 h 5317352"/>
                <a:gd name="connsiteX127" fmla="*/ 6220736 w 6318157"/>
                <a:gd name="connsiteY127" fmla="*/ 2517581 h 5317352"/>
                <a:gd name="connsiteX128" fmla="*/ 6169301 w 6318157"/>
                <a:gd name="connsiteY128" fmla="*/ 2543800 h 5317352"/>
                <a:gd name="connsiteX129" fmla="*/ 6119771 w 6318157"/>
                <a:gd name="connsiteY129" fmla="*/ 2507311 h 5317352"/>
                <a:gd name="connsiteX130" fmla="*/ 6051191 w 6318157"/>
                <a:gd name="connsiteY130" fmla="*/ 2492365 h 5317352"/>
                <a:gd name="connsiteX131" fmla="*/ 6053096 w 6318157"/>
                <a:gd name="connsiteY131" fmla="*/ 2408545 h 5317352"/>
                <a:gd name="connsiteX132" fmla="*/ 6027337 w 6318157"/>
                <a:gd name="connsiteY132" fmla="*/ 2443369 h 5317352"/>
                <a:gd name="connsiteX133" fmla="*/ 5994041 w 6318157"/>
                <a:gd name="connsiteY133" fmla="*/ 2385685 h 5317352"/>
                <a:gd name="connsiteX134" fmla="*/ 5976896 w 6318157"/>
                <a:gd name="connsiteY134" fmla="*/ 2246620 h 5317352"/>
                <a:gd name="connsiteX135" fmla="*/ 5915936 w 6318157"/>
                <a:gd name="connsiteY135" fmla="*/ 2248525 h 5317352"/>
                <a:gd name="connsiteX136" fmla="*/ 5892910 w 6318157"/>
                <a:gd name="connsiteY136" fmla="*/ 2183709 h 5317352"/>
                <a:gd name="connsiteX137" fmla="*/ 5813066 w 6318157"/>
                <a:gd name="connsiteY137" fmla="*/ 2214235 h 5317352"/>
                <a:gd name="connsiteX138" fmla="*/ 5752106 w 6318157"/>
                <a:gd name="connsiteY138" fmla="*/ 2179945 h 5317352"/>
                <a:gd name="connsiteX139" fmla="*/ 5719721 w 6318157"/>
                <a:gd name="connsiteY139" fmla="*/ 2200900 h 5317352"/>
                <a:gd name="connsiteX140" fmla="*/ 5653046 w 6318157"/>
                <a:gd name="connsiteY140" fmla="*/ 2183755 h 5317352"/>
                <a:gd name="connsiteX141" fmla="*/ 5677231 w 6318157"/>
                <a:gd name="connsiteY141" fmla="*/ 2160684 h 5317352"/>
                <a:gd name="connsiteX142" fmla="*/ 5628281 w 6318157"/>
                <a:gd name="connsiteY142" fmla="*/ 2118985 h 5317352"/>
                <a:gd name="connsiteX143" fmla="*/ 5488388 w 6318157"/>
                <a:gd name="connsiteY143" fmla="*/ 2122253 h 5317352"/>
                <a:gd name="connsiteX144" fmla="*/ 5453021 w 6318157"/>
                <a:gd name="connsiteY144" fmla="*/ 2200900 h 5317352"/>
                <a:gd name="connsiteX145" fmla="*/ 5472071 w 6318157"/>
                <a:gd name="connsiteY145" fmla="*/ 2248525 h 5317352"/>
                <a:gd name="connsiteX146" fmla="*/ 5422541 w 6318157"/>
                <a:gd name="connsiteY146" fmla="*/ 2261860 h 5317352"/>
                <a:gd name="connsiteX147" fmla="*/ 5451116 w 6318157"/>
                <a:gd name="connsiteY147" fmla="*/ 2307580 h 5317352"/>
                <a:gd name="connsiteX148" fmla="*/ 5516631 w 6318157"/>
                <a:gd name="connsiteY148" fmla="*/ 2302234 h 5317352"/>
                <a:gd name="connsiteX149" fmla="*/ 5523506 w 6318157"/>
                <a:gd name="connsiteY149" fmla="*/ 2353300 h 5317352"/>
                <a:gd name="connsiteX150" fmla="*/ 5399681 w 6318157"/>
                <a:gd name="connsiteY150" fmla="*/ 2519035 h 5317352"/>
                <a:gd name="connsiteX151" fmla="*/ 5360918 w 6318157"/>
                <a:gd name="connsiteY151" fmla="*/ 2667911 h 5317352"/>
                <a:gd name="connsiteX152" fmla="*/ 5346341 w 6318157"/>
                <a:gd name="connsiteY152" fmla="*/ 2589520 h 5317352"/>
                <a:gd name="connsiteX153" fmla="*/ 5304431 w 6318157"/>
                <a:gd name="connsiteY153" fmla="*/ 2589520 h 5317352"/>
                <a:gd name="connsiteX154" fmla="*/ 5273951 w 6318157"/>
                <a:gd name="connsiteY154" fmla="*/ 2532370 h 5317352"/>
                <a:gd name="connsiteX155" fmla="*/ 5203714 w 6318157"/>
                <a:gd name="connsiteY155" fmla="*/ 2574814 h 5317352"/>
                <a:gd name="connsiteX156" fmla="*/ 5070116 w 6318157"/>
                <a:gd name="connsiteY156" fmla="*/ 2515225 h 5317352"/>
                <a:gd name="connsiteX157" fmla="*/ 4991763 w 6318157"/>
                <a:gd name="connsiteY157" fmla="*/ 2547399 h 5317352"/>
                <a:gd name="connsiteX158" fmla="*/ 4904381 w 6318157"/>
                <a:gd name="connsiteY158" fmla="*/ 2538085 h 5317352"/>
                <a:gd name="connsiteX159" fmla="*/ 4875806 w 6318157"/>
                <a:gd name="connsiteY159" fmla="*/ 2469505 h 5317352"/>
                <a:gd name="connsiteX160" fmla="*/ 4803416 w 6318157"/>
                <a:gd name="connsiteY160" fmla="*/ 2458075 h 5317352"/>
                <a:gd name="connsiteX161" fmla="*/ 4822466 w 6318157"/>
                <a:gd name="connsiteY161" fmla="*/ 2383780 h 5317352"/>
                <a:gd name="connsiteX162" fmla="*/ 4731026 w 6318157"/>
                <a:gd name="connsiteY162" fmla="*/ 2315200 h 5317352"/>
                <a:gd name="connsiteX163" fmla="*/ 4699221 w 6318157"/>
                <a:gd name="connsiteY163" fmla="*/ 2338180 h 5317352"/>
                <a:gd name="connsiteX164" fmla="*/ 4637681 w 6318157"/>
                <a:gd name="connsiteY164" fmla="*/ 2301865 h 5317352"/>
                <a:gd name="connsiteX165" fmla="*/ 4660541 w 6318157"/>
                <a:gd name="connsiteY165" fmla="*/ 2227570 h 5317352"/>
                <a:gd name="connsiteX166" fmla="*/ 4433846 w 6318157"/>
                <a:gd name="connsiteY166" fmla="*/ 2244715 h 5317352"/>
                <a:gd name="connsiteX167" fmla="*/ 4373134 w 6318157"/>
                <a:gd name="connsiteY167" fmla="*/ 2225868 h 5317352"/>
                <a:gd name="connsiteX168" fmla="*/ 4323356 w 6318157"/>
                <a:gd name="connsiteY168" fmla="*/ 2261860 h 5317352"/>
                <a:gd name="connsiteX169" fmla="*/ 4273826 w 6318157"/>
                <a:gd name="connsiteY169" fmla="*/ 2181850 h 5317352"/>
                <a:gd name="connsiteX170" fmla="*/ 4201436 w 6318157"/>
                <a:gd name="connsiteY170" fmla="*/ 2166610 h 5317352"/>
                <a:gd name="connsiteX171" fmla="*/ 4178576 w 6318157"/>
                <a:gd name="connsiteY171" fmla="*/ 2084695 h 5317352"/>
                <a:gd name="connsiteX172" fmla="*/ 4087136 w 6318157"/>
                <a:gd name="connsiteY172" fmla="*/ 2012305 h 5317352"/>
                <a:gd name="connsiteX173" fmla="*/ 4016651 w 6318157"/>
                <a:gd name="connsiteY173" fmla="*/ 2025640 h 5317352"/>
                <a:gd name="connsiteX174" fmla="*/ 3909971 w 6318157"/>
                <a:gd name="connsiteY174" fmla="*/ 1987540 h 5317352"/>
                <a:gd name="connsiteX175" fmla="*/ 3843296 w 6318157"/>
                <a:gd name="connsiteY175" fmla="*/ 2027545 h 5317352"/>
                <a:gd name="connsiteX176" fmla="*/ 3788051 w 6318157"/>
                <a:gd name="connsiteY176" fmla="*/ 2008495 h 5317352"/>
                <a:gd name="connsiteX177" fmla="*/ 3742331 w 6318157"/>
                <a:gd name="connsiteY177" fmla="*/ 2019925 h 5317352"/>
                <a:gd name="connsiteX178" fmla="*/ 3671018 w 6318157"/>
                <a:gd name="connsiteY178" fmla="*/ 2015076 h 5317352"/>
                <a:gd name="connsiteX179" fmla="*/ 3660416 w 6318157"/>
                <a:gd name="connsiteY179" fmla="*/ 1951345 h 5317352"/>
                <a:gd name="connsiteX180" fmla="*/ 3643271 w 6318157"/>
                <a:gd name="connsiteY180" fmla="*/ 1878955 h 5317352"/>
                <a:gd name="connsiteX181" fmla="*/ 3690896 w 6318157"/>
                <a:gd name="connsiteY181" fmla="*/ 1846570 h 5317352"/>
                <a:gd name="connsiteX182" fmla="*/ 3702326 w 6318157"/>
                <a:gd name="connsiteY182" fmla="*/ 1785610 h 5317352"/>
                <a:gd name="connsiteX183" fmla="*/ 3679466 w 6318157"/>
                <a:gd name="connsiteY183" fmla="*/ 1762750 h 5317352"/>
                <a:gd name="connsiteX184" fmla="*/ 3595977 w 6318157"/>
                <a:gd name="connsiteY184" fmla="*/ 1621072 h 5317352"/>
                <a:gd name="connsiteX185" fmla="*/ 3508016 w 6318157"/>
                <a:gd name="connsiteY185" fmla="*/ 1637020 h 5317352"/>
                <a:gd name="connsiteX186" fmla="*/ 3485156 w 6318157"/>
                <a:gd name="connsiteY186" fmla="*/ 1593205 h 5317352"/>
                <a:gd name="connsiteX187" fmla="*/ 3434052 w 6318157"/>
                <a:gd name="connsiteY187" fmla="*/ 1591917 h 5317352"/>
                <a:gd name="connsiteX188" fmla="*/ 3496586 w 6318157"/>
                <a:gd name="connsiteY188" fmla="*/ 1507480 h 5317352"/>
                <a:gd name="connsiteX189" fmla="*/ 3549926 w 6318157"/>
                <a:gd name="connsiteY189" fmla="*/ 1526530 h 5317352"/>
                <a:gd name="connsiteX190" fmla="*/ 3681619 w 6318157"/>
                <a:gd name="connsiteY190" fmla="*/ 1323312 h 5317352"/>
                <a:gd name="connsiteX191" fmla="*/ 3708041 w 6318157"/>
                <a:gd name="connsiteY191" fmla="*/ 1290310 h 5317352"/>
                <a:gd name="connsiteX192" fmla="*/ 3600036 w 6318157"/>
                <a:gd name="connsiteY192" fmla="*/ 1204457 h 5317352"/>
                <a:gd name="connsiteX193" fmla="*/ 3610886 w 6318157"/>
                <a:gd name="connsiteY193" fmla="*/ 1147435 h 5317352"/>
                <a:gd name="connsiteX194" fmla="*/ 3549926 w 6318157"/>
                <a:gd name="connsiteY194" fmla="*/ 1134100 h 5317352"/>
                <a:gd name="connsiteX195" fmla="*/ 3515636 w 6318157"/>
                <a:gd name="connsiteY195" fmla="*/ 1082665 h 5317352"/>
                <a:gd name="connsiteX196" fmla="*/ 3515636 w 6318157"/>
                <a:gd name="connsiteY196" fmla="*/ 987415 h 5317352"/>
                <a:gd name="connsiteX197" fmla="*/ 3391811 w 6318157"/>
                <a:gd name="connsiteY197" fmla="*/ 955030 h 5317352"/>
                <a:gd name="connsiteX198" fmla="*/ 3357521 w 6318157"/>
                <a:gd name="connsiteY198" fmla="*/ 895975 h 5317352"/>
                <a:gd name="connsiteX199" fmla="*/ 3198246 w 6318157"/>
                <a:gd name="connsiteY199" fmla="*/ 927900 h 5317352"/>
                <a:gd name="connsiteX200" fmla="*/ 3142256 w 6318157"/>
                <a:gd name="connsiteY200" fmla="*/ 873115 h 5317352"/>
                <a:gd name="connsiteX201" fmla="*/ 2980331 w 6318157"/>
                <a:gd name="connsiteY201" fmla="*/ 903595 h 5317352"/>
                <a:gd name="connsiteX202" fmla="*/ 2776330 w 6318157"/>
                <a:gd name="connsiteY202" fmla="*/ 806809 h 5317352"/>
                <a:gd name="connsiteX203" fmla="*/ 2662196 w 6318157"/>
                <a:gd name="connsiteY203" fmla="*/ 848350 h 5317352"/>
                <a:gd name="connsiteX204" fmla="*/ 2671721 w 6318157"/>
                <a:gd name="connsiteY204" fmla="*/ 806440 h 5317352"/>
                <a:gd name="connsiteX205" fmla="*/ 2581026 w 6318157"/>
                <a:gd name="connsiteY205" fmla="*/ 792480 h 5317352"/>
                <a:gd name="connsiteX206" fmla="*/ 2576471 w 6318157"/>
                <a:gd name="connsiteY206" fmla="*/ 705475 h 5317352"/>
                <a:gd name="connsiteX207" fmla="*/ 2561231 w 6318157"/>
                <a:gd name="connsiteY207" fmla="*/ 657850 h 5317352"/>
                <a:gd name="connsiteX208" fmla="*/ 2591711 w 6318157"/>
                <a:gd name="connsiteY208" fmla="*/ 621655 h 5317352"/>
                <a:gd name="connsiteX209" fmla="*/ 2496792 w 6318157"/>
                <a:gd name="connsiteY209" fmla="*/ 485692 h 5317352"/>
                <a:gd name="connsiteX210" fmla="*/ 2492651 w 6318157"/>
                <a:gd name="connsiteY210" fmla="*/ 450205 h 5317352"/>
                <a:gd name="connsiteX211" fmla="*/ 2534561 w 6318157"/>
                <a:gd name="connsiteY211" fmla="*/ 383530 h 5317352"/>
                <a:gd name="connsiteX212" fmla="*/ 2490746 w 6318157"/>
                <a:gd name="connsiteY212" fmla="*/ 372100 h 5317352"/>
                <a:gd name="connsiteX213" fmla="*/ 2465981 w 6318157"/>
                <a:gd name="connsiteY213" fmla="*/ 341620 h 5317352"/>
                <a:gd name="connsiteX214" fmla="*/ 2428709 w 6318157"/>
                <a:gd name="connsiteY214" fmla="*/ 333540 h 5317352"/>
                <a:gd name="connsiteX215" fmla="*/ 2443121 w 6318157"/>
                <a:gd name="connsiteY215" fmla="*/ 271135 h 5317352"/>
                <a:gd name="connsiteX216" fmla="*/ 2384811 w 6318157"/>
                <a:gd name="connsiteY216" fmla="*/ 229179 h 5317352"/>
                <a:gd name="connsiteX217" fmla="*/ 2431691 w 6318157"/>
                <a:gd name="connsiteY217" fmla="*/ 162550 h 5317352"/>
                <a:gd name="connsiteX218" fmla="*/ 2536714 w 6318157"/>
                <a:gd name="connsiteY218" fmla="*/ 149004 h 5317352"/>
                <a:gd name="connsiteX0" fmla="*/ 2536714 w 6318157"/>
                <a:gd name="connsiteY0" fmla="*/ 149004 h 5317352"/>
                <a:gd name="connsiteX1" fmla="*/ 2475506 w 6318157"/>
                <a:gd name="connsiteY1" fmla="*/ 101590 h 5317352"/>
                <a:gd name="connsiteX2" fmla="*/ 2408831 w 6318157"/>
                <a:gd name="connsiteY2" fmla="*/ 103495 h 5317352"/>
                <a:gd name="connsiteX3" fmla="*/ 2340003 w 6318157"/>
                <a:gd name="connsiteY3" fmla="*/ 41578 h 5317352"/>
                <a:gd name="connsiteX4" fmla="*/ 2229513 w 6318157"/>
                <a:gd name="connsiteY4" fmla="*/ 0 h 5317352"/>
                <a:gd name="connsiteX5" fmla="*/ 2059388 w 6318157"/>
                <a:gd name="connsiteY5" fmla="*/ 13832 h 5317352"/>
                <a:gd name="connsiteX6" fmla="*/ 1908313 w 6318157"/>
                <a:gd name="connsiteY6" fmla="*/ 117199 h 5317352"/>
                <a:gd name="connsiteX7" fmla="*/ 1884459 w 6318157"/>
                <a:gd name="connsiteY7" fmla="*/ 323933 h 5317352"/>
                <a:gd name="connsiteX8" fmla="*/ 1773141 w 6318157"/>
                <a:gd name="connsiteY8" fmla="*/ 308030 h 5317352"/>
                <a:gd name="connsiteX9" fmla="*/ 1606163 w 6318157"/>
                <a:gd name="connsiteY9" fmla="*/ 331884 h 5317352"/>
                <a:gd name="connsiteX10" fmla="*/ 1391478 w 6318157"/>
                <a:gd name="connsiteY10" fmla="*/ 204663 h 5317352"/>
                <a:gd name="connsiteX11" fmla="*/ 1256306 w 6318157"/>
                <a:gd name="connsiteY11" fmla="*/ 204663 h 5317352"/>
                <a:gd name="connsiteX12" fmla="*/ 1208598 w 6318157"/>
                <a:gd name="connsiteY12" fmla="*/ 395494 h 5317352"/>
                <a:gd name="connsiteX13" fmla="*/ 1041621 w 6318157"/>
                <a:gd name="connsiteY13" fmla="*/ 562472 h 5317352"/>
                <a:gd name="connsiteX14" fmla="*/ 930303 w 6318157"/>
                <a:gd name="connsiteY14" fmla="*/ 641985 h 5317352"/>
                <a:gd name="connsiteX15" fmla="*/ 842838 w 6318157"/>
                <a:gd name="connsiteY15" fmla="*/ 586326 h 5317352"/>
                <a:gd name="connsiteX16" fmla="*/ 747423 w 6318157"/>
                <a:gd name="connsiteY16" fmla="*/ 769206 h 5317352"/>
                <a:gd name="connsiteX17" fmla="*/ 222636 w 6318157"/>
                <a:gd name="connsiteY17" fmla="*/ 944134 h 5317352"/>
                <a:gd name="connsiteX18" fmla="*/ 254442 w 6318157"/>
                <a:gd name="connsiteY18" fmla="*/ 1087258 h 5317352"/>
                <a:gd name="connsiteX19" fmla="*/ 302149 w 6318157"/>
                <a:gd name="connsiteY19" fmla="*/ 1270138 h 5317352"/>
                <a:gd name="connsiteX20" fmla="*/ 341906 w 6318157"/>
                <a:gd name="connsiteY20" fmla="*/ 1301943 h 5317352"/>
                <a:gd name="connsiteX21" fmla="*/ 508883 w 6318157"/>
                <a:gd name="connsiteY21" fmla="*/ 1333748 h 5317352"/>
                <a:gd name="connsiteX22" fmla="*/ 532737 w 6318157"/>
                <a:gd name="connsiteY22" fmla="*/ 1556385 h 5317352"/>
                <a:gd name="connsiteX23" fmla="*/ 930303 w 6318157"/>
                <a:gd name="connsiteY23" fmla="*/ 1731313 h 5317352"/>
                <a:gd name="connsiteX24" fmla="*/ 818984 w 6318157"/>
                <a:gd name="connsiteY24" fmla="*/ 1858534 h 5317352"/>
                <a:gd name="connsiteX25" fmla="*/ 644056 w 6318157"/>
                <a:gd name="connsiteY25" fmla="*/ 1842632 h 5317352"/>
                <a:gd name="connsiteX26" fmla="*/ 636104 w 6318157"/>
                <a:gd name="connsiteY26" fmla="*/ 2089122 h 5317352"/>
                <a:gd name="connsiteX27" fmla="*/ 755374 w 6318157"/>
                <a:gd name="connsiteY27" fmla="*/ 2192489 h 5317352"/>
                <a:gd name="connsiteX28" fmla="*/ 818984 w 6318157"/>
                <a:gd name="connsiteY28" fmla="*/ 2303807 h 5317352"/>
                <a:gd name="connsiteX29" fmla="*/ 818984 w 6318157"/>
                <a:gd name="connsiteY29" fmla="*/ 2343564 h 5317352"/>
                <a:gd name="connsiteX30" fmla="*/ 580445 w 6318157"/>
                <a:gd name="connsiteY30" fmla="*/ 2375369 h 5317352"/>
                <a:gd name="connsiteX31" fmla="*/ 485029 w 6318157"/>
                <a:gd name="connsiteY31" fmla="*/ 2407174 h 5317352"/>
                <a:gd name="connsiteX32" fmla="*/ 437322 w 6318157"/>
                <a:gd name="connsiteY32" fmla="*/ 2558249 h 5317352"/>
                <a:gd name="connsiteX33" fmla="*/ 238539 w 6318157"/>
                <a:gd name="connsiteY33" fmla="*/ 2629811 h 5317352"/>
                <a:gd name="connsiteX34" fmla="*/ 294198 w 6318157"/>
                <a:gd name="connsiteY34" fmla="*/ 2701373 h 5317352"/>
                <a:gd name="connsiteX35" fmla="*/ 405516 w 6318157"/>
                <a:gd name="connsiteY35" fmla="*/ 2741129 h 5317352"/>
                <a:gd name="connsiteX36" fmla="*/ 349857 w 6318157"/>
                <a:gd name="connsiteY36" fmla="*/ 2868350 h 5317352"/>
                <a:gd name="connsiteX37" fmla="*/ 206734 w 6318157"/>
                <a:gd name="connsiteY37" fmla="*/ 3035327 h 5317352"/>
                <a:gd name="connsiteX38" fmla="*/ 166977 w 6318157"/>
                <a:gd name="connsiteY38" fmla="*/ 3273866 h 5317352"/>
                <a:gd name="connsiteX39" fmla="*/ 103367 w 6318157"/>
                <a:gd name="connsiteY39" fmla="*/ 3464698 h 5317352"/>
                <a:gd name="connsiteX40" fmla="*/ 0 w 6318157"/>
                <a:gd name="connsiteY40" fmla="*/ 3583967 h 5317352"/>
                <a:gd name="connsiteX41" fmla="*/ 0 w 6318157"/>
                <a:gd name="connsiteY41" fmla="*/ 3663480 h 5317352"/>
                <a:gd name="connsiteX42" fmla="*/ 15903 w 6318157"/>
                <a:gd name="connsiteY42" fmla="*/ 3742993 h 5317352"/>
                <a:gd name="connsiteX43" fmla="*/ 127221 w 6318157"/>
                <a:gd name="connsiteY43" fmla="*/ 3758896 h 5317352"/>
                <a:gd name="connsiteX44" fmla="*/ 190831 w 6318157"/>
                <a:gd name="connsiteY44" fmla="*/ 3655529 h 5317352"/>
                <a:gd name="connsiteX45" fmla="*/ 326003 w 6318157"/>
                <a:gd name="connsiteY45" fmla="*/ 3599870 h 5317352"/>
                <a:gd name="connsiteX46" fmla="*/ 326003 w 6318157"/>
                <a:gd name="connsiteY46" fmla="*/ 3599870 h 5317352"/>
                <a:gd name="connsiteX47" fmla="*/ 445273 w 6318157"/>
                <a:gd name="connsiteY47" fmla="*/ 3719139 h 5317352"/>
                <a:gd name="connsiteX48" fmla="*/ 413468 w 6318157"/>
                <a:gd name="connsiteY48" fmla="*/ 3774799 h 5317352"/>
                <a:gd name="connsiteX49" fmla="*/ 357809 w 6318157"/>
                <a:gd name="connsiteY49" fmla="*/ 4188266 h 5317352"/>
                <a:gd name="connsiteX50" fmla="*/ 556591 w 6318157"/>
                <a:gd name="connsiteY50" fmla="*/ 4005386 h 5317352"/>
                <a:gd name="connsiteX51" fmla="*/ 620202 w 6318157"/>
                <a:gd name="connsiteY51" fmla="*/ 4037192 h 5317352"/>
                <a:gd name="connsiteX52" fmla="*/ 723569 w 6318157"/>
                <a:gd name="connsiteY52" fmla="*/ 4053094 h 5317352"/>
                <a:gd name="connsiteX53" fmla="*/ 795130 w 6318157"/>
                <a:gd name="connsiteY53" fmla="*/ 4164413 h 5317352"/>
                <a:gd name="connsiteX54" fmla="*/ 1025718 w 6318157"/>
                <a:gd name="connsiteY54" fmla="*/ 4267779 h 5317352"/>
                <a:gd name="connsiteX55" fmla="*/ 1176793 w 6318157"/>
                <a:gd name="connsiteY55" fmla="*/ 4514270 h 5317352"/>
                <a:gd name="connsiteX56" fmla="*/ 1144988 w 6318157"/>
                <a:gd name="connsiteY56" fmla="*/ 4609686 h 5317352"/>
                <a:gd name="connsiteX57" fmla="*/ 1614115 w 6318157"/>
                <a:gd name="connsiteY57" fmla="*/ 4856176 h 5317352"/>
                <a:gd name="connsiteX58" fmla="*/ 1614115 w 6318157"/>
                <a:gd name="connsiteY58" fmla="*/ 5007251 h 5317352"/>
                <a:gd name="connsiteX59" fmla="*/ 1614115 w 6318157"/>
                <a:gd name="connsiteY59" fmla="*/ 5142423 h 5317352"/>
                <a:gd name="connsiteX60" fmla="*/ 1653871 w 6318157"/>
                <a:gd name="connsiteY60" fmla="*/ 5269644 h 5317352"/>
                <a:gd name="connsiteX61" fmla="*/ 1844703 w 6318157"/>
                <a:gd name="connsiteY61" fmla="*/ 5317352 h 5317352"/>
                <a:gd name="connsiteX62" fmla="*/ 1844703 w 6318157"/>
                <a:gd name="connsiteY62" fmla="*/ 5317352 h 5317352"/>
                <a:gd name="connsiteX63" fmla="*/ 1971923 w 6318157"/>
                <a:gd name="connsiteY63" fmla="*/ 5261693 h 5317352"/>
                <a:gd name="connsiteX64" fmla="*/ 2115047 w 6318157"/>
                <a:gd name="connsiteY64" fmla="*/ 5253741 h 5317352"/>
                <a:gd name="connsiteX65" fmla="*/ 2170706 w 6318157"/>
                <a:gd name="connsiteY65" fmla="*/ 5158326 h 5317352"/>
                <a:gd name="connsiteX66" fmla="*/ 2083242 w 6318157"/>
                <a:gd name="connsiteY66" fmla="*/ 5094715 h 5317352"/>
                <a:gd name="connsiteX67" fmla="*/ 2011680 w 6318157"/>
                <a:gd name="connsiteY67" fmla="*/ 5047007 h 5317352"/>
                <a:gd name="connsiteX68" fmla="*/ 1932167 w 6318157"/>
                <a:gd name="connsiteY68" fmla="*/ 4951592 h 5317352"/>
                <a:gd name="connsiteX69" fmla="*/ 1884459 w 6318157"/>
                <a:gd name="connsiteY69" fmla="*/ 4848225 h 5317352"/>
                <a:gd name="connsiteX70" fmla="*/ 1940118 w 6318157"/>
                <a:gd name="connsiteY70" fmla="*/ 4784614 h 5317352"/>
                <a:gd name="connsiteX71" fmla="*/ 2226365 w 6318157"/>
                <a:gd name="connsiteY71" fmla="*/ 4697150 h 5317352"/>
                <a:gd name="connsiteX72" fmla="*/ 2313829 w 6318157"/>
                <a:gd name="connsiteY72" fmla="*/ 4721004 h 5317352"/>
                <a:gd name="connsiteX73" fmla="*/ 2449002 w 6318157"/>
                <a:gd name="connsiteY73" fmla="*/ 4744858 h 5317352"/>
                <a:gd name="connsiteX74" fmla="*/ 2504661 w 6318157"/>
                <a:gd name="connsiteY74" fmla="*/ 4840273 h 5317352"/>
                <a:gd name="connsiteX75" fmla="*/ 2584174 w 6318157"/>
                <a:gd name="connsiteY75" fmla="*/ 4832322 h 5317352"/>
                <a:gd name="connsiteX76" fmla="*/ 2798859 w 6318157"/>
                <a:gd name="connsiteY76" fmla="*/ 4832322 h 5317352"/>
                <a:gd name="connsiteX77" fmla="*/ 2934031 w 6318157"/>
                <a:gd name="connsiteY77" fmla="*/ 4959543 h 5317352"/>
                <a:gd name="connsiteX78" fmla="*/ 2910177 w 6318157"/>
                <a:gd name="connsiteY78" fmla="*/ 5150374 h 5317352"/>
                <a:gd name="connsiteX79" fmla="*/ 2981739 w 6318157"/>
                <a:gd name="connsiteY79" fmla="*/ 5094715 h 5317352"/>
                <a:gd name="connsiteX80" fmla="*/ 3101009 w 6318157"/>
                <a:gd name="connsiteY80" fmla="*/ 5158326 h 5317352"/>
                <a:gd name="connsiteX81" fmla="*/ 3164619 w 6318157"/>
                <a:gd name="connsiteY81" fmla="*/ 4856176 h 5317352"/>
                <a:gd name="connsiteX82" fmla="*/ 3116911 w 6318157"/>
                <a:gd name="connsiteY82" fmla="*/ 4490416 h 5317352"/>
                <a:gd name="connsiteX83" fmla="*/ 3156668 w 6318157"/>
                <a:gd name="connsiteY83" fmla="*/ 4379098 h 5317352"/>
                <a:gd name="connsiteX84" fmla="*/ 3323645 w 6318157"/>
                <a:gd name="connsiteY84" fmla="*/ 4315487 h 5317352"/>
                <a:gd name="connsiteX85" fmla="*/ 3482671 w 6318157"/>
                <a:gd name="connsiteY85" fmla="*/ 4267779 h 5317352"/>
                <a:gd name="connsiteX86" fmla="*/ 3570136 w 6318157"/>
                <a:gd name="connsiteY86" fmla="*/ 4347293 h 5317352"/>
                <a:gd name="connsiteX87" fmla="*/ 3530379 w 6318157"/>
                <a:gd name="connsiteY87" fmla="*/ 4458611 h 5317352"/>
                <a:gd name="connsiteX88" fmla="*/ 3546282 w 6318157"/>
                <a:gd name="connsiteY88" fmla="*/ 4561978 h 5317352"/>
                <a:gd name="connsiteX89" fmla="*/ 3609892 w 6318157"/>
                <a:gd name="connsiteY89" fmla="*/ 4617637 h 5317352"/>
                <a:gd name="connsiteX90" fmla="*/ 3673503 w 6318157"/>
                <a:gd name="connsiteY90" fmla="*/ 4625588 h 5317352"/>
                <a:gd name="connsiteX91" fmla="*/ 3745064 w 6318157"/>
                <a:gd name="connsiteY91" fmla="*/ 4760760 h 5317352"/>
                <a:gd name="connsiteX92" fmla="*/ 4071068 w 6318157"/>
                <a:gd name="connsiteY92" fmla="*/ 4705101 h 5317352"/>
                <a:gd name="connsiteX93" fmla="*/ 4397071 w 6318157"/>
                <a:gd name="connsiteY93" fmla="*/ 4673296 h 5317352"/>
                <a:gd name="connsiteX94" fmla="*/ 4436828 w 6318157"/>
                <a:gd name="connsiteY94" fmla="*/ 4776663 h 5317352"/>
                <a:gd name="connsiteX95" fmla="*/ 4500438 w 6318157"/>
                <a:gd name="connsiteY95" fmla="*/ 4744858 h 5317352"/>
                <a:gd name="connsiteX96" fmla="*/ 4595854 w 6318157"/>
                <a:gd name="connsiteY96" fmla="*/ 4673296 h 5317352"/>
                <a:gd name="connsiteX97" fmla="*/ 4659464 w 6318157"/>
                <a:gd name="connsiteY97" fmla="*/ 4514270 h 5317352"/>
                <a:gd name="connsiteX98" fmla="*/ 4683318 w 6318157"/>
                <a:gd name="connsiteY98" fmla="*/ 4291633 h 5317352"/>
                <a:gd name="connsiteX99" fmla="*/ 4516341 w 6318157"/>
                <a:gd name="connsiteY99" fmla="*/ 4235974 h 5317352"/>
                <a:gd name="connsiteX100" fmla="*/ 4548146 w 6318157"/>
                <a:gd name="connsiteY100" fmla="*/ 4061046 h 5317352"/>
                <a:gd name="connsiteX101" fmla="*/ 4619708 w 6318157"/>
                <a:gd name="connsiteY101" fmla="*/ 4005386 h 5317352"/>
                <a:gd name="connsiteX102" fmla="*/ 4738977 w 6318157"/>
                <a:gd name="connsiteY102" fmla="*/ 3870214 h 5317352"/>
                <a:gd name="connsiteX103" fmla="*/ 4826442 w 6318157"/>
                <a:gd name="connsiteY103" fmla="*/ 3750945 h 5317352"/>
                <a:gd name="connsiteX104" fmla="*/ 4929809 w 6318157"/>
                <a:gd name="connsiteY104" fmla="*/ 3838409 h 5317352"/>
                <a:gd name="connsiteX105" fmla="*/ 4921857 w 6318157"/>
                <a:gd name="connsiteY105" fmla="*/ 4005386 h 5317352"/>
                <a:gd name="connsiteX106" fmla="*/ 4977516 w 6318157"/>
                <a:gd name="connsiteY106" fmla="*/ 4029240 h 5317352"/>
                <a:gd name="connsiteX107" fmla="*/ 5025224 w 6318157"/>
                <a:gd name="connsiteY107" fmla="*/ 3933825 h 5317352"/>
                <a:gd name="connsiteX108" fmla="*/ 5072932 w 6318157"/>
                <a:gd name="connsiteY108" fmla="*/ 3933825 h 5317352"/>
                <a:gd name="connsiteX109" fmla="*/ 5144494 w 6318157"/>
                <a:gd name="connsiteY109" fmla="*/ 3830458 h 5317352"/>
                <a:gd name="connsiteX110" fmla="*/ 5160396 w 6318157"/>
                <a:gd name="connsiteY110" fmla="*/ 3758896 h 5317352"/>
                <a:gd name="connsiteX111" fmla="*/ 5390984 w 6318157"/>
                <a:gd name="connsiteY111" fmla="*/ 3711188 h 5317352"/>
                <a:gd name="connsiteX112" fmla="*/ 5486400 w 6318157"/>
                <a:gd name="connsiteY112" fmla="*/ 3607821 h 5317352"/>
                <a:gd name="connsiteX113" fmla="*/ 5390984 w 6318157"/>
                <a:gd name="connsiteY113" fmla="*/ 3544211 h 5317352"/>
                <a:gd name="connsiteX114" fmla="*/ 5343276 w 6318157"/>
                <a:gd name="connsiteY114" fmla="*/ 3305672 h 5317352"/>
                <a:gd name="connsiteX115" fmla="*/ 5478449 w 6318157"/>
                <a:gd name="connsiteY115" fmla="*/ 3035327 h 5317352"/>
                <a:gd name="connsiteX116" fmla="*/ 5820355 w 6318157"/>
                <a:gd name="connsiteY116" fmla="*/ 2963766 h 5317352"/>
                <a:gd name="connsiteX117" fmla="*/ 6020959 w 6318157"/>
                <a:gd name="connsiteY117" fmla="*/ 2831575 h 5317352"/>
                <a:gd name="connsiteX118" fmla="*/ 6058811 w 6318157"/>
                <a:gd name="connsiteY118" fmla="*/ 2854021 h 5317352"/>
                <a:gd name="connsiteX119" fmla="*/ 6114056 w 6318157"/>
                <a:gd name="connsiteY119" fmla="*/ 2833066 h 5317352"/>
                <a:gd name="connsiteX120" fmla="*/ 6152156 w 6318157"/>
                <a:gd name="connsiteY120" fmla="*/ 2863546 h 5317352"/>
                <a:gd name="connsiteX121" fmla="*/ 6260741 w 6318157"/>
                <a:gd name="connsiteY121" fmla="*/ 2842591 h 5317352"/>
                <a:gd name="connsiteX122" fmla="*/ 6292298 w 6318157"/>
                <a:gd name="connsiteY122" fmla="*/ 2853276 h 5317352"/>
                <a:gd name="connsiteX123" fmla="*/ 6304556 w 6318157"/>
                <a:gd name="connsiteY123" fmla="*/ 2812111 h 5317352"/>
                <a:gd name="connsiteX124" fmla="*/ 6306461 w 6318157"/>
                <a:gd name="connsiteY124" fmla="*/ 2783536 h 5317352"/>
                <a:gd name="connsiteX125" fmla="*/ 6317891 w 6318157"/>
                <a:gd name="connsiteY125" fmla="*/ 2772106 h 5317352"/>
                <a:gd name="connsiteX126" fmla="*/ 6268361 w 6318157"/>
                <a:gd name="connsiteY126" fmla="*/ 2749246 h 5317352"/>
                <a:gd name="connsiteX127" fmla="*/ 6220736 w 6318157"/>
                <a:gd name="connsiteY127" fmla="*/ 2517581 h 5317352"/>
                <a:gd name="connsiteX128" fmla="*/ 6169301 w 6318157"/>
                <a:gd name="connsiteY128" fmla="*/ 2543800 h 5317352"/>
                <a:gd name="connsiteX129" fmla="*/ 6119771 w 6318157"/>
                <a:gd name="connsiteY129" fmla="*/ 2507311 h 5317352"/>
                <a:gd name="connsiteX130" fmla="*/ 6051191 w 6318157"/>
                <a:gd name="connsiteY130" fmla="*/ 2492365 h 5317352"/>
                <a:gd name="connsiteX131" fmla="*/ 6053096 w 6318157"/>
                <a:gd name="connsiteY131" fmla="*/ 2408545 h 5317352"/>
                <a:gd name="connsiteX132" fmla="*/ 6027337 w 6318157"/>
                <a:gd name="connsiteY132" fmla="*/ 2443369 h 5317352"/>
                <a:gd name="connsiteX133" fmla="*/ 5994041 w 6318157"/>
                <a:gd name="connsiteY133" fmla="*/ 2385685 h 5317352"/>
                <a:gd name="connsiteX134" fmla="*/ 5976896 w 6318157"/>
                <a:gd name="connsiteY134" fmla="*/ 2246620 h 5317352"/>
                <a:gd name="connsiteX135" fmla="*/ 5915936 w 6318157"/>
                <a:gd name="connsiteY135" fmla="*/ 2248525 h 5317352"/>
                <a:gd name="connsiteX136" fmla="*/ 5892910 w 6318157"/>
                <a:gd name="connsiteY136" fmla="*/ 2183709 h 5317352"/>
                <a:gd name="connsiteX137" fmla="*/ 5813066 w 6318157"/>
                <a:gd name="connsiteY137" fmla="*/ 2214235 h 5317352"/>
                <a:gd name="connsiteX138" fmla="*/ 5752106 w 6318157"/>
                <a:gd name="connsiteY138" fmla="*/ 2179945 h 5317352"/>
                <a:gd name="connsiteX139" fmla="*/ 5719721 w 6318157"/>
                <a:gd name="connsiteY139" fmla="*/ 2200900 h 5317352"/>
                <a:gd name="connsiteX140" fmla="*/ 5653046 w 6318157"/>
                <a:gd name="connsiteY140" fmla="*/ 2183755 h 5317352"/>
                <a:gd name="connsiteX141" fmla="*/ 5677231 w 6318157"/>
                <a:gd name="connsiteY141" fmla="*/ 2160684 h 5317352"/>
                <a:gd name="connsiteX142" fmla="*/ 5628281 w 6318157"/>
                <a:gd name="connsiteY142" fmla="*/ 2118985 h 5317352"/>
                <a:gd name="connsiteX143" fmla="*/ 5488388 w 6318157"/>
                <a:gd name="connsiteY143" fmla="*/ 2122253 h 5317352"/>
                <a:gd name="connsiteX144" fmla="*/ 5453021 w 6318157"/>
                <a:gd name="connsiteY144" fmla="*/ 2200900 h 5317352"/>
                <a:gd name="connsiteX145" fmla="*/ 5472071 w 6318157"/>
                <a:gd name="connsiteY145" fmla="*/ 2248525 h 5317352"/>
                <a:gd name="connsiteX146" fmla="*/ 5422541 w 6318157"/>
                <a:gd name="connsiteY146" fmla="*/ 2261860 h 5317352"/>
                <a:gd name="connsiteX147" fmla="*/ 5451116 w 6318157"/>
                <a:gd name="connsiteY147" fmla="*/ 2307580 h 5317352"/>
                <a:gd name="connsiteX148" fmla="*/ 5516631 w 6318157"/>
                <a:gd name="connsiteY148" fmla="*/ 2302234 h 5317352"/>
                <a:gd name="connsiteX149" fmla="*/ 5523506 w 6318157"/>
                <a:gd name="connsiteY149" fmla="*/ 2353300 h 5317352"/>
                <a:gd name="connsiteX150" fmla="*/ 5399681 w 6318157"/>
                <a:gd name="connsiteY150" fmla="*/ 2519035 h 5317352"/>
                <a:gd name="connsiteX151" fmla="*/ 5360918 w 6318157"/>
                <a:gd name="connsiteY151" fmla="*/ 2667911 h 5317352"/>
                <a:gd name="connsiteX152" fmla="*/ 5346341 w 6318157"/>
                <a:gd name="connsiteY152" fmla="*/ 2589520 h 5317352"/>
                <a:gd name="connsiteX153" fmla="*/ 5304431 w 6318157"/>
                <a:gd name="connsiteY153" fmla="*/ 2589520 h 5317352"/>
                <a:gd name="connsiteX154" fmla="*/ 5273951 w 6318157"/>
                <a:gd name="connsiteY154" fmla="*/ 2532370 h 5317352"/>
                <a:gd name="connsiteX155" fmla="*/ 5203714 w 6318157"/>
                <a:gd name="connsiteY155" fmla="*/ 2574814 h 5317352"/>
                <a:gd name="connsiteX156" fmla="*/ 5070116 w 6318157"/>
                <a:gd name="connsiteY156" fmla="*/ 2515225 h 5317352"/>
                <a:gd name="connsiteX157" fmla="*/ 4991763 w 6318157"/>
                <a:gd name="connsiteY157" fmla="*/ 2547399 h 5317352"/>
                <a:gd name="connsiteX158" fmla="*/ 4904381 w 6318157"/>
                <a:gd name="connsiteY158" fmla="*/ 2538085 h 5317352"/>
                <a:gd name="connsiteX159" fmla="*/ 4875806 w 6318157"/>
                <a:gd name="connsiteY159" fmla="*/ 2469505 h 5317352"/>
                <a:gd name="connsiteX160" fmla="*/ 4803416 w 6318157"/>
                <a:gd name="connsiteY160" fmla="*/ 2458075 h 5317352"/>
                <a:gd name="connsiteX161" fmla="*/ 4822466 w 6318157"/>
                <a:gd name="connsiteY161" fmla="*/ 2383780 h 5317352"/>
                <a:gd name="connsiteX162" fmla="*/ 4731026 w 6318157"/>
                <a:gd name="connsiteY162" fmla="*/ 2315200 h 5317352"/>
                <a:gd name="connsiteX163" fmla="*/ 4699221 w 6318157"/>
                <a:gd name="connsiteY163" fmla="*/ 2338180 h 5317352"/>
                <a:gd name="connsiteX164" fmla="*/ 4637681 w 6318157"/>
                <a:gd name="connsiteY164" fmla="*/ 2301865 h 5317352"/>
                <a:gd name="connsiteX165" fmla="*/ 4660541 w 6318157"/>
                <a:gd name="connsiteY165" fmla="*/ 2227570 h 5317352"/>
                <a:gd name="connsiteX166" fmla="*/ 4433846 w 6318157"/>
                <a:gd name="connsiteY166" fmla="*/ 2244715 h 5317352"/>
                <a:gd name="connsiteX167" fmla="*/ 4373134 w 6318157"/>
                <a:gd name="connsiteY167" fmla="*/ 2225868 h 5317352"/>
                <a:gd name="connsiteX168" fmla="*/ 4323356 w 6318157"/>
                <a:gd name="connsiteY168" fmla="*/ 2261860 h 5317352"/>
                <a:gd name="connsiteX169" fmla="*/ 4273826 w 6318157"/>
                <a:gd name="connsiteY169" fmla="*/ 2181850 h 5317352"/>
                <a:gd name="connsiteX170" fmla="*/ 4201436 w 6318157"/>
                <a:gd name="connsiteY170" fmla="*/ 2166610 h 5317352"/>
                <a:gd name="connsiteX171" fmla="*/ 4178576 w 6318157"/>
                <a:gd name="connsiteY171" fmla="*/ 2084695 h 5317352"/>
                <a:gd name="connsiteX172" fmla="*/ 4087136 w 6318157"/>
                <a:gd name="connsiteY172" fmla="*/ 2012305 h 5317352"/>
                <a:gd name="connsiteX173" fmla="*/ 4016651 w 6318157"/>
                <a:gd name="connsiteY173" fmla="*/ 2025640 h 5317352"/>
                <a:gd name="connsiteX174" fmla="*/ 3909971 w 6318157"/>
                <a:gd name="connsiteY174" fmla="*/ 1987540 h 5317352"/>
                <a:gd name="connsiteX175" fmla="*/ 3843296 w 6318157"/>
                <a:gd name="connsiteY175" fmla="*/ 2027545 h 5317352"/>
                <a:gd name="connsiteX176" fmla="*/ 3788051 w 6318157"/>
                <a:gd name="connsiteY176" fmla="*/ 2008495 h 5317352"/>
                <a:gd name="connsiteX177" fmla="*/ 3742331 w 6318157"/>
                <a:gd name="connsiteY177" fmla="*/ 2019925 h 5317352"/>
                <a:gd name="connsiteX178" fmla="*/ 3671018 w 6318157"/>
                <a:gd name="connsiteY178" fmla="*/ 2015076 h 5317352"/>
                <a:gd name="connsiteX179" fmla="*/ 3660416 w 6318157"/>
                <a:gd name="connsiteY179" fmla="*/ 1951345 h 5317352"/>
                <a:gd name="connsiteX180" fmla="*/ 3643271 w 6318157"/>
                <a:gd name="connsiteY180" fmla="*/ 1878955 h 5317352"/>
                <a:gd name="connsiteX181" fmla="*/ 3690896 w 6318157"/>
                <a:gd name="connsiteY181" fmla="*/ 1846570 h 5317352"/>
                <a:gd name="connsiteX182" fmla="*/ 3702326 w 6318157"/>
                <a:gd name="connsiteY182" fmla="*/ 1785610 h 5317352"/>
                <a:gd name="connsiteX183" fmla="*/ 3679466 w 6318157"/>
                <a:gd name="connsiteY183" fmla="*/ 1762750 h 5317352"/>
                <a:gd name="connsiteX184" fmla="*/ 3595977 w 6318157"/>
                <a:gd name="connsiteY184" fmla="*/ 1621072 h 5317352"/>
                <a:gd name="connsiteX185" fmla="*/ 3508016 w 6318157"/>
                <a:gd name="connsiteY185" fmla="*/ 1637020 h 5317352"/>
                <a:gd name="connsiteX186" fmla="*/ 3485156 w 6318157"/>
                <a:gd name="connsiteY186" fmla="*/ 1593205 h 5317352"/>
                <a:gd name="connsiteX187" fmla="*/ 3434052 w 6318157"/>
                <a:gd name="connsiteY187" fmla="*/ 1591917 h 5317352"/>
                <a:gd name="connsiteX188" fmla="*/ 3496586 w 6318157"/>
                <a:gd name="connsiteY188" fmla="*/ 1507480 h 5317352"/>
                <a:gd name="connsiteX189" fmla="*/ 3549926 w 6318157"/>
                <a:gd name="connsiteY189" fmla="*/ 1526530 h 5317352"/>
                <a:gd name="connsiteX190" fmla="*/ 3681619 w 6318157"/>
                <a:gd name="connsiteY190" fmla="*/ 1323312 h 5317352"/>
                <a:gd name="connsiteX191" fmla="*/ 3708041 w 6318157"/>
                <a:gd name="connsiteY191" fmla="*/ 1290310 h 5317352"/>
                <a:gd name="connsiteX192" fmla="*/ 3600036 w 6318157"/>
                <a:gd name="connsiteY192" fmla="*/ 1204457 h 5317352"/>
                <a:gd name="connsiteX193" fmla="*/ 3610886 w 6318157"/>
                <a:gd name="connsiteY193" fmla="*/ 1147435 h 5317352"/>
                <a:gd name="connsiteX194" fmla="*/ 3549926 w 6318157"/>
                <a:gd name="connsiteY194" fmla="*/ 1134100 h 5317352"/>
                <a:gd name="connsiteX195" fmla="*/ 3515636 w 6318157"/>
                <a:gd name="connsiteY195" fmla="*/ 1082665 h 5317352"/>
                <a:gd name="connsiteX196" fmla="*/ 3515636 w 6318157"/>
                <a:gd name="connsiteY196" fmla="*/ 987415 h 5317352"/>
                <a:gd name="connsiteX197" fmla="*/ 3391811 w 6318157"/>
                <a:gd name="connsiteY197" fmla="*/ 955030 h 5317352"/>
                <a:gd name="connsiteX198" fmla="*/ 3357521 w 6318157"/>
                <a:gd name="connsiteY198" fmla="*/ 895975 h 5317352"/>
                <a:gd name="connsiteX199" fmla="*/ 3198246 w 6318157"/>
                <a:gd name="connsiteY199" fmla="*/ 927900 h 5317352"/>
                <a:gd name="connsiteX200" fmla="*/ 3142256 w 6318157"/>
                <a:gd name="connsiteY200" fmla="*/ 873115 h 5317352"/>
                <a:gd name="connsiteX201" fmla="*/ 2980331 w 6318157"/>
                <a:gd name="connsiteY201" fmla="*/ 903595 h 5317352"/>
                <a:gd name="connsiteX202" fmla="*/ 2776330 w 6318157"/>
                <a:gd name="connsiteY202" fmla="*/ 806809 h 5317352"/>
                <a:gd name="connsiteX203" fmla="*/ 2662196 w 6318157"/>
                <a:gd name="connsiteY203" fmla="*/ 848350 h 5317352"/>
                <a:gd name="connsiteX204" fmla="*/ 2671721 w 6318157"/>
                <a:gd name="connsiteY204" fmla="*/ 806440 h 5317352"/>
                <a:gd name="connsiteX205" fmla="*/ 2581026 w 6318157"/>
                <a:gd name="connsiteY205" fmla="*/ 792480 h 5317352"/>
                <a:gd name="connsiteX206" fmla="*/ 2576471 w 6318157"/>
                <a:gd name="connsiteY206" fmla="*/ 705475 h 5317352"/>
                <a:gd name="connsiteX207" fmla="*/ 2561231 w 6318157"/>
                <a:gd name="connsiteY207" fmla="*/ 657850 h 5317352"/>
                <a:gd name="connsiteX208" fmla="*/ 2591711 w 6318157"/>
                <a:gd name="connsiteY208" fmla="*/ 621655 h 5317352"/>
                <a:gd name="connsiteX209" fmla="*/ 2496792 w 6318157"/>
                <a:gd name="connsiteY209" fmla="*/ 485692 h 5317352"/>
                <a:gd name="connsiteX210" fmla="*/ 2492651 w 6318157"/>
                <a:gd name="connsiteY210" fmla="*/ 450205 h 5317352"/>
                <a:gd name="connsiteX211" fmla="*/ 2534561 w 6318157"/>
                <a:gd name="connsiteY211" fmla="*/ 383530 h 5317352"/>
                <a:gd name="connsiteX212" fmla="*/ 2490746 w 6318157"/>
                <a:gd name="connsiteY212" fmla="*/ 372100 h 5317352"/>
                <a:gd name="connsiteX213" fmla="*/ 2465981 w 6318157"/>
                <a:gd name="connsiteY213" fmla="*/ 341620 h 5317352"/>
                <a:gd name="connsiteX214" fmla="*/ 2428709 w 6318157"/>
                <a:gd name="connsiteY214" fmla="*/ 333540 h 5317352"/>
                <a:gd name="connsiteX215" fmla="*/ 2443121 w 6318157"/>
                <a:gd name="connsiteY215" fmla="*/ 271135 h 5317352"/>
                <a:gd name="connsiteX216" fmla="*/ 2384811 w 6318157"/>
                <a:gd name="connsiteY216" fmla="*/ 229179 h 5317352"/>
                <a:gd name="connsiteX217" fmla="*/ 2431691 w 6318157"/>
                <a:gd name="connsiteY217" fmla="*/ 162550 h 5317352"/>
                <a:gd name="connsiteX218" fmla="*/ 2536714 w 6318157"/>
                <a:gd name="connsiteY218" fmla="*/ 149004 h 5317352"/>
                <a:gd name="connsiteX0" fmla="*/ 2536714 w 6318157"/>
                <a:gd name="connsiteY0" fmla="*/ 149004 h 5317352"/>
                <a:gd name="connsiteX1" fmla="*/ 2475506 w 6318157"/>
                <a:gd name="connsiteY1" fmla="*/ 101590 h 5317352"/>
                <a:gd name="connsiteX2" fmla="*/ 2408831 w 6318157"/>
                <a:gd name="connsiteY2" fmla="*/ 103495 h 5317352"/>
                <a:gd name="connsiteX3" fmla="*/ 2340003 w 6318157"/>
                <a:gd name="connsiteY3" fmla="*/ 41578 h 5317352"/>
                <a:gd name="connsiteX4" fmla="*/ 2260241 w 6318157"/>
                <a:gd name="connsiteY4" fmla="*/ 65395 h 5317352"/>
                <a:gd name="connsiteX5" fmla="*/ 2229513 w 6318157"/>
                <a:gd name="connsiteY5" fmla="*/ 0 h 5317352"/>
                <a:gd name="connsiteX6" fmla="*/ 2059388 w 6318157"/>
                <a:gd name="connsiteY6" fmla="*/ 13832 h 5317352"/>
                <a:gd name="connsiteX7" fmla="*/ 1908313 w 6318157"/>
                <a:gd name="connsiteY7" fmla="*/ 117199 h 5317352"/>
                <a:gd name="connsiteX8" fmla="*/ 1884459 w 6318157"/>
                <a:gd name="connsiteY8" fmla="*/ 323933 h 5317352"/>
                <a:gd name="connsiteX9" fmla="*/ 1773141 w 6318157"/>
                <a:gd name="connsiteY9" fmla="*/ 308030 h 5317352"/>
                <a:gd name="connsiteX10" fmla="*/ 1606163 w 6318157"/>
                <a:gd name="connsiteY10" fmla="*/ 331884 h 5317352"/>
                <a:gd name="connsiteX11" fmla="*/ 1391478 w 6318157"/>
                <a:gd name="connsiteY11" fmla="*/ 204663 h 5317352"/>
                <a:gd name="connsiteX12" fmla="*/ 1256306 w 6318157"/>
                <a:gd name="connsiteY12" fmla="*/ 204663 h 5317352"/>
                <a:gd name="connsiteX13" fmla="*/ 1208598 w 6318157"/>
                <a:gd name="connsiteY13" fmla="*/ 395494 h 5317352"/>
                <a:gd name="connsiteX14" fmla="*/ 1041621 w 6318157"/>
                <a:gd name="connsiteY14" fmla="*/ 562472 h 5317352"/>
                <a:gd name="connsiteX15" fmla="*/ 930303 w 6318157"/>
                <a:gd name="connsiteY15" fmla="*/ 641985 h 5317352"/>
                <a:gd name="connsiteX16" fmla="*/ 842838 w 6318157"/>
                <a:gd name="connsiteY16" fmla="*/ 586326 h 5317352"/>
                <a:gd name="connsiteX17" fmla="*/ 747423 w 6318157"/>
                <a:gd name="connsiteY17" fmla="*/ 769206 h 5317352"/>
                <a:gd name="connsiteX18" fmla="*/ 222636 w 6318157"/>
                <a:gd name="connsiteY18" fmla="*/ 944134 h 5317352"/>
                <a:gd name="connsiteX19" fmla="*/ 254442 w 6318157"/>
                <a:gd name="connsiteY19" fmla="*/ 1087258 h 5317352"/>
                <a:gd name="connsiteX20" fmla="*/ 302149 w 6318157"/>
                <a:gd name="connsiteY20" fmla="*/ 1270138 h 5317352"/>
                <a:gd name="connsiteX21" fmla="*/ 341906 w 6318157"/>
                <a:gd name="connsiteY21" fmla="*/ 1301943 h 5317352"/>
                <a:gd name="connsiteX22" fmla="*/ 508883 w 6318157"/>
                <a:gd name="connsiteY22" fmla="*/ 1333748 h 5317352"/>
                <a:gd name="connsiteX23" fmla="*/ 532737 w 6318157"/>
                <a:gd name="connsiteY23" fmla="*/ 1556385 h 5317352"/>
                <a:gd name="connsiteX24" fmla="*/ 930303 w 6318157"/>
                <a:gd name="connsiteY24" fmla="*/ 1731313 h 5317352"/>
                <a:gd name="connsiteX25" fmla="*/ 818984 w 6318157"/>
                <a:gd name="connsiteY25" fmla="*/ 1858534 h 5317352"/>
                <a:gd name="connsiteX26" fmla="*/ 644056 w 6318157"/>
                <a:gd name="connsiteY26" fmla="*/ 1842632 h 5317352"/>
                <a:gd name="connsiteX27" fmla="*/ 636104 w 6318157"/>
                <a:gd name="connsiteY27" fmla="*/ 2089122 h 5317352"/>
                <a:gd name="connsiteX28" fmla="*/ 755374 w 6318157"/>
                <a:gd name="connsiteY28" fmla="*/ 2192489 h 5317352"/>
                <a:gd name="connsiteX29" fmla="*/ 818984 w 6318157"/>
                <a:gd name="connsiteY29" fmla="*/ 2303807 h 5317352"/>
                <a:gd name="connsiteX30" fmla="*/ 818984 w 6318157"/>
                <a:gd name="connsiteY30" fmla="*/ 2343564 h 5317352"/>
                <a:gd name="connsiteX31" fmla="*/ 580445 w 6318157"/>
                <a:gd name="connsiteY31" fmla="*/ 2375369 h 5317352"/>
                <a:gd name="connsiteX32" fmla="*/ 485029 w 6318157"/>
                <a:gd name="connsiteY32" fmla="*/ 2407174 h 5317352"/>
                <a:gd name="connsiteX33" fmla="*/ 437322 w 6318157"/>
                <a:gd name="connsiteY33" fmla="*/ 2558249 h 5317352"/>
                <a:gd name="connsiteX34" fmla="*/ 238539 w 6318157"/>
                <a:gd name="connsiteY34" fmla="*/ 2629811 h 5317352"/>
                <a:gd name="connsiteX35" fmla="*/ 294198 w 6318157"/>
                <a:gd name="connsiteY35" fmla="*/ 2701373 h 5317352"/>
                <a:gd name="connsiteX36" fmla="*/ 405516 w 6318157"/>
                <a:gd name="connsiteY36" fmla="*/ 2741129 h 5317352"/>
                <a:gd name="connsiteX37" fmla="*/ 349857 w 6318157"/>
                <a:gd name="connsiteY37" fmla="*/ 2868350 h 5317352"/>
                <a:gd name="connsiteX38" fmla="*/ 206734 w 6318157"/>
                <a:gd name="connsiteY38" fmla="*/ 3035327 h 5317352"/>
                <a:gd name="connsiteX39" fmla="*/ 166977 w 6318157"/>
                <a:gd name="connsiteY39" fmla="*/ 3273866 h 5317352"/>
                <a:gd name="connsiteX40" fmla="*/ 103367 w 6318157"/>
                <a:gd name="connsiteY40" fmla="*/ 3464698 h 5317352"/>
                <a:gd name="connsiteX41" fmla="*/ 0 w 6318157"/>
                <a:gd name="connsiteY41" fmla="*/ 3583967 h 5317352"/>
                <a:gd name="connsiteX42" fmla="*/ 0 w 6318157"/>
                <a:gd name="connsiteY42" fmla="*/ 3663480 h 5317352"/>
                <a:gd name="connsiteX43" fmla="*/ 15903 w 6318157"/>
                <a:gd name="connsiteY43" fmla="*/ 3742993 h 5317352"/>
                <a:gd name="connsiteX44" fmla="*/ 127221 w 6318157"/>
                <a:gd name="connsiteY44" fmla="*/ 3758896 h 5317352"/>
                <a:gd name="connsiteX45" fmla="*/ 190831 w 6318157"/>
                <a:gd name="connsiteY45" fmla="*/ 3655529 h 5317352"/>
                <a:gd name="connsiteX46" fmla="*/ 326003 w 6318157"/>
                <a:gd name="connsiteY46" fmla="*/ 3599870 h 5317352"/>
                <a:gd name="connsiteX47" fmla="*/ 326003 w 6318157"/>
                <a:gd name="connsiteY47" fmla="*/ 3599870 h 5317352"/>
                <a:gd name="connsiteX48" fmla="*/ 445273 w 6318157"/>
                <a:gd name="connsiteY48" fmla="*/ 3719139 h 5317352"/>
                <a:gd name="connsiteX49" fmla="*/ 413468 w 6318157"/>
                <a:gd name="connsiteY49" fmla="*/ 3774799 h 5317352"/>
                <a:gd name="connsiteX50" fmla="*/ 357809 w 6318157"/>
                <a:gd name="connsiteY50" fmla="*/ 4188266 h 5317352"/>
                <a:gd name="connsiteX51" fmla="*/ 556591 w 6318157"/>
                <a:gd name="connsiteY51" fmla="*/ 4005386 h 5317352"/>
                <a:gd name="connsiteX52" fmla="*/ 620202 w 6318157"/>
                <a:gd name="connsiteY52" fmla="*/ 4037192 h 5317352"/>
                <a:gd name="connsiteX53" fmla="*/ 723569 w 6318157"/>
                <a:gd name="connsiteY53" fmla="*/ 4053094 h 5317352"/>
                <a:gd name="connsiteX54" fmla="*/ 795130 w 6318157"/>
                <a:gd name="connsiteY54" fmla="*/ 4164413 h 5317352"/>
                <a:gd name="connsiteX55" fmla="*/ 1025718 w 6318157"/>
                <a:gd name="connsiteY55" fmla="*/ 4267779 h 5317352"/>
                <a:gd name="connsiteX56" fmla="*/ 1176793 w 6318157"/>
                <a:gd name="connsiteY56" fmla="*/ 4514270 h 5317352"/>
                <a:gd name="connsiteX57" fmla="*/ 1144988 w 6318157"/>
                <a:gd name="connsiteY57" fmla="*/ 4609686 h 5317352"/>
                <a:gd name="connsiteX58" fmla="*/ 1614115 w 6318157"/>
                <a:gd name="connsiteY58" fmla="*/ 4856176 h 5317352"/>
                <a:gd name="connsiteX59" fmla="*/ 1614115 w 6318157"/>
                <a:gd name="connsiteY59" fmla="*/ 5007251 h 5317352"/>
                <a:gd name="connsiteX60" fmla="*/ 1614115 w 6318157"/>
                <a:gd name="connsiteY60" fmla="*/ 5142423 h 5317352"/>
                <a:gd name="connsiteX61" fmla="*/ 1653871 w 6318157"/>
                <a:gd name="connsiteY61" fmla="*/ 5269644 h 5317352"/>
                <a:gd name="connsiteX62" fmla="*/ 1844703 w 6318157"/>
                <a:gd name="connsiteY62" fmla="*/ 5317352 h 5317352"/>
                <a:gd name="connsiteX63" fmla="*/ 1844703 w 6318157"/>
                <a:gd name="connsiteY63" fmla="*/ 5317352 h 5317352"/>
                <a:gd name="connsiteX64" fmla="*/ 1971923 w 6318157"/>
                <a:gd name="connsiteY64" fmla="*/ 5261693 h 5317352"/>
                <a:gd name="connsiteX65" fmla="*/ 2115047 w 6318157"/>
                <a:gd name="connsiteY65" fmla="*/ 5253741 h 5317352"/>
                <a:gd name="connsiteX66" fmla="*/ 2170706 w 6318157"/>
                <a:gd name="connsiteY66" fmla="*/ 5158326 h 5317352"/>
                <a:gd name="connsiteX67" fmla="*/ 2083242 w 6318157"/>
                <a:gd name="connsiteY67" fmla="*/ 5094715 h 5317352"/>
                <a:gd name="connsiteX68" fmla="*/ 2011680 w 6318157"/>
                <a:gd name="connsiteY68" fmla="*/ 5047007 h 5317352"/>
                <a:gd name="connsiteX69" fmla="*/ 1932167 w 6318157"/>
                <a:gd name="connsiteY69" fmla="*/ 4951592 h 5317352"/>
                <a:gd name="connsiteX70" fmla="*/ 1884459 w 6318157"/>
                <a:gd name="connsiteY70" fmla="*/ 4848225 h 5317352"/>
                <a:gd name="connsiteX71" fmla="*/ 1940118 w 6318157"/>
                <a:gd name="connsiteY71" fmla="*/ 4784614 h 5317352"/>
                <a:gd name="connsiteX72" fmla="*/ 2226365 w 6318157"/>
                <a:gd name="connsiteY72" fmla="*/ 4697150 h 5317352"/>
                <a:gd name="connsiteX73" fmla="*/ 2313829 w 6318157"/>
                <a:gd name="connsiteY73" fmla="*/ 4721004 h 5317352"/>
                <a:gd name="connsiteX74" fmla="*/ 2449002 w 6318157"/>
                <a:gd name="connsiteY74" fmla="*/ 4744858 h 5317352"/>
                <a:gd name="connsiteX75" fmla="*/ 2504661 w 6318157"/>
                <a:gd name="connsiteY75" fmla="*/ 4840273 h 5317352"/>
                <a:gd name="connsiteX76" fmla="*/ 2584174 w 6318157"/>
                <a:gd name="connsiteY76" fmla="*/ 4832322 h 5317352"/>
                <a:gd name="connsiteX77" fmla="*/ 2798859 w 6318157"/>
                <a:gd name="connsiteY77" fmla="*/ 4832322 h 5317352"/>
                <a:gd name="connsiteX78" fmla="*/ 2934031 w 6318157"/>
                <a:gd name="connsiteY78" fmla="*/ 4959543 h 5317352"/>
                <a:gd name="connsiteX79" fmla="*/ 2910177 w 6318157"/>
                <a:gd name="connsiteY79" fmla="*/ 5150374 h 5317352"/>
                <a:gd name="connsiteX80" fmla="*/ 2981739 w 6318157"/>
                <a:gd name="connsiteY80" fmla="*/ 5094715 h 5317352"/>
                <a:gd name="connsiteX81" fmla="*/ 3101009 w 6318157"/>
                <a:gd name="connsiteY81" fmla="*/ 5158326 h 5317352"/>
                <a:gd name="connsiteX82" fmla="*/ 3164619 w 6318157"/>
                <a:gd name="connsiteY82" fmla="*/ 4856176 h 5317352"/>
                <a:gd name="connsiteX83" fmla="*/ 3116911 w 6318157"/>
                <a:gd name="connsiteY83" fmla="*/ 4490416 h 5317352"/>
                <a:gd name="connsiteX84" fmla="*/ 3156668 w 6318157"/>
                <a:gd name="connsiteY84" fmla="*/ 4379098 h 5317352"/>
                <a:gd name="connsiteX85" fmla="*/ 3323645 w 6318157"/>
                <a:gd name="connsiteY85" fmla="*/ 4315487 h 5317352"/>
                <a:gd name="connsiteX86" fmla="*/ 3482671 w 6318157"/>
                <a:gd name="connsiteY86" fmla="*/ 4267779 h 5317352"/>
                <a:gd name="connsiteX87" fmla="*/ 3570136 w 6318157"/>
                <a:gd name="connsiteY87" fmla="*/ 4347293 h 5317352"/>
                <a:gd name="connsiteX88" fmla="*/ 3530379 w 6318157"/>
                <a:gd name="connsiteY88" fmla="*/ 4458611 h 5317352"/>
                <a:gd name="connsiteX89" fmla="*/ 3546282 w 6318157"/>
                <a:gd name="connsiteY89" fmla="*/ 4561978 h 5317352"/>
                <a:gd name="connsiteX90" fmla="*/ 3609892 w 6318157"/>
                <a:gd name="connsiteY90" fmla="*/ 4617637 h 5317352"/>
                <a:gd name="connsiteX91" fmla="*/ 3673503 w 6318157"/>
                <a:gd name="connsiteY91" fmla="*/ 4625588 h 5317352"/>
                <a:gd name="connsiteX92" fmla="*/ 3745064 w 6318157"/>
                <a:gd name="connsiteY92" fmla="*/ 4760760 h 5317352"/>
                <a:gd name="connsiteX93" fmla="*/ 4071068 w 6318157"/>
                <a:gd name="connsiteY93" fmla="*/ 4705101 h 5317352"/>
                <a:gd name="connsiteX94" fmla="*/ 4397071 w 6318157"/>
                <a:gd name="connsiteY94" fmla="*/ 4673296 h 5317352"/>
                <a:gd name="connsiteX95" fmla="*/ 4436828 w 6318157"/>
                <a:gd name="connsiteY95" fmla="*/ 4776663 h 5317352"/>
                <a:gd name="connsiteX96" fmla="*/ 4500438 w 6318157"/>
                <a:gd name="connsiteY96" fmla="*/ 4744858 h 5317352"/>
                <a:gd name="connsiteX97" fmla="*/ 4595854 w 6318157"/>
                <a:gd name="connsiteY97" fmla="*/ 4673296 h 5317352"/>
                <a:gd name="connsiteX98" fmla="*/ 4659464 w 6318157"/>
                <a:gd name="connsiteY98" fmla="*/ 4514270 h 5317352"/>
                <a:gd name="connsiteX99" fmla="*/ 4683318 w 6318157"/>
                <a:gd name="connsiteY99" fmla="*/ 4291633 h 5317352"/>
                <a:gd name="connsiteX100" fmla="*/ 4516341 w 6318157"/>
                <a:gd name="connsiteY100" fmla="*/ 4235974 h 5317352"/>
                <a:gd name="connsiteX101" fmla="*/ 4548146 w 6318157"/>
                <a:gd name="connsiteY101" fmla="*/ 4061046 h 5317352"/>
                <a:gd name="connsiteX102" fmla="*/ 4619708 w 6318157"/>
                <a:gd name="connsiteY102" fmla="*/ 4005386 h 5317352"/>
                <a:gd name="connsiteX103" fmla="*/ 4738977 w 6318157"/>
                <a:gd name="connsiteY103" fmla="*/ 3870214 h 5317352"/>
                <a:gd name="connsiteX104" fmla="*/ 4826442 w 6318157"/>
                <a:gd name="connsiteY104" fmla="*/ 3750945 h 5317352"/>
                <a:gd name="connsiteX105" fmla="*/ 4929809 w 6318157"/>
                <a:gd name="connsiteY105" fmla="*/ 3838409 h 5317352"/>
                <a:gd name="connsiteX106" fmla="*/ 4921857 w 6318157"/>
                <a:gd name="connsiteY106" fmla="*/ 4005386 h 5317352"/>
                <a:gd name="connsiteX107" fmla="*/ 4977516 w 6318157"/>
                <a:gd name="connsiteY107" fmla="*/ 4029240 h 5317352"/>
                <a:gd name="connsiteX108" fmla="*/ 5025224 w 6318157"/>
                <a:gd name="connsiteY108" fmla="*/ 3933825 h 5317352"/>
                <a:gd name="connsiteX109" fmla="*/ 5072932 w 6318157"/>
                <a:gd name="connsiteY109" fmla="*/ 3933825 h 5317352"/>
                <a:gd name="connsiteX110" fmla="*/ 5144494 w 6318157"/>
                <a:gd name="connsiteY110" fmla="*/ 3830458 h 5317352"/>
                <a:gd name="connsiteX111" fmla="*/ 5160396 w 6318157"/>
                <a:gd name="connsiteY111" fmla="*/ 3758896 h 5317352"/>
                <a:gd name="connsiteX112" fmla="*/ 5390984 w 6318157"/>
                <a:gd name="connsiteY112" fmla="*/ 3711188 h 5317352"/>
                <a:gd name="connsiteX113" fmla="*/ 5486400 w 6318157"/>
                <a:gd name="connsiteY113" fmla="*/ 3607821 h 5317352"/>
                <a:gd name="connsiteX114" fmla="*/ 5390984 w 6318157"/>
                <a:gd name="connsiteY114" fmla="*/ 3544211 h 5317352"/>
                <a:gd name="connsiteX115" fmla="*/ 5343276 w 6318157"/>
                <a:gd name="connsiteY115" fmla="*/ 3305672 h 5317352"/>
                <a:gd name="connsiteX116" fmla="*/ 5478449 w 6318157"/>
                <a:gd name="connsiteY116" fmla="*/ 3035327 h 5317352"/>
                <a:gd name="connsiteX117" fmla="*/ 5820355 w 6318157"/>
                <a:gd name="connsiteY117" fmla="*/ 2963766 h 5317352"/>
                <a:gd name="connsiteX118" fmla="*/ 6020959 w 6318157"/>
                <a:gd name="connsiteY118" fmla="*/ 2831575 h 5317352"/>
                <a:gd name="connsiteX119" fmla="*/ 6058811 w 6318157"/>
                <a:gd name="connsiteY119" fmla="*/ 2854021 h 5317352"/>
                <a:gd name="connsiteX120" fmla="*/ 6114056 w 6318157"/>
                <a:gd name="connsiteY120" fmla="*/ 2833066 h 5317352"/>
                <a:gd name="connsiteX121" fmla="*/ 6152156 w 6318157"/>
                <a:gd name="connsiteY121" fmla="*/ 2863546 h 5317352"/>
                <a:gd name="connsiteX122" fmla="*/ 6260741 w 6318157"/>
                <a:gd name="connsiteY122" fmla="*/ 2842591 h 5317352"/>
                <a:gd name="connsiteX123" fmla="*/ 6292298 w 6318157"/>
                <a:gd name="connsiteY123" fmla="*/ 2853276 h 5317352"/>
                <a:gd name="connsiteX124" fmla="*/ 6304556 w 6318157"/>
                <a:gd name="connsiteY124" fmla="*/ 2812111 h 5317352"/>
                <a:gd name="connsiteX125" fmla="*/ 6306461 w 6318157"/>
                <a:gd name="connsiteY125" fmla="*/ 2783536 h 5317352"/>
                <a:gd name="connsiteX126" fmla="*/ 6317891 w 6318157"/>
                <a:gd name="connsiteY126" fmla="*/ 2772106 h 5317352"/>
                <a:gd name="connsiteX127" fmla="*/ 6268361 w 6318157"/>
                <a:gd name="connsiteY127" fmla="*/ 2749246 h 5317352"/>
                <a:gd name="connsiteX128" fmla="*/ 6220736 w 6318157"/>
                <a:gd name="connsiteY128" fmla="*/ 2517581 h 5317352"/>
                <a:gd name="connsiteX129" fmla="*/ 6169301 w 6318157"/>
                <a:gd name="connsiteY129" fmla="*/ 2543800 h 5317352"/>
                <a:gd name="connsiteX130" fmla="*/ 6119771 w 6318157"/>
                <a:gd name="connsiteY130" fmla="*/ 2507311 h 5317352"/>
                <a:gd name="connsiteX131" fmla="*/ 6051191 w 6318157"/>
                <a:gd name="connsiteY131" fmla="*/ 2492365 h 5317352"/>
                <a:gd name="connsiteX132" fmla="*/ 6053096 w 6318157"/>
                <a:gd name="connsiteY132" fmla="*/ 2408545 h 5317352"/>
                <a:gd name="connsiteX133" fmla="*/ 6027337 w 6318157"/>
                <a:gd name="connsiteY133" fmla="*/ 2443369 h 5317352"/>
                <a:gd name="connsiteX134" fmla="*/ 5994041 w 6318157"/>
                <a:gd name="connsiteY134" fmla="*/ 2385685 h 5317352"/>
                <a:gd name="connsiteX135" fmla="*/ 5976896 w 6318157"/>
                <a:gd name="connsiteY135" fmla="*/ 2246620 h 5317352"/>
                <a:gd name="connsiteX136" fmla="*/ 5915936 w 6318157"/>
                <a:gd name="connsiteY136" fmla="*/ 2248525 h 5317352"/>
                <a:gd name="connsiteX137" fmla="*/ 5892910 w 6318157"/>
                <a:gd name="connsiteY137" fmla="*/ 2183709 h 5317352"/>
                <a:gd name="connsiteX138" fmla="*/ 5813066 w 6318157"/>
                <a:gd name="connsiteY138" fmla="*/ 2214235 h 5317352"/>
                <a:gd name="connsiteX139" fmla="*/ 5752106 w 6318157"/>
                <a:gd name="connsiteY139" fmla="*/ 2179945 h 5317352"/>
                <a:gd name="connsiteX140" fmla="*/ 5719721 w 6318157"/>
                <a:gd name="connsiteY140" fmla="*/ 2200900 h 5317352"/>
                <a:gd name="connsiteX141" fmla="*/ 5653046 w 6318157"/>
                <a:gd name="connsiteY141" fmla="*/ 2183755 h 5317352"/>
                <a:gd name="connsiteX142" fmla="*/ 5677231 w 6318157"/>
                <a:gd name="connsiteY142" fmla="*/ 2160684 h 5317352"/>
                <a:gd name="connsiteX143" fmla="*/ 5628281 w 6318157"/>
                <a:gd name="connsiteY143" fmla="*/ 2118985 h 5317352"/>
                <a:gd name="connsiteX144" fmla="*/ 5488388 w 6318157"/>
                <a:gd name="connsiteY144" fmla="*/ 2122253 h 5317352"/>
                <a:gd name="connsiteX145" fmla="*/ 5453021 w 6318157"/>
                <a:gd name="connsiteY145" fmla="*/ 2200900 h 5317352"/>
                <a:gd name="connsiteX146" fmla="*/ 5472071 w 6318157"/>
                <a:gd name="connsiteY146" fmla="*/ 2248525 h 5317352"/>
                <a:gd name="connsiteX147" fmla="*/ 5422541 w 6318157"/>
                <a:gd name="connsiteY147" fmla="*/ 2261860 h 5317352"/>
                <a:gd name="connsiteX148" fmla="*/ 5451116 w 6318157"/>
                <a:gd name="connsiteY148" fmla="*/ 2307580 h 5317352"/>
                <a:gd name="connsiteX149" fmla="*/ 5516631 w 6318157"/>
                <a:gd name="connsiteY149" fmla="*/ 2302234 h 5317352"/>
                <a:gd name="connsiteX150" fmla="*/ 5523506 w 6318157"/>
                <a:gd name="connsiteY150" fmla="*/ 2353300 h 5317352"/>
                <a:gd name="connsiteX151" fmla="*/ 5399681 w 6318157"/>
                <a:gd name="connsiteY151" fmla="*/ 2519035 h 5317352"/>
                <a:gd name="connsiteX152" fmla="*/ 5360918 w 6318157"/>
                <a:gd name="connsiteY152" fmla="*/ 2667911 h 5317352"/>
                <a:gd name="connsiteX153" fmla="*/ 5346341 w 6318157"/>
                <a:gd name="connsiteY153" fmla="*/ 2589520 h 5317352"/>
                <a:gd name="connsiteX154" fmla="*/ 5304431 w 6318157"/>
                <a:gd name="connsiteY154" fmla="*/ 2589520 h 5317352"/>
                <a:gd name="connsiteX155" fmla="*/ 5273951 w 6318157"/>
                <a:gd name="connsiteY155" fmla="*/ 2532370 h 5317352"/>
                <a:gd name="connsiteX156" fmla="*/ 5203714 w 6318157"/>
                <a:gd name="connsiteY156" fmla="*/ 2574814 h 5317352"/>
                <a:gd name="connsiteX157" fmla="*/ 5070116 w 6318157"/>
                <a:gd name="connsiteY157" fmla="*/ 2515225 h 5317352"/>
                <a:gd name="connsiteX158" fmla="*/ 4991763 w 6318157"/>
                <a:gd name="connsiteY158" fmla="*/ 2547399 h 5317352"/>
                <a:gd name="connsiteX159" fmla="*/ 4904381 w 6318157"/>
                <a:gd name="connsiteY159" fmla="*/ 2538085 h 5317352"/>
                <a:gd name="connsiteX160" fmla="*/ 4875806 w 6318157"/>
                <a:gd name="connsiteY160" fmla="*/ 2469505 h 5317352"/>
                <a:gd name="connsiteX161" fmla="*/ 4803416 w 6318157"/>
                <a:gd name="connsiteY161" fmla="*/ 2458075 h 5317352"/>
                <a:gd name="connsiteX162" fmla="*/ 4822466 w 6318157"/>
                <a:gd name="connsiteY162" fmla="*/ 2383780 h 5317352"/>
                <a:gd name="connsiteX163" fmla="*/ 4731026 w 6318157"/>
                <a:gd name="connsiteY163" fmla="*/ 2315200 h 5317352"/>
                <a:gd name="connsiteX164" fmla="*/ 4699221 w 6318157"/>
                <a:gd name="connsiteY164" fmla="*/ 2338180 h 5317352"/>
                <a:gd name="connsiteX165" fmla="*/ 4637681 w 6318157"/>
                <a:gd name="connsiteY165" fmla="*/ 2301865 h 5317352"/>
                <a:gd name="connsiteX166" fmla="*/ 4660541 w 6318157"/>
                <a:gd name="connsiteY166" fmla="*/ 2227570 h 5317352"/>
                <a:gd name="connsiteX167" fmla="*/ 4433846 w 6318157"/>
                <a:gd name="connsiteY167" fmla="*/ 2244715 h 5317352"/>
                <a:gd name="connsiteX168" fmla="*/ 4373134 w 6318157"/>
                <a:gd name="connsiteY168" fmla="*/ 2225868 h 5317352"/>
                <a:gd name="connsiteX169" fmla="*/ 4323356 w 6318157"/>
                <a:gd name="connsiteY169" fmla="*/ 2261860 h 5317352"/>
                <a:gd name="connsiteX170" fmla="*/ 4273826 w 6318157"/>
                <a:gd name="connsiteY170" fmla="*/ 2181850 h 5317352"/>
                <a:gd name="connsiteX171" fmla="*/ 4201436 w 6318157"/>
                <a:gd name="connsiteY171" fmla="*/ 2166610 h 5317352"/>
                <a:gd name="connsiteX172" fmla="*/ 4178576 w 6318157"/>
                <a:gd name="connsiteY172" fmla="*/ 2084695 h 5317352"/>
                <a:gd name="connsiteX173" fmla="*/ 4087136 w 6318157"/>
                <a:gd name="connsiteY173" fmla="*/ 2012305 h 5317352"/>
                <a:gd name="connsiteX174" fmla="*/ 4016651 w 6318157"/>
                <a:gd name="connsiteY174" fmla="*/ 2025640 h 5317352"/>
                <a:gd name="connsiteX175" fmla="*/ 3909971 w 6318157"/>
                <a:gd name="connsiteY175" fmla="*/ 1987540 h 5317352"/>
                <a:gd name="connsiteX176" fmla="*/ 3843296 w 6318157"/>
                <a:gd name="connsiteY176" fmla="*/ 2027545 h 5317352"/>
                <a:gd name="connsiteX177" fmla="*/ 3788051 w 6318157"/>
                <a:gd name="connsiteY177" fmla="*/ 2008495 h 5317352"/>
                <a:gd name="connsiteX178" fmla="*/ 3742331 w 6318157"/>
                <a:gd name="connsiteY178" fmla="*/ 2019925 h 5317352"/>
                <a:gd name="connsiteX179" fmla="*/ 3671018 w 6318157"/>
                <a:gd name="connsiteY179" fmla="*/ 2015076 h 5317352"/>
                <a:gd name="connsiteX180" fmla="*/ 3660416 w 6318157"/>
                <a:gd name="connsiteY180" fmla="*/ 1951345 h 5317352"/>
                <a:gd name="connsiteX181" fmla="*/ 3643271 w 6318157"/>
                <a:gd name="connsiteY181" fmla="*/ 1878955 h 5317352"/>
                <a:gd name="connsiteX182" fmla="*/ 3690896 w 6318157"/>
                <a:gd name="connsiteY182" fmla="*/ 1846570 h 5317352"/>
                <a:gd name="connsiteX183" fmla="*/ 3702326 w 6318157"/>
                <a:gd name="connsiteY183" fmla="*/ 1785610 h 5317352"/>
                <a:gd name="connsiteX184" fmla="*/ 3679466 w 6318157"/>
                <a:gd name="connsiteY184" fmla="*/ 1762750 h 5317352"/>
                <a:gd name="connsiteX185" fmla="*/ 3595977 w 6318157"/>
                <a:gd name="connsiteY185" fmla="*/ 1621072 h 5317352"/>
                <a:gd name="connsiteX186" fmla="*/ 3508016 w 6318157"/>
                <a:gd name="connsiteY186" fmla="*/ 1637020 h 5317352"/>
                <a:gd name="connsiteX187" fmla="*/ 3485156 w 6318157"/>
                <a:gd name="connsiteY187" fmla="*/ 1593205 h 5317352"/>
                <a:gd name="connsiteX188" fmla="*/ 3434052 w 6318157"/>
                <a:gd name="connsiteY188" fmla="*/ 1591917 h 5317352"/>
                <a:gd name="connsiteX189" fmla="*/ 3496586 w 6318157"/>
                <a:gd name="connsiteY189" fmla="*/ 1507480 h 5317352"/>
                <a:gd name="connsiteX190" fmla="*/ 3549926 w 6318157"/>
                <a:gd name="connsiteY190" fmla="*/ 1526530 h 5317352"/>
                <a:gd name="connsiteX191" fmla="*/ 3681619 w 6318157"/>
                <a:gd name="connsiteY191" fmla="*/ 1323312 h 5317352"/>
                <a:gd name="connsiteX192" fmla="*/ 3708041 w 6318157"/>
                <a:gd name="connsiteY192" fmla="*/ 1290310 h 5317352"/>
                <a:gd name="connsiteX193" fmla="*/ 3600036 w 6318157"/>
                <a:gd name="connsiteY193" fmla="*/ 1204457 h 5317352"/>
                <a:gd name="connsiteX194" fmla="*/ 3610886 w 6318157"/>
                <a:gd name="connsiteY194" fmla="*/ 1147435 h 5317352"/>
                <a:gd name="connsiteX195" fmla="*/ 3549926 w 6318157"/>
                <a:gd name="connsiteY195" fmla="*/ 1134100 h 5317352"/>
                <a:gd name="connsiteX196" fmla="*/ 3515636 w 6318157"/>
                <a:gd name="connsiteY196" fmla="*/ 1082665 h 5317352"/>
                <a:gd name="connsiteX197" fmla="*/ 3515636 w 6318157"/>
                <a:gd name="connsiteY197" fmla="*/ 987415 h 5317352"/>
                <a:gd name="connsiteX198" fmla="*/ 3391811 w 6318157"/>
                <a:gd name="connsiteY198" fmla="*/ 955030 h 5317352"/>
                <a:gd name="connsiteX199" fmla="*/ 3357521 w 6318157"/>
                <a:gd name="connsiteY199" fmla="*/ 895975 h 5317352"/>
                <a:gd name="connsiteX200" fmla="*/ 3198246 w 6318157"/>
                <a:gd name="connsiteY200" fmla="*/ 927900 h 5317352"/>
                <a:gd name="connsiteX201" fmla="*/ 3142256 w 6318157"/>
                <a:gd name="connsiteY201" fmla="*/ 873115 h 5317352"/>
                <a:gd name="connsiteX202" fmla="*/ 2980331 w 6318157"/>
                <a:gd name="connsiteY202" fmla="*/ 903595 h 5317352"/>
                <a:gd name="connsiteX203" fmla="*/ 2776330 w 6318157"/>
                <a:gd name="connsiteY203" fmla="*/ 806809 h 5317352"/>
                <a:gd name="connsiteX204" fmla="*/ 2662196 w 6318157"/>
                <a:gd name="connsiteY204" fmla="*/ 848350 h 5317352"/>
                <a:gd name="connsiteX205" fmla="*/ 2671721 w 6318157"/>
                <a:gd name="connsiteY205" fmla="*/ 806440 h 5317352"/>
                <a:gd name="connsiteX206" fmla="*/ 2581026 w 6318157"/>
                <a:gd name="connsiteY206" fmla="*/ 792480 h 5317352"/>
                <a:gd name="connsiteX207" fmla="*/ 2576471 w 6318157"/>
                <a:gd name="connsiteY207" fmla="*/ 705475 h 5317352"/>
                <a:gd name="connsiteX208" fmla="*/ 2561231 w 6318157"/>
                <a:gd name="connsiteY208" fmla="*/ 657850 h 5317352"/>
                <a:gd name="connsiteX209" fmla="*/ 2591711 w 6318157"/>
                <a:gd name="connsiteY209" fmla="*/ 621655 h 5317352"/>
                <a:gd name="connsiteX210" fmla="*/ 2496792 w 6318157"/>
                <a:gd name="connsiteY210" fmla="*/ 485692 h 5317352"/>
                <a:gd name="connsiteX211" fmla="*/ 2492651 w 6318157"/>
                <a:gd name="connsiteY211" fmla="*/ 450205 h 5317352"/>
                <a:gd name="connsiteX212" fmla="*/ 2534561 w 6318157"/>
                <a:gd name="connsiteY212" fmla="*/ 383530 h 5317352"/>
                <a:gd name="connsiteX213" fmla="*/ 2490746 w 6318157"/>
                <a:gd name="connsiteY213" fmla="*/ 372100 h 5317352"/>
                <a:gd name="connsiteX214" fmla="*/ 2465981 w 6318157"/>
                <a:gd name="connsiteY214" fmla="*/ 341620 h 5317352"/>
                <a:gd name="connsiteX215" fmla="*/ 2428709 w 6318157"/>
                <a:gd name="connsiteY215" fmla="*/ 333540 h 5317352"/>
                <a:gd name="connsiteX216" fmla="*/ 2443121 w 6318157"/>
                <a:gd name="connsiteY216" fmla="*/ 271135 h 5317352"/>
                <a:gd name="connsiteX217" fmla="*/ 2384811 w 6318157"/>
                <a:gd name="connsiteY217" fmla="*/ 229179 h 5317352"/>
                <a:gd name="connsiteX218" fmla="*/ 2431691 w 6318157"/>
                <a:gd name="connsiteY218" fmla="*/ 162550 h 5317352"/>
                <a:gd name="connsiteX219" fmla="*/ 2536714 w 6318157"/>
                <a:gd name="connsiteY219" fmla="*/ 149004 h 5317352"/>
                <a:gd name="connsiteX0" fmla="*/ 2536714 w 6318157"/>
                <a:gd name="connsiteY0" fmla="*/ 149004 h 5317352"/>
                <a:gd name="connsiteX1" fmla="*/ 2475506 w 6318157"/>
                <a:gd name="connsiteY1" fmla="*/ 101590 h 5317352"/>
                <a:gd name="connsiteX2" fmla="*/ 2408831 w 6318157"/>
                <a:gd name="connsiteY2" fmla="*/ 103495 h 5317352"/>
                <a:gd name="connsiteX3" fmla="*/ 2340003 w 6318157"/>
                <a:gd name="connsiteY3" fmla="*/ 41578 h 5317352"/>
                <a:gd name="connsiteX4" fmla="*/ 2260241 w 6318157"/>
                <a:gd name="connsiteY4" fmla="*/ 65395 h 5317352"/>
                <a:gd name="connsiteX5" fmla="*/ 2229513 w 6318157"/>
                <a:gd name="connsiteY5" fmla="*/ 0 h 5317352"/>
                <a:gd name="connsiteX6" fmla="*/ 2059388 w 6318157"/>
                <a:gd name="connsiteY6" fmla="*/ 13832 h 5317352"/>
                <a:gd name="connsiteX7" fmla="*/ 1908313 w 6318157"/>
                <a:gd name="connsiteY7" fmla="*/ 117199 h 5317352"/>
                <a:gd name="connsiteX8" fmla="*/ 1884459 w 6318157"/>
                <a:gd name="connsiteY8" fmla="*/ 323933 h 5317352"/>
                <a:gd name="connsiteX9" fmla="*/ 1773141 w 6318157"/>
                <a:gd name="connsiteY9" fmla="*/ 308030 h 5317352"/>
                <a:gd name="connsiteX10" fmla="*/ 1606163 w 6318157"/>
                <a:gd name="connsiteY10" fmla="*/ 331884 h 5317352"/>
                <a:gd name="connsiteX11" fmla="*/ 1391478 w 6318157"/>
                <a:gd name="connsiteY11" fmla="*/ 204663 h 5317352"/>
                <a:gd name="connsiteX12" fmla="*/ 1256306 w 6318157"/>
                <a:gd name="connsiteY12" fmla="*/ 204663 h 5317352"/>
                <a:gd name="connsiteX13" fmla="*/ 1208598 w 6318157"/>
                <a:gd name="connsiteY13" fmla="*/ 395494 h 5317352"/>
                <a:gd name="connsiteX14" fmla="*/ 1041621 w 6318157"/>
                <a:gd name="connsiteY14" fmla="*/ 562472 h 5317352"/>
                <a:gd name="connsiteX15" fmla="*/ 930303 w 6318157"/>
                <a:gd name="connsiteY15" fmla="*/ 641985 h 5317352"/>
                <a:gd name="connsiteX16" fmla="*/ 842838 w 6318157"/>
                <a:gd name="connsiteY16" fmla="*/ 586326 h 5317352"/>
                <a:gd name="connsiteX17" fmla="*/ 747423 w 6318157"/>
                <a:gd name="connsiteY17" fmla="*/ 769206 h 5317352"/>
                <a:gd name="connsiteX18" fmla="*/ 222636 w 6318157"/>
                <a:gd name="connsiteY18" fmla="*/ 944134 h 5317352"/>
                <a:gd name="connsiteX19" fmla="*/ 254442 w 6318157"/>
                <a:gd name="connsiteY19" fmla="*/ 1087258 h 5317352"/>
                <a:gd name="connsiteX20" fmla="*/ 302149 w 6318157"/>
                <a:gd name="connsiteY20" fmla="*/ 1270138 h 5317352"/>
                <a:gd name="connsiteX21" fmla="*/ 341906 w 6318157"/>
                <a:gd name="connsiteY21" fmla="*/ 1301943 h 5317352"/>
                <a:gd name="connsiteX22" fmla="*/ 508883 w 6318157"/>
                <a:gd name="connsiteY22" fmla="*/ 1333748 h 5317352"/>
                <a:gd name="connsiteX23" fmla="*/ 532737 w 6318157"/>
                <a:gd name="connsiteY23" fmla="*/ 1556385 h 5317352"/>
                <a:gd name="connsiteX24" fmla="*/ 930303 w 6318157"/>
                <a:gd name="connsiteY24" fmla="*/ 1731313 h 5317352"/>
                <a:gd name="connsiteX25" fmla="*/ 818984 w 6318157"/>
                <a:gd name="connsiteY25" fmla="*/ 1858534 h 5317352"/>
                <a:gd name="connsiteX26" fmla="*/ 644056 w 6318157"/>
                <a:gd name="connsiteY26" fmla="*/ 1842632 h 5317352"/>
                <a:gd name="connsiteX27" fmla="*/ 636104 w 6318157"/>
                <a:gd name="connsiteY27" fmla="*/ 2089122 h 5317352"/>
                <a:gd name="connsiteX28" fmla="*/ 755374 w 6318157"/>
                <a:gd name="connsiteY28" fmla="*/ 2192489 h 5317352"/>
                <a:gd name="connsiteX29" fmla="*/ 818984 w 6318157"/>
                <a:gd name="connsiteY29" fmla="*/ 2303807 h 5317352"/>
                <a:gd name="connsiteX30" fmla="*/ 818984 w 6318157"/>
                <a:gd name="connsiteY30" fmla="*/ 2343564 h 5317352"/>
                <a:gd name="connsiteX31" fmla="*/ 580445 w 6318157"/>
                <a:gd name="connsiteY31" fmla="*/ 2375369 h 5317352"/>
                <a:gd name="connsiteX32" fmla="*/ 485029 w 6318157"/>
                <a:gd name="connsiteY32" fmla="*/ 2407174 h 5317352"/>
                <a:gd name="connsiteX33" fmla="*/ 437322 w 6318157"/>
                <a:gd name="connsiteY33" fmla="*/ 2558249 h 5317352"/>
                <a:gd name="connsiteX34" fmla="*/ 238539 w 6318157"/>
                <a:gd name="connsiteY34" fmla="*/ 2629811 h 5317352"/>
                <a:gd name="connsiteX35" fmla="*/ 294198 w 6318157"/>
                <a:gd name="connsiteY35" fmla="*/ 2701373 h 5317352"/>
                <a:gd name="connsiteX36" fmla="*/ 405516 w 6318157"/>
                <a:gd name="connsiteY36" fmla="*/ 2741129 h 5317352"/>
                <a:gd name="connsiteX37" fmla="*/ 349857 w 6318157"/>
                <a:gd name="connsiteY37" fmla="*/ 2868350 h 5317352"/>
                <a:gd name="connsiteX38" fmla="*/ 206734 w 6318157"/>
                <a:gd name="connsiteY38" fmla="*/ 3035327 h 5317352"/>
                <a:gd name="connsiteX39" fmla="*/ 166977 w 6318157"/>
                <a:gd name="connsiteY39" fmla="*/ 3273866 h 5317352"/>
                <a:gd name="connsiteX40" fmla="*/ 103367 w 6318157"/>
                <a:gd name="connsiteY40" fmla="*/ 3464698 h 5317352"/>
                <a:gd name="connsiteX41" fmla="*/ 0 w 6318157"/>
                <a:gd name="connsiteY41" fmla="*/ 3583967 h 5317352"/>
                <a:gd name="connsiteX42" fmla="*/ 0 w 6318157"/>
                <a:gd name="connsiteY42" fmla="*/ 3663480 h 5317352"/>
                <a:gd name="connsiteX43" fmla="*/ 15903 w 6318157"/>
                <a:gd name="connsiteY43" fmla="*/ 3742993 h 5317352"/>
                <a:gd name="connsiteX44" fmla="*/ 127221 w 6318157"/>
                <a:gd name="connsiteY44" fmla="*/ 3758896 h 5317352"/>
                <a:gd name="connsiteX45" fmla="*/ 190831 w 6318157"/>
                <a:gd name="connsiteY45" fmla="*/ 3655529 h 5317352"/>
                <a:gd name="connsiteX46" fmla="*/ 326003 w 6318157"/>
                <a:gd name="connsiteY46" fmla="*/ 3599870 h 5317352"/>
                <a:gd name="connsiteX47" fmla="*/ 326003 w 6318157"/>
                <a:gd name="connsiteY47" fmla="*/ 3599870 h 5317352"/>
                <a:gd name="connsiteX48" fmla="*/ 445273 w 6318157"/>
                <a:gd name="connsiteY48" fmla="*/ 3719139 h 5317352"/>
                <a:gd name="connsiteX49" fmla="*/ 413468 w 6318157"/>
                <a:gd name="connsiteY49" fmla="*/ 3774799 h 5317352"/>
                <a:gd name="connsiteX50" fmla="*/ 357809 w 6318157"/>
                <a:gd name="connsiteY50" fmla="*/ 4188266 h 5317352"/>
                <a:gd name="connsiteX51" fmla="*/ 556591 w 6318157"/>
                <a:gd name="connsiteY51" fmla="*/ 4005386 h 5317352"/>
                <a:gd name="connsiteX52" fmla="*/ 620202 w 6318157"/>
                <a:gd name="connsiteY52" fmla="*/ 4037192 h 5317352"/>
                <a:gd name="connsiteX53" fmla="*/ 723569 w 6318157"/>
                <a:gd name="connsiteY53" fmla="*/ 4053094 h 5317352"/>
                <a:gd name="connsiteX54" fmla="*/ 795130 w 6318157"/>
                <a:gd name="connsiteY54" fmla="*/ 4164413 h 5317352"/>
                <a:gd name="connsiteX55" fmla="*/ 1025718 w 6318157"/>
                <a:gd name="connsiteY55" fmla="*/ 4267779 h 5317352"/>
                <a:gd name="connsiteX56" fmla="*/ 1176793 w 6318157"/>
                <a:gd name="connsiteY56" fmla="*/ 4514270 h 5317352"/>
                <a:gd name="connsiteX57" fmla="*/ 1144988 w 6318157"/>
                <a:gd name="connsiteY57" fmla="*/ 4609686 h 5317352"/>
                <a:gd name="connsiteX58" fmla="*/ 1614115 w 6318157"/>
                <a:gd name="connsiteY58" fmla="*/ 4856176 h 5317352"/>
                <a:gd name="connsiteX59" fmla="*/ 1614115 w 6318157"/>
                <a:gd name="connsiteY59" fmla="*/ 5007251 h 5317352"/>
                <a:gd name="connsiteX60" fmla="*/ 1614115 w 6318157"/>
                <a:gd name="connsiteY60" fmla="*/ 5142423 h 5317352"/>
                <a:gd name="connsiteX61" fmla="*/ 1653871 w 6318157"/>
                <a:gd name="connsiteY61" fmla="*/ 5269644 h 5317352"/>
                <a:gd name="connsiteX62" fmla="*/ 1844703 w 6318157"/>
                <a:gd name="connsiteY62" fmla="*/ 5317352 h 5317352"/>
                <a:gd name="connsiteX63" fmla="*/ 1844703 w 6318157"/>
                <a:gd name="connsiteY63" fmla="*/ 5317352 h 5317352"/>
                <a:gd name="connsiteX64" fmla="*/ 1971923 w 6318157"/>
                <a:gd name="connsiteY64" fmla="*/ 5261693 h 5317352"/>
                <a:gd name="connsiteX65" fmla="*/ 2115047 w 6318157"/>
                <a:gd name="connsiteY65" fmla="*/ 5253741 h 5317352"/>
                <a:gd name="connsiteX66" fmla="*/ 2170706 w 6318157"/>
                <a:gd name="connsiteY66" fmla="*/ 5158326 h 5317352"/>
                <a:gd name="connsiteX67" fmla="*/ 2083242 w 6318157"/>
                <a:gd name="connsiteY67" fmla="*/ 5094715 h 5317352"/>
                <a:gd name="connsiteX68" fmla="*/ 2011680 w 6318157"/>
                <a:gd name="connsiteY68" fmla="*/ 5047007 h 5317352"/>
                <a:gd name="connsiteX69" fmla="*/ 1932167 w 6318157"/>
                <a:gd name="connsiteY69" fmla="*/ 4951592 h 5317352"/>
                <a:gd name="connsiteX70" fmla="*/ 1884459 w 6318157"/>
                <a:gd name="connsiteY70" fmla="*/ 4848225 h 5317352"/>
                <a:gd name="connsiteX71" fmla="*/ 1940118 w 6318157"/>
                <a:gd name="connsiteY71" fmla="*/ 4784614 h 5317352"/>
                <a:gd name="connsiteX72" fmla="*/ 2226365 w 6318157"/>
                <a:gd name="connsiteY72" fmla="*/ 4697150 h 5317352"/>
                <a:gd name="connsiteX73" fmla="*/ 2313829 w 6318157"/>
                <a:gd name="connsiteY73" fmla="*/ 4721004 h 5317352"/>
                <a:gd name="connsiteX74" fmla="*/ 2449002 w 6318157"/>
                <a:gd name="connsiteY74" fmla="*/ 4744858 h 5317352"/>
                <a:gd name="connsiteX75" fmla="*/ 2504661 w 6318157"/>
                <a:gd name="connsiteY75" fmla="*/ 4840273 h 5317352"/>
                <a:gd name="connsiteX76" fmla="*/ 2584174 w 6318157"/>
                <a:gd name="connsiteY76" fmla="*/ 4832322 h 5317352"/>
                <a:gd name="connsiteX77" fmla="*/ 2798859 w 6318157"/>
                <a:gd name="connsiteY77" fmla="*/ 4832322 h 5317352"/>
                <a:gd name="connsiteX78" fmla="*/ 2934031 w 6318157"/>
                <a:gd name="connsiteY78" fmla="*/ 4959543 h 5317352"/>
                <a:gd name="connsiteX79" fmla="*/ 2910177 w 6318157"/>
                <a:gd name="connsiteY79" fmla="*/ 5150374 h 5317352"/>
                <a:gd name="connsiteX80" fmla="*/ 2981739 w 6318157"/>
                <a:gd name="connsiteY80" fmla="*/ 5094715 h 5317352"/>
                <a:gd name="connsiteX81" fmla="*/ 3101009 w 6318157"/>
                <a:gd name="connsiteY81" fmla="*/ 5158326 h 5317352"/>
                <a:gd name="connsiteX82" fmla="*/ 3164619 w 6318157"/>
                <a:gd name="connsiteY82" fmla="*/ 4856176 h 5317352"/>
                <a:gd name="connsiteX83" fmla="*/ 3116911 w 6318157"/>
                <a:gd name="connsiteY83" fmla="*/ 4490416 h 5317352"/>
                <a:gd name="connsiteX84" fmla="*/ 3156668 w 6318157"/>
                <a:gd name="connsiteY84" fmla="*/ 4379098 h 5317352"/>
                <a:gd name="connsiteX85" fmla="*/ 3323645 w 6318157"/>
                <a:gd name="connsiteY85" fmla="*/ 4315487 h 5317352"/>
                <a:gd name="connsiteX86" fmla="*/ 3482671 w 6318157"/>
                <a:gd name="connsiteY86" fmla="*/ 4267779 h 5317352"/>
                <a:gd name="connsiteX87" fmla="*/ 3570136 w 6318157"/>
                <a:gd name="connsiteY87" fmla="*/ 4347293 h 5317352"/>
                <a:gd name="connsiteX88" fmla="*/ 3530379 w 6318157"/>
                <a:gd name="connsiteY88" fmla="*/ 4458611 h 5317352"/>
                <a:gd name="connsiteX89" fmla="*/ 3546282 w 6318157"/>
                <a:gd name="connsiteY89" fmla="*/ 4561978 h 5317352"/>
                <a:gd name="connsiteX90" fmla="*/ 3609892 w 6318157"/>
                <a:gd name="connsiteY90" fmla="*/ 4617637 h 5317352"/>
                <a:gd name="connsiteX91" fmla="*/ 3673503 w 6318157"/>
                <a:gd name="connsiteY91" fmla="*/ 4625588 h 5317352"/>
                <a:gd name="connsiteX92" fmla="*/ 3745064 w 6318157"/>
                <a:gd name="connsiteY92" fmla="*/ 4760760 h 5317352"/>
                <a:gd name="connsiteX93" fmla="*/ 4071068 w 6318157"/>
                <a:gd name="connsiteY93" fmla="*/ 4705101 h 5317352"/>
                <a:gd name="connsiteX94" fmla="*/ 4397071 w 6318157"/>
                <a:gd name="connsiteY94" fmla="*/ 4673296 h 5317352"/>
                <a:gd name="connsiteX95" fmla="*/ 4436828 w 6318157"/>
                <a:gd name="connsiteY95" fmla="*/ 4776663 h 5317352"/>
                <a:gd name="connsiteX96" fmla="*/ 4500438 w 6318157"/>
                <a:gd name="connsiteY96" fmla="*/ 4744858 h 5317352"/>
                <a:gd name="connsiteX97" fmla="*/ 4595854 w 6318157"/>
                <a:gd name="connsiteY97" fmla="*/ 4673296 h 5317352"/>
                <a:gd name="connsiteX98" fmla="*/ 4659464 w 6318157"/>
                <a:gd name="connsiteY98" fmla="*/ 4514270 h 5317352"/>
                <a:gd name="connsiteX99" fmla="*/ 4683318 w 6318157"/>
                <a:gd name="connsiteY99" fmla="*/ 4291633 h 5317352"/>
                <a:gd name="connsiteX100" fmla="*/ 4516341 w 6318157"/>
                <a:gd name="connsiteY100" fmla="*/ 4235974 h 5317352"/>
                <a:gd name="connsiteX101" fmla="*/ 4548146 w 6318157"/>
                <a:gd name="connsiteY101" fmla="*/ 4061046 h 5317352"/>
                <a:gd name="connsiteX102" fmla="*/ 4619708 w 6318157"/>
                <a:gd name="connsiteY102" fmla="*/ 4005386 h 5317352"/>
                <a:gd name="connsiteX103" fmla="*/ 4738977 w 6318157"/>
                <a:gd name="connsiteY103" fmla="*/ 3870214 h 5317352"/>
                <a:gd name="connsiteX104" fmla="*/ 4826442 w 6318157"/>
                <a:gd name="connsiteY104" fmla="*/ 3750945 h 5317352"/>
                <a:gd name="connsiteX105" fmla="*/ 4929809 w 6318157"/>
                <a:gd name="connsiteY105" fmla="*/ 3838409 h 5317352"/>
                <a:gd name="connsiteX106" fmla="*/ 4921857 w 6318157"/>
                <a:gd name="connsiteY106" fmla="*/ 4005386 h 5317352"/>
                <a:gd name="connsiteX107" fmla="*/ 4977516 w 6318157"/>
                <a:gd name="connsiteY107" fmla="*/ 4029240 h 5317352"/>
                <a:gd name="connsiteX108" fmla="*/ 5025224 w 6318157"/>
                <a:gd name="connsiteY108" fmla="*/ 3933825 h 5317352"/>
                <a:gd name="connsiteX109" fmla="*/ 5072932 w 6318157"/>
                <a:gd name="connsiteY109" fmla="*/ 3933825 h 5317352"/>
                <a:gd name="connsiteX110" fmla="*/ 5144494 w 6318157"/>
                <a:gd name="connsiteY110" fmla="*/ 3830458 h 5317352"/>
                <a:gd name="connsiteX111" fmla="*/ 5160396 w 6318157"/>
                <a:gd name="connsiteY111" fmla="*/ 3758896 h 5317352"/>
                <a:gd name="connsiteX112" fmla="*/ 5390984 w 6318157"/>
                <a:gd name="connsiteY112" fmla="*/ 3711188 h 5317352"/>
                <a:gd name="connsiteX113" fmla="*/ 5486400 w 6318157"/>
                <a:gd name="connsiteY113" fmla="*/ 3607821 h 5317352"/>
                <a:gd name="connsiteX114" fmla="*/ 5390984 w 6318157"/>
                <a:gd name="connsiteY114" fmla="*/ 3544211 h 5317352"/>
                <a:gd name="connsiteX115" fmla="*/ 5343276 w 6318157"/>
                <a:gd name="connsiteY115" fmla="*/ 3305672 h 5317352"/>
                <a:gd name="connsiteX116" fmla="*/ 5478449 w 6318157"/>
                <a:gd name="connsiteY116" fmla="*/ 3035327 h 5317352"/>
                <a:gd name="connsiteX117" fmla="*/ 5820355 w 6318157"/>
                <a:gd name="connsiteY117" fmla="*/ 2963766 h 5317352"/>
                <a:gd name="connsiteX118" fmla="*/ 6020959 w 6318157"/>
                <a:gd name="connsiteY118" fmla="*/ 2831575 h 5317352"/>
                <a:gd name="connsiteX119" fmla="*/ 6058811 w 6318157"/>
                <a:gd name="connsiteY119" fmla="*/ 2854021 h 5317352"/>
                <a:gd name="connsiteX120" fmla="*/ 6114056 w 6318157"/>
                <a:gd name="connsiteY120" fmla="*/ 2833066 h 5317352"/>
                <a:gd name="connsiteX121" fmla="*/ 6152156 w 6318157"/>
                <a:gd name="connsiteY121" fmla="*/ 2863546 h 5317352"/>
                <a:gd name="connsiteX122" fmla="*/ 6260741 w 6318157"/>
                <a:gd name="connsiteY122" fmla="*/ 2842591 h 5317352"/>
                <a:gd name="connsiteX123" fmla="*/ 6292298 w 6318157"/>
                <a:gd name="connsiteY123" fmla="*/ 2853276 h 5317352"/>
                <a:gd name="connsiteX124" fmla="*/ 6304556 w 6318157"/>
                <a:gd name="connsiteY124" fmla="*/ 2812111 h 5317352"/>
                <a:gd name="connsiteX125" fmla="*/ 6306461 w 6318157"/>
                <a:gd name="connsiteY125" fmla="*/ 2783536 h 5317352"/>
                <a:gd name="connsiteX126" fmla="*/ 6317891 w 6318157"/>
                <a:gd name="connsiteY126" fmla="*/ 2772106 h 5317352"/>
                <a:gd name="connsiteX127" fmla="*/ 6268361 w 6318157"/>
                <a:gd name="connsiteY127" fmla="*/ 2749246 h 5317352"/>
                <a:gd name="connsiteX128" fmla="*/ 6220736 w 6318157"/>
                <a:gd name="connsiteY128" fmla="*/ 2517581 h 5317352"/>
                <a:gd name="connsiteX129" fmla="*/ 6169301 w 6318157"/>
                <a:gd name="connsiteY129" fmla="*/ 2543800 h 5317352"/>
                <a:gd name="connsiteX130" fmla="*/ 6119771 w 6318157"/>
                <a:gd name="connsiteY130" fmla="*/ 2507311 h 5317352"/>
                <a:gd name="connsiteX131" fmla="*/ 6051191 w 6318157"/>
                <a:gd name="connsiteY131" fmla="*/ 2492365 h 5317352"/>
                <a:gd name="connsiteX132" fmla="*/ 6053096 w 6318157"/>
                <a:gd name="connsiteY132" fmla="*/ 2408545 h 5317352"/>
                <a:gd name="connsiteX133" fmla="*/ 6027337 w 6318157"/>
                <a:gd name="connsiteY133" fmla="*/ 2443369 h 5317352"/>
                <a:gd name="connsiteX134" fmla="*/ 5994041 w 6318157"/>
                <a:gd name="connsiteY134" fmla="*/ 2385685 h 5317352"/>
                <a:gd name="connsiteX135" fmla="*/ 5976896 w 6318157"/>
                <a:gd name="connsiteY135" fmla="*/ 2246620 h 5317352"/>
                <a:gd name="connsiteX136" fmla="*/ 5915936 w 6318157"/>
                <a:gd name="connsiteY136" fmla="*/ 2248525 h 5317352"/>
                <a:gd name="connsiteX137" fmla="*/ 5892910 w 6318157"/>
                <a:gd name="connsiteY137" fmla="*/ 2183709 h 5317352"/>
                <a:gd name="connsiteX138" fmla="*/ 5813066 w 6318157"/>
                <a:gd name="connsiteY138" fmla="*/ 2214235 h 5317352"/>
                <a:gd name="connsiteX139" fmla="*/ 5752106 w 6318157"/>
                <a:gd name="connsiteY139" fmla="*/ 2179945 h 5317352"/>
                <a:gd name="connsiteX140" fmla="*/ 5719721 w 6318157"/>
                <a:gd name="connsiteY140" fmla="*/ 2200900 h 5317352"/>
                <a:gd name="connsiteX141" fmla="*/ 5653046 w 6318157"/>
                <a:gd name="connsiteY141" fmla="*/ 2183755 h 5317352"/>
                <a:gd name="connsiteX142" fmla="*/ 5677231 w 6318157"/>
                <a:gd name="connsiteY142" fmla="*/ 2160684 h 5317352"/>
                <a:gd name="connsiteX143" fmla="*/ 5628281 w 6318157"/>
                <a:gd name="connsiteY143" fmla="*/ 2118985 h 5317352"/>
                <a:gd name="connsiteX144" fmla="*/ 5488388 w 6318157"/>
                <a:gd name="connsiteY144" fmla="*/ 2122253 h 5317352"/>
                <a:gd name="connsiteX145" fmla="*/ 5453021 w 6318157"/>
                <a:gd name="connsiteY145" fmla="*/ 2200900 h 5317352"/>
                <a:gd name="connsiteX146" fmla="*/ 5472071 w 6318157"/>
                <a:gd name="connsiteY146" fmla="*/ 2248525 h 5317352"/>
                <a:gd name="connsiteX147" fmla="*/ 5422541 w 6318157"/>
                <a:gd name="connsiteY147" fmla="*/ 2261860 h 5317352"/>
                <a:gd name="connsiteX148" fmla="*/ 5451116 w 6318157"/>
                <a:gd name="connsiteY148" fmla="*/ 2307580 h 5317352"/>
                <a:gd name="connsiteX149" fmla="*/ 5516631 w 6318157"/>
                <a:gd name="connsiteY149" fmla="*/ 2302234 h 5317352"/>
                <a:gd name="connsiteX150" fmla="*/ 5523506 w 6318157"/>
                <a:gd name="connsiteY150" fmla="*/ 2353300 h 5317352"/>
                <a:gd name="connsiteX151" fmla="*/ 5399681 w 6318157"/>
                <a:gd name="connsiteY151" fmla="*/ 2519035 h 5317352"/>
                <a:gd name="connsiteX152" fmla="*/ 5360918 w 6318157"/>
                <a:gd name="connsiteY152" fmla="*/ 2667911 h 5317352"/>
                <a:gd name="connsiteX153" fmla="*/ 5346341 w 6318157"/>
                <a:gd name="connsiteY153" fmla="*/ 2589520 h 5317352"/>
                <a:gd name="connsiteX154" fmla="*/ 5304431 w 6318157"/>
                <a:gd name="connsiteY154" fmla="*/ 2589520 h 5317352"/>
                <a:gd name="connsiteX155" fmla="*/ 5273951 w 6318157"/>
                <a:gd name="connsiteY155" fmla="*/ 2532370 h 5317352"/>
                <a:gd name="connsiteX156" fmla="*/ 5203714 w 6318157"/>
                <a:gd name="connsiteY156" fmla="*/ 2574814 h 5317352"/>
                <a:gd name="connsiteX157" fmla="*/ 5070116 w 6318157"/>
                <a:gd name="connsiteY157" fmla="*/ 2515225 h 5317352"/>
                <a:gd name="connsiteX158" fmla="*/ 4991763 w 6318157"/>
                <a:gd name="connsiteY158" fmla="*/ 2547399 h 5317352"/>
                <a:gd name="connsiteX159" fmla="*/ 4904381 w 6318157"/>
                <a:gd name="connsiteY159" fmla="*/ 2538085 h 5317352"/>
                <a:gd name="connsiteX160" fmla="*/ 4875806 w 6318157"/>
                <a:gd name="connsiteY160" fmla="*/ 2469505 h 5317352"/>
                <a:gd name="connsiteX161" fmla="*/ 4803416 w 6318157"/>
                <a:gd name="connsiteY161" fmla="*/ 2458075 h 5317352"/>
                <a:gd name="connsiteX162" fmla="*/ 4822466 w 6318157"/>
                <a:gd name="connsiteY162" fmla="*/ 2383780 h 5317352"/>
                <a:gd name="connsiteX163" fmla="*/ 4731026 w 6318157"/>
                <a:gd name="connsiteY163" fmla="*/ 2315200 h 5317352"/>
                <a:gd name="connsiteX164" fmla="*/ 4699221 w 6318157"/>
                <a:gd name="connsiteY164" fmla="*/ 2338180 h 5317352"/>
                <a:gd name="connsiteX165" fmla="*/ 4637681 w 6318157"/>
                <a:gd name="connsiteY165" fmla="*/ 2301865 h 5317352"/>
                <a:gd name="connsiteX166" fmla="*/ 4660541 w 6318157"/>
                <a:gd name="connsiteY166" fmla="*/ 2227570 h 5317352"/>
                <a:gd name="connsiteX167" fmla="*/ 4433846 w 6318157"/>
                <a:gd name="connsiteY167" fmla="*/ 2244715 h 5317352"/>
                <a:gd name="connsiteX168" fmla="*/ 4373134 w 6318157"/>
                <a:gd name="connsiteY168" fmla="*/ 2225868 h 5317352"/>
                <a:gd name="connsiteX169" fmla="*/ 4323356 w 6318157"/>
                <a:gd name="connsiteY169" fmla="*/ 2261860 h 5317352"/>
                <a:gd name="connsiteX170" fmla="*/ 4273826 w 6318157"/>
                <a:gd name="connsiteY170" fmla="*/ 2181850 h 5317352"/>
                <a:gd name="connsiteX171" fmla="*/ 4201436 w 6318157"/>
                <a:gd name="connsiteY171" fmla="*/ 2166610 h 5317352"/>
                <a:gd name="connsiteX172" fmla="*/ 4178576 w 6318157"/>
                <a:gd name="connsiteY172" fmla="*/ 2084695 h 5317352"/>
                <a:gd name="connsiteX173" fmla="*/ 4087136 w 6318157"/>
                <a:gd name="connsiteY173" fmla="*/ 2012305 h 5317352"/>
                <a:gd name="connsiteX174" fmla="*/ 4016651 w 6318157"/>
                <a:gd name="connsiteY174" fmla="*/ 2025640 h 5317352"/>
                <a:gd name="connsiteX175" fmla="*/ 3909971 w 6318157"/>
                <a:gd name="connsiteY175" fmla="*/ 1987540 h 5317352"/>
                <a:gd name="connsiteX176" fmla="*/ 3843296 w 6318157"/>
                <a:gd name="connsiteY176" fmla="*/ 2027545 h 5317352"/>
                <a:gd name="connsiteX177" fmla="*/ 3788051 w 6318157"/>
                <a:gd name="connsiteY177" fmla="*/ 2008495 h 5317352"/>
                <a:gd name="connsiteX178" fmla="*/ 3742331 w 6318157"/>
                <a:gd name="connsiteY178" fmla="*/ 2019925 h 5317352"/>
                <a:gd name="connsiteX179" fmla="*/ 3671018 w 6318157"/>
                <a:gd name="connsiteY179" fmla="*/ 2015076 h 5317352"/>
                <a:gd name="connsiteX180" fmla="*/ 3660416 w 6318157"/>
                <a:gd name="connsiteY180" fmla="*/ 1951345 h 5317352"/>
                <a:gd name="connsiteX181" fmla="*/ 3643271 w 6318157"/>
                <a:gd name="connsiteY181" fmla="*/ 1878955 h 5317352"/>
                <a:gd name="connsiteX182" fmla="*/ 3690896 w 6318157"/>
                <a:gd name="connsiteY182" fmla="*/ 1846570 h 5317352"/>
                <a:gd name="connsiteX183" fmla="*/ 3702326 w 6318157"/>
                <a:gd name="connsiteY183" fmla="*/ 1785610 h 5317352"/>
                <a:gd name="connsiteX184" fmla="*/ 3679466 w 6318157"/>
                <a:gd name="connsiteY184" fmla="*/ 1762750 h 5317352"/>
                <a:gd name="connsiteX185" fmla="*/ 3595977 w 6318157"/>
                <a:gd name="connsiteY185" fmla="*/ 1621072 h 5317352"/>
                <a:gd name="connsiteX186" fmla="*/ 3508016 w 6318157"/>
                <a:gd name="connsiteY186" fmla="*/ 1637020 h 5317352"/>
                <a:gd name="connsiteX187" fmla="*/ 3485156 w 6318157"/>
                <a:gd name="connsiteY187" fmla="*/ 1593205 h 5317352"/>
                <a:gd name="connsiteX188" fmla="*/ 3434052 w 6318157"/>
                <a:gd name="connsiteY188" fmla="*/ 1591917 h 5317352"/>
                <a:gd name="connsiteX189" fmla="*/ 3496586 w 6318157"/>
                <a:gd name="connsiteY189" fmla="*/ 1507480 h 5317352"/>
                <a:gd name="connsiteX190" fmla="*/ 3549926 w 6318157"/>
                <a:gd name="connsiteY190" fmla="*/ 1526530 h 5317352"/>
                <a:gd name="connsiteX191" fmla="*/ 3681619 w 6318157"/>
                <a:gd name="connsiteY191" fmla="*/ 1323312 h 5317352"/>
                <a:gd name="connsiteX192" fmla="*/ 3708041 w 6318157"/>
                <a:gd name="connsiteY192" fmla="*/ 1290310 h 5317352"/>
                <a:gd name="connsiteX193" fmla="*/ 3600036 w 6318157"/>
                <a:gd name="connsiteY193" fmla="*/ 1204457 h 5317352"/>
                <a:gd name="connsiteX194" fmla="*/ 3610886 w 6318157"/>
                <a:gd name="connsiteY194" fmla="*/ 1147435 h 5317352"/>
                <a:gd name="connsiteX195" fmla="*/ 3549926 w 6318157"/>
                <a:gd name="connsiteY195" fmla="*/ 1134100 h 5317352"/>
                <a:gd name="connsiteX196" fmla="*/ 3515636 w 6318157"/>
                <a:gd name="connsiteY196" fmla="*/ 1082665 h 5317352"/>
                <a:gd name="connsiteX197" fmla="*/ 3515636 w 6318157"/>
                <a:gd name="connsiteY197" fmla="*/ 987415 h 5317352"/>
                <a:gd name="connsiteX198" fmla="*/ 3391811 w 6318157"/>
                <a:gd name="connsiteY198" fmla="*/ 955030 h 5317352"/>
                <a:gd name="connsiteX199" fmla="*/ 3357521 w 6318157"/>
                <a:gd name="connsiteY199" fmla="*/ 895975 h 5317352"/>
                <a:gd name="connsiteX200" fmla="*/ 3198246 w 6318157"/>
                <a:gd name="connsiteY200" fmla="*/ 927900 h 5317352"/>
                <a:gd name="connsiteX201" fmla="*/ 3142256 w 6318157"/>
                <a:gd name="connsiteY201" fmla="*/ 873115 h 5317352"/>
                <a:gd name="connsiteX202" fmla="*/ 2980331 w 6318157"/>
                <a:gd name="connsiteY202" fmla="*/ 903595 h 5317352"/>
                <a:gd name="connsiteX203" fmla="*/ 2776330 w 6318157"/>
                <a:gd name="connsiteY203" fmla="*/ 806809 h 5317352"/>
                <a:gd name="connsiteX204" fmla="*/ 2662196 w 6318157"/>
                <a:gd name="connsiteY204" fmla="*/ 848350 h 5317352"/>
                <a:gd name="connsiteX205" fmla="*/ 2671721 w 6318157"/>
                <a:gd name="connsiteY205" fmla="*/ 806440 h 5317352"/>
                <a:gd name="connsiteX206" fmla="*/ 2581026 w 6318157"/>
                <a:gd name="connsiteY206" fmla="*/ 792480 h 5317352"/>
                <a:gd name="connsiteX207" fmla="*/ 2576471 w 6318157"/>
                <a:gd name="connsiteY207" fmla="*/ 705475 h 5317352"/>
                <a:gd name="connsiteX208" fmla="*/ 2561231 w 6318157"/>
                <a:gd name="connsiteY208" fmla="*/ 657850 h 5317352"/>
                <a:gd name="connsiteX209" fmla="*/ 2591711 w 6318157"/>
                <a:gd name="connsiteY209" fmla="*/ 621655 h 5317352"/>
                <a:gd name="connsiteX210" fmla="*/ 2496792 w 6318157"/>
                <a:gd name="connsiteY210" fmla="*/ 485692 h 5317352"/>
                <a:gd name="connsiteX211" fmla="*/ 2492651 w 6318157"/>
                <a:gd name="connsiteY211" fmla="*/ 450205 h 5317352"/>
                <a:gd name="connsiteX212" fmla="*/ 2534561 w 6318157"/>
                <a:gd name="connsiteY212" fmla="*/ 383530 h 5317352"/>
                <a:gd name="connsiteX213" fmla="*/ 2490746 w 6318157"/>
                <a:gd name="connsiteY213" fmla="*/ 372100 h 5317352"/>
                <a:gd name="connsiteX214" fmla="*/ 2465981 w 6318157"/>
                <a:gd name="connsiteY214" fmla="*/ 341620 h 5317352"/>
                <a:gd name="connsiteX215" fmla="*/ 2428709 w 6318157"/>
                <a:gd name="connsiteY215" fmla="*/ 333540 h 5317352"/>
                <a:gd name="connsiteX216" fmla="*/ 2443121 w 6318157"/>
                <a:gd name="connsiteY216" fmla="*/ 271135 h 5317352"/>
                <a:gd name="connsiteX217" fmla="*/ 2384811 w 6318157"/>
                <a:gd name="connsiteY217" fmla="*/ 229179 h 5317352"/>
                <a:gd name="connsiteX218" fmla="*/ 2431691 w 6318157"/>
                <a:gd name="connsiteY218" fmla="*/ 162550 h 5317352"/>
                <a:gd name="connsiteX219" fmla="*/ 2536714 w 6318157"/>
                <a:gd name="connsiteY219" fmla="*/ 149004 h 5317352"/>
                <a:gd name="connsiteX0" fmla="*/ 2536714 w 6318157"/>
                <a:gd name="connsiteY0" fmla="*/ 149004 h 5317352"/>
                <a:gd name="connsiteX1" fmla="*/ 2475506 w 6318157"/>
                <a:gd name="connsiteY1" fmla="*/ 101590 h 5317352"/>
                <a:gd name="connsiteX2" fmla="*/ 2408831 w 6318157"/>
                <a:gd name="connsiteY2" fmla="*/ 103495 h 5317352"/>
                <a:gd name="connsiteX3" fmla="*/ 2340003 w 6318157"/>
                <a:gd name="connsiteY3" fmla="*/ 41578 h 5317352"/>
                <a:gd name="connsiteX4" fmla="*/ 2260241 w 6318157"/>
                <a:gd name="connsiteY4" fmla="*/ 65395 h 5317352"/>
                <a:gd name="connsiteX5" fmla="*/ 2229513 w 6318157"/>
                <a:gd name="connsiteY5" fmla="*/ 0 h 5317352"/>
                <a:gd name="connsiteX6" fmla="*/ 2059388 w 6318157"/>
                <a:gd name="connsiteY6" fmla="*/ 13832 h 5317352"/>
                <a:gd name="connsiteX7" fmla="*/ 1908313 w 6318157"/>
                <a:gd name="connsiteY7" fmla="*/ 117199 h 5317352"/>
                <a:gd name="connsiteX8" fmla="*/ 1884459 w 6318157"/>
                <a:gd name="connsiteY8" fmla="*/ 323933 h 5317352"/>
                <a:gd name="connsiteX9" fmla="*/ 1773141 w 6318157"/>
                <a:gd name="connsiteY9" fmla="*/ 308030 h 5317352"/>
                <a:gd name="connsiteX10" fmla="*/ 1606163 w 6318157"/>
                <a:gd name="connsiteY10" fmla="*/ 331884 h 5317352"/>
                <a:gd name="connsiteX11" fmla="*/ 1391478 w 6318157"/>
                <a:gd name="connsiteY11" fmla="*/ 204663 h 5317352"/>
                <a:gd name="connsiteX12" fmla="*/ 1256306 w 6318157"/>
                <a:gd name="connsiteY12" fmla="*/ 204663 h 5317352"/>
                <a:gd name="connsiteX13" fmla="*/ 1208598 w 6318157"/>
                <a:gd name="connsiteY13" fmla="*/ 395494 h 5317352"/>
                <a:gd name="connsiteX14" fmla="*/ 1041621 w 6318157"/>
                <a:gd name="connsiteY14" fmla="*/ 562472 h 5317352"/>
                <a:gd name="connsiteX15" fmla="*/ 930303 w 6318157"/>
                <a:gd name="connsiteY15" fmla="*/ 641985 h 5317352"/>
                <a:gd name="connsiteX16" fmla="*/ 842838 w 6318157"/>
                <a:gd name="connsiteY16" fmla="*/ 586326 h 5317352"/>
                <a:gd name="connsiteX17" fmla="*/ 747423 w 6318157"/>
                <a:gd name="connsiteY17" fmla="*/ 769206 h 5317352"/>
                <a:gd name="connsiteX18" fmla="*/ 222636 w 6318157"/>
                <a:gd name="connsiteY18" fmla="*/ 944134 h 5317352"/>
                <a:gd name="connsiteX19" fmla="*/ 254442 w 6318157"/>
                <a:gd name="connsiteY19" fmla="*/ 1087258 h 5317352"/>
                <a:gd name="connsiteX20" fmla="*/ 302149 w 6318157"/>
                <a:gd name="connsiteY20" fmla="*/ 1270138 h 5317352"/>
                <a:gd name="connsiteX21" fmla="*/ 341906 w 6318157"/>
                <a:gd name="connsiteY21" fmla="*/ 1301943 h 5317352"/>
                <a:gd name="connsiteX22" fmla="*/ 508883 w 6318157"/>
                <a:gd name="connsiteY22" fmla="*/ 1333748 h 5317352"/>
                <a:gd name="connsiteX23" fmla="*/ 532737 w 6318157"/>
                <a:gd name="connsiteY23" fmla="*/ 1556385 h 5317352"/>
                <a:gd name="connsiteX24" fmla="*/ 930303 w 6318157"/>
                <a:gd name="connsiteY24" fmla="*/ 1731313 h 5317352"/>
                <a:gd name="connsiteX25" fmla="*/ 818984 w 6318157"/>
                <a:gd name="connsiteY25" fmla="*/ 1858534 h 5317352"/>
                <a:gd name="connsiteX26" fmla="*/ 644056 w 6318157"/>
                <a:gd name="connsiteY26" fmla="*/ 1842632 h 5317352"/>
                <a:gd name="connsiteX27" fmla="*/ 636104 w 6318157"/>
                <a:gd name="connsiteY27" fmla="*/ 2089122 h 5317352"/>
                <a:gd name="connsiteX28" fmla="*/ 755374 w 6318157"/>
                <a:gd name="connsiteY28" fmla="*/ 2192489 h 5317352"/>
                <a:gd name="connsiteX29" fmla="*/ 818984 w 6318157"/>
                <a:gd name="connsiteY29" fmla="*/ 2303807 h 5317352"/>
                <a:gd name="connsiteX30" fmla="*/ 818984 w 6318157"/>
                <a:gd name="connsiteY30" fmla="*/ 2343564 h 5317352"/>
                <a:gd name="connsiteX31" fmla="*/ 580445 w 6318157"/>
                <a:gd name="connsiteY31" fmla="*/ 2375369 h 5317352"/>
                <a:gd name="connsiteX32" fmla="*/ 485029 w 6318157"/>
                <a:gd name="connsiteY32" fmla="*/ 2407174 h 5317352"/>
                <a:gd name="connsiteX33" fmla="*/ 437322 w 6318157"/>
                <a:gd name="connsiteY33" fmla="*/ 2558249 h 5317352"/>
                <a:gd name="connsiteX34" fmla="*/ 238539 w 6318157"/>
                <a:gd name="connsiteY34" fmla="*/ 2629811 h 5317352"/>
                <a:gd name="connsiteX35" fmla="*/ 294198 w 6318157"/>
                <a:gd name="connsiteY35" fmla="*/ 2701373 h 5317352"/>
                <a:gd name="connsiteX36" fmla="*/ 405516 w 6318157"/>
                <a:gd name="connsiteY36" fmla="*/ 2741129 h 5317352"/>
                <a:gd name="connsiteX37" fmla="*/ 349857 w 6318157"/>
                <a:gd name="connsiteY37" fmla="*/ 2868350 h 5317352"/>
                <a:gd name="connsiteX38" fmla="*/ 206734 w 6318157"/>
                <a:gd name="connsiteY38" fmla="*/ 3035327 h 5317352"/>
                <a:gd name="connsiteX39" fmla="*/ 166977 w 6318157"/>
                <a:gd name="connsiteY39" fmla="*/ 3273866 h 5317352"/>
                <a:gd name="connsiteX40" fmla="*/ 103367 w 6318157"/>
                <a:gd name="connsiteY40" fmla="*/ 3464698 h 5317352"/>
                <a:gd name="connsiteX41" fmla="*/ 0 w 6318157"/>
                <a:gd name="connsiteY41" fmla="*/ 3583967 h 5317352"/>
                <a:gd name="connsiteX42" fmla="*/ 0 w 6318157"/>
                <a:gd name="connsiteY42" fmla="*/ 3663480 h 5317352"/>
                <a:gd name="connsiteX43" fmla="*/ 15903 w 6318157"/>
                <a:gd name="connsiteY43" fmla="*/ 3742993 h 5317352"/>
                <a:gd name="connsiteX44" fmla="*/ 127221 w 6318157"/>
                <a:gd name="connsiteY44" fmla="*/ 3758896 h 5317352"/>
                <a:gd name="connsiteX45" fmla="*/ 190831 w 6318157"/>
                <a:gd name="connsiteY45" fmla="*/ 3655529 h 5317352"/>
                <a:gd name="connsiteX46" fmla="*/ 326003 w 6318157"/>
                <a:gd name="connsiteY46" fmla="*/ 3599870 h 5317352"/>
                <a:gd name="connsiteX47" fmla="*/ 326003 w 6318157"/>
                <a:gd name="connsiteY47" fmla="*/ 3599870 h 5317352"/>
                <a:gd name="connsiteX48" fmla="*/ 445273 w 6318157"/>
                <a:gd name="connsiteY48" fmla="*/ 3719139 h 5317352"/>
                <a:gd name="connsiteX49" fmla="*/ 413468 w 6318157"/>
                <a:gd name="connsiteY49" fmla="*/ 3774799 h 5317352"/>
                <a:gd name="connsiteX50" fmla="*/ 357809 w 6318157"/>
                <a:gd name="connsiteY50" fmla="*/ 4188266 h 5317352"/>
                <a:gd name="connsiteX51" fmla="*/ 556591 w 6318157"/>
                <a:gd name="connsiteY51" fmla="*/ 4005386 h 5317352"/>
                <a:gd name="connsiteX52" fmla="*/ 620202 w 6318157"/>
                <a:gd name="connsiteY52" fmla="*/ 4037192 h 5317352"/>
                <a:gd name="connsiteX53" fmla="*/ 723569 w 6318157"/>
                <a:gd name="connsiteY53" fmla="*/ 4053094 h 5317352"/>
                <a:gd name="connsiteX54" fmla="*/ 795130 w 6318157"/>
                <a:gd name="connsiteY54" fmla="*/ 4164413 h 5317352"/>
                <a:gd name="connsiteX55" fmla="*/ 1025718 w 6318157"/>
                <a:gd name="connsiteY55" fmla="*/ 4267779 h 5317352"/>
                <a:gd name="connsiteX56" fmla="*/ 1176793 w 6318157"/>
                <a:gd name="connsiteY56" fmla="*/ 4514270 h 5317352"/>
                <a:gd name="connsiteX57" fmla="*/ 1144988 w 6318157"/>
                <a:gd name="connsiteY57" fmla="*/ 4609686 h 5317352"/>
                <a:gd name="connsiteX58" fmla="*/ 1614115 w 6318157"/>
                <a:gd name="connsiteY58" fmla="*/ 4856176 h 5317352"/>
                <a:gd name="connsiteX59" fmla="*/ 1614115 w 6318157"/>
                <a:gd name="connsiteY59" fmla="*/ 5007251 h 5317352"/>
                <a:gd name="connsiteX60" fmla="*/ 1614115 w 6318157"/>
                <a:gd name="connsiteY60" fmla="*/ 5142423 h 5317352"/>
                <a:gd name="connsiteX61" fmla="*/ 1653871 w 6318157"/>
                <a:gd name="connsiteY61" fmla="*/ 5269644 h 5317352"/>
                <a:gd name="connsiteX62" fmla="*/ 1844703 w 6318157"/>
                <a:gd name="connsiteY62" fmla="*/ 5317352 h 5317352"/>
                <a:gd name="connsiteX63" fmla="*/ 1844703 w 6318157"/>
                <a:gd name="connsiteY63" fmla="*/ 5317352 h 5317352"/>
                <a:gd name="connsiteX64" fmla="*/ 1971923 w 6318157"/>
                <a:gd name="connsiteY64" fmla="*/ 5261693 h 5317352"/>
                <a:gd name="connsiteX65" fmla="*/ 2115047 w 6318157"/>
                <a:gd name="connsiteY65" fmla="*/ 5253741 h 5317352"/>
                <a:gd name="connsiteX66" fmla="*/ 2170706 w 6318157"/>
                <a:gd name="connsiteY66" fmla="*/ 5158326 h 5317352"/>
                <a:gd name="connsiteX67" fmla="*/ 2083242 w 6318157"/>
                <a:gd name="connsiteY67" fmla="*/ 5094715 h 5317352"/>
                <a:gd name="connsiteX68" fmla="*/ 2011680 w 6318157"/>
                <a:gd name="connsiteY68" fmla="*/ 5047007 h 5317352"/>
                <a:gd name="connsiteX69" fmla="*/ 1932167 w 6318157"/>
                <a:gd name="connsiteY69" fmla="*/ 4951592 h 5317352"/>
                <a:gd name="connsiteX70" fmla="*/ 1884459 w 6318157"/>
                <a:gd name="connsiteY70" fmla="*/ 4848225 h 5317352"/>
                <a:gd name="connsiteX71" fmla="*/ 1940118 w 6318157"/>
                <a:gd name="connsiteY71" fmla="*/ 4784614 h 5317352"/>
                <a:gd name="connsiteX72" fmla="*/ 2226365 w 6318157"/>
                <a:gd name="connsiteY72" fmla="*/ 4697150 h 5317352"/>
                <a:gd name="connsiteX73" fmla="*/ 2313829 w 6318157"/>
                <a:gd name="connsiteY73" fmla="*/ 4721004 h 5317352"/>
                <a:gd name="connsiteX74" fmla="*/ 2449002 w 6318157"/>
                <a:gd name="connsiteY74" fmla="*/ 4744858 h 5317352"/>
                <a:gd name="connsiteX75" fmla="*/ 2504661 w 6318157"/>
                <a:gd name="connsiteY75" fmla="*/ 4840273 h 5317352"/>
                <a:gd name="connsiteX76" fmla="*/ 2584174 w 6318157"/>
                <a:gd name="connsiteY76" fmla="*/ 4832322 h 5317352"/>
                <a:gd name="connsiteX77" fmla="*/ 2798859 w 6318157"/>
                <a:gd name="connsiteY77" fmla="*/ 4832322 h 5317352"/>
                <a:gd name="connsiteX78" fmla="*/ 2934031 w 6318157"/>
                <a:gd name="connsiteY78" fmla="*/ 4959543 h 5317352"/>
                <a:gd name="connsiteX79" fmla="*/ 2910177 w 6318157"/>
                <a:gd name="connsiteY79" fmla="*/ 5150374 h 5317352"/>
                <a:gd name="connsiteX80" fmla="*/ 2981739 w 6318157"/>
                <a:gd name="connsiteY80" fmla="*/ 5094715 h 5317352"/>
                <a:gd name="connsiteX81" fmla="*/ 3101009 w 6318157"/>
                <a:gd name="connsiteY81" fmla="*/ 5158326 h 5317352"/>
                <a:gd name="connsiteX82" fmla="*/ 3164619 w 6318157"/>
                <a:gd name="connsiteY82" fmla="*/ 4856176 h 5317352"/>
                <a:gd name="connsiteX83" fmla="*/ 3116911 w 6318157"/>
                <a:gd name="connsiteY83" fmla="*/ 4490416 h 5317352"/>
                <a:gd name="connsiteX84" fmla="*/ 3156668 w 6318157"/>
                <a:gd name="connsiteY84" fmla="*/ 4379098 h 5317352"/>
                <a:gd name="connsiteX85" fmla="*/ 3323645 w 6318157"/>
                <a:gd name="connsiteY85" fmla="*/ 4315487 h 5317352"/>
                <a:gd name="connsiteX86" fmla="*/ 3482671 w 6318157"/>
                <a:gd name="connsiteY86" fmla="*/ 4267779 h 5317352"/>
                <a:gd name="connsiteX87" fmla="*/ 3570136 w 6318157"/>
                <a:gd name="connsiteY87" fmla="*/ 4347293 h 5317352"/>
                <a:gd name="connsiteX88" fmla="*/ 3530379 w 6318157"/>
                <a:gd name="connsiteY88" fmla="*/ 4458611 h 5317352"/>
                <a:gd name="connsiteX89" fmla="*/ 3546282 w 6318157"/>
                <a:gd name="connsiteY89" fmla="*/ 4561978 h 5317352"/>
                <a:gd name="connsiteX90" fmla="*/ 3609892 w 6318157"/>
                <a:gd name="connsiteY90" fmla="*/ 4617637 h 5317352"/>
                <a:gd name="connsiteX91" fmla="*/ 3673503 w 6318157"/>
                <a:gd name="connsiteY91" fmla="*/ 4625588 h 5317352"/>
                <a:gd name="connsiteX92" fmla="*/ 3745064 w 6318157"/>
                <a:gd name="connsiteY92" fmla="*/ 4760760 h 5317352"/>
                <a:gd name="connsiteX93" fmla="*/ 4071068 w 6318157"/>
                <a:gd name="connsiteY93" fmla="*/ 4705101 h 5317352"/>
                <a:gd name="connsiteX94" fmla="*/ 4397071 w 6318157"/>
                <a:gd name="connsiteY94" fmla="*/ 4673296 h 5317352"/>
                <a:gd name="connsiteX95" fmla="*/ 4436828 w 6318157"/>
                <a:gd name="connsiteY95" fmla="*/ 4776663 h 5317352"/>
                <a:gd name="connsiteX96" fmla="*/ 4500438 w 6318157"/>
                <a:gd name="connsiteY96" fmla="*/ 4744858 h 5317352"/>
                <a:gd name="connsiteX97" fmla="*/ 4595854 w 6318157"/>
                <a:gd name="connsiteY97" fmla="*/ 4673296 h 5317352"/>
                <a:gd name="connsiteX98" fmla="*/ 4659464 w 6318157"/>
                <a:gd name="connsiteY98" fmla="*/ 4514270 h 5317352"/>
                <a:gd name="connsiteX99" fmla="*/ 4683318 w 6318157"/>
                <a:gd name="connsiteY99" fmla="*/ 4291633 h 5317352"/>
                <a:gd name="connsiteX100" fmla="*/ 4516341 w 6318157"/>
                <a:gd name="connsiteY100" fmla="*/ 4235974 h 5317352"/>
                <a:gd name="connsiteX101" fmla="*/ 4548146 w 6318157"/>
                <a:gd name="connsiteY101" fmla="*/ 4061046 h 5317352"/>
                <a:gd name="connsiteX102" fmla="*/ 4619708 w 6318157"/>
                <a:gd name="connsiteY102" fmla="*/ 4005386 h 5317352"/>
                <a:gd name="connsiteX103" fmla="*/ 4738977 w 6318157"/>
                <a:gd name="connsiteY103" fmla="*/ 3870214 h 5317352"/>
                <a:gd name="connsiteX104" fmla="*/ 4826442 w 6318157"/>
                <a:gd name="connsiteY104" fmla="*/ 3750945 h 5317352"/>
                <a:gd name="connsiteX105" fmla="*/ 4929809 w 6318157"/>
                <a:gd name="connsiteY105" fmla="*/ 3838409 h 5317352"/>
                <a:gd name="connsiteX106" fmla="*/ 4921857 w 6318157"/>
                <a:gd name="connsiteY106" fmla="*/ 4005386 h 5317352"/>
                <a:gd name="connsiteX107" fmla="*/ 4977516 w 6318157"/>
                <a:gd name="connsiteY107" fmla="*/ 4029240 h 5317352"/>
                <a:gd name="connsiteX108" fmla="*/ 5025224 w 6318157"/>
                <a:gd name="connsiteY108" fmla="*/ 3933825 h 5317352"/>
                <a:gd name="connsiteX109" fmla="*/ 5072932 w 6318157"/>
                <a:gd name="connsiteY109" fmla="*/ 3933825 h 5317352"/>
                <a:gd name="connsiteX110" fmla="*/ 5144494 w 6318157"/>
                <a:gd name="connsiteY110" fmla="*/ 3830458 h 5317352"/>
                <a:gd name="connsiteX111" fmla="*/ 5160396 w 6318157"/>
                <a:gd name="connsiteY111" fmla="*/ 3758896 h 5317352"/>
                <a:gd name="connsiteX112" fmla="*/ 5390984 w 6318157"/>
                <a:gd name="connsiteY112" fmla="*/ 3711188 h 5317352"/>
                <a:gd name="connsiteX113" fmla="*/ 5486400 w 6318157"/>
                <a:gd name="connsiteY113" fmla="*/ 3607821 h 5317352"/>
                <a:gd name="connsiteX114" fmla="*/ 5390984 w 6318157"/>
                <a:gd name="connsiteY114" fmla="*/ 3544211 h 5317352"/>
                <a:gd name="connsiteX115" fmla="*/ 5343276 w 6318157"/>
                <a:gd name="connsiteY115" fmla="*/ 3305672 h 5317352"/>
                <a:gd name="connsiteX116" fmla="*/ 5478449 w 6318157"/>
                <a:gd name="connsiteY116" fmla="*/ 3035327 h 5317352"/>
                <a:gd name="connsiteX117" fmla="*/ 5820355 w 6318157"/>
                <a:gd name="connsiteY117" fmla="*/ 2963766 h 5317352"/>
                <a:gd name="connsiteX118" fmla="*/ 6020959 w 6318157"/>
                <a:gd name="connsiteY118" fmla="*/ 2831575 h 5317352"/>
                <a:gd name="connsiteX119" fmla="*/ 6058811 w 6318157"/>
                <a:gd name="connsiteY119" fmla="*/ 2854021 h 5317352"/>
                <a:gd name="connsiteX120" fmla="*/ 6114056 w 6318157"/>
                <a:gd name="connsiteY120" fmla="*/ 2833066 h 5317352"/>
                <a:gd name="connsiteX121" fmla="*/ 6152156 w 6318157"/>
                <a:gd name="connsiteY121" fmla="*/ 2863546 h 5317352"/>
                <a:gd name="connsiteX122" fmla="*/ 6260741 w 6318157"/>
                <a:gd name="connsiteY122" fmla="*/ 2842591 h 5317352"/>
                <a:gd name="connsiteX123" fmla="*/ 6292298 w 6318157"/>
                <a:gd name="connsiteY123" fmla="*/ 2853276 h 5317352"/>
                <a:gd name="connsiteX124" fmla="*/ 6304556 w 6318157"/>
                <a:gd name="connsiteY124" fmla="*/ 2812111 h 5317352"/>
                <a:gd name="connsiteX125" fmla="*/ 6306461 w 6318157"/>
                <a:gd name="connsiteY125" fmla="*/ 2783536 h 5317352"/>
                <a:gd name="connsiteX126" fmla="*/ 6317891 w 6318157"/>
                <a:gd name="connsiteY126" fmla="*/ 2772106 h 5317352"/>
                <a:gd name="connsiteX127" fmla="*/ 6268361 w 6318157"/>
                <a:gd name="connsiteY127" fmla="*/ 2749246 h 5317352"/>
                <a:gd name="connsiteX128" fmla="*/ 6220736 w 6318157"/>
                <a:gd name="connsiteY128" fmla="*/ 2517581 h 5317352"/>
                <a:gd name="connsiteX129" fmla="*/ 6169301 w 6318157"/>
                <a:gd name="connsiteY129" fmla="*/ 2543800 h 5317352"/>
                <a:gd name="connsiteX130" fmla="*/ 6119771 w 6318157"/>
                <a:gd name="connsiteY130" fmla="*/ 2507311 h 5317352"/>
                <a:gd name="connsiteX131" fmla="*/ 6051191 w 6318157"/>
                <a:gd name="connsiteY131" fmla="*/ 2492365 h 5317352"/>
                <a:gd name="connsiteX132" fmla="*/ 6053096 w 6318157"/>
                <a:gd name="connsiteY132" fmla="*/ 2408545 h 5317352"/>
                <a:gd name="connsiteX133" fmla="*/ 6027337 w 6318157"/>
                <a:gd name="connsiteY133" fmla="*/ 2443369 h 5317352"/>
                <a:gd name="connsiteX134" fmla="*/ 5994041 w 6318157"/>
                <a:gd name="connsiteY134" fmla="*/ 2385685 h 5317352"/>
                <a:gd name="connsiteX135" fmla="*/ 5976896 w 6318157"/>
                <a:gd name="connsiteY135" fmla="*/ 2246620 h 5317352"/>
                <a:gd name="connsiteX136" fmla="*/ 5915936 w 6318157"/>
                <a:gd name="connsiteY136" fmla="*/ 2248525 h 5317352"/>
                <a:gd name="connsiteX137" fmla="*/ 5892910 w 6318157"/>
                <a:gd name="connsiteY137" fmla="*/ 2183709 h 5317352"/>
                <a:gd name="connsiteX138" fmla="*/ 5813066 w 6318157"/>
                <a:gd name="connsiteY138" fmla="*/ 2214235 h 5317352"/>
                <a:gd name="connsiteX139" fmla="*/ 5752106 w 6318157"/>
                <a:gd name="connsiteY139" fmla="*/ 2179945 h 5317352"/>
                <a:gd name="connsiteX140" fmla="*/ 5719721 w 6318157"/>
                <a:gd name="connsiteY140" fmla="*/ 2200900 h 5317352"/>
                <a:gd name="connsiteX141" fmla="*/ 5653046 w 6318157"/>
                <a:gd name="connsiteY141" fmla="*/ 2183755 h 5317352"/>
                <a:gd name="connsiteX142" fmla="*/ 5677231 w 6318157"/>
                <a:gd name="connsiteY142" fmla="*/ 2160684 h 5317352"/>
                <a:gd name="connsiteX143" fmla="*/ 5628281 w 6318157"/>
                <a:gd name="connsiteY143" fmla="*/ 2118985 h 5317352"/>
                <a:gd name="connsiteX144" fmla="*/ 5488388 w 6318157"/>
                <a:gd name="connsiteY144" fmla="*/ 2122253 h 5317352"/>
                <a:gd name="connsiteX145" fmla="*/ 5453021 w 6318157"/>
                <a:gd name="connsiteY145" fmla="*/ 2200900 h 5317352"/>
                <a:gd name="connsiteX146" fmla="*/ 5472071 w 6318157"/>
                <a:gd name="connsiteY146" fmla="*/ 2248525 h 5317352"/>
                <a:gd name="connsiteX147" fmla="*/ 5422541 w 6318157"/>
                <a:gd name="connsiteY147" fmla="*/ 2261860 h 5317352"/>
                <a:gd name="connsiteX148" fmla="*/ 5451116 w 6318157"/>
                <a:gd name="connsiteY148" fmla="*/ 2307580 h 5317352"/>
                <a:gd name="connsiteX149" fmla="*/ 5516631 w 6318157"/>
                <a:gd name="connsiteY149" fmla="*/ 2302234 h 5317352"/>
                <a:gd name="connsiteX150" fmla="*/ 5523506 w 6318157"/>
                <a:gd name="connsiteY150" fmla="*/ 2353300 h 5317352"/>
                <a:gd name="connsiteX151" fmla="*/ 5399681 w 6318157"/>
                <a:gd name="connsiteY151" fmla="*/ 2519035 h 5317352"/>
                <a:gd name="connsiteX152" fmla="*/ 5360918 w 6318157"/>
                <a:gd name="connsiteY152" fmla="*/ 2667911 h 5317352"/>
                <a:gd name="connsiteX153" fmla="*/ 5346341 w 6318157"/>
                <a:gd name="connsiteY153" fmla="*/ 2589520 h 5317352"/>
                <a:gd name="connsiteX154" fmla="*/ 5304431 w 6318157"/>
                <a:gd name="connsiteY154" fmla="*/ 2589520 h 5317352"/>
                <a:gd name="connsiteX155" fmla="*/ 5273951 w 6318157"/>
                <a:gd name="connsiteY155" fmla="*/ 2532370 h 5317352"/>
                <a:gd name="connsiteX156" fmla="*/ 5203714 w 6318157"/>
                <a:gd name="connsiteY156" fmla="*/ 2574814 h 5317352"/>
                <a:gd name="connsiteX157" fmla="*/ 5070116 w 6318157"/>
                <a:gd name="connsiteY157" fmla="*/ 2515225 h 5317352"/>
                <a:gd name="connsiteX158" fmla="*/ 4991763 w 6318157"/>
                <a:gd name="connsiteY158" fmla="*/ 2547399 h 5317352"/>
                <a:gd name="connsiteX159" fmla="*/ 4904381 w 6318157"/>
                <a:gd name="connsiteY159" fmla="*/ 2538085 h 5317352"/>
                <a:gd name="connsiteX160" fmla="*/ 4875806 w 6318157"/>
                <a:gd name="connsiteY160" fmla="*/ 2469505 h 5317352"/>
                <a:gd name="connsiteX161" fmla="*/ 4803416 w 6318157"/>
                <a:gd name="connsiteY161" fmla="*/ 2458075 h 5317352"/>
                <a:gd name="connsiteX162" fmla="*/ 4822466 w 6318157"/>
                <a:gd name="connsiteY162" fmla="*/ 2383780 h 5317352"/>
                <a:gd name="connsiteX163" fmla="*/ 4731026 w 6318157"/>
                <a:gd name="connsiteY163" fmla="*/ 2315200 h 5317352"/>
                <a:gd name="connsiteX164" fmla="*/ 4699221 w 6318157"/>
                <a:gd name="connsiteY164" fmla="*/ 2338180 h 5317352"/>
                <a:gd name="connsiteX165" fmla="*/ 4637681 w 6318157"/>
                <a:gd name="connsiteY165" fmla="*/ 2301865 h 5317352"/>
                <a:gd name="connsiteX166" fmla="*/ 4660541 w 6318157"/>
                <a:gd name="connsiteY166" fmla="*/ 2227570 h 5317352"/>
                <a:gd name="connsiteX167" fmla="*/ 4433846 w 6318157"/>
                <a:gd name="connsiteY167" fmla="*/ 2244715 h 5317352"/>
                <a:gd name="connsiteX168" fmla="*/ 4373134 w 6318157"/>
                <a:gd name="connsiteY168" fmla="*/ 2225868 h 5317352"/>
                <a:gd name="connsiteX169" fmla="*/ 4323356 w 6318157"/>
                <a:gd name="connsiteY169" fmla="*/ 2261860 h 5317352"/>
                <a:gd name="connsiteX170" fmla="*/ 4273826 w 6318157"/>
                <a:gd name="connsiteY170" fmla="*/ 2181850 h 5317352"/>
                <a:gd name="connsiteX171" fmla="*/ 4201436 w 6318157"/>
                <a:gd name="connsiteY171" fmla="*/ 2166610 h 5317352"/>
                <a:gd name="connsiteX172" fmla="*/ 4178576 w 6318157"/>
                <a:gd name="connsiteY172" fmla="*/ 2084695 h 5317352"/>
                <a:gd name="connsiteX173" fmla="*/ 4087136 w 6318157"/>
                <a:gd name="connsiteY173" fmla="*/ 2012305 h 5317352"/>
                <a:gd name="connsiteX174" fmla="*/ 4016651 w 6318157"/>
                <a:gd name="connsiteY174" fmla="*/ 2025640 h 5317352"/>
                <a:gd name="connsiteX175" fmla="*/ 3909971 w 6318157"/>
                <a:gd name="connsiteY175" fmla="*/ 1987540 h 5317352"/>
                <a:gd name="connsiteX176" fmla="*/ 3843296 w 6318157"/>
                <a:gd name="connsiteY176" fmla="*/ 2027545 h 5317352"/>
                <a:gd name="connsiteX177" fmla="*/ 3788051 w 6318157"/>
                <a:gd name="connsiteY177" fmla="*/ 2008495 h 5317352"/>
                <a:gd name="connsiteX178" fmla="*/ 3742331 w 6318157"/>
                <a:gd name="connsiteY178" fmla="*/ 2019925 h 5317352"/>
                <a:gd name="connsiteX179" fmla="*/ 3671018 w 6318157"/>
                <a:gd name="connsiteY179" fmla="*/ 2015076 h 5317352"/>
                <a:gd name="connsiteX180" fmla="*/ 3660416 w 6318157"/>
                <a:gd name="connsiteY180" fmla="*/ 1951345 h 5317352"/>
                <a:gd name="connsiteX181" fmla="*/ 3643271 w 6318157"/>
                <a:gd name="connsiteY181" fmla="*/ 1878955 h 5317352"/>
                <a:gd name="connsiteX182" fmla="*/ 3690896 w 6318157"/>
                <a:gd name="connsiteY182" fmla="*/ 1846570 h 5317352"/>
                <a:gd name="connsiteX183" fmla="*/ 3702326 w 6318157"/>
                <a:gd name="connsiteY183" fmla="*/ 1785610 h 5317352"/>
                <a:gd name="connsiteX184" fmla="*/ 3679466 w 6318157"/>
                <a:gd name="connsiteY184" fmla="*/ 1762750 h 5317352"/>
                <a:gd name="connsiteX185" fmla="*/ 3595977 w 6318157"/>
                <a:gd name="connsiteY185" fmla="*/ 1621072 h 5317352"/>
                <a:gd name="connsiteX186" fmla="*/ 3508016 w 6318157"/>
                <a:gd name="connsiteY186" fmla="*/ 1637020 h 5317352"/>
                <a:gd name="connsiteX187" fmla="*/ 3485156 w 6318157"/>
                <a:gd name="connsiteY187" fmla="*/ 1593205 h 5317352"/>
                <a:gd name="connsiteX188" fmla="*/ 3434052 w 6318157"/>
                <a:gd name="connsiteY188" fmla="*/ 1591917 h 5317352"/>
                <a:gd name="connsiteX189" fmla="*/ 3496586 w 6318157"/>
                <a:gd name="connsiteY189" fmla="*/ 1507480 h 5317352"/>
                <a:gd name="connsiteX190" fmla="*/ 3549926 w 6318157"/>
                <a:gd name="connsiteY190" fmla="*/ 1526530 h 5317352"/>
                <a:gd name="connsiteX191" fmla="*/ 3681619 w 6318157"/>
                <a:gd name="connsiteY191" fmla="*/ 1323312 h 5317352"/>
                <a:gd name="connsiteX192" fmla="*/ 3708041 w 6318157"/>
                <a:gd name="connsiteY192" fmla="*/ 1290310 h 5317352"/>
                <a:gd name="connsiteX193" fmla="*/ 3600036 w 6318157"/>
                <a:gd name="connsiteY193" fmla="*/ 1204457 h 5317352"/>
                <a:gd name="connsiteX194" fmla="*/ 3610886 w 6318157"/>
                <a:gd name="connsiteY194" fmla="*/ 1147435 h 5317352"/>
                <a:gd name="connsiteX195" fmla="*/ 3549926 w 6318157"/>
                <a:gd name="connsiteY195" fmla="*/ 1134100 h 5317352"/>
                <a:gd name="connsiteX196" fmla="*/ 3515636 w 6318157"/>
                <a:gd name="connsiteY196" fmla="*/ 1082665 h 5317352"/>
                <a:gd name="connsiteX197" fmla="*/ 3515636 w 6318157"/>
                <a:gd name="connsiteY197" fmla="*/ 987415 h 5317352"/>
                <a:gd name="connsiteX198" fmla="*/ 3391811 w 6318157"/>
                <a:gd name="connsiteY198" fmla="*/ 955030 h 5317352"/>
                <a:gd name="connsiteX199" fmla="*/ 3357521 w 6318157"/>
                <a:gd name="connsiteY199" fmla="*/ 895975 h 5317352"/>
                <a:gd name="connsiteX200" fmla="*/ 3198246 w 6318157"/>
                <a:gd name="connsiteY200" fmla="*/ 927900 h 5317352"/>
                <a:gd name="connsiteX201" fmla="*/ 3142256 w 6318157"/>
                <a:gd name="connsiteY201" fmla="*/ 873115 h 5317352"/>
                <a:gd name="connsiteX202" fmla="*/ 2980331 w 6318157"/>
                <a:gd name="connsiteY202" fmla="*/ 903595 h 5317352"/>
                <a:gd name="connsiteX203" fmla="*/ 2776330 w 6318157"/>
                <a:gd name="connsiteY203" fmla="*/ 806809 h 5317352"/>
                <a:gd name="connsiteX204" fmla="*/ 2662196 w 6318157"/>
                <a:gd name="connsiteY204" fmla="*/ 848350 h 5317352"/>
                <a:gd name="connsiteX205" fmla="*/ 2671721 w 6318157"/>
                <a:gd name="connsiteY205" fmla="*/ 806440 h 5317352"/>
                <a:gd name="connsiteX206" fmla="*/ 2581026 w 6318157"/>
                <a:gd name="connsiteY206" fmla="*/ 792480 h 5317352"/>
                <a:gd name="connsiteX207" fmla="*/ 2576471 w 6318157"/>
                <a:gd name="connsiteY207" fmla="*/ 705475 h 5317352"/>
                <a:gd name="connsiteX208" fmla="*/ 2561231 w 6318157"/>
                <a:gd name="connsiteY208" fmla="*/ 657850 h 5317352"/>
                <a:gd name="connsiteX209" fmla="*/ 2591711 w 6318157"/>
                <a:gd name="connsiteY209" fmla="*/ 621655 h 5317352"/>
                <a:gd name="connsiteX210" fmla="*/ 2496792 w 6318157"/>
                <a:gd name="connsiteY210" fmla="*/ 485692 h 5317352"/>
                <a:gd name="connsiteX211" fmla="*/ 2492651 w 6318157"/>
                <a:gd name="connsiteY211" fmla="*/ 450205 h 5317352"/>
                <a:gd name="connsiteX212" fmla="*/ 2534561 w 6318157"/>
                <a:gd name="connsiteY212" fmla="*/ 383530 h 5317352"/>
                <a:gd name="connsiteX213" fmla="*/ 2490746 w 6318157"/>
                <a:gd name="connsiteY213" fmla="*/ 372100 h 5317352"/>
                <a:gd name="connsiteX214" fmla="*/ 2465981 w 6318157"/>
                <a:gd name="connsiteY214" fmla="*/ 341620 h 5317352"/>
                <a:gd name="connsiteX215" fmla="*/ 2428709 w 6318157"/>
                <a:gd name="connsiteY215" fmla="*/ 333540 h 5317352"/>
                <a:gd name="connsiteX216" fmla="*/ 2443121 w 6318157"/>
                <a:gd name="connsiteY216" fmla="*/ 271135 h 5317352"/>
                <a:gd name="connsiteX217" fmla="*/ 2384811 w 6318157"/>
                <a:gd name="connsiteY217" fmla="*/ 229179 h 5317352"/>
                <a:gd name="connsiteX218" fmla="*/ 2431691 w 6318157"/>
                <a:gd name="connsiteY218" fmla="*/ 162550 h 5317352"/>
                <a:gd name="connsiteX219" fmla="*/ 2536714 w 6318157"/>
                <a:gd name="connsiteY219" fmla="*/ 149004 h 5317352"/>
                <a:gd name="connsiteX0" fmla="*/ 2536714 w 6318157"/>
                <a:gd name="connsiteY0" fmla="*/ 149004 h 5317352"/>
                <a:gd name="connsiteX1" fmla="*/ 2475506 w 6318157"/>
                <a:gd name="connsiteY1" fmla="*/ 101590 h 5317352"/>
                <a:gd name="connsiteX2" fmla="*/ 2408831 w 6318157"/>
                <a:gd name="connsiteY2" fmla="*/ 103495 h 5317352"/>
                <a:gd name="connsiteX3" fmla="*/ 2340003 w 6318157"/>
                <a:gd name="connsiteY3" fmla="*/ 41578 h 5317352"/>
                <a:gd name="connsiteX4" fmla="*/ 2260241 w 6318157"/>
                <a:gd name="connsiteY4" fmla="*/ 65395 h 5317352"/>
                <a:gd name="connsiteX5" fmla="*/ 2229513 w 6318157"/>
                <a:gd name="connsiteY5" fmla="*/ 0 h 5317352"/>
                <a:gd name="connsiteX6" fmla="*/ 2059388 w 6318157"/>
                <a:gd name="connsiteY6" fmla="*/ 13832 h 5317352"/>
                <a:gd name="connsiteX7" fmla="*/ 1908313 w 6318157"/>
                <a:gd name="connsiteY7" fmla="*/ 117199 h 5317352"/>
                <a:gd name="connsiteX8" fmla="*/ 1884459 w 6318157"/>
                <a:gd name="connsiteY8" fmla="*/ 323933 h 5317352"/>
                <a:gd name="connsiteX9" fmla="*/ 1773141 w 6318157"/>
                <a:gd name="connsiteY9" fmla="*/ 308030 h 5317352"/>
                <a:gd name="connsiteX10" fmla="*/ 1606163 w 6318157"/>
                <a:gd name="connsiteY10" fmla="*/ 331884 h 5317352"/>
                <a:gd name="connsiteX11" fmla="*/ 1391478 w 6318157"/>
                <a:gd name="connsiteY11" fmla="*/ 204663 h 5317352"/>
                <a:gd name="connsiteX12" fmla="*/ 1256306 w 6318157"/>
                <a:gd name="connsiteY12" fmla="*/ 204663 h 5317352"/>
                <a:gd name="connsiteX13" fmla="*/ 1208598 w 6318157"/>
                <a:gd name="connsiteY13" fmla="*/ 395494 h 5317352"/>
                <a:gd name="connsiteX14" fmla="*/ 1041621 w 6318157"/>
                <a:gd name="connsiteY14" fmla="*/ 562472 h 5317352"/>
                <a:gd name="connsiteX15" fmla="*/ 930303 w 6318157"/>
                <a:gd name="connsiteY15" fmla="*/ 641985 h 5317352"/>
                <a:gd name="connsiteX16" fmla="*/ 842838 w 6318157"/>
                <a:gd name="connsiteY16" fmla="*/ 586326 h 5317352"/>
                <a:gd name="connsiteX17" fmla="*/ 747423 w 6318157"/>
                <a:gd name="connsiteY17" fmla="*/ 769206 h 5317352"/>
                <a:gd name="connsiteX18" fmla="*/ 222636 w 6318157"/>
                <a:gd name="connsiteY18" fmla="*/ 944134 h 5317352"/>
                <a:gd name="connsiteX19" fmla="*/ 254442 w 6318157"/>
                <a:gd name="connsiteY19" fmla="*/ 1087258 h 5317352"/>
                <a:gd name="connsiteX20" fmla="*/ 302149 w 6318157"/>
                <a:gd name="connsiteY20" fmla="*/ 1270138 h 5317352"/>
                <a:gd name="connsiteX21" fmla="*/ 341906 w 6318157"/>
                <a:gd name="connsiteY21" fmla="*/ 1301943 h 5317352"/>
                <a:gd name="connsiteX22" fmla="*/ 508883 w 6318157"/>
                <a:gd name="connsiteY22" fmla="*/ 1333748 h 5317352"/>
                <a:gd name="connsiteX23" fmla="*/ 532737 w 6318157"/>
                <a:gd name="connsiteY23" fmla="*/ 1556385 h 5317352"/>
                <a:gd name="connsiteX24" fmla="*/ 930303 w 6318157"/>
                <a:gd name="connsiteY24" fmla="*/ 1731313 h 5317352"/>
                <a:gd name="connsiteX25" fmla="*/ 818984 w 6318157"/>
                <a:gd name="connsiteY25" fmla="*/ 1858534 h 5317352"/>
                <a:gd name="connsiteX26" fmla="*/ 644056 w 6318157"/>
                <a:gd name="connsiteY26" fmla="*/ 1842632 h 5317352"/>
                <a:gd name="connsiteX27" fmla="*/ 636104 w 6318157"/>
                <a:gd name="connsiteY27" fmla="*/ 2089122 h 5317352"/>
                <a:gd name="connsiteX28" fmla="*/ 755374 w 6318157"/>
                <a:gd name="connsiteY28" fmla="*/ 2192489 h 5317352"/>
                <a:gd name="connsiteX29" fmla="*/ 818984 w 6318157"/>
                <a:gd name="connsiteY29" fmla="*/ 2303807 h 5317352"/>
                <a:gd name="connsiteX30" fmla="*/ 818984 w 6318157"/>
                <a:gd name="connsiteY30" fmla="*/ 2343564 h 5317352"/>
                <a:gd name="connsiteX31" fmla="*/ 580445 w 6318157"/>
                <a:gd name="connsiteY31" fmla="*/ 2375369 h 5317352"/>
                <a:gd name="connsiteX32" fmla="*/ 485029 w 6318157"/>
                <a:gd name="connsiteY32" fmla="*/ 2407174 h 5317352"/>
                <a:gd name="connsiteX33" fmla="*/ 437322 w 6318157"/>
                <a:gd name="connsiteY33" fmla="*/ 2558249 h 5317352"/>
                <a:gd name="connsiteX34" fmla="*/ 238539 w 6318157"/>
                <a:gd name="connsiteY34" fmla="*/ 2629811 h 5317352"/>
                <a:gd name="connsiteX35" fmla="*/ 294198 w 6318157"/>
                <a:gd name="connsiteY35" fmla="*/ 2701373 h 5317352"/>
                <a:gd name="connsiteX36" fmla="*/ 405516 w 6318157"/>
                <a:gd name="connsiteY36" fmla="*/ 2741129 h 5317352"/>
                <a:gd name="connsiteX37" fmla="*/ 349857 w 6318157"/>
                <a:gd name="connsiteY37" fmla="*/ 2868350 h 5317352"/>
                <a:gd name="connsiteX38" fmla="*/ 206734 w 6318157"/>
                <a:gd name="connsiteY38" fmla="*/ 3035327 h 5317352"/>
                <a:gd name="connsiteX39" fmla="*/ 166977 w 6318157"/>
                <a:gd name="connsiteY39" fmla="*/ 3273866 h 5317352"/>
                <a:gd name="connsiteX40" fmla="*/ 103367 w 6318157"/>
                <a:gd name="connsiteY40" fmla="*/ 3464698 h 5317352"/>
                <a:gd name="connsiteX41" fmla="*/ 0 w 6318157"/>
                <a:gd name="connsiteY41" fmla="*/ 3583967 h 5317352"/>
                <a:gd name="connsiteX42" fmla="*/ 0 w 6318157"/>
                <a:gd name="connsiteY42" fmla="*/ 3663480 h 5317352"/>
                <a:gd name="connsiteX43" fmla="*/ 15903 w 6318157"/>
                <a:gd name="connsiteY43" fmla="*/ 3742993 h 5317352"/>
                <a:gd name="connsiteX44" fmla="*/ 127221 w 6318157"/>
                <a:gd name="connsiteY44" fmla="*/ 3758896 h 5317352"/>
                <a:gd name="connsiteX45" fmla="*/ 190831 w 6318157"/>
                <a:gd name="connsiteY45" fmla="*/ 3655529 h 5317352"/>
                <a:gd name="connsiteX46" fmla="*/ 326003 w 6318157"/>
                <a:gd name="connsiteY46" fmla="*/ 3599870 h 5317352"/>
                <a:gd name="connsiteX47" fmla="*/ 326003 w 6318157"/>
                <a:gd name="connsiteY47" fmla="*/ 3599870 h 5317352"/>
                <a:gd name="connsiteX48" fmla="*/ 445273 w 6318157"/>
                <a:gd name="connsiteY48" fmla="*/ 3719139 h 5317352"/>
                <a:gd name="connsiteX49" fmla="*/ 413468 w 6318157"/>
                <a:gd name="connsiteY49" fmla="*/ 3774799 h 5317352"/>
                <a:gd name="connsiteX50" fmla="*/ 357809 w 6318157"/>
                <a:gd name="connsiteY50" fmla="*/ 4188266 h 5317352"/>
                <a:gd name="connsiteX51" fmla="*/ 556591 w 6318157"/>
                <a:gd name="connsiteY51" fmla="*/ 4005386 h 5317352"/>
                <a:gd name="connsiteX52" fmla="*/ 620202 w 6318157"/>
                <a:gd name="connsiteY52" fmla="*/ 4037192 h 5317352"/>
                <a:gd name="connsiteX53" fmla="*/ 723569 w 6318157"/>
                <a:gd name="connsiteY53" fmla="*/ 4053094 h 5317352"/>
                <a:gd name="connsiteX54" fmla="*/ 795130 w 6318157"/>
                <a:gd name="connsiteY54" fmla="*/ 4164413 h 5317352"/>
                <a:gd name="connsiteX55" fmla="*/ 1025718 w 6318157"/>
                <a:gd name="connsiteY55" fmla="*/ 4267779 h 5317352"/>
                <a:gd name="connsiteX56" fmla="*/ 1176793 w 6318157"/>
                <a:gd name="connsiteY56" fmla="*/ 4514270 h 5317352"/>
                <a:gd name="connsiteX57" fmla="*/ 1144988 w 6318157"/>
                <a:gd name="connsiteY57" fmla="*/ 4609686 h 5317352"/>
                <a:gd name="connsiteX58" fmla="*/ 1614115 w 6318157"/>
                <a:gd name="connsiteY58" fmla="*/ 4856176 h 5317352"/>
                <a:gd name="connsiteX59" fmla="*/ 1614115 w 6318157"/>
                <a:gd name="connsiteY59" fmla="*/ 5007251 h 5317352"/>
                <a:gd name="connsiteX60" fmla="*/ 1614115 w 6318157"/>
                <a:gd name="connsiteY60" fmla="*/ 5142423 h 5317352"/>
                <a:gd name="connsiteX61" fmla="*/ 1653871 w 6318157"/>
                <a:gd name="connsiteY61" fmla="*/ 5269644 h 5317352"/>
                <a:gd name="connsiteX62" fmla="*/ 1844703 w 6318157"/>
                <a:gd name="connsiteY62" fmla="*/ 5317352 h 5317352"/>
                <a:gd name="connsiteX63" fmla="*/ 1844703 w 6318157"/>
                <a:gd name="connsiteY63" fmla="*/ 5317352 h 5317352"/>
                <a:gd name="connsiteX64" fmla="*/ 1971923 w 6318157"/>
                <a:gd name="connsiteY64" fmla="*/ 5261693 h 5317352"/>
                <a:gd name="connsiteX65" fmla="*/ 2115047 w 6318157"/>
                <a:gd name="connsiteY65" fmla="*/ 5253741 h 5317352"/>
                <a:gd name="connsiteX66" fmla="*/ 2170706 w 6318157"/>
                <a:gd name="connsiteY66" fmla="*/ 5158326 h 5317352"/>
                <a:gd name="connsiteX67" fmla="*/ 2083242 w 6318157"/>
                <a:gd name="connsiteY67" fmla="*/ 5094715 h 5317352"/>
                <a:gd name="connsiteX68" fmla="*/ 2011680 w 6318157"/>
                <a:gd name="connsiteY68" fmla="*/ 5047007 h 5317352"/>
                <a:gd name="connsiteX69" fmla="*/ 1932167 w 6318157"/>
                <a:gd name="connsiteY69" fmla="*/ 4951592 h 5317352"/>
                <a:gd name="connsiteX70" fmla="*/ 1884459 w 6318157"/>
                <a:gd name="connsiteY70" fmla="*/ 4848225 h 5317352"/>
                <a:gd name="connsiteX71" fmla="*/ 1940118 w 6318157"/>
                <a:gd name="connsiteY71" fmla="*/ 4784614 h 5317352"/>
                <a:gd name="connsiteX72" fmla="*/ 2226365 w 6318157"/>
                <a:gd name="connsiteY72" fmla="*/ 4697150 h 5317352"/>
                <a:gd name="connsiteX73" fmla="*/ 2313829 w 6318157"/>
                <a:gd name="connsiteY73" fmla="*/ 4721004 h 5317352"/>
                <a:gd name="connsiteX74" fmla="*/ 2449002 w 6318157"/>
                <a:gd name="connsiteY74" fmla="*/ 4744858 h 5317352"/>
                <a:gd name="connsiteX75" fmla="*/ 2504661 w 6318157"/>
                <a:gd name="connsiteY75" fmla="*/ 4840273 h 5317352"/>
                <a:gd name="connsiteX76" fmla="*/ 2584174 w 6318157"/>
                <a:gd name="connsiteY76" fmla="*/ 4832322 h 5317352"/>
                <a:gd name="connsiteX77" fmla="*/ 2798859 w 6318157"/>
                <a:gd name="connsiteY77" fmla="*/ 4832322 h 5317352"/>
                <a:gd name="connsiteX78" fmla="*/ 2934031 w 6318157"/>
                <a:gd name="connsiteY78" fmla="*/ 4959543 h 5317352"/>
                <a:gd name="connsiteX79" fmla="*/ 2910177 w 6318157"/>
                <a:gd name="connsiteY79" fmla="*/ 5150374 h 5317352"/>
                <a:gd name="connsiteX80" fmla="*/ 2981739 w 6318157"/>
                <a:gd name="connsiteY80" fmla="*/ 5094715 h 5317352"/>
                <a:gd name="connsiteX81" fmla="*/ 3101009 w 6318157"/>
                <a:gd name="connsiteY81" fmla="*/ 5158326 h 5317352"/>
                <a:gd name="connsiteX82" fmla="*/ 3164619 w 6318157"/>
                <a:gd name="connsiteY82" fmla="*/ 4856176 h 5317352"/>
                <a:gd name="connsiteX83" fmla="*/ 3116911 w 6318157"/>
                <a:gd name="connsiteY83" fmla="*/ 4490416 h 5317352"/>
                <a:gd name="connsiteX84" fmla="*/ 3156668 w 6318157"/>
                <a:gd name="connsiteY84" fmla="*/ 4379098 h 5317352"/>
                <a:gd name="connsiteX85" fmla="*/ 3323645 w 6318157"/>
                <a:gd name="connsiteY85" fmla="*/ 4315487 h 5317352"/>
                <a:gd name="connsiteX86" fmla="*/ 3482671 w 6318157"/>
                <a:gd name="connsiteY86" fmla="*/ 4267779 h 5317352"/>
                <a:gd name="connsiteX87" fmla="*/ 3570136 w 6318157"/>
                <a:gd name="connsiteY87" fmla="*/ 4347293 h 5317352"/>
                <a:gd name="connsiteX88" fmla="*/ 3530379 w 6318157"/>
                <a:gd name="connsiteY88" fmla="*/ 4458611 h 5317352"/>
                <a:gd name="connsiteX89" fmla="*/ 3546282 w 6318157"/>
                <a:gd name="connsiteY89" fmla="*/ 4561978 h 5317352"/>
                <a:gd name="connsiteX90" fmla="*/ 3609892 w 6318157"/>
                <a:gd name="connsiteY90" fmla="*/ 4617637 h 5317352"/>
                <a:gd name="connsiteX91" fmla="*/ 3673503 w 6318157"/>
                <a:gd name="connsiteY91" fmla="*/ 4625588 h 5317352"/>
                <a:gd name="connsiteX92" fmla="*/ 3745064 w 6318157"/>
                <a:gd name="connsiteY92" fmla="*/ 4760760 h 5317352"/>
                <a:gd name="connsiteX93" fmla="*/ 4071068 w 6318157"/>
                <a:gd name="connsiteY93" fmla="*/ 4705101 h 5317352"/>
                <a:gd name="connsiteX94" fmla="*/ 4397071 w 6318157"/>
                <a:gd name="connsiteY94" fmla="*/ 4673296 h 5317352"/>
                <a:gd name="connsiteX95" fmla="*/ 4436828 w 6318157"/>
                <a:gd name="connsiteY95" fmla="*/ 4776663 h 5317352"/>
                <a:gd name="connsiteX96" fmla="*/ 4500438 w 6318157"/>
                <a:gd name="connsiteY96" fmla="*/ 4744858 h 5317352"/>
                <a:gd name="connsiteX97" fmla="*/ 4595854 w 6318157"/>
                <a:gd name="connsiteY97" fmla="*/ 4673296 h 5317352"/>
                <a:gd name="connsiteX98" fmla="*/ 4659464 w 6318157"/>
                <a:gd name="connsiteY98" fmla="*/ 4514270 h 5317352"/>
                <a:gd name="connsiteX99" fmla="*/ 4683318 w 6318157"/>
                <a:gd name="connsiteY99" fmla="*/ 4291633 h 5317352"/>
                <a:gd name="connsiteX100" fmla="*/ 4516341 w 6318157"/>
                <a:gd name="connsiteY100" fmla="*/ 4235974 h 5317352"/>
                <a:gd name="connsiteX101" fmla="*/ 4548146 w 6318157"/>
                <a:gd name="connsiteY101" fmla="*/ 4061046 h 5317352"/>
                <a:gd name="connsiteX102" fmla="*/ 4619708 w 6318157"/>
                <a:gd name="connsiteY102" fmla="*/ 4005386 h 5317352"/>
                <a:gd name="connsiteX103" fmla="*/ 4738977 w 6318157"/>
                <a:gd name="connsiteY103" fmla="*/ 3870214 h 5317352"/>
                <a:gd name="connsiteX104" fmla="*/ 4826442 w 6318157"/>
                <a:gd name="connsiteY104" fmla="*/ 3750945 h 5317352"/>
                <a:gd name="connsiteX105" fmla="*/ 4929809 w 6318157"/>
                <a:gd name="connsiteY105" fmla="*/ 3838409 h 5317352"/>
                <a:gd name="connsiteX106" fmla="*/ 4921857 w 6318157"/>
                <a:gd name="connsiteY106" fmla="*/ 4005386 h 5317352"/>
                <a:gd name="connsiteX107" fmla="*/ 4977516 w 6318157"/>
                <a:gd name="connsiteY107" fmla="*/ 4029240 h 5317352"/>
                <a:gd name="connsiteX108" fmla="*/ 5025224 w 6318157"/>
                <a:gd name="connsiteY108" fmla="*/ 3933825 h 5317352"/>
                <a:gd name="connsiteX109" fmla="*/ 5072932 w 6318157"/>
                <a:gd name="connsiteY109" fmla="*/ 3933825 h 5317352"/>
                <a:gd name="connsiteX110" fmla="*/ 5144494 w 6318157"/>
                <a:gd name="connsiteY110" fmla="*/ 3830458 h 5317352"/>
                <a:gd name="connsiteX111" fmla="*/ 5160396 w 6318157"/>
                <a:gd name="connsiteY111" fmla="*/ 3758896 h 5317352"/>
                <a:gd name="connsiteX112" fmla="*/ 5390984 w 6318157"/>
                <a:gd name="connsiteY112" fmla="*/ 3711188 h 5317352"/>
                <a:gd name="connsiteX113" fmla="*/ 5486400 w 6318157"/>
                <a:gd name="connsiteY113" fmla="*/ 3607821 h 5317352"/>
                <a:gd name="connsiteX114" fmla="*/ 5390984 w 6318157"/>
                <a:gd name="connsiteY114" fmla="*/ 3544211 h 5317352"/>
                <a:gd name="connsiteX115" fmla="*/ 5343276 w 6318157"/>
                <a:gd name="connsiteY115" fmla="*/ 3305672 h 5317352"/>
                <a:gd name="connsiteX116" fmla="*/ 5478449 w 6318157"/>
                <a:gd name="connsiteY116" fmla="*/ 3035327 h 5317352"/>
                <a:gd name="connsiteX117" fmla="*/ 5820355 w 6318157"/>
                <a:gd name="connsiteY117" fmla="*/ 2963766 h 5317352"/>
                <a:gd name="connsiteX118" fmla="*/ 6020959 w 6318157"/>
                <a:gd name="connsiteY118" fmla="*/ 2831575 h 5317352"/>
                <a:gd name="connsiteX119" fmla="*/ 6058811 w 6318157"/>
                <a:gd name="connsiteY119" fmla="*/ 2854021 h 5317352"/>
                <a:gd name="connsiteX120" fmla="*/ 6114056 w 6318157"/>
                <a:gd name="connsiteY120" fmla="*/ 2833066 h 5317352"/>
                <a:gd name="connsiteX121" fmla="*/ 6152156 w 6318157"/>
                <a:gd name="connsiteY121" fmla="*/ 2863546 h 5317352"/>
                <a:gd name="connsiteX122" fmla="*/ 6260741 w 6318157"/>
                <a:gd name="connsiteY122" fmla="*/ 2842591 h 5317352"/>
                <a:gd name="connsiteX123" fmla="*/ 6292298 w 6318157"/>
                <a:gd name="connsiteY123" fmla="*/ 2853276 h 5317352"/>
                <a:gd name="connsiteX124" fmla="*/ 6304556 w 6318157"/>
                <a:gd name="connsiteY124" fmla="*/ 2812111 h 5317352"/>
                <a:gd name="connsiteX125" fmla="*/ 6306461 w 6318157"/>
                <a:gd name="connsiteY125" fmla="*/ 2783536 h 5317352"/>
                <a:gd name="connsiteX126" fmla="*/ 6317891 w 6318157"/>
                <a:gd name="connsiteY126" fmla="*/ 2772106 h 5317352"/>
                <a:gd name="connsiteX127" fmla="*/ 6268361 w 6318157"/>
                <a:gd name="connsiteY127" fmla="*/ 2749246 h 5317352"/>
                <a:gd name="connsiteX128" fmla="*/ 6220736 w 6318157"/>
                <a:gd name="connsiteY128" fmla="*/ 2517581 h 5317352"/>
                <a:gd name="connsiteX129" fmla="*/ 6169301 w 6318157"/>
                <a:gd name="connsiteY129" fmla="*/ 2543800 h 5317352"/>
                <a:gd name="connsiteX130" fmla="*/ 6119771 w 6318157"/>
                <a:gd name="connsiteY130" fmla="*/ 2507311 h 5317352"/>
                <a:gd name="connsiteX131" fmla="*/ 6051191 w 6318157"/>
                <a:gd name="connsiteY131" fmla="*/ 2492365 h 5317352"/>
                <a:gd name="connsiteX132" fmla="*/ 6053096 w 6318157"/>
                <a:gd name="connsiteY132" fmla="*/ 2408545 h 5317352"/>
                <a:gd name="connsiteX133" fmla="*/ 6027337 w 6318157"/>
                <a:gd name="connsiteY133" fmla="*/ 2443369 h 5317352"/>
                <a:gd name="connsiteX134" fmla="*/ 5994041 w 6318157"/>
                <a:gd name="connsiteY134" fmla="*/ 2385685 h 5317352"/>
                <a:gd name="connsiteX135" fmla="*/ 5976896 w 6318157"/>
                <a:gd name="connsiteY135" fmla="*/ 2246620 h 5317352"/>
                <a:gd name="connsiteX136" fmla="*/ 5915936 w 6318157"/>
                <a:gd name="connsiteY136" fmla="*/ 2248525 h 5317352"/>
                <a:gd name="connsiteX137" fmla="*/ 5892910 w 6318157"/>
                <a:gd name="connsiteY137" fmla="*/ 2183709 h 5317352"/>
                <a:gd name="connsiteX138" fmla="*/ 5813066 w 6318157"/>
                <a:gd name="connsiteY138" fmla="*/ 2214235 h 5317352"/>
                <a:gd name="connsiteX139" fmla="*/ 5752106 w 6318157"/>
                <a:gd name="connsiteY139" fmla="*/ 2179945 h 5317352"/>
                <a:gd name="connsiteX140" fmla="*/ 5719721 w 6318157"/>
                <a:gd name="connsiteY140" fmla="*/ 2200900 h 5317352"/>
                <a:gd name="connsiteX141" fmla="*/ 5653046 w 6318157"/>
                <a:gd name="connsiteY141" fmla="*/ 2183755 h 5317352"/>
                <a:gd name="connsiteX142" fmla="*/ 5677231 w 6318157"/>
                <a:gd name="connsiteY142" fmla="*/ 2160684 h 5317352"/>
                <a:gd name="connsiteX143" fmla="*/ 5628281 w 6318157"/>
                <a:gd name="connsiteY143" fmla="*/ 2118985 h 5317352"/>
                <a:gd name="connsiteX144" fmla="*/ 5488388 w 6318157"/>
                <a:gd name="connsiteY144" fmla="*/ 2122253 h 5317352"/>
                <a:gd name="connsiteX145" fmla="*/ 5453021 w 6318157"/>
                <a:gd name="connsiteY145" fmla="*/ 2200900 h 5317352"/>
                <a:gd name="connsiteX146" fmla="*/ 5472071 w 6318157"/>
                <a:gd name="connsiteY146" fmla="*/ 2248525 h 5317352"/>
                <a:gd name="connsiteX147" fmla="*/ 5422541 w 6318157"/>
                <a:gd name="connsiteY147" fmla="*/ 2261860 h 5317352"/>
                <a:gd name="connsiteX148" fmla="*/ 5451116 w 6318157"/>
                <a:gd name="connsiteY148" fmla="*/ 2307580 h 5317352"/>
                <a:gd name="connsiteX149" fmla="*/ 5516631 w 6318157"/>
                <a:gd name="connsiteY149" fmla="*/ 2302234 h 5317352"/>
                <a:gd name="connsiteX150" fmla="*/ 5523506 w 6318157"/>
                <a:gd name="connsiteY150" fmla="*/ 2353300 h 5317352"/>
                <a:gd name="connsiteX151" fmla="*/ 5399681 w 6318157"/>
                <a:gd name="connsiteY151" fmla="*/ 2519035 h 5317352"/>
                <a:gd name="connsiteX152" fmla="*/ 5360918 w 6318157"/>
                <a:gd name="connsiteY152" fmla="*/ 2667911 h 5317352"/>
                <a:gd name="connsiteX153" fmla="*/ 5346341 w 6318157"/>
                <a:gd name="connsiteY153" fmla="*/ 2589520 h 5317352"/>
                <a:gd name="connsiteX154" fmla="*/ 5304431 w 6318157"/>
                <a:gd name="connsiteY154" fmla="*/ 2589520 h 5317352"/>
                <a:gd name="connsiteX155" fmla="*/ 5273951 w 6318157"/>
                <a:gd name="connsiteY155" fmla="*/ 2532370 h 5317352"/>
                <a:gd name="connsiteX156" fmla="*/ 5203714 w 6318157"/>
                <a:gd name="connsiteY156" fmla="*/ 2574814 h 5317352"/>
                <a:gd name="connsiteX157" fmla="*/ 5070116 w 6318157"/>
                <a:gd name="connsiteY157" fmla="*/ 2515225 h 5317352"/>
                <a:gd name="connsiteX158" fmla="*/ 4991763 w 6318157"/>
                <a:gd name="connsiteY158" fmla="*/ 2547399 h 5317352"/>
                <a:gd name="connsiteX159" fmla="*/ 4904381 w 6318157"/>
                <a:gd name="connsiteY159" fmla="*/ 2538085 h 5317352"/>
                <a:gd name="connsiteX160" fmla="*/ 4875806 w 6318157"/>
                <a:gd name="connsiteY160" fmla="*/ 2469505 h 5317352"/>
                <a:gd name="connsiteX161" fmla="*/ 4803416 w 6318157"/>
                <a:gd name="connsiteY161" fmla="*/ 2458075 h 5317352"/>
                <a:gd name="connsiteX162" fmla="*/ 4822466 w 6318157"/>
                <a:gd name="connsiteY162" fmla="*/ 2383780 h 5317352"/>
                <a:gd name="connsiteX163" fmla="*/ 4731026 w 6318157"/>
                <a:gd name="connsiteY163" fmla="*/ 2315200 h 5317352"/>
                <a:gd name="connsiteX164" fmla="*/ 4699221 w 6318157"/>
                <a:gd name="connsiteY164" fmla="*/ 2338180 h 5317352"/>
                <a:gd name="connsiteX165" fmla="*/ 4637681 w 6318157"/>
                <a:gd name="connsiteY165" fmla="*/ 2301865 h 5317352"/>
                <a:gd name="connsiteX166" fmla="*/ 4660541 w 6318157"/>
                <a:gd name="connsiteY166" fmla="*/ 2227570 h 5317352"/>
                <a:gd name="connsiteX167" fmla="*/ 4433846 w 6318157"/>
                <a:gd name="connsiteY167" fmla="*/ 2244715 h 5317352"/>
                <a:gd name="connsiteX168" fmla="*/ 4373134 w 6318157"/>
                <a:gd name="connsiteY168" fmla="*/ 2225868 h 5317352"/>
                <a:gd name="connsiteX169" fmla="*/ 4323356 w 6318157"/>
                <a:gd name="connsiteY169" fmla="*/ 2261860 h 5317352"/>
                <a:gd name="connsiteX170" fmla="*/ 4273826 w 6318157"/>
                <a:gd name="connsiteY170" fmla="*/ 2181850 h 5317352"/>
                <a:gd name="connsiteX171" fmla="*/ 4201436 w 6318157"/>
                <a:gd name="connsiteY171" fmla="*/ 2166610 h 5317352"/>
                <a:gd name="connsiteX172" fmla="*/ 4178576 w 6318157"/>
                <a:gd name="connsiteY172" fmla="*/ 2084695 h 5317352"/>
                <a:gd name="connsiteX173" fmla="*/ 4087136 w 6318157"/>
                <a:gd name="connsiteY173" fmla="*/ 2012305 h 5317352"/>
                <a:gd name="connsiteX174" fmla="*/ 4016651 w 6318157"/>
                <a:gd name="connsiteY174" fmla="*/ 2025640 h 5317352"/>
                <a:gd name="connsiteX175" fmla="*/ 3909971 w 6318157"/>
                <a:gd name="connsiteY175" fmla="*/ 1987540 h 5317352"/>
                <a:gd name="connsiteX176" fmla="*/ 3843296 w 6318157"/>
                <a:gd name="connsiteY176" fmla="*/ 2027545 h 5317352"/>
                <a:gd name="connsiteX177" fmla="*/ 3788051 w 6318157"/>
                <a:gd name="connsiteY177" fmla="*/ 2008495 h 5317352"/>
                <a:gd name="connsiteX178" fmla="*/ 3742331 w 6318157"/>
                <a:gd name="connsiteY178" fmla="*/ 2019925 h 5317352"/>
                <a:gd name="connsiteX179" fmla="*/ 3671018 w 6318157"/>
                <a:gd name="connsiteY179" fmla="*/ 2015076 h 5317352"/>
                <a:gd name="connsiteX180" fmla="*/ 3660416 w 6318157"/>
                <a:gd name="connsiteY180" fmla="*/ 1951345 h 5317352"/>
                <a:gd name="connsiteX181" fmla="*/ 3643271 w 6318157"/>
                <a:gd name="connsiteY181" fmla="*/ 1878955 h 5317352"/>
                <a:gd name="connsiteX182" fmla="*/ 3690896 w 6318157"/>
                <a:gd name="connsiteY182" fmla="*/ 1846570 h 5317352"/>
                <a:gd name="connsiteX183" fmla="*/ 3702326 w 6318157"/>
                <a:gd name="connsiteY183" fmla="*/ 1785610 h 5317352"/>
                <a:gd name="connsiteX184" fmla="*/ 3679466 w 6318157"/>
                <a:gd name="connsiteY184" fmla="*/ 1762750 h 5317352"/>
                <a:gd name="connsiteX185" fmla="*/ 3595977 w 6318157"/>
                <a:gd name="connsiteY185" fmla="*/ 1621072 h 5317352"/>
                <a:gd name="connsiteX186" fmla="*/ 3508016 w 6318157"/>
                <a:gd name="connsiteY186" fmla="*/ 1637020 h 5317352"/>
                <a:gd name="connsiteX187" fmla="*/ 3485156 w 6318157"/>
                <a:gd name="connsiteY187" fmla="*/ 1593205 h 5317352"/>
                <a:gd name="connsiteX188" fmla="*/ 3434052 w 6318157"/>
                <a:gd name="connsiteY188" fmla="*/ 1591917 h 5317352"/>
                <a:gd name="connsiteX189" fmla="*/ 3496586 w 6318157"/>
                <a:gd name="connsiteY189" fmla="*/ 1507480 h 5317352"/>
                <a:gd name="connsiteX190" fmla="*/ 3549926 w 6318157"/>
                <a:gd name="connsiteY190" fmla="*/ 1526530 h 5317352"/>
                <a:gd name="connsiteX191" fmla="*/ 3681619 w 6318157"/>
                <a:gd name="connsiteY191" fmla="*/ 1323312 h 5317352"/>
                <a:gd name="connsiteX192" fmla="*/ 3708041 w 6318157"/>
                <a:gd name="connsiteY192" fmla="*/ 1290310 h 5317352"/>
                <a:gd name="connsiteX193" fmla="*/ 3600036 w 6318157"/>
                <a:gd name="connsiteY193" fmla="*/ 1204457 h 5317352"/>
                <a:gd name="connsiteX194" fmla="*/ 3610886 w 6318157"/>
                <a:gd name="connsiteY194" fmla="*/ 1147435 h 5317352"/>
                <a:gd name="connsiteX195" fmla="*/ 3549926 w 6318157"/>
                <a:gd name="connsiteY195" fmla="*/ 1134100 h 5317352"/>
                <a:gd name="connsiteX196" fmla="*/ 3515636 w 6318157"/>
                <a:gd name="connsiteY196" fmla="*/ 1082665 h 5317352"/>
                <a:gd name="connsiteX197" fmla="*/ 3515636 w 6318157"/>
                <a:gd name="connsiteY197" fmla="*/ 987415 h 5317352"/>
                <a:gd name="connsiteX198" fmla="*/ 3391811 w 6318157"/>
                <a:gd name="connsiteY198" fmla="*/ 955030 h 5317352"/>
                <a:gd name="connsiteX199" fmla="*/ 3357521 w 6318157"/>
                <a:gd name="connsiteY199" fmla="*/ 895975 h 5317352"/>
                <a:gd name="connsiteX200" fmla="*/ 3198246 w 6318157"/>
                <a:gd name="connsiteY200" fmla="*/ 927900 h 5317352"/>
                <a:gd name="connsiteX201" fmla="*/ 3142256 w 6318157"/>
                <a:gd name="connsiteY201" fmla="*/ 873115 h 5317352"/>
                <a:gd name="connsiteX202" fmla="*/ 2980331 w 6318157"/>
                <a:gd name="connsiteY202" fmla="*/ 903595 h 5317352"/>
                <a:gd name="connsiteX203" fmla="*/ 2776330 w 6318157"/>
                <a:gd name="connsiteY203" fmla="*/ 806809 h 5317352"/>
                <a:gd name="connsiteX204" fmla="*/ 2662196 w 6318157"/>
                <a:gd name="connsiteY204" fmla="*/ 848350 h 5317352"/>
                <a:gd name="connsiteX205" fmla="*/ 2671721 w 6318157"/>
                <a:gd name="connsiteY205" fmla="*/ 806440 h 5317352"/>
                <a:gd name="connsiteX206" fmla="*/ 2581026 w 6318157"/>
                <a:gd name="connsiteY206" fmla="*/ 792480 h 5317352"/>
                <a:gd name="connsiteX207" fmla="*/ 2576471 w 6318157"/>
                <a:gd name="connsiteY207" fmla="*/ 705475 h 5317352"/>
                <a:gd name="connsiteX208" fmla="*/ 2561231 w 6318157"/>
                <a:gd name="connsiteY208" fmla="*/ 657850 h 5317352"/>
                <a:gd name="connsiteX209" fmla="*/ 2591711 w 6318157"/>
                <a:gd name="connsiteY209" fmla="*/ 621655 h 5317352"/>
                <a:gd name="connsiteX210" fmla="*/ 2496792 w 6318157"/>
                <a:gd name="connsiteY210" fmla="*/ 485692 h 5317352"/>
                <a:gd name="connsiteX211" fmla="*/ 2492651 w 6318157"/>
                <a:gd name="connsiteY211" fmla="*/ 450205 h 5317352"/>
                <a:gd name="connsiteX212" fmla="*/ 2534561 w 6318157"/>
                <a:gd name="connsiteY212" fmla="*/ 383530 h 5317352"/>
                <a:gd name="connsiteX213" fmla="*/ 2490746 w 6318157"/>
                <a:gd name="connsiteY213" fmla="*/ 372100 h 5317352"/>
                <a:gd name="connsiteX214" fmla="*/ 2465981 w 6318157"/>
                <a:gd name="connsiteY214" fmla="*/ 341620 h 5317352"/>
                <a:gd name="connsiteX215" fmla="*/ 2428709 w 6318157"/>
                <a:gd name="connsiteY215" fmla="*/ 333540 h 5317352"/>
                <a:gd name="connsiteX216" fmla="*/ 2443121 w 6318157"/>
                <a:gd name="connsiteY216" fmla="*/ 271135 h 5317352"/>
                <a:gd name="connsiteX217" fmla="*/ 2384811 w 6318157"/>
                <a:gd name="connsiteY217" fmla="*/ 229179 h 5317352"/>
                <a:gd name="connsiteX218" fmla="*/ 2431691 w 6318157"/>
                <a:gd name="connsiteY218" fmla="*/ 162550 h 5317352"/>
                <a:gd name="connsiteX219" fmla="*/ 2536714 w 6318157"/>
                <a:gd name="connsiteY219" fmla="*/ 149004 h 5317352"/>
                <a:gd name="connsiteX0" fmla="*/ 2536714 w 6318157"/>
                <a:gd name="connsiteY0" fmla="*/ 149004 h 5317352"/>
                <a:gd name="connsiteX1" fmla="*/ 2475506 w 6318157"/>
                <a:gd name="connsiteY1" fmla="*/ 101590 h 5317352"/>
                <a:gd name="connsiteX2" fmla="*/ 2408831 w 6318157"/>
                <a:gd name="connsiteY2" fmla="*/ 103495 h 5317352"/>
                <a:gd name="connsiteX3" fmla="*/ 2340003 w 6318157"/>
                <a:gd name="connsiteY3" fmla="*/ 41578 h 5317352"/>
                <a:gd name="connsiteX4" fmla="*/ 2260241 w 6318157"/>
                <a:gd name="connsiteY4" fmla="*/ 59680 h 5317352"/>
                <a:gd name="connsiteX5" fmla="*/ 2229513 w 6318157"/>
                <a:gd name="connsiteY5" fmla="*/ 0 h 5317352"/>
                <a:gd name="connsiteX6" fmla="*/ 2059388 w 6318157"/>
                <a:gd name="connsiteY6" fmla="*/ 13832 h 5317352"/>
                <a:gd name="connsiteX7" fmla="*/ 1908313 w 6318157"/>
                <a:gd name="connsiteY7" fmla="*/ 117199 h 5317352"/>
                <a:gd name="connsiteX8" fmla="*/ 1884459 w 6318157"/>
                <a:gd name="connsiteY8" fmla="*/ 323933 h 5317352"/>
                <a:gd name="connsiteX9" fmla="*/ 1773141 w 6318157"/>
                <a:gd name="connsiteY9" fmla="*/ 308030 h 5317352"/>
                <a:gd name="connsiteX10" fmla="*/ 1606163 w 6318157"/>
                <a:gd name="connsiteY10" fmla="*/ 331884 h 5317352"/>
                <a:gd name="connsiteX11" fmla="*/ 1391478 w 6318157"/>
                <a:gd name="connsiteY11" fmla="*/ 204663 h 5317352"/>
                <a:gd name="connsiteX12" fmla="*/ 1256306 w 6318157"/>
                <a:gd name="connsiteY12" fmla="*/ 204663 h 5317352"/>
                <a:gd name="connsiteX13" fmla="*/ 1208598 w 6318157"/>
                <a:gd name="connsiteY13" fmla="*/ 395494 h 5317352"/>
                <a:gd name="connsiteX14" fmla="*/ 1041621 w 6318157"/>
                <a:gd name="connsiteY14" fmla="*/ 562472 h 5317352"/>
                <a:gd name="connsiteX15" fmla="*/ 930303 w 6318157"/>
                <a:gd name="connsiteY15" fmla="*/ 641985 h 5317352"/>
                <a:gd name="connsiteX16" fmla="*/ 842838 w 6318157"/>
                <a:gd name="connsiteY16" fmla="*/ 586326 h 5317352"/>
                <a:gd name="connsiteX17" fmla="*/ 747423 w 6318157"/>
                <a:gd name="connsiteY17" fmla="*/ 769206 h 5317352"/>
                <a:gd name="connsiteX18" fmla="*/ 222636 w 6318157"/>
                <a:gd name="connsiteY18" fmla="*/ 944134 h 5317352"/>
                <a:gd name="connsiteX19" fmla="*/ 254442 w 6318157"/>
                <a:gd name="connsiteY19" fmla="*/ 1087258 h 5317352"/>
                <a:gd name="connsiteX20" fmla="*/ 302149 w 6318157"/>
                <a:gd name="connsiteY20" fmla="*/ 1270138 h 5317352"/>
                <a:gd name="connsiteX21" fmla="*/ 341906 w 6318157"/>
                <a:gd name="connsiteY21" fmla="*/ 1301943 h 5317352"/>
                <a:gd name="connsiteX22" fmla="*/ 508883 w 6318157"/>
                <a:gd name="connsiteY22" fmla="*/ 1333748 h 5317352"/>
                <a:gd name="connsiteX23" fmla="*/ 532737 w 6318157"/>
                <a:gd name="connsiteY23" fmla="*/ 1556385 h 5317352"/>
                <a:gd name="connsiteX24" fmla="*/ 930303 w 6318157"/>
                <a:gd name="connsiteY24" fmla="*/ 1731313 h 5317352"/>
                <a:gd name="connsiteX25" fmla="*/ 818984 w 6318157"/>
                <a:gd name="connsiteY25" fmla="*/ 1858534 h 5317352"/>
                <a:gd name="connsiteX26" fmla="*/ 644056 w 6318157"/>
                <a:gd name="connsiteY26" fmla="*/ 1842632 h 5317352"/>
                <a:gd name="connsiteX27" fmla="*/ 636104 w 6318157"/>
                <a:gd name="connsiteY27" fmla="*/ 2089122 h 5317352"/>
                <a:gd name="connsiteX28" fmla="*/ 755374 w 6318157"/>
                <a:gd name="connsiteY28" fmla="*/ 2192489 h 5317352"/>
                <a:gd name="connsiteX29" fmla="*/ 818984 w 6318157"/>
                <a:gd name="connsiteY29" fmla="*/ 2303807 h 5317352"/>
                <a:gd name="connsiteX30" fmla="*/ 818984 w 6318157"/>
                <a:gd name="connsiteY30" fmla="*/ 2343564 h 5317352"/>
                <a:gd name="connsiteX31" fmla="*/ 580445 w 6318157"/>
                <a:gd name="connsiteY31" fmla="*/ 2375369 h 5317352"/>
                <a:gd name="connsiteX32" fmla="*/ 485029 w 6318157"/>
                <a:gd name="connsiteY32" fmla="*/ 2407174 h 5317352"/>
                <a:gd name="connsiteX33" fmla="*/ 437322 w 6318157"/>
                <a:gd name="connsiteY33" fmla="*/ 2558249 h 5317352"/>
                <a:gd name="connsiteX34" fmla="*/ 238539 w 6318157"/>
                <a:gd name="connsiteY34" fmla="*/ 2629811 h 5317352"/>
                <a:gd name="connsiteX35" fmla="*/ 294198 w 6318157"/>
                <a:gd name="connsiteY35" fmla="*/ 2701373 h 5317352"/>
                <a:gd name="connsiteX36" fmla="*/ 405516 w 6318157"/>
                <a:gd name="connsiteY36" fmla="*/ 2741129 h 5317352"/>
                <a:gd name="connsiteX37" fmla="*/ 349857 w 6318157"/>
                <a:gd name="connsiteY37" fmla="*/ 2868350 h 5317352"/>
                <a:gd name="connsiteX38" fmla="*/ 206734 w 6318157"/>
                <a:gd name="connsiteY38" fmla="*/ 3035327 h 5317352"/>
                <a:gd name="connsiteX39" fmla="*/ 166977 w 6318157"/>
                <a:gd name="connsiteY39" fmla="*/ 3273866 h 5317352"/>
                <a:gd name="connsiteX40" fmla="*/ 103367 w 6318157"/>
                <a:gd name="connsiteY40" fmla="*/ 3464698 h 5317352"/>
                <a:gd name="connsiteX41" fmla="*/ 0 w 6318157"/>
                <a:gd name="connsiteY41" fmla="*/ 3583967 h 5317352"/>
                <a:gd name="connsiteX42" fmla="*/ 0 w 6318157"/>
                <a:gd name="connsiteY42" fmla="*/ 3663480 h 5317352"/>
                <a:gd name="connsiteX43" fmla="*/ 15903 w 6318157"/>
                <a:gd name="connsiteY43" fmla="*/ 3742993 h 5317352"/>
                <a:gd name="connsiteX44" fmla="*/ 127221 w 6318157"/>
                <a:gd name="connsiteY44" fmla="*/ 3758896 h 5317352"/>
                <a:gd name="connsiteX45" fmla="*/ 190831 w 6318157"/>
                <a:gd name="connsiteY45" fmla="*/ 3655529 h 5317352"/>
                <a:gd name="connsiteX46" fmla="*/ 326003 w 6318157"/>
                <a:gd name="connsiteY46" fmla="*/ 3599870 h 5317352"/>
                <a:gd name="connsiteX47" fmla="*/ 326003 w 6318157"/>
                <a:gd name="connsiteY47" fmla="*/ 3599870 h 5317352"/>
                <a:gd name="connsiteX48" fmla="*/ 445273 w 6318157"/>
                <a:gd name="connsiteY48" fmla="*/ 3719139 h 5317352"/>
                <a:gd name="connsiteX49" fmla="*/ 413468 w 6318157"/>
                <a:gd name="connsiteY49" fmla="*/ 3774799 h 5317352"/>
                <a:gd name="connsiteX50" fmla="*/ 357809 w 6318157"/>
                <a:gd name="connsiteY50" fmla="*/ 4188266 h 5317352"/>
                <a:gd name="connsiteX51" fmla="*/ 556591 w 6318157"/>
                <a:gd name="connsiteY51" fmla="*/ 4005386 h 5317352"/>
                <a:gd name="connsiteX52" fmla="*/ 620202 w 6318157"/>
                <a:gd name="connsiteY52" fmla="*/ 4037192 h 5317352"/>
                <a:gd name="connsiteX53" fmla="*/ 723569 w 6318157"/>
                <a:gd name="connsiteY53" fmla="*/ 4053094 h 5317352"/>
                <a:gd name="connsiteX54" fmla="*/ 795130 w 6318157"/>
                <a:gd name="connsiteY54" fmla="*/ 4164413 h 5317352"/>
                <a:gd name="connsiteX55" fmla="*/ 1025718 w 6318157"/>
                <a:gd name="connsiteY55" fmla="*/ 4267779 h 5317352"/>
                <a:gd name="connsiteX56" fmla="*/ 1176793 w 6318157"/>
                <a:gd name="connsiteY56" fmla="*/ 4514270 h 5317352"/>
                <a:gd name="connsiteX57" fmla="*/ 1144988 w 6318157"/>
                <a:gd name="connsiteY57" fmla="*/ 4609686 h 5317352"/>
                <a:gd name="connsiteX58" fmla="*/ 1614115 w 6318157"/>
                <a:gd name="connsiteY58" fmla="*/ 4856176 h 5317352"/>
                <a:gd name="connsiteX59" fmla="*/ 1614115 w 6318157"/>
                <a:gd name="connsiteY59" fmla="*/ 5007251 h 5317352"/>
                <a:gd name="connsiteX60" fmla="*/ 1614115 w 6318157"/>
                <a:gd name="connsiteY60" fmla="*/ 5142423 h 5317352"/>
                <a:gd name="connsiteX61" fmla="*/ 1653871 w 6318157"/>
                <a:gd name="connsiteY61" fmla="*/ 5269644 h 5317352"/>
                <a:gd name="connsiteX62" fmla="*/ 1844703 w 6318157"/>
                <a:gd name="connsiteY62" fmla="*/ 5317352 h 5317352"/>
                <a:gd name="connsiteX63" fmla="*/ 1844703 w 6318157"/>
                <a:gd name="connsiteY63" fmla="*/ 5317352 h 5317352"/>
                <a:gd name="connsiteX64" fmla="*/ 1971923 w 6318157"/>
                <a:gd name="connsiteY64" fmla="*/ 5261693 h 5317352"/>
                <a:gd name="connsiteX65" fmla="*/ 2115047 w 6318157"/>
                <a:gd name="connsiteY65" fmla="*/ 5253741 h 5317352"/>
                <a:gd name="connsiteX66" fmla="*/ 2170706 w 6318157"/>
                <a:gd name="connsiteY66" fmla="*/ 5158326 h 5317352"/>
                <a:gd name="connsiteX67" fmla="*/ 2083242 w 6318157"/>
                <a:gd name="connsiteY67" fmla="*/ 5094715 h 5317352"/>
                <a:gd name="connsiteX68" fmla="*/ 2011680 w 6318157"/>
                <a:gd name="connsiteY68" fmla="*/ 5047007 h 5317352"/>
                <a:gd name="connsiteX69" fmla="*/ 1932167 w 6318157"/>
                <a:gd name="connsiteY69" fmla="*/ 4951592 h 5317352"/>
                <a:gd name="connsiteX70" fmla="*/ 1884459 w 6318157"/>
                <a:gd name="connsiteY70" fmla="*/ 4848225 h 5317352"/>
                <a:gd name="connsiteX71" fmla="*/ 1940118 w 6318157"/>
                <a:gd name="connsiteY71" fmla="*/ 4784614 h 5317352"/>
                <a:gd name="connsiteX72" fmla="*/ 2226365 w 6318157"/>
                <a:gd name="connsiteY72" fmla="*/ 4697150 h 5317352"/>
                <a:gd name="connsiteX73" fmla="*/ 2313829 w 6318157"/>
                <a:gd name="connsiteY73" fmla="*/ 4721004 h 5317352"/>
                <a:gd name="connsiteX74" fmla="*/ 2449002 w 6318157"/>
                <a:gd name="connsiteY74" fmla="*/ 4744858 h 5317352"/>
                <a:gd name="connsiteX75" fmla="*/ 2504661 w 6318157"/>
                <a:gd name="connsiteY75" fmla="*/ 4840273 h 5317352"/>
                <a:gd name="connsiteX76" fmla="*/ 2584174 w 6318157"/>
                <a:gd name="connsiteY76" fmla="*/ 4832322 h 5317352"/>
                <a:gd name="connsiteX77" fmla="*/ 2798859 w 6318157"/>
                <a:gd name="connsiteY77" fmla="*/ 4832322 h 5317352"/>
                <a:gd name="connsiteX78" fmla="*/ 2934031 w 6318157"/>
                <a:gd name="connsiteY78" fmla="*/ 4959543 h 5317352"/>
                <a:gd name="connsiteX79" fmla="*/ 2910177 w 6318157"/>
                <a:gd name="connsiteY79" fmla="*/ 5150374 h 5317352"/>
                <a:gd name="connsiteX80" fmla="*/ 2981739 w 6318157"/>
                <a:gd name="connsiteY80" fmla="*/ 5094715 h 5317352"/>
                <a:gd name="connsiteX81" fmla="*/ 3101009 w 6318157"/>
                <a:gd name="connsiteY81" fmla="*/ 5158326 h 5317352"/>
                <a:gd name="connsiteX82" fmla="*/ 3164619 w 6318157"/>
                <a:gd name="connsiteY82" fmla="*/ 4856176 h 5317352"/>
                <a:gd name="connsiteX83" fmla="*/ 3116911 w 6318157"/>
                <a:gd name="connsiteY83" fmla="*/ 4490416 h 5317352"/>
                <a:gd name="connsiteX84" fmla="*/ 3156668 w 6318157"/>
                <a:gd name="connsiteY84" fmla="*/ 4379098 h 5317352"/>
                <a:gd name="connsiteX85" fmla="*/ 3323645 w 6318157"/>
                <a:gd name="connsiteY85" fmla="*/ 4315487 h 5317352"/>
                <a:gd name="connsiteX86" fmla="*/ 3482671 w 6318157"/>
                <a:gd name="connsiteY86" fmla="*/ 4267779 h 5317352"/>
                <a:gd name="connsiteX87" fmla="*/ 3570136 w 6318157"/>
                <a:gd name="connsiteY87" fmla="*/ 4347293 h 5317352"/>
                <a:gd name="connsiteX88" fmla="*/ 3530379 w 6318157"/>
                <a:gd name="connsiteY88" fmla="*/ 4458611 h 5317352"/>
                <a:gd name="connsiteX89" fmla="*/ 3546282 w 6318157"/>
                <a:gd name="connsiteY89" fmla="*/ 4561978 h 5317352"/>
                <a:gd name="connsiteX90" fmla="*/ 3609892 w 6318157"/>
                <a:gd name="connsiteY90" fmla="*/ 4617637 h 5317352"/>
                <a:gd name="connsiteX91" fmla="*/ 3673503 w 6318157"/>
                <a:gd name="connsiteY91" fmla="*/ 4625588 h 5317352"/>
                <a:gd name="connsiteX92" fmla="*/ 3745064 w 6318157"/>
                <a:gd name="connsiteY92" fmla="*/ 4760760 h 5317352"/>
                <a:gd name="connsiteX93" fmla="*/ 4071068 w 6318157"/>
                <a:gd name="connsiteY93" fmla="*/ 4705101 h 5317352"/>
                <a:gd name="connsiteX94" fmla="*/ 4397071 w 6318157"/>
                <a:gd name="connsiteY94" fmla="*/ 4673296 h 5317352"/>
                <a:gd name="connsiteX95" fmla="*/ 4436828 w 6318157"/>
                <a:gd name="connsiteY95" fmla="*/ 4776663 h 5317352"/>
                <a:gd name="connsiteX96" fmla="*/ 4500438 w 6318157"/>
                <a:gd name="connsiteY96" fmla="*/ 4744858 h 5317352"/>
                <a:gd name="connsiteX97" fmla="*/ 4595854 w 6318157"/>
                <a:gd name="connsiteY97" fmla="*/ 4673296 h 5317352"/>
                <a:gd name="connsiteX98" fmla="*/ 4659464 w 6318157"/>
                <a:gd name="connsiteY98" fmla="*/ 4514270 h 5317352"/>
                <a:gd name="connsiteX99" fmla="*/ 4683318 w 6318157"/>
                <a:gd name="connsiteY99" fmla="*/ 4291633 h 5317352"/>
                <a:gd name="connsiteX100" fmla="*/ 4516341 w 6318157"/>
                <a:gd name="connsiteY100" fmla="*/ 4235974 h 5317352"/>
                <a:gd name="connsiteX101" fmla="*/ 4548146 w 6318157"/>
                <a:gd name="connsiteY101" fmla="*/ 4061046 h 5317352"/>
                <a:gd name="connsiteX102" fmla="*/ 4619708 w 6318157"/>
                <a:gd name="connsiteY102" fmla="*/ 4005386 h 5317352"/>
                <a:gd name="connsiteX103" fmla="*/ 4738977 w 6318157"/>
                <a:gd name="connsiteY103" fmla="*/ 3870214 h 5317352"/>
                <a:gd name="connsiteX104" fmla="*/ 4826442 w 6318157"/>
                <a:gd name="connsiteY104" fmla="*/ 3750945 h 5317352"/>
                <a:gd name="connsiteX105" fmla="*/ 4929809 w 6318157"/>
                <a:gd name="connsiteY105" fmla="*/ 3838409 h 5317352"/>
                <a:gd name="connsiteX106" fmla="*/ 4921857 w 6318157"/>
                <a:gd name="connsiteY106" fmla="*/ 4005386 h 5317352"/>
                <a:gd name="connsiteX107" fmla="*/ 4977516 w 6318157"/>
                <a:gd name="connsiteY107" fmla="*/ 4029240 h 5317352"/>
                <a:gd name="connsiteX108" fmla="*/ 5025224 w 6318157"/>
                <a:gd name="connsiteY108" fmla="*/ 3933825 h 5317352"/>
                <a:gd name="connsiteX109" fmla="*/ 5072932 w 6318157"/>
                <a:gd name="connsiteY109" fmla="*/ 3933825 h 5317352"/>
                <a:gd name="connsiteX110" fmla="*/ 5144494 w 6318157"/>
                <a:gd name="connsiteY110" fmla="*/ 3830458 h 5317352"/>
                <a:gd name="connsiteX111" fmla="*/ 5160396 w 6318157"/>
                <a:gd name="connsiteY111" fmla="*/ 3758896 h 5317352"/>
                <a:gd name="connsiteX112" fmla="*/ 5390984 w 6318157"/>
                <a:gd name="connsiteY112" fmla="*/ 3711188 h 5317352"/>
                <a:gd name="connsiteX113" fmla="*/ 5486400 w 6318157"/>
                <a:gd name="connsiteY113" fmla="*/ 3607821 h 5317352"/>
                <a:gd name="connsiteX114" fmla="*/ 5390984 w 6318157"/>
                <a:gd name="connsiteY114" fmla="*/ 3544211 h 5317352"/>
                <a:gd name="connsiteX115" fmla="*/ 5343276 w 6318157"/>
                <a:gd name="connsiteY115" fmla="*/ 3305672 h 5317352"/>
                <a:gd name="connsiteX116" fmla="*/ 5478449 w 6318157"/>
                <a:gd name="connsiteY116" fmla="*/ 3035327 h 5317352"/>
                <a:gd name="connsiteX117" fmla="*/ 5820355 w 6318157"/>
                <a:gd name="connsiteY117" fmla="*/ 2963766 h 5317352"/>
                <a:gd name="connsiteX118" fmla="*/ 6020959 w 6318157"/>
                <a:gd name="connsiteY118" fmla="*/ 2831575 h 5317352"/>
                <a:gd name="connsiteX119" fmla="*/ 6058811 w 6318157"/>
                <a:gd name="connsiteY119" fmla="*/ 2854021 h 5317352"/>
                <a:gd name="connsiteX120" fmla="*/ 6114056 w 6318157"/>
                <a:gd name="connsiteY120" fmla="*/ 2833066 h 5317352"/>
                <a:gd name="connsiteX121" fmla="*/ 6152156 w 6318157"/>
                <a:gd name="connsiteY121" fmla="*/ 2863546 h 5317352"/>
                <a:gd name="connsiteX122" fmla="*/ 6260741 w 6318157"/>
                <a:gd name="connsiteY122" fmla="*/ 2842591 h 5317352"/>
                <a:gd name="connsiteX123" fmla="*/ 6292298 w 6318157"/>
                <a:gd name="connsiteY123" fmla="*/ 2853276 h 5317352"/>
                <a:gd name="connsiteX124" fmla="*/ 6304556 w 6318157"/>
                <a:gd name="connsiteY124" fmla="*/ 2812111 h 5317352"/>
                <a:gd name="connsiteX125" fmla="*/ 6306461 w 6318157"/>
                <a:gd name="connsiteY125" fmla="*/ 2783536 h 5317352"/>
                <a:gd name="connsiteX126" fmla="*/ 6317891 w 6318157"/>
                <a:gd name="connsiteY126" fmla="*/ 2772106 h 5317352"/>
                <a:gd name="connsiteX127" fmla="*/ 6268361 w 6318157"/>
                <a:gd name="connsiteY127" fmla="*/ 2749246 h 5317352"/>
                <a:gd name="connsiteX128" fmla="*/ 6220736 w 6318157"/>
                <a:gd name="connsiteY128" fmla="*/ 2517581 h 5317352"/>
                <a:gd name="connsiteX129" fmla="*/ 6169301 w 6318157"/>
                <a:gd name="connsiteY129" fmla="*/ 2543800 h 5317352"/>
                <a:gd name="connsiteX130" fmla="*/ 6119771 w 6318157"/>
                <a:gd name="connsiteY130" fmla="*/ 2507311 h 5317352"/>
                <a:gd name="connsiteX131" fmla="*/ 6051191 w 6318157"/>
                <a:gd name="connsiteY131" fmla="*/ 2492365 h 5317352"/>
                <a:gd name="connsiteX132" fmla="*/ 6053096 w 6318157"/>
                <a:gd name="connsiteY132" fmla="*/ 2408545 h 5317352"/>
                <a:gd name="connsiteX133" fmla="*/ 6027337 w 6318157"/>
                <a:gd name="connsiteY133" fmla="*/ 2443369 h 5317352"/>
                <a:gd name="connsiteX134" fmla="*/ 5994041 w 6318157"/>
                <a:gd name="connsiteY134" fmla="*/ 2385685 h 5317352"/>
                <a:gd name="connsiteX135" fmla="*/ 5976896 w 6318157"/>
                <a:gd name="connsiteY135" fmla="*/ 2246620 h 5317352"/>
                <a:gd name="connsiteX136" fmla="*/ 5915936 w 6318157"/>
                <a:gd name="connsiteY136" fmla="*/ 2248525 h 5317352"/>
                <a:gd name="connsiteX137" fmla="*/ 5892910 w 6318157"/>
                <a:gd name="connsiteY137" fmla="*/ 2183709 h 5317352"/>
                <a:gd name="connsiteX138" fmla="*/ 5813066 w 6318157"/>
                <a:gd name="connsiteY138" fmla="*/ 2214235 h 5317352"/>
                <a:gd name="connsiteX139" fmla="*/ 5752106 w 6318157"/>
                <a:gd name="connsiteY139" fmla="*/ 2179945 h 5317352"/>
                <a:gd name="connsiteX140" fmla="*/ 5719721 w 6318157"/>
                <a:gd name="connsiteY140" fmla="*/ 2200900 h 5317352"/>
                <a:gd name="connsiteX141" fmla="*/ 5653046 w 6318157"/>
                <a:gd name="connsiteY141" fmla="*/ 2183755 h 5317352"/>
                <a:gd name="connsiteX142" fmla="*/ 5677231 w 6318157"/>
                <a:gd name="connsiteY142" fmla="*/ 2160684 h 5317352"/>
                <a:gd name="connsiteX143" fmla="*/ 5628281 w 6318157"/>
                <a:gd name="connsiteY143" fmla="*/ 2118985 h 5317352"/>
                <a:gd name="connsiteX144" fmla="*/ 5488388 w 6318157"/>
                <a:gd name="connsiteY144" fmla="*/ 2122253 h 5317352"/>
                <a:gd name="connsiteX145" fmla="*/ 5453021 w 6318157"/>
                <a:gd name="connsiteY145" fmla="*/ 2200900 h 5317352"/>
                <a:gd name="connsiteX146" fmla="*/ 5472071 w 6318157"/>
                <a:gd name="connsiteY146" fmla="*/ 2248525 h 5317352"/>
                <a:gd name="connsiteX147" fmla="*/ 5422541 w 6318157"/>
                <a:gd name="connsiteY147" fmla="*/ 2261860 h 5317352"/>
                <a:gd name="connsiteX148" fmla="*/ 5451116 w 6318157"/>
                <a:gd name="connsiteY148" fmla="*/ 2307580 h 5317352"/>
                <a:gd name="connsiteX149" fmla="*/ 5516631 w 6318157"/>
                <a:gd name="connsiteY149" fmla="*/ 2302234 h 5317352"/>
                <a:gd name="connsiteX150" fmla="*/ 5523506 w 6318157"/>
                <a:gd name="connsiteY150" fmla="*/ 2353300 h 5317352"/>
                <a:gd name="connsiteX151" fmla="*/ 5399681 w 6318157"/>
                <a:gd name="connsiteY151" fmla="*/ 2519035 h 5317352"/>
                <a:gd name="connsiteX152" fmla="*/ 5360918 w 6318157"/>
                <a:gd name="connsiteY152" fmla="*/ 2667911 h 5317352"/>
                <a:gd name="connsiteX153" fmla="*/ 5346341 w 6318157"/>
                <a:gd name="connsiteY153" fmla="*/ 2589520 h 5317352"/>
                <a:gd name="connsiteX154" fmla="*/ 5304431 w 6318157"/>
                <a:gd name="connsiteY154" fmla="*/ 2589520 h 5317352"/>
                <a:gd name="connsiteX155" fmla="*/ 5273951 w 6318157"/>
                <a:gd name="connsiteY155" fmla="*/ 2532370 h 5317352"/>
                <a:gd name="connsiteX156" fmla="*/ 5203714 w 6318157"/>
                <a:gd name="connsiteY156" fmla="*/ 2574814 h 5317352"/>
                <a:gd name="connsiteX157" fmla="*/ 5070116 w 6318157"/>
                <a:gd name="connsiteY157" fmla="*/ 2515225 h 5317352"/>
                <a:gd name="connsiteX158" fmla="*/ 4991763 w 6318157"/>
                <a:gd name="connsiteY158" fmla="*/ 2547399 h 5317352"/>
                <a:gd name="connsiteX159" fmla="*/ 4904381 w 6318157"/>
                <a:gd name="connsiteY159" fmla="*/ 2538085 h 5317352"/>
                <a:gd name="connsiteX160" fmla="*/ 4875806 w 6318157"/>
                <a:gd name="connsiteY160" fmla="*/ 2469505 h 5317352"/>
                <a:gd name="connsiteX161" fmla="*/ 4803416 w 6318157"/>
                <a:gd name="connsiteY161" fmla="*/ 2458075 h 5317352"/>
                <a:gd name="connsiteX162" fmla="*/ 4822466 w 6318157"/>
                <a:gd name="connsiteY162" fmla="*/ 2383780 h 5317352"/>
                <a:gd name="connsiteX163" fmla="*/ 4731026 w 6318157"/>
                <a:gd name="connsiteY163" fmla="*/ 2315200 h 5317352"/>
                <a:gd name="connsiteX164" fmla="*/ 4699221 w 6318157"/>
                <a:gd name="connsiteY164" fmla="*/ 2338180 h 5317352"/>
                <a:gd name="connsiteX165" fmla="*/ 4637681 w 6318157"/>
                <a:gd name="connsiteY165" fmla="*/ 2301865 h 5317352"/>
                <a:gd name="connsiteX166" fmla="*/ 4660541 w 6318157"/>
                <a:gd name="connsiteY166" fmla="*/ 2227570 h 5317352"/>
                <a:gd name="connsiteX167" fmla="*/ 4433846 w 6318157"/>
                <a:gd name="connsiteY167" fmla="*/ 2244715 h 5317352"/>
                <a:gd name="connsiteX168" fmla="*/ 4373134 w 6318157"/>
                <a:gd name="connsiteY168" fmla="*/ 2225868 h 5317352"/>
                <a:gd name="connsiteX169" fmla="*/ 4323356 w 6318157"/>
                <a:gd name="connsiteY169" fmla="*/ 2261860 h 5317352"/>
                <a:gd name="connsiteX170" fmla="*/ 4273826 w 6318157"/>
                <a:gd name="connsiteY170" fmla="*/ 2181850 h 5317352"/>
                <a:gd name="connsiteX171" fmla="*/ 4201436 w 6318157"/>
                <a:gd name="connsiteY171" fmla="*/ 2166610 h 5317352"/>
                <a:gd name="connsiteX172" fmla="*/ 4178576 w 6318157"/>
                <a:gd name="connsiteY172" fmla="*/ 2084695 h 5317352"/>
                <a:gd name="connsiteX173" fmla="*/ 4087136 w 6318157"/>
                <a:gd name="connsiteY173" fmla="*/ 2012305 h 5317352"/>
                <a:gd name="connsiteX174" fmla="*/ 4016651 w 6318157"/>
                <a:gd name="connsiteY174" fmla="*/ 2025640 h 5317352"/>
                <a:gd name="connsiteX175" fmla="*/ 3909971 w 6318157"/>
                <a:gd name="connsiteY175" fmla="*/ 1987540 h 5317352"/>
                <a:gd name="connsiteX176" fmla="*/ 3843296 w 6318157"/>
                <a:gd name="connsiteY176" fmla="*/ 2027545 h 5317352"/>
                <a:gd name="connsiteX177" fmla="*/ 3788051 w 6318157"/>
                <a:gd name="connsiteY177" fmla="*/ 2008495 h 5317352"/>
                <a:gd name="connsiteX178" fmla="*/ 3742331 w 6318157"/>
                <a:gd name="connsiteY178" fmla="*/ 2019925 h 5317352"/>
                <a:gd name="connsiteX179" fmla="*/ 3671018 w 6318157"/>
                <a:gd name="connsiteY179" fmla="*/ 2015076 h 5317352"/>
                <a:gd name="connsiteX180" fmla="*/ 3660416 w 6318157"/>
                <a:gd name="connsiteY180" fmla="*/ 1951345 h 5317352"/>
                <a:gd name="connsiteX181" fmla="*/ 3643271 w 6318157"/>
                <a:gd name="connsiteY181" fmla="*/ 1878955 h 5317352"/>
                <a:gd name="connsiteX182" fmla="*/ 3690896 w 6318157"/>
                <a:gd name="connsiteY182" fmla="*/ 1846570 h 5317352"/>
                <a:gd name="connsiteX183" fmla="*/ 3702326 w 6318157"/>
                <a:gd name="connsiteY183" fmla="*/ 1785610 h 5317352"/>
                <a:gd name="connsiteX184" fmla="*/ 3679466 w 6318157"/>
                <a:gd name="connsiteY184" fmla="*/ 1762750 h 5317352"/>
                <a:gd name="connsiteX185" fmla="*/ 3595977 w 6318157"/>
                <a:gd name="connsiteY185" fmla="*/ 1621072 h 5317352"/>
                <a:gd name="connsiteX186" fmla="*/ 3508016 w 6318157"/>
                <a:gd name="connsiteY186" fmla="*/ 1637020 h 5317352"/>
                <a:gd name="connsiteX187" fmla="*/ 3485156 w 6318157"/>
                <a:gd name="connsiteY187" fmla="*/ 1593205 h 5317352"/>
                <a:gd name="connsiteX188" fmla="*/ 3434052 w 6318157"/>
                <a:gd name="connsiteY188" fmla="*/ 1591917 h 5317352"/>
                <a:gd name="connsiteX189" fmla="*/ 3496586 w 6318157"/>
                <a:gd name="connsiteY189" fmla="*/ 1507480 h 5317352"/>
                <a:gd name="connsiteX190" fmla="*/ 3549926 w 6318157"/>
                <a:gd name="connsiteY190" fmla="*/ 1526530 h 5317352"/>
                <a:gd name="connsiteX191" fmla="*/ 3681619 w 6318157"/>
                <a:gd name="connsiteY191" fmla="*/ 1323312 h 5317352"/>
                <a:gd name="connsiteX192" fmla="*/ 3708041 w 6318157"/>
                <a:gd name="connsiteY192" fmla="*/ 1290310 h 5317352"/>
                <a:gd name="connsiteX193" fmla="*/ 3600036 w 6318157"/>
                <a:gd name="connsiteY193" fmla="*/ 1204457 h 5317352"/>
                <a:gd name="connsiteX194" fmla="*/ 3610886 w 6318157"/>
                <a:gd name="connsiteY194" fmla="*/ 1147435 h 5317352"/>
                <a:gd name="connsiteX195" fmla="*/ 3549926 w 6318157"/>
                <a:gd name="connsiteY195" fmla="*/ 1134100 h 5317352"/>
                <a:gd name="connsiteX196" fmla="*/ 3515636 w 6318157"/>
                <a:gd name="connsiteY196" fmla="*/ 1082665 h 5317352"/>
                <a:gd name="connsiteX197" fmla="*/ 3515636 w 6318157"/>
                <a:gd name="connsiteY197" fmla="*/ 987415 h 5317352"/>
                <a:gd name="connsiteX198" fmla="*/ 3391811 w 6318157"/>
                <a:gd name="connsiteY198" fmla="*/ 955030 h 5317352"/>
                <a:gd name="connsiteX199" fmla="*/ 3357521 w 6318157"/>
                <a:gd name="connsiteY199" fmla="*/ 895975 h 5317352"/>
                <a:gd name="connsiteX200" fmla="*/ 3198246 w 6318157"/>
                <a:gd name="connsiteY200" fmla="*/ 927900 h 5317352"/>
                <a:gd name="connsiteX201" fmla="*/ 3142256 w 6318157"/>
                <a:gd name="connsiteY201" fmla="*/ 873115 h 5317352"/>
                <a:gd name="connsiteX202" fmla="*/ 2980331 w 6318157"/>
                <a:gd name="connsiteY202" fmla="*/ 903595 h 5317352"/>
                <a:gd name="connsiteX203" fmla="*/ 2776330 w 6318157"/>
                <a:gd name="connsiteY203" fmla="*/ 806809 h 5317352"/>
                <a:gd name="connsiteX204" fmla="*/ 2662196 w 6318157"/>
                <a:gd name="connsiteY204" fmla="*/ 848350 h 5317352"/>
                <a:gd name="connsiteX205" fmla="*/ 2671721 w 6318157"/>
                <a:gd name="connsiteY205" fmla="*/ 806440 h 5317352"/>
                <a:gd name="connsiteX206" fmla="*/ 2581026 w 6318157"/>
                <a:gd name="connsiteY206" fmla="*/ 792480 h 5317352"/>
                <a:gd name="connsiteX207" fmla="*/ 2576471 w 6318157"/>
                <a:gd name="connsiteY207" fmla="*/ 705475 h 5317352"/>
                <a:gd name="connsiteX208" fmla="*/ 2561231 w 6318157"/>
                <a:gd name="connsiteY208" fmla="*/ 657850 h 5317352"/>
                <a:gd name="connsiteX209" fmla="*/ 2591711 w 6318157"/>
                <a:gd name="connsiteY209" fmla="*/ 621655 h 5317352"/>
                <a:gd name="connsiteX210" fmla="*/ 2496792 w 6318157"/>
                <a:gd name="connsiteY210" fmla="*/ 485692 h 5317352"/>
                <a:gd name="connsiteX211" fmla="*/ 2492651 w 6318157"/>
                <a:gd name="connsiteY211" fmla="*/ 450205 h 5317352"/>
                <a:gd name="connsiteX212" fmla="*/ 2534561 w 6318157"/>
                <a:gd name="connsiteY212" fmla="*/ 383530 h 5317352"/>
                <a:gd name="connsiteX213" fmla="*/ 2490746 w 6318157"/>
                <a:gd name="connsiteY213" fmla="*/ 372100 h 5317352"/>
                <a:gd name="connsiteX214" fmla="*/ 2465981 w 6318157"/>
                <a:gd name="connsiteY214" fmla="*/ 341620 h 5317352"/>
                <a:gd name="connsiteX215" fmla="*/ 2428709 w 6318157"/>
                <a:gd name="connsiteY215" fmla="*/ 333540 h 5317352"/>
                <a:gd name="connsiteX216" fmla="*/ 2443121 w 6318157"/>
                <a:gd name="connsiteY216" fmla="*/ 271135 h 5317352"/>
                <a:gd name="connsiteX217" fmla="*/ 2384811 w 6318157"/>
                <a:gd name="connsiteY217" fmla="*/ 229179 h 5317352"/>
                <a:gd name="connsiteX218" fmla="*/ 2431691 w 6318157"/>
                <a:gd name="connsiteY218" fmla="*/ 162550 h 5317352"/>
                <a:gd name="connsiteX219" fmla="*/ 2536714 w 6318157"/>
                <a:gd name="connsiteY219" fmla="*/ 149004 h 5317352"/>
                <a:gd name="connsiteX0" fmla="*/ 2536714 w 6318157"/>
                <a:gd name="connsiteY0" fmla="*/ 175177 h 5343525"/>
                <a:gd name="connsiteX1" fmla="*/ 2475506 w 6318157"/>
                <a:gd name="connsiteY1" fmla="*/ 127763 h 5343525"/>
                <a:gd name="connsiteX2" fmla="*/ 2408831 w 6318157"/>
                <a:gd name="connsiteY2" fmla="*/ 129668 h 5343525"/>
                <a:gd name="connsiteX3" fmla="*/ 2340003 w 6318157"/>
                <a:gd name="connsiteY3" fmla="*/ 67751 h 5343525"/>
                <a:gd name="connsiteX4" fmla="*/ 2260241 w 6318157"/>
                <a:gd name="connsiteY4" fmla="*/ 85853 h 5343525"/>
                <a:gd name="connsiteX5" fmla="*/ 2229513 w 6318157"/>
                <a:gd name="connsiteY5" fmla="*/ 26173 h 5343525"/>
                <a:gd name="connsiteX6" fmla="*/ 2009858 w 6318157"/>
                <a:gd name="connsiteY6" fmla="*/ 0 h 5343525"/>
                <a:gd name="connsiteX7" fmla="*/ 1908313 w 6318157"/>
                <a:gd name="connsiteY7" fmla="*/ 143372 h 5343525"/>
                <a:gd name="connsiteX8" fmla="*/ 1884459 w 6318157"/>
                <a:gd name="connsiteY8" fmla="*/ 350106 h 5343525"/>
                <a:gd name="connsiteX9" fmla="*/ 1773141 w 6318157"/>
                <a:gd name="connsiteY9" fmla="*/ 334203 h 5343525"/>
                <a:gd name="connsiteX10" fmla="*/ 1606163 w 6318157"/>
                <a:gd name="connsiteY10" fmla="*/ 358057 h 5343525"/>
                <a:gd name="connsiteX11" fmla="*/ 1391478 w 6318157"/>
                <a:gd name="connsiteY11" fmla="*/ 230836 h 5343525"/>
                <a:gd name="connsiteX12" fmla="*/ 1256306 w 6318157"/>
                <a:gd name="connsiteY12" fmla="*/ 230836 h 5343525"/>
                <a:gd name="connsiteX13" fmla="*/ 1208598 w 6318157"/>
                <a:gd name="connsiteY13" fmla="*/ 421667 h 5343525"/>
                <a:gd name="connsiteX14" fmla="*/ 1041621 w 6318157"/>
                <a:gd name="connsiteY14" fmla="*/ 588645 h 5343525"/>
                <a:gd name="connsiteX15" fmla="*/ 930303 w 6318157"/>
                <a:gd name="connsiteY15" fmla="*/ 668158 h 5343525"/>
                <a:gd name="connsiteX16" fmla="*/ 842838 w 6318157"/>
                <a:gd name="connsiteY16" fmla="*/ 612499 h 5343525"/>
                <a:gd name="connsiteX17" fmla="*/ 747423 w 6318157"/>
                <a:gd name="connsiteY17" fmla="*/ 795379 h 5343525"/>
                <a:gd name="connsiteX18" fmla="*/ 222636 w 6318157"/>
                <a:gd name="connsiteY18" fmla="*/ 970307 h 5343525"/>
                <a:gd name="connsiteX19" fmla="*/ 254442 w 6318157"/>
                <a:gd name="connsiteY19" fmla="*/ 1113431 h 5343525"/>
                <a:gd name="connsiteX20" fmla="*/ 302149 w 6318157"/>
                <a:gd name="connsiteY20" fmla="*/ 1296311 h 5343525"/>
                <a:gd name="connsiteX21" fmla="*/ 341906 w 6318157"/>
                <a:gd name="connsiteY21" fmla="*/ 1328116 h 5343525"/>
                <a:gd name="connsiteX22" fmla="*/ 508883 w 6318157"/>
                <a:gd name="connsiteY22" fmla="*/ 1359921 h 5343525"/>
                <a:gd name="connsiteX23" fmla="*/ 532737 w 6318157"/>
                <a:gd name="connsiteY23" fmla="*/ 1582558 h 5343525"/>
                <a:gd name="connsiteX24" fmla="*/ 930303 w 6318157"/>
                <a:gd name="connsiteY24" fmla="*/ 1757486 h 5343525"/>
                <a:gd name="connsiteX25" fmla="*/ 818984 w 6318157"/>
                <a:gd name="connsiteY25" fmla="*/ 1884707 h 5343525"/>
                <a:gd name="connsiteX26" fmla="*/ 644056 w 6318157"/>
                <a:gd name="connsiteY26" fmla="*/ 1868805 h 5343525"/>
                <a:gd name="connsiteX27" fmla="*/ 636104 w 6318157"/>
                <a:gd name="connsiteY27" fmla="*/ 2115295 h 5343525"/>
                <a:gd name="connsiteX28" fmla="*/ 755374 w 6318157"/>
                <a:gd name="connsiteY28" fmla="*/ 2218662 h 5343525"/>
                <a:gd name="connsiteX29" fmla="*/ 818984 w 6318157"/>
                <a:gd name="connsiteY29" fmla="*/ 2329980 h 5343525"/>
                <a:gd name="connsiteX30" fmla="*/ 818984 w 6318157"/>
                <a:gd name="connsiteY30" fmla="*/ 2369737 h 5343525"/>
                <a:gd name="connsiteX31" fmla="*/ 580445 w 6318157"/>
                <a:gd name="connsiteY31" fmla="*/ 2401542 h 5343525"/>
                <a:gd name="connsiteX32" fmla="*/ 485029 w 6318157"/>
                <a:gd name="connsiteY32" fmla="*/ 2433347 h 5343525"/>
                <a:gd name="connsiteX33" fmla="*/ 437322 w 6318157"/>
                <a:gd name="connsiteY33" fmla="*/ 2584422 h 5343525"/>
                <a:gd name="connsiteX34" fmla="*/ 238539 w 6318157"/>
                <a:gd name="connsiteY34" fmla="*/ 2655984 h 5343525"/>
                <a:gd name="connsiteX35" fmla="*/ 294198 w 6318157"/>
                <a:gd name="connsiteY35" fmla="*/ 2727546 h 5343525"/>
                <a:gd name="connsiteX36" fmla="*/ 405516 w 6318157"/>
                <a:gd name="connsiteY36" fmla="*/ 2767302 h 5343525"/>
                <a:gd name="connsiteX37" fmla="*/ 349857 w 6318157"/>
                <a:gd name="connsiteY37" fmla="*/ 2894523 h 5343525"/>
                <a:gd name="connsiteX38" fmla="*/ 206734 w 6318157"/>
                <a:gd name="connsiteY38" fmla="*/ 3061500 h 5343525"/>
                <a:gd name="connsiteX39" fmla="*/ 166977 w 6318157"/>
                <a:gd name="connsiteY39" fmla="*/ 3300039 h 5343525"/>
                <a:gd name="connsiteX40" fmla="*/ 103367 w 6318157"/>
                <a:gd name="connsiteY40" fmla="*/ 3490871 h 5343525"/>
                <a:gd name="connsiteX41" fmla="*/ 0 w 6318157"/>
                <a:gd name="connsiteY41" fmla="*/ 3610140 h 5343525"/>
                <a:gd name="connsiteX42" fmla="*/ 0 w 6318157"/>
                <a:gd name="connsiteY42" fmla="*/ 3689653 h 5343525"/>
                <a:gd name="connsiteX43" fmla="*/ 15903 w 6318157"/>
                <a:gd name="connsiteY43" fmla="*/ 3769166 h 5343525"/>
                <a:gd name="connsiteX44" fmla="*/ 127221 w 6318157"/>
                <a:gd name="connsiteY44" fmla="*/ 3785069 h 5343525"/>
                <a:gd name="connsiteX45" fmla="*/ 190831 w 6318157"/>
                <a:gd name="connsiteY45" fmla="*/ 3681702 h 5343525"/>
                <a:gd name="connsiteX46" fmla="*/ 326003 w 6318157"/>
                <a:gd name="connsiteY46" fmla="*/ 3626043 h 5343525"/>
                <a:gd name="connsiteX47" fmla="*/ 326003 w 6318157"/>
                <a:gd name="connsiteY47" fmla="*/ 3626043 h 5343525"/>
                <a:gd name="connsiteX48" fmla="*/ 445273 w 6318157"/>
                <a:gd name="connsiteY48" fmla="*/ 3745312 h 5343525"/>
                <a:gd name="connsiteX49" fmla="*/ 413468 w 6318157"/>
                <a:gd name="connsiteY49" fmla="*/ 3800972 h 5343525"/>
                <a:gd name="connsiteX50" fmla="*/ 357809 w 6318157"/>
                <a:gd name="connsiteY50" fmla="*/ 4214439 h 5343525"/>
                <a:gd name="connsiteX51" fmla="*/ 556591 w 6318157"/>
                <a:gd name="connsiteY51" fmla="*/ 4031559 h 5343525"/>
                <a:gd name="connsiteX52" fmla="*/ 620202 w 6318157"/>
                <a:gd name="connsiteY52" fmla="*/ 4063365 h 5343525"/>
                <a:gd name="connsiteX53" fmla="*/ 723569 w 6318157"/>
                <a:gd name="connsiteY53" fmla="*/ 4079267 h 5343525"/>
                <a:gd name="connsiteX54" fmla="*/ 795130 w 6318157"/>
                <a:gd name="connsiteY54" fmla="*/ 4190586 h 5343525"/>
                <a:gd name="connsiteX55" fmla="*/ 1025718 w 6318157"/>
                <a:gd name="connsiteY55" fmla="*/ 4293952 h 5343525"/>
                <a:gd name="connsiteX56" fmla="*/ 1176793 w 6318157"/>
                <a:gd name="connsiteY56" fmla="*/ 4540443 h 5343525"/>
                <a:gd name="connsiteX57" fmla="*/ 1144988 w 6318157"/>
                <a:gd name="connsiteY57" fmla="*/ 4635859 h 5343525"/>
                <a:gd name="connsiteX58" fmla="*/ 1614115 w 6318157"/>
                <a:gd name="connsiteY58" fmla="*/ 4882349 h 5343525"/>
                <a:gd name="connsiteX59" fmla="*/ 1614115 w 6318157"/>
                <a:gd name="connsiteY59" fmla="*/ 5033424 h 5343525"/>
                <a:gd name="connsiteX60" fmla="*/ 1614115 w 6318157"/>
                <a:gd name="connsiteY60" fmla="*/ 5168596 h 5343525"/>
                <a:gd name="connsiteX61" fmla="*/ 1653871 w 6318157"/>
                <a:gd name="connsiteY61" fmla="*/ 5295817 h 5343525"/>
                <a:gd name="connsiteX62" fmla="*/ 1844703 w 6318157"/>
                <a:gd name="connsiteY62" fmla="*/ 5343525 h 5343525"/>
                <a:gd name="connsiteX63" fmla="*/ 1844703 w 6318157"/>
                <a:gd name="connsiteY63" fmla="*/ 5343525 h 5343525"/>
                <a:gd name="connsiteX64" fmla="*/ 1971923 w 6318157"/>
                <a:gd name="connsiteY64" fmla="*/ 5287866 h 5343525"/>
                <a:gd name="connsiteX65" fmla="*/ 2115047 w 6318157"/>
                <a:gd name="connsiteY65" fmla="*/ 5279914 h 5343525"/>
                <a:gd name="connsiteX66" fmla="*/ 2170706 w 6318157"/>
                <a:gd name="connsiteY66" fmla="*/ 5184499 h 5343525"/>
                <a:gd name="connsiteX67" fmla="*/ 2083242 w 6318157"/>
                <a:gd name="connsiteY67" fmla="*/ 5120888 h 5343525"/>
                <a:gd name="connsiteX68" fmla="*/ 2011680 w 6318157"/>
                <a:gd name="connsiteY68" fmla="*/ 5073180 h 5343525"/>
                <a:gd name="connsiteX69" fmla="*/ 1932167 w 6318157"/>
                <a:gd name="connsiteY69" fmla="*/ 4977765 h 5343525"/>
                <a:gd name="connsiteX70" fmla="*/ 1884459 w 6318157"/>
                <a:gd name="connsiteY70" fmla="*/ 4874398 h 5343525"/>
                <a:gd name="connsiteX71" fmla="*/ 1940118 w 6318157"/>
                <a:gd name="connsiteY71" fmla="*/ 4810787 h 5343525"/>
                <a:gd name="connsiteX72" fmla="*/ 2226365 w 6318157"/>
                <a:gd name="connsiteY72" fmla="*/ 4723323 h 5343525"/>
                <a:gd name="connsiteX73" fmla="*/ 2313829 w 6318157"/>
                <a:gd name="connsiteY73" fmla="*/ 4747177 h 5343525"/>
                <a:gd name="connsiteX74" fmla="*/ 2449002 w 6318157"/>
                <a:gd name="connsiteY74" fmla="*/ 4771031 h 5343525"/>
                <a:gd name="connsiteX75" fmla="*/ 2504661 w 6318157"/>
                <a:gd name="connsiteY75" fmla="*/ 4866446 h 5343525"/>
                <a:gd name="connsiteX76" fmla="*/ 2584174 w 6318157"/>
                <a:gd name="connsiteY76" fmla="*/ 4858495 h 5343525"/>
                <a:gd name="connsiteX77" fmla="*/ 2798859 w 6318157"/>
                <a:gd name="connsiteY77" fmla="*/ 4858495 h 5343525"/>
                <a:gd name="connsiteX78" fmla="*/ 2934031 w 6318157"/>
                <a:gd name="connsiteY78" fmla="*/ 4985716 h 5343525"/>
                <a:gd name="connsiteX79" fmla="*/ 2910177 w 6318157"/>
                <a:gd name="connsiteY79" fmla="*/ 5176547 h 5343525"/>
                <a:gd name="connsiteX80" fmla="*/ 2981739 w 6318157"/>
                <a:gd name="connsiteY80" fmla="*/ 5120888 h 5343525"/>
                <a:gd name="connsiteX81" fmla="*/ 3101009 w 6318157"/>
                <a:gd name="connsiteY81" fmla="*/ 5184499 h 5343525"/>
                <a:gd name="connsiteX82" fmla="*/ 3164619 w 6318157"/>
                <a:gd name="connsiteY82" fmla="*/ 4882349 h 5343525"/>
                <a:gd name="connsiteX83" fmla="*/ 3116911 w 6318157"/>
                <a:gd name="connsiteY83" fmla="*/ 4516589 h 5343525"/>
                <a:gd name="connsiteX84" fmla="*/ 3156668 w 6318157"/>
                <a:gd name="connsiteY84" fmla="*/ 4405271 h 5343525"/>
                <a:gd name="connsiteX85" fmla="*/ 3323645 w 6318157"/>
                <a:gd name="connsiteY85" fmla="*/ 4341660 h 5343525"/>
                <a:gd name="connsiteX86" fmla="*/ 3482671 w 6318157"/>
                <a:gd name="connsiteY86" fmla="*/ 4293952 h 5343525"/>
                <a:gd name="connsiteX87" fmla="*/ 3570136 w 6318157"/>
                <a:gd name="connsiteY87" fmla="*/ 4373466 h 5343525"/>
                <a:gd name="connsiteX88" fmla="*/ 3530379 w 6318157"/>
                <a:gd name="connsiteY88" fmla="*/ 4484784 h 5343525"/>
                <a:gd name="connsiteX89" fmla="*/ 3546282 w 6318157"/>
                <a:gd name="connsiteY89" fmla="*/ 4588151 h 5343525"/>
                <a:gd name="connsiteX90" fmla="*/ 3609892 w 6318157"/>
                <a:gd name="connsiteY90" fmla="*/ 4643810 h 5343525"/>
                <a:gd name="connsiteX91" fmla="*/ 3673503 w 6318157"/>
                <a:gd name="connsiteY91" fmla="*/ 4651761 h 5343525"/>
                <a:gd name="connsiteX92" fmla="*/ 3745064 w 6318157"/>
                <a:gd name="connsiteY92" fmla="*/ 4786933 h 5343525"/>
                <a:gd name="connsiteX93" fmla="*/ 4071068 w 6318157"/>
                <a:gd name="connsiteY93" fmla="*/ 4731274 h 5343525"/>
                <a:gd name="connsiteX94" fmla="*/ 4397071 w 6318157"/>
                <a:gd name="connsiteY94" fmla="*/ 4699469 h 5343525"/>
                <a:gd name="connsiteX95" fmla="*/ 4436828 w 6318157"/>
                <a:gd name="connsiteY95" fmla="*/ 4802836 h 5343525"/>
                <a:gd name="connsiteX96" fmla="*/ 4500438 w 6318157"/>
                <a:gd name="connsiteY96" fmla="*/ 4771031 h 5343525"/>
                <a:gd name="connsiteX97" fmla="*/ 4595854 w 6318157"/>
                <a:gd name="connsiteY97" fmla="*/ 4699469 h 5343525"/>
                <a:gd name="connsiteX98" fmla="*/ 4659464 w 6318157"/>
                <a:gd name="connsiteY98" fmla="*/ 4540443 h 5343525"/>
                <a:gd name="connsiteX99" fmla="*/ 4683318 w 6318157"/>
                <a:gd name="connsiteY99" fmla="*/ 4317806 h 5343525"/>
                <a:gd name="connsiteX100" fmla="*/ 4516341 w 6318157"/>
                <a:gd name="connsiteY100" fmla="*/ 4262147 h 5343525"/>
                <a:gd name="connsiteX101" fmla="*/ 4548146 w 6318157"/>
                <a:gd name="connsiteY101" fmla="*/ 4087219 h 5343525"/>
                <a:gd name="connsiteX102" fmla="*/ 4619708 w 6318157"/>
                <a:gd name="connsiteY102" fmla="*/ 4031559 h 5343525"/>
                <a:gd name="connsiteX103" fmla="*/ 4738977 w 6318157"/>
                <a:gd name="connsiteY103" fmla="*/ 3896387 h 5343525"/>
                <a:gd name="connsiteX104" fmla="*/ 4826442 w 6318157"/>
                <a:gd name="connsiteY104" fmla="*/ 3777118 h 5343525"/>
                <a:gd name="connsiteX105" fmla="*/ 4929809 w 6318157"/>
                <a:gd name="connsiteY105" fmla="*/ 3864582 h 5343525"/>
                <a:gd name="connsiteX106" fmla="*/ 4921857 w 6318157"/>
                <a:gd name="connsiteY106" fmla="*/ 4031559 h 5343525"/>
                <a:gd name="connsiteX107" fmla="*/ 4977516 w 6318157"/>
                <a:gd name="connsiteY107" fmla="*/ 4055413 h 5343525"/>
                <a:gd name="connsiteX108" fmla="*/ 5025224 w 6318157"/>
                <a:gd name="connsiteY108" fmla="*/ 3959998 h 5343525"/>
                <a:gd name="connsiteX109" fmla="*/ 5072932 w 6318157"/>
                <a:gd name="connsiteY109" fmla="*/ 3959998 h 5343525"/>
                <a:gd name="connsiteX110" fmla="*/ 5144494 w 6318157"/>
                <a:gd name="connsiteY110" fmla="*/ 3856631 h 5343525"/>
                <a:gd name="connsiteX111" fmla="*/ 5160396 w 6318157"/>
                <a:gd name="connsiteY111" fmla="*/ 3785069 h 5343525"/>
                <a:gd name="connsiteX112" fmla="*/ 5390984 w 6318157"/>
                <a:gd name="connsiteY112" fmla="*/ 3737361 h 5343525"/>
                <a:gd name="connsiteX113" fmla="*/ 5486400 w 6318157"/>
                <a:gd name="connsiteY113" fmla="*/ 3633994 h 5343525"/>
                <a:gd name="connsiteX114" fmla="*/ 5390984 w 6318157"/>
                <a:gd name="connsiteY114" fmla="*/ 3570384 h 5343525"/>
                <a:gd name="connsiteX115" fmla="*/ 5343276 w 6318157"/>
                <a:gd name="connsiteY115" fmla="*/ 3331845 h 5343525"/>
                <a:gd name="connsiteX116" fmla="*/ 5478449 w 6318157"/>
                <a:gd name="connsiteY116" fmla="*/ 3061500 h 5343525"/>
                <a:gd name="connsiteX117" fmla="*/ 5820355 w 6318157"/>
                <a:gd name="connsiteY117" fmla="*/ 2989939 h 5343525"/>
                <a:gd name="connsiteX118" fmla="*/ 6020959 w 6318157"/>
                <a:gd name="connsiteY118" fmla="*/ 2857748 h 5343525"/>
                <a:gd name="connsiteX119" fmla="*/ 6058811 w 6318157"/>
                <a:gd name="connsiteY119" fmla="*/ 2880194 h 5343525"/>
                <a:gd name="connsiteX120" fmla="*/ 6114056 w 6318157"/>
                <a:gd name="connsiteY120" fmla="*/ 2859239 h 5343525"/>
                <a:gd name="connsiteX121" fmla="*/ 6152156 w 6318157"/>
                <a:gd name="connsiteY121" fmla="*/ 2889719 h 5343525"/>
                <a:gd name="connsiteX122" fmla="*/ 6260741 w 6318157"/>
                <a:gd name="connsiteY122" fmla="*/ 2868764 h 5343525"/>
                <a:gd name="connsiteX123" fmla="*/ 6292298 w 6318157"/>
                <a:gd name="connsiteY123" fmla="*/ 2879449 h 5343525"/>
                <a:gd name="connsiteX124" fmla="*/ 6304556 w 6318157"/>
                <a:gd name="connsiteY124" fmla="*/ 2838284 h 5343525"/>
                <a:gd name="connsiteX125" fmla="*/ 6306461 w 6318157"/>
                <a:gd name="connsiteY125" fmla="*/ 2809709 h 5343525"/>
                <a:gd name="connsiteX126" fmla="*/ 6317891 w 6318157"/>
                <a:gd name="connsiteY126" fmla="*/ 2798279 h 5343525"/>
                <a:gd name="connsiteX127" fmla="*/ 6268361 w 6318157"/>
                <a:gd name="connsiteY127" fmla="*/ 2775419 h 5343525"/>
                <a:gd name="connsiteX128" fmla="*/ 6220736 w 6318157"/>
                <a:gd name="connsiteY128" fmla="*/ 2543754 h 5343525"/>
                <a:gd name="connsiteX129" fmla="*/ 6169301 w 6318157"/>
                <a:gd name="connsiteY129" fmla="*/ 2569973 h 5343525"/>
                <a:gd name="connsiteX130" fmla="*/ 6119771 w 6318157"/>
                <a:gd name="connsiteY130" fmla="*/ 2533484 h 5343525"/>
                <a:gd name="connsiteX131" fmla="*/ 6051191 w 6318157"/>
                <a:gd name="connsiteY131" fmla="*/ 2518538 h 5343525"/>
                <a:gd name="connsiteX132" fmla="*/ 6053096 w 6318157"/>
                <a:gd name="connsiteY132" fmla="*/ 2434718 h 5343525"/>
                <a:gd name="connsiteX133" fmla="*/ 6027337 w 6318157"/>
                <a:gd name="connsiteY133" fmla="*/ 2469542 h 5343525"/>
                <a:gd name="connsiteX134" fmla="*/ 5994041 w 6318157"/>
                <a:gd name="connsiteY134" fmla="*/ 2411858 h 5343525"/>
                <a:gd name="connsiteX135" fmla="*/ 5976896 w 6318157"/>
                <a:gd name="connsiteY135" fmla="*/ 2272793 h 5343525"/>
                <a:gd name="connsiteX136" fmla="*/ 5915936 w 6318157"/>
                <a:gd name="connsiteY136" fmla="*/ 2274698 h 5343525"/>
                <a:gd name="connsiteX137" fmla="*/ 5892910 w 6318157"/>
                <a:gd name="connsiteY137" fmla="*/ 2209882 h 5343525"/>
                <a:gd name="connsiteX138" fmla="*/ 5813066 w 6318157"/>
                <a:gd name="connsiteY138" fmla="*/ 2240408 h 5343525"/>
                <a:gd name="connsiteX139" fmla="*/ 5752106 w 6318157"/>
                <a:gd name="connsiteY139" fmla="*/ 2206118 h 5343525"/>
                <a:gd name="connsiteX140" fmla="*/ 5719721 w 6318157"/>
                <a:gd name="connsiteY140" fmla="*/ 2227073 h 5343525"/>
                <a:gd name="connsiteX141" fmla="*/ 5653046 w 6318157"/>
                <a:gd name="connsiteY141" fmla="*/ 2209928 h 5343525"/>
                <a:gd name="connsiteX142" fmla="*/ 5677231 w 6318157"/>
                <a:gd name="connsiteY142" fmla="*/ 2186857 h 5343525"/>
                <a:gd name="connsiteX143" fmla="*/ 5628281 w 6318157"/>
                <a:gd name="connsiteY143" fmla="*/ 2145158 h 5343525"/>
                <a:gd name="connsiteX144" fmla="*/ 5488388 w 6318157"/>
                <a:gd name="connsiteY144" fmla="*/ 2148426 h 5343525"/>
                <a:gd name="connsiteX145" fmla="*/ 5453021 w 6318157"/>
                <a:gd name="connsiteY145" fmla="*/ 2227073 h 5343525"/>
                <a:gd name="connsiteX146" fmla="*/ 5472071 w 6318157"/>
                <a:gd name="connsiteY146" fmla="*/ 2274698 h 5343525"/>
                <a:gd name="connsiteX147" fmla="*/ 5422541 w 6318157"/>
                <a:gd name="connsiteY147" fmla="*/ 2288033 h 5343525"/>
                <a:gd name="connsiteX148" fmla="*/ 5451116 w 6318157"/>
                <a:gd name="connsiteY148" fmla="*/ 2333753 h 5343525"/>
                <a:gd name="connsiteX149" fmla="*/ 5516631 w 6318157"/>
                <a:gd name="connsiteY149" fmla="*/ 2328407 h 5343525"/>
                <a:gd name="connsiteX150" fmla="*/ 5523506 w 6318157"/>
                <a:gd name="connsiteY150" fmla="*/ 2379473 h 5343525"/>
                <a:gd name="connsiteX151" fmla="*/ 5399681 w 6318157"/>
                <a:gd name="connsiteY151" fmla="*/ 2545208 h 5343525"/>
                <a:gd name="connsiteX152" fmla="*/ 5360918 w 6318157"/>
                <a:gd name="connsiteY152" fmla="*/ 2694084 h 5343525"/>
                <a:gd name="connsiteX153" fmla="*/ 5346341 w 6318157"/>
                <a:gd name="connsiteY153" fmla="*/ 2615693 h 5343525"/>
                <a:gd name="connsiteX154" fmla="*/ 5304431 w 6318157"/>
                <a:gd name="connsiteY154" fmla="*/ 2615693 h 5343525"/>
                <a:gd name="connsiteX155" fmla="*/ 5273951 w 6318157"/>
                <a:gd name="connsiteY155" fmla="*/ 2558543 h 5343525"/>
                <a:gd name="connsiteX156" fmla="*/ 5203714 w 6318157"/>
                <a:gd name="connsiteY156" fmla="*/ 2600987 h 5343525"/>
                <a:gd name="connsiteX157" fmla="*/ 5070116 w 6318157"/>
                <a:gd name="connsiteY157" fmla="*/ 2541398 h 5343525"/>
                <a:gd name="connsiteX158" fmla="*/ 4991763 w 6318157"/>
                <a:gd name="connsiteY158" fmla="*/ 2573572 h 5343525"/>
                <a:gd name="connsiteX159" fmla="*/ 4904381 w 6318157"/>
                <a:gd name="connsiteY159" fmla="*/ 2564258 h 5343525"/>
                <a:gd name="connsiteX160" fmla="*/ 4875806 w 6318157"/>
                <a:gd name="connsiteY160" fmla="*/ 2495678 h 5343525"/>
                <a:gd name="connsiteX161" fmla="*/ 4803416 w 6318157"/>
                <a:gd name="connsiteY161" fmla="*/ 2484248 h 5343525"/>
                <a:gd name="connsiteX162" fmla="*/ 4822466 w 6318157"/>
                <a:gd name="connsiteY162" fmla="*/ 2409953 h 5343525"/>
                <a:gd name="connsiteX163" fmla="*/ 4731026 w 6318157"/>
                <a:gd name="connsiteY163" fmla="*/ 2341373 h 5343525"/>
                <a:gd name="connsiteX164" fmla="*/ 4699221 w 6318157"/>
                <a:gd name="connsiteY164" fmla="*/ 2364353 h 5343525"/>
                <a:gd name="connsiteX165" fmla="*/ 4637681 w 6318157"/>
                <a:gd name="connsiteY165" fmla="*/ 2328038 h 5343525"/>
                <a:gd name="connsiteX166" fmla="*/ 4660541 w 6318157"/>
                <a:gd name="connsiteY166" fmla="*/ 2253743 h 5343525"/>
                <a:gd name="connsiteX167" fmla="*/ 4433846 w 6318157"/>
                <a:gd name="connsiteY167" fmla="*/ 2270888 h 5343525"/>
                <a:gd name="connsiteX168" fmla="*/ 4373134 w 6318157"/>
                <a:gd name="connsiteY168" fmla="*/ 2252041 h 5343525"/>
                <a:gd name="connsiteX169" fmla="*/ 4323356 w 6318157"/>
                <a:gd name="connsiteY169" fmla="*/ 2288033 h 5343525"/>
                <a:gd name="connsiteX170" fmla="*/ 4273826 w 6318157"/>
                <a:gd name="connsiteY170" fmla="*/ 2208023 h 5343525"/>
                <a:gd name="connsiteX171" fmla="*/ 4201436 w 6318157"/>
                <a:gd name="connsiteY171" fmla="*/ 2192783 h 5343525"/>
                <a:gd name="connsiteX172" fmla="*/ 4178576 w 6318157"/>
                <a:gd name="connsiteY172" fmla="*/ 2110868 h 5343525"/>
                <a:gd name="connsiteX173" fmla="*/ 4087136 w 6318157"/>
                <a:gd name="connsiteY173" fmla="*/ 2038478 h 5343525"/>
                <a:gd name="connsiteX174" fmla="*/ 4016651 w 6318157"/>
                <a:gd name="connsiteY174" fmla="*/ 2051813 h 5343525"/>
                <a:gd name="connsiteX175" fmla="*/ 3909971 w 6318157"/>
                <a:gd name="connsiteY175" fmla="*/ 2013713 h 5343525"/>
                <a:gd name="connsiteX176" fmla="*/ 3843296 w 6318157"/>
                <a:gd name="connsiteY176" fmla="*/ 2053718 h 5343525"/>
                <a:gd name="connsiteX177" fmla="*/ 3788051 w 6318157"/>
                <a:gd name="connsiteY177" fmla="*/ 2034668 h 5343525"/>
                <a:gd name="connsiteX178" fmla="*/ 3742331 w 6318157"/>
                <a:gd name="connsiteY178" fmla="*/ 2046098 h 5343525"/>
                <a:gd name="connsiteX179" fmla="*/ 3671018 w 6318157"/>
                <a:gd name="connsiteY179" fmla="*/ 2041249 h 5343525"/>
                <a:gd name="connsiteX180" fmla="*/ 3660416 w 6318157"/>
                <a:gd name="connsiteY180" fmla="*/ 1977518 h 5343525"/>
                <a:gd name="connsiteX181" fmla="*/ 3643271 w 6318157"/>
                <a:gd name="connsiteY181" fmla="*/ 1905128 h 5343525"/>
                <a:gd name="connsiteX182" fmla="*/ 3690896 w 6318157"/>
                <a:gd name="connsiteY182" fmla="*/ 1872743 h 5343525"/>
                <a:gd name="connsiteX183" fmla="*/ 3702326 w 6318157"/>
                <a:gd name="connsiteY183" fmla="*/ 1811783 h 5343525"/>
                <a:gd name="connsiteX184" fmla="*/ 3679466 w 6318157"/>
                <a:gd name="connsiteY184" fmla="*/ 1788923 h 5343525"/>
                <a:gd name="connsiteX185" fmla="*/ 3595977 w 6318157"/>
                <a:gd name="connsiteY185" fmla="*/ 1647245 h 5343525"/>
                <a:gd name="connsiteX186" fmla="*/ 3508016 w 6318157"/>
                <a:gd name="connsiteY186" fmla="*/ 1663193 h 5343525"/>
                <a:gd name="connsiteX187" fmla="*/ 3485156 w 6318157"/>
                <a:gd name="connsiteY187" fmla="*/ 1619378 h 5343525"/>
                <a:gd name="connsiteX188" fmla="*/ 3434052 w 6318157"/>
                <a:gd name="connsiteY188" fmla="*/ 1618090 h 5343525"/>
                <a:gd name="connsiteX189" fmla="*/ 3496586 w 6318157"/>
                <a:gd name="connsiteY189" fmla="*/ 1533653 h 5343525"/>
                <a:gd name="connsiteX190" fmla="*/ 3549926 w 6318157"/>
                <a:gd name="connsiteY190" fmla="*/ 1552703 h 5343525"/>
                <a:gd name="connsiteX191" fmla="*/ 3681619 w 6318157"/>
                <a:gd name="connsiteY191" fmla="*/ 1349485 h 5343525"/>
                <a:gd name="connsiteX192" fmla="*/ 3708041 w 6318157"/>
                <a:gd name="connsiteY192" fmla="*/ 1316483 h 5343525"/>
                <a:gd name="connsiteX193" fmla="*/ 3600036 w 6318157"/>
                <a:gd name="connsiteY193" fmla="*/ 1230630 h 5343525"/>
                <a:gd name="connsiteX194" fmla="*/ 3610886 w 6318157"/>
                <a:gd name="connsiteY194" fmla="*/ 1173608 h 5343525"/>
                <a:gd name="connsiteX195" fmla="*/ 3549926 w 6318157"/>
                <a:gd name="connsiteY195" fmla="*/ 1160273 h 5343525"/>
                <a:gd name="connsiteX196" fmla="*/ 3515636 w 6318157"/>
                <a:gd name="connsiteY196" fmla="*/ 1108838 h 5343525"/>
                <a:gd name="connsiteX197" fmla="*/ 3515636 w 6318157"/>
                <a:gd name="connsiteY197" fmla="*/ 1013588 h 5343525"/>
                <a:gd name="connsiteX198" fmla="*/ 3391811 w 6318157"/>
                <a:gd name="connsiteY198" fmla="*/ 981203 h 5343525"/>
                <a:gd name="connsiteX199" fmla="*/ 3357521 w 6318157"/>
                <a:gd name="connsiteY199" fmla="*/ 922148 h 5343525"/>
                <a:gd name="connsiteX200" fmla="*/ 3198246 w 6318157"/>
                <a:gd name="connsiteY200" fmla="*/ 954073 h 5343525"/>
                <a:gd name="connsiteX201" fmla="*/ 3142256 w 6318157"/>
                <a:gd name="connsiteY201" fmla="*/ 899288 h 5343525"/>
                <a:gd name="connsiteX202" fmla="*/ 2980331 w 6318157"/>
                <a:gd name="connsiteY202" fmla="*/ 929768 h 5343525"/>
                <a:gd name="connsiteX203" fmla="*/ 2776330 w 6318157"/>
                <a:gd name="connsiteY203" fmla="*/ 832982 h 5343525"/>
                <a:gd name="connsiteX204" fmla="*/ 2662196 w 6318157"/>
                <a:gd name="connsiteY204" fmla="*/ 874523 h 5343525"/>
                <a:gd name="connsiteX205" fmla="*/ 2671721 w 6318157"/>
                <a:gd name="connsiteY205" fmla="*/ 832613 h 5343525"/>
                <a:gd name="connsiteX206" fmla="*/ 2581026 w 6318157"/>
                <a:gd name="connsiteY206" fmla="*/ 818653 h 5343525"/>
                <a:gd name="connsiteX207" fmla="*/ 2576471 w 6318157"/>
                <a:gd name="connsiteY207" fmla="*/ 731648 h 5343525"/>
                <a:gd name="connsiteX208" fmla="*/ 2561231 w 6318157"/>
                <a:gd name="connsiteY208" fmla="*/ 684023 h 5343525"/>
                <a:gd name="connsiteX209" fmla="*/ 2591711 w 6318157"/>
                <a:gd name="connsiteY209" fmla="*/ 647828 h 5343525"/>
                <a:gd name="connsiteX210" fmla="*/ 2496792 w 6318157"/>
                <a:gd name="connsiteY210" fmla="*/ 511865 h 5343525"/>
                <a:gd name="connsiteX211" fmla="*/ 2492651 w 6318157"/>
                <a:gd name="connsiteY211" fmla="*/ 476378 h 5343525"/>
                <a:gd name="connsiteX212" fmla="*/ 2534561 w 6318157"/>
                <a:gd name="connsiteY212" fmla="*/ 409703 h 5343525"/>
                <a:gd name="connsiteX213" fmla="*/ 2490746 w 6318157"/>
                <a:gd name="connsiteY213" fmla="*/ 398273 h 5343525"/>
                <a:gd name="connsiteX214" fmla="*/ 2465981 w 6318157"/>
                <a:gd name="connsiteY214" fmla="*/ 367793 h 5343525"/>
                <a:gd name="connsiteX215" fmla="*/ 2428709 w 6318157"/>
                <a:gd name="connsiteY215" fmla="*/ 359713 h 5343525"/>
                <a:gd name="connsiteX216" fmla="*/ 2443121 w 6318157"/>
                <a:gd name="connsiteY216" fmla="*/ 297308 h 5343525"/>
                <a:gd name="connsiteX217" fmla="*/ 2384811 w 6318157"/>
                <a:gd name="connsiteY217" fmla="*/ 255352 h 5343525"/>
                <a:gd name="connsiteX218" fmla="*/ 2431691 w 6318157"/>
                <a:gd name="connsiteY218" fmla="*/ 188723 h 5343525"/>
                <a:gd name="connsiteX219" fmla="*/ 2536714 w 6318157"/>
                <a:gd name="connsiteY219" fmla="*/ 175177 h 5343525"/>
                <a:gd name="connsiteX0" fmla="*/ 2536714 w 6318157"/>
                <a:gd name="connsiteY0" fmla="*/ 175177 h 5343525"/>
                <a:gd name="connsiteX1" fmla="*/ 2475506 w 6318157"/>
                <a:gd name="connsiteY1" fmla="*/ 127763 h 5343525"/>
                <a:gd name="connsiteX2" fmla="*/ 2408831 w 6318157"/>
                <a:gd name="connsiteY2" fmla="*/ 129668 h 5343525"/>
                <a:gd name="connsiteX3" fmla="*/ 2340003 w 6318157"/>
                <a:gd name="connsiteY3" fmla="*/ 67751 h 5343525"/>
                <a:gd name="connsiteX4" fmla="*/ 2260241 w 6318157"/>
                <a:gd name="connsiteY4" fmla="*/ 85853 h 5343525"/>
                <a:gd name="connsiteX5" fmla="*/ 2229513 w 6318157"/>
                <a:gd name="connsiteY5" fmla="*/ 26173 h 5343525"/>
                <a:gd name="connsiteX6" fmla="*/ 2009858 w 6318157"/>
                <a:gd name="connsiteY6" fmla="*/ 0 h 5343525"/>
                <a:gd name="connsiteX7" fmla="*/ 1851163 w 6318157"/>
                <a:gd name="connsiteY7" fmla="*/ 158612 h 5343525"/>
                <a:gd name="connsiteX8" fmla="*/ 1884459 w 6318157"/>
                <a:gd name="connsiteY8" fmla="*/ 350106 h 5343525"/>
                <a:gd name="connsiteX9" fmla="*/ 1773141 w 6318157"/>
                <a:gd name="connsiteY9" fmla="*/ 334203 h 5343525"/>
                <a:gd name="connsiteX10" fmla="*/ 1606163 w 6318157"/>
                <a:gd name="connsiteY10" fmla="*/ 358057 h 5343525"/>
                <a:gd name="connsiteX11" fmla="*/ 1391478 w 6318157"/>
                <a:gd name="connsiteY11" fmla="*/ 230836 h 5343525"/>
                <a:gd name="connsiteX12" fmla="*/ 1256306 w 6318157"/>
                <a:gd name="connsiteY12" fmla="*/ 230836 h 5343525"/>
                <a:gd name="connsiteX13" fmla="*/ 1208598 w 6318157"/>
                <a:gd name="connsiteY13" fmla="*/ 421667 h 5343525"/>
                <a:gd name="connsiteX14" fmla="*/ 1041621 w 6318157"/>
                <a:gd name="connsiteY14" fmla="*/ 588645 h 5343525"/>
                <a:gd name="connsiteX15" fmla="*/ 930303 w 6318157"/>
                <a:gd name="connsiteY15" fmla="*/ 668158 h 5343525"/>
                <a:gd name="connsiteX16" fmla="*/ 842838 w 6318157"/>
                <a:gd name="connsiteY16" fmla="*/ 612499 h 5343525"/>
                <a:gd name="connsiteX17" fmla="*/ 747423 w 6318157"/>
                <a:gd name="connsiteY17" fmla="*/ 795379 h 5343525"/>
                <a:gd name="connsiteX18" fmla="*/ 222636 w 6318157"/>
                <a:gd name="connsiteY18" fmla="*/ 970307 h 5343525"/>
                <a:gd name="connsiteX19" fmla="*/ 254442 w 6318157"/>
                <a:gd name="connsiteY19" fmla="*/ 1113431 h 5343525"/>
                <a:gd name="connsiteX20" fmla="*/ 302149 w 6318157"/>
                <a:gd name="connsiteY20" fmla="*/ 1296311 h 5343525"/>
                <a:gd name="connsiteX21" fmla="*/ 341906 w 6318157"/>
                <a:gd name="connsiteY21" fmla="*/ 1328116 h 5343525"/>
                <a:gd name="connsiteX22" fmla="*/ 508883 w 6318157"/>
                <a:gd name="connsiteY22" fmla="*/ 1359921 h 5343525"/>
                <a:gd name="connsiteX23" fmla="*/ 532737 w 6318157"/>
                <a:gd name="connsiteY23" fmla="*/ 1582558 h 5343525"/>
                <a:gd name="connsiteX24" fmla="*/ 930303 w 6318157"/>
                <a:gd name="connsiteY24" fmla="*/ 1757486 h 5343525"/>
                <a:gd name="connsiteX25" fmla="*/ 818984 w 6318157"/>
                <a:gd name="connsiteY25" fmla="*/ 1884707 h 5343525"/>
                <a:gd name="connsiteX26" fmla="*/ 644056 w 6318157"/>
                <a:gd name="connsiteY26" fmla="*/ 1868805 h 5343525"/>
                <a:gd name="connsiteX27" fmla="*/ 636104 w 6318157"/>
                <a:gd name="connsiteY27" fmla="*/ 2115295 h 5343525"/>
                <a:gd name="connsiteX28" fmla="*/ 755374 w 6318157"/>
                <a:gd name="connsiteY28" fmla="*/ 2218662 h 5343525"/>
                <a:gd name="connsiteX29" fmla="*/ 818984 w 6318157"/>
                <a:gd name="connsiteY29" fmla="*/ 2329980 h 5343525"/>
                <a:gd name="connsiteX30" fmla="*/ 818984 w 6318157"/>
                <a:gd name="connsiteY30" fmla="*/ 2369737 h 5343525"/>
                <a:gd name="connsiteX31" fmla="*/ 580445 w 6318157"/>
                <a:gd name="connsiteY31" fmla="*/ 2401542 h 5343525"/>
                <a:gd name="connsiteX32" fmla="*/ 485029 w 6318157"/>
                <a:gd name="connsiteY32" fmla="*/ 2433347 h 5343525"/>
                <a:gd name="connsiteX33" fmla="*/ 437322 w 6318157"/>
                <a:gd name="connsiteY33" fmla="*/ 2584422 h 5343525"/>
                <a:gd name="connsiteX34" fmla="*/ 238539 w 6318157"/>
                <a:gd name="connsiteY34" fmla="*/ 2655984 h 5343525"/>
                <a:gd name="connsiteX35" fmla="*/ 294198 w 6318157"/>
                <a:gd name="connsiteY35" fmla="*/ 2727546 h 5343525"/>
                <a:gd name="connsiteX36" fmla="*/ 405516 w 6318157"/>
                <a:gd name="connsiteY36" fmla="*/ 2767302 h 5343525"/>
                <a:gd name="connsiteX37" fmla="*/ 349857 w 6318157"/>
                <a:gd name="connsiteY37" fmla="*/ 2894523 h 5343525"/>
                <a:gd name="connsiteX38" fmla="*/ 206734 w 6318157"/>
                <a:gd name="connsiteY38" fmla="*/ 3061500 h 5343525"/>
                <a:gd name="connsiteX39" fmla="*/ 166977 w 6318157"/>
                <a:gd name="connsiteY39" fmla="*/ 3300039 h 5343525"/>
                <a:gd name="connsiteX40" fmla="*/ 103367 w 6318157"/>
                <a:gd name="connsiteY40" fmla="*/ 3490871 h 5343525"/>
                <a:gd name="connsiteX41" fmla="*/ 0 w 6318157"/>
                <a:gd name="connsiteY41" fmla="*/ 3610140 h 5343525"/>
                <a:gd name="connsiteX42" fmla="*/ 0 w 6318157"/>
                <a:gd name="connsiteY42" fmla="*/ 3689653 h 5343525"/>
                <a:gd name="connsiteX43" fmla="*/ 15903 w 6318157"/>
                <a:gd name="connsiteY43" fmla="*/ 3769166 h 5343525"/>
                <a:gd name="connsiteX44" fmla="*/ 127221 w 6318157"/>
                <a:gd name="connsiteY44" fmla="*/ 3785069 h 5343525"/>
                <a:gd name="connsiteX45" fmla="*/ 190831 w 6318157"/>
                <a:gd name="connsiteY45" fmla="*/ 3681702 h 5343525"/>
                <a:gd name="connsiteX46" fmla="*/ 326003 w 6318157"/>
                <a:gd name="connsiteY46" fmla="*/ 3626043 h 5343525"/>
                <a:gd name="connsiteX47" fmla="*/ 326003 w 6318157"/>
                <a:gd name="connsiteY47" fmla="*/ 3626043 h 5343525"/>
                <a:gd name="connsiteX48" fmla="*/ 445273 w 6318157"/>
                <a:gd name="connsiteY48" fmla="*/ 3745312 h 5343525"/>
                <a:gd name="connsiteX49" fmla="*/ 413468 w 6318157"/>
                <a:gd name="connsiteY49" fmla="*/ 3800972 h 5343525"/>
                <a:gd name="connsiteX50" fmla="*/ 357809 w 6318157"/>
                <a:gd name="connsiteY50" fmla="*/ 4214439 h 5343525"/>
                <a:gd name="connsiteX51" fmla="*/ 556591 w 6318157"/>
                <a:gd name="connsiteY51" fmla="*/ 4031559 h 5343525"/>
                <a:gd name="connsiteX52" fmla="*/ 620202 w 6318157"/>
                <a:gd name="connsiteY52" fmla="*/ 4063365 h 5343525"/>
                <a:gd name="connsiteX53" fmla="*/ 723569 w 6318157"/>
                <a:gd name="connsiteY53" fmla="*/ 4079267 h 5343525"/>
                <a:gd name="connsiteX54" fmla="*/ 795130 w 6318157"/>
                <a:gd name="connsiteY54" fmla="*/ 4190586 h 5343525"/>
                <a:gd name="connsiteX55" fmla="*/ 1025718 w 6318157"/>
                <a:gd name="connsiteY55" fmla="*/ 4293952 h 5343525"/>
                <a:gd name="connsiteX56" fmla="*/ 1176793 w 6318157"/>
                <a:gd name="connsiteY56" fmla="*/ 4540443 h 5343525"/>
                <a:gd name="connsiteX57" fmla="*/ 1144988 w 6318157"/>
                <a:gd name="connsiteY57" fmla="*/ 4635859 h 5343525"/>
                <a:gd name="connsiteX58" fmla="*/ 1614115 w 6318157"/>
                <a:gd name="connsiteY58" fmla="*/ 4882349 h 5343525"/>
                <a:gd name="connsiteX59" fmla="*/ 1614115 w 6318157"/>
                <a:gd name="connsiteY59" fmla="*/ 5033424 h 5343525"/>
                <a:gd name="connsiteX60" fmla="*/ 1614115 w 6318157"/>
                <a:gd name="connsiteY60" fmla="*/ 5168596 h 5343525"/>
                <a:gd name="connsiteX61" fmla="*/ 1653871 w 6318157"/>
                <a:gd name="connsiteY61" fmla="*/ 5295817 h 5343525"/>
                <a:gd name="connsiteX62" fmla="*/ 1844703 w 6318157"/>
                <a:gd name="connsiteY62" fmla="*/ 5343525 h 5343525"/>
                <a:gd name="connsiteX63" fmla="*/ 1844703 w 6318157"/>
                <a:gd name="connsiteY63" fmla="*/ 5343525 h 5343525"/>
                <a:gd name="connsiteX64" fmla="*/ 1971923 w 6318157"/>
                <a:gd name="connsiteY64" fmla="*/ 5287866 h 5343525"/>
                <a:gd name="connsiteX65" fmla="*/ 2115047 w 6318157"/>
                <a:gd name="connsiteY65" fmla="*/ 5279914 h 5343525"/>
                <a:gd name="connsiteX66" fmla="*/ 2170706 w 6318157"/>
                <a:gd name="connsiteY66" fmla="*/ 5184499 h 5343525"/>
                <a:gd name="connsiteX67" fmla="*/ 2083242 w 6318157"/>
                <a:gd name="connsiteY67" fmla="*/ 5120888 h 5343525"/>
                <a:gd name="connsiteX68" fmla="*/ 2011680 w 6318157"/>
                <a:gd name="connsiteY68" fmla="*/ 5073180 h 5343525"/>
                <a:gd name="connsiteX69" fmla="*/ 1932167 w 6318157"/>
                <a:gd name="connsiteY69" fmla="*/ 4977765 h 5343525"/>
                <a:gd name="connsiteX70" fmla="*/ 1884459 w 6318157"/>
                <a:gd name="connsiteY70" fmla="*/ 4874398 h 5343525"/>
                <a:gd name="connsiteX71" fmla="*/ 1940118 w 6318157"/>
                <a:gd name="connsiteY71" fmla="*/ 4810787 h 5343525"/>
                <a:gd name="connsiteX72" fmla="*/ 2226365 w 6318157"/>
                <a:gd name="connsiteY72" fmla="*/ 4723323 h 5343525"/>
                <a:gd name="connsiteX73" fmla="*/ 2313829 w 6318157"/>
                <a:gd name="connsiteY73" fmla="*/ 4747177 h 5343525"/>
                <a:gd name="connsiteX74" fmla="*/ 2449002 w 6318157"/>
                <a:gd name="connsiteY74" fmla="*/ 4771031 h 5343525"/>
                <a:gd name="connsiteX75" fmla="*/ 2504661 w 6318157"/>
                <a:gd name="connsiteY75" fmla="*/ 4866446 h 5343525"/>
                <a:gd name="connsiteX76" fmla="*/ 2584174 w 6318157"/>
                <a:gd name="connsiteY76" fmla="*/ 4858495 h 5343525"/>
                <a:gd name="connsiteX77" fmla="*/ 2798859 w 6318157"/>
                <a:gd name="connsiteY77" fmla="*/ 4858495 h 5343525"/>
                <a:gd name="connsiteX78" fmla="*/ 2934031 w 6318157"/>
                <a:gd name="connsiteY78" fmla="*/ 4985716 h 5343525"/>
                <a:gd name="connsiteX79" fmla="*/ 2910177 w 6318157"/>
                <a:gd name="connsiteY79" fmla="*/ 5176547 h 5343525"/>
                <a:gd name="connsiteX80" fmla="*/ 2981739 w 6318157"/>
                <a:gd name="connsiteY80" fmla="*/ 5120888 h 5343525"/>
                <a:gd name="connsiteX81" fmla="*/ 3101009 w 6318157"/>
                <a:gd name="connsiteY81" fmla="*/ 5184499 h 5343525"/>
                <a:gd name="connsiteX82" fmla="*/ 3164619 w 6318157"/>
                <a:gd name="connsiteY82" fmla="*/ 4882349 h 5343525"/>
                <a:gd name="connsiteX83" fmla="*/ 3116911 w 6318157"/>
                <a:gd name="connsiteY83" fmla="*/ 4516589 h 5343525"/>
                <a:gd name="connsiteX84" fmla="*/ 3156668 w 6318157"/>
                <a:gd name="connsiteY84" fmla="*/ 4405271 h 5343525"/>
                <a:gd name="connsiteX85" fmla="*/ 3323645 w 6318157"/>
                <a:gd name="connsiteY85" fmla="*/ 4341660 h 5343525"/>
                <a:gd name="connsiteX86" fmla="*/ 3482671 w 6318157"/>
                <a:gd name="connsiteY86" fmla="*/ 4293952 h 5343525"/>
                <a:gd name="connsiteX87" fmla="*/ 3570136 w 6318157"/>
                <a:gd name="connsiteY87" fmla="*/ 4373466 h 5343525"/>
                <a:gd name="connsiteX88" fmla="*/ 3530379 w 6318157"/>
                <a:gd name="connsiteY88" fmla="*/ 4484784 h 5343525"/>
                <a:gd name="connsiteX89" fmla="*/ 3546282 w 6318157"/>
                <a:gd name="connsiteY89" fmla="*/ 4588151 h 5343525"/>
                <a:gd name="connsiteX90" fmla="*/ 3609892 w 6318157"/>
                <a:gd name="connsiteY90" fmla="*/ 4643810 h 5343525"/>
                <a:gd name="connsiteX91" fmla="*/ 3673503 w 6318157"/>
                <a:gd name="connsiteY91" fmla="*/ 4651761 h 5343525"/>
                <a:gd name="connsiteX92" fmla="*/ 3745064 w 6318157"/>
                <a:gd name="connsiteY92" fmla="*/ 4786933 h 5343525"/>
                <a:gd name="connsiteX93" fmla="*/ 4071068 w 6318157"/>
                <a:gd name="connsiteY93" fmla="*/ 4731274 h 5343525"/>
                <a:gd name="connsiteX94" fmla="*/ 4397071 w 6318157"/>
                <a:gd name="connsiteY94" fmla="*/ 4699469 h 5343525"/>
                <a:gd name="connsiteX95" fmla="*/ 4436828 w 6318157"/>
                <a:gd name="connsiteY95" fmla="*/ 4802836 h 5343525"/>
                <a:gd name="connsiteX96" fmla="*/ 4500438 w 6318157"/>
                <a:gd name="connsiteY96" fmla="*/ 4771031 h 5343525"/>
                <a:gd name="connsiteX97" fmla="*/ 4595854 w 6318157"/>
                <a:gd name="connsiteY97" fmla="*/ 4699469 h 5343525"/>
                <a:gd name="connsiteX98" fmla="*/ 4659464 w 6318157"/>
                <a:gd name="connsiteY98" fmla="*/ 4540443 h 5343525"/>
                <a:gd name="connsiteX99" fmla="*/ 4683318 w 6318157"/>
                <a:gd name="connsiteY99" fmla="*/ 4317806 h 5343525"/>
                <a:gd name="connsiteX100" fmla="*/ 4516341 w 6318157"/>
                <a:gd name="connsiteY100" fmla="*/ 4262147 h 5343525"/>
                <a:gd name="connsiteX101" fmla="*/ 4548146 w 6318157"/>
                <a:gd name="connsiteY101" fmla="*/ 4087219 h 5343525"/>
                <a:gd name="connsiteX102" fmla="*/ 4619708 w 6318157"/>
                <a:gd name="connsiteY102" fmla="*/ 4031559 h 5343525"/>
                <a:gd name="connsiteX103" fmla="*/ 4738977 w 6318157"/>
                <a:gd name="connsiteY103" fmla="*/ 3896387 h 5343525"/>
                <a:gd name="connsiteX104" fmla="*/ 4826442 w 6318157"/>
                <a:gd name="connsiteY104" fmla="*/ 3777118 h 5343525"/>
                <a:gd name="connsiteX105" fmla="*/ 4929809 w 6318157"/>
                <a:gd name="connsiteY105" fmla="*/ 3864582 h 5343525"/>
                <a:gd name="connsiteX106" fmla="*/ 4921857 w 6318157"/>
                <a:gd name="connsiteY106" fmla="*/ 4031559 h 5343525"/>
                <a:gd name="connsiteX107" fmla="*/ 4977516 w 6318157"/>
                <a:gd name="connsiteY107" fmla="*/ 4055413 h 5343525"/>
                <a:gd name="connsiteX108" fmla="*/ 5025224 w 6318157"/>
                <a:gd name="connsiteY108" fmla="*/ 3959998 h 5343525"/>
                <a:gd name="connsiteX109" fmla="*/ 5072932 w 6318157"/>
                <a:gd name="connsiteY109" fmla="*/ 3959998 h 5343525"/>
                <a:gd name="connsiteX110" fmla="*/ 5144494 w 6318157"/>
                <a:gd name="connsiteY110" fmla="*/ 3856631 h 5343525"/>
                <a:gd name="connsiteX111" fmla="*/ 5160396 w 6318157"/>
                <a:gd name="connsiteY111" fmla="*/ 3785069 h 5343525"/>
                <a:gd name="connsiteX112" fmla="*/ 5390984 w 6318157"/>
                <a:gd name="connsiteY112" fmla="*/ 3737361 h 5343525"/>
                <a:gd name="connsiteX113" fmla="*/ 5486400 w 6318157"/>
                <a:gd name="connsiteY113" fmla="*/ 3633994 h 5343525"/>
                <a:gd name="connsiteX114" fmla="*/ 5390984 w 6318157"/>
                <a:gd name="connsiteY114" fmla="*/ 3570384 h 5343525"/>
                <a:gd name="connsiteX115" fmla="*/ 5343276 w 6318157"/>
                <a:gd name="connsiteY115" fmla="*/ 3331845 h 5343525"/>
                <a:gd name="connsiteX116" fmla="*/ 5478449 w 6318157"/>
                <a:gd name="connsiteY116" fmla="*/ 3061500 h 5343525"/>
                <a:gd name="connsiteX117" fmla="*/ 5820355 w 6318157"/>
                <a:gd name="connsiteY117" fmla="*/ 2989939 h 5343525"/>
                <a:gd name="connsiteX118" fmla="*/ 6020959 w 6318157"/>
                <a:gd name="connsiteY118" fmla="*/ 2857748 h 5343525"/>
                <a:gd name="connsiteX119" fmla="*/ 6058811 w 6318157"/>
                <a:gd name="connsiteY119" fmla="*/ 2880194 h 5343525"/>
                <a:gd name="connsiteX120" fmla="*/ 6114056 w 6318157"/>
                <a:gd name="connsiteY120" fmla="*/ 2859239 h 5343525"/>
                <a:gd name="connsiteX121" fmla="*/ 6152156 w 6318157"/>
                <a:gd name="connsiteY121" fmla="*/ 2889719 h 5343525"/>
                <a:gd name="connsiteX122" fmla="*/ 6260741 w 6318157"/>
                <a:gd name="connsiteY122" fmla="*/ 2868764 h 5343525"/>
                <a:gd name="connsiteX123" fmla="*/ 6292298 w 6318157"/>
                <a:gd name="connsiteY123" fmla="*/ 2879449 h 5343525"/>
                <a:gd name="connsiteX124" fmla="*/ 6304556 w 6318157"/>
                <a:gd name="connsiteY124" fmla="*/ 2838284 h 5343525"/>
                <a:gd name="connsiteX125" fmla="*/ 6306461 w 6318157"/>
                <a:gd name="connsiteY125" fmla="*/ 2809709 h 5343525"/>
                <a:gd name="connsiteX126" fmla="*/ 6317891 w 6318157"/>
                <a:gd name="connsiteY126" fmla="*/ 2798279 h 5343525"/>
                <a:gd name="connsiteX127" fmla="*/ 6268361 w 6318157"/>
                <a:gd name="connsiteY127" fmla="*/ 2775419 h 5343525"/>
                <a:gd name="connsiteX128" fmla="*/ 6220736 w 6318157"/>
                <a:gd name="connsiteY128" fmla="*/ 2543754 h 5343525"/>
                <a:gd name="connsiteX129" fmla="*/ 6169301 w 6318157"/>
                <a:gd name="connsiteY129" fmla="*/ 2569973 h 5343525"/>
                <a:gd name="connsiteX130" fmla="*/ 6119771 w 6318157"/>
                <a:gd name="connsiteY130" fmla="*/ 2533484 h 5343525"/>
                <a:gd name="connsiteX131" fmla="*/ 6051191 w 6318157"/>
                <a:gd name="connsiteY131" fmla="*/ 2518538 h 5343525"/>
                <a:gd name="connsiteX132" fmla="*/ 6053096 w 6318157"/>
                <a:gd name="connsiteY132" fmla="*/ 2434718 h 5343525"/>
                <a:gd name="connsiteX133" fmla="*/ 6027337 w 6318157"/>
                <a:gd name="connsiteY133" fmla="*/ 2469542 h 5343525"/>
                <a:gd name="connsiteX134" fmla="*/ 5994041 w 6318157"/>
                <a:gd name="connsiteY134" fmla="*/ 2411858 h 5343525"/>
                <a:gd name="connsiteX135" fmla="*/ 5976896 w 6318157"/>
                <a:gd name="connsiteY135" fmla="*/ 2272793 h 5343525"/>
                <a:gd name="connsiteX136" fmla="*/ 5915936 w 6318157"/>
                <a:gd name="connsiteY136" fmla="*/ 2274698 h 5343525"/>
                <a:gd name="connsiteX137" fmla="*/ 5892910 w 6318157"/>
                <a:gd name="connsiteY137" fmla="*/ 2209882 h 5343525"/>
                <a:gd name="connsiteX138" fmla="*/ 5813066 w 6318157"/>
                <a:gd name="connsiteY138" fmla="*/ 2240408 h 5343525"/>
                <a:gd name="connsiteX139" fmla="*/ 5752106 w 6318157"/>
                <a:gd name="connsiteY139" fmla="*/ 2206118 h 5343525"/>
                <a:gd name="connsiteX140" fmla="*/ 5719721 w 6318157"/>
                <a:gd name="connsiteY140" fmla="*/ 2227073 h 5343525"/>
                <a:gd name="connsiteX141" fmla="*/ 5653046 w 6318157"/>
                <a:gd name="connsiteY141" fmla="*/ 2209928 h 5343525"/>
                <a:gd name="connsiteX142" fmla="*/ 5677231 w 6318157"/>
                <a:gd name="connsiteY142" fmla="*/ 2186857 h 5343525"/>
                <a:gd name="connsiteX143" fmla="*/ 5628281 w 6318157"/>
                <a:gd name="connsiteY143" fmla="*/ 2145158 h 5343525"/>
                <a:gd name="connsiteX144" fmla="*/ 5488388 w 6318157"/>
                <a:gd name="connsiteY144" fmla="*/ 2148426 h 5343525"/>
                <a:gd name="connsiteX145" fmla="*/ 5453021 w 6318157"/>
                <a:gd name="connsiteY145" fmla="*/ 2227073 h 5343525"/>
                <a:gd name="connsiteX146" fmla="*/ 5472071 w 6318157"/>
                <a:gd name="connsiteY146" fmla="*/ 2274698 h 5343525"/>
                <a:gd name="connsiteX147" fmla="*/ 5422541 w 6318157"/>
                <a:gd name="connsiteY147" fmla="*/ 2288033 h 5343525"/>
                <a:gd name="connsiteX148" fmla="*/ 5451116 w 6318157"/>
                <a:gd name="connsiteY148" fmla="*/ 2333753 h 5343525"/>
                <a:gd name="connsiteX149" fmla="*/ 5516631 w 6318157"/>
                <a:gd name="connsiteY149" fmla="*/ 2328407 h 5343525"/>
                <a:gd name="connsiteX150" fmla="*/ 5523506 w 6318157"/>
                <a:gd name="connsiteY150" fmla="*/ 2379473 h 5343525"/>
                <a:gd name="connsiteX151" fmla="*/ 5399681 w 6318157"/>
                <a:gd name="connsiteY151" fmla="*/ 2545208 h 5343525"/>
                <a:gd name="connsiteX152" fmla="*/ 5360918 w 6318157"/>
                <a:gd name="connsiteY152" fmla="*/ 2694084 h 5343525"/>
                <a:gd name="connsiteX153" fmla="*/ 5346341 w 6318157"/>
                <a:gd name="connsiteY153" fmla="*/ 2615693 h 5343525"/>
                <a:gd name="connsiteX154" fmla="*/ 5304431 w 6318157"/>
                <a:gd name="connsiteY154" fmla="*/ 2615693 h 5343525"/>
                <a:gd name="connsiteX155" fmla="*/ 5273951 w 6318157"/>
                <a:gd name="connsiteY155" fmla="*/ 2558543 h 5343525"/>
                <a:gd name="connsiteX156" fmla="*/ 5203714 w 6318157"/>
                <a:gd name="connsiteY156" fmla="*/ 2600987 h 5343525"/>
                <a:gd name="connsiteX157" fmla="*/ 5070116 w 6318157"/>
                <a:gd name="connsiteY157" fmla="*/ 2541398 h 5343525"/>
                <a:gd name="connsiteX158" fmla="*/ 4991763 w 6318157"/>
                <a:gd name="connsiteY158" fmla="*/ 2573572 h 5343525"/>
                <a:gd name="connsiteX159" fmla="*/ 4904381 w 6318157"/>
                <a:gd name="connsiteY159" fmla="*/ 2564258 h 5343525"/>
                <a:gd name="connsiteX160" fmla="*/ 4875806 w 6318157"/>
                <a:gd name="connsiteY160" fmla="*/ 2495678 h 5343525"/>
                <a:gd name="connsiteX161" fmla="*/ 4803416 w 6318157"/>
                <a:gd name="connsiteY161" fmla="*/ 2484248 h 5343525"/>
                <a:gd name="connsiteX162" fmla="*/ 4822466 w 6318157"/>
                <a:gd name="connsiteY162" fmla="*/ 2409953 h 5343525"/>
                <a:gd name="connsiteX163" fmla="*/ 4731026 w 6318157"/>
                <a:gd name="connsiteY163" fmla="*/ 2341373 h 5343525"/>
                <a:gd name="connsiteX164" fmla="*/ 4699221 w 6318157"/>
                <a:gd name="connsiteY164" fmla="*/ 2364353 h 5343525"/>
                <a:gd name="connsiteX165" fmla="*/ 4637681 w 6318157"/>
                <a:gd name="connsiteY165" fmla="*/ 2328038 h 5343525"/>
                <a:gd name="connsiteX166" fmla="*/ 4660541 w 6318157"/>
                <a:gd name="connsiteY166" fmla="*/ 2253743 h 5343525"/>
                <a:gd name="connsiteX167" fmla="*/ 4433846 w 6318157"/>
                <a:gd name="connsiteY167" fmla="*/ 2270888 h 5343525"/>
                <a:gd name="connsiteX168" fmla="*/ 4373134 w 6318157"/>
                <a:gd name="connsiteY168" fmla="*/ 2252041 h 5343525"/>
                <a:gd name="connsiteX169" fmla="*/ 4323356 w 6318157"/>
                <a:gd name="connsiteY169" fmla="*/ 2288033 h 5343525"/>
                <a:gd name="connsiteX170" fmla="*/ 4273826 w 6318157"/>
                <a:gd name="connsiteY170" fmla="*/ 2208023 h 5343525"/>
                <a:gd name="connsiteX171" fmla="*/ 4201436 w 6318157"/>
                <a:gd name="connsiteY171" fmla="*/ 2192783 h 5343525"/>
                <a:gd name="connsiteX172" fmla="*/ 4178576 w 6318157"/>
                <a:gd name="connsiteY172" fmla="*/ 2110868 h 5343525"/>
                <a:gd name="connsiteX173" fmla="*/ 4087136 w 6318157"/>
                <a:gd name="connsiteY173" fmla="*/ 2038478 h 5343525"/>
                <a:gd name="connsiteX174" fmla="*/ 4016651 w 6318157"/>
                <a:gd name="connsiteY174" fmla="*/ 2051813 h 5343525"/>
                <a:gd name="connsiteX175" fmla="*/ 3909971 w 6318157"/>
                <a:gd name="connsiteY175" fmla="*/ 2013713 h 5343525"/>
                <a:gd name="connsiteX176" fmla="*/ 3843296 w 6318157"/>
                <a:gd name="connsiteY176" fmla="*/ 2053718 h 5343525"/>
                <a:gd name="connsiteX177" fmla="*/ 3788051 w 6318157"/>
                <a:gd name="connsiteY177" fmla="*/ 2034668 h 5343525"/>
                <a:gd name="connsiteX178" fmla="*/ 3742331 w 6318157"/>
                <a:gd name="connsiteY178" fmla="*/ 2046098 h 5343525"/>
                <a:gd name="connsiteX179" fmla="*/ 3671018 w 6318157"/>
                <a:gd name="connsiteY179" fmla="*/ 2041249 h 5343525"/>
                <a:gd name="connsiteX180" fmla="*/ 3660416 w 6318157"/>
                <a:gd name="connsiteY180" fmla="*/ 1977518 h 5343525"/>
                <a:gd name="connsiteX181" fmla="*/ 3643271 w 6318157"/>
                <a:gd name="connsiteY181" fmla="*/ 1905128 h 5343525"/>
                <a:gd name="connsiteX182" fmla="*/ 3690896 w 6318157"/>
                <a:gd name="connsiteY182" fmla="*/ 1872743 h 5343525"/>
                <a:gd name="connsiteX183" fmla="*/ 3702326 w 6318157"/>
                <a:gd name="connsiteY183" fmla="*/ 1811783 h 5343525"/>
                <a:gd name="connsiteX184" fmla="*/ 3679466 w 6318157"/>
                <a:gd name="connsiteY184" fmla="*/ 1788923 h 5343525"/>
                <a:gd name="connsiteX185" fmla="*/ 3595977 w 6318157"/>
                <a:gd name="connsiteY185" fmla="*/ 1647245 h 5343525"/>
                <a:gd name="connsiteX186" fmla="*/ 3508016 w 6318157"/>
                <a:gd name="connsiteY186" fmla="*/ 1663193 h 5343525"/>
                <a:gd name="connsiteX187" fmla="*/ 3485156 w 6318157"/>
                <a:gd name="connsiteY187" fmla="*/ 1619378 h 5343525"/>
                <a:gd name="connsiteX188" fmla="*/ 3434052 w 6318157"/>
                <a:gd name="connsiteY188" fmla="*/ 1618090 h 5343525"/>
                <a:gd name="connsiteX189" fmla="*/ 3496586 w 6318157"/>
                <a:gd name="connsiteY189" fmla="*/ 1533653 h 5343525"/>
                <a:gd name="connsiteX190" fmla="*/ 3549926 w 6318157"/>
                <a:gd name="connsiteY190" fmla="*/ 1552703 h 5343525"/>
                <a:gd name="connsiteX191" fmla="*/ 3681619 w 6318157"/>
                <a:gd name="connsiteY191" fmla="*/ 1349485 h 5343525"/>
                <a:gd name="connsiteX192" fmla="*/ 3708041 w 6318157"/>
                <a:gd name="connsiteY192" fmla="*/ 1316483 h 5343525"/>
                <a:gd name="connsiteX193" fmla="*/ 3600036 w 6318157"/>
                <a:gd name="connsiteY193" fmla="*/ 1230630 h 5343525"/>
                <a:gd name="connsiteX194" fmla="*/ 3610886 w 6318157"/>
                <a:gd name="connsiteY194" fmla="*/ 1173608 h 5343525"/>
                <a:gd name="connsiteX195" fmla="*/ 3549926 w 6318157"/>
                <a:gd name="connsiteY195" fmla="*/ 1160273 h 5343525"/>
                <a:gd name="connsiteX196" fmla="*/ 3515636 w 6318157"/>
                <a:gd name="connsiteY196" fmla="*/ 1108838 h 5343525"/>
                <a:gd name="connsiteX197" fmla="*/ 3515636 w 6318157"/>
                <a:gd name="connsiteY197" fmla="*/ 1013588 h 5343525"/>
                <a:gd name="connsiteX198" fmla="*/ 3391811 w 6318157"/>
                <a:gd name="connsiteY198" fmla="*/ 981203 h 5343525"/>
                <a:gd name="connsiteX199" fmla="*/ 3357521 w 6318157"/>
                <a:gd name="connsiteY199" fmla="*/ 922148 h 5343525"/>
                <a:gd name="connsiteX200" fmla="*/ 3198246 w 6318157"/>
                <a:gd name="connsiteY200" fmla="*/ 954073 h 5343525"/>
                <a:gd name="connsiteX201" fmla="*/ 3142256 w 6318157"/>
                <a:gd name="connsiteY201" fmla="*/ 899288 h 5343525"/>
                <a:gd name="connsiteX202" fmla="*/ 2980331 w 6318157"/>
                <a:gd name="connsiteY202" fmla="*/ 929768 h 5343525"/>
                <a:gd name="connsiteX203" fmla="*/ 2776330 w 6318157"/>
                <a:gd name="connsiteY203" fmla="*/ 832982 h 5343525"/>
                <a:gd name="connsiteX204" fmla="*/ 2662196 w 6318157"/>
                <a:gd name="connsiteY204" fmla="*/ 874523 h 5343525"/>
                <a:gd name="connsiteX205" fmla="*/ 2671721 w 6318157"/>
                <a:gd name="connsiteY205" fmla="*/ 832613 h 5343525"/>
                <a:gd name="connsiteX206" fmla="*/ 2581026 w 6318157"/>
                <a:gd name="connsiteY206" fmla="*/ 818653 h 5343525"/>
                <a:gd name="connsiteX207" fmla="*/ 2576471 w 6318157"/>
                <a:gd name="connsiteY207" fmla="*/ 731648 h 5343525"/>
                <a:gd name="connsiteX208" fmla="*/ 2561231 w 6318157"/>
                <a:gd name="connsiteY208" fmla="*/ 684023 h 5343525"/>
                <a:gd name="connsiteX209" fmla="*/ 2591711 w 6318157"/>
                <a:gd name="connsiteY209" fmla="*/ 647828 h 5343525"/>
                <a:gd name="connsiteX210" fmla="*/ 2496792 w 6318157"/>
                <a:gd name="connsiteY210" fmla="*/ 511865 h 5343525"/>
                <a:gd name="connsiteX211" fmla="*/ 2492651 w 6318157"/>
                <a:gd name="connsiteY211" fmla="*/ 476378 h 5343525"/>
                <a:gd name="connsiteX212" fmla="*/ 2534561 w 6318157"/>
                <a:gd name="connsiteY212" fmla="*/ 409703 h 5343525"/>
                <a:gd name="connsiteX213" fmla="*/ 2490746 w 6318157"/>
                <a:gd name="connsiteY213" fmla="*/ 398273 h 5343525"/>
                <a:gd name="connsiteX214" fmla="*/ 2465981 w 6318157"/>
                <a:gd name="connsiteY214" fmla="*/ 367793 h 5343525"/>
                <a:gd name="connsiteX215" fmla="*/ 2428709 w 6318157"/>
                <a:gd name="connsiteY215" fmla="*/ 359713 h 5343525"/>
                <a:gd name="connsiteX216" fmla="*/ 2443121 w 6318157"/>
                <a:gd name="connsiteY216" fmla="*/ 297308 h 5343525"/>
                <a:gd name="connsiteX217" fmla="*/ 2384811 w 6318157"/>
                <a:gd name="connsiteY217" fmla="*/ 255352 h 5343525"/>
                <a:gd name="connsiteX218" fmla="*/ 2431691 w 6318157"/>
                <a:gd name="connsiteY218" fmla="*/ 188723 h 5343525"/>
                <a:gd name="connsiteX219" fmla="*/ 2536714 w 6318157"/>
                <a:gd name="connsiteY219" fmla="*/ 175177 h 5343525"/>
                <a:gd name="connsiteX0" fmla="*/ 2536714 w 6318157"/>
                <a:gd name="connsiteY0" fmla="*/ 175177 h 5343525"/>
                <a:gd name="connsiteX1" fmla="*/ 2475506 w 6318157"/>
                <a:gd name="connsiteY1" fmla="*/ 127763 h 5343525"/>
                <a:gd name="connsiteX2" fmla="*/ 2408831 w 6318157"/>
                <a:gd name="connsiteY2" fmla="*/ 129668 h 5343525"/>
                <a:gd name="connsiteX3" fmla="*/ 2340003 w 6318157"/>
                <a:gd name="connsiteY3" fmla="*/ 67751 h 5343525"/>
                <a:gd name="connsiteX4" fmla="*/ 2260241 w 6318157"/>
                <a:gd name="connsiteY4" fmla="*/ 85853 h 5343525"/>
                <a:gd name="connsiteX5" fmla="*/ 2229513 w 6318157"/>
                <a:gd name="connsiteY5" fmla="*/ 26173 h 5343525"/>
                <a:gd name="connsiteX6" fmla="*/ 2009858 w 6318157"/>
                <a:gd name="connsiteY6" fmla="*/ 0 h 5343525"/>
                <a:gd name="connsiteX7" fmla="*/ 1851163 w 6318157"/>
                <a:gd name="connsiteY7" fmla="*/ 158612 h 5343525"/>
                <a:gd name="connsiteX8" fmla="*/ 1861599 w 6318157"/>
                <a:gd name="connsiteY8" fmla="*/ 331056 h 5343525"/>
                <a:gd name="connsiteX9" fmla="*/ 1773141 w 6318157"/>
                <a:gd name="connsiteY9" fmla="*/ 334203 h 5343525"/>
                <a:gd name="connsiteX10" fmla="*/ 1606163 w 6318157"/>
                <a:gd name="connsiteY10" fmla="*/ 358057 h 5343525"/>
                <a:gd name="connsiteX11" fmla="*/ 1391478 w 6318157"/>
                <a:gd name="connsiteY11" fmla="*/ 230836 h 5343525"/>
                <a:gd name="connsiteX12" fmla="*/ 1256306 w 6318157"/>
                <a:gd name="connsiteY12" fmla="*/ 230836 h 5343525"/>
                <a:gd name="connsiteX13" fmla="*/ 1208598 w 6318157"/>
                <a:gd name="connsiteY13" fmla="*/ 421667 h 5343525"/>
                <a:gd name="connsiteX14" fmla="*/ 1041621 w 6318157"/>
                <a:gd name="connsiteY14" fmla="*/ 588645 h 5343525"/>
                <a:gd name="connsiteX15" fmla="*/ 930303 w 6318157"/>
                <a:gd name="connsiteY15" fmla="*/ 668158 h 5343525"/>
                <a:gd name="connsiteX16" fmla="*/ 842838 w 6318157"/>
                <a:gd name="connsiteY16" fmla="*/ 612499 h 5343525"/>
                <a:gd name="connsiteX17" fmla="*/ 747423 w 6318157"/>
                <a:gd name="connsiteY17" fmla="*/ 795379 h 5343525"/>
                <a:gd name="connsiteX18" fmla="*/ 222636 w 6318157"/>
                <a:gd name="connsiteY18" fmla="*/ 970307 h 5343525"/>
                <a:gd name="connsiteX19" fmla="*/ 254442 w 6318157"/>
                <a:gd name="connsiteY19" fmla="*/ 1113431 h 5343525"/>
                <a:gd name="connsiteX20" fmla="*/ 302149 w 6318157"/>
                <a:gd name="connsiteY20" fmla="*/ 1296311 h 5343525"/>
                <a:gd name="connsiteX21" fmla="*/ 341906 w 6318157"/>
                <a:gd name="connsiteY21" fmla="*/ 1328116 h 5343525"/>
                <a:gd name="connsiteX22" fmla="*/ 508883 w 6318157"/>
                <a:gd name="connsiteY22" fmla="*/ 1359921 h 5343525"/>
                <a:gd name="connsiteX23" fmla="*/ 532737 w 6318157"/>
                <a:gd name="connsiteY23" fmla="*/ 1582558 h 5343525"/>
                <a:gd name="connsiteX24" fmla="*/ 930303 w 6318157"/>
                <a:gd name="connsiteY24" fmla="*/ 1757486 h 5343525"/>
                <a:gd name="connsiteX25" fmla="*/ 818984 w 6318157"/>
                <a:gd name="connsiteY25" fmla="*/ 1884707 h 5343525"/>
                <a:gd name="connsiteX26" fmla="*/ 644056 w 6318157"/>
                <a:gd name="connsiteY26" fmla="*/ 1868805 h 5343525"/>
                <a:gd name="connsiteX27" fmla="*/ 636104 w 6318157"/>
                <a:gd name="connsiteY27" fmla="*/ 2115295 h 5343525"/>
                <a:gd name="connsiteX28" fmla="*/ 755374 w 6318157"/>
                <a:gd name="connsiteY28" fmla="*/ 2218662 h 5343525"/>
                <a:gd name="connsiteX29" fmla="*/ 818984 w 6318157"/>
                <a:gd name="connsiteY29" fmla="*/ 2329980 h 5343525"/>
                <a:gd name="connsiteX30" fmla="*/ 818984 w 6318157"/>
                <a:gd name="connsiteY30" fmla="*/ 2369737 h 5343525"/>
                <a:gd name="connsiteX31" fmla="*/ 580445 w 6318157"/>
                <a:gd name="connsiteY31" fmla="*/ 2401542 h 5343525"/>
                <a:gd name="connsiteX32" fmla="*/ 485029 w 6318157"/>
                <a:gd name="connsiteY32" fmla="*/ 2433347 h 5343525"/>
                <a:gd name="connsiteX33" fmla="*/ 437322 w 6318157"/>
                <a:gd name="connsiteY33" fmla="*/ 2584422 h 5343525"/>
                <a:gd name="connsiteX34" fmla="*/ 238539 w 6318157"/>
                <a:gd name="connsiteY34" fmla="*/ 2655984 h 5343525"/>
                <a:gd name="connsiteX35" fmla="*/ 294198 w 6318157"/>
                <a:gd name="connsiteY35" fmla="*/ 2727546 h 5343525"/>
                <a:gd name="connsiteX36" fmla="*/ 405516 w 6318157"/>
                <a:gd name="connsiteY36" fmla="*/ 2767302 h 5343525"/>
                <a:gd name="connsiteX37" fmla="*/ 349857 w 6318157"/>
                <a:gd name="connsiteY37" fmla="*/ 2894523 h 5343525"/>
                <a:gd name="connsiteX38" fmla="*/ 206734 w 6318157"/>
                <a:gd name="connsiteY38" fmla="*/ 3061500 h 5343525"/>
                <a:gd name="connsiteX39" fmla="*/ 166977 w 6318157"/>
                <a:gd name="connsiteY39" fmla="*/ 3300039 h 5343525"/>
                <a:gd name="connsiteX40" fmla="*/ 103367 w 6318157"/>
                <a:gd name="connsiteY40" fmla="*/ 3490871 h 5343525"/>
                <a:gd name="connsiteX41" fmla="*/ 0 w 6318157"/>
                <a:gd name="connsiteY41" fmla="*/ 3610140 h 5343525"/>
                <a:gd name="connsiteX42" fmla="*/ 0 w 6318157"/>
                <a:gd name="connsiteY42" fmla="*/ 3689653 h 5343525"/>
                <a:gd name="connsiteX43" fmla="*/ 15903 w 6318157"/>
                <a:gd name="connsiteY43" fmla="*/ 3769166 h 5343525"/>
                <a:gd name="connsiteX44" fmla="*/ 127221 w 6318157"/>
                <a:gd name="connsiteY44" fmla="*/ 3785069 h 5343525"/>
                <a:gd name="connsiteX45" fmla="*/ 190831 w 6318157"/>
                <a:gd name="connsiteY45" fmla="*/ 3681702 h 5343525"/>
                <a:gd name="connsiteX46" fmla="*/ 326003 w 6318157"/>
                <a:gd name="connsiteY46" fmla="*/ 3626043 h 5343525"/>
                <a:gd name="connsiteX47" fmla="*/ 326003 w 6318157"/>
                <a:gd name="connsiteY47" fmla="*/ 3626043 h 5343525"/>
                <a:gd name="connsiteX48" fmla="*/ 445273 w 6318157"/>
                <a:gd name="connsiteY48" fmla="*/ 3745312 h 5343525"/>
                <a:gd name="connsiteX49" fmla="*/ 413468 w 6318157"/>
                <a:gd name="connsiteY49" fmla="*/ 3800972 h 5343525"/>
                <a:gd name="connsiteX50" fmla="*/ 357809 w 6318157"/>
                <a:gd name="connsiteY50" fmla="*/ 4214439 h 5343525"/>
                <a:gd name="connsiteX51" fmla="*/ 556591 w 6318157"/>
                <a:gd name="connsiteY51" fmla="*/ 4031559 h 5343525"/>
                <a:gd name="connsiteX52" fmla="*/ 620202 w 6318157"/>
                <a:gd name="connsiteY52" fmla="*/ 4063365 h 5343525"/>
                <a:gd name="connsiteX53" fmla="*/ 723569 w 6318157"/>
                <a:gd name="connsiteY53" fmla="*/ 4079267 h 5343525"/>
                <a:gd name="connsiteX54" fmla="*/ 795130 w 6318157"/>
                <a:gd name="connsiteY54" fmla="*/ 4190586 h 5343525"/>
                <a:gd name="connsiteX55" fmla="*/ 1025718 w 6318157"/>
                <a:gd name="connsiteY55" fmla="*/ 4293952 h 5343525"/>
                <a:gd name="connsiteX56" fmla="*/ 1176793 w 6318157"/>
                <a:gd name="connsiteY56" fmla="*/ 4540443 h 5343525"/>
                <a:gd name="connsiteX57" fmla="*/ 1144988 w 6318157"/>
                <a:gd name="connsiteY57" fmla="*/ 4635859 h 5343525"/>
                <a:gd name="connsiteX58" fmla="*/ 1614115 w 6318157"/>
                <a:gd name="connsiteY58" fmla="*/ 4882349 h 5343525"/>
                <a:gd name="connsiteX59" fmla="*/ 1614115 w 6318157"/>
                <a:gd name="connsiteY59" fmla="*/ 5033424 h 5343525"/>
                <a:gd name="connsiteX60" fmla="*/ 1614115 w 6318157"/>
                <a:gd name="connsiteY60" fmla="*/ 5168596 h 5343525"/>
                <a:gd name="connsiteX61" fmla="*/ 1653871 w 6318157"/>
                <a:gd name="connsiteY61" fmla="*/ 5295817 h 5343525"/>
                <a:gd name="connsiteX62" fmla="*/ 1844703 w 6318157"/>
                <a:gd name="connsiteY62" fmla="*/ 5343525 h 5343525"/>
                <a:gd name="connsiteX63" fmla="*/ 1844703 w 6318157"/>
                <a:gd name="connsiteY63" fmla="*/ 5343525 h 5343525"/>
                <a:gd name="connsiteX64" fmla="*/ 1971923 w 6318157"/>
                <a:gd name="connsiteY64" fmla="*/ 5287866 h 5343525"/>
                <a:gd name="connsiteX65" fmla="*/ 2115047 w 6318157"/>
                <a:gd name="connsiteY65" fmla="*/ 5279914 h 5343525"/>
                <a:gd name="connsiteX66" fmla="*/ 2170706 w 6318157"/>
                <a:gd name="connsiteY66" fmla="*/ 5184499 h 5343525"/>
                <a:gd name="connsiteX67" fmla="*/ 2083242 w 6318157"/>
                <a:gd name="connsiteY67" fmla="*/ 5120888 h 5343525"/>
                <a:gd name="connsiteX68" fmla="*/ 2011680 w 6318157"/>
                <a:gd name="connsiteY68" fmla="*/ 5073180 h 5343525"/>
                <a:gd name="connsiteX69" fmla="*/ 1932167 w 6318157"/>
                <a:gd name="connsiteY69" fmla="*/ 4977765 h 5343525"/>
                <a:gd name="connsiteX70" fmla="*/ 1884459 w 6318157"/>
                <a:gd name="connsiteY70" fmla="*/ 4874398 h 5343525"/>
                <a:gd name="connsiteX71" fmla="*/ 1940118 w 6318157"/>
                <a:gd name="connsiteY71" fmla="*/ 4810787 h 5343525"/>
                <a:gd name="connsiteX72" fmla="*/ 2226365 w 6318157"/>
                <a:gd name="connsiteY72" fmla="*/ 4723323 h 5343525"/>
                <a:gd name="connsiteX73" fmla="*/ 2313829 w 6318157"/>
                <a:gd name="connsiteY73" fmla="*/ 4747177 h 5343525"/>
                <a:gd name="connsiteX74" fmla="*/ 2449002 w 6318157"/>
                <a:gd name="connsiteY74" fmla="*/ 4771031 h 5343525"/>
                <a:gd name="connsiteX75" fmla="*/ 2504661 w 6318157"/>
                <a:gd name="connsiteY75" fmla="*/ 4866446 h 5343525"/>
                <a:gd name="connsiteX76" fmla="*/ 2584174 w 6318157"/>
                <a:gd name="connsiteY76" fmla="*/ 4858495 h 5343525"/>
                <a:gd name="connsiteX77" fmla="*/ 2798859 w 6318157"/>
                <a:gd name="connsiteY77" fmla="*/ 4858495 h 5343525"/>
                <a:gd name="connsiteX78" fmla="*/ 2934031 w 6318157"/>
                <a:gd name="connsiteY78" fmla="*/ 4985716 h 5343525"/>
                <a:gd name="connsiteX79" fmla="*/ 2910177 w 6318157"/>
                <a:gd name="connsiteY79" fmla="*/ 5176547 h 5343525"/>
                <a:gd name="connsiteX80" fmla="*/ 2981739 w 6318157"/>
                <a:gd name="connsiteY80" fmla="*/ 5120888 h 5343525"/>
                <a:gd name="connsiteX81" fmla="*/ 3101009 w 6318157"/>
                <a:gd name="connsiteY81" fmla="*/ 5184499 h 5343525"/>
                <a:gd name="connsiteX82" fmla="*/ 3164619 w 6318157"/>
                <a:gd name="connsiteY82" fmla="*/ 4882349 h 5343525"/>
                <a:gd name="connsiteX83" fmla="*/ 3116911 w 6318157"/>
                <a:gd name="connsiteY83" fmla="*/ 4516589 h 5343525"/>
                <a:gd name="connsiteX84" fmla="*/ 3156668 w 6318157"/>
                <a:gd name="connsiteY84" fmla="*/ 4405271 h 5343525"/>
                <a:gd name="connsiteX85" fmla="*/ 3323645 w 6318157"/>
                <a:gd name="connsiteY85" fmla="*/ 4341660 h 5343525"/>
                <a:gd name="connsiteX86" fmla="*/ 3482671 w 6318157"/>
                <a:gd name="connsiteY86" fmla="*/ 4293952 h 5343525"/>
                <a:gd name="connsiteX87" fmla="*/ 3570136 w 6318157"/>
                <a:gd name="connsiteY87" fmla="*/ 4373466 h 5343525"/>
                <a:gd name="connsiteX88" fmla="*/ 3530379 w 6318157"/>
                <a:gd name="connsiteY88" fmla="*/ 4484784 h 5343525"/>
                <a:gd name="connsiteX89" fmla="*/ 3546282 w 6318157"/>
                <a:gd name="connsiteY89" fmla="*/ 4588151 h 5343525"/>
                <a:gd name="connsiteX90" fmla="*/ 3609892 w 6318157"/>
                <a:gd name="connsiteY90" fmla="*/ 4643810 h 5343525"/>
                <a:gd name="connsiteX91" fmla="*/ 3673503 w 6318157"/>
                <a:gd name="connsiteY91" fmla="*/ 4651761 h 5343525"/>
                <a:gd name="connsiteX92" fmla="*/ 3745064 w 6318157"/>
                <a:gd name="connsiteY92" fmla="*/ 4786933 h 5343525"/>
                <a:gd name="connsiteX93" fmla="*/ 4071068 w 6318157"/>
                <a:gd name="connsiteY93" fmla="*/ 4731274 h 5343525"/>
                <a:gd name="connsiteX94" fmla="*/ 4397071 w 6318157"/>
                <a:gd name="connsiteY94" fmla="*/ 4699469 h 5343525"/>
                <a:gd name="connsiteX95" fmla="*/ 4436828 w 6318157"/>
                <a:gd name="connsiteY95" fmla="*/ 4802836 h 5343525"/>
                <a:gd name="connsiteX96" fmla="*/ 4500438 w 6318157"/>
                <a:gd name="connsiteY96" fmla="*/ 4771031 h 5343525"/>
                <a:gd name="connsiteX97" fmla="*/ 4595854 w 6318157"/>
                <a:gd name="connsiteY97" fmla="*/ 4699469 h 5343525"/>
                <a:gd name="connsiteX98" fmla="*/ 4659464 w 6318157"/>
                <a:gd name="connsiteY98" fmla="*/ 4540443 h 5343525"/>
                <a:gd name="connsiteX99" fmla="*/ 4683318 w 6318157"/>
                <a:gd name="connsiteY99" fmla="*/ 4317806 h 5343525"/>
                <a:gd name="connsiteX100" fmla="*/ 4516341 w 6318157"/>
                <a:gd name="connsiteY100" fmla="*/ 4262147 h 5343525"/>
                <a:gd name="connsiteX101" fmla="*/ 4548146 w 6318157"/>
                <a:gd name="connsiteY101" fmla="*/ 4087219 h 5343525"/>
                <a:gd name="connsiteX102" fmla="*/ 4619708 w 6318157"/>
                <a:gd name="connsiteY102" fmla="*/ 4031559 h 5343525"/>
                <a:gd name="connsiteX103" fmla="*/ 4738977 w 6318157"/>
                <a:gd name="connsiteY103" fmla="*/ 3896387 h 5343525"/>
                <a:gd name="connsiteX104" fmla="*/ 4826442 w 6318157"/>
                <a:gd name="connsiteY104" fmla="*/ 3777118 h 5343525"/>
                <a:gd name="connsiteX105" fmla="*/ 4929809 w 6318157"/>
                <a:gd name="connsiteY105" fmla="*/ 3864582 h 5343525"/>
                <a:gd name="connsiteX106" fmla="*/ 4921857 w 6318157"/>
                <a:gd name="connsiteY106" fmla="*/ 4031559 h 5343525"/>
                <a:gd name="connsiteX107" fmla="*/ 4977516 w 6318157"/>
                <a:gd name="connsiteY107" fmla="*/ 4055413 h 5343525"/>
                <a:gd name="connsiteX108" fmla="*/ 5025224 w 6318157"/>
                <a:gd name="connsiteY108" fmla="*/ 3959998 h 5343525"/>
                <a:gd name="connsiteX109" fmla="*/ 5072932 w 6318157"/>
                <a:gd name="connsiteY109" fmla="*/ 3959998 h 5343525"/>
                <a:gd name="connsiteX110" fmla="*/ 5144494 w 6318157"/>
                <a:gd name="connsiteY110" fmla="*/ 3856631 h 5343525"/>
                <a:gd name="connsiteX111" fmla="*/ 5160396 w 6318157"/>
                <a:gd name="connsiteY111" fmla="*/ 3785069 h 5343525"/>
                <a:gd name="connsiteX112" fmla="*/ 5390984 w 6318157"/>
                <a:gd name="connsiteY112" fmla="*/ 3737361 h 5343525"/>
                <a:gd name="connsiteX113" fmla="*/ 5486400 w 6318157"/>
                <a:gd name="connsiteY113" fmla="*/ 3633994 h 5343525"/>
                <a:gd name="connsiteX114" fmla="*/ 5390984 w 6318157"/>
                <a:gd name="connsiteY114" fmla="*/ 3570384 h 5343525"/>
                <a:gd name="connsiteX115" fmla="*/ 5343276 w 6318157"/>
                <a:gd name="connsiteY115" fmla="*/ 3331845 h 5343525"/>
                <a:gd name="connsiteX116" fmla="*/ 5478449 w 6318157"/>
                <a:gd name="connsiteY116" fmla="*/ 3061500 h 5343525"/>
                <a:gd name="connsiteX117" fmla="*/ 5820355 w 6318157"/>
                <a:gd name="connsiteY117" fmla="*/ 2989939 h 5343525"/>
                <a:gd name="connsiteX118" fmla="*/ 6020959 w 6318157"/>
                <a:gd name="connsiteY118" fmla="*/ 2857748 h 5343525"/>
                <a:gd name="connsiteX119" fmla="*/ 6058811 w 6318157"/>
                <a:gd name="connsiteY119" fmla="*/ 2880194 h 5343525"/>
                <a:gd name="connsiteX120" fmla="*/ 6114056 w 6318157"/>
                <a:gd name="connsiteY120" fmla="*/ 2859239 h 5343525"/>
                <a:gd name="connsiteX121" fmla="*/ 6152156 w 6318157"/>
                <a:gd name="connsiteY121" fmla="*/ 2889719 h 5343525"/>
                <a:gd name="connsiteX122" fmla="*/ 6260741 w 6318157"/>
                <a:gd name="connsiteY122" fmla="*/ 2868764 h 5343525"/>
                <a:gd name="connsiteX123" fmla="*/ 6292298 w 6318157"/>
                <a:gd name="connsiteY123" fmla="*/ 2879449 h 5343525"/>
                <a:gd name="connsiteX124" fmla="*/ 6304556 w 6318157"/>
                <a:gd name="connsiteY124" fmla="*/ 2838284 h 5343525"/>
                <a:gd name="connsiteX125" fmla="*/ 6306461 w 6318157"/>
                <a:gd name="connsiteY125" fmla="*/ 2809709 h 5343525"/>
                <a:gd name="connsiteX126" fmla="*/ 6317891 w 6318157"/>
                <a:gd name="connsiteY126" fmla="*/ 2798279 h 5343525"/>
                <a:gd name="connsiteX127" fmla="*/ 6268361 w 6318157"/>
                <a:gd name="connsiteY127" fmla="*/ 2775419 h 5343525"/>
                <a:gd name="connsiteX128" fmla="*/ 6220736 w 6318157"/>
                <a:gd name="connsiteY128" fmla="*/ 2543754 h 5343525"/>
                <a:gd name="connsiteX129" fmla="*/ 6169301 w 6318157"/>
                <a:gd name="connsiteY129" fmla="*/ 2569973 h 5343525"/>
                <a:gd name="connsiteX130" fmla="*/ 6119771 w 6318157"/>
                <a:gd name="connsiteY130" fmla="*/ 2533484 h 5343525"/>
                <a:gd name="connsiteX131" fmla="*/ 6051191 w 6318157"/>
                <a:gd name="connsiteY131" fmla="*/ 2518538 h 5343525"/>
                <a:gd name="connsiteX132" fmla="*/ 6053096 w 6318157"/>
                <a:gd name="connsiteY132" fmla="*/ 2434718 h 5343525"/>
                <a:gd name="connsiteX133" fmla="*/ 6027337 w 6318157"/>
                <a:gd name="connsiteY133" fmla="*/ 2469542 h 5343525"/>
                <a:gd name="connsiteX134" fmla="*/ 5994041 w 6318157"/>
                <a:gd name="connsiteY134" fmla="*/ 2411858 h 5343525"/>
                <a:gd name="connsiteX135" fmla="*/ 5976896 w 6318157"/>
                <a:gd name="connsiteY135" fmla="*/ 2272793 h 5343525"/>
                <a:gd name="connsiteX136" fmla="*/ 5915936 w 6318157"/>
                <a:gd name="connsiteY136" fmla="*/ 2274698 h 5343525"/>
                <a:gd name="connsiteX137" fmla="*/ 5892910 w 6318157"/>
                <a:gd name="connsiteY137" fmla="*/ 2209882 h 5343525"/>
                <a:gd name="connsiteX138" fmla="*/ 5813066 w 6318157"/>
                <a:gd name="connsiteY138" fmla="*/ 2240408 h 5343525"/>
                <a:gd name="connsiteX139" fmla="*/ 5752106 w 6318157"/>
                <a:gd name="connsiteY139" fmla="*/ 2206118 h 5343525"/>
                <a:gd name="connsiteX140" fmla="*/ 5719721 w 6318157"/>
                <a:gd name="connsiteY140" fmla="*/ 2227073 h 5343525"/>
                <a:gd name="connsiteX141" fmla="*/ 5653046 w 6318157"/>
                <a:gd name="connsiteY141" fmla="*/ 2209928 h 5343525"/>
                <a:gd name="connsiteX142" fmla="*/ 5677231 w 6318157"/>
                <a:gd name="connsiteY142" fmla="*/ 2186857 h 5343525"/>
                <a:gd name="connsiteX143" fmla="*/ 5628281 w 6318157"/>
                <a:gd name="connsiteY143" fmla="*/ 2145158 h 5343525"/>
                <a:gd name="connsiteX144" fmla="*/ 5488388 w 6318157"/>
                <a:gd name="connsiteY144" fmla="*/ 2148426 h 5343525"/>
                <a:gd name="connsiteX145" fmla="*/ 5453021 w 6318157"/>
                <a:gd name="connsiteY145" fmla="*/ 2227073 h 5343525"/>
                <a:gd name="connsiteX146" fmla="*/ 5472071 w 6318157"/>
                <a:gd name="connsiteY146" fmla="*/ 2274698 h 5343525"/>
                <a:gd name="connsiteX147" fmla="*/ 5422541 w 6318157"/>
                <a:gd name="connsiteY147" fmla="*/ 2288033 h 5343525"/>
                <a:gd name="connsiteX148" fmla="*/ 5451116 w 6318157"/>
                <a:gd name="connsiteY148" fmla="*/ 2333753 h 5343525"/>
                <a:gd name="connsiteX149" fmla="*/ 5516631 w 6318157"/>
                <a:gd name="connsiteY149" fmla="*/ 2328407 h 5343525"/>
                <a:gd name="connsiteX150" fmla="*/ 5523506 w 6318157"/>
                <a:gd name="connsiteY150" fmla="*/ 2379473 h 5343525"/>
                <a:gd name="connsiteX151" fmla="*/ 5399681 w 6318157"/>
                <a:gd name="connsiteY151" fmla="*/ 2545208 h 5343525"/>
                <a:gd name="connsiteX152" fmla="*/ 5360918 w 6318157"/>
                <a:gd name="connsiteY152" fmla="*/ 2694084 h 5343525"/>
                <a:gd name="connsiteX153" fmla="*/ 5346341 w 6318157"/>
                <a:gd name="connsiteY153" fmla="*/ 2615693 h 5343525"/>
                <a:gd name="connsiteX154" fmla="*/ 5304431 w 6318157"/>
                <a:gd name="connsiteY154" fmla="*/ 2615693 h 5343525"/>
                <a:gd name="connsiteX155" fmla="*/ 5273951 w 6318157"/>
                <a:gd name="connsiteY155" fmla="*/ 2558543 h 5343525"/>
                <a:gd name="connsiteX156" fmla="*/ 5203714 w 6318157"/>
                <a:gd name="connsiteY156" fmla="*/ 2600987 h 5343525"/>
                <a:gd name="connsiteX157" fmla="*/ 5070116 w 6318157"/>
                <a:gd name="connsiteY157" fmla="*/ 2541398 h 5343525"/>
                <a:gd name="connsiteX158" fmla="*/ 4991763 w 6318157"/>
                <a:gd name="connsiteY158" fmla="*/ 2573572 h 5343525"/>
                <a:gd name="connsiteX159" fmla="*/ 4904381 w 6318157"/>
                <a:gd name="connsiteY159" fmla="*/ 2564258 h 5343525"/>
                <a:gd name="connsiteX160" fmla="*/ 4875806 w 6318157"/>
                <a:gd name="connsiteY160" fmla="*/ 2495678 h 5343525"/>
                <a:gd name="connsiteX161" fmla="*/ 4803416 w 6318157"/>
                <a:gd name="connsiteY161" fmla="*/ 2484248 h 5343525"/>
                <a:gd name="connsiteX162" fmla="*/ 4822466 w 6318157"/>
                <a:gd name="connsiteY162" fmla="*/ 2409953 h 5343525"/>
                <a:gd name="connsiteX163" fmla="*/ 4731026 w 6318157"/>
                <a:gd name="connsiteY163" fmla="*/ 2341373 h 5343525"/>
                <a:gd name="connsiteX164" fmla="*/ 4699221 w 6318157"/>
                <a:gd name="connsiteY164" fmla="*/ 2364353 h 5343525"/>
                <a:gd name="connsiteX165" fmla="*/ 4637681 w 6318157"/>
                <a:gd name="connsiteY165" fmla="*/ 2328038 h 5343525"/>
                <a:gd name="connsiteX166" fmla="*/ 4660541 w 6318157"/>
                <a:gd name="connsiteY166" fmla="*/ 2253743 h 5343525"/>
                <a:gd name="connsiteX167" fmla="*/ 4433846 w 6318157"/>
                <a:gd name="connsiteY167" fmla="*/ 2270888 h 5343525"/>
                <a:gd name="connsiteX168" fmla="*/ 4373134 w 6318157"/>
                <a:gd name="connsiteY168" fmla="*/ 2252041 h 5343525"/>
                <a:gd name="connsiteX169" fmla="*/ 4323356 w 6318157"/>
                <a:gd name="connsiteY169" fmla="*/ 2288033 h 5343525"/>
                <a:gd name="connsiteX170" fmla="*/ 4273826 w 6318157"/>
                <a:gd name="connsiteY170" fmla="*/ 2208023 h 5343525"/>
                <a:gd name="connsiteX171" fmla="*/ 4201436 w 6318157"/>
                <a:gd name="connsiteY171" fmla="*/ 2192783 h 5343525"/>
                <a:gd name="connsiteX172" fmla="*/ 4178576 w 6318157"/>
                <a:gd name="connsiteY172" fmla="*/ 2110868 h 5343525"/>
                <a:gd name="connsiteX173" fmla="*/ 4087136 w 6318157"/>
                <a:gd name="connsiteY173" fmla="*/ 2038478 h 5343525"/>
                <a:gd name="connsiteX174" fmla="*/ 4016651 w 6318157"/>
                <a:gd name="connsiteY174" fmla="*/ 2051813 h 5343525"/>
                <a:gd name="connsiteX175" fmla="*/ 3909971 w 6318157"/>
                <a:gd name="connsiteY175" fmla="*/ 2013713 h 5343525"/>
                <a:gd name="connsiteX176" fmla="*/ 3843296 w 6318157"/>
                <a:gd name="connsiteY176" fmla="*/ 2053718 h 5343525"/>
                <a:gd name="connsiteX177" fmla="*/ 3788051 w 6318157"/>
                <a:gd name="connsiteY177" fmla="*/ 2034668 h 5343525"/>
                <a:gd name="connsiteX178" fmla="*/ 3742331 w 6318157"/>
                <a:gd name="connsiteY178" fmla="*/ 2046098 h 5343525"/>
                <a:gd name="connsiteX179" fmla="*/ 3671018 w 6318157"/>
                <a:gd name="connsiteY179" fmla="*/ 2041249 h 5343525"/>
                <a:gd name="connsiteX180" fmla="*/ 3660416 w 6318157"/>
                <a:gd name="connsiteY180" fmla="*/ 1977518 h 5343525"/>
                <a:gd name="connsiteX181" fmla="*/ 3643271 w 6318157"/>
                <a:gd name="connsiteY181" fmla="*/ 1905128 h 5343525"/>
                <a:gd name="connsiteX182" fmla="*/ 3690896 w 6318157"/>
                <a:gd name="connsiteY182" fmla="*/ 1872743 h 5343525"/>
                <a:gd name="connsiteX183" fmla="*/ 3702326 w 6318157"/>
                <a:gd name="connsiteY183" fmla="*/ 1811783 h 5343525"/>
                <a:gd name="connsiteX184" fmla="*/ 3679466 w 6318157"/>
                <a:gd name="connsiteY184" fmla="*/ 1788923 h 5343525"/>
                <a:gd name="connsiteX185" fmla="*/ 3595977 w 6318157"/>
                <a:gd name="connsiteY185" fmla="*/ 1647245 h 5343525"/>
                <a:gd name="connsiteX186" fmla="*/ 3508016 w 6318157"/>
                <a:gd name="connsiteY186" fmla="*/ 1663193 h 5343525"/>
                <a:gd name="connsiteX187" fmla="*/ 3485156 w 6318157"/>
                <a:gd name="connsiteY187" fmla="*/ 1619378 h 5343525"/>
                <a:gd name="connsiteX188" fmla="*/ 3434052 w 6318157"/>
                <a:gd name="connsiteY188" fmla="*/ 1618090 h 5343525"/>
                <a:gd name="connsiteX189" fmla="*/ 3496586 w 6318157"/>
                <a:gd name="connsiteY189" fmla="*/ 1533653 h 5343525"/>
                <a:gd name="connsiteX190" fmla="*/ 3549926 w 6318157"/>
                <a:gd name="connsiteY190" fmla="*/ 1552703 h 5343525"/>
                <a:gd name="connsiteX191" fmla="*/ 3681619 w 6318157"/>
                <a:gd name="connsiteY191" fmla="*/ 1349485 h 5343525"/>
                <a:gd name="connsiteX192" fmla="*/ 3708041 w 6318157"/>
                <a:gd name="connsiteY192" fmla="*/ 1316483 h 5343525"/>
                <a:gd name="connsiteX193" fmla="*/ 3600036 w 6318157"/>
                <a:gd name="connsiteY193" fmla="*/ 1230630 h 5343525"/>
                <a:gd name="connsiteX194" fmla="*/ 3610886 w 6318157"/>
                <a:gd name="connsiteY194" fmla="*/ 1173608 h 5343525"/>
                <a:gd name="connsiteX195" fmla="*/ 3549926 w 6318157"/>
                <a:gd name="connsiteY195" fmla="*/ 1160273 h 5343525"/>
                <a:gd name="connsiteX196" fmla="*/ 3515636 w 6318157"/>
                <a:gd name="connsiteY196" fmla="*/ 1108838 h 5343525"/>
                <a:gd name="connsiteX197" fmla="*/ 3515636 w 6318157"/>
                <a:gd name="connsiteY197" fmla="*/ 1013588 h 5343525"/>
                <a:gd name="connsiteX198" fmla="*/ 3391811 w 6318157"/>
                <a:gd name="connsiteY198" fmla="*/ 981203 h 5343525"/>
                <a:gd name="connsiteX199" fmla="*/ 3357521 w 6318157"/>
                <a:gd name="connsiteY199" fmla="*/ 922148 h 5343525"/>
                <a:gd name="connsiteX200" fmla="*/ 3198246 w 6318157"/>
                <a:gd name="connsiteY200" fmla="*/ 954073 h 5343525"/>
                <a:gd name="connsiteX201" fmla="*/ 3142256 w 6318157"/>
                <a:gd name="connsiteY201" fmla="*/ 899288 h 5343525"/>
                <a:gd name="connsiteX202" fmla="*/ 2980331 w 6318157"/>
                <a:gd name="connsiteY202" fmla="*/ 929768 h 5343525"/>
                <a:gd name="connsiteX203" fmla="*/ 2776330 w 6318157"/>
                <a:gd name="connsiteY203" fmla="*/ 832982 h 5343525"/>
                <a:gd name="connsiteX204" fmla="*/ 2662196 w 6318157"/>
                <a:gd name="connsiteY204" fmla="*/ 874523 h 5343525"/>
                <a:gd name="connsiteX205" fmla="*/ 2671721 w 6318157"/>
                <a:gd name="connsiteY205" fmla="*/ 832613 h 5343525"/>
                <a:gd name="connsiteX206" fmla="*/ 2581026 w 6318157"/>
                <a:gd name="connsiteY206" fmla="*/ 818653 h 5343525"/>
                <a:gd name="connsiteX207" fmla="*/ 2576471 w 6318157"/>
                <a:gd name="connsiteY207" fmla="*/ 731648 h 5343525"/>
                <a:gd name="connsiteX208" fmla="*/ 2561231 w 6318157"/>
                <a:gd name="connsiteY208" fmla="*/ 684023 h 5343525"/>
                <a:gd name="connsiteX209" fmla="*/ 2591711 w 6318157"/>
                <a:gd name="connsiteY209" fmla="*/ 647828 h 5343525"/>
                <a:gd name="connsiteX210" fmla="*/ 2496792 w 6318157"/>
                <a:gd name="connsiteY210" fmla="*/ 511865 h 5343525"/>
                <a:gd name="connsiteX211" fmla="*/ 2492651 w 6318157"/>
                <a:gd name="connsiteY211" fmla="*/ 476378 h 5343525"/>
                <a:gd name="connsiteX212" fmla="*/ 2534561 w 6318157"/>
                <a:gd name="connsiteY212" fmla="*/ 409703 h 5343525"/>
                <a:gd name="connsiteX213" fmla="*/ 2490746 w 6318157"/>
                <a:gd name="connsiteY213" fmla="*/ 398273 h 5343525"/>
                <a:gd name="connsiteX214" fmla="*/ 2465981 w 6318157"/>
                <a:gd name="connsiteY214" fmla="*/ 367793 h 5343525"/>
                <a:gd name="connsiteX215" fmla="*/ 2428709 w 6318157"/>
                <a:gd name="connsiteY215" fmla="*/ 359713 h 5343525"/>
                <a:gd name="connsiteX216" fmla="*/ 2443121 w 6318157"/>
                <a:gd name="connsiteY216" fmla="*/ 297308 h 5343525"/>
                <a:gd name="connsiteX217" fmla="*/ 2384811 w 6318157"/>
                <a:gd name="connsiteY217" fmla="*/ 255352 h 5343525"/>
                <a:gd name="connsiteX218" fmla="*/ 2431691 w 6318157"/>
                <a:gd name="connsiteY218" fmla="*/ 188723 h 5343525"/>
                <a:gd name="connsiteX219" fmla="*/ 2536714 w 6318157"/>
                <a:gd name="connsiteY219" fmla="*/ 175177 h 5343525"/>
                <a:gd name="connsiteX0" fmla="*/ 2536714 w 6318157"/>
                <a:gd name="connsiteY0" fmla="*/ 175177 h 5343525"/>
                <a:gd name="connsiteX1" fmla="*/ 2475506 w 6318157"/>
                <a:gd name="connsiteY1" fmla="*/ 127763 h 5343525"/>
                <a:gd name="connsiteX2" fmla="*/ 2408831 w 6318157"/>
                <a:gd name="connsiteY2" fmla="*/ 129668 h 5343525"/>
                <a:gd name="connsiteX3" fmla="*/ 2340003 w 6318157"/>
                <a:gd name="connsiteY3" fmla="*/ 67751 h 5343525"/>
                <a:gd name="connsiteX4" fmla="*/ 2260241 w 6318157"/>
                <a:gd name="connsiteY4" fmla="*/ 85853 h 5343525"/>
                <a:gd name="connsiteX5" fmla="*/ 2229513 w 6318157"/>
                <a:gd name="connsiteY5" fmla="*/ 26173 h 5343525"/>
                <a:gd name="connsiteX6" fmla="*/ 2009858 w 6318157"/>
                <a:gd name="connsiteY6" fmla="*/ 0 h 5343525"/>
                <a:gd name="connsiteX7" fmla="*/ 1851163 w 6318157"/>
                <a:gd name="connsiteY7" fmla="*/ 158612 h 5343525"/>
                <a:gd name="connsiteX8" fmla="*/ 1861599 w 6318157"/>
                <a:gd name="connsiteY8" fmla="*/ 331056 h 5343525"/>
                <a:gd name="connsiteX9" fmla="*/ 1776951 w 6318157"/>
                <a:gd name="connsiteY9" fmla="*/ 311343 h 5343525"/>
                <a:gd name="connsiteX10" fmla="*/ 1606163 w 6318157"/>
                <a:gd name="connsiteY10" fmla="*/ 358057 h 5343525"/>
                <a:gd name="connsiteX11" fmla="*/ 1391478 w 6318157"/>
                <a:gd name="connsiteY11" fmla="*/ 230836 h 5343525"/>
                <a:gd name="connsiteX12" fmla="*/ 1256306 w 6318157"/>
                <a:gd name="connsiteY12" fmla="*/ 230836 h 5343525"/>
                <a:gd name="connsiteX13" fmla="*/ 1208598 w 6318157"/>
                <a:gd name="connsiteY13" fmla="*/ 421667 h 5343525"/>
                <a:gd name="connsiteX14" fmla="*/ 1041621 w 6318157"/>
                <a:gd name="connsiteY14" fmla="*/ 588645 h 5343525"/>
                <a:gd name="connsiteX15" fmla="*/ 930303 w 6318157"/>
                <a:gd name="connsiteY15" fmla="*/ 668158 h 5343525"/>
                <a:gd name="connsiteX16" fmla="*/ 842838 w 6318157"/>
                <a:gd name="connsiteY16" fmla="*/ 612499 h 5343525"/>
                <a:gd name="connsiteX17" fmla="*/ 747423 w 6318157"/>
                <a:gd name="connsiteY17" fmla="*/ 795379 h 5343525"/>
                <a:gd name="connsiteX18" fmla="*/ 222636 w 6318157"/>
                <a:gd name="connsiteY18" fmla="*/ 970307 h 5343525"/>
                <a:gd name="connsiteX19" fmla="*/ 254442 w 6318157"/>
                <a:gd name="connsiteY19" fmla="*/ 1113431 h 5343525"/>
                <a:gd name="connsiteX20" fmla="*/ 302149 w 6318157"/>
                <a:gd name="connsiteY20" fmla="*/ 1296311 h 5343525"/>
                <a:gd name="connsiteX21" fmla="*/ 341906 w 6318157"/>
                <a:gd name="connsiteY21" fmla="*/ 1328116 h 5343525"/>
                <a:gd name="connsiteX22" fmla="*/ 508883 w 6318157"/>
                <a:gd name="connsiteY22" fmla="*/ 1359921 h 5343525"/>
                <a:gd name="connsiteX23" fmla="*/ 532737 w 6318157"/>
                <a:gd name="connsiteY23" fmla="*/ 1582558 h 5343525"/>
                <a:gd name="connsiteX24" fmla="*/ 930303 w 6318157"/>
                <a:gd name="connsiteY24" fmla="*/ 1757486 h 5343525"/>
                <a:gd name="connsiteX25" fmla="*/ 818984 w 6318157"/>
                <a:gd name="connsiteY25" fmla="*/ 1884707 h 5343525"/>
                <a:gd name="connsiteX26" fmla="*/ 644056 w 6318157"/>
                <a:gd name="connsiteY26" fmla="*/ 1868805 h 5343525"/>
                <a:gd name="connsiteX27" fmla="*/ 636104 w 6318157"/>
                <a:gd name="connsiteY27" fmla="*/ 2115295 h 5343525"/>
                <a:gd name="connsiteX28" fmla="*/ 755374 w 6318157"/>
                <a:gd name="connsiteY28" fmla="*/ 2218662 h 5343525"/>
                <a:gd name="connsiteX29" fmla="*/ 818984 w 6318157"/>
                <a:gd name="connsiteY29" fmla="*/ 2329980 h 5343525"/>
                <a:gd name="connsiteX30" fmla="*/ 818984 w 6318157"/>
                <a:gd name="connsiteY30" fmla="*/ 2369737 h 5343525"/>
                <a:gd name="connsiteX31" fmla="*/ 580445 w 6318157"/>
                <a:gd name="connsiteY31" fmla="*/ 2401542 h 5343525"/>
                <a:gd name="connsiteX32" fmla="*/ 485029 w 6318157"/>
                <a:gd name="connsiteY32" fmla="*/ 2433347 h 5343525"/>
                <a:gd name="connsiteX33" fmla="*/ 437322 w 6318157"/>
                <a:gd name="connsiteY33" fmla="*/ 2584422 h 5343525"/>
                <a:gd name="connsiteX34" fmla="*/ 238539 w 6318157"/>
                <a:gd name="connsiteY34" fmla="*/ 2655984 h 5343525"/>
                <a:gd name="connsiteX35" fmla="*/ 294198 w 6318157"/>
                <a:gd name="connsiteY35" fmla="*/ 2727546 h 5343525"/>
                <a:gd name="connsiteX36" fmla="*/ 405516 w 6318157"/>
                <a:gd name="connsiteY36" fmla="*/ 2767302 h 5343525"/>
                <a:gd name="connsiteX37" fmla="*/ 349857 w 6318157"/>
                <a:gd name="connsiteY37" fmla="*/ 2894523 h 5343525"/>
                <a:gd name="connsiteX38" fmla="*/ 206734 w 6318157"/>
                <a:gd name="connsiteY38" fmla="*/ 3061500 h 5343525"/>
                <a:gd name="connsiteX39" fmla="*/ 166977 w 6318157"/>
                <a:gd name="connsiteY39" fmla="*/ 3300039 h 5343525"/>
                <a:gd name="connsiteX40" fmla="*/ 103367 w 6318157"/>
                <a:gd name="connsiteY40" fmla="*/ 3490871 h 5343525"/>
                <a:gd name="connsiteX41" fmla="*/ 0 w 6318157"/>
                <a:gd name="connsiteY41" fmla="*/ 3610140 h 5343525"/>
                <a:gd name="connsiteX42" fmla="*/ 0 w 6318157"/>
                <a:gd name="connsiteY42" fmla="*/ 3689653 h 5343525"/>
                <a:gd name="connsiteX43" fmla="*/ 15903 w 6318157"/>
                <a:gd name="connsiteY43" fmla="*/ 3769166 h 5343525"/>
                <a:gd name="connsiteX44" fmla="*/ 127221 w 6318157"/>
                <a:gd name="connsiteY44" fmla="*/ 3785069 h 5343525"/>
                <a:gd name="connsiteX45" fmla="*/ 190831 w 6318157"/>
                <a:gd name="connsiteY45" fmla="*/ 3681702 h 5343525"/>
                <a:gd name="connsiteX46" fmla="*/ 326003 w 6318157"/>
                <a:gd name="connsiteY46" fmla="*/ 3626043 h 5343525"/>
                <a:gd name="connsiteX47" fmla="*/ 326003 w 6318157"/>
                <a:gd name="connsiteY47" fmla="*/ 3626043 h 5343525"/>
                <a:gd name="connsiteX48" fmla="*/ 445273 w 6318157"/>
                <a:gd name="connsiteY48" fmla="*/ 3745312 h 5343525"/>
                <a:gd name="connsiteX49" fmla="*/ 413468 w 6318157"/>
                <a:gd name="connsiteY49" fmla="*/ 3800972 h 5343525"/>
                <a:gd name="connsiteX50" fmla="*/ 357809 w 6318157"/>
                <a:gd name="connsiteY50" fmla="*/ 4214439 h 5343525"/>
                <a:gd name="connsiteX51" fmla="*/ 556591 w 6318157"/>
                <a:gd name="connsiteY51" fmla="*/ 4031559 h 5343525"/>
                <a:gd name="connsiteX52" fmla="*/ 620202 w 6318157"/>
                <a:gd name="connsiteY52" fmla="*/ 4063365 h 5343525"/>
                <a:gd name="connsiteX53" fmla="*/ 723569 w 6318157"/>
                <a:gd name="connsiteY53" fmla="*/ 4079267 h 5343525"/>
                <a:gd name="connsiteX54" fmla="*/ 795130 w 6318157"/>
                <a:gd name="connsiteY54" fmla="*/ 4190586 h 5343525"/>
                <a:gd name="connsiteX55" fmla="*/ 1025718 w 6318157"/>
                <a:gd name="connsiteY55" fmla="*/ 4293952 h 5343525"/>
                <a:gd name="connsiteX56" fmla="*/ 1176793 w 6318157"/>
                <a:gd name="connsiteY56" fmla="*/ 4540443 h 5343525"/>
                <a:gd name="connsiteX57" fmla="*/ 1144988 w 6318157"/>
                <a:gd name="connsiteY57" fmla="*/ 4635859 h 5343525"/>
                <a:gd name="connsiteX58" fmla="*/ 1614115 w 6318157"/>
                <a:gd name="connsiteY58" fmla="*/ 4882349 h 5343525"/>
                <a:gd name="connsiteX59" fmla="*/ 1614115 w 6318157"/>
                <a:gd name="connsiteY59" fmla="*/ 5033424 h 5343525"/>
                <a:gd name="connsiteX60" fmla="*/ 1614115 w 6318157"/>
                <a:gd name="connsiteY60" fmla="*/ 5168596 h 5343525"/>
                <a:gd name="connsiteX61" fmla="*/ 1653871 w 6318157"/>
                <a:gd name="connsiteY61" fmla="*/ 5295817 h 5343525"/>
                <a:gd name="connsiteX62" fmla="*/ 1844703 w 6318157"/>
                <a:gd name="connsiteY62" fmla="*/ 5343525 h 5343525"/>
                <a:gd name="connsiteX63" fmla="*/ 1844703 w 6318157"/>
                <a:gd name="connsiteY63" fmla="*/ 5343525 h 5343525"/>
                <a:gd name="connsiteX64" fmla="*/ 1971923 w 6318157"/>
                <a:gd name="connsiteY64" fmla="*/ 5287866 h 5343525"/>
                <a:gd name="connsiteX65" fmla="*/ 2115047 w 6318157"/>
                <a:gd name="connsiteY65" fmla="*/ 5279914 h 5343525"/>
                <a:gd name="connsiteX66" fmla="*/ 2170706 w 6318157"/>
                <a:gd name="connsiteY66" fmla="*/ 5184499 h 5343525"/>
                <a:gd name="connsiteX67" fmla="*/ 2083242 w 6318157"/>
                <a:gd name="connsiteY67" fmla="*/ 5120888 h 5343525"/>
                <a:gd name="connsiteX68" fmla="*/ 2011680 w 6318157"/>
                <a:gd name="connsiteY68" fmla="*/ 5073180 h 5343525"/>
                <a:gd name="connsiteX69" fmla="*/ 1932167 w 6318157"/>
                <a:gd name="connsiteY69" fmla="*/ 4977765 h 5343525"/>
                <a:gd name="connsiteX70" fmla="*/ 1884459 w 6318157"/>
                <a:gd name="connsiteY70" fmla="*/ 4874398 h 5343525"/>
                <a:gd name="connsiteX71" fmla="*/ 1940118 w 6318157"/>
                <a:gd name="connsiteY71" fmla="*/ 4810787 h 5343525"/>
                <a:gd name="connsiteX72" fmla="*/ 2226365 w 6318157"/>
                <a:gd name="connsiteY72" fmla="*/ 4723323 h 5343525"/>
                <a:gd name="connsiteX73" fmla="*/ 2313829 w 6318157"/>
                <a:gd name="connsiteY73" fmla="*/ 4747177 h 5343525"/>
                <a:gd name="connsiteX74" fmla="*/ 2449002 w 6318157"/>
                <a:gd name="connsiteY74" fmla="*/ 4771031 h 5343525"/>
                <a:gd name="connsiteX75" fmla="*/ 2504661 w 6318157"/>
                <a:gd name="connsiteY75" fmla="*/ 4866446 h 5343525"/>
                <a:gd name="connsiteX76" fmla="*/ 2584174 w 6318157"/>
                <a:gd name="connsiteY76" fmla="*/ 4858495 h 5343525"/>
                <a:gd name="connsiteX77" fmla="*/ 2798859 w 6318157"/>
                <a:gd name="connsiteY77" fmla="*/ 4858495 h 5343525"/>
                <a:gd name="connsiteX78" fmla="*/ 2934031 w 6318157"/>
                <a:gd name="connsiteY78" fmla="*/ 4985716 h 5343525"/>
                <a:gd name="connsiteX79" fmla="*/ 2910177 w 6318157"/>
                <a:gd name="connsiteY79" fmla="*/ 5176547 h 5343525"/>
                <a:gd name="connsiteX80" fmla="*/ 2981739 w 6318157"/>
                <a:gd name="connsiteY80" fmla="*/ 5120888 h 5343525"/>
                <a:gd name="connsiteX81" fmla="*/ 3101009 w 6318157"/>
                <a:gd name="connsiteY81" fmla="*/ 5184499 h 5343525"/>
                <a:gd name="connsiteX82" fmla="*/ 3164619 w 6318157"/>
                <a:gd name="connsiteY82" fmla="*/ 4882349 h 5343525"/>
                <a:gd name="connsiteX83" fmla="*/ 3116911 w 6318157"/>
                <a:gd name="connsiteY83" fmla="*/ 4516589 h 5343525"/>
                <a:gd name="connsiteX84" fmla="*/ 3156668 w 6318157"/>
                <a:gd name="connsiteY84" fmla="*/ 4405271 h 5343525"/>
                <a:gd name="connsiteX85" fmla="*/ 3323645 w 6318157"/>
                <a:gd name="connsiteY85" fmla="*/ 4341660 h 5343525"/>
                <a:gd name="connsiteX86" fmla="*/ 3482671 w 6318157"/>
                <a:gd name="connsiteY86" fmla="*/ 4293952 h 5343525"/>
                <a:gd name="connsiteX87" fmla="*/ 3570136 w 6318157"/>
                <a:gd name="connsiteY87" fmla="*/ 4373466 h 5343525"/>
                <a:gd name="connsiteX88" fmla="*/ 3530379 w 6318157"/>
                <a:gd name="connsiteY88" fmla="*/ 4484784 h 5343525"/>
                <a:gd name="connsiteX89" fmla="*/ 3546282 w 6318157"/>
                <a:gd name="connsiteY89" fmla="*/ 4588151 h 5343525"/>
                <a:gd name="connsiteX90" fmla="*/ 3609892 w 6318157"/>
                <a:gd name="connsiteY90" fmla="*/ 4643810 h 5343525"/>
                <a:gd name="connsiteX91" fmla="*/ 3673503 w 6318157"/>
                <a:gd name="connsiteY91" fmla="*/ 4651761 h 5343525"/>
                <a:gd name="connsiteX92" fmla="*/ 3745064 w 6318157"/>
                <a:gd name="connsiteY92" fmla="*/ 4786933 h 5343525"/>
                <a:gd name="connsiteX93" fmla="*/ 4071068 w 6318157"/>
                <a:gd name="connsiteY93" fmla="*/ 4731274 h 5343525"/>
                <a:gd name="connsiteX94" fmla="*/ 4397071 w 6318157"/>
                <a:gd name="connsiteY94" fmla="*/ 4699469 h 5343525"/>
                <a:gd name="connsiteX95" fmla="*/ 4436828 w 6318157"/>
                <a:gd name="connsiteY95" fmla="*/ 4802836 h 5343525"/>
                <a:gd name="connsiteX96" fmla="*/ 4500438 w 6318157"/>
                <a:gd name="connsiteY96" fmla="*/ 4771031 h 5343525"/>
                <a:gd name="connsiteX97" fmla="*/ 4595854 w 6318157"/>
                <a:gd name="connsiteY97" fmla="*/ 4699469 h 5343525"/>
                <a:gd name="connsiteX98" fmla="*/ 4659464 w 6318157"/>
                <a:gd name="connsiteY98" fmla="*/ 4540443 h 5343525"/>
                <a:gd name="connsiteX99" fmla="*/ 4683318 w 6318157"/>
                <a:gd name="connsiteY99" fmla="*/ 4317806 h 5343525"/>
                <a:gd name="connsiteX100" fmla="*/ 4516341 w 6318157"/>
                <a:gd name="connsiteY100" fmla="*/ 4262147 h 5343525"/>
                <a:gd name="connsiteX101" fmla="*/ 4548146 w 6318157"/>
                <a:gd name="connsiteY101" fmla="*/ 4087219 h 5343525"/>
                <a:gd name="connsiteX102" fmla="*/ 4619708 w 6318157"/>
                <a:gd name="connsiteY102" fmla="*/ 4031559 h 5343525"/>
                <a:gd name="connsiteX103" fmla="*/ 4738977 w 6318157"/>
                <a:gd name="connsiteY103" fmla="*/ 3896387 h 5343525"/>
                <a:gd name="connsiteX104" fmla="*/ 4826442 w 6318157"/>
                <a:gd name="connsiteY104" fmla="*/ 3777118 h 5343525"/>
                <a:gd name="connsiteX105" fmla="*/ 4929809 w 6318157"/>
                <a:gd name="connsiteY105" fmla="*/ 3864582 h 5343525"/>
                <a:gd name="connsiteX106" fmla="*/ 4921857 w 6318157"/>
                <a:gd name="connsiteY106" fmla="*/ 4031559 h 5343525"/>
                <a:gd name="connsiteX107" fmla="*/ 4977516 w 6318157"/>
                <a:gd name="connsiteY107" fmla="*/ 4055413 h 5343525"/>
                <a:gd name="connsiteX108" fmla="*/ 5025224 w 6318157"/>
                <a:gd name="connsiteY108" fmla="*/ 3959998 h 5343525"/>
                <a:gd name="connsiteX109" fmla="*/ 5072932 w 6318157"/>
                <a:gd name="connsiteY109" fmla="*/ 3959998 h 5343525"/>
                <a:gd name="connsiteX110" fmla="*/ 5144494 w 6318157"/>
                <a:gd name="connsiteY110" fmla="*/ 3856631 h 5343525"/>
                <a:gd name="connsiteX111" fmla="*/ 5160396 w 6318157"/>
                <a:gd name="connsiteY111" fmla="*/ 3785069 h 5343525"/>
                <a:gd name="connsiteX112" fmla="*/ 5390984 w 6318157"/>
                <a:gd name="connsiteY112" fmla="*/ 3737361 h 5343525"/>
                <a:gd name="connsiteX113" fmla="*/ 5486400 w 6318157"/>
                <a:gd name="connsiteY113" fmla="*/ 3633994 h 5343525"/>
                <a:gd name="connsiteX114" fmla="*/ 5390984 w 6318157"/>
                <a:gd name="connsiteY114" fmla="*/ 3570384 h 5343525"/>
                <a:gd name="connsiteX115" fmla="*/ 5343276 w 6318157"/>
                <a:gd name="connsiteY115" fmla="*/ 3331845 h 5343525"/>
                <a:gd name="connsiteX116" fmla="*/ 5478449 w 6318157"/>
                <a:gd name="connsiteY116" fmla="*/ 3061500 h 5343525"/>
                <a:gd name="connsiteX117" fmla="*/ 5820355 w 6318157"/>
                <a:gd name="connsiteY117" fmla="*/ 2989939 h 5343525"/>
                <a:gd name="connsiteX118" fmla="*/ 6020959 w 6318157"/>
                <a:gd name="connsiteY118" fmla="*/ 2857748 h 5343525"/>
                <a:gd name="connsiteX119" fmla="*/ 6058811 w 6318157"/>
                <a:gd name="connsiteY119" fmla="*/ 2880194 h 5343525"/>
                <a:gd name="connsiteX120" fmla="*/ 6114056 w 6318157"/>
                <a:gd name="connsiteY120" fmla="*/ 2859239 h 5343525"/>
                <a:gd name="connsiteX121" fmla="*/ 6152156 w 6318157"/>
                <a:gd name="connsiteY121" fmla="*/ 2889719 h 5343525"/>
                <a:gd name="connsiteX122" fmla="*/ 6260741 w 6318157"/>
                <a:gd name="connsiteY122" fmla="*/ 2868764 h 5343525"/>
                <a:gd name="connsiteX123" fmla="*/ 6292298 w 6318157"/>
                <a:gd name="connsiteY123" fmla="*/ 2879449 h 5343525"/>
                <a:gd name="connsiteX124" fmla="*/ 6304556 w 6318157"/>
                <a:gd name="connsiteY124" fmla="*/ 2838284 h 5343525"/>
                <a:gd name="connsiteX125" fmla="*/ 6306461 w 6318157"/>
                <a:gd name="connsiteY125" fmla="*/ 2809709 h 5343525"/>
                <a:gd name="connsiteX126" fmla="*/ 6317891 w 6318157"/>
                <a:gd name="connsiteY126" fmla="*/ 2798279 h 5343525"/>
                <a:gd name="connsiteX127" fmla="*/ 6268361 w 6318157"/>
                <a:gd name="connsiteY127" fmla="*/ 2775419 h 5343525"/>
                <a:gd name="connsiteX128" fmla="*/ 6220736 w 6318157"/>
                <a:gd name="connsiteY128" fmla="*/ 2543754 h 5343525"/>
                <a:gd name="connsiteX129" fmla="*/ 6169301 w 6318157"/>
                <a:gd name="connsiteY129" fmla="*/ 2569973 h 5343525"/>
                <a:gd name="connsiteX130" fmla="*/ 6119771 w 6318157"/>
                <a:gd name="connsiteY130" fmla="*/ 2533484 h 5343525"/>
                <a:gd name="connsiteX131" fmla="*/ 6051191 w 6318157"/>
                <a:gd name="connsiteY131" fmla="*/ 2518538 h 5343525"/>
                <a:gd name="connsiteX132" fmla="*/ 6053096 w 6318157"/>
                <a:gd name="connsiteY132" fmla="*/ 2434718 h 5343525"/>
                <a:gd name="connsiteX133" fmla="*/ 6027337 w 6318157"/>
                <a:gd name="connsiteY133" fmla="*/ 2469542 h 5343525"/>
                <a:gd name="connsiteX134" fmla="*/ 5994041 w 6318157"/>
                <a:gd name="connsiteY134" fmla="*/ 2411858 h 5343525"/>
                <a:gd name="connsiteX135" fmla="*/ 5976896 w 6318157"/>
                <a:gd name="connsiteY135" fmla="*/ 2272793 h 5343525"/>
                <a:gd name="connsiteX136" fmla="*/ 5915936 w 6318157"/>
                <a:gd name="connsiteY136" fmla="*/ 2274698 h 5343525"/>
                <a:gd name="connsiteX137" fmla="*/ 5892910 w 6318157"/>
                <a:gd name="connsiteY137" fmla="*/ 2209882 h 5343525"/>
                <a:gd name="connsiteX138" fmla="*/ 5813066 w 6318157"/>
                <a:gd name="connsiteY138" fmla="*/ 2240408 h 5343525"/>
                <a:gd name="connsiteX139" fmla="*/ 5752106 w 6318157"/>
                <a:gd name="connsiteY139" fmla="*/ 2206118 h 5343525"/>
                <a:gd name="connsiteX140" fmla="*/ 5719721 w 6318157"/>
                <a:gd name="connsiteY140" fmla="*/ 2227073 h 5343525"/>
                <a:gd name="connsiteX141" fmla="*/ 5653046 w 6318157"/>
                <a:gd name="connsiteY141" fmla="*/ 2209928 h 5343525"/>
                <a:gd name="connsiteX142" fmla="*/ 5677231 w 6318157"/>
                <a:gd name="connsiteY142" fmla="*/ 2186857 h 5343525"/>
                <a:gd name="connsiteX143" fmla="*/ 5628281 w 6318157"/>
                <a:gd name="connsiteY143" fmla="*/ 2145158 h 5343525"/>
                <a:gd name="connsiteX144" fmla="*/ 5488388 w 6318157"/>
                <a:gd name="connsiteY144" fmla="*/ 2148426 h 5343525"/>
                <a:gd name="connsiteX145" fmla="*/ 5453021 w 6318157"/>
                <a:gd name="connsiteY145" fmla="*/ 2227073 h 5343525"/>
                <a:gd name="connsiteX146" fmla="*/ 5472071 w 6318157"/>
                <a:gd name="connsiteY146" fmla="*/ 2274698 h 5343525"/>
                <a:gd name="connsiteX147" fmla="*/ 5422541 w 6318157"/>
                <a:gd name="connsiteY147" fmla="*/ 2288033 h 5343525"/>
                <a:gd name="connsiteX148" fmla="*/ 5451116 w 6318157"/>
                <a:gd name="connsiteY148" fmla="*/ 2333753 h 5343525"/>
                <a:gd name="connsiteX149" fmla="*/ 5516631 w 6318157"/>
                <a:gd name="connsiteY149" fmla="*/ 2328407 h 5343525"/>
                <a:gd name="connsiteX150" fmla="*/ 5523506 w 6318157"/>
                <a:gd name="connsiteY150" fmla="*/ 2379473 h 5343525"/>
                <a:gd name="connsiteX151" fmla="*/ 5399681 w 6318157"/>
                <a:gd name="connsiteY151" fmla="*/ 2545208 h 5343525"/>
                <a:gd name="connsiteX152" fmla="*/ 5360918 w 6318157"/>
                <a:gd name="connsiteY152" fmla="*/ 2694084 h 5343525"/>
                <a:gd name="connsiteX153" fmla="*/ 5346341 w 6318157"/>
                <a:gd name="connsiteY153" fmla="*/ 2615693 h 5343525"/>
                <a:gd name="connsiteX154" fmla="*/ 5304431 w 6318157"/>
                <a:gd name="connsiteY154" fmla="*/ 2615693 h 5343525"/>
                <a:gd name="connsiteX155" fmla="*/ 5273951 w 6318157"/>
                <a:gd name="connsiteY155" fmla="*/ 2558543 h 5343525"/>
                <a:gd name="connsiteX156" fmla="*/ 5203714 w 6318157"/>
                <a:gd name="connsiteY156" fmla="*/ 2600987 h 5343525"/>
                <a:gd name="connsiteX157" fmla="*/ 5070116 w 6318157"/>
                <a:gd name="connsiteY157" fmla="*/ 2541398 h 5343525"/>
                <a:gd name="connsiteX158" fmla="*/ 4991763 w 6318157"/>
                <a:gd name="connsiteY158" fmla="*/ 2573572 h 5343525"/>
                <a:gd name="connsiteX159" fmla="*/ 4904381 w 6318157"/>
                <a:gd name="connsiteY159" fmla="*/ 2564258 h 5343525"/>
                <a:gd name="connsiteX160" fmla="*/ 4875806 w 6318157"/>
                <a:gd name="connsiteY160" fmla="*/ 2495678 h 5343525"/>
                <a:gd name="connsiteX161" fmla="*/ 4803416 w 6318157"/>
                <a:gd name="connsiteY161" fmla="*/ 2484248 h 5343525"/>
                <a:gd name="connsiteX162" fmla="*/ 4822466 w 6318157"/>
                <a:gd name="connsiteY162" fmla="*/ 2409953 h 5343525"/>
                <a:gd name="connsiteX163" fmla="*/ 4731026 w 6318157"/>
                <a:gd name="connsiteY163" fmla="*/ 2341373 h 5343525"/>
                <a:gd name="connsiteX164" fmla="*/ 4699221 w 6318157"/>
                <a:gd name="connsiteY164" fmla="*/ 2364353 h 5343525"/>
                <a:gd name="connsiteX165" fmla="*/ 4637681 w 6318157"/>
                <a:gd name="connsiteY165" fmla="*/ 2328038 h 5343525"/>
                <a:gd name="connsiteX166" fmla="*/ 4660541 w 6318157"/>
                <a:gd name="connsiteY166" fmla="*/ 2253743 h 5343525"/>
                <a:gd name="connsiteX167" fmla="*/ 4433846 w 6318157"/>
                <a:gd name="connsiteY167" fmla="*/ 2270888 h 5343525"/>
                <a:gd name="connsiteX168" fmla="*/ 4373134 w 6318157"/>
                <a:gd name="connsiteY168" fmla="*/ 2252041 h 5343525"/>
                <a:gd name="connsiteX169" fmla="*/ 4323356 w 6318157"/>
                <a:gd name="connsiteY169" fmla="*/ 2288033 h 5343525"/>
                <a:gd name="connsiteX170" fmla="*/ 4273826 w 6318157"/>
                <a:gd name="connsiteY170" fmla="*/ 2208023 h 5343525"/>
                <a:gd name="connsiteX171" fmla="*/ 4201436 w 6318157"/>
                <a:gd name="connsiteY171" fmla="*/ 2192783 h 5343525"/>
                <a:gd name="connsiteX172" fmla="*/ 4178576 w 6318157"/>
                <a:gd name="connsiteY172" fmla="*/ 2110868 h 5343525"/>
                <a:gd name="connsiteX173" fmla="*/ 4087136 w 6318157"/>
                <a:gd name="connsiteY173" fmla="*/ 2038478 h 5343525"/>
                <a:gd name="connsiteX174" fmla="*/ 4016651 w 6318157"/>
                <a:gd name="connsiteY174" fmla="*/ 2051813 h 5343525"/>
                <a:gd name="connsiteX175" fmla="*/ 3909971 w 6318157"/>
                <a:gd name="connsiteY175" fmla="*/ 2013713 h 5343525"/>
                <a:gd name="connsiteX176" fmla="*/ 3843296 w 6318157"/>
                <a:gd name="connsiteY176" fmla="*/ 2053718 h 5343525"/>
                <a:gd name="connsiteX177" fmla="*/ 3788051 w 6318157"/>
                <a:gd name="connsiteY177" fmla="*/ 2034668 h 5343525"/>
                <a:gd name="connsiteX178" fmla="*/ 3742331 w 6318157"/>
                <a:gd name="connsiteY178" fmla="*/ 2046098 h 5343525"/>
                <a:gd name="connsiteX179" fmla="*/ 3671018 w 6318157"/>
                <a:gd name="connsiteY179" fmla="*/ 2041249 h 5343525"/>
                <a:gd name="connsiteX180" fmla="*/ 3660416 w 6318157"/>
                <a:gd name="connsiteY180" fmla="*/ 1977518 h 5343525"/>
                <a:gd name="connsiteX181" fmla="*/ 3643271 w 6318157"/>
                <a:gd name="connsiteY181" fmla="*/ 1905128 h 5343525"/>
                <a:gd name="connsiteX182" fmla="*/ 3690896 w 6318157"/>
                <a:gd name="connsiteY182" fmla="*/ 1872743 h 5343525"/>
                <a:gd name="connsiteX183" fmla="*/ 3702326 w 6318157"/>
                <a:gd name="connsiteY183" fmla="*/ 1811783 h 5343525"/>
                <a:gd name="connsiteX184" fmla="*/ 3679466 w 6318157"/>
                <a:gd name="connsiteY184" fmla="*/ 1788923 h 5343525"/>
                <a:gd name="connsiteX185" fmla="*/ 3595977 w 6318157"/>
                <a:gd name="connsiteY185" fmla="*/ 1647245 h 5343525"/>
                <a:gd name="connsiteX186" fmla="*/ 3508016 w 6318157"/>
                <a:gd name="connsiteY186" fmla="*/ 1663193 h 5343525"/>
                <a:gd name="connsiteX187" fmla="*/ 3485156 w 6318157"/>
                <a:gd name="connsiteY187" fmla="*/ 1619378 h 5343525"/>
                <a:gd name="connsiteX188" fmla="*/ 3434052 w 6318157"/>
                <a:gd name="connsiteY188" fmla="*/ 1618090 h 5343525"/>
                <a:gd name="connsiteX189" fmla="*/ 3496586 w 6318157"/>
                <a:gd name="connsiteY189" fmla="*/ 1533653 h 5343525"/>
                <a:gd name="connsiteX190" fmla="*/ 3549926 w 6318157"/>
                <a:gd name="connsiteY190" fmla="*/ 1552703 h 5343525"/>
                <a:gd name="connsiteX191" fmla="*/ 3681619 w 6318157"/>
                <a:gd name="connsiteY191" fmla="*/ 1349485 h 5343525"/>
                <a:gd name="connsiteX192" fmla="*/ 3708041 w 6318157"/>
                <a:gd name="connsiteY192" fmla="*/ 1316483 h 5343525"/>
                <a:gd name="connsiteX193" fmla="*/ 3600036 w 6318157"/>
                <a:gd name="connsiteY193" fmla="*/ 1230630 h 5343525"/>
                <a:gd name="connsiteX194" fmla="*/ 3610886 w 6318157"/>
                <a:gd name="connsiteY194" fmla="*/ 1173608 h 5343525"/>
                <a:gd name="connsiteX195" fmla="*/ 3549926 w 6318157"/>
                <a:gd name="connsiteY195" fmla="*/ 1160273 h 5343525"/>
                <a:gd name="connsiteX196" fmla="*/ 3515636 w 6318157"/>
                <a:gd name="connsiteY196" fmla="*/ 1108838 h 5343525"/>
                <a:gd name="connsiteX197" fmla="*/ 3515636 w 6318157"/>
                <a:gd name="connsiteY197" fmla="*/ 1013588 h 5343525"/>
                <a:gd name="connsiteX198" fmla="*/ 3391811 w 6318157"/>
                <a:gd name="connsiteY198" fmla="*/ 981203 h 5343525"/>
                <a:gd name="connsiteX199" fmla="*/ 3357521 w 6318157"/>
                <a:gd name="connsiteY199" fmla="*/ 922148 h 5343525"/>
                <a:gd name="connsiteX200" fmla="*/ 3198246 w 6318157"/>
                <a:gd name="connsiteY200" fmla="*/ 954073 h 5343525"/>
                <a:gd name="connsiteX201" fmla="*/ 3142256 w 6318157"/>
                <a:gd name="connsiteY201" fmla="*/ 899288 h 5343525"/>
                <a:gd name="connsiteX202" fmla="*/ 2980331 w 6318157"/>
                <a:gd name="connsiteY202" fmla="*/ 929768 h 5343525"/>
                <a:gd name="connsiteX203" fmla="*/ 2776330 w 6318157"/>
                <a:gd name="connsiteY203" fmla="*/ 832982 h 5343525"/>
                <a:gd name="connsiteX204" fmla="*/ 2662196 w 6318157"/>
                <a:gd name="connsiteY204" fmla="*/ 874523 h 5343525"/>
                <a:gd name="connsiteX205" fmla="*/ 2671721 w 6318157"/>
                <a:gd name="connsiteY205" fmla="*/ 832613 h 5343525"/>
                <a:gd name="connsiteX206" fmla="*/ 2581026 w 6318157"/>
                <a:gd name="connsiteY206" fmla="*/ 818653 h 5343525"/>
                <a:gd name="connsiteX207" fmla="*/ 2576471 w 6318157"/>
                <a:gd name="connsiteY207" fmla="*/ 731648 h 5343525"/>
                <a:gd name="connsiteX208" fmla="*/ 2561231 w 6318157"/>
                <a:gd name="connsiteY208" fmla="*/ 684023 h 5343525"/>
                <a:gd name="connsiteX209" fmla="*/ 2591711 w 6318157"/>
                <a:gd name="connsiteY209" fmla="*/ 647828 h 5343525"/>
                <a:gd name="connsiteX210" fmla="*/ 2496792 w 6318157"/>
                <a:gd name="connsiteY210" fmla="*/ 511865 h 5343525"/>
                <a:gd name="connsiteX211" fmla="*/ 2492651 w 6318157"/>
                <a:gd name="connsiteY211" fmla="*/ 476378 h 5343525"/>
                <a:gd name="connsiteX212" fmla="*/ 2534561 w 6318157"/>
                <a:gd name="connsiteY212" fmla="*/ 409703 h 5343525"/>
                <a:gd name="connsiteX213" fmla="*/ 2490746 w 6318157"/>
                <a:gd name="connsiteY213" fmla="*/ 398273 h 5343525"/>
                <a:gd name="connsiteX214" fmla="*/ 2465981 w 6318157"/>
                <a:gd name="connsiteY214" fmla="*/ 367793 h 5343525"/>
                <a:gd name="connsiteX215" fmla="*/ 2428709 w 6318157"/>
                <a:gd name="connsiteY215" fmla="*/ 359713 h 5343525"/>
                <a:gd name="connsiteX216" fmla="*/ 2443121 w 6318157"/>
                <a:gd name="connsiteY216" fmla="*/ 297308 h 5343525"/>
                <a:gd name="connsiteX217" fmla="*/ 2384811 w 6318157"/>
                <a:gd name="connsiteY217" fmla="*/ 255352 h 5343525"/>
                <a:gd name="connsiteX218" fmla="*/ 2431691 w 6318157"/>
                <a:gd name="connsiteY218" fmla="*/ 188723 h 5343525"/>
                <a:gd name="connsiteX219" fmla="*/ 2536714 w 6318157"/>
                <a:gd name="connsiteY219" fmla="*/ 175177 h 5343525"/>
                <a:gd name="connsiteX0" fmla="*/ 2536714 w 6318157"/>
                <a:gd name="connsiteY0" fmla="*/ 175177 h 5343525"/>
                <a:gd name="connsiteX1" fmla="*/ 2475506 w 6318157"/>
                <a:gd name="connsiteY1" fmla="*/ 127763 h 5343525"/>
                <a:gd name="connsiteX2" fmla="*/ 2408831 w 6318157"/>
                <a:gd name="connsiteY2" fmla="*/ 129668 h 5343525"/>
                <a:gd name="connsiteX3" fmla="*/ 2340003 w 6318157"/>
                <a:gd name="connsiteY3" fmla="*/ 67751 h 5343525"/>
                <a:gd name="connsiteX4" fmla="*/ 2260241 w 6318157"/>
                <a:gd name="connsiteY4" fmla="*/ 85853 h 5343525"/>
                <a:gd name="connsiteX5" fmla="*/ 2229513 w 6318157"/>
                <a:gd name="connsiteY5" fmla="*/ 26173 h 5343525"/>
                <a:gd name="connsiteX6" fmla="*/ 2009858 w 6318157"/>
                <a:gd name="connsiteY6" fmla="*/ 0 h 5343525"/>
                <a:gd name="connsiteX7" fmla="*/ 1851163 w 6318157"/>
                <a:gd name="connsiteY7" fmla="*/ 158612 h 5343525"/>
                <a:gd name="connsiteX8" fmla="*/ 1861599 w 6318157"/>
                <a:gd name="connsiteY8" fmla="*/ 331056 h 5343525"/>
                <a:gd name="connsiteX9" fmla="*/ 1776951 w 6318157"/>
                <a:gd name="connsiteY9" fmla="*/ 311343 h 5343525"/>
                <a:gd name="connsiteX10" fmla="*/ 1606163 w 6318157"/>
                <a:gd name="connsiteY10" fmla="*/ 358057 h 5343525"/>
                <a:gd name="connsiteX11" fmla="*/ 1391478 w 6318157"/>
                <a:gd name="connsiteY11" fmla="*/ 230836 h 5343525"/>
                <a:gd name="connsiteX12" fmla="*/ 1256306 w 6318157"/>
                <a:gd name="connsiteY12" fmla="*/ 230836 h 5343525"/>
                <a:gd name="connsiteX13" fmla="*/ 1208598 w 6318157"/>
                <a:gd name="connsiteY13" fmla="*/ 421667 h 5343525"/>
                <a:gd name="connsiteX14" fmla="*/ 1041621 w 6318157"/>
                <a:gd name="connsiteY14" fmla="*/ 588645 h 5343525"/>
                <a:gd name="connsiteX15" fmla="*/ 930303 w 6318157"/>
                <a:gd name="connsiteY15" fmla="*/ 668158 h 5343525"/>
                <a:gd name="connsiteX16" fmla="*/ 842838 w 6318157"/>
                <a:gd name="connsiteY16" fmla="*/ 612499 h 5343525"/>
                <a:gd name="connsiteX17" fmla="*/ 747423 w 6318157"/>
                <a:gd name="connsiteY17" fmla="*/ 795379 h 5343525"/>
                <a:gd name="connsiteX18" fmla="*/ 456206 w 6318157"/>
                <a:gd name="connsiteY18" fmla="*/ 828804 h 5343525"/>
                <a:gd name="connsiteX19" fmla="*/ 222636 w 6318157"/>
                <a:gd name="connsiteY19" fmla="*/ 970307 h 5343525"/>
                <a:gd name="connsiteX20" fmla="*/ 254442 w 6318157"/>
                <a:gd name="connsiteY20" fmla="*/ 1113431 h 5343525"/>
                <a:gd name="connsiteX21" fmla="*/ 302149 w 6318157"/>
                <a:gd name="connsiteY21" fmla="*/ 1296311 h 5343525"/>
                <a:gd name="connsiteX22" fmla="*/ 341906 w 6318157"/>
                <a:gd name="connsiteY22" fmla="*/ 1328116 h 5343525"/>
                <a:gd name="connsiteX23" fmla="*/ 508883 w 6318157"/>
                <a:gd name="connsiteY23" fmla="*/ 1359921 h 5343525"/>
                <a:gd name="connsiteX24" fmla="*/ 532737 w 6318157"/>
                <a:gd name="connsiteY24" fmla="*/ 1582558 h 5343525"/>
                <a:gd name="connsiteX25" fmla="*/ 930303 w 6318157"/>
                <a:gd name="connsiteY25" fmla="*/ 1757486 h 5343525"/>
                <a:gd name="connsiteX26" fmla="*/ 818984 w 6318157"/>
                <a:gd name="connsiteY26" fmla="*/ 1884707 h 5343525"/>
                <a:gd name="connsiteX27" fmla="*/ 644056 w 6318157"/>
                <a:gd name="connsiteY27" fmla="*/ 1868805 h 5343525"/>
                <a:gd name="connsiteX28" fmla="*/ 636104 w 6318157"/>
                <a:gd name="connsiteY28" fmla="*/ 2115295 h 5343525"/>
                <a:gd name="connsiteX29" fmla="*/ 755374 w 6318157"/>
                <a:gd name="connsiteY29" fmla="*/ 2218662 h 5343525"/>
                <a:gd name="connsiteX30" fmla="*/ 818984 w 6318157"/>
                <a:gd name="connsiteY30" fmla="*/ 2329980 h 5343525"/>
                <a:gd name="connsiteX31" fmla="*/ 818984 w 6318157"/>
                <a:gd name="connsiteY31" fmla="*/ 2369737 h 5343525"/>
                <a:gd name="connsiteX32" fmla="*/ 580445 w 6318157"/>
                <a:gd name="connsiteY32" fmla="*/ 2401542 h 5343525"/>
                <a:gd name="connsiteX33" fmla="*/ 485029 w 6318157"/>
                <a:gd name="connsiteY33" fmla="*/ 2433347 h 5343525"/>
                <a:gd name="connsiteX34" fmla="*/ 437322 w 6318157"/>
                <a:gd name="connsiteY34" fmla="*/ 2584422 h 5343525"/>
                <a:gd name="connsiteX35" fmla="*/ 238539 w 6318157"/>
                <a:gd name="connsiteY35" fmla="*/ 2655984 h 5343525"/>
                <a:gd name="connsiteX36" fmla="*/ 294198 w 6318157"/>
                <a:gd name="connsiteY36" fmla="*/ 2727546 h 5343525"/>
                <a:gd name="connsiteX37" fmla="*/ 405516 w 6318157"/>
                <a:gd name="connsiteY37" fmla="*/ 2767302 h 5343525"/>
                <a:gd name="connsiteX38" fmla="*/ 349857 w 6318157"/>
                <a:gd name="connsiteY38" fmla="*/ 2894523 h 5343525"/>
                <a:gd name="connsiteX39" fmla="*/ 206734 w 6318157"/>
                <a:gd name="connsiteY39" fmla="*/ 3061500 h 5343525"/>
                <a:gd name="connsiteX40" fmla="*/ 166977 w 6318157"/>
                <a:gd name="connsiteY40" fmla="*/ 3300039 h 5343525"/>
                <a:gd name="connsiteX41" fmla="*/ 103367 w 6318157"/>
                <a:gd name="connsiteY41" fmla="*/ 3490871 h 5343525"/>
                <a:gd name="connsiteX42" fmla="*/ 0 w 6318157"/>
                <a:gd name="connsiteY42" fmla="*/ 3610140 h 5343525"/>
                <a:gd name="connsiteX43" fmla="*/ 0 w 6318157"/>
                <a:gd name="connsiteY43" fmla="*/ 3689653 h 5343525"/>
                <a:gd name="connsiteX44" fmla="*/ 15903 w 6318157"/>
                <a:gd name="connsiteY44" fmla="*/ 3769166 h 5343525"/>
                <a:gd name="connsiteX45" fmla="*/ 127221 w 6318157"/>
                <a:gd name="connsiteY45" fmla="*/ 3785069 h 5343525"/>
                <a:gd name="connsiteX46" fmla="*/ 190831 w 6318157"/>
                <a:gd name="connsiteY46" fmla="*/ 3681702 h 5343525"/>
                <a:gd name="connsiteX47" fmla="*/ 326003 w 6318157"/>
                <a:gd name="connsiteY47" fmla="*/ 3626043 h 5343525"/>
                <a:gd name="connsiteX48" fmla="*/ 326003 w 6318157"/>
                <a:gd name="connsiteY48" fmla="*/ 3626043 h 5343525"/>
                <a:gd name="connsiteX49" fmla="*/ 445273 w 6318157"/>
                <a:gd name="connsiteY49" fmla="*/ 3745312 h 5343525"/>
                <a:gd name="connsiteX50" fmla="*/ 413468 w 6318157"/>
                <a:gd name="connsiteY50" fmla="*/ 3800972 h 5343525"/>
                <a:gd name="connsiteX51" fmla="*/ 357809 w 6318157"/>
                <a:gd name="connsiteY51" fmla="*/ 4214439 h 5343525"/>
                <a:gd name="connsiteX52" fmla="*/ 556591 w 6318157"/>
                <a:gd name="connsiteY52" fmla="*/ 4031559 h 5343525"/>
                <a:gd name="connsiteX53" fmla="*/ 620202 w 6318157"/>
                <a:gd name="connsiteY53" fmla="*/ 4063365 h 5343525"/>
                <a:gd name="connsiteX54" fmla="*/ 723569 w 6318157"/>
                <a:gd name="connsiteY54" fmla="*/ 4079267 h 5343525"/>
                <a:gd name="connsiteX55" fmla="*/ 795130 w 6318157"/>
                <a:gd name="connsiteY55" fmla="*/ 4190586 h 5343525"/>
                <a:gd name="connsiteX56" fmla="*/ 1025718 w 6318157"/>
                <a:gd name="connsiteY56" fmla="*/ 4293952 h 5343525"/>
                <a:gd name="connsiteX57" fmla="*/ 1176793 w 6318157"/>
                <a:gd name="connsiteY57" fmla="*/ 4540443 h 5343525"/>
                <a:gd name="connsiteX58" fmla="*/ 1144988 w 6318157"/>
                <a:gd name="connsiteY58" fmla="*/ 4635859 h 5343525"/>
                <a:gd name="connsiteX59" fmla="*/ 1614115 w 6318157"/>
                <a:gd name="connsiteY59" fmla="*/ 4882349 h 5343525"/>
                <a:gd name="connsiteX60" fmla="*/ 1614115 w 6318157"/>
                <a:gd name="connsiteY60" fmla="*/ 5033424 h 5343525"/>
                <a:gd name="connsiteX61" fmla="*/ 1614115 w 6318157"/>
                <a:gd name="connsiteY61" fmla="*/ 5168596 h 5343525"/>
                <a:gd name="connsiteX62" fmla="*/ 1653871 w 6318157"/>
                <a:gd name="connsiteY62" fmla="*/ 5295817 h 5343525"/>
                <a:gd name="connsiteX63" fmla="*/ 1844703 w 6318157"/>
                <a:gd name="connsiteY63" fmla="*/ 5343525 h 5343525"/>
                <a:gd name="connsiteX64" fmla="*/ 1844703 w 6318157"/>
                <a:gd name="connsiteY64" fmla="*/ 5343525 h 5343525"/>
                <a:gd name="connsiteX65" fmla="*/ 1971923 w 6318157"/>
                <a:gd name="connsiteY65" fmla="*/ 5287866 h 5343525"/>
                <a:gd name="connsiteX66" fmla="*/ 2115047 w 6318157"/>
                <a:gd name="connsiteY66" fmla="*/ 5279914 h 5343525"/>
                <a:gd name="connsiteX67" fmla="*/ 2170706 w 6318157"/>
                <a:gd name="connsiteY67" fmla="*/ 5184499 h 5343525"/>
                <a:gd name="connsiteX68" fmla="*/ 2083242 w 6318157"/>
                <a:gd name="connsiteY68" fmla="*/ 5120888 h 5343525"/>
                <a:gd name="connsiteX69" fmla="*/ 2011680 w 6318157"/>
                <a:gd name="connsiteY69" fmla="*/ 5073180 h 5343525"/>
                <a:gd name="connsiteX70" fmla="*/ 1932167 w 6318157"/>
                <a:gd name="connsiteY70" fmla="*/ 4977765 h 5343525"/>
                <a:gd name="connsiteX71" fmla="*/ 1884459 w 6318157"/>
                <a:gd name="connsiteY71" fmla="*/ 4874398 h 5343525"/>
                <a:gd name="connsiteX72" fmla="*/ 1940118 w 6318157"/>
                <a:gd name="connsiteY72" fmla="*/ 4810787 h 5343525"/>
                <a:gd name="connsiteX73" fmla="*/ 2226365 w 6318157"/>
                <a:gd name="connsiteY73" fmla="*/ 4723323 h 5343525"/>
                <a:gd name="connsiteX74" fmla="*/ 2313829 w 6318157"/>
                <a:gd name="connsiteY74" fmla="*/ 4747177 h 5343525"/>
                <a:gd name="connsiteX75" fmla="*/ 2449002 w 6318157"/>
                <a:gd name="connsiteY75" fmla="*/ 4771031 h 5343525"/>
                <a:gd name="connsiteX76" fmla="*/ 2504661 w 6318157"/>
                <a:gd name="connsiteY76" fmla="*/ 4866446 h 5343525"/>
                <a:gd name="connsiteX77" fmla="*/ 2584174 w 6318157"/>
                <a:gd name="connsiteY77" fmla="*/ 4858495 h 5343525"/>
                <a:gd name="connsiteX78" fmla="*/ 2798859 w 6318157"/>
                <a:gd name="connsiteY78" fmla="*/ 4858495 h 5343525"/>
                <a:gd name="connsiteX79" fmla="*/ 2934031 w 6318157"/>
                <a:gd name="connsiteY79" fmla="*/ 4985716 h 5343525"/>
                <a:gd name="connsiteX80" fmla="*/ 2910177 w 6318157"/>
                <a:gd name="connsiteY80" fmla="*/ 5176547 h 5343525"/>
                <a:gd name="connsiteX81" fmla="*/ 2981739 w 6318157"/>
                <a:gd name="connsiteY81" fmla="*/ 5120888 h 5343525"/>
                <a:gd name="connsiteX82" fmla="*/ 3101009 w 6318157"/>
                <a:gd name="connsiteY82" fmla="*/ 5184499 h 5343525"/>
                <a:gd name="connsiteX83" fmla="*/ 3164619 w 6318157"/>
                <a:gd name="connsiteY83" fmla="*/ 4882349 h 5343525"/>
                <a:gd name="connsiteX84" fmla="*/ 3116911 w 6318157"/>
                <a:gd name="connsiteY84" fmla="*/ 4516589 h 5343525"/>
                <a:gd name="connsiteX85" fmla="*/ 3156668 w 6318157"/>
                <a:gd name="connsiteY85" fmla="*/ 4405271 h 5343525"/>
                <a:gd name="connsiteX86" fmla="*/ 3323645 w 6318157"/>
                <a:gd name="connsiteY86" fmla="*/ 4341660 h 5343525"/>
                <a:gd name="connsiteX87" fmla="*/ 3482671 w 6318157"/>
                <a:gd name="connsiteY87" fmla="*/ 4293952 h 5343525"/>
                <a:gd name="connsiteX88" fmla="*/ 3570136 w 6318157"/>
                <a:gd name="connsiteY88" fmla="*/ 4373466 h 5343525"/>
                <a:gd name="connsiteX89" fmla="*/ 3530379 w 6318157"/>
                <a:gd name="connsiteY89" fmla="*/ 4484784 h 5343525"/>
                <a:gd name="connsiteX90" fmla="*/ 3546282 w 6318157"/>
                <a:gd name="connsiteY90" fmla="*/ 4588151 h 5343525"/>
                <a:gd name="connsiteX91" fmla="*/ 3609892 w 6318157"/>
                <a:gd name="connsiteY91" fmla="*/ 4643810 h 5343525"/>
                <a:gd name="connsiteX92" fmla="*/ 3673503 w 6318157"/>
                <a:gd name="connsiteY92" fmla="*/ 4651761 h 5343525"/>
                <a:gd name="connsiteX93" fmla="*/ 3745064 w 6318157"/>
                <a:gd name="connsiteY93" fmla="*/ 4786933 h 5343525"/>
                <a:gd name="connsiteX94" fmla="*/ 4071068 w 6318157"/>
                <a:gd name="connsiteY94" fmla="*/ 4731274 h 5343525"/>
                <a:gd name="connsiteX95" fmla="*/ 4397071 w 6318157"/>
                <a:gd name="connsiteY95" fmla="*/ 4699469 h 5343525"/>
                <a:gd name="connsiteX96" fmla="*/ 4436828 w 6318157"/>
                <a:gd name="connsiteY96" fmla="*/ 4802836 h 5343525"/>
                <a:gd name="connsiteX97" fmla="*/ 4500438 w 6318157"/>
                <a:gd name="connsiteY97" fmla="*/ 4771031 h 5343525"/>
                <a:gd name="connsiteX98" fmla="*/ 4595854 w 6318157"/>
                <a:gd name="connsiteY98" fmla="*/ 4699469 h 5343525"/>
                <a:gd name="connsiteX99" fmla="*/ 4659464 w 6318157"/>
                <a:gd name="connsiteY99" fmla="*/ 4540443 h 5343525"/>
                <a:gd name="connsiteX100" fmla="*/ 4683318 w 6318157"/>
                <a:gd name="connsiteY100" fmla="*/ 4317806 h 5343525"/>
                <a:gd name="connsiteX101" fmla="*/ 4516341 w 6318157"/>
                <a:gd name="connsiteY101" fmla="*/ 4262147 h 5343525"/>
                <a:gd name="connsiteX102" fmla="*/ 4548146 w 6318157"/>
                <a:gd name="connsiteY102" fmla="*/ 4087219 h 5343525"/>
                <a:gd name="connsiteX103" fmla="*/ 4619708 w 6318157"/>
                <a:gd name="connsiteY103" fmla="*/ 4031559 h 5343525"/>
                <a:gd name="connsiteX104" fmla="*/ 4738977 w 6318157"/>
                <a:gd name="connsiteY104" fmla="*/ 3896387 h 5343525"/>
                <a:gd name="connsiteX105" fmla="*/ 4826442 w 6318157"/>
                <a:gd name="connsiteY105" fmla="*/ 3777118 h 5343525"/>
                <a:gd name="connsiteX106" fmla="*/ 4929809 w 6318157"/>
                <a:gd name="connsiteY106" fmla="*/ 3864582 h 5343525"/>
                <a:gd name="connsiteX107" fmla="*/ 4921857 w 6318157"/>
                <a:gd name="connsiteY107" fmla="*/ 4031559 h 5343525"/>
                <a:gd name="connsiteX108" fmla="*/ 4977516 w 6318157"/>
                <a:gd name="connsiteY108" fmla="*/ 4055413 h 5343525"/>
                <a:gd name="connsiteX109" fmla="*/ 5025224 w 6318157"/>
                <a:gd name="connsiteY109" fmla="*/ 3959998 h 5343525"/>
                <a:gd name="connsiteX110" fmla="*/ 5072932 w 6318157"/>
                <a:gd name="connsiteY110" fmla="*/ 3959998 h 5343525"/>
                <a:gd name="connsiteX111" fmla="*/ 5144494 w 6318157"/>
                <a:gd name="connsiteY111" fmla="*/ 3856631 h 5343525"/>
                <a:gd name="connsiteX112" fmla="*/ 5160396 w 6318157"/>
                <a:gd name="connsiteY112" fmla="*/ 3785069 h 5343525"/>
                <a:gd name="connsiteX113" fmla="*/ 5390984 w 6318157"/>
                <a:gd name="connsiteY113" fmla="*/ 3737361 h 5343525"/>
                <a:gd name="connsiteX114" fmla="*/ 5486400 w 6318157"/>
                <a:gd name="connsiteY114" fmla="*/ 3633994 h 5343525"/>
                <a:gd name="connsiteX115" fmla="*/ 5390984 w 6318157"/>
                <a:gd name="connsiteY115" fmla="*/ 3570384 h 5343525"/>
                <a:gd name="connsiteX116" fmla="*/ 5343276 w 6318157"/>
                <a:gd name="connsiteY116" fmla="*/ 3331845 h 5343525"/>
                <a:gd name="connsiteX117" fmla="*/ 5478449 w 6318157"/>
                <a:gd name="connsiteY117" fmla="*/ 3061500 h 5343525"/>
                <a:gd name="connsiteX118" fmla="*/ 5820355 w 6318157"/>
                <a:gd name="connsiteY118" fmla="*/ 2989939 h 5343525"/>
                <a:gd name="connsiteX119" fmla="*/ 6020959 w 6318157"/>
                <a:gd name="connsiteY119" fmla="*/ 2857748 h 5343525"/>
                <a:gd name="connsiteX120" fmla="*/ 6058811 w 6318157"/>
                <a:gd name="connsiteY120" fmla="*/ 2880194 h 5343525"/>
                <a:gd name="connsiteX121" fmla="*/ 6114056 w 6318157"/>
                <a:gd name="connsiteY121" fmla="*/ 2859239 h 5343525"/>
                <a:gd name="connsiteX122" fmla="*/ 6152156 w 6318157"/>
                <a:gd name="connsiteY122" fmla="*/ 2889719 h 5343525"/>
                <a:gd name="connsiteX123" fmla="*/ 6260741 w 6318157"/>
                <a:gd name="connsiteY123" fmla="*/ 2868764 h 5343525"/>
                <a:gd name="connsiteX124" fmla="*/ 6292298 w 6318157"/>
                <a:gd name="connsiteY124" fmla="*/ 2879449 h 5343525"/>
                <a:gd name="connsiteX125" fmla="*/ 6304556 w 6318157"/>
                <a:gd name="connsiteY125" fmla="*/ 2838284 h 5343525"/>
                <a:gd name="connsiteX126" fmla="*/ 6306461 w 6318157"/>
                <a:gd name="connsiteY126" fmla="*/ 2809709 h 5343525"/>
                <a:gd name="connsiteX127" fmla="*/ 6317891 w 6318157"/>
                <a:gd name="connsiteY127" fmla="*/ 2798279 h 5343525"/>
                <a:gd name="connsiteX128" fmla="*/ 6268361 w 6318157"/>
                <a:gd name="connsiteY128" fmla="*/ 2775419 h 5343525"/>
                <a:gd name="connsiteX129" fmla="*/ 6220736 w 6318157"/>
                <a:gd name="connsiteY129" fmla="*/ 2543754 h 5343525"/>
                <a:gd name="connsiteX130" fmla="*/ 6169301 w 6318157"/>
                <a:gd name="connsiteY130" fmla="*/ 2569973 h 5343525"/>
                <a:gd name="connsiteX131" fmla="*/ 6119771 w 6318157"/>
                <a:gd name="connsiteY131" fmla="*/ 2533484 h 5343525"/>
                <a:gd name="connsiteX132" fmla="*/ 6051191 w 6318157"/>
                <a:gd name="connsiteY132" fmla="*/ 2518538 h 5343525"/>
                <a:gd name="connsiteX133" fmla="*/ 6053096 w 6318157"/>
                <a:gd name="connsiteY133" fmla="*/ 2434718 h 5343525"/>
                <a:gd name="connsiteX134" fmla="*/ 6027337 w 6318157"/>
                <a:gd name="connsiteY134" fmla="*/ 2469542 h 5343525"/>
                <a:gd name="connsiteX135" fmla="*/ 5994041 w 6318157"/>
                <a:gd name="connsiteY135" fmla="*/ 2411858 h 5343525"/>
                <a:gd name="connsiteX136" fmla="*/ 5976896 w 6318157"/>
                <a:gd name="connsiteY136" fmla="*/ 2272793 h 5343525"/>
                <a:gd name="connsiteX137" fmla="*/ 5915936 w 6318157"/>
                <a:gd name="connsiteY137" fmla="*/ 2274698 h 5343525"/>
                <a:gd name="connsiteX138" fmla="*/ 5892910 w 6318157"/>
                <a:gd name="connsiteY138" fmla="*/ 2209882 h 5343525"/>
                <a:gd name="connsiteX139" fmla="*/ 5813066 w 6318157"/>
                <a:gd name="connsiteY139" fmla="*/ 2240408 h 5343525"/>
                <a:gd name="connsiteX140" fmla="*/ 5752106 w 6318157"/>
                <a:gd name="connsiteY140" fmla="*/ 2206118 h 5343525"/>
                <a:gd name="connsiteX141" fmla="*/ 5719721 w 6318157"/>
                <a:gd name="connsiteY141" fmla="*/ 2227073 h 5343525"/>
                <a:gd name="connsiteX142" fmla="*/ 5653046 w 6318157"/>
                <a:gd name="connsiteY142" fmla="*/ 2209928 h 5343525"/>
                <a:gd name="connsiteX143" fmla="*/ 5677231 w 6318157"/>
                <a:gd name="connsiteY143" fmla="*/ 2186857 h 5343525"/>
                <a:gd name="connsiteX144" fmla="*/ 5628281 w 6318157"/>
                <a:gd name="connsiteY144" fmla="*/ 2145158 h 5343525"/>
                <a:gd name="connsiteX145" fmla="*/ 5488388 w 6318157"/>
                <a:gd name="connsiteY145" fmla="*/ 2148426 h 5343525"/>
                <a:gd name="connsiteX146" fmla="*/ 5453021 w 6318157"/>
                <a:gd name="connsiteY146" fmla="*/ 2227073 h 5343525"/>
                <a:gd name="connsiteX147" fmla="*/ 5472071 w 6318157"/>
                <a:gd name="connsiteY147" fmla="*/ 2274698 h 5343525"/>
                <a:gd name="connsiteX148" fmla="*/ 5422541 w 6318157"/>
                <a:gd name="connsiteY148" fmla="*/ 2288033 h 5343525"/>
                <a:gd name="connsiteX149" fmla="*/ 5451116 w 6318157"/>
                <a:gd name="connsiteY149" fmla="*/ 2333753 h 5343525"/>
                <a:gd name="connsiteX150" fmla="*/ 5516631 w 6318157"/>
                <a:gd name="connsiteY150" fmla="*/ 2328407 h 5343525"/>
                <a:gd name="connsiteX151" fmla="*/ 5523506 w 6318157"/>
                <a:gd name="connsiteY151" fmla="*/ 2379473 h 5343525"/>
                <a:gd name="connsiteX152" fmla="*/ 5399681 w 6318157"/>
                <a:gd name="connsiteY152" fmla="*/ 2545208 h 5343525"/>
                <a:gd name="connsiteX153" fmla="*/ 5360918 w 6318157"/>
                <a:gd name="connsiteY153" fmla="*/ 2694084 h 5343525"/>
                <a:gd name="connsiteX154" fmla="*/ 5346341 w 6318157"/>
                <a:gd name="connsiteY154" fmla="*/ 2615693 h 5343525"/>
                <a:gd name="connsiteX155" fmla="*/ 5304431 w 6318157"/>
                <a:gd name="connsiteY155" fmla="*/ 2615693 h 5343525"/>
                <a:gd name="connsiteX156" fmla="*/ 5273951 w 6318157"/>
                <a:gd name="connsiteY156" fmla="*/ 2558543 h 5343525"/>
                <a:gd name="connsiteX157" fmla="*/ 5203714 w 6318157"/>
                <a:gd name="connsiteY157" fmla="*/ 2600987 h 5343525"/>
                <a:gd name="connsiteX158" fmla="*/ 5070116 w 6318157"/>
                <a:gd name="connsiteY158" fmla="*/ 2541398 h 5343525"/>
                <a:gd name="connsiteX159" fmla="*/ 4991763 w 6318157"/>
                <a:gd name="connsiteY159" fmla="*/ 2573572 h 5343525"/>
                <a:gd name="connsiteX160" fmla="*/ 4904381 w 6318157"/>
                <a:gd name="connsiteY160" fmla="*/ 2564258 h 5343525"/>
                <a:gd name="connsiteX161" fmla="*/ 4875806 w 6318157"/>
                <a:gd name="connsiteY161" fmla="*/ 2495678 h 5343525"/>
                <a:gd name="connsiteX162" fmla="*/ 4803416 w 6318157"/>
                <a:gd name="connsiteY162" fmla="*/ 2484248 h 5343525"/>
                <a:gd name="connsiteX163" fmla="*/ 4822466 w 6318157"/>
                <a:gd name="connsiteY163" fmla="*/ 2409953 h 5343525"/>
                <a:gd name="connsiteX164" fmla="*/ 4731026 w 6318157"/>
                <a:gd name="connsiteY164" fmla="*/ 2341373 h 5343525"/>
                <a:gd name="connsiteX165" fmla="*/ 4699221 w 6318157"/>
                <a:gd name="connsiteY165" fmla="*/ 2364353 h 5343525"/>
                <a:gd name="connsiteX166" fmla="*/ 4637681 w 6318157"/>
                <a:gd name="connsiteY166" fmla="*/ 2328038 h 5343525"/>
                <a:gd name="connsiteX167" fmla="*/ 4660541 w 6318157"/>
                <a:gd name="connsiteY167" fmla="*/ 2253743 h 5343525"/>
                <a:gd name="connsiteX168" fmla="*/ 4433846 w 6318157"/>
                <a:gd name="connsiteY168" fmla="*/ 2270888 h 5343525"/>
                <a:gd name="connsiteX169" fmla="*/ 4373134 w 6318157"/>
                <a:gd name="connsiteY169" fmla="*/ 2252041 h 5343525"/>
                <a:gd name="connsiteX170" fmla="*/ 4323356 w 6318157"/>
                <a:gd name="connsiteY170" fmla="*/ 2288033 h 5343525"/>
                <a:gd name="connsiteX171" fmla="*/ 4273826 w 6318157"/>
                <a:gd name="connsiteY171" fmla="*/ 2208023 h 5343525"/>
                <a:gd name="connsiteX172" fmla="*/ 4201436 w 6318157"/>
                <a:gd name="connsiteY172" fmla="*/ 2192783 h 5343525"/>
                <a:gd name="connsiteX173" fmla="*/ 4178576 w 6318157"/>
                <a:gd name="connsiteY173" fmla="*/ 2110868 h 5343525"/>
                <a:gd name="connsiteX174" fmla="*/ 4087136 w 6318157"/>
                <a:gd name="connsiteY174" fmla="*/ 2038478 h 5343525"/>
                <a:gd name="connsiteX175" fmla="*/ 4016651 w 6318157"/>
                <a:gd name="connsiteY175" fmla="*/ 2051813 h 5343525"/>
                <a:gd name="connsiteX176" fmla="*/ 3909971 w 6318157"/>
                <a:gd name="connsiteY176" fmla="*/ 2013713 h 5343525"/>
                <a:gd name="connsiteX177" fmla="*/ 3843296 w 6318157"/>
                <a:gd name="connsiteY177" fmla="*/ 2053718 h 5343525"/>
                <a:gd name="connsiteX178" fmla="*/ 3788051 w 6318157"/>
                <a:gd name="connsiteY178" fmla="*/ 2034668 h 5343525"/>
                <a:gd name="connsiteX179" fmla="*/ 3742331 w 6318157"/>
                <a:gd name="connsiteY179" fmla="*/ 2046098 h 5343525"/>
                <a:gd name="connsiteX180" fmla="*/ 3671018 w 6318157"/>
                <a:gd name="connsiteY180" fmla="*/ 2041249 h 5343525"/>
                <a:gd name="connsiteX181" fmla="*/ 3660416 w 6318157"/>
                <a:gd name="connsiteY181" fmla="*/ 1977518 h 5343525"/>
                <a:gd name="connsiteX182" fmla="*/ 3643271 w 6318157"/>
                <a:gd name="connsiteY182" fmla="*/ 1905128 h 5343525"/>
                <a:gd name="connsiteX183" fmla="*/ 3690896 w 6318157"/>
                <a:gd name="connsiteY183" fmla="*/ 1872743 h 5343525"/>
                <a:gd name="connsiteX184" fmla="*/ 3702326 w 6318157"/>
                <a:gd name="connsiteY184" fmla="*/ 1811783 h 5343525"/>
                <a:gd name="connsiteX185" fmla="*/ 3679466 w 6318157"/>
                <a:gd name="connsiteY185" fmla="*/ 1788923 h 5343525"/>
                <a:gd name="connsiteX186" fmla="*/ 3595977 w 6318157"/>
                <a:gd name="connsiteY186" fmla="*/ 1647245 h 5343525"/>
                <a:gd name="connsiteX187" fmla="*/ 3508016 w 6318157"/>
                <a:gd name="connsiteY187" fmla="*/ 1663193 h 5343525"/>
                <a:gd name="connsiteX188" fmla="*/ 3485156 w 6318157"/>
                <a:gd name="connsiteY188" fmla="*/ 1619378 h 5343525"/>
                <a:gd name="connsiteX189" fmla="*/ 3434052 w 6318157"/>
                <a:gd name="connsiteY189" fmla="*/ 1618090 h 5343525"/>
                <a:gd name="connsiteX190" fmla="*/ 3496586 w 6318157"/>
                <a:gd name="connsiteY190" fmla="*/ 1533653 h 5343525"/>
                <a:gd name="connsiteX191" fmla="*/ 3549926 w 6318157"/>
                <a:gd name="connsiteY191" fmla="*/ 1552703 h 5343525"/>
                <a:gd name="connsiteX192" fmla="*/ 3681619 w 6318157"/>
                <a:gd name="connsiteY192" fmla="*/ 1349485 h 5343525"/>
                <a:gd name="connsiteX193" fmla="*/ 3708041 w 6318157"/>
                <a:gd name="connsiteY193" fmla="*/ 1316483 h 5343525"/>
                <a:gd name="connsiteX194" fmla="*/ 3600036 w 6318157"/>
                <a:gd name="connsiteY194" fmla="*/ 1230630 h 5343525"/>
                <a:gd name="connsiteX195" fmla="*/ 3610886 w 6318157"/>
                <a:gd name="connsiteY195" fmla="*/ 1173608 h 5343525"/>
                <a:gd name="connsiteX196" fmla="*/ 3549926 w 6318157"/>
                <a:gd name="connsiteY196" fmla="*/ 1160273 h 5343525"/>
                <a:gd name="connsiteX197" fmla="*/ 3515636 w 6318157"/>
                <a:gd name="connsiteY197" fmla="*/ 1108838 h 5343525"/>
                <a:gd name="connsiteX198" fmla="*/ 3515636 w 6318157"/>
                <a:gd name="connsiteY198" fmla="*/ 1013588 h 5343525"/>
                <a:gd name="connsiteX199" fmla="*/ 3391811 w 6318157"/>
                <a:gd name="connsiteY199" fmla="*/ 981203 h 5343525"/>
                <a:gd name="connsiteX200" fmla="*/ 3357521 w 6318157"/>
                <a:gd name="connsiteY200" fmla="*/ 922148 h 5343525"/>
                <a:gd name="connsiteX201" fmla="*/ 3198246 w 6318157"/>
                <a:gd name="connsiteY201" fmla="*/ 954073 h 5343525"/>
                <a:gd name="connsiteX202" fmla="*/ 3142256 w 6318157"/>
                <a:gd name="connsiteY202" fmla="*/ 899288 h 5343525"/>
                <a:gd name="connsiteX203" fmla="*/ 2980331 w 6318157"/>
                <a:gd name="connsiteY203" fmla="*/ 929768 h 5343525"/>
                <a:gd name="connsiteX204" fmla="*/ 2776330 w 6318157"/>
                <a:gd name="connsiteY204" fmla="*/ 832982 h 5343525"/>
                <a:gd name="connsiteX205" fmla="*/ 2662196 w 6318157"/>
                <a:gd name="connsiteY205" fmla="*/ 874523 h 5343525"/>
                <a:gd name="connsiteX206" fmla="*/ 2671721 w 6318157"/>
                <a:gd name="connsiteY206" fmla="*/ 832613 h 5343525"/>
                <a:gd name="connsiteX207" fmla="*/ 2581026 w 6318157"/>
                <a:gd name="connsiteY207" fmla="*/ 818653 h 5343525"/>
                <a:gd name="connsiteX208" fmla="*/ 2576471 w 6318157"/>
                <a:gd name="connsiteY208" fmla="*/ 731648 h 5343525"/>
                <a:gd name="connsiteX209" fmla="*/ 2561231 w 6318157"/>
                <a:gd name="connsiteY209" fmla="*/ 684023 h 5343525"/>
                <a:gd name="connsiteX210" fmla="*/ 2591711 w 6318157"/>
                <a:gd name="connsiteY210" fmla="*/ 647828 h 5343525"/>
                <a:gd name="connsiteX211" fmla="*/ 2496792 w 6318157"/>
                <a:gd name="connsiteY211" fmla="*/ 511865 h 5343525"/>
                <a:gd name="connsiteX212" fmla="*/ 2492651 w 6318157"/>
                <a:gd name="connsiteY212" fmla="*/ 476378 h 5343525"/>
                <a:gd name="connsiteX213" fmla="*/ 2534561 w 6318157"/>
                <a:gd name="connsiteY213" fmla="*/ 409703 h 5343525"/>
                <a:gd name="connsiteX214" fmla="*/ 2490746 w 6318157"/>
                <a:gd name="connsiteY214" fmla="*/ 398273 h 5343525"/>
                <a:gd name="connsiteX215" fmla="*/ 2465981 w 6318157"/>
                <a:gd name="connsiteY215" fmla="*/ 367793 h 5343525"/>
                <a:gd name="connsiteX216" fmla="*/ 2428709 w 6318157"/>
                <a:gd name="connsiteY216" fmla="*/ 359713 h 5343525"/>
                <a:gd name="connsiteX217" fmla="*/ 2443121 w 6318157"/>
                <a:gd name="connsiteY217" fmla="*/ 297308 h 5343525"/>
                <a:gd name="connsiteX218" fmla="*/ 2384811 w 6318157"/>
                <a:gd name="connsiteY218" fmla="*/ 255352 h 5343525"/>
                <a:gd name="connsiteX219" fmla="*/ 2431691 w 6318157"/>
                <a:gd name="connsiteY219" fmla="*/ 188723 h 5343525"/>
                <a:gd name="connsiteX220" fmla="*/ 2536714 w 6318157"/>
                <a:gd name="connsiteY220" fmla="*/ 175177 h 5343525"/>
                <a:gd name="connsiteX0" fmla="*/ 2536714 w 6318157"/>
                <a:gd name="connsiteY0" fmla="*/ 175177 h 5343525"/>
                <a:gd name="connsiteX1" fmla="*/ 2475506 w 6318157"/>
                <a:gd name="connsiteY1" fmla="*/ 127763 h 5343525"/>
                <a:gd name="connsiteX2" fmla="*/ 2408831 w 6318157"/>
                <a:gd name="connsiteY2" fmla="*/ 129668 h 5343525"/>
                <a:gd name="connsiteX3" fmla="*/ 2340003 w 6318157"/>
                <a:gd name="connsiteY3" fmla="*/ 67751 h 5343525"/>
                <a:gd name="connsiteX4" fmla="*/ 2260241 w 6318157"/>
                <a:gd name="connsiteY4" fmla="*/ 85853 h 5343525"/>
                <a:gd name="connsiteX5" fmla="*/ 2229513 w 6318157"/>
                <a:gd name="connsiteY5" fmla="*/ 26173 h 5343525"/>
                <a:gd name="connsiteX6" fmla="*/ 2009858 w 6318157"/>
                <a:gd name="connsiteY6" fmla="*/ 0 h 5343525"/>
                <a:gd name="connsiteX7" fmla="*/ 1851163 w 6318157"/>
                <a:gd name="connsiteY7" fmla="*/ 158612 h 5343525"/>
                <a:gd name="connsiteX8" fmla="*/ 1861599 w 6318157"/>
                <a:gd name="connsiteY8" fmla="*/ 331056 h 5343525"/>
                <a:gd name="connsiteX9" fmla="*/ 1776951 w 6318157"/>
                <a:gd name="connsiteY9" fmla="*/ 311343 h 5343525"/>
                <a:gd name="connsiteX10" fmla="*/ 1606163 w 6318157"/>
                <a:gd name="connsiteY10" fmla="*/ 358057 h 5343525"/>
                <a:gd name="connsiteX11" fmla="*/ 1391478 w 6318157"/>
                <a:gd name="connsiteY11" fmla="*/ 230836 h 5343525"/>
                <a:gd name="connsiteX12" fmla="*/ 1256306 w 6318157"/>
                <a:gd name="connsiteY12" fmla="*/ 230836 h 5343525"/>
                <a:gd name="connsiteX13" fmla="*/ 1208598 w 6318157"/>
                <a:gd name="connsiteY13" fmla="*/ 421667 h 5343525"/>
                <a:gd name="connsiteX14" fmla="*/ 1041621 w 6318157"/>
                <a:gd name="connsiteY14" fmla="*/ 588645 h 5343525"/>
                <a:gd name="connsiteX15" fmla="*/ 930303 w 6318157"/>
                <a:gd name="connsiteY15" fmla="*/ 668158 h 5343525"/>
                <a:gd name="connsiteX16" fmla="*/ 842838 w 6318157"/>
                <a:gd name="connsiteY16" fmla="*/ 612499 h 5343525"/>
                <a:gd name="connsiteX17" fmla="*/ 747423 w 6318157"/>
                <a:gd name="connsiteY17" fmla="*/ 795379 h 5343525"/>
                <a:gd name="connsiteX18" fmla="*/ 456206 w 6318157"/>
                <a:gd name="connsiteY18" fmla="*/ 828804 h 5343525"/>
                <a:gd name="connsiteX19" fmla="*/ 222636 w 6318157"/>
                <a:gd name="connsiteY19" fmla="*/ 970307 h 5343525"/>
                <a:gd name="connsiteX20" fmla="*/ 254442 w 6318157"/>
                <a:gd name="connsiteY20" fmla="*/ 1113431 h 5343525"/>
                <a:gd name="connsiteX21" fmla="*/ 302149 w 6318157"/>
                <a:gd name="connsiteY21" fmla="*/ 1296311 h 5343525"/>
                <a:gd name="connsiteX22" fmla="*/ 341906 w 6318157"/>
                <a:gd name="connsiteY22" fmla="*/ 1328116 h 5343525"/>
                <a:gd name="connsiteX23" fmla="*/ 508883 w 6318157"/>
                <a:gd name="connsiteY23" fmla="*/ 1359921 h 5343525"/>
                <a:gd name="connsiteX24" fmla="*/ 532737 w 6318157"/>
                <a:gd name="connsiteY24" fmla="*/ 1582558 h 5343525"/>
                <a:gd name="connsiteX25" fmla="*/ 903633 w 6318157"/>
                <a:gd name="connsiteY25" fmla="*/ 1753676 h 5343525"/>
                <a:gd name="connsiteX26" fmla="*/ 818984 w 6318157"/>
                <a:gd name="connsiteY26" fmla="*/ 1884707 h 5343525"/>
                <a:gd name="connsiteX27" fmla="*/ 644056 w 6318157"/>
                <a:gd name="connsiteY27" fmla="*/ 1868805 h 5343525"/>
                <a:gd name="connsiteX28" fmla="*/ 636104 w 6318157"/>
                <a:gd name="connsiteY28" fmla="*/ 2115295 h 5343525"/>
                <a:gd name="connsiteX29" fmla="*/ 755374 w 6318157"/>
                <a:gd name="connsiteY29" fmla="*/ 2218662 h 5343525"/>
                <a:gd name="connsiteX30" fmla="*/ 818984 w 6318157"/>
                <a:gd name="connsiteY30" fmla="*/ 2329980 h 5343525"/>
                <a:gd name="connsiteX31" fmla="*/ 818984 w 6318157"/>
                <a:gd name="connsiteY31" fmla="*/ 2369737 h 5343525"/>
                <a:gd name="connsiteX32" fmla="*/ 580445 w 6318157"/>
                <a:gd name="connsiteY32" fmla="*/ 2401542 h 5343525"/>
                <a:gd name="connsiteX33" fmla="*/ 485029 w 6318157"/>
                <a:gd name="connsiteY33" fmla="*/ 2433347 h 5343525"/>
                <a:gd name="connsiteX34" fmla="*/ 437322 w 6318157"/>
                <a:gd name="connsiteY34" fmla="*/ 2584422 h 5343525"/>
                <a:gd name="connsiteX35" fmla="*/ 238539 w 6318157"/>
                <a:gd name="connsiteY35" fmla="*/ 2655984 h 5343525"/>
                <a:gd name="connsiteX36" fmla="*/ 294198 w 6318157"/>
                <a:gd name="connsiteY36" fmla="*/ 2727546 h 5343525"/>
                <a:gd name="connsiteX37" fmla="*/ 405516 w 6318157"/>
                <a:gd name="connsiteY37" fmla="*/ 2767302 h 5343525"/>
                <a:gd name="connsiteX38" fmla="*/ 349857 w 6318157"/>
                <a:gd name="connsiteY38" fmla="*/ 2894523 h 5343525"/>
                <a:gd name="connsiteX39" fmla="*/ 206734 w 6318157"/>
                <a:gd name="connsiteY39" fmla="*/ 3061500 h 5343525"/>
                <a:gd name="connsiteX40" fmla="*/ 166977 w 6318157"/>
                <a:gd name="connsiteY40" fmla="*/ 3300039 h 5343525"/>
                <a:gd name="connsiteX41" fmla="*/ 103367 w 6318157"/>
                <a:gd name="connsiteY41" fmla="*/ 3490871 h 5343525"/>
                <a:gd name="connsiteX42" fmla="*/ 0 w 6318157"/>
                <a:gd name="connsiteY42" fmla="*/ 3610140 h 5343525"/>
                <a:gd name="connsiteX43" fmla="*/ 0 w 6318157"/>
                <a:gd name="connsiteY43" fmla="*/ 3689653 h 5343525"/>
                <a:gd name="connsiteX44" fmla="*/ 15903 w 6318157"/>
                <a:gd name="connsiteY44" fmla="*/ 3769166 h 5343525"/>
                <a:gd name="connsiteX45" fmla="*/ 127221 w 6318157"/>
                <a:gd name="connsiteY45" fmla="*/ 3785069 h 5343525"/>
                <a:gd name="connsiteX46" fmla="*/ 190831 w 6318157"/>
                <a:gd name="connsiteY46" fmla="*/ 3681702 h 5343525"/>
                <a:gd name="connsiteX47" fmla="*/ 326003 w 6318157"/>
                <a:gd name="connsiteY47" fmla="*/ 3626043 h 5343525"/>
                <a:gd name="connsiteX48" fmla="*/ 326003 w 6318157"/>
                <a:gd name="connsiteY48" fmla="*/ 3626043 h 5343525"/>
                <a:gd name="connsiteX49" fmla="*/ 445273 w 6318157"/>
                <a:gd name="connsiteY49" fmla="*/ 3745312 h 5343525"/>
                <a:gd name="connsiteX50" fmla="*/ 413468 w 6318157"/>
                <a:gd name="connsiteY50" fmla="*/ 3800972 h 5343525"/>
                <a:gd name="connsiteX51" fmla="*/ 357809 w 6318157"/>
                <a:gd name="connsiteY51" fmla="*/ 4214439 h 5343525"/>
                <a:gd name="connsiteX52" fmla="*/ 556591 w 6318157"/>
                <a:gd name="connsiteY52" fmla="*/ 4031559 h 5343525"/>
                <a:gd name="connsiteX53" fmla="*/ 620202 w 6318157"/>
                <a:gd name="connsiteY53" fmla="*/ 4063365 h 5343525"/>
                <a:gd name="connsiteX54" fmla="*/ 723569 w 6318157"/>
                <a:gd name="connsiteY54" fmla="*/ 4079267 h 5343525"/>
                <a:gd name="connsiteX55" fmla="*/ 795130 w 6318157"/>
                <a:gd name="connsiteY55" fmla="*/ 4190586 h 5343525"/>
                <a:gd name="connsiteX56" fmla="*/ 1025718 w 6318157"/>
                <a:gd name="connsiteY56" fmla="*/ 4293952 h 5343525"/>
                <a:gd name="connsiteX57" fmla="*/ 1176793 w 6318157"/>
                <a:gd name="connsiteY57" fmla="*/ 4540443 h 5343525"/>
                <a:gd name="connsiteX58" fmla="*/ 1144988 w 6318157"/>
                <a:gd name="connsiteY58" fmla="*/ 4635859 h 5343525"/>
                <a:gd name="connsiteX59" fmla="*/ 1614115 w 6318157"/>
                <a:gd name="connsiteY59" fmla="*/ 4882349 h 5343525"/>
                <a:gd name="connsiteX60" fmla="*/ 1614115 w 6318157"/>
                <a:gd name="connsiteY60" fmla="*/ 5033424 h 5343525"/>
                <a:gd name="connsiteX61" fmla="*/ 1614115 w 6318157"/>
                <a:gd name="connsiteY61" fmla="*/ 5168596 h 5343525"/>
                <a:gd name="connsiteX62" fmla="*/ 1653871 w 6318157"/>
                <a:gd name="connsiteY62" fmla="*/ 5295817 h 5343525"/>
                <a:gd name="connsiteX63" fmla="*/ 1844703 w 6318157"/>
                <a:gd name="connsiteY63" fmla="*/ 5343525 h 5343525"/>
                <a:gd name="connsiteX64" fmla="*/ 1844703 w 6318157"/>
                <a:gd name="connsiteY64" fmla="*/ 5343525 h 5343525"/>
                <a:gd name="connsiteX65" fmla="*/ 1971923 w 6318157"/>
                <a:gd name="connsiteY65" fmla="*/ 5287866 h 5343525"/>
                <a:gd name="connsiteX66" fmla="*/ 2115047 w 6318157"/>
                <a:gd name="connsiteY66" fmla="*/ 5279914 h 5343525"/>
                <a:gd name="connsiteX67" fmla="*/ 2170706 w 6318157"/>
                <a:gd name="connsiteY67" fmla="*/ 5184499 h 5343525"/>
                <a:gd name="connsiteX68" fmla="*/ 2083242 w 6318157"/>
                <a:gd name="connsiteY68" fmla="*/ 5120888 h 5343525"/>
                <a:gd name="connsiteX69" fmla="*/ 2011680 w 6318157"/>
                <a:gd name="connsiteY69" fmla="*/ 5073180 h 5343525"/>
                <a:gd name="connsiteX70" fmla="*/ 1932167 w 6318157"/>
                <a:gd name="connsiteY70" fmla="*/ 4977765 h 5343525"/>
                <a:gd name="connsiteX71" fmla="*/ 1884459 w 6318157"/>
                <a:gd name="connsiteY71" fmla="*/ 4874398 h 5343525"/>
                <a:gd name="connsiteX72" fmla="*/ 1940118 w 6318157"/>
                <a:gd name="connsiteY72" fmla="*/ 4810787 h 5343525"/>
                <a:gd name="connsiteX73" fmla="*/ 2226365 w 6318157"/>
                <a:gd name="connsiteY73" fmla="*/ 4723323 h 5343525"/>
                <a:gd name="connsiteX74" fmla="*/ 2313829 w 6318157"/>
                <a:gd name="connsiteY74" fmla="*/ 4747177 h 5343525"/>
                <a:gd name="connsiteX75" fmla="*/ 2449002 w 6318157"/>
                <a:gd name="connsiteY75" fmla="*/ 4771031 h 5343525"/>
                <a:gd name="connsiteX76" fmla="*/ 2504661 w 6318157"/>
                <a:gd name="connsiteY76" fmla="*/ 4866446 h 5343525"/>
                <a:gd name="connsiteX77" fmla="*/ 2584174 w 6318157"/>
                <a:gd name="connsiteY77" fmla="*/ 4858495 h 5343525"/>
                <a:gd name="connsiteX78" fmla="*/ 2798859 w 6318157"/>
                <a:gd name="connsiteY78" fmla="*/ 4858495 h 5343525"/>
                <a:gd name="connsiteX79" fmla="*/ 2934031 w 6318157"/>
                <a:gd name="connsiteY79" fmla="*/ 4985716 h 5343525"/>
                <a:gd name="connsiteX80" fmla="*/ 2910177 w 6318157"/>
                <a:gd name="connsiteY80" fmla="*/ 5176547 h 5343525"/>
                <a:gd name="connsiteX81" fmla="*/ 2981739 w 6318157"/>
                <a:gd name="connsiteY81" fmla="*/ 5120888 h 5343525"/>
                <a:gd name="connsiteX82" fmla="*/ 3101009 w 6318157"/>
                <a:gd name="connsiteY82" fmla="*/ 5184499 h 5343525"/>
                <a:gd name="connsiteX83" fmla="*/ 3164619 w 6318157"/>
                <a:gd name="connsiteY83" fmla="*/ 4882349 h 5343525"/>
                <a:gd name="connsiteX84" fmla="*/ 3116911 w 6318157"/>
                <a:gd name="connsiteY84" fmla="*/ 4516589 h 5343525"/>
                <a:gd name="connsiteX85" fmla="*/ 3156668 w 6318157"/>
                <a:gd name="connsiteY85" fmla="*/ 4405271 h 5343525"/>
                <a:gd name="connsiteX86" fmla="*/ 3323645 w 6318157"/>
                <a:gd name="connsiteY86" fmla="*/ 4341660 h 5343525"/>
                <a:gd name="connsiteX87" fmla="*/ 3482671 w 6318157"/>
                <a:gd name="connsiteY87" fmla="*/ 4293952 h 5343525"/>
                <a:gd name="connsiteX88" fmla="*/ 3570136 w 6318157"/>
                <a:gd name="connsiteY88" fmla="*/ 4373466 h 5343525"/>
                <a:gd name="connsiteX89" fmla="*/ 3530379 w 6318157"/>
                <a:gd name="connsiteY89" fmla="*/ 4484784 h 5343525"/>
                <a:gd name="connsiteX90" fmla="*/ 3546282 w 6318157"/>
                <a:gd name="connsiteY90" fmla="*/ 4588151 h 5343525"/>
                <a:gd name="connsiteX91" fmla="*/ 3609892 w 6318157"/>
                <a:gd name="connsiteY91" fmla="*/ 4643810 h 5343525"/>
                <a:gd name="connsiteX92" fmla="*/ 3673503 w 6318157"/>
                <a:gd name="connsiteY92" fmla="*/ 4651761 h 5343525"/>
                <a:gd name="connsiteX93" fmla="*/ 3745064 w 6318157"/>
                <a:gd name="connsiteY93" fmla="*/ 4786933 h 5343525"/>
                <a:gd name="connsiteX94" fmla="*/ 4071068 w 6318157"/>
                <a:gd name="connsiteY94" fmla="*/ 4731274 h 5343525"/>
                <a:gd name="connsiteX95" fmla="*/ 4397071 w 6318157"/>
                <a:gd name="connsiteY95" fmla="*/ 4699469 h 5343525"/>
                <a:gd name="connsiteX96" fmla="*/ 4436828 w 6318157"/>
                <a:gd name="connsiteY96" fmla="*/ 4802836 h 5343525"/>
                <a:gd name="connsiteX97" fmla="*/ 4500438 w 6318157"/>
                <a:gd name="connsiteY97" fmla="*/ 4771031 h 5343525"/>
                <a:gd name="connsiteX98" fmla="*/ 4595854 w 6318157"/>
                <a:gd name="connsiteY98" fmla="*/ 4699469 h 5343525"/>
                <a:gd name="connsiteX99" fmla="*/ 4659464 w 6318157"/>
                <a:gd name="connsiteY99" fmla="*/ 4540443 h 5343525"/>
                <a:gd name="connsiteX100" fmla="*/ 4683318 w 6318157"/>
                <a:gd name="connsiteY100" fmla="*/ 4317806 h 5343525"/>
                <a:gd name="connsiteX101" fmla="*/ 4516341 w 6318157"/>
                <a:gd name="connsiteY101" fmla="*/ 4262147 h 5343525"/>
                <a:gd name="connsiteX102" fmla="*/ 4548146 w 6318157"/>
                <a:gd name="connsiteY102" fmla="*/ 4087219 h 5343525"/>
                <a:gd name="connsiteX103" fmla="*/ 4619708 w 6318157"/>
                <a:gd name="connsiteY103" fmla="*/ 4031559 h 5343525"/>
                <a:gd name="connsiteX104" fmla="*/ 4738977 w 6318157"/>
                <a:gd name="connsiteY104" fmla="*/ 3896387 h 5343525"/>
                <a:gd name="connsiteX105" fmla="*/ 4826442 w 6318157"/>
                <a:gd name="connsiteY105" fmla="*/ 3777118 h 5343525"/>
                <a:gd name="connsiteX106" fmla="*/ 4929809 w 6318157"/>
                <a:gd name="connsiteY106" fmla="*/ 3864582 h 5343525"/>
                <a:gd name="connsiteX107" fmla="*/ 4921857 w 6318157"/>
                <a:gd name="connsiteY107" fmla="*/ 4031559 h 5343525"/>
                <a:gd name="connsiteX108" fmla="*/ 4977516 w 6318157"/>
                <a:gd name="connsiteY108" fmla="*/ 4055413 h 5343525"/>
                <a:gd name="connsiteX109" fmla="*/ 5025224 w 6318157"/>
                <a:gd name="connsiteY109" fmla="*/ 3959998 h 5343525"/>
                <a:gd name="connsiteX110" fmla="*/ 5072932 w 6318157"/>
                <a:gd name="connsiteY110" fmla="*/ 3959998 h 5343525"/>
                <a:gd name="connsiteX111" fmla="*/ 5144494 w 6318157"/>
                <a:gd name="connsiteY111" fmla="*/ 3856631 h 5343525"/>
                <a:gd name="connsiteX112" fmla="*/ 5160396 w 6318157"/>
                <a:gd name="connsiteY112" fmla="*/ 3785069 h 5343525"/>
                <a:gd name="connsiteX113" fmla="*/ 5390984 w 6318157"/>
                <a:gd name="connsiteY113" fmla="*/ 3737361 h 5343525"/>
                <a:gd name="connsiteX114" fmla="*/ 5486400 w 6318157"/>
                <a:gd name="connsiteY114" fmla="*/ 3633994 h 5343525"/>
                <a:gd name="connsiteX115" fmla="*/ 5390984 w 6318157"/>
                <a:gd name="connsiteY115" fmla="*/ 3570384 h 5343525"/>
                <a:gd name="connsiteX116" fmla="*/ 5343276 w 6318157"/>
                <a:gd name="connsiteY116" fmla="*/ 3331845 h 5343525"/>
                <a:gd name="connsiteX117" fmla="*/ 5478449 w 6318157"/>
                <a:gd name="connsiteY117" fmla="*/ 3061500 h 5343525"/>
                <a:gd name="connsiteX118" fmla="*/ 5820355 w 6318157"/>
                <a:gd name="connsiteY118" fmla="*/ 2989939 h 5343525"/>
                <a:gd name="connsiteX119" fmla="*/ 6020959 w 6318157"/>
                <a:gd name="connsiteY119" fmla="*/ 2857748 h 5343525"/>
                <a:gd name="connsiteX120" fmla="*/ 6058811 w 6318157"/>
                <a:gd name="connsiteY120" fmla="*/ 2880194 h 5343525"/>
                <a:gd name="connsiteX121" fmla="*/ 6114056 w 6318157"/>
                <a:gd name="connsiteY121" fmla="*/ 2859239 h 5343525"/>
                <a:gd name="connsiteX122" fmla="*/ 6152156 w 6318157"/>
                <a:gd name="connsiteY122" fmla="*/ 2889719 h 5343525"/>
                <a:gd name="connsiteX123" fmla="*/ 6260741 w 6318157"/>
                <a:gd name="connsiteY123" fmla="*/ 2868764 h 5343525"/>
                <a:gd name="connsiteX124" fmla="*/ 6292298 w 6318157"/>
                <a:gd name="connsiteY124" fmla="*/ 2879449 h 5343525"/>
                <a:gd name="connsiteX125" fmla="*/ 6304556 w 6318157"/>
                <a:gd name="connsiteY125" fmla="*/ 2838284 h 5343525"/>
                <a:gd name="connsiteX126" fmla="*/ 6306461 w 6318157"/>
                <a:gd name="connsiteY126" fmla="*/ 2809709 h 5343525"/>
                <a:gd name="connsiteX127" fmla="*/ 6317891 w 6318157"/>
                <a:gd name="connsiteY127" fmla="*/ 2798279 h 5343525"/>
                <a:gd name="connsiteX128" fmla="*/ 6268361 w 6318157"/>
                <a:gd name="connsiteY128" fmla="*/ 2775419 h 5343525"/>
                <a:gd name="connsiteX129" fmla="*/ 6220736 w 6318157"/>
                <a:gd name="connsiteY129" fmla="*/ 2543754 h 5343525"/>
                <a:gd name="connsiteX130" fmla="*/ 6169301 w 6318157"/>
                <a:gd name="connsiteY130" fmla="*/ 2569973 h 5343525"/>
                <a:gd name="connsiteX131" fmla="*/ 6119771 w 6318157"/>
                <a:gd name="connsiteY131" fmla="*/ 2533484 h 5343525"/>
                <a:gd name="connsiteX132" fmla="*/ 6051191 w 6318157"/>
                <a:gd name="connsiteY132" fmla="*/ 2518538 h 5343525"/>
                <a:gd name="connsiteX133" fmla="*/ 6053096 w 6318157"/>
                <a:gd name="connsiteY133" fmla="*/ 2434718 h 5343525"/>
                <a:gd name="connsiteX134" fmla="*/ 6027337 w 6318157"/>
                <a:gd name="connsiteY134" fmla="*/ 2469542 h 5343525"/>
                <a:gd name="connsiteX135" fmla="*/ 5994041 w 6318157"/>
                <a:gd name="connsiteY135" fmla="*/ 2411858 h 5343525"/>
                <a:gd name="connsiteX136" fmla="*/ 5976896 w 6318157"/>
                <a:gd name="connsiteY136" fmla="*/ 2272793 h 5343525"/>
                <a:gd name="connsiteX137" fmla="*/ 5915936 w 6318157"/>
                <a:gd name="connsiteY137" fmla="*/ 2274698 h 5343525"/>
                <a:gd name="connsiteX138" fmla="*/ 5892910 w 6318157"/>
                <a:gd name="connsiteY138" fmla="*/ 2209882 h 5343525"/>
                <a:gd name="connsiteX139" fmla="*/ 5813066 w 6318157"/>
                <a:gd name="connsiteY139" fmla="*/ 2240408 h 5343525"/>
                <a:gd name="connsiteX140" fmla="*/ 5752106 w 6318157"/>
                <a:gd name="connsiteY140" fmla="*/ 2206118 h 5343525"/>
                <a:gd name="connsiteX141" fmla="*/ 5719721 w 6318157"/>
                <a:gd name="connsiteY141" fmla="*/ 2227073 h 5343525"/>
                <a:gd name="connsiteX142" fmla="*/ 5653046 w 6318157"/>
                <a:gd name="connsiteY142" fmla="*/ 2209928 h 5343525"/>
                <a:gd name="connsiteX143" fmla="*/ 5677231 w 6318157"/>
                <a:gd name="connsiteY143" fmla="*/ 2186857 h 5343525"/>
                <a:gd name="connsiteX144" fmla="*/ 5628281 w 6318157"/>
                <a:gd name="connsiteY144" fmla="*/ 2145158 h 5343525"/>
                <a:gd name="connsiteX145" fmla="*/ 5488388 w 6318157"/>
                <a:gd name="connsiteY145" fmla="*/ 2148426 h 5343525"/>
                <a:gd name="connsiteX146" fmla="*/ 5453021 w 6318157"/>
                <a:gd name="connsiteY146" fmla="*/ 2227073 h 5343525"/>
                <a:gd name="connsiteX147" fmla="*/ 5472071 w 6318157"/>
                <a:gd name="connsiteY147" fmla="*/ 2274698 h 5343525"/>
                <a:gd name="connsiteX148" fmla="*/ 5422541 w 6318157"/>
                <a:gd name="connsiteY148" fmla="*/ 2288033 h 5343525"/>
                <a:gd name="connsiteX149" fmla="*/ 5451116 w 6318157"/>
                <a:gd name="connsiteY149" fmla="*/ 2333753 h 5343525"/>
                <a:gd name="connsiteX150" fmla="*/ 5516631 w 6318157"/>
                <a:gd name="connsiteY150" fmla="*/ 2328407 h 5343525"/>
                <a:gd name="connsiteX151" fmla="*/ 5523506 w 6318157"/>
                <a:gd name="connsiteY151" fmla="*/ 2379473 h 5343525"/>
                <a:gd name="connsiteX152" fmla="*/ 5399681 w 6318157"/>
                <a:gd name="connsiteY152" fmla="*/ 2545208 h 5343525"/>
                <a:gd name="connsiteX153" fmla="*/ 5360918 w 6318157"/>
                <a:gd name="connsiteY153" fmla="*/ 2694084 h 5343525"/>
                <a:gd name="connsiteX154" fmla="*/ 5346341 w 6318157"/>
                <a:gd name="connsiteY154" fmla="*/ 2615693 h 5343525"/>
                <a:gd name="connsiteX155" fmla="*/ 5304431 w 6318157"/>
                <a:gd name="connsiteY155" fmla="*/ 2615693 h 5343525"/>
                <a:gd name="connsiteX156" fmla="*/ 5273951 w 6318157"/>
                <a:gd name="connsiteY156" fmla="*/ 2558543 h 5343525"/>
                <a:gd name="connsiteX157" fmla="*/ 5203714 w 6318157"/>
                <a:gd name="connsiteY157" fmla="*/ 2600987 h 5343525"/>
                <a:gd name="connsiteX158" fmla="*/ 5070116 w 6318157"/>
                <a:gd name="connsiteY158" fmla="*/ 2541398 h 5343525"/>
                <a:gd name="connsiteX159" fmla="*/ 4991763 w 6318157"/>
                <a:gd name="connsiteY159" fmla="*/ 2573572 h 5343525"/>
                <a:gd name="connsiteX160" fmla="*/ 4904381 w 6318157"/>
                <a:gd name="connsiteY160" fmla="*/ 2564258 h 5343525"/>
                <a:gd name="connsiteX161" fmla="*/ 4875806 w 6318157"/>
                <a:gd name="connsiteY161" fmla="*/ 2495678 h 5343525"/>
                <a:gd name="connsiteX162" fmla="*/ 4803416 w 6318157"/>
                <a:gd name="connsiteY162" fmla="*/ 2484248 h 5343525"/>
                <a:gd name="connsiteX163" fmla="*/ 4822466 w 6318157"/>
                <a:gd name="connsiteY163" fmla="*/ 2409953 h 5343525"/>
                <a:gd name="connsiteX164" fmla="*/ 4731026 w 6318157"/>
                <a:gd name="connsiteY164" fmla="*/ 2341373 h 5343525"/>
                <a:gd name="connsiteX165" fmla="*/ 4699221 w 6318157"/>
                <a:gd name="connsiteY165" fmla="*/ 2364353 h 5343525"/>
                <a:gd name="connsiteX166" fmla="*/ 4637681 w 6318157"/>
                <a:gd name="connsiteY166" fmla="*/ 2328038 h 5343525"/>
                <a:gd name="connsiteX167" fmla="*/ 4660541 w 6318157"/>
                <a:gd name="connsiteY167" fmla="*/ 2253743 h 5343525"/>
                <a:gd name="connsiteX168" fmla="*/ 4433846 w 6318157"/>
                <a:gd name="connsiteY168" fmla="*/ 2270888 h 5343525"/>
                <a:gd name="connsiteX169" fmla="*/ 4373134 w 6318157"/>
                <a:gd name="connsiteY169" fmla="*/ 2252041 h 5343525"/>
                <a:gd name="connsiteX170" fmla="*/ 4323356 w 6318157"/>
                <a:gd name="connsiteY170" fmla="*/ 2288033 h 5343525"/>
                <a:gd name="connsiteX171" fmla="*/ 4273826 w 6318157"/>
                <a:gd name="connsiteY171" fmla="*/ 2208023 h 5343525"/>
                <a:gd name="connsiteX172" fmla="*/ 4201436 w 6318157"/>
                <a:gd name="connsiteY172" fmla="*/ 2192783 h 5343525"/>
                <a:gd name="connsiteX173" fmla="*/ 4178576 w 6318157"/>
                <a:gd name="connsiteY173" fmla="*/ 2110868 h 5343525"/>
                <a:gd name="connsiteX174" fmla="*/ 4087136 w 6318157"/>
                <a:gd name="connsiteY174" fmla="*/ 2038478 h 5343525"/>
                <a:gd name="connsiteX175" fmla="*/ 4016651 w 6318157"/>
                <a:gd name="connsiteY175" fmla="*/ 2051813 h 5343525"/>
                <a:gd name="connsiteX176" fmla="*/ 3909971 w 6318157"/>
                <a:gd name="connsiteY176" fmla="*/ 2013713 h 5343525"/>
                <a:gd name="connsiteX177" fmla="*/ 3843296 w 6318157"/>
                <a:gd name="connsiteY177" fmla="*/ 2053718 h 5343525"/>
                <a:gd name="connsiteX178" fmla="*/ 3788051 w 6318157"/>
                <a:gd name="connsiteY178" fmla="*/ 2034668 h 5343525"/>
                <a:gd name="connsiteX179" fmla="*/ 3742331 w 6318157"/>
                <a:gd name="connsiteY179" fmla="*/ 2046098 h 5343525"/>
                <a:gd name="connsiteX180" fmla="*/ 3671018 w 6318157"/>
                <a:gd name="connsiteY180" fmla="*/ 2041249 h 5343525"/>
                <a:gd name="connsiteX181" fmla="*/ 3660416 w 6318157"/>
                <a:gd name="connsiteY181" fmla="*/ 1977518 h 5343525"/>
                <a:gd name="connsiteX182" fmla="*/ 3643271 w 6318157"/>
                <a:gd name="connsiteY182" fmla="*/ 1905128 h 5343525"/>
                <a:gd name="connsiteX183" fmla="*/ 3690896 w 6318157"/>
                <a:gd name="connsiteY183" fmla="*/ 1872743 h 5343525"/>
                <a:gd name="connsiteX184" fmla="*/ 3702326 w 6318157"/>
                <a:gd name="connsiteY184" fmla="*/ 1811783 h 5343525"/>
                <a:gd name="connsiteX185" fmla="*/ 3679466 w 6318157"/>
                <a:gd name="connsiteY185" fmla="*/ 1788923 h 5343525"/>
                <a:gd name="connsiteX186" fmla="*/ 3595977 w 6318157"/>
                <a:gd name="connsiteY186" fmla="*/ 1647245 h 5343525"/>
                <a:gd name="connsiteX187" fmla="*/ 3508016 w 6318157"/>
                <a:gd name="connsiteY187" fmla="*/ 1663193 h 5343525"/>
                <a:gd name="connsiteX188" fmla="*/ 3485156 w 6318157"/>
                <a:gd name="connsiteY188" fmla="*/ 1619378 h 5343525"/>
                <a:gd name="connsiteX189" fmla="*/ 3434052 w 6318157"/>
                <a:gd name="connsiteY189" fmla="*/ 1618090 h 5343525"/>
                <a:gd name="connsiteX190" fmla="*/ 3496586 w 6318157"/>
                <a:gd name="connsiteY190" fmla="*/ 1533653 h 5343525"/>
                <a:gd name="connsiteX191" fmla="*/ 3549926 w 6318157"/>
                <a:gd name="connsiteY191" fmla="*/ 1552703 h 5343525"/>
                <a:gd name="connsiteX192" fmla="*/ 3681619 w 6318157"/>
                <a:gd name="connsiteY192" fmla="*/ 1349485 h 5343525"/>
                <a:gd name="connsiteX193" fmla="*/ 3708041 w 6318157"/>
                <a:gd name="connsiteY193" fmla="*/ 1316483 h 5343525"/>
                <a:gd name="connsiteX194" fmla="*/ 3600036 w 6318157"/>
                <a:gd name="connsiteY194" fmla="*/ 1230630 h 5343525"/>
                <a:gd name="connsiteX195" fmla="*/ 3610886 w 6318157"/>
                <a:gd name="connsiteY195" fmla="*/ 1173608 h 5343525"/>
                <a:gd name="connsiteX196" fmla="*/ 3549926 w 6318157"/>
                <a:gd name="connsiteY196" fmla="*/ 1160273 h 5343525"/>
                <a:gd name="connsiteX197" fmla="*/ 3515636 w 6318157"/>
                <a:gd name="connsiteY197" fmla="*/ 1108838 h 5343525"/>
                <a:gd name="connsiteX198" fmla="*/ 3515636 w 6318157"/>
                <a:gd name="connsiteY198" fmla="*/ 1013588 h 5343525"/>
                <a:gd name="connsiteX199" fmla="*/ 3391811 w 6318157"/>
                <a:gd name="connsiteY199" fmla="*/ 981203 h 5343525"/>
                <a:gd name="connsiteX200" fmla="*/ 3357521 w 6318157"/>
                <a:gd name="connsiteY200" fmla="*/ 922148 h 5343525"/>
                <a:gd name="connsiteX201" fmla="*/ 3198246 w 6318157"/>
                <a:gd name="connsiteY201" fmla="*/ 954073 h 5343525"/>
                <a:gd name="connsiteX202" fmla="*/ 3142256 w 6318157"/>
                <a:gd name="connsiteY202" fmla="*/ 899288 h 5343525"/>
                <a:gd name="connsiteX203" fmla="*/ 2980331 w 6318157"/>
                <a:gd name="connsiteY203" fmla="*/ 929768 h 5343525"/>
                <a:gd name="connsiteX204" fmla="*/ 2776330 w 6318157"/>
                <a:gd name="connsiteY204" fmla="*/ 832982 h 5343525"/>
                <a:gd name="connsiteX205" fmla="*/ 2662196 w 6318157"/>
                <a:gd name="connsiteY205" fmla="*/ 874523 h 5343525"/>
                <a:gd name="connsiteX206" fmla="*/ 2671721 w 6318157"/>
                <a:gd name="connsiteY206" fmla="*/ 832613 h 5343525"/>
                <a:gd name="connsiteX207" fmla="*/ 2581026 w 6318157"/>
                <a:gd name="connsiteY207" fmla="*/ 818653 h 5343525"/>
                <a:gd name="connsiteX208" fmla="*/ 2576471 w 6318157"/>
                <a:gd name="connsiteY208" fmla="*/ 731648 h 5343525"/>
                <a:gd name="connsiteX209" fmla="*/ 2561231 w 6318157"/>
                <a:gd name="connsiteY209" fmla="*/ 684023 h 5343525"/>
                <a:gd name="connsiteX210" fmla="*/ 2591711 w 6318157"/>
                <a:gd name="connsiteY210" fmla="*/ 647828 h 5343525"/>
                <a:gd name="connsiteX211" fmla="*/ 2496792 w 6318157"/>
                <a:gd name="connsiteY211" fmla="*/ 511865 h 5343525"/>
                <a:gd name="connsiteX212" fmla="*/ 2492651 w 6318157"/>
                <a:gd name="connsiteY212" fmla="*/ 476378 h 5343525"/>
                <a:gd name="connsiteX213" fmla="*/ 2534561 w 6318157"/>
                <a:gd name="connsiteY213" fmla="*/ 409703 h 5343525"/>
                <a:gd name="connsiteX214" fmla="*/ 2490746 w 6318157"/>
                <a:gd name="connsiteY214" fmla="*/ 398273 h 5343525"/>
                <a:gd name="connsiteX215" fmla="*/ 2465981 w 6318157"/>
                <a:gd name="connsiteY215" fmla="*/ 367793 h 5343525"/>
                <a:gd name="connsiteX216" fmla="*/ 2428709 w 6318157"/>
                <a:gd name="connsiteY216" fmla="*/ 359713 h 5343525"/>
                <a:gd name="connsiteX217" fmla="*/ 2443121 w 6318157"/>
                <a:gd name="connsiteY217" fmla="*/ 297308 h 5343525"/>
                <a:gd name="connsiteX218" fmla="*/ 2384811 w 6318157"/>
                <a:gd name="connsiteY218" fmla="*/ 255352 h 5343525"/>
                <a:gd name="connsiteX219" fmla="*/ 2431691 w 6318157"/>
                <a:gd name="connsiteY219" fmla="*/ 188723 h 5343525"/>
                <a:gd name="connsiteX220" fmla="*/ 2536714 w 6318157"/>
                <a:gd name="connsiteY220" fmla="*/ 175177 h 5343525"/>
                <a:gd name="connsiteX0" fmla="*/ 2536714 w 6318157"/>
                <a:gd name="connsiteY0" fmla="*/ 175177 h 5343525"/>
                <a:gd name="connsiteX1" fmla="*/ 2475506 w 6318157"/>
                <a:gd name="connsiteY1" fmla="*/ 127763 h 5343525"/>
                <a:gd name="connsiteX2" fmla="*/ 2408831 w 6318157"/>
                <a:gd name="connsiteY2" fmla="*/ 129668 h 5343525"/>
                <a:gd name="connsiteX3" fmla="*/ 2340003 w 6318157"/>
                <a:gd name="connsiteY3" fmla="*/ 67751 h 5343525"/>
                <a:gd name="connsiteX4" fmla="*/ 2260241 w 6318157"/>
                <a:gd name="connsiteY4" fmla="*/ 85853 h 5343525"/>
                <a:gd name="connsiteX5" fmla="*/ 2229513 w 6318157"/>
                <a:gd name="connsiteY5" fmla="*/ 26173 h 5343525"/>
                <a:gd name="connsiteX6" fmla="*/ 2009858 w 6318157"/>
                <a:gd name="connsiteY6" fmla="*/ 0 h 5343525"/>
                <a:gd name="connsiteX7" fmla="*/ 1851163 w 6318157"/>
                <a:gd name="connsiteY7" fmla="*/ 158612 h 5343525"/>
                <a:gd name="connsiteX8" fmla="*/ 1861599 w 6318157"/>
                <a:gd name="connsiteY8" fmla="*/ 331056 h 5343525"/>
                <a:gd name="connsiteX9" fmla="*/ 1776951 w 6318157"/>
                <a:gd name="connsiteY9" fmla="*/ 311343 h 5343525"/>
                <a:gd name="connsiteX10" fmla="*/ 1606163 w 6318157"/>
                <a:gd name="connsiteY10" fmla="*/ 358057 h 5343525"/>
                <a:gd name="connsiteX11" fmla="*/ 1391478 w 6318157"/>
                <a:gd name="connsiteY11" fmla="*/ 230836 h 5343525"/>
                <a:gd name="connsiteX12" fmla="*/ 1256306 w 6318157"/>
                <a:gd name="connsiteY12" fmla="*/ 230836 h 5343525"/>
                <a:gd name="connsiteX13" fmla="*/ 1208598 w 6318157"/>
                <a:gd name="connsiteY13" fmla="*/ 421667 h 5343525"/>
                <a:gd name="connsiteX14" fmla="*/ 1041621 w 6318157"/>
                <a:gd name="connsiteY14" fmla="*/ 588645 h 5343525"/>
                <a:gd name="connsiteX15" fmla="*/ 930303 w 6318157"/>
                <a:gd name="connsiteY15" fmla="*/ 668158 h 5343525"/>
                <a:gd name="connsiteX16" fmla="*/ 842838 w 6318157"/>
                <a:gd name="connsiteY16" fmla="*/ 612499 h 5343525"/>
                <a:gd name="connsiteX17" fmla="*/ 747423 w 6318157"/>
                <a:gd name="connsiteY17" fmla="*/ 795379 h 5343525"/>
                <a:gd name="connsiteX18" fmla="*/ 456206 w 6318157"/>
                <a:gd name="connsiteY18" fmla="*/ 828804 h 5343525"/>
                <a:gd name="connsiteX19" fmla="*/ 222636 w 6318157"/>
                <a:gd name="connsiteY19" fmla="*/ 970307 h 5343525"/>
                <a:gd name="connsiteX20" fmla="*/ 254442 w 6318157"/>
                <a:gd name="connsiteY20" fmla="*/ 1113431 h 5343525"/>
                <a:gd name="connsiteX21" fmla="*/ 302149 w 6318157"/>
                <a:gd name="connsiteY21" fmla="*/ 1296311 h 5343525"/>
                <a:gd name="connsiteX22" fmla="*/ 341906 w 6318157"/>
                <a:gd name="connsiteY22" fmla="*/ 1328116 h 5343525"/>
                <a:gd name="connsiteX23" fmla="*/ 508883 w 6318157"/>
                <a:gd name="connsiteY23" fmla="*/ 1359921 h 5343525"/>
                <a:gd name="connsiteX24" fmla="*/ 532737 w 6318157"/>
                <a:gd name="connsiteY24" fmla="*/ 1582558 h 5343525"/>
                <a:gd name="connsiteX25" fmla="*/ 730526 w 6318157"/>
                <a:gd name="connsiteY25" fmla="*/ 1644144 h 5343525"/>
                <a:gd name="connsiteX26" fmla="*/ 903633 w 6318157"/>
                <a:gd name="connsiteY26" fmla="*/ 1753676 h 5343525"/>
                <a:gd name="connsiteX27" fmla="*/ 818984 w 6318157"/>
                <a:gd name="connsiteY27" fmla="*/ 1884707 h 5343525"/>
                <a:gd name="connsiteX28" fmla="*/ 644056 w 6318157"/>
                <a:gd name="connsiteY28" fmla="*/ 1868805 h 5343525"/>
                <a:gd name="connsiteX29" fmla="*/ 636104 w 6318157"/>
                <a:gd name="connsiteY29" fmla="*/ 2115295 h 5343525"/>
                <a:gd name="connsiteX30" fmla="*/ 755374 w 6318157"/>
                <a:gd name="connsiteY30" fmla="*/ 2218662 h 5343525"/>
                <a:gd name="connsiteX31" fmla="*/ 818984 w 6318157"/>
                <a:gd name="connsiteY31" fmla="*/ 2329980 h 5343525"/>
                <a:gd name="connsiteX32" fmla="*/ 818984 w 6318157"/>
                <a:gd name="connsiteY32" fmla="*/ 2369737 h 5343525"/>
                <a:gd name="connsiteX33" fmla="*/ 580445 w 6318157"/>
                <a:gd name="connsiteY33" fmla="*/ 2401542 h 5343525"/>
                <a:gd name="connsiteX34" fmla="*/ 485029 w 6318157"/>
                <a:gd name="connsiteY34" fmla="*/ 2433347 h 5343525"/>
                <a:gd name="connsiteX35" fmla="*/ 437322 w 6318157"/>
                <a:gd name="connsiteY35" fmla="*/ 2584422 h 5343525"/>
                <a:gd name="connsiteX36" fmla="*/ 238539 w 6318157"/>
                <a:gd name="connsiteY36" fmla="*/ 2655984 h 5343525"/>
                <a:gd name="connsiteX37" fmla="*/ 294198 w 6318157"/>
                <a:gd name="connsiteY37" fmla="*/ 2727546 h 5343525"/>
                <a:gd name="connsiteX38" fmla="*/ 405516 w 6318157"/>
                <a:gd name="connsiteY38" fmla="*/ 2767302 h 5343525"/>
                <a:gd name="connsiteX39" fmla="*/ 349857 w 6318157"/>
                <a:gd name="connsiteY39" fmla="*/ 2894523 h 5343525"/>
                <a:gd name="connsiteX40" fmla="*/ 206734 w 6318157"/>
                <a:gd name="connsiteY40" fmla="*/ 3061500 h 5343525"/>
                <a:gd name="connsiteX41" fmla="*/ 166977 w 6318157"/>
                <a:gd name="connsiteY41" fmla="*/ 3300039 h 5343525"/>
                <a:gd name="connsiteX42" fmla="*/ 103367 w 6318157"/>
                <a:gd name="connsiteY42" fmla="*/ 3490871 h 5343525"/>
                <a:gd name="connsiteX43" fmla="*/ 0 w 6318157"/>
                <a:gd name="connsiteY43" fmla="*/ 3610140 h 5343525"/>
                <a:gd name="connsiteX44" fmla="*/ 0 w 6318157"/>
                <a:gd name="connsiteY44" fmla="*/ 3689653 h 5343525"/>
                <a:gd name="connsiteX45" fmla="*/ 15903 w 6318157"/>
                <a:gd name="connsiteY45" fmla="*/ 3769166 h 5343525"/>
                <a:gd name="connsiteX46" fmla="*/ 127221 w 6318157"/>
                <a:gd name="connsiteY46" fmla="*/ 3785069 h 5343525"/>
                <a:gd name="connsiteX47" fmla="*/ 190831 w 6318157"/>
                <a:gd name="connsiteY47" fmla="*/ 3681702 h 5343525"/>
                <a:gd name="connsiteX48" fmla="*/ 326003 w 6318157"/>
                <a:gd name="connsiteY48" fmla="*/ 3626043 h 5343525"/>
                <a:gd name="connsiteX49" fmla="*/ 326003 w 6318157"/>
                <a:gd name="connsiteY49" fmla="*/ 3626043 h 5343525"/>
                <a:gd name="connsiteX50" fmla="*/ 445273 w 6318157"/>
                <a:gd name="connsiteY50" fmla="*/ 3745312 h 5343525"/>
                <a:gd name="connsiteX51" fmla="*/ 413468 w 6318157"/>
                <a:gd name="connsiteY51" fmla="*/ 3800972 h 5343525"/>
                <a:gd name="connsiteX52" fmla="*/ 357809 w 6318157"/>
                <a:gd name="connsiteY52" fmla="*/ 4214439 h 5343525"/>
                <a:gd name="connsiteX53" fmla="*/ 556591 w 6318157"/>
                <a:gd name="connsiteY53" fmla="*/ 4031559 h 5343525"/>
                <a:gd name="connsiteX54" fmla="*/ 620202 w 6318157"/>
                <a:gd name="connsiteY54" fmla="*/ 4063365 h 5343525"/>
                <a:gd name="connsiteX55" fmla="*/ 723569 w 6318157"/>
                <a:gd name="connsiteY55" fmla="*/ 4079267 h 5343525"/>
                <a:gd name="connsiteX56" fmla="*/ 795130 w 6318157"/>
                <a:gd name="connsiteY56" fmla="*/ 4190586 h 5343525"/>
                <a:gd name="connsiteX57" fmla="*/ 1025718 w 6318157"/>
                <a:gd name="connsiteY57" fmla="*/ 4293952 h 5343525"/>
                <a:gd name="connsiteX58" fmla="*/ 1176793 w 6318157"/>
                <a:gd name="connsiteY58" fmla="*/ 4540443 h 5343525"/>
                <a:gd name="connsiteX59" fmla="*/ 1144988 w 6318157"/>
                <a:gd name="connsiteY59" fmla="*/ 4635859 h 5343525"/>
                <a:gd name="connsiteX60" fmla="*/ 1614115 w 6318157"/>
                <a:gd name="connsiteY60" fmla="*/ 4882349 h 5343525"/>
                <a:gd name="connsiteX61" fmla="*/ 1614115 w 6318157"/>
                <a:gd name="connsiteY61" fmla="*/ 5033424 h 5343525"/>
                <a:gd name="connsiteX62" fmla="*/ 1614115 w 6318157"/>
                <a:gd name="connsiteY62" fmla="*/ 5168596 h 5343525"/>
                <a:gd name="connsiteX63" fmla="*/ 1653871 w 6318157"/>
                <a:gd name="connsiteY63" fmla="*/ 5295817 h 5343525"/>
                <a:gd name="connsiteX64" fmla="*/ 1844703 w 6318157"/>
                <a:gd name="connsiteY64" fmla="*/ 5343525 h 5343525"/>
                <a:gd name="connsiteX65" fmla="*/ 1844703 w 6318157"/>
                <a:gd name="connsiteY65" fmla="*/ 5343525 h 5343525"/>
                <a:gd name="connsiteX66" fmla="*/ 1971923 w 6318157"/>
                <a:gd name="connsiteY66" fmla="*/ 5287866 h 5343525"/>
                <a:gd name="connsiteX67" fmla="*/ 2115047 w 6318157"/>
                <a:gd name="connsiteY67" fmla="*/ 5279914 h 5343525"/>
                <a:gd name="connsiteX68" fmla="*/ 2170706 w 6318157"/>
                <a:gd name="connsiteY68" fmla="*/ 5184499 h 5343525"/>
                <a:gd name="connsiteX69" fmla="*/ 2083242 w 6318157"/>
                <a:gd name="connsiteY69" fmla="*/ 5120888 h 5343525"/>
                <a:gd name="connsiteX70" fmla="*/ 2011680 w 6318157"/>
                <a:gd name="connsiteY70" fmla="*/ 5073180 h 5343525"/>
                <a:gd name="connsiteX71" fmla="*/ 1932167 w 6318157"/>
                <a:gd name="connsiteY71" fmla="*/ 4977765 h 5343525"/>
                <a:gd name="connsiteX72" fmla="*/ 1884459 w 6318157"/>
                <a:gd name="connsiteY72" fmla="*/ 4874398 h 5343525"/>
                <a:gd name="connsiteX73" fmla="*/ 1940118 w 6318157"/>
                <a:gd name="connsiteY73" fmla="*/ 4810787 h 5343525"/>
                <a:gd name="connsiteX74" fmla="*/ 2226365 w 6318157"/>
                <a:gd name="connsiteY74" fmla="*/ 4723323 h 5343525"/>
                <a:gd name="connsiteX75" fmla="*/ 2313829 w 6318157"/>
                <a:gd name="connsiteY75" fmla="*/ 4747177 h 5343525"/>
                <a:gd name="connsiteX76" fmla="*/ 2449002 w 6318157"/>
                <a:gd name="connsiteY76" fmla="*/ 4771031 h 5343525"/>
                <a:gd name="connsiteX77" fmla="*/ 2504661 w 6318157"/>
                <a:gd name="connsiteY77" fmla="*/ 4866446 h 5343525"/>
                <a:gd name="connsiteX78" fmla="*/ 2584174 w 6318157"/>
                <a:gd name="connsiteY78" fmla="*/ 4858495 h 5343525"/>
                <a:gd name="connsiteX79" fmla="*/ 2798859 w 6318157"/>
                <a:gd name="connsiteY79" fmla="*/ 4858495 h 5343525"/>
                <a:gd name="connsiteX80" fmla="*/ 2934031 w 6318157"/>
                <a:gd name="connsiteY80" fmla="*/ 4985716 h 5343525"/>
                <a:gd name="connsiteX81" fmla="*/ 2910177 w 6318157"/>
                <a:gd name="connsiteY81" fmla="*/ 5176547 h 5343525"/>
                <a:gd name="connsiteX82" fmla="*/ 2981739 w 6318157"/>
                <a:gd name="connsiteY82" fmla="*/ 5120888 h 5343525"/>
                <a:gd name="connsiteX83" fmla="*/ 3101009 w 6318157"/>
                <a:gd name="connsiteY83" fmla="*/ 5184499 h 5343525"/>
                <a:gd name="connsiteX84" fmla="*/ 3164619 w 6318157"/>
                <a:gd name="connsiteY84" fmla="*/ 4882349 h 5343525"/>
                <a:gd name="connsiteX85" fmla="*/ 3116911 w 6318157"/>
                <a:gd name="connsiteY85" fmla="*/ 4516589 h 5343525"/>
                <a:gd name="connsiteX86" fmla="*/ 3156668 w 6318157"/>
                <a:gd name="connsiteY86" fmla="*/ 4405271 h 5343525"/>
                <a:gd name="connsiteX87" fmla="*/ 3323645 w 6318157"/>
                <a:gd name="connsiteY87" fmla="*/ 4341660 h 5343525"/>
                <a:gd name="connsiteX88" fmla="*/ 3482671 w 6318157"/>
                <a:gd name="connsiteY88" fmla="*/ 4293952 h 5343525"/>
                <a:gd name="connsiteX89" fmla="*/ 3570136 w 6318157"/>
                <a:gd name="connsiteY89" fmla="*/ 4373466 h 5343525"/>
                <a:gd name="connsiteX90" fmla="*/ 3530379 w 6318157"/>
                <a:gd name="connsiteY90" fmla="*/ 4484784 h 5343525"/>
                <a:gd name="connsiteX91" fmla="*/ 3546282 w 6318157"/>
                <a:gd name="connsiteY91" fmla="*/ 4588151 h 5343525"/>
                <a:gd name="connsiteX92" fmla="*/ 3609892 w 6318157"/>
                <a:gd name="connsiteY92" fmla="*/ 4643810 h 5343525"/>
                <a:gd name="connsiteX93" fmla="*/ 3673503 w 6318157"/>
                <a:gd name="connsiteY93" fmla="*/ 4651761 h 5343525"/>
                <a:gd name="connsiteX94" fmla="*/ 3745064 w 6318157"/>
                <a:gd name="connsiteY94" fmla="*/ 4786933 h 5343525"/>
                <a:gd name="connsiteX95" fmla="*/ 4071068 w 6318157"/>
                <a:gd name="connsiteY95" fmla="*/ 4731274 h 5343525"/>
                <a:gd name="connsiteX96" fmla="*/ 4397071 w 6318157"/>
                <a:gd name="connsiteY96" fmla="*/ 4699469 h 5343525"/>
                <a:gd name="connsiteX97" fmla="*/ 4436828 w 6318157"/>
                <a:gd name="connsiteY97" fmla="*/ 4802836 h 5343525"/>
                <a:gd name="connsiteX98" fmla="*/ 4500438 w 6318157"/>
                <a:gd name="connsiteY98" fmla="*/ 4771031 h 5343525"/>
                <a:gd name="connsiteX99" fmla="*/ 4595854 w 6318157"/>
                <a:gd name="connsiteY99" fmla="*/ 4699469 h 5343525"/>
                <a:gd name="connsiteX100" fmla="*/ 4659464 w 6318157"/>
                <a:gd name="connsiteY100" fmla="*/ 4540443 h 5343525"/>
                <a:gd name="connsiteX101" fmla="*/ 4683318 w 6318157"/>
                <a:gd name="connsiteY101" fmla="*/ 4317806 h 5343525"/>
                <a:gd name="connsiteX102" fmla="*/ 4516341 w 6318157"/>
                <a:gd name="connsiteY102" fmla="*/ 4262147 h 5343525"/>
                <a:gd name="connsiteX103" fmla="*/ 4548146 w 6318157"/>
                <a:gd name="connsiteY103" fmla="*/ 4087219 h 5343525"/>
                <a:gd name="connsiteX104" fmla="*/ 4619708 w 6318157"/>
                <a:gd name="connsiteY104" fmla="*/ 4031559 h 5343525"/>
                <a:gd name="connsiteX105" fmla="*/ 4738977 w 6318157"/>
                <a:gd name="connsiteY105" fmla="*/ 3896387 h 5343525"/>
                <a:gd name="connsiteX106" fmla="*/ 4826442 w 6318157"/>
                <a:gd name="connsiteY106" fmla="*/ 3777118 h 5343525"/>
                <a:gd name="connsiteX107" fmla="*/ 4929809 w 6318157"/>
                <a:gd name="connsiteY107" fmla="*/ 3864582 h 5343525"/>
                <a:gd name="connsiteX108" fmla="*/ 4921857 w 6318157"/>
                <a:gd name="connsiteY108" fmla="*/ 4031559 h 5343525"/>
                <a:gd name="connsiteX109" fmla="*/ 4977516 w 6318157"/>
                <a:gd name="connsiteY109" fmla="*/ 4055413 h 5343525"/>
                <a:gd name="connsiteX110" fmla="*/ 5025224 w 6318157"/>
                <a:gd name="connsiteY110" fmla="*/ 3959998 h 5343525"/>
                <a:gd name="connsiteX111" fmla="*/ 5072932 w 6318157"/>
                <a:gd name="connsiteY111" fmla="*/ 3959998 h 5343525"/>
                <a:gd name="connsiteX112" fmla="*/ 5144494 w 6318157"/>
                <a:gd name="connsiteY112" fmla="*/ 3856631 h 5343525"/>
                <a:gd name="connsiteX113" fmla="*/ 5160396 w 6318157"/>
                <a:gd name="connsiteY113" fmla="*/ 3785069 h 5343525"/>
                <a:gd name="connsiteX114" fmla="*/ 5390984 w 6318157"/>
                <a:gd name="connsiteY114" fmla="*/ 3737361 h 5343525"/>
                <a:gd name="connsiteX115" fmla="*/ 5486400 w 6318157"/>
                <a:gd name="connsiteY115" fmla="*/ 3633994 h 5343525"/>
                <a:gd name="connsiteX116" fmla="*/ 5390984 w 6318157"/>
                <a:gd name="connsiteY116" fmla="*/ 3570384 h 5343525"/>
                <a:gd name="connsiteX117" fmla="*/ 5343276 w 6318157"/>
                <a:gd name="connsiteY117" fmla="*/ 3331845 h 5343525"/>
                <a:gd name="connsiteX118" fmla="*/ 5478449 w 6318157"/>
                <a:gd name="connsiteY118" fmla="*/ 3061500 h 5343525"/>
                <a:gd name="connsiteX119" fmla="*/ 5820355 w 6318157"/>
                <a:gd name="connsiteY119" fmla="*/ 2989939 h 5343525"/>
                <a:gd name="connsiteX120" fmla="*/ 6020959 w 6318157"/>
                <a:gd name="connsiteY120" fmla="*/ 2857748 h 5343525"/>
                <a:gd name="connsiteX121" fmla="*/ 6058811 w 6318157"/>
                <a:gd name="connsiteY121" fmla="*/ 2880194 h 5343525"/>
                <a:gd name="connsiteX122" fmla="*/ 6114056 w 6318157"/>
                <a:gd name="connsiteY122" fmla="*/ 2859239 h 5343525"/>
                <a:gd name="connsiteX123" fmla="*/ 6152156 w 6318157"/>
                <a:gd name="connsiteY123" fmla="*/ 2889719 h 5343525"/>
                <a:gd name="connsiteX124" fmla="*/ 6260741 w 6318157"/>
                <a:gd name="connsiteY124" fmla="*/ 2868764 h 5343525"/>
                <a:gd name="connsiteX125" fmla="*/ 6292298 w 6318157"/>
                <a:gd name="connsiteY125" fmla="*/ 2879449 h 5343525"/>
                <a:gd name="connsiteX126" fmla="*/ 6304556 w 6318157"/>
                <a:gd name="connsiteY126" fmla="*/ 2838284 h 5343525"/>
                <a:gd name="connsiteX127" fmla="*/ 6306461 w 6318157"/>
                <a:gd name="connsiteY127" fmla="*/ 2809709 h 5343525"/>
                <a:gd name="connsiteX128" fmla="*/ 6317891 w 6318157"/>
                <a:gd name="connsiteY128" fmla="*/ 2798279 h 5343525"/>
                <a:gd name="connsiteX129" fmla="*/ 6268361 w 6318157"/>
                <a:gd name="connsiteY129" fmla="*/ 2775419 h 5343525"/>
                <a:gd name="connsiteX130" fmla="*/ 6220736 w 6318157"/>
                <a:gd name="connsiteY130" fmla="*/ 2543754 h 5343525"/>
                <a:gd name="connsiteX131" fmla="*/ 6169301 w 6318157"/>
                <a:gd name="connsiteY131" fmla="*/ 2569973 h 5343525"/>
                <a:gd name="connsiteX132" fmla="*/ 6119771 w 6318157"/>
                <a:gd name="connsiteY132" fmla="*/ 2533484 h 5343525"/>
                <a:gd name="connsiteX133" fmla="*/ 6051191 w 6318157"/>
                <a:gd name="connsiteY133" fmla="*/ 2518538 h 5343525"/>
                <a:gd name="connsiteX134" fmla="*/ 6053096 w 6318157"/>
                <a:gd name="connsiteY134" fmla="*/ 2434718 h 5343525"/>
                <a:gd name="connsiteX135" fmla="*/ 6027337 w 6318157"/>
                <a:gd name="connsiteY135" fmla="*/ 2469542 h 5343525"/>
                <a:gd name="connsiteX136" fmla="*/ 5994041 w 6318157"/>
                <a:gd name="connsiteY136" fmla="*/ 2411858 h 5343525"/>
                <a:gd name="connsiteX137" fmla="*/ 5976896 w 6318157"/>
                <a:gd name="connsiteY137" fmla="*/ 2272793 h 5343525"/>
                <a:gd name="connsiteX138" fmla="*/ 5915936 w 6318157"/>
                <a:gd name="connsiteY138" fmla="*/ 2274698 h 5343525"/>
                <a:gd name="connsiteX139" fmla="*/ 5892910 w 6318157"/>
                <a:gd name="connsiteY139" fmla="*/ 2209882 h 5343525"/>
                <a:gd name="connsiteX140" fmla="*/ 5813066 w 6318157"/>
                <a:gd name="connsiteY140" fmla="*/ 2240408 h 5343525"/>
                <a:gd name="connsiteX141" fmla="*/ 5752106 w 6318157"/>
                <a:gd name="connsiteY141" fmla="*/ 2206118 h 5343525"/>
                <a:gd name="connsiteX142" fmla="*/ 5719721 w 6318157"/>
                <a:gd name="connsiteY142" fmla="*/ 2227073 h 5343525"/>
                <a:gd name="connsiteX143" fmla="*/ 5653046 w 6318157"/>
                <a:gd name="connsiteY143" fmla="*/ 2209928 h 5343525"/>
                <a:gd name="connsiteX144" fmla="*/ 5677231 w 6318157"/>
                <a:gd name="connsiteY144" fmla="*/ 2186857 h 5343525"/>
                <a:gd name="connsiteX145" fmla="*/ 5628281 w 6318157"/>
                <a:gd name="connsiteY145" fmla="*/ 2145158 h 5343525"/>
                <a:gd name="connsiteX146" fmla="*/ 5488388 w 6318157"/>
                <a:gd name="connsiteY146" fmla="*/ 2148426 h 5343525"/>
                <a:gd name="connsiteX147" fmla="*/ 5453021 w 6318157"/>
                <a:gd name="connsiteY147" fmla="*/ 2227073 h 5343525"/>
                <a:gd name="connsiteX148" fmla="*/ 5472071 w 6318157"/>
                <a:gd name="connsiteY148" fmla="*/ 2274698 h 5343525"/>
                <a:gd name="connsiteX149" fmla="*/ 5422541 w 6318157"/>
                <a:gd name="connsiteY149" fmla="*/ 2288033 h 5343525"/>
                <a:gd name="connsiteX150" fmla="*/ 5451116 w 6318157"/>
                <a:gd name="connsiteY150" fmla="*/ 2333753 h 5343525"/>
                <a:gd name="connsiteX151" fmla="*/ 5516631 w 6318157"/>
                <a:gd name="connsiteY151" fmla="*/ 2328407 h 5343525"/>
                <a:gd name="connsiteX152" fmla="*/ 5523506 w 6318157"/>
                <a:gd name="connsiteY152" fmla="*/ 2379473 h 5343525"/>
                <a:gd name="connsiteX153" fmla="*/ 5399681 w 6318157"/>
                <a:gd name="connsiteY153" fmla="*/ 2545208 h 5343525"/>
                <a:gd name="connsiteX154" fmla="*/ 5360918 w 6318157"/>
                <a:gd name="connsiteY154" fmla="*/ 2694084 h 5343525"/>
                <a:gd name="connsiteX155" fmla="*/ 5346341 w 6318157"/>
                <a:gd name="connsiteY155" fmla="*/ 2615693 h 5343525"/>
                <a:gd name="connsiteX156" fmla="*/ 5304431 w 6318157"/>
                <a:gd name="connsiteY156" fmla="*/ 2615693 h 5343525"/>
                <a:gd name="connsiteX157" fmla="*/ 5273951 w 6318157"/>
                <a:gd name="connsiteY157" fmla="*/ 2558543 h 5343525"/>
                <a:gd name="connsiteX158" fmla="*/ 5203714 w 6318157"/>
                <a:gd name="connsiteY158" fmla="*/ 2600987 h 5343525"/>
                <a:gd name="connsiteX159" fmla="*/ 5070116 w 6318157"/>
                <a:gd name="connsiteY159" fmla="*/ 2541398 h 5343525"/>
                <a:gd name="connsiteX160" fmla="*/ 4991763 w 6318157"/>
                <a:gd name="connsiteY160" fmla="*/ 2573572 h 5343525"/>
                <a:gd name="connsiteX161" fmla="*/ 4904381 w 6318157"/>
                <a:gd name="connsiteY161" fmla="*/ 2564258 h 5343525"/>
                <a:gd name="connsiteX162" fmla="*/ 4875806 w 6318157"/>
                <a:gd name="connsiteY162" fmla="*/ 2495678 h 5343525"/>
                <a:gd name="connsiteX163" fmla="*/ 4803416 w 6318157"/>
                <a:gd name="connsiteY163" fmla="*/ 2484248 h 5343525"/>
                <a:gd name="connsiteX164" fmla="*/ 4822466 w 6318157"/>
                <a:gd name="connsiteY164" fmla="*/ 2409953 h 5343525"/>
                <a:gd name="connsiteX165" fmla="*/ 4731026 w 6318157"/>
                <a:gd name="connsiteY165" fmla="*/ 2341373 h 5343525"/>
                <a:gd name="connsiteX166" fmla="*/ 4699221 w 6318157"/>
                <a:gd name="connsiteY166" fmla="*/ 2364353 h 5343525"/>
                <a:gd name="connsiteX167" fmla="*/ 4637681 w 6318157"/>
                <a:gd name="connsiteY167" fmla="*/ 2328038 h 5343525"/>
                <a:gd name="connsiteX168" fmla="*/ 4660541 w 6318157"/>
                <a:gd name="connsiteY168" fmla="*/ 2253743 h 5343525"/>
                <a:gd name="connsiteX169" fmla="*/ 4433846 w 6318157"/>
                <a:gd name="connsiteY169" fmla="*/ 2270888 h 5343525"/>
                <a:gd name="connsiteX170" fmla="*/ 4373134 w 6318157"/>
                <a:gd name="connsiteY170" fmla="*/ 2252041 h 5343525"/>
                <a:gd name="connsiteX171" fmla="*/ 4323356 w 6318157"/>
                <a:gd name="connsiteY171" fmla="*/ 2288033 h 5343525"/>
                <a:gd name="connsiteX172" fmla="*/ 4273826 w 6318157"/>
                <a:gd name="connsiteY172" fmla="*/ 2208023 h 5343525"/>
                <a:gd name="connsiteX173" fmla="*/ 4201436 w 6318157"/>
                <a:gd name="connsiteY173" fmla="*/ 2192783 h 5343525"/>
                <a:gd name="connsiteX174" fmla="*/ 4178576 w 6318157"/>
                <a:gd name="connsiteY174" fmla="*/ 2110868 h 5343525"/>
                <a:gd name="connsiteX175" fmla="*/ 4087136 w 6318157"/>
                <a:gd name="connsiteY175" fmla="*/ 2038478 h 5343525"/>
                <a:gd name="connsiteX176" fmla="*/ 4016651 w 6318157"/>
                <a:gd name="connsiteY176" fmla="*/ 2051813 h 5343525"/>
                <a:gd name="connsiteX177" fmla="*/ 3909971 w 6318157"/>
                <a:gd name="connsiteY177" fmla="*/ 2013713 h 5343525"/>
                <a:gd name="connsiteX178" fmla="*/ 3843296 w 6318157"/>
                <a:gd name="connsiteY178" fmla="*/ 2053718 h 5343525"/>
                <a:gd name="connsiteX179" fmla="*/ 3788051 w 6318157"/>
                <a:gd name="connsiteY179" fmla="*/ 2034668 h 5343525"/>
                <a:gd name="connsiteX180" fmla="*/ 3742331 w 6318157"/>
                <a:gd name="connsiteY180" fmla="*/ 2046098 h 5343525"/>
                <a:gd name="connsiteX181" fmla="*/ 3671018 w 6318157"/>
                <a:gd name="connsiteY181" fmla="*/ 2041249 h 5343525"/>
                <a:gd name="connsiteX182" fmla="*/ 3660416 w 6318157"/>
                <a:gd name="connsiteY182" fmla="*/ 1977518 h 5343525"/>
                <a:gd name="connsiteX183" fmla="*/ 3643271 w 6318157"/>
                <a:gd name="connsiteY183" fmla="*/ 1905128 h 5343525"/>
                <a:gd name="connsiteX184" fmla="*/ 3690896 w 6318157"/>
                <a:gd name="connsiteY184" fmla="*/ 1872743 h 5343525"/>
                <a:gd name="connsiteX185" fmla="*/ 3702326 w 6318157"/>
                <a:gd name="connsiteY185" fmla="*/ 1811783 h 5343525"/>
                <a:gd name="connsiteX186" fmla="*/ 3679466 w 6318157"/>
                <a:gd name="connsiteY186" fmla="*/ 1788923 h 5343525"/>
                <a:gd name="connsiteX187" fmla="*/ 3595977 w 6318157"/>
                <a:gd name="connsiteY187" fmla="*/ 1647245 h 5343525"/>
                <a:gd name="connsiteX188" fmla="*/ 3508016 w 6318157"/>
                <a:gd name="connsiteY188" fmla="*/ 1663193 h 5343525"/>
                <a:gd name="connsiteX189" fmla="*/ 3485156 w 6318157"/>
                <a:gd name="connsiteY189" fmla="*/ 1619378 h 5343525"/>
                <a:gd name="connsiteX190" fmla="*/ 3434052 w 6318157"/>
                <a:gd name="connsiteY190" fmla="*/ 1618090 h 5343525"/>
                <a:gd name="connsiteX191" fmla="*/ 3496586 w 6318157"/>
                <a:gd name="connsiteY191" fmla="*/ 1533653 h 5343525"/>
                <a:gd name="connsiteX192" fmla="*/ 3549926 w 6318157"/>
                <a:gd name="connsiteY192" fmla="*/ 1552703 h 5343525"/>
                <a:gd name="connsiteX193" fmla="*/ 3681619 w 6318157"/>
                <a:gd name="connsiteY193" fmla="*/ 1349485 h 5343525"/>
                <a:gd name="connsiteX194" fmla="*/ 3708041 w 6318157"/>
                <a:gd name="connsiteY194" fmla="*/ 1316483 h 5343525"/>
                <a:gd name="connsiteX195" fmla="*/ 3600036 w 6318157"/>
                <a:gd name="connsiteY195" fmla="*/ 1230630 h 5343525"/>
                <a:gd name="connsiteX196" fmla="*/ 3610886 w 6318157"/>
                <a:gd name="connsiteY196" fmla="*/ 1173608 h 5343525"/>
                <a:gd name="connsiteX197" fmla="*/ 3549926 w 6318157"/>
                <a:gd name="connsiteY197" fmla="*/ 1160273 h 5343525"/>
                <a:gd name="connsiteX198" fmla="*/ 3515636 w 6318157"/>
                <a:gd name="connsiteY198" fmla="*/ 1108838 h 5343525"/>
                <a:gd name="connsiteX199" fmla="*/ 3515636 w 6318157"/>
                <a:gd name="connsiteY199" fmla="*/ 1013588 h 5343525"/>
                <a:gd name="connsiteX200" fmla="*/ 3391811 w 6318157"/>
                <a:gd name="connsiteY200" fmla="*/ 981203 h 5343525"/>
                <a:gd name="connsiteX201" fmla="*/ 3357521 w 6318157"/>
                <a:gd name="connsiteY201" fmla="*/ 922148 h 5343525"/>
                <a:gd name="connsiteX202" fmla="*/ 3198246 w 6318157"/>
                <a:gd name="connsiteY202" fmla="*/ 954073 h 5343525"/>
                <a:gd name="connsiteX203" fmla="*/ 3142256 w 6318157"/>
                <a:gd name="connsiteY203" fmla="*/ 899288 h 5343525"/>
                <a:gd name="connsiteX204" fmla="*/ 2980331 w 6318157"/>
                <a:gd name="connsiteY204" fmla="*/ 929768 h 5343525"/>
                <a:gd name="connsiteX205" fmla="*/ 2776330 w 6318157"/>
                <a:gd name="connsiteY205" fmla="*/ 832982 h 5343525"/>
                <a:gd name="connsiteX206" fmla="*/ 2662196 w 6318157"/>
                <a:gd name="connsiteY206" fmla="*/ 874523 h 5343525"/>
                <a:gd name="connsiteX207" fmla="*/ 2671721 w 6318157"/>
                <a:gd name="connsiteY207" fmla="*/ 832613 h 5343525"/>
                <a:gd name="connsiteX208" fmla="*/ 2581026 w 6318157"/>
                <a:gd name="connsiteY208" fmla="*/ 818653 h 5343525"/>
                <a:gd name="connsiteX209" fmla="*/ 2576471 w 6318157"/>
                <a:gd name="connsiteY209" fmla="*/ 731648 h 5343525"/>
                <a:gd name="connsiteX210" fmla="*/ 2561231 w 6318157"/>
                <a:gd name="connsiteY210" fmla="*/ 684023 h 5343525"/>
                <a:gd name="connsiteX211" fmla="*/ 2591711 w 6318157"/>
                <a:gd name="connsiteY211" fmla="*/ 647828 h 5343525"/>
                <a:gd name="connsiteX212" fmla="*/ 2496792 w 6318157"/>
                <a:gd name="connsiteY212" fmla="*/ 511865 h 5343525"/>
                <a:gd name="connsiteX213" fmla="*/ 2492651 w 6318157"/>
                <a:gd name="connsiteY213" fmla="*/ 476378 h 5343525"/>
                <a:gd name="connsiteX214" fmla="*/ 2534561 w 6318157"/>
                <a:gd name="connsiteY214" fmla="*/ 409703 h 5343525"/>
                <a:gd name="connsiteX215" fmla="*/ 2490746 w 6318157"/>
                <a:gd name="connsiteY215" fmla="*/ 398273 h 5343525"/>
                <a:gd name="connsiteX216" fmla="*/ 2465981 w 6318157"/>
                <a:gd name="connsiteY216" fmla="*/ 367793 h 5343525"/>
                <a:gd name="connsiteX217" fmla="*/ 2428709 w 6318157"/>
                <a:gd name="connsiteY217" fmla="*/ 359713 h 5343525"/>
                <a:gd name="connsiteX218" fmla="*/ 2443121 w 6318157"/>
                <a:gd name="connsiteY218" fmla="*/ 297308 h 5343525"/>
                <a:gd name="connsiteX219" fmla="*/ 2384811 w 6318157"/>
                <a:gd name="connsiteY219" fmla="*/ 255352 h 5343525"/>
                <a:gd name="connsiteX220" fmla="*/ 2431691 w 6318157"/>
                <a:gd name="connsiteY220" fmla="*/ 188723 h 5343525"/>
                <a:gd name="connsiteX221" fmla="*/ 2536714 w 6318157"/>
                <a:gd name="connsiteY221" fmla="*/ 175177 h 5343525"/>
                <a:gd name="connsiteX0" fmla="*/ 2536714 w 6318157"/>
                <a:gd name="connsiteY0" fmla="*/ 175177 h 5343525"/>
                <a:gd name="connsiteX1" fmla="*/ 2475506 w 6318157"/>
                <a:gd name="connsiteY1" fmla="*/ 127763 h 5343525"/>
                <a:gd name="connsiteX2" fmla="*/ 2408831 w 6318157"/>
                <a:gd name="connsiteY2" fmla="*/ 129668 h 5343525"/>
                <a:gd name="connsiteX3" fmla="*/ 2340003 w 6318157"/>
                <a:gd name="connsiteY3" fmla="*/ 67751 h 5343525"/>
                <a:gd name="connsiteX4" fmla="*/ 2260241 w 6318157"/>
                <a:gd name="connsiteY4" fmla="*/ 85853 h 5343525"/>
                <a:gd name="connsiteX5" fmla="*/ 2229513 w 6318157"/>
                <a:gd name="connsiteY5" fmla="*/ 26173 h 5343525"/>
                <a:gd name="connsiteX6" fmla="*/ 2009858 w 6318157"/>
                <a:gd name="connsiteY6" fmla="*/ 0 h 5343525"/>
                <a:gd name="connsiteX7" fmla="*/ 1851163 w 6318157"/>
                <a:gd name="connsiteY7" fmla="*/ 158612 h 5343525"/>
                <a:gd name="connsiteX8" fmla="*/ 1861599 w 6318157"/>
                <a:gd name="connsiteY8" fmla="*/ 331056 h 5343525"/>
                <a:gd name="connsiteX9" fmla="*/ 1776951 w 6318157"/>
                <a:gd name="connsiteY9" fmla="*/ 311343 h 5343525"/>
                <a:gd name="connsiteX10" fmla="*/ 1606163 w 6318157"/>
                <a:gd name="connsiteY10" fmla="*/ 358057 h 5343525"/>
                <a:gd name="connsiteX11" fmla="*/ 1391478 w 6318157"/>
                <a:gd name="connsiteY11" fmla="*/ 230836 h 5343525"/>
                <a:gd name="connsiteX12" fmla="*/ 1256306 w 6318157"/>
                <a:gd name="connsiteY12" fmla="*/ 230836 h 5343525"/>
                <a:gd name="connsiteX13" fmla="*/ 1208598 w 6318157"/>
                <a:gd name="connsiteY13" fmla="*/ 421667 h 5343525"/>
                <a:gd name="connsiteX14" fmla="*/ 1041621 w 6318157"/>
                <a:gd name="connsiteY14" fmla="*/ 588645 h 5343525"/>
                <a:gd name="connsiteX15" fmla="*/ 930303 w 6318157"/>
                <a:gd name="connsiteY15" fmla="*/ 668158 h 5343525"/>
                <a:gd name="connsiteX16" fmla="*/ 842838 w 6318157"/>
                <a:gd name="connsiteY16" fmla="*/ 612499 h 5343525"/>
                <a:gd name="connsiteX17" fmla="*/ 747423 w 6318157"/>
                <a:gd name="connsiteY17" fmla="*/ 795379 h 5343525"/>
                <a:gd name="connsiteX18" fmla="*/ 456206 w 6318157"/>
                <a:gd name="connsiteY18" fmla="*/ 828804 h 5343525"/>
                <a:gd name="connsiteX19" fmla="*/ 222636 w 6318157"/>
                <a:gd name="connsiteY19" fmla="*/ 970307 h 5343525"/>
                <a:gd name="connsiteX20" fmla="*/ 254442 w 6318157"/>
                <a:gd name="connsiteY20" fmla="*/ 1113431 h 5343525"/>
                <a:gd name="connsiteX21" fmla="*/ 302149 w 6318157"/>
                <a:gd name="connsiteY21" fmla="*/ 1296311 h 5343525"/>
                <a:gd name="connsiteX22" fmla="*/ 341906 w 6318157"/>
                <a:gd name="connsiteY22" fmla="*/ 1328116 h 5343525"/>
                <a:gd name="connsiteX23" fmla="*/ 508883 w 6318157"/>
                <a:gd name="connsiteY23" fmla="*/ 1359921 h 5343525"/>
                <a:gd name="connsiteX24" fmla="*/ 532737 w 6318157"/>
                <a:gd name="connsiteY24" fmla="*/ 1582558 h 5343525"/>
                <a:gd name="connsiteX25" fmla="*/ 730526 w 6318157"/>
                <a:gd name="connsiteY25" fmla="*/ 1644144 h 5343525"/>
                <a:gd name="connsiteX26" fmla="*/ 903633 w 6318157"/>
                <a:gd name="connsiteY26" fmla="*/ 1753676 h 5343525"/>
                <a:gd name="connsiteX27" fmla="*/ 818984 w 6318157"/>
                <a:gd name="connsiteY27" fmla="*/ 1884707 h 5343525"/>
                <a:gd name="connsiteX28" fmla="*/ 644056 w 6318157"/>
                <a:gd name="connsiteY28" fmla="*/ 1868805 h 5343525"/>
                <a:gd name="connsiteX29" fmla="*/ 636104 w 6318157"/>
                <a:gd name="connsiteY29" fmla="*/ 2115295 h 5343525"/>
                <a:gd name="connsiteX30" fmla="*/ 755374 w 6318157"/>
                <a:gd name="connsiteY30" fmla="*/ 2218662 h 5343525"/>
                <a:gd name="connsiteX31" fmla="*/ 818984 w 6318157"/>
                <a:gd name="connsiteY31" fmla="*/ 2329980 h 5343525"/>
                <a:gd name="connsiteX32" fmla="*/ 818984 w 6318157"/>
                <a:gd name="connsiteY32" fmla="*/ 2369737 h 5343525"/>
                <a:gd name="connsiteX33" fmla="*/ 580445 w 6318157"/>
                <a:gd name="connsiteY33" fmla="*/ 2401542 h 5343525"/>
                <a:gd name="connsiteX34" fmla="*/ 485029 w 6318157"/>
                <a:gd name="connsiteY34" fmla="*/ 2433347 h 5343525"/>
                <a:gd name="connsiteX35" fmla="*/ 437322 w 6318157"/>
                <a:gd name="connsiteY35" fmla="*/ 2584422 h 5343525"/>
                <a:gd name="connsiteX36" fmla="*/ 307616 w 6318157"/>
                <a:gd name="connsiteY36" fmla="*/ 2598549 h 5343525"/>
                <a:gd name="connsiteX37" fmla="*/ 238539 w 6318157"/>
                <a:gd name="connsiteY37" fmla="*/ 2655984 h 5343525"/>
                <a:gd name="connsiteX38" fmla="*/ 294198 w 6318157"/>
                <a:gd name="connsiteY38" fmla="*/ 2727546 h 5343525"/>
                <a:gd name="connsiteX39" fmla="*/ 405516 w 6318157"/>
                <a:gd name="connsiteY39" fmla="*/ 2767302 h 5343525"/>
                <a:gd name="connsiteX40" fmla="*/ 349857 w 6318157"/>
                <a:gd name="connsiteY40" fmla="*/ 2894523 h 5343525"/>
                <a:gd name="connsiteX41" fmla="*/ 206734 w 6318157"/>
                <a:gd name="connsiteY41" fmla="*/ 3061500 h 5343525"/>
                <a:gd name="connsiteX42" fmla="*/ 166977 w 6318157"/>
                <a:gd name="connsiteY42" fmla="*/ 3300039 h 5343525"/>
                <a:gd name="connsiteX43" fmla="*/ 103367 w 6318157"/>
                <a:gd name="connsiteY43" fmla="*/ 3490871 h 5343525"/>
                <a:gd name="connsiteX44" fmla="*/ 0 w 6318157"/>
                <a:gd name="connsiteY44" fmla="*/ 3610140 h 5343525"/>
                <a:gd name="connsiteX45" fmla="*/ 0 w 6318157"/>
                <a:gd name="connsiteY45" fmla="*/ 3689653 h 5343525"/>
                <a:gd name="connsiteX46" fmla="*/ 15903 w 6318157"/>
                <a:gd name="connsiteY46" fmla="*/ 3769166 h 5343525"/>
                <a:gd name="connsiteX47" fmla="*/ 127221 w 6318157"/>
                <a:gd name="connsiteY47" fmla="*/ 3785069 h 5343525"/>
                <a:gd name="connsiteX48" fmla="*/ 190831 w 6318157"/>
                <a:gd name="connsiteY48" fmla="*/ 3681702 h 5343525"/>
                <a:gd name="connsiteX49" fmla="*/ 326003 w 6318157"/>
                <a:gd name="connsiteY49" fmla="*/ 3626043 h 5343525"/>
                <a:gd name="connsiteX50" fmla="*/ 326003 w 6318157"/>
                <a:gd name="connsiteY50" fmla="*/ 3626043 h 5343525"/>
                <a:gd name="connsiteX51" fmla="*/ 445273 w 6318157"/>
                <a:gd name="connsiteY51" fmla="*/ 3745312 h 5343525"/>
                <a:gd name="connsiteX52" fmla="*/ 413468 w 6318157"/>
                <a:gd name="connsiteY52" fmla="*/ 3800972 h 5343525"/>
                <a:gd name="connsiteX53" fmla="*/ 357809 w 6318157"/>
                <a:gd name="connsiteY53" fmla="*/ 4214439 h 5343525"/>
                <a:gd name="connsiteX54" fmla="*/ 556591 w 6318157"/>
                <a:gd name="connsiteY54" fmla="*/ 4031559 h 5343525"/>
                <a:gd name="connsiteX55" fmla="*/ 620202 w 6318157"/>
                <a:gd name="connsiteY55" fmla="*/ 4063365 h 5343525"/>
                <a:gd name="connsiteX56" fmla="*/ 723569 w 6318157"/>
                <a:gd name="connsiteY56" fmla="*/ 4079267 h 5343525"/>
                <a:gd name="connsiteX57" fmla="*/ 795130 w 6318157"/>
                <a:gd name="connsiteY57" fmla="*/ 4190586 h 5343525"/>
                <a:gd name="connsiteX58" fmla="*/ 1025718 w 6318157"/>
                <a:gd name="connsiteY58" fmla="*/ 4293952 h 5343525"/>
                <a:gd name="connsiteX59" fmla="*/ 1176793 w 6318157"/>
                <a:gd name="connsiteY59" fmla="*/ 4540443 h 5343525"/>
                <a:gd name="connsiteX60" fmla="*/ 1144988 w 6318157"/>
                <a:gd name="connsiteY60" fmla="*/ 4635859 h 5343525"/>
                <a:gd name="connsiteX61" fmla="*/ 1614115 w 6318157"/>
                <a:gd name="connsiteY61" fmla="*/ 4882349 h 5343525"/>
                <a:gd name="connsiteX62" fmla="*/ 1614115 w 6318157"/>
                <a:gd name="connsiteY62" fmla="*/ 5033424 h 5343525"/>
                <a:gd name="connsiteX63" fmla="*/ 1614115 w 6318157"/>
                <a:gd name="connsiteY63" fmla="*/ 5168596 h 5343525"/>
                <a:gd name="connsiteX64" fmla="*/ 1653871 w 6318157"/>
                <a:gd name="connsiteY64" fmla="*/ 5295817 h 5343525"/>
                <a:gd name="connsiteX65" fmla="*/ 1844703 w 6318157"/>
                <a:gd name="connsiteY65" fmla="*/ 5343525 h 5343525"/>
                <a:gd name="connsiteX66" fmla="*/ 1844703 w 6318157"/>
                <a:gd name="connsiteY66" fmla="*/ 5343525 h 5343525"/>
                <a:gd name="connsiteX67" fmla="*/ 1971923 w 6318157"/>
                <a:gd name="connsiteY67" fmla="*/ 5287866 h 5343525"/>
                <a:gd name="connsiteX68" fmla="*/ 2115047 w 6318157"/>
                <a:gd name="connsiteY68" fmla="*/ 5279914 h 5343525"/>
                <a:gd name="connsiteX69" fmla="*/ 2170706 w 6318157"/>
                <a:gd name="connsiteY69" fmla="*/ 5184499 h 5343525"/>
                <a:gd name="connsiteX70" fmla="*/ 2083242 w 6318157"/>
                <a:gd name="connsiteY70" fmla="*/ 5120888 h 5343525"/>
                <a:gd name="connsiteX71" fmla="*/ 2011680 w 6318157"/>
                <a:gd name="connsiteY71" fmla="*/ 5073180 h 5343525"/>
                <a:gd name="connsiteX72" fmla="*/ 1932167 w 6318157"/>
                <a:gd name="connsiteY72" fmla="*/ 4977765 h 5343525"/>
                <a:gd name="connsiteX73" fmla="*/ 1884459 w 6318157"/>
                <a:gd name="connsiteY73" fmla="*/ 4874398 h 5343525"/>
                <a:gd name="connsiteX74" fmla="*/ 1940118 w 6318157"/>
                <a:gd name="connsiteY74" fmla="*/ 4810787 h 5343525"/>
                <a:gd name="connsiteX75" fmla="*/ 2226365 w 6318157"/>
                <a:gd name="connsiteY75" fmla="*/ 4723323 h 5343525"/>
                <a:gd name="connsiteX76" fmla="*/ 2313829 w 6318157"/>
                <a:gd name="connsiteY76" fmla="*/ 4747177 h 5343525"/>
                <a:gd name="connsiteX77" fmla="*/ 2449002 w 6318157"/>
                <a:gd name="connsiteY77" fmla="*/ 4771031 h 5343525"/>
                <a:gd name="connsiteX78" fmla="*/ 2504661 w 6318157"/>
                <a:gd name="connsiteY78" fmla="*/ 4866446 h 5343525"/>
                <a:gd name="connsiteX79" fmla="*/ 2584174 w 6318157"/>
                <a:gd name="connsiteY79" fmla="*/ 4858495 h 5343525"/>
                <a:gd name="connsiteX80" fmla="*/ 2798859 w 6318157"/>
                <a:gd name="connsiteY80" fmla="*/ 4858495 h 5343525"/>
                <a:gd name="connsiteX81" fmla="*/ 2934031 w 6318157"/>
                <a:gd name="connsiteY81" fmla="*/ 4985716 h 5343525"/>
                <a:gd name="connsiteX82" fmla="*/ 2910177 w 6318157"/>
                <a:gd name="connsiteY82" fmla="*/ 5176547 h 5343525"/>
                <a:gd name="connsiteX83" fmla="*/ 2981739 w 6318157"/>
                <a:gd name="connsiteY83" fmla="*/ 5120888 h 5343525"/>
                <a:gd name="connsiteX84" fmla="*/ 3101009 w 6318157"/>
                <a:gd name="connsiteY84" fmla="*/ 5184499 h 5343525"/>
                <a:gd name="connsiteX85" fmla="*/ 3164619 w 6318157"/>
                <a:gd name="connsiteY85" fmla="*/ 4882349 h 5343525"/>
                <a:gd name="connsiteX86" fmla="*/ 3116911 w 6318157"/>
                <a:gd name="connsiteY86" fmla="*/ 4516589 h 5343525"/>
                <a:gd name="connsiteX87" fmla="*/ 3156668 w 6318157"/>
                <a:gd name="connsiteY87" fmla="*/ 4405271 h 5343525"/>
                <a:gd name="connsiteX88" fmla="*/ 3323645 w 6318157"/>
                <a:gd name="connsiteY88" fmla="*/ 4341660 h 5343525"/>
                <a:gd name="connsiteX89" fmla="*/ 3482671 w 6318157"/>
                <a:gd name="connsiteY89" fmla="*/ 4293952 h 5343525"/>
                <a:gd name="connsiteX90" fmla="*/ 3570136 w 6318157"/>
                <a:gd name="connsiteY90" fmla="*/ 4373466 h 5343525"/>
                <a:gd name="connsiteX91" fmla="*/ 3530379 w 6318157"/>
                <a:gd name="connsiteY91" fmla="*/ 4484784 h 5343525"/>
                <a:gd name="connsiteX92" fmla="*/ 3546282 w 6318157"/>
                <a:gd name="connsiteY92" fmla="*/ 4588151 h 5343525"/>
                <a:gd name="connsiteX93" fmla="*/ 3609892 w 6318157"/>
                <a:gd name="connsiteY93" fmla="*/ 4643810 h 5343525"/>
                <a:gd name="connsiteX94" fmla="*/ 3673503 w 6318157"/>
                <a:gd name="connsiteY94" fmla="*/ 4651761 h 5343525"/>
                <a:gd name="connsiteX95" fmla="*/ 3745064 w 6318157"/>
                <a:gd name="connsiteY95" fmla="*/ 4786933 h 5343525"/>
                <a:gd name="connsiteX96" fmla="*/ 4071068 w 6318157"/>
                <a:gd name="connsiteY96" fmla="*/ 4731274 h 5343525"/>
                <a:gd name="connsiteX97" fmla="*/ 4397071 w 6318157"/>
                <a:gd name="connsiteY97" fmla="*/ 4699469 h 5343525"/>
                <a:gd name="connsiteX98" fmla="*/ 4436828 w 6318157"/>
                <a:gd name="connsiteY98" fmla="*/ 4802836 h 5343525"/>
                <a:gd name="connsiteX99" fmla="*/ 4500438 w 6318157"/>
                <a:gd name="connsiteY99" fmla="*/ 4771031 h 5343525"/>
                <a:gd name="connsiteX100" fmla="*/ 4595854 w 6318157"/>
                <a:gd name="connsiteY100" fmla="*/ 4699469 h 5343525"/>
                <a:gd name="connsiteX101" fmla="*/ 4659464 w 6318157"/>
                <a:gd name="connsiteY101" fmla="*/ 4540443 h 5343525"/>
                <a:gd name="connsiteX102" fmla="*/ 4683318 w 6318157"/>
                <a:gd name="connsiteY102" fmla="*/ 4317806 h 5343525"/>
                <a:gd name="connsiteX103" fmla="*/ 4516341 w 6318157"/>
                <a:gd name="connsiteY103" fmla="*/ 4262147 h 5343525"/>
                <a:gd name="connsiteX104" fmla="*/ 4548146 w 6318157"/>
                <a:gd name="connsiteY104" fmla="*/ 4087219 h 5343525"/>
                <a:gd name="connsiteX105" fmla="*/ 4619708 w 6318157"/>
                <a:gd name="connsiteY105" fmla="*/ 4031559 h 5343525"/>
                <a:gd name="connsiteX106" fmla="*/ 4738977 w 6318157"/>
                <a:gd name="connsiteY106" fmla="*/ 3896387 h 5343525"/>
                <a:gd name="connsiteX107" fmla="*/ 4826442 w 6318157"/>
                <a:gd name="connsiteY107" fmla="*/ 3777118 h 5343525"/>
                <a:gd name="connsiteX108" fmla="*/ 4929809 w 6318157"/>
                <a:gd name="connsiteY108" fmla="*/ 3864582 h 5343525"/>
                <a:gd name="connsiteX109" fmla="*/ 4921857 w 6318157"/>
                <a:gd name="connsiteY109" fmla="*/ 4031559 h 5343525"/>
                <a:gd name="connsiteX110" fmla="*/ 4977516 w 6318157"/>
                <a:gd name="connsiteY110" fmla="*/ 4055413 h 5343525"/>
                <a:gd name="connsiteX111" fmla="*/ 5025224 w 6318157"/>
                <a:gd name="connsiteY111" fmla="*/ 3959998 h 5343525"/>
                <a:gd name="connsiteX112" fmla="*/ 5072932 w 6318157"/>
                <a:gd name="connsiteY112" fmla="*/ 3959998 h 5343525"/>
                <a:gd name="connsiteX113" fmla="*/ 5144494 w 6318157"/>
                <a:gd name="connsiteY113" fmla="*/ 3856631 h 5343525"/>
                <a:gd name="connsiteX114" fmla="*/ 5160396 w 6318157"/>
                <a:gd name="connsiteY114" fmla="*/ 3785069 h 5343525"/>
                <a:gd name="connsiteX115" fmla="*/ 5390984 w 6318157"/>
                <a:gd name="connsiteY115" fmla="*/ 3737361 h 5343525"/>
                <a:gd name="connsiteX116" fmla="*/ 5486400 w 6318157"/>
                <a:gd name="connsiteY116" fmla="*/ 3633994 h 5343525"/>
                <a:gd name="connsiteX117" fmla="*/ 5390984 w 6318157"/>
                <a:gd name="connsiteY117" fmla="*/ 3570384 h 5343525"/>
                <a:gd name="connsiteX118" fmla="*/ 5343276 w 6318157"/>
                <a:gd name="connsiteY118" fmla="*/ 3331845 h 5343525"/>
                <a:gd name="connsiteX119" fmla="*/ 5478449 w 6318157"/>
                <a:gd name="connsiteY119" fmla="*/ 3061500 h 5343525"/>
                <a:gd name="connsiteX120" fmla="*/ 5820355 w 6318157"/>
                <a:gd name="connsiteY120" fmla="*/ 2989939 h 5343525"/>
                <a:gd name="connsiteX121" fmla="*/ 6020959 w 6318157"/>
                <a:gd name="connsiteY121" fmla="*/ 2857748 h 5343525"/>
                <a:gd name="connsiteX122" fmla="*/ 6058811 w 6318157"/>
                <a:gd name="connsiteY122" fmla="*/ 2880194 h 5343525"/>
                <a:gd name="connsiteX123" fmla="*/ 6114056 w 6318157"/>
                <a:gd name="connsiteY123" fmla="*/ 2859239 h 5343525"/>
                <a:gd name="connsiteX124" fmla="*/ 6152156 w 6318157"/>
                <a:gd name="connsiteY124" fmla="*/ 2889719 h 5343525"/>
                <a:gd name="connsiteX125" fmla="*/ 6260741 w 6318157"/>
                <a:gd name="connsiteY125" fmla="*/ 2868764 h 5343525"/>
                <a:gd name="connsiteX126" fmla="*/ 6292298 w 6318157"/>
                <a:gd name="connsiteY126" fmla="*/ 2879449 h 5343525"/>
                <a:gd name="connsiteX127" fmla="*/ 6304556 w 6318157"/>
                <a:gd name="connsiteY127" fmla="*/ 2838284 h 5343525"/>
                <a:gd name="connsiteX128" fmla="*/ 6306461 w 6318157"/>
                <a:gd name="connsiteY128" fmla="*/ 2809709 h 5343525"/>
                <a:gd name="connsiteX129" fmla="*/ 6317891 w 6318157"/>
                <a:gd name="connsiteY129" fmla="*/ 2798279 h 5343525"/>
                <a:gd name="connsiteX130" fmla="*/ 6268361 w 6318157"/>
                <a:gd name="connsiteY130" fmla="*/ 2775419 h 5343525"/>
                <a:gd name="connsiteX131" fmla="*/ 6220736 w 6318157"/>
                <a:gd name="connsiteY131" fmla="*/ 2543754 h 5343525"/>
                <a:gd name="connsiteX132" fmla="*/ 6169301 w 6318157"/>
                <a:gd name="connsiteY132" fmla="*/ 2569973 h 5343525"/>
                <a:gd name="connsiteX133" fmla="*/ 6119771 w 6318157"/>
                <a:gd name="connsiteY133" fmla="*/ 2533484 h 5343525"/>
                <a:gd name="connsiteX134" fmla="*/ 6051191 w 6318157"/>
                <a:gd name="connsiteY134" fmla="*/ 2518538 h 5343525"/>
                <a:gd name="connsiteX135" fmla="*/ 6053096 w 6318157"/>
                <a:gd name="connsiteY135" fmla="*/ 2434718 h 5343525"/>
                <a:gd name="connsiteX136" fmla="*/ 6027337 w 6318157"/>
                <a:gd name="connsiteY136" fmla="*/ 2469542 h 5343525"/>
                <a:gd name="connsiteX137" fmla="*/ 5994041 w 6318157"/>
                <a:gd name="connsiteY137" fmla="*/ 2411858 h 5343525"/>
                <a:gd name="connsiteX138" fmla="*/ 5976896 w 6318157"/>
                <a:gd name="connsiteY138" fmla="*/ 2272793 h 5343525"/>
                <a:gd name="connsiteX139" fmla="*/ 5915936 w 6318157"/>
                <a:gd name="connsiteY139" fmla="*/ 2274698 h 5343525"/>
                <a:gd name="connsiteX140" fmla="*/ 5892910 w 6318157"/>
                <a:gd name="connsiteY140" fmla="*/ 2209882 h 5343525"/>
                <a:gd name="connsiteX141" fmla="*/ 5813066 w 6318157"/>
                <a:gd name="connsiteY141" fmla="*/ 2240408 h 5343525"/>
                <a:gd name="connsiteX142" fmla="*/ 5752106 w 6318157"/>
                <a:gd name="connsiteY142" fmla="*/ 2206118 h 5343525"/>
                <a:gd name="connsiteX143" fmla="*/ 5719721 w 6318157"/>
                <a:gd name="connsiteY143" fmla="*/ 2227073 h 5343525"/>
                <a:gd name="connsiteX144" fmla="*/ 5653046 w 6318157"/>
                <a:gd name="connsiteY144" fmla="*/ 2209928 h 5343525"/>
                <a:gd name="connsiteX145" fmla="*/ 5677231 w 6318157"/>
                <a:gd name="connsiteY145" fmla="*/ 2186857 h 5343525"/>
                <a:gd name="connsiteX146" fmla="*/ 5628281 w 6318157"/>
                <a:gd name="connsiteY146" fmla="*/ 2145158 h 5343525"/>
                <a:gd name="connsiteX147" fmla="*/ 5488388 w 6318157"/>
                <a:gd name="connsiteY147" fmla="*/ 2148426 h 5343525"/>
                <a:gd name="connsiteX148" fmla="*/ 5453021 w 6318157"/>
                <a:gd name="connsiteY148" fmla="*/ 2227073 h 5343525"/>
                <a:gd name="connsiteX149" fmla="*/ 5472071 w 6318157"/>
                <a:gd name="connsiteY149" fmla="*/ 2274698 h 5343525"/>
                <a:gd name="connsiteX150" fmla="*/ 5422541 w 6318157"/>
                <a:gd name="connsiteY150" fmla="*/ 2288033 h 5343525"/>
                <a:gd name="connsiteX151" fmla="*/ 5451116 w 6318157"/>
                <a:gd name="connsiteY151" fmla="*/ 2333753 h 5343525"/>
                <a:gd name="connsiteX152" fmla="*/ 5516631 w 6318157"/>
                <a:gd name="connsiteY152" fmla="*/ 2328407 h 5343525"/>
                <a:gd name="connsiteX153" fmla="*/ 5523506 w 6318157"/>
                <a:gd name="connsiteY153" fmla="*/ 2379473 h 5343525"/>
                <a:gd name="connsiteX154" fmla="*/ 5399681 w 6318157"/>
                <a:gd name="connsiteY154" fmla="*/ 2545208 h 5343525"/>
                <a:gd name="connsiteX155" fmla="*/ 5360918 w 6318157"/>
                <a:gd name="connsiteY155" fmla="*/ 2694084 h 5343525"/>
                <a:gd name="connsiteX156" fmla="*/ 5346341 w 6318157"/>
                <a:gd name="connsiteY156" fmla="*/ 2615693 h 5343525"/>
                <a:gd name="connsiteX157" fmla="*/ 5304431 w 6318157"/>
                <a:gd name="connsiteY157" fmla="*/ 2615693 h 5343525"/>
                <a:gd name="connsiteX158" fmla="*/ 5273951 w 6318157"/>
                <a:gd name="connsiteY158" fmla="*/ 2558543 h 5343525"/>
                <a:gd name="connsiteX159" fmla="*/ 5203714 w 6318157"/>
                <a:gd name="connsiteY159" fmla="*/ 2600987 h 5343525"/>
                <a:gd name="connsiteX160" fmla="*/ 5070116 w 6318157"/>
                <a:gd name="connsiteY160" fmla="*/ 2541398 h 5343525"/>
                <a:gd name="connsiteX161" fmla="*/ 4991763 w 6318157"/>
                <a:gd name="connsiteY161" fmla="*/ 2573572 h 5343525"/>
                <a:gd name="connsiteX162" fmla="*/ 4904381 w 6318157"/>
                <a:gd name="connsiteY162" fmla="*/ 2564258 h 5343525"/>
                <a:gd name="connsiteX163" fmla="*/ 4875806 w 6318157"/>
                <a:gd name="connsiteY163" fmla="*/ 2495678 h 5343525"/>
                <a:gd name="connsiteX164" fmla="*/ 4803416 w 6318157"/>
                <a:gd name="connsiteY164" fmla="*/ 2484248 h 5343525"/>
                <a:gd name="connsiteX165" fmla="*/ 4822466 w 6318157"/>
                <a:gd name="connsiteY165" fmla="*/ 2409953 h 5343525"/>
                <a:gd name="connsiteX166" fmla="*/ 4731026 w 6318157"/>
                <a:gd name="connsiteY166" fmla="*/ 2341373 h 5343525"/>
                <a:gd name="connsiteX167" fmla="*/ 4699221 w 6318157"/>
                <a:gd name="connsiteY167" fmla="*/ 2364353 h 5343525"/>
                <a:gd name="connsiteX168" fmla="*/ 4637681 w 6318157"/>
                <a:gd name="connsiteY168" fmla="*/ 2328038 h 5343525"/>
                <a:gd name="connsiteX169" fmla="*/ 4660541 w 6318157"/>
                <a:gd name="connsiteY169" fmla="*/ 2253743 h 5343525"/>
                <a:gd name="connsiteX170" fmla="*/ 4433846 w 6318157"/>
                <a:gd name="connsiteY170" fmla="*/ 2270888 h 5343525"/>
                <a:gd name="connsiteX171" fmla="*/ 4373134 w 6318157"/>
                <a:gd name="connsiteY171" fmla="*/ 2252041 h 5343525"/>
                <a:gd name="connsiteX172" fmla="*/ 4323356 w 6318157"/>
                <a:gd name="connsiteY172" fmla="*/ 2288033 h 5343525"/>
                <a:gd name="connsiteX173" fmla="*/ 4273826 w 6318157"/>
                <a:gd name="connsiteY173" fmla="*/ 2208023 h 5343525"/>
                <a:gd name="connsiteX174" fmla="*/ 4201436 w 6318157"/>
                <a:gd name="connsiteY174" fmla="*/ 2192783 h 5343525"/>
                <a:gd name="connsiteX175" fmla="*/ 4178576 w 6318157"/>
                <a:gd name="connsiteY175" fmla="*/ 2110868 h 5343525"/>
                <a:gd name="connsiteX176" fmla="*/ 4087136 w 6318157"/>
                <a:gd name="connsiteY176" fmla="*/ 2038478 h 5343525"/>
                <a:gd name="connsiteX177" fmla="*/ 4016651 w 6318157"/>
                <a:gd name="connsiteY177" fmla="*/ 2051813 h 5343525"/>
                <a:gd name="connsiteX178" fmla="*/ 3909971 w 6318157"/>
                <a:gd name="connsiteY178" fmla="*/ 2013713 h 5343525"/>
                <a:gd name="connsiteX179" fmla="*/ 3843296 w 6318157"/>
                <a:gd name="connsiteY179" fmla="*/ 2053718 h 5343525"/>
                <a:gd name="connsiteX180" fmla="*/ 3788051 w 6318157"/>
                <a:gd name="connsiteY180" fmla="*/ 2034668 h 5343525"/>
                <a:gd name="connsiteX181" fmla="*/ 3742331 w 6318157"/>
                <a:gd name="connsiteY181" fmla="*/ 2046098 h 5343525"/>
                <a:gd name="connsiteX182" fmla="*/ 3671018 w 6318157"/>
                <a:gd name="connsiteY182" fmla="*/ 2041249 h 5343525"/>
                <a:gd name="connsiteX183" fmla="*/ 3660416 w 6318157"/>
                <a:gd name="connsiteY183" fmla="*/ 1977518 h 5343525"/>
                <a:gd name="connsiteX184" fmla="*/ 3643271 w 6318157"/>
                <a:gd name="connsiteY184" fmla="*/ 1905128 h 5343525"/>
                <a:gd name="connsiteX185" fmla="*/ 3690896 w 6318157"/>
                <a:gd name="connsiteY185" fmla="*/ 1872743 h 5343525"/>
                <a:gd name="connsiteX186" fmla="*/ 3702326 w 6318157"/>
                <a:gd name="connsiteY186" fmla="*/ 1811783 h 5343525"/>
                <a:gd name="connsiteX187" fmla="*/ 3679466 w 6318157"/>
                <a:gd name="connsiteY187" fmla="*/ 1788923 h 5343525"/>
                <a:gd name="connsiteX188" fmla="*/ 3595977 w 6318157"/>
                <a:gd name="connsiteY188" fmla="*/ 1647245 h 5343525"/>
                <a:gd name="connsiteX189" fmla="*/ 3508016 w 6318157"/>
                <a:gd name="connsiteY189" fmla="*/ 1663193 h 5343525"/>
                <a:gd name="connsiteX190" fmla="*/ 3485156 w 6318157"/>
                <a:gd name="connsiteY190" fmla="*/ 1619378 h 5343525"/>
                <a:gd name="connsiteX191" fmla="*/ 3434052 w 6318157"/>
                <a:gd name="connsiteY191" fmla="*/ 1618090 h 5343525"/>
                <a:gd name="connsiteX192" fmla="*/ 3496586 w 6318157"/>
                <a:gd name="connsiteY192" fmla="*/ 1533653 h 5343525"/>
                <a:gd name="connsiteX193" fmla="*/ 3549926 w 6318157"/>
                <a:gd name="connsiteY193" fmla="*/ 1552703 h 5343525"/>
                <a:gd name="connsiteX194" fmla="*/ 3681619 w 6318157"/>
                <a:gd name="connsiteY194" fmla="*/ 1349485 h 5343525"/>
                <a:gd name="connsiteX195" fmla="*/ 3708041 w 6318157"/>
                <a:gd name="connsiteY195" fmla="*/ 1316483 h 5343525"/>
                <a:gd name="connsiteX196" fmla="*/ 3600036 w 6318157"/>
                <a:gd name="connsiteY196" fmla="*/ 1230630 h 5343525"/>
                <a:gd name="connsiteX197" fmla="*/ 3610886 w 6318157"/>
                <a:gd name="connsiteY197" fmla="*/ 1173608 h 5343525"/>
                <a:gd name="connsiteX198" fmla="*/ 3549926 w 6318157"/>
                <a:gd name="connsiteY198" fmla="*/ 1160273 h 5343525"/>
                <a:gd name="connsiteX199" fmla="*/ 3515636 w 6318157"/>
                <a:gd name="connsiteY199" fmla="*/ 1108838 h 5343525"/>
                <a:gd name="connsiteX200" fmla="*/ 3515636 w 6318157"/>
                <a:gd name="connsiteY200" fmla="*/ 1013588 h 5343525"/>
                <a:gd name="connsiteX201" fmla="*/ 3391811 w 6318157"/>
                <a:gd name="connsiteY201" fmla="*/ 981203 h 5343525"/>
                <a:gd name="connsiteX202" fmla="*/ 3357521 w 6318157"/>
                <a:gd name="connsiteY202" fmla="*/ 922148 h 5343525"/>
                <a:gd name="connsiteX203" fmla="*/ 3198246 w 6318157"/>
                <a:gd name="connsiteY203" fmla="*/ 954073 h 5343525"/>
                <a:gd name="connsiteX204" fmla="*/ 3142256 w 6318157"/>
                <a:gd name="connsiteY204" fmla="*/ 899288 h 5343525"/>
                <a:gd name="connsiteX205" fmla="*/ 2980331 w 6318157"/>
                <a:gd name="connsiteY205" fmla="*/ 929768 h 5343525"/>
                <a:gd name="connsiteX206" fmla="*/ 2776330 w 6318157"/>
                <a:gd name="connsiteY206" fmla="*/ 832982 h 5343525"/>
                <a:gd name="connsiteX207" fmla="*/ 2662196 w 6318157"/>
                <a:gd name="connsiteY207" fmla="*/ 874523 h 5343525"/>
                <a:gd name="connsiteX208" fmla="*/ 2671721 w 6318157"/>
                <a:gd name="connsiteY208" fmla="*/ 832613 h 5343525"/>
                <a:gd name="connsiteX209" fmla="*/ 2581026 w 6318157"/>
                <a:gd name="connsiteY209" fmla="*/ 818653 h 5343525"/>
                <a:gd name="connsiteX210" fmla="*/ 2576471 w 6318157"/>
                <a:gd name="connsiteY210" fmla="*/ 731648 h 5343525"/>
                <a:gd name="connsiteX211" fmla="*/ 2561231 w 6318157"/>
                <a:gd name="connsiteY211" fmla="*/ 684023 h 5343525"/>
                <a:gd name="connsiteX212" fmla="*/ 2591711 w 6318157"/>
                <a:gd name="connsiteY212" fmla="*/ 647828 h 5343525"/>
                <a:gd name="connsiteX213" fmla="*/ 2496792 w 6318157"/>
                <a:gd name="connsiteY213" fmla="*/ 511865 h 5343525"/>
                <a:gd name="connsiteX214" fmla="*/ 2492651 w 6318157"/>
                <a:gd name="connsiteY214" fmla="*/ 476378 h 5343525"/>
                <a:gd name="connsiteX215" fmla="*/ 2534561 w 6318157"/>
                <a:gd name="connsiteY215" fmla="*/ 409703 h 5343525"/>
                <a:gd name="connsiteX216" fmla="*/ 2490746 w 6318157"/>
                <a:gd name="connsiteY216" fmla="*/ 398273 h 5343525"/>
                <a:gd name="connsiteX217" fmla="*/ 2465981 w 6318157"/>
                <a:gd name="connsiteY217" fmla="*/ 367793 h 5343525"/>
                <a:gd name="connsiteX218" fmla="*/ 2428709 w 6318157"/>
                <a:gd name="connsiteY218" fmla="*/ 359713 h 5343525"/>
                <a:gd name="connsiteX219" fmla="*/ 2443121 w 6318157"/>
                <a:gd name="connsiteY219" fmla="*/ 297308 h 5343525"/>
                <a:gd name="connsiteX220" fmla="*/ 2384811 w 6318157"/>
                <a:gd name="connsiteY220" fmla="*/ 255352 h 5343525"/>
                <a:gd name="connsiteX221" fmla="*/ 2431691 w 6318157"/>
                <a:gd name="connsiteY221" fmla="*/ 188723 h 5343525"/>
                <a:gd name="connsiteX222" fmla="*/ 2536714 w 6318157"/>
                <a:gd name="connsiteY222" fmla="*/ 175177 h 5343525"/>
                <a:gd name="connsiteX0" fmla="*/ 2536714 w 6318157"/>
                <a:gd name="connsiteY0" fmla="*/ 175177 h 5343525"/>
                <a:gd name="connsiteX1" fmla="*/ 2475506 w 6318157"/>
                <a:gd name="connsiteY1" fmla="*/ 127763 h 5343525"/>
                <a:gd name="connsiteX2" fmla="*/ 2408831 w 6318157"/>
                <a:gd name="connsiteY2" fmla="*/ 129668 h 5343525"/>
                <a:gd name="connsiteX3" fmla="*/ 2340003 w 6318157"/>
                <a:gd name="connsiteY3" fmla="*/ 67751 h 5343525"/>
                <a:gd name="connsiteX4" fmla="*/ 2260241 w 6318157"/>
                <a:gd name="connsiteY4" fmla="*/ 85853 h 5343525"/>
                <a:gd name="connsiteX5" fmla="*/ 2229513 w 6318157"/>
                <a:gd name="connsiteY5" fmla="*/ 26173 h 5343525"/>
                <a:gd name="connsiteX6" fmla="*/ 2009858 w 6318157"/>
                <a:gd name="connsiteY6" fmla="*/ 0 h 5343525"/>
                <a:gd name="connsiteX7" fmla="*/ 1851163 w 6318157"/>
                <a:gd name="connsiteY7" fmla="*/ 158612 h 5343525"/>
                <a:gd name="connsiteX8" fmla="*/ 1861599 w 6318157"/>
                <a:gd name="connsiteY8" fmla="*/ 331056 h 5343525"/>
                <a:gd name="connsiteX9" fmla="*/ 1776951 w 6318157"/>
                <a:gd name="connsiteY9" fmla="*/ 311343 h 5343525"/>
                <a:gd name="connsiteX10" fmla="*/ 1606163 w 6318157"/>
                <a:gd name="connsiteY10" fmla="*/ 358057 h 5343525"/>
                <a:gd name="connsiteX11" fmla="*/ 1391478 w 6318157"/>
                <a:gd name="connsiteY11" fmla="*/ 230836 h 5343525"/>
                <a:gd name="connsiteX12" fmla="*/ 1256306 w 6318157"/>
                <a:gd name="connsiteY12" fmla="*/ 230836 h 5343525"/>
                <a:gd name="connsiteX13" fmla="*/ 1208598 w 6318157"/>
                <a:gd name="connsiteY13" fmla="*/ 421667 h 5343525"/>
                <a:gd name="connsiteX14" fmla="*/ 1041621 w 6318157"/>
                <a:gd name="connsiteY14" fmla="*/ 588645 h 5343525"/>
                <a:gd name="connsiteX15" fmla="*/ 930303 w 6318157"/>
                <a:gd name="connsiteY15" fmla="*/ 668158 h 5343525"/>
                <a:gd name="connsiteX16" fmla="*/ 842838 w 6318157"/>
                <a:gd name="connsiteY16" fmla="*/ 612499 h 5343525"/>
                <a:gd name="connsiteX17" fmla="*/ 747423 w 6318157"/>
                <a:gd name="connsiteY17" fmla="*/ 795379 h 5343525"/>
                <a:gd name="connsiteX18" fmla="*/ 456206 w 6318157"/>
                <a:gd name="connsiteY18" fmla="*/ 828804 h 5343525"/>
                <a:gd name="connsiteX19" fmla="*/ 222636 w 6318157"/>
                <a:gd name="connsiteY19" fmla="*/ 970307 h 5343525"/>
                <a:gd name="connsiteX20" fmla="*/ 254442 w 6318157"/>
                <a:gd name="connsiteY20" fmla="*/ 1113431 h 5343525"/>
                <a:gd name="connsiteX21" fmla="*/ 302149 w 6318157"/>
                <a:gd name="connsiteY21" fmla="*/ 1296311 h 5343525"/>
                <a:gd name="connsiteX22" fmla="*/ 341906 w 6318157"/>
                <a:gd name="connsiteY22" fmla="*/ 1328116 h 5343525"/>
                <a:gd name="connsiteX23" fmla="*/ 508883 w 6318157"/>
                <a:gd name="connsiteY23" fmla="*/ 1359921 h 5343525"/>
                <a:gd name="connsiteX24" fmla="*/ 532737 w 6318157"/>
                <a:gd name="connsiteY24" fmla="*/ 1582558 h 5343525"/>
                <a:gd name="connsiteX25" fmla="*/ 730526 w 6318157"/>
                <a:gd name="connsiteY25" fmla="*/ 1644144 h 5343525"/>
                <a:gd name="connsiteX26" fmla="*/ 903633 w 6318157"/>
                <a:gd name="connsiteY26" fmla="*/ 1753676 h 5343525"/>
                <a:gd name="connsiteX27" fmla="*/ 818984 w 6318157"/>
                <a:gd name="connsiteY27" fmla="*/ 1884707 h 5343525"/>
                <a:gd name="connsiteX28" fmla="*/ 644056 w 6318157"/>
                <a:gd name="connsiteY28" fmla="*/ 1868805 h 5343525"/>
                <a:gd name="connsiteX29" fmla="*/ 636104 w 6318157"/>
                <a:gd name="connsiteY29" fmla="*/ 2115295 h 5343525"/>
                <a:gd name="connsiteX30" fmla="*/ 755374 w 6318157"/>
                <a:gd name="connsiteY30" fmla="*/ 2218662 h 5343525"/>
                <a:gd name="connsiteX31" fmla="*/ 818984 w 6318157"/>
                <a:gd name="connsiteY31" fmla="*/ 2329980 h 5343525"/>
                <a:gd name="connsiteX32" fmla="*/ 818984 w 6318157"/>
                <a:gd name="connsiteY32" fmla="*/ 2369737 h 5343525"/>
                <a:gd name="connsiteX33" fmla="*/ 580445 w 6318157"/>
                <a:gd name="connsiteY33" fmla="*/ 2401542 h 5343525"/>
                <a:gd name="connsiteX34" fmla="*/ 485029 w 6318157"/>
                <a:gd name="connsiteY34" fmla="*/ 2433347 h 5343525"/>
                <a:gd name="connsiteX35" fmla="*/ 437322 w 6318157"/>
                <a:gd name="connsiteY35" fmla="*/ 2584422 h 5343525"/>
                <a:gd name="connsiteX36" fmla="*/ 307616 w 6318157"/>
                <a:gd name="connsiteY36" fmla="*/ 2598549 h 5343525"/>
                <a:gd name="connsiteX37" fmla="*/ 238539 w 6318157"/>
                <a:gd name="connsiteY37" fmla="*/ 2655984 h 5343525"/>
                <a:gd name="connsiteX38" fmla="*/ 284673 w 6318157"/>
                <a:gd name="connsiteY38" fmla="*/ 2740881 h 5343525"/>
                <a:gd name="connsiteX39" fmla="*/ 405516 w 6318157"/>
                <a:gd name="connsiteY39" fmla="*/ 2767302 h 5343525"/>
                <a:gd name="connsiteX40" fmla="*/ 349857 w 6318157"/>
                <a:gd name="connsiteY40" fmla="*/ 2894523 h 5343525"/>
                <a:gd name="connsiteX41" fmla="*/ 206734 w 6318157"/>
                <a:gd name="connsiteY41" fmla="*/ 3061500 h 5343525"/>
                <a:gd name="connsiteX42" fmla="*/ 166977 w 6318157"/>
                <a:gd name="connsiteY42" fmla="*/ 3300039 h 5343525"/>
                <a:gd name="connsiteX43" fmla="*/ 103367 w 6318157"/>
                <a:gd name="connsiteY43" fmla="*/ 3490871 h 5343525"/>
                <a:gd name="connsiteX44" fmla="*/ 0 w 6318157"/>
                <a:gd name="connsiteY44" fmla="*/ 3610140 h 5343525"/>
                <a:gd name="connsiteX45" fmla="*/ 0 w 6318157"/>
                <a:gd name="connsiteY45" fmla="*/ 3689653 h 5343525"/>
                <a:gd name="connsiteX46" fmla="*/ 15903 w 6318157"/>
                <a:gd name="connsiteY46" fmla="*/ 3769166 h 5343525"/>
                <a:gd name="connsiteX47" fmla="*/ 127221 w 6318157"/>
                <a:gd name="connsiteY47" fmla="*/ 3785069 h 5343525"/>
                <a:gd name="connsiteX48" fmla="*/ 190831 w 6318157"/>
                <a:gd name="connsiteY48" fmla="*/ 3681702 h 5343525"/>
                <a:gd name="connsiteX49" fmla="*/ 326003 w 6318157"/>
                <a:gd name="connsiteY49" fmla="*/ 3626043 h 5343525"/>
                <a:gd name="connsiteX50" fmla="*/ 326003 w 6318157"/>
                <a:gd name="connsiteY50" fmla="*/ 3626043 h 5343525"/>
                <a:gd name="connsiteX51" fmla="*/ 445273 w 6318157"/>
                <a:gd name="connsiteY51" fmla="*/ 3745312 h 5343525"/>
                <a:gd name="connsiteX52" fmla="*/ 413468 w 6318157"/>
                <a:gd name="connsiteY52" fmla="*/ 3800972 h 5343525"/>
                <a:gd name="connsiteX53" fmla="*/ 357809 w 6318157"/>
                <a:gd name="connsiteY53" fmla="*/ 4214439 h 5343525"/>
                <a:gd name="connsiteX54" fmla="*/ 556591 w 6318157"/>
                <a:gd name="connsiteY54" fmla="*/ 4031559 h 5343525"/>
                <a:gd name="connsiteX55" fmla="*/ 620202 w 6318157"/>
                <a:gd name="connsiteY55" fmla="*/ 4063365 h 5343525"/>
                <a:gd name="connsiteX56" fmla="*/ 723569 w 6318157"/>
                <a:gd name="connsiteY56" fmla="*/ 4079267 h 5343525"/>
                <a:gd name="connsiteX57" fmla="*/ 795130 w 6318157"/>
                <a:gd name="connsiteY57" fmla="*/ 4190586 h 5343525"/>
                <a:gd name="connsiteX58" fmla="*/ 1025718 w 6318157"/>
                <a:gd name="connsiteY58" fmla="*/ 4293952 h 5343525"/>
                <a:gd name="connsiteX59" fmla="*/ 1176793 w 6318157"/>
                <a:gd name="connsiteY59" fmla="*/ 4540443 h 5343525"/>
                <a:gd name="connsiteX60" fmla="*/ 1144988 w 6318157"/>
                <a:gd name="connsiteY60" fmla="*/ 4635859 h 5343525"/>
                <a:gd name="connsiteX61" fmla="*/ 1614115 w 6318157"/>
                <a:gd name="connsiteY61" fmla="*/ 4882349 h 5343525"/>
                <a:gd name="connsiteX62" fmla="*/ 1614115 w 6318157"/>
                <a:gd name="connsiteY62" fmla="*/ 5033424 h 5343525"/>
                <a:gd name="connsiteX63" fmla="*/ 1614115 w 6318157"/>
                <a:gd name="connsiteY63" fmla="*/ 5168596 h 5343525"/>
                <a:gd name="connsiteX64" fmla="*/ 1653871 w 6318157"/>
                <a:gd name="connsiteY64" fmla="*/ 5295817 h 5343525"/>
                <a:gd name="connsiteX65" fmla="*/ 1844703 w 6318157"/>
                <a:gd name="connsiteY65" fmla="*/ 5343525 h 5343525"/>
                <a:gd name="connsiteX66" fmla="*/ 1844703 w 6318157"/>
                <a:gd name="connsiteY66" fmla="*/ 5343525 h 5343525"/>
                <a:gd name="connsiteX67" fmla="*/ 1971923 w 6318157"/>
                <a:gd name="connsiteY67" fmla="*/ 5287866 h 5343525"/>
                <a:gd name="connsiteX68" fmla="*/ 2115047 w 6318157"/>
                <a:gd name="connsiteY68" fmla="*/ 5279914 h 5343525"/>
                <a:gd name="connsiteX69" fmla="*/ 2170706 w 6318157"/>
                <a:gd name="connsiteY69" fmla="*/ 5184499 h 5343525"/>
                <a:gd name="connsiteX70" fmla="*/ 2083242 w 6318157"/>
                <a:gd name="connsiteY70" fmla="*/ 5120888 h 5343525"/>
                <a:gd name="connsiteX71" fmla="*/ 2011680 w 6318157"/>
                <a:gd name="connsiteY71" fmla="*/ 5073180 h 5343525"/>
                <a:gd name="connsiteX72" fmla="*/ 1932167 w 6318157"/>
                <a:gd name="connsiteY72" fmla="*/ 4977765 h 5343525"/>
                <a:gd name="connsiteX73" fmla="*/ 1884459 w 6318157"/>
                <a:gd name="connsiteY73" fmla="*/ 4874398 h 5343525"/>
                <a:gd name="connsiteX74" fmla="*/ 1940118 w 6318157"/>
                <a:gd name="connsiteY74" fmla="*/ 4810787 h 5343525"/>
                <a:gd name="connsiteX75" fmla="*/ 2226365 w 6318157"/>
                <a:gd name="connsiteY75" fmla="*/ 4723323 h 5343525"/>
                <a:gd name="connsiteX76" fmla="*/ 2313829 w 6318157"/>
                <a:gd name="connsiteY76" fmla="*/ 4747177 h 5343525"/>
                <a:gd name="connsiteX77" fmla="*/ 2449002 w 6318157"/>
                <a:gd name="connsiteY77" fmla="*/ 4771031 h 5343525"/>
                <a:gd name="connsiteX78" fmla="*/ 2504661 w 6318157"/>
                <a:gd name="connsiteY78" fmla="*/ 4866446 h 5343525"/>
                <a:gd name="connsiteX79" fmla="*/ 2584174 w 6318157"/>
                <a:gd name="connsiteY79" fmla="*/ 4858495 h 5343525"/>
                <a:gd name="connsiteX80" fmla="*/ 2798859 w 6318157"/>
                <a:gd name="connsiteY80" fmla="*/ 4858495 h 5343525"/>
                <a:gd name="connsiteX81" fmla="*/ 2934031 w 6318157"/>
                <a:gd name="connsiteY81" fmla="*/ 4985716 h 5343525"/>
                <a:gd name="connsiteX82" fmla="*/ 2910177 w 6318157"/>
                <a:gd name="connsiteY82" fmla="*/ 5176547 h 5343525"/>
                <a:gd name="connsiteX83" fmla="*/ 2981739 w 6318157"/>
                <a:gd name="connsiteY83" fmla="*/ 5120888 h 5343525"/>
                <a:gd name="connsiteX84" fmla="*/ 3101009 w 6318157"/>
                <a:gd name="connsiteY84" fmla="*/ 5184499 h 5343525"/>
                <a:gd name="connsiteX85" fmla="*/ 3164619 w 6318157"/>
                <a:gd name="connsiteY85" fmla="*/ 4882349 h 5343525"/>
                <a:gd name="connsiteX86" fmla="*/ 3116911 w 6318157"/>
                <a:gd name="connsiteY86" fmla="*/ 4516589 h 5343525"/>
                <a:gd name="connsiteX87" fmla="*/ 3156668 w 6318157"/>
                <a:gd name="connsiteY87" fmla="*/ 4405271 h 5343525"/>
                <a:gd name="connsiteX88" fmla="*/ 3323645 w 6318157"/>
                <a:gd name="connsiteY88" fmla="*/ 4341660 h 5343525"/>
                <a:gd name="connsiteX89" fmla="*/ 3482671 w 6318157"/>
                <a:gd name="connsiteY89" fmla="*/ 4293952 h 5343525"/>
                <a:gd name="connsiteX90" fmla="*/ 3570136 w 6318157"/>
                <a:gd name="connsiteY90" fmla="*/ 4373466 h 5343525"/>
                <a:gd name="connsiteX91" fmla="*/ 3530379 w 6318157"/>
                <a:gd name="connsiteY91" fmla="*/ 4484784 h 5343525"/>
                <a:gd name="connsiteX92" fmla="*/ 3546282 w 6318157"/>
                <a:gd name="connsiteY92" fmla="*/ 4588151 h 5343525"/>
                <a:gd name="connsiteX93" fmla="*/ 3609892 w 6318157"/>
                <a:gd name="connsiteY93" fmla="*/ 4643810 h 5343525"/>
                <a:gd name="connsiteX94" fmla="*/ 3673503 w 6318157"/>
                <a:gd name="connsiteY94" fmla="*/ 4651761 h 5343525"/>
                <a:gd name="connsiteX95" fmla="*/ 3745064 w 6318157"/>
                <a:gd name="connsiteY95" fmla="*/ 4786933 h 5343525"/>
                <a:gd name="connsiteX96" fmla="*/ 4071068 w 6318157"/>
                <a:gd name="connsiteY96" fmla="*/ 4731274 h 5343525"/>
                <a:gd name="connsiteX97" fmla="*/ 4397071 w 6318157"/>
                <a:gd name="connsiteY97" fmla="*/ 4699469 h 5343525"/>
                <a:gd name="connsiteX98" fmla="*/ 4436828 w 6318157"/>
                <a:gd name="connsiteY98" fmla="*/ 4802836 h 5343525"/>
                <a:gd name="connsiteX99" fmla="*/ 4500438 w 6318157"/>
                <a:gd name="connsiteY99" fmla="*/ 4771031 h 5343525"/>
                <a:gd name="connsiteX100" fmla="*/ 4595854 w 6318157"/>
                <a:gd name="connsiteY100" fmla="*/ 4699469 h 5343525"/>
                <a:gd name="connsiteX101" fmla="*/ 4659464 w 6318157"/>
                <a:gd name="connsiteY101" fmla="*/ 4540443 h 5343525"/>
                <a:gd name="connsiteX102" fmla="*/ 4683318 w 6318157"/>
                <a:gd name="connsiteY102" fmla="*/ 4317806 h 5343525"/>
                <a:gd name="connsiteX103" fmla="*/ 4516341 w 6318157"/>
                <a:gd name="connsiteY103" fmla="*/ 4262147 h 5343525"/>
                <a:gd name="connsiteX104" fmla="*/ 4548146 w 6318157"/>
                <a:gd name="connsiteY104" fmla="*/ 4087219 h 5343525"/>
                <a:gd name="connsiteX105" fmla="*/ 4619708 w 6318157"/>
                <a:gd name="connsiteY105" fmla="*/ 4031559 h 5343525"/>
                <a:gd name="connsiteX106" fmla="*/ 4738977 w 6318157"/>
                <a:gd name="connsiteY106" fmla="*/ 3896387 h 5343525"/>
                <a:gd name="connsiteX107" fmla="*/ 4826442 w 6318157"/>
                <a:gd name="connsiteY107" fmla="*/ 3777118 h 5343525"/>
                <a:gd name="connsiteX108" fmla="*/ 4929809 w 6318157"/>
                <a:gd name="connsiteY108" fmla="*/ 3864582 h 5343525"/>
                <a:gd name="connsiteX109" fmla="*/ 4921857 w 6318157"/>
                <a:gd name="connsiteY109" fmla="*/ 4031559 h 5343525"/>
                <a:gd name="connsiteX110" fmla="*/ 4977516 w 6318157"/>
                <a:gd name="connsiteY110" fmla="*/ 4055413 h 5343525"/>
                <a:gd name="connsiteX111" fmla="*/ 5025224 w 6318157"/>
                <a:gd name="connsiteY111" fmla="*/ 3959998 h 5343525"/>
                <a:gd name="connsiteX112" fmla="*/ 5072932 w 6318157"/>
                <a:gd name="connsiteY112" fmla="*/ 3959998 h 5343525"/>
                <a:gd name="connsiteX113" fmla="*/ 5144494 w 6318157"/>
                <a:gd name="connsiteY113" fmla="*/ 3856631 h 5343525"/>
                <a:gd name="connsiteX114" fmla="*/ 5160396 w 6318157"/>
                <a:gd name="connsiteY114" fmla="*/ 3785069 h 5343525"/>
                <a:gd name="connsiteX115" fmla="*/ 5390984 w 6318157"/>
                <a:gd name="connsiteY115" fmla="*/ 3737361 h 5343525"/>
                <a:gd name="connsiteX116" fmla="*/ 5486400 w 6318157"/>
                <a:gd name="connsiteY116" fmla="*/ 3633994 h 5343525"/>
                <a:gd name="connsiteX117" fmla="*/ 5390984 w 6318157"/>
                <a:gd name="connsiteY117" fmla="*/ 3570384 h 5343525"/>
                <a:gd name="connsiteX118" fmla="*/ 5343276 w 6318157"/>
                <a:gd name="connsiteY118" fmla="*/ 3331845 h 5343525"/>
                <a:gd name="connsiteX119" fmla="*/ 5478449 w 6318157"/>
                <a:gd name="connsiteY119" fmla="*/ 3061500 h 5343525"/>
                <a:gd name="connsiteX120" fmla="*/ 5820355 w 6318157"/>
                <a:gd name="connsiteY120" fmla="*/ 2989939 h 5343525"/>
                <a:gd name="connsiteX121" fmla="*/ 6020959 w 6318157"/>
                <a:gd name="connsiteY121" fmla="*/ 2857748 h 5343525"/>
                <a:gd name="connsiteX122" fmla="*/ 6058811 w 6318157"/>
                <a:gd name="connsiteY122" fmla="*/ 2880194 h 5343525"/>
                <a:gd name="connsiteX123" fmla="*/ 6114056 w 6318157"/>
                <a:gd name="connsiteY123" fmla="*/ 2859239 h 5343525"/>
                <a:gd name="connsiteX124" fmla="*/ 6152156 w 6318157"/>
                <a:gd name="connsiteY124" fmla="*/ 2889719 h 5343525"/>
                <a:gd name="connsiteX125" fmla="*/ 6260741 w 6318157"/>
                <a:gd name="connsiteY125" fmla="*/ 2868764 h 5343525"/>
                <a:gd name="connsiteX126" fmla="*/ 6292298 w 6318157"/>
                <a:gd name="connsiteY126" fmla="*/ 2879449 h 5343525"/>
                <a:gd name="connsiteX127" fmla="*/ 6304556 w 6318157"/>
                <a:gd name="connsiteY127" fmla="*/ 2838284 h 5343525"/>
                <a:gd name="connsiteX128" fmla="*/ 6306461 w 6318157"/>
                <a:gd name="connsiteY128" fmla="*/ 2809709 h 5343525"/>
                <a:gd name="connsiteX129" fmla="*/ 6317891 w 6318157"/>
                <a:gd name="connsiteY129" fmla="*/ 2798279 h 5343525"/>
                <a:gd name="connsiteX130" fmla="*/ 6268361 w 6318157"/>
                <a:gd name="connsiteY130" fmla="*/ 2775419 h 5343525"/>
                <a:gd name="connsiteX131" fmla="*/ 6220736 w 6318157"/>
                <a:gd name="connsiteY131" fmla="*/ 2543754 h 5343525"/>
                <a:gd name="connsiteX132" fmla="*/ 6169301 w 6318157"/>
                <a:gd name="connsiteY132" fmla="*/ 2569973 h 5343525"/>
                <a:gd name="connsiteX133" fmla="*/ 6119771 w 6318157"/>
                <a:gd name="connsiteY133" fmla="*/ 2533484 h 5343525"/>
                <a:gd name="connsiteX134" fmla="*/ 6051191 w 6318157"/>
                <a:gd name="connsiteY134" fmla="*/ 2518538 h 5343525"/>
                <a:gd name="connsiteX135" fmla="*/ 6053096 w 6318157"/>
                <a:gd name="connsiteY135" fmla="*/ 2434718 h 5343525"/>
                <a:gd name="connsiteX136" fmla="*/ 6027337 w 6318157"/>
                <a:gd name="connsiteY136" fmla="*/ 2469542 h 5343525"/>
                <a:gd name="connsiteX137" fmla="*/ 5994041 w 6318157"/>
                <a:gd name="connsiteY137" fmla="*/ 2411858 h 5343525"/>
                <a:gd name="connsiteX138" fmla="*/ 5976896 w 6318157"/>
                <a:gd name="connsiteY138" fmla="*/ 2272793 h 5343525"/>
                <a:gd name="connsiteX139" fmla="*/ 5915936 w 6318157"/>
                <a:gd name="connsiteY139" fmla="*/ 2274698 h 5343525"/>
                <a:gd name="connsiteX140" fmla="*/ 5892910 w 6318157"/>
                <a:gd name="connsiteY140" fmla="*/ 2209882 h 5343525"/>
                <a:gd name="connsiteX141" fmla="*/ 5813066 w 6318157"/>
                <a:gd name="connsiteY141" fmla="*/ 2240408 h 5343525"/>
                <a:gd name="connsiteX142" fmla="*/ 5752106 w 6318157"/>
                <a:gd name="connsiteY142" fmla="*/ 2206118 h 5343525"/>
                <a:gd name="connsiteX143" fmla="*/ 5719721 w 6318157"/>
                <a:gd name="connsiteY143" fmla="*/ 2227073 h 5343525"/>
                <a:gd name="connsiteX144" fmla="*/ 5653046 w 6318157"/>
                <a:gd name="connsiteY144" fmla="*/ 2209928 h 5343525"/>
                <a:gd name="connsiteX145" fmla="*/ 5677231 w 6318157"/>
                <a:gd name="connsiteY145" fmla="*/ 2186857 h 5343525"/>
                <a:gd name="connsiteX146" fmla="*/ 5628281 w 6318157"/>
                <a:gd name="connsiteY146" fmla="*/ 2145158 h 5343525"/>
                <a:gd name="connsiteX147" fmla="*/ 5488388 w 6318157"/>
                <a:gd name="connsiteY147" fmla="*/ 2148426 h 5343525"/>
                <a:gd name="connsiteX148" fmla="*/ 5453021 w 6318157"/>
                <a:gd name="connsiteY148" fmla="*/ 2227073 h 5343525"/>
                <a:gd name="connsiteX149" fmla="*/ 5472071 w 6318157"/>
                <a:gd name="connsiteY149" fmla="*/ 2274698 h 5343525"/>
                <a:gd name="connsiteX150" fmla="*/ 5422541 w 6318157"/>
                <a:gd name="connsiteY150" fmla="*/ 2288033 h 5343525"/>
                <a:gd name="connsiteX151" fmla="*/ 5451116 w 6318157"/>
                <a:gd name="connsiteY151" fmla="*/ 2333753 h 5343525"/>
                <a:gd name="connsiteX152" fmla="*/ 5516631 w 6318157"/>
                <a:gd name="connsiteY152" fmla="*/ 2328407 h 5343525"/>
                <a:gd name="connsiteX153" fmla="*/ 5523506 w 6318157"/>
                <a:gd name="connsiteY153" fmla="*/ 2379473 h 5343525"/>
                <a:gd name="connsiteX154" fmla="*/ 5399681 w 6318157"/>
                <a:gd name="connsiteY154" fmla="*/ 2545208 h 5343525"/>
                <a:gd name="connsiteX155" fmla="*/ 5360918 w 6318157"/>
                <a:gd name="connsiteY155" fmla="*/ 2694084 h 5343525"/>
                <a:gd name="connsiteX156" fmla="*/ 5346341 w 6318157"/>
                <a:gd name="connsiteY156" fmla="*/ 2615693 h 5343525"/>
                <a:gd name="connsiteX157" fmla="*/ 5304431 w 6318157"/>
                <a:gd name="connsiteY157" fmla="*/ 2615693 h 5343525"/>
                <a:gd name="connsiteX158" fmla="*/ 5273951 w 6318157"/>
                <a:gd name="connsiteY158" fmla="*/ 2558543 h 5343525"/>
                <a:gd name="connsiteX159" fmla="*/ 5203714 w 6318157"/>
                <a:gd name="connsiteY159" fmla="*/ 2600987 h 5343525"/>
                <a:gd name="connsiteX160" fmla="*/ 5070116 w 6318157"/>
                <a:gd name="connsiteY160" fmla="*/ 2541398 h 5343525"/>
                <a:gd name="connsiteX161" fmla="*/ 4991763 w 6318157"/>
                <a:gd name="connsiteY161" fmla="*/ 2573572 h 5343525"/>
                <a:gd name="connsiteX162" fmla="*/ 4904381 w 6318157"/>
                <a:gd name="connsiteY162" fmla="*/ 2564258 h 5343525"/>
                <a:gd name="connsiteX163" fmla="*/ 4875806 w 6318157"/>
                <a:gd name="connsiteY163" fmla="*/ 2495678 h 5343525"/>
                <a:gd name="connsiteX164" fmla="*/ 4803416 w 6318157"/>
                <a:gd name="connsiteY164" fmla="*/ 2484248 h 5343525"/>
                <a:gd name="connsiteX165" fmla="*/ 4822466 w 6318157"/>
                <a:gd name="connsiteY165" fmla="*/ 2409953 h 5343525"/>
                <a:gd name="connsiteX166" fmla="*/ 4731026 w 6318157"/>
                <a:gd name="connsiteY166" fmla="*/ 2341373 h 5343525"/>
                <a:gd name="connsiteX167" fmla="*/ 4699221 w 6318157"/>
                <a:gd name="connsiteY167" fmla="*/ 2364353 h 5343525"/>
                <a:gd name="connsiteX168" fmla="*/ 4637681 w 6318157"/>
                <a:gd name="connsiteY168" fmla="*/ 2328038 h 5343525"/>
                <a:gd name="connsiteX169" fmla="*/ 4660541 w 6318157"/>
                <a:gd name="connsiteY169" fmla="*/ 2253743 h 5343525"/>
                <a:gd name="connsiteX170" fmla="*/ 4433846 w 6318157"/>
                <a:gd name="connsiteY170" fmla="*/ 2270888 h 5343525"/>
                <a:gd name="connsiteX171" fmla="*/ 4373134 w 6318157"/>
                <a:gd name="connsiteY171" fmla="*/ 2252041 h 5343525"/>
                <a:gd name="connsiteX172" fmla="*/ 4323356 w 6318157"/>
                <a:gd name="connsiteY172" fmla="*/ 2288033 h 5343525"/>
                <a:gd name="connsiteX173" fmla="*/ 4273826 w 6318157"/>
                <a:gd name="connsiteY173" fmla="*/ 2208023 h 5343525"/>
                <a:gd name="connsiteX174" fmla="*/ 4201436 w 6318157"/>
                <a:gd name="connsiteY174" fmla="*/ 2192783 h 5343525"/>
                <a:gd name="connsiteX175" fmla="*/ 4178576 w 6318157"/>
                <a:gd name="connsiteY175" fmla="*/ 2110868 h 5343525"/>
                <a:gd name="connsiteX176" fmla="*/ 4087136 w 6318157"/>
                <a:gd name="connsiteY176" fmla="*/ 2038478 h 5343525"/>
                <a:gd name="connsiteX177" fmla="*/ 4016651 w 6318157"/>
                <a:gd name="connsiteY177" fmla="*/ 2051813 h 5343525"/>
                <a:gd name="connsiteX178" fmla="*/ 3909971 w 6318157"/>
                <a:gd name="connsiteY178" fmla="*/ 2013713 h 5343525"/>
                <a:gd name="connsiteX179" fmla="*/ 3843296 w 6318157"/>
                <a:gd name="connsiteY179" fmla="*/ 2053718 h 5343525"/>
                <a:gd name="connsiteX180" fmla="*/ 3788051 w 6318157"/>
                <a:gd name="connsiteY180" fmla="*/ 2034668 h 5343525"/>
                <a:gd name="connsiteX181" fmla="*/ 3742331 w 6318157"/>
                <a:gd name="connsiteY181" fmla="*/ 2046098 h 5343525"/>
                <a:gd name="connsiteX182" fmla="*/ 3671018 w 6318157"/>
                <a:gd name="connsiteY182" fmla="*/ 2041249 h 5343525"/>
                <a:gd name="connsiteX183" fmla="*/ 3660416 w 6318157"/>
                <a:gd name="connsiteY183" fmla="*/ 1977518 h 5343525"/>
                <a:gd name="connsiteX184" fmla="*/ 3643271 w 6318157"/>
                <a:gd name="connsiteY184" fmla="*/ 1905128 h 5343525"/>
                <a:gd name="connsiteX185" fmla="*/ 3690896 w 6318157"/>
                <a:gd name="connsiteY185" fmla="*/ 1872743 h 5343525"/>
                <a:gd name="connsiteX186" fmla="*/ 3702326 w 6318157"/>
                <a:gd name="connsiteY186" fmla="*/ 1811783 h 5343525"/>
                <a:gd name="connsiteX187" fmla="*/ 3679466 w 6318157"/>
                <a:gd name="connsiteY187" fmla="*/ 1788923 h 5343525"/>
                <a:gd name="connsiteX188" fmla="*/ 3595977 w 6318157"/>
                <a:gd name="connsiteY188" fmla="*/ 1647245 h 5343525"/>
                <a:gd name="connsiteX189" fmla="*/ 3508016 w 6318157"/>
                <a:gd name="connsiteY189" fmla="*/ 1663193 h 5343525"/>
                <a:gd name="connsiteX190" fmla="*/ 3485156 w 6318157"/>
                <a:gd name="connsiteY190" fmla="*/ 1619378 h 5343525"/>
                <a:gd name="connsiteX191" fmla="*/ 3434052 w 6318157"/>
                <a:gd name="connsiteY191" fmla="*/ 1618090 h 5343525"/>
                <a:gd name="connsiteX192" fmla="*/ 3496586 w 6318157"/>
                <a:gd name="connsiteY192" fmla="*/ 1533653 h 5343525"/>
                <a:gd name="connsiteX193" fmla="*/ 3549926 w 6318157"/>
                <a:gd name="connsiteY193" fmla="*/ 1552703 h 5343525"/>
                <a:gd name="connsiteX194" fmla="*/ 3681619 w 6318157"/>
                <a:gd name="connsiteY194" fmla="*/ 1349485 h 5343525"/>
                <a:gd name="connsiteX195" fmla="*/ 3708041 w 6318157"/>
                <a:gd name="connsiteY195" fmla="*/ 1316483 h 5343525"/>
                <a:gd name="connsiteX196" fmla="*/ 3600036 w 6318157"/>
                <a:gd name="connsiteY196" fmla="*/ 1230630 h 5343525"/>
                <a:gd name="connsiteX197" fmla="*/ 3610886 w 6318157"/>
                <a:gd name="connsiteY197" fmla="*/ 1173608 h 5343525"/>
                <a:gd name="connsiteX198" fmla="*/ 3549926 w 6318157"/>
                <a:gd name="connsiteY198" fmla="*/ 1160273 h 5343525"/>
                <a:gd name="connsiteX199" fmla="*/ 3515636 w 6318157"/>
                <a:gd name="connsiteY199" fmla="*/ 1108838 h 5343525"/>
                <a:gd name="connsiteX200" fmla="*/ 3515636 w 6318157"/>
                <a:gd name="connsiteY200" fmla="*/ 1013588 h 5343525"/>
                <a:gd name="connsiteX201" fmla="*/ 3391811 w 6318157"/>
                <a:gd name="connsiteY201" fmla="*/ 981203 h 5343525"/>
                <a:gd name="connsiteX202" fmla="*/ 3357521 w 6318157"/>
                <a:gd name="connsiteY202" fmla="*/ 922148 h 5343525"/>
                <a:gd name="connsiteX203" fmla="*/ 3198246 w 6318157"/>
                <a:gd name="connsiteY203" fmla="*/ 954073 h 5343525"/>
                <a:gd name="connsiteX204" fmla="*/ 3142256 w 6318157"/>
                <a:gd name="connsiteY204" fmla="*/ 899288 h 5343525"/>
                <a:gd name="connsiteX205" fmla="*/ 2980331 w 6318157"/>
                <a:gd name="connsiteY205" fmla="*/ 929768 h 5343525"/>
                <a:gd name="connsiteX206" fmla="*/ 2776330 w 6318157"/>
                <a:gd name="connsiteY206" fmla="*/ 832982 h 5343525"/>
                <a:gd name="connsiteX207" fmla="*/ 2662196 w 6318157"/>
                <a:gd name="connsiteY207" fmla="*/ 874523 h 5343525"/>
                <a:gd name="connsiteX208" fmla="*/ 2671721 w 6318157"/>
                <a:gd name="connsiteY208" fmla="*/ 832613 h 5343525"/>
                <a:gd name="connsiteX209" fmla="*/ 2581026 w 6318157"/>
                <a:gd name="connsiteY209" fmla="*/ 818653 h 5343525"/>
                <a:gd name="connsiteX210" fmla="*/ 2576471 w 6318157"/>
                <a:gd name="connsiteY210" fmla="*/ 731648 h 5343525"/>
                <a:gd name="connsiteX211" fmla="*/ 2561231 w 6318157"/>
                <a:gd name="connsiteY211" fmla="*/ 684023 h 5343525"/>
                <a:gd name="connsiteX212" fmla="*/ 2591711 w 6318157"/>
                <a:gd name="connsiteY212" fmla="*/ 647828 h 5343525"/>
                <a:gd name="connsiteX213" fmla="*/ 2496792 w 6318157"/>
                <a:gd name="connsiteY213" fmla="*/ 511865 h 5343525"/>
                <a:gd name="connsiteX214" fmla="*/ 2492651 w 6318157"/>
                <a:gd name="connsiteY214" fmla="*/ 476378 h 5343525"/>
                <a:gd name="connsiteX215" fmla="*/ 2534561 w 6318157"/>
                <a:gd name="connsiteY215" fmla="*/ 409703 h 5343525"/>
                <a:gd name="connsiteX216" fmla="*/ 2490746 w 6318157"/>
                <a:gd name="connsiteY216" fmla="*/ 398273 h 5343525"/>
                <a:gd name="connsiteX217" fmla="*/ 2465981 w 6318157"/>
                <a:gd name="connsiteY217" fmla="*/ 367793 h 5343525"/>
                <a:gd name="connsiteX218" fmla="*/ 2428709 w 6318157"/>
                <a:gd name="connsiteY218" fmla="*/ 359713 h 5343525"/>
                <a:gd name="connsiteX219" fmla="*/ 2443121 w 6318157"/>
                <a:gd name="connsiteY219" fmla="*/ 297308 h 5343525"/>
                <a:gd name="connsiteX220" fmla="*/ 2384811 w 6318157"/>
                <a:gd name="connsiteY220" fmla="*/ 255352 h 5343525"/>
                <a:gd name="connsiteX221" fmla="*/ 2431691 w 6318157"/>
                <a:gd name="connsiteY221" fmla="*/ 188723 h 5343525"/>
                <a:gd name="connsiteX222" fmla="*/ 2536714 w 6318157"/>
                <a:gd name="connsiteY222" fmla="*/ 175177 h 5343525"/>
                <a:gd name="connsiteX0" fmla="*/ 2536714 w 6318157"/>
                <a:gd name="connsiteY0" fmla="*/ 175177 h 5343525"/>
                <a:gd name="connsiteX1" fmla="*/ 2475506 w 6318157"/>
                <a:gd name="connsiteY1" fmla="*/ 127763 h 5343525"/>
                <a:gd name="connsiteX2" fmla="*/ 2408831 w 6318157"/>
                <a:gd name="connsiteY2" fmla="*/ 129668 h 5343525"/>
                <a:gd name="connsiteX3" fmla="*/ 2340003 w 6318157"/>
                <a:gd name="connsiteY3" fmla="*/ 67751 h 5343525"/>
                <a:gd name="connsiteX4" fmla="*/ 2260241 w 6318157"/>
                <a:gd name="connsiteY4" fmla="*/ 85853 h 5343525"/>
                <a:gd name="connsiteX5" fmla="*/ 2229513 w 6318157"/>
                <a:gd name="connsiteY5" fmla="*/ 26173 h 5343525"/>
                <a:gd name="connsiteX6" fmla="*/ 2009858 w 6318157"/>
                <a:gd name="connsiteY6" fmla="*/ 0 h 5343525"/>
                <a:gd name="connsiteX7" fmla="*/ 1851163 w 6318157"/>
                <a:gd name="connsiteY7" fmla="*/ 158612 h 5343525"/>
                <a:gd name="connsiteX8" fmla="*/ 1861599 w 6318157"/>
                <a:gd name="connsiteY8" fmla="*/ 331056 h 5343525"/>
                <a:gd name="connsiteX9" fmla="*/ 1776951 w 6318157"/>
                <a:gd name="connsiteY9" fmla="*/ 311343 h 5343525"/>
                <a:gd name="connsiteX10" fmla="*/ 1606163 w 6318157"/>
                <a:gd name="connsiteY10" fmla="*/ 358057 h 5343525"/>
                <a:gd name="connsiteX11" fmla="*/ 1391478 w 6318157"/>
                <a:gd name="connsiteY11" fmla="*/ 230836 h 5343525"/>
                <a:gd name="connsiteX12" fmla="*/ 1256306 w 6318157"/>
                <a:gd name="connsiteY12" fmla="*/ 230836 h 5343525"/>
                <a:gd name="connsiteX13" fmla="*/ 1208598 w 6318157"/>
                <a:gd name="connsiteY13" fmla="*/ 421667 h 5343525"/>
                <a:gd name="connsiteX14" fmla="*/ 1041621 w 6318157"/>
                <a:gd name="connsiteY14" fmla="*/ 588645 h 5343525"/>
                <a:gd name="connsiteX15" fmla="*/ 930303 w 6318157"/>
                <a:gd name="connsiteY15" fmla="*/ 668158 h 5343525"/>
                <a:gd name="connsiteX16" fmla="*/ 842838 w 6318157"/>
                <a:gd name="connsiteY16" fmla="*/ 612499 h 5343525"/>
                <a:gd name="connsiteX17" fmla="*/ 747423 w 6318157"/>
                <a:gd name="connsiteY17" fmla="*/ 795379 h 5343525"/>
                <a:gd name="connsiteX18" fmla="*/ 456206 w 6318157"/>
                <a:gd name="connsiteY18" fmla="*/ 828804 h 5343525"/>
                <a:gd name="connsiteX19" fmla="*/ 222636 w 6318157"/>
                <a:gd name="connsiteY19" fmla="*/ 970307 h 5343525"/>
                <a:gd name="connsiteX20" fmla="*/ 254442 w 6318157"/>
                <a:gd name="connsiteY20" fmla="*/ 1113431 h 5343525"/>
                <a:gd name="connsiteX21" fmla="*/ 302149 w 6318157"/>
                <a:gd name="connsiteY21" fmla="*/ 1296311 h 5343525"/>
                <a:gd name="connsiteX22" fmla="*/ 341906 w 6318157"/>
                <a:gd name="connsiteY22" fmla="*/ 1328116 h 5343525"/>
                <a:gd name="connsiteX23" fmla="*/ 508883 w 6318157"/>
                <a:gd name="connsiteY23" fmla="*/ 1359921 h 5343525"/>
                <a:gd name="connsiteX24" fmla="*/ 532737 w 6318157"/>
                <a:gd name="connsiteY24" fmla="*/ 1582558 h 5343525"/>
                <a:gd name="connsiteX25" fmla="*/ 730526 w 6318157"/>
                <a:gd name="connsiteY25" fmla="*/ 1644144 h 5343525"/>
                <a:gd name="connsiteX26" fmla="*/ 903633 w 6318157"/>
                <a:gd name="connsiteY26" fmla="*/ 1753676 h 5343525"/>
                <a:gd name="connsiteX27" fmla="*/ 818984 w 6318157"/>
                <a:gd name="connsiteY27" fmla="*/ 1884707 h 5343525"/>
                <a:gd name="connsiteX28" fmla="*/ 644056 w 6318157"/>
                <a:gd name="connsiteY28" fmla="*/ 1868805 h 5343525"/>
                <a:gd name="connsiteX29" fmla="*/ 636104 w 6318157"/>
                <a:gd name="connsiteY29" fmla="*/ 2115295 h 5343525"/>
                <a:gd name="connsiteX30" fmla="*/ 755374 w 6318157"/>
                <a:gd name="connsiteY30" fmla="*/ 2218662 h 5343525"/>
                <a:gd name="connsiteX31" fmla="*/ 818984 w 6318157"/>
                <a:gd name="connsiteY31" fmla="*/ 2329980 h 5343525"/>
                <a:gd name="connsiteX32" fmla="*/ 818984 w 6318157"/>
                <a:gd name="connsiteY32" fmla="*/ 2369737 h 5343525"/>
                <a:gd name="connsiteX33" fmla="*/ 580445 w 6318157"/>
                <a:gd name="connsiteY33" fmla="*/ 2401542 h 5343525"/>
                <a:gd name="connsiteX34" fmla="*/ 485029 w 6318157"/>
                <a:gd name="connsiteY34" fmla="*/ 2433347 h 5343525"/>
                <a:gd name="connsiteX35" fmla="*/ 437322 w 6318157"/>
                <a:gd name="connsiteY35" fmla="*/ 2584422 h 5343525"/>
                <a:gd name="connsiteX36" fmla="*/ 307616 w 6318157"/>
                <a:gd name="connsiteY36" fmla="*/ 2598549 h 5343525"/>
                <a:gd name="connsiteX37" fmla="*/ 238539 w 6318157"/>
                <a:gd name="connsiteY37" fmla="*/ 2655984 h 5343525"/>
                <a:gd name="connsiteX38" fmla="*/ 284673 w 6318157"/>
                <a:gd name="connsiteY38" fmla="*/ 2740881 h 5343525"/>
                <a:gd name="connsiteX39" fmla="*/ 405516 w 6318157"/>
                <a:gd name="connsiteY39" fmla="*/ 2767302 h 5343525"/>
                <a:gd name="connsiteX40" fmla="*/ 349857 w 6318157"/>
                <a:gd name="connsiteY40" fmla="*/ 2894523 h 5343525"/>
                <a:gd name="connsiteX41" fmla="*/ 206734 w 6318157"/>
                <a:gd name="connsiteY41" fmla="*/ 3061500 h 5343525"/>
                <a:gd name="connsiteX42" fmla="*/ 166977 w 6318157"/>
                <a:gd name="connsiteY42" fmla="*/ 3300039 h 5343525"/>
                <a:gd name="connsiteX43" fmla="*/ 103367 w 6318157"/>
                <a:gd name="connsiteY43" fmla="*/ 3490871 h 5343525"/>
                <a:gd name="connsiteX44" fmla="*/ 0 w 6318157"/>
                <a:gd name="connsiteY44" fmla="*/ 3610140 h 5343525"/>
                <a:gd name="connsiteX45" fmla="*/ 0 w 6318157"/>
                <a:gd name="connsiteY45" fmla="*/ 3689653 h 5343525"/>
                <a:gd name="connsiteX46" fmla="*/ 15903 w 6318157"/>
                <a:gd name="connsiteY46" fmla="*/ 3769166 h 5343525"/>
                <a:gd name="connsiteX47" fmla="*/ 127221 w 6318157"/>
                <a:gd name="connsiteY47" fmla="*/ 3785069 h 5343525"/>
                <a:gd name="connsiteX48" fmla="*/ 190831 w 6318157"/>
                <a:gd name="connsiteY48" fmla="*/ 3681702 h 5343525"/>
                <a:gd name="connsiteX49" fmla="*/ 326003 w 6318157"/>
                <a:gd name="connsiteY49" fmla="*/ 3626043 h 5343525"/>
                <a:gd name="connsiteX50" fmla="*/ 326003 w 6318157"/>
                <a:gd name="connsiteY50" fmla="*/ 3626043 h 5343525"/>
                <a:gd name="connsiteX51" fmla="*/ 445273 w 6318157"/>
                <a:gd name="connsiteY51" fmla="*/ 3745312 h 5343525"/>
                <a:gd name="connsiteX52" fmla="*/ 413468 w 6318157"/>
                <a:gd name="connsiteY52" fmla="*/ 3800972 h 5343525"/>
                <a:gd name="connsiteX53" fmla="*/ 357809 w 6318157"/>
                <a:gd name="connsiteY53" fmla="*/ 4214439 h 5343525"/>
                <a:gd name="connsiteX54" fmla="*/ 556591 w 6318157"/>
                <a:gd name="connsiteY54" fmla="*/ 4031559 h 5343525"/>
                <a:gd name="connsiteX55" fmla="*/ 620202 w 6318157"/>
                <a:gd name="connsiteY55" fmla="*/ 4063365 h 5343525"/>
                <a:gd name="connsiteX56" fmla="*/ 723569 w 6318157"/>
                <a:gd name="connsiteY56" fmla="*/ 4079267 h 5343525"/>
                <a:gd name="connsiteX57" fmla="*/ 795130 w 6318157"/>
                <a:gd name="connsiteY57" fmla="*/ 4190586 h 5343525"/>
                <a:gd name="connsiteX58" fmla="*/ 1025718 w 6318157"/>
                <a:gd name="connsiteY58" fmla="*/ 4293952 h 5343525"/>
                <a:gd name="connsiteX59" fmla="*/ 1176793 w 6318157"/>
                <a:gd name="connsiteY59" fmla="*/ 4540443 h 5343525"/>
                <a:gd name="connsiteX60" fmla="*/ 1144988 w 6318157"/>
                <a:gd name="connsiteY60" fmla="*/ 4635859 h 5343525"/>
                <a:gd name="connsiteX61" fmla="*/ 1614115 w 6318157"/>
                <a:gd name="connsiteY61" fmla="*/ 4882349 h 5343525"/>
                <a:gd name="connsiteX62" fmla="*/ 1614115 w 6318157"/>
                <a:gd name="connsiteY62" fmla="*/ 5033424 h 5343525"/>
                <a:gd name="connsiteX63" fmla="*/ 1614115 w 6318157"/>
                <a:gd name="connsiteY63" fmla="*/ 5168596 h 5343525"/>
                <a:gd name="connsiteX64" fmla="*/ 1653871 w 6318157"/>
                <a:gd name="connsiteY64" fmla="*/ 5295817 h 5343525"/>
                <a:gd name="connsiteX65" fmla="*/ 1844703 w 6318157"/>
                <a:gd name="connsiteY65" fmla="*/ 5343525 h 5343525"/>
                <a:gd name="connsiteX66" fmla="*/ 1844703 w 6318157"/>
                <a:gd name="connsiteY66" fmla="*/ 5343525 h 5343525"/>
                <a:gd name="connsiteX67" fmla="*/ 1971923 w 6318157"/>
                <a:gd name="connsiteY67" fmla="*/ 5287866 h 5343525"/>
                <a:gd name="connsiteX68" fmla="*/ 2115047 w 6318157"/>
                <a:gd name="connsiteY68" fmla="*/ 5279914 h 5343525"/>
                <a:gd name="connsiteX69" fmla="*/ 2170706 w 6318157"/>
                <a:gd name="connsiteY69" fmla="*/ 5184499 h 5343525"/>
                <a:gd name="connsiteX70" fmla="*/ 2083242 w 6318157"/>
                <a:gd name="connsiteY70" fmla="*/ 5120888 h 5343525"/>
                <a:gd name="connsiteX71" fmla="*/ 2011680 w 6318157"/>
                <a:gd name="connsiteY71" fmla="*/ 5073180 h 5343525"/>
                <a:gd name="connsiteX72" fmla="*/ 1932167 w 6318157"/>
                <a:gd name="connsiteY72" fmla="*/ 4977765 h 5343525"/>
                <a:gd name="connsiteX73" fmla="*/ 1884459 w 6318157"/>
                <a:gd name="connsiteY73" fmla="*/ 4874398 h 5343525"/>
                <a:gd name="connsiteX74" fmla="*/ 1940118 w 6318157"/>
                <a:gd name="connsiteY74" fmla="*/ 4810787 h 5343525"/>
                <a:gd name="connsiteX75" fmla="*/ 2226365 w 6318157"/>
                <a:gd name="connsiteY75" fmla="*/ 4723323 h 5343525"/>
                <a:gd name="connsiteX76" fmla="*/ 2313829 w 6318157"/>
                <a:gd name="connsiteY76" fmla="*/ 4747177 h 5343525"/>
                <a:gd name="connsiteX77" fmla="*/ 2449002 w 6318157"/>
                <a:gd name="connsiteY77" fmla="*/ 4771031 h 5343525"/>
                <a:gd name="connsiteX78" fmla="*/ 2504661 w 6318157"/>
                <a:gd name="connsiteY78" fmla="*/ 4866446 h 5343525"/>
                <a:gd name="connsiteX79" fmla="*/ 2584174 w 6318157"/>
                <a:gd name="connsiteY79" fmla="*/ 4858495 h 5343525"/>
                <a:gd name="connsiteX80" fmla="*/ 2798859 w 6318157"/>
                <a:gd name="connsiteY80" fmla="*/ 4858495 h 5343525"/>
                <a:gd name="connsiteX81" fmla="*/ 2934031 w 6318157"/>
                <a:gd name="connsiteY81" fmla="*/ 4985716 h 5343525"/>
                <a:gd name="connsiteX82" fmla="*/ 2910177 w 6318157"/>
                <a:gd name="connsiteY82" fmla="*/ 5176547 h 5343525"/>
                <a:gd name="connsiteX83" fmla="*/ 2981739 w 6318157"/>
                <a:gd name="connsiteY83" fmla="*/ 5120888 h 5343525"/>
                <a:gd name="connsiteX84" fmla="*/ 3101009 w 6318157"/>
                <a:gd name="connsiteY84" fmla="*/ 5184499 h 5343525"/>
                <a:gd name="connsiteX85" fmla="*/ 3164619 w 6318157"/>
                <a:gd name="connsiteY85" fmla="*/ 4882349 h 5343525"/>
                <a:gd name="connsiteX86" fmla="*/ 3116911 w 6318157"/>
                <a:gd name="connsiteY86" fmla="*/ 4516589 h 5343525"/>
                <a:gd name="connsiteX87" fmla="*/ 3156668 w 6318157"/>
                <a:gd name="connsiteY87" fmla="*/ 4405271 h 5343525"/>
                <a:gd name="connsiteX88" fmla="*/ 3323645 w 6318157"/>
                <a:gd name="connsiteY88" fmla="*/ 4341660 h 5343525"/>
                <a:gd name="connsiteX89" fmla="*/ 3482671 w 6318157"/>
                <a:gd name="connsiteY89" fmla="*/ 4293952 h 5343525"/>
                <a:gd name="connsiteX90" fmla="*/ 3570136 w 6318157"/>
                <a:gd name="connsiteY90" fmla="*/ 4373466 h 5343525"/>
                <a:gd name="connsiteX91" fmla="*/ 3530379 w 6318157"/>
                <a:gd name="connsiteY91" fmla="*/ 4484784 h 5343525"/>
                <a:gd name="connsiteX92" fmla="*/ 3546282 w 6318157"/>
                <a:gd name="connsiteY92" fmla="*/ 4588151 h 5343525"/>
                <a:gd name="connsiteX93" fmla="*/ 3609892 w 6318157"/>
                <a:gd name="connsiteY93" fmla="*/ 4643810 h 5343525"/>
                <a:gd name="connsiteX94" fmla="*/ 3673503 w 6318157"/>
                <a:gd name="connsiteY94" fmla="*/ 4651761 h 5343525"/>
                <a:gd name="connsiteX95" fmla="*/ 3745064 w 6318157"/>
                <a:gd name="connsiteY95" fmla="*/ 4786933 h 5343525"/>
                <a:gd name="connsiteX96" fmla="*/ 4071068 w 6318157"/>
                <a:gd name="connsiteY96" fmla="*/ 4731274 h 5343525"/>
                <a:gd name="connsiteX97" fmla="*/ 4397071 w 6318157"/>
                <a:gd name="connsiteY97" fmla="*/ 4699469 h 5343525"/>
                <a:gd name="connsiteX98" fmla="*/ 4436828 w 6318157"/>
                <a:gd name="connsiteY98" fmla="*/ 4802836 h 5343525"/>
                <a:gd name="connsiteX99" fmla="*/ 4500438 w 6318157"/>
                <a:gd name="connsiteY99" fmla="*/ 4771031 h 5343525"/>
                <a:gd name="connsiteX100" fmla="*/ 4595854 w 6318157"/>
                <a:gd name="connsiteY100" fmla="*/ 4699469 h 5343525"/>
                <a:gd name="connsiteX101" fmla="*/ 4659464 w 6318157"/>
                <a:gd name="connsiteY101" fmla="*/ 4540443 h 5343525"/>
                <a:gd name="connsiteX102" fmla="*/ 4683318 w 6318157"/>
                <a:gd name="connsiteY102" fmla="*/ 4317806 h 5343525"/>
                <a:gd name="connsiteX103" fmla="*/ 4516341 w 6318157"/>
                <a:gd name="connsiteY103" fmla="*/ 4262147 h 5343525"/>
                <a:gd name="connsiteX104" fmla="*/ 4548146 w 6318157"/>
                <a:gd name="connsiteY104" fmla="*/ 4087219 h 5343525"/>
                <a:gd name="connsiteX105" fmla="*/ 4619708 w 6318157"/>
                <a:gd name="connsiteY105" fmla="*/ 4031559 h 5343525"/>
                <a:gd name="connsiteX106" fmla="*/ 4738977 w 6318157"/>
                <a:gd name="connsiteY106" fmla="*/ 3896387 h 5343525"/>
                <a:gd name="connsiteX107" fmla="*/ 4826442 w 6318157"/>
                <a:gd name="connsiteY107" fmla="*/ 3777118 h 5343525"/>
                <a:gd name="connsiteX108" fmla="*/ 4929809 w 6318157"/>
                <a:gd name="connsiteY108" fmla="*/ 3864582 h 5343525"/>
                <a:gd name="connsiteX109" fmla="*/ 4921857 w 6318157"/>
                <a:gd name="connsiteY109" fmla="*/ 4031559 h 5343525"/>
                <a:gd name="connsiteX110" fmla="*/ 4977516 w 6318157"/>
                <a:gd name="connsiteY110" fmla="*/ 4055413 h 5343525"/>
                <a:gd name="connsiteX111" fmla="*/ 5025224 w 6318157"/>
                <a:gd name="connsiteY111" fmla="*/ 3959998 h 5343525"/>
                <a:gd name="connsiteX112" fmla="*/ 5072932 w 6318157"/>
                <a:gd name="connsiteY112" fmla="*/ 3959998 h 5343525"/>
                <a:gd name="connsiteX113" fmla="*/ 5144494 w 6318157"/>
                <a:gd name="connsiteY113" fmla="*/ 3856631 h 5343525"/>
                <a:gd name="connsiteX114" fmla="*/ 5160396 w 6318157"/>
                <a:gd name="connsiteY114" fmla="*/ 3785069 h 5343525"/>
                <a:gd name="connsiteX115" fmla="*/ 5390984 w 6318157"/>
                <a:gd name="connsiteY115" fmla="*/ 3737361 h 5343525"/>
                <a:gd name="connsiteX116" fmla="*/ 5486400 w 6318157"/>
                <a:gd name="connsiteY116" fmla="*/ 3633994 h 5343525"/>
                <a:gd name="connsiteX117" fmla="*/ 5390984 w 6318157"/>
                <a:gd name="connsiteY117" fmla="*/ 3570384 h 5343525"/>
                <a:gd name="connsiteX118" fmla="*/ 5343276 w 6318157"/>
                <a:gd name="connsiteY118" fmla="*/ 3331845 h 5343525"/>
                <a:gd name="connsiteX119" fmla="*/ 5478449 w 6318157"/>
                <a:gd name="connsiteY119" fmla="*/ 3061500 h 5343525"/>
                <a:gd name="connsiteX120" fmla="*/ 5820355 w 6318157"/>
                <a:gd name="connsiteY120" fmla="*/ 2989939 h 5343525"/>
                <a:gd name="connsiteX121" fmla="*/ 6020959 w 6318157"/>
                <a:gd name="connsiteY121" fmla="*/ 2857748 h 5343525"/>
                <a:gd name="connsiteX122" fmla="*/ 6058811 w 6318157"/>
                <a:gd name="connsiteY122" fmla="*/ 2880194 h 5343525"/>
                <a:gd name="connsiteX123" fmla="*/ 6114056 w 6318157"/>
                <a:gd name="connsiteY123" fmla="*/ 2859239 h 5343525"/>
                <a:gd name="connsiteX124" fmla="*/ 6152156 w 6318157"/>
                <a:gd name="connsiteY124" fmla="*/ 2889719 h 5343525"/>
                <a:gd name="connsiteX125" fmla="*/ 6260741 w 6318157"/>
                <a:gd name="connsiteY125" fmla="*/ 2868764 h 5343525"/>
                <a:gd name="connsiteX126" fmla="*/ 6292298 w 6318157"/>
                <a:gd name="connsiteY126" fmla="*/ 2879449 h 5343525"/>
                <a:gd name="connsiteX127" fmla="*/ 6304556 w 6318157"/>
                <a:gd name="connsiteY127" fmla="*/ 2838284 h 5343525"/>
                <a:gd name="connsiteX128" fmla="*/ 6306461 w 6318157"/>
                <a:gd name="connsiteY128" fmla="*/ 2809709 h 5343525"/>
                <a:gd name="connsiteX129" fmla="*/ 6317891 w 6318157"/>
                <a:gd name="connsiteY129" fmla="*/ 2798279 h 5343525"/>
                <a:gd name="connsiteX130" fmla="*/ 6268361 w 6318157"/>
                <a:gd name="connsiteY130" fmla="*/ 2775419 h 5343525"/>
                <a:gd name="connsiteX131" fmla="*/ 6220736 w 6318157"/>
                <a:gd name="connsiteY131" fmla="*/ 2543754 h 5343525"/>
                <a:gd name="connsiteX132" fmla="*/ 6169301 w 6318157"/>
                <a:gd name="connsiteY132" fmla="*/ 2569973 h 5343525"/>
                <a:gd name="connsiteX133" fmla="*/ 6119771 w 6318157"/>
                <a:gd name="connsiteY133" fmla="*/ 2533484 h 5343525"/>
                <a:gd name="connsiteX134" fmla="*/ 6051191 w 6318157"/>
                <a:gd name="connsiteY134" fmla="*/ 2518538 h 5343525"/>
                <a:gd name="connsiteX135" fmla="*/ 6053096 w 6318157"/>
                <a:gd name="connsiteY135" fmla="*/ 2434718 h 5343525"/>
                <a:gd name="connsiteX136" fmla="*/ 6027337 w 6318157"/>
                <a:gd name="connsiteY136" fmla="*/ 2469542 h 5343525"/>
                <a:gd name="connsiteX137" fmla="*/ 5994041 w 6318157"/>
                <a:gd name="connsiteY137" fmla="*/ 2411858 h 5343525"/>
                <a:gd name="connsiteX138" fmla="*/ 5976896 w 6318157"/>
                <a:gd name="connsiteY138" fmla="*/ 2272793 h 5343525"/>
                <a:gd name="connsiteX139" fmla="*/ 5915936 w 6318157"/>
                <a:gd name="connsiteY139" fmla="*/ 2274698 h 5343525"/>
                <a:gd name="connsiteX140" fmla="*/ 5892910 w 6318157"/>
                <a:gd name="connsiteY140" fmla="*/ 2209882 h 5343525"/>
                <a:gd name="connsiteX141" fmla="*/ 5813066 w 6318157"/>
                <a:gd name="connsiteY141" fmla="*/ 2240408 h 5343525"/>
                <a:gd name="connsiteX142" fmla="*/ 5752106 w 6318157"/>
                <a:gd name="connsiteY142" fmla="*/ 2206118 h 5343525"/>
                <a:gd name="connsiteX143" fmla="*/ 5719721 w 6318157"/>
                <a:gd name="connsiteY143" fmla="*/ 2227073 h 5343525"/>
                <a:gd name="connsiteX144" fmla="*/ 5653046 w 6318157"/>
                <a:gd name="connsiteY144" fmla="*/ 2209928 h 5343525"/>
                <a:gd name="connsiteX145" fmla="*/ 5677231 w 6318157"/>
                <a:gd name="connsiteY145" fmla="*/ 2186857 h 5343525"/>
                <a:gd name="connsiteX146" fmla="*/ 5628281 w 6318157"/>
                <a:gd name="connsiteY146" fmla="*/ 2145158 h 5343525"/>
                <a:gd name="connsiteX147" fmla="*/ 5488388 w 6318157"/>
                <a:gd name="connsiteY147" fmla="*/ 2148426 h 5343525"/>
                <a:gd name="connsiteX148" fmla="*/ 5453021 w 6318157"/>
                <a:gd name="connsiteY148" fmla="*/ 2227073 h 5343525"/>
                <a:gd name="connsiteX149" fmla="*/ 5472071 w 6318157"/>
                <a:gd name="connsiteY149" fmla="*/ 2274698 h 5343525"/>
                <a:gd name="connsiteX150" fmla="*/ 5422541 w 6318157"/>
                <a:gd name="connsiteY150" fmla="*/ 2288033 h 5343525"/>
                <a:gd name="connsiteX151" fmla="*/ 5451116 w 6318157"/>
                <a:gd name="connsiteY151" fmla="*/ 2333753 h 5343525"/>
                <a:gd name="connsiteX152" fmla="*/ 5516631 w 6318157"/>
                <a:gd name="connsiteY152" fmla="*/ 2328407 h 5343525"/>
                <a:gd name="connsiteX153" fmla="*/ 5523506 w 6318157"/>
                <a:gd name="connsiteY153" fmla="*/ 2379473 h 5343525"/>
                <a:gd name="connsiteX154" fmla="*/ 5399681 w 6318157"/>
                <a:gd name="connsiteY154" fmla="*/ 2545208 h 5343525"/>
                <a:gd name="connsiteX155" fmla="*/ 5360918 w 6318157"/>
                <a:gd name="connsiteY155" fmla="*/ 2694084 h 5343525"/>
                <a:gd name="connsiteX156" fmla="*/ 5346341 w 6318157"/>
                <a:gd name="connsiteY156" fmla="*/ 2615693 h 5343525"/>
                <a:gd name="connsiteX157" fmla="*/ 5304431 w 6318157"/>
                <a:gd name="connsiteY157" fmla="*/ 2615693 h 5343525"/>
                <a:gd name="connsiteX158" fmla="*/ 5273951 w 6318157"/>
                <a:gd name="connsiteY158" fmla="*/ 2558543 h 5343525"/>
                <a:gd name="connsiteX159" fmla="*/ 5203714 w 6318157"/>
                <a:gd name="connsiteY159" fmla="*/ 2600987 h 5343525"/>
                <a:gd name="connsiteX160" fmla="*/ 5070116 w 6318157"/>
                <a:gd name="connsiteY160" fmla="*/ 2541398 h 5343525"/>
                <a:gd name="connsiteX161" fmla="*/ 4991763 w 6318157"/>
                <a:gd name="connsiteY161" fmla="*/ 2573572 h 5343525"/>
                <a:gd name="connsiteX162" fmla="*/ 4904381 w 6318157"/>
                <a:gd name="connsiteY162" fmla="*/ 2564258 h 5343525"/>
                <a:gd name="connsiteX163" fmla="*/ 4875806 w 6318157"/>
                <a:gd name="connsiteY163" fmla="*/ 2495678 h 5343525"/>
                <a:gd name="connsiteX164" fmla="*/ 4803416 w 6318157"/>
                <a:gd name="connsiteY164" fmla="*/ 2484248 h 5343525"/>
                <a:gd name="connsiteX165" fmla="*/ 4822466 w 6318157"/>
                <a:gd name="connsiteY165" fmla="*/ 2409953 h 5343525"/>
                <a:gd name="connsiteX166" fmla="*/ 4731026 w 6318157"/>
                <a:gd name="connsiteY166" fmla="*/ 2341373 h 5343525"/>
                <a:gd name="connsiteX167" fmla="*/ 4699221 w 6318157"/>
                <a:gd name="connsiteY167" fmla="*/ 2364353 h 5343525"/>
                <a:gd name="connsiteX168" fmla="*/ 4637681 w 6318157"/>
                <a:gd name="connsiteY168" fmla="*/ 2328038 h 5343525"/>
                <a:gd name="connsiteX169" fmla="*/ 4660541 w 6318157"/>
                <a:gd name="connsiteY169" fmla="*/ 2253743 h 5343525"/>
                <a:gd name="connsiteX170" fmla="*/ 4433846 w 6318157"/>
                <a:gd name="connsiteY170" fmla="*/ 2270888 h 5343525"/>
                <a:gd name="connsiteX171" fmla="*/ 4373134 w 6318157"/>
                <a:gd name="connsiteY171" fmla="*/ 2252041 h 5343525"/>
                <a:gd name="connsiteX172" fmla="*/ 4323356 w 6318157"/>
                <a:gd name="connsiteY172" fmla="*/ 2288033 h 5343525"/>
                <a:gd name="connsiteX173" fmla="*/ 4273826 w 6318157"/>
                <a:gd name="connsiteY173" fmla="*/ 2208023 h 5343525"/>
                <a:gd name="connsiteX174" fmla="*/ 4201436 w 6318157"/>
                <a:gd name="connsiteY174" fmla="*/ 2192783 h 5343525"/>
                <a:gd name="connsiteX175" fmla="*/ 4178576 w 6318157"/>
                <a:gd name="connsiteY175" fmla="*/ 2110868 h 5343525"/>
                <a:gd name="connsiteX176" fmla="*/ 4087136 w 6318157"/>
                <a:gd name="connsiteY176" fmla="*/ 2038478 h 5343525"/>
                <a:gd name="connsiteX177" fmla="*/ 4016651 w 6318157"/>
                <a:gd name="connsiteY177" fmla="*/ 2051813 h 5343525"/>
                <a:gd name="connsiteX178" fmla="*/ 3909971 w 6318157"/>
                <a:gd name="connsiteY178" fmla="*/ 2013713 h 5343525"/>
                <a:gd name="connsiteX179" fmla="*/ 3843296 w 6318157"/>
                <a:gd name="connsiteY179" fmla="*/ 2053718 h 5343525"/>
                <a:gd name="connsiteX180" fmla="*/ 3788051 w 6318157"/>
                <a:gd name="connsiteY180" fmla="*/ 2034668 h 5343525"/>
                <a:gd name="connsiteX181" fmla="*/ 3742331 w 6318157"/>
                <a:gd name="connsiteY181" fmla="*/ 2046098 h 5343525"/>
                <a:gd name="connsiteX182" fmla="*/ 3671018 w 6318157"/>
                <a:gd name="connsiteY182" fmla="*/ 2041249 h 5343525"/>
                <a:gd name="connsiteX183" fmla="*/ 3660416 w 6318157"/>
                <a:gd name="connsiteY183" fmla="*/ 1977518 h 5343525"/>
                <a:gd name="connsiteX184" fmla="*/ 3643271 w 6318157"/>
                <a:gd name="connsiteY184" fmla="*/ 1905128 h 5343525"/>
                <a:gd name="connsiteX185" fmla="*/ 3690896 w 6318157"/>
                <a:gd name="connsiteY185" fmla="*/ 1872743 h 5343525"/>
                <a:gd name="connsiteX186" fmla="*/ 3702326 w 6318157"/>
                <a:gd name="connsiteY186" fmla="*/ 1811783 h 5343525"/>
                <a:gd name="connsiteX187" fmla="*/ 3679466 w 6318157"/>
                <a:gd name="connsiteY187" fmla="*/ 1788923 h 5343525"/>
                <a:gd name="connsiteX188" fmla="*/ 3595977 w 6318157"/>
                <a:gd name="connsiteY188" fmla="*/ 1647245 h 5343525"/>
                <a:gd name="connsiteX189" fmla="*/ 3508016 w 6318157"/>
                <a:gd name="connsiteY189" fmla="*/ 1663193 h 5343525"/>
                <a:gd name="connsiteX190" fmla="*/ 3485156 w 6318157"/>
                <a:gd name="connsiteY190" fmla="*/ 1619378 h 5343525"/>
                <a:gd name="connsiteX191" fmla="*/ 3434052 w 6318157"/>
                <a:gd name="connsiteY191" fmla="*/ 1618090 h 5343525"/>
                <a:gd name="connsiteX192" fmla="*/ 3496586 w 6318157"/>
                <a:gd name="connsiteY192" fmla="*/ 1533653 h 5343525"/>
                <a:gd name="connsiteX193" fmla="*/ 3549926 w 6318157"/>
                <a:gd name="connsiteY193" fmla="*/ 1552703 h 5343525"/>
                <a:gd name="connsiteX194" fmla="*/ 3681619 w 6318157"/>
                <a:gd name="connsiteY194" fmla="*/ 1349485 h 5343525"/>
                <a:gd name="connsiteX195" fmla="*/ 3708041 w 6318157"/>
                <a:gd name="connsiteY195" fmla="*/ 1316483 h 5343525"/>
                <a:gd name="connsiteX196" fmla="*/ 3600036 w 6318157"/>
                <a:gd name="connsiteY196" fmla="*/ 1230630 h 5343525"/>
                <a:gd name="connsiteX197" fmla="*/ 3610886 w 6318157"/>
                <a:gd name="connsiteY197" fmla="*/ 1173608 h 5343525"/>
                <a:gd name="connsiteX198" fmla="*/ 3549926 w 6318157"/>
                <a:gd name="connsiteY198" fmla="*/ 1160273 h 5343525"/>
                <a:gd name="connsiteX199" fmla="*/ 3515636 w 6318157"/>
                <a:gd name="connsiteY199" fmla="*/ 1108838 h 5343525"/>
                <a:gd name="connsiteX200" fmla="*/ 3515636 w 6318157"/>
                <a:gd name="connsiteY200" fmla="*/ 1013588 h 5343525"/>
                <a:gd name="connsiteX201" fmla="*/ 3391811 w 6318157"/>
                <a:gd name="connsiteY201" fmla="*/ 981203 h 5343525"/>
                <a:gd name="connsiteX202" fmla="*/ 3357521 w 6318157"/>
                <a:gd name="connsiteY202" fmla="*/ 922148 h 5343525"/>
                <a:gd name="connsiteX203" fmla="*/ 3198246 w 6318157"/>
                <a:gd name="connsiteY203" fmla="*/ 954073 h 5343525"/>
                <a:gd name="connsiteX204" fmla="*/ 3142256 w 6318157"/>
                <a:gd name="connsiteY204" fmla="*/ 899288 h 5343525"/>
                <a:gd name="connsiteX205" fmla="*/ 2980331 w 6318157"/>
                <a:gd name="connsiteY205" fmla="*/ 929768 h 5343525"/>
                <a:gd name="connsiteX206" fmla="*/ 2776330 w 6318157"/>
                <a:gd name="connsiteY206" fmla="*/ 832982 h 5343525"/>
                <a:gd name="connsiteX207" fmla="*/ 2662196 w 6318157"/>
                <a:gd name="connsiteY207" fmla="*/ 874523 h 5343525"/>
                <a:gd name="connsiteX208" fmla="*/ 2671721 w 6318157"/>
                <a:gd name="connsiteY208" fmla="*/ 832613 h 5343525"/>
                <a:gd name="connsiteX209" fmla="*/ 2581026 w 6318157"/>
                <a:gd name="connsiteY209" fmla="*/ 818653 h 5343525"/>
                <a:gd name="connsiteX210" fmla="*/ 2576471 w 6318157"/>
                <a:gd name="connsiteY210" fmla="*/ 731648 h 5343525"/>
                <a:gd name="connsiteX211" fmla="*/ 2561231 w 6318157"/>
                <a:gd name="connsiteY211" fmla="*/ 684023 h 5343525"/>
                <a:gd name="connsiteX212" fmla="*/ 2591711 w 6318157"/>
                <a:gd name="connsiteY212" fmla="*/ 647828 h 5343525"/>
                <a:gd name="connsiteX213" fmla="*/ 2496792 w 6318157"/>
                <a:gd name="connsiteY213" fmla="*/ 511865 h 5343525"/>
                <a:gd name="connsiteX214" fmla="*/ 2492651 w 6318157"/>
                <a:gd name="connsiteY214" fmla="*/ 476378 h 5343525"/>
                <a:gd name="connsiteX215" fmla="*/ 2534561 w 6318157"/>
                <a:gd name="connsiteY215" fmla="*/ 409703 h 5343525"/>
                <a:gd name="connsiteX216" fmla="*/ 2490746 w 6318157"/>
                <a:gd name="connsiteY216" fmla="*/ 398273 h 5343525"/>
                <a:gd name="connsiteX217" fmla="*/ 2465981 w 6318157"/>
                <a:gd name="connsiteY217" fmla="*/ 367793 h 5343525"/>
                <a:gd name="connsiteX218" fmla="*/ 2428709 w 6318157"/>
                <a:gd name="connsiteY218" fmla="*/ 359713 h 5343525"/>
                <a:gd name="connsiteX219" fmla="*/ 2443121 w 6318157"/>
                <a:gd name="connsiteY219" fmla="*/ 297308 h 5343525"/>
                <a:gd name="connsiteX220" fmla="*/ 2384811 w 6318157"/>
                <a:gd name="connsiteY220" fmla="*/ 255352 h 5343525"/>
                <a:gd name="connsiteX221" fmla="*/ 2431691 w 6318157"/>
                <a:gd name="connsiteY221" fmla="*/ 188723 h 5343525"/>
                <a:gd name="connsiteX222" fmla="*/ 2536714 w 6318157"/>
                <a:gd name="connsiteY222" fmla="*/ 175177 h 5343525"/>
                <a:gd name="connsiteX0" fmla="*/ 2536714 w 6318157"/>
                <a:gd name="connsiteY0" fmla="*/ 175177 h 5343525"/>
                <a:gd name="connsiteX1" fmla="*/ 2475506 w 6318157"/>
                <a:gd name="connsiteY1" fmla="*/ 127763 h 5343525"/>
                <a:gd name="connsiteX2" fmla="*/ 2408831 w 6318157"/>
                <a:gd name="connsiteY2" fmla="*/ 129668 h 5343525"/>
                <a:gd name="connsiteX3" fmla="*/ 2340003 w 6318157"/>
                <a:gd name="connsiteY3" fmla="*/ 67751 h 5343525"/>
                <a:gd name="connsiteX4" fmla="*/ 2260241 w 6318157"/>
                <a:gd name="connsiteY4" fmla="*/ 85853 h 5343525"/>
                <a:gd name="connsiteX5" fmla="*/ 2229513 w 6318157"/>
                <a:gd name="connsiteY5" fmla="*/ 26173 h 5343525"/>
                <a:gd name="connsiteX6" fmla="*/ 2009858 w 6318157"/>
                <a:gd name="connsiteY6" fmla="*/ 0 h 5343525"/>
                <a:gd name="connsiteX7" fmla="*/ 1851163 w 6318157"/>
                <a:gd name="connsiteY7" fmla="*/ 158612 h 5343525"/>
                <a:gd name="connsiteX8" fmla="*/ 1861599 w 6318157"/>
                <a:gd name="connsiteY8" fmla="*/ 331056 h 5343525"/>
                <a:gd name="connsiteX9" fmla="*/ 1776951 w 6318157"/>
                <a:gd name="connsiteY9" fmla="*/ 311343 h 5343525"/>
                <a:gd name="connsiteX10" fmla="*/ 1606163 w 6318157"/>
                <a:gd name="connsiteY10" fmla="*/ 358057 h 5343525"/>
                <a:gd name="connsiteX11" fmla="*/ 1391478 w 6318157"/>
                <a:gd name="connsiteY11" fmla="*/ 230836 h 5343525"/>
                <a:gd name="connsiteX12" fmla="*/ 1256306 w 6318157"/>
                <a:gd name="connsiteY12" fmla="*/ 230836 h 5343525"/>
                <a:gd name="connsiteX13" fmla="*/ 1208598 w 6318157"/>
                <a:gd name="connsiteY13" fmla="*/ 421667 h 5343525"/>
                <a:gd name="connsiteX14" fmla="*/ 1041621 w 6318157"/>
                <a:gd name="connsiteY14" fmla="*/ 588645 h 5343525"/>
                <a:gd name="connsiteX15" fmla="*/ 930303 w 6318157"/>
                <a:gd name="connsiteY15" fmla="*/ 668158 h 5343525"/>
                <a:gd name="connsiteX16" fmla="*/ 842838 w 6318157"/>
                <a:gd name="connsiteY16" fmla="*/ 612499 h 5343525"/>
                <a:gd name="connsiteX17" fmla="*/ 747423 w 6318157"/>
                <a:gd name="connsiteY17" fmla="*/ 795379 h 5343525"/>
                <a:gd name="connsiteX18" fmla="*/ 456206 w 6318157"/>
                <a:gd name="connsiteY18" fmla="*/ 828804 h 5343525"/>
                <a:gd name="connsiteX19" fmla="*/ 222636 w 6318157"/>
                <a:gd name="connsiteY19" fmla="*/ 970307 h 5343525"/>
                <a:gd name="connsiteX20" fmla="*/ 254442 w 6318157"/>
                <a:gd name="connsiteY20" fmla="*/ 1113431 h 5343525"/>
                <a:gd name="connsiteX21" fmla="*/ 302149 w 6318157"/>
                <a:gd name="connsiteY21" fmla="*/ 1296311 h 5343525"/>
                <a:gd name="connsiteX22" fmla="*/ 341906 w 6318157"/>
                <a:gd name="connsiteY22" fmla="*/ 1328116 h 5343525"/>
                <a:gd name="connsiteX23" fmla="*/ 508883 w 6318157"/>
                <a:gd name="connsiteY23" fmla="*/ 1359921 h 5343525"/>
                <a:gd name="connsiteX24" fmla="*/ 532737 w 6318157"/>
                <a:gd name="connsiteY24" fmla="*/ 1582558 h 5343525"/>
                <a:gd name="connsiteX25" fmla="*/ 730526 w 6318157"/>
                <a:gd name="connsiteY25" fmla="*/ 1644144 h 5343525"/>
                <a:gd name="connsiteX26" fmla="*/ 903633 w 6318157"/>
                <a:gd name="connsiteY26" fmla="*/ 1753676 h 5343525"/>
                <a:gd name="connsiteX27" fmla="*/ 818984 w 6318157"/>
                <a:gd name="connsiteY27" fmla="*/ 1884707 h 5343525"/>
                <a:gd name="connsiteX28" fmla="*/ 644056 w 6318157"/>
                <a:gd name="connsiteY28" fmla="*/ 1868805 h 5343525"/>
                <a:gd name="connsiteX29" fmla="*/ 636104 w 6318157"/>
                <a:gd name="connsiteY29" fmla="*/ 2115295 h 5343525"/>
                <a:gd name="connsiteX30" fmla="*/ 755374 w 6318157"/>
                <a:gd name="connsiteY30" fmla="*/ 2218662 h 5343525"/>
                <a:gd name="connsiteX31" fmla="*/ 818984 w 6318157"/>
                <a:gd name="connsiteY31" fmla="*/ 2329980 h 5343525"/>
                <a:gd name="connsiteX32" fmla="*/ 818984 w 6318157"/>
                <a:gd name="connsiteY32" fmla="*/ 2369737 h 5343525"/>
                <a:gd name="connsiteX33" fmla="*/ 580445 w 6318157"/>
                <a:gd name="connsiteY33" fmla="*/ 2401542 h 5343525"/>
                <a:gd name="connsiteX34" fmla="*/ 485029 w 6318157"/>
                <a:gd name="connsiteY34" fmla="*/ 2433347 h 5343525"/>
                <a:gd name="connsiteX35" fmla="*/ 437322 w 6318157"/>
                <a:gd name="connsiteY35" fmla="*/ 2584422 h 5343525"/>
                <a:gd name="connsiteX36" fmla="*/ 307616 w 6318157"/>
                <a:gd name="connsiteY36" fmla="*/ 2598549 h 5343525"/>
                <a:gd name="connsiteX37" fmla="*/ 238539 w 6318157"/>
                <a:gd name="connsiteY37" fmla="*/ 2655984 h 5343525"/>
                <a:gd name="connsiteX38" fmla="*/ 284673 w 6318157"/>
                <a:gd name="connsiteY38" fmla="*/ 2740881 h 5343525"/>
                <a:gd name="connsiteX39" fmla="*/ 405516 w 6318157"/>
                <a:gd name="connsiteY39" fmla="*/ 2767302 h 5343525"/>
                <a:gd name="connsiteX40" fmla="*/ 349857 w 6318157"/>
                <a:gd name="connsiteY40" fmla="*/ 2894523 h 5343525"/>
                <a:gd name="connsiteX41" fmla="*/ 206734 w 6318157"/>
                <a:gd name="connsiteY41" fmla="*/ 3061500 h 5343525"/>
                <a:gd name="connsiteX42" fmla="*/ 166977 w 6318157"/>
                <a:gd name="connsiteY42" fmla="*/ 3300039 h 5343525"/>
                <a:gd name="connsiteX43" fmla="*/ 103367 w 6318157"/>
                <a:gd name="connsiteY43" fmla="*/ 3490871 h 5343525"/>
                <a:gd name="connsiteX44" fmla="*/ 0 w 6318157"/>
                <a:gd name="connsiteY44" fmla="*/ 3610140 h 5343525"/>
                <a:gd name="connsiteX45" fmla="*/ 0 w 6318157"/>
                <a:gd name="connsiteY45" fmla="*/ 3689653 h 5343525"/>
                <a:gd name="connsiteX46" fmla="*/ 15903 w 6318157"/>
                <a:gd name="connsiteY46" fmla="*/ 3769166 h 5343525"/>
                <a:gd name="connsiteX47" fmla="*/ 127221 w 6318157"/>
                <a:gd name="connsiteY47" fmla="*/ 3785069 h 5343525"/>
                <a:gd name="connsiteX48" fmla="*/ 190831 w 6318157"/>
                <a:gd name="connsiteY48" fmla="*/ 3681702 h 5343525"/>
                <a:gd name="connsiteX49" fmla="*/ 326003 w 6318157"/>
                <a:gd name="connsiteY49" fmla="*/ 3626043 h 5343525"/>
                <a:gd name="connsiteX50" fmla="*/ 326003 w 6318157"/>
                <a:gd name="connsiteY50" fmla="*/ 3626043 h 5343525"/>
                <a:gd name="connsiteX51" fmla="*/ 445273 w 6318157"/>
                <a:gd name="connsiteY51" fmla="*/ 3745312 h 5343525"/>
                <a:gd name="connsiteX52" fmla="*/ 413468 w 6318157"/>
                <a:gd name="connsiteY52" fmla="*/ 3800972 h 5343525"/>
                <a:gd name="connsiteX53" fmla="*/ 357809 w 6318157"/>
                <a:gd name="connsiteY53" fmla="*/ 4214439 h 5343525"/>
                <a:gd name="connsiteX54" fmla="*/ 556591 w 6318157"/>
                <a:gd name="connsiteY54" fmla="*/ 4031559 h 5343525"/>
                <a:gd name="connsiteX55" fmla="*/ 620202 w 6318157"/>
                <a:gd name="connsiteY55" fmla="*/ 4063365 h 5343525"/>
                <a:gd name="connsiteX56" fmla="*/ 723569 w 6318157"/>
                <a:gd name="connsiteY56" fmla="*/ 4079267 h 5343525"/>
                <a:gd name="connsiteX57" fmla="*/ 795130 w 6318157"/>
                <a:gd name="connsiteY57" fmla="*/ 4190586 h 5343525"/>
                <a:gd name="connsiteX58" fmla="*/ 1025718 w 6318157"/>
                <a:gd name="connsiteY58" fmla="*/ 4293952 h 5343525"/>
                <a:gd name="connsiteX59" fmla="*/ 1176793 w 6318157"/>
                <a:gd name="connsiteY59" fmla="*/ 4540443 h 5343525"/>
                <a:gd name="connsiteX60" fmla="*/ 1144988 w 6318157"/>
                <a:gd name="connsiteY60" fmla="*/ 4635859 h 5343525"/>
                <a:gd name="connsiteX61" fmla="*/ 1614115 w 6318157"/>
                <a:gd name="connsiteY61" fmla="*/ 4882349 h 5343525"/>
                <a:gd name="connsiteX62" fmla="*/ 1614115 w 6318157"/>
                <a:gd name="connsiteY62" fmla="*/ 5033424 h 5343525"/>
                <a:gd name="connsiteX63" fmla="*/ 1614115 w 6318157"/>
                <a:gd name="connsiteY63" fmla="*/ 5168596 h 5343525"/>
                <a:gd name="connsiteX64" fmla="*/ 1653871 w 6318157"/>
                <a:gd name="connsiteY64" fmla="*/ 5295817 h 5343525"/>
                <a:gd name="connsiteX65" fmla="*/ 1844703 w 6318157"/>
                <a:gd name="connsiteY65" fmla="*/ 5343525 h 5343525"/>
                <a:gd name="connsiteX66" fmla="*/ 1844703 w 6318157"/>
                <a:gd name="connsiteY66" fmla="*/ 5343525 h 5343525"/>
                <a:gd name="connsiteX67" fmla="*/ 1971923 w 6318157"/>
                <a:gd name="connsiteY67" fmla="*/ 5287866 h 5343525"/>
                <a:gd name="connsiteX68" fmla="*/ 2115047 w 6318157"/>
                <a:gd name="connsiteY68" fmla="*/ 5279914 h 5343525"/>
                <a:gd name="connsiteX69" fmla="*/ 2170706 w 6318157"/>
                <a:gd name="connsiteY69" fmla="*/ 5184499 h 5343525"/>
                <a:gd name="connsiteX70" fmla="*/ 2083242 w 6318157"/>
                <a:gd name="connsiteY70" fmla="*/ 5120888 h 5343525"/>
                <a:gd name="connsiteX71" fmla="*/ 2011680 w 6318157"/>
                <a:gd name="connsiteY71" fmla="*/ 5073180 h 5343525"/>
                <a:gd name="connsiteX72" fmla="*/ 1932167 w 6318157"/>
                <a:gd name="connsiteY72" fmla="*/ 4977765 h 5343525"/>
                <a:gd name="connsiteX73" fmla="*/ 1884459 w 6318157"/>
                <a:gd name="connsiteY73" fmla="*/ 4874398 h 5343525"/>
                <a:gd name="connsiteX74" fmla="*/ 1940118 w 6318157"/>
                <a:gd name="connsiteY74" fmla="*/ 4810787 h 5343525"/>
                <a:gd name="connsiteX75" fmla="*/ 2226365 w 6318157"/>
                <a:gd name="connsiteY75" fmla="*/ 4723323 h 5343525"/>
                <a:gd name="connsiteX76" fmla="*/ 2313829 w 6318157"/>
                <a:gd name="connsiteY76" fmla="*/ 4747177 h 5343525"/>
                <a:gd name="connsiteX77" fmla="*/ 2449002 w 6318157"/>
                <a:gd name="connsiteY77" fmla="*/ 4771031 h 5343525"/>
                <a:gd name="connsiteX78" fmla="*/ 2504661 w 6318157"/>
                <a:gd name="connsiteY78" fmla="*/ 4866446 h 5343525"/>
                <a:gd name="connsiteX79" fmla="*/ 2584174 w 6318157"/>
                <a:gd name="connsiteY79" fmla="*/ 4858495 h 5343525"/>
                <a:gd name="connsiteX80" fmla="*/ 2798859 w 6318157"/>
                <a:gd name="connsiteY80" fmla="*/ 4858495 h 5343525"/>
                <a:gd name="connsiteX81" fmla="*/ 2934031 w 6318157"/>
                <a:gd name="connsiteY81" fmla="*/ 4985716 h 5343525"/>
                <a:gd name="connsiteX82" fmla="*/ 2910177 w 6318157"/>
                <a:gd name="connsiteY82" fmla="*/ 5176547 h 5343525"/>
                <a:gd name="connsiteX83" fmla="*/ 2981739 w 6318157"/>
                <a:gd name="connsiteY83" fmla="*/ 5120888 h 5343525"/>
                <a:gd name="connsiteX84" fmla="*/ 3101009 w 6318157"/>
                <a:gd name="connsiteY84" fmla="*/ 5184499 h 5343525"/>
                <a:gd name="connsiteX85" fmla="*/ 3164619 w 6318157"/>
                <a:gd name="connsiteY85" fmla="*/ 4882349 h 5343525"/>
                <a:gd name="connsiteX86" fmla="*/ 3116911 w 6318157"/>
                <a:gd name="connsiteY86" fmla="*/ 4516589 h 5343525"/>
                <a:gd name="connsiteX87" fmla="*/ 3156668 w 6318157"/>
                <a:gd name="connsiteY87" fmla="*/ 4405271 h 5343525"/>
                <a:gd name="connsiteX88" fmla="*/ 3323645 w 6318157"/>
                <a:gd name="connsiteY88" fmla="*/ 4341660 h 5343525"/>
                <a:gd name="connsiteX89" fmla="*/ 3482671 w 6318157"/>
                <a:gd name="connsiteY89" fmla="*/ 4293952 h 5343525"/>
                <a:gd name="connsiteX90" fmla="*/ 3570136 w 6318157"/>
                <a:gd name="connsiteY90" fmla="*/ 4373466 h 5343525"/>
                <a:gd name="connsiteX91" fmla="*/ 3530379 w 6318157"/>
                <a:gd name="connsiteY91" fmla="*/ 4484784 h 5343525"/>
                <a:gd name="connsiteX92" fmla="*/ 3546282 w 6318157"/>
                <a:gd name="connsiteY92" fmla="*/ 4588151 h 5343525"/>
                <a:gd name="connsiteX93" fmla="*/ 3609892 w 6318157"/>
                <a:gd name="connsiteY93" fmla="*/ 4643810 h 5343525"/>
                <a:gd name="connsiteX94" fmla="*/ 3673503 w 6318157"/>
                <a:gd name="connsiteY94" fmla="*/ 4651761 h 5343525"/>
                <a:gd name="connsiteX95" fmla="*/ 3745064 w 6318157"/>
                <a:gd name="connsiteY95" fmla="*/ 4786933 h 5343525"/>
                <a:gd name="connsiteX96" fmla="*/ 4071068 w 6318157"/>
                <a:gd name="connsiteY96" fmla="*/ 4731274 h 5343525"/>
                <a:gd name="connsiteX97" fmla="*/ 4397071 w 6318157"/>
                <a:gd name="connsiteY97" fmla="*/ 4699469 h 5343525"/>
                <a:gd name="connsiteX98" fmla="*/ 4436828 w 6318157"/>
                <a:gd name="connsiteY98" fmla="*/ 4802836 h 5343525"/>
                <a:gd name="connsiteX99" fmla="*/ 4500438 w 6318157"/>
                <a:gd name="connsiteY99" fmla="*/ 4771031 h 5343525"/>
                <a:gd name="connsiteX100" fmla="*/ 4595854 w 6318157"/>
                <a:gd name="connsiteY100" fmla="*/ 4699469 h 5343525"/>
                <a:gd name="connsiteX101" fmla="*/ 4659464 w 6318157"/>
                <a:gd name="connsiteY101" fmla="*/ 4540443 h 5343525"/>
                <a:gd name="connsiteX102" fmla="*/ 4683318 w 6318157"/>
                <a:gd name="connsiteY102" fmla="*/ 4317806 h 5343525"/>
                <a:gd name="connsiteX103" fmla="*/ 4516341 w 6318157"/>
                <a:gd name="connsiteY103" fmla="*/ 4262147 h 5343525"/>
                <a:gd name="connsiteX104" fmla="*/ 4548146 w 6318157"/>
                <a:gd name="connsiteY104" fmla="*/ 4087219 h 5343525"/>
                <a:gd name="connsiteX105" fmla="*/ 4619708 w 6318157"/>
                <a:gd name="connsiteY105" fmla="*/ 4031559 h 5343525"/>
                <a:gd name="connsiteX106" fmla="*/ 4738977 w 6318157"/>
                <a:gd name="connsiteY106" fmla="*/ 3896387 h 5343525"/>
                <a:gd name="connsiteX107" fmla="*/ 4826442 w 6318157"/>
                <a:gd name="connsiteY107" fmla="*/ 3777118 h 5343525"/>
                <a:gd name="connsiteX108" fmla="*/ 4929809 w 6318157"/>
                <a:gd name="connsiteY108" fmla="*/ 3864582 h 5343525"/>
                <a:gd name="connsiteX109" fmla="*/ 4921857 w 6318157"/>
                <a:gd name="connsiteY109" fmla="*/ 4031559 h 5343525"/>
                <a:gd name="connsiteX110" fmla="*/ 4977516 w 6318157"/>
                <a:gd name="connsiteY110" fmla="*/ 4055413 h 5343525"/>
                <a:gd name="connsiteX111" fmla="*/ 5025224 w 6318157"/>
                <a:gd name="connsiteY111" fmla="*/ 3959998 h 5343525"/>
                <a:gd name="connsiteX112" fmla="*/ 5072932 w 6318157"/>
                <a:gd name="connsiteY112" fmla="*/ 3959998 h 5343525"/>
                <a:gd name="connsiteX113" fmla="*/ 5144494 w 6318157"/>
                <a:gd name="connsiteY113" fmla="*/ 3856631 h 5343525"/>
                <a:gd name="connsiteX114" fmla="*/ 5160396 w 6318157"/>
                <a:gd name="connsiteY114" fmla="*/ 3785069 h 5343525"/>
                <a:gd name="connsiteX115" fmla="*/ 5390984 w 6318157"/>
                <a:gd name="connsiteY115" fmla="*/ 3737361 h 5343525"/>
                <a:gd name="connsiteX116" fmla="*/ 5486400 w 6318157"/>
                <a:gd name="connsiteY116" fmla="*/ 3633994 h 5343525"/>
                <a:gd name="connsiteX117" fmla="*/ 5390984 w 6318157"/>
                <a:gd name="connsiteY117" fmla="*/ 3570384 h 5343525"/>
                <a:gd name="connsiteX118" fmla="*/ 5343276 w 6318157"/>
                <a:gd name="connsiteY118" fmla="*/ 3331845 h 5343525"/>
                <a:gd name="connsiteX119" fmla="*/ 5478449 w 6318157"/>
                <a:gd name="connsiteY119" fmla="*/ 3061500 h 5343525"/>
                <a:gd name="connsiteX120" fmla="*/ 5820355 w 6318157"/>
                <a:gd name="connsiteY120" fmla="*/ 2989939 h 5343525"/>
                <a:gd name="connsiteX121" fmla="*/ 6020959 w 6318157"/>
                <a:gd name="connsiteY121" fmla="*/ 2857748 h 5343525"/>
                <a:gd name="connsiteX122" fmla="*/ 6058811 w 6318157"/>
                <a:gd name="connsiteY122" fmla="*/ 2880194 h 5343525"/>
                <a:gd name="connsiteX123" fmla="*/ 6114056 w 6318157"/>
                <a:gd name="connsiteY123" fmla="*/ 2859239 h 5343525"/>
                <a:gd name="connsiteX124" fmla="*/ 6152156 w 6318157"/>
                <a:gd name="connsiteY124" fmla="*/ 2889719 h 5343525"/>
                <a:gd name="connsiteX125" fmla="*/ 6260741 w 6318157"/>
                <a:gd name="connsiteY125" fmla="*/ 2868764 h 5343525"/>
                <a:gd name="connsiteX126" fmla="*/ 6292298 w 6318157"/>
                <a:gd name="connsiteY126" fmla="*/ 2879449 h 5343525"/>
                <a:gd name="connsiteX127" fmla="*/ 6304556 w 6318157"/>
                <a:gd name="connsiteY127" fmla="*/ 2838284 h 5343525"/>
                <a:gd name="connsiteX128" fmla="*/ 6306461 w 6318157"/>
                <a:gd name="connsiteY128" fmla="*/ 2809709 h 5343525"/>
                <a:gd name="connsiteX129" fmla="*/ 6317891 w 6318157"/>
                <a:gd name="connsiteY129" fmla="*/ 2798279 h 5343525"/>
                <a:gd name="connsiteX130" fmla="*/ 6268361 w 6318157"/>
                <a:gd name="connsiteY130" fmla="*/ 2775419 h 5343525"/>
                <a:gd name="connsiteX131" fmla="*/ 6220736 w 6318157"/>
                <a:gd name="connsiteY131" fmla="*/ 2543754 h 5343525"/>
                <a:gd name="connsiteX132" fmla="*/ 6169301 w 6318157"/>
                <a:gd name="connsiteY132" fmla="*/ 2569973 h 5343525"/>
                <a:gd name="connsiteX133" fmla="*/ 6119771 w 6318157"/>
                <a:gd name="connsiteY133" fmla="*/ 2533484 h 5343525"/>
                <a:gd name="connsiteX134" fmla="*/ 6051191 w 6318157"/>
                <a:gd name="connsiteY134" fmla="*/ 2518538 h 5343525"/>
                <a:gd name="connsiteX135" fmla="*/ 6053096 w 6318157"/>
                <a:gd name="connsiteY135" fmla="*/ 2434718 h 5343525"/>
                <a:gd name="connsiteX136" fmla="*/ 6027337 w 6318157"/>
                <a:gd name="connsiteY136" fmla="*/ 2469542 h 5343525"/>
                <a:gd name="connsiteX137" fmla="*/ 5994041 w 6318157"/>
                <a:gd name="connsiteY137" fmla="*/ 2411858 h 5343525"/>
                <a:gd name="connsiteX138" fmla="*/ 5976896 w 6318157"/>
                <a:gd name="connsiteY138" fmla="*/ 2272793 h 5343525"/>
                <a:gd name="connsiteX139" fmla="*/ 5915936 w 6318157"/>
                <a:gd name="connsiteY139" fmla="*/ 2274698 h 5343525"/>
                <a:gd name="connsiteX140" fmla="*/ 5892910 w 6318157"/>
                <a:gd name="connsiteY140" fmla="*/ 2209882 h 5343525"/>
                <a:gd name="connsiteX141" fmla="*/ 5813066 w 6318157"/>
                <a:gd name="connsiteY141" fmla="*/ 2240408 h 5343525"/>
                <a:gd name="connsiteX142" fmla="*/ 5752106 w 6318157"/>
                <a:gd name="connsiteY142" fmla="*/ 2206118 h 5343525"/>
                <a:gd name="connsiteX143" fmla="*/ 5719721 w 6318157"/>
                <a:gd name="connsiteY143" fmla="*/ 2227073 h 5343525"/>
                <a:gd name="connsiteX144" fmla="*/ 5653046 w 6318157"/>
                <a:gd name="connsiteY144" fmla="*/ 2209928 h 5343525"/>
                <a:gd name="connsiteX145" fmla="*/ 5677231 w 6318157"/>
                <a:gd name="connsiteY145" fmla="*/ 2186857 h 5343525"/>
                <a:gd name="connsiteX146" fmla="*/ 5628281 w 6318157"/>
                <a:gd name="connsiteY146" fmla="*/ 2145158 h 5343525"/>
                <a:gd name="connsiteX147" fmla="*/ 5488388 w 6318157"/>
                <a:gd name="connsiteY147" fmla="*/ 2148426 h 5343525"/>
                <a:gd name="connsiteX148" fmla="*/ 5453021 w 6318157"/>
                <a:gd name="connsiteY148" fmla="*/ 2227073 h 5343525"/>
                <a:gd name="connsiteX149" fmla="*/ 5472071 w 6318157"/>
                <a:gd name="connsiteY149" fmla="*/ 2274698 h 5343525"/>
                <a:gd name="connsiteX150" fmla="*/ 5422541 w 6318157"/>
                <a:gd name="connsiteY150" fmla="*/ 2288033 h 5343525"/>
                <a:gd name="connsiteX151" fmla="*/ 5451116 w 6318157"/>
                <a:gd name="connsiteY151" fmla="*/ 2333753 h 5343525"/>
                <a:gd name="connsiteX152" fmla="*/ 5516631 w 6318157"/>
                <a:gd name="connsiteY152" fmla="*/ 2328407 h 5343525"/>
                <a:gd name="connsiteX153" fmla="*/ 5523506 w 6318157"/>
                <a:gd name="connsiteY153" fmla="*/ 2379473 h 5343525"/>
                <a:gd name="connsiteX154" fmla="*/ 5399681 w 6318157"/>
                <a:gd name="connsiteY154" fmla="*/ 2545208 h 5343525"/>
                <a:gd name="connsiteX155" fmla="*/ 5360918 w 6318157"/>
                <a:gd name="connsiteY155" fmla="*/ 2694084 h 5343525"/>
                <a:gd name="connsiteX156" fmla="*/ 5346341 w 6318157"/>
                <a:gd name="connsiteY156" fmla="*/ 2615693 h 5343525"/>
                <a:gd name="connsiteX157" fmla="*/ 5304431 w 6318157"/>
                <a:gd name="connsiteY157" fmla="*/ 2615693 h 5343525"/>
                <a:gd name="connsiteX158" fmla="*/ 5273951 w 6318157"/>
                <a:gd name="connsiteY158" fmla="*/ 2558543 h 5343525"/>
                <a:gd name="connsiteX159" fmla="*/ 5203714 w 6318157"/>
                <a:gd name="connsiteY159" fmla="*/ 2600987 h 5343525"/>
                <a:gd name="connsiteX160" fmla="*/ 5070116 w 6318157"/>
                <a:gd name="connsiteY160" fmla="*/ 2541398 h 5343525"/>
                <a:gd name="connsiteX161" fmla="*/ 4991763 w 6318157"/>
                <a:gd name="connsiteY161" fmla="*/ 2573572 h 5343525"/>
                <a:gd name="connsiteX162" fmla="*/ 4904381 w 6318157"/>
                <a:gd name="connsiteY162" fmla="*/ 2564258 h 5343525"/>
                <a:gd name="connsiteX163" fmla="*/ 4875806 w 6318157"/>
                <a:gd name="connsiteY163" fmla="*/ 2495678 h 5343525"/>
                <a:gd name="connsiteX164" fmla="*/ 4803416 w 6318157"/>
                <a:gd name="connsiteY164" fmla="*/ 2484248 h 5343525"/>
                <a:gd name="connsiteX165" fmla="*/ 4822466 w 6318157"/>
                <a:gd name="connsiteY165" fmla="*/ 2409953 h 5343525"/>
                <a:gd name="connsiteX166" fmla="*/ 4731026 w 6318157"/>
                <a:gd name="connsiteY166" fmla="*/ 2341373 h 5343525"/>
                <a:gd name="connsiteX167" fmla="*/ 4699221 w 6318157"/>
                <a:gd name="connsiteY167" fmla="*/ 2364353 h 5343525"/>
                <a:gd name="connsiteX168" fmla="*/ 4637681 w 6318157"/>
                <a:gd name="connsiteY168" fmla="*/ 2328038 h 5343525"/>
                <a:gd name="connsiteX169" fmla="*/ 4660541 w 6318157"/>
                <a:gd name="connsiteY169" fmla="*/ 2253743 h 5343525"/>
                <a:gd name="connsiteX170" fmla="*/ 4433846 w 6318157"/>
                <a:gd name="connsiteY170" fmla="*/ 2270888 h 5343525"/>
                <a:gd name="connsiteX171" fmla="*/ 4373134 w 6318157"/>
                <a:gd name="connsiteY171" fmla="*/ 2252041 h 5343525"/>
                <a:gd name="connsiteX172" fmla="*/ 4323356 w 6318157"/>
                <a:gd name="connsiteY172" fmla="*/ 2288033 h 5343525"/>
                <a:gd name="connsiteX173" fmla="*/ 4273826 w 6318157"/>
                <a:gd name="connsiteY173" fmla="*/ 2208023 h 5343525"/>
                <a:gd name="connsiteX174" fmla="*/ 4201436 w 6318157"/>
                <a:gd name="connsiteY174" fmla="*/ 2192783 h 5343525"/>
                <a:gd name="connsiteX175" fmla="*/ 4178576 w 6318157"/>
                <a:gd name="connsiteY175" fmla="*/ 2110868 h 5343525"/>
                <a:gd name="connsiteX176" fmla="*/ 4087136 w 6318157"/>
                <a:gd name="connsiteY176" fmla="*/ 2038478 h 5343525"/>
                <a:gd name="connsiteX177" fmla="*/ 4016651 w 6318157"/>
                <a:gd name="connsiteY177" fmla="*/ 2051813 h 5343525"/>
                <a:gd name="connsiteX178" fmla="*/ 3909971 w 6318157"/>
                <a:gd name="connsiteY178" fmla="*/ 2013713 h 5343525"/>
                <a:gd name="connsiteX179" fmla="*/ 3843296 w 6318157"/>
                <a:gd name="connsiteY179" fmla="*/ 2053718 h 5343525"/>
                <a:gd name="connsiteX180" fmla="*/ 3788051 w 6318157"/>
                <a:gd name="connsiteY180" fmla="*/ 2034668 h 5343525"/>
                <a:gd name="connsiteX181" fmla="*/ 3742331 w 6318157"/>
                <a:gd name="connsiteY181" fmla="*/ 2046098 h 5343525"/>
                <a:gd name="connsiteX182" fmla="*/ 3671018 w 6318157"/>
                <a:gd name="connsiteY182" fmla="*/ 2041249 h 5343525"/>
                <a:gd name="connsiteX183" fmla="*/ 3660416 w 6318157"/>
                <a:gd name="connsiteY183" fmla="*/ 1977518 h 5343525"/>
                <a:gd name="connsiteX184" fmla="*/ 3643271 w 6318157"/>
                <a:gd name="connsiteY184" fmla="*/ 1905128 h 5343525"/>
                <a:gd name="connsiteX185" fmla="*/ 3690896 w 6318157"/>
                <a:gd name="connsiteY185" fmla="*/ 1872743 h 5343525"/>
                <a:gd name="connsiteX186" fmla="*/ 3702326 w 6318157"/>
                <a:gd name="connsiteY186" fmla="*/ 1811783 h 5343525"/>
                <a:gd name="connsiteX187" fmla="*/ 3679466 w 6318157"/>
                <a:gd name="connsiteY187" fmla="*/ 1788923 h 5343525"/>
                <a:gd name="connsiteX188" fmla="*/ 3595977 w 6318157"/>
                <a:gd name="connsiteY188" fmla="*/ 1647245 h 5343525"/>
                <a:gd name="connsiteX189" fmla="*/ 3508016 w 6318157"/>
                <a:gd name="connsiteY189" fmla="*/ 1663193 h 5343525"/>
                <a:gd name="connsiteX190" fmla="*/ 3485156 w 6318157"/>
                <a:gd name="connsiteY190" fmla="*/ 1619378 h 5343525"/>
                <a:gd name="connsiteX191" fmla="*/ 3434052 w 6318157"/>
                <a:gd name="connsiteY191" fmla="*/ 1618090 h 5343525"/>
                <a:gd name="connsiteX192" fmla="*/ 3496586 w 6318157"/>
                <a:gd name="connsiteY192" fmla="*/ 1533653 h 5343525"/>
                <a:gd name="connsiteX193" fmla="*/ 3549926 w 6318157"/>
                <a:gd name="connsiteY193" fmla="*/ 1552703 h 5343525"/>
                <a:gd name="connsiteX194" fmla="*/ 3681619 w 6318157"/>
                <a:gd name="connsiteY194" fmla="*/ 1349485 h 5343525"/>
                <a:gd name="connsiteX195" fmla="*/ 3708041 w 6318157"/>
                <a:gd name="connsiteY195" fmla="*/ 1316483 h 5343525"/>
                <a:gd name="connsiteX196" fmla="*/ 3600036 w 6318157"/>
                <a:gd name="connsiteY196" fmla="*/ 1230630 h 5343525"/>
                <a:gd name="connsiteX197" fmla="*/ 3610886 w 6318157"/>
                <a:gd name="connsiteY197" fmla="*/ 1173608 h 5343525"/>
                <a:gd name="connsiteX198" fmla="*/ 3549926 w 6318157"/>
                <a:gd name="connsiteY198" fmla="*/ 1160273 h 5343525"/>
                <a:gd name="connsiteX199" fmla="*/ 3515636 w 6318157"/>
                <a:gd name="connsiteY199" fmla="*/ 1108838 h 5343525"/>
                <a:gd name="connsiteX200" fmla="*/ 3515636 w 6318157"/>
                <a:gd name="connsiteY200" fmla="*/ 1013588 h 5343525"/>
                <a:gd name="connsiteX201" fmla="*/ 3391811 w 6318157"/>
                <a:gd name="connsiteY201" fmla="*/ 981203 h 5343525"/>
                <a:gd name="connsiteX202" fmla="*/ 3357521 w 6318157"/>
                <a:gd name="connsiteY202" fmla="*/ 922148 h 5343525"/>
                <a:gd name="connsiteX203" fmla="*/ 3198246 w 6318157"/>
                <a:gd name="connsiteY203" fmla="*/ 954073 h 5343525"/>
                <a:gd name="connsiteX204" fmla="*/ 3142256 w 6318157"/>
                <a:gd name="connsiteY204" fmla="*/ 899288 h 5343525"/>
                <a:gd name="connsiteX205" fmla="*/ 2980331 w 6318157"/>
                <a:gd name="connsiteY205" fmla="*/ 929768 h 5343525"/>
                <a:gd name="connsiteX206" fmla="*/ 2776330 w 6318157"/>
                <a:gd name="connsiteY206" fmla="*/ 832982 h 5343525"/>
                <a:gd name="connsiteX207" fmla="*/ 2662196 w 6318157"/>
                <a:gd name="connsiteY207" fmla="*/ 874523 h 5343525"/>
                <a:gd name="connsiteX208" fmla="*/ 2671721 w 6318157"/>
                <a:gd name="connsiteY208" fmla="*/ 832613 h 5343525"/>
                <a:gd name="connsiteX209" fmla="*/ 2581026 w 6318157"/>
                <a:gd name="connsiteY209" fmla="*/ 818653 h 5343525"/>
                <a:gd name="connsiteX210" fmla="*/ 2576471 w 6318157"/>
                <a:gd name="connsiteY210" fmla="*/ 731648 h 5343525"/>
                <a:gd name="connsiteX211" fmla="*/ 2561231 w 6318157"/>
                <a:gd name="connsiteY211" fmla="*/ 684023 h 5343525"/>
                <a:gd name="connsiteX212" fmla="*/ 2591711 w 6318157"/>
                <a:gd name="connsiteY212" fmla="*/ 647828 h 5343525"/>
                <a:gd name="connsiteX213" fmla="*/ 2496792 w 6318157"/>
                <a:gd name="connsiteY213" fmla="*/ 511865 h 5343525"/>
                <a:gd name="connsiteX214" fmla="*/ 2492651 w 6318157"/>
                <a:gd name="connsiteY214" fmla="*/ 476378 h 5343525"/>
                <a:gd name="connsiteX215" fmla="*/ 2534561 w 6318157"/>
                <a:gd name="connsiteY215" fmla="*/ 409703 h 5343525"/>
                <a:gd name="connsiteX216" fmla="*/ 2490746 w 6318157"/>
                <a:gd name="connsiteY216" fmla="*/ 398273 h 5343525"/>
                <a:gd name="connsiteX217" fmla="*/ 2465981 w 6318157"/>
                <a:gd name="connsiteY217" fmla="*/ 367793 h 5343525"/>
                <a:gd name="connsiteX218" fmla="*/ 2428709 w 6318157"/>
                <a:gd name="connsiteY218" fmla="*/ 359713 h 5343525"/>
                <a:gd name="connsiteX219" fmla="*/ 2443121 w 6318157"/>
                <a:gd name="connsiteY219" fmla="*/ 297308 h 5343525"/>
                <a:gd name="connsiteX220" fmla="*/ 2384811 w 6318157"/>
                <a:gd name="connsiteY220" fmla="*/ 255352 h 5343525"/>
                <a:gd name="connsiteX221" fmla="*/ 2431691 w 6318157"/>
                <a:gd name="connsiteY221" fmla="*/ 188723 h 5343525"/>
                <a:gd name="connsiteX222" fmla="*/ 2536714 w 6318157"/>
                <a:gd name="connsiteY222" fmla="*/ 175177 h 5343525"/>
                <a:gd name="connsiteX0" fmla="*/ 2536714 w 6318157"/>
                <a:gd name="connsiteY0" fmla="*/ 175177 h 5343525"/>
                <a:gd name="connsiteX1" fmla="*/ 2475506 w 6318157"/>
                <a:gd name="connsiteY1" fmla="*/ 127763 h 5343525"/>
                <a:gd name="connsiteX2" fmla="*/ 2408831 w 6318157"/>
                <a:gd name="connsiteY2" fmla="*/ 129668 h 5343525"/>
                <a:gd name="connsiteX3" fmla="*/ 2340003 w 6318157"/>
                <a:gd name="connsiteY3" fmla="*/ 67751 h 5343525"/>
                <a:gd name="connsiteX4" fmla="*/ 2260241 w 6318157"/>
                <a:gd name="connsiteY4" fmla="*/ 85853 h 5343525"/>
                <a:gd name="connsiteX5" fmla="*/ 2229513 w 6318157"/>
                <a:gd name="connsiteY5" fmla="*/ 26173 h 5343525"/>
                <a:gd name="connsiteX6" fmla="*/ 2009858 w 6318157"/>
                <a:gd name="connsiteY6" fmla="*/ 0 h 5343525"/>
                <a:gd name="connsiteX7" fmla="*/ 1851163 w 6318157"/>
                <a:gd name="connsiteY7" fmla="*/ 158612 h 5343525"/>
                <a:gd name="connsiteX8" fmla="*/ 1861599 w 6318157"/>
                <a:gd name="connsiteY8" fmla="*/ 331056 h 5343525"/>
                <a:gd name="connsiteX9" fmla="*/ 1776951 w 6318157"/>
                <a:gd name="connsiteY9" fmla="*/ 311343 h 5343525"/>
                <a:gd name="connsiteX10" fmla="*/ 1606163 w 6318157"/>
                <a:gd name="connsiteY10" fmla="*/ 358057 h 5343525"/>
                <a:gd name="connsiteX11" fmla="*/ 1391478 w 6318157"/>
                <a:gd name="connsiteY11" fmla="*/ 230836 h 5343525"/>
                <a:gd name="connsiteX12" fmla="*/ 1256306 w 6318157"/>
                <a:gd name="connsiteY12" fmla="*/ 230836 h 5343525"/>
                <a:gd name="connsiteX13" fmla="*/ 1208598 w 6318157"/>
                <a:gd name="connsiteY13" fmla="*/ 421667 h 5343525"/>
                <a:gd name="connsiteX14" fmla="*/ 1041621 w 6318157"/>
                <a:gd name="connsiteY14" fmla="*/ 588645 h 5343525"/>
                <a:gd name="connsiteX15" fmla="*/ 930303 w 6318157"/>
                <a:gd name="connsiteY15" fmla="*/ 668158 h 5343525"/>
                <a:gd name="connsiteX16" fmla="*/ 842838 w 6318157"/>
                <a:gd name="connsiteY16" fmla="*/ 612499 h 5343525"/>
                <a:gd name="connsiteX17" fmla="*/ 747423 w 6318157"/>
                <a:gd name="connsiteY17" fmla="*/ 795379 h 5343525"/>
                <a:gd name="connsiteX18" fmla="*/ 456206 w 6318157"/>
                <a:gd name="connsiteY18" fmla="*/ 828804 h 5343525"/>
                <a:gd name="connsiteX19" fmla="*/ 222636 w 6318157"/>
                <a:gd name="connsiteY19" fmla="*/ 970307 h 5343525"/>
                <a:gd name="connsiteX20" fmla="*/ 254442 w 6318157"/>
                <a:gd name="connsiteY20" fmla="*/ 1113431 h 5343525"/>
                <a:gd name="connsiteX21" fmla="*/ 302149 w 6318157"/>
                <a:gd name="connsiteY21" fmla="*/ 1296311 h 5343525"/>
                <a:gd name="connsiteX22" fmla="*/ 341906 w 6318157"/>
                <a:gd name="connsiteY22" fmla="*/ 1328116 h 5343525"/>
                <a:gd name="connsiteX23" fmla="*/ 508883 w 6318157"/>
                <a:gd name="connsiteY23" fmla="*/ 1359921 h 5343525"/>
                <a:gd name="connsiteX24" fmla="*/ 532737 w 6318157"/>
                <a:gd name="connsiteY24" fmla="*/ 1582558 h 5343525"/>
                <a:gd name="connsiteX25" fmla="*/ 730526 w 6318157"/>
                <a:gd name="connsiteY25" fmla="*/ 1644144 h 5343525"/>
                <a:gd name="connsiteX26" fmla="*/ 903633 w 6318157"/>
                <a:gd name="connsiteY26" fmla="*/ 1753676 h 5343525"/>
                <a:gd name="connsiteX27" fmla="*/ 818984 w 6318157"/>
                <a:gd name="connsiteY27" fmla="*/ 1884707 h 5343525"/>
                <a:gd name="connsiteX28" fmla="*/ 644056 w 6318157"/>
                <a:gd name="connsiteY28" fmla="*/ 1868805 h 5343525"/>
                <a:gd name="connsiteX29" fmla="*/ 636104 w 6318157"/>
                <a:gd name="connsiteY29" fmla="*/ 2115295 h 5343525"/>
                <a:gd name="connsiteX30" fmla="*/ 755374 w 6318157"/>
                <a:gd name="connsiteY30" fmla="*/ 2218662 h 5343525"/>
                <a:gd name="connsiteX31" fmla="*/ 818984 w 6318157"/>
                <a:gd name="connsiteY31" fmla="*/ 2329980 h 5343525"/>
                <a:gd name="connsiteX32" fmla="*/ 818984 w 6318157"/>
                <a:gd name="connsiteY32" fmla="*/ 2369737 h 5343525"/>
                <a:gd name="connsiteX33" fmla="*/ 580445 w 6318157"/>
                <a:gd name="connsiteY33" fmla="*/ 2401542 h 5343525"/>
                <a:gd name="connsiteX34" fmla="*/ 485029 w 6318157"/>
                <a:gd name="connsiteY34" fmla="*/ 2433347 h 5343525"/>
                <a:gd name="connsiteX35" fmla="*/ 437322 w 6318157"/>
                <a:gd name="connsiteY35" fmla="*/ 2584422 h 5343525"/>
                <a:gd name="connsiteX36" fmla="*/ 307616 w 6318157"/>
                <a:gd name="connsiteY36" fmla="*/ 2598549 h 5343525"/>
                <a:gd name="connsiteX37" fmla="*/ 238539 w 6318157"/>
                <a:gd name="connsiteY37" fmla="*/ 2655984 h 5343525"/>
                <a:gd name="connsiteX38" fmla="*/ 284673 w 6318157"/>
                <a:gd name="connsiteY38" fmla="*/ 2740881 h 5343525"/>
                <a:gd name="connsiteX39" fmla="*/ 405516 w 6318157"/>
                <a:gd name="connsiteY39" fmla="*/ 2767302 h 5343525"/>
                <a:gd name="connsiteX40" fmla="*/ 414296 w 6318157"/>
                <a:gd name="connsiteY40" fmla="*/ 2859534 h 5343525"/>
                <a:gd name="connsiteX41" fmla="*/ 349857 w 6318157"/>
                <a:gd name="connsiteY41" fmla="*/ 2894523 h 5343525"/>
                <a:gd name="connsiteX42" fmla="*/ 206734 w 6318157"/>
                <a:gd name="connsiteY42" fmla="*/ 3061500 h 5343525"/>
                <a:gd name="connsiteX43" fmla="*/ 166977 w 6318157"/>
                <a:gd name="connsiteY43" fmla="*/ 3300039 h 5343525"/>
                <a:gd name="connsiteX44" fmla="*/ 103367 w 6318157"/>
                <a:gd name="connsiteY44" fmla="*/ 3490871 h 5343525"/>
                <a:gd name="connsiteX45" fmla="*/ 0 w 6318157"/>
                <a:gd name="connsiteY45" fmla="*/ 3610140 h 5343525"/>
                <a:gd name="connsiteX46" fmla="*/ 0 w 6318157"/>
                <a:gd name="connsiteY46" fmla="*/ 3689653 h 5343525"/>
                <a:gd name="connsiteX47" fmla="*/ 15903 w 6318157"/>
                <a:gd name="connsiteY47" fmla="*/ 3769166 h 5343525"/>
                <a:gd name="connsiteX48" fmla="*/ 127221 w 6318157"/>
                <a:gd name="connsiteY48" fmla="*/ 3785069 h 5343525"/>
                <a:gd name="connsiteX49" fmla="*/ 190831 w 6318157"/>
                <a:gd name="connsiteY49" fmla="*/ 3681702 h 5343525"/>
                <a:gd name="connsiteX50" fmla="*/ 326003 w 6318157"/>
                <a:gd name="connsiteY50" fmla="*/ 3626043 h 5343525"/>
                <a:gd name="connsiteX51" fmla="*/ 326003 w 6318157"/>
                <a:gd name="connsiteY51" fmla="*/ 3626043 h 5343525"/>
                <a:gd name="connsiteX52" fmla="*/ 445273 w 6318157"/>
                <a:gd name="connsiteY52" fmla="*/ 3745312 h 5343525"/>
                <a:gd name="connsiteX53" fmla="*/ 413468 w 6318157"/>
                <a:gd name="connsiteY53" fmla="*/ 3800972 h 5343525"/>
                <a:gd name="connsiteX54" fmla="*/ 357809 w 6318157"/>
                <a:gd name="connsiteY54" fmla="*/ 4214439 h 5343525"/>
                <a:gd name="connsiteX55" fmla="*/ 556591 w 6318157"/>
                <a:gd name="connsiteY55" fmla="*/ 4031559 h 5343525"/>
                <a:gd name="connsiteX56" fmla="*/ 620202 w 6318157"/>
                <a:gd name="connsiteY56" fmla="*/ 4063365 h 5343525"/>
                <a:gd name="connsiteX57" fmla="*/ 723569 w 6318157"/>
                <a:gd name="connsiteY57" fmla="*/ 4079267 h 5343525"/>
                <a:gd name="connsiteX58" fmla="*/ 795130 w 6318157"/>
                <a:gd name="connsiteY58" fmla="*/ 4190586 h 5343525"/>
                <a:gd name="connsiteX59" fmla="*/ 1025718 w 6318157"/>
                <a:gd name="connsiteY59" fmla="*/ 4293952 h 5343525"/>
                <a:gd name="connsiteX60" fmla="*/ 1176793 w 6318157"/>
                <a:gd name="connsiteY60" fmla="*/ 4540443 h 5343525"/>
                <a:gd name="connsiteX61" fmla="*/ 1144988 w 6318157"/>
                <a:gd name="connsiteY61" fmla="*/ 4635859 h 5343525"/>
                <a:gd name="connsiteX62" fmla="*/ 1614115 w 6318157"/>
                <a:gd name="connsiteY62" fmla="*/ 4882349 h 5343525"/>
                <a:gd name="connsiteX63" fmla="*/ 1614115 w 6318157"/>
                <a:gd name="connsiteY63" fmla="*/ 5033424 h 5343525"/>
                <a:gd name="connsiteX64" fmla="*/ 1614115 w 6318157"/>
                <a:gd name="connsiteY64" fmla="*/ 5168596 h 5343525"/>
                <a:gd name="connsiteX65" fmla="*/ 1653871 w 6318157"/>
                <a:gd name="connsiteY65" fmla="*/ 5295817 h 5343525"/>
                <a:gd name="connsiteX66" fmla="*/ 1844703 w 6318157"/>
                <a:gd name="connsiteY66" fmla="*/ 5343525 h 5343525"/>
                <a:gd name="connsiteX67" fmla="*/ 1844703 w 6318157"/>
                <a:gd name="connsiteY67" fmla="*/ 5343525 h 5343525"/>
                <a:gd name="connsiteX68" fmla="*/ 1971923 w 6318157"/>
                <a:gd name="connsiteY68" fmla="*/ 5287866 h 5343525"/>
                <a:gd name="connsiteX69" fmla="*/ 2115047 w 6318157"/>
                <a:gd name="connsiteY69" fmla="*/ 5279914 h 5343525"/>
                <a:gd name="connsiteX70" fmla="*/ 2170706 w 6318157"/>
                <a:gd name="connsiteY70" fmla="*/ 5184499 h 5343525"/>
                <a:gd name="connsiteX71" fmla="*/ 2083242 w 6318157"/>
                <a:gd name="connsiteY71" fmla="*/ 5120888 h 5343525"/>
                <a:gd name="connsiteX72" fmla="*/ 2011680 w 6318157"/>
                <a:gd name="connsiteY72" fmla="*/ 5073180 h 5343525"/>
                <a:gd name="connsiteX73" fmla="*/ 1932167 w 6318157"/>
                <a:gd name="connsiteY73" fmla="*/ 4977765 h 5343525"/>
                <a:gd name="connsiteX74" fmla="*/ 1884459 w 6318157"/>
                <a:gd name="connsiteY74" fmla="*/ 4874398 h 5343525"/>
                <a:gd name="connsiteX75" fmla="*/ 1940118 w 6318157"/>
                <a:gd name="connsiteY75" fmla="*/ 4810787 h 5343525"/>
                <a:gd name="connsiteX76" fmla="*/ 2226365 w 6318157"/>
                <a:gd name="connsiteY76" fmla="*/ 4723323 h 5343525"/>
                <a:gd name="connsiteX77" fmla="*/ 2313829 w 6318157"/>
                <a:gd name="connsiteY77" fmla="*/ 4747177 h 5343525"/>
                <a:gd name="connsiteX78" fmla="*/ 2449002 w 6318157"/>
                <a:gd name="connsiteY78" fmla="*/ 4771031 h 5343525"/>
                <a:gd name="connsiteX79" fmla="*/ 2504661 w 6318157"/>
                <a:gd name="connsiteY79" fmla="*/ 4866446 h 5343525"/>
                <a:gd name="connsiteX80" fmla="*/ 2584174 w 6318157"/>
                <a:gd name="connsiteY80" fmla="*/ 4858495 h 5343525"/>
                <a:gd name="connsiteX81" fmla="*/ 2798859 w 6318157"/>
                <a:gd name="connsiteY81" fmla="*/ 4858495 h 5343525"/>
                <a:gd name="connsiteX82" fmla="*/ 2934031 w 6318157"/>
                <a:gd name="connsiteY82" fmla="*/ 4985716 h 5343525"/>
                <a:gd name="connsiteX83" fmla="*/ 2910177 w 6318157"/>
                <a:gd name="connsiteY83" fmla="*/ 5176547 h 5343525"/>
                <a:gd name="connsiteX84" fmla="*/ 2981739 w 6318157"/>
                <a:gd name="connsiteY84" fmla="*/ 5120888 h 5343525"/>
                <a:gd name="connsiteX85" fmla="*/ 3101009 w 6318157"/>
                <a:gd name="connsiteY85" fmla="*/ 5184499 h 5343525"/>
                <a:gd name="connsiteX86" fmla="*/ 3164619 w 6318157"/>
                <a:gd name="connsiteY86" fmla="*/ 4882349 h 5343525"/>
                <a:gd name="connsiteX87" fmla="*/ 3116911 w 6318157"/>
                <a:gd name="connsiteY87" fmla="*/ 4516589 h 5343525"/>
                <a:gd name="connsiteX88" fmla="*/ 3156668 w 6318157"/>
                <a:gd name="connsiteY88" fmla="*/ 4405271 h 5343525"/>
                <a:gd name="connsiteX89" fmla="*/ 3323645 w 6318157"/>
                <a:gd name="connsiteY89" fmla="*/ 4341660 h 5343525"/>
                <a:gd name="connsiteX90" fmla="*/ 3482671 w 6318157"/>
                <a:gd name="connsiteY90" fmla="*/ 4293952 h 5343525"/>
                <a:gd name="connsiteX91" fmla="*/ 3570136 w 6318157"/>
                <a:gd name="connsiteY91" fmla="*/ 4373466 h 5343525"/>
                <a:gd name="connsiteX92" fmla="*/ 3530379 w 6318157"/>
                <a:gd name="connsiteY92" fmla="*/ 4484784 h 5343525"/>
                <a:gd name="connsiteX93" fmla="*/ 3546282 w 6318157"/>
                <a:gd name="connsiteY93" fmla="*/ 4588151 h 5343525"/>
                <a:gd name="connsiteX94" fmla="*/ 3609892 w 6318157"/>
                <a:gd name="connsiteY94" fmla="*/ 4643810 h 5343525"/>
                <a:gd name="connsiteX95" fmla="*/ 3673503 w 6318157"/>
                <a:gd name="connsiteY95" fmla="*/ 4651761 h 5343525"/>
                <a:gd name="connsiteX96" fmla="*/ 3745064 w 6318157"/>
                <a:gd name="connsiteY96" fmla="*/ 4786933 h 5343525"/>
                <a:gd name="connsiteX97" fmla="*/ 4071068 w 6318157"/>
                <a:gd name="connsiteY97" fmla="*/ 4731274 h 5343525"/>
                <a:gd name="connsiteX98" fmla="*/ 4397071 w 6318157"/>
                <a:gd name="connsiteY98" fmla="*/ 4699469 h 5343525"/>
                <a:gd name="connsiteX99" fmla="*/ 4436828 w 6318157"/>
                <a:gd name="connsiteY99" fmla="*/ 4802836 h 5343525"/>
                <a:gd name="connsiteX100" fmla="*/ 4500438 w 6318157"/>
                <a:gd name="connsiteY100" fmla="*/ 4771031 h 5343525"/>
                <a:gd name="connsiteX101" fmla="*/ 4595854 w 6318157"/>
                <a:gd name="connsiteY101" fmla="*/ 4699469 h 5343525"/>
                <a:gd name="connsiteX102" fmla="*/ 4659464 w 6318157"/>
                <a:gd name="connsiteY102" fmla="*/ 4540443 h 5343525"/>
                <a:gd name="connsiteX103" fmla="*/ 4683318 w 6318157"/>
                <a:gd name="connsiteY103" fmla="*/ 4317806 h 5343525"/>
                <a:gd name="connsiteX104" fmla="*/ 4516341 w 6318157"/>
                <a:gd name="connsiteY104" fmla="*/ 4262147 h 5343525"/>
                <a:gd name="connsiteX105" fmla="*/ 4548146 w 6318157"/>
                <a:gd name="connsiteY105" fmla="*/ 4087219 h 5343525"/>
                <a:gd name="connsiteX106" fmla="*/ 4619708 w 6318157"/>
                <a:gd name="connsiteY106" fmla="*/ 4031559 h 5343525"/>
                <a:gd name="connsiteX107" fmla="*/ 4738977 w 6318157"/>
                <a:gd name="connsiteY107" fmla="*/ 3896387 h 5343525"/>
                <a:gd name="connsiteX108" fmla="*/ 4826442 w 6318157"/>
                <a:gd name="connsiteY108" fmla="*/ 3777118 h 5343525"/>
                <a:gd name="connsiteX109" fmla="*/ 4929809 w 6318157"/>
                <a:gd name="connsiteY109" fmla="*/ 3864582 h 5343525"/>
                <a:gd name="connsiteX110" fmla="*/ 4921857 w 6318157"/>
                <a:gd name="connsiteY110" fmla="*/ 4031559 h 5343525"/>
                <a:gd name="connsiteX111" fmla="*/ 4977516 w 6318157"/>
                <a:gd name="connsiteY111" fmla="*/ 4055413 h 5343525"/>
                <a:gd name="connsiteX112" fmla="*/ 5025224 w 6318157"/>
                <a:gd name="connsiteY112" fmla="*/ 3959998 h 5343525"/>
                <a:gd name="connsiteX113" fmla="*/ 5072932 w 6318157"/>
                <a:gd name="connsiteY113" fmla="*/ 3959998 h 5343525"/>
                <a:gd name="connsiteX114" fmla="*/ 5144494 w 6318157"/>
                <a:gd name="connsiteY114" fmla="*/ 3856631 h 5343525"/>
                <a:gd name="connsiteX115" fmla="*/ 5160396 w 6318157"/>
                <a:gd name="connsiteY115" fmla="*/ 3785069 h 5343525"/>
                <a:gd name="connsiteX116" fmla="*/ 5390984 w 6318157"/>
                <a:gd name="connsiteY116" fmla="*/ 3737361 h 5343525"/>
                <a:gd name="connsiteX117" fmla="*/ 5486400 w 6318157"/>
                <a:gd name="connsiteY117" fmla="*/ 3633994 h 5343525"/>
                <a:gd name="connsiteX118" fmla="*/ 5390984 w 6318157"/>
                <a:gd name="connsiteY118" fmla="*/ 3570384 h 5343525"/>
                <a:gd name="connsiteX119" fmla="*/ 5343276 w 6318157"/>
                <a:gd name="connsiteY119" fmla="*/ 3331845 h 5343525"/>
                <a:gd name="connsiteX120" fmla="*/ 5478449 w 6318157"/>
                <a:gd name="connsiteY120" fmla="*/ 3061500 h 5343525"/>
                <a:gd name="connsiteX121" fmla="*/ 5820355 w 6318157"/>
                <a:gd name="connsiteY121" fmla="*/ 2989939 h 5343525"/>
                <a:gd name="connsiteX122" fmla="*/ 6020959 w 6318157"/>
                <a:gd name="connsiteY122" fmla="*/ 2857748 h 5343525"/>
                <a:gd name="connsiteX123" fmla="*/ 6058811 w 6318157"/>
                <a:gd name="connsiteY123" fmla="*/ 2880194 h 5343525"/>
                <a:gd name="connsiteX124" fmla="*/ 6114056 w 6318157"/>
                <a:gd name="connsiteY124" fmla="*/ 2859239 h 5343525"/>
                <a:gd name="connsiteX125" fmla="*/ 6152156 w 6318157"/>
                <a:gd name="connsiteY125" fmla="*/ 2889719 h 5343525"/>
                <a:gd name="connsiteX126" fmla="*/ 6260741 w 6318157"/>
                <a:gd name="connsiteY126" fmla="*/ 2868764 h 5343525"/>
                <a:gd name="connsiteX127" fmla="*/ 6292298 w 6318157"/>
                <a:gd name="connsiteY127" fmla="*/ 2879449 h 5343525"/>
                <a:gd name="connsiteX128" fmla="*/ 6304556 w 6318157"/>
                <a:gd name="connsiteY128" fmla="*/ 2838284 h 5343525"/>
                <a:gd name="connsiteX129" fmla="*/ 6306461 w 6318157"/>
                <a:gd name="connsiteY129" fmla="*/ 2809709 h 5343525"/>
                <a:gd name="connsiteX130" fmla="*/ 6317891 w 6318157"/>
                <a:gd name="connsiteY130" fmla="*/ 2798279 h 5343525"/>
                <a:gd name="connsiteX131" fmla="*/ 6268361 w 6318157"/>
                <a:gd name="connsiteY131" fmla="*/ 2775419 h 5343525"/>
                <a:gd name="connsiteX132" fmla="*/ 6220736 w 6318157"/>
                <a:gd name="connsiteY132" fmla="*/ 2543754 h 5343525"/>
                <a:gd name="connsiteX133" fmla="*/ 6169301 w 6318157"/>
                <a:gd name="connsiteY133" fmla="*/ 2569973 h 5343525"/>
                <a:gd name="connsiteX134" fmla="*/ 6119771 w 6318157"/>
                <a:gd name="connsiteY134" fmla="*/ 2533484 h 5343525"/>
                <a:gd name="connsiteX135" fmla="*/ 6051191 w 6318157"/>
                <a:gd name="connsiteY135" fmla="*/ 2518538 h 5343525"/>
                <a:gd name="connsiteX136" fmla="*/ 6053096 w 6318157"/>
                <a:gd name="connsiteY136" fmla="*/ 2434718 h 5343525"/>
                <a:gd name="connsiteX137" fmla="*/ 6027337 w 6318157"/>
                <a:gd name="connsiteY137" fmla="*/ 2469542 h 5343525"/>
                <a:gd name="connsiteX138" fmla="*/ 5994041 w 6318157"/>
                <a:gd name="connsiteY138" fmla="*/ 2411858 h 5343525"/>
                <a:gd name="connsiteX139" fmla="*/ 5976896 w 6318157"/>
                <a:gd name="connsiteY139" fmla="*/ 2272793 h 5343525"/>
                <a:gd name="connsiteX140" fmla="*/ 5915936 w 6318157"/>
                <a:gd name="connsiteY140" fmla="*/ 2274698 h 5343525"/>
                <a:gd name="connsiteX141" fmla="*/ 5892910 w 6318157"/>
                <a:gd name="connsiteY141" fmla="*/ 2209882 h 5343525"/>
                <a:gd name="connsiteX142" fmla="*/ 5813066 w 6318157"/>
                <a:gd name="connsiteY142" fmla="*/ 2240408 h 5343525"/>
                <a:gd name="connsiteX143" fmla="*/ 5752106 w 6318157"/>
                <a:gd name="connsiteY143" fmla="*/ 2206118 h 5343525"/>
                <a:gd name="connsiteX144" fmla="*/ 5719721 w 6318157"/>
                <a:gd name="connsiteY144" fmla="*/ 2227073 h 5343525"/>
                <a:gd name="connsiteX145" fmla="*/ 5653046 w 6318157"/>
                <a:gd name="connsiteY145" fmla="*/ 2209928 h 5343525"/>
                <a:gd name="connsiteX146" fmla="*/ 5677231 w 6318157"/>
                <a:gd name="connsiteY146" fmla="*/ 2186857 h 5343525"/>
                <a:gd name="connsiteX147" fmla="*/ 5628281 w 6318157"/>
                <a:gd name="connsiteY147" fmla="*/ 2145158 h 5343525"/>
                <a:gd name="connsiteX148" fmla="*/ 5488388 w 6318157"/>
                <a:gd name="connsiteY148" fmla="*/ 2148426 h 5343525"/>
                <a:gd name="connsiteX149" fmla="*/ 5453021 w 6318157"/>
                <a:gd name="connsiteY149" fmla="*/ 2227073 h 5343525"/>
                <a:gd name="connsiteX150" fmla="*/ 5472071 w 6318157"/>
                <a:gd name="connsiteY150" fmla="*/ 2274698 h 5343525"/>
                <a:gd name="connsiteX151" fmla="*/ 5422541 w 6318157"/>
                <a:gd name="connsiteY151" fmla="*/ 2288033 h 5343525"/>
                <a:gd name="connsiteX152" fmla="*/ 5451116 w 6318157"/>
                <a:gd name="connsiteY152" fmla="*/ 2333753 h 5343525"/>
                <a:gd name="connsiteX153" fmla="*/ 5516631 w 6318157"/>
                <a:gd name="connsiteY153" fmla="*/ 2328407 h 5343525"/>
                <a:gd name="connsiteX154" fmla="*/ 5523506 w 6318157"/>
                <a:gd name="connsiteY154" fmla="*/ 2379473 h 5343525"/>
                <a:gd name="connsiteX155" fmla="*/ 5399681 w 6318157"/>
                <a:gd name="connsiteY155" fmla="*/ 2545208 h 5343525"/>
                <a:gd name="connsiteX156" fmla="*/ 5360918 w 6318157"/>
                <a:gd name="connsiteY156" fmla="*/ 2694084 h 5343525"/>
                <a:gd name="connsiteX157" fmla="*/ 5346341 w 6318157"/>
                <a:gd name="connsiteY157" fmla="*/ 2615693 h 5343525"/>
                <a:gd name="connsiteX158" fmla="*/ 5304431 w 6318157"/>
                <a:gd name="connsiteY158" fmla="*/ 2615693 h 5343525"/>
                <a:gd name="connsiteX159" fmla="*/ 5273951 w 6318157"/>
                <a:gd name="connsiteY159" fmla="*/ 2558543 h 5343525"/>
                <a:gd name="connsiteX160" fmla="*/ 5203714 w 6318157"/>
                <a:gd name="connsiteY160" fmla="*/ 2600987 h 5343525"/>
                <a:gd name="connsiteX161" fmla="*/ 5070116 w 6318157"/>
                <a:gd name="connsiteY161" fmla="*/ 2541398 h 5343525"/>
                <a:gd name="connsiteX162" fmla="*/ 4991763 w 6318157"/>
                <a:gd name="connsiteY162" fmla="*/ 2573572 h 5343525"/>
                <a:gd name="connsiteX163" fmla="*/ 4904381 w 6318157"/>
                <a:gd name="connsiteY163" fmla="*/ 2564258 h 5343525"/>
                <a:gd name="connsiteX164" fmla="*/ 4875806 w 6318157"/>
                <a:gd name="connsiteY164" fmla="*/ 2495678 h 5343525"/>
                <a:gd name="connsiteX165" fmla="*/ 4803416 w 6318157"/>
                <a:gd name="connsiteY165" fmla="*/ 2484248 h 5343525"/>
                <a:gd name="connsiteX166" fmla="*/ 4822466 w 6318157"/>
                <a:gd name="connsiteY166" fmla="*/ 2409953 h 5343525"/>
                <a:gd name="connsiteX167" fmla="*/ 4731026 w 6318157"/>
                <a:gd name="connsiteY167" fmla="*/ 2341373 h 5343525"/>
                <a:gd name="connsiteX168" fmla="*/ 4699221 w 6318157"/>
                <a:gd name="connsiteY168" fmla="*/ 2364353 h 5343525"/>
                <a:gd name="connsiteX169" fmla="*/ 4637681 w 6318157"/>
                <a:gd name="connsiteY169" fmla="*/ 2328038 h 5343525"/>
                <a:gd name="connsiteX170" fmla="*/ 4660541 w 6318157"/>
                <a:gd name="connsiteY170" fmla="*/ 2253743 h 5343525"/>
                <a:gd name="connsiteX171" fmla="*/ 4433846 w 6318157"/>
                <a:gd name="connsiteY171" fmla="*/ 2270888 h 5343525"/>
                <a:gd name="connsiteX172" fmla="*/ 4373134 w 6318157"/>
                <a:gd name="connsiteY172" fmla="*/ 2252041 h 5343525"/>
                <a:gd name="connsiteX173" fmla="*/ 4323356 w 6318157"/>
                <a:gd name="connsiteY173" fmla="*/ 2288033 h 5343525"/>
                <a:gd name="connsiteX174" fmla="*/ 4273826 w 6318157"/>
                <a:gd name="connsiteY174" fmla="*/ 2208023 h 5343525"/>
                <a:gd name="connsiteX175" fmla="*/ 4201436 w 6318157"/>
                <a:gd name="connsiteY175" fmla="*/ 2192783 h 5343525"/>
                <a:gd name="connsiteX176" fmla="*/ 4178576 w 6318157"/>
                <a:gd name="connsiteY176" fmla="*/ 2110868 h 5343525"/>
                <a:gd name="connsiteX177" fmla="*/ 4087136 w 6318157"/>
                <a:gd name="connsiteY177" fmla="*/ 2038478 h 5343525"/>
                <a:gd name="connsiteX178" fmla="*/ 4016651 w 6318157"/>
                <a:gd name="connsiteY178" fmla="*/ 2051813 h 5343525"/>
                <a:gd name="connsiteX179" fmla="*/ 3909971 w 6318157"/>
                <a:gd name="connsiteY179" fmla="*/ 2013713 h 5343525"/>
                <a:gd name="connsiteX180" fmla="*/ 3843296 w 6318157"/>
                <a:gd name="connsiteY180" fmla="*/ 2053718 h 5343525"/>
                <a:gd name="connsiteX181" fmla="*/ 3788051 w 6318157"/>
                <a:gd name="connsiteY181" fmla="*/ 2034668 h 5343525"/>
                <a:gd name="connsiteX182" fmla="*/ 3742331 w 6318157"/>
                <a:gd name="connsiteY182" fmla="*/ 2046098 h 5343525"/>
                <a:gd name="connsiteX183" fmla="*/ 3671018 w 6318157"/>
                <a:gd name="connsiteY183" fmla="*/ 2041249 h 5343525"/>
                <a:gd name="connsiteX184" fmla="*/ 3660416 w 6318157"/>
                <a:gd name="connsiteY184" fmla="*/ 1977518 h 5343525"/>
                <a:gd name="connsiteX185" fmla="*/ 3643271 w 6318157"/>
                <a:gd name="connsiteY185" fmla="*/ 1905128 h 5343525"/>
                <a:gd name="connsiteX186" fmla="*/ 3690896 w 6318157"/>
                <a:gd name="connsiteY186" fmla="*/ 1872743 h 5343525"/>
                <a:gd name="connsiteX187" fmla="*/ 3702326 w 6318157"/>
                <a:gd name="connsiteY187" fmla="*/ 1811783 h 5343525"/>
                <a:gd name="connsiteX188" fmla="*/ 3679466 w 6318157"/>
                <a:gd name="connsiteY188" fmla="*/ 1788923 h 5343525"/>
                <a:gd name="connsiteX189" fmla="*/ 3595977 w 6318157"/>
                <a:gd name="connsiteY189" fmla="*/ 1647245 h 5343525"/>
                <a:gd name="connsiteX190" fmla="*/ 3508016 w 6318157"/>
                <a:gd name="connsiteY190" fmla="*/ 1663193 h 5343525"/>
                <a:gd name="connsiteX191" fmla="*/ 3485156 w 6318157"/>
                <a:gd name="connsiteY191" fmla="*/ 1619378 h 5343525"/>
                <a:gd name="connsiteX192" fmla="*/ 3434052 w 6318157"/>
                <a:gd name="connsiteY192" fmla="*/ 1618090 h 5343525"/>
                <a:gd name="connsiteX193" fmla="*/ 3496586 w 6318157"/>
                <a:gd name="connsiteY193" fmla="*/ 1533653 h 5343525"/>
                <a:gd name="connsiteX194" fmla="*/ 3549926 w 6318157"/>
                <a:gd name="connsiteY194" fmla="*/ 1552703 h 5343525"/>
                <a:gd name="connsiteX195" fmla="*/ 3681619 w 6318157"/>
                <a:gd name="connsiteY195" fmla="*/ 1349485 h 5343525"/>
                <a:gd name="connsiteX196" fmla="*/ 3708041 w 6318157"/>
                <a:gd name="connsiteY196" fmla="*/ 1316483 h 5343525"/>
                <a:gd name="connsiteX197" fmla="*/ 3600036 w 6318157"/>
                <a:gd name="connsiteY197" fmla="*/ 1230630 h 5343525"/>
                <a:gd name="connsiteX198" fmla="*/ 3610886 w 6318157"/>
                <a:gd name="connsiteY198" fmla="*/ 1173608 h 5343525"/>
                <a:gd name="connsiteX199" fmla="*/ 3549926 w 6318157"/>
                <a:gd name="connsiteY199" fmla="*/ 1160273 h 5343525"/>
                <a:gd name="connsiteX200" fmla="*/ 3515636 w 6318157"/>
                <a:gd name="connsiteY200" fmla="*/ 1108838 h 5343525"/>
                <a:gd name="connsiteX201" fmla="*/ 3515636 w 6318157"/>
                <a:gd name="connsiteY201" fmla="*/ 1013588 h 5343525"/>
                <a:gd name="connsiteX202" fmla="*/ 3391811 w 6318157"/>
                <a:gd name="connsiteY202" fmla="*/ 981203 h 5343525"/>
                <a:gd name="connsiteX203" fmla="*/ 3357521 w 6318157"/>
                <a:gd name="connsiteY203" fmla="*/ 922148 h 5343525"/>
                <a:gd name="connsiteX204" fmla="*/ 3198246 w 6318157"/>
                <a:gd name="connsiteY204" fmla="*/ 954073 h 5343525"/>
                <a:gd name="connsiteX205" fmla="*/ 3142256 w 6318157"/>
                <a:gd name="connsiteY205" fmla="*/ 899288 h 5343525"/>
                <a:gd name="connsiteX206" fmla="*/ 2980331 w 6318157"/>
                <a:gd name="connsiteY206" fmla="*/ 929768 h 5343525"/>
                <a:gd name="connsiteX207" fmla="*/ 2776330 w 6318157"/>
                <a:gd name="connsiteY207" fmla="*/ 832982 h 5343525"/>
                <a:gd name="connsiteX208" fmla="*/ 2662196 w 6318157"/>
                <a:gd name="connsiteY208" fmla="*/ 874523 h 5343525"/>
                <a:gd name="connsiteX209" fmla="*/ 2671721 w 6318157"/>
                <a:gd name="connsiteY209" fmla="*/ 832613 h 5343525"/>
                <a:gd name="connsiteX210" fmla="*/ 2581026 w 6318157"/>
                <a:gd name="connsiteY210" fmla="*/ 818653 h 5343525"/>
                <a:gd name="connsiteX211" fmla="*/ 2576471 w 6318157"/>
                <a:gd name="connsiteY211" fmla="*/ 731648 h 5343525"/>
                <a:gd name="connsiteX212" fmla="*/ 2561231 w 6318157"/>
                <a:gd name="connsiteY212" fmla="*/ 684023 h 5343525"/>
                <a:gd name="connsiteX213" fmla="*/ 2591711 w 6318157"/>
                <a:gd name="connsiteY213" fmla="*/ 647828 h 5343525"/>
                <a:gd name="connsiteX214" fmla="*/ 2496792 w 6318157"/>
                <a:gd name="connsiteY214" fmla="*/ 511865 h 5343525"/>
                <a:gd name="connsiteX215" fmla="*/ 2492651 w 6318157"/>
                <a:gd name="connsiteY215" fmla="*/ 476378 h 5343525"/>
                <a:gd name="connsiteX216" fmla="*/ 2534561 w 6318157"/>
                <a:gd name="connsiteY216" fmla="*/ 409703 h 5343525"/>
                <a:gd name="connsiteX217" fmla="*/ 2490746 w 6318157"/>
                <a:gd name="connsiteY217" fmla="*/ 398273 h 5343525"/>
                <a:gd name="connsiteX218" fmla="*/ 2465981 w 6318157"/>
                <a:gd name="connsiteY218" fmla="*/ 367793 h 5343525"/>
                <a:gd name="connsiteX219" fmla="*/ 2428709 w 6318157"/>
                <a:gd name="connsiteY219" fmla="*/ 359713 h 5343525"/>
                <a:gd name="connsiteX220" fmla="*/ 2443121 w 6318157"/>
                <a:gd name="connsiteY220" fmla="*/ 297308 h 5343525"/>
                <a:gd name="connsiteX221" fmla="*/ 2384811 w 6318157"/>
                <a:gd name="connsiteY221" fmla="*/ 255352 h 5343525"/>
                <a:gd name="connsiteX222" fmla="*/ 2431691 w 6318157"/>
                <a:gd name="connsiteY222" fmla="*/ 188723 h 5343525"/>
                <a:gd name="connsiteX223" fmla="*/ 2536714 w 6318157"/>
                <a:gd name="connsiteY223" fmla="*/ 175177 h 5343525"/>
                <a:gd name="connsiteX0" fmla="*/ 2536714 w 6318157"/>
                <a:gd name="connsiteY0" fmla="*/ 175177 h 5343525"/>
                <a:gd name="connsiteX1" fmla="*/ 2475506 w 6318157"/>
                <a:gd name="connsiteY1" fmla="*/ 127763 h 5343525"/>
                <a:gd name="connsiteX2" fmla="*/ 2408831 w 6318157"/>
                <a:gd name="connsiteY2" fmla="*/ 129668 h 5343525"/>
                <a:gd name="connsiteX3" fmla="*/ 2340003 w 6318157"/>
                <a:gd name="connsiteY3" fmla="*/ 67751 h 5343525"/>
                <a:gd name="connsiteX4" fmla="*/ 2260241 w 6318157"/>
                <a:gd name="connsiteY4" fmla="*/ 85853 h 5343525"/>
                <a:gd name="connsiteX5" fmla="*/ 2229513 w 6318157"/>
                <a:gd name="connsiteY5" fmla="*/ 26173 h 5343525"/>
                <a:gd name="connsiteX6" fmla="*/ 2009858 w 6318157"/>
                <a:gd name="connsiteY6" fmla="*/ 0 h 5343525"/>
                <a:gd name="connsiteX7" fmla="*/ 1851163 w 6318157"/>
                <a:gd name="connsiteY7" fmla="*/ 158612 h 5343525"/>
                <a:gd name="connsiteX8" fmla="*/ 1861599 w 6318157"/>
                <a:gd name="connsiteY8" fmla="*/ 331056 h 5343525"/>
                <a:gd name="connsiteX9" fmla="*/ 1776951 w 6318157"/>
                <a:gd name="connsiteY9" fmla="*/ 311343 h 5343525"/>
                <a:gd name="connsiteX10" fmla="*/ 1606163 w 6318157"/>
                <a:gd name="connsiteY10" fmla="*/ 358057 h 5343525"/>
                <a:gd name="connsiteX11" fmla="*/ 1391478 w 6318157"/>
                <a:gd name="connsiteY11" fmla="*/ 230836 h 5343525"/>
                <a:gd name="connsiteX12" fmla="*/ 1256306 w 6318157"/>
                <a:gd name="connsiteY12" fmla="*/ 230836 h 5343525"/>
                <a:gd name="connsiteX13" fmla="*/ 1208598 w 6318157"/>
                <a:gd name="connsiteY13" fmla="*/ 421667 h 5343525"/>
                <a:gd name="connsiteX14" fmla="*/ 1041621 w 6318157"/>
                <a:gd name="connsiteY14" fmla="*/ 588645 h 5343525"/>
                <a:gd name="connsiteX15" fmla="*/ 930303 w 6318157"/>
                <a:gd name="connsiteY15" fmla="*/ 668158 h 5343525"/>
                <a:gd name="connsiteX16" fmla="*/ 842838 w 6318157"/>
                <a:gd name="connsiteY16" fmla="*/ 612499 h 5343525"/>
                <a:gd name="connsiteX17" fmla="*/ 747423 w 6318157"/>
                <a:gd name="connsiteY17" fmla="*/ 795379 h 5343525"/>
                <a:gd name="connsiteX18" fmla="*/ 456206 w 6318157"/>
                <a:gd name="connsiteY18" fmla="*/ 828804 h 5343525"/>
                <a:gd name="connsiteX19" fmla="*/ 222636 w 6318157"/>
                <a:gd name="connsiteY19" fmla="*/ 970307 h 5343525"/>
                <a:gd name="connsiteX20" fmla="*/ 254442 w 6318157"/>
                <a:gd name="connsiteY20" fmla="*/ 1113431 h 5343525"/>
                <a:gd name="connsiteX21" fmla="*/ 302149 w 6318157"/>
                <a:gd name="connsiteY21" fmla="*/ 1296311 h 5343525"/>
                <a:gd name="connsiteX22" fmla="*/ 341906 w 6318157"/>
                <a:gd name="connsiteY22" fmla="*/ 1328116 h 5343525"/>
                <a:gd name="connsiteX23" fmla="*/ 508883 w 6318157"/>
                <a:gd name="connsiteY23" fmla="*/ 1359921 h 5343525"/>
                <a:gd name="connsiteX24" fmla="*/ 532737 w 6318157"/>
                <a:gd name="connsiteY24" fmla="*/ 1582558 h 5343525"/>
                <a:gd name="connsiteX25" fmla="*/ 730526 w 6318157"/>
                <a:gd name="connsiteY25" fmla="*/ 1644144 h 5343525"/>
                <a:gd name="connsiteX26" fmla="*/ 903633 w 6318157"/>
                <a:gd name="connsiteY26" fmla="*/ 1753676 h 5343525"/>
                <a:gd name="connsiteX27" fmla="*/ 818984 w 6318157"/>
                <a:gd name="connsiteY27" fmla="*/ 1884707 h 5343525"/>
                <a:gd name="connsiteX28" fmla="*/ 644056 w 6318157"/>
                <a:gd name="connsiteY28" fmla="*/ 1868805 h 5343525"/>
                <a:gd name="connsiteX29" fmla="*/ 636104 w 6318157"/>
                <a:gd name="connsiteY29" fmla="*/ 2115295 h 5343525"/>
                <a:gd name="connsiteX30" fmla="*/ 755374 w 6318157"/>
                <a:gd name="connsiteY30" fmla="*/ 2218662 h 5343525"/>
                <a:gd name="connsiteX31" fmla="*/ 818984 w 6318157"/>
                <a:gd name="connsiteY31" fmla="*/ 2329980 h 5343525"/>
                <a:gd name="connsiteX32" fmla="*/ 818984 w 6318157"/>
                <a:gd name="connsiteY32" fmla="*/ 2369737 h 5343525"/>
                <a:gd name="connsiteX33" fmla="*/ 580445 w 6318157"/>
                <a:gd name="connsiteY33" fmla="*/ 2401542 h 5343525"/>
                <a:gd name="connsiteX34" fmla="*/ 485029 w 6318157"/>
                <a:gd name="connsiteY34" fmla="*/ 2433347 h 5343525"/>
                <a:gd name="connsiteX35" fmla="*/ 437322 w 6318157"/>
                <a:gd name="connsiteY35" fmla="*/ 2584422 h 5343525"/>
                <a:gd name="connsiteX36" fmla="*/ 307616 w 6318157"/>
                <a:gd name="connsiteY36" fmla="*/ 2598549 h 5343525"/>
                <a:gd name="connsiteX37" fmla="*/ 238539 w 6318157"/>
                <a:gd name="connsiteY37" fmla="*/ 2655984 h 5343525"/>
                <a:gd name="connsiteX38" fmla="*/ 284673 w 6318157"/>
                <a:gd name="connsiteY38" fmla="*/ 2740881 h 5343525"/>
                <a:gd name="connsiteX39" fmla="*/ 405516 w 6318157"/>
                <a:gd name="connsiteY39" fmla="*/ 2767302 h 5343525"/>
                <a:gd name="connsiteX40" fmla="*/ 414296 w 6318157"/>
                <a:gd name="connsiteY40" fmla="*/ 2859534 h 5343525"/>
                <a:gd name="connsiteX41" fmla="*/ 349857 w 6318157"/>
                <a:gd name="connsiteY41" fmla="*/ 2894523 h 5343525"/>
                <a:gd name="connsiteX42" fmla="*/ 206734 w 6318157"/>
                <a:gd name="connsiteY42" fmla="*/ 3061500 h 5343525"/>
                <a:gd name="connsiteX43" fmla="*/ 166977 w 6318157"/>
                <a:gd name="connsiteY43" fmla="*/ 3300039 h 5343525"/>
                <a:gd name="connsiteX44" fmla="*/ 103367 w 6318157"/>
                <a:gd name="connsiteY44" fmla="*/ 3490871 h 5343525"/>
                <a:gd name="connsiteX45" fmla="*/ 0 w 6318157"/>
                <a:gd name="connsiteY45" fmla="*/ 3610140 h 5343525"/>
                <a:gd name="connsiteX46" fmla="*/ 0 w 6318157"/>
                <a:gd name="connsiteY46" fmla="*/ 3689653 h 5343525"/>
                <a:gd name="connsiteX47" fmla="*/ 15903 w 6318157"/>
                <a:gd name="connsiteY47" fmla="*/ 3769166 h 5343525"/>
                <a:gd name="connsiteX48" fmla="*/ 127221 w 6318157"/>
                <a:gd name="connsiteY48" fmla="*/ 3785069 h 5343525"/>
                <a:gd name="connsiteX49" fmla="*/ 183211 w 6318157"/>
                <a:gd name="connsiteY49" fmla="*/ 3641697 h 5343525"/>
                <a:gd name="connsiteX50" fmla="*/ 326003 w 6318157"/>
                <a:gd name="connsiteY50" fmla="*/ 3626043 h 5343525"/>
                <a:gd name="connsiteX51" fmla="*/ 326003 w 6318157"/>
                <a:gd name="connsiteY51" fmla="*/ 3626043 h 5343525"/>
                <a:gd name="connsiteX52" fmla="*/ 445273 w 6318157"/>
                <a:gd name="connsiteY52" fmla="*/ 3745312 h 5343525"/>
                <a:gd name="connsiteX53" fmla="*/ 413468 w 6318157"/>
                <a:gd name="connsiteY53" fmla="*/ 3800972 h 5343525"/>
                <a:gd name="connsiteX54" fmla="*/ 357809 w 6318157"/>
                <a:gd name="connsiteY54" fmla="*/ 4214439 h 5343525"/>
                <a:gd name="connsiteX55" fmla="*/ 556591 w 6318157"/>
                <a:gd name="connsiteY55" fmla="*/ 4031559 h 5343525"/>
                <a:gd name="connsiteX56" fmla="*/ 620202 w 6318157"/>
                <a:gd name="connsiteY56" fmla="*/ 4063365 h 5343525"/>
                <a:gd name="connsiteX57" fmla="*/ 723569 w 6318157"/>
                <a:gd name="connsiteY57" fmla="*/ 4079267 h 5343525"/>
                <a:gd name="connsiteX58" fmla="*/ 795130 w 6318157"/>
                <a:gd name="connsiteY58" fmla="*/ 4190586 h 5343525"/>
                <a:gd name="connsiteX59" fmla="*/ 1025718 w 6318157"/>
                <a:gd name="connsiteY59" fmla="*/ 4293952 h 5343525"/>
                <a:gd name="connsiteX60" fmla="*/ 1176793 w 6318157"/>
                <a:gd name="connsiteY60" fmla="*/ 4540443 h 5343525"/>
                <a:gd name="connsiteX61" fmla="*/ 1144988 w 6318157"/>
                <a:gd name="connsiteY61" fmla="*/ 4635859 h 5343525"/>
                <a:gd name="connsiteX62" fmla="*/ 1614115 w 6318157"/>
                <a:gd name="connsiteY62" fmla="*/ 4882349 h 5343525"/>
                <a:gd name="connsiteX63" fmla="*/ 1614115 w 6318157"/>
                <a:gd name="connsiteY63" fmla="*/ 5033424 h 5343525"/>
                <a:gd name="connsiteX64" fmla="*/ 1614115 w 6318157"/>
                <a:gd name="connsiteY64" fmla="*/ 5168596 h 5343525"/>
                <a:gd name="connsiteX65" fmla="*/ 1653871 w 6318157"/>
                <a:gd name="connsiteY65" fmla="*/ 5295817 h 5343525"/>
                <a:gd name="connsiteX66" fmla="*/ 1844703 w 6318157"/>
                <a:gd name="connsiteY66" fmla="*/ 5343525 h 5343525"/>
                <a:gd name="connsiteX67" fmla="*/ 1844703 w 6318157"/>
                <a:gd name="connsiteY67" fmla="*/ 5343525 h 5343525"/>
                <a:gd name="connsiteX68" fmla="*/ 1971923 w 6318157"/>
                <a:gd name="connsiteY68" fmla="*/ 5287866 h 5343525"/>
                <a:gd name="connsiteX69" fmla="*/ 2115047 w 6318157"/>
                <a:gd name="connsiteY69" fmla="*/ 5279914 h 5343525"/>
                <a:gd name="connsiteX70" fmla="*/ 2170706 w 6318157"/>
                <a:gd name="connsiteY70" fmla="*/ 5184499 h 5343525"/>
                <a:gd name="connsiteX71" fmla="*/ 2083242 w 6318157"/>
                <a:gd name="connsiteY71" fmla="*/ 5120888 h 5343525"/>
                <a:gd name="connsiteX72" fmla="*/ 2011680 w 6318157"/>
                <a:gd name="connsiteY72" fmla="*/ 5073180 h 5343525"/>
                <a:gd name="connsiteX73" fmla="*/ 1932167 w 6318157"/>
                <a:gd name="connsiteY73" fmla="*/ 4977765 h 5343525"/>
                <a:gd name="connsiteX74" fmla="*/ 1884459 w 6318157"/>
                <a:gd name="connsiteY74" fmla="*/ 4874398 h 5343525"/>
                <a:gd name="connsiteX75" fmla="*/ 1940118 w 6318157"/>
                <a:gd name="connsiteY75" fmla="*/ 4810787 h 5343525"/>
                <a:gd name="connsiteX76" fmla="*/ 2226365 w 6318157"/>
                <a:gd name="connsiteY76" fmla="*/ 4723323 h 5343525"/>
                <a:gd name="connsiteX77" fmla="*/ 2313829 w 6318157"/>
                <a:gd name="connsiteY77" fmla="*/ 4747177 h 5343525"/>
                <a:gd name="connsiteX78" fmla="*/ 2449002 w 6318157"/>
                <a:gd name="connsiteY78" fmla="*/ 4771031 h 5343525"/>
                <a:gd name="connsiteX79" fmla="*/ 2504661 w 6318157"/>
                <a:gd name="connsiteY79" fmla="*/ 4866446 h 5343525"/>
                <a:gd name="connsiteX80" fmla="*/ 2584174 w 6318157"/>
                <a:gd name="connsiteY80" fmla="*/ 4858495 h 5343525"/>
                <a:gd name="connsiteX81" fmla="*/ 2798859 w 6318157"/>
                <a:gd name="connsiteY81" fmla="*/ 4858495 h 5343525"/>
                <a:gd name="connsiteX82" fmla="*/ 2934031 w 6318157"/>
                <a:gd name="connsiteY82" fmla="*/ 4985716 h 5343525"/>
                <a:gd name="connsiteX83" fmla="*/ 2910177 w 6318157"/>
                <a:gd name="connsiteY83" fmla="*/ 5176547 h 5343525"/>
                <a:gd name="connsiteX84" fmla="*/ 2981739 w 6318157"/>
                <a:gd name="connsiteY84" fmla="*/ 5120888 h 5343525"/>
                <a:gd name="connsiteX85" fmla="*/ 3101009 w 6318157"/>
                <a:gd name="connsiteY85" fmla="*/ 5184499 h 5343525"/>
                <a:gd name="connsiteX86" fmla="*/ 3164619 w 6318157"/>
                <a:gd name="connsiteY86" fmla="*/ 4882349 h 5343525"/>
                <a:gd name="connsiteX87" fmla="*/ 3116911 w 6318157"/>
                <a:gd name="connsiteY87" fmla="*/ 4516589 h 5343525"/>
                <a:gd name="connsiteX88" fmla="*/ 3156668 w 6318157"/>
                <a:gd name="connsiteY88" fmla="*/ 4405271 h 5343525"/>
                <a:gd name="connsiteX89" fmla="*/ 3323645 w 6318157"/>
                <a:gd name="connsiteY89" fmla="*/ 4341660 h 5343525"/>
                <a:gd name="connsiteX90" fmla="*/ 3482671 w 6318157"/>
                <a:gd name="connsiteY90" fmla="*/ 4293952 h 5343525"/>
                <a:gd name="connsiteX91" fmla="*/ 3570136 w 6318157"/>
                <a:gd name="connsiteY91" fmla="*/ 4373466 h 5343525"/>
                <a:gd name="connsiteX92" fmla="*/ 3530379 w 6318157"/>
                <a:gd name="connsiteY92" fmla="*/ 4484784 h 5343525"/>
                <a:gd name="connsiteX93" fmla="*/ 3546282 w 6318157"/>
                <a:gd name="connsiteY93" fmla="*/ 4588151 h 5343525"/>
                <a:gd name="connsiteX94" fmla="*/ 3609892 w 6318157"/>
                <a:gd name="connsiteY94" fmla="*/ 4643810 h 5343525"/>
                <a:gd name="connsiteX95" fmla="*/ 3673503 w 6318157"/>
                <a:gd name="connsiteY95" fmla="*/ 4651761 h 5343525"/>
                <a:gd name="connsiteX96" fmla="*/ 3745064 w 6318157"/>
                <a:gd name="connsiteY96" fmla="*/ 4786933 h 5343525"/>
                <a:gd name="connsiteX97" fmla="*/ 4071068 w 6318157"/>
                <a:gd name="connsiteY97" fmla="*/ 4731274 h 5343525"/>
                <a:gd name="connsiteX98" fmla="*/ 4397071 w 6318157"/>
                <a:gd name="connsiteY98" fmla="*/ 4699469 h 5343525"/>
                <a:gd name="connsiteX99" fmla="*/ 4436828 w 6318157"/>
                <a:gd name="connsiteY99" fmla="*/ 4802836 h 5343525"/>
                <a:gd name="connsiteX100" fmla="*/ 4500438 w 6318157"/>
                <a:gd name="connsiteY100" fmla="*/ 4771031 h 5343525"/>
                <a:gd name="connsiteX101" fmla="*/ 4595854 w 6318157"/>
                <a:gd name="connsiteY101" fmla="*/ 4699469 h 5343525"/>
                <a:gd name="connsiteX102" fmla="*/ 4659464 w 6318157"/>
                <a:gd name="connsiteY102" fmla="*/ 4540443 h 5343525"/>
                <a:gd name="connsiteX103" fmla="*/ 4683318 w 6318157"/>
                <a:gd name="connsiteY103" fmla="*/ 4317806 h 5343525"/>
                <a:gd name="connsiteX104" fmla="*/ 4516341 w 6318157"/>
                <a:gd name="connsiteY104" fmla="*/ 4262147 h 5343525"/>
                <a:gd name="connsiteX105" fmla="*/ 4548146 w 6318157"/>
                <a:gd name="connsiteY105" fmla="*/ 4087219 h 5343525"/>
                <a:gd name="connsiteX106" fmla="*/ 4619708 w 6318157"/>
                <a:gd name="connsiteY106" fmla="*/ 4031559 h 5343525"/>
                <a:gd name="connsiteX107" fmla="*/ 4738977 w 6318157"/>
                <a:gd name="connsiteY107" fmla="*/ 3896387 h 5343525"/>
                <a:gd name="connsiteX108" fmla="*/ 4826442 w 6318157"/>
                <a:gd name="connsiteY108" fmla="*/ 3777118 h 5343525"/>
                <a:gd name="connsiteX109" fmla="*/ 4929809 w 6318157"/>
                <a:gd name="connsiteY109" fmla="*/ 3864582 h 5343525"/>
                <a:gd name="connsiteX110" fmla="*/ 4921857 w 6318157"/>
                <a:gd name="connsiteY110" fmla="*/ 4031559 h 5343525"/>
                <a:gd name="connsiteX111" fmla="*/ 4977516 w 6318157"/>
                <a:gd name="connsiteY111" fmla="*/ 4055413 h 5343525"/>
                <a:gd name="connsiteX112" fmla="*/ 5025224 w 6318157"/>
                <a:gd name="connsiteY112" fmla="*/ 3959998 h 5343525"/>
                <a:gd name="connsiteX113" fmla="*/ 5072932 w 6318157"/>
                <a:gd name="connsiteY113" fmla="*/ 3959998 h 5343525"/>
                <a:gd name="connsiteX114" fmla="*/ 5144494 w 6318157"/>
                <a:gd name="connsiteY114" fmla="*/ 3856631 h 5343525"/>
                <a:gd name="connsiteX115" fmla="*/ 5160396 w 6318157"/>
                <a:gd name="connsiteY115" fmla="*/ 3785069 h 5343525"/>
                <a:gd name="connsiteX116" fmla="*/ 5390984 w 6318157"/>
                <a:gd name="connsiteY116" fmla="*/ 3737361 h 5343525"/>
                <a:gd name="connsiteX117" fmla="*/ 5486400 w 6318157"/>
                <a:gd name="connsiteY117" fmla="*/ 3633994 h 5343525"/>
                <a:gd name="connsiteX118" fmla="*/ 5390984 w 6318157"/>
                <a:gd name="connsiteY118" fmla="*/ 3570384 h 5343525"/>
                <a:gd name="connsiteX119" fmla="*/ 5343276 w 6318157"/>
                <a:gd name="connsiteY119" fmla="*/ 3331845 h 5343525"/>
                <a:gd name="connsiteX120" fmla="*/ 5478449 w 6318157"/>
                <a:gd name="connsiteY120" fmla="*/ 3061500 h 5343525"/>
                <a:gd name="connsiteX121" fmla="*/ 5820355 w 6318157"/>
                <a:gd name="connsiteY121" fmla="*/ 2989939 h 5343525"/>
                <a:gd name="connsiteX122" fmla="*/ 6020959 w 6318157"/>
                <a:gd name="connsiteY122" fmla="*/ 2857748 h 5343525"/>
                <a:gd name="connsiteX123" fmla="*/ 6058811 w 6318157"/>
                <a:gd name="connsiteY123" fmla="*/ 2880194 h 5343525"/>
                <a:gd name="connsiteX124" fmla="*/ 6114056 w 6318157"/>
                <a:gd name="connsiteY124" fmla="*/ 2859239 h 5343525"/>
                <a:gd name="connsiteX125" fmla="*/ 6152156 w 6318157"/>
                <a:gd name="connsiteY125" fmla="*/ 2889719 h 5343525"/>
                <a:gd name="connsiteX126" fmla="*/ 6260741 w 6318157"/>
                <a:gd name="connsiteY126" fmla="*/ 2868764 h 5343525"/>
                <a:gd name="connsiteX127" fmla="*/ 6292298 w 6318157"/>
                <a:gd name="connsiteY127" fmla="*/ 2879449 h 5343525"/>
                <a:gd name="connsiteX128" fmla="*/ 6304556 w 6318157"/>
                <a:gd name="connsiteY128" fmla="*/ 2838284 h 5343525"/>
                <a:gd name="connsiteX129" fmla="*/ 6306461 w 6318157"/>
                <a:gd name="connsiteY129" fmla="*/ 2809709 h 5343525"/>
                <a:gd name="connsiteX130" fmla="*/ 6317891 w 6318157"/>
                <a:gd name="connsiteY130" fmla="*/ 2798279 h 5343525"/>
                <a:gd name="connsiteX131" fmla="*/ 6268361 w 6318157"/>
                <a:gd name="connsiteY131" fmla="*/ 2775419 h 5343525"/>
                <a:gd name="connsiteX132" fmla="*/ 6220736 w 6318157"/>
                <a:gd name="connsiteY132" fmla="*/ 2543754 h 5343525"/>
                <a:gd name="connsiteX133" fmla="*/ 6169301 w 6318157"/>
                <a:gd name="connsiteY133" fmla="*/ 2569973 h 5343525"/>
                <a:gd name="connsiteX134" fmla="*/ 6119771 w 6318157"/>
                <a:gd name="connsiteY134" fmla="*/ 2533484 h 5343525"/>
                <a:gd name="connsiteX135" fmla="*/ 6051191 w 6318157"/>
                <a:gd name="connsiteY135" fmla="*/ 2518538 h 5343525"/>
                <a:gd name="connsiteX136" fmla="*/ 6053096 w 6318157"/>
                <a:gd name="connsiteY136" fmla="*/ 2434718 h 5343525"/>
                <a:gd name="connsiteX137" fmla="*/ 6027337 w 6318157"/>
                <a:gd name="connsiteY137" fmla="*/ 2469542 h 5343525"/>
                <a:gd name="connsiteX138" fmla="*/ 5994041 w 6318157"/>
                <a:gd name="connsiteY138" fmla="*/ 2411858 h 5343525"/>
                <a:gd name="connsiteX139" fmla="*/ 5976896 w 6318157"/>
                <a:gd name="connsiteY139" fmla="*/ 2272793 h 5343525"/>
                <a:gd name="connsiteX140" fmla="*/ 5915936 w 6318157"/>
                <a:gd name="connsiteY140" fmla="*/ 2274698 h 5343525"/>
                <a:gd name="connsiteX141" fmla="*/ 5892910 w 6318157"/>
                <a:gd name="connsiteY141" fmla="*/ 2209882 h 5343525"/>
                <a:gd name="connsiteX142" fmla="*/ 5813066 w 6318157"/>
                <a:gd name="connsiteY142" fmla="*/ 2240408 h 5343525"/>
                <a:gd name="connsiteX143" fmla="*/ 5752106 w 6318157"/>
                <a:gd name="connsiteY143" fmla="*/ 2206118 h 5343525"/>
                <a:gd name="connsiteX144" fmla="*/ 5719721 w 6318157"/>
                <a:gd name="connsiteY144" fmla="*/ 2227073 h 5343525"/>
                <a:gd name="connsiteX145" fmla="*/ 5653046 w 6318157"/>
                <a:gd name="connsiteY145" fmla="*/ 2209928 h 5343525"/>
                <a:gd name="connsiteX146" fmla="*/ 5677231 w 6318157"/>
                <a:gd name="connsiteY146" fmla="*/ 2186857 h 5343525"/>
                <a:gd name="connsiteX147" fmla="*/ 5628281 w 6318157"/>
                <a:gd name="connsiteY147" fmla="*/ 2145158 h 5343525"/>
                <a:gd name="connsiteX148" fmla="*/ 5488388 w 6318157"/>
                <a:gd name="connsiteY148" fmla="*/ 2148426 h 5343525"/>
                <a:gd name="connsiteX149" fmla="*/ 5453021 w 6318157"/>
                <a:gd name="connsiteY149" fmla="*/ 2227073 h 5343525"/>
                <a:gd name="connsiteX150" fmla="*/ 5472071 w 6318157"/>
                <a:gd name="connsiteY150" fmla="*/ 2274698 h 5343525"/>
                <a:gd name="connsiteX151" fmla="*/ 5422541 w 6318157"/>
                <a:gd name="connsiteY151" fmla="*/ 2288033 h 5343525"/>
                <a:gd name="connsiteX152" fmla="*/ 5451116 w 6318157"/>
                <a:gd name="connsiteY152" fmla="*/ 2333753 h 5343525"/>
                <a:gd name="connsiteX153" fmla="*/ 5516631 w 6318157"/>
                <a:gd name="connsiteY153" fmla="*/ 2328407 h 5343525"/>
                <a:gd name="connsiteX154" fmla="*/ 5523506 w 6318157"/>
                <a:gd name="connsiteY154" fmla="*/ 2379473 h 5343525"/>
                <a:gd name="connsiteX155" fmla="*/ 5399681 w 6318157"/>
                <a:gd name="connsiteY155" fmla="*/ 2545208 h 5343525"/>
                <a:gd name="connsiteX156" fmla="*/ 5360918 w 6318157"/>
                <a:gd name="connsiteY156" fmla="*/ 2694084 h 5343525"/>
                <a:gd name="connsiteX157" fmla="*/ 5346341 w 6318157"/>
                <a:gd name="connsiteY157" fmla="*/ 2615693 h 5343525"/>
                <a:gd name="connsiteX158" fmla="*/ 5304431 w 6318157"/>
                <a:gd name="connsiteY158" fmla="*/ 2615693 h 5343525"/>
                <a:gd name="connsiteX159" fmla="*/ 5273951 w 6318157"/>
                <a:gd name="connsiteY159" fmla="*/ 2558543 h 5343525"/>
                <a:gd name="connsiteX160" fmla="*/ 5203714 w 6318157"/>
                <a:gd name="connsiteY160" fmla="*/ 2600987 h 5343525"/>
                <a:gd name="connsiteX161" fmla="*/ 5070116 w 6318157"/>
                <a:gd name="connsiteY161" fmla="*/ 2541398 h 5343525"/>
                <a:gd name="connsiteX162" fmla="*/ 4991763 w 6318157"/>
                <a:gd name="connsiteY162" fmla="*/ 2573572 h 5343525"/>
                <a:gd name="connsiteX163" fmla="*/ 4904381 w 6318157"/>
                <a:gd name="connsiteY163" fmla="*/ 2564258 h 5343525"/>
                <a:gd name="connsiteX164" fmla="*/ 4875806 w 6318157"/>
                <a:gd name="connsiteY164" fmla="*/ 2495678 h 5343525"/>
                <a:gd name="connsiteX165" fmla="*/ 4803416 w 6318157"/>
                <a:gd name="connsiteY165" fmla="*/ 2484248 h 5343525"/>
                <a:gd name="connsiteX166" fmla="*/ 4822466 w 6318157"/>
                <a:gd name="connsiteY166" fmla="*/ 2409953 h 5343525"/>
                <a:gd name="connsiteX167" fmla="*/ 4731026 w 6318157"/>
                <a:gd name="connsiteY167" fmla="*/ 2341373 h 5343525"/>
                <a:gd name="connsiteX168" fmla="*/ 4699221 w 6318157"/>
                <a:gd name="connsiteY168" fmla="*/ 2364353 h 5343525"/>
                <a:gd name="connsiteX169" fmla="*/ 4637681 w 6318157"/>
                <a:gd name="connsiteY169" fmla="*/ 2328038 h 5343525"/>
                <a:gd name="connsiteX170" fmla="*/ 4660541 w 6318157"/>
                <a:gd name="connsiteY170" fmla="*/ 2253743 h 5343525"/>
                <a:gd name="connsiteX171" fmla="*/ 4433846 w 6318157"/>
                <a:gd name="connsiteY171" fmla="*/ 2270888 h 5343525"/>
                <a:gd name="connsiteX172" fmla="*/ 4373134 w 6318157"/>
                <a:gd name="connsiteY172" fmla="*/ 2252041 h 5343525"/>
                <a:gd name="connsiteX173" fmla="*/ 4323356 w 6318157"/>
                <a:gd name="connsiteY173" fmla="*/ 2288033 h 5343525"/>
                <a:gd name="connsiteX174" fmla="*/ 4273826 w 6318157"/>
                <a:gd name="connsiteY174" fmla="*/ 2208023 h 5343525"/>
                <a:gd name="connsiteX175" fmla="*/ 4201436 w 6318157"/>
                <a:gd name="connsiteY175" fmla="*/ 2192783 h 5343525"/>
                <a:gd name="connsiteX176" fmla="*/ 4178576 w 6318157"/>
                <a:gd name="connsiteY176" fmla="*/ 2110868 h 5343525"/>
                <a:gd name="connsiteX177" fmla="*/ 4087136 w 6318157"/>
                <a:gd name="connsiteY177" fmla="*/ 2038478 h 5343525"/>
                <a:gd name="connsiteX178" fmla="*/ 4016651 w 6318157"/>
                <a:gd name="connsiteY178" fmla="*/ 2051813 h 5343525"/>
                <a:gd name="connsiteX179" fmla="*/ 3909971 w 6318157"/>
                <a:gd name="connsiteY179" fmla="*/ 2013713 h 5343525"/>
                <a:gd name="connsiteX180" fmla="*/ 3843296 w 6318157"/>
                <a:gd name="connsiteY180" fmla="*/ 2053718 h 5343525"/>
                <a:gd name="connsiteX181" fmla="*/ 3788051 w 6318157"/>
                <a:gd name="connsiteY181" fmla="*/ 2034668 h 5343525"/>
                <a:gd name="connsiteX182" fmla="*/ 3742331 w 6318157"/>
                <a:gd name="connsiteY182" fmla="*/ 2046098 h 5343525"/>
                <a:gd name="connsiteX183" fmla="*/ 3671018 w 6318157"/>
                <a:gd name="connsiteY183" fmla="*/ 2041249 h 5343525"/>
                <a:gd name="connsiteX184" fmla="*/ 3660416 w 6318157"/>
                <a:gd name="connsiteY184" fmla="*/ 1977518 h 5343525"/>
                <a:gd name="connsiteX185" fmla="*/ 3643271 w 6318157"/>
                <a:gd name="connsiteY185" fmla="*/ 1905128 h 5343525"/>
                <a:gd name="connsiteX186" fmla="*/ 3690896 w 6318157"/>
                <a:gd name="connsiteY186" fmla="*/ 1872743 h 5343525"/>
                <a:gd name="connsiteX187" fmla="*/ 3702326 w 6318157"/>
                <a:gd name="connsiteY187" fmla="*/ 1811783 h 5343525"/>
                <a:gd name="connsiteX188" fmla="*/ 3679466 w 6318157"/>
                <a:gd name="connsiteY188" fmla="*/ 1788923 h 5343525"/>
                <a:gd name="connsiteX189" fmla="*/ 3595977 w 6318157"/>
                <a:gd name="connsiteY189" fmla="*/ 1647245 h 5343525"/>
                <a:gd name="connsiteX190" fmla="*/ 3508016 w 6318157"/>
                <a:gd name="connsiteY190" fmla="*/ 1663193 h 5343525"/>
                <a:gd name="connsiteX191" fmla="*/ 3485156 w 6318157"/>
                <a:gd name="connsiteY191" fmla="*/ 1619378 h 5343525"/>
                <a:gd name="connsiteX192" fmla="*/ 3434052 w 6318157"/>
                <a:gd name="connsiteY192" fmla="*/ 1618090 h 5343525"/>
                <a:gd name="connsiteX193" fmla="*/ 3496586 w 6318157"/>
                <a:gd name="connsiteY193" fmla="*/ 1533653 h 5343525"/>
                <a:gd name="connsiteX194" fmla="*/ 3549926 w 6318157"/>
                <a:gd name="connsiteY194" fmla="*/ 1552703 h 5343525"/>
                <a:gd name="connsiteX195" fmla="*/ 3681619 w 6318157"/>
                <a:gd name="connsiteY195" fmla="*/ 1349485 h 5343525"/>
                <a:gd name="connsiteX196" fmla="*/ 3708041 w 6318157"/>
                <a:gd name="connsiteY196" fmla="*/ 1316483 h 5343525"/>
                <a:gd name="connsiteX197" fmla="*/ 3600036 w 6318157"/>
                <a:gd name="connsiteY197" fmla="*/ 1230630 h 5343525"/>
                <a:gd name="connsiteX198" fmla="*/ 3610886 w 6318157"/>
                <a:gd name="connsiteY198" fmla="*/ 1173608 h 5343525"/>
                <a:gd name="connsiteX199" fmla="*/ 3549926 w 6318157"/>
                <a:gd name="connsiteY199" fmla="*/ 1160273 h 5343525"/>
                <a:gd name="connsiteX200" fmla="*/ 3515636 w 6318157"/>
                <a:gd name="connsiteY200" fmla="*/ 1108838 h 5343525"/>
                <a:gd name="connsiteX201" fmla="*/ 3515636 w 6318157"/>
                <a:gd name="connsiteY201" fmla="*/ 1013588 h 5343525"/>
                <a:gd name="connsiteX202" fmla="*/ 3391811 w 6318157"/>
                <a:gd name="connsiteY202" fmla="*/ 981203 h 5343525"/>
                <a:gd name="connsiteX203" fmla="*/ 3357521 w 6318157"/>
                <a:gd name="connsiteY203" fmla="*/ 922148 h 5343525"/>
                <a:gd name="connsiteX204" fmla="*/ 3198246 w 6318157"/>
                <a:gd name="connsiteY204" fmla="*/ 954073 h 5343525"/>
                <a:gd name="connsiteX205" fmla="*/ 3142256 w 6318157"/>
                <a:gd name="connsiteY205" fmla="*/ 899288 h 5343525"/>
                <a:gd name="connsiteX206" fmla="*/ 2980331 w 6318157"/>
                <a:gd name="connsiteY206" fmla="*/ 929768 h 5343525"/>
                <a:gd name="connsiteX207" fmla="*/ 2776330 w 6318157"/>
                <a:gd name="connsiteY207" fmla="*/ 832982 h 5343525"/>
                <a:gd name="connsiteX208" fmla="*/ 2662196 w 6318157"/>
                <a:gd name="connsiteY208" fmla="*/ 874523 h 5343525"/>
                <a:gd name="connsiteX209" fmla="*/ 2671721 w 6318157"/>
                <a:gd name="connsiteY209" fmla="*/ 832613 h 5343525"/>
                <a:gd name="connsiteX210" fmla="*/ 2581026 w 6318157"/>
                <a:gd name="connsiteY210" fmla="*/ 818653 h 5343525"/>
                <a:gd name="connsiteX211" fmla="*/ 2576471 w 6318157"/>
                <a:gd name="connsiteY211" fmla="*/ 731648 h 5343525"/>
                <a:gd name="connsiteX212" fmla="*/ 2561231 w 6318157"/>
                <a:gd name="connsiteY212" fmla="*/ 684023 h 5343525"/>
                <a:gd name="connsiteX213" fmla="*/ 2591711 w 6318157"/>
                <a:gd name="connsiteY213" fmla="*/ 647828 h 5343525"/>
                <a:gd name="connsiteX214" fmla="*/ 2496792 w 6318157"/>
                <a:gd name="connsiteY214" fmla="*/ 511865 h 5343525"/>
                <a:gd name="connsiteX215" fmla="*/ 2492651 w 6318157"/>
                <a:gd name="connsiteY215" fmla="*/ 476378 h 5343525"/>
                <a:gd name="connsiteX216" fmla="*/ 2534561 w 6318157"/>
                <a:gd name="connsiteY216" fmla="*/ 409703 h 5343525"/>
                <a:gd name="connsiteX217" fmla="*/ 2490746 w 6318157"/>
                <a:gd name="connsiteY217" fmla="*/ 398273 h 5343525"/>
                <a:gd name="connsiteX218" fmla="*/ 2465981 w 6318157"/>
                <a:gd name="connsiteY218" fmla="*/ 367793 h 5343525"/>
                <a:gd name="connsiteX219" fmla="*/ 2428709 w 6318157"/>
                <a:gd name="connsiteY219" fmla="*/ 359713 h 5343525"/>
                <a:gd name="connsiteX220" fmla="*/ 2443121 w 6318157"/>
                <a:gd name="connsiteY220" fmla="*/ 297308 h 5343525"/>
                <a:gd name="connsiteX221" fmla="*/ 2384811 w 6318157"/>
                <a:gd name="connsiteY221" fmla="*/ 255352 h 5343525"/>
                <a:gd name="connsiteX222" fmla="*/ 2431691 w 6318157"/>
                <a:gd name="connsiteY222" fmla="*/ 188723 h 5343525"/>
                <a:gd name="connsiteX223" fmla="*/ 2536714 w 6318157"/>
                <a:gd name="connsiteY223" fmla="*/ 175177 h 5343525"/>
                <a:gd name="connsiteX0" fmla="*/ 2536714 w 6318157"/>
                <a:gd name="connsiteY0" fmla="*/ 175177 h 5343525"/>
                <a:gd name="connsiteX1" fmla="*/ 2475506 w 6318157"/>
                <a:gd name="connsiteY1" fmla="*/ 127763 h 5343525"/>
                <a:gd name="connsiteX2" fmla="*/ 2408831 w 6318157"/>
                <a:gd name="connsiteY2" fmla="*/ 129668 h 5343525"/>
                <a:gd name="connsiteX3" fmla="*/ 2340003 w 6318157"/>
                <a:gd name="connsiteY3" fmla="*/ 67751 h 5343525"/>
                <a:gd name="connsiteX4" fmla="*/ 2260241 w 6318157"/>
                <a:gd name="connsiteY4" fmla="*/ 85853 h 5343525"/>
                <a:gd name="connsiteX5" fmla="*/ 2229513 w 6318157"/>
                <a:gd name="connsiteY5" fmla="*/ 26173 h 5343525"/>
                <a:gd name="connsiteX6" fmla="*/ 2009858 w 6318157"/>
                <a:gd name="connsiteY6" fmla="*/ 0 h 5343525"/>
                <a:gd name="connsiteX7" fmla="*/ 1851163 w 6318157"/>
                <a:gd name="connsiteY7" fmla="*/ 158612 h 5343525"/>
                <a:gd name="connsiteX8" fmla="*/ 1861599 w 6318157"/>
                <a:gd name="connsiteY8" fmla="*/ 331056 h 5343525"/>
                <a:gd name="connsiteX9" fmla="*/ 1776951 w 6318157"/>
                <a:gd name="connsiteY9" fmla="*/ 311343 h 5343525"/>
                <a:gd name="connsiteX10" fmla="*/ 1606163 w 6318157"/>
                <a:gd name="connsiteY10" fmla="*/ 358057 h 5343525"/>
                <a:gd name="connsiteX11" fmla="*/ 1391478 w 6318157"/>
                <a:gd name="connsiteY11" fmla="*/ 230836 h 5343525"/>
                <a:gd name="connsiteX12" fmla="*/ 1256306 w 6318157"/>
                <a:gd name="connsiteY12" fmla="*/ 230836 h 5343525"/>
                <a:gd name="connsiteX13" fmla="*/ 1208598 w 6318157"/>
                <a:gd name="connsiteY13" fmla="*/ 421667 h 5343525"/>
                <a:gd name="connsiteX14" fmla="*/ 1041621 w 6318157"/>
                <a:gd name="connsiteY14" fmla="*/ 588645 h 5343525"/>
                <a:gd name="connsiteX15" fmla="*/ 930303 w 6318157"/>
                <a:gd name="connsiteY15" fmla="*/ 668158 h 5343525"/>
                <a:gd name="connsiteX16" fmla="*/ 842838 w 6318157"/>
                <a:gd name="connsiteY16" fmla="*/ 612499 h 5343525"/>
                <a:gd name="connsiteX17" fmla="*/ 747423 w 6318157"/>
                <a:gd name="connsiteY17" fmla="*/ 795379 h 5343525"/>
                <a:gd name="connsiteX18" fmla="*/ 456206 w 6318157"/>
                <a:gd name="connsiteY18" fmla="*/ 828804 h 5343525"/>
                <a:gd name="connsiteX19" fmla="*/ 222636 w 6318157"/>
                <a:gd name="connsiteY19" fmla="*/ 970307 h 5343525"/>
                <a:gd name="connsiteX20" fmla="*/ 254442 w 6318157"/>
                <a:gd name="connsiteY20" fmla="*/ 1113431 h 5343525"/>
                <a:gd name="connsiteX21" fmla="*/ 302149 w 6318157"/>
                <a:gd name="connsiteY21" fmla="*/ 1296311 h 5343525"/>
                <a:gd name="connsiteX22" fmla="*/ 341906 w 6318157"/>
                <a:gd name="connsiteY22" fmla="*/ 1328116 h 5343525"/>
                <a:gd name="connsiteX23" fmla="*/ 508883 w 6318157"/>
                <a:gd name="connsiteY23" fmla="*/ 1359921 h 5343525"/>
                <a:gd name="connsiteX24" fmla="*/ 532737 w 6318157"/>
                <a:gd name="connsiteY24" fmla="*/ 1582558 h 5343525"/>
                <a:gd name="connsiteX25" fmla="*/ 730526 w 6318157"/>
                <a:gd name="connsiteY25" fmla="*/ 1644144 h 5343525"/>
                <a:gd name="connsiteX26" fmla="*/ 903633 w 6318157"/>
                <a:gd name="connsiteY26" fmla="*/ 1753676 h 5343525"/>
                <a:gd name="connsiteX27" fmla="*/ 818984 w 6318157"/>
                <a:gd name="connsiteY27" fmla="*/ 1884707 h 5343525"/>
                <a:gd name="connsiteX28" fmla="*/ 644056 w 6318157"/>
                <a:gd name="connsiteY28" fmla="*/ 1868805 h 5343525"/>
                <a:gd name="connsiteX29" fmla="*/ 636104 w 6318157"/>
                <a:gd name="connsiteY29" fmla="*/ 2115295 h 5343525"/>
                <a:gd name="connsiteX30" fmla="*/ 755374 w 6318157"/>
                <a:gd name="connsiteY30" fmla="*/ 2218662 h 5343525"/>
                <a:gd name="connsiteX31" fmla="*/ 818984 w 6318157"/>
                <a:gd name="connsiteY31" fmla="*/ 2329980 h 5343525"/>
                <a:gd name="connsiteX32" fmla="*/ 818984 w 6318157"/>
                <a:gd name="connsiteY32" fmla="*/ 2369737 h 5343525"/>
                <a:gd name="connsiteX33" fmla="*/ 580445 w 6318157"/>
                <a:gd name="connsiteY33" fmla="*/ 2401542 h 5343525"/>
                <a:gd name="connsiteX34" fmla="*/ 485029 w 6318157"/>
                <a:gd name="connsiteY34" fmla="*/ 2433347 h 5343525"/>
                <a:gd name="connsiteX35" fmla="*/ 437322 w 6318157"/>
                <a:gd name="connsiteY35" fmla="*/ 2584422 h 5343525"/>
                <a:gd name="connsiteX36" fmla="*/ 307616 w 6318157"/>
                <a:gd name="connsiteY36" fmla="*/ 2598549 h 5343525"/>
                <a:gd name="connsiteX37" fmla="*/ 238539 w 6318157"/>
                <a:gd name="connsiteY37" fmla="*/ 2655984 h 5343525"/>
                <a:gd name="connsiteX38" fmla="*/ 284673 w 6318157"/>
                <a:gd name="connsiteY38" fmla="*/ 2740881 h 5343525"/>
                <a:gd name="connsiteX39" fmla="*/ 405516 w 6318157"/>
                <a:gd name="connsiteY39" fmla="*/ 2767302 h 5343525"/>
                <a:gd name="connsiteX40" fmla="*/ 414296 w 6318157"/>
                <a:gd name="connsiteY40" fmla="*/ 2859534 h 5343525"/>
                <a:gd name="connsiteX41" fmla="*/ 349857 w 6318157"/>
                <a:gd name="connsiteY41" fmla="*/ 2894523 h 5343525"/>
                <a:gd name="connsiteX42" fmla="*/ 206734 w 6318157"/>
                <a:gd name="connsiteY42" fmla="*/ 3061500 h 5343525"/>
                <a:gd name="connsiteX43" fmla="*/ 166977 w 6318157"/>
                <a:gd name="connsiteY43" fmla="*/ 3300039 h 5343525"/>
                <a:gd name="connsiteX44" fmla="*/ 103367 w 6318157"/>
                <a:gd name="connsiteY44" fmla="*/ 3490871 h 5343525"/>
                <a:gd name="connsiteX45" fmla="*/ 0 w 6318157"/>
                <a:gd name="connsiteY45" fmla="*/ 3610140 h 5343525"/>
                <a:gd name="connsiteX46" fmla="*/ 0 w 6318157"/>
                <a:gd name="connsiteY46" fmla="*/ 3689653 h 5343525"/>
                <a:gd name="connsiteX47" fmla="*/ 15903 w 6318157"/>
                <a:gd name="connsiteY47" fmla="*/ 3769166 h 5343525"/>
                <a:gd name="connsiteX48" fmla="*/ 127221 w 6318157"/>
                <a:gd name="connsiteY48" fmla="*/ 3785069 h 5343525"/>
                <a:gd name="connsiteX49" fmla="*/ 183211 w 6318157"/>
                <a:gd name="connsiteY49" fmla="*/ 3641697 h 5343525"/>
                <a:gd name="connsiteX50" fmla="*/ 275231 w 6318157"/>
                <a:gd name="connsiteY50" fmla="*/ 3608199 h 5343525"/>
                <a:gd name="connsiteX51" fmla="*/ 326003 w 6318157"/>
                <a:gd name="connsiteY51" fmla="*/ 3626043 h 5343525"/>
                <a:gd name="connsiteX52" fmla="*/ 326003 w 6318157"/>
                <a:gd name="connsiteY52" fmla="*/ 3626043 h 5343525"/>
                <a:gd name="connsiteX53" fmla="*/ 445273 w 6318157"/>
                <a:gd name="connsiteY53" fmla="*/ 3745312 h 5343525"/>
                <a:gd name="connsiteX54" fmla="*/ 413468 w 6318157"/>
                <a:gd name="connsiteY54" fmla="*/ 3800972 h 5343525"/>
                <a:gd name="connsiteX55" fmla="*/ 357809 w 6318157"/>
                <a:gd name="connsiteY55" fmla="*/ 4214439 h 5343525"/>
                <a:gd name="connsiteX56" fmla="*/ 556591 w 6318157"/>
                <a:gd name="connsiteY56" fmla="*/ 4031559 h 5343525"/>
                <a:gd name="connsiteX57" fmla="*/ 620202 w 6318157"/>
                <a:gd name="connsiteY57" fmla="*/ 4063365 h 5343525"/>
                <a:gd name="connsiteX58" fmla="*/ 723569 w 6318157"/>
                <a:gd name="connsiteY58" fmla="*/ 4079267 h 5343525"/>
                <a:gd name="connsiteX59" fmla="*/ 795130 w 6318157"/>
                <a:gd name="connsiteY59" fmla="*/ 4190586 h 5343525"/>
                <a:gd name="connsiteX60" fmla="*/ 1025718 w 6318157"/>
                <a:gd name="connsiteY60" fmla="*/ 4293952 h 5343525"/>
                <a:gd name="connsiteX61" fmla="*/ 1176793 w 6318157"/>
                <a:gd name="connsiteY61" fmla="*/ 4540443 h 5343525"/>
                <a:gd name="connsiteX62" fmla="*/ 1144988 w 6318157"/>
                <a:gd name="connsiteY62" fmla="*/ 4635859 h 5343525"/>
                <a:gd name="connsiteX63" fmla="*/ 1614115 w 6318157"/>
                <a:gd name="connsiteY63" fmla="*/ 4882349 h 5343525"/>
                <a:gd name="connsiteX64" fmla="*/ 1614115 w 6318157"/>
                <a:gd name="connsiteY64" fmla="*/ 5033424 h 5343525"/>
                <a:gd name="connsiteX65" fmla="*/ 1614115 w 6318157"/>
                <a:gd name="connsiteY65" fmla="*/ 5168596 h 5343525"/>
                <a:gd name="connsiteX66" fmla="*/ 1653871 w 6318157"/>
                <a:gd name="connsiteY66" fmla="*/ 5295817 h 5343525"/>
                <a:gd name="connsiteX67" fmla="*/ 1844703 w 6318157"/>
                <a:gd name="connsiteY67" fmla="*/ 5343525 h 5343525"/>
                <a:gd name="connsiteX68" fmla="*/ 1844703 w 6318157"/>
                <a:gd name="connsiteY68" fmla="*/ 5343525 h 5343525"/>
                <a:gd name="connsiteX69" fmla="*/ 1971923 w 6318157"/>
                <a:gd name="connsiteY69" fmla="*/ 5287866 h 5343525"/>
                <a:gd name="connsiteX70" fmla="*/ 2115047 w 6318157"/>
                <a:gd name="connsiteY70" fmla="*/ 5279914 h 5343525"/>
                <a:gd name="connsiteX71" fmla="*/ 2170706 w 6318157"/>
                <a:gd name="connsiteY71" fmla="*/ 5184499 h 5343525"/>
                <a:gd name="connsiteX72" fmla="*/ 2083242 w 6318157"/>
                <a:gd name="connsiteY72" fmla="*/ 5120888 h 5343525"/>
                <a:gd name="connsiteX73" fmla="*/ 2011680 w 6318157"/>
                <a:gd name="connsiteY73" fmla="*/ 5073180 h 5343525"/>
                <a:gd name="connsiteX74" fmla="*/ 1932167 w 6318157"/>
                <a:gd name="connsiteY74" fmla="*/ 4977765 h 5343525"/>
                <a:gd name="connsiteX75" fmla="*/ 1884459 w 6318157"/>
                <a:gd name="connsiteY75" fmla="*/ 4874398 h 5343525"/>
                <a:gd name="connsiteX76" fmla="*/ 1940118 w 6318157"/>
                <a:gd name="connsiteY76" fmla="*/ 4810787 h 5343525"/>
                <a:gd name="connsiteX77" fmla="*/ 2226365 w 6318157"/>
                <a:gd name="connsiteY77" fmla="*/ 4723323 h 5343525"/>
                <a:gd name="connsiteX78" fmla="*/ 2313829 w 6318157"/>
                <a:gd name="connsiteY78" fmla="*/ 4747177 h 5343525"/>
                <a:gd name="connsiteX79" fmla="*/ 2449002 w 6318157"/>
                <a:gd name="connsiteY79" fmla="*/ 4771031 h 5343525"/>
                <a:gd name="connsiteX80" fmla="*/ 2504661 w 6318157"/>
                <a:gd name="connsiteY80" fmla="*/ 4866446 h 5343525"/>
                <a:gd name="connsiteX81" fmla="*/ 2584174 w 6318157"/>
                <a:gd name="connsiteY81" fmla="*/ 4858495 h 5343525"/>
                <a:gd name="connsiteX82" fmla="*/ 2798859 w 6318157"/>
                <a:gd name="connsiteY82" fmla="*/ 4858495 h 5343525"/>
                <a:gd name="connsiteX83" fmla="*/ 2934031 w 6318157"/>
                <a:gd name="connsiteY83" fmla="*/ 4985716 h 5343525"/>
                <a:gd name="connsiteX84" fmla="*/ 2910177 w 6318157"/>
                <a:gd name="connsiteY84" fmla="*/ 5176547 h 5343525"/>
                <a:gd name="connsiteX85" fmla="*/ 2981739 w 6318157"/>
                <a:gd name="connsiteY85" fmla="*/ 5120888 h 5343525"/>
                <a:gd name="connsiteX86" fmla="*/ 3101009 w 6318157"/>
                <a:gd name="connsiteY86" fmla="*/ 5184499 h 5343525"/>
                <a:gd name="connsiteX87" fmla="*/ 3164619 w 6318157"/>
                <a:gd name="connsiteY87" fmla="*/ 4882349 h 5343525"/>
                <a:gd name="connsiteX88" fmla="*/ 3116911 w 6318157"/>
                <a:gd name="connsiteY88" fmla="*/ 4516589 h 5343525"/>
                <a:gd name="connsiteX89" fmla="*/ 3156668 w 6318157"/>
                <a:gd name="connsiteY89" fmla="*/ 4405271 h 5343525"/>
                <a:gd name="connsiteX90" fmla="*/ 3323645 w 6318157"/>
                <a:gd name="connsiteY90" fmla="*/ 4341660 h 5343525"/>
                <a:gd name="connsiteX91" fmla="*/ 3482671 w 6318157"/>
                <a:gd name="connsiteY91" fmla="*/ 4293952 h 5343525"/>
                <a:gd name="connsiteX92" fmla="*/ 3570136 w 6318157"/>
                <a:gd name="connsiteY92" fmla="*/ 4373466 h 5343525"/>
                <a:gd name="connsiteX93" fmla="*/ 3530379 w 6318157"/>
                <a:gd name="connsiteY93" fmla="*/ 4484784 h 5343525"/>
                <a:gd name="connsiteX94" fmla="*/ 3546282 w 6318157"/>
                <a:gd name="connsiteY94" fmla="*/ 4588151 h 5343525"/>
                <a:gd name="connsiteX95" fmla="*/ 3609892 w 6318157"/>
                <a:gd name="connsiteY95" fmla="*/ 4643810 h 5343525"/>
                <a:gd name="connsiteX96" fmla="*/ 3673503 w 6318157"/>
                <a:gd name="connsiteY96" fmla="*/ 4651761 h 5343525"/>
                <a:gd name="connsiteX97" fmla="*/ 3745064 w 6318157"/>
                <a:gd name="connsiteY97" fmla="*/ 4786933 h 5343525"/>
                <a:gd name="connsiteX98" fmla="*/ 4071068 w 6318157"/>
                <a:gd name="connsiteY98" fmla="*/ 4731274 h 5343525"/>
                <a:gd name="connsiteX99" fmla="*/ 4397071 w 6318157"/>
                <a:gd name="connsiteY99" fmla="*/ 4699469 h 5343525"/>
                <a:gd name="connsiteX100" fmla="*/ 4436828 w 6318157"/>
                <a:gd name="connsiteY100" fmla="*/ 4802836 h 5343525"/>
                <a:gd name="connsiteX101" fmla="*/ 4500438 w 6318157"/>
                <a:gd name="connsiteY101" fmla="*/ 4771031 h 5343525"/>
                <a:gd name="connsiteX102" fmla="*/ 4595854 w 6318157"/>
                <a:gd name="connsiteY102" fmla="*/ 4699469 h 5343525"/>
                <a:gd name="connsiteX103" fmla="*/ 4659464 w 6318157"/>
                <a:gd name="connsiteY103" fmla="*/ 4540443 h 5343525"/>
                <a:gd name="connsiteX104" fmla="*/ 4683318 w 6318157"/>
                <a:gd name="connsiteY104" fmla="*/ 4317806 h 5343525"/>
                <a:gd name="connsiteX105" fmla="*/ 4516341 w 6318157"/>
                <a:gd name="connsiteY105" fmla="*/ 4262147 h 5343525"/>
                <a:gd name="connsiteX106" fmla="*/ 4548146 w 6318157"/>
                <a:gd name="connsiteY106" fmla="*/ 4087219 h 5343525"/>
                <a:gd name="connsiteX107" fmla="*/ 4619708 w 6318157"/>
                <a:gd name="connsiteY107" fmla="*/ 4031559 h 5343525"/>
                <a:gd name="connsiteX108" fmla="*/ 4738977 w 6318157"/>
                <a:gd name="connsiteY108" fmla="*/ 3896387 h 5343525"/>
                <a:gd name="connsiteX109" fmla="*/ 4826442 w 6318157"/>
                <a:gd name="connsiteY109" fmla="*/ 3777118 h 5343525"/>
                <a:gd name="connsiteX110" fmla="*/ 4929809 w 6318157"/>
                <a:gd name="connsiteY110" fmla="*/ 3864582 h 5343525"/>
                <a:gd name="connsiteX111" fmla="*/ 4921857 w 6318157"/>
                <a:gd name="connsiteY111" fmla="*/ 4031559 h 5343525"/>
                <a:gd name="connsiteX112" fmla="*/ 4977516 w 6318157"/>
                <a:gd name="connsiteY112" fmla="*/ 4055413 h 5343525"/>
                <a:gd name="connsiteX113" fmla="*/ 5025224 w 6318157"/>
                <a:gd name="connsiteY113" fmla="*/ 3959998 h 5343525"/>
                <a:gd name="connsiteX114" fmla="*/ 5072932 w 6318157"/>
                <a:gd name="connsiteY114" fmla="*/ 3959998 h 5343525"/>
                <a:gd name="connsiteX115" fmla="*/ 5144494 w 6318157"/>
                <a:gd name="connsiteY115" fmla="*/ 3856631 h 5343525"/>
                <a:gd name="connsiteX116" fmla="*/ 5160396 w 6318157"/>
                <a:gd name="connsiteY116" fmla="*/ 3785069 h 5343525"/>
                <a:gd name="connsiteX117" fmla="*/ 5390984 w 6318157"/>
                <a:gd name="connsiteY117" fmla="*/ 3737361 h 5343525"/>
                <a:gd name="connsiteX118" fmla="*/ 5486400 w 6318157"/>
                <a:gd name="connsiteY118" fmla="*/ 3633994 h 5343525"/>
                <a:gd name="connsiteX119" fmla="*/ 5390984 w 6318157"/>
                <a:gd name="connsiteY119" fmla="*/ 3570384 h 5343525"/>
                <a:gd name="connsiteX120" fmla="*/ 5343276 w 6318157"/>
                <a:gd name="connsiteY120" fmla="*/ 3331845 h 5343525"/>
                <a:gd name="connsiteX121" fmla="*/ 5478449 w 6318157"/>
                <a:gd name="connsiteY121" fmla="*/ 3061500 h 5343525"/>
                <a:gd name="connsiteX122" fmla="*/ 5820355 w 6318157"/>
                <a:gd name="connsiteY122" fmla="*/ 2989939 h 5343525"/>
                <a:gd name="connsiteX123" fmla="*/ 6020959 w 6318157"/>
                <a:gd name="connsiteY123" fmla="*/ 2857748 h 5343525"/>
                <a:gd name="connsiteX124" fmla="*/ 6058811 w 6318157"/>
                <a:gd name="connsiteY124" fmla="*/ 2880194 h 5343525"/>
                <a:gd name="connsiteX125" fmla="*/ 6114056 w 6318157"/>
                <a:gd name="connsiteY125" fmla="*/ 2859239 h 5343525"/>
                <a:gd name="connsiteX126" fmla="*/ 6152156 w 6318157"/>
                <a:gd name="connsiteY126" fmla="*/ 2889719 h 5343525"/>
                <a:gd name="connsiteX127" fmla="*/ 6260741 w 6318157"/>
                <a:gd name="connsiteY127" fmla="*/ 2868764 h 5343525"/>
                <a:gd name="connsiteX128" fmla="*/ 6292298 w 6318157"/>
                <a:gd name="connsiteY128" fmla="*/ 2879449 h 5343525"/>
                <a:gd name="connsiteX129" fmla="*/ 6304556 w 6318157"/>
                <a:gd name="connsiteY129" fmla="*/ 2838284 h 5343525"/>
                <a:gd name="connsiteX130" fmla="*/ 6306461 w 6318157"/>
                <a:gd name="connsiteY130" fmla="*/ 2809709 h 5343525"/>
                <a:gd name="connsiteX131" fmla="*/ 6317891 w 6318157"/>
                <a:gd name="connsiteY131" fmla="*/ 2798279 h 5343525"/>
                <a:gd name="connsiteX132" fmla="*/ 6268361 w 6318157"/>
                <a:gd name="connsiteY132" fmla="*/ 2775419 h 5343525"/>
                <a:gd name="connsiteX133" fmla="*/ 6220736 w 6318157"/>
                <a:gd name="connsiteY133" fmla="*/ 2543754 h 5343525"/>
                <a:gd name="connsiteX134" fmla="*/ 6169301 w 6318157"/>
                <a:gd name="connsiteY134" fmla="*/ 2569973 h 5343525"/>
                <a:gd name="connsiteX135" fmla="*/ 6119771 w 6318157"/>
                <a:gd name="connsiteY135" fmla="*/ 2533484 h 5343525"/>
                <a:gd name="connsiteX136" fmla="*/ 6051191 w 6318157"/>
                <a:gd name="connsiteY136" fmla="*/ 2518538 h 5343525"/>
                <a:gd name="connsiteX137" fmla="*/ 6053096 w 6318157"/>
                <a:gd name="connsiteY137" fmla="*/ 2434718 h 5343525"/>
                <a:gd name="connsiteX138" fmla="*/ 6027337 w 6318157"/>
                <a:gd name="connsiteY138" fmla="*/ 2469542 h 5343525"/>
                <a:gd name="connsiteX139" fmla="*/ 5994041 w 6318157"/>
                <a:gd name="connsiteY139" fmla="*/ 2411858 h 5343525"/>
                <a:gd name="connsiteX140" fmla="*/ 5976896 w 6318157"/>
                <a:gd name="connsiteY140" fmla="*/ 2272793 h 5343525"/>
                <a:gd name="connsiteX141" fmla="*/ 5915936 w 6318157"/>
                <a:gd name="connsiteY141" fmla="*/ 2274698 h 5343525"/>
                <a:gd name="connsiteX142" fmla="*/ 5892910 w 6318157"/>
                <a:gd name="connsiteY142" fmla="*/ 2209882 h 5343525"/>
                <a:gd name="connsiteX143" fmla="*/ 5813066 w 6318157"/>
                <a:gd name="connsiteY143" fmla="*/ 2240408 h 5343525"/>
                <a:gd name="connsiteX144" fmla="*/ 5752106 w 6318157"/>
                <a:gd name="connsiteY144" fmla="*/ 2206118 h 5343525"/>
                <a:gd name="connsiteX145" fmla="*/ 5719721 w 6318157"/>
                <a:gd name="connsiteY145" fmla="*/ 2227073 h 5343525"/>
                <a:gd name="connsiteX146" fmla="*/ 5653046 w 6318157"/>
                <a:gd name="connsiteY146" fmla="*/ 2209928 h 5343525"/>
                <a:gd name="connsiteX147" fmla="*/ 5677231 w 6318157"/>
                <a:gd name="connsiteY147" fmla="*/ 2186857 h 5343525"/>
                <a:gd name="connsiteX148" fmla="*/ 5628281 w 6318157"/>
                <a:gd name="connsiteY148" fmla="*/ 2145158 h 5343525"/>
                <a:gd name="connsiteX149" fmla="*/ 5488388 w 6318157"/>
                <a:gd name="connsiteY149" fmla="*/ 2148426 h 5343525"/>
                <a:gd name="connsiteX150" fmla="*/ 5453021 w 6318157"/>
                <a:gd name="connsiteY150" fmla="*/ 2227073 h 5343525"/>
                <a:gd name="connsiteX151" fmla="*/ 5472071 w 6318157"/>
                <a:gd name="connsiteY151" fmla="*/ 2274698 h 5343525"/>
                <a:gd name="connsiteX152" fmla="*/ 5422541 w 6318157"/>
                <a:gd name="connsiteY152" fmla="*/ 2288033 h 5343525"/>
                <a:gd name="connsiteX153" fmla="*/ 5451116 w 6318157"/>
                <a:gd name="connsiteY153" fmla="*/ 2333753 h 5343525"/>
                <a:gd name="connsiteX154" fmla="*/ 5516631 w 6318157"/>
                <a:gd name="connsiteY154" fmla="*/ 2328407 h 5343525"/>
                <a:gd name="connsiteX155" fmla="*/ 5523506 w 6318157"/>
                <a:gd name="connsiteY155" fmla="*/ 2379473 h 5343525"/>
                <a:gd name="connsiteX156" fmla="*/ 5399681 w 6318157"/>
                <a:gd name="connsiteY156" fmla="*/ 2545208 h 5343525"/>
                <a:gd name="connsiteX157" fmla="*/ 5360918 w 6318157"/>
                <a:gd name="connsiteY157" fmla="*/ 2694084 h 5343525"/>
                <a:gd name="connsiteX158" fmla="*/ 5346341 w 6318157"/>
                <a:gd name="connsiteY158" fmla="*/ 2615693 h 5343525"/>
                <a:gd name="connsiteX159" fmla="*/ 5304431 w 6318157"/>
                <a:gd name="connsiteY159" fmla="*/ 2615693 h 5343525"/>
                <a:gd name="connsiteX160" fmla="*/ 5273951 w 6318157"/>
                <a:gd name="connsiteY160" fmla="*/ 2558543 h 5343525"/>
                <a:gd name="connsiteX161" fmla="*/ 5203714 w 6318157"/>
                <a:gd name="connsiteY161" fmla="*/ 2600987 h 5343525"/>
                <a:gd name="connsiteX162" fmla="*/ 5070116 w 6318157"/>
                <a:gd name="connsiteY162" fmla="*/ 2541398 h 5343525"/>
                <a:gd name="connsiteX163" fmla="*/ 4991763 w 6318157"/>
                <a:gd name="connsiteY163" fmla="*/ 2573572 h 5343525"/>
                <a:gd name="connsiteX164" fmla="*/ 4904381 w 6318157"/>
                <a:gd name="connsiteY164" fmla="*/ 2564258 h 5343525"/>
                <a:gd name="connsiteX165" fmla="*/ 4875806 w 6318157"/>
                <a:gd name="connsiteY165" fmla="*/ 2495678 h 5343525"/>
                <a:gd name="connsiteX166" fmla="*/ 4803416 w 6318157"/>
                <a:gd name="connsiteY166" fmla="*/ 2484248 h 5343525"/>
                <a:gd name="connsiteX167" fmla="*/ 4822466 w 6318157"/>
                <a:gd name="connsiteY167" fmla="*/ 2409953 h 5343525"/>
                <a:gd name="connsiteX168" fmla="*/ 4731026 w 6318157"/>
                <a:gd name="connsiteY168" fmla="*/ 2341373 h 5343525"/>
                <a:gd name="connsiteX169" fmla="*/ 4699221 w 6318157"/>
                <a:gd name="connsiteY169" fmla="*/ 2364353 h 5343525"/>
                <a:gd name="connsiteX170" fmla="*/ 4637681 w 6318157"/>
                <a:gd name="connsiteY170" fmla="*/ 2328038 h 5343525"/>
                <a:gd name="connsiteX171" fmla="*/ 4660541 w 6318157"/>
                <a:gd name="connsiteY171" fmla="*/ 2253743 h 5343525"/>
                <a:gd name="connsiteX172" fmla="*/ 4433846 w 6318157"/>
                <a:gd name="connsiteY172" fmla="*/ 2270888 h 5343525"/>
                <a:gd name="connsiteX173" fmla="*/ 4373134 w 6318157"/>
                <a:gd name="connsiteY173" fmla="*/ 2252041 h 5343525"/>
                <a:gd name="connsiteX174" fmla="*/ 4323356 w 6318157"/>
                <a:gd name="connsiteY174" fmla="*/ 2288033 h 5343525"/>
                <a:gd name="connsiteX175" fmla="*/ 4273826 w 6318157"/>
                <a:gd name="connsiteY175" fmla="*/ 2208023 h 5343525"/>
                <a:gd name="connsiteX176" fmla="*/ 4201436 w 6318157"/>
                <a:gd name="connsiteY176" fmla="*/ 2192783 h 5343525"/>
                <a:gd name="connsiteX177" fmla="*/ 4178576 w 6318157"/>
                <a:gd name="connsiteY177" fmla="*/ 2110868 h 5343525"/>
                <a:gd name="connsiteX178" fmla="*/ 4087136 w 6318157"/>
                <a:gd name="connsiteY178" fmla="*/ 2038478 h 5343525"/>
                <a:gd name="connsiteX179" fmla="*/ 4016651 w 6318157"/>
                <a:gd name="connsiteY179" fmla="*/ 2051813 h 5343525"/>
                <a:gd name="connsiteX180" fmla="*/ 3909971 w 6318157"/>
                <a:gd name="connsiteY180" fmla="*/ 2013713 h 5343525"/>
                <a:gd name="connsiteX181" fmla="*/ 3843296 w 6318157"/>
                <a:gd name="connsiteY181" fmla="*/ 2053718 h 5343525"/>
                <a:gd name="connsiteX182" fmla="*/ 3788051 w 6318157"/>
                <a:gd name="connsiteY182" fmla="*/ 2034668 h 5343525"/>
                <a:gd name="connsiteX183" fmla="*/ 3742331 w 6318157"/>
                <a:gd name="connsiteY183" fmla="*/ 2046098 h 5343525"/>
                <a:gd name="connsiteX184" fmla="*/ 3671018 w 6318157"/>
                <a:gd name="connsiteY184" fmla="*/ 2041249 h 5343525"/>
                <a:gd name="connsiteX185" fmla="*/ 3660416 w 6318157"/>
                <a:gd name="connsiteY185" fmla="*/ 1977518 h 5343525"/>
                <a:gd name="connsiteX186" fmla="*/ 3643271 w 6318157"/>
                <a:gd name="connsiteY186" fmla="*/ 1905128 h 5343525"/>
                <a:gd name="connsiteX187" fmla="*/ 3690896 w 6318157"/>
                <a:gd name="connsiteY187" fmla="*/ 1872743 h 5343525"/>
                <a:gd name="connsiteX188" fmla="*/ 3702326 w 6318157"/>
                <a:gd name="connsiteY188" fmla="*/ 1811783 h 5343525"/>
                <a:gd name="connsiteX189" fmla="*/ 3679466 w 6318157"/>
                <a:gd name="connsiteY189" fmla="*/ 1788923 h 5343525"/>
                <a:gd name="connsiteX190" fmla="*/ 3595977 w 6318157"/>
                <a:gd name="connsiteY190" fmla="*/ 1647245 h 5343525"/>
                <a:gd name="connsiteX191" fmla="*/ 3508016 w 6318157"/>
                <a:gd name="connsiteY191" fmla="*/ 1663193 h 5343525"/>
                <a:gd name="connsiteX192" fmla="*/ 3485156 w 6318157"/>
                <a:gd name="connsiteY192" fmla="*/ 1619378 h 5343525"/>
                <a:gd name="connsiteX193" fmla="*/ 3434052 w 6318157"/>
                <a:gd name="connsiteY193" fmla="*/ 1618090 h 5343525"/>
                <a:gd name="connsiteX194" fmla="*/ 3496586 w 6318157"/>
                <a:gd name="connsiteY194" fmla="*/ 1533653 h 5343525"/>
                <a:gd name="connsiteX195" fmla="*/ 3549926 w 6318157"/>
                <a:gd name="connsiteY195" fmla="*/ 1552703 h 5343525"/>
                <a:gd name="connsiteX196" fmla="*/ 3681619 w 6318157"/>
                <a:gd name="connsiteY196" fmla="*/ 1349485 h 5343525"/>
                <a:gd name="connsiteX197" fmla="*/ 3708041 w 6318157"/>
                <a:gd name="connsiteY197" fmla="*/ 1316483 h 5343525"/>
                <a:gd name="connsiteX198" fmla="*/ 3600036 w 6318157"/>
                <a:gd name="connsiteY198" fmla="*/ 1230630 h 5343525"/>
                <a:gd name="connsiteX199" fmla="*/ 3610886 w 6318157"/>
                <a:gd name="connsiteY199" fmla="*/ 1173608 h 5343525"/>
                <a:gd name="connsiteX200" fmla="*/ 3549926 w 6318157"/>
                <a:gd name="connsiteY200" fmla="*/ 1160273 h 5343525"/>
                <a:gd name="connsiteX201" fmla="*/ 3515636 w 6318157"/>
                <a:gd name="connsiteY201" fmla="*/ 1108838 h 5343525"/>
                <a:gd name="connsiteX202" fmla="*/ 3515636 w 6318157"/>
                <a:gd name="connsiteY202" fmla="*/ 1013588 h 5343525"/>
                <a:gd name="connsiteX203" fmla="*/ 3391811 w 6318157"/>
                <a:gd name="connsiteY203" fmla="*/ 981203 h 5343525"/>
                <a:gd name="connsiteX204" fmla="*/ 3357521 w 6318157"/>
                <a:gd name="connsiteY204" fmla="*/ 922148 h 5343525"/>
                <a:gd name="connsiteX205" fmla="*/ 3198246 w 6318157"/>
                <a:gd name="connsiteY205" fmla="*/ 954073 h 5343525"/>
                <a:gd name="connsiteX206" fmla="*/ 3142256 w 6318157"/>
                <a:gd name="connsiteY206" fmla="*/ 899288 h 5343525"/>
                <a:gd name="connsiteX207" fmla="*/ 2980331 w 6318157"/>
                <a:gd name="connsiteY207" fmla="*/ 929768 h 5343525"/>
                <a:gd name="connsiteX208" fmla="*/ 2776330 w 6318157"/>
                <a:gd name="connsiteY208" fmla="*/ 832982 h 5343525"/>
                <a:gd name="connsiteX209" fmla="*/ 2662196 w 6318157"/>
                <a:gd name="connsiteY209" fmla="*/ 874523 h 5343525"/>
                <a:gd name="connsiteX210" fmla="*/ 2671721 w 6318157"/>
                <a:gd name="connsiteY210" fmla="*/ 832613 h 5343525"/>
                <a:gd name="connsiteX211" fmla="*/ 2581026 w 6318157"/>
                <a:gd name="connsiteY211" fmla="*/ 818653 h 5343525"/>
                <a:gd name="connsiteX212" fmla="*/ 2576471 w 6318157"/>
                <a:gd name="connsiteY212" fmla="*/ 731648 h 5343525"/>
                <a:gd name="connsiteX213" fmla="*/ 2561231 w 6318157"/>
                <a:gd name="connsiteY213" fmla="*/ 684023 h 5343525"/>
                <a:gd name="connsiteX214" fmla="*/ 2591711 w 6318157"/>
                <a:gd name="connsiteY214" fmla="*/ 647828 h 5343525"/>
                <a:gd name="connsiteX215" fmla="*/ 2496792 w 6318157"/>
                <a:gd name="connsiteY215" fmla="*/ 511865 h 5343525"/>
                <a:gd name="connsiteX216" fmla="*/ 2492651 w 6318157"/>
                <a:gd name="connsiteY216" fmla="*/ 476378 h 5343525"/>
                <a:gd name="connsiteX217" fmla="*/ 2534561 w 6318157"/>
                <a:gd name="connsiteY217" fmla="*/ 409703 h 5343525"/>
                <a:gd name="connsiteX218" fmla="*/ 2490746 w 6318157"/>
                <a:gd name="connsiteY218" fmla="*/ 398273 h 5343525"/>
                <a:gd name="connsiteX219" fmla="*/ 2465981 w 6318157"/>
                <a:gd name="connsiteY219" fmla="*/ 367793 h 5343525"/>
                <a:gd name="connsiteX220" fmla="*/ 2428709 w 6318157"/>
                <a:gd name="connsiteY220" fmla="*/ 359713 h 5343525"/>
                <a:gd name="connsiteX221" fmla="*/ 2443121 w 6318157"/>
                <a:gd name="connsiteY221" fmla="*/ 297308 h 5343525"/>
                <a:gd name="connsiteX222" fmla="*/ 2384811 w 6318157"/>
                <a:gd name="connsiteY222" fmla="*/ 255352 h 5343525"/>
                <a:gd name="connsiteX223" fmla="*/ 2431691 w 6318157"/>
                <a:gd name="connsiteY223" fmla="*/ 188723 h 5343525"/>
                <a:gd name="connsiteX224" fmla="*/ 2536714 w 6318157"/>
                <a:gd name="connsiteY224" fmla="*/ 175177 h 5343525"/>
                <a:gd name="connsiteX0" fmla="*/ 2536714 w 6318157"/>
                <a:gd name="connsiteY0" fmla="*/ 175177 h 5343525"/>
                <a:gd name="connsiteX1" fmla="*/ 2475506 w 6318157"/>
                <a:gd name="connsiteY1" fmla="*/ 127763 h 5343525"/>
                <a:gd name="connsiteX2" fmla="*/ 2408831 w 6318157"/>
                <a:gd name="connsiteY2" fmla="*/ 129668 h 5343525"/>
                <a:gd name="connsiteX3" fmla="*/ 2340003 w 6318157"/>
                <a:gd name="connsiteY3" fmla="*/ 67751 h 5343525"/>
                <a:gd name="connsiteX4" fmla="*/ 2260241 w 6318157"/>
                <a:gd name="connsiteY4" fmla="*/ 85853 h 5343525"/>
                <a:gd name="connsiteX5" fmla="*/ 2229513 w 6318157"/>
                <a:gd name="connsiteY5" fmla="*/ 26173 h 5343525"/>
                <a:gd name="connsiteX6" fmla="*/ 2009858 w 6318157"/>
                <a:gd name="connsiteY6" fmla="*/ 0 h 5343525"/>
                <a:gd name="connsiteX7" fmla="*/ 1851163 w 6318157"/>
                <a:gd name="connsiteY7" fmla="*/ 158612 h 5343525"/>
                <a:gd name="connsiteX8" fmla="*/ 1861599 w 6318157"/>
                <a:gd name="connsiteY8" fmla="*/ 331056 h 5343525"/>
                <a:gd name="connsiteX9" fmla="*/ 1776951 w 6318157"/>
                <a:gd name="connsiteY9" fmla="*/ 311343 h 5343525"/>
                <a:gd name="connsiteX10" fmla="*/ 1606163 w 6318157"/>
                <a:gd name="connsiteY10" fmla="*/ 358057 h 5343525"/>
                <a:gd name="connsiteX11" fmla="*/ 1391478 w 6318157"/>
                <a:gd name="connsiteY11" fmla="*/ 230836 h 5343525"/>
                <a:gd name="connsiteX12" fmla="*/ 1256306 w 6318157"/>
                <a:gd name="connsiteY12" fmla="*/ 230836 h 5343525"/>
                <a:gd name="connsiteX13" fmla="*/ 1208598 w 6318157"/>
                <a:gd name="connsiteY13" fmla="*/ 421667 h 5343525"/>
                <a:gd name="connsiteX14" fmla="*/ 1041621 w 6318157"/>
                <a:gd name="connsiteY14" fmla="*/ 588645 h 5343525"/>
                <a:gd name="connsiteX15" fmla="*/ 930303 w 6318157"/>
                <a:gd name="connsiteY15" fmla="*/ 668158 h 5343525"/>
                <a:gd name="connsiteX16" fmla="*/ 842838 w 6318157"/>
                <a:gd name="connsiteY16" fmla="*/ 612499 h 5343525"/>
                <a:gd name="connsiteX17" fmla="*/ 747423 w 6318157"/>
                <a:gd name="connsiteY17" fmla="*/ 795379 h 5343525"/>
                <a:gd name="connsiteX18" fmla="*/ 456206 w 6318157"/>
                <a:gd name="connsiteY18" fmla="*/ 828804 h 5343525"/>
                <a:gd name="connsiteX19" fmla="*/ 222636 w 6318157"/>
                <a:gd name="connsiteY19" fmla="*/ 970307 h 5343525"/>
                <a:gd name="connsiteX20" fmla="*/ 254442 w 6318157"/>
                <a:gd name="connsiteY20" fmla="*/ 1113431 h 5343525"/>
                <a:gd name="connsiteX21" fmla="*/ 302149 w 6318157"/>
                <a:gd name="connsiteY21" fmla="*/ 1296311 h 5343525"/>
                <a:gd name="connsiteX22" fmla="*/ 341906 w 6318157"/>
                <a:gd name="connsiteY22" fmla="*/ 1328116 h 5343525"/>
                <a:gd name="connsiteX23" fmla="*/ 508883 w 6318157"/>
                <a:gd name="connsiteY23" fmla="*/ 1359921 h 5343525"/>
                <a:gd name="connsiteX24" fmla="*/ 532737 w 6318157"/>
                <a:gd name="connsiteY24" fmla="*/ 1582558 h 5343525"/>
                <a:gd name="connsiteX25" fmla="*/ 730526 w 6318157"/>
                <a:gd name="connsiteY25" fmla="*/ 1644144 h 5343525"/>
                <a:gd name="connsiteX26" fmla="*/ 903633 w 6318157"/>
                <a:gd name="connsiteY26" fmla="*/ 1753676 h 5343525"/>
                <a:gd name="connsiteX27" fmla="*/ 818984 w 6318157"/>
                <a:gd name="connsiteY27" fmla="*/ 1884707 h 5343525"/>
                <a:gd name="connsiteX28" fmla="*/ 644056 w 6318157"/>
                <a:gd name="connsiteY28" fmla="*/ 1868805 h 5343525"/>
                <a:gd name="connsiteX29" fmla="*/ 636104 w 6318157"/>
                <a:gd name="connsiteY29" fmla="*/ 2115295 h 5343525"/>
                <a:gd name="connsiteX30" fmla="*/ 755374 w 6318157"/>
                <a:gd name="connsiteY30" fmla="*/ 2218662 h 5343525"/>
                <a:gd name="connsiteX31" fmla="*/ 818984 w 6318157"/>
                <a:gd name="connsiteY31" fmla="*/ 2329980 h 5343525"/>
                <a:gd name="connsiteX32" fmla="*/ 818984 w 6318157"/>
                <a:gd name="connsiteY32" fmla="*/ 2369737 h 5343525"/>
                <a:gd name="connsiteX33" fmla="*/ 580445 w 6318157"/>
                <a:gd name="connsiteY33" fmla="*/ 2401542 h 5343525"/>
                <a:gd name="connsiteX34" fmla="*/ 485029 w 6318157"/>
                <a:gd name="connsiteY34" fmla="*/ 2433347 h 5343525"/>
                <a:gd name="connsiteX35" fmla="*/ 437322 w 6318157"/>
                <a:gd name="connsiteY35" fmla="*/ 2584422 h 5343525"/>
                <a:gd name="connsiteX36" fmla="*/ 307616 w 6318157"/>
                <a:gd name="connsiteY36" fmla="*/ 2598549 h 5343525"/>
                <a:gd name="connsiteX37" fmla="*/ 238539 w 6318157"/>
                <a:gd name="connsiteY37" fmla="*/ 2655984 h 5343525"/>
                <a:gd name="connsiteX38" fmla="*/ 284673 w 6318157"/>
                <a:gd name="connsiteY38" fmla="*/ 2740881 h 5343525"/>
                <a:gd name="connsiteX39" fmla="*/ 405516 w 6318157"/>
                <a:gd name="connsiteY39" fmla="*/ 2767302 h 5343525"/>
                <a:gd name="connsiteX40" fmla="*/ 414296 w 6318157"/>
                <a:gd name="connsiteY40" fmla="*/ 2859534 h 5343525"/>
                <a:gd name="connsiteX41" fmla="*/ 349857 w 6318157"/>
                <a:gd name="connsiteY41" fmla="*/ 2894523 h 5343525"/>
                <a:gd name="connsiteX42" fmla="*/ 206734 w 6318157"/>
                <a:gd name="connsiteY42" fmla="*/ 3061500 h 5343525"/>
                <a:gd name="connsiteX43" fmla="*/ 166977 w 6318157"/>
                <a:gd name="connsiteY43" fmla="*/ 3300039 h 5343525"/>
                <a:gd name="connsiteX44" fmla="*/ 103367 w 6318157"/>
                <a:gd name="connsiteY44" fmla="*/ 3490871 h 5343525"/>
                <a:gd name="connsiteX45" fmla="*/ 0 w 6318157"/>
                <a:gd name="connsiteY45" fmla="*/ 3610140 h 5343525"/>
                <a:gd name="connsiteX46" fmla="*/ 0 w 6318157"/>
                <a:gd name="connsiteY46" fmla="*/ 3689653 h 5343525"/>
                <a:gd name="connsiteX47" fmla="*/ 15903 w 6318157"/>
                <a:gd name="connsiteY47" fmla="*/ 3769166 h 5343525"/>
                <a:gd name="connsiteX48" fmla="*/ 127221 w 6318157"/>
                <a:gd name="connsiteY48" fmla="*/ 3785069 h 5343525"/>
                <a:gd name="connsiteX49" fmla="*/ 183211 w 6318157"/>
                <a:gd name="connsiteY49" fmla="*/ 3641697 h 5343525"/>
                <a:gd name="connsiteX50" fmla="*/ 275231 w 6318157"/>
                <a:gd name="connsiteY50" fmla="*/ 3608199 h 5343525"/>
                <a:gd name="connsiteX51" fmla="*/ 326003 w 6318157"/>
                <a:gd name="connsiteY51" fmla="*/ 3626043 h 5343525"/>
                <a:gd name="connsiteX52" fmla="*/ 358388 w 6318157"/>
                <a:gd name="connsiteY52" fmla="*/ 3618423 h 5343525"/>
                <a:gd name="connsiteX53" fmla="*/ 445273 w 6318157"/>
                <a:gd name="connsiteY53" fmla="*/ 3745312 h 5343525"/>
                <a:gd name="connsiteX54" fmla="*/ 413468 w 6318157"/>
                <a:gd name="connsiteY54" fmla="*/ 3800972 h 5343525"/>
                <a:gd name="connsiteX55" fmla="*/ 357809 w 6318157"/>
                <a:gd name="connsiteY55" fmla="*/ 4214439 h 5343525"/>
                <a:gd name="connsiteX56" fmla="*/ 556591 w 6318157"/>
                <a:gd name="connsiteY56" fmla="*/ 4031559 h 5343525"/>
                <a:gd name="connsiteX57" fmla="*/ 620202 w 6318157"/>
                <a:gd name="connsiteY57" fmla="*/ 4063365 h 5343525"/>
                <a:gd name="connsiteX58" fmla="*/ 723569 w 6318157"/>
                <a:gd name="connsiteY58" fmla="*/ 4079267 h 5343525"/>
                <a:gd name="connsiteX59" fmla="*/ 795130 w 6318157"/>
                <a:gd name="connsiteY59" fmla="*/ 4190586 h 5343525"/>
                <a:gd name="connsiteX60" fmla="*/ 1025718 w 6318157"/>
                <a:gd name="connsiteY60" fmla="*/ 4293952 h 5343525"/>
                <a:gd name="connsiteX61" fmla="*/ 1176793 w 6318157"/>
                <a:gd name="connsiteY61" fmla="*/ 4540443 h 5343525"/>
                <a:gd name="connsiteX62" fmla="*/ 1144988 w 6318157"/>
                <a:gd name="connsiteY62" fmla="*/ 4635859 h 5343525"/>
                <a:gd name="connsiteX63" fmla="*/ 1614115 w 6318157"/>
                <a:gd name="connsiteY63" fmla="*/ 4882349 h 5343525"/>
                <a:gd name="connsiteX64" fmla="*/ 1614115 w 6318157"/>
                <a:gd name="connsiteY64" fmla="*/ 5033424 h 5343525"/>
                <a:gd name="connsiteX65" fmla="*/ 1614115 w 6318157"/>
                <a:gd name="connsiteY65" fmla="*/ 5168596 h 5343525"/>
                <a:gd name="connsiteX66" fmla="*/ 1653871 w 6318157"/>
                <a:gd name="connsiteY66" fmla="*/ 5295817 h 5343525"/>
                <a:gd name="connsiteX67" fmla="*/ 1844703 w 6318157"/>
                <a:gd name="connsiteY67" fmla="*/ 5343525 h 5343525"/>
                <a:gd name="connsiteX68" fmla="*/ 1844703 w 6318157"/>
                <a:gd name="connsiteY68" fmla="*/ 5343525 h 5343525"/>
                <a:gd name="connsiteX69" fmla="*/ 1971923 w 6318157"/>
                <a:gd name="connsiteY69" fmla="*/ 5287866 h 5343525"/>
                <a:gd name="connsiteX70" fmla="*/ 2115047 w 6318157"/>
                <a:gd name="connsiteY70" fmla="*/ 5279914 h 5343525"/>
                <a:gd name="connsiteX71" fmla="*/ 2170706 w 6318157"/>
                <a:gd name="connsiteY71" fmla="*/ 5184499 h 5343525"/>
                <a:gd name="connsiteX72" fmla="*/ 2083242 w 6318157"/>
                <a:gd name="connsiteY72" fmla="*/ 5120888 h 5343525"/>
                <a:gd name="connsiteX73" fmla="*/ 2011680 w 6318157"/>
                <a:gd name="connsiteY73" fmla="*/ 5073180 h 5343525"/>
                <a:gd name="connsiteX74" fmla="*/ 1932167 w 6318157"/>
                <a:gd name="connsiteY74" fmla="*/ 4977765 h 5343525"/>
                <a:gd name="connsiteX75" fmla="*/ 1884459 w 6318157"/>
                <a:gd name="connsiteY75" fmla="*/ 4874398 h 5343525"/>
                <a:gd name="connsiteX76" fmla="*/ 1940118 w 6318157"/>
                <a:gd name="connsiteY76" fmla="*/ 4810787 h 5343525"/>
                <a:gd name="connsiteX77" fmla="*/ 2226365 w 6318157"/>
                <a:gd name="connsiteY77" fmla="*/ 4723323 h 5343525"/>
                <a:gd name="connsiteX78" fmla="*/ 2313829 w 6318157"/>
                <a:gd name="connsiteY78" fmla="*/ 4747177 h 5343525"/>
                <a:gd name="connsiteX79" fmla="*/ 2449002 w 6318157"/>
                <a:gd name="connsiteY79" fmla="*/ 4771031 h 5343525"/>
                <a:gd name="connsiteX80" fmla="*/ 2504661 w 6318157"/>
                <a:gd name="connsiteY80" fmla="*/ 4866446 h 5343525"/>
                <a:gd name="connsiteX81" fmla="*/ 2584174 w 6318157"/>
                <a:gd name="connsiteY81" fmla="*/ 4858495 h 5343525"/>
                <a:gd name="connsiteX82" fmla="*/ 2798859 w 6318157"/>
                <a:gd name="connsiteY82" fmla="*/ 4858495 h 5343525"/>
                <a:gd name="connsiteX83" fmla="*/ 2934031 w 6318157"/>
                <a:gd name="connsiteY83" fmla="*/ 4985716 h 5343525"/>
                <a:gd name="connsiteX84" fmla="*/ 2910177 w 6318157"/>
                <a:gd name="connsiteY84" fmla="*/ 5176547 h 5343525"/>
                <a:gd name="connsiteX85" fmla="*/ 2981739 w 6318157"/>
                <a:gd name="connsiteY85" fmla="*/ 5120888 h 5343525"/>
                <a:gd name="connsiteX86" fmla="*/ 3101009 w 6318157"/>
                <a:gd name="connsiteY86" fmla="*/ 5184499 h 5343525"/>
                <a:gd name="connsiteX87" fmla="*/ 3164619 w 6318157"/>
                <a:gd name="connsiteY87" fmla="*/ 4882349 h 5343525"/>
                <a:gd name="connsiteX88" fmla="*/ 3116911 w 6318157"/>
                <a:gd name="connsiteY88" fmla="*/ 4516589 h 5343525"/>
                <a:gd name="connsiteX89" fmla="*/ 3156668 w 6318157"/>
                <a:gd name="connsiteY89" fmla="*/ 4405271 h 5343525"/>
                <a:gd name="connsiteX90" fmla="*/ 3323645 w 6318157"/>
                <a:gd name="connsiteY90" fmla="*/ 4341660 h 5343525"/>
                <a:gd name="connsiteX91" fmla="*/ 3482671 w 6318157"/>
                <a:gd name="connsiteY91" fmla="*/ 4293952 h 5343525"/>
                <a:gd name="connsiteX92" fmla="*/ 3570136 w 6318157"/>
                <a:gd name="connsiteY92" fmla="*/ 4373466 h 5343525"/>
                <a:gd name="connsiteX93" fmla="*/ 3530379 w 6318157"/>
                <a:gd name="connsiteY93" fmla="*/ 4484784 h 5343525"/>
                <a:gd name="connsiteX94" fmla="*/ 3546282 w 6318157"/>
                <a:gd name="connsiteY94" fmla="*/ 4588151 h 5343525"/>
                <a:gd name="connsiteX95" fmla="*/ 3609892 w 6318157"/>
                <a:gd name="connsiteY95" fmla="*/ 4643810 h 5343525"/>
                <a:gd name="connsiteX96" fmla="*/ 3673503 w 6318157"/>
                <a:gd name="connsiteY96" fmla="*/ 4651761 h 5343525"/>
                <a:gd name="connsiteX97" fmla="*/ 3745064 w 6318157"/>
                <a:gd name="connsiteY97" fmla="*/ 4786933 h 5343525"/>
                <a:gd name="connsiteX98" fmla="*/ 4071068 w 6318157"/>
                <a:gd name="connsiteY98" fmla="*/ 4731274 h 5343525"/>
                <a:gd name="connsiteX99" fmla="*/ 4397071 w 6318157"/>
                <a:gd name="connsiteY99" fmla="*/ 4699469 h 5343525"/>
                <a:gd name="connsiteX100" fmla="*/ 4436828 w 6318157"/>
                <a:gd name="connsiteY100" fmla="*/ 4802836 h 5343525"/>
                <a:gd name="connsiteX101" fmla="*/ 4500438 w 6318157"/>
                <a:gd name="connsiteY101" fmla="*/ 4771031 h 5343525"/>
                <a:gd name="connsiteX102" fmla="*/ 4595854 w 6318157"/>
                <a:gd name="connsiteY102" fmla="*/ 4699469 h 5343525"/>
                <a:gd name="connsiteX103" fmla="*/ 4659464 w 6318157"/>
                <a:gd name="connsiteY103" fmla="*/ 4540443 h 5343525"/>
                <a:gd name="connsiteX104" fmla="*/ 4683318 w 6318157"/>
                <a:gd name="connsiteY104" fmla="*/ 4317806 h 5343525"/>
                <a:gd name="connsiteX105" fmla="*/ 4516341 w 6318157"/>
                <a:gd name="connsiteY105" fmla="*/ 4262147 h 5343525"/>
                <a:gd name="connsiteX106" fmla="*/ 4548146 w 6318157"/>
                <a:gd name="connsiteY106" fmla="*/ 4087219 h 5343525"/>
                <a:gd name="connsiteX107" fmla="*/ 4619708 w 6318157"/>
                <a:gd name="connsiteY107" fmla="*/ 4031559 h 5343525"/>
                <a:gd name="connsiteX108" fmla="*/ 4738977 w 6318157"/>
                <a:gd name="connsiteY108" fmla="*/ 3896387 h 5343525"/>
                <a:gd name="connsiteX109" fmla="*/ 4826442 w 6318157"/>
                <a:gd name="connsiteY109" fmla="*/ 3777118 h 5343525"/>
                <a:gd name="connsiteX110" fmla="*/ 4929809 w 6318157"/>
                <a:gd name="connsiteY110" fmla="*/ 3864582 h 5343525"/>
                <a:gd name="connsiteX111" fmla="*/ 4921857 w 6318157"/>
                <a:gd name="connsiteY111" fmla="*/ 4031559 h 5343525"/>
                <a:gd name="connsiteX112" fmla="*/ 4977516 w 6318157"/>
                <a:gd name="connsiteY112" fmla="*/ 4055413 h 5343525"/>
                <a:gd name="connsiteX113" fmla="*/ 5025224 w 6318157"/>
                <a:gd name="connsiteY113" fmla="*/ 3959998 h 5343525"/>
                <a:gd name="connsiteX114" fmla="*/ 5072932 w 6318157"/>
                <a:gd name="connsiteY114" fmla="*/ 3959998 h 5343525"/>
                <a:gd name="connsiteX115" fmla="*/ 5144494 w 6318157"/>
                <a:gd name="connsiteY115" fmla="*/ 3856631 h 5343525"/>
                <a:gd name="connsiteX116" fmla="*/ 5160396 w 6318157"/>
                <a:gd name="connsiteY116" fmla="*/ 3785069 h 5343525"/>
                <a:gd name="connsiteX117" fmla="*/ 5390984 w 6318157"/>
                <a:gd name="connsiteY117" fmla="*/ 3737361 h 5343525"/>
                <a:gd name="connsiteX118" fmla="*/ 5486400 w 6318157"/>
                <a:gd name="connsiteY118" fmla="*/ 3633994 h 5343525"/>
                <a:gd name="connsiteX119" fmla="*/ 5390984 w 6318157"/>
                <a:gd name="connsiteY119" fmla="*/ 3570384 h 5343525"/>
                <a:gd name="connsiteX120" fmla="*/ 5343276 w 6318157"/>
                <a:gd name="connsiteY120" fmla="*/ 3331845 h 5343525"/>
                <a:gd name="connsiteX121" fmla="*/ 5478449 w 6318157"/>
                <a:gd name="connsiteY121" fmla="*/ 3061500 h 5343525"/>
                <a:gd name="connsiteX122" fmla="*/ 5820355 w 6318157"/>
                <a:gd name="connsiteY122" fmla="*/ 2989939 h 5343525"/>
                <a:gd name="connsiteX123" fmla="*/ 6020959 w 6318157"/>
                <a:gd name="connsiteY123" fmla="*/ 2857748 h 5343525"/>
                <a:gd name="connsiteX124" fmla="*/ 6058811 w 6318157"/>
                <a:gd name="connsiteY124" fmla="*/ 2880194 h 5343525"/>
                <a:gd name="connsiteX125" fmla="*/ 6114056 w 6318157"/>
                <a:gd name="connsiteY125" fmla="*/ 2859239 h 5343525"/>
                <a:gd name="connsiteX126" fmla="*/ 6152156 w 6318157"/>
                <a:gd name="connsiteY126" fmla="*/ 2889719 h 5343525"/>
                <a:gd name="connsiteX127" fmla="*/ 6260741 w 6318157"/>
                <a:gd name="connsiteY127" fmla="*/ 2868764 h 5343525"/>
                <a:gd name="connsiteX128" fmla="*/ 6292298 w 6318157"/>
                <a:gd name="connsiteY128" fmla="*/ 2879449 h 5343525"/>
                <a:gd name="connsiteX129" fmla="*/ 6304556 w 6318157"/>
                <a:gd name="connsiteY129" fmla="*/ 2838284 h 5343525"/>
                <a:gd name="connsiteX130" fmla="*/ 6306461 w 6318157"/>
                <a:gd name="connsiteY130" fmla="*/ 2809709 h 5343525"/>
                <a:gd name="connsiteX131" fmla="*/ 6317891 w 6318157"/>
                <a:gd name="connsiteY131" fmla="*/ 2798279 h 5343525"/>
                <a:gd name="connsiteX132" fmla="*/ 6268361 w 6318157"/>
                <a:gd name="connsiteY132" fmla="*/ 2775419 h 5343525"/>
                <a:gd name="connsiteX133" fmla="*/ 6220736 w 6318157"/>
                <a:gd name="connsiteY133" fmla="*/ 2543754 h 5343525"/>
                <a:gd name="connsiteX134" fmla="*/ 6169301 w 6318157"/>
                <a:gd name="connsiteY134" fmla="*/ 2569973 h 5343525"/>
                <a:gd name="connsiteX135" fmla="*/ 6119771 w 6318157"/>
                <a:gd name="connsiteY135" fmla="*/ 2533484 h 5343525"/>
                <a:gd name="connsiteX136" fmla="*/ 6051191 w 6318157"/>
                <a:gd name="connsiteY136" fmla="*/ 2518538 h 5343525"/>
                <a:gd name="connsiteX137" fmla="*/ 6053096 w 6318157"/>
                <a:gd name="connsiteY137" fmla="*/ 2434718 h 5343525"/>
                <a:gd name="connsiteX138" fmla="*/ 6027337 w 6318157"/>
                <a:gd name="connsiteY138" fmla="*/ 2469542 h 5343525"/>
                <a:gd name="connsiteX139" fmla="*/ 5994041 w 6318157"/>
                <a:gd name="connsiteY139" fmla="*/ 2411858 h 5343525"/>
                <a:gd name="connsiteX140" fmla="*/ 5976896 w 6318157"/>
                <a:gd name="connsiteY140" fmla="*/ 2272793 h 5343525"/>
                <a:gd name="connsiteX141" fmla="*/ 5915936 w 6318157"/>
                <a:gd name="connsiteY141" fmla="*/ 2274698 h 5343525"/>
                <a:gd name="connsiteX142" fmla="*/ 5892910 w 6318157"/>
                <a:gd name="connsiteY142" fmla="*/ 2209882 h 5343525"/>
                <a:gd name="connsiteX143" fmla="*/ 5813066 w 6318157"/>
                <a:gd name="connsiteY143" fmla="*/ 2240408 h 5343525"/>
                <a:gd name="connsiteX144" fmla="*/ 5752106 w 6318157"/>
                <a:gd name="connsiteY144" fmla="*/ 2206118 h 5343525"/>
                <a:gd name="connsiteX145" fmla="*/ 5719721 w 6318157"/>
                <a:gd name="connsiteY145" fmla="*/ 2227073 h 5343525"/>
                <a:gd name="connsiteX146" fmla="*/ 5653046 w 6318157"/>
                <a:gd name="connsiteY146" fmla="*/ 2209928 h 5343525"/>
                <a:gd name="connsiteX147" fmla="*/ 5677231 w 6318157"/>
                <a:gd name="connsiteY147" fmla="*/ 2186857 h 5343525"/>
                <a:gd name="connsiteX148" fmla="*/ 5628281 w 6318157"/>
                <a:gd name="connsiteY148" fmla="*/ 2145158 h 5343525"/>
                <a:gd name="connsiteX149" fmla="*/ 5488388 w 6318157"/>
                <a:gd name="connsiteY149" fmla="*/ 2148426 h 5343525"/>
                <a:gd name="connsiteX150" fmla="*/ 5453021 w 6318157"/>
                <a:gd name="connsiteY150" fmla="*/ 2227073 h 5343525"/>
                <a:gd name="connsiteX151" fmla="*/ 5472071 w 6318157"/>
                <a:gd name="connsiteY151" fmla="*/ 2274698 h 5343525"/>
                <a:gd name="connsiteX152" fmla="*/ 5422541 w 6318157"/>
                <a:gd name="connsiteY152" fmla="*/ 2288033 h 5343525"/>
                <a:gd name="connsiteX153" fmla="*/ 5451116 w 6318157"/>
                <a:gd name="connsiteY153" fmla="*/ 2333753 h 5343525"/>
                <a:gd name="connsiteX154" fmla="*/ 5516631 w 6318157"/>
                <a:gd name="connsiteY154" fmla="*/ 2328407 h 5343525"/>
                <a:gd name="connsiteX155" fmla="*/ 5523506 w 6318157"/>
                <a:gd name="connsiteY155" fmla="*/ 2379473 h 5343525"/>
                <a:gd name="connsiteX156" fmla="*/ 5399681 w 6318157"/>
                <a:gd name="connsiteY156" fmla="*/ 2545208 h 5343525"/>
                <a:gd name="connsiteX157" fmla="*/ 5360918 w 6318157"/>
                <a:gd name="connsiteY157" fmla="*/ 2694084 h 5343525"/>
                <a:gd name="connsiteX158" fmla="*/ 5346341 w 6318157"/>
                <a:gd name="connsiteY158" fmla="*/ 2615693 h 5343525"/>
                <a:gd name="connsiteX159" fmla="*/ 5304431 w 6318157"/>
                <a:gd name="connsiteY159" fmla="*/ 2615693 h 5343525"/>
                <a:gd name="connsiteX160" fmla="*/ 5273951 w 6318157"/>
                <a:gd name="connsiteY160" fmla="*/ 2558543 h 5343525"/>
                <a:gd name="connsiteX161" fmla="*/ 5203714 w 6318157"/>
                <a:gd name="connsiteY161" fmla="*/ 2600987 h 5343525"/>
                <a:gd name="connsiteX162" fmla="*/ 5070116 w 6318157"/>
                <a:gd name="connsiteY162" fmla="*/ 2541398 h 5343525"/>
                <a:gd name="connsiteX163" fmla="*/ 4991763 w 6318157"/>
                <a:gd name="connsiteY163" fmla="*/ 2573572 h 5343525"/>
                <a:gd name="connsiteX164" fmla="*/ 4904381 w 6318157"/>
                <a:gd name="connsiteY164" fmla="*/ 2564258 h 5343525"/>
                <a:gd name="connsiteX165" fmla="*/ 4875806 w 6318157"/>
                <a:gd name="connsiteY165" fmla="*/ 2495678 h 5343525"/>
                <a:gd name="connsiteX166" fmla="*/ 4803416 w 6318157"/>
                <a:gd name="connsiteY166" fmla="*/ 2484248 h 5343525"/>
                <a:gd name="connsiteX167" fmla="*/ 4822466 w 6318157"/>
                <a:gd name="connsiteY167" fmla="*/ 2409953 h 5343525"/>
                <a:gd name="connsiteX168" fmla="*/ 4731026 w 6318157"/>
                <a:gd name="connsiteY168" fmla="*/ 2341373 h 5343525"/>
                <a:gd name="connsiteX169" fmla="*/ 4699221 w 6318157"/>
                <a:gd name="connsiteY169" fmla="*/ 2364353 h 5343525"/>
                <a:gd name="connsiteX170" fmla="*/ 4637681 w 6318157"/>
                <a:gd name="connsiteY170" fmla="*/ 2328038 h 5343525"/>
                <a:gd name="connsiteX171" fmla="*/ 4660541 w 6318157"/>
                <a:gd name="connsiteY171" fmla="*/ 2253743 h 5343525"/>
                <a:gd name="connsiteX172" fmla="*/ 4433846 w 6318157"/>
                <a:gd name="connsiteY172" fmla="*/ 2270888 h 5343525"/>
                <a:gd name="connsiteX173" fmla="*/ 4373134 w 6318157"/>
                <a:gd name="connsiteY173" fmla="*/ 2252041 h 5343525"/>
                <a:gd name="connsiteX174" fmla="*/ 4323356 w 6318157"/>
                <a:gd name="connsiteY174" fmla="*/ 2288033 h 5343525"/>
                <a:gd name="connsiteX175" fmla="*/ 4273826 w 6318157"/>
                <a:gd name="connsiteY175" fmla="*/ 2208023 h 5343525"/>
                <a:gd name="connsiteX176" fmla="*/ 4201436 w 6318157"/>
                <a:gd name="connsiteY176" fmla="*/ 2192783 h 5343525"/>
                <a:gd name="connsiteX177" fmla="*/ 4178576 w 6318157"/>
                <a:gd name="connsiteY177" fmla="*/ 2110868 h 5343525"/>
                <a:gd name="connsiteX178" fmla="*/ 4087136 w 6318157"/>
                <a:gd name="connsiteY178" fmla="*/ 2038478 h 5343525"/>
                <a:gd name="connsiteX179" fmla="*/ 4016651 w 6318157"/>
                <a:gd name="connsiteY179" fmla="*/ 2051813 h 5343525"/>
                <a:gd name="connsiteX180" fmla="*/ 3909971 w 6318157"/>
                <a:gd name="connsiteY180" fmla="*/ 2013713 h 5343525"/>
                <a:gd name="connsiteX181" fmla="*/ 3843296 w 6318157"/>
                <a:gd name="connsiteY181" fmla="*/ 2053718 h 5343525"/>
                <a:gd name="connsiteX182" fmla="*/ 3788051 w 6318157"/>
                <a:gd name="connsiteY182" fmla="*/ 2034668 h 5343525"/>
                <a:gd name="connsiteX183" fmla="*/ 3742331 w 6318157"/>
                <a:gd name="connsiteY183" fmla="*/ 2046098 h 5343525"/>
                <a:gd name="connsiteX184" fmla="*/ 3671018 w 6318157"/>
                <a:gd name="connsiteY184" fmla="*/ 2041249 h 5343525"/>
                <a:gd name="connsiteX185" fmla="*/ 3660416 w 6318157"/>
                <a:gd name="connsiteY185" fmla="*/ 1977518 h 5343525"/>
                <a:gd name="connsiteX186" fmla="*/ 3643271 w 6318157"/>
                <a:gd name="connsiteY186" fmla="*/ 1905128 h 5343525"/>
                <a:gd name="connsiteX187" fmla="*/ 3690896 w 6318157"/>
                <a:gd name="connsiteY187" fmla="*/ 1872743 h 5343525"/>
                <a:gd name="connsiteX188" fmla="*/ 3702326 w 6318157"/>
                <a:gd name="connsiteY188" fmla="*/ 1811783 h 5343525"/>
                <a:gd name="connsiteX189" fmla="*/ 3679466 w 6318157"/>
                <a:gd name="connsiteY189" fmla="*/ 1788923 h 5343525"/>
                <a:gd name="connsiteX190" fmla="*/ 3595977 w 6318157"/>
                <a:gd name="connsiteY190" fmla="*/ 1647245 h 5343525"/>
                <a:gd name="connsiteX191" fmla="*/ 3508016 w 6318157"/>
                <a:gd name="connsiteY191" fmla="*/ 1663193 h 5343525"/>
                <a:gd name="connsiteX192" fmla="*/ 3485156 w 6318157"/>
                <a:gd name="connsiteY192" fmla="*/ 1619378 h 5343525"/>
                <a:gd name="connsiteX193" fmla="*/ 3434052 w 6318157"/>
                <a:gd name="connsiteY193" fmla="*/ 1618090 h 5343525"/>
                <a:gd name="connsiteX194" fmla="*/ 3496586 w 6318157"/>
                <a:gd name="connsiteY194" fmla="*/ 1533653 h 5343525"/>
                <a:gd name="connsiteX195" fmla="*/ 3549926 w 6318157"/>
                <a:gd name="connsiteY195" fmla="*/ 1552703 h 5343525"/>
                <a:gd name="connsiteX196" fmla="*/ 3681619 w 6318157"/>
                <a:gd name="connsiteY196" fmla="*/ 1349485 h 5343525"/>
                <a:gd name="connsiteX197" fmla="*/ 3708041 w 6318157"/>
                <a:gd name="connsiteY197" fmla="*/ 1316483 h 5343525"/>
                <a:gd name="connsiteX198" fmla="*/ 3600036 w 6318157"/>
                <a:gd name="connsiteY198" fmla="*/ 1230630 h 5343525"/>
                <a:gd name="connsiteX199" fmla="*/ 3610886 w 6318157"/>
                <a:gd name="connsiteY199" fmla="*/ 1173608 h 5343525"/>
                <a:gd name="connsiteX200" fmla="*/ 3549926 w 6318157"/>
                <a:gd name="connsiteY200" fmla="*/ 1160273 h 5343525"/>
                <a:gd name="connsiteX201" fmla="*/ 3515636 w 6318157"/>
                <a:gd name="connsiteY201" fmla="*/ 1108838 h 5343525"/>
                <a:gd name="connsiteX202" fmla="*/ 3515636 w 6318157"/>
                <a:gd name="connsiteY202" fmla="*/ 1013588 h 5343525"/>
                <a:gd name="connsiteX203" fmla="*/ 3391811 w 6318157"/>
                <a:gd name="connsiteY203" fmla="*/ 981203 h 5343525"/>
                <a:gd name="connsiteX204" fmla="*/ 3357521 w 6318157"/>
                <a:gd name="connsiteY204" fmla="*/ 922148 h 5343525"/>
                <a:gd name="connsiteX205" fmla="*/ 3198246 w 6318157"/>
                <a:gd name="connsiteY205" fmla="*/ 954073 h 5343525"/>
                <a:gd name="connsiteX206" fmla="*/ 3142256 w 6318157"/>
                <a:gd name="connsiteY206" fmla="*/ 899288 h 5343525"/>
                <a:gd name="connsiteX207" fmla="*/ 2980331 w 6318157"/>
                <a:gd name="connsiteY207" fmla="*/ 929768 h 5343525"/>
                <a:gd name="connsiteX208" fmla="*/ 2776330 w 6318157"/>
                <a:gd name="connsiteY208" fmla="*/ 832982 h 5343525"/>
                <a:gd name="connsiteX209" fmla="*/ 2662196 w 6318157"/>
                <a:gd name="connsiteY209" fmla="*/ 874523 h 5343525"/>
                <a:gd name="connsiteX210" fmla="*/ 2671721 w 6318157"/>
                <a:gd name="connsiteY210" fmla="*/ 832613 h 5343525"/>
                <a:gd name="connsiteX211" fmla="*/ 2581026 w 6318157"/>
                <a:gd name="connsiteY211" fmla="*/ 818653 h 5343525"/>
                <a:gd name="connsiteX212" fmla="*/ 2576471 w 6318157"/>
                <a:gd name="connsiteY212" fmla="*/ 731648 h 5343525"/>
                <a:gd name="connsiteX213" fmla="*/ 2561231 w 6318157"/>
                <a:gd name="connsiteY213" fmla="*/ 684023 h 5343525"/>
                <a:gd name="connsiteX214" fmla="*/ 2591711 w 6318157"/>
                <a:gd name="connsiteY214" fmla="*/ 647828 h 5343525"/>
                <a:gd name="connsiteX215" fmla="*/ 2496792 w 6318157"/>
                <a:gd name="connsiteY215" fmla="*/ 511865 h 5343525"/>
                <a:gd name="connsiteX216" fmla="*/ 2492651 w 6318157"/>
                <a:gd name="connsiteY216" fmla="*/ 476378 h 5343525"/>
                <a:gd name="connsiteX217" fmla="*/ 2534561 w 6318157"/>
                <a:gd name="connsiteY217" fmla="*/ 409703 h 5343525"/>
                <a:gd name="connsiteX218" fmla="*/ 2490746 w 6318157"/>
                <a:gd name="connsiteY218" fmla="*/ 398273 h 5343525"/>
                <a:gd name="connsiteX219" fmla="*/ 2465981 w 6318157"/>
                <a:gd name="connsiteY219" fmla="*/ 367793 h 5343525"/>
                <a:gd name="connsiteX220" fmla="*/ 2428709 w 6318157"/>
                <a:gd name="connsiteY220" fmla="*/ 359713 h 5343525"/>
                <a:gd name="connsiteX221" fmla="*/ 2443121 w 6318157"/>
                <a:gd name="connsiteY221" fmla="*/ 297308 h 5343525"/>
                <a:gd name="connsiteX222" fmla="*/ 2384811 w 6318157"/>
                <a:gd name="connsiteY222" fmla="*/ 255352 h 5343525"/>
                <a:gd name="connsiteX223" fmla="*/ 2431691 w 6318157"/>
                <a:gd name="connsiteY223" fmla="*/ 188723 h 5343525"/>
                <a:gd name="connsiteX224" fmla="*/ 2536714 w 6318157"/>
                <a:gd name="connsiteY224" fmla="*/ 175177 h 5343525"/>
                <a:gd name="connsiteX0" fmla="*/ 2536714 w 6318157"/>
                <a:gd name="connsiteY0" fmla="*/ 175177 h 5343525"/>
                <a:gd name="connsiteX1" fmla="*/ 2475506 w 6318157"/>
                <a:gd name="connsiteY1" fmla="*/ 127763 h 5343525"/>
                <a:gd name="connsiteX2" fmla="*/ 2408831 w 6318157"/>
                <a:gd name="connsiteY2" fmla="*/ 129668 h 5343525"/>
                <a:gd name="connsiteX3" fmla="*/ 2340003 w 6318157"/>
                <a:gd name="connsiteY3" fmla="*/ 67751 h 5343525"/>
                <a:gd name="connsiteX4" fmla="*/ 2260241 w 6318157"/>
                <a:gd name="connsiteY4" fmla="*/ 85853 h 5343525"/>
                <a:gd name="connsiteX5" fmla="*/ 2229513 w 6318157"/>
                <a:gd name="connsiteY5" fmla="*/ 26173 h 5343525"/>
                <a:gd name="connsiteX6" fmla="*/ 2009858 w 6318157"/>
                <a:gd name="connsiteY6" fmla="*/ 0 h 5343525"/>
                <a:gd name="connsiteX7" fmla="*/ 1851163 w 6318157"/>
                <a:gd name="connsiteY7" fmla="*/ 158612 h 5343525"/>
                <a:gd name="connsiteX8" fmla="*/ 1861599 w 6318157"/>
                <a:gd name="connsiteY8" fmla="*/ 331056 h 5343525"/>
                <a:gd name="connsiteX9" fmla="*/ 1776951 w 6318157"/>
                <a:gd name="connsiteY9" fmla="*/ 311343 h 5343525"/>
                <a:gd name="connsiteX10" fmla="*/ 1606163 w 6318157"/>
                <a:gd name="connsiteY10" fmla="*/ 358057 h 5343525"/>
                <a:gd name="connsiteX11" fmla="*/ 1391478 w 6318157"/>
                <a:gd name="connsiteY11" fmla="*/ 230836 h 5343525"/>
                <a:gd name="connsiteX12" fmla="*/ 1256306 w 6318157"/>
                <a:gd name="connsiteY12" fmla="*/ 230836 h 5343525"/>
                <a:gd name="connsiteX13" fmla="*/ 1208598 w 6318157"/>
                <a:gd name="connsiteY13" fmla="*/ 421667 h 5343525"/>
                <a:gd name="connsiteX14" fmla="*/ 1041621 w 6318157"/>
                <a:gd name="connsiteY14" fmla="*/ 588645 h 5343525"/>
                <a:gd name="connsiteX15" fmla="*/ 930303 w 6318157"/>
                <a:gd name="connsiteY15" fmla="*/ 668158 h 5343525"/>
                <a:gd name="connsiteX16" fmla="*/ 842838 w 6318157"/>
                <a:gd name="connsiteY16" fmla="*/ 612499 h 5343525"/>
                <a:gd name="connsiteX17" fmla="*/ 747423 w 6318157"/>
                <a:gd name="connsiteY17" fmla="*/ 795379 h 5343525"/>
                <a:gd name="connsiteX18" fmla="*/ 456206 w 6318157"/>
                <a:gd name="connsiteY18" fmla="*/ 828804 h 5343525"/>
                <a:gd name="connsiteX19" fmla="*/ 222636 w 6318157"/>
                <a:gd name="connsiteY19" fmla="*/ 970307 h 5343525"/>
                <a:gd name="connsiteX20" fmla="*/ 254442 w 6318157"/>
                <a:gd name="connsiteY20" fmla="*/ 1113431 h 5343525"/>
                <a:gd name="connsiteX21" fmla="*/ 302149 w 6318157"/>
                <a:gd name="connsiteY21" fmla="*/ 1296311 h 5343525"/>
                <a:gd name="connsiteX22" fmla="*/ 341906 w 6318157"/>
                <a:gd name="connsiteY22" fmla="*/ 1328116 h 5343525"/>
                <a:gd name="connsiteX23" fmla="*/ 508883 w 6318157"/>
                <a:gd name="connsiteY23" fmla="*/ 1359921 h 5343525"/>
                <a:gd name="connsiteX24" fmla="*/ 532737 w 6318157"/>
                <a:gd name="connsiteY24" fmla="*/ 1582558 h 5343525"/>
                <a:gd name="connsiteX25" fmla="*/ 730526 w 6318157"/>
                <a:gd name="connsiteY25" fmla="*/ 1644144 h 5343525"/>
                <a:gd name="connsiteX26" fmla="*/ 903633 w 6318157"/>
                <a:gd name="connsiteY26" fmla="*/ 1753676 h 5343525"/>
                <a:gd name="connsiteX27" fmla="*/ 818984 w 6318157"/>
                <a:gd name="connsiteY27" fmla="*/ 1884707 h 5343525"/>
                <a:gd name="connsiteX28" fmla="*/ 644056 w 6318157"/>
                <a:gd name="connsiteY28" fmla="*/ 1868805 h 5343525"/>
                <a:gd name="connsiteX29" fmla="*/ 636104 w 6318157"/>
                <a:gd name="connsiteY29" fmla="*/ 2115295 h 5343525"/>
                <a:gd name="connsiteX30" fmla="*/ 755374 w 6318157"/>
                <a:gd name="connsiteY30" fmla="*/ 2218662 h 5343525"/>
                <a:gd name="connsiteX31" fmla="*/ 818984 w 6318157"/>
                <a:gd name="connsiteY31" fmla="*/ 2329980 h 5343525"/>
                <a:gd name="connsiteX32" fmla="*/ 818984 w 6318157"/>
                <a:gd name="connsiteY32" fmla="*/ 2369737 h 5343525"/>
                <a:gd name="connsiteX33" fmla="*/ 580445 w 6318157"/>
                <a:gd name="connsiteY33" fmla="*/ 2401542 h 5343525"/>
                <a:gd name="connsiteX34" fmla="*/ 485029 w 6318157"/>
                <a:gd name="connsiteY34" fmla="*/ 2433347 h 5343525"/>
                <a:gd name="connsiteX35" fmla="*/ 437322 w 6318157"/>
                <a:gd name="connsiteY35" fmla="*/ 2584422 h 5343525"/>
                <a:gd name="connsiteX36" fmla="*/ 307616 w 6318157"/>
                <a:gd name="connsiteY36" fmla="*/ 2598549 h 5343525"/>
                <a:gd name="connsiteX37" fmla="*/ 238539 w 6318157"/>
                <a:gd name="connsiteY37" fmla="*/ 2655984 h 5343525"/>
                <a:gd name="connsiteX38" fmla="*/ 284673 w 6318157"/>
                <a:gd name="connsiteY38" fmla="*/ 2740881 h 5343525"/>
                <a:gd name="connsiteX39" fmla="*/ 405516 w 6318157"/>
                <a:gd name="connsiteY39" fmla="*/ 2767302 h 5343525"/>
                <a:gd name="connsiteX40" fmla="*/ 414296 w 6318157"/>
                <a:gd name="connsiteY40" fmla="*/ 2859534 h 5343525"/>
                <a:gd name="connsiteX41" fmla="*/ 349857 w 6318157"/>
                <a:gd name="connsiteY41" fmla="*/ 2894523 h 5343525"/>
                <a:gd name="connsiteX42" fmla="*/ 206734 w 6318157"/>
                <a:gd name="connsiteY42" fmla="*/ 3061500 h 5343525"/>
                <a:gd name="connsiteX43" fmla="*/ 166977 w 6318157"/>
                <a:gd name="connsiteY43" fmla="*/ 3300039 h 5343525"/>
                <a:gd name="connsiteX44" fmla="*/ 103367 w 6318157"/>
                <a:gd name="connsiteY44" fmla="*/ 3490871 h 5343525"/>
                <a:gd name="connsiteX45" fmla="*/ 0 w 6318157"/>
                <a:gd name="connsiteY45" fmla="*/ 3610140 h 5343525"/>
                <a:gd name="connsiteX46" fmla="*/ 0 w 6318157"/>
                <a:gd name="connsiteY46" fmla="*/ 3689653 h 5343525"/>
                <a:gd name="connsiteX47" fmla="*/ 15903 w 6318157"/>
                <a:gd name="connsiteY47" fmla="*/ 3769166 h 5343525"/>
                <a:gd name="connsiteX48" fmla="*/ 127221 w 6318157"/>
                <a:gd name="connsiteY48" fmla="*/ 3785069 h 5343525"/>
                <a:gd name="connsiteX49" fmla="*/ 183211 w 6318157"/>
                <a:gd name="connsiteY49" fmla="*/ 3641697 h 5343525"/>
                <a:gd name="connsiteX50" fmla="*/ 275231 w 6318157"/>
                <a:gd name="connsiteY50" fmla="*/ 3608199 h 5343525"/>
                <a:gd name="connsiteX51" fmla="*/ 326003 w 6318157"/>
                <a:gd name="connsiteY51" fmla="*/ 3626043 h 5343525"/>
                <a:gd name="connsiteX52" fmla="*/ 358388 w 6318157"/>
                <a:gd name="connsiteY52" fmla="*/ 3618423 h 5343525"/>
                <a:gd name="connsiteX53" fmla="*/ 424318 w 6318157"/>
                <a:gd name="connsiteY53" fmla="*/ 3743407 h 5343525"/>
                <a:gd name="connsiteX54" fmla="*/ 413468 w 6318157"/>
                <a:gd name="connsiteY54" fmla="*/ 3800972 h 5343525"/>
                <a:gd name="connsiteX55" fmla="*/ 357809 w 6318157"/>
                <a:gd name="connsiteY55" fmla="*/ 4214439 h 5343525"/>
                <a:gd name="connsiteX56" fmla="*/ 556591 w 6318157"/>
                <a:gd name="connsiteY56" fmla="*/ 4031559 h 5343525"/>
                <a:gd name="connsiteX57" fmla="*/ 620202 w 6318157"/>
                <a:gd name="connsiteY57" fmla="*/ 4063365 h 5343525"/>
                <a:gd name="connsiteX58" fmla="*/ 723569 w 6318157"/>
                <a:gd name="connsiteY58" fmla="*/ 4079267 h 5343525"/>
                <a:gd name="connsiteX59" fmla="*/ 795130 w 6318157"/>
                <a:gd name="connsiteY59" fmla="*/ 4190586 h 5343525"/>
                <a:gd name="connsiteX60" fmla="*/ 1025718 w 6318157"/>
                <a:gd name="connsiteY60" fmla="*/ 4293952 h 5343525"/>
                <a:gd name="connsiteX61" fmla="*/ 1176793 w 6318157"/>
                <a:gd name="connsiteY61" fmla="*/ 4540443 h 5343525"/>
                <a:gd name="connsiteX62" fmla="*/ 1144988 w 6318157"/>
                <a:gd name="connsiteY62" fmla="*/ 4635859 h 5343525"/>
                <a:gd name="connsiteX63" fmla="*/ 1614115 w 6318157"/>
                <a:gd name="connsiteY63" fmla="*/ 4882349 h 5343525"/>
                <a:gd name="connsiteX64" fmla="*/ 1614115 w 6318157"/>
                <a:gd name="connsiteY64" fmla="*/ 5033424 h 5343525"/>
                <a:gd name="connsiteX65" fmla="*/ 1614115 w 6318157"/>
                <a:gd name="connsiteY65" fmla="*/ 5168596 h 5343525"/>
                <a:gd name="connsiteX66" fmla="*/ 1653871 w 6318157"/>
                <a:gd name="connsiteY66" fmla="*/ 5295817 h 5343525"/>
                <a:gd name="connsiteX67" fmla="*/ 1844703 w 6318157"/>
                <a:gd name="connsiteY67" fmla="*/ 5343525 h 5343525"/>
                <a:gd name="connsiteX68" fmla="*/ 1844703 w 6318157"/>
                <a:gd name="connsiteY68" fmla="*/ 5343525 h 5343525"/>
                <a:gd name="connsiteX69" fmla="*/ 1971923 w 6318157"/>
                <a:gd name="connsiteY69" fmla="*/ 5287866 h 5343525"/>
                <a:gd name="connsiteX70" fmla="*/ 2115047 w 6318157"/>
                <a:gd name="connsiteY70" fmla="*/ 5279914 h 5343525"/>
                <a:gd name="connsiteX71" fmla="*/ 2170706 w 6318157"/>
                <a:gd name="connsiteY71" fmla="*/ 5184499 h 5343525"/>
                <a:gd name="connsiteX72" fmla="*/ 2083242 w 6318157"/>
                <a:gd name="connsiteY72" fmla="*/ 5120888 h 5343525"/>
                <a:gd name="connsiteX73" fmla="*/ 2011680 w 6318157"/>
                <a:gd name="connsiteY73" fmla="*/ 5073180 h 5343525"/>
                <a:gd name="connsiteX74" fmla="*/ 1932167 w 6318157"/>
                <a:gd name="connsiteY74" fmla="*/ 4977765 h 5343525"/>
                <a:gd name="connsiteX75" fmla="*/ 1884459 w 6318157"/>
                <a:gd name="connsiteY75" fmla="*/ 4874398 h 5343525"/>
                <a:gd name="connsiteX76" fmla="*/ 1940118 w 6318157"/>
                <a:gd name="connsiteY76" fmla="*/ 4810787 h 5343525"/>
                <a:gd name="connsiteX77" fmla="*/ 2226365 w 6318157"/>
                <a:gd name="connsiteY77" fmla="*/ 4723323 h 5343525"/>
                <a:gd name="connsiteX78" fmla="*/ 2313829 w 6318157"/>
                <a:gd name="connsiteY78" fmla="*/ 4747177 h 5343525"/>
                <a:gd name="connsiteX79" fmla="*/ 2449002 w 6318157"/>
                <a:gd name="connsiteY79" fmla="*/ 4771031 h 5343525"/>
                <a:gd name="connsiteX80" fmla="*/ 2504661 w 6318157"/>
                <a:gd name="connsiteY80" fmla="*/ 4866446 h 5343525"/>
                <a:gd name="connsiteX81" fmla="*/ 2584174 w 6318157"/>
                <a:gd name="connsiteY81" fmla="*/ 4858495 h 5343525"/>
                <a:gd name="connsiteX82" fmla="*/ 2798859 w 6318157"/>
                <a:gd name="connsiteY82" fmla="*/ 4858495 h 5343525"/>
                <a:gd name="connsiteX83" fmla="*/ 2934031 w 6318157"/>
                <a:gd name="connsiteY83" fmla="*/ 4985716 h 5343525"/>
                <a:gd name="connsiteX84" fmla="*/ 2910177 w 6318157"/>
                <a:gd name="connsiteY84" fmla="*/ 5176547 h 5343525"/>
                <a:gd name="connsiteX85" fmla="*/ 2981739 w 6318157"/>
                <a:gd name="connsiteY85" fmla="*/ 5120888 h 5343525"/>
                <a:gd name="connsiteX86" fmla="*/ 3101009 w 6318157"/>
                <a:gd name="connsiteY86" fmla="*/ 5184499 h 5343525"/>
                <a:gd name="connsiteX87" fmla="*/ 3164619 w 6318157"/>
                <a:gd name="connsiteY87" fmla="*/ 4882349 h 5343525"/>
                <a:gd name="connsiteX88" fmla="*/ 3116911 w 6318157"/>
                <a:gd name="connsiteY88" fmla="*/ 4516589 h 5343525"/>
                <a:gd name="connsiteX89" fmla="*/ 3156668 w 6318157"/>
                <a:gd name="connsiteY89" fmla="*/ 4405271 h 5343525"/>
                <a:gd name="connsiteX90" fmla="*/ 3323645 w 6318157"/>
                <a:gd name="connsiteY90" fmla="*/ 4341660 h 5343525"/>
                <a:gd name="connsiteX91" fmla="*/ 3482671 w 6318157"/>
                <a:gd name="connsiteY91" fmla="*/ 4293952 h 5343525"/>
                <a:gd name="connsiteX92" fmla="*/ 3570136 w 6318157"/>
                <a:gd name="connsiteY92" fmla="*/ 4373466 h 5343525"/>
                <a:gd name="connsiteX93" fmla="*/ 3530379 w 6318157"/>
                <a:gd name="connsiteY93" fmla="*/ 4484784 h 5343525"/>
                <a:gd name="connsiteX94" fmla="*/ 3546282 w 6318157"/>
                <a:gd name="connsiteY94" fmla="*/ 4588151 h 5343525"/>
                <a:gd name="connsiteX95" fmla="*/ 3609892 w 6318157"/>
                <a:gd name="connsiteY95" fmla="*/ 4643810 h 5343525"/>
                <a:gd name="connsiteX96" fmla="*/ 3673503 w 6318157"/>
                <a:gd name="connsiteY96" fmla="*/ 4651761 h 5343525"/>
                <a:gd name="connsiteX97" fmla="*/ 3745064 w 6318157"/>
                <a:gd name="connsiteY97" fmla="*/ 4786933 h 5343525"/>
                <a:gd name="connsiteX98" fmla="*/ 4071068 w 6318157"/>
                <a:gd name="connsiteY98" fmla="*/ 4731274 h 5343525"/>
                <a:gd name="connsiteX99" fmla="*/ 4397071 w 6318157"/>
                <a:gd name="connsiteY99" fmla="*/ 4699469 h 5343525"/>
                <a:gd name="connsiteX100" fmla="*/ 4436828 w 6318157"/>
                <a:gd name="connsiteY100" fmla="*/ 4802836 h 5343525"/>
                <a:gd name="connsiteX101" fmla="*/ 4500438 w 6318157"/>
                <a:gd name="connsiteY101" fmla="*/ 4771031 h 5343525"/>
                <a:gd name="connsiteX102" fmla="*/ 4595854 w 6318157"/>
                <a:gd name="connsiteY102" fmla="*/ 4699469 h 5343525"/>
                <a:gd name="connsiteX103" fmla="*/ 4659464 w 6318157"/>
                <a:gd name="connsiteY103" fmla="*/ 4540443 h 5343525"/>
                <a:gd name="connsiteX104" fmla="*/ 4683318 w 6318157"/>
                <a:gd name="connsiteY104" fmla="*/ 4317806 h 5343525"/>
                <a:gd name="connsiteX105" fmla="*/ 4516341 w 6318157"/>
                <a:gd name="connsiteY105" fmla="*/ 4262147 h 5343525"/>
                <a:gd name="connsiteX106" fmla="*/ 4548146 w 6318157"/>
                <a:gd name="connsiteY106" fmla="*/ 4087219 h 5343525"/>
                <a:gd name="connsiteX107" fmla="*/ 4619708 w 6318157"/>
                <a:gd name="connsiteY107" fmla="*/ 4031559 h 5343525"/>
                <a:gd name="connsiteX108" fmla="*/ 4738977 w 6318157"/>
                <a:gd name="connsiteY108" fmla="*/ 3896387 h 5343525"/>
                <a:gd name="connsiteX109" fmla="*/ 4826442 w 6318157"/>
                <a:gd name="connsiteY109" fmla="*/ 3777118 h 5343525"/>
                <a:gd name="connsiteX110" fmla="*/ 4929809 w 6318157"/>
                <a:gd name="connsiteY110" fmla="*/ 3864582 h 5343525"/>
                <a:gd name="connsiteX111" fmla="*/ 4921857 w 6318157"/>
                <a:gd name="connsiteY111" fmla="*/ 4031559 h 5343525"/>
                <a:gd name="connsiteX112" fmla="*/ 4977516 w 6318157"/>
                <a:gd name="connsiteY112" fmla="*/ 4055413 h 5343525"/>
                <a:gd name="connsiteX113" fmla="*/ 5025224 w 6318157"/>
                <a:gd name="connsiteY113" fmla="*/ 3959998 h 5343525"/>
                <a:gd name="connsiteX114" fmla="*/ 5072932 w 6318157"/>
                <a:gd name="connsiteY114" fmla="*/ 3959998 h 5343525"/>
                <a:gd name="connsiteX115" fmla="*/ 5144494 w 6318157"/>
                <a:gd name="connsiteY115" fmla="*/ 3856631 h 5343525"/>
                <a:gd name="connsiteX116" fmla="*/ 5160396 w 6318157"/>
                <a:gd name="connsiteY116" fmla="*/ 3785069 h 5343525"/>
                <a:gd name="connsiteX117" fmla="*/ 5390984 w 6318157"/>
                <a:gd name="connsiteY117" fmla="*/ 3737361 h 5343525"/>
                <a:gd name="connsiteX118" fmla="*/ 5486400 w 6318157"/>
                <a:gd name="connsiteY118" fmla="*/ 3633994 h 5343525"/>
                <a:gd name="connsiteX119" fmla="*/ 5390984 w 6318157"/>
                <a:gd name="connsiteY119" fmla="*/ 3570384 h 5343525"/>
                <a:gd name="connsiteX120" fmla="*/ 5343276 w 6318157"/>
                <a:gd name="connsiteY120" fmla="*/ 3331845 h 5343525"/>
                <a:gd name="connsiteX121" fmla="*/ 5478449 w 6318157"/>
                <a:gd name="connsiteY121" fmla="*/ 3061500 h 5343525"/>
                <a:gd name="connsiteX122" fmla="*/ 5820355 w 6318157"/>
                <a:gd name="connsiteY122" fmla="*/ 2989939 h 5343525"/>
                <a:gd name="connsiteX123" fmla="*/ 6020959 w 6318157"/>
                <a:gd name="connsiteY123" fmla="*/ 2857748 h 5343525"/>
                <a:gd name="connsiteX124" fmla="*/ 6058811 w 6318157"/>
                <a:gd name="connsiteY124" fmla="*/ 2880194 h 5343525"/>
                <a:gd name="connsiteX125" fmla="*/ 6114056 w 6318157"/>
                <a:gd name="connsiteY125" fmla="*/ 2859239 h 5343525"/>
                <a:gd name="connsiteX126" fmla="*/ 6152156 w 6318157"/>
                <a:gd name="connsiteY126" fmla="*/ 2889719 h 5343525"/>
                <a:gd name="connsiteX127" fmla="*/ 6260741 w 6318157"/>
                <a:gd name="connsiteY127" fmla="*/ 2868764 h 5343525"/>
                <a:gd name="connsiteX128" fmla="*/ 6292298 w 6318157"/>
                <a:gd name="connsiteY128" fmla="*/ 2879449 h 5343525"/>
                <a:gd name="connsiteX129" fmla="*/ 6304556 w 6318157"/>
                <a:gd name="connsiteY129" fmla="*/ 2838284 h 5343525"/>
                <a:gd name="connsiteX130" fmla="*/ 6306461 w 6318157"/>
                <a:gd name="connsiteY130" fmla="*/ 2809709 h 5343525"/>
                <a:gd name="connsiteX131" fmla="*/ 6317891 w 6318157"/>
                <a:gd name="connsiteY131" fmla="*/ 2798279 h 5343525"/>
                <a:gd name="connsiteX132" fmla="*/ 6268361 w 6318157"/>
                <a:gd name="connsiteY132" fmla="*/ 2775419 h 5343525"/>
                <a:gd name="connsiteX133" fmla="*/ 6220736 w 6318157"/>
                <a:gd name="connsiteY133" fmla="*/ 2543754 h 5343525"/>
                <a:gd name="connsiteX134" fmla="*/ 6169301 w 6318157"/>
                <a:gd name="connsiteY134" fmla="*/ 2569973 h 5343525"/>
                <a:gd name="connsiteX135" fmla="*/ 6119771 w 6318157"/>
                <a:gd name="connsiteY135" fmla="*/ 2533484 h 5343525"/>
                <a:gd name="connsiteX136" fmla="*/ 6051191 w 6318157"/>
                <a:gd name="connsiteY136" fmla="*/ 2518538 h 5343525"/>
                <a:gd name="connsiteX137" fmla="*/ 6053096 w 6318157"/>
                <a:gd name="connsiteY137" fmla="*/ 2434718 h 5343525"/>
                <a:gd name="connsiteX138" fmla="*/ 6027337 w 6318157"/>
                <a:gd name="connsiteY138" fmla="*/ 2469542 h 5343525"/>
                <a:gd name="connsiteX139" fmla="*/ 5994041 w 6318157"/>
                <a:gd name="connsiteY139" fmla="*/ 2411858 h 5343525"/>
                <a:gd name="connsiteX140" fmla="*/ 5976896 w 6318157"/>
                <a:gd name="connsiteY140" fmla="*/ 2272793 h 5343525"/>
                <a:gd name="connsiteX141" fmla="*/ 5915936 w 6318157"/>
                <a:gd name="connsiteY141" fmla="*/ 2274698 h 5343525"/>
                <a:gd name="connsiteX142" fmla="*/ 5892910 w 6318157"/>
                <a:gd name="connsiteY142" fmla="*/ 2209882 h 5343525"/>
                <a:gd name="connsiteX143" fmla="*/ 5813066 w 6318157"/>
                <a:gd name="connsiteY143" fmla="*/ 2240408 h 5343525"/>
                <a:gd name="connsiteX144" fmla="*/ 5752106 w 6318157"/>
                <a:gd name="connsiteY144" fmla="*/ 2206118 h 5343525"/>
                <a:gd name="connsiteX145" fmla="*/ 5719721 w 6318157"/>
                <a:gd name="connsiteY145" fmla="*/ 2227073 h 5343525"/>
                <a:gd name="connsiteX146" fmla="*/ 5653046 w 6318157"/>
                <a:gd name="connsiteY146" fmla="*/ 2209928 h 5343525"/>
                <a:gd name="connsiteX147" fmla="*/ 5677231 w 6318157"/>
                <a:gd name="connsiteY147" fmla="*/ 2186857 h 5343525"/>
                <a:gd name="connsiteX148" fmla="*/ 5628281 w 6318157"/>
                <a:gd name="connsiteY148" fmla="*/ 2145158 h 5343525"/>
                <a:gd name="connsiteX149" fmla="*/ 5488388 w 6318157"/>
                <a:gd name="connsiteY149" fmla="*/ 2148426 h 5343525"/>
                <a:gd name="connsiteX150" fmla="*/ 5453021 w 6318157"/>
                <a:gd name="connsiteY150" fmla="*/ 2227073 h 5343525"/>
                <a:gd name="connsiteX151" fmla="*/ 5472071 w 6318157"/>
                <a:gd name="connsiteY151" fmla="*/ 2274698 h 5343525"/>
                <a:gd name="connsiteX152" fmla="*/ 5422541 w 6318157"/>
                <a:gd name="connsiteY152" fmla="*/ 2288033 h 5343525"/>
                <a:gd name="connsiteX153" fmla="*/ 5451116 w 6318157"/>
                <a:gd name="connsiteY153" fmla="*/ 2333753 h 5343525"/>
                <a:gd name="connsiteX154" fmla="*/ 5516631 w 6318157"/>
                <a:gd name="connsiteY154" fmla="*/ 2328407 h 5343525"/>
                <a:gd name="connsiteX155" fmla="*/ 5523506 w 6318157"/>
                <a:gd name="connsiteY155" fmla="*/ 2379473 h 5343525"/>
                <a:gd name="connsiteX156" fmla="*/ 5399681 w 6318157"/>
                <a:gd name="connsiteY156" fmla="*/ 2545208 h 5343525"/>
                <a:gd name="connsiteX157" fmla="*/ 5360918 w 6318157"/>
                <a:gd name="connsiteY157" fmla="*/ 2694084 h 5343525"/>
                <a:gd name="connsiteX158" fmla="*/ 5346341 w 6318157"/>
                <a:gd name="connsiteY158" fmla="*/ 2615693 h 5343525"/>
                <a:gd name="connsiteX159" fmla="*/ 5304431 w 6318157"/>
                <a:gd name="connsiteY159" fmla="*/ 2615693 h 5343525"/>
                <a:gd name="connsiteX160" fmla="*/ 5273951 w 6318157"/>
                <a:gd name="connsiteY160" fmla="*/ 2558543 h 5343525"/>
                <a:gd name="connsiteX161" fmla="*/ 5203714 w 6318157"/>
                <a:gd name="connsiteY161" fmla="*/ 2600987 h 5343525"/>
                <a:gd name="connsiteX162" fmla="*/ 5070116 w 6318157"/>
                <a:gd name="connsiteY162" fmla="*/ 2541398 h 5343525"/>
                <a:gd name="connsiteX163" fmla="*/ 4991763 w 6318157"/>
                <a:gd name="connsiteY163" fmla="*/ 2573572 h 5343525"/>
                <a:gd name="connsiteX164" fmla="*/ 4904381 w 6318157"/>
                <a:gd name="connsiteY164" fmla="*/ 2564258 h 5343525"/>
                <a:gd name="connsiteX165" fmla="*/ 4875806 w 6318157"/>
                <a:gd name="connsiteY165" fmla="*/ 2495678 h 5343525"/>
                <a:gd name="connsiteX166" fmla="*/ 4803416 w 6318157"/>
                <a:gd name="connsiteY166" fmla="*/ 2484248 h 5343525"/>
                <a:gd name="connsiteX167" fmla="*/ 4822466 w 6318157"/>
                <a:gd name="connsiteY167" fmla="*/ 2409953 h 5343525"/>
                <a:gd name="connsiteX168" fmla="*/ 4731026 w 6318157"/>
                <a:gd name="connsiteY168" fmla="*/ 2341373 h 5343525"/>
                <a:gd name="connsiteX169" fmla="*/ 4699221 w 6318157"/>
                <a:gd name="connsiteY169" fmla="*/ 2364353 h 5343525"/>
                <a:gd name="connsiteX170" fmla="*/ 4637681 w 6318157"/>
                <a:gd name="connsiteY170" fmla="*/ 2328038 h 5343525"/>
                <a:gd name="connsiteX171" fmla="*/ 4660541 w 6318157"/>
                <a:gd name="connsiteY171" fmla="*/ 2253743 h 5343525"/>
                <a:gd name="connsiteX172" fmla="*/ 4433846 w 6318157"/>
                <a:gd name="connsiteY172" fmla="*/ 2270888 h 5343525"/>
                <a:gd name="connsiteX173" fmla="*/ 4373134 w 6318157"/>
                <a:gd name="connsiteY173" fmla="*/ 2252041 h 5343525"/>
                <a:gd name="connsiteX174" fmla="*/ 4323356 w 6318157"/>
                <a:gd name="connsiteY174" fmla="*/ 2288033 h 5343525"/>
                <a:gd name="connsiteX175" fmla="*/ 4273826 w 6318157"/>
                <a:gd name="connsiteY175" fmla="*/ 2208023 h 5343525"/>
                <a:gd name="connsiteX176" fmla="*/ 4201436 w 6318157"/>
                <a:gd name="connsiteY176" fmla="*/ 2192783 h 5343525"/>
                <a:gd name="connsiteX177" fmla="*/ 4178576 w 6318157"/>
                <a:gd name="connsiteY177" fmla="*/ 2110868 h 5343525"/>
                <a:gd name="connsiteX178" fmla="*/ 4087136 w 6318157"/>
                <a:gd name="connsiteY178" fmla="*/ 2038478 h 5343525"/>
                <a:gd name="connsiteX179" fmla="*/ 4016651 w 6318157"/>
                <a:gd name="connsiteY179" fmla="*/ 2051813 h 5343525"/>
                <a:gd name="connsiteX180" fmla="*/ 3909971 w 6318157"/>
                <a:gd name="connsiteY180" fmla="*/ 2013713 h 5343525"/>
                <a:gd name="connsiteX181" fmla="*/ 3843296 w 6318157"/>
                <a:gd name="connsiteY181" fmla="*/ 2053718 h 5343525"/>
                <a:gd name="connsiteX182" fmla="*/ 3788051 w 6318157"/>
                <a:gd name="connsiteY182" fmla="*/ 2034668 h 5343525"/>
                <a:gd name="connsiteX183" fmla="*/ 3742331 w 6318157"/>
                <a:gd name="connsiteY183" fmla="*/ 2046098 h 5343525"/>
                <a:gd name="connsiteX184" fmla="*/ 3671018 w 6318157"/>
                <a:gd name="connsiteY184" fmla="*/ 2041249 h 5343525"/>
                <a:gd name="connsiteX185" fmla="*/ 3660416 w 6318157"/>
                <a:gd name="connsiteY185" fmla="*/ 1977518 h 5343525"/>
                <a:gd name="connsiteX186" fmla="*/ 3643271 w 6318157"/>
                <a:gd name="connsiteY186" fmla="*/ 1905128 h 5343525"/>
                <a:gd name="connsiteX187" fmla="*/ 3690896 w 6318157"/>
                <a:gd name="connsiteY187" fmla="*/ 1872743 h 5343525"/>
                <a:gd name="connsiteX188" fmla="*/ 3702326 w 6318157"/>
                <a:gd name="connsiteY188" fmla="*/ 1811783 h 5343525"/>
                <a:gd name="connsiteX189" fmla="*/ 3679466 w 6318157"/>
                <a:gd name="connsiteY189" fmla="*/ 1788923 h 5343525"/>
                <a:gd name="connsiteX190" fmla="*/ 3595977 w 6318157"/>
                <a:gd name="connsiteY190" fmla="*/ 1647245 h 5343525"/>
                <a:gd name="connsiteX191" fmla="*/ 3508016 w 6318157"/>
                <a:gd name="connsiteY191" fmla="*/ 1663193 h 5343525"/>
                <a:gd name="connsiteX192" fmla="*/ 3485156 w 6318157"/>
                <a:gd name="connsiteY192" fmla="*/ 1619378 h 5343525"/>
                <a:gd name="connsiteX193" fmla="*/ 3434052 w 6318157"/>
                <a:gd name="connsiteY193" fmla="*/ 1618090 h 5343525"/>
                <a:gd name="connsiteX194" fmla="*/ 3496586 w 6318157"/>
                <a:gd name="connsiteY194" fmla="*/ 1533653 h 5343525"/>
                <a:gd name="connsiteX195" fmla="*/ 3549926 w 6318157"/>
                <a:gd name="connsiteY195" fmla="*/ 1552703 h 5343525"/>
                <a:gd name="connsiteX196" fmla="*/ 3681619 w 6318157"/>
                <a:gd name="connsiteY196" fmla="*/ 1349485 h 5343525"/>
                <a:gd name="connsiteX197" fmla="*/ 3708041 w 6318157"/>
                <a:gd name="connsiteY197" fmla="*/ 1316483 h 5343525"/>
                <a:gd name="connsiteX198" fmla="*/ 3600036 w 6318157"/>
                <a:gd name="connsiteY198" fmla="*/ 1230630 h 5343525"/>
                <a:gd name="connsiteX199" fmla="*/ 3610886 w 6318157"/>
                <a:gd name="connsiteY199" fmla="*/ 1173608 h 5343525"/>
                <a:gd name="connsiteX200" fmla="*/ 3549926 w 6318157"/>
                <a:gd name="connsiteY200" fmla="*/ 1160273 h 5343525"/>
                <a:gd name="connsiteX201" fmla="*/ 3515636 w 6318157"/>
                <a:gd name="connsiteY201" fmla="*/ 1108838 h 5343525"/>
                <a:gd name="connsiteX202" fmla="*/ 3515636 w 6318157"/>
                <a:gd name="connsiteY202" fmla="*/ 1013588 h 5343525"/>
                <a:gd name="connsiteX203" fmla="*/ 3391811 w 6318157"/>
                <a:gd name="connsiteY203" fmla="*/ 981203 h 5343525"/>
                <a:gd name="connsiteX204" fmla="*/ 3357521 w 6318157"/>
                <a:gd name="connsiteY204" fmla="*/ 922148 h 5343525"/>
                <a:gd name="connsiteX205" fmla="*/ 3198246 w 6318157"/>
                <a:gd name="connsiteY205" fmla="*/ 954073 h 5343525"/>
                <a:gd name="connsiteX206" fmla="*/ 3142256 w 6318157"/>
                <a:gd name="connsiteY206" fmla="*/ 899288 h 5343525"/>
                <a:gd name="connsiteX207" fmla="*/ 2980331 w 6318157"/>
                <a:gd name="connsiteY207" fmla="*/ 929768 h 5343525"/>
                <a:gd name="connsiteX208" fmla="*/ 2776330 w 6318157"/>
                <a:gd name="connsiteY208" fmla="*/ 832982 h 5343525"/>
                <a:gd name="connsiteX209" fmla="*/ 2662196 w 6318157"/>
                <a:gd name="connsiteY209" fmla="*/ 874523 h 5343525"/>
                <a:gd name="connsiteX210" fmla="*/ 2671721 w 6318157"/>
                <a:gd name="connsiteY210" fmla="*/ 832613 h 5343525"/>
                <a:gd name="connsiteX211" fmla="*/ 2581026 w 6318157"/>
                <a:gd name="connsiteY211" fmla="*/ 818653 h 5343525"/>
                <a:gd name="connsiteX212" fmla="*/ 2576471 w 6318157"/>
                <a:gd name="connsiteY212" fmla="*/ 731648 h 5343525"/>
                <a:gd name="connsiteX213" fmla="*/ 2561231 w 6318157"/>
                <a:gd name="connsiteY213" fmla="*/ 684023 h 5343525"/>
                <a:gd name="connsiteX214" fmla="*/ 2591711 w 6318157"/>
                <a:gd name="connsiteY214" fmla="*/ 647828 h 5343525"/>
                <a:gd name="connsiteX215" fmla="*/ 2496792 w 6318157"/>
                <a:gd name="connsiteY215" fmla="*/ 511865 h 5343525"/>
                <a:gd name="connsiteX216" fmla="*/ 2492651 w 6318157"/>
                <a:gd name="connsiteY216" fmla="*/ 476378 h 5343525"/>
                <a:gd name="connsiteX217" fmla="*/ 2534561 w 6318157"/>
                <a:gd name="connsiteY217" fmla="*/ 409703 h 5343525"/>
                <a:gd name="connsiteX218" fmla="*/ 2490746 w 6318157"/>
                <a:gd name="connsiteY218" fmla="*/ 398273 h 5343525"/>
                <a:gd name="connsiteX219" fmla="*/ 2465981 w 6318157"/>
                <a:gd name="connsiteY219" fmla="*/ 367793 h 5343525"/>
                <a:gd name="connsiteX220" fmla="*/ 2428709 w 6318157"/>
                <a:gd name="connsiteY220" fmla="*/ 359713 h 5343525"/>
                <a:gd name="connsiteX221" fmla="*/ 2443121 w 6318157"/>
                <a:gd name="connsiteY221" fmla="*/ 297308 h 5343525"/>
                <a:gd name="connsiteX222" fmla="*/ 2384811 w 6318157"/>
                <a:gd name="connsiteY222" fmla="*/ 255352 h 5343525"/>
                <a:gd name="connsiteX223" fmla="*/ 2431691 w 6318157"/>
                <a:gd name="connsiteY223" fmla="*/ 188723 h 5343525"/>
                <a:gd name="connsiteX224" fmla="*/ 2536714 w 6318157"/>
                <a:gd name="connsiteY224" fmla="*/ 175177 h 5343525"/>
                <a:gd name="connsiteX0" fmla="*/ 2536714 w 6318157"/>
                <a:gd name="connsiteY0" fmla="*/ 175177 h 5343525"/>
                <a:gd name="connsiteX1" fmla="*/ 2475506 w 6318157"/>
                <a:gd name="connsiteY1" fmla="*/ 127763 h 5343525"/>
                <a:gd name="connsiteX2" fmla="*/ 2408831 w 6318157"/>
                <a:gd name="connsiteY2" fmla="*/ 129668 h 5343525"/>
                <a:gd name="connsiteX3" fmla="*/ 2340003 w 6318157"/>
                <a:gd name="connsiteY3" fmla="*/ 67751 h 5343525"/>
                <a:gd name="connsiteX4" fmla="*/ 2260241 w 6318157"/>
                <a:gd name="connsiteY4" fmla="*/ 85853 h 5343525"/>
                <a:gd name="connsiteX5" fmla="*/ 2229513 w 6318157"/>
                <a:gd name="connsiteY5" fmla="*/ 26173 h 5343525"/>
                <a:gd name="connsiteX6" fmla="*/ 2009858 w 6318157"/>
                <a:gd name="connsiteY6" fmla="*/ 0 h 5343525"/>
                <a:gd name="connsiteX7" fmla="*/ 1851163 w 6318157"/>
                <a:gd name="connsiteY7" fmla="*/ 158612 h 5343525"/>
                <a:gd name="connsiteX8" fmla="*/ 1861599 w 6318157"/>
                <a:gd name="connsiteY8" fmla="*/ 331056 h 5343525"/>
                <a:gd name="connsiteX9" fmla="*/ 1776951 w 6318157"/>
                <a:gd name="connsiteY9" fmla="*/ 311343 h 5343525"/>
                <a:gd name="connsiteX10" fmla="*/ 1606163 w 6318157"/>
                <a:gd name="connsiteY10" fmla="*/ 358057 h 5343525"/>
                <a:gd name="connsiteX11" fmla="*/ 1391478 w 6318157"/>
                <a:gd name="connsiteY11" fmla="*/ 230836 h 5343525"/>
                <a:gd name="connsiteX12" fmla="*/ 1256306 w 6318157"/>
                <a:gd name="connsiteY12" fmla="*/ 230836 h 5343525"/>
                <a:gd name="connsiteX13" fmla="*/ 1208598 w 6318157"/>
                <a:gd name="connsiteY13" fmla="*/ 421667 h 5343525"/>
                <a:gd name="connsiteX14" fmla="*/ 1041621 w 6318157"/>
                <a:gd name="connsiteY14" fmla="*/ 588645 h 5343525"/>
                <a:gd name="connsiteX15" fmla="*/ 930303 w 6318157"/>
                <a:gd name="connsiteY15" fmla="*/ 668158 h 5343525"/>
                <a:gd name="connsiteX16" fmla="*/ 842838 w 6318157"/>
                <a:gd name="connsiteY16" fmla="*/ 612499 h 5343525"/>
                <a:gd name="connsiteX17" fmla="*/ 747423 w 6318157"/>
                <a:gd name="connsiteY17" fmla="*/ 795379 h 5343525"/>
                <a:gd name="connsiteX18" fmla="*/ 456206 w 6318157"/>
                <a:gd name="connsiteY18" fmla="*/ 828804 h 5343525"/>
                <a:gd name="connsiteX19" fmla="*/ 222636 w 6318157"/>
                <a:gd name="connsiteY19" fmla="*/ 970307 h 5343525"/>
                <a:gd name="connsiteX20" fmla="*/ 254442 w 6318157"/>
                <a:gd name="connsiteY20" fmla="*/ 1113431 h 5343525"/>
                <a:gd name="connsiteX21" fmla="*/ 302149 w 6318157"/>
                <a:gd name="connsiteY21" fmla="*/ 1296311 h 5343525"/>
                <a:gd name="connsiteX22" fmla="*/ 341906 w 6318157"/>
                <a:gd name="connsiteY22" fmla="*/ 1328116 h 5343525"/>
                <a:gd name="connsiteX23" fmla="*/ 508883 w 6318157"/>
                <a:gd name="connsiteY23" fmla="*/ 1359921 h 5343525"/>
                <a:gd name="connsiteX24" fmla="*/ 532737 w 6318157"/>
                <a:gd name="connsiteY24" fmla="*/ 1582558 h 5343525"/>
                <a:gd name="connsiteX25" fmla="*/ 730526 w 6318157"/>
                <a:gd name="connsiteY25" fmla="*/ 1644144 h 5343525"/>
                <a:gd name="connsiteX26" fmla="*/ 903633 w 6318157"/>
                <a:gd name="connsiteY26" fmla="*/ 1753676 h 5343525"/>
                <a:gd name="connsiteX27" fmla="*/ 818984 w 6318157"/>
                <a:gd name="connsiteY27" fmla="*/ 1884707 h 5343525"/>
                <a:gd name="connsiteX28" fmla="*/ 644056 w 6318157"/>
                <a:gd name="connsiteY28" fmla="*/ 1868805 h 5343525"/>
                <a:gd name="connsiteX29" fmla="*/ 636104 w 6318157"/>
                <a:gd name="connsiteY29" fmla="*/ 2115295 h 5343525"/>
                <a:gd name="connsiteX30" fmla="*/ 755374 w 6318157"/>
                <a:gd name="connsiteY30" fmla="*/ 2218662 h 5343525"/>
                <a:gd name="connsiteX31" fmla="*/ 818984 w 6318157"/>
                <a:gd name="connsiteY31" fmla="*/ 2329980 h 5343525"/>
                <a:gd name="connsiteX32" fmla="*/ 818984 w 6318157"/>
                <a:gd name="connsiteY32" fmla="*/ 2369737 h 5343525"/>
                <a:gd name="connsiteX33" fmla="*/ 580445 w 6318157"/>
                <a:gd name="connsiteY33" fmla="*/ 2401542 h 5343525"/>
                <a:gd name="connsiteX34" fmla="*/ 485029 w 6318157"/>
                <a:gd name="connsiteY34" fmla="*/ 2433347 h 5343525"/>
                <a:gd name="connsiteX35" fmla="*/ 437322 w 6318157"/>
                <a:gd name="connsiteY35" fmla="*/ 2584422 h 5343525"/>
                <a:gd name="connsiteX36" fmla="*/ 307616 w 6318157"/>
                <a:gd name="connsiteY36" fmla="*/ 2598549 h 5343525"/>
                <a:gd name="connsiteX37" fmla="*/ 238539 w 6318157"/>
                <a:gd name="connsiteY37" fmla="*/ 2655984 h 5343525"/>
                <a:gd name="connsiteX38" fmla="*/ 284673 w 6318157"/>
                <a:gd name="connsiteY38" fmla="*/ 2740881 h 5343525"/>
                <a:gd name="connsiteX39" fmla="*/ 405516 w 6318157"/>
                <a:gd name="connsiteY39" fmla="*/ 2767302 h 5343525"/>
                <a:gd name="connsiteX40" fmla="*/ 414296 w 6318157"/>
                <a:gd name="connsiteY40" fmla="*/ 2859534 h 5343525"/>
                <a:gd name="connsiteX41" fmla="*/ 349857 w 6318157"/>
                <a:gd name="connsiteY41" fmla="*/ 2894523 h 5343525"/>
                <a:gd name="connsiteX42" fmla="*/ 206734 w 6318157"/>
                <a:gd name="connsiteY42" fmla="*/ 3061500 h 5343525"/>
                <a:gd name="connsiteX43" fmla="*/ 166977 w 6318157"/>
                <a:gd name="connsiteY43" fmla="*/ 3300039 h 5343525"/>
                <a:gd name="connsiteX44" fmla="*/ 103367 w 6318157"/>
                <a:gd name="connsiteY44" fmla="*/ 3490871 h 5343525"/>
                <a:gd name="connsiteX45" fmla="*/ 0 w 6318157"/>
                <a:gd name="connsiteY45" fmla="*/ 3610140 h 5343525"/>
                <a:gd name="connsiteX46" fmla="*/ 0 w 6318157"/>
                <a:gd name="connsiteY46" fmla="*/ 3689653 h 5343525"/>
                <a:gd name="connsiteX47" fmla="*/ 15903 w 6318157"/>
                <a:gd name="connsiteY47" fmla="*/ 3769166 h 5343525"/>
                <a:gd name="connsiteX48" fmla="*/ 127221 w 6318157"/>
                <a:gd name="connsiteY48" fmla="*/ 3785069 h 5343525"/>
                <a:gd name="connsiteX49" fmla="*/ 183211 w 6318157"/>
                <a:gd name="connsiteY49" fmla="*/ 3641697 h 5343525"/>
                <a:gd name="connsiteX50" fmla="*/ 275231 w 6318157"/>
                <a:gd name="connsiteY50" fmla="*/ 3608199 h 5343525"/>
                <a:gd name="connsiteX51" fmla="*/ 326003 w 6318157"/>
                <a:gd name="connsiteY51" fmla="*/ 3626043 h 5343525"/>
                <a:gd name="connsiteX52" fmla="*/ 358388 w 6318157"/>
                <a:gd name="connsiteY52" fmla="*/ 3618423 h 5343525"/>
                <a:gd name="connsiteX53" fmla="*/ 424318 w 6318157"/>
                <a:gd name="connsiteY53" fmla="*/ 3743407 h 5343525"/>
                <a:gd name="connsiteX54" fmla="*/ 379178 w 6318157"/>
                <a:gd name="connsiteY54" fmla="*/ 3816212 h 5343525"/>
                <a:gd name="connsiteX55" fmla="*/ 357809 w 6318157"/>
                <a:gd name="connsiteY55" fmla="*/ 4214439 h 5343525"/>
                <a:gd name="connsiteX56" fmla="*/ 556591 w 6318157"/>
                <a:gd name="connsiteY56" fmla="*/ 4031559 h 5343525"/>
                <a:gd name="connsiteX57" fmla="*/ 620202 w 6318157"/>
                <a:gd name="connsiteY57" fmla="*/ 4063365 h 5343525"/>
                <a:gd name="connsiteX58" fmla="*/ 723569 w 6318157"/>
                <a:gd name="connsiteY58" fmla="*/ 4079267 h 5343525"/>
                <a:gd name="connsiteX59" fmla="*/ 795130 w 6318157"/>
                <a:gd name="connsiteY59" fmla="*/ 4190586 h 5343525"/>
                <a:gd name="connsiteX60" fmla="*/ 1025718 w 6318157"/>
                <a:gd name="connsiteY60" fmla="*/ 4293952 h 5343525"/>
                <a:gd name="connsiteX61" fmla="*/ 1176793 w 6318157"/>
                <a:gd name="connsiteY61" fmla="*/ 4540443 h 5343525"/>
                <a:gd name="connsiteX62" fmla="*/ 1144988 w 6318157"/>
                <a:gd name="connsiteY62" fmla="*/ 4635859 h 5343525"/>
                <a:gd name="connsiteX63" fmla="*/ 1614115 w 6318157"/>
                <a:gd name="connsiteY63" fmla="*/ 4882349 h 5343525"/>
                <a:gd name="connsiteX64" fmla="*/ 1614115 w 6318157"/>
                <a:gd name="connsiteY64" fmla="*/ 5033424 h 5343525"/>
                <a:gd name="connsiteX65" fmla="*/ 1614115 w 6318157"/>
                <a:gd name="connsiteY65" fmla="*/ 5168596 h 5343525"/>
                <a:gd name="connsiteX66" fmla="*/ 1653871 w 6318157"/>
                <a:gd name="connsiteY66" fmla="*/ 5295817 h 5343525"/>
                <a:gd name="connsiteX67" fmla="*/ 1844703 w 6318157"/>
                <a:gd name="connsiteY67" fmla="*/ 5343525 h 5343525"/>
                <a:gd name="connsiteX68" fmla="*/ 1844703 w 6318157"/>
                <a:gd name="connsiteY68" fmla="*/ 5343525 h 5343525"/>
                <a:gd name="connsiteX69" fmla="*/ 1971923 w 6318157"/>
                <a:gd name="connsiteY69" fmla="*/ 5287866 h 5343525"/>
                <a:gd name="connsiteX70" fmla="*/ 2115047 w 6318157"/>
                <a:gd name="connsiteY70" fmla="*/ 5279914 h 5343525"/>
                <a:gd name="connsiteX71" fmla="*/ 2170706 w 6318157"/>
                <a:gd name="connsiteY71" fmla="*/ 5184499 h 5343525"/>
                <a:gd name="connsiteX72" fmla="*/ 2083242 w 6318157"/>
                <a:gd name="connsiteY72" fmla="*/ 5120888 h 5343525"/>
                <a:gd name="connsiteX73" fmla="*/ 2011680 w 6318157"/>
                <a:gd name="connsiteY73" fmla="*/ 5073180 h 5343525"/>
                <a:gd name="connsiteX74" fmla="*/ 1932167 w 6318157"/>
                <a:gd name="connsiteY74" fmla="*/ 4977765 h 5343525"/>
                <a:gd name="connsiteX75" fmla="*/ 1884459 w 6318157"/>
                <a:gd name="connsiteY75" fmla="*/ 4874398 h 5343525"/>
                <a:gd name="connsiteX76" fmla="*/ 1940118 w 6318157"/>
                <a:gd name="connsiteY76" fmla="*/ 4810787 h 5343525"/>
                <a:gd name="connsiteX77" fmla="*/ 2226365 w 6318157"/>
                <a:gd name="connsiteY77" fmla="*/ 4723323 h 5343525"/>
                <a:gd name="connsiteX78" fmla="*/ 2313829 w 6318157"/>
                <a:gd name="connsiteY78" fmla="*/ 4747177 h 5343525"/>
                <a:gd name="connsiteX79" fmla="*/ 2449002 w 6318157"/>
                <a:gd name="connsiteY79" fmla="*/ 4771031 h 5343525"/>
                <a:gd name="connsiteX80" fmla="*/ 2504661 w 6318157"/>
                <a:gd name="connsiteY80" fmla="*/ 4866446 h 5343525"/>
                <a:gd name="connsiteX81" fmla="*/ 2584174 w 6318157"/>
                <a:gd name="connsiteY81" fmla="*/ 4858495 h 5343525"/>
                <a:gd name="connsiteX82" fmla="*/ 2798859 w 6318157"/>
                <a:gd name="connsiteY82" fmla="*/ 4858495 h 5343525"/>
                <a:gd name="connsiteX83" fmla="*/ 2934031 w 6318157"/>
                <a:gd name="connsiteY83" fmla="*/ 4985716 h 5343525"/>
                <a:gd name="connsiteX84" fmla="*/ 2910177 w 6318157"/>
                <a:gd name="connsiteY84" fmla="*/ 5176547 h 5343525"/>
                <a:gd name="connsiteX85" fmla="*/ 2981739 w 6318157"/>
                <a:gd name="connsiteY85" fmla="*/ 5120888 h 5343525"/>
                <a:gd name="connsiteX86" fmla="*/ 3101009 w 6318157"/>
                <a:gd name="connsiteY86" fmla="*/ 5184499 h 5343525"/>
                <a:gd name="connsiteX87" fmla="*/ 3164619 w 6318157"/>
                <a:gd name="connsiteY87" fmla="*/ 4882349 h 5343525"/>
                <a:gd name="connsiteX88" fmla="*/ 3116911 w 6318157"/>
                <a:gd name="connsiteY88" fmla="*/ 4516589 h 5343525"/>
                <a:gd name="connsiteX89" fmla="*/ 3156668 w 6318157"/>
                <a:gd name="connsiteY89" fmla="*/ 4405271 h 5343525"/>
                <a:gd name="connsiteX90" fmla="*/ 3323645 w 6318157"/>
                <a:gd name="connsiteY90" fmla="*/ 4341660 h 5343525"/>
                <a:gd name="connsiteX91" fmla="*/ 3482671 w 6318157"/>
                <a:gd name="connsiteY91" fmla="*/ 4293952 h 5343525"/>
                <a:gd name="connsiteX92" fmla="*/ 3570136 w 6318157"/>
                <a:gd name="connsiteY92" fmla="*/ 4373466 h 5343525"/>
                <a:gd name="connsiteX93" fmla="*/ 3530379 w 6318157"/>
                <a:gd name="connsiteY93" fmla="*/ 4484784 h 5343525"/>
                <a:gd name="connsiteX94" fmla="*/ 3546282 w 6318157"/>
                <a:gd name="connsiteY94" fmla="*/ 4588151 h 5343525"/>
                <a:gd name="connsiteX95" fmla="*/ 3609892 w 6318157"/>
                <a:gd name="connsiteY95" fmla="*/ 4643810 h 5343525"/>
                <a:gd name="connsiteX96" fmla="*/ 3673503 w 6318157"/>
                <a:gd name="connsiteY96" fmla="*/ 4651761 h 5343525"/>
                <a:gd name="connsiteX97" fmla="*/ 3745064 w 6318157"/>
                <a:gd name="connsiteY97" fmla="*/ 4786933 h 5343525"/>
                <a:gd name="connsiteX98" fmla="*/ 4071068 w 6318157"/>
                <a:gd name="connsiteY98" fmla="*/ 4731274 h 5343525"/>
                <a:gd name="connsiteX99" fmla="*/ 4397071 w 6318157"/>
                <a:gd name="connsiteY99" fmla="*/ 4699469 h 5343525"/>
                <a:gd name="connsiteX100" fmla="*/ 4436828 w 6318157"/>
                <a:gd name="connsiteY100" fmla="*/ 4802836 h 5343525"/>
                <a:gd name="connsiteX101" fmla="*/ 4500438 w 6318157"/>
                <a:gd name="connsiteY101" fmla="*/ 4771031 h 5343525"/>
                <a:gd name="connsiteX102" fmla="*/ 4595854 w 6318157"/>
                <a:gd name="connsiteY102" fmla="*/ 4699469 h 5343525"/>
                <a:gd name="connsiteX103" fmla="*/ 4659464 w 6318157"/>
                <a:gd name="connsiteY103" fmla="*/ 4540443 h 5343525"/>
                <a:gd name="connsiteX104" fmla="*/ 4683318 w 6318157"/>
                <a:gd name="connsiteY104" fmla="*/ 4317806 h 5343525"/>
                <a:gd name="connsiteX105" fmla="*/ 4516341 w 6318157"/>
                <a:gd name="connsiteY105" fmla="*/ 4262147 h 5343525"/>
                <a:gd name="connsiteX106" fmla="*/ 4548146 w 6318157"/>
                <a:gd name="connsiteY106" fmla="*/ 4087219 h 5343525"/>
                <a:gd name="connsiteX107" fmla="*/ 4619708 w 6318157"/>
                <a:gd name="connsiteY107" fmla="*/ 4031559 h 5343525"/>
                <a:gd name="connsiteX108" fmla="*/ 4738977 w 6318157"/>
                <a:gd name="connsiteY108" fmla="*/ 3896387 h 5343525"/>
                <a:gd name="connsiteX109" fmla="*/ 4826442 w 6318157"/>
                <a:gd name="connsiteY109" fmla="*/ 3777118 h 5343525"/>
                <a:gd name="connsiteX110" fmla="*/ 4929809 w 6318157"/>
                <a:gd name="connsiteY110" fmla="*/ 3864582 h 5343525"/>
                <a:gd name="connsiteX111" fmla="*/ 4921857 w 6318157"/>
                <a:gd name="connsiteY111" fmla="*/ 4031559 h 5343525"/>
                <a:gd name="connsiteX112" fmla="*/ 4977516 w 6318157"/>
                <a:gd name="connsiteY112" fmla="*/ 4055413 h 5343525"/>
                <a:gd name="connsiteX113" fmla="*/ 5025224 w 6318157"/>
                <a:gd name="connsiteY113" fmla="*/ 3959998 h 5343525"/>
                <a:gd name="connsiteX114" fmla="*/ 5072932 w 6318157"/>
                <a:gd name="connsiteY114" fmla="*/ 3959998 h 5343525"/>
                <a:gd name="connsiteX115" fmla="*/ 5144494 w 6318157"/>
                <a:gd name="connsiteY115" fmla="*/ 3856631 h 5343525"/>
                <a:gd name="connsiteX116" fmla="*/ 5160396 w 6318157"/>
                <a:gd name="connsiteY116" fmla="*/ 3785069 h 5343525"/>
                <a:gd name="connsiteX117" fmla="*/ 5390984 w 6318157"/>
                <a:gd name="connsiteY117" fmla="*/ 3737361 h 5343525"/>
                <a:gd name="connsiteX118" fmla="*/ 5486400 w 6318157"/>
                <a:gd name="connsiteY118" fmla="*/ 3633994 h 5343525"/>
                <a:gd name="connsiteX119" fmla="*/ 5390984 w 6318157"/>
                <a:gd name="connsiteY119" fmla="*/ 3570384 h 5343525"/>
                <a:gd name="connsiteX120" fmla="*/ 5343276 w 6318157"/>
                <a:gd name="connsiteY120" fmla="*/ 3331845 h 5343525"/>
                <a:gd name="connsiteX121" fmla="*/ 5478449 w 6318157"/>
                <a:gd name="connsiteY121" fmla="*/ 3061500 h 5343525"/>
                <a:gd name="connsiteX122" fmla="*/ 5820355 w 6318157"/>
                <a:gd name="connsiteY122" fmla="*/ 2989939 h 5343525"/>
                <a:gd name="connsiteX123" fmla="*/ 6020959 w 6318157"/>
                <a:gd name="connsiteY123" fmla="*/ 2857748 h 5343525"/>
                <a:gd name="connsiteX124" fmla="*/ 6058811 w 6318157"/>
                <a:gd name="connsiteY124" fmla="*/ 2880194 h 5343525"/>
                <a:gd name="connsiteX125" fmla="*/ 6114056 w 6318157"/>
                <a:gd name="connsiteY125" fmla="*/ 2859239 h 5343525"/>
                <a:gd name="connsiteX126" fmla="*/ 6152156 w 6318157"/>
                <a:gd name="connsiteY126" fmla="*/ 2889719 h 5343525"/>
                <a:gd name="connsiteX127" fmla="*/ 6260741 w 6318157"/>
                <a:gd name="connsiteY127" fmla="*/ 2868764 h 5343525"/>
                <a:gd name="connsiteX128" fmla="*/ 6292298 w 6318157"/>
                <a:gd name="connsiteY128" fmla="*/ 2879449 h 5343525"/>
                <a:gd name="connsiteX129" fmla="*/ 6304556 w 6318157"/>
                <a:gd name="connsiteY129" fmla="*/ 2838284 h 5343525"/>
                <a:gd name="connsiteX130" fmla="*/ 6306461 w 6318157"/>
                <a:gd name="connsiteY130" fmla="*/ 2809709 h 5343525"/>
                <a:gd name="connsiteX131" fmla="*/ 6317891 w 6318157"/>
                <a:gd name="connsiteY131" fmla="*/ 2798279 h 5343525"/>
                <a:gd name="connsiteX132" fmla="*/ 6268361 w 6318157"/>
                <a:gd name="connsiteY132" fmla="*/ 2775419 h 5343525"/>
                <a:gd name="connsiteX133" fmla="*/ 6220736 w 6318157"/>
                <a:gd name="connsiteY133" fmla="*/ 2543754 h 5343525"/>
                <a:gd name="connsiteX134" fmla="*/ 6169301 w 6318157"/>
                <a:gd name="connsiteY134" fmla="*/ 2569973 h 5343525"/>
                <a:gd name="connsiteX135" fmla="*/ 6119771 w 6318157"/>
                <a:gd name="connsiteY135" fmla="*/ 2533484 h 5343525"/>
                <a:gd name="connsiteX136" fmla="*/ 6051191 w 6318157"/>
                <a:gd name="connsiteY136" fmla="*/ 2518538 h 5343525"/>
                <a:gd name="connsiteX137" fmla="*/ 6053096 w 6318157"/>
                <a:gd name="connsiteY137" fmla="*/ 2434718 h 5343525"/>
                <a:gd name="connsiteX138" fmla="*/ 6027337 w 6318157"/>
                <a:gd name="connsiteY138" fmla="*/ 2469542 h 5343525"/>
                <a:gd name="connsiteX139" fmla="*/ 5994041 w 6318157"/>
                <a:gd name="connsiteY139" fmla="*/ 2411858 h 5343525"/>
                <a:gd name="connsiteX140" fmla="*/ 5976896 w 6318157"/>
                <a:gd name="connsiteY140" fmla="*/ 2272793 h 5343525"/>
                <a:gd name="connsiteX141" fmla="*/ 5915936 w 6318157"/>
                <a:gd name="connsiteY141" fmla="*/ 2274698 h 5343525"/>
                <a:gd name="connsiteX142" fmla="*/ 5892910 w 6318157"/>
                <a:gd name="connsiteY142" fmla="*/ 2209882 h 5343525"/>
                <a:gd name="connsiteX143" fmla="*/ 5813066 w 6318157"/>
                <a:gd name="connsiteY143" fmla="*/ 2240408 h 5343525"/>
                <a:gd name="connsiteX144" fmla="*/ 5752106 w 6318157"/>
                <a:gd name="connsiteY144" fmla="*/ 2206118 h 5343525"/>
                <a:gd name="connsiteX145" fmla="*/ 5719721 w 6318157"/>
                <a:gd name="connsiteY145" fmla="*/ 2227073 h 5343525"/>
                <a:gd name="connsiteX146" fmla="*/ 5653046 w 6318157"/>
                <a:gd name="connsiteY146" fmla="*/ 2209928 h 5343525"/>
                <a:gd name="connsiteX147" fmla="*/ 5677231 w 6318157"/>
                <a:gd name="connsiteY147" fmla="*/ 2186857 h 5343525"/>
                <a:gd name="connsiteX148" fmla="*/ 5628281 w 6318157"/>
                <a:gd name="connsiteY148" fmla="*/ 2145158 h 5343525"/>
                <a:gd name="connsiteX149" fmla="*/ 5488388 w 6318157"/>
                <a:gd name="connsiteY149" fmla="*/ 2148426 h 5343525"/>
                <a:gd name="connsiteX150" fmla="*/ 5453021 w 6318157"/>
                <a:gd name="connsiteY150" fmla="*/ 2227073 h 5343525"/>
                <a:gd name="connsiteX151" fmla="*/ 5472071 w 6318157"/>
                <a:gd name="connsiteY151" fmla="*/ 2274698 h 5343525"/>
                <a:gd name="connsiteX152" fmla="*/ 5422541 w 6318157"/>
                <a:gd name="connsiteY152" fmla="*/ 2288033 h 5343525"/>
                <a:gd name="connsiteX153" fmla="*/ 5451116 w 6318157"/>
                <a:gd name="connsiteY153" fmla="*/ 2333753 h 5343525"/>
                <a:gd name="connsiteX154" fmla="*/ 5516631 w 6318157"/>
                <a:gd name="connsiteY154" fmla="*/ 2328407 h 5343525"/>
                <a:gd name="connsiteX155" fmla="*/ 5523506 w 6318157"/>
                <a:gd name="connsiteY155" fmla="*/ 2379473 h 5343525"/>
                <a:gd name="connsiteX156" fmla="*/ 5399681 w 6318157"/>
                <a:gd name="connsiteY156" fmla="*/ 2545208 h 5343525"/>
                <a:gd name="connsiteX157" fmla="*/ 5360918 w 6318157"/>
                <a:gd name="connsiteY157" fmla="*/ 2694084 h 5343525"/>
                <a:gd name="connsiteX158" fmla="*/ 5346341 w 6318157"/>
                <a:gd name="connsiteY158" fmla="*/ 2615693 h 5343525"/>
                <a:gd name="connsiteX159" fmla="*/ 5304431 w 6318157"/>
                <a:gd name="connsiteY159" fmla="*/ 2615693 h 5343525"/>
                <a:gd name="connsiteX160" fmla="*/ 5273951 w 6318157"/>
                <a:gd name="connsiteY160" fmla="*/ 2558543 h 5343525"/>
                <a:gd name="connsiteX161" fmla="*/ 5203714 w 6318157"/>
                <a:gd name="connsiteY161" fmla="*/ 2600987 h 5343525"/>
                <a:gd name="connsiteX162" fmla="*/ 5070116 w 6318157"/>
                <a:gd name="connsiteY162" fmla="*/ 2541398 h 5343525"/>
                <a:gd name="connsiteX163" fmla="*/ 4991763 w 6318157"/>
                <a:gd name="connsiteY163" fmla="*/ 2573572 h 5343525"/>
                <a:gd name="connsiteX164" fmla="*/ 4904381 w 6318157"/>
                <a:gd name="connsiteY164" fmla="*/ 2564258 h 5343525"/>
                <a:gd name="connsiteX165" fmla="*/ 4875806 w 6318157"/>
                <a:gd name="connsiteY165" fmla="*/ 2495678 h 5343525"/>
                <a:gd name="connsiteX166" fmla="*/ 4803416 w 6318157"/>
                <a:gd name="connsiteY166" fmla="*/ 2484248 h 5343525"/>
                <a:gd name="connsiteX167" fmla="*/ 4822466 w 6318157"/>
                <a:gd name="connsiteY167" fmla="*/ 2409953 h 5343525"/>
                <a:gd name="connsiteX168" fmla="*/ 4731026 w 6318157"/>
                <a:gd name="connsiteY168" fmla="*/ 2341373 h 5343525"/>
                <a:gd name="connsiteX169" fmla="*/ 4699221 w 6318157"/>
                <a:gd name="connsiteY169" fmla="*/ 2364353 h 5343525"/>
                <a:gd name="connsiteX170" fmla="*/ 4637681 w 6318157"/>
                <a:gd name="connsiteY170" fmla="*/ 2328038 h 5343525"/>
                <a:gd name="connsiteX171" fmla="*/ 4660541 w 6318157"/>
                <a:gd name="connsiteY171" fmla="*/ 2253743 h 5343525"/>
                <a:gd name="connsiteX172" fmla="*/ 4433846 w 6318157"/>
                <a:gd name="connsiteY172" fmla="*/ 2270888 h 5343525"/>
                <a:gd name="connsiteX173" fmla="*/ 4373134 w 6318157"/>
                <a:gd name="connsiteY173" fmla="*/ 2252041 h 5343525"/>
                <a:gd name="connsiteX174" fmla="*/ 4323356 w 6318157"/>
                <a:gd name="connsiteY174" fmla="*/ 2288033 h 5343525"/>
                <a:gd name="connsiteX175" fmla="*/ 4273826 w 6318157"/>
                <a:gd name="connsiteY175" fmla="*/ 2208023 h 5343525"/>
                <a:gd name="connsiteX176" fmla="*/ 4201436 w 6318157"/>
                <a:gd name="connsiteY176" fmla="*/ 2192783 h 5343525"/>
                <a:gd name="connsiteX177" fmla="*/ 4178576 w 6318157"/>
                <a:gd name="connsiteY177" fmla="*/ 2110868 h 5343525"/>
                <a:gd name="connsiteX178" fmla="*/ 4087136 w 6318157"/>
                <a:gd name="connsiteY178" fmla="*/ 2038478 h 5343525"/>
                <a:gd name="connsiteX179" fmla="*/ 4016651 w 6318157"/>
                <a:gd name="connsiteY179" fmla="*/ 2051813 h 5343525"/>
                <a:gd name="connsiteX180" fmla="*/ 3909971 w 6318157"/>
                <a:gd name="connsiteY180" fmla="*/ 2013713 h 5343525"/>
                <a:gd name="connsiteX181" fmla="*/ 3843296 w 6318157"/>
                <a:gd name="connsiteY181" fmla="*/ 2053718 h 5343525"/>
                <a:gd name="connsiteX182" fmla="*/ 3788051 w 6318157"/>
                <a:gd name="connsiteY182" fmla="*/ 2034668 h 5343525"/>
                <a:gd name="connsiteX183" fmla="*/ 3742331 w 6318157"/>
                <a:gd name="connsiteY183" fmla="*/ 2046098 h 5343525"/>
                <a:gd name="connsiteX184" fmla="*/ 3671018 w 6318157"/>
                <a:gd name="connsiteY184" fmla="*/ 2041249 h 5343525"/>
                <a:gd name="connsiteX185" fmla="*/ 3660416 w 6318157"/>
                <a:gd name="connsiteY185" fmla="*/ 1977518 h 5343525"/>
                <a:gd name="connsiteX186" fmla="*/ 3643271 w 6318157"/>
                <a:gd name="connsiteY186" fmla="*/ 1905128 h 5343525"/>
                <a:gd name="connsiteX187" fmla="*/ 3690896 w 6318157"/>
                <a:gd name="connsiteY187" fmla="*/ 1872743 h 5343525"/>
                <a:gd name="connsiteX188" fmla="*/ 3702326 w 6318157"/>
                <a:gd name="connsiteY188" fmla="*/ 1811783 h 5343525"/>
                <a:gd name="connsiteX189" fmla="*/ 3679466 w 6318157"/>
                <a:gd name="connsiteY189" fmla="*/ 1788923 h 5343525"/>
                <a:gd name="connsiteX190" fmla="*/ 3595977 w 6318157"/>
                <a:gd name="connsiteY190" fmla="*/ 1647245 h 5343525"/>
                <a:gd name="connsiteX191" fmla="*/ 3508016 w 6318157"/>
                <a:gd name="connsiteY191" fmla="*/ 1663193 h 5343525"/>
                <a:gd name="connsiteX192" fmla="*/ 3485156 w 6318157"/>
                <a:gd name="connsiteY192" fmla="*/ 1619378 h 5343525"/>
                <a:gd name="connsiteX193" fmla="*/ 3434052 w 6318157"/>
                <a:gd name="connsiteY193" fmla="*/ 1618090 h 5343525"/>
                <a:gd name="connsiteX194" fmla="*/ 3496586 w 6318157"/>
                <a:gd name="connsiteY194" fmla="*/ 1533653 h 5343525"/>
                <a:gd name="connsiteX195" fmla="*/ 3549926 w 6318157"/>
                <a:gd name="connsiteY195" fmla="*/ 1552703 h 5343525"/>
                <a:gd name="connsiteX196" fmla="*/ 3681619 w 6318157"/>
                <a:gd name="connsiteY196" fmla="*/ 1349485 h 5343525"/>
                <a:gd name="connsiteX197" fmla="*/ 3708041 w 6318157"/>
                <a:gd name="connsiteY197" fmla="*/ 1316483 h 5343525"/>
                <a:gd name="connsiteX198" fmla="*/ 3600036 w 6318157"/>
                <a:gd name="connsiteY198" fmla="*/ 1230630 h 5343525"/>
                <a:gd name="connsiteX199" fmla="*/ 3610886 w 6318157"/>
                <a:gd name="connsiteY199" fmla="*/ 1173608 h 5343525"/>
                <a:gd name="connsiteX200" fmla="*/ 3549926 w 6318157"/>
                <a:gd name="connsiteY200" fmla="*/ 1160273 h 5343525"/>
                <a:gd name="connsiteX201" fmla="*/ 3515636 w 6318157"/>
                <a:gd name="connsiteY201" fmla="*/ 1108838 h 5343525"/>
                <a:gd name="connsiteX202" fmla="*/ 3515636 w 6318157"/>
                <a:gd name="connsiteY202" fmla="*/ 1013588 h 5343525"/>
                <a:gd name="connsiteX203" fmla="*/ 3391811 w 6318157"/>
                <a:gd name="connsiteY203" fmla="*/ 981203 h 5343525"/>
                <a:gd name="connsiteX204" fmla="*/ 3357521 w 6318157"/>
                <a:gd name="connsiteY204" fmla="*/ 922148 h 5343525"/>
                <a:gd name="connsiteX205" fmla="*/ 3198246 w 6318157"/>
                <a:gd name="connsiteY205" fmla="*/ 954073 h 5343525"/>
                <a:gd name="connsiteX206" fmla="*/ 3142256 w 6318157"/>
                <a:gd name="connsiteY206" fmla="*/ 899288 h 5343525"/>
                <a:gd name="connsiteX207" fmla="*/ 2980331 w 6318157"/>
                <a:gd name="connsiteY207" fmla="*/ 929768 h 5343525"/>
                <a:gd name="connsiteX208" fmla="*/ 2776330 w 6318157"/>
                <a:gd name="connsiteY208" fmla="*/ 832982 h 5343525"/>
                <a:gd name="connsiteX209" fmla="*/ 2662196 w 6318157"/>
                <a:gd name="connsiteY209" fmla="*/ 874523 h 5343525"/>
                <a:gd name="connsiteX210" fmla="*/ 2671721 w 6318157"/>
                <a:gd name="connsiteY210" fmla="*/ 832613 h 5343525"/>
                <a:gd name="connsiteX211" fmla="*/ 2581026 w 6318157"/>
                <a:gd name="connsiteY211" fmla="*/ 818653 h 5343525"/>
                <a:gd name="connsiteX212" fmla="*/ 2576471 w 6318157"/>
                <a:gd name="connsiteY212" fmla="*/ 731648 h 5343525"/>
                <a:gd name="connsiteX213" fmla="*/ 2561231 w 6318157"/>
                <a:gd name="connsiteY213" fmla="*/ 684023 h 5343525"/>
                <a:gd name="connsiteX214" fmla="*/ 2591711 w 6318157"/>
                <a:gd name="connsiteY214" fmla="*/ 647828 h 5343525"/>
                <a:gd name="connsiteX215" fmla="*/ 2496792 w 6318157"/>
                <a:gd name="connsiteY215" fmla="*/ 511865 h 5343525"/>
                <a:gd name="connsiteX216" fmla="*/ 2492651 w 6318157"/>
                <a:gd name="connsiteY216" fmla="*/ 476378 h 5343525"/>
                <a:gd name="connsiteX217" fmla="*/ 2534561 w 6318157"/>
                <a:gd name="connsiteY217" fmla="*/ 409703 h 5343525"/>
                <a:gd name="connsiteX218" fmla="*/ 2490746 w 6318157"/>
                <a:gd name="connsiteY218" fmla="*/ 398273 h 5343525"/>
                <a:gd name="connsiteX219" fmla="*/ 2465981 w 6318157"/>
                <a:gd name="connsiteY219" fmla="*/ 367793 h 5343525"/>
                <a:gd name="connsiteX220" fmla="*/ 2428709 w 6318157"/>
                <a:gd name="connsiteY220" fmla="*/ 359713 h 5343525"/>
                <a:gd name="connsiteX221" fmla="*/ 2443121 w 6318157"/>
                <a:gd name="connsiteY221" fmla="*/ 297308 h 5343525"/>
                <a:gd name="connsiteX222" fmla="*/ 2384811 w 6318157"/>
                <a:gd name="connsiteY222" fmla="*/ 255352 h 5343525"/>
                <a:gd name="connsiteX223" fmla="*/ 2431691 w 6318157"/>
                <a:gd name="connsiteY223" fmla="*/ 188723 h 5343525"/>
                <a:gd name="connsiteX224" fmla="*/ 2536714 w 6318157"/>
                <a:gd name="connsiteY224" fmla="*/ 175177 h 5343525"/>
                <a:gd name="connsiteX0" fmla="*/ 2536714 w 6318157"/>
                <a:gd name="connsiteY0" fmla="*/ 175177 h 5343525"/>
                <a:gd name="connsiteX1" fmla="*/ 2475506 w 6318157"/>
                <a:gd name="connsiteY1" fmla="*/ 127763 h 5343525"/>
                <a:gd name="connsiteX2" fmla="*/ 2408831 w 6318157"/>
                <a:gd name="connsiteY2" fmla="*/ 129668 h 5343525"/>
                <a:gd name="connsiteX3" fmla="*/ 2340003 w 6318157"/>
                <a:gd name="connsiteY3" fmla="*/ 67751 h 5343525"/>
                <a:gd name="connsiteX4" fmla="*/ 2260241 w 6318157"/>
                <a:gd name="connsiteY4" fmla="*/ 85853 h 5343525"/>
                <a:gd name="connsiteX5" fmla="*/ 2229513 w 6318157"/>
                <a:gd name="connsiteY5" fmla="*/ 26173 h 5343525"/>
                <a:gd name="connsiteX6" fmla="*/ 2009858 w 6318157"/>
                <a:gd name="connsiteY6" fmla="*/ 0 h 5343525"/>
                <a:gd name="connsiteX7" fmla="*/ 1851163 w 6318157"/>
                <a:gd name="connsiteY7" fmla="*/ 158612 h 5343525"/>
                <a:gd name="connsiteX8" fmla="*/ 1861599 w 6318157"/>
                <a:gd name="connsiteY8" fmla="*/ 331056 h 5343525"/>
                <a:gd name="connsiteX9" fmla="*/ 1776951 w 6318157"/>
                <a:gd name="connsiteY9" fmla="*/ 311343 h 5343525"/>
                <a:gd name="connsiteX10" fmla="*/ 1606163 w 6318157"/>
                <a:gd name="connsiteY10" fmla="*/ 358057 h 5343525"/>
                <a:gd name="connsiteX11" fmla="*/ 1391478 w 6318157"/>
                <a:gd name="connsiteY11" fmla="*/ 230836 h 5343525"/>
                <a:gd name="connsiteX12" fmla="*/ 1256306 w 6318157"/>
                <a:gd name="connsiteY12" fmla="*/ 230836 h 5343525"/>
                <a:gd name="connsiteX13" fmla="*/ 1208598 w 6318157"/>
                <a:gd name="connsiteY13" fmla="*/ 421667 h 5343525"/>
                <a:gd name="connsiteX14" fmla="*/ 1041621 w 6318157"/>
                <a:gd name="connsiteY14" fmla="*/ 588645 h 5343525"/>
                <a:gd name="connsiteX15" fmla="*/ 930303 w 6318157"/>
                <a:gd name="connsiteY15" fmla="*/ 668158 h 5343525"/>
                <a:gd name="connsiteX16" fmla="*/ 842838 w 6318157"/>
                <a:gd name="connsiteY16" fmla="*/ 612499 h 5343525"/>
                <a:gd name="connsiteX17" fmla="*/ 747423 w 6318157"/>
                <a:gd name="connsiteY17" fmla="*/ 795379 h 5343525"/>
                <a:gd name="connsiteX18" fmla="*/ 456206 w 6318157"/>
                <a:gd name="connsiteY18" fmla="*/ 828804 h 5343525"/>
                <a:gd name="connsiteX19" fmla="*/ 222636 w 6318157"/>
                <a:gd name="connsiteY19" fmla="*/ 970307 h 5343525"/>
                <a:gd name="connsiteX20" fmla="*/ 254442 w 6318157"/>
                <a:gd name="connsiteY20" fmla="*/ 1113431 h 5343525"/>
                <a:gd name="connsiteX21" fmla="*/ 302149 w 6318157"/>
                <a:gd name="connsiteY21" fmla="*/ 1296311 h 5343525"/>
                <a:gd name="connsiteX22" fmla="*/ 341906 w 6318157"/>
                <a:gd name="connsiteY22" fmla="*/ 1328116 h 5343525"/>
                <a:gd name="connsiteX23" fmla="*/ 508883 w 6318157"/>
                <a:gd name="connsiteY23" fmla="*/ 1359921 h 5343525"/>
                <a:gd name="connsiteX24" fmla="*/ 532737 w 6318157"/>
                <a:gd name="connsiteY24" fmla="*/ 1582558 h 5343525"/>
                <a:gd name="connsiteX25" fmla="*/ 730526 w 6318157"/>
                <a:gd name="connsiteY25" fmla="*/ 1644144 h 5343525"/>
                <a:gd name="connsiteX26" fmla="*/ 903633 w 6318157"/>
                <a:gd name="connsiteY26" fmla="*/ 1753676 h 5343525"/>
                <a:gd name="connsiteX27" fmla="*/ 818984 w 6318157"/>
                <a:gd name="connsiteY27" fmla="*/ 1884707 h 5343525"/>
                <a:gd name="connsiteX28" fmla="*/ 644056 w 6318157"/>
                <a:gd name="connsiteY28" fmla="*/ 1868805 h 5343525"/>
                <a:gd name="connsiteX29" fmla="*/ 636104 w 6318157"/>
                <a:gd name="connsiteY29" fmla="*/ 2115295 h 5343525"/>
                <a:gd name="connsiteX30" fmla="*/ 755374 w 6318157"/>
                <a:gd name="connsiteY30" fmla="*/ 2218662 h 5343525"/>
                <a:gd name="connsiteX31" fmla="*/ 818984 w 6318157"/>
                <a:gd name="connsiteY31" fmla="*/ 2329980 h 5343525"/>
                <a:gd name="connsiteX32" fmla="*/ 818984 w 6318157"/>
                <a:gd name="connsiteY32" fmla="*/ 2369737 h 5343525"/>
                <a:gd name="connsiteX33" fmla="*/ 580445 w 6318157"/>
                <a:gd name="connsiteY33" fmla="*/ 2401542 h 5343525"/>
                <a:gd name="connsiteX34" fmla="*/ 485029 w 6318157"/>
                <a:gd name="connsiteY34" fmla="*/ 2433347 h 5343525"/>
                <a:gd name="connsiteX35" fmla="*/ 437322 w 6318157"/>
                <a:gd name="connsiteY35" fmla="*/ 2584422 h 5343525"/>
                <a:gd name="connsiteX36" fmla="*/ 307616 w 6318157"/>
                <a:gd name="connsiteY36" fmla="*/ 2598549 h 5343525"/>
                <a:gd name="connsiteX37" fmla="*/ 238539 w 6318157"/>
                <a:gd name="connsiteY37" fmla="*/ 2655984 h 5343525"/>
                <a:gd name="connsiteX38" fmla="*/ 284673 w 6318157"/>
                <a:gd name="connsiteY38" fmla="*/ 2740881 h 5343525"/>
                <a:gd name="connsiteX39" fmla="*/ 405516 w 6318157"/>
                <a:gd name="connsiteY39" fmla="*/ 2767302 h 5343525"/>
                <a:gd name="connsiteX40" fmla="*/ 414296 w 6318157"/>
                <a:gd name="connsiteY40" fmla="*/ 2859534 h 5343525"/>
                <a:gd name="connsiteX41" fmla="*/ 349857 w 6318157"/>
                <a:gd name="connsiteY41" fmla="*/ 2894523 h 5343525"/>
                <a:gd name="connsiteX42" fmla="*/ 206734 w 6318157"/>
                <a:gd name="connsiteY42" fmla="*/ 3061500 h 5343525"/>
                <a:gd name="connsiteX43" fmla="*/ 166977 w 6318157"/>
                <a:gd name="connsiteY43" fmla="*/ 3300039 h 5343525"/>
                <a:gd name="connsiteX44" fmla="*/ 103367 w 6318157"/>
                <a:gd name="connsiteY44" fmla="*/ 3490871 h 5343525"/>
                <a:gd name="connsiteX45" fmla="*/ 0 w 6318157"/>
                <a:gd name="connsiteY45" fmla="*/ 3610140 h 5343525"/>
                <a:gd name="connsiteX46" fmla="*/ 0 w 6318157"/>
                <a:gd name="connsiteY46" fmla="*/ 3689653 h 5343525"/>
                <a:gd name="connsiteX47" fmla="*/ 15903 w 6318157"/>
                <a:gd name="connsiteY47" fmla="*/ 3769166 h 5343525"/>
                <a:gd name="connsiteX48" fmla="*/ 127221 w 6318157"/>
                <a:gd name="connsiteY48" fmla="*/ 3785069 h 5343525"/>
                <a:gd name="connsiteX49" fmla="*/ 183211 w 6318157"/>
                <a:gd name="connsiteY49" fmla="*/ 3641697 h 5343525"/>
                <a:gd name="connsiteX50" fmla="*/ 275231 w 6318157"/>
                <a:gd name="connsiteY50" fmla="*/ 3608199 h 5343525"/>
                <a:gd name="connsiteX51" fmla="*/ 326003 w 6318157"/>
                <a:gd name="connsiteY51" fmla="*/ 3626043 h 5343525"/>
                <a:gd name="connsiteX52" fmla="*/ 358388 w 6318157"/>
                <a:gd name="connsiteY52" fmla="*/ 3618423 h 5343525"/>
                <a:gd name="connsiteX53" fmla="*/ 424318 w 6318157"/>
                <a:gd name="connsiteY53" fmla="*/ 3743407 h 5343525"/>
                <a:gd name="connsiteX54" fmla="*/ 379178 w 6318157"/>
                <a:gd name="connsiteY54" fmla="*/ 3816212 h 5343525"/>
                <a:gd name="connsiteX55" fmla="*/ 336854 w 6318157"/>
                <a:gd name="connsiteY55" fmla="*/ 4218249 h 5343525"/>
                <a:gd name="connsiteX56" fmla="*/ 556591 w 6318157"/>
                <a:gd name="connsiteY56" fmla="*/ 4031559 h 5343525"/>
                <a:gd name="connsiteX57" fmla="*/ 620202 w 6318157"/>
                <a:gd name="connsiteY57" fmla="*/ 4063365 h 5343525"/>
                <a:gd name="connsiteX58" fmla="*/ 723569 w 6318157"/>
                <a:gd name="connsiteY58" fmla="*/ 4079267 h 5343525"/>
                <a:gd name="connsiteX59" fmla="*/ 795130 w 6318157"/>
                <a:gd name="connsiteY59" fmla="*/ 4190586 h 5343525"/>
                <a:gd name="connsiteX60" fmla="*/ 1025718 w 6318157"/>
                <a:gd name="connsiteY60" fmla="*/ 4293952 h 5343525"/>
                <a:gd name="connsiteX61" fmla="*/ 1176793 w 6318157"/>
                <a:gd name="connsiteY61" fmla="*/ 4540443 h 5343525"/>
                <a:gd name="connsiteX62" fmla="*/ 1144988 w 6318157"/>
                <a:gd name="connsiteY62" fmla="*/ 4635859 h 5343525"/>
                <a:gd name="connsiteX63" fmla="*/ 1614115 w 6318157"/>
                <a:gd name="connsiteY63" fmla="*/ 4882349 h 5343525"/>
                <a:gd name="connsiteX64" fmla="*/ 1614115 w 6318157"/>
                <a:gd name="connsiteY64" fmla="*/ 5033424 h 5343525"/>
                <a:gd name="connsiteX65" fmla="*/ 1614115 w 6318157"/>
                <a:gd name="connsiteY65" fmla="*/ 5168596 h 5343525"/>
                <a:gd name="connsiteX66" fmla="*/ 1653871 w 6318157"/>
                <a:gd name="connsiteY66" fmla="*/ 5295817 h 5343525"/>
                <a:gd name="connsiteX67" fmla="*/ 1844703 w 6318157"/>
                <a:gd name="connsiteY67" fmla="*/ 5343525 h 5343525"/>
                <a:gd name="connsiteX68" fmla="*/ 1844703 w 6318157"/>
                <a:gd name="connsiteY68" fmla="*/ 5343525 h 5343525"/>
                <a:gd name="connsiteX69" fmla="*/ 1971923 w 6318157"/>
                <a:gd name="connsiteY69" fmla="*/ 5287866 h 5343525"/>
                <a:gd name="connsiteX70" fmla="*/ 2115047 w 6318157"/>
                <a:gd name="connsiteY70" fmla="*/ 5279914 h 5343525"/>
                <a:gd name="connsiteX71" fmla="*/ 2170706 w 6318157"/>
                <a:gd name="connsiteY71" fmla="*/ 5184499 h 5343525"/>
                <a:gd name="connsiteX72" fmla="*/ 2083242 w 6318157"/>
                <a:gd name="connsiteY72" fmla="*/ 5120888 h 5343525"/>
                <a:gd name="connsiteX73" fmla="*/ 2011680 w 6318157"/>
                <a:gd name="connsiteY73" fmla="*/ 5073180 h 5343525"/>
                <a:gd name="connsiteX74" fmla="*/ 1932167 w 6318157"/>
                <a:gd name="connsiteY74" fmla="*/ 4977765 h 5343525"/>
                <a:gd name="connsiteX75" fmla="*/ 1884459 w 6318157"/>
                <a:gd name="connsiteY75" fmla="*/ 4874398 h 5343525"/>
                <a:gd name="connsiteX76" fmla="*/ 1940118 w 6318157"/>
                <a:gd name="connsiteY76" fmla="*/ 4810787 h 5343525"/>
                <a:gd name="connsiteX77" fmla="*/ 2226365 w 6318157"/>
                <a:gd name="connsiteY77" fmla="*/ 4723323 h 5343525"/>
                <a:gd name="connsiteX78" fmla="*/ 2313829 w 6318157"/>
                <a:gd name="connsiteY78" fmla="*/ 4747177 h 5343525"/>
                <a:gd name="connsiteX79" fmla="*/ 2449002 w 6318157"/>
                <a:gd name="connsiteY79" fmla="*/ 4771031 h 5343525"/>
                <a:gd name="connsiteX80" fmla="*/ 2504661 w 6318157"/>
                <a:gd name="connsiteY80" fmla="*/ 4866446 h 5343525"/>
                <a:gd name="connsiteX81" fmla="*/ 2584174 w 6318157"/>
                <a:gd name="connsiteY81" fmla="*/ 4858495 h 5343525"/>
                <a:gd name="connsiteX82" fmla="*/ 2798859 w 6318157"/>
                <a:gd name="connsiteY82" fmla="*/ 4858495 h 5343525"/>
                <a:gd name="connsiteX83" fmla="*/ 2934031 w 6318157"/>
                <a:gd name="connsiteY83" fmla="*/ 4985716 h 5343525"/>
                <a:gd name="connsiteX84" fmla="*/ 2910177 w 6318157"/>
                <a:gd name="connsiteY84" fmla="*/ 5176547 h 5343525"/>
                <a:gd name="connsiteX85" fmla="*/ 2981739 w 6318157"/>
                <a:gd name="connsiteY85" fmla="*/ 5120888 h 5343525"/>
                <a:gd name="connsiteX86" fmla="*/ 3101009 w 6318157"/>
                <a:gd name="connsiteY86" fmla="*/ 5184499 h 5343525"/>
                <a:gd name="connsiteX87" fmla="*/ 3164619 w 6318157"/>
                <a:gd name="connsiteY87" fmla="*/ 4882349 h 5343525"/>
                <a:gd name="connsiteX88" fmla="*/ 3116911 w 6318157"/>
                <a:gd name="connsiteY88" fmla="*/ 4516589 h 5343525"/>
                <a:gd name="connsiteX89" fmla="*/ 3156668 w 6318157"/>
                <a:gd name="connsiteY89" fmla="*/ 4405271 h 5343525"/>
                <a:gd name="connsiteX90" fmla="*/ 3323645 w 6318157"/>
                <a:gd name="connsiteY90" fmla="*/ 4341660 h 5343525"/>
                <a:gd name="connsiteX91" fmla="*/ 3482671 w 6318157"/>
                <a:gd name="connsiteY91" fmla="*/ 4293952 h 5343525"/>
                <a:gd name="connsiteX92" fmla="*/ 3570136 w 6318157"/>
                <a:gd name="connsiteY92" fmla="*/ 4373466 h 5343525"/>
                <a:gd name="connsiteX93" fmla="*/ 3530379 w 6318157"/>
                <a:gd name="connsiteY93" fmla="*/ 4484784 h 5343525"/>
                <a:gd name="connsiteX94" fmla="*/ 3546282 w 6318157"/>
                <a:gd name="connsiteY94" fmla="*/ 4588151 h 5343525"/>
                <a:gd name="connsiteX95" fmla="*/ 3609892 w 6318157"/>
                <a:gd name="connsiteY95" fmla="*/ 4643810 h 5343525"/>
                <a:gd name="connsiteX96" fmla="*/ 3673503 w 6318157"/>
                <a:gd name="connsiteY96" fmla="*/ 4651761 h 5343525"/>
                <a:gd name="connsiteX97" fmla="*/ 3745064 w 6318157"/>
                <a:gd name="connsiteY97" fmla="*/ 4786933 h 5343525"/>
                <a:gd name="connsiteX98" fmla="*/ 4071068 w 6318157"/>
                <a:gd name="connsiteY98" fmla="*/ 4731274 h 5343525"/>
                <a:gd name="connsiteX99" fmla="*/ 4397071 w 6318157"/>
                <a:gd name="connsiteY99" fmla="*/ 4699469 h 5343525"/>
                <a:gd name="connsiteX100" fmla="*/ 4436828 w 6318157"/>
                <a:gd name="connsiteY100" fmla="*/ 4802836 h 5343525"/>
                <a:gd name="connsiteX101" fmla="*/ 4500438 w 6318157"/>
                <a:gd name="connsiteY101" fmla="*/ 4771031 h 5343525"/>
                <a:gd name="connsiteX102" fmla="*/ 4595854 w 6318157"/>
                <a:gd name="connsiteY102" fmla="*/ 4699469 h 5343525"/>
                <a:gd name="connsiteX103" fmla="*/ 4659464 w 6318157"/>
                <a:gd name="connsiteY103" fmla="*/ 4540443 h 5343525"/>
                <a:gd name="connsiteX104" fmla="*/ 4683318 w 6318157"/>
                <a:gd name="connsiteY104" fmla="*/ 4317806 h 5343525"/>
                <a:gd name="connsiteX105" fmla="*/ 4516341 w 6318157"/>
                <a:gd name="connsiteY105" fmla="*/ 4262147 h 5343525"/>
                <a:gd name="connsiteX106" fmla="*/ 4548146 w 6318157"/>
                <a:gd name="connsiteY106" fmla="*/ 4087219 h 5343525"/>
                <a:gd name="connsiteX107" fmla="*/ 4619708 w 6318157"/>
                <a:gd name="connsiteY107" fmla="*/ 4031559 h 5343525"/>
                <a:gd name="connsiteX108" fmla="*/ 4738977 w 6318157"/>
                <a:gd name="connsiteY108" fmla="*/ 3896387 h 5343525"/>
                <a:gd name="connsiteX109" fmla="*/ 4826442 w 6318157"/>
                <a:gd name="connsiteY109" fmla="*/ 3777118 h 5343525"/>
                <a:gd name="connsiteX110" fmla="*/ 4929809 w 6318157"/>
                <a:gd name="connsiteY110" fmla="*/ 3864582 h 5343525"/>
                <a:gd name="connsiteX111" fmla="*/ 4921857 w 6318157"/>
                <a:gd name="connsiteY111" fmla="*/ 4031559 h 5343525"/>
                <a:gd name="connsiteX112" fmla="*/ 4977516 w 6318157"/>
                <a:gd name="connsiteY112" fmla="*/ 4055413 h 5343525"/>
                <a:gd name="connsiteX113" fmla="*/ 5025224 w 6318157"/>
                <a:gd name="connsiteY113" fmla="*/ 3959998 h 5343525"/>
                <a:gd name="connsiteX114" fmla="*/ 5072932 w 6318157"/>
                <a:gd name="connsiteY114" fmla="*/ 3959998 h 5343525"/>
                <a:gd name="connsiteX115" fmla="*/ 5144494 w 6318157"/>
                <a:gd name="connsiteY115" fmla="*/ 3856631 h 5343525"/>
                <a:gd name="connsiteX116" fmla="*/ 5160396 w 6318157"/>
                <a:gd name="connsiteY116" fmla="*/ 3785069 h 5343525"/>
                <a:gd name="connsiteX117" fmla="*/ 5390984 w 6318157"/>
                <a:gd name="connsiteY117" fmla="*/ 3737361 h 5343525"/>
                <a:gd name="connsiteX118" fmla="*/ 5486400 w 6318157"/>
                <a:gd name="connsiteY118" fmla="*/ 3633994 h 5343525"/>
                <a:gd name="connsiteX119" fmla="*/ 5390984 w 6318157"/>
                <a:gd name="connsiteY119" fmla="*/ 3570384 h 5343525"/>
                <a:gd name="connsiteX120" fmla="*/ 5343276 w 6318157"/>
                <a:gd name="connsiteY120" fmla="*/ 3331845 h 5343525"/>
                <a:gd name="connsiteX121" fmla="*/ 5478449 w 6318157"/>
                <a:gd name="connsiteY121" fmla="*/ 3061500 h 5343525"/>
                <a:gd name="connsiteX122" fmla="*/ 5820355 w 6318157"/>
                <a:gd name="connsiteY122" fmla="*/ 2989939 h 5343525"/>
                <a:gd name="connsiteX123" fmla="*/ 6020959 w 6318157"/>
                <a:gd name="connsiteY123" fmla="*/ 2857748 h 5343525"/>
                <a:gd name="connsiteX124" fmla="*/ 6058811 w 6318157"/>
                <a:gd name="connsiteY124" fmla="*/ 2880194 h 5343525"/>
                <a:gd name="connsiteX125" fmla="*/ 6114056 w 6318157"/>
                <a:gd name="connsiteY125" fmla="*/ 2859239 h 5343525"/>
                <a:gd name="connsiteX126" fmla="*/ 6152156 w 6318157"/>
                <a:gd name="connsiteY126" fmla="*/ 2889719 h 5343525"/>
                <a:gd name="connsiteX127" fmla="*/ 6260741 w 6318157"/>
                <a:gd name="connsiteY127" fmla="*/ 2868764 h 5343525"/>
                <a:gd name="connsiteX128" fmla="*/ 6292298 w 6318157"/>
                <a:gd name="connsiteY128" fmla="*/ 2879449 h 5343525"/>
                <a:gd name="connsiteX129" fmla="*/ 6304556 w 6318157"/>
                <a:gd name="connsiteY129" fmla="*/ 2838284 h 5343525"/>
                <a:gd name="connsiteX130" fmla="*/ 6306461 w 6318157"/>
                <a:gd name="connsiteY130" fmla="*/ 2809709 h 5343525"/>
                <a:gd name="connsiteX131" fmla="*/ 6317891 w 6318157"/>
                <a:gd name="connsiteY131" fmla="*/ 2798279 h 5343525"/>
                <a:gd name="connsiteX132" fmla="*/ 6268361 w 6318157"/>
                <a:gd name="connsiteY132" fmla="*/ 2775419 h 5343525"/>
                <a:gd name="connsiteX133" fmla="*/ 6220736 w 6318157"/>
                <a:gd name="connsiteY133" fmla="*/ 2543754 h 5343525"/>
                <a:gd name="connsiteX134" fmla="*/ 6169301 w 6318157"/>
                <a:gd name="connsiteY134" fmla="*/ 2569973 h 5343525"/>
                <a:gd name="connsiteX135" fmla="*/ 6119771 w 6318157"/>
                <a:gd name="connsiteY135" fmla="*/ 2533484 h 5343525"/>
                <a:gd name="connsiteX136" fmla="*/ 6051191 w 6318157"/>
                <a:gd name="connsiteY136" fmla="*/ 2518538 h 5343525"/>
                <a:gd name="connsiteX137" fmla="*/ 6053096 w 6318157"/>
                <a:gd name="connsiteY137" fmla="*/ 2434718 h 5343525"/>
                <a:gd name="connsiteX138" fmla="*/ 6027337 w 6318157"/>
                <a:gd name="connsiteY138" fmla="*/ 2469542 h 5343525"/>
                <a:gd name="connsiteX139" fmla="*/ 5994041 w 6318157"/>
                <a:gd name="connsiteY139" fmla="*/ 2411858 h 5343525"/>
                <a:gd name="connsiteX140" fmla="*/ 5976896 w 6318157"/>
                <a:gd name="connsiteY140" fmla="*/ 2272793 h 5343525"/>
                <a:gd name="connsiteX141" fmla="*/ 5915936 w 6318157"/>
                <a:gd name="connsiteY141" fmla="*/ 2274698 h 5343525"/>
                <a:gd name="connsiteX142" fmla="*/ 5892910 w 6318157"/>
                <a:gd name="connsiteY142" fmla="*/ 2209882 h 5343525"/>
                <a:gd name="connsiteX143" fmla="*/ 5813066 w 6318157"/>
                <a:gd name="connsiteY143" fmla="*/ 2240408 h 5343525"/>
                <a:gd name="connsiteX144" fmla="*/ 5752106 w 6318157"/>
                <a:gd name="connsiteY144" fmla="*/ 2206118 h 5343525"/>
                <a:gd name="connsiteX145" fmla="*/ 5719721 w 6318157"/>
                <a:gd name="connsiteY145" fmla="*/ 2227073 h 5343525"/>
                <a:gd name="connsiteX146" fmla="*/ 5653046 w 6318157"/>
                <a:gd name="connsiteY146" fmla="*/ 2209928 h 5343525"/>
                <a:gd name="connsiteX147" fmla="*/ 5677231 w 6318157"/>
                <a:gd name="connsiteY147" fmla="*/ 2186857 h 5343525"/>
                <a:gd name="connsiteX148" fmla="*/ 5628281 w 6318157"/>
                <a:gd name="connsiteY148" fmla="*/ 2145158 h 5343525"/>
                <a:gd name="connsiteX149" fmla="*/ 5488388 w 6318157"/>
                <a:gd name="connsiteY149" fmla="*/ 2148426 h 5343525"/>
                <a:gd name="connsiteX150" fmla="*/ 5453021 w 6318157"/>
                <a:gd name="connsiteY150" fmla="*/ 2227073 h 5343525"/>
                <a:gd name="connsiteX151" fmla="*/ 5472071 w 6318157"/>
                <a:gd name="connsiteY151" fmla="*/ 2274698 h 5343525"/>
                <a:gd name="connsiteX152" fmla="*/ 5422541 w 6318157"/>
                <a:gd name="connsiteY152" fmla="*/ 2288033 h 5343525"/>
                <a:gd name="connsiteX153" fmla="*/ 5451116 w 6318157"/>
                <a:gd name="connsiteY153" fmla="*/ 2333753 h 5343525"/>
                <a:gd name="connsiteX154" fmla="*/ 5516631 w 6318157"/>
                <a:gd name="connsiteY154" fmla="*/ 2328407 h 5343525"/>
                <a:gd name="connsiteX155" fmla="*/ 5523506 w 6318157"/>
                <a:gd name="connsiteY155" fmla="*/ 2379473 h 5343525"/>
                <a:gd name="connsiteX156" fmla="*/ 5399681 w 6318157"/>
                <a:gd name="connsiteY156" fmla="*/ 2545208 h 5343525"/>
                <a:gd name="connsiteX157" fmla="*/ 5360918 w 6318157"/>
                <a:gd name="connsiteY157" fmla="*/ 2694084 h 5343525"/>
                <a:gd name="connsiteX158" fmla="*/ 5346341 w 6318157"/>
                <a:gd name="connsiteY158" fmla="*/ 2615693 h 5343525"/>
                <a:gd name="connsiteX159" fmla="*/ 5304431 w 6318157"/>
                <a:gd name="connsiteY159" fmla="*/ 2615693 h 5343525"/>
                <a:gd name="connsiteX160" fmla="*/ 5273951 w 6318157"/>
                <a:gd name="connsiteY160" fmla="*/ 2558543 h 5343525"/>
                <a:gd name="connsiteX161" fmla="*/ 5203714 w 6318157"/>
                <a:gd name="connsiteY161" fmla="*/ 2600987 h 5343525"/>
                <a:gd name="connsiteX162" fmla="*/ 5070116 w 6318157"/>
                <a:gd name="connsiteY162" fmla="*/ 2541398 h 5343525"/>
                <a:gd name="connsiteX163" fmla="*/ 4991763 w 6318157"/>
                <a:gd name="connsiteY163" fmla="*/ 2573572 h 5343525"/>
                <a:gd name="connsiteX164" fmla="*/ 4904381 w 6318157"/>
                <a:gd name="connsiteY164" fmla="*/ 2564258 h 5343525"/>
                <a:gd name="connsiteX165" fmla="*/ 4875806 w 6318157"/>
                <a:gd name="connsiteY165" fmla="*/ 2495678 h 5343525"/>
                <a:gd name="connsiteX166" fmla="*/ 4803416 w 6318157"/>
                <a:gd name="connsiteY166" fmla="*/ 2484248 h 5343525"/>
                <a:gd name="connsiteX167" fmla="*/ 4822466 w 6318157"/>
                <a:gd name="connsiteY167" fmla="*/ 2409953 h 5343525"/>
                <a:gd name="connsiteX168" fmla="*/ 4731026 w 6318157"/>
                <a:gd name="connsiteY168" fmla="*/ 2341373 h 5343525"/>
                <a:gd name="connsiteX169" fmla="*/ 4699221 w 6318157"/>
                <a:gd name="connsiteY169" fmla="*/ 2364353 h 5343525"/>
                <a:gd name="connsiteX170" fmla="*/ 4637681 w 6318157"/>
                <a:gd name="connsiteY170" fmla="*/ 2328038 h 5343525"/>
                <a:gd name="connsiteX171" fmla="*/ 4660541 w 6318157"/>
                <a:gd name="connsiteY171" fmla="*/ 2253743 h 5343525"/>
                <a:gd name="connsiteX172" fmla="*/ 4433846 w 6318157"/>
                <a:gd name="connsiteY172" fmla="*/ 2270888 h 5343525"/>
                <a:gd name="connsiteX173" fmla="*/ 4373134 w 6318157"/>
                <a:gd name="connsiteY173" fmla="*/ 2252041 h 5343525"/>
                <a:gd name="connsiteX174" fmla="*/ 4323356 w 6318157"/>
                <a:gd name="connsiteY174" fmla="*/ 2288033 h 5343525"/>
                <a:gd name="connsiteX175" fmla="*/ 4273826 w 6318157"/>
                <a:gd name="connsiteY175" fmla="*/ 2208023 h 5343525"/>
                <a:gd name="connsiteX176" fmla="*/ 4201436 w 6318157"/>
                <a:gd name="connsiteY176" fmla="*/ 2192783 h 5343525"/>
                <a:gd name="connsiteX177" fmla="*/ 4178576 w 6318157"/>
                <a:gd name="connsiteY177" fmla="*/ 2110868 h 5343525"/>
                <a:gd name="connsiteX178" fmla="*/ 4087136 w 6318157"/>
                <a:gd name="connsiteY178" fmla="*/ 2038478 h 5343525"/>
                <a:gd name="connsiteX179" fmla="*/ 4016651 w 6318157"/>
                <a:gd name="connsiteY179" fmla="*/ 2051813 h 5343525"/>
                <a:gd name="connsiteX180" fmla="*/ 3909971 w 6318157"/>
                <a:gd name="connsiteY180" fmla="*/ 2013713 h 5343525"/>
                <a:gd name="connsiteX181" fmla="*/ 3843296 w 6318157"/>
                <a:gd name="connsiteY181" fmla="*/ 2053718 h 5343525"/>
                <a:gd name="connsiteX182" fmla="*/ 3788051 w 6318157"/>
                <a:gd name="connsiteY182" fmla="*/ 2034668 h 5343525"/>
                <a:gd name="connsiteX183" fmla="*/ 3742331 w 6318157"/>
                <a:gd name="connsiteY183" fmla="*/ 2046098 h 5343525"/>
                <a:gd name="connsiteX184" fmla="*/ 3671018 w 6318157"/>
                <a:gd name="connsiteY184" fmla="*/ 2041249 h 5343525"/>
                <a:gd name="connsiteX185" fmla="*/ 3660416 w 6318157"/>
                <a:gd name="connsiteY185" fmla="*/ 1977518 h 5343525"/>
                <a:gd name="connsiteX186" fmla="*/ 3643271 w 6318157"/>
                <a:gd name="connsiteY186" fmla="*/ 1905128 h 5343525"/>
                <a:gd name="connsiteX187" fmla="*/ 3690896 w 6318157"/>
                <a:gd name="connsiteY187" fmla="*/ 1872743 h 5343525"/>
                <a:gd name="connsiteX188" fmla="*/ 3702326 w 6318157"/>
                <a:gd name="connsiteY188" fmla="*/ 1811783 h 5343525"/>
                <a:gd name="connsiteX189" fmla="*/ 3679466 w 6318157"/>
                <a:gd name="connsiteY189" fmla="*/ 1788923 h 5343525"/>
                <a:gd name="connsiteX190" fmla="*/ 3595977 w 6318157"/>
                <a:gd name="connsiteY190" fmla="*/ 1647245 h 5343525"/>
                <a:gd name="connsiteX191" fmla="*/ 3508016 w 6318157"/>
                <a:gd name="connsiteY191" fmla="*/ 1663193 h 5343525"/>
                <a:gd name="connsiteX192" fmla="*/ 3485156 w 6318157"/>
                <a:gd name="connsiteY192" fmla="*/ 1619378 h 5343525"/>
                <a:gd name="connsiteX193" fmla="*/ 3434052 w 6318157"/>
                <a:gd name="connsiteY193" fmla="*/ 1618090 h 5343525"/>
                <a:gd name="connsiteX194" fmla="*/ 3496586 w 6318157"/>
                <a:gd name="connsiteY194" fmla="*/ 1533653 h 5343525"/>
                <a:gd name="connsiteX195" fmla="*/ 3549926 w 6318157"/>
                <a:gd name="connsiteY195" fmla="*/ 1552703 h 5343525"/>
                <a:gd name="connsiteX196" fmla="*/ 3681619 w 6318157"/>
                <a:gd name="connsiteY196" fmla="*/ 1349485 h 5343525"/>
                <a:gd name="connsiteX197" fmla="*/ 3708041 w 6318157"/>
                <a:gd name="connsiteY197" fmla="*/ 1316483 h 5343525"/>
                <a:gd name="connsiteX198" fmla="*/ 3600036 w 6318157"/>
                <a:gd name="connsiteY198" fmla="*/ 1230630 h 5343525"/>
                <a:gd name="connsiteX199" fmla="*/ 3610886 w 6318157"/>
                <a:gd name="connsiteY199" fmla="*/ 1173608 h 5343525"/>
                <a:gd name="connsiteX200" fmla="*/ 3549926 w 6318157"/>
                <a:gd name="connsiteY200" fmla="*/ 1160273 h 5343525"/>
                <a:gd name="connsiteX201" fmla="*/ 3515636 w 6318157"/>
                <a:gd name="connsiteY201" fmla="*/ 1108838 h 5343525"/>
                <a:gd name="connsiteX202" fmla="*/ 3515636 w 6318157"/>
                <a:gd name="connsiteY202" fmla="*/ 1013588 h 5343525"/>
                <a:gd name="connsiteX203" fmla="*/ 3391811 w 6318157"/>
                <a:gd name="connsiteY203" fmla="*/ 981203 h 5343525"/>
                <a:gd name="connsiteX204" fmla="*/ 3357521 w 6318157"/>
                <a:gd name="connsiteY204" fmla="*/ 922148 h 5343525"/>
                <a:gd name="connsiteX205" fmla="*/ 3198246 w 6318157"/>
                <a:gd name="connsiteY205" fmla="*/ 954073 h 5343525"/>
                <a:gd name="connsiteX206" fmla="*/ 3142256 w 6318157"/>
                <a:gd name="connsiteY206" fmla="*/ 899288 h 5343525"/>
                <a:gd name="connsiteX207" fmla="*/ 2980331 w 6318157"/>
                <a:gd name="connsiteY207" fmla="*/ 929768 h 5343525"/>
                <a:gd name="connsiteX208" fmla="*/ 2776330 w 6318157"/>
                <a:gd name="connsiteY208" fmla="*/ 832982 h 5343525"/>
                <a:gd name="connsiteX209" fmla="*/ 2662196 w 6318157"/>
                <a:gd name="connsiteY209" fmla="*/ 874523 h 5343525"/>
                <a:gd name="connsiteX210" fmla="*/ 2671721 w 6318157"/>
                <a:gd name="connsiteY210" fmla="*/ 832613 h 5343525"/>
                <a:gd name="connsiteX211" fmla="*/ 2581026 w 6318157"/>
                <a:gd name="connsiteY211" fmla="*/ 818653 h 5343525"/>
                <a:gd name="connsiteX212" fmla="*/ 2576471 w 6318157"/>
                <a:gd name="connsiteY212" fmla="*/ 731648 h 5343525"/>
                <a:gd name="connsiteX213" fmla="*/ 2561231 w 6318157"/>
                <a:gd name="connsiteY213" fmla="*/ 684023 h 5343525"/>
                <a:gd name="connsiteX214" fmla="*/ 2591711 w 6318157"/>
                <a:gd name="connsiteY214" fmla="*/ 647828 h 5343525"/>
                <a:gd name="connsiteX215" fmla="*/ 2496792 w 6318157"/>
                <a:gd name="connsiteY215" fmla="*/ 511865 h 5343525"/>
                <a:gd name="connsiteX216" fmla="*/ 2492651 w 6318157"/>
                <a:gd name="connsiteY216" fmla="*/ 476378 h 5343525"/>
                <a:gd name="connsiteX217" fmla="*/ 2534561 w 6318157"/>
                <a:gd name="connsiteY217" fmla="*/ 409703 h 5343525"/>
                <a:gd name="connsiteX218" fmla="*/ 2490746 w 6318157"/>
                <a:gd name="connsiteY218" fmla="*/ 398273 h 5343525"/>
                <a:gd name="connsiteX219" fmla="*/ 2465981 w 6318157"/>
                <a:gd name="connsiteY219" fmla="*/ 367793 h 5343525"/>
                <a:gd name="connsiteX220" fmla="*/ 2428709 w 6318157"/>
                <a:gd name="connsiteY220" fmla="*/ 359713 h 5343525"/>
                <a:gd name="connsiteX221" fmla="*/ 2443121 w 6318157"/>
                <a:gd name="connsiteY221" fmla="*/ 297308 h 5343525"/>
                <a:gd name="connsiteX222" fmla="*/ 2384811 w 6318157"/>
                <a:gd name="connsiteY222" fmla="*/ 255352 h 5343525"/>
                <a:gd name="connsiteX223" fmla="*/ 2431691 w 6318157"/>
                <a:gd name="connsiteY223" fmla="*/ 188723 h 5343525"/>
                <a:gd name="connsiteX224" fmla="*/ 2536714 w 6318157"/>
                <a:gd name="connsiteY224" fmla="*/ 175177 h 5343525"/>
                <a:gd name="connsiteX0" fmla="*/ 2536714 w 6318157"/>
                <a:gd name="connsiteY0" fmla="*/ 175177 h 5343525"/>
                <a:gd name="connsiteX1" fmla="*/ 2475506 w 6318157"/>
                <a:gd name="connsiteY1" fmla="*/ 127763 h 5343525"/>
                <a:gd name="connsiteX2" fmla="*/ 2408831 w 6318157"/>
                <a:gd name="connsiteY2" fmla="*/ 129668 h 5343525"/>
                <a:gd name="connsiteX3" fmla="*/ 2340003 w 6318157"/>
                <a:gd name="connsiteY3" fmla="*/ 67751 h 5343525"/>
                <a:gd name="connsiteX4" fmla="*/ 2260241 w 6318157"/>
                <a:gd name="connsiteY4" fmla="*/ 85853 h 5343525"/>
                <a:gd name="connsiteX5" fmla="*/ 2229513 w 6318157"/>
                <a:gd name="connsiteY5" fmla="*/ 26173 h 5343525"/>
                <a:gd name="connsiteX6" fmla="*/ 2009858 w 6318157"/>
                <a:gd name="connsiteY6" fmla="*/ 0 h 5343525"/>
                <a:gd name="connsiteX7" fmla="*/ 1851163 w 6318157"/>
                <a:gd name="connsiteY7" fmla="*/ 158612 h 5343525"/>
                <a:gd name="connsiteX8" fmla="*/ 1861599 w 6318157"/>
                <a:gd name="connsiteY8" fmla="*/ 331056 h 5343525"/>
                <a:gd name="connsiteX9" fmla="*/ 1776951 w 6318157"/>
                <a:gd name="connsiteY9" fmla="*/ 311343 h 5343525"/>
                <a:gd name="connsiteX10" fmla="*/ 1606163 w 6318157"/>
                <a:gd name="connsiteY10" fmla="*/ 358057 h 5343525"/>
                <a:gd name="connsiteX11" fmla="*/ 1391478 w 6318157"/>
                <a:gd name="connsiteY11" fmla="*/ 230836 h 5343525"/>
                <a:gd name="connsiteX12" fmla="*/ 1256306 w 6318157"/>
                <a:gd name="connsiteY12" fmla="*/ 230836 h 5343525"/>
                <a:gd name="connsiteX13" fmla="*/ 1208598 w 6318157"/>
                <a:gd name="connsiteY13" fmla="*/ 421667 h 5343525"/>
                <a:gd name="connsiteX14" fmla="*/ 1041621 w 6318157"/>
                <a:gd name="connsiteY14" fmla="*/ 588645 h 5343525"/>
                <a:gd name="connsiteX15" fmla="*/ 930303 w 6318157"/>
                <a:gd name="connsiteY15" fmla="*/ 668158 h 5343525"/>
                <a:gd name="connsiteX16" fmla="*/ 842838 w 6318157"/>
                <a:gd name="connsiteY16" fmla="*/ 612499 h 5343525"/>
                <a:gd name="connsiteX17" fmla="*/ 747423 w 6318157"/>
                <a:gd name="connsiteY17" fmla="*/ 795379 h 5343525"/>
                <a:gd name="connsiteX18" fmla="*/ 456206 w 6318157"/>
                <a:gd name="connsiteY18" fmla="*/ 828804 h 5343525"/>
                <a:gd name="connsiteX19" fmla="*/ 222636 w 6318157"/>
                <a:gd name="connsiteY19" fmla="*/ 970307 h 5343525"/>
                <a:gd name="connsiteX20" fmla="*/ 254442 w 6318157"/>
                <a:gd name="connsiteY20" fmla="*/ 1113431 h 5343525"/>
                <a:gd name="connsiteX21" fmla="*/ 302149 w 6318157"/>
                <a:gd name="connsiteY21" fmla="*/ 1296311 h 5343525"/>
                <a:gd name="connsiteX22" fmla="*/ 341906 w 6318157"/>
                <a:gd name="connsiteY22" fmla="*/ 1328116 h 5343525"/>
                <a:gd name="connsiteX23" fmla="*/ 508883 w 6318157"/>
                <a:gd name="connsiteY23" fmla="*/ 1359921 h 5343525"/>
                <a:gd name="connsiteX24" fmla="*/ 532737 w 6318157"/>
                <a:gd name="connsiteY24" fmla="*/ 1582558 h 5343525"/>
                <a:gd name="connsiteX25" fmla="*/ 730526 w 6318157"/>
                <a:gd name="connsiteY25" fmla="*/ 1644144 h 5343525"/>
                <a:gd name="connsiteX26" fmla="*/ 903633 w 6318157"/>
                <a:gd name="connsiteY26" fmla="*/ 1753676 h 5343525"/>
                <a:gd name="connsiteX27" fmla="*/ 818984 w 6318157"/>
                <a:gd name="connsiteY27" fmla="*/ 1884707 h 5343525"/>
                <a:gd name="connsiteX28" fmla="*/ 644056 w 6318157"/>
                <a:gd name="connsiteY28" fmla="*/ 1868805 h 5343525"/>
                <a:gd name="connsiteX29" fmla="*/ 636104 w 6318157"/>
                <a:gd name="connsiteY29" fmla="*/ 2115295 h 5343525"/>
                <a:gd name="connsiteX30" fmla="*/ 755374 w 6318157"/>
                <a:gd name="connsiteY30" fmla="*/ 2218662 h 5343525"/>
                <a:gd name="connsiteX31" fmla="*/ 818984 w 6318157"/>
                <a:gd name="connsiteY31" fmla="*/ 2329980 h 5343525"/>
                <a:gd name="connsiteX32" fmla="*/ 818984 w 6318157"/>
                <a:gd name="connsiteY32" fmla="*/ 2369737 h 5343525"/>
                <a:gd name="connsiteX33" fmla="*/ 580445 w 6318157"/>
                <a:gd name="connsiteY33" fmla="*/ 2401542 h 5343525"/>
                <a:gd name="connsiteX34" fmla="*/ 485029 w 6318157"/>
                <a:gd name="connsiteY34" fmla="*/ 2433347 h 5343525"/>
                <a:gd name="connsiteX35" fmla="*/ 437322 w 6318157"/>
                <a:gd name="connsiteY35" fmla="*/ 2584422 h 5343525"/>
                <a:gd name="connsiteX36" fmla="*/ 307616 w 6318157"/>
                <a:gd name="connsiteY36" fmla="*/ 2598549 h 5343525"/>
                <a:gd name="connsiteX37" fmla="*/ 238539 w 6318157"/>
                <a:gd name="connsiteY37" fmla="*/ 2655984 h 5343525"/>
                <a:gd name="connsiteX38" fmla="*/ 284673 w 6318157"/>
                <a:gd name="connsiteY38" fmla="*/ 2740881 h 5343525"/>
                <a:gd name="connsiteX39" fmla="*/ 405516 w 6318157"/>
                <a:gd name="connsiteY39" fmla="*/ 2767302 h 5343525"/>
                <a:gd name="connsiteX40" fmla="*/ 414296 w 6318157"/>
                <a:gd name="connsiteY40" fmla="*/ 2859534 h 5343525"/>
                <a:gd name="connsiteX41" fmla="*/ 349857 w 6318157"/>
                <a:gd name="connsiteY41" fmla="*/ 2894523 h 5343525"/>
                <a:gd name="connsiteX42" fmla="*/ 206734 w 6318157"/>
                <a:gd name="connsiteY42" fmla="*/ 3061500 h 5343525"/>
                <a:gd name="connsiteX43" fmla="*/ 166977 w 6318157"/>
                <a:gd name="connsiteY43" fmla="*/ 3300039 h 5343525"/>
                <a:gd name="connsiteX44" fmla="*/ 103367 w 6318157"/>
                <a:gd name="connsiteY44" fmla="*/ 3490871 h 5343525"/>
                <a:gd name="connsiteX45" fmla="*/ 0 w 6318157"/>
                <a:gd name="connsiteY45" fmla="*/ 3610140 h 5343525"/>
                <a:gd name="connsiteX46" fmla="*/ 0 w 6318157"/>
                <a:gd name="connsiteY46" fmla="*/ 3689653 h 5343525"/>
                <a:gd name="connsiteX47" fmla="*/ 15903 w 6318157"/>
                <a:gd name="connsiteY47" fmla="*/ 3769166 h 5343525"/>
                <a:gd name="connsiteX48" fmla="*/ 127221 w 6318157"/>
                <a:gd name="connsiteY48" fmla="*/ 3785069 h 5343525"/>
                <a:gd name="connsiteX49" fmla="*/ 183211 w 6318157"/>
                <a:gd name="connsiteY49" fmla="*/ 3641697 h 5343525"/>
                <a:gd name="connsiteX50" fmla="*/ 275231 w 6318157"/>
                <a:gd name="connsiteY50" fmla="*/ 3608199 h 5343525"/>
                <a:gd name="connsiteX51" fmla="*/ 326003 w 6318157"/>
                <a:gd name="connsiteY51" fmla="*/ 3626043 h 5343525"/>
                <a:gd name="connsiteX52" fmla="*/ 358388 w 6318157"/>
                <a:gd name="connsiteY52" fmla="*/ 3618423 h 5343525"/>
                <a:gd name="connsiteX53" fmla="*/ 424318 w 6318157"/>
                <a:gd name="connsiteY53" fmla="*/ 3743407 h 5343525"/>
                <a:gd name="connsiteX54" fmla="*/ 379178 w 6318157"/>
                <a:gd name="connsiteY54" fmla="*/ 3816212 h 5343525"/>
                <a:gd name="connsiteX55" fmla="*/ 347621 w 6318157"/>
                <a:gd name="connsiteY55" fmla="*/ 3928239 h 5343525"/>
                <a:gd name="connsiteX56" fmla="*/ 336854 w 6318157"/>
                <a:gd name="connsiteY56" fmla="*/ 4218249 h 5343525"/>
                <a:gd name="connsiteX57" fmla="*/ 556591 w 6318157"/>
                <a:gd name="connsiteY57" fmla="*/ 4031559 h 5343525"/>
                <a:gd name="connsiteX58" fmla="*/ 620202 w 6318157"/>
                <a:gd name="connsiteY58" fmla="*/ 4063365 h 5343525"/>
                <a:gd name="connsiteX59" fmla="*/ 723569 w 6318157"/>
                <a:gd name="connsiteY59" fmla="*/ 4079267 h 5343525"/>
                <a:gd name="connsiteX60" fmla="*/ 795130 w 6318157"/>
                <a:gd name="connsiteY60" fmla="*/ 4190586 h 5343525"/>
                <a:gd name="connsiteX61" fmla="*/ 1025718 w 6318157"/>
                <a:gd name="connsiteY61" fmla="*/ 4293952 h 5343525"/>
                <a:gd name="connsiteX62" fmla="*/ 1176793 w 6318157"/>
                <a:gd name="connsiteY62" fmla="*/ 4540443 h 5343525"/>
                <a:gd name="connsiteX63" fmla="*/ 1144988 w 6318157"/>
                <a:gd name="connsiteY63" fmla="*/ 4635859 h 5343525"/>
                <a:gd name="connsiteX64" fmla="*/ 1614115 w 6318157"/>
                <a:gd name="connsiteY64" fmla="*/ 4882349 h 5343525"/>
                <a:gd name="connsiteX65" fmla="*/ 1614115 w 6318157"/>
                <a:gd name="connsiteY65" fmla="*/ 5033424 h 5343525"/>
                <a:gd name="connsiteX66" fmla="*/ 1614115 w 6318157"/>
                <a:gd name="connsiteY66" fmla="*/ 5168596 h 5343525"/>
                <a:gd name="connsiteX67" fmla="*/ 1653871 w 6318157"/>
                <a:gd name="connsiteY67" fmla="*/ 5295817 h 5343525"/>
                <a:gd name="connsiteX68" fmla="*/ 1844703 w 6318157"/>
                <a:gd name="connsiteY68" fmla="*/ 5343525 h 5343525"/>
                <a:gd name="connsiteX69" fmla="*/ 1844703 w 6318157"/>
                <a:gd name="connsiteY69" fmla="*/ 5343525 h 5343525"/>
                <a:gd name="connsiteX70" fmla="*/ 1971923 w 6318157"/>
                <a:gd name="connsiteY70" fmla="*/ 5287866 h 5343525"/>
                <a:gd name="connsiteX71" fmla="*/ 2115047 w 6318157"/>
                <a:gd name="connsiteY71" fmla="*/ 5279914 h 5343525"/>
                <a:gd name="connsiteX72" fmla="*/ 2170706 w 6318157"/>
                <a:gd name="connsiteY72" fmla="*/ 5184499 h 5343525"/>
                <a:gd name="connsiteX73" fmla="*/ 2083242 w 6318157"/>
                <a:gd name="connsiteY73" fmla="*/ 5120888 h 5343525"/>
                <a:gd name="connsiteX74" fmla="*/ 2011680 w 6318157"/>
                <a:gd name="connsiteY74" fmla="*/ 5073180 h 5343525"/>
                <a:gd name="connsiteX75" fmla="*/ 1932167 w 6318157"/>
                <a:gd name="connsiteY75" fmla="*/ 4977765 h 5343525"/>
                <a:gd name="connsiteX76" fmla="*/ 1884459 w 6318157"/>
                <a:gd name="connsiteY76" fmla="*/ 4874398 h 5343525"/>
                <a:gd name="connsiteX77" fmla="*/ 1940118 w 6318157"/>
                <a:gd name="connsiteY77" fmla="*/ 4810787 h 5343525"/>
                <a:gd name="connsiteX78" fmla="*/ 2226365 w 6318157"/>
                <a:gd name="connsiteY78" fmla="*/ 4723323 h 5343525"/>
                <a:gd name="connsiteX79" fmla="*/ 2313829 w 6318157"/>
                <a:gd name="connsiteY79" fmla="*/ 4747177 h 5343525"/>
                <a:gd name="connsiteX80" fmla="*/ 2449002 w 6318157"/>
                <a:gd name="connsiteY80" fmla="*/ 4771031 h 5343525"/>
                <a:gd name="connsiteX81" fmla="*/ 2504661 w 6318157"/>
                <a:gd name="connsiteY81" fmla="*/ 4866446 h 5343525"/>
                <a:gd name="connsiteX82" fmla="*/ 2584174 w 6318157"/>
                <a:gd name="connsiteY82" fmla="*/ 4858495 h 5343525"/>
                <a:gd name="connsiteX83" fmla="*/ 2798859 w 6318157"/>
                <a:gd name="connsiteY83" fmla="*/ 4858495 h 5343525"/>
                <a:gd name="connsiteX84" fmla="*/ 2934031 w 6318157"/>
                <a:gd name="connsiteY84" fmla="*/ 4985716 h 5343525"/>
                <a:gd name="connsiteX85" fmla="*/ 2910177 w 6318157"/>
                <a:gd name="connsiteY85" fmla="*/ 5176547 h 5343525"/>
                <a:gd name="connsiteX86" fmla="*/ 2981739 w 6318157"/>
                <a:gd name="connsiteY86" fmla="*/ 5120888 h 5343525"/>
                <a:gd name="connsiteX87" fmla="*/ 3101009 w 6318157"/>
                <a:gd name="connsiteY87" fmla="*/ 5184499 h 5343525"/>
                <a:gd name="connsiteX88" fmla="*/ 3164619 w 6318157"/>
                <a:gd name="connsiteY88" fmla="*/ 4882349 h 5343525"/>
                <a:gd name="connsiteX89" fmla="*/ 3116911 w 6318157"/>
                <a:gd name="connsiteY89" fmla="*/ 4516589 h 5343525"/>
                <a:gd name="connsiteX90" fmla="*/ 3156668 w 6318157"/>
                <a:gd name="connsiteY90" fmla="*/ 4405271 h 5343525"/>
                <a:gd name="connsiteX91" fmla="*/ 3323645 w 6318157"/>
                <a:gd name="connsiteY91" fmla="*/ 4341660 h 5343525"/>
                <a:gd name="connsiteX92" fmla="*/ 3482671 w 6318157"/>
                <a:gd name="connsiteY92" fmla="*/ 4293952 h 5343525"/>
                <a:gd name="connsiteX93" fmla="*/ 3570136 w 6318157"/>
                <a:gd name="connsiteY93" fmla="*/ 4373466 h 5343525"/>
                <a:gd name="connsiteX94" fmla="*/ 3530379 w 6318157"/>
                <a:gd name="connsiteY94" fmla="*/ 4484784 h 5343525"/>
                <a:gd name="connsiteX95" fmla="*/ 3546282 w 6318157"/>
                <a:gd name="connsiteY95" fmla="*/ 4588151 h 5343525"/>
                <a:gd name="connsiteX96" fmla="*/ 3609892 w 6318157"/>
                <a:gd name="connsiteY96" fmla="*/ 4643810 h 5343525"/>
                <a:gd name="connsiteX97" fmla="*/ 3673503 w 6318157"/>
                <a:gd name="connsiteY97" fmla="*/ 4651761 h 5343525"/>
                <a:gd name="connsiteX98" fmla="*/ 3745064 w 6318157"/>
                <a:gd name="connsiteY98" fmla="*/ 4786933 h 5343525"/>
                <a:gd name="connsiteX99" fmla="*/ 4071068 w 6318157"/>
                <a:gd name="connsiteY99" fmla="*/ 4731274 h 5343525"/>
                <a:gd name="connsiteX100" fmla="*/ 4397071 w 6318157"/>
                <a:gd name="connsiteY100" fmla="*/ 4699469 h 5343525"/>
                <a:gd name="connsiteX101" fmla="*/ 4436828 w 6318157"/>
                <a:gd name="connsiteY101" fmla="*/ 4802836 h 5343525"/>
                <a:gd name="connsiteX102" fmla="*/ 4500438 w 6318157"/>
                <a:gd name="connsiteY102" fmla="*/ 4771031 h 5343525"/>
                <a:gd name="connsiteX103" fmla="*/ 4595854 w 6318157"/>
                <a:gd name="connsiteY103" fmla="*/ 4699469 h 5343525"/>
                <a:gd name="connsiteX104" fmla="*/ 4659464 w 6318157"/>
                <a:gd name="connsiteY104" fmla="*/ 4540443 h 5343525"/>
                <a:gd name="connsiteX105" fmla="*/ 4683318 w 6318157"/>
                <a:gd name="connsiteY105" fmla="*/ 4317806 h 5343525"/>
                <a:gd name="connsiteX106" fmla="*/ 4516341 w 6318157"/>
                <a:gd name="connsiteY106" fmla="*/ 4262147 h 5343525"/>
                <a:gd name="connsiteX107" fmla="*/ 4548146 w 6318157"/>
                <a:gd name="connsiteY107" fmla="*/ 4087219 h 5343525"/>
                <a:gd name="connsiteX108" fmla="*/ 4619708 w 6318157"/>
                <a:gd name="connsiteY108" fmla="*/ 4031559 h 5343525"/>
                <a:gd name="connsiteX109" fmla="*/ 4738977 w 6318157"/>
                <a:gd name="connsiteY109" fmla="*/ 3896387 h 5343525"/>
                <a:gd name="connsiteX110" fmla="*/ 4826442 w 6318157"/>
                <a:gd name="connsiteY110" fmla="*/ 3777118 h 5343525"/>
                <a:gd name="connsiteX111" fmla="*/ 4929809 w 6318157"/>
                <a:gd name="connsiteY111" fmla="*/ 3864582 h 5343525"/>
                <a:gd name="connsiteX112" fmla="*/ 4921857 w 6318157"/>
                <a:gd name="connsiteY112" fmla="*/ 4031559 h 5343525"/>
                <a:gd name="connsiteX113" fmla="*/ 4977516 w 6318157"/>
                <a:gd name="connsiteY113" fmla="*/ 4055413 h 5343525"/>
                <a:gd name="connsiteX114" fmla="*/ 5025224 w 6318157"/>
                <a:gd name="connsiteY114" fmla="*/ 3959998 h 5343525"/>
                <a:gd name="connsiteX115" fmla="*/ 5072932 w 6318157"/>
                <a:gd name="connsiteY115" fmla="*/ 3959998 h 5343525"/>
                <a:gd name="connsiteX116" fmla="*/ 5144494 w 6318157"/>
                <a:gd name="connsiteY116" fmla="*/ 3856631 h 5343525"/>
                <a:gd name="connsiteX117" fmla="*/ 5160396 w 6318157"/>
                <a:gd name="connsiteY117" fmla="*/ 3785069 h 5343525"/>
                <a:gd name="connsiteX118" fmla="*/ 5390984 w 6318157"/>
                <a:gd name="connsiteY118" fmla="*/ 3737361 h 5343525"/>
                <a:gd name="connsiteX119" fmla="*/ 5486400 w 6318157"/>
                <a:gd name="connsiteY119" fmla="*/ 3633994 h 5343525"/>
                <a:gd name="connsiteX120" fmla="*/ 5390984 w 6318157"/>
                <a:gd name="connsiteY120" fmla="*/ 3570384 h 5343525"/>
                <a:gd name="connsiteX121" fmla="*/ 5343276 w 6318157"/>
                <a:gd name="connsiteY121" fmla="*/ 3331845 h 5343525"/>
                <a:gd name="connsiteX122" fmla="*/ 5478449 w 6318157"/>
                <a:gd name="connsiteY122" fmla="*/ 3061500 h 5343525"/>
                <a:gd name="connsiteX123" fmla="*/ 5820355 w 6318157"/>
                <a:gd name="connsiteY123" fmla="*/ 2989939 h 5343525"/>
                <a:gd name="connsiteX124" fmla="*/ 6020959 w 6318157"/>
                <a:gd name="connsiteY124" fmla="*/ 2857748 h 5343525"/>
                <a:gd name="connsiteX125" fmla="*/ 6058811 w 6318157"/>
                <a:gd name="connsiteY125" fmla="*/ 2880194 h 5343525"/>
                <a:gd name="connsiteX126" fmla="*/ 6114056 w 6318157"/>
                <a:gd name="connsiteY126" fmla="*/ 2859239 h 5343525"/>
                <a:gd name="connsiteX127" fmla="*/ 6152156 w 6318157"/>
                <a:gd name="connsiteY127" fmla="*/ 2889719 h 5343525"/>
                <a:gd name="connsiteX128" fmla="*/ 6260741 w 6318157"/>
                <a:gd name="connsiteY128" fmla="*/ 2868764 h 5343525"/>
                <a:gd name="connsiteX129" fmla="*/ 6292298 w 6318157"/>
                <a:gd name="connsiteY129" fmla="*/ 2879449 h 5343525"/>
                <a:gd name="connsiteX130" fmla="*/ 6304556 w 6318157"/>
                <a:gd name="connsiteY130" fmla="*/ 2838284 h 5343525"/>
                <a:gd name="connsiteX131" fmla="*/ 6306461 w 6318157"/>
                <a:gd name="connsiteY131" fmla="*/ 2809709 h 5343525"/>
                <a:gd name="connsiteX132" fmla="*/ 6317891 w 6318157"/>
                <a:gd name="connsiteY132" fmla="*/ 2798279 h 5343525"/>
                <a:gd name="connsiteX133" fmla="*/ 6268361 w 6318157"/>
                <a:gd name="connsiteY133" fmla="*/ 2775419 h 5343525"/>
                <a:gd name="connsiteX134" fmla="*/ 6220736 w 6318157"/>
                <a:gd name="connsiteY134" fmla="*/ 2543754 h 5343525"/>
                <a:gd name="connsiteX135" fmla="*/ 6169301 w 6318157"/>
                <a:gd name="connsiteY135" fmla="*/ 2569973 h 5343525"/>
                <a:gd name="connsiteX136" fmla="*/ 6119771 w 6318157"/>
                <a:gd name="connsiteY136" fmla="*/ 2533484 h 5343525"/>
                <a:gd name="connsiteX137" fmla="*/ 6051191 w 6318157"/>
                <a:gd name="connsiteY137" fmla="*/ 2518538 h 5343525"/>
                <a:gd name="connsiteX138" fmla="*/ 6053096 w 6318157"/>
                <a:gd name="connsiteY138" fmla="*/ 2434718 h 5343525"/>
                <a:gd name="connsiteX139" fmla="*/ 6027337 w 6318157"/>
                <a:gd name="connsiteY139" fmla="*/ 2469542 h 5343525"/>
                <a:gd name="connsiteX140" fmla="*/ 5994041 w 6318157"/>
                <a:gd name="connsiteY140" fmla="*/ 2411858 h 5343525"/>
                <a:gd name="connsiteX141" fmla="*/ 5976896 w 6318157"/>
                <a:gd name="connsiteY141" fmla="*/ 2272793 h 5343525"/>
                <a:gd name="connsiteX142" fmla="*/ 5915936 w 6318157"/>
                <a:gd name="connsiteY142" fmla="*/ 2274698 h 5343525"/>
                <a:gd name="connsiteX143" fmla="*/ 5892910 w 6318157"/>
                <a:gd name="connsiteY143" fmla="*/ 2209882 h 5343525"/>
                <a:gd name="connsiteX144" fmla="*/ 5813066 w 6318157"/>
                <a:gd name="connsiteY144" fmla="*/ 2240408 h 5343525"/>
                <a:gd name="connsiteX145" fmla="*/ 5752106 w 6318157"/>
                <a:gd name="connsiteY145" fmla="*/ 2206118 h 5343525"/>
                <a:gd name="connsiteX146" fmla="*/ 5719721 w 6318157"/>
                <a:gd name="connsiteY146" fmla="*/ 2227073 h 5343525"/>
                <a:gd name="connsiteX147" fmla="*/ 5653046 w 6318157"/>
                <a:gd name="connsiteY147" fmla="*/ 2209928 h 5343525"/>
                <a:gd name="connsiteX148" fmla="*/ 5677231 w 6318157"/>
                <a:gd name="connsiteY148" fmla="*/ 2186857 h 5343525"/>
                <a:gd name="connsiteX149" fmla="*/ 5628281 w 6318157"/>
                <a:gd name="connsiteY149" fmla="*/ 2145158 h 5343525"/>
                <a:gd name="connsiteX150" fmla="*/ 5488388 w 6318157"/>
                <a:gd name="connsiteY150" fmla="*/ 2148426 h 5343525"/>
                <a:gd name="connsiteX151" fmla="*/ 5453021 w 6318157"/>
                <a:gd name="connsiteY151" fmla="*/ 2227073 h 5343525"/>
                <a:gd name="connsiteX152" fmla="*/ 5472071 w 6318157"/>
                <a:gd name="connsiteY152" fmla="*/ 2274698 h 5343525"/>
                <a:gd name="connsiteX153" fmla="*/ 5422541 w 6318157"/>
                <a:gd name="connsiteY153" fmla="*/ 2288033 h 5343525"/>
                <a:gd name="connsiteX154" fmla="*/ 5451116 w 6318157"/>
                <a:gd name="connsiteY154" fmla="*/ 2333753 h 5343525"/>
                <a:gd name="connsiteX155" fmla="*/ 5516631 w 6318157"/>
                <a:gd name="connsiteY155" fmla="*/ 2328407 h 5343525"/>
                <a:gd name="connsiteX156" fmla="*/ 5523506 w 6318157"/>
                <a:gd name="connsiteY156" fmla="*/ 2379473 h 5343525"/>
                <a:gd name="connsiteX157" fmla="*/ 5399681 w 6318157"/>
                <a:gd name="connsiteY157" fmla="*/ 2545208 h 5343525"/>
                <a:gd name="connsiteX158" fmla="*/ 5360918 w 6318157"/>
                <a:gd name="connsiteY158" fmla="*/ 2694084 h 5343525"/>
                <a:gd name="connsiteX159" fmla="*/ 5346341 w 6318157"/>
                <a:gd name="connsiteY159" fmla="*/ 2615693 h 5343525"/>
                <a:gd name="connsiteX160" fmla="*/ 5304431 w 6318157"/>
                <a:gd name="connsiteY160" fmla="*/ 2615693 h 5343525"/>
                <a:gd name="connsiteX161" fmla="*/ 5273951 w 6318157"/>
                <a:gd name="connsiteY161" fmla="*/ 2558543 h 5343525"/>
                <a:gd name="connsiteX162" fmla="*/ 5203714 w 6318157"/>
                <a:gd name="connsiteY162" fmla="*/ 2600987 h 5343525"/>
                <a:gd name="connsiteX163" fmla="*/ 5070116 w 6318157"/>
                <a:gd name="connsiteY163" fmla="*/ 2541398 h 5343525"/>
                <a:gd name="connsiteX164" fmla="*/ 4991763 w 6318157"/>
                <a:gd name="connsiteY164" fmla="*/ 2573572 h 5343525"/>
                <a:gd name="connsiteX165" fmla="*/ 4904381 w 6318157"/>
                <a:gd name="connsiteY165" fmla="*/ 2564258 h 5343525"/>
                <a:gd name="connsiteX166" fmla="*/ 4875806 w 6318157"/>
                <a:gd name="connsiteY166" fmla="*/ 2495678 h 5343525"/>
                <a:gd name="connsiteX167" fmla="*/ 4803416 w 6318157"/>
                <a:gd name="connsiteY167" fmla="*/ 2484248 h 5343525"/>
                <a:gd name="connsiteX168" fmla="*/ 4822466 w 6318157"/>
                <a:gd name="connsiteY168" fmla="*/ 2409953 h 5343525"/>
                <a:gd name="connsiteX169" fmla="*/ 4731026 w 6318157"/>
                <a:gd name="connsiteY169" fmla="*/ 2341373 h 5343525"/>
                <a:gd name="connsiteX170" fmla="*/ 4699221 w 6318157"/>
                <a:gd name="connsiteY170" fmla="*/ 2364353 h 5343525"/>
                <a:gd name="connsiteX171" fmla="*/ 4637681 w 6318157"/>
                <a:gd name="connsiteY171" fmla="*/ 2328038 h 5343525"/>
                <a:gd name="connsiteX172" fmla="*/ 4660541 w 6318157"/>
                <a:gd name="connsiteY172" fmla="*/ 2253743 h 5343525"/>
                <a:gd name="connsiteX173" fmla="*/ 4433846 w 6318157"/>
                <a:gd name="connsiteY173" fmla="*/ 2270888 h 5343525"/>
                <a:gd name="connsiteX174" fmla="*/ 4373134 w 6318157"/>
                <a:gd name="connsiteY174" fmla="*/ 2252041 h 5343525"/>
                <a:gd name="connsiteX175" fmla="*/ 4323356 w 6318157"/>
                <a:gd name="connsiteY175" fmla="*/ 2288033 h 5343525"/>
                <a:gd name="connsiteX176" fmla="*/ 4273826 w 6318157"/>
                <a:gd name="connsiteY176" fmla="*/ 2208023 h 5343525"/>
                <a:gd name="connsiteX177" fmla="*/ 4201436 w 6318157"/>
                <a:gd name="connsiteY177" fmla="*/ 2192783 h 5343525"/>
                <a:gd name="connsiteX178" fmla="*/ 4178576 w 6318157"/>
                <a:gd name="connsiteY178" fmla="*/ 2110868 h 5343525"/>
                <a:gd name="connsiteX179" fmla="*/ 4087136 w 6318157"/>
                <a:gd name="connsiteY179" fmla="*/ 2038478 h 5343525"/>
                <a:gd name="connsiteX180" fmla="*/ 4016651 w 6318157"/>
                <a:gd name="connsiteY180" fmla="*/ 2051813 h 5343525"/>
                <a:gd name="connsiteX181" fmla="*/ 3909971 w 6318157"/>
                <a:gd name="connsiteY181" fmla="*/ 2013713 h 5343525"/>
                <a:gd name="connsiteX182" fmla="*/ 3843296 w 6318157"/>
                <a:gd name="connsiteY182" fmla="*/ 2053718 h 5343525"/>
                <a:gd name="connsiteX183" fmla="*/ 3788051 w 6318157"/>
                <a:gd name="connsiteY183" fmla="*/ 2034668 h 5343525"/>
                <a:gd name="connsiteX184" fmla="*/ 3742331 w 6318157"/>
                <a:gd name="connsiteY184" fmla="*/ 2046098 h 5343525"/>
                <a:gd name="connsiteX185" fmla="*/ 3671018 w 6318157"/>
                <a:gd name="connsiteY185" fmla="*/ 2041249 h 5343525"/>
                <a:gd name="connsiteX186" fmla="*/ 3660416 w 6318157"/>
                <a:gd name="connsiteY186" fmla="*/ 1977518 h 5343525"/>
                <a:gd name="connsiteX187" fmla="*/ 3643271 w 6318157"/>
                <a:gd name="connsiteY187" fmla="*/ 1905128 h 5343525"/>
                <a:gd name="connsiteX188" fmla="*/ 3690896 w 6318157"/>
                <a:gd name="connsiteY188" fmla="*/ 1872743 h 5343525"/>
                <a:gd name="connsiteX189" fmla="*/ 3702326 w 6318157"/>
                <a:gd name="connsiteY189" fmla="*/ 1811783 h 5343525"/>
                <a:gd name="connsiteX190" fmla="*/ 3679466 w 6318157"/>
                <a:gd name="connsiteY190" fmla="*/ 1788923 h 5343525"/>
                <a:gd name="connsiteX191" fmla="*/ 3595977 w 6318157"/>
                <a:gd name="connsiteY191" fmla="*/ 1647245 h 5343525"/>
                <a:gd name="connsiteX192" fmla="*/ 3508016 w 6318157"/>
                <a:gd name="connsiteY192" fmla="*/ 1663193 h 5343525"/>
                <a:gd name="connsiteX193" fmla="*/ 3485156 w 6318157"/>
                <a:gd name="connsiteY193" fmla="*/ 1619378 h 5343525"/>
                <a:gd name="connsiteX194" fmla="*/ 3434052 w 6318157"/>
                <a:gd name="connsiteY194" fmla="*/ 1618090 h 5343525"/>
                <a:gd name="connsiteX195" fmla="*/ 3496586 w 6318157"/>
                <a:gd name="connsiteY195" fmla="*/ 1533653 h 5343525"/>
                <a:gd name="connsiteX196" fmla="*/ 3549926 w 6318157"/>
                <a:gd name="connsiteY196" fmla="*/ 1552703 h 5343525"/>
                <a:gd name="connsiteX197" fmla="*/ 3681619 w 6318157"/>
                <a:gd name="connsiteY197" fmla="*/ 1349485 h 5343525"/>
                <a:gd name="connsiteX198" fmla="*/ 3708041 w 6318157"/>
                <a:gd name="connsiteY198" fmla="*/ 1316483 h 5343525"/>
                <a:gd name="connsiteX199" fmla="*/ 3600036 w 6318157"/>
                <a:gd name="connsiteY199" fmla="*/ 1230630 h 5343525"/>
                <a:gd name="connsiteX200" fmla="*/ 3610886 w 6318157"/>
                <a:gd name="connsiteY200" fmla="*/ 1173608 h 5343525"/>
                <a:gd name="connsiteX201" fmla="*/ 3549926 w 6318157"/>
                <a:gd name="connsiteY201" fmla="*/ 1160273 h 5343525"/>
                <a:gd name="connsiteX202" fmla="*/ 3515636 w 6318157"/>
                <a:gd name="connsiteY202" fmla="*/ 1108838 h 5343525"/>
                <a:gd name="connsiteX203" fmla="*/ 3515636 w 6318157"/>
                <a:gd name="connsiteY203" fmla="*/ 1013588 h 5343525"/>
                <a:gd name="connsiteX204" fmla="*/ 3391811 w 6318157"/>
                <a:gd name="connsiteY204" fmla="*/ 981203 h 5343525"/>
                <a:gd name="connsiteX205" fmla="*/ 3357521 w 6318157"/>
                <a:gd name="connsiteY205" fmla="*/ 922148 h 5343525"/>
                <a:gd name="connsiteX206" fmla="*/ 3198246 w 6318157"/>
                <a:gd name="connsiteY206" fmla="*/ 954073 h 5343525"/>
                <a:gd name="connsiteX207" fmla="*/ 3142256 w 6318157"/>
                <a:gd name="connsiteY207" fmla="*/ 899288 h 5343525"/>
                <a:gd name="connsiteX208" fmla="*/ 2980331 w 6318157"/>
                <a:gd name="connsiteY208" fmla="*/ 929768 h 5343525"/>
                <a:gd name="connsiteX209" fmla="*/ 2776330 w 6318157"/>
                <a:gd name="connsiteY209" fmla="*/ 832982 h 5343525"/>
                <a:gd name="connsiteX210" fmla="*/ 2662196 w 6318157"/>
                <a:gd name="connsiteY210" fmla="*/ 874523 h 5343525"/>
                <a:gd name="connsiteX211" fmla="*/ 2671721 w 6318157"/>
                <a:gd name="connsiteY211" fmla="*/ 832613 h 5343525"/>
                <a:gd name="connsiteX212" fmla="*/ 2581026 w 6318157"/>
                <a:gd name="connsiteY212" fmla="*/ 818653 h 5343525"/>
                <a:gd name="connsiteX213" fmla="*/ 2576471 w 6318157"/>
                <a:gd name="connsiteY213" fmla="*/ 731648 h 5343525"/>
                <a:gd name="connsiteX214" fmla="*/ 2561231 w 6318157"/>
                <a:gd name="connsiteY214" fmla="*/ 684023 h 5343525"/>
                <a:gd name="connsiteX215" fmla="*/ 2591711 w 6318157"/>
                <a:gd name="connsiteY215" fmla="*/ 647828 h 5343525"/>
                <a:gd name="connsiteX216" fmla="*/ 2496792 w 6318157"/>
                <a:gd name="connsiteY216" fmla="*/ 511865 h 5343525"/>
                <a:gd name="connsiteX217" fmla="*/ 2492651 w 6318157"/>
                <a:gd name="connsiteY217" fmla="*/ 476378 h 5343525"/>
                <a:gd name="connsiteX218" fmla="*/ 2534561 w 6318157"/>
                <a:gd name="connsiteY218" fmla="*/ 409703 h 5343525"/>
                <a:gd name="connsiteX219" fmla="*/ 2490746 w 6318157"/>
                <a:gd name="connsiteY219" fmla="*/ 398273 h 5343525"/>
                <a:gd name="connsiteX220" fmla="*/ 2465981 w 6318157"/>
                <a:gd name="connsiteY220" fmla="*/ 367793 h 5343525"/>
                <a:gd name="connsiteX221" fmla="*/ 2428709 w 6318157"/>
                <a:gd name="connsiteY221" fmla="*/ 359713 h 5343525"/>
                <a:gd name="connsiteX222" fmla="*/ 2443121 w 6318157"/>
                <a:gd name="connsiteY222" fmla="*/ 297308 h 5343525"/>
                <a:gd name="connsiteX223" fmla="*/ 2384811 w 6318157"/>
                <a:gd name="connsiteY223" fmla="*/ 255352 h 5343525"/>
                <a:gd name="connsiteX224" fmla="*/ 2431691 w 6318157"/>
                <a:gd name="connsiteY224" fmla="*/ 188723 h 5343525"/>
                <a:gd name="connsiteX225" fmla="*/ 2536714 w 6318157"/>
                <a:gd name="connsiteY225" fmla="*/ 175177 h 5343525"/>
                <a:gd name="connsiteX0" fmla="*/ 2536714 w 6318157"/>
                <a:gd name="connsiteY0" fmla="*/ 175177 h 5343525"/>
                <a:gd name="connsiteX1" fmla="*/ 2475506 w 6318157"/>
                <a:gd name="connsiteY1" fmla="*/ 127763 h 5343525"/>
                <a:gd name="connsiteX2" fmla="*/ 2408831 w 6318157"/>
                <a:gd name="connsiteY2" fmla="*/ 129668 h 5343525"/>
                <a:gd name="connsiteX3" fmla="*/ 2340003 w 6318157"/>
                <a:gd name="connsiteY3" fmla="*/ 67751 h 5343525"/>
                <a:gd name="connsiteX4" fmla="*/ 2260241 w 6318157"/>
                <a:gd name="connsiteY4" fmla="*/ 85853 h 5343525"/>
                <a:gd name="connsiteX5" fmla="*/ 2229513 w 6318157"/>
                <a:gd name="connsiteY5" fmla="*/ 26173 h 5343525"/>
                <a:gd name="connsiteX6" fmla="*/ 2009858 w 6318157"/>
                <a:gd name="connsiteY6" fmla="*/ 0 h 5343525"/>
                <a:gd name="connsiteX7" fmla="*/ 1851163 w 6318157"/>
                <a:gd name="connsiteY7" fmla="*/ 158612 h 5343525"/>
                <a:gd name="connsiteX8" fmla="*/ 1861599 w 6318157"/>
                <a:gd name="connsiteY8" fmla="*/ 331056 h 5343525"/>
                <a:gd name="connsiteX9" fmla="*/ 1776951 w 6318157"/>
                <a:gd name="connsiteY9" fmla="*/ 311343 h 5343525"/>
                <a:gd name="connsiteX10" fmla="*/ 1606163 w 6318157"/>
                <a:gd name="connsiteY10" fmla="*/ 358057 h 5343525"/>
                <a:gd name="connsiteX11" fmla="*/ 1391478 w 6318157"/>
                <a:gd name="connsiteY11" fmla="*/ 230836 h 5343525"/>
                <a:gd name="connsiteX12" fmla="*/ 1256306 w 6318157"/>
                <a:gd name="connsiteY12" fmla="*/ 230836 h 5343525"/>
                <a:gd name="connsiteX13" fmla="*/ 1208598 w 6318157"/>
                <a:gd name="connsiteY13" fmla="*/ 421667 h 5343525"/>
                <a:gd name="connsiteX14" fmla="*/ 1041621 w 6318157"/>
                <a:gd name="connsiteY14" fmla="*/ 588645 h 5343525"/>
                <a:gd name="connsiteX15" fmla="*/ 930303 w 6318157"/>
                <a:gd name="connsiteY15" fmla="*/ 668158 h 5343525"/>
                <a:gd name="connsiteX16" fmla="*/ 842838 w 6318157"/>
                <a:gd name="connsiteY16" fmla="*/ 612499 h 5343525"/>
                <a:gd name="connsiteX17" fmla="*/ 747423 w 6318157"/>
                <a:gd name="connsiteY17" fmla="*/ 795379 h 5343525"/>
                <a:gd name="connsiteX18" fmla="*/ 456206 w 6318157"/>
                <a:gd name="connsiteY18" fmla="*/ 828804 h 5343525"/>
                <a:gd name="connsiteX19" fmla="*/ 222636 w 6318157"/>
                <a:gd name="connsiteY19" fmla="*/ 970307 h 5343525"/>
                <a:gd name="connsiteX20" fmla="*/ 254442 w 6318157"/>
                <a:gd name="connsiteY20" fmla="*/ 1113431 h 5343525"/>
                <a:gd name="connsiteX21" fmla="*/ 302149 w 6318157"/>
                <a:gd name="connsiteY21" fmla="*/ 1296311 h 5343525"/>
                <a:gd name="connsiteX22" fmla="*/ 341906 w 6318157"/>
                <a:gd name="connsiteY22" fmla="*/ 1328116 h 5343525"/>
                <a:gd name="connsiteX23" fmla="*/ 508883 w 6318157"/>
                <a:gd name="connsiteY23" fmla="*/ 1359921 h 5343525"/>
                <a:gd name="connsiteX24" fmla="*/ 532737 w 6318157"/>
                <a:gd name="connsiteY24" fmla="*/ 1582558 h 5343525"/>
                <a:gd name="connsiteX25" fmla="*/ 730526 w 6318157"/>
                <a:gd name="connsiteY25" fmla="*/ 1644144 h 5343525"/>
                <a:gd name="connsiteX26" fmla="*/ 903633 w 6318157"/>
                <a:gd name="connsiteY26" fmla="*/ 1753676 h 5343525"/>
                <a:gd name="connsiteX27" fmla="*/ 818984 w 6318157"/>
                <a:gd name="connsiteY27" fmla="*/ 1884707 h 5343525"/>
                <a:gd name="connsiteX28" fmla="*/ 644056 w 6318157"/>
                <a:gd name="connsiteY28" fmla="*/ 1868805 h 5343525"/>
                <a:gd name="connsiteX29" fmla="*/ 636104 w 6318157"/>
                <a:gd name="connsiteY29" fmla="*/ 2115295 h 5343525"/>
                <a:gd name="connsiteX30" fmla="*/ 755374 w 6318157"/>
                <a:gd name="connsiteY30" fmla="*/ 2218662 h 5343525"/>
                <a:gd name="connsiteX31" fmla="*/ 818984 w 6318157"/>
                <a:gd name="connsiteY31" fmla="*/ 2329980 h 5343525"/>
                <a:gd name="connsiteX32" fmla="*/ 818984 w 6318157"/>
                <a:gd name="connsiteY32" fmla="*/ 2369737 h 5343525"/>
                <a:gd name="connsiteX33" fmla="*/ 580445 w 6318157"/>
                <a:gd name="connsiteY33" fmla="*/ 2401542 h 5343525"/>
                <a:gd name="connsiteX34" fmla="*/ 485029 w 6318157"/>
                <a:gd name="connsiteY34" fmla="*/ 2433347 h 5343525"/>
                <a:gd name="connsiteX35" fmla="*/ 437322 w 6318157"/>
                <a:gd name="connsiteY35" fmla="*/ 2584422 h 5343525"/>
                <a:gd name="connsiteX36" fmla="*/ 307616 w 6318157"/>
                <a:gd name="connsiteY36" fmla="*/ 2598549 h 5343525"/>
                <a:gd name="connsiteX37" fmla="*/ 238539 w 6318157"/>
                <a:gd name="connsiteY37" fmla="*/ 2655984 h 5343525"/>
                <a:gd name="connsiteX38" fmla="*/ 284673 w 6318157"/>
                <a:gd name="connsiteY38" fmla="*/ 2740881 h 5343525"/>
                <a:gd name="connsiteX39" fmla="*/ 405516 w 6318157"/>
                <a:gd name="connsiteY39" fmla="*/ 2767302 h 5343525"/>
                <a:gd name="connsiteX40" fmla="*/ 414296 w 6318157"/>
                <a:gd name="connsiteY40" fmla="*/ 2859534 h 5343525"/>
                <a:gd name="connsiteX41" fmla="*/ 349857 w 6318157"/>
                <a:gd name="connsiteY41" fmla="*/ 2894523 h 5343525"/>
                <a:gd name="connsiteX42" fmla="*/ 206734 w 6318157"/>
                <a:gd name="connsiteY42" fmla="*/ 3061500 h 5343525"/>
                <a:gd name="connsiteX43" fmla="*/ 166977 w 6318157"/>
                <a:gd name="connsiteY43" fmla="*/ 3300039 h 5343525"/>
                <a:gd name="connsiteX44" fmla="*/ 103367 w 6318157"/>
                <a:gd name="connsiteY44" fmla="*/ 3490871 h 5343525"/>
                <a:gd name="connsiteX45" fmla="*/ 0 w 6318157"/>
                <a:gd name="connsiteY45" fmla="*/ 3610140 h 5343525"/>
                <a:gd name="connsiteX46" fmla="*/ 0 w 6318157"/>
                <a:gd name="connsiteY46" fmla="*/ 3689653 h 5343525"/>
                <a:gd name="connsiteX47" fmla="*/ 15903 w 6318157"/>
                <a:gd name="connsiteY47" fmla="*/ 3769166 h 5343525"/>
                <a:gd name="connsiteX48" fmla="*/ 127221 w 6318157"/>
                <a:gd name="connsiteY48" fmla="*/ 3785069 h 5343525"/>
                <a:gd name="connsiteX49" fmla="*/ 183211 w 6318157"/>
                <a:gd name="connsiteY49" fmla="*/ 3641697 h 5343525"/>
                <a:gd name="connsiteX50" fmla="*/ 275231 w 6318157"/>
                <a:gd name="connsiteY50" fmla="*/ 3608199 h 5343525"/>
                <a:gd name="connsiteX51" fmla="*/ 326003 w 6318157"/>
                <a:gd name="connsiteY51" fmla="*/ 3626043 h 5343525"/>
                <a:gd name="connsiteX52" fmla="*/ 358388 w 6318157"/>
                <a:gd name="connsiteY52" fmla="*/ 3618423 h 5343525"/>
                <a:gd name="connsiteX53" fmla="*/ 424318 w 6318157"/>
                <a:gd name="connsiteY53" fmla="*/ 3743407 h 5343525"/>
                <a:gd name="connsiteX54" fmla="*/ 379178 w 6318157"/>
                <a:gd name="connsiteY54" fmla="*/ 3816212 h 5343525"/>
                <a:gd name="connsiteX55" fmla="*/ 347621 w 6318157"/>
                <a:gd name="connsiteY55" fmla="*/ 3928239 h 5343525"/>
                <a:gd name="connsiteX56" fmla="*/ 336854 w 6318157"/>
                <a:gd name="connsiteY56" fmla="*/ 4218249 h 5343525"/>
                <a:gd name="connsiteX57" fmla="*/ 545161 w 6318157"/>
                <a:gd name="connsiteY57" fmla="*/ 4012509 h 5343525"/>
                <a:gd name="connsiteX58" fmla="*/ 620202 w 6318157"/>
                <a:gd name="connsiteY58" fmla="*/ 4063365 h 5343525"/>
                <a:gd name="connsiteX59" fmla="*/ 723569 w 6318157"/>
                <a:gd name="connsiteY59" fmla="*/ 4079267 h 5343525"/>
                <a:gd name="connsiteX60" fmla="*/ 795130 w 6318157"/>
                <a:gd name="connsiteY60" fmla="*/ 4190586 h 5343525"/>
                <a:gd name="connsiteX61" fmla="*/ 1025718 w 6318157"/>
                <a:gd name="connsiteY61" fmla="*/ 4293952 h 5343525"/>
                <a:gd name="connsiteX62" fmla="*/ 1176793 w 6318157"/>
                <a:gd name="connsiteY62" fmla="*/ 4540443 h 5343525"/>
                <a:gd name="connsiteX63" fmla="*/ 1144988 w 6318157"/>
                <a:gd name="connsiteY63" fmla="*/ 4635859 h 5343525"/>
                <a:gd name="connsiteX64" fmla="*/ 1614115 w 6318157"/>
                <a:gd name="connsiteY64" fmla="*/ 4882349 h 5343525"/>
                <a:gd name="connsiteX65" fmla="*/ 1614115 w 6318157"/>
                <a:gd name="connsiteY65" fmla="*/ 5033424 h 5343525"/>
                <a:gd name="connsiteX66" fmla="*/ 1614115 w 6318157"/>
                <a:gd name="connsiteY66" fmla="*/ 5168596 h 5343525"/>
                <a:gd name="connsiteX67" fmla="*/ 1653871 w 6318157"/>
                <a:gd name="connsiteY67" fmla="*/ 5295817 h 5343525"/>
                <a:gd name="connsiteX68" fmla="*/ 1844703 w 6318157"/>
                <a:gd name="connsiteY68" fmla="*/ 5343525 h 5343525"/>
                <a:gd name="connsiteX69" fmla="*/ 1844703 w 6318157"/>
                <a:gd name="connsiteY69" fmla="*/ 5343525 h 5343525"/>
                <a:gd name="connsiteX70" fmla="*/ 1971923 w 6318157"/>
                <a:gd name="connsiteY70" fmla="*/ 5287866 h 5343525"/>
                <a:gd name="connsiteX71" fmla="*/ 2115047 w 6318157"/>
                <a:gd name="connsiteY71" fmla="*/ 5279914 h 5343525"/>
                <a:gd name="connsiteX72" fmla="*/ 2170706 w 6318157"/>
                <a:gd name="connsiteY72" fmla="*/ 5184499 h 5343525"/>
                <a:gd name="connsiteX73" fmla="*/ 2083242 w 6318157"/>
                <a:gd name="connsiteY73" fmla="*/ 5120888 h 5343525"/>
                <a:gd name="connsiteX74" fmla="*/ 2011680 w 6318157"/>
                <a:gd name="connsiteY74" fmla="*/ 5073180 h 5343525"/>
                <a:gd name="connsiteX75" fmla="*/ 1932167 w 6318157"/>
                <a:gd name="connsiteY75" fmla="*/ 4977765 h 5343525"/>
                <a:gd name="connsiteX76" fmla="*/ 1884459 w 6318157"/>
                <a:gd name="connsiteY76" fmla="*/ 4874398 h 5343525"/>
                <a:gd name="connsiteX77" fmla="*/ 1940118 w 6318157"/>
                <a:gd name="connsiteY77" fmla="*/ 4810787 h 5343525"/>
                <a:gd name="connsiteX78" fmla="*/ 2226365 w 6318157"/>
                <a:gd name="connsiteY78" fmla="*/ 4723323 h 5343525"/>
                <a:gd name="connsiteX79" fmla="*/ 2313829 w 6318157"/>
                <a:gd name="connsiteY79" fmla="*/ 4747177 h 5343525"/>
                <a:gd name="connsiteX80" fmla="*/ 2449002 w 6318157"/>
                <a:gd name="connsiteY80" fmla="*/ 4771031 h 5343525"/>
                <a:gd name="connsiteX81" fmla="*/ 2504661 w 6318157"/>
                <a:gd name="connsiteY81" fmla="*/ 4866446 h 5343525"/>
                <a:gd name="connsiteX82" fmla="*/ 2584174 w 6318157"/>
                <a:gd name="connsiteY82" fmla="*/ 4858495 h 5343525"/>
                <a:gd name="connsiteX83" fmla="*/ 2798859 w 6318157"/>
                <a:gd name="connsiteY83" fmla="*/ 4858495 h 5343525"/>
                <a:gd name="connsiteX84" fmla="*/ 2934031 w 6318157"/>
                <a:gd name="connsiteY84" fmla="*/ 4985716 h 5343525"/>
                <a:gd name="connsiteX85" fmla="*/ 2910177 w 6318157"/>
                <a:gd name="connsiteY85" fmla="*/ 5176547 h 5343525"/>
                <a:gd name="connsiteX86" fmla="*/ 2981739 w 6318157"/>
                <a:gd name="connsiteY86" fmla="*/ 5120888 h 5343525"/>
                <a:gd name="connsiteX87" fmla="*/ 3101009 w 6318157"/>
                <a:gd name="connsiteY87" fmla="*/ 5184499 h 5343525"/>
                <a:gd name="connsiteX88" fmla="*/ 3164619 w 6318157"/>
                <a:gd name="connsiteY88" fmla="*/ 4882349 h 5343525"/>
                <a:gd name="connsiteX89" fmla="*/ 3116911 w 6318157"/>
                <a:gd name="connsiteY89" fmla="*/ 4516589 h 5343525"/>
                <a:gd name="connsiteX90" fmla="*/ 3156668 w 6318157"/>
                <a:gd name="connsiteY90" fmla="*/ 4405271 h 5343525"/>
                <a:gd name="connsiteX91" fmla="*/ 3323645 w 6318157"/>
                <a:gd name="connsiteY91" fmla="*/ 4341660 h 5343525"/>
                <a:gd name="connsiteX92" fmla="*/ 3482671 w 6318157"/>
                <a:gd name="connsiteY92" fmla="*/ 4293952 h 5343525"/>
                <a:gd name="connsiteX93" fmla="*/ 3570136 w 6318157"/>
                <a:gd name="connsiteY93" fmla="*/ 4373466 h 5343525"/>
                <a:gd name="connsiteX94" fmla="*/ 3530379 w 6318157"/>
                <a:gd name="connsiteY94" fmla="*/ 4484784 h 5343525"/>
                <a:gd name="connsiteX95" fmla="*/ 3546282 w 6318157"/>
                <a:gd name="connsiteY95" fmla="*/ 4588151 h 5343525"/>
                <a:gd name="connsiteX96" fmla="*/ 3609892 w 6318157"/>
                <a:gd name="connsiteY96" fmla="*/ 4643810 h 5343525"/>
                <a:gd name="connsiteX97" fmla="*/ 3673503 w 6318157"/>
                <a:gd name="connsiteY97" fmla="*/ 4651761 h 5343525"/>
                <a:gd name="connsiteX98" fmla="*/ 3745064 w 6318157"/>
                <a:gd name="connsiteY98" fmla="*/ 4786933 h 5343525"/>
                <a:gd name="connsiteX99" fmla="*/ 4071068 w 6318157"/>
                <a:gd name="connsiteY99" fmla="*/ 4731274 h 5343525"/>
                <a:gd name="connsiteX100" fmla="*/ 4397071 w 6318157"/>
                <a:gd name="connsiteY100" fmla="*/ 4699469 h 5343525"/>
                <a:gd name="connsiteX101" fmla="*/ 4436828 w 6318157"/>
                <a:gd name="connsiteY101" fmla="*/ 4802836 h 5343525"/>
                <a:gd name="connsiteX102" fmla="*/ 4500438 w 6318157"/>
                <a:gd name="connsiteY102" fmla="*/ 4771031 h 5343525"/>
                <a:gd name="connsiteX103" fmla="*/ 4595854 w 6318157"/>
                <a:gd name="connsiteY103" fmla="*/ 4699469 h 5343525"/>
                <a:gd name="connsiteX104" fmla="*/ 4659464 w 6318157"/>
                <a:gd name="connsiteY104" fmla="*/ 4540443 h 5343525"/>
                <a:gd name="connsiteX105" fmla="*/ 4683318 w 6318157"/>
                <a:gd name="connsiteY105" fmla="*/ 4317806 h 5343525"/>
                <a:gd name="connsiteX106" fmla="*/ 4516341 w 6318157"/>
                <a:gd name="connsiteY106" fmla="*/ 4262147 h 5343525"/>
                <a:gd name="connsiteX107" fmla="*/ 4548146 w 6318157"/>
                <a:gd name="connsiteY107" fmla="*/ 4087219 h 5343525"/>
                <a:gd name="connsiteX108" fmla="*/ 4619708 w 6318157"/>
                <a:gd name="connsiteY108" fmla="*/ 4031559 h 5343525"/>
                <a:gd name="connsiteX109" fmla="*/ 4738977 w 6318157"/>
                <a:gd name="connsiteY109" fmla="*/ 3896387 h 5343525"/>
                <a:gd name="connsiteX110" fmla="*/ 4826442 w 6318157"/>
                <a:gd name="connsiteY110" fmla="*/ 3777118 h 5343525"/>
                <a:gd name="connsiteX111" fmla="*/ 4929809 w 6318157"/>
                <a:gd name="connsiteY111" fmla="*/ 3864582 h 5343525"/>
                <a:gd name="connsiteX112" fmla="*/ 4921857 w 6318157"/>
                <a:gd name="connsiteY112" fmla="*/ 4031559 h 5343525"/>
                <a:gd name="connsiteX113" fmla="*/ 4977516 w 6318157"/>
                <a:gd name="connsiteY113" fmla="*/ 4055413 h 5343525"/>
                <a:gd name="connsiteX114" fmla="*/ 5025224 w 6318157"/>
                <a:gd name="connsiteY114" fmla="*/ 3959998 h 5343525"/>
                <a:gd name="connsiteX115" fmla="*/ 5072932 w 6318157"/>
                <a:gd name="connsiteY115" fmla="*/ 3959998 h 5343525"/>
                <a:gd name="connsiteX116" fmla="*/ 5144494 w 6318157"/>
                <a:gd name="connsiteY116" fmla="*/ 3856631 h 5343525"/>
                <a:gd name="connsiteX117" fmla="*/ 5160396 w 6318157"/>
                <a:gd name="connsiteY117" fmla="*/ 3785069 h 5343525"/>
                <a:gd name="connsiteX118" fmla="*/ 5390984 w 6318157"/>
                <a:gd name="connsiteY118" fmla="*/ 3737361 h 5343525"/>
                <a:gd name="connsiteX119" fmla="*/ 5486400 w 6318157"/>
                <a:gd name="connsiteY119" fmla="*/ 3633994 h 5343525"/>
                <a:gd name="connsiteX120" fmla="*/ 5390984 w 6318157"/>
                <a:gd name="connsiteY120" fmla="*/ 3570384 h 5343525"/>
                <a:gd name="connsiteX121" fmla="*/ 5343276 w 6318157"/>
                <a:gd name="connsiteY121" fmla="*/ 3331845 h 5343525"/>
                <a:gd name="connsiteX122" fmla="*/ 5478449 w 6318157"/>
                <a:gd name="connsiteY122" fmla="*/ 3061500 h 5343525"/>
                <a:gd name="connsiteX123" fmla="*/ 5820355 w 6318157"/>
                <a:gd name="connsiteY123" fmla="*/ 2989939 h 5343525"/>
                <a:gd name="connsiteX124" fmla="*/ 6020959 w 6318157"/>
                <a:gd name="connsiteY124" fmla="*/ 2857748 h 5343525"/>
                <a:gd name="connsiteX125" fmla="*/ 6058811 w 6318157"/>
                <a:gd name="connsiteY125" fmla="*/ 2880194 h 5343525"/>
                <a:gd name="connsiteX126" fmla="*/ 6114056 w 6318157"/>
                <a:gd name="connsiteY126" fmla="*/ 2859239 h 5343525"/>
                <a:gd name="connsiteX127" fmla="*/ 6152156 w 6318157"/>
                <a:gd name="connsiteY127" fmla="*/ 2889719 h 5343525"/>
                <a:gd name="connsiteX128" fmla="*/ 6260741 w 6318157"/>
                <a:gd name="connsiteY128" fmla="*/ 2868764 h 5343525"/>
                <a:gd name="connsiteX129" fmla="*/ 6292298 w 6318157"/>
                <a:gd name="connsiteY129" fmla="*/ 2879449 h 5343525"/>
                <a:gd name="connsiteX130" fmla="*/ 6304556 w 6318157"/>
                <a:gd name="connsiteY130" fmla="*/ 2838284 h 5343525"/>
                <a:gd name="connsiteX131" fmla="*/ 6306461 w 6318157"/>
                <a:gd name="connsiteY131" fmla="*/ 2809709 h 5343525"/>
                <a:gd name="connsiteX132" fmla="*/ 6317891 w 6318157"/>
                <a:gd name="connsiteY132" fmla="*/ 2798279 h 5343525"/>
                <a:gd name="connsiteX133" fmla="*/ 6268361 w 6318157"/>
                <a:gd name="connsiteY133" fmla="*/ 2775419 h 5343525"/>
                <a:gd name="connsiteX134" fmla="*/ 6220736 w 6318157"/>
                <a:gd name="connsiteY134" fmla="*/ 2543754 h 5343525"/>
                <a:gd name="connsiteX135" fmla="*/ 6169301 w 6318157"/>
                <a:gd name="connsiteY135" fmla="*/ 2569973 h 5343525"/>
                <a:gd name="connsiteX136" fmla="*/ 6119771 w 6318157"/>
                <a:gd name="connsiteY136" fmla="*/ 2533484 h 5343525"/>
                <a:gd name="connsiteX137" fmla="*/ 6051191 w 6318157"/>
                <a:gd name="connsiteY137" fmla="*/ 2518538 h 5343525"/>
                <a:gd name="connsiteX138" fmla="*/ 6053096 w 6318157"/>
                <a:gd name="connsiteY138" fmla="*/ 2434718 h 5343525"/>
                <a:gd name="connsiteX139" fmla="*/ 6027337 w 6318157"/>
                <a:gd name="connsiteY139" fmla="*/ 2469542 h 5343525"/>
                <a:gd name="connsiteX140" fmla="*/ 5994041 w 6318157"/>
                <a:gd name="connsiteY140" fmla="*/ 2411858 h 5343525"/>
                <a:gd name="connsiteX141" fmla="*/ 5976896 w 6318157"/>
                <a:gd name="connsiteY141" fmla="*/ 2272793 h 5343525"/>
                <a:gd name="connsiteX142" fmla="*/ 5915936 w 6318157"/>
                <a:gd name="connsiteY142" fmla="*/ 2274698 h 5343525"/>
                <a:gd name="connsiteX143" fmla="*/ 5892910 w 6318157"/>
                <a:gd name="connsiteY143" fmla="*/ 2209882 h 5343525"/>
                <a:gd name="connsiteX144" fmla="*/ 5813066 w 6318157"/>
                <a:gd name="connsiteY144" fmla="*/ 2240408 h 5343525"/>
                <a:gd name="connsiteX145" fmla="*/ 5752106 w 6318157"/>
                <a:gd name="connsiteY145" fmla="*/ 2206118 h 5343525"/>
                <a:gd name="connsiteX146" fmla="*/ 5719721 w 6318157"/>
                <a:gd name="connsiteY146" fmla="*/ 2227073 h 5343525"/>
                <a:gd name="connsiteX147" fmla="*/ 5653046 w 6318157"/>
                <a:gd name="connsiteY147" fmla="*/ 2209928 h 5343525"/>
                <a:gd name="connsiteX148" fmla="*/ 5677231 w 6318157"/>
                <a:gd name="connsiteY148" fmla="*/ 2186857 h 5343525"/>
                <a:gd name="connsiteX149" fmla="*/ 5628281 w 6318157"/>
                <a:gd name="connsiteY149" fmla="*/ 2145158 h 5343525"/>
                <a:gd name="connsiteX150" fmla="*/ 5488388 w 6318157"/>
                <a:gd name="connsiteY150" fmla="*/ 2148426 h 5343525"/>
                <a:gd name="connsiteX151" fmla="*/ 5453021 w 6318157"/>
                <a:gd name="connsiteY151" fmla="*/ 2227073 h 5343525"/>
                <a:gd name="connsiteX152" fmla="*/ 5472071 w 6318157"/>
                <a:gd name="connsiteY152" fmla="*/ 2274698 h 5343525"/>
                <a:gd name="connsiteX153" fmla="*/ 5422541 w 6318157"/>
                <a:gd name="connsiteY153" fmla="*/ 2288033 h 5343525"/>
                <a:gd name="connsiteX154" fmla="*/ 5451116 w 6318157"/>
                <a:gd name="connsiteY154" fmla="*/ 2333753 h 5343525"/>
                <a:gd name="connsiteX155" fmla="*/ 5516631 w 6318157"/>
                <a:gd name="connsiteY155" fmla="*/ 2328407 h 5343525"/>
                <a:gd name="connsiteX156" fmla="*/ 5523506 w 6318157"/>
                <a:gd name="connsiteY156" fmla="*/ 2379473 h 5343525"/>
                <a:gd name="connsiteX157" fmla="*/ 5399681 w 6318157"/>
                <a:gd name="connsiteY157" fmla="*/ 2545208 h 5343525"/>
                <a:gd name="connsiteX158" fmla="*/ 5360918 w 6318157"/>
                <a:gd name="connsiteY158" fmla="*/ 2694084 h 5343525"/>
                <a:gd name="connsiteX159" fmla="*/ 5346341 w 6318157"/>
                <a:gd name="connsiteY159" fmla="*/ 2615693 h 5343525"/>
                <a:gd name="connsiteX160" fmla="*/ 5304431 w 6318157"/>
                <a:gd name="connsiteY160" fmla="*/ 2615693 h 5343525"/>
                <a:gd name="connsiteX161" fmla="*/ 5273951 w 6318157"/>
                <a:gd name="connsiteY161" fmla="*/ 2558543 h 5343525"/>
                <a:gd name="connsiteX162" fmla="*/ 5203714 w 6318157"/>
                <a:gd name="connsiteY162" fmla="*/ 2600987 h 5343525"/>
                <a:gd name="connsiteX163" fmla="*/ 5070116 w 6318157"/>
                <a:gd name="connsiteY163" fmla="*/ 2541398 h 5343525"/>
                <a:gd name="connsiteX164" fmla="*/ 4991763 w 6318157"/>
                <a:gd name="connsiteY164" fmla="*/ 2573572 h 5343525"/>
                <a:gd name="connsiteX165" fmla="*/ 4904381 w 6318157"/>
                <a:gd name="connsiteY165" fmla="*/ 2564258 h 5343525"/>
                <a:gd name="connsiteX166" fmla="*/ 4875806 w 6318157"/>
                <a:gd name="connsiteY166" fmla="*/ 2495678 h 5343525"/>
                <a:gd name="connsiteX167" fmla="*/ 4803416 w 6318157"/>
                <a:gd name="connsiteY167" fmla="*/ 2484248 h 5343525"/>
                <a:gd name="connsiteX168" fmla="*/ 4822466 w 6318157"/>
                <a:gd name="connsiteY168" fmla="*/ 2409953 h 5343525"/>
                <a:gd name="connsiteX169" fmla="*/ 4731026 w 6318157"/>
                <a:gd name="connsiteY169" fmla="*/ 2341373 h 5343525"/>
                <a:gd name="connsiteX170" fmla="*/ 4699221 w 6318157"/>
                <a:gd name="connsiteY170" fmla="*/ 2364353 h 5343525"/>
                <a:gd name="connsiteX171" fmla="*/ 4637681 w 6318157"/>
                <a:gd name="connsiteY171" fmla="*/ 2328038 h 5343525"/>
                <a:gd name="connsiteX172" fmla="*/ 4660541 w 6318157"/>
                <a:gd name="connsiteY172" fmla="*/ 2253743 h 5343525"/>
                <a:gd name="connsiteX173" fmla="*/ 4433846 w 6318157"/>
                <a:gd name="connsiteY173" fmla="*/ 2270888 h 5343525"/>
                <a:gd name="connsiteX174" fmla="*/ 4373134 w 6318157"/>
                <a:gd name="connsiteY174" fmla="*/ 2252041 h 5343525"/>
                <a:gd name="connsiteX175" fmla="*/ 4323356 w 6318157"/>
                <a:gd name="connsiteY175" fmla="*/ 2288033 h 5343525"/>
                <a:gd name="connsiteX176" fmla="*/ 4273826 w 6318157"/>
                <a:gd name="connsiteY176" fmla="*/ 2208023 h 5343525"/>
                <a:gd name="connsiteX177" fmla="*/ 4201436 w 6318157"/>
                <a:gd name="connsiteY177" fmla="*/ 2192783 h 5343525"/>
                <a:gd name="connsiteX178" fmla="*/ 4178576 w 6318157"/>
                <a:gd name="connsiteY178" fmla="*/ 2110868 h 5343525"/>
                <a:gd name="connsiteX179" fmla="*/ 4087136 w 6318157"/>
                <a:gd name="connsiteY179" fmla="*/ 2038478 h 5343525"/>
                <a:gd name="connsiteX180" fmla="*/ 4016651 w 6318157"/>
                <a:gd name="connsiteY180" fmla="*/ 2051813 h 5343525"/>
                <a:gd name="connsiteX181" fmla="*/ 3909971 w 6318157"/>
                <a:gd name="connsiteY181" fmla="*/ 2013713 h 5343525"/>
                <a:gd name="connsiteX182" fmla="*/ 3843296 w 6318157"/>
                <a:gd name="connsiteY182" fmla="*/ 2053718 h 5343525"/>
                <a:gd name="connsiteX183" fmla="*/ 3788051 w 6318157"/>
                <a:gd name="connsiteY183" fmla="*/ 2034668 h 5343525"/>
                <a:gd name="connsiteX184" fmla="*/ 3742331 w 6318157"/>
                <a:gd name="connsiteY184" fmla="*/ 2046098 h 5343525"/>
                <a:gd name="connsiteX185" fmla="*/ 3671018 w 6318157"/>
                <a:gd name="connsiteY185" fmla="*/ 2041249 h 5343525"/>
                <a:gd name="connsiteX186" fmla="*/ 3660416 w 6318157"/>
                <a:gd name="connsiteY186" fmla="*/ 1977518 h 5343525"/>
                <a:gd name="connsiteX187" fmla="*/ 3643271 w 6318157"/>
                <a:gd name="connsiteY187" fmla="*/ 1905128 h 5343525"/>
                <a:gd name="connsiteX188" fmla="*/ 3690896 w 6318157"/>
                <a:gd name="connsiteY188" fmla="*/ 1872743 h 5343525"/>
                <a:gd name="connsiteX189" fmla="*/ 3702326 w 6318157"/>
                <a:gd name="connsiteY189" fmla="*/ 1811783 h 5343525"/>
                <a:gd name="connsiteX190" fmla="*/ 3679466 w 6318157"/>
                <a:gd name="connsiteY190" fmla="*/ 1788923 h 5343525"/>
                <a:gd name="connsiteX191" fmla="*/ 3595977 w 6318157"/>
                <a:gd name="connsiteY191" fmla="*/ 1647245 h 5343525"/>
                <a:gd name="connsiteX192" fmla="*/ 3508016 w 6318157"/>
                <a:gd name="connsiteY192" fmla="*/ 1663193 h 5343525"/>
                <a:gd name="connsiteX193" fmla="*/ 3485156 w 6318157"/>
                <a:gd name="connsiteY193" fmla="*/ 1619378 h 5343525"/>
                <a:gd name="connsiteX194" fmla="*/ 3434052 w 6318157"/>
                <a:gd name="connsiteY194" fmla="*/ 1618090 h 5343525"/>
                <a:gd name="connsiteX195" fmla="*/ 3496586 w 6318157"/>
                <a:gd name="connsiteY195" fmla="*/ 1533653 h 5343525"/>
                <a:gd name="connsiteX196" fmla="*/ 3549926 w 6318157"/>
                <a:gd name="connsiteY196" fmla="*/ 1552703 h 5343525"/>
                <a:gd name="connsiteX197" fmla="*/ 3681619 w 6318157"/>
                <a:gd name="connsiteY197" fmla="*/ 1349485 h 5343525"/>
                <a:gd name="connsiteX198" fmla="*/ 3708041 w 6318157"/>
                <a:gd name="connsiteY198" fmla="*/ 1316483 h 5343525"/>
                <a:gd name="connsiteX199" fmla="*/ 3600036 w 6318157"/>
                <a:gd name="connsiteY199" fmla="*/ 1230630 h 5343525"/>
                <a:gd name="connsiteX200" fmla="*/ 3610886 w 6318157"/>
                <a:gd name="connsiteY200" fmla="*/ 1173608 h 5343525"/>
                <a:gd name="connsiteX201" fmla="*/ 3549926 w 6318157"/>
                <a:gd name="connsiteY201" fmla="*/ 1160273 h 5343525"/>
                <a:gd name="connsiteX202" fmla="*/ 3515636 w 6318157"/>
                <a:gd name="connsiteY202" fmla="*/ 1108838 h 5343525"/>
                <a:gd name="connsiteX203" fmla="*/ 3515636 w 6318157"/>
                <a:gd name="connsiteY203" fmla="*/ 1013588 h 5343525"/>
                <a:gd name="connsiteX204" fmla="*/ 3391811 w 6318157"/>
                <a:gd name="connsiteY204" fmla="*/ 981203 h 5343525"/>
                <a:gd name="connsiteX205" fmla="*/ 3357521 w 6318157"/>
                <a:gd name="connsiteY205" fmla="*/ 922148 h 5343525"/>
                <a:gd name="connsiteX206" fmla="*/ 3198246 w 6318157"/>
                <a:gd name="connsiteY206" fmla="*/ 954073 h 5343525"/>
                <a:gd name="connsiteX207" fmla="*/ 3142256 w 6318157"/>
                <a:gd name="connsiteY207" fmla="*/ 899288 h 5343525"/>
                <a:gd name="connsiteX208" fmla="*/ 2980331 w 6318157"/>
                <a:gd name="connsiteY208" fmla="*/ 929768 h 5343525"/>
                <a:gd name="connsiteX209" fmla="*/ 2776330 w 6318157"/>
                <a:gd name="connsiteY209" fmla="*/ 832982 h 5343525"/>
                <a:gd name="connsiteX210" fmla="*/ 2662196 w 6318157"/>
                <a:gd name="connsiteY210" fmla="*/ 874523 h 5343525"/>
                <a:gd name="connsiteX211" fmla="*/ 2671721 w 6318157"/>
                <a:gd name="connsiteY211" fmla="*/ 832613 h 5343525"/>
                <a:gd name="connsiteX212" fmla="*/ 2581026 w 6318157"/>
                <a:gd name="connsiteY212" fmla="*/ 818653 h 5343525"/>
                <a:gd name="connsiteX213" fmla="*/ 2576471 w 6318157"/>
                <a:gd name="connsiteY213" fmla="*/ 731648 h 5343525"/>
                <a:gd name="connsiteX214" fmla="*/ 2561231 w 6318157"/>
                <a:gd name="connsiteY214" fmla="*/ 684023 h 5343525"/>
                <a:gd name="connsiteX215" fmla="*/ 2591711 w 6318157"/>
                <a:gd name="connsiteY215" fmla="*/ 647828 h 5343525"/>
                <a:gd name="connsiteX216" fmla="*/ 2496792 w 6318157"/>
                <a:gd name="connsiteY216" fmla="*/ 511865 h 5343525"/>
                <a:gd name="connsiteX217" fmla="*/ 2492651 w 6318157"/>
                <a:gd name="connsiteY217" fmla="*/ 476378 h 5343525"/>
                <a:gd name="connsiteX218" fmla="*/ 2534561 w 6318157"/>
                <a:gd name="connsiteY218" fmla="*/ 409703 h 5343525"/>
                <a:gd name="connsiteX219" fmla="*/ 2490746 w 6318157"/>
                <a:gd name="connsiteY219" fmla="*/ 398273 h 5343525"/>
                <a:gd name="connsiteX220" fmla="*/ 2465981 w 6318157"/>
                <a:gd name="connsiteY220" fmla="*/ 367793 h 5343525"/>
                <a:gd name="connsiteX221" fmla="*/ 2428709 w 6318157"/>
                <a:gd name="connsiteY221" fmla="*/ 359713 h 5343525"/>
                <a:gd name="connsiteX222" fmla="*/ 2443121 w 6318157"/>
                <a:gd name="connsiteY222" fmla="*/ 297308 h 5343525"/>
                <a:gd name="connsiteX223" fmla="*/ 2384811 w 6318157"/>
                <a:gd name="connsiteY223" fmla="*/ 255352 h 5343525"/>
                <a:gd name="connsiteX224" fmla="*/ 2431691 w 6318157"/>
                <a:gd name="connsiteY224" fmla="*/ 188723 h 5343525"/>
                <a:gd name="connsiteX225" fmla="*/ 2536714 w 6318157"/>
                <a:gd name="connsiteY225" fmla="*/ 175177 h 5343525"/>
                <a:gd name="connsiteX0" fmla="*/ 2536714 w 6318157"/>
                <a:gd name="connsiteY0" fmla="*/ 175177 h 5387340"/>
                <a:gd name="connsiteX1" fmla="*/ 2475506 w 6318157"/>
                <a:gd name="connsiteY1" fmla="*/ 127763 h 5387340"/>
                <a:gd name="connsiteX2" fmla="*/ 2408831 w 6318157"/>
                <a:gd name="connsiteY2" fmla="*/ 129668 h 5387340"/>
                <a:gd name="connsiteX3" fmla="*/ 2340003 w 6318157"/>
                <a:gd name="connsiteY3" fmla="*/ 67751 h 5387340"/>
                <a:gd name="connsiteX4" fmla="*/ 2260241 w 6318157"/>
                <a:gd name="connsiteY4" fmla="*/ 85853 h 5387340"/>
                <a:gd name="connsiteX5" fmla="*/ 2229513 w 6318157"/>
                <a:gd name="connsiteY5" fmla="*/ 26173 h 5387340"/>
                <a:gd name="connsiteX6" fmla="*/ 2009858 w 6318157"/>
                <a:gd name="connsiteY6" fmla="*/ 0 h 5387340"/>
                <a:gd name="connsiteX7" fmla="*/ 1851163 w 6318157"/>
                <a:gd name="connsiteY7" fmla="*/ 158612 h 5387340"/>
                <a:gd name="connsiteX8" fmla="*/ 1861599 w 6318157"/>
                <a:gd name="connsiteY8" fmla="*/ 331056 h 5387340"/>
                <a:gd name="connsiteX9" fmla="*/ 1776951 w 6318157"/>
                <a:gd name="connsiteY9" fmla="*/ 311343 h 5387340"/>
                <a:gd name="connsiteX10" fmla="*/ 1606163 w 6318157"/>
                <a:gd name="connsiteY10" fmla="*/ 358057 h 5387340"/>
                <a:gd name="connsiteX11" fmla="*/ 1391478 w 6318157"/>
                <a:gd name="connsiteY11" fmla="*/ 230836 h 5387340"/>
                <a:gd name="connsiteX12" fmla="*/ 1256306 w 6318157"/>
                <a:gd name="connsiteY12" fmla="*/ 230836 h 5387340"/>
                <a:gd name="connsiteX13" fmla="*/ 1208598 w 6318157"/>
                <a:gd name="connsiteY13" fmla="*/ 421667 h 5387340"/>
                <a:gd name="connsiteX14" fmla="*/ 1041621 w 6318157"/>
                <a:gd name="connsiteY14" fmla="*/ 588645 h 5387340"/>
                <a:gd name="connsiteX15" fmla="*/ 930303 w 6318157"/>
                <a:gd name="connsiteY15" fmla="*/ 668158 h 5387340"/>
                <a:gd name="connsiteX16" fmla="*/ 842838 w 6318157"/>
                <a:gd name="connsiteY16" fmla="*/ 612499 h 5387340"/>
                <a:gd name="connsiteX17" fmla="*/ 747423 w 6318157"/>
                <a:gd name="connsiteY17" fmla="*/ 795379 h 5387340"/>
                <a:gd name="connsiteX18" fmla="*/ 456206 w 6318157"/>
                <a:gd name="connsiteY18" fmla="*/ 828804 h 5387340"/>
                <a:gd name="connsiteX19" fmla="*/ 222636 w 6318157"/>
                <a:gd name="connsiteY19" fmla="*/ 970307 h 5387340"/>
                <a:gd name="connsiteX20" fmla="*/ 254442 w 6318157"/>
                <a:gd name="connsiteY20" fmla="*/ 1113431 h 5387340"/>
                <a:gd name="connsiteX21" fmla="*/ 302149 w 6318157"/>
                <a:gd name="connsiteY21" fmla="*/ 1296311 h 5387340"/>
                <a:gd name="connsiteX22" fmla="*/ 341906 w 6318157"/>
                <a:gd name="connsiteY22" fmla="*/ 1328116 h 5387340"/>
                <a:gd name="connsiteX23" fmla="*/ 508883 w 6318157"/>
                <a:gd name="connsiteY23" fmla="*/ 1359921 h 5387340"/>
                <a:gd name="connsiteX24" fmla="*/ 532737 w 6318157"/>
                <a:gd name="connsiteY24" fmla="*/ 1582558 h 5387340"/>
                <a:gd name="connsiteX25" fmla="*/ 730526 w 6318157"/>
                <a:gd name="connsiteY25" fmla="*/ 1644144 h 5387340"/>
                <a:gd name="connsiteX26" fmla="*/ 903633 w 6318157"/>
                <a:gd name="connsiteY26" fmla="*/ 1753676 h 5387340"/>
                <a:gd name="connsiteX27" fmla="*/ 818984 w 6318157"/>
                <a:gd name="connsiteY27" fmla="*/ 1884707 h 5387340"/>
                <a:gd name="connsiteX28" fmla="*/ 644056 w 6318157"/>
                <a:gd name="connsiteY28" fmla="*/ 1868805 h 5387340"/>
                <a:gd name="connsiteX29" fmla="*/ 636104 w 6318157"/>
                <a:gd name="connsiteY29" fmla="*/ 2115295 h 5387340"/>
                <a:gd name="connsiteX30" fmla="*/ 755374 w 6318157"/>
                <a:gd name="connsiteY30" fmla="*/ 2218662 h 5387340"/>
                <a:gd name="connsiteX31" fmla="*/ 818984 w 6318157"/>
                <a:gd name="connsiteY31" fmla="*/ 2329980 h 5387340"/>
                <a:gd name="connsiteX32" fmla="*/ 818984 w 6318157"/>
                <a:gd name="connsiteY32" fmla="*/ 2369737 h 5387340"/>
                <a:gd name="connsiteX33" fmla="*/ 580445 w 6318157"/>
                <a:gd name="connsiteY33" fmla="*/ 2401542 h 5387340"/>
                <a:gd name="connsiteX34" fmla="*/ 485029 w 6318157"/>
                <a:gd name="connsiteY34" fmla="*/ 2433347 h 5387340"/>
                <a:gd name="connsiteX35" fmla="*/ 437322 w 6318157"/>
                <a:gd name="connsiteY35" fmla="*/ 2584422 h 5387340"/>
                <a:gd name="connsiteX36" fmla="*/ 307616 w 6318157"/>
                <a:gd name="connsiteY36" fmla="*/ 2598549 h 5387340"/>
                <a:gd name="connsiteX37" fmla="*/ 238539 w 6318157"/>
                <a:gd name="connsiteY37" fmla="*/ 2655984 h 5387340"/>
                <a:gd name="connsiteX38" fmla="*/ 284673 w 6318157"/>
                <a:gd name="connsiteY38" fmla="*/ 2740881 h 5387340"/>
                <a:gd name="connsiteX39" fmla="*/ 405516 w 6318157"/>
                <a:gd name="connsiteY39" fmla="*/ 2767302 h 5387340"/>
                <a:gd name="connsiteX40" fmla="*/ 414296 w 6318157"/>
                <a:gd name="connsiteY40" fmla="*/ 2859534 h 5387340"/>
                <a:gd name="connsiteX41" fmla="*/ 349857 w 6318157"/>
                <a:gd name="connsiteY41" fmla="*/ 2894523 h 5387340"/>
                <a:gd name="connsiteX42" fmla="*/ 206734 w 6318157"/>
                <a:gd name="connsiteY42" fmla="*/ 3061500 h 5387340"/>
                <a:gd name="connsiteX43" fmla="*/ 166977 w 6318157"/>
                <a:gd name="connsiteY43" fmla="*/ 3300039 h 5387340"/>
                <a:gd name="connsiteX44" fmla="*/ 103367 w 6318157"/>
                <a:gd name="connsiteY44" fmla="*/ 3490871 h 5387340"/>
                <a:gd name="connsiteX45" fmla="*/ 0 w 6318157"/>
                <a:gd name="connsiteY45" fmla="*/ 3610140 h 5387340"/>
                <a:gd name="connsiteX46" fmla="*/ 0 w 6318157"/>
                <a:gd name="connsiteY46" fmla="*/ 3689653 h 5387340"/>
                <a:gd name="connsiteX47" fmla="*/ 15903 w 6318157"/>
                <a:gd name="connsiteY47" fmla="*/ 3769166 h 5387340"/>
                <a:gd name="connsiteX48" fmla="*/ 127221 w 6318157"/>
                <a:gd name="connsiteY48" fmla="*/ 3785069 h 5387340"/>
                <a:gd name="connsiteX49" fmla="*/ 183211 w 6318157"/>
                <a:gd name="connsiteY49" fmla="*/ 3641697 h 5387340"/>
                <a:gd name="connsiteX50" fmla="*/ 275231 w 6318157"/>
                <a:gd name="connsiteY50" fmla="*/ 3608199 h 5387340"/>
                <a:gd name="connsiteX51" fmla="*/ 326003 w 6318157"/>
                <a:gd name="connsiteY51" fmla="*/ 3626043 h 5387340"/>
                <a:gd name="connsiteX52" fmla="*/ 358388 w 6318157"/>
                <a:gd name="connsiteY52" fmla="*/ 3618423 h 5387340"/>
                <a:gd name="connsiteX53" fmla="*/ 424318 w 6318157"/>
                <a:gd name="connsiteY53" fmla="*/ 3743407 h 5387340"/>
                <a:gd name="connsiteX54" fmla="*/ 379178 w 6318157"/>
                <a:gd name="connsiteY54" fmla="*/ 3816212 h 5387340"/>
                <a:gd name="connsiteX55" fmla="*/ 347621 w 6318157"/>
                <a:gd name="connsiteY55" fmla="*/ 3928239 h 5387340"/>
                <a:gd name="connsiteX56" fmla="*/ 336854 w 6318157"/>
                <a:gd name="connsiteY56" fmla="*/ 4218249 h 5387340"/>
                <a:gd name="connsiteX57" fmla="*/ 545161 w 6318157"/>
                <a:gd name="connsiteY57" fmla="*/ 4012509 h 5387340"/>
                <a:gd name="connsiteX58" fmla="*/ 620202 w 6318157"/>
                <a:gd name="connsiteY58" fmla="*/ 4063365 h 5387340"/>
                <a:gd name="connsiteX59" fmla="*/ 723569 w 6318157"/>
                <a:gd name="connsiteY59" fmla="*/ 4079267 h 5387340"/>
                <a:gd name="connsiteX60" fmla="*/ 795130 w 6318157"/>
                <a:gd name="connsiteY60" fmla="*/ 4190586 h 5387340"/>
                <a:gd name="connsiteX61" fmla="*/ 1025718 w 6318157"/>
                <a:gd name="connsiteY61" fmla="*/ 4293952 h 5387340"/>
                <a:gd name="connsiteX62" fmla="*/ 1176793 w 6318157"/>
                <a:gd name="connsiteY62" fmla="*/ 4540443 h 5387340"/>
                <a:gd name="connsiteX63" fmla="*/ 1144988 w 6318157"/>
                <a:gd name="connsiteY63" fmla="*/ 4635859 h 5387340"/>
                <a:gd name="connsiteX64" fmla="*/ 1614115 w 6318157"/>
                <a:gd name="connsiteY64" fmla="*/ 4882349 h 5387340"/>
                <a:gd name="connsiteX65" fmla="*/ 1614115 w 6318157"/>
                <a:gd name="connsiteY65" fmla="*/ 5033424 h 5387340"/>
                <a:gd name="connsiteX66" fmla="*/ 1614115 w 6318157"/>
                <a:gd name="connsiteY66" fmla="*/ 5168596 h 5387340"/>
                <a:gd name="connsiteX67" fmla="*/ 1653871 w 6318157"/>
                <a:gd name="connsiteY67" fmla="*/ 5295817 h 5387340"/>
                <a:gd name="connsiteX68" fmla="*/ 1844703 w 6318157"/>
                <a:gd name="connsiteY68" fmla="*/ 5343525 h 5387340"/>
                <a:gd name="connsiteX69" fmla="*/ 1861848 w 6318157"/>
                <a:gd name="connsiteY69" fmla="*/ 5387340 h 5387340"/>
                <a:gd name="connsiteX70" fmla="*/ 1971923 w 6318157"/>
                <a:gd name="connsiteY70" fmla="*/ 5287866 h 5387340"/>
                <a:gd name="connsiteX71" fmla="*/ 2115047 w 6318157"/>
                <a:gd name="connsiteY71" fmla="*/ 5279914 h 5387340"/>
                <a:gd name="connsiteX72" fmla="*/ 2170706 w 6318157"/>
                <a:gd name="connsiteY72" fmla="*/ 5184499 h 5387340"/>
                <a:gd name="connsiteX73" fmla="*/ 2083242 w 6318157"/>
                <a:gd name="connsiteY73" fmla="*/ 5120888 h 5387340"/>
                <a:gd name="connsiteX74" fmla="*/ 2011680 w 6318157"/>
                <a:gd name="connsiteY74" fmla="*/ 5073180 h 5387340"/>
                <a:gd name="connsiteX75" fmla="*/ 1932167 w 6318157"/>
                <a:gd name="connsiteY75" fmla="*/ 4977765 h 5387340"/>
                <a:gd name="connsiteX76" fmla="*/ 1884459 w 6318157"/>
                <a:gd name="connsiteY76" fmla="*/ 4874398 h 5387340"/>
                <a:gd name="connsiteX77" fmla="*/ 1940118 w 6318157"/>
                <a:gd name="connsiteY77" fmla="*/ 4810787 h 5387340"/>
                <a:gd name="connsiteX78" fmla="*/ 2226365 w 6318157"/>
                <a:gd name="connsiteY78" fmla="*/ 4723323 h 5387340"/>
                <a:gd name="connsiteX79" fmla="*/ 2313829 w 6318157"/>
                <a:gd name="connsiteY79" fmla="*/ 4747177 h 5387340"/>
                <a:gd name="connsiteX80" fmla="*/ 2449002 w 6318157"/>
                <a:gd name="connsiteY80" fmla="*/ 4771031 h 5387340"/>
                <a:gd name="connsiteX81" fmla="*/ 2504661 w 6318157"/>
                <a:gd name="connsiteY81" fmla="*/ 4866446 h 5387340"/>
                <a:gd name="connsiteX82" fmla="*/ 2584174 w 6318157"/>
                <a:gd name="connsiteY82" fmla="*/ 4858495 h 5387340"/>
                <a:gd name="connsiteX83" fmla="*/ 2798859 w 6318157"/>
                <a:gd name="connsiteY83" fmla="*/ 4858495 h 5387340"/>
                <a:gd name="connsiteX84" fmla="*/ 2934031 w 6318157"/>
                <a:gd name="connsiteY84" fmla="*/ 4985716 h 5387340"/>
                <a:gd name="connsiteX85" fmla="*/ 2910177 w 6318157"/>
                <a:gd name="connsiteY85" fmla="*/ 5176547 h 5387340"/>
                <a:gd name="connsiteX86" fmla="*/ 2981739 w 6318157"/>
                <a:gd name="connsiteY86" fmla="*/ 5120888 h 5387340"/>
                <a:gd name="connsiteX87" fmla="*/ 3101009 w 6318157"/>
                <a:gd name="connsiteY87" fmla="*/ 5184499 h 5387340"/>
                <a:gd name="connsiteX88" fmla="*/ 3164619 w 6318157"/>
                <a:gd name="connsiteY88" fmla="*/ 4882349 h 5387340"/>
                <a:gd name="connsiteX89" fmla="*/ 3116911 w 6318157"/>
                <a:gd name="connsiteY89" fmla="*/ 4516589 h 5387340"/>
                <a:gd name="connsiteX90" fmla="*/ 3156668 w 6318157"/>
                <a:gd name="connsiteY90" fmla="*/ 4405271 h 5387340"/>
                <a:gd name="connsiteX91" fmla="*/ 3323645 w 6318157"/>
                <a:gd name="connsiteY91" fmla="*/ 4341660 h 5387340"/>
                <a:gd name="connsiteX92" fmla="*/ 3482671 w 6318157"/>
                <a:gd name="connsiteY92" fmla="*/ 4293952 h 5387340"/>
                <a:gd name="connsiteX93" fmla="*/ 3570136 w 6318157"/>
                <a:gd name="connsiteY93" fmla="*/ 4373466 h 5387340"/>
                <a:gd name="connsiteX94" fmla="*/ 3530379 w 6318157"/>
                <a:gd name="connsiteY94" fmla="*/ 4484784 h 5387340"/>
                <a:gd name="connsiteX95" fmla="*/ 3546282 w 6318157"/>
                <a:gd name="connsiteY95" fmla="*/ 4588151 h 5387340"/>
                <a:gd name="connsiteX96" fmla="*/ 3609892 w 6318157"/>
                <a:gd name="connsiteY96" fmla="*/ 4643810 h 5387340"/>
                <a:gd name="connsiteX97" fmla="*/ 3673503 w 6318157"/>
                <a:gd name="connsiteY97" fmla="*/ 4651761 h 5387340"/>
                <a:gd name="connsiteX98" fmla="*/ 3745064 w 6318157"/>
                <a:gd name="connsiteY98" fmla="*/ 4786933 h 5387340"/>
                <a:gd name="connsiteX99" fmla="*/ 4071068 w 6318157"/>
                <a:gd name="connsiteY99" fmla="*/ 4731274 h 5387340"/>
                <a:gd name="connsiteX100" fmla="*/ 4397071 w 6318157"/>
                <a:gd name="connsiteY100" fmla="*/ 4699469 h 5387340"/>
                <a:gd name="connsiteX101" fmla="*/ 4436828 w 6318157"/>
                <a:gd name="connsiteY101" fmla="*/ 4802836 h 5387340"/>
                <a:gd name="connsiteX102" fmla="*/ 4500438 w 6318157"/>
                <a:gd name="connsiteY102" fmla="*/ 4771031 h 5387340"/>
                <a:gd name="connsiteX103" fmla="*/ 4595854 w 6318157"/>
                <a:gd name="connsiteY103" fmla="*/ 4699469 h 5387340"/>
                <a:gd name="connsiteX104" fmla="*/ 4659464 w 6318157"/>
                <a:gd name="connsiteY104" fmla="*/ 4540443 h 5387340"/>
                <a:gd name="connsiteX105" fmla="*/ 4683318 w 6318157"/>
                <a:gd name="connsiteY105" fmla="*/ 4317806 h 5387340"/>
                <a:gd name="connsiteX106" fmla="*/ 4516341 w 6318157"/>
                <a:gd name="connsiteY106" fmla="*/ 4262147 h 5387340"/>
                <a:gd name="connsiteX107" fmla="*/ 4548146 w 6318157"/>
                <a:gd name="connsiteY107" fmla="*/ 4087219 h 5387340"/>
                <a:gd name="connsiteX108" fmla="*/ 4619708 w 6318157"/>
                <a:gd name="connsiteY108" fmla="*/ 4031559 h 5387340"/>
                <a:gd name="connsiteX109" fmla="*/ 4738977 w 6318157"/>
                <a:gd name="connsiteY109" fmla="*/ 3896387 h 5387340"/>
                <a:gd name="connsiteX110" fmla="*/ 4826442 w 6318157"/>
                <a:gd name="connsiteY110" fmla="*/ 3777118 h 5387340"/>
                <a:gd name="connsiteX111" fmla="*/ 4929809 w 6318157"/>
                <a:gd name="connsiteY111" fmla="*/ 3864582 h 5387340"/>
                <a:gd name="connsiteX112" fmla="*/ 4921857 w 6318157"/>
                <a:gd name="connsiteY112" fmla="*/ 4031559 h 5387340"/>
                <a:gd name="connsiteX113" fmla="*/ 4977516 w 6318157"/>
                <a:gd name="connsiteY113" fmla="*/ 4055413 h 5387340"/>
                <a:gd name="connsiteX114" fmla="*/ 5025224 w 6318157"/>
                <a:gd name="connsiteY114" fmla="*/ 3959998 h 5387340"/>
                <a:gd name="connsiteX115" fmla="*/ 5072932 w 6318157"/>
                <a:gd name="connsiteY115" fmla="*/ 3959998 h 5387340"/>
                <a:gd name="connsiteX116" fmla="*/ 5144494 w 6318157"/>
                <a:gd name="connsiteY116" fmla="*/ 3856631 h 5387340"/>
                <a:gd name="connsiteX117" fmla="*/ 5160396 w 6318157"/>
                <a:gd name="connsiteY117" fmla="*/ 3785069 h 5387340"/>
                <a:gd name="connsiteX118" fmla="*/ 5390984 w 6318157"/>
                <a:gd name="connsiteY118" fmla="*/ 3737361 h 5387340"/>
                <a:gd name="connsiteX119" fmla="*/ 5486400 w 6318157"/>
                <a:gd name="connsiteY119" fmla="*/ 3633994 h 5387340"/>
                <a:gd name="connsiteX120" fmla="*/ 5390984 w 6318157"/>
                <a:gd name="connsiteY120" fmla="*/ 3570384 h 5387340"/>
                <a:gd name="connsiteX121" fmla="*/ 5343276 w 6318157"/>
                <a:gd name="connsiteY121" fmla="*/ 3331845 h 5387340"/>
                <a:gd name="connsiteX122" fmla="*/ 5478449 w 6318157"/>
                <a:gd name="connsiteY122" fmla="*/ 3061500 h 5387340"/>
                <a:gd name="connsiteX123" fmla="*/ 5820355 w 6318157"/>
                <a:gd name="connsiteY123" fmla="*/ 2989939 h 5387340"/>
                <a:gd name="connsiteX124" fmla="*/ 6020959 w 6318157"/>
                <a:gd name="connsiteY124" fmla="*/ 2857748 h 5387340"/>
                <a:gd name="connsiteX125" fmla="*/ 6058811 w 6318157"/>
                <a:gd name="connsiteY125" fmla="*/ 2880194 h 5387340"/>
                <a:gd name="connsiteX126" fmla="*/ 6114056 w 6318157"/>
                <a:gd name="connsiteY126" fmla="*/ 2859239 h 5387340"/>
                <a:gd name="connsiteX127" fmla="*/ 6152156 w 6318157"/>
                <a:gd name="connsiteY127" fmla="*/ 2889719 h 5387340"/>
                <a:gd name="connsiteX128" fmla="*/ 6260741 w 6318157"/>
                <a:gd name="connsiteY128" fmla="*/ 2868764 h 5387340"/>
                <a:gd name="connsiteX129" fmla="*/ 6292298 w 6318157"/>
                <a:gd name="connsiteY129" fmla="*/ 2879449 h 5387340"/>
                <a:gd name="connsiteX130" fmla="*/ 6304556 w 6318157"/>
                <a:gd name="connsiteY130" fmla="*/ 2838284 h 5387340"/>
                <a:gd name="connsiteX131" fmla="*/ 6306461 w 6318157"/>
                <a:gd name="connsiteY131" fmla="*/ 2809709 h 5387340"/>
                <a:gd name="connsiteX132" fmla="*/ 6317891 w 6318157"/>
                <a:gd name="connsiteY132" fmla="*/ 2798279 h 5387340"/>
                <a:gd name="connsiteX133" fmla="*/ 6268361 w 6318157"/>
                <a:gd name="connsiteY133" fmla="*/ 2775419 h 5387340"/>
                <a:gd name="connsiteX134" fmla="*/ 6220736 w 6318157"/>
                <a:gd name="connsiteY134" fmla="*/ 2543754 h 5387340"/>
                <a:gd name="connsiteX135" fmla="*/ 6169301 w 6318157"/>
                <a:gd name="connsiteY135" fmla="*/ 2569973 h 5387340"/>
                <a:gd name="connsiteX136" fmla="*/ 6119771 w 6318157"/>
                <a:gd name="connsiteY136" fmla="*/ 2533484 h 5387340"/>
                <a:gd name="connsiteX137" fmla="*/ 6051191 w 6318157"/>
                <a:gd name="connsiteY137" fmla="*/ 2518538 h 5387340"/>
                <a:gd name="connsiteX138" fmla="*/ 6053096 w 6318157"/>
                <a:gd name="connsiteY138" fmla="*/ 2434718 h 5387340"/>
                <a:gd name="connsiteX139" fmla="*/ 6027337 w 6318157"/>
                <a:gd name="connsiteY139" fmla="*/ 2469542 h 5387340"/>
                <a:gd name="connsiteX140" fmla="*/ 5994041 w 6318157"/>
                <a:gd name="connsiteY140" fmla="*/ 2411858 h 5387340"/>
                <a:gd name="connsiteX141" fmla="*/ 5976896 w 6318157"/>
                <a:gd name="connsiteY141" fmla="*/ 2272793 h 5387340"/>
                <a:gd name="connsiteX142" fmla="*/ 5915936 w 6318157"/>
                <a:gd name="connsiteY142" fmla="*/ 2274698 h 5387340"/>
                <a:gd name="connsiteX143" fmla="*/ 5892910 w 6318157"/>
                <a:gd name="connsiteY143" fmla="*/ 2209882 h 5387340"/>
                <a:gd name="connsiteX144" fmla="*/ 5813066 w 6318157"/>
                <a:gd name="connsiteY144" fmla="*/ 2240408 h 5387340"/>
                <a:gd name="connsiteX145" fmla="*/ 5752106 w 6318157"/>
                <a:gd name="connsiteY145" fmla="*/ 2206118 h 5387340"/>
                <a:gd name="connsiteX146" fmla="*/ 5719721 w 6318157"/>
                <a:gd name="connsiteY146" fmla="*/ 2227073 h 5387340"/>
                <a:gd name="connsiteX147" fmla="*/ 5653046 w 6318157"/>
                <a:gd name="connsiteY147" fmla="*/ 2209928 h 5387340"/>
                <a:gd name="connsiteX148" fmla="*/ 5677231 w 6318157"/>
                <a:gd name="connsiteY148" fmla="*/ 2186857 h 5387340"/>
                <a:gd name="connsiteX149" fmla="*/ 5628281 w 6318157"/>
                <a:gd name="connsiteY149" fmla="*/ 2145158 h 5387340"/>
                <a:gd name="connsiteX150" fmla="*/ 5488388 w 6318157"/>
                <a:gd name="connsiteY150" fmla="*/ 2148426 h 5387340"/>
                <a:gd name="connsiteX151" fmla="*/ 5453021 w 6318157"/>
                <a:gd name="connsiteY151" fmla="*/ 2227073 h 5387340"/>
                <a:gd name="connsiteX152" fmla="*/ 5472071 w 6318157"/>
                <a:gd name="connsiteY152" fmla="*/ 2274698 h 5387340"/>
                <a:gd name="connsiteX153" fmla="*/ 5422541 w 6318157"/>
                <a:gd name="connsiteY153" fmla="*/ 2288033 h 5387340"/>
                <a:gd name="connsiteX154" fmla="*/ 5451116 w 6318157"/>
                <a:gd name="connsiteY154" fmla="*/ 2333753 h 5387340"/>
                <a:gd name="connsiteX155" fmla="*/ 5516631 w 6318157"/>
                <a:gd name="connsiteY155" fmla="*/ 2328407 h 5387340"/>
                <a:gd name="connsiteX156" fmla="*/ 5523506 w 6318157"/>
                <a:gd name="connsiteY156" fmla="*/ 2379473 h 5387340"/>
                <a:gd name="connsiteX157" fmla="*/ 5399681 w 6318157"/>
                <a:gd name="connsiteY157" fmla="*/ 2545208 h 5387340"/>
                <a:gd name="connsiteX158" fmla="*/ 5360918 w 6318157"/>
                <a:gd name="connsiteY158" fmla="*/ 2694084 h 5387340"/>
                <a:gd name="connsiteX159" fmla="*/ 5346341 w 6318157"/>
                <a:gd name="connsiteY159" fmla="*/ 2615693 h 5387340"/>
                <a:gd name="connsiteX160" fmla="*/ 5304431 w 6318157"/>
                <a:gd name="connsiteY160" fmla="*/ 2615693 h 5387340"/>
                <a:gd name="connsiteX161" fmla="*/ 5273951 w 6318157"/>
                <a:gd name="connsiteY161" fmla="*/ 2558543 h 5387340"/>
                <a:gd name="connsiteX162" fmla="*/ 5203714 w 6318157"/>
                <a:gd name="connsiteY162" fmla="*/ 2600987 h 5387340"/>
                <a:gd name="connsiteX163" fmla="*/ 5070116 w 6318157"/>
                <a:gd name="connsiteY163" fmla="*/ 2541398 h 5387340"/>
                <a:gd name="connsiteX164" fmla="*/ 4991763 w 6318157"/>
                <a:gd name="connsiteY164" fmla="*/ 2573572 h 5387340"/>
                <a:gd name="connsiteX165" fmla="*/ 4904381 w 6318157"/>
                <a:gd name="connsiteY165" fmla="*/ 2564258 h 5387340"/>
                <a:gd name="connsiteX166" fmla="*/ 4875806 w 6318157"/>
                <a:gd name="connsiteY166" fmla="*/ 2495678 h 5387340"/>
                <a:gd name="connsiteX167" fmla="*/ 4803416 w 6318157"/>
                <a:gd name="connsiteY167" fmla="*/ 2484248 h 5387340"/>
                <a:gd name="connsiteX168" fmla="*/ 4822466 w 6318157"/>
                <a:gd name="connsiteY168" fmla="*/ 2409953 h 5387340"/>
                <a:gd name="connsiteX169" fmla="*/ 4731026 w 6318157"/>
                <a:gd name="connsiteY169" fmla="*/ 2341373 h 5387340"/>
                <a:gd name="connsiteX170" fmla="*/ 4699221 w 6318157"/>
                <a:gd name="connsiteY170" fmla="*/ 2364353 h 5387340"/>
                <a:gd name="connsiteX171" fmla="*/ 4637681 w 6318157"/>
                <a:gd name="connsiteY171" fmla="*/ 2328038 h 5387340"/>
                <a:gd name="connsiteX172" fmla="*/ 4660541 w 6318157"/>
                <a:gd name="connsiteY172" fmla="*/ 2253743 h 5387340"/>
                <a:gd name="connsiteX173" fmla="*/ 4433846 w 6318157"/>
                <a:gd name="connsiteY173" fmla="*/ 2270888 h 5387340"/>
                <a:gd name="connsiteX174" fmla="*/ 4373134 w 6318157"/>
                <a:gd name="connsiteY174" fmla="*/ 2252041 h 5387340"/>
                <a:gd name="connsiteX175" fmla="*/ 4323356 w 6318157"/>
                <a:gd name="connsiteY175" fmla="*/ 2288033 h 5387340"/>
                <a:gd name="connsiteX176" fmla="*/ 4273826 w 6318157"/>
                <a:gd name="connsiteY176" fmla="*/ 2208023 h 5387340"/>
                <a:gd name="connsiteX177" fmla="*/ 4201436 w 6318157"/>
                <a:gd name="connsiteY177" fmla="*/ 2192783 h 5387340"/>
                <a:gd name="connsiteX178" fmla="*/ 4178576 w 6318157"/>
                <a:gd name="connsiteY178" fmla="*/ 2110868 h 5387340"/>
                <a:gd name="connsiteX179" fmla="*/ 4087136 w 6318157"/>
                <a:gd name="connsiteY179" fmla="*/ 2038478 h 5387340"/>
                <a:gd name="connsiteX180" fmla="*/ 4016651 w 6318157"/>
                <a:gd name="connsiteY180" fmla="*/ 2051813 h 5387340"/>
                <a:gd name="connsiteX181" fmla="*/ 3909971 w 6318157"/>
                <a:gd name="connsiteY181" fmla="*/ 2013713 h 5387340"/>
                <a:gd name="connsiteX182" fmla="*/ 3843296 w 6318157"/>
                <a:gd name="connsiteY182" fmla="*/ 2053718 h 5387340"/>
                <a:gd name="connsiteX183" fmla="*/ 3788051 w 6318157"/>
                <a:gd name="connsiteY183" fmla="*/ 2034668 h 5387340"/>
                <a:gd name="connsiteX184" fmla="*/ 3742331 w 6318157"/>
                <a:gd name="connsiteY184" fmla="*/ 2046098 h 5387340"/>
                <a:gd name="connsiteX185" fmla="*/ 3671018 w 6318157"/>
                <a:gd name="connsiteY185" fmla="*/ 2041249 h 5387340"/>
                <a:gd name="connsiteX186" fmla="*/ 3660416 w 6318157"/>
                <a:gd name="connsiteY186" fmla="*/ 1977518 h 5387340"/>
                <a:gd name="connsiteX187" fmla="*/ 3643271 w 6318157"/>
                <a:gd name="connsiteY187" fmla="*/ 1905128 h 5387340"/>
                <a:gd name="connsiteX188" fmla="*/ 3690896 w 6318157"/>
                <a:gd name="connsiteY188" fmla="*/ 1872743 h 5387340"/>
                <a:gd name="connsiteX189" fmla="*/ 3702326 w 6318157"/>
                <a:gd name="connsiteY189" fmla="*/ 1811783 h 5387340"/>
                <a:gd name="connsiteX190" fmla="*/ 3679466 w 6318157"/>
                <a:gd name="connsiteY190" fmla="*/ 1788923 h 5387340"/>
                <a:gd name="connsiteX191" fmla="*/ 3595977 w 6318157"/>
                <a:gd name="connsiteY191" fmla="*/ 1647245 h 5387340"/>
                <a:gd name="connsiteX192" fmla="*/ 3508016 w 6318157"/>
                <a:gd name="connsiteY192" fmla="*/ 1663193 h 5387340"/>
                <a:gd name="connsiteX193" fmla="*/ 3485156 w 6318157"/>
                <a:gd name="connsiteY193" fmla="*/ 1619378 h 5387340"/>
                <a:gd name="connsiteX194" fmla="*/ 3434052 w 6318157"/>
                <a:gd name="connsiteY194" fmla="*/ 1618090 h 5387340"/>
                <a:gd name="connsiteX195" fmla="*/ 3496586 w 6318157"/>
                <a:gd name="connsiteY195" fmla="*/ 1533653 h 5387340"/>
                <a:gd name="connsiteX196" fmla="*/ 3549926 w 6318157"/>
                <a:gd name="connsiteY196" fmla="*/ 1552703 h 5387340"/>
                <a:gd name="connsiteX197" fmla="*/ 3681619 w 6318157"/>
                <a:gd name="connsiteY197" fmla="*/ 1349485 h 5387340"/>
                <a:gd name="connsiteX198" fmla="*/ 3708041 w 6318157"/>
                <a:gd name="connsiteY198" fmla="*/ 1316483 h 5387340"/>
                <a:gd name="connsiteX199" fmla="*/ 3600036 w 6318157"/>
                <a:gd name="connsiteY199" fmla="*/ 1230630 h 5387340"/>
                <a:gd name="connsiteX200" fmla="*/ 3610886 w 6318157"/>
                <a:gd name="connsiteY200" fmla="*/ 1173608 h 5387340"/>
                <a:gd name="connsiteX201" fmla="*/ 3549926 w 6318157"/>
                <a:gd name="connsiteY201" fmla="*/ 1160273 h 5387340"/>
                <a:gd name="connsiteX202" fmla="*/ 3515636 w 6318157"/>
                <a:gd name="connsiteY202" fmla="*/ 1108838 h 5387340"/>
                <a:gd name="connsiteX203" fmla="*/ 3515636 w 6318157"/>
                <a:gd name="connsiteY203" fmla="*/ 1013588 h 5387340"/>
                <a:gd name="connsiteX204" fmla="*/ 3391811 w 6318157"/>
                <a:gd name="connsiteY204" fmla="*/ 981203 h 5387340"/>
                <a:gd name="connsiteX205" fmla="*/ 3357521 w 6318157"/>
                <a:gd name="connsiteY205" fmla="*/ 922148 h 5387340"/>
                <a:gd name="connsiteX206" fmla="*/ 3198246 w 6318157"/>
                <a:gd name="connsiteY206" fmla="*/ 954073 h 5387340"/>
                <a:gd name="connsiteX207" fmla="*/ 3142256 w 6318157"/>
                <a:gd name="connsiteY207" fmla="*/ 899288 h 5387340"/>
                <a:gd name="connsiteX208" fmla="*/ 2980331 w 6318157"/>
                <a:gd name="connsiteY208" fmla="*/ 929768 h 5387340"/>
                <a:gd name="connsiteX209" fmla="*/ 2776330 w 6318157"/>
                <a:gd name="connsiteY209" fmla="*/ 832982 h 5387340"/>
                <a:gd name="connsiteX210" fmla="*/ 2662196 w 6318157"/>
                <a:gd name="connsiteY210" fmla="*/ 874523 h 5387340"/>
                <a:gd name="connsiteX211" fmla="*/ 2671721 w 6318157"/>
                <a:gd name="connsiteY211" fmla="*/ 832613 h 5387340"/>
                <a:gd name="connsiteX212" fmla="*/ 2581026 w 6318157"/>
                <a:gd name="connsiteY212" fmla="*/ 818653 h 5387340"/>
                <a:gd name="connsiteX213" fmla="*/ 2576471 w 6318157"/>
                <a:gd name="connsiteY213" fmla="*/ 731648 h 5387340"/>
                <a:gd name="connsiteX214" fmla="*/ 2561231 w 6318157"/>
                <a:gd name="connsiteY214" fmla="*/ 684023 h 5387340"/>
                <a:gd name="connsiteX215" fmla="*/ 2591711 w 6318157"/>
                <a:gd name="connsiteY215" fmla="*/ 647828 h 5387340"/>
                <a:gd name="connsiteX216" fmla="*/ 2496792 w 6318157"/>
                <a:gd name="connsiteY216" fmla="*/ 511865 h 5387340"/>
                <a:gd name="connsiteX217" fmla="*/ 2492651 w 6318157"/>
                <a:gd name="connsiteY217" fmla="*/ 476378 h 5387340"/>
                <a:gd name="connsiteX218" fmla="*/ 2534561 w 6318157"/>
                <a:gd name="connsiteY218" fmla="*/ 409703 h 5387340"/>
                <a:gd name="connsiteX219" fmla="*/ 2490746 w 6318157"/>
                <a:gd name="connsiteY219" fmla="*/ 398273 h 5387340"/>
                <a:gd name="connsiteX220" fmla="*/ 2465981 w 6318157"/>
                <a:gd name="connsiteY220" fmla="*/ 367793 h 5387340"/>
                <a:gd name="connsiteX221" fmla="*/ 2428709 w 6318157"/>
                <a:gd name="connsiteY221" fmla="*/ 359713 h 5387340"/>
                <a:gd name="connsiteX222" fmla="*/ 2443121 w 6318157"/>
                <a:gd name="connsiteY222" fmla="*/ 297308 h 5387340"/>
                <a:gd name="connsiteX223" fmla="*/ 2384811 w 6318157"/>
                <a:gd name="connsiteY223" fmla="*/ 255352 h 5387340"/>
                <a:gd name="connsiteX224" fmla="*/ 2431691 w 6318157"/>
                <a:gd name="connsiteY224" fmla="*/ 188723 h 5387340"/>
                <a:gd name="connsiteX225" fmla="*/ 2536714 w 6318157"/>
                <a:gd name="connsiteY225" fmla="*/ 175177 h 5387340"/>
                <a:gd name="connsiteX0" fmla="*/ 2536714 w 6318157"/>
                <a:gd name="connsiteY0" fmla="*/ 175177 h 5387340"/>
                <a:gd name="connsiteX1" fmla="*/ 2475506 w 6318157"/>
                <a:gd name="connsiteY1" fmla="*/ 127763 h 5387340"/>
                <a:gd name="connsiteX2" fmla="*/ 2408831 w 6318157"/>
                <a:gd name="connsiteY2" fmla="*/ 129668 h 5387340"/>
                <a:gd name="connsiteX3" fmla="*/ 2340003 w 6318157"/>
                <a:gd name="connsiteY3" fmla="*/ 67751 h 5387340"/>
                <a:gd name="connsiteX4" fmla="*/ 2260241 w 6318157"/>
                <a:gd name="connsiteY4" fmla="*/ 85853 h 5387340"/>
                <a:gd name="connsiteX5" fmla="*/ 2229513 w 6318157"/>
                <a:gd name="connsiteY5" fmla="*/ 26173 h 5387340"/>
                <a:gd name="connsiteX6" fmla="*/ 2009858 w 6318157"/>
                <a:gd name="connsiteY6" fmla="*/ 0 h 5387340"/>
                <a:gd name="connsiteX7" fmla="*/ 1851163 w 6318157"/>
                <a:gd name="connsiteY7" fmla="*/ 158612 h 5387340"/>
                <a:gd name="connsiteX8" fmla="*/ 1861599 w 6318157"/>
                <a:gd name="connsiteY8" fmla="*/ 331056 h 5387340"/>
                <a:gd name="connsiteX9" fmla="*/ 1776951 w 6318157"/>
                <a:gd name="connsiteY9" fmla="*/ 311343 h 5387340"/>
                <a:gd name="connsiteX10" fmla="*/ 1606163 w 6318157"/>
                <a:gd name="connsiteY10" fmla="*/ 358057 h 5387340"/>
                <a:gd name="connsiteX11" fmla="*/ 1391478 w 6318157"/>
                <a:gd name="connsiteY11" fmla="*/ 230836 h 5387340"/>
                <a:gd name="connsiteX12" fmla="*/ 1256306 w 6318157"/>
                <a:gd name="connsiteY12" fmla="*/ 230836 h 5387340"/>
                <a:gd name="connsiteX13" fmla="*/ 1208598 w 6318157"/>
                <a:gd name="connsiteY13" fmla="*/ 421667 h 5387340"/>
                <a:gd name="connsiteX14" fmla="*/ 1041621 w 6318157"/>
                <a:gd name="connsiteY14" fmla="*/ 588645 h 5387340"/>
                <a:gd name="connsiteX15" fmla="*/ 930303 w 6318157"/>
                <a:gd name="connsiteY15" fmla="*/ 668158 h 5387340"/>
                <a:gd name="connsiteX16" fmla="*/ 842838 w 6318157"/>
                <a:gd name="connsiteY16" fmla="*/ 612499 h 5387340"/>
                <a:gd name="connsiteX17" fmla="*/ 747423 w 6318157"/>
                <a:gd name="connsiteY17" fmla="*/ 795379 h 5387340"/>
                <a:gd name="connsiteX18" fmla="*/ 456206 w 6318157"/>
                <a:gd name="connsiteY18" fmla="*/ 828804 h 5387340"/>
                <a:gd name="connsiteX19" fmla="*/ 222636 w 6318157"/>
                <a:gd name="connsiteY19" fmla="*/ 970307 h 5387340"/>
                <a:gd name="connsiteX20" fmla="*/ 254442 w 6318157"/>
                <a:gd name="connsiteY20" fmla="*/ 1113431 h 5387340"/>
                <a:gd name="connsiteX21" fmla="*/ 302149 w 6318157"/>
                <a:gd name="connsiteY21" fmla="*/ 1296311 h 5387340"/>
                <a:gd name="connsiteX22" fmla="*/ 341906 w 6318157"/>
                <a:gd name="connsiteY22" fmla="*/ 1328116 h 5387340"/>
                <a:gd name="connsiteX23" fmla="*/ 508883 w 6318157"/>
                <a:gd name="connsiteY23" fmla="*/ 1359921 h 5387340"/>
                <a:gd name="connsiteX24" fmla="*/ 532737 w 6318157"/>
                <a:gd name="connsiteY24" fmla="*/ 1582558 h 5387340"/>
                <a:gd name="connsiteX25" fmla="*/ 730526 w 6318157"/>
                <a:gd name="connsiteY25" fmla="*/ 1644144 h 5387340"/>
                <a:gd name="connsiteX26" fmla="*/ 903633 w 6318157"/>
                <a:gd name="connsiteY26" fmla="*/ 1753676 h 5387340"/>
                <a:gd name="connsiteX27" fmla="*/ 818984 w 6318157"/>
                <a:gd name="connsiteY27" fmla="*/ 1884707 h 5387340"/>
                <a:gd name="connsiteX28" fmla="*/ 644056 w 6318157"/>
                <a:gd name="connsiteY28" fmla="*/ 1868805 h 5387340"/>
                <a:gd name="connsiteX29" fmla="*/ 636104 w 6318157"/>
                <a:gd name="connsiteY29" fmla="*/ 2115295 h 5387340"/>
                <a:gd name="connsiteX30" fmla="*/ 755374 w 6318157"/>
                <a:gd name="connsiteY30" fmla="*/ 2218662 h 5387340"/>
                <a:gd name="connsiteX31" fmla="*/ 818984 w 6318157"/>
                <a:gd name="connsiteY31" fmla="*/ 2329980 h 5387340"/>
                <a:gd name="connsiteX32" fmla="*/ 818984 w 6318157"/>
                <a:gd name="connsiteY32" fmla="*/ 2369737 h 5387340"/>
                <a:gd name="connsiteX33" fmla="*/ 580445 w 6318157"/>
                <a:gd name="connsiteY33" fmla="*/ 2401542 h 5387340"/>
                <a:gd name="connsiteX34" fmla="*/ 485029 w 6318157"/>
                <a:gd name="connsiteY34" fmla="*/ 2433347 h 5387340"/>
                <a:gd name="connsiteX35" fmla="*/ 437322 w 6318157"/>
                <a:gd name="connsiteY35" fmla="*/ 2584422 h 5387340"/>
                <a:gd name="connsiteX36" fmla="*/ 307616 w 6318157"/>
                <a:gd name="connsiteY36" fmla="*/ 2598549 h 5387340"/>
                <a:gd name="connsiteX37" fmla="*/ 238539 w 6318157"/>
                <a:gd name="connsiteY37" fmla="*/ 2655984 h 5387340"/>
                <a:gd name="connsiteX38" fmla="*/ 284673 w 6318157"/>
                <a:gd name="connsiteY38" fmla="*/ 2740881 h 5387340"/>
                <a:gd name="connsiteX39" fmla="*/ 405516 w 6318157"/>
                <a:gd name="connsiteY39" fmla="*/ 2767302 h 5387340"/>
                <a:gd name="connsiteX40" fmla="*/ 414296 w 6318157"/>
                <a:gd name="connsiteY40" fmla="*/ 2859534 h 5387340"/>
                <a:gd name="connsiteX41" fmla="*/ 349857 w 6318157"/>
                <a:gd name="connsiteY41" fmla="*/ 2894523 h 5387340"/>
                <a:gd name="connsiteX42" fmla="*/ 206734 w 6318157"/>
                <a:gd name="connsiteY42" fmla="*/ 3061500 h 5387340"/>
                <a:gd name="connsiteX43" fmla="*/ 166977 w 6318157"/>
                <a:gd name="connsiteY43" fmla="*/ 3300039 h 5387340"/>
                <a:gd name="connsiteX44" fmla="*/ 103367 w 6318157"/>
                <a:gd name="connsiteY44" fmla="*/ 3490871 h 5387340"/>
                <a:gd name="connsiteX45" fmla="*/ 0 w 6318157"/>
                <a:gd name="connsiteY45" fmla="*/ 3610140 h 5387340"/>
                <a:gd name="connsiteX46" fmla="*/ 0 w 6318157"/>
                <a:gd name="connsiteY46" fmla="*/ 3689653 h 5387340"/>
                <a:gd name="connsiteX47" fmla="*/ 15903 w 6318157"/>
                <a:gd name="connsiteY47" fmla="*/ 3769166 h 5387340"/>
                <a:gd name="connsiteX48" fmla="*/ 127221 w 6318157"/>
                <a:gd name="connsiteY48" fmla="*/ 3785069 h 5387340"/>
                <a:gd name="connsiteX49" fmla="*/ 183211 w 6318157"/>
                <a:gd name="connsiteY49" fmla="*/ 3641697 h 5387340"/>
                <a:gd name="connsiteX50" fmla="*/ 275231 w 6318157"/>
                <a:gd name="connsiteY50" fmla="*/ 3608199 h 5387340"/>
                <a:gd name="connsiteX51" fmla="*/ 326003 w 6318157"/>
                <a:gd name="connsiteY51" fmla="*/ 3626043 h 5387340"/>
                <a:gd name="connsiteX52" fmla="*/ 358388 w 6318157"/>
                <a:gd name="connsiteY52" fmla="*/ 3618423 h 5387340"/>
                <a:gd name="connsiteX53" fmla="*/ 424318 w 6318157"/>
                <a:gd name="connsiteY53" fmla="*/ 3743407 h 5387340"/>
                <a:gd name="connsiteX54" fmla="*/ 379178 w 6318157"/>
                <a:gd name="connsiteY54" fmla="*/ 3816212 h 5387340"/>
                <a:gd name="connsiteX55" fmla="*/ 347621 w 6318157"/>
                <a:gd name="connsiteY55" fmla="*/ 3928239 h 5387340"/>
                <a:gd name="connsiteX56" fmla="*/ 336854 w 6318157"/>
                <a:gd name="connsiteY56" fmla="*/ 4218249 h 5387340"/>
                <a:gd name="connsiteX57" fmla="*/ 545161 w 6318157"/>
                <a:gd name="connsiteY57" fmla="*/ 4012509 h 5387340"/>
                <a:gd name="connsiteX58" fmla="*/ 620202 w 6318157"/>
                <a:gd name="connsiteY58" fmla="*/ 4063365 h 5387340"/>
                <a:gd name="connsiteX59" fmla="*/ 723569 w 6318157"/>
                <a:gd name="connsiteY59" fmla="*/ 4079267 h 5387340"/>
                <a:gd name="connsiteX60" fmla="*/ 795130 w 6318157"/>
                <a:gd name="connsiteY60" fmla="*/ 4190586 h 5387340"/>
                <a:gd name="connsiteX61" fmla="*/ 1025718 w 6318157"/>
                <a:gd name="connsiteY61" fmla="*/ 4293952 h 5387340"/>
                <a:gd name="connsiteX62" fmla="*/ 1176793 w 6318157"/>
                <a:gd name="connsiteY62" fmla="*/ 4540443 h 5387340"/>
                <a:gd name="connsiteX63" fmla="*/ 1144988 w 6318157"/>
                <a:gd name="connsiteY63" fmla="*/ 4635859 h 5387340"/>
                <a:gd name="connsiteX64" fmla="*/ 1614115 w 6318157"/>
                <a:gd name="connsiteY64" fmla="*/ 4882349 h 5387340"/>
                <a:gd name="connsiteX65" fmla="*/ 1614115 w 6318157"/>
                <a:gd name="connsiteY65" fmla="*/ 5033424 h 5387340"/>
                <a:gd name="connsiteX66" fmla="*/ 1614115 w 6318157"/>
                <a:gd name="connsiteY66" fmla="*/ 5168596 h 5387340"/>
                <a:gd name="connsiteX67" fmla="*/ 1653871 w 6318157"/>
                <a:gd name="connsiteY67" fmla="*/ 5295817 h 5387340"/>
                <a:gd name="connsiteX68" fmla="*/ 1755416 w 6318157"/>
                <a:gd name="connsiteY68" fmla="*/ 5294123 h 5387340"/>
                <a:gd name="connsiteX69" fmla="*/ 1844703 w 6318157"/>
                <a:gd name="connsiteY69" fmla="*/ 5343525 h 5387340"/>
                <a:gd name="connsiteX70" fmla="*/ 1861848 w 6318157"/>
                <a:gd name="connsiteY70" fmla="*/ 5387340 h 5387340"/>
                <a:gd name="connsiteX71" fmla="*/ 1971923 w 6318157"/>
                <a:gd name="connsiteY71" fmla="*/ 5287866 h 5387340"/>
                <a:gd name="connsiteX72" fmla="*/ 2115047 w 6318157"/>
                <a:gd name="connsiteY72" fmla="*/ 5279914 h 5387340"/>
                <a:gd name="connsiteX73" fmla="*/ 2170706 w 6318157"/>
                <a:gd name="connsiteY73" fmla="*/ 5184499 h 5387340"/>
                <a:gd name="connsiteX74" fmla="*/ 2083242 w 6318157"/>
                <a:gd name="connsiteY74" fmla="*/ 5120888 h 5387340"/>
                <a:gd name="connsiteX75" fmla="*/ 2011680 w 6318157"/>
                <a:gd name="connsiteY75" fmla="*/ 5073180 h 5387340"/>
                <a:gd name="connsiteX76" fmla="*/ 1932167 w 6318157"/>
                <a:gd name="connsiteY76" fmla="*/ 4977765 h 5387340"/>
                <a:gd name="connsiteX77" fmla="*/ 1884459 w 6318157"/>
                <a:gd name="connsiteY77" fmla="*/ 4874398 h 5387340"/>
                <a:gd name="connsiteX78" fmla="*/ 1940118 w 6318157"/>
                <a:gd name="connsiteY78" fmla="*/ 4810787 h 5387340"/>
                <a:gd name="connsiteX79" fmla="*/ 2226365 w 6318157"/>
                <a:gd name="connsiteY79" fmla="*/ 4723323 h 5387340"/>
                <a:gd name="connsiteX80" fmla="*/ 2313829 w 6318157"/>
                <a:gd name="connsiteY80" fmla="*/ 4747177 h 5387340"/>
                <a:gd name="connsiteX81" fmla="*/ 2449002 w 6318157"/>
                <a:gd name="connsiteY81" fmla="*/ 4771031 h 5387340"/>
                <a:gd name="connsiteX82" fmla="*/ 2504661 w 6318157"/>
                <a:gd name="connsiteY82" fmla="*/ 4866446 h 5387340"/>
                <a:gd name="connsiteX83" fmla="*/ 2584174 w 6318157"/>
                <a:gd name="connsiteY83" fmla="*/ 4858495 h 5387340"/>
                <a:gd name="connsiteX84" fmla="*/ 2798859 w 6318157"/>
                <a:gd name="connsiteY84" fmla="*/ 4858495 h 5387340"/>
                <a:gd name="connsiteX85" fmla="*/ 2934031 w 6318157"/>
                <a:gd name="connsiteY85" fmla="*/ 4985716 h 5387340"/>
                <a:gd name="connsiteX86" fmla="*/ 2910177 w 6318157"/>
                <a:gd name="connsiteY86" fmla="*/ 5176547 h 5387340"/>
                <a:gd name="connsiteX87" fmla="*/ 2981739 w 6318157"/>
                <a:gd name="connsiteY87" fmla="*/ 5120888 h 5387340"/>
                <a:gd name="connsiteX88" fmla="*/ 3101009 w 6318157"/>
                <a:gd name="connsiteY88" fmla="*/ 5184499 h 5387340"/>
                <a:gd name="connsiteX89" fmla="*/ 3164619 w 6318157"/>
                <a:gd name="connsiteY89" fmla="*/ 4882349 h 5387340"/>
                <a:gd name="connsiteX90" fmla="*/ 3116911 w 6318157"/>
                <a:gd name="connsiteY90" fmla="*/ 4516589 h 5387340"/>
                <a:gd name="connsiteX91" fmla="*/ 3156668 w 6318157"/>
                <a:gd name="connsiteY91" fmla="*/ 4405271 h 5387340"/>
                <a:gd name="connsiteX92" fmla="*/ 3323645 w 6318157"/>
                <a:gd name="connsiteY92" fmla="*/ 4341660 h 5387340"/>
                <a:gd name="connsiteX93" fmla="*/ 3482671 w 6318157"/>
                <a:gd name="connsiteY93" fmla="*/ 4293952 h 5387340"/>
                <a:gd name="connsiteX94" fmla="*/ 3570136 w 6318157"/>
                <a:gd name="connsiteY94" fmla="*/ 4373466 h 5387340"/>
                <a:gd name="connsiteX95" fmla="*/ 3530379 w 6318157"/>
                <a:gd name="connsiteY95" fmla="*/ 4484784 h 5387340"/>
                <a:gd name="connsiteX96" fmla="*/ 3546282 w 6318157"/>
                <a:gd name="connsiteY96" fmla="*/ 4588151 h 5387340"/>
                <a:gd name="connsiteX97" fmla="*/ 3609892 w 6318157"/>
                <a:gd name="connsiteY97" fmla="*/ 4643810 h 5387340"/>
                <a:gd name="connsiteX98" fmla="*/ 3673503 w 6318157"/>
                <a:gd name="connsiteY98" fmla="*/ 4651761 h 5387340"/>
                <a:gd name="connsiteX99" fmla="*/ 3745064 w 6318157"/>
                <a:gd name="connsiteY99" fmla="*/ 4786933 h 5387340"/>
                <a:gd name="connsiteX100" fmla="*/ 4071068 w 6318157"/>
                <a:gd name="connsiteY100" fmla="*/ 4731274 h 5387340"/>
                <a:gd name="connsiteX101" fmla="*/ 4397071 w 6318157"/>
                <a:gd name="connsiteY101" fmla="*/ 4699469 h 5387340"/>
                <a:gd name="connsiteX102" fmla="*/ 4436828 w 6318157"/>
                <a:gd name="connsiteY102" fmla="*/ 4802836 h 5387340"/>
                <a:gd name="connsiteX103" fmla="*/ 4500438 w 6318157"/>
                <a:gd name="connsiteY103" fmla="*/ 4771031 h 5387340"/>
                <a:gd name="connsiteX104" fmla="*/ 4595854 w 6318157"/>
                <a:gd name="connsiteY104" fmla="*/ 4699469 h 5387340"/>
                <a:gd name="connsiteX105" fmla="*/ 4659464 w 6318157"/>
                <a:gd name="connsiteY105" fmla="*/ 4540443 h 5387340"/>
                <a:gd name="connsiteX106" fmla="*/ 4683318 w 6318157"/>
                <a:gd name="connsiteY106" fmla="*/ 4317806 h 5387340"/>
                <a:gd name="connsiteX107" fmla="*/ 4516341 w 6318157"/>
                <a:gd name="connsiteY107" fmla="*/ 4262147 h 5387340"/>
                <a:gd name="connsiteX108" fmla="*/ 4548146 w 6318157"/>
                <a:gd name="connsiteY108" fmla="*/ 4087219 h 5387340"/>
                <a:gd name="connsiteX109" fmla="*/ 4619708 w 6318157"/>
                <a:gd name="connsiteY109" fmla="*/ 4031559 h 5387340"/>
                <a:gd name="connsiteX110" fmla="*/ 4738977 w 6318157"/>
                <a:gd name="connsiteY110" fmla="*/ 3896387 h 5387340"/>
                <a:gd name="connsiteX111" fmla="*/ 4826442 w 6318157"/>
                <a:gd name="connsiteY111" fmla="*/ 3777118 h 5387340"/>
                <a:gd name="connsiteX112" fmla="*/ 4929809 w 6318157"/>
                <a:gd name="connsiteY112" fmla="*/ 3864582 h 5387340"/>
                <a:gd name="connsiteX113" fmla="*/ 4921857 w 6318157"/>
                <a:gd name="connsiteY113" fmla="*/ 4031559 h 5387340"/>
                <a:gd name="connsiteX114" fmla="*/ 4977516 w 6318157"/>
                <a:gd name="connsiteY114" fmla="*/ 4055413 h 5387340"/>
                <a:gd name="connsiteX115" fmla="*/ 5025224 w 6318157"/>
                <a:gd name="connsiteY115" fmla="*/ 3959998 h 5387340"/>
                <a:gd name="connsiteX116" fmla="*/ 5072932 w 6318157"/>
                <a:gd name="connsiteY116" fmla="*/ 3959998 h 5387340"/>
                <a:gd name="connsiteX117" fmla="*/ 5144494 w 6318157"/>
                <a:gd name="connsiteY117" fmla="*/ 3856631 h 5387340"/>
                <a:gd name="connsiteX118" fmla="*/ 5160396 w 6318157"/>
                <a:gd name="connsiteY118" fmla="*/ 3785069 h 5387340"/>
                <a:gd name="connsiteX119" fmla="*/ 5390984 w 6318157"/>
                <a:gd name="connsiteY119" fmla="*/ 3737361 h 5387340"/>
                <a:gd name="connsiteX120" fmla="*/ 5486400 w 6318157"/>
                <a:gd name="connsiteY120" fmla="*/ 3633994 h 5387340"/>
                <a:gd name="connsiteX121" fmla="*/ 5390984 w 6318157"/>
                <a:gd name="connsiteY121" fmla="*/ 3570384 h 5387340"/>
                <a:gd name="connsiteX122" fmla="*/ 5343276 w 6318157"/>
                <a:gd name="connsiteY122" fmla="*/ 3331845 h 5387340"/>
                <a:gd name="connsiteX123" fmla="*/ 5478449 w 6318157"/>
                <a:gd name="connsiteY123" fmla="*/ 3061500 h 5387340"/>
                <a:gd name="connsiteX124" fmla="*/ 5820355 w 6318157"/>
                <a:gd name="connsiteY124" fmla="*/ 2989939 h 5387340"/>
                <a:gd name="connsiteX125" fmla="*/ 6020959 w 6318157"/>
                <a:gd name="connsiteY125" fmla="*/ 2857748 h 5387340"/>
                <a:gd name="connsiteX126" fmla="*/ 6058811 w 6318157"/>
                <a:gd name="connsiteY126" fmla="*/ 2880194 h 5387340"/>
                <a:gd name="connsiteX127" fmla="*/ 6114056 w 6318157"/>
                <a:gd name="connsiteY127" fmla="*/ 2859239 h 5387340"/>
                <a:gd name="connsiteX128" fmla="*/ 6152156 w 6318157"/>
                <a:gd name="connsiteY128" fmla="*/ 2889719 h 5387340"/>
                <a:gd name="connsiteX129" fmla="*/ 6260741 w 6318157"/>
                <a:gd name="connsiteY129" fmla="*/ 2868764 h 5387340"/>
                <a:gd name="connsiteX130" fmla="*/ 6292298 w 6318157"/>
                <a:gd name="connsiteY130" fmla="*/ 2879449 h 5387340"/>
                <a:gd name="connsiteX131" fmla="*/ 6304556 w 6318157"/>
                <a:gd name="connsiteY131" fmla="*/ 2838284 h 5387340"/>
                <a:gd name="connsiteX132" fmla="*/ 6306461 w 6318157"/>
                <a:gd name="connsiteY132" fmla="*/ 2809709 h 5387340"/>
                <a:gd name="connsiteX133" fmla="*/ 6317891 w 6318157"/>
                <a:gd name="connsiteY133" fmla="*/ 2798279 h 5387340"/>
                <a:gd name="connsiteX134" fmla="*/ 6268361 w 6318157"/>
                <a:gd name="connsiteY134" fmla="*/ 2775419 h 5387340"/>
                <a:gd name="connsiteX135" fmla="*/ 6220736 w 6318157"/>
                <a:gd name="connsiteY135" fmla="*/ 2543754 h 5387340"/>
                <a:gd name="connsiteX136" fmla="*/ 6169301 w 6318157"/>
                <a:gd name="connsiteY136" fmla="*/ 2569973 h 5387340"/>
                <a:gd name="connsiteX137" fmla="*/ 6119771 w 6318157"/>
                <a:gd name="connsiteY137" fmla="*/ 2533484 h 5387340"/>
                <a:gd name="connsiteX138" fmla="*/ 6051191 w 6318157"/>
                <a:gd name="connsiteY138" fmla="*/ 2518538 h 5387340"/>
                <a:gd name="connsiteX139" fmla="*/ 6053096 w 6318157"/>
                <a:gd name="connsiteY139" fmla="*/ 2434718 h 5387340"/>
                <a:gd name="connsiteX140" fmla="*/ 6027337 w 6318157"/>
                <a:gd name="connsiteY140" fmla="*/ 2469542 h 5387340"/>
                <a:gd name="connsiteX141" fmla="*/ 5994041 w 6318157"/>
                <a:gd name="connsiteY141" fmla="*/ 2411858 h 5387340"/>
                <a:gd name="connsiteX142" fmla="*/ 5976896 w 6318157"/>
                <a:gd name="connsiteY142" fmla="*/ 2272793 h 5387340"/>
                <a:gd name="connsiteX143" fmla="*/ 5915936 w 6318157"/>
                <a:gd name="connsiteY143" fmla="*/ 2274698 h 5387340"/>
                <a:gd name="connsiteX144" fmla="*/ 5892910 w 6318157"/>
                <a:gd name="connsiteY144" fmla="*/ 2209882 h 5387340"/>
                <a:gd name="connsiteX145" fmla="*/ 5813066 w 6318157"/>
                <a:gd name="connsiteY145" fmla="*/ 2240408 h 5387340"/>
                <a:gd name="connsiteX146" fmla="*/ 5752106 w 6318157"/>
                <a:gd name="connsiteY146" fmla="*/ 2206118 h 5387340"/>
                <a:gd name="connsiteX147" fmla="*/ 5719721 w 6318157"/>
                <a:gd name="connsiteY147" fmla="*/ 2227073 h 5387340"/>
                <a:gd name="connsiteX148" fmla="*/ 5653046 w 6318157"/>
                <a:gd name="connsiteY148" fmla="*/ 2209928 h 5387340"/>
                <a:gd name="connsiteX149" fmla="*/ 5677231 w 6318157"/>
                <a:gd name="connsiteY149" fmla="*/ 2186857 h 5387340"/>
                <a:gd name="connsiteX150" fmla="*/ 5628281 w 6318157"/>
                <a:gd name="connsiteY150" fmla="*/ 2145158 h 5387340"/>
                <a:gd name="connsiteX151" fmla="*/ 5488388 w 6318157"/>
                <a:gd name="connsiteY151" fmla="*/ 2148426 h 5387340"/>
                <a:gd name="connsiteX152" fmla="*/ 5453021 w 6318157"/>
                <a:gd name="connsiteY152" fmla="*/ 2227073 h 5387340"/>
                <a:gd name="connsiteX153" fmla="*/ 5472071 w 6318157"/>
                <a:gd name="connsiteY153" fmla="*/ 2274698 h 5387340"/>
                <a:gd name="connsiteX154" fmla="*/ 5422541 w 6318157"/>
                <a:gd name="connsiteY154" fmla="*/ 2288033 h 5387340"/>
                <a:gd name="connsiteX155" fmla="*/ 5451116 w 6318157"/>
                <a:gd name="connsiteY155" fmla="*/ 2333753 h 5387340"/>
                <a:gd name="connsiteX156" fmla="*/ 5516631 w 6318157"/>
                <a:gd name="connsiteY156" fmla="*/ 2328407 h 5387340"/>
                <a:gd name="connsiteX157" fmla="*/ 5523506 w 6318157"/>
                <a:gd name="connsiteY157" fmla="*/ 2379473 h 5387340"/>
                <a:gd name="connsiteX158" fmla="*/ 5399681 w 6318157"/>
                <a:gd name="connsiteY158" fmla="*/ 2545208 h 5387340"/>
                <a:gd name="connsiteX159" fmla="*/ 5360918 w 6318157"/>
                <a:gd name="connsiteY159" fmla="*/ 2694084 h 5387340"/>
                <a:gd name="connsiteX160" fmla="*/ 5346341 w 6318157"/>
                <a:gd name="connsiteY160" fmla="*/ 2615693 h 5387340"/>
                <a:gd name="connsiteX161" fmla="*/ 5304431 w 6318157"/>
                <a:gd name="connsiteY161" fmla="*/ 2615693 h 5387340"/>
                <a:gd name="connsiteX162" fmla="*/ 5273951 w 6318157"/>
                <a:gd name="connsiteY162" fmla="*/ 2558543 h 5387340"/>
                <a:gd name="connsiteX163" fmla="*/ 5203714 w 6318157"/>
                <a:gd name="connsiteY163" fmla="*/ 2600987 h 5387340"/>
                <a:gd name="connsiteX164" fmla="*/ 5070116 w 6318157"/>
                <a:gd name="connsiteY164" fmla="*/ 2541398 h 5387340"/>
                <a:gd name="connsiteX165" fmla="*/ 4991763 w 6318157"/>
                <a:gd name="connsiteY165" fmla="*/ 2573572 h 5387340"/>
                <a:gd name="connsiteX166" fmla="*/ 4904381 w 6318157"/>
                <a:gd name="connsiteY166" fmla="*/ 2564258 h 5387340"/>
                <a:gd name="connsiteX167" fmla="*/ 4875806 w 6318157"/>
                <a:gd name="connsiteY167" fmla="*/ 2495678 h 5387340"/>
                <a:gd name="connsiteX168" fmla="*/ 4803416 w 6318157"/>
                <a:gd name="connsiteY168" fmla="*/ 2484248 h 5387340"/>
                <a:gd name="connsiteX169" fmla="*/ 4822466 w 6318157"/>
                <a:gd name="connsiteY169" fmla="*/ 2409953 h 5387340"/>
                <a:gd name="connsiteX170" fmla="*/ 4731026 w 6318157"/>
                <a:gd name="connsiteY170" fmla="*/ 2341373 h 5387340"/>
                <a:gd name="connsiteX171" fmla="*/ 4699221 w 6318157"/>
                <a:gd name="connsiteY171" fmla="*/ 2364353 h 5387340"/>
                <a:gd name="connsiteX172" fmla="*/ 4637681 w 6318157"/>
                <a:gd name="connsiteY172" fmla="*/ 2328038 h 5387340"/>
                <a:gd name="connsiteX173" fmla="*/ 4660541 w 6318157"/>
                <a:gd name="connsiteY173" fmla="*/ 2253743 h 5387340"/>
                <a:gd name="connsiteX174" fmla="*/ 4433846 w 6318157"/>
                <a:gd name="connsiteY174" fmla="*/ 2270888 h 5387340"/>
                <a:gd name="connsiteX175" fmla="*/ 4373134 w 6318157"/>
                <a:gd name="connsiteY175" fmla="*/ 2252041 h 5387340"/>
                <a:gd name="connsiteX176" fmla="*/ 4323356 w 6318157"/>
                <a:gd name="connsiteY176" fmla="*/ 2288033 h 5387340"/>
                <a:gd name="connsiteX177" fmla="*/ 4273826 w 6318157"/>
                <a:gd name="connsiteY177" fmla="*/ 2208023 h 5387340"/>
                <a:gd name="connsiteX178" fmla="*/ 4201436 w 6318157"/>
                <a:gd name="connsiteY178" fmla="*/ 2192783 h 5387340"/>
                <a:gd name="connsiteX179" fmla="*/ 4178576 w 6318157"/>
                <a:gd name="connsiteY179" fmla="*/ 2110868 h 5387340"/>
                <a:gd name="connsiteX180" fmla="*/ 4087136 w 6318157"/>
                <a:gd name="connsiteY180" fmla="*/ 2038478 h 5387340"/>
                <a:gd name="connsiteX181" fmla="*/ 4016651 w 6318157"/>
                <a:gd name="connsiteY181" fmla="*/ 2051813 h 5387340"/>
                <a:gd name="connsiteX182" fmla="*/ 3909971 w 6318157"/>
                <a:gd name="connsiteY182" fmla="*/ 2013713 h 5387340"/>
                <a:gd name="connsiteX183" fmla="*/ 3843296 w 6318157"/>
                <a:gd name="connsiteY183" fmla="*/ 2053718 h 5387340"/>
                <a:gd name="connsiteX184" fmla="*/ 3788051 w 6318157"/>
                <a:gd name="connsiteY184" fmla="*/ 2034668 h 5387340"/>
                <a:gd name="connsiteX185" fmla="*/ 3742331 w 6318157"/>
                <a:gd name="connsiteY185" fmla="*/ 2046098 h 5387340"/>
                <a:gd name="connsiteX186" fmla="*/ 3671018 w 6318157"/>
                <a:gd name="connsiteY186" fmla="*/ 2041249 h 5387340"/>
                <a:gd name="connsiteX187" fmla="*/ 3660416 w 6318157"/>
                <a:gd name="connsiteY187" fmla="*/ 1977518 h 5387340"/>
                <a:gd name="connsiteX188" fmla="*/ 3643271 w 6318157"/>
                <a:gd name="connsiteY188" fmla="*/ 1905128 h 5387340"/>
                <a:gd name="connsiteX189" fmla="*/ 3690896 w 6318157"/>
                <a:gd name="connsiteY189" fmla="*/ 1872743 h 5387340"/>
                <a:gd name="connsiteX190" fmla="*/ 3702326 w 6318157"/>
                <a:gd name="connsiteY190" fmla="*/ 1811783 h 5387340"/>
                <a:gd name="connsiteX191" fmla="*/ 3679466 w 6318157"/>
                <a:gd name="connsiteY191" fmla="*/ 1788923 h 5387340"/>
                <a:gd name="connsiteX192" fmla="*/ 3595977 w 6318157"/>
                <a:gd name="connsiteY192" fmla="*/ 1647245 h 5387340"/>
                <a:gd name="connsiteX193" fmla="*/ 3508016 w 6318157"/>
                <a:gd name="connsiteY193" fmla="*/ 1663193 h 5387340"/>
                <a:gd name="connsiteX194" fmla="*/ 3485156 w 6318157"/>
                <a:gd name="connsiteY194" fmla="*/ 1619378 h 5387340"/>
                <a:gd name="connsiteX195" fmla="*/ 3434052 w 6318157"/>
                <a:gd name="connsiteY195" fmla="*/ 1618090 h 5387340"/>
                <a:gd name="connsiteX196" fmla="*/ 3496586 w 6318157"/>
                <a:gd name="connsiteY196" fmla="*/ 1533653 h 5387340"/>
                <a:gd name="connsiteX197" fmla="*/ 3549926 w 6318157"/>
                <a:gd name="connsiteY197" fmla="*/ 1552703 h 5387340"/>
                <a:gd name="connsiteX198" fmla="*/ 3681619 w 6318157"/>
                <a:gd name="connsiteY198" fmla="*/ 1349485 h 5387340"/>
                <a:gd name="connsiteX199" fmla="*/ 3708041 w 6318157"/>
                <a:gd name="connsiteY199" fmla="*/ 1316483 h 5387340"/>
                <a:gd name="connsiteX200" fmla="*/ 3600036 w 6318157"/>
                <a:gd name="connsiteY200" fmla="*/ 1230630 h 5387340"/>
                <a:gd name="connsiteX201" fmla="*/ 3610886 w 6318157"/>
                <a:gd name="connsiteY201" fmla="*/ 1173608 h 5387340"/>
                <a:gd name="connsiteX202" fmla="*/ 3549926 w 6318157"/>
                <a:gd name="connsiteY202" fmla="*/ 1160273 h 5387340"/>
                <a:gd name="connsiteX203" fmla="*/ 3515636 w 6318157"/>
                <a:gd name="connsiteY203" fmla="*/ 1108838 h 5387340"/>
                <a:gd name="connsiteX204" fmla="*/ 3515636 w 6318157"/>
                <a:gd name="connsiteY204" fmla="*/ 1013588 h 5387340"/>
                <a:gd name="connsiteX205" fmla="*/ 3391811 w 6318157"/>
                <a:gd name="connsiteY205" fmla="*/ 981203 h 5387340"/>
                <a:gd name="connsiteX206" fmla="*/ 3357521 w 6318157"/>
                <a:gd name="connsiteY206" fmla="*/ 922148 h 5387340"/>
                <a:gd name="connsiteX207" fmla="*/ 3198246 w 6318157"/>
                <a:gd name="connsiteY207" fmla="*/ 954073 h 5387340"/>
                <a:gd name="connsiteX208" fmla="*/ 3142256 w 6318157"/>
                <a:gd name="connsiteY208" fmla="*/ 899288 h 5387340"/>
                <a:gd name="connsiteX209" fmla="*/ 2980331 w 6318157"/>
                <a:gd name="connsiteY209" fmla="*/ 929768 h 5387340"/>
                <a:gd name="connsiteX210" fmla="*/ 2776330 w 6318157"/>
                <a:gd name="connsiteY210" fmla="*/ 832982 h 5387340"/>
                <a:gd name="connsiteX211" fmla="*/ 2662196 w 6318157"/>
                <a:gd name="connsiteY211" fmla="*/ 874523 h 5387340"/>
                <a:gd name="connsiteX212" fmla="*/ 2671721 w 6318157"/>
                <a:gd name="connsiteY212" fmla="*/ 832613 h 5387340"/>
                <a:gd name="connsiteX213" fmla="*/ 2581026 w 6318157"/>
                <a:gd name="connsiteY213" fmla="*/ 818653 h 5387340"/>
                <a:gd name="connsiteX214" fmla="*/ 2576471 w 6318157"/>
                <a:gd name="connsiteY214" fmla="*/ 731648 h 5387340"/>
                <a:gd name="connsiteX215" fmla="*/ 2561231 w 6318157"/>
                <a:gd name="connsiteY215" fmla="*/ 684023 h 5387340"/>
                <a:gd name="connsiteX216" fmla="*/ 2591711 w 6318157"/>
                <a:gd name="connsiteY216" fmla="*/ 647828 h 5387340"/>
                <a:gd name="connsiteX217" fmla="*/ 2496792 w 6318157"/>
                <a:gd name="connsiteY217" fmla="*/ 511865 h 5387340"/>
                <a:gd name="connsiteX218" fmla="*/ 2492651 w 6318157"/>
                <a:gd name="connsiteY218" fmla="*/ 476378 h 5387340"/>
                <a:gd name="connsiteX219" fmla="*/ 2534561 w 6318157"/>
                <a:gd name="connsiteY219" fmla="*/ 409703 h 5387340"/>
                <a:gd name="connsiteX220" fmla="*/ 2490746 w 6318157"/>
                <a:gd name="connsiteY220" fmla="*/ 398273 h 5387340"/>
                <a:gd name="connsiteX221" fmla="*/ 2465981 w 6318157"/>
                <a:gd name="connsiteY221" fmla="*/ 367793 h 5387340"/>
                <a:gd name="connsiteX222" fmla="*/ 2428709 w 6318157"/>
                <a:gd name="connsiteY222" fmla="*/ 359713 h 5387340"/>
                <a:gd name="connsiteX223" fmla="*/ 2443121 w 6318157"/>
                <a:gd name="connsiteY223" fmla="*/ 297308 h 5387340"/>
                <a:gd name="connsiteX224" fmla="*/ 2384811 w 6318157"/>
                <a:gd name="connsiteY224" fmla="*/ 255352 h 5387340"/>
                <a:gd name="connsiteX225" fmla="*/ 2431691 w 6318157"/>
                <a:gd name="connsiteY225" fmla="*/ 188723 h 5387340"/>
                <a:gd name="connsiteX226" fmla="*/ 2536714 w 6318157"/>
                <a:gd name="connsiteY226" fmla="*/ 175177 h 5387340"/>
                <a:gd name="connsiteX0" fmla="*/ 2536714 w 6318157"/>
                <a:gd name="connsiteY0" fmla="*/ 175177 h 5391064"/>
                <a:gd name="connsiteX1" fmla="*/ 2475506 w 6318157"/>
                <a:gd name="connsiteY1" fmla="*/ 127763 h 5391064"/>
                <a:gd name="connsiteX2" fmla="*/ 2408831 w 6318157"/>
                <a:gd name="connsiteY2" fmla="*/ 129668 h 5391064"/>
                <a:gd name="connsiteX3" fmla="*/ 2340003 w 6318157"/>
                <a:gd name="connsiteY3" fmla="*/ 67751 h 5391064"/>
                <a:gd name="connsiteX4" fmla="*/ 2260241 w 6318157"/>
                <a:gd name="connsiteY4" fmla="*/ 85853 h 5391064"/>
                <a:gd name="connsiteX5" fmla="*/ 2229513 w 6318157"/>
                <a:gd name="connsiteY5" fmla="*/ 26173 h 5391064"/>
                <a:gd name="connsiteX6" fmla="*/ 2009858 w 6318157"/>
                <a:gd name="connsiteY6" fmla="*/ 0 h 5391064"/>
                <a:gd name="connsiteX7" fmla="*/ 1851163 w 6318157"/>
                <a:gd name="connsiteY7" fmla="*/ 158612 h 5391064"/>
                <a:gd name="connsiteX8" fmla="*/ 1861599 w 6318157"/>
                <a:gd name="connsiteY8" fmla="*/ 331056 h 5391064"/>
                <a:gd name="connsiteX9" fmla="*/ 1776951 w 6318157"/>
                <a:gd name="connsiteY9" fmla="*/ 311343 h 5391064"/>
                <a:gd name="connsiteX10" fmla="*/ 1606163 w 6318157"/>
                <a:gd name="connsiteY10" fmla="*/ 358057 h 5391064"/>
                <a:gd name="connsiteX11" fmla="*/ 1391478 w 6318157"/>
                <a:gd name="connsiteY11" fmla="*/ 230836 h 5391064"/>
                <a:gd name="connsiteX12" fmla="*/ 1256306 w 6318157"/>
                <a:gd name="connsiteY12" fmla="*/ 230836 h 5391064"/>
                <a:gd name="connsiteX13" fmla="*/ 1208598 w 6318157"/>
                <a:gd name="connsiteY13" fmla="*/ 421667 h 5391064"/>
                <a:gd name="connsiteX14" fmla="*/ 1041621 w 6318157"/>
                <a:gd name="connsiteY14" fmla="*/ 588645 h 5391064"/>
                <a:gd name="connsiteX15" fmla="*/ 930303 w 6318157"/>
                <a:gd name="connsiteY15" fmla="*/ 668158 h 5391064"/>
                <a:gd name="connsiteX16" fmla="*/ 842838 w 6318157"/>
                <a:gd name="connsiteY16" fmla="*/ 612499 h 5391064"/>
                <a:gd name="connsiteX17" fmla="*/ 747423 w 6318157"/>
                <a:gd name="connsiteY17" fmla="*/ 795379 h 5391064"/>
                <a:gd name="connsiteX18" fmla="*/ 456206 w 6318157"/>
                <a:gd name="connsiteY18" fmla="*/ 828804 h 5391064"/>
                <a:gd name="connsiteX19" fmla="*/ 222636 w 6318157"/>
                <a:gd name="connsiteY19" fmla="*/ 970307 h 5391064"/>
                <a:gd name="connsiteX20" fmla="*/ 254442 w 6318157"/>
                <a:gd name="connsiteY20" fmla="*/ 1113431 h 5391064"/>
                <a:gd name="connsiteX21" fmla="*/ 302149 w 6318157"/>
                <a:gd name="connsiteY21" fmla="*/ 1296311 h 5391064"/>
                <a:gd name="connsiteX22" fmla="*/ 341906 w 6318157"/>
                <a:gd name="connsiteY22" fmla="*/ 1328116 h 5391064"/>
                <a:gd name="connsiteX23" fmla="*/ 508883 w 6318157"/>
                <a:gd name="connsiteY23" fmla="*/ 1359921 h 5391064"/>
                <a:gd name="connsiteX24" fmla="*/ 532737 w 6318157"/>
                <a:gd name="connsiteY24" fmla="*/ 1582558 h 5391064"/>
                <a:gd name="connsiteX25" fmla="*/ 730526 w 6318157"/>
                <a:gd name="connsiteY25" fmla="*/ 1644144 h 5391064"/>
                <a:gd name="connsiteX26" fmla="*/ 903633 w 6318157"/>
                <a:gd name="connsiteY26" fmla="*/ 1753676 h 5391064"/>
                <a:gd name="connsiteX27" fmla="*/ 818984 w 6318157"/>
                <a:gd name="connsiteY27" fmla="*/ 1884707 h 5391064"/>
                <a:gd name="connsiteX28" fmla="*/ 644056 w 6318157"/>
                <a:gd name="connsiteY28" fmla="*/ 1868805 h 5391064"/>
                <a:gd name="connsiteX29" fmla="*/ 636104 w 6318157"/>
                <a:gd name="connsiteY29" fmla="*/ 2115295 h 5391064"/>
                <a:gd name="connsiteX30" fmla="*/ 755374 w 6318157"/>
                <a:gd name="connsiteY30" fmla="*/ 2218662 h 5391064"/>
                <a:gd name="connsiteX31" fmla="*/ 818984 w 6318157"/>
                <a:gd name="connsiteY31" fmla="*/ 2329980 h 5391064"/>
                <a:gd name="connsiteX32" fmla="*/ 818984 w 6318157"/>
                <a:gd name="connsiteY32" fmla="*/ 2369737 h 5391064"/>
                <a:gd name="connsiteX33" fmla="*/ 580445 w 6318157"/>
                <a:gd name="connsiteY33" fmla="*/ 2401542 h 5391064"/>
                <a:gd name="connsiteX34" fmla="*/ 485029 w 6318157"/>
                <a:gd name="connsiteY34" fmla="*/ 2433347 h 5391064"/>
                <a:gd name="connsiteX35" fmla="*/ 437322 w 6318157"/>
                <a:gd name="connsiteY35" fmla="*/ 2584422 h 5391064"/>
                <a:gd name="connsiteX36" fmla="*/ 307616 w 6318157"/>
                <a:gd name="connsiteY36" fmla="*/ 2598549 h 5391064"/>
                <a:gd name="connsiteX37" fmla="*/ 238539 w 6318157"/>
                <a:gd name="connsiteY37" fmla="*/ 2655984 h 5391064"/>
                <a:gd name="connsiteX38" fmla="*/ 284673 w 6318157"/>
                <a:gd name="connsiteY38" fmla="*/ 2740881 h 5391064"/>
                <a:gd name="connsiteX39" fmla="*/ 405516 w 6318157"/>
                <a:gd name="connsiteY39" fmla="*/ 2767302 h 5391064"/>
                <a:gd name="connsiteX40" fmla="*/ 414296 w 6318157"/>
                <a:gd name="connsiteY40" fmla="*/ 2859534 h 5391064"/>
                <a:gd name="connsiteX41" fmla="*/ 349857 w 6318157"/>
                <a:gd name="connsiteY41" fmla="*/ 2894523 h 5391064"/>
                <a:gd name="connsiteX42" fmla="*/ 206734 w 6318157"/>
                <a:gd name="connsiteY42" fmla="*/ 3061500 h 5391064"/>
                <a:gd name="connsiteX43" fmla="*/ 166977 w 6318157"/>
                <a:gd name="connsiteY43" fmla="*/ 3300039 h 5391064"/>
                <a:gd name="connsiteX44" fmla="*/ 103367 w 6318157"/>
                <a:gd name="connsiteY44" fmla="*/ 3490871 h 5391064"/>
                <a:gd name="connsiteX45" fmla="*/ 0 w 6318157"/>
                <a:gd name="connsiteY45" fmla="*/ 3610140 h 5391064"/>
                <a:gd name="connsiteX46" fmla="*/ 0 w 6318157"/>
                <a:gd name="connsiteY46" fmla="*/ 3689653 h 5391064"/>
                <a:gd name="connsiteX47" fmla="*/ 15903 w 6318157"/>
                <a:gd name="connsiteY47" fmla="*/ 3769166 h 5391064"/>
                <a:gd name="connsiteX48" fmla="*/ 127221 w 6318157"/>
                <a:gd name="connsiteY48" fmla="*/ 3785069 h 5391064"/>
                <a:gd name="connsiteX49" fmla="*/ 183211 w 6318157"/>
                <a:gd name="connsiteY49" fmla="*/ 3641697 h 5391064"/>
                <a:gd name="connsiteX50" fmla="*/ 275231 w 6318157"/>
                <a:gd name="connsiteY50" fmla="*/ 3608199 h 5391064"/>
                <a:gd name="connsiteX51" fmla="*/ 326003 w 6318157"/>
                <a:gd name="connsiteY51" fmla="*/ 3626043 h 5391064"/>
                <a:gd name="connsiteX52" fmla="*/ 358388 w 6318157"/>
                <a:gd name="connsiteY52" fmla="*/ 3618423 h 5391064"/>
                <a:gd name="connsiteX53" fmla="*/ 424318 w 6318157"/>
                <a:gd name="connsiteY53" fmla="*/ 3743407 h 5391064"/>
                <a:gd name="connsiteX54" fmla="*/ 379178 w 6318157"/>
                <a:gd name="connsiteY54" fmla="*/ 3816212 h 5391064"/>
                <a:gd name="connsiteX55" fmla="*/ 347621 w 6318157"/>
                <a:gd name="connsiteY55" fmla="*/ 3928239 h 5391064"/>
                <a:gd name="connsiteX56" fmla="*/ 336854 w 6318157"/>
                <a:gd name="connsiteY56" fmla="*/ 4218249 h 5391064"/>
                <a:gd name="connsiteX57" fmla="*/ 545161 w 6318157"/>
                <a:gd name="connsiteY57" fmla="*/ 4012509 h 5391064"/>
                <a:gd name="connsiteX58" fmla="*/ 620202 w 6318157"/>
                <a:gd name="connsiteY58" fmla="*/ 4063365 h 5391064"/>
                <a:gd name="connsiteX59" fmla="*/ 723569 w 6318157"/>
                <a:gd name="connsiteY59" fmla="*/ 4079267 h 5391064"/>
                <a:gd name="connsiteX60" fmla="*/ 795130 w 6318157"/>
                <a:gd name="connsiteY60" fmla="*/ 4190586 h 5391064"/>
                <a:gd name="connsiteX61" fmla="*/ 1025718 w 6318157"/>
                <a:gd name="connsiteY61" fmla="*/ 4293952 h 5391064"/>
                <a:gd name="connsiteX62" fmla="*/ 1176793 w 6318157"/>
                <a:gd name="connsiteY62" fmla="*/ 4540443 h 5391064"/>
                <a:gd name="connsiteX63" fmla="*/ 1144988 w 6318157"/>
                <a:gd name="connsiteY63" fmla="*/ 4635859 h 5391064"/>
                <a:gd name="connsiteX64" fmla="*/ 1614115 w 6318157"/>
                <a:gd name="connsiteY64" fmla="*/ 4882349 h 5391064"/>
                <a:gd name="connsiteX65" fmla="*/ 1614115 w 6318157"/>
                <a:gd name="connsiteY65" fmla="*/ 5033424 h 5391064"/>
                <a:gd name="connsiteX66" fmla="*/ 1614115 w 6318157"/>
                <a:gd name="connsiteY66" fmla="*/ 5168596 h 5391064"/>
                <a:gd name="connsiteX67" fmla="*/ 1653871 w 6318157"/>
                <a:gd name="connsiteY67" fmla="*/ 5295817 h 5391064"/>
                <a:gd name="connsiteX68" fmla="*/ 1755416 w 6318157"/>
                <a:gd name="connsiteY68" fmla="*/ 5294123 h 5391064"/>
                <a:gd name="connsiteX69" fmla="*/ 1844703 w 6318157"/>
                <a:gd name="connsiteY69" fmla="*/ 5343525 h 5391064"/>
                <a:gd name="connsiteX70" fmla="*/ 1861848 w 6318157"/>
                <a:gd name="connsiteY70" fmla="*/ 5387340 h 5391064"/>
                <a:gd name="connsiteX71" fmla="*/ 1926203 w 6318157"/>
                <a:gd name="connsiteY71" fmla="*/ 5242146 h 5391064"/>
                <a:gd name="connsiteX72" fmla="*/ 2115047 w 6318157"/>
                <a:gd name="connsiteY72" fmla="*/ 5279914 h 5391064"/>
                <a:gd name="connsiteX73" fmla="*/ 2170706 w 6318157"/>
                <a:gd name="connsiteY73" fmla="*/ 5184499 h 5391064"/>
                <a:gd name="connsiteX74" fmla="*/ 2083242 w 6318157"/>
                <a:gd name="connsiteY74" fmla="*/ 5120888 h 5391064"/>
                <a:gd name="connsiteX75" fmla="*/ 2011680 w 6318157"/>
                <a:gd name="connsiteY75" fmla="*/ 5073180 h 5391064"/>
                <a:gd name="connsiteX76" fmla="*/ 1932167 w 6318157"/>
                <a:gd name="connsiteY76" fmla="*/ 4977765 h 5391064"/>
                <a:gd name="connsiteX77" fmla="*/ 1884459 w 6318157"/>
                <a:gd name="connsiteY77" fmla="*/ 4874398 h 5391064"/>
                <a:gd name="connsiteX78" fmla="*/ 1940118 w 6318157"/>
                <a:gd name="connsiteY78" fmla="*/ 4810787 h 5391064"/>
                <a:gd name="connsiteX79" fmla="*/ 2226365 w 6318157"/>
                <a:gd name="connsiteY79" fmla="*/ 4723323 h 5391064"/>
                <a:gd name="connsiteX80" fmla="*/ 2313829 w 6318157"/>
                <a:gd name="connsiteY80" fmla="*/ 4747177 h 5391064"/>
                <a:gd name="connsiteX81" fmla="*/ 2449002 w 6318157"/>
                <a:gd name="connsiteY81" fmla="*/ 4771031 h 5391064"/>
                <a:gd name="connsiteX82" fmla="*/ 2504661 w 6318157"/>
                <a:gd name="connsiteY82" fmla="*/ 4866446 h 5391064"/>
                <a:gd name="connsiteX83" fmla="*/ 2584174 w 6318157"/>
                <a:gd name="connsiteY83" fmla="*/ 4858495 h 5391064"/>
                <a:gd name="connsiteX84" fmla="*/ 2798859 w 6318157"/>
                <a:gd name="connsiteY84" fmla="*/ 4858495 h 5391064"/>
                <a:gd name="connsiteX85" fmla="*/ 2934031 w 6318157"/>
                <a:gd name="connsiteY85" fmla="*/ 4985716 h 5391064"/>
                <a:gd name="connsiteX86" fmla="*/ 2910177 w 6318157"/>
                <a:gd name="connsiteY86" fmla="*/ 5176547 h 5391064"/>
                <a:gd name="connsiteX87" fmla="*/ 2981739 w 6318157"/>
                <a:gd name="connsiteY87" fmla="*/ 5120888 h 5391064"/>
                <a:gd name="connsiteX88" fmla="*/ 3101009 w 6318157"/>
                <a:gd name="connsiteY88" fmla="*/ 5184499 h 5391064"/>
                <a:gd name="connsiteX89" fmla="*/ 3164619 w 6318157"/>
                <a:gd name="connsiteY89" fmla="*/ 4882349 h 5391064"/>
                <a:gd name="connsiteX90" fmla="*/ 3116911 w 6318157"/>
                <a:gd name="connsiteY90" fmla="*/ 4516589 h 5391064"/>
                <a:gd name="connsiteX91" fmla="*/ 3156668 w 6318157"/>
                <a:gd name="connsiteY91" fmla="*/ 4405271 h 5391064"/>
                <a:gd name="connsiteX92" fmla="*/ 3323645 w 6318157"/>
                <a:gd name="connsiteY92" fmla="*/ 4341660 h 5391064"/>
                <a:gd name="connsiteX93" fmla="*/ 3482671 w 6318157"/>
                <a:gd name="connsiteY93" fmla="*/ 4293952 h 5391064"/>
                <a:gd name="connsiteX94" fmla="*/ 3570136 w 6318157"/>
                <a:gd name="connsiteY94" fmla="*/ 4373466 h 5391064"/>
                <a:gd name="connsiteX95" fmla="*/ 3530379 w 6318157"/>
                <a:gd name="connsiteY95" fmla="*/ 4484784 h 5391064"/>
                <a:gd name="connsiteX96" fmla="*/ 3546282 w 6318157"/>
                <a:gd name="connsiteY96" fmla="*/ 4588151 h 5391064"/>
                <a:gd name="connsiteX97" fmla="*/ 3609892 w 6318157"/>
                <a:gd name="connsiteY97" fmla="*/ 4643810 h 5391064"/>
                <a:gd name="connsiteX98" fmla="*/ 3673503 w 6318157"/>
                <a:gd name="connsiteY98" fmla="*/ 4651761 h 5391064"/>
                <a:gd name="connsiteX99" fmla="*/ 3745064 w 6318157"/>
                <a:gd name="connsiteY99" fmla="*/ 4786933 h 5391064"/>
                <a:gd name="connsiteX100" fmla="*/ 4071068 w 6318157"/>
                <a:gd name="connsiteY100" fmla="*/ 4731274 h 5391064"/>
                <a:gd name="connsiteX101" fmla="*/ 4397071 w 6318157"/>
                <a:gd name="connsiteY101" fmla="*/ 4699469 h 5391064"/>
                <a:gd name="connsiteX102" fmla="*/ 4436828 w 6318157"/>
                <a:gd name="connsiteY102" fmla="*/ 4802836 h 5391064"/>
                <a:gd name="connsiteX103" fmla="*/ 4500438 w 6318157"/>
                <a:gd name="connsiteY103" fmla="*/ 4771031 h 5391064"/>
                <a:gd name="connsiteX104" fmla="*/ 4595854 w 6318157"/>
                <a:gd name="connsiteY104" fmla="*/ 4699469 h 5391064"/>
                <a:gd name="connsiteX105" fmla="*/ 4659464 w 6318157"/>
                <a:gd name="connsiteY105" fmla="*/ 4540443 h 5391064"/>
                <a:gd name="connsiteX106" fmla="*/ 4683318 w 6318157"/>
                <a:gd name="connsiteY106" fmla="*/ 4317806 h 5391064"/>
                <a:gd name="connsiteX107" fmla="*/ 4516341 w 6318157"/>
                <a:gd name="connsiteY107" fmla="*/ 4262147 h 5391064"/>
                <a:gd name="connsiteX108" fmla="*/ 4548146 w 6318157"/>
                <a:gd name="connsiteY108" fmla="*/ 4087219 h 5391064"/>
                <a:gd name="connsiteX109" fmla="*/ 4619708 w 6318157"/>
                <a:gd name="connsiteY109" fmla="*/ 4031559 h 5391064"/>
                <a:gd name="connsiteX110" fmla="*/ 4738977 w 6318157"/>
                <a:gd name="connsiteY110" fmla="*/ 3896387 h 5391064"/>
                <a:gd name="connsiteX111" fmla="*/ 4826442 w 6318157"/>
                <a:gd name="connsiteY111" fmla="*/ 3777118 h 5391064"/>
                <a:gd name="connsiteX112" fmla="*/ 4929809 w 6318157"/>
                <a:gd name="connsiteY112" fmla="*/ 3864582 h 5391064"/>
                <a:gd name="connsiteX113" fmla="*/ 4921857 w 6318157"/>
                <a:gd name="connsiteY113" fmla="*/ 4031559 h 5391064"/>
                <a:gd name="connsiteX114" fmla="*/ 4977516 w 6318157"/>
                <a:gd name="connsiteY114" fmla="*/ 4055413 h 5391064"/>
                <a:gd name="connsiteX115" fmla="*/ 5025224 w 6318157"/>
                <a:gd name="connsiteY115" fmla="*/ 3959998 h 5391064"/>
                <a:gd name="connsiteX116" fmla="*/ 5072932 w 6318157"/>
                <a:gd name="connsiteY116" fmla="*/ 3959998 h 5391064"/>
                <a:gd name="connsiteX117" fmla="*/ 5144494 w 6318157"/>
                <a:gd name="connsiteY117" fmla="*/ 3856631 h 5391064"/>
                <a:gd name="connsiteX118" fmla="*/ 5160396 w 6318157"/>
                <a:gd name="connsiteY118" fmla="*/ 3785069 h 5391064"/>
                <a:gd name="connsiteX119" fmla="*/ 5390984 w 6318157"/>
                <a:gd name="connsiteY119" fmla="*/ 3737361 h 5391064"/>
                <a:gd name="connsiteX120" fmla="*/ 5486400 w 6318157"/>
                <a:gd name="connsiteY120" fmla="*/ 3633994 h 5391064"/>
                <a:gd name="connsiteX121" fmla="*/ 5390984 w 6318157"/>
                <a:gd name="connsiteY121" fmla="*/ 3570384 h 5391064"/>
                <a:gd name="connsiteX122" fmla="*/ 5343276 w 6318157"/>
                <a:gd name="connsiteY122" fmla="*/ 3331845 h 5391064"/>
                <a:gd name="connsiteX123" fmla="*/ 5478449 w 6318157"/>
                <a:gd name="connsiteY123" fmla="*/ 3061500 h 5391064"/>
                <a:gd name="connsiteX124" fmla="*/ 5820355 w 6318157"/>
                <a:gd name="connsiteY124" fmla="*/ 2989939 h 5391064"/>
                <a:gd name="connsiteX125" fmla="*/ 6020959 w 6318157"/>
                <a:gd name="connsiteY125" fmla="*/ 2857748 h 5391064"/>
                <a:gd name="connsiteX126" fmla="*/ 6058811 w 6318157"/>
                <a:gd name="connsiteY126" fmla="*/ 2880194 h 5391064"/>
                <a:gd name="connsiteX127" fmla="*/ 6114056 w 6318157"/>
                <a:gd name="connsiteY127" fmla="*/ 2859239 h 5391064"/>
                <a:gd name="connsiteX128" fmla="*/ 6152156 w 6318157"/>
                <a:gd name="connsiteY128" fmla="*/ 2889719 h 5391064"/>
                <a:gd name="connsiteX129" fmla="*/ 6260741 w 6318157"/>
                <a:gd name="connsiteY129" fmla="*/ 2868764 h 5391064"/>
                <a:gd name="connsiteX130" fmla="*/ 6292298 w 6318157"/>
                <a:gd name="connsiteY130" fmla="*/ 2879449 h 5391064"/>
                <a:gd name="connsiteX131" fmla="*/ 6304556 w 6318157"/>
                <a:gd name="connsiteY131" fmla="*/ 2838284 h 5391064"/>
                <a:gd name="connsiteX132" fmla="*/ 6306461 w 6318157"/>
                <a:gd name="connsiteY132" fmla="*/ 2809709 h 5391064"/>
                <a:gd name="connsiteX133" fmla="*/ 6317891 w 6318157"/>
                <a:gd name="connsiteY133" fmla="*/ 2798279 h 5391064"/>
                <a:gd name="connsiteX134" fmla="*/ 6268361 w 6318157"/>
                <a:gd name="connsiteY134" fmla="*/ 2775419 h 5391064"/>
                <a:gd name="connsiteX135" fmla="*/ 6220736 w 6318157"/>
                <a:gd name="connsiteY135" fmla="*/ 2543754 h 5391064"/>
                <a:gd name="connsiteX136" fmla="*/ 6169301 w 6318157"/>
                <a:gd name="connsiteY136" fmla="*/ 2569973 h 5391064"/>
                <a:gd name="connsiteX137" fmla="*/ 6119771 w 6318157"/>
                <a:gd name="connsiteY137" fmla="*/ 2533484 h 5391064"/>
                <a:gd name="connsiteX138" fmla="*/ 6051191 w 6318157"/>
                <a:gd name="connsiteY138" fmla="*/ 2518538 h 5391064"/>
                <a:gd name="connsiteX139" fmla="*/ 6053096 w 6318157"/>
                <a:gd name="connsiteY139" fmla="*/ 2434718 h 5391064"/>
                <a:gd name="connsiteX140" fmla="*/ 6027337 w 6318157"/>
                <a:gd name="connsiteY140" fmla="*/ 2469542 h 5391064"/>
                <a:gd name="connsiteX141" fmla="*/ 5994041 w 6318157"/>
                <a:gd name="connsiteY141" fmla="*/ 2411858 h 5391064"/>
                <a:gd name="connsiteX142" fmla="*/ 5976896 w 6318157"/>
                <a:gd name="connsiteY142" fmla="*/ 2272793 h 5391064"/>
                <a:gd name="connsiteX143" fmla="*/ 5915936 w 6318157"/>
                <a:gd name="connsiteY143" fmla="*/ 2274698 h 5391064"/>
                <a:gd name="connsiteX144" fmla="*/ 5892910 w 6318157"/>
                <a:gd name="connsiteY144" fmla="*/ 2209882 h 5391064"/>
                <a:gd name="connsiteX145" fmla="*/ 5813066 w 6318157"/>
                <a:gd name="connsiteY145" fmla="*/ 2240408 h 5391064"/>
                <a:gd name="connsiteX146" fmla="*/ 5752106 w 6318157"/>
                <a:gd name="connsiteY146" fmla="*/ 2206118 h 5391064"/>
                <a:gd name="connsiteX147" fmla="*/ 5719721 w 6318157"/>
                <a:gd name="connsiteY147" fmla="*/ 2227073 h 5391064"/>
                <a:gd name="connsiteX148" fmla="*/ 5653046 w 6318157"/>
                <a:gd name="connsiteY148" fmla="*/ 2209928 h 5391064"/>
                <a:gd name="connsiteX149" fmla="*/ 5677231 w 6318157"/>
                <a:gd name="connsiteY149" fmla="*/ 2186857 h 5391064"/>
                <a:gd name="connsiteX150" fmla="*/ 5628281 w 6318157"/>
                <a:gd name="connsiteY150" fmla="*/ 2145158 h 5391064"/>
                <a:gd name="connsiteX151" fmla="*/ 5488388 w 6318157"/>
                <a:gd name="connsiteY151" fmla="*/ 2148426 h 5391064"/>
                <a:gd name="connsiteX152" fmla="*/ 5453021 w 6318157"/>
                <a:gd name="connsiteY152" fmla="*/ 2227073 h 5391064"/>
                <a:gd name="connsiteX153" fmla="*/ 5472071 w 6318157"/>
                <a:gd name="connsiteY153" fmla="*/ 2274698 h 5391064"/>
                <a:gd name="connsiteX154" fmla="*/ 5422541 w 6318157"/>
                <a:gd name="connsiteY154" fmla="*/ 2288033 h 5391064"/>
                <a:gd name="connsiteX155" fmla="*/ 5451116 w 6318157"/>
                <a:gd name="connsiteY155" fmla="*/ 2333753 h 5391064"/>
                <a:gd name="connsiteX156" fmla="*/ 5516631 w 6318157"/>
                <a:gd name="connsiteY156" fmla="*/ 2328407 h 5391064"/>
                <a:gd name="connsiteX157" fmla="*/ 5523506 w 6318157"/>
                <a:gd name="connsiteY157" fmla="*/ 2379473 h 5391064"/>
                <a:gd name="connsiteX158" fmla="*/ 5399681 w 6318157"/>
                <a:gd name="connsiteY158" fmla="*/ 2545208 h 5391064"/>
                <a:gd name="connsiteX159" fmla="*/ 5360918 w 6318157"/>
                <a:gd name="connsiteY159" fmla="*/ 2694084 h 5391064"/>
                <a:gd name="connsiteX160" fmla="*/ 5346341 w 6318157"/>
                <a:gd name="connsiteY160" fmla="*/ 2615693 h 5391064"/>
                <a:gd name="connsiteX161" fmla="*/ 5304431 w 6318157"/>
                <a:gd name="connsiteY161" fmla="*/ 2615693 h 5391064"/>
                <a:gd name="connsiteX162" fmla="*/ 5273951 w 6318157"/>
                <a:gd name="connsiteY162" fmla="*/ 2558543 h 5391064"/>
                <a:gd name="connsiteX163" fmla="*/ 5203714 w 6318157"/>
                <a:gd name="connsiteY163" fmla="*/ 2600987 h 5391064"/>
                <a:gd name="connsiteX164" fmla="*/ 5070116 w 6318157"/>
                <a:gd name="connsiteY164" fmla="*/ 2541398 h 5391064"/>
                <a:gd name="connsiteX165" fmla="*/ 4991763 w 6318157"/>
                <a:gd name="connsiteY165" fmla="*/ 2573572 h 5391064"/>
                <a:gd name="connsiteX166" fmla="*/ 4904381 w 6318157"/>
                <a:gd name="connsiteY166" fmla="*/ 2564258 h 5391064"/>
                <a:gd name="connsiteX167" fmla="*/ 4875806 w 6318157"/>
                <a:gd name="connsiteY167" fmla="*/ 2495678 h 5391064"/>
                <a:gd name="connsiteX168" fmla="*/ 4803416 w 6318157"/>
                <a:gd name="connsiteY168" fmla="*/ 2484248 h 5391064"/>
                <a:gd name="connsiteX169" fmla="*/ 4822466 w 6318157"/>
                <a:gd name="connsiteY169" fmla="*/ 2409953 h 5391064"/>
                <a:gd name="connsiteX170" fmla="*/ 4731026 w 6318157"/>
                <a:gd name="connsiteY170" fmla="*/ 2341373 h 5391064"/>
                <a:gd name="connsiteX171" fmla="*/ 4699221 w 6318157"/>
                <a:gd name="connsiteY171" fmla="*/ 2364353 h 5391064"/>
                <a:gd name="connsiteX172" fmla="*/ 4637681 w 6318157"/>
                <a:gd name="connsiteY172" fmla="*/ 2328038 h 5391064"/>
                <a:gd name="connsiteX173" fmla="*/ 4660541 w 6318157"/>
                <a:gd name="connsiteY173" fmla="*/ 2253743 h 5391064"/>
                <a:gd name="connsiteX174" fmla="*/ 4433846 w 6318157"/>
                <a:gd name="connsiteY174" fmla="*/ 2270888 h 5391064"/>
                <a:gd name="connsiteX175" fmla="*/ 4373134 w 6318157"/>
                <a:gd name="connsiteY175" fmla="*/ 2252041 h 5391064"/>
                <a:gd name="connsiteX176" fmla="*/ 4323356 w 6318157"/>
                <a:gd name="connsiteY176" fmla="*/ 2288033 h 5391064"/>
                <a:gd name="connsiteX177" fmla="*/ 4273826 w 6318157"/>
                <a:gd name="connsiteY177" fmla="*/ 2208023 h 5391064"/>
                <a:gd name="connsiteX178" fmla="*/ 4201436 w 6318157"/>
                <a:gd name="connsiteY178" fmla="*/ 2192783 h 5391064"/>
                <a:gd name="connsiteX179" fmla="*/ 4178576 w 6318157"/>
                <a:gd name="connsiteY179" fmla="*/ 2110868 h 5391064"/>
                <a:gd name="connsiteX180" fmla="*/ 4087136 w 6318157"/>
                <a:gd name="connsiteY180" fmla="*/ 2038478 h 5391064"/>
                <a:gd name="connsiteX181" fmla="*/ 4016651 w 6318157"/>
                <a:gd name="connsiteY181" fmla="*/ 2051813 h 5391064"/>
                <a:gd name="connsiteX182" fmla="*/ 3909971 w 6318157"/>
                <a:gd name="connsiteY182" fmla="*/ 2013713 h 5391064"/>
                <a:gd name="connsiteX183" fmla="*/ 3843296 w 6318157"/>
                <a:gd name="connsiteY183" fmla="*/ 2053718 h 5391064"/>
                <a:gd name="connsiteX184" fmla="*/ 3788051 w 6318157"/>
                <a:gd name="connsiteY184" fmla="*/ 2034668 h 5391064"/>
                <a:gd name="connsiteX185" fmla="*/ 3742331 w 6318157"/>
                <a:gd name="connsiteY185" fmla="*/ 2046098 h 5391064"/>
                <a:gd name="connsiteX186" fmla="*/ 3671018 w 6318157"/>
                <a:gd name="connsiteY186" fmla="*/ 2041249 h 5391064"/>
                <a:gd name="connsiteX187" fmla="*/ 3660416 w 6318157"/>
                <a:gd name="connsiteY187" fmla="*/ 1977518 h 5391064"/>
                <a:gd name="connsiteX188" fmla="*/ 3643271 w 6318157"/>
                <a:gd name="connsiteY188" fmla="*/ 1905128 h 5391064"/>
                <a:gd name="connsiteX189" fmla="*/ 3690896 w 6318157"/>
                <a:gd name="connsiteY189" fmla="*/ 1872743 h 5391064"/>
                <a:gd name="connsiteX190" fmla="*/ 3702326 w 6318157"/>
                <a:gd name="connsiteY190" fmla="*/ 1811783 h 5391064"/>
                <a:gd name="connsiteX191" fmla="*/ 3679466 w 6318157"/>
                <a:gd name="connsiteY191" fmla="*/ 1788923 h 5391064"/>
                <a:gd name="connsiteX192" fmla="*/ 3595977 w 6318157"/>
                <a:gd name="connsiteY192" fmla="*/ 1647245 h 5391064"/>
                <a:gd name="connsiteX193" fmla="*/ 3508016 w 6318157"/>
                <a:gd name="connsiteY193" fmla="*/ 1663193 h 5391064"/>
                <a:gd name="connsiteX194" fmla="*/ 3485156 w 6318157"/>
                <a:gd name="connsiteY194" fmla="*/ 1619378 h 5391064"/>
                <a:gd name="connsiteX195" fmla="*/ 3434052 w 6318157"/>
                <a:gd name="connsiteY195" fmla="*/ 1618090 h 5391064"/>
                <a:gd name="connsiteX196" fmla="*/ 3496586 w 6318157"/>
                <a:gd name="connsiteY196" fmla="*/ 1533653 h 5391064"/>
                <a:gd name="connsiteX197" fmla="*/ 3549926 w 6318157"/>
                <a:gd name="connsiteY197" fmla="*/ 1552703 h 5391064"/>
                <a:gd name="connsiteX198" fmla="*/ 3681619 w 6318157"/>
                <a:gd name="connsiteY198" fmla="*/ 1349485 h 5391064"/>
                <a:gd name="connsiteX199" fmla="*/ 3708041 w 6318157"/>
                <a:gd name="connsiteY199" fmla="*/ 1316483 h 5391064"/>
                <a:gd name="connsiteX200" fmla="*/ 3600036 w 6318157"/>
                <a:gd name="connsiteY200" fmla="*/ 1230630 h 5391064"/>
                <a:gd name="connsiteX201" fmla="*/ 3610886 w 6318157"/>
                <a:gd name="connsiteY201" fmla="*/ 1173608 h 5391064"/>
                <a:gd name="connsiteX202" fmla="*/ 3549926 w 6318157"/>
                <a:gd name="connsiteY202" fmla="*/ 1160273 h 5391064"/>
                <a:gd name="connsiteX203" fmla="*/ 3515636 w 6318157"/>
                <a:gd name="connsiteY203" fmla="*/ 1108838 h 5391064"/>
                <a:gd name="connsiteX204" fmla="*/ 3515636 w 6318157"/>
                <a:gd name="connsiteY204" fmla="*/ 1013588 h 5391064"/>
                <a:gd name="connsiteX205" fmla="*/ 3391811 w 6318157"/>
                <a:gd name="connsiteY205" fmla="*/ 981203 h 5391064"/>
                <a:gd name="connsiteX206" fmla="*/ 3357521 w 6318157"/>
                <a:gd name="connsiteY206" fmla="*/ 922148 h 5391064"/>
                <a:gd name="connsiteX207" fmla="*/ 3198246 w 6318157"/>
                <a:gd name="connsiteY207" fmla="*/ 954073 h 5391064"/>
                <a:gd name="connsiteX208" fmla="*/ 3142256 w 6318157"/>
                <a:gd name="connsiteY208" fmla="*/ 899288 h 5391064"/>
                <a:gd name="connsiteX209" fmla="*/ 2980331 w 6318157"/>
                <a:gd name="connsiteY209" fmla="*/ 929768 h 5391064"/>
                <a:gd name="connsiteX210" fmla="*/ 2776330 w 6318157"/>
                <a:gd name="connsiteY210" fmla="*/ 832982 h 5391064"/>
                <a:gd name="connsiteX211" fmla="*/ 2662196 w 6318157"/>
                <a:gd name="connsiteY211" fmla="*/ 874523 h 5391064"/>
                <a:gd name="connsiteX212" fmla="*/ 2671721 w 6318157"/>
                <a:gd name="connsiteY212" fmla="*/ 832613 h 5391064"/>
                <a:gd name="connsiteX213" fmla="*/ 2581026 w 6318157"/>
                <a:gd name="connsiteY213" fmla="*/ 818653 h 5391064"/>
                <a:gd name="connsiteX214" fmla="*/ 2576471 w 6318157"/>
                <a:gd name="connsiteY214" fmla="*/ 731648 h 5391064"/>
                <a:gd name="connsiteX215" fmla="*/ 2561231 w 6318157"/>
                <a:gd name="connsiteY215" fmla="*/ 684023 h 5391064"/>
                <a:gd name="connsiteX216" fmla="*/ 2591711 w 6318157"/>
                <a:gd name="connsiteY216" fmla="*/ 647828 h 5391064"/>
                <a:gd name="connsiteX217" fmla="*/ 2496792 w 6318157"/>
                <a:gd name="connsiteY217" fmla="*/ 511865 h 5391064"/>
                <a:gd name="connsiteX218" fmla="*/ 2492651 w 6318157"/>
                <a:gd name="connsiteY218" fmla="*/ 476378 h 5391064"/>
                <a:gd name="connsiteX219" fmla="*/ 2534561 w 6318157"/>
                <a:gd name="connsiteY219" fmla="*/ 409703 h 5391064"/>
                <a:gd name="connsiteX220" fmla="*/ 2490746 w 6318157"/>
                <a:gd name="connsiteY220" fmla="*/ 398273 h 5391064"/>
                <a:gd name="connsiteX221" fmla="*/ 2465981 w 6318157"/>
                <a:gd name="connsiteY221" fmla="*/ 367793 h 5391064"/>
                <a:gd name="connsiteX222" fmla="*/ 2428709 w 6318157"/>
                <a:gd name="connsiteY222" fmla="*/ 359713 h 5391064"/>
                <a:gd name="connsiteX223" fmla="*/ 2443121 w 6318157"/>
                <a:gd name="connsiteY223" fmla="*/ 297308 h 5391064"/>
                <a:gd name="connsiteX224" fmla="*/ 2384811 w 6318157"/>
                <a:gd name="connsiteY224" fmla="*/ 255352 h 5391064"/>
                <a:gd name="connsiteX225" fmla="*/ 2431691 w 6318157"/>
                <a:gd name="connsiteY225" fmla="*/ 188723 h 5391064"/>
                <a:gd name="connsiteX226" fmla="*/ 2536714 w 6318157"/>
                <a:gd name="connsiteY226" fmla="*/ 175177 h 5391064"/>
                <a:gd name="connsiteX0" fmla="*/ 2536714 w 6318157"/>
                <a:gd name="connsiteY0" fmla="*/ 175177 h 5395003"/>
                <a:gd name="connsiteX1" fmla="*/ 2475506 w 6318157"/>
                <a:gd name="connsiteY1" fmla="*/ 127763 h 5395003"/>
                <a:gd name="connsiteX2" fmla="*/ 2408831 w 6318157"/>
                <a:gd name="connsiteY2" fmla="*/ 129668 h 5395003"/>
                <a:gd name="connsiteX3" fmla="*/ 2340003 w 6318157"/>
                <a:gd name="connsiteY3" fmla="*/ 67751 h 5395003"/>
                <a:gd name="connsiteX4" fmla="*/ 2260241 w 6318157"/>
                <a:gd name="connsiteY4" fmla="*/ 85853 h 5395003"/>
                <a:gd name="connsiteX5" fmla="*/ 2229513 w 6318157"/>
                <a:gd name="connsiteY5" fmla="*/ 26173 h 5395003"/>
                <a:gd name="connsiteX6" fmla="*/ 2009858 w 6318157"/>
                <a:gd name="connsiteY6" fmla="*/ 0 h 5395003"/>
                <a:gd name="connsiteX7" fmla="*/ 1851163 w 6318157"/>
                <a:gd name="connsiteY7" fmla="*/ 158612 h 5395003"/>
                <a:gd name="connsiteX8" fmla="*/ 1861599 w 6318157"/>
                <a:gd name="connsiteY8" fmla="*/ 331056 h 5395003"/>
                <a:gd name="connsiteX9" fmla="*/ 1776951 w 6318157"/>
                <a:gd name="connsiteY9" fmla="*/ 311343 h 5395003"/>
                <a:gd name="connsiteX10" fmla="*/ 1606163 w 6318157"/>
                <a:gd name="connsiteY10" fmla="*/ 358057 h 5395003"/>
                <a:gd name="connsiteX11" fmla="*/ 1391478 w 6318157"/>
                <a:gd name="connsiteY11" fmla="*/ 230836 h 5395003"/>
                <a:gd name="connsiteX12" fmla="*/ 1256306 w 6318157"/>
                <a:gd name="connsiteY12" fmla="*/ 230836 h 5395003"/>
                <a:gd name="connsiteX13" fmla="*/ 1208598 w 6318157"/>
                <a:gd name="connsiteY13" fmla="*/ 421667 h 5395003"/>
                <a:gd name="connsiteX14" fmla="*/ 1041621 w 6318157"/>
                <a:gd name="connsiteY14" fmla="*/ 588645 h 5395003"/>
                <a:gd name="connsiteX15" fmla="*/ 930303 w 6318157"/>
                <a:gd name="connsiteY15" fmla="*/ 668158 h 5395003"/>
                <a:gd name="connsiteX16" fmla="*/ 842838 w 6318157"/>
                <a:gd name="connsiteY16" fmla="*/ 612499 h 5395003"/>
                <a:gd name="connsiteX17" fmla="*/ 747423 w 6318157"/>
                <a:gd name="connsiteY17" fmla="*/ 795379 h 5395003"/>
                <a:gd name="connsiteX18" fmla="*/ 456206 w 6318157"/>
                <a:gd name="connsiteY18" fmla="*/ 828804 h 5395003"/>
                <a:gd name="connsiteX19" fmla="*/ 222636 w 6318157"/>
                <a:gd name="connsiteY19" fmla="*/ 970307 h 5395003"/>
                <a:gd name="connsiteX20" fmla="*/ 254442 w 6318157"/>
                <a:gd name="connsiteY20" fmla="*/ 1113431 h 5395003"/>
                <a:gd name="connsiteX21" fmla="*/ 302149 w 6318157"/>
                <a:gd name="connsiteY21" fmla="*/ 1296311 h 5395003"/>
                <a:gd name="connsiteX22" fmla="*/ 341906 w 6318157"/>
                <a:gd name="connsiteY22" fmla="*/ 1328116 h 5395003"/>
                <a:gd name="connsiteX23" fmla="*/ 508883 w 6318157"/>
                <a:gd name="connsiteY23" fmla="*/ 1359921 h 5395003"/>
                <a:gd name="connsiteX24" fmla="*/ 532737 w 6318157"/>
                <a:gd name="connsiteY24" fmla="*/ 1582558 h 5395003"/>
                <a:gd name="connsiteX25" fmla="*/ 730526 w 6318157"/>
                <a:gd name="connsiteY25" fmla="*/ 1644144 h 5395003"/>
                <a:gd name="connsiteX26" fmla="*/ 903633 w 6318157"/>
                <a:gd name="connsiteY26" fmla="*/ 1753676 h 5395003"/>
                <a:gd name="connsiteX27" fmla="*/ 818984 w 6318157"/>
                <a:gd name="connsiteY27" fmla="*/ 1884707 h 5395003"/>
                <a:gd name="connsiteX28" fmla="*/ 644056 w 6318157"/>
                <a:gd name="connsiteY28" fmla="*/ 1868805 h 5395003"/>
                <a:gd name="connsiteX29" fmla="*/ 636104 w 6318157"/>
                <a:gd name="connsiteY29" fmla="*/ 2115295 h 5395003"/>
                <a:gd name="connsiteX30" fmla="*/ 755374 w 6318157"/>
                <a:gd name="connsiteY30" fmla="*/ 2218662 h 5395003"/>
                <a:gd name="connsiteX31" fmla="*/ 818984 w 6318157"/>
                <a:gd name="connsiteY31" fmla="*/ 2329980 h 5395003"/>
                <a:gd name="connsiteX32" fmla="*/ 818984 w 6318157"/>
                <a:gd name="connsiteY32" fmla="*/ 2369737 h 5395003"/>
                <a:gd name="connsiteX33" fmla="*/ 580445 w 6318157"/>
                <a:gd name="connsiteY33" fmla="*/ 2401542 h 5395003"/>
                <a:gd name="connsiteX34" fmla="*/ 485029 w 6318157"/>
                <a:gd name="connsiteY34" fmla="*/ 2433347 h 5395003"/>
                <a:gd name="connsiteX35" fmla="*/ 437322 w 6318157"/>
                <a:gd name="connsiteY35" fmla="*/ 2584422 h 5395003"/>
                <a:gd name="connsiteX36" fmla="*/ 307616 w 6318157"/>
                <a:gd name="connsiteY36" fmla="*/ 2598549 h 5395003"/>
                <a:gd name="connsiteX37" fmla="*/ 238539 w 6318157"/>
                <a:gd name="connsiteY37" fmla="*/ 2655984 h 5395003"/>
                <a:gd name="connsiteX38" fmla="*/ 284673 w 6318157"/>
                <a:gd name="connsiteY38" fmla="*/ 2740881 h 5395003"/>
                <a:gd name="connsiteX39" fmla="*/ 405516 w 6318157"/>
                <a:gd name="connsiteY39" fmla="*/ 2767302 h 5395003"/>
                <a:gd name="connsiteX40" fmla="*/ 414296 w 6318157"/>
                <a:gd name="connsiteY40" fmla="*/ 2859534 h 5395003"/>
                <a:gd name="connsiteX41" fmla="*/ 349857 w 6318157"/>
                <a:gd name="connsiteY41" fmla="*/ 2894523 h 5395003"/>
                <a:gd name="connsiteX42" fmla="*/ 206734 w 6318157"/>
                <a:gd name="connsiteY42" fmla="*/ 3061500 h 5395003"/>
                <a:gd name="connsiteX43" fmla="*/ 166977 w 6318157"/>
                <a:gd name="connsiteY43" fmla="*/ 3300039 h 5395003"/>
                <a:gd name="connsiteX44" fmla="*/ 103367 w 6318157"/>
                <a:gd name="connsiteY44" fmla="*/ 3490871 h 5395003"/>
                <a:gd name="connsiteX45" fmla="*/ 0 w 6318157"/>
                <a:gd name="connsiteY45" fmla="*/ 3610140 h 5395003"/>
                <a:gd name="connsiteX46" fmla="*/ 0 w 6318157"/>
                <a:gd name="connsiteY46" fmla="*/ 3689653 h 5395003"/>
                <a:gd name="connsiteX47" fmla="*/ 15903 w 6318157"/>
                <a:gd name="connsiteY47" fmla="*/ 3769166 h 5395003"/>
                <a:gd name="connsiteX48" fmla="*/ 127221 w 6318157"/>
                <a:gd name="connsiteY48" fmla="*/ 3785069 h 5395003"/>
                <a:gd name="connsiteX49" fmla="*/ 183211 w 6318157"/>
                <a:gd name="connsiteY49" fmla="*/ 3641697 h 5395003"/>
                <a:gd name="connsiteX50" fmla="*/ 275231 w 6318157"/>
                <a:gd name="connsiteY50" fmla="*/ 3608199 h 5395003"/>
                <a:gd name="connsiteX51" fmla="*/ 326003 w 6318157"/>
                <a:gd name="connsiteY51" fmla="*/ 3626043 h 5395003"/>
                <a:gd name="connsiteX52" fmla="*/ 358388 w 6318157"/>
                <a:gd name="connsiteY52" fmla="*/ 3618423 h 5395003"/>
                <a:gd name="connsiteX53" fmla="*/ 424318 w 6318157"/>
                <a:gd name="connsiteY53" fmla="*/ 3743407 h 5395003"/>
                <a:gd name="connsiteX54" fmla="*/ 379178 w 6318157"/>
                <a:gd name="connsiteY54" fmla="*/ 3816212 h 5395003"/>
                <a:gd name="connsiteX55" fmla="*/ 347621 w 6318157"/>
                <a:gd name="connsiteY55" fmla="*/ 3928239 h 5395003"/>
                <a:gd name="connsiteX56" fmla="*/ 336854 w 6318157"/>
                <a:gd name="connsiteY56" fmla="*/ 4218249 h 5395003"/>
                <a:gd name="connsiteX57" fmla="*/ 545161 w 6318157"/>
                <a:gd name="connsiteY57" fmla="*/ 4012509 h 5395003"/>
                <a:gd name="connsiteX58" fmla="*/ 620202 w 6318157"/>
                <a:gd name="connsiteY58" fmla="*/ 4063365 h 5395003"/>
                <a:gd name="connsiteX59" fmla="*/ 723569 w 6318157"/>
                <a:gd name="connsiteY59" fmla="*/ 4079267 h 5395003"/>
                <a:gd name="connsiteX60" fmla="*/ 795130 w 6318157"/>
                <a:gd name="connsiteY60" fmla="*/ 4190586 h 5395003"/>
                <a:gd name="connsiteX61" fmla="*/ 1025718 w 6318157"/>
                <a:gd name="connsiteY61" fmla="*/ 4293952 h 5395003"/>
                <a:gd name="connsiteX62" fmla="*/ 1176793 w 6318157"/>
                <a:gd name="connsiteY62" fmla="*/ 4540443 h 5395003"/>
                <a:gd name="connsiteX63" fmla="*/ 1144988 w 6318157"/>
                <a:gd name="connsiteY63" fmla="*/ 4635859 h 5395003"/>
                <a:gd name="connsiteX64" fmla="*/ 1614115 w 6318157"/>
                <a:gd name="connsiteY64" fmla="*/ 4882349 h 5395003"/>
                <a:gd name="connsiteX65" fmla="*/ 1614115 w 6318157"/>
                <a:gd name="connsiteY65" fmla="*/ 5033424 h 5395003"/>
                <a:gd name="connsiteX66" fmla="*/ 1614115 w 6318157"/>
                <a:gd name="connsiteY66" fmla="*/ 5168596 h 5395003"/>
                <a:gd name="connsiteX67" fmla="*/ 1653871 w 6318157"/>
                <a:gd name="connsiteY67" fmla="*/ 5295817 h 5395003"/>
                <a:gd name="connsiteX68" fmla="*/ 1755416 w 6318157"/>
                <a:gd name="connsiteY68" fmla="*/ 5294123 h 5395003"/>
                <a:gd name="connsiteX69" fmla="*/ 1825653 w 6318157"/>
                <a:gd name="connsiteY69" fmla="*/ 5366385 h 5395003"/>
                <a:gd name="connsiteX70" fmla="*/ 1861848 w 6318157"/>
                <a:gd name="connsiteY70" fmla="*/ 5387340 h 5395003"/>
                <a:gd name="connsiteX71" fmla="*/ 1926203 w 6318157"/>
                <a:gd name="connsiteY71" fmla="*/ 5242146 h 5395003"/>
                <a:gd name="connsiteX72" fmla="*/ 2115047 w 6318157"/>
                <a:gd name="connsiteY72" fmla="*/ 5279914 h 5395003"/>
                <a:gd name="connsiteX73" fmla="*/ 2170706 w 6318157"/>
                <a:gd name="connsiteY73" fmla="*/ 5184499 h 5395003"/>
                <a:gd name="connsiteX74" fmla="*/ 2083242 w 6318157"/>
                <a:gd name="connsiteY74" fmla="*/ 5120888 h 5395003"/>
                <a:gd name="connsiteX75" fmla="*/ 2011680 w 6318157"/>
                <a:gd name="connsiteY75" fmla="*/ 5073180 h 5395003"/>
                <a:gd name="connsiteX76" fmla="*/ 1932167 w 6318157"/>
                <a:gd name="connsiteY76" fmla="*/ 4977765 h 5395003"/>
                <a:gd name="connsiteX77" fmla="*/ 1884459 w 6318157"/>
                <a:gd name="connsiteY77" fmla="*/ 4874398 h 5395003"/>
                <a:gd name="connsiteX78" fmla="*/ 1940118 w 6318157"/>
                <a:gd name="connsiteY78" fmla="*/ 4810787 h 5395003"/>
                <a:gd name="connsiteX79" fmla="*/ 2226365 w 6318157"/>
                <a:gd name="connsiteY79" fmla="*/ 4723323 h 5395003"/>
                <a:gd name="connsiteX80" fmla="*/ 2313829 w 6318157"/>
                <a:gd name="connsiteY80" fmla="*/ 4747177 h 5395003"/>
                <a:gd name="connsiteX81" fmla="*/ 2449002 w 6318157"/>
                <a:gd name="connsiteY81" fmla="*/ 4771031 h 5395003"/>
                <a:gd name="connsiteX82" fmla="*/ 2504661 w 6318157"/>
                <a:gd name="connsiteY82" fmla="*/ 4866446 h 5395003"/>
                <a:gd name="connsiteX83" fmla="*/ 2584174 w 6318157"/>
                <a:gd name="connsiteY83" fmla="*/ 4858495 h 5395003"/>
                <a:gd name="connsiteX84" fmla="*/ 2798859 w 6318157"/>
                <a:gd name="connsiteY84" fmla="*/ 4858495 h 5395003"/>
                <a:gd name="connsiteX85" fmla="*/ 2934031 w 6318157"/>
                <a:gd name="connsiteY85" fmla="*/ 4985716 h 5395003"/>
                <a:gd name="connsiteX86" fmla="*/ 2910177 w 6318157"/>
                <a:gd name="connsiteY86" fmla="*/ 5176547 h 5395003"/>
                <a:gd name="connsiteX87" fmla="*/ 2981739 w 6318157"/>
                <a:gd name="connsiteY87" fmla="*/ 5120888 h 5395003"/>
                <a:gd name="connsiteX88" fmla="*/ 3101009 w 6318157"/>
                <a:gd name="connsiteY88" fmla="*/ 5184499 h 5395003"/>
                <a:gd name="connsiteX89" fmla="*/ 3164619 w 6318157"/>
                <a:gd name="connsiteY89" fmla="*/ 4882349 h 5395003"/>
                <a:gd name="connsiteX90" fmla="*/ 3116911 w 6318157"/>
                <a:gd name="connsiteY90" fmla="*/ 4516589 h 5395003"/>
                <a:gd name="connsiteX91" fmla="*/ 3156668 w 6318157"/>
                <a:gd name="connsiteY91" fmla="*/ 4405271 h 5395003"/>
                <a:gd name="connsiteX92" fmla="*/ 3323645 w 6318157"/>
                <a:gd name="connsiteY92" fmla="*/ 4341660 h 5395003"/>
                <a:gd name="connsiteX93" fmla="*/ 3482671 w 6318157"/>
                <a:gd name="connsiteY93" fmla="*/ 4293952 h 5395003"/>
                <a:gd name="connsiteX94" fmla="*/ 3570136 w 6318157"/>
                <a:gd name="connsiteY94" fmla="*/ 4373466 h 5395003"/>
                <a:gd name="connsiteX95" fmla="*/ 3530379 w 6318157"/>
                <a:gd name="connsiteY95" fmla="*/ 4484784 h 5395003"/>
                <a:gd name="connsiteX96" fmla="*/ 3546282 w 6318157"/>
                <a:gd name="connsiteY96" fmla="*/ 4588151 h 5395003"/>
                <a:gd name="connsiteX97" fmla="*/ 3609892 w 6318157"/>
                <a:gd name="connsiteY97" fmla="*/ 4643810 h 5395003"/>
                <a:gd name="connsiteX98" fmla="*/ 3673503 w 6318157"/>
                <a:gd name="connsiteY98" fmla="*/ 4651761 h 5395003"/>
                <a:gd name="connsiteX99" fmla="*/ 3745064 w 6318157"/>
                <a:gd name="connsiteY99" fmla="*/ 4786933 h 5395003"/>
                <a:gd name="connsiteX100" fmla="*/ 4071068 w 6318157"/>
                <a:gd name="connsiteY100" fmla="*/ 4731274 h 5395003"/>
                <a:gd name="connsiteX101" fmla="*/ 4397071 w 6318157"/>
                <a:gd name="connsiteY101" fmla="*/ 4699469 h 5395003"/>
                <a:gd name="connsiteX102" fmla="*/ 4436828 w 6318157"/>
                <a:gd name="connsiteY102" fmla="*/ 4802836 h 5395003"/>
                <a:gd name="connsiteX103" fmla="*/ 4500438 w 6318157"/>
                <a:gd name="connsiteY103" fmla="*/ 4771031 h 5395003"/>
                <a:gd name="connsiteX104" fmla="*/ 4595854 w 6318157"/>
                <a:gd name="connsiteY104" fmla="*/ 4699469 h 5395003"/>
                <a:gd name="connsiteX105" fmla="*/ 4659464 w 6318157"/>
                <a:gd name="connsiteY105" fmla="*/ 4540443 h 5395003"/>
                <a:gd name="connsiteX106" fmla="*/ 4683318 w 6318157"/>
                <a:gd name="connsiteY106" fmla="*/ 4317806 h 5395003"/>
                <a:gd name="connsiteX107" fmla="*/ 4516341 w 6318157"/>
                <a:gd name="connsiteY107" fmla="*/ 4262147 h 5395003"/>
                <a:gd name="connsiteX108" fmla="*/ 4548146 w 6318157"/>
                <a:gd name="connsiteY108" fmla="*/ 4087219 h 5395003"/>
                <a:gd name="connsiteX109" fmla="*/ 4619708 w 6318157"/>
                <a:gd name="connsiteY109" fmla="*/ 4031559 h 5395003"/>
                <a:gd name="connsiteX110" fmla="*/ 4738977 w 6318157"/>
                <a:gd name="connsiteY110" fmla="*/ 3896387 h 5395003"/>
                <a:gd name="connsiteX111" fmla="*/ 4826442 w 6318157"/>
                <a:gd name="connsiteY111" fmla="*/ 3777118 h 5395003"/>
                <a:gd name="connsiteX112" fmla="*/ 4929809 w 6318157"/>
                <a:gd name="connsiteY112" fmla="*/ 3864582 h 5395003"/>
                <a:gd name="connsiteX113" fmla="*/ 4921857 w 6318157"/>
                <a:gd name="connsiteY113" fmla="*/ 4031559 h 5395003"/>
                <a:gd name="connsiteX114" fmla="*/ 4977516 w 6318157"/>
                <a:gd name="connsiteY114" fmla="*/ 4055413 h 5395003"/>
                <a:gd name="connsiteX115" fmla="*/ 5025224 w 6318157"/>
                <a:gd name="connsiteY115" fmla="*/ 3959998 h 5395003"/>
                <a:gd name="connsiteX116" fmla="*/ 5072932 w 6318157"/>
                <a:gd name="connsiteY116" fmla="*/ 3959998 h 5395003"/>
                <a:gd name="connsiteX117" fmla="*/ 5144494 w 6318157"/>
                <a:gd name="connsiteY117" fmla="*/ 3856631 h 5395003"/>
                <a:gd name="connsiteX118" fmla="*/ 5160396 w 6318157"/>
                <a:gd name="connsiteY118" fmla="*/ 3785069 h 5395003"/>
                <a:gd name="connsiteX119" fmla="*/ 5390984 w 6318157"/>
                <a:gd name="connsiteY119" fmla="*/ 3737361 h 5395003"/>
                <a:gd name="connsiteX120" fmla="*/ 5486400 w 6318157"/>
                <a:gd name="connsiteY120" fmla="*/ 3633994 h 5395003"/>
                <a:gd name="connsiteX121" fmla="*/ 5390984 w 6318157"/>
                <a:gd name="connsiteY121" fmla="*/ 3570384 h 5395003"/>
                <a:gd name="connsiteX122" fmla="*/ 5343276 w 6318157"/>
                <a:gd name="connsiteY122" fmla="*/ 3331845 h 5395003"/>
                <a:gd name="connsiteX123" fmla="*/ 5478449 w 6318157"/>
                <a:gd name="connsiteY123" fmla="*/ 3061500 h 5395003"/>
                <a:gd name="connsiteX124" fmla="*/ 5820355 w 6318157"/>
                <a:gd name="connsiteY124" fmla="*/ 2989939 h 5395003"/>
                <a:gd name="connsiteX125" fmla="*/ 6020959 w 6318157"/>
                <a:gd name="connsiteY125" fmla="*/ 2857748 h 5395003"/>
                <a:gd name="connsiteX126" fmla="*/ 6058811 w 6318157"/>
                <a:gd name="connsiteY126" fmla="*/ 2880194 h 5395003"/>
                <a:gd name="connsiteX127" fmla="*/ 6114056 w 6318157"/>
                <a:gd name="connsiteY127" fmla="*/ 2859239 h 5395003"/>
                <a:gd name="connsiteX128" fmla="*/ 6152156 w 6318157"/>
                <a:gd name="connsiteY128" fmla="*/ 2889719 h 5395003"/>
                <a:gd name="connsiteX129" fmla="*/ 6260741 w 6318157"/>
                <a:gd name="connsiteY129" fmla="*/ 2868764 h 5395003"/>
                <a:gd name="connsiteX130" fmla="*/ 6292298 w 6318157"/>
                <a:gd name="connsiteY130" fmla="*/ 2879449 h 5395003"/>
                <a:gd name="connsiteX131" fmla="*/ 6304556 w 6318157"/>
                <a:gd name="connsiteY131" fmla="*/ 2838284 h 5395003"/>
                <a:gd name="connsiteX132" fmla="*/ 6306461 w 6318157"/>
                <a:gd name="connsiteY132" fmla="*/ 2809709 h 5395003"/>
                <a:gd name="connsiteX133" fmla="*/ 6317891 w 6318157"/>
                <a:gd name="connsiteY133" fmla="*/ 2798279 h 5395003"/>
                <a:gd name="connsiteX134" fmla="*/ 6268361 w 6318157"/>
                <a:gd name="connsiteY134" fmla="*/ 2775419 h 5395003"/>
                <a:gd name="connsiteX135" fmla="*/ 6220736 w 6318157"/>
                <a:gd name="connsiteY135" fmla="*/ 2543754 h 5395003"/>
                <a:gd name="connsiteX136" fmla="*/ 6169301 w 6318157"/>
                <a:gd name="connsiteY136" fmla="*/ 2569973 h 5395003"/>
                <a:gd name="connsiteX137" fmla="*/ 6119771 w 6318157"/>
                <a:gd name="connsiteY137" fmla="*/ 2533484 h 5395003"/>
                <a:gd name="connsiteX138" fmla="*/ 6051191 w 6318157"/>
                <a:gd name="connsiteY138" fmla="*/ 2518538 h 5395003"/>
                <a:gd name="connsiteX139" fmla="*/ 6053096 w 6318157"/>
                <a:gd name="connsiteY139" fmla="*/ 2434718 h 5395003"/>
                <a:gd name="connsiteX140" fmla="*/ 6027337 w 6318157"/>
                <a:gd name="connsiteY140" fmla="*/ 2469542 h 5395003"/>
                <a:gd name="connsiteX141" fmla="*/ 5994041 w 6318157"/>
                <a:gd name="connsiteY141" fmla="*/ 2411858 h 5395003"/>
                <a:gd name="connsiteX142" fmla="*/ 5976896 w 6318157"/>
                <a:gd name="connsiteY142" fmla="*/ 2272793 h 5395003"/>
                <a:gd name="connsiteX143" fmla="*/ 5915936 w 6318157"/>
                <a:gd name="connsiteY143" fmla="*/ 2274698 h 5395003"/>
                <a:gd name="connsiteX144" fmla="*/ 5892910 w 6318157"/>
                <a:gd name="connsiteY144" fmla="*/ 2209882 h 5395003"/>
                <a:gd name="connsiteX145" fmla="*/ 5813066 w 6318157"/>
                <a:gd name="connsiteY145" fmla="*/ 2240408 h 5395003"/>
                <a:gd name="connsiteX146" fmla="*/ 5752106 w 6318157"/>
                <a:gd name="connsiteY146" fmla="*/ 2206118 h 5395003"/>
                <a:gd name="connsiteX147" fmla="*/ 5719721 w 6318157"/>
                <a:gd name="connsiteY147" fmla="*/ 2227073 h 5395003"/>
                <a:gd name="connsiteX148" fmla="*/ 5653046 w 6318157"/>
                <a:gd name="connsiteY148" fmla="*/ 2209928 h 5395003"/>
                <a:gd name="connsiteX149" fmla="*/ 5677231 w 6318157"/>
                <a:gd name="connsiteY149" fmla="*/ 2186857 h 5395003"/>
                <a:gd name="connsiteX150" fmla="*/ 5628281 w 6318157"/>
                <a:gd name="connsiteY150" fmla="*/ 2145158 h 5395003"/>
                <a:gd name="connsiteX151" fmla="*/ 5488388 w 6318157"/>
                <a:gd name="connsiteY151" fmla="*/ 2148426 h 5395003"/>
                <a:gd name="connsiteX152" fmla="*/ 5453021 w 6318157"/>
                <a:gd name="connsiteY152" fmla="*/ 2227073 h 5395003"/>
                <a:gd name="connsiteX153" fmla="*/ 5472071 w 6318157"/>
                <a:gd name="connsiteY153" fmla="*/ 2274698 h 5395003"/>
                <a:gd name="connsiteX154" fmla="*/ 5422541 w 6318157"/>
                <a:gd name="connsiteY154" fmla="*/ 2288033 h 5395003"/>
                <a:gd name="connsiteX155" fmla="*/ 5451116 w 6318157"/>
                <a:gd name="connsiteY155" fmla="*/ 2333753 h 5395003"/>
                <a:gd name="connsiteX156" fmla="*/ 5516631 w 6318157"/>
                <a:gd name="connsiteY156" fmla="*/ 2328407 h 5395003"/>
                <a:gd name="connsiteX157" fmla="*/ 5523506 w 6318157"/>
                <a:gd name="connsiteY157" fmla="*/ 2379473 h 5395003"/>
                <a:gd name="connsiteX158" fmla="*/ 5399681 w 6318157"/>
                <a:gd name="connsiteY158" fmla="*/ 2545208 h 5395003"/>
                <a:gd name="connsiteX159" fmla="*/ 5360918 w 6318157"/>
                <a:gd name="connsiteY159" fmla="*/ 2694084 h 5395003"/>
                <a:gd name="connsiteX160" fmla="*/ 5346341 w 6318157"/>
                <a:gd name="connsiteY160" fmla="*/ 2615693 h 5395003"/>
                <a:gd name="connsiteX161" fmla="*/ 5304431 w 6318157"/>
                <a:gd name="connsiteY161" fmla="*/ 2615693 h 5395003"/>
                <a:gd name="connsiteX162" fmla="*/ 5273951 w 6318157"/>
                <a:gd name="connsiteY162" fmla="*/ 2558543 h 5395003"/>
                <a:gd name="connsiteX163" fmla="*/ 5203714 w 6318157"/>
                <a:gd name="connsiteY163" fmla="*/ 2600987 h 5395003"/>
                <a:gd name="connsiteX164" fmla="*/ 5070116 w 6318157"/>
                <a:gd name="connsiteY164" fmla="*/ 2541398 h 5395003"/>
                <a:gd name="connsiteX165" fmla="*/ 4991763 w 6318157"/>
                <a:gd name="connsiteY165" fmla="*/ 2573572 h 5395003"/>
                <a:gd name="connsiteX166" fmla="*/ 4904381 w 6318157"/>
                <a:gd name="connsiteY166" fmla="*/ 2564258 h 5395003"/>
                <a:gd name="connsiteX167" fmla="*/ 4875806 w 6318157"/>
                <a:gd name="connsiteY167" fmla="*/ 2495678 h 5395003"/>
                <a:gd name="connsiteX168" fmla="*/ 4803416 w 6318157"/>
                <a:gd name="connsiteY168" fmla="*/ 2484248 h 5395003"/>
                <a:gd name="connsiteX169" fmla="*/ 4822466 w 6318157"/>
                <a:gd name="connsiteY169" fmla="*/ 2409953 h 5395003"/>
                <a:gd name="connsiteX170" fmla="*/ 4731026 w 6318157"/>
                <a:gd name="connsiteY170" fmla="*/ 2341373 h 5395003"/>
                <a:gd name="connsiteX171" fmla="*/ 4699221 w 6318157"/>
                <a:gd name="connsiteY171" fmla="*/ 2364353 h 5395003"/>
                <a:gd name="connsiteX172" fmla="*/ 4637681 w 6318157"/>
                <a:gd name="connsiteY172" fmla="*/ 2328038 h 5395003"/>
                <a:gd name="connsiteX173" fmla="*/ 4660541 w 6318157"/>
                <a:gd name="connsiteY173" fmla="*/ 2253743 h 5395003"/>
                <a:gd name="connsiteX174" fmla="*/ 4433846 w 6318157"/>
                <a:gd name="connsiteY174" fmla="*/ 2270888 h 5395003"/>
                <a:gd name="connsiteX175" fmla="*/ 4373134 w 6318157"/>
                <a:gd name="connsiteY175" fmla="*/ 2252041 h 5395003"/>
                <a:gd name="connsiteX176" fmla="*/ 4323356 w 6318157"/>
                <a:gd name="connsiteY176" fmla="*/ 2288033 h 5395003"/>
                <a:gd name="connsiteX177" fmla="*/ 4273826 w 6318157"/>
                <a:gd name="connsiteY177" fmla="*/ 2208023 h 5395003"/>
                <a:gd name="connsiteX178" fmla="*/ 4201436 w 6318157"/>
                <a:gd name="connsiteY178" fmla="*/ 2192783 h 5395003"/>
                <a:gd name="connsiteX179" fmla="*/ 4178576 w 6318157"/>
                <a:gd name="connsiteY179" fmla="*/ 2110868 h 5395003"/>
                <a:gd name="connsiteX180" fmla="*/ 4087136 w 6318157"/>
                <a:gd name="connsiteY180" fmla="*/ 2038478 h 5395003"/>
                <a:gd name="connsiteX181" fmla="*/ 4016651 w 6318157"/>
                <a:gd name="connsiteY181" fmla="*/ 2051813 h 5395003"/>
                <a:gd name="connsiteX182" fmla="*/ 3909971 w 6318157"/>
                <a:gd name="connsiteY182" fmla="*/ 2013713 h 5395003"/>
                <a:gd name="connsiteX183" fmla="*/ 3843296 w 6318157"/>
                <a:gd name="connsiteY183" fmla="*/ 2053718 h 5395003"/>
                <a:gd name="connsiteX184" fmla="*/ 3788051 w 6318157"/>
                <a:gd name="connsiteY184" fmla="*/ 2034668 h 5395003"/>
                <a:gd name="connsiteX185" fmla="*/ 3742331 w 6318157"/>
                <a:gd name="connsiteY185" fmla="*/ 2046098 h 5395003"/>
                <a:gd name="connsiteX186" fmla="*/ 3671018 w 6318157"/>
                <a:gd name="connsiteY186" fmla="*/ 2041249 h 5395003"/>
                <a:gd name="connsiteX187" fmla="*/ 3660416 w 6318157"/>
                <a:gd name="connsiteY187" fmla="*/ 1977518 h 5395003"/>
                <a:gd name="connsiteX188" fmla="*/ 3643271 w 6318157"/>
                <a:gd name="connsiteY188" fmla="*/ 1905128 h 5395003"/>
                <a:gd name="connsiteX189" fmla="*/ 3690896 w 6318157"/>
                <a:gd name="connsiteY189" fmla="*/ 1872743 h 5395003"/>
                <a:gd name="connsiteX190" fmla="*/ 3702326 w 6318157"/>
                <a:gd name="connsiteY190" fmla="*/ 1811783 h 5395003"/>
                <a:gd name="connsiteX191" fmla="*/ 3679466 w 6318157"/>
                <a:gd name="connsiteY191" fmla="*/ 1788923 h 5395003"/>
                <a:gd name="connsiteX192" fmla="*/ 3595977 w 6318157"/>
                <a:gd name="connsiteY192" fmla="*/ 1647245 h 5395003"/>
                <a:gd name="connsiteX193" fmla="*/ 3508016 w 6318157"/>
                <a:gd name="connsiteY193" fmla="*/ 1663193 h 5395003"/>
                <a:gd name="connsiteX194" fmla="*/ 3485156 w 6318157"/>
                <a:gd name="connsiteY194" fmla="*/ 1619378 h 5395003"/>
                <a:gd name="connsiteX195" fmla="*/ 3434052 w 6318157"/>
                <a:gd name="connsiteY195" fmla="*/ 1618090 h 5395003"/>
                <a:gd name="connsiteX196" fmla="*/ 3496586 w 6318157"/>
                <a:gd name="connsiteY196" fmla="*/ 1533653 h 5395003"/>
                <a:gd name="connsiteX197" fmla="*/ 3549926 w 6318157"/>
                <a:gd name="connsiteY197" fmla="*/ 1552703 h 5395003"/>
                <a:gd name="connsiteX198" fmla="*/ 3681619 w 6318157"/>
                <a:gd name="connsiteY198" fmla="*/ 1349485 h 5395003"/>
                <a:gd name="connsiteX199" fmla="*/ 3708041 w 6318157"/>
                <a:gd name="connsiteY199" fmla="*/ 1316483 h 5395003"/>
                <a:gd name="connsiteX200" fmla="*/ 3600036 w 6318157"/>
                <a:gd name="connsiteY200" fmla="*/ 1230630 h 5395003"/>
                <a:gd name="connsiteX201" fmla="*/ 3610886 w 6318157"/>
                <a:gd name="connsiteY201" fmla="*/ 1173608 h 5395003"/>
                <a:gd name="connsiteX202" fmla="*/ 3549926 w 6318157"/>
                <a:gd name="connsiteY202" fmla="*/ 1160273 h 5395003"/>
                <a:gd name="connsiteX203" fmla="*/ 3515636 w 6318157"/>
                <a:gd name="connsiteY203" fmla="*/ 1108838 h 5395003"/>
                <a:gd name="connsiteX204" fmla="*/ 3515636 w 6318157"/>
                <a:gd name="connsiteY204" fmla="*/ 1013588 h 5395003"/>
                <a:gd name="connsiteX205" fmla="*/ 3391811 w 6318157"/>
                <a:gd name="connsiteY205" fmla="*/ 981203 h 5395003"/>
                <a:gd name="connsiteX206" fmla="*/ 3357521 w 6318157"/>
                <a:gd name="connsiteY206" fmla="*/ 922148 h 5395003"/>
                <a:gd name="connsiteX207" fmla="*/ 3198246 w 6318157"/>
                <a:gd name="connsiteY207" fmla="*/ 954073 h 5395003"/>
                <a:gd name="connsiteX208" fmla="*/ 3142256 w 6318157"/>
                <a:gd name="connsiteY208" fmla="*/ 899288 h 5395003"/>
                <a:gd name="connsiteX209" fmla="*/ 2980331 w 6318157"/>
                <a:gd name="connsiteY209" fmla="*/ 929768 h 5395003"/>
                <a:gd name="connsiteX210" fmla="*/ 2776330 w 6318157"/>
                <a:gd name="connsiteY210" fmla="*/ 832982 h 5395003"/>
                <a:gd name="connsiteX211" fmla="*/ 2662196 w 6318157"/>
                <a:gd name="connsiteY211" fmla="*/ 874523 h 5395003"/>
                <a:gd name="connsiteX212" fmla="*/ 2671721 w 6318157"/>
                <a:gd name="connsiteY212" fmla="*/ 832613 h 5395003"/>
                <a:gd name="connsiteX213" fmla="*/ 2581026 w 6318157"/>
                <a:gd name="connsiteY213" fmla="*/ 818653 h 5395003"/>
                <a:gd name="connsiteX214" fmla="*/ 2576471 w 6318157"/>
                <a:gd name="connsiteY214" fmla="*/ 731648 h 5395003"/>
                <a:gd name="connsiteX215" fmla="*/ 2561231 w 6318157"/>
                <a:gd name="connsiteY215" fmla="*/ 684023 h 5395003"/>
                <a:gd name="connsiteX216" fmla="*/ 2591711 w 6318157"/>
                <a:gd name="connsiteY216" fmla="*/ 647828 h 5395003"/>
                <a:gd name="connsiteX217" fmla="*/ 2496792 w 6318157"/>
                <a:gd name="connsiteY217" fmla="*/ 511865 h 5395003"/>
                <a:gd name="connsiteX218" fmla="*/ 2492651 w 6318157"/>
                <a:gd name="connsiteY218" fmla="*/ 476378 h 5395003"/>
                <a:gd name="connsiteX219" fmla="*/ 2534561 w 6318157"/>
                <a:gd name="connsiteY219" fmla="*/ 409703 h 5395003"/>
                <a:gd name="connsiteX220" fmla="*/ 2490746 w 6318157"/>
                <a:gd name="connsiteY220" fmla="*/ 398273 h 5395003"/>
                <a:gd name="connsiteX221" fmla="*/ 2465981 w 6318157"/>
                <a:gd name="connsiteY221" fmla="*/ 367793 h 5395003"/>
                <a:gd name="connsiteX222" fmla="*/ 2428709 w 6318157"/>
                <a:gd name="connsiteY222" fmla="*/ 359713 h 5395003"/>
                <a:gd name="connsiteX223" fmla="*/ 2443121 w 6318157"/>
                <a:gd name="connsiteY223" fmla="*/ 297308 h 5395003"/>
                <a:gd name="connsiteX224" fmla="*/ 2384811 w 6318157"/>
                <a:gd name="connsiteY224" fmla="*/ 255352 h 5395003"/>
                <a:gd name="connsiteX225" fmla="*/ 2431691 w 6318157"/>
                <a:gd name="connsiteY225" fmla="*/ 188723 h 5395003"/>
                <a:gd name="connsiteX226" fmla="*/ 2536714 w 6318157"/>
                <a:gd name="connsiteY226" fmla="*/ 175177 h 5395003"/>
                <a:gd name="connsiteX0" fmla="*/ 2536714 w 6318157"/>
                <a:gd name="connsiteY0" fmla="*/ 175177 h 5387471"/>
                <a:gd name="connsiteX1" fmla="*/ 2475506 w 6318157"/>
                <a:gd name="connsiteY1" fmla="*/ 127763 h 5387471"/>
                <a:gd name="connsiteX2" fmla="*/ 2408831 w 6318157"/>
                <a:gd name="connsiteY2" fmla="*/ 129668 h 5387471"/>
                <a:gd name="connsiteX3" fmla="*/ 2340003 w 6318157"/>
                <a:gd name="connsiteY3" fmla="*/ 67751 h 5387471"/>
                <a:gd name="connsiteX4" fmla="*/ 2260241 w 6318157"/>
                <a:gd name="connsiteY4" fmla="*/ 85853 h 5387471"/>
                <a:gd name="connsiteX5" fmla="*/ 2229513 w 6318157"/>
                <a:gd name="connsiteY5" fmla="*/ 26173 h 5387471"/>
                <a:gd name="connsiteX6" fmla="*/ 2009858 w 6318157"/>
                <a:gd name="connsiteY6" fmla="*/ 0 h 5387471"/>
                <a:gd name="connsiteX7" fmla="*/ 1851163 w 6318157"/>
                <a:gd name="connsiteY7" fmla="*/ 158612 h 5387471"/>
                <a:gd name="connsiteX8" fmla="*/ 1861599 w 6318157"/>
                <a:gd name="connsiteY8" fmla="*/ 331056 h 5387471"/>
                <a:gd name="connsiteX9" fmla="*/ 1776951 w 6318157"/>
                <a:gd name="connsiteY9" fmla="*/ 311343 h 5387471"/>
                <a:gd name="connsiteX10" fmla="*/ 1606163 w 6318157"/>
                <a:gd name="connsiteY10" fmla="*/ 358057 h 5387471"/>
                <a:gd name="connsiteX11" fmla="*/ 1391478 w 6318157"/>
                <a:gd name="connsiteY11" fmla="*/ 230836 h 5387471"/>
                <a:gd name="connsiteX12" fmla="*/ 1256306 w 6318157"/>
                <a:gd name="connsiteY12" fmla="*/ 230836 h 5387471"/>
                <a:gd name="connsiteX13" fmla="*/ 1208598 w 6318157"/>
                <a:gd name="connsiteY13" fmla="*/ 421667 h 5387471"/>
                <a:gd name="connsiteX14" fmla="*/ 1041621 w 6318157"/>
                <a:gd name="connsiteY14" fmla="*/ 588645 h 5387471"/>
                <a:gd name="connsiteX15" fmla="*/ 930303 w 6318157"/>
                <a:gd name="connsiteY15" fmla="*/ 668158 h 5387471"/>
                <a:gd name="connsiteX16" fmla="*/ 842838 w 6318157"/>
                <a:gd name="connsiteY16" fmla="*/ 612499 h 5387471"/>
                <a:gd name="connsiteX17" fmla="*/ 747423 w 6318157"/>
                <a:gd name="connsiteY17" fmla="*/ 795379 h 5387471"/>
                <a:gd name="connsiteX18" fmla="*/ 456206 w 6318157"/>
                <a:gd name="connsiteY18" fmla="*/ 828804 h 5387471"/>
                <a:gd name="connsiteX19" fmla="*/ 222636 w 6318157"/>
                <a:gd name="connsiteY19" fmla="*/ 970307 h 5387471"/>
                <a:gd name="connsiteX20" fmla="*/ 254442 w 6318157"/>
                <a:gd name="connsiteY20" fmla="*/ 1113431 h 5387471"/>
                <a:gd name="connsiteX21" fmla="*/ 302149 w 6318157"/>
                <a:gd name="connsiteY21" fmla="*/ 1296311 h 5387471"/>
                <a:gd name="connsiteX22" fmla="*/ 341906 w 6318157"/>
                <a:gd name="connsiteY22" fmla="*/ 1328116 h 5387471"/>
                <a:gd name="connsiteX23" fmla="*/ 508883 w 6318157"/>
                <a:gd name="connsiteY23" fmla="*/ 1359921 h 5387471"/>
                <a:gd name="connsiteX24" fmla="*/ 532737 w 6318157"/>
                <a:gd name="connsiteY24" fmla="*/ 1582558 h 5387471"/>
                <a:gd name="connsiteX25" fmla="*/ 730526 w 6318157"/>
                <a:gd name="connsiteY25" fmla="*/ 1644144 h 5387471"/>
                <a:gd name="connsiteX26" fmla="*/ 903633 w 6318157"/>
                <a:gd name="connsiteY26" fmla="*/ 1753676 h 5387471"/>
                <a:gd name="connsiteX27" fmla="*/ 818984 w 6318157"/>
                <a:gd name="connsiteY27" fmla="*/ 1884707 h 5387471"/>
                <a:gd name="connsiteX28" fmla="*/ 644056 w 6318157"/>
                <a:gd name="connsiteY28" fmla="*/ 1868805 h 5387471"/>
                <a:gd name="connsiteX29" fmla="*/ 636104 w 6318157"/>
                <a:gd name="connsiteY29" fmla="*/ 2115295 h 5387471"/>
                <a:gd name="connsiteX30" fmla="*/ 755374 w 6318157"/>
                <a:gd name="connsiteY30" fmla="*/ 2218662 h 5387471"/>
                <a:gd name="connsiteX31" fmla="*/ 818984 w 6318157"/>
                <a:gd name="connsiteY31" fmla="*/ 2329980 h 5387471"/>
                <a:gd name="connsiteX32" fmla="*/ 818984 w 6318157"/>
                <a:gd name="connsiteY32" fmla="*/ 2369737 h 5387471"/>
                <a:gd name="connsiteX33" fmla="*/ 580445 w 6318157"/>
                <a:gd name="connsiteY33" fmla="*/ 2401542 h 5387471"/>
                <a:gd name="connsiteX34" fmla="*/ 485029 w 6318157"/>
                <a:gd name="connsiteY34" fmla="*/ 2433347 h 5387471"/>
                <a:gd name="connsiteX35" fmla="*/ 437322 w 6318157"/>
                <a:gd name="connsiteY35" fmla="*/ 2584422 h 5387471"/>
                <a:gd name="connsiteX36" fmla="*/ 307616 w 6318157"/>
                <a:gd name="connsiteY36" fmla="*/ 2598549 h 5387471"/>
                <a:gd name="connsiteX37" fmla="*/ 238539 w 6318157"/>
                <a:gd name="connsiteY37" fmla="*/ 2655984 h 5387471"/>
                <a:gd name="connsiteX38" fmla="*/ 284673 w 6318157"/>
                <a:gd name="connsiteY38" fmla="*/ 2740881 h 5387471"/>
                <a:gd name="connsiteX39" fmla="*/ 405516 w 6318157"/>
                <a:gd name="connsiteY39" fmla="*/ 2767302 h 5387471"/>
                <a:gd name="connsiteX40" fmla="*/ 414296 w 6318157"/>
                <a:gd name="connsiteY40" fmla="*/ 2859534 h 5387471"/>
                <a:gd name="connsiteX41" fmla="*/ 349857 w 6318157"/>
                <a:gd name="connsiteY41" fmla="*/ 2894523 h 5387471"/>
                <a:gd name="connsiteX42" fmla="*/ 206734 w 6318157"/>
                <a:gd name="connsiteY42" fmla="*/ 3061500 h 5387471"/>
                <a:gd name="connsiteX43" fmla="*/ 166977 w 6318157"/>
                <a:gd name="connsiteY43" fmla="*/ 3300039 h 5387471"/>
                <a:gd name="connsiteX44" fmla="*/ 103367 w 6318157"/>
                <a:gd name="connsiteY44" fmla="*/ 3490871 h 5387471"/>
                <a:gd name="connsiteX45" fmla="*/ 0 w 6318157"/>
                <a:gd name="connsiteY45" fmla="*/ 3610140 h 5387471"/>
                <a:gd name="connsiteX46" fmla="*/ 0 w 6318157"/>
                <a:gd name="connsiteY46" fmla="*/ 3689653 h 5387471"/>
                <a:gd name="connsiteX47" fmla="*/ 15903 w 6318157"/>
                <a:gd name="connsiteY47" fmla="*/ 3769166 h 5387471"/>
                <a:gd name="connsiteX48" fmla="*/ 127221 w 6318157"/>
                <a:gd name="connsiteY48" fmla="*/ 3785069 h 5387471"/>
                <a:gd name="connsiteX49" fmla="*/ 183211 w 6318157"/>
                <a:gd name="connsiteY49" fmla="*/ 3641697 h 5387471"/>
                <a:gd name="connsiteX50" fmla="*/ 275231 w 6318157"/>
                <a:gd name="connsiteY50" fmla="*/ 3608199 h 5387471"/>
                <a:gd name="connsiteX51" fmla="*/ 326003 w 6318157"/>
                <a:gd name="connsiteY51" fmla="*/ 3626043 h 5387471"/>
                <a:gd name="connsiteX52" fmla="*/ 358388 w 6318157"/>
                <a:gd name="connsiteY52" fmla="*/ 3618423 h 5387471"/>
                <a:gd name="connsiteX53" fmla="*/ 424318 w 6318157"/>
                <a:gd name="connsiteY53" fmla="*/ 3743407 h 5387471"/>
                <a:gd name="connsiteX54" fmla="*/ 379178 w 6318157"/>
                <a:gd name="connsiteY54" fmla="*/ 3816212 h 5387471"/>
                <a:gd name="connsiteX55" fmla="*/ 347621 w 6318157"/>
                <a:gd name="connsiteY55" fmla="*/ 3928239 h 5387471"/>
                <a:gd name="connsiteX56" fmla="*/ 336854 w 6318157"/>
                <a:gd name="connsiteY56" fmla="*/ 4218249 h 5387471"/>
                <a:gd name="connsiteX57" fmla="*/ 545161 w 6318157"/>
                <a:gd name="connsiteY57" fmla="*/ 4012509 h 5387471"/>
                <a:gd name="connsiteX58" fmla="*/ 620202 w 6318157"/>
                <a:gd name="connsiteY58" fmla="*/ 4063365 h 5387471"/>
                <a:gd name="connsiteX59" fmla="*/ 723569 w 6318157"/>
                <a:gd name="connsiteY59" fmla="*/ 4079267 h 5387471"/>
                <a:gd name="connsiteX60" fmla="*/ 795130 w 6318157"/>
                <a:gd name="connsiteY60" fmla="*/ 4190586 h 5387471"/>
                <a:gd name="connsiteX61" fmla="*/ 1025718 w 6318157"/>
                <a:gd name="connsiteY61" fmla="*/ 4293952 h 5387471"/>
                <a:gd name="connsiteX62" fmla="*/ 1176793 w 6318157"/>
                <a:gd name="connsiteY62" fmla="*/ 4540443 h 5387471"/>
                <a:gd name="connsiteX63" fmla="*/ 1144988 w 6318157"/>
                <a:gd name="connsiteY63" fmla="*/ 4635859 h 5387471"/>
                <a:gd name="connsiteX64" fmla="*/ 1614115 w 6318157"/>
                <a:gd name="connsiteY64" fmla="*/ 4882349 h 5387471"/>
                <a:gd name="connsiteX65" fmla="*/ 1614115 w 6318157"/>
                <a:gd name="connsiteY65" fmla="*/ 5033424 h 5387471"/>
                <a:gd name="connsiteX66" fmla="*/ 1614115 w 6318157"/>
                <a:gd name="connsiteY66" fmla="*/ 5168596 h 5387471"/>
                <a:gd name="connsiteX67" fmla="*/ 1653871 w 6318157"/>
                <a:gd name="connsiteY67" fmla="*/ 5295817 h 5387471"/>
                <a:gd name="connsiteX68" fmla="*/ 1755416 w 6318157"/>
                <a:gd name="connsiteY68" fmla="*/ 5294123 h 5387471"/>
                <a:gd name="connsiteX69" fmla="*/ 1825653 w 6318157"/>
                <a:gd name="connsiteY69" fmla="*/ 5366385 h 5387471"/>
                <a:gd name="connsiteX70" fmla="*/ 1861848 w 6318157"/>
                <a:gd name="connsiteY70" fmla="*/ 5387340 h 5387471"/>
                <a:gd name="connsiteX71" fmla="*/ 1926203 w 6318157"/>
                <a:gd name="connsiteY71" fmla="*/ 5242146 h 5387471"/>
                <a:gd name="connsiteX72" fmla="*/ 2115047 w 6318157"/>
                <a:gd name="connsiteY72" fmla="*/ 5279914 h 5387471"/>
                <a:gd name="connsiteX73" fmla="*/ 2170706 w 6318157"/>
                <a:gd name="connsiteY73" fmla="*/ 5184499 h 5387471"/>
                <a:gd name="connsiteX74" fmla="*/ 2083242 w 6318157"/>
                <a:gd name="connsiteY74" fmla="*/ 5120888 h 5387471"/>
                <a:gd name="connsiteX75" fmla="*/ 2011680 w 6318157"/>
                <a:gd name="connsiteY75" fmla="*/ 5073180 h 5387471"/>
                <a:gd name="connsiteX76" fmla="*/ 1932167 w 6318157"/>
                <a:gd name="connsiteY76" fmla="*/ 4977765 h 5387471"/>
                <a:gd name="connsiteX77" fmla="*/ 1884459 w 6318157"/>
                <a:gd name="connsiteY77" fmla="*/ 4874398 h 5387471"/>
                <a:gd name="connsiteX78" fmla="*/ 1940118 w 6318157"/>
                <a:gd name="connsiteY78" fmla="*/ 4810787 h 5387471"/>
                <a:gd name="connsiteX79" fmla="*/ 2226365 w 6318157"/>
                <a:gd name="connsiteY79" fmla="*/ 4723323 h 5387471"/>
                <a:gd name="connsiteX80" fmla="*/ 2313829 w 6318157"/>
                <a:gd name="connsiteY80" fmla="*/ 4747177 h 5387471"/>
                <a:gd name="connsiteX81" fmla="*/ 2449002 w 6318157"/>
                <a:gd name="connsiteY81" fmla="*/ 4771031 h 5387471"/>
                <a:gd name="connsiteX82" fmla="*/ 2504661 w 6318157"/>
                <a:gd name="connsiteY82" fmla="*/ 4866446 h 5387471"/>
                <a:gd name="connsiteX83" fmla="*/ 2584174 w 6318157"/>
                <a:gd name="connsiteY83" fmla="*/ 4858495 h 5387471"/>
                <a:gd name="connsiteX84" fmla="*/ 2798859 w 6318157"/>
                <a:gd name="connsiteY84" fmla="*/ 4858495 h 5387471"/>
                <a:gd name="connsiteX85" fmla="*/ 2934031 w 6318157"/>
                <a:gd name="connsiteY85" fmla="*/ 4985716 h 5387471"/>
                <a:gd name="connsiteX86" fmla="*/ 2910177 w 6318157"/>
                <a:gd name="connsiteY86" fmla="*/ 5176547 h 5387471"/>
                <a:gd name="connsiteX87" fmla="*/ 2981739 w 6318157"/>
                <a:gd name="connsiteY87" fmla="*/ 5120888 h 5387471"/>
                <a:gd name="connsiteX88" fmla="*/ 3101009 w 6318157"/>
                <a:gd name="connsiteY88" fmla="*/ 5184499 h 5387471"/>
                <a:gd name="connsiteX89" fmla="*/ 3164619 w 6318157"/>
                <a:gd name="connsiteY89" fmla="*/ 4882349 h 5387471"/>
                <a:gd name="connsiteX90" fmla="*/ 3116911 w 6318157"/>
                <a:gd name="connsiteY90" fmla="*/ 4516589 h 5387471"/>
                <a:gd name="connsiteX91" fmla="*/ 3156668 w 6318157"/>
                <a:gd name="connsiteY91" fmla="*/ 4405271 h 5387471"/>
                <a:gd name="connsiteX92" fmla="*/ 3323645 w 6318157"/>
                <a:gd name="connsiteY92" fmla="*/ 4341660 h 5387471"/>
                <a:gd name="connsiteX93" fmla="*/ 3482671 w 6318157"/>
                <a:gd name="connsiteY93" fmla="*/ 4293952 h 5387471"/>
                <a:gd name="connsiteX94" fmla="*/ 3570136 w 6318157"/>
                <a:gd name="connsiteY94" fmla="*/ 4373466 h 5387471"/>
                <a:gd name="connsiteX95" fmla="*/ 3530379 w 6318157"/>
                <a:gd name="connsiteY95" fmla="*/ 4484784 h 5387471"/>
                <a:gd name="connsiteX96" fmla="*/ 3546282 w 6318157"/>
                <a:gd name="connsiteY96" fmla="*/ 4588151 h 5387471"/>
                <a:gd name="connsiteX97" fmla="*/ 3609892 w 6318157"/>
                <a:gd name="connsiteY97" fmla="*/ 4643810 h 5387471"/>
                <a:gd name="connsiteX98" fmla="*/ 3673503 w 6318157"/>
                <a:gd name="connsiteY98" fmla="*/ 4651761 h 5387471"/>
                <a:gd name="connsiteX99" fmla="*/ 3745064 w 6318157"/>
                <a:gd name="connsiteY99" fmla="*/ 4786933 h 5387471"/>
                <a:gd name="connsiteX100" fmla="*/ 4071068 w 6318157"/>
                <a:gd name="connsiteY100" fmla="*/ 4731274 h 5387471"/>
                <a:gd name="connsiteX101" fmla="*/ 4397071 w 6318157"/>
                <a:gd name="connsiteY101" fmla="*/ 4699469 h 5387471"/>
                <a:gd name="connsiteX102" fmla="*/ 4436828 w 6318157"/>
                <a:gd name="connsiteY102" fmla="*/ 4802836 h 5387471"/>
                <a:gd name="connsiteX103" fmla="*/ 4500438 w 6318157"/>
                <a:gd name="connsiteY103" fmla="*/ 4771031 h 5387471"/>
                <a:gd name="connsiteX104" fmla="*/ 4595854 w 6318157"/>
                <a:gd name="connsiteY104" fmla="*/ 4699469 h 5387471"/>
                <a:gd name="connsiteX105" fmla="*/ 4659464 w 6318157"/>
                <a:gd name="connsiteY105" fmla="*/ 4540443 h 5387471"/>
                <a:gd name="connsiteX106" fmla="*/ 4683318 w 6318157"/>
                <a:gd name="connsiteY106" fmla="*/ 4317806 h 5387471"/>
                <a:gd name="connsiteX107" fmla="*/ 4516341 w 6318157"/>
                <a:gd name="connsiteY107" fmla="*/ 4262147 h 5387471"/>
                <a:gd name="connsiteX108" fmla="*/ 4548146 w 6318157"/>
                <a:gd name="connsiteY108" fmla="*/ 4087219 h 5387471"/>
                <a:gd name="connsiteX109" fmla="*/ 4619708 w 6318157"/>
                <a:gd name="connsiteY109" fmla="*/ 4031559 h 5387471"/>
                <a:gd name="connsiteX110" fmla="*/ 4738977 w 6318157"/>
                <a:gd name="connsiteY110" fmla="*/ 3896387 h 5387471"/>
                <a:gd name="connsiteX111" fmla="*/ 4826442 w 6318157"/>
                <a:gd name="connsiteY111" fmla="*/ 3777118 h 5387471"/>
                <a:gd name="connsiteX112" fmla="*/ 4929809 w 6318157"/>
                <a:gd name="connsiteY112" fmla="*/ 3864582 h 5387471"/>
                <a:gd name="connsiteX113" fmla="*/ 4921857 w 6318157"/>
                <a:gd name="connsiteY113" fmla="*/ 4031559 h 5387471"/>
                <a:gd name="connsiteX114" fmla="*/ 4977516 w 6318157"/>
                <a:gd name="connsiteY114" fmla="*/ 4055413 h 5387471"/>
                <a:gd name="connsiteX115" fmla="*/ 5025224 w 6318157"/>
                <a:gd name="connsiteY115" fmla="*/ 3959998 h 5387471"/>
                <a:gd name="connsiteX116" fmla="*/ 5072932 w 6318157"/>
                <a:gd name="connsiteY116" fmla="*/ 3959998 h 5387471"/>
                <a:gd name="connsiteX117" fmla="*/ 5144494 w 6318157"/>
                <a:gd name="connsiteY117" fmla="*/ 3856631 h 5387471"/>
                <a:gd name="connsiteX118" fmla="*/ 5160396 w 6318157"/>
                <a:gd name="connsiteY118" fmla="*/ 3785069 h 5387471"/>
                <a:gd name="connsiteX119" fmla="*/ 5390984 w 6318157"/>
                <a:gd name="connsiteY119" fmla="*/ 3737361 h 5387471"/>
                <a:gd name="connsiteX120" fmla="*/ 5486400 w 6318157"/>
                <a:gd name="connsiteY120" fmla="*/ 3633994 h 5387471"/>
                <a:gd name="connsiteX121" fmla="*/ 5390984 w 6318157"/>
                <a:gd name="connsiteY121" fmla="*/ 3570384 h 5387471"/>
                <a:gd name="connsiteX122" fmla="*/ 5343276 w 6318157"/>
                <a:gd name="connsiteY122" fmla="*/ 3331845 h 5387471"/>
                <a:gd name="connsiteX123" fmla="*/ 5478449 w 6318157"/>
                <a:gd name="connsiteY123" fmla="*/ 3061500 h 5387471"/>
                <a:gd name="connsiteX124" fmla="*/ 5820355 w 6318157"/>
                <a:gd name="connsiteY124" fmla="*/ 2989939 h 5387471"/>
                <a:gd name="connsiteX125" fmla="*/ 6020959 w 6318157"/>
                <a:gd name="connsiteY125" fmla="*/ 2857748 h 5387471"/>
                <a:gd name="connsiteX126" fmla="*/ 6058811 w 6318157"/>
                <a:gd name="connsiteY126" fmla="*/ 2880194 h 5387471"/>
                <a:gd name="connsiteX127" fmla="*/ 6114056 w 6318157"/>
                <a:gd name="connsiteY127" fmla="*/ 2859239 h 5387471"/>
                <a:gd name="connsiteX128" fmla="*/ 6152156 w 6318157"/>
                <a:gd name="connsiteY128" fmla="*/ 2889719 h 5387471"/>
                <a:gd name="connsiteX129" fmla="*/ 6260741 w 6318157"/>
                <a:gd name="connsiteY129" fmla="*/ 2868764 h 5387471"/>
                <a:gd name="connsiteX130" fmla="*/ 6292298 w 6318157"/>
                <a:gd name="connsiteY130" fmla="*/ 2879449 h 5387471"/>
                <a:gd name="connsiteX131" fmla="*/ 6304556 w 6318157"/>
                <a:gd name="connsiteY131" fmla="*/ 2838284 h 5387471"/>
                <a:gd name="connsiteX132" fmla="*/ 6306461 w 6318157"/>
                <a:gd name="connsiteY132" fmla="*/ 2809709 h 5387471"/>
                <a:gd name="connsiteX133" fmla="*/ 6317891 w 6318157"/>
                <a:gd name="connsiteY133" fmla="*/ 2798279 h 5387471"/>
                <a:gd name="connsiteX134" fmla="*/ 6268361 w 6318157"/>
                <a:gd name="connsiteY134" fmla="*/ 2775419 h 5387471"/>
                <a:gd name="connsiteX135" fmla="*/ 6220736 w 6318157"/>
                <a:gd name="connsiteY135" fmla="*/ 2543754 h 5387471"/>
                <a:gd name="connsiteX136" fmla="*/ 6169301 w 6318157"/>
                <a:gd name="connsiteY136" fmla="*/ 2569973 h 5387471"/>
                <a:gd name="connsiteX137" fmla="*/ 6119771 w 6318157"/>
                <a:gd name="connsiteY137" fmla="*/ 2533484 h 5387471"/>
                <a:gd name="connsiteX138" fmla="*/ 6051191 w 6318157"/>
                <a:gd name="connsiteY138" fmla="*/ 2518538 h 5387471"/>
                <a:gd name="connsiteX139" fmla="*/ 6053096 w 6318157"/>
                <a:gd name="connsiteY139" fmla="*/ 2434718 h 5387471"/>
                <a:gd name="connsiteX140" fmla="*/ 6027337 w 6318157"/>
                <a:gd name="connsiteY140" fmla="*/ 2469542 h 5387471"/>
                <a:gd name="connsiteX141" fmla="*/ 5994041 w 6318157"/>
                <a:gd name="connsiteY141" fmla="*/ 2411858 h 5387471"/>
                <a:gd name="connsiteX142" fmla="*/ 5976896 w 6318157"/>
                <a:gd name="connsiteY142" fmla="*/ 2272793 h 5387471"/>
                <a:gd name="connsiteX143" fmla="*/ 5915936 w 6318157"/>
                <a:gd name="connsiteY143" fmla="*/ 2274698 h 5387471"/>
                <a:gd name="connsiteX144" fmla="*/ 5892910 w 6318157"/>
                <a:gd name="connsiteY144" fmla="*/ 2209882 h 5387471"/>
                <a:gd name="connsiteX145" fmla="*/ 5813066 w 6318157"/>
                <a:gd name="connsiteY145" fmla="*/ 2240408 h 5387471"/>
                <a:gd name="connsiteX146" fmla="*/ 5752106 w 6318157"/>
                <a:gd name="connsiteY146" fmla="*/ 2206118 h 5387471"/>
                <a:gd name="connsiteX147" fmla="*/ 5719721 w 6318157"/>
                <a:gd name="connsiteY147" fmla="*/ 2227073 h 5387471"/>
                <a:gd name="connsiteX148" fmla="*/ 5653046 w 6318157"/>
                <a:gd name="connsiteY148" fmla="*/ 2209928 h 5387471"/>
                <a:gd name="connsiteX149" fmla="*/ 5677231 w 6318157"/>
                <a:gd name="connsiteY149" fmla="*/ 2186857 h 5387471"/>
                <a:gd name="connsiteX150" fmla="*/ 5628281 w 6318157"/>
                <a:gd name="connsiteY150" fmla="*/ 2145158 h 5387471"/>
                <a:gd name="connsiteX151" fmla="*/ 5488388 w 6318157"/>
                <a:gd name="connsiteY151" fmla="*/ 2148426 h 5387471"/>
                <a:gd name="connsiteX152" fmla="*/ 5453021 w 6318157"/>
                <a:gd name="connsiteY152" fmla="*/ 2227073 h 5387471"/>
                <a:gd name="connsiteX153" fmla="*/ 5472071 w 6318157"/>
                <a:gd name="connsiteY153" fmla="*/ 2274698 h 5387471"/>
                <a:gd name="connsiteX154" fmla="*/ 5422541 w 6318157"/>
                <a:gd name="connsiteY154" fmla="*/ 2288033 h 5387471"/>
                <a:gd name="connsiteX155" fmla="*/ 5451116 w 6318157"/>
                <a:gd name="connsiteY155" fmla="*/ 2333753 h 5387471"/>
                <a:gd name="connsiteX156" fmla="*/ 5516631 w 6318157"/>
                <a:gd name="connsiteY156" fmla="*/ 2328407 h 5387471"/>
                <a:gd name="connsiteX157" fmla="*/ 5523506 w 6318157"/>
                <a:gd name="connsiteY157" fmla="*/ 2379473 h 5387471"/>
                <a:gd name="connsiteX158" fmla="*/ 5399681 w 6318157"/>
                <a:gd name="connsiteY158" fmla="*/ 2545208 h 5387471"/>
                <a:gd name="connsiteX159" fmla="*/ 5360918 w 6318157"/>
                <a:gd name="connsiteY159" fmla="*/ 2694084 h 5387471"/>
                <a:gd name="connsiteX160" fmla="*/ 5346341 w 6318157"/>
                <a:gd name="connsiteY160" fmla="*/ 2615693 h 5387471"/>
                <a:gd name="connsiteX161" fmla="*/ 5304431 w 6318157"/>
                <a:gd name="connsiteY161" fmla="*/ 2615693 h 5387471"/>
                <a:gd name="connsiteX162" fmla="*/ 5273951 w 6318157"/>
                <a:gd name="connsiteY162" fmla="*/ 2558543 h 5387471"/>
                <a:gd name="connsiteX163" fmla="*/ 5203714 w 6318157"/>
                <a:gd name="connsiteY163" fmla="*/ 2600987 h 5387471"/>
                <a:gd name="connsiteX164" fmla="*/ 5070116 w 6318157"/>
                <a:gd name="connsiteY164" fmla="*/ 2541398 h 5387471"/>
                <a:gd name="connsiteX165" fmla="*/ 4991763 w 6318157"/>
                <a:gd name="connsiteY165" fmla="*/ 2573572 h 5387471"/>
                <a:gd name="connsiteX166" fmla="*/ 4904381 w 6318157"/>
                <a:gd name="connsiteY166" fmla="*/ 2564258 h 5387471"/>
                <a:gd name="connsiteX167" fmla="*/ 4875806 w 6318157"/>
                <a:gd name="connsiteY167" fmla="*/ 2495678 h 5387471"/>
                <a:gd name="connsiteX168" fmla="*/ 4803416 w 6318157"/>
                <a:gd name="connsiteY168" fmla="*/ 2484248 h 5387471"/>
                <a:gd name="connsiteX169" fmla="*/ 4822466 w 6318157"/>
                <a:gd name="connsiteY169" fmla="*/ 2409953 h 5387471"/>
                <a:gd name="connsiteX170" fmla="*/ 4731026 w 6318157"/>
                <a:gd name="connsiteY170" fmla="*/ 2341373 h 5387471"/>
                <a:gd name="connsiteX171" fmla="*/ 4699221 w 6318157"/>
                <a:gd name="connsiteY171" fmla="*/ 2364353 h 5387471"/>
                <a:gd name="connsiteX172" fmla="*/ 4637681 w 6318157"/>
                <a:gd name="connsiteY172" fmla="*/ 2328038 h 5387471"/>
                <a:gd name="connsiteX173" fmla="*/ 4660541 w 6318157"/>
                <a:gd name="connsiteY173" fmla="*/ 2253743 h 5387471"/>
                <a:gd name="connsiteX174" fmla="*/ 4433846 w 6318157"/>
                <a:gd name="connsiteY174" fmla="*/ 2270888 h 5387471"/>
                <a:gd name="connsiteX175" fmla="*/ 4373134 w 6318157"/>
                <a:gd name="connsiteY175" fmla="*/ 2252041 h 5387471"/>
                <a:gd name="connsiteX176" fmla="*/ 4323356 w 6318157"/>
                <a:gd name="connsiteY176" fmla="*/ 2288033 h 5387471"/>
                <a:gd name="connsiteX177" fmla="*/ 4273826 w 6318157"/>
                <a:gd name="connsiteY177" fmla="*/ 2208023 h 5387471"/>
                <a:gd name="connsiteX178" fmla="*/ 4201436 w 6318157"/>
                <a:gd name="connsiteY178" fmla="*/ 2192783 h 5387471"/>
                <a:gd name="connsiteX179" fmla="*/ 4178576 w 6318157"/>
                <a:gd name="connsiteY179" fmla="*/ 2110868 h 5387471"/>
                <a:gd name="connsiteX180" fmla="*/ 4087136 w 6318157"/>
                <a:gd name="connsiteY180" fmla="*/ 2038478 h 5387471"/>
                <a:gd name="connsiteX181" fmla="*/ 4016651 w 6318157"/>
                <a:gd name="connsiteY181" fmla="*/ 2051813 h 5387471"/>
                <a:gd name="connsiteX182" fmla="*/ 3909971 w 6318157"/>
                <a:gd name="connsiteY182" fmla="*/ 2013713 h 5387471"/>
                <a:gd name="connsiteX183" fmla="*/ 3843296 w 6318157"/>
                <a:gd name="connsiteY183" fmla="*/ 2053718 h 5387471"/>
                <a:gd name="connsiteX184" fmla="*/ 3788051 w 6318157"/>
                <a:gd name="connsiteY184" fmla="*/ 2034668 h 5387471"/>
                <a:gd name="connsiteX185" fmla="*/ 3742331 w 6318157"/>
                <a:gd name="connsiteY185" fmla="*/ 2046098 h 5387471"/>
                <a:gd name="connsiteX186" fmla="*/ 3671018 w 6318157"/>
                <a:gd name="connsiteY186" fmla="*/ 2041249 h 5387471"/>
                <a:gd name="connsiteX187" fmla="*/ 3660416 w 6318157"/>
                <a:gd name="connsiteY187" fmla="*/ 1977518 h 5387471"/>
                <a:gd name="connsiteX188" fmla="*/ 3643271 w 6318157"/>
                <a:gd name="connsiteY188" fmla="*/ 1905128 h 5387471"/>
                <a:gd name="connsiteX189" fmla="*/ 3690896 w 6318157"/>
                <a:gd name="connsiteY189" fmla="*/ 1872743 h 5387471"/>
                <a:gd name="connsiteX190" fmla="*/ 3702326 w 6318157"/>
                <a:gd name="connsiteY190" fmla="*/ 1811783 h 5387471"/>
                <a:gd name="connsiteX191" fmla="*/ 3679466 w 6318157"/>
                <a:gd name="connsiteY191" fmla="*/ 1788923 h 5387471"/>
                <a:gd name="connsiteX192" fmla="*/ 3595977 w 6318157"/>
                <a:gd name="connsiteY192" fmla="*/ 1647245 h 5387471"/>
                <a:gd name="connsiteX193" fmla="*/ 3508016 w 6318157"/>
                <a:gd name="connsiteY193" fmla="*/ 1663193 h 5387471"/>
                <a:gd name="connsiteX194" fmla="*/ 3485156 w 6318157"/>
                <a:gd name="connsiteY194" fmla="*/ 1619378 h 5387471"/>
                <a:gd name="connsiteX195" fmla="*/ 3434052 w 6318157"/>
                <a:gd name="connsiteY195" fmla="*/ 1618090 h 5387471"/>
                <a:gd name="connsiteX196" fmla="*/ 3496586 w 6318157"/>
                <a:gd name="connsiteY196" fmla="*/ 1533653 h 5387471"/>
                <a:gd name="connsiteX197" fmla="*/ 3549926 w 6318157"/>
                <a:gd name="connsiteY197" fmla="*/ 1552703 h 5387471"/>
                <a:gd name="connsiteX198" fmla="*/ 3681619 w 6318157"/>
                <a:gd name="connsiteY198" fmla="*/ 1349485 h 5387471"/>
                <a:gd name="connsiteX199" fmla="*/ 3708041 w 6318157"/>
                <a:gd name="connsiteY199" fmla="*/ 1316483 h 5387471"/>
                <a:gd name="connsiteX200" fmla="*/ 3600036 w 6318157"/>
                <a:gd name="connsiteY200" fmla="*/ 1230630 h 5387471"/>
                <a:gd name="connsiteX201" fmla="*/ 3610886 w 6318157"/>
                <a:gd name="connsiteY201" fmla="*/ 1173608 h 5387471"/>
                <a:gd name="connsiteX202" fmla="*/ 3549926 w 6318157"/>
                <a:gd name="connsiteY202" fmla="*/ 1160273 h 5387471"/>
                <a:gd name="connsiteX203" fmla="*/ 3515636 w 6318157"/>
                <a:gd name="connsiteY203" fmla="*/ 1108838 h 5387471"/>
                <a:gd name="connsiteX204" fmla="*/ 3515636 w 6318157"/>
                <a:gd name="connsiteY204" fmla="*/ 1013588 h 5387471"/>
                <a:gd name="connsiteX205" fmla="*/ 3391811 w 6318157"/>
                <a:gd name="connsiteY205" fmla="*/ 981203 h 5387471"/>
                <a:gd name="connsiteX206" fmla="*/ 3357521 w 6318157"/>
                <a:gd name="connsiteY206" fmla="*/ 922148 h 5387471"/>
                <a:gd name="connsiteX207" fmla="*/ 3198246 w 6318157"/>
                <a:gd name="connsiteY207" fmla="*/ 954073 h 5387471"/>
                <a:gd name="connsiteX208" fmla="*/ 3142256 w 6318157"/>
                <a:gd name="connsiteY208" fmla="*/ 899288 h 5387471"/>
                <a:gd name="connsiteX209" fmla="*/ 2980331 w 6318157"/>
                <a:gd name="connsiteY209" fmla="*/ 929768 h 5387471"/>
                <a:gd name="connsiteX210" fmla="*/ 2776330 w 6318157"/>
                <a:gd name="connsiteY210" fmla="*/ 832982 h 5387471"/>
                <a:gd name="connsiteX211" fmla="*/ 2662196 w 6318157"/>
                <a:gd name="connsiteY211" fmla="*/ 874523 h 5387471"/>
                <a:gd name="connsiteX212" fmla="*/ 2671721 w 6318157"/>
                <a:gd name="connsiteY212" fmla="*/ 832613 h 5387471"/>
                <a:gd name="connsiteX213" fmla="*/ 2581026 w 6318157"/>
                <a:gd name="connsiteY213" fmla="*/ 818653 h 5387471"/>
                <a:gd name="connsiteX214" fmla="*/ 2576471 w 6318157"/>
                <a:gd name="connsiteY214" fmla="*/ 731648 h 5387471"/>
                <a:gd name="connsiteX215" fmla="*/ 2561231 w 6318157"/>
                <a:gd name="connsiteY215" fmla="*/ 684023 h 5387471"/>
                <a:gd name="connsiteX216" fmla="*/ 2591711 w 6318157"/>
                <a:gd name="connsiteY216" fmla="*/ 647828 h 5387471"/>
                <a:gd name="connsiteX217" fmla="*/ 2496792 w 6318157"/>
                <a:gd name="connsiteY217" fmla="*/ 511865 h 5387471"/>
                <a:gd name="connsiteX218" fmla="*/ 2492651 w 6318157"/>
                <a:gd name="connsiteY218" fmla="*/ 476378 h 5387471"/>
                <a:gd name="connsiteX219" fmla="*/ 2534561 w 6318157"/>
                <a:gd name="connsiteY219" fmla="*/ 409703 h 5387471"/>
                <a:gd name="connsiteX220" fmla="*/ 2490746 w 6318157"/>
                <a:gd name="connsiteY220" fmla="*/ 398273 h 5387471"/>
                <a:gd name="connsiteX221" fmla="*/ 2465981 w 6318157"/>
                <a:gd name="connsiteY221" fmla="*/ 367793 h 5387471"/>
                <a:gd name="connsiteX222" fmla="*/ 2428709 w 6318157"/>
                <a:gd name="connsiteY222" fmla="*/ 359713 h 5387471"/>
                <a:gd name="connsiteX223" fmla="*/ 2443121 w 6318157"/>
                <a:gd name="connsiteY223" fmla="*/ 297308 h 5387471"/>
                <a:gd name="connsiteX224" fmla="*/ 2384811 w 6318157"/>
                <a:gd name="connsiteY224" fmla="*/ 255352 h 5387471"/>
                <a:gd name="connsiteX225" fmla="*/ 2431691 w 6318157"/>
                <a:gd name="connsiteY225" fmla="*/ 188723 h 5387471"/>
                <a:gd name="connsiteX226" fmla="*/ 2536714 w 6318157"/>
                <a:gd name="connsiteY226" fmla="*/ 175177 h 5387471"/>
                <a:gd name="connsiteX0" fmla="*/ 2536714 w 6318157"/>
                <a:gd name="connsiteY0" fmla="*/ 175177 h 5387471"/>
                <a:gd name="connsiteX1" fmla="*/ 2475506 w 6318157"/>
                <a:gd name="connsiteY1" fmla="*/ 127763 h 5387471"/>
                <a:gd name="connsiteX2" fmla="*/ 2408831 w 6318157"/>
                <a:gd name="connsiteY2" fmla="*/ 129668 h 5387471"/>
                <a:gd name="connsiteX3" fmla="*/ 2340003 w 6318157"/>
                <a:gd name="connsiteY3" fmla="*/ 67751 h 5387471"/>
                <a:gd name="connsiteX4" fmla="*/ 2260241 w 6318157"/>
                <a:gd name="connsiteY4" fmla="*/ 85853 h 5387471"/>
                <a:gd name="connsiteX5" fmla="*/ 2229513 w 6318157"/>
                <a:gd name="connsiteY5" fmla="*/ 26173 h 5387471"/>
                <a:gd name="connsiteX6" fmla="*/ 2009858 w 6318157"/>
                <a:gd name="connsiteY6" fmla="*/ 0 h 5387471"/>
                <a:gd name="connsiteX7" fmla="*/ 1851163 w 6318157"/>
                <a:gd name="connsiteY7" fmla="*/ 158612 h 5387471"/>
                <a:gd name="connsiteX8" fmla="*/ 1861599 w 6318157"/>
                <a:gd name="connsiteY8" fmla="*/ 331056 h 5387471"/>
                <a:gd name="connsiteX9" fmla="*/ 1776951 w 6318157"/>
                <a:gd name="connsiteY9" fmla="*/ 311343 h 5387471"/>
                <a:gd name="connsiteX10" fmla="*/ 1606163 w 6318157"/>
                <a:gd name="connsiteY10" fmla="*/ 358057 h 5387471"/>
                <a:gd name="connsiteX11" fmla="*/ 1391478 w 6318157"/>
                <a:gd name="connsiteY11" fmla="*/ 230836 h 5387471"/>
                <a:gd name="connsiteX12" fmla="*/ 1256306 w 6318157"/>
                <a:gd name="connsiteY12" fmla="*/ 230836 h 5387471"/>
                <a:gd name="connsiteX13" fmla="*/ 1208598 w 6318157"/>
                <a:gd name="connsiteY13" fmla="*/ 421667 h 5387471"/>
                <a:gd name="connsiteX14" fmla="*/ 1041621 w 6318157"/>
                <a:gd name="connsiteY14" fmla="*/ 588645 h 5387471"/>
                <a:gd name="connsiteX15" fmla="*/ 930303 w 6318157"/>
                <a:gd name="connsiteY15" fmla="*/ 668158 h 5387471"/>
                <a:gd name="connsiteX16" fmla="*/ 842838 w 6318157"/>
                <a:gd name="connsiteY16" fmla="*/ 612499 h 5387471"/>
                <a:gd name="connsiteX17" fmla="*/ 747423 w 6318157"/>
                <a:gd name="connsiteY17" fmla="*/ 795379 h 5387471"/>
                <a:gd name="connsiteX18" fmla="*/ 456206 w 6318157"/>
                <a:gd name="connsiteY18" fmla="*/ 828804 h 5387471"/>
                <a:gd name="connsiteX19" fmla="*/ 222636 w 6318157"/>
                <a:gd name="connsiteY19" fmla="*/ 970307 h 5387471"/>
                <a:gd name="connsiteX20" fmla="*/ 254442 w 6318157"/>
                <a:gd name="connsiteY20" fmla="*/ 1113431 h 5387471"/>
                <a:gd name="connsiteX21" fmla="*/ 302149 w 6318157"/>
                <a:gd name="connsiteY21" fmla="*/ 1296311 h 5387471"/>
                <a:gd name="connsiteX22" fmla="*/ 341906 w 6318157"/>
                <a:gd name="connsiteY22" fmla="*/ 1328116 h 5387471"/>
                <a:gd name="connsiteX23" fmla="*/ 508883 w 6318157"/>
                <a:gd name="connsiteY23" fmla="*/ 1359921 h 5387471"/>
                <a:gd name="connsiteX24" fmla="*/ 532737 w 6318157"/>
                <a:gd name="connsiteY24" fmla="*/ 1582558 h 5387471"/>
                <a:gd name="connsiteX25" fmla="*/ 730526 w 6318157"/>
                <a:gd name="connsiteY25" fmla="*/ 1644144 h 5387471"/>
                <a:gd name="connsiteX26" fmla="*/ 903633 w 6318157"/>
                <a:gd name="connsiteY26" fmla="*/ 1753676 h 5387471"/>
                <a:gd name="connsiteX27" fmla="*/ 818984 w 6318157"/>
                <a:gd name="connsiteY27" fmla="*/ 1884707 h 5387471"/>
                <a:gd name="connsiteX28" fmla="*/ 644056 w 6318157"/>
                <a:gd name="connsiteY28" fmla="*/ 1868805 h 5387471"/>
                <a:gd name="connsiteX29" fmla="*/ 636104 w 6318157"/>
                <a:gd name="connsiteY29" fmla="*/ 2115295 h 5387471"/>
                <a:gd name="connsiteX30" fmla="*/ 755374 w 6318157"/>
                <a:gd name="connsiteY30" fmla="*/ 2218662 h 5387471"/>
                <a:gd name="connsiteX31" fmla="*/ 818984 w 6318157"/>
                <a:gd name="connsiteY31" fmla="*/ 2329980 h 5387471"/>
                <a:gd name="connsiteX32" fmla="*/ 818984 w 6318157"/>
                <a:gd name="connsiteY32" fmla="*/ 2369737 h 5387471"/>
                <a:gd name="connsiteX33" fmla="*/ 580445 w 6318157"/>
                <a:gd name="connsiteY33" fmla="*/ 2401542 h 5387471"/>
                <a:gd name="connsiteX34" fmla="*/ 485029 w 6318157"/>
                <a:gd name="connsiteY34" fmla="*/ 2433347 h 5387471"/>
                <a:gd name="connsiteX35" fmla="*/ 437322 w 6318157"/>
                <a:gd name="connsiteY35" fmla="*/ 2584422 h 5387471"/>
                <a:gd name="connsiteX36" fmla="*/ 307616 w 6318157"/>
                <a:gd name="connsiteY36" fmla="*/ 2598549 h 5387471"/>
                <a:gd name="connsiteX37" fmla="*/ 238539 w 6318157"/>
                <a:gd name="connsiteY37" fmla="*/ 2655984 h 5387471"/>
                <a:gd name="connsiteX38" fmla="*/ 284673 w 6318157"/>
                <a:gd name="connsiteY38" fmla="*/ 2740881 h 5387471"/>
                <a:gd name="connsiteX39" fmla="*/ 405516 w 6318157"/>
                <a:gd name="connsiteY39" fmla="*/ 2767302 h 5387471"/>
                <a:gd name="connsiteX40" fmla="*/ 414296 w 6318157"/>
                <a:gd name="connsiteY40" fmla="*/ 2859534 h 5387471"/>
                <a:gd name="connsiteX41" fmla="*/ 349857 w 6318157"/>
                <a:gd name="connsiteY41" fmla="*/ 2894523 h 5387471"/>
                <a:gd name="connsiteX42" fmla="*/ 206734 w 6318157"/>
                <a:gd name="connsiteY42" fmla="*/ 3061500 h 5387471"/>
                <a:gd name="connsiteX43" fmla="*/ 166977 w 6318157"/>
                <a:gd name="connsiteY43" fmla="*/ 3300039 h 5387471"/>
                <a:gd name="connsiteX44" fmla="*/ 103367 w 6318157"/>
                <a:gd name="connsiteY44" fmla="*/ 3490871 h 5387471"/>
                <a:gd name="connsiteX45" fmla="*/ 0 w 6318157"/>
                <a:gd name="connsiteY45" fmla="*/ 3610140 h 5387471"/>
                <a:gd name="connsiteX46" fmla="*/ 0 w 6318157"/>
                <a:gd name="connsiteY46" fmla="*/ 3689653 h 5387471"/>
                <a:gd name="connsiteX47" fmla="*/ 15903 w 6318157"/>
                <a:gd name="connsiteY47" fmla="*/ 3769166 h 5387471"/>
                <a:gd name="connsiteX48" fmla="*/ 127221 w 6318157"/>
                <a:gd name="connsiteY48" fmla="*/ 3785069 h 5387471"/>
                <a:gd name="connsiteX49" fmla="*/ 183211 w 6318157"/>
                <a:gd name="connsiteY49" fmla="*/ 3641697 h 5387471"/>
                <a:gd name="connsiteX50" fmla="*/ 275231 w 6318157"/>
                <a:gd name="connsiteY50" fmla="*/ 3608199 h 5387471"/>
                <a:gd name="connsiteX51" fmla="*/ 326003 w 6318157"/>
                <a:gd name="connsiteY51" fmla="*/ 3626043 h 5387471"/>
                <a:gd name="connsiteX52" fmla="*/ 358388 w 6318157"/>
                <a:gd name="connsiteY52" fmla="*/ 3618423 h 5387471"/>
                <a:gd name="connsiteX53" fmla="*/ 424318 w 6318157"/>
                <a:gd name="connsiteY53" fmla="*/ 3743407 h 5387471"/>
                <a:gd name="connsiteX54" fmla="*/ 379178 w 6318157"/>
                <a:gd name="connsiteY54" fmla="*/ 3816212 h 5387471"/>
                <a:gd name="connsiteX55" fmla="*/ 347621 w 6318157"/>
                <a:gd name="connsiteY55" fmla="*/ 3928239 h 5387471"/>
                <a:gd name="connsiteX56" fmla="*/ 336854 w 6318157"/>
                <a:gd name="connsiteY56" fmla="*/ 4218249 h 5387471"/>
                <a:gd name="connsiteX57" fmla="*/ 545161 w 6318157"/>
                <a:gd name="connsiteY57" fmla="*/ 4012509 h 5387471"/>
                <a:gd name="connsiteX58" fmla="*/ 620202 w 6318157"/>
                <a:gd name="connsiteY58" fmla="*/ 4063365 h 5387471"/>
                <a:gd name="connsiteX59" fmla="*/ 723569 w 6318157"/>
                <a:gd name="connsiteY59" fmla="*/ 4079267 h 5387471"/>
                <a:gd name="connsiteX60" fmla="*/ 795130 w 6318157"/>
                <a:gd name="connsiteY60" fmla="*/ 4190586 h 5387471"/>
                <a:gd name="connsiteX61" fmla="*/ 1025718 w 6318157"/>
                <a:gd name="connsiteY61" fmla="*/ 4293952 h 5387471"/>
                <a:gd name="connsiteX62" fmla="*/ 1176793 w 6318157"/>
                <a:gd name="connsiteY62" fmla="*/ 4540443 h 5387471"/>
                <a:gd name="connsiteX63" fmla="*/ 1144988 w 6318157"/>
                <a:gd name="connsiteY63" fmla="*/ 4635859 h 5387471"/>
                <a:gd name="connsiteX64" fmla="*/ 1614115 w 6318157"/>
                <a:gd name="connsiteY64" fmla="*/ 4882349 h 5387471"/>
                <a:gd name="connsiteX65" fmla="*/ 1614115 w 6318157"/>
                <a:gd name="connsiteY65" fmla="*/ 5033424 h 5387471"/>
                <a:gd name="connsiteX66" fmla="*/ 1614115 w 6318157"/>
                <a:gd name="connsiteY66" fmla="*/ 5168596 h 5387471"/>
                <a:gd name="connsiteX67" fmla="*/ 1653871 w 6318157"/>
                <a:gd name="connsiteY67" fmla="*/ 5295817 h 5387471"/>
                <a:gd name="connsiteX68" fmla="*/ 1755416 w 6318157"/>
                <a:gd name="connsiteY68" fmla="*/ 5294123 h 5387471"/>
                <a:gd name="connsiteX69" fmla="*/ 1825653 w 6318157"/>
                <a:gd name="connsiteY69" fmla="*/ 5366385 h 5387471"/>
                <a:gd name="connsiteX70" fmla="*/ 1861848 w 6318157"/>
                <a:gd name="connsiteY70" fmla="*/ 5387340 h 5387471"/>
                <a:gd name="connsiteX71" fmla="*/ 1926203 w 6318157"/>
                <a:gd name="connsiteY71" fmla="*/ 5242146 h 5387471"/>
                <a:gd name="connsiteX72" fmla="*/ 2115047 w 6318157"/>
                <a:gd name="connsiteY72" fmla="*/ 5279914 h 5387471"/>
                <a:gd name="connsiteX73" fmla="*/ 2170706 w 6318157"/>
                <a:gd name="connsiteY73" fmla="*/ 5184499 h 5387471"/>
                <a:gd name="connsiteX74" fmla="*/ 2083242 w 6318157"/>
                <a:gd name="connsiteY74" fmla="*/ 5120888 h 5387471"/>
                <a:gd name="connsiteX75" fmla="*/ 2011680 w 6318157"/>
                <a:gd name="connsiteY75" fmla="*/ 5073180 h 5387471"/>
                <a:gd name="connsiteX76" fmla="*/ 1932167 w 6318157"/>
                <a:gd name="connsiteY76" fmla="*/ 4977765 h 5387471"/>
                <a:gd name="connsiteX77" fmla="*/ 1884459 w 6318157"/>
                <a:gd name="connsiteY77" fmla="*/ 4874398 h 5387471"/>
                <a:gd name="connsiteX78" fmla="*/ 1940118 w 6318157"/>
                <a:gd name="connsiteY78" fmla="*/ 4810787 h 5387471"/>
                <a:gd name="connsiteX79" fmla="*/ 2226365 w 6318157"/>
                <a:gd name="connsiteY79" fmla="*/ 4723323 h 5387471"/>
                <a:gd name="connsiteX80" fmla="*/ 2313829 w 6318157"/>
                <a:gd name="connsiteY80" fmla="*/ 4747177 h 5387471"/>
                <a:gd name="connsiteX81" fmla="*/ 2449002 w 6318157"/>
                <a:gd name="connsiteY81" fmla="*/ 4771031 h 5387471"/>
                <a:gd name="connsiteX82" fmla="*/ 2504661 w 6318157"/>
                <a:gd name="connsiteY82" fmla="*/ 4866446 h 5387471"/>
                <a:gd name="connsiteX83" fmla="*/ 2584174 w 6318157"/>
                <a:gd name="connsiteY83" fmla="*/ 4858495 h 5387471"/>
                <a:gd name="connsiteX84" fmla="*/ 2798859 w 6318157"/>
                <a:gd name="connsiteY84" fmla="*/ 4858495 h 5387471"/>
                <a:gd name="connsiteX85" fmla="*/ 2934031 w 6318157"/>
                <a:gd name="connsiteY85" fmla="*/ 4985716 h 5387471"/>
                <a:gd name="connsiteX86" fmla="*/ 2910177 w 6318157"/>
                <a:gd name="connsiteY86" fmla="*/ 5176547 h 5387471"/>
                <a:gd name="connsiteX87" fmla="*/ 2981739 w 6318157"/>
                <a:gd name="connsiteY87" fmla="*/ 5120888 h 5387471"/>
                <a:gd name="connsiteX88" fmla="*/ 3101009 w 6318157"/>
                <a:gd name="connsiteY88" fmla="*/ 5184499 h 5387471"/>
                <a:gd name="connsiteX89" fmla="*/ 3164619 w 6318157"/>
                <a:gd name="connsiteY89" fmla="*/ 4882349 h 5387471"/>
                <a:gd name="connsiteX90" fmla="*/ 3116911 w 6318157"/>
                <a:gd name="connsiteY90" fmla="*/ 4516589 h 5387471"/>
                <a:gd name="connsiteX91" fmla="*/ 3156668 w 6318157"/>
                <a:gd name="connsiteY91" fmla="*/ 4405271 h 5387471"/>
                <a:gd name="connsiteX92" fmla="*/ 3323645 w 6318157"/>
                <a:gd name="connsiteY92" fmla="*/ 4341660 h 5387471"/>
                <a:gd name="connsiteX93" fmla="*/ 3482671 w 6318157"/>
                <a:gd name="connsiteY93" fmla="*/ 4293952 h 5387471"/>
                <a:gd name="connsiteX94" fmla="*/ 3570136 w 6318157"/>
                <a:gd name="connsiteY94" fmla="*/ 4373466 h 5387471"/>
                <a:gd name="connsiteX95" fmla="*/ 3530379 w 6318157"/>
                <a:gd name="connsiteY95" fmla="*/ 4484784 h 5387471"/>
                <a:gd name="connsiteX96" fmla="*/ 3546282 w 6318157"/>
                <a:gd name="connsiteY96" fmla="*/ 4588151 h 5387471"/>
                <a:gd name="connsiteX97" fmla="*/ 3609892 w 6318157"/>
                <a:gd name="connsiteY97" fmla="*/ 4643810 h 5387471"/>
                <a:gd name="connsiteX98" fmla="*/ 3673503 w 6318157"/>
                <a:gd name="connsiteY98" fmla="*/ 4651761 h 5387471"/>
                <a:gd name="connsiteX99" fmla="*/ 3745064 w 6318157"/>
                <a:gd name="connsiteY99" fmla="*/ 4786933 h 5387471"/>
                <a:gd name="connsiteX100" fmla="*/ 4071068 w 6318157"/>
                <a:gd name="connsiteY100" fmla="*/ 4731274 h 5387471"/>
                <a:gd name="connsiteX101" fmla="*/ 4397071 w 6318157"/>
                <a:gd name="connsiteY101" fmla="*/ 4699469 h 5387471"/>
                <a:gd name="connsiteX102" fmla="*/ 4436828 w 6318157"/>
                <a:gd name="connsiteY102" fmla="*/ 4802836 h 5387471"/>
                <a:gd name="connsiteX103" fmla="*/ 4500438 w 6318157"/>
                <a:gd name="connsiteY103" fmla="*/ 4771031 h 5387471"/>
                <a:gd name="connsiteX104" fmla="*/ 4595854 w 6318157"/>
                <a:gd name="connsiteY104" fmla="*/ 4699469 h 5387471"/>
                <a:gd name="connsiteX105" fmla="*/ 4659464 w 6318157"/>
                <a:gd name="connsiteY105" fmla="*/ 4540443 h 5387471"/>
                <a:gd name="connsiteX106" fmla="*/ 4683318 w 6318157"/>
                <a:gd name="connsiteY106" fmla="*/ 4317806 h 5387471"/>
                <a:gd name="connsiteX107" fmla="*/ 4516341 w 6318157"/>
                <a:gd name="connsiteY107" fmla="*/ 4262147 h 5387471"/>
                <a:gd name="connsiteX108" fmla="*/ 4548146 w 6318157"/>
                <a:gd name="connsiteY108" fmla="*/ 4087219 h 5387471"/>
                <a:gd name="connsiteX109" fmla="*/ 4619708 w 6318157"/>
                <a:gd name="connsiteY109" fmla="*/ 4031559 h 5387471"/>
                <a:gd name="connsiteX110" fmla="*/ 4738977 w 6318157"/>
                <a:gd name="connsiteY110" fmla="*/ 3896387 h 5387471"/>
                <a:gd name="connsiteX111" fmla="*/ 4826442 w 6318157"/>
                <a:gd name="connsiteY111" fmla="*/ 3777118 h 5387471"/>
                <a:gd name="connsiteX112" fmla="*/ 4929809 w 6318157"/>
                <a:gd name="connsiteY112" fmla="*/ 3864582 h 5387471"/>
                <a:gd name="connsiteX113" fmla="*/ 4921857 w 6318157"/>
                <a:gd name="connsiteY113" fmla="*/ 4031559 h 5387471"/>
                <a:gd name="connsiteX114" fmla="*/ 4977516 w 6318157"/>
                <a:gd name="connsiteY114" fmla="*/ 4055413 h 5387471"/>
                <a:gd name="connsiteX115" fmla="*/ 5025224 w 6318157"/>
                <a:gd name="connsiteY115" fmla="*/ 3959998 h 5387471"/>
                <a:gd name="connsiteX116" fmla="*/ 5072932 w 6318157"/>
                <a:gd name="connsiteY116" fmla="*/ 3959998 h 5387471"/>
                <a:gd name="connsiteX117" fmla="*/ 5144494 w 6318157"/>
                <a:gd name="connsiteY117" fmla="*/ 3856631 h 5387471"/>
                <a:gd name="connsiteX118" fmla="*/ 5160396 w 6318157"/>
                <a:gd name="connsiteY118" fmla="*/ 3785069 h 5387471"/>
                <a:gd name="connsiteX119" fmla="*/ 5390984 w 6318157"/>
                <a:gd name="connsiteY119" fmla="*/ 3737361 h 5387471"/>
                <a:gd name="connsiteX120" fmla="*/ 5486400 w 6318157"/>
                <a:gd name="connsiteY120" fmla="*/ 3633994 h 5387471"/>
                <a:gd name="connsiteX121" fmla="*/ 5390984 w 6318157"/>
                <a:gd name="connsiteY121" fmla="*/ 3570384 h 5387471"/>
                <a:gd name="connsiteX122" fmla="*/ 5343276 w 6318157"/>
                <a:gd name="connsiteY122" fmla="*/ 3331845 h 5387471"/>
                <a:gd name="connsiteX123" fmla="*/ 5478449 w 6318157"/>
                <a:gd name="connsiteY123" fmla="*/ 3061500 h 5387471"/>
                <a:gd name="connsiteX124" fmla="*/ 5820355 w 6318157"/>
                <a:gd name="connsiteY124" fmla="*/ 2989939 h 5387471"/>
                <a:gd name="connsiteX125" fmla="*/ 6020959 w 6318157"/>
                <a:gd name="connsiteY125" fmla="*/ 2857748 h 5387471"/>
                <a:gd name="connsiteX126" fmla="*/ 6058811 w 6318157"/>
                <a:gd name="connsiteY126" fmla="*/ 2880194 h 5387471"/>
                <a:gd name="connsiteX127" fmla="*/ 6114056 w 6318157"/>
                <a:gd name="connsiteY127" fmla="*/ 2859239 h 5387471"/>
                <a:gd name="connsiteX128" fmla="*/ 6152156 w 6318157"/>
                <a:gd name="connsiteY128" fmla="*/ 2889719 h 5387471"/>
                <a:gd name="connsiteX129" fmla="*/ 6260741 w 6318157"/>
                <a:gd name="connsiteY129" fmla="*/ 2868764 h 5387471"/>
                <a:gd name="connsiteX130" fmla="*/ 6292298 w 6318157"/>
                <a:gd name="connsiteY130" fmla="*/ 2879449 h 5387471"/>
                <a:gd name="connsiteX131" fmla="*/ 6304556 w 6318157"/>
                <a:gd name="connsiteY131" fmla="*/ 2838284 h 5387471"/>
                <a:gd name="connsiteX132" fmla="*/ 6306461 w 6318157"/>
                <a:gd name="connsiteY132" fmla="*/ 2809709 h 5387471"/>
                <a:gd name="connsiteX133" fmla="*/ 6317891 w 6318157"/>
                <a:gd name="connsiteY133" fmla="*/ 2798279 h 5387471"/>
                <a:gd name="connsiteX134" fmla="*/ 6268361 w 6318157"/>
                <a:gd name="connsiteY134" fmla="*/ 2775419 h 5387471"/>
                <a:gd name="connsiteX135" fmla="*/ 6220736 w 6318157"/>
                <a:gd name="connsiteY135" fmla="*/ 2543754 h 5387471"/>
                <a:gd name="connsiteX136" fmla="*/ 6169301 w 6318157"/>
                <a:gd name="connsiteY136" fmla="*/ 2569973 h 5387471"/>
                <a:gd name="connsiteX137" fmla="*/ 6119771 w 6318157"/>
                <a:gd name="connsiteY137" fmla="*/ 2533484 h 5387471"/>
                <a:gd name="connsiteX138" fmla="*/ 6051191 w 6318157"/>
                <a:gd name="connsiteY138" fmla="*/ 2518538 h 5387471"/>
                <a:gd name="connsiteX139" fmla="*/ 6053096 w 6318157"/>
                <a:gd name="connsiteY139" fmla="*/ 2434718 h 5387471"/>
                <a:gd name="connsiteX140" fmla="*/ 6027337 w 6318157"/>
                <a:gd name="connsiteY140" fmla="*/ 2469542 h 5387471"/>
                <a:gd name="connsiteX141" fmla="*/ 5994041 w 6318157"/>
                <a:gd name="connsiteY141" fmla="*/ 2411858 h 5387471"/>
                <a:gd name="connsiteX142" fmla="*/ 5976896 w 6318157"/>
                <a:gd name="connsiteY142" fmla="*/ 2272793 h 5387471"/>
                <a:gd name="connsiteX143" fmla="*/ 5915936 w 6318157"/>
                <a:gd name="connsiteY143" fmla="*/ 2274698 h 5387471"/>
                <a:gd name="connsiteX144" fmla="*/ 5892910 w 6318157"/>
                <a:gd name="connsiteY144" fmla="*/ 2209882 h 5387471"/>
                <a:gd name="connsiteX145" fmla="*/ 5813066 w 6318157"/>
                <a:gd name="connsiteY145" fmla="*/ 2240408 h 5387471"/>
                <a:gd name="connsiteX146" fmla="*/ 5752106 w 6318157"/>
                <a:gd name="connsiteY146" fmla="*/ 2206118 h 5387471"/>
                <a:gd name="connsiteX147" fmla="*/ 5719721 w 6318157"/>
                <a:gd name="connsiteY147" fmla="*/ 2227073 h 5387471"/>
                <a:gd name="connsiteX148" fmla="*/ 5653046 w 6318157"/>
                <a:gd name="connsiteY148" fmla="*/ 2209928 h 5387471"/>
                <a:gd name="connsiteX149" fmla="*/ 5677231 w 6318157"/>
                <a:gd name="connsiteY149" fmla="*/ 2186857 h 5387471"/>
                <a:gd name="connsiteX150" fmla="*/ 5628281 w 6318157"/>
                <a:gd name="connsiteY150" fmla="*/ 2145158 h 5387471"/>
                <a:gd name="connsiteX151" fmla="*/ 5488388 w 6318157"/>
                <a:gd name="connsiteY151" fmla="*/ 2148426 h 5387471"/>
                <a:gd name="connsiteX152" fmla="*/ 5453021 w 6318157"/>
                <a:gd name="connsiteY152" fmla="*/ 2227073 h 5387471"/>
                <a:gd name="connsiteX153" fmla="*/ 5472071 w 6318157"/>
                <a:gd name="connsiteY153" fmla="*/ 2274698 h 5387471"/>
                <a:gd name="connsiteX154" fmla="*/ 5422541 w 6318157"/>
                <a:gd name="connsiteY154" fmla="*/ 2288033 h 5387471"/>
                <a:gd name="connsiteX155" fmla="*/ 5451116 w 6318157"/>
                <a:gd name="connsiteY155" fmla="*/ 2333753 h 5387471"/>
                <a:gd name="connsiteX156" fmla="*/ 5516631 w 6318157"/>
                <a:gd name="connsiteY156" fmla="*/ 2328407 h 5387471"/>
                <a:gd name="connsiteX157" fmla="*/ 5523506 w 6318157"/>
                <a:gd name="connsiteY157" fmla="*/ 2379473 h 5387471"/>
                <a:gd name="connsiteX158" fmla="*/ 5399681 w 6318157"/>
                <a:gd name="connsiteY158" fmla="*/ 2545208 h 5387471"/>
                <a:gd name="connsiteX159" fmla="*/ 5360918 w 6318157"/>
                <a:gd name="connsiteY159" fmla="*/ 2694084 h 5387471"/>
                <a:gd name="connsiteX160" fmla="*/ 5346341 w 6318157"/>
                <a:gd name="connsiteY160" fmla="*/ 2615693 h 5387471"/>
                <a:gd name="connsiteX161" fmla="*/ 5304431 w 6318157"/>
                <a:gd name="connsiteY161" fmla="*/ 2615693 h 5387471"/>
                <a:gd name="connsiteX162" fmla="*/ 5273951 w 6318157"/>
                <a:gd name="connsiteY162" fmla="*/ 2558543 h 5387471"/>
                <a:gd name="connsiteX163" fmla="*/ 5203714 w 6318157"/>
                <a:gd name="connsiteY163" fmla="*/ 2600987 h 5387471"/>
                <a:gd name="connsiteX164" fmla="*/ 5070116 w 6318157"/>
                <a:gd name="connsiteY164" fmla="*/ 2541398 h 5387471"/>
                <a:gd name="connsiteX165" fmla="*/ 4991763 w 6318157"/>
                <a:gd name="connsiteY165" fmla="*/ 2573572 h 5387471"/>
                <a:gd name="connsiteX166" fmla="*/ 4904381 w 6318157"/>
                <a:gd name="connsiteY166" fmla="*/ 2564258 h 5387471"/>
                <a:gd name="connsiteX167" fmla="*/ 4875806 w 6318157"/>
                <a:gd name="connsiteY167" fmla="*/ 2495678 h 5387471"/>
                <a:gd name="connsiteX168" fmla="*/ 4803416 w 6318157"/>
                <a:gd name="connsiteY168" fmla="*/ 2484248 h 5387471"/>
                <a:gd name="connsiteX169" fmla="*/ 4822466 w 6318157"/>
                <a:gd name="connsiteY169" fmla="*/ 2409953 h 5387471"/>
                <a:gd name="connsiteX170" fmla="*/ 4731026 w 6318157"/>
                <a:gd name="connsiteY170" fmla="*/ 2341373 h 5387471"/>
                <a:gd name="connsiteX171" fmla="*/ 4699221 w 6318157"/>
                <a:gd name="connsiteY171" fmla="*/ 2364353 h 5387471"/>
                <a:gd name="connsiteX172" fmla="*/ 4637681 w 6318157"/>
                <a:gd name="connsiteY172" fmla="*/ 2328038 h 5387471"/>
                <a:gd name="connsiteX173" fmla="*/ 4660541 w 6318157"/>
                <a:gd name="connsiteY173" fmla="*/ 2253743 h 5387471"/>
                <a:gd name="connsiteX174" fmla="*/ 4433846 w 6318157"/>
                <a:gd name="connsiteY174" fmla="*/ 2270888 h 5387471"/>
                <a:gd name="connsiteX175" fmla="*/ 4373134 w 6318157"/>
                <a:gd name="connsiteY175" fmla="*/ 2252041 h 5387471"/>
                <a:gd name="connsiteX176" fmla="*/ 4323356 w 6318157"/>
                <a:gd name="connsiteY176" fmla="*/ 2288033 h 5387471"/>
                <a:gd name="connsiteX177" fmla="*/ 4273826 w 6318157"/>
                <a:gd name="connsiteY177" fmla="*/ 2208023 h 5387471"/>
                <a:gd name="connsiteX178" fmla="*/ 4201436 w 6318157"/>
                <a:gd name="connsiteY178" fmla="*/ 2192783 h 5387471"/>
                <a:gd name="connsiteX179" fmla="*/ 4178576 w 6318157"/>
                <a:gd name="connsiteY179" fmla="*/ 2110868 h 5387471"/>
                <a:gd name="connsiteX180" fmla="*/ 4087136 w 6318157"/>
                <a:gd name="connsiteY180" fmla="*/ 2038478 h 5387471"/>
                <a:gd name="connsiteX181" fmla="*/ 4016651 w 6318157"/>
                <a:gd name="connsiteY181" fmla="*/ 2051813 h 5387471"/>
                <a:gd name="connsiteX182" fmla="*/ 3909971 w 6318157"/>
                <a:gd name="connsiteY182" fmla="*/ 2013713 h 5387471"/>
                <a:gd name="connsiteX183" fmla="*/ 3843296 w 6318157"/>
                <a:gd name="connsiteY183" fmla="*/ 2053718 h 5387471"/>
                <a:gd name="connsiteX184" fmla="*/ 3788051 w 6318157"/>
                <a:gd name="connsiteY184" fmla="*/ 2034668 h 5387471"/>
                <a:gd name="connsiteX185" fmla="*/ 3742331 w 6318157"/>
                <a:gd name="connsiteY185" fmla="*/ 2046098 h 5387471"/>
                <a:gd name="connsiteX186" fmla="*/ 3671018 w 6318157"/>
                <a:gd name="connsiteY186" fmla="*/ 2041249 h 5387471"/>
                <a:gd name="connsiteX187" fmla="*/ 3660416 w 6318157"/>
                <a:gd name="connsiteY187" fmla="*/ 1977518 h 5387471"/>
                <a:gd name="connsiteX188" fmla="*/ 3643271 w 6318157"/>
                <a:gd name="connsiteY188" fmla="*/ 1905128 h 5387471"/>
                <a:gd name="connsiteX189" fmla="*/ 3690896 w 6318157"/>
                <a:gd name="connsiteY189" fmla="*/ 1872743 h 5387471"/>
                <a:gd name="connsiteX190" fmla="*/ 3702326 w 6318157"/>
                <a:gd name="connsiteY190" fmla="*/ 1811783 h 5387471"/>
                <a:gd name="connsiteX191" fmla="*/ 3679466 w 6318157"/>
                <a:gd name="connsiteY191" fmla="*/ 1788923 h 5387471"/>
                <a:gd name="connsiteX192" fmla="*/ 3595977 w 6318157"/>
                <a:gd name="connsiteY192" fmla="*/ 1647245 h 5387471"/>
                <a:gd name="connsiteX193" fmla="*/ 3508016 w 6318157"/>
                <a:gd name="connsiteY193" fmla="*/ 1663193 h 5387471"/>
                <a:gd name="connsiteX194" fmla="*/ 3485156 w 6318157"/>
                <a:gd name="connsiteY194" fmla="*/ 1619378 h 5387471"/>
                <a:gd name="connsiteX195" fmla="*/ 3434052 w 6318157"/>
                <a:gd name="connsiteY195" fmla="*/ 1618090 h 5387471"/>
                <a:gd name="connsiteX196" fmla="*/ 3496586 w 6318157"/>
                <a:gd name="connsiteY196" fmla="*/ 1533653 h 5387471"/>
                <a:gd name="connsiteX197" fmla="*/ 3549926 w 6318157"/>
                <a:gd name="connsiteY197" fmla="*/ 1552703 h 5387471"/>
                <a:gd name="connsiteX198" fmla="*/ 3681619 w 6318157"/>
                <a:gd name="connsiteY198" fmla="*/ 1349485 h 5387471"/>
                <a:gd name="connsiteX199" fmla="*/ 3708041 w 6318157"/>
                <a:gd name="connsiteY199" fmla="*/ 1316483 h 5387471"/>
                <a:gd name="connsiteX200" fmla="*/ 3600036 w 6318157"/>
                <a:gd name="connsiteY200" fmla="*/ 1230630 h 5387471"/>
                <a:gd name="connsiteX201" fmla="*/ 3610886 w 6318157"/>
                <a:gd name="connsiteY201" fmla="*/ 1173608 h 5387471"/>
                <a:gd name="connsiteX202" fmla="*/ 3549926 w 6318157"/>
                <a:gd name="connsiteY202" fmla="*/ 1160273 h 5387471"/>
                <a:gd name="connsiteX203" fmla="*/ 3515636 w 6318157"/>
                <a:gd name="connsiteY203" fmla="*/ 1108838 h 5387471"/>
                <a:gd name="connsiteX204" fmla="*/ 3515636 w 6318157"/>
                <a:gd name="connsiteY204" fmla="*/ 1013588 h 5387471"/>
                <a:gd name="connsiteX205" fmla="*/ 3391811 w 6318157"/>
                <a:gd name="connsiteY205" fmla="*/ 981203 h 5387471"/>
                <a:gd name="connsiteX206" fmla="*/ 3357521 w 6318157"/>
                <a:gd name="connsiteY206" fmla="*/ 922148 h 5387471"/>
                <a:gd name="connsiteX207" fmla="*/ 3198246 w 6318157"/>
                <a:gd name="connsiteY207" fmla="*/ 954073 h 5387471"/>
                <a:gd name="connsiteX208" fmla="*/ 3142256 w 6318157"/>
                <a:gd name="connsiteY208" fmla="*/ 899288 h 5387471"/>
                <a:gd name="connsiteX209" fmla="*/ 2980331 w 6318157"/>
                <a:gd name="connsiteY209" fmla="*/ 929768 h 5387471"/>
                <a:gd name="connsiteX210" fmla="*/ 2776330 w 6318157"/>
                <a:gd name="connsiteY210" fmla="*/ 832982 h 5387471"/>
                <a:gd name="connsiteX211" fmla="*/ 2662196 w 6318157"/>
                <a:gd name="connsiteY211" fmla="*/ 874523 h 5387471"/>
                <a:gd name="connsiteX212" fmla="*/ 2671721 w 6318157"/>
                <a:gd name="connsiteY212" fmla="*/ 832613 h 5387471"/>
                <a:gd name="connsiteX213" fmla="*/ 2581026 w 6318157"/>
                <a:gd name="connsiteY213" fmla="*/ 818653 h 5387471"/>
                <a:gd name="connsiteX214" fmla="*/ 2576471 w 6318157"/>
                <a:gd name="connsiteY214" fmla="*/ 731648 h 5387471"/>
                <a:gd name="connsiteX215" fmla="*/ 2561231 w 6318157"/>
                <a:gd name="connsiteY215" fmla="*/ 684023 h 5387471"/>
                <a:gd name="connsiteX216" fmla="*/ 2591711 w 6318157"/>
                <a:gd name="connsiteY216" fmla="*/ 647828 h 5387471"/>
                <a:gd name="connsiteX217" fmla="*/ 2496792 w 6318157"/>
                <a:gd name="connsiteY217" fmla="*/ 511865 h 5387471"/>
                <a:gd name="connsiteX218" fmla="*/ 2492651 w 6318157"/>
                <a:gd name="connsiteY218" fmla="*/ 476378 h 5387471"/>
                <a:gd name="connsiteX219" fmla="*/ 2534561 w 6318157"/>
                <a:gd name="connsiteY219" fmla="*/ 409703 h 5387471"/>
                <a:gd name="connsiteX220" fmla="*/ 2490746 w 6318157"/>
                <a:gd name="connsiteY220" fmla="*/ 398273 h 5387471"/>
                <a:gd name="connsiteX221" fmla="*/ 2465981 w 6318157"/>
                <a:gd name="connsiteY221" fmla="*/ 367793 h 5387471"/>
                <a:gd name="connsiteX222" fmla="*/ 2428709 w 6318157"/>
                <a:gd name="connsiteY222" fmla="*/ 359713 h 5387471"/>
                <a:gd name="connsiteX223" fmla="*/ 2443121 w 6318157"/>
                <a:gd name="connsiteY223" fmla="*/ 297308 h 5387471"/>
                <a:gd name="connsiteX224" fmla="*/ 2384811 w 6318157"/>
                <a:gd name="connsiteY224" fmla="*/ 255352 h 5387471"/>
                <a:gd name="connsiteX225" fmla="*/ 2431691 w 6318157"/>
                <a:gd name="connsiteY225" fmla="*/ 188723 h 5387471"/>
                <a:gd name="connsiteX226" fmla="*/ 2536714 w 6318157"/>
                <a:gd name="connsiteY226" fmla="*/ 175177 h 5387471"/>
                <a:gd name="connsiteX0" fmla="*/ 2536714 w 6318157"/>
                <a:gd name="connsiteY0" fmla="*/ 175177 h 5387471"/>
                <a:gd name="connsiteX1" fmla="*/ 2475506 w 6318157"/>
                <a:gd name="connsiteY1" fmla="*/ 127763 h 5387471"/>
                <a:gd name="connsiteX2" fmla="*/ 2408831 w 6318157"/>
                <a:gd name="connsiteY2" fmla="*/ 129668 h 5387471"/>
                <a:gd name="connsiteX3" fmla="*/ 2340003 w 6318157"/>
                <a:gd name="connsiteY3" fmla="*/ 67751 h 5387471"/>
                <a:gd name="connsiteX4" fmla="*/ 2260241 w 6318157"/>
                <a:gd name="connsiteY4" fmla="*/ 85853 h 5387471"/>
                <a:gd name="connsiteX5" fmla="*/ 2229513 w 6318157"/>
                <a:gd name="connsiteY5" fmla="*/ 26173 h 5387471"/>
                <a:gd name="connsiteX6" fmla="*/ 2009858 w 6318157"/>
                <a:gd name="connsiteY6" fmla="*/ 0 h 5387471"/>
                <a:gd name="connsiteX7" fmla="*/ 1851163 w 6318157"/>
                <a:gd name="connsiteY7" fmla="*/ 158612 h 5387471"/>
                <a:gd name="connsiteX8" fmla="*/ 1861599 w 6318157"/>
                <a:gd name="connsiteY8" fmla="*/ 331056 h 5387471"/>
                <a:gd name="connsiteX9" fmla="*/ 1776951 w 6318157"/>
                <a:gd name="connsiteY9" fmla="*/ 311343 h 5387471"/>
                <a:gd name="connsiteX10" fmla="*/ 1606163 w 6318157"/>
                <a:gd name="connsiteY10" fmla="*/ 358057 h 5387471"/>
                <a:gd name="connsiteX11" fmla="*/ 1391478 w 6318157"/>
                <a:gd name="connsiteY11" fmla="*/ 230836 h 5387471"/>
                <a:gd name="connsiteX12" fmla="*/ 1256306 w 6318157"/>
                <a:gd name="connsiteY12" fmla="*/ 230836 h 5387471"/>
                <a:gd name="connsiteX13" fmla="*/ 1208598 w 6318157"/>
                <a:gd name="connsiteY13" fmla="*/ 421667 h 5387471"/>
                <a:gd name="connsiteX14" fmla="*/ 1041621 w 6318157"/>
                <a:gd name="connsiteY14" fmla="*/ 588645 h 5387471"/>
                <a:gd name="connsiteX15" fmla="*/ 930303 w 6318157"/>
                <a:gd name="connsiteY15" fmla="*/ 668158 h 5387471"/>
                <a:gd name="connsiteX16" fmla="*/ 842838 w 6318157"/>
                <a:gd name="connsiteY16" fmla="*/ 612499 h 5387471"/>
                <a:gd name="connsiteX17" fmla="*/ 747423 w 6318157"/>
                <a:gd name="connsiteY17" fmla="*/ 795379 h 5387471"/>
                <a:gd name="connsiteX18" fmla="*/ 456206 w 6318157"/>
                <a:gd name="connsiteY18" fmla="*/ 828804 h 5387471"/>
                <a:gd name="connsiteX19" fmla="*/ 222636 w 6318157"/>
                <a:gd name="connsiteY19" fmla="*/ 970307 h 5387471"/>
                <a:gd name="connsiteX20" fmla="*/ 254442 w 6318157"/>
                <a:gd name="connsiteY20" fmla="*/ 1113431 h 5387471"/>
                <a:gd name="connsiteX21" fmla="*/ 302149 w 6318157"/>
                <a:gd name="connsiteY21" fmla="*/ 1296311 h 5387471"/>
                <a:gd name="connsiteX22" fmla="*/ 341906 w 6318157"/>
                <a:gd name="connsiteY22" fmla="*/ 1328116 h 5387471"/>
                <a:gd name="connsiteX23" fmla="*/ 508883 w 6318157"/>
                <a:gd name="connsiteY23" fmla="*/ 1359921 h 5387471"/>
                <a:gd name="connsiteX24" fmla="*/ 532737 w 6318157"/>
                <a:gd name="connsiteY24" fmla="*/ 1582558 h 5387471"/>
                <a:gd name="connsiteX25" fmla="*/ 730526 w 6318157"/>
                <a:gd name="connsiteY25" fmla="*/ 1644144 h 5387471"/>
                <a:gd name="connsiteX26" fmla="*/ 903633 w 6318157"/>
                <a:gd name="connsiteY26" fmla="*/ 1753676 h 5387471"/>
                <a:gd name="connsiteX27" fmla="*/ 818984 w 6318157"/>
                <a:gd name="connsiteY27" fmla="*/ 1884707 h 5387471"/>
                <a:gd name="connsiteX28" fmla="*/ 644056 w 6318157"/>
                <a:gd name="connsiteY28" fmla="*/ 1868805 h 5387471"/>
                <a:gd name="connsiteX29" fmla="*/ 636104 w 6318157"/>
                <a:gd name="connsiteY29" fmla="*/ 2115295 h 5387471"/>
                <a:gd name="connsiteX30" fmla="*/ 755374 w 6318157"/>
                <a:gd name="connsiteY30" fmla="*/ 2218662 h 5387471"/>
                <a:gd name="connsiteX31" fmla="*/ 818984 w 6318157"/>
                <a:gd name="connsiteY31" fmla="*/ 2329980 h 5387471"/>
                <a:gd name="connsiteX32" fmla="*/ 818984 w 6318157"/>
                <a:gd name="connsiteY32" fmla="*/ 2369737 h 5387471"/>
                <a:gd name="connsiteX33" fmla="*/ 580445 w 6318157"/>
                <a:gd name="connsiteY33" fmla="*/ 2401542 h 5387471"/>
                <a:gd name="connsiteX34" fmla="*/ 485029 w 6318157"/>
                <a:gd name="connsiteY34" fmla="*/ 2433347 h 5387471"/>
                <a:gd name="connsiteX35" fmla="*/ 437322 w 6318157"/>
                <a:gd name="connsiteY35" fmla="*/ 2584422 h 5387471"/>
                <a:gd name="connsiteX36" fmla="*/ 307616 w 6318157"/>
                <a:gd name="connsiteY36" fmla="*/ 2598549 h 5387471"/>
                <a:gd name="connsiteX37" fmla="*/ 238539 w 6318157"/>
                <a:gd name="connsiteY37" fmla="*/ 2655984 h 5387471"/>
                <a:gd name="connsiteX38" fmla="*/ 284673 w 6318157"/>
                <a:gd name="connsiteY38" fmla="*/ 2740881 h 5387471"/>
                <a:gd name="connsiteX39" fmla="*/ 405516 w 6318157"/>
                <a:gd name="connsiteY39" fmla="*/ 2767302 h 5387471"/>
                <a:gd name="connsiteX40" fmla="*/ 414296 w 6318157"/>
                <a:gd name="connsiteY40" fmla="*/ 2859534 h 5387471"/>
                <a:gd name="connsiteX41" fmla="*/ 349857 w 6318157"/>
                <a:gd name="connsiteY41" fmla="*/ 2894523 h 5387471"/>
                <a:gd name="connsiteX42" fmla="*/ 206734 w 6318157"/>
                <a:gd name="connsiteY42" fmla="*/ 3061500 h 5387471"/>
                <a:gd name="connsiteX43" fmla="*/ 166977 w 6318157"/>
                <a:gd name="connsiteY43" fmla="*/ 3300039 h 5387471"/>
                <a:gd name="connsiteX44" fmla="*/ 103367 w 6318157"/>
                <a:gd name="connsiteY44" fmla="*/ 3490871 h 5387471"/>
                <a:gd name="connsiteX45" fmla="*/ 0 w 6318157"/>
                <a:gd name="connsiteY45" fmla="*/ 3610140 h 5387471"/>
                <a:gd name="connsiteX46" fmla="*/ 0 w 6318157"/>
                <a:gd name="connsiteY46" fmla="*/ 3689653 h 5387471"/>
                <a:gd name="connsiteX47" fmla="*/ 15903 w 6318157"/>
                <a:gd name="connsiteY47" fmla="*/ 3769166 h 5387471"/>
                <a:gd name="connsiteX48" fmla="*/ 127221 w 6318157"/>
                <a:gd name="connsiteY48" fmla="*/ 3785069 h 5387471"/>
                <a:gd name="connsiteX49" fmla="*/ 183211 w 6318157"/>
                <a:gd name="connsiteY49" fmla="*/ 3641697 h 5387471"/>
                <a:gd name="connsiteX50" fmla="*/ 275231 w 6318157"/>
                <a:gd name="connsiteY50" fmla="*/ 3608199 h 5387471"/>
                <a:gd name="connsiteX51" fmla="*/ 326003 w 6318157"/>
                <a:gd name="connsiteY51" fmla="*/ 3626043 h 5387471"/>
                <a:gd name="connsiteX52" fmla="*/ 358388 w 6318157"/>
                <a:gd name="connsiteY52" fmla="*/ 3618423 h 5387471"/>
                <a:gd name="connsiteX53" fmla="*/ 424318 w 6318157"/>
                <a:gd name="connsiteY53" fmla="*/ 3743407 h 5387471"/>
                <a:gd name="connsiteX54" fmla="*/ 379178 w 6318157"/>
                <a:gd name="connsiteY54" fmla="*/ 3816212 h 5387471"/>
                <a:gd name="connsiteX55" fmla="*/ 347621 w 6318157"/>
                <a:gd name="connsiteY55" fmla="*/ 3928239 h 5387471"/>
                <a:gd name="connsiteX56" fmla="*/ 336854 w 6318157"/>
                <a:gd name="connsiteY56" fmla="*/ 4218249 h 5387471"/>
                <a:gd name="connsiteX57" fmla="*/ 545161 w 6318157"/>
                <a:gd name="connsiteY57" fmla="*/ 4012509 h 5387471"/>
                <a:gd name="connsiteX58" fmla="*/ 620202 w 6318157"/>
                <a:gd name="connsiteY58" fmla="*/ 4063365 h 5387471"/>
                <a:gd name="connsiteX59" fmla="*/ 723569 w 6318157"/>
                <a:gd name="connsiteY59" fmla="*/ 4079267 h 5387471"/>
                <a:gd name="connsiteX60" fmla="*/ 795130 w 6318157"/>
                <a:gd name="connsiteY60" fmla="*/ 4190586 h 5387471"/>
                <a:gd name="connsiteX61" fmla="*/ 1025718 w 6318157"/>
                <a:gd name="connsiteY61" fmla="*/ 4293952 h 5387471"/>
                <a:gd name="connsiteX62" fmla="*/ 1176793 w 6318157"/>
                <a:gd name="connsiteY62" fmla="*/ 4540443 h 5387471"/>
                <a:gd name="connsiteX63" fmla="*/ 1144988 w 6318157"/>
                <a:gd name="connsiteY63" fmla="*/ 4635859 h 5387471"/>
                <a:gd name="connsiteX64" fmla="*/ 1614115 w 6318157"/>
                <a:gd name="connsiteY64" fmla="*/ 4882349 h 5387471"/>
                <a:gd name="connsiteX65" fmla="*/ 1614115 w 6318157"/>
                <a:gd name="connsiteY65" fmla="*/ 5033424 h 5387471"/>
                <a:gd name="connsiteX66" fmla="*/ 1614115 w 6318157"/>
                <a:gd name="connsiteY66" fmla="*/ 5168596 h 5387471"/>
                <a:gd name="connsiteX67" fmla="*/ 1653871 w 6318157"/>
                <a:gd name="connsiteY67" fmla="*/ 5295817 h 5387471"/>
                <a:gd name="connsiteX68" fmla="*/ 1755416 w 6318157"/>
                <a:gd name="connsiteY68" fmla="*/ 5294123 h 5387471"/>
                <a:gd name="connsiteX69" fmla="*/ 1825653 w 6318157"/>
                <a:gd name="connsiteY69" fmla="*/ 5366385 h 5387471"/>
                <a:gd name="connsiteX70" fmla="*/ 1861848 w 6318157"/>
                <a:gd name="connsiteY70" fmla="*/ 5387340 h 5387471"/>
                <a:gd name="connsiteX71" fmla="*/ 1926203 w 6318157"/>
                <a:gd name="connsiteY71" fmla="*/ 5242146 h 5387471"/>
                <a:gd name="connsiteX72" fmla="*/ 2115047 w 6318157"/>
                <a:gd name="connsiteY72" fmla="*/ 5279914 h 5387471"/>
                <a:gd name="connsiteX73" fmla="*/ 2170706 w 6318157"/>
                <a:gd name="connsiteY73" fmla="*/ 5184499 h 5387471"/>
                <a:gd name="connsiteX74" fmla="*/ 2083242 w 6318157"/>
                <a:gd name="connsiteY74" fmla="*/ 5120888 h 5387471"/>
                <a:gd name="connsiteX75" fmla="*/ 2011680 w 6318157"/>
                <a:gd name="connsiteY75" fmla="*/ 5073180 h 5387471"/>
                <a:gd name="connsiteX76" fmla="*/ 1932167 w 6318157"/>
                <a:gd name="connsiteY76" fmla="*/ 4977765 h 5387471"/>
                <a:gd name="connsiteX77" fmla="*/ 1884459 w 6318157"/>
                <a:gd name="connsiteY77" fmla="*/ 4874398 h 5387471"/>
                <a:gd name="connsiteX78" fmla="*/ 1940118 w 6318157"/>
                <a:gd name="connsiteY78" fmla="*/ 4810787 h 5387471"/>
                <a:gd name="connsiteX79" fmla="*/ 2226365 w 6318157"/>
                <a:gd name="connsiteY79" fmla="*/ 4723323 h 5387471"/>
                <a:gd name="connsiteX80" fmla="*/ 2313829 w 6318157"/>
                <a:gd name="connsiteY80" fmla="*/ 4747177 h 5387471"/>
                <a:gd name="connsiteX81" fmla="*/ 2449002 w 6318157"/>
                <a:gd name="connsiteY81" fmla="*/ 4771031 h 5387471"/>
                <a:gd name="connsiteX82" fmla="*/ 2504661 w 6318157"/>
                <a:gd name="connsiteY82" fmla="*/ 4866446 h 5387471"/>
                <a:gd name="connsiteX83" fmla="*/ 2584174 w 6318157"/>
                <a:gd name="connsiteY83" fmla="*/ 4858495 h 5387471"/>
                <a:gd name="connsiteX84" fmla="*/ 2798859 w 6318157"/>
                <a:gd name="connsiteY84" fmla="*/ 4858495 h 5387471"/>
                <a:gd name="connsiteX85" fmla="*/ 2934031 w 6318157"/>
                <a:gd name="connsiteY85" fmla="*/ 4985716 h 5387471"/>
                <a:gd name="connsiteX86" fmla="*/ 2910177 w 6318157"/>
                <a:gd name="connsiteY86" fmla="*/ 5176547 h 5387471"/>
                <a:gd name="connsiteX87" fmla="*/ 2981739 w 6318157"/>
                <a:gd name="connsiteY87" fmla="*/ 5120888 h 5387471"/>
                <a:gd name="connsiteX88" fmla="*/ 3101009 w 6318157"/>
                <a:gd name="connsiteY88" fmla="*/ 5184499 h 5387471"/>
                <a:gd name="connsiteX89" fmla="*/ 3164619 w 6318157"/>
                <a:gd name="connsiteY89" fmla="*/ 4882349 h 5387471"/>
                <a:gd name="connsiteX90" fmla="*/ 3116911 w 6318157"/>
                <a:gd name="connsiteY90" fmla="*/ 4516589 h 5387471"/>
                <a:gd name="connsiteX91" fmla="*/ 3156668 w 6318157"/>
                <a:gd name="connsiteY91" fmla="*/ 4405271 h 5387471"/>
                <a:gd name="connsiteX92" fmla="*/ 3323645 w 6318157"/>
                <a:gd name="connsiteY92" fmla="*/ 4341660 h 5387471"/>
                <a:gd name="connsiteX93" fmla="*/ 3482671 w 6318157"/>
                <a:gd name="connsiteY93" fmla="*/ 4293952 h 5387471"/>
                <a:gd name="connsiteX94" fmla="*/ 3570136 w 6318157"/>
                <a:gd name="connsiteY94" fmla="*/ 4373466 h 5387471"/>
                <a:gd name="connsiteX95" fmla="*/ 3530379 w 6318157"/>
                <a:gd name="connsiteY95" fmla="*/ 4484784 h 5387471"/>
                <a:gd name="connsiteX96" fmla="*/ 3546282 w 6318157"/>
                <a:gd name="connsiteY96" fmla="*/ 4588151 h 5387471"/>
                <a:gd name="connsiteX97" fmla="*/ 3609892 w 6318157"/>
                <a:gd name="connsiteY97" fmla="*/ 4643810 h 5387471"/>
                <a:gd name="connsiteX98" fmla="*/ 3673503 w 6318157"/>
                <a:gd name="connsiteY98" fmla="*/ 4651761 h 5387471"/>
                <a:gd name="connsiteX99" fmla="*/ 3745064 w 6318157"/>
                <a:gd name="connsiteY99" fmla="*/ 4786933 h 5387471"/>
                <a:gd name="connsiteX100" fmla="*/ 4071068 w 6318157"/>
                <a:gd name="connsiteY100" fmla="*/ 4731274 h 5387471"/>
                <a:gd name="connsiteX101" fmla="*/ 4397071 w 6318157"/>
                <a:gd name="connsiteY101" fmla="*/ 4699469 h 5387471"/>
                <a:gd name="connsiteX102" fmla="*/ 4436828 w 6318157"/>
                <a:gd name="connsiteY102" fmla="*/ 4802836 h 5387471"/>
                <a:gd name="connsiteX103" fmla="*/ 4500438 w 6318157"/>
                <a:gd name="connsiteY103" fmla="*/ 4771031 h 5387471"/>
                <a:gd name="connsiteX104" fmla="*/ 4595854 w 6318157"/>
                <a:gd name="connsiteY104" fmla="*/ 4699469 h 5387471"/>
                <a:gd name="connsiteX105" fmla="*/ 4659464 w 6318157"/>
                <a:gd name="connsiteY105" fmla="*/ 4540443 h 5387471"/>
                <a:gd name="connsiteX106" fmla="*/ 4683318 w 6318157"/>
                <a:gd name="connsiteY106" fmla="*/ 4317806 h 5387471"/>
                <a:gd name="connsiteX107" fmla="*/ 4516341 w 6318157"/>
                <a:gd name="connsiteY107" fmla="*/ 4262147 h 5387471"/>
                <a:gd name="connsiteX108" fmla="*/ 4548146 w 6318157"/>
                <a:gd name="connsiteY108" fmla="*/ 4087219 h 5387471"/>
                <a:gd name="connsiteX109" fmla="*/ 4619708 w 6318157"/>
                <a:gd name="connsiteY109" fmla="*/ 4031559 h 5387471"/>
                <a:gd name="connsiteX110" fmla="*/ 4738977 w 6318157"/>
                <a:gd name="connsiteY110" fmla="*/ 3896387 h 5387471"/>
                <a:gd name="connsiteX111" fmla="*/ 4826442 w 6318157"/>
                <a:gd name="connsiteY111" fmla="*/ 3777118 h 5387471"/>
                <a:gd name="connsiteX112" fmla="*/ 4929809 w 6318157"/>
                <a:gd name="connsiteY112" fmla="*/ 3864582 h 5387471"/>
                <a:gd name="connsiteX113" fmla="*/ 4921857 w 6318157"/>
                <a:gd name="connsiteY113" fmla="*/ 4031559 h 5387471"/>
                <a:gd name="connsiteX114" fmla="*/ 4977516 w 6318157"/>
                <a:gd name="connsiteY114" fmla="*/ 4055413 h 5387471"/>
                <a:gd name="connsiteX115" fmla="*/ 5025224 w 6318157"/>
                <a:gd name="connsiteY115" fmla="*/ 3959998 h 5387471"/>
                <a:gd name="connsiteX116" fmla="*/ 5072932 w 6318157"/>
                <a:gd name="connsiteY116" fmla="*/ 3959998 h 5387471"/>
                <a:gd name="connsiteX117" fmla="*/ 5144494 w 6318157"/>
                <a:gd name="connsiteY117" fmla="*/ 3856631 h 5387471"/>
                <a:gd name="connsiteX118" fmla="*/ 5160396 w 6318157"/>
                <a:gd name="connsiteY118" fmla="*/ 3785069 h 5387471"/>
                <a:gd name="connsiteX119" fmla="*/ 5390984 w 6318157"/>
                <a:gd name="connsiteY119" fmla="*/ 3737361 h 5387471"/>
                <a:gd name="connsiteX120" fmla="*/ 5486400 w 6318157"/>
                <a:gd name="connsiteY120" fmla="*/ 3633994 h 5387471"/>
                <a:gd name="connsiteX121" fmla="*/ 5390984 w 6318157"/>
                <a:gd name="connsiteY121" fmla="*/ 3570384 h 5387471"/>
                <a:gd name="connsiteX122" fmla="*/ 5343276 w 6318157"/>
                <a:gd name="connsiteY122" fmla="*/ 3331845 h 5387471"/>
                <a:gd name="connsiteX123" fmla="*/ 5478449 w 6318157"/>
                <a:gd name="connsiteY123" fmla="*/ 3061500 h 5387471"/>
                <a:gd name="connsiteX124" fmla="*/ 5820355 w 6318157"/>
                <a:gd name="connsiteY124" fmla="*/ 2989939 h 5387471"/>
                <a:gd name="connsiteX125" fmla="*/ 6020959 w 6318157"/>
                <a:gd name="connsiteY125" fmla="*/ 2857748 h 5387471"/>
                <a:gd name="connsiteX126" fmla="*/ 6058811 w 6318157"/>
                <a:gd name="connsiteY126" fmla="*/ 2880194 h 5387471"/>
                <a:gd name="connsiteX127" fmla="*/ 6114056 w 6318157"/>
                <a:gd name="connsiteY127" fmla="*/ 2859239 h 5387471"/>
                <a:gd name="connsiteX128" fmla="*/ 6152156 w 6318157"/>
                <a:gd name="connsiteY128" fmla="*/ 2889719 h 5387471"/>
                <a:gd name="connsiteX129" fmla="*/ 6260741 w 6318157"/>
                <a:gd name="connsiteY129" fmla="*/ 2868764 h 5387471"/>
                <a:gd name="connsiteX130" fmla="*/ 6292298 w 6318157"/>
                <a:gd name="connsiteY130" fmla="*/ 2879449 h 5387471"/>
                <a:gd name="connsiteX131" fmla="*/ 6304556 w 6318157"/>
                <a:gd name="connsiteY131" fmla="*/ 2838284 h 5387471"/>
                <a:gd name="connsiteX132" fmla="*/ 6306461 w 6318157"/>
                <a:gd name="connsiteY132" fmla="*/ 2809709 h 5387471"/>
                <a:gd name="connsiteX133" fmla="*/ 6317891 w 6318157"/>
                <a:gd name="connsiteY133" fmla="*/ 2798279 h 5387471"/>
                <a:gd name="connsiteX134" fmla="*/ 6268361 w 6318157"/>
                <a:gd name="connsiteY134" fmla="*/ 2775419 h 5387471"/>
                <a:gd name="connsiteX135" fmla="*/ 6220736 w 6318157"/>
                <a:gd name="connsiteY135" fmla="*/ 2543754 h 5387471"/>
                <a:gd name="connsiteX136" fmla="*/ 6169301 w 6318157"/>
                <a:gd name="connsiteY136" fmla="*/ 2569973 h 5387471"/>
                <a:gd name="connsiteX137" fmla="*/ 6119771 w 6318157"/>
                <a:gd name="connsiteY137" fmla="*/ 2533484 h 5387471"/>
                <a:gd name="connsiteX138" fmla="*/ 6051191 w 6318157"/>
                <a:gd name="connsiteY138" fmla="*/ 2518538 h 5387471"/>
                <a:gd name="connsiteX139" fmla="*/ 6053096 w 6318157"/>
                <a:gd name="connsiteY139" fmla="*/ 2434718 h 5387471"/>
                <a:gd name="connsiteX140" fmla="*/ 6027337 w 6318157"/>
                <a:gd name="connsiteY140" fmla="*/ 2469542 h 5387471"/>
                <a:gd name="connsiteX141" fmla="*/ 5994041 w 6318157"/>
                <a:gd name="connsiteY141" fmla="*/ 2411858 h 5387471"/>
                <a:gd name="connsiteX142" fmla="*/ 5976896 w 6318157"/>
                <a:gd name="connsiteY142" fmla="*/ 2272793 h 5387471"/>
                <a:gd name="connsiteX143" fmla="*/ 5915936 w 6318157"/>
                <a:gd name="connsiteY143" fmla="*/ 2274698 h 5387471"/>
                <a:gd name="connsiteX144" fmla="*/ 5892910 w 6318157"/>
                <a:gd name="connsiteY144" fmla="*/ 2209882 h 5387471"/>
                <a:gd name="connsiteX145" fmla="*/ 5813066 w 6318157"/>
                <a:gd name="connsiteY145" fmla="*/ 2240408 h 5387471"/>
                <a:gd name="connsiteX146" fmla="*/ 5752106 w 6318157"/>
                <a:gd name="connsiteY146" fmla="*/ 2206118 h 5387471"/>
                <a:gd name="connsiteX147" fmla="*/ 5719721 w 6318157"/>
                <a:gd name="connsiteY147" fmla="*/ 2227073 h 5387471"/>
                <a:gd name="connsiteX148" fmla="*/ 5653046 w 6318157"/>
                <a:gd name="connsiteY148" fmla="*/ 2209928 h 5387471"/>
                <a:gd name="connsiteX149" fmla="*/ 5677231 w 6318157"/>
                <a:gd name="connsiteY149" fmla="*/ 2186857 h 5387471"/>
                <a:gd name="connsiteX150" fmla="*/ 5628281 w 6318157"/>
                <a:gd name="connsiteY150" fmla="*/ 2145158 h 5387471"/>
                <a:gd name="connsiteX151" fmla="*/ 5488388 w 6318157"/>
                <a:gd name="connsiteY151" fmla="*/ 2148426 h 5387471"/>
                <a:gd name="connsiteX152" fmla="*/ 5453021 w 6318157"/>
                <a:gd name="connsiteY152" fmla="*/ 2227073 h 5387471"/>
                <a:gd name="connsiteX153" fmla="*/ 5472071 w 6318157"/>
                <a:gd name="connsiteY153" fmla="*/ 2274698 h 5387471"/>
                <a:gd name="connsiteX154" fmla="*/ 5422541 w 6318157"/>
                <a:gd name="connsiteY154" fmla="*/ 2288033 h 5387471"/>
                <a:gd name="connsiteX155" fmla="*/ 5451116 w 6318157"/>
                <a:gd name="connsiteY155" fmla="*/ 2333753 h 5387471"/>
                <a:gd name="connsiteX156" fmla="*/ 5516631 w 6318157"/>
                <a:gd name="connsiteY156" fmla="*/ 2328407 h 5387471"/>
                <a:gd name="connsiteX157" fmla="*/ 5523506 w 6318157"/>
                <a:gd name="connsiteY157" fmla="*/ 2379473 h 5387471"/>
                <a:gd name="connsiteX158" fmla="*/ 5399681 w 6318157"/>
                <a:gd name="connsiteY158" fmla="*/ 2545208 h 5387471"/>
                <a:gd name="connsiteX159" fmla="*/ 5360918 w 6318157"/>
                <a:gd name="connsiteY159" fmla="*/ 2694084 h 5387471"/>
                <a:gd name="connsiteX160" fmla="*/ 5346341 w 6318157"/>
                <a:gd name="connsiteY160" fmla="*/ 2615693 h 5387471"/>
                <a:gd name="connsiteX161" fmla="*/ 5304431 w 6318157"/>
                <a:gd name="connsiteY161" fmla="*/ 2615693 h 5387471"/>
                <a:gd name="connsiteX162" fmla="*/ 5273951 w 6318157"/>
                <a:gd name="connsiteY162" fmla="*/ 2558543 h 5387471"/>
                <a:gd name="connsiteX163" fmla="*/ 5203714 w 6318157"/>
                <a:gd name="connsiteY163" fmla="*/ 2600987 h 5387471"/>
                <a:gd name="connsiteX164" fmla="*/ 5070116 w 6318157"/>
                <a:gd name="connsiteY164" fmla="*/ 2541398 h 5387471"/>
                <a:gd name="connsiteX165" fmla="*/ 4991763 w 6318157"/>
                <a:gd name="connsiteY165" fmla="*/ 2573572 h 5387471"/>
                <a:gd name="connsiteX166" fmla="*/ 4904381 w 6318157"/>
                <a:gd name="connsiteY166" fmla="*/ 2564258 h 5387471"/>
                <a:gd name="connsiteX167" fmla="*/ 4875806 w 6318157"/>
                <a:gd name="connsiteY167" fmla="*/ 2495678 h 5387471"/>
                <a:gd name="connsiteX168" fmla="*/ 4803416 w 6318157"/>
                <a:gd name="connsiteY168" fmla="*/ 2484248 h 5387471"/>
                <a:gd name="connsiteX169" fmla="*/ 4822466 w 6318157"/>
                <a:gd name="connsiteY169" fmla="*/ 2409953 h 5387471"/>
                <a:gd name="connsiteX170" fmla="*/ 4731026 w 6318157"/>
                <a:gd name="connsiteY170" fmla="*/ 2341373 h 5387471"/>
                <a:gd name="connsiteX171" fmla="*/ 4699221 w 6318157"/>
                <a:gd name="connsiteY171" fmla="*/ 2364353 h 5387471"/>
                <a:gd name="connsiteX172" fmla="*/ 4637681 w 6318157"/>
                <a:gd name="connsiteY172" fmla="*/ 2328038 h 5387471"/>
                <a:gd name="connsiteX173" fmla="*/ 4660541 w 6318157"/>
                <a:gd name="connsiteY173" fmla="*/ 2253743 h 5387471"/>
                <a:gd name="connsiteX174" fmla="*/ 4433846 w 6318157"/>
                <a:gd name="connsiteY174" fmla="*/ 2270888 h 5387471"/>
                <a:gd name="connsiteX175" fmla="*/ 4373134 w 6318157"/>
                <a:gd name="connsiteY175" fmla="*/ 2252041 h 5387471"/>
                <a:gd name="connsiteX176" fmla="*/ 4323356 w 6318157"/>
                <a:gd name="connsiteY176" fmla="*/ 2288033 h 5387471"/>
                <a:gd name="connsiteX177" fmla="*/ 4273826 w 6318157"/>
                <a:gd name="connsiteY177" fmla="*/ 2208023 h 5387471"/>
                <a:gd name="connsiteX178" fmla="*/ 4201436 w 6318157"/>
                <a:gd name="connsiteY178" fmla="*/ 2192783 h 5387471"/>
                <a:gd name="connsiteX179" fmla="*/ 4178576 w 6318157"/>
                <a:gd name="connsiteY179" fmla="*/ 2110868 h 5387471"/>
                <a:gd name="connsiteX180" fmla="*/ 4087136 w 6318157"/>
                <a:gd name="connsiteY180" fmla="*/ 2038478 h 5387471"/>
                <a:gd name="connsiteX181" fmla="*/ 4016651 w 6318157"/>
                <a:gd name="connsiteY181" fmla="*/ 2051813 h 5387471"/>
                <a:gd name="connsiteX182" fmla="*/ 3909971 w 6318157"/>
                <a:gd name="connsiteY182" fmla="*/ 2013713 h 5387471"/>
                <a:gd name="connsiteX183" fmla="*/ 3843296 w 6318157"/>
                <a:gd name="connsiteY183" fmla="*/ 2053718 h 5387471"/>
                <a:gd name="connsiteX184" fmla="*/ 3788051 w 6318157"/>
                <a:gd name="connsiteY184" fmla="*/ 2034668 h 5387471"/>
                <a:gd name="connsiteX185" fmla="*/ 3742331 w 6318157"/>
                <a:gd name="connsiteY185" fmla="*/ 2046098 h 5387471"/>
                <a:gd name="connsiteX186" fmla="*/ 3671018 w 6318157"/>
                <a:gd name="connsiteY186" fmla="*/ 2041249 h 5387471"/>
                <a:gd name="connsiteX187" fmla="*/ 3660416 w 6318157"/>
                <a:gd name="connsiteY187" fmla="*/ 1977518 h 5387471"/>
                <a:gd name="connsiteX188" fmla="*/ 3643271 w 6318157"/>
                <a:gd name="connsiteY188" fmla="*/ 1905128 h 5387471"/>
                <a:gd name="connsiteX189" fmla="*/ 3690896 w 6318157"/>
                <a:gd name="connsiteY189" fmla="*/ 1872743 h 5387471"/>
                <a:gd name="connsiteX190" fmla="*/ 3702326 w 6318157"/>
                <a:gd name="connsiteY190" fmla="*/ 1811783 h 5387471"/>
                <a:gd name="connsiteX191" fmla="*/ 3679466 w 6318157"/>
                <a:gd name="connsiteY191" fmla="*/ 1788923 h 5387471"/>
                <a:gd name="connsiteX192" fmla="*/ 3595977 w 6318157"/>
                <a:gd name="connsiteY192" fmla="*/ 1647245 h 5387471"/>
                <a:gd name="connsiteX193" fmla="*/ 3508016 w 6318157"/>
                <a:gd name="connsiteY193" fmla="*/ 1663193 h 5387471"/>
                <a:gd name="connsiteX194" fmla="*/ 3485156 w 6318157"/>
                <a:gd name="connsiteY194" fmla="*/ 1619378 h 5387471"/>
                <a:gd name="connsiteX195" fmla="*/ 3434052 w 6318157"/>
                <a:gd name="connsiteY195" fmla="*/ 1618090 h 5387471"/>
                <a:gd name="connsiteX196" fmla="*/ 3496586 w 6318157"/>
                <a:gd name="connsiteY196" fmla="*/ 1533653 h 5387471"/>
                <a:gd name="connsiteX197" fmla="*/ 3549926 w 6318157"/>
                <a:gd name="connsiteY197" fmla="*/ 1552703 h 5387471"/>
                <a:gd name="connsiteX198" fmla="*/ 3681619 w 6318157"/>
                <a:gd name="connsiteY198" fmla="*/ 1349485 h 5387471"/>
                <a:gd name="connsiteX199" fmla="*/ 3708041 w 6318157"/>
                <a:gd name="connsiteY199" fmla="*/ 1316483 h 5387471"/>
                <a:gd name="connsiteX200" fmla="*/ 3600036 w 6318157"/>
                <a:gd name="connsiteY200" fmla="*/ 1230630 h 5387471"/>
                <a:gd name="connsiteX201" fmla="*/ 3610886 w 6318157"/>
                <a:gd name="connsiteY201" fmla="*/ 1173608 h 5387471"/>
                <a:gd name="connsiteX202" fmla="*/ 3549926 w 6318157"/>
                <a:gd name="connsiteY202" fmla="*/ 1160273 h 5387471"/>
                <a:gd name="connsiteX203" fmla="*/ 3515636 w 6318157"/>
                <a:gd name="connsiteY203" fmla="*/ 1108838 h 5387471"/>
                <a:gd name="connsiteX204" fmla="*/ 3515636 w 6318157"/>
                <a:gd name="connsiteY204" fmla="*/ 1013588 h 5387471"/>
                <a:gd name="connsiteX205" fmla="*/ 3391811 w 6318157"/>
                <a:gd name="connsiteY205" fmla="*/ 981203 h 5387471"/>
                <a:gd name="connsiteX206" fmla="*/ 3357521 w 6318157"/>
                <a:gd name="connsiteY206" fmla="*/ 922148 h 5387471"/>
                <a:gd name="connsiteX207" fmla="*/ 3198246 w 6318157"/>
                <a:gd name="connsiteY207" fmla="*/ 954073 h 5387471"/>
                <a:gd name="connsiteX208" fmla="*/ 3142256 w 6318157"/>
                <a:gd name="connsiteY208" fmla="*/ 899288 h 5387471"/>
                <a:gd name="connsiteX209" fmla="*/ 2980331 w 6318157"/>
                <a:gd name="connsiteY209" fmla="*/ 929768 h 5387471"/>
                <a:gd name="connsiteX210" fmla="*/ 2776330 w 6318157"/>
                <a:gd name="connsiteY210" fmla="*/ 832982 h 5387471"/>
                <a:gd name="connsiteX211" fmla="*/ 2662196 w 6318157"/>
                <a:gd name="connsiteY211" fmla="*/ 874523 h 5387471"/>
                <a:gd name="connsiteX212" fmla="*/ 2671721 w 6318157"/>
                <a:gd name="connsiteY212" fmla="*/ 832613 h 5387471"/>
                <a:gd name="connsiteX213" fmla="*/ 2581026 w 6318157"/>
                <a:gd name="connsiteY213" fmla="*/ 818653 h 5387471"/>
                <a:gd name="connsiteX214" fmla="*/ 2576471 w 6318157"/>
                <a:gd name="connsiteY214" fmla="*/ 731648 h 5387471"/>
                <a:gd name="connsiteX215" fmla="*/ 2561231 w 6318157"/>
                <a:gd name="connsiteY215" fmla="*/ 684023 h 5387471"/>
                <a:gd name="connsiteX216" fmla="*/ 2591711 w 6318157"/>
                <a:gd name="connsiteY216" fmla="*/ 647828 h 5387471"/>
                <a:gd name="connsiteX217" fmla="*/ 2496792 w 6318157"/>
                <a:gd name="connsiteY217" fmla="*/ 511865 h 5387471"/>
                <a:gd name="connsiteX218" fmla="*/ 2492651 w 6318157"/>
                <a:gd name="connsiteY218" fmla="*/ 476378 h 5387471"/>
                <a:gd name="connsiteX219" fmla="*/ 2534561 w 6318157"/>
                <a:gd name="connsiteY219" fmla="*/ 409703 h 5387471"/>
                <a:gd name="connsiteX220" fmla="*/ 2490746 w 6318157"/>
                <a:gd name="connsiteY220" fmla="*/ 398273 h 5387471"/>
                <a:gd name="connsiteX221" fmla="*/ 2465981 w 6318157"/>
                <a:gd name="connsiteY221" fmla="*/ 367793 h 5387471"/>
                <a:gd name="connsiteX222" fmla="*/ 2428709 w 6318157"/>
                <a:gd name="connsiteY222" fmla="*/ 359713 h 5387471"/>
                <a:gd name="connsiteX223" fmla="*/ 2443121 w 6318157"/>
                <a:gd name="connsiteY223" fmla="*/ 297308 h 5387471"/>
                <a:gd name="connsiteX224" fmla="*/ 2384811 w 6318157"/>
                <a:gd name="connsiteY224" fmla="*/ 255352 h 5387471"/>
                <a:gd name="connsiteX225" fmla="*/ 2431691 w 6318157"/>
                <a:gd name="connsiteY225" fmla="*/ 188723 h 5387471"/>
                <a:gd name="connsiteX226" fmla="*/ 2536714 w 6318157"/>
                <a:gd name="connsiteY226" fmla="*/ 175177 h 5387471"/>
                <a:gd name="connsiteX0" fmla="*/ 2536714 w 6318157"/>
                <a:gd name="connsiteY0" fmla="*/ 175177 h 5387471"/>
                <a:gd name="connsiteX1" fmla="*/ 2475506 w 6318157"/>
                <a:gd name="connsiteY1" fmla="*/ 127763 h 5387471"/>
                <a:gd name="connsiteX2" fmla="*/ 2408831 w 6318157"/>
                <a:gd name="connsiteY2" fmla="*/ 129668 h 5387471"/>
                <a:gd name="connsiteX3" fmla="*/ 2340003 w 6318157"/>
                <a:gd name="connsiteY3" fmla="*/ 67751 h 5387471"/>
                <a:gd name="connsiteX4" fmla="*/ 2260241 w 6318157"/>
                <a:gd name="connsiteY4" fmla="*/ 85853 h 5387471"/>
                <a:gd name="connsiteX5" fmla="*/ 2229513 w 6318157"/>
                <a:gd name="connsiteY5" fmla="*/ 26173 h 5387471"/>
                <a:gd name="connsiteX6" fmla="*/ 2009858 w 6318157"/>
                <a:gd name="connsiteY6" fmla="*/ 0 h 5387471"/>
                <a:gd name="connsiteX7" fmla="*/ 1851163 w 6318157"/>
                <a:gd name="connsiteY7" fmla="*/ 158612 h 5387471"/>
                <a:gd name="connsiteX8" fmla="*/ 1861599 w 6318157"/>
                <a:gd name="connsiteY8" fmla="*/ 331056 h 5387471"/>
                <a:gd name="connsiteX9" fmla="*/ 1776951 w 6318157"/>
                <a:gd name="connsiteY9" fmla="*/ 311343 h 5387471"/>
                <a:gd name="connsiteX10" fmla="*/ 1606163 w 6318157"/>
                <a:gd name="connsiteY10" fmla="*/ 358057 h 5387471"/>
                <a:gd name="connsiteX11" fmla="*/ 1391478 w 6318157"/>
                <a:gd name="connsiteY11" fmla="*/ 230836 h 5387471"/>
                <a:gd name="connsiteX12" fmla="*/ 1256306 w 6318157"/>
                <a:gd name="connsiteY12" fmla="*/ 230836 h 5387471"/>
                <a:gd name="connsiteX13" fmla="*/ 1208598 w 6318157"/>
                <a:gd name="connsiteY13" fmla="*/ 421667 h 5387471"/>
                <a:gd name="connsiteX14" fmla="*/ 1041621 w 6318157"/>
                <a:gd name="connsiteY14" fmla="*/ 588645 h 5387471"/>
                <a:gd name="connsiteX15" fmla="*/ 930303 w 6318157"/>
                <a:gd name="connsiteY15" fmla="*/ 668158 h 5387471"/>
                <a:gd name="connsiteX16" fmla="*/ 842838 w 6318157"/>
                <a:gd name="connsiteY16" fmla="*/ 612499 h 5387471"/>
                <a:gd name="connsiteX17" fmla="*/ 747423 w 6318157"/>
                <a:gd name="connsiteY17" fmla="*/ 795379 h 5387471"/>
                <a:gd name="connsiteX18" fmla="*/ 456206 w 6318157"/>
                <a:gd name="connsiteY18" fmla="*/ 828804 h 5387471"/>
                <a:gd name="connsiteX19" fmla="*/ 222636 w 6318157"/>
                <a:gd name="connsiteY19" fmla="*/ 970307 h 5387471"/>
                <a:gd name="connsiteX20" fmla="*/ 254442 w 6318157"/>
                <a:gd name="connsiteY20" fmla="*/ 1113431 h 5387471"/>
                <a:gd name="connsiteX21" fmla="*/ 302149 w 6318157"/>
                <a:gd name="connsiteY21" fmla="*/ 1296311 h 5387471"/>
                <a:gd name="connsiteX22" fmla="*/ 341906 w 6318157"/>
                <a:gd name="connsiteY22" fmla="*/ 1328116 h 5387471"/>
                <a:gd name="connsiteX23" fmla="*/ 508883 w 6318157"/>
                <a:gd name="connsiteY23" fmla="*/ 1359921 h 5387471"/>
                <a:gd name="connsiteX24" fmla="*/ 532737 w 6318157"/>
                <a:gd name="connsiteY24" fmla="*/ 1582558 h 5387471"/>
                <a:gd name="connsiteX25" fmla="*/ 730526 w 6318157"/>
                <a:gd name="connsiteY25" fmla="*/ 1644144 h 5387471"/>
                <a:gd name="connsiteX26" fmla="*/ 903633 w 6318157"/>
                <a:gd name="connsiteY26" fmla="*/ 1753676 h 5387471"/>
                <a:gd name="connsiteX27" fmla="*/ 818984 w 6318157"/>
                <a:gd name="connsiteY27" fmla="*/ 1884707 h 5387471"/>
                <a:gd name="connsiteX28" fmla="*/ 644056 w 6318157"/>
                <a:gd name="connsiteY28" fmla="*/ 1868805 h 5387471"/>
                <a:gd name="connsiteX29" fmla="*/ 636104 w 6318157"/>
                <a:gd name="connsiteY29" fmla="*/ 2115295 h 5387471"/>
                <a:gd name="connsiteX30" fmla="*/ 755374 w 6318157"/>
                <a:gd name="connsiteY30" fmla="*/ 2218662 h 5387471"/>
                <a:gd name="connsiteX31" fmla="*/ 818984 w 6318157"/>
                <a:gd name="connsiteY31" fmla="*/ 2329980 h 5387471"/>
                <a:gd name="connsiteX32" fmla="*/ 818984 w 6318157"/>
                <a:gd name="connsiteY32" fmla="*/ 2369737 h 5387471"/>
                <a:gd name="connsiteX33" fmla="*/ 580445 w 6318157"/>
                <a:gd name="connsiteY33" fmla="*/ 2401542 h 5387471"/>
                <a:gd name="connsiteX34" fmla="*/ 485029 w 6318157"/>
                <a:gd name="connsiteY34" fmla="*/ 2433347 h 5387471"/>
                <a:gd name="connsiteX35" fmla="*/ 437322 w 6318157"/>
                <a:gd name="connsiteY35" fmla="*/ 2584422 h 5387471"/>
                <a:gd name="connsiteX36" fmla="*/ 307616 w 6318157"/>
                <a:gd name="connsiteY36" fmla="*/ 2598549 h 5387471"/>
                <a:gd name="connsiteX37" fmla="*/ 238539 w 6318157"/>
                <a:gd name="connsiteY37" fmla="*/ 2655984 h 5387471"/>
                <a:gd name="connsiteX38" fmla="*/ 284673 w 6318157"/>
                <a:gd name="connsiteY38" fmla="*/ 2740881 h 5387471"/>
                <a:gd name="connsiteX39" fmla="*/ 405516 w 6318157"/>
                <a:gd name="connsiteY39" fmla="*/ 2767302 h 5387471"/>
                <a:gd name="connsiteX40" fmla="*/ 414296 w 6318157"/>
                <a:gd name="connsiteY40" fmla="*/ 2859534 h 5387471"/>
                <a:gd name="connsiteX41" fmla="*/ 349857 w 6318157"/>
                <a:gd name="connsiteY41" fmla="*/ 2894523 h 5387471"/>
                <a:gd name="connsiteX42" fmla="*/ 206734 w 6318157"/>
                <a:gd name="connsiteY42" fmla="*/ 3061500 h 5387471"/>
                <a:gd name="connsiteX43" fmla="*/ 166977 w 6318157"/>
                <a:gd name="connsiteY43" fmla="*/ 3300039 h 5387471"/>
                <a:gd name="connsiteX44" fmla="*/ 103367 w 6318157"/>
                <a:gd name="connsiteY44" fmla="*/ 3490871 h 5387471"/>
                <a:gd name="connsiteX45" fmla="*/ 0 w 6318157"/>
                <a:gd name="connsiteY45" fmla="*/ 3610140 h 5387471"/>
                <a:gd name="connsiteX46" fmla="*/ 0 w 6318157"/>
                <a:gd name="connsiteY46" fmla="*/ 3689653 h 5387471"/>
                <a:gd name="connsiteX47" fmla="*/ 15903 w 6318157"/>
                <a:gd name="connsiteY47" fmla="*/ 3769166 h 5387471"/>
                <a:gd name="connsiteX48" fmla="*/ 127221 w 6318157"/>
                <a:gd name="connsiteY48" fmla="*/ 3785069 h 5387471"/>
                <a:gd name="connsiteX49" fmla="*/ 183211 w 6318157"/>
                <a:gd name="connsiteY49" fmla="*/ 3641697 h 5387471"/>
                <a:gd name="connsiteX50" fmla="*/ 275231 w 6318157"/>
                <a:gd name="connsiteY50" fmla="*/ 3608199 h 5387471"/>
                <a:gd name="connsiteX51" fmla="*/ 326003 w 6318157"/>
                <a:gd name="connsiteY51" fmla="*/ 3626043 h 5387471"/>
                <a:gd name="connsiteX52" fmla="*/ 358388 w 6318157"/>
                <a:gd name="connsiteY52" fmla="*/ 3618423 h 5387471"/>
                <a:gd name="connsiteX53" fmla="*/ 424318 w 6318157"/>
                <a:gd name="connsiteY53" fmla="*/ 3743407 h 5387471"/>
                <a:gd name="connsiteX54" fmla="*/ 379178 w 6318157"/>
                <a:gd name="connsiteY54" fmla="*/ 3816212 h 5387471"/>
                <a:gd name="connsiteX55" fmla="*/ 347621 w 6318157"/>
                <a:gd name="connsiteY55" fmla="*/ 3928239 h 5387471"/>
                <a:gd name="connsiteX56" fmla="*/ 336854 w 6318157"/>
                <a:gd name="connsiteY56" fmla="*/ 4218249 h 5387471"/>
                <a:gd name="connsiteX57" fmla="*/ 545161 w 6318157"/>
                <a:gd name="connsiteY57" fmla="*/ 4012509 h 5387471"/>
                <a:gd name="connsiteX58" fmla="*/ 620202 w 6318157"/>
                <a:gd name="connsiteY58" fmla="*/ 4063365 h 5387471"/>
                <a:gd name="connsiteX59" fmla="*/ 723569 w 6318157"/>
                <a:gd name="connsiteY59" fmla="*/ 4079267 h 5387471"/>
                <a:gd name="connsiteX60" fmla="*/ 795130 w 6318157"/>
                <a:gd name="connsiteY60" fmla="*/ 4190586 h 5387471"/>
                <a:gd name="connsiteX61" fmla="*/ 1025718 w 6318157"/>
                <a:gd name="connsiteY61" fmla="*/ 4293952 h 5387471"/>
                <a:gd name="connsiteX62" fmla="*/ 1176793 w 6318157"/>
                <a:gd name="connsiteY62" fmla="*/ 4540443 h 5387471"/>
                <a:gd name="connsiteX63" fmla="*/ 1144988 w 6318157"/>
                <a:gd name="connsiteY63" fmla="*/ 4635859 h 5387471"/>
                <a:gd name="connsiteX64" fmla="*/ 1614115 w 6318157"/>
                <a:gd name="connsiteY64" fmla="*/ 4882349 h 5387471"/>
                <a:gd name="connsiteX65" fmla="*/ 1614115 w 6318157"/>
                <a:gd name="connsiteY65" fmla="*/ 5033424 h 5387471"/>
                <a:gd name="connsiteX66" fmla="*/ 1614115 w 6318157"/>
                <a:gd name="connsiteY66" fmla="*/ 5168596 h 5387471"/>
                <a:gd name="connsiteX67" fmla="*/ 1653871 w 6318157"/>
                <a:gd name="connsiteY67" fmla="*/ 5295817 h 5387471"/>
                <a:gd name="connsiteX68" fmla="*/ 1755416 w 6318157"/>
                <a:gd name="connsiteY68" fmla="*/ 5294123 h 5387471"/>
                <a:gd name="connsiteX69" fmla="*/ 1825653 w 6318157"/>
                <a:gd name="connsiteY69" fmla="*/ 5366385 h 5387471"/>
                <a:gd name="connsiteX70" fmla="*/ 1861848 w 6318157"/>
                <a:gd name="connsiteY70" fmla="*/ 5387340 h 5387471"/>
                <a:gd name="connsiteX71" fmla="*/ 1926203 w 6318157"/>
                <a:gd name="connsiteY71" fmla="*/ 5242146 h 5387471"/>
                <a:gd name="connsiteX72" fmla="*/ 2115047 w 6318157"/>
                <a:gd name="connsiteY72" fmla="*/ 5279914 h 5387471"/>
                <a:gd name="connsiteX73" fmla="*/ 2176421 w 6318157"/>
                <a:gd name="connsiteY73" fmla="*/ 5148304 h 5387471"/>
                <a:gd name="connsiteX74" fmla="*/ 2083242 w 6318157"/>
                <a:gd name="connsiteY74" fmla="*/ 5120888 h 5387471"/>
                <a:gd name="connsiteX75" fmla="*/ 2011680 w 6318157"/>
                <a:gd name="connsiteY75" fmla="*/ 5073180 h 5387471"/>
                <a:gd name="connsiteX76" fmla="*/ 1932167 w 6318157"/>
                <a:gd name="connsiteY76" fmla="*/ 4977765 h 5387471"/>
                <a:gd name="connsiteX77" fmla="*/ 1884459 w 6318157"/>
                <a:gd name="connsiteY77" fmla="*/ 4874398 h 5387471"/>
                <a:gd name="connsiteX78" fmla="*/ 1940118 w 6318157"/>
                <a:gd name="connsiteY78" fmla="*/ 4810787 h 5387471"/>
                <a:gd name="connsiteX79" fmla="*/ 2226365 w 6318157"/>
                <a:gd name="connsiteY79" fmla="*/ 4723323 h 5387471"/>
                <a:gd name="connsiteX80" fmla="*/ 2313829 w 6318157"/>
                <a:gd name="connsiteY80" fmla="*/ 4747177 h 5387471"/>
                <a:gd name="connsiteX81" fmla="*/ 2449002 w 6318157"/>
                <a:gd name="connsiteY81" fmla="*/ 4771031 h 5387471"/>
                <a:gd name="connsiteX82" fmla="*/ 2504661 w 6318157"/>
                <a:gd name="connsiteY82" fmla="*/ 4866446 h 5387471"/>
                <a:gd name="connsiteX83" fmla="*/ 2584174 w 6318157"/>
                <a:gd name="connsiteY83" fmla="*/ 4858495 h 5387471"/>
                <a:gd name="connsiteX84" fmla="*/ 2798859 w 6318157"/>
                <a:gd name="connsiteY84" fmla="*/ 4858495 h 5387471"/>
                <a:gd name="connsiteX85" fmla="*/ 2934031 w 6318157"/>
                <a:gd name="connsiteY85" fmla="*/ 4985716 h 5387471"/>
                <a:gd name="connsiteX86" fmla="*/ 2910177 w 6318157"/>
                <a:gd name="connsiteY86" fmla="*/ 5176547 h 5387471"/>
                <a:gd name="connsiteX87" fmla="*/ 2981739 w 6318157"/>
                <a:gd name="connsiteY87" fmla="*/ 5120888 h 5387471"/>
                <a:gd name="connsiteX88" fmla="*/ 3101009 w 6318157"/>
                <a:gd name="connsiteY88" fmla="*/ 5184499 h 5387471"/>
                <a:gd name="connsiteX89" fmla="*/ 3164619 w 6318157"/>
                <a:gd name="connsiteY89" fmla="*/ 4882349 h 5387471"/>
                <a:gd name="connsiteX90" fmla="*/ 3116911 w 6318157"/>
                <a:gd name="connsiteY90" fmla="*/ 4516589 h 5387471"/>
                <a:gd name="connsiteX91" fmla="*/ 3156668 w 6318157"/>
                <a:gd name="connsiteY91" fmla="*/ 4405271 h 5387471"/>
                <a:gd name="connsiteX92" fmla="*/ 3323645 w 6318157"/>
                <a:gd name="connsiteY92" fmla="*/ 4341660 h 5387471"/>
                <a:gd name="connsiteX93" fmla="*/ 3482671 w 6318157"/>
                <a:gd name="connsiteY93" fmla="*/ 4293952 h 5387471"/>
                <a:gd name="connsiteX94" fmla="*/ 3570136 w 6318157"/>
                <a:gd name="connsiteY94" fmla="*/ 4373466 h 5387471"/>
                <a:gd name="connsiteX95" fmla="*/ 3530379 w 6318157"/>
                <a:gd name="connsiteY95" fmla="*/ 4484784 h 5387471"/>
                <a:gd name="connsiteX96" fmla="*/ 3546282 w 6318157"/>
                <a:gd name="connsiteY96" fmla="*/ 4588151 h 5387471"/>
                <a:gd name="connsiteX97" fmla="*/ 3609892 w 6318157"/>
                <a:gd name="connsiteY97" fmla="*/ 4643810 h 5387471"/>
                <a:gd name="connsiteX98" fmla="*/ 3673503 w 6318157"/>
                <a:gd name="connsiteY98" fmla="*/ 4651761 h 5387471"/>
                <a:gd name="connsiteX99" fmla="*/ 3745064 w 6318157"/>
                <a:gd name="connsiteY99" fmla="*/ 4786933 h 5387471"/>
                <a:gd name="connsiteX100" fmla="*/ 4071068 w 6318157"/>
                <a:gd name="connsiteY100" fmla="*/ 4731274 h 5387471"/>
                <a:gd name="connsiteX101" fmla="*/ 4397071 w 6318157"/>
                <a:gd name="connsiteY101" fmla="*/ 4699469 h 5387471"/>
                <a:gd name="connsiteX102" fmla="*/ 4436828 w 6318157"/>
                <a:gd name="connsiteY102" fmla="*/ 4802836 h 5387471"/>
                <a:gd name="connsiteX103" fmla="*/ 4500438 w 6318157"/>
                <a:gd name="connsiteY103" fmla="*/ 4771031 h 5387471"/>
                <a:gd name="connsiteX104" fmla="*/ 4595854 w 6318157"/>
                <a:gd name="connsiteY104" fmla="*/ 4699469 h 5387471"/>
                <a:gd name="connsiteX105" fmla="*/ 4659464 w 6318157"/>
                <a:gd name="connsiteY105" fmla="*/ 4540443 h 5387471"/>
                <a:gd name="connsiteX106" fmla="*/ 4683318 w 6318157"/>
                <a:gd name="connsiteY106" fmla="*/ 4317806 h 5387471"/>
                <a:gd name="connsiteX107" fmla="*/ 4516341 w 6318157"/>
                <a:gd name="connsiteY107" fmla="*/ 4262147 h 5387471"/>
                <a:gd name="connsiteX108" fmla="*/ 4548146 w 6318157"/>
                <a:gd name="connsiteY108" fmla="*/ 4087219 h 5387471"/>
                <a:gd name="connsiteX109" fmla="*/ 4619708 w 6318157"/>
                <a:gd name="connsiteY109" fmla="*/ 4031559 h 5387471"/>
                <a:gd name="connsiteX110" fmla="*/ 4738977 w 6318157"/>
                <a:gd name="connsiteY110" fmla="*/ 3896387 h 5387471"/>
                <a:gd name="connsiteX111" fmla="*/ 4826442 w 6318157"/>
                <a:gd name="connsiteY111" fmla="*/ 3777118 h 5387471"/>
                <a:gd name="connsiteX112" fmla="*/ 4929809 w 6318157"/>
                <a:gd name="connsiteY112" fmla="*/ 3864582 h 5387471"/>
                <a:gd name="connsiteX113" fmla="*/ 4921857 w 6318157"/>
                <a:gd name="connsiteY113" fmla="*/ 4031559 h 5387471"/>
                <a:gd name="connsiteX114" fmla="*/ 4977516 w 6318157"/>
                <a:gd name="connsiteY114" fmla="*/ 4055413 h 5387471"/>
                <a:gd name="connsiteX115" fmla="*/ 5025224 w 6318157"/>
                <a:gd name="connsiteY115" fmla="*/ 3959998 h 5387471"/>
                <a:gd name="connsiteX116" fmla="*/ 5072932 w 6318157"/>
                <a:gd name="connsiteY116" fmla="*/ 3959998 h 5387471"/>
                <a:gd name="connsiteX117" fmla="*/ 5144494 w 6318157"/>
                <a:gd name="connsiteY117" fmla="*/ 3856631 h 5387471"/>
                <a:gd name="connsiteX118" fmla="*/ 5160396 w 6318157"/>
                <a:gd name="connsiteY118" fmla="*/ 3785069 h 5387471"/>
                <a:gd name="connsiteX119" fmla="*/ 5390984 w 6318157"/>
                <a:gd name="connsiteY119" fmla="*/ 3737361 h 5387471"/>
                <a:gd name="connsiteX120" fmla="*/ 5486400 w 6318157"/>
                <a:gd name="connsiteY120" fmla="*/ 3633994 h 5387471"/>
                <a:gd name="connsiteX121" fmla="*/ 5390984 w 6318157"/>
                <a:gd name="connsiteY121" fmla="*/ 3570384 h 5387471"/>
                <a:gd name="connsiteX122" fmla="*/ 5343276 w 6318157"/>
                <a:gd name="connsiteY122" fmla="*/ 3331845 h 5387471"/>
                <a:gd name="connsiteX123" fmla="*/ 5478449 w 6318157"/>
                <a:gd name="connsiteY123" fmla="*/ 3061500 h 5387471"/>
                <a:gd name="connsiteX124" fmla="*/ 5820355 w 6318157"/>
                <a:gd name="connsiteY124" fmla="*/ 2989939 h 5387471"/>
                <a:gd name="connsiteX125" fmla="*/ 6020959 w 6318157"/>
                <a:gd name="connsiteY125" fmla="*/ 2857748 h 5387471"/>
                <a:gd name="connsiteX126" fmla="*/ 6058811 w 6318157"/>
                <a:gd name="connsiteY126" fmla="*/ 2880194 h 5387471"/>
                <a:gd name="connsiteX127" fmla="*/ 6114056 w 6318157"/>
                <a:gd name="connsiteY127" fmla="*/ 2859239 h 5387471"/>
                <a:gd name="connsiteX128" fmla="*/ 6152156 w 6318157"/>
                <a:gd name="connsiteY128" fmla="*/ 2889719 h 5387471"/>
                <a:gd name="connsiteX129" fmla="*/ 6260741 w 6318157"/>
                <a:gd name="connsiteY129" fmla="*/ 2868764 h 5387471"/>
                <a:gd name="connsiteX130" fmla="*/ 6292298 w 6318157"/>
                <a:gd name="connsiteY130" fmla="*/ 2879449 h 5387471"/>
                <a:gd name="connsiteX131" fmla="*/ 6304556 w 6318157"/>
                <a:gd name="connsiteY131" fmla="*/ 2838284 h 5387471"/>
                <a:gd name="connsiteX132" fmla="*/ 6306461 w 6318157"/>
                <a:gd name="connsiteY132" fmla="*/ 2809709 h 5387471"/>
                <a:gd name="connsiteX133" fmla="*/ 6317891 w 6318157"/>
                <a:gd name="connsiteY133" fmla="*/ 2798279 h 5387471"/>
                <a:gd name="connsiteX134" fmla="*/ 6268361 w 6318157"/>
                <a:gd name="connsiteY134" fmla="*/ 2775419 h 5387471"/>
                <a:gd name="connsiteX135" fmla="*/ 6220736 w 6318157"/>
                <a:gd name="connsiteY135" fmla="*/ 2543754 h 5387471"/>
                <a:gd name="connsiteX136" fmla="*/ 6169301 w 6318157"/>
                <a:gd name="connsiteY136" fmla="*/ 2569973 h 5387471"/>
                <a:gd name="connsiteX137" fmla="*/ 6119771 w 6318157"/>
                <a:gd name="connsiteY137" fmla="*/ 2533484 h 5387471"/>
                <a:gd name="connsiteX138" fmla="*/ 6051191 w 6318157"/>
                <a:gd name="connsiteY138" fmla="*/ 2518538 h 5387471"/>
                <a:gd name="connsiteX139" fmla="*/ 6053096 w 6318157"/>
                <a:gd name="connsiteY139" fmla="*/ 2434718 h 5387471"/>
                <a:gd name="connsiteX140" fmla="*/ 6027337 w 6318157"/>
                <a:gd name="connsiteY140" fmla="*/ 2469542 h 5387471"/>
                <a:gd name="connsiteX141" fmla="*/ 5994041 w 6318157"/>
                <a:gd name="connsiteY141" fmla="*/ 2411858 h 5387471"/>
                <a:gd name="connsiteX142" fmla="*/ 5976896 w 6318157"/>
                <a:gd name="connsiteY142" fmla="*/ 2272793 h 5387471"/>
                <a:gd name="connsiteX143" fmla="*/ 5915936 w 6318157"/>
                <a:gd name="connsiteY143" fmla="*/ 2274698 h 5387471"/>
                <a:gd name="connsiteX144" fmla="*/ 5892910 w 6318157"/>
                <a:gd name="connsiteY144" fmla="*/ 2209882 h 5387471"/>
                <a:gd name="connsiteX145" fmla="*/ 5813066 w 6318157"/>
                <a:gd name="connsiteY145" fmla="*/ 2240408 h 5387471"/>
                <a:gd name="connsiteX146" fmla="*/ 5752106 w 6318157"/>
                <a:gd name="connsiteY146" fmla="*/ 2206118 h 5387471"/>
                <a:gd name="connsiteX147" fmla="*/ 5719721 w 6318157"/>
                <a:gd name="connsiteY147" fmla="*/ 2227073 h 5387471"/>
                <a:gd name="connsiteX148" fmla="*/ 5653046 w 6318157"/>
                <a:gd name="connsiteY148" fmla="*/ 2209928 h 5387471"/>
                <a:gd name="connsiteX149" fmla="*/ 5677231 w 6318157"/>
                <a:gd name="connsiteY149" fmla="*/ 2186857 h 5387471"/>
                <a:gd name="connsiteX150" fmla="*/ 5628281 w 6318157"/>
                <a:gd name="connsiteY150" fmla="*/ 2145158 h 5387471"/>
                <a:gd name="connsiteX151" fmla="*/ 5488388 w 6318157"/>
                <a:gd name="connsiteY151" fmla="*/ 2148426 h 5387471"/>
                <a:gd name="connsiteX152" fmla="*/ 5453021 w 6318157"/>
                <a:gd name="connsiteY152" fmla="*/ 2227073 h 5387471"/>
                <a:gd name="connsiteX153" fmla="*/ 5472071 w 6318157"/>
                <a:gd name="connsiteY153" fmla="*/ 2274698 h 5387471"/>
                <a:gd name="connsiteX154" fmla="*/ 5422541 w 6318157"/>
                <a:gd name="connsiteY154" fmla="*/ 2288033 h 5387471"/>
                <a:gd name="connsiteX155" fmla="*/ 5451116 w 6318157"/>
                <a:gd name="connsiteY155" fmla="*/ 2333753 h 5387471"/>
                <a:gd name="connsiteX156" fmla="*/ 5516631 w 6318157"/>
                <a:gd name="connsiteY156" fmla="*/ 2328407 h 5387471"/>
                <a:gd name="connsiteX157" fmla="*/ 5523506 w 6318157"/>
                <a:gd name="connsiteY157" fmla="*/ 2379473 h 5387471"/>
                <a:gd name="connsiteX158" fmla="*/ 5399681 w 6318157"/>
                <a:gd name="connsiteY158" fmla="*/ 2545208 h 5387471"/>
                <a:gd name="connsiteX159" fmla="*/ 5360918 w 6318157"/>
                <a:gd name="connsiteY159" fmla="*/ 2694084 h 5387471"/>
                <a:gd name="connsiteX160" fmla="*/ 5346341 w 6318157"/>
                <a:gd name="connsiteY160" fmla="*/ 2615693 h 5387471"/>
                <a:gd name="connsiteX161" fmla="*/ 5304431 w 6318157"/>
                <a:gd name="connsiteY161" fmla="*/ 2615693 h 5387471"/>
                <a:gd name="connsiteX162" fmla="*/ 5273951 w 6318157"/>
                <a:gd name="connsiteY162" fmla="*/ 2558543 h 5387471"/>
                <a:gd name="connsiteX163" fmla="*/ 5203714 w 6318157"/>
                <a:gd name="connsiteY163" fmla="*/ 2600987 h 5387471"/>
                <a:gd name="connsiteX164" fmla="*/ 5070116 w 6318157"/>
                <a:gd name="connsiteY164" fmla="*/ 2541398 h 5387471"/>
                <a:gd name="connsiteX165" fmla="*/ 4991763 w 6318157"/>
                <a:gd name="connsiteY165" fmla="*/ 2573572 h 5387471"/>
                <a:gd name="connsiteX166" fmla="*/ 4904381 w 6318157"/>
                <a:gd name="connsiteY166" fmla="*/ 2564258 h 5387471"/>
                <a:gd name="connsiteX167" fmla="*/ 4875806 w 6318157"/>
                <a:gd name="connsiteY167" fmla="*/ 2495678 h 5387471"/>
                <a:gd name="connsiteX168" fmla="*/ 4803416 w 6318157"/>
                <a:gd name="connsiteY168" fmla="*/ 2484248 h 5387471"/>
                <a:gd name="connsiteX169" fmla="*/ 4822466 w 6318157"/>
                <a:gd name="connsiteY169" fmla="*/ 2409953 h 5387471"/>
                <a:gd name="connsiteX170" fmla="*/ 4731026 w 6318157"/>
                <a:gd name="connsiteY170" fmla="*/ 2341373 h 5387471"/>
                <a:gd name="connsiteX171" fmla="*/ 4699221 w 6318157"/>
                <a:gd name="connsiteY171" fmla="*/ 2364353 h 5387471"/>
                <a:gd name="connsiteX172" fmla="*/ 4637681 w 6318157"/>
                <a:gd name="connsiteY172" fmla="*/ 2328038 h 5387471"/>
                <a:gd name="connsiteX173" fmla="*/ 4660541 w 6318157"/>
                <a:gd name="connsiteY173" fmla="*/ 2253743 h 5387471"/>
                <a:gd name="connsiteX174" fmla="*/ 4433846 w 6318157"/>
                <a:gd name="connsiteY174" fmla="*/ 2270888 h 5387471"/>
                <a:gd name="connsiteX175" fmla="*/ 4373134 w 6318157"/>
                <a:gd name="connsiteY175" fmla="*/ 2252041 h 5387471"/>
                <a:gd name="connsiteX176" fmla="*/ 4323356 w 6318157"/>
                <a:gd name="connsiteY176" fmla="*/ 2288033 h 5387471"/>
                <a:gd name="connsiteX177" fmla="*/ 4273826 w 6318157"/>
                <a:gd name="connsiteY177" fmla="*/ 2208023 h 5387471"/>
                <a:gd name="connsiteX178" fmla="*/ 4201436 w 6318157"/>
                <a:gd name="connsiteY178" fmla="*/ 2192783 h 5387471"/>
                <a:gd name="connsiteX179" fmla="*/ 4178576 w 6318157"/>
                <a:gd name="connsiteY179" fmla="*/ 2110868 h 5387471"/>
                <a:gd name="connsiteX180" fmla="*/ 4087136 w 6318157"/>
                <a:gd name="connsiteY180" fmla="*/ 2038478 h 5387471"/>
                <a:gd name="connsiteX181" fmla="*/ 4016651 w 6318157"/>
                <a:gd name="connsiteY181" fmla="*/ 2051813 h 5387471"/>
                <a:gd name="connsiteX182" fmla="*/ 3909971 w 6318157"/>
                <a:gd name="connsiteY182" fmla="*/ 2013713 h 5387471"/>
                <a:gd name="connsiteX183" fmla="*/ 3843296 w 6318157"/>
                <a:gd name="connsiteY183" fmla="*/ 2053718 h 5387471"/>
                <a:gd name="connsiteX184" fmla="*/ 3788051 w 6318157"/>
                <a:gd name="connsiteY184" fmla="*/ 2034668 h 5387471"/>
                <a:gd name="connsiteX185" fmla="*/ 3742331 w 6318157"/>
                <a:gd name="connsiteY185" fmla="*/ 2046098 h 5387471"/>
                <a:gd name="connsiteX186" fmla="*/ 3671018 w 6318157"/>
                <a:gd name="connsiteY186" fmla="*/ 2041249 h 5387471"/>
                <a:gd name="connsiteX187" fmla="*/ 3660416 w 6318157"/>
                <a:gd name="connsiteY187" fmla="*/ 1977518 h 5387471"/>
                <a:gd name="connsiteX188" fmla="*/ 3643271 w 6318157"/>
                <a:gd name="connsiteY188" fmla="*/ 1905128 h 5387471"/>
                <a:gd name="connsiteX189" fmla="*/ 3690896 w 6318157"/>
                <a:gd name="connsiteY189" fmla="*/ 1872743 h 5387471"/>
                <a:gd name="connsiteX190" fmla="*/ 3702326 w 6318157"/>
                <a:gd name="connsiteY190" fmla="*/ 1811783 h 5387471"/>
                <a:gd name="connsiteX191" fmla="*/ 3679466 w 6318157"/>
                <a:gd name="connsiteY191" fmla="*/ 1788923 h 5387471"/>
                <a:gd name="connsiteX192" fmla="*/ 3595977 w 6318157"/>
                <a:gd name="connsiteY192" fmla="*/ 1647245 h 5387471"/>
                <a:gd name="connsiteX193" fmla="*/ 3508016 w 6318157"/>
                <a:gd name="connsiteY193" fmla="*/ 1663193 h 5387471"/>
                <a:gd name="connsiteX194" fmla="*/ 3485156 w 6318157"/>
                <a:gd name="connsiteY194" fmla="*/ 1619378 h 5387471"/>
                <a:gd name="connsiteX195" fmla="*/ 3434052 w 6318157"/>
                <a:gd name="connsiteY195" fmla="*/ 1618090 h 5387471"/>
                <a:gd name="connsiteX196" fmla="*/ 3496586 w 6318157"/>
                <a:gd name="connsiteY196" fmla="*/ 1533653 h 5387471"/>
                <a:gd name="connsiteX197" fmla="*/ 3549926 w 6318157"/>
                <a:gd name="connsiteY197" fmla="*/ 1552703 h 5387471"/>
                <a:gd name="connsiteX198" fmla="*/ 3681619 w 6318157"/>
                <a:gd name="connsiteY198" fmla="*/ 1349485 h 5387471"/>
                <a:gd name="connsiteX199" fmla="*/ 3708041 w 6318157"/>
                <a:gd name="connsiteY199" fmla="*/ 1316483 h 5387471"/>
                <a:gd name="connsiteX200" fmla="*/ 3600036 w 6318157"/>
                <a:gd name="connsiteY200" fmla="*/ 1230630 h 5387471"/>
                <a:gd name="connsiteX201" fmla="*/ 3610886 w 6318157"/>
                <a:gd name="connsiteY201" fmla="*/ 1173608 h 5387471"/>
                <a:gd name="connsiteX202" fmla="*/ 3549926 w 6318157"/>
                <a:gd name="connsiteY202" fmla="*/ 1160273 h 5387471"/>
                <a:gd name="connsiteX203" fmla="*/ 3515636 w 6318157"/>
                <a:gd name="connsiteY203" fmla="*/ 1108838 h 5387471"/>
                <a:gd name="connsiteX204" fmla="*/ 3515636 w 6318157"/>
                <a:gd name="connsiteY204" fmla="*/ 1013588 h 5387471"/>
                <a:gd name="connsiteX205" fmla="*/ 3391811 w 6318157"/>
                <a:gd name="connsiteY205" fmla="*/ 981203 h 5387471"/>
                <a:gd name="connsiteX206" fmla="*/ 3357521 w 6318157"/>
                <a:gd name="connsiteY206" fmla="*/ 922148 h 5387471"/>
                <a:gd name="connsiteX207" fmla="*/ 3198246 w 6318157"/>
                <a:gd name="connsiteY207" fmla="*/ 954073 h 5387471"/>
                <a:gd name="connsiteX208" fmla="*/ 3142256 w 6318157"/>
                <a:gd name="connsiteY208" fmla="*/ 899288 h 5387471"/>
                <a:gd name="connsiteX209" fmla="*/ 2980331 w 6318157"/>
                <a:gd name="connsiteY209" fmla="*/ 929768 h 5387471"/>
                <a:gd name="connsiteX210" fmla="*/ 2776330 w 6318157"/>
                <a:gd name="connsiteY210" fmla="*/ 832982 h 5387471"/>
                <a:gd name="connsiteX211" fmla="*/ 2662196 w 6318157"/>
                <a:gd name="connsiteY211" fmla="*/ 874523 h 5387471"/>
                <a:gd name="connsiteX212" fmla="*/ 2671721 w 6318157"/>
                <a:gd name="connsiteY212" fmla="*/ 832613 h 5387471"/>
                <a:gd name="connsiteX213" fmla="*/ 2581026 w 6318157"/>
                <a:gd name="connsiteY213" fmla="*/ 818653 h 5387471"/>
                <a:gd name="connsiteX214" fmla="*/ 2576471 w 6318157"/>
                <a:gd name="connsiteY214" fmla="*/ 731648 h 5387471"/>
                <a:gd name="connsiteX215" fmla="*/ 2561231 w 6318157"/>
                <a:gd name="connsiteY215" fmla="*/ 684023 h 5387471"/>
                <a:gd name="connsiteX216" fmla="*/ 2591711 w 6318157"/>
                <a:gd name="connsiteY216" fmla="*/ 647828 h 5387471"/>
                <a:gd name="connsiteX217" fmla="*/ 2496792 w 6318157"/>
                <a:gd name="connsiteY217" fmla="*/ 511865 h 5387471"/>
                <a:gd name="connsiteX218" fmla="*/ 2492651 w 6318157"/>
                <a:gd name="connsiteY218" fmla="*/ 476378 h 5387471"/>
                <a:gd name="connsiteX219" fmla="*/ 2534561 w 6318157"/>
                <a:gd name="connsiteY219" fmla="*/ 409703 h 5387471"/>
                <a:gd name="connsiteX220" fmla="*/ 2490746 w 6318157"/>
                <a:gd name="connsiteY220" fmla="*/ 398273 h 5387471"/>
                <a:gd name="connsiteX221" fmla="*/ 2465981 w 6318157"/>
                <a:gd name="connsiteY221" fmla="*/ 367793 h 5387471"/>
                <a:gd name="connsiteX222" fmla="*/ 2428709 w 6318157"/>
                <a:gd name="connsiteY222" fmla="*/ 359713 h 5387471"/>
                <a:gd name="connsiteX223" fmla="*/ 2443121 w 6318157"/>
                <a:gd name="connsiteY223" fmla="*/ 297308 h 5387471"/>
                <a:gd name="connsiteX224" fmla="*/ 2384811 w 6318157"/>
                <a:gd name="connsiteY224" fmla="*/ 255352 h 5387471"/>
                <a:gd name="connsiteX225" fmla="*/ 2431691 w 6318157"/>
                <a:gd name="connsiteY225" fmla="*/ 188723 h 5387471"/>
                <a:gd name="connsiteX226" fmla="*/ 2536714 w 6318157"/>
                <a:gd name="connsiteY226" fmla="*/ 175177 h 5387471"/>
                <a:gd name="connsiteX0" fmla="*/ 2536714 w 6318157"/>
                <a:gd name="connsiteY0" fmla="*/ 175177 h 5387471"/>
                <a:gd name="connsiteX1" fmla="*/ 2475506 w 6318157"/>
                <a:gd name="connsiteY1" fmla="*/ 127763 h 5387471"/>
                <a:gd name="connsiteX2" fmla="*/ 2408831 w 6318157"/>
                <a:gd name="connsiteY2" fmla="*/ 129668 h 5387471"/>
                <a:gd name="connsiteX3" fmla="*/ 2340003 w 6318157"/>
                <a:gd name="connsiteY3" fmla="*/ 67751 h 5387471"/>
                <a:gd name="connsiteX4" fmla="*/ 2260241 w 6318157"/>
                <a:gd name="connsiteY4" fmla="*/ 85853 h 5387471"/>
                <a:gd name="connsiteX5" fmla="*/ 2229513 w 6318157"/>
                <a:gd name="connsiteY5" fmla="*/ 26173 h 5387471"/>
                <a:gd name="connsiteX6" fmla="*/ 2009858 w 6318157"/>
                <a:gd name="connsiteY6" fmla="*/ 0 h 5387471"/>
                <a:gd name="connsiteX7" fmla="*/ 1851163 w 6318157"/>
                <a:gd name="connsiteY7" fmla="*/ 158612 h 5387471"/>
                <a:gd name="connsiteX8" fmla="*/ 1861599 w 6318157"/>
                <a:gd name="connsiteY8" fmla="*/ 331056 h 5387471"/>
                <a:gd name="connsiteX9" fmla="*/ 1776951 w 6318157"/>
                <a:gd name="connsiteY9" fmla="*/ 311343 h 5387471"/>
                <a:gd name="connsiteX10" fmla="*/ 1606163 w 6318157"/>
                <a:gd name="connsiteY10" fmla="*/ 358057 h 5387471"/>
                <a:gd name="connsiteX11" fmla="*/ 1391478 w 6318157"/>
                <a:gd name="connsiteY11" fmla="*/ 230836 h 5387471"/>
                <a:gd name="connsiteX12" fmla="*/ 1256306 w 6318157"/>
                <a:gd name="connsiteY12" fmla="*/ 230836 h 5387471"/>
                <a:gd name="connsiteX13" fmla="*/ 1208598 w 6318157"/>
                <a:gd name="connsiteY13" fmla="*/ 421667 h 5387471"/>
                <a:gd name="connsiteX14" fmla="*/ 1041621 w 6318157"/>
                <a:gd name="connsiteY14" fmla="*/ 588645 h 5387471"/>
                <a:gd name="connsiteX15" fmla="*/ 930303 w 6318157"/>
                <a:gd name="connsiteY15" fmla="*/ 668158 h 5387471"/>
                <a:gd name="connsiteX16" fmla="*/ 842838 w 6318157"/>
                <a:gd name="connsiteY16" fmla="*/ 612499 h 5387471"/>
                <a:gd name="connsiteX17" fmla="*/ 747423 w 6318157"/>
                <a:gd name="connsiteY17" fmla="*/ 795379 h 5387471"/>
                <a:gd name="connsiteX18" fmla="*/ 456206 w 6318157"/>
                <a:gd name="connsiteY18" fmla="*/ 828804 h 5387471"/>
                <a:gd name="connsiteX19" fmla="*/ 222636 w 6318157"/>
                <a:gd name="connsiteY19" fmla="*/ 970307 h 5387471"/>
                <a:gd name="connsiteX20" fmla="*/ 254442 w 6318157"/>
                <a:gd name="connsiteY20" fmla="*/ 1113431 h 5387471"/>
                <a:gd name="connsiteX21" fmla="*/ 302149 w 6318157"/>
                <a:gd name="connsiteY21" fmla="*/ 1296311 h 5387471"/>
                <a:gd name="connsiteX22" fmla="*/ 341906 w 6318157"/>
                <a:gd name="connsiteY22" fmla="*/ 1328116 h 5387471"/>
                <a:gd name="connsiteX23" fmla="*/ 508883 w 6318157"/>
                <a:gd name="connsiteY23" fmla="*/ 1359921 h 5387471"/>
                <a:gd name="connsiteX24" fmla="*/ 532737 w 6318157"/>
                <a:gd name="connsiteY24" fmla="*/ 1582558 h 5387471"/>
                <a:gd name="connsiteX25" fmla="*/ 730526 w 6318157"/>
                <a:gd name="connsiteY25" fmla="*/ 1644144 h 5387471"/>
                <a:gd name="connsiteX26" fmla="*/ 903633 w 6318157"/>
                <a:gd name="connsiteY26" fmla="*/ 1753676 h 5387471"/>
                <a:gd name="connsiteX27" fmla="*/ 818984 w 6318157"/>
                <a:gd name="connsiteY27" fmla="*/ 1884707 h 5387471"/>
                <a:gd name="connsiteX28" fmla="*/ 644056 w 6318157"/>
                <a:gd name="connsiteY28" fmla="*/ 1868805 h 5387471"/>
                <a:gd name="connsiteX29" fmla="*/ 636104 w 6318157"/>
                <a:gd name="connsiteY29" fmla="*/ 2115295 h 5387471"/>
                <a:gd name="connsiteX30" fmla="*/ 755374 w 6318157"/>
                <a:gd name="connsiteY30" fmla="*/ 2218662 h 5387471"/>
                <a:gd name="connsiteX31" fmla="*/ 818984 w 6318157"/>
                <a:gd name="connsiteY31" fmla="*/ 2329980 h 5387471"/>
                <a:gd name="connsiteX32" fmla="*/ 818984 w 6318157"/>
                <a:gd name="connsiteY32" fmla="*/ 2369737 h 5387471"/>
                <a:gd name="connsiteX33" fmla="*/ 580445 w 6318157"/>
                <a:gd name="connsiteY33" fmla="*/ 2401542 h 5387471"/>
                <a:gd name="connsiteX34" fmla="*/ 485029 w 6318157"/>
                <a:gd name="connsiteY34" fmla="*/ 2433347 h 5387471"/>
                <a:gd name="connsiteX35" fmla="*/ 437322 w 6318157"/>
                <a:gd name="connsiteY35" fmla="*/ 2584422 h 5387471"/>
                <a:gd name="connsiteX36" fmla="*/ 307616 w 6318157"/>
                <a:gd name="connsiteY36" fmla="*/ 2598549 h 5387471"/>
                <a:gd name="connsiteX37" fmla="*/ 238539 w 6318157"/>
                <a:gd name="connsiteY37" fmla="*/ 2655984 h 5387471"/>
                <a:gd name="connsiteX38" fmla="*/ 284673 w 6318157"/>
                <a:gd name="connsiteY38" fmla="*/ 2740881 h 5387471"/>
                <a:gd name="connsiteX39" fmla="*/ 405516 w 6318157"/>
                <a:gd name="connsiteY39" fmla="*/ 2767302 h 5387471"/>
                <a:gd name="connsiteX40" fmla="*/ 414296 w 6318157"/>
                <a:gd name="connsiteY40" fmla="*/ 2859534 h 5387471"/>
                <a:gd name="connsiteX41" fmla="*/ 349857 w 6318157"/>
                <a:gd name="connsiteY41" fmla="*/ 2894523 h 5387471"/>
                <a:gd name="connsiteX42" fmla="*/ 206734 w 6318157"/>
                <a:gd name="connsiteY42" fmla="*/ 3061500 h 5387471"/>
                <a:gd name="connsiteX43" fmla="*/ 166977 w 6318157"/>
                <a:gd name="connsiteY43" fmla="*/ 3300039 h 5387471"/>
                <a:gd name="connsiteX44" fmla="*/ 103367 w 6318157"/>
                <a:gd name="connsiteY44" fmla="*/ 3490871 h 5387471"/>
                <a:gd name="connsiteX45" fmla="*/ 0 w 6318157"/>
                <a:gd name="connsiteY45" fmla="*/ 3610140 h 5387471"/>
                <a:gd name="connsiteX46" fmla="*/ 0 w 6318157"/>
                <a:gd name="connsiteY46" fmla="*/ 3689653 h 5387471"/>
                <a:gd name="connsiteX47" fmla="*/ 15903 w 6318157"/>
                <a:gd name="connsiteY47" fmla="*/ 3769166 h 5387471"/>
                <a:gd name="connsiteX48" fmla="*/ 127221 w 6318157"/>
                <a:gd name="connsiteY48" fmla="*/ 3785069 h 5387471"/>
                <a:gd name="connsiteX49" fmla="*/ 183211 w 6318157"/>
                <a:gd name="connsiteY49" fmla="*/ 3641697 h 5387471"/>
                <a:gd name="connsiteX50" fmla="*/ 275231 w 6318157"/>
                <a:gd name="connsiteY50" fmla="*/ 3608199 h 5387471"/>
                <a:gd name="connsiteX51" fmla="*/ 326003 w 6318157"/>
                <a:gd name="connsiteY51" fmla="*/ 3626043 h 5387471"/>
                <a:gd name="connsiteX52" fmla="*/ 358388 w 6318157"/>
                <a:gd name="connsiteY52" fmla="*/ 3618423 h 5387471"/>
                <a:gd name="connsiteX53" fmla="*/ 424318 w 6318157"/>
                <a:gd name="connsiteY53" fmla="*/ 3743407 h 5387471"/>
                <a:gd name="connsiteX54" fmla="*/ 379178 w 6318157"/>
                <a:gd name="connsiteY54" fmla="*/ 3816212 h 5387471"/>
                <a:gd name="connsiteX55" fmla="*/ 347621 w 6318157"/>
                <a:gd name="connsiteY55" fmla="*/ 3928239 h 5387471"/>
                <a:gd name="connsiteX56" fmla="*/ 336854 w 6318157"/>
                <a:gd name="connsiteY56" fmla="*/ 4218249 h 5387471"/>
                <a:gd name="connsiteX57" fmla="*/ 545161 w 6318157"/>
                <a:gd name="connsiteY57" fmla="*/ 4012509 h 5387471"/>
                <a:gd name="connsiteX58" fmla="*/ 620202 w 6318157"/>
                <a:gd name="connsiteY58" fmla="*/ 4063365 h 5387471"/>
                <a:gd name="connsiteX59" fmla="*/ 723569 w 6318157"/>
                <a:gd name="connsiteY59" fmla="*/ 4079267 h 5387471"/>
                <a:gd name="connsiteX60" fmla="*/ 795130 w 6318157"/>
                <a:gd name="connsiteY60" fmla="*/ 4190586 h 5387471"/>
                <a:gd name="connsiteX61" fmla="*/ 1025718 w 6318157"/>
                <a:gd name="connsiteY61" fmla="*/ 4293952 h 5387471"/>
                <a:gd name="connsiteX62" fmla="*/ 1176793 w 6318157"/>
                <a:gd name="connsiteY62" fmla="*/ 4540443 h 5387471"/>
                <a:gd name="connsiteX63" fmla="*/ 1144988 w 6318157"/>
                <a:gd name="connsiteY63" fmla="*/ 4635859 h 5387471"/>
                <a:gd name="connsiteX64" fmla="*/ 1614115 w 6318157"/>
                <a:gd name="connsiteY64" fmla="*/ 4882349 h 5387471"/>
                <a:gd name="connsiteX65" fmla="*/ 1614115 w 6318157"/>
                <a:gd name="connsiteY65" fmla="*/ 5033424 h 5387471"/>
                <a:gd name="connsiteX66" fmla="*/ 1614115 w 6318157"/>
                <a:gd name="connsiteY66" fmla="*/ 5168596 h 5387471"/>
                <a:gd name="connsiteX67" fmla="*/ 1653871 w 6318157"/>
                <a:gd name="connsiteY67" fmla="*/ 5295817 h 5387471"/>
                <a:gd name="connsiteX68" fmla="*/ 1755416 w 6318157"/>
                <a:gd name="connsiteY68" fmla="*/ 5294123 h 5387471"/>
                <a:gd name="connsiteX69" fmla="*/ 1825653 w 6318157"/>
                <a:gd name="connsiteY69" fmla="*/ 5366385 h 5387471"/>
                <a:gd name="connsiteX70" fmla="*/ 1861848 w 6318157"/>
                <a:gd name="connsiteY70" fmla="*/ 5387340 h 5387471"/>
                <a:gd name="connsiteX71" fmla="*/ 1926203 w 6318157"/>
                <a:gd name="connsiteY71" fmla="*/ 5242146 h 5387471"/>
                <a:gd name="connsiteX72" fmla="*/ 2115047 w 6318157"/>
                <a:gd name="connsiteY72" fmla="*/ 5279914 h 5387471"/>
                <a:gd name="connsiteX73" fmla="*/ 2176421 w 6318157"/>
                <a:gd name="connsiteY73" fmla="*/ 5148304 h 5387471"/>
                <a:gd name="connsiteX74" fmla="*/ 2083242 w 6318157"/>
                <a:gd name="connsiteY74" fmla="*/ 5096123 h 5387471"/>
                <a:gd name="connsiteX75" fmla="*/ 2011680 w 6318157"/>
                <a:gd name="connsiteY75" fmla="*/ 5073180 h 5387471"/>
                <a:gd name="connsiteX76" fmla="*/ 1932167 w 6318157"/>
                <a:gd name="connsiteY76" fmla="*/ 4977765 h 5387471"/>
                <a:gd name="connsiteX77" fmla="*/ 1884459 w 6318157"/>
                <a:gd name="connsiteY77" fmla="*/ 4874398 h 5387471"/>
                <a:gd name="connsiteX78" fmla="*/ 1940118 w 6318157"/>
                <a:gd name="connsiteY78" fmla="*/ 4810787 h 5387471"/>
                <a:gd name="connsiteX79" fmla="*/ 2226365 w 6318157"/>
                <a:gd name="connsiteY79" fmla="*/ 4723323 h 5387471"/>
                <a:gd name="connsiteX80" fmla="*/ 2313829 w 6318157"/>
                <a:gd name="connsiteY80" fmla="*/ 4747177 h 5387471"/>
                <a:gd name="connsiteX81" fmla="*/ 2449002 w 6318157"/>
                <a:gd name="connsiteY81" fmla="*/ 4771031 h 5387471"/>
                <a:gd name="connsiteX82" fmla="*/ 2504661 w 6318157"/>
                <a:gd name="connsiteY82" fmla="*/ 4866446 h 5387471"/>
                <a:gd name="connsiteX83" fmla="*/ 2584174 w 6318157"/>
                <a:gd name="connsiteY83" fmla="*/ 4858495 h 5387471"/>
                <a:gd name="connsiteX84" fmla="*/ 2798859 w 6318157"/>
                <a:gd name="connsiteY84" fmla="*/ 4858495 h 5387471"/>
                <a:gd name="connsiteX85" fmla="*/ 2934031 w 6318157"/>
                <a:gd name="connsiteY85" fmla="*/ 4985716 h 5387471"/>
                <a:gd name="connsiteX86" fmla="*/ 2910177 w 6318157"/>
                <a:gd name="connsiteY86" fmla="*/ 5176547 h 5387471"/>
                <a:gd name="connsiteX87" fmla="*/ 2981739 w 6318157"/>
                <a:gd name="connsiteY87" fmla="*/ 5120888 h 5387471"/>
                <a:gd name="connsiteX88" fmla="*/ 3101009 w 6318157"/>
                <a:gd name="connsiteY88" fmla="*/ 5184499 h 5387471"/>
                <a:gd name="connsiteX89" fmla="*/ 3164619 w 6318157"/>
                <a:gd name="connsiteY89" fmla="*/ 4882349 h 5387471"/>
                <a:gd name="connsiteX90" fmla="*/ 3116911 w 6318157"/>
                <a:gd name="connsiteY90" fmla="*/ 4516589 h 5387471"/>
                <a:gd name="connsiteX91" fmla="*/ 3156668 w 6318157"/>
                <a:gd name="connsiteY91" fmla="*/ 4405271 h 5387471"/>
                <a:gd name="connsiteX92" fmla="*/ 3323645 w 6318157"/>
                <a:gd name="connsiteY92" fmla="*/ 4341660 h 5387471"/>
                <a:gd name="connsiteX93" fmla="*/ 3482671 w 6318157"/>
                <a:gd name="connsiteY93" fmla="*/ 4293952 h 5387471"/>
                <a:gd name="connsiteX94" fmla="*/ 3570136 w 6318157"/>
                <a:gd name="connsiteY94" fmla="*/ 4373466 h 5387471"/>
                <a:gd name="connsiteX95" fmla="*/ 3530379 w 6318157"/>
                <a:gd name="connsiteY95" fmla="*/ 4484784 h 5387471"/>
                <a:gd name="connsiteX96" fmla="*/ 3546282 w 6318157"/>
                <a:gd name="connsiteY96" fmla="*/ 4588151 h 5387471"/>
                <a:gd name="connsiteX97" fmla="*/ 3609892 w 6318157"/>
                <a:gd name="connsiteY97" fmla="*/ 4643810 h 5387471"/>
                <a:gd name="connsiteX98" fmla="*/ 3673503 w 6318157"/>
                <a:gd name="connsiteY98" fmla="*/ 4651761 h 5387471"/>
                <a:gd name="connsiteX99" fmla="*/ 3745064 w 6318157"/>
                <a:gd name="connsiteY99" fmla="*/ 4786933 h 5387471"/>
                <a:gd name="connsiteX100" fmla="*/ 4071068 w 6318157"/>
                <a:gd name="connsiteY100" fmla="*/ 4731274 h 5387471"/>
                <a:gd name="connsiteX101" fmla="*/ 4397071 w 6318157"/>
                <a:gd name="connsiteY101" fmla="*/ 4699469 h 5387471"/>
                <a:gd name="connsiteX102" fmla="*/ 4436828 w 6318157"/>
                <a:gd name="connsiteY102" fmla="*/ 4802836 h 5387471"/>
                <a:gd name="connsiteX103" fmla="*/ 4500438 w 6318157"/>
                <a:gd name="connsiteY103" fmla="*/ 4771031 h 5387471"/>
                <a:gd name="connsiteX104" fmla="*/ 4595854 w 6318157"/>
                <a:gd name="connsiteY104" fmla="*/ 4699469 h 5387471"/>
                <a:gd name="connsiteX105" fmla="*/ 4659464 w 6318157"/>
                <a:gd name="connsiteY105" fmla="*/ 4540443 h 5387471"/>
                <a:gd name="connsiteX106" fmla="*/ 4683318 w 6318157"/>
                <a:gd name="connsiteY106" fmla="*/ 4317806 h 5387471"/>
                <a:gd name="connsiteX107" fmla="*/ 4516341 w 6318157"/>
                <a:gd name="connsiteY107" fmla="*/ 4262147 h 5387471"/>
                <a:gd name="connsiteX108" fmla="*/ 4548146 w 6318157"/>
                <a:gd name="connsiteY108" fmla="*/ 4087219 h 5387471"/>
                <a:gd name="connsiteX109" fmla="*/ 4619708 w 6318157"/>
                <a:gd name="connsiteY109" fmla="*/ 4031559 h 5387471"/>
                <a:gd name="connsiteX110" fmla="*/ 4738977 w 6318157"/>
                <a:gd name="connsiteY110" fmla="*/ 3896387 h 5387471"/>
                <a:gd name="connsiteX111" fmla="*/ 4826442 w 6318157"/>
                <a:gd name="connsiteY111" fmla="*/ 3777118 h 5387471"/>
                <a:gd name="connsiteX112" fmla="*/ 4929809 w 6318157"/>
                <a:gd name="connsiteY112" fmla="*/ 3864582 h 5387471"/>
                <a:gd name="connsiteX113" fmla="*/ 4921857 w 6318157"/>
                <a:gd name="connsiteY113" fmla="*/ 4031559 h 5387471"/>
                <a:gd name="connsiteX114" fmla="*/ 4977516 w 6318157"/>
                <a:gd name="connsiteY114" fmla="*/ 4055413 h 5387471"/>
                <a:gd name="connsiteX115" fmla="*/ 5025224 w 6318157"/>
                <a:gd name="connsiteY115" fmla="*/ 3959998 h 5387471"/>
                <a:gd name="connsiteX116" fmla="*/ 5072932 w 6318157"/>
                <a:gd name="connsiteY116" fmla="*/ 3959998 h 5387471"/>
                <a:gd name="connsiteX117" fmla="*/ 5144494 w 6318157"/>
                <a:gd name="connsiteY117" fmla="*/ 3856631 h 5387471"/>
                <a:gd name="connsiteX118" fmla="*/ 5160396 w 6318157"/>
                <a:gd name="connsiteY118" fmla="*/ 3785069 h 5387471"/>
                <a:gd name="connsiteX119" fmla="*/ 5390984 w 6318157"/>
                <a:gd name="connsiteY119" fmla="*/ 3737361 h 5387471"/>
                <a:gd name="connsiteX120" fmla="*/ 5486400 w 6318157"/>
                <a:gd name="connsiteY120" fmla="*/ 3633994 h 5387471"/>
                <a:gd name="connsiteX121" fmla="*/ 5390984 w 6318157"/>
                <a:gd name="connsiteY121" fmla="*/ 3570384 h 5387471"/>
                <a:gd name="connsiteX122" fmla="*/ 5343276 w 6318157"/>
                <a:gd name="connsiteY122" fmla="*/ 3331845 h 5387471"/>
                <a:gd name="connsiteX123" fmla="*/ 5478449 w 6318157"/>
                <a:gd name="connsiteY123" fmla="*/ 3061500 h 5387471"/>
                <a:gd name="connsiteX124" fmla="*/ 5820355 w 6318157"/>
                <a:gd name="connsiteY124" fmla="*/ 2989939 h 5387471"/>
                <a:gd name="connsiteX125" fmla="*/ 6020959 w 6318157"/>
                <a:gd name="connsiteY125" fmla="*/ 2857748 h 5387471"/>
                <a:gd name="connsiteX126" fmla="*/ 6058811 w 6318157"/>
                <a:gd name="connsiteY126" fmla="*/ 2880194 h 5387471"/>
                <a:gd name="connsiteX127" fmla="*/ 6114056 w 6318157"/>
                <a:gd name="connsiteY127" fmla="*/ 2859239 h 5387471"/>
                <a:gd name="connsiteX128" fmla="*/ 6152156 w 6318157"/>
                <a:gd name="connsiteY128" fmla="*/ 2889719 h 5387471"/>
                <a:gd name="connsiteX129" fmla="*/ 6260741 w 6318157"/>
                <a:gd name="connsiteY129" fmla="*/ 2868764 h 5387471"/>
                <a:gd name="connsiteX130" fmla="*/ 6292298 w 6318157"/>
                <a:gd name="connsiteY130" fmla="*/ 2879449 h 5387471"/>
                <a:gd name="connsiteX131" fmla="*/ 6304556 w 6318157"/>
                <a:gd name="connsiteY131" fmla="*/ 2838284 h 5387471"/>
                <a:gd name="connsiteX132" fmla="*/ 6306461 w 6318157"/>
                <a:gd name="connsiteY132" fmla="*/ 2809709 h 5387471"/>
                <a:gd name="connsiteX133" fmla="*/ 6317891 w 6318157"/>
                <a:gd name="connsiteY133" fmla="*/ 2798279 h 5387471"/>
                <a:gd name="connsiteX134" fmla="*/ 6268361 w 6318157"/>
                <a:gd name="connsiteY134" fmla="*/ 2775419 h 5387471"/>
                <a:gd name="connsiteX135" fmla="*/ 6220736 w 6318157"/>
                <a:gd name="connsiteY135" fmla="*/ 2543754 h 5387471"/>
                <a:gd name="connsiteX136" fmla="*/ 6169301 w 6318157"/>
                <a:gd name="connsiteY136" fmla="*/ 2569973 h 5387471"/>
                <a:gd name="connsiteX137" fmla="*/ 6119771 w 6318157"/>
                <a:gd name="connsiteY137" fmla="*/ 2533484 h 5387471"/>
                <a:gd name="connsiteX138" fmla="*/ 6051191 w 6318157"/>
                <a:gd name="connsiteY138" fmla="*/ 2518538 h 5387471"/>
                <a:gd name="connsiteX139" fmla="*/ 6053096 w 6318157"/>
                <a:gd name="connsiteY139" fmla="*/ 2434718 h 5387471"/>
                <a:gd name="connsiteX140" fmla="*/ 6027337 w 6318157"/>
                <a:gd name="connsiteY140" fmla="*/ 2469542 h 5387471"/>
                <a:gd name="connsiteX141" fmla="*/ 5994041 w 6318157"/>
                <a:gd name="connsiteY141" fmla="*/ 2411858 h 5387471"/>
                <a:gd name="connsiteX142" fmla="*/ 5976896 w 6318157"/>
                <a:gd name="connsiteY142" fmla="*/ 2272793 h 5387471"/>
                <a:gd name="connsiteX143" fmla="*/ 5915936 w 6318157"/>
                <a:gd name="connsiteY143" fmla="*/ 2274698 h 5387471"/>
                <a:gd name="connsiteX144" fmla="*/ 5892910 w 6318157"/>
                <a:gd name="connsiteY144" fmla="*/ 2209882 h 5387471"/>
                <a:gd name="connsiteX145" fmla="*/ 5813066 w 6318157"/>
                <a:gd name="connsiteY145" fmla="*/ 2240408 h 5387471"/>
                <a:gd name="connsiteX146" fmla="*/ 5752106 w 6318157"/>
                <a:gd name="connsiteY146" fmla="*/ 2206118 h 5387471"/>
                <a:gd name="connsiteX147" fmla="*/ 5719721 w 6318157"/>
                <a:gd name="connsiteY147" fmla="*/ 2227073 h 5387471"/>
                <a:gd name="connsiteX148" fmla="*/ 5653046 w 6318157"/>
                <a:gd name="connsiteY148" fmla="*/ 2209928 h 5387471"/>
                <a:gd name="connsiteX149" fmla="*/ 5677231 w 6318157"/>
                <a:gd name="connsiteY149" fmla="*/ 2186857 h 5387471"/>
                <a:gd name="connsiteX150" fmla="*/ 5628281 w 6318157"/>
                <a:gd name="connsiteY150" fmla="*/ 2145158 h 5387471"/>
                <a:gd name="connsiteX151" fmla="*/ 5488388 w 6318157"/>
                <a:gd name="connsiteY151" fmla="*/ 2148426 h 5387471"/>
                <a:gd name="connsiteX152" fmla="*/ 5453021 w 6318157"/>
                <a:gd name="connsiteY152" fmla="*/ 2227073 h 5387471"/>
                <a:gd name="connsiteX153" fmla="*/ 5472071 w 6318157"/>
                <a:gd name="connsiteY153" fmla="*/ 2274698 h 5387471"/>
                <a:gd name="connsiteX154" fmla="*/ 5422541 w 6318157"/>
                <a:gd name="connsiteY154" fmla="*/ 2288033 h 5387471"/>
                <a:gd name="connsiteX155" fmla="*/ 5451116 w 6318157"/>
                <a:gd name="connsiteY155" fmla="*/ 2333753 h 5387471"/>
                <a:gd name="connsiteX156" fmla="*/ 5516631 w 6318157"/>
                <a:gd name="connsiteY156" fmla="*/ 2328407 h 5387471"/>
                <a:gd name="connsiteX157" fmla="*/ 5523506 w 6318157"/>
                <a:gd name="connsiteY157" fmla="*/ 2379473 h 5387471"/>
                <a:gd name="connsiteX158" fmla="*/ 5399681 w 6318157"/>
                <a:gd name="connsiteY158" fmla="*/ 2545208 h 5387471"/>
                <a:gd name="connsiteX159" fmla="*/ 5360918 w 6318157"/>
                <a:gd name="connsiteY159" fmla="*/ 2694084 h 5387471"/>
                <a:gd name="connsiteX160" fmla="*/ 5346341 w 6318157"/>
                <a:gd name="connsiteY160" fmla="*/ 2615693 h 5387471"/>
                <a:gd name="connsiteX161" fmla="*/ 5304431 w 6318157"/>
                <a:gd name="connsiteY161" fmla="*/ 2615693 h 5387471"/>
                <a:gd name="connsiteX162" fmla="*/ 5273951 w 6318157"/>
                <a:gd name="connsiteY162" fmla="*/ 2558543 h 5387471"/>
                <a:gd name="connsiteX163" fmla="*/ 5203714 w 6318157"/>
                <a:gd name="connsiteY163" fmla="*/ 2600987 h 5387471"/>
                <a:gd name="connsiteX164" fmla="*/ 5070116 w 6318157"/>
                <a:gd name="connsiteY164" fmla="*/ 2541398 h 5387471"/>
                <a:gd name="connsiteX165" fmla="*/ 4991763 w 6318157"/>
                <a:gd name="connsiteY165" fmla="*/ 2573572 h 5387471"/>
                <a:gd name="connsiteX166" fmla="*/ 4904381 w 6318157"/>
                <a:gd name="connsiteY166" fmla="*/ 2564258 h 5387471"/>
                <a:gd name="connsiteX167" fmla="*/ 4875806 w 6318157"/>
                <a:gd name="connsiteY167" fmla="*/ 2495678 h 5387471"/>
                <a:gd name="connsiteX168" fmla="*/ 4803416 w 6318157"/>
                <a:gd name="connsiteY168" fmla="*/ 2484248 h 5387471"/>
                <a:gd name="connsiteX169" fmla="*/ 4822466 w 6318157"/>
                <a:gd name="connsiteY169" fmla="*/ 2409953 h 5387471"/>
                <a:gd name="connsiteX170" fmla="*/ 4731026 w 6318157"/>
                <a:gd name="connsiteY170" fmla="*/ 2341373 h 5387471"/>
                <a:gd name="connsiteX171" fmla="*/ 4699221 w 6318157"/>
                <a:gd name="connsiteY171" fmla="*/ 2364353 h 5387471"/>
                <a:gd name="connsiteX172" fmla="*/ 4637681 w 6318157"/>
                <a:gd name="connsiteY172" fmla="*/ 2328038 h 5387471"/>
                <a:gd name="connsiteX173" fmla="*/ 4660541 w 6318157"/>
                <a:gd name="connsiteY173" fmla="*/ 2253743 h 5387471"/>
                <a:gd name="connsiteX174" fmla="*/ 4433846 w 6318157"/>
                <a:gd name="connsiteY174" fmla="*/ 2270888 h 5387471"/>
                <a:gd name="connsiteX175" fmla="*/ 4373134 w 6318157"/>
                <a:gd name="connsiteY175" fmla="*/ 2252041 h 5387471"/>
                <a:gd name="connsiteX176" fmla="*/ 4323356 w 6318157"/>
                <a:gd name="connsiteY176" fmla="*/ 2288033 h 5387471"/>
                <a:gd name="connsiteX177" fmla="*/ 4273826 w 6318157"/>
                <a:gd name="connsiteY177" fmla="*/ 2208023 h 5387471"/>
                <a:gd name="connsiteX178" fmla="*/ 4201436 w 6318157"/>
                <a:gd name="connsiteY178" fmla="*/ 2192783 h 5387471"/>
                <a:gd name="connsiteX179" fmla="*/ 4178576 w 6318157"/>
                <a:gd name="connsiteY179" fmla="*/ 2110868 h 5387471"/>
                <a:gd name="connsiteX180" fmla="*/ 4087136 w 6318157"/>
                <a:gd name="connsiteY180" fmla="*/ 2038478 h 5387471"/>
                <a:gd name="connsiteX181" fmla="*/ 4016651 w 6318157"/>
                <a:gd name="connsiteY181" fmla="*/ 2051813 h 5387471"/>
                <a:gd name="connsiteX182" fmla="*/ 3909971 w 6318157"/>
                <a:gd name="connsiteY182" fmla="*/ 2013713 h 5387471"/>
                <a:gd name="connsiteX183" fmla="*/ 3843296 w 6318157"/>
                <a:gd name="connsiteY183" fmla="*/ 2053718 h 5387471"/>
                <a:gd name="connsiteX184" fmla="*/ 3788051 w 6318157"/>
                <a:gd name="connsiteY184" fmla="*/ 2034668 h 5387471"/>
                <a:gd name="connsiteX185" fmla="*/ 3742331 w 6318157"/>
                <a:gd name="connsiteY185" fmla="*/ 2046098 h 5387471"/>
                <a:gd name="connsiteX186" fmla="*/ 3671018 w 6318157"/>
                <a:gd name="connsiteY186" fmla="*/ 2041249 h 5387471"/>
                <a:gd name="connsiteX187" fmla="*/ 3660416 w 6318157"/>
                <a:gd name="connsiteY187" fmla="*/ 1977518 h 5387471"/>
                <a:gd name="connsiteX188" fmla="*/ 3643271 w 6318157"/>
                <a:gd name="connsiteY188" fmla="*/ 1905128 h 5387471"/>
                <a:gd name="connsiteX189" fmla="*/ 3690896 w 6318157"/>
                <a:gd name="connsiteY189" fmla="*/ 1872743 h 5387471"/>
                <a:gd name="connsiteX190" fmla="*/ 3702326 w 6318157"/>
                <a:gd name="connsiteY190" fmla="*/ 1811783 h 5387471"/>
                <a:gd name="connsiteX191" fmla="*/ 3679466 w 6318157"/>
                <a:gd name="connsiteY191" fmla="*/ 1788923 h 5387471"/>
                <a:gd name="connsiteX192" fmla="*/ 3595977 w 6318157"/>
                <a:gd name="connsiteY192" fmla="*/ 1647245 h 5387471"/>
                <a:gd name="connsiteX193" fmla="*/ 3508016 w 6318157"/>
                <a:gd name="connsiteY193" fmla="*/ 1663193 h 5387471"/>
                <a:gd name="connsiteX194" fmla="*/ 3485156 w 6318157"/>
                <a:gd name="connsiteY194" fmla="*/ 1619378 h 5387471"/>
                <a:gd name="connsiteX195" fmla="*/ 3434052 w 6318157"/>
                <a:gd name="connsiteY195" fmla="*/ 1618090 h 5387471"/>
                <a:gd name="connsiteX196" fmla="*/ 3496586 w 6318157"/>
                <a:gd name="connsiteY196" fmla="*/ 1533653 h 5387471"/>
                <a:gd name="connsiteX197" fmla="*/ 3549926 w 6318157"/>
                <a:gd name="connsiteY197" fmla="*/ 1552703 h 5387471"/>
                <a:gd name="connsiteX198" fmla="*/ 3681619 w 6318157"/>
                <a:gd name="connsiteY198" fmla="*/ 1349485 h 5387471"/>
                <a:gd name="connsiteX199" fmla="*/ 3708041 w 6318157"/>
                <a:gd name="connsiteY199" fmla="*/ 1316483 h 5387471"/>
                <a:gd name="connsiteX200" fmla="*/ 3600036 w 6318157"/>
                <a:gd name="connsiteY200" fmla="*/ 1230630 h 5387471"/>
                <a:gd name="connsiteX201" fmla="*/ 3610886 w 6318157"/>
                <a:gd name="connsiteY201" fmla="*/ 1173608 h 5387471"/>
                <a:gd name="connsiteX202" fmla="*/ 3549926 w 6318157"/>
                <a:gd name="connsiteY202" fmla="*/ 1160273 h 5387471"/>
                <a:gd name="connsiteX203" fmla="*/ 3515636 w 6318157"/>
                <a:gd name="connsiteY203" fmla="*/ 1108838 h 5387471"/>
                <a:gd name="connsiteX204" fmla="*/ 3515636 w 6318157"/>
                <a:gd name="connsiteY204" fmla="*/ 1013588 h 5387471"/>
                <a:gd name="connsiteX205" fmla="*/ 3391811 w 6318157"/>
                <a:gd name="connsiteY205" fmla="*/ 981203 h 5387471"/>
                <a:gd name="connsiteX206" fmla="*/ 3357521 w 6318157"/>
                <a:gd name="connsiteY206" fmla="*/ 922148 h 5387471"/>
                <a:gd name="connsiteX207" fmla="*/ 3198246 w 6318157"/>
                <a:gd name="connsiteY207" fmla="*/ 954073 h 5387471"/>
                <a:gd name="connsiteX208" fmla="*/ 3142256 w 6318157"/>
                <a:gd name="connsiteY208" fmla="*/ 899288 h 5387471"/>
                <a:gd name="connsiteX209" fmla="*/ 2980331 w 6318157"/>
                <a:gd name="connsiteY209" fmla="*/ 929768 h 5387471"/>
                <a:gd name="connsiteX210" fmla="*/ 2776330 w 6318157"/>
                <a:gd name="connsiteY210" fmla="*/ 832982 h 5387471"/>
                <a:gd name="connsiteX211" fmla="*/ 2662196 w 6318157"/>
                <a:gd name="connsiteY211" fmla="*/ 874523 h 5387471"/>
                <a:gd name="connsiteX212" fmla="*/ 2671721 w 6318157"/>
                <a:gd name="connsiteY212" fmla="*/ 832613 h 5387471"/>
                <a:gd name="connsiteX213" fmla="*/ 2581026 w 6318157"/>
                <a:gd name="connsiteY213" fmla="*/ 818653 h 5387471"/>
                <a:gd name="connsiteX214" fmla="*/ 2576471 w 6318157"/>
                <a:gd name="connsiteY214" fmla="*/ 731648 h 5387471"/>
                <a:gd name="connsiteX215" fmla="*/ 2561231 w 6318157"/>
                <a:gd name="connsiteY215" fmla="*/ 684023 h 5387471"/>
                <a:gd name="connsiteX216" fmla="*/ 2591711 w 6318157"/>
                <a:gd name="connsiteY216" fmla="*/ 647828 h 5387471"/>
                <a:gd name="connsiteX217" fmla="*/ 2496792 w 6318157"/>
                <a:gd name="connsiteY217" fmla="*/ 511865 h 5387471"/>
                <a:gd name="connsiteX218" fmla="*/ 2492651 w 6318157"/>
                <a:gd name="connsiteY218" fmla="*/ 476378 h 5387471"/>
                <a:gd name="connsiteX219" fmla="*/ 2534561 w 6318157"/>
                <a:gd name="connsiteY219" fmla="*/ 409703 h 5387471"/>
                <a:gd name="connsiteX220" fmla="*/ 2490746 w 6318157"/>
                <a:gd name="connsiteY220" fmla="*/ 398273 h 5387471"/>
                <a:gd name="connsiteX221" fmla="*/ 2465981 w 6318157"/>
                <a:gd name="connsiteY221" fmla="*/ 367793 h 5387471"/>
                <a:gd name="connsiteX222" fmla="*/ 2428709 w 6318157"/>
                <a:gd name="connsiteY222" fmla="*/ 359713 h 5387471"/>
                <a:gd name="connsiteX223" fmla="*/ 2443121 w 6318157"/>
                <a:gd name="connsiteY223" fmla="*/ 297308 h 5387471"/>
                <a:gd name="connsiteX224" fmla="*/ 2384811 w 6318157"/>
                <a:gd name="connsiteY224" fmla="*/ 255352 h 5387471"/>
                <a:gd name="connsiteX225" fmla="*/ 2431691 w 6318157"/>
                <a:gd name="connsiteY225" fmla="*/ 188723 h 5387471"/>
                <a:gd name="connsiteX226" fmla="*/ 2536714 w 6318157"/>
                <a:gd name="connsiteY226" fmla="*/ 175177 h 5387471"/>
                <a:gd name="connsiteX0" fmla="*/ 2536714 w 6318157"/>
                <a:gd name="connsiteY0" fmla="*/ 175177 h 5387471"/>
                <a:gd name="connsiteX1" fmla="*/ 2475506 w 6318157"/>
                <a:gd name="connsiteY1" fmla="*/ 127763 h 5387471"/>
                <a:gd name="connsiteX2" fmla="*/ 2408831 w 6318157"/>
                <a:gd name="connsiteY2" fmla="*/ 129668 h 5387471"/>
                <a:gd name="connsiteX3" fmla="*/ 2340003 w 6318157"/>
                <a:gd name="connsiteY3" fmla="*/ 67751 h 5387471"/>
                <a:gd name="connsiteX4" fmla="*/ 2260241 w 6318157"/>
                <a:gd name="connsiteY4" fmla="*/ 85853 h 5387471"/>
                <a:gd name="connsiteX5" fmla="*/ 2229513 w 6318157"/>
                <a:gd name="connsiteY5" fmla="*/ 26173 h 5387471"/>
                <a:gd name="connsiteX6" fmla="*/ 2009858 w 6318157"/>
                <a:gd name="connsiteY6" fmla="*/ 0 h 5387471"/>
                <a:gd name="connsiteX7" fmla="*/ 1851163 w 6318157"/>
                <a:gd name="connsiteY7" fmla="*/ 158612 h 5387471"/>
                <a:gd name="connsiteX8" fmla="*/ 1861599 w 6318157"/>
                <a:gd name="connsiteY8" fmla="*/ 331056 h 5387471"/>
                <a:gd name="connsiteX9" fmla="*/ 1776951 w 6318157"/>
                <a:gd name="connsiteY9" fmla="*/ 311343 h 5387471"/>
                <a:gd name="connsiteX10" fmla="*/ 1606163 w 6318157"/>
                <a:gd name="connsiteY10" fmla="*/ 358057 h 5387471"/>
                <a:gd name="connsiteX11" fmla="*/ 1391478 w 6318157"/>
                <a:gd name="connsiteY11" fmla="*/ 230836 h 5387471"/>
                <a:gd name="connsiteX12" fmla="*/ 1256306 w 6318157"/>
                <a:gd name="connsiteY12" fmla="*/ 230836 h 5387471"/>
                <a:gd name="connsiteX13" fmla="*/ 1208598 w 6318157"/>
                <a:gd name="connsiteY13" fmla="*/ 421667 h 5387471"/>
                <a:gd name="connsiteX14" fmla="*/ 1041621 w 6318157"/>
                <a:gd name="connsiteY14" fmla="*/ 588645 h 5387471"/>
                <a:gd name="connsiteX15" fmla="*/ 930303 w 6318157"/>
                <a:gd name="connsiteY15" fmla="*/ 668158 h 5387471"/>
                <a:gd name="connsiteX16" fmla="*/ 842838 w 6318157"/>
                <a:gd name="connsiteY16" fmla="*/ 612499 h 5387471"/>
                <a:gd name="connsiteX17" fmla="*/ 747423 w 6318157"/>
                <a:gd name="connsiteY17" fmla="*/ 795379 h 5387471"/>
                <a:gd name="connsiteX18" fmla="*/ 456206 w 6318157"/>
                <a:gd name="connsiteY18" fmla="*/ 828804 h 5387471"/>
                <a:gd name="connsiteX19" fmla="*/ 222636 w 6318157"/>
                <a:gd name="connsiteY19" fmla="*/ 970307 h 5387471"/>
                <a:gd name="connsiteX20" fmla="*/ 254442 w 6318157"/>
                <a:gd name="connsiteY20" fmla="*/ 1113431 h 5387471"/>
                <a:gd name="connsiteX21" fmla="*/ 302149 w 6318157"/>
                <a:gd name="connsiteY21" fmla="*/ 1296311 h 5387471"/>
                <a:gd name="connsiteX22" fmla="*/ 341906 w 6318157"/>
                <a:gd name="connsiteY22" fmla="*/ 1328116 h 5387471"/>
                <a:gd name="connsiteX23" fmla="*/ 508883 w 6318157"/>
                <a:gd name="connsiteY23" fmla="*/ 1359921 h 5387471"/>
                <a:gd name="connsiteX24" fmla="*/ 532737 w 6318157"/>
                <a:gd name="connsiteY24" fmla="*/ 1582558 h 5387471"/>
                <a:gd name="connsiteX25" fmla="*/ 730526 w 6318157"/>
                <a:gd name="connsiteY25" fmla="*/ 1644144 h 5387471"/>
                <a:gd name="connsiteX26" fmla="*/ 903633 w 6318157"/>
                <a:gd name="connsiteY26" fmla="*/ 1753676 h 5387471"/>
                <a:gd name="connsiteX27" fmla="*/ 818984 w 6318157"/>
                <a:gd name="connsiteY27" fmla="*/ 1884707 h 5387471"/>
                <a:gd name="connsiteX28" fmla="*/ 644056 w 6318157"/>
                <a:gd name="connsiteY28" fmla="*/ 1868805 h 5387471"/>
                <a:gd name="connsiteX29" fmla="*/ 636104 w 6318157"/>
                <a:gd name="connsiteY29" fmla="*/ 2115295 h 5387471"/>
                <a:gd name="connsiteX30" fmla="*/ 755374 w 6318157"/>
                <a:gd name="connsiteY30" fmla="*/ 2218662 h 5387471"/>
                <a:gd name="connsiteX31" fmla="*/ 818984 w 6318157"/>
                <a:gd name="connsiteY31" fmla="*/ 2329980 h 5387471"/>
                <a:gd name="connsiteX32" fmla="*/ 818984 w 6318157"/>
                <a:gd name="connsiteY32" fmla="*/ 2369737 h 5387471"/>
                <a:gd name="connsiteX33" fmla="*/ 580445 w 6318157"/>
                <a:gd name="connsiteY33" fmla="*/ 2401542 h 5387471"/>
                <a:gd name="connsiteX34" fmla="*/ 485029 w 6318157"/>
                <a:gd name="connsiteY34" fmla="*/ 2433347 h 5387471"/>
                <a:gd name="connsiteX35" fmla="*/ 437322 w 6318157"/>
                <a:gd name="connsiteY35" fmla="*/ 2584422 h 5387471"/>
                <a:gd name="connsiteX36" fmla="*/ 307616 w 6318157"/>
                <a:gd name="connsiteY36" fmla="*/ 2598549 h 5387471"/>
                <a:gd name="connsiteX37" fmla="*/ 238539 w 6318157"/>
                <a:gd name="connsiteY37" fmla="*/ 2655984 h 5387471"/>
                <a:gd name="connsiteX38" fmla="*/ 284673 w 6318157"/>
                <a:gd name="connsiteY38" fmla="*/ 2740881 h 5387471"/>
                <a:gd name="connsiteX39" fmla="*/ 405516 w 6318157"/>
                <a:gd name="connsiteY39" fmla="*/ 2767302 h 5387471"/>
                <a:gd name="connsiteX40" fmla="*/ 414296 w 6318157"/>
                <a:gd name="connsiteY40" fmla="*/ 2859534 h 5387471"/>
                <a:gd name="connsiteX41" fmla="*/ 349857 w 6318157"/>
                <a:gd name="connsiteY41" fmla="*/ 2894523 h 5387471"/>
                <a:gd name="connsiteX42" fmla="*/ 206734 w 6318157"/>
                <a:gd name="connsiteY42" fmla="*/ 3061500 h 5387471"/>
                <a:gd name="connsiteX43" fmla="*/ 166977 w 6318157"/>
                <a:gd name="connsiteY43" fmla="*/ 3300039 h 5387471"/>
                <a:gd name="connsiteX44" fmla="*/ 103367 w 6318157"/>
                <a:gd name="connsiteY44" fmla="*/ 3490871 h 5387471"/>
                <a:gd name="connsiteX45" fmla="*/ 0 w 6318157"/>
                <a:gd name="connsiteY45" fmla="*/ 3610140 h 5387471"/>
                <a:gd name="connsiteX46" fmla="*/ 0 w 6318157"/>
                <a:gd name="connsiteY46" fmla="*/ 3689653 h 5387471"/>
                <a:gd name="connsiteX47" fmla="*/ 15903 w 6318157"/>
                <a:gd name="connsiteY47" fmla="*/ 3769166 h 5387471"/>
                <a:gd name="connsiteX48" fmla="*/ 127221 w 6318157"/>
                <a:gd name="connsiteY48" fmla="*/ 3785069 h 5387471"/>
                <a:gd name="connsiteX49" fmla="*/ 183211 w 6318157"/>
                <a:gd name="connsiteY49" fmla="*/ 3641697 h 5387471"/>
                <a:gd name="connsiteX50" fmla="*/ 275231 w 6318157"/>
                <a:gd name="connsiteY50" fmla="*/ 3608199 h 5387471"/>
                <a:gd name="connsiteX51" fmla="*/ 326003 w 6318157"/>
                <a:gd name="connsiteY51" fmla="*/ 3626043 h 5387471"/>
                <a:gd name="connsiteX52" fmla="*/ 358388 w 6318157"/>
                <a:gd name="connsiteY52" fmla="*/ 3618423 h 5387471"/>
                <a:gd name="connsiteX53" fmla="*/ 424318 w 6318157"/>
                <a:gd name="connsiteY53" fmla="*/ 3743407 h 5387471"/>
                <a:gd name="connsiteX54" fmla="*/ 379178 w 6318157"/>
                <a:gd name="connsiteY54" fmla="*/ 3816212 h 5387471"/>
                <a:gd name="connsiteX55" fmla="*/ 347621 w 6318157"/>
                <a:gd name="connsiteY55" fmla="*/ 3928239 h 5387471"/>
                <a:gd name="connsiteX56" fmla="*/ 336854 w 6318157"/>
                <a:gd name="connsiteY56" fmla="*/ 4218249 h 5387471"/>
                <a:gd name="connsiteX57" fmla="*/ 545161 w 6318157"/>
                <a:gd name="connsiteY57" fmla="*/ 4012509 h 5387471"/>
                <a:gd name="connsiteX58" fmla="*/ 620202 w 6318157"/>
                <a:gd name="connsiteY58" fmla="*/ 4063365 h 5387471"/>
                <a:gd name="connsiteX59" fmla="*/ 723569 w 6318157"/>
                <a:gd name="connsiteY59" fmla="*/ 4079267 h 5387471"/>
                <a:gd name="connsiteX60" fmla="*/ 795130 w 6318157"/>
                <a:gd name="connsiteY60" fmla="*/ 4190586 h 5387471"/>
                <a:gd name="connsiteX61" fmla="*/ 1025718 w 6318157"/>
                <a:gd name="connsiteY61" fmla="*/ 4293952 h 5387471"/>
                <a:gd name="connsiteX62" fmla="*/ 1176793 w 6318157"/>
                <a:gd name="connsiteY62" fmla="*/ 4540443 h 5387471"/>
                <a:gd name="connsiteX63" fmla="*/ 1144988 w 6318157"/>
                <a:gd name="connsiteY63" fmla="*/ 4635859 h 5387471"/>
                <a:gd name="connsiteX64" fmla="*/ 1614115 w 6318157"/>
                <a:gd name="connsiteY64" fmla="*/ 4882349 h 5387471"/>
                <a:gd name="connsiteX65" fmla="*/ 1614115 w 6318157"/>
                <a:gd name="connsiteY65" fmla="*/ 5033424 h 5387471"/>
                <a:gd name="connsiteX66" fmla="*/ 1614115 w 6318157"/>
                <a:gd name="connsiteY66" fmla="*/ 5168596 h 5387471"/>
                <a:gd name="connsiteX67" fmla="*/ 1653871 w 6318157"/>
                <a:gd name="connsiteY67" fmla="*/ 5295817 h 5387471"/>
                <a:gd name="connsiteX68" fmla="*/ 1755416 w 6318157"/>
                <a:gd name="connsiteY68" fmla="*/ 5294123 h 5387471"/>
                <a:gd name="connsiteX69" fmla="*/ 1825653 w 6318157"/>
                <a:gd name="connsiteY69" fmla="*/ 5366385 h 5387471"/>
                <a:gd name="connsiteX70" fmla="*/ 1861848 w 6318157"/>
                <a:gd name="connsiteY70" fmla="*/ 5387340 h 5387471"/>
                <a:gd name="connsiteX71" fmla="*/ 1926203 w 6318157"/>
                <a:gd name="connsiteY71" fmla="*/ 5242146 h 5387471"/>
                <a:gd name="connsiteX72" fmla="*/ 2115047 w 6318157"/>
                <a:gd name="connsiteY72" fmla="*/ 5279914 h 5387471"/>
                <a:gd name="connsiteX73" fmla="*/ 2176421 w 6318157"/>
                <a:gd name="connsiteY73" fmla="*/ 5148304 h 5387471"/>
                <a:gd name="connsiteX74" fmla="*/ 2083242 w 6318157"/>
                <a:gd name="connsiteY74" fmla="*/ 5096123 h 5387471"/>
                <a:gd name="connsiteX75" fmla="*/ 2020211 w 6318157"/>
                <a:gd name="connsiteY75" fmla="*/ 5057903 h 5387471"/>
                <a:gd name="connsiteX76" fmla="*/ 2011680 w 6318157"/>
                <a:gd name="connsiteY76" fmla="*/ 5073180 h 5387471"/>
                <a:gd name="connsiteX77" fmla="*/ 1932167 w 6318157"/>
                <a:gd name="connsiteY77" fmla="*/ 4977765 h 5387471"/>
                <a:gd name="connsiteX78" fmla="*/ 1884459 w 6318157"/>
                <a:gd name="connsiteY78" fmla="*/ 4874398 h 5387471"/>
                <a:gd name="connsiteX79" fmla="*/ 1940118 w 6318157"/>
                <a:gd name="connsiteY79" fmla="*/ 4810787 h 5387471"/>
                <a:gd name="connsiteX80" fmla="*/ 2226365 w 6318157"/>
                <a:gd name="connsiteY80" fmla="*/ 4723323 h 5387471"/>
                <a:gd name="connsiteX81" fmla="*/ 2313829 w 6318157"/>
                <a:gd name="connsiteY81" fmla="*/ 4747177 h 5387471"/>
                <a:gd name="connsiteX82" fmla="*/ 2449002 w 6318157"/>
                <a:gd name="connsiteY82" fmla="*/ 4771031 h 5387471"/>
                <a:gd name="connsiteX83" fmla="*/ 2504661 w 6318157"/>
                <a:gd name="connsiteY83" fmla="*/ 4866446 h 5387471"/>
                <a:gd name="connsiteX84" fmla="*/ 2584174 w 6318157"/>
                <a:gd name="connsiteY84" fmla="*/ 4858495 h 5387471"/>
                <a:gd name="connsiteX85" fmla="*/ 2798859 w 6318157"/>
                <a:gd name="connsiteY85" fmla="*/ 4858495 h 5387471"/>
                <a:gd name="connsiteX86" fmla="*/ 2934031 w 6318157"/>
                <a:gd name="connsiteY86" fmla="*/ 4985716 h 5387471"/>
                <a:gd name="connsiteX87" fmla="*/ 2910177 w 6318157"/>
                <a:gd name="connsiteY87" fmla="*/ 5176547 h 5387471"/>
                <a:gd name="connsiteX88" fmla="*/ 2981739 w 6318157"/>
                <a:gd name="connsiteY88" fmla="*/ 5120888 h 5387471"/>
                <a:gd name="connsiteX89" fmla="*/ 3101009 w 6318157"/>
                <a:gd name="connsiteY89" fmla="*/ 5184499 h 5387471"/>
                <a:gd name="connsiteX90" fmla="*/ 3164619 w 6318157"/>
                <a:gd name="connsiteY90" fmla="*/ 4882349 h 5387471"/>
                <a:gd name="connsiteX91" fmla="*/ 3116911 w 6318157"/>
                <a:gd name="connsiteY91" fmla="*/ 4516589 h 5387471"/>
                <a:gd name="connsiteX92" fmla="*/ 3156668 w 6318157"/>
                <a:gd name="connsiteY92" fmla="*/ 4405271 h 5387471"/>
                <a:gd name="connsiteX93" fmla="*/ 3323645 w 6318157"/>
                <a:gd name="connsiteY93" fmla="*/ 4341660 h 5387471"/>
                <a:gd name="connsiteX94" fmla="*/ 3482671 w 6318157"/>
                <a:gd name="connsiteY94" fmla="*/ 4293952 h 5387471"/>
                <a:gd name="connsiteX95" fmla="*/ 3570136 w 6318157"/>
                <a:gd name="connsiteY95" fmla="*/ 4373466 h 5387471"/>
                <a:gd name="connsiteX96" fmla="*/ 3530379 w 6318157"/>
                <a:gd name="connsiteY96" fmla="*/ 4484784 h 5387471"/>
                <a:gd name="connsiteX97" fmla="*/ 3546282 w 6318157"/>
                <a:gd name="connsiteY97" fmla="*/ 4588151 h 5387471"/>
                <a:gd name="connsiteX98" fmla="*/ 3609892 w 6318157"/>
                <a:gd name="connsiteY98" fmla="*/ 4643810 h 5387471"/>
                <a:gd name="connsiteX99" fmla="*/ 3673503 w 6318157"/>
                <a:gd name="connsiteY99" fmla="*/ 4651761 h 5387471"/>
                <a:gd name="connsiteX100" fmla="*/ 3745064 w 6318157"/>
                <a:gd name="connsiteY100" fmla="*/ 4786933 h 5387471"/>
                <a:gd name="connsiteX101" fmla="*/ 4071068 w 6318157"/>
                <a:gd name="connsiteY101" fmla="*/ 4731274 h 5387471"/>
                <a:gd name="connsiteX102" fmla="*/ 4397071 w 6318157"/>
                <a:gd name="connsiteY102" fmla="*/ 4699469 h 5387471"/>
                <a:gd name="connsiteX103" fmla="*/ 4436828 w 6318157"/>
                <a:gd name="connsiteY103" fmla="*/ 4802836 h 5387471"/>
                <a:gd name="connsiteX104" fmla="*/ 4500438 w 6318157"/>
                <a:gd name="connsiteY104" fmla="*/ 4771031 h 5387471"/>
                <a:gd name="connsiteX105" fmla="*/ 4595854 w 6318157"/>
                <a:gd name="connsiteY105" fmla="*/ 4699469 h 5387471"/>
                <a:gd name="connsiteX106" fmla="*/ 4659464 w 6318157"/>
                <a:gd name="connsiteY106" fmla="*/ 4540443 h 5387471"/>
                <a:gd name="connsiteX107" fmla="*/ 4683318 w 6318157"/>
                <a:gd name="connsiteY107" fmla="*/ 4317806 h 5387471"/>
                <a:gd name="connsiteX108" fmla="*/ 4516341 w 6318157"/>
                <a:gd name="connsiteY108" fmla="*/ 4262147 h 5387471"/>
                <a:gd name="connsiteX109" fmla="*/ 4548146 w 6318157"/>
                <a:gd name="connsiteY109" fmla="*/ 4087219 h 5387471"/>
                <a:gd name="connsiteX110" fmla="*/ 4619708 w 6318157"/>
                <a:gd name="connsiteY110" fmla="*/ 4031559 h 5387471"/>
                <a:gd name="connsiteX111" fmla="*/ 4738977 w 6318157"/>
                <a:gd name="connsiteY111" fmla="*/ 3896387 h 5387471"/>
                <a:gd name="connsiteX112" fmla="*/ 4826442 w 6318157"/>
                <a:gd name="connsiteY112" fmla="*/ 3777118 h 5387471"/>
                <a:gd name="connsiteX113" fmla="*/ 4929809 w 6318157"/>
                <a:gd name="connsiteY113" fmla="*/ 3864582 h 5387471"/>
                <a:gd name="connsiteX114" fmla="*/ 4921857 w 6318157"/>
                <a:gd name="connsiteY114" fmla="*/ 4031559 h 5387471"/>
                <a:gd name="connsiteX115" fmla="*/ 4977516 w 6318157"/>
                <a:gd name="connsiteY115" fmla="*/ 4055413 h 5387471"/>
                <a:gd name="connsiteX116" fmla="*/ 5025224 w 6318157"/>
                <a:gd name="connsiteY116" fmla="*/ 3959998 h 5387471"/>
                <a:gd name="connsiteX117" fmla="*/ 5072932 w 6318157"/>
                <a:gd name="connsiteY117" fmla="*/ 3959998 h 5387471"/>
                <a:gd name="connsiteX118" fmla="*/ 5144494 w 6318157"/>
                <a:gd name="connsiteY118" fmla="*/ 3856631 h 5387471"/>
                <a:gd name="connsiteX119" fmla="*/ 5160396 w 6318157"/>
                <a:gd name="connsiteY119" fmla="*/ 3785069 h 5387471"/>
                <a:gd name="connsiteX120" fmla="*/ 5390984 w 6318157"/>
                <a:gd name="connsiteY120" fmla="*/ 3737361 h 5387471"/>
                <a:gd name="connsiteX121" fmla="*/ 5486400 w 6318157"/>
                <a:gd name="connsiteY121" fmla="*/ 3633994 h 5387471"/>
                <a:gd name="connsiteX122" fmla="*/ 5390984 w 6318157"/>
                <a:gd name="connsiteY122" fmla="*/ 3570384 h 5387471"/>
                <a:gd name="connsiteX123" fmla="*/ 5343276 w 6318157"/>
                <a:gd name="connsiteY123" fmla="*/ 3331845 h 5387471"/>
                <a:gd name="connsiteX124" fmla="*/ 5478449 w 6318157"/>
                <a:gd name="connsiteY124" fmla="*/ 3061500 h 5387471"/>
                <a:gd name="connsiteX125" fmla="*/ 5820355 w 6318157"/>
                <a:gd name="connsiteY125" fmla="*/ 2989939 h 5387471"/>
                <a:gd name="connsiteX126" fmla="*/ 6020959 w 6318157"/>
                <a:gd name="connsiteY126" fmla="*/ 2857748 h 5387471"/>
                <a:gd name="connsiteX127" fmla="*/ 6058811 w 6318157"/>
                <a:gd name="connsiteY127" fmla="*/ 2880194 h 5387471"/>
                <a:gd name="connsiteX128" fmla="*/ 6114056 w 6318157"/>
                <a:gd name="connsiteY128" fmla="*/ 2859239 h 5387471"/>
                <a:gd name="connsiteX129" fmla="*/ 6152156 w 6318157"/>
                <a:gd name="connsiteY129" fmla="*/ 2889719 h 5387471"/>
                <a:gd name="connsiteX130" fmla="*/ 6260741 w 6318157"/>
                <a:gd name="connsiteY130" fmla="*/ 2868764 h 5387471"/>
                <a:gd name="connsiteX131" fmla="*/ 6292298 w 6318157"/>
                <a:gd name="connsiteY131" fmla="*/ 2879449 h 5387471"/>
                <a:gd name="connsiteX132" fmla="*/ 6304556 w 6318157"/>
                <a:gd name="connsiteY132" fmla="*/ 2838284 h 5387471"/>
                <a:gd name="connsiteX133" fmla="*/ 6306461 w 6318157"/>
                <a:gd name="connsiteY133" fmla="*/ 2809709 h 5387471"/>
                <a:gd name="connsiteX134" fmla="*/ 6317891 w 6318157"/>
                <a:gd name="connsiteY134" fmla="*/ 2798279 h 5387471"/>
                <a:gd name="connsiteX135" fmla="*/ 6268361 w 6318157"/>
                <a:gd name="connsiteY135" fmla="*/ 2775419 h 5387471"/>
                <a:gd name="connsiteX136" fmla="*/ 6220736 w 6318157"/>
                <a:gd name="connsiteY136" fmla="*/ 2543754 h 5387471"/>
                <a:gd name="connsiteX137" fmla="*/ 6169301 w 6318157"/>
                <a:gd name="connsiteY137" fmla="*/ 2569973 h 5387471"/>
                <a:gd name="connsiteX138" fmla="*/ 6119771 w 6318157"/>
                <a:gd name="connsiteY138" fmla="*/ 2533484 h 5387471"/>
                <a:gd name="connsiteX139" fmla="*/ 6051191 w 6318157"/>
                <a:gd name="connsiteY139" fmla="*/ 2518538 h 5387471"/>
                <a:gd name="connsiteX140" fmla="*/ 6053096 w 6318157"/>
                <a:gd name="connsiteY140" fmla="*/ 2434718 h 5387471"/>
                <a:gd name="connsiteX141" fmla="*/ 6027337 w 6318157"/>
                <a:gd name="connsiteY141" fmla="*/ 2469542 h 5387471"/>
                <a:gd name="connsiteX142" fmla="*/ 5994041 w 6318157"/>
                <a:gd name="connsiteY142" fmla="*/ 2411858 h 5387471"/>
                <a:gd name="connsiteX143" fmla="*/ 5976896 w 6318157"/>
                <a:gd name="connsiteY143" fmla="*/ 2272793 h 5387471"/>
                <a:gd name="connsiteX144" fmla="*/ 5915936 w 6318157"/>
                <a:gd name="connsiteY144" fmla="*/ 2274698 h 5387471"/>
                <a:gd name="connsiteX145" fmla="*/ 5892910 w 6318157"/>
                <a:gd name="connsiteY145" fmla="*/ 2209882 h 5387471"/>
                <a:gd name="connsiteX146" fmla="*/ 5813066 w 6318157"/>
                <a:gd name="connsiteY146" fmla="*/ 2240408 h 5387471"/>
                <a:gd name="connsiteX147" fmla="*/ 5752106 w 6318157"/>
                <a:gd name="connsiteY147" fmla="*/ 2206118 h 5387471"/>
                <a:gd name="connsiteX148" fmla="*/ 5719721 w 6318157"/>
                <a:gd name="connsiteY148" fmla="*/ 2227073 h 5387471"/>
                <a:gd name="connsiteX149" fmla="*/ 5653046 w 6318157"/>
                <a:gd name="connsiteY149" fmla="*/ 2209928 h 5387471"/>
                <a:gd name="connsiteX150" fmla="*/ 5677231 w 6318157"/>
                <a:gd name="connsiteY150" fmla="*/ 2186857 h 5387471"/>
                <a:gd name="connsiteX151" fmla="*/ 5628281 w 6318157"/>
                <a:gd name="connsiteY151" fmla="*/ 2145158 h 5387471"/>
                <a:gd name="connsiteX152" fmla="*/ 5488388 w 6318157"/>
                <a:gd name="connsiteY152" fmla="*/ 2148426 h 5387471"/>
                <a:gd name="connsiteX153" fmla="*/ 5453021 w 6318157"/>
                <a:gd name="connsiteY153" fmla="*/ 2227073 h 5387471"/>
                <a:gd name="connsiteX154" fmla="*/ 5472071 w 6318157"/>
                <a:gd name="connsiteY154" fmla="*/ 2274698 h 5387471"/>
                <a:gd name="connsiteX155" fmla="*/ 5422541 w 6318157"/>
                <a:gd name="connsiteY155" fmla="*/ 2288033 h 5387471"/>
                <a:gd name="connsiteX156" fmla="*/ 5451116 w 6318157"/>
                <a:gd name="connsiteY156" fmla="*/ 2333753 h 5387471"/>
                <a:gd name="connsiteX157" fmla="*/ 5516631 w 6318157"/>
                <a:gd name="connsiteY157" fmla="*/ 2328407 h 5387471"/>
                <a:gd name="connsiteX158" fmla="*/ 5523506 w 6318157"/>
                <a:gd name="connsiteY158" fmla="*/ 2379473 h 5387471"/>
                <a:gd name="connsiteX159" fmla="*/ 5399681 w 6318157"/>
                <a:gd name="connsiteY159" fmla="*/ 2545208 h 5387471"/>
                <a:gd name="connsiteX160" fmla="*/ 5360918 w 6318157"/>
                <a:gd name="connsiteY160" fmla="*/ 2694084 h 5387471"/>
                <a:gd name="connsiteX161" fmla="*/ 5346341 w 6318157"/>
                <a:gd name="connsiteY161" fmla="*/ 2615693 h 5387471"/>
                <a:gd name="connsiteX162" fmla="*/ 5304431 w 6318157"/>
                <a:gd name="connsiteY162" fmla="*/ 2615693 h 5387471"/>
                <a:gd name="connsiteX163" fmla="*/ 5273951 w 6318157"/>
                <a:gd name="connsiteY163" fmla="*/ 2558543 h 5387471"/>
                <a:gd name="connsiteX164" fmla="*/ 5203714 w 6318157"/>
                <a:gd name="connsiteY164" fmla="*/ 2600987 h 5387471"/>
                <a:gd name="connsiteX165" fmla="*/ 5070116 w 6318157"/>
                <a:gd name="connsiteY165" fmla="*/ 2541398 h 5387471"/>
                <a:gd name="connsiteX166" fmla="*/ 4991763 w 6318157"/>
                <a:gd name="connsiteY166" fmla="*/ 2573572 h 5387471"/>
                <a:gd name="connsiteX167" fmla="*/ 4904381 w 6318157"/>
                <a:gd name="connsiteY167" fmla="*/ 2564258 h 5387471"/>
                <a:gd name="connsiteX168" fmla="*/ 4875806 w 6318157"/>
                <a:gd name="connsiteY168" fmla="*/ 2495678 h 5387471"/>
                <a:gd name="connsiteX169" fmla="*/ 4803416 w 6318157"/>
                <a:gd name="connsiteY169" fmla="*/ 2484248 h 5387471"/>
                <a:gd name="connsiteX170" fmla="*/ 4822466 w 6318157"/>
                <a:gd name="connsiteY170" fmla="*/ 2409953 h 5387471"/>
                <a:gd name="connsiteX171" fmla="*/ 4731026 w 6318157"/>
                <a:gd name="connsiteY171" fmla="*/ 2341373 h 5387471"/>
                <a:gd name="connsiteX172" fmla="*/ 4699221 w 6318157"/>
                <a:gd name="connsiteY172" fmla="*/ 2364353 h 5387471"/>
                <a:gd name="connsiteX173" fmla="*/ 4637681 w 6318157"/>
                <a:gd name="connsiteY173" fmla="*/ 2328038 h 5387471"/>
                <a:gd name="connsiteX174" fmla="*/ 4660541 w 6318157"/>
                <a:gd name="connsiteY174" fmla="*/ 2253743 h 5387471"/>
                <a:gd name="connsiteX175" fmla="*/ 4433846 w 6318157"/>
                <a:gd name="connsiteY175" fmla="*/ 2270888 h 5387471"/>
                <a:gd name="connsiteX176" fmla="*/ 4373134 w 6318157"/>
                <a:gd name="connsiteY176" fmla="*/ 2252041 h 5387471"/>
                <a:gd name="connsiteX177" fmla="*/ 4323356 w 6318157"/>
                <a:gd name="connsiteY177" fmla="*/ 2288033 h 5387471"/>
                <a:gd name="connsiteX178" fmla="*/ 4273826 w 6318157"/>
                <a:gd name="connsiteY178" fmla="*/ 2208023 h 5387471"/>
                <a:gd name="connsiteX179" fmla="*/ 4201436 w 6318157"/>
                <a:gd name="connsiteY179" fmla="*/ 2192783 h 5387471"/>
                <a:gd name="connsiteX180" fmla="*/ 4178576 w 6318157"/>
                <a:gd name="connsiteY180" fmla="*/ 2110868 h 5387471"/>
                <a:gd name="connsiteX181" fmla="*/ 4087136 w 6318157"/>
                <a:gd name="connsiteY181" fmla="*/ 2038478 h 5387471"/>
                <a:gd name="connsiteX182" fmla="*/ 4016651 w 6318157"/>
                <a:gd name="connsiteY182" fmla="*/ 2051813 h 5387471"/>
                <a:gd name="connsiteX183" fmla="*/ 3909971 w 6318157"/>
                <a:gd name="connsiteY183" fmla="*/ 2013713 h 5387471"/>
                <a:gd name="connsiteX184" fmla="*/ 3843296 w 6318157"/>
                <a:gd name="connsiteY184" fmla="*/ 2053718 h 5387471"/>
                <a:gd name="connsiteX185" fmla="*/ 3788051 w 6318157"/>
                <a:gd name="connsiteY185" fmla="*/ 2034668 h 5387471"/>
                <a:gd name="connsiteX186" fmla="*/ 3742331 w 6318157"/>
                <a:gd name="connsiteY186" fmla="*/ 2046098 h 5387471"/>
                <a:gd name="connsiteX187" fmla="*/ 3671018 w 6318157"/>
                <a:gd name="connsiteY187" fmla="*/ 2041249 h 5387471"/>
                <a:gd name="connsiteX188" fmla="*/ 3660416 w 6318157"/>
                <a:gd name="connsiteY188" fmla="*/ 1977518 h 5387471"/>
                <a:gd name="connsiteX189" fmla="*/ 3643271 w 6318157"/>
                <a:gd name="connsiteY189" fmla="*/ 1905128 h 5387471"/>
                <a:gd name="connsiteX190" fmla="*/ 3690896 w 6318157"/>
                <a:gd name="connsiteY190" fmla="*/ 1872743 h 5387471"/>
                <a:gd name="connsiteX191" fmla="*/ 3702326 w 6318157"/>
                <a:gd name="connsiteY191" fmla="*/ 1811783 h 5387471"/>
                <a:gd name="connsiteX192" fmla="*/ 3679466 w 6318157"/>
                <a:gd name="connsiteY192" fmla="*/ 1788923 h 5387471"/>
                <a:gd name="connsiteX193" fmla="*/ 3595977 w 6318157"/>
                <a:gd name="connsiteY193" fmla="*/ 1647245 h 5387471"/>
                <a:gd name="connsiteX194" fmla="*/ 3508016 w 6318157"/>
                <a:gd name="connsiteY194" fmla="*/ 1663193 h 5387471"/>
                <a:gd name="connsiteX195" fmla="*/ 3485156 w 6318157"/>
                <a:gd name="connsiteY195" fmla="*/ 1619378 h 5387471"/>
                <a:gd name="connsiteX196" fmla="*/ 3434052 w 6318157"/>
                <a:gd name="connsiteY196" fmla="*/ 1618090 h 5387471"/>
                <a:gd name="connsiteX197" fmla="*/ 3496586 w 6318157"/>
                <a:gd name="connsiteY197" fmla="*/ 1533653 h 5387471"/>
                <a:gd name="connsiteX198" fmla="*/ 3549926 w 6318157"/>
                <a:gd name="connsiteY198" fmla="*/ 1552703 h 5387471"/>
                <a:gd name="connsiteX199" fmla="*/ 3681619 w 6318157"/>
                <a:gd name="connsiteY199" fmla="*/ 1349485 h 5387471"/>
                <a:gd name="connsiteX200" fmla="*/ 3708041 w 6318157"/>
                <a:gd name="connsiteY200" fmla="*/ 1316483 h 5387471"/>
                <a:gd name="connsiteX201" fmla="*/ 3600036 w 6318157"/>
                <a:gd name="connsiteY201" fmla="*/ 1230630 h 5387471"/>
                <a:gd name="connsiteX202" fmla="*/ 3610886 w 6318157"/>
                <a:gd name="connsiteY202" fmla="*/ 1173608 h 5387471"/>
                <a:gd name="connsiteX203" fmla="*/ 3549926 w 6318157"/>
                <a:gd name="connsiteY203" fmla="*/ 1160273 h 5387471"/>
                <a:gd name="connsiteX204" fmla="*/ 3515636 w 6318157"/>
                <a:gd name="connsiteY204" fmla="*/ 1108838 h 5387471"/>
                <a:gd name="connsiteX205" fmla="*/ 3515636 w 6318157"/>
                <a:gd name="connsiteY205" fmla="*/ 1013588 h 5387471"/>
                <a:gd name="connsiteX206" fmla="*/ 3391811 w 6318157"/>
                <a:gd name="connsiteY206" fmla="*/ 981203 h 5387471"/>
                <a:gd name="connsiteX207" fmla="*/ 3357521 w 6318157"/>
                <a:gd name="connsiteY207" fmla="*/ 922148 h 5387471"/>
                <a:gd name="connsiteX208" fmla="*/ 3198246 w 6318157"/>
                <a:gd name="connsiteY208" fmla="*/ 954073 h 5387471"/>
                <a:gd name="connsiteX209" fmla="*/ 3142256 w 6318157"/>
                <a:gd name="connsiteY209" fmla="*/ 899288 h 5387471"/>
                <a:gd name="connsiteX210" fmla="*/ 2980331 w 6318157"/>
                <a:gd name="connsiteY210" fmla="*/ 929768 h 5387471"/>
                <a:gd name="connsiteX211" fmla="*/ 2776330 w 6318157"/>
                <a:gd name="connsiteY211" fmla="*/ 832982 h 5387471"/>
                <a:gd name="connsiteX212" fmla="*/ 2662196 w 6318157"/>
                <a:gd name="connsiteY212" fmla="*/ 874523 h 5387471"/>
                <a:gd name="connsiteX213" fmla="*/ 2671721 w 6318157"/>
                <a:gd name="connsiteY213" fmla="*/ 832613 h 5387471"/>
                <a:gd name="connsiteX214" fmla="*/ 2581026 w 6318157"/>
                <a:gd name="connsiteY214" fmla="*/ 818653 h 5387471"/>
                <a:gd name="connsiteX215" fmla="*/ 2576471 w 6318157"/>
                <a:gd name="connsiteY215" fmla="*/ 731648 h 5387471"/>
                <a:gd name="connsiteX216" fmla="*/ 2561231 w 6318157"/>
                <a:gd name="connsiteY216" fmla="*/ 684023 h 5387471"/>
                <a:gd name="connsiteX217" fmla="*/ 2591711 w 6318157"/>
                <a:gd name="connsiteY217" fmla="*/ 647828 h 5387471"/>
                <a:gd name="connsiteX218" fmla="*/ 2496792 w 6318157"/>
                <a:gd name="connsiteY218" fmla="*/ 511865 h 5387471"/>
                <a:gd name="connsiteX219" fmla="*/ 2492651 w 6318157"/>
                <a:gd name="connsiteY219" fmla="*/ 476378 h 5387471"/>
                <a:gd name="connsiteX220" fmla="*/ 2534561 w 6318157"/>
                <a:gd name="connsiteY220" fmla="*/ 409703 h 5387471"/>
                <a:gd name="connsiteX221" fmla="*/ 2490746 w 6318157"/>
                <a:gd name="connsiteY221" fmla="*/ 398273 h 5387471"/>
                <a:gd name="connsiteX222" fmla="*/ 2465981 w 6318157"/>
                <a:gd name="connsiteY222" fmla="*/ 367793 h 5387471"/>
                <a:gd name="connsiteX223" fmla="*/ 2428709 w 6318157"/>
                <a:gd name="connsiteY223" fmla="*/ 359713 h 5387471"/>
                <a:gd name="connsiteX224" fmla="*/ 2443121 w 6318157"/>
                <a:gd name="connsiteY224" fmla="*/ 297308 h 5387471"/>
                <a:gd name="connsiteX225" fmla="*/ 2384811 w 6318157"/>
                <a:gd name="connsiteY225" fmla="*/ 255352 h 5387471"/>
                <a:gd name="connsiteX226" fmla="*/ 2431691 w 6318157"/>
                <a:gd name="connsiteY226" fmla="*/ 188723 h 5387471"/>
                <a:gd name="connsiteX227" fmla="*/ 2536714 w 6318157"/>
                <a:gd name="connsiteY227" fmla="*/ 175177 h 5387471"/>
                <a:gd name="connsiteX0" fmla="*/ 2536714 w 6318157"/>
                <a:gd name="connsiteY0" fmla="*/ 175177 h 5387471"/>
                <a:gd name="connsiteX1" fmla="*/ 2475506 w 6318157"/>
                <a:gd name="connsiteY1" fmla="*/ 127763 h 5387471"/>
                <a:gd name="connsiteX2" fmla="*/ 2408831 w 6318157"/>
                <a:gd name="connsiteY2" fmla="*/ 129668 h 5387471"/>
                <a:gd name="connsiteX3" fmla="*/ 2340003 w 6318157"/>
                <a:gd name="connsiteY3" fmla="*/ 67751 h 5387471"/>
                <a:gd name="connsiteX4" fmla="*/ 2260241 w 6318157"/>
                <a:gd name="connsiteY4" fmla="*/ 85853 h 5387471"/>
                <a:gd name="connsiteX5" fmla="*/ 2229513 w 6318157"/>
                <a:gd name="connsiteY5" fmla="*/ 26173 h 5387471"/>
                <a:gd name="connsiteX6" fmla="*/ 2009858 w 6318157"/>
                <a:gd name="connsiteY6" fmla="*/ 0 h 5387471"/>
                <a:gd name="connsiteX7" fmla="*/ 1851163 w 6318157"/>
                <a:gd name="connsiteY7" fmla="*/ 158612 h 5387471"/>
                <a:gd name="connsiteX8" fmla="*/ 1861599 w 6318157"/>
                <a:gd name="connsiteY8" fmla="*/ 331056 h 5387471"/>
                <a:gd name="connsiteX9" fmla="*/ 1776951 w 6318157"/>
                <a:gd name="connsiteY9" fmla="*/ 311343 h 5387471"/>
                <a:gd name="connsiteX10" fmla="*/ 1606163 w 6318157"/>
                <a:gd name="connsiteY10" fmla="*/ 358057 h 5387471"/>
                <a:gd name="connsiteX11" fmla="*/ 1391478 w 6318157"/>
                <a:gd name="connsiteY11" fmla="*/ 230836 h 5387471"/>
                <a:gd name="connsiteX12" fmla="*/ 1256306 w 6318157"/>
                <a:gd name="connsiteY12" fmla="*/ 230836 h 5387471"/>
                <a:gd name="connsiteX13" fmla="*/ 1208598 w 6318157"/>
                <a:gd name="connsiteY13" fmla="*/ 421667 h 5387471"/>
                <a:gd name="connsiteX14" fmla="*/ 1041621 w 6318157"/>
                <a:gd name="connsiteY14" fmla="*/ 588645 h 5387471"/>
                <a:gd name="connsiteX15" fmla="*/ 930303 w 6318157"/>
                <a:gd name="connsiteY15" fmla="*/ 668158 h 5387471"/>
                <a:gd name="connsiteX16" fmla="*/ 842838 w 6318157"/>
                <a:gd name="connsiteY16" fmla="*/ 612499 h 5387471"/>
                <a:gd name="connsiteX17" fmla="*/ 747423 w 6318157"/>
                <a:gd name="connsiteY17" fmla="*/ 795379 h 5387471"/>
                <a:gd name="connsiteX18" fmla="*/ 456206 w 6318157"/>
                <a:gd name="connsiteY18" fmla="*/ 828804 h 5387471"/>
                <a:gd name="connsiteX19" fmla="*/ 222636 w 6318157"/>
                <a:gd name="connsiteY19" fmla="*/ 970307 h 5387471"/>
                <a:gd name="connsiteX20" fmla="*/ 254442 w 6318157"/>
                <a:gd name="connsiteY20" fmla="*/ 1113431 h 5387471"/>
                <a:gd name="connsiteX21" fmla="*/ 302149 w 6318157"/>
                <a:gd name="connsiteY21" fmla="*/ 1296311 h 5387471"/>
                <a:gd name="connsiteX22" fmla="*/ 341906 w 6318157"/>
                <a:gd name="connsiteY22" fmla="*/ 1328116 h 5387471"/>
                <a:gd name="connsiteX23" fmla="*/ 508883 w 6318157"/>
                <a:gd name="connsiteY23" fmla="*/ 1359921 h 5387471"/>
                <a:gd name="connsiteX24" fmla="*/ 532737 w 6318157"/>
                <a:gd name="connsiteY24" fmla="*/ 1582558 h 5387471"/>
                <a:gd name="connsiteX25" fmla="*/ 730526 w 6318157"/>
                <a:gd name="connsiteY25" fmla="*/ 1644144 h 5387471"/>
                <a:gd name="connsiteX26" fmla="*/ 903633 w 6318157"/>
                <a:gd name="connsiteY26" fmla="*/ 1753676 h 5387471"/>
                <a:gd name="connsiteX27" fmla="*/ 818984 w 6318157"/>
                <a:gd name="connsiteY27" fmla="*/ 1884707 h 5387471"/>
                <a:gd name="connsiteX28" fmla="*/ 644056 w 6318157"/>
                <a:gd name="connsiteY28" fmla="*/ 1868805 h 5387471"/>
                <a:gd name="connsiteX29" fmla="*/ 636104 w 6318157"/>
                <a:gd name="connsiteY29" fmla="*/ 2115295 h 5387471"/>
                <a:gd name="connsiteX30" fmla="*/ 755374 w 6318157"/>
                <a:gd name="connsiteY30" fmla="*/ 2218662 h 5387471"/>
                <a:gd name="connsiteX31" fmla="*/ 818984 w 6318157"/>
                <a:gd name="connsiteY31" fmla="*/ 2329980 h 5387471"/>
                <a:gd name="connsiteX32" fmla="*/ 818984 w 6318157"/>
                <a:gd name="connsiteY32" fmla="*/ 2369737 h 5387471"/>
                <a:gd name="connsiteX33" fmla="*/ 580445 w 6318157"/>
                <a:gd name="connsiteY33" fmla="*/ 2401542 h 5387471"/>
                <a:gd name="connsiteX34" fmla="*/ 485029 w 6318157"/>
                <a:gd name="connsiteY34" fmla="*/ 2433347 h 5387471"/>
                <a:gd name="connsiteX35" fmla="*/ 437322 w 6318157"/>
                <a:gd name="connsiteY35" fmla="*/ 2584422 h 5387471"/>
                <a:gd name="connsiteX36" fmla="*/ 307616 w 6318157"/>
                <a:gd name="connsiteY36" fmla="*/ 2598549 h 5387471"/>
                <a:gd name="connsiteX37" fmla="*/ 238539 w 6318157"/>
                <a:gd name="connsiteY37" fmla="*/ 2655984 h 5387471"/>
                <a:gd name="connsiteX38" fmla="*/ 284673 w 6318157"/>
                <a:gd name="connsiteY38" fmla="*/ 2740881 h 5387471"/>
                <a:gd name="connsiteX39" fmla="*/ 405516 w 6318157"/>
                <a:gd name="connsiteY39" fmla="*/ 2767302 h 5387471"/>
                <a:gd name="connsiteX40" fmla="*/ 414296 w 6318157"/>
                <a:gd name="connsiteY40" fmla="*/ 2859534 h 5387471"/>
                <a:gd name="connsiteX41" fmla="*/ 349857 w 6318157"/>
                <a:gd name="connsiteY41" fmla="*/ 2894523 h 5387471"/>
                <a:gd name="connsiteX42" fmla="*/ 206734 w 6318157"/>
                <a:gd name="connsiteY42" fmla="*/ 3061500 h 5387471"/>
                <a:gd name="connsiteX43" fmla="*/ 166977 w 6318157"/>
                <a:gd name="connsiteY43" fmla="*/ 3300039 h 5387471"/>
                <a:gd name="connsiteX44" fmla="*/ 103367 w 6318157"/>
                <a:gd name="connsiteY44" fmla="*/ 3490871 h 5387471"/>
                <a:gd name="connsiteX45" fmla="*/ 0 w 6318157"/>
                <a:gd name="connsiteY45" fmla="*/ 3610140 h 5387471"/>
                <a:gd name="connsiteX46" fmla="*/ 0 w 6318157"/>
                <a:gd name="connsiteY46" fmla="*/ 3689653 h 5387471"/>
                <a:gd name="connsiteX47" fmla="*/ 15903 w 6318157"/>
                <a:gd name="connsiteY47" fmla="*/ 3769166 h 5387471"/>
                <a:gd name="connsiteX48" fmla="*/ 127221 w 6318157"/>
                <a:gd name="connsiteY48" fmla="*/ 3785069 h 5387471"/>
                <a:gd name="connsiteX49" fmla="*/ 183211 w 6318157"/>
                <a:gd name="connsiteY49" fmla="*/ 3641697 h 5387471"/>
                <a:gd name="connsiteX50" fmla="*/ 275231 w 6318157"/>
                <a:gd name="connsiteY50" fmla="*/ 3608199 h 5387471"/>
                <a:gd name="connsiteX51" fmla="*/ 326003 w 6318157"/>
                <a:gd name="connsiteY51" fmla="*/ 3626043 h 5387471"/>
                <a:gd name="connsiteX52" fmla="*/ 358388 w 6318157"/>
                <a:gd name="connsiteY52" fmla="*/ 3618423 h 5387471"/>
                <a:gd name="connsiteX53" fmla="*/ 424318 w 6318157"/>
                <a:gd name="connsiteY53" fmla="*/ 3743407 h 5387471"/>
                <a:gd name="connsiteX54" fmla="*/ 379178 w 6318157"/>
                <a:gd name="connsiteY54" fmla="*/ 3816212 h 5387471"/>
                <a:gd name="connsiteX55" fmla="*/ 347621 w 6318157"/>
                <a:gd name="connsiteY55" fmla="*/ 3928239 h 5387471"/>
                <a:gd name="connsiteX56" fmla="*/ 336854 w 6318157"/>
                <a:gd name="connsiteY56" fmla="*/ 4218249 h 5387471"/>
                <a:gd name="connsiteX57" fmla="*/ 545161 w 6318157"/>
                <a:gd name="connsiteY57" fmla="*/ 4012509 h 5387471"/>
                <a:gd name="connsiteX58" fmla="*/ 620202 w 6318157"/>
                <a:gd name="connsiteY58" fmla="*/ 4063365 h 5387471"/>
                <a:gd name="connsiteX59" fmla="*/ 723569 w 6318157"/>
                <a:gd name="connsiteY59" fmla="*/ 4079267 h 5387471"/>
                <a:gd name="connsiteX60" fmla="*/ 795130 w 6318157"/>
                <a:gd name="connsiteY60" fmla="*/ 4190586 h 5387471"/>
                <a:gd name="connsiteX61" fmla="*/ 1025718 w 6318157"/>
                <a:gd name="connsiteY61" fmla="*/ 4293952 h 5387471"/>
                <a:gd name="connsiteX62" fmla="*/ 1176793 w 6318157"/>
                <a:gd name="connsiteY62" fmla="*/ 4540443 h 5387471"/>
                <a:gd name="connsiteX63" fmla="*/ 1144988 w 6318157"/>
                <a:gd name="connsiteY63" fmla="*/ 4635859 h 5387471"/>
                <a:gd name="connsiteX64" fmla="*/ 1614115 w 6318157"/>
                <a:gd name="connsiteY64" fmla="*/ 4882349 h 5387471"/>
                <a:gd name="connsiteX65" fmla="*/ 1614115 w 6318157"/>
                <a:gd name="connsiteY65" fmla="*/ 5033424 h 5387471"/>
                <a:gd name="connsiteX66" fmla="*/ 1614115 w 6318157"/>
                <a:gd name="connsiteY66" fmla="*/ 5168596 h 5387471"/>
                <a:gd name="connsiteX67" fmla="*/ 1653871 w 6318157"/>
                <a:gd name="connsiteY67" fmla="*/ 5295817 h 5387471"/>
                <a:gd name="connsiteX68" fmla="*/ 1755416 w 6318157"/>
                <a:gd name="connsiteY68" fmla="*/ 5294123 h 5387471"/>
                <a:gd name="connsiteX69" fmla="*/ 1825653 w 6318157"/>
                <a:gd name="connsiteY69" fmla="*/ 5366385 h 5387471"/>
                <a:gd name="connsiteX70" fmla="*/ 1861848 w 6318157"/>
                <a:gd name="connsiteY70" fmla="*/ 5387340 h 5387471"/>
                <a:gd name="connsiteX71" fmla="*/ 1926203 w 6318157"/>
                <a:gd name="connsiteY71" fmla="*/ 5242146 h 5387471"/>
                <a:gd name="connsiteX72" fmla="*/ 2115047 w 6318157"/>
                <a:gd name="connsiteY72" fmla="*/ 5279914 h 5387471"/>
                <a:gd name="connsiteX73" fmla="*/ 2176421 w 6318157"/>
                <a:gd name="connsiteY73" fmla="*/ 5148304 h 5387471"/>
                <a:gd name="connsiteX74" fmla="*/ 2083242 w 6318157"/>
                <a:gd name="connsiteY74" fmla="*/ 5096123 h 5387471"/>
                <a:gd name="connsiteX75" fmla="*/ 2020211 w 6318157"/>
                <a:gd name="connsiteY75" fmla="*/ 5057903 h 5387471"/>
                <a:gd name="connsiteX76" fmla="*/ 2011680 w 6318157"/>
                <a:gd name="connsiteY76" fmla="*/ 5073180 h 5387471"/>
                <a:gd name="connsiteX77" fmla="*/ 1932167 w 6318157"/>
                <a:gd name="connsiteY77" fmla="*/ 4977765 h 5387471"/>
                <a:gd name="connsiteX78" fmla="*/ 1884459 w 6318157"/>
                <a:gd name="connsiteY78" fmla="*/ 4874398 h 5387471"/>
                <a:gd name="connsiteX79" fmla="*/ 1913448 w 6318157"/>
                <a:gd name="connsiteY79" fmla="*/ 4786022 h 5387471"/>
                <a:gd name="connsiteX80" fmla="*/ 2226365 w 6318157"/>
                <a:gd name="connsiteY80" fmla="*/ 4723323 h 5387471"/>
                <a:gd name="connsiteX81" fmla="*/ 2313829 w 6318157"/>
                <a:gd name="connsiteY81" fmla="*/ 4747177 h 5387471"/>
                <a:gd name="connsiteX82" fmla="*/ 2449002 w 6318157"/>
                <a:gd name="connsiteY82" fmla="*/ 4771031 h 5387471"/>
                <a:gd name="connsiteX83" fmla="*/ 2504661 w 6318157"/>
                <a:gd name="connsiteY83" fmla="*/ 4866446 h 5387471"/>
                <a:gd name="connsiteX84" fmla="*/ 2584174 w 6318157"/>
                <a:gd name="connsiteY84" fmla="*/ 4858495 h 5387471"/>
                <a:gd name="connsiteX85" fmla="*/ 2798859 w 6318157"/>
                <a:gd name="connsiteY85" fmla="*/ 4858495 h 5387471"/>
                <a:gd name="connsiteX86" fmla="*/ 2934031 w 6318157"/>
                <a:gd name="connsiteY86" fmla="*/ 4985716 h 5387471"/>
                <a:gd name="connsiteX87" fmla="*/ 2910177 w 6318157"/>
                <a:gd name="connsiteY87" fmla="*/ 5176547 h 5387471"/>
                <a:gd name="connsiteX88" fmla="*/ 2981739 w 6318157"/>
                <a:gd name="connsiteY88" fmla="*/ 5120888 h 5387471"/>
                <a:gd name="connsiteX89" fmla="*/ 3101009 w 6318157"/>
                <a:gd name="connsiteY89" fmla="*/ 5184499 h 5387471"/>
                <a:gd name="connsiteX90" fmla="*/ 3164619 w 6318157"/>
                <a:gd name="connsiteY90" fmla="*/ 4882349 h 5387471"/>
                <a:gd name="connsiteX91" fmla="*/ 3116911 w 6318157"/>
                <a:gd name="connsiteY91" fmla="*/ 4516589 h 5387471"/>
                <a:gd name="connsiteX92" fmla="*/ 3156668 w 6318157"/>
                <a:gd name="connsiteY92" fmla="*/ 4405271 h 5387471"/>
                <a:gd name="connsiteX93" fmla="*/ 3323645 w 6318157"/>
                <a:gd name="connsiteY93" fmla="*/ 4341660 h 5387471"/>
                <a:gd name="connsiteX94" fmla="*/ 3482671 w 6318157"/>
                <a:gd name="connsiteY94" fmla="*/ 4293952 h 5387471"/>
                <a:gd name="connsiteX95" fmla="*/ 3570136 w 6318157"/>
                <a:gd name="connsiteY95" fmla="*/ 4373466 h 5387471"/>
                <a:gd name="connsiteX96" fmla="*/ 3530379 w 6318157"/>
                <a:gd name="connsiteY96" fmla="*/ 4484784 h 5387471"/>
                <a:gd name="connsiteX97" fmla="*/ 3546282 w 6318157"/>
                <a:gd name="connsiteY97" fmla="*/ 4588151 h 5387471"/>
                <a:gd name="connsiteX98" fmla="*/ 3609892 w 6318157"/>
                <a:gd name="connsiteY98" fmla="*/ 4643810 h 5387471"/>
                <a:gd name="connsiteX99" fmla="*/ 3673503 w 6318157"/>
                <a:gd name="connsiteY99" fmla="*/ 4651761 h 5387471"/>
                <a:gd name="connsiteX100" fmla="*/ 3745064 w 6318157"/>
                <a:gd name="connsiteY100" fmla="*/ 4786933 h 5387471"/>
                <a:gd name="connsiteX101" fmla="*/ 4071068 w 6318157"/>
                <a:gd name="connsiteY101" fmla="*/ 4731274 h 5387471"/>
                <a:gd name="connsiteX102" fmla="*/ 4397071 w 6318157"/>
                <a:gd name="connsiteY102" fmla="*/ 4699469 h 5387471"/>
                <a:gd name="connsiteX103" fmla="*/ 4436828 w 6318157"/>
                <a:gd name="connsiteY103" fmla="*/ 4802836 h 5387471"/>
                <a:gd name="connsiteX104" fmla="*/ 4500438 w 6318157"/>
                <a:gd name="connsiteY104" fmla="*/ 4771031 h 5387471"/>
                <a:gd name="connsiteX105" fmla="*/ 4595854 w 6318157"/>
                <a:gd name="connsiteY105" fmla="*/ 4699469 h 5387471"/>
                <a:gd name="connsiteX106" fmla="*/ 4659464 w 6318157"/>
                <a:gd name="connsiteY106" fmla="*/ 4540443 h 5387471"/>
                <a:gd name="connsiteX107" fmla="*/ 4683318 w 6318157"/>
                <a:gd name="connsiteY107" fmla="*/ 4317806 h 5387471"/>
                <a:gd name="connsiteX108" fmla="*/ 4516341 w 6318157"/>
                <a:gd name="connsiteY108" fmla="*/ 4262147 h 5387471"/>
                <a:gd name="connsiteX109" fmla="*/ 4548146 w 6318157"/>
                <a:gd name="connsiteY109" fmla="*/ 4087219 h 5387471"/>
                <a:gd name="connsiteX110" fmla="*/ 4619708 w 6318157"/>
                <a:gd name="connsiteY110" fmla="*/ 4031559 h 5387471"/>
                <a:gd name="connsiteX111" fmla="*/ 4738977 w 6318157"/>
                <a:gd name="connsiteY111" fmla="*/ 3896387 h 5387471"/>
                <a:gd name="connsiteX112" fmla="*/ 4826442 w 6318157"/>
                <a:gd name="connsiteY112" fmla="*/ 3777118 h 5387471"/>
                <a:gd name="connsiteX113" fmla="*/ 4929809 w 6318157"/>
                <a:gd name="connsiteY113" fmla="*/ 3864582 h 5387471"/>
                <a:gd name="connsiteX114" fmla="*/ 4921857 w 6318157"/>
                <a:gd name="connsiteY114" fmla="*/ 4031559 h 5387471"/>
                <a:gd name="connsiteX115" fmla="*/ 4977516 w 6318157"/>
                <a:gd name="connsiteY115" fmla="*/ 4055413 h 5387471"/>
                <a:gd name="connsiteX116" fmla="*/ 5025224 w 6318157"/>
                <a:gd name="connsiteY116" fmla="*/ 3959998 h 5387471"/>
                <a:gd name="connsiteX117" fmla="*/ 5072932 w 6318157"/>
                <a:gd name="connsiteY117" fmla="*/ 3959998 h 5387471"/>
                <a:gd name="connsiteX118" fmla="*/ 5144494 w 6318157"/>
                <a:gd name="connsiteY118" fmla="*/ 3856631 h 5387471"/>
                <a:gd name="connsiteX119" fmla="*/ 5160396 w 6318157"/>
                <a:gd name="connsiteY119" fmla="*/ 3785069 h 5387471"/>
                <a:gd name="connsiteX120" fmla="*/ 5390984 w 6318157"/>
                <a:gd name="connsiteY120" fmla="*/ 3737361 h 5387471"/>
                <a:gd name="connsiteX121" fmla="*/ 5486400 w 6318157"/>
                <a:gd name="connsiteY121" fmla="*/ 3633994 h 5387471"/>
                <a:gd name="connsiteX122" fmla="*/ 5390984 w 6318157"/>
                <a:gd name="connsiteY122" fmla="*/ 3570384 h 5387471"/>
                <a:gd name="connsiteX123" fmla="*/ 5343276 w 6318157"/>
                <a:gd name="connsiteY123" fmla="*/ 3331845 h 5387471"/>
                <a:gd name="connsiteX124" fmla="*/ 5478449 w 6318157"/>
                <a:gd name="connsiteY124" fmla="*/ 3061500 h 5387471"/>
                <a:gd name="connsiteX125" fmla="*/ 5820355 w 6318157"/>
                <a:gd name="connsiteY125" fmla="*/ 2989939 h 5387471"/>
                <a:gd name="connsiteX126" fmla="*/ 6020959 w 6318157"/>
                <a:gd name="connsiteY126" fmla="*/ 2857748 h 5387471"/>
                <a:gd name="connsiteX127" fmla="*/ 6058811 w 6318157"/>
                <a:gd name="connsiteY127" fmla="*/ 2880194 h 5387471"/>
                <a:gd name="connsiteX128" fmla="*/ 6114056 w 6318157"/>
                <a:gd name="connsiteY128" fmla="*/ 2859239 h 5387471"/>
                <a:gd name="connsiteX129" fmla="*/ 6152156 w 6318157"/>
                <a:gd name="connsiteY129" fmla="*/ 2889719 h 5387471"/>
                <a:gd name="connsiteX130" fmla="*/ 6260741 w 6318157"/>
                <a:gd name="connsiteY130" fmla="*/ 2868764 h 5387471"/>
                <a:gd name="connsiteX131" fmla="*/ 6292298 w 6318157"/>
                <a:gd name="connsiteY131" fmla="*/ 2879449 h 5387471"/>
                <a:gd name="connsiteX132" fmla="*/ 6304556 w 6318157"/>
                <a:gd name="connsiteY132" fmla="*/ 2838284 h 5387471"/>
                <a:gd name="connsiteX133" fmla="*/ 6306461 w 6318157"/>
                <a:gd name="connsiteY133" fmla="*/ 2809709 h 5387471"/>
                <a:gd name="connsiteX134" fmla="*/ 6317891 w 6318157"/>
                <a:gd name="connsiteY134" fmla="*/ 2798279 h 5387471"/>
                <a:gd name="connsiteX135" fmla="*/ 6268361 w 6318157"/>
                <a:gd name="connsiteY135" fmla="*/ 2775419 h 5387471"/>
                <a:gd name="connsiteX136" fmla="*/ 6220736 w 6318157"/>
                <a:gd name="connsiteY136" fmla="*/ 2543754 h 5387471"/>
                <a:gd name="connsiteX137" fmla="*/ 6169301 w 6318157"/>
                <a:gd name="connsiteY137" fmla="*/ 2569973 h 5387471"/>
                <a:gd name="connsiteX138" fmla="*/ 6119771 w 6318157"/>
                <a:gd name="connsiteY138" fmla="*/ 2533484 h 5387471"/>
                <a:gd name="connsiteX139" fmla="*/ 6051191 w 6318157"/>
                <a:gd name="connsiteY139" fmla="*/ 2518538 h 5387471"/>
                <a:gd name="connsiteX140" fmla="*/ 6053096 w 6318157"/>
                <a:gd name="connsiteY140" fmla="*/ 2434718 h 5387471"/>
                <a:gd name="connsiteX141" fmla="*/ 6027337 w 6318157"/>
                <a:gd name="connsiteY141" fmla="*/ 2469542 h 5387471"/>
                <a:gd name="connsiteX142" fmla="*/ 5994041 w 6318157"/>
                <a:gd name="connsiteY142" fmla="*/ 2411858 h 5387471"/>
                <a:gd name="connsiteX143" fmla="*/ 5976896 w 6318157"/>
                <a:gd name="connsiteY143" fmla="*/ 2272793 h 5387471"/>
                <a:gd name="connsiteX144" fmla="*/ 5915936 w 6318157"/>
                <a:gd name="connsiteY144" fmla="*/ 2274698 h 5387471"/>
                <a:gd name="connsiteX145" fmla="*/ 5892910 w 6318157"/>
                <a:gd name="connsiteY145" fmla="*/ 2209882 h 5387471"/>
                <a:gd name="connsiteX146" fmla="*/ 5813066 w 6318157"/>
                <a:gd name="connsiteY146" fmla="*/ 2240408 h 5387471"/>
                <a:gd name="connsiteX147" fmla="*/ 5752106 w 6318157"/>
                <a:gd name="connsiteY147" fmla="*/ 2206118 h 5387471"/>
                <a:gd name="connsiteX148" fmla="*/ 5719721 w 6318157"/>
                <a:gd name="connsiteY148" fmla="*/ 2227073 h 5387471"/>
                <a:gd name="connsiteX149" fmla="*/ 5653046 w 6318157"/>
                <a:gd name="connsiteY149" fmla="*/ 2209928 h 5387471"/>
                <a:gd name="connsiteX150" fmla="*/ 5677231 w 6318157"/>
                <a:gd name="connsiteY150" fmla="*/ 2186857 h 5387471"/>
                <a:gd name="connsiteX151" fmla="*/ 5628281 w 6318157"/>
                <a:gd name="connsiteY151" fmla="*/ 2145158 h 5387471"/>
                <a:gd name="connsiteX152" fmla="*/ 5488388 w 6318157"/>
                <a:gd name="connsiteY152" fmla="*/ 2148426 h 5387471"/>
                <a:gd name="connsiteX153" fmla="*/ 5453021 w 6318157"/>
                <a:gd name="connsiteY153" fmla="*/ 2227073 h 5387471"/>
                <a:gd name="connsiteX154" fmla="*/ 5472071 w 6318157"/>
                <a:gd name="connsiteY154" fmla="*/ 2274698 h 5387471"/>
                <a:gd name="connsiteX155" fmla="*/ 5422541 w 6318157"/>
                <a:gd name="connsiteY155" fmla="*/ 2288033 h 5387471"/>
                <a:gd name="connsiteX156" fmla="*/ 5451116 w 6318157"/>
                <a:gd name="connsiteY156" fmla="*/ 2333753 h 5387471"/>
                <a:gd name="connsiteX157" fmla="*/ 5516631 w 6318157"/>
                <a:gd name="connsiteY157" fmla="*/ 2328407 h 5387471"/>
                <a:gd name="connsiteX158" fmla="*/ 5523506 w 6318157"/>
                <a:gd name="connsiteY158" fmla="*/ 2379473 h 5387471"/>
                <a:gd name="connsiteX159" fmla="*/ 5399681 w 6318157"/>
                <a:gd name="connsiteY159" fmla="*/ 2545208 h 5387471"/>
                <a:gd name="connsiteX160" fmla="*/ 5360918 w 6318157"/>
                <a:gd name="connsiteY160" fmla="*/ 2694084 h 5387471"/>
                <a:gd name="connsiteX161" fmla="*/ 5346341 w 6318157"/>
                <a:gd name="connsiteY161" fmla="*/ 2615693 h 5387471"/>
                <a:gd name="connsiteX162" fmla="*/ 5304431 w 6318157"/>
                <a:gd name="connsiteY162" fmla="*/ 2615693 h 5387471"/>
                <a:gd name="connsiteX163" fmla="*/ 5273951 w 6318157"/>
                <a:gd name="connsiteY163" fmla="*/ 2558543 h 5387471"/>
                <a:gd name="connsiteX164" fmla="*/ 5203714 w 6318157"/>
                <a:gd name="connsiteY164" fmla="*/ 2600987 h 5387471"/>
                <a:gd name="connsiteX165" fmla="*/ 5070116 w 6318157"/>
                <a:gd name="connsiteY165" fmla="*/ 2541398 h 5387471"/>
                <a:gd name="connsiteX166" fmla="*/ 4991763 w 6318157"/>
                <a:gd name="connsiteY166" fmla="*/ 2573572 h 5387471"/>
                <a:gd name="connsiteX167" fmla="*/ 4904381 w 6318157"/>
                <a:gd name="connsiteY167" fmla="*/ 2564258 h 5387471"/>
                <a:gd name="connsiteX168" fmla="*/ 4875806 w 6318157"/>
                <a:gd name="connsiteY168" fmla="*/ 2495678 h 5387471"/>
                <a:gd name="connsiteX169" fmla="*/ 4803416 w 6318157"/>
                <a:gd name="connsiteY169" fmla="*/ 2484248 h 5387471"/>
                <a:gd name="connsiteX170" fmla="*/ 4822466 w 6318157"/>
                <a:gd name="connsiteY170" fmla="*/ 2409953 h 5387471"/>
                <a:gd name="connsiteX171" fmla="*/ 4731026 w 6318157"/>
                <a:gd name="connsiteY171" fmla="*/ 2341373 h 5387471"/>
                <a:gd name="connsiteX172" fmla="*/ 4699221 w 6318157"/>
                <a:gd name="connsiteY172" fmla="*/ 2364353 h 5387471"/>
                <a:gd name="connsiteX173" fmla="*/ 4637681 w 6318157"/>
                <a:gd name="connsiteY173" fmla="*/ 2328038 h 5387471"/>
                <a:gd name="connsiteX174" fmla="*/ 4660541 w 6318157"/>
                <a:gd name="connsiteY174" fmla="*/ 2253743 h 5387471"/>
                <a:gd name="connsiteX175" fmla="*/ 4433846 w 6318157"/>
                <a:gd name="connsiteY175" fmla="*/ 2270888 h 5387471"/>
                <a:gd name="connsiteX176" fmla="*/ 4373134 w 6318157"/>
                <a:gd name="connsiteY176" fmla="*/ 2252041 h 5387471"/>
                <a:gd name="connsiteX177" fmla="*/ 4323356 w 6318157"/>
                <a:gd name="connsiteY177" fmla="*/ 2288033 h 5387471"/>
                <a:gd name="connsiteX178" fmla="*/ 4273826 w 6318157"/>
                <a:gd name="connsiteY178" fmla="*/ 2208023 h 5387471"/>
                <a:gd name="connsiteX179" fmla="*/ 4201436 w 6318157"/>
                <a:gd name="connsiteY179" fmla="*/ 2192783 h 5387471"/>
                <a:gd name="connsiteX180" fmla="*/ 4178576 w 6318157"/>
                <a:gd name="connsiteY180" fmla="*/ 2110868 h 5387471"/>
                <a:gd name="connsiteX181" fmla="*/ 4087136 w 6318157"/>
                <a:gd name="connsiteY181" fmla="*/ 2038478 h 5387471"/>
                <a:gd name="connsiteX182" fmla="*/ 4016651 w 6318157"/>
                <a:gd name="connsiteY182" fmla="*/ 2051813 h 5387471"/>
                <a:gd name="connsiteX183" fmla="*/ 3909971 w 6318157"/>
                <a:gd name="connsiteY183" fmla="*/ 2013713 h 5387471"/>
                <a:gd name="connsiteX184" fmla="*/ 3843296 w 6318157"/>
                <a:gd name="connsiteY184" fmla="*/ 2053718 h 5387471"/>
                <a:gd name="connsiteX185" fmla="*/ 3788051 w 6318157"/>
                <a:gd name="connsiteY185" fmla="*/ 2034668 h 5387471"/>
                <a:gd name="connsiteX186" fmla="*/ 3742331 w 6318157"/>
                <a:gd name="connsiteY186" fmla="*/ 2046098 h 5387471"/>
                <a:gd name="connsiteX187" fmla="*/ 3671018 w 6318157"/>
                <a:gd name="connsiteY187" fmla="*/ 2041249 h 5387471"/>
                <a:gd name="connsiteX188" fmla="*/ 3660416 w 6318157"/>
                <a:gd name="connsiteY188" fmla="*/ 1977518 h 5387471"/>
                <a:gd name="connsiteX189" fmla="*/ 3643271 w 6318157"/>
                <a:gd name="connsiteY189" fmla="*/ 1905128 h 5387471"/>
                <a:gd name="connsiteX190" fmla="*/ 3690896 w 6318157"/>
                <a:gd name="connsiteY190" fmla="*/ 1872743 h 5387471"/>
                <a:gd name="connsiteX191" fmla="*/ 3702326 w 6318157"/>
                <a:gd name="connsiteY191" fmla="*/ 1811783 h 5387471"/>
                <a:gd name="connsiteX192" fmla="*/ 3679466 w 6318157"/>
                <a:gd name="connsiteY192" fmla="*/ 1788923 h 5387471"/>
                <a:gd name="connsiteX193" fmla="*/ 3595977 w 6318157"/>
                <a:gd name="connsiteY193" fmla="*/ 1647245 h 5387471"/>
                <a:gd name="connsiteX194" fmla="*/ 3508016 w 6318157"/>
                <a:gd name="connsiteY194" fmla="*/ 1663193 h 5387471"/>
                <a:gd name="connsiteX195" fmla="*/ 3485156 w 6318157"/>
                <a:gd name="connsiteY195" fmla="*/ 1619378 h 5387471"/>
                <a:gd name="connsiteX196" fmla="*/ 3434052 w 6318157"/>
                <a:gd name="connsiteY196" fmla="*/ 1618090 h 5387471"/>
                <a:gd name="connsiteX197" fmla="*/ 3496586 w 6318157"/>
                <a:gd name="connsiteY197" fmla="*/ 1533653 h 5387471"/>
                <a:gd name="connsiteX198" fmla="*/ 3549926 w 6318157"/>
                <a:gd name="connsiteY198" fmla="*/ 1552703 h 5387471"/>
                <a:gd name="connsiteX199" fmla="*/ 3681619 w 6318157"/>
                <a:gd name="connsiteY199" fmla="*/ 1349485 h 5387471"/>
                <a:gd name="connsiteX200" fmla="*/ 3708041 w 6318157"/>
                <a:gd name="connsiteY200" fmla="*/ 1316483 h 5387471"/>
                <a:gd name="connsiteX201" fmla="*/ 3600036 w 6318157"/>
                <a:gd name="connsiteY201" fmla="*/ 1230630 h 5387471"/>
                <a:gd name="connsiteX202" fmla="*/ 3610886 w 6318157"/>
                <a:gd name="connsiteY202" fmla="*/ 1173608 h 5387471"/>
                <a:gd name="connsiteX203" fmla="*/ 3549926 w 6318157"/>
                <a:gd name="connsiteY203" fmla="*/ 1160273 h 5387471"/>
                <a:gd name="connsiteX204" fmla="*/ 3515636 w 6318157"/>
                <a:gd name="connsiteY204" fmla="*/ 1108838 h 5387471"/>
                <a:gd name="connsiteX205" fmla="*/ 3515636 w 6318157"/>
                <a:gd name="connsiteY205" fmla="*/ 1013588 h 5387471"/>
                <a:gd name="connsiteX206" fmla="*/ 3391811 w 6318157"/>
                <a:gd name="connsiteY206" fmla="*/ 981203 h 5387471"/>
                <a:gd name="connsiteX207" fmla="*/ 3357521 w 6318157"/>
                <a:gd name="connsiteY207" fmla="*/ 922148 h 5387471"/>
                <a:gd name="connsiteX208" fmla="*/ 3198246 w 6318157"/>
                <a:gd name="connsiteY208" fmla="*/ 954073 h 5387471"/>
                <a:gd name="connsiteX209" fmla="*/ 3142256 w 6318157"/>
                <a:gd name="connsiteY209" fmla="*/ 899288 h 5387471"/>
                <a:gd name="connsiteX210" fmla="*/ 2980331 w 6318157"/>
                <a:gd name="connsiteY210" fmla="*/ 929768 h 5387471"/>
                <a:gd name="connsiteX211" fmla="*/ 2776330 w 6318157"/>
                <a:gd name="connsiteY211" fmla="*/ 832982 h 5387471"/>
                <a:gd name="connsiteX212" fmla="*/ 2662196 w 6318157"/>
                <a:gd name="connsiteY212" fmla="*/ 874523 h 5387471"/>
                <a:gd name="connsiteX213" fmla="*/ 2671721 w 6318157"/>
                <a:gd name="connsiteY213" fmla="*/ 832613 h 5387471"/>
                <a:gd name="connsiteX214" fmla="*/ 2581026 w 6318157"/>
                <a:gd name="connsiteY214" fmla="*/ 818653 h 5387471"/>
                <a:gd name="connsiteX215" fmla="*/ 2576471 w 6318157"/>
                <a:gd name="connsiteY215" fmla="*/ 731648 h 5387471"/>
                <a:gd name="connsiteX216" fmla="*/ 2561231 w 6318157"/>
                <a:gd name="connsiteY216" fmla="*/ 684023 h 5387471"/>
                <a:gd name="connsiteX217" fmla="*/ 2591711 w 6318157"/>
                <a:gd name="connsiteY217" fmla="*/ 647828 h 5387471"/>
                <a:gd name="connsiteX218" fmla="*/ 2496792 w 6318157"/>
                <a:gd name="connsiteY218" fmla="*/ 511865 h 5387471"/>
                <a:gd name="connsiteX219" fmla="*/ 2492651 w 6318157"/>
                <a:gd name="connsiteY219" fmla="*/ 476378 h 5387471"/>
                <a:gd name="connsiteX220" fmla="*/ 2534561 w 6318157"/>
                <a:gd name="connsiteY220" fmla="*/ 409703 h 5387471"/>
                <a:gd name="connsiteX221" fmla="*/ 2490746 w 6318157"/>
                <a:gd name="connsiteY221" fmla="*/ 398273 h 5387471"/>
                <a:gd name="connsiteX222" fmla="*/ 2465981 w 6318157"/>
                <a:gd name="connsiteY222" fmla="*/ 367793 h 5387471"/>
                <a:gd name="connsiteX223" fmla="*/ 2428709 w 6318157"/>
                <a:gd name="connsiteY223" fmla="*/ 359713 h 5387471"/>
                <a:gd name="connsiteX224" fmla="*/ 2443121 w 6318157"/>
                <a:gd name="connsiteY224" fmla="*/ 297308 h 5387471"/>
                <a:gd name="connsiteX225" fmla="*/ 2384811 w 6318157"/>
                <a:gd name="connsiteY225" fmla="*/ 255352 h 5387471"/>
                <a:gd name="connsiteX226" fmla="*/ 2431691 w 6318157"/>
                <a:gd name="connsiteY226" fmla="*/ 188723 h 5387471"/>
                <a:gd name="connsiteX227" fmla="*/ 2536714 w 6318157"/>
                <a:gd name="connsiteY227" fmla="*/ 175177 h 5387471"/>
                <a:gd name="connsiteX0" fmla="*/ 2536714 w 6318157"/>
                <a:gd name="connsiteY0" fmla="*/ 175177 h 5387471"/>
                <a:gd name="connsiteX1" fmla="*/ 2475506 w 6318157"/>
                <a:gd name="connsiteY1" fmla="*/ 127763 h 5387471"/>
                <a:gd name="connsiteX2" fmla="*/ 2408831 w 6318157"/>
                <a:gd name="connsiteY2" fmla="*/ 129668 h 5387471"/>
                <a:gd name="connsiteX3" fmla="*/ 2340003 w 6318157"/>
                <a:gd name="connsiteY3" fmla="*/ 67751 h 5387471"/>
                <a:gd name="connsiteX4" fmla="*/ 2260241 w 6318157"/>
                <a:gd name="connsiteY4" fmla="*/ 85853 h 5387471"/>
                <a:gd name="connsiteX5" fmla="*/ 2229513 w 6318157"/>
                <a:gd name="connsiteY5" fmla="*/ 26173 h 5387471"/>
                <a:gd name="connsiteX6" fmla="*/ 2009858 w 6318157"/>
                <a:gd name="connsiteY6" fmla="*/ 0 h 5387471"/>
                <a:gd name="connsiteX7" fmla="*/ 1851163 w 6318157"/>
                <a:gd name="connsiteY7" fmla="*/ 158612 h 5387471"/>
                <a:gd name="connsiteX8" fmla="*/ 1861599 w 6318157"/>
                <a:gd name="connsiteY8" fmla="*/ 331056 h 5387471"/>
                <a:gd name="connsiteX9" fmla="*/ 1776951 w 6318157"/>
                <a:gd name="connsiteY9" fmla="*/ 311343 h 5387471"/>
                <a:gd name="connsiteX10" fmla="*/ 1606163 w 6318157"/>
                <a:gd name="connsiteY10" fmla="*/ 358057 h 5387471"/>
                <a:gd name="connsiteX11" fmla="*/ 1391478 w 6318157"/>
                <a:gd name="connsiteY11" fmla="*/ 230836 h 5387471"/>
                <a:gd name="connsiteX12" fmla="*/ 1256306 w 6318157"/>
                <a:gd name="connsiteY12" fmla="*/ 230836 h 5387471"/>
                <a:gd name="connsiteX13" fmla="*/ 1208598 w 6318157"/>
                <a:gd name="connsiteY13" fmla="*/ 421667 h 5387471"/>
                <a:gd name="connsiteX14" fmla="*/ 1041621 w 6318157"/>
                <a:gd name="connsiteY14" fmla="*/ 588645 h 5387471"/>
                <a:gd name="connsiteX15" fmla="*/ 930303 w 6318157"/>
                <a:gd name="connsiteY15" fmla="*/ 668158 h 5387471"/>
                <a:gd name="connsiteX16" fmla="*/ 842838 w 6318157"/>
                <a:gd name="connsiteY16" fmla="*/ 612499 h 5387471"/>
                <a:gd name="connsiteX17" fmla="*/ 747423 w 6318157"/>
                <a:gd name="connsiteY17" fmla="*/ 795379 h 5387471"/>
                <a:gd name="connsiteX18" fmla="*/ 456206 w 6318157"/>
                <a:gd name="connsiteY18" fmla="*/ 828804 h 5387471"/>
                <a:gd name="connsiteX19" fmla="*/ 222636 w 6318157"/>
                <a:gd name="connsiteY19" fmla="*/ 970307 h 5387471"/>
                <a:gd name="connsiteX20" fmla="*/ 254442 w 6318157"/>
                <a:gd name="connsiteY20" fmla="*/ 1113431 h 5387471"/>
                <a:gd name="connsiteX21" fmla="*/ 302149 w 6318157"/>
                <a:gd name="connsiteY21" fmla="*/ 1296311 h 5387471"/>
                <a:gd name="connsiteX22" fmla="*/ 341906 w 6318157"/>
                <a:gd name="connsiteY22" fmla="*/ 1328116 h 5387471"/>
                <a:gd name="connsiteX23" fmla="*/ 508883 w 6318157"/>
                <a:gd name="connsiteY23" fmla="*/ 1359921 h 5387471"/>
                <a:gd name="connsiteX24" fmla="*/ 532737 w 6318157"/>
                <a:gd name="connsiteY24" fmla="*/ 1582558 h 5387471"/>
                <a:gd name="connsiteX25" fmla="*/ 730526 w 6318157"/>
                <a:gd name="connsiteY25" fmla="*/ 1644144 h 5387471"/>
                <a:gd name="connsiteX26" fmla="*/ 903633 w 6318157"/>
                <a:gd name="connsiteY26" fmla="*/ 1753676 h 5387471"/>
                <a:gd name="connsiteX27" fmla="*/ 818984 w 6318157"/>
                <a:gd name="connsiteY27" fmla="*/ 1884707 h 5387471"/>
                <a:gd name="connsiteX28" fmla="*/ 644056 w 6318157"/>
                <a:gd name="connsiteY28" fmla="*/ 1868805 h 5387471"/>
                <a:gd name="connsiteX29" fmla="*/ 636104 w 6318157"/>
                <a:gd name="connsiteY29" fmla="*/ 2115295 h 5387471"/>
                <a:gd name="connsiteX30" fmla="*/ 755374 w 6318157"/>
                <a:gd name="connsiteY30" fmla="*/ 2218662 h 5387471"/>
                <a:gd name="connsiteX31" fmla="*/ 818984 w 6318157"/>
                <a:gd name="connsiteY31" fmla="*/ 2329980 h 5387471"/>
                <a:gd name="connsiteX32" fmla="*/ 818984 w 6318157"/>
                <a:gd name="connsiteY32" fmla="*/ 2369737 h 5387471"/>
                <a:gd name="connsiteX33" fmla="*/ 580445 w 6318157"/>
                <a:gd name="connsiteY33" fmla="*/ 2401542 h 5387471"/>
                <a:gd name="connsiteX34" fmla="*/ 485029 w 6318157"/>
                <a:gd name="connsiteY34" fmla="*/ 2433347 h 5387471"/>
                <a:gd name="connsiteX35" fmla="*/ 437322 w 6318157"/>
                <a:gd name="connsiteY35" fmla="*/ 2584422 h 5387471"/>
                <a:gd name="connsiteX36" fmla="*/ 307616 w 6318157"/>
                <a:gd name="connsiteY36" fmla="*/ 2598549 h 5387471"/>
                <a:gd name="connsiteX37" fmla="*/ 238539 w 6318157"/>
                <a:gd name="connsiteY37" fmla="*/ 2655984 h 5387471"/>
                <a:gd name="connsiteX38" fmla="*/ 284673 w 6318157"/>
                <a:gd name="connsiteY38" fmla="*/ 2740881 h 5387471"/>
                <a:gd name="connsiteX39" fmla="*/ 405516 w 6318157"/>
                <a:gd name="connsiteY39" fmla="*/ 2767302 h 5387471"/>
                <a:gd name="connsiteX40" fmla="*/ 414296 w 6318157"/>
                <a:gd name="connsiteY40" fmla="*/ 2859534 h 5387471"/>
                <a:gd name="connsiteX41" fmla="*/ 349857 w 6318157"/>
                <a:gd name="connsiteY41" fmla="*/ 2894523 h 5387471"/>
                <a:gd name="connsiteX42" fmla="*/ 206734 w 6318157"/>
                <a:gd name="connsiteY42" fmla="*/ 3061500 h 5387471"/>
                <a:gd name="connsiteX43" fmla="*/ 166977 w 6318157"/>
                <a:gd name="connsiteY43" fmla="*/ 3300039 h 5387471"/>
                <a:gd name="connsiteX44" fmla="*/ 103367 w 6318157"/>
                <a:gd name="connsiteY44" fmla="*/ 3490871 h 5387471"/>
                <a:gd name="connsiteX45" fmla="*/ 0 w 6318157"/>
                <a:gd name="connsiteY45" fmla="*/ 3610140 h 5387471"/>
                <a:gd name="connsiteX46" fmla="*/ 0 w 6318157"/>
                <a:gd name="connsiteY46" fmla="*/ 3689653 h 5387471"/>
                <a:gd name="connsiteX47" fmla="*/ 15903 w 6318157"/>
                <a:gd name="connsiteY47" fmla="*/ 3769166 h 5387471"/>
                <a:gd name="connsiteX48" fmla="*/ 127221 w 6318157"/>
                <a:gd name="connsiteY48" fmla="*/ 3785069 h 5387471"/>
                <a:gd name="connsiteX49" fmla="*/ 183211 w 6318157"/>
                <a:gd name="connsiteY49" fmla="*/ 3641697 h 5387471"/>
                <a:gd name="connsiteX50" fmla="*/ 275231 w 6318157"/>
                <a:gd name="connsiteY50" fmla="*/ 3608199 h 5387471"/>
                <a:gd name="connsiteX51" fmla="*/ 326003 w 6318157"/>
                <a:gd name="connsiteY51" fmla="*/ 3626043 h 5387471"/>
                <a:gd name="connsiteX52" fmla="*/ 358388 w 6318157"/>
                <a:gd name="connsiteY52" fmla="*/ 3618423 h 5387471"/>
                <a:gd name="connsiteX53" fmla="*/ 424318 w 6318157"/>
                <a:gd name="connsiteY53" fmla="*/ 3743407 h 5387471"/>
                <a:gd name="connsiteX54" fmla="*/ 379178 w 6318157"/>
                <a:gd name="connsiteY54" fmla="*/ 3816212 h 5387471"/>
                <a:gd name="connsiteX55" fmla="*/ 347621 w 6318157"/>
                <a:gd name="connsiteY55" fmla="*/ 3928239 h 5387471"/>
                <a:gd name="connsiteX56" fmla="*/ 336854 w 6318157"/>
                <a:gd name="connsiteY56" fmla="*/ 4218249 h 5387471"/>
                <a:gd name="connsiteX57" fmla="*/ 545161 w 6318157"/>
                <a:gd name="connsiteY57" fmla="*/ 4012509 h 5387471"/>
                <a:gd name="connsiteX58" fmla="*/ 620202 w 6318157"/>
                <a:gd name="connsiteY58" fmla="*/ 4063365 h 5387471"/>
                <a:gd name="connsiteX59" fmla="*/ 723569 w 6318157"/>
                <a:gd name="connsiteY59" fmla="*/ 4079267 h 5387471"/>
                <a:gd name="connsiteX60" fmla="*/ 795130 w 6318157"/>
                <a:gd name="connsiteY60" fmla="*/ 4190586 h 5387471"/>
                <a:gd name="connsiteX61" fmla="*/ 1025718 w 6318157"/>
                <a:gd name="connsiteY61" fmla="*/ 4293952 h 5387471"/>
                <a:gd name="connsiteX62" fmla="*/ 1176793 w 6318157"/>
                <a:gd name="connsiteY62" fmla="*/ 4540443 h 5387471"/>
                <a:gd name="connsiteX63" fmla="*/ 1144988 w 6318157"/>
                <a:gd name="connsiteY63" fmla="*/ 4635859 h 5387471"/>
                <a:gd name="connsiteX64" fmla="*/ 1614115 w 6318157"/>
                <a:gd name="connsiteY64" fmla="*/ 4882349 h 5387471"/>
                <a:gd name="connsiteX65" fmla="*/ 1614115 w 6318157"/>
                <a:gd name="connsiteY65" fmla="*/ 5033424 h 5387471"/>
                <a:gd name="connsiteX66" fmla="*/ 1614115 w 6318157"/>
                <a:gd name="connsiteY66" fmla="*/ 5168596 h 5387471"/>
                <a:gd name="connsiteX67" fmla="*/ 1653871 w 6318157"/>
                <a:gd name="connsiteY67" fmla="*/ 5295817 h 5387471"/>
                <a:gd name="connsiteX68" fmla="*/ 1755416 w 6318157"/>
                <a:gd name="connsiteY68" fmla="*/ 5294123 h 5387471"/>
                <a:gd name="connsiteX69" fmla="*/ 1825653 w 6318157"/>
                <a:gd name="connsiteY69" fmla="*/ 5366385 h 5387471"/>
                <a:gd name="connsiteX70" fmla="*/ 1861848 w 6318157"/>
                <a:gd name="connsiteY70" fmla="*/ 5387340 h 5387471"/>
                <a:gd name="connsiteX71" fmla="*/ 1926203 w 6318157"/>
                <a:gd name="connsiteY71" fmla="*/ 5242146 h 5387471"/>
                <a:gd name="connsiteX72" fmla="*/ 2115047 w 6318157"/>
                <a:gd name="connsiteY72" fmla="*/ 5279914 h 5387471"/>
                <a:gd name="connsiteX73" fmla="*/ 2176421 w 6318157"/>
                <a:gd name="connsiteY73" fmla="*/ 5148304 h 5387471"/>
                <a:gd name="connsiteX74" fmla="*/ 2083242 w 6318157"/>
                <a:gd name="connsiteY74" fmla="*/ 5096123 h 5387471"/>
                <a:gd name="connsiteX75" fmla="*/ 2020211 w 6318157"/>
                <a:gd name="connsiteY75" fmla="*/ 5057903 h 5387471"/>
                <a:gd name="connsiteX76" fmla="*/ 2011680 w 6318157"/>
                <a:gd name="connsiteY76" fmla="*/ 5073180 h 5387471"/>
                <a:gd name="connsiteX77" fmla="*/ 1932167 w 6318157"/>
                <a:gd name="connsiteY77" fmla="*/ 4977765 h 5387471"/>
                <a:gd name="connsiteX78" fmla="*/ 1884459 w 6318157"/>
                <a:gd name="connsiteY78" fmla="*/ 4874398 h 5387471"/>
                <a:gd name="connsiteX79" fmla="*/ 1913448 w 6318157"/>
                <a:gd name="connsiteY79" fmla="*/ 4786022 h 5387471"/>
                <a:gd name="connsiteX80" fmla="*/ 2213030 w 6318157"/>
                <a:gd name="connsiteY80" fmla="*/ 4711893 h 5387471"/>
                <a:gd name="connsiteX81" fmla="*/ 2313829 w 6318157"/>
                <a:gd name="connsiteY81" fmla="*/ 4747177 h 5387471"/>
                <a:gd name="connsiteX82" fmla="*/ 2449002 w 6318157"/>
                <a:gd name="connsiteY82" fmla="*/ 4771031 h 5387471"/>
                <a:gd name="connsiteX83" fmla="*/ 2504661 w 6318157"/>
                <a:gd name="connsiteY83" fmla="*/ 4866446 h 5387471"/>
                <a:gd name="connsiteX84" fmla="*/ 2584174 w 6318157"/>
                <a:gd name="connsiteY84" fmla="*/ 4858495 h 5387471"/>
                <a:gd name="connsiteX85" fmla="*/ 2798859 w 6318157"/>
                <a:gd name="connsiteY85" fmla="*/ 4858495 h 5387471"/>
                <a:gd name="connsiteX86" fmla="*/ 2934031 w 6318157"/>
                <a:gd name="connsiteY86" fmla="*/ 4985716 h 5387471"/>
                <a:gd name="connsiteX87" fmla="*/ 2910177 w 6318157"/>
                <a:gd name="connsiteY87" fmla="*/ 5176547 h 5387471"/>
                <a:gd name="connsiteX88" fmla="*/ 2981739 w 6318157"/>
                <a:gd name="connsiteY88" fmla="*/ 5120888 h 5387471"/>
                <a:gd name="connsiteX89" fmla="*/ 3101009 w 6318157"/>
                <a:gd name="connsiteY89" fmla="*/ 5184499 h 5387471"/>
                <a:gd name="connsiteX90" fmla="*/ 3164619 w 6318157"/>
                <a:gd name="connsiteY90" fmla="*/ 4882349 h 5387471"/>
                <a:gd name="connsiteX91" fmla="*/ 3116911 w 6318157"/>
                <a:gd name="connsiteY91" fmla="*/ 4516589 h 5387471"/>
                <a:gd name="connsiteX92" fmla="*/ 3156668 w 6318157"/>
                <a:gd name="connsiteY92" fmla="*/ 4405271 h 5387471"/>
                <a:gd name="connsiteX93" fmla="*/ 3323645 w 6318157"/>
                <a:gd name="connsiteY93" fmla="*/ 4341660 h 5387471"/>
                <a:gd name="connsiteX94" fmla="*/ 3482671 w 6318157"/>
                <a:gd name="connsiteY94" fmla="*/ 4293952 h 5387471"/>
                <a:gd name="connsiteX95" fmla="*/ 3570136 w 6318157"/>
                <a:gd name="connsiteY95" fmla="*/ 4373466 h 5387471"/>
                <a:gd name="connsiteX96" fmla="*/ 3530379 w 6318157"/>
                <a:gd name="connsiteY96" fmla="*/ 4484784 h 5387471"/>
                <a:gd name="connsiteX97" fmla="*/ 3546282 w 6318157"/>
                <a:gd name="connsiteY97" fmla="*/ 4588151 h 5387471"/>
                <a:gd name="connsiteX98" fmla="*/ 3609892 w 6318157"/>
                <a:gd name="connsiteY98" fmla="*/ 4643810 h 5387471"/>
                <a:gd name="connsiteX99" fmla="*/ 3673503 w 6318157"/>
                <a:gd name="connsiteY99" fmla="*/ 4651761 h 5387471"/>
                <a:gd name="connsiteX100" fmla="*/ 3745064 w 6318157"/>
                <a:gd name="connsiteY100" fmla="*/ 4786933 h 5387471"/>
                <a:gd name="connsiteX101" fmla="*/ 4071068 w 6318157"/>
                <a:gd name="connsiteY101" fmla="*/ 4731274 h 5387471"/>
                <a:gd name="connsiteX102" fmla="*/ 4397071 w 6318157"/>
                <a:gd name="connsiteY102" fmla="*/ 4699469 h 5387471"/>
                <a:gd name="connsiteX103" fmla="*/ 4436828 w 6318157"/>
                <a:gd name="connsiteY103" fmla="*/ 4802836 h 5387471"/>
                <a:gd name="connsiteX104" fmla="*/ 4500438 w 6318157"/>
                <a:gd name="connsiteY104" fmla="*/ 4771031 h 5387471"/>
                <a:gd name="connsiteX105" fmla="*/ 4595854 w 6318157"/>
                <a:gd name="connsiteY105" fmla="*/ 4699469 h 5387471"/>
                <a:gd name="connsiteX106" fmla="*/ 4659464 w 6318157"/>
                <a:gd name="connsiteY106" fmla="*/ 4540443 h 5387471"/>
                <a:gd name="connsiteX107" fmla="*/ 4683318 w 6318157"/>
                <a:gd name="connsiteY107" fmla="*/ 4317806 h 5387471"/>
                <a:gd name="connsiteX108" fmla="*/ 4516341 w 6318157"/>
                <a:gd name="connsiteY108" fmla="*/ 4262147 h 5387471"/>
                <a:gd name="connsiteX109" fmla="*/ 4548146 w 6318157"/>
                <a:gd name="connsiteY109" fmla="*/ 4087219 h 5387471"/>
                <a:gd name="connsiteX110" fmla="*/ 4619708 w 6318157"/>
                <a:gd name="connsiteY110" fmla="*/ 4031559 h 5387471"/>
                <a:gd name="connsiteX111" fmla="*/ 4738977 w 6318157"/>
                <a:gd name="connsiteY111" fmla="*/ 3896387 h 5387471"/>
                <a:gd name="connsiteX112" fmla="*/ 4826442 w 6318157"/>
                <a:gd name="connsiteY112" fmla="*/ 3777118 h 5387471"/>
                <a:gd name="connsiteX113" fmla="*/ 4929809 w 6318157"/>
                <a:gd name="connsiteY113" fmla="*/ 3864582 h 5387471"/>
                <a:gd name="connsiteX114" fmla="*/ 4921857 w 6318157"/>
                <a:gd name="connsiteY114" fmla="*/ 4031559 h 5387471"/>
                <a:gd name="connsiteX115" fmla="*/ 4977516 w 6318157"/>
                <a:gd name="connsiteY115" fmla="*/ 4055413 h 5387471"/>
                <a:gd name="connsiteX116" fmla="*/ 5025224 w 6318157"/>
                <a:gd name="connsiteY116" fmla="*/ 3959998 h 5387471"/>
                <a:gd name="connsiteX117" fmla="*/ 5072932 w 6318157"/>
                <a:gd name="connsiteY117" fmla="*/ 3959998 h 5387471"/>
                <a:gd name="connsiteX118" fmla="*/ 5144494 w 6318157"/>
                <a:gd name="connsiteY118" fmla="*/ 3856631 h 5387471"/>
                <a:gd name="connsiteX119" fmla="*/ 5160396 w 6318157"/>
                <a:gd name="connsiteY119" fmla="*/ 3785069 h 5387471"/>
                <a:gd name="connsiteX120" fmla="*/ 5390984 w 6318157"/>
                <a:gd name="connsiteY120" fmla="*/ 3737361 h 5387471"/>
                <a:gd name="connsiteX121" fmla="*/ 5486400 w 6318157"/>
                <a:gd name="connsiteY121" fmla="*/ 3633994 h 5387471"/>
                <a:gd name="connsiteX122" fmla="*/ 5390984 w 6318157"/>
                <a:gd name="connsiteY122" fmla="*/ 3570384 h 5387471"/>
                <a:gd name="connsiteX123" fmla="*/ 5343276 w 6318157"/>
                <a:gd name="connsiteY123" fmla="*/ 3331845 h 5387471"/>
                <a:gd name="connsiteX124" fmla="*/ 5478449 w 6318157"/>
                <a:gd name="connsiteY124" fmla="*/ 3061500 h 5387471"/>
                <a:gd name="connsiteX125" fmla="*/ 5820355 w 6318157"/>
                <a:gd name="connsiteY125" fmla="*/ 2989939 h 5387471"/>
                <a:gd name="connsiteX126" fmla="*/ 6020959 w 6318157"/>
                <a:gd name="connsiteY126" fmla="*/ 2857748 h 5387471"/>
                <a:gd name="connsiteX127" fmla="*/ 6058811 w 6318157"/>
                <a:gd name="connsiteY127" fmla="*/ 2880194 h 5387471"/>
                <a:gd name="connsiteX128" fmla="*/ 6114056 w 6318157"/>
                <a:gd name="connsiteY128" fmla="*/ 2859239 h 5387471"/>
                <a:gd name="connsiteX129" fmla="*/ 6152156 w 6318157"/>
                <a:gd name="connsiteY129" fmla="*/ 2889719 h 5387471"/>
                <a:gd name="connsiteX130" fmla="*/ 6260741 w 6318157"/>
                <a:gd name="connsiteY130" fmla="*/ 2868764 h 5387471"/>
                <a:gd name="connsiteX131" fmla="*/ 6292298 w 6318157"/>
                <a:gd name="connsiteY131" fmla="*/ 2879449 h 5387471"/>
                <a:gd name="connsiteX132" fmla="*/ 6304556 w 6318157"/>
                <a:gd name="connsiteY132" fmla="*/ 2838284 h 5387471"/>
                <a:gd name="connsiteX133" fmla="*/ 6306461 w 6318157"/>
                <a:gd name="connsiteY133" fmla="*/ 2809709 h 5387471"/>
                <a:gd name="connsiteX134" fmla="*/ 6317891 w 6318157"/>
                <a:gd name="connsiteY134" fmla="*/ 2798279 h 5387471"/>
                <a:gd name="connsiteX135" fmla="*/ 6268361 w 6318157"/>
                <a:gd name="connsiteY135" fmla="*/ 2775419 h 5387471"/>
                <a:gd name="connsiteX136" fmla="*/ 6220736 w 6318157"/>
                <a:gd name="connsiteY136" fmla="*/ 2543754 h 5387471"/>
                <a:gd name="connsiteX137" fmla="*/ 6169301 w 6318157"/>
                <a:gd name="connsiteY137" fmla="*/ 2569973 h 5387471"/>
                <a:gd name="connsiteX138" fmla="*/ 6119771 w 6318157"/>
                <a:gd name="connsiteY138" fmla="*/ 2533484 h 5387471"/>
                <a:gd name="connsiteX139" fmla="*/ 6051191 w 6318157"/>
                <a:gd name="connsiteY139" fmla="*/ 2518538 h 5387471"/>
                <a:gd name="connsiteX140" fmla="*/ 6053096 w 6318157"/>
                <a:gd name="connsiteY140" fmla="*/ 2434718 h 5387471"/>
                <a:gd name="connsiteX141" fmla="*/ 6027337 w 6318157"/>
                <a:gd name="connsiteY141" fmla="*/ 2469542 h 5387471"/>
                <a:gd name="connsiteX142" fmla="*/ 5994041 w 6318157"/>
                <a:gd name="connsiteY142" fmla="*/ 2411858 h 5387471"/>
                <a:gd name="connsiteX143" fmla="*/ 5976896 w 6318157"/>
                <a:gd name="connsiteY143" fmla="*/ 2272793 h 5387471"/>
                <a:gd name="connsiteX144" fmla="*/ 5915936 w 6318157"/>
                <a:gd name="connsiteY144" fmla="*/ 2274698 h 5387471"/>
                <a:gd name="connsiteX145" fmla="*/ 5892910 w 6318157"/>
                <a:gd name="connsiteY145" fmla="*/ 2209882 h 5387471"/>
                <a:gd name="connsiteX146" fmla="*/ 5813066 w 6318157"/>
                <a:gd name="connsiteY146" fmla="*/ 2240408 h 5387471"/>
                <a:gd name="connsiteX147" fmla="*/ 5752106 w 6318157"/>
                <a:gd name="connsiteY147" fmla="*/ 2206118 h 5387471"/>
                <a:gd name="connsiteX148" fmla="*/ 5719721 w 6318157"/>
                <a:gd name="connsiteY148" fmla="*/ 2227073 h 5387471"/>
                <a:gd name="connsiteX149" fmla="*/ 5653046 w 6318157"/>
                <a:gd name="connsiteY149" fmla="*/ 2209928 h 5387471"/>
                <a:gd name="connsiteX150" fmla="*/ 5677231 w 6318157"/>
                <a:gd name="connsiteY150" fmla="*/ 2186857 h 5387471"/>
                <a:gd name="connsiteX151" fmla="*/ 5628281 w 6318157"/>
                <a:gd name="connsiteY151" fmla="*/ 2145158 h 5387471"/>
                <a:gd name="connsiteX152" fmla="*/ 5488388 w 6318157"/>
                <a:gd name="connsiteY152" fmla="*/ 2148426 h 5387471"/>
                <a:gd name="connsiteX153" fmla="*/ 5453021 w 6318157"/>
                <a:gd name="connsiteY153" fmla="*/ 2227073 h 5387471"/>
                <a:gd name="connsiteX154" fmla="*/ 5472071 w 6318157"/>
                <a:gd name="connsiteY154" fmla="*/ 2274698 h 5387471"/>
                <a:gd name="connsiteX155" fmla="*/ 5422541 w 6318157"/>
                <a:gd name="connsiteY155" fmla="*/ 2288033 h 5387471"/>
                <a:gd name="connsiteX156" fmla="*/ 5451116 w 6318157"/>
                <a:gd name="connsiteY156" fmla="*/ 2333753 h 5387471"/>
                <a:gd name="connsiteX157" fmla="*/ 5516631 w 6318157"/>
                <a:gd name="connsiteY157" fmla="*/ 2328407 h 5387471"/>
                <a:gd name="connsiteX158" fmla="*/ 5523506 w 6318157"/>
                <a:gd name="connsiteY158" fmla="*/ 2379473 h 5387471"/>
                <a:gd name="connsiteX159" fmla="*/ 5399681 w 6318157"/>
                <a:gd name="connsiteY159" fmla="*/ 2545208 h 5387471"/>
                <a:gd name="connsiteX160" fmla="*/ 5360918 w 6318157"/>
                <a:gd name="connsiteY160" fmla="*/ 2694084 h 5387471"/>
                <a:gd name="connsiteX161" fmla="*/ 5346341 w 6318157"/>
                <a:gd name="connsiteY161" fmla="*/ 2615693 h 5387471"/>
                <a:gd name="connsiteX162" fmla="*/ 5304431 w 6318157"/>
                <a:gd name="connsiteY162" fmla="*/ 2615693 h 5387471"/>
                <a:gd name="connsiteX163" fmla="*/ 5273951 w 6318157"/>
                <a:gd name="connsiteY163" fmla="*/ 2558543 h 5387471"/>
                <a:gd name="connsiteX164" fmla="*/ 5203714 w 6318157"/>
                <a:gd name="connsiteY164" fmla="*/ 2600987 h 5387471"/>
                <a:gd name="connsiteX165" fmla="*/ 5070116 w 6318157"/>
                <a:gd name="connsiteY165" fmla="*/ 2541398 h 5387471"/>
                <a:gd name="connsiteX166" fmla="*/ 4991763 w 6318157"/>
                <a:gd name="connsiteY166" fmla="*/ 2573572 h 5387471"/>
                <a:gd name="connsiteX167" fmla="*/ 4904381 w 6318157"/>
                <a:gd name="connsiteY167" fmla="*/ 2564258 h 5387471"/>
                <a:gd name="connsiteX168" fmla="*/ 4875806 w 6318157"/>
                <a:gd name="connsiteY168" fmla="*/ 2495678 h 5387471"/>
                <a:gd name="connsiteX169" fmla="*/ 4803416 w 6318157"/>
                <a:gd name="connsiteY169" fmla="*/ 2484248 h 5387471"/>
                <a:gd name="connsiteX170" fmla="*/ 4822466 w 6318157"/>
                <a:gd name="connsiteY170" fmla="*/ 2409953 h 5387471"/>
                <a:gd name="connsiteX171" fmla="*/ 4731026 w 6318157"/>
                <a:gd name="connsiteY171" fmla="*/ 2341373 h 5387471"/>
                <a:gd name="connsiteX172" fmla="*/ 4699221 w 6318157"/>
                <a:gd name="connsiteY172" fmla="*/ 2364353 h 5387471"/>
                <a:gd name="connsiteX173" fmla="*/ 4637681 w 6318157"/>
                <a:gd name="connsiteY173" fmla="*/ 2328038 h 5387471"/>
                <a:gd name="connsiteX174" fmla="*/ 4660541 w 6318157"/>
                <a:gd name="connsiteY174" fmla="*/ 2253743 h 5387471"/>
                <a:gd name="connsiteX175" fmla="*/ 4433846 w 6318157"/>
                <a:gd name="connsiteY175" fmla="*/ 2270888 h 5387471"/>
                <a:gd name="connsiteX176" fmla="*/ 4373134 w 6318157"/>
                <a:gd name="connsiteY176" fmla="*/ 2252041 h 5387471"/>
                <a:gd name="connsiteX177" fmla="*/ 4323356 w 6318157"/>
                <a:gd name="connsiteY177" fmla="*/ 2288033 h 5387471"/>
                <a:gd name="connsiteX178" fmla="*/ 4273826 w 6318157"/>
                <a:gd name="connsiteY178" fmla="*/ 2208023 h 5387471"/>
                <a:gd name="connsiteX179" fmla="*/ 4201436 w 6318157"/>
                <a:gd name="connsiteY179" fmla="*/ 2192783 h 5387471"/>
                <a:gd name="connsiteX180" fmla="*/ 4178576 w 6318157"/>
                <a:gd name="connsiteY180" fmla="*/ 2110868 h 5387471"/>
                <a:gd name="connsiteX181" fmla="*/ 4087136 w 6318157"/>
                <a:gd name="connsiteY181" fmla="*/ 2038478 h 5387471"/>
                <a:gd name="connsiteX182" fmla="*/ 4016651 w 6318157"/>
                <a:gd name="connsiteY182" fmla="*/ 2051813 h 5387471"/>
                <a:gd name="connsiteX183" fmla="*/ 3909971 w 6318157"/>
                <a:gd name="connsiteY183" fmla="*/ 2013713 h 5387471"/>
                <a:gd name="connsiteX184" fmla="*/ 3843296 w 6318157"/>
                <a:gd name="connsiteY184" fmla="*/ 2053718 h 5387471"/>
                <a:gd name="connsiteX185" fmla="*/ 3788051 w 6318157"/>
                <a:gd name="connsiteY185" fmla="*/ 2034668 h 5387471"/>
                <a:gd name="connsiteX186" fmla="*/ 3742331 w 6318157"/>
                <a:gd name="connsiteY186" fmla="*/ 2046098 h 5387471"/>
                <a:gd name="connsiteX187" fmla="*/ 3671018 w 6318157"/>
                <a:gd name="connsiteY187" fmla="*/ 2041249 h 5387471"/>
                <a:gd name="connsiteX188" fmla="*/ 3660416 w 6318157"/>
                <a:gd name="connsiteY188" fmla="*/ 1977518 h 5387471"/>
                <a:gd name="connsiteX189" fmla="*/ 3643271 w 6318157"/>
                <a:gd name="connsiteY189" fmla="*/ 1905128 h 5387471"/>
                <a:gd name="connsiteX190" fmla="*/ 3690896 w 6318157"/>
                <a:gd name="connsiteY190" fmla="*/ 1872743 h 5387471"/>
                <a:gd name="connsiteX191" fmla="*/ 3702326 w 6318157"/>
                <a:gd name="connsiteY191" fmla="*/ 1811783 h 5387471"/>
                <a:gd name="connsiteX192" fmla="*/ 3679466 w 6318157"/>
                <a:gd name="connsiteY192" fmla="*/ 1788923 h 5387471"/>
                <a:gd name="connsiteX193" fmla="*/ 3595977 w 6318157"/>
                <a:gd name="connsiteY193" fmla="*/ 1647245 h 5387471"/>
                <a:gd name="connsiteX194" fmla="*/ 3508016 w 6318157"/>
                <a:gd name="connsiteY194" fmla="*/ 1663193 h 5387471"/>
                <a:gd name="connsiteX195" fmla="*/ 3485156 w 6318157"/>
                <a:gd name="connsiteY195" fmla="*/ 1619378 h 5387471"/>
                <a:gd name="connsiteX196" fmla="*/ 3434052 w 6318157"/>
                <a:gd name="connsiteY196" fmla="*/ 1618090 h 5387471"/>
                <a:gd name="connsiteX197" fmla="*/ 3496586 w 6318157"/>
                <a:gd name="connsiteY197" fmla="*/ 1533653 h 5387471"/>
                <a:gd name="connsiteX198" fmla="*/ 3549926 w 6318157"/>
                <a:gd name="connsiteY198" fmla="*/ 1552703 h 5387471"/>
                <a:gd name="connsiteX199" fmla="*/ 3681619 w 6318157"/>
                <a:gd name="connsiteY199" fmla="*/ 1349485 h 5387471"/>
                <a:gd name="connsiteX200" fmla="*/ 3708041 w 6318157"/>
                <a:gd name="connsiteY200" fmla="*/ 1316483 h 5387471"/>
                <a:gd name="connsiteX201" fmla="*/ 3600036 w 6318157"/>
                <a:gd name="connsiteY201" fmla="*/ 1230630 h 5387471"/>
                <a:gd name="connsiteX202" fmla="*/ 3610886 w 6318157"/>
                <a:gd name="connsiteY202" fmla="*/ 1173608 h 5387471"/>
                <a:gd name="connsiteX203" fmla="*/ 3549926 w 6318157"/>
                <a:gd name="connsiteY203" fmla="*/ 1160273 h 5387471"/>
                <a:gd name="connsiteX204" fmla="*/ 3515636 w 6318157"/>
                <a:gd name="connsiteY204" fmla="*/ 1108838 h 5387471"/>
                <a:gd name="connsiteX205" fmla="*/ 3515636 w 6318157"/>
                <a:gd name="connsiteY205" fmla="*/ 1013588 h 5387471"/>
                <a:gd name="connsiteX206" fmla="*/ 3391811 w 6318157"/>
                <a:gd name="connsiteY206" fmla="*/ 981203 h 5387471"/>
                <a:gd name="connsiteX207" fmla="*/ 3357521 w 6318157"/>
                <a:gd name="connsiteY207" fmla="*/ 922148 h 5387471"/>
                <a:gd name="connsiteX208" fmla="*/ 3198246 w 6318157"/>
                <a:gd name="connsiteY208" fmla="*/ 954073 h 5387471"/>
                <a:gd name="connsiteX209" fmla="*/ 3142256 w 6318157"/>
                <a:gd name="connsiteY209" fmla="*/ 899288 h 5387471"/>
                <a:gd name="connsiteX210" fmla="*/ 2980331 w 6318157"/>
                <a:gd name="connsiteY210" fmla="*/ 929768 h 5387471"/>
                <a:gd name="connsiteX211" fmla="*/ 2776330 w 6318157"/>
                <a:gd name="connsiteY211" fmla="*/ 832982 h 5387471"/>
                <a:gd name="connsiteX212" fmla="*/ 2662196 w 6318157"/>
                <a:gd name="connsiteY212" fmla="*/ 874523 h 5387471"/>
                <a:gd name="connsiteX213" fmla="*/ 2671721 w 6318157"/>
                <a:gd name="connsiteY213" fmla="*/ 832613 h 5387471"/>
                <a:gd name="connsiteX214" fmla="*/ 2581026 w 6318157"/>
                <a:gd name="connsiteY214" fmla="*/ 818653 h 5387471"/>
                <a:gd name="connsiteX215" fmla="*/ 2576471 w 6318157"/>
                <a:gd name="connsiteY215" fmla="*/ 731648 h 5387471"/>
                <a:gd name="connsiteX216" fmla="*/ 2561231 w 6318157"/>
                <a:gd name="connsiteY216" fmla="*/ 684023 h 5387471"/>
                <a:gd name="connsiteX217" fmla="*/ 2591711 w 6318157"/>
                <a:gd name="connsiteY217" fmla="*/ 647828 h 5387471"/>
                <a:gd name="connsiteX218" fmla="*/ 2496792 w 6318157"/>
                <a:gd name="connsiteY218" fmla="*/ 511865 h 5387471"/>
                <a:gd name="connsiteX219" fmla="*/ 2492651 w 6318157"/>
                <a:gd name="connsiteY219" fmla="*/ 476378 h 5387471"/>
                <a:gd name="connsiteX220" fmla="*/ 2534561 w 6318157"/>
                <a:gd name="connsiteY220" fmla="*/ 409703 h 5387471"/>
                <a:gd name="connsiteX221" fmla="*/ 2490746 w 6318157"/>
                <a:gd name="connsiteY221" fmla="*/ 398273 h 5387471"/>
                <a:gd name="connsiteX222" fmla="*/ 2465981 w 6318157"/>
                <a:gd name="connsiteY222" fmla="*/ 367793 h 5387471"/>
                <a:gd name="connsiteX223" fmla="*/ 2428709 w 6318157"/>
                <a:gd name="connsiteY223" fmla="*/ 359713 h 5387471"/>
                <a:gd name="connsiteX224" fmla="*/ 2443121 w 6318157"/>
                <a:gd name="connsiteY224" fmla="*/ 297308 h 5387471"/>
                <a:gd name="connsiteX225" fmla="*/ 2384811 w 6318157"/>
                <a:gd name="connsiteY225" fmla="*/ 255352 h 5387471"/>
                <a:gd name="connsiteX226" fmla="*/ 2431691 w 6318157"/>
                <a:gd name="connsiteY226" fmla="*/ 188723 h 5387471"/>
                <a:gd name="connsiteX227" fmla="*/ 2536714 w 6318157"/>
                <a:gd name="connsiteY227" fmla="*/ 175177 h 5387471"/>
                <a:gd name="connsiteX0" fmla="*/ 2536714 w 6318157"/>
                <a:gd name="connsiteY0" fmla="*/ 175177 h 5387471"/>
                <a:gd name="connsiteX1" fmla="*/ 2475506 w 6318157"/>
                <a:gd name="connsiteY1" fmla="*/ 127763 h 5387471"/>
                <a:gd name="connsiteX2" fmla="*/ 2408831 w 6318157"/>
                <a:gd name="connsiteY2" fmla="*/ 129668 h 5387471"/>
                <a:gd name="connsiteX3" fmla="*/ 2340003 w 6318157"/>
                <a:gd name="connsiteY3" fmla="*/ 67751 h 5387471"/>
                <a:gd name="connsiteX4" fmla="*/ 2260241 w 6318157"/>
                <a:gd name="connsiteY4" fmla="*/ 85853 h 5387471"/>
                <a:gd name="connsiteX5" fmla="*/ 2229513 w 6318157"/>
                <a:gd name="connsiteY5" fmla="*/ 26173 h 5387471"/>
                <a:gd name="connsiteX6" fmla="*/ 2009858 w 6318157"/>
                <a:gd name="connsiteY6" fmla="*/ 0 h 5387471"/>
                <a:gd name="connsiteX7" fmla="*/ 1851163 w 6318157"/>
                <a:gd name="connsiteY7" fmla="*/ 158612 h 5387471"/>
                <a:gd name="connsiteX8" fmla="*/ 1861599 w 6318157"/>
                <a:gd name="connsiteY8" fmla="*/ 331056 h 5387471"/>
                <a:gd name="connsiteX9" fmla="*/ 1776951 w 6318157"/>
                <a:gd name="connsiteY9" fmla="*/ 311343 h 5387471"/>
                <a:gd name="connsiteX10" fmla="*/ 1606163 w 6318157"/>
                <a:gd name="connsiteY10" fmla="*/ 358057 h 5387471"/>
                <a:gd name="connsiteX11" fmla="*/ 1391478 w 6318157"/>
                <a:gd name="connsiteY11" fmla="*/ 230836 h 5387471"/>
                <a:gd name="connsiteX12" fmla="*/ 1256306 w 6318157"/>
                <a:gd name="connsiteY12" fmla="*/ 230836 h 5387471"/>
                <a:gd name="connsiteX13" fmla="*/ 1208598 w 6318157"/>
                <a:gd name="connsiteY13" fmla="*/ 421667 h 5387471"/>
                <a:gd name="connsiteX14" fmla="*/ 1041621 w 6318157"/>
                <a:gd name="connsiteY14" fmla="*/ 588645 h 5387471"/>
                <a:gd name="connsiteX15" fmla="*/ 930303 w 6318157"/>
                <a:gd name="connsiteY15" fmla="*/ 668158 h 5387471"/>
                <a:gd name="connsiteX16" fmla="*/ 842838 w 6318157"/>
                <a:gd name="connsiteY16" fmla="*/ 612499 h 5387471"/>
                <a:gd name="connsiteX17" fmla="*/ 747423 w 6318157"/>
                <a:gd name="connsiteY17" fmla="*/ 795379 h 5387471"/>
                <a:gd name="connsiteX18" fmla="*/ 456206 w 6318157"/>
                <a:gd name="connsiteY18" fmla="*/ 828804 h 5387471"/>
                <a:gd name="connsiteX19" fmla="*/ 222636 w 6318157"/>
                <a:gd name="connsiteY19" fmla="*/ 970307 h 5387471"/>
                <a:gd name="connsiteX20" fmla="*/ 254442 w 6318157"/>
                <a:gd name="connsiteY20" fmla="*/ 1113431 h 5387471"/>
                <a:gd name="connsiteX21" fmla="*/ 302149 w 6318157"/>
                <a:gd name="connsiteY21" fmla="*/ 1296311 h 5387471"/>
                <a:gd name="connsiteX22" fmla="*/ 341906 w 6318157"/>
                <a:gd name="connsiteY22" fmla="*/ 1328116 h 5387471"/>
                <a:gd name="connsiteX23" fmla="*/ 508883 w 6318157"/>
                <a:gd name="connsiteY23" fmla="*/ 1359921 h 5387471"/>
                <a:gd name="connsiteX24" fmla="*/ 532737 w 6318157"/>
                <a:gd name="connsiteY24" fmla="*/ 1582558 h 5387471"/>
                <a:gd name="connsiteX25" fmla="*/ 730526 w 6318157"/>
                <a:gd name="connsiteY25" fmla="*/ 1644144 h 5387471"/>
                <a:gd name="connsiteX26" fmla="*/ 903633 w 6318157"/>
                <a:gd name="connsiteY26" fmla="*/ 1753676 h 5387471"/>
                <a:gd name="connsiteX27" fmla="*/ 818984 w 6318157"/>
                <a:gd name="connsiteY27" fmla="*/ 1884707 h 5387471"/>
                <a:gd name="connsiteX28" fmla="*/ 644056 w 6318157"/>
                <a:gd name="connsiteY28" fmla="*/ 1868805 h 5387471"/>
                <a:gd name="connsiteX29" fmla="*/ 636104 w 6318157"/>
                <a:gd name="connsiteY29" fmla="*/ 2115295 h 5387471"/>
                <a:gd name="connsiteX30" fmla="*/ 755374 w 6318157"/>
                <a:gd name="connsiteY30" fmla="*/ 2218662 h 5387471"/>
                <a:gd name="connsiteX31" fmla="*/ 818984 w 6318157"/>
                <a:gd name="connsiteY31" fmla="*/ 2329980 h 5387471"/>
                <a:gd name="connsiteX32" fmla="*/ 818984 w 6318157"/>
                <a:gd name="connsiteY32" fmla="*/ 2369737 h 5387471"/>
                <a:gd name="connsiteX33" fmla="*/ 580445 w 6318157"/>
                <a:gd name="connsiteY33" fmla="*/ 2401542 h 5387471"/>
                <a:gd name="connsiteX34" fmla="*/ 485029 w 6318157"/>
                <a:gd name="connsiteY34" fmla="*/ 2433347 h 5387471"/>
                <a:gd name="connsiteX35" fmla="*/ 437322 w 6318157"/>
                <a:gd name="connsiteY35" fmla="*/ 2584422 h 5387471"/>
                <a:gd name="connsiteX36" fmla="*/ 307616 w 6318157"/>
                <a:gd name="connsiteY36" fmla="*/ 2598549 h 5387471"/>
                <a:gd name="connsiteX37" fmla="*/ 238539 w 6318157"/>
                <a:gd name="connsiteY37" fmla="*/ 2655984 h 5387471"/>
                <a:gd name="connsiteX38" fmla="*/ 284673 w 6318157"/>
                <a:gd name="connsiteY38" fmla="*/ 2740881 h 5387471"/>
                <a:gd name="connsiteX39" fmla="*/ 405516 w 6318157"/>
                <a:gd name="connsiteY39" fmla="*/ 2767302 h 5387471"/>
                <a:gd name="connsiteX40" fmla="*/ 414296 w 6318157"/>
                <a:gd name="connsiteY40" fmla="*/ 2859534 h 5387471"/>
                <a:gd name="connsiteX41" fmla="*/ 349857 w 6318157"/>
                <a:gd name="connsiteY41" fmla="*/ 2894523 h 5387471"/>
                <a:gd name="connsiteX42" fmla="*/ 206734 w 6318157"/>
                <a:gd name="connsiteY42" fmla="*/ 3061500 h 5387471"/>
                <a:gd name="connsiteX43" fmla="*/ 166977 w 6318157"/>
                <a:gd name="connsiteY43" fmla="*/ 3300039 h 5387471"/>
                <a:gd name="connsiteX44" fmla="*/ 103367 w 6318157"/>
                <a:gd name="connsiteY44" fmla="*/ 3490871 h 5387471"/>
                <a:gd name="connsiteX45" fmla="*/ 0 w 6318157"/>
                <a:gd name="connsiteY45" fmla="*/ 3610140 h 5387471"/>
                <a:gd name="connsiteX46" fmla="*/ 0 w 6318157"/>
                <a:gd name="connsiteY46" fmla="*/ 3689653 h 5387471"/>
                <a:gd name="connsiteX47" fmla="*/ 15903 w 6318157"/>
                <a:gd name="connsiteY47" fmla="*/ 3769166 h 5387471"/>
                <a:gd name="connsiteX48" fmla="*/ 127221 w 6318157"/>
                <a:gd name="connsiteY48" fmla="*/ 3785069 h 5387471"/>
                <a:gd name="connsiteX49" fmla="*/ 183211 w 6318157"/>
                <a:gd name="connsiteY49" fmla="*/ 3641697 h 5387471"/>
                <a:gd name="connsiteX50" fmla="*/ 275231 w 6318157"/>
                <a:gd name="connsiteY50" fmla="*/ 3608199 h 5387471"/>
                <a:gd name="connsiteX51" fmla="*/ 326003 w 6318157"/>
                <a:gd name="connsiteY51" fmla="*/ 3626043 h 5387471"/>
                <a:gd name="connsiteX52" fmla="*/ 358388 w 6318157"/>
                <a:gd name="connsiteY52" fmla="*/ 3618423 h 5387471"/>
                <a:gd name="connsiteX53" fmla="*/ 424318 w 6318157"/>
                <a:gd name="connsiteY53" fmla="*/ 3743407 h 5387471"/>
                <a:gd name="connsiteX54" fmla="*/ 379178 w 6318157"/>
                <a:gd name="connsiteY54" fmla="*/ 3816212 h 5387471"/>
                <a:gd name="connsiteX55" fmla="*/ 347621 w 6318157"/>
                <a:gd name="connsiteY55" fmla="*/ 3928239 h 5387471"/>
                <a:gd name="connsiteX56" fmla="*/ 336854 w 6318157"/>
                <a:gd name="connsiteY56" fmla="*/ 4218249 h 5387471"/>
                <a:gd name="connsiteX57" fmla="*/ 545161 w 6318157"/>
                <a:gd name="connsiteY57" fmla="*/ 4012509 h 5387471"/>
                <a:gd name="connsiteX58" fmla="*/ 620202 w 6318157"/>
                <a:gd name="connsiteY58" fmla="*/ 4063365 h 5387471"/>
                <a:gd name="connsiteX59" fmla="*/ 723569 w 6318157"/>
                <a:gd name="connsiteY59" fmla="*/ 4079267 h 5387471"/>
                <a:gd name="connsiteX60" fmla="*/ 795130 w 6318157"/>
                <a:gd name="connsiteY60" fmla="*/ 4190586 h 5387471"/>
                <a:gd name="connsiteX61" fmla="*/ 1025718 w 6318157"/>
                <a:gd name="connsiteY61" fmla="*/ 4293952 h 5387471"/>
                <a:gd name="connsiteX62" fmla="*/ 1176793 w 6318157"/>
                <a:gd name="connsiteY62" fmla="*/ 4540443 h 5387471"/>
                <a:gd name="connsiteX63" fmla="*/ 1144988 w 6318157"/>
                <a:gd name="connsiteY63" fmla="*/ 4635859 h 5387471"/>
                <a:gd name="connsiteX64" fmla="*/ 1614115 w 6318157"/>
                <a:gd name="connsiteY64" fmla="*/ 4882349 h 5387471"/>
                <a:gd name="connsiteX65" fmla="*/ 1614115 w 6318157"/>
                <a:gd name="connsiteY65" fmla="*/ 5033424 h 5387471"/>
                <a:gd name="connsiteX66" fmla="*/ 1614115 w 6318157"/>
                <a:gd name="connsiteY66" fmla="*/ 5168596 h 5387471"/>
                <a:gd name="connsiteX67" fmla="*/ 1653871 w 6318157"/>
                <a:gd name="connsiteY67" fmla="*/ 5295817 h 5387471"/>
                <a:gd name="connsiteX68" fmla="*/ 1755416 w 6318157"/>
                <a:gd name="connsiteY68" fmla="*/ 5294123 h 5387471"/>
                <a:gd name="connsiteX69" fmla="*/ 1825653 w 6318157"/>
                <a:gd name="connsiteY69" fmla="*/ 5366385 h 5387471"/>
                <a:gd name="connsiteX70" fmla="*/ 1861848 w 6318157"/>
                <a:gd name="connsiteY70" fmla="*/ 5387340 h 5387471"/>
                <a:gd name="connsiteX71" fmla="*/ 1926203 w 6318157"/>
                <a:gd name="connsiteY71" fmla="*/ 5242146 h 5387471"/>
                <a:gd name="connsiteX72" fmla="*/ 2115047 w 6318157"/>
                <a:gd name="connsiteY72" fmla="*/ 5279914 h 5387471"/>
                <a:gd name="connsiteX73" fmla="*/ 2176421 w 6318157"/>
                <a:gd name="connsiteY73" fmla="*/ 5148304 h 5387471"/>
                <a:gd name="connsiteX74" fmla="*/ 2083242 w 6318157"/>
                <a:gd name="connsiteY74" fmla="*/ 5096123 h 5387471"/>
                <a:gd name="connsiteX75" fmla="*/ 2020211 w 6318157"/>
                <a:gd name="connsiteY75" fmla="*/ 5057903 h 5387471"/>
                <a:gd name="connsiteX76" fmla="*/ 2011680 w 6318157"/>
                <a:gd name="connsiteY76" fmla="*/ 5073180 h 5387471"/>
                <a:gd name="connsiteX77" fmla="*/ 1932167 w 6318157"/>
                <a:gd name="connsiteY77" fmla="*/ 4977765 h 5387471"/>
                <a:gd name="connsiteX78" fmla="*/ 1884459 w 6318157"/>
                <a:gd name="connsiteY78" fmla="*/ 4874398 h 5387471"/>
                <a:gd name="connsiteX79" fmla="*/ 1913448 w 6318157"/>
                <a:gd name="connsiteY79" fmla="*/ 4786022 h 5387471"/>
                <a:gd name="connsiteX80" fmla="*/ 2073551 w 6318157"/>
                <a:gd name="connsiteY80" fmla="*/ 4760723 h 5387471"/>
                <a:gd name="connsiteX81" fmla="*/ 2213030 w 6318157"/>
                <a:gd name="connsiteY81" fmla="*/ 4711893 h 5387471"/>
                <a:gd name="connsiteX82" fmla="*/ 2313829 w 6318157"/>
                <a:gd name="connsiteY82" fmla="*/ 4747177 h 5387471"/>
                <a:gd name="connsiteX83" fmla="*/ 2449002 w 6318157"/>
                <a:gd name="connsiteY83" fmla="*/ 4771031 h 5387471"/>
                <a:gd name="connsiteX84" fmla="*/ 2504661 w 6318157"/>
                <a:gd name="connsiteY84" fmla="*/ 4866446 h 5387471"/>
                <a:gd name="connsiteX85" fmla="*/ 2584174 w 6318157"/>
                <a:gd name="connsiteY85" fmla="*/ 4858495 h 5387471"/>
                <a:gd name="connsiteX86" fmla="*/ 2798859 w 6318157"/>
                <a:gd name="connsiteY86" fmla="*/ 4858495 h 5387471"/>
                <a:gd name="connsiteX87" fmla="*/ 2934031 w 6318157"/>
                <a:gd name="connsiteY87" fmla="*/ 4985716 h 5387471"/>
                <a:gd name="connsiteX88" fmla="*/ 2910177 w 6318157"/>
                <a:gd name="connsiteY88" fmla="*/ 5176547 h 5387471"/>
                <a:gd name="connsiteX89" fmla="*/ 2981739 w 6318157"/>
                <a:gd name="connsiteY89" fmla="*/ 5120888 h 5387471"/>
                <a:gd name="connsiteX90" fmla="*/ 3101009 w 6318157"/>
                <a:gd name="connsiteY90" fmla="*/ 5184499 h 5387471"/>
                <a:gd name="connsiteX91" fmla="*/ 3164619 w 6318157"/>
                <a:gd name="connsiteY91" fmla="*/ 4882349 h 5387471"/>
                <a:gd name="connsiteX92" fmla="*/ 3116911 w 6318157"/>
                <a:gd name="connsiteY92" fmla="*/ 4516589 h 5387471"/>
                <a:gd name="connsiteX93" fmla="*/ 3156668 w 6318157"/>
                <a:gd name="connsiteY93" fmla="*/ 4405271 h 5387471"/>
                <a:gd name="connsiteX94" fmla="*/ 3323645 w 6318157"/>
                <a:gd name="connsiteY94" fmla="*/ 4341660 h 5387471"/>
                <a:gd name="connsiteX95" fmla="*/ 3482671 w 6318157"/>
                <a:gd name="connsiteY95" fmla="*/ 4293952 h 5387471"/>
                <a:gd name="connsiteX96" fmla="*/ 3570136 w 6318157"/>
                <a:gd name="connsiteY96" fmla="*/ 4373466 h 5387471"/>
                <a:gd name="connsiteX97" fmla="*/ 3530379 w 6318157"/>
                <a:gd name="connsiteY97" fmla="*/ 4484784 h 5387471"/>
                <a:gd name="connsiteX98" fmla="*/ 3546282 w 6318157"/>
                <a:gd name="connsiteY98" fmla="*/ 4588151 h 5387471"/>
                <a:gd name="connsiteX99" fmla="*/ 3609892 w 6318157"/>
                <a:gd name="connsiteY99" fmla="*/ 4643810 h 5387471"/>
                <a:gd name="connsiteX100" fmla="*/ 3673503 w 6318157"/>
                <a:gd name="connsiteY100" fmla="*/ 4651761 h 5387471"/>
                <a:gd name="connsiteX101" fmla="*/ 3745064 w 6318157"/>
                <a:gd name="connsiteY101" fmla="*/ 4786933 h 5387471"/>
                <a:gd name="connsiteX102" fmla="*/ 4071068 w 6318157"/>
                <a:gd name="connsiteY102" fmla="*/ 4731274 h 5387471"/>
                <a:gd name="connsiteX103" fmla="*/ 4397071 w 6318157"/>
                <a:gd name="connsiteY103" fmla="*/ 4699469 h 5387471"/>
                <a:gd name="connsiteX104" fmla="*/ 4436828 w 6318157"/>
                <a:gd name="connsiteY104" fmla="*/ 4802836 h 5387471"/>
                <a:gd name="connsiteX105" fmla="*/ 4500438 w 6318157"/>
                <a:gd name="connsiteY105" fmla="*/ 4771031 h 5387471"/>
                <a:gd name="connsiteX106" fmla="*/ 4595854 w 6318157"/>
                <a:gd name="connsiteY106" fmla="*/ 4699469 h 5387471"/>
                <a:gd name="connsiteX107" fmla="*/ 4659464 w 6318157"/>
                <a:gd name="connsiteY107" fmla="*/ 4540443 h 5387471"/>
                <a:gd name="connsiteX108" fmla="*/ 4683318 w 6318157"/>
                <a:gd name="connsiteY108" fmla="*/ 4317806 h 5387471"/>
                <a:gd name="connsiteX109" fmla="*/ 4516341 w 6318157"/>
                <a:gd name="connsiteY109" fmla="*/ 4262147 h 5387471"/>
                <a:gd name="connsiteX110" fmla="*/ 4548146 w 6318157"/>
                <a:gd name="connsiteY110" fmla="*/ 4087219 h 5387471"/>
                <a:gd name="connsiteX111" fmla="*/ 4619708 w 6318157"/>
                <a:gd name="connsiteY111" fmla="*/ 4031559 h 5387471"/>
                <a:gd name="connsiteX112" fmla="*/ 4738977 w 6318157"/>
                <a:gd name="connsiteY112" fmla="*/ 3896387 h 5387471"/>
                <a:gd name="connsiteX113" fmla="*/ 4826442 w 6318157"/>
                <a:gd name="connsiteY113" fmla="*/ 3777118 h 5387471"/>
                <a:gd name="connsiteX114" fmla="*/ 4929809 w 6318157"/>
                <a:gd name="connsiteY114" fmla="*/ 3864582 h 5387471"/>
                <a:gd name="connsiteX115" fmla="*/ 4921857 w 6318157"/>
                <a:gd name="connsiteY115" fmla="*/ 4031559 h 5387471"/>
                <a:gd name="connsiteX116" fmla="*/ 4977516 w 6318157"/>
                <a:gd name="connsiteY116" fmla="*/ 4055413 h 5387471"/>
                <a:gd name="connsiteX117" fmla="*/ 5025224 w 6318157"/>
                <a:gd name="connsiteY117" fmla="*/ 3959998 h 5387471"/>
                <a:gd name="connsiteX118" fmla="*/ 5072932 w 6318157"/>
                <a:gd name="connsiteY118" fmla="*/ 3959998 h 5387471"/>
                <a:gd name="connsiteX119" fmla="*/ 5144494 w 6318157"/>
                <a:gd name="connsiteY119" fmla="*/ 3856631 h 5387471"/>
                <a:gd name="connsiteX120" fmla="*/ 5160396 w 6318157"/>
                <a:gd name="connsiteY120" fmla="*/ 3785069 h 5387471"/>
                <a:gd name="connsiteX121" fmla="*/ 5390984 w 6318157"/>
                <a:gd name="connsiteY121" fmla="*/ 3737361 h 5387471"/>
                <a:gd name="connsiteX122" fmla="*/ 5486400 w 6318157"/>
                <a:gd name="connsiteY122" fmla="*/ 3633994 h 5387471"/>
                <a:gd name="connsiteX123" fmla="*/ 5390984 w 6318157"/>
                <a:gd name="connsiteY123" fmla="*/ 3570384 h 5387471"/>
                <a:gd name="connsiteX124" fmla="*/ 5343276 w 6318157"/>
                <a:gd name="connsiteY124" fmla="*/ 3331845 h 5387471"/>
                <a:gd name="connsiteX125" fmla="*/ 5478449 w 6318157"/>
                <a:gd name="connsiteY125" fmla="*/ 3061500 h 5387471"/>
                <a:gd name="connsiteX126" fmla="*/ 5820355 w 6318157"/>
                <a:gd name="connsiteY126" fmla="*/ 2989939 h 5387471"/>
                <a:gd name="connsiteX127" fmla="*/ 6020959 w 6318157"/>
                <a:gd name="connsiteY127" fmla="*/ 2857748 h 5387471"/>
                <a:gd name="connsiteX128" fmla="*/ 6058811 w 6318157"/>
                <a:gd name="connsiteY128" fmla="*/ 2880194 h 5387471"/>
                <a:gd name="connsiteX129" fmla="*/ 6114056 w 6318157"/>
                <a:gd name="connsiteY129" fmla="*/ 2859239 h 5387471"/>
                <a:gd name="connsiteX130" fmla="*/ 6152156 w 6318157"/>
                <a:gd name="connsiteY130" fmla="*/ 2889719 h 5387471"/>
                <a:gd name="connsiteX131" fmla="*/ 6260741 w 6318157"/>
                <a:gd name="connsiteY131" fmla="*/ 2868764 h 5387471"/>
                <a:gd name="connsiteX132" fmla="*/ 6292298 w 6318157"/>
                <a:gd name="connsiteY132" fmla="*/ 2879449 h 5387471"/>
                <a:gd name="connsiteX133" fmla="*/ 6304556 w 6318157"/>
                <a:gd name="connsiteY133" fmla="*/ 2838284 h 5387471"/>
                <a:gd name="connsiteX134" fmla="*/ 6306461 w 6318157"/>
                <a:gd name="connsiteY134" fmla="*/ 2809709 h 5387471"/>
                <a:gd name="connsiteX135" fmla="*/ 6317891 w 6318157"/>
                <a:gd name="connsiteY135" fmla="*/ 2798279 h 5387471"/>
                <a:gd name="connsiteX136" fmla="*/ 6268361 w 6318157"/>
                <a:gd name="connsiteY136" fmla="*/ 2775419 h 5387471"/>
                <a:gd name="connsiteX137" fmla="*/ 6220736 w 6318157"/>
                <a:gd name="connsiteY137" fmla="*/ 2543754 h 5387471"/>
                <a:gd name="connsiteX138" fmla="*/ 6169301 w 6318157"/>
                <a:gd name="connsiteY138" fmla="*/ 2569973 h 5387471"/>
                <a:gd name="connsiteX139" fmla="*/ 6119771 w 6318157"/>
                <a:gd name="connsiteY139" fmla="*/ 2533484 h 5387471"/>
                <a:gd name="connsiteX140" fmla="*/ 6051191 w 6318157"/>
                <a:gd name="connsiteY140" fmla="*/ 2518538 h 5387471"/>
                <a:gd name="connsiteX141" fmla="*/ 6053096 w 6318157"/>
                <a:gd name="connsiteY141" fmla="*/ 2434718 h 5387471"/>
                <a:gd name="connsiteX142" fmla="*/ 6027337 w 6318157"/>
                <a:gd name="connsiteY142" fmla="*/ 2469542 h 5387471"/>
                <a:gd name="connsiteX143" fmla="*/ 5994041 w 6318157"/>
                <a:gd name="connsiteY143" fmla="*/ 2411858 h 5387471"/>
                <a:gd name="connsiteX144" fmla="*/ 5976896 w 6318157"/>
                <a:gd name="connsiteY144" fmla="*/ 2272793 h 5387471"/>
                <a:gd name="connsiteX145" fmla="*/ 5915936 w 6318157"/>
                <a:gd name="connsiteY145" fmla="*/ 2274698 h 5387471"/>
                <a:gd name="connsiteX146" fmla="*/ 5892910 w 6318157"/>
                <a:gd name="connsiteY146" fmla="*/ 2209882 h 5387471"/>
                <a:gd name="connsiteX147" fmla="*/ 5813066 w 6318157"/>
                <a:gd name="connsiteY147" fmla="*/ 2240408 h 5387471"/>
                <a:gd name="connsiteX148" fmla="*/ 5752106 w 6318157"/>
                <a:gd name="connsiteY148" fmla="*/ 2206118 h 5387471"/>
                <a:gd name="connsiteX149" fmla="*/ 5719721 w 6318157"/>
                <a:gd name="connsiteY149" fmla="*/ 2227073 h 5387471"/>
                <a:gd name="connsiteX150" fmla="*/ 5653046 w 6318157"/>
                <a:gd name="connsiteY150" fmla="*/ 2209928 h 5387471"/>
                <a:gd name="connsiteX151" fmla="*/ 5677231 w 6318157"/>
                <a:gd name="connsiteY151" fmla="*/ 2186857 h 5387471"/>
                <a:gd name="connsiteX152" fmla="*/ 5628281 w 6318157"/>
                <a:gd name="connsiteY152" fmla="*/ 2145158 h 5387471"/>
                <a:gd name="connsiteX153" fmla="*/ 5488388 w 6318157"/>
                <a:gd name="connsiteY153" fmla="*/ 2148426 h 5387471"/>
                <a:gd name="connsiteX154" fmla="*/ 5453021 w 6318157"/>
                <a:gd name="connsiteY154" fmla="*/ 2227073 h 5387471"/>
                <a:gd name="connsiteX155" fmla="*/ 5472071 w 6318157"/>
                <a:gd name="connsiteY155" fmla="*/ 2274698 h 5387471"/>
                <a:gd name="connsiteX156" fmla="*/ 5422541 w 6318157"/>
                <a:gd name="connsiteY156" fmla="*/ 2288033 h 5387471"/>
                <a:gd name="connsiteX157" fmla="*/ 5451116 w 6318157"/>
                <a:gd name="connsiteY157" fmla="*/ 2333753 h 5387471"/>
                <a:gd name="connsiteX158" fmla="*/ 5516631 w 6318157"/>
                <a:gd name="connsiteY158" fmla="*/ 2328407 h 5387471"/>
                <a:gd name="connsiteX159" fmla="*/ 5523506 w 6318157"/>
                <a:gd name="connsiteY159" fmla="*/ 2379473 h 5387471"/>
                <a:gd name="connsiteX160" fmla="*/ 5399681 w 6318157"/>
                <a:gd name="connsiteY160" fmla="*/ 2545208 h 5387471"/>
                <a:gd name="connsiteX161" fmla="*/ 5360918 w 6318157"/>
                <a:gd name="connsiteY161" fmla="*/ 2694084 h 5387471"/>
                <a:gd name="connsiteX162" fmla="*/ 5346341 w 6318157"/>
                <a:gd name="connsiteY162" fmla="*/ 2615693 h 5387471"/>
                <a:gd name="connsiteX163" fmla="*/ 5304431 w 6318157"/>
                <a:gd name="connsiteY163" fmla="*/ 2615693 h 5387471"/>
                <a:gd name="connsiteX164" fmla="*/ 5273951 w 6318157"/>
                <a:gd name="connsiteY164" fmla="*/ 2558543 h 5387471"/>
                <a:gd name="connsiteX165" fmla="*/ 5203714 w 6318157"/>
                <a:gd name="connsiteY165" fmla="*/ 2600987 h 5387471"/>
                <a:gd name="connsiteX166" fmla="*/ 5070116 w 6318157"/>
                <a:gd name="connsiteY166" fmla="*/ 2541398 h 5387471"/>
                <a:gd name="connsiteX167" fmla="*/ 4991763 w 6318157"/>
                <a:gd name="connsiteY167" fmla="*/ 2573572 h 5387471"/>
                <a:gd name="connsiteX168" fmla="*/ 4904381 w 6318157"/>
                <a:gd name="connsiteY168" fmla="*/ 2564258 h 5387471"/>
                <a:gd name="connsiteX169" fmla="*/ 4875806 w 6318157"/>
                <a:gd name="connsiteY169" fmla="*/ 2495678 h 5387471"/>
                <a:gd name="connsiteX170" fmla="*/ 4803416 w 6318157"/>
                <a:gd name="connsiteY170" fmla="*/ 2484248 h 5387471"/>
                <a:gd name="connsiteX171" fmla="*/ 4822466 w 6318157"/>
                <a:gd name="connsiteY171" fmla="*/ 2409953 h 5387471"/>
                <a:gd name="connsiteX172" fmla="*/ 4731026 w 6318157"/>
                <a:gd name="connsiteY172" fmla="*/ 2341373 h 5387471"/>
                <a:gd name="connsiteX173" fmla="*/ 4699221 w 6318157"/>
                <a:gd name="connsiteY173" fmla="*/ 2364353 h 5387471"/>
                <a:gd name="connsiteX174" fmla="*/ 4637681 w 6318157"/>
                <a:gd name="connsiteY174" fmla="*/ 2328038 h 5387471"/>
                <a:gd name="connsiteX175" fmla="*/ 4660541 w 6318157"/>
                <a:gd name="connsiteY175" fmla="*/ 2253743 h 5387471"/>
                <a:gd name="connsiteX176" fmla="*/ 4433846 w 6318157"/>
                <a:gd name="connsiteY176" fmla="*/ 2270888 h 5387471"/>
                <a:gd name="connsiteX177" fmla="*/ 4373134 w 6318157"/>
                <a:gd name="connsiteY177" fmla="*/ 2252041 h 5387471"/>
                <a:gd name="connsiteX178" fmla="*/ 4323356 w 6318157"/>
                <a:gd name="connsiteY178" fmla="*/ 2288033 h 5387471"/>
                <a:gd name="connsiteX179" fmla="*/ 4273826 w 6318157"/>
                <a:gd name="connsiteY179" fmla="*/ 2208023 h 5387471"/>
                <a:gd name="connsiteX180" fmla="*/ 4201436 w 6318157"/>
                <a:gd name="connsiteY180" fmla="*/ 2192783 h 5387471"/>
                <a:gd name="connsiteX181" fmla="*/ 4178576 w 6318157"/>
                <a:gd name="connsiteY181" fmla="*/ 2110868 h 5387471"/>
                <a:gd name="connsiteX182" fmla="*/ 4087136 w 6318157"/>
                <a:gd name="connsiteY182" fmla="*/ 2038478 h 5387471"/>
                <a:gd name="connsiteX183" fmla="*/ 4016651 w 6318157"/>
                <a:gd name="connsiteY183" fmla="*/ 2051813 h 5387471"/>
                <a:gd name="connsiteX184" fmla="*/ 3909971 w 6318157"/>
                <a:gd name="connsiteY184" fmla="*/ 2013713 h 5387471"/>
                <a:gd name="connsiteX185" fmla="*/ 3843296 w 6318157"/>
                <a:gd name="connsiteY185" fmla="*/ 2053718 h 5387471"/>
                <a:gd name="connsiteX186" fmla="*/ 3788051 w 6318157"/>
                <a:gd name="connsiteY186" fmla="*/ 2034668 h 5387471"/>
                <a:gd name="connsiteX187" fmla="*/ 3742331 w 6318157"/>
                <a:gd name="connsiteY187" fmla="*/ 2046098 h 5387471"/>
                <a:gd name="connsiteX188" fmla="*/ 3671018 w 6318157"/>
                <a:gd name="connsiteY188" fmla="*/ 2041249 h 5387471"/>
                <a:gd name="connsiteX189" fmla="*/ 3660416 w 6318157"/>
                <a:gd name="connsiteY189" fmla="*/ 1977518 h 5387471"/>
                <a:gd name="connsiteX190" fmla="*/ 3643271 w 6318157"/>
                <a:gd name="connsiteY190" fmla="*/ 1905128 h 5387471"/>
                <a:gd name="connsiteX191" fmla="*/ 3690896 w 6318157"/>
                <a:gd name="connsiteY191" fmla="*/ 1872743 h 5387471"/>
                <a:gd name="connsiteX192" fmla="*/ 3702326 w 6318157"/>
                <a:gd name="connsiteY192" fmla="*/ 1811783 h 5387471"/>
                <a:gd name="connsiteX193" fmla="*/ 3679466 w 6318157"/>
                <a:gd name="connsiteY193" fmla="*/ 1788923 h 5387471"/>
                <a:gd name="connsiteX194" fmla="*/ 3595977 w 6318157"/>
                <a:gd name="connsiteY194" fmla="*/ 1647245 h 5387471"/>
                <a:gd name="connsiteX195" fmla="*/ 3508016 w 6318157"/>
                <a:gd name="connsiteY195" fmla="*/ 1663193 h 5387471"/>
                <a:gd name="connsiteX196" fmla="*/ 3485156 w 6318157"/>
                <a:gd name="connsiteY196" fmla="*/ 1619378 h 5387471"/>
                <a:gd name="connsiteX197" fmla="*/ 3434052 w 6318157"/>
                <a:gd name="connsiteY197" fmla="*/ 1618090 h 5387471"/>
                <a:gd name="connsiteX198" fmla="*/ 3496586 w 6318157"/>
                <a:gd name="connsiteY198" fmla="*/ 1533653 h 5387471"/>
                <a:gd name="connsiteX199" fmla="*/ 3549926 w 6318157"/>
                <a:gd name="connsiteY199" fmla="*/ 1552703 h 5387471"/>
                <a:gd name="connsiteX200" fmla="*/ 3681619 w 6318157"/>
                <a:gd name="connsiteY200" fmla="*/ 1349485 h 5387471"/>
                <a:gd name="connsiteX201" fmla="*/ 3708041 w 6318157"/>
                <a:gd name="connsiteY201" fmla="*/ 1316483 h 5387471"/>
                <a:gd name="connsiteX202" fmla="*/ 3600036 w 6318157"/>
                <a:gd name="connsiteY202" fmla="*/ 1230630 h 5387471"/>
                <a:gd name="connsiteX203" fmla="*/ 3610886 w 6318157"/>
                <a:gd name="connsiteY203" fmla="*/ 1173608 h 5387471"/>
                <a:gd name="connsiteX204" fmla="*/ 3549926 w 6318157"/>
                <a:gd name="connsiteY204" fmla="*/ 1160273 h 5387471"/>
                <a:gd name="connsiteX205" fmla="*/ 3515636 w 6318157"/>
                <a:gd name="connsiteY205" fmla="*/ 1108838 h 5387471"/>
                <a:gd name="connsiteX206" fmla="*/ 3515636 w 6318157"/>
                <a:gd name="connsiteY206" fmla="*/ 1013588 h 5387471"/>
                <a:gd name="connsiteX207" fmla="*/ 3391811 w 6318157"/>
                <a:gd name="connsiteY207" fmla="*/ 981203 h 5387471"/>
                <a:gd name="connsiteX208" fmla="*/ 3357521 w 6318157"/>
                <a:gd name="connsiteY208" fmla="*/ 922148 h 5387471"/>
                <a:gd name="connsiteX209" fmla="*/ 3198246 w 6318157"/>
                <a:gd name="connsiteY209" fmla="*/ 954073 h 5387471"/>
                <a:gd name="connsiteX210" fmla="*/ 3142256 w 6318157"/>
                <a:gd name="connsiteY210" fmla="*/ 899288 h 5387471"/>
                <a:gd name="connsiteX211" fmla="*/ 2980331 w 6318157"/>
                <a:gd name="connsiteY211" fmla="*/ 929768 h 5387471"/>
                <a:gd name="connsiteX212" fmla="*/ 2776330 w 6318157"/>
                <a:gd name="connsiteY212" fmla="*/ 832982 h 5387471"/>
                <a:gd name="connsiteX213" fmla="*/ 2662196 w 6318157"/>
                <a:gd name="connsiteY213" fmla="*/ 874523 h 5387471"/>
                <a:gd name="connsiteX214" fmla="*/ 2671721 w 6318157"/>
                <a:gd name="connsiteY214" fmla="*/ 832613 h 5387471"/>
                <a:gd name="connsiteX215" fmla="*/ 2581026 w 6318157"/>
                <a:gd name="connsiteY215" fmla="*/ 818653 h 5387471"/>
                <a:gd name="connsiteX216" fmla="*/ 2576471 w 6318157"/>
                <a:gd name="connsiteY216" fmla="*/ 731648 h 5387471"/>
                <a:gd name="connsiteX217" fmla="*/ 2561231 w 6318157"/>
                <a:gd name="connsiteY217" fmla="*/ 684023 h 5387471"/>
                <a:gd name="connsiteX218" fmla="*/ 2591711 w 6318157"/>
                <a:gd name="connsiteY218" fmla="*/ 647828 h 5387471"/>
                <a:gd name="connsiteX219" fmla="*/ 2496792 w 6318157"/>
                <a:gd name="connsiteY219" fmla="*/ 511865 h 5387471"/>
                <a:gd name="connsiteX220" fmla="*/ 2492651 w 6318157"/>
                <a:gd name="connsiteY220" fmla="*/ 476378 h 5387471"/>
                <a:gd name="connsiteX221" fmla="*/ 2534561 w 6318157"/>
                <a:gd name="connsiteY221" fmla="*/ 409703 h 5387471"/>
                <a:gd name="connsiteX222" fmla="*/ 2490746 w 6318157"/>
                <a:gd name="connsiteY222" fmla="*/ 398273 h 5387471"/>
                <a:gd name="connsiteX223" fmla="*/ 2465981 w 6318157"/>
                <a:gd name="connsiteY223" fmla="*/ 367793 h 5387471"/>
                <a:gd name="connsiteX224" fmla="*/ 2428709 w 6318157"/>
                <a:gd name="connsiteY224" fmla="*/ 359713 h 5387471"/>
                <a:gd name="connsiteX225" fmla="*/ 2443121 w 6318157"/>
                <a:gd name="connsiteY225" fmla="*/ 297308 h 5387471"/>
                <a:gd name="connsiteX226" fmla="*/ 2384811 w 6318157"/>
                <a:gd name="connsiteY226" fmla="*/ 255352 h 5387471"/>
                <a:gd name="connsiteX227" fmla="*/ 2431691 w 6318157"/>
                <a:gd name="connsiteY227" fmla="*/ 188723 h 5387471"/>
                <a:gd name="connsiteX228" fmla="*/ 2536714 w 6318157"/>
                <a:gd name="connsiteY228" fmla="*/ 175177 h 5387471"/>
                <a:gd name="connsiteX0" fmla="*/ 2536714 w 6318157"/>
                <a:gd name="connsiteY0" fmla="*/ 175177 h 5387471"/>
                <a:gd name="connsiteX1" fmla="*/ 2475506 w 6318157"/>
                <a:gd name="connsiteY1" fmla="*/ 127763 h 5387471"/>
                <a:gd name="connsiteX2" fmla="*/ 2408831 w 6318157"/>
                <a:gd name="connsiteY2" fmla="*/ 129668 h 5387471"/>
                <a:gd name="connsiteX3" fmla="*/ 2340003 w 6318157"/>
                <a:gd name="connsiteY3" fmla="*/ 67751 h 5387471"/>
                <a:gd name="connsiteX4" fmla="*/ 2260241 w 6318157"/>
                <a:gd name="connsiteY4" fmla="*/ 85853 h 5387471"/>
                <a:gd name="connsiteX5" fmla="*/ 2229513 w 6318157"/>
                <a:gd name="connsiteY5" fmla="*/ 26173 h 5387471"/>
                <a:gd name="connsiteX6" fmla="*/ 2009858 w 6318157"/>
                <a:gd name="connsiteY6" fmla="*/ 0 h 5387471"/>
                <a:gd name="connsiteX7" fmla="*/ 1851163 w 6318157"/>
                <a:gd name="connsiteY7" fmla="*/ 158612 h 5387471"/>
                <a:gd name="connsiteX8" fmla="*/ 1861599 w 6318157"/>
                <a:gd name="connsiteY8" fmla="*/ 331056 h 5387471"/>
                <a:gd name="connsiteX9" fmla="*/ 1776951 w 6318157"/>
                <a:gd name="connsiteY9" fmla="*/ 311343 h 5387471"/>
                <a:gd name="connsiteX10" fmla="*/ 1606163 w 6318157"/>
                <a:gd name="connsiteY10" fmla="*/ 358057 h 5387471"/>
                <a:gd name="connsiteX11" fmla="*/ 1391478 w 6318157"/>
                <a:gd name="connsiteY11" fmla="*/ 230836 h 5387471"/>
                <a:gd name="connsiteX12" fmla="*/ 1256306 w 6318157"/>
                <a:gd name="connsiteY12" fmla="*/ 230836 h 5387471"/>
                <a:gd name="connsiteX13" fmla="*/ 1208598 w 6318157"/>
                <a:gd name="connsiteY13" fmla="*/ 421667 h 5387471"/>
                <a:gd name="connsiteX14" fmla="*/ 1041621 w 6318157"/>
                <a:gd name="connsiteY14" fmla="*/ 588645 h 5387471"/>
                <a:gd name="connsiteX15" fmla="*/ 930303 w 6318157"/>
                <a:gd name="connsiteY15" fmla="*/ 668158 h 5387471"/>
                <a:gd name="connsiteX16" fmla="*/ 842838 w 6318157"/>
                <a:gd name="connsiteY16" fmla="*/ 612499 h 5387471"/>
                <a:gd name="connsiteX17" fmla="*/ 747423 w 6318157"/>
                <a:gd name="connsiteY17" fmla="*/ 795379 h 5387471"/>
                <a:gd name="connsiteX18" fmla="*/ 456206 w 6318157"/>
                <a:gd name="connsiteY18" fmla="*/ 828804 h 5387471"/>
                <a:gd name="connsiteX19" fmla="*/ 222636 w 6318157"/>
                <a:gd name="connsiteY19" fmla="*/ 970307 h 5387471"/>
                <a:gd name="connsiteX20" fmla="*/ 254442 w 6318157"/>
                <a:gd name="connsiteY20" fmla="*/ 1113431 h 5387471"/>
                <a:gd name="connsiteX21" fmla="*/ 302149 w 6318157"/>
                <a:gd name="connsiteY21" fmla="*/ 1296311 h 5387471"/>
                <a:gd name="connsiteX22" fmla="*/ 341906 w 6318157"/>
                <a:gd name="connsiteY22" fmla="*/ 1328116 h 5387471"/>
                <a:gd name="connsiteX23" fmla="*/ 508883 w 6318157"/>
                <a:gd name="connsiteY23" fmla="*/ 1359921 h 5387471"/>
                <a:gd name="connsiteX24" fmla="*/ 532737 w 6318157"/>
                <a:gd name="connsiteY24" fmla="*/ 1582558 h 5387471"/>
                <a:gd name="connsiteX25" fmla="*/ 730526 w 6318157"/>
                <a:gd name="connsiteY25" fmla="*/ 1644144 h 5387471"/>
                <a:gd name="connsiteX26" fmla="*/ 903633 w 6318157"/>
                <a:gd name="connsiteY26" fmla="*/ 1753676 h 5387471"/>
                <a:gd name="connsiteX27" fmla="*/ 818984 w 6318157"/>
                <a:gd name="connsiteY27" fmla="*/ 1884707 h 5387471"/>
                <a:gd name="connsiteX28" fmla="*/ 644056 w 6318157"/>
                <a:gd name="connsiteY28" fmla="*/ 1868805 h 5387471"/>
                <a:gd name="connsiteX29" fmla="*/ 636104 w 6318157"/>
                <a:gd name="connsiteY29" fmla="*/ 2115295 h 5387471"/>
                <a:gd name="connsiteX30" fmla="*/ 755374 w 6318157"/>
                <a:gd name="connsiteY30" fmla="*/ 2218662 h 5387471"/>
                <a:gd name="connsiteX31" fmla="*/ 818984 w 6318157"/>
                <a:gd name="connsiteY31" fmla="*/ 2329980 h 5387471"/>
                <a:gd name="connsiteX32" fmla="*/ 818984 w 6318157"/>
                <a:gd name="connsiteY32" fmla="*/ 2369737 h 5387471"/>
                <a:gd name="connsiteX33" fmla="*/ 580445 w 6318157"/>
                <a:gd name="connsiteY33" fmla="*/ 2401542 h 5387471"/>
                <a:gd name="connsiteX34" fmla="*/ 485029 w 6318157"/>
                <a:gd name="connsiteY34" fmla="*/ 2433347 h 5387471"/>
                <a:gd name="connsiteX35" fmla="*/ 437322 w 6318157"/>
                <a:gd name="connsiteY35" fmla="*/ 2584422 h 5387471"/>
                <a:gd name="connsiteX36" fmla="*/ 307616 w 6318157"/>
                <a:gd name="connsiteY36" fmla="*/ 2598549 h 5387471"/>
                <a:gd name="connsiteX37" fmla="*/ 238539 w 6318157"/>
                <a:gd name="connsiteY37" fmla="*/ 2655984 h 5387471"/>
                <a:gd name="connsiteX38" fmla="*/ 284673 w 6318157"/>
                <a:gd name="connsiteY38" fmla="*/ 2740881 h 5387471"/>
                <a:gd name="connsiteX39" fmla="*/ 405516 w 6318157"/>
                <a:gd name="connsiteY39" fmla="*/ 2767302 h 5387471"/>
                <a:gd name="connsiteX40" fmla="*/ 414296 w 6318157"/>
                <a:gd name="connsiteY40" fmla="*/ 2859534 h 5387471"/>
                <a:gd name="connsiteX41" fmla="*/ 349857 w 6318157"/>
                <a:gd name="connsiteY41" fmla="*/ 2894523 h 5387471"/>
                <a:gd name="connsiteX42" fmla="*/ 206734 w 6318157"/>
                <a:gd name="connsiteY42" fmla="*/ 3061500 h 5387471"/>
                <a:gd name="connsiteX43" fmla="*/ 166977 w 6318157"/>
                <a:gd name="connsiteY43" fmla="*/ 3300039 h 5387471"/>
                <a:gd name="connsiteX44" fmla="*/ 103367 w 6318157"/>
                <a:gd name="connsiteY44" fmla="*/ 3490871 h 5387471"/>
                <a:gd name="connsiteX45" fmla="*/ 0 w 6318157"/>
                <a:gd name="connsiteY45" fmla="*/ 3610140 h 5387471"/>
                <a:gd name="connsiteX46" fmla="*/ 0 w 6318157"/>
                <a:gd name="connsiteY46" fmla="*/ 3689653 h 5387471"/>
                <a:gd name="connsiteX47" fmla="*/ 15903 w 6318157"/>
                <a:gd name="connsiteY47" fmla="*/ 3769166 h 5387471"/>
                <a:gd name="connsiteX48" fmla="*/ 127221 w 6318157"/>
                <a:gd name="connsiteY48" fmla="*/ 3785069 h 5387471"/>
                <a:gd name="connsiteX49" fmla="*/ 183211 w 6318157"/>
                <a:gd name="connsiteY49" fmla="*/ 3641697 h 5387471"/>
                <a:gd name="connsiteX50" fmla="*/ 275231 w 6318157"/>
                <a:gd name="connsiteY50" fmla="*/ 3608199 h 5387471"/>
                <a:gd name="connsiteX51" fmla="*/ 326003 w 6318157"/>
                <a:gd name="connsiteY51" fmla="*/ 3626043 h 5387471"/>
                <a:gd name="connsiteX52" fmla="*/ 358388 w 6318157"/>
                <a:gd name="connsiteY52" fmla="*/ 3618423 h 5387471"/>
                <a:gd name="connsiteX53" fmla="*/ 424318 w 6318157"/>
                <a:gd name="connsiteY53" fmla="*/ 3743407 h 5387471"/>
                <a:gd name="connsiteX54" fmla="*/ 379178 w 6318157"/>
                <a:gd name="connsiteY54" fmla="*/ 3816212 h 5387471"/>
                <a:gd name="connsiteX55" fmla="*/ 347621 w 6318157"/>
                <a:gd name="connsiteY55" fmla="*/ 3928239 h 5387471"/>
                <a:gd name="connsiteX56" fmla="*/ 336854 w 6318157"/>
                <a:gd name="connsiteY56" fmla="*/ 4218249 h 5387471"/>
                <a:gd name="connsiteX57" fmla="*/ 545161 w 6318157"/>
                <a:gd name="connsiteY57" fmla="*/ 4012509 h 5387471"/>
                <a:gd name="connsiteX58" fmla="*/ 620202 w 6318157"/>
                <a:gd name="connsiteY58" fmla="*/ 4063365 h 5387471"/>
                <a:gd name="connsiteX59" fmla="*/ 723569 w 6318157"/>
                <a:gd name="connsiteY59" fmla="*/ 4079267 h 5387471"/>
                <a:gd name="connsiteX60" fmla="*/ 795130 w 6318157"/>
                <a:gd name="connsiteY60" fmla="*/ 4190586 h 5387471"/>
                <a:gd name="connsiteX61" fmla="*/ 1025718 w 6318157"/>
                <a:gd name="connsiteY61" fmla="*/ 4293952 h 5387471"/>
                <a:gd name="connsiteX62" fmla="*/ 1176793 w 6318157"/>
                <a:gd name="connsiteY62" fmla="*/ 4540443 h 5387471"/>
                <a:gd name="connsiteX63" fmla="*/ 1144988 w 6318157"/>
                <a:gd name="connsiteY63" fmla="*/ 4635859 h 5387471"/>
                <a:gd name="connsiteX64" fmla="*/ 1614115 w 6318157"/>
                <a:gd name="connsiteY64" fmla="*/ 4882349 h 5387471"/>
                <a:gd name="connsiteX65" fmla="*/ 1614115 w 6318157"/>
                <a:gd name="connsiteY65" fmla="*/ 5033424 h 5387471"/>
                <a:gd name="connsiteX66" fmla="*/ 1614115 w 6318157"/>
                <a:gd name="connsiteY66" fmla="*/ 5168596 h 5387471"/>
                <a:gd name="connsiteX67" fmla="*/ 1653871 w 6318157"/>
                <a:gd name="connsiteY67" fmla="*/ 5295817 h 5387471"/>
                <a:gd name="connsiteX68" fmla="*/ 1755416 w 6318157"/>
                <a:gd name="connsiteY68" fmla="*/ 5294123 h 5387471"/>
                <a:gd name="connsiteX69" fmla="*/ 1825653 w 6318157"/>
                <a:gd name="connsiteY69" fmla="*/ 5366385 h 5387471"/>
                <a:gd name="connsiteX70" fmla="*/ 1861848 w 6318157"/>
                <a:gd name="connsiteY70" fmla="*/ 5387340 h 5387471"/>
                <a:gd name="connsiteX71" fmla="*/ 1926203 w 6318157"/>
                <a:gd name="connsiteY71" fmla="*/ 5242146 h 5387471"/>
                <a:gd name="connsiteX72" fmla="*/ 2115047 w 6318157"/>
                <a:gd name="connsiteY72" fmla="*/ 5279914 h 5387471"/>
                <a:gd name="connsiteX73" fmla="*/ 2176421 w 6318157"/>
                <a:gd name="connsiteY73" fmla="*/ 5148304 h 5387471"/>
                <a:gd name="connsiteX74" fmla="*/ 2083242 w 6318157"/>
                <a:gd name="connsiteY74" fmla="*/ 5096123 h 5387471"/>
                <a:gd name="connsiteX75" fmla="*/ 2020211 w 6318157"/>
                <a:gd name="connsiteY75" fmla="*/ 5057903 h 5387471"/>
                <a:gd name="connsiteX76" fmla="*/ 2011680 w 6318157"/>
                <a:gd name="connsiteY76" fmla="*/ 5073180 h 5387471"/>
                <a:gd name="connsiteX77" fmla="*/ 1932167 w 6318157"/>
                <a:gd name="connsiteY77" fmla="*/ 4977765 h 5387471"/>
                <a:gd name="connsiteX78" fmla="*/ 1884459 w 6318157"/>
                <a:gd name="connsiteY78" fmla="*/ 4874398 h 5387471"/>
                <a:gd name="connsiteX79" fmla="*/ 1913448 w 6318157"/>
                <a:gd name="connsiteY79" fmla="*/ 4786022 h 5387471"/>
                <a:gd name="connsiteX80" fmla="*/ 2073551 w 6318157"/>
                <a:gd name="connsiteY80" fmla="*/ 4760723 h 5387471"/>
                <a:gd name="connsiteX81" fmla="*/ 2213030 w 6318157"/>
                <a:gd name="connsiteY81" fmla="*/ 4711893 h 5387471"/>
                <a:gd name="connsiteX82" fmla="*/ 2313829 w 6318157"/>
                <a:gd name="connsiteY82" fmla="*/ 4781467 h 5387471"/>
                <a:gd name="connsiteX83" fmla="*/ 2449002 w 6318157"/>
                <a:gd name="connsiteY83" fmla="*/ 4771031 h 5387471"/>
                <a:gd name="connsiteX84" fmla="*/ 2504661 w 6318157"/>
                <a:gd name="connsiteY84" fmla="*/ 4866446 h 5387471"/>
                <a:gd name="connsiteX85" fmla="*/ 2584174 w 6318157"/>
                <a:gd name="connsiteY85" fmla="*/ 4858495 h 5387471"/>
                <a:gd name="connsiteX86" fmla="*/ 2798859 w 6318157"/>
                <a:gd name="connsiteY86" fmla="*/ 4858495 h 5387471"/>
                <a:gd name="connsiteX87" fmla="*/ 2934031 w 6318157"/>
                <a:gd name="connsiteY87" fmla="*/ 4985716 h 5387471"/>
                <a:gd name="connsiteX88" fmla="*/ 2910177 w 6318157"/>
                <a:gd name="connsiteY88" fmla="*/ 5176547 h 5387471"/>
                <a:gd name="connsiteX89" fmla="*/ 2981739 w 6318157"/>
                <a:gd name="connsiteY89" fmla="*/ 5120888 h 5387471"/>
                <a:gd name="connsiteX90" fmla="*/ 3101009 w 6318157"/>
                <a:gd name="connsiteY90" fmla="*/ 5184499 h 5387471"/>
                <a:gd name="connsiteX91" fmla="*/ 3164619 w 6318157"/>
                <a:gd name="connsiteY91" fmla="*/ 4882349 h 5387471"/>
                <a:gd name="connsiteX92" fmla="*/ 3116911 w 6318157"/>
                <a:gd name="connsiteY92" fmla="*/ 4516589 h 5387471"/>
                <a:gd name="connsiteX93" fmla="*/ 3156668 w 6318157"/>
                <a:gd name="connsiteY93" fmla="*/ 4405271 h 5387471"/>
                <a:gd name="connsiteX94" fmla="*/ 3323645 w 6318157"/>
                <a:gd name="connsiteY94" fmla="*/ 4341660 h 5387471"/>
                <a:gd name="connsiteX95" fmla="*/ 3482671 w 6318157"/>
                <a:gd name="connsiteY95" fmla="*/ 4293952 h 5387471"/>
                <a:gd name="connsiteX96" fmla="*/ 3570136 w 6318157"/>
                <a:gd name="connsiteY96" fmla="*/ 4373466 h 5387471"/>
                <a:gd name="connsiteX97" fmla="*/ 3530379 w 6318157"/>
                <a:gd name="connsiteY97" fmla="*/ 4484784 h 5387471"/>
                <a:gd name="connsiteX98" fmla="*/ 3546282 w 6318157"/>
                <a:gd name="connsiteY98" fmla="*/ 4588151 h 5387471"/>
                <a:gd name="connsiteX99" fmla="*/ 3609892 w 6318157"/>
                <a:gd name="connsiteY99" fmla="*/ 4643810 h 5387471"/>
                <a:gd name="connsiteX100" fmla="*/ 3673503 w 6318157"/>
                <a:gd name="connsiteY100" fmla="*/ 4651761 h 5387471"/>
                <a:gd name="connsiteX101" fmla="*/ 3745064 w 6318157"/>
                <a:gd name="connsiteY101" fmla="*/ 4786933 h 5387471"/>
                <a:gd name="connsiteX102" fmla="*/ 4071068 w 6318157"/>
                <a:gd name="connsiteY102" fmla="*/ 4731274 h 5387471"/>
                <a:gd name="connsiteX103" fmla="*/ 4397071 w 6318157"/>
                <a:gd name="connsiteY103" fmla="*/ 4699469 h 5387471"/>
                <a:gd name="connsiteX104" fmla="*/ 4436828 w 6318157"/>
                <a:gd name="connsiteY104" fmla="*/ 4802836 h 5387471"/>
                <a:gd name="connsiteX105" fmla="*/ 4500438 w 6318157"/>
                <a:gd name="connsiteY105" fmla="*/ 4771031 h 5387471"/>
                <a:gd name="connsiteX106" fmla="*/ 4595854 w 6318157"/>
                <a:gd name="connsiteY106" fmla="*/ 4699469 h 5387471"/>
                <a:gd name="connsiteX107" fmla="*/ 4659464 w 6318157"/>
                <a:gd name="connsiteY107" fmla="*/ 4540443 h 5387471"/>
                <a:gd name="connsiteX108" fmla="*/ 4683318 w 6318157"/>
                <a:gd name="connsiteY108" fmla="*/ 4317806 h 5387471"/>
                <a:gd name="connsiteX109" fmla="*/ 4516341 w 6318157"/>
                <a:gd name="connsiteY109" fmla="*/ 4262147 h 5387471"/>
                <a:gd name="connsiteX110" fmla="*/ 4548146 w 6318157"/>
                <a:gd name="connsiteY110" fmla="*/ 4087219 h 5387471"/>
                <a:gd name="connsiteX111" fmla="*/ 4619708 w 6318157"/>
                <a:gd name="connsiteY111" fmla="*/ 4031559 h 5387471"/>
                <a:gd name="connsiteX112" fmla="*/ 4738977 w 6318157"/>
                <a:gd name="connsiteY112" fmla="*/ 3896387 h 5387471"/>
                <a:gd name="connsiteX113" fmla="*/ 4826442 w 6318157"/>
                <a:gd name="connsiteY113" fmla="*/ 3777118 h 5387471"/>
                <a:gd name="connsiteX114" fmla="*/ 4929809 w 6318157"/>
                <a:gd name="connsiteY114" fmla="*/ 3864582 h 5387471"/>
                <a:gd name="connsiteX115" fmla="*/ 4921857 w 6318157"/>
                <a:gd name="connsiteY115" fmla="*/ 4031559 h 5387471"/>
                <a:gd name="connsiteX116" fmla="*/ 4977516 w 6318157"/>
                <a:gd name="connsiteY116" fmla="*/ 4055413 h 5387471"/>
                <a:gd name="connsiteX117" fmla="*/ 5025224 w 6318157"/>
                <a:gd name="connsiteY117" fmla="*/ 3959998 h 5387471"/>
                <a:gd name="connsiteX118" fmla="*/ 5072932 w 6318157"/>
                <a:gd name="connsiteY118" fmla="*/ 3959998 h 5387471"/>
                <a:gd name="connsiteX119" fmla="*/ 5144494 w 6318157"/>
                <a:gd name="connsiteY119" fmla="*/ 3856631 h 5387471"/>
                <a:gd name="connsiteX120" fmla="*/ 5160396 w 6318157"/>
                <a:gd name="connsiteY120" fmla="*/ 3785069 h 5387471"/>
                <a:gd name="connsiteX121" fmla="*/ 5390984 w 6318157"/>
                <a:gd name="connsiteY121" fmla="*/ 3737361 h 5387471"/>
                <a:gd name="connsiteX122" fmla="*/ 5486400 w 6318157"/>
                <a:gd name="connsiteY122" fmla="*/ 3633994 h 5387471"/>
                <a:gd name="connsiteX123" fmla="*/ 5390984 w 6318157"/>
                <a:gd name="connsiteY123" fmla="*/ 3570384 h 5387471"/>
                <a:gd name="connsiteX124" fmla="*/ 5343276 w 6318157"/>
                <a:gd name="connsiteY124" fmla="*/ 3331845 h 5387471"/>
                <a:gd name="connsiteX125" fmla="*/ 5478449 w 6318157"/>
                <a:gd name="connsiteY125" fmla="*/ 3061500 h 5387471"/>
                <a:gd name="connsiteX126" fmla="*/ 5820355 w 6318157"/>
                <a:gd name="connsiteY126" fmla="*/ 2989939 h 5387471"/>
                <a:gd name="connsiteX127" fmla="*/ 6020959 w 6318157"/>
                <a:gd name="connsiteY127" fmla="*/ 2857748 h 5387471"/>
                <a:gd name="connsiteX128" fmla="*/ 6058811 w 6318157"/>
                <a:gd name="connsiteY128" fmla="*/ 2880194 h 5387471"/>
                <a:gd name="connsiteX129" fmla="*/ 6114056 w 6318157"/>
                <a:gd name="connsiteY129" fmla="*/ 2859239 h 5387471"/>
                <a:gd name="connsiteX130" fmla="*/ 6152156 w 6318157"/>
                <a:gd name="connsiteY130" fmla="*/ 2889719 h 5387471"/>
                <a:gd name="connsiteX131" fmla="*/ 6260741 w 6318157"/>
                <a:gd name="connsiteY131" fmla="*/ 2868764 h 5387471"/>
                <a:gd name="connsiteX132" fmla="*/ 6292298 w 6318157"/>
                <a:gd name="connsiteY132" fmla="*/ 2879449 h 5387471"/>
                <a:gd name="connsiteX133" fmla="*/ 6304556 w 6318157"/>
                <a:gd name="connsiteY133" fmla="*/ 2838284 h 5387471"/>
                <a:gd name="connsiteX134" fmla="*/ 6306461 w 6318157"/>
                <a:gd name="connsiteY134" fmla="*/ 2809709 h 5387471"/>
                <a:gd name="connsiteX135" fmla="*/ 6317891 w 6318157"/>
                <a:gd name="connsiteY135" fmla="*/ 2798279 h 5387471"/>
                <a:gd name="connsiteX136" fmla="*/ 6268361 w 6318157"/>
                <a:gd name="connsiteY136" fmla="*/ 2775419 h 5387471"/>
                <a:gd name="connsiteX137" fmla="*/ 6220736 w 6318157"/>
                <a:gd name="connsiteY137" fmla="*/ 2543754 h 5387471"/>
                <a:gd name="connsiteX138" fmla="*/ 6169301 w 6318157"/>
                <a:gd name="connsiteY138" fmla="*/ 2569973 h 5387471"/>
                <a:gd name="connsiteX139" fmla="*/ 6119771 w 6318157"/>
                <a:gd name="connsiteY139" fmla="*/ 2533484 h 5387471"/>
                <a:gd name="connsiteX140" fmla="*/ 6051191 w 6318157"/>
                <a:gd name="connsiteY140" fmla="*/ 2518538 h 5387471"/>
                <a:gd name="connsiteX141" fmla="*/ 6053096 w 6318157"/>
                <a:gd name="connsiteY141" fmla="*/ 2434718 h 5387471"/>
                <a:gd name="connsiteX142" fmla="*/ 6027337 w 6318157"/>
                <a:gd name="connsiteY142" fmla="*/ 2469542 h 5387471"/>
                <a:gd name="connsiteX143" fmla="*/ 5994041 w 6318157"/>
                <a:gd name="connsiteY143" fmla="*/ 2411858 h 5387471"/>
                <a:gd name="connsiteX144" fmla="*/ 5976896 w 6318157"/>
                <a:gd name="connsiteY144" fmla="*/ 2272793 h 5387471"/>
                <a:gd name="connsiteX145" fmla="*/ 5915936 w 6318157"/>
                <a:gd name="connsiteY145" fmla="*/ 2274698 h 5387471"/>
                <a:gd name="connsiteX146" fmla="*/ 5892910 w 6318157"/>
                <a:gd name="connsiteY146" fmla="*/ 2209882 h 5387471"/>
                <a:gd name="connsiteX147" fmla="*/ 5813066 w 6318157"/>
                <a:gd name="connsiteY147" fmla="*/ 2240408 h 5387471"/>
                <a:gd name="connsiteX148" fmla="*/ 5752106 w 6318157"/>
                <a:gd name="connsiteY148" fmla="*/ 2206118 h 5387471"/>
                <a:gd name="connsiteX149" fmla="*/ 5719721 w 6318157"/>
                <a:gd name="connsiteY149" fmla="*/ 2227073 h 5387471"/>
                <a:gd name="connsiteX150" fmla="*/ 5653046 w 6318157"/>
                <a:gd name="connsiteY150" fmla="*/ 2209928 h 5387471"/>
                <a:gd name="connsiteX151" fmla="*/ 5677231 w 6318157"/>
                <a:gd name="connsiteY151" fmla="*/ 2186857 h 5387471"/>
                <a:gd name="connsiteX152" fmla="*/ 5628281 w 6318157"/>
                <a:gd name="connsiteY152" fmla="*/ 2145158 h 5387471"/>
                <a:gd name="connsiteX153" fmla="*/ 5488388 w 6318157"/>
                <a:gd name="connsiteY153" fmla="*/ 2148426 h 5387471"/>
                <a:gd name="connsiteX154" fmla="*/ 5453021 w 6318157"/>
                <a:gd name="connsiteY154" fmla="*/ 2227073 h 5387471"/>
                <a:gd name="connsiteX155" fmla="*/ 5472071 w 6318157"/>
                <a:gd name="connsiteY155" fmla="*/ 2274698 h 5387471"/>
                <a:gd name="connsiteX156" fmla="*/ 5422541 w 6318157"/>
                <a:gd name="connsiteY156" fmla="*/ 2288033 h 5387471"/>
                <a:gd name="connsiteX157" fmla="*/ 5451116 w 6318157"/>
                <a:gd name="connsiteY157" fmla="*/ 2333753 h 5387471"/>
                <a:gd name="connsiteX158" fmla="*/ 5516631 w 6318157"/>
                <a:gd name="connsiteY158" fmla="*/ 2328407 h 5387471"/>
                <a:gd name="connsiteX159" fmla="*/ 5523506 w 6318157"/>
                <a:gd name="connsiteY159" fmla="*/ 2379473 h 5387471"/>
                <a:gd name="connsiteX160" fmla="*/ 5399681 w 6318157"/>
                <a:gd name="connsiteY160" fmla="*/ 2545208 h 5387471"/>
                <a:gd name="connsiteX161" fmla="*/ 5360918 w 6318157"/>
                <a:gd name="connsiteY161" fmla="*/ 2694084 h 5387471"/>
                <a:gd name="connsiteX162" fmla="*/ 5346341 w 6318157"/>
                <a:gd name="connsiteY162" fmla="*/ 2615693 h 5387471"/>
                <a:gd name="connsiteX163" fmla="*/ 5304431 w 6318157"/>
                <a:gd name="connsiteY163" fmla="*/ 2615693 h 5387471"/>
                <a:gd name="connsiteX164" fmla="*/ 5273951 w 6318157"/>
                <a:gd name="connsiteY164" fmla="*/ 2558543 h 5387471"/>
                <a:gd name="connsiteX165" fmla="*/ 5203714 w 6318157"/>
                <a:gd name="connsiteY165" fmla="*/ 2600987 h 5387471"/>
                <a:gd name="connsiteX166" fmla="*/ 5070116 w 6318157"/>
                <a:gd name="connsiteY166" fmla="*/ 2541398 h 5387471"/>
                <a:gd name="connsiteX167" fmla="*/ 4991763 w 6318157"/>
                <a:gd name="connsiteY167" fmla="*/ 2573572 h 5387471"/>
                <a:gd name="connsiteX168" fmla="*/ 4904381 w 6318157"/>
                <a:gd name="connsiteY168" fmla="*/ 2564258 h 5387471"/>
                <a:gd name="connsiteX169" fmla="*/ 4875806 w 6318157"/>
                <a:gd name="connsiteY169" fmla="*/ 2495678 h 5387471"/>
                <a:gd name="connsiteX170" fmla="*/ 4803416 w 6318157"/>
                <a:gd name="connsiteY170" fmla="*/ 2484248 h 5387471"/>
                <a:gd name="connsiteX171" fmla="*/ 4822466 w 6318157"/>
                <a:gd name="connsiteY171" fmla="*/ 2409953 h 5387471"/>
                <a:gd name="connsiteX172" fmla="*/ 4731026 w 6318157"/>
                <a:gd name="connsiteY172" fmla="*/ 2341373 h 5387471"/>
                <a:gd name="connsiteX173" fmla="*/ 4699221 w 6318157"/>
                <a:gd name="connsiteY173" fmla="*/ 2364353 h 5387471"/>
                <a:gd name="connsiteX174" fmla="*/ 4637681 w 6318157"/>
                <a:gd name="connsiteY174" fmla="*/ 2328038 h 5387471"/>
                <a:gd name="connsiteX175" fmla="*/ 4660541 w 6318157"/>
                <a:gd name="connsiteY175" fmla="*/ 2253743 h 5387471"/>
                <a:gd name="connsiteX176" fmla="*/ 4433846 w 6318157"/>
                <a:gd name="connsiteY176" fmla="*/ 2270888 h 5387471"/>
                <a:gd name="connsiteX177" fmla="*/ 4373134 w 6318157"/>
                <a:gd name="connsiteY177" fmla="*/ 2252041 h 5387471"/>
                <a:gd name="connsiteX178" fmla="*/ 4323356 w 6318157"/>
                <a:gd name="connsiteY178" fmla="*/ 2288033 h 5387471"/>
                <a:gd name="connsiteX179" fmla="*/ 4273826 w 6318157"/>
                <a:gd name="connsiteY179" fmla="*/ 2208023 h 5387471"/>
                <a:gd name="connsiteX180" fmla="*/ 4201436 w 6318157"/>
                <a:gd name="connsiteY180" fmla="*/ 2192783 h 5387471"/>
                <a:gd name="connsiteX181" fmla="*/ 4178576 w 6318157"/>
                <a:gd name="connsiteY181" fmla="*/ 2110868 h 5387471"/>
                <a:gd name="connsiteX182" fmla="*/ 4087136 w 6318157"/>
                <a:gd name="connsiteY182" fmla="*/ 2038478 h 5387471"/>
                <a:gd name="connsiteX183" fmla="*/ 4016651 w 6318157"/>
                <a:gd name="connsiteY183" fmla="*/ 2051813 h 5387471"/>
                <a:gd name="connsiteX184" fmla="*/ 3909971 w 6318157"/>
                <a:gd name="connsiteY184" fmla="*/ 2013713 h 5387471"/>
                <a:gd name="connsiteX185" fmla="*/ 3843296 w 6318157"/>
                <a:gd name="connsiteY185" fmla="*/ 2053718 h 5387471"/>
                <a:gd name="connsiteX186" fmla="*/ 3788051 w 6318157"/>
                <a:gd name="connsiteY186" fmla="*/ 2034668 h 5387471"/>
                <a:gd name="connsiteX187" fmla="*/ 3742331 w 6318157"/>
                <a:gd name="connsiteY187" fmla="*/ 2046098 h 5387471"/>
                <a:gd name="connsiteX188" fmla="*/ 3671018 w 6318157"/>
                <a:gd name="connsiteY188" fmla="*/ 2041249 h 5387471"/>
                <a:gd name="connsiteX189" fmla="*/ 3660416 w 6318157"/>
                <a:gd name="connsiteY189" fmla="*/ 1977518 h 5387471"/>
                <a:gd name="connsiteX190" fmla="*/ 3643271 w 6318157"/>
                <a:gd name="connsiteY190" fmla="*/ 1905128 h 5387471"/>
                <a:gd name="connsiteX191" fmla="*/ 3690896 w 6318157"/>
                <a:gd name="connsiteY191" fmla="*/ 1872743 h 5387471"/>
                <a:gd name="connsiteX192" fmla="*/ 3702326 w 6318157"/>
                <a:gd name="connsiteY192" fmla="*/ 1811783 h 5387471"/>
                <a:gd name="connsiteX193" fmla="*/ 3679466 w 6318157"/>
                <a:gd name="connsiteY193" fmla="*/ 1788923 h 5387471"/>
                <a:gd name="connsiteX194" fmla="*/ 3595977 w 6318157"/>
                <a:gd name="connsiteY194" fmla="*/ 1647245 h 5387471"/>
                <a:gd name="connsiteX195" fmla="*/ 3508016 w 6318157"/>
                <a:gd name="connsiteY195" fmla="*/ 1663193 h 5387471"/>
                <a:gd name="connsiteX196" fmla="*/ 3485156 w 6318157"/>
                <a:gd name="connsiteY196" fmla="*/ 1619378 h 5387471"/>
                <a:gd name="connsiteX197" fmla="*/ 3434052 w 6318157"/>
                <a:gd name="connsiteY197" fmla="*/ 1618090 h 5387471"/>
                <a:gd name="connsiteX198" fmla="*/ 3496586 w 6318157"/>
                <a:gd name="connsiteY198" fmla="*/ 1533653 h 5387471"/>
                <a:gd name="connsiteX199" fmla="*/ 3549926 w 6318157"/>
                <a:gd name="connsiteY199" fmla="*/ 1552703 h 5387471"/>
                <a:gd name="connsiteX200" fmla="*/ 3681619 w 6318157"/>
                <a:gd name="connsiteY200" fmla="*/ 1349485 h 5387471"/>
                <a:gd name="connsiteX201" fmla="*/ 3708041 w 6318157"/>
                <a:gd name="connsiteY201" fmla="*/ 1316483 h 5387471"/>
                <a:gd name="connsiteX202" fmla="*/ 3600036 w 6318157"/>
                <a:gd name="connsiteY202" fmla="*/ 1230630 h 5387471"/>
                <a:gd name="connsiteX203" fmla="*/ 3610886 w 6318157"/>
                <a:gd name="connsiteY203" fmla="*/ 1173608 h 5387471"/>
                <a:gd name="connsiteX204" fmla="*/ 3549926 w 6318157"/>
                <a:gd name="connsiteY204" fmla="*/ 1160273 h 5387471"/>
                <a:gd name="connsiteX205" fmla="*/ 3515636 w 6318157"/>
                <a:gd name="connsiteY205" fmla="*/ 1108838 h 5387471"/>
                <a:gd name="connsiteX206" fmla="*/ 3515636 w 6318157"/>
                <a:gd name="connsiteY206" fmla="*/ 1013588 h 5387471"/>
                <a:gd name="connsiteX207" fmla="*/ 3391811 w 6318157"/>
                <a:gd name="connsiteY207" fmla="*/ 981203 h 5387471"/>
                <a:gd name="connsiteX208" fmla="*/ 3357521 w 6318157"/>
                <a:gd name="connsiteY208" fmla="*/ 922148 h 5387471"/>
                <a:gd name="connsiteX209" fmla="*/ 3198246 w 6318157"/>
                <a:gd name="connsiteY209" fmla="*/ 954073 h 5387471"/>
                <a:gd name="connsiteX210" fmla="*/ 3142256 w 6318157"/>
                <a:gd name="connsiteY210" fmla="*/ 899288 h 5387471"/>
                <a:gd name="connsiteX211" fmla="*/ 2980331 w 6318157"/>
                <a:gd name="connsiteY211" fmla="*/ 929768 h 5387471"/>
                <a:gd name="connsiteX212" fmla="*/ 2776330 w 6318157"/>
                <a:gd name="connsiteY212" fmla="*/ 832982 h 5387471"/>
                <a:gd name="connsiteX213" fmla="*/ 2662196 w 6318157"/>
                <a:gd name="connsiteY213" fmla="*/ 874523 h 5387471"/>
                <a:gd name="connsiteX214" fmla="*/ 2671721 w 6318157"/>
                <a:gd name="connsiteY214" fmla="*/ 832613 h 5387471"/>
                <a:gd name="connsiteX215" fmla="*/ 2581026 w 6318157"/>
                <a:gd name="connsiteY215" fmla="*/ 818653 h 5387471"/>
                <a:gd name="connsiteX216" fmla="*/ 2576471 w 6318157"/>
                <a:gd name="connsiteY216" fmla="*/ 731648 h 5387471"/>
                <a:gd name="connsiteX217" fmla="*/ 2561231 w 6318157"/>
                <a:gd name="connsiteY217" fmla="*/ 684023 h 5387471"/>
                <a:gd name="connsiteX218" fmla="*/ 2591711 w 6318157"/>
                <a:gd name="connsiteY218" fmla="*/ 647828 h 5387471"/>
                <a:gd name="connsiteX219" fmla="*/ 2496792 w 6318157"/>
                <a:gd name="connsiteY219" fmla="*/ 511865 h 5387471"/>
                <a:gd name="connsiteX220" fmla="*/ 2492651 w 6318157"/>
                <a:gd name="connsiteY220" fmla="*/ 476378 h 5387471"/>
                <a:gd name="connsiteX221" fmla="*/ 2534561 w 6318157"/>
                <a:gd name="connsiteY221" fmla="*/ 409703 h 5387471"/>
                <a:gd name="connsiteX222" fmla="*/ 2490746 w 6318157"/>
                <a:gd name="connsiteY222" fmla="*/ 398273 h 5387471"/>
                <a:gd name="connsiteX223" fmla="*/ 2465981 w 6318157"/>
                <a:gd name="connsiteY223" fmla="*/ 367793 h 5387471"/>
                <a:gd name="connsiteX224" fmla="*/ 2428709 w 6318157"/>
                <a:gd name="connsiteY224" fmla="*/ 359713 h 5387471"/>
                <a:gd name="connsiteX225" fmla="*/ 2443121 w 6318157"/>
                <a:gd name="connsiteY225" fmla="*/ 297308 h 5387471"/>
                <a:gd name="connsiteX226" fmla="*/ 2384811 w 6318157"/>
                <a:gd name="connsiteY226" fmla="*/ 255352 h 5387471"/>
                <a:gd name="connsiteX227" fmla="*/ 2431691 w 6318157"/>
                <a:gd name="connsiteY227" fmla="*/ 188723 h 5387471"/>
                <a:gd name="connsiteX228" fmla="*/ 2536714 w 6318157"/>
                <a:gd name="connsiteY228" fmla="*/ 175177 h 5387471"/>
                <a:gd name="connsiteX0" fmla="*/ 2536714 w 6318157"/>
                <a:gd name="connsiteY0" fmla="*/ 175177 h 5387471"/>
                <a:gd name="connsiteX1" fmla="*/ 2475506 w 6318157"/>
                <a:gd name="connsiteY1" fmla="*/ 127763 h 5387471"/>
                <a:gd name="connsiteX2" fmla="*/ 2408831 w 6318157"/>
                <a:gd name="connsiteY2" fmla="*/ 129668 h 5387471"/>
                <a:gd name="connsiteX3" fmla="*/ 2340003 w 6318157"/>
                <a:gd name="connsiteY3" fmla="*/ 67751 h 5387471"/>
                <a:gd name="connsiteX4" fmla="*/ 2260241 w 6318157"/>
                <a:gd name="connsiteY4" fmla="*/ 85853 h 5387471"/>
                <a:gd name="connsiteX5" fmla="*/ 2229513 w 6318157"/>
                <a:gd name="connsiteY5" fmla="*/ 26173 h 5387471"/>
                <a:gd name="connsiteX6" fmla="*/ 2009858 w 6318157"/>
                <a:gd name="connsiteY6" fmla="*/ 0 h 5387471"/>
                <a:gd name="connsiteX7" fmla="*/ 1851163 w 6318157"/>
                <a:gd name="connsiteY7" fmla="*/ 158612 h 5387471"/>
                <a:gd name="connsiteX8" fmla="*/ 1861599 w 6318157"/>
                <a:gd name="connsiteY8" fmla="*/ 331056 h 5387471"/>
                <a:gd name="connsiteX9" fmla="*/ 1776951 w 6318157"/>
                <a:gd name="connsiteY9" fmla="*/ 311343 h 5387471"/>
                <a:gd name="connsiteX10" fmla="*/ 1606163 w 6318157"/>
                <a:gd name="connsiteY10" fmla="*/ 358057 h 5387471"/>
                <a:gd name="connsiteX11" fmla="*/ 1391478 w 6318157"/>
                <a:gd name="connsiteY11" fmla="*/ 230836 h 5387471"/>
                <a:gd name="connsiteX12" fmla="*/ 1256306 w 6318157"/>
                <a:gd name="connsiteY12" fmla="*/ 230836 h 5387471"/>
                <a:gd name="connsiteX13" fmla="*/ 1208598 w 6318157"/>
                <a:gd name="connsiteY13" fmla="*/ 421667 h 5387471"/>
                <a:gd name="connsiteX14" fmla="*/ 1041621 w 6318157"/>
                <a:gd name="connsiteY14" fmla="*/ 588645 h 5387471"/>
                <a:gd name="connsiteX15" fmla="*/ 930303 w 6318157"/>
                <a:gd name="connsiteY15" fmla="*/ 668158 h 5387471"/>
                <a:gd name="connsiteX16" fmla="*/ 842838 w 6318157"/>
                <a:gd name="connsiteY16" fmla="*/ 612499 h 5387471"/>
                <a:gd name="connsiteX17" fmla="*/ 747423 w 6318157"/>
                <a:gd name="connsiteY17" fmla="*/ 795379 h 5387471"/>
                <a:gd name="connsiteX18" fmla="*/ 456206 w 6318157"/>
                <a:gd name="connsiteY18" fmla="*/ 828804 h 5387471"/>
                <a:gd name="connsiteX19" fmla="*/ 222636 w 6318157"/>
                <a:gd name="connsiteY19" fmla="*/ 970307 h 5387471"/>
                <a:gd name="connsiteX20" fmla="*/ 254442 w 6318157"/>
                <a:gd name="connsiteY20" fmla="*/ 1113431 h 5387471"/>
                <a:gd name="connsiteX21" fmla="*/ 302149 w 6318157"/>
                <a:gd name="connsiteY21" fmla="*/ 1296311 h 5387471"/>
                <a:gd name="connsiteX22" fmla="*/ 341906 w 6318157"/>
                <a:gd name="connsiteY22" fmla="*/ 1328116 h 5387471"/>
                <a:gd name="connsiteX23" fmla="*/ 508883 w 6318157"/>
                <a:gd name="connsiteY23" fmla="*/ 1359921 h 5387471"/>
                <a:gd name="connsiteX24" fmla="*/ 532737 w 6318157"/>
                <a:gd name="connsiteY24" fmla="*/ 1582558 h 5387471"/>
                <a:gd name="connsiteX25" fmla="*/ 730526 w 6318157"/>
                <a:gd name="connsiteY25" fmla="*/ 1644144 h 5387471"/>
                <a:gd name="connsiteX26" fmla="*/ 903633 w 6318157"/>
                <a:gd name="connsiteY26" fmla="*/ 1753676 h 5387471"/>
                <a:gd name="connsiteX27" fmla="*/ 818984 w 6318157"/>
                <a:gd name="connsiteY27" fmla="*/ 1884707 h 5387471"/>
                <a:gd name="connsiteX28" fmla="*/ 644056 w 6318157"/>
                <a:gd name="connsiteY28" fmla="*/ 1868805 h 5387471"/>
                <a:gd name="connsiteX29" fmla="*/ 636104 w 6318157"/>
                <a:gd name="connsiteY29" fmla="*/ 2115295 h 5387471"/>
                <a:gd name="connsiteX30" fmla="*/ 755374 w 6318157"/>
                <a:gd name="connsiteY30" fmla="*/ 2218662 h 5387471"/>
                <a:gd name="connsiteX31" fmla="*/ 818984 w 6318157"/>
                <a:gd name="connsiteY31" fmla="*/ 2329980 h 5387471"/>
                <a:gd name="connsiteX32" fmla="*/ 818984 w 6318157"/>
                <a:gd name="connsiteY32" fmla="*/ 2369737 h 5387471"/>
                <a:gd name="connsiteX33" fmla="*/ 580445 w 6318157"/>
                <a:gd name="connsiteY33" fmla="*/ 2401542 h 5387471"/>
                <a:gd name="connsiteX34" fmla="*/ 485029 w 6318157"/>
                <a:gd name="connsiteY34" fmla="*/ 2433347 h 5387471"/>
                <a:gd name="connsiteX35" fmla="*/ 437322 w 6318157"/>
                <a:gd name="connsiteY35" fmla="*/ 2584422 h 5387471"/>
                <a:gd name="connsiteX36" fmla="*/ 307616 w 6318157"/>
                <a:gd name="connsiteY36" fmla="*/ 2598549 h 5387471"/>
                <a:gd name="connsiteX37" fmla="*/ 238539 w 6318157"/>
                <a:gd name="connsiteY37" fmla="*/ 2655984 h 5387471"/>
                <a:gd name="connsiteX38" fmla="*/ 284673 w 6318157"/>
                <a:gd name="connsiteY38" fmla="*/ 2740881 h 5387471"/>
                <a:gd name="connsiteX39" fmla="*/ 405516 w 6318157"/>
                <a:gd name="connsiteY39" fmla="*/ 2767302 h 5387471"/>
                <a:gd name="connsiteX40" fmla="*/ 414296 w 6318157"/>
                <a:gd name="connsiteY40" fmla="*/ 2859534 h 5387471"/>
                <a:gd name="connsiteX41" fmla="*/ 349857 w 6318157"/>
                <a:gd name="connsiteY41" fmla="*/ 2894523 h 5387471"/>
                <a:gd name="connsiteX42" fmla="*/ 206734 w 6318157"/>
                <a:gd name="connsiteY42" fmla="*/ 3061500 h 5387471"/>
                <a:gd name="connsiteX43" fmla="*/ 166977 w 6318157"/>
                <a:gd name="connsiteY43" fmla="*/ 3300039 h 5387471"/>
                <a:gd name="connsiteX44" fmla="*/ 103367 w 6318157"/>
                <a:gd name="connsiteY44" fmla="*/ 3490871 h 5387471"/>
                <a:gd name="connsiteX45" fmla="*/ 0 w 6318157"/>
                <a:gd name="connsiteY45" fmla="*/ 3610140 h 5387471"/>
                <a:gd name="connsiteX46" fmla="*/ 0 w 6318157"/>
                <a:gd name="connsiteY46" fmla="*/ 3689653 h 5387471"/>
                <a:gd name="connsiteX47" fmla="*/ 15903 w 6318157"/>
                <a:gd name="connsiteY47" fmla="*/ 3769166 h 5387471"/>
                <a:gd name="connsiteX48" fmla="*/ 127221 w 6318157"/>
                <a:gd name="connsiteY48" fmla="*/ 3785069 h 5387471"/>
                <a:gd name="connsiteX49" fmla="*/ 183211 w 6318157"/>
                <a:gd name="connsiteY49" fmla="*/ 3641697 h 5387471"/>
                <a:gd name="connsiteX50" fmla="*/ 275231 w 6318157"/>
                <a:gd name="connsiteY50" fmla="*/ 3608199 h 5387471"/>
                <a:gd name="connsiteX51" fmla="*/ 326003 w 6318157"/>
                <a:gd name="connsiteY51" fmla="*/ 3626043 h 5387471"/>
                <a:gd name="connsiteX52" fmla="*/ 358388 w 6318157"/>
                <a:gd name="connsiteY52" fmla="*/ 3618423 h 5387471"/>
                <a:gd name="connsiteX53" fmla="*/ 424318 w 6318157"/>
                <a:gd name="connsiteY53" fmla="*/ 3743407 h 5387471"/>
                <a:gd name="connsiteX54" fmla="*/ 379178 w 6318157"/>
                <a:gd name="connsiteY54" fmla="*/ 3816212 h 5387471"/>
                <a:gd name="connsiteX55" fmla="*/ 347621 w 6318157"/>
                <a:gd name="connsiteY55" fmla="*/ 3928239 h 5387471"/>
                <a:gd name="connsiteX56" fmla="*/ 336854 w 6318157"/>
                <a:gd name="connsiteY56" fmla="*/ 4218249 h 5387471"/>
                <a:gd name="connsiteX57" fmla="*/ 545161 w 6318157"/>
                <a:gd name="connsiteY57" fmla="*/ 4012509 h 5387471"/>
                <a:gd name="connsiteX58" fmla="*/ 620202 w 6318157"/>
                <a:gd name="connsiteY58" fmla="*/ 4063365 h 5387471"/>
                <a:gd name="connsiteX59" fmla="*/ 723569 w 6318157"/>
                <a:gd name="connsiteY59" fmla="*/ 4079267 h 5387471"/>
                <a:gd name="connsiteX60" fmla="*/ 795130 w 6318157"/>
                <a:gd name="connsiteY60" fmla="*/ 4190586 h 5387471"/>
                <a:gd name="connsiteX61" fmla="*/ 1025718 w 6318157"/>
                <a:gd name="connsiteY61" fmla="*/ 4293952 h 5387471"/>
                <a:gd name="connsiteX62" fmla="*/ 1176793 w 6318157"/>
                <a:gd name="connsiteY62" fmla="*/ 4540443 h 5387471"/>
                <a:gd name="connsiteX63" fmla="*/ 1144988 w 6318157"/>
                <a:gd name="connsiteY63" fmla="*/ 4635859 h 5387471"/>
                <a:gd name="connsiteX64" fmla="*/ 1614115 w 6318157"/>
                <a:gd name="connsiteY64" fmla="*/ 4882349 h 5387471"/>
                <a:gd name="connsiteX65" fmla="*/ 1614115 w 6318157"/>
                <a:gd name="connsiteY65" fmla="*/ 5033424 h 5387471"/>
                <a:gd name="connsiteX66" fmla="*/ 1614115 w 6318157"/>
                <a:gd name="connsiteY66" fmla="*/ 5168596 h 5387471"/>
                <a:gd name="connsiteX67" fmla="*/ 1653871 w 6318157"/>
                <a:gd name="connsiteY67" fmla="*/ 5295817 h 5387471"/>
                <a:gd name="connsiteX68" fmla="*/ 1755416 w 6318157"/>
                <a:gd name="connsiteY68" fmla="*/ 5294123 h 5387471"/>
                <a:gd name="connsiteX69" fmla="*/ 1825653 w 6318157"/>
                <a:gd name="connsiteY69" fmla="*/ 5366385 h 5387471"/>
                <a:gd name="connsiteX70" fmla="*/ 1861848 w 6318157"/>
                <a:gd name="connsiteY70" fmla="*/ 5387340 h 5387471"/>
                <a:gd name="connsiteX71" fmla="*/ 1926203 w 6318157"/>
                <a:gd name="connsiteY71" fmla="*/ 5242146 h 5387471"/>
                <a:gd name="connsiteX72" fmla="*/ 2115047 w 6318157"/>
                <a:gd name="connsiteY72" fmla="*/ 5279914 h 5387471"/>
                <a:gd name="connsiteX73" fmla="*/ 2176421 w 6318157"/>
                <a:gd name="connsiteY73" fmla="*/ 5148304 h 5387471"/>
                <a:gd name="connsiteX74" fmla="*/ 2083242 w 6318157"/>
                <a:gd name="connsiteY74" fmla="*/ 5096123 h 5387471"/>
                <a:gd name="connsiteX75" fmla="*/ 2020211 w 6318157"/>
                <a:gd name="connsiteY75" fmla="*/ 5057903 h 5387471"/>
                <a:gd name="connsiteX76" fmla="*/ 2011680 w 6318157"/>
                <a:gd name="connsiteY76" fmla="*/ 5073180 h 5387471"/>
                <a:gd name="connsiteX77" fmla="*/ 1932167 w 6318157"/>
                <a:gd name="connsiteY77" fmla="*/ 4977765 h 5387471"/>
                <a:gd name="connsiteX78" fmla="*/ 1884459 w 6318157"/>
                <a:gd name="connsiteY78" fmla="*/ 4874398 h 5387471"/>
                <a:gd name="connsiteX79" fmla="*/ 1913448 w 6318157"/>
                <a:gd name="connsiteY79" fmla="*/ 4786022 h 5387471"/>
                <a:gd name="connsiteX80" fmla="*/ 2073551 w 6318157"/>
                <a:gd name="connsiteY80" fmla="*/ 4760723 h 5387471"/>
                <a:gd name="connsiteX81" fmla="*/ 2213030 w 6318157"/>
                <a:gd name="connsiteY81" fmla="*/ 4711893 h 5387471"/>
                <a:gd name="connsiteX82" fmla="*/ 2313829 w 6318157"/>
                <a:gd name="connsiteY82" fmla="*/ 4781467 h 5387471"/>
                <a:gd name="connsiteX83" fmla="*/ 2449002 w 6318157"/>
                <a:gd name="connsiteY83" fmla="*/ 4771031 h 5387471"/>
                <a:gd name="connsiteX84" fmla="*/ 2504661 w 6318157"/>
                <a:gd name="connsiteY84" fmla="*/ 4866446 h 5387471"/>
                <a:gd name="connsiteX85" fmla="*/ 2578459 w 6318157"/>
                <a:gd name="connsiteY85" fmla="*/ 4816585 h 5387471"/>
                <a:gd name="connsiteX86" fmla="*/ 2798859 w 6318157"/>
                <a:gd name="connsiteY86" fmla="*/ 4858495 h 5387471"/>
                <a:gd name="connsiteX87" fmla="*/ 2934031 w 6318157"/>
                <a:gd name="connsiteY87" fmla="*/ 4985716 h 5387471"/>
                <a:gd name="connsiteX88" fmla="*/ 2910177 w 6318157"/>
                <a:gd name="connsiteY88" fmla="*/ 5176547 h 5387471"/>
                <a:gd name="connsiteX89" fmla="*/ 2981739 w 6318157"/>
                <a:gd name="connsiteY89" fmla="*/ 5120888 h 5387471"/>
                <a:gd name="connsiteX90" fmla="*/ 3101009 w 6318157"/>
                <a:gd name="connsiteY90" fmla="*/ 5184499 h 5387471"/>
                <a:gd name="connsiteX91" fmla="*/ 3164619 w 6318157"/>
                <a:gd name="connsiteY91" fmla="*/ 4882349 h 5387471"/>
                <a:gd name="connsiteX92" fmla="*/ 3116911 w 6318157"/>
                <a:gd name="connsiteY92" fmla="*/ 4516589 h 5387471"/>
                <a:gd name="connsiteX93" fmla="*/ 3156668 w 6318157"/>
                <a:gd name="connsiteY93" fmla="*/ 4405271 h 5387471"/>
                <a:gd name="connsiteX94" fmla="*/ 3323645 w 6318157"/>
                <a:gd name="connsiteY94" fmla="*/ 4341660 h 5387471"/>
                <a:gd name="connsiteX95" fmla="*/ 3482671 w 6318157"/>
                <a:gd name="connsiteY95" fmla="*/ 4293952 h 5387471"/>
                <a:gd name="connsiteX96" fmla="*/ 3570136 w 6318157"/>
                <a:gd name="connsiteY96" fmla="*/ 4373466 h 5387471"/>
                <a:gd name="connsiteX97" fmla="*/ 3530379 w 6318157"/>
                <a:gd name="connsiteY97" fmla="*/ 4484784 h 5387471"/>
                <a:gd name="connsiteX98" fmla="*/ 3546282 w 6318157"/>
                <a:gd name="connsiteY98" fmla="*/ 4588151 h 5387471"/>
                <a:gd name="connsiteX99" fmla="*/ 3609892 w 6318157"/>
                <a:gd name="connsiteY99" fmla="*/ 4643810 h 5387471"/>
                <a:gd name="connsiteX100" fmla="*/ 3673503 w 6318157"/>
                <a:gd name="connsiteY100" fmla="*/ 4651761 h 5387471"/>
                <a:gd name="connsiteX101" fmla="*/ 3745064 w 6318157"/>
                <a:gd name="connsiteY101" fmla="*/ 4786933 h 5387471"/>
                <a:gd name="connsiteX102" fmla="*/ 4071068 w 6318157"/>
                <a:gd name="connsiteY102" fmla="*/ 4731274 h 5387471"/>
                <a:gd name="connsiteX103" fmla="*/ 4397071 w 6318157"/>
                <a:gd name="connsiteY103" fmla="*/ 4699469 h 5387471"/>
                <a:gd name="connsiteX104" fmla="*/ 4436828 w 6318157"/>
                <a:gd name="connsiteY104" fmla="*/ 4802836 h 5387471"/>
                <a:gd name="connsiteX105" fmla="*/ 4500438 w 6318157"/>
                <a:gd name="connsiteY105" fmla="*/ 4771031 h 5387471"/>
                <a:gd name="connsiteX106" fmla="*/ 4595854 w 6318157"/>
                <a:gd name="connsiteY106" fmla="*/ 4699469 h 5387471"/>
                <a:gd name="connsiteX107" fmla="*/ 4659464 w 6318157"/>
                <a:gd name="connsiteY107" fmla="*/ 4540443 h 5387471"/>
                <a:gd name="connsiteX108" fmla="*/ 4683318 w 6318157"/>
                <a:gd name="connsiteY108" fmla="*/ 4317806 h 5387471"/>
                <a:gd name="connsiteX109" fmla="*/ 4516341 w 6318157"/>
                <a:gd name="connsiteY109" fmla="*/ 4262147 h 5387471"/>
                <a:gd name="connsiteX110" fmla="*/ 4548146 w 6318157"/>
                <a:gd name="connsiteY110" fmla="*/ 4087219 h 5387471"/>
                <a:gd name="connsiteX111" fmla="*/ 4619708 w 6318157"/>
                <a:gd name="connsiteY111" fmla="*/ 4031559 h 5387471"/>
                <a:gd name="connsiteX112" fmla="*/ 4738977 w 6318157"/>
                <a:gd name="connsiteY112" fmla="*/ 3896387 h 5387471"/>
                <a:gd name="connsiteX113" fmla="*/ 4826442 w 6318157"/>
                <a:gd name="connsiteY113" fmla="*/ 3777118 h 5387471"/>
                <a:gd name="connsiteX114" fmla="*/ 4929809 w 6318157"/>
                <a:gd name="connsiteY114" fmla="*/ 3864582 h 5387471"/>
                <a:gd name="connsiteX115" fmla="*/ 4921857 w 6318157"/>
                <a:gd name="connsiteY115" fmla="*/ 4031559 h 5387471"/>
                <a:gd name="connsiteX116" fmla="*/ 4977516 w 6318157"/>
                <a:gd name="connsiteY116" fmla="*/ 4055413 h 5387471"/>
                <a:gd name="connsiteX117" fmla="*/ 5025224 w 6318157"/>
                <a:gd name="connsiteY117" fmla="*/ 3959998 h 5387471"/>
                <a:gd name="connsiteX118" fmla="*/ 5072932 w 6318157"/>
                <a:gd name="connsiteY118" fmla="*/ 3959998 h 5387471"/>
                <a:gd name="connsiteX119" fmla="*/ 5144494 w 6318157"/>
                <a:gd name="connsiteY119" fmla="*/ 3856631 h 5387471"/>
                <a:gd name="connsiteX120" fmla="*/ 5160396 w 6318157"/>
                <a:gd name="connsiteY120" fmla="*/ 3785069 h 5387471"/>
                <a:gd name="connsiteX121" fmla="*/ 5390984 w 6318157"/>
                <a:gd name="connsiteY121" fmla="*/ 3737361 h 5387471"/>
                <a:gd name="connsiteX122" fmla="*/ 5486400 w 6318157"/>
                <a:gd name="connsiteY122" fmla="*/ 3633994 h 5387471"/>
                <a:gd name="connsiteX123" fmla="*/ 5390984 w 6318157"/>
                <a:gd name="connsiteY123" fmla="*/ 3570384 h 5387471"/>
                <a:gd name="connsiteX124" fmla="*/ 5343276 w 6318157"/>
                <a:gd name="connsiteY124" fmla="*/ 3331845 h 5387471"/>
                <a:gd name="connsiteX125" fmla="*/ 5478449 w 6318157"/>
                <a:gd name="connsiteY125" fmla="*/ 3061500 h 5387471"/>
                <a:gd name="connsiteX126" fmla="*/ 5820355 w 6318157"/>
                <a:gd name="connsiteY126" fmla="*/ 2989939 h 5387471"/>
                <a:gd name="connsiteX127" fmla="*/ 6020959 w 6318157"/>
                <a:gd name="connsiteY127" fmla="*/ 2857748 h 5387471"/>
                <a:gd name="connsiteX128" fmla="*/ 6058811 w 6318157"/>
                <a:gd name="connsiteY128" fmla="*/ 2880194 h 5387471"/>
                <a:gd name="connsiteX129" fmla="*/ 6114056 w 6318157"/>
                <a:gd name="connsiteY129" fmla="*/ 2859239 h 5387471"/>
                <a:gd name="connsiteX130" fmla="*/ 6152156 w 6318157"/>
                <a:gd name="connsiteY130" fmla="*/ 2889719 h 5387471"/>
                <a:gd name="connsiteX131" fmla="*/ 6260741 w 6318157"/>
                <a:gd name="connsiteY131" fmla="*/ 2868764 h 5387471"/>
                <a:gd name="connsiteX132" fmla="*/ 6292298 w 6318157"/>
                <a:gd name="connsiteY132" fmla="*/ 2879449 h 5387471"/>
                <a:gd name="connsiteX133" fmla="*/ 6304556 w 6318157"/>
                <a:gd name="connsiteY133" fmla="*/ 2838284 h 5387471"/>
                <a:gd name="connsiteX134" fmla="*/ 6306461 w 6318157"/>
                <a:gd name="connsiteY134" fmla="*/ 2809709 h 5387471"/>
                <a:gd name="connsiteX135" fmla="*/ 6317891 w 6318157"/>
                <a:gd name="connsiteY135" fmla="*/ 2798279 h 5387471"/>
                <a:gd name="connsiteX136" fmla="*/ 6268361 w 6318157"/>
                <a:gd name="connsiteY136" fmla="*/ 2775419 h 5387471"/>
                <a:gd name="connsiteX137" fmla="*/ 6220736 w 6318157"/>
                <a:gd name="connsiteY137" fmla="*/ 2543754 h 5387471"/>
                <a:gd name="connsiteX138" fmla="*/ 6169301 w 6318157"/>
                <a:gd name="connsiteY138" fmla="*/ 2569973 h 5387471"/>
                <a:gd name="connsiteX139" fmla="*/ 6119771 w 6318157"/>
                <a:gd name="connsiteY139" fmla="*/ 2533484 h 5387471"/>
                <a:gd name="connsiteX140" fmla="*/ 6051191 w 6318157"/>
                <a:gd name="connsiteY140" fmla="*/ 2518538 h 5387471"/>
                <a:gd name="connsiteX141" fmla="*/ 6053096 w 6318157"/>
                <a:gd name="connsiteY141" fmla="*/ 2434718 h 5387471"/>
                <a:gd name="connsiteX142" fmla="*/ 6027337 w 6318157"/>
                <a:gd name="connsiteY142" fmla="*/ 2469542 h 5387471"/>
                <a:gd name="connsiteX143" fmla="*/ 5994041 w 6318157"/>
                <a:gd name="connsiteY143" fmla="*/ 2411858 h 5387471"/>
                <a:gd name="connsiteX144" fmla="*/ 5976896 w 6318157"/>
                <a:gd name="connsiteY144" fmla="*/ 2272793 h 5387471"/>
                <a:gd name="connsiteX145" fmla="*/ 5915936 w 6318157"/>
                <a:gd name="connsiteY145" fmla="*/ 2274698 h 5387471"/>
                <a:gd name="connsiteX146" fmla="*/ 5892910 w 6318157"/>
                <a:gd name="connsiteY146" fmla="*/ 2209882 h 5387471"/>
                <a:gd name="connsiteX147" fmla="*/ 5813066 w 6318157"/>
                <a:gd name="connsiteY147" fmla="*/ 2240408 h 5387471"/>
                <a:gd name="connsiteX148" fmla="*/ 5752106 w 6318157"/>
                <a:gd name="connsiteY148" fmla="*/ 2206118 h 5387471"/>
                <a:gd name="connsiteX149" fmla="*/ 5719721 w 6318157"/>
                <a:gd name="connsiteY149" fmla="*/ 2227073 h 5387471"/>
                <a:gd name="connsiteX150" fmla="*/ 5653046 w 6318157"/>
                <a:gd name="connsiteY150" fmla="*/ 2209928 h 5387471"/>
                <a:gd name="connsiteX151" fmla="*/ 5677231 w 6318157"/>
                <a:gd name="connsiteY151" fmla="*/ 2186857 h 5387471"/>
                <a:gd name="connsiteX152" fmla="*/ 5628281 w 6318157"/>
                <a:gd name="connsiteY152" fmla="*/ 2145158 h 5387471"/>
                <a:gd name="connsiteX153" fmla="*/ 5488388 w 6318157"/>
                <a:gd name="connsiteY153" fmla="*/ 2148426 h 5387471"/>
                <a:gd name="connsiteX154" fmla="*/ 5453021 w 6318157"/>
                <a:gd name="connsiteY154" fmla="*/ 2227073 h 5387471"/>
                <a:gd name="connsiteX155" fmla="*/ 5472071 w 6318157"/>
                <a:gd name="connsiteY155" fmla="*/ 2274698 h 5387471"/>
                <a:gd name="connsiteX156" fmla="*/ 5422541 w 6318157"/>
                <a:gd name="connsiteY156" fmla="*/ 2288033 h 5387471"/>
                <a:gd name="connsiteX157" fmla="*/ 5451116 w 6318157"/>
                <a:gd name="connsiteY157" fmla="*/ 2333753 h 5387471"/>
                <a:gd name="connsiteX158" fmla="*/ 5516631 w 6318157"/>
                <a:gd name="connsiteY158" fmla="*/ 2328407 h 5387471"/>
                <a:gd name="connsiteX159" fmla="*/ 5523506 w 6318157"/>
                <a:gd name="connsiteY159" fmla="*/ 2379473 h 5387471"/>
                <a:gd name="connsiteX160" fmla="*/ 5399681 w 6318157"/>
                <a:gd name="connsiteY160" fmla="*/ 2545208 h 5387471"/>
                <a:gd name="connsiteX161" fmla="*/ 5360918 w 6318157"/>
                <a:gd name="connsiteY161" fmla="*/ 2694084 h 5387471"/>
                <a:gd name="connsiteX162" fmla="*/ 5346341 w 6318157"/>
                <a:gd name="connsiteY162" fmla="*/ 2615693 h 5387471"/>
                <a:gd name="connsiteX163" fmla="*/ 5304431 w 6318157"/>
                <a:gd name="connsiteY163" fmla="*/ 2615693 h 5387471"/>
                <a:gd name="connsiteX164" fmla="*/ 5273951 w 6318157"/>
                <a:gd name="connsiteY164" fmla="*/ 2558543 h 5387471"/>
                <a:gd name="connsiteX165" fmla="*/ 5203714 w 6318157"/>
                <a:gd name="connsiteY165" fmla="*/ 2600987 h 5387471"/>
                <a:gd name="connsiteX166" fmla="*/ 5070116 w 6318157"/>
                <a:gd name="connsiteY166" fmla="*/ 2541398 h 5387471"/>
                <a:gd name="connsiteX167" fmla="*/ 4991763 w 6318157"/>
                <a:gd name="connsiteY167" fmla="*/ 2573572 h 5387471"/>
                <a:gd name="connsiteX168" fmla="*/ 4904381 w 6318157"/>
                <a:gd name="connsiteY168" fmla="*/ 2564258 h 5387471"/>
                <a:gd name="connsiteX169" fmla="*/ 4875806 w 6318157"/>
                <a:gd name="connsiteY169" fmla="*/ 2495678 h 5387471"/>
                <a:gd name="connsiteX170" fmla="*/ 4803416 w 6318157"/>
                <a:gd name="connsiteY170" fmla="*/ 2484248 h 5387471"/>
                <a:gd name="connsiteX171" fmla="*/ 4822466 w 6318157"/>
                <a:gd name="connsiteY171" fmla="*/ 2409953 h 5387471"/>
                <a:gd name="connsiteX172" fmla="*/ 4731026 w 6318157"/>
                <a:gd name="connsiteY172" fmla="*/ 2341373 h 5387471"/>
                <a:gd name="connsiteX173" fmla="*/ 4699221 w 6318157"/>
                <a:gd name="connsiteY173" fmla="*/ 2364353 h 5387471"/>
                <a:gd name="connsiteX174" fmla="*/ 4637681 w 6318157"/>
                <a:gd name="connsiteY174" fmla="*/ 2328038 h 5387471"/>
                <a:gd name="connsiteX175" fmla="*/ 4660541 w 6318157"/>
                <a:gd name="connsiteY175" fmla="*/ 2253743 h 5387471"/>
                <a:gd name="connsiteX176" fmla="*/ 4433846 w 6318157"/>
                <a:gd name="connsiteY176" fmla="*/ 2270888 h 5387471"/>
                <a:gd name="connsiteX177" fmla="*/ 4373134 w 6318157"/>
                <a:gd name="connsiteY177" fmla="*/ 2252041 h 5387471"/>
                <a:gd name="connsiteX178" fmla="*/ 4323356 w 6318157"/>
                <a:gd name="connsiteY178" fmla="*/ 2288033 h 5387471"/>
                <a:gd name="connsiteX179" fmla="*/ 4273826 w 6318157"/>
                <a:gd name="connsiteY179" fmla="*/ 2208023 h 5387471"/>
                <a:gd name="connsiteX180" fmla="*/ 4201436 w 6318157"/>
                <a:gd name="connsiteY180" fmla="*/ 2192783 h 5387471"/>
                <a:gd name="connsiteX181" fmla="*/ 4178576 w 6318157"/>
                <a:gd name="connsiteY181" fmla="*/ 2110868 h 5387471"/>
                <a:gd name="connsiteX182" fmla="*/ 4087136 w 6318157"/>
                <a:gd name="connsiteY182" fmla="*/ 2038478 h 5387471"/>
                <a:gd name="connsiteX183" fmla="*/ 4016651 w 6318157"/>
                <a:gd name="connsiteY183" fmla="*/ 2051813 h 5387471"/>
                <a:gd name="connsiteX184" fmla="*/ 3909971 w 6318157"/>
                <a:gd name="connsiteY184" fmla="*/ 2013713 h 5387471"/>
                <a:gd name="connsiteX185" fmla="*/ 3843296 w 6318157"/>
                <a:gd name="connsiteY185" fmla="*/ 2053718 h 5387471"/>
                <a:gd name="connsiteX186" fmla="*/ 3788051 w 6318157"/>
                <a:gd name="connsiteY186" fmla="*/ 2034668 h 5387471"/>
                <a:gd name="connsiteX187" fmla="*/ 3742331 w 6318157"/>
                <a:gd name="connsiteY187" fmla="*/ 2046098 h 5387471"/>
                <a:gd name="connsiteX188" fmla="*/ 3671018 w 6318157"/>
                <a:gd name="connsiteY188" fmla="*/ 2041249 h 5387471"/>
                <a:gd name="connsiteX189" fmla="*/ 3660416 w 6318157"/>
                <a:gd name="connsiteY189" fmla="*/ 1977518 h 5387471"/>
                <a:gd name="connsiteX190" fmla="*/ 3643271 w 6318157"/>
                <a:gd name="connsiteY190" fmla="*/ 1905128 h 5387471"/>
                <a:gd name="connsiteX191" fmla="*/ 3690896 w 6318157"/>
                <a:gd name="connsiteY191" fmla="*/ 1872743 h 5387471"/>
                <a:gd name="connsiteX192" fmla="*/ 3702326 w 6318157"/>
                <a:gd name="connsiteY192" fmla="*/ 1811783 h 5387471"/>
                <a:gd name="connsiteX193" fmla="*/ 3679466 w 6318157"/>
                <a:gd name="connsiteY193" fmla="*/ 1788923 h 5387471"/>
                <a:gd name="connsiteX194" fmla="*/ 3595977 w 6318157"/>
                <a:gd name="connsiteY194" fmla="*/ 1647245 h 5387471"/>
                <a:gd name="connsiteX195" fmla="*/ 3508016 w 6318157"/>
                <a:gd name="connsiteY195" fmla="*/ 1663193 h 5387471"/>
                <a:gd name="connsiteX196" fmla="*/ 3485156 w 6318157"/>
                <a:gd name="connsiteY196" fmla="*/ 1619378 h 5387471"/>
                <a:gd name="connsiteX197" fmla="*/ 3434052 w 6318157"/>
                <a:gd name="connsiteY197" fmla="*/ 1618090 h 5387471"/>
                <a:gd name="connsiteX198" fmla="*/ 3496586 w 6318157"/>
                <a:gd name="connsiteY198" fmla="*/ 1533653 h 5387471"/>
                <a:gd name="connsiteX199" fmla="*/ 3549926 w 6318157"/>
                <a:gd name="connsiteY199" fmla="*/ 1552703 h 5387471"/>
                <a:gd name="connsiteX200" fmla="*/ 3681619 w 6318157"/>
                <a:gd name="connsiteY200" fmla="*/ 1349485 h 5387471"/>
                <a:gd name="connsiteX201" fmla="*/ 3708041 w 6318157"/>
                <a:gd name="connsiteY201" fmla="*/ 1316483 h 5387471"/>
                <a:gd name="connsiteX202" fmla="*/ 3600036 w 6318157"/>
                <a:gd name="connsiteY202" fmla="*/ 1230630 h 5387471"/>
                <a:gd name="connsiteX203" fmla="*/ 3610886 w 6318157"/>
                <a:gd name="connsiteY203" fmla="*/ 1173608 h 5387471"/>
                <a:gd name="connsiteX204" fmla="*/ 3549926 w 6318157"/>
                <a:gd name="connsiteY204" fmla="*/ 1160273 h 5387471"/>
                <a:gd name="connsiteX205" fmla="*/ 3515636 w 6318157"/>
                <a:gd name="connsiteY205" fmla="*/ 1108838 h 5387471"/>
                <a:gd name="connsiteX206" fmla="*/ 3515636 w 6318157"/>
                <a:gd name="connsiteY206" fmla="*/ 1013588 h 5387471"/>
                <a:gd name="connsiteX207" fmla="*/ 3391811 w 6318157"/>
                <a:gd name="connsiteY207" fmla="*/ 981203 h 5387471"/>
                <a:gd name="connsiteX208" fmla="*/ 3357521 w 6318157"/>
                <a:gd name="connsiteY208" fmla="*/ 922148 h 5387471"/>
                <a:gd name="connsiteX209" fmla="*/ 3198246 w 6318157"/>
                <a:gd name="connsiteY209" fmla="*/ 954073 h 5387471"/>
                <a:gd name="connsiteX210" fmla="*/ 3142256 w 6318157"/>
                <a:gd name="connsiteY210" fmla="*/ 899288 h 5387471"/>
                <a:gd name="connsiteX211" fmla="*/ 2980331 w 6318157"/>
                <a:gd name="connsiteY211" fmla="*/ 929768 h 5387471"/>
                <a:gd name="connsiteX212" fmla="*/ 2776330 w 6318157"/>
                <a:gd name="connsiteY212" fmla="*/ 832982 h 5387471"/>
                <a:gd name="connsiteX213" fmla="*/ 2662196 w 6318157"/>
                <a:gd name="connsiteY213" fmla="*/ 874523 h 5387471"/>
                <a:gd name="connsiteX214" fmla="*/ 2671721 w 6318157"/>
                <a:gd name="connsiteY214" fmla="*/ 832613 h 5387471"/>
                <a:gd name="connsiteX215" fmla="*/ 2581026 w 6318157"/>
                <a:gd name="connsiteY215" fmla="*/ 818653 h 5387471"/>
                <a:gd name="connsiteX216" fmla="*/ 2576471 w 6318157"/>
                <a:gd name="connsiteY216" fmla="*/ 731648 h 5387471"/>
                <a:gd name="connsiteX217" fmla="*/ 2561231 w 6318157"/>
                <a:gd name="connsiteY217" fmla="*/ 684023 h 5387471"/>
                <a:gd name="connsiteX218" fmla="*/ 2591711 w 6318157"/>
                <a:gd name="connsiteY218" fmla="*/ 647828 h 5387471"/>
                <a:gd name="connsiteX219" fmla="*/ 2496792 w 6318157"/>
                <a:gd name="connsiteY219" fmla="*/ 511865 h 5387471"/>
                <a:gd name="connsiteX220" fmla="*/ 2492651 w 6318157"/>
                <a:gd name="connsiteY220" fmla="*/ 476378 h 5387471"/>
                <a:gd name="connsiteX221" fmla="*/ 2534561 w 6318157"/>
                <a:gd name="connsiteY221" fmla="*/ 409703 h 5387471"/>
                <a:gd name="connsiteX222" fmla="*/ 2490746 w 6318157"/>
                <a:gd name="connsiteY222" fmla="*/ 398273 h 5387471"/>
                <a:gd name="connsiteX223" fmla="*/ 2465981 w 6318157"/>
                <a:gd name="connsiteY223" fmla="*/ 367793 h 5387471"/>
                <a:gd name="connsiteX224" fmla="*/ 2428709 w 6318157"/>
                <a:gd name="connsiteY224" fmla="*/ 359713 h 5387471"/>
                <a:gd name="connsiteX225" fmla="*/ 2443121 w 6318157"/>
                <a:gd name="connsiteY225" fmla="*/ 297308 h 5387471"/>
                <a:gd name="connsiteX226" fmla="*/ 2384811 w 6318157"/>
                <a:gd name="connsiteY226" fmla="*/ 255352 h 5387471"/>
                <a:gd name="connsiteX227" fmla="*/ 2431691 w 6318157"/>
                <a:gd name="connsiteY227" fmla="*/ 188723 h 5387471"/>
                <a:gd name="connsiteX228" fmla="*/ 2536714 w 6318157"/>
                <a:gd name="connsiteY228" fmla="*/ 175177 h 5387471"/>
                <a:gd name="connsiteX0" fmla="*/ 2536714 w 6318157"/>
                <a:gd name="connsiteY0" fmla="*/ 175177 h 5387471"/>
                <a:gd name="connsiteX1" fmla="*/ 2475506 w 6318157"/>
                <a:gd name="connsiteY1" fmla="*/ 127763 h 5387471"/>
                <a:gd name="connsiteX2" fmla="*/ 2408831 w 6318157"/>
                <a:gd name="connsiteY2" fmla="*/ 129668 h 5387471"/>
                <a:gd name="connsiteX3" fmla="*/ 2340003 w 6318157"/>
                <a:gd name="connsiteY3" fmla="*/ 67751 h 5387471"/>
                <a:gd name="connsiteX4" fmla="*/ 2260241 w 6318157"/>
                <a:gd name="connsiteY4" fmla="*/ 85853 h 5387471"/>
                <a:gd name="connsiteX5" fmla="*/ 2229513 w 6318157"/>
                <a:gd name="connsiteY5" fmla="*/ 26173 h 5387471"/>
                <a:gd name="connsiteX6" fmla="*/ 2009858 w 6318157"/>
                <a:gd name="connsiteY6" fmla="*/ 0 h 5387471"/>
                <a:gd name="connsiteX7" fmla="*/ 1851163 w 6318157"/>
                <a:gd name="connsiteY7" fmla="*/ 158612 h 5387471"/>
                <a:gd name="connsiteX8" fmla="*/ 1861599 w 6318157"/>
                <a:gd name="connsiteY8" fmla="*/ 331056 h 5387471"/>
                <a:gd name="connsiteX9" fmla="*/ 1776951 w 6318157"/>
                <a:gd name="connsiteY9" fmla="*/ 311343 h 5387471"/>
                <a:gd name="connsiteX10" fmla="*/ 1606163 w 6318157"/>
                <a:gd name="connsiteY10" fmla="*/ 358057 h 5387471"/>
                <a:gd name="connsiteX11" fmla="*/ 1391478 w 6318157"/>
                <a:gd name="connsiteY11" fmla="*/ 230836 h 5387471"/>
                <a:gd name="connsiteX12" fmla="*/ 1256306 w 6318157"/>
                <a:gd name="connsiteY12" fmla="*/ 230836 h 5387471"/>
                <a:gd name="connsiteX13" fmla="*/ 1208598 w 6318157"/>
                <a:gd name="connsiteY13" fmla="*/ 421667 h 5387471"/>
                <a:gd name="connsiteX14" fmla="*/ 1041621 w 6318157"/>
                <a:gd name="connsiteY14" fmla="*/ 588645 h 5387471"/>
                <a:gd name="connsiteX15" fmla="*/ 930303 w 6318157"/>
                <a:gd name="connsiteY15" fmla="*/ 668158 h 5387471"/>
                <a:gd name="connsiteX16" fmla="*/ 842838 w 6318157"/>
                <a:gd name="connsiteY16" fmla="*/ 612499 h 5387471"/>
                <a:gd name="connsiteX17" fmla="*/ 747423 w 6318157"/>
                <a:gd name="connsiteY17" fmla="*/ 795379 h 5387471"/>
                <a:gd name="connsiteX18" fmla="*/ 456206 w 6318157"/>
                <a:gd name="connsiteY18" fmla="*/ 828804 h 5387471"/>
                <a:gd name="connsiteX19" fmla="*/ 222636 w 6318157"/>
                <a:gd name="connsiteY19" fmla="*/ 970307 h 5387471"/>
                <a:gd name="connsiteX20" fmla="*/ 254442 w 6318157"/>
                <a:gd name="connsiteY20" fmla="*/ 1113431 h 5387471"/>
                <a:gd name="connsiteX21" fmla="*/ 302149 w 6318157"/>
                <a:gd name="connsiteY21" fmla="*/ 1296311 h 5387471"/>
                <a:gd name="connsiteX22" fmla="*/ 341906 w 6318157"/>
                <a:gd name="connsiteY22" fmla="*/ 1328116 h 5387471"/>
                <a:gd name="connsiteX23" fmla="*/ 508883 w 6318157"/>
                <a:gd name="connsiteY23" fmla="*/ 1359921 h 5387471"/>
                <a:gd name="connsiteX24" fmla="*/ 532737 w 6318157"/>
                <a:gd name="connsiteY24" fmla="*/ 1582558 h 5387471"/>
                <a:gd name="connsiteX25" fmla="*/ 730526 w 6318157"/>
                <a:gd name="connsiteY25" fmla="*/ 1644144 h 5387471"/>
                <a:gd name="connsiteX26" fmla="*/ 903633 w 6318157"/>
                <a:gd name="connsiteY26" fmla="*/ 1753676 h 5387471"/>
                <a:gd name="connsiteX27" fmla="*/ 818984 w 6318157"/>
                <a:gd name="connsiteY27" fmla="*/ 1884707 h 5387471"/>
                <a:gd name="connsiteX28" fmla="*/ 644056 w 6318157"/>
                <a:gd name="connsiteY28" fmla="*/ 1868805 h 5387471"/>
                <a:gd name="connsiteX29" fmla="*/ 636104 w 6318157"/>
                <a:gd name="connsiteY29" fmla="*/ 2115295 h 5387471"/>
                <a:gd name="connsiteX30" fmla="*/ 755374 w 6318157"/>
                <a:gd name="connsiteY30" fmla="*/ 2218662 h 5387471"/>
                <a:gd name="connsiteX31" fmla="*/ 818984 w 6318157"/>
                <a:gd name="connsiteY31" fmla="*/ 2329980 h 5387471"/>
                <a:gd name="connsiteX32" fmla="*/ 818984 w 6318157"/>
                <a:gd name="connsiteY32" fmla="*/ 2369737 h 5387471"/>
                <a:gd name="connsiteX33" fmla="*/ 580445 w 6318157"/>
                <a:gd name="connsiteY33" fmla="*/ 2401542 h 5387471"/>
                <a:gd name="connsiteX34" fmla="*/ 485029 w 6318157"/>
                <a:gd name="connsiteY34" fmla="*/ 2433347 h 5387471"/>
                <a:gd name="connsiteX35" fmla="*/ 437322 w 6318157"/>
                <a:gd name="connsiteY35" fmla="*/ 2584422 h 5387471"/>
                <a:gd name="connsiteX36" fmla="*/ 307616 w 6318157"/>
                <a:gd name="connsiteY36" fmla="*/ 2598549 h 5387471"/>
                <a:gd name="connsiteX37" fmla="*/ 238539 w 6318157"/>
                <a:gd name="connsiteY37" fmla="*/ 2655984 h 5387471"/>
                <a:gd name="connsiteX38" fmla="*/ 284673 w 6318157"/>
                <a:gd name="connsiteY38" fmla="*/ 2740881 h 5387471"/>
                <a:gd name="connsiteX39" fmla="*/ 405516 w 6318157"/>
                <a:gd name="connsiteY39" fmla="*/ 2767302 h 5387471"/>
                <a:gd name="connsiteX40" fmla="*/ 414296 w 6318157"/>
                <a:gd name="connsiteY40" fmla="*/ 2859534 h 5387471"/>
                <a:gd name="connsiteX41" fmla="*/ 349857 w 6318157"/>
                <a:gd name="connsiteY41" fmla="*/ 2894523 h 5387471"/>
                <a:gd name="connsiteX42" fmla="*/ 206734 w 6318157"/>
                <a:gd name="connsiteY42" fmla="*/ 3061500 h 5387471"/>
                <a:gd name="connsiteX43" fmla="*/ 166977 w 6318157"/>
                <a:gd name="connsiteY43" fmla="*/ 3300039 h 5387471"/>
                <a:gd name="connsiteX44" fmla="*/ 103367 w 6318157"/>
                <a:gd name="connsiteY44" fmla="*/ 3490871 h 5387471"/>
                <a:gd name="connsiteX45" fmla="*/ 0 w 6318157"/>
                <a:gd name="connsiteY45" fmla="*/ 3610140 h 5387471"/>
                <a:gd name="connsiteX46" fmla="*/ 0 w 6318157"/>
                <a:gd name="connsiteY46" fmla="*/ 3689653 h 5387471"/>
                <a:gd name="connsiteX47" fmla="*/ 15903 w 6318157"/>
                <a:gd name="connsiteY47" fmla="*/ 3769166 h 5387471"/>
                <a:gd name="connsiteX48" fmla="*/ 127221 w 6318157"/>
                <a:gd name="connsiteY48" fmla="*/ 3785069 h 5387471"/>
                <a:gd name="connsiteX49" fmla="*/ 183211 w 6318157"/>
                <a:gd name="connsiteY49" fmla="*/ 3641697 h 5387471"/>
                <a:gd name="connsiteX50" fmla="*/ 275231 w 6318157"/>
                <a:gd name="connsiteY50" fmla="*/ 3608199 h 5387471"/>
                <a:gd name="connsiteX51" fmla="*/ 326003 w 6318157"/>
                <a:gd name="connsiteY51" fmla="*/ 3626043 h 5387471"/>
                <a:gd name="connsiteX52" fmla="*/ 358388 w 6318157"/>
                <a:gd name="connsiteY52" fmla="*/ 3618423 h 5387471"/>
                <a:gd name="connsiteX53" fmla="*/ 424318 w 6318157"/>
                <a:gd name="connsiteY53" fmla="*/ 3743407 h 5387471"/>
                <a:gd name="connsiteX54" fmla="*/ 379178 w 6318157"/>
                <a:gd name="connsiteY54" fmla="*/ 3816212 h 5387471"/>
                <a:gd name="connsiteX55" fmla="*/ 347621 w 6318157"/>
                <a:gd name="connsiteY55" fmla="*/ 3928239 h 5387471"/>
                <a:gd name="connsiteX56" fmla="*/ 336854 w 6318157"/>
                <a:gd name="connsiteY56" fmla="*/ 4218249 h 5387471"/>
                <a:gd name="connsiteX57" fmla="*/ 545161 w 6318157"/>
                <a:gd name="connsiteY57" fmla="*/ 4012509 h 5387471"/>
                <a:gd name="connsiteX58" fmla="*/ 620202 w 6318157"/>
                <a:gd name="connsiteY58" fmla="*/ 4063365 h 5387471"/>
                <a:gd name="connsiteX59" fmla="*/ 723569 w 6318157"/>
                <a:gd name="connsiteY59" fmla="*/ 4079267 h 5387471"/>
                <a:gd name="connsiteX60" fmla="*/ 795130 w 6318157"/>
                <a:gd name="connsiteY60" fmla="*/ 4190586 h 5387471"/>
                <a:gd name="connsiteX61" fmla="*/ 1025718 w 6318157"/>
                <a:gd name="connsiteY61" fmla="*/ 4293952 h 5387471"/>
                <a:gd name="connsiteX62" fmla="*/ 1176793 w 6318157"/>
                <a:gd name="connsiteY62" fmla="*/ 4540443 h 5387471"/>
                <a:gd name="connsiteX63" fmla="*/ 1144988 w 6318157"/>
                <a:gd name="connsiteY63" fmla="*/ 4635859 h 5387471"/>
                <a:gd name="connsiteX64" fmla="*/ 1614115 w 6318157"/>
                <a:gd name="connsiteY64" fmla="*/ 4882349 h 5387471"/>
                <a:gd name="connsiteX65" fmla="*/ 1614115 w 6318157"/>
                <a:gd name="connsiteY65" fmla="*/ 5033424 h 5387471"/>
                <a:gd name="connsiteX66" fmla="*/ 1614115 w 6318157"/>
                <a:gd name="connsiteY66" fmla="*/ 5168596 h 5387471"/>
                <a:gd name="connsiteX67" fmla="*/ 1653871 w 6318157"/>
                <a:gd name="connsiteY67" fmla="*/ 5295817 h 5387471"/>
                <a:gd name="connsiteX68" fmla="*/ 1755416 w 6318157"/>
                <a:gd name="connsiteY68" fmla="*/ 5294123 h 5387471"/>
                <a:gd name="connsiteX69" fmla="*/ 1825653 w 6318157"/>
                <a:gd name="connsiteY69" fmla="*/ 5366385 h 5387471"/>
                <a:gd name="connsiteX70" fmla="*/ 1861848 w 6318157"/>
                <a:gd name="connsiteY70" fmla="*/ 5387340 h 5387471"/>
                <a:gd name="connsiteX71" fmla="*/ 1926203 w 6318157"/>
                <a:gd name="connsiteY71" fmla="*/ 5242146 h 5387471"/>
                <a:gd name="connsiteX72" fmla="*/ 2115047 w 6318157"/>
                <a:gd name="connsiteY72" fmla="*/ 5279914 h 5387471"/>
                <a:gd name="connsiteX73" fmla="*/ 2176421 w 6318157"/>
                <a:gd name="connsiteY73" fmla="*/ 5148304 h 5387471"/>
                <a:gd name="connsiteX74" fmla="*/ 2083242 w 6318157"/>
                <a:gd name="connsiteY74" fmla="*/ 5096123 h 5387471"/>
                <a:gd name="connsiteX75" fmla="*/ 2020211 w 6318157"/>
                <a:gd name="connsiteY75" fmla="*/ 5057903 h 5387471"/>
                <a:gd name="connsiteX76" fmla="*/ 2011680 w 6318157"/>
                <a:gd name="connsiteY76" fmla="*/ 5073180 h 5387471"/>
                <a:gd name="connsiteX77" fmla="*/ 1932167 w 6318157"/>
                <a:gd name="connsiteY77" fmla="*/ 4977765 h 5387471"/>
                <a:gd name="connsiteX78" fmla="*/ 1884459 w 6318157"/>
                <a:gd name="connsiteY78" fmla="*/ 4874398 h 5387471"/>
                <a:gd name="connsiteX79" fmla="*/ 1913448 w 6318157"/>
                <a:gd name="connsiteY79" fmla="*/ 4786022 h 5387471"/>
                <a:gd name="connsiteX80" fmla="*/ 2073551 w 6318157"/>
                <a:gd name="connsiteY80" fmla="*/ 4760723 h 5387471"/>
                <a:gd name="connsiteX81" fmla="*/ 2213030 w 6318157"/>
                <a:gd name="connsiteY81" fmla="*/ 4711893 h 5387471"/>
                <a:gd name="connsiteX82" fmla="*/ 2313829 w 6318157"/>
                <a:gd name="connsiteY82" fmla="*/ 4781467 h 5387471"/>
                <a:gd name="connsiteX83" fmla="*/ 2449002 w 6318157"/>
                <a:gd name="connsiteY83" fmla="*/ 4771031 h 5387471"/>
                <a:gd name="connsiteX84" fmla="*/ 2504661 w 6318157"/>
                <a:gd name="connsiteY84" fmla="*/ 4866446 h 5387471"/>
                <a:gd name="connsiteX85" fmla="*/ 2578459 w 6318157"/>
                <a:gd name="connsiteY85" fmla="*/ 4816585 h 5387471"/>
                <a:gd name="connsiteX86" fmla="*/ 2681246 w 6318157"/>
                <a:gd name="connsiteY86" fmla="*/ 4873118 h 5387471"/>
                <a:gd name="connsiteX87" fmla="*/ 2798859 w 6318157"/>
                <a:gd name="connsiteY87" fmla="*/ 4858495 h 5387471"/>
                <a:gd name="connsiteX88" fmla="*/ 2934031 w 6318157"/>
                <a:gd name="connsiteY88" fmla="*/ 4985716 h 5387471"/>
                <a:gd name="connsiteX89" fmla="*/ 2910177 w 6318157"/>
                <a:gd name="connsiteY89" fmla="*/ 5176547 h 5387471"/>
                <a:gd name="connsiteX90" fmla="*/ 2981739 w 6318157"/>
                <a:gd name="connsiteY90" fmla="*/ 5120888 h 5387471"/>
                <a:gd name="connsiteX91" fmla="*/ 3101009 w 6318157"/>
                <a:gd name="connsiteY91" fmla="*/ 5184499 h 5387471"/>
                <a:gd name="connsiteX92" fmla="*/ 3164619 w 6318157"/>
                <a:gd name="connsiteY92" fmla="*/ 4882349 h 5387471"/>
                <a:gd name="connsiteX93" fmla="*/ 3116911 w 6318157"/>
                <a:gd name="connsiteY93" fmla="*/ 4516589 h 5387471"/>
                <a:gd name="connsiteX94" fmla="*/ 3156668 w 6318157"/>
                <a:gd name="connsiteY94" fmla="*/ 4405271 h 5387471"/>
                <a:gd name="connsiteX95" fmla="*/ 3323645 w 6318157"/>
                <a:gd name="connsiteY95" fmla="*/ 4341660 h 5387471"/>
                <a:gd name="connsiteX96" fmla="*/ 3482671 w 6318157"/>
                <a:gd name="connsiteY96" fmla="*/ 4293952 h 5387471"/>
                <a:gd name="connsiteX97" fmla="*/ 3570136 w 6318157"/>
                <a:gd name="connsiteY97" fmla="*/ 4373466 h 5387471"/>
                <a:gd name="connsiteX98" fmla="*/ 3530379 w 6318157"/>
                <a:gd name="connsiteY98" fmla="*/ 4484784 h 5387471"/>
                <a:gd name="connsiteX99" fmla="*/ 3546282 w 6318157"/>
                <a:gd name="connsiteY99" fmla="*/ 4588151 h 5387471"/>
                <a:gd name="connsiteX100" fmla="*/ 3609892 w 6318157"/>
                <a:gd name="connsiteY100" fmla="*/ 4643810 h 5387471"/>
                <a:gd name="connsiteX101" fmla="*/ 3673503 w 6318157"/>
                <a:gd name="connsiteY101" fmla="*/ 4651761 h 5387471"/>
                <a:gd name="connsiteX102" fmla="*/ 3745064 w 6318157"/>
                <a:gd name="connsiteY102" fmla="*/ 4786933 h 5387471"/>
                <a:gd name="connsiteX103" fmla="*/ 4071068 w 6318157"/>
                <a:gd name="connsiteY103" fmla="*/ 4731274 h 5387471"/>
                <a:gd name="connsiteX104" fmla="*/ 4397071 w 6318157"/>
                <a:gd name="connsiteY104" fmla="*/ 4699469 h 5387471"/>
                <a:gd name="connsiteX105" fmla="*/ 4436828 w 6318157"/>
                <a:gd name="connsiteY105" fmla="*/ 4802836 h 5387471"/>
                <a:gd name="connsiteX106" fmla="*/ 4500438 w 6318157"/>
                <a:gd name="connsiteY106" fmla="*/ 4771031 h 5387471"/>
                <a:gd name="connsiteX107" fmla="*/ 4595854 w 6318157"/>
                <a:gd name="connsiteY107" fmla="*/ 4699469 h 5387471"/>
                <a:gd name="connsiteX108" fmla="*/ 4659464 w 6318157"/>
                <a:gd name="connsiteY108" fmla="*/ 4540443 h 5387471"/>
                <a:gd name="connsiteX109" fmla="*/ 4683318 w 6318157"/>
                <a:gd name="connsiteY109" fmla="*/ 4317806 h 5387471"/>
                <a:gd name="connsiteX110" fmla="*/ 4516341 w 6318157"/>
                <a:gd name="connsiteY110" fmla="*/ 4262147 h 5387471"/>
                <a:gd name="connsiteX111" fmla="*/ 4548146 w 6318157"/>
                <a:gd name="connsiteY111" fmla="*/ 4087219 h 5387471"/>
                <a:gd name="connsiteX112" fmla="*/ 4619708 w 6318157"/>
                <a:gd name="connsiteY112" fmla="*/ 4031559 h 5387471"/>
                <a:gd name="connsiteX113" fmla="*/ 4738977 w 6318157"/>
                <a:gd name="connsiteY113" fmla="*/ 3896387 h 5387471"/>
                <a:gd name="connsiteX114" fmla="*/ 4826442 w 6318157"/>
                <a:gd name="connsiteY114" fmla="*/ 3777118 h 5387471"/>
                <a:gd name="connsiteX115" fmla="*/ 4929809 w 6318157"/>
                <a:gd name="connsiteY115" fmla="*/ 3864582 h 5387471"/>
                <a:gd name="connsiteX116" fmla="*/ 4921857 w 6318157"/>
                <a:gd name="connsiteY116" fmla="*/ 4031559 h 5387471"/>
                <a:gd name="connsiteX117" fmla="*/ 4977516 w 6318157"/>
                <a:gd name="connsiteY117" fmla="*/ 4055413 h 5387471"/>
                <a:gd name="connsiteX118" fmla="*/ 5025224 w 6318157"/>
                <a:gd name="connsiteY118" fmla="*/ 3959998 h 5387471"/>
                <a:gd name="connsiteX119" fmla="*/ 5072932 w 6318157"/>
                <a:gd name="connsiteY119" fmla="*/ 3959998 h 5387471"/>
                <a:gd name="connsiteX120" fmla="*/ 5144494 w 6318157"/>
                <a:gd name="connsiteY120" fmla="*/ 3856631 h 5387471"/>
                <a:gd name="connsiteX121" fmla="*/ 5160396 w 6318157"/>
                <a:gd name="connsiteY121" fmla="*/ 3785069 h 5387471"/>
                <a:gd name="connsiteX122" fmla="*/ 5390984 w 6318157"/>
                <a:gd name="connsiteY122" fmla="*/ 3737361 h 5387471"/>
                <a:gd name="connsiteX123" fmla="*/ 5486400 w 6318157"/>
                <a:gd name="connsiteY123" fmla="*/ 3633994 h 5387471"/>
                <a:gd name="connsiteX124" fmla="*/ 5390984 w 6318157"/>
                <a:gd name="connsiteY124" fmla="*/ 3570384 h 5387471"/>
                <a:gd name="connsiteX125" fmla="*/ 5343276 w 6318157"/>
                <a:gd name="connsiteY125" fmla="*/ 3331845 h 5387471"/>
                <a:gd name="connsiteX126" fmla="*/ 5478449 w 6318157"/>
                <a:gd name="connsiteY126" fmla="*/ 3061500 h 5387471"/>
                <a:gd name="connsiteX127" fmla="*/ 5820355 w 6318157"/>
                <a:gd name="connsiteY127" fmla="*/ 2989939 h 5387471"/>
                <a:gd name="connsiteX128" fmla="*/ 6020959 w 6318157"/>
                <a:gd name="connsiteY128" fmla="*/ 2857748 h 5387471"/>
                <a:gd name="connsiteX129" fmla="*/ 6058811 w 6318157"/>
                <a:gd name="connsiteY129" fmla="*/ 2880194 h 5387471"/>
                <a:gd name="connsiteX130" fmla="*/ 6114056 w 6318157"/>
                <a:gd name="connsiteY130" fmla="*/ 2859239 h 5387471"/>
                <a:gd name="connsiteX131" fmla="*/ 6152156 w 6318157"/>
                <a:gd name="connsiteY131" fmla="*/ 2889719 h 5387471"/>
                <a:gd name="connsiteX132" fmla="*/ 6260741 w 6318157"/>
                <a:gd name="connsiteY132" fmla="*/ 2868764 h 5387471"/>
                <a:gd name="connsiteX133" fmla="*/ 6292298 w 6318157"/>
                <a:gd name="connsiteY133" fmla="*/ 2879449 h 5387471"/>
                <a:gd name="connsiteX134" fmla="*/ 6304556 w 6318157"/>
                <a:gd name="connsiteY134" fmla="*/ 2838284 h 5387471"/>
                <a:gd name="connsiteX135" fmla="*/ 6306461 w 6318157"/>
                <a:gd name="connsiteY135" fmla="*/ 2809709 h 5387471"/>
                <a:gd name="connsiteX136" fmla="*/ 6317891 w 6318157"/>
                <a:gd name="connsiteY136" fmla="*/ 2798279 h 5387471"/>
                <a:gd name="connsiteX137" fmla="*/ 6268361 w 6318157"/>
                <a:gd name="connsiteY137" fmla="*/ 2775419 h 5387471"/>
                <a:gd name="connsiteX138" fmla="*/ 6220736 w 6318157"/>
                <a:gd name="connsiteY138" fmla="*/ 2543754 h 5387471"/>
                <a:gd name="connsiteX139" fmla="*/ 6169301 w 6318157"/>
                <a:gd name="connsiteY139" fmla="*/ 2569973 h 5387471"/>
                <a:gd name="connsiteX140" fmla="*/ 6119771 w 6318157"/>
                <a:gd name="connsiteY140" fmla="*/ 2533484 h 5387471"/>
                <a:gd name="connsiteX141" fmla="*/ 6051191 w 6318157"/>
                <a:gd name="connsiteY141" fmla="*/ 2518538 h 5387471"/>
                <a:gd name="connsiteX142" fmla="*/ 6053096 w 6318157"/>
                <a:gd name="connsiteY142" fmla="*/ 2434718 h 5387471"/>
                <a:gd name="connsiteX143" fmla="*/ 6027337 w 6318157"/>
                <a:gd name="connsiteY143" fmla="*/ 2469542 h 5387471"/>
                <a:gd name="connsiteX144" fmla="*/ 5994041 w 6318157"/>
                <a:gd name="connsiteY144" fmla="*/ 2411858 h 5387471"/>
                <a:gd name="connsiteX145" fmla="*/ 5976896 w 6318157"/>
                <a:gd name="connsiteY145" fmla="*/ 2272793 h 5387471"/>
                <a:gd name="connsiteX146" fmla="*/ 5915936 w 6318157"/>
                <a:gd name="connsiteY146" fmla="*/ 2274698 h 5387471"/>
                <a:gd name="connsiteX147" fmla="*/ 5892910 w 6318157"/>
                <a:gd name="connsiteY147" fmla="*/ 2209882 h 5387471"/>
                <a:gd name="connsiteX148" fmla="*/ 5813066 w 6318157"/>
                <a:gd name="connsiteY148" fmla="*/ 2240408 h 5387471"/>
                <a:gd name="connsiteX149" fmla="*/ 5752106 w 6318157"/>
                <a:gd name="connsiteY149" fmla="*/ 2206118 h 5387471"/>
                <a:gd name="connsiteX150" fmla="*/ 5719721 w 6318157"/>
                <a:gd name="connsiteY150" fmla="*/ 2227073 h 5387471"/>
                <a:gd name="connsiteX151" fmla="*/ 5653046 w 6318157"/>
                <a:gd name="connsiteY151" fmla="*/ 2209928 h 5387471"/>
                <a:gd name="connsiteX152" fmla="*/ 5677231 w 6318157"/>
                <a:gd name="connsiteY152" fmla="*/ 2186857 h 5387471"/>
                <a:gd name="connsiteX153" fmla="*/ 5628281 w 6318157"/>
                <a:gd name="connsiteY153" fmla="*/ 2145158 h 5387471"/>
                <a:gd name="connsiteX154" fmla="*/ 5488388 w 6318157"/>
                <a:gd name="connsiteY154" fmla="*/ 2148426 h 5387471"/>
                <a:gd name="connsiteX155" fmla="*/ 5453021 w 6318157"/>
                <a:gd name="connsiteY155" fmla="*/ 2227073 h 5387471"/>
                <a:gd name="connsiteX156" fmla="*/ 5472071 w 6318157"/>
                <a:gd name="connsiteY156" fmla="*/ 2274698 h 5387471"/>
                <a:gd name="connsiteX157" fmla="*/ 5422541 w 6318157"/>
                <a:gd name="connsiteY157" fmla="*/ 2288033 h 5387471"/>
                <a:gd name="connsiteX158" fmla="*/ 5451116 w 6318157"/>
                <a:gd name="connsiteY158" fmla="*/ 2333753 h 5387471"/>
                <a:gd name="connsiteX159" fmla="*/ 5516631 w 6318157"/>
                <a:gd name="connsiteY159" fmla="*/ 2328407 h 5387471"/>
                <a:gd name="connsiteX160" fmla="*/ 5523506 w 6318157"/>
                <a:gd name="connsiteY160" fmla="*/ 2379473 h 5387471"/>
                <a:gd name="connsiteX161" fmla="*/ 5399681 w 6318157"/>
                <a:gd name="connsiteY161" fmla="*/ 2545208 h 5387471"/>
                <a:gd name="connsiteX162" fmla="*/ 5360918 w 6318157"/>
                <a:gd name="connsiteY162" fmla="*/ 2694084 h 5387471"/>
                <a:gd name="connsiteX163" fmla="*/ 5346341 w 6318157"/>
                <a:gd name="connsiteY163" fmla="*/ 2615693 h 5387471"/>
                <a:gd name="connsiteX164" fmla="*/ 5304431 w 6318157"/>
                <a:gd name="connsiteY164" fmla="*/ 2615693 h 5387471"/>
                <a:gd name="connsiteX165" fmla="*/ 5273951 w 6318157"/>
                <a:gd name="connsiteY165" fmla="*/ 2558543 h 5387471"/>
                <a:gd name="connsiteX166" fmla="*/ 5203714 w 6318157"/>
                <a:gd name="connsiteY166" fmla="*/ 2600987 h 5387471"/>
                <a:gd name="connsiteX167" fmla="*/ 5070116 w 6318157"/>
                <a:gd name="connsiteY167" fmla="*/ 2541398 h 5387471"/>
                <a:gd name="connsiteX168" fmla="*/ 4991763 w 6318157"/>
                <a:gd name="connsiteY168" fmla="*/ 2573572 h 5387471"/>
                <a:gd name="connsiteX169" fmla="*/ 4904381 w 6318157"/>
                <a:gd name="connsiteY169" fmla="*/ 2564258 h 5387471"/>
                <a:gd name="connsiteX170" fmla="*/ 4875806 w 6318157"/>
                <a:gd name="connsiteY170" fmla="*/ 2495678 h 5387471"/>
                <a:gd name="connsiteX171" fmla="*/ 4803416 w 6318157"/>
                <a:gd name="connsiteY171" fmla="*/ 2484248 h 5387471"/>
                <a:gd name="connsiteX172" fmla="*/ 4822466 w 6318157"/>
                <a:gd name="connsiteY172" fmla="*/ 2409953 h 5387471"/>
                <a:gd name="connsiteX173" fmla="*/ 4731026 w 6318157"/>
                <a:gd name="connsiteY173" fmla="*/ 2341373 h 5387471"/>
                <a:gd name="connsiteX174" fmla="*/ 4699221 w 6318157"/>
                <a:gd name="connsiteY174" fmla="*/ 2364353 h 5387471"/>
                <a:gd name="connsiteX175" fmla="*/ 4637681 w 6318157"/>
                <a:gd name="connsiteY175" fmla="*/ 2328038 h 5387471"/>
                <a:gd name="connsiteX176" fmla="*/ 4660541 w 6318157"/>
                <a:gd name="connsiteY176" fmla="*/ 2253743 h 5387471"/>
                <a:gd name="connsiteX177" fmla="*/ 4433846 w 6318157"/>
                <a:gd name="connsiteY177" fmla="*/ 2270888 h 5387471"/>
                <a:gd name="connsiteX178" fmla="*/ 4373134 w 6318157"/>
                <a:gd name="connsiteY178" fmla="*/ 2252041 h 5387471"/>
                <a:gd name="connsiteX179" fmla="*/ 4323356 w 6318157"/>
                <a:gd name="connsiteY179" fmla="*/ 2288033 h 5387471"/>
                <a:gd name="connsiteX180" fmla="*/ 4273826 w 6318157"/>
                <a:gd name="connsiteY180" fmla="*/ 2208023 h 5387471"/>
                <a:gd name="connsiteX181" fmla="*/ 4201436 w 6318157"/>
                <a:gd name="connsiteY181" fmla="*/ 2192783 h 5387471"/>
                <a:gd name="connsiteX182" fmla="*/ 4178576 w 6318157"/>
                <a:gd name="connsiteY182" fmla="*/ 2110868 h 5387471"/>
                <a:gd name="connsiteX183" fmla="*/ 4087136 w 6318157"/>
                <a:gd name="connsiteY183" fmla="*/ 2038478 h 5387471"/>
                <a:gd name="connsiteX184" fmla="*/ 4016651 w 6318157"/>
                <a:gd name="connsiteY184" fmla="*/ 2051813 h 5387471"/>
                <a:gd name="connsiteX185" fmla="*/ 3909971 w 6318157"/>
                <a:gd name="connsiteY185" fmla="*/ 2013713 h 5387471"/>
                <a:gd name="connsiteX186" fmla="*/ 3843296 w 6318157"/>
                <a:gd name="connsiteY186" fmla="*/ 2053718 h 5387471"/>
                <a:gd name="connsiteX187" fmla="*/ 3788051 w 6318157"/>
                <a:gd name="connsiteY187" fmla="*/ 2034668 h 5387471"/>
                <a:gd name="connsiteX188" fmla="*/ 3742331 w 6318157"/>
                <a:gd name="connsiteY188" fmla="*/ 2046098 h 5387471"/>
                <a:gd name="connsiteX189" fmla="*/ 3671018 w 6318157"/>
                <a:gd name="connsiteY189" fmla="*/ 2041249 h 5387471"/>
                <a:gd name="connsiteX190" fmla="*/ 3660416 w 6318157"/>
                <a:gd name="connsiteY190" fmla="*/ 1977518 h 5387471"/>
                <a:gd name="connsiteX191" fmla="*/ 3643271 w 6318157"/>
                <a:gd name="connsiteY191" fmla="*/ 1905128 h 5387471"/>
                <a:gd name="connsiteX192" fmla="*/ 3690896 w 6318157"/>
                <a:gd name="connsiteY192" fmla="*/ 1872743 h 5387471"/>
                <a:gd name="connsiteX193" fmla="*/ 3702326 w 6318157"/>
                <a:gd name="connsiteY193" fmla="*/ 1811783 h 5387471"/>
                <a:gd name="connsiteX194" fmla="*/ 3679466 w 6318157"/>
                <a:gd name="connsiteY194" fmla="*/ 1788923 h 5387471"/>
                <a:gd name="connsiteX195" fmla="*/ 3595977 w 6318157"/>
                <a:gd name="connsiteY195" fmla="*/ 1647245 h 5387471"/>
                <a:gd name="connsiteX196" fmla="*/ 3508016 w 6318157"/>
                <a:gd name="connsiteY196" fmla="*/ 1663193 h 5387471"/>
                <a:gd name="connsiteX197" fmla="*/ 3485156 w 6318157"/>
                <a:gd name="connsiteY197" fmla="*/ 1619378 h 5387471"/>
                <a:gd name="connsiteX198" fmla="*/ 3434052 w 6318157"/>
                <a:gd name="connsiteY198" fmla="*/ 1618090 h 5387471"/>
                <a:gd name="connsiteX199" fmla="*/ 3496586 w 6318157"/>
                <a:gd name="connsiteY199" fmla="*/ 1533653 h 5387471"/>
                <a:gd name="connsiteX200" fmla="*/ 3549926 w 6318157"/>
                <a:gd name="connsiteY200" fmla="*/ 1552703 h 5387471"/>
                <a:gd name="connsiteX201" fmla="*/ 3681619 w 6318157"/>
                <a:gd name="connsiteY201" fmla="*/ 1349485 h 5387471"/>
                <a:gd name="connsiteX202" fmla="*/ 3708041 w 6318157"/>
                <a:gd name="connsiteY202" fmla="*/ 1316483 h 5387471"/>
                <a:gd name="connsiteX203" fmla="*/ 3600036 w 6318157"/>
                <a:gd name="connsiteY203" fmla="*/ 1230630 h 5387471"/>
                <a:gd name="connsiteX204" fmla="*/ 3610886 w 6318157"/>
                <a:gd name="connsiteY204" fmla="*/ 1173608 h 5387471"/>
                <a:gd name="connsiteX205" fmla="*/ 3549926 w 6318157"/>
                <a:gd name="connsiteY205" fmla="*/ 1160273 h 5387471"/>
                <a:gd name="connsiteX206" fmla="*/ 3515636 w 6318157"/>
                <a:gd name="connsiteY206" fmla="*/ 1108838 h 5387471"/>
                <a:gd name="connsiteX207" fmla="*/ 3515636 w 6318157"/>
                <a:gd name="connsiteY207" fmla="*/ 1013588 h 5387471"/>
                <a:gd name="connsiteX208" fmla="*/ 3391811 w 6318157"/>
                <a:gd name="connsiteY208" fmla="*/ 981203 h 5387471"/>
                <a:gd name="connsiteX209" fmla="*/ 3357521 w 6318157"/>
                <a:gd name="connsiteY209" fmla="*/ 922148 h 5387471"/>
                <a:gd name="connsiteX210" fmla="*/ 3198246 w 6318157"/>
                <a:gd name="connsiteY210" fmla="*/ 954073 h 5387471"/>
                <a:gd name="connsiteX211" fmla="*/ 3142256 w 6318157"/>
                <a:gd name="connsiteY211" fmla="*/ 899288 h 5387471"/>
                <a:gd name="connsiteX212" fmla="*/ 2980331 w 6318157"/>
                <a:gd name="connsiteY212" fmla="*/ 929768 h 5387471"/>
                <a:gd name="connsiteX213" fmla="*/ 2776330 w 6318157"/>
                <a:gd name="connsiteY213" fmla="*/ 832982 h 5387471"/>
                <a:gd name="connsiteX214" fmla="*/ 2662196 w 6318157"/>
                <a:gd name="connsiteY214" fmla="*/ 874523 h 5387471"/>
                <a:gd name="connsiteX215" fmla="*/ 2671721 w 6318157"/>
                <a:gd name="connsiteY215" fmla="*/ 832613 h 5387471"/>
                <a:gd name="connsiteX216" fmla="*/ 2581026 w 6318157"/>
                <a:gd name="connsiteY216" fmla="*/ 818653 h 5387471"/>
                <a:gd name="connsiteX217" fmla="*/ 2576471 w 6318157"/>
                <a:gd name="connsiteY217" fmla="*/ 731648 h 5387471"/>
                <a:gd name="connsiteX218" fmla="*/ 2561231 w 6318157"/>
                <a:gd name="connsiteY218" fmla="*/ 684023 h 5387471"/>
                <a:gd name="connsiteX219" fmla="*/ 2591711 w 6318157"/>
                <a:gd name="connsiteY219" fmla="*/ 647828 h 5387471"/>
                <a:gd name="connsiteX220" fmla="*/ 2496792 w 6318157"/>
                <a:gd name="connsiteY220" fmla="*/ 511865 h 5387471"/>
                <a:gd name="connsiteX221" fmla="*/ 2492651 w 6318157"/>
                <a:gd name="connsiteY221" fmla="*/ 476378 h 5387471"/>
                <a:gd name="connsiteX222" fmla="*/ 2534561 w 6318157"/>
                <a:gd name="connsiteY222" fmla="*/ 409703 h 5387471"/>
                <a:gd name="connsiteX223" fmla="*/ 2490746 w 6318157"/>
                <a:gd name="connsiteY223" fmla="*/ 398273 h 5387471"/>
                <a:gd name="connsiteX224" fmla="*/ 2465981 w 6318157"/>
                <a:gd name="connsiteY224" fmla="*/ 367793 h 5387471"/>
                <a:gd name="connsiteX225" fmla="*/ 2428709 w 6318157"/>
                <a:gd name="connsiteY225" fmla="*/ 359713 h 5387471"/>
                <a:gd name="connsiteX226" fmla="*/ 2443121 w 6318157"/>
                <a:gd name="connsiteY226" fmla="*/ 297308 h 5387471"/>
                <a:gd name="connsiteX227" fmla="*/ 2384811 w 6318157"/>
                <a:gd name="connsiteY227" fmla="*/ 255352 h 5387471"/>
                <a:gd name="connsiteX228" fmla="*/ 2431691 w 6318157"/>
                <a:gd name="connsiteY228" fmla="*/ 188723 h 5387471"/>
                <a:gd name="connsiteX229" fmla="*/ 2536714 w 6318157"/>
                <a:gd name="connsiteY229" fmla="*/ 175177 h 5387471"/>
                <a:gd name="connsiteX0" fmla="*/ 2536714 w 6318157"/>
                <a:gd name="connsiteY0" fmla="*/ 175177 h 5387471"/>
                <a:gd name="connsiteX1" fmla="*/ 2475506 w 6318157"/>
                <a:gd name="connsiteY1" fmla="*/ 127763 h 5387471"/>
                <a:gd name="connsiteX2" fmla="*/ 2408831 w 6318157"/>
                <a:gd name="connsiteY2" fmla="*/ 129668 h 5387471"/>
                <a:gd name="connsiteX3" fmla="*/ 2340003 w 6318157"/>
                <a:gd name="connsiteY3" fmla="*/ 67751 h 5387471"/>
                <a:gd name="connsiteX4" fmla="*/ 2260241 w 6318157"/>
                <a:gd name="connsiteY4" fmla="*/ 85853 h 5387471"/>
                <a:gd name="connsiteX5" fmla="*/ 2229513 w 6318157"/>
                <a:gd name="connsiteY5" fmla="*/ 26173 h 5387471"/>
                <a:gd name="connsiteX6" fmla="*/ 2009858 w 6318157"/>
                <a:gd name="connsiteY6" fmla="*/ 0 h 5387471"/>
                <a:gd name="connsiteX7" fmla="*/ 1851163 w 6318157"/>
                <a:gd name="connsiteY7" fmla="*/ 158612 h 5387471"/>
                <a:gd name="connsiteX8" fmla="*/ 1861599 w 6318157"/>
                <a:gd name="connsiteY8" fmla="*/ 331056 h 5387471"/>
                <a:gd name="connsiteX9" fmla="*/ 1776951 w 6318157"/>
                <a:gd name="connsiteY9" fmla="*/ 311343 h 5387471"/>
                <a:gd name="connsiteX10" fmla="*/ 1606163 w 6318157"/>
                <a:gd name="connsiteY10" fmla="*/ 358057 h 5387471"/>
                <a:gd name="connsiteX11" fmla="*/ 1391478 w 6318157"/>
                <a:gd name="connsiteY11" fmla="*/ 230836 h 5387471"/>
                <a:gd name="connsiteX12" fmla="*/ 1256306 w 6318157"/>
                <a:gd name="connsiteY12" fmla="*/ 230836 h 5387471"/>
                <a:gd name="connsiteX13" fmla="*/ 1208598 w 6318157"/>
                <a:gd name="connsiteY13" fmla="*/ 421667 h 5387471"/>
                <a:gd name="connsiteX14" fmla="*/ 1041621 w 6318157"/>
                <a:gd name="connsiteY14" fmla="*/ 588645 h 5387471"/>
                <a:gd name="connsiteX15" fmla="*/ 930303 w 6318157"/>
                <a:gd name="connsiteY15" fmla="*/ 668158 h 5387471"/>
                <a:gd name="connsiteX16" fmla="*/ 842838 w 6318157"/>
                <a:gd name="connsiteY16" fmla="*/ 612499 h 5387471"/>
                <a:gd name="connsiteX17" fmla="*/ 747423 w 6318157"/>
                <a:gd name="connsiteY17" fmla="*/ 795379 h 5387471"/>
                <a:gd name="connsiteX18" fmla="*/ 456206 w 6318157"/>
                <a:gd name="connsiteY18" fmla="*/ 828804 h 5387471"/>
                <a:gd name="connsiteX19" fmla="*/ 222636 w 6318157"/>
                <a:gd name="connsiteY19" fmla="*/ 970307 h 5387471"/>
                <a:gd name="connsiteX20" fmla="*/ 254442 w 6318157"/>
                <a:gd name="connsiteY20" fmla="*/ 1113431 h 5387471"/>
                <a:gd name="connsiteX21" fmla="*/ 302149 w 6318157"/>
                <a:gd name="connsiteY21" fmla="*/ 1296311 h 5387471"/>
                <a:gd name="connsiteX22" fmla="*/ 341906 w 6318157"/>
                <a:gd name="connsiteY22" fmla="*/ 1328116 h 5387471"/>
                <a:gd name="connsiteX23" fmla="*/ 508883 w 6318157"/>
                <a:gd name="connsiteY23" fmla="*/ 1359921 h 5387471"/>
                <a:gd name="connsiteX24" fmla="*/ 532737 w 6318157"/>
                <a:gd name="connsiteY24" fmla="*/ 1582558 h 5387471"/>
                <a:gd name="connsiteX25" fmla="*/ 730526 w 6318157"/>
                <a:gd name="connsiteY25" fmla="*/ 1644144 h 5387471"/>
                <a:gd name="connsiteX26" fmla="*/ 903633 w 6318157"/>
                <a:gd name="connsiteY26" fmla="*/ 1753676 h 5387471"/>
                <a:gd name="connsiteX27" fmla="*/ 818984 w 6318157"/>
                <a:gd name="connsiteY27" fmla="*/ 1884707 h 5387471"/>
                <a:gd name="connsiteX28" fmla="*/ 644056 w 6318157"/>
                <a:gd name="connsiteY28" fmla="*/ 1868805 h 5387471"/>
                <a:gd name="connsiteX29" fmla="*/ 636104 w 6318157"/>
                <a:gd name="connsiteY29" fmla="*/ 2115295 h 5387471"/>
                <a:gd name="connsiteX30" fmla="*/ 755374 w 6318157"/>
                <a:gd name="connsiteY30" fmla="*/ 2218662 h 5387471"/>
                <a:gd name="connsiteX31" fmla="*/ 818984 w 6318157"/>
                <a:gd name="connsiteY31" fmla="*/ 2329980 h 5387471"/>
                <a:gd name="connsiteX32" fmla="*/ 818984 w 6318157"/>
                <a:gd name="connsiteY32" fmla="*/ 2369737 h 5387471"/>
                <a:gd name="connsiteX33" fmla="*/ 580445 w 6318157"/>
                <a:gd name="connsiteY33" fmla="*/ 2401542 h 5387471"/>
                <a:gd name="connsiteX34" fmla="*/ 485029 w 6318157"/>
                <a:gd name="connsiteY34" fmla="*/ 2433347 h 5387471"/>
                <a:gd name="connsiteX35" fmla="*/ 437322 w 6318157"/>
                <a:gd name="connsiteY35" fmla="*/ 2584422 h 5387471"/>
                <a:gd name="connsiteX36" fmla="*/ 307616 w 6318157"/>
                <a:gd name="connsiteY36" fmla="*/ 2598549 h 5387471"/>
                <a:gd name="connsiteX37" fmla="*/ 238539 w 6318157"/>
                <a:gd name="connsiteY37" fmla="*/ 2655984 h 5387471"/>
                <a:gd name="connsiteX38" fmla="*/ 284673 w 6318157"/>
                <a:gd name="connsiteY38" fmla="*/ 2740881 h 5387471"/>
                <a:gd name="connsiteX39" fmla="*/ 405516 w 6318157"/>
                <a:gd name="connsiteY39" fmla="*/ 2767302 h 5387471"/>
                <a:gd name="connsiteX40" fmla="*/ 414296 w 6318157"/>
                <a:gd name="connsiteY40" fmla="*/ 2859534 h 5387471"/>
                <a:gd name="connsiteX41" fmla="*/ 349857 w 6318157"/>
                <a:gd name="connsiteY41" fmla="*/ 2894523 h 5387471"/>
                <a:gd name="connsiteX42" fmla="*/ 206734 w 6318157"/>
                <a:gd name="connsiteY42" fmla="*/ 3061500 h 5387471"/>
                <a:gd name="connsiteX43" fmla="*/ 166977 w 6318157"/>
                <a:gd name="connsiteY43" fmla="*/ 3300039 h 5387471"/>
                <a:gd name="connsiteX44" fmla="*/ 103367 w 6318157"/>
                <a:gd name="connsiteY44" fmla="*/ 3490871 h 5387471"/>
                <a:gd name="connsiteX45" fmla="*/ 0 w 6318157"/>
                <a:gd name="connsiteY45" fmla="*/ 3610140 h 5387471"/>
                <a:gd name="connsiteX46" fmla="*/ 0 w 6318157"/>
                <a:gd name="connsiteY46" fmla="*/ 3689653 h 5387471"/>
                <a:gd name="connsiteX47" fmla="*/ 15903 w 6318157"/>
                <a:gd name="connsiteY47" fmla="*/ 3769166 h 5387471"/>
                <a:gd name="connsiteX48" fmla="*/ 127221 w 6318157"/>
                <a:gd name="connsiteY48" fmla="*/ 3785069 h 5387471"/>
                <a:gd name="connsiteX49" fmla="*/ 183211 w 6318157"/>
                <a:gd name="connsiteY49" fmla="*/ 3641697 h 5387471"/>
                <a:gd name="connsiteX50" fmla="*/ 275231 w 6318157"/>
                <a:gd name="connsiteY50" fmla="*/ 3608199 h 5387471"/>
                <a:gd name="connsiteX51" fmla="*/ 326003 w 6318157"/>
                <a:gd name="connsiteY51" fmla="*/ 3626043 h 5387471"/>
                <a:gd name="connsiteX52" fmla="*/ 358388 w 6318157"/>
                <a:gd name="connsiteY52" fmla="*/ 3618423 h 5387471"/>
                <a:gd name="connsiteX53" fmla="*/ 424318 w 6318157"/>
                <a:gd name="connsiteY53" fmla="*/ 3743407 h 5387471"/>
                <a:gd name="connsiteX54" fmla="*/ 379178 w 6318157"/>
                <a:gd name="connsiteY54" fmla="*/ 3816212 h 5387471"/>
                <a:gd name="connsiteX55" fmla="*/ 347621 w 6318157"/>
                <a:gd name="connsiteY55" fmla="*/ 3928239 h 5387471"/>
                <a:gd name="connsiteX56" fmla="*/ 336854 w 6318157"/>
                <a:gd name="connsiteY56" fmla="*/ 4218249 h 5387471"/>
                <a:gd name="connsiteX57" fmla="*/ 545161 w 6318157"/>
                <a:gd name="connsiteY57" fmla="*/ 4012509 h 5387471"/>
                <a:gd name="connsiteX58" fmla="*/ 620202 w 6318157"/>
                <a:gd name="connsiteY58" fmla="*/ 4063365 h 5387471"/>
                <a:gd name="connsiteX59" fmla="*/ 723569 w 6318157"/>
                <a:gd name="connsiteY59" fmla="*/ 4079267 h 5387471"/>
                <a:gd name="connsiteX60" fmla="*/ 795130 w 6318157"/>
                <a:gd name="connsiteY60" fmla="*/ 4190586 h 5387471"/>
                <a:gd name="connsiteX61" fmla="*/ 1025718 w 6318157"/>
                <a:gd name="connsiteY61" fmla="*/ 4293952 h 5387471"/>
                <a:gd name="connsiteX62" fmla="*/ 1176793 w 6318157"/>
                <a:gd name="connsiteY62" fmla="*/ 4540443 h 5387471"/>
                <a:gd name="connsiteX63" fmla="*/ 1144988 w 6318157"/>
                <a:gd name="connsiteY63" fmla="*/ 4635859 h 5387471"/>
                <a:gd name="connsiteX64" fmla="*/ 1614115 w 6318157"/>
                <a:gd name="connsiteY64" fmla="*/ 4882349 h 5387471"/>
                <a:gd name="connsiteX65" fmla="*/ 1614115 w 6318157"/>
                <a:gd name="connsiteY65" fmla="*/ 5033424 h 5387471"/>
                <a:gd name="connsiteX66" fmla="*/ 1614115 w 6318157"/>
                <a:gd name="connsiteY66" fmla="*/ 5168596 h 5387471"/>
                <a:gd name="connsiteX67" fmla="*/ 1653871 w 6318157"/>
                <a:gd name="connsiteY67" fmla="*/ 5295817 h 5387471"/>
                <a:gd name="connsiteX68" fmla="*/ 1755416 w 6318157"/>
                <a:gd name="connsiteY68" fmla="*/ 5294123 h 5387471"/>
                <a:gd name="connsiteX69" fmla="*/ 1825653 w 6318157"/>
                <a:gd name="connsiteY69" fmla="*/ 5366385 h 5387471"/>
                <a:gd name="connsiteX70" fmla="*/ 1861848 w 6318157"/>
                <a:gd name="connsiteY70" fmla="*/ 5387340 h 5387471"/>
                <a:gd name="connsiteX71" fmla="*/ 1926203 w 6318157"/>
                <a:gd name="connsiteY71" fmla="*/ 5242146 h 5387471"/>
                <a:gd name="connsiteX72" fmla="*/ 2115047 w 6318157"/>
                <a:gd name="connsiteY72" fmla="*/ 5279914 h 5387471"/>
                <a:gd name="connsiteX73" fmla="*/ 2176421 w 6318157"/>
                <a:gd name="connsiteY73" fmla="*/ 5148304 h 5387471"/>
                <a:gd name="connsiteX74" fmla="*/ 2083242 w 6318157"/>
                <a:gd name="connsiteY74" fmla="*/ 5096123 h 5387471"/>
                <a:gd name="connsiteX75" fmla="*/ 2020211 w 6318157"/>
                <a:gd name="connsiteY75" fmla="*/ 5057903 h 5387471"/>
                <a:gd name="connsiteX76" fmla="*/ 2011680 w 6318157"/>
                <a:gd name="connsiteY76" fmla="*/ 5073180 h 5387471"/>
                <a:gd name="connsiteX77" fmla="*/ 1932167 w 6318157"/>
                <a:gd name="connsiteY77" fmla="*/ 4977765 h 5387471"/>
                <a:gd name="connsiteX78" fmla="*/ 1884459 w 6318157"/>
                <a:gd name="connsiteY78" fmla="*/ 4874398 h 5387471"/>
                <a:gd name="connsiteX79" fmla="*/ 1913448 w 6318157"/>
                <a:gd name="connsiteY79" fmla="*/ 4786022 h 5387471"/>
                <a:gd name="connsiteX80" fmla="*/ 2073551 w 6318157"/>
                <a:gd name="connsiteY80" fmla="*/ 4760723 h 5387471"/>
                <a:gd name="connsiteX81" fmla="*/ 2213030 w 6318157"/>
                <a:gd name="connsiteY81" fmla="*/ 4711893 h 5387471"/>
                <a:gd name="connsiteX82" fmla="*/ 2313829 w 6318157"/>
                <a:gd name="connsiteY82" fmla="*/ 4781467 h 5387471"/>
                <a:gd name="connsiteX83" fmla="*/ 2449002 w 6318157"/>
                <a:gd name="connsiteY83" fmla="*/ 4771031 h 5387471"/>
                <a:gd name="connsiteX84" fmla="*/ 2504661 w 6318157"/>
                <a:gd name="connsiteY84" fmla="*/ 4866446 h 5387471"/>
                <a:gd name="connsiteX85" fmla="*/ 2578459 w 6318157"/>
                <a:gd name="connsiteY85" fmla="*/ 4816585 h 5387471"/>
                <a:gd name="connsiteX86" fmla="*/ 2681246 w 6318157"/>
                <a:gd name="connsiteY86" fmla="*/ 4873118 h 5387471"/>
                <a:gd name="connsiteX87" fmla="*/ 2798859 w 6318157"/>
                <a:gd name="connsiteY87" fmla="*/ 4858495 h 5387471"/>
                <a:gd name="connsiteX88" fmla="*/ 2895931 w 6318157"/>
                <a:gd name="connsiteY88" fmla="*/ 4983811 h 5387471"/>
                <a:gd name="connsiteX89" fmla="*/ 2910177 w 6318157"/>
                <a:gd name="connsiteY89" fmla="*/ 5176547 h 5387471"/>
                <a:gd name="connsiteX90" fmla="*/ 2981739 w 6318157"/>
                <a:gd name="connsiteY90" fmla="*/ 5120888 h 5387471"/>
                <a:gd name="connsiteX91" fmla="*/ 3101009 w 6318157"/>
                <a:gd name="connsiteY91" fmla="*/ 5184499 h 5387471"/>
                <a:gd name="connsiteX92" fmla="*/ 3164619 w 6318157"/>
                <a:gd name="connsiteY92" fmla="*/ 4882349 h 5387471"/>
                <a:gd name="connsiteX93" fmla="*/ 3116911 w 6318157"/>
                <a:gd name="connsiteY93" fmla="*/ 4516589 h 5387471"/>
                <a:gd name="connsiteX94" fmla="*/ 3156668 w 6318157"/>
                <a:gd name="connsiteY94" fmla="*/ 4405271 h 5387471"/>
                <a:gd name="connsiteX95" fmla="*/ 3323645 w 6318157"/>
                <a:gd name="connsiteY95" fmla="*/ 4341660 h 5387471"/>
                <a:gd name="connsiteX96" fmla="*/ 3482671 w 6318157"/>
                <a:gd name="connsiteY96" fmla="*/ 4293952 h 5387471"/>
                <a:gd name="connsiteX97" fmla="*/ 3570136 w 6318157"/>
                <a:gd name="connsiteY97" fmla="*/ 4373466 h 5387471"/>
                <a:gd name="connsiteX98" fmla="*/ 3530379 w 6318157"/>
                <a:gd name="connsiteY98" fmla="*/ 4484784 h 5387471"/>
                <a:gd name="connsiteX99" fmla="*/ 3546282 w 6318157"/>
                <a:gd name="connsiteY99" fmla="*/ 4588151 h 5387471"/>
                <a:gd name="connsiteX100" fmla="*/ 3609892 w 6318157"/>
                <a:gd name="connsiteY100" fmla="*/ 4643810 h 5387471"/>
                <a:gd name="connsiteX101" fmla="*/ 3673503 w 6318157"/>
                <a:gd name="connsiteY101" fmla="*/ 4651761 h 5387471"/>
                <a:gd name="connsiteX102" fmla="*/ 3745064 w 6318157"/>
                <a:gd name="connsiteY102" fmla="*/ 4786933 h 5387471"/>
                <a:gd name="connsiteX103" fmla="*/ 4071068 w 6318157"/>
                <a:gd name="connsiteY103" fmla="*/ 4731274 h 5387471"/>
                <a:gd name="connsiteX104" fmla="*/ 4397071 w 6318157"/>
                <a:gd name="connsiteY104" fmla="*/ 4699469 h 5387471"/>
                <a:gd name="connsiteX105" fmla="*/ 4436828 w 6318157"/>
                <a:gd name="connsiteY105" fmla="*/ 4802836 h 5387471"/>
                <a:gd name="connsiteX106" fmla="*/ 4500438 w 6318157"/>
                <a:gd name="connsiteY106" fmla="*/ 4771031 h 5387471"/>
                <a:gd name="connsiteX107" fmla="*/ 4595854 w 6318157"/>
                <a:gd name="connsiteY107" fmla="*/ 4699469 h 5387471"/>
                <a:gd name="connsiteX108" fmla="*/ 4659464 w 6318157"/>
                <a:gd name="connsiteY108" fmla="*/ 4540443 h 5387471"/>
                <a:gd name="connsiteX109" fmla="*/ 4683318 w 6318157"/>
                <a:gd name="connsiteY109" fmla="*/ 4317806 h 5387471"/>
                <a:gd name="connsiteX110" fmla="*/ 4516341 w 6318157"/>
                <a:gd name="connsiteY110" fmla="*/ 4262147 h 5387471"/>
                <a:gd name="connsiteX111" fmla="*/ 4548146 w 6318157"/>
                <a:gd name="connsiteY111" fmla="*/ 4087219 h 5387471"/>
                <a:gd name="connsiteX112" fmla="*/ 4619708 w 6318157"/>
                <a:gd name="connsiteY112" fmla="*/ 4031559 h 5387471"/>
                <a:gd name="connsiteX113" fmla="*/ 4738977 w 6318157"/>
                <a:gd name="connsiteY113" fmla="*/ 3896387 h 5387471"/>
                <a:gd name="connsiteX114" fmla="*/ 4826442 w 6318157"/>
                <a:gd name="connsiteY114" fmla="*/ 3777118 h 5387471"/>
                <a:gd name="connsiteX115" fmla="*/ 4929809 w 6318157"/>
                <a:gd name="connsiteY115" fmla="*/ 3864582 h 5387471"/>
                <a:gd name="connsiteX116" fmla="*/ 4921857 w 6318157"/>
                <a:gd name="connsiteY116" fmla="*/ 4031559 h 5387471"/>
                <a:gd name="connsiteX117" fmla="*/ 4977516 w 6318157"/>
                <a:gd name="connsiteY117" fmla="*/ 4055413 h 5387471"/>
                <a:gd name="connsiteX118" fmla="*/ 5025224 w 6318157"/>
                <a:gd name="connsiteY118" fmla="*/ 3959998 h 5387471"/>
                <a:gd name="connsiteX119" fmla="*/ 5072932 w 6318157"/>
                <a:gd name="connsiteY119" fmla="*/ 3959998 h 5387471"/>
                <a:gd name="connsiteX120" fmla="*/ 5144494 w 6318157"/>
                <a:gd name="connsiteY120" fmla="*/ 3856631 h 5387471"/>
                <a:gd name="connsiteX121" fmla="*/ 5160396 w 6318157"/>
                <a:gd name="connsiteY121" fmla="*/ 3785069 h 5387471"/>
                <a:gd name="connsiteX122" fmla="*/ 5390984 w 6318157"/>
                <a:gd name="connsiteY122" fmla="*/ 3737361 h 5387471"/>
                <a:gd name="connsiteX123" fmla="*/ 5486400 w 6318157"/>
                <a:gd name="connsiteY123" fmla="*/ 3633994 h 5387471"/>
                <a:gd name="connsiteX124" fmla="*/ 5390984 w 6318157"/>
                <a:gd name="connsiteY124" fmla="*/ 3570384 h 5387471"/>
                <a:gd name="connsiteX125" fmla="*/ 5343276 w 6318157"/>
                <a:gd name="connsiteY125" fmla="*/ 3331845 h 5387471"/>
                <a:gd name="connsiteX126" fmla="*/ 5478449 w 6318157"/>
                <a:gd name="connsiteY126" fmla="*/ 3061500 h 5387471"/>
                <a:gd name="connsiteX127" fmla="*/ 5820355 w 6318157"/>
                <a:gd name="connsiteY127" fmla="*/ 2989939 h 5387471"/>
                <a:gd name="connsiteX128" fmla="*/ 6020959 w 6318157"/>
                <a:gd name="connsiteY128" fmla="*/ 2857748 h 5387471"/>
                <a:gd name="connsiteX129" fmla="*/ 6058811 w 6318157"/>
                <a:gd name="connsiteY129" fmla="*/ 2880194 h 5387471"/>
                <a:gd name="connsiteX130" fmla="*/ 6114056 w 6318157"/>
                <a:gd name="connsiteY130" fmla="*/ 2859239 h 5387471"/>
                <a:gd name="connsiteX131" fmla="*/ 6152156 w 6318157"/>
                <a:gd name="connsiteY131" fmla="*/ 2889719 h 5387471"/>
                <a:gd name="connsiteX132" fmla="*/ 6260741 w 6318157"/>
                <a:gd name="connsiteY132" fmla="*/ 2868764 h 5387471"/>
                <a:gd name="connsiteX133" fmla="*/ 6292298 w 6318157"/>
                <a:gd name="connsiteY133" fmla="*/ 2879449 h 5387471"/>
                <a:gd name="connsiteX134" fmla="*/ 6304556 w 6318157"/>
                <a:gd name="connsiteY134" fmla="*/ 2838284 h 5387471"/>
                <a:gd name="connsiteX135" fmla="*/ 6306461 w 6318157"/>
                <a:gd name="connsiteY135" fmla="*/ 2809709 h 5387471"/>
                <a:gd name="connsiteX136" fmla="*/ 6317891 w 6318157"/>
                <a:gd name="connsiteY136" fmla="*/ 2798279 h 5387471"/>
                <a:gd name="connsiteX137" fmla="*/ 6268361 w 6318157"/>
                <a:gd name="connsiteY137" fmla="*/ 2775419 h 5387471"/>
                <a:gd name="connsiteX138" fmla="*/ 6220736 w 6318157"/>
                <a:gd name="connsiteY138" fmla="*/ 2543754 h 5387471"/>
                <a:gd name="connsiteX139" fmla="*/ 6169301 w 6318157"/>
                <a:gd name="connsiteY139" fmla="*/ 2569973 h 5387471"/>
                <a:gd name="connsiteX140" fmla="*/ 6119771 w 6318157"/>
                <a:gd name="connsiteY140" fmla="*/ 2533484 h 5387471"/>
                <a:gd name="connsiteX141" fmla="*/ 6051191 w 6318157"/>
                <a:gd name="connsiteY141" fmla="*/ 2518538 h 5387471"/>
                <a:gd name="connsiteX142" fmla="*/ 6053096 w 6318157"/>
                <a:gd name="connsiteY142" fmla="*/ 2434718 h 5387471"/>
                <a:gd name="connsiteX143" fmla="*/ 6027337 w 6318157"/>
                <a:gd name="connsiteY143" fmla="*/ 2469542 h 5387471"/>
                <a:gd name="connsiteX144" fmla="*/ 5994041 w 6318157"/>
                <a:gd name="connsiteY144" fmla="*/ 2411858 h 5387471"/>
                <a:gd name="connsiteX145" fmla="*/ 5976896 w 6318157"/>
                <a:gd name="connsiteY145" fmla="*/ 2272793 h 5387471"/>
                <a:gd name="connsiteX146" fmla="*/ 5915936 w 6318157"/>
                <a:gd name="connsiteY146" fmla="*/ 2274698 h 5387471"/>
                <a:gd name="connsiteX147" fmla="*/ 5892910 w 6318157"/>
                <a:gd name="connsiteY147" fmla="*/ 2209882 h 5387471"/>
                <a:gd name="connsiteX148" fmla="*/ 5813066 w 6318157"/>
                <a:gd name="connsiteY148" fmla="*/ 2240408 h 5387471"/>
                <a:gd name="connsiteX149" fmla="*/ 5752106 w 6318157"/>
                <a:gd name="connsiteY149" fmla="*/ 2206118 h 5387471"/>
                <a:gd name="connsiteX150" fmla="*/ 5719721 w 6318157"/>
                <a:gd name="connsiteY150" fmla="*/ 2227073 h 5387471"/>
                <a:gd name="connsiteX151" fmla="*/ 5653046 w 6318157"/>
                <a:gd name="connsiteY151" fmla="*/ 2209928 h 5387471"/>
                <a:gd name="connsiteX152" fmla="*/ 5677231 w 6318157"/>
                <a:gd name="connsiteY152" fmla="*/ 2186857 h 5387471"/>
                <a:gd name="connsiteX153" fmla="*/ 5628281 w 6318157"/>
                <a:gd name="connsiteY153" fmla="*/ 2145158 h 5387471"/>
                <a:gd name="connsiteX154" fmla="*/ 5488388 w 6318157"/>
                <a:gd name="connsiteY154" fmla="*/ 2148426 h 5387471"/>
                <a:gd name="connsiteX155" fmla="*/ 5453021 w 6318157"/>
                <a:gd name="connsiteY155" fmla="*/ 2227073 h 5387471"/>
                <a:gd name="connsiteX156" fmla="*/ 5472071 w 6318157"/>
                <a:gd name="connsiteY156" fmla="*/ 2274698 h 5387471"/>
                <a:gd name="connsiteX157" fmla="*/ 5422541 w 6318157"/>
                <a:gd name="connsiteY157" fmla="*/ 2288033 h 5387471"/>
                <a:gd name="connsiteX158" fmla="*/ 5451116 w 6318157"/>
                <a:gd name="connsiteY158" fmla="*/ 2333753 h 5387471"/>
                <a:gd name="connsiteX159" fmla="*/ 5516631 w 6318157"/>
                <a:gd name="connsiteY159" fmla="*/ 2328407 h 5387471"/>
                <a:gd name="connsiteX160" fmla="*/ 5523506 w 6318157"/>
                <a:gd name="connsiteY160" fmla="*/ 2379473 h 5387471"/>
                <a:gd name="connsiteX161" fmla="*/ 5399681 w 6318157"/>
                <a:gd name="connsiteY161" fmla="*/ 2545208 h 5387471"/>
                <a:gd name="connsiteX162" fmla="*/ 5360918 w 6318157"/>
                <a:gd name="connsiteY162" fmla="*/ 2694084 h 5387471"/>
                <a:gd name="connsiteX163" fmla="*/ 5346341 w 6318157"/>
                <a:gd name="connsiteY163" fmla="*/ 2615693 h 5387471"/>
                <a:gd name="connsiteX164" fmla="*/ 5304431 w 6318157"/>
                <a:gd name="connsiteY164" fmla="*/ 2615693 h 5387471"/>
                <a:gd name="connsiteX165" fmla="*/ 5273951 w 6318157"/>
                <a:gd name="connsiteY165" fmla="*/ 2558543 h 5387471"/>
                <a:gd name="connsiteX166" fmla="*/ 5203714 w 6318157"/>
                <a:gd name="connsiteY166" fmla="*/ 2600987 h 5387471"/>
                <a:gd name="connsiteX167" fmla="*/ 5070116 w 6318157"/>
                <a:gd name="connsiteY167" fmla="*/ 2541398 h 5387471"/>
                <a:gd name="connsiteX168" fmla="*/ 4991763 w 6318157"/>
                <a:gd name="connsiteY168" fmla="*/ 2573572 h 5387471"/>
                <a:gd name="connsiteX169" fmla="*/ 4904381 w 6318157"/>
                <a:gd name="connsiteY169" fmla="*/ 2564258 h 5387471"/>
                <a:gd name="connsiteX170" fmla="*/ 4875806 w 6318157"/>
                <a:gd name="connsiteY170" fmla="*/ 2495678 h 5387471"/>
                <a:gd name="connsiteX171" fmla="*/ 4803416 w 6318157"/>
                <a:gd name="connsiteY171" fmla="*/ 2484248 h 5387471"/>
                <a:gd name="connsiteX172" fmla="*/ 4822466 w 6318157"/>
                <a:gd name="connsiteY172" fmla="*/ 2409953 h 5387471"/>
                <a:gd name="connsiteX173" fmla="*/ 4731026 w 6318157"/>
                <a:gd name="connsiteY173" fmla="*/ 2341373 h 5387471"/>
                <a:gd name="connsiteX174" fmla="*/ 4699221 w 6318157"/>
                <a:gd name="connsiteY174" fmla="*/ 2364353 h 5387471"/>
                <a:gd name="connsiteX175" fmla="*/ 4637681 w 6318157"/>
                <a:gd name="connsiteY175" fmla="*/ 2328038 h 5387471"/>
                <a:gd name="connsiteX176" fmla="*/ 4660541 w 6318157"/>
                <a:gd name="connsiteY176" fmla="*/ 2253743 h 5387471"/>
                <a:gd name="connsiteX177" fmla="*/ 4433846 w 6318157"/>
                <a:gd name="connsiteY177" fmla="*/ 2270888 h 5387471"/>
                <a:gd name="connsiteX178" fmla="*/ 4373134 w 6318157"/>
                <a:gd name="connsiteY178" fmla="*/ 2252041 h 5387471"/>
                <a:gd name="connsiteX179" fmla="*/ 4323356 w 6318157"/>
                <a:gd name="connsiteY179" fmla="*/ 2288033 h 5387471"/>
                <a:gd name="connsiteX180" fmla="*/ 4273826 w 6318157"/>
                <a:gd name="connsiteY180" fmla="*/ 2208023 h 5387471"/>
                <a:gd name="connsiteX181" fmla="*/ 4201436 w 6318157"/>
                <a:gd name="connsiteY181" fmla="*/ 2192783 h 5387471"/>
                <a:gd name="connsiteX182" fmla="*/ 4178576 w 6318157"/>
                <a:gd name="connsiteY182" fmla="*/ 2110868 h 5387471"/>
                <a:gd name="connsiteX183" fmla="*/ 4087136 w 6318157"/>
                <a:gd name="connsiteY183" fmla="*/ 2038478 h 5387471"/>
                <a:gd name="connsiteX184" fmla="*/ 4016651 w 6318157"/>
                <a:gd name="connsiteY184" fmla="*/ 2051813 h 5387471"/>
                <a:gd name="connsiteX185" fmla="*/ 3909971 w 6318157"/>
                <a:gd name="connsiteY185" fmla="*/ 2013713 h 5387471"/>
                <a:gd name="connsiteX186" fmla="*/ 3843296 w 6318157"/>
                <a:gd name="connsiteY186" fmla="*/ 2053718 h 5387471"/>
                <a:gd name="connsiteX187" fmla="*/ 3788051 w 6318157"/>
                <a:gd name="connsiteY187" fmla="*/ 2034668 h 5387471"/>
                <a:gd name="connsiteX188" fmla="*/ 3742331 w 6318157"/>
                <a:gd name="connsiteY188" fmla="*/ 2046098 h 5387471"/>
                <a:gd name="connsiteX189" fmla="*/ 3671018 w 6318157"/>
                <a:gd name="connsiteY189" fmla="*/ 2041249 h 5387471"/>
                <a:gd name="connsiteX190" fmla="*/ 3660416 w 6318157"/>
                <a:gd name="connsiteY190" fmla="*/ 1977518 h 5387471"/>
                <a:gd name="connsiteX191" fmla="*/ 3643271 w 6318157"/>
                <a:gd name="connsiteY191" fmla="*/ 1905128 h 5387471"/>
                <a:gd name="connsiteX192" fmla="*/ 3690896 w 6318157"/>
                <a:gd name="connsiteY192" fmla="*/ 1872743 h 5387471"/>
                <a:gd name="connsiteX193" fmla="*/ 3702326 w 6318157"/>
                <a:gd name="connsiteY193" fmla="*/ 1811783 h 5387471"/>
                <a:gd name="connsiteX194" fmla="*/ 3679466 w 6318157"/>
                <a:gd name="connsiteY194" fmla="*/ 1788923 h 5387471"/>
                <a:gd name="connsiteX195" fmla="*/ 3595977 w 6318157"/>
                <a:gd name="connsiteY195" fmla="*/ 1647245 h 5387471"/>
                <a:gd name="connsiteX196" fmla="*/ 3508016 w 6318157"/>
                <a:gd name="connsiteY196" fmla="*/ 1663193 h 5387471"/>
                <a:gd name="connsiteX197" fmla="*/ 3485156 w 6318157"/>
                <a:gd name="connsiteY197" fmla="*/ 1619378 h 5387471"/>
                <a:gd name="connsiteX198" fmla="*/ 3434052 w 6318157"/>
                <a:gd name="connsiteY198" fmla="*/ 1618090 h 5387471"/>
                <a:gd name="connsiteX199" fmla="*/ 3496586 w 6318157"/>
                <a:gd name="connsiteY199" fmla="*/ 1533653 h 5387471"/>
                <a:gd name="connsiteX200" fmla="*/ 3549926 w 6318157"/>
                <a:gd name="connsiteY200" fmla="*/ 1552703 h 5387471"/>
                <a:gd name="connsiteX201" fmla="*/ 3681619 w 6318157"/>
                <a:gd name="connsiteY201" fmla="*/ 1349485 h 5387471"/>
                <a:gd name="connsiteX202" fmla="*/ 3708041 w 6318157"/>
                <a:gd name="connsiteY202" fmla="*/ 1316483 h 5387471"/>
                <a:gd name="connsiteX203" fmla="*/ 3600036 w 6318157"/>
                <a:gd name="connsiteY203" fmla="*/ 1230630 h 5387471"/>
                <a:gd name="connsiteX204" fmla="*/ 3610886 w 6318157"/>
                <a:gd name="connsiteY204" fmla="*/ 1173608 h 5387471"/>
                <a:gd name="connsiteX205" fmla="*/ 3549926 w 6318157"/>
                <a:gd name="connsiteY205" fmla="*/ 1160273 h 5387471"/>
                <a:gd name="connsiteX206" fmla="*/ 3515636 w 6318157"/>
                <a:gd name="connsiteY206" fmla="*/ 1108838 h 5387471"/>
                <a:gd name="connsiteX207" fmla="*/ 3515636 w 6318157"/>
                <a:gd name="connsiteY207" fmla="*/ 1013588 h 5387471"/>
                <a:gd name="connsiteX208" fmla="*/ 3391811 w 6318157"/>
                <a:gd name="connsiteY208" fmla="*/ 981203 h 5387471"/>
                <a:gd name="connsiteX209" fmla="*/ 3357521 w 6318157"/>
                <a:gd name="connsiteY209" fmla="*/ 922148 h 5387471"/>
                <a:gd name="connsiteX210" fmla="*/ 3198246 w 6318157"/>
                <a:gd name="connsiteY210" fmla="*/ 954073 h 5387471"/>
                <a:gd name="connsiteX211" fmla="*/ 3142256 w 6318157"/>
                <a:gd name="connsiteY211" fmla="*/ 899288 h 5387471"/>
                <a:gd name="connsiteX212" fmla="*/ 2980331 w 6318157"/>
                <a:gd name="connsiteY212" fmla="*/ 929768 h 5387471"/>
                <a:gd name="connsiteX213" fmla="*/ 2776330 w 6318157"/>
                <a:gd name="connsiteY213" fmla="*/ 832982 h 5387471"/>
                <a:gd name="connsiteX214" fmla="*/ 2662196 w 6318157"/>
                <a:gd name="connsiteY214" fmla="*/ 874523 h 5387471"/>
                <a:gd name="connsiteX215" fmla="*/ 2671721 w 6318157"/>
                <a:gd name="connsiteY215" fmla="*/ 832613 h 5387471"/>
                <a:gd name="connsiteX216" fmla="*/ 2581026 w 6318157"/>
                <a:gd name="connsiteY216" fmla="*/ 818653 h 5387471"/>
                <a:gd name="connsiteX217" fmla="*/ 2576471 w 6318157"/>
                <a:gd name="connsiteY217" fmla="*/ 731648 h 5387471"/>
                <a:gd name="connsiteX218" fmla="*/ 2561231 w 6318157"/>
                <a:gd name="connsiteY218" fmla="*/ 684023 h 5387471"/>
                <a:gd name="connsiteX219" fmla="*/ 2591711 w 6318157"/>
                <a:gd name="connsiteY219" fmla="*/ 647828 h 5387471"/>
                <a:gd name="connsiteX220" fmla="*/ 2496792 w 6318157"/>
                <a:gd name="connsiteY220" fmla="*/ 511865 h 5387471"/>
                <a:gd name="connsiteX221" fmla="*/ 2492651 w 6318157"/>
                <a:gd name="connsiteY221" fmla="*/ 476378 h 5387471"/>
                <a:gd name="connsiteX222" fmla="*/ 2534561 w 6318157"/>
                <a:gd name="connsiteY222" fmla="*/ 409703 h 5387471"/>
                <a:gd name="connsiteX223" fmla="*/ 2490746 w 6318157"/>
                <a:gd name="connsiteY223" fmla="*/ 398273 h 5387471"/>
                <a:gd name="connsiteX224" fmla="*/ 2465981 w 6318157"/>
                <a:gd name="connsiteY224" fmla="*/ 367793 h 5387471"/>
                <a:gd name="connsiteX225" fmla="*/ 2428709 w 6318157"/>
                <a:gd name="connsiteY225" fmla="*/ 359713 h 5387471"/>
                <a:gd name="connsiteX226" fmla="*/ 2443121 w 6318157"/>
                <a:gd name="connsiteY226" fmla="*/ 297308 h 5387471"/>
                <a:gd name="connsiteX227" fmla="*/ 2384811 w 6318157"/>
                <a:gd name="connsiteY227" fmla="*/ 255352 h 5387471"/>
                <a:gd name="connsiteX228" fmla="*/ 2431691 w 6318157"/>
                <a:gd name="connsiteY228" fmla="*/ 188723 h 5387471"/>
                <a:gd name="connsiteX229" fmla="*/ 2536714 w 6318157"/>
                <a:gd name="connsiteY229" fmla="*/ 175177 h 5387471"/>
                <a:gd name="connsiteX0" fmla="*/ 2536714 w 6318157"/>
                <a:gd name="connsiteY0" fmla="*/ 175177 h 5387471"/>
                <a:gd name="connsiteX1" fmla="*/ 2475506 w 6318157"/>
                <a:gd name="connsiteY1" fmla="*/ 127763 h 5387471"/>
                <a:gd name="connsiteX2" fmla="*/ 2408831 w 6318157"/>
                <a:gd name="connsiteY2" fmla="*/ 129668 h 5387471"/>
                <a:gd name="connsiteX3" fmla="*/ 2340003 w 6318157"/>
                <a:gd name="connsiteY3" fmla="*/ 67751 h 5387471"/>
                <a:gd name="connsiteX4" fmla="*/ 2260241 w 6318157"/>
                <a:gd name="connsiteY4" fmla="*/ 85853 h 5387471"/>
                <a:gd name="connsiteX5" fmla="*/ 2229513 w 6318157"/>
                <a:gd name="connsiteY5" fmla="*/ 26173 h 5387471"/>
                <a:gd name="connsiteX6" fmla="*/ 2009858 w 6318157"/>
                <a:gd name="connsiteY6" fmla="*/ 0 h 5387471"/>
                <a:gd name="connsiteX7" fmla="*/ 1851163 w 6318157"/>
                <a:gd name="connsiteY7" fmla="*/ 158612 h 5387471"/>
                <a:gd name="connsiteX8" fmla="*/ 1861599 w 6318157"/>
                <a:gd name="connsiteY8" fmla="*/ 331056 h 5387471"/>
                <a:gd name="connsiteX9" fmla="*/ 1776951 w 6318157"/>
                <a:gd name="connsiteY9" fmla="*/ 311343 h 5387471"/>
                <a:gd name="connsiteX10" fmla="*/ 1606163 w 6318157"/>
                <a:gd name="connsiteY10" fmla="*/ 358057 h 5387471"/>
                <a:gd name="connsiteX11" fmla="*/ 1391478 w 6318157"/>
                <a:gd name="connsiteY11" fmla="*/ 230836 h 5387471"/>
                <a:gd name="connsiteX12" fmla="*/ 1256306 w 6318157"/>
                <a:gd name="connsiteY12" fmla="*/ 230836 h 5387471"/>
                <a:gd name="connsiteX13" fmla="*/ 1208598 w 6318157"/>
                <a:gd name="connsiteY13" fmla="*/ 421667 h 5387471"/>
                <a:gd name="connsiteX14" fmla="*/ 1041621 w 6318157"/>
                <a:gd name="connsiteY14" fmla="*/ 588645 h 5387471"/>
                <a:gd name="connsiteX15" fmla="*/ 930303 w 6318157"/>
                <a:gd name="connsiteY15" fmla="*/ 668158 h 5387471"/>
                <a:gd name="connsiteX16" fmla="*/ 842838 w 6318157"/>
                <a:gd name="connsiteY16" fmla="*/ 612499 h 5387471"/>
                <a:gd name="connsiteX17" fmla="*/ 747423 w 6318157"/>
                <a:gd name="connsiteY17" fmla="*/ 795379 h 5387471"/>
                <a:gd name="connsiteX18" fmla="*/ 456206 w 6318157"/>
                <a:gd name="connsiteY18" fmla="*/ 828804 h 5387471"/>
                <a:gd name="connsiteX19" fmla="*/ 222636 w 6318157"/>
                <a:gd name="connsiteY19" fmla="*/ 970307 h 5387471"/>
                <a:gd name="connsiteX20" fmla="*/ 254442 w 6318157"/>
                <a:gd name="connsiteY20" fmla="*/ 1113431 h 5387471"/>
                <a:gd name="connsiteX21" fmla="*/ 302149 w 6318157"/>
                <a:gd name="connsiteY21" fmla="*/ 1296311 h 5387471"/>
                <a:gd name="connsiteX22" fmla="*/ 341906 w 6318157"/>
                <a:gd name="connsiteY22" fmla="*/ 1328116 h 5387471"/>
                <a:gd name="connsiteX23" fmla="*/ 508883 w 6318157"/>
                <a:gd name="connsiteY23" fmla="*/ 1359921 h 5387471"/>
                <a:gd name="connsiteX24" fmla="*/ 532737 w 6318157"/>
                <a:gd name="connsiteY24" fmla="*/ 1582558 h 5387471"/>
                <a:gd name="connsiteX25" fmla="*/ 730526 w 6318157"/>
                <a:gd name="connsiteY25" fmla="*/ 1644144 h 5387471"/>
                <a:gd name="connsiteX26" fmla="*/ 903633 w 6318157"/>
                <a:gd name="connsiteY26" fmla="*/ 1753676 h 5387471"/>
                <a:gd name="connsiteX27" fmla="*/ 818984 w 6318157"/>
                <a:gd name="connsiteY27" fmla="*/ 1884707 h 5387471"/>
                <a:gd name="connsiteX28" fmla="*/ 644056 w 6318157"/>
                <a:gd name="connsiteY28" fmla="*/ 1868805 h 5387471"/>
                <a:gd name="connsiteX29" fmla="*/ 636104 w 6318157"/>
                <a:gd name="connsiteY29" fmla="*/ 2115295 h 5387471"/>
                <a:gd name="connsiteX30" fmla="*/ 755374 w 6318157"/>
                <a:gd name="connsiteY30" fmla="*/ 2218662 h 5387471"/>
                <a:gd name="connsiteX31" fmla="*/ 818984 w 6318157"/>
                <a:gd name="connsiteY31" fmla="*/ 2329980 h 5387471"/>
                <a:gd name="connsiteX32" fmla="*/ 818984 w 6318157"/>
                <a:gd name="connsiteY32" fmla="*/ 2369737 h 5387471"/>
                <a:gd name="connsiteX33" fmla="*/ 580445 w 6318157"/>
                <a:gd name="connsiteY33" fmla="*/ 2401542 h 5387471"/>
                <a:gd name="connsiteX34" fmla="*/ 485029 w 6318157"/>
                <a:gd name="connsiteY34" fmla="*/ 2433347 h 5387471"/>
                <a:gd name="connsiteX35" fmla="*/ 437322 w 6318157"/>
                <a:gd name="connsiteY35" fmla="*/ 2584422 h 5387471"/>
                <a:gd name="connsiteX36" fmla="*/ 307616 w 6318157"/>
                <a:gd name="connsiteY36" fmla="*/ 2598549 h 5387471"/>
                <a:gd name="connsiteX37" fmla="*/ 238539 w 6318157"/>
                <a:gd name="connsiteY37" fmla="*/ 2655984 h 5387471"/>
                <a:gd name="connsiteX38" fmla="*/ 284673 w 6318157"/>
                <a:gd name="connsiteY38" fmla="*/ 2740881 h 5387471"/>
                <a:gd name="connsiteX39" fmla="*/ 405516 w 6318157"/>
                <a:gd name="connsiteY39" fmla="*/ 2767302 h 5387471"/>
                <a:gd name="connsiteX40" fmla="*/ 414296 w 6318157"/>
                <a:gd name="connsiteY40" fmla="*/ 2859534 h 5387471"/>
                <a:gd name="connsiteX41" fmla="*/ 349857 w 6318157"/>
                <a:gd name="connsiteY41" fmla="*/ 2894523 h 5387471"/>
                <a:gd name="connsiteX42" fmla="*/ 206734 w 6318157"/>
                <a:gd name="connsiteY42" fmla="*/ 3061500 h 5387471"/>
                <a:gd name="connsiteX43" fmla="*/ 166977 w 6318157"/>
                <a:gd name="connsiteY43" fmla="*/ 3300039 h 5387471"/>
                <a:gd name="connsiteX44" fmla="*/ 103367 w 6318157"/>
                <a:gd name="connsiteY44" fmla="*/ 3490871 h 5387471"/>
                <a:gd name="connsiteX45" fmla="*/ 0 w 6318157"/>
                <a:gd name="connsiteY45" fmla="*/ 3610140 h 5387471"/>
                <a:gd name="connsiteX46" fmla="*/ 0 w 6318157"/>
                <a:gd name="connsiteY46" fmla="*/ 3689653 h 5387471"/>
                <a:gd name="connsiteX47" fmla="*/ 15903 w 6318157"/>
                <a:gd name="connsiteY47" fmla="*/ 3769166 h 5387471"/>
                <a:gd name="connsiteX48" fmla="*/ 127221 w 6318157"/>
                <a:gd name="connsiteY48" fmla="*/ 3785069 h 5387471"/>
                <a:gd name="connsiteX49" fmla="*/ 183211 w 6318157"/>
                <a:gd name="connsiteY49" fmla="*/ 3641697 h 5387471"/>
                <a:gd name="connsiteX50" fmla="*/ 275231 w 6318157"/>
                <a:gd name="connsiteY50" fmla="*/ 3608199 h 5387471"/>
                <a:gd name="connsiteX51" fmla="*/ 326003 w 6318157"/>
                <a:gd name="connsiteY51" fmla="*/ 3626043 h 5387471"/>
                <a:gd name="connsiteX52" fmla="*/ 358388 w 6318157"/>
                <a:gd name="connsiteY52" fmla="*/ 3618423 h 5387471"/>
                <a:gd name="connsiteX53" fmla="*/ 424318 w 6318157"/>
                <a:gd name="connsiteY53" fmla="*/ 3743407 h 5387471"/>
                <a:gd name="connsiteX54" fmla="*/ 379178 w 6318157"/>
                <a:gd name="connsiteY54" fmla="*/ 3816212 h 5387471"/>
                <a:gd name="connsiteX55" fmla="*/ 347621 w 6318157"/>
                <a:gd name="connsiteY55" fmla="*/ 3928239 h 5387471"/>
                <a:gd name="connsiteX56" fmla="*/ 336854 w 6318157"/>
                <a:gd name="connsiteY56" fmla="*/ 4218249 h 5387471"/>
                <a:gd name="connsiteX57" fmla="*/ 545161 w 6318157"/>
                <a:gd name="connsiteY57" fmla="*/ 4012509 h 5387471"/>
                <a:gd name="connsiteX58" fmla="*/ 620202 w 6318157"/>
                <a:gd name="connsiteY58" fmla="*/ 4063365 h 5387471"/>
                <a:gd name="connsiteX59" fmla="*/ 723569 w 6318157"/>
                <a:gd name="connsiteY59" fmla="*/ 4079267 h 5387471"/>
                <a:gd name="connsiteX60" fmla="*/ 795130 w 6318157"/>
                <a:gd name="connsiteY60" fmla="*/ 4190586 h 5387471"/>
                <a:gd name="connsiteX61" fmla="*/ 1025718 w 6318157"/>
                <a:gd name="connsiteY61" fmla="*/ 4293952 h 5387471"/>
                <a:gd name="connsiteX62" fmla="*/ 1176793 w 6318157"/>
                <a:gd name="connsiteY62" fmla="*/ 4540443 h 5387471"/>
                <a:gd name="connsiteX63" fmla="*/ 1144988 w 6318157"/>
                <a:gd name="connsiteY63" fmla="*/ 4635859 h 5387471"/>
                <a:gd name="connsiteX64" fmla="*/ 1614115 w 6318157"/>
                <a:gd name="connsiteY64" fmla="*/ 4882349 h 5387471"/>
                <a:gd name="connsiteX65" fmla="*/ 1614115 w 6318157"/>
                <a:gd name="connsiteY65" fmla="*/ 5033424 h 5387471"/>
                <a:gd name="connsiteX66" fmla="*/ 1614115 w 6318157"/>
                <a:gd name="connsiteY66" fmla="*/ 5168596 h 5387471"/>
                <a:gd name="connsiteX67" fmla="*/ 1653871 w 6318157"/>
                <a:gd name="connsiteY67" fmla="*/ 5295817 h 5387471"/>
                <a:gd name="connsiteX68" fmla="*/ 1755416 w 6318157"/>
                <a:gd name="connsiteY68" fmla="*/ 5294123 h 5387471"/>
                <a:gd name="connsiteX69" fmla="*/ 1825653 w 6318157"/>
                <a:gd name="connsiteY69" fmla="*/ 5366385 h 5387471"/>
                <a:gd name="connsiteX70" fmla="*/ 1861848 w 6318157"/>
                <a:gd name="connsiteY70" fmla="*/ 5387340 h 5387471"/>
                <a:gd name="connsiteX71" fmla="*/ 1926203 w 6318157"/>
                <a:gd name="connsiteY71" fmla="*/ 5242146 h 5387471"/>
                <a:gd name="connsiteX72" fmla="*/ 2115047 w 6318157"/>
                <a:gd name="connsiteY72" fmla="*/ 5279914 h 5387471"/>
                <a:gd name="connsiteX73" fmla="*/ 2176421 w 6318157"/>
                <a:gd name="connsiteY73" fmla="*/ 5148304 h 5387471"/>
                <a:gd name="connsiteX74" fmla="*/ 2083242 w 6318157"/>
                <a:gd name="connsiteY74" fmla="*/ 5096123 h 5387471"/>
                <a:gd name="connsiteX75" fmla="*/ 2020211 w 6318157"/>
                <a:gd name="connsiteY75" fmla="*/ 5057903 h 5387471"/>
                <a:gd name="connsiteX76" fmla="*/ 2011680 w 6318157"/>
                <a:gd name="connsiteY76" fmla="*/ 5073180 h 5387471"/>
                <a:gd name="connsiteX77" fmla="*/ 1932167 w 6318157"/>
                <a:gd name="connsiteY77" fmla="*/ 4977765 h 5387471"/>
                <a:gd name="connsiteX78" fmla="*/ 1884459 w 6318157"/>
                <a:gd name="connsiteY78" fmla="*/ 4874398 h 5387471"/>
                <a:gd name="connsiteX79" fmla="*/ 1913448 w 6318157"/>
                <a:gd name="connsiteY79" fmla="*/ 4786022 h 5387471"/>
                <a:gd name="connsiteX80" fmla="*/ 2073551 w 6318157"/>
                <a:gd name="connsiteY80" fmla="*/ 4760723 h 5387471"/>
                <a:gd name="connsiteX81" fmla="*/ 2213030 w 6318157"/>
                <a:gd name="connsiteY81" fmla="*/ 4711893 h 5387471"/>
                <a:gd name="connsiteX82" fmla="*/ 2313829 w 6318157"/>
                <a:gd name="connsiteY82" fmla="*/ 4781467 h 5387471"/>
                <a:gd name="connsiteX83" fmla="*/ 2449002 w 6318157"/>
                <a:gd name="connsiteY83" fmla="*/ 4771031 h 5387471"/>
                <a:gd name="connsiteX84" fmla="*/ 2504661 w 6318157"/>
                <a:gd name="connsiteY84" fmla="*/ 4866446 h 5387471"/>
                <a:gd name="connsiteX85" fmla="*/ 2578459 w 6318157"/>
                <a:gd name="connsiteY85" fmla="*/ 4816585 h 5387471"/>
                <a:gd name="connsiteX86" fmla="*/ 2681246 w 6318157"/>
                <a:gd name="connsiteY86" fmla="*/ 4873118 h 5387471"/>
                <a:gd name="connsiteX87" fmla="*/ 2798859 w 6318157"/>
                <a:gd name="connsiteY87" fmla="*/ 4858495 h 5387471"/>
                <a:gd name="connsiteX88" fmla="*/ 2895931 w 6318157"/>
                <a:gd name="connsiteY88" fmla="*/ 4983811 h 5387471"/>
                <a:gd name="connsiteX89" fmla="*/ 2910177 w 6318157"/>
                <a:gd name="connsiteY89" fmla="*/ 5176547 h 5387471"/>
                <a:gd name="connsiteX90" fmla="*/ 2981739 w 6318157"/>
                <a:gd name="connsiteY90" fmla="*/ 5120888 h 5387471"/>
                <a:gd name="connsiteX91" fmla="*/ 3101009 w 6318157"/>
                <a:gd name="connsiteY91" fmla="*/ 5184499 h 5387471"/>
                <a:gd name="connsiteX92" fmla="*/ 3164619 w 6318157"/>
                <a:gd name="connsiteY92" fmla="*/ 4882349 h 5387471"/>
                <a:gd name="connsiteX93" fmla="*/ 3116911 w 6318157"/>
                <a:gd name="connsiteY93" fmla="*/ 4516589 h 5387471"/>
                <a:gd name="connsiteX94" fmla="*/ 3156668 w 6318157"/>
                <a:gd name="connsiteY94" fmla="*/ 4405271 h 5387471"/>
                <a:gd name="connsiteX95" fmla="*/ 3323645 w 6318157"/>
                <a:gd name="connsiteY95" fmla="*/ 4341660 h 5387471"/>
                <a:gd name="connsiteX96" fmla="*/ 3482671 w 6318157"/>
                <a:gd name="connsiteY96" fmla="*/ 4293952 h 5387471"/>
                <a:gd name="connsiteX97" fmla="*/ 3570136 w 6318157"/>
                <a:gd name="connsiteY97" fmla="*/ 4373466 h 5387471"/>
                <a:gd name="connsiteX98" fmla="*/ 3530379 w 6318157"/>
                <a:gd name="connsiteY98" fmla="*/ 4484784 h 5387471"/>
                <a:gd name="connsiteX99" fmla="*/ 3546282 w 6318157"/>
                <a:gd name="connsiteY99" fmla="*/ 4588151 h 5387471"/>
                <a:gd name="connsiteX100" fmla="*/ 3609892 w 6318157"/>
                <a:gd name="connsiteY100" fmla="*/ 4643810 h 5387471"/>
                <a:gd name="connsiteX101" fmla="*/ 3673503 w 6318157"/>
                <a:gd name="connsiteY101" fmla="*/ 4651761 h 5387471"/>
                <a:gd name="connsiteX102" fmla="*/ 3745064 w 6318157"/>
                <a:gd name="connsiteY102" fmla="*/ 4786933 h 5387471"/>
                <a:gd name="connsiteX103" fmla="*/ 4071068 w 6318157"/>
                <a:gd name="connsiteY103" fmla="*/ 4731274 h 5387471"/>
                <a:gd name="connsiteX104" fmla="*/ 4397071 w 6318157"/>
                <a:gd name="connsiteY104" fmla="*/ 4699469 h 5387471"/>
                <a:gd name="connsiteX105" fmla="*/ 4436828 w 6318157"/>
                <a:gd name="connsiteY105" fmla="*/ 4802836 h 5387471"/>
                <a:gd name="connsiteX106" fmla="*/ 4500438 w 6318157"/>
                <a:gd name="connsiteY106" fmla="*/ 4771031 h 5387471"/>
                <a:gd name="connsiteX107" fmla="*/ 4595854 w 6318157"/>
                <a:gd name="connsiteY107" fmla="*/ 4699469 h 5387471"/>
                <a:gd name="connsiteX108" fmla="*/ 4659464 w 6318157"/>
                <a:gd name="connsiteY108" fmla="*/ 4540443 h 5387471"/>
                <a:gd name="connsiteX109" fmla="*/ 4683318 w 6318157"/>
                <a:gd name="connsiteY109" fmla="*/ 4317806 h 5387471"/>
                <a:gd name="connsiteX110" fmla="*/ 4516341 w 6318157"/>
                <a:gd name="connsiteY110" fmla="*/ 4262147 h 5387471"/>
                <a:gd name="connsiteX111" fmla="*/ 4548146 w 6318157"/>
                <a:gd name="connsiteY111" fmla="*/ 4087219 h 5387471"/>
                <a:gd name="connsiteX112" fmla="*/ 4619708 w 6318157"/>
                <a:gd name="connsiteY112" fmla="*/ 4031559 h 5387471"/>
                <a:gd name="connsiteX113" fmla="*/ 4738977 w 6318157"/>
                <a:gd name="connsiteY113" fmla="*/ 3896387 h 5387471"/>
                <a:gd name="connsiteX114" fmla="*/ 4826442 w 6318157"/>
                <a:gd name="connsiteY114" fmla="*/ 3777118 h 5387471"/>
                <a:gd name="connsiteX115" fmla="*/ 4929809 w 6318157"/>
                <a:gd name="connsiteY115" fmla="*/ 3864582 h 5387471"/>
                <a:gd name="connsiteX116" fmla="*/ 4921857 w 6318157"/>
                <a:gd name="connsiteY116" fmla="*/ 4031559 h 5387471"/>
                <a:gd name="connsiteX117" fmla="*/ 4977516 w 6318157"/>
                <a:gd name="connsiteY117" fmla="*/ 4055413 h 5387471"/>
                <a:gd name="connsiteX118" fmla="*/ 5025224 w 6318157"/>
                <a:gd name="connsiteY118" fmla="*/ 3959998 h 5387471"/>
                <a:gd name="connsiteX119" fmla="*/ 5072932 w 6318157"/>
                <a:gd name="connsiteY119" fmla="*/ 3959998 h 5387471"/>
                <a:gd name="connsiteX120" fmla="*/ 5144494 w 6318157"/>
                <a:gd name="connsiteY120" fmla="*/ 3856631 h 5387471"/>
                <a:gd name="connsiteX121" fmla="*/ 5160396 w 6318157"/>
                <a:gd name="connsiteY121" fmla="*/ 3785069 h 5387471"/>
                <a:gd name="connsiteX122" fmla="*/ 5390984 w 6318157"/>
                <a:gd name="connsiteY122" fmla="*/ 3737361 h 5387471"/>
                <a:gd name="connsiteX123" fmla="*/ 5486400 w 6318157"/>
                <a:gd name="connsiteY123" fmla="*/ 3633994 h 5387471"/>
                <a:gd name="connsiteX124" fmla="*/ 5390984 w 6318157"/>
                <a:gd name="connsiteY124" fmla="*/ 3570384 h 5387471"/>
                <a:gd name="connsiteX125" fmla="*/ 5343276 w 6318157"/>
                <a:gd name="connsiteY125" fmla="*/ 3331845 h 5387471"/>
                <a:gd name="connsiteX126" fmla="*/ 5478449 w 6318157"/>
                <a:gd name="connsiteY126" fmla="*/ 3061500 h 5387471"/>
                <a:gd name="connsiteX127" fmla="*/ 5820355 w 6318157"/>
                <a:gd name="connsiteY127" fmla="*/ 2989939 h 5387471"/>
                <a:gd name="connsiteX128" fmla="*/ 6020959 w 6318157"/>
                <a:gd name="connsiteY128" fmla="*/ 2857748 h 5387471"/>
                <a:gd name="connsiteX129" fmla="*/ 6058811 w 6318157"/>
                <a:gd name="connsiteY129" fmla="*/ 2880194 h 5387471"/>
                <a:gd name="connsiteX130" fmla="*/ 6114056 w 6318157"/>
                <a:gd name="connsiteY130" fmla="*/ 2859239 h 5387471"/>
                <a:gd name="connsiteX131" fmla="*/ 6152156 w 6318157"/>
                <a:gd name="connsiteY131" fmla="*/ 2889719 h 5387471"/>
                <a:gd name="connsiteX132" fmla="*/ 6260741 w 6318157"/>
                <a:gd name="connsiteY132" fmla="*/ 2868764 h 5387471"/>
                <a:gd name="connsiteX133" fmla="*/ 6292298 w 6318157"/>
                <a:gd name="connsiteY133" fmla="*/ 2879449 h 5387471"/>
                <a:gd name="connsiteX134" fmla="*/ 6304556 w 6318157"/>
                <a:gd name="connsiteY134" fmla="*/ 2838284 h 5387471"/>
                <a:gd name="connsiteX135" fmla="*/ 6306461 w 6318157"/>
                <a:gd name="connsiteY135" fmla="*/ 2809709 h 5387471"/>
                <a:gd name="connsiteX136" fmla="*/ 6317891 w 6318157"/>
                <a:gd name="connsiteY136" fmla="*/ 2798279 h 5387471"/>
                <a:gd name="connsiteX137" fmla="*/ 6268361 w 6318157"/>
                <a:gd name="connsiteY137" fmla="*/ 2775419 h 5387471"/>
                <a:gd name="connsiteX138" fmla="*/ 6220736 w 6318157"/>
                <a:gd name="connsiteY138" fmla="*/ 2543754 h 5387471"/>
                <a:gd name="connsiteX139" fmla="*/ 6169301 w 6318157"/>
                <a:gd name="connsiteY139" fmla="*/ 2569973 h 5387471"/>
                <a:gd name="connsiteX140" fmla="*/ 6119771 w 6318157"/>
                <a:gd name="connsiteY140" fmla="*/ 2533484 h 5387471"/>
                <a:gd name="connsiteX141" fmla="*/ 6051191 w 6318157"/>
                <a:gd name="connsiteY141" fmla="*/ 2518538 h 5387471"/>
                <a:gd name="connsiteX142" fmla="*/ 6053096 w 6318157"/>
                <a:gd name="connsiteY142" fmla="*/ 2434718 h 5387471"/>
                <a:gd name="connsiteX143" fmla="*/ 6027337 w 6318157"/>
                <a:gd name="connsiteY143" fmla="*/ 2469542 h 5387471"/>
                <a:gd name="connsiteX144" fmla="*/ 5994041 w 6318157"/>
                <a:gd name="connsiteY144" fmla="*/ 2411858 h 5387471"/>
                <a:gd name="connsiteX145" fmla="*/ 5976896 w 6318157"/>
                <a:gd name="connsiteY145" fmla="*/ 2272793 h 5387471"/>
                <a:gd name="connsiteX146" fmla="*/ 5915936 w 6318157"/>
                <a:gd name="connsiteY146" fmla="*/ 2274698 h 5387471"/>
                <a:gd name="connsiteX147" fmla="*/ 5892910 w 6318157"/>
                <a:gd name="connsiteY147" fmla="*/ 2209882 h 5387471"/>
                <a:gd name="connsiteX148" fmla="*/ 5813066 w 6318157"/>
                <a:gd name="connsiteY148" fmla="*/ 2240408 h 5387471"/>
                <a:gd name="connsiteX149" fmla="*/ 5752106 w 6318157"/>
                <a:gd name="connsiteY149" fmla="*/ 2206118 h 5387471"/>
                <a:gd name="connsiteX150" fmla="*/ 5719721 w 6318157"/>
                <a:gd name="connsiteY150" fmla="*/ 2227073 h 5387471"/>
                <a:gd name="connsiteX151" fmla="*/ 5653046 w 6318157"/>
                <a:gd name="connsiteY151" fmla="*/ 2209928 h 5387471"/>
                <a:gd name="connsiteX152" fmla="*/ 5677231 w 6318157"/>
                <a:gd name="connsiteY152" fmla="*/ 2186857 h 5387471"/>
                <a:gd name="connsiteX153" fmla="*/ 5628281 w 6318157"/>
                <a:gd name="connsiteY153" fmla="*/ 2145158 h 5387471"/>
                <a:gd name="connsiteX154" fmla="*/ 5488388 w 6318157"/>
                <a:gd name="connsiteY154" fmla="*/ 2148426 h 5387471"/>
                <a:gd name="connsiteX155" fmla="*/ 5453021 w 6318157"/>
                <a:gd name="connsiteY155" fmla="*/ 2227073 h 5387471"/>
                <a:gd name="connsiteX156" fmla="*/ 5472071 w 6318157"/>
                <a:gd name="connsiteY156" fmla="*/ 2274698 h 5387471"/>
                <a:gd name="connsiteX157" fmla="*/ 5422541 w 6318157"/>
                <a:gd name="connsiteY157" fmla="*/ 2288033 h 5387471"/>
                <a:gd name="connsiteX158" fmla="*/ 5451116 w 6318157"/>
                <a:gd name="connsiteY158" fmla="*/ 2333753 h 5387471"/>
                <a:gd name="connsiteX159" fmla="*/ 5516631 w 6318157"/>
                <a:gd name="connsiteY159" fmla="*/ 2328407 h 5387471"/>
                <a:gd name="connsiteX160" fmla="*/ 5523506 w 6318157"/>
                <a:gd name="connsiteY160" fmla="*/ 2379473 h 5387471"/>
                <a:gd name="connsiteX161" fmla="*/ 5399681 w 6318157"/>
                <a:gd name="connsiteY161" fmla="*/ 2545208 h 5387471"/>
                <a:gd name="connsiteX162" fmla="*/ 5360918 w 6318157"/>
                <a:gd name="connsiteY162" fmla="*/ 2694084 h 5387471"/>
                <a:gd name="connsiteX163" fmla="*/ 5346341 w 6318157"/>
                <a:gd name="connsiteY163" fmla="*/ 2615693 h 5387471"/>
                <a:gd name="connsiteX164" fmla="*/ 5304431 w 6318157"/>
                <a:gd name="connsiteY164" fmla="*/ 2615693 h 5387471"/>
                <a:gd name="connsiteX165" fmla="*/ 5273951 w 6318157"/>
                <a:gd name="connsiteY165" fmla="*/ 2558543 h 5387471"/>
                <a:gd name="connsiteX166" fmla="*/ 5203714 w 6318157"/>
                <a:gd name="connsiteY166" fmla="*/ 2600987 h 5387471"/>
                <a:gd name="connsiteX167" fmla="*/ 5070116 w 6318157"/>
                <a:gd name="connsiteY167" fmla="*/ 2541398 h 5387471"/>
                <a:gd name="connsiteX168" fmla="*/ 4991763 w 6318157"/>
                <a:gd name="connsiteY168" fmla="*/ 2573572 h 5387471"/>
                <a:gd name="connsiteX169" fmla="*/ 4904381 w 6318157"/>
                <a:gd name="connsiteY169" fmla="*/ 2564258 h 5387471"/>
                <a:gd name="connsiteX170" fmla="*/ 4875806 w 6318157"/>
                <a:gd name="connsiteY170" fmla="*/ 2495678 h 5387471"/>
                <a:gd name="connsiteX171" fmla="*/ 4803416 w 6318157"/>
                <a:gd name="connsiteY171" fmla="*/ 2484248 h 5387471"/>
                <a:gd name="connsiteX172" fmla="*/ 4822466 w 6318157"/>
                <a:gd name="connsiteY172" fmla="*/ 2409953 h 5387471"/>
                <a:gd name="connsiteX173" fmla="*/ 4731026 w 6318157"/>
                <a:gd name="connsiteY173" fmla="*/ 2341373 h 5387471"/>
                <a:gd name="connsiteX174" fmla="*/ 4699221 w 6318157"/>
                <a:gd name="connsiteY174" fmla="*/ 2364353 h 5387471"/>
                <a:gd name="connsiteX175" fmla="*/ 4637681 w 6318157"/>
                <a:gd name="connsiteY175" fmla="*/ 2328038 h 5387471"/>
                <a:gd name="connsiteX176" fmla="*/ 4660541 w 6318157"/>
                <a:gd name="connsiteY176" fmla="*/ 2253743 h 5387471"/>
                <a:gd name="connsiteX177" fmla="*/ 4433846 w 6318157"/>
                <a:gd name="connsiteY177" fmla="*/ 2270888 h 5387471"/>
                <a:gd name="connsiteX178" fmla="*/ 4373134 w 6318157"/>
                <a:gd name="connsiteY178" fmla="*/ 2252041 h 5387471"/>
                <a:gd name="connsiteX179" fmla="*/ 4323356 w 6318157"/>
                <a:gd name="connsiteY179" fmla="*/ 2288033 h 5387471"/>
                <a:gd name="connsiteX180" fmla="*/ 4273826 w 6318157"/>
                <a:gd name="connsiteY180" fmla="*/ 2208023 h 5387471"/>
                <a:gd name="connsiteX181" fmla="*/ 4201436 w 6318157"/>
                <a:gd name="connsiteY181" fmla="*/ 2192783 h 5387471"/>
                <a:gd name="connsiteX182" fmla="*/ 4178576 w 6318157"/>
                <a:gd name="connsiteY182" fmla="*/ 2110868 h 5387471"/>
                <a:gd name="connsiteX183" fmla="*/ 4087136 w 6318157"/>
                <a:gd name="connsiteY183" fmla="*/ 2038478 h 5387471"/>
                <a:gd name="connsiteX184" fmla="*/ 4016651 w 6318157"/>
                <a:gd name="connsiteY184" fmla="*/ 2051813 h 5387471"/>
                <a:gd name="connsiteX185" fmla="*/ 3909971 w 6318157"/>
                <a:gd name="connsiteY185" fmla="*/ 2013713 h 5387471"/>
                <a:gd name="connsiteX186" fmla="*/ 3843296 w 6318157"/>
                <a:gd name="connsiteY186" fmla="*/ 2053718 h 5387471"/>
                <a:gd name="connsiteX187" fmla="*/ 3788051 w 6318157"/>
                <a:gd name="connsiteY187" fmla="*/ 2034668 h 5387471"/>
                <a:gd name="connsiteX188" fmla="*/ 3742331 w 6318157"/>
                <a:gd name="connsiteY188" fmla="*/ 2046098 h 5387471"/>
                <a:gd name="connsiteX189" fmla="*/ 3671018 w 6318157"/>
                <a:gd name="connsiteY189" fmla="*/ 2041249 h 5387471"/>
                <a:gd name="connsiteX190" fmla="*/ 3660416 w 6318157"/>
                <a:gd name="connsiteY190" fmla="*/ 1977518 h 5387471"/>
                <a:gd name="connsiteX191" fmla="*/ 3643271 w 6318157"/>
                <a:gd name="connsiteY191" fmla="*/ 1905128 h 5387471"/>
                <a:gd name="connsiteX192" fmla="*/ 3690896 w 6318157"/>
                <a:gd name="connsiteY192" fmla="*/ 1872743 h 5387471"/>
                <a:gd name="connsiteX193" fmla="*/ 3702326 w 6318157"/>
                <a:gd name="connsiteY193" fmla="*/ 1811783 h 5387471"/>
                <a:gd name="connsiteX194" fmla="*/ 3679466 w 6318157"/>
                <a:gd name="connsiteY194" fmla="*/ 1788923 h 5387471"/>
                <a:gd name="connsiteX195" fmla="*/ 3595977 w 6318157"/>
                <a:gd name="connsiteY195" fmla="*/ 1647245 h 5387471"/>
                <a:gd name="connsiteX196" fmla="*/ 3508016 w 6318157"/>
                <a:gd name="connsiteY196" fmla="*/ 1663193 h 5387471"/>
                <a:gd name="connsiteX197" fmla="*/ 3485156 w 6318157"/>
                <a:gd name="connsiteY197" fmla="*/ 1619378 h 5387471"/>
                <a:gd name="connsiteX198" fmla="*/ 3434052 w 6318157"/>
                <a:gd name="connsiteY198" fmla="*/ 1618090 h 5387471"/>
                <a:gd name="connsiteX199" fmla="*/ 3496586 w 6318157"/>
                <a:gd name="connsiteY199" fmla="*/ 1533653 h 5387471"/>
                <a:gd name="connsiteX200" fmla="*/ 3549926 w 6318157"/>
                <a:gd name="connsiteY200" fmla="*/ 1552703 h 5387471"/>
                <a:gd name="connsiteX201" fmla="*/ 3681619 w 6318157"/>
                <a:gd name="connsiteY201" fmla="*/ 1349485 h 5387471"/>
                <a:gd name="connsiteX202" fmla="*/ 3708041 w 6318157"/>
                <a:gd name="connsiteY202" fmla="*/ 1316483 h 5387471"/>
                <a:gd name="connsiteX203" fmla="*/ 3600036 w 6318157"/>
                <a:gd name="connsiteY203" fmla="*/ 1230630 h 5387471"/>
                <a:gd name="connsiteX204" fmla="*/ 3610886 w 6318157"/>
                <a:gd name="connsiteY204" fmla="*/ 1173608 h 5387471"/>
                <a:gd name="connsiteX205" fmla="*/ 3549926 w 6318157"/>
                <a:gd name="connsiteY205" fmla="*/ 1160273 h 5387471"/>
                <a:gd name="connsiteX206" fmla="*/ 3515636 w 6318157"/>
                <a:gd name="connsiteY206" fmla="*/ 1108838 h 5387471"/>
                <a:gd name="connsiteX207" fmla="*/ 3515636 w 6318157"/>
                <a:gd name="connsiteY207" fmla="*/ 1013588 h 5387471"/>
                <a:gd name="connsiteX208" fmla="*/ 3391811 w 6318157"/>
                <a:gd name="connsiteY208" fmla="*/ 981203 h 5387471"/>
                <a:gd name="connsiteX209" fmla="*/ 3357521 w 6318157"/>
                <a:gd name="connsiteY209" fmla="*/ 922148 h 5387471"/>
                <a:gd name="connsiteX210" fmla="*/ 3198246 w 6318157"/>
                <a:gd name="connsiteY210" fmla="*/ 954073 h 5387471"/>
                <a:gd name="connsiteX211" fmla="*/ 3142256 w 6318157"/>
                <a:gd name="connsiteY211" fmla="*/ 899288 h 5387471"/>
                <a:gd name="connsiteX212" fmla="*/ 2980331 w 6318157"/>
                <a:gd name="connsiteY212" fmla="*/ 929768 h 5387471"/>
                <a:gd name="connsiteX213" fmla="*/ 2776330 w 6318157"/>
                <a:gd name="connsiteY213" fmla="*/ 832982 h 5387471"/>
                <a:gd name="connsiteX214" fmla="*/ 2662196 w 6318157"/>
                <a:gd name="connsiteY214" fmla="*/ 874523 h 5387471"/>
                <a:gd name="connsiteX215" fmla="*/ 2671721 w 6318157"/>
                <a:gd name="connsiteY215" fmla="*/ 832613 h 5387471"/>
                <a:gd name="connsiteX216" fmla="*/ 2581026 w 6318157"/>
                <a:gd name="connsiteY216" fmla="*/ 818653 h 5387471"/>
                <a:gd name="connsiteX217" fmla="*/ 2576471 w 6318157"/>
                <a:gd name="connsiteY217" fmla="*/ 731648 h 5387471"/>
                <a:gd name="connsiteX218" fmla="*/ 2561231 w 6318157"/>
                <a:gd name="connsiteY218" fmla="*/ 684023 h 5387471"/>
                <a:gd name="connsiteX219" fmla="*/ 2591711 w 6318157"/>
                <a:gd name="connsiteY219" fmla="*/ 647828 h 5387471"/>
                <a:gd name="connsiteX220" fmla="*/ 2496792 w 6318157"/>
                <a:gd name="connsiteY220" fmla="*/ 511865 h 5387471"/>
                <a:gd name="connsiteX221" fmla="*/ 2492651 w 6318157"/>
                <a:gd name="connsiteY221" fmla="*/ 476378 h 5387471"/>
                <a:gd name="connsiteX222" fmla="*/ 2534561 w 6318157"/>
                <a:gd name="connsiteY222" fmla="*/ 409703 h 5387471"/>
                <a:gd name="connsiteX223" fmla="*/ 2490746 w 6318157"/>
                <a:gd name="connsiteY223" fmla="*/ 398273 h 5387471"/>
                <a:gd name="connsiteX224" fmla="*/ 2465981 w 6318157"/>
                <a:gd name="connsiteY224" fmla="*/ 367793 h 5387471"/>
                <a:gd name="connsiteX225" fmla="*/ 2428709 w 6318157"/>
                <a:gd name="connsiteY225" fmla="*/ 359713 h 5387471"/>
                <a:gd name="connsiteX226" fmla="*/ 2443121 w 6318157"/>
                <a:gd name="connsiteY226" fmla="*/ 297308 h 5387471"/>
                <a:gd name="connsiteX227" fmla="*/ 2384811 w 6318157"/>
                <a:gd name="connsiteY227" fmla="*/ 255352 h 5387471"/>
                <a:gd name="connsiteX228" fmla="*/ 2431691 w 6318157"/>
                <a:gd name="connsiteY228" fmla="*/ 188723 h 5387471"/>
                <a:gd name="connsiteX229" fmla="*/ 2536714 w 6318157"/>
                <a:gd name="connsiteY229" fmla="*/ 175177 h 5387471"/>
                <a:gd name="connsiteX0" fmla="*/ 2536714 w 6318157"/>
                <a:gd name="connsiteY0" fmla="*/ 175177 h 5387471"/>
                <a:gd name="connsiteX1" fmla="*/ 2475506 w 6318157"/>
                <a:gd name="connsiteY1" fmla="*/ 127763 h 5387471"/>
                <a:gd name="connsiteX2" fmla="*/ 2408831 w 6318157"/>
                <a:gd name="connsiteY2" fmla="*/ 129668 h 5387471"/>
                <a:gd name="connsiteX3" fmla="*/ 2340003 w 6318157"/>
                <a:gd name="connsiteY3" fmla="*/ 67751 h 5387471"/>
                <a:gd name="connsiteX4" fmla="*/ 2260241 w 6318157"/>
                <a:gd name="connsiteY4" fmla="*/ 85853 h 5387471"/>
                <a:gd name="connsiteX5" fmla="*/ 2229513 w 6318157"/>
                <a:gd name="connsiteY5" fmla="*/ 26173 h 5387471"/>
                <a:gd name="connsiteX6" fmla="*/ 2009858 w 6318157"/>
                <a:gd name="connsiteY6" fmla="*/ 0 h 5387471"/>
                <a:gd name="connsiteX7" fmla="*/ 1851163 w 6318157"/>
                <a:gd name="connsiteY7" fmla="*/ 158612 h 5387471"/>
                <a:gd name="connsiteX8" fmla="*/ 1861599 w 6318157"/>
                <a:gd name="connsiteY8" fmla="*/ 331056 h 5387471"/>
                <a:gd name="connsiteX9" fmla="*/ 1776951 w 6318157"/>
                <a:gd name="connsiteY9" fmla="*/ 311343 h 5387471"/>
                <a:gd name="connsiteX10" fmla="*/ 1606163 w 6318157"/>
                <a:gd name="connsiteY10" fmla="*/ 358057 h 5387471"/>
                <a:gd name="connsiteX11" fmla="*/ 1391478 w 6318157"/>
                <a:gd name="connsiteY11" fmla="*/ 230836 h 5387471"/>
                <a:gd name="connsiteX12" fmla="*/ 1256306 w 6318157"/>
                <a:gd name="connsiteY12" fmla="*/ 230836 h 5387471"/>
                <a:gd name="connsiteX13" fmla="*/ 1208598 w 6318157"/>
                <a:gd name="connsiteY13" fmla="*/ 421667 h 5387471"/>
                <a:gd name="connsiteX14" fmla="*/ 1041621 w 6318157"/>
                <a:gd name="connsiteY14" fmla="*/ 588645 h 5387471"/>
                <a:gd name="connsiteX15" fmla="*/ 930303 w 6318157"/>
                <a:gd name="connsiteY15" fmla="*/ 668158 h 5387471"/>
                <a:gd name="connsiteX16" fmla="*/ 842838 w 6318157"/>
                <a:gd name="connsiteY16" fmla="*/ 612499 h 5387471"/>
                <a:gd name="connsiteX17" fmla="*/ 747423 w 6318157"/>
                <a:gd name="connsiteY17" fmla="*/ 795379 h 5387471"/>
                <a:gd name="connsiteX18" fmla="*/ 456206 w 6318157"/>
                <a:gd name="connsiteY18" fmla="*/ 828804 h 5387471"/>
                <a:gd name="connsiteX19" fmla="*/ 222636 w 6318157"/>
                <a:gd name="connsiteY19" fmla="*/ 970307 h 5387471"/>
                <a:gd name="connsiteX20" fmla="*/ 254442 w 6318157"/>
                <a:gd name="connsiteY20" fmla="*/ 1113431 h 5387471"/>
                <a:gd name="connsiteX21" fmla="*/ 302149 w 6318157"/>
                <a:gd name="connsiteY21" fmla="*/ 1296311 h 5387471"/>
                <a:gd name="connsiteX22" fmla="*/ 341906 w 6318157"/>
                <a:gd name="connsiteY22" fmla="*/ 1328116 h 5387471"/>
                <a:gd name="connsiteX23" fmla="*/ 508883 w 6318157"/>
                <a:gd name="connsiteY23" fmla="*/ 1359921 h 5387471"/>
                <a:gd name="connsiteX24" fmla="*/ 532737 w 6318157"/>
                <a:gd name="connsiteY24" fmla="*/ 1582558 h 5387471"/>
                <a:gd name="connsiteX25" fmla="*/ 730526 w 6318157"/>
                <a:gd name="connsiteY25" fmla="*/ 1644144 h 5387471"/>
                <a:gd name="connsiteX26" fmla="*/ 903633 w 6318157"/>
                <a:gd name="connsiteY26" fmla="*/ 1753676 h 5387471"/>
                <a:gd name="connsiteX27" fmla="*/ 818984 w 6318157"/>
                <a:gd name="connsiteY27" fmla="*/ 1884707 h 5387471"/>
                <a:gd name="connsiteX28" fmla="*/ 644056 w 6318157"/>
                <a:gd name="connsiteY28" fmla="*/ 1868805 h 5387471"/>
                <a:gd name="connsiteX29" fmla="*/ 636104 w 6318157"/>
                <a:gd name="connsiteY29" fmla="*/ 2115295 h 5387471"/>
                <a:gd name="connsiteX30" fmla="*/ 755374 w 6318157"/>
                <a:gd name="connsiteY30" fmla="*/ 2218662 h 5387471"/>
                <a:gd name="connsiteX31" fmla="*/ 818984 w 6318157"/>
                <a:gd name="connsiteY31" fmla="*/ 2329980 h 5387471"/>
                <a:gd name="connsiteX32" fmla="*/ 818984 w 6318157"/>
                <a:gd name="connsiteY32" fmla="*/ 2369737 h 5387471"/>
                <a:gd name="connsiteX33" fmla="*/ 580445 w 6318157"/>
                <a:gd name="connsiteY33" fmla="*/ 2401542 h 5387471"/>
                <a:gd name="connsiteX34" fmla="*/ 485029 w 6318157"/>
                <a:gd name="connsiteY34" fmla="*/ 2433347 h 5387471"/>
                <a:gd name="connsiteX35" fmla="*/ 437322 w 6318157"/>
                <a:gd name="connsiteY35" fmla="*/ 2584422 h 5387471"/>
                <a:gd name="connsiteX36" fmla="*/ 307616 w 6318157"/>
                <a:gd name="connsiteY36" fmla="*/ 2598549 h 5387471"/>
                <a:gd name="connsiteX37" fmla="*/ 238539 w 6318157"/>
                <a:gd name="connsiteY37" fmla="*/ 2655984 h 5387471"/>
                <a:gd name="connsiteX38" fmla="*/ 284673 w 6318157"/>
                <a:gd name="connsiteY38" fmla="*/ 2740881 h 5387471"/>
                <a:gd name="connsiteX39" fmla="*/ 405516 w 6318157"/>
                <a:gd name="connsiteY39" fmla="*/ 2767302 h 5387471"/>
                <a:gd name="connsiteX40" fmla="*/ 414296 w 6318157"/>
                <a:gd name="connsiteY40" fmla="*/ 2859534 h 5387471"/>
                <a:gd name="connsiteX41" fmla="*/ 349857 w 6318157"/>
                <a:gd name="connsiteY41" fmla="*/ 2894523 h 5387471"/>
                <a:gd name="connsiteX42" fmla="*/ 206734 w 6318157"/>
                <a:gd name="connsiteY42" fmla="*/ 3061500 h 5387471"/>
                <a:gd name="connsiteX43" fmla="*/ 166977 w 6318157"/>
                <a:gd name="connsiteY43" fmla="*/ 3300039 h 5387471"/>
                <a:gd name="connsiteX44" fmla="*/ 103367 w 6318157"/>
                <a:gd name="connsiteY44" fmla="*/ 3490871 h 5387471"/>
                <a:gd name="connsiteX45" fmla="*/ 0 w 6318157"/>
                <a:gd name="connsiteY45" fmla="*/ 3610140 h 5387471"/>
                <a:gd name="connsiteX46" fmla="*/ 0 w 6318157"/>
                <a:gd name="connsiteY46" fmla="*/ 3689653 h 5387471"/>
                <a:gd name="connsiteX47" fmla="*/ 15903 w 6318157"/>
                <a:gd name="connsiteY47" fmla="*/ 3769166 h 5387471"/>
                <a:gd name="connsiteX48" fmla="*/ 127221 w 6318157"/>
                <a:gd name="connsiteY48" fmla="*/ 3785069 h 5387471"/>
                <a:gd name="connsiteX49" fmla="*/ 183211 w 6318157"/>
                <a:gd name="connsiteY49" fmla="*/ 3641697 h 5387471"/>
                <a:gd name="connsiteX50" fmla="*/ 275231 w 6318157"/>
                <a:gd name="connsiteY50" fmla="*/ 3608199 h 5387471"/>
                <a:gd name="connsiteX51" fmla="*/ 326003 w 6318157"/>
                <a:gd name="connsiteY51" fmla="*/ 3626043 h 5387471"/>
                <a:gd name="connsiteX52" fmla="*/ 358388 w 6318157"/>
                <a:gd name="connsiteY52" fmla="*/ 3618423 h 5387471"/>
                <a:gd name="connsiteX53" fmla="*/ 424318 w 6318157"/>
                <a:gd name="connsiteY53" fmla="*/ 3743407 h 5387471"/>
                <a:gd name="connsiteX54" fmla="*/ 379178 w 6318157"/>
                <a:gd name="connsiteY54" fmla="*/ 3816212 h 5387471"/>
                <a:gd name="connsiteX55" fmla="*/ 347621 w 6318157"/>
                <a:gd name="connsiteY55" fmla="*/ 3928239 h 5387471"/>
                <a:gd name="connsiteX56" fmla="*/ 336854 w 6318157"/>
                <a:gd name="connsiteY56" fmla="*/ 4218249 h 5387471"/>
                <a:gd name="connsiteX57" fmla="*/ 545161 w 6318157"/>
                <a:gd name="connsiteY57" fmla="*/ 4012509 h 5387471"/>
                <a:gd name="connsiteX58" fmla="*/ 620202 w 6318157"/>
                <a:gd name="connsiteY58" fmla="*/ 4063365 h 5387471"/>
                <a:gd name="connsiteX59" fmla="*/ 723569 w 6318157"/>
                <a:gd name="connsiteY59" fmla="*/ 4079267 h 5387471"/>
                <a:gd name="connsiteX60" fmla="*/ 795130 w 6318157"/>
                <a:gd name="connsiteY60" fmla="*/ 4190586 h 5387471"/>
                <a:gd name="connsiteX61" fmla="*/ 1025718 w 6318157"/>
                <a:gd name="connsiteY61" fmla="*/ 4293952 h 5387471"/>
                <a:gd name="connsiteX62" fmla="*/ 1176793 w 6318157"/>
                <a:gd name="connsiteY62" fmla="*/ 4540443 h 5387471"/>
                <a:gd name="connsiteX63" fmla="*/ 1144988 w 6318157"/>
                <a:gd name="connsiteY63" fmla="*/ 4635859 h 5387471"/>
                <a:gd name="connsiteX64" fmla="*/ 1614115 w 6318157"/>
                <a:gd name="connsiteY64" fmla="*/ 4882349 h 5387471"/>
                <a:gd name="connsiteX65" fmla="*/ 1614115 w 6318157"/>
                <a:gd name="connsiteY65" fmla="*/ 5033424 h 5387471"/>
                <a:gd name="connsiteX66" fmla="*/ 1614115 w 6318157"/>
                <a:gd name="connsiteY66" fmla="*/ 5168596 h 5387471"/>
                <a:gd name="connsiteX67" fmla="*/ 1653871 w 6318157"/>
                <a:gd name="connsiteY67" fmla="*/ 5295817 h 5387471"/>
                <a:gd name="connsiteX68" fmla="*/ 1755416 w 6318157"/>
                <a:gd name="connsiteY68" fmla="*/ 5294123 h 5387471"/>
                <a:gd name="connsiteX69" fmla="*/ 1825653 w 6318157"/>
                <a:gd name="connsiteY69" fmla="*/ 5366385 h 5387471"/>
                <a:gd name="connsiteX70" fmla="*/ 1861848 w 6318157"/>
                <a:gd name="connsiteY70" fmla="*/ 5387340 h 5387471"/>
                <a:gd name="connsiteX71" fmla="*/ 1926203 w 6318157"/>
                <a:gd name="connsiteY71" fmla="*/ 5242146 h 5387471"/>
                <a:gd name="connsiteX72" fmla="*/ 2115047 w 6318157"/>
                <a:gd name="connsiteY72" fmla="*/ 5279914 h 5387471"/>
                <a:gd name="connsiteX73" fmla="*/ 2176421 w 6318157"/>
                <a:gd name="connsiteY73" fmla="*/ 5148304 h 5387471"/>
                <a:gd name="connsiteX74" fmla="*/ 2083242 w 6318157"/>
                <a:gd name="connsiteY74" fmla="*/ 5096123 h 5387471"/>
                <a:gd name="connsiteX75" fmla="*/ 2020211 w 6318157"/>
                <a:gd name="connsiteY75" fmla="*/ 5057903 h 5387471"/>
                <a:gd name="connsiteX76" fmla="*/ 2011680 w 6318157"/>
                <a:gd name="connsiteY76" fmla="*/ 5073180 h 5387471"/>
                <a:gd name="connsiteX77" fmla="*/ 1932167 w 6318157"/>
                <a:gd name="connsiteY77" fmla="*/ 4977765 h 5387471"/>
                <a:gd name="connsiteX78" fmla="*/ 1884459 w 6318157"/>
                <a:gd name="connsiteY78" fmla="*/ 4874398 h 5387471"/>
                <a:gd name="connsiteX79" fmla="*/ 1913448 w 6318157"/>
                <a:gd name="connsiteY79" fmla="*/ 4786022 h 5387471"/>
                <a:gd name="connsiteX80" fmla="*/ 2073551 w 6318157"/>
                <a:gd name="connsiteY80" fmla="*/ 4760723 h 5387471"/>
                <a:gd name="connsiteX81" fmla="*/ 2213030 w 6318157"/>
                <a:gd name="connsiteY81" fmla="*/ 4711893 h 5387471"/>
                <a:gd name="connsiteX82" fmla="*/ 2313829 w 6318157"/>
                <a:gd name="connsiteY82" fmla="*/ 4781467 h 5387471"/>
                <a:gd name="connsiteX83" fmla="*/ 2449002 w 6318157"/>
                <a:gd name="connsiteY83" fmla="*/ 4771031 h 5387471"/>
                <a:gd name="connsiteX84" fmla="*/ 2504661 w 6318157"/>
                <a:gd name="connsiteY84" fmla="*/ 4866446 h 5387471"/>
                <a:gd name="connsiteX85" fmla="*/ 2578459 w 6318157"/>
                <a:gd name="connsiteY85" fmla="*/ 4816585 h 5387471"/>
                <a:gd name="connsiteX86" fmla="*/ 2681246 w 6318157"/>
                <a:gd name="connsiteY86" fmla="*/ 4873118 h 5387471"/>
                <a:gd name="connsiteX87" fmla="*/ 2798859 w 6318157"/>
                <a:gd name="connsiteY87" fmla="*/ 4858495 h 5387471"/>
                <a:gd name="connsiteX88" fmla="*/ 2895931 w 6318157"/>
                <a:gd name="connsiteY88" fmla="*/ 4983811 h 5387471"/>
                <a:gd name="connsiteX89" fmla="*/ 2910177 w 6318157"/>
                <a:gd name="connsiteY89" fmla="*/ 5176547 h 5387471"/>
                <a:gd name="connsiteX90" fmla="*/ 2981739 w 6318157"/>
                <a:gd name="connsiteY90" fmla="*/ 5120888 h 5387471"/>
                <a:gd name="connsiteX91" fmla="*/ 3101009 w 6318157"/>
                <a:gd name="connsiteY91" fmla="*/ 5184499 h 5387471"/>
                <a:gd name="connsiteX92" fmla="*/ 3164619 w 6318157"/>
                <a:gd name="connsiteY92" fmla="*/ 4882349 h 5387471"/>
                <a:gd name="connsiteX93" fmla="*/ 3116911 w 6318157"/>
                <a:gd name="connsiteY93" fmla="*/ 4516589 h 5387471"/>
                <a:gd name="connsiteX94" fmla="*/ 3156668 w 6318157"/>
                <a:gd name="connsiteY94" fmla="*/ 4405271 h 5387471"/>
                <a:gd name="connsiteX95" fmla="*/ 3323645 w 6318157"/>
                <a:gd name="connsiteY95" fmla="*/ 4341660 h 5387471"/>
                <a:gd name="connsiteX96" fmla="*/ 3482671 w 6318157"/>
                <a:gd name="connsiteY96" fmla="*/ 4293952 h 5387471"/>
                <a:gd name="connsiteX97" fmla="*/ 3570136 w 6318157"/>
                <a:gd name="connsiteY97" fmla="*/ 4373466 h 5387471"/>
                <a:gd name="connsiteX98" fmla="*/ 3530379 w 6318157"/>
                <a:gd name="connsiteY98" fmla="*/ 4484784 h 5387471"/>
                <a:gd name="connsiteX99" fmla="*/ 3546282 w 6318157"/>
                <a:gd name="connsiteY99" fmla="*/ 4588151 h 5387471"/>
                <a:gd name="connsiteX100" fmla="*/ 3609892 w 6318157"/>
                <a:gd name="connsiteY100" fmla="*/ 4643810 h 5387471"/>
                <a:gd name="connsiteX101" fmla="*/ 3673503 w 6318157"/>
                <a:gd name="connsiteY101" fmla="*/ 4651761 h 5387471"/>
                <a:gd name="connsiteX102" fmla="*/ 3745064 w 6318157"/>
                <a:gd name="connsiteY102" fmla="*/ 4786933 h 5387471"/>
                <a:gd name="connsiteX103" fmla="*/ 4071068 w 6318157"/>
                <a:gd name="connsiteY103" fmla="*/ 4731274 h 5387471"/>
                <a:gd name="connsiteX104" fmla="*/ 4397071 w 6318157"/>
                <a:gd name="connsiteY104" fmla="*/ 4699469 h 5387471"/>
                <a:gd name="connsiteX105" fmla="*/ 4436828 w 6318157"/>
                <a:gd name="connsiteY105" fmla="*/ 4802836 h 5387471"/>
                <a:gd name="connsiteX106" fmla="*/ 4500438 w 6318157"/>
                <a:gd name="connsiteY106" fmla="*/ 4771031 h 5387471"/>
                <a:gd name="connsiteX107" fmla="*/ 4595854 w 6318157"/>
                <a:gd name="connsiteY107" fmla="*/ 4699469 h 5387471"/>
                <a:gd name="connsiteX108" fmla="*/ 4659464 w 6318157"/>
                <a:gd name="connsiteY108" fmla="*/ 4540443 h 5387471"/>
                <a:gd name="connsiteX109" fmla="*/ 4683318 w 6318157"/>
                <a:gd name="connsiteY109" fmla="*/ 4317806 h 5387471"/>
                <a:gd name="connsiteX110" fmla="*/ 4516341 w 6318157"/>
                <a:gd name="connsiteY110" fmla="*/ 4262147 h 5387471"/>
                <a:gd name="connsiteX111" fmla="*/ 4548146 w 6318157"/>
                <a:gd name="connsiteY111" fmla="*/ 4087219 h 5387471"/>
                <a:gd name="connsiteX112" fmla="*/ 4619708 w 6318157"/>
                <a:gd name="connsiteY112" fmla="*/ 4031559 h 5387471"/>
                <a:gd name="connsiteX113" fmla="*/ 4738977 w 6318157"/>
                <a:gd name="connsiteY113" fmla="*/ 3896387 h 5387471"/>
                <a:gd name="connsiteX114" fmla="*/ 4826442 w 6318157"/>
                <a:gd name="connsiteY114" fmla="*/ 3777118 h 5387471"/>
                <a:gd name="connsiteX115" fmla="*/ 4929809 w 6318157"/>
                <a:gd name="connsiteY115" fmla="*/ 3864582 h 5387471"/>
                <a:gd name="connsiteX116" fmla="*/ 4921857 w 6318157"/>
                <a:gd name="connsiteY116" fmla="*/ 4031559 h 5387471"/>
                <a:gd name="connsiteX117" fmla="*/ 4977516 w 6318157"/>
                <a:gd name="connsiteY117" fmla="*/ 4055413 h 5387471"/>
                <a:gd name="connsiteX118" fmla="*/ 5025224 w 6318157"/>
                <a:gd name="connsiteY118" fmla="*/ 3959998 h 5387471"/>
                <a:gd name="connsiteX119" fmla="*/ 5072932 w 6318157"/>
                <a:gd name="connsiteY119" fmla="*/ 3959998 h 5387471"/>
                <a:gd name="connsiteX120" fmla="*/ 5144494 w 6318157"/>
                <a:gd name="connsiteY120" fmla="*/ 3856631 h 5387471"/>
                <a:gd name="connsiteX121" fmla="*/ 5160396 w 6318157"/>
                <a:gd name="connsiteY121" fmla="*/ 3785069 h 5387471"/>
                <a:gd name="connsiteX122" fmla="*/ 5390984 w 6318157"/>
                <a:gd name="connsiteY122" fmla="*/ 3737361 h 5387471"/>
                <a:gd name="connsiteX123" fmla="*/ 5486400 w 6318157"/>
                <a:gd name="connsiteY123" fmla="*/ 3633994 h 5387471"/>
                <a:gd name="connsiteX124" fmla="*/ 5390984 w 6318157"/>
                <a:gd name="connsiteY124" fmla="*/ 3570384 h 5387471"/>
                <a:gd name="connsiteX125" fmla="*/ 5343276 w 6318157"/>
                <a:gd name="connsiteY125" fmla="*/ 3331845 h 5387471"/>
                <a:gd name="connsiteX126" fmla="*/ 5478449 w 6318157"/>
                <a:gd name="connsiteY126" fmla="*/ 3061500 h 5387471"/>
                <a:gd name="connsiteX127" fmla="*/ 5820355 w 6318157"/>
                <a:gd name="connsiteY127" fmla="*/ 2989939 h 5387471"/>
                <a:gd name="connsiteX128" fmla="*/ 6020959 w 6318157"/>
                <a:gd name="connsiteY128" fmla="*/ 2857748 h 5387471"/>
                <a:gd name="connsiteX129" fmla="*/ 6058811 w 6318157"/>
                <a:gd name="connsiteY129" fmla="*/ 2880194 h 5387471"/>
                <a:gd name="connsiteX130" fmla="*/ 6114056 w 6318157"/>
                <a:gd name="connsiteY130" fmla="*/ 2859239 h 5387471"/>
                <a:gd name="connsiteX131" fmla="*/ 6152156 w 6318157"/>
                <a:gd name="connsiteY131" fmla="*/ 2889719 h 5387471"/>
                <a:gd name="connsiteX132" fmla="*/ 6260741 w 6318157"/>
                <a:gd name="connsiteY132" fmla="*/ 2868764 h 5387471"/>
                <a:gd name="connsiteX133" fmla="*/ 6292298 w 6318157"/>
                <a:gd name="connsiteY133" fmla="*/ 2879449 h 5387471"/>
                <a:gd name="connsiteX134" fmla="*/ 6304556 w 6318157"/>
                <a:gd name="connsiteY134" fmla="*/ 2838284 h 5387471"/>
                <a:gd name="connsiteX135" fmla="*/ 6306461 w 6318157"/>
                <a:gd name="connsiteY135" fmla="*/ 2809709 h 5387471"/>
                <a:gd name="connsiteX136" fmla="*/ 6317891 w 6318157"/>
                <a:gd name="connsiteY136" fmla="*/ 2798279 h 5387471"/>
                <a:gd name="connsiteX137" fmla="*/ 6268361 w 6318157"/>
                <a:gd name="connsiteY137" fmla="*/ 2775419 h 5387471"/>
                <a:gd name="connsiteX138" fmla="*/ 6220736 w 6318157"/>
                <a:gd name="connsiteY138" fmla="*/ 2543754 h 5387471"/>
                <a:gd name="connsiteX139" fmla="*/ 6169301 w 6318157"/>
                <a:gd name="connsiteY139" fmla="*/ 2569973 h 5387471"/>
                <a:gd name="connsiteX140" fmla="*/ 6119771 w 6318157"/>
                <a:gd name="connsiteY140" fmla="*/ 2533484 h 5387471"/>
                <a:gd name="connsiteX141" fmla="*/ 6051191 w 6318157"/>
                <a:gd name="connsiteY141" fmla="*/ 2518538 h 5387471"/>
                <a:gd name="connsiteX142" fmla="*/ 6053096 w 6318157"/>
                <a:gd name="connsiteY142" fmla="*/ 2434718 h 5387471"/>
                <a:gd name="connsiteX143" fmla="*/ 6027337 w 6318157"/>
                <a:gd name="connsiteY143" fmla="*/ 2469542 h 5387471"/>
                <a:gd name="connsiteX144" fmla="*/ 5994041 w 6318157"/>
                <a:gd name="connsiteY144" fmla="*/ 2411858 h 5387471"/>
                <a:gd name="connsiteX145" fmla="*/ 5976896 w 6318157"/>
                <a:gd name="connsiteY145" fmla="*/ 2272793 h 5387471"/>
                <a:gd name="connsiteX146" fmla="*/ 5915936 w 6318157"/>
                <a:gd name="connsiteY146" fmla="*/ 2274698 h 5387471"/>
                <a:gd name="connsiteX147" fmla="*/ 5892910 w 6318157"/>
                <a:gd name="connsiteY147" fmla="*/ 2209882 h 5387471"/>
                <a:gd name="connsiteX148" fmla="*/ 5813066 w 6318157"/>
                <a:gd name="connsiteY148" fmla="*/ 2240408 h 5387471"/>
                <a:gd name="connsiteX149" fmla="*/ 5752106 w 6318157"/>
                <a:gd name="connsiteY149" fmla="*/ 2206118 h 5387471"/>
                <a:gd name="connsiteX150" fmla="*/ 5719721 w 6318157"/>
                <a:gd name="connsiteY150" fmla="*/ 2227073 h 5387471"/>
                <a:gd name="connsiteX151" fmla="*/ 5653046 w 6318157"/>
                <a:gd name="connsiteY151" fmla="*/ 2209928 h 5387471"/>
                <a:gd name="connsiteX152" fmla="*/ 5677231 w 6318157"/>
                <a:gd name="connsiteY152" fmla="*/ 2186857 h 5387471"/>
                <a:gd name="connsiteX153" fmla="*/ 5628281 w 6318157"/>
                <a:gd name="connsiteY153" fmla="*/ 2145158 h 5387471"/>
                <a:gd name="connsiteX154" fmla="*/ 5488388 w 6318157"/>
                <a:gd name="connsiteY154" fmla="*/ 2148426 h 5387471"/>
                <a:gd name="connsiteX155" fmla="*/ 5453021 w 6318157"/>
                <a:gd name="connsiteY155" fmla="*/ 2227073 h 5387471"/>
                <a:gd name="connsiteX156" fmla="*/ 5472071 w 6318157"/>
                <a:gd name="connsiteY156" fmla="*/ 2274698 h 5387471"/>
                <a:gd name="connsiteX157" fmla="*/ 5422541 w 6318157"/>
                <a:gd name="connsiteY157" fmla="*/ 2288033 h 5387471"/>
                <a:gd name="connsiteX158" fmla="*/ 5451116 w 6318157"/>
                <a:gd name="connsiteY158" fmla="*/ 2333753 h 5387471"/>
                <a:gd name="connsiteX159" fmla="*/ 5516631 w 6318157"/>
                <a:gd name="connsiteY159" fmla="*/ 2328407 h 5387471"/>
                <a:gd name="connsiteX160" fmla="*/ 5523506 w 6318157"/>
                <a:gd name="connsiteY160" fmla="*/ 2379473 h 5387471"/>
                <a:gd name="connsiteX161" fmla="*/ 5399681 w 6318157"/>
                <a:gd name="connsiteY161" fmla="*/ 2545208 h 5387471"/>
                <a:gd name="connsiteX162" fmla="*/ 5360918 w 6318157"/>
                <a:gd name="connsiteY162" fmla="*/ 2694084 h 5387471"/>
                <a:gd name="connsiteX163" fmla="*/ 5346341 w 6318157"/>
                <a:gd name="connsiteY163" fmla="*/ 2615693 h 5387471"/>
                <a:gd name="connsiteX164" fmla="*/ 5304431 w 6318157"/>
                <a:gd name="connsiteY164" fmla="*/ 2615693 h 5387471"/>
                <a:gd name="connsiteX165" fmla="*/ 5273951 w 6318157"/>
                <a:gd name="connsiteY165" fmla="*/ 2558543 h 5387471"/>
                <a:gd name="connsiteX166" fmla="*/ 5203714 w 6318157"/>
                <a:gd name="connsiteY166" fmla="*/ 2600987 h 5387471"/>
                <a:gd name="connsiteX167" fmla="*/ 5070116 w 6318157"/>
                <a:gd name="connsiteY167" fmla="*/ 2541398 h 5387471"/>
                <a:gd name="connsiteX168" fmla="*/ 4991763 w 6318157"/>
                <a:gd name="connsiteY168" fmla="*/ 2573572 h 5387471"/>
                <a:gd name="connsiteX169" fmla="*/ 4904381 w 6318157"/>
                <a:gd name="connsiteY169" fmla="*/ 2564258 h 5387471"/>
                <a:gd name="connsiteX170" fmla="*/ 4875806 w 6318157"/>
                <a:gd name="connsiteY170" fmla="*/ 2495678 h 5387471"/>
                <a:gd name="connsiteX171" fmla="*/ 4803416 w 6318157"/>
                <a:gd name="connsiteY171" fmla="*/ 2484248 h 5387471"/>
                <a:gd name="connsiteX172" fmla="*/ 4822466 w 6318157"/>
                <a:gd name="connsiteY172" fmla="*/ 2409953 h 5387471"/>
                <a:gd name="connsiteX173" fmla="*/ 4731026 w 6318157"/>
                <a:gd name="connsiteY173" fmla="*/ 2341373 h 5387471"/>
                <a:gd name="connsiteX174" fmla="*/ 4699221 w 6318157"/>
                <a:gd name="connsiteY174" fmla="*/ 2364353 h 5387471"/>
                <a:gd name="connsiteX175" fmla="*/ 4637681 w 6318157"/>
                <a:gd name="connsiteY175" fmla="*/ 2328038 h 5387471"/>
                <a:gd name="connsiteX176" fmla="*/ 4660541 w 6318157"/>
                <a:gd name="connsiteY176" fmla="*/ 2253743 h 5387471"/>
                <a:gd name="connsiteX177" fmla="*/ 4433846 w 6318157"/>
                <a:gd name="connsiteY177" fmla="*/ 2270888 h 5387471"/>
                <a:gd name="connsiteX178" fmla="*/ 4373134 w 6318157"/>
                <a:gd name="connsiteY178" fmla="*/ 2252041 h 5387471"/>
                <a:gd name="connsiteX179" fmla="*/ 4323356 w 6318157"/>
                <a:gd name="connsiteY179" fmla="*/ 2288033 h 5387471"/>
                <a:gd name="connsiteX180" fmla="*/ 4273826 w 6318157"/>
                <a:gd name="connsiteY180" fmla="*/ 2208023 h 5387471"/>
                <a:gd name="connsiteX181" fmla="*/ 4201436 w 6318157"/>
                <a:gd name="connsiteY181" fmla="*/ 2192783 h 5387471"/>
                <a:gd name="connsiteX182" fmla="*/ 4178576 w 6318157"/>
                <a:gd name="connsiteY182" fmla="*/ 2110868 h 5387471"/>
                <a:gd name="connsiteX183" fmla="*/ 4087136 w 6318157"/>
                <a:gd name="connsiteY183" fmla="*/ 2038478 h 5387471"/>
                <a:gd name="connsiteX184" fmla="*/ 4016651 w 6318157"/>
                <a:gd name="connsiteY184" fmla="*/ 2051813 h 5387471"/>
                <a:gd name="connsiteX185" fmla="*/ 3909971 w 6318157"/>
                <a:gd name="connsiteY185" fmla="*/ 2013713 h 5387471"/>
                <a:gd name="connsiteX186" fmla="*/ 3843296 w 6318157"/>
                <a:gd name="connsiteY186" fmla="*/ 2053718 h 5387471"/>
                <a:gd name="connsiteX187" fmla="*/ 3788051 w 6318157"/>
                <a:gd name="connsiteY187" fmla="*/ 2034668 h 5387471"/>
                <a:gd name="connsiteX188" fmla="*/ 3742331 w 6318157"/>
                <a:gd name="connsiteY188" fmla="*/ 2046098 h 5387471"/>
                <a:gd name="connsiteX189" fmla="*/ 3671018 w 6318157"/>
                <a:gd name="connsiteY189" fmla="*/ 2041249 h 5387471"/>
                <a:gd name="connsiteX190" fmla="*/ 3660416 w 6318157"/>
                <a:gd name="connsiteY190" fmla="*/ 1977518 h 5387471"/>
                <a:gd name="connsiteX191" fmla="*/ 3643271 w 6318157"/>
                <a:gd name="connsiteY191" fmla="*/ 1905128 h 5387471"/>
                <a:gd name="connsiteX192" fmla="*/ 3690896 w 6318157"/>
                <a:gd name="connsiteY192" fmla="*/ 1872743 h 5387471"/>
                <a:gd name="connsiteX193" fmla="*/ 3702326 w 6318157"/>
                <a:gd name="connsiteY193" fmla="*/ 1811783 h 5387471"/>
                <a:gd name="connsiteX194" fmla="*/ 3679466 w 6318157"/>
                <a:gd name="connsiteY194" fmla="*/ 1788923 h 5387471"/>
                <a:gd name="connsiteX195" fmla="*/ 3595977 w 6318157"/>
                <a:gd name="connsiteY195" fmla="*/ 1647245 h 5387471"/>
                <a:gd name="connsiteX196" fmla="*/ 3508016 w 6318157"/>
                <a:gd name="connsiteY196" fmla="*/ 1663193 h 5387471"/>
                <a:gd name="connsiteX197" fmla="*/ 3485156 w 6318157"/>
                <a:gd name="connsiteY197" fmla="*/ 1619378 h 5387471"/>
                <a:gd name="connsiteX198" fmla="*/ 3434052 w 6318157"/>
                <a:gd name="connsiteY198" fmla="*/ 1618090 h 5387471"/>
                <a:gd name="connsiteX199" fmla="*/ 3496586 w 6318157"/>
                <a:gd name="connsiteY199" fmla="*/ 1533653 h 5387471"/>
                <a:gd name="connsiteX200" fmla="*/ 3549926 w 6318157"/>
                <a:gd name="connsiteY200" fmla="*/ 1552703 h 5387471"/>
                <a:gd name="connsiteX201" fmla="*/ 3681619 w 6318157"/>
                <a:gd name="connsiteY201" fmla="*/ 1349485 h 5387471"/>
                <a:gd name="connsiteX202" fmla="*/ 3708041 w 6318157"/>
                <a:gd name="connsiteY202" fmla="*/ 1316483 h 5387471"/>
                <a:gd name="connsiteX203" fmla="*/ 3600036 w 6318157"/>
                <a:gd name="connsiteY203" fmla="*/ 1230630 h 5387471"/>
                <a:gd name="connsiteX204" fmla="*/ 3610886 w 6318157"/>
                <a:gd name="connsiteY204" fmla="*/ 1173608 h 5387471"/>
                <a:gd name="connsiteX205" fmla="*/ 3549926 w 6318157"/>
                <a:gd name="connsiteY205" fmla="*/ 1160273 h 5387471"/>
                <a:gd name="connsiteX206" fmla="*/ 3515636 w 6318157"/>
                <a:gd name="connsiteY206" fmla="*/ 1108838 h 5387471"/>
                <a:gd name="connsiteX207" fmla="*/ 3515636 w 6318157"/>
                <a:gd name="connsiteY207" fmla="*/ 1013588 h 5387471"/>
                <a:gd name="connsiteX208" fmla="*/ 3391811 w 6318157"/>
                <a:gd name="connsiteY208" fmla="*/ 981203 h 5387471"/>
                <a:gd name="connsiteX209" fmla="*/ 3357521 w 6318157"/>
                <a:gd name="connsiteY209" fmla="*/ 922148 h 5387471"/>
                <a:gd name="connsiteX210" fmla="*/ 3198246 w 6318157"/>
                <a:gd name="connsiteY210" fmla="*/ 954073 h 5387471"/>
                <a:gd name="connsiteX211" fmla="*/ 3142256 w 6318157"/>
                <a:gd name="connsiteY211" fmla="*/ 899288 h 5387471"/>
                <a:gd name="connsiteX212" fmla="*/ 2980331 w 6318157"/>
                <a:gd name="connsiteY212" fmla="*/ 929768 h 5387471"/>
                <a:gd name="connsiteX213" fmla="*/ 2776330 w 6318157"/>
                <a:gd name="connsiteY213" fmla="*/ 832982 h 5387471"/>
                <a:gd name="connsiteX214" fmla="*/ 2662196 w 6318157"/>
                <a:gd name="connsiteY214" fmla="*/ 874523 h 5387471"/>
                <a:gd name="connsiteX215" fmla="*/ 2671721 w 6318157"/>
                <a:gd name="connsiteY215" fmla="*/ 832613 h 5387471"/>
                <a:gd name="connsiteX216" fmla="*/ 2581026 w 6318157"/>
                <a:gd name="connsiteY216" fmla="*/ 818653 h 5387471"/>
                <a:gd name="connsiteX217" fmla="*/ 2576471 w 6318157"/>
                <a:gd name="connsiteY217" fmla="*/ 731648 h 5387471"/>
                <a:gd name="connsiteX218" fmla="*/ 2561231 w 6318157"/>
                <a:gd name="connsiteY218" fmla="*/ 684023 h 5387471"/>
                <a:gd name="connsiteX219" fmla="*/ 2591711 w 6318157"/>
                <a:gd name="connsiteY219" fmla="*/ 647828 h 5387471"/>
                <a:gd name="connsiteX220" fmla="*/ 2496792 w 6318157"/>
                <a:gd name="connsiteY220" fmla="*/ 511865 h 5387471"/>
                <a:gd name="connsiteX221" fmla="*/ 2492651 w 6318157"/>
                <a:gd name="connsiteY221" fmla="*/ 476378 h 5387471"/>
                <a:gd name="connsiteX222" fmla="*/ 2534561 w 6318157"/>
                <a:gd name="connsiteY222" fmla="*/ 409703 h 5387471"/>
                <a:gd name="connsiteX223" fmla="*/ 2490746 w 6318157"/>
                <a:gd name="connsiteY223" fmla="*/ 398273 h 5387471"/>
                <a:gd name="connsiteX224" fmla="*/ 2465981 w 6318157"/>
                <a:gd name="connsiteY224" fmla="*/ 367793 h 5387471"/>
                <a:gd name="connsiteX225" fmla="*/ 2428709 w 6318157"/>
                <a:gd name="connsiteY225" fmla="*/ 359713 h 5387471"/>
                <a:gd name="connsiteX226" fmla="*/ 2443121 w 6318157"/>
                <a:gd name="connsiteY226" fmla="*/ 297308 h 5387471"/>
                <a:gd name="connsiteX227" fmla="*/ 2384811 w 6318157"/>
                <a:gd name="connsiteY227" fmla="*/ 255352 h 5387471"/>
                <a:gd name="connsiteX228" fmla="*/ 2431691 w 6318157"/>
                <a:gd name="connsiteY228" fmla="*/ 188723 h 5387471"/>
                <a:gd name="connsiteX229" fmla="*/ 2536714 w 6318157"/>
                <a:gd name="connsiteY229" fmla="*/ 175177 h 5387471"/>
                <a:gd name="connsiteX0" fmla="*/ 2536714 w 6318157"/>
                <a:gd name="connsiteY0" fmla="*/ 175177 h 5387471"/>
                <a:gd name="connsiteX1" fmla="*/ 2475506 w 6318157"/>
                <a:gd name="connsiteY1" fmla="*/ 127763 h 5387471"/>
                <a:gd name="connsiteX2" fmla="*/ 2408831 w 6318157"/>
                <a:gd name="connsiteY2" fmla="*/ 129668 h 5387471"/>
                <a:gd name="connsiteX3" fmla="*/ 2340003 w 6318157"/>
                <a:gd name="connsiteY3" fmla="*/ 67751 h 5387471"/>
                <a:gd name="connsiteX4" fmla="*/ 2260241 w 6318157"/>
                <a:gd name="connsiteY4" fmla="*/ 85853 h 5387471"/>
                <a:gd name="connsiteX5" fmla="*/ 2229513 w 6318157"/>
                <a:gd name="connsiteY5" fmla="*/ 26173 h 5387471"/>
                <a:gd name="connsiteX6" fmla="*/ 2009858 w 6318157"/>
                <a:gd name="connsiteY6" fmla="*/ 0 h 5387471"/>
                <a:gd name="connsiteX7" fmla="*/ 1851163 w 6318157"/>
                <a:gd name="connsiteY7" fmla="*/ 158612 h 5387471"/>
                <a:gd name="connsiteX8" fmla="*/ 1861599 w 6318157"/>
                <a:gd name="connsiteY8" fmla="*/ 331056 h 5387471"/>
                <a:gd name="connsiteX9" fmla="*/ 1776951 w 6318157"/>
                <a:gd name="connsiteY9" fmla="*/ 311343 h 5387471"/>
                <a:gd name="connsiteX10" fmla="*/ 1606163 w 6318157"/>
                <a:gd name="connsiteY10" fmla="*/ 358057 h 5387471"/>
                <a:gd name="connsiteX11" fmla="*/ 1391478 w 6318157"/>
                <a:gd name="connsiteY11" fmla="*/ 230836 h 5387471"/>
                <a:gd name="connsiteX12" fmla="*/ 1256306 w 6318157"/>
                <a:gd name="connsiteY12" fmla="*/ 230836 h 5387471"/>
                <a:gd name="connsiteX13" fmla="*/ 1208598 w 6318157"/>
                <a:gd name="connsiteY13" fmla="*/ 421667 h 5387471"/>
                <a:gd name="connsiteX14" fmla="*/ 1041621 w 6318157"/>
                <a:gd name="connsiteY14" fmla="*/ 588645 h 5387471"/>
                <a:gd name="connsiteX15" fmla="*/ 930303 w 6318157"/>
                <a:gd name="connsiteY15" fmla="*/ 668158 h 5387471"/>
                <a:gd name="connsiteX16" fmla="*/ 842838 w 6318157"/>
                <a:gd name="connsiteY16" fmla="*/ 612499 h 5387471"/>
                <a:gd name="connsiteX17" fmla="*/ 747423 w 6318157"/>
                <a:gd name="connsiteY17" fmla="*/ 795379 h 5387471"/>
                <a:gd name="connsiteX18" fmla="*/ 456206 w 6318157"/>
                <a:gd name="connsiteY18" fmla="*/ 828804 h 5387471"/>
                <a:gd name="connsiteX19" fmla="*/ 222636 w 6318157"/>
                <a:gd name="connsiteY19" fmla="*/ 970307 h 5387471"/>
                <a:gd name="connsiteX20" fmla="*/ 254442 w 6318157"/>
                <a:gd name="connsiteY20" fmla="*/ 1113431 h 5387471"/>
                <a:gd name="connsiteX21" fmla="*/ 302149 w 6318157"/>
                <a:gd name="connsiteY21" fmla="*/ 1296311 h 5387471"/>
                <a:gd name="connsiteX22" fmla="*/ 341906 w 6318157"/>
                <a:gd name="connsiteY22" fmla="*/ 1328116 h 5387471"/>
                <a:gd name="connsiteX23" fmla="*/ 508883 w 6318157"/>
                <a:gd name="connsiteY23" fmla="*/ 1359921 h 5387471"/>
                <a:gd name="connsiteX24" fmla="*/ 532737 w 6318157"/>
                <a:gd name="connsiteY24" fmla="*/ 1582558 h 5387471"/>
                <a:gd name="connsiteX25" fmla="*/ 730526 w 6318157"/>
                <a:gd name="connsiteY25" fmla="*/ 1644144 h 5387471"/>
                <a:gd name="connsiteX26" fmla="*/ 903633 w 6318157"/>
                <a:gd name="connsiteY26" fmla="*/ 1753676 h 5387471"/>
                <a:gd name="connsiteX27" fmla="*/ 818984 w 6318157"/>
                <a:gd name="connsiteY27" fmla="*/ 1884707 h 5387471"/>
                <a:gd name="connsiteX28" fmla="*/ 644056 w 6318157"/>
                <a:gd name="connsiteY28" fmla="*/ 1868805 h 5387471"/>
                <a:gd name="connsiteX29" fmla="*/ 636104 w 6318157"/>
                <a:gd name="connsiteY29" fmla="*/ 2115295 h 5387471"/>
                <a:gd name="connsiteX30" fmla="*/ 755374 w 6318157"/>
                <a:gd name="connsiteY30" fmla="*/ 2218662 h 5387471"/>
                <a:gd name="connsiteX31" fmla="*/ 818984 w 6318157"/>
                <a:gd name="connsiteY31" fmla="*/ 2329980 h 5387471"/>
                <a:gd name="connsiteX32" fmla="*/ 818984 w 6318157"/>
                <a:gd name="connsiteY32" fmla="*/ 2369737 h 5387471"/>
                <a:gd name="connsiteX33" fmla="*/ 580445 w 6318157"/>
                <a:gd name="connsiteY33" fmla="*/ 2401542 h 5387471"/>
                <a:gd name="connsiteX34" fmla="*/ 485029 w 6318157"/>
                <a:gd name="connsiteY34" fmla="*/ 2433347 h 5387471"/>
                <a:gd name="connsiteX35" fmla="*/ 437322 w 6318157"/>
                <a:gd name="connsiteY35" fmla="*/ 2584422 h 5387471"/>
                <a:gd name="connsiteX36" fmla="*/ 307616 w 6318157"/>
                <a:gd name="connsiteY36" fmla="*/ 2598549 h 5387471"/>
                <a:gd name="connsiteX37" fmla="*/ 238539 w 6318157"/>
                <a:gd name="connsiteY37" fmla="*/ 2655984 h 5387471"/>
                <a:gd name="connsiteX38" fmla="*/ 284673 w 6318157"/>
                <a:gd name="connsiteY38" fmla="*/ 2740881 h 5387471"/>
                <a:gd name="connsiteX39" fmla="*/ 405516 w 6318157"/>
                <a:gd name="connsiteY39" fmla="*/ 2767302 h 5387471"/>
                <a:gd name="connsiteX40" fmla="*/ 414296 w 6318157"/>
                <a:gd name="connsiteY40" fmla="*/ 2859534 h 5387471"/>
                <a:gd name="connsiteX41" fmla="*/ 349857 w 6318157"/>
                <a:gd name="connsiteY41" fmla="*/ 2894523 h 5387471"/>
                <a:gd name="connsiteX42" fmla="*/ 206734 w 6318157"/>
                <a:gd name="connsiteY42" fmla="*/ 3061500 h 5387471"/>
                <a:gd name="connsiteX43" fmla="*/ 166977 w 6318157"/>
                <a:gd name="connsiteY43" fmla="*/ 3300039 h 5387471"/>
                <a:gd name="connsiteX44" fmla="*/ 103367 w 6318157"/>
                <a:gd name="connsiteY44" fmla="*/ 3490871 h 5387471"/>
                <a:gd name="connsiteX45" fmla="*/ 0 w 6318157"/>
                <a:gd name="connsiteY45" fmla="*/ 3610140 h 5387471"/>
                <a:gd name="connsiteX46" fmla="*/ 0 w 6318157"/>
                <a:gd name="connsiteY46" fmla="*/ 3689653 h 5387471"/>
                <a:gd name="connsiteX47" fmla="*/ 15903 w 6318157"/>
                <a:gd name="connsiteY47" fmla="*/ 3769166 h 5387471"/>
                <a:gd name="connsiteX48" fmla="*/ 127221 w 6318157"/>
                <a:gd name="connsiteY48" fmla="*/ 3785069 h 5387471"/>
                <a:gd name="connsiteX49" fmla="*/ 183211 w 6318157"/>
                <a:gd name="connsiteY49" fmla="*/ 3641697 h 5387471"/>
                <a:gd name="connsiteX50" fmla="*/ 275231 w 6318157"/>
                <a:gd name="connsiteY50" fmla="*/ 3608199 h 5387471"/>
                <a:gd name="connsiteX51" fmla="*/ 326003 w 6318157"/>
                <a:gd name="connsiteY51" fmla="*/ 3626043 h 5387471"/>
                <a:gd name="connsiteX52" fmla="*/ 358388 w 6318157"/>
                <a:gd name="connsiteY52" fmla="*/ 3618423 h 5387471"/>
                <a:gd name="connsiteX53" fmla="*/ 424318 w 6318157"/>
                <a:gd name="connsiteY53" fmla="*/ 3743407 h 5387471"/>
                <a:gd name="connsiteX54" fmla="*/ 379178 w 6318157"/>
                <a:gd name="connsiteY54" fmla="*/ 3816212 h 5387471"/>
                <a:gd name="connsiteX55" fmla="*/ 347621 w 6318157"/>
                <a:gd name="connsiteY55" fmla="*/ 3928239 h 5387471"/>
                <a:gd name="connsiteX56" fmla="*/ 336854 w 6318157"/>
                <a:gd name="connsiteY56" fmla="*/ 4218249 h 5387471"/>
                <a:gd name="connsiteX57" fmla="*/ 545161 w 6318157"/>
                <a:gd name="connsiteY57" fmla="*/ 4012509 h 5387471"/>
                <a:gd name="connsiteX58" fmla="*/ 620202 w 6318157"/>
                <a:gd name="connsiteY58" fmla="*/ 4063365 h 5387471"/>
                <a:gd name="connsiteX59" fmla="*/ 723569 w 6318157"/>
                <a:gd name="connsiteY59" fmla="*/ 4079267 h 5387471"/>
                <a:gd name="connsiteX60" fmla="*/ 795130 w 6318157"/>
                <a:gd name="connsiteY60" fmla="*/ 4190586 h 5387471"/>
                <a:gd name="connsiteX61" fmla="*/ 1025718 w 6318157"/>
                <a:gd name="connsiteY61" fmla="*/ 4293952 h 5387471"/>
                <a:gd name="connsiteX62" fmla="*/ 1176793 w 6318157"/>
                <a:gd name="connsiteY62" fmla="*/ 4540443 h 5387471"/>
                <a:gd name="connsiteX63" fmla="*/ 1144988 w 6318157"/>
                <a:gd name="connsiteY63" fmla="*/ 4635859 h 5387471"/>
                <a:gd name="connsiteX64" fmla="*/ 1614115 w 6318157"/>
                <a:gd name="connsiteY64" fmla="*/ 4882349 h 5387471"/>
                <a:gd name="connsiteX65" fmla="*/ 1614115 w 6318157"/>
                <a:gd name="connsiteY65" fmla="*/ 5033424 h 5387471"/>
                <a:gd name="connsiteX66" fmla="*/ 1614115 w 6318157"/>
                <a:gd name="connsiteY66" fmla="*/ 5168596 h 5387471"/>
                <a:gd name="connsiteX67" fmla="*/ 1653871 w 6318157"/>
                <a:gd name="connsiteY67" fmla="*/ 5295817 h 5387471"/>
                <a:gd name="connsiteX68" fmla="*/ 1755416 w 6318157"/>
                <a:gd name="connsiteY68" fmla="*/ 5294123 h 5387471"/>
                <a:gd name="connsiteX69" fmla="*/ 1825653 w 6318157"/>
                <a:gd name="connsiteY69" fmla="*/ 5366385 h 5387471"/>
                <a:gd name="connsiteX70" fmla="*/ 1861848 w 6318157"/>
                <a:gd name="connsiteY70" fmla="*/ 5387340 h 5387471"/>
                <a:gd name="connsiteX71" fmla="*/ 1926203 w 6318157"/>
                <a:gd name="connsiteY71" fmla="*/ 5242146 h 5387471"/>
                <a:gd name="connsiteX72" fmla="*/ 2115047 w 6318157"/>
                <a:gd name="connsiteY72" fmla="*/ 5279914 h 5387471"/>
                <a:gd name="connsiteX73" fmla="*/ 2176421 w 6318157"/>
                <a:gd name="connsiteY73" fmla="*/ 5148304 h 5387471"/>
                <a:gd name="connsiteX74" fmla="*/ 2083242 w 6318157"/>
                <a:gd name="connsiteY74" fmla="*/ 5096123 h 5387471"/>
                <a:gd name="connsiteX75" fmla="*/ 2020211 w 6318157"/>
                <a:gd name="connsiteY75" fmla="*/ 5057903 h 5387471"/>
                <a:gd name="connsiteX76" fmla="*/ 2011680 w 6318157"/>
                <a:gd name="connsiteY76" fmla="*/ 5073180 h 5387471"/>
                <a:gd name="connsiteX77" fmla="*/ 1932167 w 6318157"/>
                <a:gd name="connsiteY77" fmla="*/ 4977765 h 5387471"/>
                <a:gd name="connsiteX78" fmla="*/ 1884459 w 6318157"/>
                <a:gd name="connsiteY78" fmla="*/ 4874398 h 5387471"/>
                <a:gd name="connsiteX79" fmla="*/ 1913448 w 6318157"/>
                <a:gd name="connsiteY79" fmla="*/ 4786022 h 5387471"/>
                <a:gd name="connsiteX80" fmla="*/ 2073551 w 6318157"/>
                <a:gd name="connsiteY80" fmla="*/ 4760723 h 5387471"/>
                <a:gd name="connsiteX81" fmla="*/ 2213030 w 6318157"/>
                <a:gd name="connsiteY81" fmla="*/ 4711893 h 5387471"/>
                <a:gd name="connsiteX82" fmla="*/ 2313829 w 6318157"/>
                <a:gd name="connsiteY82" fmla="*/ 4781467 h 5387471"/>
                <a:gd name="connsiteX83" fmla="*/ 2449002 w 6318157"/>
                <a:gd name="connsiteY83" fmla="*/ 4771031 h 5387471"/>
                <a:gd name="connsiteX84" fmla="*/ 2504661 w 6318157"/>
                <a:gd name="connsiteY84" fmla="*/ 4866446 h 5387471"/>
                <a:gd name="connsiteX85" fmla="*/ 2578459 w 6318157"/>
                <a:gd name="connsiteY85" fmla="*/ 4816585 h 5387471"/>
                <a:gd name="connsiteX86" fmla="*/ 2681246 w 6318157"/>
                <a:gd name="connsiteY86" fmla="*/ 4873118 h 5387471"/>
                <a:gd name="connsiteX87" fmla="*/ 2798859 w 6318157"/>
                <a:gd name="connsiteY87" fmla="*/ 4858495 h 5387471"/>
                <a:gd name="connsiteX88" fmla="*/ 2895931 w 6318157"/>
                <a:gd name="connsiteY88" fmla="*/ 4983811 h 5387471"/>
                <a:gd name="connsiteX89" fmla="*/ 2910177 w 6318157"/>
                <a:gd name="connsiteY89" fmla="*/ 5176547 h 5387471"/>
                <a:gd name="connsiteX90" fmla="*/ 2981739 w 6318157"/>
                <a:gd name="connsiteY90" fmla="*/ 5120888 h 5387471"/>
                <a:gd name="connsiteX91" fmla="*/ 3101009 w 6318157"/>
                <a:gd name="connsiteY91" fmla="*/ 5184499 h 5387471"/>
                <a:gd name="connsiteX92" fmla="*/ 3164619 w 6318157"/>
                <a:gd name="connsiteY92" fmla="*/ 4882349 h 5387471"/>
                <a:gd name="connsiteX93" fmla="*/ 3116911 w 6318157"/>
                <a:gd name="connsiteY93" fmla="*/ 4516589 h 5387471"/>
                <a:gd name="connsiteX94" fmla="*/ 3156668 w 6318157"/>
                <a:gd name="connsiteY94" fmla="*/ 4405271 h 5387471"/>
                <a:gd name="connsiteX95" fmla="*/ 3323645 w 6318157"/>
                <a:gd name="connsiteY95" fmla="*/ 4341660 h 5387471"/>
                <a:gd name="connsiteX96" fmla="*/ 3482671 w 6318157"/>
                <a:gd name="connsiteY96" fmla="*/ 4293952 h 5387471"/>
                <a:gd name="connsiteX97" fmla="*/ 3570136 w 6318157"/>
                <a:gd name="connsiteY97" fmla="*/ 4373466 h 5387471"/>
                <a:gd name="connsiteX98" fmla="*/ 3530379 w 6318157"/>
                <a:gd name="connsiteY98" fmla="*/ 4484784 h 5387471"/>
                <a:gd name="connsiteX99" fmla="*/ 3546282 w 6318157"/>
                <a:gd name="connsiteY99" fmla="*/ 4588151 h 5387471"/>
                <a:gd name="connsiteX100" fmla="*/ 3609892 w 6318157"/>
                <a:gd name="connsiteY100" fmla="*/ 4643810 h 5387471"/>
                <a:gd name="connsiteX101" fmla="*/ 3673503 w 6318157"/>
                <a:gd name="connsiteY101" fmla="*/ 4651761 h 5387471"/>
                <a:gd name="connsiteX102" fmla="*/ 3745064 w 6318157"/>
                <a:gd name="connsiteY102" fmla="*/ 4786933 h 5387471"/>
                <a:gd name="connsiteX103" fmla="*/ 4071068 w 6318157"/>
                <a:gd name="connsiteY103" fmla="*/ 4731274 h 5387471"/>
                <a:gd name="connsiteX104" fmla="*/ 4397071 w 6318157"/>
                <a:gd name="connsiteY104" fmla="*/ 4699469 h 5387471"/>
                <a:gd name="connsiteX105" fmla="*/ 4436828 w 6318157"/>
                <a:gd name="connsiteY105" fmla="*/ 4802836 h 5387471"/>
                <a:gd name="connsiteX106" fmla="*/ 4500438 w 6318157"/>
                <a:gd name="connsiteY106" fmla="*/ 4771031 h 5387471"/>
                <a:gd name="connsiteX107" fmla="*/ 4595854 w 6318157"/>
                <a:gd name="connsiteY107" fmla="*/ 4699469 h 5387471"/>
                <a:gd name="connsiteX108" fmla="*/ 4659464 w 6318157"/>
                <a:gd name="connsiteY108" fmla="*/ 4540443 h 5387471"/>
                <a:gd name="connsiteX109" fmla="*/ 4683318 w 6318157"/>
                <a:gd name="connsiteY109" fmla="*/ 4317806 h 5387471"/>
                <a:gd name="connsiteX110" fmla="*/ 4516341 w 6318157"/>
                <a:gd name="connsiteY110" fmla="*/ 4262147 h 5387471"/>
                <a:gd name="connsiteX111" fmla="*/ 4548146 w 6318157"/>
                <a:gd name="connsiteY111" fmla="*/ 4087219 h 5387471"/>
                <a:gd name="connsiteX112" fmla="*/ 4619708 w 6318157"/>
                <a:gd name="connsiteY112" fmla="*/ 4031559 h 5387471"/>
                <a:gd name="connsiteX113" fmla="*/ 4738977 w 6318157"/>
                <a:gd name="connsiteY113" fmla="*/ 3896387 h 5387471"/>
                <a:gd name="connsiteX114" fmla="*/ 4826442 w 6318157"/>
                <a:gd name="connsiteY114" fmla="*/ 3777118 h 5387471"/>
                <a:gd name="connsiteX115" fmla="*/ 4929809 w 6318157"/>
                <a:gd name="connsiteY115" fmla="*/ 3864582 h 5387471"/>
                <a:gd name="connsiteX116" fmla="*/ 4921857 w 6318157"/>
                <a:gd name="connsiteY116" fmla="*/ 4031559 h 5387471"/>
                <a:gd name="connsiteX117" fmla="*/ 4977516 w 6318157"/>
                <a:gd name="connsiteY117" fmla="*/ 4055413 h 5387471"/>
                <a:gd name="connsiteX118" fmla="*/ 5025224 w 6318157"/>
                <a:gd name="connsiteY118" fmla="*/ 3959998 h 5387471"/>
                <a:gd name="connsiteX119" fmla="*/ 5072932 w 6318157"/>
                <a:gd name="connsiteY119" fmla="*/ 3959998 h 5387471"/>
                <a:gd name="connsiteX120" fmla="*/ 5144494 w 6318157"/>
                <a:gd name="connsiteY120" fmla="*/ 3856631 h 5387471"/>
                <a:gd name="connsiteX121" fmla="*/ 5160396 w 6318157"/>
                <a:gd name="connsiteY121" fmla="*/ 3785069 h 5387471"/>
                <a:gd name="connsiteX122" fmla="*/ 5390984 w 6318157"/>
                <a:gd name="connsiteY122" fmla="*/ 3737361 h 5387471"/>
                <a:gd name="connsiteX123" fmla="*/ 5486400 w 6318157"/>
                <a:gd name="connsiteY123" fmla="*/ 3633994 h 5387471"/>
                <a:gd name="connsiteX124" fmla="*/ 5390984 w 6318157"/>
                <a:gd name="connsiteY124" fmla="*/ 3570384 h 5387471"/>
                <a:gd name="connsiteX125" fmla="*/ 5343276 w 6318157"/>
                <a:gd name="connsiteY125" fmla="*/ 3331845 h 5387471"/>
                <a:gd name="connsiteX126" fmla="*/ 5478449 w 6318157"/>
                <a:gd name="connsiteY126" fmla="*/ 3061500 h 5387471"/>
                <a:gd name="connsiteX127" fmla="*/ 5820355 w 6318157"/>
                <a:gd name="connsiteY127" fmla="*/ 2989939 h 5387471"/>
                <a:gd name="connsiteX128" fmla="*/ 6020959 w 6318157"/>
                <a:gd name="connsiteY128" fmla="*/ 2857748 h 5387471"/>
                <a:gd name="connsiteX129" fmla="*/ 6058811 w 6318157"/>
                <a:gd name="connsiteY129" fmla="*/ 2880194 h 5387471"/>
                <a:gd name="connsiteX130" fmla="*/ 6114056 w 6318157"/>
                <a:gd name="connsiteY130" fmla="*/ 2859239 h 5387471"/>
                <a:gd name="connsiteX131" fmla="*/ 6152156 w 6318157"/>
                <a:gd name="connsiteY131" fmla="*/ 2889719 h 5387471"/>
                <a:gd name="connsiteX132" fmla="*/ 6260741 w 6318157"/>
                <a:gd name="connsiteY132" fmla="*/ 2868764 h 5387471"/>
                <a:gd name="connsiteX133" fmla="*/ 6292298 w 6318157"/>
                <a:gd name="connsiteY133" fmla="*/ 2879449 h 5387471"/>
                <a:gd name="connsiteX134" fmla="*/ 6304556 w 6318157"/>
                <a:gd name="connsiteY134" fmla="*/ 2838284 h 5387471"/>
                <a:gd name="connsiteX135" fmla="*/ 6306461 w 6318157"/>
                <a:gd name="connsiteY135" fmla="*/ 2809709 h 5387471"/>
                <a:gd name="connsiteX136" fmla="*/ 6317891 w 6318157"/>
                <a:gd name="connsiteY136" fmla="*/ 2798279 h 5387471"/>
                <a:gd name="connsiteX137" fmla="*/ 6268361 w 6318157"/>
                <a:gd name="connsiteY137" fmla="*/ 2775419 h 5387471"/>
                <a:gd name="connsiteX138" fmla="*/ 6220736 w 6318157"/>
                <a:gd name="connsiteY138" fmla="*/ 2543754 h 5387471"/>
                <a:gd name="connsiteX139" fmla="*/ 6169301 w 6318157"/>
                <a:gd name="connsiteY139" fmla="*/ 2569973 h 5387471"/>
                <a:gd name="connsiteX140" fmla="*/ 6119771 w 6318157"/>
                <a:gd name="connsiteY140" fmla="*/ 2533484 h 5387471"/>
                <a:gd name="connsiteX141" fmla="*/ 6051191 w 6318157"/>
                <a:gd name="connsiteY141" fmla="*/ 2518538 h 5387471"/>
                <a:gd name="connsiteX142" fmla="*/ 6053096 w 6318157"/>
                <a:gd name="connsiteY142" fmla="*/ 2434718 h 5387471"/>
                <a:gd name="connsiteX143" fmla="*/ 6027337 w 6318157"/>
                <a:gd name="connsiteY143" fmla="*/ 2469542 h 5387471"/>
                <a:gd name="connsiteX144" fmla="*/ 5994041 w 6318157"/>
                <a:gd name="connsiteY144" fmla="*/ 2411858 h 5387471"/>
                <a:gd name="connsiteX145" fmla="*/ 5976896 w 6318157"/>
                <a:gd name="connsiteY145" fmla="*/ 2272793 h 5387471"/>
                <a:gd name="connsiteX146" fmla="*/ 5915936 w 6318157"/>
                <a:gd name="connsiteY146" fmla="*/ 2274698 h 5387471"/>
                <a:gd name="connsiteX147" fmla="*/ 5892910 w 6318157"/>
                <a:gd name="connsiteY147" fmla="*/ 2209882 h 5387471"/>
                <a:gd name="connsiteX148" fmla="*/ 5813066 w 6318157"/>
                <a:gd name="connsiteY148" fmla="*/ 2240408 h 5387471"/>
                <a:gd name="connsiteX149" fmla="*/ 5752106 w 6318157"/>
                <a:gd name="connsiteY149" fmla="*/ 2206118 h 5387471"/>
                <a:gd name="connsiteX150" fmla="*/ 5719721 w 6318157"/>
                <a:gd name="connsiteY150" fmla="*/ 2227073 h 5387471"/>
                <a:gd name="connsiteX151" fmla="*/ 5653046 w 6318157"/>
                <a:gd name="connsiteY151" fmla="*/ 2209928 h 5387471"/>
                <a:gd name="connsiteX152" fmla="*/ 5677231 w 6318157"/>
                <a:gd name="connsiteY152" fmla="*/ 2186857 h 5387471"/>
                <a:gd name="connsiteX153" fmla="*/ 5628281 w 6318157"/>
                <a:gd name="connsiteY153" fmla="*/ 2145158 h 5387471"/>
                <a:gd name="connsiteX154" fmla="*/ 5488388 w 6318157"/>
                <a:gd name="connsiteY154" fmla="*/ 2148426 h 5387471"/>
                <a:gd name="connsiteX155" fmla="*/ 5453021 w 6318157"/>
                <a:gd name="connsiteY155" fmla="*/ 2227073 h 5387471"/>
                <a:gd name="connsiteX156" fmla="*/ 5472071 w 6318157"/>
                <a:gd name="connsiteY156" fmla="*/ 2274698 h 5387471"/>
                <a:gd name="connsiteX157" fmla="*/ 5422541 w 6318157"/>
                <a:gd name="connsiteY157" fmla="*/ 2288033 h 5387471"/>
                <a:gd name="connsiteX158" fmla="*/ 5451116 w 6318157"/>
                <a:gd name="connsiteY158" fmla="*/ 2333753 h 5387471"/>
                <a:gd name="connsiteX159" fmla="*/ 5516631 w 6318157"/>
                <a:gd name="connsiteY159" fmla="*/ 2328407 h 5387471"/>
                <a:gd name="connsiteX160" fmla="*/ 5523506 w 6318157"/>
                <a:gd name="connsiteY160" fmla="*/ 2379473 h 5387471"/>
                <a:gd name="connsiteX161" fmla="*/ 5399681 w 6318157"/>
                <a:gd name="connsiteY161" fmla="*/ 2545208 h 5387471"/>
                <a:gd name="connsiteX162" fmla="*/ 5360918 w 6318157"/>
                <a:gd name="connsiteY162" fmla="*/ 2694084 h 5387471"/>
                <a:gd name="connsiteX163" fmla="*/ 5346341 w 6318157"/>
                <a:gd name="connsiteY163" fmla="*/ 2615693 h 5387471"/>
                <a:gd name="connsiteX164" fmla="*/ 5304431 w 6318157"/>
                <a:gd name="connsiteY164" fmla="*/ 2615693 h 5387471"/>
                <a:gd name="connsiteX165" fmla="*/ 5273951 w 6318157"/>
                <a:gd name="connsiteY165" fmla="*/ 2558543 h 5387471"/>
                <a:gd name="connsiteX166" fmla="*/ 5203714 w 6318157"/>
                <a:gd name="connsiteY166" fmla="*/ 2600987 h 5387471"/>
                <a:gd name="connsiteX167" fmla="*/ 5070116 w 6318157"/>
                <a:gd name="connsiteY167" fmla="*/ 2541398 h 5387471"/>
                <a:gd name="connsiteX168" fmla="*/ 4991763 w 6318157"/>
                <a:gd name="connsiteY168" fmla="*/ 2573572 h 5387471"/>
                <a:gd name="connsiteX169" fmla="*/ 4904381 w 6318157"/>
                <a:gd name="connsiteY169" fmla="*/ 2564258 h 5387471"/>
                <a:gd name="connsiteX170" fmla="*/ 4875806 w 6318157"/>
                <a:gd name="connsiteY170" fmla="*/ 2495678 h 5387471"/>
                <a:gd name="connsiteX171" fmla="*/ 4803416 w 6318157"/>
                <a:gd name="connsiteY171" fmla="*/ 2484248 h 5387471"/>
                <a:gd name="connsiteX172" fmla="*/ 4822466 w 6318157"/>
                <a:gd name="connsiteY172" fmla="*/ 2409953 h 5387471"/>
                <a:gd name="connsiteX173" fmla="*/ 4731026 w 6318157"/>
                <a:gd name="connsiteY173" fmla="*/ 2341373 h 5387471"/>
                <a:gd name="connsiteX174" fmla="*/ 4699221 w 6318157"/>
                <a:gd name="connsiteY174" fmla="*/ 2364353 h 5387471"/>
                <a:gd name="connsiteX175" fmla="*/ 4637681 w 6318157"/>
                <a:gd name="connsiteY175" fmla="*/ 2328038 h 5387471"/>
                <a:gd name="connsiteX176" fmla="*/ 4660541 w 6318157"/>
                <a:gd name="connsiteY176" fmla="*/ 2253743 h 5387471"/>
                <a:gd name="connsiteX177" fmla="*/ 4433846 w 6318157"/>
                <a:gd name="connsiteY177" fmla="*/ 2270888 h 5387471"/>
                <a:gd name="connsiteX178" fmla="*/ 4373134 w 6318157"/>
                <a:gd name="connsiteY178" fmla="*/ 2252041 h 5387471"/>
                <a:gd name="connsiteX179" fmla="*/ 4323356 w 6318157"/>
                <a:gd name="connsiteY179" fmla="*/ 2288033 h 5387471"/>
                <a:gd name="connsiteX180" fmla="*/ 4273826 w 6318157"/>
                <a:gd name="connsiteY180" fmla="*/ 2208023 h 5387471"/>
                <a:gd name="connsiteX181" fmla="*/ 4201436 w 6318157"/>
                <a:gd name="connsiteY181" fmla="*/ 2192783 h 5387471"/>
                <a:gd name="connsiteX182" fmla="*/ 4178576 w 6318157"/>
                <a:gd name="connsiteY182" fmla="*/ 2110868 h 5387471"/>
                <a:gd name="connsiteX183" fmla="*/ 4087136 w 6318157"/>
                <a:gd name="connsiteY183" fmla="*/ 2038478 h 5387471"/>
                <a:gd name="connsiteX184" fmla="*/ 4016651 w 6318157"/>
                <a:gd name="connsiteY184" fmla="*/ 2051813 h 5387471"/>
                <a:gd name="connsiteX185" fmla="*/ 3909971 w 6318157"/>
                <a:gd name="connsiteY185" fmla="*/ 2013713 h 5387471"/>
                <a:gd name="connsiteX186" fmla="*/ 3843296 w 6318157"/>
                <a:gd name="connsiteY186" fmla="*/ 2053718 h 5387471"/>
                <a:gd name="connsiteX187" fmla="*/ 3788051 w 6318157"/>
                <a:gd name="connsiteY187" fmla="*/ 2034668 h 5387471"/>
                <a:gd name="connsiteX188" fmla="*/ 3742331 w 6318157"/>
                <a:gd name="connsiteY188" fmla="*/ 2046098 h 5387471"/>
                <a:gd name="connsiteX189" fmla="*/ 3671018 w 6318157"/>
                <a:gd name="connsiteY189" fmla="*/ 2041249 h 5387471"/>
                <a:gd name="connsiteX190" fmla="*/ 3660416 w 6318157"/>
                <a:gd name="connsiteY190" fmla="*/ 1977518 h 5387471"/>
                <a:gd name="connsiteX191" fmla="*/ 3643271 w 6318157"/>
                <a:gd name="connsiteY191" fmla="*/ 1905128 h 5387471"/>
                <a:gd name="connsiteX192" fmla="*/ 3690896 w 6318157"/>
                <a:gd name="connsiteY192" fmla="*/ 1872743 h 5387471"/>
                <a:gd name="connsiteX193" fmla="*/ 3702326 w 6318157"/>
                <a:gd name="connsiteY193" fmla="*/ 1811783 h 5387471"/>
                <a:gd name="connsiteX194" fmla="*/ 3679466 w 6318157"/>
                <a:gd name="connsiteY194" fmla="*/ 1788923 h 5387471"/>
                <a:gd name="connsiteX195" fmla="*/ 3595977 w 6318157"/>
                <a:gd name="connsiteY195" fmla="*/ 1647245 h 5387471"/>
                <a:gd name="connsiteX196" fmla="*/ 3508016 w 6318157"/>
                <a:gd name="connsiteY196" fmla="*/ 1663193 h 5387471"/>
                <a:gd name="connsiteX197" fmla="*/ 3485156 w 6318157"/>
                <a:gd name="connsiteY197" fmla="*/ 1619378 h 5387471"/>
                <a:gd name="connsiteX198" fmla="*/ 3434052 w 6318157"/>
                <a:gd name="connsiteY198" fmla="*/ 1618090 h 5387471"/>
                <a:gd name="connsiteX199" fmla="*/ 3496586 w 6318157"/>
                <a:gd name="connsiteY199" fmla="*/ 1533653 h 5387471"/>
                <a:gd name="connsiteX200" fmla="*/ 3549926 w 6318157"/>
                <a:gd name="connsiteY200" fmla="*/ 1552703 h 5387471"/>
                <a:gd name="connsiteX201" fmla="*/ 3681619 w 6318157"/>
                <a:gd name="connsiteY201" fmla="*/ 1349485 h 5387471"/>
                <a:gd name="connsiteX202" fmla="*/ 3708041 w 6318157"/>
                <a:gd name="connsiteY202" fmla="*/ 1316483 h 5387471"/>
                <a:gd name="connsiteX203" fmla="*/ 3600036 w 6318157"/>
                <a:gd name="connsiteY203" fmla="*/ 1230630 h 5387471"/>
                <a:gd name="connsiteX204" fmla="*/ 3610886 w 6318157"/>
                <a:gd name="connsiteY204" fmla="*/ 1173608 h 5387471"/>
                <a:gd name="connsiteX205" fmla="*/ 3549926 w 6318157"/>
                <a:gd name="connsiteY205" fmla="*/ 1160273 h 5387471"/>
                <a:gd name="connsiteX206" fmla="*/ 3515636 w 6318157"/>
                <a:gd name="connsiteY206" fmla="*/ 1108838 h 5387471"/>
                <a:gd name="connsiteX207" fmla="*/ 3515636 w 6318157"/>
                <a:gd name="connsiteY207" fmla="*/ 1013588 h 5387471"/>
                <a:gd name="connsiteX208" fmla="*/ 3391811 w 6318157"/>
                <a:gd name="connsiteY208" fmla="*/ 981203 h 5387471"/>
                <a:gd name="connsiteX209" fmla="*/ 3357521 w 6318157"/>
                <a:gd name="connsiteY209" fmla="*/ 922148 h 5387471"/>
                <a:gd name="connsiteX210" fmla="*/ 3198246 w 6318157"/>
                <a:gd name="connsiteY210" fmla="*/ 954073 h 5387471"/>
                <a:gd name="connsiteX211" fmla="*/ 3142256 w 6318157"/>
                <a:gd name="connsiteY211" fmla="*/ 899288 h 5387471"/>
                <a:gd name="connsiteX212" fmla="*/ 2980331 w 6318157"/>
                <a:gd name="connsiteY212" fmla="*/ 929768 h 5387471"/>
                <a:gd name="connsiteX213" fmla="*/ 2776330 w 6318157"/>
                <a:gd name="connsiteY213" fmla="*/ 832982 h 5387471"/>
                <a:gd name="connsiteX214" fmla="*/ 2662196 w 6318157"/>
                <a:gd name="connsiteY214" fmla="*/ 874523 h 5387471"/>
                <a:gd name="connsiteX215" fmla="*/ 2671721 w 6318157"/>
                <a:gd name="connsiteY215" fmla="*/ 832613 h 5387471"/>
                <a:gd name="connsiteX216" fmla="*/ 2581026 w 6318157"/>
                <a:gd name="connsiteY216" fmla="*/ 818653 h 5387471"/>
                <a:gd name="connsiteX217" fmla="*/ 2576471 w 6318157"/>
                <a:gd name="connsiteY217" fmla="*/ 731648 h 5387471"/>
                <a:gd name="connsiteX218" fmla="*/ 2561231 w 6318157"/>
                <a:gd name="connsiteY218" fmla="*/ 684023 h 5387471"/>
                <a:gd name="connsiteX219" fmla="*/ 2591711 w 6318157"/>
                <a:gd name="connsiteY219" fmla="*/ 647828 h 5387471"/>
                <a:gd name="connsiteX220" fmla="*/ 2496792 w 6318157"/>
                <a:gd name="connsiteY220" fmla="*/ 511865 h 5387471"/>
                <a:gd name="connsiteX221" fmla="*/ 2492651 w 6318157"/>
                <a:gd name="connsiteY221" fmla="*/ 476378 h 5387471"/>
                <a:gd name="connsiteX222" fmla="*/ 2534561 w 6318157"/>
                <a:gd name="connsiteY222" fmla="*/ 409703 h 5387471"/>
                <a:gd name="connsiteX223" fmla="*/ 2490746 w 6318157"/>
                <a:gd name="connsiteY223" fmla="*/ 398273 h 5387471"/>
                <a:gd name="connsiteX224" fmla="*/ 2465981 w 6318157"/>
                <a:gd name="connsiteY224" fmla="*/ 367793 h 5387471"/>
                <a:gd name="connsiteX225" fmla="*/ 2428709 w 6318157"/>
                <a:gd name="connsiteY225" fmla="*/ 359713 h 5387471"/>
                <a:gd name="connsiteX226" fmla="*/ 2443121 w 6318157"/>
                <a:gd name="connsiteY226" fmla="*/ 297308 h 5387471"/>
                <a:gd name="connsiteX227" fmla="*/ 2384811 w 6318157"/>
                <a:gd name="connsiteY227" fmla="*/ 255352 h 5387471"/>
                <a:gd name="connsiteX228" fmla="*/ 2431691 w 6318157"/>
                <a:gd name="connsiteY228" fmla="*/ 188723 h 5387471"/>
                <a:gd name="connsiteX229" fmla="*/ 2536714 w 6318157"/>
                <a:gd name="connsiteY229" fmla="*/ 175177 h 5387471"/>
                <a:gd name="connsiteX0" fmla="*/ 2536714 w 6318157"/>
                <a:gd name="connsiteY0" fmla="*/ 175177 h 5387471"/>
                <a:gd name="connsiteX1" fmla="*/ 2475506 w 6318157"/>
                <a:gd name="connsiteY1" fmla="*/ 127763 h 5387471"/>
                <a:gd name="connsiteX2" fmla="*/ 2408831 w 6318157"/>
                <a:gd name="connsiteY2" fmla="*/ 129668 h 5387471"/>
                <a:gd name="connsiteX3" fmla="*/ 2340003 w 6318157"/>
                <a:gd name="connsiteY3" fmla="*/ 67751 h 5387471"/>
                <a:gd name="connsiteX4" fmla="*/ 2260241 w 6318157"/>
                <a:gd name="connsiteY4" fmla="*/ 85853 h 5387471"/>
                <a:gd name="connsiteX5" fmla="*/ 2229513 w 6318157"/>
                <a:gd name="connsiteY5" fmla="*/ 26173 h 5387471"/>
                <a:gd name="connsiteX6" fmla="*/ 2009858 w 6318157"/>
                <a:gd name="connsiteY6" fmla="*/ 0 h 5387471"/>
                <a:gd name="connsiteX7" fmla="*/ 1851163 w 6318157"/>
                <a:gd name="connsiteY7" fmla="*/ 158612 h 5387471"/>
                <a:gd name="connsiteX8" fmla="*/ 1861599 w 6318157"/>
                <a:gd name="connsiteY8" fmla="*/ 331056 h 5387471"/>
                <a:gd name="connsiteX9" fmla="*/ 1776951 w 6318157"/>
                <a:gd name="connsiteY9" fmla="*/ 311343 h 5387471"/>
                <a:gd name="connsiteX10" fmla="*/ 1606163 w 6318157"/>
                <a:gd name="connsiteY10" fmla="*/ 358057 h 5387471"/>
                <a:gd name="connsiteX11" fmla="*/ 1391478 w 6318157"/>
                <a:gd name="connsiteY11" fmla="*/ 230836 h 5387471"/>
                <a:gd name="connsiteX12" fmla="*/ 1256306 w 6318157"/>
                <a:gd name="connsiteY12" fmla="*/ 230836 h 5387471"/>
                <a:gd name="connsiteX13" fmla="*/ 1208598 w 6318157"/>
                <a:gd name="connsiteY13" fmla="*/ 421667 h 5387471"/>
                <a:gd name="connsiteX14" fmla="*/ 1041621 w 6318157"/>
                <a:gd name="connsiteY14" fmla="*/ 588645 h 5387471"/>
                <a:gd name="connsiteX15" fmla="*/ 930303 w 6318157"/>
                <a:gd name="connsiteY15" fmla="*/ 668158 h 5387471"/>
                <a:gd name="connsiteX16" fmla="*/ 842838 w 6318157"/>
                <a:gd name="connsiteY16" fmla="*/ 612499 h 5387471"/>
                <a:gd name="connsiteX17" fmla="*/ 747423 w 6318157"/>
                <a:gd name="connsiteY17" fmla="*/ 795379 h 5387471"/>
                <a:gd name="connsiteX18" fmla="*/ 456206 w 6318157"/>
                <a:gd name="connsiteY18" fmla="*/ 828804 h 5387471"/>
                <a:gd name="connsiteX19" fmla="*/ 222636 w 6318157"/>
                <a:gd name="connsiteY19" fmla="*/ 970307 h 5387471"/>
                <a:gd name="connsiteX20" fmla="*/ 254442 w 6318157"/>
                <a:gd name="connsiteY20" fmla="*/ 1113431 h 5387471"/>
                <a:gd name="connsiteX21" fmla="*/ 302149 w 6318157"/>
                <a:gd name="connsiteY21" fmla="*/ 1296311 h 5387471"/>
                <a:gd name="connsiteX22" fmla="*/ 341906 w 6318157"/>
                <a:gd name="connsiteY22" fmla="*/ 1328116 h 5387471"/>
                <a:gd name="connsiteX23" fmla="*/ 508883 w 6318157"/>
                <a:gd name="connsiteY23" fmla="*/ 1359921 h 5387471"/>
                <a:gd name="connsiteX24" fmla="*/ 532737 w 6318157"/>
                <a:gd name="connsiteY24" fmla="*/ 1582558 h 5387471"/>
                <a:gd name="connsiteX25" fmla="*/ 730526 w 6318157"/>
                <a:gd name="connsiteY25" fmla="*/ 1644144 h 5387471"/>
                <a:gd name="connsiteX26" fmla="*/ 903633 w 6318157"/>
                <a:gd name="connsiteY26" fmla="*/ 1753676 h 5387471"/>
                <a:gd name="connsiteX27" fmla="*/ 818984 w 6318157"/>
                <a:gd name="connsiteY27" fmla="*/ 1884707 h 5387471"/>
                <a:gd name="connsiteX28" fmla="*/ 644056 w 6318157"/>
                <a:gd name="connsiteY28" fmla="*/ 1868805 h 5387471"/>
                <a:gd name="connsiteX29" fmla="*/ 636104 w 6318157"/>
                <a:gd name="connsiteY29" fmla="*/ 2115295 h 5387471"/>
                <a:gd name="connsiteX30" fmla="*/ 755374 w 6318157"/>
                <a:gd name="connsiteY30" fmla="*/ 2218662 h 5387471"/>
                <a:gd name="connsiteX31" fmla="*/ 818984 w 6318157"/>
                <a:gd name="connsiteY31" fmla="*/ 2329980 h 5387471"/>
                <a:gd name="connsiteX32" fmla="*/ 818984 w 6318157"/>
                <a:gd name="connsiteY32" fmla="*/ 2369737 h 5387471"/>
                <a:gd name="connsiteX33" fmla="*/ 580445 w 6318157"/>
                <a:gd name="connsiteY33" fmla="*/ 2401542 h 5387471"/>
                <a:gd name="connsiteX34" fmla="*/ 485029 w 6318157"/>
                <a:gd name="connsiteY34" fmla="*/ 2433347 h 5387471"/>
                <a:gd name="connsiteX35" fmla="*/ 437322 w 6318157"/>
                <a:gd name="connsiteY35" fmla="*/ 2584422 h 5387471"/>
                <a:gd name="connsiteX36" fmla="*/ 307616 w 6318157"/>
                <a:gd name="connsiteY36" fmla="*/ 2598549 h 5387471"/>
                <a:gd name="connsiteX37" fmla="*/ 238539 w 6318157"/>
                <a:gd name="connsiteY37" fmla="*/ 2655984 h 5387471"/>
                <a:gd name="connsiteX38" fmla="*/ 284673 w 6318157"/>
                <a:gd name="connsiteY38" fmla="*/ 2740881 h 5387471"/>
                <a:gd name="connsiteX39" fmla="*/ 405516 w 6318157"/>
                <a:gd name="connsiteY39" fmla="*/ 2767302 h 5387471"/>
                <a:gd name="connsiteX40" fmla="*/ 414296 w 6318157"/>
                <a:gd name="connsiteY40" fmla="*/ 2859534 h 5387471"/>
                <a:gd name="connsiteX41" fmla="*/ 349857 w 6318157"/>
                <a:gd name="connsiteY41" fmla="*/ 2894523 h 5387471"/>
                <a:gd name="connsiteX42" fmla="*/ 206734 w 6318157"/>
                <a:gd name="connsiteY42" fmla="*/ 3061500 h 5387471"/>
                <a:gd name="connsiteX43" fmla="*/ 166977 w 6318157"/>
                <a:gd name="connsiteY43" fmla="*/ 3300039 h 5387471"/>
                <a:gd name="connsiteX44" fmla="*/ 103367 w 6318157"/>
                <a:gd name="connsiteY44" fmla="*/ 3490871 h 5387471"/>
                <a:gd name="connsiteX45" fmla="*/ 0 w 6318157"/>
                <a:gd name="connsiteY45" fmla="*/ 3610140 h 5387471"/>
                <a:gd name="connsiteX46" fmla="*/ 0 w 6318157"/>
                <a:gd name="connsiteY46" fmla="*/ 3689653 h 5387471"/>
                <a:gd name="connsiteX47" fmla="*/ 15903 w 6318157"/>
                <a:gd name="connsiteY47" fmla="*/ 3769166 h 5387471"/>
                <a:gd name="connsiteX48" fmla="*/ 127221 w 6318157"/>
                <a:gd name="connsiteY48" fmla="*/ 3785069 h 5387471"/>
                <a:gd name="connsiteX49" fmla="*/ 183211 w 6318157"/>
                <a:gd name="connsiteY49" fmla="*/ 3641697 h 5387471"/>
                <a:gd name="connsiteX50" fmla="*/ 275231 w 6318157"/>
                <a:gd name="connsiteY50" fmla="*/ 3608199 h 5387471"/>
                <a:gd name="connsiteX51" fmla="*/ 326003 w 6318157"/>
                <a:gd name="connsiteY51" fmla="*/ 3626043 h 5387471"/>
                <a:gd name="connsiteX52" fmla="*/ 358388 w 6318157"/>
                <a:gd name="connsiteY52" fmla="*/ 3618423 h 5387471"/>
                <a:gd name="connsiteX53" fmla="*/ 424318 w 6318157"/>
                <a:gd name="connsiteY53" fmla="*/ 3743407 h 5387471"/>
                <a:gd name="connsiteX54" fmla="*/ 379178 w 6318157"/>
                <a:gd name="connsiteY54" fmla="*/ 3816212 h 5387471"/>
                <a:gd name="connsiteX55" fmla="*/ 347621 w 6318157"/>
                <a:gd name="connsiteY55" fmla="*/ 3928239 h 5387471"/>
                <a:gd name="connsiteX56" fmla="*/ 336854 w 6318157"/>
                <a:gd name="connsiteY56" fmla="*/ 4218249 h 5387471"/>
                <a:gd name="connsiteX57" fmla="*/ 545161 w 6318157"/>
                <a:gd name="connsiteY57" fmla="*/ 4012509 h 5387471"/>
                <a:gd name="connsiteX58" fmla="*/ 620202 w 6318157"/>
                <a:gd name="connsiteY58" fmla="*/ 4063365 h 5387471"/>
                <a:gd name="connsiteX59" fmla="*/ 723569 w 6318157"/>
                <a:gd name="connsiteY59" fmla="*/ 4079267 h 5387471"/>
                <a:gd name="connsiteX60" fmla="*/ 795130 w 6318157"/>
                <a:gd name="connsiteY60" fmla="*/ 4190586 h 5387471"/>
                <a:gd name="connsiteX61" fmla="*/ 1025718 w 6318157"/>
                <a:gd name="connsiteY61" fmla="*/ 4293952 h 5387471"/>
                <a:gd name="connsiteX62" fmla="*/ 1176793 w 6318157"/>
                <a:gd name="connsiteY62" fmla="*/ 4540443 h 5387471"/>
                <a:gd name="connsiteX63" fmla="*/ 1144988 w 6318157"/>
                <a:gd name="connsiteY63" fmla="*/ 4635859 h 5387471"/>
                <a:gd name="connsiteX64" fmla="*/ 1614115 w 6318157"/>
                <a:gd name="connsiteY64" fmla="*/ 4882349 h 5387471"/>
                <a:gd name="connsiteX65" fmla="*/ 1614115 w 6318157"/>
                <a:gd name="connsiteY65" fmla="*/ 5033424 h 5387471"/>
                <a:gd name="connsiteX66" fmla="*/ 1614115 w 6318157"/>
                <a:gd name="connsiteY66" fmla="*/ 5168596 h 5387471"/>
                <a:gd name="connsiteX67" fmla="*/ 1653871 w 6318157"/>
                <a:gd name="connsiteY67" fmla="*/ 5295817 h 5387471"/>
                <a:gd name="connsiteX68" fmla="*/ 1755416 w 6318157"/>
                <a:gd name="connsiteY68" fmla="*/ 5294123 h 5387471"/>
                <a:gd name="connsiteX69" fmla="*/ 1825653 w 6318157"/>
                <a:gd name="connsiteY69" fmla="*/ 5366385 h 5387471"/>
                <a:gd name="connsiteX70" fmla="*/ 1861848 w 6318157"/>
                <a:gd name="connsiteY70" fmla="*/ 5387340 h 5387471"/>
                <a:gd name="connsiteX71" fmla="*/ 1926203 w 6318157"/>
                <a:gd name="connsiteY71" fmla="*/ 5242146 h 5387471"/>
                <a:gd name="connsiteX72" fmla="*/ 2115047 w 6318157"/>
                <a:gd name="connsiteY72" fmla="*/ 5279914 h 5387471"/>
                <a:gd name="connsiteX73" fmla="*/ 2176421 w 6318157"/>
                <a:gd name="connsiteY73" fmla="*/ 5148304 h 5387471"/>
                <a:gd name="connsiteX74" fmla="*/ 2083242 w 6318157"/>
                <a:gd name="connsiteY74" fmla="*/ 5096123 h 5387471"/>
                <a:gd name="connsiteX75" fmla="*/ 2020211 w 6318157"/>
                <a:gd name="connsiteY75" fmla="*/ 5057903 h 5387471"/>
                <a:gd name="connsiteX76" fmla="*/ 2011680 w 6318157"/>
                <a:gd name="connsiteY76" fmla="*/ 5073180 h 5387471"/>
                <a:gd name="connsiteX77" fmla="*/ 1932167 w 6318157"/>
                <a:gd name="connsiteY77" fmla="*/ 4977765 h 5387471"/>
                <a:gd name="connsiteX78" fmla="*/ 1884459 w 6318157"/>
                <a:gd name="connsiteY78" fmla="*/ 4874398 h 5387471"/>
                <a:gd name="connsiteX79" fmla="*/ 1913448 w 6318157"/>
                <a:gd name="connsiteY79" fmla="*/ 4786022 h 5387471"/>
                <a:gd name="connsiteX80" fmla="*/ 2073551 w 6318157"/>
                <a:gd name="connsiteY80" fmla="*/ 4760723 h 5387471"/>
                <a:gd name="connsiteX81" fmla="*/ 2213030 w 6318157"/>
                <a:gd name="connsiteY81" fmla="*/ 4711893 h 5387471"/>
                <a:gd name="connsiteX82" fmla="*/ 2313829 w 6318157"/>
                <a:gd name="connsiteY82" fmla="*/ 4781467 h 5387471"/>
                <a:gd name="connsiteX83" fmla="*/ 2449002 w 6318157"/>
                <a:gd name="connsiteY83" fmla="*/ 4771031 h 5387471"/>
                <a:gd name="connsiteX84" fmla="*/ 2504661 w 6318157"/>
                <a:gd name="connsiteY84" fmla="*/ 4866446 h 5387471"/>
                <a:gd name="connsiteX85" fmla="*/ 2578459 w 6318157"/>
                <a:gd name="connsiteY85" fmla="*/ 4816585 h 5387471"/>
                <a:gd name="connsiteX86" fmla="*/ 2681246 w 6318157"/>
                <a:gd name="connsiteY86" fmla="*/ 4873118 h 5387471"/>
                <a:gd name="connsiteX87" fmla="*/ 2798859 w 6318157"/>
                <a:gd name="connsiteY87" fmla="*/ 4858495 h 5387471"/>
                <a:gd name="connsiteX88" fmla="*/ 2895931 w 6318157"/>
                <a:gd name="connsiteY88" fmla="*/ 4983811 h 5387471"/>
                <a:gd name="connsiteX89" fmla="*/ 2910177 w 6318157"/>
                <a:gd name="connsiteY89" fmla="*/ 5176547 h 5387471"/>
                <a:gd name="connsiteX90" fmla="*/ 2981739 w 6318157"/>
                <a:gd name="connsiteY90" fmla="*/ 5120888 h 5387471"/>
                <a:gd name="connsiteX91" fmla="*/ 3101009 w 6318157"/>
                <a:gd name="connsiteY91" fmla="*/ 5184499 h 5387471"/>
                <a:gd name="connsiteX92" fmla="*/ 3164619 w 6318157"/>
                <a:gd name="connsiteY92" fmla="*/ 4882349 h 5387471"/>
                <a:gd name="connsiteX93" fmla="*/ 3116911 w 6318157"/>
                <a:gd name="connsiteY93" fmla="*/ 4516589 h 5387471"/>
                <a:gd name="connsiteX94" fmla="*/ 3156668 w 6318157"/>
                <a:gd name="connsiteY94" fmla="*/ 4405271 h 5387471"/>
                <a:gd name="connsiteX95" fmla="*/ 3323645 w 6318157"/>
                <a:gd name="connsiteY95" fmla="*/ 4341660 h 5387471"/>
                <a:gd name="connsiteX96" fmla="*/ 3482671 w 6318157"/>
                <a:gd name="connsiteY96" fmla="*/ 4293952 h 5387471"/>
                <a:gd name="connsiteX97" fmla="*/ 3570136 w 6318157"/>
                <a:gd name="connsiteY97" fmla="*/ 4373466 h 5387471"/>
                <a:gd name="connsiteX98" fmla="*/ 3530379 w 6318157"/>
                <a:gd name="connsiteY98" fmla="*/ 4484784 h 5387471"/>
                <a:gd name="connsiteX99" fmla="*/ 3546282 w 6318157"/>
                <a:gd name="connsiteY99" fmla="*/ 4588151 h 5387471"/>
                <a:gd name="connsiteX100" fmla="*/ 3609892 w 6318157"/>
                <a:gd name="connsiteY100" fmla="*/ 4643810 h 5387471"/>
                <a:gd name="connsiteX101" fmla="*/ 3673503 w 6318157"/>
                <a:gd name="connsiteY101" fmla="*/ 4651761 h 5387471"/>
                <a:gd name="connsiteX102" fmla="*/ 3745064 w 6318157"/>
                <a:gd name="connsiteY102" fmla="*/ 4786933 h 5387471"/>
                <a:gd name="connsiteX103" fmla="*/ 4071068 w 6318157"/>
                <a:gd name="connsiteY103" fmla="*/ 4731274 h 5387471"/>
                <a:gd name="connsiteX104" fmla="*/ 4397071 w 6318157"/>
                <a:gd name="connsiteY104" fmla="*/ 4699469 h 5387471"/>
                <a:gd name="connsiteX105" fmla="*/ 4436828 w 6318157"/>
                <a:gd name="connsiteY105" fmla="*/ 4774261 h 5387471"/>
                <a:gd name="connsiteX106" fmla="*/ 4500438 w 6318157"/>
                <a:gd name="connsiteY106" fmla="*/ 4771031 h 5387471"/>
                <a:gd name="connsiteX107" fmla="*/ 4595854 w 6318157"/>
                <a:gd name="connsiteY107" fmla="*/ 4699469 h 5387471"/>
                <a:gd name="connsiteX108" fmla="*/ 4659464 w 6318157"/>
                <a:gd name="connsiteY108" fmla="*/ 4540443 h 5387471"/>
                <a:gd name="connsiteX109" fmla="*/ 4683318 w 6318157"/>
                <a:gd name="connsiteY109" fmla="*/ 4317806 h 5387471"/>
                <a:gd name="connsiteX110" fmla="*/ 4516341 w 6318157"/>
                <a:gd name="connsiteY110" fmla="*/ 4262147 h 5387471"/>
                <a:gd name="connsiteX111" fmla="*/ 4548146 w 6318157"/>
                <a:gd name="connsiteY111" fmla="*/ 4087219 h 5387471"/>
                <a:gd name="connsiteX112" fmla="*/ 4619708 w 6318157"/>
                <a:gd name="connsiteY112" fmla="*/ 4031559 h 5387471"/>
                <a:gd name="connsiteX113" fmla="*/ 4738977 w 6318157"/>
                <a:gd name="connsiteY113" fmla="*/ 3896387 h 5387471"/>
                <a:gd name="connsiteX114" fmla="*/ 4826442 w 6318157"/>
                <a:gd name="connsiteY114" fmla="*/ 3777118 h 5387471"/>
                <a:gd name="connsiteX115" fmla="*/ 4929809 w 6318157"/>
                <a:gd name="connsiteY115" fmla="*/ 3864582 h 5387471"/>
                <a:gd name="connsiteX116" fmla="*/ 4921857 w 6318157"/>
                <a:gd name="connsiteY116" fmla="*/ 4031559 h 5387471"/>
                <a:gd name="connsiteX117" fmla="*/ 4977516 w 6318157"/>
                <a:gd name="connsiteY117" fmla="*/ 4055413 h 5387471"/>
                <a:gd name="connsiteX118" fmla="*/ 5025224 w 6318157"/>
                <a:gd name="connsiteY118" fmla="*/ 3959998 h 5387471"/>
                <a:gd name="connsiteX119" fmla="*/ 5072932 w 6318157"/>
                <a:gd name="connsiteY119" fmla="*/ 3959998 h 5387471"/>
                <a:gd name="connsiteX120" fmla="*/ 5144494 w 6318157"/>
                <a:gd name="connsiteY120" fmla="*/ 3856631 h 5387471"/>
                <a:gd name="connsiteX121" fmla="*/ 5160396 w 6318157"/>
                <a:gd name="connsiteY121" fmla="*/ 3785069 h 5387471"/>
                <a:gd name="connsiteX122" fmla="*/ 5390984 w 6318157"/>
                <a:gd name="connsiteY122" fmla="*/ 3737361 h 5387471"/>
                <a:gd name="connsiteX123" fmla="*/ 5486400 w 6318157"/>
                <a:gd name="connsiteY123" fmla="*/ 3633994 h 5387471"/>
                <a:gd name="connsiteX124" fmla="*/ 5390984 w 6318157"/>
                <a:gd name="connsiteY124" fmla="*/ 3570384 h 5387471"/>
                <a:gd name="connsiteX125" fmla="*/ 5343276 w 6318157"/>
                <a:gd name="connsiteY125" fmla="*/ 3331845 h 5387471"/>
                <a:gd name="connsiteX126" fmla="*/ 5478449 w 6318157"/>
                <a:gd name="connsiteY126" fmla="*/ 3061500 h 5387471"/>
                <a:gd name="connsiteX127" fmla="*/ 5820355 w 6318157"/>
                <a:gd name="connsiteY127" fmla="*/ 2989939 h 5387471"/>
                <a:gd name="connsiteX128" fmla="*/ 6020959 w 6318157"/>
                <a:gd name="connsiteY128" fmla="*/ 2857748 h 5387471"/>
                <a:gd name="connsiteX129" fmla="*/ 6058811 w 6318157"/>
                <a:gd name="connsiteY129" fmla="*/ 2880194 h 5387471"/>
                <a:gd name="connsiteX130" fmla="*/ 6114056 w 6318157"/>
                <a:gd name="connsiteY130" fmla="*/ 2859239 h 5387471"/>
                <a:gd name="connsiteX131" fmla="*/ 6152156 w 6318157"/>
                <a:gd name="connsiteY131" fmla="*/ 2889719 h 5387471"/>
                <a:gd name="connsiteX132" fmla="*/ 6260741 w 6318157"/>
                <a:gd name="connsiteY132" fmla="*/ 2868764 h 5387471"/>
                <a:gd name="connsiteX133" fmla="*/ 6292298 w 6318157"/>
                <a:gd name="connsiteY133" fmla="*/ 2879449 h 5387471"/>
                <a:gd name="connsiteX134" fmla="*/ 6304556 w 6318157"/>
                <a:gd name="connsiteY134" fmla="*/ 2838284 h 5387471"/>
                <a:gd name="connsiteX135" fmla="*/ 6306461 w 6318157"/>
                <a:gd name="connsiteY135" fmla="*/ 2809709 h 5387471"/>
                <a:gd name="connsiteX136" fmla="*/ 6317891 w 6318157"/>
                <a:gd name="connsiteY136" fmla="*/ 2798279 h 5387471"/>
                <a:gd name="connsiteX137" fmla="*/ 6268361 w 6318157"/>
                <a:gd name="connsiteY137" fmla="*/ 2775419 h 5387471"/>
                <a:gd name="connsiteX138" fmla="*/ 6220736 w 6318157"/>
                <a:gd name="connsiteY138" fmla="*/ 2543754 h 5387471"/>
                <a:gd name="connsiteX139" fmla="*/ 6169301 w 6318157"/>
                <a:gd name="connsiteY139" fmla="*/ 2569973 h 5387471"/>
                <a:gd name="connsiteX140" fmla="*/ 6119771 w 6318157"/>
                <a:gd name="connsiteY140" fmla="*/ 2533484 h 5387471"/>
                <a:gd name="connsiteX141" fmla="*/ 6051191 w 6318157"/>
                <a:gd name="connsiteY141" fmla="*/ 2518538 h 5387471"/>
                <a:gd name="connsiteX142" fmla="*/ 6053096 w 6318157"/>
                <a:gd name="connsiteY142" fmla="*/ 2434718 h 5387471"/>
                <a:gd name="connsiteX143" fmla="*/ 6027337 w 6318157"/>
                <a:gd name="connsiteY143" fmla="*/ 2469542 h 5387471"/>
                <a:gd name="connsiteX144" fmla="*/ 5994041 w 6318157"/>
                <a:gd name="connsiteY144" fmla="*/ 2411858 h 5387471"/>
                <a:gd name="connsiteX145" fmla="*/ 5976896 w 6318157"/>
                <a:gd name="connsiteY145" fmla="*/ 2272793 h 5387471"/>
                <a:gd name="connsiteX146" fmla="*/ 5915936 w 6318157"/>
                <a:gd name="connsiteY146" fmla="*/ 2274698 h 5387471"/>
                <a:gd name="connsiteX147" fmla="*/ 5892910 w 6318157"/>
                <a:gd name="connsiteY147" fmla="*/ 2209882 h 5387471"/>
                <a:gd name="connsiteX148" fmla="*/ 5813066 w 6318157"/>
                <a:gd name="connsiteY148" fmla="*/ 2240408 h 5387471"/>
                <a:gd name="connsiteX149" fmla="*/ 5752106 w 6318157"/>
                <a:gd name="connsiteY149" fmla="*/ 2206118 h 5387471"/>
                <a:gd name="connsiteX150" fmla="*/ 5719721 w 6318157"/>
                <a:gd name="connsiteY150" fmla="*/ 2227073 h 5387471"/>
                <a:gd name="connsiteX151" fmla="*/ 5653046 w 6318157"/>
                <a:gd name="connsiteY151" fmla="*/ 2209928 h 5387471"/>
                <a:gd name="connsiteX152" fmla="*/ 5677231 w 6318157"/>
                <a:gd name="connsiteY152" fmla="*/ 2186857 h 5387471"/>
                <a:gd name="connsiteX153" fmla="*/ 5628281 w 6318157"/>
                <a:gd name="connsiteY153" fmla="*/ 2145158 h 5387471"/>
                <a:gd name="connsiteX154" fmla="*/ 5488388 w 6318157"/>
                <a:gd name="connsiteY154" fmla="*/ 2148426 h 5387471"/>
                <a:gd name="connsiteX155" fmla="*/ 5453021 w 6318157"/>
                <a:gd name="connsiteY155" fmla="*/ 2227073 h 5387471"/>
                <a:gd name="connsiteX156" fmla="*/ 5472071 w 6318157"/>
                <a:gd name="connsiteY156" fmla="*/ 2274698 h 5387471"/>
                <a:gd name="connsiteX157" fmla="*/ 5422541 w 6318157"/>
                <a:gd name="connsiteY157" fmla="*/ 2288033 h 5387471"/>
                <a:gd name="connsiteX158" fmla="*/ 5451116 w 6318157"/>
                <a:gd name="connsiteY158" fmla="*/ 2333753 h 5387471"/>
                <a:gd name="connsiteX159" fmla="*/ 5516631 w 6318157"/>
                <a:gd name="connsiteY159" fmla="*/ 2328407 h 5387471"/>
                <a:gd name="connsiteX160" fmla="*/ 5523506 w 6318157"/>
                <a:gd name="connsiteY160" fmla="*/ 2379473 h 5387471"/>
                <a:gd name="connsiteX161" fmla="*/ 5399681 w 6318157"/>
                <a:gd name="connsiteY161" fmla="*/ 2545208 h 5387471"/>
                <a:gd name="connsiteX162" fmla="*/ 5360918 w 6318157"/>
                <a:gd name="connsiteY162" fmla="*/ 2694084 h 5387471"/>
                <a:gd name="connsiteX163" fmla="*/ 5346341 w 6318157"/>
                <a:gd name="connsiteY163" fmla="*/ 2615693 h 5387471"/>
                <a:gd name="connsiteX164" fmla="*/ 5304431 w 6318157"/>
                <a:gd name="connsiteY164" fmla="*/ 2615693 h 5387471"/>
                <a:gd name="connsiteX165" fmla="*/ 5273951 w 6318157"/>
                <a:gd name="connsiteY165" fmla="*/ 2558543 h 5387471"/>
                <a:gd name="connsiteX166" fmla="*/ 5203714 w 6318157"/>
                <a:gd name="connsiteY166" fmla="*/ 2600987 h 5387471"/>
                <a:gd name="connsiteX167" fmla="*/ 5070116 w 6318157"/>
                <a:gd name="connsiteY167" fmla="*/ 2541398 h 5387471"/>
                <a:gd name="connsiteX168" fmla="*/ 4991763 w 6318157"/>
                <a:gd name="connsiteY168" fmla="*/ 2573572 h 5387471"/>
                <a:gd name="connsiteX169" fmla="*/ 4904381 w 6318157"/>
                <a:gd name="connsiteY169" fmla="*/ 2564258 h 5387471"/>
                <a:gd name="connsiteX170" fmla="*/ 4875806 w 6318157"/>
                <a:gd name="connsiteY170" fmla="*/ 2495678 h 5387471"/>
                <a:gd name="connsiteX171" fmla="*/ 4803416 w 6318157"/>
                <a:gd name="connsiteY171" fmla="*/ 2484248 h 5387471"/>
                <a:gd name="connsiteX172" fmla="*/ 4822466 w 6318157"/>
                <a:gd name="connsiteY172" fmla="*/ 2409953 h 5387471"/>
                <a:gd name="connsiteX173" fmla="*/ 4731026 w 6318157"/>
                <a:gd name="connsiteY173" fmla="*/ 2341373 h 5387471"/>
                <a:gd name="connsiteX174" fmla="*/ 4699221 w 6318157"/>
                <a:gd name="connsiteY174" fmla="*/ 2364353 h 5387471"/>
                <a:gd name="connsiteX175" fmla="*/ 4637681 w 6318157"/>
                <a:gd name="connsiteY175" fmla="*/ 2328038 h 5387471"/>
                <a:gd name="connsiteX176" fmla="*/ 4660541 w 6318157"/>
                <a:gd name="connsiteY176" fmla="*/ 2253743 h 5387471"/>
                <a:gd name="connsiteX177" fmla="*/ 4433846 w 6318157"/>
                <a:gd name="connsiteY177" fmla="*/ 2270888 h 5387471"/>
                <a:gd name="connsiteX178" fmla="*/ 4373134 w 6318157"/>
                <a:gd name="connsiteY178" fmla="*/ 2252041 h 5387471"/>
                <a:gd name="connsiteX179" fmla="*/ 4323356 w 6318157"/>
                <a:gd name="connsiteY179" fmla="*/ 2288033 h 5387471"/>
                <a:gd name="connsiteX180" fmla="*/ 4273826 w 6318157"/>
                <a:gd name="connsiteY180" fmla="*/ 2208023 h 5387471"/>
                <a:gd name="connsiteX181" fmla="*/ 4201436 w 6318157"/>
                <a:gd name="connsiteY181" fmla="*/ 2192783 h 5387471"/>
                <a:gd name="connsiteX182" fmla="*/ 4178576 w 6318157"/>
                <a:gd name="connsiteY182" fmla="*/ 2110868 h 5387471"/>
                <a:gd name="connsiteX183" fmla="*/ 4087136 w 6318157"/>
                <a:gd name="connsiteY183" fmla="*/ 2038478 h 5387471"/>
                <a:gd name="connsiteX184" fmla="*/ 4016651 w 6318157"/>
                <a:gd name="connsiteY184" fmla="*/ 2051813 h 5387471"/>
                <a:gd name="connsiteX185" fmla="*/ 3909971 w 6318157"/>
                <a:gd name="connsiteY185" fmla="*/ 2013713 h 5387471"/>
                <a:gd name="connsiteX186" fmla="*/ 3843296 w 6318157"/>
                <a:gd name="connsiteY186" fmla="*/ 2053718 h 5387471"/>
                <a:gd name="connsiteX187" fmla="*/ 3788051 w 6318157"/>
                <a:gd name="connsiteY187" fmla="*/ 2034668 h 5387471"/>
                <a:gd name="connsiteX188" fmla="*/ 3742331 w 6318157"/>
                <a:gd name="connsiteY188" fmla="*/ 2046098 h 5387471"/>
                <a:gd name="connsiteX189" fmla="*/ 3671018 w 6318157"/>
                <a:gd name="connsiteY189" fmla="*/ 2041249 h 5387471"/>
                <a:gd name="connsiteX190" fmla="*/ 3660416 w 6318157"/>
                <a:gd name="connsiteY190" fmla="*/ 1977518 h 5387471"/>
                <a:gd name="connsiteX191" fmla="*/ 3643271 w 6318157"/>
                <a:gd name="connsiteY191" fmla="*/ 1905128 h 5387471"/>
                <a:gd name="connsiteX192" fmla="*/ 3690896 w 6318157"/>
                <a:gd name="connsiteY192" fmla="*/ 1872743 h 5387471"/>
                <a:gd name="connsiteX193" fmla="*/ 3702326 w 6318157"/>
                <a:gd name="connsiteY193" fmla="*/ 1811783 h 5387471"/>
                <a:gd name="connsiteX194" fmla="*/ 3679466 w 6318157"/>
                <a:gd name="connsiteY194" fmla="*/ 1788923 h 5387471"/>
                <a:gd name="connsiteX195" fmla="*/ 3595977 w 6318157"/>
                <a:gd name="connsiteY195" fmla="*/ 1647245 h 5387471"/>
                <a:gd name="connsiteX196" fmla="*/ 3508016 w 6318157"/>
                <a:gd name="connsiteY196" fmla="*/ 1663193 h 5387471"/>
                <a:gd name="connsiteX197" fmla="*/ 3485156 w 6318157"/>
                <a:gd name="connsiteY197" fmla="*/ 1619378 h 5387471"/>
                <a:gd name="connsiteX198" fmla="*/ 3434052 w 6318157"/>
                <a:gd name="connsiteY198" fmla="*/ 1618090 h 5387471"/>
                <a:gd name="connsiteX199" fmla="*/ 3496586 w 6318157"/>
                <a:gd name="connsiteY199" fmla="*/ 1533653 h 5387471"/>
                <a:gd name="connsiteX200" fmla="*/ 3549926 w 6318157"/>
                <a:gd name="connsiteY200" fmla="*/ 1552703 h 5387471"/>
                <a:gd name="connsiteX201" fmla="*/ 3681619 w 6318157"/>
                <a:gd name="connsiteY201" fmla="*/ 1349485 h 5387471"/>
                <a:gd name="connsiteX202" fmla="*/ 3708041 w 6318157"/>
                <a:gd name="connsiteY202" fmla="*/ 1316483 h 5387471"/>
                <a:gd name="connsiteX203" fmla="*/ 3600036 w 6318157"/>
                <a:gd name="connsiteY203" fmla="*/ 1230630 h 5387471"/>
                <a:gd name="connsiteX204" fmla="*/ 3610886 w 6318157"/>
                <a:gd name="connsiteY204" fmla="*/ 1173608 h 5387471"/>
                <a:gd name="connsiteX205" fmla="*/ 3549926 w 6318157"/>
                <a:gd name="connsiteY205" fmla="*/ 1160273 h 5387471"/>
                <a:gd name="connsiteX206" fmla="*/ 3515636 w 6318157"/>
                <a:gd name="connsiteY206" fmla="*/ 1108838 h 5387471"/>
                <a:gd name="connsiteX207" fmla="*/ 3515636 w 6318157"/>
                <a:gd name="connsiteY207" fmla="*/ 1013588 h 5387471"/>
                <a:gd name="connsiteX208" fmla="*/ 3391811 w 6318157"/>
                <a:gd name="connsiteY208" fmla="*/ 981203 h 5387471"/>
                <a:gd name="connsiteX209" fmla="*/ 3357521 w 6318157"/>
                <a:gd name="connsiteY209" fmla="*/ 922148 h 5387471"/>
                <a:gd name="connsiteX210" fmla="*/ 3198246 w 6318157"/>
                <a:gd name="connsiteY210" fmla="*/ 954073 h 5387471"/>
                <a:gd name="connsiteX211" fmla="*/ 3142256 w 6318157"/>
                <a:gd name="connsiteY211" fmla="*/ 899288 h 5387471"/>
                <a:gd name="connsiteX212" fmla="*/ 2980331 w 6318157"/>
                <a:gd name="connsiteY212" fmla="*/ 929768 h 5387471"/>
                <a:gd name="connsiteX213" fmla="*/ 2776330 w 6318157"/>
                <a:gd name="connsiteY213" fmla="*/ 832982 h 5387471"/>
                <a:gd name="connsiteX214" fmla="*/ 2662196 w 6318157"/>
                <a:gd name="connsiteY214" fmla="*/ 874523 h 5387471"/>
                <a:gd name="connsiteX215" fmla="*/ 2671721 w 6318157"/>
                <a:gd name="connsiteY215" fmla="*/ 832613 h 5387471"/>
                <a:gd name="connsiteX216" fmla="*/ 2581026 w 6318157"/>
                <a:gd name="connsiteY216" fmla="*/ 818653 h 5387471"/>
                <a:gd name="connsiteX217" fmla="*/ 2576471 w 6318157"/>
                <a:gd name="connsiteY217" fmla="*/ 731648 h 5387471"/>
                <a:gd name="connsiteX218" fmla="*/ 2561231 w 6318157"/>
                <a:gd name="connsiteY218" fmla="*/ 684023 h 5387471"/>
                <a:gd name="connsiteX219" fmla="*/ 2591711 w 6318157"/>
                <a:gd name="connsiteY219" fmla="*/ 647828 h 5387471"/>
                <a:gd name="connsiteX220" fmla="*/ 2496792 w 6318157"/>
                <a:gd name="connsiteY220" fmla="*/ 511865 h 5387471"/>
                <a:gd name="connsiteX221" fmla="*/ 2492651 w 6318157"/>
                <a:gd name="connsiteY221" fmla="*/ 476378 h 5387471"/>
                <a:gd name="connsiteX222" fmla="*/ 2534561 w 6318157"/>
                <a:gd name="connsiteY222" fmla="*/ 409703 h 5387471"/>
                <a:gd name="connsiteX223" fmla="*/ 2490746 w 6318157"/>
                <a:gd name="connsiteY223" fmla="*/ 398273 h 5387471"/>
                <a:gd name="connsiteX224" fmla="*/ 2465981 w 6318157"/>
                <a:gd name="connsiteY224" fmla="*/ 367793 h 5387471"/>
                <a:gd name="connsiteX225" fmla="*/ 2428709 w 6318157"/>
                <a:gd name="connsiteY225" fmla="*/ 359713 h 5387471"/>
                <a:gd name="connsiteX226" fmla="*/ 2443121 w 6318157"/>
                <a:gd name="connsiteY226" fmla="*/ 297308 h 5387471"/>
                <a:gd name="connsiteX227" fmla="*/ 2384811 w 6318157"/>
                <a:gd name="connsiteY227" fmla="*/ 255352 h 5387471"/>
                <a:gd name="connsiteX228" fmla="*/ 2431691 w 6318157"/>
                <a:gd name="connsiteY228" fmla="*/ 188723 h 5387471"/>
                <a:gd name="connsiteX229" fmla="*/ 2536714 w 6318157"/>
                <a:gd name="connsiteY229" fmla="*/ 175177 h 5387471"/>
                <a:gd name="connsiteX0" fmla="*/ 2536714 w 6318157"/>
                <a:gd name="connsiteY0" fmla="*/ 175177 h 5387471"/>
                <a:gd name="connsiteX1" fmla="*/ 2475506 w 6318157"/>
                <a:gd name="connsiteY1" fmla="*/ 127763 h 5387471"/>
                <a:gd name="connsiteX2" fmla="*/ 2408831 w 6318157"/>
                <a:gd name="connsiteY2" fmla="*/ 129668 h 5387471"/>
                <a:gd name="connsiteX3" fmla="*/ 2340003 w 6318157"/>
                <a:gd name="connsiteY3" fmla="*/ 67751 h 5387471"/>
                <a:gd name="connsiteX4" fmla="*/ 2260241 w 6318157"/>
                <a:gd name="connsiteY4" fmla="*/ 85853 h 5387471"/>
                <a:gd name="connsiteX5" fmla="*/ 2229513 w 6318157"/>
                <a:gd name="connsiteY5" fmla="*/ 26173 h 5387471"/>
                <a:gd name="connsiteX6" fmla="*/ 2009858 w 6318157"/>
                <a:gd name="connsiteY6" fmla="*/ 0 h 5387471"/>
                <a:gd name="connsiteX7" fmla="*/ 1851163 w 6318157"/>
                <a:gd name="connsiteY7" fmla="*/ 158612 h 5387471"/>
                <a:gd name="connsiteX8" fmla="*/ 1861599 w 6318157"/>
                <a:gd name="connsiteY8" fmla="*/ 331056 h 5387471"/>
                <a:gd name="connsiteX9" fmla="*/ 1776951 w 6318157"/>
                <a:gd name="connsiteY9" fmla="*/ 311343 h 5387471"/>
                <a:gd name="connsiteX10" fmla="*/ 1606163 w 6318157"/>
                <a:gd name="connsiteY10" fmla="*/ 358057 h 5387471"/>
                <a:gd name="connsiteX11" fmla="*/ 1391478 w 6318157"/>
                <a:gd name="connsiteY11" fmla="*/ 230836 h 5387471"/>
                <a:gd name="connsiteX12" fmla="*/ 1256306 w 6318157"/>
                <a:gd name="connsiteY12" fmla="*/ 230836 h 5387471"/>
                <a:gd name="connsiteX13" fmla="*/ 1208598 w 6318157"/>
                <a:gd name="connsiteY13" fmla="*/ 421667 h 5387471"/>
                <a:gd name="connsiteX14" fmla="*/ 1041621 w 6318157"/>
                <a:gd name="connsiteY14" fmla="*/ 588645 h 5387471"/>
                <a:gd name="connsiteX15" fmla="*/ 930303 w 6318157"/>
                <a:gd name="connsiteY15" fmla="*/ 668158 h 5387471"/>
                <a:gd name="connsiteX16" fmla="*/ 842838 w 6318157"/>
                <a:gd name="connsiteY16" fmla="*/ 612499 h 5387471"/>
                <a:gd name="connsiteX17" fmla="*/ 747423 w 6318157"/>
                <a:gd name="connsiteY17" fmla="*/ 795379 h 5387471"/>
                <a:gd name="connsiteX18" fmla="*/ 456206 w 6318157"/>
                <a:gd name="connsiteY18" fmla="*/ 828804 h 5387471"/>
                <a:gd name="connsiteX19" fmla="*/ 222636 w 6318157"/>
                <a:gd name="connsiteY19" fmla="*/ 970307 h 5387471"/>
                <a:gd name="connsiteX20" fmla="*/ 254442 w 6318157"/>
                <a:gd name="connsiteY20" fmla="*/ 1113431 h 5387471"/>
                <a:gd name="connsiteX21" fmla="*/ 302149 w 6318157"/>
                <a:gd name="connsiteY21" fmla="*/ 1296311 h 5387471"/>
                <a:gd name="connsiteX22" fmla="*/ 341906 w 6318157"/>
                <a:gd name="connsiteY22" fmla="*/ 1328116 h 5387471"/>
                <a:gd name="connsiteX23" fmla="*/ 508883 w 6318157"/>
                <a:gd name="connsiteY23" fmla="*/ 1359921 h 5387471"/>
                <a:gd name="connsiteX24" fmla="*/ 532737 w 6318157"/>
                <a:gd name="connsiteY24" fmla="*/ 1582558 h 5387471"/>
                <a:gd name="connsiteX25" fmla="*/ 730526 w 6318157"/>
                <a:gd name="connsiteY25" fmla="*/ 1644144 h 5387471"/>
                <a:gd name="connsiteX26" fmla="*/ 903633 w 6318157"/>
                <a:gd name="connsiteY26" fmla="*/ 1753676 h 5387471"/>
                <a:gd name="connsiteX27" fmla="*/ 818984 w 6318157"/>
                <a:gd name="connsiteY27" fmla="*/ 1884707 h 5387471"/>
                <a:gd name="connsiteX28" fmla="*/ 644056 w 6318157"/>
                <a:gd name="connsiteY28" fmla="*/ 1868805 h 5387471"/>
                <a:gd name="connsiteX29" fmla="*/ 636104 w 6318157"/>
                <a:gd name="connsiteY29" fmla="*/ 2115295 h 5387471"/>
                <a:gd name="connsiteX30" fmla="*/ 755374 w 6318157"/>
                <a:gd name="connsiteY30" fmla="*/ 2218662 h 5387471"/>
                <a:gd name="connsiteX31" fmla="*/ 818984 w 6318157"/>
                <a:gd name="connsiteY31" fmla="*/ 2329980 h 5387471"/>
                <a:gd name="connsiteX32" fmla="*/ 818984 w 6318157"/>
                <a:gd name="connsiteY32" fmla="*/ 2369737 h 5387471"/>
                <a:gd name="connsiteX33" fmla="*/ 580445 w 6318157"/>
                <a:gd name="connsiteY33" fmla="*/ 2401542 h 5387471"/>
                <a:gd name="connsiteX34" fmla="*/ 485029 w 6318157"/>
                <a:gd name="connsiteY34" fmla="*/ 2433347 h 5387471"/>
                <a:gd name="connsiteX35" fmla="*/ 437322 w 6318157"/>
                <a:gd name="connsiteY35" fmla="*/ 2584422 h 5387471"/>
                <a:gd name="connsiteX36" fmla="*/ 307616 w 6318157"/>
                <a:gd name="connsiteY36" fmla="*/ 2598549 h 5387471"/>
                <a:gd name="connsiteX37" fmla="*/ 238539 w 6318157"/>
                <a:gd name="connsiteY37" fmla="*/ 2655984 h 5387471"/>
                <a:gd name="connsiteX38" fmla="*/ 284673 w 6318157"/>
                <a:gd name="connsiteY38" fmla="*/ 2740881 h 5387471"/>
                <a:gd name="connsiteX39" fmla="*/ 405516 w 6318157"/>
                <a:gd name="connsiteY39" fmla="*/ 2767302 h 5387471"/>
                <a:gd name="connsiteX40" fmla="*/ 414296 w 6318157"/>
                <a:gd name="connsiteY40" fmla="*/ 2859534 h 5387471"/>
                <a:gd name="connsiteX41" fmla="*/ 349857 w 6318157"/>
                <a:gd name="connsiteY41" fmla="*/ 2894523 h 5387471"/>
                <a:gd name="connsiteX42" fmla="*/ 206734 w 6318157"/>
                <a:gd name="connsiteY42" fmla="*/ 3061500 h 5387471"/>
                <a:gd name="connsiteX43" fmla="*/ 166977 w 6318157"/>
                <a:gd name="connsiteY43" fmla="*/ 3300039 h 5387471"/>
                <a:gd name="connsiteX44" fmla="*/ 103367 w 6318157"/>
                <a:gd name="connsiteY44" fmla="*/ 3490871 h 5387471"/>
                <a:gd name="connsiteX45" fmla="*/ 0 w 6318157"/>
                <a:gd name="connsiteY45" fmla="*/ 3610140 h 5387471"/>
                <a:gd name="connsiteX46" fmla="*/ 0 w 6318157"/>
                <a:gd name="connsiteY46" fmla="*/ 3689653 h 5387471"/>
                <a:gd name="connsiteX47" fmla="*/ 15903 w 6318157"/>
                <a:gd name="connsiteY47" fmla="*/ 3769166 h 5387471"/>
                <a:gd name="connsiteX48" fmla="*/ 127221 w 6318157"/>
                <a:gd name="connsiteY48" fmla="*/ 3785069 h 5387471"/>
                <a:gd name="connsiteX49" fmla="*/ 183211 w 6318157"/>
                <a:gd name="connsiteY49" fmla="*/ 3641697 h 5387471"/>
                <a:gd name="connsiteX50" fmla="*/ 275231 w 6318157"/>
                <a:gd name="connsiteY50" fmla="*/ 3608199 h 5387471"/>
                <a:gd name="connsiteX51" fmla="*/ 326003 w 6318157"/>
                <a:gd name="connsiteY51" fmla="*/ 3626043 h 5387471"/>
                <a:gd name="connsiteX52" fmla="*/ 358388 w 6318157"/>
                <a:gd name="connsiteY52" fmla="*/ 3618423 h 5387471"/>
                <a:gd name="connsiteX53" fmla="*/ 424318 w 6318157"/>
                <a:gd name="connsiteY53" fmla="*/ 3743407 h 5387471"/>
                <a:gd name="connsiteX54" fmla="*/ 379178 w 6318157"/>
                <a:gd name="connsiteY54" fmla="*/ 3816212 h 5387471"/>
                <a:gd name="connsiteX55" fmla="*/ 347621 w 6318157"/>
                <a:gd name="connsiteY55" fmla="*/ 3928239 h 5387471"/>
                <a:gd name="connsiteX56" fmla="*/ 336854 w 6318157"/>
                <a:gd name="connsiteY56" fmla="*/ 4218249 h 5387471"/>
                <a:gd name="connsiteX57" fmla="*/ 545161 w 6318157"/>
                <a:gd name="connsiteY57" fmla="*/ 4012509 h 5387471"/>
                <a:gd name="connsiteX58" fmla="*/ 620202 w 6318157"/>
                <a:gd name="connsiteY58" fmla="*/ 4063365 h 5387471"/>
                <a:gd name="connsiteX59" fmla="*/ 723569 w 6318157"/>
                <a:gd name="connsiteY59" fmla="*/ 4079267 h 5387471"/>
                <a:gd name="connsiteX60" fmla="*/ 795130 w 6318157"/>
                <a:gd name="connsiteY60" fmla="*/ 4190586 h 5387471"/>
                <a:gd name="connsiteX61" fmla="*/ 1025718 w 6318157"/>
                <a:gd name="connsiteY61" fmla="*/ 4293952 h 5387471"/>
                <a:gd name="connsiteX62" fmla="*/ 1176793 w 6318157"/>
                <a:gd name="connsiteY62" fmla="*/ 4540443 h 5387471"/>
                <a:gd name="connsiteX63" fmla="*/ 1144988 w 6318157"/>
                <a:gd name="connsiteY63" fmla="*/ 4635859 h 5387471"/>
                <a:gd name="connsiteX64" fmla="*/ 1614115 w 6318157"/>
                <a:gd name="connsiteY64" fmla="*/ 4882349 h 5387471"/>
                <a:gd name="connsiteX65" fmla="*/ 1614115 w 6318157"/>
                <a:gd name="connsiteY65" fmla="*/ 5033424 h 5387471"/>
                <a:gd name="connsiteX66" fmla="*/ 1614115 w 6318157"/>
                <a:gd name="connsiteY66" fmla="*/ 5168596 h 5387471"/>
                <a:gd name="connsiteX67" fmla="*/ 1653871 w 6318157"/>
                <a:gd name="connsiteY67" fmla="*/ 5295817 h 5387471"/>
                <a:gd name="connsiteX68" fmla="*/ 1755416 w 6318157"/>
                <a:gd name="connsiteY68" fmla="*/ 5294123 h 5387471"/>
                <a:gd name="connsiteX69" fmla="*/ 1825653 w 6318157"/>
                <a:gd name="connsiteY69" fmla="*/ 5366385 h 5387471"/>
                <a:gd name="connsiteX70" fmla="*/ 1861848 w 6318157"/>
                <a:gd name="connsiteY70" fmla="*/ 5387340 h 5387471"/>
                <a:gd name="connsiteX71" fmla="*/ 1926203 w 6318157"/>
                <a:gd name="connsiteY71" fmla="*/ 5242146 h 5387471"/>
                <a:gd name="connsiteX72" fmla="*/ 2115047 w 6318157"/>
                <a:gd name="connsiteY72" fmla="*/ 5279914 h 5387471"/>
                <a:gd name="connsiteX73" fmla="*/ 2176421 w 6318157"/>
                <a:gd name="connsiteY73" fmla="*/ 5148304 h 5387471"/>
                <a:gd name="connsiteX74" fmla="*/ 2083242 w 6318157"/>
                <a:gd name="connsiteY74" fmla="*/ 5096123 h 5387471"/>
                <a:gd name="connsiteX75" fmla="*/ 2020211 w 6318157"/>
                <a:gd name="connsiteY75" fmla="*/ 5057903 h 5387471"/>
                <a:gd name="connsiteX76" fmla="*/ 2011680 w 6318157"/>
                <a:gd name="connsiteY76" fmla="*/ 5073180 h 5387471"/>
                <a:gd name="connsiteX77" fmla="*/ 1932167 w 6318157"/>
                <a:gd name="connsiteY77" fmla="*/ 4977765 h 5387471"/>
                <a:gd name="connsiteX78" fmla="*/ 1884459 w 6318157"/>
                <a:gd name="connsiteY78" fmla="*/ 4874398 h 5387471"/>
                <a:gd name="connsiteX79" fmla="*/ 1913448 w 6318157"/>
                <a:gd name="connsiteY79" fmla="*/ 4786022 h 5387471"/>
                <a:gd name="connsiteX80" fmla="*/ 2073551 w 6318157"/>
                <a:gd name="connsiteY80" fmla="*/ 4760723 h 5387471"/>
                <a:gd name="connsiteX81" fmla="*/ 2213030 w 6318157"/>
                <a:gd name="connsiteY81" fmla="*/ 4711893 h 5387471"/>
                <a:gd name="connsiteX82" fmla="*/ 2313829 w 6318157"/>
                <a:gd name="connsiteY82" fmla="*/ 4781467 h 5387471"/>
                <a:gd name="connsiteX83" fmla="*/ 2449002 w 6318157"/>
                <a:gd name="connsiteY83" fmla="*/ 4771031 h 5387471"/>
                <a:gd name="connsiteX84" fmla="*/ 2504661 w 6318157"/>
                <a:gd name="connsiteY84" fmla="*/ 4866446 h 5387471"/>
                <a:gd name="connsiteX85" fmla="*/ 2578459 w 6318157"/>
                <a:gd name="connsiteY85" fmla="*/ 4816585 h 5387471"/>
                <a:gd name="connsiteX86" fmla="*/ 2681246 w 6318157"/>
                <a:gd name="connsiteY86" fmla="*/ 4873118 h 5387471"/>
                <a:gd name="connsiteX87" fmla="*/ 2798859 w 6318157"/>
                <a:gd name="connsiteY87" fmla="*/ 4858495 h 5387471"/>
                <a:gd name="connsiteX88" fmla="*/ 2895931 w 6318157"/>
                <a:gd name="connsiteY88" fmla="*/ 4983811 h 5387471"/>
                <a:gd name="connsiteX89" fmla="*/ 2910177 w 6318157"/>
                <a:gd name="connsiteY89" fmla="*/ 5176547 h 5387471"/>
                <a:gd name="connsiteX90" fmla="*/ 2981739 w 6318157"/>
                <a:gd name="connsiteY90" fmla="*/ 5120888 h 5387471"/>
                <a:gd name="connsiteX91" fmla="*/ 3101009 w 6318157"/>
                <a:gd name="connsiteY91" fmla="*/ 5184499 h 5387471"/>
                <a:gd name="connsiteX92" fmla="*/ 3164619 w 6318157"/>
                <a:gd name="connsiteY92" fmla="*/ 4882349 h 5387471"/>
                <a:gd name="connsiteX93" fmla="*/ 3116911 w 6318157"/>
                <a:gd name="connsiteY93" fmla="*/ 4516589 h 5387471"/>
                <a:gd name="connsiteX94" fmla="*/ 3156668 w 6318157"/>
                <a:gd name="connsiteY94" fmla="*/ 4405271 h 5387471"/>
                <a:gd name="connsiteX95" fmla="*/ 3323645 w 6318157"/>
                <a:gd name="connsiteY95" fmla="*/ 4341660 h 5387471"/>
                <a:gd name="connsiteX96" fmla="*/ 3482671 w 6318157"/>
                <a:gd name="connsiteY96" fmla="*/ 4293952 h 5387471"/>
                <a:gd name="connsiteX97" fmla="*/ 3570136 w 6318157"/>
                <a:gd name="connsiteY97" fmla="*/ 4373466 h 5387471"/>
                <a:gd name="connsiteX98" fmla="*/ 3530379 w 6318157"/>
                <a:gd name="connsiteY98" fmla="*/ 4484784 h 5387471"/>
                <a:gd name="connsiteX99" fmla="*/ 3546282 w 6318157"/>
                <a:gd name="connsiteY99" fmla="*/ 4588151 h 5387471"/>
                <a:gd name="connsiteX100" fmla="*/ 3609892 w 6318157"/>
                <a:gd name="connsiteY100" fmla="*/ 4643810 h 5387471"/>
                <a:gd name="connsiteX101" fmla="*/ 3673503 w 6318157"/>
                <a:gd name="connsiteY101" fmla="*/ 4651761 h 5387471"/>
                <a:gd name="connsiteX102" fmla="*/ 3745064 w 6318157"/>
                <a:gd name="connsiteY102" fmla="*/ 4786933 h 5387471"/>
                <a:gd name="connsiteX103" fmla="*/ 3889016 w 6318157"/>
                <a:gd name="connsiteY103" fmla="*/ 4749293 h 5387471"/>
                <a:gd name="connsiteX104" fmla="*/ 4071068 w 6318157"/>
                <a:gd name="connsiteY104" fmla="*/ 4731274 h 5387471"/>
                <a:gd name="connsiteX105" fmla="*/ 4397071 w 6318157"/>
                <a:gd name="connsiteY105" fmla="*/ 4699469 h 5387471"/>
                <a:gd name="connsiteX106" fmla="*/ 4436828 w 6318157"/>
                <a:gd name="connsiteY106" fmla="*/ 4774261 h 5387471"/>
                <a:gd name="connsiteX107" fmla="*/ 4500438 w 6318157"/>
                <a:gd name="connsiteY107" fmla="*/ 4771031 h 5387471"/>
                <a:gd name="connsiteX108" fmla="*/ 4595854 w 6318157"/>
                <a:gd name="connsiteY108" fmla="*/ 4699469 h 5387471"/>
                <a:gd name="connsiteX109" fmla="*/ 4659464 w 6318157"/>
                <a:gd name="connsiteY109" fmla="*/ 4540443 h 5387471"/>
                <a:gd name="connsiteX110" fmla="*/ 4683318 w 6318157"/>
                <a:gd name="connsiteY110" fmla="*/ 4317806 h 5387471"/>
                <a:gd name="connsiteX111" fmla="*/ 4516341 w 6318157"/>
                <a:gd name="connsiteY111" fmla="*/ 4262147 h 5387471"/>
                <a:gd name="connsiteX112" fmla="*/ 4548146 w 6318157"/>
                <a:gd name="connsiteY112" fmla="*/ 4087219 h 5387471"/>
                <a:gd name="connsiteX113" fmla="*/ 4619708 w 6318157"/>
                <a:gd name="connsiteY113" fmla="*/ 4031559 h 5387471"/>
                <a:gd name="connsiteX114" fmla="*/ 4738977 w 6318157"/>
                <a:gd name="connsiteY114" fmla="*/ 3896387 h 5387471"/>
                <a:gd name="connsiteX115" fmla="*/ 4826442 w 6318157"/>
                <a:gd name="connsiteY115" fmla="*/ 3777118 h 5387471"/>
                <a:gd name="connsiteX116" fmla="*/ 4929809 w 6318157"/>
                <a:gd name="connsiteY116" fmla="*/ 3864582 h 5387471"/>
                <a:gd name="connsiteX117" fmla="*/ 4921857 w 6318157"/>
                <a:gd name="connsiteY117" fmla="*/ 4031559 h 5387471"/>
                <a:gd name="connsiteX118" fmla="*/ 4977516 w 6318157"/>
                <a:gd name="connsiteY118" fmla="*/ 4055413 h 5387471"/>
                <a:gd name="connsiteX119" fmla="*/ 5025224 w 6318157"/>
                <a:gd name="connsiteY119" fmla="*/ 3959998 h 5387471"/>
                <a:gd name="connsiteX120" fmla="*/ 5072932 w 6318157"/>
                <a:gd name="connsiteY120" fmla="*/ 3959998 h 5387471"/>
                <a:gd name="connsiteX121" fmla="*/ 5144494 w 6318157"/>
                <a:gd name="connsiteY121" fmla="*/ 3856631 h 5387471"/>
                <a:gd name="connsiteX122" fmla="*/ 5160396 w 6318157"/>
                <a:gd name="connsiteY122" fmla="*/ 3785069 h 5387471"/>
                <a:gd name="connsiteX123" fmla="*/ 5390984 w 6318157"/>
                <a:gd name="connsiteY123" fmla="*/ 3737361 h 5387471"/>
                <a:gd name="connsiteX124" fmla="*/ 5486400 w 6318157"/>
                <a:gd name="connsiteY124" fmla="*/ 3633994 h 5387471"/>
                <a:gd name="connsiteX125" fmla="*/ 5390984 w 6318157"/>
                <a:gd name="connsiteY125" fmla="*/ 3570384 h 5387471"/>
                <a:gd name="connsiteX126" fmla="*/ 5343276 w 6318157"/>
                <a:gd name="connsiteY126" fmla="*/ 3331845 h 5387471"/>
                <a:gd name="connsiteX127" fmla="*/ 5478449 w 6318157"/>
                <a:gd name="connsiteY127" fmla="*/ 3061500 h 5387471"/>
                <a:gd name="connsiteX128" fmla="*/ 5820355 w 6318157"/>
                <a:gd name="connsiteY128" fmla="*/ 2989939 h 5387471"/>
                <a:gd name="connsiteX129" fmla="*/ 6020959 w 6318157"/>
                <a:gd name="connsiteY129" fmla="*/ 2857748 h 5387471"/>
                <a:gd name="connsiteX130" fmla="*/ 6058811 w 6318157"/>
                <a:gd name="connsiteY130" fmla="*/ 2880194 h 5387471"/>
                <a:gd name="connsiteX131" fmla="*/ 6114056 w 6318157"/>
                <a:gd name="connsiteY131" fmla="*/ 2859239 h 5387471"/>
                <a:gd name="connsiteX132" fmla="*/ 6152156 w 6318157"/>
                <a:gd name="connsiteY132" fmla="*/ 2889719 h 5387471"/>
                <a:gd name="connsiteX133" fmla="*/ 6260741 w 6318157"/>
                <a:gd name="connsiteY133" fmla="*/ 2868764 h 5387471"/>
                <a:gd name="connsiteX134" fmla="*/ 6292298 w 6318157"/>
                <a:gd name="connsiteY134" fmla="*/ 2879449 h 5387471"/>
                <a:gd name="connsiteX135" fmla="*/ 6304556 w 6318157"/>
                <a:gd name="connsiteY135" fmla="*/ 2838284 h 5387471"/>
                <a:gd name="connsiteX136" fmla="*/ 6306461 w 6318157"/>
                <a:gd name="connsiteY136" fmla="*/ 2809709 h 5387471"/>
                <a:gd name="connsiteX137" fmla="*/ 6317891 w 6318157"/>
                <a:gd name="connsiteY137" fmla="*/ 2798279 h 5387471"/>
                <a:gd name="connsiteX138" fmla="*/ 6268361 w 6318157"/>
                <a:gd name="connsiteY138" fmla="*/ 2775419 h 5387471"/>
                <a:gd name="connsiteX139" fmla="*/ 6220736 w 6318157"/>
                <a:gd name="connsiteY139" fmla="*/ 2543754 h 5387471"/>
                <a:gd name="connsiteX140" fmla="*/ 6169301 w 6318157"/>
                <a:gd name="connsiteY140" fmla="*/ 2569973 h 5387471"/>
                <a:gd name="connsiteX141" fmla="*/ 6119771 w 6318157"/>
                <a:gd name="connsiteY141" fmla="*/ 2533484 h 5387471"/>
                <a:gd name="connsiteX142" fmla="*/ 6051191 w 6318157"/>
                <a:gd name="connsiteY142" fmla="*/ 2518538 h 5387471"/>
                <a:gd name="connsiteX143" fmla="*/ 6053096 w 6318157"/>
                <a:gd name="connsiteY143" fmla="*/ 2434718 h 5387471"/>
                <a:gd name="connsiteX144" fmla="*/ 6027337 w 6318157"/>
                <a:gd name="connsiteY144" fmla="*/ 2469542 h 5387471"/>
                <a:gd name="connsiteX145" fmla="*/ 5994041 w 6318157"/>
                <a:gd name="connsiteY145" fmla="*/ 2411858 h 5387471"/>
                <a:gd name="connsiteX146" fmla="*/ 5976896 w 6318157"/>
                <a:gd name="connsiteY146" fmla="*/ 2272793 h 5387471"/>
                <a:gd name="connsiteX147" fmla="*/ 5915936 w 6318157"/>
                <a:gd name="connsiteY147" fmla="*/ 2274698 h 5387471"/>
                <a:gd name="connsiteX148" fmla="*/ 5892910 w 6318157"/>
                <a:gd name="connsiteY148" fmla="*/ 2209882 h 5387471"/>
                <a:gd name="connsiteX149" fmla="*/ 5813066 w 6318157"/>
                <a:gd name="connsiteY149" fmla="*/ 2240408 h 5387471"/>
                <a:gd name="connsiteX150" fmla="*/ 5752106 w 6318157"/>
                <a:gd name="connsiteY150" fmla="*/ 2206118 h 5387471"/>
                <a:gd name="connsiteX151" fmla="*/ 5719721 w 6318157"/>
                <a:gd name="connsiteY151" fmla="*/ 2227073 h 5387471"/>
                <a:gd name="connsiteX152" fmla="*/ 5653046 w 6318157"/>
                <a:gd name="connsiteY152" fmla="*/ 2209928 h 5387471"/>
                <a:gd name="connsiteX153" fmla="*/ 5677231 w 6318157"/>
                <a:gd name="connsiteY153" fmla="*/ 2186857 h 5387471"/>
                <a:gd name="connsiteX154" fmla="*/ 5628281 w 6318157"/>
                <a:gd name="connsiteY154" fmla="*/ 2145158 h 5387471"/>
                <a:gd name="connsiteX155" fmla="*/ 5488388 w 6318157"/>
                <a:gd name="connsiteY155" fmla="*/ 2148426 h 5387471"/>
                <a:gd name="connsiteX156" fmla="*/ 5453021 w 6318157"/>
                <a:gd name="connsiteY156" fmla="*/ 2227073 h 5387471"/>
                <a:gd name="connsiteX157" fmla="*/ 5472071 w 6318157"/>
                <a:gd name="connsiteY157" fmla="*/ 2274698 h 5387471"/>
                <a:gd name="connsiteX158" fmla="*/ 5422541 w 6318157"/>
                <a:gd name="connsiteY158" fmla="*/ 2288033 h 5387471"/>
                <a:gd name="connsiteX159" fmla="*/ 5451116 w 6318157"/>
                <a:gd name="connsiteY159" fmla="*/ 2333753 h 5387471"/>
                <a:gd name="connsiteX160" fmla="*/ 5516631 w 6318157"/>
                <a:gd name="connsiteY160" fmla="*/ 2328407 h 5387471"/>
                <a:gd name="connsiteX161" fmla="*/ 5523506 w 6318157"/>
                <a:gd name="connsiteY161" fmla="*/ 2379473 h 5387471"/>
                <a:gd name="connsiteX162" fmla="*/ 5399681 w 6318157"/>
                <a:gd name="connsiteY162" fmla="*/ 2545208 h 5387471"/>
                <a:gd name="connsiteX163" fmla="*/ 5360918 w 6318157"/>
                <a:gd name="connsiteY163" fmla="*/ 2694084 h 5387471"/>
                <a:gd name="connsiteX164" fmla="*/ 5346341 w 6318157"/>
                <a:gd name="connsiteY164" fmla="*/ 2615693 h 5387471"/>
                <a:gd name="connsiteX165" fmla="*/ 5304431 w 6318157"/>
                <a:gd name="connsiteY165" fmla="*/ 2615693 h 5387471"/>
                <a:gd name="connsiteX166" fmla="*/ 5273951 w 6318157"/>
                <a:gd name="connsiteY166" fmla="*/ 2558543 h 5387471"/>
                <a:gd name="connsiteX167" fmla="*/ 5203714 w 6318157"/>
                <a:gd name="connsiteY167" fmla="*/ 2600987 h 5387471"/>
                <a:gd name="connsiteX168" fmla="*/ 5070116 w 6318157"/>
                <a:gd name="connsiteY168" fmla="*/ 2541398 h 5387471"/>
                <a:gd name="connsiteX169" fmla="*/ 4991763 w 6318157"/>
                <a:gd name="connsiteY169" fmla="*/ 2573572 h 5387471"/>
                <a:gd name="connsiteX170" fmla="*/ 4904381 w 6318157"/>
                <a:gd name="connsiteY170" fmla="*/ 2564258 h 5387471"/>
                <a:gd name="connsiteX171" fmla="*/ 4875806 w 6318157"/>
                <a:gd name="connsiteY171" fmla="*/ 2495678 h 5387471"/>
                <a:gd name="connsiteX172" fmla="*/ 4803416 w 6318157"/>
                <a:gd name="connsiteY172" fmla="*/ 2484248 h 5387471"/>
                <a:gd name="connsiteX173" fmla="*/ 4822466 w 6318157"/>
                <a:gd name="connsiteY173" fmla="*/ 2409953 h 5387471"/>
                <a:gd name="connsiteX174" fmla="*/ 4731026 w 6318157"/>
                <a:gd name="connsiteY174" fmla="*/ 2341373 h 5387471"/>
                <a:gd name="connsiteX175" fmla="*/ 4699221 w 6318157"/>
                <a:gd name="connsiteY175" fmla="*/ 2364353 h 5387471"/>
                <a:gd name="connsiteX176" fmla="*/ 4637681 w 6318157"/>
                <a:gd name="connsiteY176" fmla="*/ 2328038 h 5387471"/>
                <a:gd name="connsiteX177" fmla="*/ 4660541 w 6318157"/>
                <a:gd name="connsiteY177" fmla="*/ 2253743 h 5387471"/>
                <a:gd name="connsiteX178" fmla="*/ 4433846 w 6318157"/>
                <a:gd name="connsiteY178" fmla="*/ 2270888 h 5387471"/>
                <a:gd name="connsiteX179" fmla="*/ 4373134 w 6318157"/>
                <a:gd name="connsiteY179" fmla="*/ 2252041 h 5387471"/>
                <a:gd name="connsiteX180" fmla="*/ 4323356 w 6318157"/>
                <a:gd name="connsiteY180" fmla="*/ 2288033 h 5387471"/>
                <a:gd name="connsiteX181" fmla="*/ 4273826 w 6318157"/>
                <a:gd name="connsiteY181" fmla="*/ 2208023 h 5387471"/>
                <a:gd name="connsiteX182" fmla="*/ 4201436 w 6318157"/>
                <a:gd name="connsiteY182" fmla="*/ 2192783 h 5387471"/>
                <a:gd name="connsiteX183" fmla="*/ 4178576 w 6318157"/>
                <a:gd name="connsiteY183" fmla="*/ 2110868 h 5387471"/>
                <a:gd name="connsiteX184" fmla="*/ 4087136 w 6318157"/>
                <a:gd name="connsiteY184" fmla="*/ 2038478 h 5387471"/>
                <a:gd name="connsiteX185" fmla="*/ 4016651 w 6318157"/>
                <a:gd name="connsiteY185" fmla="*/ 2051813 h 5387471"/>
                <a:gd name="connsiteX186" fmla="*/ 3909971 w 6318157"/>
                <a:gd name="connsiteY186" fmla="*/ 2013713 h 5387471"/>
                <a:gd name="connsiteX187" fmla="*/ 3843296 w 6318157"/>
                <a:gd name="connsiteY187" fmla="*/ 2053718 h 5387471"/>
                <a:gd name="connsiteX188" fmla="*/ 3788051 w 6318157"/>
                <a:gd name="connsiteY188" fmla="*/ 2034668 h 5387471"/>
                <a:gd name="connsiteX189" fmla="*/ 3742331 w 6318157"/>
                <a:gd name="connsiteY189" fmla="*/ 2046098 h 5387471"/>
                <a:gd name="connsiteX190" fmla="*/ 3671018 w 6318157"/>
                <a:gd name="connsiteY190" fmla="*/ 2041249 h 5387471"/>
                <a:gd name="connsiteX191" fmla="*/ 3660416 w 6318157"/>
                <a:gd name="connsiteY191" fmla="*/ 1977518 h 5387471"/>
                <a:gd name="connsiteX192" fmla="*/ 3643271 w 6318157"/>
                <a:gd name="connsiteY192" fmla="*/ 1905128 h 5387471"/>
                <a:gd name="connsiteX193" fmla="*/ 3690896 w 6318157"/>
                <a:gd name="connsiteY193" fmla="*/ 1872743 h 5387471"/>
                <a:gd name="connsiteX194" fmla="*/ 3702326 w 6318157"/>
                <a:gd name="connsiteY194" fmla="*/ 1811783 h 5387471"/>
                <a:gd name="connsiteX195" fmla="*/ 3679466 w 6318157"/>
                <a:gd name="connsiteY195" fmla="*/ 1788923 h 5387471"/>
                <a:gd name="connsiteX196" fmla="*/ 3595977 w 6318157"/>
                <a:gd name="connsiteY196" fmla="*/ 1647245 h 5387471"/>
                <a:gd name="connsiteX197" fmla="*/ 3508016 w 6318157"/>
                <a:gd name="connsiteY197" fmla="*/ 1663193 h 5387471"/>
                <a:gd name="connsiteX198" fmla="*/ 3485156 w 6318157"/>
                <a:gd name="connsiteY198" fmla="*/ 1619378 h 5387471"/>
                <a:gd name="connsiteX199" fmla="*/ 3434052 w 6318157"/>
                <a:gd name="connsiteY199" fmla="*/ 1618090 h 5387471"/>
                <a:gd name="connsiteX200" fmla="*/ 3496586 w 6318157"/>
                <a:gd name="connsiteY200" fmla="*/ 1533653 h 5387471"/>
                <a:gd name="connsiteX201" fmla="*/ 3549926 w 6318157"/>
                <a:gd name="connsiteY201" fmla="*/ 1552703 h 5387471"/>
                <a:gd name="connsiteX202" fmla="*/ 3681619 w 6318157"/>
                <a:gd name="connsiteY202" fmla="*/ 1349485 h 5387471"/>
                <a:gd name="connsiteX203" fmla="*/ 3708041 w 6318157"/>
                <a:gd name="connsiteY203" fmla="*/ 1316483 h 5387471"/>
                <a:gd name="connsiteX204" fmla="*/ 3600036 w 6318157"/>
                <a:gd name="connsiteY204" fmla="*/ 1230630 h 5387471"/>
                <a:gd name="connsiteX205" fmla="*/ 3610886 w 6318157"/>
                <a:gd name="connsiteY205" fmla="*/ 1173608 h 5387471"/>
                <a:gd name="connsiteX206" fmla="*/ 3549926 w 6318157"/>
                <a:gd name="connsiteY206" fmla="*/ 1160273 h 5387471"/>
                <a:gd name="connsiteX207" fmla="*/ 3515636 w 6318157"/>
                <a:gd name="connsiteY207" fmla="*/ 1108838 h 5387471"/>
                <a:gd name="connsiteX208" fmla="*/ 3515636 w 6318157"/>
                <a:gd name="connsiteY208" fmla="*/ 1013588 h 5387471"/>
                <a:gd name="connsiteX209" fmla="*/ 3391811 w 6318157"/>
                <a:gd name="connsiteY209" fmla="*/ 981203 h 5387471"/>
                <a:gd name="connsiteX210" fmla="*/ 3357521 w 6318157"/>
                <a:gd name="connsiteY210" fmla="*/ 922148 h 5387471"/>
                <a:gd name="connsiteX211" fmla="*/ 3198246 w 6318157"/>
                <a:gd name="connsiteY211" fmla="*/ 954073 h 5387471"/>
                <a:gd name="connsiteX212" fmla="*/ 3142256 w 6318157"/>
                <a:gd name="connsiteY212" fmla="*/ 899288 h 5387471"/>
                <a:gd name="connsiteX213" fmla="*/ 2980331 w 6318157"/>
                <a:gd name="connsiteY213" fmla="*/ 929768 h 5387471"/>
                <a:gd name="connsiteX214" fmla="*/ 2776330 w 6318157"/>
                <a:gd name="connsiteY214" fmla="*/ 832982 h 5387471"/>
                <a:gd name="connsiteX215" fmla="*/ 2662196 w 6318157"/>
                <a:gd name="connsiteY215" fmla="*/ 874523 h 5387471"/>
                <a:gd name="connsiteX216" fmla="*/ 2671721 w 6318157"/>
                <a:gd name="connsiteY216" fmla="*/ 832613 h 5387471"/>
                <a:gd name="connsiteX217" fmla="*/ 2581026 w 6318157"/>
                <a:gd name="connsiteY217" fmla="*/ 818653 h 5387471"/>
                <a:gd name="connsiteX218" fmla="*/ 2576471 w 6318157"/>
                <a:gd name="connsiteY218" fmla="*/ 731648 h 5387471"/>
                <a:gd name="connsiteX219" fmla="*/ 2561231 w 6318157"/>
                <a:gd name="connsiteY219" fmla="*/ 684023 h 5387471"/>
                <a:gd name="connsiteX220" fmla="*/ 2591711 w 6318157"/>
                <a:gd name="connsiteY220" fmla="*/ 647828 h 5387471"/>
                <a:gd name="connsiteX221" fmla="*/ 2496792 w 6318157"/>
                <a:gd name="connsiteY221" fmla="*/ 511865 h 5387471"/>
                <a:gd name="connsiteX222" fmla="*/ 2492651 w 6318157"/>
                <a:gd name="connsiteY222" fmla="*/ 476378 h 5387471"/>
                <a:gd name="connsiteX223" fmla="*/ 2534561 w 6318157"/>
                <a:gd name="connsiteY223" fmla="*/ 409703 h 5387471"/>
                <a:gd name="connsiteX224" fmla="*/ 2490746 w 6318157"/>
                <a:gd name="connsiteY224" fmla="*/ 398273 h 5387471"/>
                <a:gd name="connsiteX225" fmla="*/ 2465981 w 6318157"/>
                <a:gd name="connsiteY225" fmla="*/ 367793 h 5387471"/>
                <a:gd name="connsiteX226" fmla="*/ 2428709 w 6318157"/>
                <a:gd name="connsiteY226" fmla="*/ 359713 h 5387471"/>
                <a:gd name="connsiteX227" fmla="*/ 2443121 w 6318157"/>
                <a:gd name="connsiteY227" fmla="*/ 297308 h 5387471"/>
                <a:gd name="connsiteX228" fmla="*/ 2384811 w 6318157"/>
                <a:gd name="connsiteY228" fmla="*/ 255352 h 5387471"/>
                <a:gd name="connsiteX229" fmla="*/ 2431691 w 6318157"/>
                <a:gd name="connsiteY229" fmla="*/ 188723 h 5387471"/>
                <a:gd name="connsiteX230" fmla="*/ 2536714 w 6318157"/>
                <a:gd name="connsiteY230" fmla="*/ 175177 h 5387471"/>
                <a:gd name="connsiteX0" fmla="*/ 2536714 w 6318157"/>
                <a:gd name="connsiteY0" fmla="*/ 175177 h 5387471"/>
                <a:gd name="connsiteX1" fmla="*/ 2475506 w 6318157"/>
                <a:gd name="connsiteY1" fmla="*/ 127763 h 5387471"/>
                <a:gd name="connsiteX2" fmla="*/ 2408831 w 6318157"/>
                <a:gd name="connsiteY2" fmla="*/ 129668 h 5387471"/>
                <a:gd name="connsiteX3" fmla="*/ 2340003 w 6318157"/>
                <a:gd name="connsiteY3" fmla="*/ 67751 h 5387471"/>
                <a:gd name="connsiteX4" fmla="*/ 2260241 w 6318157"/>
                <a:gd name="connsiteY4" fmla="*/ 85853 h 5387471"/>
                <a:gd name="connsiteX5" fmla="*/ 2229513 w 6318157"/>
                <a:gd name="connsiteY5" fmla="*/ 26173 h 5387471"/>
                <a:gd name="connsiteX6" fmla="*/ 2009858 w 6318157"/>
                <a:gd name="connsiteY6" fmla="*/ 0 h 5387471"/>
                <a:gd name="connsiteX7" fmla="*/ 1851163 w 6318157"/>
                <a:gd name="connsiteY7" fmla="*/ 158612 h 5387471"/>
                <a:gd name="connsiteX8" fmla="*/ 1861599 w 6318157"/>
                <a:gd name="connsiteY8" fmla="*/ 331056 h 5387471"/>
                <a:gd name="connsiteX9" fmla="*/ 1776951 w 6318157"/>
                <a:gd name="connsiteY9" fmla="*/ 311343 h 5387471"/>
                <a:gd name="connsiteX10" fmla="*/ 1606163 w 6318157"/>
                <a:gd name="connsiteY10" fmla="*/ 358057 h 5387471"/>
                <a:gd name="connsiteX11" fmla="*/ 1391478 w 6318157"/>
                <a:gd name="connsiteY11" fmla="*/ 230836 h 5387471"/>
                <a:gd name="connsiteX12" fmla="*/ 1256306 w 6318157"/>
                <a:gd name="connsiteY12" fmla="*/ 230836 h 5387471"/>
                <a:gd name="connsiteX13" fmla="*/ 1208598 w 6318157"/>
                <a:gd name="connsiteY13" fmla="*/ 421667 h 5387471"/>
                <a:gd name="connsiteX14" fmla="*/ 1041621 w 6318157"/>
                <a:gd name="connsiteY14" fmla="*/ 588645 h 5387471"/>
                <a:gd name="connsiteX15" fmla="*/ 930303 w 6318157"/>
                <a:gd name="connsiteY15" fmla="*/ 668158 h 5387471"/>
                <a:gd name="connsiteX16" fmla="*/ 842838 w 6318157"/>
                <a:gd name="connsiteY16" fmla="*/ 612499 h 5387471"/>
                <a:gd name="connsiteX17" fmla="*/ 747423 w 6318157"/>
                <a:gd name="connsiteY17" fmla="*/ 795379 h 5387471"/>
                <a:gd name="connsiteX18" fmla="*/ 456206 w 6318157"/>
                <a:gd name="connsiteY18" fmla="*/ 828804 h 5387471"/>
                <a:gd name="connsiteX19" fmla="*/ 222636 w 6318157"/>
                <a:gd name="connsiteY19" fmla="*/ 970307 h 5387471"/>
                <a:gd name="connsiteX20" fmla="*/ 254442 w 6318157"/>
                <a:gd name="connsiteY20" fmla="*/ 1113431 h 5387471"/>
                <a:gd name="connsiteX21" fmla="*/ 302149 w 6318157"/>
                <a:gd name="connsiteY21" fmla="*/ 1296311 h 5387471"/>
                <a:gd name="connsiteX22" fmla="*/ 341906 w 6318157"/>
                <a:gd name="connsiteY22" fmla="*/ 1328116 h 5387471"/>
                <a:gd name="connsiteX23" fmla="*/ 508883 w 6318157"/>
                <a:gd name="connsiteY23" fmla="*/ 1359921 h 5387471"/>
                <a:gd name="connsiteX24" fmla="*/ 532737 w 6318157"/>
                <a:gd name="connsiteY24" fmla="*/ 1582558 h 5387471"/>
                <a:gd name="connsiteX25" fmla="*/ 730526 w 6318157"/>
                <a:gd name="connsiteY25" fmla="*/ 1644144 h 5387471"/>
                <a:gd name="connsiteX26" fmla="*/ 903633 w 6318157"/>
                <a:gd name="connsiteY26" fmla="*/ 1753676 h 5387471"/>
                <a:gd name="connsiteX27" fmla="*/ 818984 w 6318157"/>
                <a:gd name="connsiteY27" fmla="*/ 1884707 h 5387471"/>
                <a:gd name="connsiteX28" fmla="*/ 644056 w 6318157"/>
                <a:gd name="connsiteY28" fmla="*/ 1868805 h 5387471"/>
                <a:gd name="connsiteX29" fmla="*/ 636104 w 6318157"/>
                <a:gd name="connsiteY29" fmla="*/ 2115295 h 5387471"/>
                <a:gd name="connsiteX30" fmla="*/ 755374 w 6318157"/>
                <a:gd name="connsiteY30" fmla="*/ 2218662 h 5387471"/>
                <a:gd name="connsiteX31" fmla="*/ 818984 w 6318157"/>
                <a:gd name="connsiteY31" fmla="*/ 2329980 h 5387471"/>
                <a:gd name="connsiteX32" fmla="*/ 818984 w 6318157"/>
                <a:gd name="connsiteY32" fmla="*/ 2369737 h 5387471"/>
                <a:gd name="connsiteX33" fmla="*/ 580445 w 6318157"/>
                <a:gd name="connsiteY33" fmla="*/ 2401542 h 5387471"/>
                <a:gd name="connsiteX34" fmla="*/ 485029 w 6318157"/>
                <a:gd name="connsiteY34" fmla="*/ 2433347 h 5387471"/>
                <a:gd name="connsiteX35" fmla="*/ 437322 w 6318157"/>
                <a:gd name="connsiteY35" fmla="*/ 2584422 h 5387471"/>
                <a:gd name="connsiteX36" fmla="*/ 307616 w 6318157"/>
                <a:gd name="connsiteY36" fmla="*/ 2598549 h 5387471"/>
                <a:gd name="connsiteX37" fmla="*/ 238539 w 6318157"/>
                <a:gd name="connsiteY37" fmla="*/ 2655984 h 5387471"/>
                <a:gd name="connsiteX38" fmla="*/ 284673 w 6318157"/>
                <a:gd name="connsiteY38" fmla="*/ 2740881 h 5387471"/>
                <a:gd name="connsiteX39" fmla="*/ 405516 w 6318157"/>
                <a:gd name="connsiteY39" fmla="*/ 2767302 h 5387471"/>
                <a:gd name="connsiteX40" fmla="*/ 414296 w 6318157"/>
                <a:gd name="connsiteY40" fmla="*/ 2859534 h 5387471"/>
                <a:gd name="connsiteX41" fmla="*/ 349857 w 6318157"/>
                <a:gd name="connsiteY41" fmla="*/ 2894523 h 5387471"/>
                <a:gd name="connsiteX42" fmla="*/ 206734 w 6318157"/>
                <a:gd name="connsiteY42" fmla="*/ 3061500 h 5387471"/>
                <a:gd name="connsiteX43" fmla="*/ 166977 w 6318157"/>
                <a:gd name="connsiteY43" fmla="*/ 3300039 h 5387471"/>
                <a:gd name="connsiteX44" fmla="*/ 103367 w 6318157"/>
                <a:gd name="connsiteY44" fmla="*/ 3490871 h 5387471"/>
                <a:gd name="connsiteX45" fmla="*/ 0 w 6318157"/>
                <a:gd name="connsiteY45" fmla="*/ 3610140 h 5387471"/>
                <a:gd name="connsiteX46" fmla="*/ 0 w 6318157"/>
                <a:gd name="connsiteY46" fmla="*/ 3689653 h 5387471"/>
                <a:gd name="connsiteX47" fmla="*/ 15903 w 6318157"/>
                <a:gd name="connsiteY47" fmla="*/ 3769166 h 5387471"/>
                <a:gd name="connsiteX48" fmla="*/ 127221 w 6318157"/>
                <a:gd name="connsiteY48" fmla="*/ 3785069 h 5387471"/>
                <a:gd name="connsiteX49" fmla="*/ 183211 w 6318157"/>
                <a:gd name="connsiteY49" fmla="*/ 3641697 h 5387471"/>
                <a:gd name="connsiteX50" fmla="*/ 275231 w 6318157"/>
                <a:gd name="connsiteY50" fmla="*/ 3608199 h 5387471"/>
                <a:gd name="connsiteX51" fmla="*/ 326003 w 6318157"/>
                <a:gd name="connsiteY51" fmla="*/ 3626043 h 5387471"/>
                <a:gd name="connsiteX52" fmla="*/ 358388 w 6318157"/>
                <a:gd name="connsiteY52" fmla="*/ 3618423 h 5387471"/>
                <a:gd name="connsiteX53" fmla="*/ 424318 w 6318157"/>
                <a:gd name="connsiteY53" fmla="*/ 3743407 h 5387471"/>
                <a:gd name="connsiteX54" fmla="*/ 379178 w 6318157"/>
                <a:gd name="connsiteY54" fmla="*/ 3816212 h 5387471"/>
                <a:gd name="connsiteX55" fmla="*/ 347621 w 6318157"/>
                <a:gd name="connsiteY55" fmla="*/ 3928239 h 5387471"/>
                <a:gd name="connsiteX56" fmla="*/ 336854 w 6318157"/>
                <a:gd name="connsiteY56" fmla="*/ 4218249 h 5387471"/>
                <a:gd name="connsiteX57" fmla="*/ 545161 w 6318157"/>
                <a:gd name="connsiteY57" fmla="*/ 4012509 h 5387471"/>
                <a:gd name="connsiteX58" fmla="*/ 620202 w 6318157"/>
                <a:gd name="connsiteY58" fmla="*/ 4063365 h 5387471"/>
                <a:gd name="connsiteX59" fmla="*/ 723569 w 6318157"/>
                <a:gd name="connsiteY59" fmla="*/ 4079267 h 5387471"/>
                <a:gd name="connsiteX60" fmla="*/ 795130 w 6318157"/>
                <a:gd name="connsiteY60" fmla="*/ 4190586 h 5387471"/>
                <a:gd name="connsiteX61" fmla="*/ 1025718 w 6318157"/>
                <a:gd name="connsiteY61" fmla="*/ 4293952 h 5387471"/>
                <a:gd name="connsiteX62" fmla="*/ 1176793 w 6318157"/>
                <a:gd name="connsiteY62" fmla="*/ 4540443 h 5387471"/>
                <a:gd name="connsiteX63" fmla="*/ 1144988 w 6318157"/>
                <a:gd name="connsiteY63" fmla="*/ 4635859 h 5387471"/>
                <a:gd name="connsiteX64" fmla="*/ 1614115 w 6318157"/>
                <a:gd name="connsiteY64" fmla="*/ 4882349 h 5387471"/>
                <a:gd name="connsiteX65" fmla="*/ 1614115 w 6318157"/>
                <a:gd name="connsiteY65" fmla="*/ 5033424 h 5387471"/>
                <a:gd name="connsiteX66" fmla="*/ 1614115 w 6318157"/>
                <a:gd name="connsiteY66" fmla="*/ 5168596 h 5387471"/>
                <a:gd name="connsiteX67" fmla="*/ 1653871 w 6318157"/>
                <a:gd name="connsiteY67" fmla="*/ 5295817 h 5387471"/>
                <a:gd name="connsiteX68" fmla="*/ 1755416 w 6318157"/>
                <a:gd name="connsiteY68" fmla="*/ 5294123 h 5387471"/>
                <a:gd name="connsiteX69" fmla="*/ 1825653 w 6318157"/>
                <a:gd name="connsiteY69" fmla="*/ 5366385 h 5387471"/>
                <a:gd name="connsiteX70" fmla="*/ 1861848 w 6318157"/>
                <a:gd name="connsiteY70" fmla="*/ 5387340 h 5387471"/>
                <a:gd name="connsiteX71" fmla="*/ 1926203 w 6318157"/>
                <a:gd name="connsiteY71" fmla="*/ 5242146 h 5387471"/>
                <a:gd name="connsiteX72" fmla="*/ 2115047 w 6318157"/>
                <a:gd name="connsiteY72" fmla="*/ 5279914 h 5387471"/>
                <a:gd name="connsiteX73" fmla="*/ 2176421 w 6318157"/>
                <a:gd name="connsiteY73" fmla="*/ 5148304 h 5387471"/>
                <a:gd name="connsiteX74" fmla="*/ 2083242 w 6318157"/>
                <a:gd name="connsiteY74" fmla="*/ 5096123 h 5387471"/>
                <a:gd name="connsiteX75" fmla="*/ 2020211 w 6318157"/>
                <a:gd name="connsiteY75" fmla="*/ 5057903 h 5387471"/>
                <a:gd name="connsiteX76" fmla="*/ 2011680 w 6318157"/>
                <a:gd name="connsiteY76" fmla="*/ 5073180 h 5387471"/>
                <a:gd name="connsiteX77" fmla="*/ 1932167 w 6318157"/>
                <a:gd name="connsiteY77" fmla="*/ 4977765 h 5387471"/>
                <a:gd name="connsiteX78" fmla="*/ 1884459 w 6318157"/>
                <a:gd name="connsiteY78" fmla="*/ 4874398 h 5387471"/>
                <a:gd name="connsiteX79" fmla="*/ 1913448 w 6318157"/>
                <a:gd name="connsiteY79" fmla="*/ 4786022 h 5387471"/>
                <a:gd name="connsiteX80" fmla="*/ 2073551 w 6318157"/>
                <a:gd name="connsiteY80" fmla="*/ 4760723 h 5387471"/>
                <a:gd name="connsiteX81" fmla="*/ 2213030 w 6318157"/>
                <a:gd name="connsiteY81" fmla="*/ 4711893 h 5387471"/>
                <a:gd name="connsiteX82" fmla="*/ 2313829 w 6318157"/>
                <a:gd name="connsiteY82" fmla="*/ 4781467 h 5387471"/>
                <a:gd name="connsiteX83" fmla="*/ 2449002 w 6318157"/>
                <a:gd name="connsiteY83" fmla="*/ 4771031 h 5387471"/>
                <a:gd name="connsiteX84" fmla="*/ 2504661 w 6318157"/>
                <a:gd name="connsiteY84" fmla="*/ 4866446 h 5387471"/>
                <a:gd name="connsiteX85" fmla="*/ 2578459 w 6318157"/>
                <a:gd name="connsiteY85" fmla="*/ 4816585 h 5387471"/>
                <a:gd name="connsiteX86" fmla="*/ 2681246 w 6318157"/>
                <a:gd name="connsiteY86" fmla="*/ 4873118 h 5387471"/>
                <a:gd name="connsiteX87" fmla="*/ 2798859 w 6318157"/>
                <a:gd name="connsiteY87" fmla="*/ 4858495 h 5387471"/>
                <a:gd name="connsiteX88" fmla="*/ 2895931 w 6318157"/>
                <a:gd name="connsiteY88" fmla="*/ 4983811 h 5387471"/>
                <a:gd name="connsiteX89" fmla="*/ 2910177 w 6318157"/>
                <a:gd name="connsiteY89" fmla="*/ 5176547 h 5387471"/>
                <a:gd name="connsiteX90" fmla="*/ 2981739 w 6318157"/>
                <a:gd name="connsiteY90" fmla="*/ 5120888 h 5387471"/>
                <a:gd name="connsiteX91" fmla="*/ 3101009 w 6318157"/>
                <a:gd name="connsiteY91" fmla="*/ 5184499 h 5387471"/>
                <a:gd name="connsiteX92" fmla="*/ 3164619 w 6318157"/>
                <a:gd name="connsiteY92" fmla="*/ 4882349 h 5387471"/>
                <a:gd name="connsiteX93" fmla="*/ 3116911 w 6318157"/>
                <a:gd name="connsiteY93" fmla="*/ 4516589 h 5387471"/>
                <a:gd name="connsiteX94" fmla="*/ 3156668 w 6318157"/>
                <a:gd name="connsiteY94" fmla="*/ 4405271 h 5387471"/>
                <a:gd name="connsiteX95" fmla="*/ 3323645 w 6318157"/>
                <a:gd name="connsiteY95" fmla="*/ 4341660 h 5387471"/>
                <a:gd name="connsiteX96" fmla="*/ 3482671 w 6318157"/>
                <a:gd name="connsiteY96" fmla="*/ 4293952 h 5387471"/>
                <a:gd name="connsiteX97" fmla="*/ 3570136 w 6318157"/>
                <a:gd name="connsiteY97" fmla="*/ 4373466 h 5387471"/>
                <a:gd name="connsiteX98" fmla="*/ 3530379 w 6318157"/>
                <a:gd name="connsiteY98" fmla="*/ 4484784 h 5387471"/>
                <a:gd name="connsiteX99" fmla="*/ 3546282 w 6318157"/>
                <a:gd name="connsiteY99" fmla="*/ 4588151 h 5387471"/>
                <a:gd name="connsiteX100" fmla="*/ 3609892 w 6318157"/>
                <a:gd name="connsiteY100" fmla="*/ 4643810 h 5387471"/>
                <a:gd name="connsiteX101" fmla="*/ 3673503 w 6318157"/>
                <a:gd name="connsiteY101" fmla="*/ 4651761 h 5387471"/>
                <a:gd name="connsiteX102" fmla="*/ 3745064 w 6318157"/>
                <a:gd name="connsiteY102" fmla="*/ 4786933 h 5387471"/>
                <a:gd name="connsiteX103" fmla="*/ 3889016 w 6318157"/>
                <a:gd name="connsiteY103" fmla="*/ 4749293 h 5387471"/>
                <a:gd name="connsiteX104" fmla="*/ 4071068 w 6318157"/>
                <a:gd name="connsiteY104" fmla="*/ 4731274 h 5387471"/>
                <a:gd name="connsiteX105" fmla="*/ 4368496 w 6318157"/>
                <a:gd name="connsiteY105" fmla="*/ 4686134 h 5387471"/>
                <a:gd name="connsiteX106" fmla="*/ 4436828 w 6318157"/>
                <a:gd name="connsiteY106" fmla="*/ 4774261 h 5387471"/>
                <a:gd name="connsiteX107" fmla="*/ 4500438 w 6318157"/>
                <a:gd name="connsiteY107" fmla="*/ 4771031 h 5387471"/>
                <a:gd name="connsiteX108" fmla="*/ 4595854 w 6318157"/>
                <a:gd name="connsiteY108" fmla="*/ 4699469 h 5387471"/>
                <a:gd name="connsiteX109" fmla="*/ 4659464 w 6318157"/>
                <a:gd name="connsiteY109" fmla="*/ 4540443 h 5387471"/>
                <a:gd name="connsiteX110" fmla="*/ 4683318 w 6318157"/>
                <a:gd name="connsiteY110" fmla="*/ 4317806 h 5387471"/>
                <a:gd name="connsiteX111" fmla="*/ 4516341 w 6318157"/>
                <a:gd name="connsiteY111" fmla="*/ 4262147 h 5387471"/>
                <a:gd name="connsiteX112" fmla="*/ 4548146 w 6318157"/>
                <a:gd name="connsiteY112" fmla="*/ 4087219 h 5387471"/>
                <a:gd name="connsiteX113" fmla="*/ 4619708 w 6318157"/>
                <a:gd name="connsiteY113" fmla="*/ 4031559 h 5387471"/>
                <a:gd name="connsiteX114" fmla="*/ 4738977 w 6318157"/>
                <a:gd name="connsiteY114" fmla="*/ 3896387 h 5387471"/>
                <a:gd name="connsiteX115" fmla="*/ 4826442 w 6318157"/>
                <a:gd name="connsiteY115" fmla="*/ 3777118 h 5387471"/>
                <a:gd name="connsiteX116" fmla="*/ 4929809 w 6318157"/>
                <a:gd name="connsiteY116" fmla="*/ 3864582 h 5387471"/>
                <a:gd name="connsiteX117" fmla="*/ 4921857 w 6318157"/>
                <a:gd name="connsiteY117" fmla="*/ 4031559 h 5387471"/>
                <a:gd name="connsiteX118" fmla="*/ 4977516 w 6318157"/>
                <a:gd name="connsiteY118" fmla="*/ 4055413 h 5387471"/>
                <a:gd name="connsiteX119" fmla="*/ 5025224 w 6318157"/>
                <a:gd name="connsiteY119" fmla="*/ 3959998 h 5387471"/>
                <a:gd name="connsiteX120" fmla="*/ 5072932 w 6318157"/>
                <a:gd name="connsiteY120" fmla="*/ 3959998 h 5387471"/>
                <a:gd name="connsiteX121" fmla="*/ 5144494 w 6318157"/>
                <a:gd name="connsiteY121" fmla="*/ 3856631 h 5387471"/>
                <a:gd name="connsiteX122" fmla="*/ 5160396 w 6318157"/>
                <a:gd name="connsiteY122" fmla="*/ 3785069 h 5387471"/>
                <a:gd name="connsiteX123" fmla="*/ 5390984 w 6318157"/>
                <a:gd name="connsiteY123" fmla="*/ 3737361 h 5387471"/>
                <a:gd name="connsiteX124" fmla="*/ 5486400 w 6318157"/>
                <a:gd name="connsiteY124" fmla="*/ 3633994 h 5387471"/>
                <a:gd name="connsiteX125" fmla="*/ 5390984 w 6318157"/>
                <a:gd name="connsiteY125" fmla="*/ 3570384 h 5387471"/>
                <a:gd name="connsiteX126" fmla="*/ 5343276 w 6318157"/>
                <a:gd name="connsiteY126" fmla="*/ 3331845 h 5387471"/>
                <a:gd name="connsiteX127" fmla="*/ 5478449 w 6318157"/>
                <a:gd name="connsiteY127" fmla="*/ 3061500 h 5387471"/>
                <a:gd name="connsiteX128" fmla="*/ 5820355 w 6318157"/>
                <a:gd name="connsiteY128" fmla="*/ 2989939 h 5387471"/>
                <a:gd name="connsiteX129" fmla="*/ 6020959 w 6318157"/>
                <a:gd name="connsiteY129" fmla="*/ 2857748 h 5387471"/>
                <a:gd name="connsiteX130" fmla="*/ 6058811 w 6318157"/>
                <a:gd name="connsiteY130" fmla="*/ 2880194 h 5387471"/>
                <a:gd name="connsiteX131" fmla="*/ 6114056 w 6318157"/>
                <a:gd name="connsiteY131" fmla="*/ 2859239 h 5387471"/>
                <a:gd name="connsiteX132" fmla="*/ 6152156 w 6318157"/>
                <a:gd name="connsiteY132" fmla="*/ 2889719 h 5387471"/>
                <a:gd name="connsiteX133" fmla="*/ 6260741 w 6318157"/>
                <a:gd name="connsiteY133" fmla="*/ 2868764 h 5387471"/>
                <a:gd name="connsiteX134" fmla="*/ 6292298 w 6318157"/>
                <a:gd name="connsiteY134" fmla="*/ 2879449 h 5387471"/>
                <a:gd name="connsiteX135" fmla="*/ 6304556 w 6318157"/>
                <a:gd name="connsiteY135" fmla="*/ 2838284 h 5387471"/>
                <a:gd name="connsiteX136" fmla="*/ 6306461 w 6318157"/>
                <a:gd name="connsiteY136" fmla="*/ 2809709 h 5387471"/>
                <a:gd name="connsiteX137" fmla="*/ 6317891 w 6318157"/>
                <a:gd name="connsiteY137" fmla="*/ 2798279 h 5387471"/>
                <a:gd name="connsiteX138" fmla="*/ 6268361 w 6318157"/>
                <a:gd name="connsiteY138" fmla="*/ 2775419 h 5387471"/>
                <a:gd name="connsiteX139" fmla="*/ 6220736 w 6318157"/>
                <a:gd name="connsiteY139" fmla="*/ 2543754 h 5387471"/>
                <a:gd name="connsiteX140" fmla="*/ 6169301 w 6318157"/>
                <a:gd name="connsiteY140" fmla="*/ 2569973 h 5387471"/>
                <a:gd name="connsiteX141" fmla="*/ 6119771 w 6318157"/>
                <a:gd name="connsiteY141" fmla="*/ 2533484 h 5387471"/>
                <a:gd name="connsiteX142" fmla="*/ 6051191 w 6318157"/>
                <a:gd name="connsiteY142" fmla="*/ 2518538 h 5387471"/>
                <a:gd name="connsiteX143" fmla="*/ 6053096 w 6318157"/>
                <a:gd name="connsiteY143" fmla="*/ 2434718 h 5387471"/>
                <a:gd name="connsiteX144" fmla="*/ 6027337 w 6318157"/>
                <a:gd name="connsiteY144" fmla="*/ 2469542 h 5387471"/>
                <a:gd name="connsiteX145" fmla="*/ 5994041 w 6318157"/>
                <a:gd name="connsiteY145" fmla="*/ 2411858 h 5387471"/>
                <a:gd name="connsiteX146" fmla="*/ 5976896 w 6318157"/>
                <a:gd name="connsiteY146" fmla="*/ 2272793 h 5387471"/>
                <a:gd name="connsiteX147" fmla="*/ 5915936 w 6318157"/>
                <a:gd name="connsiteY147" fmla="*/ 2274698 h 5387471"/>
                <a:gd name="connsiteX148" fmla="*/ 5892910 w 6318157"/>
                <a:gd name="connsiteY148" fmla="*/ 2209882 h 5387471"/>
                <a:gd name="connsiteX149" fmla="*/ 5813066 w 6318157"/>
                <a:gd name="connsiteY149" fmla="*/ 2240408 h 5387471"/>
                <a:gd name="connsiteX150" fmla="*/ 5752106 w 6318157"/>
                <a:gd name="connsiteY150" fmla="*/ 2206118 h 5387471"/>
                <a:gd name="connsiteX151" fmla="*/ 5719721 w 6318157"/>
                <a:gd name="connsiteY151" fmla="*/ 2227073 h 5387471"/>
                <a:gd name="connsiteX152" fmla="*/ 5653046 w 6318157"/>
                <a:gd name="connsiteY152" fmla="*/ 2209928 h 5387471"/>
                <a:gd name="connsiteX153" fmla="*/ 5677231 w 6318157"/>
                <a:gd name="connsiteY153" fmla="*/ 2186857 h 5387471"/>
                <a:gd name="connsiteX154" fmla="*/ 5628281 w 6318157"/>
                <a:gd name="connsiteY154" fmla="*/ 2145158 h 5387471"/>
                <a:gd name="connsiteX155" fmla="*/ 5488388 w 6318157"/>
                <a:gd name="connsiteY155" fmla="*/ 2148426 h 5387471"/>
                <a:gd name="connsiteX156" fmla="*/ 5453021 w 6318157"/>
                <a:gd name="connsiteY156" fmla="*/ 2227073 h 5387471"/>
                <a:gd name="connsiteX157" fmla="*/ 5472071 w 6318157"/>
                <a:gd name="connsiteY157" fmla="*/ 2274698 h 5387471"/>
                <a:gd name="connsiteX158" fmla="*/ 5422541 w 6318157"/>
                <a:gd name="connsiteY158" fmla="*/ 2288033 h 5387471"/>
                <a:gd name="connsiteX159" fmla="*/ 5451116 w 6318157"/>
                <a:gd name="connsiteY159" fmla="*/ 2333753 h 5387471"/>
                <a:gd name="connsiteX160" fmla="*/ 5516631 w 6318157"/>
                <a:gd name="connsiteY160" fmla="*/ 2328407 h 5387471"/>
                <a:gd name="connsiteX161" fmla="*/ 5523506 w 6318157"/>
                <a:gd name="connsiteY161" fmla="*/ 2379473 h 5387471"/>
                <a:gd name="connsiteX162" fmla="*/ 5399681 w 6318157"/>
                <a:gd name="connsiteY162" fmla="*/ 2545208 h 5387471"/>
                <a:gd name="connsiteX163" fmla="*/ 5360918 w 6318157"/>
                <a:gd name="connsiteY163" fmla="*/ 2694084 h 5387471"/>
                <a:gd name="connsiteX164" fmla="*/ 5346341 w 6318157"/>
                <a:gd name="connsiteY164" fmla="*/ 2615693 h 5387471"/>
                <a:gd name="connsiteX165" fmla="*/ 5304431 w 6318157"/>
                <a:gd name="connsiteY165" fmla="*/ 2615693 h 5387471"/>
                <a:gd name="connsiteX166" fmla="*/ 5273951 w 6318157"/>
                <a:gd name="connsiteY166" fmla="*/ 2558543 h 5387471"/>
                <a:gd name="connsiteX167" fmla="*/ 5203714 w 6318157"/>
                <a:gd name="connsiteY167" fmla="*/ 2600987 h 5387471"/>
                <a:gd name="connsiteX168" fmla="*/ 5070116 w 6318157"/>
                <a:gd name="connsiteY168" fmla="*/ 2541398 h 5387471"/>
                <a:gd name="connsiteX169" fmla="*/ 4991763 w 6318157"/>
                <a:gd name="connsiteY169" fmla="*/ 2573572 h 5387471"/>
                <a:gd name="connsiteX170" fmla="*/ 4904381 w 6318157"/>
                <a:gd name="connsiteY170" fmla="*/ 2564258 h 5387471"/>
                <a:gd name="connsiteX171" fmla="*/ 4875806 w 6318157"/>
                <a:gd name="connsiteY171" fmla="*/ 2495678 h 5387471"/>
                <a:gd name="connsiteX172" fmla="*/ 4803416 w 6318157"/>
                <a:gd name="connsiteY172" fmla="*/ 2484248 h 5387471"/>
                <a:gd name="connsiteX173" fmla="*/ 4822466 w 6318157"/>
                <a:gd name="connsiteY173" fmla="*/ 2409953 h 5387471"/>
                <a:gd name="connsiteX174" fmla="*/ 4731026 w 6318157"/>
                <a:gd name="connsiteY174" fmla="*/ 2341373 h 5387471"/>
                <a:gd name="connsiteX175" fmla="*/ 4699221 w 6318157"/>
                <a:gd name="connsiteY175" fmla="*/ 2364353 h 5387471"/>
                <a:gd name="connsiteX176" fmla="*/ 4637681 w 6318157"/>
                <a:gd name="connsiteY176" fmla="*/ 2328038 h 5387471"/>
                <a:gd name="connsiteX177" fmla="*/ 4660541 w 6318157"/>
                <a:gd name="connsiteY177" fmla="*/ 2253743 h 5387471"/>
                <a:gd name="connsiteX178" fmla="*/ 4433846 w 6318157"/>
                <a:gd name="connsiteY178" fmla="*/ 2270888 h 5387471"/>
                <a:gd name="connsiteX179" fmla="*/ 4373134 w 6318157"/>
                <a:gd name="connsiteY179" fmla="*/ 2252041 h 5387471"/>
                <a:gd name="connsiteX180" fmla="*/ 4323356 w 6318157"/>
                <a:gd name="connsiteY180" fmla="*/ 2288033 h 5387471"/>
                <a:gd name="connsiteX181" fmla="*/ 4273826 w 6318157"/>
                <a:gd name="connsiteY181" fmla="*/ 2208023 h 5387471"/>
                <a:gd name="connsiteX182" fmla="*/ 4201436 w 6318157"/>
                <a:gd name="connsiteY182" fmla="*/ 2192783 h 5387471"/>
                <a:gd name="connsiteX183" fmla="*/ 4178576 w 6318157"/>
                <a:gd name="connsiteY183" fmla="*/ 2110868 h 5387471"/>
                <a:gd name="connsiteX184" fmla="*/ 4087136 w 6318157"/>
                <a:gd name="connsiteY184" fmla="*/ 2038478 h 5387471"/>
                <a:gd name="connsiteX185" fmla="*/ 4016651 w 6318157"/>
                <a:gd name="connsiteY185" fmla="*/ 2051813 h 5387471"/>
                <a:gd name="connsiteX186" fmla="*/ 3909971 w 6318157"/>
                <a:gd name="connsiteY186" fmla="*/ 2013713 h 5387471"/>
                <a:gd name="connsiteX187" fmla="*/ 3843296 w 6318157"/>
                <a:gd name="connsiteY187" fmla="*/ 2053718 h 5387471"/>
                <a:gd name="connsiteX188" fmla="*/ 3788051 w 6318157"/>
                <a:gd name="connsiteY188" fmla="*/ 2034668 h 5387471"/>
                <a:gd name="connsiteX189" fmla="*/ 3742331 w 6318157"/>
                <a:gd name="connsiteY189" fmla="*/ 2046098 h 5387471"/>
                <a:gd name="connsiteX190" fmla="*/ 3671018 w 6318157"/>
                <a:gd name="connsiteY190" fmla="*/ 2041249 h 5387471"/>
                <a:gd name="connsiteX191" fmla="*/ 3660416 w 6318157"/>
                <a:gd name="connsiteY191" fmla="*/ 1977518 h 5387471"/>
                <a:gd name="connsiteX192" fmla="*/ 3643271 w 6318157"/>
                <a:gd name="connsiteY192" fmla="*/ 1905128 h 5387471"/>
                <a:gd name="connsiteX193" fmla="*/ 3690896 w 6318157"/>
                <a:gd name="connsiteY193" fmla="*/ 1872743 h 5387471"/>
                <a:gd name="connsiteX194" fmla="*/ 3702326 w 6318157"/>
                <a:gd name="connsiteY194" fmla="*/ 1811783 h 5387471"/>
                <a:gd name="connsiteX195" fmla="*/ 3679466 w 6318157"/>
                <a:gd name="connsiteY195" fmla="*/ 1788923 h 5387471"/>
                <a:gd name="connsiteX196" fmla="*/ 3595977 w 6318157"/>
                <a:gd name="connsiteY196" fmla="*/ 1647245 h 5387471"/>
                <a:gd name="connsiteX197" fmla="*/ 3508016 w 6318157"/>
                <a:gd name="connsiteY197" fmla="*/ 1663193 h 5387471"/>
                <a:gd name="connsiteX198" fmla="*/ 3485156 w 6318157"/>
                <a:gd name="connsiteY198" fmla="*/ 1619378 h 5387471"/>
                <a:gd name="connsiteX199" fmla="*/ 3434052 w 6318157"/>
                <a:gd name="connsiteY199" fmla="*/ 1618090 h 5387471"/>
                <a:gd name="connsiteX200" fmla="*/ 3496586 w 6318157"/>
                <a:gd name="connsiteY200" fmla="*/ 1533653 h 5387471"/>
                <a:gd name="connsiteX201" fmla="*/ 3549926 w 6318157"/>
                <a:gd name="connsiteY201" fmla="*/ 1552703 h 5387471"/>
                <a:gd name="connsiteX202" fmla="*/ 3681619 w 6318157"/>
                <a:gd name="connsiteY202" fmla="*/ 1349485 h 5387471"/>
                <a:gd name="connsiteX203" fmla="*/ 3708041 w 6318157"/>
                <a:gd name="connsiteY203" fmla="*/ 1316483 h 5387471"/>
                <a:gd name="connsiteX204" fmla="*/ 3600036 w 6318157"/>
                <a:gd name="connsiteY204" fmla="*/ 1230630 h 5387471"/>
                <a:gd name="connsiteX205" fmla="*/ 3610886 w 6318157"/>
                <a:gd name="connsiteY205" fmla="*/ 1173608 h 5387471"/>
                <a:gd name="connsiteX206" fmla="*/ 3549926 w 6318157"/>
                <a:gd name="connsiteY206" fmla="*/ 1160273 h 5387471"/>
                <a:gd name="connsiteX207" fmla="*/ 3515636 w 6318157"/>
                <a:gd name="connsiteY207" fmla="*/ 1108838 h 5387471"/>
                <a:gd name="connsiteX208" fmla="*/ 3515636 w 6318157"/>
                <a:gd name="connsiteY208" fmla="*/ 1013588 h 5387471"/>
                <a:gd name="connsiteX209" fmla="*/ 3391811 w 6318157"/>
                <a:gd name="connsiteY209" fmla="*/ 981203 h 5387471"/>
                <a:gd name="connsiteX210" fmla="*/ 3357521 w 6318157"/>
                <a:gd name="connsiteY210" fmla="*/ 922148 h 5387471"/>
                <a:gd name="connsiteX211" fmla="*/ 3198246 w 6318157"/>
                <a:gd name="connsiteY211" fmla="*/ 954073 h 5387471"/>
                <a:gd name="connsiteX212" fmla="*/ 3142256 w 6318157"/>
                <a:gd name="connsiteY212" fmla="*/ 899288 h 5387471"/>
                <a:gd name="connsiteX213" fmla="*/ 2980331 w 6318157"/>
                <a:gd name="connsiteY213" fmla="*/ 929768 h 5387471"/>
                <a:gd name="connsiteX214" fmla="*/ 2776330 w 6318157"/>
                <a:gd name="connsiteY214" fmla="*/ 832982 h 5387471"/>
                <a:gd name="connsiteX215" fmla="*/ 2662196 w 6318157"/>
                <a:gd name="connsiteY215" fmla="*/ 874523 h 5387471"/>
                <a:gd name="connsiteX216" fmla="*/ 2671721 w 6318157"/>
                <a:gd name="connsiteY216" fmla="*/ 832613 h 5387471"/>
                <a:gd name="connsiteX217" fmla="*/ 2581026 w 6318157"/>
                <a:gd name="connsiteY217" fmla="*/ 818653 h 5387471"/>
                <a:gd name="connsiteX218" fmla="*/ 2576471 w 6318157"/>
                <a:gd name="connsiteY218" fmla="*/ 731648 h 5387471"/>
                <a:gd name="connsiteX219" fmla="*/ 2561231 w 6318157"/>
                <a:gd name="connsiteY219" fmla="*/ 684023 h 5387471"/>
                <a:gd name="connsiteX220" fmla="*/ 2591711 w 6318157"/>
                <a:gd name="connsiteY220" fmla="*/ 647828 h 5387471"/>
                <a:gd name="connsiteX221" fmla="*/ 2496792 w 6318157"/>
                <a:gd name="connsiteY221" fmla="*/ 511865 h 5387471"/>
                <a:gd name="connsiteX222" fmla="*/ 2492651 w 6318157"/>
                <a:gd name="connsiteY222" fmla="*/ 476378 h 5387471"/>
                <a:gd name="connsiteX223" fmla="*/ 2534561 w 6318157"/>
                <a:gd name="connsiteY223" fmla="*/ 409703 h 5387471"/>
                <a:gd name="connsiteX224" fmla="*/ 2490746 w 6318157"/>
                <a:gd name="connsiteY224" fmla="*/ 398273 h 5387471"/>
                <a:gd name="connsiteX225" fmla="*/ 2465981 w 6318157"/>
                <a:gd name="connsiteY225" fmla="*/ 367793 h 5387471"/>
                <a:gd name="connsiteX226" fmla="*/ 2428709 w 6318157"/>
                <a:gd name="connsiteY226" fmla="*/ 359713 h 5387471"/>
                <a:gd name="connsiteX227" fmla="*/ 2443121 w 6318157"/>
                <a:gd name="connsiteY227" fmla="*/ 297308 h 5387471"/>
                <a:gd name="connsiteX228" fmla="*/ 2384811 w 6318157"/>
                <a:gd name="connsiteY228" fmla="*/ 255352 h 5387471"/>
                <a:gd name="connsiteX229" fmla="*/ 2431691 w 6318157"/>
                <a:gd name="connsiteY229" fmla="*/ 188723 h 5387471"/>
                <a:gd name="connsiteX230" fmla="*/ 2536714 w 6318157"/>
                <a:gd name="connsiteY230" fmla="*/ 175177 h 5387471"/>
                <a:gd name="connsiteX0" fmla="*/ 2536714 w 6318157"/>
                <a:gd name="connsiteY0" fmla="*/ 175177 h 5387471"/>
                <a:gd name="connsiteX1" fmla="*/ 2475506 w 6318157"/>
                <a:gd name="connsiteY1" fmla="*/ 127763 h 5387471"/>
                <a:gd name="connsiteX2" fmla="*/ 2408831 w 6318157"/>
                <a:gd name="connsiteY2" fmla="*/ 129668 h 5387471"/>
                <a:gd name="connsiteX3" fmla="*/ 2340003 w 6318157"/>
                <a:gd name="connsiteY3" fmla="*/ 67751 h 5387471"/>
                <a:gd name="connsiteX4" fmla="*/ 2260241 w 6318157"/>
                <a:gd name="connsiteY4" fmla="*/ 85853 h 5387471"/>
                <a:gd name="connsiteX5" fmla="*/ 2229513 w 6318157"/>
                <a:gd name="connsiteY5" fmla="*/ 26173 h 5387471"/>
                <a:gd name="connsiteX6" fmla="*/ 2009858 w 6318157"/>
                <a:gd name="connsiteY6" fmla="*/ 0 h 5387471"/>
                <a:gd name="connsiteX7" fmla="*/ 1851163 w 6318157"/>
                <a:gd name="connsiteY7" fmla="*/ 158612 h 5387471"/>
                <a:gd name="connsiteX8" fmla="*/ 1861599 w 6318157"/>
                <a:gd name="connsiteY8" fmla="*/ 331056 h 5387471"/>
                <a:gd name="connsiteX9" fmla="*/ 1776951 w 6318157"/>
                <a:gd name="connsiteY9" fmla="*/ 311343 h 5387471"/>
                <a:gd name="connsiteX10" fmla="*/ 1606163 w 6318157"/>
                <a:gd name="connsiteY10" fmla="*/ 358057 h 5387471"/>
                <a:gd name="connsiteX11" fmla="*/ 1391478 w 6318157"/>
                <a:gd name="connsiteY11" fmla="*/ 230836 h 5387471"/>
                <a:gd name="connsiteX12" fmla="*/ 1256306 w 6318157"/>
                <a:gd name="connsiteY12" fmla="*/ 230836 h 5387471"/>
                <a:gd name="connsiteX13" fmla="*/ 1208598 w 6318157"/>
                <a:gd name="connsiteY13" fmla="*/ 421667 h 5387471"/>
                <a:gd name="connsiteX14" fmla="*/ 1041621 w 6318157"/>
                <a:gd name="connsiteY14" fmla="*/ 588645 h 5387471"/>
                <a:gd name="connsiteX15" fmla="*/ 930303 w 6318157"/>
                <a:gd name="connsiteY15" fmla="*/ 668158 h 5387471"/>
                <a:gd name="connsiteX16" fmla="*/ 842838 w 6318157"/>
                <a:gd name="connsiteY16" fmla="*/ 612499 h 5387471"/>
                <a:gd name="connsiteX17" fmla="*/ 747423 w 6318157"/>
                <a:gd name="connsiteY17" fmla="*/ 795379 h 5387471"/>
                <a:gd name="connsiteX18" fmla="*/ 456206 w 6318157"/>
                <a:gd name="connsiteY18" fmla="*/ 828804 h 5387471"/>
                <a:gd name="connsiteX19" fmla="*/ 222636 w 6318157"/>
                <a:gd name="connsiteY19" fmla="*/ 970307 h 5387471"/>
                <a:gd name="connsiteX20" fmla="*/ 254442 w 6318157"/>
                <a:gd name="connsiteY20" fmla="*/ 1113431 h 5387471"/>
                <a:gd name="connsiteX21" fmla="*/ 302149 w 6318157"/>
                <a:gd name="connsiteY21" fmla="*/ 1296311 h 5387471"/>
                <a:gd name="connsiteX22" fmla="*/ 341906 w 6318157"/>
                <a:gd name="connsiteY22" fmla="*/ 1328116 h 5387471"/>
                <a:gd name="connsiteX23" fmla="*/ 508883 w 6318157"/>
                <a:gd name="connsiteY23" fmla="*/ 1359921 h 5387471"/>
                <a:gd name="connsiteX24" fmla="*/ 532737 w 6318157"/>
                <a:gd name="connsiteY24" fmla="*/ 1582558 h 5387471"/>
                <a:gd name="connsiteX25" fmla="*/ 730526 w 6318157"/>
                <a:gd name="connsiteY25" fmla="*/ 1644144 h 5387471"/>
                <a:gd name="connsiteX26" fmla="*/ 903633 w 6318157"/>
                <a:gd name="connsiteY26" fmla="*/ 1753676 h 5387471"/>
                <a:gd name="connsiteX27" fmla="*/ 818984 w 6318157"/>
                <a:gd name="connsiteY27" fmla="*/ 1884707 h 5387471"/>
                <a:gd name="connsiteX28" fmla="*/ 644056 w 6318157"/>
                <a:gd name="connsiteY28" fmla="*/ 1868805 h 5387471"/>
                <a:gd name="connsiteX29" fmla="*/ 636104 w 6318157"/>
                <a:gd name="connsiteY29" fmla="*/ 2115295 h 5387471"/>
                <a:gd name="connsiteX30" fmla="*/ 755374 w 6318157"/>
                <a:gd name="connsiteY30" fmla="*/ 2218662 h 5387471"/>
                <a:gd name="connsiteX31" fmla="*/ 818984 w 6318157"/>
                <a:gd name="connsiteY31" fmla="*/ 2329980 h 5387471"/>
                <a:gd name="connsiteX32" fmla="*/ 818984 w 6318157"/>
                <a:gd name="connsiteY32" fmla="*/ 2369737 h 5387471"/>
                <a:gd name="connsiteX33" fmla="*/ 580445 w 6318157"/>
                <a:gd name="connsiteY33" fmla="*/ 2401542 h 5387471"/>
                <a:gd name="connsiteX34" fmla="*/ 485029 w 6318157"/>
                <a:gd name="connsiteY34" fmla="*/ 2433347 h 5387471"/>
                <a:gd name="connsiteX35" fmla="*/ 437322 w 6318157"/>
                <a:gd name="connsiteY35" fmla="*/ 2584422 h 5387471"/>
                <a:gd name="connsiteX36" fmla="*/ 307616 w 6318157"/>
                <a:gd name="connsiteY36" fmla="*/ 2598549 h 5387471"/>
                <a:gd name="connsiteX37" fmla="*/ 238539 w 6318157"/>
                <a:gd name="connsiteY37" fmla="*/ 2655984 h 5387471"/>
                <a:gd name="connsiteX38" fmla="*/ 284673 w 6318157"/>
                <a:gd name="connsiteY38" fmla="*/ 2740881 h 5387471"/>
                <a:gd name="connsiteX39" fmla="*/ 405516 w 6318157"/>
                <a:gd name="connsiteY39" fmla="*/ 2767302 h 5387471"/>
                <a:gd name="connsiteX40" fmla="*/ 414296 w 6318157"/>
                <a:gd name="connsiteY40" fmla="*/ 2859534 h 5387471"/>
                <a:gd name="connsiteX41" fmla="*/ 349857 w 6318157"/>
                <a:gd name="connsiteY41" fmla="*/ 2894523 h 5387471"/>
                <a:gd name="connsiteX42" fmla="*/ 206734 w 6318157"/>
                <a:gd name="connsiteY42" fmla="*/ 3061500 h 5387471"/>
                <a:gd name="connsiteX43" fmla="*/ 166977 w 6318157"/>
                <a:gd name="connsiteY43" fmla="*/ 3300039 h 5387471"/>
                <a:gd name="connsiteX44" fmla="*/ 103367 w 6318157"/>
                <a:gd name="connsiteY44" fmla="*/ 3490871 h 5387471"/>
                <a:gd name="connsiteX45" fmla="*/ 0 w 6318157"/>
                <a:gd name="connsiteY45" fmla="*/ 3610140 h 5387471"/>
                <a:gd name="connsiteX46" fmla="*/ 0 w 6318157"/>
                <a:gd name="connsiteY46" fmla="*/ 3689653 h 5387471"/>
                <a:gd name="connsiteX47" fmla="*/ 15903 w 6318157"/>
                <a:gd name="connsiteY47" fmla="*/ 3769166 h 5387471"/>
                <a:gd name="connsiteX48" fmla="*/ 127221 w 6318157"/>
                <a:gd name="connsiteY48" fmla="*/ 3785069 h 5387471"/>
                <a:gd name="connsiteX49" fmla="*/ 183211 w 6318157"/>
                <a:gd name="connsiteY49" fmla="*/ 3641697 h 5387471"/>
                <a:gd name="connsiteX50" fmla="*/ 275231 w 6318157"/>
                <a:gd name="connsiteY50" fmla="*/ 3608199 h 5387471"/>
                <a:gd name="connsiteX51" fmla="*/ 326003 w 6318157"/>
                <a:gd name="connsiteY51" fmla="*/ 3626043 h 5387471"/>
                <a:gd name="connsiteX52" fmla="*/ 358388 w 6318157"/>
                <a:gd name="connsiteY52" fmla="*/ 3618423 h 5387471"/>
                <a:gd name="connsiteX53" fmla="*/ 424318 w 6318157"/>
                <a:gd name="connsiteY53" fmla="*/ 3743407 h 5387471"/>
                <a:gd name="connsiteX54" fmla="*/ 379178 w 6318157"/>
                <a:gd name="connsiteY54" fmla="*/ 3816212 h 5387471"/>
                <a:gd name="connsiteX55" fmla="*/ 347621 w 6318157"/>
                <a:gd name="connsiteY55" fmla="*/ 3928239 h 5387471"/>
                <a:gd name="connsiteX56" fmla="*/ 336854 w 6318157"/>
                <a:gd name="connsiteY56" fmla="*/ 4218249 h 5387471"/>
                <a:gd name="connsiteX57" fmla="*/ 545161 w 6318157"/>
                <a:gd name="connsiteY57" fmla="*/ 4012509 h 5387471"/>
                <a:gd name="connsiteX58" fmla="*/ 620202 w 6318157"/>
                <a:gd name="connsiteY58" fmla="*/ 4063365 h 5387471"/>
                <a:gd name="connsiteX59" fmla="*/ 723569 w 6318157"/>
                <a:gd name="connsiteY59" fmla="*/ 4079267 h 5387471"/>
                <a:gd name="connsiteX60" fmla="*/ 795130 w 6318157"/>
                <a:gd name="connsiteY60" fmla="*/ 4190586 h 5387471"/>
                <a:gd name="connsiteX61" fmla="*/ 1025718 w 6318157"/>
                <a:gd name="connsiteY61" fmla="*/ 4293952 h 5387471"/>
                <a:gd name="connsiteX62" fmla="*/ 1176793 w 6318157"/>
                <a:gd name="connsiteY62" fmla="*/ 4540443 h 5387471"/>
                <a:gd name="connsiteX63" fmla="*/ 1144988 w 6318157"/>
                <a:gd name="connsiteY63" fmla="*/ 4635859 h 5387471"/>
                <a:gd name="connsiteX64" fmla="*/ 1614115 w 6318157"/>
                <a:gd name="connsiteY64" fmla="*/ 4882349 h 5387471"/>
                <a:gd name="connsiteX65" fmla="*/ 1614115 w 6318157"/>
                <a:gd name="connsiteY65" fmla="*/ 5033424 h 5387471"/>
                <a:gd name="connsiteX66" fmla="*/ 1614115 w 6318157"/>
                <a:gd name="connsiteY66" fmla="*/ 5168596 h 5387471"/>
                <a:gd name="connsiteX67" fmla="*/ 1653871 w 6318157"/>
                <a:gd name="connsiteY67" fmla="*/ 5295817 h 5387471"/>
                <a:gd name="connsiteX68" fmla="*/ 1755416 w 6318157"/>
                <a:gd name="connsiteY68" fmla="*/ 5294123 h 5387471"/>
                <a:gd name="connsiteX69" fmla="*/ 1825653 w 6318157"/>
                <a:gd name="connsiteY69" fmla="*/ 5366385 h 5387471"/>
                <a:gd name="connsiteX70" fmla="*/ 1861848 w 6318157"/>
                <a:gd name="connsiteY70" fmla="*/ 5387340 h 5387471"/>
                <a:gd name="connsiteX71" fmla="*/ 1926203 w 6318157"/>
                <a:gd name="connsiteY71" fmla="*/ 5242146 h 5387471"/>
                <a:gd name="connsiteX72" fmla="*/ 2115047 w 6318157"/>
                <a:gd name="connsiteY72" fmla="*/ 5279914 h 5387471"/>
                <a:gd name="connsiteX73" fmla="*/ 2176421 w 6318157"/>
                <a:gd name="connsiteY73" fmla="*/ 5148304 h 5387471"/>
                <a:gd name="connsiteX74" fmla="*/ 2083242 w 6318157"/>
                <a:gd name="connsiteY74" fmla="*/ 5096123 h 5387471"/>
                <a:gd name="connsiteX75" fmla="*/ 2020211 w 6318157"/>
                <a:gd name="connsiteY75" fmla="*/ 5057903 h 5387471"/>
                <a:gd name="connsiteX76" fmla="*/ 2011680 w 6318157"/>
                <a:gd name="connsiteY76" fmla="*/ 5073180 h 5387471"/>
                <a:gd name="connsiteX77" fmla="*/ 1932167 w 6318157"/>
                <a:gd name="connsiteY77" fmla="*/ 4977765 h 5387471"/>
                <a:gd name="connsiteX78" fmla="*/ 1884459 w 6318157"/>
                <a:gd name="connsiteY78" fmla="*/ 4874398 h 5387471"/>
                <a:gd name="connsiteX79" fmla="*/ 1913448 w 6318157"/>
                <a:gd name="connsiteY79" fmla="*/ 4786022 h 5387471"/>
                <a:gd name="connsiteX80" fmla="*/ 2073551 w 6318157"/>
                <a:gd name="connsiteY80" fmla="*/ 4760723 h 5387471"/>
                <a:gd name="connsiteX81" fmla="*/ 2213030 w 6318157"/>
                <a:gd name="connsiteY81" fmla="*/ 4711893 h 5387471"/>
                <a:gd name="connsiteX82" fmla="*/ 2313829 w 6318157"/>
                <a:gd name="connsiteY82" fmla="*/ 4781467 h 5387471"/>
                <a:gd name="connsiteX83" fmla="*/ 2449002 w 6318157"/>
                <a:gd name="connsiteY83" fmla="*/ 4771031 h 5387471"/>
                <a:gd name="connsiteX84" fmla="*/ 2504661 w 6318157"/>
                <a:gd name="connsiteY84" fmla="*/ 4866446 h 5387471"/>
                <a:gd name="connsiteX85" fmla="*/ 2578459 w 6318157"/>
                <a:gd name="connsiteY85" fmla="*/ 4816585 h 5387471"/>
                <a:gd name="connsiteX86" fmla="*/ 2681246 w 6318157"/>
                <a:gd name="connsiteY86" fmla="*/ 4873118 h 5387471"/>
                <a:gd name="connsiteX87" fmla="*/ 2798859 w 6318157"/>
                <a:gd name="connsiteY87" fmla="*/ 4858495 h 5387471"/>
                <a:gd name="connsiteX88" fmla="*/ 2895931 w 6318157"/>
                <a:gd name="connsiteY88" fmla="*/ 4983811 h 5387471"/>
                <a:gd name="connsiteX89" fmla="*/ 2910177 w 6318157"/>
                <a:gd name="connsiteY89" fmla="*/ 5176547 h 5387471"/>
                <a:gd name="connsiteX90" fmla="*/ 2981739 w 6318157"/>
                <a:gd name="connsiteY90" fmla="*/ 5120888 h 5387471"/>
                <a:gd name="connsiteX91" fmla="*/ 3101009 w 6318157"/>
                <a:gd name="connsiteY91" fmla="*/ 5184499 h 5387471"/>
                <a:gd name="connsiteX92" fmla="*/ 3164619 w 6318157"/>
                <a:gd name="connsiteY92" fmla="*/ 4882349 h 5387471"/>
                <a:gd name="connsiteX93" fmla="*/ 3116911 w 6318157"/>
                <a:gd name="connsiteY93" fmla="*/ 4516589 h 5387471"/>
                <a:gd name="connsiteX94" fmla="*/ 3156668 w 6318157"/>
                <a:gd name="connsiteY94" fmla="*/ 4405271 h 5387471"/>
                <a:gd name="connsiteX95" fmla="*/ 3323645 w 6318157"/>
                <a:gd name="connsiteY95" fmla="*/ 4341660 h 5387471"/>
                <a:gd name="connsiteX96" fmla="*/ 3482671 w 6318157"/>
                <a:gd name="connsiteY96" fmla="*/ 4293952 h 5387471"/>
                <a:gd name="connsiteX97" fmla="*/ 3570136 w 6318157"/>
                <a:gd name="connsiteY97" fmla="*/ 4373466 h 5387471"/>
                <a:gd name="connsiteX98" fmla="*/ 3530379 w 6318157"/>
                <a:gd name="connsiteY98" fmla="*/ 4484784 h 5387471"/>
                <a:gd name="connsiteX99" fmla="*/ 3546282 w 6318157"/>
                <a:gd name="connsiteY99" fmla="*/ 4588151 h 5387471"/>
                <a:gd name="connsiteX100" fmla="*/ 3609892 w 6318157"/>
                <a:gd name="connsiteY100" fmla="*/ 4643810 h 5387471"/>
                <a:gd name="connsiteX101" fmla="*/ 3673503 w 6318157"/>
                <a:gd name="connsiteY101" fmla="*/ 4651761 h 5387471"/>
                <a:gd name="connsiteX102" fmla="*/ 3745064 w 6318157"/>
                <a:gd name="connsiteY102" fmla="*/ 4786933 h 5387471"/>
                <a:gd name="connsiteX103" fmla="*/ 3889016 w 6318157"/>
                <a:gd name="connsiteY103" fmla="*/ 4749293 h 5387471"/>
                <a:gd name="connsiteX104" fmla="*/ 4071068 w 6318157"/>
                <a:gd name="connsiteY104" fmla="*/ 4731274 h 5387471"/>
                <a:gd name="connsiteX105" fmla="*/ 4368496 w 6318157"/>
                <a:gd name="connsiteY105" fmla="*/ 4686134 h 5387471"/>
                <a:gd name="connsiteX106" fmla="*/ 4436828 w 6318157"/>
                <a:gd name="connsiteY106" fmla="*/ 4774261 h 5387471"/>
                <a:gd name="connsiteX107" fmla="*/ 4500438 w 6318157"/>
                <a:gd name="connsiteY107" fmla="*/ 4751981 h 5387471"/>
                <a:gd name="connsiteX108" fmla="*/ 4595854 w 6318157"/>
                <a:gd name="connsiteY108" fmla="*/ 4699469 h 5387471"/>
                <a:gd name="connsiteX109" fmla="*/ 4659464 w 6318157"/>
                <a:gd name="connsiteY109" fmla="*/ 4540443 h 5387471"/>
                <a:gd name="connsiteX110" fmla="*/ 4683318 w 6318157"/>
                <a:gd name="connsiteY110" fmla="*/ 4317806 h 5387471"/>
                <a:gd name="connsiteX111" fmla="*/ 4516341 w 6318157"/>
                <a:gd name="connsiteY111" fmla="*/ 4262147 h 5387471"/>
                <a:gd name="connsiteX112" fmla="*/ 4548146 w 6318157"/>
                <a:gd name="connsiteY112" fmla="*/ 4087219 h 5387471"/>
                <a:gd name="connsiteX113" fmla="*/ 4619708 w 6318157"/>
                <a:gd name="connsiteY113" fmla="*/ 4031559 h 5387471"/>
                <a:gd name="connsiteX114" fmla="*/ 4738977 w 6318157"/>
                <a:gd name="connsiteY114" fmla="*/ 3896387 h 5387471"/>
                <a:gd name="connsiteX115" fmla="*/ 4826442 w 6318157"/>
                <a:gd name="connsiteY115" fmla="*/ 3777118 h 5387471"/>
                <a:gd name="connsiteX116" fmla="*/ 4929809 w 6318157"/>
                <a:gd name="connsiteY116" fmla="*/ 3864582 h 5387471"/>
                <a:gd name="connsiteX117" fmla="*/ 4921857 w 6318157"/>
                <a:gd name="connsiteY117" fmla="*/ 4031559 h 5387471"/>
                <a:gd name="connsiteX118" fmla="*/ 4977516 w 6318157"/>
                <a:gd name="connsiteY118" fmla="*/ 4055413 h 5387471"/>
                <a:gd name="connsiteX119" fmla="*/ 5025224 w 6318157"/>
                <a:gd name="connsiteY119" fmla="*/ 3959998 h 5387471"/>
                <a:gd name="connsiteX120" fmla="*/ 5072932 w 6318157"/>
                <a:gd name="connsiteY120" fmla="*/ 3959998 h 5387471"/>
                <a:gd name="connsiteX121" fmla="*/ 5144494 w 6318157"/>
                <a:gd name="connsiteY121" fmla="*/ 3856631 h 5387471"/>
                <a:gd name="connsiteX122" fmla="*/ 5160396 w 6318157"/>
                <a:gd name="connsiteY122" fmla="*/ 3785069 h 5387471"/>
                <a:gd name="connsiteX123" fmla="*/ 5390984 w 6318157"/>
                <a:gd name="connsiteY123" fmla="*/ 3737361 h 5387471"/>
                <a:gd name="connsiteX124" fmla="*/ 5486400 w 6318157"/>
                <a:gd name="connsiteY124" fmla="*/ 3633994 h 5387471"/>
                <a:gd name="connsiteX125" fmla="*/ 5390984 w 6318157"/>
                <a:gd name="connsiteY125" fmla="*/ 3570384 h 5387471"/>
                <a:gd name="connsiteX126" fmla="*/ 5343276 w 6318157"/>
                <a:gd name="connsiteY126" fmla="*/ 3331845 h 5387471"/>
                <a:gd name="connsiteX127" fmla="*/ 5478449 w 6318157"/>
                <a:gd name="connsiteY127" fmla="*/ 3061500 h 5387471"/>
                <a:gd name="connsiteX128" fmla="*/ 5820355 w 6318157"/>
                <a:gd name="connsiteY128" fmla="*/ 2989939 h 5387471"/>
                <a:gd name="connsiteX129" fmla="*/ 6020959 w 6318157"/>
                <a:gd name="connsiteY129" fmla="*/ 2857748 h 5387471"/>
                <a:gd name="connsiteX130" fmla="*/ 6058811 w 6318157"/>
                <a:gd name="connsiteY130" fmla="*/ 2880194 h 5387471"/>
                <a:gd name="connsiteX131" fmla="*/ 6114056 w 6318157"/>
                <a:gd name="connsiteY131" fmla="*/ 2859239 h 5387471"/>
                <a:gd name="connsiteX132" fmla="*/ 6152156 w 6318157"/>
                <a:gd name="connsiteY132" fmla="*/ 2889719 h 5387471"/>
                <a:gd name="connsiteX133" fmla="*/ 6260741 w 6318157"/>
                <a:gd name="connsiteY133" fmla="*/ 2868764 h 5387471"/>
                <a:gd name="connsiteX134" fmla="*/ 6292298 w 6318157"/>
                <a:gd name="connsiteY134" fmla="*/ 2879449 h 5387471"/>
                <a:gd name="connsiteX135" fmla="*/ 6304556 w 6318157"/>
                <a:gd name="connsiteY135" fmla="*/ 2838284 h 5387471"/>
                <a:gd name="connsiteX136" fmla="*/ 6306461 w 6318157"/>
                <a:gd name="connsiteY136" fmla="*/ 2809709 h 5387471"/>
                <a:gd name="connsiteX137" fmla="*/ 6317891 w 6318157"/>
                <a:gd name="connsiteY137" fmla="*/ 2798279 h 5387471"/>
                <a:gd name="connsiteX138" fmla="*/ 6268361 w 6318157"/>
                <a:gd name="connsiteY138" fmla="*/ 2775419 h 5387471"/>
                <a:gd name="connsiteX139" fmla="*/ 6220736 w 6318157"/>
                <a:gd name="connsiteY139" fmla="*/ 2543754 h 5387471"/>
                <a:gd name="connsiteX140" fmla="*/ 6169301 w 6318157"/>
                <a:gd name="connsiteY140" fmla="*/ 2569973 h 5387471"/>
                <a:gd name="connsiteX141" fmla="*/ 6119771 w 6318157"/>
                <a:gd name="connsiteY141" fmla="*/ 2533484 h 5387471"/>
                <a:gd name="connsiteX142" fmla="*/ 6051191 w 6318157"/>
                <a:gd name="connsiteY142" fmla="*/ 2518538 h 5387471"/>
                <a:gd name="connsiteX143" fmla="*/ 6053096 w 6318157"/>
                <a:gd name="connsiteY143" fmla="*/ 2434718 h 5387471"/>
                <a:gd name="connsiteX144" fmla="*/ 6027337 w 6318157"/>
                <a:gd name="connsiteY144" fmla="*/ 2469542 h 5387471"/>
                <a:gd name="connsiteX145" fmla="*/ 5994041 w 6318157"/>
                <a:gd name="connsiteY145" fmla="*/ 2411858 h 5387471"/>
                <a:gd name="connsiteX146" fmla="*/ 5976896 w 6318157"/>
                <a:gd name="connsiteY146" fmla="*/ 2272793 h 5387471"/>
                <a:gd name="connsiteX147" fmla="*/ 5915936 w 6318157"/>
                <a:gd name="connsiteY147" fmla="*/ 2274698 h 5387471"/>
                <a:gd name="connsiteX148" fmla="*/ 5892910 w 6318157"/>
                <a:gd name="connsiteY148" fmla="*/ 2209882 h 5387471"/>
                <a:gd name="connsiteX149" fmla="*/ 5813066 w 6318157"/>
                <a:gd name="connsiteY149" fmla="*/ 2240408 h 5387471"/>
                <a:gd name="connsiteX150" fmla="*/ 5752106 w 6318157"/>
                <a:gd name="connsiteY150" fmla="*/ 2206118 h 5387471"/>
                <a:gd name="connsiteX151" fmla="*/ 5719721 w 6318157"/>
                <a:gd name="connsiteY151" fmla="*/ 2227073 h 5387471"/>
                <a:gd name="connsiteX152" fmla="*/ 5653046 w 6318157"/>
                <a:gd name="connsiteY152" fmla="*/ 2209928 h 5387471"/>
                <a:gd name="connsiteX153" fmla="*/ 5677231 w 6318157"/>
                <a:gd name="connsiteY153" fmla="*/ 2186857 h 5387471"/>
                <a:gd name="connsiteX154" fmla="*/ 5628281 w 6318157"/>
                <a:gd name="connsiteY154" fmla="*/ 2145158 h 5387471"/>
                <a:gd name="connsiteX155" fmla="*/ 5488388 w 6318157"/>
                <a:gd name="connsiteY155" fmla="*/ 2148426 h 5387471"/>
                <a:gd name="connsiteX156" fmla="*/ 5453021 w 6318157"/>
                <a:gd name="connsiteY156" fmla="*/ 2227073 h 5387471"/>
                <a:gd name="connsiteX157" fmla="*/ 5472071 w 6318157"/>
                <a:gd name="connsiteY157" fmla="*/ 2274698 h 5387471"/>
                <a:gd name="connsiteX158" fmla="*/ 5422541 w 6318157"/>
                <a:gd name="connsiteY158" fmla="*/ 2288033 h 5387471"/>
                <a:gd name="connsiteX159" fmla="*/ 5451116 w 6318157"/>
                <a:gd name="connsiteY159" fmla="*/ 2333753 h 5387471"/>
                <a:gd name="connsiteX160" fmla="*/ 5516631 w 6318157"/>
                <a:gd name="connsiteY160" fmla="*/ 2328407 h 5387471"/>
                <a:gd name="connsiteX161" fmla="*/ 5523506 w 6318157"/>
                <a:gd name="connsiteY161" fmla="*/ 2379473 h 5387471"/>
                <a:gd name="connsiteX162" fmla="*/ 5399681 w 6318157"/>
                <a:gd name="connsiteY162" fmla="*/ 2545208 h 5387471"/>
                <a:gd name="connsiteX163" fmla="*/ 5360918 w 6318157"/>
                <a:gd name="connsiteY163" fmla="*/ 2694084 h 5387471"/>
                <a:gd name="connsiteX164" fmla="*/ 5346341 w 6318157"/>
                <a:gd name="connsiteY164" fmla="*/ 2615693 h 5387471"/>
                <a:gd name="connsiteX165" fmla="*/ 5304431 w 6318157"/>
                <a:gd name="connsiteY165" fmla="*/ 2615693 h 5387471"/>
                <a:gd name="connsiteX166" fmla="*/ 5273951 w 6318157"/>
                <a:gd name="connsiteY166" fmla="*/ 2558543 h 5387471"/>
                <a:gd name="connsiteX167" fmla="*/ 5203714 w 6318157"/>
                <a:gd name="connsiteY167" fmla="*/ 2600987 h 5387471"/>
                <a:gd name="connsiteX168" fmla="*/ 5070116 w 6318157"/>
                <a:gd name="connsiteY168" fmla="*/ 2541398 h 5387471"/>
                <a:gd name="connsiteX169" fmla="*/ 4991763 w 6318157"/>
                <a:gd name="connsiteY169" fmla="*/ 2573572 h 5387471"/>
                <a:gd name="connsiteX170" fmla="*/ 4904381 w 6318157"/>
                <a:gd name="connsiteY170" fmla="*/ 2564258 h 5387471"/>
                <a:gd name="connsiteX171" fmla="*/ 4875806 w 6318157"/>
                <a:gd name="connsiteY171" fmla="*/ 2495678 h 5387471"/>
                <a:gd name="connsiteX172" fmla="*/ 4803416 w 6318157"/>
                <a:gd name="connsiteY172" fmla="*/ 2484248 h 5387471"/>
                <a:gd name="connsiteX173" fmla="*/ 4822466 w 6318157"/>
                <a:gd name="connsiteY173" fmla="*/ 2409953 h 5387471"/>
                <a:gd name="connsiteX174" fmla="*/ 4731026 w 6318157"/>
                <a:gd name="connsiteY174" fmla="*/ 2341373 h 5387471"/>
                <a:gd name="connsiteX175" fmla="*/ 4699221 w 6318157"/>
                <a:gd name="connsiteY175" fmla="*/ 2364353 h 5387471"/>
                <a:gd name="connsiteX176" fmla="*/ 4637681 w 6318157"/>
                <a:gd name="connsiteY176" fmla="*/ 2328038 h 5387471"/>
                <a:gd name="connsiteX177" fmla="*/ 4660541 w 6318157"/>
                <a:gd name="connsiteY177" fmla="*/ 2253743 h 5387471"/>
                <a:gd name="connsiteX178" fmla="*/ 4433846 w 6318157"/>
                <a:gd name="connsiteY178" fmla="*/ 2270888 h 5387471"/>
                <a:gd name="connsiteX179" fmla="*/ 4373134 w 6318157"/>
                <a:gd name="connsiteY179" fmla="*/ 2252041 h 5387471"/>
                <a:gd name="connsiteX180" fmla="*/ 4323356 w 6318157"/>
                <a:gd name="connsiteY180" fmla="*/ 2288033 h 5387471"/>
                <a:gd name="connsiteX181" fmla="*/ 4273826 w 6318157"/>
                <a:gd name="connsiteY181" fmla="*/ 2208023 h 5387471"/>
                <a:gd name="connsiteX182" fmla="*/ 4201436 w 6318157"/>
                <a:gd name="connsiteY182" fmla="*/ 2192783 h 5387471"/>
                <a:gd name="connsiteX183" fmla="*/ 4178576 w 6318157"/>
                <a:gd name="connsiteY183" fmla="*/ 2110868 h 5387471"/>
                <a:gd name="connsiteX184" fmla="*/ 4087136 w 6318157"/>
                <a:gd name="connsiteY184" fmla="*/ 2038478 h 5387471"/>
                <a:gd name="connsiteX185" fmla="*/ 4016651 w 6318157"/>
                <a:gd name="connsiteY185" fmla="*/ 2051813 h 5387471"/>
                <a:gd name="connsiteX186" fmla="*/ 3909971 w 6318157"/>
                <a:gd name="connsiteY186" fmla="*/ 2013713 h 5387471"/>
                <a:gd name="connsiteX187" fmla="*/ 3843296 w 6318157"/>
                <a:gd name="connsiteY187" fmla="*/ 2053718 h 5387471"/>
                <a:gd name="connsiteX188" fmla="*/ 3788051 w 6318157"/>
                <a:gd name="connsiteY188" fmla="*/ 2034668 h 5387471"/>
                <a:gd name="connsiteX189" fmla="*/ 3742331 w 6318157"/>
                <a:gd name="connsiteY189" fmla="*/ 2046098 h 5387471"/>
                <a:gd name="connsiteX190" fmla="*/ 3671018 w 6318157"/>
                <a:gd name="connsiteY190" fmla="*/ 2041249 h 5387471"/>
                <a:gd name="connsiteX191" fmla="*/ 3660416 w 6318157"/>
                <a:gd name="connsiteY191" fmla="*/ 1977518 h 5387471"/>
                <a:gd name="connsiteX192" fmla="*/ 3643271 w 6318157"/>
                <a:gd name="connsiteY192" fmla="*/ 1905128 h 5387471"/>
                <a:gd name="connsiteX193" fmla="*/ 3690896 w 6318157"/>
                <a:gd name="connsiteY193" fmla="*/ 1872743 h 5387471"/>
                <a:gd name="connsiteX194" fmla="*/ 3702326 w 6318157"/>
                <a:gd name="connsiteY194" fmla="*/ 1811783 h 5387471"/>
                <a:gd name="connsiteX195" fmla="*/ 3679466 w 6318157"/>
                <a:gd name="connsiteY195" fmla="*/ 1788923 h 5387471"/>
                <a:gd name="connsiteX196" fmla="*/ 3595977 w 6318157"/>
                <a:gd name="connsiteY196" fmla="*/ 1647245 h 5387471"/>
                <a:gd name="connsiteX197" fmla="*/ 3508016 w 6318157"/>
                <a:gd name="connsiteY197" fmla="*/ 1663193 h 5387471"/>
                <a:gd name="connsiteX198" fmla="*/ 3485156 w 6318157"/>
                <a:gd name="connsiteY198" fmla="*/ 1619378 h 5387471"/>
                <a:gd name="connsiteX199" fmla="*/ 3434052 w 6318157"/>
                <a:gd name="connsiteY199" fmla="*/ 1618090 h 5387471"/>
                <a:gd name="connsiteX200" fmla="*/ 3496586 w 6318157"/>
                <a:gd name="connsiteY200" fmla="*/ 1533653 h 5387471"/>
                <a:gd name="connsiteX201" fmla="*/ 3549926 w 6318157"/>
                <a:gd name="connsiteY201" fmla="*/ 1552703 h 5387471"/>
                <a:gd name="connsiteX202" fmla="*/ 3681619 w 6318157"/>
                <a:gd name="connsiteY202" fmla="*/ 1349485 h 5387471"/>
                <a:gd name="connsiteX203" fmla="*/ 3708041 w 6318157"/>
                <a:gd name="connsiteY203" fmla="*/ 1316483 h 5387471"/>
                <a:gd name="connsiteX204" fmla="*/ 3600036 w 6318157"/>
                <a:gd name="connsiteY204" fmla="*/ 1230630 h 5387471"/>
                <a:gd name="connsiteX205" fmla="*/ 3610886 w 6318157"/>
                <a:gd name="connsiteY205" fmla="*/ 1173608 h 5387471"/>
                <a:gd name="connsiteX206" fmla="*/ 3549926 w 6318157"/>
                <a:gd name="connsiteY206" fmla="*/ 1160273 h 5387471"/>
                <a:gd name="connsiteX207" fmla="*/ 3515636 w 6318157"/>
                <a:gd name="connsiteY207" fmla="*/ 1108838 h 5387471"/>
                <a:gd name="connsiteX208" fmla="*/ 3515636 w 6318157"/>
                <a:gd name="connsiteY208" fmla="*/ 1013588 h 5387471"/>
                <a:gd name="connsiteX209" fmla="*/ 3391811 w 6318157"/>
                <a:gd name="connsiteY209" fmla="*/ 981203 h 5387471"/>
                <a:gd name="connsiteX210" fmla="*/ 3357521 w 6318157"/>
                <a:gd name="connsiteY210" fmla="*/ 922148 h 5387471"/>
                <a:gd name="connsiteX211" fmla="*/ 3198246 w 6318157"/>
                <a:gd name="connsiteY211" fmla="*/ 954073 h 5387471"/>
                <a:gd name="connsiteX212" fmla="*/ 3142256 w 6318157"/>
                <a:gd name="connsiteY212" fmla="*/ 899288 h 5387471"/>
                <a:gd name="connsiteX213" fmla="*/ 2980331 w 6318157"/>
                <a:gd name="connsiteY213" fmla="*/ 929768 h 5387471"/>
                <a:gd name="connsiteX214" fmla="*/ 2776330 w 6318157"/>
                <a:gd name="connsiteY214" fmla="*/ 832982 h 5387471"/>
                <a:gd name="connsiteX215" fmla="*/ 2662196 w 6318157"/>
                <a:gd name="connsiteY215" fmla="*/ 874523 h 5387471"/>
                <a:gd name="connsiteX216" fmla="*/ 2671721 w 6318157"/>
                <a:gd name="connsiteY216" fmla="*/ 832613 h 5387471"/>
                <a:gd name="connsiteX217" fmla="*/ 2581026 w 6318157"/>
                <a:gd name="connsiteY217" fmla="*/ 818653 h 5387471"/>
                <a:gd name="connsiteX218" fmla="*/ 2576471 w 6318157"/>
                <a:gd name="connsiteY218" fmla="*/ 731648 h 5387471"/>
                <a:gd name="connsiteX219" fmla="*/ 2561231 w 6318157"/>
                <a:gd name="connsiteY219" fmla="*/ 684023 h 5387471"/>
                <a:gd name="connsiteX220" fmla="*/ 2591711 w 6318157"/>
                <a:gd name="connsiteY220" fmla="*/ 647828 h 5387471"/>
                <a:gd name="connsiteX221" fmla="*/ 2496792 w 6318157"/>
                <a:gd name="connsiteY221" fmla="*/ 511865 h 5387471"/>
                <a:gd name="connsiteX222" fmla="*/ 2492651 w 6318157"/>
                <a:gd name="connsiteY222" fmla="*/ 476378 h 5387471"/>
                <a:gd name="connsiteX223" fmla="*/ 2534561 w 6318157"/>
                <a:gd name="connsiteY223" fmla="*/ 409703 h 5387471"/>
                <a:gd name="connsiteX224" fmla="*/ 2490746 w 6318157"/>
                <a:gd name="connsiteY224" fmla="*/ 398273 h 5387471"/>
                <a:gd name="connsiteX225" fmla="*/ 2465981 w 6318157"/>
                <a:gd name="connsiteY225" fmla="*/ 367793 h 5387471"/>
                <a:gd name="connsiteX226" fmla="*/ 2428709 w 6318157"/>
                <a:gd name="connsiteY226" fmla="*/ 359713 h 5387471"/>
                <a:gd name="connsiteX227" fmla="*/ 2443121 w 6318157"/>
                <a:gd name="connsiteY227" fmla="*/ 297308 h 5387471"/>
                <a:gd name="connsiteX228" fmla="*/ 2384811 w 6318157"/>
                <a:gd name="connsiteY228" fmla="*/ 255352 h 5387471"/>
                <a:gd name="connsiteX229" fmla="*/ 2431691 w 6318157"/>
                <a:gd name="connsiteY229" fmla="*/ 188723 h 5387471"/>
                <a:gd name="connsiteX230" fmla="*/ 2536714 w 6318157"/>
                <a:gd name="connsiteY230" fmla="*/ 175177 h 5387471"/>
                <a:gd name="connsiteX0" fmla="*/ 2536714 w 6318157"/>
                <a:gd name="connsiteY0" fmla="*/ 175177 h 5387471"/>
                <a:gd name="connsiteX1" fmla="*/ 2475506 w 6318157"/>
                <a:gd name="connsiteY1" fmla="*/ 127763 h 5387471"/>
                <a:gd name="connsiteX2" fmla="*/ 2408831 w 6318157"/>
                <a:gd name="connsiteY2" fmla="*/ 129668 h 5387471"/>
                <a:gd name="connsiteX3" fmla="*/ 2340003 w 6318157"/>
                <a:gd name="connsiteY3" fmla="*/ 67751 h 5387471"/>
                <a:gd name="connsiteX4" fmla="*/ 2260241 w 6318157"/>
                <a:gd name="connsiteY4" fmla="*/ 85853 h 5387471"/>
                <a:gd name="connsiteX5" fmla="*/ 2229513 w 6318157"/>
                <a:gd name="connsiteY5" fmla="*/ 26173 h 5387471"/>
                <a:gd name="connsiteX6" fmla="*/ 2009858 w 6318157"/>
                <a:gd name="connsiteY6" fmla="*/ 0 h 5387471"/>
                <a:gd name="connsiteX7" fmla="*/ 1851163 w 6318157"/>
                <a:gd name="connsiteY7" fmla="*/ 158612 h 5387471"/>
                <a:gd name="connsiteX8" fmla="*/ 1861599 w 6318157"/>
                <a:gd name="connsiteY8" fmla="*/ 331056 h 5387471"/>
                <a:gd name="connsiteX9" fmla="*/ 1776951 w 6318157"/>
                <a:gd name="connsiteY9" fmla="*/ 311343 h 5387471"/>
                <a:gd name="connsiteX10" fmla="*/ 1606163 w 6318157"/>
                <a:gd name="connsiteY10" fmla="*/ 358057 h 5387471"/>
                <a:gd name="connsiteX11" fmla="*/ 1391478 w 6318157"/>
                <a:gd name="connsiteY11" fmla="*/ 230836 h 5387471"/>
                <a:gd name="connsiteX12" fmla="*/ 1256306 w 6318157"/>
                <a:gd name="connsiteY12" fmla="*/ 230836 h 5387471"/>
                <a:gd name="connsiteX13" fmla="*/ 1208598 w 6318157"/>
                <a:gd name="connsiteY13" fmla="*/ 421667 h 5387471"/>
                <a:gd name="connsiteX14" fmla="*/ 1041621 w 6318157"/>
                <a:gd name="connsiteY14" fmla="*/ 588645 h 5387471"/>
                <a:gd name="connsiteX15" fmla="*/ 930303 w 6318157"/>
                <a:gd name="connsiteY15" fmla="*/ 668158 h 5387471"/>
                <a:gd name="connsiteX16" fmla="*/ 842838 w 6318157"/>
                <a:gd name="connsiteY16" fmla="*/ 612499 h 5387471"/>
                <a:gd name="connsiteX17" fmla="*/ 747423 w 6318157"/>
                <a:gd name="connsiteY17" fmla="*/ 795379 h 5387471"/>
                <a:gd name="connsiteX18" fmla="*/ 456206 w 6318157"/>
                <a:gd name="connsiteY18" fmla="*/ 828804 h 5387471"/>
                <a:gd name="connsiteX19" fmla="*/ 222636 w 6318157"/>
                <a:gd name="connsiteY19" fmla="*/ 970307 h 5387471"/>
                <a:gd name="connsiteX20" fmla="*/ 254442 w 6318157"/>
                <a:gd name="connsiteY20" fmla="*/ 1113431 h 5387471"/>
                <a:gd name="connsiteX21" fmla="*/ 302149 w 6318157"/>
                <a:gd name="connsiteY21" fmla="*/ 1296311 h 5387471"/>
                <a:gd name="connsiteX22" fmla="*/ 341906 w 6318157"/>
                <a:gd name="connsiteY22" fmla="*/ 1328116 h 5387471"/>
                <a:gd name="connsiteX23" fmla="*/ 508883 w 6318157"/>
                <a:gd name="connsiteY23" fmla="*/ 1359921 h 5387471"/>
                <a:gd name="connsiteX24" fmla="*/ 532737 w 6318157"/>
                <a:gd name="connsiteY24" fmla="*/ 1582558 h 5387471"/>
                <a:gd name="connsiteX25" fmla="*/ 730526 w 6318157"/>
                <a:gd name="connsiteY25" fmla="*/ 1644144 h 5387471"/>
                <a:gd name="connsiteX26" fmla="*/ 903633 w 6318157"/>
                <a:gd name="connsiteY26" fmla="*/ 1753676 h 5387471"/>
                <a:gd name="connsiteX27" fmla="*/ 818984 w 6318157"/>
                <a:gd name="connsiteY27" fmla="*/ 1884707 h 5387471"/>
                <a:gd name="connsiteX28" fmla="*/ 644056 w 6318157"/>
                <a:gd name="connsiteY28" fmla="*/ 1868805 h 5387471"/>
                <a:gd name="connsiteX29" fmla="*/ 636104 w 6318157"/>
                <a:gd name="connsiteY29" fmla="*/ 2115295 h 5387471"/>
                <a:gd name="connsiteX30" fmla="*/ 755374 w 6318157"/>
                <a:gd name="connsiteY30" fmla="*/ 2218662 h 5387471"/>
                <a:gd name="connsiteX31" fmla="*/ 818984 w 6318157"/>
                <a:gd name="connsiteY31" fmla="*/ 2329980 h 5387471"/>
                <a:gd name="connsiteX32" fmla="*/ 818984 w 6318157"/>
                <a:gd name="connsiteY32" fmla="*/ 2369737 h 5387471"/>
                <a:gd name="connsiteX33" fmla="*/ 580445 w 6318157"/>
                <a:gd name="connsiteY33" fmla="*/ 2401542 h 5387471"/>
                <a:gd name="connsiteX34" fmla="*/ 485029 w 6318157"/>
                <a:gd name="connsiteY34" fmla="*/ 2433347 h 5387471"/>
                <a:gd name="connsiteX35" fmla="*/ 437322 w 6318157"/>
                <a:gd name="connsiteY35" fmla="*/ 2584422 h 5387471"/>
                <a:gd name="connsiteX36" fmla="*/ 307616 w 6318157"/>
                <a:gd name="connsiteY36" fmla="*/ 2598549 h 5387471"/>
                <a:gd name="connsiteX37" fmla="*/ 238539 w 6318157"/>
                <a:gd name="connsiteY37" fmla="*/ 2655984 h 5387471"/>
                <a:gd name="connsiteX38" fmla="*/ 284673 w 6318157"/>
                <a:gd name="connsiteY38" fmla="*/ 2740881 h 5387471"/>
                <a:gd name="connsiteX39" fmla="*/ 405516 w 6318157"/>
                <a:gd name="connsiteY39" fmla="*/ 2767302 h 5387471"/>
                <a:gd name="connsiteX40" fmla="*/ 414296 w 6318157"/>
                <a:gd name="connsiteY40" fmla="*/ 2859534 h 5387471"/>
                <a:gd name="connsiteX41" fmla="*/ 349857 w 6318157"/>
                <a:gd name="connsiteY41" fmla="*/ 2894523 h 5387471"/>
                <a:gd name="connsiteX42" fmla="*/ 206734 w 6318157"/>
                <a:gd name="connsiteY42" fmla="*/ 3061500 h 5387471"/>
                <a:gd name="connsiteX43" fmla="*/ 166977 w 6318157"/>
                <a:gd name="connsiteY43" fmla="*/ 3300039 h 5387471"/>
                <a:gd name="connsiteX44" fmla="*/ 103367 w 6318157"/>
                <a:gd name="connsiteY44" fmla="*/ 3490871 h 5387471"/>
                <a:gd name="connsiteX45" fmla="*/ 0 w 6318157"/>
                <a:gd name="connsiteY45" fmla="*/ 3610140 h 5387471"/>
                <a:gd name="connsiteX46" fmla="*/ 0 w 6318157"/>
                <a:gd name="connsiteY46" fmla="*/ 3689653 h 5387471"/>
                <a:gd name="connsiteX47" fmla="*/ 15903 w 6318157"/>
                <a:gd name="connsiteY47" fmla="*/ 3769166 h 5387471"/>
                <a:gd name="connsiteX48" fmla="*/ 127221 w 6318157"/>
                <a:gd name="connsiteY48" fmla="*/ 3785069 h 5387471"/>
                <a:gd name="connsiteX49" fmla="*/ 183211 w 6318157"/>
                <a:gd name="connsiteY49" fmla="*/ 3641697 h 5387471"/>
                <a:gd name="connsiteX50" fmla="*/ 275231 w 6318157"/>
                <a:gd name="connsiteY50" fmla="*/ 3608199 h 5387471"/>
                <a:gd name="connsiteX51" fmla="*/ 326003 w 6318157"/>
                <a:gd name="connsiteY51" fmla="*/ 3626043 h 5387471"/>
                <a:gd name="connsiteX52" fmla="*/ 358388 w 6318157"/>
                <a:gd name="connsiteY52" fmla="*/ 3618423 h 5387471"/>
                <a:gd name="connsiteX53" fmla="*/ 424318 w 6318157"/>
                <a:gd name="connsiteY53" fmla="*/ 3743407 h 5387471"/>
                <a:gd name="connsiteX54" fmla="*/ 379178 w 6318157"/>
                <a:gd name="connsiteY54" fmla="*/ 3816212 h 5387471"/>
                <a:gd name="connsiteX55" fmla="*/ 347621 w 6318157"/>
                <a:gd name="connsiteY55" fmla="*/ 3928239 h 5387471"/>
                <a:gd name="connsiteX56" fmla="*/ 336854 w 6318157"/>
                <a:gd name="connsiteY56" fmla="*/ 4218249 h 5387471"/>
                <a:gd name="connsiteX57" fmla="*/ 545161 w 6318157"/>
                <a:gd name="connsiteY57" fmla="*/ 4012509 h 5387471"/>
                <a:gd name="connsiteX58" fmla="*/ 620202 w 6318157"/>
                <a:gd name="connsiteY58" fmla="*/ 4063365 h 5387471"/>
                <a:gd name="connsiteX59" fmla="*/ 723569 w 6318157"/>
                <a:gd name="connsiteY59" fmla="*/ 4079267 h 5387471"/>
                <a:gd name="connsiteX60" fmla="*/ 795130 w 6318157"/>
                <a:gd name="connsiteY60" fmla="*/ 4190586 h 5387471"/>
                <a:gd name="connsiteX61" fmla="*/ 1025718 w 6318157"/>
                <a:gd name="connsiteY61" fmla="*/ 4293952 h 5387471"/>
                <a:gd name="connsiteX62" fmla="*/ 1176793 w 6318157"/>
                <a:gd name="connsiteY62" fmla="*/ 4540443 h 5387471"/>
                <a:gd name="connsiteX63" fmla="*/ 1144988 w 6318157"/>
                <a:gd name="connsiteY63" fmla="*/ 4635859 h 5387471"/>
                <a:gd name="connsiteX64" fmla="*/ 1614115 w 6318157"/>
                <a:gd name="connsiteY64" fmla="*/ 4882349 h 5387471"/>
                <a:gd name="connsiteX65" fmla="*/ 1614115 w 6318157"/>
                <a:gd name="connsiteY65" fmla="*/ 5033424 h 5387471"/>
                <a:gd name="connsiteX66" fmla="*/ 1614115 w 6318157"/>
                <a:gd name="connsiteY66" fmla="*/ 5168596 h 5387471"/>
                <a:gd name="connsiteX67" fmla="*/ 1653871 w 6318157"/>
                <a:gd name="connsiteY67" fmla="*/ 5295817 h 5387471"/>
                <a:gd name="connsiteX68" fmla="*/ 1755416 w 6318157"/>
                <a:gd name="connsiteY68" fmla="*/ 5294123 h 5387471"/>
                <a:gd name="connsiteX69" fmla="*/ 1825653 w 6318157"/>
                <a:gd name="connsiteY69" fmla="*/ 5366385 h 5387471"/>
                <a:gd name="connsiteX70" fmla="*/ 1861848 w 6318157"/>
                <a:gd name="connsiteY70" fmla="*/ 5387340 h 5387471"/>
                <a:gd name="connsiteX71" fmla="*/ 1926203 w 6318157"/>
                <a:gd name="connsiteY71" fmla="*/ 5242146 h 5387471"/>
                <a:gd name="connsiteX72" fmla="*/ 2115047 w 6318157"/>
                <a:gd name="connsiteY72" fmla="*/ 5279914 h 5387471"/>
                <a:gd name="connsiteX73" fmla="*/ 2176421 w 6318157"/>
                <a:gd name="connsiteY73" fmla="*/ 5148304 h 5387471"/>
                <a:gd name="connsiteX74" fmla="*/ 2083242 w 6318157"/>
                <a:gd name="connsiteY74" fmla="*/ 5096123 h 5387471"/>
                <a:gd name="connsiteX75" fmla="*/ 2020211 w 6318157"/>
                <a:gd name="connsiteY75" fmla="*/ 5057903 h 5387471"/>
                <a:gd name="connsiteX76" fmla="*/ 2011680 w 6318157"/>
                <a:gd name="connsiteY76" fmla="*/ 5073180 h 5387471"/>
                <a:gd name="connsiteX77" fmla="*/ 1932167 w 6318157"/>
                <a:gd name="connsiteY77" fmla="*/ 4977765 h 5387471"/>
                <a:gd name="connsiteX78" fmla="*/ 1884459 w 6318157"/>
                <a:gd name="connsiteY78" fmla="*/ 4874398 h 5387471"/>
                <a:gd name="connsiteX79" fmla="*/ 1913448 w 6318157"/>
                <a:gd name="connsiteY79" fmla="*/ 4786022 h 5387471"/>
                <a:gd name="connsiteX80" fmla="*/ 2073551 w 6318157"/>
                <a:gd name="connsiteY80" fmla="*/ 4760723 h 5387471"/>
                <a:gd name="connsiteX81" fmla="*/ 2213030 w 6318157"/>
                <a:gd name="connsiteY81" fmla="*/ 4711893 h 5387471"/>
                <a:gd name="connsiteX82" fmla="*/ 2313829 w 6318157"/>
                <a:gd name="connsiteY82" fmla="*/ 4781467 h 5387471"/>
                <a:gd name="connsiteX83" fmla="*/ 2449002 w 6318157"/>
                <a:gd name="connsiteY83" fmla="*/ 4771031 h 5387471"/>
                <a:gd name="connsiteX84" fmla="*/ 2504661 w 6318157"/>
                <a:gd name="connsiteY84" fmla="*/ 4866446 h 5387471"/>
                <a:gd name="connsiteX85" fmla="*/ 2578459 w 6318157"/>
                <a:gd name="connsiteY85" fmla="*/ 4816585 h 5387471"/>
                <a:gd name="connsiteX86" fmla="*/ 2681246 w 6318157"/>
                <a:gd name="connsiteY86" fmla="*/ 4873118 h 5387471"/>
                <a:gd name="connsiteX87" fmla="*/ 2798859 w 6318157"/>
                <a:gd name="connsiteY87" fmla="*/ 4858495 h 5387471"/>
                <a:gd name="connsiteX88" fmla="*/ 2895931 w 6318157"/>
                <a:gd name="connsiteY88" fmla="*/ 4983811 h 5387471"/>
                <a:gd name="connsiteX89" fmla="*/ 2910177 w 6318157"/>
                <a:gd name="connsiteY89" fmla="*/ 5176547 h 5387471"/>
                <a:gd name="connsiteX90" fmla="*/ 2981739 w 6318157"/>
                <a:gd name="connsiteY90" fmla="*/ 5120888 h 5387471"/>
                <a:gd name="connsiteX91" fmla="*/ 3101009 w 6318157"/>
                <a:gd name="connsiteY91" fmla="*/ 5184499 h 5387471"/>
                <a:gd name="connsiteX92" fmla="*/ 3164619 w 6318157"/>
                <a:gd name="connsiteY92" fmla="*/ 4882349 h 5387471"/>
                <a:gd name="connsiteX93" fmla="*/ 3116911 w 6318157"/>
                <a:gd name="connsiteY93" fmla="*/ 4516589 h 5387471"/>
                <a:gd name="connsiteX94" fmla="*/ 3156668 w 6318157"/>
                <a:gd name="connsiteY94" fmla="*/ 4405271 h 5387471"/>
                <a:gd name="connsiteX95" fmla="*/ 3323645 w 6318157"/>
                <a:gd name="connsiteY95" fmla="*/ 4341660 h 5387471"/>
                <a:gd name="connsiteX96" fmla="*/ 3482671 w 6318157"/>
                <a:gd name="connsiteY96" fmla="*/ 4293952 h 5387471"/>
                <a:gd name="connsiteX97" fmla="*/ 3570136 w 6318157"/>
                <a:gd name="connsiteY97" fmla="*/ 4373466 h 5387471"/>
                <a:gd name="connsiteX98" fmla="*/ 3530379 w 6318157"/>
                <a:gd name="connsiteY98" fmla="*/ 4484784 h 5387471"/>
                <a:gd name="connsiteX99" fmla="*/ 3546282 w 6318157"/>
                <a:gd name="connsiteY99" fmla="*/ 4588151 h 5387471"/>
                <a:gd name="connsiteX100" fmla="*/ 3609892 w 6318157"/>
                <a:gd name="connsiteY100" fmla="*/ 4643810 h 5387471"/>
                <a:gd name="connsiteX101" fmla="*/ 3673503 w 6318157"/>
                <a:gd name="connsiteY101" fmla="*/ 4651761 h 5387471"/>
                <a:gd name="connsiteX102" fmla="*/ 3745064 w 6318157"/>
                <a:gd name="connsiteY102" fmla="*/ 4786933 h 5387471"/>
                <a:gd name="connsiteX103" fmla="*/ 3889016 w 6318157"/>
                <a:gd name="connsiteY103" fmla="*/ 4749293 h 5387471"/>
                <a:gd name="connsiteX104" fmla="*/ 4071068 w 6318157"/>
                <a:gd name="connsiteY104" fmla="*/ 4731274 h 5387471"/>
                <a:gd name="connsiteX105" fmla="*/ 4368496 w 6318157"/>
                <a:gd name="connsiteY105" fmla="*/ 4686134 h 5387471"/>
                <a:gd name="connsiteX106" fmla="*/ 4436828 w 6318157"/>
                <a:gd name="connsiteY106" fmla="*/ 4774261 h 5387471"/>
                <a:gd name="connsiteX107" fmla="*/ 4500438 w 6318157"/>
                <a:gd name="connsiteY107" fmla="*/ 4751981 h 5387471"/>
                <a:gd name="connsiteX108" fmla="*/ 4595854 w 6318157"/>
                <a:gd name="connsiteY108" fmla="*/ 4699469 h 5387471"/>
                <a:gd name="connsiteX109" fmla="*/ 4654826 w 6318157"/>
                <a:gd name="connsiteY109" fmla="*/ 4646423 h 5387471"/>
                <a:gd name="connsiteX110" fmla="*/ 4659464 w 6318157"/>
                <a:gd name="connsiteY110" fmla="*/ 4540443 h 5387471"/>
                <a:gd name="connsiteX111" fmla="*/ 4683318 w 6318157"/>
                <a:gd name="connsiteY111" fmla="*/ 4317806 h 5387471"/>
                <a:gd name="connsiteX112" fmla="*/ 4516341 w 6318157"/>
                <a:gd name="connsiteY112" fmla="*/ 4262147 h 5387471"/>
                <a:gd name="connsiteX113" fmla="*/ 4548146 w 6318157"/>
                <a:gd name="connsiteY113" fmla="*/ 4087219 h 5387471"/>
                <a:gd name="connsiteX114" fmla="*/ 4619708 w 6318157"/>
                <a:gd name="connsiteY114" fmla="*/ 4031559 h 5387471"/>
                <a:gd name="connsiteX115" fmla="*/ 4738977 w 6318157"/>
                <a:gd name="connsiteY115" fmla="*/ 3896387 h 5387471"/>
                <a:gd name="connsiteX116" fmla="*/ 4826442 w 6318157"/>
                <a:gd name="connsiteY116" fmla="*/ 3777118 h 5387471"/>
                <a:gd name="connsiteX117" fmla="*/ 4929809 w 6318157"/>
                <a:gd name="connsiteY117" fmla="*/ 3864582 h 5387471"/>
                <a:gd name="connsiteX118" fmla="*/ 4921857 w 6318157"/>
                <a:gd name="connsiteY118" fmla="*/ 4031559 h 5387471"/>
                <a:gd name="connsiteX119" fmla="*/ 4977516 w 6318157"/>
                <a:gd name="connsiteY119" fmla="*/ 4055413 h 5387471"/>
                <a:gd name="connsiteX120" fmla="*/ 5025224 w 6318157"/>
                <a:gd name="connsiteY120" fmla="*/ 3959998 h 5387471"/>
                <a:gd name="connsiteX121" fmla="*/ 5072932 w 6318157"/>
                <a:gd name="connsiteY121" fmla="*/ 3959998 h 5387471"/>
                <a:gd name="connsiteX122" fmla="*/ 5144494 w 6318157"/>
                <a:gd name="connsiteY122" fmla="*/ 3856631 h 5387471"/>
                <a:gd name="connsiteX123" fmla="*/ 5160396 w 6318157"/>
                <a:gd name="connsiteY123" fmla="*/ 3785069 h 5387471"/>
                <a:gd name="connsiteX124" fmla="*/ 5390984 w 6318157"/>
                <a:gd name="connsiteY124" fmla="*/ 3737361 h 5387471"/>
                <a:gd name="connsiteX125" fmla="*/ 5486400 w 6318157"/>
                <a:gd name="connsiteY125" fmla="*/ 3633994 h 5387471"/>
                <a:gd name="connsiteX126" fmla="*/ 5390984 w 6318157"/>
                <a:gd name="connsiteY126" fmla="*/ 3570384 h 5387471"/>
                <a:gd name="connsiteX127" fmla="*/ 5343276 w 6318157"/>
                <a:gd name="connsiteY127" fmla="*/ 3331845 h 5387471"/>
                <a:gd name="connsiteX128" fmla="*/ 5478449 w 6318157"/>
                <a:gd name="connsiteY128" fmla="*/ 3061500 h 5387471"/>
                <a:gd name="connsiteX129" fmla="*/ 5820355 w 6318157"/>
                <a:gd name="connsiteY129" fmla="*/ 2989939 h 5387471"/>
                <a:gd name="connsiteX130" fmla="*/ 6020959 w 6318157"/>
                <a:gd name="connsiteY130" fmla="*/ 2857748 h 5387471"/>
                <a:gd name="connsiteX131" fmla="*/ 6058811 w 6318157"/>
                <a:gd name="connsiteY131" fmla="*/ 2880194 h 5387471"/>
                <a:gd name="connsiteX132" fmla="*/ 6114056 w 6318157"/>
                <a:gd name="connsiteY132" fmla="*/ 2859239 h 5387471"/>
                <a:gd name="connsiteX133" fmla="*/ 6152156 w 6318157"/>
                <a:gd name="connsiteY133" fmla="*/ 2889719 h 5387471"/>
                <a:gd name="connsiteX134" fmla="*/ 6260741 w 6318157"/>
                <a:gd name="connsiteY134" fmla="*/ 2868764 h 5387471"/>
                <a:gd name="connsiteX135" fmla="*/ 6292298 w 6318157"/>
                <a:gd name="connsiteY135" fmla="*/ 2879449 h 5387471"/>
                <a:gd name="connsiteX136" fmla="*/ 6304556 w 6318157"/>
                <a:gd name="connsiteY136" fmla="*/ 2838284 h 5387471"/>
                <a:gd name="connsiteX137" fmla="*/ 6306461 w 6318157"/>
                <a:gd name="connsiteY137" fmla="*/ 2809709 h 5387471"/>
                <a:gd name="connsiteX138" fmla="*/ 6317891 w 6318157"/>
                <a:gd name="connsiteY138" fmla="*/ 2798279 h 5387471"/>
                <a:gd name="connsiteX139" fmla="*/ 6268361 w 6318157"/>
                <a:gd name="connsiteY139" fmla="*/ 2775419 h 5387471"/>
                <a:gd name="connsiteX140" fmla="*/ 6220736 w 6318157"/>
                <a:gd name="connsiteY140" fmla="*/ 2543754 h 5387471"/>
                <a:gd name="connsiteX141" fmla="*/ 6169301 w 6318157"/>
                <a:gd name="connsiteY141" fmla="*/ 2569973 h 5387471"/>
                <a:gd name="connsiteX142" fmla="*/ 6119771 w 6318157"/>
                <a:gd name="connsiteY142" fmla="*/ 2533484 h 5387471"/>
                <a:gd name="connsiteX143" fmla="*/ 6051191 w 6318157"/>
                <a:gd name="connsiteY143" fmla="*/ 2518538 h 5387471"/>
                <a:gd name="connsiteX144" fmla="*/ 6053096 w 6318157"/>
                <a:gd name="connsiteY144" fmla="*/ 2434718 h 5387471"/>
                <a:gd name="connsiteX145" fmla="*/ 6027337 w 6318157"/>
                <a:gd name="connsiteY145" fmla="*/ 2469542 h 5387471"/>
                <a:gd name="connsiteX146" fmla="*/ 5994041 w 6318157"/>
                <a:gd name="connsiteY146" fmla="*/ 2411858 h 5387471"/>
                <a:gd name="connsiteX147" fmla="*/ 5976896 w 6318157"/>
                <a:gd name="connsiteY147" fmla="*/ 2272793 h 5387471"/>
                <a:gd name="connsiteX148" fmla="*/ 5915936 w 6318157"/>
                <a:gd name="connsiteY148" fmla="*/ 2274698 h 5387471"/>
                <a:gd name="connsiteX149" fmla="*/ 5892910 w 6318157"/>
                <a:gd name="connsiteY149" fmla="*/ 2209882 h 5387471"/>
                <a:gd name="connsiteX150" fmla="*/ 5813066 w 6318157"/>
                <a:gd name="connsiteY150" fmla="*/ 2240408 h 5387471"/>
                <a:gd name="connsiteX151" fmla="*/ 5752106 w 6318157"/>
                <a:gd name="connsiteY151" fmla="*/ 2206118 h 5387471"/>
                <a:gd name="connsiteX152" fmla="*/ 5719721 w 6318157"/>
                <a:gd name="connsiteY152" fmla="*/ 2227073 h 5387471"/>
                <a:gd name="connsiteX153" fmla="*/ 5653046 w 6318157"/>
                <a:gd name="connsiteY153" fmla="*/ 2209928 h 5387471"/>
                <a:gd name="connsiteX154" fmla="*/ 5677231 w 6318157"/>
                <a:gd name="connsiteY154" fmla="*/ 2186857 h 5387471"/>
                <a:gd name="connsiteX155" fmla="*/ 5628281 w 6318157"/>
                <a:gd name="connsiteY155" fmla="*/ 2145158 h 5387471"/>
                <a:gd name="connsiteX156" fmla="*/ 5488388 w 6318157"/>
                <a:gd name="connsiteY156" fmla="*/ 2148426 h 5387471"/>
                <a:gd name="connsiteX157" fmla="*/ 5453021 w 6318157"/>
                <a:gd name="connsiteY157" fmla="*/ 2227073 h 5387471"/>
                <a:gd name="connsiteX158" fmla="*/ 5472071 w 6318157"/>
                <a:gd name="connsiteY158" fmla="*/ 2274698 h 5387471"/>
                <a:gd name="connsiteX159" fmla="*/ 5422541 w 6318157"/>
                <a:gd name="connsiteY159" fmla="*/ 2288033 h 5387471"/>
                <a:gd name="connsiteX160" fmla="*/ 5451116 w 6318157"/>
                <a:gd name="connsiteY160" fmla="*/ 2333753 h 5387471"/>
                <a:gd name="connsiteX161" fmla="*/ 5516631 w 6318157"/>
                <a:gd name="connsiteY161" fmla="*/ 2328407 h 5387471"/>
                <a:gd name="connsiteX162" fmla="*/ 5523506 w 6318157"/>
                <a:gd name="connsiteY162" fmla="*/ 2379473 h 5387471"/>
                <a:gd name="connsiteX163" fmla="*/ 5399681 w 6318157"/>
                <a:gd name="connsiteY163" fmla="*/ 2545208 h 5387471"/>
                <a:gd name="connsiteX164" fmla="*/ 5360918 w 6318157"/>
                <a:gd name="connsiteY164" fmla="*/ 2694084 h 5387471"/>
                <a:gd name="connsiteX165" fmla="*/ 5346341 w 6318157"/>
                <a:gd name="connsiteY165" fmla="*/ 2615693 h 5387471"/>
                <a:gd name="connsiteX166" fmla="*/ 5304431 w 6318157"/>
                <a:gd name="connsiteY166" fmla="*/ 2615693 h 5387471"/>
                <a:gd name="connsiteX167" fmla="*/ 5273951 w 6318157"/>
                <a:gd name="connsiteY167" fmla="*/ 2558543 h 5387471"/>
                <a:gd name="connsiteX168" fmla="*/ 5203714 w 6318157"/>
                <a:gd name="connsiteY168" fmla="*/ 2600987 h 5387471"/>
                <a:gd name="connsiteX169" fmla="*/ 5070116 w 6318157"/>
                <a:gd name="connsiteY169" fmla="*/ 2541398 h 5387471"/>
                <a:gd name="connsiteX170" fmla="*/ 4991763 w 6318157"/>
                <a:gd name="connsiteY170" fmla="*/ 2573572 h 5387471"/>
                <a:gd name="connsiteX171" fmla="*/ 4904381 w 6318157"/>
                <a:gd name="connsiteY171" fmla="*/ 2564258 h 5387471"/>
                <a:gd name="connsiteX172" fmla="*/ 4875806 w 6318157"/>
                <a:gd name="connsiteY172" fmla="*/ 2495678 h 5387471"/>
                <a:gd name="connsiteX173" fmla="*/ 4803416 w 6318157"/>
                <a:gd name="connsiteY173" fmla="*/ 2484248 h 5387471"/>
                <a:gd name="connsiteX174" fmla="*/ 4822466 w 6318157"/>
                <a:gd name="connsiteY174" fmla="*/ 2409953 h 5387471"/>
                <a:gd name="connsiteX175" fmla="*/ 4731026 w 6318157"/>
                <a:gd name="connsiteY175" fmla="*/ 2341373 h 5387471"/>
                <a:gd name="connsiteX176" fmla="*/ 4699221 w 6318157"/>
                <a:gd name="connsiteY176" fmla="*/ 2364353 h 5387471"/>
                <a:gd name="connsiteX177" fmla="*/ 4637681 w 6318157"/>
                <a:gd name="connsiteY177" fmla="*/ 2328038 h 5387471"/>
                <a:gd name="connsiteX178" fmla="*/ 4660541 w 6318157"/>
                <a:gd name="connsiteY178" fmla="*/ 2253743 h 5387471"/>
                <a:gd name="connsiteX179" fmla="*/ 4433846 w 6318157"/>
                <a:gd name="connsiteY179" fmla="*/ 2270888 h 5387471"/>
                <a:gd name="connsiteX180" fmla="*/ 4373134 w 6318157"/>
                <a:gd name="connsiteY180" fmla="*/ 2252041 h 5387471"/>
                <a:gd name="connsiteX181" fmla="*/ 4323356 w 6318157"/>
                <a:gd name="connsiteY181" fmla="*/ 2288033 h 5387471"/>
                <a:gd name="connsiteX182" fmla="*/ 4273826 w 6318157"/>
                <a:gd name="connsiteY182" fmla="*/ 2208023 h 5387471"/>
                <a:gd name="connsiteX183" fmla="*/ 4201436 w 6318157"/>
                <a:gd name="connsiteY183" fmla="*/ 2192783 h 5387471"/>
                <a:gd name="connsiteX184" fmla="*/ 4178576 w 6318157"/>
                <a:gd name="connsiteY184" fmla="*/ 2110868 h 5387471"/>
                <a:gd name="connsiteX185" fmla="*/ 4087136 w 6318157"/>
                <a:gd name="connsiteY185" fmla="*/ 2038478 h 5387471"/>
                <a:gd name="connsiteX186" fmla="*/ 4016651 w 6318157"/>
                <a:gd name="connsiteY186" fmla="*/ 2051813 h 5387471"/>
                <a:gd name="connsiteX187" fmla="*/ 3909971 w 6318157"/>
                <a:gd name="connsiteY187" fmla="*/ 2013713 h 5387471"/>
                <a:gd name="connsiteX188" fmla="*/ 3843296 w 6318157"/>
                <a:gd name="connsiteY188" fmla="*/ 2053718 h 5387471"/>
                <a:gd name="connsiteX189" fmla="*/ 3788051 w 6318157"/>
                <a:gd name="connsiteY189" fmla="*/ 2034668 h 5387471"/>
                <a:gd name="connsiteX190" fmla="*/ 3742331 w 6318157"/>
                <a:gd name="connsiteY190" fmla="*/ 2046098 h 5387471"/>
                <a:gd name="connsiteX191" fmla="*/ 3671018 w 6318157"/>
                <a:gd name="connsiteY191" fmla="*/ 2041249 h 5387471"/>
                <a:gd name="connsiteX192" fmla="*/ 3660416 w 6318157"/>
                <a:gd name="connsiteY192" fmla="*/ 1977518 h 5387471"/>
                <a:gd name="connsiteX193" fmla="*/ 3643271 w 6318157"/>
                <a:gd name="connsiteY193" fmla="*/ 1905128 h 5387471"/>
                <a:gd name="connsiteX194" fmla="*/ 3690896 w 6318157"/>
                <a:gd name="connsiteY194" fmla="*/ 1872743 h 5387471"/>
                <a:gd name="connsiteX195" fmla="*/ 3702326 w 6318157"/>
                <a:gd name="connsiteY195" fmla="*/ 1811783 h 5387471"/>
                <a:gd name="connsiteX196" fmla="*/ 3679466 w 6318157"/>
                <a:gd name="connsiteY196" fmla="*/ 1788923 h 5387471"/>
                <a:gd name="connsiteX197" fmla="*/ 3595977 w 6318157"/>
                <a:gd name="connsiteY197" fmla="*/ 1647245 h 5387471"/>
                <a:gd name="connsiteX198" fmla="*/ 3508016 w 6318157"/>
                <a:gd name="connsiteY198" fmla="*/ 1663193 h 5387471"/>
                <a:gd name="connsiteX199" fmla="*/ 3485156 w 6318157"/>
                <a:gd name="connsiteY199" fmla="*/ 1619378 h 5387471"/>
                <a:gd name="connsiteX200" fmla="*/ 3434052 w 6318157"/>
                <a:gd name="connsiteY200" fmla="*/ 1618090 h 5387471"/>
                <a:gd name="connsiteX201" fmla="*/ 3496586 w 6318157"/>
                <a:gd name="connsiteY201" fmla="*/ 1533653 h 5387471"/>
                <a:gd name="connsiteX202" fmla="*/ 3549926 w 6318157"/>
                <a:gd name="connsiteY202" fmla="*/ 1552703 h 5387471"/>
                <a:gd name="connsiteX203" fmla="*/ 3681619 w 6318157"/>
                <a:gd name="connsiteY203" fmla="*/ 1349485 h 5387471"/>
                <a:gd name="connsiteX204" fmla="*/ 3708041 w 6318157"/>
                <a:gd name="connsiteY204" fmla="*/ 1316483 h 5387471"/>
                <a:gd name="connsiteX205" fmla="*/ 3600036 w 6318157"/>
                <a:gd name="connsiteY205" fmla="*/ 1230630 h 5387471"/>
                <a:gd name="connsiteX206" fmla="*/ 3610886 w 6318157"/>
                <a:gd name="connsiteY206" fmla="*/ 1173608 h 5387471"/>
                <a:gd name="connsiteX207" fmla="*/ 3549926 w 6318157"/>
                <a:gd name="connsiteY207" fmla="*/ 1160273 h 5387471"/>
                <a:gd name="connsiteX208" fmla="*/ 3515636 w 6318157"/>
                <a:gd name="connsiteY208" fmla="*/ 1108838 h 5387471"/>
                <a:gd name="connsiteX209" fmla="*/ 3515636 w 6318157"/>
                <a:gd name="connsiteY209" fmla="*/ 1013588 h 5387471"/>
                <a:gd name="connsiteX210" fmla="*/ 3391811 w 6318157"/>
                <a:gd name="connsiteY210" fmla="*/ 981203 h 5387471"/>
                <a:gd name="connsiteX211" fmla="*/ 3357521 w 6318157"/>
                <a:gd name="connsiteY211" fmla="*/ 922148 h 5387471"/>
                <a:gd name="connsiteX212" fmla="*/ 3198246 w 6318157"/>
                <a:gd name="connsiteY212" fmla="*/ 954073 h 5387471"/>
                <a:gd name="connsiteX213" fmla="*/ 3142256 w 6318157"/>
                <a:gd name="connsiteY213" fmla="*/ 899288 h 5387471"/>
                <a:gd name="connsiteX214" fmla="*/ 2980331 w 6318157"/>
                <a:gd name="connsiteY214" fmla="*/ 929768 h 5387471"/>
                <a:gd name="connsiteX215" fmla="*/ 2776330 w 6318157"/>
                <a:gd name="connsiteY215" fmla="*/ 832982 h 5387471"/>
                <a:gd name="connsiteX216" fmla="*/ 2662196 w 6318157"/>
                <a:gd name="connsiteY216" fmla="*/ 874523 h 5387471"/>
                <a:gd name="connsiteX217" fmla="*/ 2671721 w 6318157"/>
                <a:gd name="connsiteY217" fmla="*/ 832613 h 5387471"/>
                <a:gd name="connsiteX218" fmla="*/ 2581026 w 6318157"/>
                <a:gd name="connsiteY218" fmla="*/ 818653 h 5387471"/>
                <a:gd name="connsiteX219" fmla="*/ 2576471 w 6318157"/>
                <a:gd name="connsiteY219" fmla="*/ 731648 h 5387471"/>
                <a:gd name="connsiteX220" fmla="*/ 2561231 w 6318157"/>
                <a:gd name="connsiteY220" fmla="*/ 684023 h 5387471"/>
                <a:gd name="connsiteX221" fmla="*/ 2591711 w 6318157"/>
                <a:gd name="connsiteY221" fmla="*/ 647828 h 5387471"/>
                <a:gd name="connsiteX222" fmla="*/ 2496792 w 6318157"/>
                <a:gd name="connsiteY222" fmla="*/ 511865 h 5387471"/>
                <a:gd name="connsiteX223" fmla="*/ 2492651 w 6318157"/>
                <a:gd name="connsiteY223" fmla="*/ 476378 h 5387471"/>
                <a:gd name="connsiteX224" fmla="*/ 2534561 w 6318157"/>
                <a:gd name="connsiteY224" fmla="*/ 409703 h 5387471"/>
                <a:gd name="connsiteX225" fmla="*/ 2490746 w 6318157"/>
                <a:gd name="connsiteY225" fmla="*/ 398273 h 5387471"/>
                <a:gd name="connsiteX226" fmla="*/ 2465981 w 6318157"/>
                <a:gd name="connsiteY226" fmla="*/ 367793 h 5387471"/>
                <a:gd name="connsiteX227" fmla="*/ 2428709 w 6318157"/>
                <a:gd name="connsiteY227" fmla="*/ 359713 h 5387471"/>
                <a:gd name="connsiteX228" fmla="*/ 2443121 w 6318157"/>
                <a:gd name="connsiteY228" fmla="*/ 297308 h 5387471"/>
                <a:gd name="connsiteX229" fmla="*/ 2384811 w 6318157"/>
                <a:gd name="connsiteY229" fmla="*/ 255352 h 5387471"/>
                <a:gd name="connsiteX230" fmla="*/ 2431691 w 6318157"/>
                <a:gd name="connsiteY230" fmla="*/ 188723 h 5387471"/>
                <a:gd name="connsiteX231" fmla="*/ 2536714 w 6318157"/>
                <a:gd name="connsiteY231" fmla="*/ 175177 h 5387471"/>
                <a:gd name="connsiteX0" fmla="*/ 2536714 w 6318157"/>
                <a:gd name="connsiteY0" fmla="*/ 175177 h 5387471"/>
                <a:gd name="connsiteX1" fmla="*/ 2475506 w 6318157"/>
                <a:gd name="connsiteY1" fmla="*/ 127763 h 5387471"/>
                <a:gd name="connsiteX2" fmla="*/ 2408831 w 6318157"/>
                <a:gd name="connsiteY2" fmla="*/ 129668 h 5387471"/>
                <a:gd name="connsiteX3" fmla="*/ 2340003 w 6318157"/>
                <a:gd name="connsiteY3" fmla="*/ 67751 h 5387471"/>
                <a:gd name="connsiteX4" fmla="*/ 2260241 w 6318157"/>
                <a:gd name="connsiteY4" fmla="*/ 85853 h 5387471"/>
                <a:gd name="connsiteX5" fmla="*/ 2229513 w 6318157"/>
                <a:gd name="connsiteY5" fmla="*/ 26173 h 5387471"/>
                <a:gd name="connsiteX6" fmla="*/ 2009858 w 6318157"/>
                <a:gd name="connsiteY6" fmla="*/ 0 h 5387471"/>
                <a:gd name="connsiteX7" fmla="*/ 1851163 w 6318157"/>
                <a:gd name="connsiteY7" fmla="*/ 158612 h 5387471"/>
                <a:gd name="connsiteX8" fmla="*/ 1861599 w 6318157"/>
                <a:gd name="connsiteY8" fmla="*/ 331056 h 5387471"/>
                <a:gd name="connsiteX9" fmla="*/ 1776951 w 6318157"/>
                <a:gd name="connsiteY9" fmla="*/ 311343 h 5387471"/>
                <a:gd name="connsiteX10" fmla="*/ 1606163 w 6318157"/>
                <a:gd name="connsiteY10" fmla="*/ 358057 h 5387471"/>
                <a:gd name="connsiteX11" fmla="*/ 1391478 w 6318157"/>
                <a:gd name="connsiteY11" fmla="*/ 230836 h 5387471"/>
                <a:gd name="connsiteX12" fmla="*/ 1256306 w 6318157"/>
                <a:gd name="connsiteY12" fmla="*/ 230836 h 5387471"/>
                <a:gd name="connsiteX13" fmla="*/ 1208598 w 6318157"/>
                <a:gd name="connsiteY13" fmla="*/ 421667 h 5387471"/>
                <a:gd name="connsiteX14" fmla="*/ 1041621 w 6318157"/>
                <a:gd name="connsiteY14" fmla="*/ 588645 h 5387471"/>
                <a:gd name="connsiteX15" fmla="*/ 930303 w 6318157"/>
                <a:gd name="connsiteY15" fmla="*/ 668158 h 5387471"/>
                <a:gd name="connsiteX16" fmla="*/ 842838 w 6318157"/>
                <a:gd name="connsiteY16" fmla="*/ 612499 h 5387471"/>
                <a:gd name="connsiteX17" fmla="*/ 747423 w 6318157"/>
                <a:gd name="connsiteY17" fmla="*/ 795379 h 5387471"/>
                <a:gd name="connsiteX18" fmla="*/ 456206 w 6318157"/>
                <a:gd name="connsiteY18" fmla="*/ 828804 h 5387471"/>
                <a:gd name="connsiteX19" fmla="*/ 222636 w 6318157"/>
                <a:gd name="connsiteY19" fmla="*/ 970307 h 5387471"/>
                <a:gd name="connsiteX20" fmla="*/ 254442 w 6318157"/>
                <a:gd name="connsiteY20" fmla="*/ 1113431 h 5387471"/>
                <a:gd name="connsiteX21" fmla="*/ 302149 w 6318157"/>
                <a:gd name="connsiteY21" fmla="*/ 1296311 h 5387471"/>
                <a:gd name="connsiteX22" fmla="*/ 341906 w 6318157"/>
                <a:gd name="connsiteY22" fmla="*/ 1328116 h 5387471"/>
                <a:gd name="connsiteX23" fmla="*/ 508883 w 6318157"/>
                <a:gd name="connsiteY23" fmla="*/ 1359921 h 5387471"/>
                <a:gd name="connsiteX24" fmla="*/ 532737 w 6318157"/>
                <a:gd name="connsiteY24" fmla="*/ 1582558 h 5387471"/>
                <a:gd name="connsiteX25" fmla="*/ 730526 w 6318157"/>
                <a:gd name="connsiteY25" fmla="*/ 1644144 h 5387471"/>
                <a:gd name="connsiteX26" fmla="*/ 903633 w 6318157"/>
                <a:gd name="connsiteY26" fmla="*/ 1753676 h 5387471"/>
                <a:gd name="connsiteX27" fmla="*/ 818984 w 6318157"/>
                <a:gd name="connsiteY27" fmla="*/ 1884707 h 5387471"/>
                <a:gd name="connsiteX28" fmla="*/ 644056 w 6318157"/>
                <a:gd name="connsiteY28" fmla="*/ 1868805 h 5387471"/>
                <a:gd name="connsiteX29" fmla="*/ 636104 w 6318157"/>
                <a:gd name="connsiteY29" fmla="*/ 2115295 h 5387471"/>
                <a:gd name="connsiteX30" fmla="*/ 755374 w 6318157"/>
                <a:gd name="connsiteY30" fmla="*/ 2218662 h 5387471"/>
                <a:gd name="connsiteX31" fmla="*/ 818984 w 6318157"/>
                <a:gd name="connsiteY31" fmla="*/ 2329980 h 5387471"/>
                <a:gd name="connsiteX32" fmla="*/ 818984 w 6318157"/>
                <a:gd name="connsiteY32" fmla="*/ 2369737 h 5387471"/>
                <a:gd name="connsiteX33" fmla="*/ 580445 w 6318157"/>
                <a:gd name="connsiteY33" fmla="*/ 2401542 h 5387471"/>
                <a:gd name="connsiteX34" fmla="*/ 485029 w 6318157"/>
                <a:gd name="connsiteY34" fmla="*/ 2433347 h 5387471"/>
                <a:gd name="connsiteX35" fmla="*/ 437322 w 6318157"/>
                <a:gd name="connsiteY35" fmla="*/ 2584422 h 5387471"/>
                <a:gd name="connsiteX36" fmla="*/ 307616 w 6318157"/>
                <a:gd name="connsiteY36" fmla="*/ 2598549 h 5387471"/>
                <a:gd name="connsiteX37" fmla="*/ 238539 w 6318157"/>
                <a:gd name="connsiteY37" fmla="*/ 2655984 h 5387471"/>
                <a:gd name="connsiteX38" fmla="*/ 284673 w 6318157"/>
                <a:gd name="connsiteY38" fmla="*/ 2740881 h 5387471"/>
                <a:gd name="connsiteX39" fmla="*/ 405516 w 6318157"/>
                <a:gd name="connsiteY39" fmla="*/ 2767302 h 5387471"/>
                <a:gd name="connsiteX40" fmla="*/ 414296 w 6318157"/>
                <a:gd name="connsiteY40" fmla="*/ 2859534 h 5387471"/>
                <a:gd name="connsiteX41" fmla="*/ 349857 w 6318157"/>
                <a:gd name="connsiteY41" fmla="*/ 2894523 h 5387471"/>
                <a:gd name="connsiteX42" fmla="*/ 206734 w 6318157"/>
                <a:gd name="connsiteY42" fmla="*/ 3061500 h 5387471"/>
                <a:gd name="connsiteX43" fmla="*/ 166977 w 6318157"/>
                <a:gd name="connsiteY43" fmla="*/ 3300039 h 5387471"/>
                <a:gd name="connsiteX44" fmla="*/ 103367 w 6318157"/>
                <a:gd name="connsiteY44" fmla="*/ 3490871 h 5387471"/>
                <a:gd name="connsiteX45" fmla="*/ 0 w 6318157"/>
                <a:gd name="connsiteY45" fmla="*/ 3610140 h 5387471"/>
                <a:gd name="connsiteX46" fmla="*/ 0 w 6318157"/>
                <a:gd name="connsiteY46" fmla="*/ 3689653 h 5387471"/>
                <a:gd name="connsiteX47" fmla="*/ 15903 w 6318157"/>
                <a:gd name="connsiteY47" fmla="*/ 3769166 h 5387471"/>
                <a:gd name="connsiteX48" fmla="*/ 127221 w 6318157"/>
                <a:gd name="connsiteY48" fmla="*/ 3785069 h 5387471"/>
                <a:gd name="connsiteX49" fmla="*/ 183211 w 6318157"/>
                <a:gd name="connsiteY49" fmla="*/ 3641697 h 5387471"/>
                <a:gd name="connsiteX50" fmla="*/ 275231 w 6318157"/>
                <a:gd name="connsiteY50" fmla="*/ 3608199 h 5387471"/>
                <a:gd name="connsiteX51" fmla="*/ 326003 w 6318157"/>
                <a:gd name="connsiteY51" fmla="*/ 3626043 h 5387471"/>
                <a:gd name="connsiteX52" fmla="*/ 358388 w 6318157"/>
                <a:gd name="connsiteY52" fmla="*/ 3618423 h 5387471"/>
                <a:gd name="connsiteX53" fmla="*/ 424318 w 6318157"/>
                <a:gd name="connsiteY53" fmla="*/ 3743407 h 5387471"/>
                <a:gd name="connsiteX54" fmla="*/ 379178 w 6318157"/>
                <a:gd name="connsiteY54" fmla="*/ 3816212 h 5387471"/>
                <a:gd name="connsiteX55" fmla="*/ 347621 w 6318157"/>
                <a:gd name="connsiteY55" fmla="*/ 3928239 h 5387471"/>
                <a:gd name="connsiteX56" fmla="*/ 336854 w 6318157"/>
                <a:gd name="connsiteY56" fmla="*/ 4218249 h 5387471"/>
                <a:gd name="connsiteX57" fmla="*/ 545161 w 6318157"/>
                <a:gd name="connsiteY57" fmla="*/ 4012509 h 5387471"/>
                <a:gd name="connsiteX58" fmla="*/ 620202 w 6318157"/>
                <a:gd name="connsiteY58" fmla="*/ 4063365 h 5387471"/>
                <a:gd name="connsiteX59" fmla="*/ 723569 w 6318157"/>
                <a:gd name="connsiteY59" fmla="*/ 4079267 h 5387471"/>
                <a:gd name="connsiteX60" fmla="*/ 795130 w 6318157"/>
                <a:gd name="connsiteY60" fmla="*/ 4190586 h 5387471"/>
                <a:gd name="connsiteX61" fmla="*/ 1025718 w 6318157"/>
                <a:gd name="connsiteY61" fmla="*/ 4293952 h 5387471"/>
                <a:gd name="connsiteX62" fmla="*/ 1176793 w 6318157"/>
                <a:gd name="connsiteY62" fmla="*/ 4540443 h 5387471"/>
                <a:gd name="connsiteX63" fmla="*/ 1144988 w 6318157"/>
                <a:gd name="connsiteY63" fmla="*/ 4635859 h 5387471"/>
                <a:gd name="connsiteX64" fmla="*/ 1614115 w 6318157"/>
                <a:gd name="connsiteY64" fmla="*/ 4882349 h 5387471"/>
                <a:gd name="connsiteX65" fmla="*/ 1614115 w 6318157"/>
                <a:gd name="connsiteY65" fmla="*/ 5033424 h 5387471"/>
                <a:gd name="connsiteX66" fmla="*/ 1614115 w 6318157"/>
                <a:gd name="connsiteY66" fmla="*/ 5168596 h 5387471"/>
                <a:gd name="connsiteX67" fmla="*/ 1653871 w 6318157"/>
                <a:gd name="connsiteY67" fmla="*/ 5295817 h 5387471"/>
                <a:gd name="connsiteX68" fmla="*/ 1755416 w 6318157"/>
                <a:gd name="connsiteY68" fmla="*/ 5294123 h 5387471"/>
                <a:gd name="connsiteX69" fmla="*/ 1825653 w 6318157"/>
                <a:gd name="connsiteY69" fmla="*/ 5366385 h 5387471"/>
                <a:gd name="connsiteX70" fmla="*/ 1861848 w 6318157"/>
                <a:gd name="connsiteY70" fmla="*/ 5387340 h 5387471"/>
                <a:gd name="connsiteX71" fmla="*/ 1926203 w 6318157"/>
                <a:gd name="connsiteY71" fmla="*/ 5242146 h 5387471"/>
                <a:gd name="connsiteX72" fmla="*/ 2115047 w 6318157"/>
                <a:gd name="connsiteY72" fmla="*/ 5279914 h 5387471"/>
                <a:gd name="connsiteX73" fmla="*/ 2176421 w 6318157"/>
                <a:gd name="connsiteY73" fmla="*/ 5148304 h 5387471"/>
                <a:gd name="connsiteX74" fmla="*/ 2083242 w 6318157"/>
                <a:gd name="connsiteY74" fmla="*/ 5096123 h 5387471"/>
                <a:gd name="connsiteX75" fmla="*/ 2020211 w 6318157"/>
                <a:gd name="connsiteY75" fmla="*/ 5057903 h 5387471"/>
                <a:gd name="connsiteX76" fmla="*/ 2011680 w 6318157"/>
                <a:gd name="connsiteY76" fmla="*/ 5073180 h 5387471"/>
                <a:gd name="connsiteX77" fmla="*/ 1932167 w 6318157"/>
                <a:gd name="connsiteY77" fmla="*/ 4977765 h 5387471"/>
                <a:gd name="connsiteX78" fmla="*/ 1884459 w 6318157"/>
                <a:gd name="connsiteY78" fmla="*/ 4874398 h 5387471"/>
                <a:gd name="connsiteX79" fmla="*/ 1913448 w 6318157"/>
                <a:gd name="connsiteY79" fmla="*/ 4786022 h 5387471"/>
                <a:gd name="connsiteX80" fmla="*/ 2073551 w 6318157"/>
                <a:gd name="connsiteY80" fmla="*/ 4760723 h 5387471"/>
                <a:gd name="connsiteX81" fmla="*/ 2213030 w 6318157"/>
                <a:gd name="connsiteY81" fmla="*/ 4711893 h 5387471"/>
                <a:gd name="connsiteX82" fmla="*/ 2313829 w 6318157"/>
                <a:gd name="connsiteY82" fmla="*/ 4781467 h 5387471"/>
                <a:gd name="connsiteX83" fmla="*/ 2449002 w 6318157"/>
                <a:gd name="connsiteY83" fmla="*/ 4771031 h 5387471"/>
                <a:gd name="connsiteX84" fmla="*/ 2504661 w 6318157"/>
                <a:gd name="connsiteY84" fmla="*/ 4866446 h 5387471"/>
                <a:gd name="connsiteX85" fmla="*/ 2578459 w 6318157"/>
                <a:gd name="connsiteY85" fmla="*/ 4816585 h 5387471"/>
                <a:gd name="connsiteX86" fmla="*/ 2681246 w 6318157"/>
                <a:gd name="connsiteY86" fmla="*/ 4873118 h 5387471"/>
                <a:gd name="connsiteX87" fmla="*/ 2798859 w 6318157"/>
                <a:gd name="connsiteY87" fmla="*/ 4858495 h 5387471"/>
                <a:gd name="connsiteX88" fmla="*/ 2895931 w 6318157"/>
                <a:gd name="connsiteY88" fmla="*/ 4983811 h 5387471"/>
                <a:gd name="connsiteX89" fmla="*/ 2910177 w 6318157"/>
                <a:gd name="connsiteY89" fmla="*/ 5176547 h 5387471"/>
                <a:gd name="connsiteX90" fmla="*/ 2981739 w 6318157"/>
                <a:gd name="connsiteY90" fmla="*/ 5120888 h 5387471"/>
                <a:gd name="connsiteX91" fmla="*/ 3101009 w 6318157"/>
                <a:gd name="connsiteY91" fmla="*/ 5184499 h 5387471"/>
                <a:gd name="connsiteX92" fmla="*/ 3164619 w 6318157"/>
                <a:gd name="connsiteY92" fmla="*/ 4882349 h 5387471"/>
                <a:gd name="connsiteX93" fmla="*/ 3116911 w 6318157"/>
                <a:gd name="connsiteY93" fmla="*/ 4516589 h 5387471"/>
                <a:gd name="connsiteX94" fmla="*/ 3156668 w 6318157"/>
                <a:gd name="connsiteY94" fmla="*/ 4405271 h 5387471"/>
                <a:gd name="connsiteX95" fmla="*/ 3323645 w 6318157"/>
                <a:gd name="connsiteY95" fmla="*/ 4341660 h 5387471"/>
                <a:gd name="connsiteX96" fmla="*/ 3482671 w 6318157"/>
                <a:gd name="connsiteY96" fmla="*/ 4293952 h 5387471"/>
                <a:gd name="connsiteX97" fmla="*/ 3570136 w 6318157"/>
                <a:gd name="connsiteY97" fmla="*/ 4373466 h 5387471"/>
                <a:gd name="connsiteX98" fmla="*/ 3530379 w 6318157"/>
                <a:gd name="connsiteY98" fmla="*/ 4484784 h 5387471"/>
                <a:gd name="connsiteX99" fmla="*/ 3546282 w 6318157"/>
                <a:gd name="connsiteY99" fmla="*/ 4588151 h 5387471"/>
                <a:gd name="connsiteX100" fmla="*/ 3609892 w 6318157"/>
                <a:gd name="connsiteY100" fmla="*/ 4643810 h 5387471"/>
                <a:gd name="connsiteX101" fmla="*/ 3673503 w 6318157"/>
                <a:gd name="connsiteY101" fmla="*/ 4651761 h 5387471"/>
                <a:gd name="connsiteX102" fmla="*/ 3745064 w 6318157"/>
                <a:gd name="connsiteY102" fmla="*/ 4786933 h 5387471"/>
                <a:gd name="connsiteX103" fmla="*/ 3889016 w 6318157"/>
                <a:gd name="connsiteY103" fmla="*/ 4749293 h 5387471"/>
                <a:gd name="connsiteX104" fmla="*/ 4071068 w 6318157"/>
                <a:gd name="connsiteY104" fmla="*/ 4731274 h 5387471"/>
                <a:gd name="connsiteX105" fmla="*/ 4368496 w 6318157"/>
                <a:gd name="connsiteY105" fmla="*/ 4686134 h 5387471"/>
                <a:gd name="connsiteX106" fmla="*/ 4436828 w 6318157"/>
                <a:gd name="connsiteY106" fmla="*/ 4774261 h 5387471"/>
                <a:gd name="connsiteX107" fmla="*/ 4500438 w 6318157"/>
                <a:gd name="connsiteY107" fmla="*/ 4751981 h 5387471"/>
                <a:gd name="connsiteX108" fmla="*/ 4595854 w 6318157"/>
                <a:gd name="connsiteY108" fmla="*/ 4699469 h 5387471"/>
                <a:gd name="connsiteX109" fmla="*/ 4654826 w 6318157"/>
                <a:gd name="connsiteY109" fmla="*/ 4646423 h 5387471"/>
                <a:gd name="connsiteX110" fmla="*/ 4674704 w 6318157"/>
                <a:gd name="connsiteY110" fmla="*/ 4597593 h 5387471"/>
                <a:gd name="connsiteX111" fmla="*/ 4683318 w 6318157"/>
                <a:gd name="connsiteY111" fmla="*/ 4317806 h 5387471"/>
                <a:gd name="connsiteX112" fmla="*/ 4516341 w 6318157"/>
                <a:gd name="connsiteY112" fmla="*/ 4262147 h 5387471"/>
                <a:gd name="connsiteX113" fmla="*/ 4548146 w 6318157"/>
                <a:gd name="connsiteY113" fmla="*/ 4087219 h 5387471"/>
                <a:gd name="connsiteX114" fmla="*/ 4619708 w 6318157"/>
                <a:gd name="connsiteY114" fmla="*/ 4031559 h 5387471"/>
                <a:gd name="connsiteX115" fmla="*/ 4738977 w 6318157"/>
                <a:gd name="connsiteY115" fmla="*/ 3896387 h 5387471"/>
                <a:gd name="connsiteX116" fmla="*/ 4826442 w 6318157"/>
                <a:gd name="connsiteY116" fmla="*/ 3777118 h 5387471"/>
                <a:gd name="connsiteX117" fmla="*/ 4929809 w 6318157"/>
                <a:gd name="connsiteY117" fmla="*/ 3864582 h 5387471"/>
                <a:gd name="connsiteX118" fmla="*/ 4921857 w 6318157"/>
                <a:gd name="connsiteY118" fmla="*/ 4031559 h 5387471"/>
                <a:gd name="connsiteX119" fmla="*/ 4977516 w 6318157"/>
                <a:gd name="connsiteY119" fmla="*/ 4055413 h 5387471"/>
                <a:gd name="connsiteX120" fmla="*/ 5025224 w 6318157"/>
                <a:gd name="connsiteY120" fmla="*/ 3959998 h 5387471"/>
                <a:gd name="connsiteX121" fmla="*/ 5072932 w 6318157"/>
                <a:gd name="connsiteY121" fmla="*/ 3959998 h 5387471"/>
                <a:gd name="connsiteX122" fmla="*/ 5144494 w 6318157"/>
                <a:gd name="connsiteY122" fmla="*/ 3856631 h 5387471"/>
                <a:gd name="connsiteX123" fmla="*/ 5160396 w 6318157"/>
                <a:gd name="connsiteY123" fmla="*/ 3785069 h 5387471"/>
                <a:gd name="connsiteX124" fmla="*/ 5390984 w 6318157"/>
                <a:gd name="connsiteY124" fmla="*/ 3737361 h 5387471"/>
                <a:gd name="connsiteX125" fmla="*/ 5486400 w 6318157"/>
                <a:gd name="connsiteY125" fmla="*/ 3633994 h 5387471"/>
                <a:gd name="connsiteX126" fmla="*/ 5390984 w 6318157"/>
                <a:gd name="connsiteY126" fmla="*/ 3570384 h 5387471"/>
                <a:gd name="connsiteX127" fmla="*/ 5343276 w 6318157"/>
                <a:gd name="connsiteY127" fmla="*/ 3331845 h 5387471"/>
                <a:gd name="connsiteX128" fmla="*/ 5478449 w 6318157"/>
                <a:gd name="connsiteY128" fmla="*/ 3061500 h 5387471"/>
                <a:gd name="connsiteX129" fmla="*/ 5820355 w 6318157"/>
                <a:gd name="connsiteY129" fmla="*/ 2989939 h 5387471"/>
                <a:gd name="connsiteX130" fmla="*/ 6020959 w 6318157"/>
                <a:gd name="connsiteY130" fmla="*/ 2857748 h 5387471"/>
                <a:gd name="connsiteX131" fmla="*/ 6058811 w 6318157"/>
                <a:gd name="connsiteY131" fmla="*/ 2880194 h 5387471"/>
                <a:gd name="connsiteX132" fmla="*/ 6114056 w 6318157"/>
                <a:gd name="connsiteY132" fmla="*/ 2859239 h 5387471"/>
                <a:gd name="connsiteX133" fmla="*/ 6152156 w 6318157"/>
                <a:gd name="connsiteY133" fmla="*/ 2889719 h 5387471"/>
                <a:gd name="connsiteX134" fmla="*/ 6260741 w 6318157"/>
                <a:gd name="connsiteY134" fmla="*/ 2868764 h 5387471"/>
                <a:gd name="connsiteX135" fmla="*/ 6292298 w 6318157"/>
                <a:gd name="connsiteY135" fmla="*/ 2879449 h 5387471"/>
                <a:gd name="connsiteX136" fmla="*/ 6304556 w 6318157"/>
                <a:gd name="connsiteY136" fmla="*/ 2838284 h 5387471"/>
                <a:gd name="connsiteX137" fmla="*/ 6306461 w 6318157"/>
                <a:gd name="connsiteY137" fmla="*/ 2809709 h 5387471"/>
                <a:gd name="connsiteX138" fmla="*/ 6317891 w 6318157"/>
                <a:gd name="connsiteY138" fmla="*/ 2798279 h 5387471"/>
                <a:gd name="connsiteX139" fmla="*/ 6268361 w 6318157"/>
                <a:gd name="connsiteY139" fmla="*/ 2775419 h 5387471"/>
                <a:gd name="connsiteX140" fmla="*/ 6220736 w 6318157"/>
                <a:gd name="connsiteY140" fmla="*/ 2543754 h 5387471"/>
                <a:gd name="connsiteX141" fmla="*/ 6169301 w 6318157"/>
                <a:gd name="connsiteY141" fmla="*/ 2569973 h 5387471"/>
                <a:gd name="connsiteX142" fmla="*/ 6119771 w 6318157"/>
                <a:gd name="connsiteY142" fmla="*/ 2533484 h 5387471"/>
                <a:gd name="connsiteX143" fmla="*/ 6051191 w 6318157"/>
                <a:gd name="connsiteY143" fmla="*/ 2518538 h 5387471"/>
                <a:gd name="connsiteX144" fmla="*/ 6053096 w 6318157"/>
                <a:gd name="connsiteY144" fmla="*/ 2434718 h 5387471"/>
                <a:gd name="connsiteX145" fmla="*/ 6027337 w 6318157"/>
                <a:gd name="connsiteY145" fmla="*/ 2469542 h 5387471"/>
                <a:gd name="connsiteX146" fmla="*/ 5994041 w 6318157"/>
                <a:gd name="connsiteY146" fmla="*/ 2411858 h 5387471"/>
                <a:gd name="connsiteX147" fmla="*/ 5976896 w 6318157"/>
                <a:gd name="connsiteY147" fmla="*/ 2272793 h 5387471"/>
                <a:gd name="connsiteX148" fmla="*/ 5915936 w 6318157"/>
                <a:gd name="connsiteY148" fmla="*/ 2274698 h 5387471"/>
                <a:gd name="connsiteX149" fmla="*/ 5892910 w 6318157"/>
                <a:gd name="connsiteY149" fmla="*/ 2209882 h 5387471"/>
                <a:gd name="connsiteX150" fmla="*/ 5813066 w 6318157"/>
                <a:gd name="connsiteY150" fmla="*/ 2240408 h 5387471"/>
                <a:gd name="connsiteX151" fmla="*/ 5752106 w 6318157"/>
                <a:gd name="connsiteY151" fmla="*/ 2206118 h 5387471"/>
                <a:gd name="connsiteX152" fmla="*/ 5719721 w 6318157"/>
                <a:gd name="connsiteY152" fmla="*/ 2227073 h 5387471"/>
                <a:gd name="connsiteX153" fmla="*/ 5653046 w 6318157"/>
                <a:gd name="connsiteY153" fmla="*/ 2209928 h 5387471"/>
                <a:gd name="connsiteX154" fmla="*/ 5677231 w 6318157"/>
                <a:gd name="connsiteY154" fmla="*/ 2186857 h 5387471"/>
                <a:gd name="connsiteX155" fmla="*/ 5628281 w 6318157"/>
                <a:gd name="connsiteY155" fmla="*/ 2145158 h 5387471"/>
                <a:gd name="connsiteX156" fmla="*/ 5488388 w 6318157"/>
                <a:gd name="connsiteY156" fmla="*/ 2148426 h 5387471"/>
                <a:gd name="connsiteX157" fmla="*/ 5453021 w 6318157"/>
                <a:gd name="connsiteY157" fmla="*/ 2227073 h 5387471"/>
                <a:gd name="connsiteX158" fmla="*/ 5472071 w 6318157"/>
                <a:gd name="connsiteY158" fmla="*/ 2274698 h 5387471"/>
                <a:gd name="connsiteX159" fmla="*/ 5422541 w 6318157"/>
                <a:gd name="connsiteY159" fmla="*/ 2288033 h 5387471"/>
                <a:gd name="connsiteX160" fmla="*/ 5451116 w 6318157"/>
                <a:gd name="connsiteY160" fmla="*/ 2333753 h 5387471"/>
                <a:gd name="connsiteX161" fmla="*/ 5516631 w 6318157"/>
                <a:gd name="connsiteY161" fmla="*/ 2328407 h 5387471"/>
                <a:gd name="connsiteX162" fmla="*/ 5523506 w 6318157"/>
                <a:gd name="connsiteY162" fmla="*/ 2379473 h 5387471"/>
                <a:gd name="connsiteX163" fmla="*/ 5399681 w 6318157"/>
                <a:gd name="connsiteY163" fmla="*/ 2545208 h 5387471"/>
                <a:gd name="connsiteX164" fmla="*/ 5360918 w 6318157"/>
                <a:gd name="connsiteY164" fmla="*/ 2694084 h 5387471"/>
                <a:gd name="connsiteX165" fmla="*/ 5346341 w 6318157"/>
                <a:gd name="connsiteY165" fmla="*/ 2615693 h 5387471"/>
                <a:gd name="connsiteX166" fmla="*/ 5304431 w 6318157"/>
                <a:gd name="connsiteY166" fmla="*/ 2615693 h 5387471"/>
                <a:gd name="connsiteX167" fmla="*/ 5273951 w 6318157"/>
                <a:gd name="connsiteY167" fmla="*/ 2558543 h 5387471"/>
                <a:gd name="connsiteX168" fmla="*/ 5203714 w 6318157"/>
                <a:gd name="connsiteY168" fmla="*/ 2600987 h 5387471"/>
                <a:gd name="connsiteX169" fmla="*/ 5070116 w 6318157"/>
                <a:gd name="connsiteY169" fmla="*/ 2541398 h 5387471"/>
                <a:gd name="connsiteX170" fmla="*/ 4991763 w 6318157"/>
                <a:gd name="connsiteY170" fmla="*/ 2573572 h 5387471"/>
                <a:gd name="connsiteX171" fmla="*/ 4904381 w 6318157"/>
                <a:gd name="connsiteY171" fmla="*/ 2564258 h 5387471"/>
                <a:gd name="connsiteX172" fmla="*/ 4875806 w 6318157"/>
                <a:gd name="connsiteY172" fmla="*/ 2495678 h 5387471"/>
                <a:gd name="connsiteX173" fmla="*/ 4803416 w 6318157"/>
                <a:gd name="connsiteY173" fmla="*/ 2484248 h 5387471"/>
                <a:gd name="connsiteX174" fmla="*/ 4822466 w 6318157"/>
                <a:gd name="connsiteY174" fmla="*/ 2409953 h 5387471"/>
                <a:gd name="connsiteX175" fmla="*/ 4731026 w 6318157"/>
                <a:gd name="connsiteY175" fmla="*/ 2341373 h 5387471"/>
                <a:gd name="connsiteX176" fmla="*/ 4699221 w 6318157"/>
                <a:gd name="connsiteY176" fmla="*/ 2364353 h 5387471"/>
                <a:gd name="connsiteX177" fmla="*/ 4637681 w 6318157"/>
                <a:gd name="connsiteY177" fmla="*/ 2328038 h 5387471"/>
                <a:gd name="connsiteX178" fmla="*/ 4660541 w 6318157"/>
                <a:gd name="connsiteY178" fmla="*/ 2253743 h 5387471"/>
                <a:gd name="connsiteX179" fmla="*/ 4433846 w 6318157"/>
                <a:gd name="connsiteY179" fmla="*/ 2270888 h 5387471"/>
                <a:gd name="connsiteX180" fmla="*/ 4373134 w 6318157"/>
                <a:gd name="connsiteY180" fmla="*/ 2252041 h 5387471"/>
                <a:gd name="connsiteX181" fmla="*/ 4323356 w 6318157"/>
                <a:gd name="connsiteY181" fmla="*/ 2288033 h 5387471"/>
                <a:gd name="connsiteX182" fmla="*/ 4273826 w 6318157"/>
                <a:gd name="connsiteY182" fmla="*/ 2208023 h 5387471"/>
                <a:gd name="connsiteX183" fmla="*/ 4201436 w 6318157"/>
                <a:gd name="connsiteY183" fmla="*/ 2192783 h 5387471"/>
                <a:gd name="connsiteX184" fmla="*/ 4178576 w 6318157"/>
                <a:gd name="connsiteY184" fmla="*/ 2110868 h 5387471"/>
                <a:gd name="connsiteX185" fmla="*/ 4087136 w 6318157"/>
                <a:gd name="connsiteY185" fmla="*/ 2038478 h 5387471"/>
                <a:gd name="connsiteX186" fmla="*/ 4016651 w 6318157"/>
                <a:gd name="connsiteY186" fmla="*/ 2051813 h 5387471"/>
                <a:gd name="connsiteX187" fmla="*/ 3909971 w 6318157"/>
                <a:gd name="connsiteY187" fmla="*/ 2013713 h 5387471"/>
                <a:gd name="connsiteX188" fmla="*/ 3843296 w 6318157"/>
                <a:gd name="connsiteY188" fmla="*/ 2053718 h 5387471"/>
                <a:gd name="connsiteX189" fmla="*/ 3788051 w 6318157"/>
                <a:gd name="connsiteY189" fmla="*/ 2034668 h 5387471"/>
                <a:gd name="connsiteX190" fmla="*/ 3742331 w 6318157"/>
                <a:gd name="connsiteY190" fmla="*/ 2046098 h 5387471"/>
                <a:gd name="connsiteX191" fmla="*/ 3671018 w 6318157"/>
                <a:gd name="connsiteY191" fmla="*/ 2041249 h 5387471"/>
                <a:gd name="connsiteX192" fmla="*/ 3660416 w 6318157"/>
                <a:gd name="connsiteY192" fmla="*/ 1977518 h 5387471"/>
                <a:gd name="connsiteX193" fmla="*/ 3643271 w 6318157"/>
                <a:gd name="connsiteY193" fmla="*/ 1905128 h 5387471"/>
                <a:gd name="connsiteX194" fmla="*/ 3690896 w 6318157"/>
                <a:gd name="connsiteY194" fmla="*/ 1872743 h 5387471"/>
                <a:gd name="connsiteX195" fmla="*/ 3702326 w 6318157"/>
                <a:gd name="connsiteY195" fmla="*/ 1811783 h 5387471"/>
                <a:gd name="connsiteX196" fmla="*/ 3679466 w 6318157"/>
                <a:gd name="connsiteY196" fmla="*/ 1788923 h 5387471"/>
                <a:gd name="connsiteX197" fmla="*/ 3595977 w 6318157"/>
                <a:gd name="connsiteY197" fmla="*/ 1647245 h 5387471"/>
                <a:gd name="connsiteX198" fmla="*/ 3508016 w 6318157"/>
                <a:gd name="connsiteY198" fmla="*/ 1663193 h 5387471"/>
                <a:gd name="connsiteX199" fmla="*/ 3485156 w 6318157"/>
                <a:gd name="connsiteY199" fmla="*/ 1619378 h 5387471"/>
                <a:gd name="connsiteX200" fmla="*/ 3434052 w 6318157"/>
                <a:gd name="connsiteY200" fmla="*/ 1618090 h 5387471"/>
                <a:gd name="connsiteX201" fmla="*/ 3496586 w 6318157"/>
                <a:gd name="connsiteY201" fmla="*/ 1533653 h 5387471"/>
                <a:gd name="connsiteX202" fmla="*/ 3549926 w 6318157"/>
                <a:gd name="connsiteY202" fmla="*/ 1552703 h 5387471"/>
                <a:gd name="connsiteX203" fmla="*/ 3681619 w 6318157"/>
                <a:gd name="connsiteY203" fmla="*/ 1349485 h 5387471"/>
                <a:gd name="connsiteX204" fmla="*/ 3708041 w 6318157"/>
                <a:gd name="connsiteY204" fmla="*/ 1316483 h 5387471"/>
                <a:gd name="connsiteX205" fmla="*/ 3600036 w 6318157"/>
                <a:gd name="connsiteY205" fmla="*/ 1230630 h 5387471"/>
                <a:gd name="connsiteX206" fmla="*/ 3610886 w 6318157"/>
                <a:gd name="connsiteY206" fmla="*/ 1173608 h 5387471"/>
                <a:gd name="connsiteX207" fmla="*/ 3549926 w 6318157"/>
                <a:gd name="connsiteY207" fmla="*/ 1160273 h 5387471"/>
                <a:gd name="connsiteX208" fmla="*/ 3515636 w 6318157"/>
                <a:gd name="connsiteY208" fmla="*/ 1108838 h 5387471"/>
                <a:gd name="connsiteX209" fmla="*/ 3515636 w 6318157"/>
                <a:gd name="connsiteY209" fmla="*/ 1013588 h 5387471"/>
                <a:gd name="connsiteX210" fmla="*/ 3391811 w 6318157"/>
                <a:gd name="connsiteY210" fmla="*/ 981203 h 5387471"/>
                <a:gd name="connsiteX211" fmla="*/ 3357521 w 6318157"/>
                <a:gd name="connsiteY211" fmla="*/ 922148 h 5387471"/>
                <a:gd name="connsiteX212" fmla="*/ 3198246 w 6318157"/>
                <a:gd name="connsiteY212" fmla="*/ 954073 h 5387471"/>
                <a:gd name="connsiteX213" fmla="*/ 3142256 w 6318157"/>
                <a:gd name="connsiteY213" fmla="*/ 899288 h 5387471"/>
                <a:gd name="connsiteX214" fmla="*/ 2980331 w 6318157"/>
                <a:gd name="connsiteY214" fmla="*/ 929768 h 5387471"/>
                <a:gd name="connsiteX215" fmla="*/ 2776330 w 6318157"/>
                <a:gd name="connsiteY215" fmla="*/ 832982 h 5387471"/>
                <a:gd name="connsiteX216" fmla="*/ 2662196 w 6318157"/>
                <a:gd name="connsiteY216" fmla="*/ 874523 h 5387471"/>
                <a:gd name="connsiteX217" fmla="*/ 2671721 w 6318157"/>
                <a:gd name="connsiteY217" fmla="*/ 832613 h 5387471"/>
                <a:gd name="connsiteX218" fmla="*/ 2581026 w 6318157"/>
                <a:gd name="connsiteY218" fmla="*/ 818653 h 5387471"/>
                <a:gd name="connsiteX219" fmla="*/ 2576471 w 6318157"/>
                <a:gd name="connsiteY219" fmla="*/ 731648 h 5387471"/>
                <a:gd name="connsiteX220" fmla="*/ 2561231 w 6318157"/>
                <a:gd name="connsiteY220" fmla="*/ 684023 h 5387471"/>
                <a:gd name="connsiteX221" fmla="*/ 2591711 w 6318157"/>
                <a:gd name="connsiteY221" fmla="*/ 647828 h 5387471"/>
                <a:gd name="connsiteX222" fmla="*/ 2496792 w 6318157"/>
                <a:gd name="connsiteY222" fmla="*/ 511865 h 5387471"/>
                <a:gd name="connsiteX223" fmla="*/ 2492651 w 6318157"/>
                <a:gd name="connsiteY223" fmla="*/ 476378 h 5387471"/>
                <a:gd name="connsiteX224" fmla="*/ 2534561 w 6318157"/>
                <a:gd name="connsiteY224" fmla="*/ 409703 h 5387471"/>
                <a:gd name="connsiteX225" fmla="*/ 2490746 w 6318157"/>
                <a:gd name="connsiteY225" fmla="*/ 398273 h 5387471"/>
                <a:gd name="connsiteX226" fmla="*/ 2465981 w 6318157"/>
                <a:gd name="connsiteY226" fmla="*/ 367793 h 5387471"/>
                <a:gd name="connsiteX227" fmla="*/ 2428709 w 6318157"/>
                <a:gd name="connsiteY227" fmla="*/ 359713 h 5387471"/>
                <a:gd name="connsiteX228" fmla="*/ 2443121 w 6318157"/>
                <a:gd name="connsiteY228" fmla="*/ 297308 h 5387471"/>
                <a:gd name="connsiteX229" fmla="*/ 2384811 w 6318157"/>
                <a:gd name="connsiteY229" fmla="*/ 255352 h 5387471"/>
                <a:gd name="connsiteX230" fmla="*/ 2431691 w 6318157"/>
                <a:gd name="connsiteY230" fmla="*/ 188723 h 5387471"/>
                <a:gd name="connsiteX231" fmla="*/ 2536714 w 6318157"/>
                <a:gd name="connsiteY231" fmla="*/ 175177 h 5387471"/>
                <a:gd name="connsiteX0" fmla="*/ 2536714 w 6318157"/>
                <a:gd name="connsiteY0" fmla="*/ 175177 h 5387471"/>
                <a:gd name="connsiteX1" fmla="*/ 2475506 w 6318157"/>
                <a:gd name="connsiteY1" fmla="*/ 127763 h 5387471"/>
                <a:gd name="connsiteX2" fmla="*/ 2408831 w 6318157"/>
                <a:gd name="connsiteY2" fmla="*/ 129668 h 5387471"/>
                <a:gd name="connsiteX3" fmla="*/ 2340003 w 6318157"/>
                <a:gd name="connsiteY3" fmla="*/ 67751 h 5387471"/>
                <a:gd name="connsiteX4" fmla="*/ 2260241 w 6318157"/>
                <a:gd name="connsiteY4" fmla="*/ 85853 h 5387471"/>
                <a:gd name="connsiteX5" fmla="*/ 2229513 w 6318157"/>
                <a:gd name="connsiteY5" fmla="*/ 26173 h 5387471"/>
                <a:gd name="connsiteX6" fmla="*/ 2009858 w 6318157"/>
                <a:gd name="connsiteY6" fmla="*/ 0 h 5387471"/>
                <a:gd name="connsiteX7" fmla="*/ 1851163 w 6318157"/>
                <a:gd name="connsiteY7" fmla="*/ 158612 h 5387471"/>
                <a:gd name="connsiteX8" fmla="*/ 1861599 w 6318157"/>
                <a:gd name="connsiteY8" fmla="*/ 331056 h 5387471"/>
                <a:gd name="connsiteX9" fmla="*/ 1776951 w 6318157"/>
                <a:gd name="connsiteY9" fmla="*/ 311343 h 5387471"/>
                <a:gd name="connsiteX10" fmla="*/ 1606163 w 6318157"/>
                <a:gd name="connsiteY10" fmla="*/ 358057 h 5387471"/>
                <a:gd name="connsiteX11" fmla="*/ 1391478 w 6318157"/>
                <a:gd name="connsiteY11" fmla="*/ 230836 h 5387471"/>
                <a:gd name="connsiteX12" fmla="*/ 1256306 w 6318157"/>
                <a:gd name="connsiteY12" fmla="*/ 230836 h 5387471"/>
                <a:gd name="connsiteX13" fmla="*/ 1208598 w 6318157"/>
                <a:gd name="connsiteY13" fmla="*/ 421667 h 5387471"/>
                <a:gd name="connsiteX14" fmla="*/ 1041621 w 6318157"/>
                <a:gd name="connsiteY14" fmla="*/ 588645 h 5387471"/>
                <a:gd name="connsiteX15" fmla="*/ 930303 w 6318157"/>
                <a:gd name="connsiteY15" fmla="*/ 668158 h 5387471"/>
                <a:gd name="connsiteX16" fmla="*/ 842838 w 6318157"/>
                <a:gd name="connsiteY16" fmla="*/ 612499 h 5387471"/>
                <a:gd name="connsiteX17" fmla="*/ 747423 w 6318157"/>
                <a:gd name="connsiteY17" fmla="*/ 795379 h 5387471"/>
                <a:gd name="connsiteX18" fmla="*/ 456206 w 6318157"/>
                <a:gd name="connsiteY18" fmla="*/ 828804 h 5387471"/>
                <a:gd name="connsiteX19" fmla="*/ 222636 w 6318157"/>
                <a:gd name="connsiteY19" fmla="*/ 970307 h 5387471"/>
                <a:gd name="connsiteX20" fmla="*/ 254442 w 6318157"/>
                <a:gd name="connsiteY20" fmla="*/ 1113431 h 5387471"/>
                <a:gd name="connsiteX21" fmla="*/ 302149 w 6318157"/>
                <a:gd name="connsiteY21" fmla="*/ 1296311 h 5387471"/>
                <a:gd name="connsiteX22" fmla="*/ 341906 w 6318157"/>
                <a:gd name="connsiteY22" fmla="*/ 1328116 h 5387471"/>
                <a:gd name="connsiteX23" fmla="*/ 508883 w 6318157"/>
                <a:gd name="connsiteY23" fmla="*/ 1359921 h 5387471"/>
                <a:gd name="connsiteX24" fmla="*/ 532737 w 6318157"/>
                <a:gd name="connsiteY24" fmla="*/ 1582558 h 5387471"/>
                <a:gd name="connsiteX25" fmla="*/ 730526 w 6318157"/>
                <a:gd name="connsiteY25" fmla="*/ 1644144 h 5387471"/>
                <a:gd name="connsiteX26" fmla="*/ 903633 w 6318157"/>
                <a:gd name="connsiteY26" fmla="*/ 1753676 h 5387471"/>
                <a:gd name="connsiteX27" fmla="*/ 818984 w 6318157"/>
                <a:gd name="connsiteY27" fmla="*/ 1884707 h 5387471"/>
                <a:gd name="connsiteX28" fmla="*/ 644056 w 6318157"/>
                <a:gd name="connsiteY28" fmla="*/ 1868805 h 5387471"/>
                <a:gd name="connsiteX29" fmla="*/ 636104 w 6318157"/>
                <a:gd name="connsiteY29" fmla="*/ 2115295 h 5387471"/>
                <a:gd name="connsiteX30" fmla="*/ 755374 w 6318157"/>
                <a:gd name="connsiteY30" fmla="*/ 2218662 h 5387471"/>
                <a:gd name="connsiteX31" fmla="*/ 818984 w 6318157"/>
                <a:gd name="connsiteY31" fmla="*/ 2329980 h 5387471"/>
                <a:gd name="connsiteX32" fmla="*/ 818984 w 6318157"/>
                <a:gd name="connsiteY32" fmla="*/ 2369737 h 5387471"/>
                <a:gd name="connsiteX33" fmla="*/ 580445 w 6318157"/>
                <a:gd name="connsiteY33" fmla="*/ 2401542 h 5387471"/>
                <a:gd name="connsiteX34" fmla="*/ 485029 w 6318157"/>
                <a:gd name="connsiteY34" fmla="*/ 2433347 h 5387471"/>
                <a:gd name="connsiteX35" fmla="*/ 437322 w 6318157"/>
                <a:gd name="connsiteY35" fmla="*/ 2584422 h 5387471"/>
                <a:gd name="connsiteX36" fmla="*/ 307616 w 6318157"/>
                <a:gd name="connsiteY36" fmla="*/ 2598549 h 5387471"/>
                <a:gd name="connsiteX37" fmla="*/ 238539 w 6318157"/>
                <a:gd name="connsiteY37" fmla="*/ 2655984 h 5387471"/>
                <a:gd name="connsiteX38" fmla="*/ 284673 w 6318157"/>
                <a:gd name="connsiteY38" fmla="*/ 2740881 h 5387471"/>
                <a:gd name="connsiteX39" fmla="*/ 405516 w 6318157"/>
                <a:gd name="connsiteY39" fmla="*/ 2767302 h 5387471"/>
                <a:gd name="connsiteX40" fmla="*/ 414296 w 6318157"/>
                <a:gd name="connsiteY40" fmla="*/ 2859534 h 5387471"/>
                <a:gd name="connsiteX41" fmla="*/ 349857 w 6318157"/>
                <a:gd name="connsiteY41" fmla="*/ 2894523 h 5387471"/>
                <a:gd name="connsiteX42" fmla="*/ 206734 w 6318157"/>
                <a:gd name="connsiteY42" fmla="*/ 3061500 h 5387471"/>
                <a:gd name="connsiteX43" fmla="*/ 166977 w 6318157"/>
                <a:gd name="connsiteY43" fmla="*/ 3300039 h 5387471"/>
                <a:gd name="connsiteX44" fmla="*/ 103367 w 6318157"/>
                <a:gd name="connsiteY44" fmla="*/ 3490871 h 5387471"/>
                <a:gd name="connsiteX45" fmla="*/ 0 w 6318157"/>
                <a:gd name="connsiteY45" fmla="*/ 3610140 h 5387471"/>
                <a:gd name="connsiteX46" fmla="*/ 0 w 6318157"/>
                <a:gd name="connsiteY46" fmla="*/ 3689653 h 5387471"/>
                <a:gd name="connsiteX47" fmla="*/ 15903 w 6318157"/>
                <a:gd name="connsiteY47" fmla="*/ 3769166 h 5387471"/>
                <a:gd name="connsiteX48" fmla="*/ 127221 w 6318157"/>
                <a:gd name="connsiteY48" fmla="*/ 3785069 h 5387471"/>
                <a:gd name="connsiteX49" fmla="*/ 183211 w 6318157"/>
                <a:gd name="connsiteY49" fmla="*/ 3641697 h 5387471"/>
                <a:gd name="connsiteX50" fmla="*/ 275231 w 6318157"/>
                <a:gd name="connsiteY50" fmla="*/ 3608199 h 5387471"/>
                <a:gd name="connsiteX51" fmla="*/ 326003 w 6318157"/>
                <a:gd name="connsiteY51" fmla="*/ 3626043 h 5387471"/>
                <a:gd name="connsiteX52" fmla="*/ 358388 w 6318157"/>
                <a:gd name="connsiteY52" fmla="*/ 3618423 h 5387471"/>
                <a:gd name="connsiteX53" fmla="*/ 424318 w 6318157"/>
                <a:gd name="connsiteY53" fmla="*/ 3743407 h 5387471"/>
                <a:gd name="connsiteX54" fmla="*/ 379178 w 6318157"/>
                <a:gd name="connsiteY54" fmla="*/ 3816212 h 5387471"/>
                <a:gd name="connsiteX55" fmla="*/ 347621 w 6318157"/>
                <a:gd name="connsiteY55" fmla="*/ 3928239 h 5387471"/>
                <a:gd name="connsiteX56" fmla="*/ 336854 w 6318157"/>
                <a:gd name="connsiteY56" fmla="*/ 4218249 h 5387471"/>
                <a:gd name="connsiteX57" fmla="*/ 545161 w 6318157"/>
                <a:gd name="connsiteY57" fmla="*/ 4012509 h 5387471"/>
                <a:gd name="connsiteX58" fmla="*/ 620202 w 6318157"/>
                <a:gd name="connsiteY58" fmla="*/ 4063365 h 5387471"/>
                <a:gd name="connsiteX59" fmla="*/ 723569 w 6318157"/>
                <a:gd name="connsiteY59" fmla="*/ 4079267 h 5387471"/>
                <a:gd name="connsiteX60" fmla="*/ 795130 w 6318157"/>
                <a:gd name="connsiteY60" fmla="*/ 4190586 h 5387471"/>
                <a:gd name="connsiteX61" fmla="*/ 1025718 w 6318157"/>
                <a:gd name="connsiteY61" fmla="*/ 4293952 h 5387471"/>
                <a:gd name="connsiteX62" fmla="*/ 1176793 w 6318157"/>
                <a:gd name="connsiteY62" fmla="*/ 4540443 h 5387471"/>
                <a:gd name="connsiteX63" fmla="*/ 1144988 w 6318157"/>
                <a:gd name="connsiteY63" fmla="*/ 4635859 h 5387471"/>
                <a:gd name="connsiteX64" fmla="*/ 1614115 w 6318157"/>
                <a:gd name="connsiteY64" fmla="*/ 4882349 h 5387471"/>
                <a:gd name="connsiteX65" fmla="*/ 1614115 w 6318157"/>
                <a:gd name="connsiteY65" fmla="*/ 5033424 h 5387471"/>
                <a:gd name="connsiteX66" fmla="*/ 1614115 w 6318157"/>
                <a:gd name="connsiteY66" fmla="*/ 5168596 h 5387471"/>
                <a:gd name="connsiteX67" fmla="*/ 1653871 w 6318157"/>
                <a:gd name="connsiteY67" fmla="*/ 5295817 h 5387471"/>
                <a:gd name="connsiteX68" fmla="*/ 1755416 w 6318157"/>
                <a:gd name="connsiteY68" fmla="*/ 5294123 h 5387471"/>
                <a:gd name="connsiteX69" fmla="*/ 1825653 w 6318157"/>
                <a:gd name="connsiteY69" fmla="*/ 5366385 h 5387471"/>
                <a:gd name="connsiteX70" fmla="*/ 1861848 w 6318157"/>
                <a:gd name="connsiteY70" fmla="*/ 5387340 h 5387471"/>
                <a:gd name="connsiteX71" fmla="*/ 1926203 w 6318157"/>
                <a:gd name="connsiteY71" fmla="*/ 5242146 h 5387471"/>
                <a:gd name="connsiteX72" fmla="*/ 2115047 w 6318157"/>
                <a:gd name="connsiteY72" fmla="*/ 5279914 h 5387471"/>
                <a:gd name="connsiteX73" fmla="*/ 2176421 w 6318157"/>
                <a:gd name="connsiteY73" fmla="*/ 5148304 h 5387471"/>
                <a:gd name="connsiteX74" fmla="*/ 2083242 w 6318157"/>
                <a:gd name="connsiteY74" fmla="*/ 5096123 h 5387471"/>
                <a:gd name="connsiteX75" fmla="*/ 2020211 w 6318157"/>
                <a:gd name="connsiteY75" fmla="*/ 5057903 h 5387471"/>
                <a:gd name="connsiteX76" fmla="*/ 2011680 w 6318157"/>
                <a:gd name="connsiteY76" fmla="*/ 5073180 h 5387471"/>
                <a:gd name="connsiteX77" fmla="*/ 1932167 w 6318157"/>
                <a:gd name="connsiteY77" fmla="*/ 4977765 h 5387471"/>
                <a:gd name="connsiteX78" fmla="*/ 1884459 w 6318157"/>
                <a:gd name="connsiteY78" fmla="*/ 4874398 h 5387471"/>
                <a:gd name="connsiteX79" fmla="*/ 1913448 w 6318157"/>
                <a:gd name="connsiteY79" fmla="*/ 4786022 h 5387471"/>
                <a:gd name="connsiteX80" fmla="*/ 2073551 w 6318157"/>
                <a:gd name="connsiteY80" fmla="*/ 4760723 h 5387471"/>
                <a:gd name="connsiteX81" fmla="*/ 2213030 w 6318157"/>
                <a:gd name="connsiteY81" fmla="*/ 4711893 h 5387471"/>
                <a:gd name="connsiteX82" fmla="*/ 2313829 w 6318157"/>
                <a:gd name="connsiteY82" fmla="*/ 4781467 h 5387471"/>
                <a:gd name="connsiteX83" fmla="*/ 2449002 w 6318157"/>
                <a:gd name="connsiteY83" fmla="*/ 4771031 h 5387471"/>
                <a:gd name="connsiteX84" fmla="*/ 2504661 w 6318157"/>
                <a:gd name="connsiteY84" fmla="*/ 4866446 h 5387471"/>
                <a:gd name="connsiteX85" fmla="*/ 2578459 w 6318157"/>
                <a:gd name="connsiteY85" fmla="*/ 4816585 h 5387471"/>
                <a:gd name="connsiteX86" fmla="*/ 2681246 w 6318157"/>
                <a:gd name="connsiteY86" fmla="*/ 4873118 h 5387471"/>
                <a:gd name="connsiteX87" fmla="*/ 2798859 w 6318157"/>
                <a:gd name="connsiteY87" fmla="*/ 4858495 h 5387471"/>
                <a:gd name="connsiteX88" fmla="*/ 2895931 w 6318157"/>
                <a:gd name="connsiteY88" fmla="*/ 4983811 h 5387471"/>
                <a:gd name="connsiteX89" fmla="*/ 2910177 w 6318157"/>
                <a:gd name="connsiteY89" fmla="*/ 5176547 h 5387471"/>
                <a:gd name="connsiteX90" fmla="*/ 2981739 w 6318157"/>
                <a:gd name="connsiteY90" fmla="*/ 5120888 h 5387471"/>
                <a:gd name="connsiteX91" fmla="*/ 3101009 w 6318157"/>
                <a:gd name="connsiteY91" fmla="*/ 5184499 h 5387471"/>
                <a:gd name="connsiteX92" fmla="*/ 3164619 w 6318157"/>
                <a:gd name="connsiteY92" fmla="*/ 4882349 h 5387471"/>
                <a:gd name="connsiteX93" fmla="*/ 3116911 w 6318157"/>
                <a:gd name="connsiteY93" fmla="*/ 4516589 h 5387471"/>
                <a:gd name="connsiteX94" fmla="*/ 3156668 w 6318157"/>
                <a:gd name="connsiteY94" fmla="*/ 4405271 h 5387471"/>
                <a:gd name="connsiteX95" fmla="*/ 3323645 w 6318157"/>
                <a:gd name="connsiteY95" fmla="*/ 4341660 h 5387471"/>
                <a:gd name="connsiteX96" fmla="*/ 3482671 w 6318157"/>
                <a:gd name="connsiteY96" fmla="*/ 4293952 h 5387471"/>
                <a:gd name="connsiteX97" fmla="*/ 3570136 w 6318157"/>
                <a:gd name="connsiteY97" fmla="*/ 4373466 h 5387471"/>
                <a:gd name="connsiteX98" fmla="*/ 3530379 w 6318157"/>
                <a:gd name="connsiteY98" fmla="*/ 4484784 h 5387471"/>
                <a:gd name="connsiteX99" fmla="*/ 3546282 w 6318157"/>
                <a:gd name="connsiteY99" fmla="*/ 4588151 h 5387471"/>
                <a:gd name="connsiteX100" fmla="*/ 3609892 w 6318157"/>
                <a:gd name="connsiteY100" fmla="*/ 4643810 h 5387471"/>
                <a:gd name="connsiteX101" fmla="*/ 3673503 w 6318157"/>
                <a:gd name="connsiteY101" fmla="*/ 4651761 h 5387471"/>
                <a:gd name="connsiteX102" fmla="*/ 3745064 w 6318157"/>
                <a:gd name="connsiteY102" fmla="*/ 4786933 h 5387471"/>
                <a:gd name="connsiteX103" fmla="*/ 3889016 w 6318157"/>
                <a:gd name="connsiteY103" fmla="*/ 4749293 h 5387471"/>
                <a:gd name="connsiteX104" fmla="*/ 4071068 w 6318157"/>
                <a:gd name="connsiteY104" fmla="*/ 4731274 h 5387471"/>
                <a:gd name="connsiteX105" fmla="*/ 4368496 w 6318157"/>
                <a:gd name="connsiteY105" fmla="*/ 4686134 h 5387471"/>
                <a:gd name="connsiteX106" fmla="*/ 4436828 w 6318157"/>
                <a:gd name="connsiteY106" fmla="*/ 4774261 h 5387471"/>
                <a:gd name="connsiteX107" fmla="*/ 4500438 w 6318157"/>
                <a:gd name="connsiteY107" fmla="*/ 4751981 h 5387471"/>
                <a:gd name="connsiteX108" fmla="*/ 4595854 w 6318157"/>
                <a:gd name="connsiteY108" fmla="*/ 4699469 h 5387471"/>
                <a:gd name="connsiteX109" fmla="*/ 4654826 w 6318157"/>
                <a:gd name="connsiteY109" fmla="*/ 4646423 h 5387471"/>
                <a:gd name="connsiteX110" fmla="*/ 4674704 w 6318157"/>
                <a:gd name="connsiteY110" fmla="*/ 4597593 h 5387471"/>
                <a:gd name="connsiteX111" fmla="*/ 4588151 w 6318157"/>
                <a:gd name="connsiteY111" fmla="*/ 4554983 h 5387471"/>
                <a:gd name="connsiteX112" fmla="*/ 4683318 w 6318157"/>
                <a:gd name="connsiteY112" fmla="*/ 4317806 h 5387471"/>
                <a:gd name="connsiteX113" fmla="*/ 4516341 w 6318157"/>
                <a:gd name="connsiteY113" fmla="*/ 4262147 h 5387471"/>
                <a:gd name="connsiteX114" fmla="*/ 4548146 w 6318157"/>
                <a:gd name="connsiteY114" fmla="*/ 4087219 h 5387471"/>
                <a:gd name="connsiteX115" fmla="*/ 4619708 w 6318157"/>
                <a:gd name="connsiteY115" fmla="*/ 4031559 h 5387471"/>
                <a:gd name="connsiteX116" fmla="*/ 4738977 w 6318157"/>
                <a:gd name="connsiteY116" fmla="*/ 3896387 h 5387471"/>
                <a:gd name="connsiteX117" fmla="*/ 4826442 w 6318157"/>
                <a:gd name="connsiteY117" fmla="*/ 3777118 h 5387471"/>
                <a:gd name="connsiteX118" fmla="*/ 4929809 w 6318157"/>
                <a:gd name="connsiteY118" fmla="*/ 3864582 h 5387471"/>
                <a:gd name="connsiteX119" fmla="*/ 4921857 w 6318157"/>
                <a:gd name="connsiteY119" fmla="*/ 4031559 h 5387471"/>
                <a:gd name="connsiteX120" fmla="*/ 4977516 w 6318157"/>
                <a:gd name="connsiteY120" fmla="*/ 4055413 h 5387471"/>
                <a:gd name="connsiteX121" fmla="*/ 5025224 w 6318157"/>
                <a:gd name="connsiteY121" fmla="*/ 3959998 h 5387471"/>
                <a:gd name="connsiteX122" fmla="*/ 5072932 w 6318157"/>
                <a:gd name="connsiteY122" fmla="*/ 3959998 h 5387471"/>
                <a:gd name="connsiteX123" fmla="*/ 5144494 w 6318157"/>
                <a:gd name="connsiteY123" fmla="*/ 3856631 h 5387471"/>
                <a:gd name="connsiteX124" fmla="*/ 5160396 w 6318157"/>
                <a:gd name="connsiteY124" fmla="*/ 3785069 h 5387471"/>
                <a:gd name="connsiteX125" fmla="*/ 5390984 w 6318157"/>
                <a:gd name="connsiteY125" fmla="*/ 3737361 h 5387471"/>
                <a:gd name="connsiteX126" fmla="*/ 5486400 w 6318157"/>
                <a:gd name="connsiteY126" fmla="*/ 3633994 h 5387471"/>
                <a:gd name="connsiteX127" fmla="*/ 5390984 w 6318157"/>
                <a:gd name="connsiteY127" fmla="*/ 3570384 h 5387471"/>
                <a:gd name="connsiteX128" fmla="*/ 5343276 w 6318157"/>
                <a:gd name="connsiteY128" fmla="*/ 3331845 h 5387471"/>
                <a:gd name="connsiteX129" fmla="*/ 5478449 w 6318157"/>
                <a:gd name="connsiteY129" fmla="*/ 3061500 h 5387471"/>
                <a:gd name="connsiteX130" fmla="*/ 5820355 w 6318157"/>
                <a:gd name="connsiteY130" fmla="*/ 2989939 h 5387471"/>
                <a:gd name="connsiteX131" fmla="*/ 6020959 w 6318157"/>
                <a:gd name="connsiteY131" fmla="*/ 2857748 h 5387471"/>
                <a:gd name="connsiteX132" fmla="*/ 6058811 w 6318157"/>
                <a:gd name="connsiteY132" fmla="*/ 2880194 h 5387471"/>
                <a:gd name="connsiteX133" fmla="*/ 6114056 w 6318157"/>
                <a:gd name="connsiteY133" fmla="*/ 2859239 h 5387471"/>
                <a:gd name="connsiteX134" fmla="*/ 6152156 w 6318157"/>
                <a:gd name="connsiteY134" fmla="*/ 2889719 h 5387471"/>
                <a:gd name="connsiteX135" fmla="*/ 6260741 w 6318157"/>
                <a:gd name="connsiteY135" fmla="*/ 2868764 h 5387471"/>
                <a:gd name="connsiteX136" fmla="*/ 6292298 w 6318157"/>
                <a:gd name="connsiteY136" fmla="*/ 2879449 h 5387471"/>
                <a:gd name="connsiteX137" fmla="*/ 6304556 w 6318157"/>
                <a:gd name="connsiteY137" fmla="*/ 2838284 h 5387471"/>
                <a:gd name="connsiteX138" fmla="*/ 6306461 w 6318157"/>
                <a:gd name="connsiteY138" fmla="*/ 2809709 h 5387471"/>
                <a:gd name="connsiteX139" fmla="*/ 6317891 w 6318157"/>
                <a:gd name="connsiteY139" fmla="*/ 2798279 h 5387471"/>
                <a:gd name="connsiteX140" fmla="*/ 6268361 w 6318157"/>
                <a:gd name="connsiteY140" fmla="*/ 2775419 h 5387471"/>
                <a:gd name="connsiteX141" fmla="*/ 6220736 w 6318157"/>
                <a:gd name="connsiteY141" fmla="*/ 2543754 h 5387471"/>
                <a:gd name="connsiteX142" fmla="*/ 6169301 w 6318157"/>
                <a:gd name="connsiteY142" fmla="*/ 2569973 h 5387471"/>
                <a:gd name="connsiteX143" fmla="*/ 6119771 w 6318157"/>
                <a:gd name="connsiteY143" fmla="*/ 2533484 h 5387471"/>
                <a:gd name="connsiteX144" fmla="*/ 6051191 w 6318157"/>
                <a:gd name="connsiteY144" fmla="*/ 2518538 h 5387471"/>
                <a:gd name="connsiteX145" fmla="*/ 6053096 w 6318157"/>
                <a:gd name="connsiteY145" fmla="*/ 2434718 h 5387471"/>
                <a:gd name="connsiteX146" fmla="*/ 6027337 w 6318157"/>
                <a:gd name="connsiteY146" fmla="*/ 2469542 h 5387471"/>
                <a:gd name="connsiteX147" fmla="*/ 5994041 w 6318157"/>
                <a:gd name="connsiteY147" fmla="*/ 2411858 h 5387471"/>
                <a:gd name="connsiteX148" fmla="*/ 5976896 w 6318157"/>
                <a:gd name="connsiteY148" fmla="*/ 2272793 h 5387471"/>
                <a:gd name="connsiteX149" fmla="*/ 5915936 w 6318157"/>
                <a:gd name="connsiteY149" fmla="*/ 2274698 h 5387471"/>
                <a:gd name="connsiteX150" fmla="*/ 5892910 w 6318157"/>
                <a:gd name="connsiteY150" fmla="*/ 2209882 h 5387471"/>
                <a:gd name="connsiteX151" fmla="*/ 5813066 w 6318157"/>
                <a:gd name="connsiteY151" fmla="*/ 2240408 h 5387471"/>
                <a:gd name="connsiteX152" fmla="*/ 5752106 w 6318157"/>
                <a:gd name="connsiteY152" fmla="*/ 2206118 h 5387471"/>
                <a:gd name="connsiteX153" fmla="*/ 5719721 w 6318157"/>
                <a:gd name="connsiteY153" fmla="*/ 2227073 h 5387471"/>
                <a:gd name="connsiteX154" fmla="*/ 5653046 w 6318157"/>
                <a:gd name="connsiteY154" fmla="*/ 2209928 h 5387471"/>
                <a:gd name="connsiteX155" fmla="*/ 5677231 w 6318157"/>
                <a:gd name="connsiteY155" fmla="*/ 2186857 h 5387471"/>
                <a:gd name="connsiteX156" fmla="*/ 5628281 w 6318157"/>
                <a:gd name="connsiteY156" fmla="*/ 2145158 h 5387471"/>
                <a:gd name="connsiteX157" fmla="*/ 5488388 w 6318157"/>
                <a:gd name="connsiteY157" fmla="*/ 2148426 h 5387471"/>
                <a:gd name="connsiteX158" fmla="*/ 5453021 w 6318157"/>
                <a:gd name="connsiteY158" fmla="*/ 2227073 h 5387471"/>
                <a:gd name="connsiteX159" fmla="*/ 5472071 w 6318157"/>
                <a:gd name="connsiteY159" fmla="*/ 2274698 h 5387471"/>
                <a:gd name="connsiteX160" fmla="*/ 5422541 w 6318157"/>
                <a:gd name="connsiteY160" fmla="*/ 2288033 h 5387471"/>
                <a:gd name="connsiteX161" fmla="*/ 5451116 w 6318157"/>
                <a:gd name="connsiteY161" fmla="*/ 2333753 h 5387471"/>
                <a:gd name="connsiteX162" fmla="*/ 5516631 w 6318157"/>
                <a:gd name="connsiteY162" fmla="*/ 2328407 h 5387471"/>
                <a:gd name="connsiteX163" fmla="*/ 5523506 w 6318157"/>
                <a:gd name="connsiteY163" fmla="*/ 2379473 h 5387471"/>
                <a:gd name="connsiteX164" fmla="*/ 5399681 w 6318157"/>
                <a:gd name="connsiteY164" fmla="*/ 2545208 h 5387471"/>
                <a:gd name="connsiteX165" fmla="*/ 5360918 w 6318157"/>
                <a:gd name="connsiteY165" fmla="*/ 2694084 h 5387471"/>
                <a:gd name="connsiteX166" fmla="*/ 5346341 w 6318157"/>
                <a:gd name="connsiteY166" fmla="*/ 2615693 h 5387471"/>
                <a:gd name="connsiteX167" fmla="*/ 5304431 w 6318157"/>
                <a:gd name="connsiteY167" fmla="*/ 2615693 h 5387471"/>
                <a:gd name="connsiteX168" fmla="*/ 5273951 w 6318157"/>
                <a:gd name="connsiteY168" fmla="*/ 2558543 h 5387471"/>
                <a:gd name="connsiteX169" fmla="*/ 5203714 w 6318157"/>
                <a:gd name="connsiteY169" fmla="*/ 2600987 h 5387471"/>
                <a:gd name="connsiteX170" fmla="*/ 5070116 w 6318157"/>
                <a:gd name="connsiteY170" fmla="*/ 2541398 h 5387471"/>
                <a:gd name="connsiteX171" fmla="*/ 4991763 w 6318157"/>
                <a:gd name="connsiteY171" fmla="*/ 2573572 h 5387471"/>
                <a:gd name="connsiteX172" fmla="*/ 4904381 w 6318157"/>
                <a:gd name="connsiteY172" fmla="*/ 2564258 h 5387471"/>
                <a:gd name="connsiteX173" fmla="*/ 4875806 w 6318157"/>
                <a:gd name="connsiteY173" fmla="*/ 2495678 h 5387471"/>
                <a:gd name="connsiteX174" fmla="*/ 4803416 w 6318157"/>
                <a:gd name="connsiteY174" fmla="*/ 2484248 h 5387471"/>
                <a:gd name="connsiteX175" fmla="*/ 4822466 w 6318157"/>
                <a:gd name="connsiteY175" fmla="*/ 2409953 h 5387471"/>
                <a:gd name="connsiteX176" fmla="*/ 4731026 w 6318157"/>
                <a:gd name="connsiteY176" fmla="*/ 2341373 h 5387471"/>
                <a:gd name="connsiteX177" fmla="*/ 4699221 w 6318157"/>
                <a:gd name="connsiteY177" fmla="*/ 2364353 h 5387471"/>
                <a:gd name="connsiteX178" fmla="*/ 4637681 w 6318157"/>
                <a:gd name="connsiteY178" fmla="*/ 2328038 h 5387471"/>
                <a:gd name="connsiteX179" fmla="*/ 4660541 w 6318157"/>
                <a:gd name="connsiteY179" fmla="*/ 2253743 h 5387471"/>
                <a:gd name="connsiteX180" fmla="*/ 4433846 w 6318157"/>
                <a:gd name="connsiteY180" fmla="*/ 2270888 h 5387471"/>
                <a:gd name="connsiteX181" fmla="*/ 4373134 w 6318157"/>
                <a:gd name="connsiteY181" fmla="*/ 2252041 h 5387471"/>
                <a:gd name="connsiteX182" fmla="*/ 4323356 w 6318157"/>
                <a:gd name="connsiteY182" fmla="*/ 2288033 h 5387471"/>
                <a:gd name="connsiteX183" fmla="*/ 4273826 w 6318157"/>
                <a:gd name="connsiteY183" fmla="*/ 2208023 h 5387471"/>
                <a:gd name="connsiteX184" fmla="*/ 4201436 w 6318157"/>
                <a:gd name="connsiteY184" fmla="*/ 2192783 h 5387471"/>
                <a:gd name="connsiteX185" fmla="*/ 4178576 w 6318157"/>
                <a:gd name="connsiteY185" fmla="*/ 2110868 h 5387471"/>
                <a:gd name="connsiteX186" fmla="*/ 4087136 w 6318157"/>
                <a:gd name="connsiteY186" fmla="*/ 2038478 h 5387471"/>
                <a:gd name="connsiteX187" fmla="*/ 4016651 w 6318157"/>
                <a:gd name="connsiteY187" fmla="*/ 2051813 h 5387471"/>
                <a:gd name="connsiteX188" fmla="*/ 3909971 w 6318157"/>
                <a:gd name="connsiteY188" fmla="*/ 2013713 h 5387471"/>
                <a:gd name="connsiteX189" fmla="*/ 3843296 w 6318157"/>
                <a:gd name="connsiteY189" fmla="*/ 2053718 h 5387471"/>
                <a:gd name="connsiteX190" fmla="*/ 3788051 w 6318157"/>
                <a:gd name="connsiteY190" fmla="*/ 2034668 h 5387471"/>
                <a:gd name="connsiteX191" fmla="*/ 3742331 w 6318157"/>
                <a:gd name="connsiteY191" fmla="*/ 2046098 h 5387471"/>
                <a:gd name="connsiteX192" fmla="*/ 3671018 w 6318157"/>
                <a:gd name="connsiteY192" fmla="*/ 2041249 h 5387471"/>
                <a:gd name="connsiteX193" fmla="*/ 3660416 w 6318157"/>
                <a:gd name="connsiteY193" fmla="*/ 1977518 h 5387471"/>
                <a:gd name="connsiteX194" fmla="*/ 3643271 w 6318157"/>
                <a:gd name="connsiteY194" fmla="*/ 1905128 h 5387471"/>
                <a:gd name="connsiteX195" fmla="*/ 3690896 w 6318157"/>
                <a:gd name="connsiteY195" fmla="*/ 1872743 h 5387471"/>
                <a:gd name="connsiteX196" fmla="*/ 3702326 w 6318157"/>
                <a:gd name="connsiteY196" fmla="*/ 1811783 h 5387471"/>
                <a:gd name="connsiteX197" fmla="*/ 3679466 w 6318157"/>
                <a:gd name="connsiteY197" fmla="*/ 1788923 h 5387471"/>
                <a:gd name="connsiteX198" fmla="*/ 3595977 w 6318157"/>
                <a:gd name="connsiteY198" fmla="*/ 1647245 h 5387471"/>
                <a:gd name="connsiteX199" fmla="*/ 3508016 w 6318157"/>
                <a:gd name="connsiteY199" fmla="*/ 1663193 h 5387471"/>
                <a:gd name="connsiteX200" fmla="*/ 3485156 w 6318157"/>
                <a:gd name="connsiteY200" fmla="*/ 1619378 h 5387471"/>
                <a:gd name="connsiteX201" fmla="*/ 3434052 w 6318157"/>
                <a:gd name="connsiteY201" fmla="*/ 1618090 h 5387471"/>
                <a:gd name="connsiteX202" fmla="*/ 3496586 w 6318157"/>
                <a:gd name="connsiteY202" fmla="*/ 1533653 h 5387471"/>
                <a:gd name="connsiteX203" fmla="*/ 3549926 w 6318157"/>
                <a:gd name="connsiteY203" fmla="*/ 1552703 h 5387471"/>
                <a:gd name="connsiteX204" fmla="*/ 3681619 w 6318157"/>
                <a:gd name="connsiteY204" fmla="*/ 1349485 h 5387471"/>
                <a:gd name="connsiteX205" fmla="*/ 3708041 w 6318157"/>
                <a:gd name="connsiteY205" fmla="*/ 1316483 h 5387471"/>
                <a:gd name="connsiteX206" fmla="*/ 3600036 w 6318157"/>
                <a:gd name="connsiteY206" fmla="*/ 1230630 h 5387471"/>
                <a:gd name="connsiteX207" fmla="*/ 3610886 w 6318157"/>
                <a:gd name="connsiteY207" fmla="*/ 1173608 h 5387471"/>
                <a:gd name="connsiteX208" fmla="*/ 3549926 w 6318157"/>
                <a:gd name="connsiteY208" fmla="*/ 1160273 h 5387471"/>
                <a:gd name="connsiteX209" fmla="*/ 3515636 w 6318157"/>
                <a:gd name="connsiteY209" fmla="*/ 1108838 h 5387471"/>
                <a:gd name="connsiteX210" fmla="*/ 3515636 w 6318157"/>
                <a:gd name="connsiteY210" fmla="*/ 1013588 h 5387471"/>
                <a:gd name="connsiteX211" fmla="*/ 3391811 w 6318157"/>
                <a:gd name="connsiteY211" fmla="*/ 981203 h 5387471"/>
                <a:gd name="connsiteX212" fmla="*/ 3357521 w 6318157"/>
                <a:gd name="connsiteY212" fmla="*/ 922148 h 5387471"/>
                <a:gd name="connsiteX213" fmla="*/ 3198246 w 6318157"/>
                <a:gd name="connsiteY213" fmla="*/ 954073 h 5387471"/>
                <a:gd name="connsiteX214" fmla="*/ 3142256 w 6318157"/>
                <a:gd name="connsiteY214" fmla="*/ 899288 h 5387471"/>
                <a:gd name="connsiteX215" fmla="*/ 2980331 w 6318157"/>
                <a:gd name="connsiteY215" fmla="*/ 929768 h 5387471"/>
                <a:gd name="connsiteX216" fmla="*/ 2776330 w 6318157"/>
                <a:gd name="connsiteY216" fmla="*/ 832982 h 5387471"/>
                <a:gd name="connsiteX217" fmla="*/ 2662196 w 6318157"/>
                <a:gd name="connsiteY217" fmla="*/ 874523 h 5387471"/>
                <a:gd name="connsiteX218" fmla="*/ 2671721 w 6318157"/>
                <a:gd name="connsiteY218" fmla="*/ 832613 h 5387471"/>
                <a:gd name="connsiteX219" fmla="*/ 2581026 w 6318157"/>
                <a:gd name="connsiteY219" fmla="*/ 818653 h 5387471"/>
                <a:gd name="connsiteX220" fmla="*/ 2576471 w 6318157"/>
                <a:gd name="connsiteY220" fmla="*/ 731648 h 5387471"/>
                <a:gd name="connsiteX221" fmla="*/ 2561231 w 6318157"/>
                <a:gd name="connsiteY221" fmla="*/ 684023 h 5387471"/>
                <a:gd name="connsiteX222" fmla="*/ 2591711 w 6318157"/>
                <a:gd name="connsiteY222" fmla="*/ 647828 h 5387471"/>
                <a:gd name="connsiteX223" fmla="*/ 2496792 w 6318157"/>
                <a:gd name="connsiteY223" fmla="*/ 511865 h 5387471"/>
                <a:gd name="connsiteX224" fmla="*/ 2492651 w 6318157"/>
                <a:gd name="connsiteY224" fmla="*/ 476378 h 5387471"/>
                <a:gd name="connsiteX225" fmla="*/ 2534561 w 6318157"/>
                <a:gd name="connsiteY225" fmla="*/ 409703 h 5387471"/>
                <a:gd name="connsiteX226" fmla="*/ 2490746 w 6318157"/>
                <a:gd name="connsiteY226" fmla="*/ 398273 h 5387471"/>
                <a:gd name="connsiteX227" fmla="*/ 2465981 w 6318157"/>
                <a:gd name="connsiteY227" fmla="*/ 367793 h 5387471"/>
                <a:gd name="connsiteX228" fmla="*/ 2428709 w 6318157"/>
                <a:gd name="connsiteY228" fmla="*/ 359713 h 5387471"/>
                <a:gd name="connsiteX229" fmla="*/ 2443121 w 6318157"/>
                <a:gd name="connsiteY229" fmla="*/ 297308 h 5387471"/>
                <a:gd name="connsiteX230" fmla="*/ 2384811 w 6318157"/>
                <a:gd name="connsiteY230" fmla="*/ 255352 h 5387471"/>
                <a:gd name="connsiteX231" fmla="*/ 2431691 w 6318157"/>
                <a:gd name="connsiteY231" fmla="*/ 188723 h 5387471"/>
                <a:gd name="connsiteX232" fmla="*/ 2536714 w 6318157"/>
                <a:gd name="connsiteY232" fmla="*/ 175177 h 5387471"/>
                <a:gd name="connsiteX0" fmla="*/ 2536714 w 6318157"/>
                <a:gd name="connsiteY0" fmla="*/ 175177 h 5387471"/>
                <a:gd name="connsiteX1" fmla="*/ 2475506 w 6318157"/>
                <a:gd name="connsiteY1" fmla="*/ 127763 h 5387471"/>
                <a:gd name="connsiteX2" fmla="*/ 2408831 w 6318157"/>
                <a:gd name="connsiteY2" fmla="*/ 129668 h 5387471"/>
                <a:gd name="connsiteX3" fmla="*/ 2340003 w 6318157"/>
                <a:gd name="connsiteY3" fmla="*/ 67751 h 5387471"/>
                <a:gd name="connsiteX4" fmla="*/ 2260241 w 6318157"/>
                <a:gd name="connsiteY4" fmla="*/ 85853 h 5387471"/>
                <a:gd name="connsiteX5" fmla="*/ 2229513 w 6318157"/>
                <a:gd name="connsiteY5" fmla="*/ 26173 h 5387471"/>
                <a:gd name="connsiteX6" fmla="*/ 2009858 w 6318157"/>
                <a:gd name="connsiteY6" fmla="*/ 0 h 5387471"/>
                <a:gd name="connsiteX7" fmla="*/ 1851163 w 6318157"/>
                <a:gd name="connsiteY7" fmla="*/ 158612 h 5387471"/>
                <a:gd name="connsiteX8" fmla="*/ 1861599 w 6318157"/>
                <a:gd name="connsiteY8" fmla="*/ 331056 h 5387471"/>
                <a:gd name="connsiteX9" fmla="*/ 1776951 w 6318157"/>
                <a:gd name="connsiteY9" fmla="*/ 311343 h 5387471"/>
                <a:gd name="connsiteX10" fmla="*/ 1606163 w 6318157"/>
                <a:gd name="connsiteY10" fmla="*/ 358057 h 5387471"/>
                <a:gd name="connsiteX11" fmla="*/ 1391478 w 6318157"/>
                <a:gd name="connsiteY11" fmla="*/ 230836 h 5387471"/>
                <a:gd name="connsiteX12" fmla="*/ 1256306 w 6318157"/>
                <a:gd name="connsiteY12" fmla="*/ 230836 h 5387471"/>
                <a:gd name="connsiteX13" fmla="*/ 1208598 w 6318157"/>
                <a:gd name="connsiteY13" fmla="*/ 421667 h 5387471"/>
                <a:gd name="connsiteX14" fmla="*/ 1041621 w 6318157"/>
                <a:gd name="connsiteY14" fmla="*/ 588645 h 5387471"/>
                <a:gd name="connsiteX15" fmla="*/ 930303 w 6318157"/>
                <a:gd name="connsiteY15" fmla="*/ 668158 h 5387471"/>
                <a:gd name="connsiteX16" fmla="*/ 842838 w 6318157"/>
                <a:gd name="connsiteY16" fmla="*/ 612499 h 5387471"/>
                <a:gd name="connsiteX17" fmla="*/ 747423 w 6318157"/>
                <a:gd name="connsiteY17" fmla="*/ 795379 h 5387471"/>
                <a:gd name="connsiteX18" fmla="*/ 456206 w 6318157"/>
                <a:gd name="connsiteY18" fmla="*/ 828804 h 5387471"/>
                <a:gd name="connsiteX19" fmla="*/ 222636 w 6318157"/>
                <a:gd name="connsiteY19" fmla="*/ 970307 h 5387471"/>
                <a:gd name="connsiteX20" fmla="*/ 254442 w 6318157"/>
                <a:gd name="connsiteY20" fmla="*/ 1113431 h 5387471"/>
                <a:gd name="connsiteX21" fmla="*/ 302149 w 6318157"/>
                <a:gd name="connsiteY21" fmla="*/ 1296311 h 5387471"/>
                <a:gd name="connsiteX22" fmla="*/ 341906 w 6318157"/>
                <a:gd name="connsiteY22" fmla="*/ 1328116 h 5387471"/>
                <a:gd name="connsiteX23" fmla="*/ 508883 w 6318157"/>
                <a:gd name="connsiteY23" fmla="*/ 1359921 h 5387471"/>
                <a:gd name="connsiteX24" fmla="*/ 532737 w 6318157"/>
                <a:gd name="connsiteY24" fmla="*/ 1582558 h 5387471"/>
                <a:gd name="connsiteX25" fmla="*/ 730526 w 6318157"/>
                <a:gd name="connsiteY25" fmla="*/ 1644144 h 5387471"/>
                <a:gd name="connsiteX26" fmla="*/ 903633 w 6318157"/>
                <a:gd name="connsiteY26" fmla="*/ 1753676 h 5387471"/>
                <a:gd name="connsiteX27" fmla="*/ 818984 w 6318157"/>
                <a:gd name="connsiteY27" fmla="*/ 1884707 h 5387471"/>
                <a:gd name="connsiteX28" fmla="*/ 644056 w 6318157"/>
                <a:gd name="connsiteY28" fmla="*/ 1868805 h 5387471"/>
                <a:gd name="connsiteX29" fmla="*/ 636104 w 6318157"/>
                <a:gd name="connsiteY29" fmla="*/ 2115295 h 5387471"/>
                <a:gd name="connsiteX30" fmla="*/ 755374 w 6318157"/>
                <a:gd name="connsiteY30" fmla="*/ 2218662 h 5387471"/>
                <a:gd name="connsiteX31" fmla="*/ 818984 w 6318157"/>
                <a:gd name="connsiteY31" fmla="*/ 2329980 h 5387471"/>
                <a:gd name="connsiteX32" fmla="*/ 818984 w 6318157"/>
                <a:gd name="connsiteY32" fmla="*/ 2369737 h 5387471"/>
                <a:gd name="connsiteX33" fmla="*/ 580445 w 6318157"/>
                <a:gd name="connsiteY33" fmla="*/ 2401542 h 5387471"/>
                <a:gd name="connsiteX34" fmla="*/ 485029 w 6318157"/>
                <a:gd name="connsiteY34" fmla="*/ 2433347 h 5387471"/>
                <a:gd name="connsiteX35" fmla="*/ 437322 w 6318157"/>
                <a:gd name="connsiteY35" fmla="*/ 2584422 h 5387471"/>
                <a:gd name="connsiteX36" fmla="*/ 307616 w 6318157"/>
                <a:gd name="connsiteY36" fmla="*/ 2598549 h 5387471"/>
                <a:gd name="connsiteX37" fmla="*/ 238539 w 6318157"/>
                <a:gd name="connsiteY37" fmla="*/ 2655984 h 5387471"/>
                <a:gd name="connsiteX38" fmla="*/ 284673 w 6318157"/>
                <a:gd name="connsiteY38" fmla="*/ 2740881 h 5387471"/>
                <a:gd name="connsiteX39" fmla="*/ 405516 w 6318157"/>
                <a:gd name="connsiteY39" fmla="*/ 2767302 h 5387471"/>
                <a:gd name="connsiteX40" fmla="*/ 414296 w 6318157"/>
                <a:gd name="connsiteY40" fmla="*/ 2859534 h 5387471"/>
                <a:gd name="connsiteX41" fmla="*/ 349857 w 6318157"/>
                <a:gd name="connsiteY41" fmla="*/ 2894523 h 5387471"/>
                <a:gd name="connsiteX42" fmla="*/ 206734 w 6318157"/>
                <a:gd name="connsiteY42" fmla="*/ 3061500 h 5387471"/>
                <a:gd name="connsiteX43" fmla="*/ 166977 w 6318157"/>
                <a:gd name="connsiteY43" fmla="*/ 3300039 h 5387471"/>
                <a:gd name="connsiteX44" fmla="*/ 103367 w 6318157"/>
                <a:gd name="connsiteY44" fmla="*/ 3490871 h 5387471"/>
                <a:gd name="connsiteX45" fmla="*/ 0 w 6318157"/>
                <a:gd name="connsiteY45" fmla="*/ 3610140 h 5387471"/>
                <a:gd name="connsiteX46" fmla="*/ 0 w 6318157"/>
                <a:gd name="connsiteY46" fmla="*/ 3689653 h 5387471"/>
                <a:gd name="connsiteX47" fmla="*/ 15903 w 6318157"/>
                <a:gd name="connsiteY47" fmla="*/ 3769166 h 5387471"/>
                <a:gd name="connsiteX48" fmla="*/ 127221 w 6318157"/>
                <a:gd name="connsiteY48" fmla="*/ 3785069 h 5387471"/>
                <a:gd name="connsiteX49" fmla="*/ 183211 w 6318157"/>
                <a:gd name="connsiteY49" fmla="*/ 3641697 h 5387471"/>
                <a:gd name="connsiteX50" fmla="*/ 275231 w 6318157"/>
                <a:gd name="connsiteY50" fmla="*/ 3608199 h 5387471"/>
                <a:gd name="connsiteX51" fmla="*/ 326003 w 6318157"/>
                <a:gd name="connsiteY51" fmla="*/ 3626043 h 5387471"/>
                <a:gd name="connsiteX52" fmla="*/ 358388 w 6318157"/>
                <a:gd name="connsiteY52" fmla="*/ 3618423 h 5387471"/>
                <a:gd name="connsiteX53" fmla="*/ 424318 w 6318157"/>
                <a:gd name="connsiteY53" fmla="*/ 3743407 h 5387471"/>
                <a:gd name="connsiteX54" fmla="*/ 379178 w 6318157"/>
                <a:gd name="connsiteY54" fmla="*/ 3816212 h 5387471"/>
                <a:gd name="connsiteX55" fmla="*/ 347621 w 6318157"/>
                <a:gd name="connsiteY55" fmla="*/ 3928239 h 5387471"/>
                <a:gd name="connsiteX56" fmla="*/ 336854 w 6318157"/>
                <a:gd name="connsiteY56" fmla="*/ 4218249 h 5387471"/>
                <a:gd name="connsiteX57" fmla="*/ 545161 w 6318157"/>
                <a:gd name="connsiteY57" fmla="*/ 4012509 h 5387471"/>
                <a:gd name="connsiteX58" fmla="*/ 620202 w 6318157"/>
                <a:gd name="connsiteY58" fmla="*/ 4063365 h 5387471"/>
                <a:gd name="connsiteX59" fmla="*/ 723569 w 6318157"/>
                <a:gd name="connsiteY59" fmla="*/ 4079267 h 5387471"/>
                <a:gd name="connsiteX60" fmla="*/ 795130 w 6318157"/>
                <a:gd name="connsiteY60" fmla="*/ 4190586 h 5387471"/>
                <a:gd name="connsiteX61" fmla="*/ 1025718 w 6318157"/>
                <a:gd name="connsiteY61" fmla="*/ 4293952 h 5387471"/>
                <a:gd name="connsiteX62" fmla="*/ 1176793 w 6318157"/>
                <a:gd name="connsiteY62" fmla="*/ 4540443 h 5387471"/>
                <a:gd name="connsiteX63" fmla="*/ 1144988 w 6318157"/>
                <a:gd name="connsiteY63" fmla="*/ 4635859 h 5387471"/>
                <a:gd name="connsiteX64" fmla="*/ 1614115 w 6318157"/>
                <a:gd name="connsiteY64" fmla="*/ 4882349 h 5387471"/>
                <a:gd name="connsiteX65" fmla="*/ 1614115 w 6318157"/>
                <a:gd name="connsiteY65" fmla="*/ 5033424 h 5387471"/>
                <a:gd name="connsiteX66" fmla="*/ 1614115 w 6318157"/>
                <a:gd name="connsiteY66" fmla="*/ 5168596 h 5387471"/>
                <a:gd name="connsiteX67" fmla="*/ 1653871 w 6318157"/>
                <a:gd name="connsiteY67" fmla="*/ 5295817 h 5387471"/>
                <a:gd name="connsiteX68" fmla="*/ 1755416 w 6318157"/>
                <a:gd name="connsiteY68" fmla="*/ 5294123 h 5387471"/>
                <a:gd name="connsiteX69" fmla="*/ 1825653 w 6318157"/>
                <a:gd name="connsiteY69" fmla="*/ 5366385 h 5387471"/>
                <a:gd name="connsiteX70" fmla="*/ 1861848 w 6318157"/>
                <a:gd name="connsiteY70" fmla="*/ 5387340 h 5387471"/>
                <a:gd name="connsiteX71" fmla="*/ 1926203 w 6318157"/>
                <a:gd name="connsiteY71" fmla="*/ 5242146 h 5387471"/>
                <a:gd name="connsiteX72" fmla="*/ 2115047 w 6318157"/>
                <a:gd name="connsiteY72" fmla="*/ 5279914 h 5387471"/>
                <a:gd name="connsiteX73" fmla="*/ 2176421 w 6318157"/>
                <a:gd name="connsiteY73" fmla="*/ 5148304 h 5387471"/>
                <a:gd name="connsiteX74" fmla="*/ 2083242 w 6318157"/>
                <a:gd name="connsiteY74" fmla="*/ 5096123 h 5387471"/>
                <a:gd name="connsiteX75" fmla="*/ 2020211 w 6318157"/>
                <a:gd name="connsiteY75" fmla="*/ 5057903 h 5387471"/>
                <a:gd name="connsiteX76" fmla="*/ 2011680 w 6318157"/>
                <a:gd name="connsiteY76" fmla="*/ 5073180 h 5387471"/>
                <a:gd name="connsiteX77" fmla="*/ 1932167 w 6318157"/>
                <a:gd name="connsiteY77" fmla="*/ 4977765 h 5387471"/>
                <a:gd name="connsiteX78" fmla="*/ 1884459 w 6318157"/>
                <a:gd name="connsiteY78" fmla="*/ 4874398 h 5387471"/>
                <a:gd name="connsiteX79" fmla="*/ 1913448 w 6318157"/>
                <a:gd name="connsiteY79" fmla="*/ 4786022 h 5387471"/>
                <a:gd name="connsiteX80" fmla="*/ 2073551 w 6318157"/>
                <a:gd name="connsiteY80" fmla="*/ 4760723 h 5387471"/>
                <a:gd name="connsiteX81" fmla="*/ 2213030 w 6318157"/>
                <a:gd name="connsiteY81" fmla="*/ 4711893 h 5387471"/>
                <a:gd name="connsiteX82" fmla="*/ 2313829 w 6318157"/>
                <a:gd name="connsiteY82" fmla="*/ 4781467 h 5387471"/>
                <a:gd name="connsiteX83" fmla="*/ 2449002 w 6318157"/>
                <a:gd name="connsiteY83" fmla="*/ 4771031 h 5387471"/>
                <a:gd name="connsiteX84" fmla="*/ 2504661 w 6318157"/>
                <a:gd name="connsiteY84" fmla="*/ 4866446 h 5387471"/>
                <a:gd name="connsiteX85" fmla="*/ 2578459 w 6318157"/>
                <a:gd name="connsiteY85" fmla="*/ 4816585 h 5387471"/>
                <a:gd name="connsiteX86" fmla="*/ 2681246 w 6318157"/>
                <a:gd name="connsiteY86" fmla="*/ 4873118 h 5387471"/>
                <a:gd name="connsiteX87" fmla="*/ 2798859 w 6318157"/>
                <a:gd name="connsiteY87" fmla="*/ 4858495 h 5387471"/>
                <a:gd name="connsiteX88" fmla="*/ 2895931 w 6318157"/>
                <a:gd name="connsiteY88" fmla="*/ 4983811 h 5387471"/>
                <a:gd name="connsiteX89" fmla="*/ 2910177 w 6318157"/>
                <a:gd name="connsiteY89" fmla="*/ 5176547 h 5387471"/>
                <a:gd name="connsiteX90" fmla="*/ 2981739 w 6318157"/>
                <a:gd name="connsiteY90" fmla="*/ 5120888 h 5387471"/>
                <a:gd name="connsiteX91" fmla="*/ 3101009 w 6318157"/>
                <a:gd name="connsiteY91" fmla="*/ 5184499 h 5387471"/>
                <a:gd name="connsiteX92" fmla="*/ 3164619 w 6318157"/>
                <a:gd name="connsiteY92" fmla="*/ 4882349 h 5387471"/>
                <a:gd name="connsiteX93" fmla="*/ 3116911 w 6318157"/>
                <a:gd name="connsiteY93" fmla="*/ 4516589 h 5387471"/>
                <a:gd name="connsiteX94" fmla="*/ 3156668 w 6318157"/>
                <a:gd name="connsiteY94" fmla="*/ 4405271 h 5387471"/>
                <a:gd name="connsiteX95" fmla="*/ 3323645 w 6318157"/>
                <a:gd name="connsiteY95" fmla="*/ 4341660 h 5387471"/>
                <a:gd name="connsiteX96" fmla="*/ 3482671 w 6318157"/>
                <a:gd name="connsiteY96" fmla="*/ 4293952 h 5387471"/>
                <a:gd name="connsiteX97" fmla="*/ 3570136 w 6318157"/>
                <a:gd name="connsiteY97" fmla="*/ 4373466 h 5387471"/>
                <a:gd name="connsiteX98" fmla="*/ 3530379 w 6318157"/>
                <a:gd name="connsiteY98" fmla="*/ 4484784 h 5387471"/>
                <a:gd name="connsiteX99" fmla="*/ 3546282 w 6318157"/>
                <a:gd name="connsiteY99" fmla="*/ 4588151 h 5387471"/>
                <a:gd name="connsiteX100" fmla="*/ 3609892 w 6318157"/>
                <a:gd name="connsiteY100" fmla="*/ 4643810 h 5387471"/>
                <a:gd name="connsiteX101" fmla="*/ 3673503 w 6318157"/>
                <a:gd name="connsiteY101" fmla="*/ 4651761 h 5387471"/>
                <a:gd name="connsiteX102" fmla="*/ 3745064 w 6318157"/>
                <a:gd name="connsiteY102" fmla="*/ 4786933 h 5387471"/>
                <a:gd name="connsiteX103" fmla="*/ 3889016 w 6318157"/>
                <a:gd name="connsiteY103" fmla="*/ 4749293 h 5387471"/>
                <a:gd name="connsiteX104" fmla="*/ 4071068 w 6318157"/>
                <a:gd name="connsiteY104" fmla="*/ 4731274 h 5387471"/>
                <a:gd name="connsiteX105" fmla="*/ 4368496 w 6318157"/>
                <a:gd name="connsiteY105" fmla="*/ 4686134 h 5387471"/>
                <a:gd name="connsiteX106" fmla="*/ 4436828 w 6318157"/>
                <a:gd name="connsiteY106" fmla="*/ 4774261 h 5387471"/>
                <a:gd name="connsiteX107" fmla="*/ 4500438 w 6318157"/>
                <a:gd name="connsiteY107" fmla="*/ 4751981 h 5387471"/>
                <a:gd name="connsiteX108" fmla="*/ 4595854 w 6318157"/>
                <a:gd name="connsiteY108" fmla="*/ 4699469 h 5387471"/>
                <a:gd name="connsiteX109" fmla="*/ 4654826 w 6318157"/>
                <a:gd name="connsiteY109" fmla="*/ 4646423 h 5387471"/>
                <a:gd name="connsiteX110" fmla="*/ 4674704 w 6318157"/>
                <a:gd name="connsiteY110" fmla="*/ 4597593 h 5387471"/>
                <a:gd name="connsiteX111" fmla="*/ 4588151 w 6318157"/>
                <a:gd name="connsiteY111" fmla="*/ 4554983 h 5387471"/>
                <a:gd name="connsiteX112" fmla="*/ 4687211 w 6318157"/>
                <a:gd name="connsiteY112" fmla="*/ 4492118 h 5387471"/>
                <a:gd name="connsiteX113" fmla="*/ 4683318 w 6318157"/>
                <a:gd name="connsiteY113" fmla="*/ 4317806 h 5387471"/>
                <a:gd name="connsiteX114" fmla="*/ 4516341 w 6318157"/>
                <a:gd name="connsiteY114" fmla="*/ 4262147 h 5387471"/>
                <a:gd name="connsiteX115" fmla="*/ 4548146 w 6318157"/>
                <a:gd name="connsiteY115" fmla="*/ 4087219 h 5387471"/>
                <a:gd name="connsiteX116" fmla="*/ 4619708 w 6318157"/>
                <a:gd name="connsiteY116" fmla="*/ 4031559 h 5387471"/>
                <a:gd name="connsiteX117" fmla="*/ 4738977 w 6318157"/>
                <a:gd name="connsiteY117" fmla="*/ 3896387 h 5387471"/>
                <a:gd name="connsiteX118" fmla="*/ 4826442 w 6318157"/>
                <a:gd name="connsiteY118" fmla="*/ 3777118 h 5387471"/>
                <a:gd name="connsiteX119" fmla="*/ 4929809 w 6318157"/>
                <a:gd name="connsiteY119" fmla="*/ 3864582 h 5387471"/>
                <a:gd name="connsiteX120" fmla="*/ 4921857 w 6318157"/>
                <a:gd name="connsiteY120" fmla="*/ 4031559 h 5387471"/>
                <a:gd name="connsiteX121" fmla="*/ 4977516 w 6318157"/>
                <a:gd name="connsiteY121" fmla="*/ 4055413 h 5387471"/>
                <a:gd name="connsiteX122" fmla="*/ 5025224 w 6318157"/>
                <a:gd name="connsiteY122" fmla="*/ 3959998 h 5387471"/>
                <a:gd name="connsiteX123" fmla="*/ 5072932 w 6318157"/>
                <a:gd name="connsiteY123" fmla="*/ 3959998 h 5387471"/>
                <a:gd name="connsiteX124" fmla="*/ 5144494 w 6318157"/>
                <a:gd name="connsiteY124" fmla="*/ 3856631 h 5387471"/>
                <a:gd name="connsiteX125" fmla="*/ 5160396 w 6318157"/>
                <a:gd name="connsiteY125" fmla="*/ 3785069 h 5387471"/>
                <a:gd name="connsiteX126" fmla="*/ 5390984 w 6318157"/>
                <a:gd name="connsiteY126" fmla="*/ 3737361 h 5387471"/>
                <a:gd name="connsiteX127" fmla="*/ 5486400 w 6318157"/>
                <a:gd name="connsiteY127" fmla="*/ 3633994 h 5387471"/>
                <a:gd name="connsiteX128" fmla="*/ 5390984 w 6318157"/>
                <a:gd name="connsiteY128" fmla="*/ 3570384 h 5387471"/>
                <a:gd name="connsiteX129" fmla="*/ 5343276 w 6318157"/>
                <a:gd name="connsiteY129" fmla="*/ 3331845 h 5387471"/>
                <a:gd name="connsiteX130" fmla="*/ 5478449 w 6318157"/>
                <a:gd name="connsiteY130" fmla="*/ 3061500 h 5387471"/>
                <a:gd name="connsiteX131" fmla="*/ 5820355 w 6318157"/>
                <a:gd name="connsiteY131" fmla="*/ 2989939 h 5387471"/>
                <a:gd name="connsiteX132" fmla="*/ 6020959 w 6318157"/>
                <a:gd name="connsiteY132" fmla="*/ 2857748 h 5387471"/>
                <a:gd name="connsiteX133" fmla="*/ 6058811 w 6318157"/>
                <a:gd name="connsiteY133" fmla="*/ 2880194 h 5387471"/>
                <a:gd name="connsiteX134" fmla="*/ 6114056 w 6318157"/>
                <a:gd name="connsiteY134" fmla="*/ 2859239 h 5387471"/>
                <a:gd name="connsiteX135" fmla="*/ 6152156 w 6318157"/>
                <a:gd name="connsiteY135" fmla="*/ 2889719 h 5387471"/>
                <a:gd name="connsiteX136" fmla="*/ 6260741 w 6318157"/>
                <a:gd name="connsiteY136" fmla="*/ 2868764 h 5387471"/>
                <a:gd name="connsiteX137" fmla="*/ 6292298 w 6318157"/>
                <a:gd name="connsiteY137" fmla="*/ 2879449 h 5387471"/>
                <a:gd name="connsiteX138" fmla="*/ 6304556 w 6318157"/>
                <a:gd name="connsiteY138" fmla="*/ 2838284 h 5387471"/>
                <a:gd name="connsiteX139" fmla="*/ 6306461 w 6318157"/>
                <a:gd name="connsiteY139" fmla="*/ 2809709 h 5387471"/>
                <a:gd name="connsiteX140" fmla="*/ 6317891 w 6318157"/>
                <a:gd name="connsiteY140" fmla="*/ 2798279 h 5387471"/>
                <a:gd name="connsiteX141" fmla="*/ 6268361 w 6318157"/>
                <a:gd name="connsiteY141" fmla="*/ 2775419 h 5387471"/>
                <a:gd name="connsiteX142" fmla="*/ 6220736 w 6318157"/>
                <a:gd name="connsiteY142" fmla="*/ 2543754 h 5387471"/>
                <a:gd name="connsiteX143" fmla="*/ 6169301 w 6318157"/>
                <a:gd name="connsiteY143" fmla="*/ 2569973 h 5387471"/>
                <a:gd name="connsiteX144" fmla="*/ 6119771 w 6318157"/>
                <a:gd name="connsiteY144" fmla="*/ 2533484 h 5387471"/>
                <a:gd name="connsiteX145" fmla="*/ 6051191 w 6318157"/>
                <a:gd name="connsiteY145" fmla="*/ 2518538 h 5387471"/>
                <a:gd name="connsiteX146" fmla="*/ 6053096 w 6318157"/>
                <a:gd name="connsiteY146" fmla="*/ 2434718 h 5387471"/>
                <a:gd name="connsiteX147" fmla="*/ 6027337 w 6318157"/>
                <a:gd name="connsiteY147" fmla="*/ 2469542 h 5387471"/>
                <a:gd name="connsiteX148" fmla="*/ 5994041 w 6318157"/>
                <a:gd name="connsiteY148" fmla="*/ 2411858 h 5387471"/>
                <a:gd name="connsiteX149" fmla="*/ 5976896 w 6318157"/>
                <a:gd name="connsiteY149" fmla="*/ 2272793 h 5387471"/>
                <a:gd name="connsiteX150" fmla="*/ 5915936 w 6318157"/>
                <a:gd name="connsiteY150" fmla="*/ 2274698 h 5387471"/>
                <a:gd name="connsiteX151" fmla="*/ 5892910 w 6318157"/>
                <a:gd name="connsiteY151" fmla="*/ 2209882 h 5387471"/>
                <a:gd name="connsiteX152" fmla="*/ 5813066 w 6318157"/>
                <a:gd name="connsiteY152" fmla="*/ 2240408 h 5387471"/>
                <a:gd name="connsiteX153" fmla="*/ 5752106 w 6318157"/>
                <a:gd name="connsiteY153" fmla="*/ 2206118 h 5387471"/>
                <a:gd name="connsiteX154" fmla="*/ 5719721 w 6318157"/>
                <a:gd name="connsiteY154" fmla="*/ 2227073 h 5387471"/>
                <a:gd name="connsiteX155" fmla="*/ 5653046 w 6318157"/>
                <a:gd name="connsiteY155" fmla="*/ 2209928 h 5387471"/>
                <a:gd name="connsiteX156" fmla="*/ 5677231 w 6318157"/>
                <a:gd name="connsiteY156" fmla="*/ 2186857 h 5387471"/>
                <a:gd name="connsiteX157" fmla="*/ 5628281 w 6318157"/>
                <a:gd name="connsiteY157" fmla="*/ 2145158 h 5387471"/>
                <a:gd name="connsiteX158" fmla="*/ 5488388 w 6318157"/>
                <a:gd name="connsiteY158" fmla="*/ 2148426 h 5387471"/>
                <a:gd name="connsiteX159" fmla="*/ 5453021 w 6318157"/>
                <a:gd name="connsiteY159" fmla="*/ 2227073 h 5387471"/>
                <a:gd name="connsiteX160" fmla="*/ 5472071 w 6318157"/>
                <a:gd name="connsiteY160" fmla="*/ 2274698 h 5387471"/>
                <a:gd name="connsiteX161" fmla="*/ 5422541 w 6318157"/>
                <a:gd name="connsiteY161" fmla="*/ 2288033 h 5387471"/>
                <a:gd name="connsiteX162" fmla="*/ 5451116 w 6318157"/>
                <a:gd name="connsiteY162" fmla="*/ 2333753 h 5387471"/>
                <a:gd name="connsiteX163" fmla="*/ 5516631 w 6318157"/>
                <a:gd name="connsiteY163" fmla="*/ 2328407 h 5387471"/>
                <a:gd name="connsiteX164" fmla="*/ 5523506 w 6318157"/>
                <a:gd name="connsiteY164" fmla="*/ 2379473 h 5387471"/>
                <a:gd name="connsiteX165" fmla="*/ 5399681 w 6318157"/>
                <a:gd name="connsiteY165" fmla="*/ 2545208 h 5387471"/>
                <a:gd name="connsiteX166" fmla="*/ 5360918 w 6318157"/>
                <a:gd name="connsiteY166" fmla="*/ 2694084 h 5387471"/>
                <a:gd name="connsiteX167" fmla="*/ 5346341 w 6318157"/>
                <a:gd name="connsiteY167" fmla="*/ 2615693 h 5387471"/>
                <a:gd name="connsiteX168" fmla="*/ 5304431 w 6318157"/>
                <a:gd name="connsiteY168" fmla="*/ 2615693 h 5387471"/>
                <a:gd name="connsiteX169" fmla="*/ 5273951 w 6318157"/>
                <a:gd name="connsiteY169" fmla="*/ 2558543 h 5387471"/>
                <a:gd name="connsiteX170" fmla="*/ 5203714 w 6318157"/>
                <a:gd name="connsiteY170" fmla="*/ 2600987 h 5387471"/>
                <a:gd name="connsiteX171" fmla="*/ 5070116 w 6318157"/>
                <a:gd name="connsiteY171" fmla="*/ 2541398 h 5387471"/>
                <a:gd name="connsiteX172" fmla="*/ 4991763 w 6318157"/>
                <a:gd name="connsiteY172" fmla="*/ 2573572 h 5387471"/>
                <a:gd name="connsiteX173" fmla="*/ 4904381 w 6318157"/>
                <a:gd name="connsiteY173" fmla="*/ 2564258 h 5387471"/>
                <a:gd name="connsiteX174" fmla="*/ 4875806 w 6318157"/>
                <a:gd name="connsiteY174" fmla="*/ 2495678 h 5387471"/>
                <a:gd name="connsiteX175" fmla="*/ 4803416 w 6318157"/>
                <a:gd name="connsiteY175" fmla="*/ 2484248 h 5387471"/>
                <a:gd name="connsiteX176" fmla="*/ 4822466 w 6318157"/>
                <a:gd name="connsiteY176" fmla="*/ 2409953 h 5387471"/>
                <a:gd name="connsiteX177" fmla="*/ 4731026 w 6318157"/>
                <a:gd name="connsiteY177" fmla="*/ 2341373 h 5387471"/>
                <a:gd name="connsiteX178" fmla="*/ 4699221 w 6318157"/>
                <a:gd name="connsiteY178" fmla="*/ 2364353 h 5387471"/>
                <a:gd name="connsiteX179" fmla="*/ 4637681 w 6318157"/>
                <a:gd name="connsiteY179" fmla="*/ 2328038 h 5387471"/>
                <a:gd name="connsiteX180" fmla="*/ 4660541 w 6318157"/>
                <a:gd name="connsiteY180" fmla="*/ 2253743 h 5387471"/>
                <a:gd name="connsiteX181" fmla="*/ 4433846 w 6318157"/>
                <a:gd name="connsiteY181" fmla="*/ 2270888 h 5387471"/>
                <a:gd name="connsiteX182" fmla="*/ 4373134 w 6318157"/>
                <a:gd name="connsiteY182" fmla="*/ 2252041 h 5387471"/>
                <a:gd name="connsiteX183" fmla="*/ 4323356 w 6318157"/>
                <a:gd name="connsiteY183" fmla="*/ 2288033 h 5387471"/>
                <a:gd name="connsiteX184" fmla="*/ 4273826 w 6318157"/>
                <a:gd name="connsiteY184" fmla="*/ 2208023 h 5387471"/>
                <a:gd name="connsiteX185" fmla="*/ 4201436 w 6318157"/>
                <a:gd name="connsiteY185" fmla="*/ 2192783 h 5387471"/>
                <a:gd name="connsiteX186" fmla="*/ 4178576 w 6318157"/>
                <a:gd name="connsiteY186" fmla="*/ 2110868 h 5387471"/>
                <a:gd name="connsiteX187" fmla="*/ 4087136 w 6318157"/>
                <a:gd name="connsiteY187" fmla="*/ 2038478 h 5387471"/>
                <a:gd name="connsiteX188" fmla="*/ 4016651 w 6318157"/>
                <a:gd name="connsiteY188" fmla="*/ 2051813 h 5387471"/>
                <a:gd name="connsiteX189" fmla="*/ 3909971 w 6318157"/>
                <a:gd name="connsiteY189" fmla="*/ 2013713 h 5387471"/>
                <a:gd name="connsiteX190" fmla="*/ 3843296 w 6318157"/>
                <a:gd name="connsiteY190" fmla="*/ 2053718 h 5387471"/>
                <a:gd name="connsiteX191" fmla="*/ 3788051 w 6318157"/>
                <a:gd name="connsiteY191" fmla="*/ 2034668 h 5387471"/>
                <a:gd name="connsiteX192" fmla="*/ 3742331 w 6318157"/>
                <a:gd name="connsiteY192" fmla="*/ 2046098 h 5387471"/>
                <a:gd name="connsiteX193" fmla="*/ 3671018 w 6318157"/>
                <a:gd name="connsiteY193" fmla="*/ 2041249 h 5387471"/>
                <a:gd name="connsiteX194" fmla="*/ 3660416 w 6318157"/>
                <a:gd name="connsiteY194" fmla="*/ 1977518 h 5387471"/>
                <a:gd name="connsiteX195" fmla="*/ 3643271 w 6318157"/>
                <a:gd name="connsiteY195" fmla="*/ 1905128 h 5387471"/>
                <a:gd name="connsiteX196" fmla="*/ 3690896 w 6318157"/>
                <a:gd name="connsiteY196" fmla="*/ 1872743 h 5387471"/>
                <a:gd name="connsiteX197" fmla="*/ 3702326 w 6318157"/>
                <a:gd name="connsiteY197" fmla="*/ 1811783 h 5387471"/>
                <a:gd name="connsiteX198" fmla="*/ 3679466 w 6318157"/>
                <a:gd name="connsiteY198" fmla="*/ 1788923 h 5387471"/>
                <a:gd name="connsiteX199" fmla="*/ 3595977 w 6318157"/>
                <a:gd name="connsiteY199" fmla="*/ 1647245 h 5387471"/>
                <a:gd name="connsiteX200" fmla="*/ 3508016 w 6318157"/>
                <a:gd name="connsiteY200" fmla="*/ 1663193 h 5387471"/>
                <a:gd name="connsiteX201" fmla="*/ 3485156 w 6318157"/>
                <a:gd name="connsiteY201" fmla="*/ 1619378 h 5387471"/>
                <a:gd name="connsiteX202" fmla="*/ 3434052 w 6318157"/>
                <a:gd name="connsiteY202" fmla="*/ 1618090 h 5387471"/>
                <a:gd name="connsiteX203" fmla="*/ 3496586 w 6318157"/>
                <a:gd name="connsiteY203" fmla="*/ 1533653 h 5387471"/>
                <a:gd name="connsiteX204" fmla="*/ 3549926 w 6318157"/>
                <a:gd name="connsiteY204" fmla="*/ 1552703 h 5387471"/>
                <a:gd name="connsiteX205" fmla="*/ 3681619 w 6318157"/>
                <a:gd name="connsiteY205" fmla="*/ 1349485 h 5387471"/>
                <a:gd name="connsiteX206" fmla="*/ 3708041 w 6318157"/>
                <a:gd name="connsiteY206" fmla="*/ 1316483 h 5387471"/>
                <a:gd name="connsiteX207" fmla="*/ 3600036 w 6318157"/>
                <a:gd name="connsiteY207" fmla="*/ 1230630 h 5387471"/>
                <a:gd name="connsiteX208" fmla="*/ 3610886 w 6318157"/>
                <a:gd name="connsiteY208" fmla="*/ 1173608 h 5387471"/>
                <a:gd name="connsiteX209" fmla="*/ 3549926 w 6318157"/>
                <a:gd name="connsiteY209" fmla="*/ 1160273 h 5387471"/>
                <a:gd name="connsiteX210" fmla="*/ 3515636 w 6318157"/>
                <a:gd name="connsiteY210" fmla="*/ 1108838 h 5387471"/>
                <a:gd name="connsiteX211" fmla="*/ 3515636 w 6318157"/>
                <a:gd name="connsiteY211" fmla="*/ 1013588 h 5387471"/>
                <a:gd name="connsiteX212" fmla="*/ 3391811 w 6318157"/>
                <a:gd name="connsiteY212" fmla="*/ 981203 h 5387471"/>
                <a:gd name="connsiteX213" fmla="*/ 3357521 w 6318157"/>
                <a:gd name="connsiteY213" fmla="*/ 922148 h 5387471"/>
                <a:gd name="connsiteX214" fmla="*/ 3198246 w 6318157"/>
                <a:gd name="connsiteY214" fmla="*/ 954073 h 5387471"/>
                <a:gd name="connsiteX215" fmla="*/ 3142256 w 6318157"/>
                <a:gd name="connsiteY215" fmla="*/ 899288 h 5387471"/>
                <a:gd name="connsiteX216" fmla="*/ 2980331 w 6318157"/>
                <a:gd name="connsiteY216" fmla="*/ 929768 h 5387471"/>
                <a:gd name="connsiteX217" fmla="*/ 2776330 w 6318157"/>
                <a:gd name="connsiteY217" fmla="*/ 832982 h 5387471"/>
                <a:gd name="connsiteX218" fmla="*/ 2662196 w 6318157"/>
                <a:gd name="connsiteY218" fmla="*/ 874523 h 5387471"/>
                <a:gd name="connsiteX219" fmla="*/ 2671721 w 6318157"/>
                <a:gd name="connsiteY219" fmla="*/ 832613 h 5387471"/>
                <a:gd name="connsiteX220" fmla="*/ 2581026 w 6318157"/>
                <a:gd name="connsiteY220" fmla="*/ 818653 h 5387471"/>
                <a:gd name="connsiteX221" fmla="*/ 2576471 w 6318157"/>
                <a:gd name="connsiteY221" fmla="*/ 731648 h 5387471"/>
                <a:gd name="connsiteX222" fmla="*/ 2561231 w 6318157"/>
                <a:gd name="connsiteY222" fmla="*/ 684023 h 5387471"/>
                <a:gd name="connsiteX223" fmla="*/ 2591711 w 6318157"/>
                <a:gd name="connsiteY223" fmla="*/ 647828 h 5387471"/>
                <a:gd name="connsiteX224" fmla="*/ 2496792 w 6318157"/>
                <a:gd name="connsiteY224" fmla="*/ 511865 h 5387471"/>
                <a:gd name="connsiteX225" fmla="*/ 2492651 w 6318157"/>
                <a:gd name="connsiteY225" fmla="*/ 476378 h 5387471"/>
                <a:gd name="connsiteX226" fmla="*/ 2534561 w 6318157"/>
                <a:gd name="connsiteY226" fmla="*/ 409703 h 5387471"/>
                <a:gd name="connsiteX227" fmla="*/ 2490746 w 6318157"/>
                <a:gd name="connsiteY227" fmla="*/ 398273 h 5387471"/>
                <a:gd name="connsiteX228" fmla="*/ 2465981 w 6318157"/>
                <a:gd name="connsiteY228" fmla="*/ 367793 h 5387471"/>
                <a:gd name="connsiteX229" fmla="*/ 2428709 w 6318157"/>
                <a:gd name="connsiteY229" fmla="*/ 359713 h 5387471"/>
                <a:gd name="connsiteX230" fmla="*/ 2443121 w 6318157"/>
                <a:gd name="connsiteY230" fmla="*/ 297308 h 5387471"/>
                <a:gd name="connsiteX231" fmla="*/ 2384811 w 6318157"/>
                <a:gd name="connsiteY231" fmla="*/ 255352 h 5387471"/>
                <a:gd name="connsiteX232" fmla="*/ 2431691 w 6318157"/>
                <a:gd name="connsiteY232" fmla="*/ 188723 h 5387471"/>
                <a:gd name="connsiteX233" fmla="*/ 2536714 w 6318157"/>
                <a:gd name="connsiteY233" fmla="*/ 175177 h 5387471"/>
                <a:gd name="connsiteX0" fmla="*/ 2536714 w 6318157"/>
                <a:gd name="connsiteY0" fmla="*/ 175177 h 5387471"/>
                <a:gd name="connsiteX1" fmla="*/ 2475506 w 6318157"/>
                <a:gd name="connsiteY1" fmla="*/ 127763 h 5387471"/>
                <a:gd name="connsiteX2" fmla="*/ 2408831 w 6318157"/>
                <a:gd name="connsiteY2" fmla="*/ 129668 h 5387471"/>
                <a:gd name="connsiteX3" fmla="*/ 2340003 w 6318157"/>
                <a:gd name="connsiteY3" fmla="*/ 67751 h 5387471"/>
                <a:gd name="connsiteX4" fmla="*/ 2260241 w 6318157"/>
                <a:gd name="connsiteY4" fmla="*/ 85853 h 5387471"/>
                <a:gd name="connsiteX5" fmla="*/ 2229513 w 6318157"/>
                <a:gd name="connsiteY5" fmla="*/ 26173 h 5387471"/>
                <a:gd name="connsiteX6" fmla="*/ 2009858 w 6318157"/>
                <a:gd name="connsiteY6" fmla="*/ 0 h 5387471"/>
                <a:gd name="connsiteX7" fmla="*/ 1851163 w 6318157"/>
                <a:gd name="connsiteY7" fmla="*/ 158612 h 5387471"/>
                <a:gd name="connsiteX8" fmla="*/ 1861599 w 6318157"/>
                <a:gd name="connsiteY8" fmla="*/ 331056 h 5387471"/>
                <a:gd name="connsiteX9" fmla="*/ 1776951 w 6318157"/>
                <a:gd name="connsiteY9" fmla="*/ 311343 h 5387471"/>
                <a:gd name="connsiteX10" fmla="*/ 1606163 w 6318157"/>
                <a:gd name="connsiteY10" fmla="*/ 358057 h 5387471"/>
                <a:gd name="connsiteX11" fmla="*/ 1391478 w 6318157"/>
                <a:gd name="connsiteY11" fmla="*/ 230836 h 5387471"/>
                <a:gd name="connsiteX12" fmla="*/ 1256306 w 6318157"/>
                <a:gd name="connsiteY12" fmla="*/ 230836 h 5387471"/>
                <a:gd name="connsiteX13" fmla="*/ 1208598 w 6318157"/>
                <a:gd name="connsiteY13" fmla="*/ 421667 h 5387471"/>
                <a:gd name="connsiteX14" fmla="*/ 1041621 w 6318157"/>
                <a:gd name="connsiteY14" fmla="*/ 588645 h 5387471"/>
                <a:gd name="connsiteX15" fmla="*/ 930303 w 6318157"/>
                <a:gd name="connsiteY15" fmla="*/ 668158 h 5387471"/>
                <a:gd name="connsiteX16" fmla="*/ 842838 w 6318157"/>
                <a:gd name="connsiteY16" fmla="*/ 612499 h 5387471"/>
                <a:gd name="connsiteX17" fmla="*/ 747423 w 6318157"/>
                <a:gd name="connsiteY17" fmla="*/ 795379 h 5387471"/>
                <a:gd name="connsiteX18" fmla="*/ 456206 w 6318157"/>
                <a:gd name="connsiteY18" fmla="*/ 828804 h 5387471"/>
                <a:gd name="connsiteX19" fmla="*/ 222636 w 6318157"/>
                <a:gd name="connsiteY19" fmla="*/ 970307 h 5387471"/>
                <a:gd name="connsiteX20" fmla="*/ 254442 w 6318157"/>
                <a:gd name="connsiteY20" fmla="*/ 1113431 h 5387471"/>
                <a:gd name="connsiteX21" fmla="*/ 302149 w 6318157"/>
                <a:gd name="connsiteY21" fmla="*/ 1296311 h 5387471"/>
                <a:gd name="connsiteX22" fmla="*/ 341906 w 6318157"/>
                <a:gd name="connsiteY22" fmla="*/ 1328116 h 5387471"/>
                <a:gd name="connsiteX23" fmla="*/ 508883 w 6318157"/>
                <a:gd name="connsiteY23" fmla="*/ 1359921 h 5387471"/>
                <a:gd name="connsiteX24" fmla="*/ 532737 w 6318157"/>
                <a:gd name="connsiteY24" fmla="*/ 1582558 h 5387471"/>
                <a:gd name="connsiteX25" fmla="*/ 730526 w 6318157"/>
                <a:gd name="connsiteY25" fmla="*/ 1644144 h 5387471"/>
                <a:gd name="connsiteX26" fmla="*/ 903633 w 6318157"/>
                <a:gd name="connsiteY26" fmla="*/ 1753676 h 5387471"/>
                <a:gd name="connsiteX27" fmla="*/ 818984 w 6318157"/>
                <a:gd name="connsiteY27" fmla="*/ 1884707 h 5387471"/>
                <a:gd name="connsiteX28" fmla="*/ 644056 w 6318157"/>
                <a:gd name="connsiteY28" fmla="*/ 1868805 h 5387471"/>
                <a:gd name="connsiteX29" fmla="*/ 636104 w 6318157"/>
                <a:gd name="connsiteY29" fmla="*/ 2115295 h 5387471"/>
                <a:gd name="connsiteX30" fmla="*/ 755374 w 6318157"/>
                <a:gd name="connsiteY30" fmla="*/ 2218662 h 5387471"/>
                <a:gd name="connsiteX31" fmla="*/ 818984 w 6318157"/>
                <a:gd name="connsiteY31" fmla="*/ 2329980 h 5387471"/>
                <a:gd name="connsiteX32" fmla="*/ 818984 w 6318157"/>
                <a:gd name="connsiteY32" fmla="*/ 2369737 h 5387471"/>
                <a:gd name="connsiteX33" fmla="*/ 580445 w 6318157"/>
                <a:gd name="connsiteY33" fmla="*/ 2401542 h 5387471"/>
                <a:gd name="connsiteX34" fmla="*/ 485029 w 6318157"/>
                <a:gd name="connsiteY34" fmla="*/ 2433347 h 5387471"/>
                <a:gd name="connsiteX35" fmla="*/ 437322 w 6318157"/>
                <a:gd name="connsiteY35" fmla="*/ 2584422 h 5387471"/>
                <a:gd name="connsiteX36" fmla="*/ 307616 w 6318157"/>
                <a:gd name="connsiteY36" fmla="*/ 2598549 h 5387471"/>
                <a:gd name="connsiteX37" fmla="*/ 238539 w 6318157"/>
                <a:gd name="connsiteY37" fmla="*/ 2655984 h 5387471"/>
                <a:gd name="connsiteX38" fmla="*/ 284673 w 6318157"/>
                <a:gd name="connsiteY38" fmla="*/ 2740881 h 5387471"/>
                <a:gd name="connsiteX39" fmla="*/ 405516 w 6318157"/>
                <a:gd name="connsiteY39" fmla="*/ 2767302 h 5387471"/>
                <a:gd name="connsiteX40" fmla="*/ 414296 w 6318157"/>
                <a:gd name="connsiteY40" fmla="*/ 2859534 h 5387471"/>
                <a:gd name="connsiteX41" fmla="*/ 349857 w 6318157"/>
                <a:gd name="connsiteY41" fmla="*/ 2894523 h 5387471"/>
                <a:gd name="connsiteX42" fmla="*/ 206734 w 6318157"/>
                <a:gd name="connsiteY42" fmla="*/ 3061500 h 5387471"/>
                <a:gd name="connsiteX43" fmla="*/ 166977 w 6318157"/>
                <a:gd name="connsiteY43" fmla="*/ 3300039 h 5387471"/>
                <a:gd name="connsiteX44" fmla="*/ 103367 w 6318157"/>
                <a:gd name="connsiteY44" fmla="*/ 3490871 h 5387471"/>
                <a:gd name="connsiteX45" fmla="*/ 0 w 6318157"/>
                <a:gd name="connsiteY45" fmla="*/ 3610140 h 5387471"/>
                <a:gd name="connsiteX46" fmla="*/ 0 w 6318157"/>
                <a:gd name="connsiteY46" fmla="*/ 3689653 h 5387471"/>
                <a:gd name="connsiteX47" fmla="*/ 15903 w 6318157"/>
                <a:gd name="connsiteY47" fmla="*/ 3769166 h 5387471"/>
                <a:gd name="connsiteX48" fmla="*/ 127221 w 6318157"/>
                <a:gd name="connsiteY48" fmla="*/ 3785069 h 5387471"/>
                <a:gd name="connsiteX49" fmla="*/ 183211 w 6318157"/>
                <a:gd name="connsiteY49" fmla="*/ 3641697 h 5387471"/>
                <a:gd name="connsiteX50" fmla="*/ 275231 w 6318157"/>
                <a:gd name="connsiteY50" fmla="*/ 3608199 h 5387471"/>
                <a:gd name="connsiteX51" fmla="*/ 326003 w 6318157"/>
                <a:gd name="connsiteY51" fmla="*/ 3626043 h 5387471"/>
                <a:gd name="connsiteX52" fmla="*/ 358388 w 6318157"/>
                <a:gd name="connsiteY52" fmla="*/ 3618423 h 5387471"/>
                <a:gd name="connsiteX53" fmla="*/ 424318 w 6318157"/>
                <a:gd name="connsiteY53" fmla="*/ 3743407 h 5387471"/>
                <a:gd name="connsiteX54" fmla="*/ 379178 w 6318157"/>
                <a:gd name="connsiteY54" fmla="*/ 3816212 h 5387471"/>
                <a:gd name="connsiteX55" fmla="*/ 347621 w 6318157"/>
                <a:gd name="connsiteY55" fmla="*/ 3928239 h 5387471"/>
                <a:gd name="connsiteX56" fmla="*/ 336854 w 6318157"/>
                <a:gd name="connsiteY56" fmla="*/ 4218249 h 5387471"/>
                <a:gd name="connsiteX57" fmla="*/ 545161 w 6318157"/>
                <a:gd name="connsiteY57" fmla="*/ 4012509 h 5387471"/>
                <a:gd name="connsiteX58" fmla="*/ 620202 w 6318157"/>
                <a:gd name="connsiteY58" fmla="*/ 4063365 h 5387471"/>
                <a:gd name="connsiteX59" fmla="*/ 723569 w 6318157"/>
                <a:gd name="connsiteY59" fmla="*/ 4079267 h 5387471"/>
                <a:gd name="connsiteX60" fmla="*/ 795130 w 6318157"/>
                <a:gd name="connsiteY60" fmla="*/ 4190586 h 5387471"/>
                <a:gd name="connsiteX61" fmla="*/ 1025718 w 6318157"/>
                <a:gd name="connsiteY61" fmla="*/ 4293952 h 5387471"/>
                <a:gd name="connsiteX62" fmla="*/ 1176793 w 6318157"/>
                <a:gd name="connsiteY62" fmla="*/ 4540443 h 5387471"/>
                <a:gd name="connsiteX63" fmla="*/ 1144988 w 6318157"/>
                <a:gd name="connsiteY63" fmla="*/ 4635859 h 5387471"/>
                <a:gd name="connsiteX64" fmla="*/ 1614115 w 6318157"/>
                <a:gd name="connsiteY64" fmla="*/ 4882349 h 5387471"/>
                <a:gd name="connsiteX65" fmla="*/ 1614115 w 6318157"/>
                <a:gd name="connsiteY65" fmla="*/ 5033424 h 5387471"/>
                <a:gd name="connsiteX66" fmla="*/ 1614115 w 6318157"/>
                <a:gd name="connsiteY66" fmla="*/ 5168596 h 5387471"/>
                <a:gd name="connsiteX67" fmla="*/ 1653871 w 6318157"/>
                <a:gd name="connsiteY67" fmla="*/ 5295817 h 5387471"/>
                <a:gd name="connsiteX68" fmla="*/ 1755416 w 6318157"/>
                <a:gd name="connsiteY68" fmla="*/ 5294123 h 5387471"/>
                <a:gd name="connsiteX69" fmla="*/ 1825653 w 6318157"/>
                <a:gd name="connsiteY69" fmla="*/ 5366385 h 5387471"/>
                <a:gd name="connsiteX70" fmla="*/ 1861848 w 6318157"/>
                <a:gd name="connsiteY70" fmla="*/ 5387340 h 5387471"/>
                <a:gd name="connsiteX71" fmla="*/ 1926203 w 6318157"/>
                <a:gd name="connsiteY71" fmla="*/ 5242146 h 5387471"/>
                <a:gd name="connsiteX72" fmla="*/ 2115047 w 6318157"/>
                <a:gd name="connsiteY72" fmla="*/ 5279914 h 5387471"/>
                <a:gd name="connsiteX73" fmla="*/ 2176421 w 6318157"/>
                <a:gd name="connsiteY73" fmla="*/ 5148304 h 5387471"/>
                <a:gd name="connsiteX74" fmla="*/ 2083242 w 6318157"/>
                <a:gd name="connsiteY74" fmla="*/ 5096123 h 5387471"/>
                <a:gd name="connsiteX75" fmla="*/ 2020211 w 6318157"/>
                <a:gd name="connsiteY75" fmla="*/ 5057903 h 5387471"/>
                <a:gd name="connsiteX76" fmla="*/ 2011680 w 6318157"/>
                <a:gd name="connsiteY76" fmla="*/ 5073180 h 5387471"/>
                <a:gd name="connsiteX77" fmla="*/ 1932167 w 6318157"/>
                <a:gd name="connsiteY77" fmla="*/ 4977765 h 5387471"/>
                <a:gd name="connsiteX78" fmla="*/ 1884459 w 6318157"/>
                <a:gd name="connsiteY78" fmla="*/ 4874398 h 5387471"/>
                <a:gd name="connsiteX79" fmla="*/ 1913448 w 6318157"/>
                <a:gd name="connsiteY79" fmla="*/ 4786022 h 5387471"/>
                <a:gd name="connsiteX80" fmla="*/ 2073551 w 6318157"/>
                <a:gd name="connsiteY80" fmla="*/ 4760723 h 5387471"/>
                <a:gd name="connsiteX81" fmla="*/ 2213030 w 6318157"/>
                <a:gd name="connsiteY81" fmla="*/ 4711893 h 5387471"/>
                <a:gd name="connsiteX82" fmla="*/ 2313829 w 6318157"/>
                <a:gd name="connsiteY82" fmla="*/ 4781467 h 5387471"/>
                <a:gd name="connsiteX83" fmla="*/ 2449002 w 6318157"/>
                <a:gd name="connsiteY83" fmla="*/ 4771031 h 5387471"/>
                <a:gd name="connsiteX84" fmla="*/ 2504661 w 6318157"/>
                <a:gd name="connsiteY84" fmla="*/ 4866446 h 5387471"/>
                <a:gd name="connsiteX85" fmla="*/ 2578459 w 6318157"/>
                <a:gd name="connsiteY85" fmla="*/ 4816585 h 5387471"/>
                <a:gd name="connsiteX86" fmla="*/ 2681246 w 6318157"/>
                <a:gd name="connsiteY86" fmla="*/ 4873118 h 5387471"/>
                <a:gd name="connsiteX87" fmla="*/ 2798859 w 6318157"/>
                <a:gd name="connsiteY87" fmla="*/ 4858495 h 5387471"/>
                <a:gd name="connsiteX88" fmla="*/ 2895931 w 6318157"/>
                <a:gd name="connsiteY88" fmla="*/ 4983811 h 5387471"/>
                <a:gd name="connsiteX89" fmla="*/ 2910177 w 6318157"/>
                <a:gd name="connsiteY89" fmla="*/ 5176547 h 5387471"/>
                <a:gd name="connsiteX90" fmla="*/ 2981739 w 6318157"/>
                <a:gd name="connsiteY90" fmla="*/ 5120888 h 5387471"/>
                <a:gd name="connsiteX91" fmla="*/ 3101009 w 6318157"/>
                <a:gd name="connsiteY91" fmla="*/ 5184499 h 5387471"/>
                <a:gd name="connsiteX92" fmla="*/ 3164619 w 6318157"/>
                <a:gd name="connsiteY92" fmla="*/ 4882349 h 5387471"/>
                <a:gd name="connsiteX93" fmla="*/ 3116911 w 6318157"/>
                <a:gd name="connsiteY93" fmla="*/ 4516589 h 5387471"/>
                <a:gd name="connsiteX94" fmla="*/ 3156668 w 6318157"/>
                <a:gd name="connsiteY94" fmla="*/ 4405271 h 5387471"/>
                <a:gd name="connsiteX95" fmla="*/ 3323645 w 6318157"/>
                <a:gd name="connsiteY95" fmla="*/ 4341660 h 5387471"/>
                <a:gd name="connsiteX96" fmla="*/ 3482671 w 6318157"/>
                <a:gd name="connsiteY96" fmla="*/ 4293952 h 5387471"/>
                <a:gd name="connsiteX97" fmla="*/ 3570136 w 6318157"/>
                <a:gd name="connsiteY97" fmla="*/ 4373466 h 5387471"/>
                <a:gd name="connsiteX98" fmla="*/ 3530379 w 6318157"/>
                <a:gd name="connsiteY98" fmla="*/ 4484784 h 5387471"/>
                <a:gd name="connsiteX99" fmla="*/ 3546282 w 6318157"/>
                <a:gd name="connsiteY99" fmla="*/ 4588151 h 5387471"/>
                <a:gd name="connsiteX100" fmla="*/ 3609892 w 6318157"/>
                <a:gd name="connsiteY100" fmla="*/ 4643810 h 5387471"/>
                <a:gd name="connsiteX101" fmla="*/ 3673503 w 6318157"/>
                <a:gd name="connsiteY101" fmla="*/ 4651761 h 5387471"/>
                <a:gd name="connsiteX102" fmla="*/ 3745064 w 6318157"/>
                <a:gd name="connsiteY102" fmla="*/ 4786933 h 5387471"/>
                <a:gd name="connsiteX103" fmla="*/ 3889016 w 6318157"/>
                <a:gd name="connsiteY103" fmla="*/ 4749293 h 5387471"/>
                <a:gd name="connsiteX104" fmla="*/ 4071068 w 6318157"/>
                <a:gd name="connsiteY104" fmla="*/ 4731274 h 5387471"/>
                <a:gd name="connsiteX105" fmla="*/ 4368496 w 6318157"/>
                <a:gd name="connsiteY105" fmla="*/ 4686134 h 5387471"/>
                <a:gd name="connsiteX106" fmla="*/ 4436828 w 6318157"/>
                <a:gd name="connsiteY106" fmla="*/ 4774261 h 5387471"/>
                <a:gd name="connsiteX107" fmla="*/ 4500438 w 6318157"/>
                <a:gd name="connsiteY107" fmla="*/ 4751981 h 5387471"/>
                <a:gd name="connsiteX108" fmla="*/ 4595854 w 6318157"/>
                <a:gd name="connsiteY108" fmla="*/ 4699469 h 5387471"/>
                <a:gd name="connsiteX109" fmla="*/ 4654826 w 6318157"/>
                <a:gd name="connsiteY109" fmla="*/ 4646423 h 5387471"/>
                <a:gd name="connsiteX110" fmla="*/ 4674704 w 6318157"/>
                <a:gd name="connsiteY110" fmla="*/ 4597593 h 5387471"/>
                <a:gd name="connsiteX111" fmla="*/ 4588151 w 6318157"/>
                <a:gd name="connsiteY111" fmla="*/ 4554983 h 5387471"/>
                <a:gd name="connsiteX112" fmla="*/ 4687211 w 6318157"/>
                <a:gd name="connsiteY112" fmla="*/ 4492118 h 5387471"/>
                <a:gd name="connsiteX113" fmla="*/ 4723406 w 6318157"/>
                <a:gd name="connsiteY113" fmla="*/ 4492118 h 5387471"/>
                <a:gd name="connsiteX114" fmla="*/ 4683318 w 6318157"/>
                <a:gd name="connsiteY114" fmla="*/ 4317806 h 5387471"/>
                <a:gd name="connsiteX115" fmla="*/ 4516341 w 6318157"/>
                <a:gd name="connsiteY115" fmla="*/ 4262147 h 5387471"/>
                <a:gd name="connsiteX116" fmla="*/ 4548146 w 6318157"/>
                <a:gd name="connsiteY116" fmla="*/ 4087219 h 5387471"/>
                <a:gd name="connsiteX117" fmla="*/ 4619708 w 6318157"/>
                <a:gd name="connsiteY117" fmla="*/ 4031559 h 5387471"/>
                <a:gd name="connsiteX118" fmla="*/ 4738977 w 6318157"/>
                <a:gd name="connsiteY118" fmla="*/ 3896387 h 5387471"/>
                <a:gd name="connsiteX119" fmla="*/ 4826442 w 6318157"/>
                <a:gd name="connsiteY119" fmla="*/ 3777118 h 5387471"/>
                <a:gd name="connsiteX120" fmla="*/ 4929809 w 6318157"/>
                <a:gd name="connsiteY120" fmla="*/ 3864582 h 5387471"/>
                <a:gd name="connsiteX121" fmla="*/ 4921857 w 6318157"/>
                <a:gd name="connsiteY121" fmla="*/ 4031559 h 5387471"/>
                <a:gd name="connsiteX122" fmla="*/ 4977516 w 6318157"/>
                <a:gd name="connsiteY122" fmla="*/ 4055413 h 5387471"/>
                <a:gd name="connsiteX123" fmla="*/ 5025224 w 6318157"/>
                <a:gd name="connsiteY123" fmla="*/ 3959998 h 5387471"/>
                <a:gd name="connsiteX124" fmla="*/ 5072932 w 6318157"/>
                <a:gd name="connsiteY124" fmla="*/ 3959998 h 5387471"/>
                <a:gd name="connsiteX125" fmla="*/ 5144494 w 6318157"/>
                <a:gd name="connsiteY125" fmla="*/ 3856631 h 5387471"/>
                <a:gd name="connsiteX126" fmla="*/ 5160396 w 6318157"/>
                <a:gd name="connsiteY126" fmla="*/ 3785069 h 5387471"/>
                <a:gd name="connsiteX127" fmla="*/ 5390984 w 6318157"/>
                <a:gd name="connsiteY127" fmla="*/ 3737361 h 5387471"/>
                <a:gd name="connsiteX128" fmla="*/ 5486400 w 6318157"/>
                <a:gd name="connsiteY128" fmla="*/ 3633994 h 5387471"/>
                <a:gd name="connsiteX129" fmla="*/ 5390984 w 6318157"/>
                <a:gd name="connsiteY129" fmla="*/ 3570384 h 5387471"/>
                <a:gd name="connsiteX130" fmla="*/ 5343276 w 6318157"/>
                <a:gd name="connsiteY130" fmla="*/ 3331845 h 5387471"/>
                <a:gd name="connsiteX131" fmla="*/ 5478449 w 6318157"/>
                <a:gd name="connsiteY131" fmla="*/ 3061500 h 5387471"/>
                <a:gd name="connsiteX132" fmla="*/ 5820355 w 6318157"/>
                <a:gd name="connsiteY132" fmla="*/ 2989939 h 5387471"/>
                <a:gd name="connsiteX133" fmla="*/ 6020959 w 6318157"/>
                <a:gd name="connsiteY133" fmla="*/ 2857748 h 5387471"/>
                <a:gd name="connsiteX134" fmla="*/ 6058811 w 6318157"/>
                <a:gd name="connsiteY134" fmla="*/ 2880194 h 5387471"/>
                <a:gd name="connsiteX135" fmla="*/ 6114056 w 6318157"/>
                <a:gd name="connsiteY135" fmla="*/ 2859239 h 5387471"/>
                <a:gd name="connsiteX136" fmla="*/ 6152156 w 6318157"/>
                <a:gd name="connsiteY136" fmla="*/ 2889719 h 5387471"/>
                <a:gd name="connsiteX137" fmla="*/ 6260741 w 6318157"/>
                <a:gd name="connsiteY137" fmla="*/ 2868764 h 5387471"/>
                <a:gd name="connsiteX138" fmla="*/ 6292298 w 6318157"/>
                <a:gd name="connsiteY138" fmla="*/ 2879449 h 5387471"/>
                <a:gd name="connsiteX139" fmla="*/ 6304556 w 6318157"/>
                <a:gd name="connsiteY139" fmla="*/ 2838284 h 5387471"/>
                <a:gd name="connsiteX140" fmla="*/ 6306461 w 6318157"/>
                <a:gd name="connsiteY140" fmla="*/ 2809709 h 5387471"/>
                <a:gd name="connsiteX141" fmla="*/ 6317891 w 6318157"/>
                <a:gd name="connsiteY141" fmla="*/ 2798279 h 5387471"/>
                <a:gd name="connsiteX142" fmla="*/ 6268361 w 6318157"/>
                <a:gd name="connsiteY142" fmla="*/ 2775419 h 5387471"/>
                <a:gd name="connsiteX143" fmla="*/ 6220736 w 6318157"/>
                <a:gd name="connsiteY143" fmla="*/ 2543754 h 5387471"/>
                <a:gd name="connsiteX144" fmla="*/ 6169301 w 6318157"/>
                <a:gd name="connsiteY144" fmla="*/ 2569973 h 5387471"/>
                <a:gd name="connsiteX145" fmla="*/ 6119771 w 6318157"/>
                <a:gd name="connsiteY145" fmla="*/ 2533484 h 5387471"/>
                <a:gd name="connsiteX146" fmla="*/ 6051191 w 6318157"/>
                <a:gd name="connsiteY146" fmla="*/ 2518538 h 5387471"/>
                <a:gd name="connsiteX147" fmla="*/ 6053096 w 6318157"/>
                <a:gd name="connsiteY147" fmla="*/ 2434718 h 5387471"/>
                <a:gd name="connsiteX148" fmla="*/ 6027337 w 6318157"/>
                <a:gd name="connsiteY148" fmla="*/ 2469542 h 5387471"/>
                <a:gd name="connsiteX149" fmla="*/ 5994041 w 6318157"/>
                <a:gd name="connsiteY149" fmla="*/ 2411858 h 5387471"/>
                <a:gd name="connsiteX150" fmla="*/ 5976896 w 6318157"/>
                <a:gd name="connsiteY150" fmla="*/ 2272793 h 5387471"/>
                <a:gd name="connsiteX151" fmla="*/ 5915936 w 6318157"/>
                <a:gd name="connsiteY151" fmla="*/ 2274698 h 5387471"/>
                <a:gd name="connsiteX152" fmla="*/ 5892910 w 6318157"/>
                <a:gd name="connsiteY152" fmla="*/ 2209882 h 5387471"/>
                <a:gd name="connsiteX153" fmla="*/ 5813066 w 6318157"/>
                <a:gd name="connsiteY153" fmla="*/ 2240408 h 5387471"/>
                <a:gd name="connsiteX154" fmla="*/ 5752106 w 6318157"/>
                <a:gd name="connsiteY154" fmla="*/ 2206118 h 5387471"/>
                <a:gd name="connsiteX155" fmla="*/ 5719721 w 6318157"/>
                <a:gd name="connsiteY155" fmla="*/ 2227073 h 5387471"/>
                <a:gd name="connsiteX156" fmla="*/ 5653046 w 6318157"/>
                <a:gd name="connsiteY156" fmla="*/ 2209928 h 5387471"/>
                <a:gd name="connsiteX157" fmla="*/ 5677231 w 6318157"/>
                <a:gd name="connsiteY157" fmla="*/ 2186857 h 5387471"/>
                <a:gd name="connsiteX158" fmla="*/ 5628281 w 6318157"/>
                <a:gd name="connsiteY158" fmla="*/ 2145158 h 5387471"/>
                <a:gd name="connsiteX159" fmla="*/ 5488388 w 6318157"/>
                <a:gd name="connsiteY159" fmla="*/ 2148426 h 5387471"/>
                <a:gd name="connsiteX160" fmla="*/ 5453021 w 6318157"/>
                <a:gd name="connsiteY160" fmla="*/ 2227073 h 5387471"/>
                <a:gd name="connsiteX161" fmla="*/ 5472071 w 6318157"/>
                <a:gd name="connsiteY161" fmla="*/ 2274698 h 5387471"/>
                <a:gd name="connsiteX162" fmla="*/ 5422541 w 6318157"/>
                <a:gd name="connsiteY162" fmla="*/ 2288033 h 5387471"/>
                <a:gd name="connsiteX163" fmla="*/ 5451116 w 6318157"/>
                <a:gd name="connsiteY163" fmla="*/ 2333753 h 5387471"/>
                <a:gd name="connsiteX164" fmla="*/ 5516631 w 6318157"/>
                <a:gd name="connsiteY164" fmla="*/ 2328407 h 5387471"/>
                <a:gd name="connsiteX165" fmla="*/ 5523506 w 6318157"/>
                <a:gd name="connsiteY165" fmla="*/ 2379473 h 5387471"/>
                <a:gd name="connsiteX166" fmla="*/ 5399681 w 6318157"/>
                <a:gd name="connsiteY166" fmla="*/ 2545208 h 5387471"/>
                <a:gd name="connsiteX167" fmla="*/ 5360918 w 6318157"/>
                <a:gd name="connsiteY167" fmla="*/ 2694084 h 5387471"/>
                <a:gd name="connsiteX168" fmla="*/ 5346341 w 6318157"/>
                <a:gd name="connsiteY168" fmla="*/ 2615693 h 5387471"/>
                <a:gd name="connsiteX169" fmla="*/ 5304431 w 6318157"/>
                <a:gd name="connsiteY169" fmla="*/ 2615693 h 5387471"/>
                <a:gd name="connsiteX170" fmla="*/ 5273951 w 6318157"/>
                <a:gd name="connsiteY170" fmla="*/ 2558543 h 5387471"/>
                <a:gd name="connsiteX171" fmla="*/ 5203714 w 6318157"/>
                <a:gd name="connsiteY171" fmla="*/ 2600987 h 5387471"/>
                <a:gd name="connsiteX172" fmla="*/ 5070116 w 6318157"/>
                <a:gd name="connsiteY172" fmla="*/ 2541398 h 5387471"/>
                <a:gd name="connsiteX173" fmla="*/ 4991763 w 6318157"/>
                <a:gd name="connsiteY173" fmla="*/ 2573572 h 5387471"/>
                <a:gd name="connsiteX174" fmla="*/ 4904381 w 6318157"/>
                <a:gd name="connsiteY174" fmla="*/ 2564258 h 5387471"/>
                <a:gd name="connsiteX175" fmla="*/ 4875806 w 6318157"/>
                <a:gd name="connsiteY175" fmla="*/ 2495678 h 5387471"/>
                <a:gd name="connsiteX176" fmla="*/ 4803416 w 6318157"/>
                <a:gd name="connsiteY176" fmla="*/ 2484248 h 5387471"/>
                <a:gd name="connsiteX177" fmla="*/ 4822466 w 6318157"/>
                <a:gd name="connsiteY177" fmla="*/ 2409953 h 5387471"/>
                <a:gd name="connsiteX178" fmla="*/ 4731026 w 6318157"/>
                <a:gd name="connsiteY178" fmla="*/ 2341373 h 5387471"/>
                <a:gd name="connsiteX179" fmla="*/ 4699221 w 6318157"/>
                <a:gd name="connsiteY179" fmla="*/ 2364353 h 5387471"/>
                <a:gd name="connsiteX180" fmla="*/ 4637681 w 6318157"/>
                <a:gd name="connsiteY180" fmla="*/ 2328038 h 5387471"/>
                <a:gd name="connsiteX181" fmla="*/ 4660541 w 6318157"/>
                <a:gd name="connsiteY181" fmla="*/ 2253743 h 5387471"/>
                <a:gd name="connsiteX182" fmla="*/ 4433846 w 6318157"/>
                <a:gd name="connsiteY182" fmla="*/ 2270888 h 5387471"/>
                <a:gd name="connsiteX183" fmla="*/ 4373134 w 6318157"/>
                <a:gd name="connsiteY183" fmla="*/ 2252041 h 5387471"/>
                <a:gd name="connsiteX184" fmla="*/ 4323356 w 6318157"/>
                <a:gd name="connsiteY184" fmla="*/ 2288033 h 5387471"/>
                <a:gd name="connsiteX185" fmla="*/ 4273826 w 6318157"/>
                <a:gd name="connsiteY185" fmla="*/ 2208023 h 5387471"/>
                <a:gd name="connsiteX186" fmla="*/ 4201436 w 6318157"/>
                <a:gd name="connsiteY186" fmla="*/ 2192783 h 5387471"/>
                <a:gd name="connsiteX187" fmla="*/ 4178576 w 6318157"/>
                <a:gd name="connsiteY187" fmla="*/ 2110868 h 5387471"/>
                <a:gd name="connsiteX188" fmla="*/ 4087136 w 6318157"/>
                <a:gd name="connsiteY188" fmla="*/ 2038478 h 5387471"/>
                <a:gd name="connsiteX189" fmla="*/ 4016651 w 6318157"/>
                <a:gd name="connsiteY189" fmla="*/ 2051813 h 5387471"/>
                <a:gd name="connsiteX190" fmla="*/ 3909971 w 6318157"/>
                <a:gd name="connsiteY190" fmla="*/ 2013713 h 5387471"/>
                <a:gd name="connsiteX191" fmla="*/ 3843296 w 6318157"/>
                <a:gd name="connsiteY191" fmla="*/ 2053718 h 5387471"/>
                <a:gd name="connsiteX192" fmla="*/ 3788051 w 6318157"/>
                <a:gd name="connsiteY192" fmla="*/ 2034668 h 5387471"/>
                <a:gd name="connsiteX193" fmla="*/ 3742331 w 6318157"/>
                <a:gd name="connsiteY193" fmla="*/ 2046098 h 5387471"/>
                <a:gd name="connsiteX194" fmla="*/ 3671018 w 6318157"/>
                <a:gd name="connsiteY194" fmla="*/ 2041249 h 5387471"/>
                <a:gd name="connsiteX195" fmla="*/ 3660416 w 6318157"/>
                <a:gd name="connsiteY195" fmla="*/ 1977518 h 5387471"/>
                <a:gd name="connsiteX196" fmla="*/ 3643271 w 6318157"/>
                <a:gd name="connsiteY196" fmla="*/ 1905128 h 5387471"/>
                <a:gd name="connsiteX197" fmla="*/ 3690896 w 6318157"/>
                <a:gd name="connsiteY197" fmla="*/ 1872743 h 5387471"/>
                <a:gd name="connsiteX198" fmla="*/ 3702326 w 6318157"/>
                <a:gd name="connsiteY198" fmla="*/ 1811783 h 5387471"/>
                <a:gd name="connsiteX199" fmla="*/ 3679466 w 6318157"/>
                <a:gd name="connsiteY199" fmla="*/ 1788923 h 5387471"/>
                <a:gd name="connsiteX200" fmla="*/ 3595977 w 6318157"/>
                <a:gd name="connsiteY200" fmla="*/ 1647245 h 5387471"/>
                <a:gd name="connsiteX201" fmla="*/ 3508016 w 6318157"/>
                <a:gd name="connsiteY201" fmla="*/ 1663193 h 5387471"/>
                <a:gd name="connsiteX202" fmla="*/ 3485156 w 6318157"/>
                <a:gd name="connsiteY202" fmla="*/ 1619378 h 5387471"/>
                <a:gd name="connsiteX203" fmla="*/ 3434052 w 6318157"/>
                <a:gd name="connsiteY203" fmla="*/ 1618090 h 5387471"/>
                <a:gd name="connsiteX204" fmla="*/ 3496586 w 6318157"/>
                <a:gd name="connsiteY204" fmla="*/ 1533653 h 5387471"/>
                <a:gd name="connsiteX205" fmla="*/ 3549926 w 6318157"/>
                <a:gd name="connsiteY205" fmla="*/ 1552703 h 5387471"/>
                <a:gd name="connsiteX206" fmla="*/ 3681619 w 6318157"/>
                <a:gd name="connsiteY206" fmla="*/ 1349485 h 5387471"/>
                <a:gd name="connsiteX207" fmla="*/ 3708041 w 6318157"/>
                <a:gd name="connsiteY207" fmla="*/ 1316483 h 5387471"/>
                <a:gd name="connsiteX208" fmla="*/ 3600036 w 6318157"/>
                <a:gd name="connsiteY208" fmla="*/ 1230630 h 5387471"/>
                <a:gd name="connsiteX209" fmla="*/ 3610886 w 6318157"/>
                <a:gd name="connsiteY209" fmla="*/ 1173608 h 5387471"/>
                <a:gd name="connsiteX210" fmla="*/ 3549926 w 6318157"/>
                <a:gd name="connsiteY210" fmla="*/ 1160273 h 5387471"/>
                <a:gd name="connsiteX211" fmla="*/ 3515636 w 6318157"/>
                <a:gd name="connsiteY211" fmla="*/ 1108838 h 5387471"/>
                <a:gd name="connsiteX212" fmla="*/ 3515636 w 6318157"/>
                <a:gd name="connsiteY212" fmla="*/ 1013588 h 5387471"/>
                <a:gd name="connsiteX213" fmla="*/ 3391811 w 6318157"/>
                <a:gd name="connsiteY213" fmla="*/ 981203 h 5387471"/>
                <a:gd name="connsiteX214" fmla="*/ 3357521 w 6318157"/>
                <a:gd name="connsiteY214" fmla="*/ 922148 h 5387471"/>
                <a:gd name="connsiteX215" fmla="*/ 3198246 w 6318157"/>
                <a:gd name="connsiteY215" fmla="*/ 954073 h 5387471"/>
                <a:gd name="connsiteX216" fmla="*/ 3142256 w 6318157"/>
                <a:gd name="connsiteY216" fmla="*/ 899288 h 5387471"/>
                <a:gd name="connsiteX217" fmla="*/ 2980331 w 6318157"/>
                <a:gd name="connsiteY217" fmla="*/ 929768 h 5387471"/>
                <a:gd name="connsiteX218" fmla="*/ 2776330 w 6318157"/>
                <a:gd name="connsiteY218" fmla="*/ 832982 h 5387471"/>
                <a:gd name="connsiteX219" fmla="*/ 2662196 w 6318157"/>
                <a:gd name="connsiteY219" fmla="*/ 874523 h 5387471"/>
                <a:gd name="connsiteX220" fmla="*/ 2671721 w 6318157"/>
                <a:gd name="connsiteY220" fmla="*/ 832613 h 5387471"/>
                <a:gd name="connsiteX221" fmla="*/ 2581026 w 6318157"/>
                <a:gd name="connsiteY221" fmla="*/ 818653 h 5387471"/>
                <a:gd name="connsiteX222" fmla="*/ 2576471 w 6318157"/>
                <a:gd name="connsiteY222" fmla="*/ 731648 h 5387471"/>
                <a:gd name="connsiteX223" fmla="*/ 2561231 w 6318157"/>
                <a:gd name="connsiteY223" fmla="*/ 684023 h 5387471"/>
                <a:gd name="connsiteX224" fmla="*/ 2591711 w 6318157"/>
                <a:gd name="connsiteY224" fmla="*/ 647828 h 5387471"/>
                <a:gd name="connsiteX225" fmla="*/ 2496792 w 6318157"/>
                <a:gd name="connsiteY225" fmla="*/ 511865 h 5387471"/>
                <a:gd name="connsiteX226" fmla="*/ 2492651 w 6318157"/>
                <a:gd name="connsiteY226" fmla="*/ 476378 h 5387471"/>
                <a:gd name="connsiteX227" fmla="*/ 2534561 w 6318157"/>
                <a:gd name="connsiteY227" fmla="*/ 409703 h 5387471"/>
                <a:gd name="connsiteX228" fmla="*/ 2490746 w 6318157"/>
                <a:gd name="connsiteY228" fmla="*/ 398273 h 5387471"/>
                <a:gd name="connsiteX229" fmla="*/ 2465981 w 6318157"/>
                <a:gd name="connsiteY229" fmla="*/ 367793 h 5387471"/>
                <a:gd name="connsiteX230" fmla="*/ 2428709 w 6318157"/>
                <a:gd name="connsiteY230" fmla="*/ 359713 h 5387471"/>
                <a:gd name="connsiteX231" fmla="*/ 2443121 w 6318157"/>
                <a:gd name="connsiteY231" fmla="*/ 297308 h 5387471"/>
                <a:gd name="connsiteX232" fmla="*/ 2384811 w 6318157"/>
                <a:gd name="connsiteY232" fmla="*/ 255352 h 5387471"/>
                <a:gd name="connsiteX233" fmla="*/ 2431691 w 6318157"/>
                <a:gd name="connsiteY233" fmla="*/ 188723 h 5387471"/>
                <a:gd name="connsiteX234" fmla="*/ 2536714 w 6318157"/>
                <a:gd name="connsiteY234" fmla="*/ 175177 h 5387471"/>
                <a:gd name="connsiteX0" fmla="*/ 2536714 w 6318157"/>
                <a:gd name="connsiteY0" fmla="*/ 175177 h 5387471"/>
                <a:gd name="connsiteX1" fmla="*/ 2475506 w 6318157"/>
                <a:gd name="connsiteY1" fmla="*/ 127763 h 5387471"/>
                <a:gd name="connsiteX2" fmla="*/ 2408831 w 6318157"/>
                <a:gd name="connsiteY2" fmla="*/ 129668 h 5387471"/>
                <a:gd name="connsiteX3" fmla="*/ 2340003 w 6318157"/>
                <a:gd name="connsiteY3" fmla="*/ 67751 h 5387471"/>
                <a:gd name="connsiteX4" fmla="*/ 2260241 w 6318157"/>
                <a:gd name="connsiteY4" fmla="*/ 85853 h 5387471"/>
                <a:gd name="connsiteX5" fmla="*/ 2229513 w 6318157"/>
                <a:gd name="connsiteY5" fmla="*/ 26173 h 5387471"/>
                <a:gd name="connsiteX6" fmla="*/ 2009858 w 6318157"/>
                <a:gd name="connsiteY6" fmla="*/ 0 h 5387471"/>
                <a:gd name="connsiteX7" fmla="*/ 1851163 w 6318157"/>
                <a:gd name="connsiteY7" fmla="*/ 158612 h 5387471"/>
                <a:gd name="connsiteX8" fmla="*/ 1861599 w 6318157"/>
                <a:gd name="connsiteY8" fmla="*/ 331056 h 5387471"/>
                <a:gd name="connsiteX9" fmla="*/ 1776951 w 6318157"/>
                <a:gd name="connsiteY9" fmla="*/ 311343 h 5387471"/>
                <a:gd name="connsiteX10" fmla="*/ 1606163 w 6318157"/>
                <a:gd name="connsiteY10" fmla="*/ 358057 h 5387471"/>
                <a:gd name="connsiteX11" fmla="*/ 1391478 w 6318157"/>
                <a:gd name="connsiteY11" fmla="*/ 230836 h 5387471"/>
                <a:gd name="connsiteX12" fmla="*/ 1256306 w 6318157"/>
                <a:gd name="connsiteY12" fmla="*/ 230836 h 5387471"/>
                <a:gd name="connsiteX13" fmla="*/ 1208598 w 6318157"/>
                <a:gd name="connsiteY13" fmla="*/ 421667 h 5387471"/>
                <a:gd name="connsiteX14" fmla="*/ 1041621 w 6318157"/>
                <a:gd name="connsiteY14" fmla="*/ 588645 h 5387471"/>
                <a:gd name="connsiteX15" fmla="*/ 930303 w 6318157"/>
                <a:gd name="connsiteY15" fmla="*/ 668158 h 5387471"/>
                <a:gd name="connsiteX16" fmla="*/ 842838 w 6318157"/>
                <a:gd name="connsiteY16" fmla="*/ 612499 h 5387471"/>
                <a:gd name="connsiteX17" fmla="*/ 747423 w 6318157"/>
                <a:gd name="connsiteY17" fmla="*/ 795379 h 5387471"/>
                <a:gd name="connsiteX18" fmla="*/ 456206 w 6318157"/>
                <a:gd name="connsiteY18" fmla="*/ 828804 h 5387471"/>
                <a:gd name="connsiteX19" fmla="*/ 222636 w 6318157"/>
                <a:gd name="connsiteY19" fmla="*/ 970307 h 5387471"/>
                <a:gd name="connsiteX20" fmla="*/ 254442 w 6318157"/>
                <a:gd name="connsiteY20" fmla="*/ 1113431 h 5387471"/>
                <a:gd name="connsiteX21" fmla="*/ 302149 w 6318157"/>
                <a:gd name="connsiteY21" fmla="*/ 1296311 h 5387471"/>
                <a:gd name="connsiteX22" fmla="*/ 341906 w 6318157"/>
                <a:gd name="connsiteY22" fmla="*/ 1328116 h 5387471"/>
                <a:gd name="connsiteX23" fmla="*/ 508883 w 6318157"/>
                <a:gd name="connsiteY23" fmla="*/ 1359921 h 5387471"/>
                <a:gd name="connsiteX24" fmla="*/ 532737 w 6318157"/>
                <a:gd name="connsiteY24" fmla="*/ 1582558 h 5387471"/>
                <a:gd name="connsiteX25" fmla="*/ 730526 w 6318157"/>
                <a:gd name="connsiteY25" fmla="*/ 1644144 h 5387471"/>
                <a:gd name="connsiteX26" fmla="*/ 903633 w 6318157"/>
                <a:gd name="connsiteY26" fmla="*/ 1753676 h 5387471"/>
                <a:gd name="connsiteX27" fmla="*/ 818984 w 6318157"/>
                <a:gd name="connsiteY27" fmla="*/ 1884707 h 5387471"/>
                <a:gd name="connsiteX28" fmla="*/ 644056 w 6318157"/>
                <a:gd name="connsiteY28" fmla="*/ 1868805 h 5387471"/>
                <a:gd name="connsiteX29" fmla="*/ 636104 w 6318157"/>
                <a:gd name="connsiteY29" fmla="*/ 2115295 h 5387471"/>
                <a:gd name="connsiteX30" fmla="*/ 755374 w 6318157"/>
                <a:gd name="connsiteY30" fmla="*/ 2218662 h 5387471"/>
                <a:gd name="connsiteX31" fmla="*/ 818984 w 6318157"/>
                <a:gd name="connsiteY31" fmla="*/ 2329980 h 5387471"/>
                <a:gd name="connsiteX32" fmla="*/ 818984 w 6318157"/>
                <a:gd name="connsiteY32" fmla="*/ 2369737 h 5387471"/>
                <a:gd name="connsiteX33" fmla="*/ 580445 w 6318157"/>
                <a:gd name="connsiteY33" fmla="*/ 2401542 h 5387471"/>
                <a:gd name="connsiteX34" fmla="*/ 485029 w 6318157"/>
                <a:gd name="connsiteY34" fmla="*/ 2433347 h 5387471"/>
                <a:gd name="connsiteX35" fmla="*/ 437322 w 6318157"/>
                <a:gd name="connsiteY35" fmla="*/ 2584422 h 5387471"/>
                <a:gd name="connsiteX36" fmla="*/ 307616 w 6318157"/>
                <a:gd name="connsiteY36" fmla="*/ 2598549 h 5387471"/>
                <a:gd name="connsiteX37" fmla="*/ 238539 w 6318157"/>
                <a:gd name="connsiteY37" fmla="*/ 2655984 h 5387471"/>
                <a:gd name="connsiteX38" fmla="*/ 284673 w 6318157"/>
                <a:gd name="connsiteY38" fmla="*/ 2740881 h 5387471"/>
                <a:gd name="connsiteX39" fmla="*/ 405516 w 6318157"/>
                <a:gd name="connsiteY39" fmla="*/ 2767302 h 5387471"/>
                <a:gd name="connsiteX40" fmla="*/ 414296 w 6318157"/>
                <a:gd name="connsiteY40" fmla="*/ 2859534 h 5387471"/>
                <a:gd name="connsiteX41" fmla="*/ 349857 w 6318157"/>
                <a:gd name="connsiteY41" fmla="*/ 2894523 h 5387471"/>
                <a:gd name="connsiteX42" fmla="*/ 206734 w 6318157"/>
                <a:gd name="connsiteY42" fmla="*/ 3061500 h 5387471"/>
                <a:gd name="connsiteX43" fmla="*/ 166977 w 6318157"/>
                <a:gd name="connsiteY43" fmla="*/ 3300039 h 5387471"/>
                <a:gd name="connsiteX44" fmla="*/ 103367 w 6318157"/>
                <a:gd name="connsiteY44" fmla="*/ 3490871 h 5387471"/>
                <a:gd name="connsiteX45" fmla="*/ 0 w 6318157"/>
                <a:gd name="connsiteY45" fmla="*/ 3610140 h 5387471"/>
                <a:gd name="connsiteX46" fmla="*/ 0 w 6318157"/>
                <a:gd name="connsiteY46" fmla="*/ 3689653 h 5387471"/>
                <a:gd name="connsiteX47" fmla="*/ 15903 w 6318157"/>
                <a:gd name="connsiteY47" fmla="*/ 3769166 h 5387471"/>
                <a:gd name="connsiteX48" fmla="*/ 127221 w 6318157"/>
                <a:gd name="connsiteY48" fmla="*/ 3785069 h 5387471"/>
                <a:gd name="connsiteX49" fmla="*/ 183211 w 6318157"/>
                <a:gd name="connsiteY49" fmla="*/ 3641697 h 5387471"/>
                <a:gd name="connsiteX50" fmla="*/ 275231 w 6318157"/>
                <a:gd name="connsiteY50" fmla="*/ 3608199 h 5387471"/>
                <a:gd name="connsiteX51" fmla="*/ 326003 w 6318157"/>
                <a:gd name="connsiteY51" fmla="*/ 3626043 h 5387471"/>
                <a:gd name="connsiteX52" fmla="*/ 358388 w 6318157"/>
                <a:gd name="connsiteY52" fmla="*/ 3618423 h 5387471"/>
                <a:gd name="connsiteX53" fmla="*/ 424318 w 6318157"/>
                <a:gd name="connsiteY53" fmla="*/ 3743407 h 5387471"/>
                <a:gd name="connsiteX54" fmla="*/ 379178 w 6318157"/>
                <a:gd name="connsiteY54" fmla="*/ 3816212 h 5387471"/>
                <a:gd name="connsiteX55" fmla="*/ 347621 w 6318157"/>
                <a:gd name="connsiteY55" fmla="*/ 3928239 h 5387471"/>
                <a:gd name="connsiteX56" fmla="*/ 336854 w 6318157"/>
                <a:gd name="connsiteY56" fmla="*/ 4218249 h 5387471"/>
                <a:gd name="connsiteX57" fmla="*/ 545161 w 6318157"/>
                <a:gd name="connsiteY57" fmla="*/ 4012509 h 5387471"/>
                <a:gd name="connsiteX58" fmla="*/ 620202 w 6318157"/>
                <a:gd name="connsiteY58" fmla="*/ 4063365 h 5387471"/>
                <a:gd name="connsiteX59" fmla="*/ 723569 w 6318157"/>
                <a:gd name="connsiteY59" fmla="*/ 4079267 h 5387471"/>
                <a:gd name="connsiteX60" fmla="*/ 795130 w 6318157"/>
                <a:gd name="connsiteY60" fmla="*/ 4190586 h 5387471"/>
                <a:gd name="connsiteX61" fmla="*/ 1025718 w 6318157"/>
                <a:gd name="connsiteY61" fmla="*/ 4293952 h 5387471"/>
                <a:gd name="connsiteX62" fmla="*/ 1176793 w 6318157"/>
                <a:gd name="connsiteY62" fmla="*/ 4540443 h 5387471"/>
                <a:gd name="connsiteX63" fmla="*/ 1144988 w 6318157"/>
                <a:gd name="connsiteY63" fmla="*/ 4635859 h 5387471"/>
                <a:gd name="connsiteX64" fmla="*/ 1614115 w 6318157"/>
                <a:gd name="connsiteY64" fmla="*/ 4882349 h 5387471"/>
                <a:gd name="connsiteX65" fmla="*/ 1614115 w 6318157"/>
                <a:gd name="connsiteY65" fmla="*/ 5033424 h 5387471"/>
                <a:gd name="connsiteX66" fmla="*/ 1614115 w 6318157"/>
                <a:gd name="connsiteY66" fmla="*/ 5168596 h 5387471"/>
                <a:gd name="connsiteX67" fmla="*/ 1653871 w 6318157"/>
                <a:gd name="connsiteY67" fmla="*/ 5295817 h 5387471"/>
                <a:gd name="connsiteX68" fmla="*/ 1755416 w 6318157"/>
                <a:gd name="connsiteY68" fmla="*/ 5294123 h 5387471"/>
                <a:gd name="connsiteX69" fmla="*/ 1825653 w 6318157"/>
                <a:gd name="connsiteY69" fmla="*/ 5366385 h 5387471"/>
                <a:gd name="connsiteX70" fmla="*/ 1861848 w 6318157"/>
                <a:gd name="connsiteY70" fmla="*/ 5387340 h 5387471"/>
                <a:gd name="connsiteX71" fmla="*/ 1926203 w 6318157"/>
                <a:gd name="connsiteY71" fmla="*/ 5242146 h 5387471"/>
                <a:gd name="connsiteX72" fmla="*/ 2115047 w 6318157"/>
                <a:gd name="connsiteY72" fmla="*/ 5279914 h 5387471"/>
                <a:gd name="connsiteX73" fmla="*/ 2176421 w 6318157"/>
                <a:gd name="connsiteY73" fmla="*/ 5148304 h 5387471"/>
                <a:gd name="connsiteX74" fmla="*/ 2083242 w 6318157"/>
                <a:gd name="connsiteY74" fmla="*/ 5096123 h 5387471"/>
                <a:gd name="connsiteX75" fmla="*/ 2020211 w 6318157"/>
                <a:gd name="connsiteY75" fmla="*/ 5057903 h 5387471"/>
                <a:gd name="connsiteX76" fmla="*/ 2011680 w 6318157"/>
                <a:gd name="connsiteY76" fmla="*/ 5073180 h 5387471"/>
                <a:gd name="connsiteX77" fmla="*/ 1932167 w 6318157"/>
                <a:gd name="connsiteY77" fmla="*/ 4977765 h 5387471"/>
                <a:gd name="connsiteX78" fmla="*/ 1884459 w 6318157"/>
                <a:gd name="connsiteY78" fmla="*/ 4874398 h 5387471"/>
                <a:gd name="connsiteX79" fmla="*/ 1913448 w 6318157"/>
                <a:gd name="connsiteY79" fmla="*/ 4786022 h 5387471"/>
                <a:gd name="connsiteX80" fmla="*/ 2073551 w 6318157"/>
                <a:gd name="connsiteY80" fmla="*/ 4760723 h 5387471"/>
                <a:gd name="connsiteX81" fmla="*/ 2213030 w 6318157"/>
                <a:gd name="connsiteY81" fmla="*/ 4711893 h 5387471"/>
                <a:gd name="connsiteX82" fmla="*/ 2313829 w 6318157"/>
                <a:gd name="connsiteY82" fmla="*/ 4781467 h 5387471"/>
                <a:gd name="connsiteX83" fmla="*/ 2449002 w 6318157"/>
                <a:gd name="connsiteY83" fmla="*/ 4771031 h 5387471"/>
                <a:gd name="connsiteX84" fmla="*/ 2504661 w 6318157"/>
                <a:gd name="connsiteY84" fmla="*/ 4866446 h 5387471"/>
                <a:gd name="connsiteX85" fmla="*/ 2578459 w 6318157"/>
                <a:gd name="connsiteY85" fmla="*/ 4816585 h 5387471"/>
                <a:gd name="connsiteX86" fmla="*/ 2681246 w 6318157"/>
                <a:gd name="connsiteY86" fmla="*/ 4873118 h 5387471"/>
                <a:gd name="connsiteX87" fmla="*/ 2798859 w 6318157"/>
                <a:gd name="connsiteY87" fmla="*/ 4858495 h 5387471"/>
                <a:gd name="connsiteX88" fmla="*/ 2895931 w 6318157"/>
                <a:gd name="connsiteY88" fmla="*/ 4983811 h 5387471"/>
                <a:gd name="connsiteX89" fmla="*/ 2910177 w 6318157"/>
                <a:gd name="connsiteY89" fmla="*/ 5176547 h 5387471"/>
                <a:gd name="connsiteX90" fmla="*/ 2981739 w 6318157"/>
                <a:gd name="connsiteY90" fmla="*/ 5120888 h 5387471"/>
                <a:gd name="connsiteX91" fmla="*/ 3101009 w 6318157"/>
                <a:gd name="connsiteY91" fmla="*/ 5184499 h 5387471"/>
                <a:gd name="connsiteX92" fmla="*/ 3164619 w 6318157"/>
                <a:gd name="connsiteY92" fmla="*/ 4882349 h 5387471"/>
                <a:gd name="connsiteX93" fmla="*/ 3116911 w 6318157"/>
                <a:gd name="connsiteY93" fmla="*/ 4516589 h 5387471"/>
                <a:gd name="connsiteX94" fmla="*/ 3156668 w 6318157"/>
                <a:gd name="connsiteY94" fmla="*/ 4405271 h 5387471"/>
                <a:gd name="connsiteX95" fmla="*/ 3323645 w 6318157"/>
                <a:gd name="connsiteY95" fmla="*/ 4341660 h 5387471"/>
                <a:gd name="connsiteX96" fmla="*/ 3482671 w 6318157"/>
                <a:gd name="connsiteY96" fmla="*/ 4293952 h 5387471"/>
                <a:gd name="connsiteX97" fmla="*/ 3570136 w 6318157"/>
                <a:gd name="connsiteY97" fmla="*/ 4373466 h 5387471"/>
                <a:gd name="connsiteX98" fmla="*/ 3530379 w 6318157"/>
                <a:gd name="connsiteY98" fmla="*/ 4484784 h 5387471"/>
                <a:gd name="connsiteX99" fmla="*/ 3546282 w 6318157"/>
                <a:gd name="connsiteY99" fmla="*/ 4588151 h 5387471"/>
                <a:gd name="connsiteX100" fmla="*/ 3609892 w 6318157"/>
                <a:gd name="connsiteY100" fmla="*/ 4643810 h 5387471"/>
                <a:gd name="connsiteX101" fmla="*/ 3673503 w 6318157"/>
                <a:gd name="connsiteY101" fmla="*/ 4651761 h 5387471"/>
                <a:gd name="connsiteX102" fmla="*/ 3745064 w 6318157"/>
                <a:gd name="connsiteY102" fmla="*/ 4786933 h 5387471"/>
                <a:gd name="connsiteX103" fmla="*/ 3889016 w 6318157"/>
                <a:gd name="connsiteY103" fmla="*/ 4749293 h 5387471"/>
                <a:gd name="connsiteX104" fmla="*/ 4071068 w 6318157"/>
                <a:gd name="connsiteY104" fmla="*/ 4731274 h 5387471"/>
                <a:gd name="connsiteX105" fmla="*/ 4368496 w 6318157"/>
                <a:gd name="connsiteY105" fmla="*/ 4686134 h 5387471"/>
                <a:gd name="connsiteX106" fmla="*/ 4436828 w 6318157"/>
                <a:gd name="connsiteY106" fmla="*/ 4774261 h 5387471"/>
                <a:gd name="connsiteX107" fmla="*/ 4500438 w 6318157"/>
                <a:gd name="connsiteY107" fmla="*/ 4751981 h 5387471"/>
                <a:gd name="connsiteX108" fmla="*/ 4595854 w 6318157"/>
                <a:gd name="connsiteY108" fmla="*/ 4699469 h 5387471"/>
                <a:gd name="connsiteX109" fmla="*/ 4654826 w 6318157"/>
                <a:gd name="connsiteY109" fmla="*/ 4646423 h 5387471"/>
                <a:gd name="connsiteX110" fmla="*/ 4674704 w 6318157"/>
                <a:gd name="connsiteY110" fmla="*/ 4597593 h 5387471"/>
                <a:gd name="connsiteX111" fmla="*/ 4588151 w 6318157"/>
                <a:gd name="connsiteY111" fmla="*/ 4554983 h 5387471"/>
                <a:gd name="connsiteX112" fmla="*/ 4687211 w 6318157"/>
                <a:gd name="connsiteY112" fmla="*/ 4492118 h 5387471"/>
                <a:gd name="connsiteX113" fmla="*/ 4723406 w 6318157"/>
                <a:gd name="connsiteY113" fmla="*/ 4492118 h 5387471"/>
                <a:gd name="connsiteX114" fmla="*/ 4753886 w 6318157"/>
                <a:gd name="connsiteY114" fmla="*/ 4410203 h 5387471"/>
                <a:gd name="connsiteX115" fmla="*/ 4683318 w 6318157"/>
                <a:gd name="connsiteY115" fmla="*/ 4317806 h 5387471"/>
                <a:gd name="connsiteX116" fmla="*/ 4516341 w 6318157"/>
                <a:gd name="connsiteY116" fmla="*/ 4262147 h 5387471"/>
                <a:gd name="connsiteX117" fmla="*/ 4548146 w 6318157"/>
                <a:gd name="connsiteY117" fmla="*/ 4087219 h 5387471"/>
                <a:gd name="connsiteX118" fmla="*/ 4619708 w 6318157"/>
                <a:gd name="connsiteY118" fmla="*/ 4031559 h 5387471"/>
                <a:gd name="connsiteX119" fmla="*/ 4738977 w 6318157"/>
                <a:gd name="connsiteY119" fmla="*/ 3896387 h 5387471"/>
                <a:gd name="connsiteX120" fmla="*/ 4826442 w 6318157"/>
                <a:gd name="connsiteY120" fmla="*/ 3777118 h 5387471"/>
                <a:gd name="connsiteX121" fmla="*/ 4929809 w 6318157"/>
                <a:gd name="connsiteY121" fmla="*/ 3864582 h 5387471"/>
                <a:gd name="connsiteX122" fmla="*/ 4921857 w 6318157"/>
                <a:gd name="connsiteY122" fmla="*/ 4031559 h 5387471"/>
                <a:gd name="connsiteX123" fmla="*/ 4977516 w 6318157"/>
                <a:gd name="connsiteY123" fmla="*/ 4055413 h 5387471"/>
                <a:gd name="connsiteX124" fmla="*/ 5025224 w 6318157"/>
                <a:gd name="connsiteY124" fmla="*/ 3959998 h 5387471"/>
                <a:gd name="connsiteX125" fmla="*/ 5072932 w 6318157"/>
                <a:gd name="connsiteY125" fmla="*/ 3959998 h 5387471"/>
                <a:gd name="connsiteX126" fmla="*/ 5144494 w 6318157"/>
                <a:gd name="connsiteY126" fmla="*/ 3856631 h 5387471"/>
                <a:gd name="connsiteX127" fmla="*/ 5160396 w 6318157"/>
                <a:gd name="connsiteY127" fmla="*/ 3785069 h 5387471"/>
                <a:gd name="connsiteX128" fmla="*/ 5390984 w 6318157"/>
                <a:gd name="connsiteY128" fmla="*/ 3737361 h 5387471"/>
                <a:gd name="connsiteX129" fmla="*/ 5486400 w 6318157"/>
                <a:gd name="connsiteY129" fmla="*/ 3633994 h 5387471"/>
                <a:gd name="connsiteX130" fmla="*/ 5390984 w 6318157"/>
                <a:gd name="connsiteY130" fmla="*/ 3570384 h 5387471"/>
                <a:gd name="connsiteX131" fmla="*/ 5343276 w 6318157"/>
                <a:gd name="connsiteY131" fmla="*/ 3331845 h 5387471"/>
                <a:gd name="connsiteX132" fmla="*/ 5478449 w 6318157"/>
                <a:gd name="connsiteY132" fmla="*/ 3061500 h 5387471"/>
                <a:gd name="connsiteX133" fmla="*/ 5820355 w 6318157"/>
                <a:gd name="connsiteY133" fmla="*/ 2989939 h 5387471"/>
                <a:gd name="connsiteX134" fmla="*/ 6020959 w 6318157"/>
                <a:gd name="connsiteY134" fmla="*/ 2857748 h 5387471"/>
                <a:gd name="connsiteX135" fmla="*/ 6058811 w 6318157"/>
                <a:gd name="connsiteY135" fmla="*/ 2880194 h 5387471"/>
                <a:gd name="connsiteX136" fmla="*/ 6114056 w 6318157"/>
                <a:gd name="connsiteY136" fmla="*/ 2859239 h 5387471"/>
                <a:gd name="connsiteX137" fmla="*/ 6152156 w 6318157"/>
                <a:gd name="connsiteY137" fmla="*/ 2889719 h 5387471"/>
                <a:gd name="connsiteX138" fmla="*/ 6260741 w 6318157"/>
                <a:gd name="connsiteY138" fmla="*/ 2868764 h 5387471"/>
                <a:gd name="connsiteX139" fmla="*/ 6292298 w 6318157"/>
                <a:gd name="connsiteY139" fmla="*/ 2879449 h 5387471"/>
                <a:gd name="connsiteX140" fmla="*/ 6304556 w 6318157"/>
                <a:gd name="connsiteY140" fmla="*/ 2838284 h 5387471"/>
                <a:gd name="connsiteX141" fmla="*/ 6306461 w 6318157"/>
                <a:gd name="connsiteY141" fmla="*/ 2809709 h 5387471"/>
                <a:gd name="connsiteX142" fmla="*/ 6317891 w 6318157"/>
                <a:gd name="connsiteY142" fmla="*/ 2798279 h 5387471"/>
                <a:gd name="connsiteX143" fmla="*/ 6268361 w 6318157"/>
                <a:gd name="connsiteY143" fmla="*/ 2775419 h 5387471"/>
                <a:gd name="connsiteX144" fmla="*/ 6220736 w 6318157"/>
                <a:gd name="connsiteY144" fmla="*/ 2543754 h 5387471"/>
                <a:gd name="connsiteX145" fmla="*/ 6169301 w 6318157"/>
                <a:gd name="connsiteY145" fmla="*/ 2569973 h 5387471"/>
                <a:gd name="connsiteX146" fmla="*/ 6119771 w 6318157"/>
                <a:gd name="connsiteY146" fmla="*/ 2533484 h 5387471"/>
                <a:gd name="connsiteX147" fmla="*/ 6051191 w 6318157"/>
                <a:gd name="connsiteY147" fmla="*/ 2518538 h 5387471"/>
                <a:gd name="connsiteX148" fmla="*/ 6053096 w 6318157"/>
                <a:gd name="connsiteY148" fmla="*/ 2434718 h 5387471"/>
                <a:gd name="connsiteX149" fmla="*/ 6027337 w 6318157"/>
                <a:gd name="connsiteY149" fmla="*/ 2469542 h 5387471"/>
                <a:gd name="connsiteX150" fmla="*/ 5994041 w 6318157"/>
                <a:gd name="connsiteY150" fmla="*/ 2411858 h 5387471"/>
                <a:gd name="connsiteX151" fmla="*/ 5976896 w 6318157"/>
                <a:gd name="connsiteY151" fmla="*/ 2272793 h 5387471"/>
                <a:gd name="connsiteX152" fmla="*/ 5915936 w 6318157"/>
                <a:gd name="connsiteY152" fmla="*/ 2274698 h 5387471"/>
                <a:gd name="connsiteX153" fmla="*/ 5892910 w 6318157"/>
                <a:gd name="connsiteY153" fmla="*/ 2209882 h 5387471"/>
                <a:gd name="connsiteX154" fmla="*/ 5813066 w 6318157"/>
                <a:gd name="connsiteY154" fmla="*/ 2240408 h 5387471"/>
                <a:gd name="connsiteX155" fmla="*/ 5752106 w 6318157"/>
                <a:gd name="connsiteY155" fmla="*/ 2206118 h 5387471"/>
                <a:gd name="connsiteX156" fmla="*/ 5719721 w 6318157"/>
                <a:gd name="connsiteY156" fmla="*/ 2227073 h 5387471"/>
                <a:gd name="connsiteX157" fmla="*/ 5653046 w 6318157"/>
                <a:gd name="connsiteY157" fmla="*/ 2209928 h 5387471"/>
                <a:gd name="connsiteX158" fmla="*/ 5677231 w 6318157"/>
                <a:gd name="connsiteY158" fmla="*/ 2186857 h 5387471"/>
                <a:gd name="connsiteX159" fmla="*/ 5628281 w 6318157"/>
                <a:gd name="connsiteY159" fmla="*/ 2145158 h 5387471"/>
                <a:gd name="connsiteX160" fmla="*/ 5488388 w 6318157"/>
                <a:gd name="connsiteY160" fmla="*/ 2148426 h 5387471"/>
                <a:gd name="connsiteX161" fmla="*/ 5453021 w 6318157"/>
                <a:gd name="connsiteY161" fmla="*/ 2227073 h 5387471"/>
                <a:gd name="connsiteX162" fmla="*/ 5472071 w 6318157"/>
                <a:gd name="connsiteY162" fmla="*/ 2274698 h 5387471"/>
                <a:gd name="connsiteX163" fmla="*/ 5422541 w 6318157"/>
                <a:gd name="connsiteY163" fmla="*/ 2288033 h 5387471"/>
                <a:gd name="connsiteX164" fmla="*/ 5451116 w 6318157"/>
                <a:gd name="connsiteY164" fmla="*/ 2333753 h 5387471"/>
                <a:gd name="connsiteX165" fmla="*/ 5516631 w 6318157"/>
                <a:gd name="connsiteY165" fmla="*/ 2328407 h 5387471"/>
                <a:gd name="connsiteX166" fmla="*/ 5523506 w 6318157"/>
                <a:gd name="connsiteY166" fmla="*/ 2379473 h 5387471"/>
                <a:gd name="connsiteX167" fmla="*/ 5399681 w 6318157"/>
                <a:gd name="connsiteY167" fmla="*/ 2545208 h 5387471"/>
                <a:gd name="connsiteX168" fmla="*/ 5360918 w 6318157"/>
                <a:gd name="connsiteY168" fmla="*/ 2694084 h 5387471"/>
                <a:gd name="connsiteX169" fmla="*/ 5346341 w 6318157"/>
                <a:gd name="connsiteY169" fmla="*/ 2615693 h 5387471"/>
                <a:gd name="connsiteX170" fmla="*/ 5304431 w 6318157"/>
                <a:gd name="connsiteY170" fmla="*/ 2615693 h 5387471"/>
                <a:gd name="connsiteX171" fmla="*/ 5273951 w 6318157"/>
                <a:gd name="connsiteY171" fmla="*/ 2558543 h 5387471"/>
                <a:gd name="connsiteX172" fmla="*/ 5203714 w 6318157"/>
                <a:gd name="connsiteY172" fmla="*/ 2600987 h 5387471"/>
                <a:gd name="connsiteX173" fmla="*/ 5070116 w 6318157"/>
                <a:gd name="connsiteY173" fmla="*/ 2541398 h 5387471"/>
                <a:gd name="connsiteX174" fmla="*/ 4991763 w 6318157"/>
                <a:gd name="connsiteY174" fmla="*/ 2573572 h 5387471"/>
                <a:gd name="connsiteX175" fmla="*/ 4904381 w 6318157"/>
                <a:gd name="connsiteY175" fmla="*/ 2564258 h 5387471"/>
                <a:gd name="connsiteX176" fmla="*/ 4875806 w 6318157"/>
                <a:gd name="connsiteY176" fmla="*/ 2495678 h 5387471"/>
                <a:gd name="connsiteX177" fmla="*/ 4803416 w 6318157"/>
                <a:gd name="connsiteY177" fmla="*/ 2484248 h 5387471"/>
                <a:gd name="connsiteX178" fmla="*/ 4822466 w 6318157"/>
                <a:gd name="connsiteY178" fmla="*/ 2409953 h 5387471"/>
                <a:gd name="connsiteX179" fmla="*/ 4731026 w 6318157"/>
                <a:gd name="connsiteY179" fmla="*/ 2341373 h 5387471"/>
                <a:gd name="connsiteX180" fmla="*/ 4699221 w 6318157"/>
                <a:gd name="connsiteY180" fmla="*/ 2364353 h 5387471"/>
                <a:gd name="connsiteX181" fmla="*/ 4637681 w 6318157"/>
                <a:gd name="connsiteY181" fmla="*/ 2328038 h 5387471"/>
                <a:gd name="connsiteX182" fmla="*/ 4660541 w 6318157"/>
                <a:gd name="connsiteY182" fmla="*/ 2253743 h 5387471"/>
                <a:gd name="connsiteX183" fmla="*/ 4433846 w 6318157"/>
                <a:gd name="connsiteY183" fmla="*/ 2270888 h 5387471"/>
                <a:gd name="connsiteX184" fmla="*/ 4373134 w 6318157"/>
                <a:gd name="connsiteY184" fmla="*/ 2252041 h 5387471"/>
                <a:gd name="connsiteX185" fmla="*/ 4323356 w 6318157"/>
                <a:gd name="connsiteY185" fmla="*/ 2288033 h 5387471"/>
                <a:gd name="connsiteX186" fmla="*/ 4273826 w 6318157"/>
                <a:gd name="connsiteY186" fmla="*/ 2208023 h 5387471"/>
                <a:gd name="connsiteX187" fmla="*/ 4201436 w 6318157"/>
                <a:gd name="connsiteY187" fmla="*/ 2192783 h 5387471"/>
                <a:gd name="connsiteX188" fmla="*/ 4178576 w 6318157"/>
                <a:gd name="connsiteY188" fmla="*/ 2110868 h 5387471"/>
                <a:gd name="connsiteX189" fmla="*/ 4087136 w 6318157"/>
                <a:gd name="connsiteY189" fmla="*/ 2038478 h 5387471"/>
                <a:gd name="connsiteX190" fmla="*/ 4016651 w 6318157"/>
                <a:gd name="connsiteY190" fmla="*/ 2051813 h 5387471"/>
                <a:gd name="connsiteX191" fmla="*/ 3909971 w 6318157"/>
                <a:gd name="connsiteY191" fmla="*/ 2013713 h 5387471"/>
                <a:gd name="connsiteX192" fmla="*/ 3843296 w 6318157"/>
                <a:gd name="connsiteY192" fmla="*/ 2053718 h 5387471"/>
                <a:gd name="connsiteX193" fmla="*/ 3788051 w 6318157"/>
                <a:gd name="connsiteY193" fmla="*/ 2034668 h 5387471"/>
                <a:gd name="connsiteX194" fmla="*/ 3742331 w 6318157"/>
                <a:gd name="connsiteY194" fmla="*/ 2046098 h 5387471"/>
                <a:gd name="connsiteX195" fmla="*/ 3671018 w 6318157"/>
                <a:gd name="connsiteY195" fmla="*/ 2041249 h 5387471"/>
                <a:gd name="connsiteX196" fmla="*/ 3660416 w 6318157"/>
                <a:gd name="connsiteY196" fmla="*/ 1977518 h 5387471"/>
                <a:gd name="connsiteX197" fmla="*/ 3643271 w 6318157"/>
                <a:gd name="connsiteY197" fmla="*/ 1905128 h 5387471"/>
                <a:gd name="connsiteX198" fmla="*/ 3690896 w 6318157"/>
                <a:gd name="connsiteY198" fmla="*/ 1872743 h 5387471"/>
                <a:gd name="connsiteX199" fmla="*/ 3702326 w 6318157"/>
                <a:gd name="connsiteY199" fmla="*/ 1811783 h 5387471"/>
                <a:gd name="connsiteX200" fmla="*/ 3679466 w 6318157"/>
                <a:gd name="connsiteY200" fmla="*/ 1788923 h 5387471"/>
                <a:gd name="connsiteX201" fmla="*/ 3595977 w 6318157"/>
                <a:gd name="connsiteY201" fmla="*/ 1647245 h 5387471"/>
                <a:gd name="connsiteX202" fmla="*/ 3508016 w 6318157"/>
                <a:gd name="connsiteY202" fmla="*/ 1663193 h 5387471"/>
                <a:gd name="connsiteX203" fmla="*/ 3485156 w 6318157"/>
                <a:gd name="connsiteY203" fmla="*/ 1619378 h 5387471"/>
                <a:gd name="connsiteX204" fmla="*/ 3434052 w 6318157"/>
                <a:gd name="connsiteY204" fmla="*/ 1618090 h 5387471"/>
                <a:gd name="connsiteX205" fmla="*/ 3496586 w 6318157"/>
                <a:gd name="connsiteY205" fmla="*/ 1533653 h 5387471"/>
                <a:gd name="connsiteX206" fmla="*/ 3549926 w 6318157"/>
                <a:gd name="connsiteY206" fmla="*/ 1552703 h 5387471"/>
                <a:gd name="connsiteX207" fmla="*/ 3681619 w 6318157"/>
                <a:gd name="connsiteY207" fmla="*/ 1349485 h 5387471"/>
                <a:gd name="connsiteX208" fmla="*/ 3708041 w 6318157"/>
                <a:gd name="connsiteY208" fmla="*/ 1316483 h 5387471"/>
                <a:gd name="connsiteX209" fmla="*/ 3600036 w 6318157"/>
                <a:gd name="connsiteY209" fmla="*/ 1230630 h 5387471"/>
                <a:gd name="connsiteX210" fmla="*/ 3610886 w 6318157"/>
                <a:gd name="connsiteY210" fmla="*/ 1173608 h 5387471"/>
                <a:gd name="connsiteX211" fmla="*/ 3549926 w 6318157"/>
                <a:gd name="connsiteY211" fmla="*/ 1160273 h 5387471"/>
                <a:gd name="connsiteX212" fmla="*/ 3515636 w 6318157"/>
                <a:gd name="connsiteY212" fmla="*/ 1108838 h 5387471"/>
                <a:gd name="connsiteX213" fmla="*/ 3515636 w 6318157"/>
                <a:gd name="connsiteY213" fmla="*/ 1013588 h 5387471"/>
                <a:gd name="connsiteX214" fmla="*/ 3391811 w 6318157"/>
                <a:gd name="connsiteY214" fmla="*/ 981203 h 5387471"/>
                <a:gd name="connsiteX215" fmla="*/ 3357521 w 6318157"/>
                <a:gd name="connsiteY215" fmla="*/ 922148 h 5387471"/>
                <a:gd name="connsiteX216" fmla="*/ 3198246 w 6318157"/>
                <a:gd name="connsiteY216" fmla="*/ 954073 h 5387471"/>
                <a:gd name="connsiteX217" fmla="*/ 3142256 w 6318157"/>
                <a:gd name="connsiteY217" fmla="*/ 899288 h 5387471"/>
                <a:gd name="connsiteX218" fmla="*/ 2980331 w 6318157"/>
                <a:gd name="connsiteY218" fmla="*/ 929768 h 5387471"/>
                <a:gd name="connsiteX219" fmla="*/ 2776330 w 6318157"/>
                <a:gd name="connsiteY219" fmla="*/ 832982 h 5387471"/>
                <a:gd name="connsiteX220" fmla="*/ 2662196 w 6318157"/>
                <a:gd name="connsiteY220" fmla="*/ 874523 h 5387471"/>
                <a:gd name="connsiteX221" fmla="*/ 2671721 w 6318157"/>
                <a:gd name="connsiteY221" fmla="*/ 832613 h 5387471"/>
                <a:gd name="connsiteX222" fmla="*/ 2581026 w 6318157"/>
                <a:gd name="connsiteY222" fmla="*/ 818653 h 5387471"/>
                <a:gd name="connsiteX223" fmla="*/ 2576471 w 6318157"/>
                <a:gd name="connsiteY223" fmla="*/ 731648 h 5387471"/>
                <a:gd name="connsiteX224" fmla="*/ 2561231 w 6318157"/>
                <a:gd name="connsiteY224" fmla="*/ 684023 h 5387471"/>
                <a:gd name="connsiteX225" fmla="*/ 2591711 w 6318157"/>
                <a:gd name="connsiteY225" fmla="*/ 647828 h 5387471"/>
                <a:gd name="connsiteX226" fmla="*/ 2496792 w 6318157"/>
                <a:gd name="connsiteY226" fmla="*/ 511865 h 5387471"/>
                <a:gd name="connsiteX227" fmla="*/ 2492651 w 6318157"/>
                <a:gd name="connsiteY227" fmla="*/ 476378 h 5387471"/>
                <a:gd name="connsiteX228" fmla="*/ 2534561 w 6318157"/>
                <a:gd name="connsiteY228" fmla="*/ 409703 h 5387471"/>
                <a:gd name="connsiteX229" fmla="*/ 2490746 w 6318157"/>
                <a:gd name="connsiteY229" fmla="*/ 398273 h 5387471"/>
                <a:gd name="connsiteX230" fmla="*/ 2465981 w 6318157"/>
                <a:gd name="connsiteY230" fmla="*/ 367793 h 5387471"/>
                <a:gd name="connsiteX231" fmla="*/ 2428709 w 6318157"/>
                <a:gd name="connsiteY231" fmla="*/ 359713 h 5387471"/>
                <a:gd name="connsiteX232" fmla="*/ 2443121 w 6318157"/>
                <a:gd name="connsiteY232" fmla="*/ 297308 h 5387471"/>
                <a:gd name="connsiteX233" fmla="*/ 2384811 w 6318157"/>
                <a:gd name="connsiteY233" fmla="*/ 255352 h 5387471"/>
                <a:gd name="connsiteX234" fmla="*/ 2431691 w 6318157"/>
                <a:gd name="connsiteY234" fmla="*/ 188723 h 5387471"/>
                <a:gd name="connsiteX235" fmla="*/ 2536714 w 6318157"/>
                <a:gd name="connsiteY235" fmla="*/ 175177 h 5387471"/>
                <a:gd name="connsiteX0" fmla="*/ 2536714 w 6318157"/>
                <a:gd name="connsiteY0" fmla="*/ 175177 h 5387471"/>
                <a:gd name="connsiteX1" fmla="*/ 2475506 w 6318157"/>
                <a:gd name="connsiteY1" fmla="*/ 127763 h 5387471"/>
                <a:gd name="connsiteX2" fmla="*/ 2408831 w 6318157"/>
                <a:gd name="connsiteY2" fmla="*/ 129668 h 5387471"/>
                <a:gd name="connsiteX3" fmla="*/ 2340003 w 6318157"/>
                <a:gd name="connsiteY3" fmla="*/ 67751 h 5387471"/>
                <a:gd name="connsiteX4" fmla="*/ 2260241 w 6318157"/>
                <a:gd name="connsiteY4" fmla="*/ 85853 h 5387471"/>
                <a:gd name="connsiteX5" fmla="*/ 2229513 w 6318157"/>
                <a:gd name="connsiteY5" fmla="*/ 26173 h 5387471"/>
                <a:gd name="connsiteX6" fmla="*/ 2009858 w 6318157"/>
                <a:gd name="connsiteY6" fmla="*/ 0 h 5387471"/>
                <a:gd name="connsiteX7" fmla="*/ 1851163 w 6318157"/>
                <a:gd name="connsiteY7" fmla="*/ 158612 h 5387471"/>
                <a:gd name="connsiteX8" fmla="*/ 1861599 w 6318157"/>
                <a:gd name="connsiteY8" fmla="*/ 331056 h 5387471"/>
                <a:gd name="connsiteX9" fmla="*/ 1776951 w 6318157"/>
                <a:gd name="connsiteY9" fmla="*/ 311343 h 5387471"/>
                <a:gd name="connsiteX10" fmla="*/ 1606163 w 6318157"/>
                <a:gd name="connsiteY10" fmla="*/ 358057 h 5387471"/>
                <a:gd name="connsiteX11" fmla="*/ 1391478 w 6318157"/>
                <a:gd name="connsiteY11" fmla="*/ 230836 h 5387471"/>
                <a:gd name="connsiteX12" fmla="*/ 1256306 w 6318157"/>
                <a:gd name="connsiteY12" fmla="*/ 230836 h 5387471"/>
                <a:gd name="connsiteX13" fmla="*/ 1208598 w 6318157"/>
                <a:gd name="connsiteY13" fmla="*/ 421667 h 5387471"/>
                <a:gd name="connsiteX14" fmla="*/ 1041621 w 6318157"/>
                <a:gd name="connsiteY14" fmla="*/ 588645 h 5387471"/>
                <a:gd name="connsiteX15" fmla="*/ 930303 w 6318157"/>
                <a:gd name="connsiteY15" fmla="*/ 668158 h 5387471"/>
                <a:gd name="connsiteX16" fmla="*/ 842838 w 6318157"/>
                <a:gd name="connsiteY16" fmla="*/ 612499 h 5387471"/>
                <a:gd name="connsiteX17" fmla="*/ 747423 w 6318157"/>
                <a:gd name="connsiteY17" fmla="*/ 795379 h 5387471"/>
                <a:gd name="connsiteX18" fmla="*/ 456206 w 6318157"/>
                <a:gd name="connsiteY18" fmla="*/ 828804 h 5387471"/>
                <a:gd name="connsiteX19" fmla="*/ 222636 w 6318157"/>
                <a:gd name="connsiteY19" fmla="*/ 970307 h 5387471"/>
                <a:gd name="connsiteX20" fmla="*/ 254442 w 6318157"/>
                <a:gd name="connsiteY20" fmla="*/ 1113431 h 5387471"/>
                <a:gd name="connsiteX21" fmla="*/ 302149 w 6318157"/>
                <a:gd name="connsiteY21" fmla="*/ 1296311 h 5387471"/>
                <a:gd name="connsiteX22" fmla="*/ 341906 w 6318157"/>
                <a:gd name="connsiteY22" fmla="*/ 1328116 h 5387471"/>
                <a:gd name="connsiteX23" fmla="*/ 508883 w 6318157"/>
                <a:gd name="connsiteY23" fmla="*/ 1359921 h 5387471"/>
                <a:gd name="connsiteX24" fmla="*/ 532737 w 6318157"/>
                <a:gd name="connsiteY24" fmla="*/ 1582558 h 5387471"/>
                <a:gd name="connsiteX25" fmla="*/ 730526 w 6318157"/>
                <a:gd name="connsiteY25" fmla="*/ 1644144 h 5387471"/>
                <a:gd name="connsiteX26" fmla="*/ 903633 w 6318157"/>
                <a:gd name="connsiteY26" fmla="*/ 1753676 h 5387471"/>
                <a:gd name="connsiteX27" fmla="*/ 818984 w 6318157"/>
                <a:gd name="connsiteY27" fmla="*/ 1884707 h 5387471"/>
                <a:gd name="connsiteX28" fmla="*/ 644056 w 6318157"/>
                <a:gd name="connsiteY28" fmla="*/ 1868805 h 5387471"/>
                <a:gd name="connsiteX29" fmla="*/ 636104 w 6318157"/>
                <a:gd name="connsiteY29" fmla="*/ 2115295 h 5387471"/>
                <a:gd name="connsiteX30" fmla="*/ 755374 w 6318157"/>
                <a:gd name="connsiteY30" fmla="*/ 2218662 h 5387471"/>
                <a:gd name="connsiteX31" fmla="*/ 818984 w 6318157"/>
                <a:gd name="connsiteY31" fmla="*/ 2329980 h 5387471"/>
                <a:gd name="connsiteX32" fmla="*/ 818984 w 6318157"/>
                <a:gd name="connsiteY32" fmla="*/ 2369737 h 5387471"/>
                <a:gd name="connsiteX33" fmla="*/ 580445 w 6318157"/>
                <a:gd name="connsiteY33" fmla="*/ 2401542 h 5387471"/>
                <a:gd name="connsiteX34" fmla="*/ 485029 w 6318157"/>
                <a:gd name="connsiteY34" fmla="*/ 2433347 h 5387471"/>
                <a:gd name="connsiteX35" fmla="*/ 437322 w 6318157"/>
                <a:gd name="connsiteY35" fmla="*/ 2584422 h 5387471"/>
                <a:gd name="connsiteX36" fmla="*/ 307616 w 6318157"/>
                <a:gd name="connsiteY36" fmla="*/ 2598549 h 5387471"/>
                <a:gd name="connsiteX37" fmla="*/ 238539 w 6318157"/>
                <a:gd name="connsiteY37" fmla="*/ 2655984 h 5387471"/>
                <a:gd name="connsiteX38" fmla="*/ 284673 w 6318157"/>
                <a:gd name="connsiteY38" fmla="*/ 2740881 h 5387471"/>
                <a:gd name="connsiteX39" fmla="*/ 405516 w 6318157"/>
                <a:gd name="connsiteY39" fmla="*/ 2767302 h 5387471"/>
                <a:gd name="connsiteX40" fmla="*/ 414296 w 6318157"/>
                <a:gd name="connsiteY40" fmla="*/ 2859534 h 5387471"/>
                <a:gd name="connsiteX41" fmla="*/ 349857 w 6318157"/>
                <a:gd name="connsiteY41" fmla="*/ 2894523 h 5387471"/>
                <a:gd name="connsiteX42" fmla="*/ 206734 w 6318157"/>
                <a:gd name="connsiteY42" fmla="*/ 3061500 h 5387471"/>
                <a:gd name="connsiteX43" fmla="*/ 166977 w 6318157"/>
                <a:gd name="connsiteY43" fmla="*/ 3300039 h 5387471"/>
                <a:gd name="connsiteX44" fmla="*/ 103367 w 6318157"/>
                <a:gd name="connsiteY44" fmla="*/ 3490871 h 5387471"/>
                <a:gd name="connsiteX45" fmla="*/ 0 w 6318157"/>
                <a:gd name="connsiteY45" fmla="*/ 3610140 h 5387471"/>
                <a:gd name="connsiteX46" fmla="*/ 0 w 6318157"/>
                <a:gd name="connsiteY46" fmla="*/ 3689653 h 5387471"/>
                <a:gd name="connsiteX47" fmla="*/ 15903 w 6318157"/>
                <a:gd name="connsiteY47" fmla="*/ 3769166 h 5387471"/>
                <a:gd name="connsiteX48" fmla="*/ 127221 w 6318157"/>
                <a:gd name="connsiteY48" fmla="*/ 3785069 h 5387471"/>
                <a:gd name="connsiteX49" fmla="*/ 183211 w 6318157"/>
                <a:gd name="connsiteY49" fmla="*/ 3641697 h 5387471"/>
                <a:gd name="connsiteX50" fmla="*/ 275231 w 6318157"/>
                <a:gd name="connsiteY50" fmla="*/ 3608199 h 5387471"/>
                <a:gd name="connsiteX51" fmla="*/ 326003 w 6318157"/>
                <a:gd name="connsiteY51" fmla="*/ 3626043 h 5387471"/>
                <a:gd name="connsiteX52" fmla="*/ 358388 w 6318157"/>
                <a:gd name="connsiteY52" fmla="*/ 3618423 h 5387471"/>
                <a:gd name="connsiteX53" fmla="*/ 424318 w 6318157"/>
                <a:gd name="connsiteY53" fmla="*/ 3743407 h 5387471"/>
                <a:gd name="connsiteX54" fmla="*/ 379178 w 6318157"/>
                <a:gd name="connsiteY54" fmla="*/ 3816212 h 5387471"/>
                <a:gd name="connsiteX55" fmla="*/ 347621 w 6318157"/>
                <a:gd name="connsiteY55" fmla="*/ 3928239 h 5387471"/>
                <a:gd name="connsiteX56" fmla="*/ 336854 w 6318157"/>
                <a:gd name="connsiteY56" fmla="*/ 4218249 h 5387471"/>
                <a:gd name="connsiteX57" fmla="*/ 545161 w 6318157"/>
                <a:gd name="connsiteY57" fmla="*/ 4012509 h 5387471"/>
                <a:gd name="connsiteX58" fmla="*/ 620202 w 6318157"/>
                <a:gd name="connsiteY58" fmla="*/ 4063365 h 5387471"/>
                <a:gd name="connsiteX59" fmla="*/ 723569 w 6318157"/>
                <a:gd name="connsiteY59" fmla="*/ 4079267 h 5387471"/>
                <a:gd name="connsiteX60" fmla="*/ 795130 w 6318157"/>
                <a:gd name="connsiteY60" fmla="*/ 4190586 h 5387471"/>
                <a:gd name="connsiteX61" fmla="*/ 1025718 w 6318157"/>
                <a:gd name="connsiteY61" fmla="*/ 4293952 h 5387471"/>
                <a:gd name="connsiteX62" fmla="*/ 1176793 w 6318157"/>
                <a:gd name="connsiteY62" fmla="*/ 4540443 h 5387471"/>
                <a:gd name="connsiteX63" fmla="*/ 1144988 w 6318157"/>
                <a:gd name="connsiteY63" fmla="*/ 4635859 h 5387471"/>
                <a:gd name="connsiteX64" fmla="*/ 1614115 w 6318157"/>
                <a:gd name="connsiteY64" fmla="*/ 4882349 h 5387471"/>
                <a:gd name="connsiteX65" fmla="*/ 1614115 w 6318157"/>
                <a:gd name="connsiteY65" fmla="*/ 5033424 h 5387471"/>
                <a:gd name="connsiteX66" fmla="*/ 1614115 w 6318157"/>
                <a:gd name="connsiteY66" fmla="*/ 5168596 h 5387471"/>
                <a:gd name="connsiteX67" fmla="*/ 1653871 w 6318157"/>
                <a:gd name="connsiteY67" fmla="*/ 5295817 h 5387471"/>
                <a:gd name="connsiteX68" fmla="*/ 1755416 w 6318157"/>
                <a:gd name="connsiteY68" fmla="*/ 5294123 h 5387471"/>
                <a:gd name="connsiteX69" fmla="*/ 1825653 w 6318157"/>
                <a:gd name="connsiteY69" fmla="*/ 5366385 h 5387471"/>
                <a:gd name="connsiteX70" fmla="*/ 1861848 w 6318157"/>
                <a:gd name="connsiteY70" fmla="*/ 5387340 h 5387471"/>
                <a:gd name="connsiteX71" fmla="*/ 1926203 w 6318157"/>
                <a:gd name="connsiteY71" fmla="*/ 5242146 h 5387471"/>
                <a:gd name="connsiteX72" fmla="*/ 2115047 w 6318157"/>
                <a:gd name="connsiteY72" fmla="*/ 5279914 h 5387471"/>
                <a:gd name="connsiteX73" fmla="*/ 2176421 w 6318157"/>
                <a:gd name="connsiteY73" fmla="*/ 5148304 h 5387471"/>
                <a:gd name="connsiteX74" fmla="*/ 2083242 w 6318157"/>
                <a:gd name="connsiteY74" fmla="*/ 5096123 h 5387471"/>
                <a:gd name="connsiteX75" fmla="*/ 2020211 w 6318157"/>
                <a:gd name="connsiteY75" fmla="*/ 5057903 h 5387471"/>
                <a:gd name="connsiteX76" fmla="*/ 2011680 w 6318157"/>
                <a:gd name="connsiteY76" fmla="*/ 5073180 h 5387471"/>
                <a:gd name="connsiteX77" fmla="*/ 1932167 w 6318157"/>
                <a:gd name="connsiteY77" fmla="*/ 4977765 h 5387471"/>
                <a:gd name="connsiteX78" fmla="*/ 1884459 w 6318157"/>
                <a:gd name="connsiteY78" fmla="*/ 4874398 h 5387471"/>
                <a:gd name="connsiteX79" fmla="*/ 1913448 w 6318157"/>
                <a:gd name="connsiteY79" fmla="*/ 4786022 h 5387471"/>
                <a:gd name="connsiteX80" fmla="*/ 2073551 w 6318157"/>
                <a:gd name="connsiteY80" fmla="*/ 4760723 h 5387471"/>
                <a:gd name="connsiteX81" fmla="*/ 2213030 w 6318157"/>
                <a:gd name="connsiteY81" fmla="*/ 4711893 h 5387471"/>
                <a:gd name="connsiteX82" fmla="*/ 2313829 w 6318157"/>
                <a:gd name="connsiteY82" fmla="*/ 4781467 h 5387471"/>
                <a:gd name="connsiteX83" fmla="*/ 2449002 w 6318157"/>
                <a:gd name="connsiteY83" fmla="*/ 4771031 h 5387471"/>
                <a:gd name="connsiteX84" fmla="*/ 2504661 w 6318157"/>
                <a:gd name="connsiteY84" fmla="*/ 4866446 h 5387471"/>
                <a:gd name="connsiteX85" fmla="*/ 2578459 w 6318157"/>
                <a:gd name="connsiteY85" fmla="*/ 4816585 h 5387471"/>
                <a:gd name="connsiteX86" fmla="*/ 2681246 w 6318157"/>
                <a:gd name="connsiteY86" fmla="*/ 4873118 h 5387471"/>
                <a:gd name="connsiteX87" fmla="*/ 2798859 w 6318157"/>
                <a:gd name="connsiteY87" fmla="*/ 4858495 h 5387471"/>
                <a:gd name="connsiteX88" fmla="*/ 2895931 w 6318157"/>
                <a:gd name="connsiteY88" fmla="*/ 4983811 h 5387471"/>
                <a:gd name="connsiteX89" fmla="*/ 2910177 w 6318157"/>
                <a:gd name="connsiteY89" fmla="*/ 5176547 h 5387471"/>
                <a:gd name="connsiteX90" fmla="*/ 2981739 w 6318157"/>
                <a:gd name="connsiteY90" fmla="*/ 5120888 h 5387471"/>
                <a:gd name="connsiteX91" fmla="*/ 3101009 w 6318157"/>
                <a:gd name="connsiteY91" fmla="*/ 5184499 h 5387471"/>
                <a:gd name="connsiteX92" fmla="*/ 3164619 w 6318157"/>
                <a:gd name="connsiteY92" fmla="*/ 4882349 h 5387471"/>
                <a:gd name="connsiteX93" fmla="*/ 3116911 w 6318157"/>
                <a:gd name="connsiteY93" fmla="*/ 4516589 h 5387471"/>
                <a:gd name="connsiteX94" fmla="*/ 3156668 w 6318157"/>
                <a:gd name="connsiteY94" fmla="*/ 4405271 h 5387471"/>
                <a:gd name="connsiteX95" fmla="*/ 3323645 w 6318157"/>
                <a:gd name="connsiteY95" fmla="*/ 4341660 h 5387471"/>
                <a:gd name="connsiteX96" fmla="*/ 3482671 w 6318157"/>
                <a:gd name="connsiteY96" fmla="*/ 4293952 h 5387471"/>
                <a:gd name="connsiteX97" fmla="*/ 3570136 w 6318157"/>
                <a:gd name="connsiteY97" fmla="*/ 4373466 h 5387471"/>
                <a:gd name="connsiteX98" fmla="*/ 3530379 w 6318157"/>
                <a:gd name="connsiteY98" fmla="*/ 4484784 h 5387471"/>
                <a:gd name="connsiteX99" fmla="*/ 3546282 w 6318157"/>
                <a:gd name="connsiteY99" fmla="*/ 4588151 h 5387471"/>
                <a:gd name="connsiteX100" fmla="*/ 3609892 w 6318157"/>
                <a:gd name="connsiteY100" fmla="*/ 4643810 h 5387471"/>
                <a:gd name="connsiteX101" fmla="*/ 3673503 w 6318157"/>
                <a:gd name="connsiteY101" fmla="*/ 4651761 h 5387471"/>
                <a:gd name="connsiteX102" fmla="*/ 3745064 w 6318157"/>
                <a:gd name="connsiteY102" fmla="*/ 4786933 h 5387471"/>
                <a:gd name="connsiteX103" fmla="*/ 3889016 w 6318157"/>
                <a:gd name="connsiteY103" fmla="*/ 4749293 h 5387471"/>
                <a:gd name="connsiteX104" fmla="*/ 4071068 w 6318157"/>
                <a:gd name="connsiteY104" fmla="*/ 4731274 h 5387471"/>
                <a:gd name="connsiteX105" fmla="*/ 4368496 w 6318157"/>
                <a:gd name="connsiteY105" fmla="*/ 4686134 h 5387471"/>
                <a:gd name="connsiteX106" fmla="*/ 4436828 w 6318157"/>
                <a:gd name="connsiteY106" fmla="*/ 4774261 h 5387471"/>
                <a:gd name="connsiteX107" fmla="*/ 4500438 w 6318157"/>
                <a:gd name="connsiteY107" fmla="*/ 4751981 h 5387471"/>
                <a:gd name="connsiteX108" fmla="*/ 4595854 w 6318157"/>
                <a:gd name="connsiteY108" fmla="*/ 4699469 h 5387471"/>
                <a:gd name="connsiteX109" fmla="*/ 4654826 w 6318157"/>
                <a:gd name="connsiteY109" fmla="*/ 4646423 h 5387471"/>
                <a:gd name="connsiteX110" fmla="*/ 4674704 w 6318157"/>
                <a:gd name="connsiteY110" fmla="*/ 4597593 h 5387471"/>
                <a:gd name="connsiteX111" fmla="*/ 4588151 w 6318157"/>
                <a:gd name="connsiteY111" fmla="*/ 4554983 h 5387471"/>
                <a:gd name="connsiteX112" fmla="*/ 4687211 w 6318157"/>
                <a:gd name="connsiteY112" fmla="*/ 4492118 h 5387471"/>
                <a:gd name="connsiteX113" fmla="*/ 4723406 w 6318157"/>
                <a:gd name="connsiteY113" fmla="*/ 4492118 h 5387471"/>
                <a:gd name="connsiteX114" fmla="*/ 4715786 w 6318157"/>
                <a:gd name="connsiteY114" fmla="*/ 4434968 h 5387471"/>
                <a:gd name="connsiteX115" fmla="*/ 4753886 w 6318157"/>
                <a:gd name="connsiteY115" fmla="*/ 4410203 h 5387471"/>
                <a:gd name="connsiteX116" fmla="*/ 4683318 w 6318157"/>
                <a:gd name="connsiteY116" fmla="*/ 4317806 h 5387471"/>
                <a:gd name="connsiteX117" fmla="*/ 4516341 w 6318157"/>
                <a:gd name="connsiteY117" fmla="*/ 4262147 h 5387471"/>
                <a:gd name="connsiteX118" fmla="*/ 4548146 w 6318157"/>
                <a:gd name="connsiteY118" fmla="*/ 4087219 h 5387471"/>
                <a:gd name="connsiteX119" fmla="*/ 4619708 w 6318157"/>
                <a:gd name="connsiteY119" fmla="*/ 4031559 h 5387471"/>
                <a:gd name="connsiteX120" fmla="*/ 4738977 w 6318157"/>
                <a:gd name="connsiteY120" fmla="*/ 3896387 h 5387471"/>
                <a:gd name="connsiteX121" fmla="*/ 4826442 w 6318157"/>
                <a:gd name="connsiteY121" fmla="*/ 3777118 h 5387471"/>
                <a:gd name="connsiteX122" fmla="*/ 4929809 w 6318157"/>
                <a:gd name="connsiteY122" fmla="*/ 3864582 h 5387471"/>
                <a:gd name="connsiteX123" fmla="*/ 4921857 w 6318157"/>
                <a:gd name="connsiteY123" fmla="*/ 4031559 h 5387471"/>
                <a:gd name="connsiteX124" fmla="*/ 4977516 w 6318157"/>
                <a:gd name="connsiteY124" fmla="*/ 4055413 h 5387471"/>
                <a:gd name="connsiteX125" fmla="*/ 5025224 w 6318157"/>
                <a:gd name="connsiteY125" fmla="*/ 3959998 h 5387471"/>
                <a:gd name="connsiteX126" fmla="*/ 5072932 w 6318157"/>
                <a:gd name="connsiteY126" fmla="*/ 3959998 h 5387471"/>
                <a:gd name="connsiteX127" fmla="*/ 5144494 w 6318157"/>
                <a:gd name="connsiteY127" fmla="*/ 3856631 h 5387471"/>
                <a:gd name="connsiteX128" fmla="*/ 5160396 w 6318157"/>
                <a:gd name="connsiteY128" fmla="*/ 3785069 h 5387471"/>
                <a:gd name="connsiteX129" fmla="*/ 5390984 w 6318157"/>
                <a:gd name="connsiteY129" fmla="*/ 3737361 h 5387471"/>
                <a:gd name="connsiteX130" fmla="*/ 5486400 w 6318157"/>
                <a:gd name="connsiteY130" fmla="*/ 3633994 h 5387471"/>
                <a:gd name="connsiteX131" fmla="*/ 5390984 w 6318157"/>
                <a:gd name="connsiteY131" fmla="*/ 3570384 h 5387471"/>
                <a:gd name="connsiteX132" fmla="*/ 5343276 w 6318157"/>
                <a:gd name="connsiteY132" fmla="*/ 3331845 h 5387471"/>
                <a:gd name="connsiteX133" fmla="*/ 5478449 w 6318157"/>
                <a:gd name="connsiteY133" fmla="*/ 3061500 h 5387471"/>
                <a:gd name="connsiteX134" fmla="*/ 5820355 w 6318157"/>
                <a:gd name="connsiteY134" fmla="*/ 2989939 h 5387471"/>
                <a:gd name="connsiteX135" fmla="*/ 6020959 w 6318157"/>
                <a:gd name="connsiteY135" fmla="*/ 2857748 h 5387471"/>
                <a:gd name="connsiteX136" fmla="*/ 6058811 w 6318157"/>
                <a:gd name="connsiteY136" fmla="*/ 2880194 h 5387471"/>
                <a:gd name="connsiteX137" fmla="*/ 6114056 w 6318157"/>
                <a:gd name="connsiteY137" fmla="*/ 2859239 h 5387471"/>
                <a:gd name="connsiteX138" fmla="*/ 6152156 w 6318157"/>
                <a:gd name="connsiteY138" fmla="*/ 2889719 h 5387471"/>
                <a:gd name="connsiteX139" fmla="*/ 6260741 w 6318157"/>
                <a:gd name="connsiteY139" fmla="*/ 2868764 h 5387471"/>
                <a:gd name="connsiteX140" fmla="*/ 6292298 w 6318157"/>
                <a:gd name="connsiteY140" fmla="*/ 2879449 h 5387471"/>
                <a:gd name="connsiteX141" fmla="*/ 6304556 w 6318157"/>
                <a:gd name="connsiteY141" fmla="*/ 2838284 h 5387471"/>
                <a:gd name="connsiteX142" fmla="*/ 6306461 w 6318157"/>
                <a:gd name="connsiteY142" fmla="*/ 2809709 h 5387471"/>
                <a:gd name="connsiteX143" fmla="*/ 6317891 w 6318157"/>
                <a:gd name="connsiteY143" fmla="*/ 2798279 h 5387471"/>
                <a:gd name="connsiteX144" fmla="*/ 6268361 w 6318157"/>
                <a:gd name="connsiteY144" fmla="*/ 2775419 h 5387471"/>
                <a:gd name="connsiteX145" fmla="*/ 6220736 w 6318157"/>
                <a:gd name="connsiteY145" fmla="*/ 2543754 h 5387471"/>
                <a:gd name="connsiteX146" fmla="*/ 6169301 w 6318157"/>
                <a:gd name="connsiteY146" fmla="*/ 2569973 h 5387471"/>
                <a:gd name="connsiteX147" fmla="*/ 6119771 w 6318157"/>
                <a:gd name="connsiteY147" fmla="*/ 2533484 h 5387471"/>
                <a:gd name="connsiteX148" fmla="*/ 6051191 w 6318157"/>
                <a:gd name="connsiteY148" fmla="*/ 2518538 h 5387471"/>
                <a:gd name="connsiteX149" fmla="*/ 6053096 w 6318157"/>
                <a:gd name="connsiteY149" fmla="*/ 2434718 h 5387471"/>
                <a:gd name="connsiteX150" fmla="*/ 6027337 w 6318157"/>
                <a:gd name="connsiteY150" fmla="*/ 2469542 h 5387471"/>
                <a:gd name="connsiteX151" fmla="*/ 5994041 w 6318157"/>
                <a:gd name="connsiteY151" fmla="*/ 2411858 h 5387471"/>
                <a:gd name="connsiteX152" fmla="*/ 5976896 w 6318157"/>
                <a:gd name="connsiteY152" fmla="*/ 2272793 h 5387471"/>
                <a:gd name="connsiteX153" fmla="*/ 5915936 w 6318157"/>
                <a:gd name="connsiteY153" fmla="*/ 2274698 h 5387471"/>
                <a:gd name="connsiteX154" fmla="*/ 5892910 w 6318157"/>
                <a:gd name="connsiteY154" fmla="*/ 2209882 h 5387471"/>
                <a:gd name="connsiteX155" fmla="*/ 5813066 w 6318157"/>
                <a:gd name="connsiteY155" fmla="*/ 2240408 h 5387471"/>
                <a:gd name="connsiteX156" fmla="*/ 5752106 w 6318157"/>
                <a:gd name="connsiteY156" fmla="*/ 2206118 h 5387471"/>
                <a:gd name="connsiteX157" fmla="*/ 5719721 w 6318157"/>
                <a:gd name="connsiteY157" fmla="*/ 2227073 h 5387471"/>
                <a:gd name="connsiteX158" fmla="*/ 5653046 w 6318157"/>
                <a:gd name="connsiteY158" fmla="*/ 2209928 h 5387471"/>
                <a:gd name="connsiteX159" fmla="*/ 5677231 w 6318157"/>
                <a:gd name="connsiteY159" fmla="*/ 2186857 h 5387471"/>
                <a:gd name="connsiteX160" fmla="*/ 5628281 w 6318157"/>
                <a:gd name="connsiteY160" fmla="*/ 2145158 h 5387471"/>
                <a:gd name="connsiteX161" fmla="*/ 5488388 w 6318157"/>
                <a:gd name="connsiteY161" fmla="*/ 2148426 h 5387471"/>
                <a:gd name="connsiteX162" fmla="*/ 5453021 w 6318157"/>
                <a:gd name="connsiteY162" fmla="*/ 2227073 h 5387471"/>
                <a:gd name="connsiteX163" fmla="*/ 5472071 w 6318157"/>
                <a:gd name="connsiteY163" fmla="*/ 2274698 h 5387471"/>
                <a:gd name="connsiteX164" fmla="*/ 5422541 w 6318157"/>
                <a:gd name="connsiteY164" fmla="*/ 2288033 h 5387471"/>
                <a:gd name="connsiteX165" fmla="*/ 5451116 w 6318157"/>
                <a:gd name="connsiteY165" fmla="*/ 2333753 h 5387471"/>
                <a:gd name="connsiteX166" fmla="*/ 5516631 w 6318157"/>
                <a:gd name="connsiteY166" fmla="*/ 2328407 h 5387471"/>
                <a:gd name="connsiteX167" fmla="*/ 5523506 w 6318157"/>
                <a:gd name="connsiteY167" fmla="*/ 2379473 h 5387471"/>
                <a:gd name="connsiteX168" fmla="*/ 5399681 w 6318157"/>
                <a:gd name="connsiteY168" fmla="*/ 2545208 h 5387471"/>
                <a:gd name="connsiteX169" fmla="*/ 5360918 w 6318157"/>
                <a:gd name="connsiteY169" fmla="*/ 2694084 h 5387471"/>
                <a:gd name="connsiteX170" fmla="*/ 5346341 w 6318157"/>
                <a:gd name="connsiteY170" fmla="*/ 2615693 h 5387471"/>
                <a:gd name="connsiteX171" fmla="*/ 5304431 w 6318157"/>
                <a:gd name="connsiteY171" fmla="*/ 2615693 h 5387471"/>
                <a:gd name="connsiteX172" fmla="*/ 5273951 w 6318157"/>
                <a:gd name="connsiteY172" fmla="*/ 2558543 h 5387471"/>
                <a:gd name="connsiteX173" fmla="*/ 5203714 w 6318157"/>
                <a:gd name="connsiteY173" fmla="*/ 2600987 h 5387471"/>
                <a:gd name="connsiteX174" fmla="*/ 5070116 w 6318157"/>
                <a:gd name="connsiteY174" fmla="*/ 2541398 h 5387471"/>
                <a:gd name="connsiteX175" fmla="*/ 4991763 w 6318157"/>
                <a:gd name="connsiteY175" fmla="*/ 2573572 h 5387471"/>
                <a:gd name="connsiteX176" fmla="*/ 4904381 w 6318157"/>
                <a:gd name="connsiteY176" fmla="*/ 2564258 h 5387471"/>
                <a:gd name="connsiteX177" fmla="*/ 4875806 w 6318157"/>
                <a:gd name="connsiteY177" fmla="*/ 2495678 h 5387471"/>
                <a:gd name="connsiteX178" fmla="*/ 4803416 w 6318157"/>
                <a:gd name="connsiteY178" fmla="*/ 2484248 h 5387471"/>
                <a:gd name="connsiteX179" fmla="*/ 4822466 w 6318157"/>
                <a:gd name="connsiteY179" fmla="*/ 2409953 h 5387471"/>
                <a:gd name="connsiteX180" fmla="*/ 4731026 w 6318157"/>
                <a:gd name="connsiteY180" fmla="*/ 2341373 h 5387471"/>
                <a:gd name="connsiteX181" fmla="*/ 4699221 w 6318157"/>
                <a:gd name="connsiteY181" fmla="*/ 2364353 h 5387471"/>
                <a:gd name="connsiteX182" fmla="*/ 4637681 w 6318157"/>
                <a:gd name="connsiteY182" fmla="*/ 2328038 h 5387471"/>
                <a:gd name="connsiteX183" fmla="*/ 4660541 w 6318157"/>
                <a:gd name="connsiteY183" fmla="*/ 2253743 h 5387471"/>
                <a:gd name="connsiteX184" fmla="*/ 4433846 w 6318157"/>
                <a:gd name="connsiteY184" fmla="*/ 2270888 h 5387471"/>
                <a:gd name="connsiteX185" fmla="*/ 4373134 w 6318157"/>
                <a:gd name="connsiteY185" fmla="*/ 2252041 h 5387471"/>
                <a:gd name="connsiteX186" fmla="*/ 4323356 w 6318157"/>
                <a:gd name="connsiteY186" fmla="*/ 2288033 h 5387471"/>
                <a:gd name="connsiteX187" fmla="*/ 4273826 w 6318157"/>
                <a:gd name="connsiteY187" fmla="*/ 2208023 h 5387471"/>
                <a:gd name="connsiteX188" fmla="*/ 4201436 w 6318157"/>
                <a:gd name="connsiteY188" fmla="*/ 2192783 h 5387471"/>
                <a:gd name="connsiteX189" fmla="*/ 4178576 w 6318157"/>
                <a:gd name="connsiteY189" fmla="*/ 2110868 h 5387471"/>
                <a:gd name="connsiteX190" fmla="*/ 4087136 w 6318157"/>
                <a:gd name="connsiteY190" fmla="*/ 2038478 h 5387471"/>
                <a:gd name="connsiteX191" fmla="*/ 4016651 w 6318157"/>
                <a:gd name="connsiteY191" fmla="*/ 2051813 h 5387471"/>
                <a:gd name="connsiteX192" fmla="*/ 3909971 w 6318157"/>
                <a:gd name="connsiteY192" fmla="*/ 2013713 h 5387471"/>
                <a:gd name="connsiteX193" fmla="*/ 3843296 w 6318157"/>
                <a:gd name="connsiteY193" fmla="*/ 2053718 h 5387471"/>
                <a:gd name="connsiteX194" fmla="*/ 3788051 w 6318157"/>
                <a:gd name="connsiteY194" fmla="*/ 2034668 h 5387471"/>
                <a:gd name="connsiteX195" fmla="*/ 3742331 w 6318157"/>
                <a:gd name="connsiteY195" fmla="*/ 2046098 h 5387471"/>
                <a:gd name="connsiteX196" fmla="*/ 3671018 w 6318157"/>
                <a:gd name="connsiteY196" fmla="*/ 2041249 h 5387471"/>
                <a:gd name="connsiteX197" fmla="*/ 3660416 w 6318157"/>
                <a:gd name="connsiteY197" fmla="*/ 1977518 h 5387471"/>
                <a:gd name="connsiteX198" fmla="*/ 3643271 w 6318157"/>
                <a:gd name="connsiteY198" fmla="*/ 1905128 h 5387471"/>
                <a:gd name="connsiteX199" fmla="*/ 3690896 w 6318157"/>
                <a:gd name="connsiteY199" fmla="*/ 1872743 h 5387471"/>
                <a:gd name="connsiteX200" fmla="*/ 3702326 w 6318157"/>
                <a:gd name="connsiteY200" fmla="*/ 1811783 h 5387471"/>
                <a:gd name="connsiteX201" fmla="*/ 3679466 w 6318157"/>
                <a:gd name="connsiteY201" fmla="*/ 1788923 h 5387471"/>
                <a:gd name="connsiteX202" fmla="*/ 3595977 w 6318157"/>
                <a:gd name="connsiteY202" fmla="*/ 1647245 h 5387471"/>
                <a:gd name="connsiteX203" fmla="*/ 3508016 w 6318157"/>
                <a:gd name="connsiteY203" fmla="*/ 1663193 h 5387471"/>
                <a:gd name="connsiteX204" fmla="*/ 3485156 w 6318157"/>
                <a:gd name="connsiteY204" fmla="*/ 1619378 h 5387471"/>
                <a:gd name="connsiteX205" fmla="*/ 3434052 w 6318157"/>
                <a:gd name="connsiteY205" fmla="*/ 1618090 h 5387471"/>
                <a:gd name="connsiteX206" fmla="*/ 3496586 w 6318157"/>
                <a:gd name="connsiteY206" fmla="*/ 1533653 h 5387471"/>
                <a:gd name="connsiteX207" fmla="*/ 3549926 w 6318157"/>
                <a:gd name="connsiteY207" fmla="*/ 1552703 h 5387471"/>
                <a:gd name="connsiteX208" fmla="*/ 3681619 w 6318157"/>
                <a:gd name="connsiteY208" fmla="*/ 1349485 h 5387471"/>
                <a:gd name="connsiteX209" fmla="*/ 3708041 w 6318157"/>
                <a:gd name="connsiteY209" fmla="*/ 1316483 h 5387471"/>
                <a:gd name="connsiteX210" fmla="*/ 3600036 w 6318157"/>
                <a:gd name="connsiteY210" fmla="*/ 1230630 h 5387471"/>
                <a:gd name="connsiteX211" fmla="*/ 3610886 w 6318157"/>
                <a:gd name="connsiteY211" fmla="*/ 1173608 h 5387471"/>
                <a:gd name="connsiteX212" fmla="*/ 3549926 w 6318157"/>
                <a:gd name="connsiteY212" fmla="*/ 1160273 h 5387471"/>
                <a:gd name="connsiteX213" fmla="*/ 3515636 w 6318157"/>
                <a:gd name="connsiteY213" fmla="*/ 1108838 h 5387471"/>
                <a:gd name="connsiteX214" fmla="*/ 3515636 w 6318157"/>
                <a:gd name="connsiteY214" fmla="*/ 1013588 h 5387471"/>
                <a:gd name="connsiteX215" fmla="*/ 3391811 w 6318157"/>
                <a:gd name="connsiteY215" fmla="*/ 981203 h 5387471"/>
                <a:gd name="connsiteX216" fmla="*/ 3357521 w 6318157"/>
                <a:gd name="connsiteY216" fmla="*/ 922148 h 5387471"/>
                <a:gd name="connsiteX217" fmla="*/ 3198246 w 6318157"/>
                <a:gd name="connsiteY217" fmla="*/ 954073 h 5387471"/>
                <a:gd name="connsiteX218" fmla="*/ 3142256 w 6318157"/>
                <a:gd name="connsiteY218" fmla="*/ 899288 h 5387471"/>
                <a:gd name="connsiteX219" fmla="*/ 2980331 w 6318157"/>
                <a:gd name="connsiteY219" fmla="*/ 929768 h 5387471"/>
                <a:gd name="connsiteX220" fmla="*/ 2776330 w 6318157"/>
                <a:gd name="connsiteY220" fmla="*/ 832982 h 5387471"/>
                <a:gd name="connsiteX221" fmla="*/ 2662196 w 6318157"/>
                <a:gd name="connsiteY221" fmla="*/ 874523 h 5387471"/>
                <a:gd name="connsiteX222" fmla="*/ 2671721 w 6318157"/>
                <a:gd name="connsiteY222" fmla="*/ 832613 h 5387471"/>
                <a:gd name="connsiteX223" fmla="*/ 2581026 w 6318157"/>
                <a:gd name="connsiteY223" fmla="*/ 818653 h 5387471"/>
                <a:gd name="connsiteX224" fmla="*/ 2576471 w 6318157"/>
                <a:gd name="connsiteY224" fmla="*/ 731648 h 5387471"/>
                <a:gd name="connsiteX225" fmla="*/ 2561231 w 6318157"/>
                <a:gd name="connsiteY225" fmla="*/ 684023 h 5387471"/>
                <a:gd name="connsiteX226" fmla="*/ 2591711 w 6318157"/>
                <a:gd name="connsiteY226" fmla="*/ 647828 h 5387471"/>
                <a:gd name="connsiteX227" fmla="*/ 2496792 w 6318157"/>
                <a:gd name="connsiteY227" fmla="*/ 511865 h 5387471"/>
                <a:gd name="connsiteX228" fmla="*/ 2492651 w 6318157"/>
                <a:gd name="connsiteY228" fmla="*/ 476378 h 5387471"/>
                <a:gd name="connsiteX229" fmla="*/ 2534561 w 6318157"/>
                <a:gd name="connsiteY229" fmla="*/ 409703 h 5387471"/>
                <a:gd name="connsiteX230" fmla="*/ 2490746 w 6318157"/>
                <a:gd name="connsiteY230" fmla="*/ 398273 h 5387471"/>
                <a:gd name="connsiteX231" fmla="*/ 2465981 w 6318157"/>
                <a:gd name="connsiteY231" fmla="*/ 367793 h 5387471"/>
                <a:gd name="connsiteX232" fmla="*/ 2428709 w 6318157"/>
                <a:gd name="connsiteY232" fmla="*/ 359713 h 5387471"/>
                <a:gd name="connsiteX233" fmla="*/ 2443121 w 6318157"/>
                <a:gd name="connsiteY233" fmla="*/ 297308 h 5387471"/>
                <a:gd name="connsiteX234" fmla="*/ 2384811 w 6318157"/>
                <a:gd name="connsiteY234" fmla="*/ 255352 h 5387471"/>
                <a:gd name="connsiteX235" fmla="*/ 2431691 w 6318157"/>
                <a:gd name="connsiteY235" fmla="*/ 188723 h 5387471"/>
                <a:gd name="connsiteX236" fmla="*/ 2536714 w 6318157"/>
                <a:gd name="connsiteY236" fmla="*/ 175177 h 5387471"/>
                <a:gd name="connsiteX0" fmla="*/ 2536714 w 6318157"/>
                <a:gd name="connsiteY0" fmla="*/ 175177 h 5387471"/>
                <a:gd name="connsiteX1" fmla="*/ 2475506 w 6318157"/>
                <a:gd name="connsiteY1" fmla="*/ 127763 h 5387471"/>
                <a:gd name="connsiteX2" fmla="*/ 2408831 w 6318157"/>
                <a:gd name="connsiteY2" fmla="*/ 129668 h 5387471"/>
                <a:gd name="connsiteX3" fmla="*/ 2340003 w 6318157"/>
                <a:gd name="connsiteY3" fmla="*/ 67751 h 5387471"/>
                <a:gd name="connsiteX4" fmla="*/ 2260241 w 6318157"/>
                <a:gd name="connsiteY4" fmla="*/ 85853 h 5387471"/>
                <a:gd name="connsiteX5" fmla="*/ 2229513 w 6318157"/>
                <a:gd name="connsiteY5" fmla="*/ 26173 h 5387471"/>
                <a:gd name="connsiteX6" fmla="*/ 2009858 w 6318157"/>
                <a:gd name="connsiteY6" fmla="*/ 0 h 5387471"/>
                <a:gd name="connsiteX7" fmla="*/ 1851163 w 6318157"/>
                <a:gd name="connsiteY7" fmla="*/ 158612 h 5387471"/>
                <a:gd name="connsiteX8" fmla="*/ 1861599 w 6318157"/>
                <a:gd name="connsiteY8" fmla="*/ 331056 h 5387471"/>
                <a:gd name="connsiteX9" fmla="*/ 1776951 w 6318157"/>
                <a:gd name="connsiteY9" fmla="*/ 311343 h 5387471"/>
                <a:gd name="connsiteX10" fmla="*/ 1606163 w 6318157"/>
                <a:gd name="connsiteY10" fmla="*/ 358057 h 5387471"/>
                <a:gd name="connsiteX11" fmla="*/ 1391478 w 6318157"/>
                <a:gd name="connsiteY11" fmla="*/ 230836 h 5387471"/>
                <a:gd name="connsiteX12" fmla="*/ 1256306 w 6318157"/>
                <a:gd name="connsiteY12" fmla="*/ 230836 h 5387471"/>
                <a:gd name="connsiteX13" fmla="*/ 1208598 w 6318157"/>
                <a:gd name="connsiteY13" fmla="*/ 421667 h 5387471"/>
                <a:gd name="connsiteX14" fmla="*/ 1041621 w 6318157"/>
                <a:gd name="connsiteY14" fmla="*/ 588645 h 5387471"/>
                <a:gd name="connsiteX15" fmla="*/ 930303 w 6318157"/>
                <a:gd name="connsiteY15" fmla="*/ 668158 h 5387471"/>
                <a:gd name="connsiteX16" fmla="*/ 842838 w 6318157"/>
                <a:gd name="connsiteY16" fmla="*/ 612499 h 5387471"/>
                <a:gd name="connsiteX17" fmla="*/ 747423 w 6318157"/>
                <a:gd name="connsiteY17" fmla="*/ 795379 h 5387471"/>
                <a:gd name="connsiteX18" fmla="*/ 456206 w 6318157"/>
                <a:gd name="connsiteY18" fmla="*/ 828804 h 5387471"/>
                <a:gd name="connsiteX19" fmla="*/ 222636 w 6318157"/>
                <a:gd name="connsiteY19" fmla="*/ 970307 h 5387471"/>
                <a:gd name="connsiteX20" fmla="*/ 254442 w 6318157"/>
                <a:gd name="connsiteY20" fmla="*/ 1113431 h 5387471"/>
                <a:gd name="connsiteX21" fmla="*/ 302149 w 6318157"/>
                <a:gd name="connsiteY21" fmla="*/ 1296311 h 5387471"/>
                <a:gd name="connsiteX22" fmla="*/ 341906 w 6318157"/>
                <a:gd name="connsiteY22" fmla="*/ 1328116 h 5387471"/>
                <a:gd name="connsiteX23" fmla="*/ 508883 w 6318157"/>
                <a:gd name="connsiteY23" fmla="*/ 1359921 h 5387471"/>
                <a:gd name="connsiteX24" fmla="*/ 532737 w 6318157"/>
                <a:gd name="connsiteY24" fmla="*/ 1582558 h 5387471"/>
                <a:gd name="connsiteX25" fmla="*/ 730526 w 6318157"/>
                <a:gd name="connsiteY25" fmla="*/ 1644144 h 5387471"/>
                <a:gd name="connsiteX26" fmla="*/ 903633 w 6318157"/>
                <a:gd name="connsiteY26" fmla="*/ 1753676 h 5387471"/>
                <a:gd name="connsiteX27" fmla="*/ 818984 w 6318157"/>
                <a:gd name="connsiteY27" fmla="*/ 1884707 h 5387471"/>
                <a:gd name="connsiteX28" fmla="*/ 644056 w 6318157"/>
                <a:gd name="connsiteY28" fmla="*/ 1868805 h 5387471"/>
                <a:gd name="connsiteX29" fmla="*/ 636104 w 6318157"/>
                <a:gd name="connsiteY29" fmla="*/ 2115295 h 5387471"/>
                <a:gd name="connsiteX30" fmla="*/ 755374 w 6318157"/>
                <a:gd name="connsiteY30" fmla="*/ 2218662 h 5387471"/>
                <a:gd name="connsiteX31" fmla="*/ 818984 w 6318157"/>
                <a:gd name="connsiteY31" fmla="*/ 2329980 h 5387471"/>
                <a:gd name="connsiteX32" fmla="*/ 818984 w 6318157"/>
                <a:gd name="connsiteY32" fmla="*/ 2369737 h 5387471"/>
                <a:gd name="connsiteX33" fmla="*/ 580445 w 6318157"/>
                <a:gd name="connsiteY33" fmla="*/ 2401542 h 5387471"/>
                <a:gd name="connsiteX34" fmla="*/ 485029 w 6318157"/>
                <a:gd name="connsiteY34" fmla="*/ 2433347 h 5387471"/>
                <a:gd name="connsiteX35" fmla="*/ 437322 w 6318157"/>
                <a:gd name="connsiteY35" fmla="*/ 2584422 h 5387471"/>
                <a:gd name="connsiteX36" fmla="*/ 307616 w 6318157"/>
                <a:gd name="connsiteY36" fmla="*/ 2598549 h 5387471"/>
                <a:gd name="connsiteX37" fmla="*/ 238539 w 6318157"/>
                <a:gd name="connsiteY37" fmla="*/ 2655984 h 5387471"/>
                <a:gd name="connsiteX38" fmla="*/ 284673 w 6318157"/>
                <a:gd name="connsiteY38" fmla="*/ 2740881 h 5387471"/>
                <a:gd name="connsiteX39" fmla="*/ 405516 w 6318157"/>
                <a:gd name="connsiteY39" fmla="*/ 2767302 h 5387471"/>
                <a:gd name="connsiteX40" fmla="*/ 414296 w 6318157"/>
                <a:gd name="connsiteY40" fmla="*/ 2859534 h 5387471"/>
                <a:gd name="connsiteX41" fmla="*/ 349857 w 6318157"/>
                <a:gd name="connsiteY41" fmla="*/ 2894523 h 5387471"/>
                <a:gd name="connsiteX42" fmla="*/ 206734 w 6318157"/>
                <a:gd name="connsiteY42" fmla="*/ 3061500 h 5387471"/>
                <a:gd name="connsiteX43" fmla="*/ 166977 w 6318157"/>
                <a:gd name="connsiteY43" fmla="*/ 3300039 h 5387471"/>
                <a:gd name="connsiteX44" fmla="*/ 103367 w 6318157"/>
                <a:gd name="connsiteY44" fmla="*/ 3490871 h 5387471"/>
                <a:gd name="connsiteX45" fmla="*/ 0 w 6318157"/>
                <a:gd name="connsiteY45" fmla="*/ 3610140 h 5387471"/>
                <a:gd name="connsiteX46" fmla="*/ 0 w 6318157"/>
                <a:gd name="connsiteY46" fmla="*/ 3689653 h 5387471"/>
                <a:gd name="connsiteX47" fmla="*/ 15903 w 6318157"/>
                <a:gd name="connsiteY47" fmla="*/ 3769166 h 5387471"/>
                <a:gd name="connsiteX48" fmla="*/ 127221 w 6318157"/>
                <a:gd name="connsiteY48" fmla="*/ 3785069 h 5387471"/>
                <a:gd name="connsiteX49" fmla="*/ 183211 w 6318157"/>
                <a:gd name="connsiteY49" fmla="*/ 3641697 h 5387471"/>
                <a:gd name="connsiteX50" fmla="*/ 275231 w 6318157"/>
                <a:gd name="connsiteY50" fmla="*/ 3608199 h 5387471"/>
                <a:gd name="connsiteX51" fmla="*/ 326003 w 6318157"/>
                <a:gd name="connsiteY51" fmla="*/ 3626043 h 5387471"/>
                <a:gd name="connsiteX52" fmla="*/ 358388 w 6318157"/>
                <a:gd name="connsiteY52" fmla="*/ 3618423 h 5387471"/>
                <a:gd name="connsiteX53" fmla="*/ 424318 w 6318157"/>
                <a:gd name="connsiteY53" fmla="*/ 3743407 h 5387471"/>
                <a:gd name="connsiteX54" fmla="*/ 379178 w 6318157"/>
                <a:gd name="connsiteY54" fmla="*/ 3816212 h 5387471"/>
                <a:gd name="connsiteX55" fmla="*/ 347621 w 6318157"/>
                <a:gd name="connsiteY55" fmla="*/ 3928239 h 5387471"/>
                <a:gd name="connsiteX56" fmla="*/ 336854 w 6318157"/>
                <a:gd name="connsiteY56" fmla="*/ 4218249 h 5387471"/>
                <a:gd name="connsiteX57" fmla="*/ 545161 w 6318157"/>
                <a:gd name="connsiteY57" fmla="*/ 4012509 h 5387471"/>
                <a:gd name="connsiteX58" fmla="*/ 620202 w 6318157"/>
                <a:gd name="connsiteY58" fmla="*/ 4063365 h 5387471"/>
                <a:gd name="connsiteX59" fmla="*/ 723569 w 6318157"/>
                <a:gd name="connsiteY59" fmla="*/ 4079267 h 5387471"/>
                <a:gd name="connsiteX60" fmla="*/ 795130 w 6318157"/>
                <a:gd name="connsiteY60" fmla="*/ 4190586 h 5387471"/>
                <a:gd name="connsiteX61" fmla="*/ 1025718 w 6318157"/>
                <a:gd name="connsiteY61" fmla="*/ 4293952 h 5387471"/>
                <a:gd name="connsiteX62" fmla="*/ 1176793 w 6318157"/>
                <a:gd name="connsiteY62" fmla="*/ 4540443 h 5387471"/>
                <a:gd name="connsiteX63" fmla="*/ 1144988 w 6318157"/>
                <a:gd name="connsiteY63" fmla="*/ 4635859 h 5387471"/>
                <a:gd name="connsiteX64" fmla="*/ 1614115 w 6318157"/>
                <a:gd name="connsiteY64" fmla="*/ 4882349 h 5387471"/>
                <a:gd name="connsiteX65" fmla="*/ 1614115 w 6318157"/>
                <a:gd name="connsiteY65" fmla="*/ 5033424 h 5387471"/>
                <a:gd name="connsiteX66" fmla="*/ 1614115 w 6318157"/>
                <a:gd name="connsiteY66" fmla="*/ 5168596 h 5387471"/>
                <a:gd name="connsiteX67" fmla="*/ 1653871 w 6318157"/>
                <a:gd name="connsiteY67" fmla="*/ 5295817 h 5387471"/>
                <a:gd name="connsiteX68" fmla="*/ 1755416 w 6318157"/>
                <a:gd name="connsiteY68" fmla="*/ 5294123 h 5387471"/>
                <a:gd name="connsiteX69" fmla="*/ 1825653 w 6318157"/>
                <a:gd name="connsiteY69" fmla="*/ 5366385 h 5387471"/>
                <a:gd name="connsiteX70" fmla="*/ 1861848 w 6318157"/>
                <a:gd name="connsiteY70" fmla="*/ 5387340 h 5387471"/>
                <a:gd name="connsiteX71" fmla="*/ 1926203 w 6318157"/>
                <a:gd name="connsiteY71" fmla="*/ 5242146 h 5387471"/>
                <a:gd name="connsiteX72" fmla="*/ 2115047 w 6318157"/>
                <a:gd name="connsiteY72" fmla="*/ 5279914 h 5387471"/>
                <a:gd name="connsiteX73" fmla="*/ 2176421 w 6318157"/>
                <a:gd name="connsiteY73" fmla="*/ 5148304 h 5387471"/>
                <a:gd name="connsiteX74" fmla="*/ 2083242 w 6318157"/>
                <a:gd name="connsiteY74" fmla="*/ 5096123 h 5387471"/>
                <a:gd name="connsiteX75" fmla="*/ 2020211 w 6318157"/>
                <a:gd name="connsiteY75" fmla="*/ 5057903 h 5387471"/>
                <a:gd name="connsiteX76" fmla="*/ 2011680 w 6318157"/>
                <a:gd name="connsiteY76" fmla="*/ 5073180 h 5387471"/>
                <a:gd name="connsiteX77" fmla="*/ 1932167 w 6318157"/>
                <a:gd name="connsiteY77" fmla="*/ 4977765 h 5387471"/>
                <a:gd name="connsiteX78" fmla="*/ 1884459 w 6318157"/>
                <a:gd name="connsiteY78" fmla="*/ 4874398 h 5387471"/>
                <a:gd name="connsiteX79" fmla="*/ 1913448 w 6318157"/>
                <a:gd name="connsiteY79" fmla="*/ 4786022 h 5387471"/>
                <a:gd name="connsiteX80" fmla="*/ 2073551 w 6318157"/>
                <a:gd name="connsiteY80" fmla="*/ 4760723 h 5387471"/>
                <a:gd name="connsiteX81" fmla="*/ 2213030 w 6318157"/>
                <a:gd name="connsiteY81" fmla="*/ 4711893 h 5387471"/>
                <a:gd name="connsiteX82" fmla="*/ 2313829 w 6318157"/>
                <a:gd name="connsiteY82" fmla="*/ 4781467 h 5387471"/>
                <a:gd name="connsiteX83" fmla="*/ 2449002 w 6318157"/>
                <a:gd name="connsiteY83" fmla="*/ 4771031 h 5387471"/>
                <a:gd name="connsiteX84" fmla="*/ 2504661 w 6318157"/>
                <a:gd name="connsiteY84" fmla="*/ 4866446 h 5387471"/>
                <a:gd name="connsiteX85" fmla="*/ 2578459 w 6318157"/>
                <a:gd name="connsiteY85" fmla="*/ 4816585 h 5387471"/>
                <a:gd name="connsiteX86" fmla="*/ 2681246 w 6318157"/>
                <a:gd name="connsiteY86" fmla="*/ 4873118 h 5387471"/>
                <a:gd name="connsiteX87" fmla="*/ 2798859 w 6318157"/>
                <a:gd name="connsiteY87" fmla="*/ 4858495 h 5387471"/>
                <a:gd name="connsiteX88" fmla="*/ 2895931 w 6318157"/>
                <a:gd name="connsiteY88" fmla="*/ 4983811 h 5387471"/>
                <a:gd name="connsiteX89" fmla="*/ 2910177 w 6318157"/>
                <a:gd name="connsiteY89" fmla="*/ 5176547 h 5387471"/>
                <a:gd name="connsiteX90" fmla="*/ 2981739 w 6318157"/>
                <a:gd name="connsiteY90" fmla="*/ 5120888 h 5387471"/>
                <a:gd name="connsiteX91" fmla="*/ 3101009 w 6318157"/>
                <a:gd name="connsiteY91" fmla="*/ 5184499 h 5387471"/>
                <a:gd name="connsiteX92" fmla="*/ 3164619 w 6318157"/>
                <a:gd name="connsiteY92" fmla="*/ 4882349 h 5387471"/>
                <a:gd name="connsiteX93" fmla="*/ 3116911 w 6318157"/>
                <a:gd name="connsiteY93" fmla="*/ 4516589 h 5387471"/>
                <a:gd name="connsiteX94" fmla="*/ 3156668 w 6318157"/>
                <a:gd name="connsiteY94" fmla="*/ 4405271 h 5387471"/>
                <a:gd name="connsiteX95" fmla="*/ 3323645 w 6318157"/>
                <a:gd name="connsiteY95" fmla="*/ 4341660 h 5387471"/>
                <a:gd name="connsiteX96" fmla="*/ 3482671 w 6318157"/>
                <a:gd name="connsiteY96" fmla="*/ 4293952 h 5387471"/>
                <a:gd name="connsiteX97" fmla="*/ 3570136 w 6318157"/>
                <a:gd name="connsiteY97" fmla="*/ 4373466 h 5387471"/>
                <a:gd name="connsiteX98" fmla="*/ 3530379 w 6318157"/>
                <a:gd name="connsiteY98" fmla="*/ 4484784 h 5387471"/>
                <a:gd name="connsiteX99" fmla="*/ 3546282 w 6318157"/>
                <a:gd name="connsiteY99" fmla="*/ 4588151 h 5387471"/>
                <a:gd name="connsiteX100" fmla="*/ 3609892 w 6318157"/>
                <a:gd name="connsiteY100" fmla="*/ 4643810 h 5387471"/>
                <a:gd name="connsiteX101" fmla="*/ 3673503 w 6318157"/>
                <a:gd name="connsiteY101" fmla="*/ 4651761 h 5387471"/>
                <a:gd name="connsiteX102" fmla="*/ 3745064 w 6318157"/>
                <a:gd name="connsiteY102" fmla="*/ 4786933 h 5387471"/>
                <a:gd name="connsiteX103" fmla="*/ 3889016 w 6318157"/>
                <a:gd name="connsiteY103" fmla="*/ 4749293 h 5387471"/>
                <a:gd name="connsiteX104" fmla="*/ 4071068 w 6318157"/>
                <a:gd name="connsiteY104" fmla="*/ 4731274 h 5387471"/>
                <a:gd name="connsiteX105" fmla="*/ 4368496 w 6318157"/>
                <a:gd name="connsiteY105" fmla="*/ 4686134 h 5387471"/>
                <a:gd name="connsiteX106" fmla="*/ 4436828 w 6318157"/>
                <a:gd name="connsiteY106" fmla="*/ 4774261 h 5387471"/>
                <a:gd name="connsiteX107" fmla="*/ 4500438 w 6318157"/>
                <a:gd name="connsiteY107" fmla="*/ 4751981 h 5387471"/>
                <a:gd name="connsiteX108" fmla="*/ 4595854 w 6318157"/>
                <a:gd name="connsiteY108" fmla="*/ 4699469 h 5387471"/>
                <a:gd name="connsiteX109" fmla="*/ 4654826 w 6318157"/>
                <a:gd name="connsiteY109" fmla="*/ 4646423 h 5387471"/>
                <a:gd name="connsiteX110" fmla="*/ 4674704 w 6318157"/>
                <a:gd name="connsiteY110" fmla="*/ 4597593 h 5387471"/>
                <a:gd name="connsiteX111" fmla="*/ 4588151 w 6318157"/>
                <a:gd name="connsiteY111" fmla="*/ 4554983 h 5387471"/>
                <a:gd name="connsiteX112" fmla="*/ 4687211 w 6318157"/>
                <a:gd name="connsiteY112" fmla="*/ 4492118 h 5387471"/>
                <a:gd name="connsiteX113" fmla="*/ 4723406 w 6318157"/>
                <a:gd name="connsiteY113" fmla="*/ 4492118 h 5387471"/>
                <a:gd name="connsiteX114" fmla="*/ 4715786 w 6318157"/>
                <a:gd name="connsiteY114" fmla="*/ 4434968 h 5387471"/>
                <a:gd name="connsiteX115" fmla="*/ 4753886 w 6318157"/>
                <a:gd name="connsiteY115" fmla="*/ 4410203 h 5387471"/>
                <a:gd name="connsiteX116" fmla="*/ 4656648 w 6318157"/>
                <a:gd name="connsiteY116" fmla="*/ 4287326 h 5387471"/>
                <a:gd name="connsiteX117" fmla="*/ 4516341 w 6318157"/>
                <a:gd name="connsiteY117" fmla="*/ 4262147 h 5387471"/>
                <a:gd name="connsiteX118" fmla="*/ 4548146 w 6318157"/>
                <a:gd name="connsiteY118" fmla="*/ 4087219 h 5387471"/>
                <a:gd name="connsiteX119" fmla="*/ 4619708 w 6318157"/>
                <a:gd name="connsiteY119" fmla="*/ 4031559 h 5387471"/>
                <a:gd name="connsiteX120" fmla="*/ 4738977 w 6318157"/>
                <a:gd name="connsiteY120" fmla="*/ 3896387 h 5387471"/>
                <a:gd name="connsiteX121" fmla="*/ 4826442 w 6318157"/>
                <a:gd name="connsiteY121" fmla="*/ 3777118 h 5387471"/>
                <a:gd name="connsiteX122" fmla="*/ 4929809 w 6318157"/>
                <a:gd name="connsiteY122" fmla="*/ 3864582 h 5387471"/>
                <a:gd name="connsiteX123" fmla="*/ 4921857 w 6318157"/>
                <a:gd name="connsiteY123" fmla="*/ 4031559 h 5387471"/>
                <a:gd name="connsiteX124" fmla="*/ 4977516 w 6318157"/>
                <a:gd name="connsiteY124" fmla="*/ 4055413 h 5387471"/>
                <a:gd name="connsiteX125" fmla="*/ 5025224 w 6318157"/>
                <a:gd name="connsiteY125" fmla="*/ 3959998 h 5387471"/>
                <a:gd name="connsiteX126" fmla="*/ 5072932 w 6318157"/>
                <a:gd name="connsiteY126" fmla="*/ 3959998 h 5387471"/>
                <a:gd name="connsiteX127" fmla="*/ 5144494 w 6318157"/>
                <a:gd name="connsiteY127" fmla="*/ 3856631 h 5387471"/>
                <a:gd name="connsiteX128" fmla="*/ 5160396 w 6318157"/>
                <a:gd name="connsiteY128" fmla="*/ 3785069 h 5387471"/>
                <a:gd name="connsiteX129" fmla="*/ 5390984 w 6318157"/>
                <a:gd name="connsiteY129" fmla="*/ 3737361 h 5387471"/>
                <a:gd name="connsiteX130" fmla="*/ 5486400 w 6318157"/>
                <a:gd name="connsiteY130" fmla="*/ 3633994 h 5387471"/>
                <a:gd name="connsiteX131" fmla="*/ 5390984 w 6318157"/>
                <a:gd name="connsiteY131" fmla="*/ 3570384 h 5387471"/>
                <a:gd name="connsiteX132" fmla="*/ 5343276 w 6318157"/>
                <a:gd name="connsiteY132" fmla="*/ 3331845 h 5387471"/>
                <a:gd name="connsiteX133" fmla="*/ 5478449 w 6318157"/>
                <a:gd name="connsiteY133" fmla="*/ 3061500 h 5387471"/>
                <a:gd name="connsiteX134" fmla="*/ 5820355 w 6318157"/>
                <a:gd name="connsiteY134" fmla="*/ 2989939 h 5387471"/>
                <a:gd name="connsiteX135" fmla="*/ 6020959 w 6318157"/>
                <a:gd name="connsiteY135" fmla="*/ 2857748 h 5387471"/>
                <a:gd name="connsiteX136" fmla="*/ 6058811 w 6318157"/>
                <a:gd name="connsiteY136" fmla="*/ 2880194 h 5387471"/>
                <a:gd name="connsiteX137" fmla="*/ 6114056 w 6318157"/>
                <a:gd name="connsiteY137" fmla="*/ 2859239 h 5387471"/>
                <a:gd name="connsiteX138" fmla="*/ 6152156 w 6318157"/>
                <a:gd name="connsiteY138" fmla="*/ 2889719 h 5387471"/>
                <a:gd name="connsiteX139" fmla="*/ 6260741 w 6318157"/>
                <a:gd name="connsiteY139" fmla="*/ 2868764 h 5387471"/>
                <a:gd name="connsiteX140" fmla="*/ 6292298 w 6318157"/>
                <a:gd name="connsiteY140" fmla="*/ 2879449 h 5387471"/>
                <a:gd name="connsiteX141" fmla="*/ 6304556 w 6318157"/>
                <a:gd name="connsiteY141" fmla="*/ 2838284 h 5387471"/>
                <a:gd name="connsiteX142" fmla="*/ 6306461 w 6318157"/>
                <a:gd name="connsiteY142" fmla="*/ 2809709 h 5387471"/>
                <a:gd name="connsiteX143" fmla="*/ 6317891 w 6318157"/>
                <a:gd name="connsiteY143" fmla="*/ 2798279 h 5387471"/>
                <a:gd name="connsiteX144" fmla="*/ 6268361 w 6318157"/>
                <a:gd name="connsiteY144" fmla="*/ 2775419 h 5387471"/>
                <a:gd name="connsiteX145" fmla="*/ 6220736 w 6318157"/>
                <a:gd name="connsiteY145" fmla="*/ 2543754 h 5387471"/>
                <a:gd name="connsiteX146" fmla="*/ 6169301 w 6318157"/>
                <a:gd name="connsiteY146" fmla="*/ 2569973 h 5387471"/>
                <a:gd name="connsiteX147" fmla="*/ 6119771 w 6318157"/>
                <a:gd name="connsiteY147" fmla="*/ 2533484 h 5387471"/>
                <a:gd name="connsiteX148" fmla="*/ 6051191 w 6318157"/>
                <a:gd name="connsiteY148" fmla="*/ 2518538 h 5387471"/>
                <a:gd name="connsiteX149" fmla="*/ 6053096 w 6318157"/>
                <a:gd name="connsiteY149" fmla="*/ 2434718 h 5387471"/>
                <a:gd name="connsiteX150" fmla="*/ 6027337 w 6318157"/>
                <a:gd name="connsiteY150" fmla="*/ 2469542 h 5387471"/>
                <a:gd name="connsiteX151" fmla="*/ 5994041 w 6318157"/>
                <a:gd name="connsiteY151" fmla="*/ 2411858 h 5387471"/>
                <a:gd name="connsiteX152" fmla="*/ 5976896 w 6318157"/>
                <a:gd name="connsiteY152" fmla="*/ 2272793 h 5387471"/>
                <a:gd name="connsiteX153" fmla="*/ 5915936 w 6318157"/>
                <a:gd name="connsiteY153" fmla="*/ 2274698 h 5387471"/>
                <a:gd name="connsiteX154" fmla="*/ 5892910 w 6318157"/>
                <a:gd name="connsiteY154" fmla="*/ 2209882 h 5387471"/>
                <a:gd name="connsiteX155" fmla="*/ 5813066 w 6318157"/>
                <a:gd name="connsiteY155" fmla="*/ 2240408 h 5387471"/>
                <a:gd name="connsiteX156" fmla="*/ 5752106 w 6318157"/>
                <a:gd name="connsiteY156" fmla="*/ 2206118 h 5387471"/>
                <a:gd name="connsiteX157" fmla="*/ 5719721 w 6318157"/>
                <a:gd name="connsiteY157" fmla="*/ 2227073 h 5387471"/>
                <a:gd name="connsiteX158" fmla="*/ 5653046 w 6318157"/>
                <a:gd name="connsiteY158" fmla="*/ 2209928 h 5387471"/>
                <a:gd name="connsiteX159" fmla="*/ 5677231 w 6318157"/>
                <a:gd name="connsiteY159" fmla="*/ 2186857 h 5387471"/>
                <a:gd name="connsiteX160" fmla="*/ 5628281 w 6318157"/>
                <a:gd name="connsiteY160" fmla="*/ 2145158 h 5387471"/>
                <a:gd name="connsiteX161" fmla="*/ 5488388 w 6318157"/>
                <a:gd name="connsiteY161" fmla="*/ 2148426 h 5387471"/>
                <a:gd name="connsiteX162" fmla="*/ 5453021 w 6318157"/>
                <a:gd name="connsiteY162" fmla="*/ 2227073 h 5387471"/>
                <a:gd name="connsiteX163" fmla="*/ 5472071 w 6318157"/>
                <a:gd name="connsiteY163" fmla="*/ 2274698 h 5387471"/>
                <a:gd name="connsiteX164" fmla="*/ 5422541 w 6318157"/>
                <a:gd name="connsiteY164" fmla="*/ 2288033 h 5387471"/>
                <a:gd name="connsiteX165" fmla="*/ 5451116 w 6318157"/>
                <a:gd name="connsiteY165" fmla="*/ 2333753 h 5387471"/>
                <a:gd name="connsiteX166" fmla="*/ 5516631 w 6318157"/>
                <a:gd name="connsiteY166" fmla="*/ 2328407 h 5387471"/>
                <a:gd name="connsiteX167" fmla="*/ 5523506 w 6318157"/>
                <a:gd name="connsiteY167" fmla="*/ 2379473 h 5387471"/>
                <a:gd name="connsiteX168" fmla="*/ 5399681 w 6318157"/>
                <a:gd name="connsiteY168" fmla="*/ 2545208 h 5387471"/>
                <a:gd name="connsiteX169" fmla="*/ 5360918 w 6318157"/>
                <a:gd name="connsiteY169" fmla="*/ 2694084 h 5387471"/>
                <a:gd name="connsiteX170" fmla="*/ 5346341 w 6318157"/>
                <a:gd name="connsiteY170" fmla="*/ 2615693 h 5387471"/>
                <a:gd name="connsiteX171" fmla="*/ 5304431 w 6318157"/>
                <a:gd name="connsiteY171" fmla="*/ 2615693 h 5387471"/>
                <a:gd name="connsiteX172" fmla="*/ 5273951 w 6318157"/>
                <a:gd name="connsiteY172" fmla="*/ 2558543 h 5387471"/>
                <a:gd name="connsiteX173" fmla="*/ 5203714 w 6318157"/>
                <a:gd name="connsiteY173" fmla="*/ 2600987 h 5387471"/>
                <a:gd name="connsiteX174" fmla="*/ 5070116 w 6318157"/>
                <a:gd name="connsiteY174" fmla="*/ 2541398 h 5387471"/>
                <a:gd name="connsiteX175" fmla="*/ 4991763 w 6318157"/>
                <a:gd name="connsiteY175" fmla="*/ 2573572 h 5387471"/>
                <a:gd name="connsiteX176" fmla="*/ 4904381 w 6318157"/>
                <a:gd name="connsiteY176" fmla="*/ 2564258 h 5387471"/>
                <a:gd name="connsiteX177" fmla="*/ 4875806 w 6318157"/>
                <a:gd name="connsiteY177" fmla="*/ 2495678 h 5387471"/>
                <a:gd name="connsiteX178" fmla="*/ 4803416 w 6318157"/>
                <a:gd name="connsiteY178" fmla="*/ 2484248 h 5387471"/>
                <a:gd name="connsiteX179" fmla="*/ 4822466 w 6318157"/>
                <a:gd name="connsiteY179" fmla="*/ 2409953 h 5387471"/>
                <a:gd name="connsiteX180" fmla="*/ 4731026 w 6318157"/>
                <a:gd name="connsiteY180" fmla="*/ 2341373 h 5387471"/>
                <a:gd name="connsiteX181" fmla="*/ 4699221 w 6318157"/>
                <a:gd name="connsiteY181" fmla="*/ 2364353 h 5387471"/>
                <a:gd name="connsiteX182" fmla="*/ 4637681 w 6318157"/>
                <a:gd name="connsiteY182" fmla="*/ 2328038 h 5387471"/>
                <a:gd name="connsiteX183" fmla="*/ 4660541 w 6318157"/>
                <a:gd name="connsiteY183" fmla="*/ 2253743 h 5387471"/>
                <a:gd name="connsiteX184" fmla="*/ 4433846 w 6318157"/>
                <a:gd name="connsiteY184" fmla="*/ 2270888 h 5387471"/>
                <a:gd name="connsiteX185" fmla="*/ 4373134 w 6318157"/>
                <a:gd name="connsiteY185" fmla="*/ 2252041 h 5387471"/>
                <a:gd name="connsiteX186" fmla="*/ 4323356 w 6318157"/>
                <a:gd name="connsiteY186" fmla="*/ 2288033 h 5387471"/>
                <a:gd name="connsiteX187" fmla="*/ 4273826 w 6318157"/>
                <a:gd name="connsiteY187" fmla="*/ 2208023 h 5387471"/>
                <a:gd name="connsiteX188" fmla="*/ 4201436 w 6318157"/>
                <a:gd name="connsiteY188" fmla="*/ 2192783 h 5387471"/>
                <a:gd name="connsiteX189" fmla="*/ 4178576 w 6318157"/>
                <a:gd name="connsiteY189" fmla="*/ 2110868 h 5387471"/>
                <a:gd name="connsiteX190" fmla="*/ 4087136 w 6318157"/>
                <a:gd name="connsiteY190" fmla="*/ 2038478 h 5387471"/>
                <a:gd name="connsiteX191" fmla="*/ 4016651 w 6318157"/>
                <a:gd name="connsiteY191" fmla="*/ 2051813 h 5387471"/>
                <a:gd name="connsiteX192" fmla="*/ 3909971 w 6318157"/>
                <a:gd name="connsiteY192" fmla="*/ 2013713 h 5387471"/>
                <a:gd name="connsiteX193" fmla="*/ 3843296 w 6318157"/>
                <a:gd name="connsiteY193" fmla="*/ 2053718 h 5387471"/>
                <a:gd name="connsiteX194" fmla="*/ 3788051 w 6318157"/>
                <a:gd name="connsiteY194" fmla="*/ 2034668 h 5387471"/>
                <a:gd name="connsiteX195" fmla="*/ 3742331 w 6318157"/>
                <a:gd name="connsiteY195" fmla="*/ 2046098 h 5387471"/>
                <a:gd name="connsiteX196" fmla="*/ 3671018 w 6318157"/>
                <a:gd name="connsiteY196" fmla="*/ 2041249 h 5387471"/>
                <a:gd name="connsiteX197" fmla="*/ 3660416 w 6318157"/>
                <a:gd name="connsiteY197" fmla="*/ 1977518 h 5387471"/>
                <a:gd name="connsiteX198" fmla="*/ 3643271 w 6318157"/>
                <a:gd name="connsiteY198" fmla="*/ 1905128 h 5387471"/>
                <a:gd name="connsiteX199" fmla="*/ 3690896 w 6318157"/>
                <a:gd name="connsiteY199" fmla="*/ 1872743 h 5387471"/>
                <a:gd name="connsiteX200" fmla="*/ 3702326 w 6318157"/>
                <a:gd name="connsiteY200" fmla="*/ 1811783 h 5387471"/>
                <a:gd name="connsiteX201" fmla="*/ 3679466 w 6318157"/>
                <a:gd name="connsiteY201" fmla="*/ 1788923 h 5387471"/>
                <a:gd name="connsiteX202" fmla="*/ 3595977 w 6318157"/>
                <a:gd name="connsiteY202" fmla="*/ 1647245 h 5387471"/>
                <a:gd name="connsiteX203" fmla="*/ 3508016 w 6318157"/>
                <a:gd name="connsiteY203" fmla="*/ 1663193 h 5387471"/>
                <a:gd name="connsiteX204" fmla="*/ 3485156 w 6318157"/>
                <a:gd name="connsiteY204" fmla="*/ 1619378 h 5387471"/>
                <a:gd name="connsiteX205" fmla="*/ 3434052 w 6318157"/>
                <a:gd name="connsiteY205" fmla="*/ 1618090 h 5387471"/>
                <a:gd name="connsiteX206" fmla="*/ 3496586 w 6318157"/>
                <a:gd name="connsiteY206" fmla="*/ 1533653 h 5387471"/>
                <a:gd name="connsiteX207" fmla="*/ 3549926 w 6318157"/>
                <a:gd name="connsiteY207" fmla="*/ 1552703 h 5387471"/>
                <a:gd name="connsiteX208" fmla="*/ 3681619 w 6318157"/>
                <a:gd name="connsiteY208" fmla="*/ 1349485 h 5387471"/>
                <a:gd name="connsiteX209" fmla="*/ 3708041 w 6318157"/>
                <a:gd name="connsiteY209" fmla="*/ 1316483 h 5387471"/>
                <a:gd name="connsiteX210" fmla="*/ 3600036 w 6318157"/>
                <a:gd name="connsiteY210" fmla="*/ 1230630 h 5387471"/>
                <a:gd name="connsiteX211" fmla="*/ 3610886 w 6318157"/>
                <a:gd name="connsiteY211" fmla="*/ 1173608 h 5387471"/>
                <a:gd name="connsiteX212" fmla="*/ 3549926 w 6318157"/>
                <a:gd name="connsiteY212" fmla="*/ 1160273 h 5387471"/>
                <a:gd name="connsiteX213" fmla="*/ 3515636 w 6318157"/>
                <a:gd name="connsiteY213" fmla="*/ 1108838 h 5387471"/>
                <a:gd name="connsiteX214" fmla="*/ 3515636 w 6318157"/>
                <a:gd name="connsiteY214" fmla="*/ 1013588 h 5387471"/>
                <a:gd name="connsiteX215" fmla="*/ 3391811 w 6318157"/>
                <a:gd name="connsiteY215" fmla="*/ 981203 h 5387471"/>
                <a:gd name="connsiteX216" fmla="*/ 3357521 w 6318157"/>
                <a:gd name="connsiteY216" fmla="*/ 922148 h 5387471"/>
                <a:gd name="connsiteX217" fmla="*/ 3198246 w 6318157"/>
                <a:gd name="connsiteY217" fmla="*/ 954073 h 5387471"/>
                <a:gd name="connsiteX218" fmla="*/ 3142256 w 6318157"/>
                <a:gd name="connsiteY218" fmla="*/ 899288 h 5387471"/>
                <a:gd name="connsiteX219" fmla="*/ 2980331 w 6318157"/>
                <a:gd name="connsiteY219" fmla="*/ 929768 h 5387471"/>
                <a:gd name="connsiteX220" fmla="*/ 2776330 w 6318157"/>
                <a:gd name="connsiteY220" fmla="*/ 832982 h 5387471"/>
                <a:gd name="connsiteX221" fmla="*/ 2662196 w 6318157"/>
                <a:gd name="connsiteY221" fmla="*/ 874523 h 5387471"/>
                <a:gd name="connsiteX222" fmla="*/ 2671721 w 6318157"/>
                <a:gd name="connsiteY222" fmla="*/ 832613 h 5387471"/>
                <a:gd name="connsiteX223" fmla="*/ 2581026 w 6318157"/>
                <a:gd name="connsiteY223" fmla="*/ 818653 h 5387471"/>
                <a:gd name="connsiteX224" fmla="*/ 2576471 w 6318157"/>
                <a:gd name="connsiteY224" fmla="*/ 731648 h 5387471"/>
                <a:gd name="connsiteX225" fmla="*/ 2561231 w 6318157"/>
                <a:gd name="connsiteY225" fmla="*/ 684023 h 5387471"/>
                <a:gd name="connsiteX226" fmla="*/ 2591711 w 6318157"/>
                <a:gd name="connsiteY226" fmla="*/ 647828 h 5387471"/>
                <a:gd name="connsiteX227" fmla="*/ 2496792 w 6318157"/>
                <a:gd name="connsiteY227" fmla="*/ 511865 h 5387471"/>
                <a:gd name="connsiteX228" fmla="*/ 2492651 w 6318157"/>
                <a:gd name="connsiteY228" fmla="*/ 476378 h 5387471"/>
                <a:gd name="connsiteX229" fmla="*/ 2534561 w 6318157"/>
                <a:gd name="connsiteY229" fmla="*/ 409703 h 5387471"/>
                <a:gd name="connsiteX230" fmla="*/ 2490746 w 6318157"/>
                <a:gd name="connsiteY230" fmla="*/ 398273 h 5387471"/>
                <a:gd name="connsiteX231" fmla="*/ 2465981 w 6318157"/>
                <a:gd name="connsiteY231" fmla="*/ 367793 h 5387471"/>
                <a:gd name="connsiteX232" fmla="*/ 2428709 w 6318157"/>
                <a:gd name="connsiteY232" fmla="*/ 359713 h 5387471"/>
                <a:gd name="connsiteX233" fmla="*/ 2443121 w 6318157"/>
                <a:gd name="connsiteY233" fmla="*/ 297308 h 5387471"/>
                <a:gd name="connsiteX234" fmla="*/ 2384811 w 6318157"/>
                <a:gd name="connsiteY234" fmla="*/ 255352 h 5387471"/>
                <a:gd name="connsiteX235" fmla="*/ 2431691 w 6318157"/>
                <a:gd name="connsiteY235" fmla="*/ 188723 h 5387471"/>
                <a:gd name="connsiteX236" fmla="*/ 2536714 w 6318157"/>
                <a:gd name="connsiteY236" fmla="*/ 175177 h 5387471"/>
                <a:gd name="connsiteX0" fmla="*/ 2536714 w 6318157"/>
                <a:gd name="connsiteY0" fmla="*/ 175177 h 5387471"/>
                <a:gd name="connsiteX1" fmla="*/ 2475506 w 6318157"/>
                <a:gd name="connsiteY1" fmla="*/ 127763 h 5387471"/>
                <a:gd name="connsiteX2" fmla="*/ 2408831 w 6318157"/>
                <a:gd name="connsiteY2" fmla="*/ 129668 h 5387471"/>
                <a:gd name="connsiteX3" fmla="*/ 2340003 w 6318157"/>
                <a:gd name="connsiteY3" fmla="*/ 67751 h 5387471"/>
                <a:gd name="connsiteX4" fmla="*/ 2260241 w 6318157"/>
                <a:gd name="connsiteY4" fmla="*/ 85853 h 5387471"/>
                <a:gd name="connsiteX5" fmla="*/ 2229513 w 6318157"/>
                <a:gd name="connsiteY5" fmla="*/ 26173 h 5387471"/>
                <a:gd name="connsiteX6" fmla="*/ 2009858 w 6318157"/>
                <a:gd name="connsiteY6" fmla="*/ 0 h 5387471"/>
                <a:gd name="connsiteX7" fmla="*/ 1851163 w 6318157"/>
                <a:gd name="connsiteY7" fmla="*/ 158612 h 5387471"/>
                <a:gd name="connsiteX8" fmla="*/ 1861599 w 6318157"/>
                <a:gd name="connsiteY8" fmla="*/ 331056 h 5387471"/>
                <a:gd name="connsiteX9" fmla="*/ 1776951 w 6318157"/>
                <a:gd name="connsiteY9" fmla="*/ 311343 h 5387471"/>
                <a:gd name="connsiteX10" fmla="*/ 1606163 w 6318157"/>
                <a:gd name="connsiteY10" fmla="*/ 358057 h 5387471"/>
                <a:gd name="connsiteX11" fmla="*/ 1391478 w 6318157"/>
                <a:gd name="connsiteY11" fmla="*/ 230836 h 5387471"/>
                <a:gd name="connsiteX12" fmla="*/ 1256306 w 6318157"/>
                <a:gd name="connsiteY12" fmla="*/ 230836 h 5387471"/>
                <a:gd name="connsiteX13" fmla="*/ 1208598 w 6318157"/>
                <a:gd name="connsiteY13" fmla="*/ 421667 h 5387471"/>
                <a:gd name="connsiteX14" fmla="*/ 1041621 w 6318157"/>
                <a:gd name="connsiteY14" fmla="*/ 588645 h 5387471"/>
                <a:gd name="connsiteX15" fmla="*/ 930303 w 6318157"/>
                <a:gd name="connsiteY15" fmla="*/ 668158 h 5387471"/>
                <a:gd name="connsiteX16" fmla="*/ 842838 w 6318157"/>
                <a:gd name="connsiteY16" fmla="*/ 612499 h 5387471"/>
                <a:gd name="connsiteX17" fmla="*/ 747423 w 6318157"/>
                <a:gd name="connsiteY17" fmla="*/ 795379 h 5387471"/>
                <a:gd name="connsiteX18" fmla="*/ 456206 w 6318157"/>
                <a:gd name="connsiteY18" fmla="*/ 828804 h 5387471"/>
                <a:gd name="connsiteX19" fmla="*/ 222636 w 6318157"/>
                <a:gd name="connsiteY19" fmla="*/ 970307 h 5387471"/>
                <a:gd name="connsiteX20" fmla="*/ 254442 w 6318157"/>
                <a:gd name="connsiteY20" fmla="*/ 1113431 h 5387471"/>
                <a:gd name="connsiteX21" fmla="*/ 302149 w 6318157"/>
                <a:gd name="connsiteY21" fmla="*/ 1296311 h 5387471"/>
                <a:gd name="connsiteX22" fmla="*/ 341906 w 6318157"/>
                <a:gd name="connsiteY22" fmla="*/ 1328116 h 5387471"/>
                <a:gd name="connsiteX23" fmla="*/ 508883 w 6318157"/>
                <a:gd name="connsiteY23" fmla="*/ 1359921 h 5387471"/>
                <a:gd name="connsiteX24" fmla="*/ 532737 w 6318157"/>
                <a:gd name="connsiteY24" fmla="*/ 1582558 h 5387471"/>
                <a:gd name="connsiteX25" fmla="*/ 730526 w 6318157"/>
                <a:gd name="connsiteY25" fmla="*/ 1644144 h 5387471"/>
                <a:gd name="connsiteX26" fmla="*/ 903633 w 6318157"/>
                <a:gd name="connsiteY26" fmla="*/ 1753676 h 5387471"/>
                <a:gd name="connsiteX27" fmla="*/ 818984 w 6318157"/>
                <a:gd name="connsiteY27" fmla="*/ 1884707 h 5387471"/>
                <a:gd name="connsiteX28" fmla="*/ 644056 w 6318157"/>
                <a:gd name="connsiteY28" fmla="*/ 1868805 h 5387471"/>
                <a:gd name="connsiteX29" fmla="*/ 636104 w 6318157"/>
                <a:gd name="connsiteY29" fmla="*/ 2115295 h 5387471"/>
                <a:gd name="connsiteX30" fmla="*/ 755374 w 6318157"/>
                <a:gd name="connsiteY30" fmla="*/ 2218662 h 5387471"/>
                <a:gd name="connsiteX31" fmla="*/ 818984 w 6318157"/>
                <a:gd name="connsiteY31" fmla="*/ 2329980 h 5387471"/>
                <a:gd name="connsiteX32" fmla="*/ 818984 w 6318157"/>
                <a:gd name="connsiteY32" fmla="*/ 2369737 h 5387471"/>
                <a:gd name="connsiteX33" fmla="*/ 580445 w 6318157"/>
                <a:gd name="connsiteY33" fmla="*/ 2401542 h 5387471"/>
                <a:gd name="connsiteX34" fmla="*/ 485029 w 6318157"/>
                <a:gd name="connsiteY34" fmla="*/ 2433347 h 5387471"/>
                <a:gd name="connsiteX35" fmla="*/ 437322 w 6318157"/>
                <a:gd name="connsiteY35" fmla="*/ 2584422 h 5387471"/>
                <a:gd name="connsiteX36" fmla="*/ 307616 w 6318157"/>
                <a:gd name="connsiteY36" fmla="*/ 2598549 h 5387471"/>
                <a:gd name="connsiteX37" fmla="*/ 238539 w 6318157"/>
                <a:gd name="connsiteY37" fmla="*/ 2655984 h 5387471"/>
                <a:gd name="connsiteX38" fmla="*/ 284673 w 6318157"/>
                <a:gd name="connsiteY38" fmla="*/ 2740881 h 5387471"/>
                <a:gd name="connsiteX39" fmla="*/ 405516 w 6318157"/>
                <a:gd name="connsiteY39" fmla="*/ 2767302 h 5387471"/>
                <a:gd name="connsiteX40" fmla="*/ 414296 w 6318157"/>
                <a:gd name="connsiteY40" fmla="*/ 2859534 h 5387471"/>
                <a:gd name="connsiteX41" fmla="*/ 349857 w 6318157"/>
                <a:gd name="connsiteY41" fmla="*/ 2894523 h 5387471"/>
                <a:gd name="connsiteX42" fmla="*/ 206734 w 6318157"/>
                <a:gd name="connsiteY42" fmla="*/ 3061500 h 5387471"/>
                <a:gd name="connsiteX43" fmla="*/ 166977 w 6318157"/>
                <a:gd name="connsiteY43" fmla="*/ 3300039 h 5387471"/>
                <a:gd name="connsiteX44" fmla="*/ 103367 w 6318157"/>
                <a:gd name="connsiteY44" fmla="*/ 3490871 h 5387471"/>
                <a:gd name="connsiteX45" fmla="*/ 0 w 6318157"/>
                <a:gd name="connsiteY45" fmla="*/ 3610140 h 5387471"/>
                <a:gd name="connsiteX46" fmla="*/ 0 w 6318157"/>
                <a:gd name="connsiteY46" fmla="*/ 3689653 h 5387471"/>
                <a:gd name="connsiteX47" fmla="*/ 15903 w 6318157"/>
                <a:gd name="connsiteY47" fmla="*/ 3769166 h 5387471"/>
                <a:gd name="connsiteX48" fmla="*/ 127221 w 6318157"/>
                <a:gd name="connsiteY48" fmla="*/ 3785069 h 5387471"/>
                <a:gd name="connsiteX49" fmla="*/ 183211 w 6318157"/>
                <a:gd name="connsiteY49" fmla="*/ 3641697 h 5387471"/>
                <a:gd name="connsiteX50" fmla="*/ 275231 w 6318157"/>
                <a:gd name="connsiteY50" fmla="*/ 3608199 h 5387471"/>
                <a:gd name="connsiteX51" fmla="*/ 326003 w 6318157"/>
                <a:gd name="connsiteY51" fmla="*/ 3626043 h 5387471"/>
                <a:gd name="connsiteX52" fmla="*/ 358388 w 6318157"/>
                <a:gd name="connsiteY52" fmla="*/ 3618423 h 5387471"/>
                <a:gd name="connsiteX53" fmla="*/ 424318 w 6318157"/>
                <a:gd name="connsiteY53" fmla="*/ 3743407 h 5387471"/>
                <a:gd name="connsiteX54" fmla="*/ 379178 w 6318157"/>
                <a:gd name="connsiteY54" fmla="*/ 3816212 h 5387471"/>
                <a:gd name="connsiteX55" fmla="*/ 347621 w 6318157"/>
                <a:gd name="connsiteY55" fmla="*/ 3928239 h 5387471"/>
                <a:gd name="connsiteX56" fmla="*/ 336854 w 6318157"/>
                <a:gd name="connsiteY56" fmla="*/ 4218249 h 5387471"/>
                <a:gd name="connsiteX57" fmla="*/ 545161 w 6318157"/>
                <a:gd name="connsiteY57" fmla="*/ 4012509 h 5387471"/>
                <a:gd name="connsiteX58" fmla="*/ 620202 w 6318157"/>
                <a:gd name="connsiteY58" fmla="*/ 4063365 h 5387471"/>
                <a:gd name="connsiteX59" fmla="*/ 723569 w 6318157"/>
                <a:gd name="connsiteY59" fmla="*/ 4079267 h 5387471"/>
                <a:gd name="connsiteX60" fmla="*/ 795130 w 6318157"/>
                <a:gd name="connsiteY60" fmla="*/ 4190586 h 5387471"/>
                <a:gd name="connsiteX61" fmla="*/ 1025718 w 6318157"/>
                <a:gd name="connsiteY61" fmla="*/ 4293952 h 5387471"/>
                <a:gd name="connsiteX62" fmla="*/ 1176793 w 6318157"/>
                <a:gd name="connsiteY62" fmla="*/ 4540443 h 5387471"/>
                <a:gd name="connsiteX63" fmla="*/ 1144988 w 6318157"/>
                <a:gd name="connsiteY63" fmla="*/ 4635859 h 5387471"/>
                <a:gd name="connsiteX64" fmla="*/ 1614115 w 6318157"/>
                <a:gd name="connsiteY64" fmla="*/ 4882349 h 5387471"/>
                <a:gd name="connsiteX65" fmla="*/ 1614115 w 6318157"/>
                <a:gd name="connsiteY65" fmla="*/ 5033424 h 5387471"/>
                <a:gd name="connsiteX66" fmla="*/ 1614115 w 6318157"/>
                <a:gd name="connsiteY66" fmla="*/ 5168596 h 5387471"/>
                <a:gd name="connsiteX67" fmla="*/ 1653871 w 6318157"/>
                <a:gd name="connsiteY67" fmla="*/ 5295817 h 5387471"/>
                <a:gd name="connsiteX68" fmla="*/ 1755416 w 6318157"/>
                <a:gd name="connsiteY68" fmla="*/ 5294123 h 5387471"/>
                <a:gd name="connsiteX69" fmla="*/ 1825653 w 6318157"/>
                <a:gd name="connsiteY69" fmla="*/ 5366385 h 5387471"/>
                <a:gd name="connsiteX70" fmla="*/ 1861848 w 6318157"/>
                <a:gd name="connsiteY70" fmla="*/ 5387340 h 5387471"/>
                <a:gd name="connsiteX71" fmla="*/ 1926203 w 6318157"/>
                <a:gd name="connsiteY71" fmla="*/ 5242146 h 5387471"/>
                <a:gd name="connsiteX72" fmla="*/ 2115047 w 6318157"/>
                <a:gd name="connsiteY72" fmla="*/ 5279914 h 5387471"/>
                <a:gd name="connsiteX73" fmla="*/ 2176421 w 6318157"/>
                <a:gd name="connsiteY73" fmla="*/ 5148304 h 5387471"/>
                <a:gd name="connsiteX74" fmla="*/ 2083242 w 6318157"/>
                <a:gd name="connsiteY74" fmla="*/ 5096123 h 5387471"/>
                <a:gd name="connsiteX75" fmla="*/ 2020211 w 6318157"/>
                <a:gd name="connsiteY75" fmla="*/ 5057903 h 5387471"/>
                <a:gd name="connsiteX76" fmla="*/ 2011680 w 6318157"/>
                <a:gd name="connsiteY76" fmla="*/ 5073180 h 5387471"/>
                <a:gd name="connsiteX77" fmla="*/ 1932167 w 6318157"/>
                <a:gd name="connsiteY77" fmla="*/ 4977765 h 5387471"/>
                <a:gd name="connsiteX78" fmla="*/ 1884459 w 6318157"/>
                <a:gd name="connsiteY78" fmla="*/ 4874398 h 5387471"/>
                <a:gd name="connsiteX79" fmla="*/ 1913448 w 6318157"/>
                <a:gd name="connsiteY79" fmla="*/ 4786022 h 5387471"/>
                <a:gd name="connsiteX80" fmla="*/ 2073551 w 6318157"/>
                <a:gd name="connsiteY80" fmla="*/ 4760723 h 5387471"/>
                <a:gd name="connsiteX81" fmla="*/ 2213030 w 6318157"/>
                <a:gd name="connsiteY81" fmla="*/ 4711893 h 5387471"/>
                <a:gd name="connsiteX82" fmla="*/ 2313829 w 6318157"/>
                <a:gd name="connsiteY82" fmla="*/ 4781467 h 5387471"/>
                <a:gd name="connsiteX83" fmla="*/ 2449002 w 6318157"/>
                <a:gd name="connsiteY83" fmla="*/ 4771031 h 5387471"/>
                <a:gd name="connsiteX84" fmla="*/ 2504661 w 6318157"/>
                <a:gd name="connsiteY84" fmla="*/ 4866446 h 5387471"/>
                <a:gd name="connsiteX85" fmla="*/ 2578459 w 6318157"/>
                <a:gd name="connsiteY85" fmla="*/ 4816585 h 5387471"/>
                <a:gd name="connsiteX86" fmla="*/ 2681246 w 6318157"/>
                <a:gd name="connsiteY86" fmla="*/ 4873118 h 5387471"/>
                <a:gd name="connsiteX87" fmla="*/ 2798859 w 6318157"/>
                <a:gd name="connsiteY87" fmla="*/ 4858495 h 5387471"/>
                <a:gd name="connsiteX88" fmla="*/ 2895931 w 6318157"/>
                <a:gd name="connsiteY88" fmla="*/ 4983811 h 5387471"/>
                <a:gd name="connsiteX89" fmla="*/ 2910177 w 6318157"/>
                <a:gd name="connsiteY89" fmla="*/ 5176547 h 5387471"/>
                <a:gd name="connsiteX90" fmla="*/ 2981739 w 6318157"/>
                <a:gd name="connsiteY90" fmla="*/ 5120888 h 5387471"/>
                <a:gd name="connsiteX91" fmla="*/ 3101009 w 6318157"/>
                <a:gd name="connsiteY91" fmla="*/ 5184499 h 5387471"/>
                <a:gd name="connsiteX92" fmla="*/ 3164619 w 6318157"/>
                <a:gd name="connsiteY92" fmla="*/ 4882349 h 5387471"/>
                <a:gd name="connsiteX93" fmla="*/ 3116911 w 6318157"/>
                <a:gd name="connsiteY93" fmla="*/ 4516589 h 5387471"/>
                <a:gd name="connsiteX94" fmla="*/ 3156668 w 6318157"/>
                <a:gd name="connsiteY94" fmla="*/ 4405271 h 5387471"/>
                <a:gd name="connsiteX95" fmla="*/ 3323645 w 6318157"/>
                <a:gd name="connsiteY95" fmla="*/ 4341660 h 5387471"/>
                <a:gd name="connsiteX96" fmla="*/ 3482671 w 6318157"/>
                <a:gd name="connsiteY96" fmla="*/ 4293952 h 5387471"/>
                <a:gd name="connsiteX97" fmla="*/ 3570136 w 6318157"/>
                <a:gd name="connsiteY97" fmla="*/ 4373466 h 5387471"/>
                <a:gd name="connsiteX98" fmla="*/ 3530379 w 6318157"/>
                <a:gd name="connsiteY98" fmla="*/ 4484784 h 5387471"/>
                <a:gd name="connsiteX99" fmla="*/ 3546282 w 6318157"/>
                <a:gd name="connsiteY99" fmla="*/ 4588151 h 5387471"/>
                <a:gd name="connsiteX100" fmla="*/ 3609892 w 6318157"/>
                <a:gd name="connsiteY100" fmla="*/ 4643810 h 5387471"/>
                <a:gd name="connsiteX101" fmla="*/ 3673503 w 6318157"/>
                <a:gd name="connsiteY101" fmla="*/ 4651761 h 5387471"/>
                <a:gd name="connsiteX102" fmla="*/ 3745064 w 6318157"/>
                <a:gd name="connsiteY102" fmla="*/ 4786933 h 5387471"/>
                <a:gd name="connsiteX103" fmla="*/ 3889016 w 6318157"/>
                <a:gd name="connsiteY103" fmla="*/ 4749293 h 5387471"/>
                <a:gd name="connsiteX104" fmla="*/ 4071068 w 6318157"/>
                <a:gd name="connsiteY104" fmla="*/ 4731274 h 5387471"/>
                <a:gd name="connsiteX105" fmla="*/ 4368496 w 6318157"/>
                <a:gd name="connsiteY105" fmla="*/ 4686134 h 5387471"/>
                <a:gd name="connsiteX106" fmla="*/ 4436828 w 6318157"/>
                <a:gd name="connsiteY106" fmla="*/ 4774261 h 5387471"/>
                <a:gd name="connsiteX107" fmla="*/ 4500438 w 6318157"/>
                <a:gd name="connsiteY107" fmla="*/ 4751981 h 5387471"/>
                <a:gd name="connsiteX108" fmla="*/ 4595854 w 6318157"/>
                <a:gd name="connsiteY108" fmla="*/ 4699469 h 5387471"/>
                <a:gd name="connsiteX109" fmla="*/ 4654826 w 6318157"/>
                <a:gd name="connsiteY109" fmla="*/ 4646423 h 5387471"/>
                <a:gd name="connsiteX110" fmla="*/ 4674704 w 6318157"/>
                <a:gd name="connsiteY110" fmla="*/ 4597593 h 5387471"/>
                <a:gd name="connsiteX111" fmla="*/ 4588151 w 6318157"/>
                <a:gd name="connsiteY111" fmla="*/ 4554983 h 5387471"/>
                <a:gd name="connsiteX112" fmla="*/ 4687211 w 6318157"/>
                <a:gd name="connsiteY112" fmla="*/ 4492118 h 5387471"/>
                <a:gd name="connsiteX113" fmla="*/ 4723406 w 6318157"/>
                <a:gd name="connsiteY113" fmla="*/ 4492118 h 5387471"/>
                <a:gd name="connsiteX114" fmla="*/ 4715786 w 6318157"/>
                <a:gd name="connsiteY114" fmla="*/ 4434968 h 5387471"/>
                <a:gd name="connsiteX115" fmla="*/ 4753886 w 6318157"/>
                <a:gd name="connsiteY115" fmla="*/ 4410203 h 5387471"/>
                <a:gd name="connsiteX116" fmla="*/ 4656648 w 6318157"/>
                <a:gd name="connsiteY116" fmla="*/ 4287326 h 5387471"/>
                <a:gd name="connsiteX117" fmla="*/ 4516341 w 6318157"/>
                <a:gd name="connsiteY117" fmla="*/ 4262147 h 5387471"/>
                <a:gd name="connsiteX118" fmla="*/ 4548146 w 6318157"/>
                <a:gd name="connsiteY118" fmla="*/ 4087219 h 5387471"/>
                <a:gd name="connsiteX119" fmla="*/ 4619708 w 6318157"/>
                <a:gd name="connsiteY119" fmla="*/ 4031559 h 5387471"/>
                <a:gd name="connsiteX120" fmla="*/ 4738977 w 6318157"/>
                <a:gd name="connsiteY120" fmla="*/ 3896387 h 5387471"/>
                <a:gd name="connsiteX121" fmla="*/ 4826442 w 6318157"/>
                <a:gd name="connsiteY121" fmla="*/ 3777118 h 5387471"/>
                <a:gd name="connsiteX122" fmla="*/ 4929809 w 6318157"/>
                <a:gd name="connsiteY122" fmla="*/ 3864582 h 5387471"/>
                <a:gd name="connsiteX123" fmla="*/ 4921857 w 6318157"/>
                <a:gd name="connsiteY123" fmla="*/ 4031559 h 5387471"/>
                <a:gd name="connsiteX124" fmla="*/ 4977516 w 6318157"/>
                <a:gd name="connsiteY124" fmla="*/ 4055413 h 5387471"/>
                <a:gd name="connsiteX125" fmla="*/ 5025224 w 6318157"/>
                <a:gd name="connsiteY125" fmla="*/ 3959998 h 5387471"/>
                <a:gd name="connsiteX126" fmla="*/ 5072932 w 6318157"/>
                <a:gd name="connsiteY126" fmla="*/ 3959998 h 5387471"/>
                <a:gd name="connsiteX127" fmla="*/ 5144494 w 6318157"/>
                <a:gd name="connsiteY127" fmla="*/ 3856631 h 5387471"/>
                <a:gd name="connsiteX128" fmla="*/ 5160396 w 6318157"/>
                <a:gd name="connsiteY128" fmla="*/ 3785069 h 5387471"/>
                <a:gd name="connsiteX129" fmla="*/ 5390984 w 6318157"/>
                <a:gd name="connsiteY129" fmla="*/ 3737361 h 5387471"/>
                <a:gd name="connsiteX130" fmla="*/ 5486400 w 6318157"/>
                <a:gd name="connsiteY130" fmla="*/ 3633994 h 5387471"/>
                <a:gd name="connsiteX131" fmla="*/ 5390984 w 6318157"/>
                <a:gd name="connsiteY131" fmla="*/ 3570384 h 5387471"/>
                <a:gd name="connsiteX132" fmla="*/ 5343276 w 6318157"/>
                <a:gd name="connsiteY132" fmla="*/ 3331845 h 5387471"/>
                <a:gd name="connsiteX133" fmla="*/ 5478449 w 6318157"/>
                <a:gd name="connsiteY133" fmla="*/ 3061500 h 5387471"/>
                <a:gd name="connsiteX134" fmla="*/ 5820355 w 6318157"/>
                <a:gd name="connsiteY134" fmla="*/ 2989939 h 5387471"/>
                <a:gd name="connsiteX135" fmla="*/ 6020959 w 6318157"/>
                <a:gd name="connsiteY135" fmla="*/ 2857748 h 5387471"/>
                <a:gd name="connsiteX136" fmla="*/ 6058811 w 6318157"/>
                <a:gd name="connsiteY136" fmla="*/ 2880194 h 5387471"/>
                <a:gd name="connsiteX137" fmla="*/ 6114056 w 6318157"/>
                <a:gd name="connsiteY137" fmla="*/ 2859239 h 5387471"/>
                <a:gd name="connsiteX138" fmla="*/ 6152156 w 6318157"/>
                <a:gd name="connsiteY138" fmla="*/ 2889719 h 5387471"/>
                <a:gd name="connsiteX139" fmla="*/ 6260741 w 6318157"/>
                <a:gd name="connsiteY139" fmla="*/ 2868764 h 5387471"/>
                <a:gd name="connsiteX140" fmla="*/ 6292298 w 6318157"/>
                <a:gd name="connsiteY140" fmla="*/ 2879449 h 5387471"/>
                <a:gd name="connsiteX141" fmla="*/ 6304556 w 6318157"/>
                <a:gd name="connsiteY141" fmla="*/ 2838284 h 5387471"/>
                <a:gd name="connsiteX142" fmla="*/ 6306461 w 6318157"/>
                <a:gd name="connsiteY142" fmla="*/ 2809709 h 5387471"/>
                <a:gd name="connsiteX143" fmla="*/ 6317891 w 6318157"/>
                <a:gd name="connsiteY143" fmla="*/ 2798279 h 5387471"/>
                <a:gd name="connsiteX144" fmla="*/ 6268361 w 6318157"/>
                <a:gd name="connsiteY144" fmla="*/ 2775419 h 5387471"/>
                <a:gd name="connsiteX145" fmla="*/ 6220736 w 6318157"/>
                <a:gd name="connsiteY145" fmla="*/ 2543754 h 5387471"/>
                <a:gd name="connsiteX146" fmla="*/ 6169301 w 6318157"/>
                <a:gd name="connsiteY146" fmla="*/ 2569973 h 5387471"/>
                <a:gd name="connsiteX147" fmla="*/ 6119771 w 6318157"/>
                <a:gd name="connsiteY147" fmla="*/ 2533484 h 5387471"/>
                <a:gd name="connsiteX148" fmla="*/ 6051191 w 6318157"/>
                <a:gd name="connsiteY148" fmla="*/ 2518538 h 5387471"/>
                <a:gd name="connsiteX149" fmla="*/ 6053096 w 6318157"/>
                <a:gd name="connsiteY149" fmla="*/ 2434718 h 5387471"/>
                <a:gd name="connsiteX150" fmla="*/ 6027337 w 6318157"/>
                <a:gd name="connsiteY150" fmla="*/ 2469542 h 5387471"/>
                <a:gd name="connsiteX151" fmla="*/ 5994041 w 6318157"/>
                <a:gd name="connsiteY151" fmla="*/ 2411858 h 5387471"/>
                <a:gd name="connsiteX152" fmla="*/ 5976896 w 6318157"/>
                <a:gd name="connsiteY152" fmla="*/ 2272793 h 5387471"/>
                <a:gd name="connsiteX153" fmla="*/ 5915936 w 6318157"/>
                <a:gd name="connsiteY153" fmla="*/ 2274698 h 5387471"/>
                <a:gd name="connsiteX154" fmla="*/ 5892910 w 6318157"/>
                <a:gd name="connsiteY154" fmla="*/ 2209882 h 5387471"/>
                <a:gd name="connsiteX155" fmla="*/ 5813066 w 6318157"/>
                <a:gd name="connsiteY155" fmla="*/ 2240408 h 5387471"/>
                <a:gd name="connsiteX156" fmla="*/ 5752106 w 6318157"/>
                <a:gd name="connsiteY156" fmla="*/ 2206118 h 5387471"/>
                <a:gd name="connsiteX157" fmla="*/ 5719721 w 6318157"/>
                <a:gd name="connsiteY157" fmla="*/ 2227073 h 5387471"/>
                <a:gd name="connsiteX158" fmla="*/ 5653046 w 6318157"/>
                <a:gd name="connsiteY158" fmla="*/ 2209928 h 5387471"/>
                <a:gd name="connsiteX159" fmla="*/ 5677231 w 6318157"/>
                <a:gd name="connsiteY159" fmla="*/ 2186857 h 5387471"/>
                <a:gd name="connsiteX160" fmla="*/ 5628281 w 6318157"/>
                <a:gd name="connsiteY160" fmla="*/ 2145158 h 5387471"/>
                <a:gd name="connsiteX161" fmla="*/ 5488388 w 6318157"/>
                <a:gd name="connsiteY161" fmla="*/ 2148426 h 5387471"/>
                <a:gd name="connsiteX162" fmla="*/ 5453021 w 6318157"/>
                <a:gd name="connsiteY162" fmla="*/ 2227073 h 5387471"/>
                <a:gd name="connsiteX163" fmla="*/ 5472071 w 6318157"/>
                <a:gd name="connsiteY163" fmla="*/ 2274698 h 5387471"/>
                <a:gd name="connsiteX164" fmla="*/ 5422541 w 6318157"/>
                <a:gd name="connsiteY164" fmla="*/ 2288033 h 5387471"/>
                <a:gd name="connsiteX165" fmla="*/ 5451116 w 6318157"/>
                <a:gd name="connsiteY165" fmla="*/ 2333753 h 5387471"/>
                <a:gd name="connsiteX166" fmla="*/ 5516631 w 6318157"/>
                <a:gd name="connsiteY166" fmla="*/ 2328407 h 5387471"/>
                <a:gd name="connsiteX167" fmla="*/ 5523506 w 6318157"/>
                <a:gd name="connsiteY167" fmla="*/ 2379473 h 5387471"/>
                <a:gd name="connsiteX168" fmla="*/ 5399681 w 6318157"/>
                <a:gd name="connsiteY168" fmla="*/ 2545208 h 5387471"/>
                <a:gd name="connsiteX169" fmla="*/ 5360918 w 6318157"/>
                <a:gd name="connsiteY169" fmla="*/ 2694084 h 5387471"/>
                <a:gd name="connsiteX170" fmla="*/ 5346341 w 6318157"/>
                <a:gd name="connsiteY170" fmla="*/ 2615693 h 5387471"/>
                <a:gd name="connsiteX171" fmla="*/ 5304431 w 6318157"/>
                <a:gd name="connsiteY171" fmla="*/ 2615693 h 5387471"/>
                <a:gd name="connsiteX172" fmla="*/ 5273951 w 6318157"/>
                <a:gd name="connsiteY172" fmla="*/ 2558543 h 5387471"/>
                <a:gd name="connsiteX173" fmla="*/ 5203714 w 6318157"/>
                <a:gd name="connsiteY173" fmla="*/ 2600987 h 5387471"/>
                <a:gd name="connsiteX174" fmla="*/ 5070116 w 6318157"/>
                <a:gd name="connsiteY174" fmla="*/ 2541398 h 5387471"/>
                <a:gd name="connsiteX175" fmla="*/ 4991763 w 6318157"/>
                <a:gd name="connsiteY175" fmla="*/ 2573572 h 5387471"/>
                <a:gd name="connsiteX176" fmla="*/ 4904381 w 6318157"/>
                <a:gd name="connsiteY176" fmla="*/ 2564258 h 5387471"/>
                <a:gd name="connsiteX177" fmla="*/ 4875806 w 6318157"/>
                <a:gd name="connsiteY177" fmla="*/ 2495678 h 5387471"/>
                <a:gd name="connsiteX178" fmla="*/ 4803416 w 6318157"/>
                <a:gd name="connsiteY178" fmla="*/ 2484248 h 5387471"/>
                <a:gd name="connsiteX179" fmla="*/ 4822466 w 6318157"/>
                <a:gd name="connsiteY179" fmla="*/ 2409953 h 5387471"/>
                <a:gd name="connsiteX180" fmla="*/ 4731026 w 6318157"/>
                <a:gd name="connsiteY180" fmla="*/ 2341373 h 5387471"/>
                <a:gd name="connsiteX181" fmla="*/ 4699221 w 6318157"/>
                <a:gd name="connsiteY181" fmla="*/ 2364353 h 5387471"/>
                <a:gd name="connsiteX182" fmla="*/ 4637681 w 6318157"/>
                <a:gd name="connsiteY182" fmla="*/ 2328038 h 5387471"/>
                <a:gd name="connsiteX183" fmla="*/ 4660541 w 6318157"/>
                <a:gd name="connsiteY183" fmla="*/ 2253743 h 5387471"/>
                <a:gd name="connsiteX184" fmla="*/ 4433846 w 6318157"/>
                <a:gd name="connsiteY184" fmla="*/ 2270888 h 5387471"/>
                <a:gd name="connsiteX185" fmla="*/ 4373134 w 6318157"/>
                <a:gd name="connsiteY185" fmla="*/ 2252041 h 5387471"/>
                <a:gd name="connsiteX186" fmla="*/ 4323356 w 6318157"/>
                <a:gd name="connsiteY186" fmla="*/ 2288033 h 5387471"/>
                <a:gd name="connsiteX187" fmla="*/ 4273826 w 6318157"/>
                <a:gd name="connsiteY187" fmla="*/ 2208023 h 5387471"/>
                <a:gd name="connsiteX188" fmla="*/ 4201436 w 6318157"/>
                <a:gd name="connsiteY188" fmla="*/ 2192783 h 5387471"/>
                <a:gd name="connsiteX189" fmla="*/ 4178576 w 6318157"/>
                <a:gd name="connsiteY189" fmla="*/ 2110868 h 5387471"/>
                <a:gd name="connsiteX190" fmla="*/ 4087136 w 6318157"/>
                <a:gd name="connsiteY190" fmla="*/ 2038478 h 5387471"/>
                <a:gd name="connsiteX191" fmla="*/ 4016651 w 6318157"/>
                <a:gd name="connsiteY191" fmla="*/ 2051813 h 5387471"/>
                <a:gd name="connsiteX192" fmla="*/ 3909971 w 6318157"/>
                <a:gd name="connsiteY192" fmla="*/ 2013713 h 5387471"/>
                <a:gd name="connsiteX193" fmla="*/ 3843296 w 6318157"/>
                <a:gd name="connsiteY193" fmla="*/ 2053718 h 5387471"/>
                <a:gd name="connsiteX194" fmla="*/ 3788051 w 6318157"/>
                <a:gd name="connsiteY194" fmla="*/ 2034668 h 5387471"/>
                <a:gd name="connsiteX195" fmla="*/ 3742331 w 6318157"/>
                <a:gd name="connsiteY195" fmla="*/ 2046098 h 5387471"/>
                <a:gd name="connsiteX196" fmla="*/ 3671018 w 6318157"/>
                <a:gd name="connsiteY196" fmla="*/ 2041249 h 5387471"/>
                <a:gd name="connsiteX197" fmla="*/ 3660416 w 6318157"/>
                <a:gd name="connsiteY197" fmla="*/ 1977518 h 5387471"/>
                <a:gd name="connsiteX198" fmla="*/ 3643271 w 6318157"/>
                <a:gd name="connsiteY198" fmla="*/ 1905128 h 5387471"/>
                <a:gd name="connsiteX199" fmla="*/ 3690896 w 6318157"/>
                <a:gd name="connsiteY199" fmla="*/ 1872743 h 5387471"/>
                <a:gd name="connsiteX200" fmla="*/ 3702326 w 6318157"/>
                <a:gd name="connsiteY200" fmla="*/ 1811783 h 5387471"/>
                <a:gd name="connsiteX201" fmla="*/ 3679466 w 6318157"/>
                <a:gd name="connsiteY201" fmla="*/ 1788923 h 5387471"/>
                <a:gd name="connsiteX202" fmla="*/ 3595977 w 6318157"/>
                <a:gd name="connsiteY202" fmla="*/ 1647245 h 5387471"/>
                <a:gd name="connsiteX203" fmla="*/ 3508016 w 6318157"/>
                <a:gd name="connsiteY203" fmla="*/ 1663193 h 5387471"/>
                <a:gd name="connsiteX204" fmla="*/ 3485156 w 6318157"/>
                <a:gd name="connsiteY204" fmla="*/ 1619378 h 5387471"/>
                <a:gd name="connsiteX205" fmla="*/ 3434052 w 6318157"/>
                <a:gd name="connsiteY205" fmla="*/ 1618090 h 5387471"/>
                <a:gd name="connsiteX206" fmla="*/ 3496586 w 6318157"/>
                <a:gd name="connsiteY206" fmla="*/ 1533653 h 5387471"/>
                <a:gd name="connsiteX207" fmla="*/ 3549926 w 6318157"/>
                <a:gd name="connsiteY207" fmla="*/ 1552703 h 5387471"/>
                <a:gd name="connsiteX208" fmla="*/ 3681619 w 6318157"/>
                <a:gd name="connsiteY208" fmla="*/ 1349485 h 5387471"/>
                <a:gd name="connsiteX209" fmla="*/ 3708041 w 6318157"/>
                <a:gd name="connsiteY209" fmla="*/ 1316483 h 5387471"/>
                <a:gd name="connsiteX210" fmla="*/ 3600036 w 6318157"/>
                <a:gd name="connsiteY210" fmla="*/ 1230630 h 5387471"/>
                <a:gd name="connsiteX211" fmla="*/ 3610886 w 6318157"/>
                <a:gd name="connsiteY211" fmla="*/ 1173608 h 5387471"/>
                <a:gd name="connsiteX212" fmla="*/ 3549926 w 6318157"/>
                <a:gd name="connsiteY212" fmla="*/ 1160273 h 5387471"/>
                <a:gd name="connsiteX213" fmla="*/ 3515636 w 6318157"/>
                <a:gd name="connsiteY213" fmla="*/ 1108838 h 5387471"/>
                <a:gd name="connsiteX214" fmla="*/ 3515636 w 6318157"/>
                <a:gd name="connsiteY214" fmla="*/ 1013588 h 5387471"/>
                <a:gd name="connsiteX215" fmla="*/ 3391811 w 6318157"/>
                <a:gd name="connsiteY215" fmla="*/ 981203 h 5387471"/>
                <a:gd name="connsiteX216" fmla="*/ 3357521 w 6318157"/>
                <a:gd name="connsiteY216" fmla="*/ 922148 h 5387471"/>
                <a:gd name="connsiteX217" fmla="*/ 3198246 w 6318157"/>
                <a:gd name="connsiteY217" fmla="*/ 954073 h 5387471"/>
                <a:gd name="connsiteX218" fmla="*/ 3142256 w 6318157"/>
                <a:gd name="connsiteY218" fmla="*/ 899288 h 5387471"/>
                <a:gd name="connsiteX219" fmla="*/ 2980331 w 6318157"/>
                <a:gd name="connsiteY219" fmla="*/ 929768 h 5387471"/>
                <a:gd name="connsiteX220" fmla="*/ 2776330 w 6318157"/>
                <a:gd name="connsiteY220" fmla="*/ 832982 h 5387471"/>
                <a:gd name="connsiteX221" fmla="*/ 2662196 w 6318157"/>
                <a:gd name="connsiteY221" fmla="*/ 874523 h 5387471"/>
                <a:gd name="connsiteX222" fmla="*/ 2671721 w 6318157"/>
                <a:gd name="connsiteY222" fmla="*/ 832613 h 5387471"/>
                <a:gd name="connsiteX223" fmla="*/ 2581026 w 6318157"/>
                <a:gd name="connsiteY223" fmla="*/ 818653 h 5387471"/>
                <a:gd name="connsiteX224" fmla="*/ 2576471 w 6318157"/>
                <a:gd name="connsiteY224" fmla="*/ 731648 h 5387471"/>
                <a:gd name="connsiteX225" fmla="*/ 2561231 w 6318157"/>
                <a:gd name="connsiteY225" fmla="*/ 684023 h 5387471"/>
                <a:gd name="connsiteX226" fmla="*/ 2591711 w 6318157"/>
                <a:gd name="connsiteY226" fmla="*/ 647828 h 5387471"/>
                <a:gd name="connsiteX227" fmla="*/ 2496792 w 6318157"/>
                <a:gd name="connsiteY227" fmla="*/ 511865 h 5387471"/>
                <a:gd name="connsiteX228" fmla="*/ 2492651 w 6318157"/>
                <a:gd name="connsiteY228" fmla="*/ 476378 h 5387471"/>
                <a:gd name="connsiteX229" fmla="*/ 2534561 w 6318157"/>
                <a:gd name="connsiteY229" fmla="*/ 409703 h 5387471"/>
                <a:gd name="connsiteX230" fmla="*/ 2490746 w 6318157"/>
                <a:gd name="connsiteY230" fmla="*/ 398273 h 5387471"/>
                <a:gd name="connsiteX231" fmla="*/ 2465981 w 6318157"/>
                <a:gd name="connsiteY231" fmla="*/ 367793 h 5387471"/>
                <a:gd name="connsiteX232" fmla="*/ 2428709 w 6318157"/>
                <a:gd name="connsiteY232" fmla="*/ 359713 h 5387471"/>
                <a:gd name="connsiteX233" fmla="*/ 2443121 w 6318157"/>
                <a:gd name="connsiteY233" fmla="*/ 297308 h 5387471"/>
                <a:gd name="connsiteX234" fmla="*/ 2384811 w 6318157"/>
                <a:gd name="connsiteY234" fmla="*/ 255352 h 5387471"/>
                <a:gd name="connsiteX235" fmla="*/ 2431691 w 6318157"/>
                <a:gd name="connsiteY235" fmla="*/ 188723 h 5387471"/>
                <a:gd name="connsiteX236" fmla="*/ 2536714 w 6318157"/>
                <a:gd name="connsiteY236" fmla="*/ 175177 h 5387471"/>
                <a:gd name="connsiteX0" fmla="*/ 2536714 w 6318157"/>
                <a:gd name="connsiteY0" fmla="*/ 175177 h 5387471"/>
                <a:gd name="connsiteX1" fmla="*/ 2475506 w 6318157"/>
                <a:gd name="connsiteY1" fmla="*/ 127763 h 5387471"/>
                <a:gd name="connsiteX2" fmla="*/ 2408831 w 6318157"/>
                <a:gd name="connsiteY2" fmla="*/ 129668 h 5387471"/>
                <a:gd name="connsiteX3" fmla="*/ 2340003 w 6318157"/>
                <a:gd name="connsiteY3" fmla="*/ 67751 h 5387471"/>
                <a:gd name="connsiteX4" fmla="*/ 2260241 w 6318157"/>
                <a:gd name="connsiteY4" fmla="*/ 85853 h 5387471"/>
                <a:gd name="connsiteX5" fmla="*/ 2229513 w 6318157"/>
                <a:gd name="connsiteY5" fmla="*/ 26173 h 5387471"/>
                <a:gd name="connsiteX6" fmla="*/ 2009858 w 6318157"/>
                <a:gd name="connsiteY6" fmla="*/ 0 h 5387471"/>
                <a:gd name="connsiteX7" fmla="*/ 1851163 w 6318157"/>
                <a:gd name="connsiteY7" fmla="*/ 158612 h 5387471"/>
                <a:gd name="connsiteX8" fmla="*/ 1861599 w 6318157"/>
                <a:gd name="connsiteY8" fmla="*/ 331056 h 5387471"/>
                <a:gd name="connsiteX9" fmla="*/ 1776951 w 6318157"/>
                <a:gd name="connsiteY9" fmla="*/ 311343 h 5387471"/>
                <a:gd name="connsiteX10" fmla="*/ 1606163 w 6318157"/>
                <a:gd name="connsiteY10" fmla="*/ 358057 h 5387471"/>
                <a:gd name="connsiteX11" fmla="*/ 1391478 w 6318157"/>
                <a:gd name="connsiteY11" fmla="*/ 230836 h 5387471"/>
                <a:gd name="connsiteX12" fmla="*/ 1256306 w 6318157"/>
                <a:gd name="connsiteY12" fmla="*/ 230836 h 5387471"/>
                <a:gd name="connsiteX13" fmla="*/ 1208598 w 6318157"/>
                <a:gd name="connsiteY13" fmla="*/ 421667 h 5387471"/>
                <a:gd name="connsiteX14" fmla="*/ 1041621 w 6318157"/>
                <a:gd name="connsiteY14" fmla="*/ 588645 h 5387471"/>
                <a:gd name="connsiteX15" fmla="*/ 930303 w 6318157"/>
                <a:gd name="connsiteY15" fmla="*/ 668158 h 5387471"/>
                <a:gd name="connsiteX16" fmla="*/ 842838 w 6318157"/>
                <a:gd name="connsiteY16" fmla="*/ 612499 h 5387471"/>
                <a:gd name="connsiteX17" fmla="*/ 747423 w 6318157"/>
                <a:gd name="connsiteY17" fmla="*/ 795379 h 5387471"/>
                <a:gd name="connsiteX18" fmla="*/ 456206 w 6318157"/>
                <a:gd name="connsiteY18" fmla="*/ 828804 h 5387471"/>
                <a:gd name="connsiteX19" fmla="*/ 222636 w 6318157"/>
                <a:gd name="connsiteY19" fmla="*/ 970307 h 5387471"/>
                <a:gd name="connsiteX20" fmla="*/ 254442 w 6318157"/>
                <a:gd name="connsiteY20" fmla="*/ 1113431 h 5387471"/>
                <a:gd name="connsiteX21" fmla="*/ 302149 w 6318157"/>
                <a:gd name="connsiteY21" fmla="*/ 1296311 h 5387471"/>
                <a:gd name="connsiteX22" fmla="*/ 341906 w 6318157"/>
                <a:gd name="connsiteY22" fmla="*/ 1328116 h 5387471"/>
                <a:gd name="connsiteX23" fmla="*/ 508883 w 6318157"/>
                <a:gd name="connsiteY23" fmla="*/ 1359921 h 5387471"/>
                <a:gd name="connsiteX24" fmla="*/ 532737 w 6318157"/>
                <a:gd name="connsiteY24" fmla="*/ 1582558 h 5387471"/>
                <a:gd name="connsiteX25" fmla="*/ 730526 w 6318157"/>
                <a:gd name="connsiteY25" fmla="*/ 1644144 h 5387471"/>
                <a:gd name="connsiteX26" fmla="*/ 903633 w 6318157"/>
                <a:gd name="connsiteY26" fmla="*/ 1753676 h 5387471"/>
                <a:gd name="connsiteX27" fmla="*/ 818984 w 6318157"/>
                <a:gd name="connsiteY27" fmla="*/ 1884707 h 5387471"/>
                <a:gd name="connsiteX28" fmla="*/ 644056 w 6318157"/>
                <a:gd name="connsiteY28" fmla="*/ 1868805 h 5387471"/>
                <a:gd name="connsiteX29" fmla="*/ 636104 w 6318157"/>
                <a:gd name="connsiteY29" fmla="*/ 2115295 h 5387471"/>
                <a:gd name="connsiteX30" fmla="*/ 755374 w 6318157"/>
                <a:gd name="connsiteY30" fmla="*/ 2218662 h 5387471"/>
                <a:gd name="connsiteX31" fmla="*/ 818984 w 6318157"/>
                <a:gd name="connsiteY31" fmla="*/ 2329980 h 5387471"/>
                <a:gd name="connsiteX32" fmla="*/ 818984 w 6318157"/>
                <a:gd name="connsiteY32" fmla="*/ 2369737 h 5387471"/>
                <a:gd name="connsiteX33" fmla="*/ 580445 w 6318157"/>
                <a:gd name="connsiteY33" fmla="*/ 2401542 h 5387471"/>
                <a:gd name="connsiteX34" fmla="*/ 485029 w 6318157"/>
                <a:gd name="connsiteY34" fmla="*/ 2433347 h 5387471"/>
                <a:gd name="connsiteX35" fmla="*/ 437322 w 6318157"/>
                <a:gd name="connsiteY35" fmla="*/ 2584422 h 5387471"/>
                <a:gd name="connsiteX36" fmla="*/ 307616 w 6318157"/>
                <a:gd name="connsiteY36" fmla="*/ 2598549 h 5387471"/>
                <a:gd name="connsiteX37" fmla="*/ 238539 w 6318157"/>
                <a:gd name="connsiteY37" fmla="*/ 2655984 h 5387471"/>
                <a:gd name="connsiteX38" fmla="*/ 284673 w 6318157"/>
                <a:gd name="connsiteY38" fmla="*/ 2740881 h 5387471"/>
                <a:gd name="connsiteX39" fmla="*/ 405516 w 6318157"/>
                <a:gd name="connsiteY39" fmla="*/ 2767302 h 5387471"/>
                <a:gd name="connsiteX40" fmla="*/ 414296 w 6318157"/>
                <a:gd name="connsiteY40" fmla="*/ 2859534 h 5387471"/>
                <a:gd name="connsiteX41" fmla="*/ 349857 w 6318157"/>
                <a:gd name="connsiteY41" fmla="*/ 2894523 h 5387471"/>
                <a:gd name="connsiteX42" fmla="*/ 206734 w 6318157"/>
                <a:gd name="connsiteY42" fmla="*/ 3061500 h 5387471"/>
                <a:gd name="connsiteX43" fmla="*/ 166977 w 6318157"/>
                <a:gd name="connsiteY43" fmla="*/ 3300039 h 5387471"/>
                <a:gd name="connsiteX44" fmla="*/ 103367 w 6318157"/>
                <a:gd name="connsiteY44" fmla="*/ 3490871 h 5387471"/>
                <a:gd name="connsiteX45" fmla="*/ 0 w 6318157"/>
                <a:gd name="connsiteY45" fmla="*/ 3610140 h 5387471"/>
                <a:gd name="connsiteX46" fmla="*/ 0 w 6318157"/>
                <a:gd name="connsiteY46" fmla="*/ 3689653 h 5387471"/>
                <a:gd name="connsiteX47" fmla="*/ 15903 w 6318157"/>
                <a:gd name="connsiteY47" fmla="*/ 3769166 h 5387471"/>
                <a:gd name="connsiteX48" fmla="*/ 127221 w 6318157"/>
                <a:gd name="connsiteY48" fmla="*/ 3785069 h 5387471"/>
                <a:gd name="connsiteX49" fmla="*/ 183211 w 6318157"/>
                <a:gd name="connsiteY49" fmla="*/ 3641697 h 5387471"/>
                <a:gd name="connsiteX50" fmla="*/ 275231 w 6318157"/>
                <a:gd name="connsiteY50" fmla="*/ 3608199 h 5387471"/>
                <a:gd name="connsiteX51" fmla="*/ 326003 w 6318157"/>
                <a:gd name="connsiteY51" fmla="*/ 3626043 h 5387471"/>
                <a:gd name="connsiteX52" fmla="*/ 358388 w 6318157"/>
                <a:gd name="connsiteY52" fmla="*/ 3618423 h 5387471"/>
                <a:gd name="connsiteX53" fmla="*/ 424318 w 6318157"/>
                <a:gd name="connsiteY53" fmla="*/ 3743407 h 5387471"/>
                <a:gd name="connsiteX54" fmla="*/ 379178 w 6318157"/>
                <a:gd name="connsiteY54" fmla="*/ 3816212 h 5387471"/>
                <a:gd name="connsiteX55" fmla="*/ 347621 w 6318157"/>
                <a:gd name="connsiteY55" fmla="*/ 3928239 h 5387471"/>
                <a:gd name="connsiteX56" fmla="*/ 336854 w 6318157"/>
                <a:gd name="connsiteY56" fmla="*/ 4218249 h 5387471"/>
                <a:gd name="connsiteX57" fmla="*/ 545161 w 6318157"/>
                <a:gd name="connsiteY57" fmla="*/ 4012509 h 5387471"/>
                <a:gd name="connsiteX58" fmla="*/ 620202 w 6318157"/>
                <a:gd name="connsiteY58" fmla="*/ 4063365 h 5387471"/>
                <a:gd name="connsiteX59" fmla="*/ 723569 w 6318157"/>
                <a:gd name="connsiteY59" fmla="*/ 4079267 h 5387471"/>
                <a:gd name="connsiteX60" fmla="*/ 795130 w 6318157"/>
                <a:gd name="connsiteY60" fmla="*/ 4190586 h 5387471"/>
                <a:gd name="connsiteX61" fmla="*/ 1025718 w 6318157"/>
                <a:gd name="connsiteY61" fmla="*/ 4293952 h 5387471"/>
                <a:gd name="connsiteX62" fmla="*/ 1176793 w 6318157"/>
                <a:gd name="connsiteY62" fmla="*/ 4540443 h 5387471"/>
                <a:gd name="connsiteX63" fmla="*/ 1144988 w 6318157"/>
                <a:gd name="connsiteY63" fmla="*/ 4635859 h 5387471"/>
                <a:gd name="connsiteX64" fmla="*/ 1614115 w 6318157"/>
                <a:gd name="connsiteY64" fmla="*/ 4882349 h 5387471"/>
                <a:gd name="connsiteX65" fmla="*/ 1614115 w 6318157"/>
                <a:gd name="connsiteY65" fmla="*/ 5033424 h 5387471"/>
                <a:gd name="connsiteX66" fmla="*/ 1614115 w 6318157"/>
                <a:gd name="connsiteY66" fmla="*/ 5168596 h 5387471"/>
                <a:gd name="connsiteX67" fmla="*/ 1653871 w 6318157"/>
                <a:gd name="connsiteY67" fmla="*/ 5295817 h 5387471"/>
                <a:gd name="connsiteX68" fmla="*/ 1755416 w 6318157"/>
                <a:gd name="connsiteY68" fmla="*/ 5294123 h 5387471"/>
                <a:gd name="connsiteX69" fmla="*/ 1825653 w 6318157"/>
                <a:gd name="connsiteY69" fmla="*/ 5366385 h 5387471"/>
                <a:gd name="connsiteX70" fmla="*/ 1861848 w 6318157"/>
                <a:gd name="connsiteY70" fmla="*/ 5387340 h 5387471"/>
                <a:gd name="connsiteX71" fmla="*/ 1926203 w 6318157"/>
                <a:gd name="connsiteY71" fmla="*/ 5242146 h 5387471"/>
                <a:gd name="connsiteX72" fmla="*/ 2115047 w 6318157"/>
                <a:gd name="connsiteY72" fmla="*/ 5279914 h 5387471"/>
                <a:gd name="connsiteX73" fmla="*/ 2176421 w 6318157"/>
                <a:gd name="connsiteY73" fmla="*/ 5148304 h 5387471"/>
                <a:gd name="connsiteX74" fmla="*/ 2083242 w 6318157"/>
                <a:gd name="connsiteY74" fmla="*/ 5096123 h 5387471"/>
                <a:gd name="connsiteX75" fmla="*/ 2020211 w 6318157"/>
                <a:gd name="connsiteY75" fmla="*/ 5057903 h 5387471"/>
                <a:gd name="connsiteX76" fmla="*/ 2011680 w 6318157"/>
                <a:gd name="connsiteY76" fmla="*/ 5073180 h 5387471"/>
                <a:gd name="connsiteX77" fmla="*/ 1932167 w 6318157"/>
                <a:gd name="connsiteY77" fmla="*/ 4977765 h 5387471"/>
                <a:gd name="connsiteX78" fmla="*/ 1884459 w 6318157"/>
                <a:gd name="connsiteY78" fmla="*/ 4874398 h 5387471"/>
                <a:gd name="connsiteX79" fmla="*/ 1913448 w 6318157"/>
                <a:gd name="connsiteY79" fmla="*/ 4786022 h 5387471"/>
                <a:gd name="connsiteX80" fmla="*/ 2073551 w 6318157"/>
                <a:gd name="connsiteY80" fmla="*/ 4760723 h 5387471"/>
                <a:gd name="connsiteX81" fmla="*/ 2213030 w 6318157"/>
                <a:gd name="connsiteY81" fmla="*/ 4711893 h 5387471"/>
                <a:gd name="connsiteX82" fmla="*/ 2313829 w 6318157"/>
                <a:gd name="connsiteY82" fmla="*/ 4781467 h 5387471"/>
                <a:gd name="connsiteX83" fmla="*/ 2449002 w 6318157"/>
                <a:gd name="connsiteY83" fmla="*/ 4771031 h 5387471"/>
                <a:gd name="connsiteX84" fmla="*/ 2504661 w 6318157"/>
                <a:gd name="connsiteY84" fmla="*/ 4866446 h 5387471"/>
                <a:gd name="connsiteX85" fmla="*/ 2578459 w 6318157"/>
                <a:gd name="connsiteY85" fmla="*/ 4816585 h 5387471"/>
                <a:gd name="connsiteX86" fmla="*/ 2681246 w 6318157"/>
                <a:gd name="connsiteY86" fmla="*/ 4873118 h 5387471"/>
                <a:gd name="connsiteX87" fmla="*/ 2798859 w 6318157"/>
                <a:gd name="connsiteY87" fmla="*/ 4858495 h 5387471"/>
                <a:gd name="connsiteX88" fmla="*/ 2895931 w 6318157"/>
                <a:gd name="connsiteY88" fmla="*/ 4983811 h 5387471"/>
                <a:gd name="connsiteX89" fmla="*/ 2910177 w 6318157"/>
                <a:gd name="connsiteY89" fmla="*/ 5176547 h 5387471"/>
                <a:gd name="connsiteX90" fmla="*/ 2981739 w 6318157"/>
                <a:gd name="connsiteY90" fmla="*/ 5120888 h 5387471"/>
                <a:gd name="connsiteX91" fmla="*/ 3101009 w 6318157"/>
                <a:gd name="connsiteY91" fmla="*/ 5184499 h 5387471"/>
                <a:gd name="connsiteX92" fmla="*/ 3164619 w 6318157"/>
                <a:gd name="connsiteY92" fmla="*/ 4882349 h 5387471"/>
                <a:gd name="connsiteX93" fmla="*/ 3116911 w 6318157"/>
                <a:gd name="connsiteY93" fmla="*/ 4516589 h 5387471"/>
                <a:gd name="connsiteX94" fmla="*/ 3156668 w 6318157"/>
                <a:gd name="connsiteY94" fmla="*/ 4405271 h 5387471"/>
                <a:gd name="connsiteX95" fmla="*/ 3323645 w 6318157"/>
                <a:gd name="connsiteY95" fmla="*/ 4341660 h 5387471"/>
                <a:gd name="connsiteX96" fmla="*/ 3482671 w 6318157"/>
                <a:gd name="connsiteY96" fmla="*/ 4293952 h 5387471"/>
                <a:gd name="connsiteX97" fmla="*/ 3570136 w 6318157"/>
                <a:gd name="connsiteY97" fmla="*/ 4373466 h 5387471"/>
                <a:gd name="connsiteX98" fmla="*/ 3530379 w 6318157"/>
                <a:gd name="connsiteY98" fmla="*/ 4484784 h 5387471"/>
                <a:gd name="connsiteX99" fmla="*/ 3546282 w 6318157"/>
                <a:gd name="connsiteY99" fmla="*/ 4588151 h 5387471"/>
                <a:gd name="connsiteX100" fmla="*/ 3609892 w 6318157"/>
                <a:gd name="connsiteY100" fmla="*/ 4643810 h 5387471"/>
                <a:gd name="connsiteX101" fmla="*/ 3673503 w 6318157"/>
                <a:gd name="connsiteY101" fmla="*/ 4651761 h 5387471"/>
                <a:gd name="connsiteX102" fmla="*/ 3745064 w 6318157"/>
                <a:gd name="connsiteY102" fmla="*/ 4786933 h 5387471"/>
                <a:gd name="connsiteX103" fmla="*/ 3889016 w 6318157"/>
                <a:gd name="connsiteY103" fmla="*/ 4749293 h 5387471"/>
                <a:gd name="connsiteX104" fmla="*/ 4071068 w 6318157"/>
                <a:gd name="connsiteY104" fmla="*/ 4731274 h 5387471"/>
                <a:gd name="connsiteX105" fmla="*/ 4368496 w 6318157"/>
                <a:gd name="connsiteY105" fmla="*/ 4686134 h 5387471"/>
                <a:gd name="connsiteX106" fmla="*/ 4436828 w 6318157"/>
                <a:gd name="connsiteY106" fmla="*/ 4774261 h 5387471"/>
                <a:gd name="connsiteX107" fmla="*/ 4500438 w 6318157"/>
                <a:gd name="connsiteY107" fmla="*/ 4751981 h 5387471"/>
                <a:gd name="connsiteX108" fmla="*/ 4595854 w 6318157"/>
                <a:gd name="connsiteY108" fmla="*/ 4699469 h 5387471"/>
                <a:gd name="connsiteX109" fmla="*/ 4654826 w 6318157"/>
                <a:gd name="connsiteY109" fmla="*/ 4646423 h 5387471"/>
                <a:gd name="connsiteX110" fmla="*/ 4674704 w 6318157"/>
                <a:gd name="connsiteY110" fmla="*/ 4597593 h 5387471"/>
                <a:gd name="connsiteX111" fmla="*/ 4588151 w 6318157"/>
                <a:gd name="connsiteY111" fmla="*/ 4554983 h 5387471"/>
                <a:gd name="connsiteX112" fmla="*/ 4687211 w 6318157"/>
                <a:gd name="connsiteY112" fmla="*/ 4492118 h 5387471"/>
                <a:gd name="connsiteX113" fmla="*/ 4723406 w 6318157"/>
                <a:gd name="connsiteY113" fmla="*/ 4492118 h 5387471"/>
                <a:gd name="connsiteX114" fmla="*/ 4715786 w 6318157"/>
                <a:gd name="connsiteY114" fmla="*/ 4434968 h 5387471"/>
                <a:gd name="connsiteX115" fmla="*/ 4753886 w 6318157"/>
                <a:gd name="connsiteY115" fmla="*/ 4410203 h 5387471"/>
                <a:gd name="connsiteX116" fmla="*/ 4656648 w 6318157"/>
                <a:gd name="connsiteY116" fmla="*/ 4287326 h 5387471"/>
                <a:gd name="connsiteX117" fmla="*/ 4593866 w 6318157"/>
                <a:gd name="connsiteY117" fmla="*/ 4307333 h 5387471"/>
                <a:gd name="connsiteX118" fmla="*/ 4516341 w 6318157"/>
                <a:gd name="connsiteY118" fmla="*/ 4262147 h 5387471"/>
                <a:gd name="connsiteX119" fmla="*/ 4548146 w 6318157"/>
                <a:gd name="connsiteY119" fmla="*/ 4087219 h 5387471"/>
                <a:gd name="connsiteX120" fmla="*/ 4619708 w 6318157"/>
                <a:gd name="connsiteY120" fmla="*/ 4031559 h 5387471"/>
                <a:gd name="connsiteX121" fmla="*/ 4738977 w 6318157"/>
                <a:gd name="connsiteY121" fmla="*/ 3896387 h 5387471"/>
                <a:gd name="connsiteX122" fmla="*/ 4826442 w 6318157"/>
                <a:gd name="connsiteY122" fmla="*/ 3777118 h 5387471"/>
                <a:gd name="connsiteX123" fmla="*/ 4929809 w 6318157"/>
                <a:gd name="connsiteY123" fmla="*/ 3864582 h 5387471"/>
                <a:gd name="connsiteX124" fmla="*/ 4921857 w 6318157"/>
                <a:gd name="connsiteY124" fmla="*/ 4031559 h 5387471"/>
                <a:gd name="connsiteX125" fmla="*/ 4977516 w 6318157"/>
                <a:gd name="connsiteY125" fmla="*/ 4055413 h 5387471"/>
                <a:gd name="connsiteX126" fmla="*/ 5025224 w 6318157"/>
                <a:gd name="connsiteY126" fmla="*/ 3959998 h 5387471"/>
                <a:gd name="connsiteX127" fmla="*/ 5072932 w 6318157"/>
                <a:gd name="connsiteY127" fmla="*/ 3959998 h 5387471"/>
                <a:gd name="connsiteX128" fmla="*/ 5144494 w 6318157"/>
                <a:gd name="connsiteY128" fmla="*/ 3856631 h 5387471"/>
                <a:gd name="connsiteX129" fmla="*/ 5160396 w 6318157"/>
                <a:gd name="connsiteY129" fmla="*/ 3785069 h 5387471"/>
                <a:gd name="connsiteX130" fmla="*/ 5390984 w 6318157"/>
                <a:gd name="connsiteY130" fmla="*/ 3737361 h 5387471"/>
                <a:gd name="connsiteX131" fmla="*/ 5486400 w 6318157"/>
                <a:gd name="connsiteY131" fmla="*/ 3633994 h 5387471"/>
                <a:gd name="connsiteX132" fmla="*/ 5390984 w 6318157"/>
                <a:gd name="connsiteY132" fmla="*/ 3570384 h 5387471"/>
                <a:gd name="connsiteX133" fmla="*/ 5343276 w 6318157"/>
                <a:gd name="connsiteY133" fmla="*/ 3331845 h 5387471"/>
                <a:gd name="connsiteX134" fmla="*/ 5478449 w 6318157"/>
                <a:gd name="connsiteY134" fmla="*/ 3061500 h 5387471"/>
                <a:gd name="connsiteX135" fmla="*/ 5820355 w 6318157"/>
                <a:gd name="connsiteY135" fmla="*/ 2989939 h 5387471"/>
                <a:gd name="connsiteX136" fmla="*/ 6020959 w 6318157"/>
                <a:gd name="connsiteY136" fmla="*/ 2857748 h 5387471"/>
                <a:gd name="connsiteX137" fmla="*/ 6058811 w 6318157"/>
                <a:gd name="connsiteY137" fmla="*/ 2880194 h 5387471"/>
                <a:gd name="connsiteX138" fmla="*/ 6114056 w 6318157"/>
                <a:gd name="connsiteY138" fmla="*/ 2859239 h 5387471"/>
                <a:gd name="connsiteX139" fmla="*/ 6152156 w 6318157"/>
                <a:gd name="connsiteY139" fmla="*/ 2889719 h 5387471"/>
                <a:gd name="connsiteX140" fmla="*/ 6260741 w 6318157"/>
                <a:gd name="connsiteY140" fmla="*/ 2868764 h 5387471"/>
                <a:gd name="connsiteX141" fmla="*/ 6292298 w 6318157"/>
                <a:gd name="connsiteY141" fmla="*/ 2879449 h 5387471"/>
                <a:gd name="connsiteX142" fmla="*/ 6304556 w 6318157"/>
                <a:gd name="connsiteY142" fmla="*/ 2838284 h 5387471"/>
                <a:gd name="connsiteX143" fmla="*/ 6306461 w 6318157"/>
                <a:gd name="connsiteY143" fmla="*/ 2809709 h 5387471"/>
                <a:gd name="connsiteX144" fmla="*/ 6317891 w 6318157"/>
                <a:gd name="connsiteY144" fmla="*/ 2798279 h 5387471"/>
                <a:gd name="connsiteX145" fmla="*/ 6268361 w 6318157"/>
                <a:gd name="connsiteY145" fmla="*/ 2775419 h 5387471"/>
                <a:gd name="connsiteX146" fmla="*/ 6220736 w 6318157"/>
                <a:gd name="connsiteY146" fmla="*/ 2543754 h 5387471"/>
                <a:gd name="connsiteX147" fmla="*/ 6169301 w 6318157"/>
                <a:gd name="connsiteY147" fmla="*/ 2569973 h 5387471"/>
                <a:gd name="connsiteX148" fmla="*/ 6119771 w 6318157"/>
                <a:gd name="connsiteY148" fmla="*/ 2533484 h 5387471"/>
                <a:gd name="connsiteX149" fmla="*/ 6051191 w 6318157"/>
                <a:gd name="connsiteY149" fmla="*/ 2518538 h 5387471"/>
                <a:gd name="connsiteX150" fmla="*/ 6053096 w 6318157"/>
                <a:gd name="connsiteY150" fmla="*/ 2434718 h 5387471"/>
                <a:gd name="connsiteX151" fmla="*/ 6027337 w 6318157"/>
                <a:gd name="connsiteY151" fmla="*/ 2469542 h 5387471"/>
                <a:gd name="connsiteX152" fmla="*/ 5994041 w 6318157"/>
                <a:gd name="connsiteY152" fmla="*/ 2411858 h 5387471"/>
                <a:gd name="connsiteX153" fmla="*/ 5976896 w 6318157"/>
                <a:gd name="connsiteY153" fmla="*/ 2272793 h 5387471"/>
                <a:gd name="connsiteX154" fmla="*/ 5915936 w 6318157"/>
                <a:gd name="connsiteY154" fmla="*/ 2274698 h 5387471"/>
                <a:gd name="connsiteX155" fmla="*/ 5892910 w 6318157"/>
                <a:gd name="connsiteY155" fmla="*/ 2209882 h 5387471"/>
                <a:gd name="connsiteX156" fmla="*/ 5813066 w 6318157"/>
                <a:gd name="connsiteY156" fmla="*/ 2240408 h 5387471"/>
                <a:gd name="connsiteX157" fmla="*/ 5752106 w 6318157"/>
                <a:gd name="connsiteY157" fmla="*/ 2206118 h 5387471"/>
                <a:gd name="connsiteX158" fmla="*/ 5719721 w 6318157"/>
                <a:gd name="connsiteY158" fmla="*/ 2227073 h 5387471"/>
                <a:gd name="connsiteX159" fmla="*/ 5653046 w 6318157"/>
                <a:gd name="connsiteY159" fmla="*/ 2209928 h 5387471"/>
                <a:gd name="connsiteX160" fmla="*/ 5677231 w 6318157"/>
                <a:gd name="connsiteY160" fmla="*/ 2186857 h 5387471"/>
                <a:gd name="connsiteX161" fmla="*/ 5628281 w 6318157"/>
                <a:gd name="connsiteY161" fmla="*/ 2145158 h 5387471"/>
                <a:gd name="connsiteX162" fmla="*/ 5488388 w 6318157"/>
                <a:gd name="connsiteY162" fmla="*/ 2148426 h 5387471"/>
                <a:gd name="connsiteX163" fmla="*/ 5453021 w 6318157"/>
                <a:gd name="connsiteY163" fmla="*/ 2227073 h 5387471"/>
                <a:gd name="connsiteX164" fmla="*/ 5472071 w 6318157"/>
                <a:gd name="connsiteY164" fmla="*/ 2274698 h 5387471"/>
                <a:gd name="connsiteX165" fmla="*/ 5422541 w 6318157"/>
                <a:gd name="connsiteY165" fmla="*/ 2288033 h 5387471"/>
                <a:gd name="connsiteX166" fmla="*/ 5451116 w 6318157"/>
                <a:gd name="connsiteY166" fmla="*/ 2333753 h 5387471"/>
                <a:gd name="connsiteX167" fmla="*/ 5516631 w 6318157"/>
                <a:gd name="connsiteY167" fmla="*/ 2328407 h 5387471"/>
                <a:gd name="connsiteX168" fmla="*/ 5523506 w 6318157"/>
                <a:gd name="connsiteY168" fmla="*/ 2379473 h 5387471"/>
                <a:gd name="connsiteX169" fmla="*/ 5399681 w 6318157"/>
                <a:gd name="connsiteY169" fmla="*/ 2545208 h 5387471"/>
                <a:gd name="connsiteX170" fmla="*/ 5360918 w 6318157"/>
                <a:gd name="connsiteY170" fmla="*/ 2694084 h 5387471"/>
                <a:gd name="connsiteX171" fmla="*/ 5346341 w 6318157"/>
                <a:gd name="connsiteY171" fmla="*/ 2615693 h 5387471"/>
                <a:gd name="connsiteX172" fmla="*/ 5304431 w 6318157"/>
                <a:gd name="connsiteY172" fmla="*/ 2615693 h 5387471"/>
                <a:gd name="connsiteX173" fmla="*/ 5273951 w 6318157"/>
                <a:gd name="connsiteY173" fmla="*/ 2558543 h 5387471"/>
                <a:gd name="connsiteX174" fmla="*/ 5203714 w 6318157"/>
                <a:gd name="connsiteY174" fmla="*/ 2600987 h 5387471"/>
                <a:gd name="connsiteX175" fmla="*/ 5070116 w 6318157"/>
                <a:gd name="connsiteY175" fmla="*/ 2541398 h 5387471"/>
                <a:gd name="connsiteX176" fmla="*/ 4991763 w 6318157"/>
                <a:gd name="connsiteY176" fmla="*/ 2573572 h 5387471"/>
                <a:gd name="connsiteX177" fmla="*/ 4904381 w 6318157"/>
                <a:gd name="connsiteY177" fmla="*/ 2564258 h 5387471"/>
                <a:gd name="connsiteX178" fmla="*/ 4875806 w 6318157"/>
                <a:gd name="connsiteY178" fmla="*/ 2495678 h 5387471"/>
                <a:gd name="connsiteX179" fmla="*/ 4803416 w 6318157"/>
                <a:gd name="connsiteY179" fmla="*/ 2484248 h 5387471"/>
                <a:gd name="connsiteX180" fmla="*/ 4822466 w 6318157"/>
                <a:gd name="connsiteY180" fmla="*/ 2409953 h 5387471"/>
                <a:gd name="connsiteX181" fmla="*/ 4731026 w 6318157"/>
                <a:gd name="connsiteY181" fmla="*/ 2341373 h 5387471"/>
                <a:gd name="connsiteX182" fmla="*/ 4699221 w 6318157"/>
                <a:gd name="connsiteY182" fmla="*/ 2364353 h 5387471"/>
                <a:gd name="connsiteX183" fmla="*/ 4637681 w 6318157"/>
                <a:gd name="connsiteY183" fmla="*/ 2328038 h 5387471"/>
                <a:gd name="connsiteX184" fmla="*/ 4660541 w 6318157"/>
                <a:gd name="connsiteY184" fmla="*/ 2253743 h 5387471"/>
                <a:gd name="connsiteX185" fmla="*/ 4433846 w 6318157"/>
                <a:gd name="connsiteY185" fmla="*/ 2270888 h 5387471"/>
                <a:gd name="connsiteX186" fmla="*/ 4373134 w 6318157"/>
                <a:gd name="connsiteY186" fmla="*/ 2252041 h 5387471"/>
                <a:gd name="connsiteX187" fmla="*/ 4323356 w 6318157"/>
                <a:gd name="connsiteY187" fmla="*/ 2288033 h 5387471"/>
                <a:gd name="connsiteX188" fmla="*/ 4273826 w 6318157"/>
                <a:gd name="connsiteY188" fmla="*/ 2208023 h 5387471"/>
                <a:gd name="connsiteX189" fmla="*/ 4201436 w 6318157"/>
                <a:gd name="connsiteY189" fmla="*/ 2192783 h 5387471"/>
                <a:gd name="connsiteX190" fmla="*/ 4178576 w 6318157"/>
                <a:gd name="connsiteY190" fmla="*/ 2110868 h 5387471"/>
                <a:gd name="connsiteX191" fmla="*/ 4087136 w 6318157"/>
                <a:gd name="connsiteY191" fmla="*/ 2038478 h 5387471"/>
                <a:gd name="connsiteX192" fmla="*/ 4016651 w 6318157"/>
                <a:gd name="connsiteY192" fmla="*/ 2051813 h 5387471"/>
                <a:gd name="connsiteX193" fmla="*/ 3909971 w 6318157"/>
                <a:gd name="connsiteY193" fmla="*/ 2013713 h 5387471"/>
                <a:gd name="connsiteX194" fmla="*/ 3843296 w 6318157"/>
                <a:gd name="connsiteY194" fmla="*/ 2053718 h 5387471"/>
                <a:gd name="connsiteX195" fmla="*/ 3788051 w 6318157"/>
                <a:gd name="connsiteY195" fmla="*/ 2034668 h 5387471"/>
                <a:gd name="connsiteX196" fmla="*/ 3742331 w 6318157"/>
                <a:gd name="connsiteY196" fmla="*/ 2046098 h 5387471"/>
                <a:gd name="connsiteX197" fmla="*/ 3671018 w 6318157"/>
                <a:gd name="connsiteY197" fmla="*/ 2041249 h 5387471"/>
                <a:gd name="connsiteX198" fmla="*/ 3660416 w 6318157"/>
                <a:gd name="connsiteY198" fmla="*/ 1977518 h 5387471"/>
                <a:gd name="connsiteX199" fmla="*/ 3643271 w 6318157"/>
                <a:gd name="connsiteY199" fmla="*/ 1905128 h 5387471"/>
                <a:gd name="connsiteX200" fmla="*/ 3690896 w 6318157"/>
                <a:gd name="connsiteY200" fmla="*/ 1872743 h 5387471"/>
                <a:gd name="connsiteX201" fmla="*/ 3702326 w 6318157"/>
                <a:gd name="connsiteY201" fmla="*/ 1811783 h 5387471"/>
                <a:gd name="connsiteX202" fmla="*/ 3679466 w 6318157"/>
                <a:gd name="connsiteY202" fmla="*/ 1788923 h 5387471"/>
                <a:gd name="connsiteX203" fmla="*/ 3595977 w 6318157"/>
                <a:gd name="connsiteY203" fmla="*/ 1647245 h 5387471"/>
                <a:gd name="connsiteX204" fmla="*/ 3508016 w 6318157"/>
                <a:gd name="connsiteY204" fmla="*/ 1663193 h 5387471"/>
                <a:gd name="connsiteX205" fmla="*/ 3485156 w 6318157"/>
                <a:gd name="connsiteY205" fmla="*/ 1619378 h 5387471"/>
                <a:gd name="connsiteX206" fmla="*/ 3434052 w 6318157"/>
                <a:gd name="connsiteY206" fmla="*/ 1618090 h 5387471"/>
                <a:gd name="connsiteX207" fmla="*/ 3496586 w 6318157"/>
                <a:gd name="connsiteY207" fmla="*/ 1533653 h 5387471"/>
                <a:gd name="connsiteX208" fmla="*/ 3549926 w 6318157"/>
                <a:gd name="connsiteY208" fmla="*/ 1552703 h 5387471"/>
                <a:gd name="connsiteX209" fmla="*/ 3681619 w 6318157"/>
                <a:gd name="connsiteY209" fmla="*/ 1349485 h 5387471"/>
                <a:gd name="connsiteX210" fmla="*/ 3708041 w 6318157"/>
                <a:gd name="connsiteY210" fmla="*/ 1316483 h 5387471"/>
                <a:gd name="connsiteX211" fmla="*/ 3600036 w 6318157"/>
                <a:gd name="connsiteY211" fmla="*/ 1230630 h 5387471"/>
                <a:gd name="connsiteX212" fmla="*/ 3610886 w 6318157"/>
                <a:gd name="connsiteY212" fmla="*/ 1173608 h 5387471"/>
                <a:gd name="connsiteX213" fmla="*/ 3549926 w 6318157"/>
                <a:gd name="connsiteY213" fmla="*/ 1160273 h 5387471"/>
                <a:gd name="connsiteX214" fmla="*/ 3515636 w 6318157"/>
                <a:gd name="connsiteY214" fmla="*/ 1108838 h 5387471"/>
                <a:gd name="connsiteX215" fmla="*/ 3515636 w 6318157"/>
                <a:gd name="connsiteY215" fmla="*/ 1013588 h 5387471"/>
                <a:gd name="connsiteX216" fmla="*/ 3391811 w 6318157"/>
                <a:gd name="connsiteY216" fmla="*/ 981203 h 5387471"/>
                <a:gd name="connsiteX217" fmla="*/ 3357521 w 6318157"/>
                <a:gd name="connsiteY217" fmla="*/ 922148 h 5387471"/>
                <a:gd name="connsiteX218" fmla="*/ 3198246 w 6318157"/>
                <a:gd name="connsiteY218" fmla="*/ 954073 h 5387471"/>
                <a:gd name="connsiteX219" fmla="*/ 3142256 w 6318157"/>
                <a:gd name="connsiteY219" fmla="*/ 899288 h 5387471"/>
                <a:gd name="connsiteX220" fmla="*/ 2980331 w 6318157"/>
                <a:gd name="connsiteY220" fmla="*/ 929768 h 5387471"/>
                <a:gd name="connsiteX221" fmla="*/ 2776330 w 6318157"/>
                <a:gd name="connsiteY221" fmla="*/ 832982 h 5387471"/>
                <a:gd name="connsiteX222" fmla="*/ 2662196 w 6318157"/>
                <a:gd name="connsiteY222" fmla="*/ 874523 h 5387471"/>
                <a:gd name="connsiteX223" fmla="*/ 2671721 w 6318157"/>
                <a:gd name="connsiteY223" fmla="*/ 832613 h 5387471"/>
                <a:gd name="connsiteX224" fmla="*/ 2581026 w 6318157"/>
                <a:gd name="connsiteY224" fmla="*/ 818653 h 5387471"/>
                <a:gd name="connsiteX225" fmla="*/ 2576471 w 6318157"/>
                <a:gd name="connsiteY225" fmla="*/ 731648 h 5387471"/>
                <a:gd name="connsiteX226" fmla="*/ 2561231 w 6318157"/>
                <a:gd name="connsiteY226" fmla="*/ 684023 h 5387471"/>
                <a:gd name="connsiteX227" fmla="*/ 2591711 w 6318157"/>
                <a:gd name="connsiteY227" fmla="*/ 647828 h 5387471"/>
                <a:gd name="connsiteX228" fmla="*/ 2496792 w 6318157"/>
                <a:gd name="connsiteY228" fmla="*/ 511865 h 5387471"/>
                <a:gd name="connsiteX229" fmla="*/ 2492651 w 6318157"/>
                <a:gd name="connsiteY229" fmla="*/ 476378 h 5387471"/>
                <a:gd name="connsiteX230" fmla="*/ 2534561 w 6318157"/>
                <a:gd name="connsiteY230" fmla="*/ 409703 h 5387471"/>
                <a:gd name="connsiteX231" fmla="*/ 2490746 w 6318157"/>
                <a:gd name="connsiteY231" fmla="*/ 398273 h 5387471"/>
                <a:gd name="connsiteX232" fmla="*/ 2465981 w 6318157"/>
                <a:gd name="connsiteY232" fmla="*/ 367793 h 5387471"/>
                <a:gd name="connsiteX233" fmla="*/ 2428709 w 6318157"/>
                <a:gd name="connsiteY233" fmla="*/ 359713 h 5387471"/>
                <a:gd name="connsiteX234" fmla="*/ 2443121 w 6318157"/>
                <a:gd name="connsiteY234" fmla="*/ 297308 h 5387471"/>
                <a:gd name="connsiteX235" fmla="*/ 2384811 w 6318157"/>
                <a:gd name="connsiteY235" fmla="*/ 255352 h 5387471"/>
                <a:gd name="connsiteX236" fmla="*/ 2431691 w 6318157"/>
                <a:gd name="connsiteY236" fmla="*/ 188723 h 5387471"/>
                <a:gd name="connsiteX237" fmla="*/ 2536714 w 6318157"/>
                <a:gd name="connsiteY237" fmla="*/ 175177 h 5387471"/>
                <a:gd name="connsiteX0" fmla="*/ 2536714 w 6318157"/>
                <a:gd name="connsiteY0" fmla="*/ 175177 h 5387471"/>
                <a:gd name="connsiteX1" fmla="*/ 2475506 w 6318157"/>
                <a:gd name="connsiteY1" fmla="*/ 127763 h 5387471"/>
                <a:gd name="connsiteX2" fmla="*/ 2408831 w 6318157"/>
                <a:gd name="connsiteY2" fmla="*/ 129668 h 5387471"/>
                <a:gd name="connsiteX3" fmla="*/ 2340003 w 6318157"/>
                <a:gd name="connsiteY3" fmla="*/ 67751 h 5387471"/>
                <a:gd name="connsiteX4" fmla="*/ 2260241 w 6318157"/>
                <a:gd name="connsiteY4" fmla="*/ 85853 h 5387471"/>
                <a:gd name="connsiteX5" fmla="*/ 2229513 w 6318157"/>
                <a:gd name="connsiteY5" fmla="*/ 26173 h 5387471"/>
                <a:gd name="connsiteX6" fmla="*/ 2009858 w 6318157"/>
                <a:gd name="connsiteY6" fmla="*/ 0 h 5387471"/>
                <a:gd name="connsiteX7" fmla="*/ 1851163 w 6318157"/>
                <a:gd name="connsiteY7" fmla="*/ 158612 h 5387471"/>
                <a:gd name="connsiteX8" fmla="*/ 1861599 w 6318157"/>
                <a:gd name="connsiteY8" fmla="*/ 331056 h 5387471"/>
                <a:gd name="connsiteX9" fmla="*/ 1776951 w 6318157"/>
                <a:gd name="connsiteY9" fmla="*/ 311343 h 5387471"/>
                <a:gd name="connsiteX10" fmla="*/ 1606163 w 6318157"/>
                <a:gd name="connsiteY10" fmla="*/ 358057 h 5387471"/>
                <a:gd name="connsiteX11" fmla="*/ 1391478 w 6318157"/>
                <a:gd name="connsiteY11" fmla="*/ 230836 h 5387471"/>
                <a:gd name="connsiteX12" fmla="*/ 1256306 w 6318157"/>
                <a:gd name="connsiteY12" fmla="*/ 230836 h 5387471"/>
                <a:gd name="connsiteX13" fmla="*/ 1208598 w 6318157"/>
                <a:gd name="connsiteY13" fmla="*/ 421667 h 5387471"/>
                <a:gd name="connsiteX14" fmla="*/ 1041621 w 6318157"/>
                <a:gd name="connsiteY14" fmla="*/ 588645 h 5387471"/>
                <a:gd name="connsiteX15" fmla="*/ 930303 w 6318157"/>
                <a:gd name="connsiteY15" fmla="*/ 668158 h 5387471"/>
                <a:gd name="connsiteX16" fmla="*/ 842838 w 6318157"/>
                <a:gd name="connsiteY16" fmla="*/ 612499 h 5387471"/>
                <a:gd name="connsiteX17" fmla="*/ 747423 w 6318157"/>
                <a:gd name="connsiteY17" fmla="*/ 795379 h 5387471"/>
                <a:gd name="connsiteX18" fmla="*/ 456206 w 6318157"/>
                <a:gd name="connsiteY18" fmla="*/ 828804 h 5387471"/>
                <a:gd name="connsiteX19" fmla="*/ 222636 w 6318157"/>
                <a:gd name="connsiteY19" fmla="*/ 970307 h 5387471"/>
                <a:gd name="connsiteX20" fmla="*/ 254442 w 6318157"/>
                <a:gd name="connsiteY20" fmla="*/ 1113431 h 5387471"/>
                <a:gd name="connsiteX21" fmla="*/ 302149 w 6318157"/>
                <a:gd name="connsiteY21" fmla="*/ 1296311 h 5387471"/>
                <a:gd name="connsiteX22" fmla="*/ 341906 w 6318157"/>
                <a:gd name="connsiteY22" fmla="*/ 1328116 h 5387471"/>
                <a:gd name="connsiteX23" fmla="*/ 508883 w 6318157"/>
                <a:gd name="connsiteY23" fmla="*/ 1359921 h 5387471"/>
                <a:gd name="connsiteX24" fmla="*/ 532737 w 6318157"/>
                <a:gd name="connsiteY24" fmla="*/ 1582558 h 5387471"/>
                <a:gd name="connsiteX25" fmla="*/ 730526 w 6318157"/>
                <a:gd name="connsiteY25" fmla="*/ 1644144 h 5387471"/>
                <a:gd name="connsiteX26" fmla="*/ 903633 w 6318157"/>
                <a:gd name="connsiteY26" fmla="*/ 1753676 h 5387471"/>
                <a:gd name="connsiteX27" fmla="*/ 818984 w 6318157"/>
                <a:gd name="connsiteY27" fmla="*/ 1884707 h 5387471"/>
                <a:gd name="connsiteX28" fmla="*/ 644056 w 6318157"/>
                <a:gd name="connsiteY28" fmla="*/ 1868805 h 5387471"/>
                <a:gd name="connsiteX29" fmla="*/ 636104 w 6318157"/>
                <a:gd name="connsiteY29" fmla="*/ 2115295 h 5387471"/>
                <a:gd name="connsiteX30" fmla="*/ 755374 w 6318157"/>
                <a:gd name="connsiteY30" fmla="*/ 2218662 h 5387471"/>
                <a:gd name="connsiteX31" fmla="*/ 818984 w 6318157"/>
                <a:gd name="connsiteY31" fmla="*/ 2329980 h 5387471"/>
                <a:gd name="connsiteX32" fmla="*/ 818984 w 6318157"/>
                <a:gd name="connsiteY32" fmla="*/ 2369737 h 5387471"/>
                <a:gd name="connsiteX33" fmla="*/ 580445 w 6318157"/>
                <a:gd name="connsiteY33" fmla="*/ 2401542 h 5387471"/>
                <a:gd name="connsiteX34" fmla="*/ 485029 w 6318157"/>
                <a:gd name="connsiteY34" fmla="*/ 2433347 h 5387471"/>
                <a:gd name="connsiteX35" fmla="*/ 437322 w 6318157"/>
                <a:gd name="connsiteY35" fmla="*/ 2584422 h 5387471"/>
                <a:gd name="connsiteX36" fmla="*/ 307616 w 6318157"/>
                <a:gd name="connsiteY36" fmla="*/ 2598549 h 5387471"/>
                <a:gd name="connsiteX37" fmla="*/ 238539 w 6318157"/>
                <a:gd name="connsiteY37" fmla="*/ 2655984 h 5387471"/>
                <a:gd name="connsiteX38" fmla="*/ 284673 w 6318157"/>
                <a:gd name="connsiteY38" fmla="*/ 2740881 h 5387471"/>
                <a:gd name="connsiteX39" fmla="*/ 405516 w 6318157"/>
                <a:gd name="connsiteY39" fmla="*/ 2767302 h 5387471"/>
                <a:gd name="connsiteX40" fmla="*/ 414296 w 6318157"/>
                <a:gd name="connsiteY40" fmla="*/ 2859534 h 5387471"/>
                <a:gd name="connsiteX41" fmla="*/ 349857 w 6318157"/>
                <a:gd name="connsiteY41" fmla="*/ 2894523 h 5387471"/>
                <a:gd name="connsiteX42" fmla="*/ 206734 w 6318157"/>
                <a:gd name="connsiteY42" fmla="*/ 3061500 h 5387471"/>
                <a:gd name="connsiteX43" fmla="*/ 166977 w 6318157"/>
                <a:gd name="connsiteY43" fmla="*/ 3300039 h 5387471"/>
                <a:gd name="connsiteX44" fmla="*/ 103367 w 6318157"/>
                <a:gd name="connsiteY44" fmla="*/ 3490871 h 5387471"/>
                <a:gd name="connsiteX45" fmla="*/ 0 w 6318157"/>
                <a:gd name="connsiteY45" fmla="*/ 3610140 h 5387471"/>
                <a:gd name="connsiteX46" fmla="*/ 0 w 6318157"/>
                <a:gd name="connsiteY46" fmla="*/ 3689653 h 5387471"/>
                <a:gd name="connsiteX47" fmla="*/ 15903 w 6318157"/>
                <a:gd name="connsiteY47" fmla="*/ 3769166 h 5387471"/>
                <a:gd name="connsiteX48" fmla="*/ 127221 w 6318157"/>
                <a:gd name="connsiteY48" fmla="*/ 3785069 h 5387471"/>
                <a:gd name="connsiteX49" fmla="*/ 183211 w 6318157"/>
                <a:gd name="connsiteY49" fmla="*/ 3641697 h 5387471"/>
                <a:gd name="connsiteX50" fmla="*/ 275231 w 6318157"/>
                <a:gd name="connsiteY50" fmla="*/ 3608199 h 5387471"/>
                <a:gd name="connsiteX51" fmla="*/ 326003 w 6318157"/>
                <a:gd name="connsiteY51" fmla="*/ 3626043 h 5387471"/>
                <a:gd name="connsiteX52" fmla="*/ 358388 w 6318157"/>
                <a:gd name="connsiteY52" fmla="*/ 3618423 h 5387471"/>
                <a:gd name="connsiteX53" fmla="*/ 424318 w 6318157"/>
                <a:gd name="connsiteY53" fmla="*/ 3743407 h 5387471"/>
                <a:gd name="connsiteX54" fmla="*/ 379178 w 6318157"/>
                <a:gd name="connsiteY54" fmla="*/ 3816212 h 5387471"/>
                <a:gd name="connsiteX55" fmla="*/ 347621 w 6318157"/>
                <a:gd name="connsiteY55" fmla="*/ 3928239 h 5387471"/>
                <a:gd name="connsiteX56" fmla="*/ 336854 w 6318157"/>
                <a:gd name="connsiteY56" fmla="*/ 4218249 h 5387471"/>
                <a:gd name="connsiteX57" fmla="*/ 545161 w 6318157"/>
                <a:gd name="connsiteY57" fmla="*/ 4012509 h 5387471"/>
                <a:gd name="connsiteX58" fmla="*/ 620202 w 6318157"/>
                <a:gd name="connsiteY58" fmla="*/ 4063365 h 5387471"/>
                <a:gd name="connsiteX59" fmla="*/ 723569 w 6318157"/>
                <a:gd name="connsiteY59" fmla="*/ 4079267 h 5387471"/>
                <a:gd name="connsiteX60" fmla="*/ 795130 w 6318157"/>
                <a:gd name="connsiteY60" fmla="*/ 4190586 h 5387471"/>
                <a:gd name="connsiteX61" fmla="*/ 1025718 w 6318157"/>
                <a:gd name="connsiteY61" fmla="*/ 4293952 h 5387471"/>
                <a:gd name="connsiteX62" fmla="*/ 1176793 w 6318157"/>
                <a:gd name="connsiteY62" fmla="*/ 4540443 h 5387471"/>
                <a:gd name="connsiteX63" fmla="*/ 1144988 w 6318157"/>
                <a:gd name="connsiteY63" fmla="*/ 4635859 h 5387471"/>
                <a:gd name="connsiteX64" fmla="*/ 1614115 w 6318157"/>
                <a:gd name="connsiteY64" fmla="*/ 4882349 h 5387471"/>
                <a:gd name="connsiteX65" fmla="*/ 1614115 w 6318157"/>
                <a:gd name="connsiteY65" fmla="*/ 5033424 h 5387471"/>
                <a:gd name="connsiteX66" fmla="*/ 1614115 w 6318157"/>
                <a:gd name="connsiteY66" fmla="*/ 5168596 h 5387471"/>
                <a:gd name="connsiteX67" fmla="*/ 1653871 w 6318157"/>
                <a:gd name="connsiteY67" fmla="*/ 5295817 h 5387471"/>
                <a:gd name="connsiteX68" fmla="*/ 1755416 w 6318157"/>
                <a:gd name="connsiteY68" fmla="*/ 5294123 h 5387471"/>
                <a:gd name="connsiteX69" fmla="*/ 1825653 w 6318157"/>
                <a:gd name="connsiteY69" fmla="*/ 5366385 h 5387471"/>
                <a:gd name="connsiteX70" fmla="*/ 1861848 w 6318157"/>
                <a:gd name="connsiteY70" fmla="*/ 5387340 h 5387471"/>
                <a:gd name="connsiteX71" fmla="*/ 1926203 w 6318157"/>
                <a:gd name="connsiteY71" fmla="*/ 5242146 h 5387471"/>
                <a:gd name="connsiteX72" fmla="*/ 2115047 w 6318157"/>
                <a:gd name="connsiteY72" fmla="*/ 5279914 h 5387471"/>
                <a:gd name="connsiteX73" fmla="*/ 2176421 w 6318157"/>
                <a:gd name="connsiteY73" fmla="*/ 5148304 h 5387471"/>
                <a:gd name="connsiteX74" fmla="*/ 2083242 w 6318157"/>
                <a:gd name="connsiteY74" fmla="*/ 5096123 h 5387471"/>
                <a:gd name="connsiteX75" fmla="*/ 2020211 w 6318157"/>
                <a:gd name="connsiteY75" fmla="*/ 5057903 h 5387471"/>
                <a:gd name="connsiteX76" fmla="*/ 2011680 w 6318157"/>
                <a:gd name="connsiteY76" fmla="*/ 5073180 h 5387471"/>
                <a:gd name="connsiteX77" fmla="*/ 1932167 w 6318157"/>
                <a:gd name="connsiteY77" fmla="*/ 4977765 h 5387471"/>
                <a:gd name="connsiteX78" fmla="*/ 1884459 w 6318157"/>
                <a:gd name="connsiteY78" fmla="*/ 4874398 h 5387471"/>
                <a:gd name="connsiteX79" fmla="*/ 1913448 w 6318157"/>
                <a:gd name="connsiteY79" fmla="*/ 4786022 h 5387471"/>
                <a:gd name="connsiteX80" fmla="*/ 2073551 w 6318157"/>
                <a:gd name="connsiteY80" fmla="*/ 4760723 h 5387471"/>
                <a:gd name="connsiteX81" fmla="*/ 2213030 w 6318157"/>
                <a:gd name="connsiteY81" fmla="*/ 4711893 h 5387471"/>
                <a:gd name="connsiteX82" fmla="*/ 2313829 w 6318157"/>
                <a:gd name="connsiteY82" fmla="*/ 4781467 h 5387471"/>
                <a:gd name="connsiteX83" fmla="*/ 2449002 w 6318157"/>
                <a:gd name="connsiteY83" fmla="*/ 4771031 h 5387471"/>
                <a:gd name="connsiteX84" fmla="*/ 2504661 w 6318157"/>
                <a:gd name="connsiteY84" fmla="*/ 4866446 h 5387471"/>
                <a:gd name="connsiteX85" fmla="*/ 2578459 w 6318157"/>
                <a:gd name="connsiteY85" fmla="*/ 4816585 h 5387471"/>
                <a:gd name="connsiteX86" fmla="*/ 2681246 w 6318157"/>
                <a:gd name="connsiteY86" fmla="*/ 4873118 h 5387471"/>
                <a:gd name="connsiteX87" fmla="*/ 2798859 w 6318157"/>
                <a:gd name="connsiteY87" fmla="*/ 4858495 h 5387471"/>
                <a:gd name="connsiteX88" fmla="*/ 2895931 w 6318157"/>
                <a:gd name="connsiteY88" fmla="*/ 4983811 h 5387471"/>
                <a:gd name="connsiteX89" fmla="*/ 2910177 w 6318157"/>
                <a:gd name="connsiteY89" fmla="*/ 5176547 h 5387471"/>
                <a:gd name="connsiteX90" fmla="*/ 2981739 w 6318157"/>
                <a:gd name="connsiteY90" fmla="*/ 5120888 h 5387471"/>
                <a:gd name="connsiteX91" fmla="*/ 3101009 w 6318157"/>
                <a:gd name="connsiteY91" fmla="*/ 5184499 h 5387471"/>
                <a:gd name="connsiteX92" fmla="*/ 3164619 w 6318157"/>
                <a:gd name="connsiteY92" fmla="*/ 4882349 h 5387471"/>
                <a:gd name="connsiteX93" fmla="*/ 3116911 w 6318157"/>
                <a:gd name="connsiteY93" fmla="*/ 4516589 h 5387471"/>
                <a:gd name="connsiteX94" fmla="*/ 3156668 w 6318157"/>
                <a:gd name="connsiteY94" fmla="*/ 4405271 h 5387471"/>
                <a:gd name="connsiteX95" fmla="*/ 3323645 w 6318157"/>
                <a:gd name="connsiteY95" fmla="*/ 4341660 h 5387471"/>
                <a:gd name="connsiteX96" fmla="*/ 3482671 w 6318157"/>
                <a:gd name="connsiteY96" fmla="*/ 4293952 h 5387471"/>
                <a:gd name="connsiteX97" fmla="*/ 3570136 w 6318157"/>
                <a:gd name="connsiteY97" fmla="*/ 4373466 h 5387471"/>
                <a:gd name="connsiteX98" fmla="*/ 3530379 w 6318157"/>
                <a:gd name="connsiteY98" fmla="*/ 4484784 h 5387471"/>
                <a:gd name="connsiteX99" fmla="*/ 3546282 w 6318157"/>
                <a:gd name="connsiteY99" fmla="*/ 4588151 h 5387471"/>
                <a:gd name="connsiteX100" fmla="*/ 3609892 w 6318157"/>
                <a:gd name="connsiteY100" fmla="*/ 4643810 h 5387471"/>
                <a:gd name="connsiteX101" fmla="*/ 3673503 w 6318157"/>
                <a:gd name="connsiteY101" fmla="*/ 4651761 h 5387471"/>
                <a:gd name="connsiteX102" fmla="*/ 3745064 w 6318157"/>
                <a:gd name="connsiteY102" fmla="*/ 4786933 h 5387471"/>
                <a:gd name="connsiteX103" fmla="*/ 3889016 w 6318157"/>
                <a:gd name="connsiteY103" fmla="*/ 4749293 h 5387471"/>
                <a:gd name="connsiteX104" fmla="*/ 4071068 w 6318157"/>
                <a:gd name="connsiteY104" fmla="*/ 4731274 h 5387471"/>
                <a:gd name="connsiteX105" fmla="*/ 4368496 w 6318157"/>
                <a:gd name="connsiteY105" fmla="*/ 4686134 h 5387471"/>
                <a:gd name="connsiteX106" fmla="*/ 4436828 w 6318157"/>
                <a:gd name="connsiteY106" fmla="*/ 4774261 h 5387471"/>
                <a:gd name="connsiteX107" fmla="*/ 4500438 w 6318157"/>
                <a:gd name="connsiteY107" fmla="*/ 4751981 h 5387471"/>
                <a:gd name="connsiteX108" fmla="*/ 4595854 w 6318157"/>
                <a:gd name="connsiteY108" fmla="*/ 4699469 h 5387471"/>
                <a:gd name="connsiteX109" fmla="*/ 4654826 w 6318157"/>
                <a:gd name="connsiteY109" fmla="*/ 4646423 h 5387471"/>
                <a:gd name="connsiteX110" fmla="*/ 4674704 w 6318157"/>
                <a:gd name="connsiteY110" fmla="*/ 4597593 h 5387471"/>
                <a:gd name="connsiteX111" fmla="*/ 4588151 w 6318157"/>
                <a:gd name="connsiteY111" fmla="*/ 4554983 h 5387471"/>
                <a:gd name="connsiteX112" fmla="*/ 4687211 w 6318157"/>
                <a:gd name="connsiteY112" fmla="*/ 4492118 h 5387471"/>
                <a:gd name="connsiteX113" fmla="*/ 4723406 w 6318157"/>
                <a:gd name="connsiteY113" fmla="*/ 4492118 h 5387471"/>
                <a:gd name="connsiteX114" fmla="*/ 4715786 w 6318157"/>
                <a:gd name="connsiteY114" fmla="*/ 4434968 h 5387471"/>
                <a:gd name="connsiteX115" fmla="*/ 4753886 w 6318157"/>
                <a:gd name="connsiteY115" fmla="*/ 4410203 h 5387471"/>
                <a:gd name="connsiteX116" fmla="*/ 4656648 w 6318157"/>
                <a:gd name="connsiteY116" fmla="*/ 4287326 h 5387471"/>
                <a:gd name="connsiteX117" fmla="*/ 4593866 w 6318157"/>
                <a:gd name="connsiteY117" fmla="*/ 4307333 h 5387471"/>
                <a:gd name="connsiteX118" fmla="*/ 4516341 w 6318157"/>
                <a:gd name="connsiteY118" fmla="*/ 4262147 h 5387471"/>
                <a:gd name="connsiteX119" fmla="*/ 4548146 w 6318157"/>
                <a:gd name="connsiteY119" fmla="*/ 4087219 h 5387471"/>
                <a:gd name="connsiteX120" fmla="*/ 4619708 w 6318157"/>
                <a:gd name="connsiteY120" fmla="*/ 4031559 h 5387471"/>
                <a:gd name="connsiteX121" fmla="*/ 4738977 w 6318157"/>
                <a:gd name="connsiteY121" fmla="*/ 3896387 h 5387471"/>
                <a:gd name="connsiteX122" fmla="*/ 4826442 w 6318157"/>
                <a:gd name="connsiteY122" fmla="*/ 3777118 h 5387471"/>
                <a:gd name="connsiteX123" fmla="*/ 4929809 w 6318157"/>
                <a:gd name="connsiteY123" fmla="*/ 3864582 h 5387471"/>
                <a:gd name="connsiteX124" fmla="*/ 4921857 w 6318157"/>
                <a:gd name="connsiteY124" fmla="*/ 4031559 h 5387471"/>
                <a:gd name="connsiteX125" fmla="*/ 4977516 w 6318157"/>
                <a:gd name="connsiteY125" fmla="*/ 4055413 h 5387471"/>
                <a:gd name="connsiteX126" fmla="*/ 5025224 w 6318157"/>
                <a:gd name="connsiteY126" fmla="*/ 3959998 h 5387471"/>
                <a:gd name="connsiteX127" fmla="*/ 5072932 w 6318157"/>
                <a:gd name="connsiteY127" fmla="*/ 3959998 h 5387471"/>
                <a:gd name="connsiteX128" fmla="*/ 5144494 w 6318157"/>
                <a:gd name="connsiteY128" fmla="*/ 3856631 h 5387471"/>
                <a:gd name="connsiteX129" fmla="*/ 5160396 w 6318157"/>
                <a:gd name="connsiteY129" fmla="*/ 3785069 h 5387471"/>
                <a:gd name="connsiteX130" fmla="*/ 5390984 w 6318157"/>
                <a:gd name="connsiteY130" fmla="*/ 3737361 h 5387471"/>
                <a:gd name="connsiteX131" fmla="*/ 5486400 w 6318157"/>
                <a:gd name="connsiteY131" fmla="*/ 3633994 h 5387471"/>
                <a:gd name="connsiteX132" fmla="*/ 5390984 w 6318157"/>
                <a:gd name="connsiteY132" fmla="*/ 3570384 h 5387471"/>
                <a:gd name="connsiteX133" fmla="*/ 5343276 w 6318157"/>
                <a:gd name="connsiteY133" fmla="*/ 3331845 h 5387471"/>
                <a:gd name="connsiteX134" fmla="*/ 5478449 w 6318157"/>
                <a:gd name="connsiteY134" fmla="*/ 3061500 h 5387471"/>
                <a:gd name="connsiteX135" fmla="*/ 5820355 w 6318157"/>
                <a:gd name="connsiteY135" fmla="*/ 2989939 h 5387471"/>
                <a:gd name="connsiteX136" fmla="*/ 6020959 w 6318157"/>
                <a:gd name="connsiteY136" fmla="*/ 2857748 h 5387471"/>
                <a:gd name="connsiteX137" fmla="*/ 6058811 w 6318157"/>
                <a:gd name="connsiteY137" fmla="*/ 2880194 h 5387471"/>
                <a:gd name="connsiteX138" fmla="*/ 6114056 w 6318157"/>
                <a:gd name="connsiteY138" fmla="*/ 2859239 h 5387471"/>
                <a:gd name="connsiteX139" fmla="*/ 6152156 w 6318157"/>
                <a:gd name="connsiteY139" fmla="*/ 2889719 h 5387471"/>
                <a:gd name="connsiteX140" fmla="*/ 6260741 w 6318157"/>
                <a:gd name="connsiteY140" fmla="*/ 2868764 h 5387471"/>
                <a:gd name="connsiteX141" fmla="*/ 6292298 w 6318157"/>
                <a:gd name="connsiteY141" fmla="*/ 2879449 h 5387471"/>
                <a:gd name="connsiteX142" fmla="*/ 6304556 w 6318157"/>
                <a:gd name="connsiteY142" fmla="*/ 2838284 h 5387471"/>
                <a:gd name="connsiteX143" fmla="*/ 6306461 w 6318157"/>
                <a:gd name="connsiteY143" fmla="*/ 2809709 h 5387471"/>
                <a:gd name="connsiteX144" fmla="*/ 6317891 w 6318157"/>
                <a:gd name="connsiteY144" fmla="*/ 2798279 h 5387471"/>
                <a:gd name="connsiteX145" fmla="*/ 6268361 w 6318157"/>
                <a:gd name="connsiteY145" fmla="*/ 2775419 h 5387471"/>
                <a:gd name="connsiteX146" fmla="*/ 6220736 w 6318157"/>
                <a:gd name="connsiteY146" fmla="*/ 2543754 h 5387471"/>
                <a:gd name="connsiteX147" fmla="*/ 6169301 w 6318157"/>
                <a:gd name="connsiteY147" fmla="*/ 2569973 h 5387471"/>
                <a:gd name="connsiteX148" fmla="*/ 6119771 w 6318157"/>
                <a:gd name="connsiteY148" fmla="*/ 2533484 h 5387471"/>
                <a:gd name="connsiteX149" fmla="*/ 6051191 w 6318157"/>
                <a:gd name="connsiteY149" fmla="*/ 2518538 h 5387471"/>
                <a:gd name="connsiteX150" fmla="*/ 6053096 w 6318157"/>
                <a:gd name="connsiteY150" fmla="*/ 2434718 h 5387471"/>
                <a:gd name="connsiteX151" fmla="*/ 6027337 w 6318157"/>
                <a:gd name="connsiteY151" fmla="*/ 2469542 h 5387471"/>
                <a:gd name="connsiteX152" fmla="*/ 5994041 w 6318157"/>
                <a:gd name="connsiteY152" fmla="*/ 2411858 h 5387471"/>
                <a:gd name="connsiteX153" fmla="*/ 5976896 w 6318157"/>
                <a:gd name="connsiteY153" fmla="*/ 2272793 h 5387471"/>
                <a:gd name="connsiteX154" fmla="*/ 5915936 w 6318157"/>
                <a:gd name="connsiteY154" fmla="*/ 2274698 h 5387471"/>
                <a:gd name="connsiteX155" fmla="*/ 5892910 w 6318157"/>
                <a:gd name="connsiteY155" fmla="*/ 2209882 h 5387471"/>
                <a:gd name="connsiteX156" fmla="*/ 5813066 w 6318157"/>
                <a:gd name="connsiteY156" fmla="*/ 2240408 h 5387471"/>
                <a:gd name="connsiteX157" fmla="*/ 5752106 w 6318157"/>
                <a:gd name="connsiteY157" fmla="*/ 2206118 h 5387471"/>
                <a:gd name="connsiteX158" fmla="*/ 5719721 w 6318157"/>
                <a:gd name="connsiteY158" fmla="*/ 2227073 h 5387471"/>
                <a:gd name="connsiteX159" fmla="*/ 5653046 w 6318157"/>
                <a:gd name="connsiteY159" fmla="*/ 2209928 h 5387471"/>
                <a:gd name="connsiteX160" fmla="*/ 5677231 w 6318157"/>
                <a:gd name="connsiteY160" fmla="*/ 2186857 h 5387471"/>
                <a:gd name="connsiteX161" fmla="*/ 5628281 w 6318157"/>
                <a:gd name="connsiteY161" fmla="*/ 2145158 h 5387471"/>
                <a:gd name="connsiteX162" fmla="*/ 5488388 w 6318157"/>
                <a:gd name="connsiteY162" fmla="*/ 2148426 h 5387471"/>
                <a:gd name="connsiteX163" fmla="*/ 5453021 w 6318157"/>
                <a:gd name="connsiteY163" fmla="*/ 2227073 h 5387471"/>
                <a:gd name="connsiteX164" fmla="*/ 5472071 w 6318157"/>
                <a:gd name="connsiteY164" fmla="*/ 2274698 h 5387471"/>
                <a:gd name="connsiteX165" fmla="*/ 5422541 w 6318157"/>
                <a:gd name="connsiteY165" fmla="*/ 2288033 h 5387471"/>
                <a:gd name="connsiteX166" fmla="*/ 5451116 w 6318157"/>
                <a:gd name="connsiteY166" fmla="*/ 2333753 h 5387471"/>
                <a:gd name="connsiteX167" fmla="*/ 5516631 w 6318157"/>
                <a:gd name="connsiteY167" fmla="*/ 2328407 h 5387471"/>
                <a:gd name="connsiteX168" fmla="*/ 5523506 w 6318157"/>
                <a:gd name="connsiteY168" fmla="*/ 2379473 h 5387471"/>
                <a:gd name="connsiteX169" fmla="*/ 5399681 w 6318157"/>
                <a:gd name="connsiteY169" fmla="*/ 2545208 h 5387471"/>
                <a:gd name="connsiteX170" fmla="*/ 5360918 w 6318157"/>
                <a:gd name="connsiteY170" fmla="*/ 2694084 h 5387471"/>
                <a:gd name="connsiteX171" fmla="*/ 5346341 w 6318157"/>
                <a:gd name="connsiteY171" fmla="*/ 2615693 h 5387471"/>
                <a:gd name="connsiteX172" fmla="*/ 5304431 w 6318157"/>
                <a:gd name="connsiteY172" fmla="*/ 2615693 h 5387471"/>
                <a:gd name="connsiteX173" fmla="*/ 5273951 w 6318157"/>
                <a:gd name="connsiteY173" fmla="*/ 2558543 h 5387471"/>
                <a:gd name="connsiteX174" fmla="*/ 5203714 w 6318157"/>
                <a:gd name="connsiteY174" fmla="*/ 2600987 h 5387471"/>
                <a:gd name="connsiteX175" fmla="*/ 5070116 w 6318157"/>
                <a:gd name="connsiteY175" fmla="*/ 2541398 h 5387471"/>
                <a:gd name="connsiteX176" fmla="*/ 4991763 w 6318157"/>
                <a:gd name="connsiteY176" fmla="*/ 2573572 h 5387471"/>
                <a:gd name="connsiteX177" fmla="*/ 4904381 w 6318157"/>
                <a:gd name="connsiteY177" fmla="*/ 2564258 h 5387471"/>
                <a:gd name="connsiteX178" fmla="*/ 4875806 w 6318157"/>
                <a:gd name="connsiteY178" fmla="*/ 2495678 h 5387471"/>
                <a:gd name="connsiteX179" fmla="*/ 4803416 w 6318157"/>
                <a:gd name="connsiteY179" fmla="*/ 2484248 h 5387471"/>
                <a:gd name="connsiteX180" fmla="*/ 4822466 w 6318157"/>
                <a:gd name="connsiteY180" fmla="*/ 2409953 h 5387471"/>
                <a:gd name="connsiteX181" fmla="*/ 4731026 w 6318157"/>
                <a:gd name="connsiteY181" fmla="*/ 2341373 h 5387471"/>
                <a:gd name="connsiteX182" fmla="*/ 4699221 w 6318157"/>
                <a:gd name="connsiteY182" fmla="*/ 2364353 h 5387471"/>
                <a:gd name="connsiteX183" fmla="*/ 4637681 w 6318157"/>
                <a:gd name="connsiteY183" fmla="*/ 2328038 h 5387471"/>
                <a:gd name="connsiteX184" fmla="*/ 4660541 w 6318157"/>
                <a:gd name="connsiteY184" fmla="*/ 2253743 h 5387471"/>
                <a:gd name="connsiteX185" fmla="*/ 4433846 w 6318157"/>
                <a:gd name="connsiteY185" fmla="*/ 2270888 h 5387471"/>
                <a:gd name="connsiteX186" fmla="*/ 4373134 w 6318157"/>
                <a:gd name="connsiteY186" fmla="*/ 2252041 h 5387471"/>
                <a:gd name="connsiteX187" fmla="*/ 4323356 w 6318157"/>
                <a:gd name="connsiteY187" fmla="*/ 2288033 h 5387471"/>
                <a:gd name="connsiteX188" fmla="*/ 4273826 w 6318157"/>
                <a:gd name="connsiteY188" fmla="*/ 2208023 h 5387471"/>
                <a:gd name="connsiteX189" fmla="*/ 4201436 w 6318157"/>
                <a:gd name="connsiteY189" fmla="*/ 2192783 h 5387471"/>
                <a:gd name="connsiteX190" fmla="*/ 4178576 w 6318157"/>
                <a:gd name="connsiteY190" fmla="*/ 2110868 h 5387471"/>
                <a:gd name="connsiteX191" fmla="*/ 4087136 w 6318157"/>
                <a:gd name="connsiteY191" fmla="*/ 2038478 h 5387471"/>
                <a:gd name="connsiteX192" fmla="*/ 4016651 w 6318157"/>
                <a:gd name="connsiteY192" fmla="*/ 2051813 h 5387471"/>
                <a:gd name="connsiteX193" fmla="*/ 3909971 w 6318157"/>
                <a:gd name="connsiteY193" fmla="*/ 2013713 h 5387471"/>
                <a:gd name="connsiteX194" fmla="*/ 3843296 w 6318157"/>
                <a:gd name="connsiteY194" fmla="*/ 2053718 h 5387471"/>
                <a:gd name="connsiteX195" fmla="*/ 3788051 w 6318157"/>
                <a:gd name="connsiteY195" fmla="*/ 2034668 h 5387471"/>
                <a:gd name="connsiteX196" fmla="*/ 3742331 w 6318157"/>
                <a:gd name="connsiteY196" fmla="*/ 2046098 h 5387471"/>
                <a:gd name="connsiteX197" fmla="*/ 3671018 w 6318157"/>
                <a:gd name="connsiteY197" fmla="*/ 2041249 h 5387471"/>
                <a:gd name="connsiteX198" fmla="*/ 3660416 w 6318157"/>
                <a:gd name="connsiteY198" fmla="*/ 1977518 h 5387471"/>
                <a:gd name="connsiteX199" fmla="*/ 3643271 w 6318157"/>
                <a:gd name="connsiteY199" fmla="*/ 1905128 h 5387471"/>
                <a:gd name="connsiteX200" fmla="*/ 3690896 w 6318157"/>
                <a:gd name="connsiteY200" fmla="*/ 1872743 h 5387471"/>
                <a:gd name="connsiteX201" fmla="*/ 3702326 w 6318157"/>
                <a:gd name="connsiteY201" fmla="*/ 1811783 h 5387471"/>
                <a:gd name="connsiteX202" fmla="*/ 3679466 w 6318157"/>
                <a:gd name="connsiteY202" fmla="*/ 1788923 h 5387471"/>
                <a:gd name="connsiteX203" fmla="*/ 3595977 w 6318157"/>
                <a:gd name="connsiteY203" fmla="*/ 1647245 h 5387471"/>
                <a:gd name="connsiteX204" fmla="*/ 3508016 w 6318157"/>
                <a:gd name="connsiteY204" fmla="*/ 1663193 h 5387471"/>
                <a:gd name="connsiteX205" fmla="*/ 3485156 w 6318157"/>
                <a:gd name="connsiteY205" fmla="*/ 1619378 h 5387471"/>
                <a:gd name="connsiteX206" fmla="*/ 3434052 w 6318157"/>
                <a:gd name="connsiteY206" fmla="*/ 1618090 h 5387471"/>
                <a:gd name="connsiteX207" fmla="*/ 3496586 w 6318157"/>
                <a:gd name="connsiteY207" fmla="*/ 1533653 h 5387471"/>
                <a:gd name="connsiteX208" fmla="*/ 3549926 w 6318157"/>
                <a:gd name="connsiteY208" fmla="*/ 1552703 h 5387471"/>
                <a:gd name="connsiteX209" fmla="*/ 3681619 w 6318157"/>
                <a:gd name="connsiteY209" fmla="*/ 1349485 h 5387471"/>
                <a:gd name="connsiteX210" fmla="*/ 3708041 w 6318157"/>
                <a:gd name="connsiteY210" fmla="*/ 1316483 h 5387471"/>
                <a:gd name="connsiteX211" fmla="*/ 3600036 w 6318157"/>
                <a:gd name="connsiteY211" fmla="*/ 1230630 h 5387471"/>
                <a:gd name="connsiteX212" fmla="*/ 3610886 w 6318157"/>
                <a:gd name="connsiteY212" fmla="*/ 1173608 h 5387471"/>
                <a:gd name="connsiteX213" fmla="*/ 3549926 w 6318157"/>
                <a:gd name="connsiteY213" fmla="*/ 1160273 h 5387471"/>
                <a:gd name="connsiteX214" fmla="*/ 3515636 w 6318157"/>
                <a:gd name="connsiteY214" fmla="*/ 1108838 h 5387471"/>
                <a:gd name="connsiteX215" fmla="*/ 3515636 w 6318157"/>
                <a:gd name="connsiteY215" fmla="*/ 1013588 h 5387471"/>
                <a:gd name="connsiteX216" fmla="*/ 3391811 w 6318157"/>
                <a:gd name="connsiteY216" fmla="*/ 981203 h 5387471"/>
                <a:gd name="connsiteX217" fmla="*/ 3357521 w 6318157"/>
                <a:gd name="connsiteY217" fmla="*/ 922148 h 5387471"/>
                <a:gd name="connsiteX218" fmla="*/ 3198246 w 6318157"/>
                <a:gd name="connsiteY218" fmla="*/ 954073 h 5387471"/>
                <a:gd name="connsiteX219" fmla="*/ 3142256 w 6318157"/>
                <a:gd name="connsiteY219" fmla="*/ 899288 h 5387471"/>
                <a:gd name="connsiteX220" fmla="*/ 2980331 w 6318157"/>
                <a:gd name="connsiteY220" fmla="*/ 929768 h 5387471"/>
                <a:gd name="connsiteX221" fmla="*/ 2776330 w 6318157"/>
                <a:gd name="connsiteY221" fmla="*/ 832982 h 5387471"/>
                <a:gd name="connsiteX222" fmla="*/ 2662196 w 6318157"/>
                <a:gd name="connsiteY222" fmla="*/ 874523 h 5387471"/>
                <a:gd name="connsiteX223" fmla="*/ 2671721 w 6318157"/>
                <a:gd name="connsiteY223" fmla="*/ 832613 h 5387471"/>
                <a:gd name="connsiteX224" fmla="*/ 2581026 w 6318157"/>
                <a:gd name="connsiteY224" fmla="*/ 818653 h 5387471"/>
                <a:gd name="connsiteX225" fmla="*/ 2576471 w 6318157"/>
                <a:gd name="connsiteY225" fmla="*/ 731648 h 5387471"/>
                <a:gd name="connsiteX226" fmla="*/ 2561231 w 6318157"/>
                <a:gd name="connsiteY226" fmla="*/ 684023 h 5387471"/>
                <a:gd name="connsiteX227" fmla="*/ 2591711 w 6318157"/>
                <a:gd name="connsiteY227" fmla="*/ 647828 h 5387471"/>
                <a:gd name="connsiteX228" fmla="*/ 2496792 w 6318157"/>
                <a:gd name="connsiteY228" fmla="*/ 511865 h 5387471"/>
                <a:gd name="connsiteX229" fmla="*/ 2492651 w 6318157"/>
                <a:gd name="connsiteY229" fmla="*/ 476378 h 5387471"/>
                <a:gd name="connsiteX230" fmla="*/ 2534561 w 6318157"/>
                <a:gd name="connsiteY230" fmla="*/ 409703 h 5387471"/>
                <a:gd name="connsiteX231" fmla="*/ 2490746 w 6318157"/>
                <a:gd name="connsiteY231" fmla="*/ 398273 h 5387471"/>
                <a:gd name="connsiteX232" fmla="*/ 2465981 w 6318157"/>
                <a:gd name="connsiteY232" fmla="*/ 367793 h 5387471"/>
                <a:gd name="connsiteX233" fmla="*/ 2428709 w 6318157"/>
                <a:gd name="connsiteY233" fmla="*/ 359713 h 5387471"/>
                <a:gd name="connsiteX234" fmla="*/ 2443121 w 6318157"/>
                <a:gd name="connsiteY234" fmla="*/ 297308 h 5387471"/>
                <a:gd name="connsiteX235" fmla="*/ 2384811 w 6318157"/>
                <a:gd name="connsiteY235" fmla="*/ 255352 h 5387471"/>
                <a:gd name="connsiteX236" fmla="*/ 2431691 w 6318157"/>
                <a:gd name="connsiteY236" fmla="*/ 188723 h 5387471"/>
                <a:gd name="connsiteX237" fmla="*/ 2536714 w 6318157"/>
                <a:gd name="connsiteY237" fmla="*/ 175177 h 5387471"/>
                <a:gd name="connsiteX0" fmla="*/ 2536714 w 6318157"/>
                <a:gd name="connsiteY0" fmla="*/ 175177 h 5387471"/>
                <a:gd name="connsiteX1" fmla="*/ 2475506 w 6318157"/>
                <a:gd name="connsiteY1" fmla="*/ 127763 h 5387471"/>
                <a:gd name="connsiteX2" fmla="*/ 2408831 w 6318157"/>
                <a:gd name="connsiteY2" fmla="*/ 129668 h 5387471"/>
                <a:gd name="connsiteX3" fmla="*/ 2340003 w 6318157"/>
                <a:gd name="connsiteY3" fmla="*/ 67751 h 5387471"/>
                <a:gd name="connsiteX4" fmla="*/ 2260241 w 6318157"/>
                <a:gd name="connsiteY4" fmla="*/ 85853 h 5387471"/>
                <a:gd name="connsiteX5" fmla="*/ 2229513 w 6318157"/>
                <a:gd name="connsiteY5" fmla="*/ 26173 h 5387471"/>
                <a:gd name="connsiteX6" fmla="*/ 2009858 w 6318157"/>
                <a:gd name="connsiteY6" fmla="*/ 0 h 5387471"/>
                <a:gd name="connsiteX7" fmla="*/ 1851163 w 6318157"/>
                <a:gd name="connsiteY7" fmla="*/ 158612 h 5387471"/>
                <a:gd name="connsiteX8" fmla="*/ 1861599 w 6318157"/>
                <a:gd name="connsiteY8" fmla="*/ 331056 h 5387471"/>
                <a:gd name="connsiteX9" fmla="*/ 1776951 w 6318157"/>
                <a:gd name="connsiteY9" fmla="*/ 311343 h 5387471"/>
                <a:gd name="connsiteX10" fmla="*/ 1606163 w 6318157"/>
                <a:gd name="connsiteY10" fmla="*/ 358057 h 5387471"/>
                <a:gd name="connsiteX11" fmla="*/ 1391478 w 6318157"/>
                <a:gd name="connsiteY11" fmla="*/ 230836 h 5387471"/>
                <a:gd name="connsiteX12" fmla="*/ 1256306 w 6318157"/>
                <a:gd name="connsiteY12" fmla="*/ 230836 h 5387471"/>
                <a:gd name="connsiteX13" fmla="*/ 1208598 w 6318157"/>
                <a:gd name="connsiteY13" fmla="*/ 421667 h 5387471"/>
                <a:gd name="connsiteX14" fmla="*/ 1041621 w 6318157"/>
                <a:gd name="connsiteY14" fmla="*/ 588645 h 5387471"/>
                <a:gd name="connsiteX15" fmla="*/ 930303 w 6318157"/>
                <a:gd name="connsiteY15" fmla="*/ 668158 h 5387471"/>
                <a:gd name="connsiteX16" fmla="*/ 842838 w 6318157"/>
                <a:gd name="connsiteY16" fmla="*/ 612499 h 5387471"/>
                <a:gd name="connsiteX17" fmla="*/ 747423 w 6318157"/>
                <a:gd name="connsiteY17" fmla="*/ 795379 h 5387471"/>
                <a:gd name="connsiteX18" fmla="*/ 456206 w 6318157"/>
                <a:gd name="connsiteY18" fmla="*/ 828804 h 5387471"/>
                <a:gd name="connsiteX19" fmla="*/ 222636 w 6318157"/>
                <a:gd name="connsiteY19" fmla="*/ 970307 h 5387471"/>
                <a:gd name="connsiteX20" fmla="*/ 254442 w 6318157"/>
                <a:gd name="connsiteY20" fmla="*/ 1113431 h 5387471"/>
                <a:gd name="connsiteX21" fmla="*/ 302149 w 6318157"/>
                <a:gd name="connsiteY21" fmla="*/ 1296311 h 5387471"/>
                <a:gd name="connsiteX22" fmla="*/ 341906 w 6318157"/>
                <a:gd name="connsiteY22" fmla="*/ 1328116 h 5387471"/>
                <a:gd name="connsiteX23" fmla="*/ 508883 w 6318157"/>
                <a:gd name="connsiteY23" fmla="*/ 1359921 h 5387471"/>
                <a:gd name="connsiteX24" fmla="*/ 532737 w 6318157"/>
                <a:gd name="connsiteY24" fmla="*/ 1582558 h 5387471"/>
                <a:gd name="connsiteX25" fmla="*/ 730526 w 6318157"/>
                <a:gd name="connsiteY25" fmla="*/ 1644144 h 5387471"/>
                <a:gd name="connsiteX26" fmla="*/ 903633 w 6318157"/>
                <a:gd name="connsiteY26" fmla="*/ 1753676 h 5387471"/>
                <a:gd name="connsiteX27" fmla="*/ 818984 w 6318157"/>
                <a:gd name="connsiteY27" fmla="*/ 1884707 h 5387471"/>
                <a:gd name="connsiteX28" fmla="*/ 644056 w 6318157"/>
                <a:gd name="connsiteY28" fmla="*/ 1868805 h 5387471"/>
                <a:gd name="connsiteX29" fmla="*/ 636104 w 6318157"/>
                <a:gd name="connsiteY29" fmla="*/ 2115295 h 5387471"/>
                <a:gd name="connsiteX30" fmla="*/ 755374 w 6318157"/>
                <a:gd name="connsiteY30" fmla="*/ 2218662 h 5387471"/>
                <a:gd name="connsiteX31" fmla="*/ 818984 w 6318157"/>
                <a:gd name="connsiteY31" fmla="*/ 2329980 h 5387471"/>
                <a:gd name="connsiteX32" fmla="*/ 818984 w 6318157"/>
                <a:gd name="connsiteY32" fmla="*/ 2369737 h 5387471"/>
                <a:gd name="connsiteX33" fmla="*/ 580445 w 6318157"/>
                <a:gd name="connsiteY33" fmla="*/ 2401542 h 5387471"/>
                <a:gd name="connsiteX34" fmla="*/ 485029 w 6318157"/>
                <a:gd name="connsiteY34" fmla="*/ 2433347 h 5387471"/>
                <a:gd name="connsiteX35" fmla="*/ 437322 w 6318157"/>
                <a:gd name="connsiteY35" fmla="*/ 2584422 h 5387471"/>
                <a:gd name="connsiteX36" fmla="*/ 307616 w 6318157"/>
                <a:gd name="connsiteY36" fmla="*/ 2598549 h 5387471"/>
                <a:gd name="connsiteX37" fmla="*/ 238539 w 6318157"/>
                <a:gd name="connsiteY37" fmla="*/ 2655984 h 5387471"/>
                <a:gd name="connsiteX38" fmla="*/ 284673 w 6318157"/>
                <a:gd name="connsiteY38" fmla="*/ 2740881 h 5387471"/>
                <a:gd name="connsiteX39" fmla="*/ 405516 w 6318157"/>
                <a:gd name="connsiteY39" fmla="*/ 2767302 h 5387471"/>
                <a:gd name="connsiteX40" fmla="*/ 414296 w 6318157"/>
                <a:gd name="connsiteY40" fmla="*/ 2859534 h 5387471"/>
                <a:gd name="connsiteX41" fmla="*/ 349857 w 6318157"/>
                <a:gd name="connsiteY41" fmla="*/ 2894523 h 5387471"/>
                <a:gd name="connsiteX42" fmla="*/ 206734 w 6318157"/>
                <a:gd name="connsiteY42" fmla="*/ 3061500 h 5387471"/>
                <a:gd name="connsiteX43" fmla="*/ 166977 w 6318157"/>
                <a:gd name="connsiteY43" fmla="*/ 3300039 h 5387471"/>
                <a:gd name="connsiteX44" fmla="*/ 103367 w 6318157"/>
                <a:gd name="connsiteY44" fmla="*/ 3490871 h 5387471"/>
                <a:gd name="connsiteX45" fmla="*/ 0 w 6318157"/>
                <a:gd name="connsiteY45" fmla="*/ 3610140 h 5387471"/>
                <a:gd name="connsiteX46" fmla="*/ 0 w 6318157"/>
                <a:gd name="connsiteY46" fmla="*/ 3689653 h 5387471"/>
                <a:gd name="connsiteX47" fmla="*/ 15903 w 6318157"/>
                <a:gd name="connsiteY47" fmla="*/ 3769166 h 5387471"/>
                <a:gd name="connsiteX48" fmla="*/ 127221 w 6318157"/>
                <a:gd name="connsiteY48" fmla="*/ 3785069 h 5387471"/>
                <a:gd name="connsiteX49" fmla="*/ 183211 w 6318157"/>
                <a:gd name="connsiteY49" fmla="*/ 3641697 h 5387471"/>
                <a:gd name="connsiteX50" fmla="*/ 275231 w 6318157"/>
                <a:gd name="connsiteY50" fmla="*/ 3608199 h 5387471"/>
                <a:gd name="connsiteX51" fmla="*/ 326003 w 6318157"/>
                <a:gd name="connsiteY51" fmla="*/ 3626043 h 5387471"/>
                <a:gd name="connsiteX52" fmla="*/ 358388 w 6318157"/>
                <a:gd name="connsiteY52" fmla="*/ 3618423 h 5387471"/>
                <a:gd name="connsiteX53" fmla="*/ 424318 w 6318157"/>
                <a:gd name="connsiteY53" fmla="*/ 3743407 h 5387471"/>
                <a:gd name="connsiteX54" fmla="*/ 379178 w 6318157"/>
                <a:gd name="connsiteY54" fmla="*/ 3816212 h 5387471"/>
                <a:gd name="connsiteX55" fmla="*/ 347621 w 6318157"/>
                <a:gd name="connsiteY55" fmla="*/ 3928239 h 5387471"/>
                <a:gd name="connsiteX56" fmla="*/ 336854 w 6318157"/>
                <a:gd name="connsiteY56" fmla="*/ 4218249 h 5387471"/>
                <a:gd name="connsiteX57" fmla="*/ 545161 w 6318157"/>
                <a:gd name="connsiteY57" fmla="*/ 4012509 h 5387471"/>
                <a:gd name="connsiteX58" fmla="*/ 620202 w 6318157"/>
                <a:gd name="connsiteY58" fmla="*/ 4063365 h 5387471"/>
                <a:gd name="connsiteX59" fmla="*/ 723569 w 6318157"/>
                <a:gd name="connsiteY59" fmla="*/ 4079267 h 5387471"/>
                <a:gd name="connsiteX60" fmla="*/ 795130 w 6318157"/>
                <a:gd name="connsiteY60" fmla="*/ 4190586 h 5387471"/>
                <a:gd name="connsiteX61" fmla="*/ 1025718 w 6318157"/>
                <a:gd name="connsiteY61" fmla="*/ 4293952 h 5387471"/>
                <a:gd name="connsiteX62" fmla="*/ 1176793 w 6318157"/>
                <a:gd name="connsiteY62" fmla="*/ 4540443 h 5387471"/>
                <a:gd name="connsiteX63" fmla="*/ 1144988 w 6318157"/>
                <a:gd name="connsiteY63" fmla="*/ 4635859 h 5387471"/>
                <a:gd name="connsiteX64" fmla="*/ 1614115 w 6318157"/>
                <a:gd name="connsiteY64" fmla="*/ 4882349 h 5387471"/>
                <a:gd name="connsiteX65" fmla="*/ 1614115 w 6318157"/>
                <a:gd name="connsiteY65" fmla="*/ 5033424 h 5387471"/>
                <a:gd name="connsiteX66" fmla="*/ 1614115 w 6318157"/>
                <a:gd name="connsiteY66" fmla="*/ 5168596 h 5387471"/>
                <a:gd name="connsiteX67" fmla="*/ 1653871 w 6318157"/>
                <a:gd name="connsiteY67" fmla="*/ 5295817 h 5387471"/>
                <a:gd name="connsiteX68" fmla="*/ 1755416 w 6318157"/>
                <a:gd name="connsiteY68" fmla="*/ 5294123 h 5387471"/>
                <a:gd name="connsiteX69" fmla="*/ 1825653 w 6318157"/>
                <a:gd name="connsiteY69" fmla="*/ 5366385 h 5387471"/>
                <a:gd name="connsiteX70" fmla="*/ 1861848 w 6318157"/>
                <a:gd name="connsiteY70" fmla="*/ 5387340 h 5387471"/>
                <a:gd name="connsiteX71" fmla="*/ 1926203 w 6318157"/>
                <a:gd name="connsiteY71" fmla="*/ 5242146 h 5387471"/>
                <a:gd name="connsiteX72" fmla="*/ 2115047 w 6318157"/>
                <a:gd name="connsiteY72" fmla="*/ 5279914 h 5387471"/>
                <a:gd name="connsiteX73" fmla="*/ 2176421 w 6318157"/>
                <a:gd name="connsiteY73" fmla="*/ 5148304 h 5387471"/>
                <a:gd name="connsiteX74" fmla="*/ 2083242 w 6318157"/>
                <a:gd name="connsiteY74" fmla="*/ 5096123 h 5387471"/>
                <a:gd name="connsiteX75" fmla="*/ 2020211 w 6318157"/>
                <a:gd name="connsiteY75" fmla="*/ 5057903 h 5387471"/>
                <a:gd name="connsiteX76" fmla="*/ 2011680 w 6318157"/>
                <a:gd name="connsiteY76" fmla="*/ 5073180 h 5387471"/>
                <a:gd name="connsiteX77" fmla="*/ 1932167 w 6318157"/>
                <a:gd name="connsiteY77" fmla="*/ 4977765 h 5387471"/>
                <a:gd name="connsiteX78" fmla="*/ 1884459 w 6318157"/>
                <a:gd name="connsiteY78" fmla="*/ 4874398 h 5387471"/>
                <a:gd name="connsiteX79" fmla="*/ 1913448 w 6318157"/>
                <a:gd name="connsiteY79" fmla="*/ 4786022 h 5387471"/>
                <a:gd name="connsiteX80" fmla="*/ 2073551 w 6318157"/>
                <a:gd name="connsiteY80" fmla="*/ 4760723 h 5387471"/>
                <a:gd name="connsiteX81" fmla="*/ 2213030 w 6318157"/>
                <a:gd name="connsiteY81" fmla="*/ 4711893 h 5387471"/>
                <a:gd name="connsiteX82" fmla="*/ 2313829 w 6318157"/>
                <a:gd name="connsiteY82" fmla="*/ 4781467 h 5387471"/>
                <a:gd name="connsiteX83" fmla="*/ 2449002 w 6318157"/>
                <a:gd name="connsiteY83" fmla="*/ 4771031 h 5387471"/>
                <a:gd name="connsiteX84" fmla="*/ 2504661 w 6318157"/>
                <a:gd name="connsiteY84" fmla="*/ 4866446 h 5387471"/>
                <a:gd name="connsiteX85" fmla="*/ 2578459 w 6318157"/>
                <a:gd name="connsiteY85" fmla="*/ 4816585 h 5387471"/>
                <a:gd name="connsiteX86" fmla="*/ 2681246 w 6318157"/>
                <a:gd name="connsiteY86" fmla="*/ 4873118 h 5387471"/>
                <a:gd name="connsiteX87" fmla="*/ 2798859 w 6318157"/>
                <a:gd name="connsiteY87" fmla="*/ 4858495 h 5387471"/>
                <a:gd name="connsiteX88" fmla="*/ 2895931 w 6318157"/>
                <a:gd name="connsiteY88" fmla="*/ 4983811 h 5387471"/>
                <a:gd name="connsiteX89" fmla="*/ 2910177 w 6318157"/>
                <a:gd name="connsiteY89" fmla="*/ 5176547 h 5387471"/>
                <a:gd name="connsiteX90" fmla="*/ 2981739 w 6318157"/>
                <a:gd name="connsiteY90" fmla="*/ 5120888 h 5387471"/>
                <a:gd name="connsiteX91" fmla="*/ 3101009 w 6318157"/>
                <a:gd name="connsiteY91" fmla="*/ 5184499 h 5387471"/>
                <a:gd name="connsiteX92" fmla="*/ 3164619 w 6318157"/>
                <a:gd name="connsiteY92" fmla="*/ 4882349 h 5387471"/>
                <a:gd name="connsiteX93" fmla="*/ 3116911 w 6318157"/>
                <a:gd name="connsiteY93" fmla="*/ 4516589 h 5387471"/>
                <a:gd name="connsiteX94" fmla="*/ 3156668 w 6318157"/>
                <a:gd name="connsiteY94" fmla="*/ 4405271 h 5387471"/>
                <a:gd name="connsiteX95" fmla="*/ 3323645 w 6318157"/>
                <a:gd name="connsiteY95" fmla="*/ 4341660 h 5387471"/>
                <a:gd name="connsiteX96" fmla="*/ 3482671 w 6318157"/>
                <a:gd name="connsiteY96" fmla="*/ 4293952 h 5387471"/>
                <a:gd name="connsiteX97" fmla="*/ 3570136 w 6318157"/>
                <a:gd name="connsiteY97" fmla="*/ 4373466 h 5387471"/>
                <a:gd name="connsiteX98" fmla="*/ 3530379 w 6318157"/>
                <a:gd name="connsiteY98" fmla="*/ 4484784 h 5387471"/>
                <a:gd name="connsiteX99" fmla="*/ 3546282 w 6318157"/>
                <a:gd name="connsiteY99" fmla="*/ 4588151 h 5387471"/>
                <a:gd name="connsiteX100" fmla="*/ 3609892 w 6318157"/>
                <a:gd name="connsiteY100" fmla="*/ 4643810 h 5387471"/>
                <a:gd name="connsiteX101" fmla="*/ 3673503 w 6318157"/>
                <a:gd name="connsiteY101" fmla="*/ 4651761 h 5387471"/>
                <a:gd name="connsiteX102" fmla="*/ 3745064 w 6318157"/>
                <a:gd name="connsiteY102" fmla="*/ 4786933 h 5387471"/>
                <a:gd name="connsiteX103" fmla="*/ 3889016 w 6318157"/>
                <a:gd name="connsiteY103" fmla="*/ 4749293 h 5387471"/>
                <a:gd name="connsiteX104" fmla="*/ 4071068 w 6318157"/>
                <a:gd name="connsiteY104" fmla="*/ 4731274 h 5387471"/>
                <a:gd name="connsiteX105" fmla="*/ 4368496 w 6318157"/>
                <a:gd name="connsiteY105" fmla="*/ 4686134 h 5387471"/>
                <a:gd name="connsiteX106" fmla="*/ 4436828 w 6318157"/>
                <a:gd name="connsiteY106" fmla="*/ 4774261 h 5387471"/>
                <a:gd name="connsiteX107" fmla="*/ 4500438 w 6318157"/>
                <a:gd name="connsiteY107" fmla="*/ 4751981 h 5387471"/>
                <a:gd name="connsiteX108" fmla="*/ 4595854 w 6318157"/>
                <a:gd name="connsiteY108" fmla="*/ 4699469 h 5387471"/>
                <a:gd name="connsiteX109" fmla="*/ 4654826 w 6318157"/>
                <a:gd name="connsiteY109" fmla="*/ 4646423 h 5387471"/>
                <a:gd name="connsiteX110" fmla="*/ 4674704 w 6318157"/>
                <a:gd name="connsiteY110" fmla="*/ 4597593 h 5387471"/>
                <a:gd name="connsiteX111" fmla="*/ 4588151 w 6318157"/>
                <a:gd name="connsiteY111" fmla="*/ 4554983 h 5387471"/>
                <a:gd name="connsiteX112" fmla="*/ 4687211 w 6318157"/>
                <a:gd name="connsiteY112" fmla="*/ 4492118 h 5387471"/>
                <a:gd name="connsiteX113" fmla="*/ 4723406 w 6318157"/>
                <a:gd name="connsiteY113" fmla="*/ 4492118 h 5387471"/>
                <a:gd name="connsiteX114" fmla="*/ 4715786 w 6318157"/>
                <a:gd name="connsiteY114" fmla="*/ 4434968 h 5387471"/>
                <a:gd name="connsiteX115" fmla="*/ 4753886 w 6318157"/>
                <a:gd name="connsiteY115" fmla="*/ 4410203 h 5387471"/>
                <a:gd name="connsiteX116" fmla="*/ 4656648 w 6318157"/>
                <a:gd name="connsiteY116" fmla="*/ 4287326 h 5387471"/>
                <a:gd name="connsiteX117" fmla="*/ 4593866 w 6318157"/>
                <a:gd name="connsiteY117" fmla="*/ 4307333 h 5387471"/>
                <a:gd name="connsiteX118" fmla="*/ 4575396 w 6318157"/>
                <a:gd name="connsiteY118" fmla="*/ 4172612 h 5387471"/>
                <a:gd name="connsiteX119" fmla="*/ 4548146 w 6318157"/>
                <a:gd name="connsiteY119" fmla="*/ 4087219 h 5387471"/>
                <a:gd name="connsiteX120" fmla="*/ 4619708 w 6318157"/>
                <a:gd name="connsiteY120" fmla="*/ 4031559 h 5387471"/>
                <a:gd name="connsiteX121" fmla="*/ 4738977 w 6318157"/>
                <a:gd name="connsiteY121" fmla="*/ 3896387 h 5387471"/>
                <a:gd name="connsiteX122" fmla="*/ 4826442 w 6318157"/>
                <a:gd name="connsiteY122" fmla="*/ 3777118 h 5387471"/>
                <a:gd name="connsiteX123" fmla="*/ 4929809 w 6318157"/>
                <a:gd name="connsiteY123" fmla="*/ 3864582 h 5387471"/>
                <a:gd name="connsiteX124" fmla="*/ 4921857 w 6318157"/>
                <a:gd name="connsiteY124" fmla="*/ 4031559 h 5387471"/>
                <a:gd name="connsiteX125" fmla="*/ 4977516 w 6318157"/>
                <a:gd name="connsiteY125" fmla="*/ 4055413 h 5387471"/>
                <a:gd name="connsiteX126" fmla="*/ 5025224 w 6318157"/>
                <a:gd name="connsiteY126" fmla="*/ 3959998 h 5387471"/>
                <a:gd name="connsiteX127" fmla="*/ 5072932 w 6318157"/>
                <a:gd name="connsiteY127" fmla="*/ 3959998 h 5387471"/>
                <a:gd name="connsiteX128" fmla="*/ 5144494 w 6318157"/>
                <a:gd name="connsiteY128" fmla="*/ 3856631 h 5387471"/>
                <a:gd name="connsiteX129" fmla="*/ 5160396 w 6318157"/>
                <a:gd name="connsiteY129" fmla="*/ 3785069 h 5387471"/>
                <a:gd name="connsiteX130" fmla="*/ 5390984 w 6318157"/>
                <a:gd name="connsiteY130" fmla="*/ 3737361 h 5387471"/>
                <a:gd name="connsiteX131" fmla="*/ 5486400 w 6318157"/>
                <a:gd name="connsiteY131" fmla="*/ 3633994 h 5387471"/>
                <a:gd name="connsiteX132" fmla="*/ 5390984 w 6318157"/>
                <a:gd name="connsiteY132" fmla="*/ 3570384 h 5387471"/>
                <a:gd name="connsiteX133" fmla="*/ 5343276 w 6318157"/>
                <a:gd name="connsiteY133" fmla="*/ 3331845 h 5387471"/>
                <a:gd name="connsiteX134" fmla="*/ 5478449 w 6318157"/>
                <a:gd name="connsiteY134" fmla="*/ 3061500 h 5387471"/>
                <a:gd name="connsiteX135" fmla="*/ 5820355 w 6318157"/>
                <a:gd name="connsiteY135" fmla="*/ 2989939 h 5387471"/>
                <a:gd name="connsiteX136" fmla="*/ 6020959 w 6318157"/>
                <a:gd name="connsiteY136" fmla="*/ 2857748 h 5387471"/>
                <a:gd name="connsiteX137" fmla="*/ 6058811 w 6318157"/>
                <a:gd name="connsiteY137" fmla="*/ 2880194 h 5387471"/>
                <a:gd name="connsiteX138" fmla="*/ 6114056 w 6318157"/>
                <a:gd name="connsiteY138" fmla="*/ 2859239 h 5387471"/>
                <a:gd name="connsiteX139" fmla="*/ 6152156 w 6318157"/>
                <a:gd name="connsiteY139" fmla="*/ 2889719 h 5387471"/>
                <a:gd name="connsiteX140" fmla="*/ 6260741 w 6318157"/>
                <a:gd name="connsiteY140" fmla="*/ 2868764 h 5387471"/>
                <a:gd name="connsiteX141" fmla="*/ 6292298 w 6318157"/>
                <a:gd name="connsiteY141" fmla="*/ 2879449 h 5387471"/>
                <a:gd name="connsiteX142" fmla="*/ 6304556 w 6318157"/>
                <a:gd name="connsiteY142" fmla="*/ 2838284 h 5387471"/>
                <a:gd name="connsiteX143" fmla="*/ 6306461 w 6318157"/>
                <a:gd name="connsiteY143" fmla="*/ 2809709 h 5387471"/>
                <a:gd name="connsiteX144" fmla="*/ 6317891 w 6318157"/>
                <a:gd name="connsiteY144" fmla="*/ 2798279 h 5387471"/>
                <a:gd name="connsiteX145" fmla="*/ 6268361 w 6318157"/>
                <a:gd name="connsiteY145" fmla="*/ 2775419 h 5387471"/>
                <a:gd name="connsiteX146" fmla="*/ 6220736 w 6318157"/>
                <a:gd name="connsiteY146" fmla="*/ 2543754 h 5387471"/>
                <a:gd name="connsiteX147" fmla="*/ 6169301 w 6318157"/>
                <a:gd name="connsiteY147" fmla="*/ 2569973 h 5387471"/>
                <a:gd name="connsiteX148" fmla="*/ 6119771 w 6318157"/>
                <a:gd name="connsiteY148" fmla="*/ 2533484 h 5387471"/>
                <a:gd name="connsiteX149" fmla="*/ 6051191 w 6318157"/>
                <a:gd name="connsiteY149" fmla="*/ 2518538 h 5387471"/>
                <a:gd name="connsiteX150" fmla="*/ 6053096 w 6318157"/>
                <a:gd name="connsiteY150" fmla="*/ 2434718 h 5387471"/>
                <a:gd name="connsiteX151" fmla="*/ 6027337 w 6318157"/>
                <a:gd name="connsiteY151" fmla="*/ 2469542 h 5387471"/>
                <a:gd name="connsiteX152" fmla="*/ 5994041 w 6318157"/>
                <a:gd name="connsiteY152" fmla="*/ 2411858 h 5387471"/>
                <a:gd name="connsiteX153" fmla="*/ 5976896 w 6318157"/>
                <a:gd name="connsiteY153" fmla="*/ 2272793 h 5387471"/>
                <a:gd name="connsiteX154" fmla="*/ 5915936 w 6318157"/>
                <a:gd name="connsiteY154" fmla="*/ 2274698 h 5387471"/>
                <a:gd name="connsiteX155" fmla="*/ 5892910 w 6318157"/>
                <a:gd name="connsiteY155" fmla="*/ 2209882 h 5387471"/>
                <a:gd name="connsiteX156" fmla="*/ 5813066 w 6318157"/>
                <a:gd name="connsiteY156" fmla="*/ 2240408 h 5387471"/>
                <a:gd name="connsiteX157" fmla="*/ 5752106 w 6318157"/>
                <a:gd name="connsiteY157" fmla="*/ 2206118 h 5387471"/>
                <a:gd name="connsiteX158" fmla="*/ 5719721 w 6318157"/>
                <a:gd name="connsiteY158" fmla="*/ 2227073 h 5387471"/>
                <a:gd name="connsiteX159" fmla="*/ 5653046 w 6318157"/>
                <a:gd name="connsiteY159" fmla="*/ 2209928 h 5387471"/>
                <a:gd name="connsiteX160" fmla="*/ 5677231 w 6318157"/>
                <a:gd name="connsiteY160" fmla="*/ 2186857 h 5387471"/>
                <a:gd name="connsiteX161" fmla="*/ 5628281 w 6318157"/>
                <a:gd name="connsiteY161" fmla="*/ 2145158 h 5387471"/>
                <a:gd name="connsiteX162" fmla="*/ 5488388 w 6318157"/>
                <a:gd name="connsiteY162" fmla="*/ 2148426 h 5387471"/>
                <a:gd name="connsiteX163" fmla="*/ 5453021 w 6318157"/>
                <a:gd name="connsiteY163" fmla="*/ 2227073 h 5387471"/>
                <a:gd name="connsiteX164" fmla="*/ 5472071 w 6318157"/>
                <a:gd name="connsiteY164" fmla="*/ 2274698 h 5387471"/>
                <a:gd name="connsiteX165" fmla="*/ 5422541 w 6318157"/>
                <a:gd name="connsiteY165" fmla="*/ 2288033 h 5387471"/>
                <a:gd name="connsiteX166" fmla="*/ 5451116 w 6318157"/>
                <a:gd name="connsiteY166" fmla="*/ 2333753 h 5387471"/>
                <a:gd name="connsiteX167" fmla="*/ 5516631 w 6318157"/>
                <a:gd name="connsiteY167" fmla="*/ 2328407 h 5387471"/>
                <a:gd name="connsiteX168" fmla="*/ 5523506 w 6318157"/>
                <a:gd name="connsiteY168" fmla="*/ 2379473 h 5387471"/>
                <a:gd name="connsiteX169" fmla="*/ 5399681 w 6318157"/>
                <a:gd name="connsiteY169" fmla="*/ 2545208 h 5387471"/>
                <a:gd name="connsiteX170" fmla="*/ 5360918 w 6318157"/>
                <a:gd name="connsiteY170" fmla="*/ 2694084 h 5387471"/>
                <a:gd name="connsiteX171" fmla="*/ 5346341 w 6318157"/>
                <a:gd name="connsiteY171" fmla="*/ 2615693 h 5387471"/>
                <a:gd name="connsiteX172" fmla="*/ 5304431 w 6318157"/>
                <a:gd name="connsiteY172" fmla="*/ 2615693 h 5387471"/>
                <a:gd name="connsiteX173" fmla="*/ 5273951 w 6318157"/>
                <a:gd name="connsiteY173" fmla="*/ 2558543 h 5387471"/>
                <a:gd name="connsiteX174" fmla="*/ 5203714 w 6318157"/>
                <a:gd name="connsiteY174" fmla="*/ 2600987 h 5387471"/>
                <a:gd name="connsiteX175" fmla="*/ 5070116 w 6318157"/>
                <a:gd name="connsiteY175" fmla="*/ 2541398 h 5387471"/>
                <a:gd name="connsiteX176" fmla="*/ 4991763 w 6318157"/>
                <a:gd name="connsiteY176" fmla="*/ 2573572 h 5387471"/>
                <a:gd name="connsiteX177" fmla="*/ 4904381 w 6318157"/>
                <a:gd name="connsiteY177" fmla="*/ 2564258 h 5387471"/>
                <a:gd name="connsiteX178" fmla="*/ 4875806 w 6318157"/>
                <a:gd name="connsiteY178" fmla="*/ 2495678 h 5387471"/>
                <a:gd name="connsiteX179" fmla="*/ 4803416 w 6318157"/>
                <a:gd name="connsiteY179" fmla="*/ 2484248 h 5387471"/>
                <a:gd name="connsiteX180" fmla="*/ 4822466 w 6318157"/>
                <a:gd name="connsiteY180" fmla="*/ 2409953 h 5387471"/>
                <a:gd name="connsiteX181" fmla="*/ 4731026 w 6318157"/>
                <a:gd name="connsiteY181" fmla="*/ 2341373 h 5387471"/>
                <a:gd name="connsiteX182" fmla="*/ 4699221 w 6318157"/>
                <a:gd name="connsiteY182" fmla="*/ 2364353 h 5387471"/>
                <a:gd name="connsiteX183" fmla="*/ 4637681 w 6318157"/>
                <a:gd name="connsiteY183" fmla="*/ 2328038 h 5387471"/>
                <a:gd name="connsiteX184" fmla="*/ 4660541 w 6318157"/>
                <a:gd name="connsiteY184" fmla="*/ 2253743 h 5387471"/>
                <a:gd name="connsiteX185" fmla="*/ 4433846 w 6318157"/>
                <a:gd name="connsiteY185" fmla="*/ 2270888 h 5387471"/>
                <a:gd name="connsiteX186" fmla="*/ 4373134 w 6318157"/>
                <a:gd name="connsiteY186" fmla="*/ 2252041 h 5387471"/>
                <a:gd name="connsiteX187" fmla="*/ 4323356 w 6318157"/>
                <a:gd name="connsiteY187" fmla="*/ 2288033 h 5387471"/>
                <a:gd name="connsiteX188" fmla="*/ 4273826 w 6318157"/>
                <a:gd name="connsiteY188" fmla="*/ 2208023 h 5387471"/>
                <a:gd name="connsiteX189" fmla="*/ 4201436 w 6318157"/>
                <a:gd name="connsiteY189" fmla="*/ 2192783 h 5387471"/>
                <a:gd name="connsiteX190" fmla="*/ 4178576 w 6318157"/>
                <a:gd name="connsiteY190" fmla="*/ 2110868 h 5387471"/>
                <a:gd name="connsiteX191" fmla="*/ 4087136 w 6318157"/>
                <a:gd name="connsiteY191" fmla="*/ 2038478 h 5387471"/>
                <a:gd name="connsiteX192" fmla="*/ 4016651 w 6318157"/>
                <a:gd name="connsiteY192" fmla="*/ 2051813 h 5387471"/>
                <a:gd name="connsiteX193" fmla="*/ 3909971 w 6318157"/>
                <a:gd name="connsiteY193" fmla="*/ 2013713 h 5387471"/>
                <a:gd name="connsiteX194" fmla="*/ 3843296 w 6318157"/>
                <a:gd name="connsiteY194" fmla="*/ 2053718 h 5387471"/>
                <a:gd name="connsiteX195" fmla="*/ 3788051 w 6318157"/>
                <a:gd name="connsiteY195" fmla="*/ 2034668 h 5387471"/>
                <a:gd name="connsiteX196" fmla="*/ 3742331 w 6318157"/>
                <a:gd name="connsiteY196" fmla="*/ 2046098 h 5387471"/>
                <a:gd name="connsiteX197" fmla="*/ 3671018 w 6318157"/>
                <a:gd name="connsiteY197" fmla="*/ 2041249 h 5387471"/>
                <a:gd name="connsiteX198" fmla="*/ 3660416 w 6318157"/>
                <a:gd name="connsiteY198" fmla="*/ 1977518 h 5387471"/>
                <a:gd name="connsiteX199" fmla="*/ 3643271 w 6318157"/>
                <a:gd name="connsiteY199" fmla="*/ 1905128 h 5387471"/>
                <a:gd name="connsiteX200" fmla="*/ 3690896 w 6318157"/>
                <a:gd name="connsiteY200" fmla="*/ 1872743 h 5387471"/>
                <a:gd name="connsiteX201" fmla="*/ 3702326 w 6318157"/>
                <a:gd name="connsiteY201" fmla="*/ 1811783 h 5387471"/>
                <a:gd name="connsiteX202" fmla="*/ 3679466 w 6318157"/>
                <a:gd name="connsiteY202" fmla="*/ 1788923 h 5387471"/>
                <a:gd name="connsiteX203" fmla="*/ 3595977 w 6318157"/>
                <a:gd name="connsiteY203" fmla="*/ 1647245 h 5387471"/>
                <a:gd name="connsiteX204" fmla="*/ 3508016 w 6318157"/>
                <a:gd name="connsiteY204" fmla="*/ 1663193 h 5387471"/>
                <a:gd name="connsiteX205" fmla="*/ 3485156 w 6318157"/>
                <a:gd name="connsiteY205" fmla="*/ 1619378 h 5387471"/>
                <a:gd name="connsiteX206" fmla="*/ 3434052 w 6318157"/>
                <a:gd name="connsiteY206" fmla="*/ 1618090 h 5387471"/>
                <a:gd name="connsiteX207" fmla="*/ 3496586 w 6318157"/>
                <a:gd name="connsiteY207" fmla="*/ 1533653 h 5387471"/>
                <a:gd name="connsiteX208" fmla="*/ 3549926 w 6318157"/>
                <a:gd name="connsiteY208" fmla="*/ 1552703 h 5387471"/>
                <a:gd name="connsiteX209" fmla="*/ 3681619 w 6318157"/>
                <a:gd name="connsiteY209" fmla="*/ 1349485 h 5387471"/>
                <a:gd name="connsiteX210" fmla="*/ 3708041 w 6318157"/>
                <a:gd name="connsiteY210" fmla="*/ 1316483 h 5387471"/>
                <a:gd name="connsiteX211" fmla="*/ 3600036 w 6318157"/>
                <a:gd name="connsiteY211" fmla="*/ 1230630 h 5387471"/>
                <a:gd name="connsiteX212" fmla="*/ 3610886 w 6318157"/>
                <a:gd name="connsiteY212" fmla="*/ 1173608 h 5387471"/>
                <a:gd name="connsiteX213" fmla="*/ 3549926 w 6318157"/>
                <a:gd name="connsiteY213" fmla="*/ 1160273 h 5387471"/>
                <a:gd name="connsiteX214" fmla="*/ 3515636 w 6318157"/>
                <a:gd name="connsiteY214" fmla="*/ 1108838 h 5387471"/>
                <a:gd name="connsiteX215" fmla="*/ 3515636 w 6318157"/>
                <a:gd name="connsiteY215" fmla="*/ 1013588 h 5387471"/>
                <a:gd name="connsiteX216" fmla="*/ 3391811 w 6318157"/>
                <a:gd name="connsiteY216" fmla="*/ 981203 h 5387471"/>
                <a:gd name="connsiteX217" fmla="*/ 3357521 w 6318157"/>
                <a:gd name="connsiteY217" fmla="*/ 922148 h 5387471"/>
                <a:gd name="connsiteX218" fmla="*/ 3198246 w 6318157"/>
                <a:gd name="connsiteY218" fmla="*/ 954073 h 5387471"/>
                <a:gd name="connsiteX219" fmla="*/ 3142256 w 6318157"/>
                <a:gd name="connsiteY219" fmla="*/ 899288 h 5387471"/>
                <a:gd name="connsiteX220" fmla="*/ 2980331 w 6318157"/>
                <a:gd name="connsiteY220" fmla="*/ 929768 h 5387471"/>
                <a:gd name="connsiteX221" fmla="*/ 2776330 w 6318157"/>
                <a:gd name="connsiteY221" fmla="*/ 832982 h 5387471"/>
                <a:gd name="connsiteX222" fmla="*/ 2662196 w 6318157"/>
                <a:gd name="connsiteY222" fmla="*/ 874523 h 5387471"/>
                <a:gd name="connsiteX223" fmla="*/ 2671721 w 6318157"/>
                <a:gd name="connsiteY223" fmla="*/ 832613 h 5387471"/>
                <a:gd name="connsiteX224" fmla="*/ 2581026 w 6318157"/>
                <a:gd name="connsiteY224" fmla="*/ 818653 h 5387471"/>
                <a:gd name="connsiteX225" fmla="*/ 2576471 w 6318157"/>
                <a:gd name="connsiteY225" fmla="*/ 731648 h 5387471"/>
                <a:gd name="connsiteX226" fmla="*/ 2561231 w 6318157"/>
                <a:gd name="connsiteY226" fmla="*/ 684023 h 5387471"/>
                <a:gd name="connsiteX227" fmla="*/ 2591711 w 6318157"/>
                <a:gd name="connsiteY227" fmla="*/ 647828 h 5387471"/>
                <a:gd name="connsiteX228" fmla="*/ 2496792 w 6318157"/>
                <a:gd name="connsiteY228" fmla="*/ 511865 h 5387471"/>
                <a:gd name="connsiteX229" fmla="*/ 2492651 w 6318157"/>
                <a:gd name="connsiteY229" fmla="*/ 476378 h 5387471"/>
                <a:gd name="connsiteX230" fmla="*/ 2534561 w 6318157"/>
                <a:gd name="connsiteY230" fmla="*/ 409703 h 5387471"/>
                <a:gd name="connsiteX231" fmla="*/ 2490746 w 6318157"/>
                <a:gd name="connsiteY231" fmla="*/ 398273 h 5387471"/>
                <a:gd name="connsiteX232" fmla="*/ 2465981 w 6318157"/>
                <a:gd name="connsiteY232" fmla="*/ 367793 h 5387471"/>
                <a:gd name="connsiteX233" fmla="*/ 2428709 w 6318157"/>
                <a:gd name="connsiteY233" fmla="*/ 359713 h 5387471"/>
                <a:gd name="connsiteX234" fmla="*/ 2443121 w 6318157"/>
                <a:gd name="connsiteY234" fmla="*/ 297308 h 5387471"/>
                <a:gd name="connsiteX235" fmla="*/ 2384811 w 6318157"/>
                <a:gd name="connsiteY235" fmla="*/ 255352 h 5387471"/>
                <a:gd name="connsiteX236" fmla="*/ 2431691 w 6318157"/>
                <a:gd name="connsiteY236" fmla="*/ 188723 h 5387471"/>
                <a:gd name="connsiteX237" fmla="*/ 2536714 w 6318157"/>
                <a:gd name="connsiteY237" fmla="*/ 175177 h 5387471"/>
                <a:gd name="connsiteX0" fmla="*/ 2536714 w 6318157"/>
                <a:gd name="connsiteY0" fmla="*/ 175177 h 5387471"/>
                <a:gd name="connsiteX1" fmla="*/ 2475506 w 6318157"/>
                <a:gd name="connsiteY1" fmla="*/ 127763 h 5387471"/>
                <a:gd name="connsiteX2" fmla="*/ 2408831 w 6318157"/>
                <a:gd name="connsiteY2" fmla="*/ 129668 h 5387471"/>
                <a:gd name="connsiteX3" fmla="*/ 2340003 w 6318157"/>
                <a:gd name="connsiteY3" fmla="*/ 67751 h 5387471"/>
                <a:gd name="connsiteX4" fmla="*/ 2260241 w 6318157"/>
                <a:gd name="connsiteY4" fmla="*/ 85853 h 5387471"/>
                <a:gd name="connsiteX5" fmla="*/ 2229513 w 6318157"/>
                <a:gd name="connsiteY5" fmla="*/ 26173 h 5387471"/>
                <a:gd name="connsiteX6" fmla="*/ 2009858 w 6318157"/>
                <a:gd name="connsiteY6" fmla="*/ 0 h 5387471"/>
                <a:gd name="connsiteX7" fmla="*/ 1851163 w 6318157"/>
                <a:gd name="connsiteY7" fmla="*/ 158612 h 5387471"/>
                <a:gd name="connsiteX8" fmla="*/ 1861599 w 6318157"/>
                <a:gd name="connsiteY8" fmla="*/ 331056 h 5387471"/>
                <a:gd name="connsiteX9" fmla="*/ 1776951 w 6318157"/>
                <a:gd name="connsiteY9" fmla="*/ 311343 h 5387471"/>
                <a:gd name="connsiteX10" fmla="*/ 1606163 w 6318157"/>
                <a:gd name="connsiteY10" fmla="*/ 358057 h 5387471"/>
                <a:gd name="connsiteX11" fmla="*/ 1391478 w 6318157"/>
                <a:gd name="connsiteY11" fmla="*/ 230836 h 5387471"/>
                <a:gd name="connsiteX12" fmla="*/ 1256306 w 6318157"/>
                <a:gd name="connsiteY12" fmla="*/ 230836 h 5387471"/>
                <a:gd name="connsiteX13" fmla="*/ 1208598 w 6318157"/>
                <a:gd name="connsiteY13" fmla="*/ 421667 h 5387471"/>
                <a:gd name="connsiteX14" fmla="*/ 1041621 w 6318157"/>
                <a:gd name="connsiteY14" fmla="*/ 588645 h 5387471"/>
                <a:gd name="connsiteX15" fmla="*/ 930303 w 6318157"/>
                <a:gd name="connsiteY15" fmla="*/ 668158 h 5387471"/>
                <a:gd name="connsiteX16" fmla="*/ 842838 w 6318157"/>
                <a:gd name="connsiteY16" fmla="*/ 612499 h 5387471"/>
                <a:gd name="connsiteX17" fmla="*/ 747423 w 6318157"/>
                <a:gd name="connsiteY17" fmla="*/ 795379 h 5387471"/>
                <a:gd name="connsiteX18" fmla="*/ 456206 w 6318157"/>
                <a:gd name="connsiteY18" fmla="*/ 828804 h 5387471"/>
                <a:gd name="connsiteX19" fmla="*/ 222636 w 6318157"/>
                <a:gd name="connsiteY19" fmla="*/ 970307 h 5387471"/>
                <a:gd name="connsiteX20" fmla="*/ 254442 w 6318157"/>
                <a:gd name="connsiteY20" fmla="*/ 1113431 h 5387471"/>
                <a:gd name="connsiteX21" fmla="*/ 302149 w 6318157"/>
                <a:gd name="connsiteY21" fmla="*/ 1296311 h 5387471"/>
                <a:gd name="connsiteX22" fmla="*/ 341906 w 6318157"/>
                <a:gd name="connsiteY22" fmla="*/ 1328116 h 5387471"/>
                <a:gd name="connsiteX23" fmla="*/ 508883 w 6318157"/>
                <a:gd name="connsiteY23" fmla="*/ 1359921 h 5387471"/>
                <a:gd name="connsiteX24" fmla="*/ 532737 w 6318157"/>
                <a:gd name="connsiteY24" fmla="*/ 1582558 h 5387471"/>
                <a:gd name="connsiteX25" fmla="*/ 730526 w 6318157"/>
                <a:gd name="connsiteY25" fmla="*/ 1644144 h 5387471"/>
                <a:gd name="connsiteX26" fmla="*/ 903633 w 6318157"/>
                <a:gd name="connsiteY26" fmla="*/ 1753676 h 5387471"/>
                <a:gd name="connsiteX27" fmla="*/ 818984 w 6318157"/>
                <a:gd name="connsiteY27" fmla="*/ 1884707 h 5387471"/>
                <a:gd name="connsiteX28" fmla="*/ 644056 w 6318157"/>
                <a:gd name="connsiteY28" fmla="*/ 1868805 h 5387471"/>
                <a:gd name="connsiteX29" fmla="*/ 636104 w 6318157"/>
                <a:gd name="connsiteY29" fmla="*/ 2115295 h 5387471"/>
                <a:gd name="connsiteX30" fmla="*/ 755374 w 6318157"/>
                <a:gd name="connsiteY30" fmla="*/ 2218662 h 5387471"/>
                <a:gd name="connsiteX31" fmla="*/ 818984 w 6318157"/>
                <a:gd name="connsiteY31" fmla="*/ 2329980 h 5387471"/>
                <a:gd name="connsiteX32" fmla="*/ 818984 w 6318157"/>
                <a:gd name="connsiteY32" fmla="*/ 2369737 h 5387471"/>
                <a:gd name="connsiteX33" fmla="*/ 580445 w 6318157"/>
                <a:gd name="connsiteY33" fmla="*/ 2401542 h 5387471"/>
                <a:gd name="connsiteX34" fmla="*/ 485029 w 6318157"/>
                <a:gd name="connsiteY34" fmla="*/ 2433347 h 5387471"/>
                <a:gd name="connsiteX35" fmla="*/ 437322 w 6318157"/>
                <a:gd name="connsiteY35" fmla="*/ 2584422 h 5387471"/>
                <a:gd name="connsiteX36" fmla="*/ 307616 w 6318157"/>
                <a:gd name="connsiteY36" fmla="*/ 2598549 h 5387471"/>
                <a:gd name="connsiteX37" fmla="*/ 238539 w 6318157"/>
                <a:gd name="connsiteY37" fmla="*/ 2655984 h 5387471"/>
                <a:gd name="connsiteX38" fmla="*/ 284673 w 6318157"/>
                <a:gd name="connsiteY38" fmla="*/ 2740881 h 5387471"/>
                <a:gd name="connsiteX39" fmla="*/ 405516 w 6318157"/>
                <a:gd name="connsiteY39" fmla="*/ 2767302 h 5387471"/>
                <a:gd name="connsiteX40" fmla="*/ 414296 w 6318157"/>
                <a:gd name="connsiteY40" fmla="*/ 2859534 h 5387471"/>
                <a:gd name="connsiteX41" fmla="*/ 349857 w 6318157"/>
                <a:gd name="connsiteY41" fmla="*/ 2894523 h 5387471"/>
                <a:gd name="connsiteX42" fmla="*/ 206734 w 6318157"/>
                <a:gd name="connsiteY42" fmla="*/ 3061500 h 5387471"/>
                <a:gd name="connsiteX43" fmla="*/ 166977 w 6318157"/>
                <a:gd name="connsiteY43" fmla="*/ 3300039 h 5387471"/>
                <a:gd name="connsiteX44" fmla="*/ 103367 w 6318157"/>
                <a:gd name="connsiteY44" fmla="*/ 3490871 h 5387471"/>
                <a:gd name="connsiteX45" fmla="*/ 0 w 6318157"/>
                <a:gd name="connsiteY45" fmla="*/ 3610140 h 5387471"/>
                <a:gd name="connsiteX46" fmla="*/ 0 w 6318157"/>
                <a:gd name="connsiteY46" fmla="*/ 3689653 h 5387471"/>
                <a:gd name="connsiteX47" fmla="*/ 15903 w 6318157"/>
                <a:gd name="connsiteY47" fmla="*/ 3769166 h 5387471"/>
                <a:gd name="connsiteX48" fmla="*/ 127221 w 6318157"/>
                <a:gd name="connsiteY48" fmla="*/ 3785069 h 5387471"/>
                <a:gd name="connsiteX49" fmla="*/ 183211 w 6318157"/>
                <a:gd name="connsiteY49" fmla="*/ 3641697 h 5387471"/>
                <a:gd name="connsiteX50" fmla="*/ 275231 w 6318157"/>
                <a:gd name="connsiteY50" fmla="*/ 3608199 h 5387471"/>
                <a:gd name="connsiteX51" fmla="*/ 326003 w 6318157"/>
                <a:gd name="connsiteY51" fmla="*/ 3626043 h 5387471"/>
                <a:gd name="connsiteX52" fmla="*/ 358388 w 6318157"/>
                <a:gd name="connsiteY52" fmla="*/ 3618423 h 5387471"/>
                <a:gd name="connsiteX53" fmla="*/ 424318 w 6318157"/>
                <a:gd name="connsiteY53" fmla="*/ 3743407 h 5387471"/>
                <a:gd name="connsiteX54" fmla="*/ 379178 w 6318157"/>
                <a:gd name="connsiteY54" fmla="*/ 3816212 h 5387471"/>
                <a:gd name="connsiteX55" fmla="*/ 347621 w 6318157"/>
                <a:gd name="connsiteY55" fmla="*/ 3928239 h 5387471"/>
                <a:gd name="connsiteX56" fmla="*/ 336854 w 6318157"/>
                <a:gd name="connsiteY56" fmla="*/ 4218249 h 5387471"/>
                <a:gd name="connsiteX57" fmla="*/ 545161 w 6318157"/>
                <a:gd name="connsiteY57" fmla="*/ 4012509 h 5387471"/>
                <a:gd name="connsiteX58" fmla="*/ 620202 w 6318157"/>
                <a:gd name="connsiteY58" fmla="*/ 4063365 h 5387471"/>
                <a:gd name="connsiteX59" fmla="*/ 723569 w 6318157"/>
                <a:gd name="connsiteY59" fmla="*/ 4079267 h 5387471"/>
                <a:gd name="connsiteX60" fmla="*/ 795130 w 6318157"/>
                <a:gd name="connsiteY60" fmla="*/ 4190586 h 5387471"/>
                <a:gd name="connsiteX61" fmla="*/ 1025718 w 6318157"/>
                <a:gd name="connsiteY61" fmla="*/ 4293952 h 5387471"/>
                <a:gd name="connsiteX62" fmla="*/ 1176793 w 6318157"/>
                <a:gd name="connsiteY62" fmla="*/ 4540443 h 5387471"/>
                <a:gd name="connsiteX63" fmla="*/ 1144988 w 6318157"/>
                <a:gd name="connsiteY63" fmla="*/ 4635859 h 5387471"/>
                <a:gd name="connsiteX64" fmla="*/ 1614115 w 6318157"/>
                <a:gd name="connsiteY64" fmla="*/ 4882349 h 5387471"/>
                <a:gd name="connsiteX65" fmla="*/ 1614115 w 6318157"/>
                <a:gd name="connsiteY65" fmla="*/ 5033424 h 5387471"/>
                <a:gd name="connsiteX66" fmla="*/ 1614115 w 6318157"/>
                <a:gd name="connsiteY66" fmla="*/ 5168596 h 5387471"/>
                <a:gd name="connsiteX67" fmla="*/ 1653871 w 6318157"/>
                <a:gd name="connsiteY67" fmla="*/ 5295817 h 5387471"/>
                <a:gd name="connsiteX68" fmla="*/ 1755416 w 6318157"/>
                <a:gd name="connsiteY68" fmla="*/ 5294123 h 5387471"/>
                <a:gd name="connsiteX69" fmla="*/ 1825653 w 6318157"/>
                <a:gd name="connsiteY69" fmla="*/ 5366385 h 5387471"/>
                <a:gd name="connsiteX70" fmla="*/ 1861848 w 6318157"/>
                <a:gd name="connsiteY70" fmla="*/ 5387340 h 5387471"/>
                <a:gd name="connsiteX71" fmla="*/ 1926203 w 6318157"/>
                <a:gd name="connsiteY71" fmla="*/ 5242146 h 5387471"/>
                <a:gd name="connsiteX72" fmla="*/ 2115047 w 6318157"/>
                <a:gd name="connsiteY72" fmla="*/ 5279914 h 5387471"/>
                <a:gd name="connsiteX73" fmla="*/ 2176421 w 6318157"/>
                <a:gd name="connsiteY73" fmla="*/ 5148304 h 5387471"/>
                <a:gd name="connsiteX74" fmla="*/ 2083242 w 6318157"/>
                <a:gd name="connsiteY74" fmla="*/ 5096123 h 5387471"/>
                <a:gd name="connsiteX75" fmla="*/ 2020211 w 6318157"/>
                <a:gd name="connsiteY75" fmla="*/ 5057903 h 5387471"/>
                <a:gd name="connsiteX76" fmla="*/ 2011680 w 6318157"/>
                <a:gd name="connsiteY76" fmla="*/ 5073180 h 5387471"/>
                <a:gd name="connsiteX77" fmla="*/ 1932167 w 6318157"/>
                <a:gd name="connsiteY77" fmla="*/ 4977765 h 5387471"/>
                <a:gd name="connsiteX78" fmla="*/ 1884459 w 6318157"/>
                <a:gd name="connsiteY78" fmla="*/ 4874398 h 5387471"/>
                <a:gd name="connsiteX79" fmla="*/ 1913448 w 6318157"/>
                <a:gd name="connsiteY79" fmla="*/ 4786022 h 5387471"/>
                <a:gd name="connsiteX80" fmla="*/ 2073551 w 6318157"/>
                <a:gd name="connsiteY80" fmla="*/ 4760723 h 5387471"/>
                <a:gd name="connsiteX81" fmla="*/ 2213030 w 6318157"/>
                <a:gd name="connsiteY81" fmla="*/ 4711893 h 5387471"/>
                <a:gd name="connsiteX82" fmla="*/ 2313829 w 6318157"/>
                <a:gd name="connsiteY82" fmla="*/ 4781467 h 5387471"/>
                <a:gd name="connsiteX83" fmla="*/ 2449002 w 6318157"/>
                <a:gd name="connsiteY83" fmla="*/ 4771031 h 5387471"/>
                <a:gd name="connsiteX84" fmla="*/ 2504661 w 6318157"/>
                <a:gd name="connsiteY84" fmla="*/ 4866446 h 5387471"/>
                <a:gd name="connsiteX85" fmla="*/ 2578459 w 6318157"/>
                <a:gd name="connsiteY85" fmla="*/ 4816585 h 5387471"/>
                <a:gd name="connsiteX86" fmla="*/ 2681246 w 6318157"/>
                <a:gd name="connsiteY86" fmla="*/ 4873118 h 5387471"/>
                <a:gd name="connsiteX87" fmla="*/ 2798859 w 6318157"/>
                <a:gd name="connsiteY87" fmla="*/ 4858495 h 5387471"/>
                <a:gd name="connsiteX88" fmla="*/ 2895931 w 6318157"/>
                <a:gd name="connsiteY88" fmla="*/ 4983811 h 5387471"/>
                <a:gd name="connsiteX89" fmla="*/ 2910177 w 6318157"/>
                <a:gd name="connsiteY89" fmla="*/ 5176547 h 5387471"/>
                <a:gd name="connsiteX90" fmla="*/ 2981739 w 6318157"/>
                <a:gd name="connsiteY90" fmla="*/ 5120888 h 5387471"/>
                <a:gd name="connsiteX91" fmla="*/ 3101009 w 6318157"/>
                <a:gd name="connsiteY91" fmla="*/ 5184499 h 5387471"/>
                <a:gd name="connsiteX92" fmla="*/ 3164619 w 6318157"/>
                <a:gd name="connsiteY92" fmla="*/ 4882349 h 5387471"/>
                <a:gd name="connsiteX93" fmla="*/ 3116911 w 6318157"/>
                <a:gd name="connsiteY93" fmla="*/ 4516589 h 5387471"/>
                <a:gd name="connsiteX94" fmla="*/ 3156668 w 6318157"/>
                <a:gd name="connsiteY94" fmla="*/ 4405271 h 5387471"/>
                <a:gd name="connsiteX95" fmla="*/ 3323645 w 6318157"/>
                <a:gd name="connsiteY95" fmla="*/ 4341660 h 5387471"/>
                <a:gd name="connsiteX96" fmla="*/ 3482671 w 6318157"/>
                <a:gd name="connsiteY96" fmla="*/ 4293952 h 5387471"/>
                <a:gd name="connsiteX97" fmla="*/ 3570136 w 6318157"/>
                <a:gd name="connsiteY97" fmla="*/ 4373466 h 5387471"/>
                <a:gd name="connsiteX98" fmla="*/ 3530379 w 6318157"/>
                <a:gd name="connsiteY98" fmla="*/ 4484784 h 5387471"/>
                <a:gd name="connsiteX99" fmla="*/ 3546282 w 6318157"/>
                <a:gd name="connsiteY99" fmla="*/ 4588151 h 5387471"/>
                <a:gd name="connsiteX100" fmla="*/ 3609892 w 6318157"/>
                <a:gd name="connsiteY100" fmla="*/ 4643810 h 5387471"/>
                <a:gd name="connsiteX101" fmla="*/ 3673503 w 6318157"/>
                <a:gd name="connsiteY101" fmla="*/ 4651761 h 5387471"/>
                <a:gd name="connsiteX102" fmla="*/ 3745064 w 6318157"/>
                <a:gd name="connsiteY102" fmla="*/ 4786933 h 5387471"/>
                <a:gd name="connsiteX103" fmla="*/ 3889016 w 6318157"/>
                <a:gd name="connsiteY103" fmla="*/ 4749293 h 5387471"/>
                <a:gd name="connsiteX104" fmla="*/ 4071068 w 6318157"/>
                <a:gd name="connsiteY104" fmla="*/ 4731274 h 5387471"/>
                <a:gd name="connsiteX105" fmla="*/ 4368496 w 6318157"/>
                <a:gd name="connsiteY105" fmla="*/ 4686134 h 5387471"/>
                <a:gd name="connsiteX106" fmla="*/ 4436828 w 6318157"/>
                <a:gd name="connsiteY106" fmla="*/ 4774261 h 5387471"/>
                <a:gd name="connsiteX107" fmla="*/ 4500438 w 6318157"/>
                <a:gd name="connsiteY107" fmla="*/ 4751981 h 5387471"/>
                <a:gd name="connsiteX108" fmla="*/ 4595854 w 6318157"/>
                <a:gd name="connsiteY108" fmla="*/ 4699469 h 5387471"/>
                <a:gd name="connsiteX109" fmla="*/ 4654826 w 6318157"/>
                <a:gd name="connsiteY109" fmla="*/ 4646423 h 5387471"/>
                <a:gd name="connsiteX110" fmla="*/ 4674704 w 6318157"/>
                <a:gd name="connsiteY110" fmla="*/ 4597593 h 5387471"/>
                <a:gd name="connsiteX111" fmla="*/ 4588151 w 6318157"/>
                <a:gd name="connsiteY111" fmla="*/ 4554983 h 5387471"/>
                <a:gd name="connsiteX112" fmla="*/ 4687211 w 6318157"/>
                <a:gd name="connsiteY112" fmla="*/ 4492118 h 5387471"/>
                <a:gd name="connsiteX113" fmla="*/ 4723406 w 6318157"/>
                <a:gd name="connsiteY113" fmla="*/ 4492118 h 5387471"/>
                <a:gd name="connsiteX114" fmla="*/ 4715786 w 6318157"/>
                <a:gd name="connsiteY114" fmla="*/ 4434968 h 5387471"/>
                <a:gd name="connsiteX115" fmla="*/ 4753886 w 6318157"/>
                <a:gd name="connsiteY115" fmla="*/ 4410203 h 5387471"/>
                <a:gd name="connsiteX116" fmla="*/ 4656648 w 6318157"/>
                <a:gd name="connsiteY116" fmla="*/ 4287326 h 5387471"/>
                <a:gd name="connsiteX117" fmla="*/ 4593866 w 6318157"/>
                <a:gd name="connsiteY117" fmla="*/ 4307333 h 5387471"/>
                <a:gd name="connsiteX118" fmla="*/ 4575396 w 6318157"/>
                <a:gd name="connsiteY118" fmla="*/ 4172612 h 5387471"/>
                <a:gd name="connsiteX119" fmla="*/ 4548146 w 6318157"/>
                <a:gd name="connsiteY119" fmla="*/ 4087219 h 5387471"/>
                <a:gd name="connsiteX120" fmla="*/ 4619708 w 6318157"/>
                <a:gd name="connsiteY120" fmla="*/ 4031559 h 5387471"/>
                <a:gd name="connsiteX121" fmla="*/ 4738977 w 6318157"/>
                <a:gd name="connsiteY121" fmla="*/ 3896387 h 5387471"/>
                <a:gd name="connsiteX122" fmla="*/ 4826442 w 6318157"/>
                <a:gd name="connsiteY122" fmla="*/ 3777118 h 5387471"/>
                <a:gd name="connsiteX123" fmla="*/ 4929809 w 6318157"/>
                <a:gd name="connsiteY123" fmla="*/ 3864582 h 5387471"/>
                <a:gd name="connsiteX124" fmla="*/ 4921857 w 6318157"/>
                <a:gd name="connsiteY124" fmla="*/ 4031559 h 5387471"/>
                <a:gd name="connsiteX125" fmla="*/ 4977516 w 6318157"/>
                <a:gd name="connsiteY125" fmla="*/ 4055413 h 5387471"/>
                <a:gd name="connsiteX126" fmla="*/ 5025224 w 6318157"/>
                <a:gd name="connsiteY126" fmla="*/ 3959998 h 5387471"/>
                <a:gd name="connsiteX127" fmla="*/ 5072932 w 6318157"/>
                <a:gd name="connsiteY127" fmla="*/ 3959998 h 5387471"/>
                <a:gd name="connsiteX128" fmla="*/ 5144494 w 6318157"/>
                <a:gd name="connsiteY128" fmla="*/ 3856631 h 5387471"/>
                <a:gd name="connsiteX129" fmla="*/ 5160396 w 6318157"/>
                <a:gd name="connsiteY129" fmla="*/ 3785069 h 5387471"/>
                <a:gd name="connsiteX130" fmla="*/ 5390984 w 6318157"/>
                <a:gd name="connsiteY130" fmla="*/ 3737361 h 5387471"/>
                <a:gd name="connsiteX131" fmla="*/ 5486400 w 6318157"/>
                <a:gd name="connsiteY131" fmla="*/ 3633994 h 5387471"/>
                <a:gd name="connsiteX132" fmla="*/ 5390984 w 6318157"/>
                <a:gd name="connsiteY132" fmla="*/ 3570384 h 5387471"/>
                <a:gd name="connsiteX133" fmla="*/ 5343276 w 6318157"/>
                <a:gd name="connsiteY133" fmla="*/ 3331845 h 5387471"/>
                <a:gd name="connsiteX134" fmla="*/ 5478449 w 6318157"/>
                <a:gd name="connsiteY134" fmla="*/ 3061500 h 5387471"/>
                <a:gd name="connsiteX135" fmla="*/ 5820355 w 6318157"/>
                <a:gd name="connsiteY135" fmla="*/ 2989939 h 5387471"/>
                <a:gd name="connsiteX136" fmla="*/ 6020959 w 6318157"/>
                <a:gd name="connsiteY136" fmla="*/ 2857748 h 5387471"/>
                <a:gd name="connsiteX137" fmla="*/ 6058811 w 6318157"/>
                <a:gd name="connsiteY137" fmla="*/ 2880194 h 5387471"/>
                <a:gd name="connsiteX138" fmla="*/ 6114056 w 6318157"/>
                <a:gd name="connsiteY138" fmla="*/ 2859239 h 5387471"/>
                <a:gd name="connsiteX139" fmla="*/ 6152156 w 6318157"/>
                <a:gd name="connsiteY139" fmla="*/ 2889719 h 5387471"/>
                <a:gd name="connsiteX140" fmla="*/ 6260741 w 6318157"/>
                <a:gd name="connsiteY140" fmla="*/ 2868764 h 5387471"/>
                <a:gd name="connsiteX141" fmla="*/ 6292298 w 6318157"/>
                <a:gd name="connsiteY141" fmla="*/ 2879449 h 5387471"/>
                <a:gd name="connsiteX142" fmla="*/ 6304556 w 6318157"/>
                <a:gd name="connsiteY142" fmla="*/ 2838284 h 5387471"/>
                <a:gd name="connsiteX143" fmla="*/ 6306461 w 6318157"/>
                <a:gd name="connsiteY143" fmla="*/ 2809709 h 5387471"/>
                <a:gd name="connsiteX144" fmla="*/ 6317891 w 6318157"/>
                <a:gd name="connsiteY144" fmla="*/ 2798279 h 5387471"/>
                <a:gd name="connsiteX145" fmla="*/ 6268361 w 6318157"/>
                <a:gd name="connsiteY145" fmla="*/ 2775419 h 5387471"/>
                <a:gd name="connsiteX146" fmla="*/ 6220736 w 6318157"/>
                <a:gd name="connsiteY146" fmla="*/ 2543754 h 5387471"/>
                <a:gd name="connsiteX147" fmla="*/ 6169301 w 6318157"/>
                <a:gd name="connsiteY147" fmla="*/ 2569973 h 5387471"/>
                <a:gd name="connsiteX148" fmla="*/ 6119771 w 6318157"/>
                <a:gd name="connsiteY148" fmla="*/ 2533484 h 5387471"/>
                <a:gd name="connsiteX149" fmla="*/ 6051191 w 6318157"/>
                <a:gd name="connsiteY149" fmla="*/ 2518538 h 5387471"/>
                <a:gd name="connsiteX150" fmla="*/ 6053096 w 6318157"/>
                <a:gd name="connsiteY150" fmla="*/ 2434718 h 5387471"/>
                <a:gd name="connsiteX151" fmla="*/ 6027337 w 6318157"/>
                <a:gd name="connsiteY151" fmla="*/ 2469542 h 5387471"/>
                <a:gd name="connsiteX152" fmla="*/ 5994041 w 6318157"/>
                <a:gd name="connsiteY152" fmla="*/ 2411858 h 5387471"/>
                <a:gd name="connsiteX153" fmla="*/ 5976896 w 6318157"/>
                <a:gd name="connsiteY153" fmla="*/ 2272793 h 5387471"/>
                <a:gd name="connsiteX154" fmla="*/ 5915936 w 6318157"/>
                <a:gd name="connsiteY154" fmla="*/ 2274698 h 5387471"/>
                <a:gd name="connsiteX155" fmla="*/ 5892910 w 6318157"/>
                <a:gd name="connsiteY155" fmla="*/ 2209882 h 5387471"/>
                <a:gd name="connsiteX156" fmla="*/ 5813066 w 6318157"/>
                <a:gd name="connsiteY156" fmla="*/ 2240408 h 5387471"/>
                <a:gd name="connsiteX157" fmla="*/ 5752106 w 6318157"/>
                <a:gd name="connsiteY157" fmla="*/ 2206118 h 5387471"/>
                <a:gd name="connsiteX158" fmla="*/ 5719721 w 6318157"/>
                <a:gd name="connsiteY158" fmla="*/ 2227073 h 5387471"/>
                <a:gd name="connsiteX159" fmla="*/ 5653046 w 6318157"/>
                <a:gd name="connsiteY159" fmla="*/ 2209928 h 5387471"/>
                <a:gd name="connsiteX160" fmla="*/ 5677231 w 6318157"/>
                <a:gd name="connsiteY160" fmla="*/ 2186857 h 5387471"/>
                <a:gd name="connsiteX161" fmla="*/ 5628281 w 6318157"/>
                <a:gd name="connsiteY161" fmla="*/ 2145158 h 5387471"/>
                <a:gd name="connsiteX162" fmla="*/ 5488388 w 6318157"/>
                <a:gd name="connsiteY162" fmla="*/ 2148426 h 5387471"/>
                <a:gd name="connsiteX163" fmla="*/ 5453021 w 6318157"/>
                <a:gd name="connsiteY163" fmla="*/ 2227073 h 5387471"/>
                <a:gd name="connsiteX164" fmla="*/ 5472071 w 6318157"/>
                <a:gd name="connsiteY164" fmla="*/ 2274698 h 5387471"/>
                <a:gd name="connsiteX165" fmla="*/ 5422541 w 6318157"/>
                <a:gd name="connsiteY165" fmla="*/ 2288033 h 5387471"/>
                <a:gd name="connsiteX166" fmla="*/ 5451116 w 6318157"/>
                <a:gd name="connsiteY166" fmla="*/ 2333753 h 5387471"/>
                <a:gd name="connsiteX167" fmla="*/ 5516631 w 6318157"/>
                <a:gd name="connsiteY167" fmla="*/ 2328407 h 5387471"/>
                <a:gd name="connsiteX168" fmla="*/ 5523506 w 6318157"/>
                <a:gd name="connsiteY168" fmla="*/ 2379473 h 5387471"/>
                <a:gd name="connsiteX169" fmla="*/ 5399681 w 6318157"/>
                <a:gd name="connsiteY169" fmla="*/ 2545208 h 5387471"/>
                <a:gd name="connsiteX170" fmla="*/ 5360918 w 6318157"/>
                <a:gd name="connsiteY170" fmla="*/ 2694084 h 5387471"/>
                <a:gd name="connsiteX171" fmla="*/ 5346341 w 6318157"/>
                <a:gd name="connsiteY171" fmla="*/ 2615693 h 5387471"/>
                <a:gd name="connsiteX172" fmla="*/ 5304431 w 6318157"/>
                <a:gd name="connsiteY172" fmla="*/ 2615693 h 5387471"/>
                <a:gd name="connsiteX173" fmla="*/ 5273951 w 6318157"/>
                <a:gd name="connsiteY173" fmla="*/ 2558543 h 5387471"/>
                <a:gd name="connsiteX174" fmla="*/ 5203714 w 6318157"/>
                <a:gd name="connsiteY174" fmla="*/ 2600987 h 5387471"/>
                <a:gd name="connsiteX175" fmla="*/ 5070116 w 6318157"/>
                <a:gd name="connsiteY175" fmla="*/ 2541398 h 5387471"/>
                <a:gd name="connsiteX176" fmla="*/ 4991763 w 6318157"/>
                <a:gd name="connsiteY176" fmla="*/ 2573572 h 5387471"/>
                <a:gd name="connsiteX177" fmla="*/ 4904381 w 6318157"/>
                <a:gd name="connsiteY177" fmla="*/ 2564258 h 5387471"/>
                <a:gd name="connsiteX178" fmla="*/ 4875806 w 6318157"/>
                <a:gd name="connsiteY178" fmla="*/ 2495678 h 5387471"/>
                <a:gd name="connsiteX179" fmla="*/ 4803416 w 6318157"/>
                <a:gd name="connsiteY179" fmla="*/ 2484248 h 5387471"/>
                <a:gd name="connsiteX180" fmla="*/ 4822466 w 6318157"/>
                <a:gd name="connsiteY180" fmla="*/ 2409953 h 5387471"/>
                <a:gd name="connsiteX181" fmla="*/ 4731026 w 6318157"/>
                <a:gd name="connsiteY181" fmla="*/ 2341373 h 5387471"/>
                <a:gd name="connsiteX182" fmla="*/ 4699221 w 6318157"/>
                <a:gd name="connsiteY182" fmla="*/ 2364353 h 5387471"/>
                <a:gd name="connsiteX183" fmla="*/ 4637681 w 6318157"/>
                <a:gd name="connsiteY183" fmla="*/ 2328038 h 5387471"/>
                <a:gd name="connsiteX184" fmla="*/ 4660541 w 6318157"/>
                <a:gd name="connsiteY184" fmla="*/ 2253743 h 5387471"/>
                <a:gd name="connsiteX185" fmla="*/ 4433846 w 6318157"/>
                <a:gd name="connsiteY185" fmla="*/ 2270888 h 5387471"/>
                <a:gd name="connsiteX186" fmla="*/ 4373134 w 6318157"/>
                <a:gd name="connsiteY186" fmla="*/ 2252041 h 5387471"/>
                <a:gd name="connsiteX187" fmla="*/ 4323356 w 6318157"/>
                <a:gd name="connsiteY187" fmla="*/ 2288033 h 5387471"/>
                <a:gd name="connsiteX188" fmla="*/ 4273826 w 6318157"/>
                <a:gd name="connsiteY188" fmla="*/ 2208023 h 5387471"/>
                <a:gd name="connsiteX189" fmla="*/ 4201436 w 6318157"/>
                <a:gd name="connsiteY189" fmla="*/ 2192783 h 5387471"/>
                <a:gd name="connsiteX190" fmla="*/ 4178576 w 6318157"/>
                <a:gd name="connsiteY190" fmla="*/ 2110868 h 5387471"/>
                <a:gd name="connsiteX191" fmla="*/ 4087136 w 6318157"/>
                <a:gd name="connsiteY191" fmla="*/ 2038478 h 5387471"/>
                <a:gd name="connsiteX192" fmla="*/ 4016651 w 6318157"/>
                <a:gd name="connsiteY192" fmla="*/ 2051813 h 5387471"/>
                <a:gd name="connsiteX193" fmla="*/ 3909971 w 6318157"/>
                <a:gd name="connsiteY193" fmla="*/ 2013713 h 5387471"/>
                <a:gd name="connsiteX194" fmla="*/ 3843296 w 6318157"/>
                <a:gd name="connsiteY194" fmla="*/ 2053718 h 5387471"/>
                <a:gd name="connsiteX195" fmla="*/ 3788051 w 6318157"/>
                <a:gd name="connsiteY195" fmla="*/ 2034668 h 5387471"/>
                <a:gd name="connsiteX196" fmla="*/ 3742331 w 6318157"/>
                <a:gd name="connsiteY196" fmla="*/ 2046098 h 5387471"/>
                <a:gd name="connsiteX197" fmla="*/ 3671018 w 6318157"/>
                <a:gd name="connsiteY197" fmla="*/ 2041249 h 5387471"/>
                <a:gd name="connsiteX198" fmla="*/ 3660416 w 6318157"/>
                <a:gd name="connsiteY198" fmla="*/ 1977518 h 5387471"/>
                <a:gd name="connsiteX199" fmla="*/ 3643271 w 6318157"/>
                <a:gd name="connsiteY199" fmla="*/ 1905128 h 5387471"/>
                <a:gd name="connsiteX200" fmla="*/ 3690896 w 6318157"/>
                <a:gd name="connsiteY200" fmla="*/ 1872743 h 5387471"/>
                <a:gd name="connsiteX201" fmla="*/ 3702326 w 6318157"/>
                <a:gd name="connsiteY201" fmla="*/ 1811783 h 5387471"/>
                <a:gd name="connsiteX202" fmla="*/ 3679466 w 6318157"/>
                <a:gd name="connsiteY202" fmla="*/ 1788923 h 5387471"/>
                <a:gd name="connsiteX203" fmla="*/ 3595977 w 6318157"/>
                <a:gd name="connsiteY203" fmla="*/ 1647245 h 5387471"/>
                <a:gd name="connsiteX204" fmla="*/ 3508016 w 6318157"/>
                <a:gd name="connsiteY204" fmla="*/ 1663193 h 5387471"/>
                <a:gd name="connsiteX205" fmla="*/ 3485156 w 6318157"/>
                <a:gd name="connsiteY205" fmla="*/ 1619378 h 5387471"/>
                <a:gd name="connsiteX206" fmla="*/ 3434052 w 6318157"/>
                <a:gd name="connsiteY206" fmla="*/ 1618090 h 5387471"/>
                <a:gd name="connsiteX207" fmla="*/ 3496586 w 6318157"/>
                <a:gd name="connsiteY207" fmla="*/ 1533653 h 5387471"/>
                <a:gd name="connsiteX208" fmla="*/ 3549926 w 6318157"/>
                <a:gd name="connsiteY208" fmla="*/ 1552703 h 5387471"/>
                <a:gd name="connsiteX209" fmla="*/ 3681619 w 6318157"/>
                <a:gd name="connsiteY209" fmla="*/ 1349485 h 5387471"/>
                <a:gd name="connsiteX210" fmla="*/ 3708041 w 6318157"/>
                <a:gd name="connsiteY210" fmla="*/ 1316483 h 5387471"/>
                <a:gd name="connsiteX211" fmla="*/ 3600036 w 6318157"/>
                <a:gd name="connsiteY211" fmla="*/ 1230630 h 5387471"/>
                <a:gd name="connsiteX212" fmla="*/ 3610886 w 6318157"/>
                <a:gd name="connsiteY212" fmla="*/ 1173608 h 5387471"/>
                <a:gd name="connsiteX213" fmla="*/ 3549926 w 6318157"/>
                <a:gd name="connsiteY213" fmla="*/ 1160273 h 5387471"/>
                <a:gd name="connsiteX214" fmla="*/ 3515636 w 6318157"/>
                <a:gd name="connsiteY214" fmla="*/ 1108838 h 5387471"/>
                <a:gd name="connsiteX215" fmla="*/ 3515636 w 6318157"/>
                <a:gd name="connsiteY215" fmla="*/ 1013588 h 5387471"/>
                <a:gd name="connsiteX216" fmla="*/ 3391811 w 6318157"/>
                <a:gd name="connsiteY216" fmla="*/ 981203 h 5387471"/>
                <a:gd name="connsiteX217" fmla="*/ 3357521 w 6318157"/>
                <a:gd name="connsiteY217" fmla="*/ 922148 h 5387471"/>
                <a:gd name="connsiteX218" fmla="*/ 3198246 w 6318157"/>
                <a:gd name="connsiteY218" fmla="*/ 954073 h 5387471"/>
                <a:gd name="connsiteX219" fmla="*/ 3142256 w 6318157"/>
                <a:gd name="connsiteY219" fmla="*/ 899288 h 5387471"/>
                <a:gd name="connsiteX220" fmla="*/ 2980331 w 6318157"/>
                <a:gd name="connsiteY220" fmla="*/ 929768 h 5387471"/>
                <a:gd name="connsiteX221" fmla="*/ 2776330 w 6318157"/>
                <a:gd name="connsiteY221" fmla="*/ 832982 h 5387471"/>
                <a:gd name="connsiteX222" fmla="*/ 2662196 w 6318157"/>
                <a:gd name="connsiteY222" fmla="*/ 874523 h 5387471"/>
                <a:gd name="connsiteX223" fmla="*/ 2671721 w 6318157"/>
                <a:gd name="connsiteY223" fmla="*/ 832613 h 5387471"/>
                <a:gd name="connsiteX224" fmla="*/ 2581026 w 6318157"/>
                <a:gd name="connsiteY224" fmla="*/ 818653 h 5387471"/>
                <a:gd name="connsiteX225" fmla="*/ 2576471 w 6318157"/>
                <a:gd name="connsiteY225" fmla="*/ 731648 h 5387471"/>
                <a:gd name="connsiteX226" fmla="*/ 2561231 w 6318157"/>
                <a:gd name="connsiteY226" fmla="*/ 684023 h 5387471"/>
                <a:gd name="connsiteX227" fmla="*/ 2591711 w 6318157"/>
                <a:gd name="connsiteY227" fmla="*/ 647828 h 5387471"/>
                <a:gd name="connsiteX228" fmla="*/ 2496792 w 6318157"/>
                <a:gd name="connsiteY228" fmla="*/ 511865 h 5387471"/>
                <a:gd name="connsiteX229" fmla="*/ 2492651 w 6318157"/>
                <a:gd name="connsiteY229" fmla="*/ 476378 h 5387471"/>
                <a:gd name="connsiteX230" fmla="*/ 2534561 w 6318157"/>
                <a:gd name="connsiteY230" fmla="*/ 409703 h 5387471"/>
                <a:gd name="connsiteX231" fmla="*/ 2490746 w 6318157"/>
                <a:gd name="connsiteY231" fmla="*/ 398273 h 5387471"/>
                <a:gd name="connsiteX232" fmla="*/ 2465981 w 6318157"/>
                <a:gd name="connsiteY232" fmla="*/ 367793 h 5387471"/>
                <a:gd name="connsiteX233" fmla="*/ 2428709 w 6318157"/>
                <a:gd name="connsiteY233" fmla="*/ 359713 h 5387471"/>
                <a:gd name="connsiteX234" fmla="*/ 2443121 w 6318157"/>
                <a:gd name="connsiteY234" fmla="*/ 297308 h 5387471"/>
                <a:gd name="connsiteX235" fmla="*/ 2384811 w 6318157"/>
                <a:gd name="connsiteY235" fmla="*/ 255352 h 5387471"/>
                <a:gd name="connsiteX236" fmla="*/ 2431691 w 6318157"/>
                <a:gd name="connsiteY236" fmla="*/ 188723 h 5387471"/>
                <a:gd name="connsiteX237" fmla="*/ 2536714 w 6318157"/>
                <a:gd name="connsiteY237" fmla="*/ 175177 h 5387471"/>
                <a:gd name="connsiteX0" fmla="*/ 2536714 w 6318157"/>
                <a:gd name="connsiteY0" fmla="*/ 175177 h 5387471"/>
                <a:gd name="connsiteX1" fmla="*/ 2475506 w 6318157"/>
                <a:gd name="connsiteY1" fmla="*/ 127763 h 5387471"/>
                <a:gd name="connsiteX2" fmla="*/ 2408831 w 6318157"/>
                <a:gd name="connsiteY2" fmla="*/ 129668 h 5387471"/>
                <a:gd name="connsiteX3" fmla="*/ 2340003 w 6318157"/>
                <a:gd name="connsiteY3" fmla="*/ 67751 h 5387471"/>
                <a:gd name="connsiteX4" fmla="*/ 2260241 w 6318157"/>
                <a:gd name="connsiteY4" fmla="*/ 85853 h 5387471"/>
                <a:gd name="connsiteX5" fmla="*/ 2229513 w 6318157"/>
                <a:gd name="connsiteY5" fmla="*/ 26173 h 5387471"/>
                <a:gd name="connsiteX6" fmla="*/ 2009858 w 6318157"/>
                <a:gd name="connsiteY6" fmla="*/ 0 h 5387471"/>
                <a:gd name="connsiteX7" fmla="*/ 1851163 w 6318157"/>
                <a:gd name="connsiteY7" fmla="*/ 158612 h 5387471"/>
                <a:gd name="connsiteX8" fmla="*/ 1861599 w 6318157"/>
                <a:gd name="connsiteY8" fmla="*/ 331056 h 5387471"/>
                <a:gd name="connsiteX9" fmla="*/ 1776951 w 6318157"/>
                <a:gd name="connsiteY9" fmla="*/ 311343 h 5387471"/>
                <a:gd name="connsiteX10" fmla="*/ 1606163 w 6318157"/>
                <a:gd name="connsiteY10" fmla="*/ 358057 h 5387471"/>
                <a:gd name="connsiteX11" fmla="*/ 1391478 w 6318157"/>
                <a:gd name="connsiteY11" fmla="*/ 230836 h 5387471"/>
                <a:gd name="connsiteX12" fmla="*/ 1256306 w 6318157"/>
                <a:gd name="connsiteY12" fmla="*/ 230836 h 5387471"/>
                <a:gd name="connsiteX13" fmla="*/ 1208598 w 6318157"/>
                <a:gd name="connsiteY13" fmla="*/ 421667 h 5387471"/>
                <a:gd name="connsiteX14" fmla="*/ 1041621 w 6318157"/>
                <a:gd name="connsiteY14" fmla="*/ 588645 h 5387471"/>
                <a:gd name="connsiteX15" fmla="*/ 930303 w 6318157"/>
                <a:gd name="connsiteY15" fmla="*/ 668158 h 5387471"/>
                <a:gd name="connsiteX16" fmla="*/ 842838 w 6318157"/>
                <a:gd name="connsiteY16" fmla="*/ 612499 h 5387471"/>
                <a:gd name="connsiteX17" fmla="*/ 747423 w 6318157"/>
                <a:gd name="connsiteY17" fmla="*/ 795379 h 5387471"/>
                <a:gd name="connsiteX18" fmla="*/ 456206 w 6318157"/>
                <a:gd name="connsiteY18" fmla="*/ 828804 h 5387471"/>
                <a:gd name="connsiteX19" fmla="*/ 222636 w 6318157"/>
                <a:gd name="connsiteY19" fmla="*/ 970307 h 5387471"/>
                <a:gd name="connsiteX20" fmla="*/ 254442 w 6318157"/>
                <a:gd name="connsiteY20" fmla="*/ 1113431 h 5387471"/>
                <a:gd name="connsiteX21" fmla="*/ 302149 w 6318157"/>
                <a:gd name="connsiteY21" fmla="*/ 1296311 h 5387471"/>
                <a:gd name="connsiteX22" fmla="*/ 341906 w 6318157"/>
                <a:gd name="connsiteY22" fmla="*/ 1328116 h 5387471"/>
                <a:gd name="connsiteX23" fmla="*/ 508883 w 6318157"/>
                <a:gd name="connsiteY23" fmla="*/ 1359921 h 5387471"/>
                <a:gd name="connsiteX24" fmla="*/ 532737 w 6318157"/>
                <a:gd name="connsiteY24" fmla="*/ 1582558 h 5387471"/>
                <a:gd name="connsiteX25" fmla="*/ 730526 w 6318157"/>
                <a:gd name="connsiteY25" fmla="*/ 1644144 h 5387471"/>
                <a:gd name="connsiteX26" fmla="*/ 903633 w 6318157"/>
                <a:gd name="connsiteY26" fmla="*/ 1753676 h 5387471"/>
                <a:gd name="connsiteX27" fmla="*/ 818984 w 6318157"/>
                <a:gd name="connsiteY27" fmla="*/ 1884707 h 5387471"/>
                <a:gd name="connsiteX28" fmla="*/ 644056 w 6318157"/>
                <a:gd name="connsiteY28" fmla="*/ 1868805 h 5387471"/>
                <a:gd name="connsiteX29" fmla="*/ 636104 w 6318157"/>
                <a:gd name="connsiteY29" fmla="*/ 2115295 h 5387471"/>
                <a:gd name="connsiteX30" fmla="*/ 755374 w 6318157"/>
                <a:gd name="connsiteY30" fmla="*/ 2218662 h 5387471"/>
                <a:gd name="connsiteX31" fmla="*/ 818984 w 6318157"/>
                <a:gd name="connsiteY31" fmla="*/ 2329980 h 5387471"/>
                <a:gd name="connsiteX32" fmla="*/ 818984 w 6318157"/>
                <a:gd name="connsiteY32" fmla="*/ 2369737 h 5387471"/>
                <a:gd name="connsiteX33" fmla="*/ 580445 w 6318157"/>
                <a:gd name="connsiteY33" fmla="*/ 2401542 h 5387471"/>
                <a:gd name="connsiteX34" fmla="*/ 485029 w 6318157"/>
                <a:gd name="connsiteY34" fmla="*/ 2433347 h 5387471"/>
                <a:gd name="connsiteX35" fmla="*/ 437322 w 6318157"/>
                <a:gd name="connsiteY35" fmla="*/ 2584422 h 5387471"/>
                <a:gd name="connsiteX36" fmla="*/ 307616 w 6318157"/>
                <a:gd name="connsiteY36" fmla="*/ 2598549 h 5387471"/>
                <a:gd name="connsiteX37" fmla="*/ 238539 w 6318157"/>
                <a:gd name="connsiteY37" fmla="*/ 2655984 h 5387471"/>
                <a:gd name="connsiteX38" fmla="*/ 284673 w 6318157"/>
                <a:gd name="connsiteY38" fmla="*/ 2740881 h 5387471"/>
                <a:gd name="connsiteX39" fmla="*/ 405516 w 6318157"/>
                <a:gd name="connsiteY39" fmla="*/ 2767302 h 5387471"/>
                <a:gd name="connsiteX40" fmla="*/ 414296 w 6318157"/>
                <a:gd name="connsiteY40" fmla="*/ 2859534 h 5387471"/>
                <a:gd name="connsiteX41" fmla="*/ 349857 w 6318157"/>
                <a:gd name="connsiteY41" fmla="*/ 2894523 h 5387471"/>
                <a:gd name="connsiteX42" fmla="*/ 206734 w 6318157"/>
                <a:gd name="connsiteY42" fmla="*/ 3061500 h 5387471"/>
                <a:gd name="connsiteX43" fmla="*/ 166977 w 6318157"/>
                <a:gd name="connsiteY43" fmla="*/ 3300039 h 5387471"/>
                <a:gd name="connsiteX44" fmla="*/ 103367 w 6318157"/>
                <a:gd name="connsiteY44" fmla="*/ 3490871 h 5387471"/>
                <a:gd name="connsiteX45" fmla="*/ 0 w 6318157"/>
                <a:gd name="connsiteY45" fmla="*/ 3610140 h 5387471"/>
                <a:gd name="connsiteX46" fmla="*/ 0 w 6318157"/>
                <a:gd name="connsiteY46" fmla="*/ 3689653 h 5387471"/>
                <a:gd name="connsiteX47" fmla="*/ 15903 w 6318157"/>
                <a:gd name="connsiteY47" fmla="*/ 3769166 h 5387471"/>
                <a:gd name="connsiteX48" fmla="*/ 127221 w 6318157"/>
                <a:gd name="connsiteY48" fmla="*/ 3785069 h 5387471"/>
                <a:gd name="connsiteX49" fmla="*/ 183211 w 6318157"/>
                <a:gd name="connsiteY49" fmla="*/ 3641697 h 5387471"/>
                <a:gd name="connsiteX50" fmla="*/ 275231 w 6318157"/>
                <a:gd name="connsiteY50" fmla="*/ 3608199 h 5387471"/>
                <a:gd name="connsiteX51" fmla="*/ 326003 w 6318157"/>
                <a:gd name="connsiteY51" fmla="*/ 3626043 h 5387471"/>
                <a:gd name="connsiteX52" fmla="*/ 358388 w 6318157"/>
                <a:gd name="connsiteY52" fmla="*/ 3618423 h 5387471"/>
                <a:gd name="connsiteX53" fmla="*/ 424318 w 6318157"/>
                <a:gd name="connsiteY53" fmla="*/ 3743407 h 5387471"/>
                <a:gd name="connsiteX54" fmla="*/ 379178 w 6318157"/>
                <a:gd name="connsiteY54" fmla="*/ 3816212 h 5387471"/>
                <a:gd name="connsiteX55" fmla="*/ 347621 w 6318157"/>
                <a:gd name="connsiteY55" fmla="*/ 3928239 h 5387471"/>
                <a:gd name="connsiteX56" fmla="*/ 336854 w 6318157"/>
                <a:gd name="connsiteY56" fmla="*/ 4218249 h 5387471"/>
                <a:gd name="connsiteX57" fmla="*/ 545161 w 6318157"/>
                <a:gd name="connsiteY57" fmla="*/ 4012509 h 5387471"/>
                <a:gd name="connsiteX58" fmla="*/ 620202 w 6318157"/>
                <a:gd name="connsiteY58" fmla="*/ 4063365 h 5387471"/>
                <a:gd name="connsiteX59" fmla="*/ 723569 w 6318157"/>
                <a:gd name="connsiteY59" fmla="*/ 4079267 h 5387471"/>
                <a:gd name="connsiteX60" fmla="*/ 795130 w 6318157"/>
                <a:gd name="connsiteY60" fmla="*/ 4190586 h 5387471"/>
                <a:gd name="connsiteX61" fmla="*/ 1025718 w 6318157"/>
                <a:gd name="connsiteY61" fmla="*/ 4293952 h 5387471"/>
                <a:gd name="connsiteX62" fmla="*/ 1176793 w 6318157"/>
                <a:gd name="connsiteY62" fmla="*/ 4540443 h 5387471"/>
                <a:gd name="connsiteX63" fmla="*/ 1144988 w 6318157"/>
                <a:gd name="connsiteY63" fmla="*/ 4635859 h 5387471"/>
                <a:gd name="connsiteX64" fmla="*/ 1614115 w 6318157"/>
                <a:gd name="connsiteY64" fmla="*/ 4882349 h 5387471"/>
                <a:gd name="connsiteX65" fmla="*/ 1614115 w 6318157"/>
                <a:gd name="connsiteY65" fmla="*/ 5033424 h 5387471"/>
                <a:gd name="connsiteX66" fmla="*/ 1614115 w 6318157"/>
                <a:gd name="connsiteY66" fmla="*/ 5168596 h 5387471"/>
                <a:gd name="connsiteX67" fmla="*/ 1653871 w 6318157"/>
                <a:gd name="connsiteY67" fmla="*/ 5295817 h 5387471"/>
                <a:gd name="connsiteX68" fmla="*/ 1755416 w 6318157"/>
                <a:gd name="connsiteY68" fmla="*/ 5294123 h 5387471"/>
                <a:gd name="connsiteX69" fmla="*/ 1825653 w 6318157"/>
                <a:gd name="connsiteY69" fmla="*/ 5366385 h 5387471"/>
                <a:gd name="connsiteX70" fmla="*/ 1861848 w 6318157"/>
                <a:gd name="connsiteY70" fmla="*/ 5387340 h 5387471"/>
                <a:gd name="connsiteX71" fmla="*/ 1926203 w 6318157"/>
                <a:gd name="connsiteY71" fmla="*/ 5242146 h 5387471"/>
                <a:gd name="connsiteX72" fmla="*/ 2115047 w 6318157"/>
                <a:gd name="connsiteY72" fmla="*/ 5279914 h 5387471"/>
                <a:gd name="connsiteX73" fmla="*/ 2176421 w 6318157"/>
                <a:gd name="connsiteY73" fmla="*/ 5148304 h 5387471"/>
                <a:gd name="connsiteX74" fmla="*/ 2083242 w 6318157"/>
                <a:gd name="connsiteY74" fmla="*/ 5096123 h 5387471"/>
                <a:gd name="connsiteX75" fmla="*/ 2020211 w 6318157"/>
                <a:gd name="connsiteY75" fmla="*/ 5057903 h 5387471"/>
                <a:gd name="connsiteX76" fmla="*/ 2011680 w 6318157"/>
                <a:gd name="connsiteY76" fmla="*/ 5073180 h 5387471"/>
                <a:gd name="connsiteX77" fmla="*/ 1932167 w 6318157"/>
                <a:gd name="connsiteY77" fmla="*/ 4977765 h 5387471"/>
                <a:gd name="connsiteX78" fmla="*/ 1884459 w 6318157"/>
                <a:gd name="connsiteY78" fmla="*/ 4874398 h 5387471"/>
                <a:gd name="connsiteX79" fmla="*/ 1913448 w 6318157"/>
                <a:gd name="connsiteY79" fmla="*/ 4786022 h 5387471"/>
                <a:gd name="connsiteX80" fmla="*/ 2073551 w 6318157"/>
                <a:gd name="connsiteY80" fmla="*/ 4760723 h 5387471"/>
                <a:gd name="connsiteX81" fmla="*/ 2213030 w 6318157"/>
                <a:gd name="connsiteY81" fmla="*/ 4711893 h 5387471"/>
                <a:gd name="connsiteX82" fmla="*/ 2313829 w 6318157"/>
                <a:gd name="connsiteY82" fmla="*/ 4781467 h 5387471"/>
                <a:gd name="connsiteX83" fmla="*/ 2449002 w 6318157"/>
                <a:gd name="connsiteY83" fmla="*/ 4771031 h 5387471"/>
                <a:gd name="connsiteX84" fmla="*/ 2504661 w 6318157"/>
                <a:gd name="connsiteY84" fmla="*/ 4866446 h 5387471"/>
                <a:gd name="connsiteX85" fmla="*/ 2578459 w 6318157"/>
                <a:gd name="connsiteY85" fmla="*/ 4816585 h 5387471"/>
                <a:gd name="connsiteX86" fmla="*/ 2681246 w 6318157"/>
                <a:gd name="connsiteY86" fmla="*/ 4873118 h 5387471"/>
                <a:gd name="connsiteX87" fmla="*/ 2798859 w 6318157"/>
                <a:gd name="connsiteY87" fmla="*/ 4858495 h 5387471"/>
                <a:gd name="connsiteX88" fmla="*/ 2895931 w 6318157"/>
                <a:gd name="connsiteY88" fmla="*/ 4983811 h 5387471"/>
                <a:gd name="connsiteX89" fmla="*/ 2910177 w 6318157"/>
                <a:gd name="connsiteY89" fmla="*/ 5176547 h 5387471"/>
                <a:gd name="connsiteX90" fmla="*/ 2981739 w 6318157"/>
                <a:gd name="connsiteY90" fmla="*/ 5120888 h 5387471"/>
                <a:gd name="connsiteX91" fmla="*/ 3101009 w 6318157"/>
                <a:gd name="connsiteY91" fmla="*/ 5184499 h 5387471"/>
                <a:gd name="connsiteX92" fmla="*/ 3164619 w 6318157"/>
                <a:gd name="connsiteY92" fmla="*/ 4882349 h 5387471"/>
                <a:gd name="connsiteX93" fmla="*/ 3116911 w 6318157"/>
                <a:gd name="connsiteY93" fmla="*/ 4516589 h 5387471"/>
                <a:gd name="connsiteX94" fmla="*/ 3156668 w 6318157"/>
                <a:gd name="connsiteY94" fmla="*/ 4405271 h 5387471"/>
                <a:gd name="connsiteX95" fmla="*/ 3323645 w 6318157"/>
                <a:gd name="connsiteY95" fmla="*/ 4341660 h 5387471"/>
                <a:gd name="connsiteX96" fmla="*/ 3482671 w 6318157"/>
                <a:gd name="connsiteY96" fmla="*/ 4293952 h 5387471"/>
                <a:gd name="connsiteX97" fmla="*/ 3570136 w 6318157"/>
                <a:gd name="connsiteY97" fmla="*/ 4373466 h 5387471"/>
                <a:gd name="connsiteX98" fmla="*/ 3530379 w 6318157"/>
                <a:gd name="connsiteY98" fmla="*/ 4484784 h 5387471"/>
                <a:gd name="connsiteX99" fmla="*/ 3546282 w 6318157"/>
                <a:gd name="connsiteY99" fmla="*/ 4588151 h 5387471"/>
                <a:gd name="connsiteX100" fmla="*/ 3609892 w 6318157"/>
                <a:gd name="connsiteY100" fmla="*/ 4643810 h 5387471"/>
                <a:gd name="connsiteX101" fmla="*/ 3673503 w 6318157"/>
                <a:gd name="connsiteY101" fmla="*/ 4651761 h 5387471"/>
                <a:gd name="connsiteX102" fmla="*/ 3745064 w 6318157"/>
                <a:gd name="connsiteY102" fmla="*/ 4786933 h 5387471"/>
                <a:gd name="connsiteX103" fmla="*/ 3889016 w 6318157"/>
                <a:gd name="connsiteY103" fmla="*/ 4749293 h 5387471"/>
                <a:gd name="connsiteX104" fmla="*/ 4071068 w 6318157"/>
                <a:gd name="connsiteY104" fmla="*/ 4731274 h 5387471"/>
                <a:gd name="connsiteX105" fmla="*/ 4368496 w 6318157"/>
                <a:gd name="connsiteY105" fmla="*/ 4686134 h 5387471"/>
                <a:gd name="connsiteX106" fmla="*/ 4436828 w 6318157"/>
                <a:gd name="connsiteY106" fmla="*/ 4774261 h 5387471"/>
                <a:gd name="connsiteX107" fmla="*/ 4500438 w 6318157"/>
                <a:gd name="connsiteY107" fmla="*/ 4751981 h 5387471"/>
                <a:gd name="connsiteX108" fmla="*/ 4595854 w 6318157"/>
                <a:gd name="connsiteY108" fmla="*/ 4699469 h 5387471"/>
                <a:gd name="connsiteX109" fmla="*/ 4654826 w 6318157"/>
                <a:gd name="connsiteY109" fmla="*/ 4646423 h 5387471"/>
                <a:gd name="connsiteX110" fmla="*/ 4674704 w 6318157"/>
                <a:gd name="connsiteY110" fmla="*/ 4597593 h 5387471"/>
                <a:gd name="connsiteX111" fmla="*/ 4588151 w 6318157"/>
                <a:gd name="connsiteY111" fmla="*/ 4554983 h 5387471"/>
                <a:gd name="connsiteX112" fmla="*/ 4687211 w 6318157"/>
                <a:gd name="connsiteY112" fmla="*/ 4492118 h 5387471"/>
                <a:gd name="connsiteX113" fmla="*/ 4723406 w 6318157"/>
                <a:gd name="connsiteY113" fmla="*/ 4492118 h 5387471"/>
                <a:gd name="connsiteX114" fmla="*/ 4715786 w 6318157"/>
                <a:gd name="connsiteY114" fmla="*/ 4434968 h 5387471"/>
                <a:gd name="connsiteX115" fmla="*/ 4753886 w 6318157"/>
                <a:gd name="connsiteY115" fmla="*/ 4410203 h 5387471"/>
                <a:gd name="connsiteX116" fmla="*/ 4656648 w 6318157"/>
                <a:gd name="connsiteY116" fmla="*/ 4287326 h 5387471"/>
                <a:gd name="connsiteX117" fmla="*/ 4593866 w 6318157"/>
                <a:gd name="connsiteY117" fmla="*/ 4307333 h 5387471"/>
                <a:gd name="connsiteX118" fmla="*/ 4575396 w 6318157"/>
                <a:gd name="connsiteY118" fmla="*/ 4172612 h 5387471"/>
                <a:gd name="connsiteX119" fmla="*/ 4548146 w 6318157"/>
                <a:gd name="connsiteY119" fmla="*/ 4087219 h 5387471"/>
                <a:gd name="connsiteX120" fmla="*/ 4619708 w 6318157"/>
                <a:gd name="connsiteY120" fmla="*/ 4031559 h 5387471"/>
                <a:gd name="connsiteX121" fmla="*/ 4738977 w 6318157"/>
                <a:gd name="connsiteY121" fmla="*/ 3896387 h 5387471"/>
                <a:gd name="connsiteX122" fmla="*/ 4826442 w 6318157"/>
                <a:gd name="connsiteY122" fmla="*/ 3777118 h 5387471"/>
                <a:gd name="connsiteX123" fmla="*/ 4929809 w 6318157"/>
                <a:gd name="connsiteY123" fmla="*/ 3864582 h 5387471"/>
                <a:gd name="connsiteX124" fmla="*/ 4921857 w 6318157"/>
                <a:gd name="connsiteY124" fmla="*/ 4031559 h 5387471"/>
                <a:gd name="connsiteX125" fmla="*/ 4977516 w 6318157"/>
                <a:gd name="connsiteY125" fmla="*/ 4055413 h 5387471"/>
                <a:gd name="connsiteX126" fmla="*/ 5025224 w 6318157"/>
                <a:gd name="connsiteY126" fmla="*/ 3959998 h 5387471"/>
                <a:gd name="connsiteX127" fmla="*/ 5072932 w 6318157"/>
                <a:gd name="connsiteY127" fmla="*/ 3959998 h 5387471"/>
                <a:gd name="connsiteX128" fmla="*/ 5144494 w 6318157"/>
                <a:gd name="connsiteY128" fmla="*/ 3856631 h 5387471"/>
                <a:gd name="connsiteX129" fmla="*/ 5160396 w 6318157"/>
                <a:gd name="connsiteY129" fmla="*/ 3785069 h 5387471"/>
                <a:gd name="connsiteX130" fmla="*/ 5390984 w 6318157"/>
                <a:gd name="connsiteY130" fmla="*/ 3737361 h 5387471"/>
                <a:gd name="connsiteX131" fmla="*/ 5486400 w 6318157"/>
                <a:gd name="connsiteY131" fmla="*/ 3633994 h 5387471"/>
                <a:gd name="connsiteX132" fmla="*/ 5390984 w 6318157"/>
                <a:gd name="connsiteY132" fmla="*/ 3570384 h 5387471"/>
                <a:gd name="connsiteX133" fmla="*/ 5343276 w 6318157"/>
                <a:gd name="connsiteY133" fmla="*/ 3331845 h 5387471"/>
                <a:gd name="connsiteX134" fmla="*/ 5478449 w 6318157"/>
                <a:gd name="connsiteY134" fmla="*/ 3061500 h 5387471"/>
                <a:gd name="connsiteX135" fmla="*/ 5820355 w 6318157"/>
                <a:gd name="connsiteY135" fmla="*/ 2989939 h 5387471"/>
                <a:gd name="connsiteX136" fmla="*/ 6020959 w 6318157"/>
                <a:gd name="connsiteY136" fmla="*/ 2857748 h 5387471"/>
                <a:gd name="connsiteX137" fmla="*/ 6058811 w 6318157"/>
                <a:gd name="connsiteY137" fmla="*/ 2880194 h 5387471"/>
                <a:gd name="connsiteX138" fmla="*/ 6114056 w 6318157"/>
                <a:gd name="connsiteY138" fmla="*/ 2859239 h 5387471"/>
                <a:gd name="connsiteX139" fmla="*/ 6152156 w 6318157"/>
                <a:gd name="connsiteY139" fmla="*/ 2889719 h 5387471"/>
                <a:gd name="connsiteX140" fmla="*/ 6260741 w 6318157"/>
                <a:gd name="connsiteY140" fmla="*/ 2868764 h 5387471"/>
                <a:gd name="connsiteX141" fmla="*/ 6292298 w 6318157"/>
                <a:gd name="connsiteY141" fmla="*/ 2879449 h 5387471"/>
                <a:gd name="connsiteX142" fmla="*/ 6304556 w 6318157"/>
                <a:gd name="connsiteY142" fmla="*/ 2838284 h 5387471"/>
                <a:gd name="connsiteX143" fmla="*/ 6306461 w 6318157"/>
                <a:gd name="connsiteY143" fmla="*/ 2809709 h 5387471"/>
                <a:gd name="connsiteX144" fmla="*/ 6317891 w 6318157"/>
                <a:gd name="connsiteY144" fmla="*/ 2798279 h 5387471"/>
                <a:gd name="connsiteX145" fmla="*/ 6268361 w 6318157"/>
                <a:gd name="connsiteY145" fmla="*/ 2775419 h 5387471"/>
                <a:gd name="connsiteX146" fmla="*/ 6220736 w 6318157"/>
                <a:gd name="connsiteY146" fmla="*/ 2543754 h 5387471"/>
                <a:gd name="connsiteX147" fmla="*/ 6169301 w 6318157"/>
                <a:gd name="connsiteY147" fmla="*/ 2569973 h 5387471"/>
                <a:gd name="connsiteX148" fmla="*/ 6119771 w 6318157"/>
                <a:gd name="connsiteY148" fmla="*/ 2533484 h 5387471"/>
                <a:gd name="connsiteX149" fmla="*/ 6051191 w 6318157"/>
                <a:gd name="connsiteY149" fmla="*/ 2518538 h 5387471"/>
                <a:gd name="connsiteX150" fmla="*/ 6053096 w 6318157"/>
                <a:gd name="connsiteY150" fmla="*/ 2434718 h 5387471"/>
                <a:gd name="connsiteX151" fmla="*/ 6027337 w 6318157"/>
                <a:gd name="connsiteY151" fmla="*/ 2469542 h 5387471"/>
                <a:gd name="connsiteX152" fmla="*/ 5994041 w 6318157"/>
                <a:gd name="connsiteY152" fmla="*/ 2411858 h 5387471"/>
                <a:gd name="connsiteX153" fmla="*/ 5976896 w 6318157"/>
                <a:gd name="connsiteY153" fmla="*/ 2272793 h 5387471"/>
                <a:gd name="connsiteX154" fmla="*/ 5915936 w 6318157"/>
                <a:gd name="connsiteY154" fmla="*/ 2274698 h 5387471"/>
                <a:gd name="connsiteX155" fmla="*/ 5892910 w 6318157"/>
                <a:gd name="connsiteY155" fmla="*/ 2209882 h 5387471"/>
                <a:gd name="connsiteX156" fmla="*/ 5813066 w 6318157"/>
                <a:gd name="connsiteY156" fmla="*/ 2240408 h 5387471"/>
                <a:gd name="connsiteX157" fmla="*/ 5752106 w 6318157"/>
                <a:gd name="connsiteY157" fmla="*/ 2206118 h 5387471"/>
                <a:gd name="connsiteX158" fmla="*/ 5719721 w 6318157"/>
                <a:gd name="connsiteY158" fmla="*/ 2227073 h 5387471"/>
                <a:gd name="connsiteX159" fmla="*/ 5653046 w 6318157"/>
                <a:gd name="connsiteY159" fmla="*/ 2209928 h 5387471"/>
                <a:gd name="connsiteX160" fmla="*/ 5677231 w 6318157"/>
                <a:gd name="connsiteY160" fmla="*/ 2186857 h 5387471"/>
                <a:gd name="connsiteX161" fmla="*/ 5628281 w 6318157"/>
                <a:gd name="connsiteY161" fmla="*/ 2145158 h 5387471"/>
                <a:gd name="connsiteX162" fmla="*/ 5488388 w 6318157"/>
                <a:gd name="connsiteY162" fmla="*/ 2148426 h 5387471"/>
                <a:gd name="connsiteX163" fmla="*/ 5453021 w 6318157"/>
                <a:gd name="connsiteY163" fmla="*/ 2227073 h 5387471"/>
                <a:gd name="connsiteX164" fmla="*/ 5472071 w 6318157"/>
                <a:gd name="connsiteY164" fmla="*/ 2274698 h 5387471"/>
                <a:gd name="connsiteX165" fmla="*/ 5422541 w 6318157"/>
                <a:gd name="connsiteY165" fmla="*/ 2288033 h 5387471"/>
                <a:gd name="connsiteX166" fmla="*/ 5451116 w 6318157"/>
                <a:gd name="connsiteY166" fmla="*/ 2333753 h 5387471"/>
                <a:gd name="connsiteX167" fmla="*/ 5516631 w 6318157"/>
                <a:gd name="connsiteY167" fmla="*/ 2328407 h 5387471"/>
                <a:gd name="connsiteX168" fmla="*/ 5523506 w 6318157"/>
                <a:gd name="connsiteY168" fmla="*/ 2379473 h 5387471"/>
                <a:gd name="connsiteX169" fmla="*/ 5399681 w 6318157"/>
                <a:gd name="connsiteY169" fmla="*/ 2545208 h 5387471"/>
                <a:gd name="connsiteX170" fmla="*/ 5360918 w 6318157"/>
                <a:gd name="connsiteY170" fmla="*/ 2694084 h 5387471"/>
                <a:gd name="connsiteX171" fmla="*/ 5346341 w 6318157"/>
                <a:gd name="connsiteY171" fmla="*/ 2615693 h 5387471"/>
                <a:gd name="connsiteX172" fmla="*/ 5304431 w 6318157"/>
                <a:gd name="connsiteY172" fmla="*/ 2615693 h 5387471"/>
                <a:gd name="connsiteX173" fmla="*/ 5273951 w 6318157"/>
                <a:gd name="connsiteY173" fmla="*/ 2558543 h 5387471"/>
                <a:gd name="connsiteX174" fmla="*/ 5203714 w 6318157"/>
                <a:gd name="connsiteY174" fmla="*/ 2600987 h 5387471"/>
                <a:gd name="connsiteX175" fmla="*/ 5070116 w 6318157"/>
                <a:gd name="connsiteY175" fmla="*/ 2541398 h 5387471"/>
                <a:gd name="connsiteX176" fmla="*/ 4991763 w 6318157"/>
                <a:gd name="connsiteY176" fmla="*/ 2573572 h 5387471"/>
                <a:gd name="connsiteX177" fmla="*/ 4904381 w 6318157"/>
                <a:gd name="connsiteY177" fmla="*/ 2564258 h 5387471"/>
                <a:gd name="connsiteX178" fmla="*/ 4875806 w 6318157"/>
                <a:gd name="connsiteY178" fmla="*/ 2495678 h 5387471"/>
                <a:gd name="connsiteX179" fmla="*/ 4803416 w 6318157"/>
                <a:gd name="connsiteY179" fmla="*/ 2484248 h 5387471"/>
                <a:gd name="connsiteX180" fmla="*/ 4822466 w 6318157"/>
                <a:gd name="connsiteY180" fmla="*/ 2409953 h 5387471"/>
                <a:gd name="connsiteX181" fmla="*/ 4731026 w 6318157"/>
                <a:gd name="connsiteY181" fmla="*/ 2341373 h 5387471"/>
                <a:gd name="connsiteX182" fmla="*/ 4699221 w 6318157"/>
                <a:gd name="connsiteY182" fmla="*/ 2364353 h 5387471"/>
                <a:gd name="connsiteX183" fmla="*/ 4637681 w 6318157"/>
                <a:gd name="connsiteY183" fmla="*/ 2328038 h 5387471"/>
                <a:gd name="connsiteX184" fmla="*/ 4660541 w 6318157"/>
                <a:gd name="connsiteY184" fmla="*/ 2253743 h 5387471"/>
                <a:gd name="connsiteX185" fmla="*/ 4433846 w 6318157"/>
                <a:gd name="connsiteY185" fmla="*/ 2270888 h 5387471"/>
                <a:gd name="connsiteX186" fmla="*/ 4373134 w 6318157"/>
                <a:gd name="connsiteY186" fmla="*/ 2252041 h 5387471"/>
                <a:gd name="connsiteX187" fmla="*/ 4323356 w 6318157"/>
                <a:gd name="connsiteY187" fmla="*/ 2288033 h 5387471"/>
                <a:gd name="connsiteX188" fmla="*/ 4273826 w 6318157"/>
                <a:gd name="connsiteY188" fmla="*/ 2208023 h 5387471"/>
                <a:gd name="connsiteX189" fmla="*/ 4201436 w 6318157"/>
                <a:gd name="connsiteY189" fmla="*/ 2192783 h 5387471"/>
                <a:gd name="connsiteX190" fmla="*/ 4178576 w 6318157"/>
                <a:gd name="connsiteY190" fmla="*/ 2110868 h 5387471"/>
                <a:gd name="connsiteX191" fmla="*/ 4087136 w 6318157"/>
                <a:gd name="connsiteY191" fmla="*/ 2038478 h 5387471"/>
                <a:gd name="connsiteX192" fmla="*/ 4016651 w 6318157"/>
                <a:gd name="connsiteY192" fmla="*/ 2051813 h 5387471"/>
                <a:gd name="connsiteX193" fmla="*/ 3909971 w 6318157"/>
                <a:gd name="connsiteY193" fmla="*/ 2013713 h 5387471"/>
                <a:gd name="connsiteX194" fmla="*/ 3843296 w 6318157"/>
                <a:gd name="connsiteY194" fmla="*/ 2053718 h 5387471"/>
                <a:gd name="connsiteX195" fmla="*/ 3788051 w 6318157"/>
                <a:gd name="connsiteY195" fmla="*/ 2034668 h 5387471"/>
                <a:gd name="connsiteX196" fmla="*/ 3742331 w 6318157"/>
                <a:gd name="connsiteY196" fmla="*/ 2046098 h 5387471"/>
                <a:gd name="connsiteX197" fmla="*/ 3671018 w 6318157"/>
                <a:gd name="connsiteY197" fmla="*/ 2041249 h 5387471"/>
                <a:gd name="connsiteX198" fmla="*/ 3660416 w 6318157"/>
                <a:gd name="connsiteY198" fmla="*/ 1977518 h 5387471"/>
                <a:gd name="connsiteX199" fmla="*/ 3643271 w 6318157"/>
                <a:gd name="connsiteY199" fmla="*/ 1905128 h 5387471"/>
                <a:gd name="connsiteX200" fmla="*/ 3690896 w 6318157"/>
                <a:gd name="connsiteY200" fmla="*/ 1872743 h 5387471"/>
                <a:gd name="connsiteX201" fmla="*/ 3702326 w 6318157"/>
                <a:gd name="connsiteY201" fmla="*/ 1811783 h 5387471"/>
                <a:gd name="connsiteX202" fmla="*/ 3679466 w 6318157"/>
                <a:gd name="connsiteY202" fmla="*/ 1788923 h 5387471"/>
                <a:gd name="connsiteX203" fmla="*/ 3595977 w 6318157"/>
                <a:gd name="connsiteY203" fmla="*/ 1647245 h 5387471"/>
                <a:gd name="connsiteX204" fmla="*/ 3508016 w 6318157"/>
                <a:gd name="connsiteY204" fmla="*/ 1663193 h 5387471"/>
                <a:gd name="connsiteX205" fmla="*/ 3485156 w 6318157"/>
                <a:gd name="connsiteY205" fmla="*/ 1619378 h 5387471"/>
                <a:gd name="connsiteX206" fmla="*/ 3434052 w 6318157"/>
                <a:gd name="connsiteY206" fmla="*/ 1618090 h 5387471"/>
                <a:gd name="connsiteX207" fmla="*/ 3496586 w 6318157"/>
                <a:gd name="connsiteY207" fmla="*/ 1533653 h 5387471"/>
                <a:gd name="connsiteX208" fmla="*/ 3549926 w 6318157"/>
                <a:gd name="connsiteY208" fmla="*/ 1552703 h 5387471"/>
                <a:gd name="connsiteX209" fmla="*/ 3681619 w 6318157"/>
                <a:gd name="connsiteY209" fmla="*/ 1349485 h 5387471"/>
                <a:gd name="connsiteX210" fmla="*/ 3708041 w 6318157"/>
                <a:gd name="connsiteY210" fmla="*/ 1316483 h 5387471"/>
                <a:gd name="connsiteX211" fmla="*/ 3600036 w 6318157"/>
                <a:gd name="connsiteY211" fmla="*/ 1230630 h 5387471"/>
                <a:gd name="connsiteX212" fmla="*/ 3610886 w 6318157"/>
                <a:gd name="connsiteY212" fmla="*/ 1173608 h 5387471"/>
                <a:gd name="connsiteX213" fmla="*/ 3549926 w 6318157"/>
                <a:gd name="connsiteY213" fmla="*/ 1160273 h 5387471"/>
                <a:gd name="connsiteX214" fmla="*/ 3515636 w 6318157"/>
                <a:gd name="connsiteY214" fmla="*/ 1108838 h 5387471"/>
                <a:gd name="connsiteX215" fmla="*/ 3515636 w 6318157"/>
                <a:gd name="connsiteY215" fmla="*/ 1013588 h 5387471"/>
                <a:gd name="connsiteX216" fmla="*/ 3391811 w 6318157"/>
                <a:gd name="connsiteY216" fmla="*/ 981203 h 5387471"/>
                <a:gd name="connsiteX217" fmla="*/ 3357521 w 6318157"/>
                <a:gd name="connsiteY217" fmla="*/ 922148 h 5387471"/>
                <a:gd name="connsiteX218" fmla="*/ 3198246 w 6318157"/>
                <a:gd name="connsiteY218" fmla="*/ 954073 h 5387471"/>
                <a:gd name="connsiteX219" fmla="*/ 3142256 w 6318157"/>
                <a:gd name="connsiteY219" fmla="*/ 899288 h 5387471"/>
                <a:gd name="connsiteX220" fmla="*/ 2980331 w 6318157"/>
                <a:gd name="connsiteY220" fmla="*/ 929768 h 5387471"/>
                <a:gd name="connsiteX221" fmla="*/ 2776330 w 6318157"/>
                <a:gd name="connsiteY221" fmla="*/ 832982 h 5387471"/>
                <a:gd name="connsiteX222" fmla="*/ 2662196 w 6318157"/>
                <a:gd name="connsiteY222" fmla="*/ 874523 h 5387471"/>
                <a:gd name="connsiteX223" fmla="*/ 2671721 w 6318157"/>
                <a:gd name="connsiteY223" fmla="*/ 832613 h 5387471"/>
                <a:gd name="connsiteX224" fmla="*/ 2581026 w 6318157"/>
                <a:gd name="connsiteY224" fmla="*/ 818653 h 5387471"/>
                <a:gd name="connsiteX225" fmla="*/ 2576471 w 6318157"/>
                <a:gd name="connsiteY225" fmla="*/ 731648 h 5387471"/>
                <a:gd name="connsiteX226" fmla="*/ 2561231 w 6318157"/>
                <a:gd name="connsiteY226" fmla="*/ 684023 h 5387471"/>
                <a:gd name="connsiteX227" fmla="*/ 2591711 w 6318157"/>
                <a:gd name="connsiteY227" fmla="*/ 647828 h 5387471"/>
                <a:gd name="connsiteX228" fmla="*/ 2496792 w 6318157"/>
                <a:gd name="connsiteY228" fmla="*/ 511865 h 5387471"/>
                <a:gd name="connsiteX229" fmla="*/ 2492651 w 6318157"/>
                <a:gd name="connsiteY229" fmla="*/ 476378 h 5387471"/>
                <a:gd name="connsiteX230" fmla="*/ 2534561 w 6318157"/>
                <a:gd name="connsiteY230" fmla="*/ 409703 h 5387471"/>
                <a:gd name="connsiteX231" fmla="*/ 2490746 w 6318157"/>
                <a:gd name="connsiteY231" fmla="*/ 398273 h 5387471"/>
                <a:gd name="connsiteX232" fmla="*/ 2465981 w 6318157"/>
                <a:gd name="connsiteY232" fmla="*/ 367793 h 5387471"/>
                <a:gd name="connsiteX233" fmla="*/ 2428709 w 6318157"/>
                <a:gd name="connsiteY233" fmla="*/ 359713 h 5387471"/>
                <a:gd name="connsiteX234" fmla="*/ 2443121 w 6318157"/>
                <a:gd name="connsiteY234" fmla="*/ 297308 h 5387471"/>
                <a:gd name="connsiteX235" fmla="*/ 2384811 w 6318157"/>
                <a:gd name="connsiteY235" fmla="*/ 255352 h 5387471"/>
                <a:gd name="connsiteX236" fmla="*/ 2431691 w 6318157"/>
                <a:gd name="connsiteY236" fmla="*/ 188723 h 5387471"/>
                <a:gd name="connsiteX237" fmla="*/ 2536714 w 6318157"/>
                <a:gd name="connsiteY237" fmla="*/ 175177 h 5387471"/>
                <a:gd name="connsiteX0" fmla="*/ 2536714 w 6318157"/>
                <a:gd name="connsiteY0" fmla="*/ 175177 h 5387471"/>
                <a:gd name="connsiteX1" fmla="*/ 2475506 w 6318157"/>
                <a:gd name="connsiteY1" fmla="*/ 127763 h 5387471"/>
                <a:gd name="connsiteX2" fmla="*/ 2408831 w 6318157"/>
                <a:gd name="connsiteY2" fmla="*/ 129668 h 5387471"/>
                <a:gd name="connsiteX3" fmla="*/ 2340003 w 6318157"/>
                <a:gd name="connsiteY3" fmla="*/ 67751 h 5387471"/>
                <a:gd name="connsiteX4" fmla="*/ 2260241 w 6318157"/>
                <a:gd name="connsiteY4" fmla="*/ 85853 h 5387471"/>
                <a:gd name="connsiteX5" fmla="*/ 2229513 w 6318157"/>
                <a:gd name="connsiteY5" fmla="*/ 26173 h 5387471"/>
                <a:gd name="connsiteX6" fmla="*/ 2009858 w 6318157"/>
                <a:gd name="connsiteY6" fmla="*/ 0 h 5387471"/>
                <a:gd name="connsiteX7" fmla="*/ 1851163 w 6318157"/>
                <a:gd name="connsiteY7" fmla="*/ 158612 h 5387471"/>
                <a:gd name="connsiteX8" fmla="*/ 1861599 w 6318157"/>
                <a:gd name="connsiteY8" fmla="*/ 331056 h 5387471"/>
                <a:gd name="connsiteX9" fmla="*/ 1776951 w 6318157"/>
                <a:gd name="connsiteY9" fmla="*/ 311343 h 5387471"/>
                <a:gd name="connsiteX10" fmla="*/ 1606163 w 6318157"/>
                <a:gd name="connsiteY10" fmla="*/ 358057 h 5387471"/>
                <a:gd name="connsiteX11" fmla="*/ 1391478 w 6318157"/>
                <a:gd name="connsiteY11" fmla="*/ 230836 h 5387471"/>
                <a:gd name="connsiteX12" fmla="*/ 1256306 w 6318157"/>
                <a:gd name="connsiteY12" fmla="*/ 230836 h 5387471"/>
                <a:gd name="connsiteX13" fmla="*/ 1208598 w 6318157"/>
                <a:gd name="connsiteY13" fmla="*/ 421667 h 5387471"/>
                <a:gd name="connsiteX14" fmla="*/ 1041621 w 6318157"/>
                <a:gd name="connsiteY14" fmla="*/ 588645 h 5387471"/>
                <a:gd name="connsiteX15" fmla="*/ 930303 w 6318157"/>
                <a:gd name="connsiteY15" fmla="*/ 668158 h 5387471"/>
                <a:gd name="connsiteX16" fmla="*/ 842838 w 6318157"/>
                <a:gd name="connsiteY16" fmla="*/ 612499 h 5387471"/>
                <a:gd name="connsiteX17" fmla="*/ 747423 w 6318157"/>
                <a:gd name="connsiteY17" fmla="*/ 795379 h 5387471"/>
                <a:gd name="connsiteX18" fmla="*/ 456206 w 6318157"/>
                <a:gd name="connsiteY18" fmla="*/ 828804 h 5387471"/>
                <a:gd name="connsiteX19" fmla="*/ 222636 w 6318157"/>
                <a:gd name="connsiteY19" fmla="*/ 970307 h 5387471"/>
                <a:gd name="connsiteX20" fmla="*/ 254442 w 6318157"/>
                <a:gd name="connsiteY20" fmla="*/ 1113431 h 5387471"/>
                <a:gd name="connsiteX21" fmla="*/ 302149 w 6318157"/>
                <a:gd name="connsiteY21" fmla="*/ 1296311 h 5387471"/>
                <a:gd name="connsiteX22" fmla="*/ 341906 w 6318157"/>
                <a:gd name="connsiteY22" fmla="*/ 1328116 h 5387471"/>
                <a:gd name="connsiteX23" fmla="*/ 508883 w 6318157"/>
                <a:gd name="connsiteY23" fmla="*/ 1359921 h 5387471"/>
                <a:gd name="connsiteX24" fmla="*/ 532737 w 6318157"/>
                <a:gd name="connsiteY24" fmla="*/ 1582558 h 5387471"/>
                <a:gd name="connsiteX25" fmla="*/ 730526 w 6318157"/>
                <a:gd name="connsiteY25" fmla="*/ 1644144 h 5387471"/>
                <a:gd name="connsiteX26" fmla="*/ 903633 w 6318157"/>
                <a:gd name="connsiteY26" fmla="*/ 1753676 h 5387471"/>
                <a:gd name="connsiteX27" fmla="*/ 818984 w 6318157"/>
                <a:gd name="connsiteY27" fmla="*/ 1884707 h 5387471"/>
                <a:gd name="connsiteX28" fmla="*/ 644056 w 6318157"/>
                <a:gd name="connsiteY28" fmla="*/ 1868805 h 5387471"/>
                <a:gd name="connsiteX29" fmla="*/ 636104 w 6318157"/>
                <a:gd name="connsiteY29" fmla="*/ 2115295 h 5387471"/>
                <a:gd name="connsiteX30" fmla="*/ 755374 w 6318157"/>
                <a:gd name="connsiteY30" fmla="*/ 2218662 h 5387471"/>
                <a:gd name="connsiteX31" fmla="*/ 818984 w 6318157"/>
                <a:gd name="connsiteY31" fmla="*/ 2329980 h 5387471"/>
                <a:gd name="connsiteX32" fmla="*/ 818984 w 6318157"/>
                <a:gd name="connsiteY32" fmla="*/ 2369737 h 5387471"/>
                <a:gd name="connsiteX33" fmla="*/ 580445 w 6318157"/>
                <a:gd name="connsiteY33" fmla="*/ 2401542 h 5387471"/>
                <a:gd name="connsiteX34" fmla="*/ 485029 w 6318157"/>
                <a:gd name="connsiteY34" fmla="*/ 2433347 h 5387471"/>
                <a:gd name="connsiteX35" fmla="*/ 437322 w 6318157"/>
                <a:gd name="connsiteY35" fmla="*/ 2584422 h 5387471"/>
                <a:gd name="connsiteX36" fmla="*/ 307616 w 6318157"/>
                <a:gd name="connsiteY36" fmla="*/ 2598549 h 5387471"/>
                <a:gd name="connsiteX37" fmla="*/ 238539 w 6318157"/>
                <a:gd name="connsiteY37" fmla="*/ 2655984 h 5387471"/>
                <a:gd name="connsiteX38" fmla="*/ 284673 w 6318157"/>
                <a:gd name="connsiteY38" fmla="*/ 2740881 h 5387471"/>
                <a:gd name="connsiteX39" fmla="*/ 405516 w 6318157"/>
                <a:gd name="connsiteY39" fmla="*/ 2767302 h 5387471"/>
                <a:gd name="connsiteX40" fmla="*/ 414296 w 6318157"/>
                <a:gd name="connsiteY40" fmla="*/ 2859534 h 5387471"/>
                <a:gd name="connsiteX41" fmla="*/ 349857 w 6318157"/>
                <a:gd name="connsiteY41" fmla="*/ 2894523 h 5387471"/>
                <a:gd name="connsiteX42" fmla="*/ 206734 w 6318157"/>
                <a:gd name="connsiteY42" fmla="*/ 3061500 h 5387471"/>
                <a:gd name="connsiteX43" fmla="*/ 166977 w 6318157"/>
                <a:gd name="connsiteY43" fmla="*/ 3300039 h 5387471"/>
                <a:gd name="connsiteX44" fmla="*/ 103367 w 6318157"/>
                <a:gd name="connsiteY44" fmla="*/ 3490871 h 5387471"/>
                <a:gd name="connsiteX45" fmla="*/ 0 w 6318157"/>
                <a:gd name="connsiteY45" fmla="*/ 3610140 h 5387471"/>
                <a:gd name="connsiteX46" fmla="*/ 0 w 6318157"/>
                <a:gd name="connsiteY46" fmla="*/ 3689653 h 5387471"/>
                <a:gd name="connsiteX47" fmla="*/ 15903 w 6318157"/>
                <a:gd name="connsiteY47" fmla="*/ 3769166 h 5387471"/>
                <a:gd name="connsiteX48" fmla="*/ 127221 w 6318157"/>
                <a:gd name="connsiteY48" fmla="*/ 3785069 h 5387471"/>
                <a:gd name="connsiteX49" fmla="*/ 183211 w 6318157"/>
                <a:gd name="connsiteY49" fmla="*/ 3641697 h 5387471"/>
                <a:gd name="connsiteX50" fmla="*/ 275231 w 6318157"/>
                <a:gd name="connsiteY50" fmla="*/ 3608199 h 5387471"/>
                <a:gd name="connsiteX51" fmla="*/ 326003 w 6318157"/>
                <a:gd name="connsiteY51" fmla="*/ 3626043 h 5387471"/>
                <a:gd name="connsiteX52" fmla="*/ 358388 w 6318157"/>
                <a:gd name="connsiteY52" fmla="*/ 3618423 h 5387471"/>
                <a:gd name="connsiteX53" fmla="*/ 424318 w 6318157"/>
                <a:gd name="connsiteY53" fmla="*/ 3743407 h 5387471"/>
                <a:gd name="connsiteX54" fmla="*/ 379178 w 6318157"/>
                <a:gd name="connsiteY54" fmla="*/ 3816212 h 5387471"/>
                <a:gd name="connsiteX55" fmla="*/ 347621 w 6318157"/>
                <a:gd name="connsiteY55" fmla="*/ 3928239 h 5387471"/>
                <a:gd name="connsiteX56" fmla="*/ 336854 w 6318157"/>
                <a:gd name="connsiteY56" fmla="*/ 4218249 h 5387471"/>
                <a:gd name="connsiteX57" fmla="*/ 545161 w 6318157"/>
                <a:gd name="connsiteY57" fmla="*/ 4012509 h 5387471"/>
                <a:gd name="connsiteX58" fmla="*/ 620202 w 6318157"/>
                <a:gd name="connsiteY58" fmla="*/ 4063365 h 5387471"/>
                <a:gd name="connsiteX59" fmla="*/ 723569 w 6318157"/>
                <a:gd name="connsiteY59" fmla="*/ 4079267 h 5387471"/>
                <a:gd name="connsiteX60" fmla="*/ 795130 w 6318157"/>
                <a:gd name="connsiteY60" fmla="*/ 4190586 h 5387471"/>
                <a:gd name="connsiteX61" fmla="*/ 1025718 w 6318157"/>
                <a:gd name="connsiteY61" fmla="*/ 4293952 h 5387471"/>
                <a:gd name="connsiteX62" fmla="*/ 1176793 w 6318157"/>
                <a:gd name="connsiteY62" fmla="*/ 4540443 h 5387471"/>
                <a:gd name="connsiteX63" fmla="*/ 1144988 w 6318157"/>
                <a:gd name="connsiteY63" fmla="*/ 4635859 h 5387471"/>
                <a:gd name="connsiteX64" fmla="*/ 1614115 w 6318157"/>
                <a:gd name="connsiteY64" fmla="*/ 4882349 h 5387471"/>
                <a:gd name="connsiteX65" fmla="*/ 1614115 w 6318157"/>
                <a:gd name="connsiteY65" fmla="*/ 5033424 h 5387471"/>
                <a:gd name="connsiteX66" fmla="*/ 1614115 w 6318157"/>
                <a:gd name="connsiteY66" fmla="*/ 5168596 h 5387471"/>
                <a:gd name="connsiteX67" fmla="*/ 1653871 w 6318157"/>
                <a:gd name="connsiteY67" fmla="*/ 5295817 h 5387471"/>
                <a:gd name="connsiteX68" fmla="*/ 1755416 w 6318157"/>
                <a:gd name="connsiteY68" fmla="*/ 5294123 h 5387471"/>
                <a:gd name="connsiteX69" fmla="*/ 1825653 w 6318157"/>
                <a:gd name="connsiteY69" fmla="*/ 5366385 h 5387471"/>
                <a:gd name="connsiteX70" fmla="*/ 1861848 w 6318157"/>
                <a:gd name="connsiteY70" fmla="*/ 5387340 h 5387471"/>
                <a:gd name="connsiteX71" fmla="*/ 1926203 w 6318157"/>
                <a:gd name="connsiteY71" fmla="*/ 5242146 h 5387471"/>
                <a:gd name="connsiteX72" fmla="*/ 2115047 w 6318157"/>
                <a:gd name="connsiteY72" fmla="*/ 5279914 h 5387471"/>
                <a:gd name="connsiteX73" fmla="*/ 2176421 w 6318157"/>
                <a:gd name="connsiteY73" fmla="*/ 5148304 h 5387471"/>
                <a:gd name="connsiteX74" fmla="*/ 2083242 w 6318157"/>
                <a:gd name="connsiteY74" fmla="*/ 5096123 h 5387471"/>
                <a:gd name="connsiteX75" fmla="*/ 2020211 w 6318157"/>
                <a:gd name="connsiteY75" fmla="*/ 5057903 h 5387471"/>
                <a:gd name="connsiteX76" fmla="*/ 2011680 w 6318157"/>
                <a:gd name="connsiteY76" fmla="*/ 5073180 h 5387471"/>
                <a:gd name="connsiteX77" fmla="*/ 1932167 w 6318157"/>
                <a:gd name="connsiteY77" fmla="*/ 4977765 h 5387471"/>
                <a:gd name="connsiteX78" fmla="*/ 1884459 w 6318157"/>
                <a:gd name="connsiteY78" fmla="*/ 4874398 h 5387471"/>
                <a:gd name="connsiteX79" fmla="*/ 1913448 w 6318157"/>
                <a:gd name="connsiteY79" fmla="*/ 4786022 h 5387471"/>
                <a:gd name="connsiteX80" fmla="*/ 2073551 w 6318157"/>
                <a:gd name="connsiteY80" fmla="*/ 4760723 h 5387471"/>
                <a:gd name="connsiteX81" fmla="*/ 2213030 w 6318157"/>
                <a:gd name="connsiteY81" fmla="*/ 4711893 h 5387471"/>
                <a:gd name="connsiteX82" fmla="*/ 2313829 w 6318157"/>
                <a:gd name="connsiteY82" fmla="*/ 4781467 h 5387471"/>
                <a:gd name="connsiteX83" fmla="*/ 2449002 w 6318157"/>
                <a:gd name="connsiteY83" fmla="*/ 4771031 h 5387471"/>
                <a:gd name="connsiteX84" fmla="*/ 2504661 w 6318157"/>
                <a:gd name="connsiteY84" fmla="*/ 4866446 h 5387471"/>
                <a:gd name="connsiteX85" fmla="*/ 2578459 w 6318157"/>
                <a:gd name="connsiteY85" fmla="*/ 4816585 h 5387471"/>
                <a:gd name="connsiteX86" fmla="*/ 2681246 w 6318157"/>
                <a:gd name="connsiteY86" fmla="*/ 4873118 h 5387471"/>
                <a:gd name="connsiteX87" fmla="*/ 2798859 w 6318157"/>
                <a:gd name="connsiteY87" fmla="*/ 4858495 h 5387471"/>
                <a:gd name="connsiteX88" fmla="*/ 2895931 w 6318157"/>
                <a:gd name="connsiteY88" fmla="*/ 4983811 h 5387471"/>
                <a:gd name="connsiteX89" fmla="*/ 2910177 w 6318157"/>
                <a:gd name="connsiteY89" fmla="*/ 5176547 h 5387471"/>
                <a:gd name="connsiteX90" fmla="*/ 2981739 w 6318157"/>
                <a:gd name="connsiteY90" fmla="*/ 5120888 h 5387471"/>
                <a:gd name="connsiteX91" fmla="*/ 3101009 w 6318157"/>
                <a:gd name="connsiteY91" fmla="*/ 5184499 h 5387471"/>
                <a:gd name="connsiteX92" fmla="*/ 3164619 w 6318157"/>
                <a:gd name="connsiteY92" fmla="*/ 4882349 h 5387471"/>
                <a:gd name="connsiteX93" fmla="*/ 3116911 w 6318157"/>
                <a:gd name="connsiteY93" fmla="*/ 4516589 h 5387471"/>
                <a:gd name="connsiteX94" fmla="*/ 3156668 w 6318157"/>
                <a:gd name="connsiteY94" fmla="*/ 4405271 h 5387471"/>
                <a:gd name="connsiteX95" fmla="*/ 3323645 w 6318157"/>
                <a:gd name="connsiteY95" fmla="*/ 4341660 h 5387471"/>
                <a:gd name="connsiteX96" fmla="*/ 3482671 w 6318157"/>
                <a:gd name="connsiteY96" fmla="*/ 4293952 h 5387471"/>
                <a:gd name="connsiteX97" fmla="*/ 3570136 w 6318157"/>
                <a:gd name="connsiteY97" fmla="*/ 4373466 h 5387471"/>
                <a:gd name="connsiteX98" fmla="*/ 3530379 w 6318157"/>
                <a:gd name="connsiteY98" fmla="*/ 4484784 h 5387471"/>
                <a:gd name="connsiteX99" fmla="*/ 3546282 w 6318157"/>
                <a:gd name="connsiteY99" fmla="*/ 4588151 h 5387471"/>
                <a:gd name="connsiteX100" fmla="*/ 3609892 w 6318157"/>
                <a:gd name="connsiteY100" fmla="*/ 4643810 h 5387471"/>
                <a:gd name="connsiteX101" fmla="*/ 3673503 w 6318157"/>
                <a:gd name="connsiteY101" fmla="*/ 4651761 h 5387471"/>
                <a:gd name="connsiteX102" fmla="*/ 3745064 w 6318157"/>
                <a:gd name="connsiteY102" fmla="*/ 4786933 h 5387471"/>
                <a:gd name="connsiteX103" fmla="*/ 3889016 w 6318157"/>
                <a:gd name="connsiteY103" fmla="*/ 4749293 h 5387471"/>
                <a:gd name="connsiteX104" fmla="*/ 4071068 w 6318157"/>
                <a:gd name="connsiteY104" fmla="*/ 4731274 h 5387471"/>
                <a:gd name="connsiteX105" fmla="*/ 4368496 w 6318157"/>
                <a:gd name="connsiteY105" fmla="*/ 4686134 h 5387471"/>
                <a:gd name="connsiteX106" fmla="*/ 4436828 w 6318157"/>
                <a:gd name="connsiteY106" fmla="*/ 4774261 h 5387471"/>
                <a:gd name="connsiteX107" fmla="*/ 4500438 w 6318157"/>
                <a:gd name="connsiteY107" fmla="*/ 4751981 h 5387471"/>
                <a:gd name="connsiteX108" fmla="*/ 4595854 w 6318157"/>
                <a:gd name="connsiteY108" fmla="*/ 4699469 h 5387471"/>
                <a:gd name="connsiteX109" fmla="*/ 4654826 w 6318157"/>
                <a:gd name="connsiteY109" fmla="*/ 4646423 h 5387471"/>
                <a:gd name="connsiteX110" fmla="*/ 4674704 w 6318157"/>
                <a:gd name="connsiteY110" fmla="*/ 4597593 h 5387471"/>
                <a:gd name="connsiteX111" fmla="*/ 4588151 w 6318157"/>
                <a:gd name="connsiteY111" fmla="*/ 4554983 h 5387471"/>
                <a:gd name="connsiteX112" fmla="*/ 4687211 w 6318157"/>
                <a:gd name="connsiteY112" fmla="*/ 4492118 h 5387471"/>
                <a:gd name="connsiteX113" fmla="*/ 4723406 w 6318157"/>
                <a:gd name="connsiteY113" fmla="*/ 4492118 h 5387471"/>
                <a:gd name="connsiteX114" fmla="*/ 4715786 w 6318157"/>
                <a:gd name="connsiteY114" fmla="*/ 4434968 h 5387471"/>
                <a:gd name="connsiteX115" fmla="*/ 4753886 w 6318157"/>
                <a:gd name="connsiteY115" fmla="*/ 4410203 h 5387471"/>
                <a:gd name="connsiteX116" fmla="*/ 4656648 w 6318157"/>
                <a:gd name="connsiteY116" fmla="*/ 4287326 h 5387471"/>
                <a:gd name="connsiteX117" fmla="*/ 4593866 w 6318157"/>
                <a:gd name="connsiteY117" fmla="*/ 4307333 h 5387471"/>
                <a:gd name="connsiteX118" fmla="*/ 4575396 w 6318157"/>
                <a:gd name="connsiteY118" fmla="*/ 4172612 h 5387471"/>
                <a:gd name="connsiteX119" fmla="*/ 4679655 w 6318157"/>
                <a:gd name="connsiteY119" fmla="*/ 4132426 h 5387471"/>
                <a:gd name="connsiteX120" fmla="*/ 4619708 w 6318157"/>
                <a:gd name="connsiteY120" fmla="*/ 4031559 h 5387471"/>
                <a:gd name="connsiteX121" fmla="*/ 4738977 w 6318157"/>
                <a:gd name="connsiteY121" fmla="*/ 3896387 h 5387471"/>
                <a:gd name="connsiteX122" fmla="*/ 4826442 w 6318157"/>
                <a:gd name="connsiteY122" fmla="*/ 3777118 h 5387471"/>
                <a:gd name="connsiteX123" fmla="*/ 4929809 w 6318157"/>
                <a:gd name="connsiteY123" fmla="*/ 3864582 h 5387471"/>
                <a:gd name="connsiteX124" fmla="*/ 4921857 w 6318157"/>
                <a:gd name="connsiteY124" fmla="*/ 4031559 h 5387471"/>
                <a:gd name="connsiteX125" fmla="*/ 4977516 w 6318157"/>
                <a:gd name="connsiteY125" fmla="*/ 4055413 h 5387471"/>
                <a:gd name="connsiteX126" fmla="*/ 5025224 w 6318157"/>
                <a:gd name="connsiteY126" fmla="*/ 3959998 h 5387471"/>
                <a:gd name="connsiteX127" fmla="*/ 5072932 w 6318157"/>
                <a:gd name="connsiteY127" fmla="*/ 3959998 h 5387471"/>
                <a:gd name="connsiteX128" fmla="*/ 5144494 w 6318157"/>
                <a:gd name="connsiteY128" fmla="*/ 3856631 h 5387471"/>
                <a:gd name="connsiteX129" fmla="*/ 5160396 w 6318157"/>
                <a:gd name="connsiteY129" fmla="*/ 3785069 h 5387471"/>
                <a:gd name="connsiteX130" fmla="*/ 5390984 w 6318157"/>
                <a:gd name="connsiteY130" fmla="*/ 3737361 h 5387471"/>
                <a:gd name="connsiteX131" fmla="*/ 5486400 w 6318157"/>
                <a:gd name="connsiteY131" fmla="*/ 3633994 h 5387471"/>
                <a:gd name="connsiteX132" fmla="*/ 5390984 w 6318157"/>
                <a:gd name="connsiteY132" fmla="*/ 3570384 h 5387471"/>
                <a:gd name="connsiteX133" fmla="*/ 5343276 w 6318157"/>
                <a:gd name="connsiteY133" fmla="*/ 3331845 h 5387471"/>
                <a:gd name="connsiteX134" fmla="*/ 5478449 w 6318157"/>
                <a:gd name="connsiteY134" fmla="*/ 3061500 h 5387471"/>
                <a:gd name="connsiteX135" fmla="*/ 5820355 w 6318157"/>
                <a:gd name="connsiteY135" fmla="*/ 2989939 h 5387471"/>
                <a:gd name="connsiteX136" fmla="*/ 6020959 w 6318157"/>
                <a:gd name="connsiteY136" fmla="*/ 2857748 h 5387471"/>
                <a:gd name="connsiteX137" fmla="*/ 6058811 w 6318157"/>
                <a:gd name="connsiteY137" fmla="*/ 2880194 h 5387471"/>
                <a:gd name="connsiteX138" fmla="*/ 6114056 w 6318157"/>
                <a:gd name="connsiteY138" fmla="*/ 2859239 h 5387471"/>
                <a:gd name="connsiteX139" fmla="*/ 6152156 w 6318157"/>
                <a:gd name="connsiteY139" fmla="*/ 2889719 h 5387471"/>
                <a:gd name="connsiteX140" fmla="*/ 6260741 w 6318157"/>
                <a:gd name="connsiteY140" fmla="*/ 2868764 h 5387471"/>
                <a:gd name="connsiteX141" fmla="*/ 6292298 w 6318157"/>
                <a:gd name="connsiteY141" fmla="*/ 2879449 h 5387471"/>
                <a:gd name="connsiteX142" fmla="*/ 6304556 w 6318157"/>
                <a:gd name="connsiteY142" fmla="*/ 2838284 h 5387471"/>
                <a:gd name="connsiteX143" fmla="*/ 6306461 w 6318157"/>
                <a:gd name="connsiteY143" fmla="*/ 2809709 h 5387471"/>
                <a:gd name="connsiteX144" fmla="*/ 6317891 w 6318157"/>
                <a:gd name="connsiteY144" fmla="*/ 2798279 h 5387471"/>
                <a:gd name="connsiteX145" fmla="*/ 6268361 w 6318157"/>
                <a:gd name="connsiteY145" fmla="*/ 2775419 h 5387471"/>
                <a:gd name="connsiteX146" fmla="*/ 6220736 w 6318157"/>
                <a:gd name="connsiteY146" fmla="*/ 2543754 h 5387471"/>
                <a:gd name="connsiteX147" fmla="*/ 6169301 w 6318157"/>
                <a:gd name="connsiteY147" fmla="*/ 2569973 h 5387471"/>
                <a:gd name="connsiteX148" fmla="*/ 6119771 w 6318157"/>
                <a:gd name="connsiteY148" fmla="*/ 2533484 h 5387471"/>
                <a:gd name="connsiteX149" fmla="*/ 6051191 w 6318157"/>
                <a:gd name="connsiteY149" fmla="*/ 2518538 h 5387471"/>
                <a:gd name="connsiteX150" fmla="*/ 6053096 w 6318157"/>
                <a:gd name="connsiteY150" fmla="*/ 2434718 h 5387471"/>
                <a:gd name="connsiteX151" fmla="*/ 6027337 w 6318157"/>
                <a:gd name="connsiteY151" fmla="*/ 2469542 h 5387471"/>
                <a:gd name="connsiteX152" fmla="*/ 5994041 w 6318157"/>
                <a:gd name="connsiteY152" fmla="*/ 2411858 h 5387471"/>
                <a:gd name="connsiteX153" fmla="*/ 5976896 w 6318157"/>
                <a:gd name="connsiteY153" fmla="*/ 2272793 h 5387471"/>
                <a:gd name="connsiteX154" fmla="*/ 5915936 w 6318157"/>
                <a:gd name="connsiteY154" fmla="*/ 2274698 h 5387471"/>
                <a:gd name="connsiteX155" fmla="*/ 5892910 w 6318157"/>
                <a:gd name="connsiteY155" fmla="*/ 2209882 h 5387471"/>
                <a:gd name="connsiteX156" fmla="*/ 5813066 w 6318157"/>
                <a:gd name="connsiteY156" fmla="*/ 2240408 h 5387471"/>
                <a:gd name="connsiteX157" fmla="*/ 5752106 w 6318157"/>
                <a:gd name="connsiteY157" fmla="*/ 2206118 h 5387471"/>
                <a:gd name="connsiteX158" fmla="*/ 5719721 w 6318157"/>
                <a:gd name="connsiteY158" fmla="*/ 2227073 h 5387471"/>
                <a:gd name="connsiteX159" fmla="*/ 5653046 w 6318157"/>
                <a:gd name="connsiteY159" fmla="*/ 2209928 h 5387471"/>
                <a:gd name="connsiteX160" fmla="*/ 5677231 w 6318157"/>
                <a:gd name="connsiteY160" fmla="*/ 2186857 h 5387471"/>
                <a:gd name="connsiteX161" fmla="*/ 5628281 w 6318157"/>
                <a:gd name="connsiteY161" fmla="*/ 2145158 h 5387471"/>
                <a:gd name="connsiteX162" fmla="*/ 5488388 w 6318157"/>
                <a:gd name="connsiteY162" fmla="*/ 2148426 h 5387471"/>
                <a:gd name="connsiteX163" fmla="*/ 5453021 w 6318157"/>
                <a:gd name="connsiteY163" fmla="*/ 2227073 h 5387471"/>
                <a:gd name="connsiteX164" fmla="*/ 5472071 w 6318157"/>
                <a:gd name="connsiteY164" fmla="*/ 2274698 h 5387471"/>
                <a:gd name="connsiteX165" fmla="*/ 5422541 w 6318157"/>
                <a:gd name="connsiteY165" fmla="*/ 2288033 h 5387471"/>
                <a:gd name="connsiteX166" fmla="*/ 5451116 w 6318157"/>
                <a:gd name="connsiteY166" fmla="*/ 2333753 h 5387471"/>
                <a:gd name="connsiteX167" fmla="*/ 5516631 w 6318157"/>
                <a:gd name="connsiteY167" fmla="*/ 2328407 h 5387471"/>
                <a:gd name="connsiteX168" fmla="*/ 5523506 w 6318157"/>
                <a:gd name="connsiteY168" fmla="*/ 2379473 h 5387471"/>
                <a:gd name="connsiteX169" fmla="*/ 5399681 w 6318157"/>
                <a:gd name="connsiteY169" fmla="*/ 2545208 h 5387471"/>
                <a:gd name="connsiteX170" fmla="*/ 5360918 w 6318157"/>
                <a:gd name="connsiteY170" fmla="*/ 2694084 h 5387471"/>
                <a:gd name="connsiteX171" fmla="*/ 5346341 w 6318157"/>
                <a:gd name="connsiteY171" fmla="*/ 2615693 h 5387471"/>
                <a:gd name="connsiteX172" fmla="*/ 5304431 w 6318157"/>
                <a:gd name="connsiteY172" fmla="*/ 2615693 h 5387471"/>
                <a:gd name="connsiteX173" fmla="*/ 5273951 w 6318157"/>
                <a:gd name="connsiteY173" fmla="*/ 2558543 h 5387471"/>
                <a:gd name="connsiteX174" fmla="*/ 5203714 w 6318157"/>
                <a:gd name="connsiteY174" fmla="*/ 2600987 h 5387471"/>
                <a:gd name="connsiteX175" fmla="*/ 5070116 w 6318157"/>
                <a:gd name="connsiteY175" fmla="*/ 2541398 h 5387471"/>
                <a:gd name="connsiteX176" fmla="*/ 4991763 w 6318157"/>
                <a:gd name="connsiteY176" fmla="*/ 2573572 h 5387471"/>
                <a:gd name="connsiteX177" fmla="*/ 4904381 w 6318157"/>
                <a:gd name="connsiteY177" fmla="*/ 2564258 h 5387471"/>
                <a:gd name="connsiteX178" fmla="*/ 4875806 w 6318157"/>
                <a:gd name="connsiteY178" fmla="*/ 2495678 h 5387471"/>
                <a:gd name="connsiteX179" fmla="*/ 4803416 w 6318157"/>
                <a:gd name="connsiteY179" fmla="*/ 2484248 h 5387471"/>
                <a:gd name="connsiteX180" fmla="*/ 4822466 w 6318157"/>
                <a:gd name="connsiteY180" fmla="*/ 2409953 h 5387471"/>
                <a:gd name="connsiteX181" fmla="*/ 4731026 w 6318157"/>
                <a:gd name="connsiteY181" fmla="*/ 2341373 h 5387471"/>
                <a:gd name="connsiteX182" fmla="*/ 4699221 w 6318157"/>
                <a:gd name="connsiteY182" fmla="*/ 2364353 h 5387471"/>
                <a:gd name="connsiteX183" fmla="*/ 4637681 w 6318157"/>
                <a:gd name="connsiteY183" fmla="*/ 2328038 h 5387471"/>
                <a:gd name="connsiteX184" fmla="*/ 4660541 w 6318157"/>
                <a:gd name="connsiteY184" fmla="*/ 2253743 h 5387471"/>
                <a:gd name="connsiteX185" fmla="*/ 4433846 w 6318157"/>
                <a:gd name="connsiteY185" fmla="*/ 2270888 h 5387471"/>
                <a:gd name="connsiteX186" fmla="*/ 4373134 w 6318157"/>
                <a:gd name="connsiteY186" fmla="*/ 2252041 h 5387471"/>
                <a:gd name="connsiteX187" fmla="*/ 4323356 w 6318157"/>
                <a:gd name="connsiteY187" fmla="*/ 2288033 h 5387471"/>
                <a:gd name="connsiteX188" fmla="*/ 4273826 w 6318157"/>
                <a:gd name="connsiteY188" fmla="*/ 2208023 h 5387471"/>
                <a:gd name="connsiteX189" fmla="*/ 4201436 w 6318157"/>
                <a:gd name="connsiteY189" fmla="*/ 2192783 h 5387471"/>
                <a:gd name="connsiteX190" fmla="*/ 4178576 w 6318157"/>
                <a:gd name="connsiteY190" fmla="*/ 2110868 h 5387471"/>
                <a:gd name="connsiteX191" fmla="*/ 4087136 w 6318157"/>
                <a:gd name="connsiteY191" fmla="*/ 2038478 h 5387471"/>
                <a:gd name="connsiteX192" fmla="*/ 4016651 w 6318157"/>
                <a:gd name="connsiteY192" fmla="*/ 2051813 h 5387471"/>
                <a:gd name="connsiteX193" fmla="*/ 3909971 w 6318157"/>
                <a:gd name="connsiteY193" fmla="*/ 2013713 h 5387471"/>
                <a:gd name="connsiteX194" fmla="*/ 3843296 w 6318157"/>
                <a:gd name="connsiteY194" fmla="*/ 2053718 h 5387471"/>
                <a:gd name="connsiteX195" fmla="*/ 3788051 w 6318157"/>
                <a:gd name="connsiteY195" fmla="*/ 2034668 h 5387471"/>
                <a:gd name="connsiteX196" fmla="*/ 3742331 w 6318157"/>
                <a:gd name="connsiteY196" fmla="*/ 2046098 h 5387471"/>
                <a:gd name="connsiteX197" fmla="*/ 3671018 w 6318157"/>
                <a:gd name="connsiteY197" fmla="*/ 2041249 h 5387471"/>
                <a:gd name="connsiteX198" fmla="*/ 3660416 w 6318157"/>
                <a:gd name="connsiteY198" fmla="*/ 1977518 h 5387471"/>
                <a:gd name="connsiteX199" fmla="*/ 3643271 w 6318157"/>
                <a:gd name="connsiteY199" fmla="*/ 1905128 h 5387471"/>
                <a:gd name="connsiteX200" fmla="*/ 3690896 w 6318157"/>
                <a:gd name="connsiteY200" fmla="*/ 1872743 h 5387471"/>
                <a:gd name="connsiteX201" fmla="*/ 3702326 w 6318157"/>
                <a:gd name="connsiteY201" fmla="*/ 1811783 h 5387471"/>
                <a:gd name="connsiteX202" fmla="*/ 3679466 w 6318157"/>
                <a:gd name="connsiteY202" fmla="*/ 1788923 h 5387471"/>
                <a:gd name="connsiteX203" fmla="*/ 3595977 w 6318157"/>
                <a:gd name="connsiteY203" fmla="*/ 1647245 h 5387471"/>
                <a:gd name="connsiteX204" fmla="*/ 3508016 w 6318157"/>
                <a:gd name="connsiteY204" fmla="*/ 1663193 h 5387471"/>
                <a:gd name="connsiteX205" fmla="*/ 3485156 w 6318157"/>
                <a:gd name="connsiteY205" fmla="*/ 1619378 h 5387471"/>
                <a:gd name="connsiteX206" fmla="*/ 3434052 w 6318157"/>
                <a:gd name="connsiteY206" fmla="*/ 1618090 h 5387471"/>
                <a:gd name="connsiteX207" fmla="*/ 3496586 w 6318157"/>
                <a:gd name="connsiteY207" fmla="*/ 1533653 h 5387471"/>
                <a:gd name="connsiteX208" fmla="*/ 3549926 w 6318157"/>
                <a:gd name="connsiteY208" fmla="*/ 1552703 h 5387471"/>
                <a:gd name="connsiteX209" fmla="*/ 3681619 w 6318157"/>
                <a:gd name="connsiteY209" fmla="*/ 1349485 h 5387471"/>
                <a:gd name="connsiteX210" fmla="*/ 3708041 w 6318157"/>
                <a:gd name="connsiteY210" fmla="*/ 1316483 h 5387471"/>
                <a:gd name="connsiteX211" fmla="*/ 3600036 w 6318157"/>
                <a:gd name="connsiteY211" fmla="*/ 1230630 h 5387471"/>
                <a:gd name="connsiteX212" fmla="*/ 3610886 w 6318157"/>
                <a:gd name="connsiteY212" fmla="*/ 1173608 h 5387471"/>
                <a:gd name="connsiteX213" fmla="*/ 3549926 w 6318157"/>
                <a:gd name="connsiteY213" fmla="*/ 1160273 h 5387471"/>
                <a:gd name="connsiteX214" fmla="*/ 3515636 w 6318157"/>
                <a:gd name="connsiteY214" fmla="*/ 1108838 h 5387471"/>
                <a:gd name="connsiteX215" fmla="*/ 3515636 w 6318157"/>
                <a:gd name="connsiteY215" fmla="*/ 1013588 h 5387471"/>
                <a:gd name="connsiteX216" fmla="*/ 3391811 w 6318157"/>
                <a:gd name="connsiteY216" fmla="*/ 981203 h 5387471"/>
                <a:gd name="connsiteX217" fmla="*/ 3357521 w 6318157"/>
                <a:gd name="connsiteY217" fmla="*/ 922148 h 5387471"/>
                <a:gd name="connsiteX218" fmla="*/ 3198246 w 6318157"/>
                <a:gd name="connsiteY218" fmla="*/ 954073 h 5387471"/>
                <a:gd name="connsiteX219" fmla="*/ 3142256 w 6318157"/>
                <a:gd name="connsiteY219" fmla="*/ 899288 h 5387471"/>
                <a:gd name="connsiteX220" fmla="*/ 2980331 w 6318157"/>
                <a:gd name="connsiteY220" fmla="*/ 929768 h 5387471"/>
                <a:gd name="connsiteX221" fmla="*/ 2776330 w 6318157"/>
                <a:gd name="connsiteY221" fmla="*/ 832982 h 5387471"/>
                <a:gd name="connsiteX222" fmla="*/ 2662196 w 6318157"/>
                <a:gd name="connsiteY222" fmla="*/ 874523 h 5387471"/>
                <a:gd name="connsiteX223" fmla="*/ 2671721 w 6318157"/>
                <a:gd name="connsiteY223" fmla="*/ 832613 h 5387471"/>
                <a:gd name="connsiteX224" fmla="*/ 2581026 w 6318157"/>
                <a:gd name="connsiteY224" fmla="*/ 818653 h 5387471"/>
                <a:gd name="connsiteX225" fmla="*/ 2576471 w 6318157"/>
                <a:gd name="connsiteY225" fmla="*/ 731648 h 5387471"/>
                <a:gd name="connsiteX226" fmla="*/ 2561231 w 6318157"/>
                <a:gd name="connsiteY226" fmla="*/ 684023 h 5387471"/>
                <a:gd name="connsiteX227" fmla="*/ 2591711 w 6318157"/>
                <a:gd name="connsiteY227" fmla="*/ 647828 h 5387471"/>
                <a:gd name="connsiteX228" fmla="*/ 2496792 w 6318157"/>
                <a:gd name="connsiteY228" fmla="*/ 511865 h 5387471"/>
                <a:gd name="connsiteX229" fmla="*/ 2492651 w 6318157"/>
                <a:gd name="connsiteY229" fmla="*/ 476378 h 5387471"/>
                <a:gd name="connsiteX230" fmla="*/ 2534561 w 6318157"/>
                <a:gd name="connsiteY230" fmla="*/ 409703 h 5387471"/>
                <a:gd name="connsiteX231" fmla="*/ 2490746 w 6318157"/>
                <a:gd name="connsiteY231" fmla="*/ 398273 h 5387471"/>
                <a:gd name="connsiteX232" fmla="*/ 2465981 w 6318157"/>
                <a:gd name="connsiteY232" fmla="*/ 367793 h 5387471"/>
                <a:gd name="connsiteX233" fmla="*/ 2428709 w 6318157"/>
                <a:gd name="connsiteY233" fmla="*/ 359713 h 5387471"/>
                <a:gd name="connsiteX234" fmla="*/ 2443121 w 6318157"/>
                <a:gd name="connsiteY234" fmla="*/ 297308 h 5387471"/>
                <a:gd name="connsiteX235" fmla="*/ 2384811 w 6318157"/>
                <a:gd name="connsiteY235" fmla="*/ 255352 h 5387471"/>
                <a:gd name="connsiteX236" fmla="*/ 2431691 w 6318157"/>
                <a:gd name="connsiteY236" fmla="*/ 188723 h 5387471"/>
                <a:gd name="connsiteX237" fmla="*/ 2536714 w 6318157"/>
                <a:gd name="connsiteY237" fmla="*/ 175177 h 5387471"/>
                <a:gd name="connsiteX0" fmla="*/ 2536714 w 6318157"/>
                <a:gd name="connsiteY0" fmla="*/ 175177 h 5387471"/>
                <a:gd name="connsiteX1" fmla="*/ 2475506 w 6318157"/>
                <a:gd name="connsiteY1" fmla="*/ 127763 h 5387471"/>
                <a:gd name="connsiteX2" fmla="*/ 2408831 w 6318157"/>
                <a:gd name="connsiteY2" fmla="*/ 129668 h 5387471"/>
                <a:gd name="connsiteX3" fmla="*/ 2340003 w 6318157"/>
                <a:gd name="connsiteY3" fmla="*/ 67751 h 5387471"/>
                <a:gd name="connsiteX4" fmla="*/ 2260241 w 6318157"/>
                <a:gd name="connsiteY4" fmla="*/ 85853 h 5387471"/>
                <a:gd name="connsiteX5" fmla="*/ 2229513 w 6318157"/>
                <a:gd name="connsiteY5" fmla="*/ 26173 h 5387471"/>
                <a:gd name="connsiteX6" fmla="*/ 2009858 w 6318157"/>
                <a:gd name="connsiteY6" fmla="*/ 0 h 5387471"/>
                <a:gd name="connsiteX7" fmla="*/ 1851163 w 6318157"/>
                <a:gd name="connsiteY7" fmla="*/ 158612 h 5387471"/>
                <a:gd name="connsiteX8" fmla="*/ 1861599 w 6318157"/>
                <a:gd name="connsiteY8" fmla="*/ 331056 h 5387471"/>
                <a:gd name="connsiteX9" fmla="*/ 1776951 w 6318157"/>
                <a:gd name="connsiteY9" fmla="*/ 311343 h 5387471"/>
                <a:gd name="connsiteX10" fmla="*/ 1606163 w 6318157"/>
                <a:gd name="connsiteY10" fmla="*/ 358057 h 5387471"/>
                <a:gd name="connsiteX11" fmla="*/ 1391478 w 6318157"/>
                <a:gd name="connsiteY11" fmla="*/ 230836 h 5387471"/>
                <a:gd name="connsiteX12" fmla="*/ 1256306 w 6318157"/>
                <a:gd name="connsiteY12" fmla="*/ 230836 h 5387471"/>
                <a:gd name="connsiteX13" fmla="*/ 1208598 w 6318157"/>
                <a:gd name="connsiteY13" fmla="*/ 421667 h 5387471"/>
                <a:gd name="connsiteX14" fmla="*/ 1041621 w 6318157"/>
                <a:gd name="connsiteY14" fmla="*/ 588645 h 5387471"/>
                <a:gd name="connsiteX15" fmla="*/ 930303 w 6318157"/>
                <a:gd name="connsiteY15" fmla="*/ 668158 h 5387471"/>
                <a:gd name="connsiteX16" fmla="*/ 842838 w 6318157"/>
                <a:gd name="connsiteY16" fmla="*/ 612499 h 5387471"/>
                <a:gd name="connsiteX17" fmla="*/ 747423 w 6318157"/>
                <a:gd name="connsiteY17" fmla="*/ 795379 h 5387471"/>
                <a:gd name="connsiteX18" fmla="*/ 456206 w 6318157"/>
                <a:gd name="connsiteY18" fmla="*/ 828804 h 5387471"/>
                <a:gd name="connsiteX19" fmla="*/ 222636 w 6318157"/>
                <a:gd name="connsiteY19" fmla="*/ 970307 h 5387471"/>
                <a:gd name="connsiteX20" fmla="*/ 254442 w 6318157"/>
                <a:gd name="connsiteY20" fmla="*/ 1113431 h 5387471"/>
                <a:gd name="connsiteX21" fmla="*/ 302149 w 6318157"/>
                <a:gd name="connsiteY21" fmla="*/ 1296311 h 5387471"/>
                <a:gd name="connsiteX22" fmla="*/ 341906 w 6318157"/>
                <a:gd name="connsiteY22" fmla="*/ 1328116 h 5387471"/>
                <a:gd name="connsiteX23" fmla="*/ 508883 w 6318157"/>
                <a:gd name="connsiteY23" fmla="*/ 1359921 h 5387471"/>
                <a:gd name="connsiteX24" fmla="*/ 532737 w 6318157"/>
                <a:gd name="connsiteY24" fmla="*/ 1582558 h 5387471"/>
                <a:gd name="connsiteX25" fmla="*/ 730526 w 6318157"/>
                <a:gd name="connsiteY25" fmla="*/ 1644144 h 5387471"/>
                <a:gd name="connsiteX26" fmla="*/ 903633 w 6318157"/>
                <a:gd name="connsiteY26" fmla="*/ 1753676 h 5387471"/>
                <a:gd name="connsiteX27" fmla="*/ 818984 w 6318157"/>
                <a:gd name="connsiteY27" fmla="*/ 1884707 h 5387471"/>
                <a:gd name="connsiteX28" fmla="*/ 644056 w 6318157"/>
                <a:gd name="connsiteY28" fmla="*/ 1868805 h 5387471"/>
                <a:gd name="connsiteX29" fmla="*/ 636104 w 6318157"/>
                <a:gd name="connsiteY29" fmla="*/ 2115295 h 5387471"/>
                <a:gd name="connsiteX30" fmla="*/ 755374 w 6318157"/>
                <a:gd name="connsiteY30" fmla="*/ 2218662 h 5387471"/>
                <a:gd name="connsiteX31" fmla="*/ 818984 w 6318157"/>
                <a:gd name="connsiteY31" fmla="*/ 2329980 h 5387471"/>
                <a:gd name="connsiteX32" fmla="*/ 818984 w 6318157"/>
                <a:gd name="connsiteY32" fmla="*/ 2369737 h 5387471"/>
                <a:gd name="connsiteX33" fmla="*/ 580445 w 6318157"/>
                <a:gd name="connsiteY33" fmla="*/ 2401542 h 5387471"/>
                <a:gd name="connsiteX34" fmla="*/ 485029 w 6318157"/>
                <a:gd name="connsiteY34" fmla="*/ 2433347 h 5387471"/>
                <a:gd name="connsiteX35" fmla="*/ 437322 w 6318157"/>
                <a:gd name="connsiteY35" fmla="*/ 2584422 h 5387471"/>
                <a:gd name="connsiteX36" fmla="*/ 307616 w 6318157"/>
                <a:gd name="connsiteY36" fmla="*/ 2598549 h 5387471"/>
                <a:gd name="connsiteX37" fmla="*/ 238539 w 6318157"/>
                <a:gd name="connsiteY37" fmla="*/ 2655984 h 5387471"/>
                <a:gd name="connsiteX38" fmla="*/ 284673 w 6318157"/>
                <a:gd name="connsiteY38" fmla="*/ 2740881 h 5387471"/>
                <a:gd name="connsiteX39" fmla="*/ 405516 w 6318157"/>
                <a:gd name="connsiteY39" fmla="*/ 2767302 h 5387471"/>
                <a:gd name="connsiteX40" fmla="*/ 414296 w 6318157"/>
                <a:gd name="connsiteY40" fmla="*/ 2859534 h 5387471"/>
                <a:gd name="connsiteX41" fmla="*/ 349857 w 6318157"/>
                <a:gd name="connsiteY41" fmla="*/ 2894523 h 5387471"/>
                <a:gd name="connsiteX42" fmla="*/ 206734 w 6318157"/>
                <a:gd name="connsiteY42" fmla="*/ 3061500 h 5387471"/>
                <a:gd name="connsiteX43" fmla="*/ 166977 w 6318157"/>
                <a:gd name="connsiteY43" fmla="*/ 3300039 h 5387471"/>
                <a:gd name="connsiteX44" fmla="*/ 103367 w 6318157"/>
                <a:gd name="connsiteY44" fmla="*/ 3490871 h 5387471"/>
                <a:gd name="connsiteX45" fmla="*/ 0 w 6318157"/>
                <a:gd name="connsiteY45" fmla="*/ 3610140 h 5387471"/>
                <a:gd name="connsiteX46" fmla="*/ 0 w 6318157"/>
                <a:gd name="connsiteY46" fmla="*/ 3689653 h 5387471"/>
                <a:gd name="connsiteX47" fmla="*/ 15903 w 6318157"/>
                <a:gd name="connsiteY47" fmla="*/ 3769166 h 5387471"/>
                <a:gd name="connsiteX48" fmla="*/ 127221 w 6318157"/>
                <a:gd name="connsiteY48" fmla="*/ 3785069 h 5387471"/>
                <a:gd name="connsiteX49" fmla="*/ 183211 w 6318157"/>
                <a:gd name="connsiteY49" fmla="*/ 3641697 h 5387471"/>
                <a:gd name="connsiteX50" fmla="*/ 275231 w 6318157"/>
                <a:gd name="connsiteY50" fmla="*/ 3608199 h 5387471"/>
                <a:gd name="connsiteX51" fmla="*/ 326003 w 6318157"/>
                <a:gd name="connsiteY51" fmla="*/ 3626043 h 5387471"/>
                <a:gd name="connsiteX52" fmla="*/ 358388 w 6318157"/>
                <a:gd name="connsiteY52" fmla="*/ 3618423 h 5387471"/>
                <a:gd name="connsiteX53" fmla="*/ 424318 w 6318157"/>
                <a:gd name="connsiteY53" fmla="*/ 3743407 h 5387471"/>
                <a:gd name="connsiteX54" fmla="*/ 379178 w 6318157"/>
                <a:gd name="connsiteY54" fmla="*/ 3816212 h 5387471"/>
                <a:gd name="connsiteX55" fmla="*/ 347621 w 6318157"/>
                <a:gd name="connsiteY55" fmla="*/ 3928239 h 5387471"/>
                <a:gd name="connsiteX56" fmla="*/ 336854 w 6318157"/>
                <a:gd name="connsiteY56" fmla="*/ 4218249 h 5387471"/>
                <a:gd name="connsiteX57" fmla="*/ 545161 w 6318157"/>
                <a:gd name="connsiteY57" fmla="*/ 4012509 h 5387471"/>
                <a:gd name="connsiteX58" fmla="*/ 620202 w 6318157"/>
                <a:gd name="connsiteY58" fmla="*/ 4063365 h 5387471"/>
                <a:gd name="connsiteX59" fmla="*/ 723569 w 6318157"/>
                <a:gd name="connsiteY59" fmla="*/ 4079267 h 5387471"/>
                <a:gd name="connsiteX60" fmla="*/ 795130 w 6318157"/>
                <a:gd name="connsiteY60" fmla="*/ 4190586 h 5387471"/>
                <a:gd name="connsiteX61" fmla="*/ 1025718 w 6318157"/>
                <a:gd name="connsiteY61" fmla="*/ 4293952 h 5387471"/>
                <a:gd name="connsiteX62" fmla="*/ 1176793 w 6318157"/>
                <a:gd name="connsiteY62" fmla="*/ 4540443 h 5387471"/>
                <a:gd name="connsiteX63" fmla="*/ 1144988 w 6318157"/>
                <a:gd name="connsiteY63" fmla="*/ 4635859 h 5387471"/>
                <a:gd name="connsiteX64" fmla="*/ 1614115 w 6318157"/>
                <a:gd name="connsiteY64" fmla="*/ 4882349 h 5387471"/>
                <a:gd name="connsiteX65" fmla="*/ 1614115 w 6318157"/>
                <a:gd name="connsiteY65" fmla="*/ 5033424 h 5387471"/>
                <a:gd name="connsiteX66" fmla="*/ 1614115 w 6318157"/>
                <a:gd name="connsiteY66" fmla="*/ 5168596 h 5387471"/>
                <a:gd name="connsiteX67" fmla="*/ 1653871 w 6318157"/>
                <a:gd name="connsiteY67" fmla="*/ 5295817 h 5387471"/>
                <a:gd name="connsiteX68" fmla="*/ 1755416 w 6318157"/>
                <a:gd name="connsiteY68" fmla="*/ 5294123 h 5387471"/>
                <a:gd name="connsiteX69" fmla="*/ 1825653 w 6318157"/>
                <a:gd name="connsiteY69" fmla="*/ 5366385 h 5387471"/>
                <a:gd name="connsiteX70" fmla="*/ 1861848 w 6318157"/>
                <a:gd name="connsiteY70" fmla="*/ 5387340 h 5387471"/>
                <a:gd name="connsiteX71" fmla="*/ 1926203 w 6318157"/>
                <a:gd name="connsiteY71" fmla="*/ 5242146 h 5387471"/>
                <a:gd name="connsiteX72" fmla="*/ 2115047 w 6318157"/>
                <a:gd name="connsiteY72" fmla="*/ 5279914 h 5387471"/>
                <a:gd name="connsiteX73" fmla="*/ 2176421 w 6318157"/>
                <a:gd name="connsiteY73" fmla="*/ 5148304 h 5387471"/>
                <a:gd name="connsiteX74" fmla="*/ 2083242 w 6318157"/>
                <a:gd name="connsiteY74" fmla="*/ 5096123 h 5387471"/>
                <a:gd name="connsiteX75" fmla="*/ 2020211 w 6318157"/>
                <a:gd name="connsiteY75" fmla="*/ 5057903 h 5387471"/>
                <a:gd name="connsiteX76" fmla="*/ 2011680 w 6318157"/>
                <a:gd name="connsiteY76" fmla="*/ 5073180 h 5387471"/>
                <a:gd name="connsiteX77" fmla="*/ 1932167 w 6318157"/>
                <a:gd name="connsiteY77" fmla="*/ 4977765 h 5387471"/>
                <a:gd name="connsiteX78" fmla="*/ 1884459 w 6318157"/>
                <a:gd name="connsiteY78" fmla="*/ 4874398 h 5387471"/>
                <a:gd name="connsiteX79" fmla="*/ 1913448 w 6318157"/>
                <a:gd name="connsiteY79" fmla="*/ 4786022 h 5387471"/>
                <a:gd name="connsiteX80" fmla="*/ 2073551 w 6318157"/>
                <a:gd name="connsiteY80" fmla="*/ 4760723 h 5387471"/>
                <a:gd name="connsiteX81" fmla="*/ 2213030 w 6318157"/>
                <a:gd name="connsiteY81" fmla="*/ 4711893 h 5387471"/>
                <a:gd name="connsiteX82" fmla="*/ 2313829 w 6318157"/>
                <a:gd name="connsiteY82" fmla="*/ 4781467 h 5387471"/>
                <a:gd name="connsiteX83" fmla="*/ 2449002 w 6318157"/>
                <a:gd name="connsiteY83" fmla="*/ 4771031 h 5387471"/>
                <a:gd name="connsiteX84" fmla="*/ 2504661 w 6318157"/>
                <a:gd name="connsiteY84" fmla="*/ 4866446 h 5387471"/>
                <a:gd name="connsiteX85" fmla="*/ 2578459 w 6318157"/>
                <a:gd name="connsiteY85" fmla="*/ 4816585 h 5387471"/>
                <a:gd name="connsiteX86" fmla="*/ 2681246 w 6318157"/>
                <a:gd name="connsiteY86" fmla="*/ 4873118 h 5387471"/>
                <a:gd name="connsiteX87" fmla="*/ 2798859 w 6318157"/>
                <a:gd name="connsiteY87" fmla="*/ 4858495 h 5387471"/>
                <a:gd name="connsiteX88" fmla="*/ 2895931 w 6318157"/>
                <a:gd name="connsiteY88" fmla="*/ 4983811 h 5387471"/>
                <a:gd name="connsiteX89" fmla="*/ 2910177 w 6318157"/>
                <a:gd name="connsiteY89" fmla="*/ 5176547 h 5387471"/>
                <a:gd name="connsiteX90" fmla="*/ 2981739 w 6318157"/>
                <a:gd name="connsiteY90" fmla="*/ 5120888 h 5387471"/>
                <a:gd name="connsiteX91" fmla="*/ 3101009 w 6318157"/>
                <a:gd name="connsiteY91" fmla="*/ 5184499 h 5387471"/>
                <a:gd name="connsiteX92" fmla="*/ 3164619 w 6318157"/>
                <a:gd name="connsiteY92" fmla="*/ 4882349 h 5387471"/>
                <a:gd name="connsiteX93" fmla="*/ 3116911 w 6318157"/>
                <a:gd name="connsiteY93" fmla="*/ 4516589 h 5387471"/>
                <a:gd name="connsiteX94" fmla="*/ 3156668 w 6318157"/>
                <a:gd name="connsiteY94" fmla="*/ 4405271 h 5387471"/>
                <a:gd name="connsiteX95" fmla="*/ 3323645 w 6318157"/>
                <a:gd name="connsiteY95" fmla="*/ 4341660 h 5387471"/>
                <a:gd name="connsiteX96" fmla="*/ 3482671 w 6318157"/>
                <a:gd name="connsiteY96" fmla="*/ 4293952 h 5387471"/>
                <a:gd name="connsiteX97" fmla="*/ 3570136 w 6318157"/>
                <a:gd name="connsiteY97" fmla="*/ 4373466 h 5387471"/>
                <a:gd name="connsiteX98" fmla="*/ 3530379 w 6318157"/>
                <a:gd name="connsiteY98" fmla="*/ 4484784 h 5387471"/>
                <a:gd name="connsiteX99" fmla="*/ 3546282 w 6318157"/>
                <a:gd name="connsiteY99" fmla="*/ 4588151 h 5387471"/>
                <a:gd name="connsiteX100" fmla="*/ 3609892 w 6318157"/>
                <a:gd name="connsiteY100" fmla="*/ 4643810 h 5387471"/>
                <a:gd name="connsiteX101" fmla="*/ 3673503 w 6318157"/>
                <a:gd name="connsiteY101" fmla="*/ 4651761 h 5387471"/>
                <a:gd name="connsiteX102" fmla="*/ 3745064 w 6318157"/>
                <a:gd name="connsiteY102" fmla="*/ 4786933 h 5387471"/>
                <a:gd name="connsiteX103" fmla="*/ 3889016 w 6318157"/>
                <a:gd name="connsiteY103" fmla="*/ 4749293 h 5387471"/>
                <a:gd name="connsiteX104" fmla="*/ 4071068 w 6318157"/>
                <a:gd name="connsiteY104" fmla="*/ 4731274 h 5387471"/>
                <a:gd name="connsiteX105" fmla="*/ 4368496 w 6318157"/>
                <a:gd name="connsiteY105" fmla="*/ 4686134 h 5387471"/>
                <a:gd name="connsiteX106" fmla="*/ 4436828 w 6318157"/>
                <a:gd name="connsiteY106" fmla="*/ 4774261 h 5387471"/>
                <a:gd name="connsiteX107" fmla="*/ 4500438 w 6318157"/>
                <a:gd name="connsiteY107" fmla="*/ 4751981 h 5387471"/>
                <a:gd name="connsiteX108" fmla="*/ 4595854 w 6318157"/>
                <a:gd name="connsiteY108" fmla="*/ 4699469 h 5387471"/>
                <a:gd name="connsiteX109" fmla="*/ 4654826 w 6318157"/>
                <a:gd name="connsiteY109" fmla="*/ 4646423 h 5387471"/>
                <a:gd name="connsiteX110" fmla="*/ 4674704 w 6318157"/>
                <a:gd name="connsiteY110" fmla="*/ 4597593 h 5387471"/>
                <a:gd name="connsiteX111" fmla="*/ 4588151 w 6318157"/>
                <a:gd name="connsiteY111" fmla="*/ 4554983 h 5387471"/>
                <a:gd name="connsiteX112" fmla="*/ 4687211 w 6318157"/>
                <a:gd name="connsiteY112" fmla="*/ 4492118 h 5387471"/>
                <a:gd name="connsiteX113" fmla="*/ 4723406 w 6318157"/>
                <a:gd name="connsiteY113" fmla="*/ 4492118 h 5387471"/>
                <a:gd name="connsiteX114" fmla="*/ 4715786 w 6318157"/>
                <a:gd name="connsiteY114" fmla="*/ 4434968 h 5387471"/>
                <a:gd name="connsiteX115" fmla="*/ 4753886 w 6318157"/>
                <a:gd name="connsiteY115" fmla="*/ 4410203 h 5387471"/>
                <a:gd name="connsiteX116" fmla="*/ 4656648 w 6318157"/>
                <a:gd name="connsiteY116" fmla="*/ 4287326 h 5387471"/>
                <a:gd name="connsiteX117" fmla="*/ 4593866 w 6318157"/>
                <a:gd name="connsiteY117" fmla="*/ 4307333 h 5387471"/>
                <a:gd name="connsiteX118" fmla="*/ 4575396 w 6318157"/>
                <a:gd name="connsiteY118" fmla="*/ 4172612 h 5387471"/>
                <a:gd name="connsiteX119" fmla="*/ 4679655 w 6318157"/>
                <a:gd name="connsiteY119" fmla="*/ 4132426 h 5387471"/>
                <a:gd name="connsiteX120" fmla="*/ 4703957 w 6318157"/>
                <a:gd name="connsiteY120" fmla="*/ 4023340 h 5387471"/>
                <a:gd name="connsiteX121" fmla="*/ 4738977 w 6318157"/>
                <a:gd name="connsiteY121" fmla="*/ 3896387 h 5387471"/>
                <a:gd name="connsiteX122" fmla="*/ 4826442 w 6318157"/>
                <a:gd name="connsiteY122" fmla="*/ 3777118 h 5387471"/>
                <a:gd name="connsiteX123" fmla="*/ 4929809 w 6318157"/>
                <a:gd name="connsiteY123" fmla="*/ 3864582 h 5387471"/>
                <a:gd name="connsiteX124" fmla="*/ 4921857 w 6318157"/>
                <a:gd name="connsiteY124" fmla="*/ 4031559 h 5387471"/>
                <a:gd name="connsiteX125" fmla="*/ 4977516 w 6318157"/>
                <a:gd name="connsiteY125" fmla="*/ 4055413 h 5387471"/>
                <a:gd name="connsiteX126" fmla="*/ 5025224 w 6318157"/>
                <a:gd name="connsiteY126" fmla="*/ 3959998 h 5387471"/>
                <a:gd name="connsiteX127" fmla="*/ 5072932 w 6318157"/>
                <a:gd name="connsiteY127" fmla="*/ 3959998 h 5387471"/>
                <a:gd name="connsiteX128" fmla="*/ 5144494 w 6318157"/>
                <a:gd name="connsiteY128" fmla="*/ 3856631 h 5387471"/>
                <a:gd name="connsiteX129" fmla="*/ 5160396 w 6318157"/>
                <a:gd name="connsiteY129" fmla="*/ 3785069 h 5387471"/>
                <a:gd name="connsiteX130" fmla="*/ 5390984 w 6318157"/>
                <a:gd name="connsiteY130" fmla="*/ 3737361 h 5387471"/>
                <a:gd name="connsiteX131" fmla="*/ 5486400 w 6318157"/>
                <a:gd name="connsiteY131" fmla="*/ 3633994 h 5387471"/>
                <a:gd name="connsiteX132" fmla="*/ 5390984 w 6318157"/>
                <a:gd name="connsiteY132" fmla="*/ 3570384 h 5387471"/>
                <a:gd name="connsiteX133" fmla="*/ 5343276 w 6318157"/>
                <a:gd name="connsiteY133" fmla="*/ 3331845 h 5387471"/>
                <a:gd name="connsiteX134" fmla="*/ 5478449 w 6318157"/>
                <a:gd name="connsiteY134" fmla="*/ 3061500 h 5387471"/>
                <a:gd name="connsiteX135" fmla="*/ 5820355 w 6318157"/>
                <a:gd name="connsiteY135" fmla="*/ 2989939 h 5387471"/>
                <a:gd name="connsiteX136" fmla="*/ 6020959 w 6318157"/>
                <a:gd name="connsiteY136" fmla="*/ 2857748 h 5387471"/>
                <a:gd name="connsiteX137" fmla="*/ 6058811 w 6318157"/>
                <a:gd name="connsiteY137" fmla="*/ 2880194 h 5387471"/>
                <a:gd name="connsiteX138" fmla="*/ 6114056 w 6318157"/>
                <a:gd name="connsiteY138" fmla="*/ 2859239 h 5387471"/>
                <a:gd name="connsiteX139" fmla="*/ 6152156 w 6318157"/>
                <a:gd name="connsiteY139" fmla="*/ 2889719 h 5387471"/>
                <a:gd name="connsiteX140" fmla="*/ 6260741 w 6318157"/>
                <a:gd name="connsiteY140" fmla="*/ 2868764 h 5387471"/>
                <a:gd name="connsiteX141" fmla="*/ 6292298 w 6318157"/>
                <a:gd name="connsiteY141" fmla="*/ 2879449 h 5387471"/>
                <a:gd name="connsiteX142" fmla="*/ 6304556 w 6318157"/>
                <a:gd name="connsiteY142" fmla="*/ 2838284 h 5387471"/>
                <a:gd name="connsiteX143" fmla="*/ 6306461 w 6318157"/>
                <a:gd name="connsiteY143" fmla="*/ 2809709 h 5387471"/>
                <a:gd name="connsiteX144" fmla="*/ 6317891 w 6318157"/>
                <a:gd name="connsiteY144" fmla="*/ 2798279 h 5387471"/>
                <a:gd name="connsiteX145" fmla="*/ 6268361 w 6318157"/>
                <a:gd name="connsiteY145" fmla="*/ 2775419 h 5387471"/>
                <a:gd name="connsiteX146" fmla="*/ 6220736 w 6318157"/>
                <a:gd name="connsiteY146" fmla="*/ 2543754 h 5387471"/>
                <a:gd name="connsiteX147" fmla="*/ 6169301 w 6318157"/>
                <a:gd name="connsiteY147" fmla="*/ 2569973 h 5387471"/>
                <a:gd name="connsiteX148" fmla="*/ 6119771 w 6318157"/>
                <a:gd name="connsiteY148" fmla="*/ 2533484 h 5387471"/>
                <a:gd name="connsiteX149" fmla="*/ 6051191 w 6318157"/>
                <a:gd name="connsiteY149" fmla="*/ 2518538 h 5387471"/>
                <a:gd name="connsiteX150" fmla="*/ 6053096 w 6318157"/>
                <a:gd name="connsiteY150" fmla="*/ 2434718 h 5387471"/>
                <a:gd name="connsiteX151" fmla="*/ 6027337 w 6318157"/>
                <a:gd name="connsiteY151" fmla="*/ 2469542 h 5387471"/>
                <a:gd name="connsiteX152" fmla="*/ 5994041 w 6318157"/>
                <a:gd name="connsiteY152" fmla="*/ 2411858 h 5387471"/>
                <a:gd name="connsiteX153" fmla="*/ 5976896 w 6318157"/>
                <a:gd name="connsiteY153" fmla="*/ 2272793 h 5387471"/>
                <a:gd name="connsiteX154" fmla="*/ 5915936 w 6318157"/>
                <a:gd name="connsiteY154" fmla="*/ 2274698 h 5387471"/>
                <a:gd name="connsiteX155" fmla="*/ 5892910 w 6318157"/>
                <a:gd name="connsiteY155" fmla="*/ 2209882 h 5387471"/>
                <a:gd name="connsiteX156" fmla="*/ 5813066 w 6318157"/>
                <a:gd name="connsiteY156" fmla="*/ 2240408 h 5387471"/>
                <a:gd name="connsiteX157" fmla="*/ 5752106 w 6318157"/>
                <a:gd name="connsiteY157" fmla="*/ 2206118 h 5387471"/>
                <a:gd name="connsiteX158" fmla="*/ 5719721 w 6318157"/>
                <a:gd name="connsiteY158" fmla="*/ 2227073 h 5387471"/>
                <a:gd name="connsiteX159" fmla="*/ 5653046 w 6318157"/>
                <a:gd name="connsiteY159" fmla="*/ 2209928 h 5387471"/>
                <a:gd name="connsiteX160" fmla="*/ 5677231 w 6318157"/>
                <a:gd name="connsiteY160" fmla="*/ 2186857 h 5387471"/>
                <a:gd name="connsiteX161" fmla="*/ 5628281 w 6318157"/>
                <a:gd name="connsiteY161" fmla="*/ 2145158 h 5387471"/>
                <a:gd name="connsiteX162" fmla="*/ 5488388 w 6318157"/>
                <a:gd name="connsiteY162" fmla="*/ 2148426 h 5387471"/>
                <a:gd name="connsiteX163" fmla="*/ 5453021 w 6318157"/>
                <a:gd name="connsiteY163" fmla="*/ 2227073 h 5387471"/>
                <a:gd name="connsiteX164" fmla="*/ 5472071 w 6318157"/>
                <a:gd name="connsiteY164" fmla="*/ 2274698 h 5387471"/>
                <a:gd name="connsiteX165" fmla="*/ 5422541 w 6318157"/>
                <a:gd name="connsiteY165" fmla="*/ 2288033 h 5387471"/>
                <a:gd name="connsiteX166" fmla="*/ 5451116 w 6318157"/>
                <a:gd name="connsiteY166" fmla="*/ 2333753 h 5387471"/>
                <a:gd name="connsiteX167" fmla="*/ 5516631 w 6318157"/>
                <a:gd name="connsiteY167" fmla="*/ 2328407 h 5387471"/>
                <a:gd name="connsiteX168" fmla="*/ 5523506 w 6318157"/>
                <a:gd name="connsiteY168" fmla="*/ 2379473 h 5387471"/>
                <a:gd name="connsiteX169" fmla="*/ 5399681 w 6318157"/>
                <a:gd name="connsiteY169" fmla="*/ 2545208 h 5387471"/>
                <a:gd name="connsiteX170" fmla="*/ 5360918 w 6318157"/>
                <a:gd name="connsiteY170" fmla="*/ 2694084 h 5387471"/>
                <a:gd name="connsiteX171" fmla="*/ 5346341 w 6318157"/>
                <a:gd name="connsiteY171" fmla="*/ 2615693 h 5387471"/>
                <a:gd name="connsiteX172" fmla="*/ 5304431 w 6318157"/>
                <a:gd name="connsiteY172" fmla="*/ 2615693 h 5387471"/>
                <a:gd name="connsiteX173" fmla="*/ 5273951 w 6318157"/>
                <a:gd name="connsiteY173" fmla="*/ 2558543 h 5387471"/>
                <a:gd name="connsiteX174" fmla="*/ 5203714 w 6318157"/>
                <a:gd name="connsiteY174" fmla="*/ 2600987 h 5387471"/>
                <a:gd name="connsiteX175" fmla="*/ 5070116 w 6318157"/>
                <a:gd name="connsiteY175" fmla="*/ 2541398 h 5387471"/>
                <a:gd name="connsiteX176" fmla="*/ 4991763 w 6318157"/>
                <a:gd name="connsiteY176" fmla="*/ 2573572 h 5387471"/>
                <a:gd name="connsiteX177" fmla="*/ 4904381 w 6318157"/>
                <a:gd name="connsiteY177" fmla="*/ 2564258 h 5387471"/>
                <a:gd name="connsiteX178" fmla="*/ 4875806 w 6318157"/>
                <a:gd name="connsiteY178" fmla="*/ 2495678 h 5387471"/>
                <a:gd name="connsiteX179" fmla="*/ 4803416 w 6318157"/>
                <a:gd name="connsiteY179" fmla="*/ 2484248 h 5387471"/>
                <a:gd name="connsiteX180" fmla="*/ 4822466 w 6318157"/>
                <a:gd name="connsiteY180" fmla="*/ 2409953 h 5387471"/>
                <a:gd name="connsiteX181" fmla="*/ 4731026 w 6318157"/>
                <a:gd name="connsiteY181" fmla="*/ 2341373 h 5387471"/>
                <a:gd name="connsiteX182" fmla="*/ 4699221 w 6318157"/>
                <a:gd name="connsiteY182" fmla="*/ 2364353 h 5387471"/>
                <a:gd name="connsiteX183" fmla="*/ 4637681 w 6318157"/>
                <a:gd name="connsiteY183" fmla="*/ 2328038 h 5387471"/>
                <a:gd name="connsiteX184" fmla="*/ 4660541 w 6318157"/>
                <a:gd name="connsiteY184" fmla="*/ 2253743 h 5387471"/>
                <a:gd name="connsiteX185" fmla="*/ 4433846 w 6318157"/>
                <a:gd name="connsiteY185" fmla="*/ 2270888 h 5387471"/>
                <a:gd name="connsiteX186" fmla="*/ 4373134 w 6318157"/>
                <a:gd name="connsiteY186" fmla="*/ 2252041 h 5387471"/>
                <a:gd name="connsiteX187" fmla="*/ 4323356 w 6318157"/>
                <a:gd name="connsiteY187" fmla="*/ 2288033 h 5387471"/>
                <a:gd name="connsiteX188" fmla="*/ 4273826 w 6318157"/>
                <a:gd name="connsiteY188" fmla="*/ 2208023 h 5387471"/>
                <a:gd name="connsiteX189" fmla="*/ 4201436 w 6318157"/>
                <a:gd name="connsiteY189" fmla="*/ 2192783 h 5387471"/>
                <a:gd name="connsiteX190" fmla="*/ 4178576 w 6318157"/>
                <a:gd name="connsiteY190" fmla="*/ 2110868 h 5387471"/>
                <a:gd name="connsiteX191" fmla="*/ 4087136 w 6318157"/>
                <a:gd name="connsiteY191" fmla="*/ 2038478 h 5387471"/>
                <a:gd name="connsiteX192" fmla="*/ 4016651 w 6318157"/>
                <a:gd name="connsiteY192" fmla="*/ 2051813 h 5387471"/>
                <a:gd name="connsiteX193" fmla="*/ 3909971 w 6318157"/>
                <a:gd name="connsiteY193" fmla="*/ 2013713 h 5387471"/>
                <a:gd name="connsiteX194" fmla="*/ 3843296 w 6318157"/>
                <a:gd name="connsiteY194" fmla="*/ 2053718 h 5387471"/>
                <a:gd name="connsiteX195" fmla="*/ 3788051 w 6318157"/>
                <a:gd name="connsiteY195" fmla="*/ 2034668 h 5387471"/>
                <a:gd name="connsiteX196" fmla="*/ 3742331 w 6318157"/>
                <a:gd name="connsiteY196" fmla="*/ 2046098 h 5387471"/>
                <a:gd name="connsiteX197" fmla="*/ 3671018 w 6318157"/>
                <a:gd name="connsiteY197" fmla="*/ 2041249 h 5387471"/>
                <a:gd name="connsiteX198" fmla="*/ 3660416 w 6318157"/>
                <a:gd name="connsiteY198" fmla="*/ 1977518 h 5387471"/>
                <a:gd name="connsiteX199" fmla="*/ 3643271 w 6318157"/>
                <a:gd name="connsiteY199" fmla="*/ 1905128 h 5387471"/>
                <a:gd name="connsiteX200" fmla="*/ 3690896 w 6318157"/>
                <a:gd name="connsiteY200" fmla="*/ 1872743 h 5387471"/>
                <a:gd name="connsiteX201" fmla="*/ 3702326 w 6318157"/>
                <a:gd name="connsiteY201" fmla="*/ 1811783 h 5387471"/>
                <a:gd name="connsiteX202" fmla="*/ 3679466 w 6318157"/>
                <a:gd name="connsiteY202" fmla="*/ 1788923 h 5387471"/>
                <a:gd name="connsiteX203" fmla="*/ 3595977 w 6318157"/>
                <a:gd name="connsiteY203" fmla="*/ 1647245 h 5387471"/>
                <a:gd name="connsiteX204" fmla="*/ 3508016 w 6318157"/>
                <a:gd name="connsiteY204" fmla="*/ 1663193 h 5387471"/>
                <a:gd name="connsiteX205" fmla="*/ 3485156 w 6318157"/>
                <a:gd name="connsiteY205" fmla="*/ 1619378 h 5387471"/>
                <a:gd name="connsiteX206" fmla="*/ 3434052 w 6318157"/>
                <a:gd name="connsiteY206" fmla="*/ 1618090 h 5387471"/>
                <a:gd name="connsiteX207" fmla="*/ 3496586 w 6318157"/>
                <a:gd name="connsiteY207" fmla="*/ 1533653 h 5387471"/>
                <a:gd name="connsiteX208" fmla="*/ 3549926 w 6318157"/>
                <a:gd name="connsiteY208" fmla="*/ 1552703 h 5387471"/>
                <a:gd name="connsiteX209" fmla="*/ 3681619 w 6318157"/>
                <a:gd name="connsiteY209" fmla="*/ 1349485 h 5387471"/>
                <a:gd name="connsiteX210" fmla="*/ 3708041 w 6318157"/>
                <a:gd name="connsiteY210" fmla="*/ 1316483 h 5387471"/>
                <a:gd name="connsiteX211" fmla="*/ 3600036 w 6318157"/>
                <a:gd name="connsiteY211" fmla="*/ 1230630 h 5387471"/>
                <a:gd name="connsiteX212" fmla="*/ 3610886 w 6318157"/>
                <a:gd name="connsiteY212" fmla="*/ 1173608 h 5387471"/>
                <a:gd name="connsiteX213" fmla="*/ 3549926 w 6318157"/>
                <a:gd name="connsiteY213" fmla="*/ 1160273 h 5387471"/>
                <a:gd name="connsiteX214" fmla="*/ 3515636 w 6318157"/>
                <a:gd name="connsiteY214" fmla="*/ 1108838 h 5387471"/>
                <a:gd name="connsiteX215" fmla="*/ 3515636 w 6318157"/>
                <a:gd name="connsiteY215" fmla="*/ 1013588 h 5387471"/>
                <a:gd name="connsiteX216" fmla="*/ 3391811 w 6318157"/>
                <a:gd name="connsiteY216" fmla="*/ 981203 h 5387471"/>
                <a:gd name="connsiteX217" fmla="*/ 3357521 w 6318157"/>
                <a:gd name="connsiteY217" fmla="*/ 922148 h 5387471"/>
                <a:gd name="connsiteX218" fmla="*/ 3198246 w 6318157"/>
                <a:gd name="connsiteY218" fmla="*/ 954073 h 5387471"/>
                <a:gd name="connsiteX219" fmla="*/ 3142256 w 6318157"/>
                <a:gd name="connsiteY219" fmla="*/ 899288 h 5387471"/>
                <a:gd name="connsiteX220" fmla="*/ 2980331 w 6318157"/>
                <a:gd name="connsiteY220" fmla="*/ 929768 h 5387471"/>
                <a:gd name="connsiteX221" fmla="*/ 2776330 w 6318157"/>
                <a:gd name="connsiteY221" fmla="*/ 832982 h 5387471"/>
                <a:gd name="connsiteX222" fmla="*/ 2662196 w 6318157"/>
                <a:gd name="connsiteY222" fmla="*/ 874523 h 5387471"/>
                <a:gd name="connsiteX223" fmla="*/ 2671721 w 6318157"/>
                <a:gd name="connsiteY223" fmla="*/ 832613 h 5387471"/>
                <a:gd name="connsiteX224" fmla="*/ 2581026 w 6318157"/>
                <a:gd name="connsiteY224" fmla="*/ 818653 h 5387471"/>
                <a:gd name="connsiteX225" fmla="*/ 2576471 w 6318157"/>
                <a:gd name="connsiteY225" fmla="*/ 731648 h 5387471"/>
                <a:gd name="connsiteX226" fmla="*/ 2561231 w 6318157"/>
                <a:gd name="connsiteY226" fmla="*/ 684023 h 5387471"/>
                <a:gd name="connsiteX227" fmla="*/ 2591711 w 6318157"/>
                <a:gd name="connsiteY227" fmla="*/ 647828 h 5387471"/>
                <a:gd name="connsiteX228" fmla="*/ 2496792 w 6318157"/>
                <a:gd name="connsiteY228" fmla="*/ 511865 h 5387471"/>
                <a:gd name="connsiteX229" fmla="*/ 2492651 w 6318157"/>
                <a:gd name="connsiteY229" fmla="*/ 476378 h 5387471"/>
                <a:gd name="connsiteX230" fmla="*/ 2534561 w 6318157"/>
                <a:gd name="connsiteY230" fmla="*/ 409703 h 5387471"/>
                <a:gd name="connsiteX231" fmla="*/ 2490746 w 6318157"/>
                <a:gd name="connsiteY231" fmla="*/ 398273 h 5387471"/>
                <a:gd name="connsiteX232" fmla="*/ 2465981 w 6318157"/>
                <a:gd name="connsiteY232" fmla="*/ 367793 h 5387471"/>
                <a:gd name="connsiteX233" fmla="*/ 2428709 w 6318157"/>
                <a:gd name="connsiteY233" fmla="*/ 359713 h 5387471"/>
                <a:gd name="connsiteX234" fmla="*/ 2443121 w 6318157"/>
                <a:gd name="connsiteY234" fmla="*/ 297308 h 5387471"/>
                <a:gd name="connsiteX235" fmla="*/ 2384811 w 6318157"/>
                <a:gd name="connsiteY235" fmla="*/ 255352 h 5387471"/>
                <a:gd name="connsiteX236" fmla="*/ 2431691 w 6318157"/>
                <a:gd name="connsiteY236" fmla="*/ 188723 h 5387471"/>
                <a:gd name="connsiteX237" fmla="*/ 2536714 w 6318157"/>
                <a:gd name="connsiteY237" fmla="*/ 175177 h 5387471"/>
                <a:gd name="connsiteX0" fmla="*/ 2536714 w 6318157"/>
                <a:gd name="connsiteY0" fmla="*/ 175177 h 5387471"/>
                <a:gd name="connsiteX1" fmla="*/ 2475506 w 6318157"/>
                <a:gd name="connsiteY1" fmla="*/ 127763 h 5387471"/>
                <a:gd name="connsiteX2" fmla="*/ 2408831 w 6318157"/>
                <a:gd name="connsiteY2" fmla="*/ 129668 h 5387471"/>
                <a:gd name="connsiteX3" fmla="*/ 2340003 w 6318157"/>
                <a:gd name="connsiteY3" fmla="*/ 67751 h 5387471"/>
                <a:gd name="connsiteX4" fmla="*/ 2260241 w 6318157"/>
                <a:gd name="connsiteY4" fmla="*/ 85853 h 5387471"/>
                <a:gd name="connsiteX5" fmla="*/ 2229513 w 6318157"/>
                <a:gd name="connsiteY5" fmla="*/ 26173 h 5387471"/>
                <a:gd name="connsiteX6" fmla="*/ 2009858 w 6318157"/>
                <a:gd name="connsiteY6" fmla="*/ 0 h 5387471"/>
                <a:gd name="connsiteX7" fmla="*/ 1851163 w 6318157"/>
                <a:gd name="connsiteY7" fmla="*/ 158612 h 5387471"/>
                <a:gd name="connsiteX8" fmla="*/ 1861599 w 6318157"/>
                <a:gd name="connsiteY8" fmla="*/ 331056 h 5387471"/>
                <a:gd name="connsiteX9" fmla="*/ 1776951 w 6318157"/>
                <a:gd name="connsiteY9" fmla="*/ 311343 h 5387471"/>
                <a:gd name="connsiteX10" fmla="*/ 1606163 w 6318157"/>
                <a:gd name="connsiteY10" fmla="*/ 358057 h 5387471"/>
                <a:gd name="connsiteX11" fmla="*/ 1391478 w 6318157"/>
                <a:gd name="connsiteY11" fmla="*/ 230836 h 5387471"/>
                <a:gd name="connsiteX12" fmla="*/ 1256306 w 6318157"/>
                <a:gd name="connsiteY12" fmla="*/ 230836 h 5387471"/>
                <a:gd name="connsiteX13" fmla="*/ 1208598 w 6318157"/>
                <a:gd name="connsiteY13" fmla="*/ 421667 h 5387471"/>
                <a:gd name="connsiteX14" fmla="*/ 1041621 w 6318157"/>
                <a:gd name="connsiteY14" fmla="*/ 588645 h 5387471"/>
                <a:gd name="connsiteX15" fmla="*/ 930303 w 6318157"/>
                <a:gd name="connsiteY15" fmla="*/ 668158 h 5387471"/>
                <a:gd name="connsiteX16" fmla="*/ 842838 w 6318157"/>
                <a:gd name="connsiteY16" fmla="*/ 612499 h 5387471"/>
                <a:gd name="connsiteX17" fmla="*/ 747423 w 6318157"/>
                <a:gd name="connsiteY17" fmla="*/ 795379 h 5387471"/>
                <a:gd name="connsiteX18" fmla="*/ 456206 w 6318157"/>
                <a:gd name="connsiteY18" fmla="*/ 828804 h 5387471"/>
                <a:gd name="connsiteX19" fmla="*/ 222636 w 6318157"/>
                <a:gd name="connsiteY19" fmla="*/ 970307 h 5387471"/>
                <a:gd name="connsiteX20" fmla="*/ 254442 w 6318157"/>
                <a:gd name="connsiteY20" fmla="*/ 1113431 h 5387471"/>
                <a:gd name="connsiteX21" fmla="*/ 302149 w 6318157"/>
                <a:gd name="connsiteY21" fmla="*/ 1296311 h 5387471"/>
                <a:gd name="connsiteX22" fmla="*/ 341906 w 6318157"/>
                <a:gd name="connsiteY22" fmla="*/ 1328116 h 5387471"/>
                <a:gd name="connsiteX23" fmla="*/ 508883 w 6318157"/>
                <a:gd name="connsiteY23" fmla="*/ 1359921 h 5387471"/>
                <a:gd name="connsiteX24" fmla="*/ 532737 w 6318157"/>
                <a:gd name="connsiteY24" fmla="*/ 1582558 h 5387471"/>
                <a:gd name="connsiteX25" fmla="*/ 730526 w 6318157"/>
                <a:gd name="connsiteY25" fmla="*/ 1644144 h 5387471"/>
                <a:gd name="connsiteX26" fmla="*/ 903633 w 6318157"/>
                <a:gd name="connsiteY26" fmla="*/ 1753676 h 5387471"/>
                <a:gd name="connsiteX27" fmla="*/ 818984 w 6318157"/>
                <a:gd name="connsiteY27" fmla="*/ 1884707 h 5387471"/>
                <a:gd name="connsiteX28" fmla="*/ 644056 w 6318157"/>
                <a:gd name="connsiteY28" fmla="*/ 1868805 h 5387471"/>
                <a:gd name="connsiteX29" fmla="*/ 636104 w 6318157"/>
                <a:gd name="connsiteY29" fmla="*/ 2115295 h 5387471"/>
                <a:gd name="connsiteX30" fmla="*/ 755374 w 6318157"/>
                <a:gd name="connsiteY30" fmla="*/ 2218662 h 5387471"/>
                <a:gd name="connsiteX31" fmla="*/ 818984 w 6318157"/>
                <a:gd name="connsiteY31" fmla="*/ 2329980 h 5387471"/>
                <a:gd name="connsiteX32" fmla="*/ 818984 w 6318157"/>
                <a:gd name="connsiteY32" fmla="*/ 2369737 h 5387471"/>
                <a:gd name="connsiteX33" fmla="*/ 580445 w 6318157"/>
                <a:gd name="connsiteY33" fmla="*/ 2401542 h 5387471"/>
                <a:gd name="connsiteX34" fmla="*/ 485029 w 6318157"/>
                <a:gd name="connsiteY34" fmla="*/ 2433347 h 5387471"/>
                <a:gd name="connsiteX35" fmla="*/ 437322 w 6318157"/>
                <a:gd name="connsiteY35" fmla="*/ 2584422 h 5387471"/>
                <a:gd name="connsiteX36" fmla="*/ 307616 w 6318157"/>
                <a:gd name="connsiteY36" fmla="*/ 2598549 h 5387471"/>
                <a:gd name="connsiteX37" fmla="*/ 238539 w 6318157"/>
                <a:gd name="connsiteY37" fmla="*/ 2655984 h 5387471"/>
                <a:gd name="connsiteX38" fmla="*/ 284673 w 6318157"/>
                <a:gd name="connsiteY38" fmla="*/ 2740881 h 5387471"/>
                <a:gd name="connsiteX39" fmla="*/ 405516 w 6318157"/>
                <a:gd name="connsiteY39" fmla="*/ 2767302 h 5387471"/>
                <a:gd name="connsiteX40" fmla="*/ 414296 w 6318157"/>
                <a:gd name="connsiteY40" fmla="*/ 2859534 h 5387471"/>
                <a:gd name="connsiteX41" fmla="*/ 349857 w 6318157"/>
                <a:gd name="connsiteY41" fmla="*/ 2894523 h 5387471"/>
                <a:gd name="connsiteX42" fmla="*/ 206734 w 6318157"/>
                <a:gd name="connsiteY42" fmla="*/ 3061500 h 5387471"/>
                <a:gd name="connsiteX43" fmla="*/ 166977 w 6318157"/>
                <a:gd name="connsiteY43" fmla="*/ 3300039 h 5387471"/>
                <a:gd name="connsiteX44" fmla="*/ 103367 w 6318157"/>
                <a:gd name="connsiteY44" fmla="*/ 3490871 h 5387471"/>
                <a:gd name="connsiteX45" fmla="*/ 0 w 6318157"/>
                <a:gd name="connsiteY45" fmla="*/ 3610140 h 5387471"/>
                <a:gd name="connsiteX46" fmla="*/ 0 w 6318157"/>
                <a:gd name="connsiteY46" fmla="*/ 3689653 h 5387471"/>
                <a:gd name="connsiteX47" fmla="*/ 15903 w 6318157"/>
                <a:gd name="connsiteY47" fmla="*/ 3769166 h 5387471"/>
                <a:gd name="connsiteX48" fmla="*/ 127221 w 6318157"/>
                <a:gd name="connsiteY48" fmla="*/ 3785069 h 5387471"/>
                <a:gd name="connsiteX49" fmla="*/ 183211 w 6318157"/>
                <a:gd name="connsiteY49" fmla="*/ 3641697 h 5387471"/>
                <a:gd name="connsiteX50" fmla="*/ 275231 w 6318157"/>
                <a:gd name="connsiteY50" fmla="*/ 3608199 h 5387471"/>
                <a:gd name="connsiteX51" fmla="*/ 326003 w 6318157"/>
                <a:gd name="connsiteY51" fmla="*/ 3626043 h 5387471"/>
                <a:gd name="connsiteX52" fmla="*/ 358388 w 6318157"/>
                <a:gd name="connsiteY52" fmla="*/ 3618423 h 5387471"/>
                <a:gd name="connsiteX53" fmla="*/ 424318 w 6318157"/>
                <a:gd name="connsiteY53" fmla="*/ 3743407 h 5387471"/>
                <a:gd name="connsiteX54" fmla="*/ 379178 w 6318157"/>
                <a:gd name="connsiteY54" fmla="*/ 3816212 h 5387471"/>
                <a:gd name="connsiteX55" fmla="*/ 347621 w 6318157"/>
                <a:gd name="connsiteY55" fmla="*/ 3928239 h 5387471"/>
                <a:gd name="connsiteX56" fmla="*/ 336854 w 6318157"/>
                <a:gd name="connsiteY56" fmla="*/ 4218249 h 5387471"/>
                <a:gd name="connsiteX57" fmla="*/ 545161 w 6318157"/>
                <a:gd name="connsiteY57" fmla="*/ 4012509 h 5387471"/>
                <a:gd name="connsiteX58" fmla="*/ 620202 w 6318157"/>
                <a:gd name="connsiteY58" fmla="*/ 4063365 h 5387471"/>
                <a:gd name="connsiteX59" fmla="*/ 723569 w 6318157"/>
                <a:gd name="connsiteY59" fmla="*/ 4079267 h 5387471"/>
                <a:gd name="connsiteX60" fmla="*/ 795130 w 6318157"/>
                <a:gd name="connsiteY60" fmla="*/ 4190586 h 5387471"/>
                <a:gd name="connsiteX61" fmla="*/ 1025718 w 6318157"/>
                <a:gd name="connsiteY61" fmla="*/ 4293952 h 5387471"/>
                <a:gd name="connsiteX62" fmla="*/ 1176793 w 6318157"/>
                <a:gd name="connsiteY62" fmla="*/ 4540443 h 5387471"/>
                <a:gd name="connsiteX63" fmla="*/ 1144988 w 6318157"/>
                <a:gd name="connsiteY63" fmla="*/ 4635859 h 5387471"/>
                <a:gd name="connsiteX64" fmla="*/ 1614115 w 6318157"/>
                <a:gd name="connsiteY64" fmla="*/ 4882349 h 5387471"/>
                <a:gd name="connsiteX65" fmla="*/ 1614115 w 6318157"/>
                <a:gd name="connsiteY65" fmla="*/ 5033424 h 5387471"/>
                <a:gd name="connsiteX66" fmla="*/ 1614115 w 6318157"/>
                <a:gd name="connsiteY66" fmla="*/ 5168596 h 5387471"/>
                <a:gd name="connsiteX67" fmla="*/ 1653871 w 6318157"/>
                <a:gd name="connsiteY67" fmla="*/ 5295817 h 5387471"/>
                <a:gd name="connsiteX68" fmla="*/ 1755416 w 6318157"/>
                <a:gd name="connsiteY68" fmla="*/ 5294123 h 5387471"/>
                <a:gd name="connsiteX69" fmla="*/ 1825653 w 6318157"/>
                <a:gd name="connsiteY69" fmla="*/ 5366385 h 5387471"/>
                <a:gd name="connsiteX70" fmla="*/ 1861848 w 6318157"/>
                <a:gd name="connsiteY70" fmla="*/ 5387340 h 5387471"/>
                <a:gd name="connsiteX71" fmla="*/ 1926203 w 6318157"/>
                <a:gd name="connsiteY71" fmla="*/ 5242146 h 5387471"/>
                <a:gd name="connsiteX72" fmla="*/ 2115047 w 6318157"/>
                <a:gd name="connsiteY72" fmla="*/ 5279914 h 5387471"/>
                <a:gd name="connsiteX73" fmla="*/ 2176421 w 6318157"/>
                <a:gd name="connsiteY73" fmla="*/ 5148304 h 5387471"/>
                <a:gd name="connsiteX74" fmla="*/ 2083242 w 6318157"/>
                <a:gd name="connsiteY74" fmla="*/ 5096123 h 5387471"/>
                <a:gd name="connsiteX75" fmla="*/ 2020211 w 6318157"/>
                <a:gd name="connsiteY75" fmla="*/ 5057903 h 5387471"/>
                <a:gd name="connsiteX76" fmla="*/ 2011680 w 6318157"/>
                <a:gd name="connsiteY76" fmla="*/ 5073180 h 5387471"/>
                <a:gd name="connsiteX77" fmla="*/ 1932167 w 6318157"/>
                <a:gd name="connsiteY77" fmla="*/ 4977765 h 5387471"/>
                <a:gd name="connsiteX78" fmla="*/ 1884459 w 6318157"/>
                <a:gd name="connsiteY78" fmla="*/ 4874398 h 5387471"/>
                <a:gd name="connsiteX79" fmla="*/ 1913448 w 6318157"/>
                <a:gd name="connsiteY79" fmla="*/ 4786022 h 5387471"/>
                <a:gd name="connsiteX80" fmla="*/ 2073551 w 6318157"/>
                <a:gd name="connsiteY80" fmla="*/ 4760723 h 5387471"/>
                <a:gd name="connsiteX81" fmla="*/ 2213030 w 6318157"/>
                <a:gd name="connsiteY81" fmla="*/ 4711893 h 5387471"/>
                <a:gd name="connsiteX82" fmla="*/ 2313829 w 6318157"/>
                <a:gd name="connsiteY82" fmla="*/ 4781467 h 5387471"/>
                <a:gd name="connsiteX83" fmla="*/ 2449002 w 6318157"/>
                <a:gd name="connsiteY83" fmla="*/ 4771031 h 5387471"/>
                <a:gd name="connsiteX84" fmla="*/ 2504661 w 6318157"/>
                <a:gd name="connsiteY84" fmla="*/ 4866446 h 5387471"/>
                <a:gd name="connsiteX85" fmla="*/ 2578459 w 6318157"/>
                <a:gd name="connsiteY85" fmla="*/ 4816585 h 5387471"/>
                <a:gd name="connsiteX86" fmla="*/ 2681246 w 6318157"/>
                <a:gd name="connsiteY86" fmla="*/ 4873118 h 5387471"/>
                <a:gd name="connsiteX87" fmla="*/ 2798859 w 6318157"/>
                <a:gd name="connsiteY87" fmla="*/ 4858495 h 5387471"/>
                <a:gd name="connsiteX88" fmla="*/ 2895931 w 6318157"/>
                <a:gd name="connsiteY88" fmla="*/ 4983811 h 5387471"/>
                <a:gd name="connsiteX89" fmla="*/ 2910177 w 6318157"/>
                <a:gd name="connsiteY89" fmla="*/ 5176547 h 5387471"/>
                <a:gd name="connsiteX90" fmla="*/ 2981739 w 6318157"/>
                <a:gd name="connsiteY90" fmla="*/ 5120888 h 5387471"/>
                <a:gd name="connsiteX91" fmla="*/ 3101009 w 6318157"/>
                <a:gd name="connsiteY91" fmla="*/ 5184499 h 5387471"/>
                <a:gd name="connsiteX92" fmla="*/ 3164619 w 6318157"/>
                <a:gd name="connsiteY92" fmla="*/ 4882349 h 5387471"/>
                <a:gd name="connsiteX93" fmla="*/ 3116911 w 6318157"/>
                <a:gd name="connsiteY93" fmla="*/ 4516589 h 5387471"/>
                <a:gd name="connsiteX94" fmla="*/ 3156668 w 6318157"/>
                <a:gd name="connsiteY94" fmla="*/ 4405271 h 5387471"/>
                <a:gd name="connsiteX95" fmla="*/ 3323645 w 6318157"/>
                <a:gd name="connsiteY95" fmla="*/ 4341660 h 5387471"/>
                <a:gd name="connsiteX96" fmla="*/ 3482671 w 6318157"/>
                <a:gd name="connsiteY96" fmla="*/ 4293952 h 5387471"/>
                <a:gd name="connsiteX97" fmla="*/ 3570136 w 6318157"/>
                <a:gd name="connsiteY97" fmla="*/ 4373466 h 5387471"/>
                <a:gd name="connsiteX98" fmla="*/ 3530379 w 6318157"/>
                <a:gd name="connsiteY98" fmla="*/ 4484784 h 5387471"/>
                <a:gd name="connsiteX99" fmla="*/ 3546282 w 6318157"/>
                <a:gd name="connsiteY99" fmla="*/ 4588151 h 5387471"/>
                <a:gd name="connsiteX100" fmla="*/ 3609892 w 6318157"/>
                <a:gd name="connsiteY100" fmla="*/ 4643810 h 5387471"/>
                <a:gd name="connsiteX101" fmla="*/ 3673503 w 6318157"/>
                <a:gd name="connsiteY101" fmla="*/ 4651761 h 5387471"/>
                <a:gd name="connsiteX102" fmla="*/ 3745064 w 6318157"/>
                <a:gd name="connsiteY102" fmla="*/ 4786933 h 5387471"/>
                <a:gd name="connsiteX103" fmla="*/ 3889016 w 6318157"/>
                <a:gd name="connsiteY103" fmla="*/ 4749293 h 5387471"/>
                <a:gd name="connsiteX104" fmla="*/ 4071068 w 6318157"/>
                <a:gd name="connsiteY104" fmla="*/ 4731274 h 5387471"/>
                <a:gd name="connsiteX105" fmla="*/ 4368496 w 6318157"/>
                <a:gd name="connsiteY105" fmla="*/ 4686134 h 5387471"/>
                <a:gd name="connsiteX106" fmla="*/ 4436828 w 6318157"/>
                <a:gd name="connsiteY106" fmla="*/ 4774261 h 5387471"/>
                <a:gd name="connsiteX107" fmla="*/ 4500438 w 6318157"/>
                <a:gd name="connsiteY107" fmla="*/ 4751981 h 5387471"/>
                <a:gd name="connsiteX108" fmla="*/ 4595854 w 6318157"/>
                <a:gd name="connsiteY108" fmla="*/ 4699469 h 5387471"/>
                <a:gd name="connsiteX109" fmla="*/ 4654826 w 6318157"/>
                <a:gd name="connsiteY109" fmla="*/ 4646423 h 5387471"/>
                <a:gd name="connsiteX110" fmla="*/ 4674704 w 6318157"/>
                <a:gd name="connsiteY110" fmla="*/ 4597593 h 5387471"/>
                <a:gd name="connsiteX111" fmla="*/ 4588151 w 6318157"/>
                <a:gd name="connsiteY111" fmla="*/ 4554983 h 5387471"/>
                <a:gd name="connsiteX112" fmla="*/ 4687211 w 6318157"/>
                <a:gd name="connsiteY112" fmla="*/ 4492118 h 5387471"/>
                <a:gd name="connsiteX113" fmla="*/ 4723406 w 6318157"/>
                <a:gd name="connsiteY113" fmla="*/ 4492118 h 5387471"/>
                <a:gd name="connsiteX114" fmla="*/ 4715786 w 6318157"/>
                <a:gd name="connsiteY114" fmla="*/ 4434968 h 5387471"/>
                <a:gd name="connsiteX115" fmla="*/ 4753886 w 6318157"/>
                <a:gd name="connsiteY115" fmla="*/ 4410203 h 5387471"/>
                <a:gd name="connsiteX116" fmla="*/ 4656648 w 6318157"/>
                <a:gd name="connsiteY116" fmla="*/ 4287326 h 5387471"/>
                <a:gd name="connsiteX117" fmla="*/ 4593866 w 6318157"/>
                <a:gd name="connsiteY117" fmla="*/ 4307333 h 5387471"/>
                <a:gd name="connsiteX118" fmla="*/ 4575396 w 6318157"/>
                <a:gd name="connsiteY118" fmla="*/ 4172612 h 5387471"/>
                <a:gd name="connsiteX119" fmla="*/ 4679655 w 6318157"/>
                <a:gd name="connsiteY119" fmla="*/ 4132426 h 5387471"/>
                <a:gd name="connsiteX120" fmla="*/ 4703957 w 6318157"/>
                <a:gd name="connsiteY120" fmla="*/ 4023340 h 5387471"/>
                <a:gd name="connsiteX121" fmla="*/ 4738977 w 6318157"/>
                <a:gd name="connsiteY121" fmla="*/ 3896387 h 5387471"/>
                <a:gd name="connsiteX122" fmla="*/ 4826442 w 6318157"/>
                <a:gd name="connsiteY122" fmla="*/ 3777118 h 5387471"/>
                <a:gd name="connsiteX123" fmla="*/ 4929809 w 6318157"/>
                <a:gd name="connsiteY123" fmla="*/ 3864582 h 5387471"/>
                <a:gd name="connsiteX124" fmla="*/ 4921857 w 6318157"/>
                <a:gd name="connsiteY124" fmla="*/ 4031559 h 5387471"/>
                <a:gd name="connsiteX125" fmla="*/ 4977516 w 6318157"/>
                <a:gd name="connsiteY125" fmla="*/ 4055413 h 5387471"/>
                <a:gd name="connsiteX126" fmla="*/ 5025224 w 6318157"/>
                <a:gd name="connsiteY126" fmla="*/ 3959998 h 5387471"/>
                <a:gd name="connsiteX127" fmla="*/ 5072932 w 6318157"/>
                <a:gd name="connsiteY127" fmla="*/ 3959998 h 5387471"/>
                <a:gd name="connsiteX128" fmla="*/ 5144494 w 6318157"/>
                <a:gd name="connsiteY128" fmla="*/ 3856631 h 5387471"/>
                <a:gd name="connsiteX129" fmla="*/ 5160396 w 6318157"/>
                <a:gd name="connsiteY129" fmla="*/ 3785069 h 5387471"/>
                <a:gd name="connsiteX130" fmla="*/ 5390984 w 6318157"/>
                <a:gd name="connsiteY130" fmla="*/ 3737361 h 5387471"/>
                <a:gd name="connsiteX131" fmla="*/ 5486400 w 6318157"/>
                <a:gd name="connsiteY131" fmla="*/ 3633994 h 5387471"/>
                <a:gd name="connsiteX132" fmla="*/ 5390984 w 6318157"/>
                <a:gd name="connsiteY132" fmla="*/ 3570384 h 5387471"/>
                <a:gd name="connsiteX133" fmla="*/ 5343276 w 6318157"/>
                <a:gd name="connsiteY133" fmla="*/ 3331845 h 5387471"/>
                <a:gd name="connsiteX134" fmla="*/ 5478449 w 6318157"/>
                <a:gd name="connsiteY134" fmla="*/ 3061500 h 5387471"/>
                <a:gd name="connsiteX135" fmla="*/ 5820355 w 6318157"/>
                <a:gd name="connsiteY135" fmla="*/ 2989939 h 5387471"/>
                <a:gd name="connsiteX136" fmla="*/ 6020959 w 6318157"/>
                <a:gd name="connsiteY136" fmla="*/ 2857748 h 5387471"/>
                <a:gd name="connsiteX137" fmla="*/ 6058811 w 6318157"/>
                <a:gd name="connsiteY137" fmla="*/ 2880194 h 5387471"/>
                <a:gd name="connsiteX138" fmla="*/ 6114056 w 6318157"/>
                <a:gd name="connsiteY138" fmla="*/ 2859239 h 5387471"/>
                <a:gd name="connsiteX139" fmla="*/ 6152156 w 6318157"/>
                <a:gd name="connsiteY139" fmla="*/ 2889719 h 5387471"/>
                <a:gd name="connsiteX140" fmla="*/ 6260741 w 6318157"/>
                <a:gd name="connsiteY140" fmla="*/ 2868764 h 5387471"/>
                <a:gd name="connsiteX141" fmla="*/ 6292298 w 6318157"/>
                <a:gd name="connsiteY141" fmla="*/ 2879449 h 5387471"/>
                <a:gd name="connsiteX142" fmla="*/ 6304556 w 6318157"/>
                <a:gd name="connsiteY142" fmla="*/ 2838284 h 5387471"/>
                <a:gd name="connsiteX143" fmla="*/ 6306461 w 6318157"/>
                <a:gd name="connsiteY143" fmla="*/ 2809709 h 5387471"/>
                <a:gd name="connsiteX144" fmla="*/ 6317891 w 6318157"/>
                <a:gd name="connsiteY144" fmla="*/ 2798279 h 5387471"/>
                <a:gd name="connsiteX145" fmla="*/ 6268361 w 6318157"/>
                <a:gd name="connsiteY145" fmla="*/ 2775419 h 5387471"/>
                <a:gd name="connsiteX146" fmla="*/ 6220736 w 6318157"/>
                <a:gd name="connsiteY146" fmla="*/ 2543754 h 5387471"/>
                <a:gd name="connsiteX147" fmla="*/ 6169301 w 6318157"/>
                <a:gd name="connsiteY147" fmla="*/ 2569973 h 5387471"/>
                <a:gd name="connsiteX148" fmla="*/ 6119771 w 6318157"/>
                <a:gd name="connsiteY148" fmla="*/ 2533484 h 5387471"/>
                <a:gd name="connsiteX149" fmla="*/ 6051191 w 6318157"/>
                <a:gd name="connsiteY149" fmla="*/ 2518538 h 5387471"/>
                <a:gd name="connsiteX150" fmla="*/ 6053096 w 6318157"/>
                <a:gd name="connsiteY150" fmla="*/ 2434718 h 5387471"/>
                <a:gd name="connsiteX151" fmla="*/ 6027337 w 6318157"/>
                <a:gd name="connsiteY151" fmla="*/ 2469542 h 5387471"/>
                <a:gd name="connsiteX152" fmla="*/ 5994041 w 6318157"/>
                <a:gd name="connsiteY152" fmla="*/ 2411858 h 5387471"/>
                <a:gd name="connsiteX153" fmla="*/ 5976896 w 6318157"/>
                <a:gd name="connsiteY153" fmla="*/ 2272793 h 5387471"/>
                <a:gd name="connsiteX154" fmla="*/ 5915936 w 6318157"/>
                <a:gd name="connsiteY154" fmla="*/ 2274698 h 5387471"/>
                <a:gd name="connsiteX155" fmla="*/ 5892910 w 6318157"/>
                <a:gd name="connsiteY155" fmla="*/ 2209882 h 5387471"/>
                <a:gd name="connsiteX156" fmla="*/ 5813066 w 6318157"/>
                <a:gd name="connsiteY156" fmla="*/ 2240408 h 5387471"/>
                <a:gd name="connsiteX157" fmla="*/ 5752106 w 6318157"/>
                <a:gd name="connsiteY157" fmla="*/ 2206118 h 5387471"/>
                <a:gd name="connsiteX158" fmla="*/ 5719721 w 6318157"/>
                <a:gd name="connsiteY158" fmla="*/ 2227073 h 5387471"/>
                <a:gd name="connsiteX159" fmla="*/ 5653046 w 6318157"/>
                <a:gd name="connsiteY159" fmla="*/ 2209928 h 5387471"/>
                <a:gd name="connsiteX160" fmla="*/ 5677231 w 6318157"/>
                <a:gd name="connsiteY160" fmla="*/ 2186857 h 5387471"/>
                <a:gd name="connsiteX161" fmla="*/ 5628281 w 6318157"/>
                <a:gd name="connsiteY161" fmla="*/ 2145158 h 5387471"/>
                <a:gd name="connsiteX162" fmla="*/ 5488388 w 6318157"/>
                <a:gd name="connsiteY162" fmla="*/ 2148426 h 5387471"/>
                <a:gd name="connsiteX163" fmla="*/ 5453021 w 6318157"/>
                <a:gd name="connsiteY163" fmla="*/ 2227073 h 5387471"/>
                <a:gd name="connsiteX164" fmla="*/ 5472071 w 6318157"/>
                <a:gd name="connsiteY164" fmla="*/ 2274698 h 5387471"/>
                <a:gd name="connsiteX165" fmla="*/ 5422541 w 6318157"/>
                <a:gd name="connsiteY165" fmla="*/ 2288033 h 5387471"/>
                <a:gd name="connsiteX166" fmla="*/ 5451116 w 6318157"/>
                <a:gd name="connsiteY166" fmla="*/ 2333753 h 5387471"/>
                <a:gd name="connsiteX167" fmla="*/ 5516631 w 6318157"/>
                <a:gd name="connsiteY167" fmla="*/ 2328407 h 5387471"/>
                <a:gd name="connsiteX168" fmla="*/ 5523506 w 6318157"/>
                <a:gd name="connsiteY168" fmla="*/ 2379473 h 5387471"/>
                <a:gd name="connsiteX169" fmla="*/ 5399681 w 6318157"/>
                <a:gd name="connsiteY169" fmla="*/ 2545208 h 5387471"/>
                <a:gd name="connsiteX170" fmla="*/ 5360918 w 6318157"/>
                <a:gd name="connsiteY170" fmla="*/ 2694084 h 5387471"/>
                <a:gd name="connsiteX171" fmla="*/ 5346341 w 6318157"/>
                <a:gd name="connsiteY171" fmla="*/ 2615693 h 5387471"/>
                <a:gd name="connsiteX172" fmla="*/ 5304431 w 6318157"/>
                <a:gd name="connsiteY172" fmla="*/ 2615693 h 5387471"/>
                <a:gd name="connsiteX173" fmla="*/ 5273951 w 6318157"/>
                <a:gd name="connsiteY173" fmla="*/ 2558543 h 5387471"/>
                <a:gd name="connsiteX174" fmla="*/ 5203714 w 6318157"/>
                <a:gd name="connsiteY174" fmla="*/ 2600987 h 5387471"/>
                <a:gd name="connsiteX175" fmla="*/ 5070116 w 6318157"/>
                <a:gd name="connsiteY175" fmla="*/ 2541398 h 5387471"/>
                <a:gd name="connsiteX176" fmla="*/ 4991763 w 6318157"/>
                <a:gd name="connsiteY176" fmla="*/ 2573572 h 5387471"/>
                <a:gd name="connsiteX177" fmla="*/ 4904381 w 6318157"/>
                <a:gd name="connsiteY177" fmla="*/ 2564258 h 5387471"/>
                <a:gd name="connsiteX178" fmla="*/ 4875806 w 6318157"/>
                <a:gd name="connsiteY178" fmla="*/ 2495678 h 5387471"/>
                <a:gd name="connsiteX179" fmla="*/ 4803416 w 6318157"/>
                <a:gd name="connsiteY179" fmla="*/ 2484248 h 5387471"/>
                <a:gd name="connsiteX180" fmla="*/ 4822466 w 6318157"/>
                <a:gd name="connsiteY180" fmla="*/ 2409953 h 5387471"/>
                <a:gd name="connsiteX181" fmla="*/ 4731026 w 6318157"/>
                <a:gd name="connsiteY181" fmla="*/ 2341373 h 5387471"/>
                <a:gd name="connsiteX182" fmla="*/ 4699221 w 6318157"/>
                <a:gd name="connsiteY182" fmla="*/ 2364353 h 5387471"/>
                <a:gd name="connsiteX183" fmla="*/ 4637681 w 6318157"/>
                <a:gd name="connsiteY183" fmla="*/ 2328038 h 5387471"/>
                <a:gd name="connsiteX184" fmla="*/ 4660541 w 6318157"/>
                <a:gd name="connsiteY184" fmla="*/ 2253743 h 5387471"/>
                <a:gd name="connsiteX185" fmla="*/ 4433846 w 6318157"/>
                <a:gd name="connsiteY185" fmla="*/ 2270888 h 5387471"/>
                <a:gd name="connsiteX186" fmla="*/ 4373134 w 6318157"/>
                <a:gd name="connsiteY186" fmla="*/ 2252041 h 5387471"/>
                <a:gd name="connsiteX187" fmla="*/ 4323356 w 6318157"/>
                <a:gd name="connsiteY187" fmla="*/ 2288033 h 5387471"/>
                <a:gd name="connsiteX188" fmla="*/ 4273826 w 6318157"/>
                <a:gd name="connsiteY188" fmla="*/ 2208023 h 5387471"/>
                <a:gd name="connsiteX189" fmla="*/ 4201436 w 6318157"/>
                <a:gd name="connsiteY189" fmla="*/ 2192783 h 5387471"/>
                <a:gd name="connsiteX190" fmla="*/ 4178576 w 6318157"/>
                <a:gd name="connsiteY190" fmla="*/ 2110868 h 5387471"/>
                <a:gd name="connsiteX191" fmla="*/ 4087136 w 6318157"/>
                <a:gd name="connsiteY191" fmla="*/ 2038478 h 5387471"/>
                <a:gd name="connsiteX192" fmla="*/ 4016651 w 6318157"/>
                <a:gd name="connsiteY192" fmla="*/ 2051813 h 5387471"/>
                <a:gd name="connsiteX193" fmla="*/ 3909971 w 6318157"/>
                <a:gd name="connsiteY193" fmla="*/ 2013713 h 5387471"/>
                <a:gd name="connsiteX194" fmla="*/ 3843296 w 6318157"/>
                <a:gd name="connsiteY194" fmla="*/ 2053718 h 5387471"/>
                <a:gd name="connsiteX195" fmla="*/ 3788051 w 6318157"/>
                <a:gd name="connsiteY195" fmla="*/ 2034668 h 5387471"/>
                <a:gd name="connsiteX196" fmla="*/ 3742331 w 6318157"/>
                <a:gd name="connsiteY196" fmla="*/ 2046098 h 5387471"/>
                <a:gd name="connsiteX197" fmla="*/ 3671018 w 6318157"/>
                <a:gd name="connsiteY197" fmla="*/ 2041249 h 5387471"/>
                <a:gd name="connsiteX198" fmla="*/ 3660416 w 6318157"/>
                <a:gd name="connsiteY198" fmla="*/ 1977518 h 5387471"/>
                <a:gd name="connsiteX199" fmla="*/ 3643271 w 6318157"/>
                <a:gd name="connsiteY199" fmla="*/ 1905128 h 5387471"/>
                <a:gd name="connsiteX200" fmla="*/ 3690896 w 6318157"/>
                <a:gd name="connsiteY200" fmla="*/ 1872743 h 5387471"/>
                <a:gd name="connsiteX201" fmla="*/ 3702326 w 6318157"/>
                <a:gd name="connsiteY201" fmla="*/ 1811783 h 5387471"/>
                <a:gd name="connsiteX202" fmla="*/ 3679466 w 6318157"/>
                <a:gd name="connsiteY202" fmla="*/ 1788923 h 5387471"/>
                <a:gd name="connsiteX203" fmla="*/ 3595977 w 6318157"/>
                <a:gd name="connsiteY203" fmla="*/ 1647245 h 5387471"/>
                <a:gd name="connsiteX204" fmla="*/ 3508016 w 6318157"/>
                <a:gd name="connsiteY204" fmla="*/ 1663193 h 5387471"/>
                <a:gd name="connsiteX205" fmla="*/ 3485156 w 6318157"/>
                <a:gd name="connsiteY205" fmla="*/ 1619378 h 5387471"/>
                <a:gd name="connsiteX206" fmla="*/ 3434052 w 6318157"/>
                <a:gd name="connsiteY206" fmla="*/ 1618090 h 5387471"/>
                <a:gd name="connsiteX207" fmla="*/ 3496586 w 6318157"/>
                <a:gd name="connsiteY207" fmla="*/ 1533653 h 5387471"/>
                <a:gd name="connsiteX208" fmla="*/ 3549926 w 6318157"/>
                <a:gd name="connsiteY208" fmla="*/ 1552703 h 5387471"/>
                <a:gd name="connsiteX209" fmla="*/ 3681619 w 6318157"/>
                <a:gd name="connsiteY209" fmla="*/ 1349485 h 5387471"/>
                <a:gd name="connsiteX210" fmla="*/ 3708041 w 6318157"/>
                <a:gd name="connsiteY210" fmla="*/ 1316483 h 5387471"/>
                <a:gd name="connsiteX211" fmla="*/ 3600036 w 6318157"/>
                <a:gd name="connsiteY211" fmla="*/ 1230630 h 5387471"/>
                <a:gd name="connsiteX212" fmla="*/ 3610886 w 6318157"/>
                <a:gd name="connsiteY212" fmla="*/ 1173608 h 5387471"/>
                <a:gd name="connsiteX213" fmla="*/ 3549926 w 6318157"/>
                <a:gd name="connsiteY213" fmla="*/ 1160273 h 5387471"/>
                <a:gd name="connsiteX214" fmla="*/ 3515636 w 6318157"/>
                <a:gd name="connsiteY214" fmla="*/ 1108838 h 5387471"/>
                <a:gd name="connsiteX215" fmla="*/ 3515636 w 6318157"/>
                <a:gd name="connsiteY215" fmla="*/ 1013588 h 5387471"/>
                <a:gd name="connsiteX216" fmla="*/ 3391811 w 6318157"/>
                <a:gd name="connsiteY216" fmla="*/ 981203 h 5387471"/>
                <a:gd name="connsiteX217" fmla="*/ 3357521 w 6318157"/>
                <a:gd name="connsiteY217" fmla="*/ 922148 h 5387471"/>
                <a:gd name="connsiteX218" fmla="*/ 3198246 w 6318157"/>
                <a:gd name="connsiteY218" fmla="*/ 954073 h 5387471"/>
                <a:gd name="connsiteX219" fmla="*/ 3142256 w 6318157"/>
                <a:gd name="connsiteY219" fmla="*/ 899288 h 5387471"/>
                <a:gd name="connsiteX220" fmla="*/ 2980331 w 6318157"/>
                <a:gd name="connsiteY220" fmla="*/ 929768 h 5387471"/>
                <a:gd name="connsiteX221" fmla="*/ 2776330 w 6318157"/>
                <a:gd name="connsiteY221" fmla="*/ 832982 h 5387471"/>
                <a:gd name="connsiteX222" fmla="*/ 2662196 w 6318157"/>
                <a:gd name="connsiteY222" fmla="*/ 874523 h 5387471"/>
                <a:gd name="connsiteX223" fmla="*/ 2671721 w 6318157"/>
                <a:gd name="connsiteY223" fmla="*/ 832613 h 5387471"/>
                <a:gd name="connsiteX224" fmla="*/ 2581026 w 6318157"/>
                <a:gd name="connsiteY224" fmla="*/ 818653 h 5387471"/>
                <a:gd name="connsiteX225" fmla="*/ 2576471 w 6318157"/>
                <a:gd name="connsiteY225" fmla="*/ 731648 h 5387471"/>
                <a:gd name="connsiteX226" fmla="*/ 2561231 w 6318157"/>
                <a:gd name="connsiteY226" fmla="*/ 684023 h 5387471"/>
                <a:gd name="connsiteX227" fmla="*/ 2591711 w 6318157"/>
                <a:gd name="connsiteY227" fmla="*/ 647828 h 5387471"/>
                <a:gd name="connsiteX228" fmla="*/ 2496792 w 6318157"/>
                <a:gd name="connsiteY228" fmla="*/ 511865 h 5387471"/>
                <a:gd name="connsiteX229" fmla="*/ 2492651 w 6318157"/>
                <a:gd name="connsiteY229" fmla="*/ 476378 h 5387471"/>
                <a:gd name="connsiteX230" fmla="*/ 2534561 w 6318157"/>
                <a:gd name="connsiteY230" fmla="*/ 409703 h 5387471"/>
                <a:gd name="connsiteX231" fmla="*/ 2490746 w 6318157"/>
                <a:gd name="connsiteY231" fmla="*/ 398273 h 5387471"/>
                <a:gd name="connsiteX232" fmla="*/ 2465981 w 6318157"/>
                <a:gd name="connsiteY232" fmla="*/ 367793 h 5387471"/>
                <a:gd name="connsiteX233" fmla="*/ 2428709 w 6318157"/>
                <a:gd name="connsiteY233" fmla="*/ 359713 h 5387471"/>
                <a:gd name="connsiteX234" fmla="*/ 2443121 w 6318157"/>
                <a:gd name="connsiteY234" fmla="*/ 297308 h 5387471"/>
                <a:gd name="connsiteX235" fmla="*/ 2384811 w 6318157"/>
                <a:gd name="connsiteY235" fmla="*/ 255352 h 5387471"/>
                <a:gd name="connsiteX236" fmla="*/ 2431691 w 6318157"/>
                <a:gd name="connsiteY236" fmla="*/ 188723 h 5387471"/>
                <a:gd name="connsiteX237" fmla="*/ 2536714 w 6318157"/>
                <a:gd name="connsiteY237" fmla="*/ 175177 h 5387471"/>
                <a:gd name="connsiteX0" fmla="*/ 2536714 w 6318157"/>
                <a:gd name="connsiteY0" fmla="*/ 175177 h 5387471"/>
                <a:gd name="connsiteX1" fmla="*/ 2475506 w 6318157"/>
                <a:gd name="connsiteY1" fmla="*/ 127763 h 5387471"/>
                <a:gd name="connsiteX2" fmla="*/ 2408831 w 6318157"/>
                <a:gd name="connsiteY2" fmla="*/ 129668 h 5387471"/>
                <a:gd name="connsiteX3" fmla="*/ 2340003 w 6318157"/>
                <a:gd name="connsiteY3" fmla="*/ 67751 h 5387471"/>
                <a:gd name="connsiteX4" fmla="*/ 2260241 w 6318157"/>
                <a:gd name="connsiteY4" fmla="*/ 85853 h 5387471"/>
                <a:gd name="connsiteX5" fmla="*/ 2229513 w 6318157"/>
                <a:gd name="connsiteY5" fmla="*/ 26173 h 5387471"/>
                <a:gd name="connsiteX6" fmla="*/ 2009858 w 6318157"/>
                <a:gd name="connsiteY6" fmla="*/ 0 h 5387471"/>
                <a:gd name="connsiteX7" fmla="*/ 1851163 w 6318157"/>
                <a:gd name="connsiteY7" fmla="*/ 158612 h 5387471"/>
                <a:gd name="connsiteX8" fmla="*/ 1861599 w 6318157"/>
                <a:gd name="connsiteY8" fmla="*/ 331056 h 5387471"/>
                <a:gd name="connsiteX9" fmla="*/ 1776951 w 6318157"/>
                <a:gd name="connsiteY9" fmla="*/ 311343 h 5387471"/>
                <a:gd name="connsiteX10" fmla="*/ 1606163 w 6318157"/>
                <a:gd name="connsiteY10" fmla="*/ 358057 h 5387471"/>
                <a:gd name="connsiteX11" fmla="*/ 1391478 w 6318157"/>
                <a:gd name="connsiteY11" fmla="*/ 230836 h 5387471"/>
                <a:gd name="connsiteX12" fmla="*/ 1256306 w 6318157"/>
                <a:gd name="connsiteY12" fmla="*/ 230836 h 5387471"/>
                <a:gd name="connsiteX13" fmla="*/ 1208598 w 6318157"/>
                <a:gd name="connsiteY13" fmla="*/ 421667 h 5387471"/>
                <a:gd name="connsiteX14" fmla="*/ 1041621 w 6318157"/>
                <a:gd name="connsiteY14" fmla="*/ 588645 h 5387471"/>
                <a:gd name="connsiteX15" fmla="*/ 930303 w 6318157"/>
                <a:gd name="connsiteY15" fmla="*/ 668158 h 5387471"/>
                <a:gd name="connsiteX16" fmla="*/ 842838 w 6318157"/>
                <a:gd name="connsiteY16" fmla="*/ 612499 h 5387471"/>
                <a:gd name="connsiteX17" fmla="*/ 747423 w 6318157"/>
                <a:gd name="connsiteY17" fmla="*/ 795379 h 5387471"/>
                <a:gd name="connsiteX18" fmla="*/ 456206 w 6318157"/>
                <a:gd name="connsiteY18" fmla="*/ 828804 h 5387471"/>
                <a:gd name="connsiteX19" fmla="*/ 222636 w 6318157"/>
                <a:gd name="connsiteY19" fmla="*/ 970307 h 5387471"/>
                <a:gd name="connsiteX20" fmla="*/ 254442 w 6318157"/>
                <a:gd name="connsiteY20" fmla="*/ 1113431 h 5387471"/>
                <a:gd name="connsiteX21" fmla="*/ 302149 w 6318157"/>
                <a:gd name="connsiteY21" fmla="*/ 1296311 h 5387471"/>
                <a:gd name="connsiteX22" fmla="*/ 341906 w 6318157"/>
                <a:gd name="connsiteY22" fmla="*/ 1328116 h 5387471"/>
                <a:gd name="connsiteX23" fmla="*/ 508883 w 6318157"/>
                <a:gd name="connsiteY23" fmla="*/ 1359921 h 5387471"/>
                <a:gd name="connsiteX24" fmla="*/ 532737 w 6318157"/>
                <a:gd name="connsiteY24" fmla="*/ 1582558 h 5387471"/>
                <a:gd name="connsiteX25" fmla="*/ 730526 w 6318157"/>
                <a:gd name="connsiteY25" fmla="*/ 1644144 h 5387471"/>
                <a:gd name="connsiteX26" fmla="*/ 903633 w 6318157"/>
                <a:gd name="connsiteY26" fmla="*/ 1753676 h 5387471"/>
                <a:gd name="connsiteX27" fmla="*/ 818984 w 6318157"/>
                <a:gd name="connsiteY27" fmla="*/ 1884707 h 5387471"/>
                <a:gd name="connsiteX28" fmla="*/ 644056 w 6318157"/>
                <a:gd name="connsiteY28" fmla="*/ 1868805 h 5387471"/>
                <a:gd name="connsiteX29" fmla="*/ 636104 w 6318157"/>
                <a:gd name="connsiteY29" fmla="*/ 2115295 h 5387471"/>
                <a:gd name="connsiteX30" fmla="*/ 755374 w 6318157"/>
                <a:gd name="connsiteY30" fmla="*/ 2218662 h 5387471"/>
                <a:gd name="connsiteX31" fmla="*/ 818984 w 6318157"/>
                <a:gd name="connsiteY31" fmla="*/ 2329980 h 5387471"/>
                <a:gd name="connsiteX32" fmla="*/ 818984 w 6318157"/>
                <a:gd name="connsiteY32" fmla="*/ 2369737 h 5387471"/>
                <a:gd name="connsiteX33" fmla="*/ 580445 w 6318157"/>
                <a:gd name="connsiteY33" fmla="*/ 2401542 h 5387471"/>
                <a:gd name="connsiteX34" fmla="*/ 485029 w 6318157"/>
                <a:gd name="connsiteY34" fmla="*/ 2433347 h 5387471"/>
                <a:gd name="connsiteX35" fmla="*/ 437322 w 6318157"/>
                <a:gd name="connsiteY35" fmla="*/ 2584422 h 5387471"/>
                <a:gd name="connsiteX36" fmla="*/ 307616 w 6318157"/>
                <a:gd name="connsiteY36" fmla="*/ 2598549 h 5387471"/>
                <a:gd name="connsiteX37" fmla="*/ 238539 w 6318157"/>
                <a:gd name="connsiteY37" fmla="*/ 2655984 h 5387471"/>
                <a:gd name="connsiteX38" fmla="*/ 284673 w 6318157"/>
                <a:gd name="connsiteY38" fmla="*/ 2740881 h 5387471"/>
                <a:gd name="connsiteX39" fmla="*/ 405516 w 6318157"/>
                <a:gd name="connsiteY39" fmla="*/ 2767302 h 5387471"/>
                <a:gd name="connsiteX40" fmla="*/ 414296 w 6318157"/>
                <a:gd name="connsiteY40" fmla="*/ 2859534 h 5387471"/>
                <a:gd name="connsiteX41" fmla="*/ 349857 w 6318157"/>
                <a:gd name="connsiteY41" fmla="*/ 2894523 h 5387471"/>
                <a:gd name="connsiteX42" fmla="*/ 206734 w 6318157"/>
                <a:gd name="connsiteY42" fmla="*/ 3061500 h 5387471"/>
                <a:gd name="connsiteX43" fmla="*/ 166977 w 6318157"/>
                <a:gd name="connsiteY43" fmla="*/ 3300039 h 5387471"/>
                <a:gd name="connsiteX44" fmla="*/ 103367 w 6318157"/>
                <a:gd name="connsiteY44" fmla="*/ 3490871 h 5387471"/>
                <a:gd name="connsiteX45" fmla="*/ 0 w 6318157"/>
                <a:gd name="connsiteY45" fmla="*/ 3610140 h 5387471"/>
                <a:gd name="connsiteX46" fmla="*/ 0 w 6318157"/>
                <a:gd name="connsiteY46" fmla="*/ 3689653 h 5387471"/>
                <a:gd name="connsiteX47" fmla="*/ 15903 w 6318157"/>
                <a:gd name="connsiteY47" fmla="*/ 3769166 h 5387471"/>
                <a:gd name="connsiteX48" fmla="*/ 127221 w 6318157"/>
                <a:gd name="connsiteY48" fmla="*/ 3785069 h 5387471"/>
                <a:gd name="connsiteX49" fmla="*/ 183211 w 6318157"/>
                <a:gd name="connsiteY49" fmla="*/ 3641697 h 5387471"/>
                <a:gd name="connsiteX50" fmla="*/ 275231 w 6318157"/>
                <a:gd name="connsiteY50" fmla="*/ 3608199 h 5387471"/>
                <a:gd name="connsiteX51" fmla="*/ 326003 w 6318157"/>
                <a:gd name="connsiteY51" fmla="*/ 3626043 h 5387471"/>
                <a:gd name="connsiteX52" fmla="*/ 358388 w 6318157"/>
                <a:gd name="connsiteY52" fmla="*/ 3618423 h 5387471"/>
                <a:gd name="connsiteX53" fmla="*/ 424318 w 6318157"/>
                <a:gd name="connsiteY53" fmla="*/ 3743407 h 5387471"/>
                <a:gd name="connsiteX54" fmla="*/ 379178 w 6318157"/>
                <a:gd name="connsiteY54" fmla="*/ 3816212 h 5387471"/>
                <a:gd name="connsiteX55" fmla="*/ 347621 w 6318157"/>
                <a:gd name="connsiteY55" fmla="*/ 3928239 h 5387471"/>
                <a:gd name="connsiteX56" fmla="*/ 336854 w 6318157"/>
                <a:gd name="connsiteY56" fmla="*/ 4218249 h 5387471"/>
                <a:gd name="connsiteX57" fmla="*/ 545161 w 6318157"/>
                <a:gd name="connsiteY57" fmla="*/ 4012509 h 5387471"/>
                <a:gd name="connsiteX58" fmla="*/ 620202 w 6318157"/>
                <a:gd name="connsiteY58" fmla="*/ 4063365 h 5387471"/>
                <a:gd name="connsiteX59" fmla="*/ 723569 w 6318157"/>
                <a:gd name="connsiteY59" fmla="*/ 4079267 h 5387471"/>
                <a:gd name="connsiteX60" fmla="*/ 795130 w 6318157"/>
                <a:gd name="connsiteY60" fmla="*/ 4190586 h 5387471"/>
                <a:gd name="connsiteX61" fmla="*/ 1025718 w 6318157"/>
                <a:gd name="connsiteY61" fmla="*/ 4293952 h 5387471"/>
                <a:gd name="connsiteX62" fmla="*/ 1176793 w 6318157"/>
                <a:gd name="connsiteY62" fmla="*/ 4540443 h 5387471"/>
                <a:gd name="connsiteX63" fmla="*/ 1144988 w 6318157"/>
                <a:gd name="connsiteY63" fmla="*/ 4635859 h 5387471"/>
                <a:gd name="connsiteX64" fmla="*/ 1614115 w 6318157"/>
                <a:gd name="connsiteY64" fmla="*/ 4882349 h 5387471"/>
                <a:gd name="connsiteX65" fmla="*/ 1614115 w 6318157"/>
                <a:gd name="connsiteY65" fmla="*/ 5033424 h 5387471"/>
                <a:gd name="connsiteX66" fmla="*/ 1614115 w 6318157"/>
                <a:gd name="connsiteY66" fmla="*/ 5168596 h 5387471"/>
                <a:gd name="connsiteX67" fmla="*/ 1653871 w 6318157"/>
                <a:gd name="connsiteY67" fmla="*/ 5295817 h 5387471"/>
                <a:gd name="connsiteX68" fmla="*/ 1755416 w 6318157"/>
                <a:gd name="connsiteY68" fmla="*/ 5294123 h 5387471"/>
                <a:gd name="connsiteX69" fmla="*/ 1825653 w 6318157"/>
                <a:gd name="connsiteY69" fmla="*/ 5366385 h 5387471"/>
                <a:gd name="connsiteX70" fmla="*/ 1861848 w 6318157"/>
                <a:gd name="connsiteY70" fmla="*/ 5387340 h 5387471"/>
                <a:gd name="connsiteX71" fmla="*/ 1926203 w 6318157"/>
                <a:gd name="connsiteY71" fmla="*/ 5242146 h 5387471"/>
                <a:gd name="connsiteX72" fmla="*/ 2115047 w 6318157"/>
                <a:gd name="connsiteY72" fmla="*/ 5279914 h 5387471"/>
                <a:gd name="connsiteX73" fmla="*/ 2176421 w 6318157"/>
                <a:gd name="connsiteY73" fmla="*/ 5148304 h 5387471"/>
                <a:gd name="connsiteX74" fmla="*/ 2083242 w 6318157"/>
                <a:gd name="connsiteY74" fmla="*/ 5096123 h 5387471"/>
                <a:gd name="connsiteX75" fmla="*/ 2020211 w 6318157"/>
                <a:gd name="connsiteY75" fmla="*/ 5057903 h 5387471"/>
                <a:gd name="connsiteX76" fmla="*/ 2011680 w 6318157"/>
                <a:gd name="connsiteY76" fmla="*/ 5073180 h 5387471"/>
                <a:gd name="connsiteX77" fmla="*/ 1932167 w 6318157"/>
                <a:gd name="connsiteY77" fmla="*/ 4977765 h 5387471"/>
                <a:gd name="connsiteX78" fmla="*/ 1884459 w 6318157"/>
                <a:gd name="connsiteY78" fmla="*/ 4874398 h 5387471"/>
                <a:gd name="connsiteX79" fmla="*/ 1913448 w 6318157"/>
                <a:gd name="connsiteY79" fmla="*/ 4786022 h 5387471"/>
                <a:gd name="connsiteX80" fmla="*/ 2073551 w 6318157"/>
                <a:gd name="connsiteY80" fmla="*/ 4760723 h 5387471"/>
                <a:gd name="connsiteX81" fmla="*/ 2213030 w 6318157"/>
                <a:gd name="connsiteY81" fmla="*/ 4711893 h 5387471"/>
                <a:gd name="connsiteX82" fmla="*/ 2313829 w 6318157"/>
                <a:gd name="connsiteY82" fmla="*/ 4781467 h 5387471"/>
                <a:gd name="connsiteX83" fmla="*/ 2449002 w 6318157"/>
                <a:gd name="connsiteY83" fmla="*/ 4771031 h 5387471"/>
                <a:gd name="connsiteX84" fmla="*/ 2504661 w 6318157"/>
                <a:gd name="connsiteY84" fmla="*/ 4866446 h 5387471"/>
                <a:gd name="connsiteX85" fmla="*/ 2578459 w 6318157"/>
                <a:gd name="connsiteY85" fmla="*/ 4816585 h 5387471"/>
                <a:gd name="connsiteX86" fmla="*/ 2681246 w 6318157"/>
                <a:gd name="connsiteY86" fmla="*/ 4873118 h 5387471"/>
                <a:gd name="connsiteX87" fmla="*/ 2798859 w 6318157"/>
                <a:gd name="connsiteY87" fmla="*/ 4858495 h 5387471"/>
                <a:gd name="connsiteX88" fmla="*/ 2895931 w 6318157"/>
                <a:gd name="connsiteY88" fmla="*/ 4983811 h 5387471"/>
                <a:gd name="connsiteX89" fmla="*/ 2910177 w 6318157"/>
                <a:gd name="connsiteY89" fmla="*/ 5176547 h 5387471"/>
                <a:gd name="connsiteX90" fmla="*/ 2981739 w 6318157"/>
                <a:gd name="connsiteY90" fmla="*/ 5120888 h 5387471"/>
                <a:gd name="connsiteX91" fmla="*/ 3101009 w 6318157"/>
                <a:gd name="connsiteY91" fmla="*/ 5184499 h 5387471"/>
                <a:gd name="connsiteX92" fmla="*/ 3164619 w 6318157"/>
                <a:gd name="connsiteY92" fmla="*/ 4882349 h 5387471"/>
                <a:gd name="connsiteX93" fmla="*/ 3116911 w 6318157"/>
                <a:gd name="connsiteY93" fmla="*/ 4516589 h 5387471"/>
                <a:gd name="connsiteX94" fmla="*/ 3156668 w 6318157"/>
                <a:gd name="connsiteY94" fmla="*/ 4405271 h 5387471"/>
                <a:gd name="connsiteX95" fmla="*/ 3323645 w 6318157"/>
                <a:gd name="connsiteY95" fmla="*/ 4341660 h 5387471"/>
                <a:gd name="connsiteX96" fmla="*/ 3482671 w 6318157"/>
                <a:gd name="connsiteY96" fmla="*/ 4293952 h 5387471"/>
                <a:gd name="connsiteX97" fmla="*/ 3570136 w 6318157"/>
                <a:gd name="connsiteY97" fmla="*/ 4373466 h 5387471"/>
                <a:gd name="connsiteX98" fmla="*/ 3530379 w 6318157"/>
                <a:gd name="connsiteY98" fmla="*/ 4484784 h 5387471"/>
                <a:gd name="connsiteX99" fmla="*/ 3546282 w 6318157"/>
                <a:gd name="connsiteY99" fmla="*/ 4588151 h 5387471"/>
                <a:gd name="connsiteX100" fmla="*/ 3609892 w 6318157"/>
                <a:gd name="connsiteY100" fmla="*/ 4643810 h 5387471"/>
                <a:gd name="connsiteX101" fmla="*/ 3673503 w 6318157"/>
                <a:gd name="connsiteY101" fmla="*/ 4651761 h 5387471"/>
                <a:gd name="connsiteX102" fmla="*/ 3745064 w 6318157"/>
                <a:gd name="connsiteY102" fmla="*/ 4786933 h 5387471"/>
                <a:gd name="connsiteX103" fmla="*/ 3889016 w 6318157"/>
                <a:gd name="connsiteY103" fmla="*/ 4749293 h 5387471"/>
                <a:gd name="connsiteX104" fmla="*/ 4071068 w 6318157"/>
                <a:gd name="connsiteY104" fmla="*/ 4731274 h 5387471"/>
                <a:gd name="connsiteX105" fmla="*/ 4368496 w 6318157"/>
                <a:gd name="connsiteY105" fmla="*/ 4686134 h 5387471"/>
                <a:gd name="connsiteX106" fmla="*/ 4436828 w 6318157"/>
                <a:gd name="connsiteY106" fmla="*/ 4774261 h 5387471"/>
                <a:gd name="connsiteX107" fmla="*/ 4500438 w 6318157"/>
                <a:gd name="connsiteY107" fmla="*/ 4751981 h 5387471"/>
                <a:gd name="connsiteX108" fmla="*/ 4595854 w 6318157"/>
                <a:gd name="connsiteY108" fmla="*/ 4699469 h 5387471"/>
                <a:gd name="connsiteX109" fmla="*/ 4654826 w 6318157"/>
                <a:gd name="connsiteY109" fmla="*/ 4646423 h 5387471"/>
                <a:gd name="connsiteX110" fmla="*/ 4674704 w 6318157"/>
                <a:gd name="connsiteY110" fmla="*/ 4597593 h 5387471"/>
                <a:gd name="connsiteX111" fmla="*/ 4588151 w 6318157"/>
                <a:gd name="connsiteY111" fmla="*/ 4554983 h 5387471"/>
                <a:gd name="connsiteX112" fmla="*/ 4687211 w 6318157"/>
                <a:gd name="connsiteY112" fmla="*/ 4492118 h 5387471"/>
                <a:gd name="connsiteX113" fmla="*/ 4723406 w 6318157"/>
                <a:gd name="connsiteY113" fmla="*/ 4492118 h 5387471"/>
                <a:gd name="connsiteX114" fmla="*/ 4715786 w 6318157"/>
                <a:gd name="connsiteY114" fmla="*/ 4434968 h 5387471"/>
                <a:gd name="connsiteX115" fmla="*/ 4753886 w 6318157"/>
                <a:gd name="connsiteY115" fmla="*/ 4410203 h 5387471"/>
                <a:gd name="connsiteX116" fmla="*/ 4656648 w 6318157"/>
                <a:gd name="connsiteY116" fmla="*/ 4287326 h 5387471"/>
                <a:gd name="connsiteX117" fmla="*/ 4593866 w 6318157"/>
                <a:gd name="connsiteY117" fmla="*/ 4307333 h 5387471"/>
                <a:gd name="connsiteX118" fmla="*/ 4575396 w 6318157"/>
                <a:gd name="connsiteY118" fmla="*/ 4172612 h 5387471"/>
                <a:gd name="connsiteX119" fmla="*/ 4679655 w 6318157"/>
                <a:gd name="connsiteY119" fmla="*/ 4132426 h 5387471"/>
                <a:gd name="connsiteX120" fmla="*/ 4703957 w 6318157"/>
                <a:gd name="connsiteY120" fmla="*/ 4023340 h 5387471"/>
                <a:gd name="connsiteX121" fmla="*/ 4738977 w 6318157"/>
                <a:gd name="connsiteY121" fmla="*/ 3896387 h 5387471"/>
                <a:gd name="connsiteX122" fmla="*/ 4826442 w 6318157"/>
                <a:gd name="connsiteY122" fmla="*/ 3777118 h 5387471"/>
                <a:gd name="connsiteX123" fmla="*/ 4929809 w 6318157"/>
                <a:gd name="connsiteY123" fmla="*/ 3864582 h 5387471"/>
                <a:gd name="connsiteX124" fmla="*/ 4921857 w 6318157"/>
                <a:gd name="connsiteY124" fmla="*/ 4031559 h 5387471"/>
                <a:gd name="connsiteX125" fmla="*/ 4977516 w 6318157"/>
                <a:gd name="connsiteY125" fmla="*/ 4055413 h 5387471"/>
                <a:gd name="connsiteX126" fmla="*/ 5025224 w 6318157"/>
                <a:gd name="connsiteY126" fmla="*/ 3959998 h 5387471"/>
                <a:gd name="connsiteX127" fmla="*/ 5072932 w 6318157"/>
                <a:gd name="connsiteY127" fmla="*/ 3959998 h 5387471"/>
                <a:gd name="connsiteX128" fmla="*/ 5144494 w 6318157"/>
                <a:gd name="connsiteY128" fmla="*/ 3856631 h 5387471"/>
                <a:gd name="connsiteX129" fmla="*/ 5160396 w 6318157"/>
                <a:gd name="connsiteY129" fmla="*/ 3785069 h 5387471"/>
                <a:gd name="connsiteX130" fmla="*/ 5390984 w 6318157"/>
                <a:gd name="connsiteY130" fmla="*/ 3737361 h 5387471"/>
                <a:gd name="connsiteX131" fmla="*/ 5486400 w 6318157"/>
                <a:gd name="connsiteY131" fmla="*/ 3633994 h 5387471"/>
                <a:gd name="connsiteX132" fmla="*/ 5390984 w 6318157"/>
                <a:gd name="connsiteY132" fmla="*/ 3570384 h 5387471"/>
                <a:gd name="connsiteX133" fmla="*/ 5343276 w 6318157"/>
                <a:gd name="connsiteY133" fmla="*/ 3331845 h 5387471"/>
                <a:gd name="connsiteX134" fmla="*/ 5478449 w 6318157"/>
                <a:gd name="connsiteY134" fmla="*/ 3061500 h 5387471"/>
                <a:gd name="connsiteX135" fmla="*/ 5820355 w 6318157"/>
                <a:gd name="connsiteY135" fmla="*/ 2989939 h 5387471"/>
                <a:gd name="connsiteX136" fmla="*/ 6020959 w 6318157"/>
                <a:gd name="connsiteY136" fmla="*/ 2857748 h 5387471"/>
                <a:gd name="connsiteX137" fmla="*/ 6058811 w 6318157"/>
                <a:gd name="connsiteY137" fmla="*/ 2880194 h 5387471"/>
                <a:gd name="connsiteX138" fmla="*/ 6114056 w 6318157"/>
                <a:gd name="connsiteY138" fmla="*/ 2859239 h 5387471"/>
                <a:gd name="connsiteX139" fmla="*/ 6152156 w 6318157"/>
                <a:gd name="connsiteY139" fmla="*/ 2889719 h 5387471"/>
                <a:gd name="connsiteX140" fmla="*/ 6260741 w 6318157"/>
                <a:gd name="connsiteY140" fmla="*/ 2868764 h 5387471"/>
                <a:gd name="connsiteX141" fmla="*/ 6292298 w 6318157"/>
                <a:gd name="connsiteY141" fmla="*/ 2879449 h 5387471"/>
                <a:gd name="connsiteX142" fmla="*/ 6304556 w 6318157"/>
                <a:gd name="connsiteY142" fmla="*/ 2838284 h 5387471"/>
                <a:gd name="connsiteX143" fmla="*/ 6306461 w 6318157"/>
                <a:gd name="connsiteY143" fmla="*/ 2809709 h 5387471"/>
                <a:gd name="connsiteX144" fmla="*/ 6317891 w 6318157"/>
                <a:gd name="connsiteY144" fmla="*/ 2798279 h 5387471"/>
                <a:gd name="connsiteX145" fmla="*/ 6268361 w 6318157"/>
                <a:gd name="connsiteY145" fmla="*/ 2775419 h 5387471"/>
                <a:gd name="connsiteX146" fmla="*/ 6220736 w 6318157"/>
                <a:gd name="connsiteY146" fmla="*/ 2543754 h 5387471"/>
                <a:gd name="connsiteX147" fmla="*/ 6169301 w 6318157"/>
                <a:gd name="connsiteY147" fmla="*/ 2569973 h 5387471"/>
                <a:gd name="connsiteX148" fmla="*/ 6119771 w 6318157"/>
                <a:gd name="connsiteY148" fmla="*/ 2533484 h 5387471"/>
                <a:gd name="connsiteX149" fmla="*/ 6051191 w 6318157"/>
                <a:gd name="connsiteY149" fmla="*/ 2518538 h 5387471"/>
                <a:gd name="connsiteX150" fmla="*/ 6053096 w 6318157"/>
                <a:gd name="connsiteY150" fmla="*/ 2434718 h 5387471"/>
                <a:gd name="connsiteX151" fmla="*/ 6027337 w 6318157"/>
                <a:gd name="connsiteY151" fmla="*/ 2469542 h 5387471"/>
                <a:gd name="connsiteX152" fmla="*/ 5994041 w 6318157"/>
                <a:gd name="connsiteY152" fmla="*/ 2411858 h 5387471"/>
                <a:gd name="connsiteX153" fmla="*/ 5976896 w 6318157"/>
                <a:gd name="connsiteY153" fmla="*/ 2272793 h 5387471"/>
                <a:gd name="connsiteX154" fmla="*/ 5915936 w 6318157"/>
                <a:gd name="connsiteY154" fmla="*/ 2274698 h 5387471"/>
                <a:gd name="connsiteX155" fmla="*/ 5892910 w 6318157"/>
                <a:gd name="connsiteY155" fmla="*/ 2209882 h 5387471"/>
                <a:gd name="connsiteX156" fmla="*/ 5813066 w 6318157"/>
                <a:gd name="connsiteY156" fmla="*/ 2240408 h 5387471"/>
                <a:gd name="connsiteX157" fmla="*/ 5752106 w 6318157"/>
                <a:gd name="connsiteY157" fmla="*/ 2206118 h 5387471"/>
                <a:gd name="connsiteX158" fmla="*/ 5719721 w 6318157"/>
                <a:gd name="connsiteY158" fmla="*/ 2227073 h 5387471"/>
                <a:gd name="connsiteX159" fmla="*/ 5653046 w 6318157"/>
                <a:gd name="connsiteY159" fmla="*/ 2209928 h 5387471"/>
                <a:gd name="connsiteX160" fmla="*/ 5677231 w 6318157"/>
                <a:gd name="connsiteY160" fmla="*/ 2186857 h 5387471"/>
                <a:gd name="connsiteX161" fmla="*/ 5628281 w 6318157"/>
                <a:gd name="connsiteY161" fmla="*/ 2145158 h 5387471"/>
                <a:gd name="connsiteX162" fmla="*/ 5488388 w 6318157"/>
                <a:gd name="connsiteY162" fmla="*/ 2148426 h 5387471"/>
                <a:gd name="connsiteX163" fmla="*/ 5453021 w 6318157"/>
                <a:gd name="connsiteY163" fmla="*/ 2227073 h 5387471"/>
                <a:gd name="connsiteX164" fmla="*/ 5472071 w 6318157"/>
                <a:gd name="connsiteY164" fmla="*/ 2274698 h 5387471"/>
                <a:gd name="connsiteX165" fmla="*/ 5422541 w 6318157"/>
                <a:gd name="connsiteY165" fmla="*/ 2288033 h 5387471"/>
                <a:gd name="connsiteX166" fmla="*/ 5451116 w 6318157"/>
                <a:gd name="connsiteY166" fmla="*/ 2333753 h 5387471"/>
                <a:gd name="connsiteX167" fmla="*/ 5516631 w 6318157"/>
                <a:gd name="connsiteY167" fmla="*/ 2328407 h 5387471"/>
                <a:gd name="connsiteX168" fmla="*/ 5523506 w 6318157"/>
                <a:gd name="connsiteY168" fmla="*/ 2379473 h 5387471"/>
                <a:gd name="connsiteX169" fmla="*/ 5399681 w 6318157"/>
                <a:gd name="connsiteY169" fmla="*/ 2545208 h 5387471"/>
                <a:gd name="connsiteX170" fmla="*/ 5360918 w 6318157"/>
                <a:gd name="connsiteY170" fmla="*/ 2694084 h 5387471"/>
                <a:gd name="connsiteX171" fmla="*/ 5346341 w 6318157"/>
                <a:gd name="connsiteY171" fmla="*/ 2615693 h 5387471"/>
                <a:gd name="connsiteX172" fmla="*/ 5304431 w 6318157"/>
                <a:gd name="connsiteY172" fmla="*/ 2615693 h 5387471"/>
                <a:gd name="connsiteX173" fmla="*/ 5273951 w 6318157"/>
                <a:gd name="connsiteY173" fmla="*/ 2558543 h 5387471"/>
                <a:gd name="connsiteX174" fmla="*/ 5203714 w 6318157"/>
                <a:gd name="connsiteY174" fmla="*/ 2600987 h 5387471"/>
                <a:gd name="connsiteX175" fmla="*/ 5070116 w 6318157"/>
                <a:gd name="connsiteY175" fmla="*/ 2541398 h 5387471"/>
                <a:gd name="connsiteX176" fmla="*/ 4991763 w 6318157"/>
                <a:gd name="connsiteY176" fmla="*/ 2573572 h 5387471"/>
                <a:gd name="connsiteX177" fmla="*/ 4904381 w 6318157"/>
                <a:gd name="connsiteY177" fmla="*/ 2564258 h 5387471"/>
                <a:gd name="connsiteX178" fmla="*/ 4875806 w 6318157"/>
                <a:gd name="connsiteY178" fmla="*/ 2495678 h 5387471"/>
                <a:gd name="connsiteX179" fmla="*/ 4803416 w 6318157"/>
                <a:gd name="connsiteY179" fmla="*/ 2484248 h 5387471"/>
                <a:gd name="connsiteX180" fmla="*/ 4822466 w 6318157"/>
                <a:gd name="connsiteY180" fmla="*/ 2409953 h 5387471"/>
                <a:gd name="connsiteX181" fmla="*/ 4731026 w 6318157"/>
                <a:gd name="connsiteY181" fmla="*/ 2341373 h 5387471"/>
                <a:gd name="connsiteX182" fmla="*/ 4699221 w 6318157"/>
                <a:gd name="connsiteY182" fmla="*/ 2364353 h 5387471"/>
                <a:gd name="connsiteX183" fmla="*/ 4637681 w 6318157"/>
                <a:gd name="connsiteY183" fmla="*/ 2328038 h 5387471"/>
                <a:gd name="connsiteX184" fmla="*/ 4660541 w 6318157"/>
                <a:gd name="connsiteY184" fmla="*/ 2253743 h 5387471"/>
                <a:gd name="connsiteX185" fmla="*/ 4433846 w 6318157"/>
                <a:gd name="connsiteY185" fmla="*/ 2270888 h 5387471"/>
                <a:gd name="connsiteX186" fmla="*/ 4373134 w 6318157"/>
                <a:gd name="connsiteY186" fmla="*/ 2252041 h 5387471"/>
                <a:gd name="connsiteX187" fmla="*/ 4323356 w 6318157"/>
                <a:gd name="connsiteY187" fmla="*/ 2288033 h 5387471"/>
                <a:gd name="connsiteX188" fmla="*/ 4273826 w 6318157"/>
                <a:gd name="connsiteY188" fmla="*/ 2208023 h 5387471"/>
                <a:gd name="connsiteX189" fmla="*/ 4201436 w 6318157"/>
                <a:gd name="connsiteY189" fmla="*/ 2192783 h 5387471"/>
                <a:gd name="connsiteX190" fmla="*/ 4178576 w 6318157"/>
                <a:gd name="connsiteY190" fmla="*/ 2110868 h 5387471"/>
                <a:gd name="connsiteX191" fmla="*/ 4087136 w 6318157"/>
                <a:gd name="connsiteY191" fmla="*/ 2038478 h 5387471"/>
                <a:gd name="connsiteX192" fmla="*/ 4016651 w 6318157"/>
                <a:gd name="connsiteY192" fmla="*/ 2051813 h 5387471"/>
                <a:gd name="connsiteX193" fmla="*/ 3909971 w 6318157"/>
                <a:gd name="connsiteY193" fmla="*/ 2013713 h 5387471"/>
                <a:gd name="connsiteX194" fmla="*/ 3843296 w 6318157"/>
                <a:gd name="connsiteY194" fmla="*/ 2053718 h 5387471"/>
                <a:gd name="connsiteX195" fmla="*/ 3788051 w 6318157"/>
                <a:gd name="connsiteY195" fmla="*/ 2034668 h 5387471"/>
                <a:gd name="connsiteX196" fmla="*/ 3742331 w 6318157"/>
                <a:gd name="connsiteY196" fmla="*/ 2046098 h 5387471"/>
                <a:gd name="connsiteX197" fmla="*/ 3671018 w 6318157"/>
                <a:gd name="connsiteY197" fmla="*/ 2041249 h 5387471"/>
                <a:gd name="connsiteX198" fmla="*/ 3660416 w 6318157"/>
                <a:gd name="connsiteY198" fmla="*/ 1977518 h 5387471"/>
                <a:gd name="connsiteX199" fmla="*/ 3643271 w 6318157"/>
                <a:gd name="connsiteY199" fmla="*/ 1905128 h 5387471"/>
                <a:gd name="connsiteX200" fmla="*/ 3690896 w 6318157"/>
                <a:gd name="connsiteY200" fmla="*/ 1872743 h 5387471"/>
                <a:gd name="connsiteX201" fmla="*/ 3702326 w 6318157"/>
                <a:gd name="connsiteY201" fmla="*/ 1811783 h 5387471"/>
                <a:gd name="connsiteX202" fmla="*/ 3679466 w 6318157"/>
                <a:gd name="connsiteY202" fmla="*/ 1788923 h 5387471"/>
                <a:gd name="connsiteX203" fmla="*/ 3595977 w 6318157"/>
                <a:gd name="connsiteY203" fmla="*/ 1647245 h 5387471"/>
                <a:gd name="connsiteX204" fmla="*/ 3508016 w 6318157"/>
                <a:gd name="connsiteY204" fmla="*/ 1663193 h 5387471"/>
                <a:gd name="connsiteX205" fmla="*/ 3485156 w 6318157"/>
                <a:gd name="connsiteY205" fmla="*/ 1619378 h 5387471"/>
                <a:gd name="connsiteX206" fmla="*/ 3434052 w 6318157"/>
                <a:gd name="connsiteY206" fmla="*/ 1618090 h 5387471"/>
                <a:gd name="connsiteX207" fmla="*/ 3496586 w 6318157"/>
                <a:gd name="connsiteY207" fmla="*/ 1533653 h 5387471"/>
                <a:gd name="connsiteX208" fmla="*/ 3549926 w 6318157"/>
                <a:gd name="connsiteY208" fmla="*/ 1552703 h 5387471"/>
                <a:gd name="connsiteX209" fmla="*/ 3681619 w 6318157"/>
                <a:gd name="connsiteY209" fmla="*/ 1349485 h 5387471"/>
                <a:gd name="connsiteX210" fmla="*/ 3708041 w 6318157"/>
                <a:gd name="connsiteY210" fmla="*/ 1316483 h 5387471"/>
                <a:gd name="connsiteX211" fmla="*/ 3600036 w 6318157"/>
                <a:gd name="connsiteY211" fmla="*/ 1230630 h 5387471"/>
                <a:gd name="connsiteX212" fmla="*/ 3610886 w 6318157"/>
                <a:gd name="connsiteY212" fmla="*/ 1173608 h 5387471"/>
                <a:gd name="connsiteX213" fmla="*/ 3549926 w 6318157"/>
                <a:gd name="connsiteY213" fmla="*/ 1160273 h 5387471"/>
                <a:gd name="connsiteX214" fmla="*/ 3515636 w 6318157"/>
                <a:gd name="connsiteY214" fmla="*/ 1108838 h 5387471"/>
                <a:gd name="connsiteX215" fmla="*/ 3515636 w 6318157"/>
                <a:gd name="connsiteY215" fmla="*/ 1013588 h 5387471"/>
                <a:gd name="connsiteX216" fmla="*/ 3391811 w 6318157"/>
                <a:gd name="connsiteY216" fmla="*/ 981203 h 5387471"/>
                <a:gd name="connsiteX217" fmla="*/ 3357521 w 6318157"/>
                <a:gd name="connsiteY217" fmla="*/ 922148 h 5387471"/>
                <a:gd name="connsiteX218" fmla="*/ 3198246 w 6318157"/>
                <a:gd name="connsiteY218" fmla="*/ 954073 h 5387471"/>
                <a:gd name="connsiteX219" fmla="*/ 3142256 w 6318157"/>
                <a:gd name="connsiteY219" fmla="*/ 899288 h 5387471"/>
                <a:gd name="connsiteX220" fmla="*/ 2980331 w 6318157"/>
                <a:gd name="connsiteY220" fmla="*/ 929768 h 5387471"/>
                <a:gd name="connsiteX221" fmla="*/ 2776330 w 6318157"/>
                <a:gd name="connsiteY221" fmla="*/ 832982 h 5387471"/>
                <a:gd name="connsiteX222" fmla="*/ 2662196 w 6318157"/>
                <a:gd name="connsiteY222" fmla="*/ 874523 h 5387471"/>
                <a:gd name="connsiteX223" fmla="*/ 2671721 w 6318157"/>
                <a:gd name="connsiteY223" fmla="*/ 832613 h 5387471"/>
                <a:gd name="connsiteX224" fmla="*/ 2581026 w 6318157"/>
                <a:gd name="connsiteY224" fmla="*/ 818653 h 5387471"/>
                <a:gd name="connsiteX225" fmla="*/ 2576471 w 6318157"/>
                <a:gd name="connsiteY225" fmla="*/ 731648 h 5387471"/>
                <a:gd name="connsiteX226" fmla="*/ 2561231 w 6318157"/>
                <a:gd name="connsiteY226" fmla="*/ 684023 h 5387471"/>
                <a:gd name="connsiteX227" fmla="*/ 2591711 w 6318157"/>
                <a:gd name="connsiteY227" fmla="*/ 647828 h 5387471"/>
                <a:gd name="connsiteX228" fmla="*/ 2496792 w 6318157"/>
                <a:gd name="connsiteY228" fmla="*/ 511865 h 5387471"/>
                <a:gd name="connsiteX229" fmla="*/ 2492651 w 6318157"/>
                <a:gd name="connsiteY229" fmla="*/ 476378 h 5387471"/>
                <a:gd name="connsiteX230" fmla="*/ 2534561 w 6318157"/>
                <a:gd name="connsiteY230" fmla="*/ 409703 h 5387471"/>
                <a:gd name="connsiteX231" fmla="*/ 2490746 w 6318157"/>
                <a:gd name="connsiteY231" fmla="*/ 398273 h 5387471"/>
                <a:gd name="connsiteX232" fmla="*/ 2465981 w 6318157"/>
                <a:gd name="connsiteY232" fmla="*/ 367793 h 5387471"/>
                <a:gd name="connsiteX233" fmla="*/ 2428709 w 6318157"/>
                <a:gd name="connsiteY233" fmla="*/ 359713 h 5387471"/>
                <a:gd name="connsiteX234" fmla="*/ 2443121 w 6318157"/>
                <a:gd name="connsiteY234" fmla="*/ 297308 h 5387471"/>
                <a:gd name="connsiteX235" fmla="*/ 2384811 w 6318157"/>
                <a:gd name="connsiteY235" fmla="*/ 255352 h 5387471"/>
                <a:gd name="connsiteX236" fmla="*/ 2431691 w 6318157"/>
                <a:gd name="connsiteY236" fmla="*/ 188723 h 5387471"/>
                <a:gd name="connsiteX237" fmla="*/ 2536714 w 6318157"/>
                <a:gd name="connsiteY237" fmla="*/ 175177 h 5387471"/>
                <a:gd name="connsiteX0" fmla="*/ 2536714 w 6318157"/>
                <a:gd name="connsiteY0" fmla="*/ 175177 h 5387471"/>
                <a:gd name="connsiteX1" fmla="*/ 2475506 w 6318157"/>
                <a:gd name="connsiteY1" fmla="*/ 127763 h 5387471"/>
                <a:gd name="connsiteX2" fmla="*/ 2408831 w 6318157"/>
                <a:gd name="connsiteY2" fmla="*/ 129668 h 5387471"/>
                <a:gd name="connsiteX3" fmla="*/ 2340003 w 6318157"/>
                <a:gd name="connsiteY3" fmla="*/ 67751 h 5387471"/>
                <a:gd name="connsiteX4" fmla="*/ 2260241 w 6318157"/>
                <a:gd name="connsiteY4" fmla="*/ 85853 h 5387471"/>
                <a:gd name="connsiteX5" fmla="*/ 2229513 w 6318157"/>
                <a:gd name="connsiteY5" fmla="*/ 26173 h 5387471"/>
                <a:gd name="connsiteX6" fmla="*/ 2009858 w 6318157"/>
                <a:gd name="connsiteY6" fmla="*/ 0 h 5387471"/>
                <a:gd name="connsiteX7" fmla="*/ 1851163 w 6318157"/>
                <a:gd name="connsiteY7" fmla="*/ 158612 h 5387471"/>
                <a:gd name="connsiteX8" fmla="*/ 1861599 w 6318157"/>
                <a:gd name="connsiteY8" fmla="*/ 331056 h 5387471"/>
                <a:gd name="connsiteX9" fmla="*/ 1776951 w 6318157"/>
                <a:gd name="connsiteY9" fmla="*/ 311343 h 5387471"/>
                <a:gd name="connsiteX10" fmla="*/ 1606163 w 6318157"/>
                <a:gd name="connsiteY10" fmla="*/ 358057 h 5387471"/>
                <a:gd name="connsiteX11" fmla="*/ 1391478 w 6318157"/>
                <a:gd name="connsiteY11" fmla="*/ 230836 h 5387471"/>
                <a:gd name="connsiteX12" fmla="*/ 1256306 w 6318157"/>
                <a:gd name="connsiteY12" fmla="*/ 230836 h 5387471"/>
                <a:gd name="connsiteX13" fmla="*/ 1208598 w 6318157"/>
                <a:gd name="connsiteY13" fmla="*/ 421667 h 5387471"/>
                <a:gd name="connsiteX14" fmla="*/ 1041621 w 6318157"/>
                <a:gd name="connsiteY14" fmla="*/ 588645 h 5387471"/>
                <a:gd name="connsiteX15" fmla="*/ 930303 w 6318157"/>
                <a:gd name="connsiteY15" fmla="*/ 668158 h 5387471"/>
                <a:gd name="connsiteX16" fmla="*/ 842838 w 6318157"/>
                <a:gd name="connsiteY16" fmla="*/ 612499 h 5387471"/>
                <a:gd name="connsiteX17" fmla="*/ 747423 w 6318157"/>
                <a:gd name="connsiteY17" fmla="*/ 795379 h 5387471"/>
                <a:gd name="connsiteX18" fmla="*/ 456206 w 6318157"/>
                <a:gd name="connsiteY18" fmla="*/ 828804 h 5387471"/>
                <a:gd name="connsiteX19" fmla="*/ 222636 w 6318157"/>
                <a:gd name="connsiteY19" fmla="*/ 970307 h 5387471"/>
                <a:gd name="connsiteX20" fmla="*/ 254442 w 6318157"/>
                <a:gd name="connsiteY20" fmla="*/ 1113431 h 5387471"/>
                <a:gd name="connsiteX21" fmla="*/ 302149 w 6318157"/>
                <a:gd name="connsiteY21" fmla="*/ 1296311 h 5387471"/>
                <a:gd name="connsiteX22" fmla="*/ 341906 w 6318157"/>
                <a:gd name="connsiteY22" fmla="*/ 1328116 h 5387471"/>
                <a:gd name="connsiteX23" fmla="*/ 508883 w 6318157"/>
                <a:gd name="connsiteY23" fmla="*/ 1359921 h 5387471"/>
                <a:gd name="connsiteX24" fmla="*/ 532737 w 6318157"/>
                <a:gd name="connsiteY24" fmla="*/ 1582558 h 5387471"/>
                <a:gd name="connsiteX25" fmla="*/ 730526 w 6318157"/>
                <a:gd name="connsiteY25" fmla="*/ 1644144 h 5387471"/>
                <a:gd name="connsiteX26" fmla="*/ 903633 w 6318157"/>
                <a:gd name="connsiteY26" fmla="*/ 1753676 h 5387471"/>
                <a:gd name="connsiteX27" fmla="*/ 818984 w 6318157"/>
                <a:gd name="connsiteY27" fmla="*/ 1884707 h 5387471"/>
                <a:gd name="connsiteX28" fmla="*/ 644056 w 6318157"/>
                <a:gd name="connsiteY28" fmla="*/ 1868805 h 5387471"/>
                <a:gd name="connsiteX29" fmla="*/ 636104 w 6318157"/>
                <a:gd name="connsiteY29" fmla="*/ 2115295 h 5387471"/>
                <a:gd name="connsiteX30" fmla="*/ 755374 w 6318157"/>
                <a:gd name="connsiteY30" fmla="*/ 2218662 h 5387471"/>
                <a:gd name="connsiteX31" fmla="*/ 818984 w 6318157"/>
                <a:gd name="connsiteY31" fmla="*/ 2329980 h 5387471"/>
                <a:gd name="connsiteX32" fmla="*/ 818984 w 6318157"/>
                <a:gd name="connsiteY32" fmla="*/ 2369737 h 5387471"/>
                <a:gd name="connsiteX33" fmla="*/ 580445 w 6318157"/>
                <a:gd name="connsiteY33" fmla="*/ 2401542 h 5387471"/>
                <a:gd name="connsiteX34" fmla="*/ 485029 w 6318157"/>
                <a:gd name="connsiteY34" fmla="*/ 2433347 h 5387471"/>
                <a:gd name="connsiteX35" fmla="*/ 437322 w 6318157"/>
                <a:gd name="connsiteY35" fmla="*/ 2584422 h 5387471"/>
                <a:gd name="connsiteX36" fmla="*/ 307616 w 6318157"/>
                <a:gd name="connsiteY36" fmla="*/ 2598549 h 5387471"/>
                <a:gd name="connsiteX37" fmla="*/ 238539 w 6318157"/>
                <a:gd name="connsiteY37" fmla="*/ 2655984 h 5387471"/>
                <a:gd name="connsiteX38" fmla="*/ 284673 w 6318157"/>
                <a:gd name="connsiteY38" fmla="*/ 2740881 h 5387471"/>
                <a:gd name="connsiteX39" fmla="*/ 405516 w 6318157"/>
                <a:gd name="connsiteY39" fmla="*/ 2767302 h 5387471"/>
                <a:gd name="connsiteX40" fmla="*/ 414296 w 6318157"/>
                <a:gd name="connsiteY40" fmla="*/ 2859534 h 5387471"/>
                <a:gd name="connsiteX41" fmla="*/ 349857 w 6318157"/>
                <a:gd name="connsiteY41" fmla="*/ 2894523 h 5387471"/>
                <a:gd name="connsiteX42" fmla="*/ 206734 w 6318157"/>
                <a:gd name="connsiteY42" fmla="*/ 3061500 h 5387471"/>
                <a:gd name="connsiteX43" fmla="*/ 166977 w 6318157"/>
                <a:gd name="connsiteY43" fmla="*/ 3300039 h 5387471"/>
                <a:gd name="connsiteX44" fmla="*/ 103367 w 6318157"/>
                <a:gd name="connsiteY44" fmla="*/ 3490871 h 5387471"/>
                <a:gd name="connsiteX45" fmla="*/ 0 w 6318157"/>
                <a:gd name="connsiteY45" fmla="*/ 3610140 h 5387471"/>
                <a:gd name="connsiteX46" fmla="*/ 0 w 6318157"/>
                <a:gd name="connsiteY46" fmla="*/ 3689653 h 5387471"/>
                <a:gd name="connsiteX47" fmla="*/ 15903 w 6318157"/>
                <a:gd name="connsiteY47" fmla="*/ 3769166 h 5387471"/>
                <a:gd name="connsiteX48" fmla="*/ 127221 w 6318157"/>
                <a:gd name="connsiteY48" fmla="*/ 3785069 h 5387471"/>
                <a:gd name="connsiteX49" fmla="*/ 183211 w 6318157"/>
                <a:gd name="connsiteY49" fmla="*/ 3641697 h 5387471"/>
                <a:gd name="connsiteX50" fmla="*/ 275231 w 6318157"/>
                <a:gd name="connsiteY50" fmla="*/ 3608199 h 5387471"/>
                <a:gd name="connsiteX51" fmla="*/ 326003 w 6318157"/>
                <a:gd name="connsiteY51" fmla="*/ 3626043 h 5387471"/>
                <a:gd name="connsiteX52" fmla="*/ 358388 w 6318157"/>
                <a:gd name="connsiteY52" fmla="*/ 3618423 h 5387471"/>
                <a:gd name="connsiteX53" fmla="*/ 424318 w 6318157"/>
                <a:gd name="connsiteY53" fmla="*/ 3743407 h 5387471"/>
                <a:gd name="connsiteX54" fmla="*/ 379178 w 6318157"/>
                <a:gd name="connsiteY54" fmla="*/ 3816212 h 5387471"/>
                <a:gd name="connsiteX55" fmla="*/ 347621 w 6318157"/>
                <a:gd name="connsiteY55" fmla="*/ 3928239 h 5387471"/>
                <a:gd name="connsiteX56" fmla="*/ 336854 w 6318157"/>
                <a:gd name="connsiteY56" fmla="*/ 4218249 h 5387471"/>
                <a:gd name="connsiteX57" fmla="*/ 545161 w 6318157"/>
                <a:gd name="connsiteY57" fmla="*/ 4012509 h 5387471"/>
                <a:gd name="connsiteX58" fmla="*/ 620202 w 6318157"/>
                <a:gd name="connsiteY58" fmla="*/ 4063365 h 5387471"/>
                <a:gd name="connsiteX59" fmla="*/ 723569 w 6318157"/>
                <a:gd name="connsiteY59" fmla="*/ 4079267 h 5387471"/>
                <a:gd name="connsiteX60" fmla="*/ 795130 w 6318157"/>
                <a:gd name="connsiteY60" fmla="*/ 4190586 h 5387471"/>
                <a:gd name="connsiteX61" fmla="*/ 1025718 w 6318157"/>
                <a:gd name="connsiteY61" fmla="*/ 4293952 h 5387471"/>
                <a:gd name="connsiteX62" fmla="*/ 1176793 w 6318157"/>
                <a:gd name="connsiteY62" fmla="*/ 4540443 h 5387471"/>
                <a:gd name="connsiteX63" fmla="*/ 1144988 w 6318157"/>
                <a:gd name="connsiteY63" fmla="*/ 4635859 h 5387471"/>
                <a:gd name="connsiteX64" fmla="*/ 1614115 w 6318157"/>
                <a:gd name="connsiteY64" fmla="*/ 4882349 h 5387471"/>
                <a:gd name="connsiteX65" fmla="*/ 1614115 w 6318157"/>
                <a:gd name="connsiteY65" fmla="*/ 5033424 h 5387471"/>
                <a:gd name="connsiteX66" fmla="*/ 1614115 w 6318157"/>
                <a:gd name="connsiteY66" fmla="*/ 5168596 h 5387471"/>
                <a:gd name="connsiteX67" fmla="*/ 1653871 w 6318157"/>
                <a:gd name="connsiteY67" fmla="*/ 5295817 h 5387471"/>
                <a:gd name="connsiteX68" fmla="*/ 1755416 w 6318157"/>
                <a:gd name="connsiteY68" fmla="*/ 5294123 h 5387471"/>
                <a:gd name="connsiteX69" fmla="*/ 1825653 w 6318157"/>
                <a:gd name="connsiteY69" fmla="*/ 5366385 h 5387471"/>
                <a:gd name="connsiteX70" fmla="*/ 1861848 w 6318157"/>
                <a:gd name="connsiteY70" fmla="*/ 5387340 h 5387471"/>
                <a:gd name="connsiteX71" fmla="*/ 1926203 w 6318157"/>
                <a:gd name="connsiteY71" fmla="*/ 5242146 h 5387471"/>
                <a:gd name="connsiteX72" fmla="*/ 2115047 w 6318157"/>
                <a:gd name="connsiteY72" fmla="*/ 5279914 h 5387471"/>
                <a:gd name="connsiteX73" fmla="*/ 2176421 w 6318157"/>
                <a:gd name="connsiteY73" fmla="*/ 5148304 h 5387471"/>
                <a:gd name="connsiteX74" fmla="*/ 2083242 w 6318157"/>
                <a:gd name="connsiteY74" fmla="*/ 5096123 h 5387471"/>
                <a:gd name="connsiteX75" fmla="*/ 2020211 w 6318157"/>
                <a:gd name="connsiteY75" fmla="*/ 5057903 h 5387471"/>
                <a:gd name="connsiteX76" fmla="*/ 2011680 w 6318157"/>
                <a:gd name="connsiteY76" fmla="*/ 5073180 h 5387471"/>
                <a:gd name="connsiteX77" fmla="*/ 1932167 w 6318157"/>
                <a:gd name="connsiteY77" fmla="*/ 4977765 h 5387471"/>
                <a:gd name="connsiteX78" fmla="*/ 1884459 w 6318157"/>
                <a:gd name="connsiteY78" fmla="*/ 4874398 h 5387471"/>
                <a:gd name="connsiteX79" fmla="*/ 1913448 w 6318157"/>
                <a:gd name="connsiteY79" fmla="*/ 4786022 h 5387471"/>
                <a:gd name="connsiteX80" fmla="*/ 2073551 w 6318157"/>
                <a:gd name="connsiteY80" fmla="*/ 4760723 h 5387471"/>
                <a:gd name="connsiteX81" fmla="*/ 2213030 w 6318157"/>
                <a:gd name="connsiteY81" fmla="*/ 4711893 h 5387471"/>
                <a:gd name="connsiteX82" fmla="*/ 2313829 w 6318157"/>
                <a:gd name="connsiteY82" fmla="*/ 4781467 h 5387471"/>
                <a:gd name="connsiteX83" fmla="*/ 2449002 w 6318157"/>
                <a:gd name="connsiteY83" fmla="*/ 4771031 h 5387471"/>
                <a:gd name="connsiteX84" fmla="*/ 2504661 w 6318157"/>
                <a:gd name="connsiteY84" fmla="*/ 4866446 h 5387471"/>
                <a:gd name="connsiteX85" fmla="*/ 2578459 w 6318157"/>
                <a:gd name="connsiteY85" fmla="*/ 4816585 h 5387471"/>
                <a:gd name="connsiteX86" fmla="*/ 2681246 w 6318157"/>
                <a:gd name="connsiteY86" fmla="*/ 4873118 h 5387471"/>
                <a:gd name="connsiteX87" fmla="*/ 2798859 w 6318157"/>
                <a:gd name="connsiteY87" fmla="*/ 4858495 h 5387471"/>
                <a:gd name="connsiteX88" fmla="*/ 2895931 w 6318157"/>
                <a:gd name="connsiteY88" fmla="*/ 4983811 h 5387471"/>
                <a:gd name="connsiteX89" fmla="*/ 2910177 w 6318157"/>
                <a:gd name="connsiteY89" fmla="*/ 5176547 h 5387471"/>
                <a:gd name="connsiteX90" fmla="*/ 2981739 w 6318157"/>
                <a:gd name="connsiteY90" fmla="*/ 5120888 h 5387471"/>
                <a:gd name="connsiteX91" fmla="*/ 3101009 w 6318157"/>
                <a:gd name="connsiteY91" fmla="*/ 5184499 h 5387471"/>
                <a:gd name="connsiteX92" fmla="*/ 3164619 w 6318157"/>
                <a:gd name="connsiteY92" fmla="*/ 4882349 h 5387471"/>
                <a:gd name="connsiteX93" fmla="*/ 3116911 w 6318157"/>
                <a:gd name="connsiteY93" fmla="*/ 4516589 h 5387471"/>
                <a:gd name="connsiteX94" fmla="*/ 3156668 w 6318157"/>
                <a:gd name="connsiteY94" fmla="*/ 4405271 h 5387471"/>
                <a:gd name="connsiteX95" fmla="*/ 3323645 w 6318157"/>
                <a:gd name="connsiteY95" fmla="*/ 4341660 h 5387471"/>
                <a:gd name="connsiteX96" fmla="*/ 3482671 w 6318157"/>
                <a:gd name="connsiteY96" fmla="*/ 4293952 h 5387471"/>
                <a:gd name="connsiteX97" fmla="*/ 3570136 w 6318157"/>
                <a:gd name="connsiteY97" fmla="*/ 4373466 h 5387471"/>
                <a:gd name="connsiteX98" fmla="*/ 3530379 w 6318157"/>
                <a:gd name="connsiteY98" fmla="*/ 4484784 h 5387471"/>
                <a:gd name="connsiteX99" fmla="*/ 3546282 w 6318157"/>
                <a:gd name="connsiteY99" fmla="*/ 4588151 h 5387471"/>
                <a:gd name="connsiteX100" fmla="*/ 3609892 w 6318157"/>
                <a:gd name="connsiteY100" fmla="*/ 4643810 h 5387471"/>
                <a:gd name="connsiteX101" fmla="*/ 3673503 w 6318157"/>
                <a:gd name="connsiteY101" fmla="*/ 4651761 h 5387471"/>
                <a:gd name="connsiteX102" fmla="*/ 3745064 w 6318157"/>
                <a:gd name="connsiteY102" fmla="*/ 4786933 h 5387471"/>
                <a:gd name="connsiteX103" fmla="*/ 3889016 w 6318157"/>
                <a:gd name="connsiteY103" fmla="*/ 4749293 h 5387471"/>
                <a:gd name="connsiteX104" fmla="*/ 4071068 w 6318157"/>
                <a:gd name="connsiteY104" fmla="*/ 4731274 h 5387471"/>
                <a:gd name="connsiteX105" fmla="*/ 4368496 w 6318157"/>
                <a:gd name="connsiteY105" fmla="*/ 4686134 h 5387471"/>
                <a:gd name="connsiteX106" fmla="*/ 4436828 w 6318157"/>
                <a:gd name="connsiteY106" fmla="*/ 4774261 h 5387471"/>
                <a:gd name="connsiteX107" fmla="*/ 4500438 w 6318157"/>
                <a:gd name="connsiteY107" fmla="*/ 4751981 h 5387471"/>
                <a:gd name="connsiteX108" fmla="*/ 4595854 w 6318157"/>
                <a:gd name="connsiteY108" fmla="*/ 4699469 h 5387471"/>
                <a:gd name="connsiteX109" fmla="*/ 4654826 w 6318157"/>
                <a:gd name="connsiteY109" fmla="*/ 4646423 h 5387471"/>
                <a:gd name="connsiteX110" fmla="*/ 4674704 w 6318157"/>
                <a:gd name="connsiteY110" fmla="*/ 4597593 h 5387471"/>
                <a:gd name="connsiteX111" fmla="*/ 4588151 w 6318157"/>
                <a:gd name="connsiteY111" fmla="*/ 4554983 h 5387471"/>
                <a:gd name="connsiteX112" fmla="*/ 4687211 w 6318157"/>
                <a:gd name="connsiteY112" fmla="*/ 4492118 h 5387471"/>
                <a:gd name="connsiteX113" fmla="*/ 4723406 w 6318157"/>
                <a:gd name="connsiteY113" fmla="*/ 4492118 h 5387471"/>
                <a:gd name="connsiteX114" fmla="*/ 4715786 w 6318157"/>
                <a:gd name="connsiteY114" fmla="*/ 4434968 h 5387471"/>
                <a:gd name="connsiteX115" fmla="*/ 4753886 w 6318157"/>
                <a:gd name="connsiteY115" fmla="*/ 4410203 h 5387471"/>
                <a:gd name="connsiteX116" fmla="*/ 4656648 w 6318157"/>
                <a:gd name="connsiteY116" fmla="*/ 4287326 h 5387471"/>
                <a:gd name="connsiteX117" fmla="*/ 4593866 w 6318157"/>
                <a:gd name="connsiteY117" fmla="*/ 4307333 h 5387471"/>
                <a:gd name="connsiteX118" fmla="*/ 4575396 w 6318157"/>
                <a:gd name="connsiteY118" fmla="*/ 4172612 h 5387471"/>
                <a:gd name="connsiteX119" fmla="*/ 4679655 w 6318157"/>
                <a:gd name="connsiteY119" fmla="*/ 4132426 h 5387471"/>
                <a:gd name="connsiteX120" fmla="*/ 4703957 w 6318157"/>
                <a:gd name="connsiteY120" fmla="*/ 4023340 h 5387471"/>
                <a:gd name="connsiteX121" fmla="*/ 4812951 w 6318157"/>
                <a:gd name="connsiteY121" fmla="*/ 3900496 h 5387471"/>
                <a:gd name="connsiteX122" fmla="*/ 4826442 w 6318157"/>
                <a:gd name="connsiteY122" fmla="*/ 3777118 h 5387471"/>
                <a:gd name="connsiteX123" fmla="*/ 4929809 w 6318157"/>
                <a:gd name="connsiteY123" fmla="*/ 3864582 h 5387471"/>
                <a:gd name="connsiteX124" fmla="*/ 4921857 w 6318157"/>
                <a:gd name="connsiteY124" fmla="*/ 4031559 h 5387471"/>
                <a:gd name="connsiteX125" fmla="*/ 4977516 w 6318157"/>
                <a:gd name="connsiteY125" fmla="*/ 4055413 h 5387471"/>
                <a:gd name="connsiteX126" fmla="*/ 5025224 w 6318157"/>
                <a:gd name="connsiteY126" fmla="*/ 3959998 h 5387471"/>
                <a:gd name="connsiteX127" fmla="*/ 5072932 w 6318157"/>
                <a:gd name="connsiteY127" fmla="*/ 3959998 h 5387471"/>
                <a:gd name="connsiteX128" fmla="*/ 5144494 w 6318157"/>
                <a:gd name="connsiteY128" fmla="*/ 3856631 h 5387471"/>
                <a:gd name="connsiteX129" fmla="*/ 5160396 w 6318157"/>
                <a:gd name="connsiteY129" fmla="*/ 3785069 h 5387471"/>
                <a:gd name="connsiteX130" fmla="*/ 5390984 w 6318157"/>
                <a:gd name="connsiteY130" fmla="*/ 3737361 h 5387471"/>
                <a:gd name="connsiteX131" fmla="*/ 5486400 w 6318157"/>
                <a:gd name="connsiteY131" fmla="*/ 3633994 h 5387471"/>
                <a:gd name="connsiteX132" fmla="*/ 5390984 w 6318157"/>
                <a:gd name="connsiteY132" fmla="*/ 3570384 h 5387471"/>
                <a:gd name="connsiteX133" fmla="*/ 5343276 w 6318157"/>
                <a:gd name="connsiteY133" fmla="*/ 3331845 h 5387471"/>
                <a:gd name="connsiteX134" fmla="*/ 5478449 w 6318157"/>
                <a:gd name="connsiteY134" fmla="*/ 3061500 h 5387471"/>
                <a:gd name="connsiteX135" fmla="*/ 5820355 w 6318157"/>
                <a:gd name="connsiteY135" fmla="*/ 2989939 h 5387471"/>
                <a:gd name="connsiteX136" fmla="*/ 6020959 w 6318157"/>
                <a:gd name="connsiteY136" fmla="*/ 2857748 h 5387471"/>
                <a:gd name="connsiteX137" fmla="*/ 6058811 w 6318157"/>
                <a:gd name="connsiteY137" fmla="*/ 2880194 h 5387471"/>
                <a:gd name="connsiteX138" fmla="*/ 6114056 w 6318157"/>
                <a:gd name="connsiteY138" fmla="*/ 2859239 h 5387471"/>
                <a:gd name="connsiteX139" fmla="*/ 6152156 w 6318157"/>
                <a:gd name="connsiteY139" fmla="*/ 2889719 h 5387471"/>
                <a:gd name="connsiteX140" fmla="*/ 6260741 w 6318157"/>
                <a:gd name="connsiteY140" fmla="*/ 2868764 h 5387471"/>
                <a:gd name="connsiteX141" fmla="*/ 6292298 w 6318157"/>
                <a:gd name="connsiteY141" fmla="*/ 2879449 h 5387471"/>
                <a:gd name="connsiteX142" fmla="*/ 6304556 w 6318157"/>
                <a:gd name="connsiteY142" fmla="*/ 2838284 h 5387471"/>
                <a:gd name="connsiteX143" fmla="*/ 6306461 w 6318157"/>
                <a:gd name="connsiteY143" fmla="*/ 2809709 h 5387471"/>
                <a:gd name="connsiteX144" fmla="*/ 6317891 w 6318157"/>
                <a:gd name="connsiteY144" fmla="*/ 2798279 h 5387471"/>
                <a:gd name="connsiteX145" fmla="*/ 6268361 w 6318157"/>
                <a:gd name="connsiteY145" fmla="*/ 2775419 h 5387471"/>
                <a:gd name="connsiteX146" fmla="*/ 6220736 w 6318157"/>
                <a:gd name="connsiteY146" fmla="*/ 2543754 h 5387471"/>
                <a:gd name="connsiteX147" fmla="*/ 6169301 w 6318157"/>
                <a:gd name="connsiteY147" fmla="*/ 2569973 h 5387471"/>
                <a:gd name="connsiteX148" fmla="*/ 6119771 w 6318157"/>
                <a:gd name="connsiteY148" fmla="*/ 2533484 h 5387471"/>
                <a:gd name="connsiteX149" fmla="*/ 6051191 w 6318157"/>
                <a:gd name="connsiteY149" fmla="*/ 2518538 h 5387471"/>
                <a:gd name="connsiteX150" fmla="*/ 6053096 w 6318157"/>
                <a:gd name="connsiteY150" fmla="*/ 2434718 h 5387471"/>
                <a:gd name="connsiteX151" fmla="*/ 6027337 w 6318157"/>
                <a:gd name="connsiteY151" fmla="*/ 2469542 h 5387471"/>
                <a:gd name="connsiteX152" fmla="*/ 5994041 w 6318157"/>
                <a:gd name="connsiteY152" fmla="*/ 2411858 h 5387471"/>
                <a:gd name="connsiteX153" fmla="*/ 5976896 w 6318157"/>
                <a:gd name="connsiteY153" fmla="*/ 2272793 h 5387471"/>
                <a:gd name="connsiteX154" fmla="*/ 5915936 w 6318157"/>
                <a:gd name="connsiteY154" fmla="*/ 2274698 h 5387471"/>
                <a:gd name="connsiteX155" fmla="*/ 5892910 w 6318157"/>
                <a:gd name="connsiteY155" fmla="*/ 2209882 h 5387471"/>
                <a:gd name="connsiteX156" fmla="*/ 5813066 w 6318157"/>
                <a:gd name="connsiteY156" fmla="*/ 2240408 h 5387471"/>
                <a:gd name="connsiteX157" fmla="*/ 5752106 w 6318157"/>
                <a:gd name="connsiteY157" fmla="*/ 2206118 h 5387471"/>
                <a:gd name="connsiteX158" fmla="*/ 5719721 w 6318157"/>
                <a:gd name="connsiteY158" fmla="*/ 2227073 h 5387471"/>
                <a:gd name="connsiteX159" fmla="*/ 5653046 w 6318157"/>
                <a:gd name="connsiteY159" fmla="*/ 2209928 h 5387471"/>
                <a:gd name="connsiteX160" fmla="*/ 5677231 w 6318157"/>
                <a:gd name="connsiteY160" fmla="*/ 2186857 h 5387471"/>
                <a:gd name="connsiteX161" fmla="*/ 5628281 w 6318157"/>
                <a:gd name="connsiteY161" fmla="*/ 2145158 h 5387471"/>
                <a:gd name="connsiteX162" fmla="*/ 5488388 w 6318157"/>
                <a:gd name="connsiteY162" fmla="*/ 2148426 h 5387471"/>
                <a:gd name="connsiteX163" fmla="*/ 5453021 w 6318157"/>
                <a:gd name="connsiteY163" fmla="*/ 2227073 h 5387471"/>
                <a:gd name="connsiteX164" fmla="*/ 5472071 w 6318157"/>
                <a:gd name="connsiteY164" fmla="*/ 2274698 h 5387471"/>
                <a:gd name="connsiteX165" fmla="*/ 5422541 w 6318157"/>
                <a:gd name="connsiteY165" fmla="*/ 2288033 h 5387471"/>
                <a:gd name="connsiteX166" fmla="*/ 5451116 w 6318157"/>
                <a:gd name="connsiteY166" fmla="*/ 2333753 h 5387471"/>
                <a:gd name="connsiteX167" fmla="*/ 5516631 w 6318157"/>
                <a:gd name="connsiteY167" fmla="*/ 2328407 h 5387471"/>
                <a:gd name="connsiteX168" fmla="*/ 5523506 w 6318157"/>
                <a:gd name="connsiteY168" fmla="*/ 2379473 h 5387471"/>
                <a:gd name="connsiteX169" fmla="*/ 5399681 w 6318157"/>
                <a:gd name="connsiteY169" fmla="*/ 2545208 h 5387471"/>
                <a:gd name="connsiteX170" fmla="*/ 5360918 w 6318157"/>
                <a:gd name="connsiteY170" fmla="*/ 2694084 h 5387471"/>
                <a:gd name="connsiteX171" fmla="*/ 5346341 w 6318157"/>
                <a:gd name="connsiteY171" fmla="*/ 2615693 h 5387471"/>
                <a:gd name="connsiteX172" fmla="*/ 5304431 w 6318157"/>
                <a:gd name="connsiteY172" fmla="*/ 2615693 h 5387471"/>
                <a:gd name="connsiteX173" fmla="*/ 5273951 w 6318157"/>
                <a:gd name="connsiteY173" fmla="*/ 2558543 h 5387471"/>
                <a:gd name="connsiteX174" fmla="*/ 5203714 w 6318157"/>
                <a:gd name="connsiteY174" fmla="*/ 2600987 h 5387471"/>
                <a:gd name="connsiteX175" fmla="*/ 5070116 w 6318157"/>
                <a:gd name="connsiteY175" fmla="*/ 2541398 h 5387471"/>
                <a:gd name="connsiteX176" fmla="*/ 4991763 w 6318157"/>
                <a:gd name="connsiteY176" fmla="*/ 2573572 h 5387471"/>
                <a:gd name="connsiteX177" fmla="*/ 4904381 w 6318157"/>
                <a:gd name="connsiteY177" fmla="*/ 2564258 h 5387471"/>
                <a:gd name="connsiteX178" fmla="*/ 4875806 w 6318157"/>
                <a:gd name="connsiteY178" fmla="*/ 2495678 h 5387471"/>
                <a:gd name="connsiteX179" fmla="*/ 4803416 w 6318157"/>
                <a:gd name="connsiteY179" fmla="*/ 2484248 h 5387471"/>
                <a:gd name="connsiteX180" fmla="*/ 4822466 w 6318157"/>
                <a:gd name="connsiteY180" fmla="*/ 2409953 h 5387471"/>
                <a:gd name="connsiteX181" fmla="*/ 4731026 w 6318157"/>
                <a:gd name="connsiteY181" fmla="*/ 2341373 h 5387471"/>
                <a:gd name="connsiteX182" fmla="*/ 4699221 w 6318157"/>
                <a:gd name="connsiteY182" fmla="*/ 2364353 h 5387471"/>
                <a:gd name="connsiteX183" fmla="*/ 4637681 w 6318157"/>
                <a:gd name="connsiteY183" fmla="*/ 2328038 h 5387471"/>
                <a:gd name="connsiteX184" fmla="*/ 4660541 w 6318157"/>
                <a:gd name="connsiteY184" fmla="*/ 2253743 h 5387471"/>
                <a:gd name="connsiteX185" fmla="*/ 4433846 w 6318157"/>
                <a:gd name="connsiteY185" fmla="*/ 2270888 h 5387471"/>
                <a:gd name="connsiteX186" fmla="*/ 4373134 w 6318157"/>
                <a:gd name="connsiteY186" fmla="*/ 2252041 h 5387471"/>
                <a:gd name="connsiteX187" fmla="*/ 4323356 w 6318157"/>
                <a:gd name="connsiteY187" fmla="*/ 2288033 h 5387471"/>
                <a:gd name="connsiteX188" fmla="*/ 4273826 w 6318157"/>
                <a:gd name="connsiteY188" fmla="*/ 2208023 h 5387471"/>
                <a:gd name="connsiteX189" fmla="*/ 4201436 w 6318157"/>
                <a:gd name="connsiteY189" fmla="*/ 2192783 h 5387471"/>
                <a:gd name="connsiteX190" fmla="*/ 4178576 w 6318157"/>
                <a:gd name="connsiteY190" fmla="*/ 2110868 h 5387471"/>
                <a:gd name="connsiteX191" fmla="*/ 4087136 w 6318157"/>
                <a:gd name="connsiteY191" fmla="*/ 2038478 h 5387471"/>
                <a:gd name="connsiteX192" fmla="*/ 4016651 w 6318157"/>
                <a:gd name="connsiteY192" fmla="*/ 2051813 h 5387471"/>
                <a:gd name="connsiteX193" fmla="*/ 3909971 w 6318157"/>
                <a:gd name="connsiteY193" fmla="*/ 2013713 h 5387471"/>
                <a:gd name="connsiteX194" fmla="*/ 3843296 w 6318157"/>
                <a:gd name="connsiteY194" fmla="*/ 2053718 h 5387471"/>
                <a:gd name="connsiteX195" fmla="*/ 3788051 w 6318157"/>
                <a:gd name="connsiteY195" fmla="*/ 2034668 h 5387471"/>
                <a:gd name="connsiteX196" fmla="*/ 3742331 w 6318157"/>
                <a:gd name="connsiteY196" fmla="*/ 2046098 h 5387471"/>
                <a:gd name="connsiteX197" fmla="*/ 3671018 w 6318157"/>
                <a:gd name="connsiteY197" fmla="*/ 2041249 h 5387471"/>
                <a:gd name="connsiteX198" fmla="*/ 3660416 w 6318157"/>
                <a:gd name="connsiteY198" fmla="*/ 1977518 h 5387471"/>
                <a:gd name="connsiteX199" fmla="*/ 3643271 w 6318157"/>
                <a:gd name="connsiteY199" fmla="*/ 1905128 h 5387471"/>
                <a:gd name="connsiteX200" fmla="*/ 3690896 w 6318157"/>
                <a:gd name="connsiteY200" fmla="*/ 1872743 h 5387471"/>
                <a:gd name="connsiteX201" fmla="*/ 3702326 w 6318157"/>
                <a:gd name="connsiteY201" fmla="*/ 1811783 h 5387471"/>
                <a:gd name="connsiteX202" fmla="*/ 3679466 w 6318157"/>
                <a:gd name="connsiteY202" fmla="*/ 1788923 h 5387471"/>
                <a:gd name="connsiteX203" fmla="*/ 3595977 w 6318157"/>
                <a:gd name="connsiteY203" fmla="*/ 1647245 h 5387471"/>
                <a:gd name="connsiteX204" fmla="*/ 3508016 w 6318157"/>
                <a:gd name="connsiteY204" fmla="*/ 1663193 h 5387471"/>
                <a:gd name="connsiteX205" fmla="*/ 3485156 w 6318157"/>
                <a:gd name="connsiteY205" fmla="*/ 1619378 h 5387471"/>
                <a:gd name="connsiteX206" fmla="*/ 3434052 w 6318157"/>
                <a:gd name="connsiteY206" fmla="*/ 1618090 h 5387471"/>
                <a:gd name="connsiteX207" fmla="*/ 3496586 w 6318157"/>
                <a:gd name="connsiteY207" fmla="*/ 1533653 h 5387471"/>
                <a:gd name="connsiteX208" fmla="*/ 3549926 w 6318157"/>
                <a:gd name="connsiteY208" fmla="*/ 1552703 h 5387471"/>
                <a:gd name="connsiteX209" fmla="*/ 3681619 w 6318157"/>
                <a:gd name="connsiteY209" fmla="*/ 1349485 h 5387471"/>
                <a:gd name="connsiteX210" fmla="*/ 3708041 w 6318157"/>
                <a:gd name="connsiteY210" fmla="*/ 1316483 h 5387471"/>
                <a:gd name="connsiteX211" fmla="*/ 3600036 w 6318157"/>
                <a:gd name="connsiteY211" fmla="*/ 1230630 h 5387471"/>
                <a:gd name="connsiteX212" fmla="*/ 3610886 w 6318157"/>
                <a:gd name="connsiteY212" fmla="*/ 1173608 h 5387471"/>
                <a:gd name="connsiteX213" fmla="*/ 3549926 w 6318157"/>
                <a:gd name="connsiteY213" fmla="*/ 1160273 h 5387471"/>
                <a:gd name="connsiteX214" fmla="*/ 3515636 w 6318157"/>
                <a:gd name="connsiteY214" fmla="*/ 1108838 h 5387471"/>
                <a:gd name="connsiteX215" fmla="*/ 3515636 w 6318157"/>
                <a:gd name="connsiteY215" fmla="*/ 1013588 h 5387471"/>
                <a:gd name="connsiteX216" fmla="*/ 3391811 w 6318157"/>
                <a:gd name="connsiteY216" fmla="*/ 981203 h 5387471"/>
                <a:gd name="connsiteX217" fmla="*/ 3357521 w 6318157"/>
                <a:gd name="connsiteY217" fmla="*/ 922148 h 5387471"/>
                <a:gd name="connsiteX218" fmla="*/ 3198246 w 6318157"/>
                <a:gd name="connsiteY218" fmla="*/ 954073 h 5387471"/>
                <a:gd name="connsiteX219" fmla="*/ 3142256 w 6318157"/>
                <a:gd name="connsiteY219" fmla="*/ 899288 h 5387471"/>
                <a:gd name="connsiteX220" fmla="*/ 2980331 w 6318157"/>
                <a:gd name="connsiteY220" fmla="*/ 929768 h 5387471"/>
                <a:gd name="connsiteX221" fmla="*/ 2776330 w 6318157"/>
                <a:gd name="connsiteY221" fmla="*/ 832982 h 5387471"/>
                <a:gd name="connsiteX222" fmla="*/ 2662196 w 6318157"/>
                <a:gd name="connsiteY222" fmla="*/ 874523 h 5387471"/>
                <a:gd name="connsiteX223" fmla="*/ 2671721 w 6318157"/>
                <a:gd name="connsiteY223" fmla="*/ 832613 h 5387471"/>
                <a:gd name="connsiteX224" fmla="*/ 2581026 w 6318157"/>
                <a:gd name="connsiteY224" fmla="*/ 818653 h 5387471"/>
                <a:gd name="connsiteX225" fmla="*/ 2576471 w 6318157"/>
                <a:gd name="connsiteY225" fmla="*/ 731648 h 5387471"/>
                <a:gd name="connsiteX226" fmla="*/ 2561231 w 6318157"/>
                <a:gd name="connsiteY226" fmla="*/ 684023 h 5387471"/>
                <a:gd name="connsiteX227" fmla="*/ 2591711 w 6318157"/>
                <a:gd name="connsiteY227" fmla="*/ 647828 h 5387471"/>
                <a:gd name="connsiteX228" fmla="*/ 2496792 w 6318157"/>
                <a:gd name="connsiteY228" fmla="*/ 511865 h 5387471"/>
                <a:gd name="connsiteX229" fmla="*/ 2492651 w 6318157"/>
                <a:gd name="connsiteY229" fmla="*/ 476378 h 5387471"/>
                <a:gd name="connsiteX230" fmla="*/ 2534561 w 6318157"/>
                <a:gd name="connsiteY230" fmla="*/ 409703 h 5387471"/>
                <a:gd name="connsiteX231" fmla="*/ 2490746 w 6318157"/>
                <a:gd name="connsiteY231" fmla="*/ 398273 h 5387471"/>
                <a:gd name="connsiteX232" fmla="*/ 2465981 w 6318157"/>
                <a:gd name="connsiteY232" fmla="*/ 367793 h 5387471"/>
                <a:gd name="connsiteX233" fmla="*/ 2428709 w 6318157"/>
                <a:gd name="connsiteY233" fmla="*/ 359713 h 5387471"/>
                <a:gd name="connsiteX234" fmla="*/ 2443121 w 6318157"/>
                <a:gd name="connsiteY234" fmla="*/ 297308 h 5387471"/>
                <a:gd name="connsiteX235" fmla="*/ 2384811 w 6318157"/>
                <a:gd name="connsiteY235" fmla="*/ 255352 h 5387471"/>
                <a:gd name="connsiteX236" fmla="*/ 2431691 w 6318157"/>
                <a:gd name="connsiteY236" fmla="*/ 188723 h 5387471"/>
                <a:gd name="connsiteX237" fmla="*/ 2536714 w 6318157"/>
                <a:gd name="connsiteY237" fmla="*/ 175177 h 5387471"/>
                <a:gd name="connsiteX0" fmla="*/ 2536714 w 6318157"/>
                <a:gd name="connsiteY0" fmla="*/ 175177 h 5387471"/>
                <a:gd name="connsiteX1" fmla="*/ 2475506 w 6318157"/>
                <a:gd name="connsiteY1" fmla="*/ 127763 h 5387471"/>
                <a:gd name="connsiteX2" fmla="*/ 2408831 w 6318157"/>
                <a:gd name="connsiteY2" fmla="*/ 129668 h 5387471"/>
                <a:gd name="connsiteX3" fmla="*/ 2340003 w 6318157"/>
                <a:gd name="connsiteY3" fmla="*/ 67751 h 5387471"/>
                <a:gd name="connsiteX4" fmla="*/ 2260241 w 6318157"/>
                <a:gd name="connsiteY4" fmla="*/ 85853 h 5387471"/>
                <a:gd name="connsiteX5" fmla="*/ 2229513 w 6318157"/>
                <a:gd name="connsiteY5" fmla="*/ 26173 h 5387471"/>
                <a:gd name="connsiteX6" fmla="*/ 2009858 w 6318157"/>
                <a:gd name="connsiteY6" fmla="*/ 0 h 5387471"/>
                <a:gd name="connsiteX7" fmla="*/ 1851163 w 6318157"/>
                <a:gd name="connsiteY7" fmla="*/ 158612 h 5387471"/>
                <a:gd name="connsiteX8" fmla="*/ 1861599 w 6318157"/>
                <a:gd name="connsiteY8" fmla="*/ 331056 h 5387471"/>
                <a:gd name="connsiteX9" fmla="*/ 1776951 w 6318157"/>
                <a:gd name="connsiteY9" fmla="*/ 311343 h 5387471"/>
                <a:gd name="connsiteX10" fmla="*/ 1606163 w 6318157"/>
                <a:gd name="connsiteY10" fmla="*/ 358057 h 5387471"/>
                <a:gd name="connsiteX11" fmla="*/ 1391478 w 6318157"/>
                <a:gd name="connsiteY11" fmla="*/ 230836 h 5387471"/>
                <a:gd name="connsiteX12" fmla="*/ 1256306 w 6318157"/>
                <a:gd name="connsiteY12" fmla="*/ 230836 h 5387471"/>
                <a:gd name="connsiteX13" fmla="*/ 1208598 w 6318157"/>
                <a:gd name="connsiteY13" fmla="*/ 421667 h 5387471"/>
                <a:gd name="connsiteX14" fmla="*/ 1041621 w 6318157"/>
                <a:gd name="connsiteY14" fmla="*/ 588645 h 5387471"/>
                <a:gd name="connsiteX15" fmla="*/ 930303 w 6318157"/>
                <a:gd name="connsiteY15" fmla="*/ 668158 h 5387471"/>
                <a:gd name="connsiteX16" fmla="*/ 842838 w 6318157"/>
                <a:gd name="connsiteY16" fmla="*/ 612499 h 5387471"/>
                <a:gd name="connsiteX17" fmla="*/ 747423 w 6318157"/>
                <a:gd name="connsiteY17" fmla="*/ 795379 h 5387471"/>
                <a:gd name="connsiteX18" fmla="*/ 456206 w 6318157"/>
                <a:gd name="connsiteY18" fmla="*/ 828804 h 5387471"/>
                <a:gd name="connsiteX19" fmla="*/ 222636 w 6318157"/>
                <a:gd name="connsiteY19" fmla="*/ 970307 h 5387471"/>
                <a:gd name="connsiteX20" fmla="*/ 254442 w 6318157"/>
                <a:gd name="connsiteY20" fmla="*/ 1113431 h 5387471"/>
                <a:gd name="connsiteX21" fmla="*/ 302149 w 6318157"/>
                <a:gd name="connsiteY21" fmla="*/ 1296311 h 5387471"/>
                <a:gd name="connsiteX22" fmla="*/ 341906 w 6318157"/>
                <a:gd name="connsiteY22" fmla="*/ 1328116 h 5387471"/>
                <a:gd name="connsiteX23" fmla="*/ 508883 w 6318157"/>
                <a:gd name="connsiteY23" fmla="*/ 1359921 h 5387471"/>
                <a:gd name="connsiteX24" fmla="*/ 532737 w 6318157"/>
                <a:gd name="connsiteY24" fmla="*/ 1582558 h 5387471"/>
                <a:gd name="connsiteX25" fmla="*/ 730526 w 6318157"/>
                <a:gd name="connsiteY25" fmla="*/ 1644144 h 5387471"/>
                <a:gd name="connsiteX26" fmla="*/ 903633 w 6318157"/>
                <a:gd name="connsiteY26" fmla="*/ 1753676 h 5387471"/>
                <a:gd name="connsiteX27" fmla="*/ 818984 w 6318157"/>
                <a:gd name="connsiteY27" fmla="*/ 1884707 h 5387471"/>
                <a:gd name="connsiteX28" fmla="*/ 644056 w 6318157"/>
                <a:gd name="connsiteY28" fmla="*/ 1868805 h 5387471"/>
                <a:gd name="connsiteX29" fmla="*/ 636104 w 6318157"/>
                <a:gd name="connsiteY29" fmla="*/ 2115295 h 5387471"/>
                <a:gd name="connsiteX30" fmla="*/ 755374 w 6318157"/>
                <a:gd name="connsiteY30" fmla="*/ 2218662 h 5387471"/>
                <a:gd name="connsiteX31" fmla="*/ 818984 w 6318157"/>
                <a:gd name="connsiteY31" fmla="*/ 2329980 h 5387471"/>
                <a:gd name="connsiteX32" fmla="*/ 818984 w 6318157"/>
                <a:gd name="connsiteY32" fmla="*/ 2369737 h 5387471"/>
                <a:gd name="connsiteX33" fmla="*/ 580445 w 6318157"/>
                <a:gd name="connsiteY33" fmla="*/ 2401542 h 5387471"/>
                <a:gd name="connsiteX34" fmla="*/ 485029 w 6318157"/>
                <a:gd name="connsiteY34" fmla="*/ 2433347 h 5387471"/>
                <a:gd name="connsiteX35" fmla="*/ 437322 w 6318157"/>
                <a:gd name="connsiteY35" fmla="*/ 2584422 h 5387471"/>
                <a:gd name="connsiteX36" fmla="*/ 307616 w 6318157"/>
                <a:gd name="connsiteY36" fmla="*/ 2598549 h 5387471"/>
                <a:gd name="connsiteX37" fmla="*/ 238539 w 6318157"/>
                <a:gd name="connsiteY37" fmla="*/ 2655984 h 5387471"/>
                <a:gd name="connsiteX38" fmla="*/ 284673 w 6318157"/>
                <a:gd name="connsiteY38" fmla="*/ 2740881 h 5387471"/>
                <a:gd name="connsiteX39" fmla="*/ 405516 w 6318157"/>
                <a:gd name="connsiteY39" fmla="*/ 2767302 h 5387471"/>
                <a:gd name="connsiteX40" fmla="*/ 414296 w 6318157"/>
                <a:gd name="connsiteY40" fmla="*/ 2859534 h 5387471"/>
                <a:gd name="connsiteX41" fmla="*/ 349857 w 6318157"/>
                <a:gd name="connsiteY41" fmla="*/ 2894523 h 5387471"/>
                <a:gd name="connsiteX42" fmla="*/ 206734 w 6318157"/>
                <a:gd name="connsiteY42" fmla="*/ 3061500 h 5387471"/>
                <a:gd name="connsiteX43" fmla="*/ 166977 w 6318157"/>
                <a:gd name="connsiteY43" fmla="*/ 3300039 h 5387471"/>
                <a:gd name="connsiteX44" fmla="*/ 103367 w 6318157"/>
                <a:gd name="connsiteY44" fmla="*/ 3490871 h 5387471"/>
                <a:gd name="connsiteX45" fmla="*/ 0 w 6318157"/>
                <a:gd name="connsiteY45" fmla="*/ 3610140 h 5387471"/>
                <a:gd name="connsiteX46" fmla="*/ 0 w 6318157"/>
                <a:gd name="connsiteY46" fmla="*/ 3689653 h 5387471"/>
                <a:gd name="connsiteX47" fmla="*/ 15903 w 6318157"/>
                <a:gd name="connsiteY47" fmla="*/ 3769166 h 5387471"/>
                <a:gd name="connsiteX48" fmla="*/ 127221 w 6318157"/>
                <a:gd name="connsiteY48" fmla="*/ 3785069 h 5387471"/>
                <a:gd name="connsiteX49" fmla="*/ 183211 w 6318157"/>
                <a:gd name="connsiteY49" fmla="*/ 3641697 h 5387471"/>
                <a:gd name="connsiteX50" fmla="*/ 275231 w 6318157"/>
                <a:gd name="connsiteY50" fmla="*/ 3608199 h 5387471"/>
                <a:gd name="connsiteX51" fmla="*/ 326003 w 6318157"/>
                <a:gd name="connsiteY51" fmla="*/ 3626043 h 5387471"/>
                <a:gd name="connsiteX52" fmla="*/ 358388 w 6318157"/>
                <a:gd name="connsiteY52" fmla="*/ 3618423 h 5387471"/>
                <a:gd name="connsiteX53" fmla="*/ 424318 w 6318157"/>
                <a:gd name="connsiteY53" fmla="*/ 3743407 h 5387471"/>
                <a:gd name="connsiteX54" fmla="*/ 379178 w 6318157"/>
                <a:gd name="connsiteY54" fmla="*/ 3816212 h 5387471"/>
                <a:gd name="connsiteX55" fmla="*/ 347621 w 6318157"/>
                <a:gd name="connsiteY55" fmla="*/ 3928239 h 5387471"/>
                <a:gd name="connsiteX56" fmla="*/ 336854 w 6318157"/>
                <a:gd name="connsiteY56" fmla="*/ 4218249 h 5387471"/>
                <a:gd name="connsiteX57" fmla="*/ 545161 w 6318157"/>
                <a:gd name="connsiteY57" fmla="*/ 4012509 h 5387471"/>
                <a:gd name="connsiteX58" fmla="*/ 620202 w 6318157"/>
                <a:gd name="connsiteY58" fmla="*/ 4063365 h 5387471"/>
                <a:gd name="connsiteX59" fmla="*/ 723569 w 6318157"/>
                <a:gd name="connsiteY59" fmla="*/ 4079267 h 5387471"/>
                <a:gd name="connsiteX60" fmla="*/ 795130 w 6318157"/>
                <a:gd name="connsiteY60" fmla="*/ 4190586 h 5387471"/>
                <a:gd name="connsiteX61" fmla="*/ 1025718 w 6318157"/>
                <a:gd name="connsiteY61" fmla="*/ 4293952 h 5387471"/>
                <a:gd name="connsiteX62" fmla="*/ 1176793 w 6318157"/>
                <a:gd name="connsiteY62" fmla="*/ 4540443 h 5387471"/>
                <a:gd name="connsiteX63" fmla="*/ 1144988 w 6318157"/>
                <a:gd name="connsiteY63" fmla="*/ 4635859 h 5387471"/>
                <a:gd name="connsiteX64" fmla="*/ 1614115 w 6318157"/>
                <a:gd name="connsiteY64" fmla="*/ 4882349 h 5387471"/>
                <a:gd name="connsiteX65" fmla="*/ 1614115 w 6318157"/>
                <a:gd name="connsiteY65" fmla="*/ 5033424 h 5387471"/>
                <a:gd name="connsiteX66" fmla="*/ 1614115 w 6318157"/>
                <a:gd name="connsiteY66" fmla="*/ 5168596 h 5387471"/>
                <a:gd name="connsiteX67" fmla="*/ 1653871 w 6318157"/>
                <a:gd name="connsiteY67" fmla="*/ 5295817 h 5387471"/>
                <a:gd name="connsiteX68" fmla="*/ 1755416 w 6318157"/>
                <a:gd name="connsiteY68" fmla="*/ 5294123 h 5387471"/>
                <a:gd name="connsiteX69" fmla="*/ 1825653 w 6318157"/>
                <a:gd name="connsiteY69" fmla="*/ 5366385 h 5387471"/>
                <a:gd name="connsiteX70" fmla="*/ 1861848 w 6318157"/>
                <a:gd name="connsiteY70" fmla="*/ 5387340 h 5387471"/>
                <a:gd name="connsiteX71" fmla="*/ 1926203 w 6318157"/>
                <a:gd name="connsiteY71" fmla="*/ 5242146 h 5387471"/>
                <a:gd name="connsiteX72" fmla="*/ 2115047 w 6318157"/>
                <a:gd name="connsiteY72" fmla="*/ 5279914 h 5387471"/>
                <a:gd name="connsiteX73" fmla="*/ 2176421 w 6318157"/>
                <a:gd name="connsiteY73" fmla="*/ 5148304 h 5387471"/>
                <a:gd name="connsiteX74" fmla="*/ 2083242 w 6318157"/>
                <a:gd name="connsiteY74" fmla="*/ 5096123 h 5387471"/>
                <a:gd name="connsiteX75" fmla="*/ 2020211 w 6318157"/>
                <a:gd name="connsiteY75" fmla="*/ 5057903 h 5387471"/>
                <a:gd name="connsiteX76" fmla="*/ 2011680 w 6318157"/>
                <a:gd name="connsiteY76" fmla="*/ 5073180 h 5387471"/>
                <a:gd name="connsiteX77" fmla="*/ 1932167 w 6318157"/>
                <a:gd name="connsiteY77" fmla="*/ 4977765 h 5387471"/>
                <a:gd name="connsiteX78" fmla="*/ 1884459 w 6318157"/>
                <a:gd name="connsiteY78" fmla="*/ 4874398 h 5387471"/>
                <a:gd name="connsiteX79" fmla="*/ 1913448 w 6318157"/>
                <a:gd name="connsiteY79" fmla="*/ 4786022 h 5387471"/>
                <a:gd name="connsiteX80" fmla="*/ 2073551 w 6318157"/>
                <a:gd name="connsiteY80" fmla="*/ 4760723 h 5387471"/>
                <a:gd name="connsiteX81" fmla="*/ 2213030 w 6318157"/>
                <a:gd name="connsiteY81" fmla="*/ 4711893 h 5387471"/>
                <a:gd name="connsiteX82" fmla="*/ 2313829 w 6318157"/>
                <a:gd name="connsiteY82" fmla="*/ 4781467 h 5387471"/>
                <a:gd name="connsiteX83" fmla="*/ 2449002 w 6318157"/>
                <a:gd name="connsiteY83" fmla="*/ 4771031 h 5387471"/>
                <a:gd name="connsiteX84" fmla="*/ 2504661 w 6318157"/>
                <a:gd name="connsiteY84" fmla="*/ 4866446 h 5387471"/>
                <a:gd name="connsiteX85" fmla="*/ 2578459 w 6318157"/>
                <a:gd name="connsiteY85" fmla="*/ 4816585 h 5387471"/>
                <a:gd name="connsiteX86" fmla="*/ 2681246 w 6318157"/>
                <a:gd name="connsiteY86" fmla="*/ 4873118 h 5387471"/>
                <a:gd name="connsiteX87" fmla="*/ 2798859 w 6318157"/>
                <a:gd name="connsiteY87" fmla="*/ 4858495 h 5387471"/>
                <a:gd name="connsiteX88" fmla="*/ 2895931 w 6318157"/>
                <a:gd name="connsiteY88" fmla="*/ 4983811 h 5387471"/>
                <a:gd name="connsiteX89" fmla="*/ 2910177 w 6318157"/>
                <a:gd name="connsiteY89" fmla="*/ 5176547 h 5387471"/>
                <a:gd name="connsiteX90" fmla="*/ 2981739 w 6318157"/>
                <a:gd name="connsiteY90" fmla="*/ 5120888 h 5387471"/>
                <a:gd name="connsiteX91" fmla="*/ 3101009 w 6318157"/>
                <a:gd name="connsiteY91" fmla="*/ 5184499 h 5387471"/>
                <a:gd name="connsiteX92" fmla="*/ 3164619 w 6318157"/>
                <a:gd name="connsiteY92" fmla="*/ 4882349 h 5387471"/>
                <a:gd name="connsiteX93" fmla="*/ 3116911 w 6318157"/>
                <a:gd name="connsiteY93" fmla="*/ 4516589 h 5387471"/>
                <a:gd name="connsiteX94" fmla="*/ 3156668 w 6318157"/>
                <a:gd name="connsiteY94" fmla="*/ 4405271 h 5387471"/>
                <a:gd name="connsiteX95" fmla="*/ 3323645 w 6318157"/>
                <a:gd name="connsiteY95" fmla="*/ 4341660 h 5387471"/>
                <a:gd name="connsiteX96" fmla="*/ 3482671 w 6318157"/>
                <a:gd name="connsiteY96" fmla="*/ 4293952 h 5387471"/>
                <a:gd name="connsiteX97" fmla="*/ 3570136 w 6318157"/>
                <a:gd name="connsiteY97" fmla="*/ 4373466 h 5387471"/>
                <a:gd name="connsiteX98" fmla="*/ 3530379 w 6318157"/>
                <a:gd name="connsiteY98" fmla="*/ 4484784 h 5387471"/>
                <a:gd name="connsiteX99" fmla="*/ 3546282 w 6318157"/>
                <a:gd name="connsiteY99" fmla="*/ 4588151 h 5387471"/>
                <a:gd name="connsiteX100" fmla="*/ 3609892 w 6318157"/>
                <a:gd name="connsiteY100" fmla="*/ 4643810 h 5387471"/>
                <a:gd name="connsiteX101" fmla="*/ 3673503 w 6318157"/>
                <a:gd name="connsiteY101" fmla="*/ 4651761 h 5387471"/>
                <a:gd name="connsiteX102" fmla="*/ 3745064 w 6318157"/>
                <a:gd name="connsiteY102" fmla="*/ 4786933 h 5387471"/>
                <a:gd name="connsiteX103" fmla="*/ 3889016 w 6318157"/>
                <a:gd name="connsiteY103" fmla="*/ 4749293 h 5387471"/>
                <a:gd name="connsiteX104" fmla="*/ 4071068 w 6318157"/>
                <a:gd name="connsiteY104" fmla="*/ 4731274 h 5387471"/>
                <a:gd name="connsiteX105" fmla="*/ 4368496 w 6318157"/>
                <a:gd name="connsiteY105" fmla="*/ 4686134 h 5387471"/>
                <a:gd name="connsiteX106" fmla="*/ 4436828 w 6318157"/>
                <a:gd name="connsiteY106" fmla="*/ 4774261 h 5387471"/>
                <a:gd name="connsiteX107" fmla="*/ 4500438 w 6318157"/>
                <a:gd name="connsiteY107" fmla="*/ 4751981 h 5387471"/>
                <a:gd name="connsiteX108" fmla="*/ 4595854 w 6318157"/>
                <a:gd name="connsiteY108" fmla="*/ 4699469 h 5387471"/>
                <a:gd name="connsiteX109" fmla="*/ 4654826 w 6318157"/>
                <a:gd name="connsiteY109" fmla="*/ 4646423 h 5387471"/>
                <a:gd name="connsiteX110" fmla="*/ 4674704 w 6318157"/>
                <a:gd name="connsiteY110" fmla="*/ 4597593 h 5387471"/>
                <a:gd name="connsiteX111" fmla="*/ 4588151 w 6318157"/>
                <a:gd name="connsiteY111" fmla="*/ 4554983 h 5387471"/>
                <a:gd name="connsiteX112" fmla="*/ 4687211 w 6318157"/>
                <a:gd name="connsiteY112" fmla="*/ 4492118 h 5387471"/>
                <a:gd name="connsiteX113" fmla="*/ 4723406 w 6318157"/>
                <a:gd name="connsiteY113" fmla="*/ 4492118 h 5387471"/>
                <a:gd name="connsiteX114" fmla="*/ 4715786 w 6318157"/>
                <a:gd name="connsiteY114" fmla="*/ 4434968 h 5387471"/>
                <a:gd name="connsiteX115" fmla="*/ 4753886 w 6318157"/>
                <a:gd name="connsiteY115" fmla="*/ 4410203 h 5387471"/>
                <a:gd name="connsiteX116" fmla="*/ 4656648 w 6318157"/>
                <a:gd name="connsiteY116" fmla="*/ 4287326 h 5387471"/>
                <a:gd name="connsiteX117" fmla="*/ 4593866 w 6318157"/>
                <a:gd name="connsiteY117" fmla="*/ 4307333 h 5387471"/>
                <a:gd name="connsiteX118" fmla="*/ 4575396 w 6318157"/>
                <a:gd name="connsiteY118" fmla="*/ 4172612 h 5387471"/>
                <a:gd name="connsiteX119" fmla="*/ 4679655 w 6318157"/>
                <a:gd name="connsiteY119" fmla="*/ 4132426 h 5387471"/>
                <a:gd name="connsiteX120" fmla="*/ 4703957 w 6318157"/>
                <a:gd name="connsiteY120" fmla="*/ 4023340 h 5387471"/>
                <a:gd name="connsiteX121" fmla="*/ 4812951 w 6318157"/>
                <a:gd name="connsiteY121" fmla="*/ 3900496 h 5387471"/>
                <a:gd name="connsiteX122" fmla="*/ 4826442 w 6318157"/>
                <a:gd name="connsiteY122" fmla="*/ 3777118 h 5387471"/>
                <a:gd name="connsiteX123" fmla="*/ 4929809 w 6318157"/>
                <a:gd name="connsiteY123" fmla="*/ 3864582 h 5387471"/>
                <a:gd name="connsiteX124" fmla="*/ 4921857 w 6318157"/>
                <a:gd name="connsiteY124" fmla="*/ 4031559 h 5387471"/>
                <a:gd name="connsiteX125" fmla="*/ 4977516 w 6318157"/>
                <a:gd name="connsiteY125" fmla="*/ 4055413 h 5387471"/>
                <a:gd name="connsiteX126" fmla="*/ 5025224 w 6318157"/>
                <a:gd name="connsiteY126" fmla="*/ 3959998 h 5387471"/>
                <a:gd name="connsiteX127" fmla="*/ 5072932 w 6318157"/>
                <a:gd name="connsiteY127" fmla="*/ 3959998 h 5387471"/>
                <a:gd name="connsiteX128" fmla="*/ 5144494 w 6318157"/>
                <a:gd name="connsiteY128" fmla="*/ 3856631 h 5387471"/>
                <a:gd name="connsiteX129" fmla="*/ 5160396 w 6318157"/>
                <a:gd name="connsiteY129" fmla="*/ 3785069 h 5387471"/>
                <a:gd name="connsiteX130" fmla="*/ 5390984 w 6318157"/>
                <a:gd name="connsiteY130" fmla="*/ 3737361 h 5387471"/>
                <a:gd name="connsiteX131" fmla="*/ 5486400 w 6318157"/>
                <a:gd name="connsiteY131" fmla="*/ 3633994 h 5387471"/>
                <a:gd name="connsiteX132" fmla="*/ 5390984 w 6318157"/>
                <a:gd name="connsiteY132" fmla="*/ 3570384 h 5387471"/>
                <a:gd name="connsiteX133" fmla="*/ 5343276 w 6318157"/>
                <a:gd name="connsiteY133" fmla="*/ 3331845 h 5387471"/>
                <a:gd name="connsiteX134" fmla="*/ 5478449 w 6318157"/>
                <a:gd name="connsiteY134" fmla="*/ 3061500 h 5387471"/>
                <a:gd name="connsiteX135" fmla="*/ 5820355 w 6318157"/>
                <a:gd name="connsiteY135" fmla="*/ 2989939 h 5387471"/>
                <a:gd name="connsiteX136" fmla="*/ 6020959 w 6318157"/>
                <a:gd name="connsiteY136" fmla="*/ 2857748 h 5387471"/>
                <a:gd name="connsiteX137" fmla="*/ 6058811 w 6318157"/>
                <a:gd name="connsiteY137" fmla="*/ 2880194 h 5387471"/>
                <a:gd name="connsiteX138" fmla="*/ 6114056 w 6318157"/>
                <a:gd name="connsiteY138" fmla="*/ 2859239 h 5387471"/>
                <a:gd name="connsiteX139" fmla="*/ 6152156 w 6318157"/>
                <a:gd name="connsiteY139" fmla="*/ 2889719 h 5387471"/>
                <a:gd name="connsiteX140" fmla="*/ 6260741 w 6318157"/>
                <a:gd name="connsiteY140" fmla="*/ 2868764 h 5387471"/>
                <a:gd name="connsiteX141" fmla="*/ 6292298 w 6318157"/>
                <a:gd name="connsiteY141" fmla="*/ 2879449 h 5387471"/>
                <a:gd name="connsiteX142" fmla="*/ 6304556 w 6318157"/>
                <a:gd name="connsiteY142" fmla="*/ 2838284 h 5387471"/>
                <a:gd name="connsiteX143" fmla="*/ 6306461 w 6318157"/>
                <a:gd name="connsiteY143" fmla="*/ 2809709 h 5387471"/>
                <a:gd name="connsiteX144" fmla="*/ 6317891 w 6318157"/>
                <a:gd name="connsiteY144" fmla="*/ 2798279 h 5387471"/>
                <a:gd name="connsiteX145" fmla="*/ 6268361 w 6318157"/>
                <a:gd name="connsiteY145" fmla="*/ 2775419 h 5387471"/>
                <a:gd name="connsiteX146" fmla="*/ 6220736 w 6318157"/>
                <a:gd name="connsiteY146" fmla="*/ 2543754 h 5387471"/>
                <a:gd name="connsiteX147" fmla="*/ 6169301 w 6318157"/>
                <a:gd name="connsiteY147" fmla="*/ 2569973 h 5387471"/>
                <a:gd name="connsiteX148" fmla="*/ 6119771 w 6318157"/>
                <a:gd name="connsiteY148" fmla="*/ 2533484 h 5387471"/>
                <a:gd name="connsiteX149" fmla="*/ 6051191 w 6318157"/>
                <a:gd name="connsiteY149" fmla="*/ 2518538 h 5387471"/>
                <a:gd name="connsiteX150" fmla="*/ 6053096 w 6318157"/>
                <a:gd name="connsiteY150" fmla="*/ 2434718 h 5387471"/>
                <a:gd name="connsiteX151" fmla="*/ 6027337 w 6318157"/>
                <a:gd name="connsiteY151" fmla="*/ 2469542 h 5387471"/>
                <a:gd name="connsiteX152" fmla="*/ 5994041 w 6318157"/>
                <a:gd name="connsiteY152" fmla="*/ 2411858 h 5387471"/>
                <a:gd name="connsiteX153" fmla="*/ 5976896 w 6318157"/>
                <a:gd name="connsiteY153" fmla="*/ 2272793 h 5387471"/>
                <a:gd name="connsiteX154" fmla="*/ 5915936 w 6318157"/>
                <a:gd name="connsiteY154" fmla="*/ 2274698 h 5387471"/>
                <a:gd name="connsiteX155" fmla="*/ 5892910 w 6318157"/>
                <a:gd name="connsiteY155" fmla="*/ 2209882 h 5387471"/>
                <a:gd name="connsiteX156" fmla="*/ 5813066 w 6318157"/>
                <a:gd name="connsiteY156" fmla="*/ 2240408 h 5387471"/>
                <a:gd name="connsiteX157" fmla="*/ 5752106 w 6318157"/>
                <a:gd name="connsiteY157" fmla="*/ 2206118 h 5387471"/>
                <a:gd name="connsiteX158" fmla="*/ 5719721 w 6318157"/>
                <a:gd name="connsiteY158" fmla="*/ 2227073 h 5387471"/>
                <a:gd name="connsiteX159" fmla="*/ 5653046 w 6318157"/>
                <a:gd name="connsiteY159" fmla="*/ 2209928 h 5387471"/>
                <a:gd name="connsiteX160" fmla="*/ 5677231 w 6318157"/>
                <a:gd name="connsiteY160" fmla="*/ 2186857 h 5387471"/>
                <a:gd name="connsiteX161" fmla="*/ 5628281 w 6318157"/>
                <a:gd name="connsiteY161" fmla="*/ 2145158 h 5387471"/>
                <a:gd name="connsiteX162" fmla="*/ 5488388 w 6318157"/>
                <a:gd name="connsiteY162" fmla="*/ 2148426 h 5387471"/>
                <a:gd name="connsiteX163" fmla="*/ 5453021 w 6318157"/>
                <a:gd name="connsiteY163" fmla="*/ 2227073 h 5387471"/>
                <a:gd name="connsiteX164" fmla="*/ 5472071 w 6318157"/>
                <a:gd name="connsiteY164" fmla="*/ 2274698 h 5387471"/>
                <a:gd name="connsiteX165" fmla="*/ 5422541 w 6318157"/>
                <a:gd name="connsiteY165" fmla="*/ 2288033 h 5387471"/>
                <a:gd name="connsiteX166" fmla="*/ 5451116 w 6318157"/>
                <a:gd name="connsiteY166" fmla="*/ 2333753 h 5387471"/>
                <a:gd name="connsiteX167" fmla="*/ 5516631 w 6318157"/>
                <a:gd name="connsiteY167" fmla="*/ 2328407 h 5387471"/>
                <a:gd name="connsiteX168" fmla="*/ 5523506 w 6318157"/>
                <a:gd name="connsiteY168" fmla="*/ 2379473 h 5387471"/>
                <a:gd name="connsiteX169" fmla="*/ 5399681 w 6318157"/>
                <a:gd name="connsiteY169" fmla="*/ 2545208 h 5387471"/>
                <a:gd name="connsiteX170" fmla="*/ 5360918 w 6318157"/>
                <a:gd name="connsiteY170" fmla="*/ 2694084 h 5387471"/>
                <a:gd name="connsiteX171" fmla="*/ 5346341 w 6318157"/>
                <a:gd name="connsiteY171" fmla="*/ 2615693 h 5387471"/>
                <a:gd name="connsiteX172" fmla="*/ 5304431 w 6318157"/>
                <a:gd name="connsiteY172" fmla="*/ 2615693 h 5387471"/>
                <a:gd name="connsiteX173" fmla="*/ 5273951 w 6318157"/>
                <a:gd name="connsiteY173" fmla="*/ 2558543 h 5387471"/>
                <a:gd name="connsiteX174" fmla="*/ 5203714 w 6318157"/>
                <a:gd name="connsiteY174" fmla="*/ 2600987 h 5387471"/>
                <a:gd name="connsiteX175" fmla="*/ 5070116 w 6318157"/>
                <a:gd name="connsiteY175" fmla="*/ 2541398 h 5387471"/>
                <a:gd name="connsiteX176" fmla="*/ 4991763 w 6318157"/>
                <a:gd name="connsiteY176" fmla="*/ 2573572 h 5387471"/>
                <a:gd name="connsiteX177" fmla="*/ 4904381 w 6318157"/>
                <a:gd name="connsiteY177" fmla="*/ 2564258 h 5387471"/>
                <a:gd name="connsiteX178" fmla="*/ 4875806 w 6318157"/>
                <a:gd name="connsiteY178" fmla="*/ 2495678 h 5387471"/>
                <a:gd name="connsiteX179" fmla="*/ 4803416 w 6318157"/>
                <a:gd name="connsiteY179" fmla="*/ 2484248 h 5387471"/>
                <a:gd name="connsiteX180" fmla="*/ 4822466 w 6318157"/>
                <a:gd name="connsiteY180" fmla="*/ 2409953 h 5387471"/>
                <a:gd name="connsiteX181" fmla="*/ 4731026 w 6318157"/>
                <a:gd name="connsiteY181" fmla="*/ 2341373 h 5387471"/>
                <a:gd name="connsiteX182" fmla="*/ 4699221 w 6318157"/>
                <a:gd name="connsiteY182" fmla="*/ 2364353 h 5387471"/>
                <a:gd name="connsiteX183" fmla="*/ 4637681 w 6318157"/>
                <a:gd name="connsiteY183" fmla="*/ 2328038 h 5387471"/>
                <a:gd name="connsiteX184" fmla="*/ 4660541 w 6318157"/>
                <a:gd name="connsiteY184" fmla="*/ 2253743 h 5387471"/>
                <a:gd name="connsiteX185" fmla="*/ 4433846 w 6318157"/>
                <a:gd name="connsiteY185" fmla="*/ 2270888 h 5387471"/>
                <a:gd name="connsiteX186" fmla="*/ 4373134 w 6318157"/>
                <a:gd name="connsiteY186" fmla="*/ 2252041 h 5387471"/>
                <a:gd name="connsiteX187" fmla="*/ 4323356 w 6318157"/>
                <a:gd name="connsiteY187" fmla="*/ 2288033 h 5387471"/>
                <a:gd name="connsiteX188" fmla="*/ 4273826 w 6318157"/>
                <a:gd name="connsiteY188" fmla="*/ 2208023 h 5387471"/>
                <a:gd name="connsiteX189" fmla="*/ 4201436 w 6318157"/>
                <a:gd name="connsiteY189" fmla="*/ 2192783 h 5387471"/>
                <a:gd name="connsiteX190" fmla="*/ 4178576 w 6318157"/>
                <a:gd name="connsiteY190" fmla="*/ 2110868 h 5387471"/>
                <a:gd name="connsiteX191" fmla="*/ 4087136 w 6318157"/>
                <a:gd name="connsiteY191" fmla="*/ 2038478 h 5387471"/>
                <a:gd name="connsiteX192" fmla="*/ 4016651 w 6318157"/>
                <a:gd name="connsiteY192" fmla="*/ 2051813 h 5387471"/>
                <a:gd name="connsiteX193" fmla="*/ 3909971 w 6318157"/>
                <a:gd name="connsiteY193" fmla="*/ 2013713 h 5387471"/>
                <a:gd name="connsiteX194" fmla="*/ 3843296 w 6318157"/>
                <a:gd name="connsiteY194" fmla="*/ 2053718 h 5387471"/>
                <a:gd name="connsiteX195" fmla="*/ 3788051 w 6318157"/>
                <a:gd name="connsiteY195" fmla="*/ 2034668 h 5387471"/>
                <a:gd name="connsiteX196" fmla="*/ 3742331 w 6318157"/>
                <a:gd name="connsiteY196" fmla="*/ 2046098 h 5387471"/>
                <a:gd name="connsiteX197" fmla="*/ 3671018 w 6318157"/>
                <a:gd name="connsiteY197" fmla="*/ 2041249 h 5387471"/>
                <a:gd name="connsiteX198" fmla="*/ 3660416 w 6318157"/>
                <a:gd name="connsiteY198" fmla="*/ 1977518 h 5387471"/>
                <a:gd name="connsiteX199" fmla="*/ 3643271 w 6318157"/>
                <a:gd name="connsiteY199" fmla="*/ 1905128 h 5387471"/>
                <a:gd name="connsiteX200" fmla="*/ 3690896 w 6318157"/>
                <a:gd name="connsiteY200" fmla="*/ 1872743 h 5387471"/>
                <a:gd name="connsiteX201" fmla="*/ 3702326 w 6318157"/>
                <a:gd name="connsiteY201" fmla="*/ 1811783 h 5387471"/>
                <a:gd name="connsiteX202" fmla="*/ 3679466 w 6318157"/>
                <a:gd name="connsiteY202" fmla="*/ 1788923 h 5387471"/>
                <a:gd name="connsiteX203" fmla="*/ 3595977 w 6318157"/>
                <a:gd name="connsiteY203" fmla="*/ 1647245 h 5387471"/>
                <a:gd name="connsiteX204" fmla="*/ 3508016 w 6318157"/>
                <a:gd name="connsiteY204" fmla="*/ 1663193 h 5387471"/>
                <a:gd name="connsiteX205" fmla="*/ 3485156 w 6318157"/>
                <a:gd name="connsiteY205" fmla="*/ 1619378 h 5387471"/>
                <a:gd name="connsiteX206" fmla="*/ 3434052 w 6318157"/>
                <a:gd name="connsiteY206" fmla="*/ 1618090 h 5387471"/>
                <a:gd name="connsiteX207" fmla="*/ 3496586 w 6318157"/>
                <a:gd name="connsiteY207" fmla="*/ 1533653 h 5387471"/>
                <a:gd name="connsiteX208" fmla="*/ 3549926 w 6318157"/>
                <a:gd name="connsiteY208" fmla="*/ 1552703 h 5387471"/>
                <a:gd name="connsiteX209" fmla="*/ 3681619 w 6318157"/>
                <a:gd name="connsiteY209" fmla="*/ 1349485 h 5387471"/>
                <a:gd name="connsiteX210" fmla="*/ 3708041 w 6318157"/>
                <a:gd name="connsiteY210" fmla="*/ 1316483 h 5387471"/>
                <a:gd name="connsiteX211" fmla="*/ 3600036 w 6318157"/>
                <a:gd name="connsiteY211" fmla="*/ 1230630 h 5387471"/>
                <a:gd name="connsiteX212" fmla="*/ 3610886 w 6318157"/>
                <a:gd name="connsiteY212" fmla="*/ 1173608 h 5387471"/>
                <a:gd name="connsiteX213" fmla="*/ 3549926 w 6318157"/>
                <a:gd name="connsiteY213" fmla="*/ 1160273 h 5387471"/>
                <a:gd name="connsiteX214" fmla="*/ 3515636 w 6318157"/>
                <a:gd name="connsiteY214" fmla="*/ 1108838 h 5387471"/>
                <a:gd name="connsiteX215" fmla="*/ 3515636 w 6318157"/>
                <a:gd name="connsiteY215" fmla="*/ 1013588 h 5387471"/>
                <a:gd name="connsiteX216" fmla="*/ 3391811 w 6318157"/>
                <a:gd name="connsiteY216" fmla="*/ 981203 h 5387471"/>
                <a:gd name="connsiteX217" fmla="*/ 3357521 w 6318157"/>
                <a:gd name="connsiteY217" fmla="*/ 922148 h 5387471"/>
                <a:gd name="connsiteX218" fmla="*/ 3198246 w 6318157"/>
                <a:gd name="connsiteY218" fmla="*/ 954073 h 5387471"/>
                <a:gd name="connsiteX219" fmla="*/ 3142256 w 6318157"/>
                <a:gd name="connsiteY219" fmla="*/ 899288 h 5387471"/>
                <a:gd name="connsiteX220" fmla="*/ 2980331 w 6318157"/>
                <a:gd name="connsiteY220" fmla="*/ 929768 h 5387471"/>
                <a:gd name="connsiteX221" fmla="*/ 2776330 w 6318157"/>
                <a:gd name="connsiteY221" fmla="*/ 832982 h 5387471"/>
                <a:gd name="connsiteX222" fmla="*/ 2662196 w 6318157"/>
                <a:gd name="connsiteY222" fmla="*/ 874523 h 5387471"/>
                <a:gd name="connsiteX223" fmla="*/ 2671721 w 6318157"/>
                <a:gd name="connsiteY223" fmla="*/ 832613 h 5387471"/>
                <a:gd name="connsiteX224" fmla="*/ 2581026 w 6318157"/>
                <a:gd name="connsiteY224" fmla="*/ 818653 h 5387471"/>
                <a:gd name="connsiteX225" fmla="*/ 2576471 w 6318157"/>
                <a:gd name="connsiteY225" fmla="*/ 731648 h 5387471"/>
                <a:gd name="connsiteX226" fmla="*/ 2561231 w 6318157"/>
                <a:gd name="connsiteY226" fmla="*/ 684023 h 5387471"/>
                <a:gd name="connsiteX227" fmla="*/ 2591711 w 6318157"/>
                <a:gd name="connsiteY227" fmla="*/ 647828 h 5387471"/>
                <a:gd name="connsiteX228" fmla="*/ 2496792 w 6318157"/>
                <a:gd name="connsiteY228" fmla="*/ 511865 h 5387471"/>
                <a:gd name="connsiteX229" fmla="*/ 2492651 w 6318157"/>
                <a:gd name="connsiteY229" fmla="*/ 476378 h 5387471"/>
                <a:gd name="connsiteX230" fmla="*/ 2534561 w 6318157"/>
                <a:gd name="connsiteY230" fmla="*/ 409703 h 5387471"/>
                <a:gd name="connsiteX231" fmla="*/ 2490746 w 6318157"/>
                <a:gd name="connsiteY231" fmla="*/ 398273 h 5387471"/>
                <a:gd name="connsiteX232" fmla="*/ 2465981 w 6318157"/>
                <a:gd name="connsiteY232" fmla="*/ 367793 h 5387471"/>
                <a:gd name="connsiteX233" fmla="*/ 2428709 w 6318157"/>
                <a:gd name="connsiteY233" fmla="*/ 359713 h 5387471"/>
                <a:gd name="connsiteX234" fmla="*/ 2443121 w 6318157"/>
                <a:gd name="connsiteY234" fmla="*/ 297308 h 5387471"/>
                <a:gd name="connsiteX235" fmla="*/ 2384811 w 6318157"/>
                <a:gd name="connsiteY235" fmla="*/ 255352 h 5387471"/>
                <a:gd name="connsiteX236" fmla="*/ 2431691 w 6318157"/>
                <a:gd name="connsiteY236" fmla="*/ 188723 h 5387471"/>
                <a:gd name="connsiteX237" fmla="*/ 2536714 w 6318157"/>
                <a:gd name="connsiteY237" fmla="*/ 175177 h 5387471"/>
                <a:gd name="connsiteX0" fmla="*/ 2536714 w 6318157"/>
                <a:gd name="connsiteY0" fmla="*/ 175177 h 5387471"/>
                <a:gd name="connsiteX1" fmla="*/ 2475506 w 6318157"/>
                <a:gd name="connsiteY1" fmla="*/ 127763 h 5387471"/>
                <a:gd name="connsiteX2" fmla="*/ 2408831 w 6318157"/>
                <a:gd name="connsiteY2" fmla="*/ 129668 h 5387471"/>
                <a:gd name="connsiteX3" fmla="*/ 2340003 w 6318157"/>
                <a:gd name="connsiteY3" fmla="*/ 67751 h 5387471"/>
                <a:gd name="connsiteX4" fmla="*/ 2260241 w 6318157"/>
                <a:gd name="connsiteY4" fmla="*/ 85853 h 5387471"/>
                <a:gd name="connsiteX5" fmla="*/ 2229513 w 6318157"/>
                <a:gd name="connsiteY5" fmla="*/ 26173 h 5387471"/>
                <a:gd name="connsiteX6" fmla="*/ 2009858 w 6318157"/>
                <a:gd name="connsiteY6" fmla="*/ 0 h 5387471"/>
                <a:gd name="connsiteX7" fmla="*/ 1851163 w 6318157"/>
                <a:gd name="connsiteY7" fmla="*/ 158612 h 5387471"/>
                <a:gd name="connsiteX8" fmla="*/ 1861599 w 6318157"/>
                <a:gd name="connsiteY8" fmla="*/ 331056 h 5387471"/>
                <a:gd name="connsiteX9" fmla="*/ 1776951 w 6318157"/>
                <a:gd name="connsiteY9" fmla="*/ 311343 h 5387471"/>
                <a:gd name="connsiteX10" fmla="*/ 1606163 w 6318157"/>
                <a:gd name="connsiteY10" fmla="*/ 358057 h 5387471"/>
                <a:gd name="connsiteX11" fmla="*/ 1391478 w 6318157"/>
                <a:gd name="connsiteY11" fmla="*/ 230836 h 5387471"/>
                <a:gd name="connsiteX12" fmla="*/ 1256306 w 6318157"/>
                <a:gd name="connsiteY12" fmla="*/ 230836 h 5387471"/>
                <a:gd name="connsiteX13" fmla="*/ 1208598 w 6318157"/>
                <a:gd name="connsiteY13" fmla="*/ 421667 h 5387471"/>
                <a:gd name="connsiteX14" fmla="*/ 1041621 w 6318157"/>
                <a:gd name="connsiteY14" fmla="*/ 588645 h 5387471"/>
                <a:gd name="connsiteX15" fmla="*/ 930303 w 6318157"/>
                <a:gd name="connsiteY15" fmla="*/ 668158 h 5387471"/>
                <a:gd name="connsiteX16" fmla="*/ 842838 w 6318157"/>
                <a:gd name="connsiteY16" fmla="*/ 612499 h 5387471"/>
                <a:gd name="connsiteX17" fmla="*/ 747423 w 6318157"/>
                <a:gd name="connsiteY17" fmla="*/ 795379 h 5387471"/>
                <a:gd name="connsiteX18" fmla="*/ 456206 w 6318157"/>
                <a:gd name="connsiteY18" fmla="*/ 828804 h 5387471"/>
                <a:gd name="connsiteX19" fmla="*/ 222636 w 6318157"/>
                <a:gd name="connsiteY19" fmla="*/ 970307 h 5387471"/>
                <a:gd name="connsiteX20" fmla="*/ 254442 w 6318157"/>
                <a:gd name="connsiteY20" fmla="*/ 1113431 h 5387471"/>
                <a:gd name="connsiteX21" fmla="*/ 302149 w 6318157"/>
                <a:gd name="connsiteY21" fmla="*/ 1296311 h 5387471"/>
                <a:gd name="connsiteX22" fmla="*/ 341906 w 6318157"/>
                <a:gd name="connsiteY22" fmla="*/ 1328116 h 5387471"/>
                <a:gd name="connsiteX23" fmla="*/ 508883 w 6318157"/>
                <a:gd name="connsiteY23" fmla="*/ 1359921 h 5387471"/>
                <a:gd name="connsiteX24" fmla="*/ 532737 w 6318157"/>
                <a:gd name="connsiteY24" fmla="*/ 1582558 h 5387471"/>
                <a:gd name="connsiteX25" fmla="*/ 730526 w 6318157"/>
                <a:gd name="connsiteY25" fmla="*/ 1644144 h 5387471"/>
                <a:gd name="connsiteX26" fmla="*/ 903633 w 6318157"/>
                <a:gd name="connsiteY26" fmla="*/ 1753676 h 5387471"/>
                <a:gd name="connsiteX27" fmla="*/ 818984 w 6318157"/>
                <a:gd name="connsiteY27" fmla="*/ 1884707 h 5387471"/>
                <a:gd name="connsiteX28" fmla="*/ 644056 w 6318157"/>
                <a:gd name="connsiteY28" fmla="*/ 1868805 h 5387471"/>
                <a:gd name="connsiteX29" fmla="*/ 636104 w 6318157"/>
                <a:gd name="connsiteY29" fmla="*/ 2115295 h 5387471"/>
                <a:gd name="connsiteX30" fmla="*/ 755374 w 6318157"/>
                <a:gd name="connsiteY30" fmla="*/ 2218662 h 5387471"/>
                <a:gd name="connsiteX31" fmla="*/ 818984 w 6318157"/>
                <a:gd name="connsiteY31" fmla="*/ 2329980 h 5387471"/>
                <a:gd name="connsiteX32" fmla="*/ 818984 w 6318157"/>
                <a:gd name="connsiteY32" fmla="*/ 2369737 h 5387471"/>
                <a:gd name="connsiteX33" fmla="*/ 580445 w 6318157"/>
                <a:gd name="connsiteY33" fmla="*/ 2401542 h 5387471"/>
                <a:gd name="connsiteX34" fmla="*/ 485029 w 6318157"/>
                <a:gd name="connsiteY34" fmla="*/ 2433347 h 5387471"/>
                <a:gd name="connsiteX35" fmla="*/ 437322 w 6318157"/>
                <a:gd name="connsiteY35" fmla="*/ 2584422 h 5387471"/>
                <a:gd name="connsiteX36" fmla="*/ 307616 w 6318157"/>
                <a:gd name="connsiteY36" fmla="*/ 2598549 h 5387471"/>
                <a:gd name="connsiteX37" fmla="*/ 238539 w 6318157"/>
                <a:gd name="connsiteY37" fmla="*/ 2655984 h 5387471"/>
                <a:gd name="connsiteX38" fmla="*/ 284673 w 6318157"/>
                <a:gd name="connsiteY38" fmla="*/ 2740881 h 5387471"/>
                <a:gd name="connsiteX39" fmla="*/ 405516 w 6318157"/>
                <a:gd name="connsiteY39" fmla="*/ 2767302 h 5387471"/>
                <a:gd name="connsiteX40" fmla="*/ 414296 w 6318157"/>
                <a:gd name="connsiteY40" fmla="*/ 2859534 h 5387471"/>
                <a:gd name="connsiteX41" fmla="*/ 349857 w 6318157"/>
                <a:gd name="connsiteY41" fmla="*/ 2894523 h 5387471"/>
                <a:gd name="connsiteX42" fmla="*/ 206734 w 6318157"/>
                <a:gd name="connsiteY42" fmla="*/ 3061500 h 5387471"/>
                <a:gd name="connsiteX43" fmla="*/ 166977 w 6318157"/>
                <a:gd name="connsiteY43" fmla="*/ 3300039 h 5387471"/>
                <a:gd name="connsiteX44" fmla="*/ 103367 w 6318157"/>
                <a:gd name="connsiteY44" fmla="*/ 3490871 h 5387471"/>
                <a:gd name="connsiteX45" fmla="*/ 0 w 6318157"/>
                <a:gd name="connsiteY45" fmla="*/ 3610140 h 5387471"/>
                <a:gd name="connsiteX46" fmla="*/ 0 w 6318157"/>
                <a:gd name="connsiteY46" fmla="*/ 3689653 h 5387471"/>
                <a:gd name="connsiteX47" fmla="*/ 15903 w 6318157"/>
                <a:gd name="connsiteY47" fmla="*/ 3769166 h 5387471"/>
                <a:gd name="connsiteX48" fmla="*/ 127221 w 6318157"/>
                <a:gd name="connsiteY48" fmla="*/ 3785069 h 5387471"/>
                <a:gd name="connsiteX49" fmla="*/ 183211 w 6318157"/>
                <a:gd name="connsiteY49" fmla="*/ 3641697 h 5387471"/>
                <a:gd name="connsiteX50" fmla="*/ 275231 w 6318157"/>
                <a:gd name="connsiteY50" fmla="*/ 3608199 h 5387471"/>
                <a:gd name="connsiteX51" fmla="*/ 326003 w 6318157"/>
                <a:gd name="connsiteY51" fmla="*/ 3626043 h 5387471"/>
                <a:gd name="connsiteX52" fmla="*/ 358388 w 6318157"/>
                <a:gd name="connsiteY52" fmla="*/ 3618423 h 5387471"/>
                <a:gd name="connsiteX53" fmla="*/ 424318 w 6318157"/>
                <a:gd name="connsiteY53" fmla="*/ 3743407 h 5387471"/>
                <a:gd name="connsiteX54" fmla="*/ 379178 w 6318157"/>
                <a:gd name="connsiteY54" fmla="*/ 3816212 h 5387471"/>
                <a:gd name="connsiteX55" fmla="*/ 347621 w 6318157"/>
                <a:gd name="connsiteY55" fmla="*/ 3928239 h 5387471"/>
                <a:gd name="connsiteX56" fmla="*/ 336854 w 6318157"/>
                <a:gd name="connsiteY56" fmla="*/ 4218249 h 5387471"/>
                <a:gd name="connsiteX57" fmla="*/ 545161 w 6318157"/>
                <a:gd name="connsiteY57" fmla="*/ 4012509 h 5387471"/>
                <a:gd name="connsiteX58" fmla="*/ 620202 w 6318157"/>
                <a:gd name="connsiteY58" fmla="*/ 4063365 h 5387471"/>
                <a:gd name="connsiteX59" fmla="*/ 723569 w 6318157"/>
                <a:gd name="connsiteY59" fmla="*/ 4079267 h 5387471"/>
                <a:gd name="connsiteX60" fmla="*/ 795130 w 6318157"/>
                <a:gd name="connsiteY60" fmla="*/ 4190586 h 5387471"/>
                <a:gd name="connsiteX61" fmla="*/ 1025718 w 6318157"/>
                <a:gd name="connsiteY61" fmla="*/ 4293952 h 5387471"/>
                <a:gd name="connsiteX62" fmla="*/ 1176793 w 6318157"/>
                <a:gd name="connsiteY62" fmla="*/ 4540443 h 5387471"/>
                <a:gd name="connsiteX63" fmla="*/ 1144988 w 6318157"/>
                <a:gd name="connsiteY63" fmla="*/ 4635859 h 5387471"/>
                <a:gd name="connsiteX64" fmla="*/ 1614115 w 6318157"/>
                <a:gd name="connsiteY64" fmla="*/ 4882349 h 5387471"/>
                <a:gd name="connsiteX65" fmla="*/ 1614115 w 6318157"/>
                <a:gd name="connsiteY65" fmla="*/ 5033424 h 5387471"/>
                <a:gd name="connsiteX66" fmla="*/ 1614115 w 6318157"/>
                <a:gd name="connsiteY66" fmla="*/ 5168596 h 5387471"/>
                <a:gd name="connsiteX67" fmla="*/ 1653871 w 6318157"/>
                <a:gd name="connsiteY67" fmla="*/ 5295817 h 5387471"/>
                <a:gd name="connsiteX68" fmla="*/ 1755416 w 6318157"/>
                <a:gd name="connsiteY68" fmla="*/ 5294123 h 5387471"/>
                <a:gd name="connsiteX69" fmla="*/ 1825653 w 6318157"/>
                <a:gd name="connsiteY69" fmla="*/ 5366385 h 5387471"/>
                <a:gd name="connsiteX70" fmla="*/ 1861848 w 6318157"/>
                <a:gd name="connsiteY70" fmla="*/ 5387340 h 5387471"/>
                <a:gd name="connsiteX71" fmla="*/ 1926203 w 6318157"/>
                <a:gd name="connsiteY71" fmla="*/ 5242146 h 5387471"/>
                <a:gd name="connsiteX72" fmla="*/ 2115047 w 6318157"/>
                <a:gd name="connsiteY72" fmla="*/ 5279914 h 5387471"/>
                <a:gd name="connsiteX73" fmla="*/ 2176421 w 6318157"/>
                <a:gd name="connsiteY73" fmla="*/ 5148304 h 5387471"/>
                <a:gd name="connsiteX74" fmla="*/ 2083242 w 6318157"/>
                <a:gd name="connsiteY74" fmla="*/ 5096123 h 5387471"/>
                <a:gd name="connsiteX75" fmla="*/ 2020211 w 6318157"/>
                <a:gd name="connsiteY75" fmla="*/ 5057903 h 5387471"/>
                <a:gd name="connsiteX76" fmla="*/ 2011680 w 6318157"/>
                <a:gd name="connsiteY76" fmla="*/ 5073180 h 5387471"/>
                <a:gd name="connsiteX77" fmla="*/ 1932167 w 6318157"/>
                <a:gd name="connsiteY77" fmla="*/ 4977765 h 5387471"/>
                <a:gd name="connsiteX78" fmla="*/ 1884459 w 6318157"/>
                <a:gd name="connsiteY78" fmla="*/ 4874398 h 5387471"/>
                <a:gd name="connsiteX79" fmla="*/ 1913448 w 6318157"/>
                <a:gd name="connsiteY79" fmla="*/ 4786022 h 5387471"/>
                <a:gd name="connsiteX80" fmla="*/ 2073551 w 6318157"/>
                <a:gd name="connsiteY80" fmla="*/ 4760723 h 5387471"/>
                <a:gd name="connsiteX81" fmla="*/ 2213030 w 6318157"/>
                <a:gd name="connsiteY81" fmla="*/ 4711893 h 5387471"/>
                <a:gd name="connsiteX82" fmla="*/ 2313829 w 6318157"/>
                <a:gd name="connsiteY82" fmla="*/ 4781467 h 5387471"/>
                <a:gd name="connsiteX83" fmla="*/ 2449002 w 6318157"/>
                <a:gd name="connsiteY83" fmla="*/ 4771031 h 5387471"/>
                <a:gd name="connsiteX84" fmla="*/ 2504661 w 6318157"/>
                <a:gd name="connsiteY84" fmla="*/ 4866446 h 5387471"/>
                <a:gd name="connsiteX85" fmla="*/ 2578459 w 6318157"/>
                <a:gd name="connsiteY85" fmla="*/ 4816585 h 5387471"/>
                <a:gd name="connsiteX86" fmla="*/ 2681246 w 6318157"/>
                <a:gd name="connsiteY86" fmla="*/ 4873118 h 5387471"/>
                <a:gd name="connsiteX87" fmla="*/ 2798859 w 6318157"/>
                <a:gd name="connsiteY87" fmla="*/ 4858495 h 5387471"/>
                <a:gd name="connsiteX88" fmla="*/ 2895931 w 6318157"/>
                <a:gd name="connsiteY88" fmla="*/ 4983811 h 5387471"/>
                <a:gd name="connsiteX89" fmla="*/ 2910177 w 6318157"/>
                <a:gd name="connsiteY89" fmla="*/ 5176547 h 5387471"/>
                <a:gd name="connsiteX90" fmla="*/ 2981739 w 6318157"/>
                <a:gd name="connsiteY90" fmla="*/ 5120888 h 5387471"/>
                <a:gd name="connsiteX91" fmla="*/ 3101009 w 6318157"/>
                <a:gd name="connsiteY91" fmla="*/ 5184499 h 5387471"/>
                <a:gd name="connsiteX92" fmla="*/ 3164619 w 6318157"/>
                <a:gd name="connsiteY92" fmla="*/ 4882349 h 5387471"/>
                <a:gd name="connsiteX93" fmla="*/ 3116911 w 6318157"/>
                <a:gd name="connsiteY93" fmla="*/ 4516589 h 5387471"/>
                <a:gd name="connsiteX94" fmla="*/ 3156668 w 6318157"/>
                <a:gd name="connsiteY94" fmla="*/ 4405271 h 5387471"/>
                <a:gd name="connsiteX95" fmla="*/ 3323645 w 6318157"/>
                <a:gd name="connsiteY95" fmla="*/ 4341660 h 5387471"/>
                <a:gd name="connsiteX96" fmla="*/ 3482671 w 6318157"/>
                <a:gd name="connsiteY96" fmla="*/ 4293952 h 5387471"/>
                <a:gd name="connsiteX97" fmla="*/ 3570136 w 6318157"/>
                <a:gd name="connsiteY97" fmla="*/ 4373466 h 5387471"/>
                <a:gd name="connsiteX98" fmla="*/ 3530379 w 6318157"/>
                <a:gd name="connsiteY98" fmla="*/ 4484784 h 5387471"/>
                <a:gd name="connsiteX99" fmla="*/ 3546282 w 6318157"/>
                <a:gd name="connsiteY99" fmla="*/ 4588151 h 5387471"/>
                <a:gd name="connsiteX100" fmla="*/ 3609892 w 6318157"/>
                <a:gd name="connsiteY100" fmla="*/ 4643810 h 5387471"/>
                <a:gd name="connsiteX101" fmla="*/ 3673503 w 6318157"/>
                <a:gd name="connsiteY101" fmla="*/ 4651761 h 5387471"/>
                <a:gd name="connsiteX102" fmla="*/ 3745064 w 6318157"/>
                <a:gd name="connsiteY102" fmla="*/ 4786933 h 5387471"/>
                <a:gd name="connsiteX103" fmla="*/ 3889016 w 6318157"/>
                <a:gd name="connsiteY103" fmla="*/ 4749293 h 5387471"/>
                <a:gd name="connsiteX104" fmla="*/ 4071068 w 6318157"/>
                <a:gd name="connsiteY104" fmla="*/ 4731274 h 5387471"/>
                <a:gd name="connsiteX105" fmla="*/ 4368496 w 6318157"/>
                <a:gd name="connsiteY105" fmla="*/ 4686134 h 5387471"/>
                <a:gd name="connsiteX106" fmla="*/ 4436828 w 6318157"/>
                <a:gd name="connsiteY106" fmla="*/ 4774261 h 5387471"/>
                <a:gd name="connsiteX107" fmla="*/ 4500438 w 6318157"/>
                <a:gd name="connsiteY107" fmla="*/ 4751981 h 5387471"/>
                <a:gd name="connsiteX108" fmla="*/ 4595854 w 6318157"/>
                <a:gd name="connsiteY108" fmla="*/ 4699469 h 5387471"/>
                <a:gd name="connsiteX109" fmla="*/ 4654826 w 6318157"/>
                <a:gd name="connsiteY109" fmla="*/ 4646423 h 5387471"/>
                <a:gd name="connsiteX110" fmla="*/ 4674704 w 6318157"/>
                <a:gd name="connsiteY110" fmla="*/ 4597593 h 5387471"/>
                <a:gd name="connsiteX111" fmla="*/ 4588151 w 6318157"/>
                <a:gd name="connsiteY111" fmla="*/ 4554983 h 5387471"/>
                <a:gd name="connsiteX112" fmla="*/ 4687211 w 6318157"/>
                <a:gd name="connsiteY112" fmla="*/ 4492118 h 5387471"/>
                <a:gd name="connsiteX113" fmla="*/ 4723406 w 6318157"/>
                <a:gd name="connsiteY113" fmla="*/ 4492118 h 5387471"/>
                <a:gd name="connsiteX114" fmla="*/ 4715786 w 6318157"/>
                <a:gd name="connsiteY114" fmla="*/ 4434968 h 5387471"/>
                <a:gd name="connsiteX115" fmla="*/ 4753886 w 6318157"/>
                <a:gd name="connsiteY115" fmla="*/ 4410203 h 5387471"/>
                <a:gd name="connsiteX116" fmla="*/ 4656648 w 6318157"/>
                <a:gd name="connsiteY116" fmla="*/ 4287326 h 5387471"/>
                <a:gd name="connsiteX117" fmla="*/ 4593866 w 6318157"/>
                <a:gd name="connsiteY117" fmla="*/ 4307333 h 5387471"/>
                <a:gd name="connsiteX118" fmla="*/ 4575396 w 6318157"/>
                <a:gd name="connsiteY118" fmla="*/ 4172612 h 5387471"/>
                <a:gd name="connsiteX119" fmla="*/ 4679655 w 6318157"/>
                <a:gd name="connsiteY119" fmla="*/ 4132426 h 5387471"/>
                <a:gd name="connsiteX120" fmla="*/ 4703957 w 6318157"/>
                <a:gd name="connsiteY120" fmla="*/ 4023340 h 5387471"/>
                <a:gd name="connsiteX121" fmla="*/ 4812951 w 6318157"/>
                <a:gd name="connsiteY121" fmla="*/ 3900496 h 5387471"/>
                <a:gd name="connsiteX122" fmla="*/ 4826442 w 6318157"/>
                <a:gd name="connsiteY122" fmla="*/ 3777118 h 5387471"/>
                <a:gd name="connsiteX123" fmla="*/ 4929809 w 6318157"/>
                <a:gd name="connsiteY123" fmla="*/ 3864582 h 5387471"/>
                <a:gd name="connsiteX124" fmla="*/ 4921857 w 6318157"/>
                <a:gd name="connsiteY124" fmla="*/ 4031559 h 5387471"/>
                <a:gd name="connsiteX125" fmla="*/ 4977516 w 6318157"/>
                <a:gd name="connsiteY125" fmla="*/ 4055413 h 5387471"/>
                <a:gd name="connsiteX126" fmla="*/ 5025224 w 6318157"/>
                <a:gd name="connsiteY126" fmla="*/ 3959998 h 5387471"/>
                <a:gd name="connsiteX127" fmla="*/ 5072932 w 6318157"/>
                <a:gd name="connsiteY127" fmla="*/ 3959998 h 5387471"/>
                <a:gd name="connsiteX128" fmla="*/ 5144494 w 6318157"/>
                <a:gd name="connsiteY128" fmla="*/ 3856631 h 5387471"/>
                <a:gd name="connsiteX129" fmla="*/ 5160396 w 6318157"/>
                <a:gd name="connsiteY129" fmla="*/ 3785069 h 5387471"/>
                <a:gd name="connsiteX130" fmla="*/ 5390984 w 6318157"/>
                <a:gd name="connsiteY130" fmla="*/ 3737361 h 5387471"/>
                <a:gd name="connsiteX131" fmla="*/ 5486400 w 6318157"/>
                <a:gd name="connsiteY131" fmla="*/ 3633994 h 5387471"/>
                <a:gd name="connsiteX132" fmla="*/ 5390984 w 6318157"/>
                <a:gd name="connsiteY132" fmla="*/ 3570384 h 5387471"/>
                <a:gd name="connsiteX133" fmla="*/ 5343276 w 6318157"/>
                <a:gd name="connsiteY133" fmla="*/ 3331845 h 5387471"/>
                <a:gd name="connsiteX134" fmla="*/ 5478449 w 6318157"/>
                <a:gd name="connsiteY134" fmla="*/ 3061500 h 5387471"/>
                <a:gd name="connsiteX135" fmla="*/ 5820355 w 6318157"/>
                <a:gd name="connsiteY135" fmla="*/ 2989939 h 5387471"/>
                <a:gd name="connsiteX136" fmla="*/ 6020959 w 6318157"/>
                <a:gd name="connsiteY136" fmla="*/ 2857748 h 5387471"/>
                <a:gd name="connsiteX137" fmla="*/ 6058811 w 6318157"/>
                <a:gd name="connsiteY137" fmla="*/ 2880194 h 5387471"/>
                <a:gd name="connsiteX138" fmla="*/ 6114056 w 6318157"/>
                <a:gd name="connsiteY138" fmla="*/ 2859239 h 5387471"/>
                <a:gd name="connsiteX139" fmla="*/ 6152156 w 6318157"/>
                <a:gd name="connsiteY139" fmla="*/ 2889719 h 5387471"/>
                <a:gd name="connsiteX140" fmla="*/ 6260741 w 6318157"/>
                <a:gd name="connsiteY140" fmla="*/ 2868764 h 5387471"/>
                <a:gd name="connsiteX141" fmla="*/ 6292298 w 6318157"/>
                <a:gd name="connsiteY141" fmla="*/ 2879449 h 5387471"/>
                <a:gd name="connsiteX142" fmla="*/ 6304556 w 6318157"/>
                <a:gd name="connsiteY142" fmla="*/ 2838284 h 5387471"/>
                <a:gd name="connsiteX143" fmla="*/ 6306461 w 6318157"/>
                <a:gd name="connsiteY143" fmla="*/ 2809709 h 5387471"/>
                <a:gd name="connsiteX144" fmla="*/ 6317891 w 6318157"/>
                <a:gd name="connsiteY144" fmla="*/ 2798279 h 5387471"/>
                <a:gd name="connsiteX145" fmla="*/ 6268361 w 6318157"/>
                <a:gd name="connsiteY145" fmla="*/ 2775419 h 5387471"/>
                <a:gd name="connsiteX146" fmla="*/ 6220736 w 6318157"/>
                <a:gd name="connsiteY146" fmla="*/ 2543754 h 5387471"/>
                <a:gd name="connsiteX147" fmla="*/ 6169301 w 6318157"/>
                <a:gd name="connsiteY147" fmla="*/ 2569973 h 5387471"/>
                <a:gd name="connsiteX148" fmla="*/ 6119771 w 6318157"/>
                <a:gd name="connsiteY148" fmla="*/ 2533484 h 5387471"/>
                <a:gd name="connsiteX149" fmla="*/ 6051191 w 6318157"/>
                <a:gd name="connsiteY149" fmla="*/ 2518538 h 5387471"/>
                <a:gd name="connsiteX150" fmla="*/ 6053096 w 6318157"/>
                <a:gd name="connsiteY150" fmla="*/ 2434718 h 5387471"/>
                <a:gd name="connsiteX151" fmla="*/ 6027337 w 6318157"/>
                <a:gd name="connsiteY151" fmla="*/ 2469542 h 5387471"/>
                <a:gd name="connsiteX152" fmla="*/ 5994041 w 6318157"/>
                <a:gd name="connsiteY152" fmla="*/ 2411858 h 5387471"/>
                <a:gd name="connsiteX153" fmla="*/ 5976896 w 6318157"/>
                <a:gd name="connsiteY153" fmla="*/ 2272793 h 5387471"/>
                <a:gd name="connsiteX154" fmla="*/ 5915936 w 6318157"/>
                <a:gd name="connsiteY154" fmla="*/ 2274698 h 5387471"/>
                <a:gd name="connsiteX155" fmla="*/ 5892910 w 6318157"/>
                <a:gd name="connsiteY155" fmla="*/ 2209882 h 5387471"/>
                <a:gd name="connsiteX156" fmla="*/ 5813066 w 6318157"/>
                <a:gd name="connsiteY156" fmla="*/ 2240408 h 5387471"/>
                <a:gd name="connsiteX157" fmla="*/ 5752106 w 6318157"/>
                <a:gd name="connsiteY157" fmla="*/ 2206118 h 5387471"/>
                <a:gd name="connsiteX158" fmla="*/ 5719721 w 6318157"/>
                <a:gd name="connsiteY158" fmla="*/ 2227073 h 5387471"/>
                <a:gd name="connsiteX159" fmla="*/ 5653046 w 6318157"/>
                <a:gd name="connsiteY159" fmla="*/ 2209928 h 5387471"/>
                <a:gd name="connsiteX160" fmla="*/ 5677231 w 6318157"/>
                <a:gd name="connsiteY160" fmla="*/ 2186857 h 5387471"/>
                <a:gd name="connsiteX161" fmla="*/ 5628281 w 6318157"/>
                <a:gd name="connsiteY161" fmla="*/ 2145158 h 5387471"/>
                <a:gd name="connsiteX162" fmla="*/ 5488388 w 6318157"/>
                <a:gd name="connsiteY162" fmla="*/ 2148426 h 5387471"/>
                <a:gd name="connsiteX163" fmla="*/ 5453021 w 6318157"/>
                <a:gd name="connsiteY163" fmla="*/ 2227073 h 5387471"/>
                <a:gd name="connsiteX164" fmla="*/ 5472071 w 6318157"/>
                <a:gd name="connsiteY164" fmla="*/ 2274698 h 5387471"/>
                <a:gd name="connsiteX165" fmla="*/ 5422541 w 6318157"/>
                <a:gd name="connsiteY165" fmla="*/ 2288033 h 5387471"/>
                <a:gd name="connsiteX166" fmla="*/ 5451116 w 6318157"/>
                <a:gd name="connsiteY166" fmla="*/ 2333753 h 5387471"/>
                <a:gd name="connsiteX167" fmla="*/ 5516631 w 6318157"/>
                <a:gd name="connsiteY167" fmla="*/ 2328407 h 5387471"/>
                <a:gd name="connsiteX168" fmla="*/ 5523506 w 6318157"/>
                <a:gd name="connsiteY168" fmla="*/ 2379473 h 5387471"/>
                <a:gd name="connsiteX169" fmla="*/ 5399681 w 6318157"/>
                <a:gd name="connsiteY169" fmla="*/ 2545208 h 5387471"/>
                <a:gd name="connsiteX170" fmla="*/ 5360918 w 6318157"/>
                <a:gd name="connsiteY170" fmla="*/ 2694084 h 5387471"/>
                <a:gd name="connsiteX171" fmla="*/ 5346341 w 6318157"/>
                <a:gd name="connsiteY171" fmla="*/ 2615693 h 5387471"/>
                <a:gd name="connsiteX172" fmla="*/ 5304431 w 6318157"/>
                <a:gd name="connsiteY172" fmla="*/ 2615693 h 5387471"/>
                <a:gd name="connsiteX173" fmla="*/ 5273951 w 6318157"/>
                <a:gd name="connsiteY173" fmla="*/ 2558543 h 5387471"/>
                <a:gd name="connsiteX174" fmla="*/ 5203714 w 6318157"/>
                <a:gd name="connsiteY174" fmla="*/ 2600987 h 5387471"/>
                <a:gd name="connsiteX175" fmla="*/ 5070116 w 6318157"/>
                <a:gd name="connsiteY175" fmla="*/ 2541398 h 5387471"/>
                <a:gd name="connsiteX176" fmla="*/ 4991763 w 6318157"/>
                <a:gd name="connsiteY176" fmla="*/ 2573572 h 5387471"/>
                <a:gd name="connsiteX177" fmla="*/ 4904381 w 6318157"/>
                <a:gd name="connsiteY177" fmla="*/ 2564258 h 5387471"/>
                <a:gd name="connsiteX178" fmla="*/ 4875806 w 6318157"/>
                <a:gd name="connsiteY178" fmla="*/ 2495678 h 5387471"/>
                <a:gd name="connsiteX179" fmla="*/ 4803416 w 6318157"/>
                <a:gd name="connsiteY179" fmla="*/ 2484248 h 5387471"/>
                <a:gd name="connsiteX180" fmla="*/ 4822466 w 6318157"/>
                <a:gd name="connsiteY180" fmla="*/ 2409953 h 5387471"/>
                <a:gd name="connsiteX181" fmla="*/ 4731026 w 6318157"/>
                <a:gd name="connsiteY181" fmla="*/ 2341373 h 5387471"/>
                <a:gd name="connsiteX182" fmla="*/ 4699221 w 6318157"/>
                <a:gd name="connsiteY182" fmla="*/ 2364353 h 5387471"/>
                <a:gd name="connsiteX183" fmla="*/ 4637681 w 6318157"/>
                <a:gd name="connsiteY183" fmla="*/ 2328038 h 5387471"/>
                <a:gd name="connsiteX184" fmla="*/ 4660541 w 6318157"/>
                <a:gd name="connsiteY184" fmla="*/ 2253743 h 5387471"/>
                <a:gd name="connsiteX185" fmla="*/ 4433846 w 6318157"/>
                <a:gd name="connsiteY185" fmla="*/ 2270888 h 5387471"/>
                <a:gd name="connsiteX186" fmla="*/ 4373134 w 6318157"/>
                <a:gd name="connsiteY186" fmla="*/ 2252041 h 5387471"/>
                <a:gd name="connsiteX187" fmla="*/ 4323356 w 6318157"/>
                <a:gd name="connsiteY187" fmla="*/ 2288033 h 5387471"/>
                <a:gd name="connsiteX188" fmla="*/ 4273826 w 6318157"/>
                <a:gd name="connsiteY188" fmla="*/ 2208023 h 5387471"/>
                <a:gd name="connsiteX189" fmla="*/ 4201436 w 6318157"/>
                <a:gd name="connsiteY189" fmla="*/ 2192783 h 5387471"/>
                <a:gd name="connsiteX190" fmla="*/ 4178576 w 6318157"/>
                <a:gd name="connsiteY190" fmla="*/ 2110868 h 5387471"/>
                <a:gd name="connsiteX191" fmla="*/ 4087136 w 6318157"/>
                <a:gd name="connsiteY191" fmla="*/ 2038478 h 5387471"/>
                <a:gd name="connsiteX192" fmla="*/ 4016651 w 6318157"/>
                <a:gd name="connsiteY192" fmla="*/ 2051813 h 5387471"/>
                <a:gd name="connsiteX193" fmla="*/ 3909971 w 6318157"/>
                <a:gd name="connsiteY193" fmla="*/ 2013713 h 5387471"/>
                <a:gd name="connsiteX194" fmla="*/ 3843296 w 6318157"/>
                <a:gd name="connsiteY194" fmla="*/ 2053718 h 5387471"/>
                <a:gd name="connsiteX195" fmla="*/ 3788051 w 6318157"/>
                <a:gd name="connsiteY195" fmla="*/ 2034668 h 5387471"/>
                <a:gd name="connsiteX196" fmla="*/ 3742331 w 6318157"/>
                <a:gd name="connsiteY196" fmla="*/ 2046098 h 5387471"/>
                <a:gd name="connsiteX197" fmla="*/ 3671018 w 6318157"/>
                <a:gd name="connsiteY197" fmla="*/ 2041249 h 5387471"/>
                <a:gd name="connsiteX198" fmla="*/ 3660416 w 6318157"/>
                <a:gd name="connsiteY198" fmla="*/ 1977518 h 5387471"/>
                <a:gd name="connsiteX199" fmla="*/ 3643271 w 6318157"/>
                <a:gd name="connsiteY199" fmla="*/ 1905128 h 5387471"/>
                <a:gd name="connsiteX200" fmla="*/ 3690896 w 6318157"/>
                <a:gd name="connsiteY200" fmla="*/ 1872743 h 5387471"/>
                <a:gd name="connsiteX201" fmla="*/ 3702326 w 6318157"/>
                <a:gd name="connsiteY201" fmla="*/ 1811783 h 5387471"/>
                <a:gd name="connsiteX202" fmla="*/ 3679466 w 6318157"/>
                <a:gd name="connsiteY202" fmla="*/ 1788923 h 5387471"/>
                <a:gd name="connsiteX203" fmla="*/ 3595977 w 6318157"/>
                <a:gd name="connsiteY203" fmla="*/ 1647245 h 5387471"/>
                <a:gd name="connsiteX204" fmla="*/ 3508016 w 6318157"/>
                <a:gd name="connsiteY204" fmla="*/ 1663193 h 5387471"/>
                <a:gd name="connsiteX205" fmla="*/ 3485156 w 6318157"/>
                <a:gd name="connsiteY205" fmla="*/ 1619378 h 5387471"/>
                <a:gd name="connsiteX206" fmla="*/ 3434052 w 6318157"/>
                <a:gd name="connsiteY206" fmla="*/ 1618090 h 5387471"/>
                <a:gd name="connsiteX207" fmla="*/ 3496586 w 6318157"/>
                <a:gd name="connsiteY207" fmla="*/ 1533653 h 5387471"/>
                <a:gd name="connsiteX208" fmla="*/ 3549926 w 6318157"/>
                <a:gd name="connsiteY208" fmla="*/ 1552703 h 5387471"/>
                <a:gd name="connsiteX209" fmla="*/ 3681619 w 6318157"/>
                <a:gd name="connsiteY209" fmla="*/ 1349485 h 5387471"/>
                <a:gd name="connsiteX210" fmla="*/ 3708041 w 6318157"/>
                <a:gd name="connsiteY210" fmla="*/ 1316483 h 5387471"/>
                <a:gd name="connsiteX211" fmla="*/ 3600036 w 6318157"/>
                <a:gd name="connsiteY211" fmla="*/ 1230630 h 5387471"/>
                <a:gd name="connsiteX212" fmla="*/ 3610886 w 6318157"/>
                <a:gd name="connsiteY212" fmla="*/ 1173608 h 5387471"/>
                <a:gd name="connsiteX213" fmla="*/ 3549926 w 6318157"/>
                <a:gd name="connsiteY213" fmla="*/ 1160273 h 5387471"/>
                <a:gd name="connsiteX214" fmla="*/ 3515636 w 6318157"/>
                <a:gd name="connsiteY214" fmla="*/ 1108838 h 5387471"/>
                <a:gd name="connsiteX215" fmla="*/ 3515636 w 6318157"/>
                <a:gd name="connsiteY215" fmla="*/ 1013588 h 5387471"/>
                <a:gd name="connsiteX216" fmla="*/ 3391811 w 6318157"/>
                <a:gd name="connsiteY216" fmla="*/ 981203 h 5387471"/>
                <a:gd name="connsiteX217" fmla="*/ 3357521 w 6318157"/>
                <a:gd name="connsiteY217" fmla="*/ 922148 h 5387471"/>
                <a:gd name="connsiteX218" fmla="*/ 3198246 w 6318157"/>
                <a:gd name="connsiteY218" fmla="*/ 954073 h 5387471"/>
                <a:gd name="connsiteX219" fmla="*/ 3142256 w 6318157"/>
                <a:gd name="connsiteY219" fmla="*/ 899288 h 5387471"/>
                <a:gd name="connsiteX220" fmla="*/ 2980331 w 6318157"/>
                <a:gd name="connsiteY220" fmla="*/ 929768 h 5387471"/>
                <a:gd name="connsiteX221" fmla="*/ 2776330 w 6318157"/>
                <a:gd name="connsiteY221" fmla="*/ 832982 h 5387471"/>
                <a:gd name="connsiteX222" fmla="*/ 2662196 w 6318157"/>
                <a:gd name="connsiteY222" fmla="*/ 874523 h 5387471"/>
                <a:gd name="connsiteX223" fmla="*/ 2671721 w 6318157"/>
                <a:gd name="connsiteY223" fmla="*/ 832613 h 5387471"/>
                <a:gd name="connsiteX224" fmla="*/ 2581026 w 6318157"/>
                <a:gd name="connsiteY224" fmla="*/ 818653 h 5387471"/>
                <a:gd name="connsiteX225" fmla="*/ 2576471 w 6318157"/>
                <a:gd name="connsiteY225" fmla="*/ 731648 h 5387471"/>
                <a:gd name="connsiteX226" fmla="*/ 2561231 w 6318157"/>
                <a:gd name="connsiteY226" fmla="*/ 684023 h 5387471"/>
                <a:gd name="connsiteX227" fmla="*/ 2591711 w 6318157"/>
                <a:gd name="connsiteY227" fmla="*/ 647828 h 5387471"/>
                <a:gd name="connsiteX228" fmla="*/ 2496792 w 6318157"/>
                <a:gd name="connsiteY228" fmla="*/ 511865 h 5387471"/>
                <a:gd name="connsiteX229" fmla="*/ 2492651 w 6318157"/>
                <a:gd name="connsiteY229" fmla="*/ 476378 h 5387471"/>
                <a:gd name="connsiteX230" fmla="*/ 2534561 w 6318157"/>
                <a:gd name="connsiteY230" fmla="*/ 409703 h 5387471"/>
                <a:gd name="connsiteX231" fmla="*/ 2490746 w 6318157"/>
                <a:gd name="connsiteY231" fmla="*/ 398273 h 5387471"/>
                <a:gd name="connsiteX232" fmla="*/ 2465981 w 6318157"/>
                <a:gd name="connsiteY232" fmla="*/ 367793 h 5387471"/>
                <a:gd name="connsiteX233" fmla="*/ 2428709 w 6318157"/>
                <a:gd name="connsiteY233" fmla="*/ 359713 h 5387471"/>
                <a:gd name="connsiteX234" fmla="*/ 2443121 w 6318157"/>
                <a:gd name="connsiteY234" fmla="*/ 297308 h 5387471"/>
                <a:gd name="connsiteX235" fmla="*/ 2384811 w 6318157"/>
                <a:gd name="connsiteY235" fmla="*/ 255352 h 5387471"/>
                <a:gd name="connsiteX236" fmla="*/ 2431691 w 6318157"/>
                <a:gd name="connsiteY236" fmla="*/ 188723 h 5387471"/>
                <a:gd name="connsiteX237" fmla="*/ 2536714 w 6318157"/>
                <a:gd name="connsiteY237" fmla="*/ 175177 h 5387471"/>
                <a:gd name="connsiteX0" fmla="*/ 2536714 w 6318157"/>
                <a:gd name="connsiteY0" fmla="*/ 175177 h 5387471"/>
                <a:gd name="connsiteX1" fmla="*/ 2475506 w 6318157"/>
                <a:gd name="connsiteY1" fmla="*/ 127763 h 5387471"/>
                <a:gd name="connsiteX2" fmla="*/ 2408831 w 6318157"/>
                <a:gd name="connsiteY2" fmla="*/ 129668 h 5387471"/>
                <a:gd name="connsiteX3" fmla="*/ 2340003 w 6318157"/>
                <a:gd name="connsiteY3" fmla="*/ 67751 h 5387471"/>
                <a:gd name="connsiteX4" fmla="*/ 2260241 w 6318157"/>
                <a:gd name="connsiteY4" fmla="*/ 85853 h 5387471"/>
                <a:gd name="connsiteX5" fmla="*/ 2229513 w 6318157"/>
                <a:gd name="connsiteY5" fmla="*/ 26173 h 5387471"/>
                <a:gd name="connsiteX6" fmla="*/ 2009858 w 6318157"/>
                <a:gd name="connsiteY6" fmla="*/ 0 h 5387471"/>
                <a:gd name="connsiteX7" fmla="*/ 1851163 w 6318157"/>
                <a:gd name="connsiteY7" fmla="*/ 158612 h 5387471"/>
                <a:gd name="connsiteX8" fmla="*/ 1861599 w 6318157"/>
                <a:gd name="connsiteY8" fmla="*/ 331056 h 5387471"/>
                <a:gd name="connsiteX9" fmla="*/ 1776951 w 6318157"/>
                <a:gd name="connsiteY9" fmla="*/ 311343 h 5387471"/>
                <a:gd name="connsiteX10" fmla="*/ 1606163 w 6318157"/>
                <a:gd name="connsiteY10" fmla="*/ 358057 h 5387471"/>
                <a:gd name="connsiteX11" fmla="*/ 1391478 w 6318157"/>
                <a:gd name="connsiteY11" fmla="*/ 230836 h 5387471"/>
                <a:gd name="connsiteX12" fmla="*/ 1256306 w 6318157"/>
                <a:gd name="connsiteY12" fmla="*/ 230836 h 5387471"/>
                <a:gd name="connsiteX13" fmla="*/ 1208598 w 6318157"/>
                <a:gd name="connsiteY13" fmla="*/ 421667 h 5387471"/>
                <a:gd name="connsiteX14" fmla="*/ 1041621 w 6318157"/>
                <a:gd name="connsiteY14" fmla="*/ 588645 h 5387471"/>
                <a:gd name="connsiteX15" fmla="*/ 930303 w 6318157"/>
                <a:gd name="connsiteY15" fmla="*/ 668158 h 5387471"/>
                <a:gd name="connsiteX16" fmla="*/ 842838 w 6318157"/>
                <a:gd name="connsiteY16" fmla="*/ 612499 h 5387471"/>
                <a:gd name="connsiteX17" fmla="*/ 747423 w 6318157"/>
                <a:gd name="connsiteY17" fmla="*/ 795379 h 5387471"/>
                <a:gd name="connsiteX18" fmla="*/ 456206 w 6318157"/>
                <a:gd name="connsiteY18" fmla="*/ 828804 h 5387471"/>
                <a:gd name="connsiteX19" fmla="*/ 222636 w 6318157"/>
                <a:gd name="connsiteY19" fmla="*/ 970307 h 5387471"/>
                <a:gd name="connsiteX20" fmla="*/ 254442 w 6318157"/>
                <a:gd name="connsiteY20" fmla="*/ 1113431 h 5387471"/>
                <a:gd name="connsiteX21" fmla="*/ 302149 w 6318157"/>
                <a:gd name="connsiteY21" fmla="*/ 1296311 h 5387471"/>
                <a:gd name="connsiteX22" fmla="*/ 341906 w 6318157"/>
                <a:gd name="connsiteY22" fmla="*/ 1328116 h 5387471"/>
                <a:gd name="connsiteX23" fmla="*/ 508883 w 6318157"/>
                <a:gd name="connsiteY23" fmla="*/ 1359921 h 5387471"/>
                <a:gd name="connsiteX24" fmla="*/ 532737 w 6318157"/>
                <a:gd name="connsiteY24" fmla="*/ 1582558 h 5387471"/>
                <a:gd name="connsiteX25" fmla="*/ 730526 w 6318157"/>
                <a:gd name="connsiteY25" fmla="*/ 1644144 h 5387471"/>
                <a:gd name="connsiteX26" fmla="*/ 903633 w 6318157"/>
                <a:gd name="connsiteY26" fmla="*/ 1753676 h 5387471"/>
                <a:gd name="connsiteX27" fmla="*/ 818984 w 6318157"/>
                <a:gd name="connsiteY27" fmla="*/ 1884707 h 5387471"/>
                <a:gd name="connsiteX28" fmla="*/ 644056 w 6318157"/>
                <a:gd name="connsiteY28" fmla="*/ 1868805 h 5387471"/>
                <a:gd name="connsiteX29" fmla="*/ 636104 w 6318157"/>
                <a:gd name="connsiteY29" fmla="*/ 2115295 h 5387471"/>
                <a:gd name="connsiteX30" fmla="*/ 755374 w 6318157"/>
                <a:gd name="connsiteY30" fmla="*/ 2218662 h 5387471"/>
                <a:gd name="connsiteX31" fmla="*/ 818984 w 6318157"/>
                <a:gd name="connsiteY31" fmla="*/ 2329980 h 5387471"/>
                <a:gd name="connsiteX32" fmla="*/ 818984 w 6318157"/>
                <a:gd name="connsiteY32" fmla="*/ 2369737 h 5387471"/>
                <a:gd name="connsiteX33" fmla="*/ 580445 w 6318157"/>
                <a:gd name="connsiteY33" fmla="*/ 2401542 h 5387471"/>
                <a:gd name="connsiteX34" fmla="*/ 485029 w 6318157"/>
                <a:gd name="connsiteY34" fmla="*/ 2433347 h 5387471"/>
                <a:gd name="connsiteX35" fmla="*/ 437322 w 6318157"/>
                <a:gd name="connsiteY35" fmla="*/ 2584422 h 5387471"/>
                <a:gd name="connsiteX36" fmla="*/ 307616 w 6318157"/>
                <a:gd name="connsiteY36" fmla="*/ 2598549 h 5387471"/>
                <a:gd name="connsiteX37" fmla="*/ 238539 w 6318157"/>
                <a:gd name="connsiteY37" fmla="*/ 2655984 h 5387471"/>
                <a:gd name="connsiteX38" fmla="*/ 284673 w 6318157"/>
                <a:gd name="connsiteY38" fmla="*/ 2740881 h 5387471"/>
                <a:gd name="connsiteX39" fmla="*/ 405516 w 6318157"/>
                <a:gd name="connsiteY39" fmla="*/ 2767302 h 5387471"/>
                <a:gd name="connsiteX40" fmla="*/ 414296 w 6318157"/>
                <a:gd name="connsiteY40" fmla="*/ 2859534 h 5387471"/>
                <a:gd name="connsiteX41" fmla="*/ 349857 w 6318157"/>
                <a:gd name="connsiteY41" fmla="*/ 2894523 h 5387471"/>
                <a:gd name="connsiteX42" fmla="*/ 206734 w 6318157"/>
                <a:gd name="connsiteY42" fmla="*/ 3061500 h 5387471"/>
                <a:gd name="connsiteX43" fmla="*/ 166977 w 6318157"/>
                <a:gd name="connsiteY43" fmla="*/ 3300039 h 5387471"/>
                <a:gd name="connsiteX44" fmla="*/ 103367 w 6318157"/>
                <a:gd name="connsiteY44" fmla="*/ 3490871 h 5387471"/>
                <a:gd name="connsiteX45" fmla="*/ 0 w 6318157"/>
                <a:gd name="connsiteY45" fmla="*/ 3610140 h 5387471"/>
                <a:gd name="connsiteX46" fmla="*/ 0 w 6318157"/>
                <a:gd name="connsiteY46" fmla="*/ 3689653 h 5387471"/>
                <a:gd name="connsiteX47" fmla="*/ 15903 w 6318157"/>
                <a:gd name="connsiteY47" fmla="*/ 3769166 h 5387471"/>
                <a:gd name="connsiteX48" fmla="*/ 127221 w 6318157"/>
                <a:gd name="connsiteY48" fmla="*/ 3785069 h 5387471"/>
                <a:gd name="connsiteX49" fmla="*/ 183211 w 6318157"/>
                <a:gd name="connsiteY49" fmla="*/ 3641697 h 5387471"/>
                <a:gd name="connsiteX50" fmla="*/ 275231 w 6318157"/>
                <a:gd name="connsiteY50" fmla="*/ 3608199 h 5387471"/>
                <a:gd name="connsiteX51" fmla="*/ 326003 w 6318157"/>
                <a:gd name="connsiteY51" fmla="*/ 3626043 h 5387471"/>
                <a:gd name="connsiteX52" fmla="*/ 358388 w 6318157"/>
                <a:gd name="connsiteY52" fmla="*/ 3618423 h 5387471"/>
                <a:gd name="connsiteX53" fmla="*/ 424318 w 6318157"/>
                <a:gd name="connsiteY53" fmla="*/ 3743407 h 5387471"/>
                <a:gd name="connsiteX54" fmla="*/ 379178 w 6318157"/>
                <a:gd name="connsiteY54" fmla="*/ 3816212 h 5387471"/>
                <a:gd name="connsiteX55" fmla="*/ 347621 w 6318157"/>
                <a:gd name="connsiteY55" fmla="*/ 3928239 h 5387471"/>
                <a:gd name="connsiteX56" fmla="*/ 336854 w 6318157"/>
                <a:gd name="connsiteY56" fmla="*/ 4218249 h 5387471"/>
                <a:gd name="connsiteX57" fmla="*/ 545161 w 6318157"/>
                <a:gd name="connsiteY57" fmla="*/ 4012509 h 5387471"/>
                <a:gd name="connsiteX58" fmla="*/ 620202 w 6318157"/>
                <a:gd name="connsiteY58" fmla="*/ 4063365 h 5387471"/>
                <a:gd name="connsiteX59" fmla="*/ 723569 w 6318157"/>
                <a:gd name="connsiteY59" fmla="*/ 4079267 h 5387471"/>
                <a:gd name="connsiteX60" fmla="*/ 795130 w 6318157"/>
                <a:gd name="connsiteY60" fmla="*/ 4190586 h 5387471"/>
                <a:gd name="connsiteX61" fmla="*/ 1025718 w 6318157"/>
                <a:gd name="connsiteY61" fmla="*/ 4293952 h 5387471"/>
                <a:gd name="connsiteX62" fmla="*/ 1176793 w 6318157"/>
                <a:gd name="connsiteY62" fmla="*/ 4540443 h 5387471"/>
                <a:gd name="connsiteX63" fmla="*/ 1144988 w 6318157"/>
                <a:gd name="connsiteY63" fmla="*/ 4635859 h 5387471"/>
                <a:gd name="connsiteX64" fmla="*/ 1614115 w 6318157"/>
                <a:gd name="connsiteY64" fmla="*/ 4882349 h 5387471"/>
                <a:gd name="connsiteX65" fmla="*/ 1614115 w 6318157"/>
                <a:gd name="connsiteY65" fmla="*/ 5033424 h 5387471"/>
                <a:gd name="connsiteX66" fmla="*/ 1614115 w 6318157"/>
                <a:gd name="connsiteY66" fmla="*/ 5168596 h 5387471"/>
                <a:gd name="connsiteX67" fmla="*/ 1653871 w 6318157"/>
                <a:gd name="connsiteY67" fmla="*/ 5295817 h 5387471"/>
                <a:gd name="connsiteX68" fmla="*/ 1755416 w 6318157"/>
                <a:gd name="connsiteY68" fmla="*/ 5294123 h 5387471"/>
                <a:gd name="connsiteX69" fmla="*/ 1825653 w 6318157"/>
                <a:gd name="connsiteY69" fmla="*/ 5366385 h 5387471"/>
                <a:gd name="connsiteX70" fmla="*/ 1861848 w 6318157"/>
                <a:gd name="connsiteY70" fmla="*/ 5387340 h 5387471"/>
                <a:gd name="connsiteX71" fmla="*/ 1926203 w 6318157"/>
                <a:gd name="connsiteY71" fmla="*/ 5242146 h 5387471"/>
                <a:gd name="connsiteX72" fmla="*/ 2115047 w 6318157"/>
                <a:gd name="connsiteY72" fmla="*/ 5279914 h 5387471"/>
                <a:gd name="connsiteX73" fmla="*/ 2176421 w 6318157"/>
                <a:gd name="connsiteY73" fmla="*/ 5148304 h 5387471"/>
                <a:gd name="connsiteX74" fmla="*/ 2083242 w 6318157"/>
                <a:gd name="connsiteY74" fmla="*/ 5096123 h 5387471"/>
                <a:gd name="connsiteX75" fmla="*/ 2020211 w 6318157"/>
                <a:gd name="connsiteY75" fmla="*/ 5057903 h 5387471"/>
                <a:gd name="connsiteX76" fmla="*/ 2011680 w 6318157"/>
                <a:gd name="connsiteY76" fmla="*/ 5073180 h 5387471"/>
                <a:gd name="connsiteX77" fmla="*/ 1932167 w 6318157"/>
                <a:gd name="connsiteY77" fmla="*/ 4977765 h 5387471"/>
                <a:gd name="connsiteX78" fmla="*/ 1884459 w 6318157"/>
                <a:gd name="connsiteY78" fmla="*/ 4874398 h 5387471"/>
                <a:gd name="connsiteX79" fmla="*/ 1913448 w 6318157"/>
                <a:gd name="connsiteY79" fmla="*/ 4786022 h 5387471"/>
                <a:gd name="connsiteX80" fmla="*/ 2073551 w 6318157"/>
                <a:gd name="connsiteY80" fmla="*/ 4760723 h 5387471"/>
                <a:gd name="connsiteX81" fmla="*/ 2213030 w 6318157"/>
                <a:gd name="connsiteY81" fmla="*/ 4711893 h 5387471"/>
                <a:gd name="connsiteX82" fmla="*/ 2313829 w 6318157"/>
                <a:gd name="connsiteY82" fmla="*/ 4781467 h 5387471"/>
                <a:gd name="connsiteX83" fmla="*/ 2449002 w 6318157"/>
                <a:gd name="connsiteY83" fmla="*/ 4771031 h 5387471"/>
                <a:gd name="connsiteX84" fmla="*/ 2504661 w 6318157"/>
                <a:gd name="connsiteY84" fmla="*/ 4866446 h 5387471"/>
                <a:gd name="connsiteX85" fmla="*/ 2578459 w 6318157"/>
                <a:gd name="connsiteY85" fmla="*/ 4816585 h 5387471"/>
                <a:gd name="connsiteX86" fmla="*/ 2681246 w 6318157"/>
                <a:gd name="connsiteY86" fmla="*/ 4873118 h 5387471"/>
                <a:gd name="connsiteX87" fmla="*/ 2798859 w 6318157"/>
                <a:gd name="connsiteY87" fmla="*/ 4858495 h 5387471"/>
                <a:gd name="connsiteX88" fmla="*/ 2895931 w 6318157"/>
                <a:gd name="connsiteY88" fmla="*/ 4983811 h 5387471"/>
                <a:gd name="connsiteX89" fmla="*/ 2910177 w 6318157"/>
                <a:gd name="connsiteY89" fmla="*/ 5176547 h 5387471"/>
                <a:gd name="connsiteX90" fmla="*/ 2981739 w 6318157"/>
                <a:gd name="connsiteY90" fmla="*/ 5120888 h 5387471"/>
                <a:gd name="connsiteX91" fmla="*/ 3101009 w 6318157"/>
                <a:gd name="connsiteY91" fmla="*/ 5184499 h 5387471"/>
                <a:gd name="connsiteX92" fmla="*/ 3164619 w 6318157"/>
                <a:gd name="connsiteY92" fmla="*/ 4882349 h 5387471"/>
                <a:gd name="connsiteX93" fmla="*/ 3116911 w 6318157"/>
                <a:gd name="connsiteY93" fmla="*/ 4516589 h 5387471"/>
                <a:gd name="connsiteX94" fmla="*/ 3156668 w 6318157"/>
                <a:gd name="connsiteY94" fmla="*/ 4405271 h 5387471"/>
                <a:gd name="connsiteX95" fmla="*/ 3323645 w 6318157"/>
                <a:gd name="connsiteY95" fmla="*/ 4341660 h 5387471"/>
                <a:gd name="connsiteX96" fmla="*/ 3482671 w 6318157"/>
                <a:gd name="connsiteY96" fmla="*/ 4293952 h 5387471"/>
                <a:gd name="connsiteX97" fmla="*/ 3570136 w 6318157"/>
                <a:gd name="connsiteY97" fmla="*/ 4373466 h 5387471"/>
                <a:gd name="connsiteX98" fmla="*/ 3530379 w 6318157"/>
                <a:gd name="connsiteY98" fmla="*/ 4484784 h 5387471"/>
                <a:gd name="connsiteX99" fmla="*/ 3546282 w 6318157"/>
                <a:gd name="connsiteY99" fmla="*/ 4588151 h 5387471"/>
                <a:gd name="connsiteX100" fmla="*/ 3609892 w 6318157"/>
                <a:gd name="connsiteY100" fmla="*/ 4643810 h 5387471"/>
                <a:gd name="connsiteX101" fmla="*/ 3673503 w 6318157"/>
                <a:gd name="connsiteY101" fmla="*/ 4651761 h 5387471"/>
                <a:gd name="connsiteX102" fmla="*/ 3745064 w 6318157"/>
                <a:gd name="connsiteY102" fmla="*/ 4786933 h 5387471"/>
                <a:gd name="connsiteX103" fmla="*/ 3889016 w 6318157"/>
                <a:gd name="connsiteY103" fmla="*/ 4749293 h 5387471"/>
                <a:gd name="connsiteX104" fmla="*/ 4071068 w 6318157"/>
                <a:gd name="connsiteY104" fmla="*/ 4731274 h 5387471"/>
                <a:gd name="connsiteX105" fmla="*/ 4368496 w 6318157"/>
                <a:gd name="connsiteY105" fmla="*/ 4686134 h 5387471"/>
                <a:gd name="connsiteX106" fmla="*/ 4436828 w 6318157"/>
                <a:gd name="connsiteY106" fmla="*/ 4774261 h 5387471"/>
                <a:gd name="connsiteX107" fmla="*/ 4500438 w 6318157"/>
                <a:gd name="connsiteY107" fmla="*/ 4751981 h 5387471"/>
                <a:gd name="connsiteX108" fmla="*/ 4595854 w 6318157"/>
                <a:gd name="connsiteY108" fmla="*/ 4699469 h 5387471"/>
                <a:gd name="connsiteX109" fmla="*/ 4654826 w 6318157"/>
                <a:gd name="connsiteY109" fmla="*/ 4646423 h 5387471"/>
                <a:gd name="connsiteX110" fmla="*/ 4674704 w 6318157"/>
                <a:gd name="connsiteY110" fmla="*/ 4597593 h 5387471"/>
                <a:gd name="connsiteX111" fmla="*/ 4588151 w 6318157"/>
                <a:gd name="connsiteY111" fmla="*/ 4554983 h 5387471"/>
                <a:gd name="connsiteX112" fmla="*/ 4687211 w 6318157"/>
                <a:gd name="connsiteY112" fmla="*/ 4492118 h 5387471"/>
                <a:gd name="connsiteX113" fmla="*/ 4723406 w 6318157"/>
                <a:gd name="connsiteY113" fmla="*/ 4492118 h 5387471"/>
                <a:gd name="connsiteX114" fmla="*/ 4715786 w 6318157"/>
                <a:gd name="connsiteY114" fmla="*/ 4434968 h 5387471"/>
                <a:gd name="connsiteX115" fmla="*/ 4753886 w 6318157"/>
                <a:gd name="connsiteY115" fmla="*/ 4410203 h 5387471"/>
                <a:gd name="connsiteX116" fmla="*/ 4656648 w 6318157"/>
                <a:gd name="connsiteY116" fmla="*/ 4287326 h 5387471"/>
                <a:gd name="connsiteX117" fmla="*/ 4593866 w 6318157"/>
                <a:gd name="connsiteY117" fmla="*/ 4307333 h 5387471"/>
                <a:gd name="connsiteX118" fmla="*/ 4575396 w 6318157"/>
                <a:gd name="connsiteY118" fmla="*/ 4172612 h 5387471"/>
                <a:gd name="connsiteX119" fmla="*/ 4679655 w 6318157"/>
                <a:gd name="connsiteY119" fmla="*/ 4132426 h 5387471"/>
                <a:gd name="connsiteX120" fmla="*/ 4703957 w 6318157"/>
                <a:gd name="connsiteY120" fmla="*/ 4023340 h 5387471"/>
                <a:gd name="connsiteX121" fmla="*/ 4812951 w 6318157"/>
                <a:gd name="connsiteY121" fmla="*/ 3900496 h 5387471"/>
                <a:gd name="connsiteX122" fmla="*/ 4826442 w 6318157"/>
                <a:gd name="connsiteY122" fmla="*/ 3777118 h 5387471"/>
                <a:gd name="connsiteX123" fmla="*/ 4929809 w 6318157"/>
                <a:gd name="connsiteY123" fmla="*/ 3864582 h 5387471"/>
                <a:gd name="connsiteX124" fmla="*/ 4921857 w 6318157"/>
                <a:gd name="connsiteY124" fmla="*/ 4031559 h 5387471"/>
                <a:gd name="connsiteX125" fmla="*/ 4977516 w 6318157"/>
                <a:gd name="connsiteY125" fmla="*/ 4055413 h 5387471"/>
                <a:gd name="connsiteX126" fmla="*/ 5025224 w 6318157"/>
                <a:gd name="connsiteY126" fmla="*/ 3959998 h 5387471"/>
                <a:gd name="connsiteX127" fmla="*/ 5072932 w 6318157"/>
                <a:gd name="connsiteY127" fmla="*/ 3959998 h 5387471"/>
                <a:gd name="connsiteX128" fmla="*/ 5144494 w 6318157"/>
                <a:gd name="connsiteY128" fmla="*/ 3856631 h 5387471"/>
                <a:gd name="connsiteX129" fmla="*/ 5160396 w 6318157"/>
                <a:gd name="connsiteY129" fmla="*/ 3785069 h 5387471"/>
                <a:gd name="connsiteX130" fmla="*/ 5390984 w 6318157"/>
                <a:gd name="connsiteY130" fmla="*/ 3737361 h 5387471"/>
                <a:gd name="connsiteX131" fmla="*/ 5486400 w 6318157"/>
                <a:gd name="connsiteY131" fmla="*/ 3633994 h 5387471"/>
                <a:gd name="connsiteX132" fmla="*/ 5390984 w 6318157"/>
                <a:gd name="connsiteY132" fmla="*/ 3570384 h 5387471"/>
                <a:gd name="connsiteX133" fmla="*/ 5343276 w 6318157"/>
                <a:gd name="connsiteY133" fmla="*/ 3331845 h 5387471"/>
                <a:gd name="connsiteX134" fmla="*/ 5478449 w 6318157"/>
                <a:gd name="connsiteY134" fmla="*/ 3061500 h 5387471"/>
                <a:gd name="connsiteX135" fmla="*/ 5820355 w 6318157"/>
                <a:gd name="connsiteY135" fmla="*/ 2989939 h 5387471"/>
                <a:gd name="connsiteX136" fmla="*/ 6020959 w 6318157"/>
                <a:gd name="connsiteY136" fmla="*/ 2857748 h 5387471"/>
                <a:gd name="connsiteX137" fmla="*/ 6058811 w 6318157"/>
                <a:gd name="connsiteY137" fmla="*/ 2880194 h 5387471"/>
                <a:gd name="connsiteX138" fmla="*/ 6114056 w 6318157"/>
                <a:gd name="connsiteY138" fmla="*/ 2859239 h 5387471"/>
                <a:gd name="connsiteX139" fmla="*/ 6152156 w 6318157"/>
                <a:gd name="connsiteY139" fmla="*/ 2889719 h 5387471"/>
                <a:gd name="connsiteX140" fmla="*/ 6260741 w 6318157"/>
                <a:gd name="connsiteY140" fmla="*/ 2868764 h 5387471"/>
                <a:gd name="connsiteX141" fmla="*/ 6292298 w 6318157"/>
                <a:gd name="connsiteY141" fmla="*/ 2879449 h 5387471"/>
                <a:gd name="connsiteX142" fmla="*/ 6304556 w 6318157"/>
                <a:gd name="connsiteY142" fmla="*/ 2838284 h 5387471"/>
                <a:gd name="connsiteX143" fmla="*/ 6306461 w 6318157"/>
                <a:gd name="connsiteY143" fmla="*/ 2809709 h 5387471"/>
                <a:gd name="connsiteX144" fmla="*/ 6317891 w 6318157"/>
                <a:gd name="connsiteY144" fmla="*/ 2798279 h 5387471"/>
                <a:gd name="connsiteX145" fmla="*/ 6268361 w 6318157"/>
                <a:gd name="connsiteY145" fmla="*/ 2775419 h 5387471"/>
                <a:gd name="connsiteX146" fmla="*/ 6220736 w 6318157"/>
                <a:gd name="connsiteY146" fmla="*/ 2543754 h 5387471"/>
                <a:gd name="connsiteX147" fmla="*/ 6169301 w 6318157"/>
                <a:gd name="connsiteY147" fmla="*/ 2569973 h 5387471"/>
                <a:gd name="connsiteX148" fmla="*/ 6119771 w 6318157"/>
                <a:gd name="connsiteY148" fmla="*/ 2533484 h 5387471"/>
                <a:gd name="connsiteX149" fmla="*/ 6051191 w 6318157"/>
                <a:gd name="connsiteY149" fmla="*/ 2518538 h 5387471"/>
                <a:gd name="connsiteX150" fmla="*/ 6053096 w 6318157"/>
                <a:gd name="connsiteY150" fmla="*/ 2434718 h 5387471"/>
                <a:gd name="connsiteX151" fmla="*/ 6027337 w 6318157"/>
                <a:gd name="connsiteY151" fmla="*/ 2469542 h 5387471"/>
                <a:gd name="connsiteX152" fmla="*/ 5994041 w 6318157"/>
                <a:gd name="connsiteY152" fmla="*/ 2411858 h 5387471"/>
                <a:gd name="connsiteX153" fmla="*/ 5976896 w 6318157"/>
                <a:gd name="connsiteY153" fmla="*/ 2272793 h 5387471"/>
                <a:gd name="connsiteX154" fmla="*/ 5915936 w 6318157"/>
                <a:gd name="connsiteY154" fmla="*/ 2274698 h 5387471"/>
                <a:gd name="connsiteX155" fmla="*/ 5892910 w 6318157"/>
                <a:gd name="connsiteY155" fmla="*/ 2209882 h 5387471"/>
                <a:gd name="connsiteX156" fmla="*/ 5813066 w 6318157"/>
                <a:gd name="connsiteY156" fmla="*/ 2240408 h 5387471"/>
                <a:gd name="connsiteX157" fmla="*/ 5752106 w 6318157"/>
                <a:gd name="connsiteY157" fmla="*/ 2206118 h 5387471"/>
                <a:gd name="connsiteX158" fmla="*/ 5719721 w 6318157"/>
                <a:gd name="connsiteY158" fmla="*/ 2227073 h 5387471"/>
                <a:gd name="connsiteX159" fmla="*/ 5653046 w 6318157"/>
                <a:gd name="connsiteY159" fmla="*/ 2209928 h 5387471"/>
                <a:gd name="connsiteX160" fmla="*/ 5677231 w 6318157"/>
                <a:gd name="connsiteY160" fmla="*/ 2186857 h 5387471"/>
                <a:gd name="connsiteX161" fmla="*/ 5628281 w 6318157"/>
                <a:gd name="connsiteY161" fmla="*/ 2145158 h 5387471"/>
                <a:gd name="connsiteX162" fmla="*/ 5488388 w 6318157"/>
                <a:gd name="connsiteY162" fmla="*/ 2148426 h 5387471"/>
                <a:gd name="connsiteX163" fmla="*/ 5453021 w 6318157"/>
                <a:gd name="connsiteY163" fmla="*/ 2227073 h 5387471"/>
                <a:gd name="connsiteX164" fmla="*/ 5472071 w 6318157"/>
                <a:gd name="connsiteY164" fmla="*/ 2274698 h 5387471"/>
                <a:gd name="connsiteX165" fmla="*/ 5422541 w 6318157"/>
                <a:gd name="connsiteY165" fmla="*/ 2288033 h 5387471"/>
                <a:gd name="connsiteX166" fmla="*/ 5451116 w 6318157"/>
                <a:gd name="connsiteY166" fmla="*/ 2333753 h 5387471"/>
                <a:gd name="connsiteX167" fmla="*/ 5516631 w 6318157"/>
                <a:gd name="connsiteY167" fmla="*/ 2328407 h 5387471"/>
                <a:gd name="connsiteX168" fmla="*/ 5523506 w 6318157"/>
                <a:gd name="connsiteY168" fmla="*/ 2379473 h 5387471"/>
                <a:gd name="connsiteX169" fmla="*/ 5399681 w 6318157"/>
                <a:gd name="connsiteY169" fmla="*/ 2545208 h 5387471"/>
                <a:gd name="connsiteX170" fmla="*/ 5360918 w 6318157"/>
                <a:gd name="connsiteY170" fmla="*/ 2694084 h 5387471"/>
                <a:gd name="connsiteX171" fmla="*/ 5346341 w 6318157"/>
                <a:gd name="connsiteY171" fmla="*/ 2615693 h 5387471"/>
                <a:gd name="connsiteX172" fmla="*/ 5304431 w 6318157"/>
                <a:gd name="connsiteY172" fmla="*/ 2615693 h 5387471"/>
                <a:gd name="connsiteX173" fmla="*/ 5273951 w 6318157"/>
                <a:gd name="connsiteY173" fmla="*/ 2558543 h 5387471"/>
                <a:gd name="connsiteX174" fmla="*/ 5203714 w 6318157"/>
                <a:gd name="connsiteY174" fmla="*/ 2600987 h 5387471"/>
                <a:gd name="connsiteX175" fmla="*/ 5070116 w 6318157"/>
                <a:gd name="connsiteY175" fmla="*/ 2541398 h 5387471"/>
                <a:gd name="connsiteX176" fmla="*/ 4991763 w 6318157"/>
                <a:gd name="connsiteY176" fmla="*/ 2573572 h 5387471"/>
                <a:gd name="connsiteX177" fmla="*/ 4904381 w 6318157"/>
                <a:gd name="connsiteY177" fmla="*/ 2564258 h 5387471"/>
                <a:gd name="connsiteX178" fmla="*/ 4875806 w 6318157"/>
                <a:gd name="connsiteY178" fmla="*/ 2495678 h 5387471"/>
                <a:gd name="connsiteX179" fmla="*/ 4803416 w 6318157"/>
                <a:gd name="connsiteY179" fmla="*/ 2484248 h 5387471"/>
                <a:gd name="connsiteX180" fmla="*/ 4822466 w 6318157"/>
                <a:gd name="connsiteY180" fmla="*/ 2409953 h 5387471"/>
                <a:gd name="connsiteX181" fmla="*/ 4731026 w 6318157"/>
                <a:gd name="connsiteY181" fmla="*/ 2341373 h 5387471"/>
                <a:gd name="connsiteX182" fmla="*/ 4699221 w 6318157"/>
                <a:gd name="connsiteY182" fmla="*/ 2364353 h 5387471"/>
                <a:gd name="connsiteX183" fmla="*/ 4637681 w 6318157"/>
                <a:gd name="connsiteY183" fmla="*/ 2328038 h 5387471"/>
                <a:gd name="connsiteX184" fmla="*/ 4660541 w 6318157"/>
                <a:gd name="connsiteY184" fmla="*/ 2253743 h 5387471"/>
                <a:gd name="connsiteX185" fmla="*/ 4433846 w 6318157"/>
                <a:gd name="connsiteY185" fmla="*/ 2270888 h 5387471"/>
                <a:gd name="connsiteX186" fmla="*/ 4373134 w 6318157"/>
                <a:gd name="connsiteY186" fmla="*/ 2252041 h 5387471"/>
                <a:gd name="connsiteX187" fmla="*/ 4323356 w 6318157"/>
                <a:gd name="connsiteY187" fmla="*/ 2288033 h 5387471"/>
                <a:gd name="connsiteX188" fmla="*/ 4273826 w 6318157"/>
                <a:gd name="connsiteY188" fmla="*/ 2208023 h 5387471"/>
                <a:gd name="connsiteX189" fmla="*/ 4201436 w 6318157"/>
                <a:gd name="connsiteY189" fmla="*/ 2192783 h 5387471"/>
                <a:gd name="connsiteX190" fmla="*/ 4178576 w 6318157"/>
                <a:gd name="connsiteY190" fmla="*/ 2110868 h 5387471"/>
                <a:gd name="connsiteX191" fmla="*/ 4087136 w 6318157"/>
                <a:gd name="connsiteY191" fmla="*/ 2038478 h 5387471"/>
                <a:gd name="connsiteX192" fmla="*/ 4016651 w 6318157"/>
                <a:gd name="connsiteY192" fmla="*/ 2051813 h 5387471"/>
                <a:gd name="connsiteX193" fmla="*/ 3909971 w 6318157"/>
                <a:gd name="connsiteY193" fmla="*/ 2013713 h 5387471"/>
                <a:gd name="connsiteX194" fmla="*/ 3843296 w 6318157"/>
                <a:gd name="connsiteY194" fmla="*/ 2053718 h 5387471"/>
                <a:gd name="connsiteX195" fmla="*/ 3788051 w 6318157"/>
                <a:gd name="connsiteY195" fmla="*/ 2034668 h 5387471"/>
                <a:gd name="connsiteX196" fmla="*/ 3742331 w 6318157"/>
                <a:gd name="connsiteY196" fmla="*/ 2046098 h 5387471"/>
                <a:gd name="connsiteX197" fmla="*/ 3671018 w 6318157"/>
                <a:gd name="connsiteY197" fmla="*/ 2041249 h 5387471"/>
                <a:gd name="connsiteX198" fmla="*/ 3660416 w 6318157"/>
                <a:gd name="connsiteY198" fmla="*/ 1977518 h 5387471"/>
                <a:gd name="connsiteX199" fmla="*/ 3643271 w 6318157"/>
                <a:gd name="connsiteY199" fmla="*/ 1905128 h 5387471"/>
                <a:gd name="connsiteX200" fmla="*/ 3690896 w 6318157"/>
                <a:gd name="connsiteY200" fmla="*/ 1872743 h 5387471"/>
                <a:gd name="connsiteX201" fmla="*/ 3702326 w 6318157"/>
                <a:gd name="connsiteY201" fmla="*/ 1811783 h 5387471"/>
                <a:gd name="connsiteX202" fmla="*/ 3679466 w 6318157"/>
                <a:gd name="connsiteY202" fmla="*/ 1788923 h 5387471"/>
                <a:gd name="connsiteX203" fmla="*/ 3595977 w 6318157"/>
                <a:gd name="connsiteY203" fmla="*/ 1647245 h 5387471"/>
                <a:gd name="connsiteX204" fmla="*/ 3508016 w 6318157"/>
                <a:gd name="connsiteY204" fmla="*/ 1663193 h 5387471"/>
                <a:gd name="connsiteX205" fmla="*/ 3485156 w 6318157"/>
                <a:gd name="connsiteY205" fmla="*/ 1619378 h 5387471"/>
                <a:gd name="connsiteX206" fmla="*/ 3434052 w 6318157"/>
                <a:gd name="connsiteY206" fmla="*/ 1618090 h 5387471"/>
                <a:gd name="connsiteX207" fmla="*/ 3496586 w 6318157"/>
                <a:gd name="connsiteY207" fmla="*/ 1533653 h 5387471"/>
                <a:gd name="connsiteX208" fmla="*/ 3549926 w 6318157"/>
                <a:gd name="connsiteY208" fmla="*/ 1552703 h 5387471"/>
                <a:gd name="connsiteX209" fmla="*/ 3681619 w 6318157"/>
                <a:gd name="connsiteY209" fmla="*/ 1349485 h 5387471"/>
                <a:gd name="connsiteX210" fmla="*/ 3708041 w 6318157"/>
                <a:gd name="connsiteY210" fmla="*/ 1316483 h 5387471"/>
                <a:gd name="connsiteX211" fmla="*/ 3600036 w 6318157"/>
                <a:gd name="connsiteY211" fmla="*/ 1230630 h 5387471"/>
                <a:gd name="connsiteX212" fmla="*/ 3610886 w 6318157"/>
                <a:gd name="connsiteY212" fmla="*/ 1173608 h 5387471"/>
                <a:gd name="connsiteX213" fmla="*/ 3549926 w 6318157"/>
                <a:gd name="connsiteY213" fmla="*/ 1160273 h 5387471"/>
                <a:gd name="connsiteX214" fmla="*/ 3515636 w 6318157"/>
                <a:gd name="connsiteY214" fmla="*/ 1108838 h 5387471"/>
                <a:gd name="connsiteX215" fmla="*/ 3515636 w 6318157"/>
                <a:gd name="connsiteY215" fmla="*/ 1013588 h 5387471"/>
                <a:gd name="connsiteX216" fmla="*/ 3391811 w 6318157"/>
                <a:gd name="connsiteY216" fmla="*/ 981203 h 5387471"/>
                <a:gd name="connsiteX217" fmla="*/ 3357521 w 6318157"/>
                <a:gd name="connsiteY217" fmla="*/ 922148 h 5387471"/>
                <a:gd name="connsiteX218" fmla="*/ 3198246 w 6318157"/>
                <a:gd name="connsiteY218" fmla="*/ 954073 h 5387471"/>
                <a:gd name="connsiteX219" fmla="*/ 3142256 w 6318157"/>
                <a:gd name="connsiteY219" fmla="*/ 899288 h 5387471"/>
                <a:gd name="connsiteX220" fmla="*/ 2980331 w 6318157"/>
                <a:gd name="connsiteY220" fmla="*/ 929768 h 5387471"/>
                <a:gd name="connsiteX221" fmla="*/ 2776330 w 6318157"/>
                <a:gd name="connsiteY221" fmla="*/ 832982 h 5387471"/>
                <a:gd name="connsiteX222" fmla="*/ 2662196 w 6318157"/>
                <a:gd name="connsiteY222" fmla="*/ 874523 h 5387471"/>
                <a:gd name="connsiteX223" fmla="*/ 2671721 w 6318157"/>
                <a:gd name="connsiteY223" fmla="*/ 832613 h 5387471"/>
                <a:gd name="connsiteX224" fmla="*/ 2581026 w 6318157"/>
                <a:gd name="connsiteY224" fmla="*/ 818653 h 5387471"/>
                <a:gd name="connsiteX225" fmla="*/ 2576471 w 6318157"/>
                <a:gd name="connsiteY225" fmla="*/ 731648 h 5387471"/>
                <a:gd name="connsiteX226" fmla="*/ 2561231 w 6318157"/>
                <a:gd name="connsiteY226" fmla="*/ 684023 h 5387471"/>
                <a:gd name="connsiteX227" fmla="*/ 2591711 w 6318157"/>
                <a:gd name="connsiteY227" fmla="*/ 647828 h 5387471"/>
                <a:gd name="connsiteX228" fmla="*/ 2496792 w 6318157"/>
                <a:gd name="connsiteY228" fmla="*/ 511865 h 5387471"/>
                <a:gd name="connsiteX229" fmla="*/ 2492651 w 6318157"/>
                <a:gd name="connsiteY229" fmla="*/ 476378 h 5387471"/>
                <a:gd name="connsiteX230" fmla="*/ 2534561 w 6318157"/>
                <a:gd name="connsiteY230" fmla="*/ 409703 h 5387471"/>
                <a:gd name="connsiteX231" fmla="*/ 2490746 w 6318157"/>
                <a:gd name="connsiteY231" fmla="*/ 398273 h 5387471"/>
                <a:gd name="connsiteX232" fmla="*/ 2465981 w 6318157"/>
                <a:gd name="connsiteY232" fmla="*/ 367793 h 5387471"/>
                <a:gd name="connsiteX233" fmla="*/ 2428709 w 6318157"/>
                <a:gd name="connsiteY233" fmla="*/ 359713 h 5387471"/>
                <a:gd name="connsiteX234" fmla="*/ 2443121 w 6318157"/>
                <a:gd name="connsiteY234" fmla="*/ 297308 h 5387471"/>
                <a:gd name="connsiteX235" fmla="*/ 2384811 w 6318157"/>
                <a:gd name="connsiteY235" fmla="*/ 255352 h 5387471"/>
                <a:gd name="connsiteX236" fmla="*/ 2431691 w 6318157"/>
                <a:gd name="connsiteY236" fmla="*/ 188723 h 5387471"/>
                <a:gd name="connsiteX237" fmla="*/ 2536714 w 6318157"/>
                <a:gd name="connsiteY237" fmla="*/ 175177 h 5387471"/>
                <a:gd name="connsiteX0" fmla="*/ 2536714 w 6318157"/>
                <a:gd name="connsiteY0" fmla="*/ 175177 h 5387471"/>
                <a:gd name="connsiteX1" fmla="*/ 2475506 w 6318157"/>
                <a:gd name="connsiteY1" fmla="*/ 127763 h 5387471"/>
                <a:gd name="connsiteX2" fmla="*/ 2408831 w 6318157"/>
                <a:gd name="connsiteY2" fmla="*/ 129668 h 5387471"/>
                <a:gd name="connsiteX3" fmla="*/ 2340003 w 6318157"/>
                <a:gd name="connsiteY3" fmla="*/ 67751 h 5387471"/>
                <a:gd name="connsiteX4" fmla="*/ 2260241 w 6318157"/>
                <a:gd name="connsiteY4" fmla="*/ 85853 h 5387471"/>
                <a:gd name="connsiteX5" fmla="*/ 2229513 w 6318157"/>
                <a:gd name="connsiteY5" fmla="*/ 26173 h 5387471"/>
                <a:gd name="connsiteX6" fmla="*/ 2009858 w 6318157"/>
                <a:gd name="connsiteY6" fmla="*/ 0 h 5387471"/>
                <a:gd name="connsiteX7" fmla="*/ 1851163 w 6318157"/>
                <a:gd name="connsiteY7" fmla="*/ 158612 h 5387471"/>
                <a:gd name="connsiteX8" fmla="*/ 1861599 w 6318157"/>
                <a:gd name="connsiteY8" fmla="*/ 331056 h 5387471"/>
                <a:gd name="connsiteX9" fmla="*/ 1776951 w 6318157"/>
                <a:gd name="connsiteY9" fmla="*/ 311343 h 5387471"/>
                <a:gd name="connsiteX10" fmla="*/ 1606163 w 6318157"/>
                <a:gd name="connsiteY10" fmla="*/ 358057 h 5387471"/>
                <a:gd name="connsiteX11" fmla="*/ 1391478 w 6318157"/>
                <a:gd name="connsiteY11" fmla="*/ 230836 h 5387471"/>
                <a:gd name="connsiteX12" fmla="*/ 1256306 w 6318157"/>
                <a:gd name="connsiteY12" fmla="*/ 230836 h 5387471"/>
                <a:gd name="connsiteX13" fmla="*/ 1208598 w 6318157"/>
                <a:gd name="connsiteY13" fmla="*/ 421667 h 5387471"/>
                <a:gd name="connsiteX14" fmla="*/ 1041621 w 6318157"/>
                <a:gd name="connsiteY14" fmla="*/ 588645 h 5387471"/>
                <a:gd name="connsiteX15" fmla="*/ 930303 w 6318157"/>
                <a:gd name="connsiteY15" fmla="*/ 668158 h 5387471"/>
                <a:gd name="connsiteX16" fmla="*/ 842838 w 6318157"/>
                <a:gd name="connsiteY16" fmla="*/ 612499 h 5387471"/>
                <a:gd name="connsiteX17" fmla="*/ 747423 w 6318157"/>
                <a:gd name="connsiteY17" fmla="*/ 795379 h 5387471"/>
                <a:gd name="connsiteX18" fmla="*/ 456206 w 6318157"/>
                <a:gd name="connsiteY18" fmla="*/ 828804 h 5387471"/>
                <a:gd name="connsiteX19" fmla="*/ 222636 w 6318157"/>
                <a:gd name="connsiteY19" fmla="*/ 970307 h 5387471"/>
                <a:gd name="connsiteX20" fmla="*/ 254442 w 6318157"/>
                <a:gd name="connsiteY20" fmla="*/ 1113431 h 5387471"/>
                <a:gd name="connsiteX21" fmla="*/ 302149 w 6318157"/>
                <a:gd name="connsiteY21" fmla="*/ 1296311 h 5387471"/>
                <a:gd name="connsiteX22" fmla="*/ 341906 w 6318157"/>
                <a:gd name="connsiteY22" fmla="*/ 1328116 h 5387471"/>
                <a:gd name="connsiteX23" fmla="*/ 508883 w 6318157"/>
                <a:gd name="connsiteY23" fmla="*/ 1359921 h 5387471"/>
                <a:gd name="connsiteX24" fmla="*/ 532737 w 6318157"/>
                <a:gd name="connsiteY24" fmla="*/ 1582558 h 5387471"/>
                <a:gd name="connsiteX25" fmla="*/ 730526 w 6318157"/>
                <a:gd name="connsiteY25" fmla="*/ 1644144 h 5387471"/>
                <a:gd name="connsiteX26" fmla="*/ 903633 w 6318157"/>
                <a:gd name="connsiteY26" fmla="*/ 1753676 h 5387471"/>
                <a:gd name="connsiteX27" fmla="*/ 818984 w 6318157"/>
                <a:gd name="connsiteY27" fmla="*/ 1884707 h 5387471"/>
                <a:gd name="connsiteX28" fmla="*/ 644056 w 6318157"/>
                <a:gd name="connsiteY28" fmla="*/ 1868805 h 5387471"/>
                <a:gd name="connsiteX29" fmla="*/ 636104 w 6318157"/>
                <a:gd name="connsiteY29" fmla="*/ 2115295 h 5387471"/>
                <a:gd name="connsiteX30" fmla="*/ 755374 w 6318157"/>
                <a:gd name="connsiteY30" fmla="*/ 2218662 h 5387471"/>
                <a:gd name="connsiteX31" fmla="*/ 818984 w 6318157"/>
                <a:gd name="connsiteY31" fmla="*/ 2329980 h 5387471"/>
                <a:gd name="connsiteX32" fmla="*/ 818984 w 6318157"/>
                <a:gd name="connsiteY32" fmla="*/ 2369737 h 5387471"/>
                <a:gd name="connsiteX33" fmla="*/ 580445 w 6318157"/>
                <a:gd name="connsiteY33" fmla="*/ 2401542 h 5387471"/>
                <a:gd name="connsiteX34" fmla="*/ 485029 w 6318157"/>
                <a:gd name="connsiteY34" fmla="*/ 2433347 h 5387471"/>
                <a:gd name="connsiteX35" fmla="*/ 437322 w 6318157"/>
                <a:gd name="connsiteY35" fmla="*/ 2584422 h 5387471"/>
                <a:gd name="connsiteX36" fmla="*/ 307616 w 6318157"/>
                <a:gd name="connsiteY36" fmla="*/ 2598549 h 5387471"/>
                <a:gd name="connsiteX37" fmla="*/ 238539 w 6318157"/>
                <a:gd name="connsiteY37" fmla="*/ 2655984 h 5387471"/>
                <a:gd name="connsiteX38" fmla="*/ 284673 w 6318157"/>
                <a:gd name="connsiteY38" fmla="*/ 2740881 h 5387471"/>
                <a:gd name="connsiteX39" fmla="*/ 405516 w 6318157"/>
                <a:gd name="connsiteY39" fmla="*/ 2767302 h 5387471"/>
                <a:gd name="connsiteX40" fmla="*/ 414296 w 6318157"/>
                <a:gd name="connsiteY40" fmla="*/ 2859534 h 5387471"/>
                <a:gd name="connsiteX41" fmla="*/ 349857 w 6318157"/>
                <a:gd name="connsiteY41" fmla="*/ 2894523 h 5387471"/>
                <a:gd name="connsiteX42" fmla="*/ 206734 w 6318157"/>
                <a:gd name="connsiteY42" fmla="*/ 3061500 h 5387471"/>
                <a:gd name="connsiteX43" fmla="*/ 166977 w 6318157"/>
                <a:gd name="connsiteY43" fmla="*/ 3300039 h 5387471"/>
                <a:gd name="connsiteX44" fmla="*/ 103367 w 6318157"/>
                <a:gd name="connsiteY44" fmla="*/ 3490871 h 5387471"/>
                <a:gd name="connsiteX45" fmla="*/ 0 w 6318157"/>
                <a:gd name="connsiteY45" fmla="*/ 3610140 h 5387471"/>
                <a:gd name="connsiteX46" fmla="*/ 0 w 6318157"/>
                <a:gd name="connsiteY46" fmla="*/ 3689653 h 5387471"/>
                <a:gd name="connsiteX47" fmla="*/ 15903 w 6318157"/>
                <a:gd name="connsiteY47" fmla="*/ 3769166 h 5387471"/>
                <a:gd name="connsiteX48" fmla="*/ 127221 w 6318157"/>
                <a:gd name="connsiteY48" fmla="*/ 3785069 h 5387471"/>
                <a:gd name="connsiteX49" fmla="*/ 183211 w 6318157"/>
                <a:gd name="connsiteY49" fmla="*/ 3641697 h 5387471"/>
                <a:gd name="connsiteX50" fmla="*/ 275231 w 6318157"/>
                <a:gd name="connsiteY50" fmla="*/ 3608199 h 5387471"/>
                <a:gd name="connsiteX51" fmla="*/ 326003 w 6318157"/>
                <a:gd name="connsiteY51" fmla="*/ 3626043 h 5387471"/>
                <a:gd name="connsiteX52" fmla="*/ 358388 w 6318157"/>
                <a:gd name="connsiteY52" fmla="*/ 3618423 h 5387471"/>
                <a:gd name="connsiteX53" fmla="*/ 424318 w 6318157"/>
                <a:gd name="connsiteY53" fmla="*/ 3743407 h 5387471"/>
                <a:gd name="connsiteX54" fmla="*/ 379178 w 6318157"/>
                <a:gd name="connsiteY54" fmla="*/ 3816212 h 5387471"/>
                <a:gd name="connsiteX55" fmla="*/ 347621 w 6318157"/>
                <a:gd name="connsiteY55" fmla="*/ 3928239 h 5387471"/>
                <a:gd name="connsiteX56" fmla="*/ 336854 w 6318157"/>
                <a:gd name="connsiteY56" fmla="*/ 4218249 h 5387471"/>
                <a:gd name="connsiteX57" fmla="*/ 545161 w 6318157"/>
                <a:gd name="connsiteY57" fmla="*/ 4012509 h 5387471"/>
                <a:gd name="connsiteX58" fmla="*/ 620202 w 6318157"/>
                <a:gd name="connsiteY58" fmla="*/ 4063365 h 5387471"/>
                <a:gd name="connsiteX59" fmla="*/ 723569 w 6318157"/>
                <a:gd name="connsiteY59" fmla="*/ 4079267 h 5387471"/>
                <a:gd name="connsiteX60" fmla="*/ 795130 w 6318157"/>
                <a:gd name="connsiteY60" fmla="*/ 4190586 h 5387471"/>
                <a:gd name="connsiteX61" fmla="*/ 1025718 w 6318157"/>
                <a:gd name="connsiteY61" fmla="*/ 4293952 h 5387471"/>
                <a:gd name="connsiteX62" fmla="*/ 1176793 w 6318157"/>
                <a:gd name="connsiteY62" fmla="*/ 4540443 h 5387471"/>
                <a:gd name="connsiteX63" fmla="*/ 1144988 w 6318157"/>
                <a:gd name="connsiteY63" fmla="*/ 4635859 h 5387471"/>
                <a:gd name="connsiteX64" fmla="*/ 1614115 w 6318157"/>
                <a:gd name="connsiteY64" fmla="*/ 4882349 h 5387471"/>
                <a:gd name="connsiteX65" fmla="*/ 1614115 w 6318157"/>
                <a:gd name="connsiteY65" fmla="*/ 5033424 h 5387471"/>
                <a:gd name="connsiteX66" fmla="*/ 1614115 w 6318157"/>
                <a:gd name="connsiteY66" fmla="*/ 5168596 h 5387471"/>
                <a:gd name="connsiteX67" fmla="*/ 1653871 w 6318157"/>
                <a:gd name="connsiteY67" fmla="*/ 5295817 h 5387471"/>
                <a:gd name="connsiteX68" fmla="*/ 1755416 w 6318157"/>
                <a:gd name="connsiteY68" fmla="*/ 5294123 h 5387471"/>
                <a:gd name="connsiteX69" fmla="*/ 1825653 w 6318157"/>
                <a:gd name="connsiteY69" fmla="*/ 5366385 h 5387471"/>
                <a:gd name="connsiteX70" fmla="*/ 1861848 w 6318157"/>
                <a:gd name="connsiteY70" fmla="*/ 5387340 h 5387471"/>
                <a:gd name="connsiteX71" fmla="*/ 1926203 w 6318157"/>
                <a:gd name="connsiteY71" fmla="*/ 5242146 h 5387471"/>
                <a:gd name="connsiteX72" fmla="*/ 2115047 w 6318157"/>
                <a:gd name="connsiteY72" fmla="*/ 5279914 h 5387471"/>
                <a:gd name="connsiteX73" fmla="*/ 2176421 w 6318157"/>
                <a:gd name="connsiteY73" fmla="*/ 5148304 h 5387471"/>
                <a:gd name="connsiteX74" fmla="*/ 2083242 w 6318157"/>
                <a:gd name="connsiteY74" fmla="*/ 5096123 h 5387471"/>
                <a:gd name="connsiteX75" fmla="*/ 2020211 w 6318157"/>
                <a:gd name="connsiteY75" fmla="*/ 5057903 h 5387471"/>
                <a:gd name="connsiteX76" fmla="*/ 2011680 w 6318157"/>
                <a:gd name="connsiteY76" fmla="*/ 5073180 h 5387471"/>
                <a:gd name="connsiteX77" fmla="*/ 1932167 w 6318157"/>
                <a:gd name="connsiteY77" fmla="*/ 4977765 h 5387471"/>
                <a:gd name="connsiteX78" fmla="*/ 1884459 w 6318157"/>
                <a:gd name="connsiteY78" fmla="*/ 4874398 h 5387471"/>
                <a:gd name="connsiteX79" fmla="*/ 1913448 w 6318157"/>
                <a:gd name="connsiteY79" fmla="*/ 4786022 h 5387471"/>
                <a:gd name="connsiteX80" fmla="*/ 2073551 w 6318157"/>
                <a:gd name="connsiteY80" fmla="*/ 4760723 h 5387471"/>
                <a:gd name="connsiteX81" fmla="*/ 2213030 w 6318157"/>
                <a:gd name="connsiteY81" fmla="*/ 4711893 h 5387471"/>
                <a:gd name="connsiteX82" fmla="*/ 2313829 w 6318157"/>
                <a:gd name="connsiteY82" fmla="*/ 4781467 h 5387471"/>
                <a:gd name="connsiteX83" fmla="*/ 2449002 w 6318157"/>
                <a:gd name="connsiteY83" fmla="*/ 4771031 h 5387471"/>
                <a:gd name="connsiteX84" fmla="*/ 2504661 w 6318157"/>
                <a:gd name="connsiteY84" fmla="*/ 4866446 h 5387471"/>
                <a:gd name="connsiteX85" fmla="*/ 2578459 w 6318157"/>
                <a:gd name="connsiteY85" fmla="*/ 4816585 h 5387471"/>
                <a:gd name="connsiteX86" fmla="*/ 2681246 w 6318157"/>
                <a:gd name="connsiteY86" fmla="*/ 4873118 h 5387471"/>
                <a:gd name="connsiteX87" fmla="*/ 2798859 w 6318157"/>
                <a:gd name="connsiteY87" fmla="*/ 4858495 h 5387471"/>
                <a:gd name="connsiteX88" fmla="*/ 2895931 w 6318157"/>
                <a:gd name="connsiteY88" fmla="*/ 4983811 h 5387471"/>
                <a:gd name="connsiteX89" fmla="*/ 2910177 w 6318157"/>
                <a:gd name="connsiteY89" fmla="*/ 5176547 h 5387471"/>
                <a:gd name="connsiteX90" fmla="*/ 2981739 w 6318157"/>
                <a:gd name="connsiteY90" fmla="*/ 5120888 h 5387471"/>
                <a:gd name="connsiteX91" fmla="*/ 3101009 w 6318157"/>
                <a:gd name="connsiteY91" fmla="*/ 5184499 h 5387471"/>
                <a:gd name="connsiteX92" fmla="*/ 3164619 w 6318157"/>
                <a:gd name="connsiteY92" fmla="*/ 4882349 h 5387471"/>
                <a:gd name="connsiteX93" fmla="*/ 3116911 w 6318157"/>
                <a:gd name="connsiteY93" fmla="*/ 4516589 h 5387471"/>
                <a:gd name="connsiteX94" fmla="*/ 3156668 w 6318157"/>
                <a:gd name="connsiteY94" fmla="*/ 4405271 h 5387471"/>
                <a:gd name="connsiteX95" fmla="*/ 3323645 w 6318157"/>
                <a:gd name="connsiteY95" fmla="*/ 4341660 h 5387471"/>
                <a:gd name="connsiteX96" fmla="*/ 3482671 w 6318157"/>
                <a:gd name="connsiteY96" fmla="*/ 4293952 h 5387471"/>
                <a:gd name="connsiteX97" fmla="*/ 3570136 w 6318157"/>
                <a:gd name="connsiteY97" fmla="*/ 4373466 h 5387471"/>
                <a:gd name="connsiteX98" fmla="*/ 3530379 w 6318157"/>
                <a:gd name="connsiteY98" fmla="*/ 4484784 h 5387471"/>
                <a:gd name="connsiteX99" fmla="*/ 3546282 w 6318157"/>
                <a:gd name="connsiteY99" fmla="*/ 4588151 h 5387471"/>
                <a:gd name="connsiteX100" fmla="*/ 3609892 w 6318157"/>
                <a:gd name="connsiteY100" fmla="*/ 4643810 h 5387471"/>
                <a:gd name="connsiteX101" fmla="*/ 3673503 w 6318157"/>
                <a:gd name="connsiteY101" fmla="*/ 4651761 h 5387471"/>
                <a:gd name="connsiteX102" fmla="*/ 3745064 w 6318157"/>
                <a:gd name="connsiteY102" fmla="*/ 4786933 h 5387471"/>
                <a:gd name="connsiteX103" fmla="*/ 3889016 w 6318157"/>
                <a:gd name="connsiteY103" fmla="*/ 4749293 h 5387471"/>
                <a:gd name="connsiteX104" fmla="*/ 4071068 w 6318157"/>
                <a:gd name="connsiteY104" fmla="*/ 4731274 h 5387471"/>
                <a:gd name="connsiteX105" fmla="*/ 4368496 w 6318157"/>
                <a:gd name="connsiteY105" fmla="*/ 4686134 h 5387471"/>
                <a:gd name="connsiteX106" fmla="*/ 4436828 w 6318157"/>
                <a:gd name="connsiteY106" fmla="*/ 4774261 h 5387471"/>
                <a:gd name="connsiteX107" fmla="*/ 4500438 w 6318157"/>
                <a:gd name="connsiteY107" fmla="*/ 4751981 h 5387471"/>
                <a:gd name="connsiteX108" fmla="*/ 4595854 w 6318157"/>
                <a:gd name="connsiteY108" fmla="*/ 4699469 h 5387471"/>
                <a:gd name="connsiteX109" fmla="*/ 4654826 w 6318157"/>
                <a:gd name="connsiteY109" fmla="*/ 4646423 h 5387471"/>
                <a:gd name="connsiteX110" fmla="*/ 4674704 w 6318157"/>
                <a:gd name="connsiteY110" fmla="*/ 4597593 h 5387471"/>
                <a:gd name="connsiteX111" fmla="*/ 4588151 w 6318157"/>
                <a:gd name="connsiteY111" fmla="*/ 4554983 h 5387471"/>
                <a:gd name="connsiteX112" fmla="*/ 4687211 w 6318157"/>
                <a:gd name="connsiteY112" fmla="*/ 4492118 h 5387471"/>
                <a:gd name="connsiteX113" fmla="*/ 4723406 w 6318157"/>
                <a:gd name="connsiteY113" fmla="*/ 4492118 h 5387471"/>
                <a:gd name="connsiteX114" fmla="*/ 4715786 w 6318157"/>
                <a:gd name="connsiteY114" fmla="*/ 4434968 h 5387471"/>
                <a:gd name="connsiteX115" fmla="*/ 4753886 w 6318157"/>
                <a:gd name="connsiteY115" fmla="*/ 4410203 h 5387471"/>
                <a:gd name="connsiteX116" fmla="*/ 4656648 w 6318157"/>
                <a:gd name="connsiteY116" fmla="*/ 4287326 h 5387471"/>
                <a:gd name="connsiteX117" fmla="*/ 4593866 w 6318157"/>
                <a:gd name="connsiteY117" fmla="*/ 4307333 h 5387471"/>
                <a:gd name="connsiteX118" fmla="*/ 4575396 w 6318157"/>
                <a:gd name="connsiteY118" fmla="*/ 4172612 h 5387471"/>
                <a:gd name="connsiteX119" fmla="*/ 4679655 w 6318157"/>
                <a:gd name="connsiteY119" fmla="*/ 4132426 h 5387471"/>
                <a:gd name="connsiteX120" fmla="*/ 4703957 w 6318157"/>
                <a:gd name="connsiteY120" fmla="*/ 4023340 h 5387471"/>
                <a:gd name="connsiteX121" fmla="*/ 4812951 w 6318157"/>
                <a:gd name="connsiteY121" fmla="*/ 3900496 h 5387471"/>
                <a:gd name="connsiteX122" fmla="*/ 4877813 w 6318157"/>
                <a:gd name="connsiteY122" fmla="*/ 3853146 h 5387471"/>
                <a:gd name="connsiteX123" fmla="*/ 4929809 w 6318157"/>
                <a:gd name="connsiteY123" fmla="*/ 3864582 h 5387471"/>
                <a:gd name="connsiteX124" fmla="*/ 4921857 w 6318157"/>
                <a:gd name="connsiteY124" fmla="*/ 4031559 h 5387471"/>
                <a:gd name="connsiteX125" fmla="*/ 4977516 w 6318157"/>
                <a:gd name="connsiteY125" fmla="*/ 4055413 h 5387471"/>
                <a:gd name="connsiteX126" fmla="*/ 5025224 w 6318157"/>
                <a:gd name="connsiteY126" fmla="*/ 3959998 h 5387471"/>
                <a:gd name="connsiteX127" fmla="*/ 5072932 w 6318157"/>
                <a:gd name="connsiteY127" fmla="*/ 3959998 h 5387471"/>
                <a:gd name="connsiteX128" fmla="*/ 5144494 w 6318157"/>
                <a:gd name="connsiteY128" fmla="*/ 3856631 h 5387471"/>
                <a:gd name="connsiteX129" fmla="*/ 5160396 w 6318157"/>
                <a:gd name="connsiteY129" fmla="*/ 3785069 h 5387471"/>
                <a:gd name="connsiteX130" fmla="*/ 5390984 w 6318157"/>
                <a:gd name="connsiteY130" fmla="*/ 3737361 h 5387471"/>
                <a:gd name="connsiteX131" fmla="*/ 5486400 w 6318157"/>
                <a:gd name="connsiteY131" fmla="*/ 3633994 h 5387471"/>
                <a:gd name="connsiteX132" fmla="*/ 5390984 w 6318157"/>
                <a:gd name="connsiteY132" fmla="*/ 3570384 h 5387471"/>
                <a:gd name="connsiteX133" fmla="*/ 5343276 w 6318157"/>
                <a:gd name="connsiteY133" fmla="*/ 3331845 h 5387471"/>
                <a:gd name="connsiteX134" fmla="*/ 5478449 w 6318157"/>
                <a:gd name="connsiteY134" fmla="*/ 3061500 h 5387471"/>
                <a:gd name="connsiteX135" fmla="*/ 5820355 w 6318157"/>
                <a:gd name="connsiteY135" fmla="*/ 2989939 h 5387471"/>
                <a:gd name="connsiteX136" fmla="*/ 6020959 w 6318157"/>
                <a:gd name="connsiteY136" fmla="*/ 2857748 h 5387471"/>
                <a:gd name="connsiteX137" fmla="*/ 6058811 w 6318157"/>
                <a:gd name="connsiteY137" fmla="*/ 2880194 h 5387471"/>
                <a:gd name="connsiteX138" fmla="*/ 6114056 w 6318157"/>
                <a:gd name="connsiteY138" fmla="*/ 2859239 h 5387471"/>
                <a:gd name="connsiteX139" fmla="*/ 6152156 w 6318157"/>
                <a:gd name="connsiteY139" fmla="*/ 2889719 h 5387471"/>
                <a:gd name="connsiteX140" fmla="*/ 6260741 w 6318157"/>
                <a:gd name="connsiteY140" fmla="*/ 2868764 h 5387471"/>
                <a:gd name="connsiteX141" fmla="*/ 6292298 w 6318157"/>
                <a:gd name="connsiteY141" fmla="*/ 2879449 h 5387471"/>
                <a:gd name="connsiteX142" fmla="*/ 6304556 w 6318157"/>
                <a:gd name="connsiteY142" fmla="*/ 2838284 h 5387471"/>
                <a:gd name="connsiteX143" fmla="*/ 6306461 w 6318157"/>
                <a:gd name="connsiteY143" fmla="*/ 2809709 h 5387471"/>
                <a:gd name="connsiteX144" fmla="*/ 6317891 w 6318157"/>
                <a:gd name="connsiteY144" fmla="*/ 2798279 h 5387471"/>
                <a:gd name="connsiteX145" fmla="*/ 6268361 w 6318157"/>
                <a:gd name="connsiteY145" fmla="*/ 2775419 h 5387471"/>
                <a:gd name="connsiteX146" fmla="*/ 6220736 w 6318157"/>
                <a:gd name="connsiteY146" fmla="*/ 2543754 h 5387471"/>
                <a:gd name="connsiteX147" fmla="*/ 6169301 w 6318157"/>
                <a:gd name="connsiteY147" fmla="*/ 2569973 h 5387471"/>
                <a:gd name="connsiteX148" fmla="*/ 6119771 w 6318157"/>
                <a:gd name="connsiteY148" fmla="*/ 2533484 h 5387471"/>
                <a:gd name="connsiteX149" fmla="*/ 6051191 w 6318157"/>
                <a:gd name="connsiteY149" fmla="*/ 2518538 h 5387471"/>
                <a:gd name="connsiteX150" fmla="*/ 6053096 w 6318157"/>
                <a:gd name="connsiteY150" fmla="*/ 2434718 h 5387471"/>
                <a:gd name="connsiteX151" fmla="*/ 6027337 w 6318157"/>
                <a:gd name="connsiteY151" fmla="*/ 2469542 h 5387471"/>
                <a:gd name="connsiteX152" fmla="*/ 5994041 w 6318157"/>
                <a:gd name="connsiteY152" fmla="*/ 2411858 h 5387471"/>
                <a:gd name="connsiteX153" fmla="*/ 5976896 w 6318157"/>
                <a:gd name="connsiteY153" fmla="*/ 2272793 h 5387471"/>
                <a:gd name="connsiteX154" fmla="*/ 5915936 w 6318157"/>
                <a:gd name="connsiteY154" fmla="*/ 2274698 h 5387471"/>
                <a:gd name="connsiteX155" fmla="*/ 5892910 w 6318157"/>
                <a:gd name="connsiteY155" fmla="*/ 2209882 h 5387471"/>
                <a:gd name="connsiteX156" fmla="*/ 5813066 w 6318157"/>
                <a:gd name="connsiteY156" fmla="*/ 2240408 h 5387471"/>
                <a:gd name="connsiteX157" fmla="*/ 5752106 w 6318157"/>
                <a:gd name="connsiteY157" fmla="*/ 2206118 h 5387471"/>
                <a:gd name="connsiteX158" fmla="*/ 5719721 w 6318157"/>
                <a:gd name="connsiteY158" fmla="*/ 2227073 h 5387471"/>
                <a:gd name="connsiteX159" fmla="*/ 5653046 w 6318157"/>
                <a:gd name="connsiteY159" fmla="*/ 2209928 h 5387471"/>
                <a:gd name="connsiteX160" fmla="*/ 5677231 w 6318157"/>
                <a:gd name="connsiteY160" fmla="*/ 2186857 h 5387471"/>
                <a:gd name="connsiteX161" fmla="*/ 5628281 w 6318157"/>
                <a:gd name="connsiteY161" fmla="*/ 2145158 h 5387471"/>
                <a:gd name="connsiteX162" fmla="*/ 5488388 w 6318157"/>
                <a:gd name="connsiteY162" fmla="*/ 2148426 h 5387471"/>
                <a:gd name="connsiteX163" fmla="*/ 5453021 w 6318157"/>
                <a:gd name="connsiteY163" fmla="*/ 2227073 h 5387471"/>
                <a:gd name="connsiteX164" fmla="*/ 5472071 w 6318157"/>
                <a:gd name="connsiteY164" fmla="*/ 2274698 h 5387471"/>
                <a:gd name="connsiteX165" fmla="*/ 5422541 w 6318157"/>
                <a:gd name="connsiteY165" fmla="*/ 2288033 h 5387471"/>
                <a:gd name="connsiteX166" fmla="*/ 5451116 w 6318157"/>
                <a:gd name="connsiteY166" fmla="*/ 2333753 h 5387471"/>
                <a:gd name="connsiteX167" fmla="*/ 5516631 w 6318157"/>
                <a:gd name="connsiteY167" fmla="*/ 2328407 h 5387471"/>
                <a:gd name="connsiteX168" fmla="*/ 5523506 w 6318157"/>
                <a:gd name="connsiteY168" fmla="*/ 2379473 h 5387471"/>
                <a:gd name="connsiteX169" fmla="*/ 5399681 w 6318157"/>
                <a:gd name="connsiteY169" fmla="*/ 2545208 h 5387471"/>
                <a:gd name="connsiteX170" fmla="*/ 5360918 w 6318157"/>
                <a:gd name="connsiteY170" fmla="*/ 2694084 h 5387471"/>
                <a:gd name="connsiteX171" fmla="*/ 5346341 w 6318157"/>
                <a:gd name="connsiteY171" fmla="*/ 2615693 h 5387471"/>
                <a:gd name="connsiteX172" fmla="*/ 5304431 w 6318157"/>
                <a:gd name="connsiteY172" fmla="*/ 2615693 h 5387471"/>
                <a:gd name="connsiteX173" fmla="*/ 5273951 w 6318157"/>
                <a:gd name="connsiteY173" fmla="*/ 2558543 h 5387471"/>
                <a:gd name="connsiteX174" fmla="*/ 5203714 w 6318157"/>
                <a:gd name="connsiteY174" fmla="*/ 2600987 h 5387471"/>
                <a:gd name="connsiteX175" fmla="*/ 5070116 w 6318157"/>
                <a:gd name="connsiteY175" fmla="*/ 2541398 h 5387471"/>
                <a:gd name="connsiteX176" fmla="*/ 4991763 w 6318157"/>
                <a:gd name="connsiteY176" fmla="*/ 2573572 h 5387471"/>
                <a:gd name="connsiteX177" fmla="*/ 4904381 w 6318157"/>
                <a:gd name="connsiteY177" fmla="*/ 2564258 h 5387471"/>
                <a:gd name="connsiteX178" fmla="*/ 4875806 w 6318157"/>
                <a:gd name="connsiteY178" fmla="*/ 2495678 h 5387471"/>
                <a:gd name="connsiteX179" fmla="*/ 4803416 w 6318157"/>
                <a:gd name="connsiteY179" fmla="*/ 2484248 h 5387471"/>
                <a:gd name="connsiteX180" fmla="*/ 4822466 w 6318157"/>
                <a:gd name="connsiteY180" fmla="*/ 2409953 h 5387471"/>
                <a:gd name="connsiteX181" fmla="*/ 4731026 w 6318157"/>
                <a:gd name="connsiteY181" fmla="*/ 2341373 h 5387471"/>
                <a:gd name="connsiteX182" fmla="*/ 4699221 w 6318157"/>
                <a:gd name="connsiteY182" fmla="*/ 2364353 h 5387471"/>
                <a:gd name="connsiteX183" fmla="*/ 4637681 w 6318157"/>
                <a:gd name="connsiteY183" fmla="*/ 2328038 h 5387471"/>
                <a:gd name="connsiteX184" fmla="*/ 4660541 w 6318157"/>
                <a:gd name="connsiteY184" fmla="*/ 2253743 h 5387471"/>
                <a:gd name="connsiteX185" fmla="*/ 4433846 w 6318157"/>
                <a:gd name="connsiteY185" fmla="*/ 2270888 h 5387471"/>
                <a:gd name="connsiteX186" fmla="*/ 4373134 w 6318157"/>
                <a:gd name="connsiteY186" fmla="*/ 2252041 h 5387471"/>
                <a:gd name="connsiteX187" fmla="*/ 4323356 w 6318157"/>
                <a:gd name="connsiteY187" fmla="*/ 2288033 h 5387471"/>
                <a:gd name="connsiteX188" fmla="*/ 4273826 w 6318157"/>
                <a:gd name="connsiteY188" fmla="*/ 2208023 h 5387471"/>
                <a:gd name="connsiteX189" fmla="*/ 4201436 w 6318157"/>
                <a:gd name="connsiteY189" fmla="*/ 2192783 h 5387471"/>
                <a:gd name="connsiteX190" fmla="*/ 4178576 w 6318157"/>
                <a:gd name="connsiteY190" fmla="*/ 2110868 h 5387471"/>
                <a:gd name="connsiteX191" fmla="*/ 4087136 w 6318157"/>
                <a:gd name="connsiteY191" fmla="*/ 2038478 h 5387471"/>
                <a:gd name="connsiteX192" fmla="*/ 4016651 w 6318157"/>
                <a:gd name="connsiteY192" fmla="*/ 2051813 h 5387471"/>
                <a:gd name="connsiteX193" fmla="*/ 3909971 w 6318157"/>
                <a:gd name="connsiteY193" fmla="*/ 2013713 h 5387471"/>
                <a:gd name="connsiteX194" fmla="*/ 3843296 w 6318157"/>
                <a:gd name="connsiteY194" fmla="*/ 2053718 h 5387471"/>
                <a:gd name="connsiteX195" fmla="*/ 3788051 w 6318157"/>
                <a:gd name="connsiteY195" fmla="*/ 2034668 h 5387471"/>
                <a:gd name="connsiteX196" fmla="*/ 3742331 w 6318157"/>
                <a:gd name="connsiteY196" fmla="*/ 2046098 h 5387471"/>
                <a:gd name="connsiteX197" fmla="*/ 3671018 w 6318157"/>
                <a:gd name="connsiteY197" fmla="*/ 2041249 h 5387471"/>
                <a:gd name="connsiteX198" fmla="*/ 3660416 w 6318157"/>
                <a:gd name="connsiteY198" fmla="*/ 1977518 h 5387471"/>
                <a:gd name="connsiteX199" fmla="*/ 3643271 w 6318157"/>
                <a:gd name="connsiteY199" fmla="*/ 1905128 h 5387471"/>
                <a:gd name="connsiteX200" fmla="*/ 3690896 w 6318157"/>
                <a:gd name="connsiteY200" fmla="*/ 1872743 h 5387471"/>
                <a:gd name="connsiteX201" fmla="*/ 3702326 w 6318157"/>
                <a:gd name="connsiteY201" fmla="*/ 1811783 h 5387471"/>
                <a:gd name="connsiteX202" fmla="*/ 3679466 w 6318157"/>
                <a:gd name="connsiteY202" fmla="*/ 1788923 h 5387471"/>
                <a:gd name="connsiteX203" fmla="*/ 3595977 w 6318157"/>
                <a:gd name="connsiteY203" fmla="*/ 1647245 h 5387471"/>
                <a:gd name="connsiteX204" fmla="*/ 3508016 w 6318157"/>
                <a:gd name="connsiteY204" fmla="*/ 1663193 h 5387471"/>
                <a:gd name="connsiteX205" fmla="*/ 3485156 w 6318157"/>
                <a:gd name="connsiteY205" fmla="*/ 1619378 h 5387471"/>
                <a:gd name="connsiteX206" fmla="*/ 3434052 w 6318157"/>
                <a:gd name="connsiteY206" fmla="*/ 1618090 h 5387471"/>
                <a:gd name="connsiteX207" fmla="*/ 3496586 w 6318157"/>
                <a:gd name="connsiteY207" fmla="*/ 1533653 h 5387471"/>
                <a:gd name="connsiteX208" fmla="*/ 3549926 w 6318157"/>
                <a:gd name="connsiteY208" fmla="*/ 1552703 h 5387471"/>
                <a:gd name="connsiteX209" fmla="*/ 3681619 w 6318157"/>
                <a:gd name="connsiteY209" fmla="*/ 1349485 h 5387471"/>
                <a:gd name="connsiteX210" fmla="*/ 3708041 w 6318157"/>
                <a:gd name="connsiteY210" fmla="*/ 1316483 h 5387471"/>
                <a:gd name="connsiteX211" fmla="*/ 3600036 w 6318157"/>
                <a:gd name="connsiteY211" fmla="*/ 1230630 h 5387471"/>
                <a:gd name="connsiteX212" fmla="*/ 3610886 w 6318157"/>
                <a:gd name="connsiteY212" fmla="*/ 1173608 h 5387471"/>
                <a:gd name="connsiteX213" fmla="*/ 3549926 w 6318157"/>
                <a:gd name="connsiteY213" fmla="*/ 1160273 h 5387471"/>
                <a:gd name="connsiteX214" fmla="*/ 3515636 w 6318157"/>
                <a:gd name="connsiteY214" fmla="*/ 1108838 h 5387471"/>
                <a:gd name="connsiteX215" fmla="*/ 3515636 w 6318157"/>
                <a:gd name="connsiteY215" fmla="*/ 1013588 h 5387471"/>
                <a:gd name="connsiteX216" fmla="*/ 3391811 w 6318157"/>
                <a:gd name="connsiteY216" fmla="*/ 981203 h 5387471"/>
                <a:gd name="connsiteX217" fmla="*/ 3357521 w 6318157"/>
                <a:gd name="connsiteY217" fmla="*/ 922148 h 5387471"/>
                <a:gd name="connsiteX218" fmla="*/ 3198246 w 6318157"/>
                <a:gd name="connsiteY218" fmla="*/ 954073 h 5387471"/>
                <a:gd name="connsiteX219" fmla="*/ 3142256 w 6318157"/>
                <a:gd name="connsiteY219" fmla="*/ 899288 h 5387471"/>
                <a:gd name="connsiteX220" fmla="*/ 2980331 w 6318157"/>
                <a:gd name="connsiteY220" fmla="*/ 929768 h 5387471"/>
                <a:gd name="connsiteX221" fmla="*/ 2776330 w 6318157"/>
                <a:gd name="connsiteY221" fmla="*/ 832982 h 5387471"/>
                <a:gd name="connsiteX222" fmla="*/ 2662196 w 6318157"/>
                <a:gd name="connsiteY222" fmla="*/ 874523 h 5387471"/>
                <a:gd name="connsiteX223" fmla="*/ 2671721 w 6318157"/>
                <a:gd name="connsiteY223" fmla="*/ 832613 h 5387471"/>
                <a:gd name="connsiteX224" fmla="*/ 2581026 w 6318157"/>
                <a:gd name="connsiteY224" fmla="*/ 818653 h 5387471"/>
                <a:gd name="connsiteX225" fmla="*/ 2576471 w 6318157"/>
                <a:gd name="connsiteY225" fmla="*/ 731648 h 5387471"/>
                <a:gd name="connsiteX226" fmla="*/ 2561231 w 6318157"/>
                <a:gd name="connsiteY226" fmla="*/ 684023 h 5387471"/>
                <a:gd name="connsiteX227" fmla="*/ 2591711 w 6318157"/>
                <a:gd name="connsiteY227" fmla="*/ 647828 h 5387471"/>
                <a:gd name="connsiteX228" fmla="*/ 2496792 w 6318157"/>
                <a:gd name="connsiteY228" fmla="*/ 511865 h 5387471"/>
                <a:gd name="connsiteX229" fmla="*/ 2492651 w 6318157"/>
                <a:gd name="connsiteY229" fmla="*/ 476378 h 5387471"/>
                <a:gd name="connsiteX230" fmla="*/ 2534561 w 6318157"/>
                <a:gd name="connsiteY230" fmla="*/ 409703 h 5387471"/>
                <a:gd name="connsiteX231" fmla="*/ 2490746 w 6318157"/>
                <a:gd name="connsiteY231" fmla="*/ 398273 h 5387471"/>
                <a:gd name="connsiteX232" fmla="*/ 2465981 w 6318157"/>
                <a:gd name="connsiteY232" fmla="*/ 367793 h 5387471"/>
                <a:gd name="connsiteX233" fmla="*/ 2428709 w 6318157"/>
                <a:gd name="connsiteY233" fmla="*/ 359713 h 5387471"/>
                <a:gd name="connsiteX234" fmla="*/ 2443121 w 6318157"/>
                <a:gd name="connsiteY234" fmla="*/ 297308 h 5387471"/>
                <a:gd name="connsiteX235" fmla="*/ 2384811 w 6318157"/>
                <a:gd name="connsiteY235" fmla="*/ 255352 h 5387471"/>
                <a:gd name="connsiteX236" fmla="*/ 2431691 w 6318157"/>
                <a:gd name="connsiteY236" fmla="*/ 188723 h 5387471"/>
                <a:gd name="connsiteX237" fmla="*/ 2536714 w 6318157"/>
                <a:gd name="connsiteY237" fmla="*/ 175177 h 5387471"/>
                <a:gd name="connsiteX0" fmla="*/ 2536714 w 6318157"/>
                <a:gd name="connsiteY0" fmla="*/ 175177 h 5387471"/>
                <a:gd name="connsiteX1" fmla="*/ 2475506 w 6318157"/>
                <a:gd name="connsiteY1" fmla="*/ 127763 h 5387471"/>
                <a:gd name="connsiteX2" fmla="*/ 2408831 w 6318157"/>
                <a:gd name="connsiteY2" fmla="*/ 129668 h 5387471"/>
                <a:gd name="connsiteX3" fmla="*/ 2340003 w 6318157"/>
                <a:gd name="connsiteY3" fmla="*/ 67751 h 5387471"/>
                <a:gd name="connsiteX4" fmla="*/ 2260241 w 6318157"/>
                <a:gd name="connsiteY4" fmla="*/ 85853 h 5387471"/>
                <a:gd name="connsiteX5" fmla="*/ 2229513 w 6318157"/>
                <a:gd name="connsiteY5" fmla="*/ 26173 h 5387471"/>
                <a:gd name="connsiteX6" fmla="*/ 2009858 w 6318157"/>
                <a:gd name="connsiteY6" fmla="*/ 0 h 5387471"/>
                <a:gd name="connsiteX7" fmla="*/ 1851163 w 6318157"/>
                <a:gd name="connsiteY7" fmla="*/ 158612 h 5387471"/>
                <a:gd name="connsiteX8" fmla="*/ 1861599 w 6318157"/>
                <a:gd name="connsiteY8" fmla="*/ 331056 h 5387471"/>
                <a:gd name="connsiteX9" fmla="*/ 1776951 w 6318157"/>
                <a:gd name="connsiteY9" fmla="*/ 311343 h 5387471"/>
                <a:gd name="connsiteX10" fmla="*/ 1606163 w 6318157"/>
                <a:gd name="connsiteY10" fmla="*/ 358057 h 5387471"/>
                <a:gd name="connsiteX11" fmla="*/ 1391478 w 6318157"/>
                <a:gd name="connsiteY11" fmla="*/ 230836 h 5387471"/>
                <a:gd name="connsiteX12" fmla="*/ 1256306 w 6318157"/>
                <a:gd name="connsiteY12" fmla="*/ 230836 h 5387471"/>
                <a:gd name="connsiteX13" fmla="*/ 1208598 w 6318157"/>
                <a:gd name="connsiteY13" fmla="*/ 421667 h 5387471"/>
                <a:gd name="connsiteX14" fmla="*/ 1041621 w 6318157"/>
                <a:gd name="connsiteY14" fmla="*/ 588645 h 5387471"/>
                <a:gd name="connsiteX15" fmla="*/ 930303 w 6318157"/>
                <a:gd name="connsiteY15" fmla="*/ 668158 h 5387471"/>
                <a:gd name="connsiteX16" fmla="*/ 842838 w 6318157"/>
                <a:gd name="connsiteY16" fmla="*/ 612499 h 5387471"/>
                <a:gd name="connsiteX17" fmla="*/ 747423 w 6318157"/>
                <a:gd name="connsiteY17" fmla="*/ 795379 h 5387471"/>
                <a:gd name="connsiteX18" fmla="*/ 456206 w 6318157"/>
                <a:gd name="connsiteY18" fmla="*/ 828804 h 5387471"/>
                <a:gd name="connsiteX19" fmla="*/ 222636 w 6318157"/>
                <a:gd name="connsiteY19" fmla="*/ 970307 h 5387471"/>
                <a:gd name="connsiteX20" fmla="*/ 254442 w 6318157"/>
                <a:gd name="connsiteY20" fmla="*/ 1113431 h 5387471"/>
                <a:gd name="connsiteX21" fmla="*/ 302149 w 6318157"/>
                <a:gd name="connsiteY21" fmla="*/ 1296311 h 5387471"/>
                <a:gd name="connsiteX22" fmla="*/ 341906 w 6318157"/>
                <a:gd name="connsiteY22" fmla="*/ 1328116 h 5387471"/>
                <a:gd name="connsiteX23" fmla="*/ 508883 w 6318157"/>
                <a:gd name="connsiteY23" fmla="*/ 1359921 h 5387471"/>
                <a:gd name="connsiteX24" fmla="*/ 532737 w 6318157"/>
                <a:gd name="connsiteY24" fmla="*/ 1582558 h 5387471"/>
                <a:gd name="connsiteX25" fmla="*/ 730526 w 6318157"/>
                <a:gd name="connsiteY25" fmla="*/ 1644144 h 5387471"/>
                <a:gd name="connsiteX26" fmla="*/ 903633 w 6318157"/>
                <a:gd name="connsiteY26" fmla="*/ 1753676 h 5387471"/>
                <a:gd name="connsiteX27" fmla="*/ 818984 w 6318157"/>
                <a:gd name="connsiteY27" fmla="*/ 1884707 h 5387471"/>
                <a:gd name="connsiteX28" fmla="*/ 644056 w 6318157"/>
                <a:gd name="connsiteY28" fmla="*/ 1868805 h 5387471"/>
                <a:gd name="connsiteX29" fmla="*/ 636104 w 6318157"/>
                <a:gd name="connsiteY29" fmla="*/ 2115295 h 5387471"/>
                <a:gd name="connsiteX30" fmla="*/ 755374 w 6318157"/>
                <a:gd name="connsiteY30" fmla="*/ 2218662 h 5387471"/>
                <a:gd name="connsiteX31" fmla="*/ 818984 w 6318157"/>
                <a:gd name="connsiteY31" fmla="*/ 2329980 h 5387471"/>
                <a:gd name="connsiteX32" fmla="*/ 818984 w 6318157"/>
                <a:gd name="connsiteY32" fmla="*/ 2369737 h 5387471"/>
                <a:gd name="connsiteX33" fmla="*/ 580445 w 6318157"/>
                <a:gd name="connsiteY33" fmla="*/ 2401542 h 5387471"/>
                <a:gd name="connsiteX34" fmla="*/ 485029 w 6318157"/>
                <a:gd name="connsiteY34" fmla="*/ 2433347 h 5387471"/>
                <a:gd name="connsiteX35" fmla="*/ 437322 w 6318157"/>
                <a:gd name="connsiteY35" fmla="*/ 2584422 h 5387471"/>
                <a:gd name="connsiteX36" fmla="*/ 307616 w 6318157"/>
                <a:gd name="connsiteY36" fmla="*/ 2598549 h 5387471"/>
                <a:gd name="connsiteX37" fmla="*/ 238539 w 6318157"/>
                <a:gd name="connsiteY37" fmla="*/ 2655984 h 5387471"/>
                <a:gd name="connsiteX38" fmla="*/ 284673 w 6318157"/>
                <a:gd name="connsiteY38" fmla="*/ 2740881 h 5387471"/>
                <a:gd name="connsiteX39" fmla="*/ 405516 w 6318157"/>
                <a:gd name="connsiteY39" fmla="*/ 2767302 h 5387471"/>
                <a:gd name="connsiteX40" fmla="*/ 414296 w 6318157"/>
                <a:gd name="connsiteY40" fmla="*/ 2859534 h 5387471"/>
                <a:gd name="connsiteX41" fmla="*/ 349857 w 6318157"/>
                <a:gd name="connsiteY41" fmla="*/ 2894523 h 5387471"/>
                <a:gd name="connsiteX42" fmla="*/ 206734 w 6318157"/>
                <a:gd name="connsiteY42" fmla="*/ 3061500 h 5387471"/>
                <a:gd name="connsiteX43" fmla="*/ 166977 w 6318157"/>
                <a:gd name="connsiteY43" fmla="*/ 3300039 h 5387471"/>
                <a:gd name="connsiteX44" fmla="*/ 103367 w 6318157"/>
                <a:gd name="connsiteY44" fmla="*/ 3490871 h 5387471"/>
                <a:gd name="connsiteX45" fmla="*/ 0 w 6318157"/>
                <a:gd name="connsiteY45" fmla="*/ 3610140 h 5387471"/>
                <a:gd name="connsiteX46" fmla="*/ 0 w 6318157"/>
                <a:gd name="connsiteY46" fmla="*/ 3689653 h 5387471"/>
                <a:gd name="connsiteX47" fmla="*/ 15903 w 6318157"/>
                <a:gd name="connsiteY47" fmla="*/ 3769166 h 5387471"/>
                <a:gd name="connsiteX48" fmla="*/ 127221 w 6318157"/>
                <a:gd name="connsiteY48" fmla="*/ 3785069 h 5387471"/>
                <a:gd name="connsiteX49" fmla="*/ 183211 w 6318157"/>
                <a:gd name="connsiteY49" fmla="*/ 3641697 h 5387471"/>
                <a:gd name="connsiteX50" fmla="*/ 275231 w 6318157"/>
                <a:gd name="connsiteY50" fmla="*/ 3608199 h 5387471"/>
                <a:gd name="connsiteX51" fmla="*/ 326003 w 6318157"/>
                <a:gd name="connsiteY51" fmla="*/ 3626043 h 5387471"/>
                <a:gd name="connsiteX52" fmla="*/ 358388 w 6318157"/>
                <a:gd name="connsiteY52" fmla="*/ 3618423 h 5387471"/>
                <a:gd name="connsiteX53" fmla="*/ 424318 w 6318157"/>
                <a:gd name="connsiteY53" fmla="*/ 3743407 h 5387471"/>
                <a:gd name="connsiteX54" fmla="*/ 379178 w 6318157"/>
                <a:gd name="connsiteY54" fmla="*/ 3816212 h 5387471"/>
                <a:gd name="connsiteX55" fmla="*/ 347621 w 6318157"/>
                <a:gd name="connsiteY55" fmla="*/ 3928239 h 5387471"/>
                <a:gd name="connsiteX56" fmla="*/ 336854 w 6318157"/>
                <a:gd name="connsiteY56" fmla="*/ 4218249 h 5387471"/>
                <a:gd name="connsiteX57" fmla="*/ 545161 w 6318157"/>
                <a:gd name="connsiteY57" fmla="*/ 4012509 h 5387471"/>
                <a:gd name="connsiteX58" fmla="*/ 620202 w 6318157"/>
                <a:gd name="connsiteY58" fmla="*/ 4063365 h 5387471"/>
                <a:gd name="connsiteX59" fmla="*/ 723569 w 6318157"/>
                <a:gd name="connsiteY59" fmla="*/ 4079267 h 5387471"/>
                <a:gd name="connsiteX60" fmla="*/ 795130 w 6318157"/>
                <a:gd name="connsiteY60" fmla="*/ 4190586 h 5387471"/>
                <a:gd name="connsiteX61" fmla="*/ 1025718 w 6318157"/>
                <a:gd name="connsiteY61" fmla="*/ 4293952 h 5387471"/>
                <a:gd name="connsiteX62" fmla="*/ 1176793 w 6318157"/>
                <a:gd name="connsiteY62" fmla="*/ 4540443 h 5387471"/>
                <a:gd name="connsiteX63" fmla="*/ 1144988 w 6318157"/>
                <a:gd name="connsiteY63" fmla="*/ 4635859 h 5387471"/>
                <a:gd name="connsiteX64" fmla="*/ 1614115 w 6318157"/>
                <a:gd name="connsiteY64" fmla="*/ 4882349 h 5387471"/>
                <a:gd name="connsiteX65" fmla="*/ 1614115 w 6318157"/>
                <a:gd name="connsiteY65" fmla="*/ 5033424 h 5387471"/>
                <a:gd name="connsiteX66" fmla="*/ 1614115 w 6318157"/>
                <a:gd name="connsiteY66" fmla="*/ 5168596 h 5387471"/>
                <a:gd name="connsiteX67" fmla="*/ 1653871 w 6318157"/>
                <a:gd name="connsiteY67" fmla="*/ 5295817 h 5387471"/>
                <a:gd name="connsiteX68" fmla="*/ 1755416 w 6318157"/>
                <a:gd name="connsiteY68" fmla="*/ 5294123 h 5387471"/>
                <a:gd name="connsiteX69" fmla="*/ 1825653 w 6318157"/>
                <a:gd name="connsiteY69" fmla="*/ 5366385 h 5387471"/>
                <a:gd name="connsiteX70" fmla="*/ 1861848 w 6318157"/>
                <a:gd name="connsiteY70" fmla="*/ 5387340 h 5387471"/>
                <a:gd name="connsiteX71" fmla="*/ 1926203 w 6318157"/>
                <a:gd name="connsiteY71" fmla="*/ 5242146 h 5387471"/>
                <a:gd name="connsiteX72" fmla="*/ 2115047 w 6318157"/>
                <a:gd name="connsiteY72" fmla="*/ 5279914 h 5387471"/>
                <a:gd name="connsiteX73" fmla="*/ 2176421 w 6318157"/>
                <a:gd name="connsiteY73" fmla="*/ 5148304 h 5387471"/>
                <a:gd name="connsiteX74" fmla="*/ 2083242 w 6318157"/>
                <a:gd name="connsiteY74" fmla="*/ 5096123 h 5387471"/>
                <a:gd name="connsiteX75" fmla="*/ 2020211 w 6318157"/>
                <a:gd name="connsiteY75" fmla="*/ 5057903 h 5387471"/>
                <a:gd name="connsiteX76" fmla="*/ 2011680 w 6318157"/>
                <a:gd name="connsiteY76" fmla="*/ 5073180 h 5387471"/>
                <a:gd name="connsiteX77" fmla="*/ 1932167 w 6318157"/>
                <a:gd name="connsiteY77" fmla="*/ 4977765 h 5387471"/>
                <a:gd name="connsiteX78" fmla="*/ 1884459 w 6318157"/>
                <a:gd name="connsiteY78" fmla="*/ 4874398 h 5387471"/>
                <a:gd name="connsiteX79" fmla="*/ 1913448 w 6318157"/>
                <a:gd name="connsiteY79" fmla="*/ 4786022 h 5387471"/>
                <a:gd name="connsiteX80" fmla="*/ 2073551 w 6318157"/>
                <a:gd name="connsiteY80" fmla="*/ 4760723 h 5387471"/>
                <a:gd name="connsiteX81" fmla="*/ 2213030 w 6318157"/>
                <a:gd name="connsiteY81" fmla="*/ 4711893 h 5387471"/>
                <a:gd name="connsiteX82" fmla="*/ 2313829 w 6318157"/>
                <a:gd name="connsiteY82" fmla="*/ 4781467 h 5387471"/>
                <a:gd name="connsiteX83" fmla="*/ 2449002 w 6318157"/>
                <a:gd name="connsiteY83" fmla="*/ 4771031 h 5387471"/>
                <a:gd name="connsiteX84" fmla="*/ 2504661 w 6318157"/>
                <a:gd name="connsiteY84" fmla="*/ 4866446 h 5387471"/>
                <a:gd name="connsiteX85" fmla="*/ 2578459 w 6318157"/>
                <a:gd name="connsiteY85" fmla="*/ 4816585 h 5387471"/>
                <a:gd name="connsiteX86" fmla="*/ 2681246 w 6318157"/>
                <a:gd name="connsiteY86" fmla="*/ 4873118 h 5387471"/>
                <a:gd name="connsiteX87" fmla="*/ 2798859 w 6318157"/>
                <a:gd name="connsiteY87" fmla="*/ 4858495 h 5387471"/>
                <a:gd name="connsiteX88" fmla="*/ 2895931 w 6318157"/>
                <a:gd name="connsiteY88" fmla="*/ 4983811 h 5387471"/>
                <a:gd name="connsiteX89" fmla="*/ 2910177 w 6318157"/>
                <a:gd name="connsiteY89" fmla="*/ 5176547 h 5387471"/>
                <a:gd name="connsiteX90" fmla="*/ 2981739 w 6318157"/>
                <a:gd name="connsiteY90" fmla="*/ 5120888 h 5387471"/>
                <a:gd name="connsiteX91" fmla="*/ 3101009 w 6318157"/>
                <a:gd name="connsiteY91" fmla="*/ 5184499 h 5387471"/>
                <a:gd name="connsiteX92" fmla="*/ 3164619 w 6318157"/>
                <a:gd name="connsiteY92" fmla="*/ 4882349 h 5387471"/>
                <a:gd name="connsiteX93" fmla="*/ 3116911 w 6318157"/>
                <a:gd name="connsiteY93" fmla="*/ 4516589 h 5387471"/>
                <a:gd name="connsiteX94" fmla="*/ 3156668 w 6318157"/>
                <a:gd name="connsiteY94" fmla="*/ 4405271 h 5387471"/>
                <a:gd name="connsiteX95" fmla="*/ 3323645 w 6318157"/>
                <a:gd name="connsiteY95" fmla="*/ 4341660 h 5387471"/>
                <a:gd name="connsiteX96" fmla="*/ 3482671 w 6318157"/>
                <a:gd name="connsiteY96" fmla="*/ 4293952 h 5387471"/>
                <a:gd name="connsiteX97" fmla="*/ 3570136 w 6318157"/>
                <a:gd name="connsiteY97" fmla="*/ 4373466 h 5387471"/>
                <a:gd name="connsiteX98" fmla="*/ 3530379 w 6318157"/>
                <a:gd name="connsiteY98" fmla="*/ 4484784 h 5387471"/>
                <a:gd name="connsiteX99" fmla="*/ 3546282 w 6318157"/>
                <a:gd name="connsiteY99" fmla="*/ 4588151 h 5387471"/>
                <a:gd name="connsiteX100" fmla="*/ 3609892 w 6318157"/>
                <a:gd name="connsiteY100" fmla="*/ 4643810 h 5387471"/>
                <a:gd name="connsiteX101" fmla="*/ 3673503 w 6318157"/>
                <a:gd name="connsiteY101" fmla="*/ 4651761 h 5387471"/>
                <a:gd name="connsiteX102" fmla="*/ 3745064 w 6318157"/>
                <a:gd name="connsiteY102" fmla="*/ 4786933 h 5387471"/>
                <a:gd name="connsiteX103" fmla="*/ 3889016 w 6318157"/>
                <a:gd name="connsiteY103" fmla="*/ 4749293 h 5387471"/>
                <a:gd name="connsiteX104" fmla="*/ 4071068 w 6318157"/>
                <a:gd name="connsiteY104" fmla="*/ 4731274 h 5387471"/>
                <a:gd name="connsiteX105" fmla="*/ 4368496 w 6318157"/>
                <a:gd name="connsiteY105" fmla="*/ 4686134 h 5387471"/>
                <a:gd name="connsiteX106" fmla="*/ 4436828 w 6318157"/>
                <a:gd name="connsiteY106" fmla="*/ 4774261 h 5387471"/>
                <a:gd name="connsiteX107" fmla="*/ 4500438 w 6318157"/>
                <a:gd name="connsiteY107" fmla="*/ 4751981 h 5387471"/>
                <a:gd name="connsiteX108" fmla="*/ 4595854 w 6318157"/>
                <a:gd name="connsiteY108" fmla="*/ 4699469 h 5387471"/>
                <a:gd name="connsiteX109" fmla="*/ 4654826 w 6318157"/>
                <a:gd name="connsiteY109" fmla="*/ 4646423 h 5387471"/>
                <a:gd name="connsiteX110" fmla="*/ 4674704 w 6318157"/>
                <a:gd name="connsiteY110" fmla="*/ 4597593 h 5387471"/>
                <a:gd name="connsiteX111" fmla="*/ 4588151 w 6318157"/>
                <a:gd name="connsiteY111" fmla="*/ 4554983 h 5387471"/>
                <a:gd name="connsiteX112" fmla="*/ 4687211 w 6318157"/>
                <a:gd name="connsiteY112" fmla="*/ 4492118 h 5387471"/>
                <a:gd name="connsiteX113" fmla="*/ 4723406 w 6318157"/>
                <a:gd name="connsiteY113" fmla="*/ 4492118 h 5387471"/>
                <a:gd name="connsiteX114" fmla="*/ 4715786 w 6318157"/>
                <a:gd name="connsiteY114" fmla="*/ 4434968 h 5387471"/>
                <a:gd name="connsiteX115" fmla="*/ 4753886 w 6318157"/>
                <a:gd name="connsiteY115" fmla="*/ 4410203 h 5387471"/>
                <a:gd name="connsiteX116" fmla="*/ 4656648 w 6318157"/>
                <a:gd name="connsiteY116" fmla="*/ 4287326 h 5387471"/>
                <a:gd name="connsiteX117" fmla="*/ 4593866 w 6318157"/>
                <a:gd name="connsiteY117" fmla="*/ 4307333 h 5387471"/>
                <a:gd name="connsiteX118" fmla="*/ 4575396 w 6318157"/>
                <a:gd name="connsiteY118" fmla="*/ 4172612 h 5387471"/>
                <a:gd name="connsiteX119" fmla="*/ 4679655 w 6318157"/>
                <a:gd name="connsiteY119" fmla="*/ 4132426 h 5387471"/>
                <a:gd name="connsiteX120" fmla="*/ 4703957 w 6318157"/>
                <a:gd name="connsiteY120" fmla="*/ 4023340 h 5387471"/>
                <a:gd name="connsiteX121" fmla="*/ 4812951 w 6318157"/>
                <a:gd name="connsiteY121" fmla="*/ 3900496 h 5387471"/>
                <a:gd name="connsiteX122" fmla="*/ 4877813 w 6318157"/>
                <a:gd name="connsiteY122" fmla="*/ 3853146 h 5387471"/>
                <a:gd name="connsiteX123" fmla="*/ 4929809 w 6318157"/>
                <a:gd name="connsiteY123" fmla="*/ 3864582 h 5387471"/>
                <a:gd name="connsiteX124" fmla="*/ 4921857 w 6318157"/>
                <a:gd name="connsiteY124" fmla="*/ 4031559 h 5387471"/>
                <a:gd name="connsiteX125" fmla="*/ 4977516 w 6318157"/>
                <a:gd name="connsiteY125" fmla="*/ 4055413 h 5387471"/>
                <a:gd name="connsiteX126" fmla="*/ 5025224 w 6318157"/>
                <a:gd name="connsiteY126" fmla="*/ 3959998 h 5387471"/>
                <a:gd name="connsiteX127" fmla="*/ 5072932 w 6318157"/>
                <a:gd name="connsiteY127" fmla="*/ 3959998 h 5387471"/>
                <a:gd name="connsiteX128" fmla="*/ 5144494 w 6318157"/>
                <a:gd name="connsiteY128" fmla="*/ 3856631 h 5387471"/>
                <a:gd name="connsiteX129" fmla="*/ 5160396 w 6318157"/>
                <a:gd name="connsiteY129" fmla="*/ 3785069 h 5387471"/>
                <a:gd name="connsiteX130" fmla="*/ 5390984 w 6318157"/>
                <a:gd name="connsiteY130" fmla="*/ 3737361 h 5387471"/>
                <a:gd name="connsiteX131" fmla="*/ 5486400 w 6318157"/>
                <a:gd name="connsiteY131" fmla="*/ 3633994 h 5387471"/>
                <a:gd name="connsiteX132" fmla="*/ 5390984 w 6318157"/>
                <a:gd name="connsiteY132" fmla="*/ 3570384 h 5387471"/>
                <a:gd name="connsiteX133" fmla="*/ 5343276 w 6318157"/>
                <a:gd name="connsiteY133" fmla="*/ 3331845 h 5387471"/>
                <a:gd name="connsiteX134" fmla="*/ 5478449 w 6318157"/>
                <a:gd name="connsiteY134" fmla="*/ 3061500 h 5387471"/>
                <a:gd name="connsiteX135" fmla="*/ 5820355 w 6318157"/>
                <a:gd name="connsiteY135" fmla="*/ 2989939 h 5387471"/>
                <a:gd name="connsiteX136" fmla="*/ 6020959 w 6318157"/>
                <a:gd name="connsiteY136" fmla="*/ 2857748 h 5387471"/>
                <a:gd name="connsiteX137" fmla="*/ 6058811 w 6318157"/>
                <a:gd name="connsiteY137" fmla="*/ 2880194 h 5387471"/>
                <a:gd name="connsiteX138" fmla="*/ 6114056 w 6318157"/>
                <a:gd name="connsiteY138" fmla="*/ 2859239 h 5387471"/>
                <a:gd name="connsiteX139" fmla="*/ 6152156 w 6318157"/>
                <a:gd name="connsiteY139" fmla="*/ 2889719 h 5387471"/>
                <a:gd name="connsiteX140" fmla="*/ 6260741 w 6318157"/>
                <a:gd name="connsiteY140" fmla="*/ 2868764 h 5387471"/>
                <a:gd name="connsiteX141" fmla="*/ 6292298 w 6318157"/>
                <a:gd name="connsiteY141" fmla="*/ 2879449 h 5387471"/>
                <a:gd name="connsiteX142" fmla="*/ 6304556 w 6318157"/>
                <a:gd name="connsiteY142" fmla="*/ 2838284 h 5387471"/>
                <a:gd name="connsiteX143" fmla="*/ 6306461 w 6318157"/>
                <a:gd name="connsiteY143" fmla="*/ 2809709 h 5387471"/>
                <a:gd name="connsiteX144" fmla="*/ 6317891 w 6318157"/>
                <a:gd name="connsiteY144" fmla="*/ 2798279 h 5387471"/>
                <a:gd name="connsiteX145" fmla="*/ 6268361 w 6318157"/>
                <a:gd name="connsiteY145" fmla="*/ 2775419 h 5387471"/>
                <a:gd name="connsiteX146" fmla="*/ 6220736 w 6318157"/>
                <a:gd name="connsiteY146" fmla="*/ 2543754 h 5387471"/>
                <a:gd name="connsiteX147" fmla="*/ 6169301 w 6318157"/>
                <a:gd name="connsiteY147" fmla="*/ 2569973 h 5387471"/>
                <a:gd name="connsiteX148" fmla="*/ 6119771 w 6318157"/>
                <a:gd name="connsiteY148" fmla="*/ 2533484 h 5387471"/>
                <a:gd name="connsiteX149" fmla="*/ 6051191 w 6318157"/>
                <a:gd name="connsiteY149" fmla="*/ 2518538 h 5387471"/>
                <a:gd name="connsiteX150" fmla="*/ 6053096 w 6318157"/>
                <a:gd name="connsiteY150" fmla="*/ 2434718 h 5387471"/>
                <a:gd name="connsiteX151" fmla="*/ 6027337 w 6318157"/>
                <a:gd name="connsiteY151" fmla="*/ 2469542 h 5387471"/>
                <a:gd name="connsiteX152" fmla="*/ 5994041 w 6318157"/>
                <a:gd name="connsiteY152" fmla="*/ 2411858 h 5387471"/>
                <a:gd name="connsiteX153" fmla="*/ 5976896 w 6318157"/>
                <a:gd name="connsiteY153" fmla="*/ 2272793 h 5387471"/>
                <a:gd name="connsiteX154" fmla="*/ 5915936 w 6318157"/>
                <a:gd name="connsiteY154" fmla="*/ 2274698 h 5387471"/>
                <a:gd name="connsiteX155" fmla="*/ 5892910 w 6318157"/>
                <a:gd name="connsiteY155" fmla="*/ 2209882 h 5387471"/>
                <a:gd name="connsiteX156" fmla="*/ 5813066 w 6318157"/>
                <a:gd name="connsiteY156" fmla="*/ 2240408 h 5387471"/>
                <a:gd name="connsiteX157" fmla="*/ 5752106 w 6318157"/>
                <a:gd name="connsiteY157" fmla="*/ 2206118 h 5387471"/>
                <a:gd name="connsiteX158" fmla="*/ 5719721 w 6318157"/>
                <a:gd name="connsiteY158" fmla="*/ 2227073 h 5387471"/>
                <a:gd name="connsiteX159" fmla="*/ 5653046 w 6318157"/>
                <a:gd name="connsiteY159" fmla="*/ 2209928 h 5387471"/>
                <a:gd name="connsiteX160" fmla="*/ 5677231 w 6318157"/>
                <a:gd name="connsiteY160" fmla="*/ 2186857 h 5387471"/>
                <a:gd name="connsiteX161" fmla="*/ 5628281 w 6318157"/>
                <a:gd name="connsiteY161" fmla="*/ 2145158 h 5387471"/>
                <a:gd name="connsiteX162" fmla="*/ 5488388 w 6318157"/>
                <a:gd name="connsiteY162" fmla="*/ 2148426 h 5387471"/>
                <a:gd name="connsiteX163" fmla="*/ 5453021 w 6318157"/>
                <a:gd name="connsiteY163" fmla="*/ 2227073 h 5387471"/>
                <a:gd name="connsiteX164" fmla="*/ 5472071 w 6318157"/>
                <a:gd name="connsiteY164" fmla="*/ 2274698 h 5387471"/>
                <a:gd name="connsiteX165" fmla="*/ 5422541 w 6318157"/>
                <a:gd name="connsiteY165" fmla="*/ 2288033 h 5387471"/>
                <a:gd name="connsiteX166" fmla="*/ 5451116 w 6318157"/>
                <a:gd name="connsiteY166" fmla="*/ 2333753 h 5387471"/>
                <a:gd name="connsiteX167" fmla="*/ 5516631 w 6318157"/>
                <a:gd name="connsiteY167" fmla="*/ 2328407 h 5387471"/>
                <a:gd name="connsiteX168" fmla="*/ 5523506 w 6318157"/>
                <a:gd name="connsiteY168" fmla="*/ 2379473 h 5387471"/>
                <a:gd name="connsiteX169" fmla="*/ 5399681 w 6318157"/>
                <a:gd name="connsiteY169" fmla="*/ 2545208 h 5387471"/>
                <a:gd name="connsiteX170" fmla="*/ 5360918 w 6318157"/>
                <a:gd name="connsiteY170" fmla="*/ 2694084 h 5387471"/>
                <a:gd name="connsiteX171" fmla="*/ 5346341 w 6318157"/>
                <a:gd name="connsiteY171" fmla="*/ 2615693 h 5387471"/>
                <a:gd name="connsiteX172" fmla="*/ 5304431 w 6318157"/>
                <a:gd name="connsiteY172" fmla="*/ 2615693 h 5387471"/>
                <a:gd name="connsiteX173" fmla="*/ 5273951 w 6318157"/>
                <a:gd name="connsiteY173" fmla="*/ 2558543 h 5387471"/>
                <a:gd name="connsiteX174" fmla="*/ 5203714 w 6318157"/>
                <a:gd name="connsiteY174" fmla="*/ 2600987 h 5387471"/>
                <a:gd name="connsiteX175" fmla="*/ 5070116 w 6318157"/>
                <a:gd name="connsiteY175" fmla="*/ 2541398 h 5387471"/>
                <a:gd name="connsiteX176" fmla="*/ 4991763 w 6318157"/>
                <a:gd name="connsiteY176" fmla="*/ 2573572 h 5387471"/>
                <a:gd name="connsiteX177" fmla="*/ 4904381 w 6318157"/>
                <a:gd name="connsiteY177" fmla="*/ 2564258 h 5387471"/>
                <a:gd name="connsiteX178" fmla="*/ 4875806 w 6318157"/>
                <a:gd name="connsiteY178" fmla="*/ 2495678 h 5387471"/>
                <a:gd name="connsiteX179" fmla="*/ 4803416 w 6318157"/>
                <a:gd name="connsiteY179" fmla="*/ 2484248 h 5387471"/>
                <a:gd name="connsiteX180" fmla="*/ 4822466 w 6318157"/>
                <a:gd name="connsiteY180" fmla="*/ 2409953 h 5387471"/>
                <a:gd name="connsiteX181" fmla="*/ 4731026 w 6318157"/>
                <a:gd name="connsiteY181" fmla="*/ 2341373 h 5387471"/>
                <a:gd name="connsiteX182" fmla="*/ 4699221 w 6318157"/>
                <a:gd name="connsiteY182" fmla="*/ 2364353 h 5387471"/>
                <a:gd name="connsiteX183" fmla="*/ 4637681 w 6318157"/>
                <a:gd name="connsiteY183" fmla="*/ 2328038 h 5387471"/>
                <a:gd name="connsiteX184" fmla="*/ 4660541 w 6318157"/>
                <a:gd name="connsiteY184" fmla="*/ 2253743 h 5387471"/>
                <a:gd name="connsiteX185" fmla="*/ 4433846 w 6318157"/>
                <a:gd name="connsiteY185" fmla="*/ 2270888 h 5387471"/>
                <a:gd name="connsiteX186" fmla="*/ 4373134 w 6318157"/>
                <a:gd name="connsiteY186" fmla="*/ 2252041 h 5387471"/>
                <a:gd name="connsiteX187" fmla="*/ 4323356 w 6318157"/>
                <a:gd name="connsiteY187" fmla="*/ 2288033 h 5387471"/>
                <a:gd name="connsiteX188" fmla="*/ 4273826 w 6318157"/>
                <a:gd name="connsiteY188" fmla="*/ 2208023 h 5387471"/>
                <a:gd name="connsiteX189" fmla="*/ 4201436 w 6318157"/>
                <a:gd name="connsiteY189" fmla="*/ 2192783 h 5387471"/>
                <a:gd name="connsiteX190" fmla="*/ 4178576 w 6318157"/>
                <a:gd name="connsiteY190" fmla="*/ 2110868 h 5387471"/>
                <a:gd name="connsiteX191" fmla="*/ 4087136 w 6318157"/>
                <a:gd name="connsiteY191" fmla="*/ 2038478 h 5387471"/>
                <a:gd name="connsiteX192" fmla="*/ 4016651 w 6318157"/>
                <a:gd name="connsiteY192" fmla="*/ 2051813 h 5387471"/>
                <a:gd name="connsiteX193" fmla="*/ 3909971 w 6318157"/>
                <a:gd name="connsiteY193" fmla="*/ 2013713 h 5387471"/>
                <a:gd name="connsiteX194" fmla="*/ 3843296 w 6318157"/>
                <a:gd name="connsiteY194" fmla="*/ 2053718 h 5387471"/>
                <a:gd name="connsiteX195" fmla="*/ 3788051 w 6318157"/>
                <a:gd name="connsiteY195" fmla="*/ 2034668 h 5387471"/>
                <a:gd name="connsiteX196" fmla="*/ 3742331 w 6318157"/>
                <a:gd name="connsiteY196" fmla="*/ 2046098 h 5387471"/>
                <a:gd name="connsiteX197" fmla="*/ 3671018 w 6318157"/>
                <a:gd name="connsiteY197" fmla="*/ 2041249 h 5387471"/>
                <a:gd name="connsiteX198" fmla="*/ 3660416 w 6318157"/>
                <a:gd name="connsiteY198" fmla="*/ 1977518 h 5387471"/>
                <a:gd name="connsiteX199" fmla="*/ 3643271 w 6318157"/>
                <a:gd name="connsiteY199" fmla="*/ 1905128 h 5387471"/>
                <a:gd name="connsiteX200" fmla="*/ 3690896 w 6318157"/>
                <a:gd name="connsiteY200" fmla="*/ 1872743 h 5387471"/>
                <a:gd name="connsiteX201" fmla="*/ 3702326 w 6318157"/>
                <a:gd name="connsiteY201" fmla="*/ 1811783 h 5387471"/>
                <a:gd name="connsiteX202" fmla="*/ 3679466 w 6318157"/>
                <a:gd name="connsiteY202" fmla="*/ 1788923 h 5387471"/>
                <a:gd name="connsiteX203" fmla="*/ 3595977 w 6318157"/>
                <a:gd name="connsiteY203" fmla="*/ 1647245 h 5387471"/>
                <a:gd name="connsiteX204" fmla="*/ 3508016 w 6318157"/>
                <a:gd name="connsiteY204" fmla="*/ 1663193 h 5387471"/>
                <a:gd name="connsiteX205" fmla="*/ 3485156 w 6318157"/>
                <a:gd name="connsiteY205" fmla="*/ 1619378 h 5387471"/>
                <a:gd name="connsiteX206" fmla="*/ 3434052 w 6318157"/>
                <a:gd name="connsiteY206" fmla="*/ 1618090 h 5387471"/>
                <a:gd name="connsiteX207" fmla="*/ 3496586 w 6318157"/>
                <a:gd name="connsiteY207" fmla="*/ 1533653 h 5387471"/>
                <a:gd name="connsiteX208" fmla="*/ 3549926 w 6318157"/>
                <a:gd name="connsiteY208" fmla="*/ 1552703 h 5387471"/>
                <a:gd name="connsiteX209" fmla="*/ 3681619 w 6318157"/>
                <a:gd name="connsiteY209" fmla="*/ 1349485 h 5387471"/>
                <a:gd name="connsiteX210" fmla="*/ 3708041 w 6318157"/>
                <a:gd name="connsiteY210" fmla="*/ 1316483 h 5387471"/>
                <a:gd name="connsiteX211" fmla="*/ 3600036 w 6318157"/>
                <a:gd name="connsiteY211" fmla="*/ 1230630 h 5387471"/>
                <a:gd name="connsiteX212" fmla="*/ 3610886 w 6318157"/>
                <a:gd name="connsiteY212" fmla="*/ 1173608 h 5387471"/>
                <a:gd name="connsiteX213" fmla="*/ 3549926 w 6318157"/>
                <a:gd name="connsiteY213" fmla="*/ 1160273 h 5387471"/>
                <a:gd name="connsiteX214" fmla="*/ 3515636 w 6318157"/>
                <a:gd name="connsiteY214" fmla="*/ 1108838 h 5387471"/>
                <a:gd name="connsiteX215" fmla="*/ 3515636 w 6318157"/>
                <a:gd name="connsiteY215" fmla="*/ 1013588 h 5387471"/>
                <a:gd name="connsiteX216" fmla="*/ 3391811 w 6318157"/>
                <a:gd name="connsiteY216" fmla="*/ 981203 h 5387471"/>
                <a:gd name="connsiteX217" fmla="*/ 3357521 w 6318157"/>
                <a:gd name="connsiteY217" fmla="*/ 922148 h 5387471"/>
                <a:gd name="connsiteX218" fmla="*/ 3198246 w 6318157"/>
                <a:gd name="connsiteY218" fmla="*/ 954073 h 5387471"/>
                <a:gd name="connsiteX219" fmla="*/ 3142256 w 6318157"/>
                <a:gd name="connsiteY219" fmla="*/ 899288 h 5387471"/>
                <a:gd name="connsiteX220" fmla="*/ 2980331 w 6318157"/>
                <a:gd name="connsiteY220" fmla="*/ 929768 h 5387471"/>
                <a:gd name="connsiteX221" fmla="*/ 2776330 w 6318157"/>
                <a:gd name="connsiteY221" fmla="*/ 832982 h 5387471"/>
                <a:gd name="connsiteX222" fmla="*/ 2662196 w 6318157"/>
                <a:gd name="connsiteY222" fmla="*/ 874523 h 5387471"/>
                <a:gd name="connsiteX223" fmla="*/ 2671721 w 6318157"/>
                <a:gd name="connsiteY223" fmla="*/ 832613 h 5387471"/>
                <a:gd name="connsiteX224" fmla="*/ 2581026 w 6318157"/>
                <a:gd name="connsiteY224" fmla="*/ 818653 h 5387471"/>
                <a:gd name="connsiteX225" fmla="*/ 2576471 w 6318157"/>
                <a:gd name="connsiteY225" fmla="*/ 731648 h 5387471"/>
                <a:gd name="connsiteX226" fmla="*/ 2561231 w 6318157"/>
                <a:gd name="connsiteY226" fmla="*/ 684023 h 5387471"/>
                <a:gd name="connsiteX227" fmla="*/ 2591711 w 6318157"/>
                <a:gd name="connsiteY227" fmla="*/ 647828 h 5387471"/>
                <a:gd name="connsiteX228" fmla="*/ 2496792 w 6318157"/>
                <a:gd name="connsiteY228" fmla="*/ 511865 h 5387471"/>
                <a:gd name="connsiteX229" fmla="*/ 2492651 w 6318157"/>
                <a:gd name="connsiteY229" fmla="*/ 476378 h 5387471"/>
                <a:gd name="connsiteX230" fmla="*/ 2534561 w 6318157"/>
                <a:gd name="connsiteY230" fmla="*/ 409703 h 5387471"/>
                <a:gd name="connsiteX231" fmla="*/ 2490746 w 6318157"/>
                <a:gd name="connsiteY231" fmla="*/ 398273 h 5387471"/>
                <a:gd name="connsiteX232" fmla="*/ 2465981 w 6318157"/>
                <a:gd name="connsiteY232" fmla="*/ 367793 h 5387471"/>
                <a:gd name="connsiteX233" fmla="*/ 2428709 w 6318157"/>
                <a:gd name="connsiteY233" fmla="*/ 359713 h 5387471"/>
                <a:gd name="connsiteX234" fmla="*/ 2443121 w 6318157"/>
                <a:gd name="connsiteY234" fmla="*/ 297308 h 5387471"/>
                <a:gd name="connsiteX235" fmla="*/ 2384811 w 6318157"/>
                <a:gd name="connsiteY235" fmla="*/ 255352 h 5387471"/>
                <a:gd name="connsiteX236" fmla="*/ 2431691 w 6318157"/>
                <a:gd name="connsiteY236" fmla="*/ 188723 h 5387471"/>
                <a:gd name="connsiteX237" fmla="*/ 2536714 w 6318157"/>
                <a:gd name="connsiteY237" fmla="*/ 175177 h 5387471"/>
                <a:gd name="connsiteX0" fmla="*/ 2536714 w 6318157"/>
                <a:gd name="connsiteY0" fmla="*/ 175177 h 5387471"/>
                <a:gd name="connsiteX1" fmla="*/ 2475506 w 6318157"/>
                <a:gd name="connsiteY1" fmla="*/ 127763 h 5387471"/>
                <a:gd name="connsiteX2" fmla="*/ 2408831 w 6318157"/>
                <a:gd name="connsiteY2" fmla="*/ 129668 h 5387471"/>
                <a:gd name="connsiteX3" fmla="*/ 2340003 w 6318157"/>
                <a:gd name="connsiteY3" fmla="*/ 67751 h 5387471"/>
                <a:gd name="connsiteX4" fmla="*/ 2260241 w 6318157"/>
                <a:gd name="connsiteY4" fmla="*/ 85853 h 5387471"/>
                <a:gd name="connsiteX5" fmla="*/ 2229513 w 6318157"/>
                <a:gd name="connsiteY5" fmla="*/ 26173 h 5387471"/>
                <a:gd name="connsiteX6" fmla="*/ 2009858 w 6318157"/>
                <a:gd name="connsiteY6" fmla="*/ 0 h 5387471"/>
                <a:gd name="connsiteX7" fmla="*/ 1851163 w 6318157"/>
                <a:gd name="connsiteY7" fmla="*/ 158612 h 5387471"/>
                <a:gd name="connsiteX8" fmla="*/ 1861599 w 6318157"/>
                <a:gd name="connsiteY8" fmla="*/ 331056 h 5387471"/>
                <a:gd name="connsiteX9" fmla="*/ 1776951 w 6318157"/>
                <a:gd name="connsiteY9" fmla="*/ 311343 h 5387471"/>
                <a:gd name="connsiteX10" fmla="*/ 1606163 w 6318157"/>
                <a:gd name="connsiteY10" fmla="*/ 358057 h 5387471"/>
                <a:gd name="connsiteX11" fmla="*/ 1391478 w 6318157"/>
                <a:gd name="connsiteY11" fmla="*/ 230836 h 5387471"/>
                <a:gd name="connsiteX12" fmla="*/ 1256306 w 6318157"/>
                <a:gd name="connsiteY12" fmla="*/ 230836 h 5387471"/>
                <a:gd name="connsiteX13" fmla="*/ 1208598 w 6318157"/>
                <a:gd name="connsiteY13" fmla="*/ 421667 h 5387471"/>
                <a:gd name="connsiteX14" fmla="*/ 1041621 w 6318157"/>
                <a:gd name="connsiteY14" fmla="*/ 588645 h 5387471"/>
                <a:gd name="connsiteX15" fmla="*/ 930303 w 6318157"/>
                <a:gd name="connsiteY15" fmla="*/ 668158 h 5387471"/>
                <a:gd name="connsiteX16" fmla="*/ 842838 w 6318157"/>
                <a:gd name="connsiteY16" fmla="*/ 612499 h 5387471"/>
                <a:gd name="connsiteX17" fmla="*/ 747423 w 6318157"/>
                <a:gd name="connsiteY17" fmla="*/ 795379 h 5387471"/>
                <a:gd name="connsiteX18" fmla="*/ 456206 w 6318157"/>
                <a:gd name="connsiteY18" fmla="*/ 828804 h 5387471"/>
                <a:gd name="connsiteX19" fmla="*/ 222636 w 6318157"/>
                <a:gd name="connsiteY19" fmla="*/ 970307 h 5387471"/>
                <a:gd name="connsiteX20" fmla="*/ 254442 w 6318157"/>
                <a:gd name="connsiteY20" fmla="*/ 1113431 h 5387471"/>
                <a:gd name="connsiteX21" fmla="*/ 302149 w 6318157"/>
                <a:gd name="connsiteY21" fmla="*/ 1296311 h 5387471"/>
                <a:gd name="connsiteX22" fmla="*/ 341906 w 6318157"/>
                <a:gd name="connsiteY22" fmla="*/ 1328116 h 5387471"/>
                <a:gd name="connsiteX23" fmla="*/ 508883 w 6318157"/>
                <a:gd name="connsiteY23" fmla="*/ 1359921 h 5387471"/>
                <a:gd name="connsiteX24" fmla="*/ 532737 w 6318157"/>
                <a:gd name="connsiteY24" fmla="*/ 1582558 h 5387471"/>
                <a:gd name="connsiteX25" fmla="*/ 730526 w 6318157"/>
                <a:gd name="connsiteY25" fmla="*/ 1644144 h 5387471"/>
                <a:gd name="connsiteX26" fmla="*/ 903633 w 6318157"/>
                <a:gd name="connsiteY26" fmla="*/ 1753676 h 5387471"/>
                <a:gd name="connsiteX27" fmla="*/ 818984 w 6318157"/>
                <a:gd name="connsiteY27" fmla="*/ 1884707 h 5387471"/>
                <a:gd name="connsiteX28" fmla="*/ 644056 w 6318157"/>
                <a:gd name="connsiteY28" fmla="*/ 1868805 h 5387471"/>
                <a:gd name="connsiteX29" fmla="*/ 636104 w 6318157"/>
                <a:gd name="connsiteY29" fmla="*/ 2115295 h 5387471"/>
                <a:gd name="connsiteX30" fmla="*/ 755374 w 6318157"/>
                <a:gd name="connsiteY30" fmla="*/ 2218662 h 5387471"/>
                <a:gd name="connsiteX31" fmla="*/ 818984 w 6318157"/>
                <a:gd name="connsiteY31" fmla="*/ 2329980 h 5387471"/>
                <a:gd name="connsiteX32" fmla="*/ 818984 w 6318157"/>
                <a:gd name="connsiteY32" fmla="*/ 2369737 h 5387471"/>
                <a:gd name="connsiteX33" fmla="*/ 580445 w 6318157"/>
                <a:gd name="connsiteY33" fmla="*/ 2401542 h 5387471"/>
                <a:gd name="connsiteX34" fmla="*/ 485029 w 6318157"/>
                <a:gd name="connsiteY34" fmla="*/ 2433347 h 5387471"/>
                <a:gd name="connsiteX35" fmla="*/ 437322 w 6318157"/>
                <a:gd name="connsiteY35" fmla="*/ 2584422 h 5387471"/>
                <a:gd name="connsiteX36" fmla="*/ 307616 w 6318157"/>
                <a:gd name="connsiteY36" fmla="*/ 2598549 h 5387471"/>
                <a:gd name="connsiteX37" fmla="*/ 238539 w 6318157"/>
                <a:gd name="connsiteY37" fmla="*/ 2655984 h 5387471"/>
                <a:gd name="connsiteX38" fmla="*/ 284673 w 6318157"/>
                <a:gd name="connsiteY38" fmla="*/ 2740881 h 5387471"/>
                <a:gd name="connsiteX39" fmla="*/ 405516 w 6318157"/>
                <a:gd name="connsiteY39" fmla="*/ 2767302 h 5387471"/>
                <a:gd name="connsiteX40" fmla="*/ 414296 w 6318157"/>
                <a:gd name="connsiteY40" fmla="*/ 2859534 h 5387471"/>
                <a:gd name="connsiteX41" fmla="*/ 349857 w 6318157"/>
                <a:gd name="connsiteY41" fmla="*/ 2894523 h 5387471"/>
                <a:gd name="connsiteX42" fmla="*/ 206734 w 6318157"/>
                <a:gd name="connsiteY42" fmla="*/ 3061500 h 5387471"/>
                <a:gd name="connsiteX43" fmla="*/ 166977 w 6318157"/>
                <a:gd name="connsiteY43" fmla="*/ 3300039 h 5387471"/>
                <a:gd name="connsiteX44" fmla="*/ 103367 w 6318157"/>
                <a:gd name="connsiteY44" fmla="*/ 3490871 h 5387471"/>
                <a:gd name="connsiteX45" fmla="*/ 0 w 6318157"/>
                <a:gd name="connsiteY45" fmla="*/ 3610140 h 5387471"/>
                <a:gd name="connsiteX46" fmla="*/ 0 w 6318157"/>
                <a:gd name="connsiteY46" fmla="*/ 3689653 h 5387471"/>
                <a:gd name="connsiteX47" fmla="*/ 15903 w 6318157"/>
                <a:gd name="connsiteY47" fmla="*/ 3769166 h 5387471"/>
                <a:gd name="connsiteX48" fmla="*/ 127221 w 6318157"/>
                <a:gd name="connsiteY48" fmla="*/ 3785069 h 5387471"/>
                <a:gd name="connsiteX49" fmla="*/ 183211 w 6318157"/>
                <a:gd name="connsiteY49" fmla="*/ 3641697 h 5387471"/>
                <a:gd name="connsiteX50" fmla="*/ 275231 w 6318157"/>
                <a:gd name="connsiteY50" fmla="*/ 3608199 h 5387471"/>
                <a:gd name="connsiteX51" fmla="*/ 326003 w 6318157"/>
                <a:gd name="connsiteY51" fmla="*/ 3626043 h 5387471"/>
                <a:gd name="connsiteX52" fmla="*/ 358388 w 6318157"/>
                <a:gd name="connsiteY52" fmla="*/ 3618423 h 5387471"/>
                <a:gd name="connsiteX53" fmla="*/ 424318 w 6318157"/>
                <a:gd name="connsiteY53" fmla="*/ 3743407 h 5387471"/>
                <a:gd name="connsiteX54" fmla="*/ 379178 w 6318157"/>
                <a:gd name="connsiteY54" fmla="*/ 3816212 h 5387471"/>
                <a:gd name="connsiteX55" fmla="*/ 347621 w 6318157"/>
                <a:gd name="connsiteY55" fmla="*/ 3928239 h 5387471"/>
                <a:gd name="connsiteX56" fmla="*/ 336854 w 6318157"/>
                <a:gd name="connsiteY56" fmla="*/ 4218249 h 5387471"/>
                <a:gd name="connsiteX57" fmla="*/ 545161 w 6318157"/>
                <a:gd name="connsiteY57" fmla="*/ 4012509 h 5387471"/>
                <a:gd name="connsiteX58" fmla="*/ 620202 w 6318157"/>
                <a:gd name="connsiteY58" fmla="*/ 4063365 h 5387471"/>
                <a:gd name="connsiteX59" fmla="*/ 723569 w 6318157"/>
                <a:gd name="connsiteY59" fmla="*/ 4079267 h 5387471"/>
                <a:gd name="connsiteX60" fmla="*/ 795130 w 6318157"/>
                <a:gd name="connsiteY60" fmla="*/ 4190586 h 5387471"/>
                <a:gd name="connsiteX61" fmla="*/ 1025718 w 6318157"/>
                <a:gd name="connsiteY61" fmla="*/ 4293952 h 5387471"/>
                <a:gd name="connsiteX62" fmla="*/ 1176793 w 6318157"/>
                <a:gd name="connsiteY62" fmla="*/ 4540443 h 5387471"/>
                <a:gd name="connsiteX63" fmla="*/ 1144988 w 6318157"/>
                <a:gd name="connsiteY63" fmla="*/ 4635859 h 5387471"/>
                <a:gd name="connsiteX64" fmla="*/ 1614115 w 6318157"/>
                <a:gd name="connsiteY64" fmla="*/ 4882349 h 5387471"/>
                <a:gd name="connsiteX65" fmla="*/ 1614115 w 6318157"/>
                <a:gd name="connsiteY65" fmla="*/ 5033424 h 5387471"/>
                <a:gd name="connsiteX66" fmla="*/ 1614115 w 6318157"/>
                <a:gd name="connsiteY66" fmla="*/ 5168596 h 5387471"/>
                <a:gd name="connsiteX67" fmla="*/ 1653871 w 6318157"/>
                <a:gd name="connsiteY67" fmla="*/ 5295817 h 5387471"/>
                <a:gd name="connsiteX68" fmla="*/ 1755416 w 6318157"/>
                <a:gd name="connsiteY68" fmla="*/ 5294123 h 5387471"/>
                <a:gd name="connsiteX69" fmla="*/ 1825653 w 6318157"/>
                <a:gd name="connsiteY69" fmla="*/ 5366385 h 5387471"/>
                <a:gd name="connsiteX70" fmla="*/ 1861848 w 6318157"/>
                <a:gd name="connsiteY70" fmla="*/ 5387340 h 5387471"/>
                <a:gd name="connsiteX71" fmla="*/ 1926203 w 6318157"/>
                <a:gd name="connsiteY71" fmla="*/ 5242146 h 5387471"/>
                <a:gd name="connsiteX72" fmla="*/ 2115047 w 6318157"/>
                <a:gd name="connsiteY72" fmla="*/ 5279914 h 5387471"/>
                <a:gd name="connsiteX73" fmla="*/ 2176421 w 6318157"/>
                <a:gd name="connsiteY73" fmla="*/ 5148304 h 5387471"/>
                <a:gd name="connsiteX74" fmla="*/ 2083242 w 6318157"/>
                <a:gd name="connsiteY74" fmla="*/ 5096123 h 5387471"/>
                <a:gd name="connsiteX75" fmla="*/ 2020211 w 6318157"/>
                <a:gd name="connsiteY75" fmla="*/ 5057903 h 5387471"/>
                <a:gd name="connsiteX76" fmla="*/ 2011680 w 6318157"/>
                <a:gd name="connsiteY76" fmla="*/ 5073180 h 5387471"/>
                <a:gd name="connsiteX77" fmla="*/ 1932167 w 6318157"/>
                <a:gd name="connsiteY77" fmla="*/ 4977765 h 5387471"/>
                <a:gd name="connsiteX78" fmla="*/ 1884459 w 6318157"/>
                <a:gd name="connsiteY78" fmla="*/ 4874398 h 5387471"/>
                <a:gd name="connsiteX79" fmla="*/ 1913448 w 6318157"/>
                <a:gd name="connsiteY79" fmla="*/ 4786022 h 5387471"/>
                <a:gd name="connsiteX80" fmla="*/ 2073551 w 6318157"/>
                <a:gd name="connsiteY80" fmla="*/ 4760723 h 5387471"/>
                <a:gd name="connsiteX81" fmla="*/ 2213030 w 6318157"/>
                <a:gd name="connsiteY81" fmla="*/ 4711893 h 5387471"/>
                <a:gd name="connsiteX82" fmla="*/ 2313829 w 6318157"/>
                <a:gd name="connsiteY82" fmla="*/ 4781467 h 5387471"/>
                <a:gd name="connsiteX83" fmla="*/ 2449002 w 6318157"/>
                <a:gd name="connsiteY83" fmla="*/ 4771031 h 5387471"/>
                <a:gd name="connsiteX84" fmla="*/ 2504661 w 6318157"/>
                <a:gd name="connsiteY84" fmla="*/ 4866446 h 5387471"/>
                <a:gd name="connsiteX85" fmla="*/ 2578459 w 6318157"/>
                <a:gd name="connsiteY85" fmla="*/ 4816585 h 5387471"/>
                <a:gd name="connsiteX86" fmla="*/ 2681246 w 6318157"/>
                <a:gd name="connsiteY86" fmla="*/ 4873118 h 5387471"/>
                <a:gd name="connsiteX87" fmla="*/ 2798859 w 6318157"/>
                <a:gd name="connsiteY87" fmla="*/ 4858495 h 5387471"/>
                <a:gd name="connsiteX88" fmla="*/ 2895931 w 6318157"/>
                <a:gd name="connsiteY88" fmla="*/ 4983811 h 5387471"/>
                <a:gd name="connsiteX89" fmla="*/ 2910177 w 6318157"/>
                <a:gd name="connsiteY89" fmla="*/ 5176547 h 5387471"/>
                <a:gd name="connsiteX90" fmla="*/ 2981739 w 6318157"/>
                <a:gd name="connsiteY90" fmla="*/ 5120888 h 5387471"/>
                <a:gd name="connsiteX91" fmla="*/ 3101009 w 6318157"/>
                <a:gd name="connsiteY91" fmla="*/ 5184499 h 5387471"/>
                <a:gd name="connsiteX92" fmla="*/ 3164619 w 6318157"/>
                <a:gd name="connsiteY92" fmla="*/ 4882349 h 5387471"/>
                <a:gd name="connsiteX93" fmla="*/ 3116911 w 6318157"/>
                <a:gd name="connsiteY93" fmla="*/ 4516589 h 5387471"/>
                <a:gd name="connsiteX94" fmla="*/ 3156668 w 6318157"/>
                <a:gd name="connsiteY94" fmla="*/ 4405271 h 5387471"/>
                <a:gd name="connsiteX95" fmla="*/ 3323645 w 6318157"/>
                <a:gd name="connsiteY95" fmla="*/ 4341660 h 5387471"/>
                <a:gd name="connsiteX96" fmla="*/ 3482671 w 6318157"/>
                <a:gd name="connsiteY96" fmla="*/ 4293952 h 5387471"/>
                <a:gd name="connsiteX97" fmla="*/ 3570136 w 6318157"/>
                <a:gd name="connsiteY97" fmla="*/ 4373466 h 5387471"/>
                <a:gd name="connsiteX98" fmla="*/ 3530379 w 6318157"/>
                <a:gd name="connsiteY98" fmla="*/ 4484784 h 5387471"/>
                <a:gd name="connsiteX99" fmla="*/ 3546282 w 6318157"/>
                <a:gd name="connsiteY99" fmla="*/ 4588151 h 5387471"/>
                <a:gd name="connsiteX100" fmla="*/ 3609892 w 6318157"/>
                <a:gd name="connsiteY100" fmla="*/ 4643810 h 5387471"/>
                <a:gd name="connsiteX101" fmla="*/ 3673503 w 6318157"/>
                <a:gd name="connsiteY101" fmla="*/ 4651761 h 5387471"/>
                <a:gd name="connsiteX102" fmla="*/ 3745064 w 6318157"/>
                <a:gd name="connsiteY102" fmla="*/ 4786933 h 5387471"/>
                <a:gd name="connsiteX103" fmla="*/ 3889016 w 6318157"/>
                <a:gd name="connsiteY103" fmla="*/ 4749293 h 5387471"/>
                <a:gd name="connsiteX104" fmla="*/ 4071068 w 6318157"/>
                <a:gd name="connsiteY104" fmla="*/ 4731274 h 5387471"/>
                <a:gd name="connsiteX105" fmla="*/ 4368496 w 6318157"/>
                <a:gd name="connsiteY105" fmla="*/ 4686134 h 5387471"/>
                <a:gd name="connsiteX106" fmla="*/ 4436828 w 6318157"/>
                <a:gd name="connsiteY106" fmla="*/ 4774261 h 5387471"/>
                <a:gd name="connsiteX107" fmla="*/ 4500438 w 6318157"/>
                <a:gd name="connsiteY107" fmla="*/ 4751981 h 5387471"/>
                <a:gd name="connsiteX108" fmla="*/ 4595854 w 6318157"/>
                <a:gd name="connsiteY108" fmla="*/ 4699469 h 5387471"/>
                <a:gd name="connsiteX109" fmla="*/ 4654826 w 6318157"/>
                <a:gd name="connsiteY109" fmla="*/ 4646423 h 5387471"/>
                <a:gd name="connsiteX110" fmla="*/ 4674704 w 6318157"/>
                <a:gd name="connsiteY110" fmla="*/ 4597593 h 5387471"/>
                <a:gd name="connsiteX111" fmla="*/ 4588151 w 6318157"/>
                <a:gd name="connsiteY111" fmla="*/ 4554983 h 5387471"/>
                <a:gd name="connsiteX112" fmla="*/ 4687211 w 6318157"/>
                <a:gd name="connsiteY112" fmla="*/ 4492118 h 5387471"/>
                <a:gd name="connsiteX113" fmla="*/ 4723406 w 6318157"/>
                <a:gd name="connsiteY113" fmla="*/ 4492118 h 5387471"/>
                <a:gd name="connsiteX114" fmla="*/ 4715786 w 6318157"/>
                <a:gd name="connsiteY114" fmla="*/ 4434968 h 5387471"/>
                <a:gd name="connsiteX115" fmla="*/ 4753886 w 6318157"/>
                <a:gd name="connsiteY115" fmla="*/ 4410203 h 5387471"/>
                <a:gd name="connsiteX116" fmla="*/ 4656648 w 6318157"/>
                <a:gd name="connsiteY116" fmla="*/ 4287326 h 5387471"/>
                <a:gd name="connsiteX117" fmla="*/ 4593866 w 6318157"/>
                <a:gd name="connsiteY117" fmla="*/ 4307333 h 5387471"/>
                <a:gd name="connsiteX118" fmla="*/ 4575396 w 6318157"/>
                <a:gd name="connsiteY118" fmla="*/ 4172612 h 5387471"/>
                <a:gd name="connsiteX119" fmla="*/ 4679655 w 6318157"/>
                <a:gd name="connsiteY119" fmla="*/ 4132426 h 5387471"/>
                <a:gd name="connsiteX120" fmla="*/ 4703957 w 6318157"/>
                <a:gd name="connsiteY120" fmla="*/ 4023340 h 5387471"/>
                <a:gd name="connsiteX121" fmla="*/ 4812951 w 6318157"/>
                <a:gd name="connsiteY121" fmla="*/ 3900496 h 5387471"/>
                <a:gd name="connsiteX122" fmla="*/ 4877813 w 6318157"/>
                <a:gd name="connsiteY122" fmla="*/ 3853146 h 5387471"/>
                <a:gd name="connsiteX123" fmla="*/ 4929809 w 6318157"/>
                <a:gd name="connsiteY123" fmla="*/ 3864582 h 5387471"/>
                <a:gd name="connsiteX124" fmla="*/ 4921857 w 6318157"/>
                <a:gd name="connsiteY124" fmla="*/ 4031559 h 5387471"/>
                <a:gd name="connsiteX125" fmla="*/ 4977516 w 6318157"/>
                <a:gd name="connsiteY125" fmla="*/ 4055413 h 5387471"/>
                <a:gd name="connsiteX126" fmla="*/ 5025224 w 6318157"/>
                <a:gd name="connsiteY126" fmla="*/ 3959998 h 5387471"/>
                <a:gd name="connsiteX127" fmla="*/ 5072932 w 6318157"/>
                <a:gd name="connsiteY127" fmla="*/ 3959998 h 5387471"/>
                <a:gd name="connsiteX128" fmla="*/ 5144494 w 6318157"/>
                <a:gd name="connsiteY128" fmla="*/ 3856631 h 5387471"/>
                <a:gd name="connsiteX129" fmla="*/ 5160396 w 6318157"/>
                <a:gd name="connsiteY129" fmla="*/ 3785069 h 5387471"/>
                <a:gd name="connsiteX130" fmla="*/ 5390984 w 6318157"/>
                <a:gd name="connsiteY130" fmla="*/ 3737361 h 5387471"/>
                <a:gd name="connsiteX131" fmla="*/ 5486400 w 6318157"/>
                <a:gd name="connsiteY131" fmla="*/ 3633994 h 5387471"/>
                <a:gd name="connsiteX132" fmla="*/ 5390984 w 6318157"/>
                <a:gd name="connsiteY132" fmla="*/ 3570384 h 5387471"/>
                <a:gd name="connsiteX133" fmla="*/ 5343276 w 6318157"/>
                <a:gd name="connsiteY133" fmla="*/ 3331845 h 5387471"/>
                <a:gd name="connsiteX134" fmla="*/ 5478449 w 6318157"/>
                <a:gd name="connsiteY134" fmla="*/ 3061500 h 5387471"/>
                <a:gd name="connsiteX135" fmla="*/ 5820355 w 6318157"/>
                <a:gd name="connsiteY135" fmla="*/ 2989939 h 5387471"/>
                <a:gd name="connsiteX136" fmla="*/ 6020959 w 6318157"/>
                <a:gd name="connsiteY136" fmla="*/ 2857748 h 5387471"/>
                <a:gd name="connsiteX137" fmla="*/ 6058811 w 6318157"/>
                <a:gd name="connsiteY137" fmla="*/ 2880194 h 5387471"/>
                <a:gd name="connsiteX138" fmla="*/ 6114056 w 6318157"/>
                <a:gd name="connsiteY138" fmla="*/ 2859239 h 5387471"/>
                <a:gd name="connsiteX139" fmla="*/ 6152156 w 6318157"/>
                <a:gd name="connsiteY139" fmla="*/ 2889719 h 5387471"/>
                <a:gd name="connsiteX140" fmla="*/ 6260741 w 6318157"/>
                <a:gd name="connsiteY140" fmla="*/ 2868764 h 5387471"/>
                <a:gd name="connsiteX141" fmla="*/ 6292298 w 6318157"/>
                <a:gd name="connsiteY141" fmla="*/ 2879449 h 5387471"/>
                <a:gd name="connsiteX142" fmla="*/ 6304556 w 6318157"/>
                <a:gd name="connsiteY142" fmla="*/ 2838284 h 5387471"/>
                <a:gd name="connsiteX143" fmla="*/ 6306461 w 6318157"/>
                <a:gd name="connsiteY143" fmla="*/ 2809709 h 5387471"/>
                <a:gd name="connsiteX144" fmla="*/ 6317891 w 6318157"/>
                <a:gd name="connsiteY144" fmla="*/ 2798279 h 5387471"/>
                <a:gd name="connsiteX145" fmla="*/ 6268361 w 6318157"/>
                <a:gd name="connsiteY145" fmla="*/ 2775419 h 5387471"/>
                <a:gd name="connsiteX146" fmla="*/ 6220736 w 6318157"/>
                <a:gd name="connsiteY146" fmla="*/ 2543754 h 5387471"/>
                <a:gd name="connsiteX147" fmla="*/ 6169301 w 6318157"/>
                <a:gd name="connsiteY147" fmla="*/ 2569973 h 5387471"/>
                <a:gd name="connsiteX148" fmla="*/ 6119771 w 6318157"/>
                <a:gd name="connsiteY148" fmla="*/ 2533484 h 5387471"/>
                <a:gd name="connsiteX149" fmla="*/ 6051191 w 6318157"/>
                <a:gd name="connsiteY149" fmla="*/ 2518538 h 5387471"/>
                <a:gd name="connsiteX150" fmla="*/ 6053096 w 6318157"/>
                <a:gd name="connsiteY150" fmla="*/ 2434718 h 5387471"/>
                <a:gd name="connsiteX151" fmla="*/ 6027337 w 6318157"/>
                <a:gd name="connsiteY151" fmla="*/ 2469542 h 5387471"/>
                <a:gd name="connsiteX152" fmla="*/ 5994041 w 6318157"/>
                <a:gd name="connsiteY152" fmla="*/ 2411858 h 5387471"/>
                <a:gd name="connsiteX153" fmla="*/ 5976896 w 6318157"/>
                <a:gd name="connsiteY153" fmla="*/ 2272793 h 5387471"/>
                <a:gd name="connsiteX154" fmla="*/ 5915936 w 6318157"/>
                <a:gd name="connsiteY154" fmla="*/ 2274698 h 5387471"/>
                <a:gd name="connsiteX155" fmla="*/ 5892910 w 6318157"/>
                <a:gd name="connsiteY155" fmla="*/ 2209882 h 5387471"/>
                <a:gd name="connsiteX156" fmla="*/ 5813066 w 6318157"/>
                <a:gd name="connsiteY156" fmla="*/ 2240408 h 5387471"/>
                <a:gd name="connsiteX157" fmla="*/ 5752106 w 6318157"/>
                <a:gd name="connsiteY157" fmla="*/ 2206118 h 5387471"/>
                <a:gd name="connsiteX158" fmla="*/ 5719721 w 6318157"/>
                <a:gd name="connsiteY158" fmla="*/ 2227073 h 5387471"/>
                <a:gd name="connsiteX159" fmla="*/ 5653046 w 6318157"/>
                <a:gd name="connsiteY159" fmla="*/ 2209928 h 5387471"/>
                <a:gd name="connsiteX160" fmla="*/ 5677231 w 6318157"/>
                <a:gd name="connsiteY160" fmla="*/ 2186857 h 5387471"/>
                <a:gd name="connsiteX161" fmla="*/ 5628281 w 6318157"/>
                <a:gd name="connsiteY161" fmla="*/ 2145158 h 5387471"/>
                <a:gd name="connsiteX162" fmla="*/ 5488388 w 6318157"/>
                <a:gd name="connsiteY162" fmla="*/ 2148426 h 5387471"/>
                <a:gd name="connsiteX163" fmla="*/ 5453021 w 6318157"/>
                <a:gd name="connsiteY163" fmla="*/ 2227073 h 5387471"/>
                <a:gd name="connsiteX164" fmla="*/ 5472071 w 6318157"/>
                <a:gd name="connsiteY164" fmla="*/ 2274698 h 5387471"/>
                <a:gd name="connsiteX165" fmla="*/ 5422541 w 6318157"/>
                <a:gd name="connsiteY165" fmla="*/ 2288033 h 5387471"/>
                <a:gd name="connsiteX166" fmla="*/ 5451116 w 6318157"/>
                <a:gd name="connsiteY166" fmla="*/ 2333753 h 5387471"/>
                <a:gd name="connsiteX167" fmla="*/ 5516631 w 6318157"/>
                <a:gd name="connsiteY167" fmla="*/ 2328407 h 5387471"/>
                <a:gd name="connsiteX168" fmla="*/ 5523506 w 6318157"/>
                <a:gd name="connsiteY168" fmla="*/ 2379473 h 5387471"/>
                <a:gd name="connsiteX169" fmla="*/ 5399681 w 6318157"/>
                <a:gd name="connsiteY169" fmla="*/ 2545208 h 5387471"/>
                <a:gd name="connsiteX170" fmla="*/ 5360918 w 6318157"/>
                <a:gd name="connsiteY170" fmla="*/ 2694084 h 5387471"/>
                <a:gd name="connsiteX171" fmla="*/ 5346341 w 6318157"/>
                <a:gd name="connsiteY171" fmla="*/ 2615693 h 5387471"/>
                <a:gd name="connsiteX172" fmla="*/ 5304431 w 6318157"/>
                <a:gd name="connsiteY172" fmla="*/ 2615693 h 5387471"/>
                <a:gd name="connsiteX173" fmla="*/ 5273951 w 6318157"/>
                <a:gd name="connsiteY173" fmla="*/ 2558543 h 5387471"/>
                <a:gd name="connsiteX174" fmla="*/ 5203714 w 6318157"/>
                <a:gd name="connsiteY174" fmla="*/ 2600987 h 5387471"/>
                <a:gd name="connsiteX175" fmla="*/ 5070116 w 6318157"/>
                <a:gd name="connsiteY175" fmla="*/ 2541398 h 5387471"/>
                <a:gd name="connsiteX176" fmla="*/ 4991763 w 6318157"/>
                <a:gd name="connsiteY176" fmla="*/ 2573572 h 5387471"/>
                <a:gd name="connsiteX177" fmla="*/ 4904381 w 6318157"/>
                <a:gd name="connsiteY177" fmla="*/ 2564258 h 5387471"/>
                <a:gd name="connsiteX178" fmla="*/ 4875806 w 6318157"/>
                <a:gd name="connsiteY178" fmla="*/ 2495678 h 5387471"/>
                <a:gd name="connsiteX179" fmla="*/ 4803416 w 6318157"/>
                <a:gd name="connsiteY179" fmla="*/ 2484248 h 5387471"/>
                <a:gd name="connsiteX180" fmla="*/ 4822466 w 6318157"/>
                <a:gd name="connsiteY180" fmla="*/ 2409953 h 5387471"/>
                <a:gd name="connsiteX181" fmla="*/ 4731026 w 6318157"/>
                <a:gd name="connsiteY181" fmla="*/ 2341373 h 5387471"/>
                <a:gd name="connsiteX182" fmla="*/ 4699221 w 6318157"/>
                <a:gd name="connsiteY182" fmla="*/ 2364353 h 5387471"/>
                <a:gd name="connsiteX183" fmla="*/ 4637681 w 6318157"/>
                <a:gd name="connsiteY183" fmla="*/ 2328038 h 5387471"/>
                <a:gd name="connsiteX184" fmla="*/ 4660541 w 6318157"/>
                <a:gd name="connsiteY184" fmla="*/ 2253743 h 5387471"/>
                <a:gd name="connsiteX185" fmla="*/ 4433846 w 6318157"/>
                <a:gd name="connsiteY185" fmla="*/ 2270888 h 5387471"/>
                <a:gd name="connsiteX186" fmla="*/ 4373134 w 6318157"/>
                <a:gd name="connsiteY186" fmla="*/ 2252041 h 5387471"/>
                <a:gd name="connsiteX187" fmla="*/ 4323356 w 6318157"/>
                <a:gd name="connsiteY187" fmla="*/ 2288033 h 5387471"/>
                <a:gd name="connsiteX188" fmla="*/ 4273826 w 6318157"/>
                <a:gd name="connsiteY188" fmla="*/ 2208023 h 5387471"/>
                <a:gd name="connsiteX189" fmla="*/ 4201436 w 6318157"/>
                <a:gd name="connsiteY189" fmla="*/ 2192783 h 5387471"/>
                <a:gd name="connsiteX190" fmla="*/ 4178576 w 6318157"/>
                <a:gd name="connsiteY190" fmla="*/ 2110868 h 5387471"/>
                <a:gd name="connsiteX191" fmla="*/ 4087136 w 6318157"/>
                <a:gd name="connsiteY191" fmla="*/ 2038478 h 5387471"/>
                <a:gd name="connsiteX192" fmla="*/ 4016651 w 6318157"/>
                <a:gd name="connsiteY192" fmla="*/ 2051813 h 5387471"/>
                <a:gd name="connsiteX193" fmla="*/ 3909971 w 6318157"/>
                <a:gd name="connsiteY193" fmla="*/ 2013713 h 5387471"/>
                <a:gd name="connsiteX194" fmla="*/ 3843296 w 6318157"/>
                <a:gd name="connsiteY194" fmla="*/ 2053718 h 5387471"/>
                <a:gd name="connsiteX195" fmla="*/ 3788051 w 6318157"/>
                <a:gd name="connsiteY195" fmla="*/ 2034668 h 5387471"/>
                <a:gd name="connsiteX196" fmla="*/ 3742331 w 6318157"/>
                <a:gd name="connsiteY196" fmla="*/ 2046098 h 5387471"/>
                <a:gd name="connsiteX197" fmla="*/ 3671018 w 6318157"/>
                <a:gd name="connsiteY197" fmla="*/ 2041249 h 5387471"/>
                <a:gd name="connsiteX198" fmla="*/ 3660416 w 6318157"/>
                <a:gd name="connsiteY198" fmla="*/ 1977518 h 5387471"/>
                <a:gd name="connsiteX199" fmla="*/ 3643271 w 6318157"/>
                <a:gd name="connsiteY199" fmla="*/ 1905128 h 5387471"/>
                <a:gd name="connsiteX200" fmla="*/ 3690896 w 6318157"/>
                <a:gd name="connsiteY200" fmla="*/ 1872743 h 5387471"/>
                <a:gd name="connsiteX201" fmla="*/ 3702326 w 6318157"/>
                <a:gd name="connsiteY201" fmla="*/ 1811783 h 5387471"/>
                <a:gd name="connsiteX202" fmla="*/ 3679466 w 6318157"/>
                <a:gd name="connsiteY202" fmla="*/ 1788923 h 5387471"/>
                <a:gd name="connsiteX203" fmla="*/ 3595977 w 6318157"/>
                <a:gd name="connsiteY203" fmla="*/ 1647245 h 5387471"/>
                <a:gd name="connsiteX204" fmla="*/ 3508016 w 6318157"/>
                <a:gd name="connsiteY204" fmla="*/ 1663193 h 5387471"/>
                <a:gd name="connsiteX205" fmla="*/ 3485156 w 6318157"/>
                <a:gd name="connsiteY205" fmla="*/ 1619378 h 5387471"/>
                <a:gd name="connsiteX206" fmla="*/ 3434052 w 6318157"/>
                <a:gd name="connsiteY206" fmla="*/ 1618090 h 5387471"/>
                <a:gd name="connsiteX207" fmla="*/ 3496586 w 6318157"/>
                <a:gd name="connsiteY207" fmla="*/ 1533653 h 5387471"/>
                <a:gd name="connsiteX208" fmla="*/ 3549926 w 6318157"/>
                <a:gd name="connsiteY208" fmla="*/ 1552703 h 5387471"/>
                <a:gd name="connsiteX209" fmla="*/ 3681619 w 6318157"/>
                <a:gd name="connsiteY209" fmla="*/ 1349485 h 5387471"/>
                <a:gd name="connsiteX210" fmla="*/ 3708041 w 6318157"/>
                <a:gd name="connsiteY210" fmla="*/ 1316483 h 5387471"/>
                <a:gd name="connsiteX211" fmla="*/ 3600036 w 6318157"/>
                <a:gd name="connsiteY211" fmla="*/ 1230630 h 5387471"/>
                <a:gd name="connsiteX212" fmla="*/ 3610886 w 6318157"/>
                <a:gd name="connsiteY212" fmla="*/ 1173608 h 5387471"/>
                <a:gd name="connsiteX213" fmla="*/ 3549926 w 6318157"/>
                <a:gd name="connsiteY213" fmla="*/ 1160273 h 5387471"/>
                <a:gd name="connsiteX214" fmla="*/ 3515636 w 6318157"/>
                <a:gd name="connsiteY214" fmla="*/ 1108838 h 5387471"/>
                <a:gd name="connsiteX215" fmla="*/ 3515636 w 6318157"/>
                <a:gd name="connsiteY215" fmla="*/ 1013588 h 5387471"/>
                <a:gd name="connsiteX216" fmla="*/ 3391811 w 6318157"/>
                <a:gd name="connsiteY216" fmla="*/ 981203 h 5387471"/>
                <a:gd name="connsiteX217" fmla="*/ 3357521 w 6318157"/>
                <a:gd name="connsiteY217" fmla="*/ 922148 h 5387471"/>
                <a:gd name="connsiteX218" fmla="*/ 3198246 w 6318157"/>
                <a:gd name="connsiteY218" fmla="*/ 954073 h 5387471"/>
                <a:gd name="connsiteX219" fmla="*/ 3142256 w 6318157"/>
                <a:gd name="connsiteY219" fmla="*/ 899288 h 5387471"/>
                <a:gd name="connsiteX220" fmla="*/ 2980331 w 6318157"/>
                <a:gd name="connsiteY220" fmla="*/ 929768 h 5387471"/>
                <a:gd name="connsiteX221" fmla="*/ 2776330 w 6318157"/>
                <a:gd name="connsiteY221" fmla="*/ 832982 h 5387471"/>
                <a:gd name="connsiteX222" fmla="*/ 2662196 w 6318157"/>
                <a:gd name="connsiteY222" fmla="*/ 874523 h 5387471"/>
                <a:gd name="connsiteX223" fmla="*/ 2671721 w 6318157"/>
                <a:gd name="connsiteY223" fmla="*/ 832613 h 5387471"/>
                <a:gd name="connsiteX224" fmla="*/ 2581026 w 6318157"/>
                <a:gd name="connsiteY224" fmla="*/ 818653 h 5387471"/>
                <a:gd name="connsiteX225" fmla="*/ 2576471 w 6318157"/>
                <a:gd name="connsiteY225" fmla="*/ 731648 h 5387471"/>
                <a:gd name="connsiteX226" fmla="*/ 2561231 w 6318157"/>
                <a:gd name="connsiteY226" fmla="*/ 684023 h 5387471"/>
                <a:gd name="connsiteX227" fmla="*/ 2591711 w 6318157"/>
                <a:gd name="connsiteY227" fmla="*/ 647828 h 5387471"/>
                <a:gd name="connsiteX228" fmla="*/ 2496792 w 6318157"/>
                <a:gd name="connsiteY228" fmla="*/ 511865 h 5387471"/>
                <a:gd name="connsiteX229" fmla="*/ 2492651 w 6318157"/>
                <a:gd name="connsiteY229" fmla="*/ 476378 h 5387471"/>
                <a:gd name="connsiteX230" fmla="*/ 2534561 w 6318157"/>
                <a:gd name="connsiteY230" fmla="*/ 409703 h 5387471"/>
                <a:gd name="connsiteX231" fmla="*/ 2490746 w 6318157"/>
                <a:gd name="connsiteY231" fmla="*/ 398273 h 5387471"/>
                <a:gd name="connsiteX232" fmla="*/ 2465981 w 6318157"/>
                <a:gd name="connsiteY232" fmla="*/ 367793 h 5387471"/>
                <a:gd name="connsiteX233" fmla="*/ 2428709 w 6318157"/>
                <a:gd name="connsiteY233" fmla="*/ 359713 h 5387471"/>
                <a:gd name="connsiteX234" fmla="*/ 2443121 w 6318157"/>
                <a:gd name="connsiteY234" fmla="*/ 297308 h 5387471"/>
                <a:gd name="connsiteX235" fmla="*/ 2384811 w 6318157"/>
                <a:gd name="connsiteY235" fmla="*/ 255352 h 5387471"/>
                <a:gd name="connsiteX236" fmla="*/ 2431691 w 6318157"/>
                <a:gd name="connsiteY236" fmla="*/ 188723 h 5387471"/>
                <a:gd name="connsiteX237" fmla="*/ 2536714 w 6318157"/>
                <a:gd name="connsiteY237" fmla="*/ 175177 h 5387471"/>
                <a:gd name="connsiteX0" fmla="*/ 2536714 w 6318157"/>
                <a:gd name="connsiteY0" fmla="*/ 175177 h 5387471"/>
                <a:gd name="connsiteX1" fmla="*/ 2475506 w 6318157"/>
                <a:gd name="connsiteY1" fmla="*/ 127763 h 5387471"/>
                <a:gd name="connsiteX2" fmla="*/ 2408831 w 6318157"/>
                <a:gd name="connsiteY2" fmla="*/ 129668 h 5387471"/>
                <a:gd name="connsiteX3" fmla="*/ 2340003 w 6318157"/>
                <a:gd name="connsiteY3" fmla="*/ 67751 h 5387471"/>
                <a:gd name="connsiteX4" fmla="*/ 2260241 w 6318157"/>
                <a:gd name="connsiteY4" fmla="*/ 85853 h 5387471"/>
                <a:gd name="connsiteX5" fmla="*/ 2229513 w 6318157"/>
                <a:gd name="connsiteY5" fmla="*/ 26173 h 5387471"/>
                <a:gd name="connsiteX6" fmla="*/ 2009858 w 6318157"/>
                <a:gd name="connsiteY6" fmla="*/ 0 h 5387471"/>
                <a:gd name="connsiteX7" fmla="*/ 1851163 w 6318157"/>
                <a:gd name="connsiteY7" fmla="*/ 158612 h 5387471"/>
                <a:gd name="connsiteX8" fmla="*/ 1861599 w 6318157"/>
                <a:gd name="connsiteY8" fmla="*/ 331056 h 5387471"/>
                <a:gd name="connsiteX9" fmla="*/ 1776951 w 6318157"/>
                <a:gd name="connsiteY9" fmla="*/ 311343 h 5387471"/>
                <a:gd name="connsiteX10" fmla="*/ 1606163 w 6318157"/>
                <a:gd name="connsiteY10" fmla="*/ 358057 h 5387471"/>
                <a:gd name="connsiteX11" fmla="*/ 1391478 w 6318157"/>
                <a:gd name="connsiteY11" fmla="*/ 230836 h 5387471"/>
                <a:gd name="connsiteX12" fmla="*/ 1256306 w 6318157"/>
                <a:gd name="connsiteY12" fmla="*/ 230836 h 5387471"/>
                <a:gd name="connsiteX13" fmla="*/ 1208598 w 6318157"/>
                <a:gd name="connsiteY13" fmla="*/ 421667 h 5387471"/>
                <a:gd name="connsiteX14" fmla="*/ 1041621 w 6318157"/>
                <a:gd name="connsiteY14" fmla="*/ 588645 h 5387471"/>
                <a:gd name="connsiteX15" fmla="*/ 930303 w 6318157"/>
                <a:gd name="connsiteY15" fmla="*/ 668158 h 5387471"/>
                <a:gd name="connsiteX16" fmla="*/ 842838 w 6318157"/>
                <a:gd name="connsiteY16" fmla="*/ 612499 h 5387471"/>
                <a:gd name="connsiteX17" fmla="*/ 747423 w 6318157"/>
                <a:gd name="connsiteY17" fmla="*/ 795379 h 5387471"/>
                <a:gd name="connsiteX18" fmla="*/ 456206 w 6318157"/>
                <a:gd name="connsiteY18" fmla="*/ 828804 h 5387471"/>
                <a:gd name="connsiteX19" fmla="*/ 222636 w 6318157"/>
                <a:gd name="connsiteY19" fmla="*/ 970307 h 5387471"/>
                <a:gd name="connsiteX20" fmla="*/ 254442 w 6318157"/>
                <a:gd name="connsiteY20" fmla="*/ 1113431 h 5387471"/>
                <a:gd name="connsiteX21" fmla="*/ 302149 w 6318157"/>
                <a:gd name="connsiteY21" fmla="*/ 1296311 h 5387471"/>
                <a:gd name="connsiteX22" fmla="*/ 341906 w 6318157"/>
                <a:gd name="connsiteY22" fmla="*/ 1328116 h 5387471"/>
                <a:gd name="connsiteX23" fmla="*/ 508883 w 6318157"/>
                <a:gd name="connsiteY23" fmla="*/ 1359921 h 5387471"/>
                <a:gd name="connsiteX24" fmla="*/ 532737 w 6318157"/>
                <a:gd name="connsiteY24" fmla="*/ 1582558 h 5387471"/>
                <a:gd name="connsiteX25" fmla="*/ 730526 w 6318157"/>
                <a:gd name="connsiteY25" fmla="*/ 1644144 h 5387471"/>
                <a:gd name="connsiteX26" fmla="*/ 903633 w 6318157"/>
                <a:gd name="connsiteY26" fmla="*/ 1753676 h 5387471"/>
                <a:gd name="connsiteX27" fmla="*/ 818984 w 6318157"/>
                <a:gd name="connsiteY27" fmla="*/ 1884707 h 5387471"/>
                <a:gd name="connsiteX28" fmla="*/ 644056 w 6318157"/>
                <a:gd name="connsiteY28" fmla="*/ 1868805 h 5387471"/>
                <a:gd name="connsiteX29" fmla="*/ 636104 w 6318157"/>
                <a:gd name="connsiteY29" fmla="*/ 2115295 h 5387471"/>
                <a:gd name="connsiteX30" fmla="*/ 755374 w 6318157"/>
                <a:gd name="connsiteY30" fmla="*/ 2218662 h 5387471"/>
                <a:gd name="connsiteX31" fmla="*/ 818984 w 6318157"/>
                <a:gd name="connsiteY31" fmla="*/ 2329980 h 5387471"/>
                <a:gd name="connsiteX32" fmla="*/ 818984 w 6318157"/>
                <a:gd name="connsiteY32" fmla="*/ 2369737 h 5387471"/>
                <a:gd name="connsiteX33" fmla="*/ 580445 w 6318157"/>
                <a:gd name="connsiteY33" fmla="*/ 2401542 h 5387471"/>
                <a:gd name="connsiteX34" fmla="*/ 485029 w 6318157"/>
                <a:gd name="connsiteY34" fmla="*/ 2433347 h 5387471"/>
                <a:gd name="connsiteX35" fmla="*/ 437322 w 6318157"/>
                <a:gd name="connsiteY35" fmla="*/ 2584422 h 5387471"/>
                <a:gd name="connsiteX36" fmla="*/ 307616 w 6318157"/>
                <a:gd name="connsiteY36" fmla="*/ 2598549 h 5387471"/>
                <a:gd name="connsiteX37" fmla="*/ 238539 w 6318157"/>
                <a:gd name="connsiteY37" fmla="*/ 2655984 h 5387471"/>
                <a:gd name="connsiteX38" fmla="*/ 284673 w 6318157"/>
                <a:gd name="connsiteY38" fmla="*/ 2740881 h 5387471"/>
                <a:gd name="connsiteX39" fmla="*/ 405516 w 6318157"/>
                <a:gd name="connsiteY39" fmla="*/ 2767302 h 5387471"/>
                <a:gd name="connsiteX40" fmla="*/ 414296 w 6318157"/>
                <a:gd name="connsiteY40" fmla="*/ 2859534 h 5387471"/>
                <a:gd name="connsiteX41" fmla="*/ 349857 w 6318157"/>
                <a:gd name="connsiteY41" fmla="*/ 2894523 h 5387471"/>
                <a:gd name="connsiteX42" fmla="*/ 206734 w 6318157"/>
                <a:gd name="connsiteY42" fmla="*/ 3061500 h 5387471"/>
                <a:gd name="connsiteX43" fmla="*/ 166977 w 6318157"/>
                <a:gd name="connsiteY43" fmla="*/ 3300039 h 5387471"/>
                <a:gd name="connsiteX44" fmla="*/ 103367 w 6318157"/>
                <a:gd name="connsiteY44" fmla="*/ 3490871 h 5387471"/>
                <a:gd name="connsiteX45" fmla="*/ 0 w 6318157"/>
                <a:gd name="connsiteY45" fmla="*/ 3610140 h 5387471"/>
                <a:gd name="connsiteX46" fmla="*/ 0 w 6318157"/>
                <a:gd name="connsiteY46" fmla="*/ 3689653 h 5387471"/>
                <a:gd name="connsiteX47" fmla="*/ 15903 w 6318157"/>
                <a:gd name="connsiteY47" fmla="*/ 3769166 h 5387471"/>
                <a:gd name="connsiteX48" fmla="*/ 127221 w 6318157"/>
                <a:gd name="connsiteY48" fmla="*/ 3785069 h 5387471"/>
                <a:gd name="connsiteX49" fmla="*/ 183211 w 6318157"/>
                <a:gd name="connsiteY49" fmla="*/ 3641697 h 5387471"/>
                <a:gd name="connsiteX50" fmla="*/ 275231 w 6318157"/>
                <a:gd name="connsiteY50" fmla="*/ 3608199 h 5387471"/>
                <a:gd name="connsiteX51" fmla="*/ 326003 w 6318157"/>
                <a:gd name="connsiteY51" fmla="*/ 3626043 h 5387471"/>
                <a:gd name="connsiteX52" fmla="*/ 358388 w 6318157"/>
                <a:gd name="connsiteY52" fmla="*/ 3618423 h 5387471"/>
                <a:gd name="connsiteX53" fmla="*/ 424318 w 6318157"/>
                <a:gd name="connsiteY53" fmla="*/ 3743407 h 5387471"/>
                <a:gd name="connsiteX54" fmla="*/ 379178 w 6318157"/>
                <a:gd name="connsiteY54" fmla="*/ 3816212 h 5387471"/>
                <a:gd name="connsiteX55" fmla="*/ 347621 w 6318157"/>
                <a:gd name="connsiteY55" fmla="*/ 3928239 h 5387471"/>
                <a:gd name="connsiteX56" fmla="*/ 336854 w 6318157"/>
                <a:gd name="connsiteY56" fmla="*/ 4218249 h 5387471"/>
                <a:gd name="connsiteX57" fmla="*/ 545161 w 6318157"/>
                <a:gd name="connsiteY57" fmla="*/ 4012509 h 5387471"/>
                <a:gd name="connsiteX58" fmla="*/ 620202 w 6318157"/>
                <a:gd name="connsiteY58" fmla="*/ 4063365 h 5387471"/>
                <a:gd name="connsiteX59" fmla="*/ 723569 w 6318157"/>
                <a:gd name="connsiteY59" fmla="*/ 4079267 h 5387471"/>
                <a:gd name="connsiteX60" fmla="*/ 795130 w 6318157"/>
                <a:gd name="connsiteY60" fmla="*/ 4190586 h 5387471"/>
                <a:gd name="connsiteX61" fmla="*/ 1025718 w 6318157"/>
                <a:gd name="connsiteY61" fmla="*/ 4293952 h 5387471"/>
                <a:gd name="connsiteX62" fmla="*/ 1176793 w 6318157"/>
                <a:gd name="connsiteY62" fmla="*/ 4540443 h 5387471"/>
                <a:gd name="connsiteX63" fmla="*/ 1144988 w 6318157"/>
                <a:gd name="connsiteY63" fmla="*/ 4635859 h 5387471"/>
                <a:gd name="connsiteX64" fmla="*/ 1614115 w 6318157"/>
                <a:gd name="connsiteY64" fmla="*/ 4882349 h 5387471"/>
                <a:gd name="connsiteX65" fmla="*/ 1614115 w 6318157"/>
                <a:gd name="connsiteY65" fmla="*/ 5033424 h 5387471"/>
                <a:gd name="connsiteX66" fmla="*/ 1614115 w 6318157"/>
                <a:gd name="connsiteY66" fmla="*/ 5168596 h 5387471"/>
                <a:gd name="connsiteX67" fmla="*/ 1653871 w 6318157"/>
                <a:gd name="connsiteY67" fmla="*/ 5295817 h 5387471"/>
                <a:gd name="connsiteX68" fmla="*/ 1755416 w 6318157"/>
                <a:gd name="connsiteY68" fmla="*/ 5294123 h 5387471"/>
                <a:gd name="connsiteX69" fmla="*/ 1825653 w 6318157"/>
                <a:gd name="connsiteY69" fmla="*/ 5366385 h 5387471"/>
                <a:gd name="connsiteX70" fmla="*/ 1861848 w 6318157"/>
                <a:gd name="connsiteY70" fmla="*/ 5387340 h 5387471"/>
                <a:gd name="connsiteX71" fmla="*/ 1926203 w 6318157"/>
                <a:gd name="connsiteY71" fmla="*/ 5242146 h 5387471"/>
                <a:gd name="connsiteX72" fmla="*/ 2115047 w 6318157"/>
                <a:gd name="connsiteY72" fmla="*/ 5279914 h 5387471"/>
                <a:gd name="connsiteX73" fmla="*/ 2176421 w 6318157"/>
                <a:gd name="connsiteY73" fmla="*/ 5148304 h 5387471"/>
                <a:gd name="connsiteX74" fmla="*/ 2083242 w 6318157"/>
                <a:gd name="connsiteY74" fmla="*/ 5096123 h 5387471"/>
                <a:gd name="connsiteX75" fmla="*/ 2020211 w 6318157"/>
                <a:gd name="connsiteY75" fmla="*/ 5057903 h 5387471"/>
                <a:gd name="connsiteX76" fmla="*/ 2011680 w 6318157"/>
                <a:gd name="connsiteY76" fmla="*/ 5073180 h 5387471"/>
                <a:gd name="connsiteX77" fmla="*/ 1932167 w 6318157"/>
                <a:gd name="connsiteY77" fmla="*/ 4977765 h 5387471"/>
                <a:gd name="connsiteX78" fmla="*/ 1884459 w 6318157"/>
                <a:gd name="connsiteY78" fmla="*/ 4874398 h 5387471"/>
                <a:gd name="connsiteX79" fmla="*/ 1913448 w 6318157"/>
                <a:gd name="connsiteY79" fmla="*/ 4786022 h 5387471"/>
                <a:gd name="connsiteX80" fmla="*/ 2073551 w 6318157"/>
                <a:gd name="connsiteY80" fmla="*/ 4760723 h 5387471"/>
                <a:gd name="connsiteX81" fmla="*/ 2213030 w 6318157"/>
                <a:gd name="connsiteY81" fmla="*/ 4711893 h 5387471"/>
                <a:gd name="connsiteX82" fmla="*/ 2313829 w 6318157"/>
                <a:gd name="connsiteY82" fmla="*/ 4781467 h 5387471"/>
                <a:gd name="connsiteX83" fmla="*/ 2449002 w 6318157"/>
                <a:gd name="connsiteY83" fmla="*/ 4771031 h 5387471"/>
                <a:gd name="connsiteX84" fmla="*/ 2504661 w 6318157"/>
                <a:gd name="connsiteY84" fmla="*/ 4866446 h 5387471"/>
                <a:gd name="connsiteX85" fmla="*/ 2578459 w 6318157"/>
                <a:gd name="connsiteY85" fmla="*/ 4816585 h 5387471"/>
                <a:gd name="connsiteX86" fmla="*/ 2681246 w 6318157"/>
                <a:gd name="connsiteY86" fmla="*/ 4873118 h 5387471"/>
                <a:gd name="connsiteX87" fmla="*/ 2798859 w 6318157"/>
                <a:gd name="connsiteY87" fmla="*/ 4858495 h 5387471"/>
                <a:gd name="connsiteX88" fmla="*/ 2895931 w 6318157"/>
                <a:gd name="connsiteY88" fmla="*/ 4983811 h 5387471"/>
                <a:gd name="connsiteX89" fmla="*/ 2910177 w 6318157"/>
                <a:gd name="connsiteY89" fmla="*/ 5176547 h 5387471"/>
                <a:gd name="connsiteX90" fmla="*/ 2981739 w 6318157"/>
                <a:gd name="connsiteY90" fmla="*/ 5120888 h 5387471"/>
                <a:gd name="connsiteX91" fmla="*/ 3101009 w 6318157"/>
                <a:gd name="connsiteY91" fmla="*/ 5184499 h 5387471"/>
                <a:gd name="connsiteX92" fmla="*/ 3164619 w 6318157"/>
                <a:gd name="connsiteY92" fmla="*/ 4882349 h 5387471"/>
                <a:gd name="connsiteX93" fmla="*/ 3116911 w 6318157"/>
                <a:gd name="connsiteY93" fmla="*/ 4516589 h 5387471"/>
                <a:gd name="connsiteX94" fmla="*/ 3156668 w 6318157"/>
                <a:gd name="connsiteY94" fmla="*/ 4405271 h 5387471"/>
                <a:gd name="connsiteX95" fmla="*/ 3323645 w 6318157"/>
                <a:gd name="connsiteY95" fmla="*/ 4341660 h 5387471"/>
                <a:gd name="connsiteX96" fmla="*/ 3482671 w 6318157"/>
                <a:gd name="connsiteY96" fmla="*/ 4293952 h 5387471"/>
                <a:gd name="connsiteX97" fmla="*/ 3570136 w 6318157"/>
                <a:gd name="connsiteY97" fmla="*/ 4373466 h 5387471"/>
                <a:gd name="connsiteX98" fmla="*/ 3530379 w 6318157"/>
                <a:gd name="connsiteY98" fmla="*/ 4484784 h 5387471"/>
                <a:gd name="connsiteX99" fmla="*/ 3546282 w 6318157"/>
                <a:gd name="connsiteY99" fmla="*/ 4588151 h 5387471"/>
                <a:gd name="connsiteX100" fmla="*/ 3609892 w 6318157"/>
                <a:gd name="connsiteY100" fmla="*/ 4643810 h 5387471"/>
                <a:gd name="connsiteX101" fmla="*/ 3673503 w 6318157"/>
                <a:gd name="connsiteY101" fmla="*/ 4651761 h 5387471"/>
                <a:gd name="connsiteX102" fmla="*/ 3745064 w 6318157"/>
                <a:gd name="connsiteY102" fmla="*/ 4786933 h 5387471"/>
                <a:gd name="connsiteX103" fmla="*/ 3889016 w 6318157"/>
                <a:gd name="connsiteY103" fmla="*/ 4749293 h 5387471"/>
                <a:gd name="connsiteX104" fmla="*/ 4071068 w 6318157"/>
                <a:gd name="connsiteY104" fmla="*/ 4731274 h 5387471"/>
                <a:gd name="connsiteX105" fmla="*/ 4368496 w 6318157"/>
                <a:gd name="connsiteY105" fmla="*/ 4686134 h 5387471"/>
                <a:gd name="connsiteX106" fmla="*/ 4436828 w 6318157"/>
                <a:gd name="connsiteY106" fmla="*/ 4774261 h 5387471"/>
                <a:gd name="connsiteX107" fmla="*/ 4500438 w 6318157"/>
                <a:gd name="connsiteY107" fmla="*/ 4751981 h 5387471"/>
                <a:gd name="connsiteX108" fmla="*/ 4595854 w 6318157"/>
                <a:gd name="connsiteY108" fmla="*/ 4699469 h 5387471"/>
                <a:gd name="connsiteX109" fmla="*/ 4654826 w 6318157"/>
                <a:gd name="connsiteY109" fmla="*/ 4646423 h 5387471"/>
                <a:gd name="connsiteX110" fmla="*/ 4674704 w 6318157"/>
                <a:gd name="connsiteY110" fmla="*/ 4597593 h 5387471"/>
                <a:gd name="connsiteX111" fmla="*/ 4588151 w 6318157"/>
                <a:gd name="connsiteY111" fmla="*/ 4554983 h 5387471"/>
                <a:gd name="connsiteX112" fmla="*/ 4687211 w 6318157"/>
                <a:gd name="connsiteY112" fmla="*/ 4492118 h 5387471"/>
                <a:gd name="connsiteX113" fmla="*/ 4723406 w 6318157"/>
                <a:gd name="connsiteY113" fmla="*/ 4492118 h 5387471"/>
                <a:gd name="connsiteX114" fmla="*/ 4715786 w 6318157"/>
                <a:gd name="connsiteY114" fmla="*/ 4434968 h 5387471"/>
                <a:gd name="connsiteX115" fmla="*/ 4753886 w 6318157"/>
                <a:gd name="connsiteY115" fmla="*/ 4410203 h 5387471"/>
                <a:gd name="connsiteX116" fmla="*/ 4656648 w 6318157"/>
                <a:gd name="connsiteY116" fmla="*/ 4287326 h 5387471"/>
                <a:gd name="connsiteX117" fmla="*/ 4593866 w 6318157"/>
                <a:gd name="connsiteY117" fmla="*/ 4307333 h 5387471"/>
                <a:gd name="connsiteX118" fmla="*/ 4575396 w 6318157"/>
                <a:gd name="connsiteY118" fmla="*/ 4172612 h 5387471"/>
                <a:gd name="connsiteX119" fmla="*/ 4679655 w 6318157"/>
                <a:gd name="connsiteY119" fmla="*/ 4132426 h 5387471"/>
                <a:gd name="connsiteX120" fmla="*/ 4703957 w 6318157"/>
                <a:gd name="connsiteY120" fmla="*/ 4023340 h 5387471"/>
                <a:gd name="connsiteX121" fmla="*/ 4812951 w 6318157"/>
                <a:gd name="connsiteY121" fmla="*/ 3900496 h 5387471"/>
                <a:gd name="connsiteX122" fmla="*/ 4877813 w 6318157"/>
                <a:gd name="connsiteY122" fmla="*/ 3853146 h 5387471"/>
                <a:gd name="connsiteX123" fmla="*/ 4866109 w 6318157"/>
                <a:gd name="connsiteY123" fmla="*/ 3934446 h 5387471"/>
                <a:gd name="connsiteX124" fmla="*/ 4921857 w 6318157"/>
                <a:gd name="connsiteY124" fmla="*/ 4031559 h 5387471"/>
                <a:gd name="connsiteX125" fmla="*/ 4977516 w 6318157"/>
                <a:gd name="connsiteY125" fmla="*/ 4055413 h 5387471"/>
                <a:gd name="connsiteX126" fmla="*/ 5025224 w 6318157"/>
                <a:gd name="connsiteY126" fmla="*/ 3959998 h 5387471"/>
                <a:gd name="connsiteX127" fmla="*/ 5072932 w 6318157"/>
                <a:gd name="connsiteY127" fmla="*/ 3959998 h 5387471"/>
                <a:gd name="connsiteX128" fmla="*/ 5144494 w 6318157"/>
                <a:gd name="connsiteY128" fmla="*/ 3856631 h 5387471"/>
                <a:gd name="connsiteX129" fmla="*/ 5160396 w 6318157"/>
                <a:gd name="connsiteY129" fmla="*/ 3785069 h 5387471"/>
                <a:gd name="connsiteX130" fmla="*/ 5390984 w 6318157"/>
                <a:gd name="connsiteY130" fmla="*/ 3737361 h 5387471"/>
                <a:gd name="connsiteX131" fmla="*/ 5486400 w 6318157"/>
                <a:gd name="connsiteY131" fmla="*/ 3633994 h 5387471"/>
                <a:gd name="connsiteX132" fmla="*/ 5390984 w 6318157"/>
                <a:gd name="connsiteY132" fmla="*/ 3570384 h 5387471"/>
                <a:gd name="connsiteX133" fmla="*/ 5343276 w 6318157"/>
                <a:gd name="connsiteY133" fmla="*/ 3331845 h 5387471"/>
                <a:gd name="connsiteX134" fmla="*/ 5478449 w 6318157"/>
                <a:gd name="connsiteY134" fmla="*/ 3061500 h 5387471"/>
                <a:gd name="connsiteX135" fmla="*/ 5820355 w 6318157"/>
                <a:gd name="connsiteY135" fmla="*/ 2989939 h 5387471"/>
                <a:gd name="connsiteX136" fmla="*/ 6020959 w 6318157"/>
                <a:gd name="connsiteY136" fmla="*/ 2857748 h 5387471"/>
                <a:gd name="connsiteX137" fmla="*/ 6058811 w 6318157"/>
                <a:gd name="connsiteY137" fmla="*/ 2880194 h 5387471"/>
                <a:gd name="connsiteX138" fmla="*/ 6114056 w 6318157"/>
                <a:gd name="connsiteY138" fmla="*/ 2859239 h 5387471"/>
                <a:gd name="connsiteX139" fmla="*/ 6152156 w 6318157"/>
                <a:gd name="connsiteY139" fmla="*/ 2889719 h 5387471"/>
                <a:gd name="connsiteX140" fmla="*/ 6260741 w 6318157"/>
                <a:gd name="connsiteY140" fmla="*/ 2868764 h 5387471"/>
                <a:gd name="connsiteX141" fmla="*/ 6292298 w 6318157"/>
                <a:gd name="connsiteY141" fmla="*/ 2879449 h 5387471"/>
                <a:gd name="connsiteX142" fmla="*/ 6304556 w 6318157"/>
                <a:gd name="connsiteY142" fmla="*/ 2838284 h 5387471"/>
                <a:gd name="connsiteX143" fmla="*/ 6306461 w 6318157"/>
                <a:gd name="connsiteY143" fmla="*/ 2809709 h 5387471"/>
                <a:gd name="connsiteX144" fmla="*/ 6317891 w 6318157"/>
                <a:gd name="connsiteY144" fmla="*/ 2798279 h 5387471"/>
                <a:gd name="connsiteX145" fmla="*/ 6268361 w 6318157"/>
                <a:gd name="connsiteY145" fmla="*/ 2775419 h 5387471"/>
                <a:gd name="connsiteX146" fmla="*/ 6220736 w 6318157"/>
                <a:gd name="connsiteY146" fmla="*/ 2543754 h 5387471"/>
                <a:gd name="connsiteX147" fmla="*/ 6169301 w 6318157"/>
                <a:gd name="connsiteY147" fmla="*/ 2569973 h 5387471"/>
                <a:gd name="connsiteX148" fmla="*/ 6119771 w 6318157"/>
                <a:gd name="connsiteY148" fmla="*/ 2533484 h 5387471"/>
                <a:gd name="connsiteX149" fmla="*/ 6051191 w 6318157"/>
                <a:gd name="connsiteY149" fmla="*/ 2518538 h 5387471"/>
                <a:gd name="connsiteX150" fmla="*/ 6053096 w 6318157"/>
                <a:gd name="connsiteY150" fmla="*/ 2434718 h 5387471"/>
                <a:gd name="connsiteX151" fmla="*/ 6027337 w 6318157"/>
                <a:gd name="connsiteY151" fmla="*/ 2469542 h 5387471"/>
                <a:gd name="connsiteX152" fmla="*/ 5994041 w 6318157"/>
                <a:gd name="connsiteY152" fmla="*/ 2411858 h 5387471"/>
                <a:gd name="connsiteX153" fmla="*/ 5976896 w 6318157"/>
                <a:gd name="connsiteY153" fmla="*/ 2272793 h 5387471"/>
                <a:gd name="connsiteX154" fmla="*/ 5915936 w 6318157"/>
                <a:gd name="connsiteY154" fmla="*/ 2274698 h 5387471"/>
                <a:gd name="connsiteX155" fmla="*/ 5892910 w 6318157"/>
                <a:gd name="connsiteY155" fmla="*/ 2209882 h 5387471"/>
                <a:gd name="connsiteX156" fmla="*/ 5813066 w 6318157"/>
                <a:gd name="connsiteY156" fmla="*/ 2240408 h 5387471"/>
                <a:gd name="connsiteX157" fmla="*/ 5752106 w 6318157"/>
                <a:gd name="connsiteY157" fmla="*/ 2206118 h 5387471"/>
                <a:gd name="connsiteX158" fmla="*/ 5719721 w 6318157"/>
                <a:gd name="connsiteY158" fmla="*/ 2227073 h 5387471"/>
                <a:gd name="connsiteX159" fmla="*/ 5653046 w 6318157"/>
                <a:gd name="connsiteY159" fmla="*/ 2209928 h 5387471"/>
                <a:gd name="connsiteX160" fmla="*/ 5677231 w 6318157"/>
                <a:gd name="connsiteY160" fmla="*/ 2186857 h 5387471"/>
                <a:gd name="connsiteX161" fmla="*/ 5628281 w 6318157"/>
                <a:gd name="connsiteY161" fmla="*/ 2145158 h 5387471"/>
                <a:gd name="connsiteX162" fmla="*/ 5488388 w 6318157"/>
                <a:gd name="connsiteY162" fmla="*/ 2148426 h 5387471"/>
                <a:gd name="connsiteX163" fmla="*/ 5453021 w 6318157"/>
                <a:gd name="connsiteY163" fmla="*/ 2227073 h 5387471"/>
                <a:gd name="connsiteX164" fmla="*/ 5472071 w 6318157"/>
                <a:gd name="connsiteY164" fmla="*/ 2274698 h 5387471"/>
                <a:gd name="connsiteX165" fmla="*/ 5422541 w 6318157"/>
                <a:gd name="connsiteY165" fmla="*/ 2288033 h 5387471"/>
                <a:gd name="connsiteX166" fmla="*/ 5451116 w 6318157"/>
                <a:gd name="connsiteY166" fmla="*/ 2333753 h 5387471"/>
                <a:gd name="connsiteX167" fmla="*/ 5516631 w 6318157"/>
                <a:gd name="connsiteY167" fmla="*/ 2328407 h 5387471"/>
                <a:gd name="connsiteX168" fmla="*/ 5523506 w 6318157"/>
                <a:gd name="connsiteY168" fmla="*/ 2379473 h 5387471"/>
                <a:gd name="connsiteX169" fmla="*/ 5399681 w 6318157"/>
                <a:gd name="connsiteY169" fmla="*/ 2545208 h 5387471"/>
                <a:gd name="connsiteX170" fmla="*/ 5360918 w 6318157"/>
                <a:gd name="connsiteY170" fmla="*/ 2694084 h 5387471"/>
                <a:gd name="connsiteX171" fmla="*/ 5346341 w 6318157"/>
                <a:gd name="connsiteY171" fmla="*/ 2615693 h 5387471"/>
                <a:gd name="connsiteX172" fmla="*/ 5304431 w 6318157"/>
                <a:gd name="connsiteY172" fmla="*/ 2615693 h 5387471"/>
                <a:gd name="connsiteX173" fmla="*/ 5273951 w 6318157"/>
                <a:gd name="connsiteY173" fmla="*/ 2558543 h 5387471"/>
                <a:gd name="connsiteX174" fmla="*/ 5203714 w 6318157"/>
                <a:gd name="connsiteY174" fmla="*/ 2600987 h 5387471"/>
                <a:gd name="connsiteX175" fmla="*/ 5070116 w 6318157"/>
                <a:gd name="connsiteY175" fmla="*/ 2541398 h 5387471"/>
                <a:gd name="connsiteX176" fmla="*/ 4991763 w 6318157"/>
                <a:gd name="connsiteY176" fmla="*/ 2573572 h 5387471"/>
                <a:gd name="connsiteX177" fmla="*/ 4904381 w 6318157"/>
                <a:gd name="connsiteY177" fmla="*/ 2564258 h 5387471"/>
                <a:gd name="connsiteX178" fmla="*/ 4875806 w 6318157"/>
                <a:gd name="connsiteY178" fmla="*/ 2495678 h 5387471"/>
                <a:gd name="connsiteX179" fmla="*/ 4803416 w 6318157"/>
                <a:gd name="connsiteY179" fmla="*/ 2484248 h 5387471"/>
                <a:gd name="connsiteX180" fmla="*/ 4822466 w 6318157"/>
                <a:gd name="connsiteY180" fmla="*/ 2409953 h 5387471"/>
                <a:gd name="connsiteX181" fmla="*/ 4731026 w 6318157"/>
                <a:gd name="connsiteY181" fmla="*/ 2341373 h 5387471"/>
                <a:gd name="connsiteX182" fmla="*/ 4699221 w 6318157"/>
                <a:gd name="connsiteY182" fmla="*/ 2364353 h 5387471"/>
                <a:gd name="connsiteX183" fmla="*/ 4637681 w 6318157"/>
                <a:gd name="connsiteY183" fmla="*/ 2328038 h 5387471"/>
                <a:gd name="connsiteX184" fmla="*/ 4660541 w 6318157"/>
                <a:gd name="connsiteY184" fmla="*/ 2253743 h 5387471"/>
                <a:gd name="connsiteX185" fmla="*/ 4433846 w 6318157"/>
                <a:gd name="connsiteY185" fmla="*/ 2270888 h 5387471"/>
                <a:gd name="connsiteX186" fmla="*/ 4373134 w 6318157"/>
                <a:gd name="connsiteY186" fmla="*/ 2252041 h 5387471"/>
                <a:gd name="connsiteX187" fmla="*/ 4323356 w 6318157"/>
                <a:gd name="connsiteY187" fmla="*/ 2288033 h 5387471"/>
                <a:gd name="connsiteX188" fmla="*/ 4273826 w 6318157"/>
                <a:gd name="connsiteY188" fmla="*/ 2208023 h 5387471"/>
                <a:gd name="connsiteX189" fmla="*/ 4201436 w 6318157"/>
                <a:gd name="connsiteY189" fmla="*/ 2192783 h 5387471"/>
                <a:gd name="connsiteX190" fmla="*/ 4178576 w 6318157"/>
                <a:gd name="connsiteY190" fmla="*/ 2110868 h 5387471"/>
                <a:gd name="connsiteX191" fmla="*/ 4087136 w 6318157"/>
                <a:gd name="connsiteY191" fmla="*/ 2038478 h 5387471"/>
                <a:gd name="connsiteX192" fmla="*/ 4016651 w 6318157"/>
                <a:gd name="connsiteY192" fmla="*/ 2051813 h 5387471"/>
                <a:gd name="connsiteX193" fmla="*/ 3909971 w 6318157"/>
                <a:gd name="connsiteY193" fmla="*/ 2013713 h 5387471"/>
                <a:gd name="connsiteX194" fmla="*/ 3843296 w 6318157"/>
                <a:gd name="connsiteY194" fmla="*/ 2053718 h 5387471"/>
                <a:gd name="connsiteX195" fmla="*/ 3788051 w 6318157"/>
                <a:gd name="connsiteY195" fmla="*/ 2034668 h 5387471"/>
                <a:gd name="connsiteX196" fmla="*/ 3742331 w 6318157"/>
                <a:gd name="connsiteY196" fmla="*/ 2046098 h 5387471"/>
                <a:gd name="connsiteX197" fmla="*/ 3671018 w 6318157"/>
                <a:gd name="connsiteY197" fmla="*/ 2041249 h 5387471"/>
                <a:gd name="connsiteX198" fmla="*/ 3660416 w 6318157"/>
                <a:gd name="connsiteY198" fmla="*/ 1977518 h 5387471"/>
                <a:gd name="connsiteX199" fmla="*/ 3643271 w 6318157"/>
                <a:gd name="connsiteY199" fmla="*/ 1905128 h 5387471"/>
                <a:gd name="connsiteX200" fmla="*/ 3690896 w 6318157"/>
                <a:gd name="connsiteY200" fmla="*/ 1872743 h 5387471"/>
                <a:gd name="connsiteX201" fmla="*/ 3702326 w 6318157"/>
                <a:gd name="connsiteY201" fmla="*/ 1811783 h 5387471"/>
                <a:gd name="connsiteX202" fmla="*/ 3679466 w 6318157"/>
                <a:gd name="connsiteY202" fmla="*/ 1788923 h 5387471"/>
                <a:gd name="connsiteX203" fmla="*/ 3595977 w 6318157"/>
                <a:gd name="connsiteY203" fmla="*/ 1647245 h 5387471"/>
                <a:gd name="connsiteX204" fmla="*/ 3508016 w 6318157"/>
                <a:gd name="connsiteY204" fmla="*/ 1663193 h 5387471"/>
                <a:gd name="connsiteX205" fmla="*/ 3485156 w 6318157"/>
                <a:gd name="connsiteY205" fmla="*/ 1619378 h 5387471"/>
                <a:gd name="connsiteX206" fmla="*/ 3434052 w 6318157"/>
                <a:gd name="connsiteY206" fmla="*/ 1618090 h 5387471"/>
                <a:gd name="connsiteX207" fmla="*/ 3496586 w 6318157"/>
                <a:gd name="connsiteY207" fmla="*/ 1533653 h 5387471"/>
                <a:gd name="connsiteX208" fmla="*/ 3549926 w 6318157"/>
                <a:gd name="connsiteY208" fmla="*/ 1552703 h 5387471"/>
                <a:gd name="connsiteX209" fmla="*/ 3681619 w 6318157"/>
                <a:gd name="connsiteY209" fmla="*/ 1349485 h 5387471"/>
                <a:gd name="connsiteX210" fmla="*/ 3708041 w 6318157"/>
                <a:gd name="connsiteY210" fmla="*/ 1316483 h 5387471"/>
                <a:gd name="connsiteX211" fmla="*/ 3600036 w 6318157"/>
                <a:gd name="connsiteY211" fmla="*/ 1230630 h 5387471"/>
                <a:gd name="connsiteX212" fmla="*/ 3610886 w 6318157"/>
                <a:gd name="connsiteY212" fmla="*/ 1173608 h 5387471"/>
                <a:gd name="connsiteX213" fmla="*/ 3549926 w 6318157"/>
                <a:gd name="connsiteY213" fmla="*/ 1160273 h 5387471"/>
                <a:gd name="connsiteX214" fmla="*/ 3515636 w 6318157"/>
                <a:gd name="connsiteY214" fmla="*/ 1108838 h 5387471"/>
                <a:gd name="connsiteX215" fmla="*/ 3515636 w 6318157"/>
                <a:gd name="connsiteY215" fmla="*/ 1013588 h 5387471"/>
                <a:gd name="connsiteX216" fmla="*/ 3391811 w 6318157"/>
                <a:gd name="connsiteY216" fmla="*/ 981203 h 5387471"/>
                <a:gd name="connsiteX217" fmla="*/ 3357521 w 6318157"/>
                <a:gd name="connsiteY217" fmla="*/ 922148 h 5387471"/>
                <a:gd name="connsiteX218" fmla="*/ 3198246 w 6318157"/>
                <a:gd name="connsiteY218" fmla="*/ 954073 h 5387471"/>
                <a:gd name="connsiteX219" fmla="*/ 3142256 w 6318157"/>
                <a:gd name="connsiteY219" fmla="*/ 899288 h 5387471"/>
                <a:gd name="connsiteX220" fmla="*/ 2980331 w 6318157"/>
                <a:gd name="connsiteY220" fmla="*/ 929768 h 5387471"/>
                <a:gd name="connsiteX221" fmla="*/ 2776330 w 6318157"/>
                <a:gd name="connsiteY221" fmla="*/ 832982 h 5387471"/>
                <a:gd name="connsiteX222" fmla="*/ 2662196 w 6318157"/>
                <a:gd name="connsiteY222" fmla="*/ 874523 h 5387471"/>
                <a:gd name="connsiteX223" fmla="*/ 2671721 w 6318157"/>
                <a:gd name="connsiteY223" fmla="*/ 832613 h 5387471"/>
                <a:gd name="connsiteX224" fmla="*/ 2581026 w 6318157"/>
                <a:gd name="connsiteY224" fmla="*/ 818653 h 5387471"/>
                <a:gd name="connsiteX225" fmla="*/ 2576471 w 6318157"/>
                <a:gd name="connsiteY225" fmla="*/ 731648 h 5387471"/>
                <a:gd name="connsiteX226" fmla="*/ 2561231 w 6318157"/>
                <a:gd name="connsiteY226" fmla="*/ 684023 h 5387471"/>
                <a:gd name="connsiteX227" fmla="*/ 2591711 w 6318157"/>
                <a:gd name="connsiteY227" fmla="*/ 647828 h 5387471"/>
                <a:gd name="connsiteX228" fmla="*/ 2496792 w 6318157"/>
                <a:gd name="connsiteY228" fmla="*/ 511865 h 5387471"/>
                <a:gd name="connsiteX229" fmla="*/ 2492651 w 6318157"/>
                <a:gd name="connsiteY229" fmla="*/ 476378 h 5387471"/>
                <a:gd name="connsiteX230" fmla="*/ 2534561 w 6318157"/>
                <a:gd name="connsiteY230" fmla="*/ 409703 h 5387471"/>
                <a:gd name="connsiteX231" fmla="*/ 2490746 w 6318157"/>
                <a:gd name="connsiteY231" fmla="*/ 398273 h 5387471"/>
                <a:gd name="connsiteX232" fmla="*/ 2465981 w 6318157"/>
                <a:gd name="connsiteY232" fmla="*/ 367793 h 5387471"/>
                <a:gd name="connsiteX233" fmla="*/ 2428709 w 6318157"/>
                <a:gd name="connsiteY233" fmla="*/ 359713 h 5387471"/>
                <a:gd name="connsiteX234" fmla="*/ 2443121 w 6318157"/>
                <a:gd name="connsiteY234" fmla="*/ 297308 h 5387471"/>
                <a:gd name="connsiteX235" fmla="*/ 2384811 w 6318157"/>
                <a:gd name="connsiteY235" fmla="*/ 255352 h 5387471"/>
                <a:gd name="connsiteX236" fmla="*/ 2431691 w 6318157"/>
                <a:gd name="connsiteY236" fmla="*/ 188723 h 5387471"/>
                <a:gd name="connsiteX237" fmla="*/ 2536714 w 6318157"/>
                <a:gd name="connsiteY237" fmla="*/ 175177 h 5387471"/>
                <a:gd name="connsiteX0" fmla="*/ 2536714 w 6318157"/>
                <a:gd name="connsiteY0" fmla="*/ 175177 h 5387471"/>
                <a:gd name="connsiteX1" fmla="*/ 2475506 w 6318157"/>
                <a:gd name="connsiteY1" fmla="*/ 127763 h 5387471"/>
                <a:gd name="connsiteX2" fmla="*/ 2408831 w 6318157"/>
                <a:gd name="connsiteY2" fmla="*/ 129668 h 5387471"/>
                <a:gd name="connsiteX3" fmla="*/ 2340003 w 6318157"/>
                <a:gd name="connsiteY3" fmla="*/ 67751 h 5387471"/>
                <a:gd name="connsiteX4" fmla="*/ 2260241 w 6318157"/>
                <a:gd name="connsiteY4" fmla="*/ 85853 h 5387471"/>
                <a:gd name="connsiteX5" fmla="*/ 2229513 w 6318157"/>
                <a:gd name="connsiteY5" fmla="*/ 26173 h 5387471"/>
                <a:gd name="connsiteX6" fmla="*/ 2009858 w 6318157"/>
                <a:gd name="connsiteY6" fmla="*/ 0 h 5387471"/>
                <a:gd name="connsiteX7" fmla="*/ 1851163 w 6318157"/>
                <a:gd name="connsiteY7" fmla="*/ 158612 h 5387471"/>
                <a:gd name="connsiteX8" fmla="*/ 1861599 w 6318157"/>
                <a:gd name="connsiteY8" fmla="*/ 331056 h 5387471"/>
                <a:gd name="connsiteX9" fmla="*/ 1776951 w 6318157"/>
                <a:gd name="connsiteY9" fmla="*/ 311343 h 5387471"/>
                <a:gd name="connsiteX10" fmla="*/ 1606163 w 6318157"/>
                <a:gd name="connsiteY10" fmla="*/ 358057 h 5387471"/>
                <a:gd name="connsiteX11" fmla="*/ 1391478 w 6318157"/>
                <a:gd name="connsiteY11" fmla="*/ 230836 h 5387471"/>
                <a:gd name="connsiteX12" fmla="*/ 1256306 w 6318157"/>
                <a:gd name="connsiteY12" fmla="*/ 230836 h 5387471"/>
                <a:gd name="connsiteX13" fmla="*/ 1208598 w 6318157"/>
                <a:gd name="connsiteY13" fmla="*/ 421667 h 5387471"/>
                <a:gd name="connsiteX14" fmla="*/ 1041621 w 6318157"/>
                <a:gd name="connsiteY14" fmla="*/ 588645 h 5387471"/>
                <a:gd name="connsiteX15" fmla="*/ 930303 w 6318157"/>
                <a:gd name="connsiteY15" fmla="*/ 668158 h 5387471"/>
                <a:gd name="connsiteX16" fmla="*/ 842838 w 6318157"/>
                <a:gd name="connsiteY16" fmla="*/ 612499 h 5387471"/>
                <a:gd name="connsiteX17" fmla="*/ 747423 w 6318157"/>
                <a:gd name="connsiteY17" fmla="*/ 795379 h 5387471"/>
                <a:gd name="connsiteX18" fmla="*/ 456206 w 6318157"/>
                <a:gd name="connsiteY18" fmla="*/ 828804 h 5387471"/>
                <a:gd name="connsiteX19" fmla="*/ 222636 w 6318157"/>
                <a:gd name="connsiteY19" fmla="*/ 970307 h 5387471"/>
                <a:gd name="connsiteX20" fmla="*/ 254442 w 6318157"/>
                <a:gd name="connsiteY20" fmla="*/ 1113431 h 5387471"/>
                <a:gd name="connsiteX21" fmla="*/ 302149 w 6318157"/>
                <a:gd name="connsiteY21" fmla="*/ 1296311 h 5387471"/>
                <a:gd name="connsiteX22" fmla="*/ 341906 w 6318157"/>
                <a:gd name="connsiteY22" fmla="*/ 1328116 h 5387471"/>
                <a:gd name="connsiteX23" fmla="*/ 508883 w 6318157"/>
                <a:gd name="connsiteY23" fmla="*/ 1359921 h 5387471"/>
                <a:gd name="connsiteX24" fmla="*/ 532737 w 6318157"/>
                <a:gd name="connsiteY24" fmla="*/ 1582558 h 5387471"/>
                <a:gd name="connsiteX25" fmla="*/ 730526 w 6318157"/>
                <a:gd name="connsiteY25" fmla="*/ 1644144 h 5387471"/>
                <a:gd name="connsiteX26" fmla="*/ 903633 w 6318157"/>
                <a:gd name="connsiteY26" fmla="*/ 1753676 h 5387471"/>
                <a:gd name="connsiteX27" fmla="*/ 818984 w 6318157"/>
                <a:gd name="connsiteY27" fmla="*/ 1884707 h 5387471"/>
                <a:gd name="connsiteX28" fmla="*/ 644056 w 6318157"/>
                <a:gd name="connsiteY28" fmla="*/ 1868805 h 5387471"/>
                <a:gd name="connsiteX29" fmla="*/ 636104 w 6318157"/>
                <a:gd name="connsiteY29" fmla="*/ 2115295 h 5387471"/>
                <a:gd name="connsiteX30" fmla="*/ 755374 w 6318157"/>
                <a:gd name="connsiteY30" fmla="*/ 2218662 h 5387471"/>
                <a:gd name="connsiteX31" fmla="*/ 818984 w 6318157"/>
                <a:gd name="connsiteY31" fmla="*/ 2329980 h 5387471"/>
                <a:gd name="connsiteX32" fmla="*/ 818984 w 6318157"/>
                <a:gd name="connsiteY32" fmla="*/ 2369737 h 5387471"/>
                <a:gd name="connsiteX33" fmla="*/ 580445 w 6318157"/>
                <a:gd name="connsiteY33" fmla="*/ 2401542 h 5387471"/>
                <a:gd name="connsiteX34" fmla="*/ 485029 w 6318157"/>
                <a:gd name="connsiteY34" fmla="*/ 2433347 h 5387471"/>
                <a:gd name="connsiteX35" fmla="*/ 437322 w 6318157"/>
                <a:gd name="connsiteY35" fmla="*/ 2584422 h 5387471"/>
                <a:gd name="connsiteX36" fmla="*/ 307616 w 6318157"/>
                <a:gd name="connsiteY36" fmla="*/ 2598549 h 5387471"/>
                <a:gd name="connsiteX37" fmla="*/ 238539 w 6318157"/>
                <a:gd name="connsiteY37" fmla="*/ 2655984 h 5387471"/>
                <a:gd name="connsiteX38" fmla="*/ 284673 w 6318157"/>
                <a:gd name="connsiteY38" fmla="*/ 2740881 h 5387471"/>
                <a:gd name="connsiteX39" fmla="*/ 405516 w 6318157"/>
                <a:gd name="connsiteY39" fmla="*/ 2767302 h 5387471"/>
                <a:gd name="connsiteX40" fmla="*/ 414296 w 6318157"/>
                <a:gd name="connsiteY40" fmla="*/ 2859534 h 5387471"/>
                <a:gd name="connsiteX41" fmla="*/ 349857 w 6318157"/>
                <a:gd name="connsiteY41" fmla="*/ 2894523 h 5387471"/>
                <a:gd name="connsiteX42" fmla="*/ 206734 w 6318157"/>
                <a:gd name="connsiteY42" fmla="*/ 3061500 h 5387471"/>
                <a:gd name="connsiteX43" fmla="*/ 166977 w 6318157"/>
                <a:gd name="connsiteY43" fmla="*/ 3300039 h 5387471"/>
                <a:gd name="connsiteX44" fmla="*/ 103367 w 6318157"/>
                <a:gd name="connsiteY44" fmla="*/ 3490871 h 5387471"/>
                <a:gd name="connsiteX45" fmla="*/ 0 w 6318157"/>
                <a:gd name="connsiteY45" fmla="*/ 3610140 h 5387471"/>
                <a:gd name="connsiteX46" fmla="*/ 0 w 6318157"/>
                <a:gd name="connsiteY46" fmla="*/ 3689653 h 5387471"/>
                <a:gd name="connsiteX47" fmla="*/ 15903 w 6318157"/>
                <a:gd name="connsiteY47" fmla="*/ 3769166 h 5387471"/>
                <a:gd name="connsiteX48" fmla="*/ 127221 w 6318157"/>
                <a:gd name="connsiteY48" fmla="*/ 3785069 h 5387471"/>
                <a:gd name="connsiteX49" fmla="*/ 183211 w 6318157"/>
                <a:gd name="connsiteY49" fmla="*/ 3641697 h 5387471"/>
                <a:gd name="connsiteX50" fmla="*/ 275231 w 6318157"/>
                <a:gd name="connsiteY50" fmla="*/ 3608199 h 5387471"/>
                <a:gd name="connsiteX51" fmla="*/ 326003 w 6318157"/>
                <a:gd name="connsiteY51" fmla="*/ 3626043 h 5387471"/>
                <a:gd name="connsiteX52" fmla="*/ 358388 w 6318157"/>
                <a:gd name="connsiteY52" fmla="*/ 3618423 h 5387471"/>
                <a:gd name="connsiteX53" fmla="*/ 424318 w 6318157"/>
                <a:gd name="connsiteY53" fmla="*/ 3743407 h 5387471"/>
                <a:gd name="connsiteX54" fmla="*/ 379178 w 6318157"/>
                <a:gd name="connsiteY54" fmla="*/ 3816212 h 5387471"/>
                <a:gd name="connsiteX55" fmla="*/ 347621 w 6318157"/>
                <a:gd name="connsiteY55" fmla="*/ 3928239 h 5387471"/>
                <a:gd name="connsiteX56" fmla="*/ 336854 w 6318157"/>
                <a:gd name="connsiteY56" fmla="*/ 4218249 h 5387471"/>
                <a:gd name="connsiteX57" fmla="*/ 545161 w 6318157"/>
                <a:gd name="connsiteY57" fmla="*/ 4012509 h 5387471"/>
                <a:gd name="connsiteX58" fmla="*/ 620202 w 6318157"/>
                <a:gd name="connsiteY58" fmla="*/ 4063365 h 5387471"/>
                <a:gd name="connsiteX59" fmla="*/ 723569 w 6318157"/>
                <a:gd name="connsiteY59" fmla="*/ 4079267 h 5387471"/>
                <a:gd name="connsiteX60" fmla="*/ 795130 w 6318157"/>
                <a:gd name="connsiteY60" fmla="*/ 4190586 h 5387471"/>
                <a:gd name="connsiteX61" fmla="*/ 1025718 w 6318157"/>
                <a:gd name="connsiteY61" fmla="*/ 4293952 h 5387471"/>
                <a:gd name="connsiteX62" fmla="*/ 1176793 w 6318157"/>
                <a:gd name="connsiteY62" fmla="*/ 4540443 h 5387471"/>
                <a:gd name="connsiteX63" fmla="*/ 1144988 w 6318157"/>
                <a:gd name="connsiteY63" fmla="*/ 4635859 h 5387471"/>
                <a:gd name="connsiteX64" fmla="*/ 1614115 w 6318157"/>
                <a:gd name="connsiteY64" fmla="*/ 4882349 h 5387471"/>
                <a:gd name="connsiteX65" fmla="*/ 1614115 w 6318157"/>
                <a:gd name="connsiteY65" fmla="*/ 5033424 h 5387471"/>
                <a:gd name="connsiteX66" fmla="*/ 1614115 w 6318157"/>
                <a:gd name="connsiteY66" fmla="*/ 5168596 h 5387471"/>
                <a:gd name="connsiteX67" fmla="*/ 1653871 w 6318157"/>
                <a:gd name="connsiteY67" fmla="*/ 5295817 h 5387471"/>
                <a:gd name="connsiteX68" fmla="*/ 1755416 w 6318157"/>
                <a:gd name="connsiteY68" fmla="*/ 5294123 h 5387471"/>
                <a:gd name="connsiteX69" fmla="*/ 1825653 w 6318157"/>
                <a:gd name="connsiteY69" fmla="*/ 5366385 h 5387471"/>
                <a:gd name="connsiteX70" fmla="*/ 1861848 w 6318157"/>
                <a:gd name="connsiteY70" fmla="*/ 5387340 h 5387471"/>
                <a:gd name="connsiteX71" fmla="*/ 1926203 w 6318157"/>
                <a:gd name="connsiteY71" fmla="*/ 5242146 h 5387471"/>
                <a:gd name="connsiteX72" fmla="*/ 2115047 w 6318157"/>
                <a:gd name="connsiteY72" fmla="*/ 5279914 h 5387471"/>
                <a:gd name="connsiteX73" fmla="*/ 2176421 w 6318157"/>
                <a:gd name="connsiteY73" fmla="*/ 5148304 h 5387471"/>
                <a:gd name="connsiteX74" fmla="*/ 2083242 w 6318157"/>
                <a:gd name="connsiteY74" fmla="*/ 5096123 h 5387471"/>
                <a:gd name="connsiteX75" fmla="*/ 2020211 w 6318157"/>
                <a:gd name="connsiteY75" fmla="*/ 5057903 h 5387471"/>
                <a:gd name="connsiteX76" fmla="*/ 2011680 w 6318157"/>
                <a:gd name="connsiteY76" fmla="*/ 5073180 h 5387471"/>
                <a:gd name="connsiteX77" fmla="*/ 1932167 w 6318157"/>
                <a:gd name="connsiteY77" fmla="*/ 4977765 h 5387471"/>
                <a:gd name="connsiteX78" fmla="*/ 1884459 w 6318157"/>
                <a:gd name="connsiteY78" fmla="*/ 4874398 h 5387471"/>
                <a:gd name="connsiteX79" fmla="*/ 1913448 w 6318157"/>
                <a:gd name="connsiteY79" fmla="*/ 4786022 h 5387471"/>
                <a:gd name="connsiteX80" fmla="*/ 2073551 w 6318157"/>
                <a:gd name="connsiteY80" fmla="*/ 4760723 h 5387471"/>
                <a:gd name="connsiteX81" fmla="*/ 2213030 w 6318157"/>
                <a:gd name="connsiteY81" fmla="*/ 4711893 h 5387471"/>
                <a:gd name="connsiteX82" fmla="*/ 2313829 w 6318157"/>
                <a:gd name="connsiteY82" fmla="*/ 4781467 h 5387471"/>
                <a:gd name="connsiteX83" fmla="*/ 2449002 w 6318157"/>
                <a:gd name="connsiteY83" fmla="*/ 4771031 h 5387471"/>
                <a:gd name="connsiteX84" fmla="*/ 2504661 w 6318157"/>
                <a:gd name="connsiteY84" fmla="*/ 4866446 h 5387471"/>
                <a:gd name="connsiteX85" fmla="*/ 2578459 w 6318157"/>
                <a:gd name="connsiteY85" fmla="*/ 4816585 h 5387471"/>
                <a:gd name="connsiteX86" fmla="*/ 2681246 w 6318157"/>
                <a:gd name="connsiteY86" fmla="*/ 4873118 h 5387471"/>
                <a:gd name="connsiteX87" fmla="*/ 2798859 w 6318157"/>
                <a:gd name="connsiteY87" fmla="*/ 4858495 h 5387471"/>
                <a:gd name="connsiteX88" fmla="*/ 2895931 w 6318157"/>
                <a:gd name="connsiteY88" fmla="*/ 4983811 h 5387471"/>
                <a:gd name="connsiteX89" fmla="*/ 2910177 w 6318157"/>
                <a:gd name="connsiteY89" fmla="*/ 5176547 h 5387471"/>
                <a:gd name="connsiteX90" fmla="*/ 2981739 w 6318157"/>
                <a:gd name="connsiteY90" fmla="*/ 5120888 h 5387471"/>
                <a:gd name="connsiteX91" fmla="*/ 3101009 w 6318157"/>
                <a:gd name="connsiteY91" fmla="*/ 5184499 h 5387471"/>
                <a:gd name="connsiteX92" fmla="*/ 3164619 w 6318157"/>
                <a:gd name="connsiteY92" fmla="*/ 4882349 h 5387471"/>
                <a:gd name="connsiteX93" fmla="*/ 3116911 w 6318157"/>
                <a:gd name="connsiteY93" fmla="*/ 4516589 h 5387471"/>
                <a:gd name="connsiteX94" fmla="*/ 3156668 w 6318157"/>
                <a:gd name="connsiteY94" fmla="*/ 4405271 h 5387471"/>
                <a:gd name="connsiteX95" fmla="*/ 3323645 w 6318157"/>
                <a:gd name="connsiteY95" fmla="*/ 4341660 h 5387471"/>
                <a:gd name="connsiteX96" fmla="*/ 3482671 w 6318157"/>
                <a:gd name="connsiteY96" fmla="*/ 4293952 h 5387471"/>
                <a:gd name="connsiteX97" fmla="*/ 3570136 w 6318157"/>
                <a:gd name="connsiteY97" fmla="*/ 4373466 h 5387471"/>
                <a:gd name="connsiteX98" fmla="*/ 3530379 w 6318157"/>
                <a:gd name="connsiteY98" fmla="*/ 4484784 h 5387471"/>
                <a:gd name="connsiteX99" fmla="*/ 3546282 w 6318157"/>
                <a:gd name="connsiteY99" fmla="*/ 4588151 h 5387471"/>
                <a:gd name="connsiteX100" fmla="*/ 3609892 w 6318157"/>
                <a:gd name="connsiteY100" fmla="*/ 4643810 h 5387471"/>
                <a:gd name="connsiteX101" fmla="*/ 3673503 w 6318157"/>
                <a:gd name="connsiteY101" fmla="*/ 4651761 h 5387471"/>
                <a:gd name="connsiteX102" fmla="*/ 3745064 w 6318157"/>
                <a:gd name="connsiteY102" fmla="*/ 4786933 h 5387471"/>
                <a:gd name="connsiteX103" fmla="*/ 3889016 w 6318157"/>
                <a:gd name="connsiteY103" fmla="*/ 4749293 h 5387471"/>
                <a:gd name="connsiteX104" fmla="*/ 4071068 w 6318157"/>
                <a:gd name="connsiteY104" fmla="*/ 4731274 h 5387471"/>
                <a:gd name="connsiteX105" fmla="*/ 4368496 w 6318157"/>
                <a:gd name="connsiteY105" fmla="*/ 4686134 h 5387471"/>
                <a:gd name="connsiteX106" fmla="*/ 4436828 w 6318157"/>
                <a:gd name="connsiteY106" fmla="*/ 4774261 h 5387471"/>
                <a:gd name="connsiteX107" fmla="*/ 4500438 w 6318157"/>
                <a:gd name="connsiteY107" fmla="*/ 4751981 h 5387471"/>
                <a:gd name="connsiteX108" fmla="*/ 4595854 w 6318157"/>
                <a:gd name="connsiteY108" fmla="*/ 4699469 h 5387471"/>
                <a:gd name="connsiteX109" fmla="*/ 4654826 w 6318157"/>
                <a:gd name="connsiteY109" fmla="*/ 4646423 h 5387471"/>
                <a:gd name="connsiteX110" fmla="*/ 4674704 w 6318157"/>
                <a:gd name="connsiteY110" fmla="*/ 4597593 h 5387471"/>
                <a:gd name="connsiteX111" fmla="*/ 4588151 w 6318157"/>
                <a:gd name="connsiteY111" fmla="*/ 4554983 h 5387471"/>
                <a:gd name="connsiteX112" fmla="*/ 4687211 w 6318157"/>
                <a:gd name="connsiteY112" fmla="*/ 4492118 h 5387471"/>
                <a:gd name="connsiteX113" fmla="*/ 4723406 w 6318157"/>
                <a:gd name="connsiteY113" fmla="*/ 4492118 h 5387471"/>
                <a:gd name="connsiteX114" fmla="*/ 4715786 w 6318157"/>
                <a:gd name="connsiteY114" fmla="*/ 4434968 h 5387471"/>
                <a:gd name="connsiteX115" fmla="*/ 4753886 w 6318157"/>
                <a:gd name="connsiteY115" fmla="*/ 4410203 h 5387471"/>
                <a:gd name="connsiteX116" fmla="*/ 4656648 w 6318157"/>
                <a:gd name="connsiteY116" fmla="*/ 4287326 h 5387471"/>
                <a:gd name="connsiteX117" fmla="*/ 4593866 w 6318157"/>
                <a:gd name="connsiteY117" fmla="*/ 4307333 h 5387471"/>
                <a:gd name="connsiteX118" fmla="*/ 4575396 w 6318157"/>
                <a:gd name="connsiteY118" fmla="*/ 4172612 h 5387471"/>
                <a:gd name="connsiteX119" fmla="*/ 4679655 w 6318157"/>
                <a:gd name="connsiteY119" fmla="*/ 4132426 h 5387471"/>
                <a:gd name="connsiteX120" fmla="*/ 4703957 w 6318157"/>
                <a:gd name="connsiteY120" fmla="*/ 4023340 h 5387471"/>
                <a:gd name="connsiteX121" fmla="*/ 4812951 w 6318157"/>
                <a:gd name="connsiteY121" fmla="*/ 3900496 h 5387471"/>
                <a:gd name="connsiteX122" fmla="*/ 4877813 w 6318157"/>
                <a:gd name="connsiteY122" fmla="*/ 3853146 h 5387471"/>
                <a:gd name="connsiteX123" fmla="*/ 4866109 w 6318157"/>
                <a:gd name="connsiteY123" fmla="*/ 3934446 h 5387471"/>
                <a:gd name="connsiteX124" fmla="*/ 4936241 w 6318157"/>
                <a:gd name="connsiteY124" fmla="*/ 3998681 h 5387471"/>
                <a:gd name="connsiteX125" fmla="*/ 4977516 w 6318157"/>
                <a:gd name="connsiteY125" fmla="*/ 4055413 h 5387471"/>
                <a:gd name="connsiteX126" fmla="*/ 5025224 w 6318157"/>
                <a:gd name="connsiteY126" fmla="*/ 3959998 h 5387471"/>
                <a:gd name="connsiteX127" fmla="*/ 5072932 w 6318157"/>
                <a:gd name="connsiteY127" fmla="*/ 3959998 h 5387471"/>
                <a:gd name="connsiteX128" fmla="*/ 5144494 w 6318157"/>
                <a:gd name="connsiteY128" fmla="*/ 3856631 h 5387471"/>
                <a:gd name="connsiteX129" fmla="*/ 5160396 w 6318157"/>
                <a:gd name="connsiteY129" fmla="*/ 3785069 h 5387471"/>
                <a:gd name="connsiteX130" fmla="*/ 5390984 w 6318157"/>
                <a:gd name="connsiteY130" fmla="*/ 3737361 h 5387471"/>
                <a:gd name="connsiteX131" fmla="*/ 5486400 w 6318157"/>
                <a:gd name="connsiteY131" fmla="*/ 3633994 h 5387471"/>
                <a:gd name="connsiteX132" fmla="*/ 5390984 w 6318157"/>
                <a:gd name="connsiteY132" fmla="*/ 3570384 h 5387471"/>
                <a:gd name="connsiteX133" fmla="*/ 5343276 w 6318157"/>
                <a:gd name="connsiteY133" fmla="*/ 3331845 h 5387471"/>
                <a:gd name="connsiteX134" fmla="*/ 5478449 w 6318157"/>
                <a:gd name="connsiteY134" fmla="*/ 3061500 h 5387471"/>
                <a:gd name="connsiteX135" fmla="*/ 5820355 w 6318157"/>
                <a:gd name="connsiteY135" fmla="*/ 2989939 h 5387471"/>
                <a:gd name="connsiteX136" fmla="*/ 6020959 w 6318157"/>
                <a:gd name="connsiteY136" fmla="*/ 2857748 h 5387471"/>
                <a:gd name="connsiteX137" fmla="*/ 6058811 w 6318157"/>
                <a:gd name="connsiteY137" fmla="*/ 2880194 h 5387471"/>
                <a:gd name="connsiteX138" fmla="*/ 6114056 w 6318157"/>
                <a:gd name="connsiteY138" fmla="*/ 2859239 h 5387471"/>
                <a:gd name="connsiteX139" fmla="*/ 6152156 w 6318157"/>
                <a:gd name="connsiteY139" fmla="*/ 2889719 h 5387471"/>
                <a:gd name="connsiteX140" fmla="*/ 6260741 w 6318157"/>
                <a:gd name="connsiteY140" fmla="*/ 2868764 h 5387471"/>
                <a:gd name="connsiteX141" fmla="*/ 6292298 w 6318157"/>
                <a:gd name="connsiteY141" fmla="*/ 2879449 h 5387471"/>
                <a:gd name="connsiteX142" fmla="*/ 6304556 w 6318157"/>
                <a:gd name="connsiteY142" fmla="*/ 2838284 h 5387471"/>
                <a:gd name="connsiteX143" fmla="*/ 6306461 w 6318157"/>
                <a:gd name="connsiteY143" fmla="*/ 2809709 h 5387471"/>
                <a:gd name="connsiteX144" fmla="*/ 6317891 w 6318157"/>
                <a:gd name="connsiteY144" fmla="*/ 2798279 h 5387471"/>
                <a:gd name="connsiteX145" fmla="*/ 6268361 w 6318157"/>
                <a:gd name="connsiteY145" fmla="*/ 2775419 h 5387471"/>
                <a:gd name="connsiteX146" fmla="*/ 6220736 w 6318157"/>
                <a:gd name="connsiteY146" fmla="*/ 2543754 h 5387471"/>
                <a:gd name="connsiteX147" fmla="*/ 6169301 w 6318157"/>
                <a:gd name="connsiteY147" fmla="*/ 2569973 h 5387471"/>
                <a:gd name="connsiteX148" fmla="*/ 6119771 w 6318157"/>
                <a:gd name="connsiteY148" fmla="*/ 2533484 h 5387471"/>
                <a:gd name="connsiteX149" fmla="*/ 6051191 w 6318157"/>
                <a:gd name="connsiteY149" fmla="*/ 2518538 h 5387471"/>
                <a:gd name="connsiteX150" fmla="*/ 6053096 w 6318157"/>
                <a:gd name="connsiteY150" fmla="*/ 2434718 h 5387471"/>
                <a:gd name="connsiteX151" fmla="*/ 6027337 w 6318157"/>
                <a:gd name="connsiteY151" fmla="*/ 2469542 h 5387471"/>
                <a:gd name="connsiteX152" fmla="*/ 5994041 w 6318157"/>
                <a:gd name="connsiteY152" fmla="*/ 2411858 h 5387471"/>
                <a:gd name="connsiteX153" fmla="*/ 5976896 w 6318157"/>
                <a:gd name="connsiteY153" fmla="*/ 2272793 h 5387471"/>
                <a:gd name="connsiteX154" fmla="*/ 5915936 w 6318157"/>
                <a:gd name="connsiteY154" fmla="*/ 2274698 h 5387471"/>
                <a:gd name="connsiteX155" fmla="*/ 5892910 w 6318157"/>
                <a:gd name="connsiteY155" fmla="*/ 2209882 h 5387471"/>
                <a:gd name="connsiteX156" fmla="*/ 5813066 w 6318157"/>
                <a:gd name="connsiteY156" fmla="*/ 2240408 h 5387471"/>
                <a:gd name="connsiteX157" fmla="*/ 5752106 w 6318157"/>
                <a:gd name="connsiteY157" fmla="*/ 2206118 h 5387471"/>
                <a:gd name="connsiteX158" fmla="*/ 5719721 w 6318157"/>
                <a:gd name="connsiteY158" fmla="*/ 2227073 h 5387471"/>
                <a:gd name="connsiteX159" fmla="*/ 5653046 w 6318157"/>
                <a:gd name="connsiteY159" fmla="*/ 2209928 h 5387471"/>
                <a:gd name="connsiteX160" fmla="*/ 5677231 w 6318157"/>
                <a:gd name="connsiteY160" fmla="*/ 2186857 h 5387471"/>
                <a:gd name="connsiteX161" fmla="*/ 5628281 w 6318157"/>
                <a:gd name="connsiteY161" fmla="*/ 2145158 h 5387471"/>
                <a:gd name="connsiteX162" fmla="*/ 5488388 w 6318157"/>
                <a:gd name="connsiteY162" fmla="*/ 2148426 h 5387471"/>
                <a:gd name="connsiteX163" fmla="*/ 5453021 w 6318157"/>
                <a:gd name="connsiteY163" fmla="*/ 2227073 h 5387471"/>
                <a:gd name="connsiteX164" fmla="*/ 5472071 w 6318157"/>
                <a:gd name="connsiteY164" fmla="*/ 2274698 h 5387471"/>
                <a:gd name="connsiteX165" fmla="*/ 5422541 w 6318157"/>
                <a:gd name="connsiteY165" fmla="*/ 2288033 h 5387471"/>
                <a:gd name="connsiteX166" fmla="*/ 5451116 w 6318157"/>
                <a:gd name="connsiteY166" fmla="*/ 2333753 h 5387471"/>
                <a:gd name="connsiteX167" fmla="*/ 5516631 w 6318157"/>
                <a:gd name="connsiteY167" fmla="*/ 2328407 h 5387471"/>
                <a:gd name="connsiteX168" fmla="*/ 5523506 w 6318157"/>
                <a:gd name="connsiteY168" fmla="*/ 2379473 h 5387471"/>
                <a:gd name="connsiteX169" fmla="*/ 5399681 w 6318157"/>
                <a:gd name="connsiteY169" fmla="*/ 2545208 h 5387471"/>
                <a:gd name="connsiteX170" fmla="*/ 5360918 w 6318157"/>
                <a:gd name="connsiteY170" fmla="*/ 2694084 h 5387471"/>
                <a:gd name="connsiteX171" fmla="*/ 5346341 w 6318157"/>
                <a:gd name="connsiteY171" fmla="*/ 2615693 h 5387471"/>
                <a:gd name="connsiteX172" fmla="*/ 5304431 w 6318157"/>
                <a:gd name="connsiteY172" fmla="*/ 2615693 h 5387471"/>
                <a:gd name="connsiteX173" fmla="*/ 5273951 w 6318157"/>
                <a:gd name="connsiteY173" fmla="*/ 2558543 h 5387471"/>
                <a:gd name="connsiteX174" fmla="*/ 5203714 w 6318157"/>
                <a:gd name="connsiteY174" fmla="*/ 2600987 h 5387471"/>
                <a:gd name="connsiteX175" fmla="*/ 5070116 w 6318157"/>
                <a:gd name="connsiteY175" fmla="*/ 2541398 h 5387471"/>
                <a:gd name="connsiteX176" fmla="*/ 4991763 w 6318157"/>
                <a:gd name="connsiteY176" fmla="*/ 2573572 h 5387471"/>
                <a:gd name="connsiteX177" fmla="*/ 4904381 w 6318157"/>
                <a:gd name="connsiteY177" fmla="*/ 2564258 h 5387471"/>
                <a:gd name="connsiteX178" fmla="*/ 4875806 w 6318157"/>
                <a:gd name="connsiteY178" fmla="*/ 2495678 h 5387471"/>
                <a:gd name="connsiteX179" fmla="*/ 4803416 w 6318157"/>
                <a:gd name="connsiteY179" fmla="*/ 2484248 h 5387471"/>
                <a:gd name="connsiteX180" fmla="*/ 4822466 w 6318157"/>
                <a:gd name="connsiteY180" fmla="*/ 2409953 h 5387471"/>
                <a:gd name="connsiteX181" fmla="*/ 4731026 w 6318157"/>
                <a:gd name="connsiteY181" fmla="*/ 2341373 h 5387471"/>
                <a:gd name="connsiteX182" fmla="*/ 4699221 w 6318157"/>
                <a:gd name="connsiteY182" fmla="*/ 2364353 h 5387471"/>
                <a:gd name="connsiteX183" fmla="*/ 4637681 w 6318157"/>
                <a:gd name="connsiteY183" fmla="*/ 2328038 h 5387471"/>
                <a:gd name="connsiteX184" fmla="*/ 4660541 w 6318157"/>
                <a:gd name="connsiteY184" fmla="*/ 2253743 h 5387471"/>
                <a:gd name="connsiteX185" fmla="*/ 4433846 w 6318157"/>
                <a:gd name="connsiteY185" fmla="*/ 2270888 h 5387471"/>
                <a:gd name="connsiteX186" fmla="*/ 4373134 w 6318157"/>
                <a:gd name="connsiteY186" fmla="*/ 2252041 h 5387471"/>
                <a:gd name="connsiteX187" fmla="*/ 4323356 w 6318157"/>
                <a:gd name="connsiteY187" fmla="*/ 2288033 h 5387471"/>
                <a:gd name="connsiteX188" fmla="*/ 4273826 w 6318157"/>
                <a:gd name="connsiteY188" fmla="*/ 2208023 h 5387471"/>
                <a:gd name="connsiteX189" fmla="*/ 4201436 w 6318157"/>
                <a:gd name="connsiteY189" fmla="*/ 2192783 h 5387471"/>
                <a:gd name="connsiteX190" fmla="*/ 4178576 w 6318157"/>
                <a:gd name="connsiteY190" fmla="*/ 2110868 h 5387471"/>
                <a:gd name="connsiteX191" fmla="*/ 4087136 w 6318157"/>
                <a:gd name="connsiteY191" fmla="*/ 2038478 h 5387471"/>
                <a:gd name="connsiteX192" fmla="*/ 4016651 w 6318157"/>
                <a:gd name="connsiteY192" fmla="*/ 2051813 h 5387471"/>
                <a:gd name="connsiteX193" fmla="*/ 3909971 w 6318157"/>
                <a:gd name="connsiteY193" fmla="*/ 2013713 h 5387471"/>
                <a:gd name="connsiteX194" fmla="*/ 3843296 w 6318157"/>
                <a:gd name="connsiteY194" fmla="*/ 2053718 h 5387471"/>
                <a:gd name="connsiteX195" fmla="*/ 3788051 w 6318157"/>
                <a:gd name="connsiteY195" fmla="*/ 2034668 h 5387471"/>
                <a:gd name="connsiteX196" fmla="*/ 3742331 w 6318157"/>
                <a:gd name="connsiteY196" fmla="*/ 2046098 h 5387471"/>
                <a:gd name="connsiteX197" fmla="*/ 3671018 w 6318157"/>
                <a:gd name="connsiteY197" fmla="*/ 2041249 h 5387471"/>
                <a:gd name="connsiteX198" fmla="*/ 3660416 w 6318157"/>
                <a:gd name="connsiteY198" fmla="*/ 1977518 h 5387471"/>
                <a:gd name="connsiteX199" fmla="*/ 3643271 w 6318157"/>
                <a:gd name="connsiteY199" fmla="*/ 1905128 h 5387471"/>
                <a:gd name="connsiteX200" fmla="*/ 3690896 w 6318157"/>
                <a:gd name="connsiteY200" fmla="*/ 1872743 h 5387471"/>
                <a:gd name="connsiteX201" fmla="*/ 3702326 w 6318157"/>
                <a:gd name="connsiteY201" fmla="*/ 1811783 h 5387471"/>
                <a:gd name="connsiteX202" fmla="*/ 3679466 w 6318157"/>
                <a:gd name="connsiteY202" fmla="*/ 1788923 h 5387471"/>
                <a:gd name="connsiteX203" fmla="*/ 3595977 w 6318157"/>
                <a:gd name="connsiteY203" fmla="*/ 1647245 h 5387471"/>
                <a:gd name="connsiteX204" fmla="*/ 3508016 w 6318157"/>
                <a:gd name="connsiteY204" fmla="*/ 1663193 h 5387471"/>
                <a:gd name="connsiteX205" fmla="*/ 3485156 w 6318157"/>
                <a:gd name="connsiteY205" fmla="*/ 1619378 h 5387471"/>
                <a:gd name="connsiteX206" fmla="*/ 3434052 w 6318157"/>
                <a:gd name="connsiteY206" fmla="*/ 1618090 h 5387471"/>
                <a:gd name="connsiteX207" fmla="*/ 3496586 w 6318157"/>
                <a:gd name="connsiteY207" fmla="*/ 1533653 h 5387471"/>
                <a:gd name="connsiteX208" fmla="*/ 3549926 w 6318157"/>
                <a:gd name="connsiteY208" fmla="*/ 1552703 h 5387471"/>
                <a:gd name="connsiteX209" fmla="*/ 3681619 w 6318157"/>
                <a:gd name="connsiteY209" fmla="*/ 1349485 h 5387471"/>
                <a:gd name="connsiteX210" fmla="*/ 3708041 w 6318157"/>
                <a:gd name="connsiteY210" fmla="*/ 1316483 h 5387471"/>
                <a:gd name="connsiteX211" fmla="*/ 3600036 w 6318157"/>
                <a:gd name="connsiteY211" fmla="*/ 1230630 h 5387471"/>
                <a:gd name="connsiteX212" fmla="*/ 3610886 w 6318157"/>
                <a:gd name="connsiteY212" fmla="*/ 1173608 h 5387471"/>
                <a:gd name="connsiteX213" fmla="*/ 3549926 w 6318157"/>
                <a:gd name="connsiteY213" fmla="*/ 1160273 h 5387471"/>
                <a:gd name="connsiteX214" fmla="*/ 3515636 w 6318157"/>
                <a:gd name="connsiteY214" fmla="*/ 1108838 h 5387471"/>
                <a:gd name="connsiteX215" fmla="*/ 3515636 w 6318157"/>
                <a:gd name="connsiteY215" fmla="*/ 1013588 h 5387471"/>
                <a:gd name="connsiteX216" fmla="*/ 3391811 w 6318157"/>
                <a:gd name="connsiteY216" fmla="*/ 981203 h 5387471"/>
                <a:gd name="connsiteX217" fmla="*/ 3357521 w 6318157"/>
                <a:gd name="connsiteY217" fmla="*/ 922148 h 5387471"/>
                <a:gd name="connsiteX218" fmla="*/ 3198246 w 6318157"/>
                <a:gd name="connsiteY218" fmla="*/ 954073 h 5387471"/>
                <a:gd name="connsiteX219" fmla="*/ 3142256 w 6318157"/>
                <a:gd name="connsiteY219" fmla="*/ 899288 h 5387471"/>
                <a:gd name="connsiteX220" fmla="*/ 2980331 w 6318157"/>
                <a:gd name="connsiteY220" fmla="*/ 929768 h 5387471"/>
                <a:gd name="connsiteX221" fmla="*/ 2776330 w 6318157"/>
                <a:gd name="connsiteY221" fmla="*/ 832982 h 5387471"/>
                <a:gd name="connsiteX222" fmla="*/ 2662196 w 6318157"/>
                <a:gd name="connsiteY222" fmla="*/ 874523 h 5387471"/>
                <a:gd name="connsiteX223" fmla="*/ 2671721 w 6318157"/>
                <a:gd name="connsiteY223" fmla="*/ 832613 h 5387471"/>
                <a:gd name="connsiteX224" fmla="*/ 2581026 w 6318157"/>
                <a:gd name="connsiteY224" fmla="*/ 818653 h 5387471"/>
                <a:gd name="connsiteX225" fmla="*/ 2576471 w 6318157"/>
                <a:gd name="connsiteY225" fmla="*/ 731648 h 5387471"/>
                <a:gd name="connsiteX226" fmla="*/ 2561231 w 6318157"/>
                <a:gd name="connsiteY226" fmla="*/ 684023 h 5387471"/>
                <a:gd name="connsiteX227" fmla="*/ 2591711 w 6318157"/>
                <a:gd name="connsiteY227" fmla="*/ 647828 h 5387471"/>
                <a:gd name="connsiteX228" fmla="*/ 2496792 w 6318157"/>
                <a:gd name="connsiteY228" fmla="*/ 511865 h 5387471"/>
                <a:gd name="connsiteX229" fmla="*/ 2492651 w 6318157"/>
                <a:gd name="connsiteY229" fmla="*/ 476378 h 5387471"/>
                <a:gd name="connsiteX230" fmla="*/ 2534561 w 6318157"/>
                <a:gd name="connsiteY230" fmla="*/ 409703 h 5387471"/>
                <a:gd name="connsiteX231" fmla="*/ 2490746 w 6318157"/>
                <a:gd name="connsiteY231" fmla="*/ 398273 h 5387471"/>
                <a:gd name="connsiteX232" fmla="*/ 2465981 w 6318157"/>
                <a:gd name="connsiteY232" fmla="*/ 367793 h 5387471"/>
                <a:gd name="connsiteX233" fmla="*/ 2428709 w 6318157"/>
                <a:gd name="connsiteY233" fmla="*/ 359713 h 5387471"/>
                <a:gd name="connsiteX234" fmla="*/ 2443121 w 6318157"/>
                <a:gd name="connsiteY234" fmla="*/ 297308 h 5387471"/>
                <a:gd name="connsiteX235" fmla="*/ 2384811 w 6318157"/>
                <a:gd name="connsiteY235" fmla="*/ 255352 h 5387471"/>
                <a:gd name="connsiteX236" fmla="*/ 2431691 w 6318157"/>
                <a:gd name="connsiteY236" fmla="*/ 188723 h 5387471"/>
                <a:gd name="connsiteX237" fmla="*/ 2536714 w 6318157"/>
                <a:gd name="connsiteY237" fmla="*/ 175177 h 5387471"/>
                <a:gd name="connsiteX0" fmla="*/ 2536714 w 6318157"/>
                <a:gd name="connsiteY0" fmla="*/ 175177 h 5387471"/>
                <a:gd name="connsiteX1" fmla="*/ 2475506 w 6318157"/>
                <a:gd name="connsiteY1" fmla="*/ 127763 h 5387471"/>
                <a:gd name="connsiteX2" fmla="*/ 2408831 w 6318157"/>
                <a:gd name="connsiteY2" fmla="*/ 129668 h 5387471"/>
                <a:gd name="connsiteX3" fmla="*/ 2340003 w 6318157"/>
                <a:gd name="connsiteY3" fmla="*/ 67751 h 5387471"/>
                <a:gd name="connsiteX4" fmla="*/ 2260241 w 6318157"/>
                <a:gd name="connsiteY4" fmla="*/ 85853 h 5387471"/>
                <a:gd name="connsiteX5" fmla="*/ 2229513 w 6318157"/>
                <a:gd name="connsiteY5" fmla="*/ 26173 h 5387471"/>
                <a:gd name="connsiteX6" fmla="*/ 2009858 w 6318157"/>
                <a:gd name="connsiteY6" fmla="*/ 0 h 5387471"/>
                <a:gd name="connsiteX7" fmla="*/ 1851163 w 6318157"/>
                <a:gd name="connsiteY7" fmla="*/ 158612 h 5387471"/>
                <a:gd name="connsiteX8" fmla="*/ 1861599 w 6318157"/>
                <a:gd name="connsiteY8" fmla="*/ 331056 h 5387471"/>
                <a:gd name="connsiteX9" fmla="*/ 1776951 w 6318157"/>
                <a:gd name="connsiteY9" fmla="*/ 311343 h 5387471"/>
                <a:gd name="connsiteX10" fmla="*/ 1606163 w 6318157"/>
                <a:gd name="connsiteY10" fmla="*/ 358057 h 5387471"/>
                <a:gd name="connsiteX11" fmla="*/ 1391478 w 6318157"/>
                <a:gd name="connsiteY11" fmla="*/ 230836 h 5387471"/>
                <a:gd name="connsiteX12" fmla="*/ 1256306 w 6318157"/>
                <a:gd name="connsiteY12" fmla="*/ 230836 h 5387471"/>
                <a:gd name="connsiteX13" fmla="*/ 1208598 w 6318157"/>
                <a:gd name="connsiteY13" fmla="*/ 421667 h 5387471"/>
                <a:gd name="connsiteX14" fmla="*/ 1041621 w 6318157"/>
                <a:gd name="connsiteY14" fmla="*/ 588645 h 5387471"/>
                <a:gd name="connsiteX15" fmla="*/ 930303 w 6318157"/>
                <a:gd name="connsiteY15" fmla="*/ 668158 h 5387471"/>
                <a:gd name="connsiteX16" fmla="*/ 842838 w 6318157"/>
                <a:gd name="connsiteY16" fmla="*/ 612499 h 5387471"/>
                <a:gd name="connsiteX17" fmla="*/ 747423 w 6318157"/>
                <a:gd name="connsiteY17" fmla="*/ 795379 h 5387471"/>
                <a:gd name="connsiteX18" fmla="*/ 456206 w 6318157"/>
                <a:gd name="connsiteY18" fmla="*/ 828804 h 5387471"/>
                <a:gd name="connsiteX19" fmla="*/ 222636 w 6318157"/>
                <a:gd name="connsiteY19" fmla="*/ 970307 h 5387471"/>
                <a:gd name="connsiteX20" fmla="*/ 254442 w 6318157"/>
                <a:gd name="connsiteY20" fmla="*/ 1113431 h 5387471"/>
                <a:gd name="connsiteX21" fmla="*/ 302149 w 6318157"/>
                <a:gd name="connsiteY21" fmla="*/ 1296311 h 5387471"/>
                <a:gd name="connsiteX22" fmla="*/ 341906 w 6318157"/>
                <a:gd name="connsiteY22" fmla="*/ 1328116 h 5387471"/>
                <a:gd name="connsiteX23" fmla="*/ 508883 w 6318157"/>
                <a:gd name="connsiteY23" fmla="*/ 1359921 h 5387471"/>
                <a:gd name="connsiteX24" fmla="*/ 532737 w 6318157"/>
                <a:gd name="connsiteY24" fmla="*/ 1582558 h 5387471"/>
                <a:gd name="connsiteX25" fmla="*/ 730526 w 6318157"/>
                <a:gd name="connsiteY25" fmla="*/ 1644144 h 5387471"/>
                <a:gd name="connsiteX26" fmla="*/ 903633 w 6318157"/>
                <a:gd name="connsiteY26" fmla="*/ 1753676 h 5387471"/>
                <a:gd name="connsiteX27" fmla="*/ 818984 w 6318157"/>
                <a:gd name="connsiteY27" fmla="*/ 1884707 h 5387471"/>
                <a:gd name="connsiteX28" fmla="*/ 644056 w 6318157"/>
                <a:gd name="connsiteY28" fmla="*/ 1868805 h 5387471"/>
                <a:gd name="connsiteX29" fmla="*/ 636104 w 6318157"/>
                <a:gd name="connsiteY29" fmla="*/ 2115295 h 5387471"/>
                <a:gd name="connsiteX30" fmla="*/ 755374 w 6318157"/>
                <a:gd name="connsiteY30" fmla="*/ 2218662 h 5387471"/>
                <a:gd name="connsiteX31" fmla="*/ 818984 w 6318157"/>
                <a:gd name="connsiteY31" fmla="*/ 2329980 h 5387471"/>
                <a:gd name="connsiteX32" fmla="*/ 818984 w 6318157"/>
                <a:gd name="connsiteY32" fmla="*/ 2369737 h 5387471"/>
                <a:gd name="connsiteX33" fmla="*/ 580445 w 6318157"/>
                <a:gd name="connsiteY33" fmla="*/ 2401542 h 5387471"/>
                <a:gd name="connsiteX34" fmla="*/ 485029 w 6318157"/>
                <a:gd name="connsiteY34" fmla="*/ 2433347 h 5387471"/>
                <a:gd name="connsiteX35" fmla="*/ 437322 w 6318157"/>
                <a:gd name="connsiteY35" fmla="*/ 2584422 h 5387471"/>
                <a:gd name="connsiteX36" fmla="*/ 307616 w 6318157"/>
                <a:gd name="connsiteY36" fmla="*/ 2598549 h 5387471"/>
                <a:gd name="connsiteX37" fmla="*/ 238539 w 6318157"/>
                <a:gd name="connsiteY37" fmla="*/ 2655984 h 5387471"/>
                <a:gd name="connsiteX38" fmla="*/ 284673 w 6318157"/>
                <a:gd name="connsiteY38" fmla="*/ 2740881 h 5387471"/>
                <a:gd name="connsiteX39" fmla="*/ 405516 w 6318157"/>
                <a:gd name="connsiteY39" fmla="*/ 2767302 h 5387471"/>
                <a:gd name="connsiteX40" fmla="*/ 414296 w 6318157"/>
                <a:gd name="connsiteY40" fmla="*/ 2859534 h 5387471"/>
                <a:gd name="connsiteX41" fmla="*/ 349857 w 6318157"/>
                <a:gd name="connsiteY41" fmla="*/ 2894523 h 5387471"/>
                <a:gd name="connsiteX42" fmla="*/ 206734 w 6318157"/>
                <a:gd name="connsiteY42" fmla="*/ 3061500 h 5387471"/>
                <a:gd name="connsiteX43" fmla="*/ 166977 w 6318157"/>
                <a:gd name="connsiteY43" fmla="*/ 3300039 h 5387471"/>
                <a:gd name="connsiteX44" fmla="*/ 103367 w 6318157"/>
                <a:gd name="connsiteY44" fmla="*/ 3490871 h 5387471"/>
                <a:gd name="connsiteX45" fmla="*/ 0 w 6318157"/>
                <a:gd name="connsiteY45" fmla="*/ 3610140 h 5387471"/>
                <a:gd name="connsiteX46" fmla="*/ 0 w 6318157"/>
                <a:gd name="connsiteY46" fmla="*/ 3689653 h 5387471"/>
                <a:gd name="connsiteX47" fmla="*/ 15903 w 6318157"/>
                <a:gd name="connsiteY47" fmla="*/ 3769166 h 5387471"/>
                <a:gd name="connsiteX48" fmla="*/ 127221 w 6318157"/>
                <a:gd name="connsiteY48" fmla="*/ 3785069 h 5387471"/>
                <a:gd name="connsiteX49" fmla="*/ 183211 w 6318157"/>
                <a:gd name="connsiteY49" fmla="*/ 3641697 h 5387471"/>
                <a:gd name="connsiteX50" fmla="*/ 275231 w 6318157"/>
                <a:gd name="connsiteY50" fmla="*/ 3608199 h 5387471"/>
                <a:gd name="connsiteX51" fmla="*/ 326003 w 6318157"/>
                <a:gd name="connsiteY51" fmla="*/ 3626043 h 5387471"/>
                <a:gd name="connsiteX52" fmla="*/ 358388 w 6318157"/>
                <a:gd name="connsiteY52" fmla="*/ 3618423 h 5387471"/>
                <a:gd name="connsiteX53" fmla="*/ 424318 w 6318157"/>
                <a:gd name="connsiteY53" fmla="*/ 3743407 h 5387471"/>
                <a:gd name="connsiteX54" fmla="*/ 379178 w 6318157"/>
                <a:gd name="connsiteY54" fmla="*/ 3816212 h 5387471"/>
                <a:gd name="connsiteX55" fmla="*/ 347621 w 6318157"/>
                <a:gd name="connsiteY55" fmla="*/ 3928239 h 5387471"/>
                <a:gd name="connsiteX56" fmla="*/ 336854 w 6318157"/>
                <a:gd name="connsiteY56" fmla="*/ 4218249 h 5387471"/>
                <a:gd name="connsiteX57" fmla="*/ 545161 w 6318157"/>
                <a:gd name="connsiteY57" fmla="*/ 4012509 h 5387471"/>
                <a:gd name="connsiteX58" fmla="*/ 620202 w 6318157"/>
                <a:gd name="connsiteY58" fmla="*/ 4063365 h 5387471"/>
                <a:gd name="connsiteX59" fmla="*/ 723569 w 6318157"/>
                <a:gd name="connsiteY59" fmla="*/ 4079267 h 5387471"/>
                <a:gd name="connsiteX60" fmla="*/ 795130 w 6318157"/>
                <a:gd name="connsiteY60" fmla="*/ 4190586 h 5387471"/>
                <a:gd name="connsiteX61" fmla="*/ 1025718 w 6318157"/>
                <a:gd name="connsiteY61" fmla="*/ 4293952 h 5387471"/>
                <a:gd name="connsiteX62" fmla="*/ 1176793 w 6318157"/>
                <a:gd name="connsiteY62" fmla="*/ 4540443 h 5387471"/>
                <a:gd name="connsiteX63" fmla="*/ 1144988 w 6318157"/>
                <a:gd name="connsiteY63" fmla="*/ 4635859 h 5387471"/>
                <a:gd name="connsiteX64" fmla="*/ 1614115 w 6318157"/>
                <a:gd name="connsiteY64" fmla="*/ 4882349 h 5387471"/>
                <a:gd name="connsiteX65" fmla="*/ 1614115 w 6318157"/>
                <a:gd name="connsiteY65" fmla="*/ 5033424 h 5387471"/>
                <a:gd name="connsiteX66" fmla="*/ 1614115 w 6318157"/>
                <a:gd name="connsiteY66" fmla="*/ 5168596 h 5387471"/>
                <a:gd name="connsiteX67" fmla="*/ 1653871 w 6318157"/>
                <a:gd name="connsiteY67" fmla="*/ 5295817 h 5387471"/>
                <a:gd name="connsiteX68" fmla="*/ 1755416 w 6318157"/>
                <a:gd name="connsiteY68" fmla="*/ 5294123 h 5387471"/>
                <a:gd name="connsiteX69" fmla="*/ 1825653 w 6318157"/>
                <a:gd name="connsiteY69" fmla="*/ 5366385 h 5387471"/>
                <a:gd name="connsiteX70" fmla="*/ 1861848 w 6318157"/>
                <a:gd name="connsiteY70" fmla="*/ 5387340 h 5387471"/>
                <a:gd name="connsiteX71" fmla="*/ 1926203 w 6318157"/>
                <a:gd name="connsiteY71" fmla="*/ 5242146 h 5387471"/>
                <a:gd name="connsiteX72" fmla="*/ 2115047 w 6318157"/>
                <a:gd name="connsiteY72" fmla="*/ 5279914 h 5387471"/>
                <a:gd name="connsiteX73" fmla="*/ 2176421 w 6318157"/>
                <a:gd name="connsiteY73" fmla="*/ 5148304 h 5387471"/>
                <a:gd name="connsiteX74" fmla="*/ 2083242 w 6318157"/>
                <a:gd name="connsiteY74" fmla="*/ 5096123 h 5387471"/>
                <a:gd name="connsiteX75" fmla="*/ 2020211 w 6318157"/>
                <a:gd name="connsiteY75" fmla="*/ 5057903 h 5387471"/>
                <a:gd name="connsiteX76" fmla="*/ 2011680 w 6318157"/>
                <a:gd name="connsiteY76" fmla="*/ 5073180 h 5387471"/>
                <a:gd name="connsiteX77" fmla="*/ 1932167 w 6318157"/>
                <a:gd name="connsiteY77" fmla="*/ 4977765 h 5387471"/>
                <a:gd name="connsiteX78" fmla="*/ 1884459 w 6318157"/>
                <a:gd name="connsiteY78" fmla="*/ 4874398 h 5387471"/>
                <a:gd name="connsiteX79" fmla="*/ 1913448 w 6318157"/>
                <a:gd name="connsiteY79" fmla="*/ 4786022 h 5387471"/>
                <a:gd name="connsiteX80" fmla="*/ 2073551 w 6318157"/>
                <a:gd name="connsiteY80" fmla="*/ 4760723 h 5387471"/>
                <a:gd name="connsiteX81" fmla="*/ 2213030 w 6318157"/>
                <a:gd name="connsiteY81" fmla="*/ 4711893 h 5387471"/>
                <a:gd name="connsiteX82" fmla="*/ 2313829 w 6318157"/>
                <a:gd name="connsiteY82" fmla="*/ 4781467 h 5387471"/>
                <a:gd name="connsiteX83" fmla="*/ 2449002 w 6318157"/>
                <a:gd name="connsiteY83" fmla="*/ 4771031 h 5387471"/>
                <a:gd name="connsiteX84" fmla="*/ 2504661 w 6318157"/>
                <a:gd name="connsiteY84" fmla="*/ 4866446 h 5387471"/>
                <a:gd name="connsiteX85" fmla="*/ 2578459 w 6318157"/>
                <a:gd name="connsiteY85" fmla="*/ 4816585 h 5387471"/>
                <a:gd name="connsiteX86" fmla="*/ 2681246 w 6318157"/>
                <a:gd name="connsiteY86" fmla="*/ 4873118 h 5387471"/>
                <a:gd name="connsiteX87" fmla="*/ 2798859 w 6318157"/>
                <a:gd name="connsiteY87" fmla="*/ 4858495 h 5387471"/>
                <a:gd name="connsiteX88" fmla="*/ 2895931 w 6318157"/>
                <a:gd name="connsiteY88" fmla="*/ 4983811 h 5387471"/>
                <a:gd name="connsiteX89" fmla="*/ 2910177 w 6318157"/>
                <a:gd name="connsiteY89" fmla="*/ 5176547 h 5387471"/>
                <a:gd name="connsiteX90" fmla="*/ 2981739 w 6318157"/>
                <a:gd name="connsiteY90" fmla="*/ 5120888 h 5387471"/>
                <a:gd name="connsiteX91" fmla="*/ 3101009 w 6318157"/>
                <a:gd name="connsiteY91" fmla="*/ 5184499 h 5387471"/>
                <a:gd name="connsiteX92" fmla="*/ 3164619 w 6318157"/>
                <a:gd name="connsiteY92" fmla="*/ 4882349 h 5387471"/>
                <a:gd name="connsiteX93" fmla="*/ 3116911 w 6318157"/>
                <a:gd name="connsiteY93" fmla="*/ 4516589 h 5387471"/>
                <a:gd name="connsiteX94" fmla="*/ 3156668 w 6318157"/>
                <a:gd name="connsiteY94" fmla="*/ 4405271 h 5387471"/>
                <a:gd name="connsiteX95" fmla="*/ 3323645 w 6318157"/>
                <a:gd name="connsiteY95" fmla="*/ 4341660 h 5387471"/>
                <a:gd name="connsiteX96" fmla="*/ 3482671 w 6318157"/>
                <a:gd name="connsiteY96" fmla="*/ 4293952 h 5387471"/>
                <a:gd name="connsiteX97" fmla="*/ 3570136 w 6318157"/>
                <a:gd name="connsiteY97" fmla="*/ 4373466 h 5387471"/>
                <a:gd name="connsiteX98" fmla="*/ 3530379 w 6318157"/>
                <a:gd name="connsiteY98" fmla="*/ 4484784 h 5387471"/>
                <a:gd name="connsiteX99" fmla="*/ 3546282 w 6318157"/>
                <a:gd name="connsiteY99" fmla="*/ 4588151 h 5387471"/>
                <a:gd name="connsiteX100" fmla="*/ 3609892 w 6318157"/>
                <a:gd name="connsiteY100" fmla="*/ 4643810 h 5387471"/>
                <a:gd name="connsiteX101" fmla="*/ 3673503 w 6318157"/>
                <a:gd name="connsiteY101" fmla="*/ 4651761 h 5387471"/>
                <a:gd name="connsiteX102" fmla="*/ 3745064 w 6318157"/>
                <a:gd name="connsiteY102" fmla="*/ 4786933 h 5387471"/>
                <a:gd name="connsiteX103" fmla="*/ 3889016 w 6318157"/>
                <a:gd name="connsiteY103" fmla="*/ 4749293 h 5387471"/>
                <a:gd name="connsiteX104" fmla="*/ 4071068 w 6318157"/>
                <a:gd name="connsiteY104" fmla="*/ 4731274 h 5387471"/>
                <a:gd name="connsiteX105" fmla="*/ 4368496 w 6318157"/>
                <a:gd name="connsiteY105" fmla="*/ 4686134 h 5387471"/>
                <a:gd name="connsiteX106" fmla="*/ 4436828 w 6318157"/>
                <a:gd name="connsiteY106" fmla="*/ 4774261 h 5387471"/>
                <a:gd name="connsiteX107" fmla="*/ 4500438 w 6318157"/>
                <a:gd name="connsiteY107" fmla="*/ 4751981 h 5387471"/>
                <a:gd name="connsiteX108" fmla="*/ 4595854 w 6318157"/>
                <a:gd name="connsiteY108" fmla="*/ 4699469 h 5387471"/>
                <a:gd name="connsiteX109" fmla="*/ 4654826 w 6318157"/>
                <a:gd name="connsiteY109" fmla="*/ 4646423 h 5387471"/>
                <a:gd name="connsiteX110" fmla="*/ 4674704 w 6318157"/>
                <a:gd name="connsiteY110" fmla="*/ 4597593 h 5387471"/>
                <a:gd name="connsiteX111" fmla="*/ 4588151 w 6318157"/>
                <a:gd name="connsiteY111" fmla="*/ 4554983 h 5387471"/>
                <a:gd name="connsiteX112" fmla="*/ 4687211 w 6318157"/>
                <a:gd name="connsiteY112" fmla="*/ 4492118 h 5387471"/>
                <a:gd name="connsiteX113" fmla="*/ 4723406 w 6318157"/>
                <a:gd name="connsiteY113" fmla="*/ 4492118 h 5387471"/>
                <a:gd name="connsiteX114" fmla="*/ 4715786 w 6318157"/>
                <a:gd name="connsiteY114" fmla="*/ 4434968 h 5387471"/>
                <a:gd name="connsiteX115" fmla="*/ 4753886 w 6318157"/>
                <a:gd name="connsiteY115" fmla="*/ 4410203 h 5387471"/>
                <a:gd name="connsiteX116" fmla="*/ 4656648 w 6318157"/>
                <a:gd name="connsiteY116" fmla="*/ 4287326 h 5387471"/>
                <a:gd name="connsiteX117" fmla="*/ 4593866 w 6318157"/>
                <a:gd name="connsiteY117" fmla="*/ 4307333 h 5387471"/>
                <a:gd name="connsiteX118" fmla="*/ 4575396 w 6318157"/>
                <a:gd name="connsiteY118" fmla="*/ 4172612 h 5387471"/>
                <a:gd name="connsiteX119" fmla="*/ 4679655 w 6318157"/>
                <a:gd name="connsiteY119" fmla="*/ 4132426 h 5387471"/>
                <a:gd name="connsiteX120" fmla="*/ 4703957 w 6318157"/>
                <a:gd name="connsiteY120" fmla="*/ 4023340 h 5387471"/>
                <a:gd name="connsiteX121" fmla="*/ 4812951 w 6318157"/>
                <a:gd name="connsiteY121" fmla="*/ 3900496 h 5387471"/>
                <a:gd name="connsiteX122" fmla="*/ 4877813 w 6318157"/>
                <a:gd name="connsiteY122" fmla="*/ 3853146 h 5387471"/>
                <a:gd name="connsiteX123" fmla="*/ 4866109 w 6318157"/>
                <a:gd name="connsiteY123" fmla="*/ 3934446 h 5387471"/>
                <a:gd name="connsiteX124" fmla="*/ 4936241 w 6318157"/>
                <a:gd name="connsiteY124" fmla="*/ 3998681 h 5387471"/>
                <a:gd name="connsiteX125" fmla="*/ 4977516 w 6318157"/>
                <a:gd name="connsiteY125" fmla="*/ 4055413 h 5387471"/>
                <a:gd name="connsiteX126" fmla="*/ 5025224 w 6318157"/>
                <a:gd name="connsiteY126" fmla="*/ 3959998 h 5387471"/>
                <a:gd name="connsiteX127" fmla="*/ 5072932 w 6318157"/>
                <a:gd name="connsiteY127" fmla="*/ 3959998 h 5387471"/>
                <a:gd name="connsiteX128" fmla="*/ 5144494 w 6318157"/>
                <a:gd name="connsiteY128" fmla="*/ 3856631 h 5387471"/>
                <a:gd name="connsiteX129" fmla="*/ 5160396 w 6318157"/>
                <a:gd name="connsiteY129" fmla="*/ 3785069 h 5387471"/>
                <a:gd name="connsiteX130" fmla="*/ 5390984 w 6318157"/>
                <a:gd name="connsiteY130" fmla="*/ 3737361 h 5387471"/>
                <a:gd name="connsiteX131" fmla="*/ 5486400 w 6318157"/>
                <a:gd name="connsiteY131" fmla="*/ 3633994 h 5387471"/>
                <a:gd name="connsiteX132" fmla="*/ 5390984 w 6318157"/>
                <a:gd name="connsiteY132" fmla="*/ 3570384 h 5387471"/>
                <a:gd name="connsiteX133" fmla="*/ 5343276 w 6318157"/>
                <a:gd name="connsiteY133" fmla="*/ 3331845 h 5387471"/>
                <a:gd name="connsiteX134" fmla="*/ 5478449 w 6318157"/>
                <a:gd name="connsiteY134" fmla="*/ 3061500 h 5387471"/>
                <a:gd name="connsiteX135" fmla="*/ 5820355 w 6318157"/>
                <a:gd name="connsiteY135" fmla="*/ 2989939 h 5387471"/>
                <a:gd name="connsiteX136" fmla="*/ 6020959 w 6318157"/>
                <a:gd name="connsiteY136" fmla="*/ 2857748 h 5387471"/>
                <a:gd name="connsiteX137" fmla="*/ 6058811 w 6318157"/>
                <a:gd name="connsiteY137" fmla="*/ 2880194 h 5387471"/>
                <a:gd name="connsiteX138" fmla="*/ 6114056 w 6318157"/>
                <a:gd name="connsiteY138" fmla="*/ 2859239 h 5387471"/>
                <a:gd name="connsiteX139" fmla="*/ 6152156 w 6318157"/>
                <a:gd name="connsiteY139" fmla="*/ 2889719 h 5387471"/>
                <a:gd name="connsiteX140" fmla="*/ 6260741 w 6318157"/>
                <a:gd name="connsiteY140" fmla="*/ 2868764 h 5387471"/>
                <a:gd name="connsiteX141" fmla="*/ 6292298 w 6318157"/>
                <a:gd name="connsiteY141" fmla="*/ 2879449 h 5387471"/>
                <a:gd name="connsiteX142" fmla="*/ 6304556 w 6318157"/>
                <a:gd name="connsiteY142" fmla="*/ 2838284 h 5387471"/>
                <a:gd name="connsiteX143" fmla="*/ 6306461 w 6318157"/>
                <a:gd name="connsiteY143" fmla="*/ 2809709 h 5387471"/>
                <a:gd name="connsiteX144" fmla="*/ 6317891 w 6318157"/>
                <a:gd name="connsiteY144" fmla="*/ 2798279 h 5387471"/>
                <a:gd name="connsiteX145" fmla="*/ 6268361 w 6318157"/>
                <a:gd name="connsiteY145" fmla="*/ 2775419 h 5387471"/>
                <a:gd name="connsiteX146" fmla="*/ 6220736 w 6318157"/>
                <a:gd name="connsiteY146" fmla="*/ 2543754 h 5387471"/>
                <a:gd name="connsiteX147" fmla="*/ 6169301 w 6318157"/>
                <a:gd name="connsiteY147" fmla="*/ 2569973 h 5387471"/>
                <a:gd name="connsiteX148" fmla="*/ 6119771 w 6318157"/>
                <a:gd name="connsiteY148" fmla="*/ 2533484 h 5387471"/>
                <a:gd name="connsiteX149" fmla="*/ 6051191 w 6318157"/>
                <a:gd name="connsiteY149" fmla="*/ 2518538 h 5387471"/>
                <a:gd name="connsiteX150" fmla="*/ 6053096 w 6318157"/>
                <a:gd name="connsiteY150" fmla="*/ 2434718 h 5387471"/>
                <a:gd name="connsiteX151" fmla="*/ 6027337 w 6318157"/>
                <a:gd name="connsiteY151" fmla="*/ 2469542 h 5387471"/>
                <a:gd name="connsiteX152" fmla="*/ 5994041 w 6318157"/>
                <a:gd name="connsiteY152" fmla="*/ 2411858 h 5387471"/>
                <a:gd name="connsiteX153" fmla="*/ 5976896 w 6318157"/>
                <a:gd name="connsiteY153" fmla="*/ 2272793 h 5387471"/>
                <a:gd name="connsiteX154" fmla="*/ 5915936 w 6318157"/>
                <a:gd name="connsiteY154" fmla="*/ 2274698 h 5387471"/>
                <a:gd name="connsiteX155" fmla="*/ 5892910 w 6318157"/>
                <a:gd name="connsiteY155" fmla="*/ 2209882 h 5387471"/>
                <a:gd name="connsiteX156" fmla="*/ 5813066 w 6318157"/>
                <a:gd name="connsiteY156" fmla="*/ 2240408 h 5387471"/>
                <a:gd name="connsiteX157" fmla="*/ 5752106 w 6318157"/>
                <a:gd name="connsiteY157" fmla="*/ 2206118 h 5387471"/>
                <a:gd name="connsiteX158" fmla="*/ 5719721 w 6318157"/>
                <a:gd name="connsiteY158" fmla="*/ 2227073 h 5387471"/>
                <a:gd name="connsiteX159" fmla="*/ 5653046 w 6318157"/>
                <a:gd name="connsiteY159" fmla="*/ 2209928 h 5387471"/>
                <a:gd name="connsiteX160" fmla="*/ 5677231 w 6318157"/>
                <a:gd name="connsiteY160" fmla="*/ 2186857 h 5387471"/>
                <a:gd name="connsiteX161" fmla="*/ 5628281 w 6318157"/>
                <a:gd name="connsiteY161" fmla="*/ 2145158 h 5387471"/>
                <a:gd name="connsiteX162" fmla="*/ 5488388 w 6318157"/>
                <a:gd name="connsiteY162" fmla="*/ 2148426 h 5387471"/>
                <a:gd name="connsiteX163" fmla="*/ 5453021 w 6318157"/>
                <a:gd name="connsiteY163" fmla="*/ 2227073 h 5387471"/>
                <a:gd name="connsiteX164" fmla="*/ 5472071 w 6318157"/>
                <a:gd name="connsiteY164" fmla="*/ 2274698 h 5387471"/>
                <a:gd name="connsiteX165" fmla="*/ 5422541 w 6318157"/>
                <a:gd name="connsiteY165" fmla="*/ 2288033 h 5387471"/>
                <a:gd name="connsiteX166" fmla="*/ 5451116 w 6318157"/>
                <a:gd name="connsiteY166" fmla="*/ 2333753 h 5387471"/>
                <a:gd name="connsiteX167" fmla="*/ 5516631 w 6318157"/>
                <a:gd name="connsiteY167" fmla="*/ 2328407 h 5387471"/>
                <a:gd name="connsiteX168" fmla="*/ 5523506 w 6318157"/>
                <a:gd name="connsiteY168" fmla="*/ 2379473 h 5387471"/>
                <a:gd name="connsiteX169" fmla="*/ 5399681 w 6318157"/>
                <a:gd name="connsiteY169" fmla="*/ 2545208 h 5387471"/>
                <a:gd name="connsiteX170" fmla="*/ 5360918 w 6318157"/>
                <a:gd name="connsiteY170" fmla="*/ 2694084 h 5387471"/>
                <a:gd name="connsiteX171" fmla="*/ 5346341 w 6318157"/>
                <a:gd name="connsiteY171" fmla="*/ 2615693 h 5387471"/>
                <a:gd name="connsiteX172" fmla="*/ 5304431 w 6318157"/>
                <a:gd name="connsiteY172" fmla="*/ 2615693 h 5387471"/>
                <a:gd name="connsiteX173" fmla="*/ 5273951 w 6318157"/>
                <a:gd name="connsiteY173" fmla="*/ 2558543 h 5387471"/>
                <a:gd name="connsiteX174" fmla="*/ 5203714 w 6318157"/>
                <a:gd name="connsiteY174" fmla="*/ 2600987 h 5387471"/>
                <a:gd name="connsiteX175" fmla="*/ 5070116 w 6318157"/>
                <a:gd name="connsiteY175" fmla="*/ 2541398 h 5387471"/>
                <a:gd name="connsiteX176" fmla="*/ 4991763 w 6318157"/>
                <a:gd name="connsiteY176" fmla="*/ 2573572 h 5387471"/>
                <a:gd name="connsiteX177" fmla="*/ 4904381 w 6318157"/>
                <a:gd name="connsiteY177" fmla="*/ 2564258 h 5387471"/>
                <a:gd name="connsiteX178" fmla="*/ 4875806 w 6318157"/>
                <a:gd name="connsiteY178" fmla="*/ 2495678 h 5387471"/>
                <a:gd name="connsiteX179" fmla="*/ 4803416 w 6318157"/>
                <a:gd name="connsiteY179" fmla="*/ 2484248 h 5387471"/>
                <a:gd name="connsiteX180" fmla="*/ 4822466 w 6318157"/>
                <a:gd name="connsiteY180" fmla="*/ 2409953 h 5387471"/>
                <a:gd name="connsiteX181" fmla="*/ 4731026 w 6318157"/>
                <a:gd name="connsiteY181" fmla="*/ 2341373 h 5387471"/>
                <a:gd name="connsiteX182" fmla="*/ 4699221 w 6318157"/>
                <a:gd name="connsiteY182" fmla="*/ 2364353 h 5387471"/>
                <a:gd name="connsiteX183" fmla="*/ 4637681 w 6318157"/>
                <a:gd name="connsiteY183" fmla="*/ 2328038 h 5387471"/>
                <a:gd name="connsiteX184" fmla="*/ 4660541 w 6318157"/>
                <a:gd name="connsiteY184" fmla="*/ 2253743 h 5387471"/>
                <a:gd name="connsiteX185" fmla="*/ 4433846 w 6318157"/>
                <a:gd name="connsiteY185" fmla="*/ 2270888 h 5387471"/>
                <a:gd name="connsiteX186" fmla="*/ 4373134 w 6318157"/>
                <a:gd name="connsiteY186" fmla="*/ 2252041 h 5387471"/>
                <a:gd name="connsiteX187" fmla="*/ 4323356 w 6318157"/>
                <a:gd name="connsiteY187" fmla="*/ 2288033 h 5387471"/>
                <a:gd name="connsiteX188" fmla="*/ 4273826 w 6318157"/>
                <a:gd name="connsiteY188" fmla="*/ 2208023 h 5387471"/>
                <a:gd name="connsiteX189" fmla="*/ 4201436 w 6318157"/>
                <a:gd name="connsiteY189" fmla="*/ 2192783 h 5387471"/>
                <a:gd name="connsiteX190" fmla="*/ 4178576 w 6318157"/>
                <a:gd name="connsiteY190" fmla="*/ 2110868 h 5387471"/>
                <a:gd name="connsiteX191" fmla="*/ 4087136 w 6318157"/>
                <a:gd name="connsiteY191" fmla="*/ 2038478 h 5387471"/>
                <a:gd name="connsiteX192" fmla="*/ 4016651 w 6318157"/>
                <a:gd name="connsiteY192" fmla="*/ 2051813 h 5387471"/>
                <a:gd name="connsiteX193" fmla="*/ 3909971 w 6318157"/>
                <a:gd name="connsiteY193" fmla="*/ 2013713 h 5387471"/>
                <a:gd name="connsiteX194" fmla="*/ 3843296 w 6318157"/>
                <a:gd name="connsiteY194" fmla="*/ 2053718 h 5387471"/>
                <a:gd name="connsiteX195" fmla="*/ 3788051 w 6318157"/>
                <a:gd name="connsiteY195" fmla="*/ 2034668 h 5387471"/>
                <a:gd name="connsiteX196" fmla="*/ 3742331 w 6318157"/>
                <a:gd name="connsiteY196" fmla="*/ 2046098 h 5387471"/>
                <a:gd name="connsiteX197" fmla="*/ 3671018 w 6318157"/>
                <a:gd name="connsiteY197" fmla="*/ 2041249 h 5387471"/>
                <a:gd name="connsiteX198" fmla="*/ 3660416 w 6318157"/>
                <a:gd name="connsiteY198" fmla="*/ 1977518 h 5387471"/>
                <a:gd name="connsiteX199" fmla="*/ 3643271 w 6318157"/>
                <a:gd name="connsiteY199" fmla="*/ 1905128 h 5387471"/>
                <a:gd name="connsiteX200" fmla="*/ 3690896 w 6318157"/>
                <a:gd name="connsiteY200" fmla="*/ 1872743 h 5387471"/>
                <a:gd name="connsiteX201" fmla="*/ 3702326 w 6318157"/>
                <a:gd name="connsiteY201" fmla="*/ 1811783 h 5387471"/>
                <a:gd name="connsiteX202" fmla="*/ 3679466 w 6318157"/>
                <a:gd name="connsiteY202" fmla="*/ 1788923 h 5387471"/>
                <a:gd name="connsiteX203" fmla="*/ 3595977 w 6318157"/>
                <a:gd name="connsiteY203" fmla="*/ 1647245 h 5387471"/>
                <a:gd name="connsiteX204" fmla="*/ 3508016 w 6318157"/>
                <a:gd name="connsiteY204" fmla="*/ 1663193 h 5387471"/>
                <a:gd name="connsiteX205" fmla="*/ 3485156 w 6318157"/>
                <a:gd name="connsiteY205" fmla="*/ 1619378 h 5387471"/>
                <a:gd name="connsiteX206" fmla="*/ 3434052 w 6318157"/>
                <a:gd name="connsiteY206" fmla="*/ 1618090 h 5387471"/>
                <a:gd name="connsiteX207" fmla="*/ 3496586 w 6318157"/>
                <a:gd name="connsiteY207" fmla="*/ 1533653 h 5387471"/>
                <a:gd name="connsiteX208" fmla="*/ 3549926 w 6318157"/>
                <a:gd name="connsiteY208" fmla="*/ 1552703 h 5387471"/>
                <a:gd name="connsiteX209" fmla="*/ 3681619 w 6318157"/>
                <a:gd name="connsiteY209" fmla="*/ 1349485 h 5387471"/>
                <a:gd name="connsiteX210" fmla="*/ 3708041 w 6318157"/>
                <a:gd name="connsiteY210" fmla="*/ 1316483 h 5387471"/>
                <a:gd name="connsiteX211" fmla="*/ 3600036 w 6318157"/>
                <a:gd name="connsiteY211" fmla="*/ 1230630 h 5387471"/>
                <a:gd name="connsiteX212" fmla="*/ 3610886 w 6318157"/>
                <a:gd name="connsiteY212" fmla="*/ 1173608 h 5387471"/>
                <a:gd name="connsiteX213" fmla="*/ 3549926 w 6318157"/>
                <a:gd name="connsiteY213" fmla="*/ 1160273 h 5387471"/>
                <a:gd name="connsiteX214" fmla="*/ 3515636 w 6318157"/>
                <a:gd name="connsiteY214" fmla="*/ 1108838 h 5387471"/>
                <a:gd name="connsiteX215" fmla="*/ 3515636 w 6318157"/>
                <a:gd name="connsiteY215" fmla="*/ 1013588 h 5387471"/>
                <a:gd name="connsiteX216" fmla="*/ 3391811 w 6318157"/>
                <a:gd name="connsiteY216" fmla="*/ 981203 h 5387471"/>
                <a:gd name="connsiteX217" fmla="*/ 3357521 w 6318157"/>
                <a:gd name="connsiteY217" fmla="*/ 922148 h 5387471"/>
                <a:gd name="connsiteX218" fmla="*/ 3198246 w 6318157"/>
                <a:gd name="connsiteY218" fmla="*/ 954073 h 5387471"/>
                <a:gd name="connsiteX219" fmla="*/ 3142256 w 6318157"/>
                <a:gd name="connsiteY219" fmla="*/ 899288 h 5387471"/>
                <a:gd name="connsiteX220" fmla="*/ 2980331 w 6318157"/>
                <a:gd name="connsiteY220" fmla="*/ 929768 h 5387471"/>
                <a:gd name="connsiteX221" fmla="*/ 2776330 w 6318157"/>
                <a:gd name="connsiteY221" fmla="*/ 832982 h 5387471"/>
                <a:gd name="connsiteX222" fmla="*/ 2662196 w 6318157"/>
                <a:gd name="connsiteY222" fmla="*/ 874523 h 5387471"/>
                <a:gd name="connsiteX223" fmla="*/ 2671721 w 6318157"/>
                <a:gd name="connsiteY223" fmla="*/ 832613 h 5387471"/>
                <a:gd name="connsiteX224" fmla="*/ 2581026 w 6318157"/>
                <a:gd name="connsiteY224" fmla="*/ 818653 h 5387471"/>
                <a:gd name="connsiteX225" fmla="*/ 2576471 w 6318157"/>
                <a:gd name="connsiteY225" fmla="*/ 731648 h 5387471"/>
                <a:gd name="connsiteX226" fmla="*/ 2561231 w 6318157"/>
                <a:gd name="connsiteY226" fmla="*/ 684023 h 5387471"/>
                <a:gd name="connsiteX227" fmla="*/ 2591711 w 6318157"/>
                <a:gd name="connsiteY227" fmla="*/ 647828 h 5387471"/>
                <a:gd name="connsiteX228" fmla="*/ 2496792 w 6318157"/>
                <a:gd name="connsiteY228" fmla="*/ 511865 h 5387471"/>
                <a:gd name="connsiteX229" fmla="*/ 2492651 w 6318157"/>
                <a:gd name="connsiteY229" fmla="*/ 476378 h 5387471"/>
                <a:gd name="connsiteX230" fmla="*/ 2534561 w 6318157"/>
                <a:gd name="connsiteY230" fmla="*/ 409703 h 5387471"/>
                <a:gd name="connsiteX231" fmla="*/ 2490746 w 6318157"/>
                <a:gd name="connsiteY231" fmla="*/ 398273 h 5387471"/>
                <a:gd name="connsiteX232" fmla="*/ 2465981 w 6318157"/>
                <a:gd name="connsiteY232" fmla="*/ 367793 h 5387471"/>
                <a:gd name="connsiteX233" fmla="*/ 2428709 w 6318157"/>
                <a:gd name="connsiteY233" fmla="*/ 359713 h 5387471"/>
                <a:gd name="connsiteX234" fmla="*/ 2443121 w 6318157"/>
                <a:gd name="connsiteY234" fmla="*/ 297308 h 5387471"/>
                <a:gd name="connsiteX235" fmla="*/ 2384811 w 6318157"/>
                <a:gd name="connsiteY235" fmla="*/ 255352 h 5387471"/>
                <a:gd name="connsiteX236" fmla="*/ 2431691 w 6318157"/>
                <a:gd name="connsiteY236" fmla="*/ 188723 h 5387471"/>
                <a:gd name="connsiteX237" fmla="*/ 2536714 w 6318157"/>
                <a:gd name="connsiteY237" fmla="*/ 175177 h 5387471"/>
                <a:gd name="connsiteX0" fmla="*/ 2536714 w 6318157"/>
                <a:gd name="connsiteY0" fmla="*/ 175177 h 5387471"/>
                <a:gd name="connsiteX1" fmla="*/ 2475506 w 6318157"/>
                <a:gd name="connsiteY1" fmla="*/ 127763 h 5387471"/>
                <a:gd name="connsiteX2" fmla="*/ 2408831 w 6318157"/>
                <a:gd name="connsiteY2" fmla="*/ 129668 h 5387471"/>
                <a:gd name="connsiteX3" fmla="*/ 2340003 w 6318157"/>
                <a:gd name="connsiteY3" fmla="*/ 67751 h 5387471"/>
                <a:gd name="connsiteX4" fmla="*/ 2260241 w 6318157"/>
                <a:gd name="connsiteY4" fmla="*/ 85853 h 5387471"/>
                <a:gd name="connsiteX5" fmla="*/ 2229513 w 6318157"/>
                <a:gd name="connsiteY5" fmla="*/ 26173 h 5387471"/>
                <a:gd name="connsiteX6" fmla="*/ 2009858 w 6318157"/>
                <a:gd name="connsiteY6" fmla="*/ 0 h 5387471"/>
                <a:gd name="connsiteX7" fmla="*/ 1851163 w 6318157"/>
                <a:gd name="connsiteY7" fmla="*/ 158612 h 5387471"/>
                <a:gd name="connsiteX8" fmla="*/ 1861599 w 6318157"/>
                <a:gd name="connsiteY8" fmla="*/ 331056 h 5387471"/>
                <a:gd name="connsiteX9" fmla="*/ 1776951 w 6318157"/>
                <a:gd name="connsiteY9" fmla="*/ 311343 h 5387471"/>
                <a:gd name="connsiteX10" fmla="*/ 1606163 w 6318157"/>
                <a:gd name="connsiteY10" fmla="*/ 358057 h 5387471"/>
                <a:gd name="connsiteX11" fmla="*/ 1391478 w 6318157"/>
                <a:gd name="connsiteY11" fmla="*/ 230836 h 5387471"/>
                <a:gd name="connsiteX12" fmla="*/ 1256306 w 6318157"/>
                <a:gd name="connsiteY12" fmla="*/ 230836 h 5387471"/>
                <a:gd name="connsiteX13" fmla="*/ 1208598 w 6318157"/>
                <a:gd name="connsiteY13" fmla="*/ 421667 h 5387471"/>
                <a:gd name="connsiteX14" fmla="*/ 1041621 w 6318157"/>
                <a:gd name="connsiteY14" fmla="*/ 588645 h 5387471"/>
                <a:gd name="connsiteX15" fmla="*/ 930303 w 6318157"/>
                <a:gd name="connsiteY15" fmla="*/ 668158 h 5387471"/>
                <a:gd name="connsiteX16" fmla="*/ 842838 w 6318157"/>
                <a:gd name="connsiteY16" fmla="*/ 612499 h 5387471"/>
                <a:gd name="connsiteX17" fmla="*/ 747423 w 6318157"/>
                <a:gd name="connsiteY17" fmla="*/ 795379 h 5387471"/>
                <a:gd name="connsiteX18" fmla="*/ 456206 w 6318157"/>
                <a:gd name="connsiteY18" fmla="*/ 828804 h 5387471"/>
                <a:gd name="connsiteX19" fmla="*/ 222636 w 6318157"/>
                <a:gd name="connsiteY19" fmla="*/ 970307 h 5387471"/>
                <a:gd name="connsiteX20" fmla="*/ 254442 w 6318157"/>
                <a:gd name="connsiteY20" fmla="*/ 1113431 h 5387471"/>
                <a:gd name="connsiteX21" fmla="*/ 302149 w 6318157"/>
                <a:gd name="connsiteY21" fmla="*/ 1296311 h 5387471"/>
                <a:gd name="connsiteX22" fmla="*/ 341906 w 6318157"/>
                <a:gd name="connsiteY22" fmla="*/ 1328116 h 5387471"/>
                <a:gd name="connsiteX23" fmla="*/ 508883 w 6318157"/>
                <a:gd name="connsiteY23" fmla="*/ 1359921 h 5387471"/>
                <a:gd name="connsiteX24" fmla="*/ 532737 w 6318157"/>
                <a:gd name="connsiteY24" fmla="*/ 1582558 h 5387471"/>
                <a:gd name="connsiteX25" fmla="*/ 730526 w 6318157"/>
                <a:gd name="connsiteY25" fmla="*/ 1644144 h 5387471"/>
                <a:gd name="connsiteX26" fmla="*/ 903633 w 6318157"/>
                <a:gd name="connsiteY26" fmla="*/ 1753676 h 5387471"/>
                <a:gd name="connsiteX27" fmla="*/ 818984 w 6318157"/>
                <a:gd name="connsiteY27" fmla="*/ 1884707 h 5387471"/>
                <a:gd name="connsiteX28" fmla="*/ 644056 w 6318157"/>
                <a:gd name="connsiteY28" fmla="*/ 1868805 h 5387471"/>
                <a:gd name="connsiteX29" fmla="*/ 636104 w 6318157"/>
                <a:gd name="connsiteY29" fmla="*/ 2115295 h 5387471"/>
                <a:gd name="connsiteX30" fmla="*/ 755374 w 6318157"/>
                <a:gd name="connsiteY30" fmla="*/ 2218662 h 5387471"/>
                <a:gd name="connsiteX31" fmla="*/ 818984 w 6318157"/>
                <a:gd name="connsiteY31" fmla="*/ 2329980 h 5387471"/>
                <a:gd name="connsiteX32" fmla="*/ 818984 w 6318157"/>
                <a:gd name="connsiteY32" fmla="*/ 2369737 h 5387471"/>
                <a:gd name="connsiteX33" fmla="*/ 580445 w 6318157"/>
                <a:gd name="connsiteY33" fmla="*/ 2401542 h 5387471"/>
                <a:gd name="connsiteX34" fmla="*/ 485029 w 6318157"/>
                <a:gd name="connsiteY34" fmla="*/ 2433347 h 5387471"/>
                <a:gd name="connsiteX35" fmla="*/ 437322 w 6318157"/>
                <a:gd name="connsiteY35" fmla="*/ 2584422 h 5387471"/>
                <a:gd name="connsiteX36" fmla="*/ 307616 w 6318157"/>
                <a:gd name="connsiteY36" fmla="*/ 2598549 h 5387471"/>
                <a:gd name="connsiteX37" fmla="*/ 238539 w 6318157"/>
                <a:gd name="connsiteY37" fmla="*/ 2655984 h 5387471"/>
                <a:gd name="connsiteX38" fmla="*/ 284673 w 6318157"/>
                <a:gd name="connsiteY38" fmla="*/ 2740881 h 5387471"/>
                <a:gd name="connsiteX39" fmla="*/ 405516 w 6318157"/>
                <a:gd name="connsiteY39" fmla="*/ 2767302 h 5387471"/>
                <a:gd name="connsiteX40" fmla="*/ 414296 w 6318157"/>
                <a:gd name="connsiteY40" fmla="*/ 2859534 h 5387471"/>
                <a:gd name="connsiteX41" fmla="*/ 349857 w 6318157"/>
                <a:gd name="connsiteY41" fmla="*/ 2894523 h 5387471"/>
                <a:gd name="connsiteX42" fmla="*/ 206734 w 6318157"/>
                <a:gd name="connsiteY42" fmla="*/ 3061500 h 5387471"/>
                <a:gd name="connsiteX43" fmla="*/ 166977 w 6318157"/>
                <a:gd name="connsiteY43" fmla="*/ 3300039 h 5387471"/>
                <a:gd name="connsiteX44" fmla="*/ 103367 w 6318157"/>
                <a:gd name="connsiteY44" fmla="*/ 3490871 h 5387471"/>
                <a:gd name="connsiteX45" fmla="*/ 0 w 6318157"/>
                <a:gd name="connsiteY45" fmla="*/ 3610140 h 5387471"/>
                <a:gd name="connsiteX46" fmla="*/ 0 w 6318157"/>
                <a:gd name="connsiteY46" fmla="*/ 3689653 h 5387471"/>
                <a:gd name="connsiteX47" fmla="*/ 15903 w 6318157"/>
                <a:gd name="connsiteY47" fmla="*/ 3769166 h 5387471"/>
                <a:gd name="connsiteX48" fmla="*/ 127221 w 6318157"/>
                <a:gd name="connsiteY48" fmla="*/ 3785069 h 5387471"/>
                <a:gd name="connsiteX49" fmla="*/ 183211 w 6318157"/>
                <a:gd name="connsiteY49" fmla="*/ 3641697 h 5387471"/>
                <a:gd name="connsiteX50" fmla="*/ 275231 w 6318157"/>
                <a:gd name="connsiteY50" fmla="*/ 3608199 h 5387471"/>
                <a:gd name="connsiteX51" fmla="*/ 326003 w 6318157"/>
                <a:gd name="connsiteY51" fmla="*/ 3626043 h 5387471"/>
                <a:gd name="connsiteX52" fmla="*/ 358388 w 6318157"/>
                <a:gd name="connsiteY52" fmla="*/ 3618423 h 5387471"/>
                <a:gd name="connsiteX53" fmla="*/ 424318 w 6318157"/>
                <a:gd name="connsiteY53" fmla="*/ 3743407 h 5387471"/>
                <a:gd name="connsiteX54" fmla="*/ 379178 w 6318157"/>
                <a:gd name="connsiteY54" fmla="*/ 3816212 h 5387471"/>
                <a:gd name="connsiteX55" fmla="*/ 347621 w 6318157"/>
                <a:gd name="connsiteY55" fmla="*/ 3928239 h 5387471"/>
                <a:gd name="connsiteX56" fmla="*/ 336854 w 6318157"/>
                <a:gd name="connsiteY56" fmla="*/ 4218249 h 5387471"/>
                <a:gd name="connsiteX57" fmla="*/ 545161 w 6318157"/>
                <a:gd name="connsiteY57" fmla="*/ 4012509 h 5387471"/>
                <a:gd name="connsiteX58" fmla="*/ 620202 w 6318157"/>
                <a:gd name="connsiteY58" fmla="*/ 4063365 h 5387471"/>
                <a:gd name="connsiteX59" fmla="*/ 723569 w 6318157"/>
                <a:gd name="connsiteY59" fmla="*/ 4079267 h 5387471"/>
                <a:gd name="connsiteX60" fmla="*/ 795130 w 6318157"/>
                <a:gd name="connsiteY60" fmla="*/ 4190586 h 5387471"/>
                <a:gd name="connsiteX61" fmla="*/ 1025718 w 6318157"/>
                <a:gd name="connsiteY61" fmla="*/ 4293952 h 5387471"/>
                <a:gd name="connsiteX62" fmla="*/ 1176793 w 6318157"/>
                <a:gd name="connsiteY62" fmla="*/ 4540443 h 5387471"/>
                <a:gd name="connsiteX63" fmla="*/ 1144988 w 6318157"/>
                <a:gd name="connsiteY63" fmla="*/ 4635859 h 5387471"/>
                <a:gd name="connsiteX64" fmla="*/ 1614115 w 6318157"/>
                <a:gd name="connsiteY64" fmla="*/ 4882349 h 5387471"/>
                <a:gd name="connsiteX65" fmla="*/ 1614115 w 6318157"/>
                <a:gd name="connsiteY65" fmla="*/ 5033424 h 5387471"/>
                <a:gd name="connsiteX66" fmla="*/ 1614115 w 6318157"/>
                <a:gd name="connsiteY66" fmla="*/ 5168596 h 5387471"/>
                <a:gd name="connsiteX67" fmla="*/ 1653871 w 6318157"/>
                <a:gd name="connsiteY67" fmla="*/ 5295817 h 5387471"/>
                <a:gd name="connsiteX68" fmla="*/ 1755416 w 6318157"/>
                <a:gd name="connsiteY68" fmla="*/ 5294123 h 5387471"/>
                <a:gd name="connsiteX69" fmla="*/ 1825653 w 6318157"/>
                <a:gd name="connsiteY69" fmla="*/ 5366385 h 5387471"/>
                <a:gd name="connsiteX70" fmla="*/ 1861848 w 6318157"/>
                <a:gd name="connsiteY70" fmla="*/ 5387340 h 5387471"/>
                <a:gd name="connsiteX71" fmla="*/ 1926203 w 6318157"/>
                <a:gd name="connsiteY71" fmla="*/ 5242146 h 5387471"/>
                <a:gd name="connsiteX72" fmla="*/ 2115047 w 6318157"/>
                <a:gd name="connsiteY72" fmla="*/ 5279914 h 5387471"/>
                <a:gd name="connsiteX73" fmla="*/ 2176421 w 6318157"/>
                <a:gd name="connsiteY73" fmla="*/ 5148304 h 5387471"/>
                <a:gd name="connsiteX74" fmla="*/ 2083242 w 6318157"/>
                <a:gd name="connsiteY74" fmla="*/ 5096123 h 5387471"/>
                <a:gd name="connsiteX75" fmla="*/ 2020211 w 6318157"/>
                <a:gd name="connsiteY75" fmla="*/ 5057903 h 5387471"/>
                <a:gd name="connsiteX76" fmla="*/ 2011680 w 6318157"/>
                <a:gd name="connsiteY76" fmla="*/ 5073180 h 5387471"/>
                <a:gd name="connsiteX77" fmla="*/ 1932167 w 6318157"/>
                <a:gd name="connsiteY77" fmla="*/ 4977765 h 5387471"/>
                <a:gd name="connsiteX78" fmla="*/ 1884459 w 6318157"/>
                <a:gd name="connsiteY78" fmla="*/ 4874398 h 5387471"/>
                <a:gd name="connsiteX79" fmla="*/ 1913448 w 6318157"/>
                <a:gd name="connsiteY79" fmla="*/ 4786022 h 5387471"/>
                <a:gd name="connsiteX80" fmla="*/ 2073551 w 6318157"/>
                <a:gd name="connsiteY80" fmla="*/ 4760723 h 5387471"/>
                <a:gd name="connsiteX81" fmla="*/ 2213030 w 6318157"/>
                <a:gd name="connsiteY81" fmla="*/ 4711893 h 5387471"/>
                <a:gd name="connsiteX82" fmla="*/ 2313829 w 6318157"/>
                <a:gd name="connsiteY82" fmla="*/ 4781467 h 5387471"/>
                <a:gd name="connsiteX83" fmla="*/ 2449002 w 6318157"/>
                <a:gd name="connsiteY83" fmla="*/ 4771031 h 5387471"/>
                <a:gd name="connsiteX84" fmla="*/ 2504661 w 6318157"/>
                <a:gd name="connsiteY84" fmla="*/ 4866446 h 5387471"/>
                <a:gd name="connsiteX85" fmla="*/ 2578459 w 6318157"/>
                <a:gd name="connsiteY85" fmla="*/ 4816585 h 5387471"/>
                <a:gd name="connsiteX86" fmla="*/ 2681246 w 6318157"/>
                <a:gd name="connsiteY86" fmla="*/ 4873118 h 5387471"/>
                <a:gd name="connsiteX87" fmla="*/ 2798859 w 6318157"/>
                <a:gd name="connsiteY87" fmla="*/ 4858495 h 5387471"/>
                <a:gd name="connsiteX88" fmla="*/ 2895931 w 6318157"/>
                <a:gd name="connsiteY88" fmla="*/ 4983811 h 5387471"/>
                <a:gd name="connsiteX89" fmla="*/ 2910177 w 6318157"/>
                <a:gd name="connsiteY89" fmla="*/ 5176547 h 5387471"/>
                <a:gd name="connsiteX90" fmla="*/ 2981739 w 6318157"/>
                <a:gd name="connsiteY90" fmla="*/ 5120888 h 5387471"/>
                <a:gd name="connsiteX91" fmla="*/ 3101009 w 6318157"/>
                <a:gd name="connsiteY91" fmla="*/ 5184499 h 5387471"/>
                <a:gd name="connsiteX92" fmla="*/ 3164619 w 6318157"/>
                <a:gd name="connsiteY92" fmla="*/ 4882349 h 5387471"/>
                <a:gd name="connsiteX93" fmla="*/ 3116911 w 6318157"/>
                <a:gd name="connsiteY93" fmla="*/ 4516589 h 5387471"/>
                <a:gd name="connsiteX94" fmla="*/ 3156668 w 6318157"/>
                <a:gd name="connsiteY94" fmla="*/ 4405271 h 5387471"/>
                <a:gd name="connsiteX95" fmla="*/ 3323645 w 6318157"/>
                <a:gd name="connsiteY95" fmla="*/ 4341660 h 5387471"/>
                <a:gd name="connsiteX96" fmla="*/ 3482671 w 6318157"/>
                <a:gd name="connsiteY96" fmla="*/ 4293952 h 5387471"/>
                <a:gd name="connsiteX97" fmla="*/ 3570136 w 6318157"/>
                <a:gd name="connsiteY97" fmla="*/ 4373466 h 5387471"/>
                <a:gd name="connsiteX98" fmla="*/ 3530379 w 6318157"/>
                <a:gd name="connsiteY98" fmla="*/ 4484784 h 5387471"/>
                <a:gd name="connsiteX99" fmla="*/ 3546282 w 6318157"/>
                <a:gd name="connsiteY99" fmla="*/ 4588151 h 5387471"/>
                <a:gd name="connsiteX100" fmla="*/ 3609892 w 6318157"/>
                <a:gd name="connsiteY100" fmla="*/ 4643810 h 5387471"/>
                <a:gd name="connsiteX101" fmla="*/ 3673503 w 6318157"/>
                <a:gd name="connsiteY101" fmla="*/ 4651761 h 5387471"/>
                <a:gd name="connsiteX102" fmla="*/ 3745064 w 6318157"/>
                <a:gd name="connsiteY102" fmla="*/ 4786933 h 5387471"/>
                <a:gd name="connsiteX103" fmla="*/ 3889016 w 6318157"/>
                <a:gd name="connsiteY103" fmla="*/ 4749293 h 5387471"/>
                <a:gd name="connsiteX104" fmla="*/ 4071068 w 6318157"/>
                <a:gd name="connsiteY104" fmla="*/ 4731274 h 5387471"/>
                <a:gd name="connsiteX105" fmla="*/ 4368496 w 6318157"/>
                <a:gd name="connsiteY105" fmla="*/ 4686134 h 5387471"/>
                <a:gd name="connsiteX106" fmla="*/ 4436828 w 6318157"/>
                <a:gd name="connsiteY106" fmla="*/ 4774261 h 5387471"/>
                <a:gd name="connsiteX107" fmla="*/ 4500438 w 6318157"/>
                <a:gd name="connsiteY107" fmla="*/ 4751981 h 5387471"/>
                <a:gd name="connsiteX108" fmla="*/ 4595854 w 6318157"/>
                <a:gd name="connsiteY108" fmla="*/ 4699469 h 5387471"/>
                <a:gd name="connsiteX109" fmla="*/ 4654826 w 6318157"/>
                <a:gd name="connsiteY109" fmla="*/ 4646423 h 5387471"/>
                <a:gd name="connsiteX110" fmla="*/ 4674704 w 6318157"/>
                <a:gd name="connsiteY110" fmla="*/ 4597593 h 5387471"/>
                <a:gd name="connsiteX111" fmla="*/ 4588151 w 6318157"/>
                <a:gd name="connsiteY111" fmla="*/ 4554983 h 5387471"/>
                <a:gd name="connsiteX112" fmla="*/ 4687211 w 6318157"/>
                <a:gd name="connsiteY112" fmla="*/ 4492118 h 5387471"/>
                <a:gd name="connsiteX113" fmla="*/ 4723406 w 6318157"/>
                <a:gd name="connsiteY113" fmla="*/ 4492118 h 5387471"/>
                <a:gd name="connsiteX114" fmla="*/ 4715786 w 6318157"/>
                <a:gd name="connsiteY114" fmla="*/ 4434968 h 5387471"/>
                <a:gd name="connsiteX115" fmla="*/ 4753886 w 6318157"/>
                <a:gd name="connsiteY115" fmla="*/ 4410203 h 5387471"/>
                <a:gd name="connsiteX116" fmla="*/ 4656648 w 6318157"/>
                <a:gd name="connsiteY116" fmla="*/ 4287326 h 5387471"/>
                <a:gd name="connsiteX117" fmla="*/ 4593866 w 6318157"/>
                <a:gd name="connsiteY117" fmla="*/ 4307333 h 5387471"/>
                <a:gd name="connsiteX118" fmla="*/ 4575396 w 6318157"/>
                <a:gd name="connsiteY118" fmla="*/ 4172612 h 5387471"/>
                <a:gd name="connsiteX119" fmla="*/ 4679655 w 6318157"/>
                <a:gd name="connsiteY119" fmla="*/ 4132426 h 5387471"/>
                <a:gd name="connsiteX120" fmla="*/ 4703957 w 6318157"/>
                <a:gd name="connsiteY120" fmla="*/ 4023340 h 5387471"/>
                <a:gd name="connsiteX121" fmla="*/ 4812951 w 6318157"/>
                <a:gd name="connsiteY121" fmla="*/ 3900496 h 5387471"/>
                <a:gd name="connsiteX122" fmla="*/ 4877813 w 6318157"/>
                <a:gd name="connsiteY122" fmla="*/ 3853146 h 5387471"/>
                <a:gd name="connsiteX123" fmla="*/ 4866109 w 6318157"/>
                <a:gd name="connsiteY123" fmla="*/ 3934446 h 5387471"/>
                <a:gd name="connsiteX124" fmla="*/ 4936241 w 6318157"/>
                <a:gd name="connsiteY124" fmla="*/ 3998681 h 5387471"/>
                <a:gd name="connsiteX125" fmla="*/ 4977516 w 6318157"/>
                <a:gd name="connsiteY125" fmla="*/ 4055413 h 5387471"/>
                <a:gd name="connsiteX126" fmla="*/ 5025224 w 6318157"/>
                <a:gd name="connsiteY126" fmla="*/ 3959998 h 5387471"/>
                <a:gd name="connsiteX127" fmla="*/ 5072932 w 6318157"/>
                <a:gd name="connsiteY127" fmla="*/ 3959998 h 5387471"/>
                <a:gd name="connsiteX128" fmla="*/ 5144494 w 6318157"/>
                <a:gd name="connsiteY128" fmla="*/ 3856631 h 5387471"/>
                <a:gd name="connsiteX129" fmla="*/ 5160396 w 6318157"/>
                <a:gd name="connsiteY129" fmla="*/ 3785069 h 5387471"/>
                <a:gd name="connsiteX130" fmla="*/ 5390984 w 6318157"/>
                <a:gd name="connsiteY130" fmla="*/ 3737361 h 5387471"/>
                <a:gd name="connsiteX131" fmla="*/ 5486400 w 6318157"/>
                <a:gd name="connsiteY131" fmla="*/ 3633994 h 5387471"/>
                <a:gd name="connsiteX132" fmla="*/ 5390984 w 6318157"/>
                <a:gd name="connsiteY132" fmla="*/ 3570384 h 5387471"/>
                <a:gd name="connsiteX133" fmla="*/ 5343276 w 6318157"/>
                <a:gd name="connsiteY133" fmla="*/ 3331845 h 5387471"/>
                <a:gd name="connsiteX134" fmla="*/ 5478449 w 6318157"/>
                <a:gd name="connsiteY134" fmla="*/ 3061500 h 5387471"/>
                <a:gd name="connsiteX135" fmla="*/ 5820355 w 6318157"/>
                <a:gd name="connsiteY135" fmla="*/ 2989939 h 5387471"/>
                <a:gd name="connsiteX136" fmla="*/ 6020959 w 6318157"/>
                <a:gd name="connsiteY136" fmla="*/ 2857748 h 5387471"/>
                <a:gd name="connsiteX137" fmla="*/ 6058811 w 6318157"/>
                <a:gd name="connsiteY137" fmla="*/ 2880194 h 5387471"/>
                <a:gd name="connsiteX138" fmla="*/ 6114056 w 6318157"/>
                <a:gd name="connsiteY138" fmla="*/ 2859239 h 5387471"/>
                <a:gd name="connsiteX139" fmla="*/ 6152156 w 6318157"/>
                <a:gd name="connsiteY139" fmla="*/ 2889719 h 5387471"/>
                <a:gd name="connsiteX140" fmla="*/ 6260741 w 6318157"/>
                <a:gd name="connsiteY140" fmla="*/ 2868764 h 5387471"/>
                <a:gd name="connsiteX141" fmla="*/ 6292298 w 6318157"/>
                <a:gd name="connsiteY141" fmla="*/ 2879449 h 5387471"/>
                <a:gd name="connsiteX142" fmla="*/ 6304556 w 6318157"/>
                <a:gd name="connsiteY142" fmla="*/ 2838284 h 5387471"/>
                <a:gd name="connsiteX143" fmla="*/ 6306461 w 6318157"/>
                <a:gd name="connsiteY143" fmla="*/ 2809709 h 5387471"/>
                <a:gd name="connsiteX144" fmla="*/ 6317891 w 6318157"/>
                <a:gd name="connsiteY144" fmla="*/ 2798279 h 5387471"/>
                <a:gd name="connsiteX145" fmla="*/ 6268361 w 6318157"/>
                <a:gd name="connsiteY145" fmla="*/ 2775419 h 5387471"/>
                <a:gd name="connsiteX146" fmla="*/ 6220736 w 6318157"/>
                <a:gd name="connsiteY146" fmla="*/ 2543754 h 5387471"/>
                <a:gd name="connsiteX147" fmla="*/ 6169301 w 6318157"/>
                <a:gd name="connsiteY147" fmla="*/ 2569973 h 5387471"/>
                <a:gd name="connsiteX148" fmla="*/ 6119771 w 6318157"/>
                <a:gd name="connsiteY148" fmla="*/ 2533484 h 5387471"/>
                <a:gd name="connsiteX149" fmla="*/ 6051191 w 6318157"/>
                <a:gd name="connsiteY149" fmla="*/ 2518538 h 5387471"/>
                <a:gd name="connsiteX150" fmla="*/ 6053096 w 6318157"/>
                <a:gd name="connsiteY150" fmla="*/ 2434718 h 5387471"/>
                <a:gd name="connsiteX151" fmla="*/ 6027337 w 6318157"/>
                <a:gd name="connsiteY151" fmla="*/ 2469542 h 5387471"/>
                <a:gd name="connsiteX152" fmla="*/ 5994041 w 6318157"/>
                <a:gd name="connsiteY152" fmla="*/ 2411858 h 5387471"/>
                <a:gd name="connsiteX153" fmla="*/ 5976896 w 6318157"/>
                <a:gd name="connsiteY153" fmla="*/ 2272793 h 5387471"/>
                <a:gd name="connsiteX154" fmla="*/ 5915936 w 6318157"/>
                <a:gd name="connsiteY154" fmla="*/ 2274698 h 5387471"/>
                <a:gd name="connsiteX155" fmla="*/ 5892910 w 6318157"/>
                <a:gd name="connsiteY155" fmla="*/ 2209882 h 5387471"/>
                <a:gd name="connsiteX156" fmla="*/ 5813066 w 6318157"/>
                <a:gd name="connsiteY156" fmla="*/ 2240408 h 5387471"/>
                <a:gd name="connsiteX157" fmla="*/ 5752106 w 6318157"/>
                <a:gd name="connsiteY157" fmla="*/ 2206118 h 5387471"/>
                <a:gd name="connsiteX158" fmla="*/ 5719721 w 6318157"/>
                <a:gd name="connsiteY158" fmla="*/ 2227073 h 5387471"/>
                <a:gd name="connsiteX159" fmla="*/ 5653046 w 6318157"/>
                <a:gd name="connsiteY159" fmla="*/ 2209928 h 5387471"/>
                <a:gd name="connsiteX160" fmla="*/ 5677231 w 6318157"/>
                <a:gd name="connsiteY160" fmla="*/ 2186857 h 5387471"/>
                <a:gd name="connsiteX161" fmla="*/ 5628281 w 6318157"/>
                <a:gd name="connsiteY161" fmla="*/ 2145158 h 5387471"/>
                <a:gd name="connsiteX162" fmla="*/ 5488388 w 6318157"/>
                <a:gd name="connsiteY162" fmla="*/ 2148426 h 5387471"/>
                <a:gd name="connsiteX163" fmla="*/ 5453021 w 6318157"/>
                <a:gd name="connsiteY163" fmla="*/ 2227073 h 5387471"/>
                <a:gd name="connsiteX164" fmla="*/ 5472071 w 6318157"/>
                <a:gd name="connsiteY164" fmla="*/ 2274698 h 5387471"/>
                <a:gd name="connsiteX165" fmla="*/ 5422541 w 6318157"/>
                <a:gd name="connsiteY165" fmla="*/ 2288033 h 5387471"/>
                <a:gd name="connsiteX166" fmla="*/ 5451116 w 6318157"/>
                <a:gd name="connsiteY166" fmla="*/ 2333753 h 5387471"/>
                <a:gd name="connsiteX167" fmla="*/ 5516631 w 6318157"/>
                <a:gd name="connsiteY167" fmla="*/ 2328407 h 5387471"/>
                <a:gd name="connsiteX168" fmla="*/ 5523506 w 6318157"/>
                <a:gd name="connsiteY168" fmla="*/ 2379473 h 5387471"/>
                <a:gd name="connsiteX169" fmla="*/ 5399681 w 6318157"/>
                <a:gd name="connsiteY169" fmla="*/ 2545208 h 5387471"/>
                <a:gd name="connsiteX170" fmla="*/ 5360918 w 6318157"/>
                <a:gd name="connsiteY170" fmla="*/ 2694084 h 5387471"/>
                <a:gd name="connsiteX171" fmla="*/ 5346341 w 6318157"/>
                <a:gd name="connsiteY171" fmla="*/ 2615693 h 5387471"/>
                <a:gd name="connsiteX172" fmla="*/ 5304431 w 6318157"/>
                <a:gd name="connsiteY172" fmla="*/ 2615693 h 5387471"/>
                <a:gd name="connsiteX173" fmla="*/ 5273951 w 6318157"/>
                <a:gd name="connsiteY173" fmla="*/ 2558543 h 5387471"/>
                <a:gd name="connsiteX174" fmla="*/ 5203714 w 6318157"/>
                <a:gd name="connsiteY174" fmla="*/ 2600987 h 5387471"/>
                <a:gd name="connsiteX175" fmla="*/ 5070116 w 6318157"/>
                <a:gd name="connsiteY175" fmla="*/ 2541398 h 5387471"/>
                <a:gd name="connsiteX176" fmla="*/ 4991763 w 6318157"/>
                <a:gd name="connsiteY176" fmla="*/ 2573572 h 5387471"/>
                <a:gd name="connsiteX177" fmla="*/ 4904381 w 6318157"/>
                <a:gd name="connsiteY177" fmla="*/ 2564258 h 5387471"/>
                <a:gd name="connsiteX178" fmla="*/ 4875806 w 6318157"/>
                <a:gd name="connsiteY178" fmla="*/ 2495678 h 5387471"/>
                <a:gd name="connsiteX179" fmla="*/ 4803416 w 6318157"/>
                <a:gd name="connsiteY179" fmla="*/ 2484248 h 5387471"/>
                <a:gd name="connsiteX180" fmla="*/ 4822466 w 6318157"/>
                <a:gd name="connsiteY180" fmla="*/ 2409953 h 5387471"/>
                <a:gd name="connsiteX181" fmla="*/ 4731026 w 6318157"/>
                <a:gd name="connsiteY181" fmla="*/ 2341373 h 5387471"/>
                <a:gd name="connsiteX182" fmla="*/ 4699221 w 6318157"/>
                <a:gd name="connsiteY182" fmla="*/ 2364353 h 5387471"/>
                <a:gd name="connsiteX183" fmla="*/ 4637681 w 6318157"/>
                <a:gd name="connsiteY183" fmla="*/ 2328038 h 5387471"/>
                <a:gd name="connsiteX184" fmla="*/ 4660541 w 6318157"/>
                <a:gd name="connsiteY184" fmla="*/ 2253743 h 5387471"/>
                <a:gd name="connsiteX185" fmla="*/ 4433846 w 6318157"/>
                <a:gd name="connsiteY185" fmla="*/ 2270888 h 5387471"/>
                <a:gd name="connsiteX186" fmla="*/ 4373134 w 6318157"/>
                <a:gd name="connsiteY186" fmla="*/ 2252041 h 5387471"/>
                <a:gd name="connsiteX187" fmla="*/ 4323356 w 6318157"/>
                <a:gd name="connsiteY187" fmla="*/ 2288033 h 5387471"/>
                <a:gd name="connsiteX188" fmla="*/ 4273826 w 6318157"/>
                <a:gd name="connsiteY188" fmla="*/ 2208023 h 5387471"/>
                <a:gd name="connsiteX189" fmla="*/ 4201436 w 6318157"/>
                <a:gd name="connsiteY189" fmla="*/ 2192783 h 5387471"/>
                <a:gd name="connsiteX190" fmla="*/ 4178576 w 6318157"/>
                <a:gd name="connsiteY190" fmla="*/ 2110868 h 5387471"/>
                <a:gd name="connsiteX191" fmla="*/ 4087136 w 6318157"/>
                <a:gd name="connsiteY191" fmla="*/ 2038478 h 5387471"/>
                <a:gd name="connsiteX192" fmla="*/ 4016651 w 6318157"/>
                <a:gd name="connsiteY192" fmla="*/ 2051813 h 5387471"/>
                <a:gd name="connsiteX193" fmla="*/ 3909971 w 6318157"/>
                <a:gd name="connsiteY193" fmla="*/ 2013713 h 5387471"/>
                <a:gd name="connsiteX194" fmla="*/ 3843296 w 6318157"/>
                <a:gd name="connsiteY194" fmla="*/ 2053718 h 5387471"/>
                <a:gd name="connsiteX195" fmla="*/ 3788051 w 6318157"/>
                <a:gd name="connsiteY195" fmla="*/ 2034668 h 5387471"/>
                <a:gd name="connsiteX196" fmla="*/ 3742331 w 6318157"/>
                <a:gd name="connsiteY196" fmla="*/ 2046098 h 5387471"/>
                <a:gd name="connsiteX197" fmla="*/ 3671018 w 6318157"/>
                <a:gd name="connsiteY197" fmla="*/ 2041249 h 5387471"/>
                <a:gd name="connsiteX198" fmla="*/ 3660416 w 6318157"/>
                <a:gd name="connsiteY198" fmla="*/ 1977518 h 5387471"/>
                <a:gd name="connsiteX199" fmla="*/ 3643271 w 6318157"/>
                <a:gd name="connsiteY199" fmla="*/ 1905128 h 5387471"/>
                <a:gd name="connsiteX200" fmla="*/ 3690896 w 6318157"/>
                <a:gd name="connsiteY200" fmla="*/ 1872743 h 5387471"/>
                <a:gd name="connsiteX201" fmla="*/ 3702326 w 6318157"/>
                <a:gd name="connsiteY201" fmla="*/ 1811783 h 5387471"/>
                <a:gd name="connsiteX202" fmla="*/ 3679466 w 6318157"/>
                <a:gd name="connsiteY202" fmla="*/ 1788923 h 5387471"/>
                <a:gd name="connsiteX203" fmla="*/ 3595977 w 6318157"/>
                <a:gd name="connsiteY203" fmla="*/ 1647245 h 5387471"/>
                <a:gd name="connsiteX204" fmla="*/ 3508016 w 6318157"/>
                <a:gd name="connsiteY204" fmla="*/ 1663193 h 5387471"/>
                <a:gd name="connsiteX205" fmla="*/ 3485156 w 6318157"/>
                <a:gd name="connsiteY205" fmla="*/ 1619378 h 5387471"/>
                <a:gd name="connsiteX206" fmla="*/ 3434052 w 6318157"/>
                <a:gd name="connsiteY206" fmla="*/ 1618090 h 5387471"/>
                <a:gd name="connsiteX207" fmla="*/ 3496586 w 6318157"/>
                <a:gd name="connsiteY207" fmla="*/ 1533653 h 5387471"/>
                <a:gd name="connsiteX208" fmla="*/ 3549926 w 6318157"/>
                <a:gd name="connsiteY208" fmla="*/ 1552703 h 5387471"/>
                <a:gd name="connsiteX209" fmla="*/ 3681619 w 6318157"/>
                <a:gd name="connsiteY209" fmla="*/ 1349485 h 5387471"/>
                <a:gd name="connsiteX210" fmla="*/ 3708041 w 6318157"/>
                <a:gd name="connsiteY210" fmla="*/ 1316483 h 5387471"/>
                <a:gd name="connsiteX211" fmla="*/ 3600036 w 6318157"/>
                <a:gd name="connsiteY211" fmla="*/ 1230630 h 5387471"/>
                <a:gd name="connsiteX212" fmla="*/ 3610886 w 6318157"/>
                <a:gd name="connsiteY212" fmla="*/ 1173608 h 5387471"/>
                <a:gd name="connsiteX213" fmla="*/ 3549926 w 6318157"/>
                <a:gd name="connsiteY213" fmla="*/ 1160273 h 5387471"/>
                <a:gd name="connsiteX214" fmla="*/ 3515636 w 6318157"/>
                <a:gd name="connsiteY214" fmla="*/ 1108838 h 5387471"/>
                <a:gd name="connsiteX215" fmla="*/ 3515636 w 6318157"/>
                <a:gd name="connsiteY215" fmla="*/ 1013588 h 5387471"/>
                <a:gd name="connsiteX216" fmla="*/ 3391811 w 6318157"/>
                <a:gd name="connsiteY216" fmla="*/ 981203 h 5387471"/>
                <a:gd name="connsiteX217" fmla="*/ 3357521 w 6318157"/>
                <a:gd name="connsiteY217" fmla="*/ 922148 h 5387471"/>
                <a:gd name="connsiteX218" fmla="*/ 3198246 w 6318157"/>
                <a:gd name="connsiteY218" fmla="*/ 954073 h 5387471"/>
                <a:gd name="connsiteX219" fmla="*/ 3142256 w 6318157"/>
                <a:gd name="connsiteY219" fmla="*/ 899288 h 5387471"/>
                <a:gd name="connsiteX220" fmla="*/ 2980331 w 6318157"/>
                <a:gd name="connsiteY220" fmla="*/ 929768 h 5387471"/>
                <a:gd name="connsiteX221" fmla="*/ 2776330 w 6318157"/>
                <a:gd name="connsiteY221" fmla="*/ 832982 h 5387471"/>
                <a:gd name="connsiteX222" fmla="*/ 2662196 w 6318157"/>
                <a:gd name="connsiteY222" fmla="*/ 874523 h 5387471"/>
                <a:gd name="connsiteX223" fmla="*/ 2671721 w 6318157"/>
                <a:gd name="connsiteY223" fmla="*/ 832613 h 5387471"/>
                <a:gd name="connsiteX224" fmla="*/ 2581026 w 6318157"/>
                <a:gd name="connsiteY224" fmla="*/ 818653 h 5387471"/>
                <a:gd name="connsiteX225" fmla="*/ 2576471 w 6318157"/>
                <a:gd name="connsiteY225" fmla="*/ 731648 h 5387471"/>
                <a:gd name="connsiteX226" fmla="*/ 2561231 w 6318157"/>
                <a:gd name="connsiteY226" fmla="*/ 684023 h 5387471"/>
                <a:gd name="connsiteX227" fmla="*/ 2591711 w 6318157"/>
                <a:gd name="connsiteY227" fmla="*/ 647828 h 5387471"/>
                <a:gd name="connsiteX228" fmla="*/ 2496792 w 6318157"/>
                <a:gd name="connsiteY228" fmla="*/ 511865 h 5387471"/>
                <a:gd name="connsiteX229" fmla="*/ 2492651 w 6318157"/>
                <a:gd name="connsiteY229" fmla="*/ 476378 h 5387471"/>
                <a:gd name="connsiteX230" fmla="*/ 2534561 w 6318157"/>
                <a:gd name="connsiteY230" fmla="*/ 409703 h 5387471"/>
                <a:gd name="connsiteX231" fmla="*/ 2490746 w 6318157"/>
                <a:gd name="connsiteY231" fmla="*/ 398273 h 5387471"/>
                <a:gd name="connsiteX232" fmla="*/ 2465981 w 6318157"/>
                <a:gd name="connsiteY232" fmla="*/ 367793 h 5387471"/>
                <a:gd name="connsiteX233" fmla="*/ 2428709 w 6318157"/>
                <a:gd name="connsiteY233" fmla="*/ 359713 h 5387471"/>
                <a:gd name="connsiteX234" fmla="*/ 2443121 w 6318157"/>
                <a:gd name="connsiteY234" fmla="*/ 297308 h 5387471"/>
                <a:gd name="connsiteX235" fmla="*/ 2384811 w 6318157"/>
                <a:gd name="connsiteY235" fmla="*/ 255352 h 5387471"/>
                <a:gd name="connsiteX236" fmla="*/ 2431691 w 6318157"/>
                <a:gd name="connsiteY236" fmla="*/ 188723 h 5387471"/>
                <a:gd name="connsiteX237" fmla="*/ 2536714 w 6318157"/>
                <a:gd name="connsiteY237" fmla="*/ 175177 h 5387471"/>
                <a:gd name="connsiteX0" fmla="*/ 2536714 w 6318157"/>
                <a:gd name="connsiteY0" fmla="*/ 175177 h 5387471"/>
                <a:gd name="connsiteX1" fmla="*/ 2475506 w 6318157"/>
                <a:gd name="connsiteY1" fmla="*/ 127763 h 5387471"/>
                <a:gd name="connsiteX2" fmla="*/ 2408831 w 6318157"/>
                <a:gd name="connsiteY2" fmla="*/ 129668 h 5387471"/>
                <a:gd name="connsiteX3" fmla="*/ 2340003 w 6318157"/>
                <a:gd name="connsiteY3" fmla="*/ 67751 h 5387471"/>
                <a:gd name="connsiteX4" fmla="*/ 2260241 w 6318157"/>
                <a:gd name="connsiteY4" fmla="*/ 85853 h 5387471"/>
                <a:gd name="connsiteX5" fmla="*/ 2229513 w 6318157"/>
                <a:gd name="connsiteY5" fmla="*/ 26173 h 5387471"/>
                <a:gd name="connsiteX6" fmla="*/ 2009858 w 6318157"/>
                <a:gd name="connsiteY6" fmla="*/ 0 h 5387471"/>
                <a:gd name="connsiteX7" fmla="*/ 1851163 w 6318157"/>
                <a:gd name="connsiteY7" fmla="*/ 158612 h 5387471"/>
                <a:gd name="connsiteX8" fmla="*/ 1861599 w 6318157"/>
                <a:gd name="connsiteY8" fmla="*/ 331056 h 5387471"/>
                <a:gd name="connsiteX9" fmla="*/ 1776951 w 6318157"/>
                <a:gd name="connsiteY9" fmla="*/ 311343 h 5387471"/>
                <a:gd name="connsiteX10" fmla="*/ 1606163 w 6318157"/>
                <a:gd name="connsiteY10" fmla="*/ 358057 h 5387471"/>
                <a:gd name="connsiteX11" fmla="*/ 1391478 w 6318157"/>
                <a:gd name="connsiteY11" fmla="*/ 230836 h 5387471"/>
                <a:gd name="connsiteX12" fmla="*/ 1256306 w 6318157"/>
                <a:gd name="connsiteY12" fmla="*/ 230836 h 5387471"/>
                <a:gd name="connsiteX13" fmla="*/ 1208598 w 6318157"/>
                <a:gd name="connsiteY13" fmla="*/ 421667 h 5387471"/>
                <a:gd name="connsiteX14" fmla="*/ 1041621 w 6318157"/>
                <a:gd name="connsiteY14" fmla="*/ 588645 h 5387471"/>
                <a:gd name="connsiteX15" fmla="*/ 930303 w 6318157"/>
                <a:gd name="connsiteY15" fmla="*/ 668158 h 5387471"/>
                <a:gd name="connsiteX16" fmla="*/ 842838 w 6318157"/>
                <a:gd name="connsiteY16" fmla="*/ 612499 h 5387471"/>
                <a:gd name="connsiteX17" fmla="*/ 747423 w 6318157"/>
                <a:gd name="connsiteY17" fmla="*/ 795379 h 5387471"/>
                <a:gd name="connsiteX18" fmla="*/ 456206 w 6318157"/>
                <a:gd name="connsiteY18" fmla="*/ 828804 h 5387471"/>
                <a:gd name="connsiteX19" fmla="*/ 222636 w 6318157"/>
                <a:gd name="connsiteY19" fmla="*/ 970307 h 5387471"/>
                <a:gd name="connsiteX20" fmla="*/ 254442 w 6318157"/>
                <a:gd name="connsiteY20" fmla="*/ 1113431 h 5387471"/>
                <a:gd name="connsiteX21" fmla="*/ 302149 w 6318157"/>
                <a:gd name="connsiteY21" fmla="*/ 1296311 h 5387471"/>
                <a:gd name="connsiteX22" fmla="*/ 341906 w 6318157"/>
                <a:gd name="connsiteY22" fmla="*/ 1328116 h 5387471"/>
                <a:gd name="connsiteX23" fmla="*/ 508883 w 6318157"/>
                <a:gd name="connsiteY23" fmla="*/ 1359921 h 5387471"/>
                <a:gd name="connsiteX24" fmla="*/ 532737 w 6318157"/>
                <a:gd name="connsiteY24" fmla="*/ 1582558 h 5387471"/>
                <a:gd name="connsiteX25" fmla="*/ 730526 w 6318157"/>
                <a:gd name="connsiteY25" fmla="*/ 1644144 h 5387471"/>
                <a:gd name="connsiteX26" fmla="*/ 903633 w 6318157"/>
                <a:gd name="connsiteY26" fmla="*/ 1753676 h 5387471"/>
                <a:gd name="connsiteX27" fmla="*/ 818984 w 6318157"/>
                <a:gd name="connsiteY27" fmla="*/ 1884707 h 5387471"/>
                <a:gd name="connsiteX28" fmla="*/ 644056 w 6318157"/>
                <a:gd name="connsiteY28" fmla="*/ 1868805 h 5387471"/>
                <a:gd name="connsiteX29" fmla="*/ 636104 w 6318157"/>
                <a:gd name="connsiteY29" fmla="*/ 2115295 h 5387471"/>
                <a:gd name="connsiteX30" fmla="*/ 755374 w 6318157"/>
                <a:gd name="connsiteY30" fmla="*/ 2218662 h 5387471"/>
                <a:gd name="connsiteX31" fmla="*/ 818984 w 6318157"/>
                <a:gd name="connsiteY31" fmla="*/ 2329980 h 5387471"/>
                <a:gd name="connsiteX32" fmla="*/ 818984 w 6318157"/>
                <a:gd name="connsiteY32" fmla="*/ 2369737 h 5387471"/>
                <a:gd name="connsiteX33" fmla="*/ 580445 w 6318157"/>
                <a:gd name="connsiteY33" fmla="*/ 2401542 h 5387471"/>
                <a:gd name="connsiteX34" fmla="*/ 485029 w 6318157"/>
                <a:gd name="connsiteY34" fmla="*/ 2433347 h 5387471"/>
                <a:gd name="connsiteX35" fmla="*/ 437322 w 6318157"/>
                <a:gd name="connsiteY35" fmla="*/ 2584422 h 5387471"/>
                <a:gd name="connsiteX36" fmla="*/ 307616 w 6318157"/>
                <a:gd name="connsiteY36" fmla="*/ 2598549 h 5387471"/>
                <a:gd name="connsiteX37" fmla="*/ 238539 w 6318157"/>
                <a:gd name="connsiteY37" fmla="*/ 2655984 h 5387471"/>
                <a:gd name="connsiteX38" fmla="*/ 284673 w 6318157"/>
                <a:gd name="connsiteY38" fmla="*/ 2740881 h 5387471"/>
                <a:gd name="connsiteX39" fmla="*/ 405516 w 6318157"/>
                <a:gd name="connsiteY39" fmla="*/ 2767302 h 5387471"/>
                <a:gd name="connsiteX40" fmla="*/ 414296 w 6318157"/>
                <a:gd name="connsiteY40" fmla="*/ 2859534 h 5387471"/>
                <a:gd name="connsiteX41" fmla="*/ 349857 w 6318157"/>
                <a:gd name="connsiteY41" fmla="*/ 2894523 h 5387471"/>
                <a:gd name="connsiteX42" fmla="*/ 206734 w 6318157"/>
                <a:gd name="connsiteY42" fmla="*/ 3061500 h 5387471"/>
                <a:gd name="connsiteX43" fmla="*/ 166977 w 6318157"/>
                <a:gd name="connsiteY43" fmla="*/ 3300039 h 5387471"/>
                <a:gd name="connsiteX44" fmla="*/ 103367 w 6318157"/>
                <a:gd name="connsiteY44" fmla="*/ 3490871 h 5387471"/>
                <a:gd name="connsiteX45" fmla="*/ 0 w 6318157"/>
                <a:gd name="connsiteY45" fmla="*/ 3610140 h 5387471"/>
                <a:gd name="connsiteX46" fmla="*/ 0 w 6318157"/>
                <a:gd name="connsiteY46" fmla="*/ 3689653 h 5387471"/>
                <a:gd name="connsiteX47" fmla="*/ 15903 w 6318157"/>
                <a:gd name="connsiteY47" fmla="*/ 3769166 h 5387471"/>
                <a:gd name="connsiteX48" fmla="*/ 127221 w 6318157"/>
                <a:gd name="connsiteY48" fmla="*/ 3785069 h 5387471"/>
                <a:gd name="connsiteX49" fmla="*/ 183211 w 6318157"/>
                <a:gd name="connsiteY49" fmla="*/ 3641697 h 5387471"/>
                <a:gd name="connsiteX50" fmla="*/ 275231 w 6318157"/>
                <a:gd name="connsiteY50" fmla="*/ 3608199 h 5387471"/>
                <a:gd name="connsiteX51" fmla="*/ 326003 w 6318157"/>
                <a:gd name="connsiteY51" fmla="*/ 3626043 h 5387471"/>
                <a:gd name="connsiteX52" fmla="*/ 358388 w 6318157"/>
                <a:gd name="connsiteY52" fmla="*/ 3618423 h 5387471"/>
                <a:gd name="connsiteX53" fmla="*/ 424318 w 6318157"/>
                <a:gd name="connsiteY53" fmla="*/ 3743407 h 5387471"/>
                <a:gd name="connsiteX54" fmla="*/ 379178 w 6318157"/>
                <a:gd name="connsiteY54" fmla="*/ 3816212 h 5387471"/>
                <a:gd name="connsiteX55" fmla="*/ 347621 w 6318157"/>
                <a:gd name="connsiteY55" fmla="*/ 3928239 h 5387471"/>
                <a:gd name="connsiteX56" fmla="*/ 336854 w 6318157"/>
                <a:gd name="connsiteY56" fmla="*/ 4218249 h 5387471"/>
                <a:gd name="connsiteX57" fmla="*/ 545161 w 6318157"/>
                <a:gd name="connsiteY57" fmla="*/ 4012509 h 5387471"/>
                <a:gd name="connsiteX58" fmla="*/ 620202 w 6318157"/>
                <a:gd name="connsiteY58" fmla="*/ 4063365 h 5387471"/>
                <a:gd name="connsiteX59" fmla="*/ 723569 w 6318157"/>
                <a:gd name="connsiteY59" fmla="*/ 4079267 h 5387471"/>
                <a:gd name="connsiteX60" fmla="*/ 795130 w 6318157"/>
                <a:gd name="connsiteY60" fmla="*/ 4190586 h 5387471"/>
                <a:gd name="connsiteX61" fmla="*/ 1025718 w 6318157"/>
                <a:gd name="connsiteY61" fmla="*/ 4293952 h 5387471"/>
                <a:gd name="connsiteX62" fmla="*/ 1176793 w 6318157"/>
                <a:gd name="connsiteY62" fmla="*/ 4540443 h 5387471"/>
                <a:gd name="connsiteX63" fmla="*/ 1144988 w 6318157"/>
                <a:gd name="connsiteY63" fmla="*/ 4635859 h 5387471"/>
                <a:gd name="connsiteX64" fmla="*/ 1614115 w 6318157"/>
                <a:gd name="connsiteY64" fmla="*/ 4882349 h 5387471"/>
                <a:gd name="connsiteX65" fmla="*/ 1614115 w 6318157"/>
                <a:gd name="connsiteY65" fmla="*/ 5033424 h 5387471"/>
                <a:gd name="connsiteX66" fmla="*/ 1614115 w 6318157"/>
                <a:gd name="connsiteY66" fmla="*/ 5168596 h 5387471"/>
                <a:gd name="connsiteX67" fmla="*/ 1653871 w 6318157"/>
                <a:gd name="connsiteY67" fmla="*/ 5295817 h 5387471"/>
                <a:gd name="connsiteX68" fmla="*/ 1755416 w 6318157"/>
                <a:gd name="connsiteY68" fmla="*/ 5294123 h 5387471"/>
                <a:gd name="connsiteX69" fmla="*/ 1825653 w 6318157"/>
                <a:gd name="connsiteY69" fmla="*/ 5366385 h 5387471"/>
                <a:gd name="connsiteX70" fmla="*/ 1861848 w 6318157"/>
                <a:gd name="connsiteY70" fmla="*/ 5387340 h 5387471"/>
                <a:gd name="connsiteX71" fmla="*/ 1926203 w 6318157"/>
                <a:gd name="connsiteY71" fmla="*/ 5242146 h 5387471"/>
                <a:gd name="connsiteX72" fmla="*/ 2115047 w 6318157"/>
                <a:gd name="connsiteY72" fmla="*/ 5279914 h 5387471"/>
                <a:gd name="connsiteX73" fmla="*/ 2176421 w 6318157"/>
                <a:gd name="connsiteY73" fmla="*/ 5148304 h 5387471"/>
                <a:gd name="connsiteX74" fmla="*/ 2083242 w 6318157"/>
                <a:gd name="connsiteY74" fmla="*/ 5096123 h 5387471"/>
                <a:gd name="connsiteX75" fmla="*/ 2020211 w 6318157"/>
                <a:gd name="connsiteY75" fmla="*/ 5057903 h 5387471"/>
                <a:gd name="connsiteX76" fmla="*/ 2011680 w 6318157"/>
                <a:gd name="connsiteY76" fmla="*/ 5073180 h 5387471"/>
                <a:gd name="connsiteX77" fmla="*/ 1932167 w 6318157"/>
                <a:gd name="connsiteY77" fmla="*/ 4977765 h 5387471"/>
                <a:gd name="connsiteX78" fmla="*/ 1884459 w 6318157"/>
                <a:gd name="connsiteY78" fmla="*/ 4874398 h 5387471"/>
                <a:gd name="connsiteX79" fmla="*/ 1913448 w 6318157"/>
                <a:gd name="connsiteY79" fmla="*/ 4786022 h 5387471"/>
                <a:gd name="connsiteX80" fmla="*/ 2073551 w 6318157"/>
                <a:gd name="connsiteY80" fmla="*/ 4760723 h 5387471"/>
                <a:gd name="connsiteX81" fmla="*/ 2213030 w 6318157"/>
                <a:gd name="connsiteY81" fmla="*/ 4711893 h 5387471"/>
                <a:gd name="connsiteX82" fmla="*/ 2313829 w 6318157"/>
                <a:gd name="connsiteY82" fmla="*/ 4781467 h 5387471"/>
                <a:gd name="connsiteX83" fmla="*/ 2449002 w 6318157"/>
                <a:gd name="connsiteY83" fmla="*/ 4771031 h 5387471"/>
                <a:gd name="connsiteX84" fmla="*/ 2504661 w 6318157"/>
                <a:gd name="connsiteY84" fmla="*/ 4866446 h 5387471"/>
                <a:gd name="connsiteX85" fmla="*/ 2578459 w 6318157"/>
                <a:gd name="connsiteY85" fmla="*/ 4816585 h 5387471"/>
                <a:gd name="connsiteX86" fmla="*/ 2681246 w 6318157"/>
                <a:gd name="connsiteY86" fmla="*/ 4873118 h 5387471"/>
                <a:gd name="connsiteX87" fmla="*/ 2798859 w 6318157"/>
                <a:gd name="connsiteY87" fmla="*/ 4858495 h 5387471"/>
                <a:gd name="connsiteX88" fmla="*/ 2895931 w 6318157"/>
                <a:gd name="connsiteY88" fmla="*/ 4983811 h 5387471"/>
                <a:gd name="connsiteX89" fmla="*/ 2910177 w 6318157"/>
                <a:gd name="connsiteY89" fmla="*/ 5176547 h 5387471"/>
                <a:gd name="connsiteX90" fmla="*/ 2981739 w 6318157"/>
                <a:gd name="connsiteY90" fmla="*/ 5120888 h 5387471"/>
                <a:gd name="connsiteX91" fmla="*/ 3101009 w 6318157"/>
                <a:gd name="connsiteY91" fmla="*/ 5184499 h 5387471"/>
                <a:gd name="connsiteX92" fmla="*/ 3164619 w 6318157"/>
                <a:gd name="connsiteY92" fmla="*/ 4882349 h 5387471"/>
                <a:gd name="connsiteX93" fmla="*/ 3116911 w 6318157"/>
                <a:gd name="connsiteY93" fmla="*/ 4516589 h 5387471"/>
                <a:gd name="connsiteX94" fmla="*/ 3156668 w 6318157"/>
                <a:gd name="connsiteY94" fmla="*/ 4405271 h 5387471"/>
                <a:gd name="connsiteX95" fmla="*/ 3323645 w 6318157"/>
                <a:gd name="connsiteY95" fmla="*/ 4341660 h 5387471"/>
                <a:gd name="connsiteX96" fmla="*/ 3482671 w 6318157"/>
                <a:gd name="connsiteY96" fmla="*/ 4293952 h 5387471"/>
                <a:gd name="connsiteX97" fmla="*/ 3570136 w 6318157"/>
                <a:gd name="connsiteY97" fmla="*/ 4373466 h 5387471"/>
                <a:gd name="connsiteX98" fmla="*/ 3530379 w 6318157"/>
                <a:gd name="connsiteY98" fmla="*/ 4484784 h 5387471"/>
                <a:gd name="connsiteX99" fmla="*/ 3546282 w 6318157"/>
                <a:gd name="connsiteY99" fmla="*/ 4588151 h 5387471"/>
                <a:gd name="connsiteX100" fmla="*/ 3609892 w 6318157"/>
                <a:gd name="connsiteY100" fmla="*/ 4643810 h 5387471"/>
                <a:gd name="connsiteX101" fmla="*/ 3673503 w 6318157"/>
                <a:gd name="connsiteY101" fmla="*/ 4651761 h 5387471"/>
                <a:gd name="connsiteX102" fmla="*/ 3745064 w 6318157"/>
                <a:gd name="connsiteY102" fmla="*/ 4786933 h 5387471"/>
                <a:gd name="connsiteX103" fmla="*/ 3889016 w 6318157"/>
                <a:gd name="connsiteY103" fmla="*/ 4749293 h 5387471"/>
                <a:gd name="connsiteX104" fmla="*/ 4071068 w 6318157"/>
                <a:gd name="connsiteY104" fmla="*/ 4731274 h 5387471"/>
                <a:gd name="connsiteX105" fmla="*/ 4368496 w 6318157"/>
                <a:gd name="connsiteY105" fmla="*/ 4686134 h 5387471"/>
                <a:gd name="connsiteX106" fmla="*/ 4436828 w 6318157"/>
                <a:gd name="connsiteY106" fmla="*/ 4774261 h 5387471"/>
                <a:gd name="connsiteX107" fmla="*/ 4500438 w 6318157"/>
                <a:gd name="connsiteY107" fmla="*/ 4751981 h 5387471"/>
                <a:gd name="connsiteX108" fmla="*/ 4595854 w 6318157"/>
                <a:gd name="connsiteY108" fmla="*/ 4699469 h 5387471"/>
                <a:gd name="connsiteX109" fmla="*/ 4654826 w 6318157"/>
                <a:gd name="connsiteY109" fmla="*/ 4646423 h 5387471"/>
                <a:gd name="connsiteX110" fmla="*/ 4674704 w 6318157"/>
                <a:gd name="connsiteY110" fmla="*/ 4597593 h 5387471"/>
                <a:gd name="connsiteX111" fmla="*/ 4588151 w 6318157"/>
                <a:gd name="connsiteY111" fmla="*/ 4554983 h 5387471"/>
                <a:gd name="connsiteX112" fmla="*/ 4687211 w 6318157"/>
                <a:gd name="connsiteY112" fmla="*/ 4492118 h 5387471"/>
                <a:gd name="connsiteX113" fmla="*/ 4723406 w 6318157"/>
                <a:gd name="connsiteY113" fmla="*/ 4492118 h 5387471"/>
                <a:gd name="connsiteX114" fmla="*/ 4715786 w 6318157"/>
                <a:gd name="connsiteY114" fmla="*/ 4434968 h 5387471"/>
                <a:gd name="connsiteX115" fmla="*/ 4753886 w 6318157"/>
                <a:gd name="connsiteY115" fmla="*/ 4410203 h 5387471"/>
                <a:gd name="connsiteX116" fmla="*/ 4656648 w 6318157"/>
                <a:gd name="connsiteY116" fmla="*/ 4287326 h 5387471"/>
                <a:gd name="connsiteX117" fmla="*/ 4593866 w 6318157"/>
                <a:gd name="connsiteY117" fmla="*/ 4307333 h 5387471"/>
                <a:gd name="connsiteX118" fmla="*/ 4575396 w 6318157"/>
                <a:gd name="connsiteY118" fmla="*/ 4172612 h 5387471"/>
                <a:gd name="connsiteX119" fmla="*/ 4679655 w 6318157"/>
                <a:gd name="connsiteY119" fmla="*/ 4132426 h 5387471"/>
                <a:gd name="connsiteX120" fmla="*/ 4703957 w 6318157"/>
                <a:gd name="connsiteY120" fmla="*/ 4023340 h 5387471"/>
                <a:gd name="connsiteX121" fmla="*/ 4812951 w 6318157"/>
                <a:gd name="connsiteY121" fmla="*/ 3900496 h 5387471"/>
                <a:gd name="connsiteX122" fmla="*/ 4877813 w 6318157"/>
                <a:gd name="connsiteY122" fmla="*/ 3853146 h 5387471"/>
                <a:gd name="connsiteX123" fmla="*/ 4866109 w 6318157"/>
                <a:gd name="connsiteY123" fmla="*/ 3934446 h 5387471"/>
                <a:gd name="connsiteX124" fmla="*/ 4936241 w 6318157"/>
                <a:gd name="connsiteY124" fmla="*/ 3998681 h 5387471"/>
                <a:gd name="connsiteX125" fmla="*/ 4934365 w 6318157"/>
                <a:gd name="connsiteY125" fmla="*/ 4164319 h 5387471"/>
                <a:gd name="connsiteX126" fmla="*/ 5025224 w 6318157"/>
                <a:gd name="connsiteY126" fmla="*/ 3959998 h 5387471"/>
                <a:gd name="connsiteX127" fmla="*/ 5072932 w 6318157"/>
                <a:gd name="connsiteY127" fmla="*/ 3959998 h 5387471"/>
                <a:gd name="connsiteX128" fmla="*/ 5144494 w 6318157"/>
                <a:gd name="connsiteY128" fmla="*/ 3856631 h 5387471"/>
                <a:gd name="connsiteX129" fmla="*/ 5160396 w 6318157"/>
                <a:gd name="connsiteY129" fmla="*/ 3785069 h 5387471"/>
                <a:gd name="connsiteX130" fmla="*/ 5390984 w 6318157"/>
                <a:gd name="connsiteY130" fmla="*/ 3737361 h 5387471"/>
                <a:gd name="connsiteX131" fmla="*/ 5486400 w 6318157"/>
                <a:gd name="connsiteY131" fmla="*/ 3633994 h 5387471"/>
                <a:gd name="connsiteX132" fmla="*/ 5390984 w 6318157"/>
                <a:gd name="connsiteY132" fmla="*/ 3570384 h 5387471"/>
                <a:gd name="connsiteX133" fmla="*/ 5343276 w 6318157"/>
                <a:gd name="connsiteY133" fmla="*/ 3331845 h 5387471"/>
                <a:gd name="connsiteX134" fmla="*/ 5478449 w 6318157"/>
                <a:gd name="connsiteY134" fmla="*/ 3061500 h 5387471"/>
                <a:gd name="connsiteX135" fmla="*/ 5820355 w 6318157"/>
                <a:gd name="connsiteY135" fmla="*/ 2989939 h 5387471"/>
                <a:gd name="connsiteX136" fmla="*/ 6020959 w 6318157"/>
                <a:gd name="connsiteY136" fmla="*/ 2857748 h 5387471"/>
                <a:gd name="connsiteX137" fmla="*/ 6058811 w 6318157"/>
                <a:gd name="connsiteY137" fmla="*/ 2880194 h 5387471"/>
                <a:gd name="connsiteX138" fmla="*/ 6114056 w 6318157"/>
                <a:gd name="connsiteY138" fmla="*/ 2859239 h 5387471"/>
                <a:gd name="connsiteX139" fmla="*/ 6152156 w 6318157"/>
                <a:gd name="connsiteY139" fmla="*/ 2889719 h 5387471"/>
                <a:gd name="connsiteX140" fmla="*/ 6260741 w 6318157"/>
                <a:gd name="connsiteY140" fmla="*/ 2868764 h 5387471"/>
                <a:gd name="connsiteX141" fmla="*/ 6292298 w 6318157"/>
                <a:gd name="connsiteY141" fmla="*/ 2879449 h 5387471"/>
                <a:gd name="connsiteX142" fmla="*/ 6304556 w 6318157"/>
                <a:gd name="connsiteY142" fmla="*/ 2838284 h 5387471"/>
                <a:gd name="connsiteX143" fmla="*/ 6306461 w 6318157"/>
                <a:gd name="connsiteY143" fmla="*/ 2809709 h 5387471"/>
                <a:gd name="connsiteX144" fmla="*/ 6317891 w 6318157"/>
                <a:gd name="connsiteY144" fmla="*/ 2798279 h 5387471"/>
                <a:gd name="connsiteX145" fmla="*/ 6268361 w 6318157"/>
                <a:gd name="connsiteY145" fmla="*/ 2775419 h 5387471"/>
                <a:gd name="connsiteX146" fmla="*/ 6220736 w 6318157"/>
                <a:gd name="connsiteY146" fmla="*/ 2543754 h 5387471"/>
                <a:gd name="connsiteX147" fmla="*/ 6169301 w 6318157"/>
                <a:gd name="connsiteY147" fmla="*/ 2569973 h 5387471"/>
                <a:gd name="connsiteX148" fmla="*/ 6119771 w 6318157"/>
                <a:gd name="connsiteY148" fmla="*/ 2533484 h 5387471"/>
                <a:gd name="connsiteX149" fmla="*/ 6051191 w 6318157"/>
                <a:gd name="connsiteY149" fmla="*/ 2518538 h 5387471"/>
                <a:gd name="connsiteX150" fmla="*/ 6053096 w 6318157"/>
                <a:gd name="connsiteY150" fmla="*/ 2434718 h 5387471"/>
                <a:gd name="connsiteX151" fmla="*/ 6027337 w 6318157"/>
                <a:gd name="connsiteY151" fmla="*/ 2469542 h 5387471"/>
                <a:gd name="connsiteX152" fmla="*/ 5994041 w 6318157"/>
                <a:gd name="connsiteY152" fmla="*/ 2411858 h 5387471"/>
                <a:gd name="connsiteX153" fmla="*/ 5976896 w 6318157"/>
                <a:gd name="connsiteY153" fmla="*/ 2272793 h 5387471"/>
                <a:gd name="connsiteX154" fmla="*/ 5915936 w 6318157"/>
                <a:gd name="connsiteY154" fmla="*/ 2274698 h 5387471"/>
                <a:gd name="connsiteX155" fmla="*/ 5892910 w 6318157"/>
                <a:gd name="connsiteY155" fmla="*/ 2209882 h 5387471"/>
                <a:gd name="connsiteX156" fmla="*/ 5813066 w 6318157"/>
                <a:gd name="connsiteY156" fmla="*/ 2240408 h 5387471"/>
                <a:gd name="connsiteX157" fmla="*/ 5752106 w 6318157"/>
                <a:gd name="connsiteY157" fmla="*/ 2206118 h 5387471"/>
                <a:gd name="connsiteX158" fmla="*/ 5719721 w 6318157"/>
                <a:gd name="connsiteY158" fmla="*/ 2227073 h 5387471"/>
                <a:gd name="connsiteX159" fmla="*/ 5653046 w 6318157"/>
                <a:gd name="connsiteY159" fmla="*/ 2209928 h 5387471"/>
                <a:gd name="connsiteX160" fmla="*/ 5677231 w 6318157"/>
                <a:gd name="connsiteY160" fmla="*/ 2186857 h 5387471"/>
                <a:gd name="connsiteX161" fmla="*/ 5628281 w 6318157"/>
                <a:gd name="connsiteY161" fmla="*/ 2145158 h 5387471"/>
                <a:gd name="connsiteX162" fmla="*/ 5488388 w 6318157"/>
                <a:gd name="connsiteY162" fmla="*/ 2148426 h 5387471"/>
                <a:gd name="connsiteX163" fmla="*/ 5453021 w 6318157"/>
                <a:gd name="connsiteY163" fmla="*/ 2227073 h 5387471"/>
                <a:gd name="connsiteX164" fmla="*/ 5472071 w 6318157"/>
                <a:gd name="connsiteY164" fmla="*/ 2274698 h 5387471"/>
                <a:gd name="connsiteX165" fmla="*/ 5422541 w 6318157"/>
                <a:gd name="connsiteY165" fmla="*/ 2288033 h 5387471"/>
                <a:gd name="connsiteX166" fmla="*/ 5451116 w 6318157"/>
                <a:gd name="connsiteY166" fmla="*/ 2333753 h 5387471"/>
                <a:gd name="connsiteX167" fmla="*/ 5516631 w 6318157"/>
                <a:gd name="connsiteY167" fmla="*/ 2328407 h 5387471"/>
                <a:gd name="connsiteX168" fmla="*/ 5523506 w 6318157"/>
                <a:gd name="connsiteY168" fmla="*/ 2379473 h 5387471"/>
                <a:gd name="connsiteX169" fmla="*/ 5399681 w 6318157"/>
                <a:gd name="connsiteY169" fmla="*/ 2545208 h 5387471"/>
                <a:gd name="connsiteX170" fmla="*/ 5360918 w 6318157"/>
                <a:gd name="connsiteY170" fmla="*/ 2694084 h 5387471"/>
                <a:gd name="connsiteX171" fmla="*/ 5346341 w 6318157"/>
                <a:gd name="connsiteY171" fmla="*/ 2615693 h 5387471"/>
                <a:gd name="connsiteX172" fmla="*/ 5304431 w 6318157"/>
                <a:gd name="connsiteY172" fmla="*/ 2615693 h 5387471"/>
                <a:gd name="connsiteX173" fmla="*/ 5273951 w 6318157"/>
                <a:gd name="connsiteY173" fmla="*/ 2558543 h 5387471"/>
                <a:gd name="connsiteX174" fmla="*/ 5203714 w 6318157"/>
                <a:gd name="connsiteY174" fmla="*/ 2600987 h 5387471"/>
                <a:gd name="connsiteX175" fmla="*/ 5070116 w 6318157"/>
                <a:gd name="connsiteY175" fmla="*/ 2541398 h 5387471"/>
                <a:gd name="connsiteX176" fmla="*/ 4991763 w 6318157"/>
                <a:gd name="connsiteY176" fmla="*/ 2573572 h 5387471"/>
                <a:gd name="connsiteX177" fmla="*/ 4904381 w 6318157"/>
                <a:gd name="connsiteY177" fmla="*/ 2564258 h 5387471"/>
                <a:gd name="connsiteX178" fmla="*/ 4875806 w 6318157"/>
                <a:gd name="connsiteY178" fmla="*/ 2495678 h 5387471"/>
                <a:gd name="connsiteX179" fmla="*/ 4803416 w 6318157"/>
                <a:gd name="connsiteY179" fmla="*/ 2484248 h 5387471"/>
                <a:gd name="connsiteX180" fmla="*/ 4822466 w 6318157"/>
                <a:gd name="connsiteY180" fmla="*/ 2409953 h 5387471"/>
                <a:gd name="connsiteX181" fmla="*/ 4731026 w 6318157"/>
                <a:gd name="connsiteY181" fmla="*/ 2341373 h 5387471"/>
                <a:gd name="connsiteX182" fmla="*/ 4699221 w 6318157"/>
                <a:gd name="connsiteY182" fmla="*/ 2364353 h 5387471"/>
                <a:gd name="connsiteX183" fmla="*/ 4637681 w 6318157"/>
                <a:gd name="connsiteY183" fmla="*/ 2328038 h 5387471"/>
                <a:gd name="connsiteX184" fmla="*/ 4660541 w 6318157"/>
                <a:gd name="connsiteY184" fmla="*/ 2253743 h 5387471"/>
                <a:gd name="connsiteX185" fmla="*/ 4433846 w 6318157"/>
                <a:gd name="connsiteY185" fmla="*/ 2270888 h 5387471"/>
                <a:gd name="connsiteX186" fmla="*/ 4373134 w 6318157"/>
                <a:gd name="connsiteY186" fmla="*/ 2252041 h 5387471"/>
                <a:gd name="connsiteX187" fmla="*/ 4323356 w 6318157"/>
                <a:gd name="connsiteY187" fmla="*/ 2288033 h 5387471"/>
                <a:gd name="connsiteX188" fmla="*/ 4273826 w 6318157"/>
                <a:gd name="connsiteY188" fmla="*/ 2208023 h 5387471"/>
                <a:gd name="connsiteX189" fmla="*/ 4201436 w 6318157"/>
                <a:gd name="connsiteY189" fmla="*/ 2192783 h 5387471"/>
                <a:gd name="connsiteX190" fmla="*/ 4178576 w 6318157"/>
                <a:gd name="connsiteY190" fmla="*/ 2110868 h 5387471"/>
                <a:gd name="connsiteX191" fmla="*/ 4087136 w 6318157"/>
                <a:gd name="connsiteY191" fmla="*/ 2038478 h 5387471"/>
                <a:gd name="connsiteX192" fmla="*/ 4016651 w 6318157"/>
                <a:gd name="connsiteY192" fmla="*/ 2051813 h 5387471"/>
                <a:gd name="connsiteX193" fmla="*/ 3909971 w 6318157"/>
                <a:gd name="connsiteY193" fmla="*/ 2013713 h 5387471"/>
                <a:gd name="connsiteX194" fmla="*/ 3843296 w 6318157"/>
                <a:gd name="connsiteY194" fmla="*/ 2053718 h 5387471"/>
                <a:gd name="connsiteX195" fmla="*/ 3788051 w 6318157"/>
                <a:gd name="connsiteY195" fmla="*/ 2034668 h 5387471"/>
                <a:gd name="connsiteX196" fmla="*/ 3742331 w 6318157"/>
                <a:gd name="connsiteY196" fmla="*/ 2046098 h 5387471"/>
                <a:gd name="connsiteX197" fmla="*/ 3671018 w 6318157"/>
                <a:gd name="connsiteY197" fmla="*/ 2041249 h 5387471"/>
                <a:gd name="connsiteX198" fmla="*/ 3660416 w 6318157"/>
                <a:gd name="connsiteY198" fmla="*/ 1977518 h 5387471"/>
                <a:gd name="connsiteX199" fmla="*/ 3643271 w 6318157"/>
                <a:gd name="connsiteY199" fmla="*/ 1905128 h 5387471"/>
                <a:gd name="connsiteX200" fmla="*/ 3690896 w 6318157"/>
                <a:gd name="connsiteY200" fmla="*/ 1872743 h 5387471"/>
                <a:gd name="connsiteX201" fmla="*/ 3702326 w 6318157"/>
                <a:gd name="connsiteY201" fmla="*/ 1811783 h 5387471"/>
                <a:gd name="connsiteX202" fmla="*/ 3679466 w 6318157"/>
                <a:gd name="connsiteY202" fmla="*/ 1788923 h 5387471"/>
                <a:gd name="connsiteX203" fmla="*/ 3595977 w 6318157"/>
                <a:gd name="connsiteY203" fmla="*/ 1647245 h 5387471"/>
                <a:gd name="connsiteX204" fmla="*/ 3508016 w 6318157"/>
                <a:gd name="connsiteY204" fmla="*/ 1663193 h 5387471"/>
                <a:gd name="connsiteX205" fmla="*/ 3485156 w 6318157"/>
                <a:gd name="connsiteY205" fmla="*/ 1619378 h 5387471"/>
                <a:gd name="connsiteX206" fmla="*/ 3434052 w 6318157"/>
                <a:gd name="connsiteY206" fmla="*/ 1618090 h 5387471"/>
                <a:gd name="connsiteX207" fmla="*/ 3496586 w 6318157"/>
                <a:gd name="connsiteY207" fmla="*/ 1533653 h 5387471"/>
                <a:gd name="connsiteX208" fmla="*/ 3549926 w 6318157"/>
                <a:gd name="connsiteY208" fmla="*/ 1552703 h 5387471"/>
                <a:gd name="connsiteX209" fmla="*/ 3681619 w 6318157"/>
                <a:gd name="connsiteY209" fmla="*/ 1349485 h 5387471"/>
                <a:gd name="connsiteX210" fmla="*/ 3708041 w 6318157"/>
                <a:gd name="connsiteY210" fmla="*/ 1316483 h 5387471"/>
                <a:gd name="connsiteX211" fmla="*/ 3600036 w 6318157"/>
                <a:gd name="connsiteY211" fmla="*/ 1230630 h 5387471"/>
                <a:gd name="connsiteX212" fmla="*/ 3610886 w 6318157"/>
                <a:gd name="connsiteY212" fmla="*/ 1173608 h 5387471"/>
                <a:gd name="connsiteX213" fmla="*/ 3549926 w 6318157"/>
                <a:gd name="connsiteY213" fmla="*/ 1160273 h 5387471"/>
                <a:gd name="connsiteX214" fmla="*/ 3515636 w 6318157"/>
                <a:gd name="connsiteY214" fmla="*/ 1108838 h 5387471"/>
                <a:gd name="connsiteX215" fmla="*/ 3515636 w 6318157"/>
                <a:gd name="connsiteY215" fmla="*/ 1013588 h 5387471"/>
                <a:gd name="connsiteX216" fmla="*/ 3391811 w 6318157"/>
                <a:gd name="connsiteY216" fmla="*/ 981203 h 5387471"/>
                <a:gd name="connsiteX217" fmla="*/ 3357521 w 6318157"/>
                <a:gd name="connsiteY217" fmla="*/ 922148 h 5387471"/>
                <a:gd name="connsiteX218" fmla="*/ 3198246 w 6318157"/>
                <a:gd name="connsiteY218" fmla="*/ 954073 h 5387471"/>
                <a:gd name="connsiteX219" fmla="*/ 3142256 w 6318157"/>
                <a:gd name="connsiteY219" fmla="*/ 899288 h 5387471"/>
                <a:gd name="connsiteX220" fmla="*/ 2980331 w 6318157"/>
                <a:gd name="connsiteY220" fmla="*/ 929768 h 5387471"/>
                <a:gd name="connsiteX221" fmla="*/ 2776330 w 6318157"/>
                <a:gd name="connsiteY221" fmla="*/ 832982 h 5387471"/>
                <a:gd name="connsiteX222" fmla="*/ 2662196 w 6318157"/>
                <a:gd name="connsiteY222" fmla="*/ 874523 h 5387471"/>
                <a:gd name="connsiteX223" fmla="*/ 2671721 w 6318157"/>
                <a:gd name="connsiteY223" fmla="*/ 832613 h 5387471"/>
                <a:gd name="connsiteX224" fmla="*/ 2581026 w 6318157"/>
                <a:gd name="connsiteY224" fmla="*/ 818653 h 5387471"/>
                <a:gd name="connsiteX225" fmla="*/ 2576471 w 6318157"/>
                <a:gd name="connsiteY225" fmla="*/ 731648 h 5387471"/>
                <a:gd name="connsiteX226" fmla="*/ 2561231 w 6318157"/>
                <a:gd name="connsiteY226" fmla="*/ 684023 h 5387471"/>
                <a:gd name="connsiteX227" fmla="*/ 2591711 w 6318157"/>
                <a:gd name="connsiteY227" fmla="*/ 647828 h 5387471"/>
                <a:gd name="connsiteX228" fmla="*/ 2496792 w 6318157"/>
                <a:gd name="connsiteY228" fmla="*/ 511865 h 5387471"/>
                <a:gd name="connsiteX229" fmla="*/ 2492651 w 6318157"/>
                <a:gd name="connsiteY229" fmla="*/ 476378 h 5387471"/>
                <a:gd name="connsiteX230" fmla="*/ 2534561 w 6318157"/>
                <a:gd name="connsiteY230" fmla="*/ 409703 h 5387471"/>
                <a:gd name="connsiteX231" fmla="*/ 2490746 w 6318157"/>
                <a:gd name="connsiteY231" fmla="*/ 398273 h 5387471"/>
                <a:gd name="connsiteX232" fmla="*/ 2465981 w 6318157"/>
                <a:gd name="connsiteY232" fmla="*/ 367793 h 5387471"/>
                <a:gd name="connsiteX233" fmla="*/ 2428709 w 6318157"/>
                <a:gd name="connsiteY233" fmla="*/ 359713 h 5387471"/>
                <a:gd name="connsiteX234" fmla="*/ 2443121 w 6318157"/>
                <a:gd name="connsiteY234" fmla="*/ 297308 h 5387471"/>
                <a:gd name="connsiteX235" fmla="*/ 2384811 w 6318157"/>
                <a:gd name="connsiteY235" fmla="*/ 255352 h 5387471"/>
                <a:gd name="connsiteX236" fmla="*/ 2431691 w 6318157"/>
                <a:gd name="connsiteY236" fmla="*/ 188723 h 5387471"/>
                <a:gd name="connsiteX237" fmla="*/ 2536714 w 6318157"/>
                <a:gd name="connsiteY237" fmla="*/ 175177 h 5387471"/>
                <a:gd name="connsiteX0" fmla="*/ 2536714 w 6318157"/>
                <a:gd name="connsiteY0" fmla="*/ 175177 h 5387471"/>
                <a:gd name="connsiteX1" fmla="*/ 2475506 w 6318157"/>
                <a:gd name="connsiteY1" fmla="*/ 127763 h 5387471"/>
                <a:gd name="connsiteX2" fmla="*/ 2408831 w 6318157"/>
                <a:gd name="connsiteY2" fmla="*/ 129668 h 5387471"/>
                <a:gd name="connsiteX3" fmla="*/ 2340003 w 6318157"/>
                <a:gd name="connsiteY3" fmla="*/ 67751 h 5387471"/>
                <a:gd name="connsiteX4" fmla="*/ 2260241 w 6318157"/>
                <a:gd name="connsiteY4" fmla="*/ 85853 h 5387471"/>
                <a:gd name="connsiteX5" fmla="*/ 2229513 w 6318157"/>
                <a:gd name="connsiteY5" fmla="*/ 26173 h 5387471"/>
                <a:gd name="connsiteX6" fmla="*/ 2009858 w 6318157"/>
                <a:gd name="connsiteY6" fmla="*/ 0 h 5387471"/>
                <a:gd name="connsiteX7" fmla="*/ 1851163 w 6318157"/>
                <a:gd name="connsiteY7" fmla="*/ 158612 h 5387471"/>
                <a:gd name="connsiteX8" fmla="*/ 1861599 w 6318157"/>
                <a:gd name="connsiteY8" fmla="*/ 331056 h 5387471"/>
                <a:gd name="connsiteX9" fmla="*/ 1776951 w 6318157"/>
                <a:gd name="connsiteY9" fmla="*/ 311343 h 5387471"/>
                <a:gd name="connsiteX10" fmla="*/ 1606163 w 6318157"/>
                <a:gd name="connsiteY10" fmla="*/ 358057 h 5387471"/>
                <a:gd name="connsiteX11" fmla="*/ 1391478 w 6318157"/>
                <a:gd name="connsiteY11" fmla="*/ 230836 h 5387471"/>
                <a:gd name="connsiteX12" fmla="*/ 1256306 w 6318157"/>
                <a:gd name="connsiteY12" fmla="*/ 230836 h 5387471"/>
                <a:gd name="connsiteX13" fmla="*/ 1208598 w 6318157"/>
                <a:gd name="connsiteY13" fmla="*/ 421667 h 5387471"/>
                <a:gd name="connsiteX14" fmla="*/ 1041621 w 6318157"/>
                <a:gd name="connsiteY14" fmla="*/ 588645 h 5387471"/>
                <a:gd name="connsiteX15" fmla="*/ 930303 w 6318157"/>
                <a:gd name="connsiteY15" fmla="*/ 668158 h 5387471"/>
                <a:gd name="connsiteX16" fmla="*/ 842838 w 6318157"/>
                <a:gd name="connsiteY16" fmla="*/ 612499 h 5387471"/>
                <a:gd name="connsiteX17" fmla="*/ 747423 w 6318157"/>
                <a:gd name="connsiteY17" fmla="*/ 795379 h 5387471"/>
                <a:gd name="connsiteX18" fmla="*/ 456206 w 6318157"/>
                <a:gd name="connsiteY18" fmla="*/ 828804 h 5387471"/>
                <a:gd name="connsiteX19" fmla="*/ 222636 w 6318157"/>
                <a:gd name="connsiteY19" fmla="*/ 970307 h 5387471"/>
                <a:gd name="connsiteX20" fmla="*/ 254442 w 6318157"/>
                <a:gd name="connsiteY20" fmla="*/ 1113431 h 5387471"/>
                <a:gd name="connsiteX21" fmla="*/ 302149 w 6318157"/>
                <a:gd name="connsiteY21" fmla="*/ 1296311 h 5387471"/>
                <a:gd name="connsiteX22" fmla="*/ 341906 w 6318157"/>
                <a:gd name="connsiteY22" fmla="*/ 1328116 h 5387471"/>
                <a:gd name="connsiteX23" fmla="*/ 508883 w 6318157"/>
                <a:gd name="connsiteY23" fmla="*/ 1359921 h 5387471"/>
                <a:gd name="connsiteX24" fmla="*/ 532737 w 6318157"/>
                <a:gd name="connsiteY24" fmla="*/ 1582558 h 5387471"/>
                <a:gd name="connsiteX25" fmla="*/ 730526 w 6318157"/>
                <a:gd name="connsiteY25" fmla="*/ 1644144 h 5387471"/>
                <a:gd name="connsiteX26" fmla="*/ 903633 w 6318157"/>
                <a:gd name="connsiteY26" fmla="*/ 1753676 h 5387471"/>
                <a:gd name="connsiteX27" fmla="*/ 818984 w 6318157"/>
                <a:gd name="connsiteY27" fmla="*/ 1884707 h 5387471"/>
                <a:gd name="connsiteX28" fmla="*/ 644056 w 6318157"/>
                <a:gd name="connsiteY28" fmla="*/ 1868805 h 5387471"/>
                <a:gd name="connsiteX29" fmla="*/ 636104 w 6318157"/>
                <a:gd name="connsiteY29" fmla="*/ 2115295 h 5387471"/>
                <a:gd name="connsiteX30" fmla="*/ 755374 w 6318157"/>
                <a:gd name="connsiteY30" fmla="*/ 2218662 h 5387471"/>
                <a:gd name="connsiteX31" fmla="*/ 818984 w 6318157"/>
                <a:gd name="connsiteY31" fmla="*/ 2329980 h 5387471"/>
                <a:gd name="connsiteX32" fmla="*/ 818984 w 6318157"/>
                <a:gd name="connsiteY32" fmla="*/ 2369737 h 5387471"/>
                <a:gd name="connsiteX33" fmla="*/ 580445 w 6318157"/>
                <a:gd name="connsiteY33" fmla="*/ 2401542 h 5387471"/>
                <a:gd name="connsiteX34" fmla="*/ 485029 w 6318157"/>
                <a:gd name="connsiteY34" fmla="*/ 2433347 h 5387471"/>
                <a:gd name="connsiteX35" fmla="*/ 437322 w 6318157"/>
                <a:gd name="connsiteY35" fmla="*/ 2584422 h 5387471"/>
                <a:gd name="connsiteX36" fmla="*/ 307616 w 6318157"/>
                <a:gd name="connsiteY36" fmla="*/ 2598549 h 5387471"/>
                <a:gd name="connsiteX37" fmla="*/ 238539 w 6318157"/>
                <a:gd name="connsiteY37" fmla="*/ 2655984 h 5387471"/>
                <a:gd name="connsiteX38" fmla="*/ 284673 w 6318157"/>
                <a:gd name="connsiteY38" fmla="*/ 2740881 h 5387471"/>
                <a:gd name="connsiteX39" fmla="*/ 405516 w 6318157"/>
                <a:gd name="connsiteY39" fmla="*/ 2767302 h 5387471"/>
                <a:gd name="connsiteX40" fmla="*/ 414296 w 6318157"/>
                <a:gd name="connsiteY40" fmla="*/ 2859534 h 5387471"/>
                <a:gd name="connsiteX41" fmla="*/ 349857 w 6318157"/>
                <a:gd name="connsiteY41" fmla="*/ 2894523 h 5387471"/>
                <a:gd name="connsiteX42" fmla="*/ 206734 w 6318157"/>
                <a:gd name="connsiteY42" fmla="*/ 3061500 h 5387471"/>
                <a:gd name="connsiteX43" fmla="*/ 166977 w 6318157"/>
                <a:gd name="connsiteY43" fmla="*/ 3300039 h 5387471"/>
                <a:gd name="connsiteX44" fmla="*/ 103367 w 6318157"/>
                <a:gd name="connsiteY44" fmla="*/ 3490871 h 5387471"/>
                <a:gd name="connsiteX45" fmla="*/ 0 w 6318157"/>
                <a:gd name="connsiteY45" fmla="*/ 3610140 h 5387471"/>
                <a:gd name="connsiteX46" fmla="*/ 0 w 6318157"/>
                <a:gd name="connsiteY46" fmla="*/ 3689653 h 5387471"/>
                <a:gd name="connsiteX47" fmla="*/ 15903 w 6318157"/>
                <a:gd name="connsiteY47" fmla="*/ 3769166 h 5387471"/>
                <a:gd name="connsiteX48" fmla="*/ 127221 w 6318157"/>
                <a:gd name="connsiteY48" fmla="*/ 3785069 h 5387471"/>
                <a:gd name="connsiteX49" fmla="*/ 183211 w 6318157"/>
                <a:gd name="connsiteY49" fmla="*/ 3641697 h 5387471"/>
                <a:gd name="connsiteX50" fmla="*/ 275231 w 6318157"/>
                <a:gd name="connsiteY50" fmla="*/ 3608199 h 5387471"/>
                <a:gd name="connsiteX51" fmla="*/ 326003 w 6318157"/>
                <a:gd name="connsiteY51" fmla="*/ 3626043 h 5387471"/>
                <a:gd name="connsiteX52" fmla="*/ 358388 w 6318157"/>
                <a:gd name="connsiteY52" fmla="*/ 3618423 h 5387471"/>
                <a:gd name="connsiteX53" fmla="*/ 424318 w 6318157"/>
                <a:gd name="connsiteY53" fmla="*/ 3743407 h 5387471"/>
                <a:gd name="connsiteX54" fmla="*/ 379178 w 6318157"/>
                <a:gd name="connsiteY54" fmla="*/ 3816212 h 5387471"/>
                <a:gd name="connsiteX55" fmla="*/ 347621 w 6318157"/>
                <a:gd name="connsiteY55" fmla="*/ 3928239 h 5387471"/>
                <a:gd name="connsiteX56" fmla="*/ 336854 w 6318157"/>
                <a:gd name="connsiteY56" fmla="*/ 4218249 h 5387471"/>
                <a:gd name="connsiteX57" fmla="*/ 545161 w 6318157"/>
                <a:gd name="connsiteY57" fmla="*/ 4012509 h 5387471"/>
                <a:gd name="connsiteX58" fmla="*/ 620202 w 6318157"/>
                <a:gd name="connsiteY58" fmla="*/ 4063365 h 5387471"/>
                <a:gd name="connsiteX59" fmla="*/ 723569 w 6318157"/>
                <a:gd name="connsiteY59" fmla="*/ 4079267 h 5387471"/>
                <a:gd name="connsiteX60" fmla="*/ 795130 w 6318157"/>
                <a:gd name="connsiteY60" fmla="*/ 4190586 h 5387471"/>
                <a:gd name="connsiteX61" fmla="*/ 1025718 w 6318157"/>
                <a:gd name="connsiteY61" fmla="*/ 4293952 h 5387471"/>
                <a:gd name="connsiteX62" fmla="*/ 1176793 w 6318157"/>
                <a:gd name="connsiteY62" fmla="*/ 4540443 h 5387471"/>
                <a:gd name="connsiteX63" fmla="*/ 1144988 w 6318157"/>
                <a:gd name="connsiteY63" fmla="*/ 4635859 h 5387471"/>
                <a:gd name="connsiteX64" fmla="*/ 1614115 w 6318157"/>
                <a:gd name="connsiteY64" fmla="*/ 4882349 h 5387471"/>
                <a:gd name="connsiteX65" fmla="*/ 1614115 w 6318157"/>
                <a:gd name="connsiteY65" fmla="*/ 5033424 h 5387471"/>
                <a:gd name="connsiteX66" fmla="*/ 1614115 w 6318157"/>
                <a:gd name="connsiteY66" fmla="*/ 5168596 h 5387471"/>
                <a:gd name="connsiteX67" fmla="*/ 1653871 w 6318157"/>
                <a:gd name="connsiteY67" fmla="*/ 5295817 h 5387471"/>
                <a:gd name="connsiteX68" fmla="*/ 1755416 w 6318157"/>
                <a:gd name="connsiteY68" fmla="*/ 5294123 h 5387471"/>
                <a:gd name="connsiteX69" fmla="*/ 1825653 w 6318157"/>
                <a:gd name="connsiteY69" fmla="*/ 5366385 h 5387471"/>
                <a:gd name="connsiteX70" fmla="*/ 1861848 w 6318157"/>
                <a:gd name="connsiteY70" fmla="*/ 5387340 h 5387471"/>
                <a:gd name="connsiteX71" fmla="*/ 1926203 w 6318157"/>
                <a:gd name="connsiteY71" fmla="*/ 5242146 h 5387471"/>
                <a:gd name="connsiteX72" fmla="*/ 2115047 w 6318157"/>
                <a:gd name="connsiteY72" fmla="*/ 5279914 h 5387471"/>
                <a:gd name="connsiteX73" fmla="*/ 2176421 w 6318157"/>
                <a:gd name="connsiteY73" fmla="*/ 5148304 h 5387471"/>
                <a:gd name="connsiteX74" fmla="*/ 2083242 w 6318157"/>
                <a:gd name="connsiteY74" fmla="*/ 5096123 h 5387471"/>
                <a:gd name="connsiteX75" fmla="*/ 2020211 w 6318157"/>
                <a:gd name="connsiteY75" fmla="*/ 5057903 h 5387471"/>
                <a:gd name="connsiteX76" fmla="*/ 2011680 w 6318157"/>
                <a:gd name="connsiteY76" fmla="*/ 5073180 h 5387471"/>
                <a:gd name="connsiteX77" fmla="*/ 1932167 w 6318157"/>
                <a:gd name="connsiteY77" fmla="*/ 4977765 h 5387471"/>
                <a:gd name="connsiteX78" fmla="*/ 1884459 w 6318157"/>
                <a:gd name="connsiteY78" fmla="*/ 4874398 h 5387471"/>
                <a:gd name="connsiteX79" fmla="*/ 1913448 w 6318157"/>
                <a:gd name="connsiteY79" fmla="*/ 4786022 h 5387471"/>
                <a:gd name="connsiteX80" fmla="*/ 2073551 w 6318157"/>
                <a:gd name="connsiteY80" fmla="*/ 4760723 h 5387471"/>
                <a:gd name="connsiteX81" fmla="*/ 2213030 w 6318157"/>
                <a:gd name="connsiteY81" fmla="*/ 4711893 h 5387471"/>
                <a:gd name="connsiteX82" fmla="*/ 2313829 w 6318157"/>
                <a:gd name="connsiteY82" fmla="*/ 4781467 h 5387471"/>
                <a:gd name="connsiteX83" fmla="*/ 2449002 w 6318157"/>
                <a:gd name="connsiteY83" fmla="*/ 4771031 h 5387471"/>
                <a:gd name="connsiteX84" fmla="*/ 2504661 w 6318157"/>
                <a:gd name="connsiteY84" fmla="*/ 4866446 h 5387471"/>
                <a:gd name="connsiteX85" fmla="*/ 2578459 w 6318157"/>
                <a:gd name="connsiteY85" fmla="*/ 4816585 h 5387471"/>
                <a:gd name="connsiteX86" fmla="*/ 2681246 w 6318157"/>
                <a:gd name="connsiteY86" fmla="*/ 4873118 h 5387471"/>
                <a:gd name="connsiteX87" fmla="*/ 2798859 w 6318157"/>
                <a:gd name="connsiteY87" fmla="*/ 4858495 h 5387471"/>
                <a:gd name="connsiteX88" fmla="*/ 2895931 w 6318157"/>
                <a:gd name="connsiteY88" fmla="*/ 4983811 h 5387471"/>
                <a:gd name="connsiteX89" fmla="*/ 2910177 w 6318157"/>
                <a:gd name="connsiteY89" fmla="*/ 5176547 h 5387471"/>
                <a:gd name="connsiteX90" fmla="*/ 2981739 w 6318157"/>
                <a:gd name="connsiteY90" fmla="*/ 5120888 h 5387471"/>
                <a:gd name="connsiteX91" fmla="*/ 3101009 w 6318157"/>
                <a:gd name="connsiteY91" fmla="*/ 5184499 h 5387471"/>
                <a:gd name="connsiteX92" fmla="*/ 3164619 w 6318157"/>
                <a:gd name="connsiteY92" fmla="*/ 4882349 h 5387471"/>
                <a:gd name="connsiteX93" fmla="*/ 3116911 w 6318157"/>
                <a:gd name="connsiteY93" fmla="*/ 4516589 h 5387471"/>
                <a:gd name="connsiteX94" fmla="*/ 3156668 w 6318157"/>
                <a:gd name="connsiteY94" fmla="*/ 4405271 h 5387471"/>
                <a:gd name="connsiteX95" fmla="*/ 3323645 w 6318157"/>
                <a:gd name="connsiteY95" fmla="*/ 4341660 h 5387471"/>
                <a:gd name="connsiteX96" fmla="*/ 3482671 w 6318157"/>
                <a:gd name="connsiteY96" fmla="*/ 4293952 h 5387471"/>
                <a:gd name="connsiteX97" fmla="*/ 3570136 w 6318157"/>
                <a:gd name="connsiteY97" fmla="*/ 4373466 h 5387471"/>
                <a:gd name="connsiteX98" fmla="*/ 3530379 w 6318157"/>
                <a:gd name="connsiteY98" fmla="*/ 4484784 h 5387471"/>
                <a:gd name="connsiteX99" fmla="*/ 3546282 w 6318157"/>
                <a:gd name="connsiteY99" fmla="*/ 4588151 h 5387471"/>
                <a:gd name="connsiteX100" fmla="*/ 3609892 w 6318157"/>
                <a:gd name="connsiteY100" fmla="*/ 4643810 h 5387471"/>
                <a:gd name="connsiteX101" fmla="*/ 3673503 w 6318157"/>
                <a:gd name="connsiteY101" fmla="*/ 4651761 h 5387471"/>
                <a:gd name="connsiteX102" fmla="*/ 3745064 w 6318157"/>
                <a:gd name="connsiteY102" fmla="*/ 4786933 h 5387471"/>
                <a:gd name="connsiteX103" fmla="*/ 3889016 w 6318157"/>
                <a:gd name="connsiteY103" fmla="*/ 4749293 h 5387471"/>
                <a:gd name="connsiteX104" fmla="*/ 4071068 w 6318157"/>
                <a:gd name="connsiteY104" fmla="*/ 4731274 h 5387471"/>
                <a:gd name="connsiteX105" fmla="*/ 4368496 w 6318157"/>
                <a:gd name="connsiteY105" fmla="*/ 4686134 h 5387471"/>
                <a:gd name="connsiteX106" fmla="*/ 4436828 w 6318157"/>
                <a:gd name="connsiteY106" fmla="*/ 4774261 h 5387471"/>
                <a:gd name="connsiteX107" fmla="*/ 4500438 w 6318157"/>
                <a:gd name="connsiteY107" fmla="*/ 4751981 h 5387471"/>
                <a:gd name="connsiteX108" fmla="*/ 4595854 w 6318157"/>
                <a:gd name="connsiteY108" fmla="*/ 4699469 h 5387471"/>
                <a:gd name="connsiteX109" fmla="*/ 4654826 w 6318157"/>
                <a:gd name="connsiteY109" fmla="*/ 4646423 h 5387471"/>
                <a:gd name="connsiteX110" fmla="*/ 4674704 w 6318157"/>
                <a:gd name="connsiteY110" fmla="*/ 4597593 h 5387471"/>
                <a:gd name="connsiteX111" fmla="*/ 4588151 w 6318157"/>
                <a:gd name="connsiteY111" fmla="*/ 4554983 h 5387471"/>
                <a:gd name="connsiteX112" fmla="*/ 4687211 w 6318157"/>
                <a:gd name="connsiteY112" fmla="*/ 4492118 h 5387471"/>
                <a:gd name="connsiteX113" fmla="*/ 4723406 w 6318157"/>
                <a:gd name="connsiteY113" fmla="*/ 4492118 h 5387471"/>
                <a:gd name="connsiteX114" fmla="*/ 4715786 w 6318157"/>
                <a:gd name="connsiteY114" fmla="*/ 4434968 h 5387471"/>
                <a:gd name="connsiteX115" fmla="*/ 4753886 w 6318157"/>
                <a:gd name="connsiteY115" fmla="*/ 4410203 h 5387471"/>
                <a:gd name="connsiteX116" fmla="*/ 4656648 w 6318157"/>
                <a:gd name="connsiteY116" fmla="*/ 4287326 h 5387471"/>
                <a:gd name="connsiteX117" fmla="*/ 4593866 w 6318157"/>
                <a:gd name="connsiteY117" fmla="*/ 4307333 h 5387471"/>
                <a:gd name="connsiteX118" fmla="*/ 4575396 w 6318157"/>
                <a:gd name="connsiteY118" fmla="*/ 4172612 h 5387471"/>
                <a:gd name="connsiteX119" fmla="*/ 4679655 w 6318157"/>
                <a:gd name="connsiteY119" fmla="*/ 4132426 h 5387471"/>
                <a:gd name="connsiteX120" fmla="*/ 4703957 w 6318157"/>
                <a:gd name="connsiteY120" fmla="*/ 4023340 h 5387471"/>
                <a:gd name="connsiteX121" fmla="*/ 4812951 w 6318157"/>
                <a:gd name="connsiteY121" fmla="*/ 3900496 h 5387471"/>
                <a:gd name="connsiteX122" fmla="*/ 4877813 w 6318157"/>
                <a:gd name="connsiteY122" fmla="*/ 3853146 h 5387471"/>
                <a:gd name="connsiteX123" fmla="*/ 4866109 w 6318157"/>
                <a:gd name="connsiteY123" fmla="*/ 3934446 h 5387471"/>
                <a:gd name="connsiteX124" fmla="*/ 4936241 w 6318157"/>
                <a:gd name="connsiteY124" fmla="*/ 3998681 h 5387471"/>
                <a:gd name="connsiteX125" fmla="*/ 4889248 w 6318157"/>
                <a:gd name="connsiteY125" fmla="*/ 4126615 h 5387471"/>
                <a:gd name="connsiteX126" fmla="*/ 4934365 w 6318157"/>
                <a:gd name="connsiteY126" fmla="*/ 4164319 h 5387471"/>
                <a:gd name="connsiteX127" fmla="*/ 5025224 w 6318157"/>
                <a:gd name="connsiteY127" fmla="*/ 3959998 h 5387471"/>
                <a:gd name="connsiteX128" fmla="*/ 5072932 w 6318157"/>
                <a:gd name="connsiteY128" fmla="*/ 3959998 h 5387471"/>
                <a:gd name="connsiteX129" fmla="*/ 5144494 w 6318157"/>
                <a:gd name="connsiteY129" fmla="*/ 3856631 h 5387471"/>
                <a:gd name="connsiteX130" fmla="*/ 5160396 w 6318157"/>
                <a:gd name="connsiteY130" fmla="*/ 3785069 h 5387471"/>
                <a:gd name="connsiteX131" fmla="*/ 5390984 w 6318157"/>
                <a:gd name="connsiteY131" fmla="*/ 3737361 h 5387471"/>
                <a:gd name="connsiteX132" fmla="*/ 5486400 w 6318157"/>
                <a:gd name="connsiteY132" fmla="*/ 3633994 h 5387471"/>
                <a:gd name="connsiteX133" fmla="*/ 5390984 w 6318157"/>
                <a:gd name="connsiteY133" fmla="*/ 3570384 h 5387471"/>
                <a:gd name="connsiteX134" fmla="*/ 5343276 w 6318157"/>
                <a:gd name="connsiteY134" fmla="*/ 3331845 h 5387471"/>
                <a:gd name="connsiteX135" fmla="*/ 5478449 w 6318157"/>
                <a:gd name="connsiteY135" fmla="*/ 3061500 h 5387471"/>
                <a:gd name="connsiteX136" fmla="*/ 5820355 w 6318157"/>
                <a:gd name="connsiteY136" fmla="*/ 2989939 h 5387471"/>
                <a:gd name="connsiteX137" fmla="*/ 6020959 w 6318157"/>
                <a:gd name="connsiteY137" fmla="*/ 2857748 h 5387471"/>
                <a:gd name="connsiteX138" fmla="*/ 6058811 w 6318157"/>
                <a:gd name="connsiteY138" fmla="*/ 2880194 h 5387471"/>
                <a:gd name="connsiteX139" fmla="*/ 6114056 w 6318157"/>
                <a:gd name="connsiteY139" fmla="*/ 2859239 h 5387471"/>
                <a:gd name="connsiteX140" fmla="*/ 6152156 w 6318157"/>
                <a:gd name="connsiteY140" fmla="*/ 2889719 h 5387471"/>
                <a:gd name="connsiteX141" fmla="*/ 6260741 w 6318157"/>
                <a:gd name="connsiteY141" fmla="*/ 2868764 h 5387471"/>
                <a:gd name="connsiteX142" fmla="*/ 6292298 w 6318157"/>
                <a:gd name="connsiteY142" fmla="*/ 2879449 h 5387471"/>
                <a:gd name="connsiteX143" fmla="*/ 6304556 w 6318157"/>
                <a:gd name="connsiteY143" fmla="*/ 2838284 h 5387471"/>
                <a:gd name="connsiteX144" fmla="*/ 6306461 w 6318157"/>
                <a:gd name="connsiteY144" fmla="*/ 2809709 h 5387471"/>
                <a:gd name="connsiteX145" fmla="*/ 6317891 w 6318157"/>
                <a:gd name="connsiteY145" fmla="*/ 2798279 h 5387471"/>
                <a:gd name="connsiteX146" fmla="*/ 6268361 w 6318157"/>
                <a:gd name="connsiteY146" fmla="*/ 2775419 h 5387471"/>
                <a:gd name="connsiteX147" fmla="*/ 6220736 w 6318157"/>
                <a:gd name="connsiteY147" fmla="*/ 2543754 h 5387471"/>
                <a:gd name="connsiteX148" fmla="*/ 6169301 w 6318157"/>
                <a:gd name="connsiteY148" fmla="*/ 2569973 h 5387471"/>
                <a:gd name="connsiteX149" fmla="*/ 6119771 w 6318157"/>
                <a:gd name="connsiteY149" fmla="*/ 2533484 h 5387471"/>
                <a:gd name="connsiteX150" fmla="*/ 6051191 w 6318157"/>
                <a:gd name="connsiteY150" fmla="*/ 2518538 h 5387471"/>
                <a:gd name="connsiteX151" fmla="*/ 6053096 w 6318157"/>
                <a:gd name="connsiteY151" fmla="*/ 2434718 h 5387471"/>
                <a:gd name="connsiteX152" fmla="*/ 6027337 w 6318157"/>
                <a:gd name="connsiteY152" fmla="*/ 2469542 h 5387471"/>
                <a:gd name="connsiteX153" fmla="*/ 5994041 w 6318157"/>
                <a:gd name="connsiteY153" fmla="*/ 2411858 h 5387471"/>
                <a:gd name="connsiteX154" fmla="*/ 5976896 w 6318157"/>
                <a:gd name="connsiteY154" fmla="*/ 2272793 h 5387471"/>
                <a:gd name="connsiteX155" fmla="*/ 5915936 w 6318157"/>
                <a:gd name="connsiteY155" fmla="*/ 2274698 h 5387471"/>
                <a:gd name="connsiteX156" fmla="*/ 5892910 w 6318157"/>
                <a:gd name="connsiteY156" fmla="*/ 2209882 h 5387471"/>
                <a:gd name="connsiteX157" fmla="*/ 5813066 w 6318157"/>
                <a:gd name="connsiteY157" fmla="*/ 2240408 h 5387471"/>
                <a:gd name="connsiteX158" fmla="*/ 5752106 w 6318157"/>
                <a:gd name="connsiteY158" fmla="*/ 2206118 h 5387471"/>
                <a:gd name="connsiteX159" fmla="*/ 5719721 w 6318157"/>
                <a:gd name="connsiteY159" fmla="*/ 2227073 h 5387471"/>
                <a:gd name="connsiteX160" fmla="*/ 5653046 w 6318157"/>
                <a:gd name="connsiteY160" fmla="*/ 2209928 h 5387471"/>
                <a:gd name="connsiteX161" fmla="*/ 5677231 w 6318157"/>
                <a:gd name="connsiteY161" fmla="*/ 2186857 h 5387471"/>
                <a:gd name="connsiteX162" fmla="*/ 5628281 w 6318157"/>
                <a:gd name="connsiteY162" fmla="*/ 2145158 h 5387471"/>
                <a:gd name="connsiteX163" fmla="*/ 5488388 w 6318157"/>
                <a:gd name="connsiteY163" fmla="*/ 2148426 h 5387471"/>
                <a:gd name="connsiteX164" fmla="*/ 5453021 w 6318157"/>
                <a:gd name="connsiteY164" fmla="*/ 2227073 h 5387471"/>
                <a:gd name="connsiteX165" fmla="*/ 5472071 w 6318157"/>
                <a:gd name="connsiteY165" fmla="*/ 2274698 h 5387471"/>
                <a:gd name="connsiteX166" fmla="*/ 5422541 w 6318157"/>
                <a:gd name="connsiteY166" fmla="*/ 2288033 h 5387471"/>
                <a:gd name="connsiteX167" fmla="*/ 5451116 w 6318157"/>
                <a:gd name="connsiteY167" fmla="*/ 2333753 h 5387471"/>
                <a:gd name="connsiteX168" fmla="*/ 5516631 w 6318157"/>
                <a:gd name="connsiteY168" fmla="*/ 2328407 h 5387471"/>
                <a:gd name="connsiteX169" fmla="*/ 5523506 w 6318157"/>
                <a:gd name="connsiteY169" fmla="*/ 2379473 h 5387471"/>
                <a:gd name="connsiteX170" fmla="*/ 5399681 w 6318157"/>
                <a:gd name="connsiteY170" fmla="*/ 2545208 h 5387471"/>
                <a:gd name="connsiteX171" fmla="*/ 5360918 w 6318157"/>
                <a:gd name="connsiteY171" fmla="*/ 2694084 h 5387471"/>
                <a:gd name="connsiteX172" fmla="*/ 5346341 w 6318157"/>
                <a:gd name="connsiteY172" fmla="*/ 2615693 h 5387471"/>
                <a:gd name="connsiteX173" fmla="*/ 5304431 w 6318157"/>
                <a:gd name="connsiteY173" fmla="*/ 2615693 h 5387471"/>
                <a:gd name="connsiteX174" fmla="*/ 5273951 w 6318157"/>
                <a:gd name="connsiteY174" fmla="*/ 2558543 h 5387471"/>
                <a:gd name="connsiteX175" fmla="*/ 5203714 w 6318157"/>
                <a:gd name="connsiteY175" fmla="*/ 2600987 h 5387471"/>
                <a:gd name="connsiteX176" fmla="*/ 5070116 w 6318157"/>
                <a:gd name="connsiteY176" fmla="*/ 2541398 h 5387471"/>
                <a:gd name="connsiteX177" fmla="*/ 4991763 w 6318157"/>
                <a:gd name="connsiteY177" fmla="*/ 2573572 h 5387471"/>
                <a:gd name="connsiteX178" fmla="*/ 4904381 w 6318157"/>
                <a:gd name="connsiteY178" fmla="*/ 2564258 h 5387471"/>
                <a:gd name="connsiteX179" fmla="*/ 4875806 w 6318157"/>
                <a:gd name="connsiteY179" fmla="*/ 2495678 h 5387471"/>
                <a:gd name="connsiteX180" fmla="*/ 4803416 w 6318157"/>
                <a:gd name="connsiteY180" fmla="*/ 2484248 h 5387471"/>
                <a:gd name="connsiteX181" fmla="*/ 4822466 w 6318157"/>
                <a:gd name="connsiteY181" fmla="*/ 2409953 h 5387471"/>
                <a:gd name="connsiteX182" fmla="*/ 4731026 w 6318157"/>
                <a:gd name="connsiteY182" fmla="*/ 2341373 h 5387471"/>
                <a:gd name="connsiteX183" fmla="*/ 4699221 w 6318157"/>
                <a:gd name="connsiteY183" fmla="*/ 2364353 h 5387471"/>
                <a:gd name="connsiteX184" fmla="*/ 4637681 w 6318157"/>
                <a:gd name="connsiteY184" fmla="*/ 2328038 h 5387471"/>
                <a:gd name="connsiteX185" fmla="*/ 4660541 w 6318157"/>
                <a:gd name="connsiteY185" fmla="*/ 2253743 h 5387471"/>
                <a:gd name="connsiteX186" fmla="*/ 4433846 w 6318157"/>
                <a:gd name="connsiteY186" fmla="*/ 2270888 h 5387471"/>
                <a:gd name="connsiteX187" fmla="*/ 4373134 w 6318157"/>
                <a:gd name="connsiteY187" fmla="*/ 2252041 h 5387471"/>
                <a:gd name="connsiteX188" fmla="*/ 4323356 w 6318157"/>
                <a:gd name="connsiteY188" fmla="*/ 2288033 h 5387471"/>
                <a:gd name="connsiteX189" fmla="*/ 4273826 w 6318157"/>
                <a:gd name="connsiteY189" fmla="*/ 2208023 h 5387471"/>
                <a:gd name="connsiteX190" fmla="*/ 4201436 w 6318157"/>
                <a:gd name="connsiteY190" fmla="*/ 2192783 h 5387471"/>
                <a:gd name="connsiteX191" fmla="*/ 4178576 w 6318157"/>
                <a:gd name="connsiteY191" fmla="*/ 2110868 h 5387471"/>
                <a:gd name="connsiteX192" fmla="*/ 4087136 w 6318157"/>
                <a:gd name="connsiteY192" fmla="*/ 2038478 h 5387471"/>
                <a:gd name="connsiteX193" fmla="*/ 4016651 w 6318157"/>
                <a:gd name="connsiteY193" fmla="*/ 2051813 h 5387471"/>
                <a:gd name="connsiteX194" fmla="*/ 3909971 w 6318157"/>
                <a:gd name="connsiteY194" fmla="*/ 2013713 h 5387471"/>
                <a:gd name="connsiteX195" fmla="*/ 3843296 w 6318157"/>
                <a:gd name="connsiteY195" fmla="*/ 2053718 h 5387471"/>
                <a:gd name="connsiteX196" fmla="*/ 3788051 w 6318157"/>
                <a:gd name="connsiteY196" fmla="*/ 2034668 h 5387471"/>
                <a:gd name="connsiteX197" fmla="*/ 3742331 w 6318157"/>
                <a:gd name="connsiteY197" fmla="*/ 2046098 h 5387471"/>
                <a:gd name="connsiteX198" fmla="*/ 3671018 w 6318157"/>
                <a:gd name="connsiteY198" fmla="*/ 2041249 h 5387471"/>
                <a:gd name="connsiteX199" fmla="*/ 3660416 w 6318157"/>
                <a:gd name="connsiteY199" fmla="*/ 1977518 h 5387471"/>
                <a:gd name="connsiteX200" fmla="*/ 3643271 w 6318157"/>
                <a:gd name="connsiteY200" fmla="*/ 1905128 h 5387471"/>
                <a:gd name="connsiteX201" fmla="*/ 3690896 w 6318157"/>
                <a:gd name="connsiteY201" fmla="*/ 1872743 h 5387471"/>
                <a:gd name="connsiteX202" fmla="*/ 3702326 w 6318157"/>
                <a:gd name="connsiteY202" fmla="*/ 1811783 h 5387471"/>
                <a:gd name="connsiteX203" fmla="*/ 3679466 w 6318157"/>
                <a:gd name="connsiteY203" fmla="*/ 1788923 h 5387471"/>
                <a:gd name="connsiteX204" fmla="*/ 3595977 w 6318157"/>
                <a:gd name="connsiteY204" fmla="*/ 1647245 h 5387471"/>
                <a:gd name="connsiteX205" fmla="*/ 3508016 w 6318157"/>
                <a:gd name="connsiteY205" fmla="*/ 1663193 h 5387471"/>
                <a:gd name="connsiteX206" fmla="*/ 3485156 w 6318157"/>
                <a:gd name="connsiteY206" fmla="*/ 1619378 h 5387471"/>
                <a:gd name="connsiteX207" fmla="*/ 3434052 w 6318157"/>
                <a:gd name="connsiteY207" fmla="*/ 1618090 h 5387471"/>
                <a:gd name="connsiteX208" fmla="*/ 3496586 w 6318157"/>
                <a:gd name="connsiteY208" fmla="*/ 1533653 h 5387471"/>
                <a:gd name="connsiteX209" fmla="*/ 3549926 w 6318157"/>
                <a:gd name="connsiteY209" fmla="*/ 1552703 h 5387471"/>
                <a:gd name="connsiteX210" fmla="*/ 3681619 w 6318157"/>
                <a:gd name="connsiteY210" fmla="*/ 1349485 h 5387471"/>
                <a:gd name="connsiteX211" fmla="*/ 3708041 w 6318157"/>
                <a:gd name="connsiteY211" fmla="*/ 1316483 h 5387471"/>
                <a:gd name="connsiteX212" fmla="*/ 3600036 w 6318157"/>
                <a:gd name="connsiteY212" fmla="*/ 1230630 h 5387471"/>
                <a:gd name="connsiteX213" fmla="*/ 3610886 w 6318157"/>
                <a:gd name="connsiteY213" fmla="*/ 1173608 h 5387471"/>
                <a:gd name="connsiteX214" fmla="*/ 3549926 w 6318157"/>
                <a:gd name="connsiteY214" fmla="*/ 1160273 h 5387471"/>
                <a:gd name="connsiteX215" fmla="*/ 3515636 w 6318157"/>
                <a:gd name="connsiteY215" fmla="*/ 1108838 h 5387471"/>
                <a:gd name="connsiteX216" fmla="*/ 3515636 w 6318157"/>
                <a:gd name="connsiteY216" fmla="*/ 1013588 h 5387471"/>
                <a:gd name="connsiteX217" fmla="*/ 3391811 w 6318157"/>
                <a:gd name="connsiteY217" fmla="*/ 981203 h 5387471"/>
                <a:gd name="connsiteX218" fmla="*/ 3357521 w 6318157"/>
                <a:gd name="connsiteY218" fmla="*/ 922148 h 5387471"/>
                <a:gd name="connsiteX219" fmla="*/ 3198246 w 6318157"/>
                <a:gd name="connsiteY219" fmla="*/ 954073 h 5387471"/>
                <a:gd name="connsiteX220" fmla="*/ 3142256 w 6318157"/>
                <a:gd name="connsiteY220" fmla="*/ 899288 h 5387471"/>
                <a:gd name="connsiteX221" fmla="*/ 2980331 w 6318157"/>
                <a:gd name="connsiteY221" fmla="*/ 929768 h 5387471"/>
                <a:gd name="connsiteX222" fmla="*/ 2776330 w 6318157"/>
                <a:gd name="connsiteY222" fmla="*/ 832982 h 5387471"/>
                <a:gd name="connsiteX223" fmla="*/ 2662196 w 6318157"/>
                <a:gd name="connsiteY223" fmla="*/ 874523 h 5387471"/>
                <a:gd name="connsiteX224" fmla="*/ 2671721 w 6318157"/>
                <a:gd name="connsiteY224" fmla="*/ 832613 h 5387471"/>
                <a:gd name="connsiteX225" fmla="*/ 2581026 w 6318157"/>
                <a:gd name="connsiteY225" fmla="*/ 818653 h 5387471"/>
                <a:gd name="connsiteX226" fmla="*/ 2576471 w 6318157"/>
                <a:gd name="connsiteY226" fmla="*/ 731648 h 5387471"/>
                <a:gd name="connsiteX227" fmla="*/ 2561231 w 6318157"/>
                <a:gd name="connsiteY227" fmla="*/ 684023 h 5387471"/>
                <a:gd name="connsiteX228" fmla="*/ 2591711 w 6318157"/>
                <a:gd name="connsiteY228" fmla="*/ 647828 h 5387471"/>
                <a:gd name="connsiteX229" fmla="*/ 2496792 w 6318157"/>
                <a:gd name="connsiteY229" fmla="*/ 511865 h 5387471"/>
                <a:gd name="connsiteX230" fmla="*/ 2492651 w 6318157"/>
                <a:gd name="connsiteY230" fmla="*/ 476378 h 5387471"/>
                <a:gd name="connsiteX231" fmla="*/ 2534561 w 6318157"/>
                <a:gd name="connsiteY231" fmla="*/ 409703 h 5387471"/>
                <a:gd name="connsiteX232" fmla="*/ 2490746 w 6318157"/>
                <a:gd name="connsiteY232" fmla="*/ 398273 h 5387471"/>
                <a:gd name="connsiteX233" fmla="*/ 2465981 w 6318157"/>
                <a:gd name="connsiteY233" fmla="*/ 367793 h 5387471"/>
                <a:gd name="connsiteX234" fmla="*/ 2428709 w 6318157"/>
                <a:gd name="connsiteY234" fmla="*/ 359713 h 5387471"/>
                <a:gd name="connsiteX235" fmla="*/ 2443121 w 6318157"/>
                <a:gd name="connsiteY235" fmla="*/ 297308 h 5387471"/>
                <a:gd name="connsiteX236" fmla="*/ 2384811 w 6318157"/>
                <a:gd name="connsiteY236" fmla="*/ 255352 h 5387471"/>
                <a:gd name="connsiteX237" fmla="*/ 2431691 w 6318157"/>
                <a:gd name="connsiteY237" fmla="*/ 188723 h 5387471"/>
                <a:gd name="connsiteX238" fmla="*/ 2536714 w 6318157"/>
                <a:gd name="connsiteY238" fmla="*/ 175177 h 5387471"/>
                <a:gd name="connsiteX0" fmla="*/ 2536714 w 6318157"/>
                <a:gd name="connsiteY0" fmla="*/ 175177 h 5387471"/>
                <a:gd name="connsiteX1" fmla="*/ 2475506 w 6318157"/>
                <a:gd name="connsiteY1" fmla="*/ 127763 h 5387471"/>
                <a:gd name="connsiteX2" fmla="*/ 2408831 w 6318157"/>
                <a:gd name="connsiteY2" fmla="*/ 129668 h 5387471"/>
                <a:gd name="connsiteX3" fmla="*/ 2340003 w 6318157"/>
                <a:gd name="connsiteY3" fmla="*/ 67751 h 5387471"/>
                <a:gd name="connsiteX4" fmla="*/ 2260241 w 6318157"/>
                <a:gd name="connsiteY4" fmla="*/ 85853 h 5387471"/>
                <a:gd name="connsiteX5" fmla="*/ 2229513 w 6318157"/>
                <a:gd name="connsiteY5" fmla="*/ 26173 h 5387471"/>
                <a:gd name="connsiteX6" fmla="*/ 2009858 w 6318157"/>
                <a:gd name="connsiteY6" fmla="*/ 0 h 5387471"/>
                <a:gd name="connsiteX7" fmla="*/ 1851163 w 6318157"/>
                <a:gd name="connsiteY7" fmla="*/ 158612 h 5387471"/>
                <a:gd name="connsiteX8" fmla="*/ 1861599 w 6318157"/>
                <a:gd name="connsiteY8" fmla="*/ 331056 h 5387471"/>
                <a:gd name="connsiteX9" fmla="*/ 1776951 w 6318157"/>
                <a:gd name="connsiteY9" fmla="*/ 311343 h 5387471"/>
                <a:gd name="connsiteX10" fmla="*/ 1606163 w 6318157"/>
                <a:gd name="connsiteY10" fmla="*/ 358057 h 5387471"/>
                <a:gd name="connsiteX11" fmla="*/ 1391478 w 6318157"/>
                <a:gd name="connsiteY11" fmla="*/ 230836 h 5387471"/>
                <a:gd name="connsiteX12" fmla="*/ 1256306 w 6318157"/>
                <a:gd name="connsiteY12" fmla="*/ 230836 h 5387471"/>
                <a:gd name="connsiteX13" fmla="*/ 1208598 w 6318157"/>
                <a:gd name="connsiteY13" fmla="*/ 421667 h 5387471"/>
                <a:gd name="connsiteX14" fmla="*/ 1041621 w 6318157"/>
                <a:gd name="connsiteY14" fmla="*/ 588645 h 5387471"/>
                <a:gd name="connsiteX15" fmla="*/ 930303 w 6318157"/>
                <a:gd name="connsiteY15" fmla="*/ 668158 h 5387471"/>
                <a:gd name="connsiteX16" fmla="*/ 842838 w 6318157"/>
                <a:gd name="connsiteY16" fmla="*/ 612499 h 5387471"/>
                <a:gd name="connsiteX17" fmla="*/ 747423 w 6318157"/>
                <a:gd name="connsiteY17" fmla="*/ 795379 h 5387471"/>
                <a:gd name="connsiteX18" fmla="*/ 456206 w 6318157"/>
                <a:gd name="connsiteY18" fmla="*/ 828804 h 5387471"/>
                <a:gd name="connsiteX19" fmla="*/ 222636 w 6318157"/>
                <a:gd name="connsiteY19" fmla="*/ 970307 h 5387471"/>
                <a:gd name="connsiteX20" fmla="*/ 254442 w 6318157"/>
                <a:gd name="connsiteY20" fmla="*/ 1113431 h 5387471"/>
                <a:gd name="connsiteX21" fmla="*/ 302149 w 6318157"/>
                <a:gd name="connsiteY21" fmla="*/ 1296311 h 5387471"/>
                <a:gd name="connsiteX22" fmla="*/ 341906 w 6318157"/>
                <a:gd name="connsiteY22" fmla="*/ 1328116 h 5387471"/>
                <a:gd name="connsiteX23" fmla="*/ 508883 w 6318157"/>
                <a:gd name="connsiteY23" fmla="*/ 1359921 h 5387471"/>
                <a:gd name="connsiteX24" fmla="*/ 532737 w 6318157"/>
                <a:gd name="connsiteY24" fmla="*/ 1582558 h 5387471"/>
                <a:gd name="connsiteX25" fmla="*/ 730526 w 6318157"/>
                <a:gd name="connsiteY25" fmla="*/ 1644144 h 5387471"/>
                <a:gd name="connsiteX26" fmla="*/ 903633 w 6318157"/>
                <a:gd name="connsiteY26" fmla="*/ 1753676 h 5387471"/>
                <a:gd name="connsiteX27" fmla="*/ 818984 w 6318157"/>
                <a:gd name="connsiteY27" fmla="*/ 1884707 h 5387471"/>
                <a:gd name="connsiteX28" fmla="*/ 644056 w 6318157"/>
                <a:gd name="connsiteY28" fmla="*/ 1868805 h 5387471"/>
                <a:gd name="connsiteX29" fmla="*/ 636104 w 6318157"/>
                <a:gd name="connsiteY29" fmla="*/ 2115295 h 5387471"/>
                <a:gd name="connsiteX30" fmla="*/ 755374 w 6318157"/>
                <a:gd name="connsiteY30" fmla="*/ 2218662 h 5387471"/>
                <a:gd name="connsiteX31" fmla="*/ 818984 w 6318157"/>
                <a:gd name="connsiteY31" fmla="*/ 2329980 h 5387471"/>
                <a:gd name="connsiteX32" fmla="*/ 818984 w 6318157"/>
                <a:gd name="connsiteY32" fmla="*/ 2369737 h 5387471"/>
                <a:gd name="connsiteX33" fmla="*/ 580445 w 6318157"/>
                <a:gd name="connsiteY33" fmla="*/ 2401542 h 5387471"/>
                <a:gd name="connsiteX34" fmla="*/ 485029 w 6318157"/>
                <a:gd name="connsiteY34" fmla="*/ 2433347 h 5387471"/>
                <a:gd name="connsiteX35" fmla="*/ 437322 w 6318157"/>
                <a:gd name="connsiteY35" fmla="*/ 2584422 h 5387471"/>
                <a:gd name="connsiteX36" fmla="*/ 307616 w 6318157"/>
                <a:gd name="connsiteY36" fmla="*/ 2598549 h 5387471"/>
                <a:gd name="connsiteX37" fmla="*/ 238539 w 6318157"/>
                <a:gd name="connsiteY37" fmla="*/ 2655984 h 5387471"/>
                <a:gd name="connsiteX38" fmla="*/ 284673 w 6318157"/>
                <a:gd name="connsiteY38" fmla="*/ 2740881 h 5387471"/>
                <a:gd name="connsiteX39" fmla="*/ 405516 w 6318157"/>
                <a:gd name="connsiteY39" fmla="*/ 2767302 h 5387471"/>
                <a:gd name="connsiteX40" fmla="*/ 414296 w 6318157"/>
                <a:gd name="connsiteY40" fmla="*/ 2859534 h 5387471"/>
                <a:gd name="connsiteX41" fmla="*/ 349857 w 6318157"/>
                <a:gd name="connsiteY41" fmla="*/ 2894523 h 5387471"/>
                <a:gd name="connsiteX42" fmla="*/ 206734 w 6318157"/>
                <a:gd name="connsiteY42" fmla="*/ 3061500 h 5387471"/>
                <a:gd name="connsiteX43" fmla="*/ 166977 w 6318157"/>
                <a:gd name="connsiteY43" fmla="*/ 3300039 h 5387471"/>
                <a:gd name="connsiteX44" fmla="*/ 103367 w 6318157"/>
                <a:gd name="connsiteY44" fmla="*/ 3490871 h 5387471"/>
                <a:gd name="connsiteX45" fmla="*/ 0 w 6318157"/>
                <a:gd name="connsiteY45" fmla="*/ 3610140 h 5387471"/>
                <a:gd name="connsiteX46" fmla="*/ 0 w 6318157"/>
                <a:gd name="connsiteY46" fmla="*/ 3689653 h 5387471"/>
                <a:gd name="connsiteX47" fmla="*/ 15903 w 6318157"/>
                <a:gd name="connsiteY47" fmla="*/ 3769166 h 5387471"/>
                <a:gd name="connsiteX48" fmla="*/ 127221 w 6318157"/>
                <a:gd name="connsiteY48" fmla="*/ 3785069 h 5387471"/>
                <a:gd name="connsiteX49" fmla="*/ 183211 w 6318157"/>
                <a:gd name="connsiteY49" fmla="*/ 3641697 h 5387471"/>
                <a:gd name="connsiteX50" fmla="*/ 275231 w 6318157"/>
                <a:gd name="connsiteY50" fmla="*/ 3608199 h 5387471"/>
                <a:gd name="connsiteX51" fmla="*/ 326003 w 6318157"/>
                <a:gd name="connsiteY51" fmla="*/ 3626043 h 5387471"/>
                <a:gd name="connsiteX52" fmla="*/ 358388 w 6318157"/>
                <a:gd name="connsiteY52" fmla="*/ 3618423 h 5387471"/>
                <a:gd name="connsiteX53" fmla="*/ 424318 w 6318157"/>
                <a:gd name="connsiteY53" fmla="*/ 3743407 h 5387471"/>
                <a:gd name="connsiteX54" fmla="*/ 379178 w 6318157"/>
                <a:gd name="connsiteY54" fmla="*/ 3816212 h 5387471"/>
                <a:gd name="connsiteX55" fmla="*/ 347621 w 6318157"/>
                <a:gd name="connsiteY55" fmla="*/ 3928239 h 5387471"/>
                <a:gd name="connsiteX56" fmla="*/ 336854 w 6318157"/>
                <a:gd name="connsiteY56" fmla="*/ 4218249 h 5387471"/>
                <a:gd name="connsiteX57" fmla="*/ 545161 w 6318157"/>
                <a:gd name="connsiteY57" fmla="*/ 4012509 h 5387471"/>
                <a:gd name="connsiteX58" fmla="*/ 620202 w 6318157"/>
                <a:gd name="connsiteY58" fmla="*/ 4063365 h 5387471"/>
                <a:gd name="connsiteX59" fmla="*/ 723569 w 6318157"/>
                <a:gd name="connsiteY59" fmla="*/ 4079267 h 5387471"/>
                <a:gd name="connsiteX60" fmla="*/ 795130 w 6318157"/>
                <a:gd name="connsiteY60" fmla="*/ 4190586 h 5387471"/>
                <a:gd name="connsiteX61" fmla="*/ 1025718 w 6318157"/>
                <a:gd name="connsiteY61" fmla="*/ 4293952 h 5387471"/>
                <a:gd name="connsiteX62" fmla="*/ 1176793 w 6318157"/>
                <a:gd name="connsiteY62" fmla="*/ 4540443 h 5387471"/>
                <a:gd name="connsiteX63" fmla="*/ 1144988 w 6318157"/>
                <a:gd name="connsiteY63" fmla="*/ 4635859 h 5387471"/>
                <a:gd name="connsiteX64" fmla="*/ 1614115 w 6318157"/>
                <a:gd name="connsiteY64" fmla="*/ 4882349 h 5387471"/>
                <a:gd name="connsiteX65" fmla="*/ 1614115 w 6318157"/>
                <a:gd name="connsiteY65" fmla="*/ 5033424 h 5387471"/>
                <a:gd name="connsiteX66" fmla="*/ 1614115 w 6318157"/>
                <a:gd name="connsiteY66" fmla="*/ 5168596 h 5387471"/>
                <a:gd name="connsiteX67" fmla="*/ 1653871 w 6318157"/>
                <a:gd name="connsiteY67" fmla="*/ 5295817 h 5387471"/>
                <a:gd name="connsiteX68" fmla="*/ 1755416 w 6318157"/>
                <a:gd name="connsiteY68" fmla="*/ 5294123 h 5387471"/>
                <a:gd name="connsiteX69" fmla="*/ 1825653 w 6318157"/>
                <a:gd name="connsiteY69" fmla="*/ 5366385 h 5387471"/>
                <a:gd name="connsiteX70" fmla="*/ 1861848 w 6318157"/>
                <a:gd name="connsiteY70" fmla="*/ 5387340 h 5387471"/>
                <a:gd name="connsiteX71" fmla="*/ 1926203 w 6318157"/>
                <a:gd name="connsiteY71" fmla="*/ 5242146 h 5387471"/>
                <a:gd name="connsiteX72" fmla="*/ 2115047 w 6318157"/>
                <a:gd name="connsiteY72" fmla="*/ 5279914 h 5387471"/>
                <a:gd name="connsiteX73" fmla="*/ 2176421 w 6318157"/>
                <a:gd name="connsiteY73" fmla="*/ 5148304 h 5387471"/>
                <a:gd name="connsiteX74" fmla="*/ 2083242 w 6318157"/>
                <a:gd name="connsiteY74" fmla="*/ 5096123 h 5387471"/>
                <a:gd name="connsiteX75" fmla="*/ 2020211 w 6318157"/>
                <a:gd name="connsiteY75" fmla="*/ 5057903 h 5387471"/>
                <a:gd name="connsiteX76" fmla="*/ 2011680 w 6318157"/>
                <a:gd name="connsiteY76" fmla="*/ 5073180 h 5387471"/>
                <a:gd name="connsiteX77" fmla="*/ 1932167 w 6318157"/>
                <a:gd name="connsiteY77" fmla="*/ 4977765 h 5387471"/>
                <a:gd name="connsiteX78" fmla="*/ 1884459 w 6318157"/>
                <a:gd name="connsiteY78" fmla="*/ 4874398 h 5387471"/>
                <a:gd name="connsiteX79" fmla="*/ 1913448 w 6318157"/>
                <a:gd name="connsiteY79" fmla="*/ 4786022 h 5387471"/>
                <a:gd name="connsiteX80" fmla="*/ 2073551 w 6318157"/>
                <a:gd name="connsiteY80" fmla="*/ 4760723 h 5387471"/>
                <a:gd name="connsiteX81" fmla="*/ 2213030 w 6318157"/>
                <a:gd name="connsiteY81" fmla="*/ 4711893 h 5387471"/>
                <a:gd name="connsiteX82" fmla="*/ 2313829 w 6318157"/>
                <a:gd name="connsiteY82" fmla="*/ 4781467 h 5387471"/>
                <a:gd name="connsiteX83" fmla="*/ 2449002 w 6318157"/>
                <a:gd name="connsiteY83" fmla="*/ 4771031 h 5387471"/>
                <a:gd name="connsiteX84" fmla="*/ 2504661 w 6318157"/>
                <a:gd name="connsiteY84" fmla="*/ 4866446 h 5387471"/>
                <a:gd name="connsiteX85" fmla="*/ 2578459 w 6318157"/>
                <a:gd name="connsiteY85" fmla="*/ 4816585 h 5387471"/>
                <a:gd name="connsiteX86" fmla="*/ 2681246 w 6318157"/>
                <a:gd name="connsiteY86" fmla="*/ 4873118 h 5387471"/>
                <a:gd name="connsiteX87" fmla="*/ 2798859 w 6318157"/>
                <a:gd name="connsiteY87" fmla="*/ 4858495 h 5387471"/>
                <a:gd name="connsiteX88" fmla="*/ 2895931 w 6318157"/>
                <a:gd name="connsiteY88" fmla="*/ 4983811 h 5387471"/>
                <a:gd name="connsiteX89" fmla="*/ 2910177 w 6318157"/>
                <a:gd name="connsiteY89" fmla="*/ 5176547 h 5387471"/>
                <a:gd name="connsiteX90" fmla="*/ 2981739 w 6318157"/>
                <a:gd name="connsiteY90" fmla="*/ 5120888 h 5387471"/>
                <a:gd name="connsiteX91" fmla="*/ 3101009 w 6318157"/>
                <a:gd name="connsiteY91" fmla="*/ 5184499 h 5387471"/>
                <a:gd name="connsiteX92" fmla="*/ 3164619 w 6318157"/>
                <a:gd name="connsiteY92" fmla="*/ 4882349 h 5387471"/>
                <a:gd name="connsiteX93" fmla="*/ 3116911 w 6318157"/>
                <a:gd name="connsiteY93" fmla="*/ 4516589 h 5387471"/>
                <a:gd name="connsiteX94" fmla="*/ 3156668 w 6318157"/>
                <a:gd name="connsiteY94" fmla="*/ 4405271 h 5387471"/>
                <a:gd name="connsiteX95" fmla="*/ 3323645 w 6318157"/>
                <a:gd name="connsiteY95" fmla="*/ 4341660 h 5387471"/>
                <a:gd name="connsiteX96" fmla="*/ 3482671 w 6318157"/>
                <a:gd name="connsiteY96" fmla="*/ 4293952 h 5387471"/>
                <a:gd name="connsiteX97" fmla="*/ 3570136 w 6318157"/>
                <a:gd name="connsiteY97" fmla="*/ 4373466 h 5387471"/>
                <a:gd name="connsiteX98" fmla="*/ 3530379 w 6318157"/>
                <a:gd name="connsiteY98" fmla="*/ 4484784 h 5387471"/>
                <a:gd name="connsiteX99" fmla="*/ 3546282 w 6318157"/>
                <a:gd name="connsiteY99" fmla="*/ 4588151 h 5387471"/>
                <a:gd name="connsiteX100" fmla="*/ 3609892 w 6318157"/>
                <a:gd name="connsiteY100" fmla="*/ 4643810 h 5387471"/>
                <a:gd name="connsiteX101" fmla="*/ 3673503 w 6318157"/>
                <a:gd name="connsiteY101" fmla="*/ 4651761 h 5387471"/>
                <a:gd name="connsiteX102" fmla="*/ 3745064 w 6318157"/>
                <a:gd name="connsiteY102" fmla="*/ 4786933 h 5387471"/>
                <a:gd name="connsiteX103" fmla="*/ 3889016 w 6318157"/>
                <a:gd name="connsiteY103" fmla="*/ 4749293 h 5387471"/>
                <a:gd name="connsiteX104" fmla="*/ 4071068 w 6318157"/>
                <a:gd name="connsiteY104" fmla="*/ 4731274 h 5387471"/>
                <a:gd name="connsiteX105" fmla="*/ 4368496 w 6318157"/>
                <a:gd name="connsiteY105" fmla="*/ 4686134 h 5387471"/>
                <a:gd name="connsiteX106" fmla="*/ 4436828 w 6318157"/>
                <a:gd name="connsiteY106" fmla="*/ 4774261 h 5387471"/>
                <a:gd name="connsiteX107" fmla="*/ 4500438 w 6318157"/>
                <a:gd name="connsiteY107" fmla="*/ 4751981 h 5387471"/>
                <a:gd name="connsiteX108" fmla="*/ 4595854 w 6318157"/>
                <a:gd name="connsiteY108" fmla="*/ 4699469 h 5387471"/>
                <a:gd name="connsiteX109" fmla="*/ 4654826 w 6318157"/>
                <a:gd name="connsiteY109" fmla="*/ 4646423 h 5387471"/>
                <a:gd name="connsiteX110" fmla="*/ 4674704 w 6318157"/>
                <a:gd name="connsiteY110" fmla="*/ 4597593 h 5387471"/>
                <a:gd name="connsiteX111" fmla="*/ 4588151 w 6318157"/>
                <a:gd name="connsiteY111" fmla="*/ 4554983 h 5387471"/>
                <a:gd name="connsiteX112" fmla="*/ 4687211 w 6318157"/>
                <a:gd name="connsiteY112" fmla="*/ 4492118 h 5387471"/>
                <a:gd name="connsiteX113" fmla="*/ 4723406 w 6318157"/>
                <a:gd name="connsiteY113" fmla="*/ 4492118 h 5387471"/>
                <a:gd name="connsiteX114" fmla="*/ 4715786 w 6318157"/>
                <a:gd name="connsiteY114" fmla="*/ 4434968 h 5387471"/>
                <a:gd name="connsiteX115" fmla="*/ 4753886 w 6318157"/>
                <a:gd name="connsiteY115" fmla="*/ 4410203 h 5387471"/>
                <a:gd name="connsiteX116" fmla="*/ 4656648 w 6318157"/>
                <a:gd name="connsiteY116" fmla="*/ 4287326 h 5387471"/>
                <a:gd name="connsiteX117" fmla="*/ 4593866 w 6318157"/>
                <a:gd name="connsiteY117" fmla="*/ 4307333 h 5387471"/>
                <a:gd name="connsiteX118" fmla="*/ 4575396 w 6318157"/>
                <a:gd name="connsiteY118" fmla="*/ 4172612 h 5387471"/>
                <a:gd name="connsiteX119" fmla="*/ 4679655 w 6318157"/>
                <a:gd name="connsiteY119" fmla="*/ 4132426 h 5387471"/>
                <a:gd name="connsiteX120" fmla="*/ 4703957 w 6318157"/>
                <a:gd name="connsiteY120" fmla="*/ 4023340 h 5387471"/>
                <a:gd name="connsiteX121" fmla="*/ 4812951 w 6318157"/>
                <a:gd name="connsiteY121" fmla="*/ 3900496 h 5387471"/>
                <a:gd name="connsiteX122" fmla="*/ 4877813 w 6318157"/>
                <a:gd name="connsiteY122" fmla="*/ 3853146 h 5387471"/>
                <a:gd name="connsiteX123" fmla="*/ 4866109 w 6318157"/>
                <a:gd name="connsiteY123" fmla="*/ 3934446 h 5387471"/>
                <a:gd name="connsiteX124" fmla="*/ 4936241 w 6318157"/>
                <a:gd name="connsiteY124" fmla="*/ 3998681 h 5387471"/>
                <a:gd name="connsiteX125" fmla="*/ 4889248 w 6318157"/>
                <a:gd name="connsiteY125" fmla="*/ 4126615 h 5387471"/>
                <a:gd name="connsiteX126" fmla="*/ 4934365 w 6318157"/>
                <a:gd name="connsiteY126" fmla="*/ 4164319 h 5387471"/>
                <a:gd name="connsiteX127" fmla="*/ 5012538 w 6318157"/>
                <a:gd name="connsiteY127" fmla="*/ 4124560 h 5387471"/>
                <a:gd name="connsiteX128" fmla="*/ 5025224 w 6318157"/>
                <a:gd name="connsiteY128" fmla="*/ 3959998 h 5387471"/>
                <a:gd name="connsiteX129" fmla="*/ 5072932 w 6318157"/>
                <a:gd name="connsiteY129" fmla="*/ 3959998 h 5387471"/>
                <a:gd name="connsiteX130" fmla="*/ 5144494 w 6318157"/>
                <a:gd name="connsiteY130" fmla="*/ 3856631 h 5387471"/>
                <a:gd name="connsiteX131" fmla="*/ 5160396 w 6318157"/>
                <a:gd name="connsiteY131" fmla="*/ 3785069 h 5387471"/>
                <a:gd name="connsiteX132" fmla="*/ 5390984 w 6318157"/>
                <a:gd name="connsiteY132" fmla="*/ 3737361 h 5387471"/>
                <a:gd name="connsiteX133" fmla="*/ 5486400 w 6318157"/>
                <a:gd name="connsiteY133" fmla="*/ 3633994 h 5387471"/>
                <a:gd name="connsiteX134" fmla="*/ 5390984 w 6318157"/>
                <a:gd name="connsiteY134" fmla="*/ 3570384 h 5387471"/>
                <a:gd name="connsiteX135" fmla="*/ 5343276 w 6318157"/>
                <a:gd name="connsiteY135" fmla="*/ 3331845 h 5387471"/>
                <a:gd name="connsiteX136" fmla="*/ 5478449 w 6318157"/>
                <a:gd name="connsiteY136" fmla="*/ 3061500 h 5387471"/>
                <a:gd name="connsiteX137" fmla="*/ 5820355 w 6318157"/>
                <a:gd name="connsiteY137" fmla="*/ 2989939 h 5387471"/>
                <a:gd name="connsiteX138" fmla="*/ 6020959 w 6318157"/>
                <a:gd name="connsiteY138" fmla="*/ 2857748 h 5387471"/>
                <a:gd name="connsiteX139" fmla="*/ 6058811 w 6318157"/>
                <a:gd name="connsiteY139" fmla="*/ 2880194 h 5387471"/>
                <a:gd name="connsiteX140" fmla="*/ 6114056 w 6318157"/>
                <a:gd name="connsiteY140" fmla="*/ 2859239 h 5387471"/>
                <a:gd name="connsiteX141" fmla="*/ 6152156 w 6318157"/>
                <a:gd name="connsiteY141" fmla="*/ 2889719 h 5387471"/>
                <a:gd name="connsiteX142" fmla="*/ 6260741 w 6318157"/>
                <a:gd name="connsiteY142" fmla="*/ 2868764 h 5387471"/>
                <a:gd name="connsiteX143" fmla="*/ 6292298 w 6318157"/>
                <a:gd name="connsiteY143" fmla="*/ 2879449 h 5387471"/>
                <a:gd name="connsiteX144" fmla="*/ 6304556 w 6318157"/>
                <a:gd name="connsiteY144" fmla="*/ 2838284 h 5387471"/>
                <a:gd name="connsiteX145" fmla="*/ 6306461 w 6318157"/>
                <a:gd name="connsiteY145" fmla="*/ 2809709 h 5387471"/>
                <a:gd name="connsiteX146" fmla="*/ 6317891 w 6318157"/>
                <a:gd name="connsiteY146" fmla="*/ 2798279 h 5387471"/>
                <a:gd name="connsiteX147" fmla="*/ 6268361 w 6318157"/>
                <a:gd name="connsiteY147" fmla="*/ 2775419 h 5387471"/>
                <a:gd name="connsiteX148" fmla="*/ 6220736 w 6318157"/>
                <a:gd name="connsiteY148" fmla="*/ 2543754 h 5387471"/>
                <a:gd name="connsiteX149" fmla="*/ 6169301 w 6318157"/>
                <a:gd name="connsiteY149" fmla="*/ 2569973 h 5387471"/>
                <a:gd name="connsiteX150" fmla="*/ 6119771 w 6318157"/>
                <a:gd name="connsiteY150" fmla="*/ 2533484 h 5387471"/>
                <a:gd name="connsiteX151" fmla="*/ 6051191 w 6318157"/>
                <a:gd name="connsiteY151" fmla="*/ 2518538 h 5387471"/>
                <a:gd name="connsiteX152" fmla="*/ 6053096 w 6318157"/>
                <a:gd name="connsiteY152" fmla="*/ 2434718 h 5387471"/>
                <a:gd name="connsiteX153" fmla="*/ 6027337 w 6318157"/>
                <a:gd name="connsiteY153" fmla="*/ 2469542 h 5387471"/>
                <a:gd name="connsiteX154" fmla="*/ 5994041 w 6318157"/>
                <a:gd name="connsiteY154" fmla="*/ 2411858 h 5387471"/>
                <a:gd name="connsiteX155" fmla="*/ 5976896 w 6318157"/>
                <a:gd name="connsiteY155" fmla="*/ 2272793 h 5387471"/>
                <a:gd name="connsiteX156" fmla="*/ 5915936 w 6318157"/>
                <a:gd name="connsiteY156" fmla="*/ 2274698 h 5387471"/>
                <a:gd name="connsiteX157" fmla="*/ 5892910 w 6318157"/>
                <a:gd name="connsiteY157" fmla="*/ 2209882 h 5387471"/>
                <a:gd name="connsiteX158" fmla="*/ 5813066 w 6318157"/>
                <a:gd name="connsiteY158" fmla="*/ 2240408 h 5387471"/>
                <a:gd name="connsiteX159" fmla="*/ 5752106 w 6318157"/>
                <a:gd name="connsiteY159" fmla="*/ 2206118 h 5387471"/>
                <a:gd name="connsiteX160" fmla="*/ 5719721 w 6318157"/>
                <a:gd name="connsiteY160" fmla="*/ 2227073 h 5387471"/>
                <a:gd name="connsiteX161" fmla="*/ 5653046 w 6318157"/>
                <a:gd name="connsiteY161" fmla="*/ 2209928 h 5387471"/>
                <a:gd name="connsiteX162" fmla="*/ 5677231 w 6318157"/>
                <a:gd name="connsiteY162" fmla="*/ 2186857 h 5387471"/>
                <a:gd name="connsiteX163" fmla="*/ 5628281 w 6318157"/>
                <a:gd name="connsiteY163" fmla="*/ 2145158 h 5387471"/>
                <a:gd name="connsiteX164" fmla="*/ 5488388 w 6318157"/>
                <a:gd name="connsiteY164" fmla="*/ 2148426 h 5387471"/>
                <a:gd name="connsiteX165" fmla="*/ 5453021 w 6318157"/>
                <a:gd name="connsiteY165" fmla="*/ 2227073 h 5387471"/>
                <a:gd name="connsiteX166" fmla="*/ 5472071 w 6318157"/>
                <a:gd name="connsiteY166" fmla="*/ 2274698 h 5387471"/>
                <a:gd name="connsiteX167" fmla="*/ 5422541 w 6318157"/>
                <a:gd name="connsiteY167" fmla="*/ 2288033 h 5387471"/>
                <a:gd name="connsiteX168" fmla="*/ 5451116 w 6318157"/>
                <a:gd name="connsiteY168" fmla="*/ 2333753 h 5387471"/>
                <a:gd name="connsiteX169" fmla="*/ 5516631 w 6318157"/>
                <a:gd name="connsiteY169" fmla="*/ 2328407 h 5387471"/>
                <a:gd name="connsiteX170" fmla="*/ 5523506 w 6318157"/>
                <a:gd name="connsiteY170" fmla="*/ 2379473 h 5387471"/>
                <a:gd name="connsiteX171" fmla="*/ 5399681 w 6318157"/>
                <a:gd name="connsiteY171" fmla="*/ 2545208 h 5387471"/>
                <a:gd name="connsiteX172" fmla="*/ 5360918 w 6318157"/>
                <a:gd name="connsiteY172" fmla="*/ 2694084 h 5387471"/>
                <a:gd name="connsiteX173" fmla="*/ 5346341 w 6318157"/>
                <a:gd name="connsiteY173" fmla="*/ 2615693 h 5387471"/>
                <a:gd name="connsiteX174" fmla="*/ 5304431 w 6318157"/>
                <a:gd name="connsiteY174" fmla="*/ 2615693 h 5387471"/>
                <a:gd name="connsiteX175" fmla="*/ 5273951 w 6318157"/>
                <a:gd name="connsiteY175" fmla="*/ 2558543 h 5387471"/>
                <a:gd name="connsiteX176" fmla="*/ 5203714 w 6318157"/>
                <a:gd name="connsiteY176" fmla="*/ 2600987 h 5387471"/>
                <a:gd name="connsiteX177" fmla="*/ 5070116 w 6318157"/>
                <a:gd name="connsiteY177" fmla="*/ 2541398 h 5387471"/>
                <a:gd name="connsiteX178" fmla="*/ 4991763 w 6318157"/>
                <a:gd name="connsiteY178" fmla="*/ 2573572 h 5387471"/>
                <a:gd name="connsiteX179" fmla="*/ 4904381 w 6318157"/>
                <a:gd name="connsiteY179" fmla="*/ 2564258 h 5387471"/>
                <a:gd name="connsiteX180" fmla="*/ 4875806 w 6318157"/>
                <a:gd name="connsiteY180" fmla="*/ 2495678 h 5387471"/>
                <a:gd name="connsiteX181" fmla="*/ 4803416 w 6318157"/>
                <a:gd name="connsiteY181" fmla="*/ 2484248 h 5387471"/>
                <a:gd name="connsiteX182" fmla="*/ 4822466 w 6318157"/>
                <a:gd name="connsiteY182" fmla="*/ 2409953 h 5387471"/>
                <a:gd name="connsiteX183" fmla="*/ 4731026 w 6318157"/>
                <a:gd name="connsiteY183" fmla="*/ 2341373 h 5387471"/>
                <a:gd name="connsiteX184" fmla="*/ 4699221 w 6318157"/>
                <a:gd name="connsiteY184" fmla="*/ 2364353 h 5387471"/>
                <a:gd name="connsiteX185" fmla="*/ 4637681 w 6318157"/>
                <a:gd name="connsiteY185" fmla="*/ 2328038 h 5387471"/>
                <a:gd name="connsiteX186" fmla="*/ 4660541 w 6318157"/>
                <a:gd name="connsiteY186" fmla="*/ 2253743 h 5387471"/>
                <a:gd name="connsiteX187" fmla="*/ 4433846 w 6318157"/>
                <a:gd name="connsiteY187" fmla="*/ 2270888 h 5387471"/>
                <a:gd name="connsiteX188" fmla="*/ 4373134 w 6318157"/>
                <a:gd name="connsiteY188" fmla="*/ 2252041 h 5387471"/>
                <a:gd name="connsiteX189" fmla="*/ 4323356 w 6318157"/>
                <a:gd name="connsiteY189" fmla="*/ 2288033 h 5387471"/>
                <a:gd name="connsiteX190" fmla="*/ 4273826 w 6318157"/>
                <a:gd name="connsiteY190" fmla="*/ 2208023 h 5387471"/>
                <a:gd name="connsiteX191" fmla="*/ 4201436 w 6318157"/>
                <a:gd name="connsiteY191" fmla="*/ 2192783 h 5387471"/>
                <a:gd name="connsiteX192" fmla="*/ 4178576 w 6318157"/>
                <a:gd name="connsiteY192" fmla="*/ 2110868 h 5387471"/>
                <a:gd name="connsiteX193" fmla="*/ 4087136 w 6318157"/>
                <a:gd name="connsiteY193" fmla="*/ 2038478 h 5387471"/>
                <a:gd name="connsiteX194" fmla="*/ 4016651 w 6318157"/>
                <a:gd name="connsiteY194" fmla="*/ 2051813 h 5387471"/>
                <a:gd name="connsiteX195" fmla="*/ 3909971 w 6318157"/>
                <a:gd name="connsiteY195" fmla="*/ 2013713 h 5387471"/>
                <a:gd name="connsiteX196" fmla="*/ 3843296 w 6318157"/>
                <a:gd name="connsiteY196" fmla="*/ 2053718 h 5387471"/>
                <a:gd name="connsiteX197" fmla="*/ 3788051 w 6318157"/>
                <a:gd name="connsiteY197" fmla="*/ 2034668 h 5387471"/>
                <a:gd name="connsiteX198" fmla="*/ 3742331 w 6318157"/>
                <a:gd name="connsiteY198" fmla="*/ 2046098 h 5387471"/>
                <a:gd name="connsiteX199" fmla="*/ 3671018 w 6318157"/>
                <a:gd name="connsiteY199" fmla="*/ 2041249 h 5387471"/>
                <a:gd name="connsiteX200" fmla="*/ 3660416 w 6318157"/>
                <a:gd name="connsiteY200" fmla="*/ 1977518 h 5387471"/>
                <a:gd name="connsiteX201" fmla="*/ 3643271 w 6318157"/>
                <a:gd name="connsiteY201" fmla="*/ 1905128 h 5387471"/>
                <a:gd name="connsiteX202" fmla="*/ 3690896 w 6318157"/>
                <a:gd name="connsiteY202" fmla="*/ 1872743 h 5387471"/>
                <a:gd name="connsiteX203" fmla="*/ 3702326 w 6318157"/>
                <a:gd name="connsiteY203" fmla="*/ 1811783 h 5387471"/>
                <a:gd name="connsiteX204" fmla="*/ 3679466 w 6318157"/>
                <a:gd name="connsiteY204" fmla="*/ 1788923 h 5387471"/>
                <a:gd name="connsiteX205" fmla="*/ 3595977 w 6318157"/>
                <a:gd name="connsiteY205" fmla="*/ 1647245 h 5387471"/>
                <a:gd name="connsiteX206" fmla="*/ 3508016 w 6318157"/>
                <a:gd name="connsiteY206" fmla="*/ 1663193 h 5387471"/>
                <a:gd name="connsiteX207" fmla="*/ 3485156 w 6318157"/>
                <a:gd name="connsiteY207" fmla="*/ 1619378 h 5387471"/>
                <a:gd name="connsiteX208" fmla="*/ 3434052 w 6318157"/>
                <a:gd name="connsiteY208" fmla="*/ 1618090 h 5387471"/>
                <a:gd name="connsiteX209" fmla="*/ 3496586 w 6318157"/>
                <a:gd name="connsiteY209" fmla="*/ 1533653 h 5387471"/>
                <a:gd name="connsiteX210" fmla="*/ 3549926 w 6318157"/>
                <a:gd name="connsiteY210" fmla="*/ 1552703 h 5387471"/>
                <a:gd name="connsiteX211" fmla="*/ 3681619 w 6318157"/>
                <a:gd name="connsiteY211" fmla="*/ 1349485 h 5387471"/>
                <a:gd name="connsiteX212" fmla="*/ 3708041 w 6318157"/>
                <a:gd name="connsiteY212" fmla="*/ 1316483 h 5387471"/>
                <a:gd name="connsiteX213" fmla="*/ 3600036 w 6318157"/>
                <a:gd name="connsiteY213" fmla="*/ 1230630 h 5387471"/>
                <a:gd name="connsiteX214" fmla="*/ 3610886 w 6318157"/>
                <a:gd name="connsiteY214" fmla="*/ 1173608 h 5387471"/>
                <a:gd name="connsiteX215" fmla="*/ 3549926 w 6318157"/>
                <a:gd name="connsiteY215" fmla="*/ 1160273 h 5387471"/>
                <a:gd name="connsiteX216" fmla="*/ 3515636 w 6318157"/>
                <a:gd name="connsiteY216" fmla="*/ 1108838 h 5387471"/>
                <a:gd name="connsiteX217" fmla="*/ 3515636 w 6318157"/>
                <a:gd name="connsiteY217" fmla="*/ 1013588 h 5387471"/>
                <a:gd name="connsiteX218" fmla="*/ 3391811 w 6318157"/>
                <a:gd name="connsiteY218" fmla="*/ 981203 h 5387471"/>
                <a:gd name="connsiteX219" fmla="*/ 3357521 w 6318157"/>
                <a:gd name="connsiteY219" fmla="*/ 922148 h 5387471"/>
                <a:gd name="connsiteX220" fmla="*/ 3198246 w 6318157"/>
                <a:gd name="connsiteY220" fmla="*/ 954073 h 5387471"/>
                <a:gd name="connsiteX221" fmla="*/ 3142256 w 6318157"/>
                <a:gd name="connsiteY221" fmla="*/ 899288 h 5387471"/>
                <a:gd name="connsiteX222" fmla="*/ 2980331 w 6318157"/>
                <a:gd name="connsiteY222" fmla="*/ 929768 h 5387471"/>
                <a:gd name="connsiteX223" fmla="*/ 2776330 w 6318157"/>
                <a:gd name="connsiteY223" fmla="*/ 832982 h 5387471"/>
                <a:gd name="connsiteX224" fmla="*/ 2662196 w 6318157"/>
                <a:gd name="connsiteY224" fmla="*/ 874523 h 5387471"/>
                <a:gd name="connsiteX225" fmla="*/ 2671721 w 6318157"/>
                <a:gd name="connsiteY225" fmla="*/ 832613 h 5387471"/>
                <a:gd name="connsiteX226" fmla="*/ 2581026 w 6318157"/>
                <a:gd name="connsiteY226" fmla="*/ 818653 h 5387471"/>
                <a:gd name="connsiteX227" fmla="*/ 2576471 w 6318157"/>
                <a:gd name="connsiteY227" fmla="*/ 731648 h 5387471"/>
                <a:gd name="connsiteX228" fmla="*/ 2561231 w 6318157"/>
                <a:gd name="connsiteY228" fmla="*/ 684023 h 5387471"/>
                <a:gd name="connsiteX229" fmla="*/ 2591711 w 6318157"/>
                <a:gd name="connsiteY229" fmla="*/ 647828 h 5387471"/>
                <a:gd name="connsiteX230" fmla="*/ 2496792 w 6318157"/>
                <a:gd name="connsiteY230" fmla="*/ 511865 h 5387471"/>
                <a:gd name="connsiteX231" fmla="*/ 2492651 w 6318157"/>
                <a:gd name="connsiteY231" fmla="*/ 476378 h 5387471"/>
                <a:gd name="connsiteX232" fmla="*/ 2534561 w 6318157"/>
                <a:gd name="connsiteY232" fmla="*/ 409703 h 5387471"/>
                <a:gd name="connsiteX233" fmla="*/ 2490746 w 6318157"/>
                <a:gd name="connsiteY233" fmla="*/ 398273 h 5387471"/>
                <a:gd name="connsiteX234" fmla="*/ 2465981 w 6318157"/>
                <a:gd name="connsiteY234" fmla="*/ 367793 h 5387471"/>
                <a:gd name="connsiteX235" fmla="*/ 2428709 w 6318157"/>
                <a:gd name="connsiteY235" fmla="*/ 359713 h 5387471"/>
                <a:gd name="connsiteX236" fmla="*/ 2443121 w 6318157"/>
                <a:gd name="connsiteY236" fmla="*/ 297308 h 5387471"/>
                <a:gd name="connsiteX237" fmla="*/ 2384811 w 6318157"/>
                <a:gd name="connsiteY237" fmla="*/ 255352 h 5387471"/>
                <a:gd name="connsiteX238" fmla="*/ 2431691 w 6318157"/>
                <a:gd name="connsiteY238" fmla="*/ 188723 h 5387471"/>
                <a:gd name="connsiteX239" fmla="*/ 2536714 w 6318157"/>
                <a:gd name="connsiteY239" fmla="*/ 175177 h 5387471"/>
                <a:gd name="connsiteX0" fmla="*/ 2536714 w 6318157"/>
                <a:gd name="connsiteY0" fmla="*/ 175177 h 5387471"/>
                <a:gd name="connsiteX1" fmla="*/ 2475506 w 6318157"/>
                <a:gd name="connsiteY1" fmla="*/ 127763 h 5387471"/>
                <a:gd name="connsiteX2" fmla="*/ 2408831 w 6318157"/>
                <a:gd name="connsiteY2" fmla="*/ 129668 h 5387471"/>
                <a:gd name="connsiteX3" fmla="*/ 2340003 w 6318157"/>
                <a:gd name="connsiteY3" fmla="*/ 67751 h 5387471"/>
                <a:gd name="connsiteX4" fmla="*/ 2260241 w 6318157"/>
                <a:gd name="connsiteY4" fmla="*/ 85853 h 5387471"/>
                <a:gd name="connsiteX5" fmla="*/ 2229513 w 6318157"/>
                <a:gd name="connsiteY5" fmla="*/ 26173 h 5387471"/>
                <a:gd name="connsiteX6" fmla="*/ 2009858 w 6318157"/>
                <a:gd name="connsiteY6" fmla="*/ 0 h 5387471"/>
                <a:gd name="connsiteX7" fmla="*/ 1851163 w 6318157"/>
                <a:gd name="connsiteY7" fmla="*/ 158612 h 5387471"/>
                <a:gd name="connsiteX8" fmla="*/ 1861599 w 6318157"/>
                <a:gd name="connsiteY8" fmla="*/ 331056 h 5387471"/>
                <a:gd name="connsiteX9" fmla="*/ 1776951 w 6318157"/>
                <a:gd name="connsiteY9" fmla="*/ 311343 h 5387471"/>
                <a:gd name="connsiteX10" fmla="*/ 1606163 w 6318157"/>
                <a:gd name="connsiteY10" fmla="*/ 358057 h 5387471"/>
                <a:gd name="connsiteX11" fmla="*/ 1391478 w 6318157"/>
                <a:gd name="connsiteY11" fmla="*/ 230836 h 5387471"/>
                <a:gd name="connsiteX12" fmla="*/ 1256306 w 6318157"/>
                <a:gd name="connsiteY12" fmla="*/ 230836 h 5387471"/>
                <a:gd name="connsiteX13" fmla="*/ 1208598 w 6318157"/>
                <a:gd name="connsiteY13" fmla="*/ 421667 h 5387471"/>
                <a:gd name="connsiteX14" fmla="*/ 1041621 w 6318157"/>
                <a:gd name="connsiteY14" fmla="*/ 588645 h 5387471"/>
                <a:gd name="connsiteX15" fmla="*/ 930303 w 6318157"/>
                <a:gd name="connsiteY15" fmla="*/ 668158 h 5387471"/>
                <a:gd name="connsiteX16" fmla="*/ 842838 w 6318157"/>
                <a:gd name="connsiteY16" fmla="*/ 612499 h 5387471"/>
                <a:gd name="connsiteX17" fmla="*/ 747423 w 6318157"/>
                <a:gd name="connsiteY17" fmla="*/ 795379 h 5387471"/>
                <a:gd name="connsiteX18" fmla="*/ 456206 w 6318157"/>
                <a:gd name="connsiteY18" fmla="*/ 828804 h 5387471"/>
                <a:gd name="connsiteX19" fmla="*/ 222636 w 6318157"/>
                <a:gd name="connsiteY19" fmla="*/ 970307 h 5387471"/>
                <a:gd name="connsiteX20" fmla="*/ 254442 w 6318157"/>
                <a:gd name="connsiteY20" fmla="*/ 1113431 h 5387471"/>
                <a:gd name="connsiteX21" fmla="*/ 302149 w 6318157"/>
                <a:gd name="connsiteY21" fmla="*/ 1296311 h 5387471"/>
                <a:gd name="connsiteX22" fmla="*/ 341906 w 6318157"/>
                <a:gd name="connsiteY22" fmla="*/ 1328116 h 5387471"/>
                <a:gd name="connsiteX23" fmla="*/ 508883 w 6318157"/>
                <a:gd name="connsiteY23" fmla="*/ 1359921 h 5387471"/>
                <a:gd name="connsiteX24" fmla="*/ 532737 w 6318157"/>
                <a:gd name="connsiteY24" fmla="*/ 1582558 h 5387471"/>
                <a:gd name="connsiteX25" fmla="*/ 730526 w 6318157"/>
                <a:gd name="connsiteY25" fmla="*/ 1644144 h 5387471"/>
                <a:gd name="connsiteX26" fmla="*/ 903633 w 6318157"/>
                <a:gd name="connsiteY26" fmla="*/ 1753676 h 5387471"/>
                <a:gd name="connsiteX27" fmla="*/ 818984 w 6318157"/>
                <a:gd name="connsiteY27" fmla="*/ 1884707 h 5387471"/>
                <a:gd name="connsiteX28" fmla="*/ 644056 w 6318157"/>
                <a:gd name="connsiteY28" fmla="*/ 1868805 h 5387471"/>
                <a:gd name="connsiteX29" fmla="*/ 636104 w 6318157"/>
                <a:gd name="connsiteY29" fmla="*/ 2115295 h 5387471"/>
                <a:gd name="connsiteX30" fmla="*/ 755374 w 6318157"/>
                <a:gd name="connsiteY30" fmla="*/ 2218662 h 5387471"/>
                <a:gd name="connsiteX31" fmla="*/ 818984 w 6318157"/>
                <a:gd name="connsiteY31" fmla="*/ 2329980 h 5387471"/>
                <a:gd name="connsiteX32" fmla="*/ 818984 w 6318157"/>
                <a:gd name="connsiteY32" fmla="*/ 2369737 h 5387471"/>
                <a:gd name="connsiteX33" fmla="*/ 580445 w 6318157"/>
                <a:gd name="connsiteY33" fmla="*/ 2401542 h 5387471"/>
                <a:gd name="connsiteX34" fmla="*/ 485029 w 6318157"/>
                <a:gd name="connsiteY34" fmla="*/ 2433347 h 5387471"/>
                <a:gd name="connsiteX35" fmla="*/ 437322 w 6318157"/>
                <a:gd name="connsiteY35" fmla="*/ 2584422 h 5387471"/>
                <a:gd name="connsiteX36" fmla="*/ 307616 w 6318157"/>
                <a:gd name="connsiteY36" fmla="*/ 2598549 h 5387471"/>
                <a:gd name="connsiteX37" fmla="*/ 238539 w 6318157"/>
                <a:gd name="connsiteY37" fmla="*/ 2655984 h 5387471"/>
                <a:gd name="connsiteX38" fmla="*/ 284673 w 6318157"/>
                <a:gd name="connsiteY38" fmla="*/ 2740881 h 5387471"/>
                <a:gd name="connsiteX39" fmla="*/ 405516 w 6318157"/>
                <a:gd name="connsiteY39" fmla="*/ 2767302 h 5387471"/>
                <a:gd name="connsiteX40" fmla="*/ 414296 w 6318157"/>
                <a:gd name="connsiteY40" fmla="*/ 2859534 h 5387471"/>
                <a:gd name="connsiteX41" fmla="*/ 349857 w 6318157"/>
                <a:gd name="connsiteY41" fmla="*/ 2894523 h 5387471"/>
                <a:gd name="connsiteX42" fmla="*/ 206734 w 6318157"/>
                <a:gd name="connsiteY42" fmla="*/ 3061500 h 5387471"/>
                <a:gd name="connsiteX43" fmla="*/ 166977 w 6318157"/>
                <a:gd name="connsiteY43" fmla="*/ 3300039 h 5387471"/>
                <a:gd name="connsiteX44" fmla="*/ 103367 w 6318157"/>
                <a:gd name="connsiteY44" fmla="*/ 3490871 h 5387471"/>
                <a:gd name="connsiteX45" fmla="*/ 0 w 6318157"/>
                <a:gd name="connsiteY45" fmla="*/ 3610140 h 5387471"/>
                <a:gd name="connsiteX46" fmla="*/ 0 w 6318157"/>
                <a:gd name="connsiteY46" fmla="*/ 3689653 h 5387471"/>
                <a:gd name="connsiteX47" fmla="*/ 15903 w 6318157"/>
                <a:gd name="connsiteY47" fmla="*/ 3769166 h 5387471"/>
                <a:gd name="connsiteX48" fmla="*/ 127221 w 6318157"/>
                <a:gd name="connsiteY48" fmla="*/ 3785069 h 5387471"/>
                <a:gd name="connsiteX49" fmla="*/ 183211 w 6318157"/>
                <a:gd name="connsiteY49" fmla="*/ 3641697 h 5387471"/>
                <a:gd name="connsiteX50" fmla="*/ 275231 w 6318157"/>
                <a:gd name="connsiteY50" fmla="*/ 3608199 h 5387471"/>
                <a:gd name="connsiteX51" fmla="*/ 326003 w 6318157"/>
                <a:gd name="connsiteY51" fmla="*/ 3626043 h 5387471"/>
                <a:gd name="connsiteX52" fmla="*/ 358388 w 6318157"/>
                <a:gd name="connsiteY52" fmla="*/ 3618423 h 5387471"/>
                <a:gd name="connsiteX53" fmla="*/ 424318 w 6318157"/>
                <a:gd name="connsiteY53" fmla="*/ 3743407 h 5387471"/>
                <a:gd name="connsiteX54" fmla="*/ 379178 w 6318157"/>
                <a:gd name="connsiteY54" fmla="*/ 3816212 h 5387471"/>
                <a:gd name="connsiteX55" fmla="*/ 347621 w 6318157"/>
                <a:gd name="connsiteY55" fmla="*/ 3928239 h 5387471"/>
                <a:gd name="connsiteX56" fmla="*/ 336854 w 6318157"/>
                <a:gd name="connsiteY56" fmla="*/ 4218249 h 5387471"/>
                <a:gd name="connsiteX57" fmla="*/ 545161 w 6318157"/>
                <a:gd name="connsiteY57" fmla="*/ 4012509 h 5387471"/>
                <a:gd name="connsiteX58" fmla="*/ 620202 w 6318157"/>
                <a:gd name="connsiteY58" fmla="*/ 4063365 h 5387471"/>
                <a:gd name="connsiteX59" fmla="*/ 723569 w 6318157"/>
                <a:gd name="connsiteY59" fmla="*/ 4079267 h 5387471"/>
                <a:gd name="connsiteX60" fmla="*/ 795130 w 6318157"/>
                <a:gd name="connsiteY60" fmla="*/ 4190586 h 5387471"/>
                <a:gd name="connsiteX61" fmla="*/ 1025718 w 6318157"/>
                <a:gd name="connsiteY61" fmla="*/ 4293952 h 5387471"/>
                <a:gd name="connsiteX62" fmla="*/ 1176793 w 6318157"/>
                <a:gd name="connsiteY62" fmla="*/ 4540443 h 5387471"/>
                <a:gd name="connsiteX63" fmla="*/ 1144988 w 6318157"/>
                <a:gd name="connsiteY63" fmla="*/ 4635859 h 5387471"/>
                <a:gd name="connsiteX64" fmla="*/ 1614115 w 6318157"/>
                <a:gd name="connsiteY64" fmla="*/ 4882349 h 5387471"/>
                <a:gd name="connsiteX65" fmla="*/ 1614115 w 6318157"/>
                <a:gd name="connsiteY65" fmla="*/ 5033424 h 5387471"/>
                <a:gd name="connsiteX66" fmla="*/ 1614115 w 6318157"/>
                <a:gd name="connsiteY66" fmla="*/ 5168596 h 5387471"/>
                <a:gd name="connsiteX67" fmla="*/ 1653871 w 6318157"/>
                <a:gd name="connsiteY67" fmla="*/ 5295817 h 5387471"/>
                <a:gd name="connsiteX68" fmla="*/ 1755416 w 6318157"/>
                <a:gd name="connsiteY68" fmla="*/ 5294123 h 5387471"/>
                <a:gd name="connsiteX69" fmla="*/ 1825653 w 6318157"/>
                <a:gd name="connsiteY69" fmla="*/ 5366385 h 5387471"/>
                <a:gd name="connsiteX70" fmla="*/ 1861848 w 6318157"/>
                <a:gd name="connsiteY70" fmla="*/ 5387340 h 5387471"/>
                <a:gd name="connsiteX71" fmla="*/ 1926203 w 6318157"/>
                <a:gd name="connsiteY71" fmla="*/ 5242146 h 5387471"/>
                <a:gd name="connsiteX72" fmla="*/ 2115047 w 6318157"/>
                <a:gd name="connsiteY72" fmla="*/ 5279914 h 5387471"/>
                <a:gd name="connsiteX73" fmla="*/ 2176421 w 6318157"/>
                <a:gd name="connsiteY73" fmla="*/ 5148304 h 5387471"/>
                <a:gd name="connsiteX74" fmla="*/ 2083242 w 6318157"/>
                <a:gd name="connsiteY74" fmla="*/ 5096123 h 5387471"/>
                <a:gd name="connsiteX75" fmla="*/ 2020211 w 6318157"/>
                <a:gd name="connsiteY75" fmla="*/ 5057903 h 5387471"/>
                <a:gd name="connsiteX76" fmla="*/ 2011680 w 6318157"/>
                <a:gd name="connsiteY76" fmla="*/ 5073180 h 5387471"/>
                <a:gd name="connsiteX77" fmla="*/ 1932167 w 6318157"/>
                <a:gd name="connsiteY77" fmla="*/ 4977765 h 5387471"/>
                <a:gd name="connsiteX78" fmla="*/ 1884459 w 6318157"/>
                <a:gd name="connsiteY78" fmla="*/ 4874398 h 5387471"/>
                <a:gd name="connsiteX79" fmla="*/ 1913448 w 6318157"/>
                <a:gd name="connsiteY79" fmla="*/ 4786022 h 5387471"/>
                <a:gd name="connsiteX80" fmla="*/ 2073551 w 6318157"/>
                <a:gd name="connsiteY80" fmla="*/ 4760723 h 5387471"/>
                <a:gd name="connsiteX81" fmla="*/ 2213030 w 6318157"/>
                <a:gd name="connsiteY81" fmla="*/ 4711893 h 5387471"/>
                <a:gd name="connsiteX82" fmla="*/ 2313829 w 6318157"/>
                <a:gd name="connsiteY82" fmla="*/ 4781467 h 5387471"/>
                <a:gd name="connsiteX83" fmla="*/ 2449002 w 6318157"/>
                <a:gd name="connsiteY83" fmla="*/ 4771031 h 5387471"/>
                <a:gd name="connsiteX84" fmla="*/ 2504661 w 6318157"/>
                <a:gd name="connsiteY84" fmla="*/ 4866446 h 5387471"/>
                <a:gd name="connsiteX85" fmla="*/ 2578459 w 6318157"/>
                <a:gd name="connsiteY85" fmla="*/ 4816585 h 5387471"/>
                <a:gd name="connsiteX86" fmla="*/ 2681246 w 6318157"/>
                <a:gd name="connsiteY86" fmla="*/ 4873118 h 5387471"/>
                <a:gd name="connsiteX87" fmla="*/ 2798859 w 6318157"/>
                <a:gd name="connsiteY87" fmla="*/ 4858495 h 5387471"/>
                <a:gd name="connsiteX88" fmla="*/ 2895931 w 6318157"/>
                <a:gd name="connsiteY88" fmla="*/ 4983811 h 5387471"/>
                <a:gd name="connsiteX89" fmla="*/ 2910177 w 6318157"/>
                <a:gd name="connsiteY89" fmla="*/ 5176547 h 5387471"/>
                <a:gd name="connsiteX90" fmla="*/ 2981739 w 6318157"/>
                <a:gd name="connsiteY90" fmla="*/ 5120888 h 5387471"/>
                <a:gd name="connsiteX91" fmla="*/ 3101009 w 6318157"/>
                <a:gd name="connsiteY91" fmla="*/ 5184499 h 5387471"/>
                <a:gd name="connsiteX92" fmla="*/ 3164619 w 6318157"/>
                <a:gd name="connsiteY92" fmla="*/ 4882349 h 5387471"/>
                <a:gd name="connsiteX93" fmla="*/ 3116911 w 6318157"/>
                <a:gd name="connsiteY93" fmla="*/ 4516589 h 5387471"/>
                <a:gd name="connsiteX94" fmla="*/ 3156668 w 6318157"/>
                <a:gd name="connsiteY94" fmla="*/ 4405271 h 5387471"/>
                <a:gd name="connsiteX95" fmla="*/ 3323645 w 6318157"/>
                <a:gd name="connsiteY95" fmla="*/ 4341660 h 5387471"/>
                <a:gd name="connsiteX96" fmla="*/ 3482671 w 6318157"/>
                <a:gd name="connsiteY96" fmla="*/ 4293952 h 5387471"/>
                <a:gd name="connsiteX97" fmla="*/ 3570136 w 6318157"/>
                <a:gd name="connsiteY97" fmla="*/ 4373466 h 5387471"/>
                <a:gd name="connsiteX98" fmla="*/ 3530379 w 6318157"/>
                <a:gd name="connsiteY98" fmla="*/ 4484784 h 5387471"/>
                <a:gd name="connsiteX99" fmla="*/ 3546282 w 6318157"/>
                <a:gd name="connsiteY99" fmla="*/ 4588151 h 5387471"/>
                <a:gd name="connsiteX100" fmla="*/ 3609892 w 6318157"/>
                <a:gd name="connsiteY100" fmla="*/ 4643810 h 5387471"/>
                <a:gd name="connsiteX101" fmla="*/ 3673503 w 6318157"/>
                <a:gd name="connsiteY101" fmla="*/ 4651761 h 5387471"/>
                <a:gd name="connsiteX102" fmla="*/ 3745064 w 6318157"/>
                <a:gd name="connsiteY102" fmla="*/ 4786933 h 5387471"/>
                <a:gd name="connsiteX103" fmla="*/ 3889016 w 6318157"/>
                <a:gd name="connsiteY103" fmla="*/ 4749293 h 5387471"/>
                <a:gd name="connsiteX104" fmla="*/ 4071068 w 6318157"/>
                <a:gd name="connsiteY104" fmla="*/ 4731274 h 5387471"/>
                <a:gd name="connsiteX105" fmla="*/ 4368496 w 6318157"/>
                <a:gd name="connsiteY105" fmla="*/ 4686134 h 5387471"/>
                <a:gd name="connsiteX106" fmla="*/ 4436828 w 6318157"/>
                <a:gd name="connsiteY106" fmla="*/ 4774261 h 5387471"/>
                <a:gd name="connsiteX107" fmla="*/ 4500438 w 6318157"/>
                <a:gd name="connsiteY107" fmla="*/ 4751981 h 5387471"/>
                <a:gd name="connsiteX108" fmla="*/ 4595854 w 6318157"/>
                <a:gd name="connsiteY108" fmla="*/ 4699469 h 5387471"/>
                <a:gd name="connsiteX109" fmla="*/ 4654826 w 6318157"/>
                <a:gd name="connsiteY109" fmla="*/ 4646423 h 5387471"/>
                <a:gd name="connsiteX110" fmla="*/ 4674704 w 6318157"/>
                <a:gd name="connsiteY110" fmla="*/ 4597593 h 5387471"/>
                <a:gd name="connsiteX111" fmla="*/ 4588151 w 6318157"/>
                <a:gd name="connsiteY111" fmla="*/ 4554983 h 5387471"/>
                <a:gd name="connsiteX112" fmla="*/ 4687211 w 6318157"/>
                <a:gd name="connsiteY112" fmla="*/ 4492118 h 5387471"/>
                <a:gd name="connsiteX113" fmla="*/ 4723406 w 6318157"/>
                <a:gd name="connsiteY113" fmla="*/ 4492118 h 5387471"/>
                <a:gd name="connsiteX114" fmla="*/ 4715786 w 6318157"/>
                <a:gd name="connsiteY114" fmla="*/ 4434968 h 5387471"/>
                <a:gd name="connsiteX115" fmla="*/ 4753886 w 6318157"/>
                <a:gd name="connsiteY115" fmla="*/ 4410203 h 5387471"/>
                <a:gd name="connsiteX116" fmla="*/ 4656648 w 6318157"/>
                <a:gd name="connsiteY116" fmla="*/ 4287326 h 5387471"/>
                <a:gd name="connsiteX117" fmla="*/ 4593866 w 6318157"/>
                <a:gd name="connsiteY117" fmla="*/ 4307333 h 5387471"/>
                <a:gd name="connsiteX118" fmla="*/ 4575396 w 6318157"/>
                <a:gd name="connsiteY118" fmla="*/ 4172612 h 5387471"/>
                <a:gd name="connsiteX119" fmla="*/ 4679655 w 6318157"/>
                <a:gd name="connsiteY119" fmla="*/ 4132426 h 5387471"/>
                <a:gd name="connsiteX120" fmla="*/ 4703957 w 6318157"/>
                <a:gd name="connsiteY120" fmla="*/ 4023340 h 5387471"/>
                <a:gd name="connsiteX121" fmla="*/ 4812951 w 6318157"/>
                <a:gd name="connsiteY121" fmla="*/ 3900496 h 5387471"/>
                <a:gd name="connsiteX122" fmla="*/ 4877813 w 6318157"/>
                <a:gd name="connsiteY122" fmla="*/ 3853146 h 5387471"/>
                <a:gd name="connsiteX123" fmla="*/ 4866109 w 6318157"/>
                <a:gd name="connsiteY123" fmla="*/ 3934446 h 5387471"/>
                <a:gd name="connsiteX124" fmla="*/ 4936241 w 6318157"/>
                <a:gd name="connsiteY124" fmla="*/ 3998681 h 5387471"/>
                <a:gd name="connsiteX125" fmla="*/ 4889248 w 6318157"/>
                <a:gd name="connsiteY125" fmla="*/ 4126615 h 5387471"/>
                <a:gd name="connsiteX126" fmla="*/ 4934365 w 6318157"/>
                <a:gd name="connsiteY126" fmla="*/ 4164319 h 5387471"/>
                <a:gd name="connsiteX127" fmla="*/ 5012538 w 6318157"/>
                <a:gd name="connsiteY127" fmla="*/ 4124560 h 5387471"/>
                <a:gd name="connsiteX128" fmla="*/ 5025224 w 6318157"/>
                <a:gd name="connsiteY128" fmla="*/ 3959998 h 5387471"/>
                <a:gd name="connsiteX129" fmla="*/ 5072932 w 6318157"/>
                <a:gd name="connsiteY129" fmla="*/ 3959998 h 5387471"/>
                <a:gd name="connsiteX130" fmla="*/ 5144494 w 6318157"/>
                <a:gd name="connsiteY130" fmla="*/ 3856631 h 5387471"/>
                <a:gd name="connsiteX131" fmla="*/ 5160396 w 6318157"/>
                <a:gd name="connsiteY131" fmla="*/ 3785069 h 5387471"/>
                <a:gd name="connsiteX132" fmla="*/ 5390984 w 6318157"/>
                <a:gd name="connsiteY132" fmla="*/ 3737361 h 5387471"/>
                <a:gd name="connsiteX133" fmla="*/ 5486400 w 6318157"/>
                <a:gd name="connsiteY133" fmla="*/ 3633994 h 5387471"/>
                <a:gd name="connsiteX134" fmla="*/ 5390984 w 6318157"/>
                <a:gd name="connsiteY134" fmla="*/ 3570384 h 5387471"/>
                <a:gd name="connsiteX135" fmla="*/ 5343276 w 6318157"/>
                <a:gd name="connsiteY135" fmla="*/ 3331845 h 5387471"/>
                <a:gd name="connsiteX136" fmla="*/ 5478449 w 6318157"/>
                <a:gd name="connsiteY136" fmla="*/ 3061500 h 5387471"/>
                <a:gd name="connsiteX137" fmla="*/ 5820355 w 6318157"/>
                <a:gd name="connsiteY137" fmla="*/ 2989939 h 5387471"/>
                <a:gd name="connsiteX138" fmla="*/ 6020959 w 6318157"/>
                <a:gd name="connsiteY138" fmla="*/ 2857748 h 5387471"/>
                <a:gd name="connsiteX139" fmla="*/ 6058811 w 6318157"/>
                <a:gd name="connsiteY139" fmla="*/ 2880194 h 5387471"/>
                <a:gd name="connsiteX140" fmla="*/ 6114056 w 6318157"/>
                <a:gd name="connsiteY140" fmla="*/ 2859239 h 5387471"/>
                <a:gd name="connsiteX141" fmla="*/ 6152156 w 6318157"/>
                <a:gd name="connsiteY141" fmla="*/ 2889719 h 5387471"/>
                <a:gd name="connsiteX142" fmla="*/ 6260741 w 6318157"/>
                <a:gd name="connsiteY142" fmla="*/ 2868764 h 5387471"/>
                <a:gd name="connsiteX143" fmla="*/ 6292298 w 6318157"/>
                <a:gd name="connsiteY143" fmla="*/ 2879449 h 5387471"/>
                <a:gd name="connsiteX144" fmla="*/ 6304556 w 6318157"/>
                <a:gd name="connsiteY144" fmla="*/ 2838284 h 5387471"/>
                <a:gd name="connsiteX145" fmla="*/ 6306461 w 6318157"/>
                <a:gd name="connsiteY145" fmla="*/ 2809709 h 5387471"/>
                <a:gd name="connsiteX146" fmla="*/ 6317891 w 6318157"/>
                <a:gd name="connsiteY146" fmla="*/ 2798279 h 5387471"/>
                <a:gd name="connsiteX147" fmla="*/ 6268361 w 6318157"/>
                <a:gd name="connsiteY147" fmla="*/ 2775419 h 5387471"/>
                <a:gd name="connsiteX148" fmla="*/ 6220736 w 6318157"/>
                <a:gd name="connsiteY148" fmla="*/ 2543754 h 5387471"/>
                <a:gd name="connsiteX149" fmla="*/ 6169301 w 6318157"/>
                <a:gd name="connsiteY149" fmla="*/ 2569973 h 5387471"/>
                <a:gd name="connsiteX150" fmla="*/ 6119771 w 6318157"/>
                <a:gd name="connsiteY150" fmla="*/ 2533484 h 5387471"/>
                <a:gd name="connsiteX151" fmla="*/ 6051191 w 6318157"/>
                <a:gd name="connsiteY151" fmla="*/ 2518538 h 5387471"/>
                <a:gd name="connsiteX152" fmla="*/ 6053096 w 6318157"/>
                <a:gd name="connsiteY152" fmla="*/ 2434718 h 5387471"/>
                <a:gd name="connsiteX153" fmla="*/ 6027337 w 6318157"/>
                <a:gd name="connsiteY153" fmla="*/ 2469542 h 5387471"/>
                <a:gd name="connsiteX154" fmla="*/ 5994041 w 6318157"/>
                <a:gd name="connsiteY154" fmla="*/ 2411858 h 5387471"/>
                <a:gd name="connsiteX155" fmla="*/ 5976896 w 6318157"/>
                <a:gd name="connsiteY155" fmla="*/ 2272793 h 5387471"/>
                <a:gd name="connsiteX156" fmla="*/ 5915936 w 6318157"/>
                <a:gd name="connsiteY156" fmla="*/ 2274698 h 5387471"/>
                <a:gd name="connsiteX157" fmla="*/ 5892910 w 6318157"/>
                <a:gd name="connsiteY157" fmla="*/ 2209882 h 5387471"/>
                <a:gd name="connsiteX158" fmla="*/ 5813066 w 6318157"/>
                <a:gd name="connsiteY158" fmla="*/ 2240408 h 5387471"/>
                <a:gd name="connsiteX159" fmla="*/ 5752106 w 6318157"/>
                <a:gd name="connsiteY159" fmla="*/ 2206118 h 5387471"/>
                <a:gd name="connsiteX160" fmla="*/ 5719721 w 6318157"/>
                <a:gd name="connsiteY160" fmla="*/ 2227073 h 5387471"/>
                <a:gd name="connsiteX161" fmla="*/ 5653046 w 6318157"/>
                <a:gd name="connsiteY161" fmla="*/ 2209928 h 5387471"/>
                <a:gd name="connsiteX162" fmla="*/ 5677231 w 6318157"/>
                <a:gd name="connsiteY162" fmla="*/ 2186857 h 5387471"/>
                <a:gd name="connsiteX163" fmla="*/ 5628281 w 6318157"/>
                <a:gd name="connsiteY163" fmla="*/ 2145158 h 5387471"/>
                <a:gd name="connsiteX164" fmla="*/ 5488388 w 6318157"/>
                <a:gd name="connsiteY164" fmla="*/ 2148426 h 5387471"/>
                <a:gd name="connsiteX165" fmla="*/ 5453021 w 6318157"/>
                <a:gd name="connsiteY165" fmla="*/ 2227073 h 5387471"/>
                <a:gd name="connsiteX166" fmla="*/ 5472071 w 6318157"/>
                <a:gd name="connsiteY166" fmla="*/ 2274698 h 5387471"/>
                <a:gd name="connsiteX167" fmla="*/ 5422541 w 6318157"/>
                <a:gd name="connsiteY167" fmla="*/ 2288033 h 5387471"/>
                <a:gd name="connsiteX168" fmla="*/ 5451116 w 6318157"/>
                <a:gd name="connsiteY168" fmla="*/ 2333753 h 5387471"/>
                <a:gd name="connsiteX169" fmla="*/ 5516631 w 6318157"/>
                <a:gd name="connsiteY169" fmla="*/ 2328407 h 5387471"/>
                <a:gd name="connsiteX170" fmla="*/ 5523506 w 6318157"/>
                <a:gd name="connsiteY170" fmla="*/ 2379473 h 5387471"/>
                <a:gd name="connsiteX171" fmla="*/ 5399681 w 6318157"/>
                <a:gd name="connsiteY171" fmla="*/ 2545208 h 5387471"/>
                <a:gd name="connsiteX172" fmla="*/ 5360918 w 6318157"/>
                <a:gd name="connsiteY172" fmla="*/ 2694084 h 5387471"/>
                <a:gd name="connsiteX173" fmla="*/ 5346341 w 6318157"/>
                <a:gd name="connsiteY173" fmla="*/ 2615693 h 5387471"/>
                <a:gd name="connsiteX174" fmla="*/ 5304431 w 6318157"/>
                <a:gd name="connsiteY174" fmla="*/ 2615693 h 5387471"/>
                <a:gd name="connsiteX175" fmla="*/ 5273951 w 6318157"/>
                <a:gd name="connsiteY175" fmla="*/ 2558543 h 5387471"/>
                <a:gd name="connsiteX176" fmla="*/ 5203714 w 6318157"/>
                <a:gd name="connsiteY176" fmla="*/ 2600987 h 5387471"/>
                <a:gd name="connsiteX177" fmla="*/ 5070116 w 6318157"/>
                <a:gd name="connsiteY177" fmla="*/ 2541398 h 5387471"/>
                <a:gd name="connsiteX178" fmla="*/ 4991763 w 6318157"/>
                <a:gd name="connsiteY178" fmla="*/ 2573572 h 5387471"/>
                <a:gd name="connsiteX179" fmla="*/ 4904381 w 6318157"/>
                <a:gd name="connsiteY179" fmla="*/ 2564258 h 5387471"/>
                <a:gd name="connsiteX180" fmla="*/ 4875806 w 6318157"/>
                <a:gd name="connsiteY180" fmla="*/ 2495678 h 5387471"/>
                <a:gd name="connsiteX181" fmla="*/ 4803416 w 6318157"/>
                <a:gd name="connsiteY181" fmla="*/ 2484248 h 5387471"/>
                <a:gd name="connsiteX182" fmla="*/ 4822466 w 6318157"/>
                <a:gd name="connsiteY182" fmla="*/ 2409953 h 5387471"/>
                <a:gd name="connsiteX183" fmla="*/ 4731026 w 6318157"/>
                <a:gd name="connsiteY183" fmla="*/ 2341373 h 5387471"/>
                <a:gd name="connsiteX184" fmla="*/ 4699221 w 6318157"/>
                <a:gd name="connsiteY184" fmla="*/ 2364353 h 5387471"/>
                <a:gd name="connsiteX185" fmla="*/ 4637681 w 6318157"/>
                <a:gd name="connsiteY185" fmla="*/ 2328038 h 5387471"/>
                <a:gd name="connsiteX186" fmla="*/ 4660541 w 6318157"/>
                <a:gd name="connsiteY186" fmla="*/ 2253743 h 5387471"/>
                <a:gd name="connsiteX187" fmla="*/ 4433846 w 6318157"/>
                <a:gd name="connsiteY187" fmla="*/ 2270888 h 5387471"/>
                <a:gd name="connsiteX188" fmla="*/ 4373134 w 6318157"/>
                <a:gd name="connsiteY188" fmla="*/ 2252041 h 5387471"/>
                <a:gd name="connsiteX189" fmla="*/ 4323356 w 6318157"/>
                <a:gd name="connsiteY189" fmla="*/ 2288033 h 5387471"/>
                <a:gd name="connsiteX190" fmla="*/ 4273826 w 6318157"/>
                <a:gd name="connsiteY190" fmla="*/ 2208023 h 5387471"/>
                <a:gd name="connsiteX191" fmla="*/ 4201436 w 6318157"/>
                <a:gd name="connsiteY191" fmla="*/ 2192783 h 5387471"/>
                <a:gd name="connsiteX192" fmla="*/ 4178576 w 6318157"/>
                <a:gd name="connsiteY192" fmla="*/ 2110868 h 5387471"/>
                <a:gd name="connsiteX193" fmla="*/ 4087136 w 6318157"/>
                <a:gd name="connsiteY193" fmla="*/ 2038478 h 5387471"/>
                <a:gd name="connsiteX194" fmla="*/ 4016651 w 6318157"/>
                <a:gd name="connsiteY194" fmla="*/ 2051813 h 5387471"/>
                <a:gd name="connsiteX195" fmla="*/ 3909971 w 6318157"/>
                <a:gd name="connsiteY195" fmla="*/ 2013713 h 5387471"/>
                <a:gd name="connsiteX196" fmla="*/ 3843296 w 6318157"/>
                <a:gd name="connsiteY196" fmla="*/ 2053718 h 5387471"/>
                <a:gd name="connsiteX197" fmla="*/ 3788051 w 6318157"/>
                <a:gd name="connsiteY197" fmla="*/ 2034668 h 5387471"/>
                <a:gd name="connsiteX198" fmla="*/ 3742331 w 6318157"/>
                <a:gd name="connsiteY198" fmla="*/ 2046098 h 5387471"/>
                <a:gd name="connsiteX199" fmla="*/ 3671018 w 6318157"/>
                <a:gd name="connsiteY199" fmla="*/ 2041249 h 5387471"/>
                <a:gd name="connsiteX200" fmla="*/ 3660416 w 6318157"/>
                <a:gd name="connsiteY200" fmla="*/ 1977518 h 5387471"/>
                <a:gd name="connsiteX201" fmla="*/ 3643271 w 6318157"/>
                <a:gd name="connsiteY201" fmla="*/ 1905128 h 5387471"/>
                <a:gd name="connsiteX202" fmla="*/ 3690896 w 6318157"/>
                <a:gd name="connsiteY202" fmla="*/ 1872743 h 5387471"/>
                <a:gd name="connsiteX203" fmla="*/ 3702326 w 6318157"/>
                <a:gd name="connsiteY203" fmla="*/ 1811783 h 5387471"/>
                <a:gd name="connsiteX204" fmla="*/ 3679466 w 6318157"/>
                <a:gd name="connsiteY204" fmla="*/ 1788923 h 5387471"/>
                <a:gd name="connsiteX205" fmla="*/ 3595977 w 6318157"/>
                <a:gd name="connsiteY205" fmla="*/ 1647245 h 5387471"/>
                <a:gd name="connsiteX206" fmla="*/ 3508016 w 6318157"/>
                <a:gd name="connsiteY206" fmla="*/ 1663193 h 5387471"/>
                <a:gd name="connsiteX207" fmla="*/ 3485156 w 6318157"/>
                <a:gd name="connsiteY207" fmla="*/ 1619378 h 5387471"/>
                <a:gd name="connsiteX208" fmla="*/ 3434052 w 6318157"/>
                <a:gd name="connsiteY208" fmla="*/ 1618090 h 5387471"/>
                <a:gd name="connsiteX209" fmla="*/ 3496586 w 6318157"/>
                <a:gd name="connsiteY209" fmla="*/ 1533653 h 5387471"/>
                <a:gd name="connsiteX210" fmla="*/ 3549926 w 6318157"/>
                <a:gd name="connsiteY210" fmla="*/ 1552703 h 5387471"/>
                <a:gd name="connsiteX211" fmla="*/ 3681619 w 6318157"/>
                <a:gd name="connsiteY211" fmla="*/ 1349485 h 5387471"/>
                <a:gd name="connsiteX212" fmla="*/ 3708041 w 6318157"/>
                <a:gd name="connsiteY212" fmla="*/ 1316483 h 5387471"/>
                <a:gd name="connsiteX213" fmla="*/ 3600036 w 6318157"/>
                <a:gd name="connsiteY213" fmla="*/ 1230630 h 5387471"/>
                <a:gd name="connsiteX214" fmla="*/ 3610886 w 6318157"/>
                <a:gd name="connsiteY214" fmla="*/ 1173608 h 5387471"/>
                <a:gd name="connsiteX215" fmla="*/ 3549926 w 6318157"/>
                <a:gd name="connsiteY215" fmla="*/ 1160273 h 5387471"/>
                <a:gd name="connsiteX216" fmla="*/ 3515636 w 6318157"/>
                <a:gd name="connsiteY216" fmla="*/ 1108838 h 5387471"/>
                <a:gd name="connsiteX217" fmla="*/ 3515636 w 6318157"/>
                <a:gd name="connsiteY217" fmla="*/ 1013588 h 5387471"/>
                <a:gd name="connsiteX218" fmla="*/ 3391811 w 6318157"/>
                <a:gd name="connsiteY218" fmla="*/ 981203 h 5387471"/>
                <a:gd name="connsiteX219" fmla="*/ 3357521 w 6318157"/>
                <a:gd name="connsiteY219" fmla="*/ 922148 h 5387471"/>
                <a:gd name="connsiteX220" fmla="*/ 3198246 w 6318157"/>
                <a:gd name="connsiteY220" fmla="*/ 954073 h 5387471"/>
                <a:gd name="connsiteX221" fmla="*/ 3142256 w 6318157"/>
                <a:gd name="connsiteY221" fmla="*/ 899288 h 5387471"/>
                <a:gd name="connsiteX222" fmla="*/ 2980331 w 6318157"/>
                <a:gd name="connsiteY222" fmla="*/ 929768 h 5387471"/>
                <a:gd name="connsiteX223" fmla="*/ 2776330 w 6318157"/>
                <a:gd name="connsiteY223" fmla="*/ 832982 h 5387471"/>
                <a:gd name="connsiteX224" fmla="*/ 2662196 w 6318157"/>
                <a:gd name="connsiteY224" fmla="*/ 874523 h 5387471"/>
                <a:gd name="connsiteX225" fmla="*/ 2671721 w 6318157"/>
                <a:gd name="connsiteY225" fmla="*/ 832613 h 5387471"/>
                <a:gd name="connsiteX226" fmla="*/ 2581026 w 6318157"/>
                <a:gd name="connsiteY226" fmla="*/ 818653 h 5387471"/>
                <a:gd name="connsiteX227" fmla="*/ 2576471 w 6318157"/>
                <a:gd name="connsiteY227" fmla="*/ 731648 h 5387471"/>
                <a:gd name="connsiteX228" fmla="*/ 2561231 w 6318157"/>
                <a:gd name="connsiteY228" fmla="*/ 684023 h 5387471"/>
                <a:gd name="connsiteX229" fmla="*/ 2591711 w 6318157"/>
                <a:gd name="connsiteY229" fmla="*/ 647828 h 5387471"/>
                <a:gd name="connsiteX230" fmla="*/ 2496792 w 6318157"/>
                <a:gd name="connsiteY230" fmla="*/ 511865 h 5387471"/>
                <a:gd name="connsiteX231" fmla="*/ 2492651 w 6318157"/>
                <a:gd name="connsiteY231" fmla="*/ 476378 h 5387471"/>
                <a:gd name="connsiteX232" fmla="*/ 2534561 w 6318157"/>
                <a:gd name="connsiteY232" fmla="*/ 409703 h 5387471"/>
                <a:gd name="connsiteX233" fmla="*/ 2490746 w 6318157"/>
                <a:gd name="connsiteY233" fmla="*/ 398273 h 5387471"/>
                <a:gd name="connsiteX234" fmla="*/ 2465981 w 6318157"/>
                <a:gd name="connsiteY234" fmla="*/ 367793 h 5387471"/>
                <a:gd name="connsiteX235" fmla="*/ 2428709 w 6318157"/>
                <a:gd name="connsiteY235" fmla="*/ 359713 h 5387471"/>
                <a:gd name="connsiteX236" fmla="*/ 2443121 w 6318157"/>
                <a:gd name="connsiteY236" fmla="*/ 297308 h 5387471"/>
                <a:gd name="connsiteX237" fmla="*/ 2384811 w 6318157"/>
                <a:gd name="connsiteY237" fmla="*/ 255352 h 5387471"/>
                <a:gd name="connsiteX238" fmla="*/ 2431691 w 6318157"/>
                <a:gd name="connsiteY238" fmla="*/ 188723 h 5387471"/>
                <a:gd name="connsiteX239" fmla="*/ 2536714 w 6318157"/>
                <a:gd name="connsiteY239" fmla="*/ 175177 h 5387471"/>
                <a:gd name="connsiteX0" fmla="*/ 2536714 w 6318157"/>
                <a:gd name="connsiteY0" fmla="*/ 175177 h 5387471"/>
                <a:gd name="connsiteX1" fmla="*/ 2475506 w 6318157"/>
                <a:gd name="connsiteY1" fmla="*/ 127763 h 5387471"/>
                <a:gd name="connsiteX2" fmla="*/ 2408831 w 6318157"/>
                <a:gd name="connsiteY2" fmla="*/ 129668 h 5387471"/>
                <a:gd name="connsiteX3" fmla="*/ 2340003 w 6318157"/>
                <a:gd name="connsiteY3" fmla="*/ 67751 h 5387471"/>
                <a:gd name="connsiteX4" fmla="*/ 2260241 w 6318157"/>
                <a:gd name="connsiteY4" fmla="*/ 85853 h 5387471"/>
                <a:gd name="connsiteX5" fmla="*/ 2229513 w 6318157"/>
                <a:gd name="connsiteY5" fmla="*/ 26173 h 5387471"/>
                <a:gd name="connsiteX6" fmla="*/ 2009858 w 6318157"/>
                <a:gd name="connsiteY6" fmla="*/ 0 h 5387471"/>
                <a:gd name="connsiteX7" fmla="*/ 1851163 w 6318157"/>
                <a:gd name="connsiteY7" fmla="*/ 158612 h 5387471"/>
                <a:gd name="connsiteX8" fmla="*/ 1861599 w 6318157"/>
                <a:gd name="connsiteY8" fmla="*/ 331056 h 5387471"/>
                <a:gd name="connsiteX9" fmla="*/ 1776951 w 6318157"/>
                <a:gd name="connsiteY9" fmla="*/ 311343 h 5387471"/>
                <a:gd name="connsiteX10" fmla="*/ 1606163 w 6318157"/>
                <a:gd name="connsiteY10" fmla="*/ 358057 h 5387471"/>
                <a:gd name="connsiteX11" fmla="*/ 1391478 w 6318157"/>
                <a:gd name="connsiteY11" fmla="*/ 230836 h 5387471"/>
                <a:gd name="connsiteX12" fmla="*/ 1256306 w 6318157"/>
                <a:gd name="connsiteY12" fmla="*/ 230836 h 5387471"/>
                <a:gd name="connsiteX13" fmla="*/ 1208598 w 6318157"/>
                <a:gd name="connsiteY13" fmla="*/ 421667 h 5387471"/>
                <a:gd name="connsiteX14" fmla="*/ 1041621 w 6318157"/>
                <a:gd name="connsiteY14" fmla="*/ 588645 h 5387471"/>
                <a:gd name="connsiteX15" fmla="*/ 930303 w 6318157"/>
                <a:gd name="connsiteY15" fmla="*/ 668158 h 5387471"/>
                <a:gd name="connsiteX16" fmla="*/ 842838 w 6318157"/>
                <a:gd name="connsiteY16" fmla="*/ 612499 h 5387471"/>
                <a:gd name="connsiteX17" fmla="*/ 747423 w 6318157"/>
                <a:gd name="connsiteY17" fmla="*/ 795379 h 5387471"/>
                <a:gd name="connsiteX18" fmla="*/ 456206 w 6318157"/>
                <a:gd name="connsiteY18" fmla="*/ 828804 h 5387471"/>
                <a:gd name="connsiteX19" fmla="*/ 222636 w 6318157"/>
                <a:gd name="connsiteY19" fmla="*/ 970307 h 5387471"/>
                <a:gd name="connsiteX20" fmla="*/ 254442 w 6318157"/>
                <a:gd name="connsiteY20" fmla="*/ 1113431 h 5387471"/>
                <a:gd name="connsiteX21" fmla="*/ 302149 w 6318157"/>
                <a:gd name="connsiteY21" fmla="*/ 1296311 h 5387471"/>
                <a:gd name="connsiteX22" fmla="*/ 341906 w 6318157"/>
                <a:gd name="connsiteY22" fmla="*/ 1328116 h 5387471"/>
                <a:gd name="connsiteX23" fmla="*/ 508883 w 6318157"/>
                <a:gd name="connsiteY23" fmla="*/ 1359921 h 5387471"/>
                <a:gd name="connsiteX24" fmla="*/ 532737 w 6318157"/>
                <a:gd name="connsiteY24" fmla="*/ 1582558 h 5387471"/>
                <a:gd name="connsiteX25" fmla="*/ 730526 w 6318157"/>
                <a:gd name="connsiteY25" fmla="*/ 1644144 h 5387471"/>
                <a:gd name="connsiteX26" fmla="*/ 903633 w 6318157"/>
                <a:gd name="connsiteY26" fmla="*/ 1753676 h 5387471"/>
                <a:gd name="connsiteX27" fmla="*/ 818984 w 6318157"/>
                <a:gd name="connsiteY27" fmla="*/ 1884707 h 5387471"/>
                <a:gd name="connsiteX28" fmla="*/ 644056 w 6318157"/>
                <a:gd name="connsiteY28" fmla="*/ 1868805 h 5387471"/>
                <a:gd name="connsiteX29" fmla="*/ 636104 w 6318157"/>
                <a:gd name="connsiteY29" fmla="*/ 2115295 h 5387471"/>
                <a:gd name="connsiteX30" fmla="*/ 755374 w 6318157"/>
                <a:gd name="connsiteY30" fmla="*/ 2218662 h 5387471"/>
                <a:gd name="connsiteX31" fmla="*/ 818984 w 6318157"/>
                <a:gd name="connsiteY31" fmla="*/ 2329980 h 5387471"/>
                <a:gd name="connsiteX32" fmla="*/ 818984 w 6318157"/>
                <a:gd name="connsiteY32" fmla="*/ 2369737 h 5387471"/>
                <a:gd name="connsiteX33" fmla="*/ 580445 w 6318157"/>
                <a:gd name="connsiteY33" fmla="*/ 2401542 h 5387471"/>
                <a:gd name="connsiteX34" fmla="*/ 485029 w 6318157"/>
                <a:gd name="connsiteY34" fmla="*/ 2433347 h 5387471"/>
                <a:gd name="connsiteX35" fmla="*/ 437322 w 6318157"/>
                <a:gd name="connsiteY35" fmla="*/ 2584422 h 5387471"/>
                <a:gd name="connsiteX36" fmla="*/ 307616 w 6318157"/>
                <a:gd name="connsiteY36" fmla="*/ 2598549 h 5387471"/>
                <a:gd name="connsiteX37" fmla="*/ 238539 w 6318157"/>
                <a:gd name="connsiteY37" fmla="*/ 2655984 h 5387471"/>
                <a:gd name="connsiteX38" fmla="*/ 284673 w 6318157"/>
                <a:gd name="connsiteY38" fmla="*/ 2740881 h 5387471"/>
                <a:gd name="connsiteX39" fmla="*/ 405516 w 6318157"/>
                <a:gd name="connsiteY39" fmla="*/ 2767302 h 5387471"/>
                <a:gd name="connsiteX40" fmla="*/ 414296 w 6318157"/>
                <a:gd name="connsiteY40" fmla="*/ 2859534 h 5387471"/>
                <a:gd name="connsiteX41" fmla="*/ 349857 w 6318157"/>
                <a:gd name="connsiteY41" fmla="*/ 2894523 h 5387471"/>
                <a:gd name="connsiteX42" fmla="*/ 206734 w 6318157"/>
                <a:gd name="connsiteY42" fmla="*/ 3061500 h 5387471"/>
                <a:gd name="connsiteX43" fmla="*/ 166977 w 6318157"/>
                <a:gd name="connsiteY43" fmla="*/ 3300039 h 5387471"/>
                <a:gd name="connsiteX44" fmla="*/ 103367 w 6318157"/>
                <a:gd name="connsiteY44" fmla="*/ 3490871 h 5387471"/>
                <a:gd name="connsiteX45" fmla="*/ 0 w 6318157"/>
                <a:gd name="connsiteY45" fmla="*/ 3610140 h 5387471"/>
                <a:gd name="connsiteX46" fmla="*/ 0 w 6318157"/>
                <a:gd name="connsiteY46" fmla="*/ 3689653 h 5387471"/>
                <a:gd name="connsiteX47" fmla="*/ 15903 w 6318157"/>
                <a:gd name="connsiteY47" fmla="*/ 3769166 h 5387471"/>
                <a:gd name="connsiteX48" fmla="*/ 127221 w 6318157"/>
                <a:gd name="connsiteY48" fmla="*/ 3785069 h 5387471"/>
                <a:gd name="connsiteX49" fmla="*/ 183211 w 6318157"/>
                <a:gd name="connsiteY49" fmla="*/ 3641697 h 5387471"/>
                <a:gd name="connsiteX50" fmla="*/ 275231 w 6318157"/>
                <a:gd name="connsiteY50" fmla="*/ 3608199 h 5387471"/>
                <a:gd name="connsiteX51" fmla="*/ 326003 w 6318157"/>
                <a:gd name="connsiteY51" fmla="*/ 3626043 h 5387471"/>
                <a:gd name="connsiteX52" fmla="*/ 358388 w 6318157"/>
                <a:gd name="connsiteY52" fmla="*/ 3618423 h 5387471"/>
                <a:gd name="connsiteX53" fmla="*/ 424318 w 6318157"/>
                <a:gd name="connsiteY53" fmla="*/ 3743407 h 5387471"/>
                <a:gd name="connsiteX54" fmla="*/ 379178 w 6318157"/>
                <a:gd name="connsiteY54" fmla="*/ 3816212 h 5387471"/>
                <a:gd name="connsiteX55" fmla="*/ 347621 w 6318157"/>
                <a:gd name="connsiteY55" fmla="*/ 3928239 h 5387471"/>
                <a:gd name="connsiteX56" fmla="*/ 336854 w 6318157"/>
                <a:gd name="connsiteY56" fmla="*/ 4218249 h 5387471"/>
                <a:gd name="connsiteX57" fmla="*/ 545161 w 6318157"/>
                <a:gd name="connsiteY57" fmla="*/ 4012509 h 5387471"/>
                <a:gd name="connsiteX58" fmla="*/ 620202 w 6318157"/>
                <a:gd name="connsiteY58" fmla="*/ 4063365 h 5387471"/>
                <a:gd name="connsiteX59" fmla="*/ 723569 w 6318157"/>
                <a:gd name="connsiteY59" fmla="*/ 4079267 h 5387471"/>
                <a:gd name="connsiteX60" fmla="*/ 795130 w 6318157"/>
                <a:gd name="connsiteY60" fmla="*/ 4190586 h 5387471"/>
                <a:gd name="connsiteX61" fmla="*/ 1025718 w 6318157"/>
                <a:gd name="connsiteY61" fmla="*/ 4293952 h 5387471"/>
                <a:gd name="connsiteX62" fmla="*/ 1176793 w 6318157"/>
                <a:gd name="connsiteY62" fmla="*/ 4540443 h 5387471"/>
                <a:gd name="connsiteX63" fmla="*/ 1144988 w 6318157"/>
                <a:gd name="connsiteY63" fmla="*/ 4635859 h 5387471"/>
                <a:gd name="connsiteX64" fmla="*/ 1614115 w 6318157"/>
                <a:gd name="connsiteY64" fmla="*/ 4882349 h 5387471"/>
                <a:gd name="connsiteX65" fmla="*/ 1614115 w 6318157"/>
                <a:gd name="connsiteY65" fmla="*/ 5033424 h 5387471"/>
                <a:gd name="connsiteX66" fmla="*/ 1614115 w 6318157"/>
                <a:gd name="connsiteY66" fmla="*/ 5168596 h 5387471"/>
                <a:gd name="connsiteX67" fmla="*/ 1653871 w 6318157"/>
                <a:gd name="connsiteY67" fmla="*/ 5295817 h 5387471"/>
                <a:gd name="connsiteX68" fmla="*/ 1755416 w 6318157"/>
                <a:gd name="connsiteY68" fmla="*/ 5294123 h 5387471"/>
                <a:gd name="connsiteX69" fmla="*/ 1825653 w 6318157"/>
                <a:gd name="connsiteY69" fmla="*/ 5366385 h 5387471"/>
                <a:gd name="connsiteX70" fmla="*/ 1861848 w 6318157"/>
                <a:gd name="connsiteY70" fmla="*/ 5387340 h 5387471"/>
                <a:gd name="connsiteX71" fmla="*/ 1926203 w 6318157"/>
                <a:gd name="connsiteY71" fmla="*/ 5242146 h 5387471"/>
                <a:gd name="connsiteX72" fmla="*/ 2115047 w 6318157"/>
                <a:gd name="connsiteY72" fmla="*/ 5279914 h 5387471"/>
                <a:gd name="connsiteX73" fmla="*/ 2176421 w 6318157"/>
                <a:gd name="connsiteY73" fmla="*/ 5148304 h 5387471"/>
                <a:gd name="connsiteX74" fmla="*/ 2083242 w 6318157"/>
                <a:gd name="connsiteY74" fmla="*/ 5096123 h 5387471"/>
                <a:gd name="connsiteX75" fmla="*/ 2020211 w 6318157"/>
                <a:gd name="connsiteY75" fmla="*/ 5057903 h 5387471"/>
                <a:gd name="connsiteX76" fmla="*/ 2011680 w 6318157"/>
                <a:gd name="connsiteY76" fmla="*/ 5073180 h 5387471"/>
                <a:gd name="connsiteX77" fmla="*/ 1932167 w 6318157"/>
                <a:gd name="connsiteY77" fmla="*/ 4977765 h 5387471"/>
                <a:gd name="connsiteX78" fmla="*/ 1884459 w 6318157"/>
                <a:gd name="connsiteY78" fmla="*/ 4874398 h 5387471"/>
                <a:gd name="connsiteX79" fmla="*/ 1913448 w 6318157"/>
                <a:gd name="connsiteY79" fmla="*/ 4786022 h 5387471"/>
                <a:gd name="connsiteX80" fmla="*/ 2073551 w 6318157"/>
                <a:gd name="connsiteY80" fmla="*/ 4760723 h 5387471"/>
                <a:gd name="connsiteX81" fmla="*/ 2213030 w 6318157"/>
                <a:gd name="connsiteY81" fmla="*/ 4711893 h 5387471"/>
                <a:gd name="connsiteX82" fmla="*/ 2313829 w 6318157"/>
                <a:gd name="connsiteY82" fmla="*/ 4781467 h 5387471"/>
                <a:gd name="connsiteX83" fmla="*/ 2449002 w 6318157"/>
                <a:gd name="connsiteY83" fmla="*/ 4771031 h 5387471"/>
                <a:gd name="connsiteX84" fmla="*/ 2504661 w 6318157"/>
                <a:gd name="connsiteY84" fmla="*/ 4866446 h 5387471"/>
                <a:gd name="connsiteX85" fmla="*/ 2578459 w 6318157"/>
                <a:gd name="connsiteY85" fmla="*/ 4816585 h 5387471"/>
                <a:gd name="connsiteX86" fmla="*/ 2681246 w 6318157"/>
                <a:gd name="connsiteY86" fmla="*/ 4873118 h 5387471"/>
                <a:gd name="connsiteX87" fmla="*/ 2798859 w 6318157"/>
                <a:gd name="connsiteY87" fmla="*/ 4858495 h 5387471"/>
                <a:gd name="connsiteX88" fmla="*/ 2895931 w 6318157"/>
                <a:gd name="connsiteY88" fmla="*/ 4983811 h 5387471"/>
                <a:gd name="connsiteX89" fmla="*/ 2910177 w 6318157"/>
                <a:gd name="connsiteY89" fmla="*/ 5176547 h 5387471"/>
                <a:gd name="connsiteX90" fmla="*/ 2981739 w 6318157"/>
                <a:gd name="connsiteY90" fmla="*/ 5120888 h 5387471"/>
                <a:gd name="connsiteX91" fmla="*/ 3101009 w 6318157"/>
                <a:gd name="connsiteY91" fmla="*/ 5184499 h 5387471"/>
                <a:gd name="connsiteX92" fmla="*/ 3164619 w 6318157"/>
                <a:gd name="connsiteY92" fmla="*/ 4882349 h 5387471"/>
                <a:gd name="connsiteX93" fmla="*/ 3116911 w 6318157"/>
                <a:gd name="connsiteY93" fmla="*/ 4516589 h 5387471"/>
                <a:gd name="connsiteX94" fmla="*/ 3156668 w 6318157"/>
                <a:gd name="connsiteY94" fmla="*/ 4405271 h 5387471"/>
                <a:gd name="connsiteX95" fmla="*/ 3323645 w 6318157"/>
                <a:gd name="connsiteY95" fmla="*/ 4341660 h 5387471"/>
                <a:gd name="connsiteX96" fmla="*/ 3482671 w 6318157"/>
                <a:gd name="connsiteY96" fmla="*/ 4293952 h 5387471"/>
                <a:gd name="connsiteX97" fmla="*/ 3570136 w 6318157"/>
                <a:gd name="connsiteY97" fmla="*/ 4373466 h 5387471"/>
                <a:gd name="connsiteX98" fmla="*/ 3530379 w 6318157"/>
                <a:gd name="connsiteY98" fmla="*/ 4484784 h 5387471"/>
                <a:gd name="connsiteX99" fmla="*/ 3546282 w 6318157"/>
                <a:gd name="connsiteY99" fmla="*/ 4588151 h 5387471"/>
                <a:gd name="connsiteX100" fmla="*/ 3609892 w 6318157"/>
                <a:gd name="connsiteY100" fmla="*/ 4643810 h 5387471"/>
                <a:gd name="connsiteX101" fmla="*/ 3673503 w 6318157"/>
                <a:gd name="connsiteY101" fmla="*/ 4651761 h 5387471"/>
                <a:gd name="connsiteX102" fmla="*/ 3745064 w 6318157"/>
                <a:gd name="connsiteY102" fmla="*/ 4786933 h 5387471"/>
                <a:gd name="connsiteX103" fmla="*/ 3889016 w 6318157"/>
                <a:gd name="connsiteY103" fmla="*/ 4749293 h 5387471"/>
                <a:gd name="connsiteX104" fmla="*/ 4071068 w 6318157"/>
                <a:gd name="connsiteY104" fmla="*/ 4731274 h 5387471"/>
                <a:gd name="connsiteX105" fmla="*/ 4368496 w 6318157"/>
                <a:gd name="connsiteY105" fmla="*/ 4686134 h 5387471"/>
                <a:gd name="connsiteX106" fmla="*/ 4436828 w 6318157"/>
                <a:gd name="connsiteY106" fmla="*/ 4774261 h 5387471"/>
                <a:gd name="connsiteX107" fmla="*/ 4500438 w 6318157"/>
                <a:gd name="connsiteY107" fmla="*/ 4751981 h 5387471"/>
                <a:gd name="connsiteX108" fmla="*/ 4595854 w 6318157"/>
                <a:gd name="connsiteY108" fmla="*/ 4699469 h 5387471"/>
                <a:gd name="connsiteX109" fmla="*/ 4654826 w 6318157"/>
                <a:gd name="connsiteY109" fmla="*/ 4646423 h 5387471"/>
                <a:gd name="connsiteX110" fmla="*/ 4674704 w 6318157"/>
                <a:gd name="connsiteY110" fmla="*/ 4597593 h 5387471"/>
                <a:gd name="connsiteX111" fmla="*/ 4588151 w 6318157"/>
                <a:gd name="connsiteY111" fmla="*/ 4554983 h 5387471"/>
                <a:gd name="connsiteX112" fmla="*/ 4687211 w 6318157"/>
                <a:gd name="connsiteY112" fmla="*/ 4492118 h 5387471"/>
                <a:gd name="connsiteX113" fmla="*/ 4723406 w 6318157"/>
                <a:gd name="connsiteY113" fmla="*/ 4492118 h 5387471"/>
                <a:gd name="connsiteX114" fmla="*/ 4715786 w 6318157"/>
                <a:gd name="connsiteY114" fmla="*/ 4434968 h 5387471"/>
                <a:gd name="connsiteX115" fmla="*/ 4753886 w 6318157"/>
                <a:gd name="connsiteY115" fmla="*/ 4410203 h 5387471"/>
                <a:gd name="connsiteX116" fmla="*/ 4656648 w 6318157"/>
                <a:gd name="connsiteY116" fmla="*/ 4287326 h 5387471"/>
                <a:gd name="connsiteX117" fmla="*/ 4593866 w 6318157"/>
                <a:gd name="connsiteY117" fmla="*/ 4307333 h 5387471"/>
                <a:gd name="connsiteX118" fmla="*/ 4575396 w 6318157"/>
                <a:gd name="connsiteY118" fmla="*/ 4172612 h 5387471"/>
                <a:gd name="connsiteX119" fmla="*/ 4679655 w 6318157"/>
                <a:gd name="connsiteY119" fmla="*/ 4132426 h 5387471"/>
                <a:gd name="connsiteX120" fmla="*/ 4703957 w 6318157"/>
                <a:gd name="connsiteY120" fmla="*/ 4023340 h 5387471"/>
                <a:gd name="connsiteX121" fmla="*/ 4812951 w 6318157"/>
                <a:gd name="connsiteY121" fmla="*/ 3900496 h 5387471"/>
                <a:gd name="connsiteX122" fmla="*/ 4877813 w 6318157"/>
                <a:gd name="connsiteY122" fmla="*/ 3853146 h 5387471"/>
                <a:gd name="connsiteX123" fmla="*/ 4866109 w 6318157"/>
                <a:gd name="connsiteY123" fmla="*/ 3934446 h 5387471"/>
                <a:gd name="connsiteX124" fmla="*/ 4936241 w 6318157"/>
                <a:gd name="connsiteY124" fmla="*/ 3998681 h 5387471"/>
                <a:gd name="connsiteX125" fmla="*/ 4889248 w 6318157"/>
                <a:gd name="connsiteY125" fmla="*/ 4126615 h 5387471"/>
                <a:gd name="connsiteX126" fmla="*/ 4934365 w 6318157"/>
                <a:gd name="connsiteY126" fmla="*/ 4164319 h 5387471"/>
                <a:gd name="connsiteX127" fmla="*/ 5012538 w 6318157"/>
                <a:gd name="connsiteY127" fmla="*/ 4124560 h 5387471"/>
                <a:gd name="connsiteX128" fmla="*/ 5025224 w 6318157"/>
                <a:gd name="connsiteY128" fmla="*/ 3959998 h 5387471"/>
                <a:gd name="connsiteX129" fmla="*/ 5072932 w 6318157"/>
                <a:gd name="connsiteY129" fmla="*/ 3959998 h 5387471"/>
                <a:gd name="connsiteX130" fmla="*/ 5144494 w 6318157"/>
                <a:gd name="connsiteY130" fmla="*/ 3856631 h 5387471"/>
                <a:gd name="connsiteX131" fmla="*/ 5160396 w 6318157"/>
                <a:gd name="connsiteY131" fmla="*/ 3785069 h 5387471"/>
                <a:gd name="connsiteX132" fmla="*/ 5390984 w 6318157"/>
                <a:gd name="connsiteY132" fmla="*/ 3737361 h 5387471"/>
                <a:gd name="connsiteX133" fmla="*/ 5486400 w 6318157"/>
                <a:gd name="connsiteY133" fmla="*/ 3633994 h 5387471"/>
                <a:gd name="connsiteX134" fmla="*/ 5390984 w 6318157"/>
                <a:gd name="connsiteY134" fmla="*/ 3570384 h 5387471"/>
                <a:gd name="connsiteX135" fmla="*/ 5343276 w 6318157"/>
                <a:gd name="connsiteY135" fmla="*/ 3331845 h 5387471"/>
                <a:gd name="connsiteX136" fmla="*/ 5478449 w 6318157"/>
                <a:gd name="connsiteY136" fmla="*/ 3061500 h 5387471"/>
                <a:gd name="connsiteX137" fmla="*/ 5820355 w 6318157"/>
                <a:gd name="connsiteY137" fmla="*/ 2989939 h 5387471"/>
                <a:gd name="connsiteX138" fmla="*/ 6020959 w 6318157"/>
                <a:gd name="connsiteY138" fmla="*/ 2857748 h 5387471"/>
                <a:gd name="connsiteX139" fmla="*/ 6058811 w 6318157"/>
                <a:gd name="connsiteY139" fmla="*/ 2880194 h 5387471"/>
                <a:gd name="connsiteX140" fmla="*/ 6114056 w 6318157"/>
                <a:gd name="connsiteY140" fmla="*/ 2859239 h 5387471"/>
                <a:gd name="connsiteX141" fmla="*/ 6152156 w 6318157"/>
                <a:gd name="connsiteY141" fmla="*/ 2889719 h 5387471"/>
                <a:gd name="connsiteX142" fmla="*/ 6260741 w 6318157"/>
                <a:gd name="connsiteY142" fmla="*/ 2868764 h 5387471"/>
                <a:gd name="connsiteX143" fmla="*/ 6292298 w 6318157"/>
                <a:gd name="connsiteY143" fmla="*/ 2879449 h 5387471"/>
                <a:gd name="connsiteX144" fmla="*/ 6304556 w 6318157"/>
                <a:gd name="connsiteY144" fmla="*/ 2838284 h 5387471"/>
                <a:gd name="connsiteX145" fmla="*/ 6306461 w 6318157"/>
                <a:gd name="connsiteY145" fmla="*/ 2809709 h 5387471"/>
                <a:gd name="connsiteX146" fmla="*/ 6317891 w 6318157"/>
                <a:gd name="connsiteY146" fmla="*/ 2798279 h 5387471"/>
                <a:gd name="connsiteX147" fmla="*/ 6268361 w 6318157"/>
                <a:gd name="connsiteY147" fmla="*/ 2775419 h 5387471"/>
                <a:gd name="connsiteX148" fmla="*/ 6220736 w 6318157"/>
                <a:gd name="connsiteY148" fmla="*/ 2543754 h 5387471"/>
                <a:gd name="connsiteX149" fmla="*/ 6169301 w 6318157"/>
                <a:gd name="connsiteY149" fmla="*/ 2569973 h 5387471"/>
                <a:gd name="connsiteX150" fmla="*/ 6119771 w 6318157"/>
                <a:gd name="connsiteY150" fmla="*/ 2533484 h 5387471"/>
                <a:gd name="connsiteX151" fmla="*/ 6051191 w 6318157"/>
                <a:gd name="connsiteY151" fmla="*/ 2518538 h 5387471"/>
                <a:gd name="connsiteX152" fmla="*/ 6053096 w 6318157"/>
                <a:gd name="connsiteY152" fmla="*/ 2434718 h 5387471"/>
                <a:gd name="connsiteX153" fmla="*/ 6027337 w 6318157"/>
                <a:gd name="connsiteY153" fmla="*/ 2469542 h 5387471"/>
                <a:gd name="connsiteX154" fmla="*/ 5994041 w 6318157"/>
                <a:gd name="connsiteY154" fmla="*/ 2411858 h 5387471"/>
                <a:gd name="connsiteX155" fmla="*/ 5976896 w 6318157"/>
                <a:gd name="connsiteY155" fmla="*/ 2272793 h 5387471"/>
                <a:gd name="connsiteX156" fmla="*/ 5915936 w 6318157"/>
                <a:gd name="connsiteY156" fmla="*/ 2274698 h 5387471"/>
                <a:gd name="connsiteX157" fmla="*/ 5892910 w 6318157"/>
                <a:gd name="connsiteY157" fmla="*/ 2209882 h 5387471"/>
                <a:gd name="connsiteX158" fmla="*/ 5813066 w 6318157"/>
                <a:gd name="connsiteY158" fmla="*/ 2240408 h 5387471"/>
                <a:gd name="connsiteX159" fmla="*/ 5752106 w 6318157"/>
                <a:gd name="connsiteY159" fmla="*/ 2206118 h 5387471"/>
                <a:gd name="connsiteX160" fmla="*/ 5719721 w 6318157"/>
                <a:gd name="connsiteY160" fmla="*/ 2227073 h 5387471"/>
                <a:gd name="connsiteX161" fmla="*/ 5653046 w 6318157"/>
                <a:gd name="connsiteY161" fmla="*/ 2209928 h 5387471"/>
                <a:gd name="connsiteX162" fmla="*/ 5677231 w 6318157"/>
                <a:gd name="connsiteY162" fmla="*/ 2186857 h 5387471"/>
                <a:gd name="connsiteX163" fmla="*/ 5628281 w 6318157"/>
                <a:gd name="connsiteY163" fmla="*/ 2145158 h 5387471"/>
                <a:gd name="connsiteX164" fmla="*/ 5488388 w 6318157"/>
                <a:gd name="connsiteY164" fmla="*/ 2148426 h 5387471"/>
                <a:gd name="connsiteX165" fmla="*/ 5453021 w 6318157"/>
                <a:gd name="connsiteY165" fmla="*/ 2227073 h 5387471"/>
                <a:gd name="connsiteX166" fmla="*/ 5472071 w 6318157"/>
                <a:gd name="connsiteY166" fmla="*/ 2274698 h 5387471"/>
                <a:gd name="connsiteX167" fmla="*/ 5422541 w 6318157"/>
                <a:gd name="connsiteY167" fmla="*/ 2288033 h 5387471"/>
                <a:gd name="connsiteX168" fmla="*/ 5451116 w 6318157"/>
                <a:gd name="connsiteY168" fmla="*/ 2333753 h 5387471"/>
                <a:gd name="connsiteX169" fmla="*/ 5516631 w 6318157"/>
                <a:gd name="connsiteY169" fmla="*/ 2328407 h 5387471"/>
                <a:gd name="connsiteX170" fmla="*/ 5523506 w 6318157"/>
                <a:gd name="connsiteY170" fmla="*/ 2379473 h 5387471"/>
                <a:gd name="connsiteX171" fmla="*/ 5399681 w 6318157"/>
                <a:gd name="connsiteY171" fmla="*/ 2545208 h 5387471"/>
                <a:gd name="connsiteX172" fmla="*/ 5360918 w 6318157"/>
                <a:gd name="connsiteY172" fmla="*/ 2694084 h 5387471"/>
                <a:gd name="connsiteX173" fmla="*/ 5346341 w 6318157"/>
                <a:gd name="connsiteY173" fmla="*/ 2615693 h 5387471"/>
                <a:gd name="connsiteX174" fmla="*/ 5304431 w 6318157"/>
                <a:gd name="connsiteY174" fmla="*/ 2615693 h 5387471"/>
                <a:gd name="connsiteX175" fmla="*/ 5273951 w 6318157"/>
                <a:gd name="connsiteY175" fmla="*/ 2558543 h 5387471"/>
                <a:gd name="connsiteX176" fmla="*/ 5203714 w 6318157"/>
                <a:gd name="connsiteY176" fmla="*/ 2600987 h 5387471"/>
                <a:gd name="connsiteX177" fmla="*/ 5070116 w 6318157"/>
                <a:gd name="connsiteY177" fmla="*/ 2541398 h 5387471"/>
                <a:gd name="connsiteX178" fmla="*/ 4991763 w 6318157"/>
                <a:gd name="connsiteY178" fmla="*/ 2573572 h 5387471"/>
                <a:gd name="connsiteX179" fmla="*/ 4904381 w 6318157"/>
                <a:gd name="connsiteY179" fmla="*/ 2564258 h 5387471"/>
                <a:gd name="connsiteX180" fmla="*/ 4875806 w 6318157"/>
                <a:gd name="connsiteY180" fmla="*/ 2495678 h 5387471"/>
                <a:gd name="connsiteX181" fmla="*/ 4803416 w 6318157"/>
                <a:gd name="connsiteY181" fmla="*/ 2484248 h 5387471"/>
                <a:gd name="connsiteX182" fmla="*/ 4822466 w 6318157"/>
                <a:gd name="connsiteY182" fmla="*/ 2409953 h 5387471"/>
                <a:gd name="connsiteX183" fmla="*/ 4731026 w 6318157"/>
                <a:gd name="connsiteY183" fmla="*/ 2341373 h 5387471"/>
                <a:gd name="connsiteX184" fmla="*/ 4699221 w 6318157"/>
                <a:gd name="connsiteY184" fmla="*/ 2364353 h 5387471"/>
                <a:gd name="connsiteX185" fmla="*/ 4637681 w 6318157"/>
                <a:gd name="connsiteY185" fmla="*/ 2328038 h 5387471"/>
                <a:gd name="connsiteX186" fmla="*/ 4660541 w 6318157"/>
                <a:gd name="connsiteY186" fmla="*/ 2253743 h 5387471"/>
                <a:gd name="connsiteX187" fmla="*/ 4433846 w 6318157"/>
                <a:gd name="connsiteY187" fmla="*/ 2270888 h 5387471"/>
                <a:gd name="connsiteX188" fmla="*/ 4373134 w 6318157"/>
                <a:gd name="connsiteY188" fmla="*/ 2252041 h 5387471"/>
                <a:gd name="connsiteX189" fmla="*/ 4323356 w 6318157"/>
                <a:gd name="connsiteY189" fmla="*/ 2288033 h 5387471"/>
                <a:gd name="connsiteX190" fmla="*/ 4273826 w 6318157"/>
                <a:gd name="connsiteY190" fmla="*/ 2208023 h 5387471"/>
                <a:gd name="connsiteX191" fmla="*/ 4201436 w 6318157"/>
                <a:gd name="connsiteY191" fmla="*/ 2192783 h 5387471"/>
                <a:gd name="connsiteX192" fmla="*/ 4178576 w 6318157"/>
                <a:gd name="connsiteY192" fmla="*/ 2110868 h 5387471"/>
                <a:gd name="connsiteX193" fmla="*/ 4087136 w 6318157"/>
                <a:gd name="connsiteY193" fmla="*/ 2038478 h 5387471"/>
                <a:gd name="connsiteX194" fmla="*/ 4016651 w 6318157"/>
                <a:gd name="connsiteY194" fmla="*/ 2051813 h 5387471"/>
                <a:gd name="connsiteX195" fmla="*/ 3909971 w 6318157"/>
                <a:gd name="connsiteY195" fmla="*/ 2013713 h 5387471"/>
                <a:gd name="connsiteX196" fmla="*/ 3843296 w 6318157"/>
                <a:gd name="connsiteY196" fmla="*/ 2053718 h 5387471"/>
                <a:gd name="connsiteX197" fmla="*/ 3788051 w 6318157"/>
                <a:gd name="connsiteY197" fmla="*/ 2034668 h 5387471"/>
                <a:gd name="connsiteX198" fmla="*/ 3742331 w 6318157"/>
                <a:gd name="connsiteY198" fmla="*/ 2046098 h 5387471"/>
                <a:gd name="connsiteX199" fmla="*/ 3671018 w 6318157"/>
                <a:gd name="connsiteY199" fmla="*/ 2041249 h 5387471"/>
                <a:gd name="connsiteX200" fmla="*/ 3660416 w 6318157"/>
                <a:gd name="connsiteY200" fmla="*/ 1977518 h 5387471"/>
                <a:gd name="connsiteX201" fmla="*/ 3643271 w 6318157"/>
                <a:gd name="connsiteY201" fmla="*/ 1905128 h 5387471"/>
                <a:gd name="connsiteX202" fmla="*/ 3690896 w 6318157"/>
                <a:gd name="connsiteY202" fmla="*/ 1872743 h 5387471"/>
                <a:gd name="connsiteX203" fmla="*/ 3702326 w 6318157"/>
                <a:gd name="connsiteY203" fmla="*/ 1811783 h 5387471"/>
                <a:gd name="connsiteX204" fmla="*/ 3679466 w 6318157"/>
                <a:gd name="connsiteY204" fmla="*/ 1788923 h 5387471"/>
                <a:gd name="connsiteX205" fmla="*/ 3595977 w 6318157"/>
                <a:gd name="connsiteY205" fmla="*/ 1647245 h 5387471"/>
                <a:gd name="connsiteX206" fmla="*/ 3508016 w 6318157"/>
                <a:gd name="connsiteY206" fmla="*/ 1663193 h 5387471"/>
                <a:gd name="connsiteX207" fmla="*/ 3485156 w 6318157"/>
                <a:gd name="connsiteY207" fmla="*/ 1619378 h 5387471"/>
                <a:gd name="connsiteX208" fmla="*/ 3434052 w 6318157"/>
                <a:gd name="connsiteY208" fmla="*/ 1618090 h 5387471"/>
                <a:gd name="connsiteX209" fmla="*/ 3496586 w 6318157"/>
                <a:gd name="connsiteY209" fmla="*/ 1533653 h 5387471"/>
                <a:gd name="connsiteX210" fmla="*/ 3549926 w 6318157"/>
                <a:gd name="connsiteY210" fmla="*/ 1552703 h 5387471"/>
                <a:gd name="connsiteX211" fmla="*/ 3681619 w 6318157"/>
                <a:gd name="connsiteY211" fmla="*/ 1349485 h 5387471"/>
                <a:gd name="connsiteX212" fmla="*/ 3708041 w 6318157"/>
                <a:gd name="connsiteY212" fmla="*/ 1316483 h 5387471"/>
                <a:gd name="connsiteX213" fmla="*/ 3600036 w 6318157"/>
                <a:gd name="connsiteY213" fmla="*/ 1230630 h 5387471"/>
                <a:gd name="connsiteX214" fmla="*/ 3610886 w 6318157"/>
                <a:gd name="connsiteY214" fmla="*/ 1173608 h 5387471"/>
                <a:gd name="connsiteX215" fmla="*/ 3549926 w 6318157"/>
                <a:gd name="connsiteY215" fmla="*/ 1160273 h 5387471"/>
                <a:gd name="connsiteX216" fmla="*/ 3515636 w 6318157"/>
                <a:gd name="connsiteY216" fmla="*/ 1108838 h 5387471"/>
                <a:gd name="connsiteX217" fmla="*/ 3515636 w 6318157"/>
                <a:gd name="connsiteY217" fmla="*/ 1013588 h 5387471"/>
                <a:gd name="connsiteX218" fmla="*/ 3391811 w 6318157"/>
                <a:gd name="connsiteY218" fmla="*/ 981203 h 5387471"/>
                <a:gd name="connsiteX219" fmla="*/ 3357521 w 6318157"/>
                <a:gd name="connsiteY219" fmla="*/ 922148 h 5387471"/>
                <a:gd name="connsiteX220" fmla="*/ 3198246 w 6318157"/>
                <a:gd name="connsiteY220" fmla="*/ 954073 h 5387471"/>
                <a:gd name="connsiteX221" fmla="*/ 3142256 w 6318157"/>
                <a:gd name="connsiteY221" fmla="*/ 899288 h 5387471"/>
                <a:gd name="connsiteX222" fmla="*/ 2980331 w 6318157"/>
                <a:gd name="connsiteY222" fmla="*/ 929768 h 5387471"/>
                <a:gd name="connsiteX223" fmla="*/ 2776330 w 6318157"/>
                <a:gd name="connsiteY223" fmla="*/ 832982 h 5387471"/>
                <a:gd name="connsiteX224" fmla="*/ 2662196 w 6318157"/>
                <a:gd name="connsiteY224" fmla="*/ 874523 h 5387471"/>
                <a:gd name="connsiteX225" fmla="*/ 2671721 w 6318157"/>
                <a:gd name="connsiteY225" fmla="*/ 832613 h 5387471"/>
                <a:gd name="connsiteX226" fmla="*/ 2581026 w 6318157"/>
                <a:gd name="connsiteY226" fmla="*/ 818653 h 5387471"/>
                <a:gd name="connsiteX227" fmla="*/ 2576471 w 6318157"/>
                <a:gd name="connsiteY227" fmla="*/ 731648 h 5387471"/>
                <a:gd name="connsiteX228" fmla="*/ 2561231 w 6318157"/>
                <a:gd name="connsiteY228" fmla="*/ 684023 h 5387471"/>
                <a:gd name="connsiteX229" fmla="*/ 2591711 w 6318157"/>
                <a:gd name="connsiteY229" fmla="*/ 647828 h 5387471"/>
                <a:gd name="connsiteX230" fmla="*/ 2496792 w 6318157"/>
                <a:gd name="connsiteY230" fmla="*/ 511865 h 5387471"/>
                <a:gd name="connsiteX231" fmla="*/ 2492651 w 6318157"/>
                <a:gd name="connsiteY231" fmla="*/ 476378 h 5387471"/>
                <a:gd name="connsiteX232" fmla="*/ 2534561 w 6318157"/>
                <a:gd name="connsiteY232" fmla="*/ 409703 h 5387471"/>
                <a:gd name="connsiteX233" fmla="*/ 2490746 w 6318157"/>
                <a:gd name="connsiteY233" fmla="*/ 398273 h 5387471"/>
                <a:gd name="connsiteX234" fmla="*/ 2465981 w 6318157"/>
                <a:gd name="connsiteY234" fmla="*/ 367793 h 5387471"/>
                <a:gd name="connsiteX235" fmla="*/ 2428709 w 6318157"/>
                <a:gd name="connsiteY235" fmla="*/ 359713 h 5387471"/>
                <a:gd name="connsiteX236" fmla="*/ 2443121 w 6318157"/>
                <a:gd name="connsiteY236" fmla="*/ 297308 h 5387471"/>
                <a:gd name="connsiteX237" fmla="*/ 2384811 w 6318157"/>
                <a:gd name="connsiteY237" fmla="*/ 255352 h 5387471"/>
                <a:gd name="connsiteX238" fmla="*/ 2431691 w 6318157"/>
                <a:gd name="connsiteY238" fmla="*/ 188723 h 5387471"/>
                <a:gd name="connsiteX239" fmla="*/ 2536714 w 6318157"/>
                <a:gd name="connsiteY239" fmla="*/ 175177 h 5387471"/>
                <a:gd name="connsiteX0" fmla="*/ 2536714 w 6318157"/>
                <a:gd name="connsiteY0" fmla="*/ 175177 h 5387471"/>
                <a:gd name="connsiteX1" fmla="*/ 2475506 w 6318157"/>
                <a:gd name="connsiteY1" fmla="*/ 127763 h 5387471"/>
                <a:gd name="connsiteX2" fmla="*/ 2408831 w 6318157"/>
                <a:gd name="connsiteY2" fmla="*/ 129668 h 5387471"/>
                <a:gd name="connsiteX3" fmla="*/ 2340003 w 6318157"/>
                <a:gd name="connsiteY3" fmla="*/ 67751 h 5387471"/>
                <a:gd name="connsiteX4" fmla="*/ 2260241 w 6318157"/>
                <a:gd name="connsiteY4" fmla="*/ 85853 h 5387471"/>
                <a:gd name="connsiteX5" fmla="*/ 2229513 w 6318157"/>
                <a:gd name="connsiteY5" fmla="*/ 26173 h 5387471"/>
                <a:gd name="connsiteX6" fmla="*/ 2009858 w 6318157"/>
                <a:gd name="connsiteY6" fmla="*/ 0 h 5387471"/>
                <a:gd name="connsiteX7" fmla="*/ 1851163 w 6318157"/>
                <a:gd name="connsiteY7" fmla="*/ 158612 h 5387471"/>
                <a:gd name="connsiteX8" fmla="*/ 1861599 w 6318157"/>
                <a:gd name="connsiteY8" fmla="*/ 331056 h 5387471"/>
                <a:gd name="connsiteX9" fmla="*/ 1776951 w 6318157"/>
                <a:gd name="connsiteY9" fmla="*/ 311343 h 5387471"/>
                <a:gd name="connsiteX10" fmla="*/ 1606163 w 6318157"/>
                <a:gd name="connsiteY10" fmla="*/ 358057 h 5387471"/>
                <a:gd name="connsiteX11" fmla="*/ 1391478 w 6318157"/>
                <a:gd name="connsiteY11" fmla="*/ 230836 h 5387471"/>
                <a:gd name="connsiteX12" fmla="*/ 1256306 w 6318157"/>
                <a:gd name="connsiteY12" fmla="*/ 230836 h 5387471"/>
                <a:gd name="connsiteX13" fmla="*/ 1208598 w 6318157"/>
                <a:gd name="connsiteY13" fmla="*/ 421667 h 5387471"/>
                <a:gd name="connsiteX14" fmla="*/ 1041621 w 6318157"/>
                <a:gd name="connsiteY14" fmla="*/ 588645 h 5387471"/>
                <a:gd name="connsiteX15" fmla="*/ 930303 w 6318157"/>
                <a:gd name="connsiteY15" fmla="*/ 668158 h 5387471"/>
                <a:gd name="connsiteX16" fmla="*/ 842838 w 6318157"/>
                <a:gd name="connsiteY16" fmla="*/ 612499 h 5387471"/>
                <a:gd name="connsiteX17" fmla="*/ 747423 w 6318157"/>
                <a:gd name="connsiteY17" fmla="*/ 795379 h 5387471"/>
                <a:gd name="connsiteX18" fmla="*/ 456206 w 6318157"/>
                <a:gd name="connsiteY18" fmla="*/ 828804 h 5387471"/>
                <a:gd name="connsiteX19" fmla="*/ 222636 w 6318157"/>
                <a:gd name="connsiteY19" fmla="*/ 970307 h 5387471"/>
                <a:gd name="connsiteX20" fmla="*/ 254442 w 6318157"/>
                <a:gd name="connsiteY20" fmla="*/ 1113431 h 5387471"/>
                <a:gd name="connsiteX21" fmla="*/ 302149 w 6318157"/>
                <a:gd name="connsiteY21" fmla="*/ 1296311 h 5387471"/>
                <a:gd name="connsiteX22" fmla="*/ 341906 w 6318157"/>
                <a:gd name="connsiteY22" fmla="*/ 1328116 h 5387471"/>
                <a:gd name="connsiteX23" fmla="*/ 508883 w 6318157"/>
                <a:gd name="connsiteY23" fmla="*/ 1359921 h 5387471"/>
                <a:gd name="connsiteX24" fmla="*/ 532737 w 6318157"/>
                <a:gd name="connsiteY24" fmla="*/ 1582558 h 5387471"/>
                <a:gd name="connsiteX25" fmla="*/ 730526 w 6318157"/>
                <a:gd name="connsiteY25" fmla="*/ 1644144 h 5387471"/>
                <a:gd name="connsiteX26" fmla="*/ 903633 w 6318157"/>
                <a:gd name="connsiteY26" fmla="*/ 1753676 h 5387471"/>
                <a:gd name="connsiteX27" fmla="*/ 818984 w 6318157"/>
                <a:gd name="connsiteY27" fmla="*/ 1884707 h 5387471"/>
                <a:gd name="connsiteX28" fmla="*/ 644056 w 6318157"/>
                <a:gd name="connsiteY28" fmla="*/ 1868805 h 5387471"/>
                <a:gd name="connsiteX29" fmla="*/ 636104 w 6318157"/>
                <a:gd name="connsiteY29" fmla="*/ 2115295 h 5387471"/>
                <a:gd name="connsiteX30" fmla="*/ 755374 w 6318157"/>
                <a:gd name="connsiteY30" fmla="*/ 2218662 h 5387471"/>
                <a:gd name="connsiteX31" fmla="*/ 818984 w 6318157"/>
                <a:gd name="connsiteY31" fmla="*/ 2329980 h 5387471"/>
                <a:gd name="connsiteX32" fmla="*/ 818984 w 6318157"/>
                <a:gd name="connsiteY32" fmla="*/ 2369737 h 5387471"/>
                <a:gd name="connsiteX33" fmla="*/ 580445 w 6318157"/>
                <a:gd name="connsiteY33" fmla="*/ 2401542 h 5387471"/>
                <a:gd name="connsiteX34" fmla="*/ 485029 w 6318157"/>
                <a:gd name="connsiteY34" fmla="*/ 2433347 h 5387471"/>
                <a:gd name="connsiteX35" fmla="*/ 437322 w 6318157"/>
                <a:gd name="connsiteY35" fmla="*/ 2584422 h 5387471"/>
                <a:gd name="connsiteX36" fmla="*/ 307616 w 6318157"/>
                <a:gd name="connsiteY36" fmla="*/ 2598549 h 5387471"/>
                <a:gd name="connsiteX37" fmla="*/ 238539 w 6318157"/>
                <a:gd name="connsiteY37" fmla="*/ 2655984 h 5387471"/>
                <a:gd name="connsiteX38" fmla="*/ 284673 w 6318157"/>
                <a:gd name="connsiteY38" fmla="*/ 2740881 h 5387471"/>
                <a:gd name="connsiteX39" fmla="*/ 405516 w 6318157"/>
                <a:gd name="connsiteY39" fmla="*/ 2767302 h 5387471"/>
                <a:gd name="connsiteX40" fmla="*/ 414296 w 6318157"/>
                <a:gd name="connsiteY40" fmla="*/ 2859534 h 5387471"/>
                <a:gd name="connsiteX41" fmla="*/ 349857 w 6318157"/>
                <a:gd name="connsiteY41" fmla="*/ 2894523 h 5387471"/>
                <a:gd name="connsiteX42" fmla="*/ 206734 w 6318157"/>
                <a:gd name="connsiteY42" fmla="*/ 3061500 h 5387471"/>
                <a:gd name="connsiteX43" fmla="*/ 166977 w 6318157"/>
                <a:gd name="connsiteY43" fmla="*/ 3300039 h 5387471"/>
                <a:gd name="connsiteX44" fmla="*/ 103367 w 6318157"/>
                <a:gd name="connsiteY44" fmla="*/ 3490871 h 5387471"/>
                <a:gd name="connsiteX45" fmla="*/ 0 w 6318157"/>
                <a:gd name="connsiteY45" fmla="*/ 3610140 h 5387471"/>
                <a:gd name="connsiteX46" fmla="*/ 0 w 6318157"/>
                <a:gd name="connsiteY46" fmla="*/ 3689653 h 5387471"/>
                <a:gd name="connsiteX47" fmla="*/ 15903 w 6318157"/>
                <a:gd name="connsiteY47" fmla="*/ 3769166 h 5387471"/>
                <a:gd name="connsiteX48" fmla="*/ 127221 w 6318157"/>
                <a:gd name="connsiteY48" fmla="*/ 3785069 h 5387471"/>
                <a:gd name="connsiteX49" fmla="*/ 183211 w 6318157"/>
                <a:gd name="connsiteY49" fmla="*/ 3641697 h 5387471"/>
                <a:gd name="connsiteX50" fmla="*/ 275231 w 6318157"/>
                <a:gd name="connsiteY50" fmla="*/ 3608199 h 5387471"/>
                <a:gd name="connsiteX51" fmla="*/ 326003 w 6318157"/>
                <a:gd name="connsiteY51" fmla="*/ 3626043 h 5387471"/>
                <a:gd name="connsiteX52" fmla="*/ 358388 w 6318157"/>
                <a:gd name="connsiteY52" fmla="*/ 3618423 h 5387471"/>
                <a:gd name="connsiteX53" fmla="*/ 424318 w 6318157"/>
                <a:gd name="connsiteY53" fmla="*/ 3743407 h 5387471"/>
                <a:gd name="connsiteX54" fmla="*/ 379178 w 6318157"/>
                <a:gd name="connsiteY54" fmla="*/ 3816212 h 5387471"/>
                <a:gd name="connsiteX55" fmla="*/ 347621 w 6318157"/>
                <a:gd name="connsiteY55" fmla="*/ 3928239 h 5387471"/>
                <a:gd name="connsiteX56" fmla="*/ 336854 w 6318157"/>
                <a:gd name="connsiteY56" fmla="*/ 4218249 h 5387471"/>
                <a:gd name="connsiteX57" fmla="*/ 545161 w 6318157"/>
                <a:gd name="connsiteY57" fmla="*/ 4012509 h 5387471"/>
                <a:gd name="connsiteX58" fmla="*/ 620202 w 6318157"/>
                <a:gd name="connsiteY58" fmla="*/ 4063365 h 5387471"/>
                <a:gd name="connsiteX59" fmla="*/ 723569 w 6318157"/>
                <a:gd name="connsiteY59" fmla="*/ 4079267 h 5387471"/>
                <a:gd name="connsiteX60" fmla="*/ 795130 w 6318157"/>
                <a:gd name="connsiteY60" fmla="*/ 4190586 h 5387471"/>
                <a:gd name="connsiteX61" fmla="*/ 1025718 w 6318157"/>
                <a:gd name="connsiteY61" fmla="*/ 4293952 h 5387471"/>
                <a:gd name="connsiteX62" fmla="*/ 1176793 w 6318157"/>
                <a:gd name="connsiteY62" fmla="*/ 4540443 h 5387471"/>
                <a:gd name="connsiteX63" fmla="*/ 1144988 w 6318157"/>
                <a:gd name="connsiteY63" fmla="*/ 4635859 h 5387471"/>
                <a:gd name="connsiteX64" fmla="*/ 1614115 w 6318157"/>
                <a:gd name="connsiteY64" fmla="*/ 4882349 h 5387471"/>
                <a:gd name="connsiteX65" fmla="*/ 1614115 w 6318157"/>
                <a:gd name="connsiteY65" fmla="*/ 5033424 h 5387471"/>
                <a:gd name="connsiteX66" fmla="*/ 1614115 w 6318157"/>
                <a:gd name="connsiteY66" fmla="*/ 5168596 h 5387471"/>
                <a:gd name="connsiteX67" fmla="*/ 1653871 w 6318157"/>
                <a:gd name="connsiteY67" fmla="*/ 5295817 h 5387471"/>
                <a:gd name="connsiteX68" fmla="*/ 1755416 w 6318157"/>
                <a:gd name="connsiteY68" fmla="*/ 5294123 h 5387471"/>
                <a:gd name="connsiteX69" fmla="*/ 1825653 w 6318157"/>
                <a:gd name="connsiteY69" fmla="*/ 5366385 h 5387471"/>
                <a:gd name="connsiteX70" fmla="*/ 1861848 w 6318157"/>
                <a:gd name="connsiteY70" fmla="*/ 5387340 h 5387471"/>
                <a:gd name="connsiteX71" fmla="*/ 1926203 w 6318157"/>
                <a:gd name="connsiteY71" fmla="*/ 5242146 h 5387471"/>
                <a:gd name="connsiteX72" fmla="*/ 2115047 w 6318157"/>
                <a:gd name="connsiteY72" fmla="*/ 5279914 h 5387471"/>
                <a:gd name="connsiteX73" fmla="*/ 2176421 w 6318157"/>
                <a:gd name="connsiteY73" fmla="*/ 5148304 h 5387471"/>
                <a:gd name="connsiteX74" fmla="*/ 2083242 w 6318157"/>
                <a:gd name="connsiteY74" fmla="*/ 5096123 h 5387471"/>
                <a:gd name="connsiteX75" fmla="*/ 2020211 w 6318157"/>
                <a:gd name="connsiteY75" fmla="*/ 5057903 h 5387471"/>
                <a:gd name="connsiteX76" fmla="*/ 2011680 w 6318157"/>
                <a:gd name="connsiteY76" fmla="*/ 5073180 h 5387471"/>
                <a:gd name="connsiteX77" fmla="*/ 1932167 w 6318157"/>
                <a:gd name="connsiteY77" fmla="*/ 4977765 h 5387471"/>
                <a:gd name="connsiteX78" fmla="*/ 1884459 w 6318157"/>
                <a:gd name="connsiteY78" fmla="*/ 4874398 h 5387471"/>
                <a:gd name="connsiteX79" fmla="*/ 1913448 w 6318157"/>
                <a:gd name="connsiteY79" fmla="*/ 4786022 h 5387471"/>
                <a:gd name="connsiteX80" fmla="*/ 2073551 w 6318157"/>
                <a:gd name="connsiteY80" fmla="*/ 4760723 h 5387471"/>
                <a:gd name="connsiteX81" fmla="*/ 2213030 w 6318157"/>
                <a:gd name="connsiteY81" fmla="*/ 4711893 h 5387471"/>
                <a:gd name="connsiteX82" fmla="*/ 2313829 w 6318157"/>
                <a:gd name="connsiteY82" fmla="*/ 4781467 h 5387471"/>
                <a:gd name="connsiteX83" fmla="*/ 2449002 w 6318157"/>
                <a:gd name="connsiteY83" fmla="*/ 4771031 h 5387471"/>
                <a:gd name="connsiteX84" fmla="*/ 2504661 w 6318157"/>
                <a:gd name="connsiteY84" fmla="*/ 4866446 h 5387471"/>
                <a:gd name="connsiteX85" fmla="*/ 2578459 w 6318157"/>
                <a:gd name="connsiteY85" fmla="*/ 4816585 h 5387471"/>
                <a:gd name="connsiteX86" fmla="*/ 2681246 w 6318157"/>
                <a:gd name="connsiteY86" fmla="*/ 4873118 h 5387471"/>
                <a:gd name="connsiteX87" fmla="*/ 2798859 w 6318157"/>
                <a:gd name="connsiteY87" fmla="*/ 4858495 h 5387471"/>
                <a:gd name="connsiteX88" fmla="*/ 2895931 w 6318157"/>
                <a:gd name="connsiteY88" fmla="*/ 4983811 h 5387471"/>
                <a:gd name="connsiteX89" fmla="*/ 2910177 w 6318157"/>
                <a:gd name="connsiteY89" fmla="*/ 5176547 h 5387471"/>
                <a:gd name="connsiteX90" fmla="*/ 2981739 w 6318157"/>
                <a:gd name="connsiteY90" fmla="*/ 5120888 h 5387471"/>
                <a:gd name="connsiteX91" fmla="*/ 3101009 w 6318157"/>
                <a:gd name="connsiteY91" fmla="*/ 5184499 h 5387471"/>
                <a:gd name="connsiteX92" fmla="*/ 3164619 w 6318157"/>
                <a:gd name="connsiteY92" fmla="*/ 4882349 h 5387471"/>
                <a:gd name="connsiteX93" fmla="*/ 3116911 w 6318157"/>
                <a:gd name="connsiteY93" fmla="*/ 4516589 h 5387471"/>
                <a:gd name="connsiteX94" fmla="*/ 3156668 w 6318157"/>
                <a:gd name="connsiteY94" fmla="*/ 4405271 h 5387471"/>
                <a:gd name="connsiteX95" fmla="*/ 3323645 w 6318157"/>
                <a:gd name="connsiteY95" fmla="*/ 4341660 h 5387471"/>
                <a:gd name="connsiteX96" fmla="*/ 3482671 w 6318157"/>
                <a:gd name="connsiteY96" fmla="*/ 4293952 h 5387471"/>
                <a:gd name="connsiteX97" fmla="*/ 3570136 w 6318157"/>
                <a:gd name="connsiteY97" fmla="*/ 4373466 h 5387471"/>
                <a:gd name="connsiteX98" fmla="*/ 3530379 w 6318157"/>
                <a:gd name="connsiteY98" fmla="*/ 4484784 h 5387471"/>
                <a:gd name="connsiteX99" fmla="*/ 3546282 w 6318157"/>
                <a:gd name="connsiteY99" fmla="*/ 4588151 h 5387471"/>
                <a:gd name="connsiteX100" fmla="*/ 3609892 w 6318157"/>
                <a:gd name="connsiteY100" fmla="*/ 4643810 h 5387471"/>
                <a:gd name="connsiteX101" fmla="*/ 3673503 w 6318157"/>
                <a:gd name="connsiteY101" fmla="*/ 4651761 h 5387471"/>
                <a:gd name="connsiteX102" fmla="*/ 3745064 w 6318157"/>
                <a:gd name="connsiteY102" fmla="*/ 4786933 h 5387471"/>
                <a:gd name="connsiteX103" fmla="*/ 3889016 w 6318157"/>
                <a:gd name="connsiteY103" fmla="*/ 4749293 h 5387471"/>
                <a:gd name="connsiteX104" fmla="*/ 4071068 w 6318157"/>
                <a:gd name="connsiteY104" fmla="*/ 4731274 h 5387471"/>
                <a:gd name="connsiteX105" fmla="*/ 4368496 w 6318157"/>
                <a:gd name="connsiteY105" fmla="*/ 4686134 h 5387471"/>
                <a:gd name="connsiteX106" fmla="*/ 4436828 w 6318157"/>
                <a:gd name="connsiteY106" fmla="*/ 4774261 h 5387471"/>
                <a:gd name="connsiteX107" fmla="*/ 4500438 w 6318157"/>
                <a:gd name="connsiteY107" fmla="*/ 4751981 h 5387471"/>
                <a:gd name="connsiteX108" fmla="*/ 4595854 w 6318157"/>
                <a:gd name="connsiteY108" fmla="*/ 4699469 h 5387471"/>
                <a:gd name="connsiteX109" fmla="*/ 4654826 w 6318157"/>
                <a:gd name="connsiteY109" fmla="*/ 4646423 h 5387471"/>
                <a:gd name="connsiteX110" fmla="*/ 4674704 w 6318157"/>
                <a:gd name="connsiteY110" fmla="*/ 4597593 h 5387471"/>
                <a:gd name="connsiteX111" fmla="*/ 4588151 w 6318157"/>
                <a:gd name="connsiteY111" fmla="*/ 4554983 h 5387471"/>
                <a:gd name="connsiteX112" fmla="*/ 4687211 w 6318157"/>
                <a:gd name="connsiteY112" fmla="*/ 4492118 h 5387471"/>
                <a:gd name="connsiteX113" fmla="*/ 4723406 w 6318157"/>
                <a:gd name="connsiteY113" fmla="*/ 4492118 h 5387471"/>
                <a:gd name="connsiteX114" fmla="*/ 4715786 w 6318157"/>
                <a:gd name="connsiteY114" fmla="*/ 4434968 h 5387471"/>
                <a:gd name="connsiteX115" fmla="*/ 4753886 w 6318157"/>
                <a:gd name="connsiteY115" fmla="*/ 4410203 h 5387471"/>
                <a:gd name="connsiteX116" fmla="*/ 4656648 w 6318157"/>
                <a:gd name="connsiteY116" fmla="*/ 4287326 h 5387471"/>
                <a:gd name="connsiteX117" fmla="*/ 4593866 w 6318157"/>
                <a:gd name="connsiteY117" fmla="*/ 4307333 h 5387471"/>
                <a:gd name="connsiteX118" fmla="*/ 4575396 w 6318157"/>
                <a:gd name="connsiteY118" fmla="*/ 4172612 h 5387471"/>
                <a:gd name="connsiteX119" fmla="*/ 4679655 w 6318157"/>
                <a:gd name="connsiteY119" fmla="*/ 4132426 h 5387471"/>
                <a:gd name="connsiteX120" fmla="*/ 4703957 w 6318157"/>
                <a:gd name="connsiteY120" fmla="*/ 4023340 h 5387471"/>
                <a:gd name="connsiteX121" fmla="*/ 4812951 w 6318157"/>
                <a:gd name="connsiteY121" fmla="*/ 3900496 h 5387471"/>
                <a:gd name="connsiteX122" fmla="*/ 4877813 w 6318157"/>
                <a:gd name="connsiteY122" fmla="*/ 3853146 h 5387471"/>
                <a:gd name="connsiteX123" fmla="*/ 4866109 w 6318157"/>
                <a:gd name="connsiteY123" fmla="*/ 3934446 h 5387471"/>
                <a:gd name="connsiteX124" fmla="*/ 4936241 w 6318157"/>
                <a:gd name="connsiteY124" fmla="*/ 3998681 h 5387471"/>
                <a:gd name="connsiteX125" fmla="*/ 4889248 w 6318157"/>
                <a:gd name="connsiteY125" fmla="*/ 4126615 h 5387471"/>
                <a:gd name="connsiteX126" fmla="*/ 4934365 w 6318157"/>
                <a:gd name="connsiteY126" fmla="*/ 4164319 h 5387471"/>
                <a:gd name="connsiteX127" fmla="*/ 5022812 w 6318157"/>
                <a:gd name="connsiteY127" fmla="*/ 4087573 h 5387471"/>
                <a:gd name="connsiteX128" fmla="*/ 5025224 w 6318157"/>
                <a:gd name="connsiteY128" fmla="*/ 3959998 h 5387471"/>
                <a:gd name="connsiteX129" fmla="*/ 5072932 w 6318157"/>
                <a:gd name="connsiteY129" fmla="*/ 3959998 h 5387471"/>
                <a:gd name="connsiteX130" fmla="*/ 5144494 w 6318157"/>
                <a:gd name="connsiteY130" fmla="*/ 3856631 h 5387471"/>
                <a:gd name="connsiteX131" fmla="*/ 5160396 w 6318157"/>
                <a:gd name="connsiteY131" fmla="*/ 3785069 h 5387471"/>
                <a:gd name="connsiteX132" fmla="*/ 5390984 w 6318157"/>
                <a:gd name="connsiteY132" fmla="*/ 3737361 h 5387471"/>
                <a:gd name="connsiteX133" fmla="*/ 5486400 w 6318157"/>
                <a:gd name="connsiteY133" fmla="*/ 3633994 h 5387471"/>
                <a:gd name="connsiteX134" fmla="*/ 5390984 w 6318157"/>
                <a:gd name="connsiteY134" fmla="*/ 3570384 h 5387471"/>
                <a:gd name="connsiteX135" fmla="*/ 5343276 w 6318157"/>
                <a:gd name="connsiteY135" fmla="*/ 3331845 h 5387471"/>
                <a:gd name="connsiteX136" fmla="*/ 5478449 w 6318157"/>
                <a:gd name="connsiteY136" fmla="*/ 3061500 h 5387471"/>
                <a:gd name="connsiteX137" fmla="*/ 5820355 w 6318157"/>
                <a:gd name="connsiteY137" fmla="*/ 2989939 h 5387471"/>
                <a:gd name="connsiteX138" fmla="*/ 6020959 w 6318157"/>
                <a:gd name="connsiteY138" fmla="*/ 2857748 h 5387471"/>
                <a:gd name="connsiteX139" fmla="*/ 6058811 w 6318157"/>
                <a:gd name="connsiteY139" fmla="*/ 2880194 h 5387471"/>
                <a:gd name="connsiteX140" fmla="*/ 6114056 w 6318157"/>
                <a:gd name="connsiteY140" fmla="*/ 2859239 h 5387471"/>
                <a:gd name="connsiteX141" fmla="*/ 6152156 w 6318157"/>
                <a:gd name="connsiteY141" fmla="*/ 2889719 h 5387471"/>
                <a:gd name="connsiteX142" fmla="*/ 6260741 w 6318157"/>
                <a:gd name="connsiteY142" fmla="*/ 2868764 h 5387471"/>
                <a:gd name="connsiteX143" fmla="*/ 6292298 w 6318157"/>
                <a:gd name="connsiteY143" fmla="*/ 2879449 h 5387471"/>
                <a:gd name="connsiteX144" fmla="*/ 6304556 w 6318157"/>
                <a:gd name="connsiteY144" fmla="*/ 2838284 h 5387471"/>
                <a:gd name="connsiteX145" fmla="*/ 6306461 w 6318157"/>
                <a:gd name="connsiteY145" fmla="*/ 2809709 h 5387471"/>
                <a:gd name="connsiteX146" fmla="*/ 6317891 w 6318157"/>
                <a:gd name="connsiteY146" fmla="*/ 2798279 h 5387471"/>
                <a:gd name="connsiteX147" fmla="*/ 6268361 w 6318157"/>
                <a:gd name="connsiteY147" fmla="*/ 2775419 h 5387471"/>
                <a:gd name="connsiteX148" fmla="*/ 6220736 w 6318157"/>
                <a:gd name="connsiteY148" fmla="*/ 2543754 h 5387471"/>
                <a:gd name="connsiteX149" fmla="*/ 6169301 w 6318157"/>
                <a:gd name="connsiteY149" fmla="*/ 2569973 h 5387471"/>
                <a:gd name="connsiteX150" fmla="*/ 6119771 w 6318157"/>
                <a:gd name="connsiteY150" fmla="*/ 2533484 h 5387471"/>
                <a:gd name="connsiteX151" fmla="*/ 6051191 w 6318157"/>
                <a:gd name="connsiteY151" fmla="*/ 2518538 h 5387471"/>
                <a:gd name="connsiteX152" fmla="*/ 6053096 w 6318157"/>
                <a:gd name="connsiteY152" fmla="*/ 2434718 h 5387471"/>
                <a:gd name="connsiteX153" fmla="*/ 6027337 w 6318157"/>
                <a:gd name="connsiteY153" fmla="*/ 2469542 h 5387471"/>
                <a:gd name="connsiteX154" fmla="*/ 5994041 w 6318157"/>
                <a:gd name="connsiteY154" fmla="*/ 2411858 h 5387471"/>
                <a:gd name="connsiteX155" fmla="*/ 5976896 w 6318157"/>
                <a:gd name="connsiteY155" fmla="*/ 2272793 h 5387471"/>
                <a:gd name="connsiteX156" fmla="*/ 5915936 w 6318157"/>
                <a:gd name="connsiteY156" fmla="*/ 2274698 h 5387471"/>
                <a:gd name="connsiteX157" fmla="*/ 5892910 w 6318157"/>
                <a:gd name="connsiteY157" fmla="*/ 2209882 h 5387471"/>
                <a:gd name="connsiteX158" fmla="*/ 5813066 w 6318157"/>
                <a:gd name="connsiteY158" fmla="*/ 2240408 h 5387471"/>
                <a:gd name="connsiteX159" fmla="*/ 5752106 w 6318157"/>
                <a:gd name="connsiteY159" fmla="*/ 2206118 h 5387471"/>
                <a:gd name="connsiteX160" fmla="*/ 5719721 w 6318157"/>
                <a:gd name="connsiteY160" fmla="*/ 2227073 h 5387471"/>
                <a:gd name="connsiteX161" fmla="*/ 5653046 w 6318157"/>
                <a:gd name="connsiteY161" fmla="*/ 2209928 h 5387471"/>
                <a:gd name="connsiteX162" fmla="*/ 5677231 w 6318157"/>
                <a:gd name="connsiteY162" fmla="*/ 2186857 h 5387471"/>
                <a:gd name="connsiteX163" fmla="*/ 5628281 w 6318157"/>
                <a:gd name="connsiteY163" fmla="*/ 2145158 h 5387471"/>
                <a:gd name="connsiteX164" fmla="*/ 5488388 w 6318157"/>
                <a:gd name="connsiteY164" fmla="*/ 2148426 h 5387471"/>
                <a:gd name="connsiteX165" fmla="*/ 5453021 w 6318157"/>
                <a:gd name="connsiteY165" fmla="*/ 2227073 h 5387471"/>
                <a:gd name="connsiteX166" fmla="*/ 5472071 w 6318157"/>
                <a:gd name="connsiteY166" fmla="*/ 2274698 h 5387471"/>
                <a:gd name="connsiteX167" fmla="*/ 5422541 w 6318157"/>
                <a:gd name="connsiteY167" fmla="*/ 2288033 h 5387471"/>
                <a:gd name="connsiteX168" fmla="*/ 5451116 w 6318157"/>
                <a:gd name="connsiteY168" fmla="*/ 2333753 h 5387471"/>
                <a:gd name="connsiteX169" fmla="*/ 5516631 w 6318157"/>
                <a:gd name="connsiteY169" fmla="*/ 2328407 h 5387471"/>
                <a:gd name="connsiteX170" fmla="*/ 5523506 w 6318157"/>
                <a:gd name="connsiteY170" fmla="*/ 2379473 h 5387471"/>
                <a:gd name="connsiteX171" fmla="*/ 5399681 w 6318157"/>
                <a:gd name="connsiteY171" fmla="*/ 2545208 h 5387471"/>
                <a:gd name="connsiteX172" fmla="*/ 5360918 w 6318157"/>
                <a:gd name="connsiteY172" fmla="*/ 2694084 h 5387471"/>
                <a:gd name="connsiteX173" fmla="*/ 5346341 w 6318157"/>
                <a:gd name="connsiteY173" fmla="*/ 2615693 h 5387471"/>
                <a:gd name="connsiteX174" fmla="*/ 5304431 w 6318157"/>
                <a:gd name="connsiteY174" fmla="*/ 2615693 h 5387471"/>
                <a:gd name="connsiteX175" fmla="*/ 5273951 w 6318157"/>
                <a:gd name="connsiteY175" fmla="*/ 2558543 h 5387471"/>
                <a:gd name="connsiteX176" fmla="*/ 5203714 w 6318157"/>
                <a:gd name="connsiteY176" fmla="*/ 2600987 h 5387471"/>
                <a:gd name="connsiteX177" fmla="*/ 5070116 w 6318157"/>
                <a:gd name="connsiteY177" fmla="*/ 2541398 h 5387471"/>
                <a:gd name="connsiteX178" fmla="*/ 4991763 w 6318157"/>
                <a:gd name="connsiteY178" fmla="*/ 2573572 h 5387471"/>
                <a:gd name="connsiteX179" fmla="*/ 4904381 w 6318157"/>
                <a:gd name="connsiteY179" fmla="*/ 2564258 h 5387471"/>
                <a:gd name="connsiteX180" fmla="*/ 4875806 w 6318157"/>
                <a:gd name="connsiteY180" fmla="*/ 2495678 h 5387471"/>
                <a:gd name="connsiteX181" fmla="*/ 4803416 w 6318157"/>
                <a:gd name="connsiteY181" fmla="*/ 2484248 h 5387471"/>
                <a:gd name="connsiteX182" fmla="*/ 4822466 w 6318157"/>
                <a:gd name="connsiteY182" fmla="*/ 2409953 h 5387471"/>
                <a:gd name="connsiteX183" fmla="*/ 4731026 w 6318157"/>
                <a:gd name="connsiteY183" fmla="*/ 2341373 h 5387471"/>
                <a:gd name="connsiteX184" fmla="*/ 4699221 w 6318157"/>
                <a:gd name="connsiteY184" fmla="*/ 2364353 h 5387471"/>
                <a:gd name="connsiteX185" fmla="*/ 4637681 w 6318157"/>
                <a:gd name="connsiteY185" fmla="*/ 2328038 h 5387471"/>
                <a:gd name="connsiteX186" fmla="*/ 4660541 w 6318157"/>
                <a:gd name="connsiteY186" fmla="*/ 2253743 h 5387471"/>
                <a:gd name="connsiteX187" fmla="*/ 4433846 w 6318157"/>
                <a:gd name="connsiteY187" fmla="*/ 2270888 h 5387471"/>
                <a:gd name="connsiteX188" fmla="*/ 4373134 w 6318157"/>
                <a:gd name="connsiteY188" fmla="*/ 2252041 h 5387471"/>
                <a:gd name="connsiteX189" fmla="*/ 4323356 w 6318157"/>
                <a:gd name="connsiteY189" fmla="*/ 2288033 h 5387471"/>
                <a:gd name="connsiteX190" fmla="*/ 4273826 w 6318157"/>
                <a:gd name="connsiteY190" fmla="*/ 2208023 h 5387471"/>
                <a:gd name="connsiteX191" fmla="*/ 4201436 w 6318157"/>
                <a:gd name="connsiteY191" fmla="*/ 2192783 h 5387471"/>
                <a:gd name="connsiteX192" fmla="*/ 4178576 w 6318157"/>
                <a:gd name="connsiteY192" fmla="*/ 2110868 h 5387471"/>
                <a:gd name="connsiteX193" fmla="*/ 4087136 w 6318157"/>
                <a:gd name="connsiteY193" fmla="*/ 2038478 h 5387471"/>
                <a:gd name="connsiteX194" fmla="*/ 4016651 w 6318157"/>
                <a:gd name="connsiteY194" fmla="*/ 2051813 h 5387471"/>
                <a:gd name="connsiteX195" fmla="*/ 3909971 w 6318157"/>
                <a:gd name="connsiteY195" fmla="*/ 2013713 h 5387471"/>
                <a:gd name="connsiteX196" fmla="*/ 3843296 w 6318157"/>
                <a:gd name="connsiteY196" fmla="*/ 2053718 h 5387471"/>
                <a:gd name="connsiteX197" fmla="*/ 3788051 w 6318157"/>
                <a:gd name="connsiteY197" fmla="*/ 2034668 h 5387471"/>
                <a:gd name="connsiteX198" fmla="*/ 3742331 w 6318157"/>
                <a:gd name="connsiteY198" fmla="*/ 2046098 h 5387471"/>
                <a:gd name="connsiteX199" fmla="*/ 3671018 w 6318157"/>
                <a:gd name="connsiteY199" fmla="*/ 2041249 h 5387471"/>
                <a:gd name="connsiteX200" fmla="*/ 3660416 w 6318157"/>
                <a:gd name="connsiteY200" fmla="*/ 1977518 h 5387471"/>
                <a:gd name="connsiteX201" fmla="*/ 3643271 w 6318157"/>
                <a:gd name="connsiteY201" fmla="*/ 1905128 h 5387471"/>
                <a:gd name="connsiteX202" fmla="*/ 3690896 w 6318157"/>
                <a:gd name="connsiteY202" fmla="*/ 1872743 h 5387471"/>
                <a:gd name="connsiteX203" fmla="*/ 3702326 w 6318157"/>
                <a:gd name="connsiteY203" fmla="*/ 1811783 h 5387471"/>
                <a:gd name="connsiteX204" fmla="*/ 3679466 w 6318157"/>
                <a:gd name="connsiteY204" fmla="*/ 1788923 h 5387471"/>
                <a:gd name="connsiteX205" fmla="*/ 3595977 w 6318157"/>
                <a:gd name="connsiteY205" fmla="*/ 1647245 h 5387471"/>
                <a:gd name="connsiteX206" fmla="*/ 3508016 w 6318157"/>
                <a:gd name="connsiteY206" fmla="*/ 1663193 h 5387471"/>
                <a:gd name="connsiteX207" fmla="*/ 3485156 w 6318157"/>
                <a:gd name="connsiteY207" fmla="*/ 1619378 h 5387471"/>
                <a:gd name="connsiteX208" fmla="*/ 3434052 w 6318157"/>
                <a:gd name="connsiteY208" fmla="*/ 1618090 h 5387471"/>
                <a:gd name="connsiteX209" fmla="*/ 3496586 w 6318157"/>
                <a:gd name="connsiteY209" fmla="*/ 1533653 h 5387471"/>
                <a:gd name="connsiteX210" fmla="*/ 3549926 w 6318157"/>
                <a:gd name="connsiteY210" fmla="*/ 1552703 h 5387471"/>
                <a:gd name="connsiteX211" fmla="*/ 3681619 w 6318157"/>
                <a:gd name="connsiteY211" fmla="*/ 1349485 h 5387471"/>
                <a:gd name="connsiteX212" fmla="*/ 3708041 w 6318157"/>
                <a:gd name="connsiteY212" fmla="*/ 1316483 h 5387471"/>
                <a:gd name="connsiteX213" fmla="*/ 3600036 w 6318157"/>
                <a:gd name="connsiteY213" fmla="*/ 1230630 h 5387471"/>
                <a:gd name="connsiteX214" fmla="*/ 3610886 w 6318157"/>
                <a:gd name="connsiteY214" fmla="*/ 1173608 h 5387471"/>
                <a:gd name="connsiteX215" fmla="*/ 3549926 w 6318157"/>
                <a:gd name="connsiteY215" fmla="*/ 1160273 h 5387471"/>
                <a:gd name="connsiteX216" fmla="*/ 3515636 w 6318157"/>
                <a:gd name="connsiteY216" fmla="*/ 1108838 h 5387471"/>
                <a:gd name="connsiteX217" fmla="*/ 3515636 w 6318157"/>
                <a:gd name="connsiteY217" fmla="*/ 1013588 h 5387471"/>
                <a:gd name="connsiteX218" fmla="*/ 3391811 w 6318157"/>
                <a:gd name="connsiteY218" fmla="*/ 981203 h 5387471"/>
                <a:gd name="connsiteX219" fmla="*/ 3357521 w 6318157"/>
                <a:gd name="connsiteY219" fmla="*/ 922148 h 5387471"/>
                <a:gd name="connsiteX220" fmla="*/ 3198246 w 6318157"/>
                <a:gd name="connsiteY220" fmla="*/ 954073 h 5387471"/>
                <a:gd name="connsiteX221" fmla="*/ 3142256 w 6318157"/>
                <a:gd name="connsiteY221" fmla="*/ 899288 h 5387471"/>
                <a:gd name="connsiteX222" fmla="*/ 2980331 w 6318157"/>
                <a:gd name="connsiteY222" fmla="*/ 929768 h 5387471"/>
                <a:gd name="connsiteX223" fmla="*/ 2776330 w 6318157"/>
                <a:gd name="connsiteY223" fmla="*/ 832982 h 5387471"/>
                <a:gd name="connsiteX224" fmla="*/ 2662196 w 6318157"/>
                <a:gd name="connsiteY224" fmla="*/ 874523 h 5387471"/>
                <a:gd name="connsiteX225" fmla="*/ 2671721 w 6318157"/>
                <a:gd name="connsiteY225" fmla="*/ 832613 h 5387471"/>
                <a:gd name="connsiteX226" fmla="*/ 2581026 w 6318157"/>
                <a:gd name="connsiteY226" fmla="*/ 818653 h 5387471"/>
                <a:gd name="connsiteX227" fmla="*/ 2576471 w 6318157"/>
                <a:gd name="connsiteY227" fmla="*/ 731648 h 5387471"/>
                <a:gd name="connsiteX228" fmla="*/ 2561231 w 6318157"/>
                <a:gd name="connsiteY228" fmla="*/ 684023 h 5387471"/>
                <a:gd name="connsiteX229" fmla="*/ 2591711 w 6318157"/>
                <a:gd name="connsiteY229" fmla="*/ 647828 h 5387471"/>
                <a:gd name="connsiteX230" fmla="*/ 2496792 w 6318157"/>
                <a:gd name="connsiteY230" fmla="*/ 511865 h 5387471"/>
                <a:gd name="connsiteX231" fmla="*/ 2492651 w 6318157"/>
                <a:gd name="connsiteY231" fmla="*/ 476378 h 5387471"/>
                <a:gd name="connsiteX232" fmla="*/ 2534561 w 6318157"/>
                <a:gd name="connsiteY232" fmla="*/ 409703 h 5387471"/>
                <a:gd name="connsiteX233" fmla="*/ 2490746 w 6318157"/>
                <a:gd name="connsiteY233" fmla="*/ 398273 h 5387471"/>
                <a:gd name="connsiteX234" fmla="*/ 2465981 w 6318157"/>
                <a:gd name="connsiteY234" fmla="*/ 367793 h 5387471"/>
                <a:gd name="connsiteX235" fmla="*/ 2428709 w 6318157"/>
                <a:gd name="connsiteY235" fmla="*/ 359713 h 5387471"/>
                <a:gd name="connsiteX236" fmla="*/ 2443121 w 6318157"/>
                <a:gd name="connsiteY236" fmla="*/ 297308 h 5387471"/>
                <a:gd name="connsiteX237" fmla="*/ 2384811 w 6318157"/>
                <a:gd name="connsiteY237" fmla="*/ 255352 h 5387471"/>
                <a:gd name="connsiteX238" fmla="*/ 2431691 w 6318157"/>
                <a:gd name="connsiteY238" fmla="*/ 188723 h 5387471"/>
                <a:gd name="connsiteX239" fmla="*/ 2536714 w 6318157"/>
                <a:gd name="connsiteY239" fmla="*/ 175177 h 5387471"/>
                <a:gd name="connsiteX0" fmla="*/ 2536714 w 6318157"/>
                <a:gd name="connsiteY0" fmla="*/ 175177 h 5387471"/>
                <a:gd name="connsiteX1" fmla="*/ 2475506 w 6318157"/>
                <a:gd name="connsiteY1" fmla="*/ 127763 h 5387471"/>
                <a:gd name="connsiteX2" fmla="*/ 2408831 w 6318157"/>
                <a:gd name="connsiteY2" fmla="*/ 129668 h 5387471"/>
                <a:gd name="connsiteX3" fmla="*/ 2340003 w 6318157"/>
                <a:gd name="connsiteY3" fmla="*/ 67751 h 5387471"/>
                <a:gd name="connsiteX4" fmla="*/ 2260241 w 6318157"/>
                <a:gd name="connsiteY4" fmla="*/ 85853 h 5387471"/>
                <a:gd name="connsiteX5" fmla="*/ 2229513 w 6318157"/>
                <a:gd name="connsiteY5" fmla="*/ 26173 h 5387471"/>
                <a:gd name="connsiteX6" fmla="*/ 2009858 w 6318157"/>
                <a:gd name="connsiteY6" fmla="*/ 0 h 5387471"/>
                <a:gd name="connsiteX7" fmla="*/ 1851163 w 6318157"/>
                <a:gd name="connsiteY7" fmla="*/ 158612 h 5387471"/>
                <a:gd name="connsiteX8" fmla="*/ 1861599 w 6318157"/>
                <a:gd name="connsiteY8" fmla="*/ 331056 h 5387471"/>
                <a:gd name="connsiteX9" fmla="*/ 1776951 w 6318157"/>
                <a:gd name="connsiteY9" fmla="*/ 311343 h 5387471"/>
                <a:gd name="connsiteX10" fmla="*/ 1606163 w 6318157"/>
                <a:gd name="connsiteY10" fmla="*/ 358057 h 5387471"/>
                <a:gd name="connsiteX11" fmla="*/ 1391478 w 6318157"/>
                <a:gd name="connsiteY11" fmla="*/ 230836 h 5387471"/>
                <a:gd name="connsiteX12" fmla="*/ 1256306 w 6318157"/>
                <a:gd name="connsiteY12" fmla="*/ 230836 h 5387471"/>
                <a:gd name="connsiteX13" fmla="*/ 1208598 w 6318157"/>
                <a:gd name="connsiteY13" fmla="*/ 421667 h 5387471"/>
                <a:gd name="connsiteX14" fmla="*/ 1041621 w 6318157"/>
                <a:gd name="connsiteY14" fmla="*/ 588645 h 5387471"/>
                <a:gd name="connsiteX15" fmla="*/ 930303 w 6318157"/>
                <a:gd name="connsiteY15" fmla="*/ 668158 h 5387471"/>
                <a:gd name="connsiteX16" fmla="*/ 842838 w 6318157"/>
                <a:gd name="connsiteY16" fmla="*/ 612499 h 5387471"/>
                <a:gd name="connsiteX17" fmla="*/ 747423 w 6318157"/>
                <a:gd name="connsiteY17" fmla="*/ 795379 h 5387471"/>
                <a:gd name="connsiteX18" fmla="*/ 456206 w 6318157"/>
                <a:gd name="connsiteY18" fmla="*/ 828804 h 5387471"/>
                <a:gd name="connsiteX19" fmla="*/ 222636 w 6318157"/>
                <a:gd name="connsiteY19" fmla="*/ 970307 h 5387471"/>
                <a:gd name="connsiteX20" fmla="*/ 254442 w 6318157"/>
                <a:gd name="connsiteY20" fmla="*/ 1113431 h 5387471"/>
                <a:gd name="connsiteX21" fmla="*/ 302149 w 6318157"/>
                <a:gd name="connsiteY21" fmla="*/ 1296311 h 5387471"/>
                <a:gd name="connsiteX22" fmla="*/ 341906 w 6318157"/>
                <a:gd name="connsiteY22" fmla="*/ 1328116 h 5387471"/>
                <a:gd name="connsiteX23" fmla="*/ 508883 w 6318157"/>
                <a:gd name="connsiteY23" fmla="*/ 1359921 h 5387471"/>
                <a:gd name="connsiteX24" fmla="*/ 532737 w 6318157"/>
                <a:gd name="connsiteY24" fmla="*/ 1582558 h 5387471"/>
                <a:gd name="connsiteX25" fmla="*/ 730526 w 6318157"/>
                <a:gd name="connsiteY25" fmla="*/ 1644144 h 5387471"/>
                <a:gd name="connsiteX26" fmla="*/ 903633 w 6318157"/>
                <a:gd name="connsiteY26" fmla="*/ 1753676 h 5387471"/>
                <a:gd name="connsiteX27" fmla="*/ 818984 w 6318157"/>
                <a:gd name="connsiteY27" fmla="*/ 1884707 h 5387471"/>
                <a:gd name="connsiteX28" fmla="*/ 644056 w 6318157"/>
                <a:gd name="connsiteY28" fmla="*/ 1868805 h 5387471"/>
                <a:gd name="connsiteX29" fmla="*/ 636104 w 6318157"/>
                <a:gd name="connsiteY29" fmla="*/ 2115295 h 5387471"/>
                <a:gd name="connsiteX30" fmla="*/ 755374 w 6318157"/>
                <a:gd name="connsiteY30" fmla="*/ 2218662 h 5387471"/>
                <a:gd name="connsiteX31" fmla="*/ 818984 w 6318157"/>
                <a:gd name="connsiteY31" fmla="*/ 2329980 h 5387471"/>
                <a:gd name="connsiteX32" fmla="*/ 818984 w 6318157"/>
                <a:gd name="connsiteY32" fmla="*/ 2369737 h 5387471"/>
                <a:gd name="connsiteX33" fmla="*/ 580445 w 6318157"/>
                <a:gd name="connsiteY33" fmla="*/ 2401542 h 5387471"/>
                <a:gd name="connsiteX34" fmla="*/ 485029 w 6318157"/>
                <a:gd name="connsiteY34" fmla="*/ 2433347 h 5387471"/>
                <a:gd name="connsiteX35" fmla="*/ 437322 w 6318157"/>
                <a:gd name="connsiteY35" fmla="*/ 2584422 h 5387471"/>
                <a:gd name="connsiteX36" fmla="*/ 307616 w 6318157"/>
                <a:gd name="connsiteY36" fmla="*/ 2598549 h 5387471"/>
                <a:gd name="connsiteX37" fmla="*/ 238539 w 6318157"/>
                <a:gd name="connsiteY37" fmla="*/ 2655984 h 5387471"/>
                <a:gd name="connsiteX38" fmla="*/ 284673 w 6318157"/>
                <a:gd name="connsiteY38" fmla="*/ 2740881 h 5387471"/>
                <a:gd name="connsiteX39" fmla="*/ 405516 w 6318157"/>
                <a:gd name="connsiteY39" fmla="*/ 2767302 h 5387471"/>
                <a:gd name="connsiteX40" fmla="*/ 414296 w 6318157"/>
                <a:gd name="connsiteY40" fmla="*/ 2859534 h 5387471"/>
                <a:gd name="connsiteX41" fmla="*/ 349857 w 6318157"/>
                <a:gd name="connsiteY41" fmla="*/ 2894523 h 5387471"/>
                <a:gd name="connsiteX42" fmla="*/ 206734 w 6318157"/>
                <a:gd name="connsiteY42" fmla="*/ 3061500 h 5387471"/>
                <a:gd name="connsiteX43" fmla="*/ 166977 w 6318157"/>
                <a:gd name="connsiteY43" fmla="*/ 3300039 h 5387471"/>
                <a:gd name="connsiteX44" fmla="*/ 103367 w 6318157"/>
                <a:gd name="connsiteY44" fmla="*/ 3490871 h 5387471"/>
                <a:gd name="connsiteX45" fmla="*/ 0 w 6318157"/>
                <a:gd name="connsiteY45" fmla="*/ 3610140 h 5387471"/>
                <a:gd name="connsiteX46" fmla="*/ 0 w 6318157"/>
                <a:gd name="connsiteY46" fmla="*/ 3689653 h 5387471"/>
                <a:gd name="connsiteX47" fmla="*/ 15903 w 6318157"/>
                <a:gd name="connsiteY47" fmla="*/ 3769166 h 5387471"/>
                <a:gd name="connsiteX48" fmla="*/ 127221 w 6318157"/>
                <a:gd name="connsiteY48" fmla="*/ 3785069 h 5387471"/>
                <a:gd name="connsiteX49" fmla="*/ 183211 w 6318157"/>
                <a:gd name="connsiteY49" fmla="*/ 3641697 h 5387471"/>
                <a:gd name="connsiteX50" fmla="*/ 275231 w 6318157"/>
                <a:gd name="connsiteY50" fmla="*/ 3608199 h 5387471"/>
                <a:gd name="connsiteX51" fmla="*/ 326003 w 6318157"/>
                <a:gd name="connsiteY51" fmla="*/ 3626043 h 5387471"/>
                <a:gd name="connsiteX52" fmla="*/ 358388 w 6318157"/>
                <a:gd name="connsiteY52" fmla="*/ 3618423 h 5387471"/>
                <a:gd name="connsiteX53" fmla="*/ 424318 w 6318157"/>
                <a:gd name="connsiteY53" fmla="*/ 3743407 h 5387471"/>
                <a:gd name="connsiteX54" fmla="*/ 379178 w 6318157"/>
                <a:gd name="connsiteY54" fmla="*/ 3816212 h 5387471"/>
                <a:gd name="connsiteX55" fmla="*/ 347621 w 6318157"/>
                <a:gd name="connsiteY55" fmla="*/ 3928239 h 5387471"/>
                <a:gd name="connsiteX56" fmla="*/ 336854 w 6318157"/>
                <a:gd name="connsiteY56" fmla="*/ 4218249 h 5387471"/>
                <a:gd name="connsiteX57" fmla="*/ 545161 w 6318157"/>
                <a:gd name="connsiteY57" fmla="*/ 4012509 h 5387471"/>
                <a:gd name="connsiteX58" fmla="*/ 620202 w 6318157"/>
                <a:gd name="connsiteY58" fmla="*/ 4063365 h 5387471"/>
                <a:gd name="connsiteX59" fmla="*/ 723569 w 6318157"/>
                <a:gd name="connsiteY59" fmla="*/ 4079267 h 5387471"/>
                <a:gd name="connsiteX60" fmla="*/ 795130 w 6318157"/>
                <a:gd name="connsiteY60" fmla="*/ 4190586 h 5387471"/>
                <a:gd name="connsiteX61" fmla="*/ 1025718 w 6318157"/>
                <a:gd name="connsiteY61" fmla="*/ 4293952 h 5387471"/>
                <a:gd name="connsiteX62" fmla="*/ 1176793 w 6318157"/>
                <a:gd name="connsiteY62" fmla="*/ 4540443 h 5387471"/>
                <a:gd name="connsiteX63" fmla="*/ 1144988 w 6318157"/>
                <a:gd name="connsiteY63" fmla="*/ 4635859 h 5387471"/>
                <a:gd name="connsiteX64" fmla="*/ 1614115 w 6318157"/>
                <a:gd name="connsiteY64" fmla="*/ 4882349 h 5387471"/>
                <a:gd name="connsiteX65" fmla="*/ 1614115 w 6318157"/>
                <a:gd name="connsiteY65" fmla="*/ 5033424 h 5387471"/>
                <a:gd name="connsiteX66" fmla="*/ 1614115 w 6318157"/>
                <a:gd name="connsiteY66" fmla="*/ 5168596 h 5387471"/>
                <a:gd name="connsiteX67" fmla="*/ 1653871 w 6318157"/>
                <a:gd name="connsiteY67" fmla="*/ 5295817 h 5387471"/>
                <a:gd name="connsiteX68" fmla="*/ 1755416 w 6318157"/>
                <a:gd name="connsiteY68" fmla="*/ 5294123 h 5387471"/>
                <a:gd name="connsiteX69" fmla="*/ 1825653 w 6318157"/>
                <a:gd name="connsiteY69" fmla="*/ 5366385 h 5387471"/>
                <a:gd name="connsiteX70" fmla="*/ 1861848 w 6318157"/>
                <a:gd name="connsiteY70" fmla="*/ 5387340 h 5387471"/>
                <a:gd name="connsiteX71" fmla="*/ 1926203 w 6318157"/>
                <a:gd name="connsiteY71" fmla="*/ 5242146 h 5387471"/>
                <a:gd name="connsiteX72" fmla="*/ 2115047 w 6318157"/>
                <a:gd name="connsiteY72" fmla="*/ 5279914 h 5387471"/>
                <a:gd name="connsiteX73" fmla="*/ 2176421 w 6318157"/>
                <a:gd name="connsiteY73" fmla="*/ 5148304 h 5387471"/>
                <a:gd name="connsiteX74" fmla="*/ 2083242 w 6318157"/>
                <a:gd name="connsiteY74" fmla="*/ 5096123 h 5387471"/>
                <a:gd name="connsiteX75" fmla="*/ 2020211 w 6318157"/>
                <a:gd name="connsiteY75" fmla="*/ 5057903 h 5387471"/>
                <a:gd name="connsiteX76" fmla="*/ 2011680 w 6318157"/>
                <a:gd name="connsiteY76" fmla="*/ 5073180 h 5387471"/>
                <a:gd name="connsiteX77" fmla="*/ 1932167 w 6318157"/>
                <a:gd name="connsiteY77" fmla="*/ 4977765 h 5387471"/>
                <a:gd name="connsiteX78" fmla="*/ 1884459 w 6318157"/>
                <a:gd name="connsiteY78" fmla="*/ 4874398 h 5387471"/>
                <a:gd name="connsiteX79" fmla="*/ 1913448 w 6318157"/>
                <a:gd name="connsiteY79" fmla="*/ 4786022 h 5387471"/>
                <a:gd name="connsiteX80" fmla="*/ 2073551 w 6318157"/>
                <a:gd name="connsiteY80" fmla="*/ 4760723 h 5387471"/>
                <a:gd name="connsiteX81" fmla="*/ 2213030 w 6318157"/>
                <a:gd name="connsiteY81" fmla="*/ 4711893 h 5387471"/>
                <a:gd name="connsiteX82" fmla="*/ 2313829 w 6318157"/>
                <a:gd name="connsiteY82" fmla="*/ 4781467 h 5387471"/>
                <a:gd name="connsiteX83" fmla="*/ 2449002 w 6318157"/>
                <a:gd name="connsiteY83" fmla="*/ 4771031 h 5387471"/>
                <a:gd name="connsiteX84" fmla="*/ 2504661 w 6318157"/>
                <a:gd name="connsiteY84" fmla="*/ 4866446 h 5387471"/>
                <a:gd name="connsiteX85" fmla="*/ 2578459 w 6318157"/>
                <a:gd name="connsiteY85" fmla="*/ 4816585 h 5387471"/>
                <a:gd name="connsiteX86" fmla="*/ 2681246 w 6318157"/>
                <a:gd name="connsiteY86" fmla="*/ 4873118 h 5387471"/>
                <a:gd name="connsiteX87" fmla="*/ 2798859 w 6318157"/>
                <a:gd name="connsiteY87" fmla="*/ 4858495 h 5387471"/>
                <a:gd name="connsiteX88" fmla="*/ 2895931 w 6318157"/>
                <a:gd name="connsiteY88" fmla="*/ 4983811 h 5387471"/>
                <a:gd name="connsiteX89" fmla="*/ 2910177 w 6318157"/>
                <a:gd name="connsiteY89" fmla="*/ 5176547 h 5387471"/>
                <a:gd name="connsiteX90" fmla="*/ 2981739 w 6318157"/>
                <a:gd name="connsiteY90" fmla="*/ 5120888 h 5387471"/>
                <a:gd name="connsiteX91" fmla="*/ 3101009 w 6318157"/>
                <a:gd name="connsiteY91" fmla="*/ 5184499 h 5387471"/>
                <a:gd name="connsiteX92" fmla="*/ 3164619 w 6318157"/>
                <a:gd name="connsiteY92" fmla="*/ 4882349 h 5387471"/>
                <a:gd name="connsiteX93" fmla="*/ 3116911 w 6318157"/>
                <a:gd name="connsiteY93" fmla="*/ 4516589 h 5387471"/>
                <a:gd name="connsiteX94" fmla="*/ 3156668 w 6318157"/>
                <a:gd name="connsiteY94" fmla="*/ 4405271 h 5387471"/>
                <a:gd name="connsiteX95" fmla="*/ 3323645 w 6318157"/>
                <a:gd name="connsiteY95" fmla="*/ 4341660 h 5387471"/>
                <a:gd name="connsiteX96" fmla="*/ 3482671 w 6318157"/>
                <a:gd name="connsiteY96" fmla="*/ 4293952 h 5387471"/>
                <a:gd name="connsiteX97" fmla="*/ 3570136 w 6318157"/>
                <a:gd name="connsiteY97" fmla="*/ 4373466 h 5387471"/>
                <a:gd name="connsiteX98" fmla="*/ 3530379 w 6318157"/>
                <a:gd name="connsiteY98" fmla="*/ 4484784 h 5387471"/>
                <a:gd name="connsiteX99" fmla="*/ 3546282 w 6318157"/>
                <a:gd name="connsiteY99" fmla="*/ 4588151 h 5387471"/>
                <a:gd name="connsiteX100" fmla="*/ 3609892 w 6318157"/>
                <a:gd name="connsiteY100" fmla="*/ 4643810 h 5387471"/>
                <a:gd name="connsiteX101" fmla="*/ 3673503 w 6318157"/>
                <a:gd name="connsiteY101" fmla="*/ 4651761 h 5387471"/>
                <a:gd name="connsiteX102" fmla="*/ 3745064 w 6318157"/>
                <a:gd name="connsiteY102" fmla="*/ 4786933 h 5387471"/>
                <a:gd name="connsiteX103" fmla="*/ 3889016 w 6318157"/>
                <a:gd name="connsiteY103" fmla="*/ 4749293 h 5387471"/>
                <a:gd name="connsiteX104" fmla="*/ 4071068 w 6318157"/>
                <a:gd name="connsiteY104" fmla="*/ 4731274 h 5387471"/>
                <a:gd name="connsiteX105" fmla="*/ 4368496 w 6318157"/>
                <a:gd name="connsiteY105" fmla="*/ 4686134 h 5387471"/>
                <a:gd name="connsiteX106" fmla="*/ 4436828 w 6318157"/>
                <a:gd name="connsiteY106" fmla="*/ 4774261 h 5387471"/>
                <a:gd name="connsiteX107" fmla="*/ 4500438 w 6318157"/>
                <a:gd name="connsiteY107" fmla="*/ 4751981 h 5387471"/>
                <a:gd name="connsiteX108" fmla="*/ 4595854 w 6318157"/>
                <a:gd name="connsiteY108" fmla="*/ 4699469 h 5387471"/>
                <a:gd name="connsiteX109" fmla="*/ 4654826 w 6318157"/>
                <a:gd name="connsiteY109" fmla="*/ 4646423 h 5387471"/>
                <a:gd name="connsiteX110" fmla="*/ 4674704 w 6318157"/>
                <a:gd name="connsiteY110" fmla="*/ 4597593 h 5387471"/>
                <a:gd name="connsiteX111" fmla="*/ 4588151 w 6318157"/>
                <a:gd name="connsiteY111" fmla="*/ 4554983 h 5387471"/>
                <a:gd name="connsiteX112" fmla="*/ 4687211 w 6318157"/>
                <a:gd name="connsiteY112" fmla="*/ 4492118 h 5387471"/>
                <a:gd name="connsiteX113" fmla="*/ 4723406 w 6318157"/>
                <a:gd name="connsiteY113" fmla="*/ 4492118 h 5387471"/>
                <a:gd name="connsiteX114" fmla="*/ 4715786 w 6318157"/>
                <a:gd name="connsiteY114" fmla="*/ 4434968 h 5387471"/>
                <a:gd name="connsiteX115" fmla="*/ 4753886 w 6318157"/>
                <a:gd name="connsiteY115" fmla="*/ 4410203 h 5387471"/>
                <a:gd name="connsiteX116" fmla="*/ 4656648 w 6318157"/>
                <a:gd name="connsiteY116" fmla="*/ 4287326 h 5387471"/>
                <a:gd name="connsiteX117" fmla="*/ 4593866 w 6318157"/>
                <a:gd name="connsiteY117" fmla="*/ 4307333 h 5387471"/>
                <a:gd name="connsiteX118" fmla="*/ 4575396 w 6318157"/>
                <a:gd name="connsiteY118" fmla="*/ 4172612 h 5387471"/>
                <a:gd name="connsiteX119" fmla="*/ 4679655 w 6318157"/>
                <a:gd name="connsiteY119" fmla="*/ 4132426 h 5387471"/>
                <a:gd name="connsiteX120" fmla="*/ 4703957 w 6318157"/>
                <a:gd name="connsiteY120" fmla="*/ 4023340 h 5387471"/>
                <a:gd name="connsiteX121" fmla="*/ 4812951 w 6318157"/>
                <a:gd name="connsiteY121" fmla="*/ 3900496 h 5387471"/>
                <a:gd name="connsiteX122" fmla="*/ 4877813 w 6318157"/>
                <a:gd name="connsiteY122" fmla="*/ 3853146 h 5387471"/>
                <a:gd name="connsiteX123" fmla="*/ 4866109 w 6318157"/>
                <a:gd name="connsiteY123" fmla="*/ 3934446 h 5387471"/>
                <a:gd name="connsiteX124" fmla="*/ 4936241 w 6318157"/>
                <a:gd name="connsiteY124" fmla="*/ 3998681 h 5387471"/>
                <a:gd name="connsiteX125" fmla="*/ 4889248 w 6318157"/>
                <a:gd name="connsiteY125" fmla="*/ 4126615 h 5387471"/>
                <a:gd name="connsiteX126" fmla="*/ 4934365 w 6318157"/>
                <a:gd name="connsiteY126" fmla="*/ 4164319 h 5387471"/>
                <a:gd name="connsiteX127" fmla="*/ 5022812 w 6318157"/>
                <a:gd name="connsiteY127" fmla="*/ 4087573 h 5387471"/>
                <a:gd name="connsiteX128" fmla="*/ 5025224 w 6318157"/>
                <a:gd name="connsiteY128" fmla="*/ 3959998 h 5387471"/>
                <a:gd name="connsiteX129" fmla="*/ 5072932 w 6318157"/>
                <a:gd name="connsiteY129" fmla="*/ 3959998 h 5387471"/>
                <a:gd name="connsiteX130" fmla="*/ 5144494 w 6318157"/>
                <a:gd name="connsiteY130" fmla="*/ 3856631 h 5387471"/>
                <a:gd name="connsiteX131" fmla="*/ 5160396 w 6318157"/>
                <a:gd name="connsiteY131" fmla="*/ 3785069 h 5387471"/>
                <a:gd name="connsiteX132" fmla="*/ 5390984 w 6318157"/>
                <a:gd name="connsiteY132" fmla="*/ 3737361 h 5387471"/>
                <a:gd name="connsiteX133" fmla="*/ 5486400 w 6318157"/>
                <a:gd name="connsiteY133" fmla="*/ 3633994 h 5387471"/>
                <a:gd name="connsiteX134" fmla="*/ 5390984 w 6318157"/>
                <a:gd name="connsiteY134" fmla="*/ 3570384 h 5387471"/>
                <a:gd name="connsiteX135" fmla="*/ 5343276 w 6318157"/>
                <a:gd name="connsiteY135" fmla="*/ 3331845 h 5387471"/>
                <a:gd name="connsiteX136" fmla="*/ 5478449 w 6318157"/>
                <a:gd name="connsiteY136" fmla="*/ 3061500 h 5387471"/>
                <a:gd name="connsiteX137" fmla="*/ 5820355 w 6318157"/>
                <a:gd name="connsiteY137" fmla="*/ 2989939 h 5387471"/>
                <a:gd name="connsiteX138" fmla="*/ 6020959 w 6318157"/>
                <a:gd name="connsiteY138" fmla="*/ 2857748 h 5387471"/>
                <a:gd name="connsiteX139" fmla="*/ 6058811 w 6318157"/>
                <a:gd name="connsiteY139" fmla="*/ 2880194 h 5387471"/>
                <a:gd name="connsiteX140" fmla="*/ 6114056 w 6318157"/>
                <a:gd name="connsiteY140" fmla="*/ 2859239 h 5387471"/>
                <a:gd name="connsiteX141" fmla="*/ 6152156 w 6318157"/>
                <a:gd name="connsiteY141" fmla="*/ 2889719 h 5387471"/>
                <a:gd name="connsiteX142" fmla="*/ 6260741 w 6318157"/>
                <a:gd name="connsiteY142" fmla="*/ 2868764 h 5387471"/>
                <a:gd name="connsiteX143" fmla="*/ 6292298 w 6318157"/>
                <a:gd name="connsiteY143" fmla="*/ 2879449 h 5387471"/>
                <a:gd name="connsiteX144" fmla="*/ 6304556 w 6318157"/>
                <a:gd name="connsiteY144" fmla="*/ 2838284 h 5387471"/>
                <a:gd name="connsiteX145" fmla="*/ 6306461 w 6318157"/>
                <a:gd name="connsiteY145" fmla="*/ 2809709 h 5387471"/>
                <a:gd name="connsiteX146" fmla="*/ 6317891 w 6318157"/>
                <a:gd name="connsiteY146" fmla="*/ 2798279 h 5387471"/>
                <a:gd name="connsiteX147" fmla="*/ 6268361 w 6318157"/>
                <a:gd name="connsiteY147" fmla="*/ 2775419 h 5387471"/>
                <a:gd name="connsiteX148" fmla="*/ 6220736 w 6318157"/>
                <a:gd name="connsiteY148" fmla="*/ 2543754 h 5387471"/>
                <a:gd name="connsiteX149" fmla="*/ 6169301 w 6318157"/>
                <a:gd name="connsiteY149" fmla="*/ 2569973 h 5387471"/>
                <a:gd name="connsiteX150" fmla="*/ 6119771 w 6318157"/>
                <a:gd name="connsiteY150" fmla="*/ 2533484 h 5387471"/>
                <a:gd name="connsiteX151" fmla="*/ 6051191 w 6318157"/>
                <a:gd name="connsiteY151" fmla="*/ 2518538 h 5387471"/>
                <a:gd name="connsiteX152" fmla="*/ 6053096 w 6318157"/>
                <a:gd name="connsiteY152" fmla="*/ 2434718 h 5387471"/>
                <a:gd name="connsiteX153" fmla="*/ 6027337 w 6318157"/>
                <a:gd name="connsiteY153" fmla="*/ 2469542 h 5387471"/>
                <a:gd name="connsiteX154" fmla="*/ 5994041 w 6318157"/>
                <a:gd name="connsiteY154" fmla="*/ 2411858 h 5387471"/>
                <a:gd name="connsiteX155" fmla="*/ 5976896 w 6318157"/>
                <a:gd name="connsiteY155" fmla="*/ 2272793 h 5387471"/>
                <a:gd name="connsiteX156" fmla="*/ 5915936 w 6318157"/>
                <a:gd name="connsiteY156" fmla="*/ 2274698 h 5387471"/>
                <a:gd name="connsiteX157" fmla="*/ 5892910 w 6318157"/>
                <a:gd name="connsiteY157" fmla="*/ 2209882 h 5387471"/>
                <a:gd name="connsiteX158" fmla="*/ 5813066 w 6318157"/>
                <a:gd name="connsiteY158" fmla="*/ 2240408 h 5387471"/>
                <a:gd name="connsiteX159" fmla="*/ 5752106 w 6318157"/>
                <a:gd name="connsiteY159" fmla="*/ 2206118 h 5387471"/>
                <a:gd name="connsiteX160" fmla="*/ 5719721 w 6318157"/>
                <a:gd name="connsiteY160" fmla="*/ 2227073 h 5387471"/>
                <a:gd name="connsiteX161" fmla="*/ 5653046 w 6318157"/>
                <a:gd name="connsiteY161" fmla="*/ 2209928 h 5387471"/>
                <a:gd name="connsiteX162" fmla="*/ 5677231 w 6318157"/>
                <a:gd name="connsiteY162" fmla="*/ 2186857 h 5387471"/>
                <a:gd name="connsiteX163" fmla="*/ 5628281 w 6318157"/>
                <a:gd name="connsiteY163" fmla="*/ 2145158 h 5387471"/>
                <a:gd name="connsiteX164" fmla="*/ 5488388 w 6318157"/>
                <a:gd name="connsiteY164" fmla="*/ 2148426 h 5387471"/>
                <a:gd name="connsiteX165" fmla="*/ 5453021 w 6318157"/>
                <a:gd name="connsiteY165" fmla="*/ 2227073 h 5387471"/>
                <a:gd name="connsiteX166" fmla="*/ 5472071 w 6318157"/>
                <a:gd name="connsiteY166" fmla="*/ 2274698 h 5387471"/>
                <a:gd name="connsiteX167" fmla="*/ 5422541 w 6318157"/>
                <a:gd name="connsiteY167" fmla="*/ 2288033 h 5387471"/>
                <a:gd name="connsiteX168" fmla="*/ 5451116 w 6318157"/>
                <a:gd name="connsiteY168" fmla="*/ 2333753 h 5387471"/>
                <a:gd name="connsiteX169" fmla="*/ 5516631 w 6318157"/>
                <a:gd name="connsiteY169" fmla="*/ 2328407 h 5387471"/>
                <a:gd name="connsiteX170" fmla="*/ 5523506 w 6318157"/>
                <a:gd name="connsiteY170" fmla="*/ 2379473 h 5387471"/>
                <a:gd name="connsiteX171" fmla="*/ 5399681 w 6318157"/>
                <a:gd name="connsiteY171" fmla="*/ 2545208 h 5387471"/>
                <a:gd name="connsiteX172" fmla="*/ 5360918 w 6318157"/>
                <a:gd name="connsiteY172" fmla="*/ 2694084 h 5387471"/>
                <a:gd name="connsiteX173" fmla="*/ 5346341 w 6318157"/>
                <a:gd name="connsiteY173" fmla="*/ 2615693 h 5387471"/>
                <a:gd name="connsiteX174" fmla="*/ 5304431 w 6318157"/>
                <a:gd name="connsiteY174" fmla="*/ 2615693 h 5387471"/>
                <a:gd name="connsiteX175" fmla="*/ 5273951 w 6318157"/>
                <a:gd name="connsiteY175" fmla="*/ 2558543 h 5387471"/>
                <a:gd name="connsiteX176" fmla="*/ 5203714 w 6318157"/>
                <a:gd name="connsiteY176" fmla="*/ 2600987 h 5387471"/>
                <a:gd name="connsiteX177" fmla="*/ 5070116 w 6318157"/>
                <a:gd name="connsiteY177" fmla="*/ 2541398 h 5387471"/>
                <a:gd name="connsiteX178" fmla="*/ 4991763 w 6318157"/>
                <a:gd name="connsiteY178" fmla="*/ 2573572 h 5387471"/>
                <a:gd name="connsiteX179" fmla="*/ 4904381 w 6318157"/>
                <a:gd name="connsiteY179" fmla="*/ 2564258 h 5387471"/>
                <a:gd name="connsiteX180" fmla="*/ 4875806 w 6318157"/>
                <a:gd name="connsiteY180" fmla="*/ 2495678 h 5387471"/>
                <a:gd name="connsiteX181" fmla="*/ 4803416 w 6318157"/>
                <a:gd name="connsiteY181" fmla="*/ 2484248 h 5387471"/>
                <a:gd name="connsiteX182" fmla="*/ 4822466 w 6318157"/>
                <a:gd name="connsiteY182" fmla="*/ 2409953 h 5387471"/>
                <a:gd name="connsiteX183" fmla="*/ 4731026 w 6318157"/>
                <a:gd name="connsiteY183" fmla="*/ 2341373 h 5387471"/>
                <a:gd name="connsiteX184" fmla="*/ 4699221 w 6318157"/>
                <a:gd name="connsiteY184" fmla="*/ 2364353 h 5387471"/>
                <a:gd name="connsiteX185" fmla="*/ 4637681 w 6318157"/>
                <a:gd name="connsiteY185" fmla="*/ 2328038 h 5387471"/>
                <a:gd name="connsiteX186" fmla="*/ 4660541 w 6318157"/>
                <a:gd name="connsiteY186" fmla="*/ 2253743 h 5387471"/>
                <a:gd name="connsiteX187" fmla="*/ 4433846 w 6318157"/>
                <a:gd name="connsiteY187" fmla="*/ 2270888 h 5387471"/>
                <a:gd name="connsiteX188" fmla="*/ 4373134 w 6318157"/>
                <a:gd name="connsiteY188" fmla="*/ 2252041 h 5387471"/>
                <a:gd name="connsiteX189" fmla="*/ 4323356 w 6318157"/>
                <a:gd name="connsiteY189" fmla="*/ 2288033 h 5387471"/>
                <a:gd name="connsiteX190" fmla="*/ 4273826 w 6318157"/>
                <a:gd name="connsiteY190" fmla="*/ 2208023 h 5387471"/>
                <a:gd name="connsiteX191" fmla="*/ 4201436 w 6318157"/>
                <a:gd name="connsiteY191" fmla="*/ 2192783 h 5387471"/>
                <a:gd name="connsiteX192" fmla="*/ 4178576 w 6318157"/>
                <a:gd name="connsiteY192" fmla="*/ 2110868 h 5387471"/>
                <a:gd name="connsiteX193" fmla="*/ 4087136 w 6318157"/>
                <a:gd name="connsiteY193" fmla="*/ 2038478 h 5387471"/>
                <a:gd name="connsiteX194" fmla="*/ 4016651 w 6318157"/>
                <a:gd name="connsiteY194" fmla="*/ 2051813 h 5387471"/>
                <a:gd name="connsiteX195" fmla="*/ 3909971 w 6318157"/>
                <a:gd name="connsiteY195" fmla="*/ 2013713 h 5387471"/>
                <a:gd name="connsiteX196" fmla="*/ 3843296 w 6318157"/>
                <a:gd name="connsiteY196" fmla="*/ 2053718 h 5387471"/>
                <a:gd name="connsiteX197" fmla="*/ 3788051 w 6318157"/>
                <a:gd name="connsiteY197" fmla="*/ 2034668 h 5387471"/>
                <a:gd name="connsiteX198" fmla="*/ 3742331 w 6318157"/>
                <a:gd name="connsiteY198" fmla="*/ 2046098 h 5387471"/>
                <a:gd name="connsiteX199" fmla="*/ 3671018 w 6318157"/>
                <a:gd name="connsiteY199" fmla="*/ 2041249 h 5387471"/>
                <a:gd name="connsiteX200" fmla="*/ 3660416 w 6318157"/>
                <a:gd name="connsiteY200" fmla="*/ 1977518 h 5387471"/>
                <a:gd name="connsiteX201" fmla="*/ 3643271 w 6318157"/>
                <a:gd name="connsiteY201" fmla="*/ 1905128 h 5387471"/>
                <a:gd name="connsiteX202" fmla="*/ 3690896 w 6318157"/>
                <a:gd name="connsiteY202" fmla="*/ 1872743 h 5387471"/>
                <a:gd name="connsiteX203" fmla="*/ 3702326 w 6318157"/>
                <a:gd name="connsiteY203" fmla="*/ 1811783 h 5387471"/>
                <a:gd name="connsiteX204" fmla="*/ 3679466 w 6318157"/>
                <a:gd name="connsiteY204" fmla="*/ 1788923 h 5387471"/>
                <a:gd name="connsiteX205" fmla="*/ 3595977 w 6318157"/>
                <a:gd name="connsiteY205" fmla="*/ 1647245 h 5387471"/>
                <a:gd name="connsiteX206" fmla="*/ 3508016 w 6318157"/>
                <a:gd name="connsiteY206" fmla="*/ 1663193 h 5387471"/>
                <a:gd name="connsiteX207" fmla="*/ 3485156 w 6318157"/>
                <a:gd name="connsiteY207" fmla="*/ 1619378 h 5387471"/>
                <a:gd name="connsiteX208" fmla="*/ 3434052 w 6318157"/>
                <a:gd name="connsiteY208" fmla="*/ 1618090 h 5387471"/>
                <a:gd name="connsiteX209" fmla="*/ 3496586 w 6318157"/>
                <a:gd name="connsiteY209" fmla="*/ 1533653 h 5387471"/>
                <a:gd name="connsiteX210" fmla="*/ 3549926 w 6318157"/>
                <a:gd name="connsiteY210" fmla="*/ 1552703 h 5387471"/>
                <a:gd name="connsiteX211" fmla="*/ 3681619 w 6318157"/>
                <a:gd name="connsiteY211" fmla="*/ 1349485 h 5387471"/>
                <a:gd name="connsiteX212" fmla="*/ 3708041 w 6318157"/>
                <a:gd name="connsiteY212" fmla="*/ 1316483 h 5387471"/>
                <a:gd name="connsiteX213" fmla="*/ 3600036 w 6318157"/>
                <a:gd name="connsiteY213" fmla="*/ 1230630 h 5387471"/>
                <a:gd name="connsiteX214" fmla="*/ 3610886 w 6318157"/>
                <a:gd name="connsiteY214" fmla="*/ 1173608 h 5387471"/>
                <a:gd name="connsiteX215" fmla="*/ 3549926 w 6318157"/>
                <a:gd name="connsiteY215" fmla="*/ 1160273 h 5387471"/>
                <a:gd name="connsiteX216" fmla="*/ 3515636 w 6318157"/>
                <a:gd name="connsiteY216" fmla="*/ 1108838 h 5387471"/>
                <a:gd name="connsiteX217" fmla="*/ 3515636 w 6318157"/>
                <a:gd name="connsiteY217" fmla="*/ 1013588 h 5387471"/>
                <a:gd name="connsiteX218" fmla="*/ 3391811 w 6318157"/>
                <a:gd name="connsiteY218" fmla="*/ 981203 h 5387471"/>
                <a:gd name="connsiteX219" fmla="*/ 3357521 w 6318157"/>
                <a:gd name="connsiteY219" fmla="*/ 922148 h 5387471"/>
                <a:gd name="connsiteX220" fmla="*/ 3198246 w 6318157"/>
                <a:gd name="connsiteY220" fmla="*/ 954073 h 5387471"/>
                <a:gd name="connsiteX221" fmla="*/ 3142256 w 6318157"/>
                <a:gd name="connsiteY221" fmla="*/ 899288 h 5387471"/>
                <a:gd name="connsiteX222" fmla="*/ 2980331 w 6318157"/>
                <a:gd name="connsiteY222" fmla="*/ 929768 h 5387471"/>
                <a:gd name="connsiteX223" fmla="*/ 2776330 w 6318157"/>
                <a:gd name="connsiteY223" fmla="*/ 832982 h 5387471"/>
                <a:gd name="connsiteX224" fmla="*/ 2662196 w 6318157"/>
                <a:gd name="connsiteY224" fmla="*/ 874523 h 5387471"/>
                <a:gd name="connsiteX225" fmla="*/ 2671721 w 6318157"/>
                <a:gd name="connsiteY225" fmla="*/ 832613 h 5387471"/>
                <a:gd name="connsiteX226" fmla="*/ 2581026 w 6318157"/>
                <a:gd name="connsiteY226" fmla="*/ 818653 h 5387471"/>
                <a:gd name="connsiteX227" fmla="*/ 2576471 w 6318157"/>
                <a:gd name="connsiteY227" fmla="*/ 731648 h 5387471"/>
                <a:gd name="connsiteX228" fmla="*/ 2561231 w 6318157"/>
                <a:gd name="connsiteY228" fmla="*/ 684023 h 5387471"/>
                <a:gd name="connsiteX229" fmla="*/ 2591711 w 6318157"/>
                <a:gd name="connsiteY229" fmla="*/ 647828 h 5387471"/>
                <a:gd name="connsiteX230" fmla="*/ 2496792 w 6318157"/>
                <a:gd name="connsiteY230" fmla="*/ 511865 h 5387471"/>
                <a:gd name="connsiteX231" fmla="*/ 2492651 w 6318157"/>
                <a:gd name="connsiteY231" fmla="*/ 476378 h 5387471"/>
                <a:gd name="connsiteX232" fmla="*/ 2534561 w 6318157"/>
                <a:gd name="connsiteY232" fmla="*/ 409703 h 5387471"/>
                <a:gd name="connsiteX233" fmla="*/ 2490746 w 6318157"/>
                <a:gd name="connsiteY233" fmla="*/ 398273 h 5387471"/>
                <a:gd name="connsiteX234" fmla="*/ 2465981 w 6318157"/>
                <a:gd name="connsiteY234" fmla="*/ 367793 h 5387471"/>
                <a:gd name="connsiteX235" fmla="*/ 2428709 w 6318157"/>
                <a:gd name="connsiteY235" fmla="*/ 359713 h 5387471"/>
                <a:gd name="connsiteX236" fmla="*/ 2443121 w 6318157"/>
                <a:gd name="connsiteY236" fmla="*/ 297308 h 5387471"/>
                <a:gd name="connsiteX237" fmla="*/ 2384811 w 6318157"/>
                <a:gd name="connsiteY237" fmla="*/ 255352 h 5387471"/>
                <a:gd name="connsiteX238" fmla="*/ 2431691 w 6318157"/>
                <a:gd name="connsiteY238" fmla="*/ 188723 h 5387471"/>
                <a:gd name="connsiteX239" fmla="*/ 2536714 w 6318157"/>
                <a:gd name="connsiteY239" fmla="*/ 175177 h 5387471"/>
                <a:gd name="connsiteX0" fmla="*/ 2536714 w 6318157"/>
                <a:gd name="connsiteY0" fmla="*/ 175177 h 5387471"/>
                <a:gd name="connsiteX1" fmla="*/ 2475506 w 6318157"/>
                <a:gd name="connsiteY1" fmla="*/ 127763 h 5387471"/>
                <a:gd name="connsiteX2" fmla="*/ 2408831 w 6318157"/>
                <a:gd name="connsiteY2" fmla="*/ 129668 h 5387471"/>
                <a:gd name="connsiteX3" fmla="*/ 2340003 w 6318157"/>
                <a:gd name="connsiteY3" fmla="*/ 67751 h 5387471"/>
                <a:gd name="connsiteX4" fmla="*/ 2260241 w 6318157"/>
                <a:gd name="connsiteY4" fmla="*/ 85853 h 5387471"/>
                <a:gd name="connsiteX5" fmla="*/ 2229513 w 6318157"/>
                <a:gd name="connsiteY5" fmla="*/ 26173 h 5387471"/>
                <a:gd name="connsiteX6" fmla="*/ 2009858 w 6318157"/>
                <a:gd name="connsiteY6" fmla="*/ 0 h 5387471"/>
                <a:gd name="connsiteX7" fmla="*/ 1851163 w 6318157"/>
                <a:gd name="connsiteY7" fmla="*/ 158612 h 5387471"/>
                <a:gd name="connsiteX8" fmla="*/ 1861599 w 6318157"/>
                <a:gd name="connsiteY8" fmla="*/ 331056 h 5387471"/>
                <a:gd name="connsiteX9" fmla="*/ 1776951 w 6318157"/>
                <a:gd name="connsiteY9" fmla="*/ 311343 h 5387471"/>
                <a:gd name="connsiteX10" fmla="*/ 1606163 w 6318157"/>
                <a:gd name="connsiteY10" fmla="*/ 358057 h 5387471"/>
                <a:gd name="connsiteX11" fmla="*/ 1391478 w 6318157"/>
                <a:gd name="connsiteY11" fmla="*/ 230836 h 5387471"/>
                <a:gd name="connsiteX12" fmla="*/ 1256306 w 6318157"/>
                <a:gd name="connsiteY12" fmla="*/ 230836 h 5387471"/>
                <a:gd name="connsiteX13" fmla="*/ 1208598 w 6318157"/>
                <a:gd name="connsiteY13" fmla="*/ 421667 h 5387471"/>
                <a:gd name="connsiteX14" fmla="*/ 1041621 w 6318157"/>
                <a:gd name="connsiteY14" fmla="*/ 588645 h 5387471"/>
                <a:gd name="connsiteX15" fmla="*/ 930303 w 6318157"/>
                <a:gd name="connsiteY15" fmla="*/ 668158 h 5387471"/>
                <a:gd name="connsiteX16" fmla="*/ 842838 w 6318157"/>
                <a:gd name="connsiteY16" fmla="*/ 612499 h 5387471"/>
                <a:gd name="connsiteX17" fmla="*/ 747423 w 6318157"/>
                <a:gd name="connsiteY17" fmla="*/ 795379 h 5387471"/>
                <a:gd name="connsiteX18" fmla="*/ 456206 w 6318157"/>
                <a:gd name="connsiteY18" fmla="*/ 828804 h 5387471"/>
                <a:gd name="connsiteX19" fmla="*/ 222636 w 6318157"/>
                <a:gd name="connsiteY19" fmla="*/ 970307 h 5387471"/>
                <a:gd name="connsiteX20" fmla="*/ 254442 w 6318157"/>
                <a:gd name="connsiteY20" fmla="*/ 1113431 h 5387471"/>
                <a:gd name="connsiteX21" fmla="*/ 302149 w 6318157"/>
                <a:gd name="connsiteY21" fmla="*/ 1296311 h 5387471"/>
                <a:gd name="connsiteX22" fmla="*/ 341906 w 6318157"/>
                <a:gd name="connsiteY22" fmla="*/ 1328116 h 5387471"/>
                <a:gd name="connsiteX23" fmla="*/ 508883 w 6318157"/>
                <a:gd name="connsiteY23" fmla="*/ 1359921 h 5387471"/>
                <a:gd name="connsiteX24" fmla="*/ 532737 w 6318157"/>
                <a:gd name="connsiteY24" fmla="*/ 1582558 h 5387471"/>
                <a:gd name="connsiteX25" fmla="*/ 730526 w 6318157"/>
                <a:gd name="connsiteY25" fmla="*/ 1644144 h 5387471"/>
                <a:gd name="connsiteX26" fmla="*/ 903633 w 6318157"/>
                <a:gd name="connsiteY26" fmla="*/ 1753676 h 5387471"/>
                <a:gd name="connsiteX27" fmla="*/ 818984 w 6318157"/>
                <a:gd name="connsiteY27" fmla="*/ 1884707 h 5387471"/>
                <a:gd name="connsiteX28" fmla="*/ 644056 w 6318157"/>
                <a:gd name="connsiteY28" fmla="*/ 1868805 h 5387471"/>
                <a:gd name="connsiteX29" fmla="*/ 636104 w 6318157"/>
                <a:gd name="connsiteY29" fmla="*/ 2115295 h 5387471"/>
                <a:gd name="connsiteX30" fmla="*/ 755374 w 6318157"/>
                <a:gd name="connsiteY30" fmla="*/ 2218662 h 5387471"/>
                <a:gd name="connsiteX31" fmla="*/ 818984 w 6318157"/>
                <a:gd name="connsiteY31" fmla="*/ 2329980 h 5387471"/>
                <a:gd name="connsiteX32" fmla="*/ 818984 w 6318157"/>
                <a:gd name="connsiteY32" fmla="*/ 2369737 h 5387471"/>
                <a:gd name="connsiteX33" fmla="*/ 580445 w 6318157"/>
                <a:gd name="connsiteY33" fmla="*/ 2401542 h 5387471"/>
                <a:gd name="connsiteX34" fmla="*/ 485029 w 6318157"/>
                <a:gd name="connsiteY34" fmla="*/ 2433347 h 5387471"/>
                <a:gd name="connsiteX35" fmla="*/ 437322 w 6318157"/>
                <a:gd name="connsiteY35" fmla="*/ 2584422 h 5387471"/>
                <a:gd name="connsiteX36" fmla="*/ 307616 w 6318157"/>
                <a:gd name="connsiteY36" fmla="*/ 2598549 h 5387471"/>
                <a:gd name="connsiteX37" fmla="*/ 238539 w 6318157"/>
                <a:gd name="connsiteY37" fmla="*/ 2655984 h 5387471"/>
                <a:gd name="connsiteX38" fmla="*/ 284673 w 6318157"/>
                <a:gd name="connsiteY38" fmla="*/ 2740881 h 5387471"/>
                <a:gd name="connsiteX39" fmla="*/ 405516 w 6318157"/>
                <a:gd name="connsiteY39" fmla="*/ 2767302 h 5387471"/>
                <a:gd name="connsiteX40" fmla="*/ 414296 w 6318157"/>
                <a:gd name="connsiteY40" fmla="*/ 2859534 h 5387471"/>
                <a:gd name="connsiteX41" fmla="*/ 349857 w 6318157"/>
                <a:gd name="connsiteY41" fmla="*/ 2894523 h 5387471"/>
                <a:gd name="connsiteX42" fmla="*/ 206734 w 6318157"/>
                <a:gd name="connsiteY42" fmla="*/ 3061500 h 5387471"/>
                <a:gd name="connsiteX43" fmla="*/ 166977 w 6318157"/>
                <a:gd name="connsiteY43" fmla="*/ 3300039 h 5387471"/>
                <a:gd name="connsiteX44" fmla="*/ 103367 w 6318157"/>
                <a:gd name="connsiteY44" fmla="*/ 3490871 h 5387471"/>
                <a:gd name="connsiteX45" fmla="*/ 0 w 6318157"/>
                <a:gd name="connsiteY45" fmla="*/ 3610140 h 5387471"/>
                <a:gd name="connsiteX46" fmla="*/ 0 w 6318157"/>
                <a:gd name="connsiteY46" fmla="*/ 3689653 h 5387471"/>
                <a:gd name="connsiteX47" fmla="*/ 15903 w 6318157"/>
                <a:gd name="connsiteY47" fmla="*/ 3769166 h 5387471"/>
                <a:gd name="connsiteX48" fmla="*/ 127221 w 6318157"/>
                <a:gd name="connsiteY48" fmla="*/ 3785069 h 5387471"/>
                <a:gd name="connsiteX49" fmla="*/ 183211 w 6318157"/>
                <a:gd name="connsiteY49" fmla="*/ 3641697 h 5387471"/>
                <a:gd name="connsiteX50" fmla="*/ 275231 w 6318157"/>
                <a:gd name="connsiteY50" fmla="*/ 3608199 h 5387471"/>
                <a:gd name="connsiteX51" fmla="*/ 326003 w 6318157"/>
                <a:gd name="connsiteY51" fmla="*/ 3626043 h 5387471"/>
                <a:gd name="connsiteX52" fmla="*/ 358388 w 6318157"/>
                <a:gd name="connsiteY52" fmla="*/ 3618423 h 5387471"/>
                <a:gd name="connsiteX53" fmla="*/ 424318 w 6318157"/>
                <a:gd name="connsiteY53" fmla="*/ 3743407 h 5387471"/>
                <a:gd name="connsiteX54" fmla="*/ 379178 w 6318157"/>
                <a:gd name="connsiteY54" fmla="*/ 3816212 h 5387471"/>
                <a:gd name="connsiteX55" fmla="*/ 347621 w 6318157"/>
                <a:gd name="connsiteY55" fmla="*/ 3928239 h 5387471"/>
                <a:gd name="connsiteX56" fmla="*/ 336854 w 6318157"/>
                <a:gd name="connsiteY56" fmla="*/ 4218249 h 5387471"/>
                <a:gd name="connsiteX57" fmla="*/ 545161 w 6318157"/>
                <a:gd name="connsiteY57" fmla="*/ 4012509 h 5387471"/>
                <a:gd name="connsiteX58" fmla="*/ 620202 w 6318157"/>
                <a:gd name="connsiteY58" fmla="*/ 4063365 h 5387471"/>
                <a:gd name="connsiteX59" fmla="*/ 723569 w 6318157"/>
                <a:gd name="connsiteY59" fmla="*/ 4079267 h 5387471"/>
                <a:gd name="connsiteX60" fmla="*/ 795130 w 6318157"/>
                <a:gd name="connsiteY60" fmla="*/ 4190586 h 5387471"/>
                <a:gd name="connsiteX61" fmla="*/ 1025718 w 6318157"/>
                <a:gd name="connsiteY61" fmla="*/ 4293952 h 5387471"/>
                <a:gd name="connsiteX62" fmla="*/ 1176793 w 6318157"/>
                <a:gd name="connsiteY62" fmla="*/ 4540443 h 5387471"/>
                <a:gd name="connsiteX63" fmla="*/ 1144988 w 6318157"/>
                <a:gd name="connsiteY63" fmla="*/ 4635859 h 5387471"/>
                <a:gd name="connsiteX64" fmla="*/ 1614115 w 6318157"/>
                <a:gd name="connsiteY64" fmla="*/ 4882349 h 5387471"/>
                <a:gd name="connsiteX65" fmla="*/ 1614115 w 6318157"/>
                <a:gd name="connsiteY65" fmla="*/ 5033424 h 5387471"/>
                <a:gd name="connsiteX66" fmla="*/ 1614115 w 6318157"/>
                <a:gd name="connsiteY66" fmla="*/ 5168596 h 5387471"/>
                <a:gd name="connsiteX67" fmla="*/ 1653871 w 6318157"/>
                <a:gd name="connsiteY67" fmla="*/ 5295817 h 5387471"/>
                <a:gd name="connsiteX68" fmla="*/ 1755416 w 6318157"/>
                <a:gd name="connsiteY68" fmla="*/ 5294123 h 5387471"/>
                <a:gd name="connsiteX69" fmla="*/ 1825653 w 6318157"/>
                <a:gd name="connsiteY69" fmla="*/ 5366385 h 5387471"/>
                <a:gd name="connsiteX70" fmla="*/ 1861848 w 6318157"/>
                <a:gd name="connsiteY70" fmla="*/ 5387340 h 5387471"/>
                <a:gd name="connsiteX71" fmla="*/ 1926203 w 6318157"/>
                <a:gd name="connsiteY71" fmla="*/ 5242146 h 5387471"/>
                <a:gd name="connsiteX72" fmla="*/ 2115047 w 6318157"/>
                <a:gd name="connsiteY72" fmla="*/ 5279914 h 5387471"/>
                <a:gd name="connsiteX73" fmla="*/ 2176421 w 6318157"/>
                <a:gd name="connsiteY73" fmla="*/ 5148304 h 5387471"/>
                <a:gd name="connsiteX74" fmla="*/ 2083242 w 6318157"/>
                <a:gd name="connsiteY74" fmla="*/ 5096123 h 5387471"/>
                <a:gd name="connsiteX75" fmla="*/ 2020211 w 6318157"/>
                <a:gd name="connsiteY75" fmla="*/ 5057903 h 5387471"/>
                <a:gd name="connsiteX76" fmla="*/ 2011680 w 6318157"/>
                <a:gd name="connsiteY76" fmla="*/ 5073180 h 5387471"/>
                <a:gd name="connsiteX77" fmla="*/ 1932167 w 6318157"/>
                <a:gd name="connsiteY77" fmla="*/ 4977765 h 5387471"/>
                <a:gd name="connsiteX78" fmla="*/ 1884459 w 6318157"/>
                <a:gd name="connsiteY78" fmla="*/ 4874398 h 5387471"/>
                <a:gd name="connsiteX79" fmla="*/ 1913448 w 6318157"/>
                <a:gd name="connsiteY79" fmla="*/ 4786022 h 5387471"/>
                <a:gd name="connsiteX80" fmla="*/ 2073551 w 6318157"/>
                <a:gd name="connsiteY80" fmla="*/ 4760723 h 5387471"/>
                <a:gd name="connsiteX81" fmla="*/ 2213030 w 6318157"/>
                <a:gd name="connsiteY81" fmla="*/ 4711893 h 5387471"/>
                <a:gd name="connsiteX82" fmla="*/ 2313829 w 6318157"/>
                <a:gd name="connsiteY82" fmla="*/ 4781467 h 5387471"/>
                <a:gd name="connsiteX83" fmla="*/ 2449002 w 6318157"/>
                <a:gd name="connsiteY83" fmla="*/ 4771031 h 5387471"/>
                <a:gd name="connsiteX84" fmla="*/ 2504661 w 6318157"/>
                <a:gd name="connsiteY84" fmla="*/ 4866446 h 5387471"/>
                <a:gd name="connsiteX85" fmla="*/ 2578459 w 6318157"/>
                <a:gd name="connsiteY85" fmla="*/ 4816585 h 5387471"/>
                <a:gd name="connsiteX86" fmla="*/ 2681246 w 6318157"/>
                <a:gd name="connsiteY86" fmla="*/ 4873118 h 5387471"/>
                <a:gd name="connsiteX87" fmla="*/ 2798859 w 6318157"/>
                <a:gd name="connsiteY87" fmla="*/ 4858495 h 5387471"/>
                <a:gd name="connsiteX88" fmla="*/ 2895931 w 6318157"/>
                <a:gd name="connsiteY88" fmla="*/ 4983811 h 5387471"/>
                <a:gd name="connsiteX89" fmla="*/ 2910177 w 6318157"/>
                <a:gd name="connsiteY89" fmla="*/ 5176547 h 5387471"/>
                <a:gd name="connsiteX90" fmla="*/ 2981739 w 6318157"/>
                <a:gd name="connsiteY90" fmla="*/ 5120888 h 5387471"/>
                <a:gd name="connsiteX91" fmla="*/ 3101009 w 6318157"/>
                <a:gd name="connsiteY91" fmla="*/ 5184499 h 5387471"/>
                <a:gd name="connsiteX92" fmla="*/ 3164619 w 6318157"/>
                <a:gd name="connsiteY92" fmla="*/ 4882349 h 5387471"/>
                <a:gd name="connsiteX93" fmla="*/ 3116911 w 6318157"/>
                <a:gd name="connsiteY93" fmla="*/ 4516589 h 5387471"/>
                <a:gd name="connsiteX94" fmla="*/ 3156668 w 6318157"/>
                <a:gd name="connsiteY94" fmla="*/ 4405271 h 5387471"/>
                <a:gd name="connsiteX95" fmla="*/ 3323645 w 6318157"/>
                <a:gd name="connsiteY95" fmla="*/ 4341660 h 5387471"/>
                <a:gd name="connsiteX96" fmla="*/ 3482671 w 6318157"/>
                <a:gd name="connsiteY96" fmla="*/ 4293952 h 5387471"/>
                <a:gd name="connsiteX97" fmla="*/ 3570136 w 6318157"/>
                <a:gd name="connsiteY97" fmla="*/ 4373466 h 5387471"/>
                <a:gd name="connsiteX98" fmla="*/ 3530379 w 6318157"/>
                <a:gd name="connsiteY98" fmla="*/ 4484784 h 5387471"/>
                <a:gd name="connsiteX99" fmla="*/ 3546282 w 6318157"/>
                <a:gd name="connsiteY99" fmla="*/ 4588151 h 5387471"/>
                <a:gd name="connsiteX100" fmla="*/ 3609892 w 6318157"/>
                <a:gd name="connsiteY100" fmla="*/ 4643810 h 5387471"/>
                <a:gd name="connsiteX101" fmla="*/ 3673503 w 6318157"/>
                <a:gd name="connsiteY101" fmla="*/ 4651761 h 5387471"/>
                <a:gd name="connsiteX102" fmla="*/ 3745064 w 6318157"/>
                <a:gd name="connsiteY102" fmla="*/ 4786933 h 5387471"/>
                <a:gd name="connsiteX103" fmla="*/ 3889016 w 6318157"/>
                <a:gd name="connsiteY103" fmla="*/ 4749293 h 5387471"/>
                <a:gd name="connsiteX104" fmla="*/ 4071068 w 6318157"/>
                <a:gd name="connsiteY104" fmla="*/ 4731274 h 5387471"/>
                <a:gd name="connsiteX105" fmla="*/ 4368496 w 6318157"/>
                <a:gd name="connsiteY105" fmla="*/ 4686134 h 5387471"/>
                <a:gd name="connsiteX106" fmla="*/ 4436828 w 6318157"/>
                <a:gd name="connsiteY106" fmla="*/ 4774261 h 5387471"/>
                <a:gd name="connsiteX107" fmla="*/ 4500438 w 6318157"/>
                <a:gd name="connsiteY107" fmla="*/ 4751981 h 5387471"/>
                <a:gd name="connsiteX108" fmla="*/ 4595854 w 6318157"/>
                <a:gd name="connsiteY108" fmla="*/ 4699469 h 5387471"/>
                <a:gd name="connsiteX109" fmla="*/ 4654826 w 6318157"/>
                <a:gd name="connsiteY109" fmla="*/ 4646423 h 5387471"/>
                <a:gd name="connsiteX110" fmla="*/ 4674704 w 6318157"/>
                <a:gd name="connsiteY110" fmla="*/ 4597593 h 5387471"/>
                <a:gd name="connsiteX111" fmla="*/ 4588151 w 6318157"/>
                <a:gd name="connsiteY111" fmla="*/ 4554983 h 5387471"/>
                <a:gd name="connsiteX112" fmla="*/ 4687211 w 6318157"/>
                <a:gd name="connsiteY112" fmla="*/ 4492118 h 5387471"/>
                <a:gd name="connsiteX113" fmla="*/ 4723406 w 6318157"/>
                <a:gd name="connsiteY113" fmla="*/ 4492118 h 5387471"/>
                <a:gd name="connsiteX114" fmla="*/ 4715786 w 6318157"/>
                <a:gd name="connsiteY114" fmla="*/ 4434968 h 5387471"/>
                <a:gd name="connsiteX115" fmla="*/ 4753886 w 6318157"/>
                <a:gd name="connsiteY115" fmla="*/ 4410203 h 5387471"/>
                <a:gd name="connsiteX116" fmla="*/ 4656648 w 6318157"/>
                <a:gd name="connsiteY116" fmla="*/ 4287326 h 5387471"/>
                <a:gd name="connsiteX117" fmla="*/ 4593866 w 6318157"/>
                <a:gd name="connsiteY117" fmla="*/ 4307333 h 5387471"/>
                <a:gd name="connsiteX118" fmla="*/ 4575396 w 6318157"/>
                <a:gd name="connsiteY118" fmla="*/ 4172612 h 5387471"/>
                <a:gd name="connsiteX119" fmla="*/ 4679655 w 6318157"/>
                <a:gd name="connsiteY119" fmla="*/ 4132426 h 5387471"/>
                <a:gd name="connsiteX120" fmla="*/ 4703957 w 6318157"/>
                <a:gd name="connsiteY120" fmla="*/ 4023340 h 5387471"/>
                <a:gd name="connsiteX121" fmla="*/ 4812951 w 6318157"/>
                <a:gd name="connsiteY121" fmla="*/ 3900496 h 5387471"/>
                <a:gd name="connsiteX122" fmla="*/ 4877813 w 6318157"/>
                <a:gd name="connsiteY122" fmla="*/ 3853146 h 5387471"/>
                <a:gd name="connsiteX123" fmla="*/ 4866109 w 6318157"/>
                <a:gd name="connsiteY123" fmla="*/ 3934446 h 5387471"/>
                <a:gd name="connsiteX124" fmla="*/ 4936241 w 6318157"/>
                <a:gd name="connsiteY124" fmla="*/ 3998681 h 5387471"/>
                <a:gd name="connsiteX125" fmla="*/ 4889248 w 6318157"/>
                <a:gd name="connsiteY125" fmla="*/ 4126615 h 5387471"/>
                <a:gd name="connsiteX126" fmla="*/ 4934365 w 6318157"/>
                <a:gd name="connsiteY126" fmla="*/ 4164319 h 5387471"/>
                <a:gd name="connsiteX127" fmla="*/ 5022812 w 6318157"/>
                <a:gd name="connsiteY127" fmla="*/ 4087573 h 5387471"/>
                <a:gd name="connsiteX128" fmla="*/ 5082759 w 6318157"/>
                <a:gd name="connsiteY128" fmla="*/ 4066849 h 5387471"/>
                <a:gd name="connsiteX129" fmla="*/ 5072932 w 6318157"/>
                <a:gd name="connsiteY129" fmla="*/ 3959998 h 5387471"/>
                <a:gd name="connsiteX130" fmla="*/ 5144494 w 6318157"/>
                <a:gd name="connsiteY130" fmla="*/ 3856631 h 5387471"/>
                <a:gd name="connsiteX131" fmla="*/ 5160396 w 6318157"/>
                <a:gd name="connsiteY131" fmla="*/ 3785069 h 5387471"/>
                <a:gd name="connsiteX132" fmla="*/ 5390984 w 6318157"/>
                <a:gd name="connsiteY132" fmla="*/ 3737361 h 5387471"/>
                <a:gd name="connsiteX133" fmla="*/ 5486400 w 6318157"/>
                <a:gd name="connsiteY133" fmla="*/ 3633994 h 5387471"/>
                <a:gd name="connsiteX134" fmla="*/ 5390984 w 6318157"/>
                <a:gd name="connsiteY134" fmla="*/ 3570384 h 5387471"/>
                <a:gd name="connsiteX135" fmla="*/ 5343276 w 6318157"/>
                <a:gd name="connsiteY135" fmla="*/ 3331845 h 5387471"/>
                <a:gd name="connsiteX136" fmla="*/ 5478449 w 6318157"/>
                <a:gd name="connsiteY136" fmla="*/ 3061500 h 5387471"/>
                <a:gd name="connsiteX137" fmla="*/ 5820355 w 6318157"/>
                <a:gd name="connsiteY137" fmla="*/ 2989939 h 5387471"/>
                <a:gd name="connsiteX138" fmla="*/ 6020959 w 6318157"/>
                <a:gd name="connsiteY138" fmla="*/ 2857748 h 5387471"/>
                <a:gd name="connsiteX139" fmla="*/ 6058811 w 6318157"/>
                <a:gd name="connsiteY139" fmla="*/ 2880194 h 5387471"/>
                <a:gd name="connsiteX140" fmla="*/ 6114056 w 6318157"/>
                <a:gd name="connsiteY140" fmla="*/ 2859239 h 5387471"/>
                <a:gd name="connsiteX141" fmla="*/ 6152156 w 6318157"/>
                <a:gd name="connsiteY141" fmla="*/ 2889719 h 5387471"/>
                <a:gd name="connsiteX142" fmla="*/ 6260741 w 6318157"/>
                <a:gd name="connsiteY142" fmla="*/ 2868764 h 5387471"/>
                <a:gd name="connsiteX143" fmla="*/ 6292298 w 6318157"/>
                <a:gd name="connsiteY143" fmla="*/ 2879449 h 5387471"/>
                <a:gd name="connsiteX144" fmla="*/ 6304556 w 6318157"/>
                <a:gd name="connsiteY144" fmla="*/ 2838284 h 5387471"/>
                <a:gd name="connsiteX145" fmla="*/ 6306461 w 6318157"/>
                <a:gd name="connsiteY145" fmla="*/ 2809709 h 5387471"/>
                <a:gd name="connsiteX146" fmla="*/ 6317891 w 6318157"/>
                <a:gd name="connsiteY146" fmla="*/ 2798279 h 5387471"/>
                <a:gd name="connsiteX147" fmla="*/ 6268361 w 6318157"/>
                <a:gd name="connsiteY147" fmla="*/ 2775419 h 5387471"/>
                <a:gd name="connsiteX148" fmla="*/ 6220736 w 6318157"/>
                <a:gd name="connsiteY148" fmla="*/ 2543754 h 5387471"/>
                <a:gd name="connsiteX149" fmla="*/ 6169301 w 6318157"/>
                <a:gd name="connsiteY149" fmla="*/ 2569973 h 5387471"/>
                <a:gd name="connsiteX150" fmla="*/ 6119771 w 6318157"/>
                <a:gd name="connsiteY150" fmla="*/ 2533484 h 5387471"/>
                <a:gd name="connsiteX151" fmla="*/ 6051191 w 6318157"/>
                <a:gd name="connsiteY151" fmla="*/ 2518538 h 5387471"/>
                <a:gd name="connsiteX152" fmla="*/ 6053096 w 6318157"/>
                <a:gd name="connsiteY152" fmla="*/ 2434718 h 5387471"/>
                <a:gd name="connsiteX153" fmla="*/ 6027337 w 6318157"/>
                <a:gd name="connsiteY153" fmla="*/ 2469542 h 5387471"/>
                <a:gd name="connsiteX154" fmla="*/ 5994041 w 6318157"/>
                <a:gd name="connsiteY154" fmla="*/ 2411858 h 5387471"/>
                <a:gd name="connsiteX155" fmla="*/ 5976896 w 6318157"/>
                <a:gd name="connsiteY155" fmla="*/ 2272793 h 5387471"/>
                <a:gd name="connsiteX156" fmla="*/ 5915936 w 6318157"/>
                <a:gd name="connsiteY156" fmla="*/ 2274698 h 5387471"/>
                <a:gd name="connsiteX157" fmla="*/ 5892910 w 6318157"/>
                <a:gd name="connsiteY157" fmla="*/ 2209882 h 5387471"/>
                <a:gd name="connsiteX158" fmla="*/ 5813066 w 6318157"/>
                <a:gd name="connsiteY158" fmla="*/ 2240408 h 5387471"/>
                <a:gd name="connsiteX159" fmla="*/ 5752106 w 6318157"/>
                <a:gd name="connsiteY159" fmla="*/ 2206118 h 5387471"/>
                <a:gd name="connsiteX160" fmla="*/ 5719721 w 6318157"/>
                <a:gd name="connsiteY160" fmla="*/ 2227073 h 5387471"/>
                <a:gd name="connsiteX161" fmla="*/ 5653046 w 6318157"/>
                <a:gd name="connsiteY161" fmla="*/ 2209928 h 5387471"/>
                <a:gd name="connsiteX162" fmla="*/ 5677231 w 6318157"/>
                <a:gd name="connsiteY162" fmla="*/ 2186857 h 5387471"/>
                <a:gd name="connsiteX163" fmla="*/ 5628281 w 6318157"/>
                <a:gd name="connsiteY163" fmla="*/ 2145158 h 5387471"/>
                <a:gd name="connsiteX164" fmla="*/ 5488388 w 6318157"/>
                <a:gd name="connsiteY164" fmla="*/ 2148426 h 5387471"/>
                <a:gd name="connsiteX165" fmla="*/ 5453021 w 6318157"/>
                <a:gd name="connsiteY165" fmla="*/ 2227073 h 5387471"/>
                <a:gd name="connsiteX166" fmla="*/ 5472071 w 6318157"/>
                <a:gd name="connsiteY166" fmla="*/ 2274698 h 5387471"/>
                <a:gd name="connsiteX167" fmla="*/ 5422541 w 6318157"/>
                <a:gd name="connsiteY167" fmla="*/ 2288033 h 5387471"/>
                <a:gd name="connsiteX168" fmla="*/ 5451116 w 6318157"/>
                <a:gd name="connsiteY168" fmla="*/ 2333753 h 5387471"/>
                <a:gd name="connsiteX169" fmla="*/ 5516631 w 6318157"/>
                <a:gd name="connsiteY169" fmla="*/ 2328407 h 5387471"/>
                <a:gd name="connsiteX170" fmla="*/ 5523506 w 6318157"/>
                <a:gd name="connsiteY170" fmla="*/ 2379473 h 5387471"/>
                <a:gd name="connsiteX171" fmla="*/ 5399681 w 6318157"/>
                <a:gd name="connsiteY171" fmla="*/ 2545208 h 5387471"/>
                <a:gd name="connsiteX172" fmla="*/ 5360918 w 6318157"/>
                <a:gd name="connsiteY172" fmla="*/ 2694084 h 5387471"/>
                <a:gd name="connsiteX173" fmla="*/ 5346341 w 6318157"/>
                <a:gd name="connsiteY173" fmla="*/ 2615693 h 5387471"/>
                <a:gd name="connsiteX174" fmla="*/ 5304431 w 6318157"/>
                <a:gd name="connsiteY174" fmla="*/ 2615693 h 5387471"/>
                <a:gd name="connsiteX175" fmla="*/ 5273951 w 6318157"/>
                <a:gd name="connsiteY175" fmla="*/ 2558543 h 5387471"/>
                <a:gd name="connsiteX176" fmla="*/ 5203714 w 6318157"/>
                <a:gd name="connsiteY176" fmla="*/ 2600987 h 5387471"/>
                <a:gd name="connsiteX177" fmla="*/ 5070116 w 6318157"/>
                <a:gd name="connsiteY177" fmla="*/ 2541398 h 5387471"/>
                <a:gd name="connsiteX178" fmla="*/ 4991763 w 6318157"/>
                <a:gd name="connsiteY178" fmla="*/ 2573572 h 5387471"/>
                <a:gd name="connsiteX179" fmla="*/ 4904381 w 6318157"/>
                <a:gd name="connsiteY179" fmla="*/ 2564258 h 5387471"/>
                <a:gd name="connsiteX180" fmla="*/ 4875806 w 6318157"/>
                <a:gd name="connsiteY180" fmla="*/ 2495678 h 5387471"/>
                <a:gd name="connsiteX181" fmla="*/ 4803416 w 6318157"/>
                <a:gd name="connsiteY181" fmla="*/ 2484248 h 5387471"/>
                <a:gd name="connsiteX182" fmla="*/ 4822466 w 6318157"/>
                <a:gd name="connsiteY182" fmla="*/ 2409953 h 5387471"/>
                <a:gd name="connsiteX183" fmla="*/ 4731026 w 6318157"/>
                <a:gd name="connsiteY183" fmla="*/ 2341373 h 5387471"/>
                <a:gd name="connsiteX184" fmla="*/ 4699221 w 6318157"/>
                <a:gd name="connsiteY184" fmla="*/ 2364353 h 5387471"/>
                <a:gd name="connsiteX185" fmla="*/ 4637681 w 6318157"/>
                <a:gd name="connsiteY185" fmla="*/ 2328038 h 5387471"/>
                <a:gd name="connsiteX186" fmla="*/ 4660541 w 6318157"/>
                <a:gd name="connsiteY186" fmla="*/ 2253743 h 5387471"/>
                <a:gd name="connsiteX187" fmla="*/ 4433846 w 6318157"/>
                <a:gd name="connsiteY187" fmla="*/ 2270888 h 5387471"/>
                <a:gd name="connsiteX188" fmla="*/ 4373134 w 6318157"/>
                <a:gd name="connsiteY188" fmla="*/ 2252041 h 5387471"/>
                <a:gd name="connsiteX189" fmla="*/ 4323356 w 6318157"/>
                <a:gd name="connsiteY189" fmla="*/ 2288033 h 5387471"/>
                <a:gd name="connsiteX190" fmla="*/ 4273826 w 6318157"/>
                <a:gd name="connsiteY190" fmla="*/ 2208023 h 5387471"/>
                <a:gd name="connsiteX191" fmla="*/ 4201436 w 6318157"/>
                <a:gd name="connsiteY191" fmla="*/ 2192783 h 5387471"/>
                <a:gd name="connsiteX192" fmla="*/ 4178576 w 6318157"/>
                <a:gd name="connsiteY192" fmla="*/ 2110868 h 5387471"/>
                <a:gd name="connsiteX193" fmla="*/ 4087136 w 6318157"/>
                <a:gd name="connsiteY193" fmla="*/ 2038478 h 5387471"/>
                <a:gd name="connsiteX194" fmla="*/ 4016651 w 6318157"/>
                <a:gd name="connsiteY194" fmla="*/ 2051813 h 5387471"/>
                <a:gd name="connsiteX195" fmla="*/ 3909971 w 6318157"/>
                <a:gd name="connsiteY195" fmla="*/ 2013713 h 5387471"/>
                <a:gd name="connsiteX196" fmla="*/ 3843296 w 6318157"/>
                <a:gd name="connsiteY196" fmla="*/ 2053718 h 5387471"/>
                <a:gd name="connsiteX197" fmla="*/ 3788051 w 6318157"/>
                <a:gd name="connsiteY197" fmla="*/ 2034668 h 5387471"/>
                <a:gd name="connsiteX198" fmla="*/ 3742331 w 6318157"/>
                <a:gd name="connsiteY198" fmla="*/ 2046098 h 5387471"/>
                <a:gd name="connsiteX199" fmla="*/ 3671018 w 6318157"/>
                <a:gd name="connsiteY199" fmla="*/ 2041249 h 5387471"/>
                <a:gd name="connsiteX200" fmla="*/ 3660416 w 6318157"/>
                <a:gd name="connsiteY200" fmla="*/ 1977518 h 5387471"/>
                <a:gd name="connsiteX201" fmla="*/ 3643271 w 6318157"/>
                <a:gd name="connsiteY201" fmla="*/ 1905128 h 5387471"/>
                <a:gd name="connsiteX202" fmla="*/ 3690896 w 6318157"/>
                <a:gd name="connsiteY202" fmla="*/ 1872743 h 5387471"/>
                <a:gd name="connsiteX203" fmla="*/ 3702326 w 6318157"/>
                <a:gd name="connsiteY203" fmla="*/ 1811783 h 5387471"/>
                <a:gd name="connsiteX204" fmla="*/ 3679466 w 6318157"/>
                <a:gd name="connsiteY204" fmla="*/ 1788923 h 5387471"/>
                <a:gd name="connsiteX205" fmla="*/ 3595977 w 6318157"/>
                <a:gd name="connsiteY205" fmla="*/ 1647245 h 5387471"/>
                <a:gd name="connsiteX206" fmla="*/ 3508016 w 6318157"/>
                <a:gd name="connsiteY206" fmla="*/ 1663193 h 5387471"/>
                <a:gd name="connsiteX207" fmla="*/ 3485156 w 6318157"/>
                <a:gd name="connsiteY207" fmla="*/ 1619378 h 5387471"/>
                <a:gd name="connsiteX208" fmla="*/ 3434052 w 6318157"/>
                <a:gd name="connsiteY208" fmla="*/ 1618090 h 5387471"/>
                <a:gd name="connsiteX209" fmla="*/ 3496586 w 6318157"/>
                <a:gd name="connsiteY209" fmla="*/ 1533653 h 5387471"/>
                <a:gd name="connsiteX210" fmla="*/ 3549926 w 6318157"/>
                <a:gd name="connsiteY210" fmla="*/ 1552703 h 5387471"/>
                <a:gd name="connsiteX211" fmla="*/ 3681619 w 6318157"/>
                <a:gd name="connsiteY211" fmla="*/ 1349485 h 5387471"/>
                <a:gd name="connsiteX212" fmla="*/ 3708041 w 6318157"/>
                <a:gd name="connsiteY212" fmla="*/ 1316483 h 5387471"/>
                <a:gd name="connsiteX213" fmla="*/ 3600036 w 6318157"/>
                <a:gd name="connsiteY213" fmla="*/ 1230630 h 5387471"/>
                <a:gd name="connsiteX214" fmla="*/ 3610886 w 6318157"/>
                <a:gd name="connsiteY214" fmla="*/ 1173608 h 5387471"/>
                <a:gd name="connsiteX215" fmla="*/ 3549926 w 6318157"/>
                <a:gd name="connsiteY215" fmla="*/ 1160273 h 5387471"/>
                <a:gd name="connsiteX216" fmla="*/ 3515636 w 6318157"/>
                <a:gd name="connsiteY216" fmla="*/ 1108838 h 5387471"/>
                <a:gd name="connsiteX217" fmla="*/ 3515636 w 6318157"/>
                <a:gd name="connsiteY217" fmla="*/ 1013588 h 5387471"/>
                <a:gd name="connsiteX218" fmla="*/ 3391811 w 6318157"/>
                <a:gd name="connsiteY218" fmla="*/ 981203 h 5387471"/>
                <a:gd name="connsiteX219" fmla="*/ 3357521 w 6318157"/>
                <a:gd name="connsiteY219" fmla="*/ 922148 h 5387471"/>
                <a:gd name="connsiteX220" fmla="*/ 3198246 w 6318157"/>
                <a:gd name="connsiteY220" fmla="*/ 954073 h 5387471"/>
                <a:gd name="connsiteX221" fmla="*/ 3142256 w 6318157"/>
                <a:gd name="connsiteY221" fmla="*/ 899288 h 5387471"/>
                <a:gd name="connsiteX222" fmla="*/ 2980331 w 6318157"/>
                <a:gd name="connsiteY222" fmla="*/ 929768 h 5387471"/>
                <a:gd name="connsiteX223" fmla="*/ 2776330 w 6318157"/>
                <a:gd name="connsiteY223" fmla="*/ 832982 h 5387471"/>
                <a:gd name="connsiteX224" fmla="*/ 2662196 w 6318157"/>
                <a:gd name="connsiteY224" fmla="*/ 874523 h 5387471"/>
                <a:gd name="connsiteX225" fmla="*/ 2671721 w 6318157"/>
                <a:gd name="connsiteY225" fmla="*/ 832613 h 5387471"/>
                <a:gd name="connsiteX226" fmla="*/ 2581026 w 6318157"/>
                <a:gd name="connsiteY226" fmla="*/ 818653 h 5387471"/>
                <a:gd name="connsiteX227" fmla="*/ 2576471 w 6318157"/>
                <a:gd name="connsiteY227" fmla="*/ 731648 h 5387471"/>
                <a:gd name="connsiteX228" fmla="*/ 2561231 w 6318157"/>
                <a:gd name="connsiteY228" fmla="*/ 684023 h 5387471"/>
                <a:gd name="connsiteX229" fmla="*/ 2591711 w 6318157"/>
                <a:gd name="connsiteY229" fmla="*/ 647828 h 5387471"/>
                <a:gd name="connsiteX230" fmla="*/ 2496792 w 6318157"/>
                <a:gd name="connsiteY230" fmla="*/ 511865 h 5387471"/>
                <a:gd name="connsiteX231" fmla="*/ 2492651 w 6318157"/>
                <a:gd name="connsiteY231" fmla="*/ 476378 h 5387471"/>
                <a:gd name="connsiteX232" fmla="*/ 2534561 w 6318157"/>
                <a:gd name="connsiteY232" fmla="*/ 409703 h 5387471"/>
                <a:gd name="connsiteX233" fmla="*/ 2490746 w 6318157"/>
                <a:gd name="connsiteY233" fmla="*/ 398273 h 5387471"/>
                <a:gd name="connsiteX234" fmla="*/ 2465981 w 6318157"/>
                <a:gd name="connsiteY234" fmla="*/ 367793 h 5387471"/>
                <a:gd name="connsiteX235" fmla="*/ 2428709 w 6318157"/>
                <a:gd name="connsiteY235" fmla="*/ 359713 h 5387471"/>
                <a:gd name="connsiteX236" fmla="*/ 2443121 w 6318157"/>
                <a:gd name="connsiteY236" fmla="*/ 297308 h 5387471"/>
                <a:gd name="connsiteX237" fmla="*/ 2384811 w 6318157"/>
                <a:gd name="connsiteY237" fmla="*/ 255352 h 5387471"/>
                <a:gd name="connsiteX238" fmla="*/ 2431691 w 6318157"/>
                <a:gd name="connsiteY238" fmla="*/ 188723 h 5387471"/>
                <a:gd name="connsiteX239" fmla="*/ 2536714 w 6318157"/>
                <a:gd name="connsiteY239" fmla="*/ 175177 h 5387471"/>
                <a:gd name="connsiteX0" fmla="*/ 2536714 w 6318157"/>
                <a:gd name="connsiteY0" fmla="*/ 175177 h 5387471"/>
                <a:gd name="connsiteX1" fmla="*/ 2475506 w 6318157"/>
                <a:gd name="connsiteY1" fmla="*/ 127763 h 5387471"/>
                <a:gd name="connsiteX2" fmla="*/ 2408831 w 6318157"/>
                <a:gd name="connsiteY2" fmla="*/ 129668 h 5387471"/>
                <a:gd name="connsiteX3" fmla="*/ 2340003 w 6318157"/>
                <a:gd name="connsiteY3" fmla="*/ 67751 h 5387471"/>
                <a:gd name="connsiteX4" fmla="*/ 2260241 w 6318157"/>
                <a:gd name="connsiteY4" fmla="*/ 85853 h 5387471"/>
                <a:gd name="connsiteX5" fmla="*/ 2229513 w 6318157"/>
                <a:gd name="connsiteY5" fmla="*/ 26173 h 5387471"/>
                <a:gd name="connsiteX6" fmla="*/ 2009858 w 6318157"/>
                <a:gd name="connsiteY6" fmla="*/ 0 h 5387471"/>
                <a:gd name="connsiteX7" fmla="*/ 1851163 w 6318157"/>
                <a:gd name="connsiteY7" fmla="*/ 158612 h 5387471"/>
                <a:gd name="connsiteX8" fmla="*/ 1861599 w 6318157"/>
                <a:gd name="connsiteY8" fmla="*/ 331056 h 5387471"/>
                <a:gd name="connsiteX9" fmla="*/ 1776951 w 6318157"/>
                <a:gd name="connsiteY9" fmla="*/ 311343 h 5387471"/>
                <a:gd name="connsiteX10" fmla="*/ 1606163 w 6318157"/>
                <a:gd name="connsiteY10" fmla="*/ 358057 h 5387471"/>
                <a:gd name="connsiteX11" fmla="*/ 1391478 w 6318157"/>
                <a:gd name="connsiteY11" fmla="*/ 230836 h 5387471"/>
                <a:gd name="connsiteX12" fmla="*/ 1256306 w 6318157"/>
                <a:gd name="connsiteY12" fmla="*/ 230836 h 5387471"/>
                <a:gd name="connsiteX13" fmla="*/ 1208598 w 6318157"/>
                <a:gd name="connsiteY13" fmla="*/ 421667 h 5387471"/>
                <a:gd name="connsiteX14" fmla="*/ 1041621 w 6318157"/>
                <a:gd name="connsiteY14" fmla="*/ 588645 h 5387471"/>
                <a:gd name="connsiteX15" fmla="*/ 930303 w 6318157"/>
                <a:gd name="connsiteY15" fmla="*/ 668158 h 5387471"/>
                <a:gd name="connsiteX16" fmla="*/ 842838 w 6318157"/>
                <a:gd name="connsiteY16" fmla="*/ 612499 h 5387471"/>
                <a:gd name="connsiteX17" fmla="*/ 747423 w 6318157"/>
                <a:gd name="connsiteY17" fmla="*/ 795379 h 5387471"/>
                <a:gd name="connsiteX18" fmla="*/ 456206 w 6318157"/>
                <a:gd name="connsiteY18" fmla="*/ 828804 h 5387471"/>
                <a:gd name="connsiteX19" fmla="*/ 222636 w 6318157"/>
                <a:gd name="connsiteY19" fmla="*/ 970307 h 5387471"/>
                <a:gd name="connsiteX20" fmla="*/ 254442 w 6318157"/>
                <a:gd name="connsiteY20" fmla="*/ 1113431 h 5387471"/>
                <a:gd name="connsiteX21" fmla="*/ 302149 w 6318157"/>
                <a:gd name="connsiteY21" fmla="*/ 1296311 h 5387471"/>
                <a:gd name="connsiteX22" fmla="*/ 341906 w 6318157"/>
                <a:gd name="connsiteY22" fmla="*/ 1328116 h 5387471"/>
                <a:gd name="connsiteX23" fmla="*/ 508883 w 6318157"/>
                <a:gd name="connsiteY23" fmla="*/ 1359921 h 5387471"/>
                <a:gd name="connsiteX24" fmla="*/ 532737 w 6318157"/>
                <a:gd name="connsiteY24" fmla="*/ 1582558 h 5387471"/>
                <a:gd name="connsiteX25" fmla="*/ 730526 w 6318157"/>
                <a:gd name="connsiteY25" fmla="*/ 1644144 h 5387471"/>
                <a:gd name="connsiteX26" fmla="*/ 903633 w 6318157"/>
                <a:gd name="connsiteY26" fmla="*/ 1753676 h 5387471"/>
                <a:gd name="connsiteX27" fmla="*/ 818984 w 6318157"/>
                <a:gd name="connsiteY27" fmla="*/ 1884707 h 5387471"/>
                <a:gd name="connsiteX28" fmla="*/ 644056 w 6318157"/>
                <a:gd name="connsiteY28" fmla="*/ 1868805 h 5387471"/>
                <a:gd name="connsiteX29" fmla="*/ 636104 w 6318157"/>
                <a:gd name="connsiteY29" fmla="*/ 2115295 h 5387471"/>
                <a:gd name="connsiteX30" fmla="*/ 755374 w 6318157"/>
                <a:gd name="connsiteY30" fmla="*/ 2218662 h 5387471"/>
                <a:gd name="connsiteX31" fmla="*/ 818984 w 6318157"/>
                <a:gd name="connsiteY31" fmla="*/ 2329980 h 5387471"/>
                <a:gd name="connsiteX32" fmla="*/ 818984 w 6318157"/>
                <a:gd name="connsiteY32" fmla="*/ 2369737 h 5387471"/>
                <a:gd name="connsiteX33" fmla="*/ 580445 w 6318157"/>
                <a:gd name="connsiteY33" fmla="*/ 2401542 h 5387471"/>
                <a:gd name="connsiteX34" fmla="*/ 485029 w 6318157"/>
                <a:gd name="connsiteY34" fmla="*/ 2433347 h 5387471"/>
                <a:gd name="connsiteX35" fmla="*/ 437322 w 6318157"/>
                <a:gd name="connsiteY35" fmla="*/ 2584422 h 5387471"/>
                <a:gd name="connsiteX36" fmla="*/ 307616 w 6318157"/>
                <a:gd name="connsiteY36" fmla="*/ 2598549 h 5387471"/>
                <a:gd name="connsiteX37" fmla="*/ 238539 w 6318157"/>
                <a:gd name="connsiteY37" fmla="*/ 2655984 h 5387471"/>
                <a:gd name="connsiteX38" fmla="*/ 284673 w 6318157"/>
                <a:gd name="connsiteY38" fmla="*/ 2740881 h 5387471"/>
                <a:gd name="connsiteX39" fmla="*/ 405516 w 6318157"/>
                <a:gd name="connsiteY39" fmla="*/ 2767302 h 5387471"/>
                <a:gd name="connsiteX40" fmla="*/ 414296 w 6318157"/>
                <a:gd name="connsiteY40" fmla="*/ 2859534 h 5387471"/>
                <a:gd name="connsiteX41" fmla="*/ 349857 w 6318157"/>
                <a:gd name="connsiteY41" fmla="*/ 2894523 h 5387471"/>
                <a:gd name="connsiteX42" fmla="*/ 206734 w 6318157"/>
                <a:gd name="connsiteY42" fmla="*/ 3061500 h 5387471"/>
                <a:gd name="connsiteX43" fmla="*/ 166977 w 6318157"/>
                <a:gd name="connsiteY43" fmla="*/ 3300039 h 5387471"/>
                <a:gd name="connsiteX44" fmla="*/ 103367 w 6318157"/>
                <a:gd name="connsiteY44" fmla="*/ 3490871 h 5387471"/>
                <a:gd name="connsiteX45" fmla="*/ 0 w 6318157"/>
                <a:gd name="connsiteY45" fmla="*/ 3610140 h 5387471"/>
                <a:gd name="connsiteX46" fmla="*/ 0 w 6318157"/>
                <a:gd name="connsiteY46" fmla="*/ 3689653 h 5387471"/>
                <a:gd name="connsiteX47" fmla="*/ 15903 w 6318157"/>
                <a:gd name="connsiteY47" fmla="*/ 3769166 h 5387471"/>
                <a:gd name="connsiteX48" fmla="*/ 127221 w 6318157"/>
                <a:gd name="connsiteY48" fmla="*/ 3785069 h 5387471"/>
                <a:gd name="connsiteX49" fmla="*/ 183211 w 6318157"/>
                <a:gd name="connsiteY49" fmla="*/ 3641697 h 5387471"/>
                <a:gd name="connsiteX50" fmla="*/ 275231 w 6318157"/>
                <a:gd name="connsiteY50" fmla="*/ 3608199 h 5387471"/>
                <a:gd name="connsiteX51" fmla="*/ 326003 w 6318157"/>
                <a:gd name="connsiteY51" fmla="*/ 3626043 h 5387471"/>
                <a:gd name="connsiteX52" fmla="*/ 358388 w 6318157"/>
                <a:gd name="connsiteY52" fmla="*/ 3618423 h 5387471"/>
                <a:gd name="connsiteX53" fmla="*/ 424318 w 6318157"/>
                <a:gd name="connsiteY53" fmla="*/ 3743407 h 5387471"/>
                <a:gd name="connsiteX54" fmla="*/ 379178 w 6318157"/>
                <a:gd name="connsiteY54" fmla="*/ 3816212 h 5387471"/>
                <a:gd name="connsiteX55" fmla="*/ 347621 w 6318157"/>
                <a:gd name="connsiteY55" fmla="*/ 3928239 h 5387471"/>
                <a:gd name="connsiteX56" fmla="*/ 336854 w 6318157"/>
                <a:gd name="connsiteY56" fmla="*/ 4218249 h 5387471"/>
                <a:gd name="connsiteX57" fmla="*/ 545161 w 6318157"/>
                <a:gd name="connsiteY57" fmla="*/ 4012509 h 5387471"/>
                <a:gd name="connsiteX58" fmla="*/ 620202 w 6318157"/>
                <a:gd name="connsiteY58" fmla="*/ 4063365 h 5387471"/>
                <a:gd name="connsiteX59" fmla="*/ 723569 w 6318157"/>
                <a:gd name="connsiteY59" fmla="*/ 4079267 h 5387471"/>
                <a:gd name="connsiteX60" fmla="*/ 795130 w 6318157"/>
                <a:gd name="connsiteY60" fmla="*/ 4190586 h 5387471"/>
                <a:gd name="connsiteX61" fmla="*/ 1025718 w 6318157"/>
                <a:gd name="connsiteY61" fmla="*/ 4293952 h 5387471"/>
                <a:gd name="connsiteX62" fmla="*/ 1176793 w 6318157"/>
                <a:gd name="connsiteY62" fmla="*/ 4540443 h 5387471"/>
                <a:gd name="connsiteX63" fmla="*/ 1144988 w 6318157"/>
                <a:gd name="connsiteY63" fmla="*/ 4635859 h 5387471"/>
                <a:gd name="connsiteX64" fmla="*/ 1614115 w 6318157"/>
                <a:gd name="connsiteY64" fmla="*/ 4882349 h 5387471"/>
                <a:gd name="connsiteX65" fmla="*/ 1614115 w 6318157"/>
                <a:gd name="connsiteY65" fmla="*/ 5033424 h 5387471"/>
                <a:gd name="connsiteX66" fmla="*/ 1614115 w 6318157"/>
                <a:gd name="connsiteY66" fmla="*/ 5168596 h 5387471"/>
                <a:gd name="connsiteX67" fmla="*/ 1653871 w 6318157"/>
                <a:gd name="connsiteY67" fmla="*/ 5295817 h 5387471"/>
                <a:gd name="connsiteX68" fmla="*/ 1755416 w 6318157"/>
                <a:gd name="connsiteY68" fmla="*/ 5294123 h 5387471"/>
                <a:gd name="connsiteX69" fmla="*/ 1825653 w 6318157"/>
                <a:gd name="connsiteY69" fmla="*/ 5366385 h 5387471"/>
                <a:gd name="connsiteX70" fmla="*/ 1861848 w 6318157"/>
                <a:gd name="connsiteY70" fmla="*/ 5387340 h 5387471"/>
                <a:gd name="connsiteX71" fmla="*/ 1926203 w 6318157"/>
                <a:gd name="connsiteY71" fmla="*/ 5242146 h 5387471"/>
                <a:gd name="connsiteX72" fmla="*/ 2115047 w 6318157"/>
                <a:gd name="connsiteY72" fmla="*/ 5279914 h 5387471"/>
                <a:gd name="connsiteX73" fmla="*/ 2176421 w 6318157"/>
                <a:gd name="connsiteY73" fmla="*/ 5148304 h 5387471"/>
                <a:gd name="connsiteX74" fmla="*/ 2083242 w 6318157"/>
                <a:gd name="connsiteY74" fmla="*/ 5096123 h 5387471"/>
                <a:gd name="connsiteX75" fmla="*/ 2020211 w 6318157"/>
                <a:gd name="connsiteY75" fmla="*/ 5057903 h 5387471"/>
                <a:gd name="connsiteX76" fmla="*/ 2011680 w 6318157"/>
                <a:gd name="connsiteY76" fmla="*/ 5073180 h 5387471"/>
                <a:gd name="connsiteX77" fmla="*/ 1932167 w 6318157"/>
                <a:gd name="connsiteY77" fmla="*/ 4977765 h 5387471"/>
                <a:gd name="connsiteX78" fmla="*/ 1884459 w 6318157"/>
                <a:gd name="connsiteY78" fmla="*/ 4874398 h 5387471"/>
                <a:gd name="connsiteX79" fmla="*/ 1913448 w 6318157"/>
                <a:gd name="connsiteY79" fmla="*/ 4786022 h 5387471"/>
                <a:gd name="connsiteX80" fmla="*/ 2073551 w 6318157"/>
                <a:gd name="connsiteY80" fmla="*/ 4760723 h 5387471"/>
                <a:gd name="connsiteX81" fmla="*/ 2213030 w 6318157"/>
                <a:gd name="connsiteY81" fmla="*/ 4711893 h 5387471"/>
                <a:gd name="connsiteX82" fmla="*/ 2313829 w 6318157"/>
                <a:gd name="connsiteY82" fmla="*/ 4781467 h 5387471"/>
                <a:gd name="connsiteX83" fmla="*/ 2449002 w 6318157"/>
                <a:gd name="connsiteY83" fmla="*/ 4771031 h 5387471"/>
                <a:gd name="connsiteX84" fmla="*/ 2504661 w 6318157"/>
                <a:gd name="connsiteY84" fmla="*/ 4866446 h 5387471"/>
                <a:gd name="connsiteX85" fmla="*/ 2578459 w 6318157"/>
                <a:gd name="connsiteY85" fmla="*/ 4816585 h 5387471"/>
                <a:gd name="connsiteX86" fmla="*/ 2681246 w 6318157"/>
                <a:gd name="connsiteY86" fmla="*/ 4873118 h 5387471"/>
                <a:gd name="connsiteX87" fmla="*/ 2798859 w 6318157"/>
                <a:gd name="connsiteY87" fmla="*/ 4858495 h 5387471"/>
                <a:gd name="connsiteX88" fmla="*/ 2895931 w 6318157"/>
                <a:gd name="connsiteY88" fmla="*/ 4983811 h 5387471"/>
                <a:gd name="connsiteX89" fmla="*/ 2910177 w 6318157"/>
                <a:gd name="connsiteY89" fmla="*/ 5176547 h 5387471"/>
                <a:gd name="connsiteX90" fmla="*/ 2981739 w 6318157"/>
                <a:gd name="connsiteY90" fmla="*/ 5120888 h 5387471"/>
                <a:gd name="connsiteX91" fmla="*/ 3101009 w 6318157"/>
                <a:gd name="connsiteY91" fmla="*/ 5184499 h 5387471"/>
                <a:gd name="connsiteX92" fmla="*/ 3164619 w 6318157"/>
                <a:gd name="connsiteY92" fmla="*/ 4882349 h 5387471"/>
                <a:gd name="connsiteX93" fmla="*/ 3116911 w 6318157"/>
                <a:gd name="connsiteY93" fmla="*/ 4516589 h 5387471"/>
                <a:gd name="connsiteX94" fmla="*/ 3156668 w 6318157"/>
                <a:gd name="connsiteY94" fmla="*/ 4405271 h 5387471"/>
                <a:gd name="connsiteX95" fmla="*/ 3323645 w 6318157"/>
                <a:gd name="connsiteY95" fmla="*/ 4341660 h 5387471"/>
                <a:gd name="connsiteX96" fmla="*/ 3482671 w 6318157"/>
                <a:gd name="connsiteY96" fmla="*/ 4293952 h 5387471"/>
                <a:gd name="connsiteX97" fmla="*/ 3570136 w 6318157"/>
                <a:gd name="connsiteY97" fmla="*/ 4373466 h 5387471"/>
                <a:gd name="connsiteX98" fmla="*/ 3530379 w 6318157"/>
                <a:gd name="connsiteY98" fmla="*/ 4484784 h 5387471"/>
                <a:gd name="connsiteX99" fmla="*/ 3546282 w 6318157"/>
                <a:gd name="connsiteY99" fmla="*/ 4588151 h 5387471"/>
                <a:gd name="connsiteX100" fmla="*/ 3609892 w 6318157"/>
                <a:gd name="connsiteY100" fmla="*/ 4643810 h 5387471"/>
                <a:gd name="connsiteX101" fmla="*/ 3673503 w 6318157"/>
                <a:gd name="connsiteY101" fmla="*/ 4651761 h 5387471"/>
                <a:gd name="connsiteX102" fmla="*/ 3745064 w 6318157"/>
                <a:gd name="connsiteY102" fmla="*/ 4786933 h 5387471"/>
                <a:gd name="connsiteX103" fmla="*/ 3889016 w 6318157"/>
                <a:gd name="connsiteY103" fmla="*/ 4749293 h 5387471"/>
                <a:gd name="connsiteX104" fmla="*/ 4071068 w 6318157"/>
                <a:gd name="connsiteY104" fmla="*/ 4731274 h 5387471"/>
                <a:gd name="connsiteX105" fmla="*/ 4368496 w 6318157"/>
                <a:gd name="connsiteY105" fmla="*/ 4686134 h 5387471"/>
                <a:gd name="connsiteX106" fmla="*/ 4436828 w 6318157"/>
                <a:gd name="connsiteY106" fmla="*/ 4774261 h 5387471"/>
                <a:gd name="connsiteX107" fmla="*/ 4500438 w 6318157"/>
                <a:gd name="connsiteY107" fmla="*/ 4751981 h 5387471"/>
                <a:gd name="connsiteX108" fmla="*/ 4595854 w 6318157"/>
                <a:gd name="connsiteY108" fmla="*/ 4699469 h 5387471"/>
                <a:gd name="connsiteX109" fmla="*/ 4654826 w 6318157"/>
                <a:gd name="connsiteY109" fmla="*/ 4646423 h 5387471"/>
                <a:gd name="connsiteX110" fmla="*/ 4674704 w 6318157"/>
                <a:gd name="connsiteY110" fmla="*/ 4597593 h 5387471"/>
                <a:gd name="connsiteX111" fmla="*/ 4588151 w 6318157"/>
                <a:gd name="connsiteY111" fmla="*/ 4554983 h 5387471"/>
                <a:gd name="connsiteX112" fmla="*/ 4687211 w 6318157"/>
                <a:gd name="connsiteY112" fmla="*/ 4492118 h 5387471"/>
                <a:gd name="connsiteX113" fmla="*/ 4723406 w 6318157"/>
                <a:gd name="connsiteY113" fmla="*/ 4492118 h 5387471"/>
                <a:gd name="connsiteX114" fmla="*/ 4715786 w 6318157"/>
                <a:gd name="connsiteY114" fmla="*/ 4434968 h 5387471"/>
                <a:gd name="connsiteX115" fmla="*/ 4753886 w 6318157"/>
                <a:gd name="connsiteY115" fmla="*/ 4410203 h 5387471"/>
                <a:gd name="connsiteX116" fmla="*/ 4656648 w 6318157"/>
                <a:gd name="connsiteY116" fmla="*/ 4287326 h 5387471"/>
                <a:gd name="connsiteX117" fmla="*/ 4593866 w 6318157"/>
                <a:gd name="connsiteY117" fmla="*/ 4307333 h 5387471"/>
                <a:gd name="connsiteX118" fmla="*/ 4575396 w 6318157"/>
                <a:gd name="connsiteY118" fmla="*/ 4172612 h 5387471"/>
                <a:gd name="connsiteX119" fmla="*/ 4679655 w 6318157"/>
                <a:gd name="connsiteY119" fmla="*/ 4132426 h 5387471"/>
                <a:gd name="connsiteX120" fmla="*/ 4703957 w 6318157"/>
                <a:gd name="connsiteY120" fmla="*/ 4023340 h 5387471"/>
                <a:gd name="connsiteX121" fmla="*/ 4812951 w 6318157"/>
                <a:gd name="connsiteY121" fmla="*/ 3900496 h 5387471"/>
                <a:gd name="connsiteX122" fmla="*/ 4877813 w 6318157"/>
                <a:gd name="connsiteY122" fmla="*/ 3853146 h 5387471"/>
                <a:gd name="connsiteX123" fmla="*/ 4866109 w 6318157"/>
                <a:gd name="connsiteY123" fmla="*/ 3934446 h 5387471"/>
                <a:gd name="connsiteX124" fmla="*/ 4936241 w 6318157"/>
                <a:gd name="connsiteY124" fmla="*/ 3998681 h 5387471"/>
                <a:gd name="connsiteX125" fmla="*/ 4889248 w 6318157"/>
                <a:gd name="connsiteY125" fmla="*/ 4126615 h 5387471"/>
                <a:gd name="connsiteX126" fmla="*/ 4934365 w 6318157"/>
                <a:gd name="connsiteY126" fmla="*/ 4164319 h 5387471"/>
                <a:gd name="connsiteX127" fmla="*/ 5022812 w 6318157"/>
                <a:gd name="connsiteY127" fmla="*/ 4087573 h 5387471"/>
                <a:gd name="connsiteX128" fmla="*/ 5082759 w 6318157"/>
                <a:gd name="connsiteY128" fmla="*/ 4066849 h 5387471"/>
                <a:gd name="connsiteX129" fmla="*/ 5099644 w 6318157"/>
                <a:gd name="connsiteY129" fmla="*/ 4110000 h 5387471"/>
                <a:gd name="connsiteX130" fmla="*/ 5144494 w 6318157"/>
                <a:gd name="connsiteY130" fmla="*/ 3856631 h 5387471"/>
                <a:gd name="connsiteX131" fmla="*/ 5160396 w 6318157"/>
                <a:gd name="connsiteY131" fmla="*/ 3785069 h 5387471"/>
                <a:gd name="connsiteX132" fmla="*/ 5390984 w 6318157"/>
                <a:gd name="connsiteY132" fmla="*/ 3737361 h 5387471"/>
                <a:gd name="connsiteX133" fmla="*/ 5486400 w 6318157"/>
                <a:gd name="connsiteY133" fmla="*/ 3633994 h 5387471"/>
                <a:gd name="connsiteX134" fmla="*/ 5390984 w 6318157"/>
                <a:gd name="connsiteY134" fmla="*/ 3570384 h 5387471"/>
                <a:gd name="connsiteX135" fmla="*/ 5343276 w 6318157"/>
                <a:gd name="connsiteY135" fmla="*/ 3331845 h 5387471"/>
                <a:gd name="connsiteX136" fmla="*/ 5478449 w 6318157"/>
                <a:gd name="connsiteY136" fmla="*/ 3061500 h 5387471"/>
                <a:gd name="connsiteX137" fmla="*/ 5820355 w 6318157"/>
                <a:gd name="connsiteY137" fmla="*/ 2989939 h 5387471"/>
                <a:gd name="connsiteX138" fmla="*/ 6020959 w 6318157"/>
                <a:gd name="connsiteY138" fmla="*/ 2857748 h 5387471"/>
                <a:gd name="connsiteX139" fmla="*/ 6058811 w 6318157"/>
                <a:gd name="connsiteY139" fmla="*/ 2880194 h 5387471"/>
                <a:gd name="connsiteX140" fmla="*/ 6114056 w 6318157"/>
                <a:gd name="connsiteY140" fmla="*/ 2859239 h 5387471"/>
                <a:gd name="connsiteX141" fmla="*/ 6152156 w 6318157"/>
                <a:gd name="connsiteY141" fmla="*/ 2889719 h 5387471"/>
                <a:gd name="connsiteX142" fmla="*/ 6260741 w 6318157"/>
                <a:gd name="connsiteY142" fmla="*/ 2868764 h 5387471"/>
                <a:gd name="connsiteX143" fmla="*/ 6292298 w 6318157"/>
                <a:gd name="connsiteY143" fmla="*/ 2879449 h 5387471"/>
                <a:gd name="connsiteX144" fmla="*/ 6304556 w 6318157"/>
                <a:gd name="connsiteY144" fmla="*/ 2838284 h 5387471"/>
                <a:gd name="connsiteX145" fmla="*/ 6306461 w 6318157"/>
                <a:gd name="connsiteY145" fmla="*/ 2809709 h 5387471"/>
                <a:gd name="connsiteX146" fmla="*/ 6317891 w 6318157"/>
                <a:gd name="connsiteY146" fmla="*/ 2798279 h 5387471"/>
                <a:gd name="connsiteX147" fmla="*/ 6268361 w 6318157"/>
                <a:gd name="connsiteY147" fmla="*/ 2775419 h 5387471"/>
                <a:gd name="connsiteX148" fmla="*/ 6220736 w 6318157"/>
                <a:gd name="connsiteY148" fmla="*/ 2543754 h 5387471"/>
                <a:gd name="connsiteX149" fmla="*/ 6169301 w 6318157"/>
                <a:gd name="connsiteY149" fmla="*/ 2569973 h 5387471"/>
                <a:gd name="connsiteX150" fmla="*/ 6119771 w 6318157"/>
                <a:gd name="connsiteY150" fmla="*/ 2533484 h 5387471"/>
                <a:gd name="connsiteX151" fmla="*/ 6051191 w 6318157"/>
                <a:gd name="connsiteY151" fmla="*/ 2518538 h 5387471"/>
                <a:gd name="connsiteX152" fmla="*/ 6053096 w 6318157"/>
                <a:gd name="connsiteY152" fmla="*/ 2434718 h 5387471"/>
                <a:gd name="connsiteX153" fmla="*/ 6027337 w 6318157"/>
                <a:gd name="connsiteY153" fmla="*/ 2469542 h 5387471"/>
                <a:gd name="connsiteX154" fmla="*/ 5994041 w 6318157"/>
                <a:gd name="connsiteY154" fmla="*/ 2411858 h 5387471"/>
                <a:gd name="connsiteX155" fmla="*/ 5976896 w 6318157"/>
                <a:gd name="connsiteY155" fmla="*/ 2272793 h 5387471"/>
                <a:gd name="connsiteX156" fmla="*/ 5915936 w 6318157"/>
                <a:gd name="connsiteY156" fmla="*/ 2274698 h 5387471"/>
                <a:gd name="connsiteX157" fmla="*/ 5892910 w 6318157"/>
                <a:gd name="connsiteY157" fmla="*/ 2209882 h 5387471"/>
                <a:gd name="connsiteX158" fmla="*/ 5813066 w 6318157"/>
                <a:gd name="connsiteY158" fmla="*/ 2240408 h 5387471"/>
                <a:gd name="connsiteX159" fmla="*/ 5752106 w 6318157"/>
                <a:gd name="connsiteY159" fmla="*/ 2206118 h 5387471"/>
                <a:gd name="connsiteX160" fmla="*/ 5719721 w 6318157"/>
                <a:gd name="connsiteY160" fmla="*/ 2227073 h 5387471"/>
                <a:gd name="connsiteX161" fmla="*/ 5653046 w 6318157"/>
                <a:gd name="connsiteY161" fmla="*/ 2209928 h 5387471"/>
                <a:gd name="connsiteX162" fmla="*/ 5677231 w 6318157"/>
                <a:gd name="connsiteY162" fmla="*/ 2186857 h 5387471"/>
                <a:gd name="connsiteX163" fmla="*/ 5628281 w 6318157"/>
                <a:gd name="connsiteY163" fmla="*/ 2145158 h 5387471"/>
                <a:gd name="connsiteX164" fmla="*/ 5488388 w 6318157"/>
                <a:gd name="connsiteY164" fmla="*/ 2148426 h 5387471"/>
                <a:gd name="connsiteX165" fmla="*/ 5453021 w 6318157"/>
                <a:gd name="connsiteY165" fmla="*/ 2227073 h 5387471"/>
                <a:gd name="connsiteX166" fmla="*/ 5472071 w 6318157"/>
                <a:gd name="connsiteY166" fmla="*/ 2274698 h 5387471"/>
                <a:gd name="connsiteX167" fmla="*/ 5422541 w 6318157"/>
                <a:gd name="connsiteY167" fmla="*/ 2288033 h 5387471"/>
                <a:gd name="connsiteX168" fmla="*/ 5451116 w 6318157"/>
                <a:gd name="connsiteY168" fmla="*/ 2333753 h 5387471"/>
                <a:gd name="connsiteX169" fmla="*/ 5516631 w 6318157"/>
                <a:gd name="connsiteY169" fmla="*/ 2328407 h 5387471"/>
                <a:gd name="connsiteX170" fmla="*/ 5523506 w 6318157"/>
                <a:gd name="connsiteY170" fmla="*/ 2379473 h 5387471"/>
                <a:gd name="connsiteX171" fmla="*/ 5399681 w 6318157"/>
                <a:gd name="connsiteY171" fmla="*/ 2545208 h 5387471"/>
                <a:gd name="connsiteX172" fmla="*/ 5360918 w 6318157"/>
                <a:gd name="connsiteY172" fmla="*/ 2694084 h 5387471"/>
                <a:gd name="connsiteX173" fmla="*/ 5346341 w 6318157"/>
                <a:gd name="connsiteY173" fmla="*/ 2615693 h 5387471"/>
                <a:gd name="connsiteX174" fmla="*/ 5304431 w 6318157"/>
                <a:gd name="connsiteY174" fmla="*/ 2615693 h 5387471"/>
                <a:gd name="connsiteX175" fmla="*/ 5273951 w 6318157"/>
                <a:gd name="connsiteY175" fmla="*/ 2558543 h 5387471"/>
                <a:gd name="connsiteX176" fmla="*/ 5203714 w 6318157"/>
                <a:gd name="connsiteY176" fmla="*/ 2600987 h 5387471"/>
                <a:gd name="connsiteX177" fmla="*/ 5070116 w 6318157"/>
                <a:gd name="connsiteY177" fmla="*/ 2541398 h 5387471"/>
                <a:gd name="connsiteX178" fmla="*/ 4991763 w 6318157"/>
                <a:gd name="connsiteY178" fmla="*/ 2573572 h 5387471"/>
                <a:gd name="connsiteX179" fmla="*/ 4904381 w 6318157"/>
                <a:gd name="connsiteY179" fmla="*/ 2564258 h 5387471"/>
                <a:gd name="connsiteX180" fmla="*/ 4875806 w 6318157"/>
                <a:gd name="connsiteY180" fmla="*/ 2495678 h 5387471"/>
                <a:gd name="connsiteX181" fmla="*/ 4803416 w 6318157"/>
                <a:gd name="connsiteY181" fmla="*/ 2484248 h 5387471"/>
                <a:gd name="connsiteX182" fmla="*/ 4822466 w 6318157"/>
                <a:gd name="connsiteY182" fmla="*/ 2409953 h 5387471"/>
                <a:gd name="connsiteX183" fmla="*/ 4731026 w 6318157"/>
                <a:gd name="connsiteY183" fmla="*/ 2341373 h 5387471"/>
                <a:gd name="connsiteX184" fmla="*/ 4699221 w 6318157"/>
                <a:gd name="connsiteY184" fmla="*/ 2364353 h 5387471"/>
                <a:gd name="connsiteX185" fmla="*/ 4637681 w 6318157"/>
                <a:gd name="connsiteY185" fmla="*/ 2328038 h 5387471"/>
                <a:gd name="connsiteX186" fmla="*/ 4660541 w 6318157"/>
                <a:gd name="connsiteY186" fmla="*/ 2253743 h 5387471"/>
                <a:gd name="connsiteX187" fmla="*/ 4433846 w 6318157"/>
                <a:gd name="connsiteY187" fmla="*/ 2270888 h 5387471"/>
                <a:gd name="connsiteX188" fmla="*/ 4373134 w 6318157"/>
                <a:gd name="connsiteY188" fmla="*/ 2252041 h 5387471"/>
                <a:gd name="connsiteX189" fmla="*/ 4323356 w 6318157"/>
                <a:gd name="connsiteY189" fmla="*/ 2288033 h 5387471"/>
                <a:gd name="connsiteX190" fmla="*/ 4273826 w 6318157"/>
                <a:gd name="connsiteY190" fmla="*/ 2208023 h 5387471"/>
                <a:gd name="connsiteX191" fmla="*/ 4201436 w 6318157"/>
                <a:gd name="connsiteY191" fmla="*/ 2192783 h 5387471"/>
                <a:gd name="connsiteX192" fmla="*/ 4178576 w 6318157"/>
                <a:gd name="connsiteY192" fmla="*/ 2110868 h 5387471"/>
                <a:gd name="connsiteX193" fmla="*/ 4087136 w 6318157"/>
                <a:gd name="connsiteY193" fmla="*/ 2038478 h 5387471"/>
                <a:gd name="connsiteX194" fmla="*/ 4016651 w 6318157"/>
                <a:gd name="connsiteY194" fmla="*/ 2051813 h 5387471"/>
                <a:gd name="connsiteX195" fmla="*/ 3909971 w 6318157"/>
                <a:gd name="connsiteY195" fmla="*/ 2013713 h 5387471"/>
                <a:gd name="connsiteX196" fmla="*/ 3843296 w 6318157"/>
                <a:gd name="connsiteY196" fmla="*/ 2053718 h 5387471"/>
                <a:gd name="connsiteX197" fmla="*/ 3788051 w 6318157"/>
                <a:gd name="connsiteY197" fmla="*/ 2034668 h 5387471"/>
                <a:gd name="connsiteX198" fmla="*/ 3742331 w 6318157"/>
                <a:gd name="connsiteY198" fmla="*/ 2046098 h 5387471"/>
                <a:gd name="connsiteX199" fmla="*/ 3671018 w 6318157"/>
                <a:gd name="connsiteY199" fmla="*/ 2041249 h 5387471"/>
                <a:gd name="connsiteX200" fmla="*/ 3660416 w 6318157"/>
                <a:gd name="connsiteY200" fmla="*/ 1977518 h 5387471"/>
                <a:gd name="connsiteX201" fmla="*/ 3643271 w 6318157"/>
                <a:gd name="connsiteY201" fmla="*/ 1905128 h 5387471"/>
                <a:gd name="connsiteX202" fmla="*/ 3690896 w 6318157"/>
                <a:gd name="connsiteY202" fmla="*/ 1872743 h 5387471"/>
                <a:gd name="connsiteX203" fmla="*/ 3702326 w 6318157"/>
                <a:gd name="connsiteY203" fmla="*/ 1811783 h 5387471"/>
                <a:gd name="connsiteX204" fmla="*/ 3679466 w 6318157"/>
                <a:gd name="connsiteY204" fmla="*/ 1788923 h 5387471"/>
                <a:gd name="connsiteX205" fmla="*/ 3595977 w 6318157"/>
                <a:gd name="connsiteY205" fmla="*/ 1647245 h 5387471"/>
                <a:gd name="connsiteX206" fmla="*/ 3508016 w 6318157"/>
                <a:gd name="connsiteY206" fmla="*/ 1663193 h 5387471"/>
                <a:gd name="connsiteX207" fmla="*/ 3485156 w 6318157"/>
                <a:gd name="connsiteY207" fmla="*/ 1619378 h 5387471"/>
                <a:gd name="connsiteX208" fmla="*/ 3434052 w 6318157"/>
                <a:gd name="connsiteY208" fmla="*/ 1618090 h 5387471"/>
                <a:gd name="connsiteX209" fmla="*/ 3496586 w 6318157"/>
                <a:gd name="connsiteY209" fmla="*/ 1533653 h 5387471"/>
                <a:gd name="connsiteX210" fmla="*/ 3549926 w 6318157"/>
                <a:gd name="connsiteY210" fmla="*/ 1552703 h 5387471"/>
                <a:gd name="connsiteX211" fmla="*/ 3681619 w 6318157"/>
                <a:gd name="connsiteY211" fmla="*/ 1349485 h 5387471"/>
                <a:gd name="connsiteX212" fmla="*/ 3708041 w 6318157"/>
                <a:gd name="connsiteY212" fmla="*/ 1316483 h 5387471"/>
                <a:gd name="connsiteX213" fmla="*/ 3600036 w 6318157"/>
                <a:gd name="connsiteY213" fmla="*/ 1230630 h 5387471"/>
                <a:gd name="connsiteX214" fmla="*/ 3610886 w 6318157"/>
                <a:gd name="connsiteY214" fmla="*/ 1173608 h 5387471"/>
                <a:gd name="connsiteX215" fmla="*/ 3549926 w 6318157"/>
                <a:gd name="connsiteY215" fmla="*/ 1160273 h 5387471"/>
                <a:gd name="connsiteX216" fmla="*/ 3515636 w 6318157"/>
                <a:gd name="connsiteY216" fmla="*/ 1108838 h 5387471"/>
                <a:gd name="connsiteX217" fmla="*/ 3515636 w 6318157"/>
                <a:gd name="connsiteY217" fmla="*/ 1013588 h 5387471"/>
                <a:gd name="connsiteX218" fmla="*/ 3391811 w 6318157"/>
                <a:gd name="connsiteY218" fmla="*/ 981203 h 5387471"/>
                <a:gd name="connsiteX219" fmla="*/ 3357521 w 6318157"/>
                <a:gd name="connsiteY219" fmla="*/ 922148 h 5387471"/>
                <a:gd name="connsiteX220" fmla="*/ 3198246 w 6318157"/>
                <a:gd name="connsiteY220" fmla="*/ 954073 h 5387471"/>
                <a:gd name="connsiteX221" fmla="*/ 3142256 w 6318157"/>
                <a:gd name="connsiteY221" fmla="*/ 899288 h 5387471"/>
                <a:gd name="connsiteX222" fmla="*/ 2980331 w 6318157"/>
                <a:gd name="connsiteY222" fmla="*/ 929768 h 5387471"/>
                <a:gd name="connsiteX223" fmla="*/ 2776330 w 6318157"/>
                <a:gd name="connsiteY223" fmla="*/ 832982 h 5387471"/>
                <a:gd name="connsiteX224" fmla="*/ 2662196 w 6318157"/>
                <a:gd name="connsiteY224" fmla="*/ 874523 h 5387471"/>
                <a:gd name="connsiteX225" fmla="*/ 2671721 w 6318157"/>
                <a:gd name="connsiteY225" fmla="*/ 832613 h 5387471"/>
                <a:gd name="connsiteX226" fmla="*/ 2581026 w 6318157"/>
                <a:gd name="connsiteY226" fmla="*/ 818653 h 5387471"/>
                <a:gd name="connsiteX227" fmla="*/ 2576471 w 6318157"/>
                <a:gd name="connsiteY227" fmla="*/ 731648 h 5387471"/>
                <a:gd name="connsiteX228" fmla="*/ 2561231 w 6318157"/>
                <a:gd name="connsiteY228" fmla="*/ 684023 h 5387471"/>
                <a:gd name="connsiteX229" fmla="*/ 2591711 w 6318157"/>
                <a:gd name="connsiteY229" fmla="*/ 647828 h 5387471"/>
                <a:gd name="connsiteX230" fmla="*/ 2496792 w 6318157"/>
                <a:gd name="connsiteY230" fmla="*/ 511865 h 5387471"/>
                <a:gd name="connsiteX231" fmla="*/ 2492651 w 6318157"/>
                <a:gd name="connsiteY231" fmla="*/ 476378 h 5387471"/>
                <a:gd name="connsiteX232" fmla="*/ 2534561 w 6318157"/>
                <a:gd name="connsiteY232" fmla="*/ 409703 h 5387471"/>
                <a:gd name="connsiteX233" fmla="*/ 2490746 w 6318157"/>
                <a:gd name="connsiteY233" fmla="*/ 398273 h 5387471"/>
                <a:gd name="connsiteX234" fmla="*/ 2465981 w 6318157"/>
                <a:gd name="connsiteY234" fmla="*/ 367793 h 5387471"/>
                <a:gd name="connsiteX235" fmla="*/ 2428709 w 6318157"/>
                <a:gd name="connsiteY235" fmla="*/ 359713 h 5387471"/>
                <a:gd name="connsiteX236" fmla="*/ 2443121 w 6318157"/>
                <a:gd name="connsiteY236" fmla="*/ 297308 h 5387471"/>
                <a:gd name="connsiteX237" fmla="*/ 2384811 w 6318157"/>
                <a:gd name="connsiteY237" fmla="*/ 255352 h 5387471"/>
                <a:gd name="connsiteX238" fmla="*/ 2431691 w 6318157"/>
                <a:gd name="connsiteY238" fmla="*/ 188723 h 5387471"/>
                <a:gd name="connsiteX239" fmla="*/ 2536714 w 6318157"/>
                <a:gd name="connsiteY239" fmla="*/ 175177 h 5387471"/>
                <a:gd name="connsiteX0" fmla="*/ 2536714 w 6318157"/>
                <a:gd name="connsiteY0" fmla="*/ 175177 h 5387471"/>
                <a:gd name="connsiteX1" fmla="*/ 2475506 w 6318157"/>
                <a:gd name="connsiteY1" fmla="*/ 127763 h 5387471"/>
                <a:gd name="connsiteX2" fmla="*/ 2408831 w 6318157"/>
                <a:gd name="connsiteY2" fmla="*/ 129668 h 5387471"/>
                <a:gd name="connsiteX3" fmla="*/ 2340003 w 6318157"/>
                <a:gd name="connsiteY3" fmla="*/ 67751 h 5387471"/>
                <a:gd name="connsiteX4" fmla="*/ 2260241 w 6318157"/>
                <a:gd name="connsiteY4" fmla="*/ 85853 h 5387471"/>
                <a:gd name="connsiteX5" fmla="*/ 2229513 w 6318157"/>
                <a:gd name="connsiteY5" fmla="*/ 26173 h 5387471"/>
                <a:gd name="connsiteX6" fmla="*/ 2009858 w 6318157"/>
                <a:gd name="connsiteY6" fmla="*/ 0 h 5387471"/>
                <a:gd name="connsiteX7" fmla="*/ 1851163 w 6318157"/>
                <a:gd name="connsiteY7" fmla="*/ 158612 h 5387471"/>
                <a:gd name="connsiteX8" fmla="*/ 1861599 w 6318157"/>
                <a:gd name="connsiteY8" fmla="*/ 331056 h 5387471"/>
                <a:gd name="connsiteX9" fmla="*/ 1776951 w 6318157"/>
                <a:gd name="connsiteY9" fmla="*/ 311343 h 5387471"/>
                <a:gd name="connsiteX10" fmla="*/ 1606163 w 6318157"/>
                <a:gd name="connsiteY10" fmla="*/ 358057 h 5387471"/>
                <a:gd name="connsiteX11" fmla="*/ 1391478 w 6318157"/>
                <a:gd name="connsiteY11" fmla="*/ 230836 h 5387471"/>
                <a:gd name="connsiteX12" fmla="*/ 1256306 w 6318157"/>
                <a:gd name="connsiteY12" fmla="*/ 230836 h 5387471"/>
                <a:gd name="connsiteX13" fmla="*/ 1208598 w 6318157"/>
                <a:gd name="connsiteY13" fmla="*/ 421667 h 5387471"/>
                <a:gd name="connsiteX14" fmla="*/ 1041621 w 6318157"/>
                <a:gd name="connsiteY14" fmla="*/ 588645 h 5387471"/>
                <a:gd name="connsiteX15" fmla="*/ 930303 w 6318157"/>
                <a:gd name="connsiteY15" fmla="*/ 668158 h 5387471"/>
                <a:gd name="connsiteX16" fmla="*/ 842838 w 6318157"/>
                <a:gd name="connsiteY16" fmla="*/ 612499 h 5387471"/>
                <a:gd name="connsiteX17" fmla="*/ 747423 w 6318157"/>
                <a:gd name="connsiteY17" fmla="*/ 795379 h 5387471"/>
                <a:gd name="connsiteX18" fmla="*/ 456206 w 6318157"/>
                <a:gd name="connsiteY18" fmla="*/ 828804 h 5387471"/>
                <a:gd name="connsiteX19" fmla="*/ 222636 w 6318157"/>
                <a:gd name="connsiteY19" fmla="*/ 970307 h 5387471"/>
                <a:gd name="connsiteX20" fmla="*/ 254442 w 6318157"/>
                <a:gd name="connsiteY20" fmla="*/ 1113431 h 5387471"/>
                <a:gd name="connsiteX21" fmla="*/ 302149 w 6318157"/>
                <a:gd name="connsiteY21" fmla="*/ 1296311 h 5387471"/>
                <a:gd name="connsiteX22" fmla="*/ 341906 w 6318157"/>
                <a:gd name="connsiteY22" fmla="*/ 1328116 h 5387471"/>
                <a:gd name="connsiteX23" fmla="*/ 508883 w 6318157"/>
                <a:gd name="connsiteY23" fmla="*/ 1359921 h 5387471"/>
                <a:gd name="connsiteX24" fmla="*/ 532737 w 6318157"/>
                <a:gd name="connsiteY24" fmla="*/ 1582558 h 5387471"/>
                <a:gd name="connsiteX25" fmla="*/ 730526 w 6318157"/>
                <a:gd name="connsiteY25" fmla="*/ 1644144 h 5387471"/>
                <a:gd name="connsiteX26" fmla="*/ 903633 w 6318157"/>
                <a:gd name="connsiteY26" fmla="*/ 1753676 h 5387471"/>
                <a:gd name="connsiteX27" fmla="*/ 818984 w 6318157"/>
                <a:gd name="connsiteY27" fmla="*/ 1884707 h 5387471"/>
                <a:gd name="connsiteX28" fmla="*/ 644056 w 6318157"/>
                <a:gd name="connsiteY28" fmla="*/ 1868805 h 5387471"/>
                <a:gd name="connsiteX29" fmla="*/ 636104 w 6318157"/>
                <a:gd name="connsiteY29" fmla="*/ 2115295 h 5387471"/>
                <a:gd name="connsiteX30" fmla="*/ 755374 w 6318157"/>
                <a:gd name="connsiteY30" fmla="*/ 2218662 h 5387471"/>
                <a:gd name="connsiteX31" fmla="*/ 818984 w 6318157"/>
                <a:gd name="connsiteY31" fmla="*/ 2329980 h 5387471"/>
                <a:gd name="connsiteX32" fmla="*/ 818984 w 6318157"/>
                <a:gd name="connsiteY32" fmla="*/ 2369737 h 5387471"/>
                <a:gd name="connsiteX33" fmla="*/ 580445 w 6318157"/>
                <a:gd name="connsiteY33" fmla="*/ 2401542 h 5387471"/>
                <a:gd name="connsiteX34" fmla="*/ 485029 w 6318157"/>
                <a:gd name="connsiteY34" fmla="*/ 2433347 h 5387471"/>
                <a:gd name="connsiteX35" fmla="*/ 437322 w 6318157"/>
                <a:gd name="connsiteY35" fmla="*/ 2584422 h 5387471"/>
                <a:gd name="connsiteX36" fmla="*/ 307616 w 6318157"/>
                <a:gd name="connsiteY36" fmla="*/ 2598549 h 5387471"/>
                <a:gd name="connsiteX37" fmla="*/ 238539 w 6318157"/>
                <a:gd name="connsiteY37" fmla="*/ 2655984 h 5387471"/>
                <a:gd name="connsiteX38" fmla="*/ 284673 w 6318157"/>
                <a:gd name="connsiteY38" fmla="*/ 2740881 h 5387471"/>
                <a:gd name="connsiteX39" fmla="*/ 405516 w 6318157"/>
                <a:gd name="connsiteY39" fmla="*/ 2767302 h 5387471"/>
                <a:gd name="connsiteX40" fmla="*/ 414296 w 6318157"/>
                <a:gd name="connsiteY40" fmla="*/ 2859534 h 5387471"/>
                <a:gd name="connsiteX41" fmla="*/ 349857 w 6318157"/>
                <a:gd name="connsiteY41" fmla="*/ 2894523 h 5387471"/>
                <a:gd name="connsiteX42" fmla="*/ 206734 w 6318157"/>
                <a:gd name="connsiteY42" fmla="*/ 3061500 h 5387471"/>
                <a:gd name="connsiteX43" fmla="*/ 166977 w 6318157"/>
                <a:gd name="connsiteY43" fmla="*/ 3300039 h 5387471"/>
                <a:gd name="connsiteX44" fmla="*/ 103367 w 6318157"/>
                <a:gd name="connsiteY44" fmla="*/ 3490871 h 5387471"/>
                <a:gd name="connsiteX45" fmla="*/ 0 w 6318157"/>
                <a:gd name="connsiteY45" fmla="*/ 3610140 h 5387471"/>
                <a:gd name="connsiteX46" fmla="*/ 0 w 6318157"/>
                <a:gd name="connsiteY46" fmla="*/ 3689653 h 5387471"/>
                <a:gd name="connsiteX47" fmla="*/ 15903 w 6318157"/>
                <a:gd name="connsiteY47" fmla="*/ 3769166 h 5387471"/>
                <a:gd name="connsiteX48" fmla="*/ 127221 w 6318157"/>
                <a:gd name="connsiteY48" fmla="*/ 3785069 h 5387471"/>
                <a:gd name="connsiteX49" fmla="*/ 183211 w 6318157"/>
                <a:gd name="connsiteY49" fmla="*/ 3641697 h 5387471"/>
                <a:gd name="connsiteX50" fmla="*/ 275231 w 6318157"/>
                <a:gd name="connsiteY50" fmla="*/ 3608199 h 5387471"/>
                <a:gd name="connsiteX51" fmla="*/ 326003 w 6318157"/>
                <a:gd name="connsiteY51" fmla="*/ 3626043 h 5387471"/>
                <a:gd name="connsiteX52" fmla="*/ 358388 w 6318157"/>
                <a:gd name="connsiteY52" fmla="*/ 3618423 h 5387471"/>
                <a:gd name="connsiteX53" fmla="*/ 424318 w 6318157"/>
                <a:gd name="connsiteY53" fmla="*/ 3743407 h 5387471"/>
                <a:gd name="connsiteX54" fmla="*/ 379178 w 6318157"/>
                <a:gd name="connsiteY54" fmla="*/ 3816212 h 5387471"/>
                <a:gd name="connsiteX55" fmla="*/ 347621 w 6318157"/>
                <a:gd name="connsiteY55" fmla="*/ 3928239 h 5387471"/>
                <a:gd name="connsiteX56" fmla="*/ 336854 w 6318157"/>
                <a:gd name="connsiteY56" fmla="*/ 4218249 h 5387471"/>
                <a:gd name="connsiteX57" fmla="*/ 545161 w 6318157"/>
                <a:gd name="connsiteY57" fmla="*/ 4012509 h 5387471"/>
                <a:gd name="connsiteX58" fmla="*/ 620202 w 6318157"/>
                <a:gd name="connsiteY58" fmla="*/ 4063365 h 5387471"/>
                <a:gd name="connsiteX59" fmla="*/ 723569 w 6318157"/>
                <a:gd name="connsiteY59" fmla="*/ 4079267 h 5387471"/>
                <a:gd name="connsiteX60" fmla="*/ 795130 w 6318157"/>
                <a:gd name="connsiteY60" fmla="*/ 4190586 h 5387471"/>
                <a:gd name="connsiteX61" fmla="*/ 1025718 w 6318157"/>
                <a:gd name="connsiteY61" fmla="*/ 4293952 h 5387471"/>
                <a:gd name="connsiteX62" fmla="*/ 1176793 w 6318157"/>
                <a:gd name="connsiteY62" fmla="*/ 4540443 h 5387471"/>
                <a:gd name="connsiteX63" fmla="*/ 1144988 w 6318157"/>
                <a:gd name="connsiteY63" fmla="*/ 4635859 h 5387471"/>
                <a:gd name="connsiteX64" fmla="*/ 1614115 w 6318157"/>
                <a:gd name="connsiteY64" fmla="*/ 4882349 h 5387471"/>
                <a:gd name="connsiteX65" fmla="*/ 1614115 w 6318157"/>
                <a:gd name="connsiteY65" fmla="*/ 5033424 h 5387471"/>
                <a:gd name="connsiteX66" fmla="*/ 1614115 w 6318157"/>
                <a:gd name="connsiteY66" fmla="*/ 5168596 h 5387471"/>
                <a:gd name="connsiteX67" fmla="*/ 1653871 w 6318157"/>
                <a:gd name="connsiteY67" fmla="*/ 5295817 h 5387471"/>
                <a:gd name="connsiteX68" fmla="*/ 1755416 w 6318157"/>
                <a:gd name="connsiteY68" fmla="*/ 5294123 h 5387471"/>
                <a:gd name="connsiteX69" fmla="*/ 1825653 w 6318157"/>
                <a:gd name="connsiteY69" fmla="*/ 5366385 h 5387471"/>
                <a:gd name="connsiteX70" fmla="*/ 1861848 w 6318157"/>
                <a:gd name="connsiteY70" fmla="*/ 5387340 h 5387471"/>
                <a:gd name="connsiteX71" fmla="*/ 1926203 w 6318157"/>
                <a:gd name="connsiteY71" fmla="*/ 5242146 h 5387471"/>
                <a:gd name="connsiteX72" fmla="*/ 2115047 w 6318157"/>
                <a:gd name="connsiteY72" fmla="*/ 5279914 h 5387471"/>
                <a:gd name="connsiteX73" fmla="*/ 2176421 w 6318157"/>
                <a:gd name="connsiteY73" fmla="*/ 5148304 h 5387471"/>
                <a:gd name="connsiteX74" fmla="*/ 2083242 w 6318157"/>
                <a:gd name="connsiteY74" fmla="*/ 5096123 h 5387471"/>
                <a:gd name="connsiteX75" fmla="*/ 2020211 w 6318157"/>
                <a:gd name="connsiteY75" fmla="*/ 5057903 h 5387471"/>
                <a:gd name="connsiteX76" fmla="*/ 2011680 w 6318157"/>
                <a:gd name="connsiteY76" fmla="*/ 5073180 h 5387471"/>
                <a:gd name="connsiteX77" fmla="*/ 1932167 w 6318157"/>
                <a:gd name="connsiteY77" fmla="*/ 4977765 h 5387471"/>
                <a:gd name="connsiteX78" fmla="*/ 1884459 w 6318157"/>
                <a:gd name="connsiteY78" fmla="*/ 4874398 h 5387471"/>
                <a:gd name="connsiteX79" fmla="*/ 1913448 w 6318157"/>
                <a:gd name="connsiteY79" fmla="*/ 4786022 h 5387471"/>
                <a:gd name="connsiteX80" fmla="*/ 2073551 w 6318157"/>
                <a:gd name="connsiteY80" fmla="*/ 4760723 h 5387471"/>
                <a:gd name="connsiteX81" fmla="*/ 2213030 w 6318157"/>
                <a:gd name="connsiteY81" fmla="*/ 4711893 h 5387471"/>
                <a:gd name="connsiteX82" fmla="*/ 2313829 w 6318157"/>
                <a:gd name="connsiteY82" fmla="*/ 4781467 h 5387471"/>
                <a:gd name="connsiteX83" fmla="*/ 2449002 w 6318157"/>
                <a:gd name="connsiteY83" fmla="*/ 4771031 h 5387471"/>
                <a:gd name="connsiteX84" fmla="*/ 2504661 w 6318157"/>
                <a:gd name="connsiteY84" fmla="*/ 4866446 h 5387471"/>
                <a:gd name="connsiteX85" fmla="*/ 2578459 w 6318157"/>
                <a:gd name="connsiteY85" fmla="*/ 4816585 h 5387471"/>
                <a:gd name="connsiteX86" fmla="*/ 2681246 w 6318157"/>
                <a:gd name="connsiteY86" fmla="*/ 4873118 h 5387471"/>
                <a:gd name="connsiteX87" fmla="*/ 2798859 w 6318157"/>
                <a:gd name="connsiteY87" fmla="*/ 4858495 h 5387471"/>
                <a:gd name="connsiteX88" fmla="*/ 2895931 w 6318157"/>
                <a:gd name="connsiteY88" fmla="*/ 4983811 h 5387471"/>
                <a:gd name="connsiteX89" fmla="*/ 2910177 w 6318157"/>
                <a:gd name="connsiteY89" fmla="*/ 5176547 h 5387471"/>
                <a:gd name="connsiteX90" fmla="*/ 2981739 w 6318157"/>
                <a:gd name="connsiteY90" fmla="*/ 5120888 h 5387471"/>
                <a:gd name="connsiteX91" fmla="*/ 3101009 w 6318157"/>
                <a:gd name="connsiteY91" fmla="*/ 5184499 h 5387471"/>
                <a:gd name="connsiteX92" fmla="*/ 3164619 w 6318157"/>
                <a:gd name="connsiteY92" fmla="*/ 4882349 h 5387471"/>
                <a:gd name="connsiteX93" fmla="*/ 3116911 w 6318157"/>
                <a:gd name="connsiteY93" fmla="*/ 4516589 h 5387471"/>
                <a:gd name="connsiteX94" fmla="*/ 3156668 w 6318157"/>
                <a:gd name="connsiteY94" fmla="*/ 4405271 h 5387471"/>
                <a:gd name="connsiteX95" fmla="*/ 3323645 w 6318157"/>
                <a:gd name="connsiteY95" fmla="*/ 4341660 h 5387471"/>
                <a:gd name="connsiteX96" fmla="*/ 3482671 w 6318157"/>
                <a:gd name="connsiteY96" fmla="*/ 4293952 h 5387471"/>
                <a:gd name="connsiteX97" fmla="*/ 3570136 w 6318157"/>
                <a:gd name="connsiteY97" fmla="*/ 4373466 h 5387471"/>
                <a:gd name="connsiteX98" fmla="*/ 3530379 w 6318157"/>
                <a:gd name="connsiteY98" fmla="*/ 4484784 h 5387471"/>
                <a:gd name="connsiteX99" fmla="*/ 3546282 w 6318157"/>
                <a:gd name="connsiteY99" fmla="*/ 4588151 h 5387471"/>
                <a:gd name="connsiteX100" fmla="*/ 3609892 w 6318157"/>
                <a:gd name="connsiteY100" fmla="*/ 4643810 h 5387471"/>
                <a:gd name="connsiteX101" fmla="*/ 3673503 w 6318157"/>
                <a:gd name="connsiteY101" fmla="*/ 4651761 h 5387471"/>
                <a:gd name="connsiteX102" fmla="*/ 3745064 w 6318157"/>
                <a:gd name="connsiteY102" fmla="*/ 4786933 h 5387471"/>
                <a:gd name="connsiteX103" fmla="*/ 3889016 w 6318157"/>
                <a:gd name="connsiteY103" fmla="*/ 4749293 h 5387471"/>
                <a:gd name="connsiteX104" fmla="*/ 4071068 w 6318157"/>
                <a:gd name="connsiteY104" fmla="*/ 4731274 h 5387471"/>
                <a:gd name="connsiteX105" fmla="*/ 4368496 w 6318157"/>
                <a:gd name="connsiteY105" fmla="*/ 4686134 h 5387471"/>
                <a:gd name="connsiteX106" fmla="*/ 4436828 w 6318157"/>
                <a:gd name="connsiteY106" fmla="*/ 4774261 h 5387471"/>
                <a:gd name="connsiteX107" fmla="*/ 4500438 w 6318157"/>
                <a:gd name="connsiteY107" fmla="*/ 4751981 h 5387471"/>
                <a:gd name="connsiteX108" fmla="*/ 4595854 w 6318157"/>
                <a:gd name="connsiteY108" fmla="*/ 4699469 h 5387471"/>
                <a:gd name="connsiteX109" fmla="*/ 4654826 w 6318157"/>
                <a:gd name="connsiteY109" fmla="*/ 4646423 h 5387471"/>
                <a:gd name="connsiteX110" fmla="*/ 4674704 w 6318157"/>
                <a:gd name="connsiteY110" fmla="*/ 4597593 h 5387471"/>
                <a:gd name="connsiteX111" fmla="*/ 4588151 w 6318157"/>
                <a:gd name="connsiteY111" fmla="*/ 4554983 h 5387471"/>
                <a:gd name="connsiteX112" fmla="*/ 4687211 w 6318157"/>
                <a:gd name="connsiteY112" fmla="*/ 4492118 h 5387471"/>
                <a:gd name="connsiteX113" fmla="*/ 4723406 w 6318157"/>
                <a:gd name="connsiteY113" fmla="*/ 4492118 h 5387471"/>
                <a:gd name="connsiteX114" fmla="*/ 4715786 w 6318157"/>
                <a:gd name="connsiteY114" fmla="*/ 4434968 h 5387471"/>
                <a:gd name="connsiteX115" fmla="*/ 4753886 w 6318157"/>
                <a:gd name="connsiteY115" fmla="*/ 4410203 h 5387471"/>
                <a:gd name="connsiteX116" fmla="*/ 4656648 w 6318157"/>
                <a:gd name="connsiteY116" fmla="*/ 4287326 h 5387471"/>
                <a:gd name="connsiteX117" fmla="*/ 4593866 w 6318157"/>
                <a:gd name="connsiteY117" fmla="*/ 4307333 h 5387471"/>
                <a:gd name="connsiteX118" fmla="*/ 4575396 w 6318157"/>
                <a:gd name="connsiteY118" fmla="*/ 4172612 h 5387471"/>
                <a:gd name="connsiteX119" fmla="*/ 4679655 w 6318157"/>
                <a:gd name="connsiteY119" fmla="*/ 4132426 h 5387471"/>
                <a:gd name="connsiteX120" fmla="*/ 4703957 w 6318157"/>
                <a:gd name="connsiteY120" fmla="*/ 4023340 h 5387471"/>
                <a:gd name="connsiteX121" fmla="*/ 4812951 w 6318157"/>
                <a:gd name="connsiteY121" fmla="*/ 3900496 h 5387471"/>
                <a:gd name="connsiteX122" fmla="*/ 4877813 w 6318157"/>
                <a:gd name="connsiteY122" fmla="*/ 3853146 h 5387471"/>
                <a:gd name="connsiteX123" fmla="*/ 4866109 w 6318157"/>
                <a:gd name="connsiteY123" fmla="*/ 3934446 h 5387471"/>
                <a:gd name="connsiteX124" fmla="*/ 4936241 w 6318157"/>
                <a:gd name="connsiteY124" fmla="*/ 3998681 h 5387471"/>
                <a:gd name="connsiteX125" fmla="*/ 4889248 w 6318157"/>
                <a:gd name="connsiteY125" fmla="*/ 4126615 h 5387471"/>
                <a:gd name="connsiteX126" fmla="*/ 4934365 w 6318157"/>
                <a:gd name="connsiteY126" fmla="*/ 4164319 h 5387471"/>
                <a:gd name="connsiteX127" fmla="*/ 5022812 w 6318157"/>
                <a:gd name="connsiteY127" fmla="*/ 4087573 h 5387471"/>
                <a:gd name="connsiteX128" fmla="*/ 5082759 w 6318157"/>
                <a:gd name="connsiteY128" fmla="*/ 4066849 h 5387471"/>
                <a:gd name="connsiteX129" fmla="*/ 5099644 w 6318157"/>
                <a:gd name="connsiteY129" fmla="*/ 4110000 h 5387471"/>
                <a:gd name="connsiteX130" fmla="*/ 5146102 w 6318157"/>
                <a:gd name="connsiteY130" fmla="*/ 4062915 h 5387471"/>
                <a:gd name="connsiteX131" fmla="*/ 5144494 w 6318157"/>
                <a:gd name="connsiteY131" fmla="*/ 3856631 h 5387471"/>
                <a:gd name="connsiteX132" fmla="*/ 5160396 w 6318157"/>
                <a:gd name="connsiteY132" fmla="*/ 3785069 h 5387471"/>
                <a:gd name="connsiteX133" fmla="*/ 5390984 w 6318157"/>
                <a:gd name="connsiteY133" fmla="*/ 3737361 h 5387471"/>
                <a:gd name="connsiteX134" fmla="*/ 5486400 w 6318157"/>
                <a:gd name="connsiteY134" fmla="*/ 3633994 h 5387471"/>
                <a:gd name="connsiteX135" fmla="*/ 5390984 w 6318157"/>
                <a:gd name="connsiteY135" fmla="*/ 3570384 h 5387471"/>
                <a:gd name="connsiteX136" fmla="*/ 5343276 w 6318157"/>
                <a:gd name="connsiteY136" fmla="*/ 3331845 h 5387471"/>
                <a:gd name="connsiteX137" fmla="*/ 5478449 w 6318157"/>
                <a:gd name="connsiteY137" fmla="*/ 3061500 h 5387471"/>
                <a:gd name="connsiteX138" fmla="*/ 5820355 w 6318157"/>
                <a:gd name="connsiteY138" fmla="*/ 2989939 h 5387471"/>
                <a:gd name="connsiteX139" fmla="*/ 6020959 w 6318157"/>
                <a:gd name="connsiteY139" fmla="*/ 2857748 h 5387471"/>
                <a:gd name="connsiteX140" fmla="*/ 6058811 w 6318157"/>
                <a:gd name="connsiteY140" fmla="*/ 2880194 h 5387471"/>
                <a:gd name="connsiteX141" fmla="*/ 6114056 w 6318157"/>
                <a:gd name="connsiteY141" fmla="*/ 2859239 h 5387471"/>
                <a:gd name="connsiteX142" fmla="*/ 6152156 w 6318157"/>
                <a:gd name="connsiteY142" fmla="*/ 2889719 h 5387471"/>
                <a:gd name="connsiteX143" fmla="*/ 6260741 w 6318157"/>
                <a:gd name="connsiteY143" fmla="*/ 2868764 h 5387471"/>
                <a:gd name="connsiteX144" fmla="*/ 6292298 w 6318157"/>
                <a:gd name="connsiteY144" fmla="*/ 2879449 h 5387471"/>
                <a:gd name="connsiteX145" fmla="*/ 6304556 w 6318157"/>
                <a:gd name="connsiteY145" fmla="*/ 2838284 h 5387471"/>
                <a:gd name="connsiteX146" fmla="*/ 6306461 w 6318157"/>
                <a:gd name="connsiteY146" fmla="*/ 2809709 h 5387471"/>
                <a:gd name="connsiteX147" fmla="*/ 6317891 w 6318157"/>
                <a:gd name="connsiteY147" fmla="*/ 2798279 h 5387471"/>
                <a:gd name="connsiteX148" fmla="*/ 6268361 w 6318157"/>
                <a:gd name="connsiteY148" fmla="*/ 2775419 h 5387471"/>
                <a:gd name="connsiteX149" fmla="*/ 6220736 w 6318157"/>
                <a:gd name="connsiteY149" fmla="*/ 2543754 h 5387471"/>
                <a:gd name="connsiteX150" fmla="*/ 6169301 w 6318157"/>
                <a:gd name="connsiteY150" fmla="*/ 2569973 h 5387471"/>
                <a:gd name="connsiteX151" fmla="*/ 6119771 w 6318157"/>
                <a:gd name="connsiteY151" fmla="*/ 2533484 h 5387471"/>
                <a:gd name="connsiteX152" fmla="*/ 6051191 w 6318157"/>
                <a:gd name="connsiteY152" fmla="*/ 2518538 h 5387471"/>
                <a:gd name="connsiteX153" fmla="*/ 6053096 w 6318157"/>
                <a:gd name="connsiteY153" fmla="*/ 2434718 h 5387471"/>
                <a:gd name="connsiteX154" fmla="*/ 6027337 w 6318157"/>
                <a:gd name="connsiteY154" fmla="*/ 2469542 h 5387471"/>
                <a:gd name="connsiteX155" fmla="*/ 5994041 w 6318157"/>
                <a:gd name="connsiteY155" fmla="*/ 2411858 h 5387471"/>
                <a:gd name="connsiteX156" fmla="*/ 5976896 w 6318157"/>
                <a:gd name="connsiteY156" fmla="*/ 2272793 h 5387471"/>
                <a:gd name="connsiteX157" fmla="*/ 5915936 w 6318157"/>
                <a:gd name="connsiteY157" fmla="*/ 2274698 h 5387471"/>
                <a:gd name="connsiteX158" fmla="*/ 5892910 w 6318157"/>
                <a:gd name="connsiteY158" fmla="*/ 2209882 h 5387471"/>
                <a:gd name="connsiteX159" fmla="*/ 5813066 w 6318157"/>
                <a:gd name="connsiteY159" fmla="*/ 2240408 h 5387471"/>
                <a:gd name="connsiteX160" fmla="*/ 5752106 w 6318157"/>
                <a:gd name="connsiteY160" fmla="*/ 2206118 h 5387471"/>
                <a:gd name="connsiteX161" fmla="*/ 5719721 w 6318157"/>
                <a:gd name="connsiteY161" fmla="*/ 2227073 h 5387471"/>
                <a:gd name="connsiteX162" fmla="*/ 5653046 w 6318157"/>
                <a:gd name="connsiteY162" fmla="*/ 2209928 h 5387471"/>
                <a:gd name="connsiteX163" fmla="*/ 5677231 w 6318157"/>
                <a:gd name="connsiteY163" fmla="*/ 2186857 h 5387471"/>
                <a:gd name="connsiteX164" fmla="*/ 5628281 w 6318157"/>
                <a:gd name="connsiteY164" fmla="*/ 2145158 h 5387471"/>
                <a:gd name="connsiteX165" fmla="*/ 5488388 w 6318157"/>
                <a:gd name="connsiteY165" fmla="*/ 2148426 h 5387471"/>
                <a:gd name="connsiteX166" fmla="*/ 5453021 w 6318157"/>
                <a:gd name="connsiteY166" fmla="*/ 2227073 h 5387471"/>
                <a:gd name="connsiteX167" fmla="*/ 5472071 w 6318157"/>
                <a:gd name="connsiteY167" fmla="*/ 2274698 h 5387471"/>
                <a:gd name="connsiteX168" fmla="*/ 5422541 w 6318157"/>
                <a:gd name="connsiteY168" fmla="*/ 2288033 h 5387471"/>
                <a:gd name="connsiteX169" fmla="*/ 5451116 w 6318157"/>
                <a:gd name="connsiteY169" fmla="*/ 2333753 h 5387471"/>
                <a:gd name="connsiteX170" fmla="*/ 5516631 w 6318157"/>
                <a:gd name="connsiteY170" fmla="*/ 2328407 h 5387471"/>
                <a:gd name="connsiteX171" fmla="*/ 5523506 w 6318157"/>
                <a:gd name="connsiteY171" fmla="*/ 2379473 h 5387471"/>
                <a:gd name="connsiteX172" fmla="*/ 5399681 w 6318157"/>
                <a:gd name="connsiteY172" fmla="*/ 2545208 h 5387471"/>
                <a:gd name="connsiteX173" fmla="*/ 5360918 w 6318157"/>
                <a:gd name="connsiteY173" fmla="*/ 2694084 h 5387471"/>
                <a:gd name="connsiteX174" fmla="*/ 5346341 w 6318157"/>
                <a:gd name="connsiteY174" fmla="*/ 2615693 h 5387471"/>
                <a:gd name="connsiteX175" fmla="*/ 5304431 w 6318157"/>
                <a:gd name="connsiteY175" fmla="*/ 2615693 h 5387471"/>
                <a:gd name="connsiteX176" fmla="*/ 5273951 w 6318157"/>
                <a:gd name="connsiteY176" fmla="*/ 2558543 h 5387471"/>
                <a:gd name="connsiteX177" fmla="*/ 5203714 w 6318157"/>
                <a:gd name="connsiteY177" fmla="*/ 2600987 h 5387471"/>
                <a:gd name="connsiteX178" fmla="*/ 5070116 w 6318157"/>
                <a:gd name="connsiteY178" fmla="*/ 2541398 h 5387471"/>
                <a:gd name="connsiteX179" fmla="*/ 4991763 w 6318157"/>
                <a:gd name="connsiteY179" fmla="*/ 2573572 h 5387471"/>
                <a:gd name="connsiteX180" fmla="*/ 4904381 w 6318157"/>
                <a:gd name="connsiteY180" fmla="*/ 2564258 h 5387471"/>
                <a:gd name="connsiteX181" fmla="*/ 4875806 w 6318157"/>
                <a:gd name="connsiteY181" fmla="*/ 2495678 h 5387471"/>
                <a:gd name="connsiteX182" fmla="*/ 4803416 w 6318157"/>
                <a:gd name="connsiteY182" fmla="*/ 2484248 h 5387471"/>
                <a:gd name="connsiteX183" fmla="*/ 4822466 w 6318157"/>
                <a:gd name="connsiteY183" fmla="*/ 2409953 h 5387471"/>
                <a:gd name="connsiteX184" fmla="*/ 4731026 w 6318157"/>
                <a:gd name="connsiteY184" fmla="*/ 2341373 h 5387471"/>
                <a:gd name="connsiteX185" fmla="*/ 4699221 w 6318157"/>
                <a:gd name="connsiteY185" fmla="*/ 2364353 h 5387471"/>
                <a:gd name="connsiteX186" fmla="*/ 4637681 w 6318157"/>
                <a:gd name="connsiteY186" fmla="*/ 2328038 h 5387471"/>
                <a:gd name="connsiteX187" fmla="*/ 4660541 w 6318157"/>
                <a:gd name="connsiteY187" fmla="*/ 2253743 h 5387471"/>
                <a:gd name="connsiteX188" fmla="*/ 4433846 w 6318157"/>
                <a:gd name="connsiteY188" fmla="*/ 2270888 h 5387471"/>
                <a:gd name="connsiteX189" fmla="*/ 4373134 w 6318157"/>
                <a:gd name="connsiteY189" fmla="*/ 2252041 h 5387471"/>
                <a:gd name="connsiteX190" fmla="*/ 4323356 w 6318157"/>
                <a:gd name="connsiteY190" fmla="*/ 2288033 h 5387471"/>
                <a:gd name="connsiteX191" fmla="*/ 4273826 w 6318157"/>
                <a:gd name="connsiteY191" fmla="*/ 2208023 h 5387471"/>
                <a:gd name="connsiteX192" fmla="*/ 4201436 w 6318157"/>
                <a:gd name="connsiteY192" fmla="*/ 2192783 h 5387471"/>
                <a:gd name="connsiteX193" fmla="*/ 4178576 w 6318157"/>
                <a:gd name="connsiteY193" fmla="*/ 2110868 h 5387471"/>
                <a:gd name="connsiteX194" fmla="*/ 4087136 w 6318157"/>
                <a:gd name="connsiteY194" fmla="*/ 2038478 h 5387471"/>
                <a:gd name="connsiteX195" fmla="*/ 4016651 w 6318157"/>
                <a:gd name="connsiteY195" fmla="*/ 2051813 h 5387471"/>
                <a:gd name="connsiteX196" fmla="*/ 3909971 w 6318157"/>
                <a:gd name="connsiteY196" fmla="*/ 2013713 h 5387471"/>
                <a:gd name="connsiteX197" fmla="*/ 3843296 w 6318157"/>
                <a:gd name="connsiteY197" fmla="*/ 2053718 h 5387471"/>
                <a:gd name="connsiteX198" fmla="*/ 3788051 w 6318157"/>
                <a:gd name="connsiteY198" fmla="*/ 2034668 h 5387471"/>
                <a:gd name="connsiteX199" fmla="*/ 3742331 w 6318157"/>
                <a:gd name="connsiteY199" fmla="*/ 2046098 h 5387471"/>
                <a:gd name="connsiteX200" fmla="*/ 3671018 w 6318157"/>
                <a:gd name="connsiteY200" fmla="*/ 2041249 h 5387471"/>
                <a:gd name="connsiteX201" fmla="*/ 3660416 w 6318157"/>
                <a:gd name="connsiteY201" fmla="*/ 1977518 h 5387471"/>
                <a:gd name="connsiteX202" fmla="*/ 3643271 w 6318157"/>
                <a:gd name="connsiteY202" fmla="*/ 1905128 h 5387471"/>
                <a:gd name="connsiteX203" fmla="*/ 3690896 w 6318157"/>
                <a:gd name="connsiteY203" fmla="*/ 1872743 h 5387471"/>
                <a:gd name="connsiteX204" fmla="*/ 3702326 w 6318157"/>
                <a:gd name="connsiteY204" fmla="*/ 1811783 h 5387471"/>
                <a:gd name="connsiteX205" fmla="*/ 3679466 w 6318157"/>
                <a:gd name="connsiteY205" fmla="*/ 1788923 h 5387471"/>
                <a:gd name="connsiteX206" fmla="*/ 3595977 w 6318157"/>
                <a:gd name="connsiteY206" fmla="*/ 1647245 h 5387471"/>
                <a:gd name="connsiteX207" fmla="*/ 3508016 w 6318157"/>
                <a:gd name="connsiteY207" fmla="*/ 1663193 h 5387471"/>
                <a:gd name="connsiteX208" fmla="*/ 3485156 w 6318157"/>
                <a:gd name="connsiteY208" fmla="*/ 1619378 h 5387471"/>
                <a:gd name="connsiteX209" fmla="*/ 3434052 w 6318157"/>
                <a:gd name="connsiteY209" fmla="*/ 1618090 h 5387471"/>
                <a:gd name="connsiteX210" fmla="*/ 3496586 w 6318157"/>
                <a:gd name="connsiteY210" fmla="*/ 1533653 h 5387471"/>
                <a:gd name="connsiteX211" fmla="*/ 3549926 w 6318157"/>
                <a:gd name="connsiteY211" fmla="*/ 1552703 h 5387471"/>
                <a:gd name="connsiteX212" fmla="*/ 3681619 w 6318157"/>
                <a:gd name="connsiteY212" fmla="*/ 1349485 h 5387471"/>
                <a:gd name="connsiteX213" fmla="*/ 3708041 w 6318157"/>
                <a:gd name="connsiteY213" fmla="*/ 1316483 h 5387471"/>
                <a:gd name="connsiteX214" fmla="*/ 3600036 w 6318157"/>
                <a:gd name="connsiteY214" fmla="*/ 1230630 h 5387471"/>
                <a:gd name="connsiteX215" fmla="*/ 3610886 w 6318157"/>
                <a:gd name="connsiteY215" fmla="*/ 1173608 h 5387471"/>
                <a:gd name="connsiteX216" fmla="*/ 3549926 w 6318157"/>
                <a:gd name="connsiteY216" fmla="*/ 1160273 h 5387471"/>
                <a:gd name="connsiteX217" fmla="*/ 3515636 w 6318157"/>
                <a:gd name="connsiteY217" fmla="*/ 1108838 h 5387471"/>
                <a:gd name="connsiteX218" fmla="*/ 3515636 w 6318157"/>
                <a:gd name="connsiteY218" fmla="*/ 1013588 h 5387471"/>
                <a:gd name="connsiteX219" fmla="*/ 3391811 w 6318157"/>
                <a:gd name="connsiteY219" fmla="*/ 981203 h 5387471"/>
                <a:gd name="connsiteX220" fmla="*/ 3357521 w 6318157"/>
                <a:gd name="connsiteY220" fmla="*/ 922148 h 5387471"/>
                <a:gd name="connsiteX221" fmla="*/ 3198246 w 6318157"/>
                <a:gd name="connsiteY221" fmla="*/ 954073 h 5387471"/>
                <a:gd name="connsiteX222" fmla="*/ 3142256 w 6318157"/>
                <a:gd name="connsiteY222" fmla="*/ 899288 h 5387471"/>
                <a:gd name="connsiteX223" fmla="*/ 2980331 w 6318157"/>
                <a:gd name="connsiteY223" fmla="*/ 929768 h 5387471"/>
                <a:gd name="connsiteX224" fmla="*/ 2776330 w 6318157"/>
                <a:gd name="connsiteY224" fmla="*/ 832982 h 5387471"/>
                <a:gd name="connsiteX225" fmla="*/ 2662196 w 6318157"/>
                <a:gd name="connsiteY225" fmla="*/ 874523 h 5387471"/>
                <a:gd name="connsiteX226" fmla="*/ 2671721 w 6318157"/>
                <a:gd name="connsiteY226" fmla="*/ 832613 h 5387471"/>
                <a:gd name="connsiteX227" fmla="*/ 2581026 w 6318157"/>
                <a:gd name="connsiteY227" fmla="*/ 818653 h 5387471"/>
                <a:gd name="connsiteX228" fmla="*/ 2576471 w 6318157"/>
                <a:gd name="connsiteY228" fmla="*/ 731648 h 5387471"/>
                <a:gd name="connsiteX229" fmla="*/ 2561231 w 6318157"/>
                <a:gd name="connsiteY229" fmla="*/ 684023 h 5387471"/>
                <a:gd name="connsiteX230" fmla="*/ 2591711 w 6318157"/>
                <a:gd name="connsiteY230" fmla="*/ 647828 h 5387471"/>
                <a:gd name="connsiteX231" fmla="*/ 2496792 w 6318157"/>
                <a:gd name="connsiteY231" fmla="*/ 511865 h 5387471"/>
                <a:gd name="connsiteX232" fmla="*/ 2492651 w 6318157"/>
                <a:gd name="connsiteY232" fmla="*/ 476378 h 5387471"/>
                <a:gd name="connsiteX233" fmla="*/ 2534561 w 6318157"/>
                <a:gd name="connsiteY233" fmla="*/ 409703 h 5387471"/>
                <a:gd name="connsiteX234" fmla="*/ 2490746 w 6318157"/>
                <a:gd name="connsiteY234" fmla="*/ 398273 h 5387471"/>
                <a:gd name="connsiteX235" fmla="*/ 2465981 w 6318157"/>
                <a:gd name="connsiteY235" fmla="*/ 367793 h 5387471"/>
                <a:gd name="connsiteX236" fmla="*/ 2428709 w 6318157"/>
                <a:gd name="connsiteY236" fmla="*/ 359713 h 5387471"/>
                <a:gd name="connsiteX237" fmla="*/ 2443121 w 6318157"/>
                <a:gd name="connsiteY237" fmla="*/ 297308 h 5387471"/>
                <a:gd name="connsiteX238" fmla="*/ 2384811 w 6318157"/>
                <a:gd name="connsiteY238" fmla="*/ 255352 h 5387471"/>
                <a:gd name="connsiteX239" fmla="*/ 2431691 w 6318157"/>
                <a:gd name="connsiteY239" fmla="*/ 188723 h 5387471"/>
                <a:gd name="connsiteX240" fmla="*/ 2536714 w 6318157"/>
                <a:gd name="connsiteY240" fmla="*/ 175177 h 5387471"/>
                <a:gd name="connsiteX0" fmla="*/ 2536714 w 6318157"/>
                <a:gd name="connsiteY0" fmla="*/ 175177 h 5387471"/>
                <a:gd name="connsiteX1" fmla="*/ 2475506 w 6318157"/>
                <a:gd name="connsiteY1" fmla="*/ 127763 h 5387471"/>
                <a:gd name="connsiteX2" fmla="*/ 2408831 w 6318157"/>
                <a:gd name="connsiteY2" fmla="*/ 129668 h 5387471"/>
                <a:gd name="connsiteX3" fmla="*/ 2340003 w 6318157"/>
                <a:gd name="connsiteY3" fmla="*/ 67751 h 5387471"/>
                <a:gd name="connsiteX4" fmla="*/ 2260241 w 6318157"/>
                <a:gd name="connsiteY4" fmla="*/ 85853 h 5387471"/>
                <a:gd name="connsiteX5" fmla="*/ 2229513 w 6318157"/>
                <a:gd name="connsiteY5" fmla="*/ 26173 h 5387471"/>
                <a:gd name="connsiteX6" fmla="*/ 2009858 w 6318157"/>
                <a:gd name="connsiteY6" fmla="*/ 0 h 5387471"/>
                <a:gd name="connsiteX7" fmla="*/ 1851163 w 6318157"/>
                <a:gd name="connsiteY7" fmla="*/ 158612 h 5387471"/>
                <a:gd name="connsiteX8" fmla="*/ 1861599 w 6318157"/>
                <a:gd name="connsiteY8" fmla="*/ 331056 h 5387471"/>
                <a:gd name="connsiteX9" fmla="*/ 1776951 w 6318157"/>
                <a:gd name="connsiteY9" fmla="*/ 311343 h 5387471"/>
                <a:gd name="connsiteX10" fmla="*/ 1606163 w 6318157"/>
                <a:gd name="connsiteY10" fmla="*/ 358057 h 5387471"/>
                <a:gd name="connsiteX11" fmla="*/ 1391478 w 6318157"/>
                <a:gd name="connsiteY11" fmla="*/ 230836 h 5387471"/>
                <a:gd name="connsiteX12" fmla="*/ 1256306 w 6318157"/>
                <a:gd name="connsiteY12" fmla="*/ 230836 h 5387471"/>
                <a:gd name="connsiteX13" fmla="*/ 1208598 w 6318157"/>
                <a:gd name="connsiteY13" fmla="*/ 421667 h 5387471"/>
                <a:gd name="connsiteX14" fmla="*/ 1041621 w 6318157"/>
                <a:gd name="connsiteY14" fmla="*/ 588645 h 5387471"/>
                <a:gd name="connsiteX15" fmla="*/ 930303 w 6318157"/>
                <a:gd name="connsiteY15" fmla="*/ 668158 h 5387471"/>
                <a:gd name="connsiteX16" fmla="*/ 842838 w 6318157"/>
                <a:gd name="connsiteY16" fmla="*/ 612499 h 5387471"/>
                <a:gd name="connsiteX17" fmla="*/ 747423 w 6318157"/>
                <a:gd name="connsiteY17" fmla="*/ 795379 h 5387471"/>
                <a:gd name="connsiteX18" fmla="*/ 456206 w 6318157"/>
                <a:gd name="connsiteY18" fmla="*/ 828804 h 5387471"/>
                <a:gd name="connsiteX19" fmla="*/ 222636 w 6318157"/>
                <a:gd name="connsiteY19" fmla="*/ 970307 h 5387471"/>
                <a:gd name="connsiteX20" fmla="*/ 254442 w 6318157"/>
                <a:gd name="connsiteY20" fmla="*/ 1113431 h 5387471"/>
                <a:gd name="connsiteX21" fmla="*/ 302149 w 6318157"/>
                <a:gd name="connsiteY21" fmla="*/ 1296311 h 5387471"/>
                <a:gd name="connsiteX22" fmla="*/ 341906 w 6318157"/>
                <a:gd name="connsiteY22" fmla="*/ 1328116 h 5387471"/>
                <a:gd name="connsiteX23" fmla="*/ 508883 w 6318157"/>
                <a:gd name="connsiteY23" fmla="*/ 1359921 h 5387471"/>
                <a:gd name="connsiteX24" fmla="*/ 532737 w 6318157"/>
                <a:gd name="connsiteY24" fmla="*/ 1582558 h 5387471"/>
                <a:gd name="connsiteX25" fmla="*/ 730526 w 6318157"/>
                <a:gd name="connsiteY25" fmla="*/ 1644144 h 5387471"/>
                <a:gd name="connsiteX26" fmla="*/ 903633 w 6318157"/>
                <a:gd name="connsiteY26" fmla="*/ 1753676 h 5387471"/>
                <a:gd name="connsiteX27" fmla="*/ 818984 w 6318157"/>
                <a:gd name="connsiteY27" fmla="*/ 1884707 h 5387471"/>
                <a:gd name="connsiteX28" fmla="*/ 644056 w 6318157"/>
                <a:gd name="connsiteY28" fmla="*/ 1868805 h 5387471"/>
                <a:gd name="connsiteX29" fmla="*/ 636104 w 6318157"/>
                <a:gd name="connsiteY29" fmla="*/ 2115295 h 5387471"/>
                <a:gd name="connsiteX30" fmla="*/ 755374 w 6318157"/>
                <a:gd name="connsiteY30" fmla="*/ 2218662 h 5387471"/>
                <a:gd name="connsiteX31" fmla="*/ 818984 w 6318157"/>
                <a:gd name="connsiteY31" fmla="*/ 2329980 h 5387471"/>
                <a:gd name="connsiteX32" fmla="*/ 818984 w 6318157"/>
                <a:gd name="connsiteY32" fmla="*/ 2369737 h 5387471"/>
                <a:gd name="connsiteX33" fmla="*/ 580445 w 6318157"/>
                <a:gd name="connsiteY33" fmla="*/ 2401542 h 5387471"/>
                <a:gd name="connsiteX34" fmla="*/ 485029 w 6318157"/>
                <a:gd name="connsiteY34" fmla="*/ 2433347 h 5387471"/>
                <a:gd name="connsiteX35" fmla="*/ 437322 w 6318157"/>
                <a:gd name="connsiteY35" fmla="*/ 2584422 h 5387471"/>
                <a:gd name="connsiteX36" fmla="*/ 307616 w 6318157"/>
                <a:gd name="connsiteY36" fmla="*/ 2598549 h 5387471"/>
                <a:gd name="connsiteX37" fmla="*/ 238539 w 6318157"/>
                <a:gd name="connsiteY37" fmla="*/ 2655984 h 5387471"/>
                <a:gd name="connsiteX38" fmla="*/ 284673 w 6318157"/>
                <a:gd name="connsiteY38" fmla="*/ 2740881 h 5387471"/>
                <a:gd name="connsiteX39" fmla="*/ 405516 w 6318157"/>
                <a:gd name="connsiteY39" fmla="*/ 2767302 h 5387471"/>
                <a:gd name="connsiteX40" fmla="*/ 414296 w 6318157"/>
                <a:gd name="connsiteY40" fmla="*/ 2859534 h 5387471"/>
                <a:gd name="connsiteX41" fmla="*/ 349857 w 6318157"/>
                <a:gd name="connsiteY41" fmla="*/ 2894523 h 5387471"/>
                <a:gd name="connsiteX42" fmla="*/ 206734 w 6318157"/>
                <a:gd name="connsiteY42" fmla="*/ 3061500 h 5387471"/>
                <a:gd name="connsiteX43" fmla="*/ 166977 w 6318157"/>
                <a:gd name="connsiteY43" fmla="*/ 3300039 h 5387471"/>
                <a:gd name="connsiteX44" fmla="*/ 103367 w 6318157"/>
                <a:gd name="connsiteY44" fmla="*/ 3490871 h 5387471"/>
                <a:gd name="connsiteX45" fmla="*/ 0 w 6318157"/>
                <a:gd name="connsiteY45" fmla="*/ 3610140 h 5387471"/>
                <a:gd name="connsiteX46" fmla="*/ 0 w 6318157"/>
                <a:gd name="connsiteY46" fmla="*/ 3689653 h 5387471"/>
                <a:gd name="connsiteX47" fmla="*/ 15903 w 6318157"/>
                <a:gd name="connsiteY47" fmla="*/ 3769166 h 5387471"/>
                <a:gd name="connsiteX48" fmla="*/ 127221 w 6318157"/>
                <a:gd name="connsiteY48" fmla="*/ 3785069 h 5387471"/>
                <a:gd name="connsiteX49" fmla="*/ 183211 w 6318157"/>
                <a:gd name="connsiteY49" fmla="*/ 3641697 h 5387471"/>
                <a:gd name="connsiteX50" fmla="*/ 275231 w 6318157"/>
                <a:gd name="connsiteY50" fmla="*/ 3608199 h 5387471"/>
                <a:gd name="connsiteX51" fmla="*/ 326003 w 6318157"/>
                <a:gd name="connsiteY51" fmla="*/ 3626043 h 5387471"/>
                <a:gd name="connsiteX52" fmla="*/ 358388 w 6318157"/>
                <a:gd name="connsiteY52" fmla="*/ 3618423 h 5387471"/>
                <a:gd name="connsiteX53" fmla="*/ 424318 w 6318157"/>
                <a:gd name="connsiteY53" fmla="*/ 3743407 h 5387471"/>
                <a:gd name="connsiteX54" fmla="*/ 379178 w 6318157"/>
                <a:gd name="connsiteY54" fmla="*/ 3816212 h 5387471"/>
                <a:gd name="connsiteX55" fmla="*/ 347621 w 6318157"/>
                <a:gd name="connsiteY55" fmla="*/ 3928239 h 5387471"/>
                <a:gd name="connsiteX56" fmla="*/ 336854 w 6318157"/>
                <a:gd name="connsiteY56" fmla="*/ 4218249 h 5387471"/>
                <a:gd name="connsiteX57" fmla="*/ 545161 w 6318157"/>
                <a:gd name="connsiteY57" fmla="*/ 4012509 h 5387471"/>
                <a:gd name="connsiteX58" fmla="*/ 620202 w 6318157"/>
                <a:gd name="connsiteY58" fmla="*/ 4063365 h 5387471"/>
                <a:gd name="connsiteX59" fmla="*/ 723569 w 6318157"/>
                <a:gd name="connsiteY59" fmla="*/ 4079267 h 5387471"/>
                <a:gd name="connsiteX60" fmla="*/ 795130 w 6318157"/>
                <a:gd name="connsiteY60" fmla="*/ 4190586 h 5387471"/>
                <a:gd name="connsiteX61" fmla="*/ 1025718 w 6318157"/>
                <a:gd name="connsiteY61" fmla="*/ 4293952 h 5387471"/>
                <a:gd name="connsiteX62" fmla="*/ 1176793 w 6318157"/>
                <a:gd name="connsiteY62" fmla="*/ 4540443 h 5387471"/>
                <a:gd name="connsiteX63" fmla="*/ 1144988 w 6318157"/>
                <a:gd name="connsiteY63" fmla="*/ 4635859 h 5387471"/>
                <a:gd name="connsiteX64" fmla="*/ 1614115 w 6318157"/>
                <a:gd name="connsiteY64" fmla="*/ 4882349 h 5387471"/>
                <a:gd name="connsiteX65" fmla="*/ 1614115 w 6318157"/>
                <a:gd name="connsiteY65" fmla="*/ 5033424 h 5387471"/>
                <a:gd name="connsiteX66" fmla="*/ 1614115 w 6318157"/>
                <a:gd name="connsiteY66" fmla="*/ 5168596 h 5387471"/>
                <a:gd name="connsiteX67" fmla="*/ 1653871 w 6318157"/>
                <a:gd name="connsiteY67" fmla="*/ 5295817 h 5387471"/>
                <a:gd name="connsiteX68" fmla="*/ 1755416 w 6318157"/>
                <a:gd name="connsiteY68" fmla="*/ 5294123 h 5387471"/>
                <a:gd name="connsiteX69" fmla="*/ 1825653 w 6318157"/>
                <a:gd name="connsiteY69" fmla="*/ 5366385 h 5387471"/>
                <a:gd name="connsiteX70" fmla="*/ 1861848 w 6318157"/>
                <a:gd name="connsiteY70" fmla="*/ 5387340 h 5387471"/>
                <a:gd name="connsiteX71" fmla="*/ 1926203 w 6318157"/>
                <a:gd name="connsiteY71" fmla="*/ 5242146 h 5387471"/>
                <a:gd name="connsiteX72" fmla="*/ 2115047 w 6318157"/>
                <a:gd name="connsiteY72" fmla="*/ 5279914 h 5387471"/>
                <a:gd name="connsiteX73" fmla="*/ 2176421 w 6318157"/>
                <a:gd name="connsiteY73" fmla="*/ 5148304 h 5387471"/>
                <a:gd name="connsiteX74" fmla="*/ 2083242 w 6318157"/>
                <a:gd name="connsiteY74" fmla="*/ 5096123 h 5387471"/>
                <a:gd name="connsiteX75" fmla="*/ 2020211 w 6318157"/>
                <a:gd name="connsiteY75" fmla="*/ 5057903 h 5387471"/>
                <a:gd name="connsiteX76" fmla="*/ 2011680 w 6318157"/>
                <a:gd name="connsiteY76" fmla="*/ 5073180 h 5387471"/>
                <a:gd name="connsiteX77" fmla="*/ 1932167 w 6318157"/>
                <a:gd name="connsiteY77" fmla="*/ 4977765 h 5387471"/>
                <a:gd name="connsiteX78" fmla="*/ 1884459 w 6318157"/>
                <a:gd name="connsiteY78" fmla="*/ 4874398 h 5387471"/>
                <a:gd name="connsiteX79" fmla="*/ 1913448 w 6318157"/>
                <a:gd name="connsiteY79" fmla="*/ 4786022 h 5387471"/>
                <a:gd name="connsiteX80" fmla="*/ 2073551 w 6318157"/>
                <a:gd name="connsiteY80" fmla="*/ 4760723 h 5387471"/>
                <a:gd name="connsiteX81" fmla="*/ 2213030 w 6318157"/>
                <a:gd name="connsiteY81" fmla="*/ 4711893 h 5387471"/>
                <a:gd name="connsiteX82" fmla="*/ 2313829 w 6318157"/>
                <a:gd name="connsiteY82" fmla="*/ 4781467 h 5387471"/>
                <a:gd name="connsiteX83" fmla="*/ 2449002 w 6318157"/>
                <a:gd name="connsiteY83" fmla="*/ 4771031 h 5387471"/>
                <a:gd name="connsiteX84" fmla="*/ 2504661 w 6318157"/>
                <a:gd name="connsiteY84" fmla="*/ 4866446 h 5387471"/>
                <a:gd name="connsiteX85" fmla="*/ 2578459 w 6318157"/>
                <a:gd name="connsiteY85" fmla="*/ 4816585 h 5387471"/>
                <a:gd name="connsiteX86" fmla="*/ 2681246 w 6318157"/>
                <a:gd name="connsiteY86" fmla="*/ 4873118 h 5387471"/>
                <a:gd name="connsiteX87" fmla="*/ 2798859 w 6318157"/>
                <a:gd name="connsiteY87" fmla="*/ 4858495 h 5387471"/>
                <a:gd name="connsiteX88" fmla="*/ 2895931 w 6318157"/>
                <a:gd name="connsiteY88" fmla="*/ 4983811 h 5387471"/>
                <a:gd name="connsiteX89" fmla="*/ 2910177 w 6318157"/>
                <a:gd name="connsiteY89" fmla="*/ 5176547 h 5387471"/>
                <a:gd name="connsiteX90" fmla="*/ 2981739 w 6318157"/>
                <a:gd name="connsiteY90" fmla="*/ 5120888 h 5387471"/>
                <a:gd name="connsiteX91" fmla="*/ 3101009 w 6318157"/>
                <a:gd name="connsiteY91" fmla="*/ 5184499 h 5387471"/>
                <a:gd name="connsiteX92" fmla="*/ 3164619 w 6318157"/>
                <a:gd name="connsiteY92" fmla="*/ 4882349 h 5387471"/>
                <a:gd name="connsiteX93" fmla="*/ 3116911 w 6318157"/>
                <a:gd name="connsiteY93" fmla="*/ 4516589 h 5387471"/>
                <a:gd name="connsiteX94" fmla="*/ 3156668 w 6318157"/>
                <a:gd name="connsiteY94" fmla="*/ 4405271 h 5387471"/>
                <a:gd name="connsiteX95" fmla="*/ 3323645 w 6318157"/>
                <a:gd name="connsiteY95" fmla="*/ 4341660 h 5387471"/>
                <a:gd name="connsiteX96" fmla="*/ 3482671 w 6318157"/>
                <a:gd name="connsiteY96" fmla="*/ 4293952 h 5387471"/>
                <a:gd name="connsiteX97" fmla="*/ 3570136 w 6318157"/>
                <a:gd name="connsiteY97" fmla="*/ 4373466 h 5387471"/>
                <a:gd name="connsiteX98" fmla="*/ 3530379 w 6318157"/>
                <a:gd name="connsiteY98" fmla="*/ 4484784 h 5387471"/>
                <a:gd name="connsiteX99" fmla="*/ 3546282 w 6318157"/>
                <a:gd name="connsiteY99" fmla="*/ 4588151 h 5387471"/>
                <a:gd name="connsiteX100" fmla="*/ 3609892 w 6318157"/>
                <a:gd name="connsiteY100" fmla="*/ 4643810 h 5387471"/>
                <a:gd name="connsiteX101" fmla="*/ 3673503 w 6318157"/>
                <a:gd name="connsiteY101" fmla="*/ 4651761 h 5387471"/>
                <a:gd name="connsiteX102" fmla="*/ 3745064 w 6318157"/>
                <a:gd name="connsiteY102" fmla="*/ 4786933 h 5387471"/>
                <a:gd name="connsiteX103" fmla="*/ 3889016 w 6318157"/>
                <a:gd name="connsiteY103" fmla="*/ 4749293 h 5387471"/>
                <a:gd name="connsiteX104" fmla="*/ 4071068 w 6318157"/>
                <a:gd name="connsiteY104" fmla="*/ 4731274 h 5387471"/>
                <a:gd name="connsiteX105" fmla="*/ 4368496 w 6318157"/>
                <a:gd name="connsiteY105" fmla="*/ 4686134 h 5387471"/>
                <a:gd name="connsiteX106" fmla="*/ 4436828 w 6318157"/>
                <a:gd name="connsiteY106" fmla="*/ 4774261 h 5387471"/>
                <a:gd name="connsiteX107" fmla="*/ 4500438 w 6318157"/>
                <a:gd name="connsiteY107" fmla="*/ 4751981 h 5387471"/>
                <a:gd name="connsiteX108" fmla="*/ 4595854 w 6318157"/>
                <a:gd name="connsiteY108" fmla="*/ 4699469 h 5387471"/>
                <a:gd name="connsiteX109" fmla="*/ 4654826 w 6318157"/>
                <a:gd name="connsiteY109" fmla="*/ 4646423 h 5387471"/>
                <a:gd name="connsiteX110" fmla="*/ 4674704 w 6318157"/>
                <a:gd name="connsiteY110" fmla="*/ 4597593 h 5387471"/>
                <a:gd name="connsiteX111" fmla="*/ 4588151 w 6318157"/>
                <a:gd name="connsiteY111" fmla="*/ 4554983 h 5387471"/>
                <a:gd name="connsiteX112" fmla="*/ 4687211 w 6318157"/>
                <a:gd name="connsiteY112" fmla="*/ 4492118 h 5387471"/>
                <a:gd name="connsiteX113" fmla="*/ 4723406 w 6318157"/>
                <a:gd name="connsiteY113" fmla="*/ 4492118 h 5387471"/>
                <a:gd name="connsiteX114" fmla="*/ 4715786 w 6318157"/>
                <a:gd name="connsiteY114" fmla="*/ 4434968 h 5387471"/>
                <a:gd name="connsiteX115" fmla="*/ 4753886 w 6318157"/>
                <a:gd name="connsiteY115" fmla="*/ 4410203 h 5387471"/>
                <a:gd name="connsiteX116" fmla="*/ 4656648 w 6318157"/>
                <a:gd name="connsiteY116" fmla="*/ 4287326 h 5387471"/>
                <a:gd name="connsiteX117" fmla="*/ 4593866 w 6318157"/>
                <a:gd name="connsiteY117" fmla="*/ 4307333 h 5387471"/>
                <a:gd name="connsiteX118" fmla="*/ 4575396 w 6318157"/>
                <a:gd name="connsiteY118" fmla="*/ 4172612 h 5387471"/>
                <a:gd name="connsiteX119" fmla="*/ 4679655 w 6318157"/>
                <a:gd name="connsiteY119" fmla="*/ 4132426 h 5387471"/>
                <a:gd name="connsiteX120" fmla="*/ 4703957 w 6318157"/>
                <a:gd name="connsiteY120" fmla="*/ 4023340 h 5387471"/>
                <a:gd name="connsiteX121" fmla="*/ 4812951 w 6318157"/>
                <a:gd name="connsiteY121" fmla="*/ 3900496 h 5387471"/>
                <a:gd name="connsiteX122" fmla="*/ 4877813 w 6318157"/>
                <a:gd name="connsiteY122" fmla="*/ 3853146 h 5387471"/>
                <a:gd name="connsiteX123" fmla="*/ 4866109 w 6318157"/>
                <a:gd name="connsiteY123" fmla="*/ 3934446 h 5387471"/>
                <a:gd name="connsiteX124" fmla="*/ 4936241 w 6318157"/>
                <a:gd name="connsiteY124" fmla="*/ 3998681 h 5387471"/>
                <a:gd name="connsiteX125" fmla="*/ 4889248 w 6318157"/>
                <a:gd name="connsiteY125" fmla="*/ 4126615 h 5387471"/>
                <a:gd name="connsiteX126" fmla="*/ 4934365 w 6318157"/>
                <a:gd name="connsiteY126" fmla="*/ 4164319 h 5387471"/>
                <a:gd name="connsiteX127" fmla="*/ 5022812 w 6318157"/>
                <a:gd name="connsiteY127" fmla="*/ 4087573 h 5387471"/>
                <a:gd name="connsiteX128" fmla="*/ 5082759 w 6318157"/>
                <a:gd name="connsiteY128" fmla="*/ 4066849 h 5387471"/>
                <a:gd name="connsiteX129" fmla="*/ 5099644 w 6318157"/>
                <a:gd name="connsiteY129" fmla="*/ 4110000 h 5387471"/>
                <a:gd name="connsiteX130" fmla="*/ 5146102 w 6318157"/>
                <a:gd name="connsiteY130" fmla="*/ 4062915 h 5387471"/>
                <a:gd name="connsiteX131" fmla="*/ 5144494 w 6318157"/>
                <a:gd name="connsiteY131" fmla="*/ 3856631 h 5387471"/>
                <a:gd name="connsiteX132" fmla="*/ 5160396 w 6318157"/>
                <a:gd name="connsiteY132" fmla="*/ 3785069 h 5387471"/>
                <a:gd name="connsiteX133" fmla="*/ 5390984 w 6318157"/>
                <a:gd name="connsiteY133" fmla="*/ 3737361 h 5387471"/>
                <a:gd name="connsiteX134" fmla="*/ 5486400 w 6318157"/>
                <a:gd name="connsiteY134" fmla="*/ 3633994 h 5387471"/>
                <a:gd name="connsiteX135" fmla="*/ 5390984 w 6318157"/>
                <a:gd name="connsiteY135" fmla="*/ 3570384 h 5387471"/>
                <a:gd name="connsiteX136" fmla="*/ 5343276 w 6318157"/>
                <a:gd name="connsiteY136" fmla="*/ 3331845 h 5387471"/>
                <a:gd name="connsiteX137" fmla="*/ 5478449 w 6318157"/>
                <a:gd name="connsiteY137" fmla="*/ 3061500 h 5387471"/>
                <a:gd name="connsiteX138" fmla="*/ 5820355 w 6318157"/>
                <a:gd name="connsiteY138" fmla="*/ 2989939 h 5387471"/>
                <a:gd name="connsiteX139" fmla="*/ 6020959 w 6318157"/>
                <a:gd name="connsiteY139" fmla="*/ 2857748 h 5387471"/>
                <a:gd name="connsiteX140" fmla="*/ 6058811 w 6318157"/>
                <a:gd name="connsiteY140" fmla="*/ 2880194 h 5387471"/>
                <a:gd name="connsiteX141" fmla="*/ 6114056 w 6318157"/>
                <a:gd name="connsiteY141" fmla="*/ 2859239 h 5387471"/>
                <a:gd name="connsiteX142" fmla="*/ 6152156 w 6318157"/>
                <a:gd name="connsiteY142" fmla="*/ 2889719 h 5387471"/>
                <a:gd name="connsiteX143" fmla="*/ 6260741 w 6318157"/>
                <a:gd name="connsiteY143" fmla="*/ 2868764 h 5387471"/>
                <a:gd name="connsiteX144" fmla="*/ 6292298 w 6318157"/>
                <a:gd name="connsiteY144" fmla="*/ 2879449 h 5387471"/>
                <a:gd name="connsiteX145" fmla="*/ 6304556 w 6318157"/>
                <a:gd name="connsiteY145" fmla="*/ 2838284 h 5387471"/>
                <a:gd name="connsiteX146" fmla="*/ 6306461 w 6318157"/>
                <a:gd name="connsiteY146" fmla="*/ 2809709 h 5387471"/>
                <a:gd name="connsiteX147" fmla="*/ 6317891 w 6318157"/>
                <a:gd name="connsiteY147" fmla="*/ 2798279 h 5387471"/>
                <a:gd name="connsiteX148" fmla="*/ 6268361 w 6318157"/>
                <a:gd name="connsiteY148" fmla="*/ 2775419 h 5387471"/>
                <a:gd name="connsiteX149" fmla="*/ 6220736 w 6318157"/>
                <a:gd name="connsiteY149" fmla="*/ 2543754 h 5387471"/>
                <a:gd name="connsiteX150" fmla="*/ 6169301 w 6318157"/>
                <a:gd name="connsiteY150" fmla="*/ 2569973 h 5387471"/>
                <a:gd name="connsiteX151" fmla="*/ 6119771 w 6318157"/>
                <a:gd name="connsiteY151" fmla="*/ 2533484 h 5387471"/>
                <a:gd name="connsiteX152" fmla="*/ 6051191 w 6318157"/>
                <a:gd name="connsiteY152" fmla="*/ 2518538 h 5387471"/>
                <a:gd name="connsiteX153" fmla="*/ 6053096 w 6318157"/>
                <a:gd name="connsiteY153" fmla="*/ 2434718 h 5387471"/>
                <a:gd name="connsiteX154" fmla="*/ 6027337 w 6318157"/>
                <a:gd name="connsiteY154" fmla="*/ 2469542 h 5387471"/>
                <a:gd name="connsiteX155" fmla="*/ 5994041 w 6318157"/>
                <a:gd name="connsiteY155" fmla="*/ 2411858 h 5387471"/>
                <a:gd name="connsiteX156" fmla="*/ 5976896 w 6318157"/>
                <a:gd name="connsiteY156" fmla="*/ 2272793 h 5387471"/>
                <a:gd name="connsiteX157" fmla="*/ 5915936 w 6318157"/>
                <a:gd name="connsiteY157" fmla="*/ 2274698 h 5387471"/>
                <a:gd name="connsiteX158" fmla="*/ 5892910 w 6318157"/>
                <a:gd name="connsiteY158" fmla="*/ 2209882 h 5387471"/>
                <a:gd name="connsiteX159" fmla="*/ 5813066 w 6318157"/>
                <a:gd name="connsiteY159" fmla="*/ 2240408 h 5387471"/>
                <a:gd name="connsiteX160" fmla="*/ 5752106 w 6318157"/>
                <a:gd name="connsiteY160" fmla="*/ 2206118 h 5387471"/>
                <a:gd name="connsiteX161" fmla="*/ 5719721 w 6318157"/>
                <a:gd name="connsiteY161" fmla="*/ 2227073 h 5387471"/>
                <a:gd name="connsiteX162" fmla="*/ 5653046 w 6318157"/>
                <a:gd name="connsiteY162" fmla="*/ 2209928 h 5387471"/>
                <a:gd name="connsiteX163" fmla="*/ 5677231 w 6318157"/>
                <a:gd name="connsiteY163" fmla="*/ 2186857 h 5387471"/>
                <a:gd name="connsiteX164" fmla="*/ 5628281 w 6318157"/>
                <a:gd name="connsiteY164" fmla="*/ 2145158 h 5387471"/>
                <a:gd name="connsiteX165" fmla="*/ 5488388 w 6318157"/>
                <a:gd name="connsiteY165" fmla="*/ 2148426 h 5387471"/>
                <a:gd name="connsiteX166" fmla="*/ 5453021 w 6318157"/>
                <a:gd name="connsiteY166" fmla="*/ 2227073 h 5387471"/>
                <a:gd name="connsiteX167" fmla="*/ 5472071 w 6318157"/>
                <a:gd name="connsiteY167" fmla="*/ 2274698 h 5387471"/>
                <a:gd name="connsiteX168" fmla="*/ 5422541 w 6318157"/>
                <a:gd name="connsiteY168" fmla="*/ 2288033 h 5387471"/>
                <a:gd name="connsiteX169" fmla="*/ 5451116 w 6318157"/>
                <a:gd name="connsiteY169" fmla="*/ 2333753 h 5387471"/>
                <a:gd name="connsiteX170" fmla="*/ 5516631 w 6318157"/>
                <a:gd name="connsiteY170" fmla="*/ 2328407 h 5387471"/>
                <a:gd name="connsiteX171" fmla="*/ 5523506 w 6318157"/>
                <a:gd name="connsiteY171" fmla="*/ 2379473 h 5387471"/>
                <a:gd name="connsiteX172" fmla="*/ 5399681 w 6318157"/>
                <a:gd name="connsiteY172" fmla="*/ 2545208 h 5387471"/>
                <a:gd name="connsiteX173" fmla="*/ 5360918 w 6318157"/>
                <a:gd name="connsiteY173" fmla="*/ 2694084 h 5387471"/>
                <a:gd name="connsiteX174" fmla="*/ 5346341 w 6318157"/>
                <a:gd name="connsiteY174" fmla="*/ 2615693 h 5387471"/>
                <a:gd name="connsiteX175" fmla="*/ 5304431 w 6318157"/>
                <a:gd name="connsiteY175" fmla="*/ 2615693 h 5387471"/>
                <a:gd name="connsiteX176" fmla="*/ 5273951 w 6318157"/>
                <a:gd name="connsiteY176" fmla="*/ 2558543 h 5387471"/>
                <a:gd name="connsiteX177" fmla="*/ 5203714 w 6318157"/>
                <a:gd name="connsiteY177" fmla="*/ 2600987 h 5387471"/>
                <a:gd name="connsiteX178" fmla="*/ 5070116 w 6318157"/>
                <a:gd name="connsiteY178" fmla="*/ 2541398 h 5387471"/>
                <a:gd name="connsiteX179" fmla="*/ 4991763 w 6318157"/>
                <a:gd name="connsiteY179" fmla="*/ 2573572 h 5387471"/>
                <a:gd name="connsiteX180" fmla="*/ 4904381 w 6318157"/>
                <a:gd name="connsiteY180" fmla="*/ 2564258 h 5387471"/>
                <a:gd name="connsiteX181" fmla="*/ 4875806 w 6318157"/>
                <a:gd name="connsiteY181" fmla="*/ 2495678 h 5387471"/>
                <a:gd name="connsiteX182" fmla="*/ 4803416 w 6318157"/>
                <a:gd name="connsiteY182" fmla="*/ 2484248 h 5387471"/>
                <a:gd name="connsiteX183" fmla="*/ 4822466 w 6318157"/>
                <a:gd name="connsiteY183" fmla="*/ 2409953 h 5387471"/>
                <a:gd name="connsiteX184" fmla="*/ 4731026 w 6318157"/>
                <a:gd name="connsiteY184" fmla="*/ 2341373 h 5387471"/>
                <a:gd name="connsiteX185" fmla="*/ 4699221 w 6318157"/>
                <a:gd name="connsiteY185" fmla="*/ 2364353 h 5387471"/>
                <a:gd name="connsiteX186" fmla="*/ 4637681 w 6318157"/>
                <a:gd name="connsiteY186" fmla="*/ 2328038 h 5387471"/>
                <a:gd name="connsiteX187" fmla="*/ 4660541 w 6318157"/>
                <a:gd name="connsiteY187" fmla="*/ 2253743 h 5387471"/>
                <a:gd name="connsiteX188" fmla="*/ 4433846 w 6318157"/>
                <a:gd name="connsiteY188" fmla="*/ 2270888 h 5387471"/>
                <a:gd name="connsiteX189" fmla="*/ 4373134 w 6318157"/>
                <a:gd name="connsiteY189" fmla="*/ 2252041 h 5387471"/>
                <a:gd name="connsiteX190" fmla="*/ 4323356 w 6318157"/>
                <a:gd name="connsiteY190" fmla="*/ 2288033 h 5387471"/>
                <a:gd name="connsiteX191" fmla="*/ 4273826 w 6318157"/>
                <a:gd name="connsiteY191" fmla="*/ 2208023 h 5387471"/>
                <a:gd name="connsiteX192" fmla="*/ 4201436 w 6318157"/>
                <a:gd name="connsiteY192" fmla="*/ 2192783 h 5387471"/>
                <a:gd name="connsiteX193" fmla="*/ 4178576 w 6318157"/>
                <a:gd name="connsiteY193" fmla="*/ 2110868 h 5387471"/>
                <a:gd name="connsiteX194" fmla="*/ 4087136 w 6318157"/>
                <a:gd name="connsiteY194" fmla="*/ 2038478 h 5387471"/>
                <a:gd name="connsiteX195" fmla="*/ 4016651 w 6318157"/>
                <a:gd name="connsiteY195" fmla="*/ 2051813 h 5387471"/>
                <a:gd name="connsiteX196" fmla="*/ 3909971 w 6318157"/>
                <a:gd name="connsiteY196" fmla="*/ 2013713 h 5387471"/>
                <a:gd name="connsiteX197" fmla="*/ 3843296 w 6318157"/>
                <a:gd name="connsiteY197" fmla="*/ 2053718 h 5387471"/>
                <a:gd name="connsiteX198" fmla="*/ 3788051 w 6318157"/>
                <a:gd name="connsiteY198" fmla="*/ 2034668 h 5387471"/>
                <a:gd name="connsiteX199" fmla="*/ 3742331 w 6318157"/>
                <a:gd name="connsiteY199" fmla="*/ 2046098 h 5387471"/>
                <a:gd name="connsiteX200" fmla="*/ 3671018 w 6318157"/>
                <a:gd name="connsiteY200" fmla="*/ 2041249 h 5387471"/>
                <a:gd name="connsiteX201" fmla="*/ 3660416 w 6318157"/>
                <a:gd name="connsiteY201" fmla="*/ 1977518 h 5387471"/>
                <a:gd name="connsiteX202" fmla="*/ 3643271 w 6318157"/>
                <a:gd name="connsiteY202" fmla="*/ 1905128 h 5387471"/>
                <a:gd name="connsiteX203" fmla="*/ 3690896 w 6318157"/>
                <a:gd name="connsiteY203" fmla="*/ 1872743 h 5387471"/>
                <a:gd name="connsiteX204" fmla="*/ 3702326 w 6318157"/>
                <a:gd name="connsiteY204" fmla="*/ 1811783 h 5387471"/>
                <a:gd name="connsiteX205" fmla="*/ 3679466 w 6318157"/>
                <a:gd name="connsiteY205" fmla="*/ 1788923 h 5387471"/>
                <a:gd name="connsiteX206" fmla="*/ 3595977 w 6318157"/>
                <a:gd name="connsiteY206" fmla="*/ 1647245 h 5387471"/>
                <a:gd name="connsiteX207" fmla="*/ 3508016 w 6318157"/>
                <a:gd name="connsiteY207" fmla="*/ 1663193 h 5387471"/>
                <a:gd name="connsiteX208" fmla="*/ 3485156 w 6318157"/>
                <a:gd name="connsiteY208" fmla="*/ 1619378 h 5387471"/>
                <a:gd name="connsiteX209" fmla="*/ 3434052 w 6318157"/>
                <a:gd name="connsiteY209" fmla="*/ 1618090 h 5387471"/>
                <a:gd name="connsiteX210" fmla="*/ 3496586 w 6318157"/>
                <a:gd name="connsiteY210" fmla="*/ 1533653 h 5387471"/>
                <a:gd name="connsiteX211" fmla="*/ 3549926 w 6318157"/>
                <a:gd name="connsiteY211" fmla="*/ 1552703 h 5387471"/>
                <a:gd name="connsiteX212" fmla="*/ 3681619 w 6318157"/>
                <a:gd name="connsiteY212" fmla="*/ 1349485 h 5387471"/>
                <a:gd name="connsiteX213" fmla="*/ 3708041 w 6318157"/>
                <a:gd name="connsiteY213" fmla="*/ 1316483 h 5387471"/>
                <a:gd name="connsiteX214" fmla="*/ 3600036 w 6318157"/>
                <a:gd name="connsiteY214" fmla="*/ 1230630 h 5387471"/>
                <a:gd name="connsiteX215" fmla="*/ 3610886 w 6318157"/>
                <a:gd name="connsiteY215" fmla="*/ 1173608 h 5387471"/>
                <a:gd name="connsiteX216" fmla="*/ 3549926 w 6318157"/>
                <a:gd name="connsiteY216" fmla="*/ 1160273 h 5387471"/>
                <a:gd name="connsiteX217" fmla="*/ 3515636 w 6318157"/>
                <a:gd name="connsiteY217" fmla="*/ 1108838 h 5387471"/>
                <a:gd name="connsiteX218" fmla="*/ 3515636 w 6318157"/>
                <a:gd name="connsiteY218" fmla="*/ 1013588 h 5387471"/>
                <a:gd name="connsiteX219" fmla="*/ 3391811 w 6318157"/>
                <a:gd name="connsiteY219" fmla="*/ 981203 h 5387471"/>
                <a:gd name="connsiteX220" fmla="*/ 3357521 w 6318157"/>
                <a:gd name="connsiteY220" fmla="*/ 922148 h 5387471"/>
                <a:gd name="connsiteX221" fmla="*/ 3198246 w 6318157"/>
                <a:gd name="connsiteY221" fmla="*/ 954073 h 5387471"/>
                <a:gd name="connsiteX222" fmla="*/ 3142256 w 6318157"/>
                <a:gd name="connsiteY222" fmla="*/ 899288 h 5387471"/>
                <a:gd name="connsiteX223" fmla="*/ 2980331 w 6318157"/>
                <a:gd name="connsiteY223" fmla="*/ 929768 h 5387471"/>
                <a:gd name="connsiteX224" fmla="*/ 2776330 w 6318157"/>
                <a:gd name="connsiteY224" fmla="*/ 832982 h 5387471"/>
                <a:gd name="connsiteX225" fmla="*/ 2662196 w 6318157"/>
                <a:gd name="connsiteY225" fmla="*/ 874523 h 5387471"/>
                <a:gd name="connsiteX226" fmla="*/ 2671721 w 6318157"/>
                <a:gd name="connsiteY226" fmla="*/ 832613 h 5387471"/>
                <a:gd name="connsiteX227" fmla="*/ 2581026 w 6318157"/>
                <a:gd name="connsiteY227" fmla="*/ 818653 h 5387471"/>
                <a:gd name="connsiteX228" fmla="*/ 2576471 w 6318157"/>
                <a:gd name="connsiteY228" fmla="*/ 731648 h 5387471"/>
                <a:gd name="connsiteX229" fmla="*/ 2561231 w 6318157"/>
                <a:gd name="connsiteY229" fmla="*/ 684023 h 5387471"/>
                <a:gd name="connsiteX230" fmla="*/ 2591711 w 6318157"/>
                <a:gd name="connsiteY230" fmla="*/ 647828 h 5387471"/>
                <a:gd name="connsiteX231" fmla="*/ 2496792 w 6318157"/>
                <a:gd name="connsiteY231" fmla="*/ 511865 h 5387471"/>
                <a:gd name="connsiteX232" fmla="*/ 2492651 w 6318157"/>
                <a:gd name="connsiteY232" fmla="*/ 476378 h 5387471"/>
                <a:gd name="connsiteX233" fmla="*/ 2534561 w 6318157"/>
                <a:gd name="connsiteY233" fmla="*/ 409703 h 5387471"/>
                <a:gd name="connsiteX234" fmla="*/ 2490746 w 6318157"/>
                <a:gd name="connsiteY234" fmla="*/ 398273 h 5387471"/>
                <a:gd name="connsiteX235" fmla="*/ 2465981 w 6318157"/>
                <a:gd name="connsiteY235" fmla="*/ 367793 h 5387471"/>
                <a:gd name="connsiteX236" fmla="*/ 2428709 w 6318157"/>
                <a:gd name="connsiteY236" fmla="*/ 359713 h 5387471"/>
                <a:gd name="connsiteX237" fmla="*/ 2443121 w 6318157"/>
                <a:gd name="connsiteY237" fmla="*/ 297308 h 5387471"/>
                <a:gd name="connsiteX238" fmla="*/ 2384811 w 6318157"/>
                <a:gd name="connsiteY238" fmla="*/ 255352 h 5387471"/>
                <a:gd name="connsiteX239" fmla="*/ 2431691 w 6318157"/>
                <a:gd name="connsiteY239" fmla="*/ 188723 h 5387471"/>
                <a:gd name="connsiteX240" fmla="*/ 2536714 w 6318157"/>
                <a:gd name="connsiteY240" fmla="*/ 175177 h 5387471"/>
                <a:gd name="connsiteX0" fmla="*/ 2536714 w 6318157"/>
                <a:gd name="connsiteY0" fmla="*/ 175177 h 5387471"/>
                <a:gd name="connsiteX1" fmla="*/ 2475506 w 6318157"/>
                <a:gd name="connsiteY1" fmla="*/ 127763 h 5387471"/>
                <a:gd name="connsiteX2" fmla="*/ 2408831 w 6318157"/>
                <a:gd name="connsiteY2" fmla="*/ 129668 h 5387471"/>
                <a:gd name="connsiteX3" fmla="*/ 2340003 w 6318157"/>
                <a:gd name="connsiteY3" fmla="*/ 67751 h 5387471"/>
                <a:gd name="connsiteX4" fmla="*/ 2260241 w 6318157"/>
                <a:gd name="connsiteY4" fmla="*/ 85853 h 5387471"/>
                <a:gd name="connsiteX5" fmla="*/ 2229513 w 6318157"/>
                <a:gd name="connsiteY5" fmla="*/ 26173 h 5387471"/>
                <a:gd name="connsiteX6" fmla="*/ 2009858 w 6318157"/>
                <a:gd name="connsiteY6" fmla="*/ 0 h 5387471"/>
                <a:gd name="connsiteX7" fmla="*/ 1851163 w 6318157"/>
                <a:gd name="connsiteY7" fmla="*/ 158612 h 5387471"/>
                <a:gd name="connsiteX8" fmla="*/ 1861599 w 6318157"/>
                <a:gd name="connsiteY8" fmla="*/ 331056 h 5387471"/>
                <a:gd name="connsiteX9" fmla="*/ 1776951 w 6318157"/>
                <a:gd name="connsiteY9" fmla="*/ 311343 h 5387471"/>
                <a:gd name="connsiteX10" fmla="*/ 1606163 w 6318157"/>
                <a:gd name="connsiteY10" fmla="*/ 358057 h 5387471"/>
                <a:gd name="connsiteX11" fmla="*/ 1391478 w 6318157"/>
                <a:gd name="connsiteY11" fmla="*/ 230836 h 5387471"/>
                <a:gd name="connsiteX12" fmla="*/ 1256306 w 6318157"/>
                <a:gd name="connsiteY12" fmla="*/ 230836 h 5387471"/>
                <a:gd name="connsiteX13" fmla="*/ 1208598 w 6318157"/>
                <a:gd name="connsiteY13" fmla="*/ 421667 h 5387471"/>
                <a:gd name="connsiteX14" fmla="*/ 1041621 w 6318157"/>
                <a:gd name="connsiteY14" fmla="*/ 588645 h 5387471"/>
                <a:gd name="connsiteX15" fmla="*/ 930303 w 6318157"/>
                <a:gd name="connsiteY15" fmla="*/ 668158 h 5387471"/>
                <a:gd name="connsiteX16" fmla="*/ 842838 w 6318157"/>
                <a:gd name="connsiteY16" fmla="*/ 612499 h 5387471"/>
                <a:gd name="connsiteX17" fmla="*/ 747423 w 6318157"/>
                <a:gd name="connsiteY17" fmla="*/ 795379 h 5387471"/>
                <a:gd name="connsiteX18" fmla="*/ 456206 w 6318157"/>
                <a:gd name="connsiteY18" fmla="*/ 828804 h 5387471"/>
                <a:gd name="connsiteX19" fmla="*/ 222636 w 6318157"/>
                <a:gd name="connsiteY19" fmla="*/ 970307 h 5387471"/>
                <a:gd name="connsiteX20" fmla="*/ 254442 w 6318157"/>
                <a:gd name="connsiteY20" fmla="*/ 1113431 h 5387471"/>
                <a:gd name="connsiteX21" fmla="*/ 302149 w 6318157"/>
                <a:gd name="connsiteY21" fmla="*/ 1296311 h 5387471"/>
                <a:gd name="connsiteX22" fmla="*/ 341906 w 6318157"/>
                <a:gd name="connsiteY22" fmla="*/ 1328116 h 5387471"/>
                <a:gd name="connsiteX23" fmla="*/ 508883 w 6318157"/>
                <a:gd name="connsiteY23" fmla="*/ 1359921 h 5387471"/>
                <a:gd name="connsiteX24" fmla="*/ 532737 w 6318157"/>
                <a:gd name="connsiteY24" fmla="*/ 1582558 h 5387471"/>
                <a:gd name="connsiteX25" fmla="*/ 730526 w 6318157"/>
                <a:gd name="connsiteY25" fmla="*/ 1644144 h 5387471"/>
                <a:gd name="connsiteX26" fmla="*/ 903633 w 6318157"/>
                <a:gd name="connsiteY26" fmla="*/ 1753676 h 5387471"/>
                <a:gd name="connsiteX27" fmla="*/ 818984 w 6318157"/>
                <a:gd name="connsiteY27" fmla="*/ 1884707 h 5387471"/>
                <a:gd name="connsiteX28" fmla="*/ 644056 w 6318157"/>
                <a:gd name="connsiteY28" fmla="*/ 1868805 h 5387471"/>
                <a:gd name="connsiteX29" fmla="*/ 636104 w 6318157"/>
                <a:gd name="connsiteY29" fmla="*/ 2115295 h 5387471"/>
                <a:gd name="connsiteX30" fmla="*/ 755374 w 6318157"/>
                <a:gd name="connsiteY30" fmla="*/ 2218662 h 5387471"/>
                <a:gd name="connsiteX31" fmla="*/ 818984 w 6318157"/>
                <a:gd name="connsiteY31" fmla="*/ 2329980 h 5387471"/>
                <a:gd name="connsiteX32" fmla="*/ 818984 w 6318157"/>
                <a:gd name="connsiteY32" fmla="*/ 2369737 h 5387471"/>
                <a:gd name="connsiteX33" fmla="*/ 580445 w 6318157"/>
                <a:gd name="connsiteY33" fmla="*/ 2401542 h 5387471"/>
                <a:gd name="connsiteX34" fmla="*/ 485029 w 6318157"/>
                <a:gd name="connsiteY34" fmla="*/ 2433347 h 5387471"/>
                <a:gd name="connsiteX35" fmla="*/ 437322 w 6318157"/>
                <a:gd name="connsiteY35" fmla="*/ 2584422 h 5387471"/>
                <a:gd name="connsiteX36" fmla="*/ 307616 w 6318157"/>
                <a:gd name="connsiteY36" fmla="*/ 2598549 h 5387471"/>
                <a:gd name="connsiteX37" fmla="*/ 238539 w 6318157"/>
                <a:gd name="connsiteY37" fmla="*/ 2655984 h 5387471"/>
                <a:gd name="connsiteX38" fmla="*/ 284673 w 6318157"/>
                <a:gd name="connsiteY38" fmla="*/ 2740881 h 5387471"/>
                <a:gd name="connsiteX39" fmla="*/ 405516 w 6318157"/>
                <a:gd name="connsiteY39" fmla="*/ 2767302 h 5387471"/>
                <a:gd name="connsiteX40" fmla="*/ 414296 w 6318157"/>
                <a:gd name="connsiteY40" fmla="*/ 2859534 h 5387471"/>
                <a:gd name="connsiteX41" fmla="*/ 349857 w 6318157"/>
                <a:gd name="connsiteY41" fmla="*/ 2894523 h 5387471"/>
                <a:gd name="connsiteX42" fmla="*/ 206734 w 6318157"/>
                <a:gd name="connsiteY42" fmla="*/ 3061500 h 5387471"/>
                <a:gd name="connsiteX43" fmla="*/ 166977 w 6318157"/>
                <a:gd name="connsiteY43" fmla="*/ 3300039 h 5387471"/>
                <a:gd name="connsiteX44" fmla="*/ 103367 w 6318157"/>
                <a:gd name="connsiteY44" fmla="*/ 3490871 h 5387471"/>
                <a:gd name="connsiteX45" fmla="*/ 0 w 6318157"/>
                <a:gd name="connsiteY45" fmla="*/ 3610140 h 5387471"/>
                <a:gd name="connsiteX46" fmla="*/ 0 w 6318157"/>
                <a:gd name="connsiteY46" fmla="*/ 3689653 h 5387471"/>
                <a:gd name="connsiteX47" fmla="*/ 15903 w 6318157"/>
                <a:gd name="connsiteY47" fmla="*/ 3769166 h 5387471"/>
                <a:gd name="connsiteX48" fmla="*/ 127221 w 6318157"/>
                <a:gd name="connsiteY48" fmla="*/ 3785069 h 5387471"/>
                <a:gd name="connsiteX49" fmla="*/ 183211 w 6318157"/>
                <a:gd name="connsiteY49" fmla="*/ 3641697 h 5387471"/>
                <a:gd name="connsiteX50" fmla="*/ 275231 w 6318157"/>
                <a:gd name="connsiteY50" fmla="*/ 3608199 h 5387471"/>
                <a:gd name="connsiteX51" fmla="*/ 326003 w 6318157"/>
                <a:gd name="connsiteY51" fmla="*/ 3626043 h 5387471"/>
                <a:gd name="connsiteX52" fmla="*/ 358388 w 6318157"/>
                <a:gd name="connsiteY52" fmla="*/ 3618423 h 5387471"/>
                <a:gd name="connsiteX53" fmla="*/ 424318 w 6318157"/>
                <a:gd name="connsiteY53" fmla="*/ 3743407 h 5387471"/>
                <a:gd name="connsiteX54" fmla="*/ 379178 w 6318157"/>
                <a:gd name="connsiteY54" fmla="*/ 3816212 h 5387471"/>
                <a:gd name="connsiteX55" fmla="*/ 347621 w 6318157"/>
                <a:gd name="connsiteY55" fmla="*/ 3928239 h 5387471"/>
                <a:gd name="connsiteX56" fmla="*/ 336854 w 6318157"/>
                <a:gd name="connsiteY56" fmla="*/ 4218249 h 5387471"/>
                <a:gd name="connsiteX57" fmla="*/ 545161 w 6318157"/>
                <a:gd name="connsiteY57" fmla="*/ 4012509 h 5387471"/>
                <a:gd name="connsiteX58" fmla="*/ 620202 w 6318157"/>
                <a:gd name="connsiteY58" fmla="*/ 4063365 h 5387471"/>
                <a:gd name="connsiteX59" fmla="*/ 723569 w 6318157"/>
                <a:gd name="connsiteY59" fmla="*/ 4079267 h 5387471"/>
                <a:gd name="connsiteX60" fmla="*/ 795130 w 6318157"/>
                <a:gd name="connsiteY60" fmla="*/ 4190586 h 5387471"/>
                <a:gd name="connsiteX61" fmla="*/ 1025718 w 6318157"/>
                <a:gd name="connsiteY61" fmla="*/ 4293952 h 5387471"/>
                <a:gd name="connsiteX62" fmla="*/ 1176793 w 6318157"/>
                <a:gd name="connsiteY62" fmla="*/ 4540443 h 5387471"/>
                <a:gd name="connsiteX63" fmla="*/ 1144988 w 6318157"/>
                <a:gd name="connsiteY63" fmla="*/ 4635859 h 5387471"/>
                <a:gd name="connsiteX64" fmla="*/ 1614115 w 6318157"/>
                <a:gd name="connsiteY64" fmla="*/ 4882349 h 5387471"/>
                <a:gd name="connsiteX65" fmla="*/ 1614115 w 6318157"/>
                <a:gd name="connsiteY65" fmla="*/ 5033424 h 5387471"/>
                <a:gd name="connsiteX66" fmla="*/ 1614115 w 6318157"/>
                <a:gd name="connsiteY66" fmla="*/ 5168596 h 5387471"/>
                <a:gd name="connsiteX67" fmla="*/ 1653871 w 6318157"/>
                <a:gd name="connsiteY67" fmla="*/ 5295817 h 5387471"/>
                <a:gd name="connsiteX68" fmla="*/ 1755416 w 6318157"/>
                <a:gd name="connsiteY68" fmla="*/ 5294123 h 5387471"/>
                <a:gd name="connsiteX69" fmla="*/ 1825653 w 6318157"/>
                <a:gd name="connsiteY69" fmla="*/ 5366385 h 5387471"/>
                <a:gd name="connsiteX70" fmla="*/ 1861848 w 6318157"/>
                <a:gd name="connsiteY70" fmla="*/ 5387340 h 5387471"/>
                <a:gd name="connsiteX71" fmla="*/ 1926203 w 6318157"/>
                <a:gd name="connsiteY71" fmla="*/ 5242146 h 5387471"/>
                <a:gd name="connsiteX72" fmla="*/ 2115047 w 6318157"/>
                <a:gd name="connsiteY72" fmla="*/ 5279914 h 5387471"/>
                <a:gd name="connsiteX73" fmla="*/ 2176421 w 6318157"/>
                <a:gd name="connsiteY73" fmla="*/ 5148304 h 5387471"/>
                <a:gd name="connsiteX74" fmla="*/ 2083242 w 6318157"/>
                <a:gd name="connsiteY74" fmla="*/ 5096123 h 5387471"/>
                <a:gd name="connsiteX75" fmla="*/ 2020211 w 6318157"/>
                <a:gd name="connsiteY75" fmla="*/ 5057903 h 5387471"/>
                <a:gd name="connsiteX76" fmla="*/ 2011680 w 6318157"/>
                <a:gd name="connsiteY76" fmla="*/ 5073180 h 5387471"/>
                <a:gd name="connsiteX77" fmla="*/ 1932167 w 6318157"/>
                <a:gd name="connsiteY77" fmla="*/ 4977765 h 5387471"/>
                <a:gd name="connsiteX78" fmla="*/ 1884459 w 6318157"/>
                <a:gd name="connsiteY78" fmla="*/ 4874398 h 5387471"/>
                <a:gd name="connsiteX79" fmla="*/ 1913448 w 6318157"/>
                <a:gd name="connsiteY79" fmla="*/ 4786022 h 5387471"/>
                <a:gd name="connsiteX80" fmla="*/ 2073551 w 6318157"/>
                <a:gd name="connsiteY80" fmla="*/ 4760723 h 5387471"/>
                <a:gd name="connsiteX81" fmla="*/ 2213030 w 6318157"/>
                <a:gd name="connsiteY81" fmla="*/ 4711893 h 5387471"/>
                <a:gd name="connsiteX82" fmla="*/ 2313829 w 6318157"/>
                <a:gd name="connsiteY82" fmla="*/ 4781467 h 5387471"/>
                <a:gd name="connsiteX83" fmla="*/ 2449002 w 6318157"/>
                <a:gd name="connsiteY83" fmla="*/ 4771031 h 5387471"/>
                <a:gd name="connsiteX84" fmla="*/ 2504661 w 6318157"/>
                <a:gd name="connsiteY84" fmla="*/ 4866446 h 5387471"/>
                <a:gd name="connsiteX85" fmla="*/ 2578459 w 6318157"/>
                <a:gd name="connsiteY85" fmla="*/ 4816585 h 5387471"/>
                <a:gd name="connsiteX86" fmla="*/ 2681246 w 6318157"/>
                <a:gd name="connsiteY86" fmla="*/ 4873118 h 5387471"/>
                <a:gd name="connsiteX87" fmla="*/ 2798859 w 6318157"/>
                <a:gd name="connsiteY87" fmla="*/ 4858495 h 5387471"/>
                <a:gd name="connsiteX88" fmla="*/ 2895931 w 6318157"/>
                <a:gd name="connsiteY88" fmla="*/ 4983811 h 5387471"/>
                <a:gd name="connsiteX89" fmla="*/ 2910177 w 6318157"/>
                <a:gd name="connsiteY89" fmla="*/ 5176547 h 5387471"/>
                <a:gd name="connsiteX90" fmla="*/ 2981739 w 6318157"/>
                <a:gd name="connsiteY90" fmla="*/ 5120888 h 5387471"/>
                <a:gd name="connsiteX91" fmla="*/ 3101009 w 6318157"/>
                <a:gd name="connsiteY91" fmla="*/ 5184499 h 5387471"/>
                <a:gd name="connsiteX92" fmla="*/ 3164619 w 6318157"/>
                <a:gd name="connsiteY92" fmla="*/ 4882349 h 5387471"/>
                <a:gd name="connsiteX93" fmla="*/ 3116911 w 6318157"/>
                <a:gd name="connsiteY93" fmla="*/ 4516589 h 5387471"/>
                <a:gd name="connsiteX94" fmla="*/ 3156668 w 6318157"/>
                <a:gd name="connsiteY94" fmla="*/ 4405271 h 5387471"/>
                <a:gd name="connsiteX95" fmla="*/ 3323645 w 6318157"/>
                <a:gd name="connsiteY95" fmla="*/ 4341660 h 5387471"/>
                <a:gd name="connsiteX96" fmla="*/ 3482671 w 6318157"/>
                <a:gd name="connsiteY96" fmla="*/ 4293952 h 5387471"/>
                <a:gd name="connsiteX97" fmla="*/ 3570136 w 6318157"/>
                <a:gd name="connsiteY97" fmla="*/ 4373466 h 5387471"/>
                <a:gd name="connsiteX98" fmla="*/ 3530379 w 6318157"/>
                <a:gd name="connsiteY98" fmla="*/ 4484784 h 5387471"/>
                <a:gd name="connsiteX99" fmla="*/ 3546282 w 6318157"/>
                <a:gd name="connsiteY99" fmla="*/ 4588151 h 5387471"/>
                <a:gd name="connsiteX100" fmla="*/ 3609892 w 6318157"/>
                <a:gd name="connsiteY100" fmla="*/ 4643810 h 5387471"/>
                <a:gd name="connsiteX101" fmla="*/ 3673503 w 6318157"/>
                <a:gd name="connsiteY101" fmla="*/ 4651761 h 5387471"/>
                <a:gd name="connsiteX102" fmla="*/ 3745064 w 6318157"/>
                <a:gd name="connsiteY102" fmla="*/ 4786933 h 5387471"/>
                <a:gd name="connsiteX103" fmla="*/ 3889016 w 6318157"/>
                <a:gd name="connsiteY103" fmla="*/ 4749293 h 5387471"/>
                <a:gd name="connsiteX104" fmla="*/ 4071068 w 6318157"/>
                <a:gd name="connsiteY104" fmla="*/ 4731274 h 5387471"/>
                <a:gd name="connsiteX105" fmla="*/ 4368496 w 6318157"/>
                <a:gd name="connsiteY105" fmla="*/ 4686134 h 5387471"/>
                <a:gd name="connsiteX106" fmla="*/ 4436828 w 6318157"/>
                <a:gd name="connsiteY106" fmla="*/ 4774261 h 5387471"/>
                <a:gd name="connsiteX107" fmla="*/ 4500438 w 6318157"/>
                <a:gd name="connsiteY107" fmla="*/ 4751981 h 5387471"/>
                <a:gd name="connsiteX108" fmla="*/ 4595854 w 6318157"/>
                <a:gd name="connsiteY108" fmla="*/ 4699469 h 5387471"/>
                <a:gd name="connsiteX109" fmla="*/ 4654826 w 6318157"/>
                <a:gd name="connsiteY109" fmla="*/ 4646423 h 5387471"/>
                <a:gd name="connsiteX110" fmla="*/ 4674704 w 6318157"/>
                <a:gd name="connsiteY110" fmla="*/ 4597593 h 5387471"/>
                <a:gd name="connsiteX111" fmla="*/ 4588151 w 6318157"/>
                <a:gd name="connsiteY111" fmla="*/ 4554983 h 5387471"/>
                <a:gd name="connsiteX112" fmla="*/ 4687211 w 6318157"/>
                <a:gd name="connsiteY112" fmla="*/ 4492118 h 5387471"/>
                <a:gd name="connsiteX113" fmla="*/ 4723406 w 6318157"/>
                <a:gd name="connsiteY113" fmla="*/ 4492118 h 5387471"/>
                <a:gd name="connsiteX114" fmla="*/ 4715786 w 6318157"/>
                <a:gd name="connsiteY114" fmla="*/ 4434968 h 5387471"/>
                <a:gd name="connsiteX115" fmla="*/ 4753886 w 6318157"/>
                <a:gd name="connsiteY115" fmla="*/ 4410203 h 5387471"/>
                <a:gd name="connsiteX116" fmla="*/ 4656648 w 6318157"/>
                <a:gd name="connsiteY116" fmla="*/ 4287326 h 5387471"/>
                <a:gd name="connsiteX117" fmla="*/ 4593866 w 6318157"/>
                <a:gd name="connsiteY117" fmla="*/ 4307333 h 5387471"/>
                <a:gd name="connsiteX118" fmla="*/ 4575396 w 6318157"/>
                <a:gd name="connsiteY118" fmla="*/ 4172612 h 5387471"/>
                <a:gd name="connsiteX119" fmla="*/ 4679655 w 6318157"/>
                <a:gd name="connsiteY119" fmla="*/ 4132426 h 5387471"/>
                <a:gd name="connsiteX120" fmla="*/ 4703957 w 6318157"/>
                <a:gd name="connsiteY120" fmla="*/ 4023340 h 5387471"/>
                <a:gd name="connsiteX121" fmla="*/ 4812951 w 6318157"/>
                <a:gd name="connsiteY121" fmla="*/ 3900496 h 5387471"/>
                <a:gd name="connsiteX122" fmla="*/ 4877813 w 6318157"/>
                <a:gd name="connsiteY122" fmla="*/ 3853146 h 5387471"/>
                <a:gd name="connsiteX123" fmla="*/ 4866109 w 6318157"/>
                <a:gd name="connsiteY123" fmla="*/ 3934446 h 5387471"/>
                <a:gd name="connsiteX124" fmla="*/ 4936241 w 6318157"/>
                <a:gd name="connsiteY124" fmla="*/ 3998681 h 5387471"/>
                <a:gd name="connsiteX125" fmla="*/ 4889248 w 6318157"/>
                <a:gd name="connsiteY125" fmla="*/ 4126615 h 5387471"/>
                <a:gd name="connsiteX126" fmla="*/ 4934365 w 6318157"/>
                <a:gd name="connsiteY126" fmla="*/ 4164319 h 5387471"/>
                <a:gd name="connsiteX127" fmla="*/ 5022812 w 6318157"/>
                <a:gd name="connsiteY127" fmla="*/ 4087573 h 5387471"/>
                <a:gd name="connsiteX128" fmla="*/ 5082759 w 6318157"/>
                <a:gd name="connsiteY128" fmla="*/ 4066849 h 5387471"/>
                <a:gd name="connsiteX129" fmla="*/ 5099644 w 6318157"/>
                <a:gd name="connsiteY129" fmla="*/ 4110000 h 5387471"/>
                <a:gd name="connsiteX130" fmla="*/ 5146102 w 6318157"/>
                <a:gd name="connsiteY130" fmla="*/ 4062915 h 5387471"/>
                <a:gd name="connsiteX131" fmla="*/ 5144494 w 6318157"/>
                <a:gd name="connsiteY131" fmla="*/ 3856631 h 5387471"/>
                <a:gd name="connsiteX132" fmla="*/ 5160396 w 6318157"/>
                <a:gd name="connsiteY132" fmla="*/ 3785069 h 5387471"/>
                <a:gd name="connsiteX133" fmla="*/ 5390984 w 6318157"/>
                <a:gd name="connsiteY133" fmla="*/ 3737361 h 5387471"/>
                <a:gd name="connsiteX134" fmla="*/ 5486400 w 6318157"/>
                <a:gd name="connsiteY134" fmla="*/ 3633994 h 5387471"/>
                <a:gd name="connsiteX135" fmla="*/ 5390984 w 6318157"/>
                <a:gd name="connsiteY135" fmla="*/ 3570384 h 5387471"/>
                <a:gd name="connsiteX136" fmla="*/ 5343276 w 6318157"/>
                <a:gd name="connsiteY136" fmla="*/ 3331845 h 5387471"/>
                <a:gd name="connsiteX137" fmla="*/ 5478449 w 6318157"/>
                <a:gd name="connsiteY137" fmla="*/ 3061500 h 5387471"/>
                <a:gd name="connsiteX138" fmla="*/ 5820355 w 6318157"/>
                <a:gd name="connsiteY138" fmla="*/ 2989939 h 5387471"/>
                <a:gd name="connsiteX139" fmla="*/ 6020959 w 6318157"/>
                <a:gd name="connsiteY139" fmla="*/ 2857748 h 5387471"/>
                <a:gd name="connsiteX140" fmla="*/ 6058811 w 6318157"/>
                <a:gd name="connsiteY140" fmla="*/ 2880194 h 5387471"/>
                <a:gd name="connsiteX141" fmla="*/ 6114056 w 6318157"/>
                <a:gd name="connsiteY141" fmla="*/ 2859239 h 5387471"/>
                <a:gd name="connsiteX142" fmla="*/ 6152156 w 6318157"/>
                <a:gd name="connsiteY142" fmla="*/ 2889719 h 5387471"/>
                <a:gd name="connsiteX143" fmla="*/ 6260741 w 6318157"/>
                <a:gd name="connsiteY143" fmla="*/ 2868764 h 5387471"/>
                <a:gd name="connsiteX144" fmla="*/ 6292298 w 6318157"/>
                <a:gd name="connsiteY144" fmla="*/ 2879449 h 5387471"/>
                <a:gd name="connsiteX145" fmla="*/ 6304556 w 6318157"/>
                <a:gd name="connsiteY145" fmla="*/ 2838284 h 5387471"/>
                <a:gd name="connsiteX146" fmla="*/ 6306461 w 6318157"/>
                <a:gd name="connsiteY146" fmla="*/ 2809709 h 5387471"/>
                <a:gd name="connsiteX147" fmla="*/ 6317891 w 6318157"/>
                <a:gd name="connsiteY147" fmla="*/ 2798279 h 5387471"/>
                <a:gd name="connsiteX148" fmla="*/ 6268361 w 6318157"/>
                <a:gd name="connsiteY148" fmla="*/ 2775419 h 5387471"/>
                <a:gd name="connsiteX149" fmla="*/ 6220736 w 6318157"/>
                <a:gd name="connsiteY149" fmla="*/ 2543754 h 5387471"/>
                <a:gd name="connsiteX150" fmla="*/ 6169301 w 6318157"/>
                <a:gd name="connsiteY150" fmla="*/ 2569973 h 5387471"/>
                <a:gd name="connsiteX151" fmla="*/ 6119771 w 6318157"/>
                <a:gd name="connsiteY151" fmla="*/ 2533484 h 5387471"/>
                <a:gd name="connsiteX152" fmla="*/ 6051191 w 6318157"/>
                <a:gd name="connsiteY152" fmla="*/ 2518538 h 5387471"/>
                <a:gd name="connsiteX153" fmla="*/ 6053096 w 6318157"/>
                <a:gd name="connsiteY153" fmla="*/ 2434718 h 5387471"/>
                <a:gd name="connsiteX154" fmla="*/ 6027337 w 6318157"/>
                <a:gd name="connsiteY154" fmla="*/ 2469542 h 5387471"/>
                <a:gd name="connsiteX155" fmla="*/ 5994041 w 6318157"/>
                <a:gd name="connsiteY155" fmla="*/ 2411858 h 5387471"/>
                <a:gd name="connsiteX156" fmla="*/ 5976896 w 6318157"/>
                <a:gd name="connsiteY156" fmla="*/ 2272793 h 5387471"/>
                <a:gd name="connsiteX157" fmla="*/ 5915936 w 6318157"/>
                <a:gd name="connsiteY157" fmla="*/ 2274698 h 5387471"/>
                <a:gd name="connsiteX158" fmla="*/ 5892910 w 6318157"/>
                <a:gd name="connsiteY158" fmla="*/ 2209882 h 5387471"/>
                <a:gd name="connsiteX159" fmla="*/ 5813066 w 6318157"/>
                <a:gd name="connsiteY159" fmla="*/ 2240408 h 5387471"/>
                <a:gd name="connsiteX160" fmla="*/ 5752106 w 6318157"/>
                <a:gd name="connsiteY160" fmla="*/ 2206118 h 5387471"/>
                <a:gd name="connsiteX161" fmla="*/ 5719721 w 6318157"/>
                <a:gd name="connsiteY161" fmla="*/ 2227073 h 5387471"/>
                <a:gd name="connsiteX162" fmla="*/ 5653046 w 6318157"/>
                <a:gd name="connsiteY162" fmla="*/ 2209928 h 5387471"/>
                <a:gd name="connsiteX163" fmla="*/ 5677231 w 6318157"/>
                <a:gd name="connsiteY163" fmla="*/ 2186857 h 5387471"/>
                <a:gd name="connsiteX164" fmla="*/ 5628281 w 6318157"/>
                <a:gd name="connsiteY164" fmla="*/ 2145158 h 5387471"/>
                <a:gd name="connsiteX165" fmla="*/ 5488388 w 6318157"/>
                <a:gd name="connsiteY165" fmla="*/ 2148426 h 5387471"/>
                <a:gd name="connsiteX166" fmla="*/ 5453021 w 6318157"/>
                <a:gd name="connsiteY166" fmla="*/ 2227073 h 5387471"/>
                <a:gd name="connsiteX167" fmla="*/ 5472071 w 6318157"/>
                <a:gd name="connsiteY167" fmla="*/ 2274698 h 5387471"/>
                <a:gd name="connsiteX168" fmla="*/ 5422541 w 6318157"/>
                <a:gd name="connsiteY168" fmla="*/ 2288033 h 5387471"/>
                <a:gd name="connsiteX169" fmla="*/ 5451116 w 6318157"/>
                <a:gd name="connsiteY169" fmla="*/ 2333753 h 5387471"/>
                <a:gd name="connsiteX170" fmla="*/ 5516631 w 6318157"/>
                <a:gd name="connsiteY170" fmla="*/ 2328407 h 5387471"/>
                <a:gd name="connsiteX171" fmla="*/ 5523506 w 6318157"/>
                <a:gd name="connsiteY171" fmla="*/ 2379473 h 5387471"/>
                <a:gd name="connsiteX172" fmla="*/ 5399681 w 6318157"/>
                <a:gd name="connsiteY172" fmla="*/ 2545208 h 5387471"/>
                <a:gd name="connsiteX173" fmla="*/ 5360918 w 6318157"/>
                <a:gd name="connsiteY173" fmla="*/ 2694084 h 5387471"/>
                <a:gd name="connsiteX174" fmla="*/ 5346341 w 6318157"/>
                <a:gd name="connsiteY174" fmla="*/ 2615693 h 5387471"/>
                <a:gd name="connsiteX175" fmla="*/ 5304431 w 6318157"/>
                <a:gd name="connsiteY175" fmla="*/ 2615693 h 5387471"/>
                <a:gd name="connsiteX176" fmla="*/ 5273951 w 6318157"/>
                <a:gd name="connsiteY176" fmla="*/ 2558543 h 5387471"/>
                <a:gd name="connsiteX177" fmla="*/ 5203714 w 6318157"/>
                <a:gd name="connsiteY177" fmla="*/ 2600987 h 5387471"/>
                <a:gd name="connsiteX178" fmla="*/ 5070116 w 6318157"/>
                <a:gd name="connsiteY178" fmla="*/ 2541398 h 5387471"/>
                <a:gd name="connsiteX179" fmla="*/ 4991763 w 6318157"/>
                <a:gd name="connsiteY179" fmla="*/ 2573572 h 5387471"/>
                <a:gd name="connsiteX180" fmla="*/ 4904381 w 6318157"/>
                <a:gd name="connsiteY180" fmla="*/ 2564258 h 5387471"/>
                <a:gd name="connsiteX181" fmla="*/ 4875806 w 6318157"/>
                <a:gd name="connsiteY181" fmla="*/ 2495678 h 5387471"/>
                <a:gd name="connsiteX182" fmla="*/ 4803416 w 6318157"/>
                <a:gd name="connsiteY182" fmla="*/ 2484248 h 5387471"/>
                <a:gd name="connsiteX183" fmla="*/ 4822466 w 6318157"/>
                <a:gd name="connsiteY183" fmla="*/ 2409953 h 5387471"/>
                <a:gd name="connsiteX184" fmla="*/ 4731026 w 6318157"/>
                <a:gd name="connsiteY184" fmla="*/ 2341373 h 5387471"/>
                <a:gd name="connsiteX185" fmla="*/ 4699221 w 6318157"/>
                <a:gd name="connsiteY185" fmla="*/ 2364353 h 5387471"/>
                <a:gd name="connsiteX186" fmla="*/ 4637681 w 6318157"/>
                <a:gd name="connsiteY186" fmla="*/ 2328038 h 5387471"/>
                <a:gd name="connsiteX187" fmla="*/ 4660541 w 6318157"/>
                <a:gd name="connsiteY187" fmla="*/ 2253743 h 5387471"/>
                <a:gd name="connsiteX188" fmla="*/ 4433846 w 6318157"/>
                <a:gd name="connsiteY188" fmla="*/ 2270888 h 5387471"/>
                <a:gd name="connsiteX189" fmla="*/ 4373134 w 6318157"/>
                <a:gd name="connsiteY189" fmla="*/ 2252041 h 5387471"/>
                <a:gd name="connsiteX190" fmla="*/ 4323356 w 6318157"/>
                <a:gd name="connsiteY190" fmla="*/ 2288033 h 5387471"/>
                <a:gd name="connsiteX191" fmla="*/ 4273826 w 6318157"/>
                <a:gd name="connsiteY191" fmla="*/ 2208023 h 5387471"/>
                <a:gd name="connsiteX192" fmla="*/ 4201436 w 6318157"/>
                <a:gd name="connsiteY192" fmla="*/ 2192783 h 5387471"/>
                <a:gd name="connsiteX193" fmla="*/ 4178576 w 6318157"/>
                <a:gd name="connsiteY193" fmla="*/ 2110868 h 5387471"/>
                <a:gd name="connsiteX194" fmla="*/ 4087136 w 6318157"/>
                <a:gd name="connsiteY194" fmla="*/ 2038478 h 5387471"/>
                <a:gd name="connsiteX195" fmla="*/ 4016651 w 6318157"/>
                <a:gd name="connsiteY195" fmla="*/ 2051813 h 5387471"/>
                <a:gd name="connsiteX196" fmla="*/ 3909971 w 6318157"/>
                <a:gd name="connsiteY196" fmla="*/ 2013713 h 5387471"/>
                <a:gd name="connsiteX197" fmla="*/ 3843296 w 6318157"/>
                <a:gd name="connsiteY197" fmla="*/ 2053718 h 5387471"/>
                <a:gd name="connsiteX198" fmla="*/ 3788051 w 6318157"/>
                <a:gd name="connsiteY198" fmla="*/ 2034668 h 5387471"/>
                <a:gd name="connsiteX199" fmla="*/ 3742331 w 6318157"/>
                <a:gd name="connsiteY199" fmla="*/ 2046098 h 5387471"/>
                <a:gd name="connsiteX200" fmla="*/ 3671018 w 6318157"/>
                <a:gd name="connsiteY200" fmla="*/ 2041249 h 5387471"/>
                <a:gd name="connsiteX201" fmla="*/ 3660416 w 6318157"/>
                <a:gd name="connsiteY201" fmla="*/ 1977518 h 5387471"/>
                <a:gd name="connsiteX202" fmla="*/ 3643271 w 6318157"/>
                <a:gd name="connsiteY202" fmla="*/ 1905128 h 5387471"/>
                <a:gd name="connsiteX203" fmla="*/ 3690896 w 6318157"/>
                <a:gd name="connsiteY203" fmla="*/ 1872743 h 5387471"/>
                <a:gd name="connsiteX204" fmla="*/ 3702326 w 6318157"/>
                <a:gd name="connsiteY204" fmla="*/ 1811783 h 5387471"/>
                <a:gd name="connsiteX205" fmla="*/ 3679466 w 6318157"/>
                <a:gd name="connsiteY205" fmla="*/ 1788923 h 5387471"/>
                <a:gd name="connsiteX206" fmla="*/ 3595977 w 6318157"/>
                <a:gd name="connsiteY206" fmla="*/ 1647245 h 5387471"/>
                <a:gd name="connsiteX207" fmla="*/ 3508016 w 6318157"/>
                <a:gd name="connsiteY207" fmla="*/ 1663193 h 5387471"/>
                <a:gd name="connsiteX208" fmla="*/ 3485156 w 6318157"/>
                <a:gd name="connsiteY208" fmla="*/ 1619378 h 5387471"/>
                <a:gd name="connsiteX209" fmla="*/ 3434052 w 6318157"/>
                <a:gd name="connsiteY209" fmla="*/ 1618090 h 5387471"/>
                <a:gd name="connsiteX210" fmla="*/ 3496586 w 6318157"/>
                <a:gd name="connsiteY210" fmla="*/ 1533653 h 5387471"/>
                <a:gd name="connsiteX211" fmla="*/ 3549926 w 6318157"/>
                <a:gd name="connsiteY211" fmla="*/ 1552703 h 5387471"/>
                <a:gd name="connsiteX212" fmla="*/ 3681619 w 6318157"/>
                <a:gd name="connsiteY212" fmla="*/ 1349485 h 5387471"/>
                <a:gd name="connsiteX213" fmla="*/ 3708041 w 6318157"/>
                <a:gd name="connsiteY213" fmla="*/ 1316483 h 5387471"/>
                <a:gd name="connsiteX214" fmla="*/ 3600036 w 6318157"/>
                <a:gd name="connsiteY214" fmla="*/ 1230630 h 5387471"/>
                <a:gd name="connsiteX215" fmla="*/ 3610886 w 6318157"/>
                <a:gd name="connsiteY215" fmla="*/ 1173608 h 5387471"/>
                <a:gd name="connsiteX216" fmla="*/ 3549926 w 6318157"/>
                <a:gd name="connsiteY216" fmla="*/ 1160273 h 5387471"/>
                <a:gd name="connsiteX217" fmla="*/ 3515636 w 6318157"/>
                <a:gd name="connsiteY217" fmla="*/ 1108838 h 5387471"/>
                <a:gd name="connsiteX218" fmla="*/ 3515636 w 6318157"/>
                <a:gd name="connsiteY218" fmla="*/ 1013588 h 5387471"/>
                <a:gd name="connsiteX219" fmla="*/ 3391811 w 6318157"/>
                <a:gd name="connsiteY219" fmla="*/ 981203 h 5387471"/>
                <a:gd name="connsiteX220" fmla="*/ 3357521 w 6318157"/>
                <a:gd name="connsiteY220" fmla="*/ 922148 h 5387471"/>
                <a:gd name="connsiteX221" fmla="*/ 3198246 w 6318157"/>
                <a:gd name="connsiteY221" fmla="*/ 954073 h 5387471"/>
                <a:gd name="connsiteX222" fmla="*/ 3142256 w 6318157"/>
                <a:gd name="connsiteY222" fmla="*/ 899288 h 5387471"/>
                <a:gd name="connsiteX223" fmla="*/ 2980331 w 6318157"/>
                <a:gd name="connsiteY223" fmla="*/ 929768 h 5387471"/>
                <a:gd name="connsiteX224" fmla="*/ 2776330 w 6318157"/>
                <a:gd name="connsiteY224" fmla="*/ 832982 h 5387471"/>
                <a:gd name="connsiteX225" fmla="*/ 2662196 w 6318157"/>
                <a:gd name="connsiteY225" fmla="*/ 874523 h 5387471"/>
                <a:gd name="connsiteX226" fmla="*/ 2671721 w 6318157"/>
                <a:gd name="connsiteY226" fmla="*/ 832613 h 5387471"/>
                <a:gd name="connsiteX227" fmla="*/ 2581026 w 6318157"/>
                <a:gd name="connsiteY227" fmla="*/ 818653 h 5387471"/>
                <a:gd name="connsiteX228" fmla="*/ 2576471 w 6318157"/>
                <a:gd name="connsiteY228" fmla="*/ 731648 h 5387471"/>
                <a:gd name="connsiteX229" fmla="*/ 2561231 w 6318157"/>
                <a:gd name="connsiteY229" fmla="*/ 684023 h 5387471"/>
                <a:gd name="connsiteX230" fmla="*/ 2591711 w 6318157"/>
                <a:gd name="connsiteY230" fmla="*/ 647828 h 5387471"/>
                <a:gd name="connsiteX231" fmla="*/ 2496792 w 6318157"/>
                <a:gd name="connsiteY231" fmla="*/ 511865 h 5387471"/>
                <a:gd name="connsiteX232" fmla="*/ 2492651 w 6318157"/>
                <a:gd name="connsiteY232" fmla="*/ 476378 h 5387471"/>
                <a:gd name="connsiteX233" fmla="*/ 2534561 w 6318157"/>
                <a:gd name="connsiteY233" fmla="*/ 409703 h 5387471"/>
                <a:gd name="connsiteX234" fmla="*/ 2490746 w 6318157"/>
                <a:gd name="connsiteY234" fmla="*/ 398273 h 5387471"/>
                <a:gd name="connsiteX235" fmla="*/ 2465981 w 6318157"/>
                <a:gd name="connsiteY235" fmla="*/ 367793 h 5387471"/>
                <a:gd name="connsiteX236" fmla="*/ 2428709 w 6318157"/>
                <a:gd name="connsiteY236" fmla="*/ 359713 h 5387471"/>
                <a:gd name="connsiteX237" fmla="*/ 2443121 w 6318157"/>
                <a:gd name="connsiteY237" fmla="*/ 297308 h 5387471"/>
                <a:gd name="connsiteX238" fmla="*/ 2384811 w 6318157"/>
                <a:gd name="connsiteY238" fmla="*/ 255352 h 5387471"/>
                <a:gd name="connsiteX239" fmla="*/ 2431691 w 6318157"/>
                <a:gd name="connsiteY239" fmla="*/ 188723 h 5387471"/>
                <a:gd name="connsiteX240" fmla="*/ 2536714 w 6318157"/>
                <a:gd name="connsiteY240" fmla="*/ 175177 h 5387471"/>
                <a:gd name="connsiteX0" fmla="*/ 2536714 w 6318157"/>
                <a:gd name="connsiteY0" fmla="*/ 175177 h 5387471"/>
                <a:gd name="connsiteX1" fmla="*/ 2475506 w 6318157"/>
                <a:gd name="connsiteY1" fmla="*/ 127763 h 5387471"/>
                <a:gd name="connsiteX2" fmla="*/ 2408831 w 6318157"/>
                <a:gd name="connsiteY2" fmla="*/ 129668 h 5387471"/>
                <a:gd name="connsiteX3" fmla="*/ 2340003 w 6318157"/>
                <a:gd name="connsiteY3" fmla="*/ 67751 h 5387471"/>
                <a:gd name="connsiteX4" fmla="*/ 2260241 w 6318157"/>
                <a:gd name="connsiteY4" fmla="*/ 85853 h 5387471"/>
                <a:gd name="connsiteX5" fmla="*/ 2229513 w 6318157"/>
                <a:gd name="connsiteY5" fmla="*/ 26173 h 5387471"/>
                <a:gd name="connsiteX6" fmla="*/ 2009858 w 6318157"/>
                <a:gd name="connsiteY6" fmla="*/ 0 h 5387471"/>
                <a:gd name="connsiteX7" fmla="*/ 1851163 w 6318157"/>
                <a:gd name="connsiteY7" fmla="*/ 158612 h 5387471"/>
                <a:gd name="connsiteX8" fmla="*/ 1861599 w 6318157"/>
                <a:gd name="connsiteY8" fmla="*/ 331056 h 5387471"/>
                <a:gd name="connsiteX9" fmla="*/ 1776951 w 6318157"/>
                <a:gd name="connsiteY9" fmla="*/ 311343 h 5387471"/>
                <a:gd name="connsiteX10" fmla="*/ 1606163 w 6318157"/>
                <a:gd name="connsiteY10" fmla="*/ 358057 h 5387471"/>
                <a:gd name="connsiteX11" fmla="*/ 1391478 w 6318157"/>
                <a:gd name="connsiteY11" fmla="*/ 230836 h 5387471"/>
                <a:gd name="connsiteX12" fmla="*/ 1256306 w 6318157"/>
                <a:gd name="connsiteY12" fmla="*/ 230836 h 5387471"/>
                <a:gd name="connsiteX13" fmla="*/ 1208598 w 6318157"/>
                <a:gd name="connsiteY13" fmla="*/ 421667 h 5387471"/>
                <a:gd name="connsiteX14" fmla="*/ 1041621 w 6318157"/>
                <a:gd name="connsiteY14" fmla="*/ 588645 h 5387471"/>
                <a:gd name="connsiteX15" fmla="*/ 930303 w 6318157"/>
                <a:gd name="connsiteY15" fmla="*/ 668158 h 5387471"/>
                <a:gd name="connsiteX16" fmla="*/ 842838 w 6318157"/>
                <a:gd name="connsiteY16" fmla="*/ 612499 h 5387471"/>
                <a:gd name="connsiteX17" fmla="*/ 747423 w 6318157"/>
                <a:gd name="connsiteY17" fmla="*/ 795379 h 5387471"/>
                <a:gd name="connsiteX18" fmla="*/ 456206 w 6318157"/>
                <a:gd name="connsiteY18" fmla="*/ 828804 h 5387471"/>
                <a:gd name="connsiteX19" fmla="*/ 222636 w 6318157"/>
                <a:gd name="connsiteY19" fmla="*/ 970307 h 5387471"/>
                <a:gd name="connsiteX20" fmla="*/ 254442 w 6318157"/>
                <a:gd name="connsiteY20" fmla="*/ 1113431 h 5387471"/>
                <a:gd name="connsiteX21" fmla="*/ 302149 w 6318157"/>
                <a:gd name="connsiteY21" fmla="*/ 1296311 h 5387471"/>
                <a:gd name="connsiteX22" fmla="*/ 341906 w 6318157"/>
                <a:gd name="connsiteY22" fmla="*/ 1328116 h 5387471"/>
                <a:gd name="connsiteX23" fmla="*/ 508883 w 6318157"/>
                <a:gd name="connsiteY23" fmla="*/ 1359921 h 5387471"/>
                <a:gd name="connsiteX24" fmla="*/ 532737 w 6318157"/>
                <a:gd name="connsiteY24" fmla="*/ 1582558 h 5387471"/>
                <a:gd name="connsiteX25" fmla="*/ 730526 w 6318157"/>
                <a:gd name="connsiteY25" fmla="*/ 1644144 h 5387471"/>
                <a:gd name="connsiteX26" fmla="*/ 903633 w 6318157"/>
                <a:gd name="connsiteY26" fmla="*/ 1753676 h 5387471"/>
                <a:gd name="connsiteX27" fmla="*/ 818984 w 6318157"/>
                <a:gd name="connsiteY27" fmla="*/ 1884707 h 5387471"/>
                <a:gd name="connsiteX28" fmla="*/ 644056 w 6318157"/>
                <a:gd name="connsiteY28" fmla="*/ 1868805 h 5387471"/>
                <a:gd name="connsiteX29" fmla="*/ 636104 w 6318157"/>
                <a:gd name="connsiteY29" fmla="*/ 2115295 h 5387471"/>
                <a:gd name="connsiteX30" fmla="*/ 755374 w 6318157"/>
                <a:gd name="connsiteY30" fmla="*/ 2218662 h 5387471"/>
                <a:gd name="connsiteX31" fmla="*/ 818984 w 6318157"/>
                <a:gd name="connsiteY31" fmla="*/ 2329980 h 5387471"/>
                <a:gd name="connsiteX32" fmla="*/ 818984 w 6318157"/>
                <a:gd name="connsiteY32" fmla="*/ 2369737 h 5387471"/>
                <a:gd name="connsiteX33" fmla="*/ 580445 w 6318157"/>
                <a:gd name="connsiteY33" fmla="*/ 2401542 h 5387471"/>
                <a:gd name="connsiteX34" fmla="*/ 485029 w 6318157"/>
                <a:gd name="connsiteY34" fmla="*/ 2433347 h 5387471"/>
                <a:gd name="connsiteX35" fmla="*/ 437322 w 6318157"/>
                <a:gd name="connsiteY35" fmla="*/ 2584422 h 5387471"/>
                <a:gd name="connsiteX36" fmla="*/ 307616 w 6318157"/>
                <a:gd name="connsiteY36" fmla="*/ 2598549 h 5387471"/>
                <a:gd name="connsiteX37" fmla="*/ 238539 w 6318157"/>
                <a:gd name="connsiteY37" fmla="*/ 2655984 h 5387471"/>
                <a:gd name="connsiteX38" fmla="*/ 284673 w 6318157"/>
                <a:gd name="connsiteY38" fmla="*/ 2740881 h 5387471"/>
                <a:gd name="connsiteX39" fmla="*/ 405516 w 6318157"/>
                <a:gd name="connsiteY39" fmla="*/ 2767302 h 5387471"/>
                <a:gd name="connsiteX40" fmla="*/ 414296 w 6318157"/>
                <a:gd name="connsiteY40" fmla="*/ 2859534 h 5387471"/>
                <a:gd name="connsiteX41" fmla="*/ 349857 w 6318157"/>
                <a:gd name="connsiteY41" fmla="*/ 2894523 h 5387471"/>
                <a:gd name="connsiteX42" fmla="*/ 206734 w 6318157"/>
                <a:gd name="connsiteY42" fmla="*/ 3061500 h 5387471"/>
                <a:gd name="connsiteX43" fmla="*/ 166977 w 6318157"/>
                <a:gd name="connsiteY43" fmla="*/ 3300039 h 5387471"/>
                <a:gd name="connsiteX44" fmla="*/ 103367 w 6318157"/>
                <a:gd name="connsiteY44" fmla="*/ 3490871 h 5387471"/>
                <a:gd name="connsiteX45" fmla="*/ 0 w 6318157"/>
                <a:gd name="connsiteY45" fmla="*/ 3610140 h 5387471"/>
                <a:gd name="connsiteX46" fmla="*/ 0 w 6318157"/>
                <a:gd name="connsiteY46" fmla="*/ 3689653 h 5387471"/>
                <a:gd name="connsiteX47" fmla="*/ 15903 w 6318157"/>
                <a:gd name="connsiteY47" fmla="*/ 3769166 h 5387471"/>
                <a:gd name="connsiteX48" fmla="*/ 127221 w 6318157"/>
                <a:gd name="connsiteY48" fmla="*/ 3785069 h 5387471"/>
                <a:gd name="connsiteX49" fmla="*/ 183211 w 6318157"/>
                <a:gd name="connsiteY49" fmla="*/ 3641697 h 5387471"/>
                <a:gd name="connsiteX50" fmla="*/ 275231 w 6318157"/>
                <a:gd name="connsiteY50" fmla="*/ 3608199 h 5387471"/>
                <a:gd name="connsiteX51" fmla="*/ 326003 w 6318157"/>
                <a:gd name="connsiteY51" fmla="*/ 3626043 h 5387471"/>
                <a:gd name="connsiteX52" fmla="*/ 358388 w 6318157"/>
                <a:gd name="connsiteY52" fmla="*/ 3618423 h 5387471"/>
                <a:gd name="connsiteX53" fmla="*/ 424318 w 6318157"/>
                <a:gd name="connsiteY53" fmla="*/ 3743407 h 5387471"/>
                <a:gd name="connsiteX54" fmla="*/ 379178 w 6318157"/>
                <a:gd name="connsiteY54" fmla="*/ 3816212 h 5387471"/>
                <a:gd name="connsiteX55" fmla="*/ 347621 w 6318157"/>
                <a:gd name="connsiteY55" fmla="*/ 3928239 h 5387471"/>
                <a:gd name="connsiteX56" fmla="*/ 336854 w 6318157"/>
                <a:gd name="connsiteY56" fmla="*/ 4218249 h 5387471"/>
                <a:gd name="connsiteX57" fmla="*/ 545161 w 6318157"/>
                <a:gd name="connsiteY57" fmla="*/ 4012509 h 5387471"/>
                <a:gd name="connsiteX58" fmla="*/ 620202 w 6318157"/>
                <a:gd name="connsiteY58" fmla="*/ 4063365 h 5387471"/>
                <a:gd name="connsiteX59" fmla="*/ 723569 w 6318157"/>
                <a:gd name="connsiteY59" fmla="*/ 4079267 h 5387471"/>
                <a:gd name="connsiteX60" fmla="*/ 795130 w 6318157"/>
                <a:gd name="connsiteY60" fmla="*/ 4190586 h 5387471"/>
                <a:gd name="connsiteX61" fmla="*/ 1025718 w 6318157"/>
                <a:gd name="connsiteY61" fmla="*/ 4293952 h 5387471"/>
                <a:gd name="connsiteX62" fmla="*/ 1176793 w 6318157"/>
                <a:gd name="connsiteY62" fmla="*/ 4540443 h 5387471"/>
                <a:gd name="connsiteX63" fmla="*/ 1144988 w 6318157"/>
                <a:gd name="connsiteY63" fmla="*/ 4635859 h 5387471"/>
                <a:gd name="connsiteX64" fmla="*/ 1614115 w 6318157"/>
                <a:gd name="connsiteY64" fmla="*/ 4882349 h 5387471"/>
                <a:gd name="connsiteX65" fmla="*/ 1614115 w 6318157"/>
                <a:gd name="connsiteY65" fmla="*/ 5033424 h 5387471"/>
                <a:gd name="connsiteX66" fmla="*/ 1614115 w 6318157"/>
                <a:gd name="connsiteY66" fmla="*/ 5168596 h 5387471"/>
                <a:gd name="connsiteX67" fmla="*/ 1653871 w 6318157"/>
                <a:gd name="connsiteY67" fmla="*/ 5295817 h 5387471"/>
                <a:gd name="connsiteX68" fmla="*/ 1755416 w 6318157"/>
                <a:gd name="connsiteY68" fmla="*/ 5294123 h 5387471"/>
                <a:gd name="connsiteX69" fmla="*/ 1825653 w 6318157"/>
                <a:gd name="connsiteY69" fmla="*/ 5366385 h 5387471"/>
                <a:gd name="connsiteX70" fmla="*/ 1861848 w 6318157"/>
                <a:gd name="connsiteY70" fmla="*/ 5387340 h 5387471"/>
                <a:gd name="connsiteX71" fmla="*/ 1926203 w 6318157"/>
                <a:gd name="connsiteY71" fmla="*/ 5242146 h 5387471"/>
                <a:gd name="connsiteX72" fmla="*/ 2115047 w 6318157"/>
                <a:gd name="connsiteY72" fmla="*/ 5279914 h 5387471"/>
                <a:gd name="connsiteX73" fmla="*/ 2176421 w 6318157"/>
                <a:gd name="connsiteY73" fmla="*/ 5148304 h 5387471"/>
                <a:gd name="connsiteX74" fmla="*/ 2083242 w 6318157"/>
                <a:gd name="connsiteY74" fmla="*/ 5096123 h 5387471"/>
                <a:gd name="connsiteX75" fmla="*/ 2020211 w 6318157"/>
                <a:gd name="connsiteY75" fmla="*/ 5057903 h 5387471"/>
                <a:gd name="connsiteX76" fmla="*/ 2011680 w 6318157"/>
                <a:gd name="connsiteY76" fmla="*/ 5073180 h 5387471"/>
                <a:gd name="connsiteX77" fmla="*/ 1932167 w 6318157"/>
                <a:gd name="connsiteY77" fmla="*/ 4977765 h 5387471"/>
                <a:gd name="connsiteX78" fmla="*/ 1884459 w 6318157"/>
                <a:gd name="connsiteY78" fmla="*/ 4874398 h 5387471"/>
                <a:gd name="connsiteX79" fmla="*/ 1913448 w 6318157"/>
                <a:gd name="connsiteY79" fmla="*/ 4786022 h 5387471"/>
                <a:gd name="connsiteX80" fmla="*/ 2073551 w 6318157"/>
                <a:gd name="connsiteY80" fmla="*/ 4760723 h 5387471"/>
                <a:gd name="connsiteX81" fmla="*/ 2213030 w 6318157"/>
                <a:gd name="connsiteY81" fmla="*/ 4711893 h 5387471"/>
                <a:gd name="connsiteX82" fmla="*/ 2313829 w 6318157"/>
                <a:gd name="connsiteY82" fmla="*/ 4781467 h 5387471"/>
                <a:gd name="connsiteX83" fmla="*/ 2449002 w 6318157"/>
                <a:gd name="connsiteY83" fmla="*/ 4771031 h 5387471"/>
                <a:gd name="connsiteX84" fmla="*/ 2504661 w 6318157"/>
                <a:gd name="connsiteY84" fmla="*/ 4866446 h 5387471"/>
                <a:gd name="connsiteX85" fmla="*/ 2578459 w 6318157"/>
                <a:gd name="connsiteY85" fmla="*/ 4816585 h 5387471"/>
                <a:gd name="connsiteX86" fmla="*/ 2681246 w 6318157"/>
                <a:gd name="connsiteY86" fmla="*/ 4873118 h 5387471"/>
                <a:gd name="connsiteX87" fmla="*/ 2798859 w 6318157"/>
                <a:gd name="connsiteY87" fmla="*/ 4858495 h 5387471"/>
                <a:gd name="connsiteX88" fmla="*/ 2895931 w 6318157"/>
                <a:gd name="connsiteY88" fmla="*/ 4983811 h 5387471"/>
                <a:gd name="connsiteX89" fmla="*/ 2910177 w 6318157"/>
                <a:gd name="connsiteY89" fmla="*/ 5176547 h 5387471"/>
                <a:gd name="connsiteX90" fmla="*/ 2981739 w 6318157"/>
                <a:gd name="connsiteY90" fmla="*/ 5120888 h 5387471"/>
                <a:gd name="connsiteX91" fmla="*/ 3101009 w 6318157"/>
                <a:gd name="connsiteY91" fmla="*/ 5184499 h 5387471"/>
                <a:gd name="connsiteX92" fmla="*/ 3164619 w 6318157"/>
                <a:gd name="connsiteY92" fmla="*/ 4882349 h 5387471"/>
                <a:gd name="connsiteX93" fmla="*/ 3116911 w 6318157"/>
                <a:gd name="connsiteY93" fmla="*/ 4516589 h 5387471"/>
                <a:gd name="connsiteX94" fmla="*/ 3156668 w 6318157"/>
                <a:gd name="connsiteY94" fmla="*/ 4405271 h 5387471"/>
                <a:gd name="connsiteX95" fmla="*/ 3323645 w 6318157"/>
                <a:gd name="connsiteY95" fmla="*/ 4341660 h 5387471"/>
                <a:gd name="connsiteX96" fmla="*/ 3482671 w 6318157"/>
                <a:gd name="connsiteY96" fmla="*/ 4293952 h 5387471"/>
                <a:gd name="connsiteX97" fmla="*/ 3570136 w 6318157"/>
                <a:gd name="connsiteY97" fmla="*/ 4373466 h 5387471"/>
                <a:gd name="connsiteX98" fmla="*/ 3530379 w 6318157"/>
                <a:gd name="connsiteY98" fmla="*/ 4484784 h 5387471"/>
                <a:gd name="connsiteX99" fmla="*/ 3546282 w 6318157"/>
                <a:gd name="connsiteY99" fmla="*/ 4588151 h 5387471"/>
                <a:gd name="connsiteX100" fmla="*/ 3609892 w 6318157"/>
                <a:gd name="connsiteY100" fmla="*/ 4643810 h 5387471"/>
                <a:gd name="connsiteX101" fmla="*/ 3673503 w 6318157"/>
                <a:gd name="connsiteY101" fmla="*/ 4651761 h 5387471"/>
                <a:gd name="connsiteX102" fmla="*/ 3745064 w 6318157"/>
                <a:gd name="connsiteY102" fmla="*/ 4786933 h 5387471"/>
                <a:gd name="connsiteX103" fmla="*/ 3889016 w 6318157"/>
                <a:gd name="connsiteY103" fmla="*/ 4749293 h 5387471"/>
                <a:gd name="connsiteX104" fmla="*/ 4071068 w 6318157"/>
                <a:gd name="connsiteY104" fmla="*/ 4731274 h 5387471"/>
                <a:gd name="connsiteX105" fmla="*/ 4368496 w 6318157"/>
                <a:gd name="connsiteY105" fmla="*/ 4686134 h 5387471"/>
                <a:gd name="connsiteX106" fmla="*/ 4436828 w 6318157"/>
                <a:gd name="connsiteY106" fmla="*/ 4774261 h 5387471"/>
                <a:gd name="connsiteX107" fmla="*/ 4500438 w 6318157"/>
                <a:gd name="connsiteY107" fmla="*/ 4751981 h 5387471"/>
                <a:gd name="connsiteX108" fmla="*/ 4595854 w 6318157"/>
                <a:gd name="connsiteY108" fmla="*/ 4699469 h 5387471"/>
                <a:gd name="connsiteX109" fmla="*/ 4654826 w 6318157"/>
                <a:gd name="connsiteY109" fmla="*/ 4646423 h 5387471"/>
                <a:gd name="connsiteX110" fmla="*/ 4674704 w 6318157"/>
                <a:gd name="connsiteY110" fmla="*/ 4597593 h 5387471"/>
                <a:gd name="connsiteX111" fmla="*/ 4588151 w 6318157"/>
                <a:gd name="connsiteY111" fmla="*/ 4554983 h 5387471"/>
                <a:gd name="connsiteX112" fmla="*/ 4687211 w 6318157"/>
                <a:gd name="connsiteY112" fmla="*/ 4492118 h 5387471"/>
                <a:gd name="connsiteX113" fmla="*/ 4723406 w 6318157"/>
                <a:gd name="connsiteY113" fmla="*/ 4492118 h 5387471"/>
                <a:gd name="connsiteX114" fmla="*/ 4715786 w 6318157"/>
                <a:gd name="connsiteY114" fmla="*/ 4434968 h 5387471"/>
                <a:gd name="connsiteX115" fmla="*/ 4753886 w 6318157"/>
                <a:gd name="connsiteY115" fmla="*/ 4410203 h 5387471"/>
                <a:gd name="connsiteX116" fmla="*/ 4656648 w 6318157"/>
                <a:gd name="connsiteY116" fmla="*/ 4287326 h 5387471"/>
                <a:gd name="connsiteX117" fmla="*/ 4593866 w 6318157"/>
                <a:gd name="connsiteY117" fmla="*/ 4307333 h 5387471"/>
                <a:gd name="connsiteX118" fmla="*/ 4575396 w 6318157"/>
                <a:gd name="connsiteY118" fmla="*/ 4172612 h 5387471"/>
                <a:gd name="connsiteX119" fmla="*/ 4679655 w 6318157"/>
                <a:gd name="connsiteY119" fmla="*/ 4132426 h 5387471"/>
                <a:gd name="connsiteX120" fmla="*/ 4703957 w 6318157"/>
                <a:gd name="connsiteY120" fmla="*/ 4023340 h 5387471"/>
                <a:gd name="connsiteX121" fmla="*/ 4812951 w 6318157"/>
                <a:gd name="connsiteY121" fmla="*/ 3900496 h 5387471"/>
                <a:gd name="connsiteX122" fmla="*/ 4877813 w 6318157"/>
                <a:gd name="connsiteY122" fmla="*/ 3853146 h 5387471"/>
                <a:gd name="connsiteX123" fmla="*/ 4866109 w 6318157"/>
                <a:gd name="connsiteY123" fmla="*/ 3934446 h 5387471"/>
                <a:gd name="connsiteX124" fmla="*/ 4936241 w 6318157"/>
                <a:gd name="connsiteY124" fmla="*/ 3998681 h 5387471"/>
                <a:gd name="connsiteX125" fmla="*/ 4889248 w 6318157"/>
                <a:gd name="connsiteY125" fmla="*/ 4126615 h 5387471"/>
                <a:gd name="connsiteX126" fmla="*/ 4934365 w 6318157"/>
                <a:gd name="connsiteY126" fmla="*/ 4164319 h 5387471"/>
                <a:gd name="connsiteX127" fmla="*/ 5022812 w 6318157"/>
                <a:gd name="connsiteY127" fmla="*/ 4087573 h 5387471"/>
                <a:gd name="connsiteX128" fmla="*/ 5082759 w 6318157"/>
                <a:gd name="connsiteY128" fmla="*/ 4066849 h 5387471"/>
                <a:gd name="connsiteX129" fmla="*/ 5099644 w 6318157"/>
                <a:gd name="connsiteY129" fmla="*/ 4110000 h 5387471"/>
                <a:gd name="connsiteX130" fmla="*/ 5146102 w 6318157"/>
                <a:gd name="connsiteY130" fmla="*/ 4062915 h 5387471"/>
                <a:gd name="connsiteX131" fmla="*/ 5187199 w 6318157"/>
                <a:gd name="connsiteY131" fmla="*/ 4077299 h 5387471"/>
                <a:gd name="connsiteX132" fmla="*/ 5144494 w 6318157"/>
                <a:gd name="connsiteY132" fmla="*/ 3856631 h 5387471"/>
                <a:gd name="connsiteX133" fmla="*/ 5160396 w 6318157"/>
                <a:gd name="connsiteY133" fmla="*/ 3785069 h 5387471"/>
                <a:gd name="connsiteX134" fmla="*/ 5390984 w 6318157"/>
                <a:gd name="connsiteY134" fmla="*/ 3737361 h 5387471"/>
                <a:gd name="connsiteX135" fmla="*/ 5486400 w 6318157"/>
                <a:gd name="connsiteY135" fmla="*/ 3633994 h 5387471"/>
                <a:gd name="connsiteX136" fmla="*/ 5390984 w 6318157"/>
                <a:gd name="connsiteY136" fmla="*/ 3570384 h 5387471"/>
                <a:gd name="connsiteX137" fmla="*/ 5343276 w 6318157"/>
                <a:gd name="connsiteY137" fmla="*/ 3331845 h 5387471"/>
                <a:gd name="connsiteX138" fmla="*/ 5478449 w 6318157"/>
                <a:gd name="connsiteY138" fmla="*/ 3061500 h 5387471"/>
                <a:gd name="connsiteX139" fmla="*/ 5820355 w 6318157"/>
                <a:gd name="connsiteY139" fmla="*/ 2989939 h 5387471"/>
                <a:gd name="connsiteX140" fmla="*/ 6020959 w 6318157"/>
                <a:gd name="connsiteY140" fmla="*/ 2857748 h 5387471"/>
                <a:gd name="connsiteX141" fmla="*/ 6058811 w 6318157"/>
                <a:gd name="connsiteY141" fmla="*/ 2880194 h 5387471"/>
                <a:gd name="connsiteX142" fmla="*/ 6114056 w 6318157"/>
                <a:gd name="connsiteY142" fmla="*/ 2859239 h 5387471"/>
                <a:gd name="connsiteX143" fmla="*/ 6152156 w 6318157"/>
                <a:gd name="connsiteY143" fmla="*/ 2889719 h 5387471"/>
                <a:gd name="connsiteX144" fmla="*/ 6260741 w 6318157"/>
                <a:gd name="connsiteY144" fmla="*/ 2868764 h 5387471"/>
                <a:gd name="connsiteX145" fmla="*/ 6292298 w 6318157"/>
                <a:gd name="connsiteY145" fmla="*/ 2879449 h 5387471"/>
                <a:gd name="connsiteX146" fmla="*/ 6304556 w 6318157"/>
                <a:gd name="connsiteY146" fmla="*/ 2838284 h 5387471"/>
                <a:gd name="connsiteX147" fmla="*/ 6306461 w 6318157"/>
                <a:gd name="connsiteY147" fmla="*/ 2809709 h 5387471"/>
                <a:gd name="connsiteX148" fmla="*/ 6317891 w 6318157"/>
                <a:gd name="connsiteY148" fmla="*/ 2798279 h 5387471"/>
                <a:gd name="connsiteX149" fmla="*/ 6268361 w 6318157"/>
                <a:gd name="connsiteY149" fmla="*/ 2775419 h 5387471"/>
                <a:gd name="connsiteX150" fmla="*/ 6220736 w 6318157"/>
                <a:gd name="connsiteY150" fmla="*/ 2543754 h 5387471"/>
                <a:gd name="connsiteX151" fmla="*/ 6169301 w 6318157"/>
                <a:gd name="connsiteY151" fmla="*/ 2569973 h 5387471"/>
                <a:gd name="connsiteX152" fmla="*/ 6119771 w 6318157"/>
                <a:gd name="connsiteY152" fmla="*/ 2533484 h 5387471"/>
                <a:gd name="connsiteX153" fmla="*/ 6051191 w 6318157"/>
                <a:gd name="connsiteY153" fmla="*/ 2518538 h 5387471"/>
                <a:gd name="connsiteX154" fmla="*/ 6053096 w 6318157"/>
                <a:gd name="connsiteY154" fmla="*/ 2434718 h 5387471"/>
                <a:gd name="connsiteX155" fmla="*/ 6027337 w 6318157"/>
                <a:gd name="connsiteY155" fmla="*/ 2469542 h 5387471"/>
                <a:gd name="connsiteX156" fmla="*/ 5994041 w 6318157"/>
                <a:gd name="connsiteY156" fmla="*/ 2411858 h 5387471"/>
                <a:gd name="connsiteX157" fmla="*/ 5976896 w 6318157"/>
                <a:gd name="connsiteY157" fmla="*/ 2272793 h 5387471"/>
                <a:gd name="connsiteX158" fmla="*/ 5915936 w 6318157"/>
                <a:gd name="connsiteY158" fmla="*/ 2274698 h 5387471"/>
                <a:gd name="connsiteX159" fmla="*/ 5892910 w 6318157"/>
                <a:gd name="connsiteY159" fmla="*/ 2209882 h 5387471"/>
                <a:gd name="connsiteX160" fmla="*/ 5813066 w 6318157"/>
                <a:gd name="connsiteY160" fmla="*/ 2240408 h 5387471"/>
                <a:gd name="connsiteX161" fmla="*/ 5752106 w 6318157"/>
                <a:gd name="connsiteY161" fmla="*/ 2206118 h 5387471"/>
                <a:gd name="connsiteX162" fmla="*/ 5719721 w 6318157"/>
                <a:gd name="connsiteY162" fmla="*/ 2227073 h 5387471"/>
                <a:gd name="connsiteX163" fmla="*/ 5653046 w 6318157"/>
                <a:gd name="connsiteY163" fmla="*/ 2209928 h 5387471"/>
                <a:gd name="connsiteX164" fmla="*/ 5677231 w 6318157"/>
                <a:gd name="connsiteY164" fmla="*/ 2186857 h 5387471"/>
                <a:gd name="connsiteX165" fmla="*/ 5628281 w 6318157"/>
                <a:gd name="connsiteY165" fmla="*/ 2145158 h 5387471"/>
                <a:gd name="connsiteX166" fmla="*/ 5488388 w 6318157"/>
                <a:gd name="connsiteY166" fmla="*/ 2148426 h 5387471"/>
                <a:gd name="connsiteX167" fmla="*/ 5453021 w 6318157"/>
                <a:gd name="connsiteY167" fmla="*/ 2227073 h 5387471"/>
                <a:gd name="connsiteX168" fmla="*/ 5472071 w 6318157"/>
                <a:gd name="connsiteY168" fmla="*/ 2274698 h 5387471"/>
                <a:gd name="connsiteX169" fmla="*/ 5422541 w 6318157"/>
                <a:gd name="connsiteY169" fmla="*/ 2288033 h 5387471"/>
                <a:gd name="connsiteX170" fmla="*/ 5451116 w 6318157"/>
                <a:gd name="connsiteY170" fmla="*/ 2333753 h 5387471"/>
                <a:gd name="connsiteX171" fmla="*/ 5516631 w 6318157"/>
                <a:gd name="connsiteY171" fmla="*/ 2328407 h 5387471"/>
                <a:gd name="connsiteX172" fmla="*/ 5523506 w 6318157"/>
                <a:gd name="connsiteY172" fmla="*/ 2379473 h 5387471"/>
                <a:gd name="connsiteX173" fmla="*/ 5399681 w 6318157"/>
                <a:gd name="connsiteY173" fmla="*/ 2545208 h 5387471"/>
                <a:gd name="connsiteX174" fmla="*/ 5360918 w 6318157"/>
                <a:gd name="connsiteY174" fmla="*/ 2694084 h 5387471"/>
                <a:gd name="connsiteX175" fmla="*/ 5346341 w 6318157"/>
                <a:gd name="connsiteY175" fmla="*/ 2615693 h 5387471"/>
                <a:gd name="connsiteX176" fmla="*/ 5304431 w 6318157"/>
                <a:gd name="connsiteY176" fmla="*/ 2615693 h 5387471"/>
                <a:gd name="connsiteX177" fmla="*/ 5273951 w 6318157"/>
                <a:gd name="connsiteY177" fmla="*/ 2558543 h 5387471"/>
                <a:gd name="connsiteX178" fmla="*/ 5203714 w 6318157"/>
                <a:gd name="connsiteY178" fmla="*/ 2600987 h 5387471"/>
                <a:gd name="connsiteX179" fmla="*/ 5070116 w 6318157"/>
                <a:gd name="connsiteY179" fmla="*/ 2541398 h 5387471"/>
                <a:gd name="connsiteX180" fmla="*/ 4991763 w 6318157"/>
                <a:gd name="connsiteY180" fmla="*/ 2573572 h 5387471"/>
                <a:gd name="connsiteX181" fmla="*/ 4904381 w 6318157"/>
                <a:gd name="connsiteY181" fmla="*/ 2564258 h 5387471"/>
                <a:gd name="connsiteX182" fmla="*/ 4875806 w 6318157"/>
                <a:gd name="connsiteY182" fmla="*/ 2495678 h 5387471"/>
                <a:gd name="connsiteX183" fmla="*/ 4803416 w 6318157"/>
                <a:gd name="connsiteY183" fmla="*/ 2484248 h 5387471"/>
                <a:gd name="connsiteX184" fmla="*/ 4822466 w 6318157"/>
                <a:gd name="connsiteY184" fmla="*/ 2409953 h 5387471"/>
                <a:gd name="connsiteX185" fmla="*/ 4731026 w 6318157"/>
                <a:gd name="connsiteY185" fmla="*/ 2341373 h 5387471"/>
                <a:gd name="connsiteX186" fmla="*/ 4699221 w 6318157"/>
                <a:gd name="connsiteY186" fmla="*/ 2364353 h 5387471"/>
                <a:gd name="connsiteX187" fmla="*/ 4637681 w 6318157"/>
                <a:gd name="connsiteY187" fmla="*/ 2328038 h 5387471"/>
                <a:gd name="connsiteX188" fmla="*/ 4660541 w 6318157"/>
                <a:gd name="connsiteY188" fmla="*/ 2253743 h 5387471"/>
                <a:gd name="connsiteX189" fmla="*/ 4433846 w 6318157"/>
                <a:gd name="connsiteY189" fmla="*/ 2270888 h 5387471"/>
                <a:gd name="connsiteX190" fmla="*/ 4373134 w 6318157"/>
                <a:gd name="connsiteY190" fmla="*/ 2252041 h 5387471"/>
                <a:gd name="connsiteX191" fmla="*/ 4323356 w 6318157"/>
                <a:gd name="connsiteY191" fmla="*/ 2288033 h 5387471"/>
                <a:gd name="connsiteX192" fmla="*/ 4273826 w 6318157"/>
                <a:gd name="connsiteY192" fmla="*/ 2208023 h 5387471"/>
                <a:gd name="connsiteX193" fmla="*/ 4201436 w 6318157"/>
                <a:gd name="connsiteY193" fmla="*/ 2192783 h 5387471"/>
                <a:gd name="connsiteX194" fmla="*/ 4178576 w 6318157"/>
                <a:gd name="connsiteY194" fmla="*/ 2110868 h 5387471"/>
                <a:gd name="connsiteX195" fmla="*/ 4087136 w 6318157"/>
                <a:gd name="connsiteY195" fmla="*/ 2038478 h 5387471"/>
                <a:gd name="connsiteX196" fmla="*/ 4016651 w 6318157"/>
                <a:gd name="connsiteY196" fmla="*/ 2051813 h 5387471"/>
                <a:gd name="connsiteX197" fmla="*/ 3909971 w 6318157"/>
                <a:gd name="connsiteY197" fmla="*/ 2013713 h 5387471"/>
                <a:gd name="connsiteX198" fmla="*/ 3843296 w 6318157"/>
                <a:gd name="connsiteY198" fmla="*/ 2053718 h 5387471"/>
                <a:gd name="connsiteX199" fmla="*/ 3788051 w 6318157"/>
                <a:gd name="connsiteY199" fmla="*/ 2034668 h 5387471"/>
                <a:gd name="connsiteX200" fmla="*/ 3742331 w 6318157"/>
                <a:gd name="connsiteY200" fmla="*/ 2046098 h 5387471"/>
                <a:gd name="connsiteX201" fmla="*/ 3671018 w 6318157"/>
                <a:gd name="connsiteY201" fmla="*/ 2041249 h 5387471"/>
                <a:gd name="connsiteX202" fmla="*/ 3660416 w 6318157"/>
                <a:gd name="connsiteY202" fmla="*/ 1977518 h 5387471"/>
                <a:gd name="connsiteX203" fmla="*/ 3643271 w 6318157"/>
                <a:gd name="connsiteY203" fmla="*/ 1905128 h 5387471"/>
                <a:gd name="connsiteX204" fmla="*/ 3690896 w 6318157"/>
                <a:gd name="connsiteY204" fmla="*/ 1872743 h 5387471"/>
                <a:gd name="connsiteX205" fmla="*/ 3702326 w 6318157"/>
                <a:gd name="connsiteY205" fmla="*/ 1811783 h 5387471"/>
                <a:gd name="connsiteX206" fmla="*/ 3679466 w 6318157"/>
                <a:gd name="connsiteY206" fmla="*/ 1788923 h 5387471"/>
                <a:gd name="connsiteX207" fmla="*/ 3595977 w 6318157"/>
                <a:gd name="connsiteY207" fmla="*/ 1647245 h 5387471"/>
                <a:gd name="connsiteX208" fmla="*/ 3508016 w 6318157"/>
                <a:gd name="connsiteY208" fmla="*/ 1663193 h 5387471"/>
                <a:gd name="connsiteX209" fmla="*/ 3485156 w 6318157"/>
                <a:gd name="connsiteY209" fmla="*/ 1619378 h 5387471"/>
                <a:gd name="connsiteX210" fmla="*/ 3434052 w 6318157"/>
                <a:gd name="connsiteY210" fmla="*/ 1618090 h 5387471"/>
                <a:gd name="connsiteX211" fmla="*/ 3496586 w 6318157"/>
                <a:gd name="connsiteY211" fmla="*/ 1533653 h 5387471"/>
                <a:gd name="connsiteX212" fmla="*/ 3549926 w 6318157"/>
                <a:gd name="connsiteY212" fmla="*/ 1552703 h 5387471"/>
                <a:gd name="connsiteX213" fmla="*/ 3681619 w 6318157"/>
                <a:gd name="connsiteY213" fmla="*/ 1349485 h 5387471"/>
                <a:gd name="connsiteX214" fmla="*/ 3708041 w 6318157"/>
                <a:gd name="connsiteY214" fmla="*/ 1316483 h 5387471"/>
                <a:gd name="connsiteX215" fmla="*/ 3600036 w 6318157"/>
                <a:gd name="connsiteY215" fmla="*/ 1230630 h 5387471"/>
                <a:gd name="connsiteX216" fmla="*/ 3610886 w 6318157"/>
                <a:gd name="connsiteY216" fmla="*/ 1173608 h 5387471"/>
                <a:gd name="connsiteX217" fmla="*/ 3549926 w 6318157"/>
                <a:gd name="connsiteY217" fmla="*/ 1160273 h 5387471"/>
                <a:gd name="connsiteX218" fmla="*/ 3515636 w 6318157"/>
                <a:gd name="connsiteY218" fmla="*/ 1108838 h 5387471"/>
                <a:gd name="connsiteX219" fmla="*/ 3515636 w 6318157"/>
                <a:gd name="connsiteY219" fmla="*/ 1013588 h 5387471"/>
                <a:gd name="connsiteX220" fmla="*/ 3391811 w 6318157"/>
                <a:gd name="connsiteY220" fmla="*/ 981203 h 5387471"/>
                <a:gd name="connsiteX221" fmla="*/ 3357521 w 6318157"/>
                <a:gd name="connsiteY221" fmla="*/ 922148 h 5387471"/>
                <a:gd name="connsiteX222" fmla="*/ 3198246 w 6318157"/>
                <a:gd name="connsiteY222" fmla="*/ 954073 h 5387471"/>
                <a:gd name="connsiteX223" fmla="*/ 3142256 w 6318157"/>
                <a:gd name="connsiteY223" fmla="*/ 899288 h 5387471"/>
                <a:gd name="connsiteX224" fmla="*/ 2980331 w 6318157"/>
                <a:gd name="connsiteY224" fmla="*/ 929768 h 5387471"/>
                <a:gd name="connsiteX225" fmla="*/ 2776330 w 6318157"/>
                <a:gd name="connsiteY225" fmla="*/ 832982 h 5387471"/>
                <a:gd name="connsiteX226" fmla="*/ 2662196 w 6318157"/>
                <a:gd name="connsiteY226" fmla="*/ 874523 h 5387471"/>
                <a:gd name="connsiteX227" fmla="*/ 2671721 w 6318157"/>
                <a:gd name="connsiteY227" fmla="*/ 832613 h 5387471"/>
                <a:gd name="connsiteX228" fmla="*/ 2581026 w 6318157"/>
                <a:gd name="connsiteY228" fmla="*/ 818653 h 5387471"/>
                <a:gd name="connsiteX229" fmla="*/ 2576471 w 6318157"/>
                <a:gd name="connsiteY229" fmla="*/ 731648 h 5387471"/>
                <a:gd name="connsiteX230" fmla="*/ 2561231 w 6318157"/>
                <a:gd name="connsiteY230" fmla="*/ 684023 h 5387471"/>
                <a:gd name="connsiteX231" fmla="*/ 2591711 w 6318157"/>
                <a:gd name="connsiteY231" fmla="*/ 647828 h 5387471"/>
                <a:gd name="connsiteX232" fmla="*/ 2496792 w 6318157"/>
                <a:gd name="connsiteY232" fmla="*/ 511865 h 5387471"/>
                <a:gd name="connsiteX233" fmla="*/ 2492651 w 6318157"/>
                <a:gd name="connsiteY233" fmla="*/ 476378 h 5387471"/>
                <a:gd name="connsiteX234" fmla="*/ 2534561 w 6318157"/>
                <a:gd name="connsiteY234" fmla="*/ 409703 h 5387471"/>
                <a:gd name="connsiteX235" fmla="*/ 2490746 w 6318157"/>
                <a:gd name="connsiteY235" fmla="*/ 398273 h 5387471"/>
                <a:gd name="connsiteX236" fmla="*/ 2465981 w 6318157"/>
                <a:gd name="connsiteY236" fmla="*/ 367793 h 5387471"/>
                <a:gd name="connsiteX237" fmla="*/ 2428709 w 6318157"/>
                <a:gd name="connsiteY237" fmla="*/ 359713 h 5387471"/>
                <a:gd name="connsiteX238" fmla="*/ 2443121 w 6318157"/>
                <a:gd name="connsiteY238" fmla="*/ 297308 h 5387471"/>
                <a:gd name="connsiteX239" fmla="*/ 2384811 w 6318157"/>
                <a:gd name="connsiteY239" fmla="*/ 255352 h 5387471"/>
                <a:gd name="connsiteX240" fmla="*/ 2431691 w 6318157"/>
                <a:gd name="connsiteY240" fmla="*/ 188723 h 5387471"/>
                <a:gd name="connsiteX241" fmla="*/ 2536714 w 6318157"/>
                <a:gd name="connsiteY241" fmla="*/ 175177 h 5387471"/>
                <a:gd name="connsiteX0" fmla="*/ 2536714 w 6318157"/>
                <a:gd name="connsiteY0" fmla="*/ 175177 h 5387471"/>
                <a:gd name="connsiteX1" fmla="*/ 2475506 w 6318157"/>
                <a:gd name="connsiteY1" fmla="*/ 127763 h 5387471"/>
                <a:gd name="connsiteX2" fmla="*/ 2408831 w 6318157"/>
                <a:gd name="connsiteY2" fmla="*/ 129668 h 5387471"/>
                <a:gd name="connsiteX3" fmla="*/ 2340003 w 6318157"/>
                <a:gd name="connsiteY3" fmla="*/ 67751 h 5387471"/>
                <a:gd name="connsiteX4" fmla="*/ 2260241 w 6318157"/>
                <a:gd name="connsiteY4" fmla="*/ 85853 h 5387471"/>
                <a:gd name="connsiteX5" fmla="*/ 2229513 w 6318157"/>
                <a:gd name="connsiteY5" fmla="*/ 26173 h 5387471"/>
                <a:gd name="connsiteX6" fmla="*/ 2009858 w 6318157"/>
                <a:gd name="connsiteY6" fmla="*/ 0 h 5387471"/>
                <a:gd name="connsiteX7" fmla="*/ 1851163 w 6318157"/>
                <a:gd name="connsiteY7" fmla="*/ 158612 h 5387471"/>
                <a:gd name="connsiteX8" fmla="*/ 1861599 w 6318157"/>
                <a:gd name="connsiteY8" fmla="*/ 331056 h 5387471"/>
                <a:gd name="connsiteX9" fmla="*/ 1776951 w 6318157"/>
                <a:gd name="connsiteY9" fmla="*/ 311343 h 5387471"/>
                <a:gd name="connsiteX10" fmla="*/ 1606163 w 6318157"/>
                <a:gd name="connsiteY10" fmla="*/ 358057 h 5387471"/>
                <a:gd name="connsiteX11" fmla="*/ 1391478 w 6318157"/>
                <a:gd name="connsiteY11" fmla="*/ 230836 h 5387471"/>
                <a:gd name="connsiteX12" fmla="*/ 1256306 w 6318157"/>
                <a:gd name="connsiteY12" fmla="*/ 230836 h 5387471"/>
                <a:gd name="connsiteX13" fmla="*/ 1208598 w 6318157"/>
                <a:gd name="connsiteY13" fmla="*/ 421667 h 5387471"/>
                <a:gd name="connsiteX14" fmla="*/ 1041621 w 6318157"/>
                <a:gd name="connsiteY14" fmla="*/ 588645 h 5387471"/>
                <a:gd name="connsiteX15" fmla="*/ 930303 w 6318157"/>
                <a:gd name="connsiteY15" fmla="*/ 668158 h 5387471"/>
                <a:gd name="connsiteX16" fmla="*/ 842838 w 6318157"/>
                <a:gd name="connsiteY16" fmla="*/ 612499 h 5387471"/>
                <a:gd name="connsiteX17" fmla="*/ 747423 w 6318157"/>
                <a:gd name="connsiteY17" fmla="*/ 795379 h 5387471"/>
                <a:gd name="connsiteX18" fmla="*/ 456206 w 6318157"/>
                <a:gd name="connsiteY18" fmla="*/ 828804 h 5387471"/>
                <a:gd name="connsiteX19" fmla="*/ 222636 w 6318157"/>
                <a:gd name="connsiteY19" fmla="*/ 970307 h 5387471"/>
                <a:gd name="connsiteX20" fmla="*/ 254442 w 6318157"/>
                <a:gd name="connsiteY20" fmla="*/ 1113431 h 5387471"/>
                <a:gd name="connsiteX21" fmla="*/ 302149 w 6318157"/>
                <a:gd name="connsiteY21" fmla="*/ 1296311 h 5387471"/>
                <a:gd name="connsiteX22" fmla="*/ 341906 w 6318157"/>
                <a:gd name="connsiteY22" fmla="*/ 1328116 h 5387471"/>
                <a:gd name="connsiteX23" fmla="*/ 508883 w 6318157"/>
                <a:gd name="connsiteY23" fmla="*/ 1359921 h 5387471"/>
                <a:gd name="connsiteX24" fmla="*/ 532737 w 6318157"/>
                <a:gd name="connsiteY24" fmla="*/ 1582558 h 5387471"/>
                <a:gd name="connsiteX25" fmla="*/ 730526 w 6318157"/>
                <a:gd name="connsiteY25" fmla="*/ 1644144 h 5387471"/>
                <a:gd name="connsiteX26" fmla="*/ 903633 w 6318157"/>
                <a:gd name="connsiteY26" fmla="*/ 1753676 h 5387471"/>
                <a:gd name="connsiteX27" fmla="*/ 818984 w 6318157"/>
                <a:gd name="connsiteY27" fmla="*/ 1884707 h 5387471"/>
                <a:gd name="connsiteX28" fmla="*/ 644056 w 6318157"/>
                <a:gd name="connsiteY28" fmla="*/ 1868805 h 5387471"/>
                <a:gd name="connsiteX29" fmla="*/ 636104 w 6318157"/>
                <a:gd name="connsiteY29" fmla="*/ 2115295 h 5387471"/>
                <a:gd name="connsiteX30" fmla="*/ 755374 w 6318157"/>
                <a:gd name="connsiteY30" fmla="*/ 2218662 h 5387471"/>
                <a:gd name="connsiteX31" fmla="*/ 818984 w 6318157"/>
                <a:gd name="connsiteY31" fmla="*/ 2329980 h 5387471"/>
                <a:gd name="connsiteX32" fmla="*/ 818984 w 6318157"/>
                <a:gd name="connsiteY32" fmla="*/ 2369737 h 5387471"/>
                <a:gd name="connsiteX33" fmla="*/ 580445 w 6318157"/>
                <a:gd name="connsiteY33" fmla="*/ 2401542 h 5387471"/>
                <a:gd name="connsiteX34" fmla="*/ 485029 w 6318157"/>
                <a:gd name="connsiteY34" fmla="*/ 2433347 h 5387471"/>
                <a:gd name="connsiteX35" fmla="*/ 437322 w 6318157"/>
                <a:gd name="connsiteY35" fmla="*/ 2584422 h 5387471"/>
                <a:gd name="connsiteX36" fmla="*/ 307616 w 6318157"/>
                <a:gd name="connsiteY36" fmla="*/ 2598549 h 5387471"/>
                <a:gd name="connsiteX37" fmla="*/ 238539 w 6318157"/>
                <a:gd name="connsiteY37" fmla="*/ 2655984 h 5387471"/>
                <a:gd name="connsiteX38" fmla="*/ 284673 w 6318157"/>
                <a:gd name="connsiteY38" fmla="*/ 2740881 h 5387471"/>
                <a:gd name="connsiteX39" fmla="*/ 405516 w 6318157"/>
                <a:gd name="connsiteY39" fmla="*/ 2767302 h 5387471"/>
                <a:gd name="connsiteX40" fmla="*/ 414296 w 6318157"/>
                <a:gd name="connsiteY40" fmla="*/ 2859534 h 5387471"/>
                <a:gd name="connsiteX41" fmla="*/ 349857 w 6318157"/>
                <a:gd name="connsiteY41" fmla="*/ 2894523 h 5387471"/>
                <a:gd name="connsiteX42" fmla="*/ 206734 w 6318157"/>
                <a:gd name="connsiteY42" fmla="*/ 3061500 h 5387471"/>
                <a:gd name="connsiteX43" fmla="*/ 166977 w 6318157"/>
                <a:gd name="connsiteY43" fmla="*/ 3300039 h 5387471"/>
                <a:gd name="connsiteX44" fmla="*/ 103367 w 6318157"/>
                <a:gd name="connsiteY44" fmla="*/ 3490871 h 5387471"/>
                <a:gd name="connsiteX45" fmla="*/ 0 w 6318157"/>
                <a:gd name="connsiteY45" fmla="*/ 3610140 h 5387471"/>
                <a:gd name="connsiteX46" fmla="*/ 0 w 6318157"/>
                <a:gd name="connsiteY46" fmla="*/ 3689653 h 5387471"/>
                <a:gd name="connsiteX47" fmla="*/ 15903 w 6318157"/>
                <a:gd name="connsiteY47" fmla="*/ 3769166 h 5387471"/>
                <a:gd name="connsiteX48" fmla="*/ 127221 w 6318157"/>
                <a:gd name="connsiteY48" fmla="*/ 3785069 h 5387471"/>
                <a:gd name="connsiteX49" fmla="*/ 183211 w 6318157"/>
                <a:gd name="connsiteY49" fmla="*/ 3641697 h 5387471"/>
                <a:gd name="connsiteX50" fmla="*/ 275231 w 6318157"/>
                <a:gd name="connsiteY50" fmla="*/ 3608199 h 5387471"/>
                <a:gd name="connsiteX51" fmla="*/ 326003 w 6318157"/>
                <a:gd name="connsiteY51" fmla="*/ 3626043 h 5387471"/>
                <a:gd name="connsiteX52" fmla="*/ 358388 w 6318157"/>
                <a:gd name="connsiteY52" fmla="*/ 3618423 h 5387471"/>
                <a:gd name="connsiteX53" fmla="*/ 424318 w 6318157"/>
                <a:gd name="connsiteY53" fmla="*/ 3743407 h 5387471"/>
                <a:gd name="connsiteX54" fmla="*/ 379178 w 6318157"/>
                <a:gd name="connsiteY54" fmla="*/ 3816212 h 5387471"/>
                <a:gd name="connsiteX55" fmla="*/ 347621 w 6318157"/>
                <a:gd name="connsiteY55" fmla="*/ 3928239 h 5387471"/>
                <a:gd name="connsiteX56" fmla="*/ 336854 w 6318157"/>
                <a:gd name="connsiteY56" fmla="*/ 4218249 h 5387471"/>
                <a:gd name="connsiteX57" fmla="*/ 545161 w 6318157"/>
                <a:gd name="connsiteY57" fmla="*/ 4012509 h 5387471"/>
                <a:gd name="connsiteX58" fmla="*/ 620202 w 6318157"/>
                <a:gd name="connsiteY58" fmla="*/ 4063365 h 5387471"/>
                <a:gd name="connsiteX59" fmla="*/ 723569 w 6318157"/>
                <a:gd name="connsiteY59" fmla="*/ 4079267 h 5387471"/>
                <a:gd name="connsiteX60" fmla="*/ 795130 w 6318157"/>
                <a:gd name="connsiteY60" fmla="*/ 4190586 h 5387471"/>
                <a:gd name="connsiteX61" fmla="*/ 1025718 w 6318157"/>
                <a:gd name="connsiteY61" fmla="*/ 4293952 h 5387471"/>
                <a:gd name="connsiteX62" fmla="*/ 1176793 w 6318157"/>
                <a:gd name="connsiteY62" fmla="*/ 4540443 h 5387471"/>
                <a:gd name="connsiteX63" fmla="*/ 1144988 w 6318157"/>
                <a:gd name="connsiteY63" fmla="*/ 4635859 h 5387471"/>
                <a:gd name="connsiteX64" fmla="*/ 1614115 w 6318157"/>
                <a:gd name="connsiteY64" fmla="*/ 4882349 h 5387471"/>
                <a:gd name="connsiteX65" fmla="*/ 1614115 w 6318157"/>
                <a:gd name="connsiteY65" fmla="*/ 5033424 h 5387471"/>
                <a:gd name="connsiteX66" fmla="*/ 1614115 w 6318157"/>
                <a:gd name="connsiteY66" fmla="*/ 5168596 h 5387471"/>
                <a:gd name="connsiteX67" fmla="*/ 1653871 w 6318157"/>
                <a:gd name="connsiteY67" fmla="*/ 5295817 h 5387471"/>
                <a:gd name="connsiteX68" fmla="*/ 1755416 w 6318157"/>
                <a:gd name="connsiteY68" fmla="*/ 5294123 h 5387471"/>
                <a:gd name="connsiteX69" fmla="*/ 1825653 w 6318157"/>
                <a:gd name="connsiteY69" fmla="*/ 5366385 h 5387471"/>
                <a:gd name="connsiteX70" fmla="*/ 1861848 w 6318157"/>
                <a:gd name="connsiteY70" fmla="*/ 5387340 h 5387471"/>
                <a:gd name="connsiteX71" fmla="*/ 1926203 w 6318157"/>
                <a:gd name="connsiteY71" fmla="*/ 5242146 h 5387471"/>
                <a:gd name="connsiteX72" fmla="*/ 2115047 w 6318157"/>
                <a:gd name="connsiteY72" fmla="*/ 5279914 h 5387471"/>
                <a:gd name="connsiteX73" fmla="*/ 2176421 w 6318157"/>
                <a:gd name="connsiteY73" fmla="*/ 5148304 h 5387471"/>
                <a:gd name="connsiteX74" fmla="*/ 2083242 w 6318157"/>
                <a:gd name="connsiteY74" fmla="*/ 5096123 h 5387471"/>
                <a:gd name="connsiteX75" fmla="*/ 2020211 w 6318157"/>
                <a:gd name="connsiteY75" fmla="*/ 5057903 h 5387471"/>
                <a:gd name="connsiteX76" fmla="*/ 2011680 w 6318157"/>
                <a:gd name="connsiteY76" fmla="*/ 5073180 h 5387471"/>
                <a:gd name="connsiteX77" fmla="*/ 1932167 w 6318157"/>
                <a:gd name="connsiteY77" fmla="*/ 4977765 h 5387471"/>
                <a:gd name="connsiteX78" fmla="*/ 1884459 w 6318157"/>
                <a:gd name="connsiteY78" fmla="*/ 4874398 h 5387471"/>
                <a:gd name="connsiteX79" fmla="*/ 1913448 w 6318157"/>
                <a:gd name="connsiteY79" fmla="*/ 4786022 h 5387471"/>
                <a:gd name="connsiteX80" fmla="*/ 2073551 w 6318157"/>
                <a:gd name="connsiteY80" fmla="*/ 4760723 h 5387471"/>
                <a:gd name="connsiteX81" fmla="*/ 2213030 w 6318157"/>
                <a:gd name="connsiteY81" fmla="*/ 4711893 h 5387471"/>
                <a:gd name="connsiteX82" fmla="*/ 2313829 w 6318157"/>
                <a:gd name="connsiteY82" fmla="*/ 4781467 h 5387471"/>
                <a:gd name="connsiteX83" fmla="*/ 2449002 w 6318157"/>
                <a:gd name="connsiteY83" fmla="*/ 4771031 h 5387471"/>
                <a:gd name="connsiteX84" fmla="*/ 2504661 w 6318157"/>
                <a:gd name="connsiteY84" fmla="*/ 4866446 h 5387471"/>
                <a:gd name="connsiteX85" fmla="*/ 2578459 w 6318157"/>
                <a:gd name="connsiteY85" fmla="*/ 4816585 h 5387471"/>
                <a:gd name="connsiteX86" fmla="*/ 2681246 w 6318157"/>
                <a:gd name="connsiteY86" fmla="*/ 4873118 h 5387471"/>
                <a:gd name="connsiteX87" fmla="*/ 2798859 w 6318157"/>
                <a:gd name="connsiteY87" fmla="*/ 4858495 h 5387471"/>
                <a:gd name="connsiteX88" fmla="*/ 2895931 w 6318157"/>
                <a:gd name="connsiteY88" fmla="*/ 4983811 h 5387471"/>
                <a:gd name="connsiteX89" fmla="*/ 2910177 w 6318157"/>
                <a:gd name="connsiteY89" fmla="*/ 5176547 h 5387471"/>
                <a:gd name="connsiteX90" fmla="*/ 2981739 w 6318157"/>
                <a:gd name="connsiteY90" fmla="*/ 5120888 h 5387471"/>
                <a:gd name="connsiteX91" fmla="*/ 3101009 w 6318157"/>
                <a:gd name="connsiteY91" fmla="*/ 5184499 h 5387471"/>
                <a:gd name="connsiteX92" fmla="*/ 3164619 w 6318157"/>
                <a:gd name="connsiteY92" fmla="*/ 4882349 h 5387471"/>
                <a:gd name="connsiteX93" fmla="*/ 3116911 w 6318157"/>
                <a:gd name="connsiteY93" fmla="*/ 4516589 h 5387471"/>
                <a:gd name="connsiteX94" fmla="*/ 3156668 w 6318157"/>
                <a:gd name="connsiteY94" fmla="*/ 4405271 h 5387471"/>
                <a:gd name="connsiteX95" fmla="*/ 3323645 w 6318157"/>
                <a:gd name="connsiteY95" fmla="*/ 4341660 h 5387471"/>
                <a:gd name="connsiteX96" fmla="*/ 3482671 w 6318157"/>
                <a:gd name="connsiteY96" fmla="*/ 4293952 h 5387471"/>
                <a:gd name="connsiteX97" fmla="*/ 3570136 w 6318157"/>
                <a:gd name="connsiteY97" fmla="*/ 4373466 h 5387471"/>
                <a:gd name="connsiteX98" fmla="*/ 3530379 w 6318157"/>
                <a:gd name="connsiteY98" fmla="*/ 4484784 h 5387471"/>
                <a:gd name="connsiteX99" fmla="*/ 3546282 w 6318157"/>
                <a:gd name="connsiteY99" fmla="*/ 4588151 h 5387471"/>
                <a:gd name="connsiteX100" fmla="*/ 3609892 w 6318157"/>
                <a:gd name="connsiteY100" fmla="*/ 4643810 h 5387471"/>
                <a:gd name="connsiteX101" fmla="*/ 3673503 w 6318157"/>
                <a:gd name="connsiteY101" fmla="*/ 4651761 h 5387471"/>
                <a:gd name="connsiteX102" fmla="*/ 3745064 w 6318157"/>
                <a:gd name="connsiteY102" fmla="*/ 4786933 h 5387471"/>
                <a:gd name="connsiteX103" fmla="*/ 3889016 w 6318157"/>
                <a:gd name="connsiteY103" fmla="*/ 4749293 h 5387471"/>
                <a:gd name="connsiteX104" fmla="*/ 4071068 w 6318157"/>
                <a:gd name="connsiteY104" fmla="*/ 4731274 h 5387471"/>
                <a:gd name="connsiteX105" fmla="*/ 4368496 w 6318157"/>
                <a:gd name="connsiteY105" fmla="*/ 4686134 h 5387471"/>
                <a:gd name="connsiteX106" fmla="*/ 4436828 w 6318157"/>
                <a:gd name="connsiteY106" fmla="*/ 4774261 h 5387471"/>
                <a:gd name="connsiteX107" fmla="*/ 4500438 w 6318157"/>
                <a:gd name="connsiteY107" fmla="*/ 4751981 h 5387471"/>
                <a:gd name="connsiteX108" fmla="*/ 4595854 w 6318157"/>
                <a:gd name="connsiteY108" fmla="*/ 4699469 h 5387471"/>
                <a:gd name="connsiteX109" fmla="*/ 4654826 w 6318157"/>
                <a:gd name="connsiteY109" fmla="*/ 4646423 h 5387471"/>
                <a:gd name="connsiteX110" fmla="*/ 4674704 w 6318157"/>
                <a:gd name="connsiteY110" fmla="*/ 4597593 h 5387471"/>
                <a:gd name="connsiteX111" fmla="*/ 4588151 w 6318157"/>
                <a:gd name="connsiteY111" fmla="*/ 4554983 h 5387471"/>
                <a:gd name="connsiteX112" fmla="*/ 4687211 w 6318157"/>
                <a:gd name="connsiteY112" fmla="*/ 4492118 h 5387471"/>
                <a:gd name="connsiteX113" fmla="*/ 4723406 w 6318157"/>
                <a:gd name="connsiteY113" fmla="*/ 4492118 h 5387471"/>
                <a:gd name="connsiteX114" fmla="*/ 4715786 w 6318157"/>
                <a:gd name="connsiteY114" fmla="*/ 4434968 h 5387471"/>
                <a:gd name="connsiteX115" fmla="*/ 4753886 w 6318157"/>
                <a:gd name="connsiteY115" fmla="*/ 4410203 h 5387471"/>
                <a:gd name="connsiteX116" fmla="*/ 4656648 w 6318157"/>
                <a:gd name="connsiteY116" fmla="*/ 4287326 h 5387471"/>
                <a:gd name="connsiteX117" fmla="*/ 4593866 w 6318157"/>
                <a:gd name="connsiteY117" fmla="*/ 4307333 h 5387471"/>
                <a:gd name="connsiteX118" fmla="*/ 4575396 w 6318157"/>
                <a:gd name="connsiteY118" fmla="*/ 4172612 h 5387471"/>
                <a:gd name="connsiteX119" fmla="*/ 4679655 w 6318157"/>
                <a:gd name="connsiteY119" fmla="*/ 4132426 h 5387471"/>
                <a:gd name="connsiteX120" fmla="*/ 4703957 w 6318157"/>
                <a:gd name="connsiteY120" fmla="*/ 4023340 h 5387471"/>
                <a:gd name="connsiteX121" fmla="*/ 4812951 w 6318157"/>
                <a:gd name="connsiteY121" fmla="*/ 3900496 h 5387471"/>
                <a:gd name="connsiteX122" fmla="*/ 4877813 w 6318157"/>
                <a:gd name="connsiteY122" fmla="*/ 3853146 h 5387471"/>
                <a:gd name="connsiteX123" fmla="*/ 4866109 w 6318157"/>
                <a:gd name="connsiteY123" fmla="*/ 3934446 h 5387471"/>
                <a:gd name="connsiteX124" fmla="*/ 4936241 w 6318157"/>
                <a:gd name="connsiteY124" fmla="*/ 3998681 h 5387471"/>
                <a:gd name="connsiteX125" fmla="*/ 4889248 w 6318157"/>
                <a:gd name="connsiteY125" fmla="*/ 4126615 h 5387471"/>
                <a:gd name="connsiteX126" fmla="*/ 4934365 w 6318157"/>
                <a:gd name="connsiteY126" fmla="*/ 4164319 h 5387471"/>
                <a:gd name="connsiteX127" fmla="*/ 5022812 w 6318157"/>
                <a:gd name="connsiteY127" fmla="*/ 4087573 h 5387471"/>
                <a:gd name="connsiteX128" fmla="*/ 5082759 w 6318157"/>
                <a:gd name="connsiteY128" fmla="*/ 4066849 h 5387471"/>
                <a:gd name="connsiteX129" fmla="*/ 5099644 w 6318157"/>
                <a:gd name="connsiteY129" fmla="*/ 4110000 h 5387471"/>
                <a:gd name="connsiteX130" fmla="*/ 5146102 w 6318157"/>
                <a:gd name="connsiteY130" fmla="*/ 4062915 h 5387471"/>
                <a:gd name="connsiteX131" fmla="*/ 5187199 w 6318157"/>
                <a:gd name="connsiteY131" fmla="*/ 4077299 h 5387471"/>
                <a:gd name="connsiteX132" fmla="*/ 5144494 w 6318157"/>
                <a:gd name="connsiteY132" fmla="*/ 3856631 h 5387471"/>
                <a:gd name="connsiteX133" fmla="*/ 5160396 w 6318157"/>
                <a:gd name="connsiteY133" fmla="*/ 3785069 h 5387471"/>
                <a:gd name="connsiteX134" fmla="*/ 5390984 w 6318157"/>
                <a:gd name="connsiteY134" fmla="*/ 3737361 h 5387471"/>
                <a:gd name="connsiteX135" fmla="*/ 5486400 w 6318157"/>
                <a:gd name="connsiteY135" fmla="*/ 3633994 h 5387471"/>
                <a:gd name="connsiteX136" fmla="*/ 5390984 w 6318157"/>
                <a:gd name="connsiteY136" fmla="*/ 3570384 h 5387471"/>
                <a:gd name="connsiteX137" fmla="*/ 5343276 w 6318157"/>
                <a:gd name="connsiteY137" fmla="*/ 3331845 h 5387471"/>
                <a:gd name="connsiteX138" fmla="*/ 5478449 w 6318157"/>
                <a:gd name="connsiteY138" fmla="*/ 3061500 h 5387471"/>
                <a:gd name="connsiteX139" fmla="*/ 5820355 w 6318157"/>
                <a:gd name="connsiteY139" fmla="*/ 2989939 h 5387471"/>
                <a:gd name="connsiteX140" fmla="*/ 6020959 w 6318157"/>
                <a:gd name="connsiteY140" fmla="*/ 2857748 h 5387471"/>
                <a:gd name="connsiteX141" fmla="*/ 6058811 w 6318157"/>
                <a:gd name="connsiteY141" fmla="*/ 2880194 h 5387471"/>
                <a:gd name="connsiteX142" fmla="*/ 6114056 w 6318157"/>
                <a:gd name="connsiteY142" fmla="*/ 2859239 h 5387471"/>
                <a:gd name="connsiteX143" fmla="*/ 6152156 w 6318157"/>
                <a:gd name="connsiteY143" fmla="*/ 2889719 h 5387471"/>
                <a:gd name="connsiteX144" fmla="*/ 6260741 w 6318157"/>
                <a:gd name="connsiteY144" fmla="*/ 2868764 h 5387471"/>
                <a:gd name="connsiteX145" fmla="*/ 6292298 w 6318157"/>
                <a:gd name="connsiteY145" fmla="*/ 2879449 h 5387471"/>
                <a:gd name="connsiteX146" fmla="*/ 6304556 w 6318157"/>
                <a:gd name="connsiteY146" fmla="*/ 2838284 h 5387471"/>
                <a:gd name="connsiteX147" fmla="*/ 6306461 w 6318157"/>
                <a:gd name="connsiteY147" fmla="*/ 2809709 h 5387471"/>
                <a:gd name="connsiteX148" fmla="*/ 6317891 w 6318157"/>
                <a:gd name="connsiteY148" fmla="*/ 2798279 h 5387471"/>
                <a:gd name="connsiteX149" fmla="*/ 6268361 w 6318157"/>
                <a:gd name="connsiteY149" fmla="*/ 2775419 h 5387471"/>
                <a:gd name="connsiteX150" fmla="*/ 6220736 w 6318157"/>
                <a:gd name="connsiteY150" fmla="*/ 2543754 h 5387471"/>
                <a:gd name="connsiteX151" fmla="*/ 6169301 w 6318157"/>
                <a:gd name="connsiteY151" fmla="*/ 2569973 h 5387471"/>
                <a:gd name="connsiteX152" fmla="*/ 6119771 w 6318157"/>
                <a:gd name="connsiteY152" fmla="*/ 2533484 h 5387471"/>
                <a:gd name="connsiteX153" fmla="*/ 6051191 w 6318157"/>
                <a:gd name="connsiteY153" fmla="*/ 2518538 h 5387471"/>
                <a:gd name="connsiteX154" fmla="*/ 6053096 w 6318157"/>
                <a:gd name="connsiteY154" fmla="*/ 2434718 h 5387471"/>
                <a:gd name="connsiteX155" fmla="*/ 6027337 w 6318157"/>
                <a:gd name="connsiteY155" fmla="*/ 2469542 h 5387471"/>
                <a:gd name="connsiteX156" fmla="*/ 5994041 w 6318157"/>
                <a:gd name="connsiteY156" fmla="*/ 2411858 h 5387471"/>
                <a:gd name="connsiteX157" fmla="*/ 5976896 w 6318157"/>
                <a:gd name="connsiteY157" fmla="*/ 2272793 h 5387471"/>
                <a:gd name="connsiteX158" fmla="*/ 5915936 w 6318157"/>
                <a:gd name="connsiteY158" fmla="*/ 2274698 h 5387471"/>
                <a:gd name="connsiteX159" fmla="*/ 5892910 w 6318157"/>
                <a:gd name="connsiteY159" fmla="*/ 2209882 h 5387471"/>
                <a:gd name="connsiteX160" fmla="*/ 5813066 w 6318157"/>
                <a:gd name="connsiteY160" fmla="*/ 2240408 h 5387471"/>
                <a:gd name="connsiteX161" fmla="*/ 5752106 w 6318157"/>
                <a:gd name="connsiteY161" fmla="*/ 2206118 h 5387471"/>
                <a:gd name="connsiteX162" fmla="*/ 5719721 w 6318157"/>
                <a:gd name="connsiteY162" fmla="*/ 2227073 h 5387471"/>
                <a:gd name="connsiteX163" fmla="*/ 5653046 w 6318157"/>
                <a:gd name="connsiteY163" fmla="*/ 2209928 h 5387471"/>
                <a:gd name="connsiteX164" fmla="*/ 5677231 w 6318157"/>
                <a:gd name="connsiteY164" fmla="*/ 2186857 h 5387471"/>
                <a:gd name="connsiteX165" fmla="*/ 5628281 w 6318157"/>
                <a:gd name="connsiteY165" fmla="*/ 2145158 h 5387471"/>
                <a:gd name="connsiteX166" fmla="*/ 5488388 w 6318157"/>
                <a:gd name="connsiteY166" fmla="*/ 2148426 h 5387471"/>
                <a:gd name="connsiteX167" fmla="*/ 5453021 w 6318157"/>
                <a:gd name="connsiteY167" fmla="*/ 2227073 h 5387471"/>
                <a:gd name="connsiteX168" fmla="*/ 5472071 w 6318157"/>
                <a:gd name="connsiteY168" fmla="*/ 2274698 h 5387471"/>
                <a:gd name="connsiteX169" fmla="*/ 5422541 w 6318157"/>
                <a:gd name="connsiteY169" fmla="*/ 2288033 h 5387471"/>
                <a:gd name="connsiteX170" fmla="*/ 5451116 w 6318157"/>
                <a:gd name="connsiteY170" fmla="*/ 2333753 h 5387471"/>
                <a:gd name="connsiteX171" fmla="*/ 5516631 w 6318157"/>
                <a:gd name="connsiteY171" fmla="*/ 2328407 h 5387471"/>
                <a:gd name="connsiteX172" fmla="*/ 5523506 w 6318157"/>
                <a:gd name="connsiteY172" fmla="*/ 2379473 h 5387471"/>
                <a:gd name="connsiteX173" fmla="*/ 5399681 w 6318157"/>
                <a:gd name="connsiteY173" fmla="*/ 2545208 h 5387471"/>
                <a:gd name="connsiteX174" fmla="*/ 5360918 w 6318157"/>
                <a:gd name="connsiteY174" fmla="*/ 2694084 h 5387471"/>
                <a:gd name="connsiteX175" fmla="*/ 5346341 w 6318157"/>
                <a:gd name="connsiteY175" fmla="*/ 2615693 h 5387471"/>
                <a:gd name="connsiteX176" fmla="*/ 5304431 w 6318157"/>
                <a:gd name="connsiteY176" fmla="*/ 2615693 h 5387471"/>
                <a:gd name="connsiteX177" fmla="*/ 5273951 w 6318157"/>
                <a:gd name="connsiteY177" fmla="*/ 2558543 h 5387471"/>
                <a:gd name="connsiteX178" fmla="*/ 5203714 w 6318157"/>
                <a:gd name="connsiteY178" fmla="*/ 2600987 h 5387471"/>
                <a:gd name="connsiteX179" fmla="*/ 5070116 w 6318157"/>
                <a:gd name="connsiteY179" fmla="*/ 2541398 h 5387471"/>
                <a:gd name="connsiteX180" fmla="*/ 4991763 w 6318157"/>
                <a:gd name="connsiteY180" fmla="*/ 2573572 h 5387471"/>
                <a:gd name="connsiteX181" fmla="*/ 4904381 w 6318157"/>
                <a:gd name="connsiteY181" fmla="*/ 2564258 h 5387471"/>
                <a:gd name="connsiteX182" fmla="*/ 4875806 w 6318157"/>
                <a:gd name="connsiteY182" fmla="*/ 2495678 h 5387471"/>
                <a:gd name="connsiteX183" fmla="*/ 4803416 w 6318157"/>
                <a:gd name="connsiteY183" fmla="*/ 2484248 h 5387471"/>
                <a:gd name="connsiteX184" fmla="*/ 4822466 w 6318157"/>
                <a:gd name="connsiteY184" fmla="*/ 2409953 h 5387471"/>
                <a:gd name="connsiteX185" fmla="*/ 4731026 w 6318157"/>
                <a:gd name="connsiteY185" fmla="*/ 2341373 h 5387471"/>
                <a:gd name="connsiteX186" fmla="*/ 4699221 w 6318157"/>
                <a:gd name="connsiteY186" fmla="*/ 2364353 h 5387471"/>
                <a:gd name="connsiteX187" fmla="*/ 4637681 w 6318157"/>
                <a:gd name="connsiteY187" fmla="*/ 2328038 h 5387471"/>
                <a:gd name="connsiteX188" fmla="*/ 4660541 w 6318157"/>
                <a:gd name="connsiteY188" fmla="*/ 2253743 h 5387471"/>
                <a:gd name="connsiteX189" fmla="*/ 4433846 w 6318157"/>
                <a:gd name="connsiteY189" fmla="*/ 2270888 h 5387471"/>
                <a:gd name="connsiteX190" fmla="*/ 4373134 w 6318157"/>
                <a:gd name="connsiteY190" fmla="*/ 2252041 h 5387471"/>
                <a:gd name="connsiteX191" fmla="*/ 4323356 w 6318157"/>
                <a:gd name="connsiteY191" fmla="*/ 2288033 h 5387471"/>
                <a:gd name="connsiteX192" fmla="*/ 4273826 w 6318157"/>
                <a:gd name="connsiteY192" fmla="*/ 2208023 h 5387471"/>
                <a:gd name="connsiteX193" fmla="*/ 4201436 w 6318157"/>
                <a:gd name="connsiteY193" fmla="*/ 2192783 h 5387471"/>
                <a:gd name="connsiteX194" fmla="*/ 4178576 w 6318157"/>
                <a:gd name="connsiteY194" fmla="*/ 2110868 h 5387471"/>
                <a:gd name="connsiteX195" fmla="*/ 4087136 w 6318157"/>
                <a:gd name="connsiteY195" fmla="*/ 2038478 h 5387471"/>
                <a:gd name="connsiteX196" fmla="*/ 4016651 w 6318157"/>
                <a:gd name="connsiteY196" fmla="*/ 2051813 h 5387471"/>
                <a:gd name="connsiteX197" fmla="*/ 3909971 w 6318157"/>
                <a:gd name="connsiteY197" fmla="*/ 2013713 h 5387471"/>
                <a:gd name="connsiteX198" fmla="*/ 3843296 w 6318157"/>
                <a:gd name="connsiteY198" fmla="*/ 2053718 h 5387471"/>
                <a:gd name="connsiteX199" fmla="*/ 3788051 w 6318157"/>
                <a:gd name="connsiteY199" fmla="*/ 2034668 h 5387471"/>
                <a:gd name="connsiteX200" fmla="*/ 3742331 w 6318157"/>
                <a:gd name="connsiteY200" fmla="*/ 2046098 h 5387471"/>
                <a:gd name="connsiteX201" fmla="*/ 3671018 w 6318157"/>
                <a:gd name="connsiteY201" fmla="*/ 2041249 h 5387471"/>
                <a:gd name="connsiteX202" fmla="*/ 3660416 w 6318157"/>
                <a:gd name="connsiteY202" fmla="*/ 1977518 h 5387471"/>
                <a:gd name="connsiteX203" fmla="*/ 3643271 w 6318157"/>
                <a:gd name="connsiteY203" fmla="*/ 1905128 h 5387471"/>
                <a:gd name="connsiteX204" fmla="*/ 3690896 w 6318157"/>
                <a:gd name="connsiteY204" fmla="*/ 1872743 h 5387471"/>
                <a:gd name="connsiteX205" fmla="*/ 3702326 w 6318157"/>
                <a:gd name="connsiteY205" fmla="*/ 1811783 h 5387471"/>
                <a:gd name="connsiteX206" fmla="*/ 3679466 w 6318157"/>
                <a:gd name="connsiteY206" fmla="*/ 1788923 h 5387471"/>
                <a:gd name="connsiteX207" fmla="*/ 3595977 w 6318157"/>
                <a:gd name="connsiteY207" fmla="*/ 1647245 h 5387471"/>
                <a:gd name="connsiteX208" fmla="*/ 3508016 w 6318157"/>
                <a:gd name="connsiteY208" fmla="*/ 1663193 h 5387471"/>
                <a:gd name="connsiteX209" fmla="*/ 3485156 w 6318157"/>
                <a:gd name="connsiteY209" fmla="*/ 1619378 h 5387471"/>
                <a:gd name="connsiteX210" fmla="*/ 3434052 w 6318157"/>
                <a:gd name="connsiteY210" fmla="*/ 1618090 h 5387471"/>
                <a:gd name="connsiteX211" fmla="*/ 3496586 w 6318157"/>
                <a:gd name="connsiteY211" fmla="*/ 1533653 h 5387471"/>
                <a:gd name="connsiteX212" fmla="*/ 3549926 w 6318157"/>
                <a:gd name="connsiteY212" fmla="*/ 1552703 h 5387471"/>
                <a:gd name="connsiteX213" fmla="*/ 3681619 w 6318157"/>
                <a:gd name="connsiteY213" fmla="*/ 1349485 h 5387471"/>
                <a:gd name="connsiteX214" fmla="*/ 3708041 w 6318157"/>
                <a:gd name="connsiteY214" fmla="*/ 1316483 h 5387471"/>
                <a:gd name="connsiteX215" fmla="*/ 3600036 w 6318157"/>
                <a:gd name="connsiteY215" fmla="*/ 1230630 h 5387471"/>
                <a:gd name="connsiteX216" fmla="*/ 3610886 w 6318157"/>
                <a:gd name="connsiteY216" fmla="*/ 1173608 h 5387471"/>
                <a:gd name="connsiteX217" fmla="*/ 3549926 w 6318157"/>
                <a:gd name="connsiteY217" fmla="*/ 1160273 h 5387471"/>
                <a:gd name="connsiteX218" fmla="*/ 3515636 w 6318157"/>
                <a:gd name="connsiteY218" fmla="*/ 1108838 h 5387471"/>
                <a:gd name="connsiteX219" fmla="*/ 3515636 w 6318157"/>
                <a:gd name="connsiteY219" fmla="*/ 1013588 h 5387471"/>
                <a:gd name="connsiteX220" fmla="*/ 3391811 w 6318157"/>
                <a:gd name="connsiteY220" fmla="*/ 981203 h 5387471"/>
                <a:gd name="connsiteX221" fmla="*/ 3357521 w 6318157"/>
                <a:gd name="connsiteY221" fmla="*/ 922148 h 5387471"/>
                <a:gd name="connsiteX222" fmla="*/ 3198246 w 6318157"/>
                <a:gd name="connsiteY222" fmla="*/ 954073 h 5387471"/>
                <a:gd name="connsiteX223" fmla="*/ 3142256 w 6318157"/>
                <a:gd name="connsiteY223" fmla="*/ 899288 h 5387471"/>
                <a:gd name="connsiteX224" fmla="*/ 2980331 w 6318157"/>
                <a:gd name="connsiteY224" fmla="*/ 929768 h 5387471"/>
                <a:gd name="connsiteX225" fmla="*/ 2776330 w 6318157"/>
                <a:gd name="connsiteY225" fmla="*/ 832982 h 5387471"/>
                <a:gd name="connsiteX226" fmla="*/ 2662196 w 6318157"/>
                <a:gd name="connsiteY226" fmla="*/ 874523 h 5387471"/>
                <a:gd name="connsiteX227" fmla="*/ 2671721 w 6318157"/>
                <a:gd name="connsiteY227" fmla="*/ 832613 h 5387471"/>
                <a:gd name="connsiteX228" fmla="*/ 2581026 w 6318157"/>
                <a:gd name="connsiteY228" fmla="*/ 818653 h 5387471"/>
                <a:gd name="connsiteX229" fmla="*/ 2576471 w 6318157"/>
                <a:gd name="connsiteY229" fmla="*/ 731648 h 5387471"/>
                <a:gd name="connsiteX230" fmla="*/ 2561231 w 6318157"/>
                <a:gd name="connsiteY230" fmla="*/ 684023 h 5387471"/>
                <a:gd name="connsiteX231" fmla="*/ 2591711 w 6318157"/>
                <a:gd name="connsiteY231" fmla="*/ 647828 h 5387471"/>
                <a:gd name="connsiteX232" fmla="*/ 2496792 w 6318157"/>
                <a:gd name="connsiteY232" fmla="*/ 511865 h 5387471"/>
                <a:gd name="connsiteX233" fmla="*/ 2492651 w 6318157"/>
                <a:gd name="connsiteY233" fmla="*/ 476378 h 5387471"/>
                <a:gd name="connsiteX234" fmla="*/ 2534561 w 6318157"/>
                <a:gd name="connsiteY234" fmla="*/ 409703 h 5387471"/>
                <a:gd name="connsiteX235" fmla="*/ 2490746 w 6318157"/>
                <a:gd name="connsiteY235" fmla="*/ 398273 h 5387471"/>
                <a:gd name="connsiteX236" fmla="*/ 2465981 w 6318157"/>
                <a:gd name="connsiteY236" fmla="*/ 367793 h 5387471"/>
                <a:gd name="connsiteX237" fmla="*/ 2428709 w 6318157"/>
                <a:gd name="connsiteY237" fmla="*/ 359713 h 5387471"/>
                <a:gd name="connsiteX238" fmla="*/ 2443121 w 6318157"/>
                <a:gd name="connsiteY238" fmla="*/ 297308 h 5387471"/>
                <a:gd name="connsiteX239" fmla="*/ 2384811 w 6318157"/>
                <a:gd name="connsiteY239" fmla="*/ 255352 h 5387471"/>
                <a:gd name="connsiteX240" fmla="*/ 2431691 w 6318157"/>
                <a:gd name="connsiteY240" fmla="*/ 188723 h 5387471"/>
                <a:gd name="connsiteX241" fmla="*/ 2536714 w 6318157"/>
                <a:gd name="connsiteY241" fmla="*/ 175177 h 5387471"/>
                <a:gd name="connsiteX0" fmla="*/ 2536714 w 6318157"/>
                <a:gd name="connsiteY0" fmla="*/ 175177 h 5387471"/>
                <a:gd name="connsiteX1" fmla="*/ 2475506 w 6318157"/>
                <a:gd name="connsiteY1" fmla="*/ 127763 h 5387471"/>
                <a:gd name="connsiteX2" fmla="*/ 2408831 w 6318157"/>
                <a:gd name="connsiteY2" fmla="*/ 129668 h 5387471"/>
                <a:gd name="connsiteX3" fmla="*/ 2340003 w 6318157"/>
                <a:gd name="connsiteY3" fmla="*/ 67751 h 5387471"/>
                <a:gd name="connsiteX4" fmla="*/ 2260241 w 6318157"/>
                <a:gd name="connsiteY4" fmla="*/ 85853 h 5387471"/>
                <a:gd name="connsiteX5" fmla="*/ 2229513 w 6318157"/>
                <a:gd name="connsiteY5" fmla="*/ 26173 h 5387471"/>
                <a:gd name="connsiteX6" fmla="*/ 2009858 w 6318157"/>
                <a:gd name="connsiteY6" fmla="*/ 0 h 5387471"/>
                <a:gd name="connsiteX7" fmla="*/ 1851163 w 6318157"/>
                <a:gd name="connsiteY7" fmla="*/ 158612 h 5387471"/>
                <a:gd name="connsiteX8" fmla="*/ 1861599 w 6318157"/>
                <a:gd name="connsiteY8" fmla="*/ 331056 h 5387471"/>
                <a:gd name="connsiteX9" fmla="*/ 1776951 w 6318157"/>
                <a:gd name="connsiteY9" fmla="*/ 311343 h 5387471"/>
                <a:gd name="connsiteX10" fmla="*/ 1606163 w 6318157"/>
                <a:gd name="connsiteY10" fmla="*/ 358057 h 5387471"/>
                <a:gd name="connsiteX11" fmla="*/ 1391478 w 6318157"/>
                <a:gd name="connsiteY11" fmla="*/ 230836 h 5387471"/>
                <a:gd name="connsiteX12" fmla="*/ 1256306 w 6318157"/>
                <a:gd name="connsiteY12" fmla="*/ 230836 h 5387471"/>
                <a:gd name="connsiteX13" fmla="*/ 1208598 w 6318157"/>
                <a:gd name="connsiteY13" fmla="*/ 421667 h 5387471"/>
                <a:gd name="connsiteX14" fmla="*/ 1041621 w 6318157"/>
                <a:gd name="connsiteY14" fmla="*/ 588645 h 5387471"/>
                <a:gd name="connsiteX15" fmla="*/ 930303 w 6318157"/>
                <a:gd name="connsiteY15" fmla="*/ 668158 h 5387471"/>
                <a:gd name="connsiteX16" fmla="*/ 842838 w 6318157"/>
                <a:gd name="connsiteY16" fmla="*/ 612499 h 5387471"/>
                <a:gd name="connsiteX17" fmla="*/ 747423 w 6318157"/>
                <a:gd name="connsiteY17" fmla="*/ 795379 h 5387471"/>
                <a:gd name="connsiteX18" fmla="*/ 456206 w 6318157"/>
                <a:gd name="connsiteY18" fmla="*/ 828804 h 5387471"/>
                <a:gd name="connsiteX19" fmla="*/ 222636 w 6318157"/>
                <a:gd name="connsiteY19" fmla="*/ 970307 h 5387471"/>
                <a:gd name="connsiteX20" fmla="*/ 254442 w 6318157"/>
                <a:gd name="connsiteY20" fmla="*/ 1113431 h 5387471"/>
                <a:gd name="connsiteX21" fmla="*/ 302149 w 6318157"/>
                <a:gd name="connsiteY21" fmla="*/ 1296311 h 5387471"/>
                <a:gd name="connsiteX22" fmla="*/ 341906 w 6318157"/>
                <a:gd name="connsiteY22" fmla="*/ 1328116 h 5387471"/>
                <a:gd name="connsiteX23" fmla="*/ 508883 w 6318157"/>
                <a:gd name="connsiteY23" fmla="*/ 1359921 h 5387471"/>
                <a:gd name="connsiteX24" fmla="*/ 532737 w 6318157"/>
                <a:gd name="connsiteY24" fmla="*/ 1582558 h 5387471"/>
                <a:gd name="connsiteX25" fmla="*/ 730526 w 6318157"/>
                <a:gd name="connsiteY25" fmla="*/ 1644144 h 5387471"/>
                <a:gd name="connsiteX26" fmla="*/ 903633 w 6318157"/>
                <a:gd name="connsiteY26" fmla="*/ 1753676 h 5387471"/>
                <a:gd name="connsiteX27" fmla="*/ 818984 w 6318157"/>
                <a:gd name="connsiteY27" fmla="*/ 1884707 h 5387471"/>
                <a:gd name="connsiteX28" fmla="*/ 644056 w 6318157"/>
                <a:gd name="connsiteY28" fmla="*/ 1868805 h 5387471"/>
                <a:gd name="connsiteX29" fmla="*/ 636104 w 6318157"/>
                <a:gd name="connsiteY29" fmla="*/ 2115295 h 5387471"/>
                <a:gd name="connsiteX30" fmla="*/ 755374 w 6318157"/>
                <a:gd name="connsiteY30" fmla="*/ 2218662 h 5387471"/>
                <a:gd name="connsiteX31" fmla="*/ 818984 w 6318157"/>
                <a:gd name="connsiteY31" fmla="*/ 2329980 h 5387471"/>
                <a:gd name="connsiteX32" fmla="*/ 818984 w 6318157"/>
                <a:gd name="connsiteY32" fmla="*/ 2369737 h 5387471"/>
                <a:gd name="connsiteX33" fmla="*/ 580445 w 6318157"/>
                <a:gd name="connsiteY33" fmla="*/ 2401542 h 5387471"/>
                <a:gd name="connsiteX34" fmla="*/ 485029 w 6318157"/>
                <a:gd name="connsiteY34" fmla="*/ 2433347 h 5387471"/>
                <a:gd name="connsiteX35" fmla="*/ 437322 w 6318157"/>
                <a:gd name="connsiteY35" fmla="*/ 2584422 h 5387471"/>
                <a:gd name="connsiteX36" fmla="*/ 307616 w 6318157"/>
                <a:gd name="connsiteY36" fmla="*/ 2598549 h 5387471"/>
                <a:gd name="connsiteX37" fmla="*/ 238539 w 6318157"/>
                <a:gd name="connsiteY37" fmla="*/ 2655984 h 5387471"/>
                <a:gd name="connsiteX38" fmla="*/ 284673 w 6318157"/>
                <a:gd name="connsiteY38" fmla="*/ 2740881 h 5387471"/>
                <a:gd name="connsiteX39" fmla="*/ 405516 w 6318157"/>
                <a:gd name="connsiteY39" fmla="*/ 2767302 h 5387471"/>
                <a:gd name="connsiteX40" fmla="*/ 414296 w 6318157"/>
                <a:gd name="connsiteY40" fmla="*/ 2859534 h 5387471"/>
                <a:gd name="connsiteX41" fmla="*/ 349857 w 6318157"/>
                <a:gd name="connsiteY41" fmla="*/ 2894523 h 5387471"/>
                <a:gd name="connsiteX42" fmla="*/ 206734 w 6318157"/>
                <a:gd name="connsiteY42" fmla="*/ 3061500 h 5387471"/>
                <a:gd name="connsiteX43" fmla="*/ 166977 w 6318157"/>
                <a:gd name="connsiteY43" fmla="*/ 3300039 h 5387471"/>
                <a:gd name="connsiteX44" fmla="*/ 103367 w 6318157"/>
                <a:gd name="connsiteY44" fmla="*/ 3490871 h 5387471"/>
                <a:gd name="connsiteX45" fmla="*/ 0 w 6318157"/>
                <a:gd name="connsiteY45" fmla="*/ 3610140 h 5387471"/>
                <a:gd name="connsiteX46" fmla="*/ 0 w 6318157"/>
                <a:gd name="connsiteY46" fmla="*/ 3689653 h 5387471"/>
                <a:gd name="connsiteX47" fmla="*/ 15903 w 6318157"/>
                <a:gd name="connsiteY47" fmla="*/ 3769166 h 5387471"/>
                <a:gd name="connsiteX48" fmla="*/ 127221 w 6318157"/>
                <a:gd name="connsiteY48" fmla="*/ 3785069 h 5387471"/>
                <a:gd name="connsiteX49" fmla="*/ 183211 w 6318157"/>
                <a:gd name="connsiteY49" fmla="*/ 3641697 h 5387471"/>
                <a:gd name="connsiteX50" fmla="*/ 275231 w 6318157"/>
                <a:gd name="connsiteY50" fmla="*/ 3608199 h 5387471"/>
                <a:gd name="connsiteX51" fmla="*/ 326003 w 6318157"/>
                <a:gd name="connsiteY51" fmla="*/ 3626043 h 5387471"/>
                <a:gd name="connsiteX52" fmla="*/ 358388 w 6318157"/>
                <a:gd name="connsiteY52" fmla="*/ 3618423 h 5387471"/>
                <a:gd name="connsiteX53" fmla="*/ 424318 w 6318157"/>
                <a:gd name="connsiteY53" fmla="*/ 3743407 h 5387471"/>
                <a:gd name="connsiteX54" fmla="*/ 379178 w 6318157"/>
                <a:gd name="connsiteY54" fmla="*/ 3816212 h 5387471"/>
                <a:gd name="connsiteX55" fmla="*/ 347621 w 6318157"/>
                <a:gd name="connsiteY55" fmla="*/ 3928239 h 5387471"/>
                <a:gd name="connsiteX56" fmla="*/ 336854 w 6318157"/>
                <a:gd name="connsiteY56" fmla="*/ 4218249 h 5387471"/>
                <a:gd name="connsiteX57" fmla="*/ 545161 w 6318157"/>
                <a:gd name="connsiteY57" fmla="*/ 4012509 h 5387471"/>
                <a:gd name="connsiteX58" fmla="*/ 620202 w 6318157"/>
                <a:gd name="connsiteY58" fmla="*/ 4063365 h 5387471"/>
                <a:gd name="connsiteX59" fmla="*/ 723569 w 6318157"/>
                <a:gd name="connsiteY59" fmla="*/ 4079267 h 5387471"/>
                <a:gd name="connsiteX60" fmla="*/ 795130 w 6318157"/>
                <a:gd name="connsiteY60" fmla="*/ 4190586 h 5387471"/>
                <a:gd name="connsiteX61" fmla="*/ 1025718 w 6318157"/>
                <a:gd name="connsiteY61" fmla="*/ 4293952 h 5387471"/>
                <a:gd name="connsiteX62" fmla="*/ 1176793 w 6318157"/>
                <a:gd name="connsiteY62" fmla="*/ 4540443 h 5387471"/>
                <a:gd name="connsiteX63" fmla="*/ 1144988 w 6318157"/>
                <a:gd name="connsiteY63" fmla="*/ 4635859 h 5387471"/>
                <a:gd name="connsiteX64" fmla="*/ 1614115 w 6318157"/>
                <a:gd name="connsiteY64" fmla="*/ 4882349 h 5387471"/>
                <a:gd name="connsiteX65" fmla="*/ 1614115 w 6318157"/>
                <a:gd name="connsiteY65" fmla="*/ 5033424 h 5387471"/>
                <a:gd name="connsiteX66" fmla="*/ 1614115 w 6318157"/>
                <a:gd name="connsiteY66" fmla="*/ 5168596 h 5387471"/>
                <a:gd name="connsiteX67" fmla="*/ 1653871 w 6318157"/>
                <a:gd name="connsiteY67" fmla="*/ 5295817 h 5387471"/>
                <a:gd name="connsiteX68" fmla="*/ 1755416 w 6318157"/>
                <a:gd name="connsiteY68" fmla="*/ 5294123 h 5387471"/>
                <a:gd name="connsiteX69" fmla="*/ 1825653 w 6318157"/>
                <a:gd name="connsiteY69" fmla="*/ 5366385 h 5387471"/>
                <a:gd name="connsiteX70" fmla="*/ 1861848 w 6318157"/>
                <a:gd name="connsiteY70" fmla="*/ 5387340 h 5387471"/>
                <a:gd name="connsiteX71" fmla="*/ 1926203 w 6318157"/>
                <a:gd name="connsiteY71" fmla="*/ 5242146 h 5387471"/>
                <a:gd name="connsiteX72" fmla="*/ 2115047 w 6318157"/>
                <a:gd name="connsiteY72" fmla="*/ 5279914 h 5387471"/>
                <a:gd name="connsiteX73" fmla="*/ 2176421 w 6318157"/>
                <a:gd name="connsiteY73" fmla="*/ 5148304 h 5387471"/>
                <a:gd name="connsiteX74" fmla="*/ 2083242 w 6318157"/>
                <a:gd name="connsiteY74" fmla="*/ 5096123 h 5387471"/>
                <a:gd name="connsiteX75" fmla="*/ 2020211 w 6318157"/>
                <a:gd name="connsiteY75" fmla="*/ 5057903 h 5387471"/>
                <a:gd name="connsiteX76" fmla="*/ 2011680 w 6318157"/>
                <a:gd name="connsiteY76" fmla="*/ 5073180 h 5387471"/>
                <a:gd name="connsiteX77" fmla="*/ 1932167 w 6318157"/>
                <a:gd name="connsiteY77" fmla="*/ 4977765 h 5387471"/>
                <a:gd name="connsiteX78" fmla="*/ 1884459 w 6318157"/>
                <a:gd name="connsiteY78" fmla="*/ 4874398 h 5387471"/>
                <a:gd name="connsiteX79" fmla="*/ 1913448 w 6318157"/>
                <a:gd name="connsiteY79" fmla="*/ 4786022 h 5387471"/>
                <a:gd name="connsiteX80" fmla="*/ 2073551 w 6318157"/>
                <a:gd name="connsiteY80" fmla="*/ 4760723 h 5387471"/>
                <a:gd name="connsiteX81" fmla="*/ 2213030 w 6318157"/>
                <a:gd name="connsiteY81" fmla="*/ 4711893 h 5387471"/>
                <a:gd name="connsiteX82" fmla="*/ 2313829 w 6318157"/>
                <a:gd name="connsiteY82" fmla="*/ 4781467 h 5387471"/>
                <a:gd name="connsiteX83" fmla="*/ 2449002 w 6318157"/>
                <a:gd name="connsiteY83" fmla="*/ 4771031 h 5387471"/>
                <a:gd name="connsiteX84" fmla="*/ 2504661 w 6318157"/>
                <a:gd name="connsiteY84" fmla="*/ 4866446 h 5387471"/>
                <a:gd name="connsiteX85" fmla="*/ 2578459 w 6318157"/>
                <a:gd name="connsiteY85" fmla="*/ 4816585 h 5387471"/>
                <a:gd name="connsiteX86" fmla="*/ 2681246 w 6318157"/>
                <a:gd name="connsiteY86" fmla="*/ 4873118 h 5387471"/>
                <a:gd name="connsiteX87" fmla="*/ 2798859 w 6318157"/>
                <a:gd name="connsiteY87" fmla="*/ 4858495 h 5387471"/>
                <a:gd name="connsiteX88" fmla="*/ 2895931 w 6318157"/>
                <a:gd name="connsiteY88" fmla="*/ 4983811 h 5387471"/>
                <a:gd name="connsiteX89" fmla="*/ 2910177 w 6318157"/>
                <a:gd name="connsiteY89" fmla="*/ 5176547 h 5387471"/>
                <a:gd name="connsiteX90" fmla="*/ 2981739 w 6318157"/>
                <a:gd name="connsiteY90" fmla="*/ 5120888 h 5387471"/>
                <a:gd name="connsiteX91" fmla="*/ 3101009 w 6318157"/>
                <a:gd name="connsiteY91" fmla="*/ 5184499 h 5387471"/>
                <a:gd name="connsiteX92" fmla="*/ 3164619 w 6318157"/>
                <a:gd name="connsiteY92" fmla="*/ 4882349 h 5387471"/>
                <a:gd name="connsiteX93" fmla="*/ 3116911 w 6318157"/>
                <a:gd name="connsiteY93" fmla="*/ 4516589 h 5387471"/>
                <a:gd name="connsiteX94" fmla="*/ 3156668 w 6318157"/>
                <a:gd name="connsiteY94" fmla="*/ 4405271 h 5387471"/>
                <a:gd name="connsiteX95" fmla="*/ 3323645 w 6318157"/>
                <a:gd name="connsiteY95" fmla="*/ 4341660 h 5387471"/>
                <a:gd name="connsiteX96" fmla="*/ 3482671 w 6318157"/>
                <a:gd name="connsiteY96" fmla="*/ 4293952 h 5387471"/>
                <a:gd name="connsiteX97" fmla="*/ 3570136 w 6318157"/>
                <a:gd name="connsiteY97" fmla="*/ 4373466 h 5387471"/>
                <a:gd name="connsiteX98" fmla="*/ 3530379 w 6318157"/>
                <a:gd name="connsiteY98" fmla="*/ 4484784 h 5387471"/>
                <a:gd name="connsiteX99" fmla="*/ 3546282 w 6318157"/>
                <a:gd name="connsiteY99" fmla="*/ 4588151 h 5387471"/>
                <a:gd name="connsiteX100" fmla="*/ 3609892 w 6318157"/>
                <a:gd name="connsiteY100" fmla="*/ 4643810 h 5387471"/>
                <a:gd name="connsiteX101" fmla="*/ 3673503 w 6318157"/>
                <a:gd name="connsiteY101" fmla="*/ 4651761 h 5387471"/>
                <a:gd name="connsiteX102" fmla="*/ 3745064 w 6318157"/>
                <a:gd name="connsiteY102" fmla="*/ 4786933 h 5387471"/>
                <a:gd name="connsiteX103" fmla="*/ 3889016 w 6318157"/>
                <a:gd name="connsiteY103" fmla="*/ 4749293 h 5387471"/>
                <a:gd name="connsiteX104" fmla="*/ 4071068 w 6318157"/>
                <a:gd name="connsiteY104" fmla="*/ 4731274 h 5387471"/>
                <a:gd name="connsiteX105" fmla="*/ 4368496 w 6318157"/>
                <a:gd name="connsiteY105" fmla="*/ 4686134 h 5387471"/>
                <a:gd name="connsiteX106" fmla="*/ 4436828 w 6318157"/>
                <a:gd name="connsiteY106" fmla="*/ 4774261 h 5387471"/>
                <a:gd name="connsiteX107" fmla="*/ 4500438 w 6318157"/>
                <a:gd name="connsiteY107" fmla="*/ 4751981 h 5387471"/>
                <a:gd name="connsiteX108" fmla="*/ 4595854 w 6318157"/>
                <a:gd name="connsiteY108" fmla="*/ 4699469 h 5387471"/>
                <a:gd name="connsiteX109" fmla="*/ 4654826 w 6318157"/>
                <a:gd name="connsiteY109" fmla="*/ 4646423 h 5387471"/>
                <a:gd name="connsiteX110" fmla="*/ 4674704 w 6318157"/>
                <a:gd name="connsiteY110" fmla="*/ 4597593 h 5387471"/>
                <a:gd name="connsiteX111" fmla="*/ 4588151 w 6318157"/>
                <a:gd name="connsiteY111" fmla="*/ 4554983 h 5387471"/>
                <a:gd name="connsiteX112" fmla="*/ 4687211 w 6318157"/>
                <a:gd name="connsiteY112" fmla="*/ 4492118 h 5387471"/>
                <a:gd name="connsiteX113" fmla="*/ 4723406 w 6318157"/>
                <a:gd name="connsiteY113" fmla="*/ 4492118 h 5387471"/>
                <a:gd name="connsiteX114" fmla="*/ 4715786 w 6318157"/>
                <a:gd name="connsiteY114" fmla="*/ 4434968 h 5387471"/>
                <a:gd name="connsiteX115" fmla="*/ 4753886 w 6318157"/>
                <a:gd name="connsiteY115" fmla="*/ 4410203 h 5387471"/>
                <a:gd name="connsiteX116" fmla="*/ 4656648 w 6318157"/>
                <a:gd name="connsiteY116" fmla="*/ 4287326 h 5387471"/>
                <a:gd name="connsiteX117" fmla="*/ 4593866 w 6318157"/>
                <a:gd name="connsiteY117" fmla="*/ 4307333 h 5387471"/>
                <a:gd name="connsiteX118" fmla="*/ 4575396 w 6318157"/>
                <a:gd name="connsiteY118" fmla="*/ 4172612 h 5387471"/>
                <a:gd name="connsiteX119" fmla="*/ 4679655 w 6318157"/>
                <a:gd name="connsiteY119" fmla="*/ 4132426 h 5387471"/>
                <a:gd name="connsiteX120" fmla="*/ 4703957 w 6318157"/>
                <a:gd name="connsiteY120" fmla="*/ 4023340 h 5387471"/>
                <a:gd name="connsiteX121" fmla="*/ 4812951 w 6318157"/>
                <a:gd name="connsiteY121" fmla="*/ 3900496 h 5387471"/>
                <a:gd name="connsiteX122" fmla="*/ 4877813 w 6318157"/>
                <a:gd name="connsiteY122" fmla="*/ 3853146 h 5387471"/>
                <a:gd name="connsiteX123" fmla="*/ 4866109 w 6318157"/>
                <a:gd name="connsiteY123" fmla="*/ 3934446 h 5387471"/>
                <a:gd name="connsiteX124" fmla="*/ 4936241 w 6318157"/>
                <a:gd name="connsiteY124" fmla="*/ 3998681 h 5387471"/>
                <a:gd name="connsiteX125" fmla="*/ 4889248 w 6318157"/>
                <a:gd name="connsiteY125" fmla="*/ 4126615 h 5387471"/>
                <a:gd name="connsiteX126" fmla="*/ 4934365 w 6318157"/>
                <a:gd name="connsiteY126" fmla="*/ 4164319 h 5387471"/>
                <a:gd name="connsiteX127" fmla="*/ 5022812 w 6318157"/>
                <a:gd name="connsiteY127" fmla="*/ 4087573 h 5387471"/>
                <a:gd name="connsiteX128" fmla="*/ 5082759 w 6318157"/>
                <a:gd name="connsiteY128" fmla="*/ 4066849 h 5387471"/>
                <a:gd name="connsiteX129" fmla="*/ 5099644 w 6318157"/>
                <a:gd name="connsiteY129" fmla="*/ 4110000 h 5387471"/>
                <a:gd name="connsiteX130" fmla="*/ 5146102 w 6318157"/>
                <a:gd name="connsiteY130" fmla="*/ 4062915 h 5387471"/>
                <a:gd name="connsiteX131" fmla="*/ 5187199 w 6318157"/>
                <a:gd name="connsiteY131" fmla="*/ 4077299 h 5387471"/>
                <a:gd name="connsiteX132" fmla="*/ 5205692 w 6318157"/>
                <a:gd name="connsiteY132" fmla="*/ 4046476 h 5387471"/>
                <a:gd name="connsiteX133" fmla="*/ 5144494 w 6318157"/>
                <a:gd name="connsiteY133" fmla="*/ 3856631 h 5387471"/>
                <a:gd name="connsiteX134" fmla="*/ 5160396 w 6318157"/>
                <a:gd name="connsiteY134" fmla="*/ 3785069 h 5387471"/>
                <a:gd name="connsiteX135" fmla="*/ 5390984 w 6318157"/>
                <a:gd name="connsiteY135" fmla="*/ 3737361 h 5387471"/>
                <a:gd name="connsiteX136" fmla="*/ 5486400 w 6318157"/>
                <a:gd name="connsiteY136" fmla="*/ 3633994 h 5387471"/>
                <a:gd name="connsiteX137" fmla="*/ 5390984 w 6318157"/>
                <a:gd name="connsiteY137" fmla="*/ 3570384 h 5387471"/>
                <a:gd name="connsiteX138" fmla="*/ 5343276 w 6318157"/>
                <a:gd name="connsiteY138" fmla="*/ 3331845 h 5387471"/>
                <a:gd name="connsiteX139" fmla="*/ 5478449 w 6318157"/>
                <a:gd name="connsiteY139" fmla="*/ 3061500 h 5387471"/>
                <a:gd name="connsiteX140" fmla="*/ 5820355 w 6318157"/>
                <a:gd name="connsiteY140" fmla="*/ 2989939 h 5387471"/>
                <a:gd name="connsiteX141" fmla="*/ 6020959 w 6318157"/>
                <a:gd name="connsiteY141" fmla="*/ 2857748 h 5387471"/>
                <a:gd name="connsiteX142" fmla="*/ 6058811 w 6318157"/>
                <a:gd name="connsiteY142" fmla="*/ 2880194 h 5387471"/>
                <a:gd name="connsiteX143" fmla="*/ 6114056 w 6318157"/>
                <a:gd name="connsiteY143" fmla="*/ 2859239 h 5387471"/>
                <a:gd name="connsiteX144" fmla="*/ 6152156 w 6318157"/>
                <a:gd name="connsiteY144" fmla="*/ 2889719 h 5387471"/>
                <a:gd name="connsiteX145" fmla="*/ 6260741 w 6318157"/>
                <a:gd name="connsiteY145" fmla="*/ 2868764 h 5387471"/>
                <a:gd name="connsiteX146" fmla="*/ 6292298 w 6318157"/>
                <a:gd name="connsiteY146" fmla="*/ 2879449 h 5387471"/>
                <a:gd name="connsiteX147" fmla="*/ 6304556 w 6318157"/>
                <a:gd name="connsiteY147" fmla="*/ 2838284 h 5387471"/>
                <a:gd name="connsiteX148" fmla="*/ 6306461 w 6318157"/>
                <a:gd name="connsiteY148" fmla="*/ 2809709 h 5387471"/>
                <a:gd name="connsiteX149" fmla="*/ 6317891 w 6318157"/>
                <a:gd name="connsiteY149" fmla="*/ 2798279 h 5387471"/>
                <a:gd name="connsiteX150" fmla="*/ 6268361 w 6318157"/>
                <a:gd name="connsiteY150" fmla="*/ 2775419 h 5387471"/>
                <a:gd name="connsiteX151" fmla="*/ 6220736 w 6318157"/>
                <a:gd name="connsiteY151" fmla="*/ 2543754 h 5387471"/>
                <a:gd name="connsiteX152" fmla="*/ 6169301 w 6318157"/>
                <a:gd name="connsiteY152" fmla="*/ 2569973 h 5387471"/>
                <a:gd name="connsiteX153" fmla="*/ 6119771 w 6318157"/>
                <a:gd name="connsiteY153" fmla="*/ 2533484 h 5387471"/>
                <a:gd name="connsiteX154" fmla="*/ 6051191 w 6318157"/>
                <a:gd name="connsiteY154" fmla="*/ 2518538 h 5387471"/>
                <a:gd name="connsiteX155" fmla="*/ 6053096 w 6318157"/>
                <a:gd name="connsiteY155" fmla="*/ 2434718 h 5387471"/>
                <a:gd name="connsiteX156" fmla="*/ 6027337 w 6318157"/>
                <a:gd name="connsiteY156" fmla="*/ 2469542 h 5387471"/>
                <a:gd name="connsiteX157" fmla="*/ 5994041 w 6318157"/>
                <a:gd name="connsiteY157" fmla="*/ 2411858 h 5387471"/>
                <a:gd name="connsiteX158" fmla="*/ 5976896 w 6318157"/>
                <a:gd name="connsiteY158" fmla="*/ 2272793 h 5387471"/>
                <a:gd name="connsiteX159" fmla="*/ 5915936 w 6318157"/>
                <a:gd name="connsiteY159" fmla="*/ 2274698 h 5387471"/>
                <a:gd name="connsiteX160" fmla="*/ 5892910 w 6318157"/>
                <a:gd name="connsiteY160" fmla="*/ 2209882 h 5387471"/>
                <a:gd name="connsiteX161" fmla="*/ 5813066 w 6318157"/>
                <a:gd name="connsiteY161" fmla="*/ 2240408 h 5387471"/>
                <a:gd name="connsiteX162" fmla="*/ 5752106 w 6318157"/>
                <a:gd name="connsiteY162" fmla="*/ 2206118 h 5387471"/>
                <a:gd name="connsiteX163" fmla="*/ 5719721 w 6318157"/>
                <a:gd name="connsiteY163" fmla="*/ 2227073 h 5387471"/>
                <a:gd name="connsiteX164" fmla="*/ 5653046 w 6318157"/>
                <a:gd name="connsiteY164" fmla="*/ 2209928 h 5387471"/>
                <a:gd name="connsiteX165" fmla="*/ 5677231 w 6318157"/>
                <a:gd name="connsiteY165" fmla="*/ 2186857 h 5387471"/>
                <a:gd name="connsiteX166" fmla="*/ 5628281 w 6318157"/>
                <a:gd name="connsiteY166" fmla="*/ 2145158 h 5387471"/>
                <a:gd name="connsiteX167" fmla="*/ 5488388 w 6318157"/>
                <a:gd name="connsiteY167" fmla="*/ 2148426 h 5387471"/>
                <a:gd name="connsiteX168" fmla="*/ 5453021 w 6318157"/>
                <a:gd name="connsiteY168" fmla="*/ 2227073 h 5387471"/>
                <a:gd name="connsiteX169" fmla="*/ 5472071 w 6318157"/>
                <a:gd name="connsiteY169" fmla="*/ 2274698 h 5387471"/>
                <a:gd name="connsiteX170" fmla="*/ 5422541 w 6318157"/>
                <a:gd name="connsiteY170" fmla="*/ 2288033 h 5387471"/>
                <a:gd name="connsiteX171" fmla="*/ 5451116 w 6318157"/>
                <a:gd name="connsiteY171" fmla="*/ 2333753 h 5387471"/>
                <a:gd name="connsiteX172" fmla="*/ 5516631 w 6318157"/>
                <a:gd name="connsiteY172" fmla="*/ 2328407 h 5387471"/>
                <a:gd name="connsiteX173" fmla="*/ 5523506 w 6318157"/>
                <a:gd name="connsiteY173" fmla="*/ 2379473 h 5387471"/>
                <a:gd name="connsiteX174" fmla="*/ 5399681 w 6318157"/>
                <a:gd name="connsiteY174" fmla="*/ 2545208 h 5387471"/>
                <a:gd name="connsiteX175" fmla="*/ 5360918 w 6318157"/>
                <a:gd name="connsiteY175" fmla="*/ 2694084 h 5387471"/>
                <a:gd name="connsiteX176" fmla="*/ 5346341 w 6318157"/>
                <a:gd name="connsiteY176" fmla="*/ 2615693 h 5387471"/>
                <a:gd name="connsiteX177" fmla="*/ 5304431 w 6318157"/>
                <a:gd name="connsiteY177" fmla="*/ 2615693 h 5387471"/>
                <a:gd name="connsiteX178" fmla="*/ 5273951 w 6318157"/>
                <a:gd name="connsiteY178" fmla="*/ 2558543 h 5387471"/>
                <a:gd name="connsiteX179" fmla="*/ 5203714 w 6318157"/>
                <a:gd name="connsiteY179" fmla="*/ 2600987 h 5387471"/>
                <a:gd name="connsiteX180" fmla="*/ 5070116 w 6318157"/>
                <a:gd name="connsiteY180" fmla="*/ 2541398 h 5387471"/>
                <a:gd name="connsiteX181" fmla="*/ 4991763 w 6318157"/>
                <a:gd name="connsiteY181" fmla="*/ 2573572 h 5387471"/>
                <a:gd name="connsiteX182" fmla="*/ 4904381 w 6318157"/>
                <a:gd name="connsiteY182" fmla="*/ 2564258 h 5387471"/>
                <a:gd name="connsiteX183" fmla="*/ 4875806 w 6318157"/>
                <a:gd name="connsiteY183" fmla="*/ 2495678 h 5387471"/>
                <a:gd name="connsiteX184" fmla="*/ 4803416 w 6318157"/>
                <a:gd name="connsiteY184" fmla="*/ 2484248 h 5387471"/>
                <a:gd name="connsiteX185" fmla="*/ 4822466 w 6318157"/>
                <a:gd name="connsiteY185" fmla="*/ 2409953 h 5387471"/>
                <a:gd name="connsiteX186" fmla="*/ 4731026 w 6318157"/>
                <a:gd name="connsiteY186" fmla="*/ 2341373 h 5387471"/>
                <a:gd name="connsiteX187" fmla="*/ 4699221 w 6318157"/>
                <a:gd name="connsiteY187" fmla="*/ 2364353 h 5387471"/>
                <a:gd name="connsiteX188" fmla="*/ 4637681 w 6318157"/>
                <a:gd name="connsiteY188" fmla="*/ 2328038 h 5387471"/>
                <a:gd name="connsiteX189" fmla="*/ 4660541 w 6318157"/>
                <a:gd name="connsiteY189" fmla="*/ 2253743 h 5387471"/>
                <a:gd name="connsiteX190" fmla="*/ 4433846 w 6318157"/>
                <a:gd name="connsiteY190" fmla="*/ 2270888 h 5387471"/>
                <a:gd name="connsiteX191" fmla="*/ 4373134 w 6318157"/>
                <a:gd name="connsiteY191" fmla="*/ 2252041 h 5387471"/>
                <a:gd name="connsiteX192" fmla="*/ 4323356 w 6318157"/>
                <a:gd name="connsiteY192" fmla="*/ 2288033 h 5387471"/>
                <a:gd name="connsiteX193" fmla="*/ 4273826 w 6318157"/>
                <a:gd name="connsiteY193" fmla="*/ 2208023 h 5387471"/>
                <a:gd name="connsiteX194" fmla="*/ 4201436 w 6318157"/>
                <a:gd name="connsiteY194" fmla="*/ 2192783 h 5387471"/>
                <a:gd name="connsiteX195" fmla="*/ 4178576 w 6318157"/>
                <a:gd name="connsiteY195" fmla="*/ 2110868 h 5387471"/>
                <a:gd name="connsiteX196" fmla="*/ 4087136 w 6318157"/>
                <a:gd name="connsiteY196" fmla="*/ 2038478 h 5387471"/>
                <a:gd name="connsiteX197" fmla="*/ 4016651 w 6318157"/>
                <a:gd name="connsiteY197" fmla="*/ 2051813 h 5387471"/>
                <a:gd name="connsiteX198" fmla="*/ 3909971 w 6318157"/>
                <a:gd name="connsiteY198" fmla="*/ 2013713 h 5387471"/>
                <a:gd name="connsiteX199" fmla="*/ 3843296 w 6318157"/>
                <a:gd name="connsiteY199" fmla="*/ 2053718 h 5387471"/>
                <a:gd name="connsiteX200" fmla="*/ 3788051 w 6318157"/>
                <a:gd name="connsiteY200" fmla="*/ 2034668 h 5387471"/>
                <a:gd name="connsiteX201" fmla="*/ 3742331 w 6318157"/>
                <a:gd name="connsiteY201" fmla="*/ 2046098 h 5387471"/>
                <a:gd name="connsiteX202" fmla="*/ 3671018 w 6318157"/>
                <a:gd name="connsiteY202" fmla="*/ 2041249 h 5387471"/>
                <a:gd name="connsiteX203" fmla="*/ 3660416 w 6318157"/>
                <a:gd name="connsiteY203" fmla="*/ 1977518 h 5387471"/>
                <a:gd name="connsiteX204" fmla="*/ 3643271 w 6318157"/>
                <a:gd name="connsiteY204" fmla="*/ 1905128 h 5387471"/>
                <a:gd name="connsiteX205" fmla="*/ 3690896 w 6318157"/>
                <a:gd name="connsiteY205" fmla="*/ 1872743 h 5387471"/>
                <a:gd name="connsiteX206" fmla="*/ 3702326 w 6318157"/>
                <a:gd name="connsiteY206" fmla="*/ 1811783 h 5387471"/>
                <a:gd name="connsiteX207" fmla="*/ 3679466 w 6318157"/>
                <a:gd name="connsiteY207" fmla="*/ 1788923 h 5387471"/>
                <a:gd name="connsiteX208" fmla="*/ 3595977 w 6318157"/>
                <a:gd name="connsiteY208" fmla="*/ 1647245 h 5387471"/>
                <a:gd name="connsiteX209" fmla="*/ 3508016 w 6318157"/>
                <a:gd name="connsiteY209" fmla="*/ 1663193 h 5387471"/>
                <a:gd name="connsiteX210" fmla="*/ 3485156 w 6318157"/>
                <a:gd name="connsiteY210" fmla="*/ 1619378 h 5387471"/>
                <a:gd name="connsiteX211" fmla="*/ 3434052 w 6318157"/>
                <a:gd name="connsiteY211" fmla="*/ 1618090 h 5387471"/>
                <a:gd name="connsiteX212" fmla="*/ 3496586 w 6318157"/>
                <a:gd name="connsiteY212" fmla="*/ 1533653 h 5387471"/>
                <a:gd name="connsiteX213" fmla="*/ 3549926 w 6318157"/>
                <a:gd name="connsiteY213" fmla="*/ 1552703 h 5387471"/>
                <a:gd name="connsiteX214" fmla="*/ 3681619 w 6318157"/>
                <a:gd name="connsiteY214" fmla="*/ 1349485 h 5387471"/>
                <a:gd name="connsiteX215" fmla="*/ 3708041 w 6318157"/>
                <a:gd name="connsiteY215" fmla="*/ 1316483 h 5387471"/>
                <a:gd name="connsiteX216" fmla="*/ 3600036 w 6318157"/>
                <a:gd name="connsiteY216" fmla="*/ 1230630 h 5387471"/>
                <a:gd name="connsiteX217" fmla="*/ 3610886 w 6318157"/>
                <a:gd name="connsiteY217" fmla="*/ 1173608 h 5387471"/>
                <a:gd name="connsiteX218" fmla="*/ 3549926 w 6318157"/>
                <a:gd name="connsiteY218" fmla="*/ 1160273 h 5387471"/>
                <a:gd name="connsiteX219" fmla="*/ 3515636 w 6318157"/>
                <a:gd name="connsiteY219" fmla="*/ 1108838 h 5387471"/>
                <a:gd name="connsiteX220" fmla="*/ 3515636 w 6318157"/>
                <a:gd name="connsiteY220" fmla="*/ 1013588 h 5387471"/>
                <a:gd name="connsiteX221" fmla="*/ 3391811 w 6318157"/>
                <a:gd name="connsiteY221" fmla="*/ 981203 h 5387471"/>
                <a:gd name="connsiteX222" fmla="*/ 3357521 w 6318157"/>
                <a:gd name="connsiteY222" fmla="*/ 922148 h 5387471"/>
                <a:gd name="connsiteX223" fmla="*/ 3198246 w 6318157"/>
                <a:gd name="connsiteY223" fmla="*/ 954073 h 5387471"/>
                <a:gd name="connsiteX224" fmla="*/ 3142256 w 6318157"/>
                <a:gd name="connsiteY224" fmla="*/ 899288 h 5387471"/>
                <a:gd name="connsiteX225" fmla="*/ 2980331 w 6318157"/>
                <a:gd name="connsiteY225" fmla="*/ 929768 h 5387471"/>
                <a:gd name="connsiteX226" fmla="*/ 2776330 w 6318157"/>
                <a:gd name="connsiteY226" fmla="*/ 832982 h 5387471"/>
                <a:gd name="connsiteX227" fmla="*/ 2662196 w 6318157"/>
                <a:gd name="connsiteY227" fmla="*/ 874523 h 5387471"/>
                <a:gd name="connsiteX228" fmla="*/ 2671721 w 6318157"/>
                <a:gd name="connsiteY228" fmla="*/ 832613 h 5387471"/>
                <a:gd name="connsiteX229" fmla="*/ 2581026 w 6318157"/>
                <a:gd name="connsiteY229" fmla="*/ 818653 h 5387471"/>
                <a:gd name="connsiteX230" fmla="*/ 2576471 w 6318157"/>
                <a:gd name="connsiteY230" fmla="*/ 731648 h 5387471"/>
                <a:gd name="connsiteX231" fmla="*/ 2561231 w 6318157"/>
                <a:gd name="connsiteY231" fmla="*/ 684023 h 5387471"/>
                <a:gd name="connsiteX232" fmla="*/ 2591711 w 6318157"/>
                <a:gd name="connsiteY232" fmla="*/ 647828 h 5387471"/>
                <a:gd name="connsiteX233" fmla="*/ 2496792 w 6318157"/>
                <a:gd name="connsiteY233" fmla="*/ 511865 h 5387471"/>
                <a:gd name="connsiteX234" fmla="*/ 2492651 w 6318157"/>
                <a:gd name="connsiteY234" fmla="*/ 476378 h 5387471"/>
                <a:gd name="connsiteX235" fmla="*/ 2534561 w 6318157"/>
                <a:gd name="connsiteY235" fmla="*/ 409703 h 5387471"/>
                <a:gd name="connsiteX236" fmla="*/ 2490746 w 6318157"/>
                <a:gd name="connsiteY236" fmla="*/ 398273 h 5387471"/>
                <a:gd name="connsiteX237" fmla="*/ 2465981 w 6318157"/>
                <a:gd name="connsiteY237" fmla="*/ 367793 h 5387471"/>
                <a:gd name="connsiteX238" fmla="*/ 2428709 w 6318157"/>
                <a:gd name="connsiteY238" fmla="*/ 359713 h 5387471"/>
                <a:gd name="connsiteX239" fmla="*/ 2443121 w 6318157"/>
                <a:gd name="connsiteY239" fmla="*/ 297308 h 5387471"/>
                <a:gd name="connsiteX240" fmla="*/ 2384811 w 6318157"/>
                <a:gd name="connsiteY240" fmla="*/ 255352 h 5387471"/>
                <a:gd name="connsiteX241" fmla="*/ 2431691 w 6318157"/>
                <a:gd name="connsiteY241" fmla="*/ 188723 h 5387471"/>
                <a:gd name="connsiteX242" fmla="*/ 2536714 w 6318157"/>
                <a:gd name="connsiteY242" fmla="*/ 175177 h 5387471"/>
                <a:gd name="connsiteX0" fmla="*/ 2536714 w 6318157"/>
                <a:gd name="connsiteY0" fmla="*/ 175177 h 5387471"/>
                <a:gd name="connsiteX1" fmla="*/ 2475506 w 6318157"/>
                <a:gd name="connsiteY1" fmla="*/ 127763 h 5387471"/>
                <a:gd name="connsiteX2" fmla="*/ 2408831 w 6318157"/>
                <a:gd name="connsiteY2" fmla="*/ 129668 h 5387471"/>
                <a:gd name="connsiteX3" fmla="*/ 2340003 w 6318157"/>
                <a:gd name="connsiteY3" fmla="*/ 67751 h 5387471"/>
                <a:gd name="connsiteX4" fmla="*/ 2260241 w 6318157"/>
                <a:gd name="connsiteY4" fmla="*/ 85853 h 5387471"/>
                <a:gd name="connsiteX5" fmla="*/ 2229513 w 6318157"/>
                <a:gd name="connsiteY5" fmla="*/ 26173 h 5387471"/>
                <a:gd name="connsiteX6" fmla="*/ 2009858 w 6318157"/>
                <a:gd name="connsiteY6" fmla="*/ 0 h 5387471"/>
                <a:gd name="connsiteX7" fmla="*/ 1851163 w 6318157"/>
                <a:gd name="connsiteY7" fmla="*/ 158612 h 5387471"/>
                <a:gd name="connsiteX8" fmla="*/ 1861599 w 6318157"/>
                <a:gd name="connsiteY8" fmla="*/ 331056 h 5387471"/>
                <a:gd name="connsiteX9" fmla="*/ 1776951 w 6318157"/>
                <a:gd name="connsiteY9" fmla="*/ 311343 h 5387471"/>
                <a:gd name="connsiteX10" fmla="*/ 1606163 w 6318157"/>
                <a:gd name="connsiteY10" fmla="*/ 358057 h 5387471"/>
                <a:gd name="connsiteX11" fmla="*/ 1391478 w 6318157"/>
                <a:gd name="connsiteY11" fmla="*/ 230836 h 5387471"/>
                <a:gd name="connsiteX12" fmla="*/ 1256306 w 6318157"/>
                <a:gd name="connsiteY12" fmla="*/ 230836 h 5387471"/>
                <a:gd name="connsiteX13" fmla="*/ 1208598 w 6318157"/>
                <a:gd name="connsiteY13" fmla="*/ 421667 h 5387471"/>
                <a:gd name="connsiteX14" fmla="*/ 1041621 w 6318157"/>
                <a:gd name="connsiteY14" fmla="*/ 588645 h 5387471"/>
                <a:gd name="connsiteX15" fmla="*/ 930303 w 6318157"/>
                <a:gd name="connsiteY15" fmla="*/ 668158 h 5387471"/>
                <a:gd name="connsiteX16" fmla="*/ 842838 w 6318157"/>
                <a:gd name="connsiteY16" fmla="*/ 612499 h 5387471"/>
                <a:gd name="connsiteX17" fmla="*/ 747423 w 6318157"/>
                <a:gd name="connsiteY17" fmla="*/ 795379 h 5387471"/>
                <a:gd name="connsiteX18" fmla="*/ 456206 w 6318157"/>
                <a:gd name="connsiteY18" fmla="*/ 828804 h 5387471"/>
                <a:gd name="connsiteX19" fmla="*/ 222636 w 6318157"/>
                <a:gd name="connsiteY19" fmla="*/ 970307 h 5387471"/>
                <a:gd name="connsiteX20" fmla="*/ 254442 w 6318157"/>
                <a:gd name="connsiteY20" fmla="*/ 1113431 h 5387471"/>
                <a:gd name="connsiteX21" fmla="*/ 302149 w 6318157"/>
                <a:gd name="connsiteY21" fmla="*/ 1296311 h 5387471"/>
                <a:gd name="connsiteX22" fmla="*/ 341906 w 6318157"/>
                <a:gd name="connsiteY22" fmla="*/ 1328116 h 5387471"/>
                <a:gd name="connsiteX23" fmla="*/ 508883 w 6318157"/>
                <a:gd name="connsiteY23" fmla="*/ 1359921 h 5387471"/>
                <a:gd name="connsiteX24" fmla="*/ 532737 w 6318157"/>
                <a:gd name="connsiteY24" fmla="*/ 1582558 h 5387471"/>
                <a:gd name="connsiteX25" fmla="*/ 730526 w 6318157"/>
                <a:gd name="connsiteY25" fmla="*/ 1644144 h 5387471"/>
                <a:gd name="connsiteX26" fmla="*/ 903633 w 6318157"/>
                <a:gd name="connsiteY26" fmla="*/ 1753676 h 5387471"/>
                <a:gd name="connsiteX27" fmla="*/ 818984 w 6318157"/>
                <a:gd name="connsiteY27" fmla="*/ 1884707 h 5387471"/>
                <a:gd name="connsiteX28" fmla="*/ 644056 w 6318157"/>
                <a:gd name="connsiteY28" fmla="*/ 1868805 h 5387471"/>
                <a:gd name="connsiteX29" fmla="*/ 636104 w 6318157"/>
                <a:gd name="connsiteY29" fmla="*/ 2115295 h 5387471"/>
                <a:gd name="connsiteX30" fmla="*/ 755374 w 6318157"/>
                <a:gd name="connsiteY30" fmla="*/ 2218662 h 5387471"/>
                <a:gd name="connsiteX31" fmla="*/ 818984 w 6318157"/>
                <a:gd name="connsiteY31" fmla="*/ 2329980 h 5387471"/>
                <a:gd name="connsiteX32" fmla="*/ 818984 w 6318157"/>
                <a:gd name="connsiteY32" fmla="*/ 2369737 h 5387471"/>
                <a:gd name="connsiteX33" fmla="*/ 580445 w 6318157"/>
                <a:gd name="connsiteY33" fmla="*/ 2401542 h 5387471"/>
                <a:gd name="connsiteX34" fmla="*/ 485029 w 6318157"/>
                <a:gd name="connsiteY34" fmla="*/ 2433347 h 5387471"/>
                <a:gd name="connsiteX35" fmla="*/ 437322 w 6318157"/>
                <a:gd name="connsiteY35" fmla="*/ 2584422 h 5387471"/>
                <a:gd name="connsiteX36" fmla="*/ 307616 w 6318157"/>
                <a:gd name="connsiteY36" fmla="*/ 2598549 h 5387471"/>
                <a:gd name="connsiteX37" fmla="*/ 238539 w 6318157"/>
                <a:gd name="connsiteY37" fmla="*/ 2655984 h 5387471"/>
                <a:gd name="connsiteX38" fmla="*/ 284673 w 6318157"/>
                <a:gd name="connsiteY38" fmla="*/ 2740881 h 5387471"/>
                <a:gd name="connsiteX39" fmla="*/ 405516 w 6318157"/>
                <a:gd name="connsiteY39" fmla="*/ 2767302 h 5387471"/>
                <a:gd name="connsiteX40" fmla="*/ 414296 w 6318157"/>
                <a:gd name="connsiteY40" fmla="*/ 2859534 h 5387471"/>
                <a:gd name="connsiteX41" fmla="*/ 349857 w 6318157"/>
                <a:gd name="connsiteY41" fmla="*/ 2894523 h 5387471"/>
                <a:gd name="connsiteX42" fmla="*/ 206734 w 6318157"/>
                <a:gd name="connsiteY42" fmla="*/ 3061500 h 5387471"/>
                <a:gd name="connsiteX43" fmla="*/ 166977 w 6318157"/>
                <a:gd name="connsiteY43" fmla="*/ 3300039 h 5387471"/>
                <a:gd name="connsiteX44" fmla="*/ 103367 w 6318157"/>
                <a:gd name="connsiteY44" fmla="*/ 3490871 h 5387471"/>
                <a:gd name="connsiteX45" fmla="*/ 0 w 6318157"/>
                <a:gd name="connsiteY45" fmla="*/ 3610140 h 5387471"/>
                <a:gd name="connsiteX46" fmla="*/ 0 w 6318157"/>
                <a:gd name="connsiteY46" fmla="*/ 3689653 h 5387471"/>
                <a:gd name="connsiteX47" fmla="*/ 15903 w 6318157"/>
                <a:gd name="connsiteY47" fmla="*/ 3769166 h 5387471"/>
                <a:gd name="connsiteX48" fmla="*/ 127221 w 6318157"/>
                <a:gd name="connsiteY48" fmla="*/ 3785069 h 5387471"/>
                <a:gd name="connsiteX49" fmla="*/ 183211 w 6318157"/>
                <a:gd name="connsiteY49" fmla="*/ 3641697 h 5387471"/>
                <a:gd name="connsiteX50" fmla="*/ 275231 w 6318157"/>
                <a:gd name="connsiteY50" fmla="*/ 3608199 h 5387471"/>
                <a:gd name="connsiteX51" fmla="*/ 326003 w 6318157"/>
                <a:gd name="connsiteY51" fmla="*/ 3626043 h 5387471"/>
                <a:gd name="connsiteX52" fmla="*/ 358388 w 6318157"/>
                <a:gd name="connsiteY52" fmla="*/ 3618423 h 5387471"/>
                <a:gd name="connsiteX53" fmla="*/ 424318 w 6318157"/>
                <a:gd name="connsiteY53" fmla="*/ 3743407 h 5387471"/>
                <a:gd name="connsiteX54" fmla="*/ 379178 w 6318157"/>
                <a:gd name="connsiteY54" fmla="*/ 3816212 h 5387471"/>
                <a:gd name="connsiteX55" fmla="*/ 347621 w 6318157"/>
                <a:gd name="connsiteY55" fmla="*/ 3928239 h 5387471"/>
                <a:gd name="connsiteX56" fmla="*/ 336854 w 6318157"/>
                <a:gd name="connsiteY56" fmla="*/ 4218249 h 5387471"/>
                <a:gd name="connsiteX57" fmla="*/ 545161 w 6318157"/>
                <a:gd name="connsiteY57" fmla="*/ 4012509 h 5387471"/>
                <a:gd name="connsiteX58" fmla="*/ 620202 w 6318157"/>
                <a:gd name="connsiteY58" fmla="*/ 4063365 h 5387471"/>
                <a:gd name="connsiteX59" fmla="*/ 723569 w 6318157"/>
                <a:gd name="connsiteY59" fmla="*/ 4079267 h 5387471"/>
                <a:gd name="connsiteX60" fmla="*/ 795130 w 6318157"/>
                <a:gd name="connsiteY60" fmla="*/ 4190586 h 5387471"/>
                <a:gd name="connsiteX61" fmla="*/ 1025718 w 6318157"/>
                <a:gd name="connsiteY61" fmla="*/ 4293952 h 5387471"/>
                <a:gd name="connsiteX62" fmla="*/ 1176793 w 6318157"/>
                <a:gd name="connsiteY62" fmla="*/ 4540443 h 5387471"/>
                <a:gd name="connsiteX63" fmla="*/ 1144988 w 6318157"/>
                <a:gd name="connsiteY63" fmla="*/ 4635859 h 5387471"/>
                <a:gd name="connsiteX64" fmla="*/ 1614115 w 6318157"/>
                <a:gd name="connsiteY64" fmla="*/ 4882349 h 5387471"/>
                <a:gd name="connsiteX65" fmla="*/ 1614115 w 6318157"/>
                <a:gd name="connsiteY65" fmla="*/ 5033424 h 5387471"/>
                <a:gd name="connsiteX66" fmla="*/ 1614115 w 6318157"/>
                <a:gd name="connsiteY66" fmla="*/ 5168596 h 5387471"/>
                <a:gd name="connsiteX67" fmla="*/ 1653871 w 6318157"/>
                <a:gd name="connsiteY67" fmla="*/ 5295817 h 5387471"/>
                <a:gd name="connsiteX68" fmla="*/ 1755416 w 6318157"/>
                <a:gd name="connsiteY68" fmla="*/ 5294123 h 5387471"/>
                <a:gd name="connsiteX69" fmla="*/ 1825653 w 6318157"/>
                <a:gd name="connsiteY69" fmla="*/ 5366385 h 5387471"/>
                <a:gd name="connsiteX70" fmla="*/ 1861848 w 6318157"/>
                <a:gd name="connsiteY70" fmla="*/ 5387340 h 5387471"/>
                <a:gd name="connsiteX71" fmla="*/ 1926203 w 6318157"/>
                <a:gd name="connsiteY71" fmla="*/ 5242146 h 5387471"/>
                <a:gd name="connsiteX72" fmla="*/ 2115047 w 6318157"/>
                <a:gd name="connsiteY72" fmla="*/ 5279914 h 5387471"/>
                <a:gd name="connsiteX73" fmla="*/ 2176421 w 6318157"/>
                <a:gd name="connsiteY73" fmla="*/ 5148304 h 5387471"/>
                <a:gd name="connsiteX74" fmla="*/ 2083242 w 6318157"/>
                <a:gd name="connsiteY74" fmla="*/ 5096123 h 5387471"/>
                <a:gd name="connsiteX75" fmla="*/ 2020211 w 6318157"/>
                <a:gd name="connsiteY75" fmla="*/ 5057903 h 5387471"/>
                <a:gd name="connsiteX76" fmla="*/ 2011680 w 6318157"/>
                <a:gd name="connsiteY76" fmla="*/ 5073180 h 5387471"/>
                <a:gd name="connsiteX77" fmla="*/ 1932167 w 6318157"/>
                <a:gd name="connsiteY77" fmla="*/ 4977765 h 5387471"/>
                <a:gd name="connsiteX78" fmla="*/ 1884459 w 6318157"/>
                <a:gd name="connsiteY78" fmla="*/ 4874398 h 5387471"/>
                <a:gd name="connsiteX79" fmla="*/ 1913448 w 6318157"/>
                <a:gd name="connsiteY79" fmla="*/ 4786022 h 5387471"/>
                <a:gd name="connsiteX80" fmla="*/ 2073551 w 6318157"/>
                <a:gd name="connsiteY80" fmla="*/ 4760723 h 5387471"/>
                <a:gd name="connsiteX81" fmla="*/ 2213030 w 6318157"/>
                <a:gd name="connsiteY81" fmla="*/ 4711893 h 5387471"/>
                <a:gd name="connsiteX82" fmla="*/ 2313829 w 6318157"/>
                <a:gd name="connsiteY82" fmla="*/ 4781467 h 5387471"/>
                <a:gd name="connsiteX83" fmla="*/ 2449002 w 6318157"/>
                <a:gd name="connsiteY83" fmla="*/ 4771031 h 5387471"/>
                <a:gd name="connsiteX84" fmla="*/ 2504661 w 6318157"/>
                <a:gd name="connsiteY84" fmla="*/ 4866446 h 5387471"/>
                <a:gd name="connsiteX85" fmla="*/ 2578459 w 6318157"/>
                <a:gd name="connsiteY85" fmla="*/ 4816585 h 5387471"/>
                <a:gd name="connsiteX86" fmla="*/ 2681246 w 6318157"/>
                <a:gd name="connsiteY86" fmla="*/ 4873118 h 5387471"/>
                <a:gd name="connsiteX87" fmla="*/ 2798859 w 6318157"/>
                <a:gd name="connsiteY87" fmla="*/ 4858495 h 5387471"/>
                <a:gd name="connsiteX88" fmla="*/ 2895931 w 6318157"/>
                <a:gd name="connsiteY88" fmla="*/ 4983811 h 5387471"/>
                <a:gd name="connsiteX89" fmla="*/ 2910177 w 6318157"/>
                <a:gd name="connsiteY89" fmla="*/ 5176547 h 5387471"/>
                <a:gd name="connsiteX90" fmla="*/ 2981739 w 6318157"/>
                <a:gd name="connsiteY90" fmla="*/ 5120888 h 5387471"/>
                <a:gd name="connsiteX91" fmla="*/ 3101009 w 6318157"/>
                <a:gd name="connsiteY91" fmla="*/ 5184499 h 5387471"/>
                <a:gd name="connsiteX92" fmla="*/ 3164619 w 6318157"/>
                <a:gd name="connsiteY92" fmla="*/ 4882349 h 5387471"/>
                <a:gd name="connsiteX93" fmla="*/ 3116911 w 6318157"/>
                <a:gd name="connsiteY93" fmla="*/ 4516589 h 5387471"/>
                <a:gd name="connsiteX94" fmla="*/ 3156668 w 6318157"/>
                <a:gd name="connsiteY94" fmla="*/ 4405271 h 5387471"/>
                <a:gd name="connsiteX95" fmla="*/ 3323645 w 6318157"/>
                <a:gd name="connsiteY95" fmla="*/ 4341660 h 5387471"/>
                <a:gd name="connsiteX96" fmla="*/ 3482671 w 6318157"/>
                <a:gd name="connsiteY96" fmla="*/ 4293952 h 5387471"/>
                <a:gd name="connsiteX97" fmla="*/ 3570136 w 6318157"/>
                <a:gd name="connsiteY97" fmla="*/ 4373466 h 5387471"/>
                <a:gd name="connsiteX98" fmla="*/ 3530379 w 6318157"/>
                <a:gd name="connsiteY98" fmla="*/ 4484784 h 5387471"/>
                <a:gd name="connsiteX99" fmla="*/ 3546282 w 6318157"/>
                <a:gd name="connsiteY99" fmla="*/ 4588151 h 5387471"/>
                <a:gd name="connsiteX100" fmla="*/ 3609892 w 6318157"/>
                <a:gd name="connsiteY100" fmla="*/ 4643810 h 5387471"/>
                <a:gd name="connsiteX101" fmla="*/ 3673503 w 6318157"/>
                <a:gd name="connsiteY101" fmla="*/ 4651761 h 5387471"/>
                <a:gd name="connsiteX102" fmla="*/ 3745064 w 6318157"/>
                <a:gd name="connsiteY102" fmla="*/ 4786933 h 5387471"/>
                <a:gd name="connsiteX103" fmla="*/ 3889016 w 6318157"/>
                <a:gd name="connsiteY103" fmla="*/ 4749293 h 5387471"/>
                <a:gd name="connsiteX104" fmla="*/ 4071068 w 6318157"/>
                <a:gd name="connsiteY104" fmla="*/ 4731274 h 5387471"/>
                <a:gd name="connsiteX105" fmla="*/ 4368496 w 6318157"/>
                <a:gd name="connsiteY105" fmla="*/ 4686134 h 5387471"/>
                <a:gd name="connsiteX106" fmla="*/ 4436828 w 6318157"/>
                <a:gd name="connsiteY106" fmla="*/ 4774261 h 5387471"/>
                <a:gd name="connsiteX107" fmla="*/ 4500438 w 6318157"/>
                <a:gd name="connsiteY107" fmla="*/ 4751981 h 5387471"/>
                <a:gd name="connsiteX108" fmla="*/ 4595854 w 6318157"/>
                <a:gd name="connsiteY108" fmla="*/ 4699469 h 5387471"/>
                <a:gd name="connsiteX109" fmla="*/ 4654826 w 6318157"/>
                <a:gd name="connsiteY109" fmla="*/ 4646423 h 5387471"/>
                <a:gd name="connsiteX110" fmla="*/ 4674704 w 6318157"/>
                <a:gd name="connsiteY110" fmla="*/ 4597593 h 5387471"/>
                <a:gd name="connsiteX111" fmla="*/ 4588151 w 6318157"/>
                <a:gd name="connsiteY111" fmla="*/ 4554983 h 5387471"/>
                <a:gd name="connsiteX112" fmla="*/ 4687211 w 6318157"/>
                <a:gd name="connsiteY112" fmla="*/ 4492118 h 5387471"/>
                <a:gd name="connsiteX113" fmla="*/ 4723406 w 6318157"/>
                <a:gd name="connsiteY113" fmla="*/ 4492118 h 5387471"/>
                <a:gd name="connsiteX114" fmla="*/ 4715786 w 6318157"/>
                <a:gd name="connsiteY114" fmla="*/ 4434968 h 5387471"/>
                <a:gd name="connsiteX115" fmla="*/ 4753886 w 6318157"/>
                <a:gd name="connsiteY115" fmla="*/ 4410203 h 5387471"/>
                <a:gd name="connsiteX116" fmla="*/ 4656648 w 6318157"/>
                <a:gd name="connsiteY116" fmla="*/ 4287326 h 5387471"/>
                <a:gd name="connsiteX117" fmla="*/ 4593866 w 6318157"/>
                <a:gd name="connsiteY117" fmla="*/ 4307333 h 5387471"/>
                <a:gd name="connsiteX118" fmla="*/ 4575396 w 6318157"/>
                <a:gd name="connsiteY118" fmla="*/ 4172612 h 5387471"/>
                <a:gd name="connsiteX119" fmla="*/ 4679655 w 6318157"/>
                <a:gd name="connsiteY119" fmla="*/ 4132426 h 5387471"/>
                <a:gd name="connsiteX120" fmla="*/ 4703957 w 6318157"/>
                <a:gd name="connsiteY120" fmla="*/ 4023340 h 5387471"/>
                <a:gd name="connsiteX121" fmla="*/ 4812951 w 6318157"/>
                <a:gd name="connsiteY121" fmla="*/ 3900496 h 5387471"/>
                <a:gd name="connsiteX122" fmla="*/ 4877813 w 6318157"/>
                <a:gd name="connsiteY122" fmla="*/ 3853146 h 5387471"/>
                <a:gd name="connsiteX123" fmla="*/ 4866109 w 6318157"/>
                <a:gd name="connsiteY123" fmla="*/ 3934446 h 5387471"/>
                <a:gd name="connsiteX124" fmla="*/ 4936241 w 6318157"/>
                <a:gd name="connsiteY124" fmla="*/ 3998681 h 5387471"/>
                <a:gd name="connsiteX125" fmla="*/ 4889248 w 6318157"/>
                <a:gd name="connsiteY125" fmla="*/ 4126615 h 5387471"/>
                <a:gd name="connsiteX126" fmla="*/ 4934365 w 6318157"/>
                <a:gd name="connsiteY126" fmla="*/ 4164319 h 5387471"/>
                <a:gd name="connsiteX127" fmla="*/ 5022812 w 6318157"/>
                <a:gd name="connsiteY127" fmla="*/ 4087573 h 5387471"/>
                <a:gd name="connsiteX128" fmla="*/ 5082759 w 6318157"/>
                <a:gd name="connsiteY128" fmla="*/ 4066849 h 5387471"/>
                <a:gd name="connsiteX129" fmla="*/ 5099644 w 6318157"/>
                <a:gd name="connsiteY129" fmla="*/ 4110000 h 5387471"/>
                <a:gd name="connsiteX130" fmla="*/ 5146102 w 6318157"/>
                <a:gd name="connsiteY130" fmla="*/ 4062915 h 5387471"/>
                <a:gd name="connsiteX131" fmla="*/ 5187199 w 6318157"/>
                <a:gd name="connsiteY131" fmla="*/ 4077299 h 5387471"/>
                <a:gd name="connsiteX132" fmla="*/ 5205692 w 6318157"/>
                <a:gd name="connsiteY132" fmla="*/ 4046476 h 5387471"/>
                <a:gd name="connsiteX133" fmla="*/ 5144494 w 6318157"/>
                <a:gd name="connsiteY133" fmla="*/ 3856631 h 5387471"/>
                <a:gd name="connsiteX134" fmla="*/ 5160396 w 6318157"/>
                <a:gd name="connsiteY134" fmla="*/ 3785069 h 5387471"/>
                <a:gd name="connsiteX135" fmla="*/ 5390984 w 6318157"/>
                <a:gd name="connsiteY135" fmla="*/ 3737361 h 5387471"/>
                <a:gd name="connsiteX136" fmla="*/ 5486400 w 6318157"/>
                <a:gd name="connsiteY136" fmla="*/ 3633994 h 5387471"/>
                <a:gd name="connsiteX137" fmla="*/ 5390984 w 6318157"/>
                <a:gd name="connsiteY137" fmla="*/ 3570384 h 5387471"/>
                <a:gd name="connsiteX138" fmla="*/ 5343276 w 6318157"/>
                <a:gd name="connsiteY138" fmla="*/ 3331845 h 5387471"/>
                <a:gd name="connsiteX139" fmla="*/ 5478449 w 6318157"/>
                <a:gd name="connsiteY139" fmla="*/ 3061500 h 5387471"/>
                <a:gd name="connsiteX140" fmla="*/ 5820355 w 6318157"/>
                <a:gd name="connsiteY140" fmla="*/ 2989939 h 5387471"/>
                <a:gd name="connsiteX141" fmla="*/ 6020959 w 6318157"/>
                <a:gd name="connsiteY141" fmla="*/ 2857748 h 5387471"/>
                <a:gd name="connsiteX142" fmla="*/ 6058811 w 6318157"/>
                <a:gd name="connsiteY142" fmla="*/ 2880194 h 5387471"/>
                <a:gd name="connsiteX143" fmla="*/ 6114056 w 6318157"/>
                <a:gd name="connsiteY143" fmla="*/ 2859239 h 5387471"/>
                <a:gd name="connsiteX144" fmla="*/ 6152156 w 6318157"/>
                <a:gd name="connsiteY144" fmla="*/ 2889719 h 5387471"/>
                <a:gd name="connsiteX145" fmla="*/ 6260741 w 6318157"/>
                <a:gd name="connsiteY145" fmla="*/ 2868764 h 5387471"/>
                <a:gd name="connsiteX146" fmla="*/ 6292298 w 6318157"/>
                <a:gd name="connsiteY146" fmla="*/ 2879449 h 5387471"/>
                <a:gd name="connsiteX147" fmla="*/ 6304556 w 6318157"/>
                <a:gd name="connsiteY147" fmla="*/ 2838284 h 5387471"/>
                <a:gd name="connsiteX148" fmla="*/ 6306461 w 6318157"/>
                <a:gd name="connsiteY148" fmla="*/ 2809709 h 5387471"/>
                <a:gd name="connsiteX149" fmla="*/ 6317891 w 6318157"/>
                <a:gd name="connsiteY149" fmla="*/ 2798279 h 5387471"/>
                <a:gd name="connsiteX150" fmla="*/ 6268361 w 6318157"/>
                <a:gd name="connsiteY150" fmla="*/ 2775419 h 5387471"/>
                <a:gd name="connsiteX151" fmla="*/ 6220736 w 6318157"/>
                <a:gd name="connsiteY151" fmla="*/ 2543754 h 5387471"/>
                <a:gd name="connsiteX152" fmla="*/ 6169301 w 6318157"/>
                <a:gd name="connsiteY152" fmla="*/ 2569973 h 5387471"/>
                <a:gd name="connsiteX153" fmla="*/ 6119771 w 6318157"/>
                <a:gd name="connsiteY153" fmla="*/ 2533484 h 5387471"/>
                <a:gd name="connsiteX154" fmla="*/ 6051191 w 6318157"/>
                <a:gd name="connsiteY154" fmla="*/ 2518538 h 5387471"/>
                <a:gd name="connsiteX155" fmla="*/ 6053096 w 6318157"/>
                <a:gd name="connsiteY155" fmla="*/ 2434718 h 5387471"/>
                <a:gd name="connsiteX156" fmla="*/ 6027337 w 6318157"/>
                <a:gd name="connsiteY156" fmla="*/ 2469542 h 5387471"/>
                <a:gd name="connsiteX157" fmla="*/ 5994041 w 6318157"/>
                <a:gd name="connsiteY157" fmla="*/ 2411858 h 5387471"/>
                <a:gd name="connsiteX158" fmla="*/ 5976896 w 6318157"/>
                <a:gd name="connsiteY158" fmla="*/ 2272793 h 5387471"/>
                <a:gd name="connsiteX159" fmla="*/ 5915936 w 6318157"/>
                <a:gd name="connsiteY159" fmla="*/ 2274698 h 5387471"/>
                <a:gd name="connsiteX160" fmla="*/ 5892910 w 6318157"/>
                <a:gd name="connsiteY160" fmla="*/ 2209882 h 5387471"/>
                <a:gd name="connsiteX161" fmla="*/ 5813066 w 6318157"/>
                <a:gd name="connsiteY161" fmla="*/ 2240408 h 5387471"/>
                <a:gd name="connsiteX162" fmla="*/ 5752106 w 6318157"/>
                <a:gd name="connsiteY162" fmla="*/ 2206118 h 5387471"/>
                <a:gd name="connsiteX163" fmla="*/ 5719721 w 6318157"/>
                <a:gd name="connsiteY163" fmla="*/ 2227073 h 5387471"/>
                <a:gd name="connsiteX164" fmla="*/ 5653046 w 6318157"/>
                <a:gd name="connsiteY164" fmla="*/ 2209928 h 5387471"/>
                <a:gd name="connsiteX165" fmla="*/ 5677231 w 6318157"/>
                <a:gd name="connsiteY165" fmla="*/ 2186857 h 5387471"/>
                <a:gd name="connsiteX166" fmla="*/ 5628281 w 6318157"/>
                <a:gd name="connsiteY166" fmla="*/ 2145158 h 5387471"/>
                <a:gd name="connsiteX167" fmla="*/ 5488388 w 6318157"/>
                <a:gd name="connsiteY167" fmla="*/ 2148426 h 5387471"/>
                <a:gd name="connsiteX168" fmla="*/ 5453021 w 6318157"/>
                <a:gd name="connsiteY168" fmla="*/ 2227073 h 5387471"/>
                <a:gd name="connsiteX169" fmla="*/ 5472071 w 6318157"/>
                <a:gd name="connsiteY169" fmla="*/ 2274698 h 5387471"/>
                <a:gd name="connsiteX170" fmla="*/ 5422541 w 6318157"/>
                <a:gd name="connsiteY170" fmla="*/ 2288033 h 5387471"/>
                <a:gd name="connsiteX171" fmla="*/ 5451116 w 6318157"/>
                <a:gd name="connsiteY171" fmla="*/ 2333753 h 5387471"/>
                <a:gd name="connsiteX172" fmla="*/ 5516631 w 6318157"/>
                <a:gd name="connsiteY172" fmla="*/ 2328407 h 5387471"/>
                <a:gd name="connsiteX173" fmla="*/ 5523506 w 6318157"/>
                <a:gd name="connsiteY173" fmla="*/ 2379473 h 5387471"/>
                <a:gd name="connsiteX174" fmla="*/ 5399681 w 6318157"/>
                <a:gd name="connsiteY174" fmla="*/ 2545208 h 5387471"/>
                <a:gd name="connsiteX175" fmla="*/ 5360918 w 6318157"/>
                <a:gd name="connsiteY175" fmla="*/ 2694084 h 5387471"/>
                <a:gd name="connsiteX176" fmla="*/ 5346341 w 6318157"/>
                <a:gd name="connsiteY176" fmla="*/ 2615693 h 5387471"/>
                <a:gd name="connsiteX177" fmla="*/ 5304431 w 6318157"/>
                <a:gd name="connsiteY177" fmla="*/ 2615693 h 5387471"/>
                <a:gd name="connsiteX178" fmla="*/ 5273951 w 6318157"/>
                <a:gd name="connsiteY178" fmla="*/ 2558543 h 5387471"/>
                <a:gd name="connsiteX179" fmla="*/ 5203714 w 6318157"/>
                <a:gd name="connsiteY179" fmla="*/ 2600987 h 5387471"/>
                <a:gd name="connsiteX180" fmla="*/ 5070116 w 6318157"/>
                <a:gd name="connsiteY180" fmla="*/ 2541398 h 5387471"/>
                <a:gd name="connsiteX181" fmla="*/ 4991763 w 6318157"/>
                <a:gd name="connsiteY181" fmla="*/ 2573572 h 5387471"/>
                <a:gd name="connsiteX182" fmla="*/ 4904381 w 6318157"/>
                <a:gd name="connsiteY182" fmla="*/ 2564258 h 5387471"/>
                <a:gd name="connsiteX183" fmla="*/ 4875806 w 6318157"/>
                <a:gd name="connsiteY183" fmla="*/ 2495678 h 5387471"/>
                <a:gd name="connsiteX184" fmla="*/ 4803416 w 6318157"/>
                <a:gd name="connsiteY184" fmla="*/ 2484248 h 5387471"/>
                <a:gd name="connsiteX185" fmla="*/ 4822466 w 6318157"/>
                <a:gd name="connsiteY185" fmla="*/ 2409953 h 5387471"/>
                <a:gd name="connsiteX186" fmla="*/ 4731026 w 6318157"/>
                <a:gd name="connsiteY186" fmla="*/ 2341373 h 5387471"/>
                <a:gd name="connsiteX187" fmla="*/ 4699221 w 6318157"/>
                <a:gd name="connsiteY187" fmla="*/ 2364353 h 5387471"/>
                <a:gd name="connsiteX188" fmla="*/ 4637681 w 6318157"/>
                <a:gd name="connsiteY188" fmla="*/ 2328038 h 5387471"/>
                <a:gd name="connsiteX189" fmla="*/ 4660541 w 6318157"/>
                <a:gd name="connsiteY189" fmla="*/ 2253743 h 5387471"/>
                <a:gd name="connsiteX190" fmla="*/ 4433846 w 6318157"/>
                <a:gd name="connsiteY190" fmla="*/ 2270888 h 5387471"/>
                <a:gd name="connsiteX191" fmla="*/ 4373134 w 6318157"/>
                <a:gd name="connsiteY191" fmla="*/ 2252041 h 5387471"/>
                <a:gd name="connsiteX192" fmla="*/ 4323356 w 6318157"/>
                <a:gd name="connsiteY192" fmla="*/ 2288033 h 5387471"/>
                <a:gd name="connsiteX193" fmla="*/ 4273826 w 6318157"/>
                <a:gd name="connsiteY193" fmla="*/ 2208023 h 5387471"/>
                <a:gd name="connsiteX194" fmla="*/ 4201436 w 6318157"/>
                <a:gd name="connsiteY194" fmla="*/ 2192783 h 5387471"/>
                <a:gd name="connsiteX195" fmla="*/ 4178576 w 6318157"/>
                <a:gd name="connsiteY195" fmla="*/ 2110868 h 5387471"/>
                <a:gd name="connsiteX196" fmla="*/ 4087136 w 6318157"/>
                <a:gd name="connsiteY196" fmla="*/ 2038478 h 5387471"/>
                <a:gd name="connsiteX197" fmla="*/ 4016651 w 6318157"/>
                <a:gd name="connsiteY197" fmla="*/ 2051813 h 5387471"/>
                <a:gd name="connsiteX198" fmla="*/ 3909971 w 6318157"/>
                <a:gd name="connsiteY198" fmla="*/ 2013713 h 5387471"/>
                <a:gd name="connsiteX199" fmla="*/ 3843296 w 6318157"/>
                <a:gd name="connsiteY199" fmla="*/ 2053718 h 5387471"/>
                <a:gd name="connsiteX200" fmla="*/ 3788051 w 6318157"/>
                <a:gd name="connsiteY200" fmla="*/ 2034668 h 5387471"/>
                <a:gd name="connsiteX201" fmla="*/ 3742331 w 6318157"/>
                <a:gd name="connsiteY201" fmla="*/ 2046098 h 5387471"/>
                <a:gd name="connsiteX202" fmla="*/ 3671018 w 6318157"/>
                <a:gd name="connsiteY202" fmla="*/ 2041249 h 5387471"/>
                <a:gd name="connsiteX203" fmla="*/ 3660416 w 6318157"/>
                <a:gd name="connsiteY203" fmla="*/ 1977518 h 5387471"/>
                <a:gd name="connsiteX204" fmla="*/ 3643271 w 6318157"/>
                <a:gd name="connsiteY204" fmla="*/ 1905128 h 5387471"/>
                <a:gd name="connsiteX205" fmla="*/ 3690896 w 6318157"/>
                <a:gd name="connsiteY205" fmla="*/ 1872743 h 5387471"/>
                <a:gd name="connsiteX206" fmla="*/ 3702326 w 6318157"/>
                <a:gd name="connsiteY206" fmla="*/ 1811783 h 5387471"/>
                <a:gd name="connsiteX207" fmla="*/ 3679466 w 6318157"/>
                <a:gd name="connsiteY207" fmla="*/ 1788923 h 5387471"/>
                <a:gd name="connsiteX208" fmla="*/ 3595977 w 6318157"/>
                <a:gd name="connsiteY208" fmla="*/ 1647245 h 5387471"/>
                <a:gd name="connsiteX209" fmla="*/ 3508016 w 6318157"/>
                <a:gd name="connsiteY209" fmla="*/ 1663193 h 5387471"/>
                <a:gd name="connsiteX210" fmla="*/ 3485156 w 6318157"/>
                <a:gd name="connsiteY210" fmla="*/ 1619378 h 5387471"/>
                <a:gd name="connsiteX211" fmla="*/ 3434052 w 6318157"/>
                <a:gd name="connsiteY211" fmla="*/ 1618090 h 5387471"/>
                <a:gd name="connsiteX212" fmla="*/ 3496586 w 6318157"/>
                <a:gd name="connsiteY212" fmla="*/ 1533653 h 5387471"/>
                <a:gd name="connsiteX213" fmla="*/ 3549926 w 6318157"/>
                <a:gd name="connsiteY213" fmla="*/ 1552703 h 5387471"/>
                <a:gd name="connsiteX214" fmla="*/ 3681619 w 6318157"/>
                <a:gd name="connsiteY214" fmla="*/ 1349485 h 5387471"/>
                <a:gd name="connsiteX215" fmla="*/ 3708041 w 6318157"/>
                <a:gd name="connsiteY215" fmla="*/ 1316483 h 5387471"/>
                <a:gd name="connsiteX216" fmla="*/ 3600036 w 6318157"/>
                <a:gd name="connsiteY216" fmla="*/ 1230630 h 5387471"/>
                <a:gd name="connsiteX217" fmla="*/ 3610886 w 6318157"/>
                <a:gd name="connsiteY217" fmla="*/ 1173608 h 5387471"/>
                <a:gd name="connsiteX218" fmla="*/ 3549926 w 6318157"/>
                <a:gd name="connsiteY218" fmla="*/ 1160273 h 5387471"/>
                <a:gd name="connsiteX219" fmla="*/ 3515636 w 6318157"/>
                <a:gd name="connsiteY219" fmla="*/ 1108838 h 5387471"/>
                <a:gd name="connsiteX220" fmla="*/ 3515636 w 6318157"/>
                <a:gd name="connsiteY220" fmla="*/ 1013588 h 5387471"/>
                <a:gd name="connsiteX221" fmla="*/ 3391811 w 6318157"/>
                <a:gd name="connsiteY221" fmla="*/ 981203 h 5387471"/>
                <a:gd name="connsiteX222" fmla="*/ 3357521 w 6318157"/>
                <a:gd name="connsiteY222" fmla="*/ 922148 h 5387471"/>
                <a:gd name="connsiteX223" fmla="*/ 3198246 w 6318157"/>
                <a:gd name="connsiteY223" fmla="*/ 954073 h 5387471"/>
                <a:gd name="connsiteX224" fmla="*/ 3142256 w 6318157"/>
                <a:gd name="connsiteY224" fmla="*/ 899288 h 5387471"/>
                <a:gd name="connsiteX225" fmla="*/ 2980331 w 6318157"/>
                <a:gd name="connsiteY225" fmla="*/ 929768 h 5387471"/>
                <a:gd name="connsiteX226" fmla="*/ 2776330 w 6318157"/>
                <a:gd name="connsiteY226" fmla="*/ 832982 h 5387471"/>
                <a:gd name="connsiteX227" fmla="*/ 2662196 w 6318157"/>
                <a:gd name="connsiteY227" fmla="*/ 874523 h 5387471"/>
                <a:gd name="connsiteX228" fmla="*/ 2671721 w 6318157"/>
                <a:gd name="connsiteY228" fmla="*/ 832613 h 5387471"/>
                <a:gd name="connsiteX229" fmla="*/ 2581026 w 6318157"/>
                <a:gd name="connsiteY229" fmla="*/ 818653 h 5387471"/>
                <a:gd name="connsiteX230" fmla="*/ 2576471 w 6318157"/>
                <a:gd name="connsiteY230" fmla="*/ 731648 h 5387471"/>
                <a:gd name="connsiteX231" fmla="*/ 2561231 w 6318157"/>
                <a:gd name="connsiteY231" fmla="*/ 684023 h 5387471"/>
                <a:gd name="connsiteX232" fmla="*/ 2591711 w 6318157"/>
                <a:gd name="connsiteY232" fmla="*/ 647828 h 5387471"/>
                <a:gd name="connsiteX233" fmla="*/ 2496792 w 6318157"/>
                <a:gd name="connsiteY233" fmla="*/ 511865 h 5387471"/>
                <a:gd name="connsiteX234" fmla="*/ 2492651 w 6318157"/>
                <a:gd name="connsiteY234" fmla="*/ 476378 h 5387471"/>
                <a:gd name="connsiteX235" fmla="*/ 2534561 w 6318157"/>
                <a:gd name="connsiteY235" fmla="*/ 409703 h 5387471"/>
                <a:gd name="connsiteX236" fmla="*/ 2490746 w 6318157"/>
                <a:gd name="connsiteY236" fmla="*/ 398273 h 5387471"/>
                <a:gd name="connsiteX237" fmla="*/ 2465981 w 6318157"/>
                <a:gd name="connsiteY237" fmla="*/ 367793 h 5387471"/>
                <a:gd name="connsiteX238" fmla="*/ 2428709 w 6318157"/>
                <a:gd name="connsiteY238" fmla="*/ 359713 h 5387471"/>
                <a:gd name="connsiteX239" fmla="*/ 2443121 w 6318157"/>
                <a:gd name="connsiteY239" fmla="*/ 297308 h 5387471"/>
                <a:gd name="connsiteX240" fmla="*/ 2384811 w 6318157"/>
                <a:gd name="connsiteY240" fmla="*/ 255352 h 5387471"/>
                <a:gd name="connsiteX241" fmla="*/ 2431691 w 6318157"/>
                <a:gd name="connsiteY241" fmla="*/ 188723 h 5387471"/>
                <a:gd name="connsiteX242" fmla="*/ 2536714 w 6318157"/>
                <a:gd name="connsiteY242" fmla="*/ 175177 h 5387471"/>
                <a:gd name="connsiteX0" fmla="*/ 2536714 w 6318157"/>
                <a:gd name="connsiteY0" fmla="*/ 175177 h 5387471"/>
                <a:gd name="connsiteX1" fmla="*/ 2475506 w 6318157"/>
                <a:gd name="connsiteY1" fmla="*/ 127763 h 5387471"/>
                <a:gd name="connsiteX2" fmla="*/ 2408831 w 6318157"/>
                <a:gd name="connsiteY2" fmla="*/ 129668 h 5387471"/>
                <a:gd name="connsiteX3" fmla="*/ 2340003 w 6318157"/>
                <a:gd name="connsiteY3" fmla="*/ 67751 h 5387471"/>
                <a:gd name="connsiteX4" fmla="*/ 2260241 w 6318157"/>
                <a:gd name="connsiteY4" fmla="*/ 85853 h 5387471"/>
                <a:gd name="connsiteX5" fmla="*/ 2229513 w 6318157"/>
                <a:gd name="connsiteY5" fmla="*/ 26173 h 5387471"/>
                <a:gd name="connsiteX6" fmla="*/ 2009858 w 6318157"/>
                <a:gd name="connsiteY6" fmla="*/ 0 h 5387471"/>
                <a:gd name="connsiteX7" fmla="*/ 1851163 w 6318157"/>
                <a:gd name="connsiteY7" fmla="*/ 158612 h 5387471"/>
                <a:gd name="connsiteX8" fmla="*/ 1861599 w 6318157"/>
                <a:gd name="connsiteY8" fmla="*/ 331056 h 5387471"/>
                <a:gd name="connsiteX9" fmla="*/ 1776951 w 6318157"/>
                <a:gd name="connsiteY9" fmla="*/ 311343 h 5387471"/>
                <a:gd name="connsiteX10" fmla="*/ 1606163 w 6318157"/>
                <a:gd name="connsiteY10" fmla="*/ 358057 h 5387471"/>
                <a:gd name="connsiteX11" fmla="*/ 1391478 w 6318157"/>
                <a:gd name="connsiteY11" fmla="*/ 230836 h 5387471"/>
                <a:gd name="connsiteX12" fmla="*/ 1256306 w 6318157"/>
                <a:gd name="connsiteY12" fmla="*/ 230836 h 5387471"/>
                <a:gd name="connsiteX13" fmla="*/ 1208598 w 6318157"/>
                <a:gd name="connsiteY13" fmla="*/ 421667 h 5387471"/>
                <a:gd name="connsiteX14" fmla="*/ 1041621 w 6318157"/>
                <a:gd name="connsiteY14" fmla="*/ 588645 h 5387471"/>
                <a:gd name="connsiteX15" fmla="*/ 930303 w 6318157"/>
                <a:gd name="connsiteY15" fmla="*/ 668158 h 5387471"/>
                <a:gd name="connsiteX16" fmla="*/ 842838 w 6318157"/>
                <a:gd name="connsiteY16" fmla="*/ 612499 h 5387471"/>
                <a:gd name="connsiteX17" fmla="*/ 747423 w 6318157"/>
                <a:gd name="connsiteY17" fmla="*/ 795379 h 5387471"/>
                <a:gd name="connsiteX18" fmla="*/ 456206 w 6318157"/>
                <a:gd name="connsiteY18" fmla="*/ 828804 h 5387471"/>
                <a:gd name="connsiteX19" fmla="*/ 222636 w 6318157"/>
                <a:gd name="connsiteY19" fmla="*/ 970307 h 5387471"/>
                <a:gd name="connsiteX20" fmla="*/ 254442 w 6318157"/>
                <a:gd name="connsiteY20" fmla="*/ 1113431 h 5387471"/>
                <a:gd name="connsiteX21" fmla="*/ 302149 w 6318157"/>
                <a:gd name="connsiteY21" fmla="*/ 1296311 h 5387471"/>
                <a:gd name="connsiteX22" fmla="*/ 341906 w 6318157"/>
                <a:gd name="connsiteY22" fmla="*/ 1328116 h 5387471"/>
                <a:gd name="connsiteX23" fmla="*/ 508883 w 6318157"/>
                <a:gd name="connsiteY23" fmla="*/ 1359921 h 5387471"/>
                <a:gd name="connsiteX24" fmla="*/ 532737 w 6318157"/>
                <a:gd name="connsiteY24" fmla="*/ 1582558 h 5387471"/>
                <a:gd name="connsiteX25" fmla="*/ 730526 w 6318157"/>
                <a:gd name="connsiteY25" fmla="*/ 1644144 h 5387471"/>
                <a:gd name="connsiteX26" fmla="*/ 903633 w 6318157"/>
                <a:gd name="connsiteY26" fmla="*/ 1753676 h 5387471"/>
                <a:gd name="connsiteX27" fmla="*/ 818984 w 6318157"/>
                <a:gd name="connsiteY27" fmla="*/ 1884707 h 5387471"/>
                <a:gd name="connsiteX28" fmla="*/ 644056 w 6318157"/>
                <a:gd name="connsiteY28" fmla="*/ 1868805 h 5387471"/>
                <a:gd name="connsiteX29" fmla="*/ 636104 w 6318157"/>
                <a:gd name="connsiteY29" fmla="*/ 2115295 h 5387471"/>
                <a:gd name="connsiteX30" fmla="*/ 755374 w 6318157"/>
                <a:gd name="connsiteY30" fmla="*/ 2218662 h 5387471"/>
                <a:gd name="connsiteX31" fmla="*/ 818984 w 6318157"/>
                <a:gd name="connsiteY31" fmla="*/ 2329980 h 5387471"/>
                <a:gd name="connsiteX32" fmla="*/ 818984 w 6318157"/>
                <a:gd name="connsiteY32" fmla="*/ 2369737 h 5387471"/>
                <a:gd name="connsiteX33" fmla="*/ 580445 w 6318157"/>
                <a:gd name="connsiteY33" fmla="*/ 2401542 h 5387471"/>
                <a:gd name="connsiteX34" fmla="*/ 485029 w 6318157"/>
                <a:gd name="connsiteY34" fmla="*/ 2433347 h 5387471"/>
                <a:gd name="connsiteX35" fmla="*/ 437322 w 6318157"/>
                <a:gd name="connsiteY35" fmla="*/ 2584422 h 5387471"/>
                <a:gd name="connsiteX36" fmla="*/ 307616 w 6318157"/>
                <a:gd name="connsiteY36" fmla="*/ 2598549 h 5387471"/>
                <a:gd name="connsiteX37" fmla="*/ 238539 w 6318157"/>
                <a:gd name="connsiteY37" fmla="*/ 2655984 h 5387471"/>
                <a:gd name="connsiteX38" fmla="*/ 284673 w 6318157"/>
                <a:gd name="connsiteY38" fmla="*/ 2740881 h 5387471"/>
                <a:gd name="connsiteX39" fmla="*/ 405516 w 6318157"/>
                <a:gd name="connsiteY39" fmla="*/ 2767302 h 5387471"/>
                <a:gd name="connsiteX40" fmla="*/ 414296 w 6318157"/>
                <a:gd name="connsiteY40" fmla="*/ 2859534 h 5387471"/>
                <a:gd name="connsiteX41" fmla="*/ 349857 w 6318157"/>
                <a:gd name="connsiteY41" fmla="*/ 2894523 h 5387471"/>
                <a:gd name="connsiteX42" fmla="*/ 206734 w 6318157"/>
                <a:gd name="connsiteY42" fmla="*/ 3061500 h 5387471"/>
                <a:gd name="connsiteX43" fmla="*/ 166977 w 6318157"/>
                <a:gd name="connsiteY43" fmla="*/ 3300039 h 5387471"/>
                <a:gd name="connsiteX44" fmla="*/ 103367 w 6318157"/>
                <a:gd name="connsiteY44" fmla="*/ 3490871 h 5387471"/>
                <a:gd name="connsiteX45" fmla="*/ 0 w 6318157"/>
                <a:gd name="connsiteY45" fmla="*/ 3610140 h 5387471"/>
                <a:gd name="connsiteX46" fmla="*/ 0 w 6318157"/>
                <a:gd name="connsiteY46" fmla="*/ 3689653 h 5387471"/>
                <a:gd name="connsiteX47" fmla="*/ 15903 w 6318157"/>
                <a:gd name="connsiteY47" fmla="*/ 3769166 h 5387471"/>
                <a:gd name="connsiteX48" fmla="*/ 127221 w 6318157"/>
                <a:gd name="connsiteY48" fmla="*/ 3785069 h 5387471"/>
                <a:gd name="connsiteX49" fmla="*/ 183211 w 6318157"/>
                <a:gd name="connsiteY49" fmla="*/ 3641697 h 5387471"/>
                <a:gd name="connsiteX50" fmla="*/ 275231 w 6318157"/>
                <a:gd name="connsiteY50" fmla="*/ 3608199 h 5387471"/>
                <a:gd name="connsiteX51" fmla="*/ 326003 w 6318157"/>
                <a:gd name="connsiteY51" fmla="*/ 3626043 h 5387471"/>
                <a:gd name="connsiteX52" fmla="*/ 358388 w 6318157"/>
                <a:gd name="connsiteY52" fmla="*/ 3618423 h 5387471"/>
                <a:gd name="connsiteX53" fmla="*/ 424318 w 6318157"/>
                <a:gd name="connsiteY53" fmla="*/ 3743407 h 5387471"/>
                <a:gd name="connsiteX54" fmla="*/ 379178 w 6318157"/>
                <a:gd name="connsiteY54" fmla="*/ 3816212 h 5387471"/>
                <a:gd name="connsiteX55" fmla="*/ 347621 w 6318157"/>
                <a:gd name="connsiteY55" fmla="*/ 3928239 h 5387471"/>
                <a:gd name="connsiteX56" fmla="*/ 336854 w 6318157"/>
                <a:gd name="connsiteY56" fmla="*/ 4218249 h 5387471"/>
                <a:gd name="connsiteX57" fmla="*/ 545161 w 6318157"/>
                <a:gd name="connsiteY57" fmla="*/ 4012509 h 5387471"/>
                <a:gd name="connsiteX58" fmla="*/ 620202 w 6318157"/>
                <a:gd name="connsiteY58" fmla="*/ 4063365 h 5387471"/>
                <a:gd name="connsiteX59" fmla="*/ 723569 w 6318157"/>
                <a:gd name="connsiteY59" fmla="*/ 4079267 h 5387471"/>
                <a:gd name="connsiteX60" fmla="*/ 795130 w 6318157"/>
                <a:gd name="connsiteY60" fmla="*/ 4190586 h 5387471"/>
                <a:gd name="connsiteX61" fmla="*/ 1025718 w 6318157"/>
                <a:gd name="connsiteY61" fmla="*/ 4293952 h 5387471"/>
                <a:gd name="connsiteX62" fmla="*/ 1176793 w 6318157"/>
                <a:gd name="connsiteY62" fmla="*/ 4540443 h 5387471"/>
                <a:gd name="connsiteX63" fmla="*/ 1144988 w 6318157"/>
                <a:gd name="connsiteY63" fmla="*/ 4635859 h 5387471"/>
                <a:gd name="connsiteX64" fmla="*/ 1614115 w 6318157"/>
                <a:gd name="connsiteY64" fmla="*/ 4882349 h 5387471"/>
                <a:gd name="connsiteX65" fmla="*/ 1614115 w 6318157"/>
                <a:gd name="connsiteY65" fmla="*/ 5033424 h 5387471"/>
                <a:gd name="connsiteX66" fmla="*/ 1614115 w 6318157"/>
                <a:gd name="connsiteY66" fmla="*/ 5168596 h 5387471"/>
                <a:gd name="connsiteX67" fmla="*/ 1653871 w 6318157"/>
                <a:gd name="connsiteY67" fmla="*/ 5295817 h 5387471"/>
                <a:gd name="connsiteX68" fmla="*/ 1755416 w 6318157"/>
                <a:gd name="connsiteY68" fmla="*/ 5294123 h 5387471"/>
                <a:gd name="connsiteX69" fmla="*/ 1825653 w 6318157"/>
                <a:gd name="connsiteY69" fmla="*/ 5366385 h 5387471"/>
                <a:gd name="connsiteX70" fmla="*/ 1861848 w 6318157"/>
                <a:gd name="connsiteY70" fmla="*/ 5387340 h 5387471"/>
                <a:gd name="connsiteX71" fmla="*/ 1926203 w 6318157"/>
                <a:gd name="connsiteY71" fmla="*/ 5242146 h 5387471"/>
                <a:gd name="connsiteX72" fmla="*/ 2115047 w 6318157"/>
                <a:gd name="connsiteY72" fmla="*/ 5279914 h 5387471"/>
                <a:gd name="connsiteX73" fmla="*/ 2176421 w 6318157"/>
                <a:gd name="connsiteY73" fmla="*/ 5148304 h 5387471"/>
                <a:gd name="connsiteX74" fmla="*/ 2083242 w 6318157"/>
                <a:gd name="connsiteY74" fmla="*/ 5096123 h 5387471"/>
                <a:gd name="connsiteX75" fmla="*/ 2020211 w 6318157"/>
                <a:gd name="connsiteY75" fmla="*/ 5057903 h 5387471"/>
                <a:gd name="connsiteX76" fmla="*/ 2011680 w 6318157"/>
                <a:gd name="connsiteY76" fmla="*/ 5073180 h 5387471"/>
                <a:gd name="connsiteX77" fmla="*/ 1932167 w 6318157"/>
                <a:gd name="connsiteY77" fmla="*/ 4977765 h 5387471"/>
                <a:gd name="connsiteX78" fmla="*/ 1884459 w 6318157"/>
                <a:gd name="connsiteY78" fmla="*/ 4874398 h 5387471"/>
                <a:gd name="connsiteX79" fmla="*/ 1913448 w 6318157"/>
                <a:gd name="connsiteY79" fmla="*/ 4786022 h 5387471"/>
                <a:gd name="connsiteX80" fmla="*/ 2073551 w 6318157"/>
                <a:gd name="connsiteY80" fmla="*/ 4760723 h 5387471"/>
                <a:gd name="connsiteX81" fmla="*/ 2213030 w 6318157"/>
                <a:gd name="connsiteY81" fmla="*/ 4711893 h 5387471"/>
                <a:gd name="connsiteX82" fmla="*/ 2313829 w 6318157"/>
                <a:gd name="connsiteY82" fmla="*/ 4781467 h 5387471"/>
                <a:gd name="connsiteX83" fmla="*/ 2449002 w 6318157"/>
                <a:gd name="connsiteY83" fmla="*/ 4771031 h 5387471"/>
                <a:gd name="connsiteX84" fmla="*/ 2504661 w 6318157"/>
                <a:gd name="connsiteY84" fmla="*/ 4866446 h 5387471"/>
                <a:gd name="connsiteX85" fmla="*/ 2578459 w 6318157"/>
                <a:gd name="connsiteY85" fmla="*/ 4816585 h 5387471"/>
                <a:gd name="connsiteX86" fmla="*/ 2681246 w 6318157"/>
                <a:gd name="connsiteY86" fmla="*/ 4873118 h 5387471"/>
                <a:gd name="connsiteX87" fmla="*/ 2798859 w 6318157"/>
                <a:gd name="connsiteY87" fmla="*/ 4858495 h 5387471"/>
                <a:gd name="connsiteX88" fmla="*/ 2895931 w 6318157"/>
                <a:gd name="connsiteY88" fmla="*/ 4983811 h 5387471"/>
                <a:gd name="connsiteX89" fmla="*/ 2910177 w 6318157"/>
                <a:gd name="connsiteY89" fmla="*/ 5176547 h 5387471"/>
                <a:gd name="connsiteX90" fmla="*/ 2981739 w 6318157"/>
                <a:gd name="connsiteY90" fmla="*/ 5120888 h 5387471"/>
                <a:gd name="connsiteX91" fmla="*/ 3101009 w 6318157"/>
                <a:gd name="connsiteY91" fmla="*/ 5184499 h 5387471"/>
                <a:gd name="connsiteX92" fmla="*/ 3164619 w 6318157"/>
                <a:gd name="connsiteY92" fmla="*/ 4882349 h 5387471"/>
                <a:gd name="connsiteX93" fmla="*/ 3116911 w 6318157"/>
                <a:gd name="connsiteY93" fmla="*/ 4516589 h 5387471"/>
                <a:gd name="connsiteX94" fmla="*/ 3156668 w 6318157"/>
                <a:gd name="connsiteY94" fmla="*/ 4405271 h 5387471"/>
                <a:gd name="connsiteX95" fmla="*/ 3323645 w 6318157"/>
                <a:gd name="connsiteY95" fmla="*/ 4341660 h 5387471"/>
                <a:gd name="connsiteX96" fmla="*/ 3482671 w 6318157"/>
                <a:gd name="connsiteY96" fmla="*/ 4293952 h 5387471"/>
                <a:gd name="connsiteX97" fmla="*/ 3570136 w 6318157"/>
                <a:gd name="connsiteY97" fmla="*/ 4373466 h 5387471"/>
                <a:gd name="connsiteX98" fmla="*/ 3530379 w 6318157"/>
                <a:gd name="connsiteY98" fmla="*/ 4484784 h 5387471"/>
                <a:gd name="connsiteX99" fmla="*/ 3546282 w 6318157"/>
                <a:gd name="connsiteY99" fmla="*/ 4588151 h 5387471"/>
                <a:gd name="connsiteX100" fmla="*/ 3609892 w 6318157"/>
                <a:gd name="connsiteY100" fmla="*/ 4643810 h 5387471"/>
                <a:gd name="connsiteX101" fmla="*/ 3673503 w 6318157"/>
                <a:gd name="connsiteY101" fmla="*/ 4651761 h 5387471"/>
                <a:gd name="connsiteX102" fmla="*/ 3745064 w 6318157"/>
                <a:gd name="connsiteY102" fmla="*/ 4786933 h 5387471"/>
                <a:gd name="connsiteX103" fmla="*/ 3889016 w 6318157"/>
                <a:gd name="connsiteY103" fmla="*/ 4749293 h 5387471"/>
                <a:gd name="connsiteX104" fmla="*/ 4071068 w 6318157"/>
                <a:gd name="connsiteY104" fmla="*/ 4731274 h 5387471"/>
                <a:gd name="connsiteX105" fmla="*/ 4368496 w 6318157"/>
                <a:gd name="connsiteY105" fmla="*/ 4686134 h 5387471"/>
                <a:gd name="connsiteX106" fmla="*/ 4436828 w 6318157"/>
                <a:gd name="connsiteY106" fmla="*/ 4774261 h 5387471"/>
                <a:gd name="connsiteX107" fmla="*/ 4500438 w 6318157"/>
                <a:gd name="connsiteY107" fmla="*/ 4751981 h 5387471"/>
                <a:gd name="connsiteX108" fmla="*/ 4595854 w 6318157"/>
                <a:gd name="connsiteY108" fmla="*/ 4699469 h 5387471"/>
                <a:gd name="connsiteX109" fmla="*/ 4654826 w 6318157"/>
                <a:gd name="connsiteY109" fmla="*/ 4646423 h 5387471"/>
                <a:gd name="connsiteX110" fmla="*/ 4674704 w 6318157"/>
                <a:gd name="connsiteY110" fmla="*/ 4597593 h 5387471"/>
                <a:gd name="connsiteX111" fmla="*/ 4588151 w 6318157"/>
                <a:gd name="connsiteY111" fmla="*/ 4554983 h 5387471"/>
                <a:gd name="connsiteX112" fmla="*/ 4687211 w 6318157"/>
                <a:gd name="connsiteY112" fmla="*/ 4492118 h 5387471"/>
                <a:gd name="connsiteX113" fmla="*/ 4723406 w 6318157"/>
                <a:gd name="connsiteY113" fmla="*/ 4492118 h 5387471"/>
                <a:gd name="connsiteX114" fmla="*/ 4715786 w 6318157"/>
                <a:gd name="connsiteY114" fmla="*/ 4434968 h 5387471"/>
                <a:gd name="connsiteX115" fmla="*/ 4753886 w 6318157"/>
                <a:gd name="connsiteY115" fmla="*/ 4410203 h 5387471"/>
                <a:gd name="connsiteX116" fmla="*/ 4656648 w 6318157"/>
                <a:gd name="connsiteY116" fmla="*/ 4287326 h 5387471"/>
                <a:gd name="connsiteX117" fmla="*/ 4593866 w 6318157"/>
                <a:gd name="connsiteY117" fmla="*/ 4307333 h 5387471"/>
                <a:gd name="connsiteX118" fmla="*/ 4575396 w 6318157"/>
                <a:gd name="connsiteY118" fmla="*/ 4172612 h 5387471"/>
                <a:gd name="connsiteX119" fmla="*/ 4679655 w 6318157"/>
                <a:gd name="connsiteY119" fmla="*/ 4132426 h 5387471"/>
                <a:gd name="connsiteX120" fmla="*/ 4703957 w 6318157"/>
                <a:gd name="connsiteY120" fmla="*/ 4023340 h 5387471"/>
                <a:gd name="connsiteX121" fmla="*/ 4812951 w 6318157"/>
                <a:gd name="connsiteY121" fmla="*/ 3900496 h 5387471"/>
                <a:gd name="connsiteX122" fmla="*/ 4877813 w 6318157"/>
                <a:gd name="connsiteY122" fmla="*/ 3853146 h 5387471"/>
                <a:gd name="connsiteX123" fmla="*/ 4866109 w 6318157"/>
                <a:gd name="connsiteY123" fmla="*/ 3934446 h 5387471"/>
                <a:gd name="connsiteX124" fmla="*/ 4936241 w 6318157"/>
                <a:gd name="connsiteY124" fmla="*/ 3998681 h 5387471"/>
                <a:gd name="connsiteX125" fmla="*/ 4889248 w 6318157"/>
                <a:gd name="connsiteY125" fmla="*/ 4126615 h 5387471"/>
                <a:gd name="connsiteX126" fmla="*/ 4934365 w 6318157"/>
                <a:gd name="connsiteY126" fmla="*/ 4164319 h 5387471"/>
                <a:gd name="connsiteX127" fmla="*/ 5022812 w 6318157"/>
                <a:gd name="connsiteY127" fmla="*/ 4087573 h 5387471"/>
                <a:gd name="connsiteX128" fmla="*/ 5082759 w 6318157"/>
                <a:gd name="connsiteY128" fmla="*/ 4066849 h 5387471"/>
                <a:gd name="connsiteX129" fmla="*/ 5099644 w 6318157"/>
                <a:gd name="connsiteY129" fmla="*/ 4110000 h 5387471"/>
                <a:gd name="connsiteX130" fmla="*/ 5146102 w 6318157"/>
                <a:gd name="connsiteY130" fmla="*/ 4062915 h 5387471"/>
                <a:gd name="connsiteX131" fmla="*/ 5187199 w 6318157"/>
                <a:gd name="connsiteY131" fmla="*/ 4077299 h 5387471"/>
                <a:gd name="connsiteX132" fmla="*/ 5205692 w 6318157"/>
                <a:gd name="connsiteY132" fmla="*/ 4046476 h 5387471"/>
                <a:gd name="connsiteX133" fmla="*/ 5144494 w 6318157"/>
                <a:gd name="connsiteY133" fmla="*/ 3856631 h 5387471"/>
                <a:gd name="connsiteX134" fmla="*/ 5160396 w 6318157"/>
                <a:gd name="connsiteY134" fmla="*/ 3785069 h 5387471"/>
                <a:gd name="connsiteX135" fmla="*/ 5390984 w 6318157"/>
                <a:gd name="connsiteY135" fmla="*/ 3737361 h 5387471"/>
                <a:gd name="connsiteX136" fmla="*/ 5486400 w 6318157"/>
                <a:gd name="connsiteY136" fmla="*/ 3633994 h 5387471"/>
                <a:gd name="connsiteX137" fmla="*/ 5390984 w 6318157"/>
                <a:gd name="connsiteY137" fmla="*/ 3570384 h 5387471"/>
                <a:gd name="connsiteX138" fmla="*/ 5343276 w 6318157"/>
                <a:gd name="connsiteY138" fmla="*/ 3331845 h 5387471"/>
                <a:gd name="connsiteX139" fmla="*/ 5478449 w 6318157"/>
                <a:gd name="connsiteY139" fmla="*/ 3061500 h 5387471"/>
                <a:gd name="connsiteX140" fmla="*/ 5820355 w 6318157"/>
                <a:gd name="connsiteY140" fmla="*/ 2989939 h 5387471"/>
                <a:gd name="connsiteX141" fmla="*/ 6020959 w 6318157"/>
                <a:gd name="connsiteY141" fmla="*/ 2857748 h 5387471"/>
                <a:gd name="connsiteX142" fmla="*/ 6058811 w 6318157"/>
                <a:gd name="connsiteY142" fmla="*/ 2880194 h 5387471"/>
                <a:gd name="connsiteX143" fmla="*/ 6114056 w 6318157"/>
                <a:gd name="connsiteY143" fmla="*/ 2859239 h 5387471"/>
                <a:gd name="connsiteX144" fmla="*/ 6152156 w 6318157"/>
                <a:gd name="connsiteY144" fmla="*/ 2889719 h 5387471"/>
                <a:gd name="connsiteX145" fmla="*/ 6260741 w 6318157"/>
                <a:gd name="connsiteY145" fmla="*/ 2868764 h 5387471"/>
                <a:gd name="connsiteX146" fmla="*/ 6292298 w 6318157"/>
                <a:gd name="connsiteY146" fmla="*/ 2879449 h 5387471"/>
                <a:gd name="connsiteX147" fmla="*/ 6304556 w 6318157"/>
                <a:gd name="connsiteY147" fmla="*/ 2838284 h 5387471"/>
                <a:gd name="connsiteX148" fmla="*/ 6306461 w 6318157"/>
                <a:gd name="connsiteY148" fmla="*/ 2809709 h 5387471"/>
                <a:gd name="connsiteX149" fmla="*/ 6317891 w 6318157"/>
                <a:gd name="connsiteY149" fmla="*/ 2798279 h 5387471"/>
                <a:gd name="connsiteX150" fmla="*/ 6268361 w 6318157"/>
                <a:gd name="connsiteY150" fmla="*/ 2775419 h 5387471"/>
                <a:gd name="connsiteX151" fmla="*/ 6220736 w 6318157"/>
                <a:gd name="connsiteY151" fmla="*/ 2543754 h 5387471"/>
                <a:gd name="connsiteX152" fmla="*/ 6169301 w 6318157"/>
                <a:gd name="connsiteY152" fmla="*/ 2569973 h 5387471"/>
                <a:gd name="connsiteX153" fmla="*/ 6119771 w 6318157"/>
                <a:gd name="connsiteY153" fmla="*/ 2533484 h 5387471"/>
                <a:gd name="connsiteX154" fmla="*/ 6051191 w 6318157"/>
                <a:gd name="connsiteY154" fmla="*/ 2518538 h 5387471"/>
                <a:gd name="connsiteX155" fmla="*/ 6053096 w 6318157"/>
                <a:gd name="connsiteY155" fmla="*/ 2434718 h 5387471"/>
                <a:gd name="connsiteX156" fmla="*/ 6027337 w 6318157"/>
                <a:gd name="connsiteY156" fmla="*/ 2469542 h 5387471"/>
                <a:gd name="connsiteX157" fmla="*/ 5994041 w 6318157"/>
                <a:gd name="connsiteY157" fmla="*/ 2411858 h 5387471"/>
                <a:gd name="connsiteX158" fmla="*/ 5976896 w 6318157"/>
                <a:gd name="connsiteY158" fmla="*/ 2272793 h 5387471"/>
                <a:gd name="connsiteX159" fmla="*/ 5915936 w 6318157"/>
                <a:gd name="connsiteY159" fmla="*/ 2274698 h 5387471"/>
                <a:gd name="connsiteX160" fmla="*/ 5892910 w 6318157"/>
                <a:gd name="connsiteY160" fmla="*/ 2209882 h 5387471"/>
                <a:gd name="connsiteX161" fmla="*/ 5813066 w 6318157"/>
                <a:gd name="connsiteY161" fmla="*/ 2240408 h 5387471"/>
                <a:gd name="connsiteX162" fmla="*/ 5752106 w 6318157"/>
                <a:gd name="connsiteY162" fmla="*/ 2206118 h 5387471"/>
                <a:gd name="connsiteX163" fmla="*/ 5719721 w 6318157"/>
                <a:gd name="connsiteY163" fmla="*/ 2227073 h 5387471"/>
                <a:gd name="connsiteX164" fmla="*/ 5653046 w 6318157"/>
                <a:gd name="connsiteY164" fmla="*/ 2209928 h 5387471"/>
                <a:gd name="connsiteX165" fmla="*/ 5677231 w 6318157"/>
                <a:gd name="connsiteY165" fmla="*/ 2186857 h 5387471"/>
                <a:gd name="connsiteX166" fmla="*/ 5628281 w 6318157"/>
                <a:gd name="connsiteY166" fmla="*/ 2145158 h 5387471"/>
                <a:gd name="connsiteX167" fmla="*/ 5488388 w 6318157"/>
                <a:gd name="connsiteY167" fmla="*/ 2148426 h 5387471"/>
                <a:gd name="connsiteX168" fmla="*/ 5453021 w 6318157"/>
                <a:gd name="connsiteY168" fmla="*/ 2227073 h 5387471"/>
                <a:gd name="connsiteX169" fmla="*/ 5472071 w 6318157"/>
                <a:gd name="connsiteY169" fmla="*/ 2274698 h 5387471"/>
                <a:gd name="connsiteX170" fmla="*/ 5422541 w 6318157"/>
                <a:gd name="connsiteY170" fmla="*/ 2288033 h 5387471"/>
                <a:gd name="connsiteX171" fmla="*/ 5451116 w 6318157"/>
                <a:gd name="connsiteY171" fmla="*/ 2333753 h 5387471"/>
                <a:gd name="connsiteX172" fmla="*/ 5516631 w 6318157"/>
                <a:gd name="connsiteY172" fmla="*/ 2328407 h 5387471"/>
                <a:gd name="connsiteX173" fmla="*/ 5523506 w 6318157"/>
                <a:gd name="connsiteY173" fmla="*/ 2379473 h 5387471"/>
                <a:gd name="connsiteX174" fmla="*/ 5399681 w 6318157"/>
                <a:gd name="connsiteY174" fmla="*/ 2545208 h 5387471"/>
                <a:gd name="connsiteX175" fmla="*/ 5360918 w 6318157"/>
                <a:gd name="connsiteY175" fmla="*/ 2694084 h 5387471"/>
                <a:gd name="connsiteX176" fmla="*/ 5346341 w 6318157"/>
                <a:gd name="connsiteY176" fmla="*/ 2615693 h 5387471"/>
                <a:gd name="connsiteX177" fmla="*/ 5304431 w 6318157"/>
                <a:gd name="connsiteY177" fmla="*/ 2615693 h 5387471"/>
                <a:gd name="connsiteX178" fmla="*/ 5273951 w 6318157"/>
                <a:gd name="connsiteY178" fmla="*/ 2558543 h 5387471"/>
                <a:gd name="connsiteX179" fmla="*/ 5203714 w 6318157"/>
                <a:gd name="connsiteY179" fmla="*/ 2600987 h 5387471"/>
                <a:gd name="connsiteX180" fmla="*/ 5070116 w 6318157"/>
                <a:gd name="connsiteY180" fmla="*/ 2541398 h 5387471"/>
                <a:gd name="connsiteX181" fmla="*/ 4991763 w 6318157"/>
                <a:gd name="connsiteY181" fmla="*/ 2573572 h 5387471"/>
                <a:gd name="connsiteX182" fmla="*/ 4904381 w 6318157"/>
                <a:gd name="connsiteY182" fmla="*/ 2564258 h 5387471"/>
                <a:gd name="connsiteX183" fmla="*/ 4875806 w 6318157"/>
                <a:gd name="connsiteY183" fmla="*/ 2495678 h 5387471"/>
                <a:gd name="connsiteX184" fmla="*/ 4803416 w 6318157"/>
                <a:gd name="connsiteY184" fmla="*/ 2484248 h 5387471"/>
                <a:gd name="connsiteX185" fmla="*/ 4822466 w 6318157"/>
                <a:gd name="connsiteY185" fmla="*/ 2409953 h 5387471"/>
                <a:gd name="connsiteX186" fmla="*/ 4731026 w 6318157"/>
                <a:gd name="connsiteY186" fmla="*/ 2341373 h 5387471"/>
                <a:gd name="connsiteX187" fmla="*/ 4699221 w 6318157"/>
                <a:gd name="connsiteY187" fmla="*/ 2364353 h 5387471"/>
                <a:gd name="connsiteX188" fmla="*/ 4637681 w 6318157"/>
                <a:gd name="connsiteY188" fmla="*/ 2328038 h 5387471"/>
                <a:gd name="connsiteX189" fmla="*/ 4660541 w 6318157"/>
                <a:gd name="connsiteY189" fmla="*/ 2253743 h 5387471"/>
                <a:gd name="connsiteX190" fmla="*/ 4433846 w 6318157"/>
                <a:gd name="connsiteY190" fmla="*/ 2270888 h 5387471"/>
                <a:gd name="connsiteX191" fmla="*/ 4373134 w 6318157"/>
                <a:gd name="connsiteY191" fmla="*/ 2252041 h 5387471"/>
                <a:gd name="connsiteX192" fmla="*/ 4323356 w 6318157"/>
                <a:gd name="connsiteY192" fmla="*/ 2288033 h 5387471"/>
                <a:gd name="connsiteX193" fmla="*/ 4273826 w 6318157"/>
                <a:gd name="connsiteY193" fmla="*/ 2208023 h 5387471"/>
                <a:gd name="connsiteX194" fmla="*/ 4201436 w 6318157"/>
                <a:gd name="connsiteY194" fmla="*/ 2192783 h 5387471"/>
                <a:gd name="connsiteX195" fmla="*/ 4178576 w 6318157"/>
                <a:gd name="connsiteY195" fmla="*/ 2110868 h 5387471"/>
                <a:gd name="connsiteX196" fmla="*/ 4087136 w 6318157"/>
                <a:gd name="connsiteY196" fmla="*/ 2038478 h 5387471"/>
                <a:gd name="connsiteX197" fmla="*/ 4016651 w 6318157"/>
                <a:gd name="connsiteY197" fmla="*/ 2051813 h 5387471"/>
                <a:gd name="connsiteX198" fmla="*/ 3909971 w 6318157"/>
                <a:gd name="connsiteY198" fmla="*/ 2013713 h 5387471"/>
                <a:gd name="connsiteX199" fmla="*/ 3843296 w 6318157"/>
                <a:gd name="connsiteY199" fmla="*/ 2053718 h 5387471"/>
                <a:gd name="connsiteX200" fmla="*/ 3788051 w 6318157"/>
                <a:gd name="connsiteY200" fmla="*/ 2034668 h 5387471"/>
                <a:gd name="connsiteX201" fmla="*/ 3742331 w 6318157"/>
                <a:gd name="connsiteY201" fmla="*/ 2046098 h 5387471"/>
                <a:gd name="connsiteX202" fmla="*/ 3671018 w 6318157"/>
                <a:gd name="connsiteY202" fmla="*/ 2041249 h 5387471"/>
                <a:gd name="connsiteX203" fmla="*/ 3660416 w 6318157"/>
                <a:gd name="connsiteY203" fmla="*/ 1977518 h 5387471"/>
                <a:gd name="connsiteX204" fmla="*/ 3643271 w 6318157"/>
                <a:gd name="connsiteY204" fmla="*/ 1905128 h 5387471"/>
                <a:gd name="connsiteX205" fmla="*/ 3690896 w 6318157"/>
                <a:gd name="connsiteY205" fmla="*/ 1872743 h 5387471"/>
                <a:gd name="connsiteX206" fmla="*/ 3702326 w 6318157"/>
                <a:gd name="connsiteY206" fmla="*/ 1811783 h 5387471"/>
                <a:gd name="connsiteX207" fmla="*/ 3679466 w 6318157"/>
                <a:gd name="connsiteY207" fmla="*/ 1788923 h 5387471"/>
                <a:gd name="connsiteX208" fmla="*/ 3595977 w 6318157"/>
                <a:gd name="connsiteY208" fmla="*/ 1647245 h 5387471"/>
                <a:gd name="connsiteX209" fmla="*/ 3508016 w 6318157"/>
                <a:gd name="connsiteY209" fmla="*/ 1663193 h 5387471"/>
                <a:gd name="connsiteX210" fmla="*/ 3485156 w 6318157"/>
                <a:gd name="connsiteY210" fmla="*/ 1619378 h 5387471"/>
                <a:gd name="connsiteX211" fmla="*/ 3434052 w 6318157"/>
                <a:gd name="connsiteY211" fmla="*/ 1618090 h 5387471"/>
                <a:gd name="connsiteX212" fmla="*/ 3496586 w 6318157"/>
                <a:gd name="connsiteY212" fmla="*/ 1533653 h 5387471"/>
                <a:gd name="connsiteX213" fmla="*/ 3549926 w 6318157"/>
                <a:gd name="connsiteY213" fmla="*/ 1552703 h 5387471"/>
                <a:gd name="connsiteX214" fmla="*/ 3681619 w 6318157"/>
                <a:gd name="connsiteY214" fmla="*/ 1349485 h 5387471"/>
                <a:gd name="connsiteX215" fmla="*/ 3708041 w 6318157"/>
                <a:gd name="connsiteY215" fmla="*/ 1316483 h 5387471"/>
                <a:gd name="connsiteX216" fmla="*/ 3600036 w 6318157"/>
                <a:gd name="connsiteY216" fmla="*/ 1230630 h 5387471"/>
                <a:gd name="connsiteX217" fmla="*/ 3610886 w 6318157"/>
                <a:gd name="connsiteY217" fmla="*/ 1173608 h 5387471"/>
                <a:gd name="connsiteX218" fmla="*/ 3549926 w 6318157"/>
                <a:gd name="connsiteY218" fmla="*/ 1160273 h 5387471"/>
                <a:gd name="connsiteX219" fmla="*/ 3515636 w 6318157"/>
                <a:gd name="connsiteY219" fmla="*/ 1108838 h 5387471"/>
                <a:gd name="connsiteX220" fmla="*/ 3515636 w 6318157"/>
                <a:gd name="connsiteY220" fmla="*/ 1013588 h 5387471"/>
                <a:gd name="connsiteX221" fmla="*/ 3391811 w 6318157"/>
                <a:gd name="connsiteY221" fmla="*/ 981203 h 5387471"/>
                <a:gd name="connsiteX222" fmla="*/ 3357521 w 6318157"/>
                <a:gd name="connsiteY222" fmla="*/ 922148 h 5387471"/>
                <a:gd name="connsiteX223" fmla="*/ 3198246 w 6318157"/>
                <a:gd name="connsiteY223" fmla="*/ 954073 h 5387471"/>
                <a:gd name="connsiteX224" fmla="*/ 3142256 w 6318157"/>
                <a:gd name="connsiteY224" fmla="*/ 899288 h 5387471"/>
                <a:gd name="connsiteX225" fmla="*/ 2980331 w 6318157"/>
                <a:gd name="connsiteY225" fmla="*/ 929768 h 5387471"/>
                <a:gd name="connsiteX226" fmla="*/ 2776330 w 6318157"/>
                <a:gd name="connsiteY226" fmla="*/ 832982 h 5387471"/>
                <a:gd name="connsiteX227" fmla="*/ 2662196 w 6318157"/>
                <a:gd name="connsiteY227" fmla="*/ 874523 h 5387471"/>
                <a:gd name="connsiteX228" fmla="*/ 2671721 w 6318157"/>
                <a:gd name="connsiteY228" fmla="*/ 832613 h 5387471"/>
                <a:gd name="connsiteX229" fmla="*/ 2581026 w 6318157"/>
                <a:gd name="connsiteY229" fmla="*/ 818653 h 5387471"/>
                <a:gd name="connsiteX230" fmla="*/ 2576471 w 6318157"/>
                <a:gd name="connsiteY230" fmla="*/ 731648 h 5387471"/>
                <a:gd name="connsiteX231" fmla="*/ 2561231 w 6318157"/>
                <a:gd name="connsiteY231" fmla="*/ 684023 h 5387471"/>
                <a:gd name="connsiteX232" fmla="*/ 2591711 w 6318157"/>
                <a:gd name="connsiteY232" fmla="*/ 647828 h 5387471"/>
                <a:gd name="connsiteX233" fmla="*/ 2496792 w 6318157"/>
                <a:gd name="connsiteY233" fmla="*/ 511865 h 5387471"/>
                <a:gd name="connsiteX234" fmla="*/ 2492651 w 6318157"/>
                <a:gd name="connsiteY234" fmla="*/ 476378 h 5387471"/>
                <a:gd name="connsiteX235" fmla="*/ 2534561 w 6318157"/>
                <a:gd name="connsiteY235" fmla="*/ 409703 h 5387471"/>
                <a:gd name="connsiteX236" fmla="*/ 2490746 w 6318157"/>
                <a:gd name="connsiteY236" fmla="*/ 398273 h 5387471"/>
                <a:gd name="connsiteX237" fmla="*/ 2465981 w 6318157"/>
                <a:gd name="connsiteY237" fmla="*/ 367793 h 5387471"/>
                <a:gd name="connsiteX238" fmla="*/ 2428709 w 6318157"/>
                <a:gd name="connsiteY238" fmla="*/ 359713 h 5387471"/>
                <a:gd name="connsiteX239" fmla="*/ 2443121 w 6318157"/>
                <a:gd name="connsiteY239" fmla="*/ 297308 h 5387471"/>
                <a:gd name="connsiteX240" fmla="*/ 2384811 w 6318157"/>
                <a:gd name="connsiteY240" fmla="*/ 255352 h 5387471"/>
                <a:gd name="connsiteX241" fmla="*/ 2431691 w 6318157"/>
                <a:gd name="connsiteY241" fmla="*/ 188723 h 5387471"/>
                <a:gd name="connsiteX242" fmla="*/ 2536714 w 6318157"/>
                <a:gd name="connsiteY242" fmla="*/ 175177 h 5387471"/>
                <a:gd name="connsiteX0" fmla="*/ 2536714 w 6318157"/>
                <a:gd name="connsiteY0" fmla="*/ 175177 h 5387471"/>
                <a:gd name="connsiteX1" fmla="*/ 2475506 w 6318157"/>
                <a:gd name="connsiteY1" fmla="*/ 127763 h 5387471"/>
                <a:gd name="connsiteX2" fmla="*/ 2408831 w 6318157"/>
                <a:gd name="connsiteY2" fmla="*/ 129668 h 5387471"/>
                <a:gd name="connsiteX3" fmla="*/ 2340003 w 6318157"/>
                <a:gd name="connsiteY3" fmla="*/ 67751 h 5387471"/>
                <a:gd name="connsiteX4" fmla="*/ 2260241 w 6318157"/>
                <a:gd name="connsiteY4" fmla="*/ 85853 h 5387471"/>
                <a:gd name="connsiteX5" fmla="*/ 2229513 w 6318157"/>
                <a:gd name="connsiteY5" fmla="*/ 26173 h 5387471"/>
                <a:gd name="connsiteX6" fmla="*/ 2009858 w 6318157"/>
                <a:gd name="connsiteY6" fmla="*/ 0 h 5387471"/>
                <a:gd name="connsiteX7" fmla="*/ 1851163 w 6318157"/>
                <a:gd name="connsiteY7" fmla="*/ 158612 h 5387471"/>
                <a:gd name="connsiteX8" fmla="*/ 1861599 w 6318157"/>
                <a:gd name="connsiteY8" fmla="*/ 331056 h 5387471"/>
                <a:gd name="connsiteX9" fmla="*/ 1776951 w 6318157"/>
                <a:gd name="connsiteY9" fmla="*/ 311343 h 5387471"/>
                <a:gd name="connsiteX10" fmla="*/ 1606163 w 6318157"/>
                <a:gd name="connsiteY10" fmla="*/ 358057 h 5387471"/>
                <a:gd name="connsiteX11" fmla="*/ 1391478 w 6318157"/>
                <a:gd name="connsiteY11" fmla="*/ 230836 h 5387471"/>
                <a:gd name="connsiteX12" fmla="*/ 1256306 w 6318157"/>
                <a:gd name="connsiteY12" fmla="*/ 230836 h 5387471"/>
                <a:gd name="connsiteX13" fmla="*/ 1208598 w 6318157"/>
                <a:gd name="connsiteY13" fmla="*/ 421667 h 5387471"/>
                <a:gd name="connsiteX14" fmla="*/ 1041621 w 6318157"/>
                <a:gd name="connsiteY14" fmla="*/ 588645 h 5387471"/>
                <a:gd name="connsiteX15" fmla="*/ 930303 w 6318157"/>
                <a:gd name="connsiteY15" fmla="*/ 668158 h 5387471"/>
                <a:gd name="connsiteX16" fmla="*/ 842838 w 6318157"/>
                <a:gd name="connsiteY16" fmla="*/ 612499 h 5387471"/>
                <a:gd name="connsiteX17" fmla="*/ 747423 w 6318157"/>
                <a:gd name="connsiteY17" fmla="*/ 795379 h 5387471"/>
                <a:gd name="connsiteX18" fmla="*/ 456206 w 6318157"/>
                <a:gd name="connsiteY18" fmla="*/ 828804 h 5387471"/>
                <a:gd name="connsiteX19" fmla="*/ 222636 w 6318157"/>
                <a:gd name="connsiteY19" fmla="*/ 970307 h 5387471"/>
                <a:gd name="connsiteX20" fmla="*/ 254442 w 6318157"/>
                <a:gd name="connsiteY20" fmla="*/ 1113431 h 5387471"/>
                <a:gd name="connsiteX21" fmla="*/ 302149 w 6318157"/>
                <a:gd name="connsiteY21" fmla="*/ 1296311 h 5387471"/>
                <a:gd name="connsiteX22" fmla="*/ 341906 w 6318157"/>
                <a:gd name="connsiteY22" fmla="*/ 1328116 h 5387471"/>
                <a:gd name="connsiteX23" fmla="*/ 508883 w 6318157"/>
                <a:gd name="connsiteY23" fmla="*/ 1359921 h 5387471"/>
                <a:gd name="connsiteX24" fmla="*/ 532737 w 6318157"/>
                <a:gd name="connsiteY24" fmla="*/ 1582558 h 5387471"/>
                <a:gd name="connsiteX25" fmla="*/ 730526 w 6318157"/>
                <a:gd name="connsiteY25" fmla="*/ 1644144 h 5387471"/>
                <a:gd name="connsiteX26" fmla="*/ 903633 w 6318157"/>
                <a:gd name="connsiteY26" fmla="*/ 1753676 h 5387471"/>
                <a:gd name="connsiteX27" fmla="*/ 818984 w 6318157"/>
                <a:gd name="connsiteY27" fmla="*/ 1884707 h 5387471"/>
                <a:gd name="connsiteX28" fmla="*/ 644056 w 6318157"/>
                <a:gd name="connsiteY28" fmla="*/ 1868805 h 5387471"/>
                <a:gd name="connsiteX29" fmla="*/ 636104 w 6318157"/>
                <a:gd name="connsiteY29" fmla="*/ 2115295 h 5387471"/>
                <a:gd name="connsiteX30" fmla="*/ 755374 w 6318157"/>
                <a:gd name="connsiteY30" fmla="*/ 2218662 h 5387471"/>
                <a:gd name="connsiteX31" fmla="*/ 818984 w 6318157"/>
                <a:gd name="connsiteY31" fmla="*/ 2329980 h 5387471"/>
                <a:gd name="connsiteX32" fmla="*/ 818984 w 6318157"/>
                <a:gd name="connsiteY32" fmla="*/ 2369737 h 5387471"/>
                <a:gd name="connsiteX33" fmla="*/ 580445 w 6318157"/>
                <a:gd name="connsiteY33" fmla="*/ 2401542 h 5387471"/>
                <a:gd name="connsiteX34" fmla="*/ 485029 w 6318157"/>
                <a:gd name="connsiteY34" fmla="*/ 2433347 h 5387471"/>
                <a:gd name="connsiteX35" fmla="*/ 437322 w 6318157"/>
                <a:gd name="connsiteY35" fmla="*/ 2584422 h 5387471"/>
                <a:gd name="connsiteX36" fmla="*/ 307616 w 6318157"/>
                <a:gd name="connsiteY36" fmla="*/ 2598549 h 5387471"/>
                <a:gd name="connsiteX37" fmla="*/ 238539 w 6318157"/>
                <a:gd name="connsiteY37" fmla="*/ 2655984 h 5387471"/>
                <a:gd name="connsiteX38" fmla="*/ 284673 w 6318157"/>
                <a:gd name="connsiteY38" fmla="*/ 2740881 h 5387471"/>
                <a:gd name="connsiteX39" fmla="*/ 405516 w 6318157"/>
                <a:gd name="connsiteY39" fmla="*/ 2767302 h 5387471"/>
                <a:gd name="connsiteX40" fmla="*/ 414296 w 6318157"/>
                <a:gd name="connsiteY40" fmla="*/ 2859534 h 5387471"/>
                <a:gd name="connsiteX41" fmla="*/ 349857 w 6318157"/>
                <a:gd name="connsiteY41" fmla="*/ 2894523 h 5387471"/>
                <a:gd name="connsiteX42" fmla="*/ 206734 w 6318157"/>
                <a:gd name="connsiteY42" fmla="*/ 3061500 h 5387471"/>
                <a:gd name="connsiteX43" fmla="*/ 166977 w 6318157"/>
                <a:gd name="connsiteY43" fmla="*/ 3300039 h 5387471"/>
                <a:gd name="connsiteX44" fmla="*/ 103367 w 6318157"/>
                <a:gd name="connsiteY44" fmla="*/ 3490871 h 5387471"/>
                <a:gd name="connsiteX45" fmla="*/ 0 w 6318157"/>
                <a:gd name="connsiteY45" fmla="*/ 3610140 h 5387471"/>
                <a:gd name="connsiteX46" fmla="*/ 0 w 6318157"/>
                <a:gd name="connsiteY46" fmla="*/ 3689653 h 5387471"/>
                <a:gd name="connsiteX47" fmla="*/ 15903 w 6318157"/>
                <a:gd name="connsiteY47" fmla="*/ 3769166 h 5387471"/>
                <a:gd name="connsiteX48" fmla="*/ 127221 w 6318157"/>
                <a:gd name="connsiteY48" fmla="*/ 3785069 h 5387471"/>
                <a:gd name="connsiteX49" fmla="*/ 183211 w 6318157"/>
                <a:gd name="connsiteY49" fmla="*/ 3641697 h 5387471"/>
                <a:gd name="connsiteX50" fmla="*/ 275231 w 6318157"/>
                <a:gd name="connsiteY50" fmla="*/ 3608199 h 5387471"/>
                <a:gd name="connsiteX51" fmla="*/ 326003 w 6318157"/>
                <a:gd name="connsiteY51" fmla="*/ 3626043 h 5387471"/>
                <a:gd name="connsiteX52" fmla="*/ 358388 w 6318157"/>
                <a:gd name="connsiteY52" fmla="*/ 3618423 h 5387471"/>
                <a:gd name="connsiteX53" fmla="*/ 424318 w 6318157"/>
                <a:gd name="connsiteY53" fmla="*/ 3743407 h 5387471"/>
                <a:gd name="connsiteX54" fmla="*/ 379178 w 6318157"/>
                <a:gd name="connsiteY54" fmla="*/ 3816212 h 5387471"/>
                <a:gd name="connsiteX55" fmla="*/ 347621 w 6318157"/>
                <a:gd name="connsiteY55" fmla="*/ 3928239 h 5387471"/>
                <a:gd name="connsiteX56" fmla="*/ 336854 w 6318157"/>
                <a:gd name="connsiteY56" fmla="*/ 4218249 h 5387471"/>
                <a:gd name="connsiteX57" fmla="*/ 545161 w 6318157"/>
                <a:gd name="connsiteY57" fmla="*/ 4012509 h 5387471"/>
                <a:gd name="connsiteX58" fmla="*/ 620202 w 6318157"/>
                <a:gd name="connsiteY58" fmla="*/ 4063365 h 5387471"/>
                <a:gd name="connsiteX59" fmla="*/ 723569 w 6318157"/>
                <a:gd name="connsiteY59" fmla="*/ 4079267 h 5387471"/>
                <a:gd name="connsiteX60" fmla="*/ 795130 w 6318157"/>
                <a:gd name="connsiteY60" fmla="*/ 4190586 h 5387471"/>
                <a:gd name="connsiteX61" fmla="*/ 1025718 w 6318157"/>
                <a:gd name="connsiteY61" fmla="*/ 4293952 h 5387471"/>
                <a:gd name="connsiteX62" fmla="*/ 1176793 w 6318157"/>
                <a:gd name="connsiteY62" fmla="*/ 4540443 h 5387471"/>
                <a:gd name="connsiteX63" fmla="*/ 1144988 w 6318157"/>
                <a:gd name="connsiteY63" fmla="*/ 4635859 h 5387471"/>
                <a:gd name="connsiteX64" fmla="*/ 1614115 w 6318157"/>
                <a:gd name="connsiteY64" fmla="*/ 4882349 h 5387471"/>
                <a:gd name="connsiteX65" fmla="*/ 1614115 w 6318157"/>
                <a:gd name="connsiteY65" fmla="*/ 5033424 h 5387471"/>
                <a:gd name="connsiteX66" fmla="*/ 1614115 w 6318157"/>
                <a:gd name="connsiteY66" fmla="*/ 5168596 h 5387471"/>
                <a:gd name="connsiteX67" fmla="*/ 1653871 w 6318157"/>
                <a:gd name="connsiteY67" fmla="*/ 5295817 h 5387471"/>
                <a:gd name="connsiteX68" fmla="*/ 1755416 w 6318157"/>
                <a:gd name="connsiteY68" fmla="*/ 5294123 h 5387471"/>
                <a:gd name="connsiteX69" fmla="*/ 1825653 w 6318157"/>
                <a:gd name="connsiteY69" fmla="*/ 5366385 h 5387471"/>
                <a:gd name="connsiteX70" fmla="*/ 1861848 w 6318157"/>
                <a:gd name="connsiteY70" fmla="*/ 5387340 h 5387471"/>
                <a:gd name="connsiteX71" fmla="*/ 1926203 w 6318157"/>
                <a:gd name="connsiteY71" fmla="*/ 5242146 h 5387471"/>
                <a:gd name="connsiteX72" fmla="*/ 2115047 w 6318157"/>
                <a:gd name="connsiteY72" fmla="*/ 5279914 h 5387471"/>
                <a:gd name="connsiteX73" fmla="*/ 2176421 w 6318157"/>
                <a:gd name="connsiteY73" fmla="*/ 5148304 h 5387471"/>
                <a:gd name="connsiteX74" fmla="*/ 2083242 w 6318157"/>
                <a:gd name="connsiteY74" fmla="*/ 5096123 h 5387471"/>
                <a:gd name="connsiteX75" fmla="*/ 2020211 w 6318157"/>
                <a:gd name="connsiteY75" fmla="*/ 5057903 h 5387471"/>
                <a:gd name="connsiteX76" fmla="*/ 2011680 w 6318157"/>
                <a:gd name="connsiteY76" fmla="*/ 5073180 h 5387471"/>
                <a:gd name="connsiteX77" fmla="*/ 1932167 w 6318157"/>
                <a:gd name="connsiteY77" fmla="*/ 4977765 h 5387471"/>
                <a:gd name="connsiteX78" fmla="*/ 1884459 w 6318157"/>
                <a:gd name="connsiteY78" fmla="*/ 4874398 h 5387471"/>
                <a:gd name="connsiteX79" fmla="*/ 1913448 w 6318157"/>
                <a:gd name="connsiteY79" fmla="*/ 4786022 h 5387471"/>
                <a:gd name="connsiteX80" fmla="*/ 2073551 w 6318157"/>
                <a:gd name="connsiteY80" fmla="*/ 4760723 h 5387471"/>
                <a:gd name="connsiteX81" fmla="*/ 2213030 w 6318157"/>
                <a:gd name="connsiteY81" fmla="*/ 4711893 h 5387471"/>
                <a:gd name="connsiteX82" fmla="*/ 2313829 w 6318157"/>
                <a:gd name="connsiteY82" fmla="*/ 4781467 h 5387471"/>
                <a:gd name="connsiteX83" fmla="*/ 2449002 w 6318157"/>
                <a:gd name="connsiteY83" fmla="*/ 4771031 h 5387471"/>
                <a:gd name="connsiteX84" fmla="*/ 2504661 w 6318157"/>
                <a:gd name="connsiteY84" fmla="*/ 4866446 h 5387471"/>
                <a:gd name="connsiteX85" fmla="*/ 2578459 w 6318157"/>
                <a:gd name="connsiteY85" fmla="*/ 4816585 h 5387471"/>
                <a:gd name="connsiteX86" fmla="*/ 2681246 w 6318157"/>
                <a:gd name="connsiteY86" fmla="*/ 4873118 h 5387471"/>
                <a:gd name="connsiteX87" fmla="*/ 2798859 w 6318157"/>
                <a:gd name="connsiteY87" fmla="*/ 4858495 h 5387471"/>
                <a:gd name="connsiteX88" fmla="*/ 2895931 w 6318157"/>
                <a:gd name="connsiteY88" fmla="*/ 4983811 h 5387471"/>
                <a:gd name="connsiteX89" fmla="*/ 2910177 w 6318157"/>
                <a:gd name="connsiteY89" fmla="*/ 5176547 h 5387471"/>
                <a:gd name="connsiteX90" fmla="*/ 2981739 w 6318157"/>
                <a:gd name="connsiteY90" fmla="*/ 5120888 h 5387471"/>
                <a:gd name="connsiteX91" fmla="*/ 3101009 w 6318157"/>
                <a:gd name="connsiteY91" fmla="*/ 5184499 h 5387471"/>
                <a:gd name="connsiteX92" fmla="*/ 3164619 w 6318157"/>
                <a:gd name="connsiteY92" fmla="*/ 4882349 h 5387471"/>
                <a:gd name="connsiteX93" fmla="*/ 3116911 w 6318157"/>
                <a:gd name="connsiteY93" fmla="*/ 4516589 h 5387471"/>
                <a:gd name="connsiteX94" fmla="*/ 3156668 w 6318157"/>
                <a:gd name="connsiteY94" fmla="*/ 4405271 h 5387471"/>
                <a:gd name="connsiteX95" fmla="*/ 3323645 w 6318157"/>
                <a:gd name="connsiteY95" fmla="*/ 4341660 h 5387471"/>
                <a:gd name="connsiteX96" fmla="*/ 3482671 w 6318157"/>
                <a:gd name="connsiteY96" fmla="*/ 4293952 h 5387471"/>
                <a:gd name="connsiteX97" fmla="*/ 3570136 w 6318157"/>
                <a:gd name="connsiteY97" fmla="*/ 4373466 h 5387471"/>
                <a:gd name="connsiteX98" fmla="*/ 3530379 w 6318157"/>
                <a:gd name="connsiteY98" fmla="*/ 4484784 h 5387471"/>
                <a:gd name="connsiteX99" fmla="*/ 3546282 w 6318157"/>
                <a:gd name="connsiteY99" fmla="*/ 4588151 h 5387471"/>
                <a:gd name="connsiteX100" fmla="*/ 3609892 w 6318157"/>
                <a:gd name="connsiteY100" fmla="*/ 4643810 h 5387471"/>
                <a:gd name="connsiteX101" fmla="*/ 3673503 w 6318157"/>
                <a:gd name="connsiteY101" fmla="*/ 4651761 h 5387471"/>
                <a:gd name="connsiteX102" fmla="*/ 3745064 w 6318157"/>
                <a:gd name="connsiteY102" fmla="*/ 4786933 h 5387471"/>
                <a:gd name="connsiteX103" fmla="*/ 3889016 w 6318157"/>
                <a:gd name="connsiteY103" fmla="*/ 4749293 h 5387471"/>
                <a:gd name="connsiteX104" fmla="*/ 4071068 w 6318157"/>
                <a:gd name="connsiteY104" fmla="*/ 4731274 h 5387471"/>
                <a:gd name="connsiteX105" fmla="*/ 4368496 w 6318157"/>
                <a:gd name="connsiteY105" fmla="*/ 4686134 h 5387471"/>
                <a:gd name="connsiteX106" fmla="*/ 4436828 w 6318157"/>
                <a:gd name="connsiteY106" fmla="*/ 4774261 h 5387471"/>
                <a:gd name="connsiteX107" fmla="*/ 4500438 w 6318157"/>
                <a:gd name="connsiteY107" fmla="*/ 4751981 h 5387471"/>
                <a:gd name="connsiteX108" fmla="*/ 4595854 w 6318157"/>
                <a:gd name="connsiteY108" fmla="*/ 4699469 h 5387471"/>
                <a:gd name="connsiteX109" fmla="*/ 4654826 w 6318157"/>
                <a:gd name="connsiteY109" fmla="*/ 4646423 h 5387471"/>
                <a:gd name="connsiteX110" fmla="*/ 4674704 w 6318157"/>
                <a:gd name="connsiteY110" fmla="*/ 4597593 h 5387471"/>
                <a:gd name="connsiteX111" fmla="*/ 4588151 w 6318157"/>
                <a:gd name="connsiteY111" fmla="*/ 4554983 h 5387471"/>
                <a:gd name="connsiteX112" fmla="*/ 4687211 w 6318157"/>
                <a:gd name="connsiteY112" fmla="*/ 4492118 h 5387471"/>
                <a:gd name="connsiteX113" fmla="*/ 4723406 w 6318157"/>
                <a:gd name="connsiteY113" fmla="*/ 4492118 h 5387471"/>
                <a:gd name="connsiteX114" fmla="*/ 4715786 w 6318157"/>
                <a:gd name="connsiteY114" fmla="*/ 4434968 h 5387471"/>
                <a:gd name="connsiteX115" fmla="*/ 4753886 w 6318157"/>
                <a:gd name="connsiteY115" fmla="*/ 4410203 h 5387471"/>
                <a:gd name="connsiteX116" fmla="*/ 4656648 w 6318157"/>
                <a:gd name="connsiteY116" fmla="*/ 4287326 h 5387471"/>
                <a:gd name="connsiteX117" fmla="*/ 4593866 w 6318157"/>
                <a:gd name="connsiteY117" fmla="*/ 4307333 h 5387471"/>
                <a:gd name="connsiteX118" fmla="*/ 4575396 w 6318157"/>
                <a:gd name="connsiteY118" fmla="*/ 4172612 h 5387471"/>
                <a:gd name="connsiteX119" fmla="*/ 4679655 w 6318157"/>
                <a:gd name="connsiteY119" fmla="*/ 4132426 h 5387471"/>
                <a:gd name="connsiteX120" fmla="*/ 4703957 w 6318157"/>
                <a:gd name="connsiteY120" fmla="*/ 4023340 h 5387471"/>
                <a:gd name="connsiteX121" fmla="*/ 4812951 w 6318157"/>
                <a:gd name="connsiteY121" fmla="*/ 3900496 h 5387471"/>
                <a:gd name="connsiteX122" fmla="*/ 4877813 w 6318157"/>
                <a:gd name="connsiteY122" fmla="*/ 3853146 h 5387471"/>
                <a:gd name="connsiteX123" fmla="*/ 4866109 w 6318157"/>
                <a:gd name="connsiteY123" fmla="*/ 3934446 h 5387471"/>
                <a:gd name="connsiteX124" fmla="*/ 4936241 w 6318157"/>
                <a:gd name="connsiteY124" fmla="*/ 3998681 h 5387471"/>
                <a:gd name="connsiteX125" fmla="*/ 4889248 w 6318157"/>
                <a:gd name="connsiteY125" fmla="*/ 4126615 h 5387471"/>
                <a:gd name="connsiteX126" fmla="*/ 4934365 w 6318157"/>
                <a:gd name="connsiteY126" fmla="*/ 4164319 h 5387471"/>
                <a:gd name="connsiteX127" fmla="*/ 5022812 w 6318157"/>
                <a:gd name="connsiteY127" fmla="*/ 4087573 h 5387471"/>
                <a:gd name="connsiteX128" fmla="*/ 5082759 w 6318157"/>
                <a:gd name="connsiteY128" fmla="*/ 4066849 h 5387471"/>
                <a:gd name="connsiteX129" fmla="*/ 5099644 w 6318157"/>
                <a:gd name="connsiteY129" fmla="*/ 4110000 h 5387471"/>
                <a:gd name="connsiteX130" fmla="*/ 5146102 w 6318157"/>
                <a:gd name="connsiteY130" fmla="*/ 4062915 h 5387471"/>
                <a:gd name="connsiteX131" fmla="*/ 5187199 w 6318157"/>
                <a:gd name="connsiteY131" fmla="*/ 4077299 h 5387471"/>
                <a:gd name="connsiteX132" fmla="*/ 5205692 w 6318157"/>
                <a:gd name="connsiteY132" fmla="*/ 4046476 h 5387471"/>
                <a:gd name="connsiteX133" fmla="*/ 5135828 w 6318157"/>
                <a:gd name="connsiteY133" fmla="*/ 4036202 h 5387471"/>
                <a:gd name="connsiteX134" fmla="*/ 5144494 w 6318157"/>
                <a:gd name="connsiteY134" fmla="*/ 3856631 h 5387471"/>
                <a:gd name="connsiteX135" fmla="*/ 5160396 w 6318157"/>
                <a:gd name="connsiteY135" fmla="*/ 3785069 h 5387471"/>
                <a:gd name="connsiteX136" fmla="*/ 5390984 w 6318157"/>
                <a:gd name="connsiteY136" fmla="*/ 3737361 h 5387471"/>
                <a:gd name="connsiteX137" fmla="*/ 5486400 w 6318157"/>
                <a:gd name="connsiteY137" fmla="*/ 3633994 h 5387471"/>
                <a:gd name="connsiteX138" fmla="*/ 5390984 w 6318157"/>
                <a:gd name="connsiteY138" fmla="*/ 3570384 h 5387471"/>
                <a:gd name="connsiteX139" fmla="*/ 5343276 w 6318157"/>
                <a:gd name="connsiteY139" fmla="*/ 3331845 h 5387471"/>
                <a:gd name="connsiteX140" fmla="*/ 5478449 w 6318157"/>
                <a:gd name="connsiteY140" fmla="*/ 3061500 h 5387471"/>
                <a:gd name="connsiteX141" fmla="*/ 5820355 w 6318157"/>
                <a:gd name="connsiteY141" fmla="*/ 2989939 h 5387471"/>
                <a:gd name="connsiteX142" fmla="*/ 6020959 w 6318157"/>
                <a:gd name="connsiteY142" fmla="*/ 2857748 h 5387471"/>
                <a:gd name="connsiteX143" fmla="*/ 6058811 w 6318157"/>
                <a:gd name="connsiteY143" fmla="*/ 2880194 h 5387471"/>
                <a:gd name="connsiteX144" fmla="*/ 6114056 w 6318157"/>
                <a:gd name="connsiteY144" fmla="*/ 2859239 h 5387471"/>
                <a:gd name="connsiteX145" fmla="*/ 6152156 w 6318157"/>
                <a:gd name="connsiteY145" fmla="*/ 2889719 h 5387471"/>
                <a:gd name="connsiteX146" fmla="*/ 6260741 w 6318157"/>
                <a:gd name="connsiteY146" fmla="*/ 2868764 h 5387471"/>
                <a:gd name="connsiteX147" fmla="*/ 6292298 w 6318157"/>
                <a:gd name="connsiteY147" fmla="*/ 2879449 h 5387471"/>
                <a:gd name="connsiteX148" fmla="*/ 6304556 w 6318157"/>
                <a:gd name="connsiteY148" fmla="*/ 2838284 h 5387471"/>
                <a:gd name="connsiteX149" fmla="*/ 6306461 w 6318157"/>
                <a:gd name="connsiteY149" fmla="*/ 2809709 h 5387471"/>
                <a:gd name="connsiteX150" fmla="*/ 6317891 w 6318157"/>
                <a:gd name="connsiteY150" fmla="*/ 2798279 h 5387471"/>
                <a:gd name="connsiteX151" fmla="*/ 6268361 w 6318157"/>
                <a:gd name="connsiteY151" fmla="*/ 2775419 h 5387471"/>
                <a:gd name="connsiteX152" fmla="*/ 6220736 w 6318157"/>
                <a:gd name="connsiteY152" fmla="*/ 2543754 h 5387471"/>
                <a:gd name="connsiteX153" fmla="*/ 6169301 w 6318157"/>
                <a:gd name="connsiteY153" fmla="*/ 2569973 h 5387471"/>
                <a:gd name="connsiteX154" fmla="*/ 6119771 w 6318157"/>
                <a:gd name="connsiteY154" fmla="*/ 2533484 h 5387471"/>
                <a:gd name="connsiteX155" fmla="*/ 6051191 w 6318157"/>
                <a:gd name="connsiteY155" fmla="*/ 2518538 h 5387471"/>
                <a:gd name="connsiteX156" fmla="*/ 6053096 w 6318157"/>
                <a:gd name="connsiteY156" fmla="*/ 2434718 h 5387471"/>
                <a:gd name="connsiteX157" fmla="*/ 6027337 w 6318157"/>
                <a:gd name="connsiteY157" fmla="*/ 2469542 h 5387471"/>
                <a:gd name="connsiteX158" fmla="*/ 5994041 w 6318157"/>
                <a:gd name="connsiteY158" fmla="*/ 2411858 h 5387471"/>
                <a:gd name="connsiteX159" fmla="*/ 5976896 w 6318157"/>
                <a:gd name="connsiteY159" fmla="*/ 2272793 h 5387471"/>
                <a:gd name="connsiteX160" fmla="*/ 5915936 w 6318157"/>
                <a:gd name="connsiteY160" fmla="*/ 2274698 h 5387471"/>
                <a:gd name="connsiteX161" fmla="*/ 5892910 w 6318157"/>
                <a:gd name="connsiteY161" fmla="*/ 2209882 h 5387471"/>
                <a:gd name="connsiteX162" fmla="*/ 5813066 w 6318157"/>
                <a:gd name="connsiteY162" fmla="*/ 2240408 h 5387471"/>
                <a:gd name="connsiteX163" fmla="*/ 5752106 w 6318157"/>
                <a:gd name="connsiteY163" fmla="*/ 2206118 h 5387471"/>
                <a:gd name="connsiteX164" fmla="*/ 5719721 w 6318157"/>
                <a:gd name="connsiteY164" fmla="*/ 2227073 h 5387471"/>
                <a:gd name="connsiteX165" fmla="*/ 5653046 w 6318157"/>
                <a:gd name="connsiteY165" fmla="*/ 2209928 h 5387471"/>
                <a:gd name="connsiteX166" fmla="*/ 5677231 w 6318157"/>
                <a:gd name="connsiteY166" fmla="*/ 2186857 h 5387471"/>
                <a:gd name="connsiteX167" fmla="*/ 5628281 w 6318157"/>
                <a:gd name="connsiteY167" fmla="*/ 2145158 h 5387471"/>
                <a:gd name="connsiteX168" fmla="*/ 5488388 w 6318157"/>
                <a:gd name="connsiteY168" fmla="*/ 2148426 h 5387471"/>
                <a:gd name="connsiteX169" fmla="*/ 5453021 w 6318157"/>
                <a:gd name="connsiteY169" fmla="*/ 2227073 h 5387471"/>
                <a:gd name="connsiteX170" fmla="*/ 5472071 w 6318157"/>
                <a:gd name="connsiteY170" fmla="*/ 2274698 h 5387471"/>
                <a:gd name="connsiteX171" fmla="*/ 5422541 w 6318157"/>
                <a:gd name="connsiteY171" fmla="*/ 2288033 h 5387471"/>
                <a:gd name="connsiteX172" fmla="*/ 5451116 w 6318157"/>
                <a:gd name="connsiteY172" fmla="*/ 2333753 h 5387471"/>
                <a:gd name="connsiteX173" fmla="*/ 5516631 w 6318157"/>
                <a:gd name="connsiteY173" fmla="*/ 2328407 h 5387471"/>
                <a:gd name="connsiteX174" fmla="*/ 5523506 w 6318157"/>
                <a:gd name="connsiteY174" fmla="*/ 2379473 h 5387471"/>
                <a:gd name="connsiteX175" fmla="*/ 5399681 w 6318157"/>
                <a:gd name="connsiteY175" fmla="*/ 2545208 h 5387471"/>
                <a:gd name="connsiteX176" fmla="*/ 5360918 w 6318157"/>
                <a:gd name="connsiteY176" fmla="*/ 2694084 h 5387471"/>
                <a:gd name="connsiteX177" fmla="*/ 5346341 w 6318157"/>
                <a:gd name="connsiteY177" fmla="*/ 2615693 h 5387471"/>
                <a:gd name="connsiteX178" fmla="*/ 5304431 w 6318157"/>
                <a:gd name="connsiteY178" fmla="*/ 2615693 h 5387471"/>
                <a:gd name="connsiteX179" fmla="*/ 5273951 w 6318157"/>
                <a:gd name="connsiteY179" fmla="*/ 2558543 h 5387471"/>
                <a:gd name="connsiteX180" fmla="*/ 5203714 w 6318157"/>
                <a:gd name="connsiteY180" fmla="*/ 2600987 h 5387471"/>
                <a:gd name="connsiteX181" fmla="*/ 5070116 w 6318157"/>
                <a:gd name="connsiteY181" fmla="*/ 2541398 h 5387471"/>
                <a:gd name="connsiteX182" fmla="*/ 4991763 w 6318157"/>
                <a:gd name="connsiteY182" fmla="*/ 2573572 h 5387471"/>
                <a:gd name="connsiteX183" fmla="*/ 4904381 w 6318157"/>
                <a:gd name="connsiteY183" fmla="*/ 2564258 h 5387471"/>
                <a:gd name="connsiteX184" fmla="*/ 4875806 w 6318157"/>
                <a:gd name="connsiteY184" fmla="*/ 2495678 h 5387471"/>
                <a:gd name="connsiteX185" fmla="*/ 4803416 w 6318157"/>
                <a:gd name="connsiteY185" fmla="*/ 2484248 h 5387471"/>
                <a:gd name="connsiteX186" fmla="*/ 4822466 w 6318157"/>
                <a:gd name="connsiteY186" fmla="*/ 2409953 h 5387471"/>
                <a:gd name="connsiteX187" fmla="*/ 4731026 w 6318157"/>
                <a:gd name="connsiteY187" fmla="*/ 2341373 h 5387471"/>
                <a:gd name="connsiteX188" fmla="*/ 4699221 w 6318157"/>
                <a:gd name="connsiteY188" fmla="*/ 2364353 h 5387471"/>
                <a:gd name="connsiteX189" fmla="*/ 4637681 w 6318157"/>
                <a:gd name="connsiteY189" fmla="*/ 2328038 h 5387471"/>
                <a:gd name="connsiteX190" fmla="*/ 4660541 w 6318157"/>
                <a:gd name="connsiteY190" fmla="*/ 2253743 h 5387471"/>
                <a:gd name="connsiteX191" fmla="*/ 4433846 w 6318157"/>
                <a:gd name="connsiteY191" fmla="*/ 2270888 h 5387471"/>
                <a:gd name="connsiteX192" fmla="*/ 4373134 w 6318157"/>
                <a:gd name="connsiteY192" fmla="*/ 2252041 h 5387471"/>
                <a:gd name="connsiteX193" fmla="*/ 4323356 w 6318157"/>
                <a:gd name="connsiteY193" fmla="*/ 2288033 h 5387471"/>
                <a:gd name="connsiteX194" fmla="*/ 4273826 w 6318157"/>
                <a:gd name="connsiteY194" fmla="*/ 2208023 h 5387471"/>
                <a:gd name="connsiteX195" fmla="*/ 4201436 w 6318157"/>
                <a:gd name="connsiteY195" fmla="*/ 2192783 h 5387471"/>
                <a:gd name="connsiteX196" fmla="*/ 4178576 w 6318157"/>
                <a:gd name="connsiteY196" fmla="*/ 2110868 h 5387471"/>
                <a:gd name="connsiteX197" fmla="*/ 4087136 w 6318157"/>
                <a:gd name="connsiteY197" fmla="*/ 2038478 h 5387471"/>
                <a:gd name="connsiteX198" fmla="*/ 4016651 w 6318157"/>
                <a:gd name="connsiteY198" fmla="*/ 2051813 h 5387471"/>
                <a:gd name="connsiteX199" fmla="*/ 3909971 w 6318157"/>
                <a:gd name="connsiteY199" fmla="*/ 2013713 h 5387471"/>
                <a:gd name="connsiteX200" fmla="*/ 3843296 w 6318157"/>
                <a:gd name="connsiteY200" fmla="*/ 2053718 h 5387471"/>
                <a:gd name="connsiteX201" fmla="*/ 3788051 w 6318157"/>
                <a:gd name="connsiteY201" fmla="*/ 2034668 h 5387471"/>
                <a:gd name="connsiteX202" fmla="*/ 3742331 w 6318157"/>
                <a:gd name="connsiteY202" fmla="*/ 2046098 h 5387471"/>
                <a:gd name="connsiteX203" fmla="*/ 3671018 w 6318157"/>
                <a:gd name="connsiteY203" fmla="*/ 2041249 h 5387471"/>
                <a:gd name="connsiteX204" fmla="*/ 3660416 w 6318157"/>
                <a:gd name="connsiteY204" fmla="*/ 1977518 h 5387471"/>
                <a:gd name="connsiteX205" fmla="*/ 3643271 w 6318157"/>
                <a:gd name="connsiteY205" fmla="*/ 1905128 h 5387471"/>
                <a:gd name="connsiteX206" fmla="*/ 3690896 w 6318157"/>
                <a:gd name="connsiteY206" fmla="*/ 1872743 h 5387471"/>
                <a:gd name="connsiteX207" fmla="*/ 3702326 w 6318157"/>
                <a:gd name="connsiteY207" fmla="*/ 1811783 h 5387471"/>
                <a:gd name="connsiteX208" fmla="*/ 3679466 w 6318157"/>
                <a:gd name="connsiteY208" fmla="*/ 1788923 h 5387471"/>
                <a:gd name="connsiteX209" fmla="*/ 3595977 w 6318157"/>
                <a:gd name="connsiteY209" fmla="*/ 1647245 h 5387471"/>
                <a:gd name="connsiteX210" fmla="*/ 3508016 w 6318157"/>
                <a:gd name="connsiteY210" fmla="*/ 1663193 h 5387471"/>
                <a:gd name="connsiteX211" fmla="*/ 3485156 w 6318157"/>
                <a:gd name="connsiteY211" fmla="*/ 1619378 h 5387471"/>
                <a:gd name="connsiteX212" fmla="*/ 3434052 w 6318157"/>
                <a:gd name="connsiteY212" fmla="*/ 1618090 h 5387471"/>
                <a:gd name="connsiteX213" fmla="*/ 3496586 w 6318157"/>
                <a:gd name="connsiteY213" fmla="*/ 1533653 h 5387471"/>
                <a:gd name="connsiteX214" fmla="*/ 3549926 w 6318157"/>
                <a:gd name="connsiteY214" fmla="*/ 1552703 h 5387471"/>
                <a:gd name="connsiteX215" fmla="*/ 3681619 w 6318157"/>
                <a:gd name="connsiteY215" fmla="*/ 1349485 h 5387471"/>
                <a:gd name="connsiteX216" fmla="*/ 3708041 w 6318157"/>
                <a:gd name="connsiteY216" fmla="*/ 1316483 h 5387471"/>
                <a:gd name="connsiteX217" fmla="*/ 3600036 w 6318157"/>
                <a:gd name="connsiteY217" fmla="*/ 1230630 h 5387471"/>
                <a:gd name="connsiteX218" fmla="*/ 3610886 w 6318157"/>
                <a:gd name="connsiteY218" fmla="*/ 1173608 h 5387471"/>
                <a:gd name="connsiteX219" fmla="*/ 3549926 w 6318157"/>
                <a:gd name="connsiteY219" fmla="*/ 1160273 h 5387471"/>
                <a:gd name="connsiteX220" fmla="*/ 3515636 w 6318157"/>
                <a:gd name="connsiteY220" fmla="*/ 1108838 h 5387471"/>
                <a:gd name="connsiteX221" fmla="*/ 3515636 w 6318157"/>
                <a:gd name="connsiteY221" fmla="*/ 1013588 h 5387471"/>
                <a:gd name="connsiteX222" fmla="*/ 3391811 w 6318157"/>
                <a:gd name="connsiteY222" fmla="*/ 981203 h 5387471"/>
                <a:gd name="connsiteX223" fmla="*/ 3357521 w 6318157"/>
                <a:gd name="connsiteY223" fmla="*/ 922148 h 5387471"/>
                <a:gd name="connsiteX224" fmla="*/ 3198246 w 6318157"/>
                <a:gd name="connsiteY224" fmla="*/ 954073 h 5387471"/>
                <a:gd name="connsiteX225" fmla="*/ 3142256 w 6318157"/>
                <a:gd name="connsiteY225" fmla="*/ 899288 h 5387471"/>
                <a:gd name="connsiteX226" fmla="*/ 2980331 w 6318157"/>
                <a:gd name="connsiteY226" fmla="*/ 929768 h 5387471"/>
                <a:gd name="connsiteX227" fmla="*/ 2776330 w 6318157"/>
                <a:gd name="connsiteY227" fmla="*/ 832982 h 5387471"/>
                <a:gd name="connsiteX228" fmla="*/ 2662196 w 6318157"/>
                <a:gd name="connsiteY228" fmla="*/ 874523 h 5387471"/>
                <a:gd name="connsiteX229" fmla="*/ 2671721 w 6318157"/>
                <a:gd name="connsiteY229" fmla="*/ 832613 h 5387471"/>
                <a:gd name="connsiteX230" fmla="*/ 2581026 w 6318157"/>
                <a:gd name="connsiteY230" fmla="*/ 818653 h 5387471"/>
                <a:gd name="connsiteX231" fmla="*/ 2576471 w 6318157"/>
                <a:gd name="connsiteY231" fmla="*/ 731648 h 5387471"/>
                <a:gd name="connsiteX232" fmla="*/ 2561231 w 6318157"/>
                <a:gd name="connsiteY232" fmla="*/ 684023 h 5387471"/>
                <a:gd name="connsiteX233" fmla="*/ 2591711 w 6318157"/>
                <a:gd name="connsiteY233" fmla="*/ 647828 h 5387471"/>
                <a:gd name="connsiteX234" fmla="*/ 2496792 w 6318157"/>
                <a:gd name="connsiteY234" fmla="*/ 511865 h 5387471"/>
                <a:gd name="connsiteX235" fmla="*/ 2492651 w 6318157"/>
                <a:gd name="connsiteY235" fmla="*/ 476378 h 5387471"/>
                <a:gd name="connsiteX236" fmla="*/ 2534561 w 6318157"/>
                <a:gd name="connsiteY236" fmla="*/ 409703 h 5387471"/>
                <a:gd name="connsiteX237" fmla="*/ 2490746 w 6318157"/>
                <a:gd name="connsiteY237" fmla="*/ 398273 h 5387471"/>
                <a:gd name="connsiteX238" fmla="*/ 2465981 w 6318157"/>
                <a:gd name="connsiteY238" fmla="*/ 367793 h 5387471"/>
                <a:gd name="connsiteX239" fmla="*/ 2428709 w 6318157"/>
                <a:gd name="connsiteY239" fmla="*/ 359713 h 5387471"/>
                <a:gd name="connsiteX240" fmla="*/ 2443121 w 6318157"/>
                <a:gd name="connsiteY240" fmla="*/ 297308 h 5387471"/>
                <a:gd name="connsiteX241" fmla="*/ 2384811 w 6318157"/>
                <a:gd name="connsiteY241" fmla="*/ 255352 h 5387471"/>
                <a:gd name="connsiteX242" fmla="*/ 2431691 w 6318157"/>
                <a:gd name="connsiteY242" fmla="*/ 188723 h 5387471"/>
                <a:gd name="connsiteX243" fmla="*/ 2536714 w 6318157"/>
                <a:gd name="connsiteY243" fmla="*/ 175177 h 5387471"/>
                <a:gd name="connsiteX0" fmla="*/ 2536714 w 6318157"/>
                <a:gd name="connsiteY0" fmla="*/ 175177 h 5387471"/>
                <a:gd name="connsiteX1" fmla="*/ 2475506 w 6318157"/>
                <a:gd name="connsiteY1" fmla="*/ 127763 h 5387471"/>
                <a:gd name="connsiteX2" fmla="*/ 2408831 w 6318157"/>
                <a:gd name="connsiteY2" fmla="*/ 129668 h 5387471"/>
                <a:gd name="connsiteX3" fmla="*/ 2340003 w 6318157"/>
                <a:gd name="connsiteY3" fmla="*/ 67751 h 5387471"/>
                <a:gd name="connsiteX4" fmla="*/ 2260241 w 6318157"/>
                <a:gd name="connsiteY4" fmla="*/ 85853 h 5387471"/>
                <a:gd name="connsiteX5" fmla="*/ 2229513 w 6318157"/>
                <a:gd name="connsiteY5" fmla="*/ 26173 h 5387471"/>
                <a:gd name="connsiteX6" fmla="*/ 2009858 w 6318157"/>
                <a:gd name="connsiteY6" fmla="*/ 0 h 5387471"/>
                <a:gd name="connsiteX7" fmla="*/ 1851163 w 6318157"/>
                <a:gd name="connsiteY7" fmla="*/ 158612 h 5387471"/>
                <a:gd name="connsiteX8" fmla="*/ 1861599 w 6318157"/>
                <a:gd name="connsiteY8" fmla="*/ 331056 h 5387471"/>
                <a:gd name="connsiteX9" fmla="*/ 1776951 w 6318157"/>
                <a:gd name="connsiteY9" fmla="*/ 311343 h 5387471"/>
                <a:gd name="connsiteX10" fmla="*/ 1606163 w 6318157"/>
                <a:gd name="connsiteY10" fmla="*/ 358057 h 5387471"/>
                <a:gd name="connsiteX11" fmla="*/ 1391478 w 6318157"/>
                <a:gd name="connsiteY11" fmla="*/ 230836 h 5387471"/>
                <a:gd name="connsiteX12" fmla="*/ 1256306 w 6318157"/>
                <a:gd name="connsiteY12" fmla="*/ 230836 h 5387471"/>
                <a:gd name="connsiteX13" fmla="*/ 1208598 w 6318157"/>
                <a:gd name="connsiteY13" fmla="*/ 421667 h 5387471"/>
                <a:gd name="connsiteX14" fmla="*/ 1041621 w 6318157"/>
                <a:gd name="connsiteY14" fmla="*/ 588645 h 5387471"/>
                <a:gd name="connsiteX15" fmla="*/ 930303 w 6318157"/>
                <a:gd name="connsiteY15" fmla="*/ 668158 h 5387471"/>
                <a:gd name="connsiteX16" fmla="*/ 842838 w 6318157"/>
                <a:gd name="connsiteY16" fmla="*/ 612499 h 5387471"/>
                <a:gd name="connsiteX17" fmla="*/ 747423 w 6318157"/>
                <a:gd name="connsiteY17" fmla="*/ 795379 h 5387471"/>
                <a:gd name="connsiteX18" fmla="*/ 456206 w 6318157"/>
                <a:gd name="connsiteY18" fmla="*/ 828804 h 5387471"/>
                <a:gd name="connsiteX19" fmla="*/ 222636 w 6318157"/>
                <a:gd name="connsiteY19" fmla="*/ 970307 h 5387471"/>
                <a:gd name="connsiteX20" fmla="*/ 254442 w 6318157"/>
                <a:gd name="connsiteY20" fmla="*/ 1113431 h 5387471"/>
                <a:gd name="connsiteX21" fmla="*/ 302149 w 6318157"/>
                <a:gd name="connsiteY21" fmla="*/ 1296311 h 5387471"/>
                <a:gd name="connsiteX22" fmla="*/ 341906 w 6318157"/>
                <a:gd name="connsiteY22" fmla="*/ 1328116 h 5387471"/>
                <a:gd name="connsiteX23" fmla="*/ 508883 w 6318157"/>
                <a:gd name="connsiteY23" fmla="*/ 1359921 h 5387471"/>
                <a:gd name="connsiteX24" fmla="*/ 532737 w 6318157"/>
                <a:gd name="connsiteY24" fmla="*/ 1582558 h 5387471"/>
                <a:gd name="connsiteX25" fmla="*/ 730526 w 6318157"/>
                <a:gd name="connsiteY25" fmla="*/ 1644144 h 5387471"/>
                <a:gd name="connsiteX26" fmla="*/ 903633 w 6318157"/>
                <a:gd name="connsiteY26" fmla="*/ 1753676 h 5387471"/>
                <a:gd name="connsiteX27" fmla="*/ 818984 w 6318157"/>
                <a:gd name="connsiteY27" fmla="*/ 1884707 h 5387471"/>
                <a:gd name="connsiteX28" fmla="*/ 644056 w 6318157"/>
                <a:gd name="connsiteY28" fmla="*/ 1868805 h 5387471"/>
                <a:gd name="connsiteX29" fmla="*/ 636104 w 6318157"/>
                <a:gd name="connsiteY29" fmla="*/ 2115295 h 5387471"/>
                <a:gd name="connsiteX30" fmla="*/ 755374 w 6318157"/>
                <a:gd name="connsiteY30" fmla="*/ 2218662 h 5387471"/>
                <a:gd name="connsiteX31" fmla="*/ 818984 w 6318157"/>
                <a:gd name="connsiteY31" fmla="*/ 2329980 h 5387471"/>
                <a:gd name="connsiteX32" fmla="*/ 818984 w 6318157"/>
                <a:gd name="connsiteY32" fmla="*/ 2369737 h 5387471"/>
                <a:gd name="connsiteX33" fmla="*/ 580445 w 6318157"/>
                <a:gd name="connsiteY33" fmla="*/ 2401542 h 5387471"/>
                <a:gd name="connsiteX34" fmla="*/ 485029 w 6318157"/>
                <a:gd name="connsiteY34" fmla="*/ 2433347 h 5387471"/>
                <a:gd name="connsiteX35" fmla="*/ 437322 w 6318157"/>
                <a:gd name="connsiteY35" fmla="*/ 2584422 h 5387471"/>
                <a:gd name="connsiteX36" fmla="*/ 307616 w 6318157"/>
                <a:gd name="connsiteY36" fmla="*/ 2598549 h 5387471"/>
                <a:gd name="connsiteX37" fmla="*/ 238539 w 6318157"/>
                <a:gd name="connsiteY37" fmla="*/ 2655984 h 5387471"/>
                <a:gd name="connsiteX38" fmla="*/ 284673 w 6318157"/>
                <a:gd name="connsiteY38" fmla="*/ 2740881 h 5387471"/>
                <a:gd name="connsiteX39" fmla="*/ 405516 w 6318157"/>
                <a:gd name="connsiteY39" fmla="*/ 2767302 h 5387471"/>
                <a:gd name="connsiteX40" fmla="*/ 414296 w 6318157"/>
                <a:gd name="connsiteY40" fmla="*/ 2859534 h 5387471"/>
                <a:gd name="connsiteX41" fmla="*/ 349857 w 6318157"/>
                <a:gd name="connsiteY41" fmla="*/ 2894523 h 5387471"/>
                <a:gd name="connsiteX42" fmla="*/ 206734 w 6318157"/>
                <a:gd name="connsiteY42" fmla="*/ 3061500 h 5387471"/>
                <a:gd name="connsiteX43" fmla="*/ 166977 w 6318157"/>
                <a:gd name="connsiteY43" fmla="*/ 3300039 h 5387471"/>
                <a:gd name="connsiteX44" fmla="*/ 103367 w 6318157"/>
                <a:gd name="connsiteY44" fmla="*/ 3490871 h 5387471"/>
                <a:gd name="connsiteX45" fmla="*/ 0 w 6318157"/>
                <a:gd name="connsiteY45" fmla="*/ 3610140 h 5387471"/>
                <a:gd name="connsiteX46" fmla="*/ 0 w 6318157"/>
                <a:gd name="connsiteY46" fmla="*/ 3689653 h 5387471"/>
                <a:gd name="connsiteX47" fmla="*/ 15903 w 6318157"/>
                <a:gd name="connsiteY47" fmla="*/ 3769166 h 5387471"/>
                <a:gd name="connsiteX48" fmla="*/ 127221 w 6318157"/>
                <a:gd name="connsiteY48" fmla="*/ 3785069 h 5387471"/>
                <a:gd name="connsiteX49" fmla="*/ 183211 w 6318157"/>
                <a:gd name="connsiteY49" fmla="*/ 3641697 h 5387471"/>
                <a:gd name="connsiteX50" fmla="*/ 275231 w 6318157"/>
                <a:gd name="connsiteY50" fmla="*/ 3608199 h 5387471"/>
                <a:gd name="connsiteX51" fmla="*/ 326003 w 6318157"/>
                <a:gd name="connsiteY51" fmla="*/ 3626043 h 5387471"/>
                <a:gd name="connsiteX52" fmla="*/ 358388 w 6318157"/>
                <a:gd name="connsiteY52" fmla="*/ 3618423 h 5387471"/>
                <a:gd name="connsiteX53" fmla="*/ 424318 w 6318157"/>
                <a:gd name="connsiteY53" fmla="*/ 3743407 h 5387471"/>
                <a:gd name="connsiteX54" fmla="*/ 379178 w 6318157"/>
                <a:gd name="connsiteY54" fmla="*/ 3816212 h 5387471"/>
                <a:gd name="connsiteX55" fmla="*/ 347621 w 6318157"/>
                <a:gd name="connsiteY55" fmla="*/ 3928239 h 5387471"/>
                <a:gd name="connsiteX56" fmla="*/ 336854 w 6318157"/>
                <a:gd name="connsiteY56" fmla="*/ 4218249 h 5387471"/>
                <a:gd name="connsiteX57" fmla="*/ 545161 w 6318157"/>
                <a:gd name="connsiteY57" fmla="*/ 4012509 h 5387471"/>
                <a:gd name="connsiteX58" fmla="*/ 620202 w 6318157"/>
                <a:gd name="connsiteY58" fmla="*/ 4063365 h 5387471"/>
                <a:gd name="connsiteX59" fmla="*/ 723569 w 6318157"/>
                <a:gd name="connsiteY59" fmla="*/ 4079267 h 5387471"/>
                <a:gd name="connsiteX60" fmla="*/ 795130 w 6318157"/>
                <a:gd name="connsiteY60" fmla="*/ 4190586 h 5387471"/>
                <a:gd name="connsiteX61" fmla="*/ 1025718 w 6318157"/>
                <a:gd name="connsiteY61" fmla="*/ 4293952 h 5387471"/>
                <a:gd name="connsiteX62" fmla="*/ 1176793 w 6318157"/>
                <a:gd name="connsiteY62" fmla="*/ 4540443 h 5387471"/>
                <a:gd name="connsiteX63" fmla="*/ 1144988 w 6318157"/>
                <a:gd name="connsiteY63" fmla="*/ 4635859 h 5387471"/>
                <a:gd name="connsiteX64" fmla="*/ 1614115 w 6318157"/>
                <a:gd name="connsiteY64" fmla="*/ 4882349 h 5387471"/>
                <a:gd name="connsiteX65" fmla="*/ 1614115 w 6318157"/>
                <a:gd name="connsiteY65" fmla="*/ 5033424 h 5387471"/>
                <a:gd name="connsiteX66" fmla="*/ 1614115 w 6318157"/>
                <a:gd name="connsiteY66" fmla="*/ 5168596 h 5387471"/>
                <a:gd name="connsiteX67" fmla="*/ 1653871 w 6318157"/>
                <a:gd name="connsiteY67" fmla="*/ 5295817 h 5387471"/>
                <a:gd name="connsiteX68" fmla="*/ 1755416 w 6318157"/>
                <a:gd name="connsiteY68" fmla="*/ 5294123 h 5387471"/>
                <a:gd name="connsiteX69" fmla="*/ 1825653 w 6318157"/>
                <a:gd name="connsiteY69" fmla="*/ 5366385 h 5387471"/>
                <a:gd name="connsiteX70" fmla="*/ 1861848 w 6318157"/>
                <a:gd name="connsiteY70" fmla="*/ 5387340 h 5387471"/>
                <a:gd name="connsiteX71" fmla="*/ 1926203 w 6318157"/>
                <a:gd name="connsiteY71" fmla="*/ 5242146 h 5387471"/>
                <a:gd name="connsiteX72" fmla="*/ 2115047 w 6318157"/>
                <a:gd name="connsiteY72" fmla="*/ 5279914 h 5387471"/>
                <a:gd name="connsiteX73" fmla="*/ 2176421 w 6318157"/>
                <a:gd name="connsiteY73" fmla="*/ 5148304 h 5387471"/>
                <a:gd name="connsiteX74" fmla="*/ 2083242 w 6318157"/>
                <a:gd name="connsiteY74" fmla="*/ 5096123 h 5387471"/>
                <a:gd name="connsiteX75" fmla="*/ 2020211 w 6318157"/>
                <a:gd name="connsiteY75" fmla="*/ 5057903 h 5387471"/>
                <a:gd name="connsiteX76" fmla="*/ 2011680 w 6318157"/>
                <a:gd name="connsiteY76" fmla="*/ 5073180 h 5387471"/>
                <a:gd name="connsiteX77" fmla="*/ 1932167 w 6318157"/>
                <a:gd name="connsiteY77" fmla="*/ 4977765 h 5387471"/>
                <a:gd name="connsiteX78" fmla="*/ 1884459 w 6318157"/>
                <a:gd name="connsiteY78" fmla="*/ 4874398 h 5387471"/>
                <a:gd name="connsiteX79" fmla="*/ 1913448 w 6318157"/>
                <a:gd name="connsiteY79" fmla="*/ 4786022 h 5387471"/>
                <a:gd name="connsiteX80" fmla="*/ 2073551 w 6318157"/>
                <a:gd name="connsiteY80" fmla="*/ 4760723 h 5387471"/>
                <a:gd name="connsiteX81" fmla="*/ 2213030 w 6318157"/>
                <a:gd name="connsiteY81" fmla="*/ 4711893 h 5387471"/>
                <a:gd name="connsiteX82" fmla="*/ 2313829 w 6318157"/>
                <a:gd name="connsiteY82" fmla="*/ 4781467 h 5387471"/>
                <a:gd name="connsiteX83" fmla="*/ 2449002 w 6318157"/>
                <a:gd name="connsiteY83" fmla="*/ 4771031 h 5387471"/>
                <a:gd name="connsiteX84" fmla="*/ 2504661 w 6318157"/>
                <a:gd name="connsiteY84" fmla="*/ 4866446 h 5387471"/>
                <a:gd name="connsiteX85" fmla="*/ 2578459 w 6318157"/>
                <a:gd name="connsiteY85" fmla="*/ 4816585 h 5387471"/>
                <a:gd name="connsiteX86" fmla="*/ 2681246 w 6318157"/>
                <a:gd name="connsiteY86" fmla="*/ 4873118 h 5387471"/>
                <a:gd name="connsiteX87" fmla="*/ 2798859 w 6318157"/>
                <a:gd name="connsiteY87" fmla="*/ 4858495 h 5387471"/>
                <a:gd name="connsiteX88" fmla="*/ 2895931 w 6318157"/>
                <a:gd name="connsiteY88" fmla="*/ 4983811 h 5387471"/>
                <a:gd name="connsiteX89" fmla="*/ 2910177 w 6318157"/>
                <a:gd name="connsiteY89" fmla="*/ 5176547 h 5387471"/>
                <a:gd name="connsiteX90" fmla="*/ 2981739 w 6318157"/>
                <a:gd name="connsiteY90" fmla="*/ 5120888 h 5387471"/>
                <a:gd name="connsiteX91" fmla="*/ 3101009 w 6318157"/>
                <a:gd name="connsiteY91" fmla="*/ 5184499 h 5387471"/>
                <a:gd name="connsiteX92" fmla="*/ 3164619 w 6318157"/>
                <a:gd name="connsiteY92" fmla="*/ 4882349 h 5387471"/>
                <a:gd name="connsiteX93" fmla="*/ 3116911 w 6318157"/>
                <a:gd name="connsiteY93" fmla="*/ 4516589 h 5387471"/>
                <a:gd name="connsiteX94" fmla="*/ 3156668 w 6318157"/>
                <a:gd name="connsiteY94" fmla="*/ 4405271 h 5387471"/>
                <a:gd name="connsiteX95" fmla="*/ 3323645 w 6318157"/>
                <a:gd name="connsiteY95" fmla="*/ 4341660 h 5387471"/>
                <a:gd name="connsiteX96" fmla="*/ 3482671 w 6318157"/>
                <a:gd name="connsiteY96" fmla="*/ 4293952 h 5387471"/>
                <a:gd name="connsiteX97" fmla="*/ 3570136 w 6318157"/>
                <a:gd name="connsiteY97" fmla="*/ 4373466 h 5387471"/>
                <a:gd name="connsiteX98" fmla="*/ 3530379 w 6318157"/>
                <a:gd name="connsiteY98" fmla="*/ 4484784 h 5387471"/>
                <a:gd name="connsiteX99" fmla="*/ 3546282 w 6318157"/>
                <a:gd name="connsiteY99" fmla="*/ 4588151 h 5387471"/>
                <a:gd name="connsiteX100" fmla="*/ 3609892 w 6318157"/>
                <a:gd name="connsiteY100" fmla="*/ 4643810 h 5387471"/>
                <a:gd name="connsiteX101" fmla="*/ 3673503 w 6318157"/>
                <a:gd name="connsiteY101" fmla="*/ 4651761 h 5387471"/>
                <a:gd name="connsiteX102" fmla="*/ 3745064 w 6318157"/>
                <a:gd name="connsiteY102" fmla="*/ 4786933 h 5387471"/>
                <a:gd name="connsiteX103" fmla="*/ 3889016 w 6318157"/>
                <a:gd name="connsiteY103" fmla="*/ 4749293 h 5387471"/>
                <a:gd name="connsiteX104" fmla="*/ 4071068 w 6318157"/>
                <a:gd name="connsiteY104" fmla="*/ 4731274 h 5387471"/>
                <a:gd name="connsiteX105" fmla="*/ 4368496 w 6318157"/>
                <a:gd name="connsiteY105" fmla="*/ 4686134 h 5387471"/>
                <a:gd name="connsiteX106" fmla="*/ 4436828 w 6318157"/>
                <a:gd name="connsiteY106" fmla="*/ 4774261 h 5387471"/>
                <a:gd name="connsiteX107" fmla="*/ 4500438 w 6318157"/>
                <a:gd name="connsiteY107" fmla="*/ 4751981 h 5387471"/>
                <a:gd name="connsiteX108" fmla="*/ 4595854 w 6318157"/>
                <a:gd name="connsiteY108" fmla="*/ 4699469 h 5387471"/>
                <a:gd name="connsiteX109" fmla="*/ 4654826 w 6318157"/>
                <a:gd name="connsiteY109" fmla="*/ 4646423 h 5387471"/>
                <a:gd name="connsiteX110" fmla="*/ 4674704 w 6318157"/>
                <a:gd name="connsiteY110" fmla="*/ 4597593 h 5387471"/>
                <a:gd name="connsiteX111" fmla="*/ 4588151 w 6318157"/>
                <a:gd name="connsiteY111" fmla="*/ 4554983 h 5387471"/>
                <a:gd name="connsiteX112" fmla="*/ 4687211 w 6318157"/>
                <a:gd name="connsiteY112" fmla="*/ 4492118 h 5387471"/>
                <a:gd name="connsiteX113" fmla="*/ 4723406 w 6318157"/>
                <a:gd name="connsiteY113" fmla="*/ 4492118 h 5387471"/>
                <a:gd name="connsiteX114" fmla="*/ 4715786 w 6318157"/>
                <a:gd name="connsiteY114" fmla="*/ 4434968 h 5387471"/>
                <a:gd name="connsiteX115" fmla="*/ 4753886 w 6318157"/>
                <a:gd name="connsiteY115" fmla="*/ 4410203 h 5387471"/>
                <a:gd name="connsiteX116" fmla="*/ 4656648 w 6318157"/>
                <a:gd name="connsiteY116" fmla="*/ 4287326 h 5387471"/>
                <a:gd name="connsiteX117" fmla="*/ 4593866 w 6318157"/>
                <a:gd name="connsiteY117" fmla="*/ 4307333 h 5387471"/>
                <a:gd name="connsiteX118" fmla="*/ 4575396 w 6318157"/>
                <a:gd name="connsiteY118" fmla="*/ 4172612 h 5387471"/>
                <a:gd name="connsiteX119" fmla="*/ 4679655 w 6318157"/>
                <a:gd name="connsiteY119" fmla="*/ 4132426 h 5387471"/>
                <a:gd name="connsiteX120" fmla="*/ 4703957 w 6318157"/>
                <a:gd name="connsiteY120" fmla="*/ 4023340 h 5387471"/>
                <a:gd name="connsiteX121" fmla="*/ 4812951 w 6318157"/>
                <a:gd name="connsiteY121" fmla="*/ 3900496 h 5387471"/>
                <a:gd name="connsiteX122" fmla="*/ 4877813 w 6318157"/>
                <a:gd name="connsiteY122" fmla="*/ 3853146 h 5387471"/>
                <a:gd name="connsiteX123" fmla="*/ 4866109 w 6318157"/>
                <a:gd name="connsiteY123" fmla="*/ 3934446 h 5387471"/>
                <a:gd name="connsiteX124" fmla="*/ 4936241 w 6318157"/>
                <a:gd name="connsiteY124" fmla="*/ 3998681 h 5387471"/>
                <a:gd name="connsiteX125" fmla="*/ 4889248 w 6318157"/>
                <a:gd name="connsiteY125" fmla="*/ 4126615 h 5387471"/>
                <a:gd name="connsiteX126" fmla="*/ 4934365 w 6318157"/>
                <a:gd name="connsiteY126" fmla="*/ 4164319 h 5387471"/>
                <a:gd name="connsiteX127" fmla="*/ 5022812 w 6318157"/>
                <a:gd name="connsiteY127" fmla="*/ 4087573 h 5387471"/>
                <a:gd name="connsiteX128" fmla="*/ 5082759 w 6318157"/>
                <a:gd name="connsiteY128" fmla="*/ 4066849 h 5387471"/>
                <a:gd name="connsiteX129" fmla="*/ 5099644 w 6318157"/>
                <a:gd name="connsiteY129" fmla="*/ 4110000 h 5387471"/>
                <a:gd name="connsiteX130" fmla="*/ 5146102 w 6318157"/>
                <a:gd name="connsiteY130" fmla="*/ 4062915 h 5387471"/>
                <a:gd name="connsiteX131" fmla="*/ 5187199 w 6318157"/>
                <a:gd name="connsiteY131" fmla="*/ 4077299 h 5387471"/>
                <a:gd name="connsiteX132" fmla="*/ 5205692 w 6318157"/>
                <a:gd name="connsiteY132" fmla="*/ 4046476 h 5387471"/>
                <a:gd name="connsiteX133" fmla="*/ 5135828 w 6318157"/>
                <a:gd name="connsiteY133" fmla="*/ 4034147 h 5387471"/>
                <a:gd name="connsiteX134" fmla="*/ 5144494 w 6318157"/>
                <a:gd name="connsiteY134" fmla="*/ 3856631 h 5387471"/>
                <a:gd name="connsiteX135" fmla="*/ 5160396 w 6318157"/>
                <a:gd name="connsiteY135" fmla="*/ 3785069 h 5387471"/>
                <a:gd name="connsiteX136" fmla="*/ 5390984 w 6318157"/>
                <a:gd name="connsiteY136" fmla="*/ 3737361 h 5387471"/>
                <a:gd name="connsiteX137" fmla="*/ 5486400 w 6318157"/>
                <a:gd name="connsiteY137" fmla="*/ 3633994 h 5387471"/>
                <a:gd name="connsiteX138" fmla="*/ 5390984 w 6318157"/>
                <a:gd name="connsiteY138" fmla="*/ 3570384 h 5387471"/>
                <a:gd name="connsiteX139" fmla="*/ 5343276 w 6318157"/>
                <a:gd name="connsiteY139" fmla="*/ 3331845 h 5387471"/>
                <a:gd name="connsiteX140" fmla="*/ 5478449 w 6318157"/>
                <a:gd name="connsiteY140" fmla="*/ 3061500 h 5387471"/>
                <a:gd name="connsiteX141" fmla="*/ 5820355 w 6318157"/>
                <a:gd name="connsiteY141" fmla="*/ 2989939 h 5387471"/>
                <a:gd name="connsiteX142" fmla="*/ 6020959 w 6318157"/>
                <a:gd name="connsiteY142" fmla="*/ 2857748 h 5387471"/>
                <a:gd name="connsiteX143" fmla="*/ 6058811 w 6318157"/>
                <a:gd name="connsiteY143" fmla="*/ 2880194 h 5387471"/>
                <a:gd name="connsiteX144" fmla="*/ 6114056 w 6318157"/>
                <a:gd name="connsiteY144" fmla="*/ 2859239 h 5387471"/>
                <a:gd name="connsiteX145" fmla="*/ 6152156 w 6318157"/>
                <a:gd name="connsiteY145" fmla="*/ 2889719 h 5387471"/>
                <a:gd name="connsiteX146" fmla="*/ 6260741 w 6318157"/>
                <a:gd name="connsiteY146" fmla="*/ 2868764 h 5387471"/>
                <a:gd name="connsiteX147" fmla="*/ 6292298 w 6318157"/>
                <a:gd name="connsiteY147" fmla="*/ 2879449 h 5387471"/>
                <a:gd name="connsiteX148" fmla="*/ 6304556 w 6318157"/>
                <a:gd name="connsiteY148" fmla="*/ 2838284 h 5387471"/>
                <a:gd name="connsiteX149" fmla="*/ 6306461 w 6318157"/>
                <a:gd name="connsiteY149" fmla="*/ 2809709 h 5387471"/>
                <a:gd name="connsiteX150" fmla="*/ 6317891 w 6318157"/>
                <a:gd name="connsiteY150" fmla="*/ 2798279 h 5387471"/>
                <a:gd name="connsiteX151" fmla="*/ 6268361 w 6318157"/>
                <a:gd name="connsiteY151" fmla="*/ 2775419 h 5387471"/>
                <a:gd name="connsiteX152" fmla="*/ 6220736 w 6318157"/>
                <a:gd name="connsiteY152" fmla="*/ 2543754 h 5387471"/>
                <a:gd name="connsiteX153" fmla="*/ 6169301 w 6318157"/>
                <a:gd name="connsiteY153" fmla="*/ 2569973 h 5387471"/>
                <a:gd name="connsiteX154" fmla="*/ 6119771 w 6318157"/>
                <a:gd name="connsiteY154" fmla="*/ 2533484 h 5387471"/>
                <a:gd name="connsiteX155" fmla="*/ 6051191 w 6318157"/>
                <a:gd name="connsiteY155" fmla="*/ 2518538 h 5387471"/>
                <a:gd name="connsiteX156" fmla="*/ 6053096 w 6318157"/>
                <a:gd name="connsiteY156" fmla="*/ 2434718 h 5387471"/>
                <a:gd name="connsiteX157" fmla="*/ 6027337 w 6318157"/>
                <a:gd name="connsiteY157" fmla="*/ 2469542 h 5387471"/>
                <a:gd name="connsiteX158" fmla="*/ 5994041 w 6318157"/>
                <a:gd name="connsiteY158" fmla="*/ 2411858 h 5387471"/>
                <a:gd name="connsiteX159" fmla="*/ 5976896 w 6318157"/>
                <a:gd name="connsiteY159" fmla="*/ 2272793 h 5387471"/>
                <a:gd name="connsiteX160" fmla="*/ 5915936 w 6318157"/>
                <a:gd name="connsiteY160" fmla="*/ 2274698 h 5387471"/>
                <a:gd name="connsiteX161" fmla="*/ 5892910 w 6318157"/>
                <a:gd name="connsiteY161" fmla="*/ 2209882 h 5387471"/>
                <a:gd name="connsiteX162" fmla="*/ 5813066 w 6318157"/>
                <a:gd name="connsiteY162" fmla="*/ 2240408 h 5387471"/>
                <a:gd name="connsiteX163" fmla="*/ 5752106 w 6318157"/>
                <a:gd name="connsiteY163" fmla="*/ 2206118 h 5387471"/>
                <a:gd name="connsiteX164" fmla="*/ 5719721 w 6318157"/>
                <a:gd name="connsiteY164" fmla="*/ 2227073 h 5387471"/>
                <a:gd name="connsiteX165" fmla="*/ 5653046 w 6318157"/>
                <a:gd name="connsiteY165" fmla="*/ 2209928 h 5387471"/>
                <a:gd name="connsiteX166" fmla="*/ 5677231 w 6318157"/>
                <a:gd name="connsiteY166" fmla="*/ 2186857 h 5387471"/>
                <a:gd name="connsiteX167" fmla="*/ 5628281 w 6318157"/>
                <a:gd name="connsiteY167" fmla="*/ 2145158 h 5387471"/>
                <a:gd name="connsiteX168" fmla="*/ 5488388 w 6318157"/>
                <a:gd name="connsiteY168" fmla="*/ 2148426 h 5387471"/>
                <a:gd name="connsiteX169" fmla="*/ 5453021 w 6318157"/>
                <a:gd name="connsiteY169" fmla="*/ 2227073 h 5387471"/>
                <a:gd name="connsiteX170" fmla="*/ 5472071 w 6318157"/>
                <a:gd name="connsiteY170" fmla="*/ 2274698 h 5387471"/>
                <a:gd name="connsiteX171" fmla="*/ 5422541 w 6318157"/>
                <a:gd name="connsiteY171" fmla="*/ 2288033 h 5387471"/>
                <a:gd name="connsiteX172" fmla="*/ 5451116 w 6318157"/>
                <a:gd name="connsiteY172" fmla="*/ 2333753 h 5387471"/>
                <a:gd name="connsiteX173" fmla="*/ 5516631 w 6318157"/>
                <a:gd name="connsiteY173" fmla="*/ 2328407 h 5387471"/>
                <a:gd name="connsiteX174" fmla="*/ 5523506 w 6318157"/>
                <a:gd name="connsiteY174" fmla="*/ 2379473 h 5387471"/>
                <a:gd name="connsiteX175" fmla="*/ 5399681 w 6318157"/>
                <a:gd name="connsiteY175" fmla="*/ 2545208 h 5387471"/>
                <a:gd name="connsiteX176" fmla="*/ 5360918 w 6318157"/>
                <a:gd name="connsiteY176" fmla="*/ 2694084 h 5387471"/>
                <a:gd name="connsiteX177" fmla="*/ 5346341 w 6318157"/>
                <a:gd name="connsiteY177" fmla="*/ 2615693 h 5387471"/>
                <a:gd name="connsiteX178" fmla="*/ 5304431 w 6318157"/>
                <a:gd name="connsiteY178" fmla="*/ 2615693 h 5387471"/>
                <a:gd name="connsiteX179" fmla="*/ 5273951 w 6318157"/>
                <a:gd name="connsiteY179" fmla="*/ 2558543 h 5387471"/>
                <a:gd name="connsiteX180" fmla="*/ 5203714 w 6318157"/>
                <a:gd name="connsiteY180" fmla="*/ 2600987 h 5387471"/>
                <a:gd name="connsiteX181" fmla="*/ 5070116 w 6318157"/>
                <a:gd name="connsiteY181" fmla="*/ 2541398 h 5387471"/>
                <a:gd name="connsiteX182" fmla="*/ 4991763 w 6318157"/>
                <a:gd name="connsiteY182" fmla="*/ 2573572 h 5387471"/>
                <a:gd name="connsiteX183" fmla="*/ 4904381 w 6318157"/>
                <a:gd name="connsiteY183" fmla="*/ 2564258 h 5387471"/>
                <a:gd name="connsiteX184" fmla="*/ 4875806 w 6318157"/>
                <a:gd name="connsiteY184" fmla="*/ 2495678 h 5387471"/>
                <a:gd name="connsiteX185" fmla="*/ 4803416 w 6318157"/>
                <a:gd name="connsiteY185" fmla="*/ 2484248 h 5387471"/>
                <a:gd name="connsiteX186" fmla="*/ 4822466 w 6318157"/>
                <a:gd name="connsiteY186" fmla="*/ 2409953 h 5387471"/>
                <a:gd name="connsiteX187" fmla="*/ 4731026 w 6318157"/>
                <a:gd name="connsiteY187" fmla="*/ 2341373 h 5387471"/>
                <a:gd name="connsiteX188" fmla="*/ 4699221 w 6318157"/>
                <a:gd name="connsiteY188" fmla="*/ 2364353 h 5387471"/>
                <a:gd name="connsiteX189" fmla="*/ 4637681 w 6318157"/>
                <a:gd name="connsiteY189" fmla="*/ 2328038 h 5387471"/>
                <a:gd name="connsiteX190" fmla="*/ 4660541 w 6318157"/>
                <a:gd name="connsiteY190" fmla="*/ 2253743 h 5387471"/>
                <a:gd name="connsiteX191" fmla="*/ 4433846 w 6318157"/>
                <a:gd name="connsiteY191" fmla="*/ 2270888 h 5387471"/>
                <a:gd name="connsiteX192" fmla="*/ 4373134 w 6318157"/>
                <a:gd name="connsiteY192" fmla="*/ 2252041 h 5387471"/>
                <a:gd name="connsiteX193" fmla="*/ 4323356 w 6318157"/>
                <a:gd name="connsiteY193" fmla="*/ 2288033 h 5387471"/>
                <a:gd name="connsiteX194" fmla="*/ 4273826 w 6318157"/>
                <a:gd name="connsiteY194" fmla="*/ 2208023 h 5387471"/>
                <a:gd name="connsiteX195" fmla="*/ 4201436 w 6318157"/>
                <a:gd name="connsiteY195" fmla="*/ 2192783 h 5387471"/>
                <a:gd name="connsiteX196" fmla="*/ 4178576 w 6318157"/>
                <a:gd name="connsiteY196" fmla="*/ 2110868 h 5387471"/>
                <a:gd name="connsiteX197" fmla="*/ 4087136 w 6318157"/>
                <a:gd name="connsiteY197" fmla="*/ 2038478 h 5387471"/>
                <a:gd name="connsiteX198" fmla="*/ 4016651 w 6318157"/>
                <a:gd name="connsiteY198" fmla="*/ 2051813 h 5387471"/>
                <a:gd name="connsiteX199" fmla="*/ 3909971 w 6318157"/>
                <a:gd name="connsiteY199" fmla="*/ 2013713 h 5387471"/>
                <a:gd name="connsiteX200" fmla="*/ 3843296 w 6318157"/>
                <a:gd name="connsiteY200" fmla="*/ 2053718 h 5387471"/>
                <a:gd name="connsiteX201" fmla="*/ 3788051 w 6318157"/>
                <a:gd name="connsiteY201" fmla="*/ 2034668 h 5387471"/>
                <a:gd name="connsiteX202" fmla="*/ 3742331 w 6318157"/>
                <a:gd name="connsiteY202" fmla="*/ 2046098 h 5387471"/>
                <a:gd name="connsiteX203" fmla="*/ 3671018 w 6318157"/>
                <a:gd name="connsiteY203" fmla="*/ 2041249 h 5387471"/>
                <a:gd name="connsiteX204" fmla="*/ 3660416 w 6318157"/>
                <a:gd name="connsiteY204" fmla="*/ 1977518 h 5387471"/>
                <a:gd name="connsiteX205" fmla="*/ 3643271 w 6318157"/>
                <a:gd name="connsiteY205" fmla="*/ 1905128 h 5387471"/>
                <a:gd name="connsiteX206" fmla="*/ 3690896 w 6318157"/>
                <a:gd name="connsiteY206" fmla="*/ 1872743 h 5387471"/>
                <a:gd name="connsiteX207" fmla="*/ 3702326 w 6318157"/>
                <a:gd name="connsiteY207" fmla="*/ 1811783 h 5387471"/>
                <a:gd name="connsiteX208" fmla="*/ 3679466 w 6318157"/>
                <a:gd name="connsiteY208" fmla="*/ 1788923 h 5387471"/>
                <a:gd name="connsiteX209" fmla="*/ 3595977 w 6318157"/>
                <a:gd name="connsiteY209" fmla="*/ 1647245 h 5387471"/>
                <a:gd name="connsiteX210" fmla="*/ 3508016 w 6318157"/>
                <a:gd name="connsiteY210" fmla="*/ 1663193 h 5387471"/>
                <a:gd name="connsiteX211" fmla="*/ 3485156 w 6318157"/>
                <a:gd name="connsiteY211" fmla="*/ 1619378 h 5387471"/>
                <a:gd name="connsiteX212" fmla="*/ 3434052 w 6318157"/>
                <a:gd name="connsiteY212" fmla="*/ 1618090 h 5387471"/>
                <a:gd name="connsiteX213" fmla="*/ 3496586 w 6318157"/>
                <a:gd name="connsiteY213" fmla="*/ 1533653 h 5387471"/>
                <a:gd name="connsiteX214" fmla="*/ 3549926 w 6318157"/>
                <a:gd name="connsiteY214" fmla="*/ 1552703 h 5387471"/>
                <a:gd name="connsiteX215" fmla="*/ 3681619 w 6318157"/>
                <a:gd name="connsiteY215" fmla="*/ 1349485 h 5387471"/>
                <a:gd name="connsiteX216" fmla="*/ 3708041 w 6318157"/>
                <a:gd name="connsiteY216" fmla="*/ 1316483 h 5387471"/>
                <a:gd name="connsiteX217" fmla="*/ 3600036 w 6318157"/>
                <a:gd name="connsiteY217" fmla="*/ 1230630 h 5387471"/>
                <a:gd name="connsiteX218" fmla="*/ 3610886 w 6318157"/>
                <a:gd name="connsiteY218" fmla="*/ 1173608 h 5387471"/>
                <a:gd name="connsiteX219" fmla="*/ 3549926 w 6318157"/>
                <a:gd name="connsiteY219" fmla="*/ 1160273 h 5387471"/>
                <a:gd name="connsiteX220" fmla="*/ 3515636 w 6318157"/>
                <a:gd name="connsiteY220" fmla="*/ 1108838 h 5387471"/>
                <a:gd name="connsiteX221" fmla="*/ 3515636 w 6318157"/>
                <a:gd name="connsiteY221" fmla="*/ 1013588 h 5387471"/>
                <a:gd name="connsiteX222" fmla="*/ 3391811 w 6318157"/>
                <a:gd name="connsiteY222" fmla="*/ 981203 h 5387471"/>
                <a:gd name="connsiteX223" fmla="*/ 3357521 w 6318157"/>
                <a:gd name="connsiteY223" fmla="*/ 922148 h 5387471"/>
                <a:gd name="connsiteX224" fmla="*/ 3198246 w 6318157"/>
                <a:gd name="connsiteY224" fmla="*/ 954073 h 5387471"/>
                <a:gd name="connsiteX225" fmla="*/ 3142256 w 6318157"/>
                <a:gd name="connsiteY225" fmla="*/ 899288 h 5387471"/>
                <a:gd name="connsiteX226" fmla="*/ 2980331 w 6318157"/>
                <a:gd name="connsiteY226" fmla="*/ 929768 h 5387471"/>
                <a:gd name="connsiteX227" fmla="*/ 2776330 w 6318157"/>
                <a:gd name="connsiteY227" fmla="*/ 832982 h 5387471"/>
                <a:gd name="connsiteX228" fmla="*/ 2662196 w 6318157"/>
                <a:gd name="connsiteY228" fmla="*/ 874523 h 5387471"/>
                <a:gd name="connsiteX229" fmla="*/ 2671721 w 6318157"/>
                <a:gd name="connsiteY229" fmla="*/ 832613 h 5387471"/>
                <a:gd name="connsiteX230" fmla="*/ 2581026 w 6318157"/>
                <a:gd name="connsiteY230" fmla="*/ 818653 h 5387471"/>
                <a:gd name="connsiteX231" fmla="*/ 2576471 w 6318157"/>
                <a:gd name="connsiteY231" fmla="*/ 731648 h 5387471"/>
                <a:gd name="connsiteX232" fmla="*/ 2561231 w 6318157"/>
                <a:gd name="connsiteY232" fmla="*/ 684023 h 5387471"/>
                <a:gd name="connsiteX233" fmla="*/ 2591711 w 6318157"/>
                <a:gd name="connsiteY233" fmla="*/ 647828 h 5387471"/>
                <a:gd name="connsiteX234" fmla="*/ 2496792 w 6318157"/>
                <a:gd name="connsiteY234" fmla="*/ 511865 h 5387471"/>
                <a:gd name="connsiteX235" fmla="*/ 2492651 w 6318157"/>
                <a:gd name="connsiteY235" fmla="*/ 476378 h 5387471"/>
                <a:gd name="connsiteX236" fmla="*/ 2534561 w 6318157"/>
                <a:gd name="connsiteY236" fmla="*/ 409703 h 5387471"/>
                <a:gd name="connsiteX237" fmla="*/ 2490746 w 6318157"/>
                <a:gd name="connsiteY237" fmla="*/ 398273 h 5387471"/>
                <a:gd name="connsiteX238" fmla="*/ 2465981 w 6318157"/>
                <a:gd name="connsiteY238" fmla="*/ 367793 h 5387471"/>
                <a:gd name="connsiteX239" fmla="*/ 2428709 w 6318157"/>
                <a:gd name="connsiteY239" fmla="*/ 359713 h 5387471"/>
                <a:gd name="connsiteX240" fmla="*/ 2443121 w 6318157"/>
                <a:gd name="connsiteY240" fmla="*/ 297308 h 5387471"/>
                <a:gd name="connsiteX241" fmla="*/ 2384811 w 6318157"/>
                <a:gd name="connsiteY241" fmla="*/ 255352 h 5387471"/>
                <a:gd name="connsiteX242" fmla="*/ 2431691 w 6318157"/>
                <a:gd name="connsiteY242" fmla="*/ 188723 h 5387471"/>
                <a:gd name="connsiteX243" fmla="*/ 2536714 w 6318157"/>
                <a:gd name="connsiteY243" fmla="*/ 175177 h 5387471"/>
                <a:gd name="connsiteX0" fmla="*/ 2536714 w 6318157"/>
                <a:gd name="connsiteY0" fmla="*/ 175177 h 5387471"/>
                <a:gd name="connsiteX1" fmla="*/ 2475506 w 6318157"/>
                <a:gd name="connsiteY1" fmla="*/ 127763 h 5387471"/>
                <a:gd name="connsiteX2" fmla="*/ 2408831 w 6318157"/>
                <a:gd name="connsiteY2" fmla="*/ 129668 h 5387471"/>
                <a:gd name="connsiteX3" fmla="*/ 2340003 w 6318157"/>
                <a:gd name="connsiteY3" fmla="*/ 67751 h 5387471"/>
                <a:gd name="connsiteX4" fmla="*/ 2260241 w 6318157"/>
                <a:gd name="connsiteY4" fmla="*/ 85853 h 5387471"/>
                <a:gd name="connsiteX5" fmla="*/ 2229513 w 6318157"/>
                <a:gd name="connsiteY5" fmla="*/ 26173 h 5387471"/>
                <a:gd name="connsiteX6" fmla="*/ 2009858 w 6318157"/>
                <a:gd name="connsiteY6" fmla="*/ 0 h 5387471"/>
                <a:gd name="connsiteX7" fmla="*/ 1851163 w 6318157"/>
                <a:gd name="connsiteY7" fmla="*/ 158612 h 5387471"/>
                <a:gd name="connsiteX8" fmla="*/ 1861599 w 6318157"/>
                <a:gd name="connsiteY8" fmla="*/ 331056 h 5387471"/>
                <a:gd name="connsiteX9" fmla="*/ 1776951 w 6318157"/>
                <a:gd name="connsiteY9" fmla="*/ 311343 h 5387471"/>
                <a:gd name="connsiteX10" fmla="*/ 1606163 w 6318157"/>
                <a:gd name="connsiteY10" fmla="*/ 358057 h 5387471"/>
                <a:gd name="connsiteX11" fmla="*/ 1391478 w 6318157"/>
                <a:gd name="connsiteY11" fmla="*/ 230836 h 5387471"/>
                <a:gd name="connsiteX12" fmla="*/ 1256306 w 6318157"/>
                <a:gd name="connsiteY12" fmla="*/ 230836 h 5387471"/>
                <a:gd name="connsiteX13" fmla="*/ 1208598 w 6318157"/>
                <a:gd name="connsiteY13" fmla="*/ 421667 h 5387471"/>
                <a:gd name="connsiteX14" fmla="*/ 1041621 w 6318157"/>
                <a:gd name="connsiteY14" fmla="*/ 588645 h 5387471"/>
                <a:gd name="connsiteX15" fmla="*/ 930303 w 6318157"/>
                <a:gd name="connsiteY15" fmla="*/ 668158 h 5387471"/>
                <a:gd name="connsiteX16" fmla="*/ 842838 w 6318157"/>
                <a:gd name="connsiteY16" fmla="*/ 612499 h 5387471"/>
                <a:gd name="connsiteX17" fmla="*/ 747423 w 6318157"/>
                <a:gd name="connsiteY17" fmla="*/ 795379 h 5387471"/>
                <a:gd name="connsiteX18" fmla="*/ 456206 w 6318157"/>
                <a:gd name="connsiteY18" fmla="*/ 828804 h 5387471"/>
                <a:gd name="connsiteX19" fmla="*/ 222636 w 6318157"/>
                <a:gd name="connsiteY19" fmla="*/ 970307 h 5387471"/>
                <a:gd name="connsiteX20" fmla="*/ 254442 w 6318157"/>
                <a:gd name="connsiteY20" fmla="*/ 1113431 h 5387471"/>
                <a:gd name="connsiteX21" fmla="*/ 302149 w 6318157"/>
                <a:gd name="connsiteY21" fmla="*/ 1296311 h 5387471"/>
                <a:gd name="connsiteX22" fmla="*/ 341906 w 6318157"/>
                <a:gd name="connsiteY22" fmla="*/ 1328116 h 5387471"/>
                <a:gd name="connsiteX23" fmla="*/ 508883 w 6318157"/>
                <a:gd name="connsiteY23" fmla="*/ 1359921 h 5387471"/>
                <a:gd name="connsiteX24" fmla="*/ 532737 w 6318157"/>
                <a:gd name="connsiteY24" fmla="*/ 1582558 h 5387471"/>
                <a:gd name="connsiteX25" fmla="*/ 730526 w 6318157"/>
                <a:gd name="connsiteY25" fmla="*/ 1644144 h 5387471"/>
                <a:gd name="connsiteX26" fmla="*/ 903633 w 6318157"/>
                <a:gd name="connsiteY26" fmla="*/ 1753676 h 5387471"/>
                <a:gd name="connsiteX27" fmla="*/ 818984 w 6318157"/>
                <a:gd name="connsiteY27" fmla="*/ 1884707 h 5387471"/>
                <a:gd name="connsiteX28" fmla="*/ 644056 w 6318157"/>
                <a:gd name="connsiteY28" fmla="*/ 1868805 h 5387471"/>
                <a:gd name="connsiteX29" fmla="*/ 636104 w 6318157"/>
                <a:gd name="connsiteY29" fmla="*/ 2115295 h 5387471"/>
                <a:gd name="connsiteX30" fmla="*/ 755374 w 6318157"/>
                <a:gd name="connsiteY30" fmla="*/ 2218662 h 5387471"/>
                <a:gd name="connsiteX31" fmla="*/ 818984 w 6318157"/>
                <a:gd name="connsiteY31" fmla="*/ 2329980 h 5387471"/>
                <a:gd name="connsiteX32" fmla="*/ 818984 w 6318157"/>
                <a:gd name="connsiteY32" fmla="*/ 2369737 h 5387471"/>
                <a:gd name="connsiteX33" fmla="*/ 580445 w 6318157"/>
                <a:gd name="connsiteY33" fmla="*/ 2401542 h 5387471"/>
                <a:gd name="connsiteX34" fmla="*/ 485029 w 6318157"/>
                <a:gd name="connsiteY34" fmla="*/ 2433347 h 5387471"/>
                <a:gd name="connsiteX35" fmla="*/ 437322 w 6318157"/>
                <a:gd name="connsiteY35" fmla="*/ 2584422 h 5387471"/>
                <a:gd name="connsiteX36" fmla="*/ 307616 w 6318157"/>
                <a:gd name="connsiteY36" fmla="*/ 2598549 h 5387471"/>
                <a:gd name="connsiteX37" fmla="*/ 238539 w 6318157"/>
                <a:gd name="connsiteY37" fmla="*/ 2655984 h 5387471"/>
                <a:gd name="connsiteX38" fmla="*/ 284673 w 6318157"/>
                <a:gd name="connsiteY38" fmla="*/ 2740881 h 5387471"/>
                <a:gd name="connsiteX39" fmla="*/ 405516 w 6318157"/>
                <a:gd name="connsiteY39" fmla="*/ 2767302 h 5387471"/>
                <a:gd name="connsiteX40" fmla="*/ 414296 w 6318157"/>
                <a:gd name="connsiteY40" fmla="*/ 2859534 h 5387471"/>
                <a:gd name="connsiteX41" fmla="*/ 349857 w 6318157"/>
                <a:gd name="connsiteY41" fmla="*/ 2894523 h 5387471"/>
                <a:gd name="connsiteX42" fmla="*/ 206734 w 6318157"/>
                <a:gd name="connsiteY42" fmla="*/ 3061500 h 5387471"/>
                <a:gd name="connsiteX43" fmla="*/ 166977 w 6318157"/>
                <a:gd name="connsiteY43" fmla="*/ 3300039 h 5387471"/>
                <a:gd name="connsiteX44" fmla="*/ 103367 w 6318157"/>
                <a:gd name="connsiteY44" fmla="*/ 3490871 h 5387471"/>
                <a:gd name="connsiteX45" fmla="*/ 0 w 6318157"/>
                <a:gd name="connsiteY45" fmla="*/ 3610140 h 5387471"/>
                <a:gd name="connsiteX46" fmla="*/ 0 w 6318157"/>
                <a:gd name="connsiteY46" fmla="*/ 3689653 h 5387471"/>
                <a:gd name="connsiteX47" fmla="*/ 15903 w 6318157"/>
                <a:gd name="connsiteY47" fmla="*/ 3769166 h 5387471"/>
                <a:gd name="connsiteX48" fmla="*/ 127221 w 6318157"/>
                <a:gd name="connsiteY48" fmla="*/ 3785069 h 5387471"/>
                <a:gd name="connsiteX49" fmla="*/ 183211 w 6318157"/>
                <a:gd name="connsiteY49" fmla="*/ 3641697 h 5387471"/>
                <a:gd name="connsiteX50" fmla="*/ 275231 w 6318157"/>
                <a:gd name="connsiteY50" fmla="*/ 3608199 h 5387471"/>
                <a:gd name="connsiteX51" fmla="*/ 326003 w 6318157"/>
                <a:gd name="connsiteY51" fmla="*/ 3626043 h 5387471"/>
                <a:gd name="connsiteX52" fmla="*/ 358388 w 6318157"/>
                <a:gd name="connsiteY52" fmla="*/ 3618423 h 5387471"/>
                <a:gd name="connsiteX53" fmla="*/ 424318 w 6318157"/>
                <a:gd name="connsiteY53" fmla="*/ 3743407 h 5387471"/>
                <a:gd name="connsiteX54" fmla="*/ 379178 w 6318157"/>
                <a:gd name="connsiteY54" fmla="*/ 3816212 h 5387471"/>
                <a:gd name="connsiteX55" fmla="*/ 347621 w 6318157"/>
                <a:gd name="connsiteY55" fmla="*/ 3928239 h 5387471"/>
                <a:gd name="connsiteX56" fmla="*/ 336854 w 6318157"/>
                <a:gd name="connsiteY56" fmla="*/ 4218249 h 5387471"/>
                <a:gd name="connsiteX57" fmla="*/ 545161 w 6318157"/>
                <a:gd name="connsiteY57" fmla="*/ 4012509 h 5387471"/>
                <a:gd name="connsiteX58" fmla="*/ 620202 w 6318157"/>
                <a:gd name="connsiteY58" fmla="*/ 4063365 h 5387471"/>
                <a:gd name="connsiteX59" fmla="*/ 723569 w 6318157"/>
                <a:gd name="connsiteY59" fmla="*/ 4079267 h 5387471"/>
                <a:gd name="connsiteX60" fmla="*/ 795130 w 6318157"/>
                <a:gd name="connsiteY60" fmla="*/ 4190586 h 5387471"/>
                <a:gd name="connsiteX61" fmla="*/ 1025718 w 6318157"/>
                <a:gd name="connsiteY61" fmla="*/ 4293952 h 5387471"/>
                <a:gd name="connsiteX62" fmla="*/ 1176793 w 6318157"/>
                <a:gd name="connsiteY62" fmla="*/ 4540443 h 5387471"/>
                <a:gd name="connsiteX63" fmla="*/ 1144988 w 6318157"/>
                <a:gd name="connsiteY63" fmla="*/ 4635859 h 5387471"/>
                <a:gd name="connsiteX64" fmla="*/ 1614115 w 6318157"/>
                <a:gd name="connsiteY64" fmla="*/ 4882349 h 5387471"/>
                <a:gd name="connsiteX65" fmla="*/ 1614115 w 6318157"/>
                <a:gd name="connsiteY65" fmla="*/ 5033424 h 5387471"/>
                <a:gd name="connsiteX66" fmla="*/ 1614115 w 6318157"/>
                <a:gd name="connsiteY66" fmla="*/ 5168596 h 5387471"/>
                <a:gd name="connsiteX67" fmla="*/ 1653871 w 6318157"/>
                <a:gd name="connsiteY67" fmla="*/ 5295817 h 5387471"/>
                <a:gd name="connsiteX68" fmla="*/ 1755416 w 6318157"/>
                <a:gd name="connsiteY68" fmla="*/ 5294123 h 5387471"/>
                <a:gd name="connsiteX69" fmla="*/ 1825653 w 6318157"/>
                <a:gd name="connsiteY69" fmla="*/ 5366385 h 5387471"/>
                <a:gd name="connsiteX70" fmla="*/ 1861848 w 6318157"/>
                <a:gd name="connsiteY70" fmla="*/ 5387340 h 5387471"/>
                <a:gd name="connsiteX71" fmla="*/ 1926203 w 6318157"/>
                <a:gd name="connsiteY71" fmla="*/ 5242146 h 5387471"/>
                <a:gd name="connsiteX72" fmla="*/ 2115047 w 6318157"/>
                <a:gd name="connsiteY72" fmla="*/ 5279914 h 5387471"/>
                <a:gd name="connsiteX73" fmla="*/ 2176421 w 6318157"/>
                <a:gd name="connsiteY73" fmla="*/ 5148304 h 5387471"/>
                <a:gd name="connsiteX74" fmla="*/ 2083242 w 6318157"/>
                <a:gd name="connsiteY74" fmla="*/ 5096123 h 5387471"/>
                <a:gd name="connsiteX75" fmla="*/ 2020211 w 6318157"/>
                <a:gd name="connsiteY75" fmla="*/ 5057903 h 5387471"/>
                <a:gd name="connsiteX76" fmla="*/ 2011680 w 6318157"/>
                <a:gd name="connsiteY76" fmla="*/ 5073180 h 5387471"/>
                <a:gd name="connsiteX77" fmla="*/ 1932167 w 6318157"/>
                <a:gd name="connsiteY77" fmla="*/ 4977765 h 5387471"/>
                <a:gd name="connsiteX78" fmla="*/ 1884459 w 6318157"/>
                <a:gd name="connsiteY78" fmla="*/ 4874398 h 5387471"/>
                <a:gd name="connsiteX79" fmla="*/ 1913448 w 6318157"/>
                <a:gd name="connsiteY79" fmla="*/ 4786022 h 5387471"/>
                <a:gd name="connsiteX80" fmla="*/ 2073551 w 6318157"/>
                <a:gd name="connsiteY80" fmla="*/ 4760723 h 5387471"/>
                <a:gd name="connsiteX81" fmla="*/ 2213030 w 6318157"/>
                <a:gd name="connsiteY81" fmla="*/ 4711893 h 5387471"/>
                <a:gd name="connsiteX82" fmla="*/ 2313829 w 6318157"/>
                <a:gd name="connsiteY82" fmla="*/ 4781467 h 5387471"/>
                <a:gd name="connsiteX83" fmla="*/ 2449002 w 6318157"/>
                <a:gd name="connsiteY83" fmla="*/ 4771031 h 5387471"/>
                <a:gd name="connsiteX84" fmla="*/ 2504661 w 6318157"/>
                <a:gd name="connsiteY84" fmla="*/ 4866446 h 5387471"/>
                <a:gd name="connsiteX85" fmla="*/ 2578459 w 6318157"/>
                <a:gd name="connsiteY85" fmla="*/ 4816585 h 5387471"/>
                <a:gd name="connsiteX86" fmla="*/ 2681246 w 6318157"/>
                <a:gd name="connsiteY86" fmla="*/ 4873118 h 5387471"/>
                <a:gd name="connsiteX87" fmla="*/ 2798859 w 6318157"/>
                <a:gd name="connsiteY87" fmla="*/ 4858495 h 5387471"/>
                <a:gd name="connsiteX88" fmla="*/ 2895931 w 6318157"/>
                <a:gd name="connsiteY88" fmla="*/ 4983811 h 5387471"/>
                <a:gd name="connsiteX89" fmla="*/ 2910177 w 6318157"/>
                <a:gd name="connsiteY89" fmla="*/ 5176547 h 5387471"/>
                <a:gd name="connsiteX90" fmla="*/ 2981739 w 6318157"/>
                <a:gd name="connsiteY90" fmla="*/ 5120888 h 5387471"/>
                <a:gd name="connsiteX91" fmla="*/ 3101009 w 6318157"/>
                <a:gd name="connsiteY91" fmla="*/ 5184499 h 5387471"/>
                <a:gd name="connsiteX92" fmla="*/ 3164619 w 6318157"/>
                <a:gd name="connsiteY92" fmla="*/ 4882349 h 5387471"/>
                <a:gd name="connsiteX93" fmla="*/ 3116911 w 6318157"/>
                <a:gd name="connsiteY93" fmla="*/ 4516589 h 5387471"/>
                <a:gd name="connsiteX94" fmla="*/ 3156668 w 6318157"/>
                <a:gd name="connsiteY94" fmla="*/ 4405271 h 5387471"/>
                <a:gd name="connsiteX95" fmla="*/ 3323645 w 6318157"/>
                <a:gd name="connsiteY95" fmla="*/ 4341660 h 5387471"/>
                <a:gd name="connsiteX96" fmla="*/ 3482671 w 6318157"/>
                <a:gd name="connsiteY96" fmla="*/ 4293952 h 5387471"/>
                <a:gd name="connsiteX97" fmla="*/ 3570136 w 6318157"/>
                <a:gd name="connsiteY97" fmla="*/ 4373466 h 5387471"/>
                <a:gd name="connsiteX98" fmla="*/ 3530379 w 6318157"/>
                <a:gd name="connsiteY98" fmla="*/ 4484784 h 5387471"/>
                <a:gd name="connsiteX99" fmla="*/ 3546282 w 6318157"/>
                <a:gd name="connsiteY99" fmla="*/ 4588151 h 5387471"/>
                <a:gd name="connsiteX100" fmla="*/ 3609892 w 6318157"/>
                <a:gd name="connsiteY100" fmla="*/ 4643810 h 5387471"/>
                <a:gd name="connsiteX101" fmla="*/ 3673503 w 6318157"/>
                <a:gd name="connsiteY101" fmla="*/ 4651761 h 5387471"/>
                <a:gd name="connsiteX102" fmla="*/ 3745064 w 6318157"/>
                <a:gd name="connsiteY102" fmla="*/ 4786933 h 5387471"/>
                <a:gd name="connsiteX103" fmla="*/ 3889016 w 6318157"/>
                <a:gd name="connsiteY103" fmla="*/ 4749293 h 5387471"/>
                <a:gd name="connsiteX104" fmla="*/ 4071068 w 6318157"/>
                <a:gd name="connsiteY104" fmla="*/ 4731274 h 5387471"/>
                <a:gd name="connsiteX105" fmla="*/ 4368496 w 6318157"/>
                <a:gd name="connsiteY105" fmla="*/ 4686134 h 5387471"/>
                <a:gd name="connsiteX106" fmla="*/ 4436828 w 6318157"/>
                <a:gd name="connsiteY106" fmla="*/ 4774261 h 5387471"/>
                <a:gd name="connsiteX107" fmla="*/ 4500438 w 6318157"/>
                <a:gd name="connsiteY107" fmla="*/ 4751981 h 5387471"/>
                <a:gd name="connsiteX108" fmla="*/ 4595854 w 6318157"/>
                <a:gd name="connsiteY108" fmla="*/ 4699469 h 5387471"/>
                <a:gd name="connsiteX109" fmla="*/ 4654826 w 6318157"/>
                <a:gd name="connsiteY109" fmla="*/ 4646423 h 5387471"/>
                <a:gd name="connsiteX110" fmla="*/ 4674704 w 6318157"/>
                <a:gd name="connsiteY110" fmla="*/ 4597593 h 5387471"/>
                <a:gd name="connsiteX111" fmla="*/ 4588151 w 6318157"/>
                <a:gd name="connsiteY111" fmla="*/ 4554983 h 5387471"/>
                <a:gd name="connsiteX112" fmla="*/ 4687211 w 6318157"/>
                <a:gd name="connsiteY112" fmla="*/ 4492118 h 5387471"/>
                <a:gd name="connsiteX113" fmla="*/ 4723406 w 6318157"/>
                <a:gd name="connsiteY113" fmla="*/ 4492118 h 5387471"/>
                <a:gd name="connsiteX114" fmla="*/ 4715786 w 6318157"/>
                <a:gd name="connsiteY114" fmla="*/ 4434968 h 5387471"/>
                <a:gd name="connsiteX115" fmla="*/ 4753886 w 6318157"/>
                <a:gd name="connsiteY115" fmla="*/ 4410203 h 5387471"/>
                <a:gd name="connsiteX116" fmla="*/ 4656648 w 6318157"/>
                <a:gd name="connsiteY116" fmla="*/ 4287326 h 5387471"/>
                <a:gd name="connsiteX117" fmla="*/ 4593866 w 6318157"/>
                <a:gd name="connsiteY117" fmla="*/ 4307333 h 5387471"/>
                <a:gd name="connsiteX118" fmla="*/ 4575396 w 6318157"/>
                <a:gd name="connsiteY118" fmla="*/ 4172612 h 5387471"/>
                <a:gd name="connsiteX119" fmla="*/ 4679655 w 6318157"/>
                <a:gd name="connsiteY119" fmla="*/ 4132426 h 5387471"/>
                <a:gd name="connsiteX120" fmla="*/ 4703957 w 6318157"/>
                <a:gd name="connsiteY120" fmla="*/ 4023340 h 5387471"/>
                <a:gd name="connsiteX121" fmla="*/ 4812951 w 6318157"/>
                <a:gd name="connsiteY121" fmla="*/ 3900496 h 5387471"/>
                <a:gd name="connsiteX122" fmla="*/ 4877813 w 6318157"/>
                <a:gd name="connsiteY122" fmla="*/ 3853146 h 5387471"/>
                <a:gd name="connsiteX123" fmla="*/ 4866109 w 6318157"/>
                <a:gd name="connsiteY123" fmla="*/ 3934446 h 5387471"/>
                <a:gd name="connsiteX124" fmla="*/ 4936241 w 6318157"/>
                <a:gd name="connsiteY124" fmla="*/ 3998681 h 5387471"/>
                <a:gd name="connsiteX125" fmla="*/ 4889248 w 6318157"/>
                <a:gd name="connsiteY125" fmla="*/ 4126615 h 5387471"/>
                <a:gd name="connsiteX126" fmla="*/ 4934365 w 6318157"/>
                <a:gd name="connsiteY126" fmla="*/ 4164319 h 5387471"/>
                <a:gd name="connsiteX127" fmla="*/ 5022812 w 6318157"/>
                <a:gd name="connsiteY127" fmla="*/ 4087573 h 5387471"/>
                <a:gd name="connsiteX128" fmla="*/ 5082759 w 6318157"/>
                <a:gd name="connsiteY128" fmla="*/ 4066849 h 5387471"/>
                <a:gd name="connsiteX129" fmla="*/ 5099644 w 6318157"/>
                <a:gd name="connsiteY129" fmla="*/ 4110000 h 5387471"/>
                <a:gd name="connsiteX130" fmla="*/ 5146102 w 6318157"/>
                <a:gd name="connsiteY130" fmla="*/ 4062915 h 5387471"/>
                <a:gd name="connsiteX131" fmla="*/ 5187199 w 6318157"/>
                <a:gd name="connsiteY131" fmla="*/ 4077299 h 5387471"/>
                <a:gd name="connsiteX132" fmla="*/ 5205692 w 6318157"/>
                <a:gd name="connsiteY132" fmla="*/ 4046476 h 5387471"/>
                <a:gd name="connsiteX133" fmla="*/ 5135828 w 6318157"/>
                <a:gd name="connsiteY133" fmla="*/ 4034147 h 5387471"/>
                <a:gd name="connsiteX134" fmla="*/ 5144494 w 6318157"/>
                <a:gd name="connsiteY134" fmla="*/ 3856631 h 5387471"/>
                <a:gd name="connsiteX135" fmla="*/ 5160396 w 6318157"/>
                <a:gd name="connsiteY135" fmla="*/ 3785069 h 5387471"/>
                <a:gd name="connsiteX136" fmla="*/ 5390984 w 6318157"/>
                <a:gd name="connsiteY136" fmla="*/ 3737361 h 5387471"/>
                <a:gd name="connsiteX137" fmla="*/ 5486400 w 6318157"/>
                <a:gd name="connsiteY137" fmla="*/ 3633994 h 5387471"/>
                <a:gd name="connsiteX138" fmla="*/ 5390984 w 6318157"/>
                <a:gd name="connsiteY138" fmla="*/ 3570384 h 5387471"/>
                <a:gd name="connsiteX139" fmla="*/ 5343276 w 6318157"/>
                <a:gd name="connsiteY139" fmla="*/ 3331845 h 5387471"/>
                <a:gd name="connsiteX140" fmla="*/ 5478449 w 6318157"/>
                <a:gd name="connsiteY140" fmla="*/ 3061500 h 5387471"/>
                <a:gd name="connsiteX141" fmla="*/ 5820355 w 6318157"/>
                <a:gd name="connsiteY141" fmla="*/ 2989939 h 5387471"/>
                <a:gd name="connsiteX142" fmla="*/ 6020959 w 6318157"/>
                <a:gd name="connsiteY142" fmla="*/ 2857748 h 5387471"/>
                <a:gd name="connsiteX143" fmla="*/ 6058811 w 6318157"/>
                <a:gd name="connsiteY143" fmla="*/ 2880194 h 5387471"/>
                <a:gd name="connsiteX144" fmla="*/ 6114056 w 6318157"/>
                <a:gd name="connsiteY144" fmla="*/ 2859239 h 5387471"/>
                <a:gd name="connsiteX145" fmla="*/ 6152156 w 6318157"/>
                <a:gd name="connsiteY145" fmla="*/ 2889719 h 5387471"/>
                <a:gd name="connsiteX146" fmla="*/ 6260741 w 6318157"/>
                <a:gd name="connsiteY146" fmla="*/ 2868764 h 5387471"/>
                <a:gd name="connsiteX147" fmla="*/ 6292298 w 6318157"/>
                <a:gd name="connsiteY147" fmla="*/ 2879449 h 5387471"/>
                <a:gd name="connsiteX148" fmla="*/ 6304556 w 6318157"/>
                <a:gd name="connsiteY148" fmla="*/ 2838284 h 5387471"/>
                <a:gd name="connsiteX149" fmla="*/ 6306461 w 6318157"/>
                <a:gd name="connsiteY149" fmla="*/ 2809709 h 5387471"/>
                <a:gd name="connsiteX150" fmla="*/ 6317891 w 6318157"/>
                <a:gd name="connsiteY150" fmla="*/ 2798279 h 5387471"/>
                <a:gd name="connsiteX151" fmla="*/ 6268361 w 6318157"/>
                <a:gd name="connsiteY151" fmla="*/ 2775419 h 5387471"/>
                <a:gd name="connsiteX152" fmla="*/ 6220736 w 6318157"/>
                <a:gd name="connsiteY152" fmla="*/ 2543754 h 5387471"/>
                <a:gd name="connsiteX153" fmla="*/ 6169301 w 6318157"/>
                <a:gd name="connsiteY153" fmla="*/ 2569973 h 5387471"/>
                <a:gd name="connsiteX154" fmla="*/ 6119771 w 6318157"/>
                <a:gd name="connsiteY154" fmla="*/ 2533484 h 5387471"/>
                <a:gd name="connsiteX155" fmla="*/ 6051191 w 6318157"/>
                <a:gd name="connsiteY155" fmla="*/ 2518538 h 5387471"/>
                <a:gd name="connsiteX156" fmla="*/ 6053096 w 6318157"/>
                <a:gd name="connsiteY156" fmla="*/ 2434718 h 5387471"/>
                <a:gd name="connsiteX157" fmla="*/ 6027337 w 6318157"/>
                <a:gd name="connsiteY157" fmla="*/ 2469542 h 5387471"/>
                <a:gd name="connsiteX158" fmla="*/ 5994041 w 6318157"/>
                <a:gd name="connsiteY158" fmla="*/ 2411858 h 5387471"/>
                <a:gd name="connsiteX159" fmla="*/ 5976896 w 6318157"/>
                <a:gd name="connsiteY159" fmla="*/ 2272793 h 5387471"/>
                <a:gd name="connsiteX160" fmla="*/ 5915936 w 6318157"/>
                <a:gd name="connsiteY160" fmla="*/ 2274698 h 5387471"/>
                <a:gd name="connsiteX161" fmla="*/ 5892910 w 6318157"/>
                <a:gd name="connsiteY161" fmla="*/ 2209882 h 5387471"/>
                <a:gd name="connsiteX162" fmla="*/ 5813066 w 6318157"/>
                <a:gd name="connsiteY162" fmla="*/ 2240408 h 5387471"/>
                <a:gd name="connsiteX163" fmla="*/ 5752106 w 6318157"/>
                <a:gd name="connsiteY163" fmla="*/ 2206118 h 5387471"/>
                <a:gd name="connsiteX164" fmla="*/ 5719721 w 6318157"/>
                <a:gd name="connsiteY164" fmla="*/ 2227073 h 5387471"/>
                <a:gd name="connsiteX165" fmla="*/ 5653046 w 6318157"/>
                <a:gd name="connsiteY165" fmla="*/ 2209928 h 5387471"/>
                <a:gd name="connsiteX166" fmla="*/ 5677231 w 6318157"/>
                <a:gd name="connsiteY166" fmla="*/ 2186857 h 5387471"/>
                <a:gd name="connsiteX167" fmla="*/ 5628281 w 6318157"/>
                <a:gd name="connsiteY167" fmla="*/ 2145158 h 5387471"/>
                <a:gd name="connsiteX168" fmla="*/ 5488388 w 6318157"/>
                <a:gd name="connsiteY168" fmla="*/ 2148426 h 5387471"/>
                <a:gd name="connsiteX169" fmla="*/ 5453021 w 6318157"/>
                <a:gd name="connsiteY169" fmla="*/ 2227073 h 5387471"/>
                <a:gd name="connsiteX170" fmla="*/ 5472071 w 6318157"/>
                <a:gd name="connsiteY170" fmla="*/ 2274698 h 5387471"/>
                <a:gd name="connsiteX171" fmla="*/ 5422541 w 6318157"/>
                <a:gd name="connsiteY171" fmla="*/ 2288033 h 5387471"/>
                <a:gd name="connsiteX172" fmla="*/ 5451116 w 6318157"/>
                <a:gd name="connsiteY172" fmla="*/ 2333753 h 5387471"/>
                <a:gd name="connsiteX173" fmla="*/ 5516631 w 6318157"/>
                <a:gd name="connsiteY173" fmla="*/ 2328407 h 5387471"/>
                <a:gd name="connsiteX174" fmla="*/ 5523506 w 6318157"/>
                <a:gd name="connsiteY174" fmla="*/ 2379473 h 5387471"/>
                <a:gd name="connsiteX175" fmla="*/ 5399681 w 6318157"/>
                <a:gd name="connsiteY175" fmla="*/ 2545208 h 5387471"/>
                <a:gd name="connsiteX176" fmla="*/ 5360918 w 6318157"/>
                <a:gd name="connsiteY176" fmla="*/ 2694084 h 5387471"/>
                <a:gd name="connsiteX177" fmla="*/ 5346341 w 6318157"/>
                <a:gd name="connsiteY177" fmla="*/ 2615693 h 5387471"/>
                <a:gd name="connsiteX178" fmla="*/ 5304431 w 6318157"/>
                <a:gd name="connsiteY178" fmla="*/ 2615693 h 5387471"/>
                <a:gd name="connsiteX179" fmla="*/ 5273951 w 6318157"/>
                <a:gd name="connsiteY179" fmla="*/ 2558543 h 5387471"/>
                <a:gd name="connsiteX180" fmla="*/ 5203714 w 6318157"/>
                <a:gd name="connsiteY180" fmla="*/ 2600987 h 5387471"/>
                <a:gd name="connsiteX181" fmla="*/ 5070116 w 6318157"/>
                <a:gd name="connsiteY181" fmla="*/ 2541398 h 5387471"/>
                <a:gd name="connsiteX182" fmla="*/ 4991763 w 6318157"/>
                <a:gd name="connsiteY182" fmla="*/ 2573572 h 5387471"/>
                <a:gd name="connsiteX183" fmla="*/ 4904381 w 6318157"/>
                <a:gd name="connsiteY183" fmla="*/ 2564258 h 5387471"/>
                <a:gd name="connsiteX184" fmla="*/ 4875806 w 6318157"/>
                <a:gd name="connsiteY184" fmla="*/ 2495678 h 5387471"/>
                <a:gd name="connsiteX185" fmla="*/ 4803416 w 6318157"/>
                <a:gd name="connsiteY185" fmla="*/ 2484248 h 5387471"/>
                <a:gd name="connsiteX186" fmla="*/ 4822466 w 6318157"/>
                <a:gd name="connsiteY186" fmla="*/ 2409953 h 5387471"/>
                <a:gd name="connsiteX187" fmla="*/ 4731026 w 6318157"/>
                <a:gd name="connsiteY187" fmla="*/ 2341373 h 5387471"/>
                <a:gd name="connsiteX188" fmla="*/ 4699221 w 6318157"/>
                <a:gd name="connsiteY188" fmla="*/ 2364353 h 5387471"/>
                <a:gd name="connsiteX189" fmla="*/ 4637681 w 6318157"/>
                <a:gd name="connsiteY189" fmla="*/ 2328038 h 5387471"/>
                <a:gd name="connsiteX190" fmla="*/ 4660541 w 6318157"/>
                <a:gd name="connsiteY190" fmla="*/ 2253743 h 5387471"/>
                <a:gd name="connsiteX191" fmla="*/ 4433846 w 6318157"/>
                <a:gd name="connsiteY191" fmla="*/ 2270888 h 5387471"/>
                <a:gd name="connsiteX192" fmla="*/ 4373134 w 6318157"/>
                <a:gd name="connsiteY192" fmla="*/ 2252041 h 5387471"/>
                <a:gd name="connsiteX193" fmla="*/ 4323356 w 6318157"/>
                <a:gd name="connsiteY193" fmla="*/ 2288033 h 5387471"/>
                <a:gd name="connsiteX194" fmla="*/ 4273826 w 6318157"/>
                <a:gd name="connsiteY194" fmla="*/ 2208023 h 5387471"/>
                <a:gd name="connsiteX195" fmla="*/ 4201436 w 6318157"/>
                <a:gd name="connsiteY195" fmla="*/ 2192783 h 5387471"/>
                <a:gd name="connsiteX196" fmla="*/ 4178576 w 6318157"/>
                <a:gd name="connsiteY196" fmla="*/ 2110868 h 5387471"/>
                <a:gd name="connsiteX197" fmla="*/ 4087136 w 6318157"/>
                <a:gd name="connsiteY197" fmla="*/ 2038478 h 5387471"/>
                <a:gd name="connsiteX198" fmla="*/ 4016651 w 6318157"/>
                <a:gd name="connsiteY198" fmla="*/ 2051813 h 5387471"/>
                <a:gd name="connsiteX199" fmla="*/ 3909971 w 6318157"/>
                <a:gd name="connsiteY199" fmla="*/ 2013713 h 5387471"/>
                <a:gd name="connsiteX200" fmla="*/ 3843296 w 6318157"/>
                <a:gd name="connsiteY200" fmla="*/ 2053718 h 5387471"/>
                <a:gd name="connsiteX201" fmla="*/ 3788051 w 6318157"/>
                <a:gd name="connsiteY201" fmla="*/ 2034668 h 5387471"/>
                <a:gd name="connsiteX202" fmla="*/ 3742331 w 6318157"/>
                <a:gd name="connsiteY202" fmla="*/ 2046098 h 5387471"/>
                <a:gd name="connsiteX203" fmla="*/ 3671018 w 6318157"/>
                <a:gd name="connsiteY203" fmla="*/ 2041249 h 5387471"/>
                <a:gd name="connsiteX204" fmla="*/ 3660416 w 6318157"/>
                <a:gd name="connsiteY204" fmla="*/ 1977518 h 5387471"/>
                <a:gd name="connsiteX205" fmla="*/ 3643271 w 6318157"/>
                <a:gd name="connsiteY205" fmla="*/ 1905128 h 5387471"/>
                <a:gd name="connsiteX206" fmla="*/ 3690896 w 6318157"/>
                <a:gd name="connsiteY206" fmla="*/ 1872743 h 5387471"/>
                <a:gd name="connsiteX207" fmla="*/ 3702326 w 6318157"/>
                <a:gd name="connsiteY207" fmla="*/ 1811783 h 5387471"/>
                <a:gd name="connsiteX208" fmla="*/ 3679466 w 6318157"/>
                <a:gd name="connsiteY208" fmla="*/ 1788923 h 5387471"/>
                <a:gd name="connsiteX209" fmla="*/ 3595977 w 6318157"/>
                <a:gd name="connsiteY209" fmla="*/ 1647245 h 5387471"/>
                <a:gd name="connsiteX210" fmla="*/ 3508016 w 6318157"/>
                <a:gd name="connsiteY210" fmla="*/ 1663193 h 5387471"/>
                <a:gd name="connsiteX211" fmla="*/ 3485156 w 6318157"/>
                <a:gd name="connsiteY211" fmla="*/ 1619378 h 5387471"/>
                <a:gd name="connsiteX212" fmla="*/ 3434052 w 6318157"/>
                <a:gd name="connsiteY212" fmla="*/ 1618090 h 5387471"/>
                <a:gd name="connsiteX213" fmla="*/ 3496586 w 6318157"/>
                <a:gd name="connsiteY213" fmla="*/ 1533653 h 5387471"/>
                <a:gd name="connsiteX214" fmla="*/ 3549926 w 6318157"/>
                <a:gd name="connsiteY214" fmla="*/ 1552703 h 5387471"/>
                <a:gd name="connsiteX215" fmla="*/ 3681619 w 6318157"/>
                <a:gd name="connsiteY215" fmla="*/ 1349485 h 5387471"/>
                <a:gd name="connsiteX216" fmla="*/ 3708041 w 6318157"/>
                <a:gd name="connsiteY216" fmla="*/ 1316483 h 5387471"/>
                <a:gd name="connsiteX217" fmla="*/ 3600036 w 6318157"/>
                <a:gd name="connsiteY217" fmla="*/ 1230630 h 5387471"/>
                <a:gd name="connsiteX218" fmla="*/ 3610886 w 6318157"/>
                <a:gd name="connsiteY218" fmla="*/ 1173608 h 5387471"/>
                <a:gd name="connsiteX219" fmla="*/ 3549926 w 6318157"/>
                <a:gd name="connsiteY219" fmla="*/ 1160273 h 5387471"/>
                <a:gd name="connsiteX220" fmla="*/ 3515636 w 6318157"/>
                <a:gd name="connsiteY220" fmla="*/ 1108838 h 5387471"/>
                <a:gd name="connsiteX221" fmla="*/ 3515636 w 6318157"/>
                <a:gd name="connsiteY221" fmla="*/ 1013588 h 5387471"/>
                <a:gd name="connsiteX222" fmla="*/ 3391811 w 6318157"/>
                <a:gd name="connsiteY222" fmla="*/ 981203 h 5387471"/>
                <a:gd name="connsiteX223" fmla="*/ 3357521 w 6318157"/>
                <a:gd name="connsiteY223" fmla="*/ 922148 h 5387471"/>
                <a:gd name="connsiteX224" fmla="*/ 3198246 w 6318157"/>
                <a:gd name="connsiteY224" fmla="*/ 954073 h 5387471"/>
                <a:gd name="connsiteX225" fmla="*/ 3142256 w 6318157"/>
                <a:gd name="connsiteY225" fmla="*/ 899288 h 5387471"/>
                <a:gd name="connsiteX226" fmla="*/ 2980331 w 6318157"/>
                <a:gd name="connsiteY226" fmla="*/ 929768 h 5387471"/>
                <a:gd name="connsiteX227" fmla="*/ 2776330 w 6318157"/>
                <a:gd name="connsiteY227" fmla="*/ 832982 h 5387471"/>
                <a:gd name="connsiteX228" fmla="*/ 2662196 w 6318157"/>
                <a:gd name="connsiteY228" fmla="*/ 874523 h 5387471"/>
                <a:gd name="connsiteX229" fmla="*/ 2671721 w 6318157"/>
                <a:gd name="connsiteY229" fmla="*/ 832613 h 5387471"/>
                <a:gd name="connsiteX230" fmla="*/ 2581026 w 6318157"/>
                <a:gd name="connsiteY230" fmla="*/ 818653 h 5387471"/>
                <a:gd name="connsiteX231" fmla="*/ 2576471 w 6318157"/>
                <a:gd name="connsiteY231" fmla="*/ 731648 h 5387471"/>
                <a:gd name="connsiteX232" fmla="*/ 2561231 w 6318157"/>
                <a:gd name="connsiteY232" fmla="*/ 684023 h 5387471"/>
                <a:gd name="connsiteX233" fmla="*/ 2591711 w 6318157"/>
                <a:gd name="connsiteY233" fmla="*/ 647828 h 5387471"/>
                <a:gd name="connsiteX234" fmla="*/ 2496792 w 6318157"/>
                <a:gd name="connsiteY234" fmla="*/ 511865 h 5387471"/>
                <a:gd name="connsiteX235" fmla="*/ 2492651 w 6318157"/>
                <a:gd name="connsiteY235" fmla="*/ 476378 h 5387471"/>
                <a:gd name="connsiteX236" fmla="*/ 2534561 w 6318157"/>
                <a:gd name="connsiteY236" fmla="*/ 409703 h 5387471"/>
                <a:gd name="connsiteX237" fmla="*/ 2490746 w 6318157"/>
                <a:gd name="connsiteY237" fmla="*/ 398273 h 5387471"/>
                <a:gd name="connsiteX238" fmla="*/ 2465981 w 6318157"/>
                <a:gd name="connsiteY238" fmla="*/ 367793 h 5387471"/>
                <a:gd name="connsiteX239" fmla="*/ 2428709 w 6318157"/>
                <a:gd name="connsiteY239" fmla="*/ 359713 h 5387471"/>
                <a:gd name="connsiteX240" fmla="*/ 2443121 w 6318157"/>
                <a:gd name="connsiteY240" fmla="*/ 297308 h 5387471"/>
                <a:gd name="connsiteX241" fmla="*/ 2384811 w 6318157"/>
                <a:gd name="connsiteY241" fmla="*/ 255352 h 5387471"/>
                <a:gd name="connsiteX242" fmla="*/ 2431691 w 6318157"/>
                <a:gd name="connsiteY242" fmla="*/ 188723 h 5387471"/>
                <a:gd name="connsiteX243" fmla="*/ 2536714 w 6318157"/>
                <a:gd name="connsiteY243" fmla="*/ 175177 h 5387471"/>
                <a:gd name="connsiteX0" fmla="*/ 2536714 w 6318157"/>
                <a:gd name="connsiteY0" fmla="*/ 175177 h 5387471"/>
                <a:gd name="connsiteX1" fmla="*/ 2475506 w 6318157"/>
                <a:gd name="connsiteY1" fmla="*/ 127763 h 5387471"/>
                <a:gd name="connsiteX2" fmla="*/ 2408831 w 6318157"/>
                <a:gd name="connsiteY2" fmla="*/ 129668 h 5387471"/>
                <a:gd name="connsiteX3" fmla="*/ 2340003 w 6318157"/>
                <a:gd name="connsiteY3" fmla="*/ 67751 h 5387471"/>
                <a:gd name="connsiteX4" fmla="*/ 2260241 w 6318157"/>
                <a:gd name="connsiteY4" fmla="*/ 85853 h 5387471"/>
                <a:gd name="connsiteX5" fmla="*/ 2229513 w 6318157"/>
                <a:gd name="connsiteY5" fmla="*/ 26173 h 5387471"/>
                <a:gd name="connsiteX6" fmla="*/ 2009858 w 6318157"/>
                <a:gd name="connsiteY6" fmla="*/ 0 h 5387471"/>
                <a:gd name="connsiteX7" fmla="*/ 1851163 w 6318157"/>
                <a:gd name="connsiteY7" fmla="*/ 158612 h 5387471"/>
                <a:gd name="connsiteX8" fmla="*/ 1861599 w 6318157"/>
                <a:gd name="connsiteY8" fmla="*/ 331056 h 5387471"/>
                <a:gd name="connsiteX9" fmla="*/ 1776951 w 6318157"/>
                <a:gd name="connsiteY9" fmla="*/ 311343 h 5387471"/>
                <a:gd name="connsiteX10" fmla="*/ 1606163 w 6318157"/>
                <a:gd name="connsiteY10" fmla="*/ 358057 h 5387471"/>
                <a:gd name="connsiteX11" fmla="*/ 1391478 w 6318157"/>
                <a:gd name="connsiteY11" fmla="*/ 230836 h 5387471"/>
                <a:gd name="connsiteX12" fmla="*/ 1256306 w 6318157"/>
                <a:gd name="connsiteY12" fmla="*/ 230836 h 5387471"/>
                <a:gd name="connsiteX13" fmla="*/ 1208598 w 6318157"/>
                <a:gd name="connsiteY13" fmla="*/ 421667 h 5387471"/>
                <a:gd name="connsiteX14" fmla="*/ 1041621 w 6318157"/>
                <a:gd name="connsiteY14" fmla="*/ 588645 h 5387471"/>
                <a:gd name="connsiteX15" fmla="*/ 930303 w 6318157"/>
                <a:gd name="connsiteY15" fmla="*/ 668158 h 5387471"/>
                <a:gd name="connsiteX16" fmla="*/ 842838 w 6318157"/>
                <a:gd name="connsiteY16" fmla="*/ 612499 h 5387471"/>
                <a:gd name="connsiteX17" fmla="*/ 747423 w 6318157"/>
                <a:gd name="connsiteY17" fmla="*/ 795379 h 5387471"/>
                <a:gd name="connsiteX18" fmla="*/ 456206 w 6318157"/>
                <a:gd name="connsiteY18" fmla="*/ 828804 h 5387471"/>
                <a:gd name="connsiteX19" fmla="*/ 222636 w 6318157"/>
                <a:gd name="connsiteY19" fmla="*/ 970307 h 5387471"/>
                <a:gd name="connsiteX20" fmla="*/ 254442 w 6318157"/>
                <a:gd name="connsiteY20" fmla="*/ 1113431 h 5387471"/>
                <a:gd name="connsiteX21" fmla="*/ 302149 w 6318157"/>
                <a:gd name="connsiteY21" fmla="*/ 1296311 h 5387471"/>
                <a:gd name="connsiteX22" fmla="*/ 341906 w 6318157"/>
                <a:gd name="connsiteY22" fmla="*/ 1328116 h 5387471"/>
                <a:gd name="connsiteX23" fmla="*/ 508883 w 6318157"/>
                <a:gd name="connsiteY23" fmla="*/ 1359921 h 5387471"/>
                <a:gd name="connsiteX24" fmla="*/ 532737 w 6318157"/>
                <a:gd name="connsiteY24" fmla="*/ 1582558 h 5387471"/>
                <a:gd name="connsiteX25" fmla="*/ 730526 w 6318157"/>
                <a:gd name="connsiteY25" fmla="*/ 1644144 h 5387471"/>
                <a:gd name="connsiteX26" fmla="*/ 903633 w 6318157"/>
                <a:gd name="connsiteY26" fmla="*/ 1753676 h 5387471"/>
                <a:gd name="connsiteX27" fmla="*/ 818984 w 6318157"/>
                <a:gd name="connsiteY27" fmla="*/ 1884707 h 5387471"/>
                <a:gd name="connsiteX28" fmla="*/ 644056 w 6318157"/>
                <a:gd name="connsiteY28" fmla="*/ 1868805 h 5387471"/>
                <a:gd name="connsiteX29" fmla="*/ 636104 w 6318157"/>
                <a:gd name="connsiteY29" fmla="*/ 2115295 h 5387471"/>
                <a:gd name="connsiteX30" fmla="*/ 755374 w 6318157"/>
                <a:gd name="connsiteY30" fmla="*/ 2218662 h 5387471"/>
                <a:gd name="connsiteX31" fmla="*/ 818984 w 6318157"/>
                <a:gd name="connsiteY31" fmla="*/ 2329980 h 5387471"/>
                <a:gd name="connsiteX32" fmla="*/ 818984 w 6318157"/>
                <a:gd name="connsiteY32" fmla="*/ 2369737 h 5387471"/>
                <a:gd name="connsiteX33" fmla="*/ 580445 w 6318157"/>
                <a:gd name="connsiteY33" fmla="*/ 2401542 h 5387471"/>
                <a:gd name="connsiteX34" fmla="*/ 485029 w 6318157"/>
                <a:gd name="connsiteY34" fmla="*/ 2433347 h 5387471"/>
                <a:gd name="connsiteX35" fmla="*/ 437322 w 6318157"/>
                <a:gd name="connsiteY35" fmla="*/ 2584422 h 5387471"/>
                <a:gd name="connsiteX36" fmla="*/ 307616 w 6318157"/>
                <a:gd name="connsiteY36" fmla="*/ 2598549 h 5387471"/>
                <a:gd name="connsiteX37" fmla="*/ 238539 w 6318157"/>
                <a:gd name="connsiteY37" fmla="*/ 2655984 h 5387471"/>
                <a:gd name="connsiteX38" fmla="*/ 284673 w 6318157"/>
                <a:gd name="connsiteY38" fmla="*/ 2740881 h 5387471"/>
                <a:gd name="connsiteX39" fmla="*/ 405516 w 6318157"/>
                <a:gd name="connsiteY39" fmla="*/ 2767302 h 5387471"/>
                <a:gd name="connsiteX40" fmla="*/ 414296 w 6318157"/>
                <a:gd name="connsiteY40" fmla="*/ 2859534 h 5387471"/>
                <a:gd name="connsiteX41" fmla="*/ 349857 w 6318157"/>
                <a:gd name="connsiteY41" fmla="*/ 2894523 h 5387471"/>
                <a:gd name="connsiteX42" fmla="*/ 206734 w 6318157"/>
                <a:gd name="connsiteY42" fmla="*/ 3061500 h 5387471"/>
                <a:gd name="connsiteX43" fmla="*/ 166977 w 6318157"/>
                <a:gd name="connsiteY43" fmla="*/ 3300039 h 5387471"/>
                <a:gd name="connsiteX44" fmla="*/ 103367 w 6318157"/>
                <a:gd name="connsiteY44" fmla="*/ 3490871 h 5387471"/>
                <a:gd name="connsiteX45" fmla="*/ 0 w 6318157"/>
                <a:gd name="connsiteY45" fmla="*/ 3610140 h 5387471"/>
                <a:gd name="connsiteX46" fmla="*/ 0 w 6318157"/>
                <a:gd name="connsiteY46" fmla="*/ 3689653 h 5387471"/>
                <a:gd name="connsiteX47" fmla="*/ 15903 w 6318157"/>
                <a:gd name="connsiteY47" fmla="*/ 3769166 h 5387471"/>
                <a:gd name="connsiteX48" fmla="*/ 127221 w 6318157"/>
                <a:gd name="connsiteY48" fmla="*/ 3785069 h 5387471"/>
                <a:gd name="connsiteX49" fmla="*/ 183211 w 6318157"/>
                <a:gd name="connsiteY49" fmla="*/ 3641697 h 5387471"/>
                <a:gd name="connsiteX50" fmla="*/ 275231 w 6318157"/>
                <a:gd name="connsiteY50" fmla="*/ 3608199 h 5387471"/>
                <a:gd name="connsiteX51" fmla="*/ 326003 w 6318157"/>
                <a:gd name="connsiteY51" fmla="*/ 3626043 h 5387471"/>
                <a:gd name="connsiteX52" fmla="*/ 358388 w 6318157"/>
                <a:gd name="connsiteY52" fmla="*/ 3618423 h 5387471"/>
                <a:gd name="connsiteX53" fmla="*/ 424318 w 6318157"/>
                <a:gd name="connsiteY53" fmla="*/ 3743407 h 5387471"/>
                <a:gd name="connsiteX54" fmla="*/ 379178 w 6318157"/>
                <a:gd name="connsiteY54" fmla="*/ 3816212 h 5387471"/>
                <a:gd name="connsiteX55" fmla="*/ 347621 w 6318157"/>
                <a:gd name="connsiteY55" fmla="*/ 3928239 h 5387471"/>
                <a:gd name="connsiteX56" fmla="*/ 336854 w 6318157"/>
                <a:gd name="connsiteY56" fmla="*/ 4218249 h 5387471"/>
                <a:gd name="connsiteX57" fmla="*/ 545161 w 6318157"/>
                <a:gd name="connsiteY57" fmla="*/ 4012509 h 5387471"/>
                <a:gd name="connsiteX58" fmla="*/ 620202 w 6318157"/>
                <a:gd name="connsiteY58" fmla="*/ 4063365 h 5387471"/>
                <a:gd name="connsiteX59" fmla="*/ 723569 w 6318157"/>
                <a:gd name="connsiteY59" fmla="*/ 4079267 h 5387471"/>
                <a:gd name="connsiteX60" fmla="*/ 795130 w 6318157"/>
                <a:gd name="connsiteY60" fmla="*/ 4190586 h 5387471"/>
                <a:gd name="connsiteX61" fmla="*/ 1025718 w 6318157"/>
                <a:gd name="connsiteY61" fmla="*/ 4293952 h 5387471"/>
                <a:gd name="connsiteX62" fmla="*/ 1176793 w 6318157"/>
                <a:gd name="connsiteY62" fmla="*/ 4540443 h 5387471"/>
                <a:gd name="connsiteX63" fmla="*/ 1144988 w 6318157"/>
                <a:gd name="connsiteY63" fmla="*/ 4635859 h 5387471"/>
                <a:gd name="connsiteX64" fmla="*/ 1614115 w 6318157"/>
                <a:gd name="connsiteY64" fmla="*/ 4882349 h 5387471"/>
                <a:gd name="connsiteX65" fmla="*/ 1614115 w 6318157"/>
                <a:gd name="connsiteY65" fmla="*/ 5033424 h 5387471"/>
                <a:gd name="connsiteX66" fmla="*/ 1614115 w 6318157"/>
                <a:gd name="connsiteY66" fmla="*/ 5168596 h 5387471"/>
                <a:gd name="connsiteX67" fmla="*/ 1653871 w 6318157"/>
                <a:gd name="connsiteY67" fmla="*/ 5295817 h 5387471"/>
                <a:gd name="connsiteX68" fmla="*/ 1755416 w 6318157"/>
                <a:gd name="connsiteY68" fmla="*/ 5294123 h 5387471"/>
                <a:gd name="connsiteX69" fmla="*/ 1825653 w 6318157"/>
                <a:gd name="connsiteY69" fmla="*/ 5366385 h 5387471"/>
                <a:gd name="connsiteX70" fmla="*/ 1861848 w 6318157"/>
                <a:gd name="connsiteY70" fmla="*/ 5387340 h 5387471"/>
                <a:gd name="connsiteX71" fmla="*/ 1926203 w 6318157"/>
                <a:gd name="connsiteY71" fmla="*/ 5242146 h 5387471"/>
                <a:gd name="connsiteX72" fmla="*/ 2115047 w 6318157"/>
                <a:gd name="connsiteY72" fmla="*/ 5279914 h 5387471"/>
                <a:gd name="connsiteX73" fmla="*/ 2176421 w 6318157"/>
                <a:gd name="connsiteY73" fmla="*/ 5148304 h 5387471"/>
                <a:gd name="connsiteX74" fmla="*/ 2083242 w 6318157"/>
                <a:gd name="connsiteY74" fmla="*/ 5096123 h 5387471"/>
                <a:gd name="connsiteX75" fmla="*/ 2020211 w 6318157"/>
                <a:gd name="connsiteY75" fmla="*/ 5057903 h 5387471"/>
                <a:gd name="connsiteX76" fmla="*/ 2011680 w 6318157"/>
                <a:gd name="connsiteY76" fmla="*/ 5073180 h 5387471"/>
                <a:gd name="connsiteX77" fmla="*/ 1932167 w 6318157"/>
                <a:gd name="connsiteY77" fmla="*/ 4977765 h 5387471"/>
                <a:gd name="connsiteX78" fmla="*/ 1884459 w 6318157"/>
                <a:gd name="connsiteY78" fmla="*/ 4874398 h 5387471"/>
                <a:gd name="connsiteX79" fmla="*/ 1913448 w 6318157"/>
                <a:gd name="connsiteY79" fmla="*/ 4786022 h 5387471"/>
                <a:gd name="connsiteX80" fmla="*/ 2073551 w 6318157"/>
                <a:gd name="connsiteY80" fmla="*/ 4760723 h 5387471"/>
                <a:gd name="connsiteX81" fmla="*/ 2213030 w 6318157"/>
                <a:gd name="connsiteY81" fmla="*/ 4711893 h 5387471"/>
                <a:gd name="connsiteX82" fmla="*/ 2313829 w 6318157"/>
                <a:gd name="connsiteY82" fmla="*/ 4781467 h 5387471"/>
                <a:gd name="connsiteX83" fmla="*/ 2449002 w 6318157"/>
                <a:gd name="connsiteY83" fmla="*/ 4771031 h 5387471"/>
                <a:gd name="connsiteX84" fmla="*/ 2504661 w 6318157"/>
                <a:gd name="connsiteY84" fmla="*/ 4866446 h 5387471"/>
                <a:gd name="connsiteX85" fmla="*/ 2578459 w 6318157"/>
                <a:gd name="connsiteY85" fmla="*/ 4816585 h 5387471"/>
                <a:gd name="connsiteX86" fmla="*/ 2681246 w 6318157"/>
                <a:gd name="connsiteY86" fmla="*/ 4873118 h 5387471"/>
                <a:gd name="connsiteX87" fmla="*/ 2798859 w 6318157"/>
                <a:gd name="connsiteY87" fmla="*/ 4858495 h 5387471"/>
                <a:gd name="connsiteX88" fmla="*/ 2895931 w 6318157"/>
                <a:gd name="connsiteY88" fmla="*/ 4983811 h 5387471"/>
                <a:gd name="connsiteX89" fmla="*/ 2910177 w 6318157"/>
                <a:gd name="connsiteY89" fmla="*/ 5176547 h 5387471"/>
                <a:gd name="connsiteX90" fmla="*/ 2981739 w 6318157"/>
                <a:gd name="connsiteY90" fmla="*/ 5120888 h 5387471"/>
                <a:gd name="connsiteX91" fmla="*/ 3101009 w 6318157"/>
                <a:gd name="connsiteY91" fmla="*/ 5184499 h 5387471"/>
                <a:gd name="connsiteX92" fmla="*/ 3164619 w 6318157"/>
                <a:gd name="connsiteY92" fmla="*/ 4882349 h 5387471"/>
                <a:gd name="connsiteX93" fmla="*/ 3116911 w 6318157"/>
                <a:gd name="connsiteY93" fmla="*/ 4516589 h 5387471"/>
                <a:gd name="connsiteX94" fmla="*/ 3156668 w 6318157"/>
                <a:gd name="connsiteY94" fmla="*/ 4405271 h 5387471"/>
                <a:gd name="connsiteX95" fmla="*/ 3323645 w 6318157"/>
                <a:gd name="connsiteY95" fmla="*/ 4341660 h 5387471"/>
                <a:gd name="connsiteX96" fmla="*/ 3482671 w 6318157"/>
                <a:gd name="connsiteY96" fmla="*/ 4293952 h 5387471"/>
                <a:gd name="connsiteX97" fmla="*/ 3570136 w 6318157"/>
                <a:gd name="connsiteY97" fmla="*/ 4373466 h 5387471"/>
                <a:gd name="connsiteX98" fmla="*/ 3530379 w 6318157"/>
                <a:gd name="connsiteY98" fmla="*/ 4484784 h 5387471"/>
                <a:gd name="connsiteX99" fmla="*/ 3546282 w 6318157"/>
                <a:gd name="connsiteY99" fmla="*/ 4588151 h 5387471"/>
                <a:gd name="connsiteX100" fmla="*/ 3609892 w 6318157"/>
                <a:gd name="connsiteY100" fmla="*/ 4643810 h 5387471"/>
                <a:gd name="connsiteX101" fmla="*/ 3673503 w 6318157"/>
                <a:gd name="connsiteY101" fmla="*/ 4651761 h 5387471"/>
                <a:gd name="connsiteX102" fmla="*/ 3745064 w 6318157"/>
                <a:gd name="connsiteY102" fmla="*/ 4786933 h 5387471"/>
                <a:gd name="connsiteX103" fmla="*/ 3889016 w 6318157"/>
                <a:gd name="connsiteY103" fmla="*/ 4749293 h 5387471"/>
                <a:gd name="connsiteX104" fmla="*/ 4071068 w 6318157"/>
                <a:gd name="connsiteY104" fmla="*/ 4731274 h 5387471"/>
                <a:gd name="connsiteX105" fmla="*/ 4368496 w 6318157"/>
                <a:gd name="connsiteY105" fmla="*/ 4686134 h 5387471"/>
                <a:gd name="connsiteX106" fmla="*/ 4436828 w 6318157"/>
                <a:gd name="connsiteY106" fmla="*/ 4774261 h 5387471"/>
                <a:gd name="connsiteX107" fmla="*/ 4500438 w 6318157"/>
                <a:gd name="connsiteY107" fmla="*/ 4751981 h 5387471"/>
                <a:gd name="connsiteX108" fmla="*/ 4595854 w 6318157"/>
                <a:gd name="connsiteY108" fmla="*/ 4699469 h 5387471"/>
                <a:gd name="connsiteX109" fmla="*/ 4654826 w 6318157"/>
                <a:gd name="connsiteY109" fmla="*/ 4646423 h 5387471"/>
                <a:gd name="connsiteX110" fmla="*/ 4674704 w 6318157"/>
                <a:gd name="connsiteY110" fmla="*/ 4597593 h 5387471"/>
                <a:gd name="connsiteX111" fmla="*/ 4588151 w 6318157"/>
                <a:gd name="connsiteY111" fmla="*/ 4554983 h 5387471"/>
                <a:gd name="connsiteX112" fmla="*/ 4687211 w 6318157"/>
                <a:gd name="connsiteY112" fmla="*/ 4492118 h 5387471"/>
                <a:gd name="connsiteX113" fmla="*/ 4723406 w 6318157"/>
                <a:gd name="connsiteY113" fmla="*/ 4492118 h 5387471"/>
                <a:gd name="connsiteX114" fmla="*/ 4715786 w 6318157"/>
                <a:gd name="connsiteY114" fmla="*/ 4434968 h 5387471"/>
                <a:gd name="connsiteX115" fmla="*/ 4753886 w 6318157"/>
                <a:gd name="connsiteY115" fmla="*/ 4410203 h 5387471"/>
                <a:gd name="connsiteX116" fmla="*/ 4656648 w 6318157"/>
                <a:gd name="connsiteY116" fmla="*/ 4287326 h 5387471"/>
                <a:gd name="connsiteX117" fmla="*/ 4593866 w 6318157"/>
                <a:gd name="connsiteY117" fmla="*/ 4307333 h 5387471"/>
                <a:gd name="connsiteX118" fmla="*/ 4575396 w 6318157"/>
                <a:gd name="connsiteY118" fmla="*/ 4172612 h 5387471"/>
                <a:gd name="connsiteX119" fmla="*/ 4679655 w 6318157"/>
                <a:gd name="connsiteY119" fmla="*/ 4132426 h 5387471"/>
                <a:gd name="connsiteX120" fmla="*/ 4703957 w 6318157"/>
                <a:gd name="connsiteY120" fmla="*/ 4023340 h 5387471"/>
                <a:gd name="connsiteX121" fmla="*/ 4812951 w 6318157"/>
                <a:gd name="connsiteY121" fmla="*/ 3900496 h 5387471"/>
                <a:gd name="connsiteX122" fmla="*/ 4877813 w 6318157"/>
                <a:gd name="connsiteY122" fmla="*/ 3853146 h 5387471"/>
                <a:gd name="connsiteX123" fmla="*/ 4866109 w 6318157"/>
                <a:gd name="connsiteY123" fmla="*/ 3934446 h 5387471"/>
                <a:gd name="connsiteX124" fmla="*/ 4936241 w 6318157"/>
                <a:gd name="connsiteY124" fmla="*/ 3998681 h 5387471"/>
                <a:gd name="connsiteX125" fmla="*/ 4889248 w 6318157"/>
                <a:gd name="connsiteY125" fmla="*/ 4126615 h 5387471"/>
                <a:gd name="connsiteX126" fmla="*/ 4934365 w 6318157"/>
                <a:gd name="connsiteY126" fmla="*/ 4164319 h 5387471"/>
                <a:gd name="connsiteX127" fmla="*/ 5022812 w 6318157"/>
                <a:gd name="connsiteY127" fmla="*/ 4087573 h 5387471"/>
                <a:gd name="connsiteX128" fmla="*/ 5082759 w 6318157"/>
                <a:gd name="connsiteY128" fmla="*/ 4066849 h 5387471"/>
                <a:gd name="connsiteX129" fmla="*/ 5099644 w 6318157"/>
                <a:gd name="connsiteY129" fmla="*/ 4110000 h 5387471"/>
                <a:gd name="connsiteX130" fmla="*/ 5146102 w 6318157"/>
                <a:gd name="connsiteY130" fmla="*/ 4062915 h 5387471"/>
                <a:gd name="connsiteX131" fmla="*/ 5187199 w 6318157"/>
                <a:gd name="connsiteY131" fmla="*/ 4077299 h 5387471"/>
                <a:gd name="connsiteX132" fmla="*/ 5205692 w 6318157"/>
                <a:gd name="connsiteY132" fmla="*/ 4046476 h 5387471"/>
                <a:gd name="connsiteX133" fmla="*/ 5111170 w 6318157"/>
                <a:gd name="connsiteY133" fmla="*/ 3999214 h 5387471"/>
                <a:gd name="connsiteX134" fmla="*/ 5144494 w 6318157"/>
                <a:gd name="connsiteY134" fmla="*/ 3856631 h 5387471"/>
                <a:gd name="connsiteX135" fmla="*/ 5160396 w 6318157"/>
                <a:gd name="connsiteY135" fmla="*/ 3785069 h 5387471"/>
                <a:gd name="connsiteX136" fmla="*/ 5390984 w 6318157"/>
                <a:gd name="connsiteY136" fmla="*/ 3737361 h 5387471"/>
                <a:gd name="connsiteX137" fmla="*/ 5486400 w 6318157"/>
                <a:gd name="connsiteY137" fmla="*/ 3633994 h 5387471"/>
                <a:gd name="connsiteX138" fmla="*/ 5390984 w 6318157"/>
                <a:gd name="connsiteY138" fmla="*/ 3570384 h 5387471"/>
                <a:gd name="connsiteX139" fmla="*/ 5343276 w 6318157"/>
                <a:gd name="connsiteY139" fmla="*/ 3331845 h 5387471"/>
                <a:gd name="connsiteX140" fmla="*/ 5478449 w 6318157"/>
                <a:gd name="connsiteY140" fmla="*/ 3061500 h 5387471"/>
                <a:gd name="connsiteX141" fmla="*/ 5820355 w 6318157"/>
                <a:gd name="connsiteY141" fmla="*/ 2989939 h 5387471"/>
                <a:gd name="connsiteX142" fmla="*/ 6020959 w 6318157"/>
                <a:gd name="connsiteY142" fmla="*/ 2857748 h 5387471"/>
                <a:gd name="connsiteX143" fmla="*/ 6058811 w 6318157"/>
                <a:gd name="connsiteY143" fmla="*/ 2880194 h 5387471"/>
                <a:gd name="connsiteX144" fmla="*/ 6114056 w 6318157"/>
                <a:gd name="connsiteY144" fmla="*/ 2859239 h 5387471"/>
                <a:gd name="connsiteX145" fmla="*/ 6152156 w 6318157"/>
                <a:gd name="connsiteY145" fmla="*/ 2889719 h 5387471"/>
                <a:gd name="connsiteX146" fmla="*/ 6260741 w 6318157"/>
                <a:gd name="connsiteY146" fmla="*/ 2868764 h 5387471"/>
                <a:gd name="connsiteX147" fmla="*/ 6292298 w 6318157"/>
                <a:gd name="connsiteY147" fmla="*/ 2879449 h 5387471"/>
                <a:gd name="connsiteX148" fmla="*/ 6304556 w 6318157"/>
                <a:gd name="connsiteY148" fmla="*/ 2838284 h 5387471"/>
                <a:gd name="connsiteX149" fmla="*/ 6306461 w 6318157"/>
                <a:gd name="connsiteY149" fmla="*/ 2809709 h 5387471"/>
                <a:gd name="connsiteX150" fmla="*/ 6317891 w 6318157"/>
                <a:gd name="connsiteY150" fmla="*/ 2798279 h 5387471"/>
                <a:gd name="connsiteX151" fmla="*/ 6268361 w 6318157"/>
                <a:gd name="connsiteY151" fmla="*/ 2775419 h 5387471"/>
                <a:gd name="connsiteX152" fmla="*/ 6220736 w 6318157"/>
                <a:gd name="connsiteY152" fmla="*/ 2543754 h 5387471"/>
                <a:gd name="connsiteX153" fmla="*/ 6169301 w 6318157"/>
                <a:gd name="connsiteY153" fmla="*/ 2569973 h 5387471"/>
                <a:gd name="connsiteX154" fmla="*/ 6119771 w 6318157"/>
                <a:gd name="connsiteY154" fmla="*/ 2533484 h 5387471"/>
                <a:gd name="connsiteX155" fmla="*/ 6051191 w 6318157"/>
                <a:gd name="connsiteY155" fmla="*/ 2518538 h 5387471"/>
                <a:gd name="connsiteX156" fmla="*/ 6053096 w 6318157"/>
                <a:gd name="connsiteY156" fmla="*/ 2434718 h 5387471"/>
                <a:gd name="connsiteX157" fmla="*/ 6027337 w 6318157"/>
                <a:gd name="connsiteY157" fmla="*/ 2469542 h 5387471"/>
                <a:gd name="connsiteX158" fmla="*/ 5994041 w 6318157"/>
                <a:gd name="connsiteY158" fmla="*/ 2411858 h 5387471"/>
                <a:gd name="connsiteX159" fmla="*/ 5976896 w 6318157"/>
                <a:gd name="connsiteY159" fmla="*/ 2272793 h 5387471"/>
                <a:gd name="connsiteX160" fmla="*/ 5915936 w 6318157"/>
                <a:gd name="connsiteY160" fmla="*/ 2274698 h 5387471"/>
                <a:gd name="connsiteX161" fmla="*/ 5892910 w 6318157"/>
                <a:gd name="connsiteY161" fmla="*/ 2209882 h 5387471"/>
                <a:gd name="connsiteX162" fmla="*/ 5813066 w 6318157"/>
                <a:gd name="connsiteY162" fmla="*/ 2240408 h 5387471"/>
                <a:gd name="connsiteX163" fmla="*/ 5752106 w 6318157"/>
                <a:gd name="connsiteY163" fmla="*/ 2206118 h 5387471"/>
                <a:gd name="connsiteX164" fmla="*/ 5719721 w 6318157"/>
                <a:gd name="connsiteY164" fmla="*/ 2227073 h 5387471"/>
                <a:gd name="connsiteX165" fmla="*/ 5653046 w 6318157"/>
                <a:gd name="connsiteY165" fmla="*/ 2209928 h 5387471"/>
                <a:gd name="connsiteX166" fmla="*/ 5677231 w 6318157"/>
                <a:gd name="connsiteY166" fmla="*/ 2186857 h 5387471"/>
                <a:gd name="connsiteX167" fmla="*/ 5628281 w 6318157"/>
                <a:gd name="connsiteY167" fmla="*/ 2145158 h 5387471"/>
                <a:gd name="connsiteX168" fmla="*/ 5488388 w 6318157"/>
                <a:gd name="connsiteY168" fmla="*/ 2148426 h 5387471"/>
                <a:gd name="connsiteX169" fmla="*/ 5453021 w 6318157"/>
                <a:gd name="connsiteY169" fmla="*/ 2227073 h 5387471"/>
                <a:gd name="connsiteX170" fmla="*/ 5472071 w 6318157"/>
                <a:gd name="connsiteY170" fmla="*/ 2274698 h 5387471"/>
                <a:gd name="connsiteX171" fmla="*/ 5422541 w 6318157"/>
                <a:gd name="connsiteY171" fmla="*/ 2288033 h 5387471"/>
                <a:gd name="connsiteX172" fmla="*/ 5451116 w 6318157"/>
                <a:gd name="connsiteY172" fmla="*/ 2333753 h 5387471"/>
                <a:gd name="connsiteX173" fmla="*/ 5516631 w 6318157"/>
                <a:gd name="connsiteY173" fmla="*/ 2328407 h 5387471"/>
                <a:gd name="connsiteX174" fmla="*/ 5523506 w 6318157"/>
                <a:gd name="connsiteY174" fmla="*/ 2379473 h 5387471"/>
                <a:gd name="connsiteX175" fmla="*/ 5399681 w 6318157"/>
                <a:gd name="connsiteY175" fmla="*/ 2545208 h 5387471"/>
                <a:gd name="connsiteX176" fmla="*/ 5360918 w 6318157"/>
                <a:gd name="connsiteY176" fmla="*/ 2694084 h 5387471"/>
                <a:gd name="connsiteX177" fmla="*/ 5346341 w 6318157"/>
                <a:gd name="connsiteY177" fmla="*/ 2615693 h 5387471"/>
                <a:gd name="connsiteX178" fmla="*/ 5304431 w 6318157"/>
                <a:gd name="connsiteY178" fmla="*/ 2615693 h 5387471"/>
                <a:gd name="connsiteX179" fmla="*/ 5273951 w 6318157"/>
                <a:gd name="connsiteY179" fmla="*/ 2558543 h 5387471"/>
                <a:gd name="connsiteX180" fmla="*/ 5203714 w 6318157"/>
                <a:gd name="connsiteY180" fmla="*/ 2600987 h 5387471"/>
                <a:gd name="connsiteX181" fmla="*/ 5070116 w 6318157"/>
                <a:gd name="connsiteY181" fmla="*/ 2541398 h 5387471"/>
                <a:gd name="connsiteX182" fmla="*/ 4991763 w 6318157"/>
                <a:gd name="connsiteY182" fmla="*/ 2573572 h 5387471"/>
                <a:gd name="connsiteX183" fmla="*/ 4904381 w 6318157"/>
                <a:gd name="connsiteY183" fmla="*/ 2564258 h 5387471"/>
                <a:gd name="connsiteX184" fmla="*/ 4875806 w 6318157"/>
                <a:gd name="connsiteY184" fmla="*/ 2495678 h 5387471"/>
                <a:gd name="connsiteX185" fmla="*/ 4803416 w 6318157"/>
                <a:gd name="connsiteY185" fmla="*/ 2484248 h 5387471"/>
                <a:gd name="connsiteX186" fmla="*/ 4822466 w 6318157"/>
                <a:gd name="connsiteY186" fmla="*/ 2409953 h 5387471"/>
                <a:gd name="connsiteX187" fmla="*/ 4731026 w 6318157"/>
                <a:gd name="connsiteY187" fmla="*/ 2341373 h 5387471"/>
                <a:gd name="connsiteX188" fmla="*/ 4699221 w 6318157"/>
                <a:gd name="connsiteY188" fmla="*/ 2364353 h 5387471"/>
                <a:gd name="connsiteX189" fmla="*/ 4637681 w 6318157"/>
                <a:gd name="connsiteY189" fmla="*/ 2328038 h 5387471"/>
                <a:gd name="connsiteX190" fmla="*/ 4660541 w 6318157"/>
                <a:gd name="connsiteY190" fmla="*/ 2253743 h 5387471"/>
                <a:gd name="connsiteX191" fmla="*/ 4433846 w 6318157"/>
                <a:gd name="connsiteY191" fmla="*/ 2270888 h 5387471"/>
                <a:gd name="connsiteX192" fmla="*/ 4373134 w 6318157"/>
                <a:gd name="connsiteY192" fmla="*/ 2252041 h 5387471"/>
                <a:gd name="connsiteX193" fmla="*/ 4323356 w 6318157"/>
                <a:gd name="connsiteY193" fmla="*/ 2288033 h 5387471"/>
                <a:gd name="connsiteX194" fmla="*/ 4273826 w 6318157"/>
                <a:gd name="connsiteY194" fmla="*/ 2208023 h 5387471"/>
                <a:gd name="connsiteX195" fmla="*/ 4201436 w 6318157"/>
                <a:gd name="connsiteY195" fmla="*/ 2192783 h 5387471"/>
                <a:gd name="connsiteX196" fmla="*/ 4178576 w 6318157"/>
                <a:gd name="connsiteY196" fmla="*/ 2110868 h 5387471"/>
                <a:gd name="connsiteX197" fmla="*/ 4087136 w 6318157"/>
                <a:gd name="connsiteY197" fmla="*/ 2038478 h 5387471"/>
                <a:gd name="connsiteX198" fmla="*/ 4016651 w 6318157"/>
                <a:gd name="connsiteY198" fmla="*/ 2051813 h 5387471"/>
                <a:gd name="connsiteX199" fmla="*/ 3909971 w 6318157"/>
                <a:gd name="connsiteY199" fmla="*/ 2013713 h 5387471"/>
                <a:gd name="connsiteX200" fmla="*/ 3843296 w 6318157"/>
                <a:gd name="connsiteY200" fmla="*/ 2053718 h 5387471"/>
                <a:gd name="connsiteX201" fmla="*/ 3788051 w 6318157"/>
                <a:gd name="connsiteY201" fmla="*/ 2034668 h 5387471"/>
                <a:gd name="connsiteX202" fmla="*/ 3742331 w 6318157"/>
                <a:gd name="connsiteY202" fmla="*/ 2046098 h 5387471"/>
                <a:gd name="connsiteX203" fmla="*/ 3671018 w 6318157"/>
                <a:gd name="connsiteY203" fmla="*/ 2041249 h 5387471"/>
                <a:gd name="connsiteX204" fmla="*/ 3660416 w 6318157"/>
                <a:gd name="connsiteY204" fmla="*/ 1977518 h 5387471"/>
                <a:gd name="connsiteX205" fmla="*/ 3643271 w 6318157"/>
                <a:gd name="connsiteY205" fmla="*/ 1905128 h 5387471"/>
                <a:gd name="connsiteX206" fmla="*/ 3690896 w 6318157"/>
                <a:gd name="connsiteY206" fmla="*/ 1872743 h 5387471"/>
                <a:gd name="connsiteX207" fmla="*/ 3702326 w 6318157"/>
                <a:gd name="connsiteY207" fmla="*/ 1811783 h 5387471"/>
                <a:gd name="connsiteX208" fmla="*/ 3679466 w 6318157"/>
                <a:gd name="connsiteY208" fmla="*/ 1788923 h 5387471"/>
                <a:gd name="connsiteX209" fmla="*/ 3595977 w 6318157"/>
                <a:gd name="connsiteY209" fmla="*/ 1647245 h 5387471"/>
                <a:gd name="connsiteX210" fmla="*/ 3508016 w 6318157"/>
                <a:gd name="connsiteY210" fmla="*/ 1663193 h 5387471"/>
                <a:gd name="connsiteX211" fmla="*/ 3485156 w 6318157"/>
                <a:gd name="connsiteY211" fmla="*/ 1619378 h 5387471"/>
                <a:gd name="connsiteX212" fmla="*/ 3434052 w 6318157"/>
                <a:gd name="connsiteY212" fmla="*/ 1618090 h 5387471"/>
                <a:gd name="connsiteX213" fmla="*/ 3496586 w 6318157"/>
                <a:gd name="connsiteY213" fmla="*/ 1533653 h 5387471"/>
                <a:gd name="connsiteX214" fmla="*/ 3549926 w 6318157"/>
                <a:gd name="connsiteY214" fmla="*/ 1552703 h 5387471"/>
                <a:gd name="connsiteX215" fmla="*/ 3681619 w 6318157"/>
                <a:gd name="connsiteY215" fmla="*/ 1349485 h 5387471"/>
                <a:gd name="connsiteX216" fmla="*/ 3708041 w 6318157"/>
                <a:gd name="connsiteY216" fmla="*/ 1316483 h 5387471"/>
                <a:gd name="connsiteX217" fmla="*/ 3600036 w 6318157"/>
                <a:gd name="connsiteY217" fmla="*/ 1230630 h 5387471"/>
                <a:gd name="connsiteX218" fmla="*/ 3610886 w 6318157"/>
                <a:gd name="connsiteY218" fmla="*/ 1173608 h 5387471"/>
                <a:gd name="connsiteX219" fmla="*/ 3549926 w 6318157"/>
                <a:gd name="connsiteY219" fmla="*/ 1160273 h 5387471"/>
                <a:gd name="connsiteX220" fmla="*/ 3515636 w 6318157"/>
                <a:gd name="connsiteY220" fmla="*/ 1108838 h 5387471"/>
                <a:gd name="connsiteX221" fmla="*/ 3515636 w 6318157"/>
                <a:gd name="connsiteY221" fmla="*/ 1013588 h 5387471"/>
                <a:gd name="connsiteX222" fmla="*/ 3391811 w 6318157"/>
                <a:gd name="connsiteY222" fmla="*/ 981203 h 5387471"/>
                <a:gd name="connsiteX223" fmla="*/ 3357521 w 6318157"/>
                <a:gd name="connsiteY223" fmla="*/ 922148 h 5387471"/>
                <a:gd name="connsiteX224" fmla="*/ 3198246 w 6318157"/>
                <a:gd name="connsiteY224" fmla="*/ 954073 h 5387471"/>
                <a:gd name="connsiteX225" fmla="*/ 3142256 w 6318157"/>
                <a:gd name="connsiteY225" fmla="*/ 899288 h 5387471"/>
                <a:gd name="connsiteX226" fmla="*/ 2980331 w 6318157"/>
                <a:gd name="connsiteY226" fmla="*/ 929768 h 5387471"/>
                <a:gd name="connsiteX227" fmla="*/ 2776330 w 6318157"/>
                <a:gd name="connsiteY227" fmla="*/ 832982 h 5387471"/>
                <a:gd name="connsiteX228" fmla="*/ 2662196 w 6318157"/>
                <a:gd name="connsiteY228" fmla="*/ 874523 h 5387471"/>
                <a:gd name="connsiteX229" fmla="*/ 2671721 w 6318157"/>
                <a:gd name="connsiteY229" fmla="*/ 832613 h 5387471"/>
                <a:gd name="connsiteX230" fmla="*/ 2581026 w 6318157"/>
                <a:gd name="connsiteY230" fmla="*/ 818653 h 5387471"/>
                <a:gd name="connsiteX231" fmla="*/ 2576471 w 6318157"/>
                <a:gd name="connsiteY231" fmla="*/ 731648 h 5387471"/>
                <a:gd name="connsiteX232" fmla="*/ 2561231 w 6318157"/>
                <a:gd name="connsiteY232" fmla="*/ 684023 h 5387471"/>
                <a:gd name="connsiteX233" fmla="*/ 2591711 w 6318157"/>
                <a:gd name="connsiteY233" fmla="*/ 647828 h 5387471"/>
                <a:gd name="connsiteX234" fmla="*/ 2496792 w 6318157"/>
                <a:gd name="connsiteY234" fmla="*/ 511865 h 5387471"/>
                <a:gd name="connsiteX235" fmla="*/ 2492651 w 6318157"/>
                <a:gd name="connsiteY235" fmla="*/ 476378 h 5387471"/>
                <a:gd name="connsiteX236" fmla="*/ 2534561 w 6318157"/>
                <a:gd name="connsiteY236" fmla="*/ 409703 h 5387471"/>
                <a:gd name="connsiteX237" fmla="*/ 2490746 w 6318157"/>
                <a:gd name="connsiteY237" fmla="*/ 398273 h 5387471"/>
                <a:gd name="connsiteX238" fmla="*/ 2465981 w 6318157"/>
                <a:gd name="connsiteY238" fmla="*/ 367793 h 5387471"/>
                <a:gd name="connsiteX239" fmla="*/ 2428709 w 6318157"/>
                <a:gd name="connsiteY239" fmla="*/ 359713 h 5387471"/>
                <a:gd name="connsiteX240" fmla="*/ 2443121 w 6318157"/>
                <a:gd name="connsiteY240" fmla="*/ 297308 h 5387471"/>
                <a:gd name="connsiteX241" fmla="*/ 2384811 w 6318157"/>
                <a:gd name="connsiteY241" fmla="*/ 255352 h 5387471"/>
                <a:gd name="connsiteX242" fmla="*/ 2431691 w 6318157"/>
                <a:gd name="connsiteY242" fmla="*/ 188723 h 5387471"/>
                <a:gd name="connsiteX243" fmla="*/ 2536714 w 6318157"/>
                <a:gd name="connsiteY243" fmla="*/ 175177 h 5387471"/>
                <a:gd name="connsiteX0" fmla="*/ 2536714 w 6318157"/>
                <a:gd name="connsiteY0" fmla="*/ 175177 h 5387471"/>
                <a:gd name="connsiteX1" fmla="*/ 2475506 w 6318157"/>
                <a:gd name="connsiteY1" fmla="*/ 127763 h 5387471"/>
                <a:gd name="connsiteX2" fmla="*/ 2408831 w 6318157"/>
                <a:gd name="connsiteY2" fmla="*/ 129668 h 5387471"/>
                <a:gd name="connsiteX3" fmla="*/ 2340003 w 6318157"/>
                <a:gd name="connsiteY3" fmla="*/ 67751 h 5387471"/>
                <a:gd name="connsiteX4" fmla="*/ 2260241 w 6318157"/>
                <a:gd name="connsiteY4" fmla="*/ 85853 h 5387471"/>
                <a:gd name="connsiteX5" fmla="*/ 2229513 w 6318157"/>
                <a:gd name="connsiteY5" fmla="*/ 26173 h 5387471"/>
                <a:gd name="connsiteX6" fmla="*/ 2009858 w 6318157"/>
                <a:gd name="connsiteY6" fmla="*/ 0 h 5387471"/>
                <a:gd name="connsiteX7" fmla="*/ 1851163 w 6318157"/>
                <a:gd name="connsiteY7" fmla="*/ 158612 h 5387471"/>
                <a:gd name="connsiteX8" fmla="*/ 1861599 w 6318157"/>
                <a:gd name="connsiteY8" fmla="*/ 331056 h 5387471"/>
                <a:gd name="connsiteX9" fmla="*/ 1776951 w 6318157"/>
                <a:gd name="connsiteY9" fmla="*/ 311343 h 5387471"/>
                <a:gd name="connsiteX10" fmla="*/ 1606163 w 6318157"/>
                <a:gd name="connsiteY10" fmla="*/ 358057 h 5387471"/>
                <a:gd name="connsiteX11" fmla="*/ 1391478 w 6318157"/>
                <a:gd name="connsiteY11" fmla="*/ 230836 h 5387471"/>
                <a:gd name="connsiteX12" fmla="*/ 1256306 w 6318157"/>
                <a:gd name="connsiteY12" fmla="*/ 230836 h 5387471"/>
                <a:gd name="connsiteX13" fmla="*/ 1208598 w 6318157"/>
                <a:gd name="connsiteY13" fmla="*/ 421667 h 5387471"/>
                <a:gd name="connsiteX14" fmla="*/ 1041621 w 6318157"/>
                <a:gd name="connsiteY14" fmla="*/ 588645 h 5387471"/>
                <a:gd name="connsiteX15" fmla="*/ 930303 w 6318157"/>
                <a:gd name="connsiteY15" fmla="*/ 668158 h 5387471"/>
                <a:gd name="connsiteX16" fmla="*/ 842838 w 6318157"/>
                <a:gd name="connsiteY16" fmla="*/ 612499 h 5387471"/>
                <a:gd name="connsiteX17" fmla="*/ 747423 w 6318157"/>
                <a:gd name="connsiteY17" fmla="*/ 795379 h 5387471"/>
                <a:gd name="connsiteX18" fmla="*/ 456206 w 6318157"/>
                <a:gd name="connsiteY18" fmla="*/ 828804 h 5387471"/>
                <a:gd name="connsiteX19" fmla="*/ 222636 w 6318157"/>
                <a:gd name="connsiteY19" fmla="*/ 970307 h 5387471"/>
                <a:gd name="connsiteX20" fmla="*/ 254442 w 6318157"/>
                <a:gd name="connsiteY20" fmla="*/ 1113431 h 5387471"/>
                <a:gd name="connsiteX21" fmla="*/ 302149 w 6318157"/>
                <a:gd name="connsiteY21" fmla="*/ 1296311 h 5387471"/>
                <a:gd name="connsiteX22" fmla="*/ 341906 w 6318157"/>
                <a:gd name="connsiteY22" fmla="*/ 1328116 h 5387471"/>
                <a:gd name="connsiteX23" fmla="*/ 508883 w 6318157"/>
                <a:gd name="connsiteY23" fmla="*/ 1359921 h 5387471"/>
                <a:gd name="connsiteX24" fmla="*/ 532737 w 6318157"/>
                <a:gd name="connsiteY24" fmla="*/ 1582558 h 5387471"/>
                <a:gd name="connsiteX25" fmla="*/ 730526 w 6318157"/>
                <a:gd name="connsiteY25" fmla="*/ 1644144 h 5387471"/>
                <a:gd name="connsiteX26" fmla="*/ 903633 w 6318157"/>
                <a:gd name="connsiteY26" fmla="*/ 1753676 h 5387471"/>
                <a:gd name="connsiteX27" fmla="*/ 818984 w 6318157"/>
                <a:gd name="connsiteY27" fmla="*/ 1884707 h 5387471"/>
                <a:gd name="connsiteX28" fmla="*/ 644056 w 6318157"/>
                <a:gd name="connsiteY28" fmla="*/ 1868805 h 5387471"/>
                <a:gd name="connsiteX29" fmla="*/ 636104 w 6318157"/>
                <a:gd name="connsiteY29" fmla="*/ 2115295 h 5387471"/>
                <a:gd name="connsiteX30" fmla="*/ 755374 w 6318157"/>
                <a:gd name="connsiteY30" fmla="*/ 2218662 h 5387471"/>
                <a:gd name="connsiteX31" fmla="*/ 818984 w 6318157"/>
                <a:gd name="connsiteY31" fmla="*/ 2329980 h 5387471"/>
                <a:gd name="connsiteX32" fmla="*/ 818984 w 6318157"/>
                <a:gd name="connsiteY32" fmla="*/ 2369737 h 5387471"/>
                <a:gd name="connsiteX33" fmla="*/ 580445 w 6318157"/>
                <a:gd name="connsiteY33" fmla="*/ 2401542 h 5387471"/>
                <a:gd name="connsiteX34" fmla="*/ 485029 w 6318157"/>
                <a:gd name="connsiteY34" fmla="*/ 2433347 h 5387471"/>
                <a:gd name="connsiteX35" fmla="*/ 437322 w 6318157"/>
                <a:gd name="connsiteY35" fmla="*/ 2584422 h 5387471"/>
                <a:gd name="connsiteX36" fmla="*/ 307616 w 6318157"/>
                <a:gd name="connsiteY36" fmla="*/ 2598549 h 5387471"/>
                <a:gd name="connsiteX37" fmla="*/ 238539 w 6318157"/>
                <a:gd name="connsiteY37" fmla="*/ 2655984 h 5387471"/>
                <a:gd name="connsiteX38" fmla="*/ 284673 w 6318157"/>
                <a:gd name="connsiteY38" fmla="*/ 2740881 h 5387471"/>
                <a:gd name="connsiteX39" fmla="*/ 405516 w 6318157"/>
                <a:gd name="connsiteY39" fmla="*/ 2767302 h 5387471"/>
                <a:gd name="connsiteX40" fmla="*/ 414296 w 6318157"/>
                <a:gd name="connsiteY40" fmla="*/ 2859534 h 5387471"/>
                <a:gd name="connsiteX41" fmla="*/ 349857 w 6318157"/>
                <a:gd name="connsiteY41" fmla="*/ 2894523 h 5387471"/>
                <a:gd name="connsiteX42" fmla="*/ 206734 w 6318157"/>
                <a:gd name="connsiteY42" fmla="*/ 3061500 h 5387471"/>
                <a:gd name="connsiteX43" fmla="*/ 166977 w 6318157"/>
                <a:gd name="connsiteY43" fmla="*/ 3300039 h 5387471"/>
                <a:gd name="connsiteX44" fmla="*/ 103367 w 6318157"/>
                <a:gd name="connsiteY44" fmla="*/ 3490871 h 5387471"/>
                <a:gd name="connsiteX45" fmla="*/ 0 w 6318157"/>
                <a:gd name="connsiteY45" fmla="*/ 3610140 h 5387471"/>
                <a:gd name="connsiteX46" fmla="*/ 0 w 6318157"/>
                <a:gd name="connsiteY46" fmla="*/ 3689653 h 5387471"/>
                <a:gd name="connsiteX47" fmla="*/ 15903 w 6318157"/>
                <a:gd name="connsiteY47" fmla="*/ 3769166 h 5387471"/>
                <a:gd name="connsiteX48" fmla="*/ 127221 w 6318157"/>
                <a:gd name="connsiteY48" fmla="*/ 3785069 h 5387471"/>
                <a:gd name="connsiteX49" fmla="*/ 183211 w 6318157"/>
                <a:gd name="connsiteY49" fmla="*/ 3641697 h 5387471"/>
                <a:gd name="connsiteX50" fmla="*/ 275231 w 6318157"/>
                <a:gd name="connsiteY50" fmla="*/ 3608199 h 5387471"/>
                <a:gd name="connsiteX51" fmla="*/ 326003 w 6318157"/>
                <a:gd name="connsiteY51" fmla="*/ 3626043 h 5387471"/>
                <a:gd name="connsiteX52" fmla="*/ 358388 w 6318157"/>
                <a:gd name="connsiteY52" fmla="*/ 3618423 h 5387471"/>
                <a:gd name="connsiteX53" fmla="*/ 424318 w 6318157"/>
                <a:gd name="connsiteY53" fmla="*/ 3743407 h 5387471"/>
                <a:gd name="connsiteX54" fmla="*/ 379178 w 6318157"/>
                <a:gd name="connsiteY54" fmla="*/ 3816212 h 5387471"/>
                <a:gd name="connsiteX55" fmla="*/ 347621 w 6318157"/>
                <a:gd name="connsiteY55" fmla="*/ 3928239 h 5387471"/>
                <a:gd name="connsiteX56" fmla="*/ 336854 w 6318157"/>
                <a:gd name="connsiteY56" fmla="*/ 4218249 h 5387471"/>
                <a:gd name="connsiteX57" fmla="*/ 545161 w 6318157"/>
                <a:gd name="connsiteY57" fmla="*/ 4012509 h 5387471"/>
                <a:gd name="connsiteX58" fmla="*/ 620202 w 6318157"/>
                <a:gd name="connsiteY58" fmla="*/ 4063365 h 5387471"/>
                <a:gd name="connsiteX59" fmla="*/ 723569 w 6318157"/>
                <a:gd name="connsiteY59" fmla="*/ 4079267 h 5387471"/>
                <a:gd name="connsiteX60" fmla="*/ 795130 w 6318157"/>
                <a:gd name="connsiteY60" fmla="*/ 4190586 h 5387471"/>
                <a:gd name="connsiteX61" fmla="*/ 1025718 w 6318157"/>
                <a:gd name="connsiteY61" fmla="*/ 4293952 h 5387471"/>
                <a:gd name="connsiteX62" fmla="*/ 1176793 w 6318157"/>
                <a:gd name="connsiteY62" fmla="*/ 4540443 h 5387471"/>
                <a:gd name="connsiteX63" fmla="*/ 1144988 w 6318157"/>
                <a:gd name="connsiteY63" fmla="*/ 4635859 h 5387471"/>
                <a:gd name="connsiteX64" fmla="*/ 1614115 w 6318157"/>
                <a:gd name="connsiteY64" fmla="*/ 4882349 h 5387471"/>
                <a:gd name="connsiteX65" fmla="*/ 1614115 w 6318157"/>
                <a:gd name="connsiteY65" fmla="*/ 5033424 h 5387471"/>
                <a:gd name="connsiteX66" fmla="*/ 1614115 w 6318157"/>
                <a:gd name="connsiteY66" fmla="*/ 5168596 h 5387471"/>
                <a:gd name="connsiteX67" fmla="*/ 1653871 w 6318157"/>
                <a:gd name="connsiteY67" fmla="*/ 5295817 h 5387471"/>
                <a:gd name="connsiteX68" fmla="*/ 1755416 w 6318157"/>
                <a:gd name="connsiteY68" fmla="*/ 5294123 h 5387471"/>
                <a:gd name="connsiteX69" fmla="*/ 1825653 w 6318157"/>
                <a:gd name="connsiteY69" fmla="*/ 5366385 h 5387471"/>
                <a:gd name="connsiteX70" fmla="*/ 1861848 w 6318157"/>
                <a:gd name="connsiteY70" fmla="*/ 5387340 h 5387471"/>
                <a:gd name="connsiteX71" fmla="*/ 1926203 w 6318157"/>
                <a:gd name="connsiteY71" fmla="*/ 5242146 h 5387471"/>
                <a:gd name="connsiteX72" fmla="*/ 2115047 w 6318157"/>
                <a:gd name="connsiteY72" fmla="*/ 5279914 h 5387471"/>
                <a:gd name="connsiteX73" fmla="*/ 2176421 w 6318157"/>
                <a:gd name="connsiteY73" fmla="*/ 5148304 h 5387471"/>
                <a:gd name="connsiteX74" fmla="*/ 2083242 w 6318157"/>
                <a:gd name="connsiteY74" fmla="*/ 5096123 h 5387471"/>
                <a:gd name="connsiteX75" fmla="*/ 2020211 w 6318157"/>
                <a:gd name="connsiteY75" fmla="*/ 5057903 h 5387471"/>
                <a:gd name="connsiteX76" fmla="*/ 2011680 w 6318157"/>
                <a:gd name="connsiteY76" fmla="*/ 5073180 h 5387471"/>
                <a:gd name="connsiteX77" fmla="*/ 1932167 w 6318157"/>
                <a:gd name="connsiteY77" fmla="*/ 4977765 h 5387471"/>
                <a:gd name="connsiteX78" fmla="*/ 1884459 w 6318157"/>
                <a:gd name="connsiteY78" fmla="*/ 4874398 h 5387471"/>
                <a:gd name="connsiteX79" fmla="*/ 1913448 w 6318157"/>
                <a:gd name="connsiteY79" fmla="*/ 4786022 h 5387471"/>
                <a:gd name="connsiteX80" fmla="*/ 2073551 w 6318157"/>
                <a:gd name="connsiteY80" fmla="*/ 4760723 h 5387471"/>
                <a:gd name="connsiteX81" fmla="*/ 2213030 w 6318157"/>
                <a:gd name="connsiteY81" fmla="*/ 4711893 h 5387471"/>
                <a:gd name="connsiteX82" fmla="*/ 2313829 w 6318157"/>
                <a:gd name="connsiteY82" fmla="*/ 4781467 h 5387471"/>
                <a:gd name="connsiteX83" fmla="*/ 2449002 w 6318157"/>
                <a:gd name="connsiteY83" fmla="*/ 4771031 h 5387471"/>
                <a:gd name="connsiteX84" fmla="*/ 2504661 w 6318157"/>
                <a:gd name="connsiteY84" fmla="*/ 4866446 h 5387471"/>
                <a:gd name="connsiteX85" fmla="*/ 2578459 w 6318157"/>
                <a:gd name="connsiteY85" fmla="*/ 4816585 h 5387471"/>
                <a:gd name="connsiteX86" fmla="*/ 2681246 w 6318157"/>
                <a:gd name="connsiteY86" fmla="*/ 4873118 h 5387471"/>
                <a:gd name="connsiteX87" fmla="*/ 2798859 w 6318157"/>
                <a:gd name="connsiteY87" fmla="*/ 4858495 h 5387471"/>
                <a:gd name="connsiteX88" fmla="*/ 2895931 w 6318157"/>
                <a:gd name="connsiteY88" fmla="*/ 4983811 h 5387471"/>
                <a:gd name="connsiteX89" fmla="*/ 2910177 w 6318157"/>
                <a:gd name="connsiteY89" fmla="*/ 5176547 h 5387471"/>
                <a:gd name="connsiteX90" fmla="*/ 2981739 w 6318157"/>
                <a:gd name="connsiteY90" fmla="*/ 5120888 h 5387471"/>
                <a:gd name="connsiteX91" fmla="*/ 3101009 w 6318157"/>
                <a:gd name="connsiteY91" fmla="*/ 5184499 h 5387471"/>
                <a:gd name="connsiteX92" fmla="*/ 3164619 w 6318157"/>
                <a:gd name="connsiteY92" fmla="*/ 4882349 h 5387471"/>
                <a:gd name="connsiteX93" fmla="*/ 3116911 w 6318157"/>
                <a:gd name="connsiteY93" fmla="*/ 4516589 h 5387471"/>
                <a:gd name="connsiteX94" fmla="*/ 3156668 w 6318157"/>
                <a:gd name="connsiteY94" fmla="*/ 4405271 h 5387471"/>
                <a:gd name="connsiteX95" fmla="*/ 3323645 w 6318157"/>
                <a:gd name="connsiteY95" fmla="*/ 4341660 h 5387471"/>
                <a:gd name="connsiteX96" fmla="*/ 3482671 w 6318157"/>
                <a:gd name="connsiteY96" fmla="*/ 4293952 h 5387471"/>
                <a:gd name="connsiteX97" fmla="*/ 3570136 w 6318157"/>
                <a:gd name="connsiteY97" fmla="*/ 4373466 h 5387471"/>
                <a:gd name="connsiteX98" fmla="*/ 3530379 w 6318157"/>
                <a:gd name="connsiteY98" fmla="*/ 4484784 h 5387471"/>
                <a:gd name="connsiteX99" fmla="*/ 3546282 w 6318157"/>
                <a:gd name="connsiteY99" fmla="*/ 4588151 h 5387471"/>
                <a:gd name="connsiteX100" fmla="*/ 3609892 w 6318157"/>
                <a:gd name="connsiteY100" fmla="*/ 4643810 h 5387471"/>
                <a:gd name="connsiteX101" fmla="*/ 3673503 w 6318157"/>
                <a:gd name="connsiteY101" fmla="*/ 4651761 h 5387471"/>
                <a:gd name="connsiteX102" fmla="*/ 3745064 w 6318157"/>
                <a:gd name="connsiteY102" fmla="*/ 4786933 h 5387471"/>
                <a:gd name="connsiteX103" fmla="*/ 3889016 w 6318157"/>
                <a:gd name="connsiteY103" fmla="*/ 4749293 h 5387471"/>
                <a:gd name="connsiteX104" fmla="*/ 4071068 w 6318157"/>
                <a:gd name="connsiteY104" fmla="*/ 4731274 h 5387471"/>
                <a:gd name="connsiteX105" fmla="*/ 4368496 w 6318157"/>
                <a:gd name="connsiteY105" fmla="*/ 4686134 h 5387471"/>
                <a:gd name="connsiteX106" fmla="*/ 4436828 w 6318157"/>
                <a:gd name="connsiteY106" fmla="*/ 4774261 h 5387471"/>
                <a:gd name="connsiteX107" fmla="*/ 4500438 w 6318157"/>
                <a:gd name="connsiteY107" fmla="*/ 4751981 h 5387471"/>
                <a:gd name="connsiteX108" fmla="*/ 4595854 w 6318157"/>
                <a:gd name="connsiteY108" fmla="*/ 4699469 h 5387471"/>
                <a:gd name="connsiteX109" fmla="*/ 4654826 w 6318157"/>
                <a:gd name="connsiteY109" fmla="*/ 4646423 h 5387471"/>
                <a:gd name="connsiteX110" fmla="*/ 4674704 w 6318157"/>
                <a:gd name="connsiteY110" fmla="*/ 4597593 h 5387471"/>
                <a:gd name="connsiteX111" fmla="*/ 4588151 w 6318157"/>
                <a:gd name="connsiteY111" fmla="*/ 4554983 h 5387471"/>
                <a:gd name="connsiteX112" fmla="*/ 4687211 w 6318157"/>
                <a:gd name="connsiteY112" fmla="*/ 4492118 h 5387471"/>
                <a:gd name="connsiteX113" fmla="*/ 4723406 w 6318157"/>
                <a:gd name="connsiteY113" fmla="*/ 4492118 h 5387471"/>
                <a:gd name="connsiteX114" fmla="*/ 4715786 w 6318157"/>
                <a:gd name="connsiteY114" fmla="*/ 4434968 h 5387471"/>
                <a:gd name="connsiteX115" fmla="*/ 4753886 w 6318157"/>
                <a:gd name="connsiteY115" fmla="*/ 4410203 h 5387471"/>
                <a:gd name="connsiteX116" fmla="*/ 4656648 w 6318157"/>
                <a:gd name="connsiteY116" fmla="*/ 4287326 h 5387471"/>
                <a:gd name="connsiteX117" fmla="*/ 4593866 w 6318157"/>
                <a:gd name="connsiteY117" fmla="*/ 4307333 h 5387471"/>
                <a:gd name="connsiteX118" fmla="*/ 4575396 w 6318157"/>
                <a:gd name="connsiteY118" fmla="*/ 4172612 h 5387471"/>
                <a:gd name="connsiteX119" fmla="*/ 4679655 w 6318157"/>
                <a:gd name="connsiteY119" fmla="*/ 4132426 h 5387471"/>
                <a:gd name="connsiteX120" fmla="*/ 4703957 w 6318157"/>
                <a:gd name="connsiteY120" fmla="*/ 4023340 h 5387471"/>
                <a:gd name="connsiteX121" fmla="*/ 4812951 w 6318157"/>
                <a:gd name="connsiteY121" fmla="*/ 3900496 h 5387471"/>
                <a:gd name="connsiteX122" fmla="*/ 4877813 w 6318157"/>
                <a:gd name="connsiteY122" fmla="*/ 3853146 h 5387471"/>
                <a:gd name="connsiteX123" fmla="*/ 4866109 w 6318157"/>
                <a:gd name="connsiteY123" fmla="*/ 3934446 h 5387471"/>
                <a:gd name="connsiteX124" fmla="*/ 4936241 w 6318157"/>
                <a:gd name="connsiteY124" fmla="*/ 3998681 h 5387471"/>
                <a:gd name="connsiteX125" fmla="*/ 4889248 w 6318157"/>
                <a:gd name="connsiteY125" fmla="*/ 4126615 h 5387471"/>
                <a:gd name="connsiteX126" fmla="*/ 4934365 w 6318157"/>
                <a:gd name="connsiteY126" fmla="*/ 4164319 h 5387471"/>
                <a:gd name="connsiteX127" fmla="*/ 5022812 w 6318157"/>
                <a:gd name="connsiteY127" fmla="*/ 4087573 h 5387471"/>
                <a:gd name="connsiteX128" fmla="*/ 5082759 w 6318157"/>
                <a:gd name="connsiteY128" fmla="*/ 4066849 h 5387471"/>
                <a:gd name="connsiteX129" fmla="*/ 5099644 w 6318157"/>
                <a:gd name="connsiteY129" fmla="*/ 4110000 h 5387471"/>
                <a:gd name="connsiteX130" fmla="*/ 5146102 w 6318157"/>
                <a:gd name="connsiteY130" fmla="*/ 4062915 h 5387471"/>
                <a:gd name="connsiteX131" fmla="*/ 5187199 w 6318157"/>
                <a:gd name="connsiteY131" fmla="*/ 4077299 h 5387471"/>
                <a:gd name="connsiteX132" fmla="*/ 5205692 w 6318157"/>
                <a:gd name="connsiteY132" fmla="*/ 4046476 h 5387471"/>
                <a:gd name="connsiteX133" fmla="*/ 5107060 w 6318157"/>
                <a:gd name="connsiteY133" fmla="*/ 4005379 h 5387471"/>
                <a:gd name="connsiteX134" fmla="*/ 5144494 w 6318157"/>
                <a:gd name="connsiteY134" fmla="*/ 3856631 h 5387471"/>
                <a:gd name="connsiteX135" fmla="*/ 5160396 w 6318157"/>
                <a:gd name="connsiteY135" fmla="*/ 3785069 h 5387471"/>
                <a:gd name="connsiteX136" fmla="*/ 5390984 w 6318157"/>
                <a:gd name="connsiteY136" fmla="*/ 3737361 h 5387471"/>
                <a:gd name="connsiteX137" fmla="*/ 5486400 w 6318157"/>
                <a:gd name="connsiteY137" fmla="*/ 3633994 h 5387471"/>
                <a:gd name="connsiteX138" fmla="*/ 5390984 w 6318157"/>
                <a:gd name="connsiteY138" fmla="*/ 3570384 h 5387471"/>
                <a:gd name="connsiteX139" fmla="*/ 5343276 w 6318157"/>
                <a:gd name="connsiteY139" fmla="*/ 3331845 h 5387471"/>
                <a:gd name="connsiteX140" fmla="*/ 5478449 w 6318157"/>
                <a:gd name="connsiteY140" fmla="*/ 3061500 h 5387471"/>
                <a:gd name="connsiteX141" fmla="*/ 5820355 w 6318157"/>
                <a:gd name="connsiteY141" fmla="*/ 2989939 h 5387471"/>
                <a:gd name="connsiteX142" fmla="*/ 6020959 w 6318157"/>
                <a:gd name="connsiteY142" fmla="*/ 2857748 h 5387471"/>
                <a:gd name="connsiteX143" fmla="*/ 6058811 w 6318157"/>
                <a:gd name="connsiteY143" fmla="*/ 2880194 h 5387471"/>
                <a:gd name="connsiteX144" fmla="*/ 6114056 w 6318157"/>
                <a:gd name="connsiteY144" fmla="*/ 2859239 h 5387471"/>
                <a:gd name="connsiteX145" fmla="*/ 6152156 w 6318157"/>
                <a:gd name="connsiteY145" fmla="*/ 2889719 h 5387471"/>
                <a:gd name="connsiteX146" fmla="*/ 6260741 w 6318157"/>
                <a:gd name="connsiteY146" fmla="*/ 2868764 h 5387471"/>
                <a:gd name="connsiteX147" fmla="*/ 6292298 w 6318157"/>
                <a:gd name="connsiteY147" fmla="*/ 2879449 h 5387471"/>
                <a:gd name="connsiteX148" fmla="*/ 6304556 w 6318157"/>
                <a:gd name="connsiteY148" fmla="*/ 2838284 h 5387471"/>
                <a:gd name="connsiteX149" fmla="*/ 6306461 w 6318157"/>
                <a:gd name="connsiteY149" fmla="*/ 2809709 h 5387471"/>
                <a:gd name="connsiteX150" fmla="*/ 6317891 w 6318157"/>
                <a:gd name="connsiteY150" fmla="*/ 2798279 h 5387471"/>
                <a:gd name="connsiteX151" fmla="*/ 6268361 w 6318157"/>
                <a:gd name="connsiteY151" fmla="*/ 2775419 h 5387471"/>
                <a:gd name="connsiteX152" fmla="*/ 6220736 w 6318157"/>
                <a:gd name="connsiteY152" fmla="*/ 2543754 h 5387471"/>
                <a:gd name="connsiteX153" fmla="*/ 6169301 w 6318157"/>
                <a:gd name="connsiteY153" fmla="*/ 2569973 h 5387471"/>
                <a:gd name="connsiteX154" fmla="*/ 6119771 w 6318157"/>
                <a:gd name="connsiteY154" fmla="*/ 2533484 h 5387471"/>
                <a:gd name="connsiteX155" fmla="*/ 6051191 w 6318157"/>
                <a:gd name="connsiteY155" fmla="*/ 2518538 h 5387471"/>
                <a:gd name="connsiteX156" fmla="*/ 6053096 w 6318157"/>
                <a:gd name="connsiteY156" fmla="*/ 2434718 h 5387471"/>
                <a:gd name="connsiteX157" fmla="*/ 6027337 w 6318157"/>
                <a:gd name="connsiteY157" fmla="*/ 2469542 h 5387471"/>
                <a:gd name="connsiteX158" fmla="*/ 5994041 w 6318157"/>
                <a:gd name="connsiteY158" fmla="*/ 2411858 h 5387471"/>
                <a:gd name="connsiteX159" fmla="*/ 5976896 w 6318157"/>
                <a:gd name="connsiteY159" fmla="*/ 2272793 h 5387471"/>
                <a:gd name="connsiteX160" fmla="*/ 5915936 w 6318157"/>
                <a:gd name="connsiteY160" fmla="*/ 2274698 h 5387471"/>
                <a:gd name="connsiteX161" fmla="*/ 5892910 w 6318157"/>
                <a:gd name="connsiteY161" fmla="*/ 2209882 h 5387471"/>
                <a:gd name="connsiteX162" fmla="*/ 5813066 w 6318157"/>
                <a:gd name="connsiteY162" fmla="*/ 2240408 h 5387471"/>
                <a:gd name="connsiteX163" fmla="*/ 5752106 w 6318157"/>
                <a:gd name="connsiteY163" fmla="*/ 2206118 h 5387471"/>
                <a:gd name="connsiteX164" fmla="*/ 5719721 w 6318157"/>
                <a:gd name="connsiteY164" fmla="*/ 2227073 h 5387471"/>
                <a:gd name="connsiteX165" fmla="*/ 5653046 w 6318157"/>
                <a:gd name="connsiteY165" fmla="*/ 2209928 h 5387471"/>
                <a:gd name="connsiteX166" fmla="*/ 5677231 w 6318157"/>
                <a:gd name="connsiteY166" fmla="*/ 2186857 h 5387471"/>
                <a:gd name="connsiteX167" fmla="*/ 5628281 w 6318157"/>
                <a:gd name="connsiteY167" fmla="*/ 2145158 h 5387471"/>
                <a:gd name="connsiteX168" fmla="*/ 5488388 w 6318157"/>
                <a:gd name="connsiteY168" fmla="*/ 2148426 h 5387471"/>
                <a:gd name="connsiteX169" fmla="*/ 5453021 w 6318157"/>
                <a:gd name="connsiteY169" fmla="*/ 2227073 h 5387471"/>
                <a:gd name="connsiteX170" fmla="*/ 5472071 w 6318157"/>
                <a:gd name="connsiteY170" fmla="*/ 2274698 h 5387471"/>
                <a:gd name="connsiteX171" fmla="*/ 5422541 w 6318157"/>
                <a:gd name="connsiteY171" fmla="*/ 2288033 h 5387471"/>
                <a:gd name="connsiteX172" fmla="*/ 5451116 w 6318157"/>
                <a:gd name="connsiteY172" fmla="*/ 2333753 h 5387471"/>
                <a:gd name="connsiteX173" fmla="*/ 5516631 w 6318157"/>
                <a:gd name="connsiteY173" fmla="*/ 2328407 h 5387471"/>
                <a:gd name="connsiteX174" fmla="*/ 5523506 w 6318157"/>
                <a:gd name="connsiteY174" fmla="*/ 2379473 h 5387471"/>
                <a:gd name="connsiteX175" fmla="*/ 5399681 w 6318157"/>
                <a:gd name="connsiteY175" fmla="*/ 2545208 h 5387471"/>
                <a:gd name="connsiteX176" fmla="*/ 5360918 w 6318157"/>
                <a:gd name="connsiteY176" fmla="*/ 2694084 h 5387471"/>
                <a:gd name="connsiteX177" fmla="*/ 5346341 w 6318157"/>
                <a:gd name="connsiteY177" fmla="*/ 2615693 h 5387471"/>
                <a:gd name="connsiteX178" fmla="*/ 5304431 w 6318157"/>
                <a:gd name="connsiteY178" fmla="*/ 2615693 h 5387471"/>
                <a:gd name="connsiteX179" fmla="*/ 5273951 w 6318157"/>
                <a:gd name="connsiteY179" fmla="*/ 2558543 h 5387471"/>
                <a:gd name="connsiteX180" fmla="*/ 5203714 w 6318157"/>
                <a:gd name="connsiteY180" fmla="*/ 2600987 h 5387471"/>
                <a:gd name="connsiteX181" fmla="*/ 5070116 w 6318157"/>
                <a:gd name="connsiteY181" fmla="*/ 2541398 h 5387471"/>
                <a:gd name="connsiteX182" fmla="*/ 4991763 w 6318157"/>
                <a:gd name="connsiteY182" fmla="*/ 2573572 h 5387471"/>
                <a:gd name="connsiteX183" fmla="*/ 4904381 w 6318157"/>
                <a:gd name="connsiteY183" fmla="*/ 2564258 h 5387471"/>
                <a:gd name="connsiteX184" fmla="*/ 4875806 w 6318157"/>
                <a:gd name="connsiteY184" fmla="*/ 2495678 h 5387471"/>
                <a:gd name="connsiteX185" fmla="*/ 4803416 w 6318157"/>
                <a:gd name="connsiteY185" fmla="*/ 2484248 h 5387471"/>
                <a:gd name="connsiteX186" fmla="*/ 4822466 w 6318157"/>
                <a:gd name="connsiteY186" fmla="*/ 2409953 h 5387471"/>
                <a:gd name="connsiteX187" fmla="*/ 4731026 w 6318157"/>
                <a:gd name="connsiteY187" fmla="*/ 2341373 h 5387471"/>
                <a:gd name="connsiteX188" fmla="*/ 4699221 w 6318157"/>
                <a:gd name="connsiteY188" fmla="*/ 2364353 h 5387471"/>
                <a:gd name="connsiteX189" fmla="*/ 4637681 w 6318157"/>
                <a:gd name="connsiteY189" fmla="*/ 2328038 h 5387471"/>
                <a:gd name="connsiteX190" fmla="*/ 4660541 w 6318157"/>
                <a:gd name="connsiteY190" fmla="*/ 2253743 h 5387471"/>
                <a:gd name="connsiteX191" fmla="*/ 4433846 w 6318157"/>
                <a:gd name="connsiteY191" fmla="*/ 2270888 h 5387471"/>
                <a:gd name="connsiteX192" fmla="*/ 4373134 w 6318157"/>
                <a:gd name="connsiteY192" fmla="*/ 2252041 h 5387471"/>
                <a:gd name="connsiteX193" fmla="*/ 4323356 w 6318157"/>
                <a:gd name="connsiteY193" fmla="*/ 2288033 h 5387471"/>
                <a:gd name="connsiteX194" fmla="*/ 4273826 w 6318157"/>
                <a:gd name="connsiteY194" fmla="*/ 2208023 h 5387471"/>
                <a:gd name="connsiteX195" fmla="*/ 4201436 w 6318157"/>
                <a:gd name="connsiteY195" fmla="*/ 2192783 h 5387471"/>
                <a:gd name="connsiteX196" fmla="*/ 4178576 w 6318157"/>
                <a:gd name="connsiteY196" fmla="*/ 2110868 h 5387471"/>
                <a:gd name="connsiteX197" fmla="*/ 4087136 w 6318157"/>
                <a:gd name="connsiteY197" fmla="*/ 2038478 h 5387471"/>
                <a:gd name="connsiteX198" fmla="*/ 4016651 w 6318157"/>
                <a:gd name="connsiteY198" fmla="*/ 2051813 h 5387471"/>
                <a:gd name="connsiteX199" fmla="*/ 3909971 w 6318157"/>
                <a:gd name="connsiteY199" fmla="*/ 2013713 h 5387471"/>
                <a:gd name="connsiteX200" fmla="*/ 3843296 w 6318157"/>
                <a:gd name="connsiteY200" fmla="*/ 2053718 h 5387471"/>
                <a:gd name="connsiteX201" fmla="*/ 3788051 w 6318157"/>
                <a:gd name="connsiteY201" fmla="*/ 2034668 h 5387471"/>
                <a:gd name="connsiteX202" fmla="*/ 3742331 w 6318157"/>
                <a:gd name="connsiteY202" fmla="*/ 2046098 h 5387471"/>
                <a:gd name="connsiteX203" fmla="*/ 3671018 w 6318157"/>
                <a:gd name="connsiteY203" fmla="*/ 2041249 h 5387471"/>
                <a:gd name="connsiteX204" fmla="*/ 3660416 w 6318157"/>
                <a:gd name="connsiteY204" fmla="*/ 1977518 h 5387471"/>
                <a:gd name="connsiteX205" fmla="*/ 3643271 w 6318157"/>
                <a:gd name="connsiteY205" fmla="*/ 1905128 h 5387471"/>
                <a:gd name="connsiteX206" fmla="*/ 3690896 w 6318157"/>
                <a:gd name="connsiteY206" fmla="*/ 1872743 h 5387471"/>
                <a:gd name="connsiteX207" fmla="*/ 3702326 w 6318157"/>
                <a:gd name="connsiteY207" fmla="*/ 1811783 h 5387471"/>
                <a:gd name="connsiteX208" fmla="*/ 3679466 w 6318157"/>
                <a:gd name="connsiteY208" fmla="*/ 1788923 h 5387471"/>
                <a:gd name="connsiteX209" fmla="*/ 3595977 w 6318157"/>
                <a:gd name="connsiteY209" fmla="*/ 1647245 h 5387471"/>
                <a:gd name="connsiteX210" fmla="*/ 3508016 w 6318157"/>
                <a:gd name="connsiteY210" fmla="*/ 1663193 h 5387471"/>
                <a:gd name="connsiteX211" fmla="*/ 3485156 w 6318157"/>
                <a:gd name="connsiteY211" fmla="*/ 1619378 h 5387471"/>
                <a:gd name="connsiteX212" fmla="*/ 3434052 w 6318157"/>
                <a:gd name="connsiteY212" fmla="*/ 1618090 h 5387471"/>
                <a:gd name="connsiteX213" fmla="*/ 3496586 w 6318157"/>
                <a:gd name="connsiteY213" fmla="*/ 1533653 h 5387471"/>
                <a:gd name="connsiteX214" fmla="*/ 3549926 w 6318157"/>
                <a:gd name="connsiteY214" fmla="*/ 1552703 h 5387471"/>
                <a:gd name="connsiteX215" fmla="*/ 3681619 w 6318157"/>
                <a:gd name="connsiteY215" fmla="*/ 1349485 h 5387471"/>
                <a:gd name="connsiteX216" fmla="*/ 3708041 w 6318157"/>
                <a:gd name="connsiteY216" fmla="*/ 1316483 h 5387471"/>
                <a:gd name="connsiteX217" fmla="*/ 3600036 w 6318157"/>
                <a:gd name="connsiteY217" fmla="*/ 1230630 h 5387471"/>
                <a:gd name="connsiteX218" fmla="*/ 3610886 w 6318157"/>
                <a:gd name="connsiteY218" fmla="*/ 1173608 h 5387471"/>
                <a:gd name="connsiteX219" fmla="*/ 3549926 w 6318157"/>
                <a:gd name="connsiteY219" fmla="*/ 1160273 h 5387471"/>
                <a:gd name="connsiteX220" fmla="*/ 3515636 w 6318157"/>
                <a:gd name="connsiteY220" fmla="*/ 1108838 h 5387471"/>
                <a:gd name="connsiteX221" fmla="*/ 3515636 w 6318157"/>
                <a:gd name="connsiteY221" fmla="*/ 1013588 h 5387471"/>
                <a:gd name="connsiteX222" fmla="*/ 3391811 w 6318157"/>
                <a:gd name="connsiteY222" fmla="*/ 981203 h 5387471"/>
                <a:gd name="connsiteX223" fmla="*/ 3357521 w 6318157"/>
                <a:gd name="connsiteY223" fmla="*/ 922148 h 5387471"/>
                <a:gd name="connsiteX224" fmla="*/ 3198246 w 6318157"/>
                <a:gd name="connsiteY224" fmla="*/ 954073 h 5387471"/>
                <a:gd name="connsiteX225" fmla="*/ 3142256 w 6318157"/>
                <a:gd name="connsiteY225" fmla="*/ 899288 h 5387471"/>
                <a:gd name="connsiteX226" fmla="*/ 2980331 w 6318157"/>
                <a:gd name="connsiteY226" fmla="*/ 929768 h 5387471"/>
                <a:gd name="connsiteX227" fmla="*/ 2776330 w 6318157"/>
                <a:gd name="connsiteY227" fmla="*/ 832982 h 5387471"/>
                <a:gd name="connsiteX228" fmla="*/ 2662196 w 6318157"/>
                <a:gd name="connsiteY228" fmla="*/ 874523 h 5387471"/>
                <a:gd name="connsiteX229" fmla="*/ 2671721 w 6318157"/>
                <a:gd name="connsiteY229" fmla="*/ 832613 h 5387471"/>
                <a:gd name="connsiteX230" fmla="*/ 2581026 w 6318157"/>
                <a:gd name="connsiteY230" fmla="*/ 818653 h 5387471"/>
                <a:gd name="connsiteX231" fmla="*/ 2576471 w 6318157"/>
                <a:gd name="connsiteY231" fmla="*/ 731648 h 5387471"/>
                <a:gd name="connsiteX232" fmla="*/ 2561231 w 6318157"/>
                <a:gd name="connsiteY232" fmla="*/ 684023 h 5387471"/>
                <a:gd name="connsiteX233" fmla="*/ 2591711 w 6318157"/>
                <a:gd name="connsiteY233" fmla="*/ 647828 h 5387471"/>
                <a:gd name="connsiteX234" fmla="*/ 2496792 w 6318157"/>
                <a:gd name="connsiteY234" fmla="*/ 511865 h 5387471"/>
                <a:gd name="connsiteX235" fmla="*/ 2492651 w 6318157"/>
                <a:gd name="connsiteY235" fmla="*/ 476378 h 5387471"/>
                <a:gd name="connsiteX236" fmla="*/ 2534561 w 6318157"/>
                <a:gd name="connsiteY236" fmla="*/ 409703 h 5387471"/>
                <a:gd name="connsiteX237" fmla="*/ 2490746 w 6318157"/>
                <a:gd name="connsiteY237" fmla="*/ 398273 h 5387471"/>
                <a:gd name="connsiteX238" fmla="*/ 2465981 w 6318157"/>
                <a:gd name="connsiteY238" fmla="*/ 367793 h 5387471"/>
                <a:gd name="connsiteX239" fmla="*/ 2428709 w 6318157"/>
                <a:gd name="connsiteY239" fmla="*/ 359713 h 5387471"/>
                <a:gd name="connsiteX240" fmla="*/ 2443121 w 6318157"/>
                <a:gd name="connsiteY240" fmla="*/ 297308 h 5387471"/>
                <a:gd name="connsiteX241" fmla="*/ 2384811 w 6318157"/>
                <a:gd name="connsiteY241" fmla="*/ 255352 h 5387471"/>
                <a:gd name="connsiteX242" fmla="*/ 2431691 w 6318157"/>
                <a:gd name="connsiteY242" fmla="*/ 188723 h 5387471"/>
                <a:gd name="connsiteX243" fmla="*/ 2536714 w 6318157"/>
                <a:gd name="connsiteY243" fmla="*/ 175177 h 5387471"/>
                <a:gd name="connsiteX0" fmla="*/ 2536714 w 6318157"/>
                <a:gd name="connsiteY0" fmla="*/ 175177 h 5387471"/>
                <a:gd name="connsiteX1" fmla="*/ 2475506 w 6318157"/>
                <a:gd name="connsiteY1" fmla="*/ 127763 h 5387471"/>
                <a:gd name="connsiteX2" fmla="*/ 2408831 w 6318157"/>
                <a:gd name="connsiteY2" fmla="*/ 129668 h 5387471"/>
                <a:gd name="connsiteX3" fmla="*/ 2340003 w 6318157"/>
                <a:gd name="connsiteY3" fmla="*/ 67751 h 5387471"/>
                <a:gd name="connsiteX4" fmla="*/ 2260241 w 6318157"/>
                <a:gd name="connsiteY4" fmla="*/ 85853 h 5387471"/>
                <a:gd name="connsiteX5" fmla="*/ 2229513 w 6318157"/>
                <a:gd name="connsiteY5" fmla="*/ 26173 h 5387471"/>
                <a:gd name="connsiteX6" fmla="*/ 2009858 w 6318157"/>
                <a:gd name="connsiteY6" fmla="*/ 0 h 5387471"/>
                <a:gd name="connsiteX7" fmla="*/ 1851163 w 6318157"/>
                <a:gd name="connsiteY7" fmla="*/ 158612 h 5387471"/>
                <a:gd name="connsiteX8" fmla="*/ 1861599 w 6318157"/>
                <a:gd name="connsiteY8" fmla="*/ 331056 h 5387471"/>
                <a:gd name="connsiteX9" fmla="*/ 1776951 w 6318157"/>
                <a:gd name="connsiteY9" fmla="*/ 311343 h 5387471"/>
                <a:gd name="connsiteX10" fmla="*/ 1606163 w 6318157"/>
                <a:gd name="connsiteY10" fmla="*/ 358057 h 5387471"/>
                <a:gd name="connsiteX11" fmla="*/ 1391478 w 6318157"/>
                <a:gd name="connsiteY11" fmla="*/ 230836 h 5387471"/>
                <a:gd name="connsiteX12" fmla="*/ 1256306 w 6318157"/>
                <a:gd name="connsiteY12" fmla="*/ 230836 h 5387471"/>
                <a:gd name="connsiteX13" fmla="*/ 1208598 w 6318157"/>
                <a:gd name="connsiteY13" fmla="*/ 421667 h 5387471"/>
                <a:gd name="connsiteX14" fmla="*/ 1041621 w 6318157"/>
                <a:gd name="connsiteY14" fmla="*/ 588645 h 5387471"/>
                <a:gd name="connsiteX15" fmla="*/ 930303 w 6318157"/>
                <a:gd name="connsiteY15" fmla="*/ 668158 h 5387471"/>
                <a:gd name="connsiteX16" fmla="*/ 842838 w 6318157"/>
                <a:gd name="connsiteY16" fmla="*/ 612499 h 5387471"/>
                <a:gd name="connsiteX17" fmla="*/ 747423 w 6318157"/>
                <a:gd name="connsiteY17" fmla="*/ 795379 h 5387471"/>
                <a:gd name="connsiteX18" fmla="*/ 456206 w 6318157"/>
                <a:gd name="connsiteY18" fmla="*/ 828804 h 5387471"/>
                <a:gd name="connsiteX19" fmla="*/ 222636 w 6318157"/>
                <a:gd name="connsiteY19" fmla="*/ 970307 h 5387471"/>
                <a:gd name="connsiteX20" fmla="*/ 254442 w 6318157"/>
                <a:gd name="connsiteY20" fmla="*/ 1113431 h 5387471"/>
                <a:gd name="connsiteX21" fmla="*/ 302149 w 6318157"/>
                <a:gd name="connsiteY21" fmla="*/ 1296311 h 5387471"/>
                <a:gd name="connsiteX22" fmla="*/ 341906 w 6318157"/>
                <a:gd name="connsiteY22" fmla="*/ 1328116 h 5387471"/>
                <a:gd name="connsiteX23" fmla="*/ 508883 w 6318157"/>
                <a:gd name="connsiteY23" fmla="*/ 1359921 h 5387471"/>
                <a:gd name="connsiteX24" fmla="*/ 532737 w 6318157"/>
                <a:gd name="connsiteY24" fmla="*/ 1582558 h 5387471"/>
                <a:gd name="connsiteX25" fmla="*/ 730526 w 6318157"/>
                <a:gd name="connsiteY25" fmla="*/ 1644144 h 5387471"/>
                <a:gd name="connsiteX26" fmla="*/ 903633 w 6318157"/>
                <a:gd name="connsiteY26" fmla="*/ 1753676 h 5387471"/>
                <a:gd name="connsiteX27" fmla="*/ 818984 w 6318157"/>
                <a:gd name="connsiteY27" fmla="*/ 1884707 h 5387471"/>
                <a:gd name="connsiteX28" fmla="*/ 644056 w 6318157"/>
                <a:gd name="connsiteY28" fmla="*/ 1868805 h 5387471"/>
                <a:gd name="connsiteX29" fmla="*/ 636104 w 6318157"/>
                <a:gd name="connsiteY29" fmla="*/ 2115295 h 5387471"/>
                <a:gd name="connsiteX30" fmla="*/ 755374 w 6318157"/>
                <a:gd name="connsiteY30" fmla="*/ 2218662 h 5387471"/>
                <a:gd name="connsiteX31" fmla="*/ 818984 w 6318157"/>
                <a:gd name="connsiteY31" fmla="*/ 2329980 h 5387471"/>
                <a:gd name="connsiteX32" fmla="*/ 818984 w 6318157"/>
                <a:gd name="connsiteY32" fmla="*/ 2369737 h 5387471"/>
                <a:gd name="connsiteX33" fmla="*/ 580445 w 6318157"/>
                <a:gd name="connsiteY33" fmla="*/ 2401542 h 5387471"/>
                <a:gd name="connsiteX34" fmla="*/ 485029 w 6318157"/>
                <a:gd name="connsiteY34" fmla="*/ 2433347 h 5387471"/>
                <a:gd name="connsiteX35" fmla="*/ 437322 w 6318157"/>
                <a:gd name="connsiteY35" fmla="*/ 2584422 h 5387471"/>
                <a:gd name="connsiteX36" fmla="*/ 307616 w 6318157"/>
                <a:gd name="connsiteY36" fmla="*/ 2598549 h 5387471"/>
                <a:gd name="connsiteX37" fmla="*/ 238539 w 6318157"/>
                <a:gd name="connsiteY37" fmla="*/ 2655984 h 5387471"/>
                <a:gd name="connsiteX38" fmla="*/ 284673 w 6318157"/>
                <a:gd name="connsiteY38" fmla="*/ 2740881 h 5387471"/>
                <a:gd name="connsiteX39" fmla="*/ 405516 w 6318157"/>
                <a:gd name="connsiteY39" fmla="*/ 2767302 h 5387471"/>
                <a:gd name="connsiteX40" fmla="*/ 414296 w 6318157"/>
                <a:gd name="connsiteY40" fmla="*/ 2859534 h 5387471"/>
                <a:gd name="connsiteX41" fmla="*/ 349857 w 6318157"/>
                <a:gd name="connsiteY41" fmla="*/ 2894523 h 5387471"/>
                <a:gd name="connsiteX42" fmla="*/ 206734 w 6318157"/>
                <a:gd name="connsiteY42" fmla="*/ 3061500 h 5387471"/>
                <a:gd name="connsiteX43" fmla="*/ 166977 w 6318157"/>
                <a:gd name="connsiteY43" fmla="*/ 3300039 h 5387471"/>
                <a:gd name="connsiteX44" fmla="*/ 103367 w 6318157"/>
                <a:gd name="connsiteY44" fmla="*/ 3490871 h 5387471"/>
                <a:gd name="connsiteX45" fmla="*/ 0 w 6318157"/>
                <a:gd name="connsiteY45" fmla="*/ 3610140 h 5387471"/>
                <a:gd name="connsiteX46" fmla="*/ 0 w 6318157"/>
                <a:gd name="connsiteY46" fmla="*/ 3689653 h 5387471"/>
                <a:gd name="connsiteX47" fmla="*/ 15903 w 6318157"/>
                <a:gd name="connsiteY47" fmla="*/ 3769166 h 5387471"/>
                <a:gd name="connsiteX48" fmla="*/ 127221 w 6318157"/>
                <a:gd name="connsiteY48" fmla="*/ 3785069 h 5387471"/>
                <a:gd name="connsiteX49" fmla="*/ 183211 w 6318157"/>
                <a:gd name="connsiteY49" fmla="*/ 3641697 h 5387471"/>
                <a:gd name="connsiteX50" fmla="*/ 275231 w 6318157"/>
                <a:gd name="connsiteY50" fmla="*/ 3608199 h 5387471"/>
                <a:gd name="connsiteX51" fmla="*/ 326003 w 6318157"/>
                <a:gd name="connsiteY51" fmla="*/ 3626043 h 5387471"/>
                <a:gd name="connsiteX52" fmla="*/ 358388 w 6318157"/>
                <a:gd name="connsiteY52" fmla="*/ 3618423 h 5387471"/>
                <a:gd name="connsiteX53" fmla="*/ 424318 w 6318157"/>
                <a:gd name="connsiteY53" fmla="*/ 3743407 h 5387471"/>
                <a:gd name="connsiteX54" fmla="*/ 379178 w 6318157"/>
                <a:gd name="connsiteY54" fmla="*/ 3816212 h 5387471"/>
                <a:gd name="connsiteX55" fmla="*/ 347621 w 6318157"/>
                <a:gd name="connsiteY55" fmla="*/ 3928239 h 5387471"/>
                <a:gd name="connsiteX56" fmla="*/ 336854 w 6318157"/>
                <a:gd name="connsiteY56" fmla="*/ 4218249 h 5387471"/>
                <a:gd name="connsiteX57" fmla="*/ 545161 w 6318157"/>
                <a:gd name="connsiteY57" fmla="*/ 4012509 h 5387471"/>
                <a:gd name="connsiteX58" fmla="*/ 620202 w 6318157"/>
                <a:gd name="connsiteY58" fmla="*/ 4063365 h 5387471"/>
                <a:gd name="connsiteX59" fmla="*/ 723569 w 6318157"/>
                <a:gd name="connsiteY59" fmla="*/ 4079267 h 5387471"/>
                <a:gd name="connsiteX60" fmla="*/ 795130 w 6318157"/>
                <a:gd name="connsiteY60" fmla="*/ 4190586 h 5387471"/>
                <a:gd name="connsiteX61" fmla="*/ 1025718 w 6318157"/>
                <a:gd name="connsiteY61" fmla="*/ 4293952 h 5387471"/>
                <a:gd name="connsiteX62" fmla="*/ 1176793 w 6318157"/>
                <a:gd name="connsiteY62" fmla="*/ 4540443 h 5387471"/>
                <a:gd name="connsiteX63" fmla="*/ 1144988 w 6318157"/>
                <a:gd name="connsiteY63" fmla="*/ 4635859 h 5387471"/>
                <a:gd name="connsiteX64" fmla="*/ 1614115 w 6318157"/>
                <a:gd name="connsiteY64" fmla="*/ 4882349 h 5387471"/>
                <a:gd name="connsiteX65" fmla="*/ 1614115 w 6318157"/>
                <a:gd name="connsiteY65" fmla="*/ 5033424 h 5387471"/>
                <a:gd name="connsiteX66" fmla="*/ 1614115 w 6318157"/>
                <a:gd name="connsiteY66" fmla="*/ 5168596 h 5387471"/>
                <a:gd name="connsiteX67" fmla="*/ 1653871 w 6318157"/>
                <a:gd name="connsiteY67" fmla="*/ 5295817 h 5387471"/>
                <a:gd name="connsiteX68" fmla="*/ 1755416 w 6318157"/>
                <a:gd name="connsiteY68" fmla="*/ 5294123 h 5387471"/>
                <a:gd name="connsiteX69" fmla="*/ 1825653 w 6318157"/>
                <a:gd name="connsiteY69" fmla="*/ 5366385 h 5387471"/>
                <a:gd name="connsiteX70" fmla="*/ 1861848 w 6318157"/>
                <a:gd name="connsiteY70" fmla="*/ 5387340 h 5387471"/>
                <a:gd name="connsiteX71" fmla="*/ 1926203 w 6318157"/>
                <a:gd name="connsiteY71" fmla="*/ 5242146 h 5387471"/>
                <a:gd name="connsiteX72" fmla="*/ 2115047 w 6318157"/>
                <a:gd name="connsiteY72" fmla="*/ 5279914 h 5387471"/>
                <a:gd name="connsiteX73" fmla="*/ 2176421 w 6318157"/>
                <a:gd name="connsiteY73" fmla="*/ 5148304 h 5387471"/>
                <a:gd name="connsiteX74" fmla="*/ 2083242 w 6318157"/>
                <a:gd name="connsiteY74" fmla="*/ 5096123 h 5387471"/>
                <a:gd name="connsiteX75" fmla="*/ 2020211 w 6318157"/>
                <a:gd name="connsiteY75" fmla="*/ 5057903 h 5387471"/>
                <a:gd name="connsiteX76" fmla="*/ 2011680 w 6318157"/>
                <a:gd name="connsiteY76" fmla="*/ 5073180 h 5387471"/>
                <a:gd name="connsiteX77" fmla="*/ 1932167 w 6318157"/>
                <a:gd name="connsiteY77" fmla="*/ 4977765 h 5387471"/>
                <a:gd name="connsiteX78" fmla="*/ 1884459 w 6318157"/>
                <a:gd name="connsiteY78" fmla="*/ 4874398 h 5387471"/>
                <a:gd name="connsiteX79" fmla="*/ 1913448 w 6318157"/>
                <a:gd name="connsiteY79" fmla="*/ 4786022 h 5387471"/>
                <a:gd name="connsiteX80" fmla="*/ 2073551 w 6318157"/>
                <a:gd name="connsiteY80" fmla="*/ 4760723 h 5387471"/>
                <a:gd name="connsiteX81" fmla="*/ 2213030 w 6318157"/>
                <a:gd name="connsiteY81" fmla="*/ 4711893 h 5387471"/>
                <a:gd name="connsiteX82" fmla="*/ 2313829 w 6318157"/>
                <a:gd name="connsiteY82" fmla="*/ 4781467 h 5387471"/>
                <a:gd name="connsiteX83" fmla="*/ 2449002 w 6318157"/>
                <a:gd name="connsiteY83" fmla="*/ 4771031 h 5387471"/>
                <a:gd name="connsiteX84" fmla="*/ 2504661 w 6318157"/>
                <a:gd name="connsiteY84" fmla="*/ 4866446 h 5387471"/>
                <a:gd name="connsiteX85" fmla="*/ 2578459 w 6318157"/>
                <a:gd name="connsiteY85" fmla="*/ 4816585 h 5387471"/>
                <a:gd name="connsiteX86" fmla="*/ 2681246 w 6318157"/>
                <a:gd name="connsiteY86" fmla="*/ 4873118 h 5387471"/>
                <a:gd name="connsiteX87" fmla="*/ 2798859 w 6318157"/>
                <a:gd name="connsiteY87" fmla="*/ 4858495 h 5387471"/>
                <a:gd name="connsiteX88" fmla="*/ 2895931 w 6318157"/>
                <a:gd name="connsiteY88" fmla="*/ 4983811 h 5387471"/>
                <a:gd name="connsiteX89" fmla="*/ 2910177 w 6318157"/>
                <a:gd name="connsiteY89" fmla="*/ 5176547 h 5387471"/>
                <a:gd name="connsiteX90" fmla="*/ 2981739 w 6318157"/>
                <a:gd name="connsiteY90" fmla="*/ 5120888 h 5387471"/>
                <a:gd name="connsiteX91" fmla="*/ 3101009 w 6318157"/>
                <a:gd name="connsiteY91" fmla="*/ 5184499 h 5387471"/>
                <a:gd name="connsiteX92" fmla="*/ 3164619 w 6318157"/>
                <a:gd name="connsiteY92" fmla="*/ 4882349 h 5387471"/>
                <a:gd name="connsiteX93" fmla="*/ 3116911 w 6318157"/>
                <a:gd name="connsiteY93" fmla="*/ 4516589 h 5387471"/>
                <a:gd name="connsiteX94" fmla="*/ 3156668 w 6318157"/>
                <a:gd name="connsiteY94" fmla="*/ 4405271 h 5387471"/>
                <a:gd name="connsiteX95" fmla="*/ 3323645 w 6318157"/>
                <a:gd name="connsiteY95" fmla="*/ 4341660 h 5387471"/>
                <a:gd name="connsiteX96" fmla="*/ 3482671 w 6318157"/>
                <a:gd name="connsiteY96" fmla="*/ 4293952 h 5387471"/>
                <a:gd name="connsiteX97" fmla="*/ 3570136 w 6318157"/>
                <a:gd name="connsiteY97" fmla="*/ 4373466 h 5387471"/>
                <a:gd name="connsiteX98" fmla="*/ 3530379 w 6318157"/>
                <a:gd name="connsiteY98" fmla="*/ 4484784 h 5387471"/>
                <a:gd name="connsiteX99" fmla="*/ 3546282 w 6318157"/>
                <a:gd name="connsiteY99" fmla="*/ 4588151 h 5387471"/>
                <a:gd name="connsiteX100" fmla="*/ 3609892 w 6318157"/>
                <a:gd name="connsiteY100" fmla="*/ 4643810 h 5387471"/>
                <a:gd name="connsiteX101" fmla="*/ 3673503 w 6318157"/>
                <a:gd name="connsiteY101" fmla="*/ 4651761 h 5387471"/>
                <a:gd name="connsiteX102" fmla="*/ 3745064 w 6318157"/>
                <a:gd name="connsiteY102" fmla="*/ 4786933 h 5387471"/>
                <a:gd name="connsiteX103" fmla="*/ 3889016 w 6318157"/>
                <a:gd name="connsiteY103" fmla="*/ 4749293 h 5387471"/>
                <a:gd name="connsiteX104" fmla="*/ 4071068 w 6318157"/>
                <a:gd name="connsiteY104" fmla="*/ 4731274 h 5387471"/>
                <a:gd name="connsiteX105" fmla="*/ 4368496 w 6318157"/>
                <a:gd name="connsiteY105" fmla="*/ 4686134 h 5387471"/>
                <a:gd name="connsiteX106" fmla="*/ 4436828 w 6318157"/>
                <a:gd name="connsiteY106" fmla="*/ 4774261 h 5387471"/>
                <a:gd name="connsiteX107" fmla="*/ 4500438 w 6318157"/>
                <a:gd name="connsiteY107" fmla="*/ 4751981 h 5387471"/>
                <a:gd name="connsiteX108" fmla="*/ 4595854 w 6318157"/>
                <a:gd name="connsiteY108" fmla="*/ 4699469 h 5387471"/>
                <a:gd name="connsiteX109" fmla="*/ 4654826 w 6318157"/>
                <a:gd name="connsiteY109" fmla="*/ 4646423 h 5387471"/>
                <a:gd name="connsiteX110" fmla="*/ 4674704 w 6318157"/>
                <a:gd name="connsiteY110" fmla="*/ 4597593 h 5387471"/>
                <a:gd name="connsiteX111" fmla="*/ 4588151 w 6318157"/>
                <a:gd name="connsiteY111" fmla="*/ 4554983 h 5387471"/>
                <a:gd name="connsiteX112" fmla="*/ 4687211 w 6318157"/>
                <a:gd name="connsiteY112" fmla="*/ 4492118 h 5387471"/>
                <a:gd name="connsiteX113" fmla="*/ 4723406 w 6318157"/>
                <a:gd name="connsiteY113" fmla="*/ 4492118 h 5387471"/>
                <a:gd name="connsiteX114" fmla="*/ 4715786 w 6318157"/>
                <a:gd name="connsiteY114" fmla="*/ 4434968 h 5387471"/>
                <a:gd name="connsiteX115" fmla="*/ 4753886 w 6318157"/>
                <a:gd name="connsiteY115" fmla="*/ 4410203 h 5387471"/>
                <a:gd name="connsiteX116" fmla="*/ 4656648 w 6318157"/>
                <a:gd name="connsiteY116" fmla="*/ 4287326 h 5387471"/>
                <a:gd name="connsiteX117" fmla="*/ 4593866 w 6318157"/>
                <a:gd name="connsiteY117" fmla="*/ 4307333 h 5387471"/>
                <a:gd name="connsiteX118" fmla="*/ 4575396 w 6318157"/>
                <a:gd name="connsiteY118" fmla="*/ 4172612 h 5387471"/>
                <a:gd name="connsiteX119" fmla="*/ 4679655 w 6318157"/>
                <a:gd name="connsiteY119" fmla="*/ 4132426 h 5387471"/>
                <a:gd name="connsiteX120" fmla="*/ 4703957 w 6318157"/>
                <a:gd name="connsiteY120" fmla="*/ 4023340 h 5387471"/>
                <a:gd name="connsiteX121" fmla="*/ 4812951 w 6318157"/>
                <a:gd name="connsiteY121" fmla="*/ 3900496 h 5387471"/>
                <a:gd name="connsiteX122" fmla="*/ 4877813 w 6318157"/>
                <a:gd name="connsiteY122" fmla="*/ 3853146 h 5387471"/>
                <a:gd name="connsiteX123" fmla="*/ 4866109 w 6318157"/>
                <a:gd name="connsiteY123" fmla="*/ 3934446 h 5387471"/>
                <a:gd name="connsiteX124" fmla="*/ 4936241 w 6318157"/>
                <a:gd name="connsiteY124" fmla="*/ 3998681 h 5387471"/>
                <a:gd name="connsiteX125" fmla="*/ 4889248 w 6318157"/>
                <a:gd name="connsiteY125" fmla="*/ 4126615 h 5387471"/>
                <a:gd name="connsiteX126" fmla="*/ 4934365 w 6318157"/>
                <a:gd name="connsiteY126" fmla="*/ 4164319 h 5387471"/>
                <a:gd name="connsiteX127" fmla="*/ 5022812 w 6318157"/>
                <a:gd name="connsiteY127" fmla="*/ 4087573 h 5387471"/>
                <a:gd name="connsiteX128" fmla="*/ 5082759 w 6318157"/>
                <a:gd name="connsiteY128" fmla="*/ 4066849 h 5387471"/>
                <a:gd name="connsiteX129" fmla="*/ 5099644 w 6318157"/>
                <a:gd name="connsiteY129" fmla="*/ 4110000 h 5387471"/>
                <a:gd name="connsiteX130" fmla="*/ 5146102 w 6318157"/>
                <a:gd name="connsiteY130" fmla="*/ 4062915 h 5387471"/>
                <a:gd name="connsiteX131" fmla="*/ 5187199 w 6318157"/>
                <a:gd name="connsiteY131" fmla="*/ 4077299 h 5387471"/>
                <a:gd name="connsiteX132" fmla="*/ 5205692 w 6318157"/>
                <a:gd name="connsiteY132" fmla="*/ 4046476 h 5387471"/>
                <a:gd name="connsiteX133" fmla="*/ 5107060 w 6318157"/>
                <a:gd name="connsiteY133" fmla="*/ 4005379 h 5387471"/>
                <a:gd name="connsiteX134" fmla="*/ 5183536 w 6318157"/>
                <a:gd name="connsiteY134" fmla="*/ 3959373 h 5387471"/>
                <a:gd name="connsiteX135" fmla="*/ 5160396 w 6318157"/>
                <a:gd name="connsiteY135" fmla="*/ 3785069 h 5387471"/>
                <a:gd name="connsiteX136" fmla="*/ 5390984 w 6318157"/>
                <a:gd name="connsiteY136" fmla="*/ 3737361 h 5387471"/>
                <a:gd name="connsiteX137" fmla="*/ 5486400 w 6318157"/>
                <a:gd name="connsiteY137" fmla="*/ 3633994 h 5387471"/>
                <a:gd name="connsiteX138" fmla="*/ 5390984 w 6318157"/>
                <a:gd name="connsiteY138" fmla="*/ 3570384 h 5387471"/>
                <a:gd name="connsiteX139" fmla="*/ 5343276 w 6318157"/>
                <a:gd name="connsiteY139" fmla="*/ 3331845 h 5387471"/>
                <a:gd name="connsiteX140" fmla="*/ 5478449 w 6318157"/>
                <a:gd name="connsiteY140" fmla="*/ 3061500 h 5387471"/>
                <a:gd name="connsiteX141" fmla="*/ 5820355 w 6318157"/>
                <a:gd name="connsiteY141" fmla="*/ 2989939 h 5387471"/>
                <a:gd name="connsiteX142" fmla="*/ 6020959 w 6318157"/>
                <a:gd name="connsiteY142" fmla="*/ 2857748 h 5387471"/>
                <a:gd name="connsiteX143" fmla="*/ 6058811 w 6318157"/>
                <a:gd name="connsiteY143" fmla="*/ 2880194 h 5387471"/>
                <a:gd name="connsiteX144" fmla="*/ 6114056 w 6318157"/>
                <a:gd name="connsiteY144" fmla="*/ 2859239 h 5387471"/>
                <a:gd name="connsiteX145" fmla="*/ 6152156 w 6318157"/>
                <a:gd name="connsiteY145" fmla="*/ 2889719 h 5387471"/>
                <a:gd name="connsiteX146" fmla="*/ 6260741 w 6318157"/>
                <a:gd name="connsiteY146" fmla="*/ 2868764 h 5387471"/>
                <a:gd name="connsiteX147" fmla="*/ 6292298 w 6318157"/>
                <a:gd name="connsiteY147" fmla="*/ 2879449 h 5387471"/>
                <a:gd name="connsiteX148" fmla="*/ 6304556 w 6318157"/>
                <a:gd name="connsiteY148" fmla="*/ 2838284 h 5387471"/>
                <a:gd name="connsiteX149" fmla="*/ 6306461 w 6318157"/>
                <a:gd name="connsiteY149" fmla="*/ 2809709 h 5387471"/>
                <a:gd name="connsiteX150" fmla="*/ 6317891 w 6318157"/>
                <a:gd name="connsiteY150" fmla="*/ 2798279 h 5387471"/>
                <a:gd name="connsiteX151" fmla="*/ 6268361 w 6318157"/>
                <a:gd name="connsiteY151" fmla="*/ 2775419 h 5387471"/>
                <a:gd name="connsiteX152" fmla="*/ 6220736 w 6318157"/>
                <a:gd name="connsiteY152" fmla="*/ 2543754 h 5387471"/>
                <a:gd name="connsiteX153" fmla="*/ 6169301 w 6318157"/>
                <a:gd name="connsiteY153" fmla="*/ 2569973 h 5387471"/>
                <a:gd name="connsiteX154" fmla="*/ 6119771 w 6318157"/>
                <a:gd name="connsiteY154" fmla="*/ 2533484 h 5387471"/>
                <a:gd name="connsiteX155" fmla="*/ 6051191 w 6318157"/>
                <a:gd name="connsiteY155" fmla="*/ 2518538 h 5387471"/>
                <a:gd name="connsiteX156" fmla="*/ 6053096 w 6318157"/>
                <a:gd name="connsiteY156" fmla="*/ 2434718 h 5387471"/>
                <a:gd name="connsiteX157" fmla="*/ 6027337 w 6318157"/>
                <a:gd name="connsiteY157" fmla="*/ 2469542 h 5387471"/>
                <a:gd name="connsiteX158" fmla="*/ 5994041 w 6318157"/>
                <a:gd name="connsiteY158" fmla="*/ 2411858 h 5387471"/>
                <a:gd name="connsiteX159" fmla="*/ 5976896 w 6318157"/>
                <a:gd name="connsiteY159" fmla="*/ 2272793 h 5387471"/>
                <a:gd name="connsiteX160" fmla="*/ 5915936 w 6318157"/>
                <a:gd name="connsiteY160" fmla="*/ 2274698 h 5387471"/>
                <a:gd name="connsiteX161" fmla="*/ 5892910 w 6318157"/>
                <a:gd name="connsiteY161" fmla="*/ 2209882 h 5387471"/>
                <a:gd name="connsiteX162" fmla="*/ 5813066 w 6318157"/>
                <a:gd name="connsiteY162" fmla="*/ 2240408 h 5387471"/>
                <a:gd name="connsiteX163" fmla="*/ 5752106 w 6318157"/>
                <a:gd name="connsiteY163" fmla="*/ 2206118 h 5387471"/>
                <a:gd name="connsiteX164" fmla="*/ 5719721 w 6318157"/>
                <a:gd name="connsiteY164" fmla="*/ 2227073 h 5387471"/>
                <a:gd name="connsiteX165" fmla="*/ 5653046 w 6318157"/>
                <a:gd name="connsiteY165" fmla="*/ 2209928 h 5387471"/>
                <a:gd name="connsiteX166" fmla="*/ 5677231 w 6318157"/>
                <a:gd name="connsiteY166" fmla="*/ 2186857 h 5387471"/>
                <a:gd name="connsiteX167" fmla="*/ 5628281 w 6318157"/>
                <a:gd name="connsiteY167" fmla="*/ 2145158 h 5387471"/>
                <a:gd name="connsiteX168" fmla="*/ 5488388 w 6318157"/>
                <a:gd name="connsiteY168" fmla="*/ 2148426 h 5387471"/>
                <a:gd name="connsiteX169" fmla="*/ 5453021 w 6318157"/>
                <a:gd name="connsiteY169" fmla="*/ 2227073 h 5387471"/>
                <a:gd name="connsiteX170" fmla="*/ 5472071 w 6318157"/>
                <a:gd name="connsiteY170" fmla="*/ 2274698 h 5387471"/>
                <a:gd name="connsiteX171" fmla="*/ 5422541 w 6318157"/>
                <a:gd name="connsiteY171" fmla="*/ 2288033 h 5387471"/>
                <a:gd name="connsiteX172" fmla="*/ 5451116 w 6318157"/>
                <a:gd name="connsiteY172" fmla="*/ 2333753 h 5387471"/>
                <a:gd name="connsiteX173" fmla="*/ 5516631 w 6318157"/>
                <a:gd name="connsiteY173" fmla="*/ 2328407 h 5387471"/>
                <a:gd name="connsiteX174" fmla="*/ 5523506 w 6318157"/>
                <a:gd name="connsiteY174" fmla="*/ 2379473 h 5387471"/>
                <a:gd name="connsiteX175" fmla="*/ 5399681 w 6318157"/>
                <a:gd name="connsiteY175" fmla="*/ 2545208 h 5387471"/>
                <a:gd name="connsiteX176" fmla="*/ 5360918 w 6318157"/>
                <a:gd name="connsiteY176" fmla="*/ 2694084 h 5387471"/>
                <a:gd name="connsiteX177" fmla="*/ 5346341 w 6318157"/>
                <a:gd name="connsiteY177" fmla="*/ 2615693 h 5387471"/>
                <a:gd name="connsiteX178" fmla="*/ 5304431 w 6318157"/>
                <a:gd name="connsiteY178" fmla="*/ 2615693 h 5387471"/>
                <a:gd name="connsiteX179" fmla="*/ 5273951 w 6318157"/>
                <a:gd name="connsiteY179" fmla="*/ 2558543 h 5387471"/>
                <a:gd name="connsiteX180" fmla="*/ 5203714 w 6318157"/>
                <a:gd name="connsiteY180" fmla="*/ 2600987 h 5387471"/>
                <a:gd name="connsiteX181" fmla="*/ 5070116 w 6318157"/>
                <a:gd name="connsiteY181" fmla="*/ 2541398 h 5387471"/>
                <a:gd name="connsiteX182" fmla="*/ 4991763 w 6318157"/>
                <a:gd name="connsiteY182" fmla="*/ 2573572 h 5387471"/>
                <a:gd name="connsiteX183" fmla="*/ 4904381 w 6318157"/>
                <a:gd name="connsiteY183" fmla="*/ 2564258 h 5387471"/>
                <a:gd name="connsiteX184" fmla="*/ 4875806 w 6318157"/>
                <a:gd name="connsiteY184" fmla="*/ 2495678 h 5387471"/>
                <a:gd name="connsiteX185" fmla="*/ 4803416 w 6318157"/>
                <a:gd name="connsiteY185" fmla="*/ 2484248 h 5387471"/>
                <a:gd name="connsiteX186" fmla="*/ 4822466 w 6318157"/>
                <a:gd name="connsiteY186" fmla="*/ 2409953 h 5387471"/>
                <a:gd name="connsiteX187" fmla="*/ 4731026 w 6318157"/>
                <a:gd name="connsiteY187" fmla="*/ 2341373 h 5387471"/>
                <a:gd name="connsiteX188" fmla="*/ 4699221 w 6318157"/>
                <a:gd name="connsiteY188" fmla="*/ 2364353 h 5387471"/>
                <a:gd name="connsiteX189" fmla="*/ 4637681 w 6318157"/>
                <a:gd name="connsiteY189" fmla="*/ 2328038 h 5387471"/>
                <a:gd name="connsiteX190" fmla="*/ 4660541 w 6318157"/>
                <a:gd name="connsiteY190" fmla="*/ 2253743 h 5387471"/>
                <a:gd name="connsiteX191" fmla="*/ 4433846 w 6318157"/>
                <a:gd name="connsiteY191" fmla="*/ 2270888 h 5387471"/>
                <a:gd name="connsiteX192" fmla="*/ 4373134 w 6318157"/>
                <a:gd name="connsiteY192" fmla="*/ 2252041 h 5387471"/>
                <a:gd name="connsiteX193" fmla="*/ 4323356 w 6318157"/>
                <a:gd name="connsiteY193" fmla="*/ 2288033 h 5387471"/>
                <a:gd name="connsiteX194" fmla="*/ 4273826 w 6318157"/>
                <a:gd name="connsiteY194" fmla="*/ 2208023 h 5387471"/>
                <a:gd name="connsiteX195" fmla="*/ 4201436 w 6318157"/>
                <a:gd name="connsiteY195" fmla="*/ 2192783 h 5387471"/>
                <a:gd name="connsiteX196" fmla="*/ 4178576 w 6318157"/>
                <a:gd name="connsiteY196" fmla="*/ 2110868 h 5387471"/>
                <a:gd name="connsiteX197" fmla="*/ 4087136 w 6318157"/>
                <a:gd name="connsiteY197" fmla="*/ 2038478 h 5387471"/>
                <a:gd name="connsiteX198" fmla="*/ 4016651 w 6318157"/>
                <a:gd name="connsiteY198" fmla="*/ 2051813 h 5387471"/>
                <a:gd name="connsiteX199" fmla="*/ 3909971 w 6318157"/>
                <a:gd name="connsiteY199" fmla="*/ 2013713 h 5387471"/>
                <a:gd name="connsiteX200" fmla="*/ 3843296 w 6318157"/>
                <a:gd name="connsiteY200" fmla="*/ 2053718 h 5387471"/>
                <a:gd name="connsiteX201" fmla="*/ 3788051 w 6318157"/>
                <a:gd name="connsiteY201" fmla="*/ 2034668 h 5387471"/>
                <a:gd name="connsiteX202" fmla="*/ 3742331 w 6318157"/>
                <a:gd name="connsiteY202" fmla="*/ 2046098 h 5387471"/>
                <a:gd name="connsiteX203" fmla="*/ 3671018 w 6318157"/>
                <a:gd name="connsiteY203" fmla="*/ 2041249 h 5387471"/>
                <a:gd name="connsiteX204" fmla="*/ 3660416 w 6318157"/>
                <a:gd name="connsiteY204" fmla="*/ 1977518 h 5387471"/>
                <a:gd name="connsiteX205" fmla="*/ 3643271 w 6318157"/>
                <a:gd name="connsiteY205" fmla="*/ 1905128 h 5387471"/>
                <a:gd name="connsiteX206" fmla="*/ 3690896 w 6318157"/>
                <a:gd name="connsiteY206" fmla="*/ 1872743 h 5387471"/>
                <a:gd name="connsiteX207" fmla="*/ 3702326 w 6318157"/>
                <a:gd name="connsiteY207" fmla="*/ 1811783 h 5387471"/>
                <a:gd name="connsiteX208" fmla="*/ 3679466 w 6318157"/>
                <a:gd name="connsiteY208" fmla="*/ 1788923 h 5387471"/>
                <a:gd name="connsiteX209" fmla="*/ 3595977 w 6318157"/>
                <a:gd name="connsiteY209" fmla="*/ 1647245 h 5387471"/>
                <a:gd name="connsiteX210" fmla="*/ 3508016 w 6318157"/>
                <a:gd name="connsiteY210" fmla="*/ 1663193 h 5387471"/>
                <a:gd name="connsiteX211" fmla="*/ 3485156 w 6318157"/>
                <a:gd name="connsiteY211" fmla="*/ 1619378 h 5387471"/>
                <a:gd name="connsiteX212" fmla="*/ 3434052 w 6318157"/>
                <a:gd name="connsiteY212" fmla="*/ 1618090 h 5387471"/>
                <a:gd name="connsiteX213" fmla="*/ 3496586 w 6318157"/>
                <a:gd name="connsiteY213" fmla="*/ 1533653 h 5387471"/>
                <a:gd name="connsiteX214" fmla="*/ 3549926 w 6318157"/>
                <a:gd name="connsiteY214" fmla="*/ 1552703 h 5387471"/>
                <a:gd name="connsiteX215" fmla="*/ 3681619 w 6318157"/>
                <a:gd name="connsiteY215" fmla="*/ 1349485 h 5387471"/>
                <a:gd name="connsiteX216" fmla="*/ 3708041 w 6318157"/>
                <a:gd name="connsiteY216" fmla="*/ 1316483 h 5387471"/>
                <a:gd name="connsiteX217" fmla="*/ 3600036 w 6318157"/>
                <a:gd name="connsiteY217" fmla="*/ 1230630 h 5387471"/>
                <a:gd name="connsiteX218" fmla="*/ 3610886 w 6318157"/>
                <a:gd name="connsiteY218" fmla="*/ 1173608 h 5387471"/>
                <a:gd name="connsiteX219" fmla="*/ 3549926 w 6318157"/>
                <a:gd name="connsiteY219" fmla="*/ 1160273 h 5387471"/>
                <a:gd name="connsiteX220" fmla="*/ 3515636 w 6318157"/>
                <a:gd name="connsiteY220" fmla="*/ 1108838 h 5387471"/>
                <a:gd name="connsiteX221" fmla="*/ 3515636 w 6318157"/>
                <a:gd name="connsiteY221" fmla="*/ 1013588 h 5387471"/>
                <a:gd name="connsiteX222" fmla="*/ 3391811 w 6318157"/>
                <a:gd name="connsiteY222" fmla="*/ 981203 h 5387471"/>
                <a:gd name="connsiteX223" fmla="*/ 3357521 w 6318157"/>
                <a:gd name="connsiteY223" fmla="*/ 922148 h 5387471"/>
                <a:gd name="connsiteX224" fmla="*/ 3198246 w 6318157"/>
                <a:gd name="connsiteY224" fmla="*/ 954073 h 5387471"/>
                <a:gd name="connsiteX225" fmla="*/ 3142256 w 6318157"/>
                <a:gd name="connsiteY225" fmla="*/ 899288 h 5387471"/>
                <a:gd name="connsiteX226" fmla="*/ 2980331 w 6318157"/>
                <a:gd name="connsiteY226" fmla="*/ 929768 h 5387471"/>
                <a:gd name="connsiteX227" fmla="*/ 2776330 w 6318157"/>
                <a:gd name="connsiteY227" fmla="*/ 832982 h 5387471"/>
                <a:gd name="connsiteX228" fmla="*/ 2662196 w 6318157"/>
                <a:gd name="connsiteY228" fmla="*/ 874523 h 5387471"/>
                <a:gd name="connsiteX229" fmla="*/ 2671721 w 6318157"/>
                <a:gd name="connsiteY229" fmla="*/ 832613 h 5387471"/>
                <a:gd name="connsiteX230" fmla="*/ 2581026 w 6318157"/>
                <a:gd name="connsiteY230" fmla="*/ 818653 h 5387471"/>
                <a:gd name="connsiteX231" fmla="*/ 2576471 w 6318157"/>
                <a:gd name="connsiteY231" fmla="*/ 731648 h 5387471"/>
                <a:gd name="connsiteX232" fmla="*/ 2561231 w 6318157"/>
                <a:gd name="connsiteY232" fmla="*/ 684023 h 5387471"/>
                <a:gd name="connsiteX233" fmla="*/ 2591711 w 6318157"/>
                <a:gd name="connsiteY233" fmla="*/ 647828 h 5387471"/>
                <a:gd name="connsiteX234" fmla="*/ 2496792 w 6318157"/>
                <a:gd name="connsiteY234" fmla="*/ 511865 h 5387471"/>
                <a:gd name="connsiteX235" fmla="*/ 2492651 w 6318157"/>
                <a:gd name="connsiteY235" fmla="*/ 476378 h 5387471"/>
                <a:gd name="connsiteX236" fmla="*/ 2534561 w 6318157"/>
                <a:gd name="connsiteY236" fmla="*/ 409703 h 5387471"/>
                <a:gd name="connsiteX237" fmla="*/ 2490746 w 6318157"/>
                <a:gd name="connsiteY237" fmla="*/ 398273 h 5387471"/>
                <a:gd name="connsiteX238" fmla="*/ 2465981 w 6318157"/>
                <a:gd name="connsiteY238" fmla="*/ 367793 h 5387471"/>
                <a:gd name="connsiteX239" fmla="*/ 2428709 w 6318157"/>
                <a:gd name="connsiteY239" fmla="*/ 359713 h 5387471"/>
                <a:gd name="connsiteX240" fmla="*/ 2443121 w 6318157"/>
                <a:gd name="connsiteY240" fmla="*/ 297308 h 5387471"/>
                <a:gd name="connsiteX241" fmla="*/ 2384811 w 6318157"/>
                <a:gd name="connsiteY241" fmla="*/ 255352 h 5387471"/>
                <a:gd name="connsiteX242" fmla="*/ 2431691 w 6318157"/>
                <a:gd name="connsiteY242" fmla="*/ 188723 h 5387471"/>
                <a:gd name="connsiteX243" fmla="*/ 2536714 w 6318157"/>
                <a:gd name="connsiteY243" fmla="*/ 175177 h 5387471"/>
                <a:gd name="connsiteX0" fmla="*/ 2536714 w 6318157"/>
                <a:gd name="connsiteY0" fmla="*/ 175177 h 5387471"/>
                <a:gd name="connsiteX1" fmla="*/ 2475506 w 6318157"/>
                <a:gd name="connsiteY1" fmla="*/ 127763 h 5387471"/>
                <a:gd name="connsiteX2" fmla="*/ 2408831 w 6318157"/>
                <a:gd name="connsiteY2" fmla="*/ 129668 h 5387471"/>
                <a:gd name="connsiteX3" fmla="*/ 2340003 w 6318157"/>
                <a:gd name="connsiteY3" fmla="*/ 67751 h 5387471"/>
                <a:gd name="connsiteX4" fmla="*/ 2260241 w 6318157"/>
                <a:gd name="connsiteY4" fmla="*/ 85853 h 5387471"/>
                <a:gd name="connsiteX5" fmla="*/ 2229513 w 6318157"/>
                <a:gd name="connsiteY5" fmla="*/ 26173 h 5387471"/>
                <a:gd name="connsiteX6" fmla="*/ 2009858 w 6318157"/>
                <a:gd name="connsiteY6" fmla="*/ 0 h 5387471"/>
                <a:gd name="connsiteX7" fmla="*/ 1851163 w 6318157"/>
                <a:gd name="connsiteY7" fmla="*/ 158612 h 5387471"/>
                <a:gd name="connsiteX8" fmla="*/ 1861599 w 6318157"/>
                <a:gd name="connsiteY8" fmla="*/ 331056 h 5387471"/>
                <a:gd name="connsiteX9" fmla="*/ 1776951 w 6318157"/>
                <a:gd name="connsiteY9" fmla="*/ 311343 h 5387471"/>
                <a:gd name="connsiteX10" fmla="*/ 1606163 w 6318157"/>
                <a:gd name="connsiteY10" fmla="*/ 358057 h 5387471"/>
                <a:gd name="connsiteX11" fmla="*/ 1391478 w 6318157"/>
                <a:gd name="connsiteY11" fmla="*/ 230836 h 5387471"/>
                <a:gd name="connsiteX12" fmla="*/ 1256306 w 6318157"/>
                <a:gd name="connsiteY12" fmla="*/ 230836 h 5387471"/>
                <a:gd name="connsiteX13" fmla="*/ 1208598 w 6318157"/>
                <a:gd name="connsiteY13" fmla="*/ 421667 h 5387471"/>
                <a:gd name="connsiteX14" fmla="*/ 1041621 w 6318157"/>
                <a:gd name="connsiteY14" fmla="*/ 588645 h 5387471"/>
                <a:gd name="connsiteX15" fmla="*/ 930303 w 6318157"/>
                <a:gd name="connsiteY15" fmla="*/ 668158 h 5387471"/>
                <a:gd name="connsiteX16" fmla="*/ 842838 w 6318157"/>
                <a:gd name="connsiteY16" fmla="*/ 612499 h 5387471"/>
                <a:gd name="connsiteX17" fmla="*/ 747423 w 6318157"/>
                <a:gd name="connsiteY17" fmla="*/ 795379 h 5387471"/>
                <a:gd name="connsiteX18" fmla="*/ 456206 w 6318157"/>
                <a:gd name="connsiteY18" fmla="*/ 828804 h 5387471"/>
                <a:gd name="connsiteX19" fmla="*/ 222636 w 6318157"/>
                <a:gd name="connsiteY19" fmla="*/ 970307 h 5387471"/>
                <a:gd name="connsiteX20" fmla="*/ 254442 w 6318157"/>
                <a:gd name="connsiteY20" fmla="*/ 1113431 h 5387471"/>
                <a:gd name="connsiteX21" fmla="*/ 302149 w 6318157"/>
                <a:gd name="connsiteY21" fmla="*/ 1296311 h 5387471"/>
                <a:gd name="connsiteX22" fmla="*/ 341906 w 6318157"/>
                <a:gd name="connsiteY22" fmla="*/ 1328116 h 5387471"/>
                <a:gd name="connsiteX23" fmla="*/ 508883 w 6318157"/>
                <a:gd name="connsiteY23" fmla="*/ 1359921 h 5387471"/>
                <a:gd name="connsiteX24" fmla="*/ 532737 w 6318157"/>
                <a:gd name="connsiteY24" fmla="*/ 1582558 h 5387471"/>
                <a:gd name="connsiteX25" fmla="*/ 730526 w 6318157"/>
                <a:gd name="connsiteY25" fmla="*/ 1644144 h 5387471"/>
                <a:gd name="connsiteX26" fmla="*/ 903633 w 6318157"/>
                <a:gd name="connsiteY26" fmla="*/ 1753676 h 5387471"/>
                <a:gd name="connsiteX27" fmla="*/ 818984 w 6318157"/>
                <a:gd name="connsiteY27" fmla="*/ 1884707 h 5387471"/>
                <a:gd name="connsiteX28" fmla="*/ 644056 w 6318157"/>
                <a:gd name="connsiteY28" fmla="*/ 1868805 h 5387471"/>
                <a:gd name="connsiteX29" fmla="*/ 636104 w 6318157"/>
                <a:gd name="connsiteY29" fmla="*/ 2115295 h 5387471"/>
                <a:gd name="connsiteX30" fmla="*/ 755374 w 6318157"/>
                <a:gd name="connsiteY30" fmla="*/ 2218662 h 5387471"/>
                <a:gd name="connsiteX31" fmla="*/ 818984 w 6318157"/>
                <a:gd name="connsiteY31" fmla="*/ 2329980 h 5387471"/>
                <a:gd name="connsiteX32" fmla="*/ 818984 w 6318157"/>
                <a:gd name="connsiteY32" fmla="*/ 2369737 h 5387471"/>
                <a:gd name="connsiteX33" fmla="*/ 580445 w 6318157"/>
                <a:gd name="connsiteY33" fmla="*/ 2401542 h 5387471"/>
                <a:gd name="connsiteX34" fmla="*/ 485029 w 6318157"/>
                <a:gd name="connsiteY34" fmla="*/ 2433347 h 5387471"/>
                <a:gd name="connsiteX35" fmla="*/ 437322 w 6318157"/>
                <a:gd name="connsiteY35" fmla="*/ 2584422 h 5387471"/>
                <a:gd name="connsiteX36" fmla="*/ 307616 w 6318157"/>
                <a:gd name="connsiteY36" fmla="*/ 2598549 h 5387471"/>
                <a:gd name="connsiteX37" fmla="*/ 238539 w 6318157"/>
                <a:gd name="connsiteY37" fmla="*/ 2655984 h 5387471"/>
                <a:gd name="connsiteX38" fmla="*/ 284673 w 6318157"/>
                <a:gd name="connsiteY38" fmla="*/ 2740881 h 5387471"/>
                <a:gd name="connsiteX39" fmla="*/ 405516 w 6318157"/>
                <a:gd name="connsiteY39" fmla="*/ 2767302 h 5387471"/>
                <a:gd name="connsiteX40" fmla="*/ 414296 w 6318157"/>
                <a:gd name="connsiteY40" fmla="*/ 2859534 h 5387471"/>
                <a:gd name="connsiteX41" fmla="*/ 349857 w 6318157"/>
                <a:gd name="connsiteY41" fmla="*/ 2894523 h 5387471"/>
                <a:gd name="connsiteX42" fmla="*/ 206734 w 6318157"/>
                <a:gd name="connsiteY42" fmla="*/ 3061500 h 5387471"/>
                <a:gd name="connsiteX43" fmla="*/ 166977 w 6318157"/>
                <a:gd name="connsiteY43" fmla="*/ 3300039 h 5387471"/>
                <a:gd name="connsiteX44" fmla="*/ 103367 w 6318157"/>
                <a:gd name="connsiteY44" fmla="*/ 3490871 h 5387471"/>
                <a:gd name="connsiteX45" fmla="*/ 0 w 6318157"/>
                <a:gd name="connsiteY45" fmla="*/ 3610140 h 5387471"/>
                <a:gd name="connsiteX46" fmla="*/ 0 w 6318157"/>
                <a:gd name="connsiteY46" fmla="*/ 3689653 h 5387471"/>
                <a:gd name="connsiteX47" fmla="*/ 15903 w 6318157"/>
                <a:gd name="connsiteY47" fmla="*/ 3769166 h 5387471"/>
                <a:gd name="connsiteX48" fmla="*/ 127221 w 6318157"/>
                <a:gd name="connsiteY48" fmla="*/ 3785069 h 5387471"/>
                <a:gd name="connsiteX49" fmla="*/ 183211 w 6318157"/>
                <a:gd name="connsiteY49" fmla="*/ 3641697 h 5387471"/>
                <a:gd name="connsiteX50" fmla="*/ 275231 w 6318157"/>
                <a:gd name="connsiteY50" fmla="*/ 3608199 h 5387471"/>
                <a:gd name="connsiteX51" fmla="*/ 326003 w 6318157"/>
                <a:gd name="connsiteY51" fmla="*/ 3626043 h 5387471"/>
                <a:gd name="connsiteX52" fmla="*/ 358388 w 6318157"/>
                <a:gd name="connsiteY52" fmla="*/ 3618423 h 5387471"/>
                <a:gd name="connsiteX53" fmla="*/ 424318 w 6318157"/>
                <a:gd name="connsiteY53" fmla="*/ 3743407 h 5387471"/>
                <a:gd name="connsiteX54" fmla="*/ 379178 w 6318157"/>
                <a:gd name="connsiteY54" fmla="*/ 3816212 h 5387471"/>
                <a:gd name="connsiteX55" fmla="*/ 347621 w 6318157"/>
                <a:gd name="connsiteY55" fmla="*/ 3928239 h 5387471"/>
                <a:gd name="connsiteX56" fmla="*/ 336854 w 6318157"/>
                <a:gd name="connsiteY56" fmla="*/ 4218249 h 5387471"/>
                <a:gd name="connsiteX57" fmla="*/ 545161 w 6318157"/>
                <a:gd name="connsiteY57" fmla="*/ 4012509 h 5387471"/>
                <a:gd name="connsiteX58" fmla="*/ 620202 w 6318157"/>
                <a:gd name="connsiteY58" fmla="*/ 4063365 h 5387471"/>
                <a:gd name="connsiteX59" fmla="*/ 723569 w 6318157"/>
                <a:gd name="connsiteY59" fmla="*/ 4079267 h 5387471"/>
                <a:gd name="connsiteX60" fmla="*/ 795130 w 6318157"/>
                <a:gd name="connsiteY60" fmla="*/ 4190586 h 5387471"/>
                <a:gd name="connsiteX61" fmla="*/ 1025718 w 6318157"/>
                <a:gd name="connsiteY61" fmla="*/ 4293952 h 5387471"/>
                <a:gd name="connsiteX62" fmla="*/ 1176793 w 6318157"/>
                <a:gd name="connsiteY62" fmla="*/ 4540443 h 5387471"/>
                <a:gd name="connsiteX63" fmla="*/ 1144988 w 6318157"/>
                <a:gd name="connsiteY63" fmla="*/ 4635859 h 5387471"/>
                <a:gd name="connsiteX64" fmla="*/ 1614115 w 6318157"/>
                <a:gd name="connsiteY64" fmla="*/ 4882349 h 5387471"/>
                <a:gd name="connsiteX65" fmla="*/ 1614115 w 6318157"/>
                <a:gd name="connsiteY65" fmla="*/ 5033424 h 5387471"/>
                <a:gd name="connsiteX66" fmla="*/ 1614115 w 6318157"/>
                <a:gd name="connsiteY66" fmla="*/ 5168596 h 5387471"/>
                <a:gd name="connsiteX67" fmla="*/ 1653871 w 6318157"/>
                <a:gd name="connsiteY67" fmla="*/ 5295817 h 5387471"/>
                <a:gd name="connsiteX68" fmla="*/ 1755416 w 6318157"/>
                <a:gd name="connsiteY68" fmla="*/ 5294123 h 5387471"/>
                <a:gd name="connsiteX69" fmla="*/ 1825653 w 6318157"/>
                <a:gd name="connsiteY69" fmla="*/ 5366385 h 5387471"/>
                <a:gd name="connsiteX70" fmla="*/ 1861848 w 6318157"/>
                <a:gd name="connsiteY70" fmla="*/ 5387340 h 5387471"/>
                <a:gd name="connsiteX71" fmla="*/ 1926203 w 6318157"/>
                <a:gd name="connsiteY71" fmla="*/ 5242146 h 5387471"/>
                <a:gd name="connsiteX72" fmla="*/ 2115047 w 6318157"/>
                <a:gd name="connsiteY72" fmla="*/ 5279914 h 5387471"/>
                <a:gd name="connsiteX73" fmla="*/ 2176421 w 6318157"/>
                <a:gd name="connsiteY73" fmla="*/ 5148304 h 5387471"/>
                <a:gd name="connsiteX74" fmla="*/ 2083242 w 6318157"/>
                <a:gd name="connsiteY74" fmla="*/ 5096123 h 5387471"/>
                <a:gd name="connsiteX75" fmla="*/ 2020211 w 6318157"/>
                <a:gd name="connsiteY75" fmla="*/ 5057903 h 5387471"/>
                <a:gd name="connsiteX76" fmla="*/ 2011680 w 6318157"/>
                <a:gd name="connsiteY76" fmla="*/ 5073180 h 5387471"/>
                <a:gd name="connsiteX77" fmla="*/ 1932167 w 6318157"/>
                <a:gd name="connsiteY77" fmla="*/ 4977765 h 5387471"/>
                <a:gd name="connsiteX78" fmla="*/ 1884459 w 6318157"/>
                <a:gd name="connsiteY78" fmla="*/ 4874398 h 5387471"/>
                <a:gd name="connsiteX79" fmla="*/ 1913448 w 6318157"/>
                <a:gd name="connsiteY79" fmla="*/ 4786022 h 5387471"/>
                <a:gd name="connsiteX80" fmla="*/ 2073551 w 6318157"/>
                <a:gd name="connsiteY80" fmla="*/ 4760723 h 5387471"/>
                <a:gd name="connsiteX81" fmla="*/ 2213030 w 6318157"/>
                <a:gd name="connsiteY81" fmla="*/ 4711893 h 5387471"/>
                <a:gd name="connsiteX82" fmla="*/ 2313829 w 6318157"/>
                <a:gd name="connsiteY82" fmla="*/ 4781467 h 5387471"/>
                <a:gd name="connsiteX83" fmla="*/ 2449002 w 6318157"/>
                <a:gd name="connsiteY83" fmla="*/ 4771031 h 5387471"/>
                <a:gd name="connsiteX84" fmla="*/ 2504661 w 6318157"/>
                <a:gd name="connsiteY84" fmla="*/ 4866446 h 5387471"/>
                <a:gd name="connsiteX85" fmla="*/ 2578459 w 6318157"/>
                <a:gd name="connsiteY85" fmla="*/ 4816585 h 5387471"/>
                <a:gd name="connsiteX86" fmla="*/ 2681246 w 6318157"/>
                <a:gd name="connsiteY86" fmla="*/ 4873118 h 5387471"/>
                <a:gd name="connsiteX87" fmla="*/ 2798859 w 6318157"/>
                <a:gd name="connsiteY87" fmla="*/ 4858495 h 5387471"/>
                <a:gd name="connsiteX88" fmla="*/ 2895931 w 6318157"/>
                <a:gd name="connsiteY88" fmla="*/ 4983811 h 5387471"/>
                <a:gd name="connsiteX89" fmla="*/ 2910177 w 6318157"/>
                <a:gd name="connsiteY89" fmla="*/ 5176547 h 5387471"/>
                <a:gd name="connsiteX90" fmla="*/ 2981739 w 6318157"/>
                <a:gd name="connsiteY90" fmla="*/ 5120888 h 5387471"/>
                <a:gd name="connsiteX91" fmla="*/ 3101009 w 6318157"/>
                <a:gd name="connsiteY91" fmla="*/ 5184499 h 5387471"/>
                <a:gd name="connsiteX92" fmla="*/ 3164619 w 6318157"/>
                <a:gd name="connsiteY92" fmla="*/ 4882349 h 5387471"/>
                <a:gd name="connsiteX93" fmla="*/ 3116911 w 6318157"/>
                <a:gd name="connsiteY93" fmla="*/ 4516589 h 5387471"/>
                <a:gd name="connsiteX94" fmla="*/ 3156668 w 6318157"/>
                <a:gd name="connsiteY94" fmla="*/ 4405271 h 5387471"/>
                <a:gd name="connsiteX95" fmla="*/ 3323645 w 6318157"/>
                <a:gd name="connsiteY95" fmla="*/ 4341660 h 5387471"/>
                <a:gd name="connsiteX96" fmla="*/ 3482671 w 6318157"/>
                <a:gd name="connsiteY96" fmla="*/ 4293952 h 5387471"/>
                <a:gd name="connsiteX97" fmla="*/ 3570136 w 6318157"/>
                <a:gd name="connsiteY97" fmla="*/ 4373466 h 5387471"/>
                <a:gd name="connsiteX98" fmla="*/ 3530379 w 6318157"/>
                <a:gd name="connsiteY98" fmla="*/ 4484784 h 5387471"/>
                <a:gd name="connsiteX99" fmla="*/ 3546282 w 6318157"/>
                <a:gd name="connsiteY99" fmla="*/ 4588151 h 5387471"/>
                <a:gd name="connsiteX100" fmla="*/ 3609892 w 6318157"/>
                <a:gd name="connsiteY100" fmla="*/ 4643810 h 5387471"/>
                <a:gd name="connsiteX101" fmla="*/ 3673503 w 6318157"/>
                <a:gd name="connsiteY101" fmla="*/ 4651761 h 5387471"/>
                <a:gd name="connsiteX102" fmla="*/ 3745064 w 6318157"/>
                <a:gd name="connsiteY102" fmla="*/ 4786933 h 5387471"/>
                <a:gd name="connsiteX103" fmla="*/ 3889016 w 6318157"/>
                <a:gd name="connsiteY103" fmla="*/ 4749293 h 5387471"/>
                <a:gd name="connsiteX104" fmla="*/ 4071068 w 6318157"/>
                <a:gd name="connsiteY104" fmla="*/ 4731274 h 5387471"/>
                <a:gd name="connsiteX105" fmla="*/ 4368496 w 6318157"/>
                <a:gd name="connsiteY105" fmla="*/ 4686134 h 5387471"/>
                <a:gd name="connsiteX106" fmla="*/ 4436828 w 6318157"/>
                <a:gd name="connsiteY106" fmla="*/ 4774261 h 5387471"/>
                <a:gd name="connsiteX107" fmla="*/ 4500438 w 6318157"/>
                <a:gd name="connsiteY107" fmla="*/ 4751981 h 5387471"/>
                <a:gd name="connsiteX108" fmla="*/ 4595854 w 6318157"/>
                <a:gd name="connsiteY108" fmla="*/ 4699469 h 5387471"/>
                <a:gd name="connsiteX109" fmla="*/ 4654826 w 6318157"/>
                <a:gd name="connsiteY109" fmla="*/ 4646423 h 5387471"/>
                <a:gd name="connsiteX110" fmla="*/ 4674704 w 6318157"/>
                <a:gd name="connsiteY110" fmla="*/ 4597593 h 5387471"/>
                <a:gd name="connsiteX111" fmla="*/ 4588151 w 6318157"/>
                <a:gd name="connsiteY111" fmla="*/ 4554983 h 5387471"/>
                <a:gd name="connsiteX112" fmla="*/ 4687211 w 6318157"/>
                <a:gd name="connsiteY112" fmla="*/ 4492118 h 5387471"/>
                <a:gd name="connsiteX113" fmla="*/ 4723406 w 6318157"/>
                <a:gd name="connsiteY113" fmla="*/ 4492118 h 5387471"/>
                <a:gd name="connsiteX114" fmla="*/ 4715786 w 6318157"/>
                <a:gd name="connsiteY114" fmla="*/ 4434968 h 5387471"/>
                <a:gd name="connsiteX115" fmla="*/ 4753886 w 6318157"/>
                <a:gd name="connsiteY115" fmla="*/ 4410203 h 5387471"/>
                <a:gd name="connsiteX116" fmla="*/ 4656648 w 6318157"/>
                <a:gd name="connsiteY116" fmla="*/ 4287326 h 5387471"/>
                <a:gd name="connsiteX117" fmla="*/ 4593866 w 6318157"/>
                <a:gd name="connsiteY117" fmla="*/ 4307333 h 5387471"/>
                <a:gd name="connsiteX118" fmla="*/ 4575396 w 6318157"/>
                <a:gd name="connsiteY118" fmla="*/ 4172612 h 5387471"/>
                <a:gd name="connsiteX119" fmla="*/ 4679655 w 6318157"/>
                <a:gd name="connsiteY119" fmla="*/ 4132426 h 5387471"/>
                <a:gd name="connsiteX120" fmla="*/ 4703957 w 6318157"/>
                <a:gd name="connsiteY120" fmla="*/ 4023340 h 5387471"/>
                <a:gd name="connsiteX121" fmla="*/ 4812951 w 6318157"/>
                <a:gd name="connsiteY121" fmla="*/ 3900496 h 5387471"/>
                <a:gd name="connsiteX122" fmla="*/ 4877813 w 6318157"/>
                <a:gd name="connsiteY122" fmla="*/ 3853146 h 5387471"/>
                <a:gd name="connsiteX123" fmla="*/ 4866109 w 6318157"/>
                <a:gd name="connsiteY123" fmla="*/ 3934446 h 5387471"/>
                <a:gd name="connsiteX124" fmla="*/ 4936241 w 6318157"/>
                <a:gd name="connsiteY124" fmla="*/ 3998681 h 5387471"/>
                <a:gd name="connsiteX125" fmla="*/ 4889248 w 6318157"/>
                <a:gd name="connsiteY125" fmla="*/ 4126615 h 5387471"/>
                <a:gd name="connsiteX126" fmla="*/ 4934365 w 6318157"/>
                <a:gd name="connsiteY126" fmla="*/ 4164319 h 5387471"/>
                <a:gd name="connsiteX127" fmla="*/ 5022812 w 6318157"/>
                <a:gd name="connsiteY127" fmla="*/ 4087573 h 5387471"/>
                <a:gd name="connsiteX128" fmla="*/ 5082759 w 6318157"/>
                <a:gd name="connsiteY128" fmla="*/ 4066849 h 5387471"/>
                <a:gd name="connsiteX129" fmla="*/ 5099644 w 6318157"/>
                <a:gd name="connsiteY129" fmla="*/ 4110000 h 5387471"/>
                <a:gd name="connsiteX130" fmla="*/ 5146102 w 6318157"/>
                <a:gd name="connsiteY130" fmla="*/ 4062915 h 5387471"/>
                <a:gd name="connsiteX131" fmla="*/ 5187199 w 6318157"/>
                <a:gd name="connsiteY131" fmla="*/ 4077299 h 5387471"/>
                <a:gd name="connsiteX132" fmla="*/ 5205692 w 6318157"/>
                <a:gd name="connsiteY132" fmla="*/ 4046476 h 5387471"/>
                <a:gd name="connsiteX133" fmla="*/ 5107060 w 6318157"/>
                <a:gd name="connsiteY133" fmla="*/ 4005379 h 5387471"/>
                <a:gd name="connsiteX134" fmla="*/ 5183536 w 6318157"/>
                <a:gd name="connsiteY134" fmla="*/ 3959373 h 5387471"/>
                <a:gd name="connsiteX135" fmla="*/ 5160396 w 6318157"/>
                <a:gd name="connsiteY135" fmla="*/ 3785069 h 5387471"/>
                <a:gd name="connsiteX136" fmla="*/ 5390984 w 6318157"/>
                <a:gd name="connsiteY136" fmla="*/ 3737361 h 5387471"/>
                <a:gd name="connsiteX137" fmla="*/ 5486400 w 6318157"/>
                <a:gd name="connsiteY137" fmla="*/ 3633994 h 5387471"/>
                <a:gd name="connsiteX138" fmla="*/ 5390984 w 6318157"/>
                <a:gd name="connsiteY138" fmla="*/ 3570384 h 5387471"/>
                <a:gd name="connsiteX139" fmla="*/ 5343276 w 6318157"/>
                <a:gd name="connsiteY139" fmla="*/ 3331845 h 5387471"/>
                <a:gd name="connsiteX140" fmla="*/ 5478449 w 6318157"/>
                <a:gd name="connsiteY140" fmla="*/ 3061500 h 5387471"/>
                <a:gd name="connsiteX141" fmla="*/ 5820355 w 6318157"/>
                <a:gd name="connsiteY141" fmla="*/ 2989939 h 5387471"/>
                <a:gd name="connsiteX142" fmla="*/ 6020959 w 6318157"/>
                <a:gd name="connsiteY142" fmla="*/ 2857748 h 5387471"/>
                <a:gd name="connsiteX143" fmla="*/ 6058811 w 6318157"/>
                <a:gd name="connsiteY143" fmla="*/ 2880194 h 5387471"/>
                <a:gd name="connsiteX144" fmla="*/ 6114056 w 6318157"/>
                <a:gd name="connsiteY144" fmla="*/ 2859239 h 5387471"/>
                <a:gd name="connsiteX145" fmla="*/ 6152156 w 6318157"/>
                <a:gd name="connsiteY145" fmla="*/ 2889719 h 5387471"/>
                <a:gd name="connsiteX146" fmla="*/ 6260741 w 6318157"/>
                <a:gd name="connsiteY146" fmla="*/ 2868764 h 5387471"/>
                <a:gd name="connsiteX147" fmla="*/ 6292298 w 6318157"/>
                <a:gd name="connsiteY147" fmla="*/ 2879449 h 5387471"/>
                <a:gd name="connsiteX148" fmla="*/ 6304556 w 6318157"/>
                <a:gd name="connsiteY148" fmla="*/ 2838284 h 5387471"/>
                <a:gd name="connsiteX149" fmla="*/ 6306461 w 6318157"/>
                <a:gd name="connsiteY149" fmla="*/ 2809709 h 5387471"/>
                <a:gd name="connsiteX150" fmla="*/ 6317891 w 6318157"/>
                <a:gd name="connsiteY150" fmla="*/ 2798279 h 5387471"/>
                <a:gd name="connsiteX151" fmla="*/ 6268361 w 6318157"/>
                <a:gd name="connsiteY151" fmla="*/ 2775419 h 5387471"/>
                <a:gd name="connsiteX152" fmla="*/ 6220736 w 6318157"/>
                <a:gd name="connsiteY152" fmla="*/ 2543754 h 5387471"/>
                <a:gd name="connsiteX153" fmla="*/ 6169301 w 6318157"/>
                <a:gd name="connsiteY153" fmla="*/ 2569973 h 5387471"/>
                <a:gd name="connsiteX154" fmla="*/ 6119771 w 6318157"/>
                <a:gd name="connsiteY154" fmla="*/ 2533484 h 5387471"/>
                <a:gd name="connsiteX155" fmla="*/ 6051191 w 6318157"/>
                <a:gd name="connsiteY155" fmla="*/ 2518538 h 5387471"/>
                <a:gd name="connsiteX156" fmla="*/ 6053096 w 6318157"/>
                <a:gd name="connsiteY156" fmla="*/ 2434718 h 5387471"/>
                <a:gd name="connsiteX157" fmla="*/ 6027337 w 6318157"/>
                <a:gd name="connsiteY157" fmla="*/ 2469542 h 5387471"/>
                <a:gd name="connsiteX158" fmla="*/ 5994041 w 6318157"/>
                <a:gd name="connsiteY158" fmla="*/ 2411858 h 5387471"/>
                <a:gd name="connsiteX159" fmla="*/ 5976896 w 6318157"/>
                <a:gd name="connsiteY159" fmla="*/ 2272793 h 5387471"/>
                <a:gd name="connsiteX160" fmla="*/ 5915936 w 6318157"/>
                <a:gd name="connsiteY160" fmla="*/ 2274698 h 5387471"/>
                <a:gd name="connsiteX161" fmla="*/ 5892910 w 6318157"/>
                <a:gd name="connsiteY161" fmla="*/ 2209882 h 5387471"/>
                <a:gd name="connsiteX162" fmla="*/ 5813066 w 6318157"/>
                <a:gd name="connsiteY162" fmla="*/ 2240408 h 5387471"/>
                <a:gd name="connsiteX163" fmla="*/ 5752106 w 6318157"/>
                <a:gd name="connsiteY163" fmla="*/ 2206118 h 5387471"/>
                <a:gd name="connsiteX164" fmla="*/ 5719721 w 6318157"/>
                <a:gd name="connsiteY164" fmla="*/ 2227073 h 5387471"/>
                <a:gd name="connsiteX165" fmla="*/ 5653046 w 6318157"/>
                <a:gd name="connsiteY165" fmla="*/ 2209928 h 5387471"/>
                <a:gd name="connsiteX166" fmla="*/ 5677231 w 6318157"/>
                <a:gd name="connsiteY166" fmla="*/ 2186857 h 5387471"/>
                <a:gd name="connsiteX167" fmla="*/ 5628281 w 6318157"/>
                <a:gd name="connsiteY167" fmla="*/ 2145158 h 5387471"/>
                <a:gd name="connsiteX168" fmla="*/ 5488388 w 6318157"/>
                <a:gd name="connsiteY168" fmla="*/ 2148426 h 5387471"/>
                <a:gd name="connsiteX169" fmla="*/ 5453021 w 6318157"/>
                <a:gd name="connsiteY169" fmla="*/ 2227073 h 5387471"/>
                <a:gd name="connsiteX170" fmla="*/ 5472071 w 6318157"/>
                <a:gd name="connsiteY170" fmla="*/ 2274698 h 5387471"/>
                <a:gd name="connsiteX171" fmla="*/ 5422541 w 6318157"/>
                <a:gd name="connsiteY171" fmla="*/ 2288033 h 5387471"/>
                <a:gd name="connsiteX172" fmla="*/ 5451116 w 6318157"/>
                <a:gd name="connsiteY172" fmla="*/ 2333753 h 5387471"/>
                <a:gd name="connsiteX173" fmla="*/ 5516631 w 6318157"/>
                <a:gd name="connsiteY173" fmla="*/ 2328407 h 5387471"/>
                <a:gd name="connsiteX174" fmla="*/ 5523506 w 6318157"/>
                <a:gd name="connsiteY174" fmla="*/ 2379473 h 5387471"/>
                <a:gd name="connsiteX175" fmla="*/ 5399681 w 6318157"/>
                <a:gd name="connsiteY175" fmla="*/ 2545208 h 5387471"/>
                <a:gd name="connsiteX176" fmla="*/ 5360918 w 6318157"/>
                <a:gd name="connsiteY176" fmla="*/ 2694084 h 5387471"/>
                <a:gd name="connsiteX177" fmla="*/ 5346341 w 6318157"/>
                <a:gd name="connsiteY177" fmla="*/ 2615693 h 5387471"/>
                <a:gd name="connsiteX178" fmla="*/ 5304431 w 6318157"/>
                <a:gd name="connsiteY178" fmla="*/ 2615693 h 5387471"/>
                <a:gd name="connsiteX179" fmla="*/ 5273951 w 6318157"/>
                <a:gd name="connsiteY179" fmla="*/ 2558543 h 5387471"/>
                <a:gd name="connsiteX180" fmla="*/ 5203714 w 6318157"/>
                <a:gd name="connsiteY180" fmla="*/ 2600987 h 5387471"/>
                <a:gd name="connsiteX181" fmla="*/ 5070116 w 6318157"/>
                <a:gd name="connsiteY181" fmla="*/ 2541398 h 5387471"/>
                <a:gd name="connsiteX182" fmla="*/ 4991763 w 6318157"/>
                <a:gd name="connsiteY182" fmla="*/ 2573572 h 5387471"/>
                <a:gd name="connsiteX183" fmla="*/ 4904381 w 6318157"/>
                <a:gd name="connsiteY183" fmla="*/ 2564258 h 5387471"/>
                <a:gd name="connsiteX184" fmla="*/ 4875806 w 6318157"/>
                <a:gd name="connsiteY184" fmla="*/ 2495678 h 5387471"/>
                <a:gd name="connsiteX185" fmla="*/ 4803416 w 6318157"/>
                <a:gd name="connsiteY185" fmla="*/ 2484248 h 5387471"/>
                <a:gd name="connsiteX186" fmla="*/ 4822466 w 6318157"/>
                <a:gd name="connsiteY186" fmla="*/ 2409953 h 5387471"/>
                <a:gd name="connsiteX187" fmla="*/ 4731026 w 6318157"/>
                <a:gd name="connsiteY187" fmla="*/ 2341373 h 5387471"/>
                <a:gd name="connsiteX188" fmla="*/ 4699221 w 6318157"/>
                <a:gd name="connsiteY188" fmla="*/ 2364353 h 5387471"/>
                <a:gd name="connsiteX189" fmla="*/ 4637681 w 6318157"/>
                <a:gd name="connsiteY189" fmla="*/ 2328038 h 5387471"/>
                <a:gd name="connsiteX190" fmla="*/ 4660541 w 6318157"/>
                <a:gd name="connsiteY190" fmla="*/ 2253743 h 5387471"/>
                <a:gd name="connsiteX191" fmla="*/ 4433846 w 6318157"/>
                <a:gd name="connsiteY191" fmla="*/ 2270888 h 5387471"/>
                <a:gd name="connsiteX192" fmla="*/ 4373134 w 6318157"/>
                <a:gd name="connsiteY192" fmla="*/ 2252041 h 5387471"/>
                <a:gd name="connsiteX193" fmla="*/ 4323356 w 6318157"/>
                <a:gd name="connsiteY193" fmla="*/ 2288033 h 5387471"/>
                <a:gd name="connsiteX194" fmla="*/ 4273826 w 6318157"/>
                <a:gd name="connsiteY194" fmla="*/ 2208023 h 5387471"/>
                <a:gd name="connsiteX195" fmla="*/ 4201436 w 6318157"/>
                <a:gd name="connsiteY195" fmla="*/ 2192783 h 5387471"/>
                <a:gd name="connsiteX196" fmla="*/ 4178576 w 6318157"/>
                <a:gd name="connsiteY196" fmla="*/ 2110868 h 5387471"/>
                <a:gd name="connsiteX197" fmla="*/ 4087136 w 6318157"/>
                <a:gd name="connsiteY197" fmla="*/ 2038478 h 5387471"/>
                <a:gd name="connsiteX198" fmla="*/ 4016651 w 6318157"/>
                <a:gd name="connsiteY198" fmla="*/ 2051813 h 5387471"/>
                <a:gd name="connsiteX199" fmla="*/ 3909971 w 6318157"/>
                <a:gd name="connsiteY199" fmla="*/ 2013713 h 5387471"/>
                <a:gd name="connsiteX200" fmla="*/ 3843296 w 6318157"/>
                <a:gd name="connsiteY200" fmla="*/ 2053718 h 5387471"/>
                <a:gd name="connsiteX201" fmla="*/ 3788051 w 6318157"/>
                <a:gd name="connsiteY201" fmla="*/ 2034668 h 5387471"/>
                <a:gd name="connsiteX202" fmla="*/ 3742331 w 6318157"/>
                <a:gd name="connsiteY202" fmla="*/ 2046098 h 5387471"/>
                <a:gd name="connsiteX203" fmla="*/ 3671018 w 6318157"/>
                <a:gd name="connsiteY203" fmla="*/ 2041249 h 5387471"/>
                <a:gd name="connsiteX204" fmla="*/ 3660416 w 6318157"/>
                <a:gd name="connsiteY204" fmla="*/ 1977518 h 5387471"/>
                <a:gd name="connsiteX205" fmla="*/ 3643271 w 6318157"/>
                <a:gd name="connsiteY205" fmla="*/ 1905128 h 5387471"/>
                <a:gd name="connsiteX206" fmla="*/ 3690896 w 6318157"/>
                <a:gd name="connsiteY206" fmla="*/ 1872743 h 5387471"/>
                <a:gd name="connsiteX207" fmla="*/ 3702326 w 6318157"/>
                <a:gd name="connsiteY207" fmla="*/ 1811783 h 5387471"/>
                <a:gd name="connsiteX208" fmla="*/ 3679466 w 6318157"/>
                <a:gd name="connsiteY208" fmla="*/ 1788923 h 5387471"/>
                <a:gd name="connsiteX209" fmla="*/ 3595977 w 6318157"/>
                <a:gd name="connsiteY209" fmla="*/ 1647245 h 5387471"/>
                <a:gd name="connsiteX210" fmla="*/ 3508016 w 6318157"/>
                <a:gd name="connsiteY210" fmla="*/ 1663193 h 5387471"/>
                <a:gd name="connsiteX211" fmla="*/ 3485156 w 6318157"/>
                <a:gd name="connsiteY211" fmla="*/ 1619378 h 5387471"/>
                <a:gd name="connsiteX212" fmla="*/ 3434052 w 6318157"/>
                <a:gd name="connsiteY212" fmla="*/ 1618090 h 5387471"/>
                <a:gd name="connsiteX213" fmla="*/ 3496586 w 6318157"/>
                <a:gd name="connsiteY213" fmla="*/ 1533653 h 5387471"/>
                <a:gd name="connsiteX214" fmla="*/ 3549926 w 6318157"/>
                <a:gd name="connsiteY214" fmla="*/ 1552703 h 5387471"/>
                <a:gd name="connsiteX215" fmla="*/ 3681619 w 6318157"/>
                <a:gd name="connsiteY215" fmla="*/ 1349485 h 5387471"/>
                <a:gd name="connsiteX216" fmla="*/ 3708041 w 6318157"/>
                <a:gd name="connsiteY216" fmla="*/ 1316483 h 5387471"/>
                <a:gd name="connsiteX217" fmla="*/ 3600036 w 6318157"/>
                <a:gd name="connsiteY217" fmla="*/ 1230630 h 5387471"/>
                <a:gd name="connsiteX218" fmla="*/ 3610886 w 6318157"/>
                <a:gd name="connsiteY218" fmla="*/ 1173608 h 5387471"/>
                <a:gd name="connsiteX219" fmla="*/ 3549926 w 6318157"/>
                <a:gd name="connsiteY219" fmla="*/ 1160273 h 5387471"/>
                <a:gd name="connsiteX220" fmla="*/ 3515636 w 6318157"/>
                <a:gd name="connsiteY220" fmla="*/ 1108838 h 5387471"/>
                <a:gd name="connsiteX221" fmla="*/ 3515636 w 6318157"/>
                <a:gd name="connsiteY221" fmla="*/ 1013588 h 5387471"/>
                <a:gd name="connsiteX222" fmla="*/ 3391811 w 6318157"/>
                <a:gd name="connsiteY222" fmla="*/ 981203 h 5387471"/>
                <a:gd name="connsiteX223" fmla="*/ 3357521 w 6318157"/>
                <a:gd name="connsiteY223" fmla="*/ 922148 h 5387471"/>
                <a:gd name="connsiteX224" fmla="*/ 3198246 w 6318157"/>
                <a:gd name="connsiteY224" fmla="*/ 954073 h 5387471"/>
                <a:gd name="connsiteX225" fmla="*/ 3142256 w 6318157"/>
                <a:gd name="connsiteY225" fmla="*/ 899288 h 5387471"/>
                <a:gd name="connsiteX226" fmla="*/ 2980331 w 6318157"/>
                <a:gd name="connsiteY226" fmla="*/ 929768 h 5387471"/>
                <a:gd name="connsiteX227" fmla="*/ 2776330 w 6318157"/>
                <a:gd name="connsiteY227" fmla="*/ 832982 h 5387471"/>
                <a:gd name="connsiteX228" fmla="*/ 2662196 w 6318157"/>
                <a:gd name="connsiteY228" fmla="*/ 874523 h 5387471"/>
                <a:gd name="connsiteX229" fmla="*/ 2671721 w 6318157"/>
                <a:gd name="connsiteY229" fmla="*/ 832613 h 5387471"/>
                <a:gd name="connsiteX230" fmla="*/ 2581026 w 6318157"/>
                <a:gd name="connsiteY230" fmla="*/ 818653 h 5387471"/>
                <a:gd name="connsiteX231" fmla="*/ 2576471 w 6318157"/>
                <a:gd name="connsiteY231" fmla="*/ 731648 h 5387471"/>
                <a:gd name="connsiteX232" fmla="*/ 2561231 w 6318157"/>
                <a:gd name="connsiteY232" fmla="*/ 684023 h 5387471"/>
                <a:gd name="connsiteX233" fmla="*/ 2591711 w 6318157"/>
                <a:gd name="connsiteY233" fmla="*/ 647828 h 5387471"/>
                <a:gd name="connsiteX234" fmla="*/ 2496792 w 6318157"/>
                <a:gd name="connsiteY234" fmla="*/ 511865 h 5387471"/>
                <a:gd name="connsiteX235" fmla="*/ 2492651 w 6318157"/>
                <a:gd name="connsiteY235" fmla="*/ 476378 h 5387471"/>
                <a:gd name="connsiteX236" fmla="*/ 2534561 w 6318157"/>
                <a:gd name="connsiteY236" fmla="*/ 409703 h 5387471"/>
                <a:gd name="connsiteX237" fmla="*/ 2490746 w 6318157"/>
                <a:gd name="connsiteY237" fmla="*/ 398273 h 5387471"/>
                <a:gd name="connsiteX238" fmla="*/ 2465981 w 6318157"/>
                <a:gd name="connsiteY238" fmla="*/ 367793 h 5387471"/>
                <a:gd name="connsiteX239" fmla="*/ 2428709 w 6318157"/>
                <a:gd name="connsiteY239" fmla="*/ 359713 h 5387471"/>
                <a:gd name="connsiteX240" fmla="*/ 2443121 w 6318157"/>
                <a:gd name="connsiteY240" fmla="*/ 297308 h 5387471"/>
                <a:gd name="connsiteX241" fmla="*/ 2384811 w 6318157"/>
                <a:gd name="connsiteY241" fmla="*/ 255352 h 5387471"/>
                <a:gd name="connsiteX242" fmla="*/ 2431691 w 6318157"/>
                <a:gd name="connsiteY242" fmla="*/ 188723 h 5387471"/>
                <a:gd name="connsiteX243" fmla="*/ 2536714 w 6318157"/>
                <a:gd name="connsiteY243" fmla="*/ 175177 h 5387471"/>
                <a:gd name="connsiteX0" fmla="*/ 2536714 w 6318157"/>
                <a:gd name="connsiteY0" fmla="*/ 175177 h 5387471"/>
                <a:gd name="connsiteX1" fmla="*/ 2475506 w 6318157"/>
                <a:gd name="connsiteY1" fmla="*/ 127763 h 5387471"/>
                <a:gd name="connsiteX2" fmla="*/ 2408831 w 6318157"/>
                <a:gd name="connsiteY2" fmla="*/ 129668 h 5387471"/>
                <a:gd name="connsiteX3" fmla="*/ 2340003 w 6318157"/>
                <a:gd name="connsiteY3" fmla="*/ 67751 h 5387471"/>
                <a:gd name="connsiteX4" fmla="*/ 2260241 w 6318157"/>
                <a:gd name="connsiteY4" fmla="*/ 85853 h 5387471"/>
                <a:gd name="connsiteX5" fmla="*/ 2229513 w 6318157"/>
                <a:gd name="connsiteY5" fmla="*/ 26173 h 5387471"/>
                <a:gd name="connsiteX6" fmla="*/ 2009858 w 6318157"/>
                <a:gd name="connsiteY6" fmla="*/ 0 h 5387471"/>
                <a:gd name="connsiteX7" fmla="*/ 1851163 w 6318157"/>
                <a:gd name="connsiteY7" fmla="*/ 158612 h 5387471"/>
                <a:gd name="connsiteX8" fmla="*/ 1861599 w 6318157"/>
                <a:gd name="connsiteY8" fmla="*/ 331056 h 5387471"/>
                <a:gd name="connsiteX9" fmla="*/ 1776951 w 6318157"/>
                <a:gd name="connsiteY9" fmla="*/ 311343 h 5387471"/>
                <a:gd name="connsiteX10" fmla="*/ 1606163 w 6318157"/>
                <a:gd name="connsiteY10" fmla="*/ 358057 h 5387471"/>
                <a:gd name="connsiteX11" fmla="*/ 1391478 w 6318157"/>
                <a:gd name="connsiteY11" fmla="*/ 230836 h 5387471"/>
                <a:gd name="connsiteX12" fmla="*/ 1256306 w 6318157"/>
                <a:gd name="connsiteY12" fmla="*/ 230836 h 5387471"/>
                <a:gd name="connsiteX13" fmla="*/ 1208598 w 6318157"/>
                <a:gd name="connsiteY13" fmla="*/ 421667 h 5387471"/>
                <a:gd name="connsiteX14" fmla="*/ 1041621 w 6318157"/>
                <a:gd name="connsiteY14" fmla="*/ 588645 h 5387471"/>
                <a:gd name="connsiteX15" fmla="*/ 930303 w 6318157"/>
                <a:gd name="connsiteY15" fmla="*/ 668158 h 5387471"/>
                <a:gd name="connsiteX16" fmla="*/ 842838 w 6318157"/>
                <a:gd name="connsiteY16" fmla="*/ 612499 h 5387471"/>
                <a:gd name="connsiteX17" fmla="*/ 747423 w 6318157"/>
                <a:gd name="connsiteY17" fmla="*/ 795379 h 5387471"/>
                <a:gd name="connsiteX18" fmla="*/ 456206 w 6318157"/>
                <a:gd name="connsiteY18" fmla="*/ 828804 h 5387471"/>
                <a:gd name="connsiteX19" fmla="*/ 222636 w 6318157"/>
                <a:gd name="connsiteY19" fmla="*/ 970307 h 5387471"/>
                <a:gd name="connsiteX20" fmla="*/ 254442 w 6318157"/>
                <a:gd name="connsiteY20" fmla="*/ 1113431 h 5387471"/>
                <a:gd name="connsiteX21" fmla="*/ 302149 w 6318157"/>
                <a:gd name="connsiteY21" fmla="*/ 1296311 h 5387471"/>
                <a:gd name="connsiteX22" fmla="*/ 341906 w 6318157"/>
                <a:gd name="connsiteY22" fmla="*/ 1328116 h 5387471"/>
                <a:gd name="connsiteX23" fmla="*/ 508883 w 6318157"/>
                <a:gd name="connsiteY23" fmla="*/ 1359921 h 5387471"/>
                <a:gd name="connsiteX24" fmla="*/ 532737 w 6318157"/>
                <a:gd name="connsiteY24" fmla="*/ 1582558 h 5387471"/>
                <a:gd name="connsiteX25" fmla="*/ 730526 w 6318157"/>
                <a:gd name="connsiteY25" fmla="*/ 1644144 h 5387471"/>
                <a:gd name="connsiteX26" fmla="*/ 903633 w 6318157"/>
                <a:gd name="connsiteY26" fmla="*/ 1753676 h 5387471"/>
                <a:gd name="connsiteX27" fmla="*/ 818984 w 6318157"/>
                <a:gd name="connsiteY27" fmla="*/ 1884707 h 5387471"/>
                <a:gd name="connsiteX28" fmla="*/ 644056 w 6318157"/>
                <a:gd name="connsiteY28" fmla="*/ 1868805 h 5387471"/>
                <a:gd name="connsiteX29" fmla="*/ 636104 w 6318157"/>
                <a:gd name="connsiteY29" fmla="*/ 2115295 h 5387471"/>
                <a:gd name="connsiteX30" fmla="*/ 755374 w 6318157"/>
                <a:gd name="connsiteY30" fmla="*/ 2218662 h 5387471"/>
                <a:gd name="connsiteX31" fmla="*/ 818984 w 6318157"/>
                <a:gd name="connsiteY31" fmla="*/ 2329980 h 5387471"/>
                <a:gd name="connsiteX32" fmla="*/ 818984 w 6318157"/>
                <a:gd name="connsiteY32" fmla="*/ 2369737 h 5387471"/>
                <a:gd name="connsiteX33" fmla="*/ 580445 w 6318157"/>
                <a:gd name="connsiteY33" fmla="*/ 2401542 h 5387471"/>
                <a:gd name="connsiteX34" fmla="*/ 485029 w 6318157"/>
                <a:gd name="connsiteY34" fmla="*/ 2433347 h 5387471"/>
                <a:gd name="connsiteX35" fmla="*/ 437322 w 6318157"/>
                <a:gd name="connsiteY35" fmla="*/ 2584422 h 5387471"/>
                <a:gd name="connsiteX36" fmla="*/ 307616 w 6318157"/>
                <a:gd name="connsiteY36" fmla="*/ 2598549 h 5387471"/>
                <a:gd name="connsiteX37" fmla="*/ 238539 w 6318157"/>
                <a:gd name="connsiteY37" fmla="*/ 2655984 h 5387471"/>
                <a:gd name="connsiteX38" fmla="*/ 284673 w 6318157"/>
                <a:gd name="connsiteY38" fmla="*/ 2740881 h 5387471"/>
                <a:gd name="connsiteX39" fmla="*/ 405516 w 6318157"/>
                <a:gd name="connsiteY39" fmla="*/ 2767302 h 5387471"/>
                <a:gd name="connsiteX40" fmla="*/ 414296 w 6318157"/>
                <a:gd name="connsiteY40" fmla="*/ 2859534 h 5387471"/>
                <a:gd name="connsiteX41" fmla="*/ 349857 w 6318157"/>
                <a:gd name="connsiteY41" fmla="*/ 2894523 h 5387471"/>
                <a:gd name="connsiteX42" fmla="*/ 206734 w 6318157"/>
                <a:gd name="connsiteY42" fmla="*/ 3061500 h 5387471"/>
                <a:gd name="connsiteX43" fmla="*/ 166977 w 6318157"/>
                <a:gd name="connsiteY43" fmla="*/ 3300039 h 5387471"/>
                <a:gd name="connsiteX44" fmla="*/ 103367 w 6318157"/>
                <a:gd name="connsiteY44" fmla="*/ 3490871 h 5387471"/>
                <a:gd name="connsiteX45" fmla="*/ 0 w 6318157"/>
                <a:gd name="connsiteY45" fmla="*/ 3610140 h 5387471"/>
                <a:gd name="connsiteX46" fmla="*/ 0 w 6318157"/>
                <a:gd name="connsiteY46" fmla="*/ 3689653 h 5387471"/>
                <a:gd name="connsiteX47" fmla="*/ 15903 w 6318157"/>
                <a:gd name="connsiteY47" fmla="*/ 3769166 h 5387471"/>
                <a:gd name="connsiteX48" fmla="*/ 127221 w 6318157"/>
                <a:gd name="connsiteY48" fmla="*/ 3785069 h 5387471"/>
                <a:gd name="connsiteX49" fmla="*/ 183211 w 6318157"/>
                <a:gd name="connsiteY49" fmla="*/ 3641697 h 5387471"/>
                <a:gd name="connsiteX50" fmla="*/ 275231 w 6318157"/>
                <a:gd name="connsiteY50" fmla="*/ 3608199 h 5387471"/>
                <a:gd name="connsiteX51" fmla="*/ 326003 w 6318157"/>
                <a:gd name="connsiteY51" fmla="*/ 3626043 h 5387471"/>
                <a:gd name="connsiteX52" fmla="*/ 358388 w 6318157"/>
                <a:gd name="connsiteY52" fmla="*/ 3618423 h 5387471"/>
                <a:gd name="connsiteX53" fmla="*/ 424318 w 6318157"/>
                <a:gd name="connsiteY53" fmla="*/ 3743407 h 5387471"/>
                <a:gd name="connsiteX54" fmla="*/ 379178 w 6318157"/>
                <a:gd name="connsiteY54" fmla="*/ 3816212 h 5387471"/>
                <a:gd name="connsiteX55" fmla="*/ 347621 w 6318157"/>
                <a:gd name="connsiteY55" fmla="*/ 3928239 h 5387471"/>
                <a:gd name="connsiteX56" fmla="*/ 336854 w 6318157"/>
                <a:gd name="connsiteY56" fmla="*/ 4218249 h 5387471"/>
                <a:gd name="connsiteX57" fmla="*/ 545161 w 6318157"/>
                <a:gd name="connsiteY57" fmla="*/ 4012509 h 5387471"/>
                <a:gd name="connsiteX58" fmla="*/ 620202 w 6318157"/>
                <a:gd name="connsiteY58" fmla="*/ 4063365 h 5387471"/>
                <a:gd name="connsiteX59" fmla="*/ 723569 w 6318157"/>
                <a:gd name="connsiteY59" fmla="*/ 4079267 h 5387471"/>
                <a:gd name="connsiteX60" fmla="*/ 795130 w 6318157"/>
                <a:gd name="connsiteY60" fmla="*/ 4190586 h 5387471"/>
                <a:gd name="connsiteX61" fmla="*/ 1025718 w 6318157"/>
                <a:gd name="connsiteY61" fmla="*/ 4293952 h 5387471"/>
                <a:gd name="connsiteX62" fmla="*/ 1176793 w 6318157"/>
                <a:gd name="connsiteY62" fmla="*/ 4540443 h 5387471"/>
                <a:gd name="connsiteX63" fmla="*/ 1144988 w 6318157"/>
                <a:gd name="connsiteY63" fmla="*/ 4635859 h 5387471"/>
                <a:gd name="connsiteX64" fmla="*/ 1614115 w 6318157"/>
                <a:gd name="connsiteY64" fmla="*/ 4882349 h 5387471"/>
                <a:gd name="connsiteX65" fmla="*/ 1614115 w 6318157"/>
                <a:gd name="connsiteY65" fmla="*/ 5033424 h 5387471"/>
                <a:gd name="connsiteX66" fmla="*/ 1614115 w 6318157"/>
                <a:gd name="connsiteY66" fmla="*/ 5168596 h 5387471"/>
                <a:gd name="connsiteX67" fmla="*/ 1653871 w 6318157"/>
                <a:gd name="connsiteY67" fmla="*/ 5295817 h 5387471"/>
                <a:gd name="connsiteX68" fmla="*/ 1755416 w 6318157"/>
                <a:gd name="connsiteY68" fmla="*/ 5294123 h 5387471"/>
                <a:gd name="connsiteX69" fmla="*/ 1825653 w 6318157"/>
                <a:gd name="connsiteY69" fmla="*/ 5366385 h 5387471"/>
                <a:gd name="connsiteX70" fmla="*/ 1861848 w 6318157"/>
                <a:gd name="connsiteY70" fmla="*/ 5387340 h 5387471"/>
                <a:gd name="connsiteX71" fmla="*/ 1926203 w 6318157"/>
                <a:gd name="connsiteY71" fmla="*/ 5242146 h 5387471"/>
                <a:gd name="connsiteX72" fmla="*/ 2115047 w 6318157"/>
                <a:gd name="connsiteY72" fmla="*/ 5279914 h 5387471"/>
                <a:gd name="connsiteX73" fmla="*/ 2176421 w 6318157"/>
                <a:gd name="connsiteY73" fmla="*/ 5148304 h 5387471"/>
                <a:gd name="connsiteX74" fmla="*/ 2083242 w 6318157"/>
                <a:gd name="connsiteY74" fmla="*/ 5096123 h 5387471"/>
                <a:gd name="connsiteX75" fmla="*/ 2020211 w 6318157"/>
                <a:gd name="connsiteY75" fmla="*/ 5057903 h 5387471"/>
                <a:gd name="connsiteX76" fmla="*/ 2011680 w 6318157"/>
                <a:gd name="connsiteY76" fmla="*/ 5073180 h 5387471"/>
                <a:gd name="connsiteX77" fmla="*/ 1932167 w 6318157"/>
                <a:gd name="connsiteY77" fmla="*/ 4977765 h 5387471"/>
                <a:gd name="connsiteX78" fmla="*/ 1884459 w 6318157"/>
                <a:gd name="connsiteY78" fmla="*/ 4874398 h 5387471"/>
                <a:gd name="connsiteX79" fmla="*/ 1913448 w 6318157"/>
                <a:gd name="connsiteY79" fmla="*/ 4786022 h 5387471"/>
                <a:gd name="connsiteX80" fmla="*/ 2073551 w 6318157"/>
                <a:gd name="connsiteY80" fmla="*/ 4760723 h 5387471"/>
                <a:gd name="connsiteX81" fmla="*/ 2213030 w 6318157"/>
                <a:gd name="connsiteY81" fmla="*/ 4711893 h 5387471"/>
                <a:gd name="connsiteX82" fmla="*/ 2313829 w 6318157"/>
                <a:gd name="connsiteY82" fmla="*/ 4781467 h 5387471"/>
                <a:gd name="connsiteX83" fmla="*/ 2449002 w 6318157"/>
                <a:gd name="connsiteY83" fmla="*/ 4771031 h 5387471"/>
                <a:gd name="connsiteX84" fmla="*/ 2504661 w 6318157"/>
                <a:gd name="connsiteY84" fmla="*/ 4866446 h 5387471"/>
                <a:gd name="connsiteX85" fmla="*/ 2578459 w 6318157"/>
                <a:gd name="connsiteY85" fmla="*/ 4816585 h 5387471"/>
                <a:gd name="connsiteX86" fmla="*/ 2681246 w 6318157"/>
                <a:gd name="connsiteY86" fmla="*/ 4873118 h 5387471"/>
                <a:gd name="connsiteX87" fmla="*/ 2798859 w 6318157"/>
                <a:gd name="connsiteY87" fmla="*/ 4858495 h 5387471"/>
                <a:gd name="connsiteX88" fmla="*/ 2895931 w 6318157"/>
                <a:gd name="connsiteY88" fmla="*/ 4983811 h 5387471"/>
                <a:gd name="connsiteX89" fmla="*/ 2910177 w 6318157"/>
                <a:gd name="connsiteY89" fmla="*/ 5176547 h 5387471"/>
                <a:gd name="connsiteX90" fmla="*/ 2981739 w 6318157"/>
                <a:gd name="connsiteY90" fmla="*/ 5120888 h 5387471"/>
                <a:gd name="connsiteX91" fmla="*/ 3101009 w 6318157"/>
                <a:gd name="connsiteY91" fmla="*/ 5184499 h 5387471"/>
                <a:gd name="connsiteX92" fmla="*/ 3164619 w 6318157"/>
                <a:gd name="connsiteY92" fmla="*/ 4882349 h 5387471"/>
                <a:gd name="connsiteX93" fmla="*/ 3116911 w 6318157"/>
                <a:gd name="connsiteY93" fmla="*/ 4516589 h 5387471"/>
                <a:gd name="connsiteX94" fmla="*/ 3156668 w 6318157"/>
                <a:gd name="connsiteY94" fmla="*/ 4405271 h 5387471"/>
                <a:gd name="connsiteX95" fmla="*/ 3323645 w 6318157"/>
                <a:gd name="connsiteY95" fmla="*/ 4341660 h 5387471"/>
                <a:gd name="connsiteX96" fmla="*/ 3482671 w 6318157"/>
                <a:gd name="connsiteY96" fmla="*/ 4293952 h 5387471"/>
                <a:gd name="connsiteX97" fmla="*/ 3570136 w 6318157"/>
                <a:gd name="connsiteY97" fmla="*/ 4373466 h 5387471"/>
                <a:gd name="connsiteX98" fmla="*/ 3530379 w 6318157"/>
                <a:gd name="connsiteY98" fmla="*/ 4484784 h 5387471"/>
                <a:gd name="connsiteX99" fmla="*/ 3546282 w 6318157"/>
                <a:gd name="connsiteY99" fmla="*/ 4588151 h 5387471"/>
                <a:gd name="connsiteX100" fmla="*/ 3609892 w 6318157"/>
                <a:gd name="connsiteY100" fmla="*/ 4643810 h 5387471"/>
                <a:gd name="connsiteX101" fmla="*/ 3673503 w 6318157"/>
                <a:gd name="connsiteY101" fmla="*/ 4651761 h 5387471"/>
                <a:gd name="connsiteX102" fmla="*/ 3745064 w 6318157"/>
                <a:gd name="connsiteY102" fmla="*/ 4786933 h 5387471"/>
                <a:gd name="connsiteX103" fmla="*/ 3889016 w 6318157"/>
                <a:gd name="connsiteY103" fmla="*/ 4749293 h 5387471"/>
                <a:gd name="connsiteX104" fmla="*/ 4071068 w 6318157"/>
                <a:gd name="connsiteY104" fmla="*/ 4731274 h 5387471"/>
                <a:gd name="connsiteX105" fmla="*/ 4368496 w 6318157"/>
                <a:gd name="connsiteY105" fmla="*/ 4686134 h 5387471"/>
                <a:gd name="connsiteX106" fmla="*/ 4436828 w 6318157"/>
                <a:gd name="connsiteY106" fmla="*/ 4774261 h 5387471"/>
                <a:gd name="connsiteX107" fmla="*/ 4500438 w 6318157"/>
                <a:gd name="connsiteY107" fmla="*/ 4751981 h 5387471"/>
                <a:gd name="connsiteX108" fmla="*/ 4595854 w 6318157"/>
                <a:gd name="connsiteY108" fmla="*/ 4699469 h 5387471"/>
                <a:gd name="connsiteX109" fmla="*/ 4654826 w 6318157"/>
                <a:gd name="connsiteY109" fmla="*/ 4646423 h 5387471"/>
                <a:gd name="connsiteX110" fmla="*/ 4674704 w 6318157"/>
                <a:gd name="connsiteY110" fmla="*/ 4597593 h 5387471"/>
                <a:gd name="connsiteX111" fmla="*/ 4588151 w 6318157"/>
                <a:gd name="connsiteY111" fmla="*/ 4554983 h 5387471"/>
                <a:gd name="connsiteX112" fmla="*/ 4687211 w 6318157"/>
                <a:gd name="connsiteY112" fmla="*/ 4492118 h 5387471"/>
                <a:gd name="connsiteX113" fmla="*/ 4723406 w 6318157"/>
                <a:gd name="connsiteY113" fmla="*/ 4492118 h 5387471"/>
                <a:gd name="connsiteX114" fmla="*/ 4715786 w 6318157"/>
                <a:gd name="connsiteY114" fmla="*/ 4434968 h 5387471"/>
                <a:gd name="connsiteX115" fmla="*/ 4753886 w 6318157"/>
                <a:gd name="connsiteY115" fmla="*/ 4410203 h 5387471"/>
                <a:gd name="connsiteX116" fmla="*/ 4656648 w 6318157"/>
                <a:gd name="connsiteY116" fmla="*/ 4287326 h 5387471"/>
                <a:gd name="connsiteX117" fmla="*/ 4593866 w 6318157"/>
                <a:gd name="connsiteY117" fmla="*/ 4307333 h 5387471"/>
                <a:gd name="connsiteX118" fmla="*/ 4575396 w 6318157"/>
                <a:gd name="connsiteY118" fmla="*/ 4172612 h 5387471"/>
                <a:gd name="connsiteX119" fmla="*/ 4679655 w 6318157"/>
                <a:gd name="connsiteY119" fmla="*/ 4132426 h 5387471"/>
                <a:gd name="connsiteX120" fmla="*/ 4703957 w 6318157"/>
                <a:gd name="connsiteY120" fmla="*/ 4023340 h 5387471"/>
                <a:gd name="connsiteX121" fmla="*/ 4812951 w 6318157"/>
                <a:gd name="connsiteY121" fmla="*/ 3900496 h 5387471"/>
                <a:gd name="connsiteX122" fmla="*/ 4877813 w 6318157"/>
                <a:gd name="connsiteY122" fmla="*/ 3853146 h 5387471"/>
                <a:gd name="connsiteX123" fmla="*/ 4866109 w 6318157"/>
                <a:gd name="connsiteY123" fmla="*/ 3934446 h 5387471"/>
                <a:gd name="connsiteX124" fmla="*/ 4936241 w 6318157"/>
                <a:gd name="connsiteY124" fmla="*/ 3998681 h 5387471"/>
                <a:gd name="connsiteX125" fmla="*/ 4889248 w 6318157"/>
                <a:gd name="connsiteY125" fmla="*/ 4126615 h 5387471"/>
                <a:gd name="connsiteX126" fmla="*/ 4934365 w 6318157"/>
                <a:gd name="connsiteY126" fmla="*/ 4164319 h 5387471"/>
                <a:gd name="connsiteX127" fmla="*/ 5022812 w 6318157"/>
                <a:gd name="connsiteY127" fmla="*/ 4087573 h 5387471"/>
                <a:gd name="connsiteX128" fmla="*/ 5082759 w 6318157"/>
                <a:gd name="connsiteY128" fmla="*/ 4066849 h 5387471"/>
                <a:gd name="connsiteX129" fmla="*/ 5099644 w 6318157"/>
                <a:gd name="connsiteY129" fmla="*/ 4110000 h 5387471"/>
                <a:gd name="connsiteX130" fmla="*/ 5146102 w 6318157"/>
                <a:gd name="connsiteY130" fmla="*/ 4062915 h 5387471"/>
                <a:gd name="connsiteX131" fmla="*/ 5187199 w 6318157"/>
                <a:gd name="connsiteY131" fmla="*/ 4077299 h 5387471"/>
                <a:gd name="connsiteX132" fmla="*/ 5205692 w 6318157"/>
                <a:gd name="connsiteY132" fmla="*/ 4046476 h 5387471"/>
                <a:gd name="connsiteX133" fmla="*/ 5107060 w 6318157"/>
                <a:gd name="connsiteY133" fmla="*/ 4005379 h 5387471"/>
                <a:gd name="connsiteX134" fmla="*/ 5183536 w 6318157"/>
                <a:gd name="connsiteY134" fmla="*/ 3959373 h 5387471"/>
                <a:gd name="connsiteX135" fmla="*/ 5222041 w 6318157"/>
                <a:gd name="connsiteY135" fmla="*/ 3883701 h 5387471"/>
                <a:gd name="connsiteX136" fmla="*/ 5390984 w 6318157"/>
                <a:gd name="connsiteY136" fmla="*/ 3737361 h 5387471"/>
                <a:gd name="connsiteX137" fmla="*/ 5486400 w 6318157"/>
                <a:gd name="connsiteY137" fmla="*/ 3633994 h 5387471"/>
                <a:gd name="connsiteX138" fmla="*/ 5390984 w 6318157"/>
                <a:gd name="connsiteY138" fmla="*/ 3570384 h 5387471"/>
                <a:gd name="connsiteX139" fmla="*/ 5343276 w 6318157"/>
                <a:gd name="connsiteY139" fmla="*/ 3331845 h 5387471"/>
                <a:gd name="connsiteX140" fmla="*/ 5478449 w 6318157"/>
                <a:gd name="connsiteY140" fmla="*/ 3061500 h 5387471"/>
                <a:gd name="connsiteX141" fmla="*/ 5820355 w 6318157"/>
                <a:gd name="connsiteY141" fmla="*/ 2989939 h 5387471"/>
                <a:gd name="connsiteX142" fmla="*/ 6020959 w 6318157"/>
                <a:gd name="connsiteY142" fmla="*/ 2857748 h 5387471"/>
                <a:gd name="connsiteX143" fmla="*/ 6058811 w 6318157"/>
                <a:gd name="connsiteY143" fmla="*/ 2880194 h 5387471"/>
                <a:gd name="connsiteX144" fmla="*/ 6114056 w 6318157"/>
                <a:gd name="connsiteY144" fmla="*/ 2859239 h 5387471"/>
                <a:gd name="connsiteX145" fmla="*/ 6152156 w 6318157"/>
                <a:gd name="connsiteY145" fmla="*/ 2889719 h 5387471"/>
                <a:gd name="connsiteX146" fmla="*/ 6260741 w 6318157"/>
                <a:gd name="connsiteY146" fmla="*/ 2868764 h 5387471"/>
                <a:gd name="connsiteX147" fmla="*/ 6292298 w 6318157"/>
                <a:gd name="connsiteY147" fmla="*/ 2879449 h 5387471"/>
                <a:gd name="connsiteX148" fmla="*/ 6304556 w 6318157"/>
                <a:gd name="connsiteY148" fmla="*/ 2838284 h 5387471"/>
                <a:gd name="connsiteX149" fmla="*/ 6306461 w 6318157"/>
                <a:gd name="connsiteY149" fmla="*/ 2809709 h 5387471"/>
                <a:gd name="connsiteX150" fmla="*/ 6317891 w 6318157"/>
                <a:gd name="connsiteY150" fmla="*/ 2798279 h 5387471"/>
                <a:gd name="connsiteX151" fmla="*/ 6268361 w 6318157"/>
                <a:gd name="connsiteY151" fmla="*/ 2775419 h 5387471"/>
                <a:gd name="connsiteX152" fmla="*/ 6220736 w 6318157"/>
                <a:gd name="connsiteY152" fmla="*/ 2543754 h 5387471"/>
                <a:gd name="connsiteX153" fmla="*/ 6169301 w 6318157"/>
                <a:gd name="connsiteY153" fmla="*/ 2569973 h 5387471"/>
                <a:gd name="connsiteX154" fmla="*/ 6119771 w 6318157"/>
                <a:gd name="connsiteY154" fmla="*/ 2533484 h 5387471"/>
                <a:gd name="connsiteX155" fmla="*/ 6051191 w 6318157"/>
                <a:gd name="connsiteY155" fmla="*/ 2518538 h 5387471"/>
                <a:gd name="connsiteX156" fmla="*/ 6053096 w 6318157"/>
                <a:gd name="connsiteY156" fmla="*/ 2434718 h 5387471"/>
                <a:gd name="connsiteX157" fmla="*/ 6027337 w 6318157"/>
                <a:gd name="connsiteY157" fmla="*/ 2469542 h 5387471"/>
                <a:gd name="connsiteX158" fmla="*/ 5994041 w 6318157"/>
                <a:gd name="connsiteY158" fmla="*/ 2411858 h 5387471"/>
                <a:gd name="connsiteX159" fmla="*/ 5976896 w 6318157"/>
                <a:gd name="connsiteY159" fmla="*/ 2272793 h 5387471"/>
                <a:gd name="connsiteX160" fmla="*/ 5915936 w 6318157"/>
                <a:gd name="connsiteY160" fmla="*/ 2274698 h 5387471"/>
                <a:gd name="connsiteX161" fmla="*/ 5892910 w 6318157"/>
                <a:gd name="connsiteY161" fmla="*/ 2209882 h 5387471"/>
                <a:gd name="connsiteX162" fmla="*/ 5813066 w 6318157"/>
                <a:gd name="connsiteY162" fmla="*/ 2240408 h 5387471"/>
                <a:gd name="connsiteX163" fmla="*/ 5752106 w 6318157"/>
                <a:gd name="connsiteY163" fmla="*/ 2206118 h 5387471"/>
                <a:gd name="connsiteX164" fmla="*/ 5719721 w 6318157"/>
                <a:gd name="connsiteY164" fmla="*/ 2227073 h 5387471"/>
                <a:gd name="connsiteX165" fmla="*/ 5653046 w 6318157"/>
                <a:gd name="connsiteY165" fmla="*/ 2209928 h 5387471"/>
                <a:gd name="connsiteX166" fmla="*/ 5677231 w 6318157"/>
                <a:gd name="connsiteY166" fmla="*/ 2186857 h 5387471"/>
                <a:gd name="connsiteX167" fmla="*/ 5628281 w 6318157"/>
                <a:gd name="connsiteY167" fmla="*/ 2145158 h 5387471"/>
                <a:gd name="connsiteX168" fmla="*/ 5488388 w 6318157"/>
                <a:gd name="connsiteY168" fmla="*/ 2148426 h 5387471"/>
                <a:gd name="connsiteX169" fmla="*/ 5453021 w 6318157"/>
                <a:gd name="connsiteY169" fmla="*/ 2227073 h 5387471"/>
                <a:gd name="connsiteX170" fmla="*/ 5472071 w 6318157"/>
                <a:gd name="connsiteY170" fmla="*/ 2274698 h 5387471"/>
                <a:gd name="connsiteX171" fmla="*/ 5422541 w 6318157"/>
                <a:gd name="connsiteY171" fmla="*/ 2288033 h 5387471"/>
                <a:gd name="connsiteX172" fmla="*/ 5451116 w 6318157"/>
                <a:gd name="connsiteY172" fmla="*/ 2333753 h 5387471"/>
                <a:gd name="connsiteX173" fmla="*/ 5516631 w 6318157"/>
                <a:gd name="connsiteY173" fmla="*/ 2328407 h 5387471"/>
                <a:gd name="connsiteX174" fmla="*/ 5523506 w 6318157"/>
                <a:gd name="connsiteY174" fmla="*/ 2379473 h 5387471"/>
                <a:gd name="connsiteX175" fmla="*/ 5399681 w 6318157"/>
                <a:gd name="connsiteY175" fmla="*/ 2545208 h 5387471"/>
                <a:gd name="connsiteX176" fmla="*/ 5360918 w 6318157"/>
                <a:gd name="connsiteY176" fmla="*/ 2694084 h 5387471"/>
                <a:gd name="connsiteX177" fmla="*/ 5346341 w 6318157"/>
                <a:gd name="connsiteY177" fmla="*/ 2615693 h 5387471"/>
                <a:gd name="connsiteX178" fmla="*/ 5304431 w 6318157"/>
                <a:gd name="connsiteY178" fmla="*/ 2615693 h 5387471"/>
                <a:gd name="connsiteX179" fmla="*/ 5273951 w 6318157"/>
                <a:gd name="connsiteY179" fmla="*/ 2558543 h 5387471"/>
                <a:gd name="connsiteX180" fmla="*/ 5203714 w 6318157"/>
                <a:gd name="connsiteY180" fmla="*/ 2600987 h 5387471"/>
                <a:gd name="connsiteX181" fmla="*/ 5070116 w 6318157"/>
                <a:gd name="connsiteY181" fmla="*/ 2541398 h 5387471"/>
                <a:gd name="connsiteX182" fmla="*/ 4991763 w 6318157"/>
                <a:gd name="connsiteY182" fmla="*/ 2573572 h 5387471"/>
                <a:gd name="connsiteX183" fmla="*/ 4904381 w 6318157"/>
                <a:gd name="connsiteY183" fmla="*/ 2564258 h 5387471"/>
                <a:gd name="connsiteX184" fmla="*/ 4875806 w 6318157"/>
                <a:gd name="connsiteY184" fmla="*/ 2495678 h 5387471"/>
                <a:gd name="connsiteX185" fmla="*/ 4803416 w 6318157"/>
                <a:gd name="connsiteY185" fmla="*/ 2484248 h 5387471"/>
                <a:gd name="connsiteX186" fmla="*/ 4822466 w 6318157"/>
                <a:gd name="connsiteY186" fmla="*/ 2409953 h 5387471"/>
                <a:gd name="connsiteX187" fmla="*/ 4731026 w 6318157"/>
                <a:gd name="connsiteY187" fmla="*/ 2341373 h 5387471"/>
                <a:gd name="connsiteX188" fmla="*/ 4699221 w 6318157"/>
                <a:gd name="connsiteY188" fmla="*/ 2364353 h 5387471"/>
                <a:gd name="connsiteX189" fmla="*/ 4637681 w 6318157"/>
                <a:gd name="connsiteY189" fmla="*/ 2328038 h 5387471"/>
                <a:gd name="connsiteX190" fmla="*/ 4660541 w 6318157"/>
                <a:gd name="connsiteY190" fmla="*/ 2253743 h 5387471"/>
                <a:gd name="connsiteX191" fmla="*/ 4433846 w 6318157"/>
                <a:gd name="connsiteY191" fmla="*/ 2270888 h 5387471"/>
                <a:gd name="connsiteX192" fmla="*/ 4373134 w 6318157"/>
                <a:gd name="connsiteY192" fmla="*/ 2252041 h 5387471"/>
                <a:gd name="connsiteX193" fmla="*/ 4323356 w 6318157"/>
                <a:gd name="connsiteY193" fmla="*/ 2288033 h 5387471"/>
                <a:gd name="connsiteX194" fmla="*/ 4273826 w 6318157"/>
                <a:gd name="connsiteY194" fmla="*/ 2208023 h 5387471"/>
                <a:gd name="connsiteX195" fmla="*/ 4201436 w 6318157"/>
                <a:gd name="connsiteY195" fmla="*/ 2192783 h 5387471"/>
                <a:gd name="connsiteX196" fmla="*/ 4178576 w 6318157"/>
                <a:gd name="connsiteY196" fmla="*/ 2110868 h 5387471"/>
                <a:gd name="connsiteX197" fmla="*/ 4087136 w 6318157"/>
                <a:gd name="connsiteY197" fmla="*/ 2038478 h 5387471"/>
                <a:gd name="connsiteX198" fmla="*/ 4016651 w 6318157"/>
                <a:gd name="connsiteY198" fmla="*/ 2051813 h 5387471"/>
                <a:gd name="connsiteX199" fmla="*/ 3909971 w 6318157"/>
                <a:gd name="connsiteY199" fmla="*/ 2013713 h 5387471"/>
                <a:gd name="connsiteX200" fmla="*/ 3843296 w 6318157"/>
                <a:gd name="connsiteY200" fmla="*/ 2053718 h 5387471"/>
                <a:gd name="connsiteX201" fmla="*/ 3788051 w 6318157"/>
                <a:gd name="connsiteY201" fmla="*/ 2034668 h 5387471"/>
                <a:gd name="connsiteX202" fmla="*/ 3742331 w 6318157"/>
                <a:gd name="connsiteY202" fmla="*/ 2046098 h 5387471"/>
                <a:gd name="connsiteX203" fmla="*/ 3671018 w 6318157"/>
                <a:gd name="connsiteY203" fmla="*/ 2041249 h 5387471"/>
                <a:gd name="connsiteX204" fmla="*/ 3660416 w 6318157"/>
                <a:gd name="connsiteY204" fmla="*/ 1977518 h 5387471"/>
                <a:gd name="connsiteX205" fmla="*/ 3643271 w 6318157"/>
                <a:gd name="connsiteY205" fmla="*/ 1905128 h 5387471"/>
                <a:gd name="connsiteX206" fmla="*/ 3690896 w 6318157"/>
                <a:gd name="connsiteY206" fmla="*/ 1872743 h 5387471"/>
                <a:gd name="connsiteX207" fmla="*/ 3702326 w 6318157"/>
                <a:gd name="connsiteY207" fmla="*/ 1811783 h 5387471"/>
                <a:gd name="connsiteX208" fmla="*/ 3679466 w 6318157"/>
                <a:gd name="connsiteY208" fmla="*/ 1788923 h 5387471"/>
                <a:gd name="connsiteX209" fmla="*/ 3595977 w 6318157"/>
                <a:gd name="connsiteY209" fmla="*/ 1647245 h 5387471"/>
                <a:gd name="connsiteX210" fmla="*/ 3508016 w 6318157"/>
                <a:gd name="connsiteY210" fmla="*/ 1663193 h 5387471"/>
                <a:gd name="connsiteX211" fmla="*/ 3485156 w 6318157"/>
                <a:gd name="connsiteY211" fmla="*/ 1619378 h 5387471"/>
                <a:gd name="connsiteX212" fmla="*/ 3434052 w 6318157"/>
                <a:gd name="connsiteY212" fmla="*/ 1618090 h 5387471"/>
                <a:gd name="connsiteX213" fmla="*/ 3496586 w 6318157"/>
                <a:gd name="connsiteY213" fmla="*/ 1533653 h 5387471"/>
                <a:gd name="connsiteX214" fmla="*/ 3549926 w 6318157"/>
                <a:gd name="connsiteY214" fmla="*/ 1552703 h 5387471"/>
                <a:gd name="connsiteX215" fmla="*/ 3681619 w 6318157"/>
                <a:gd name="connsiteY215" fmla="*/ 1349485 h 5387471"/>
                <a:gd name="connsiteX216" fmla="*/ 3708041 w 6318157"/>
                <a:gd name="connsiteY216" fmla="*/ 1316483 h 5387471"/>
                <a:gd name="connsiteX217" fmla="*/ 3600036 w 6318157"/>
                <a:gd name="connsiteY217" fmla="*/ 1230630 h 5387471"/>
                <a:gd name="connsiteX218" fmla="*/ 3610886 w 6318157"/>
                <a:gd name="connsiteY218" fmla="*/ 1173608 h 5387471"/>
                <a:gd name="connsiteX219" fmla="*/ 3549926 w 6318157"/>
                <a:gd name="connsiteY219" fmla="*/ 1160273 h 5387471"/>
                <a:gd name="connsiteX220" fmla="*/ 3515636 w 6318157"/>
                <a:gd name="connsiteY220" fmla="*/ 1108838 h 5387471"/>
                <a:gd name="connsiteX221" fmla="*/ 3515636 w 6318157"/>
                <a:gd name="connsiteY221" fmla="*/ 1013588 h 5387471"/>
                <a:gd name="connsiteX222" fmla="*/ 3391811 w 6318157"/>
                <a:gd name="connsiteY222" fmla="*/ 981203 h 5387471"/>
                <a:gd name="connsiteX223" fmla="*/ 3357521 w 6318157"/>
                <a:gd name="connsiteY223" fmla="*/ 922148 h 5387471"/>
                <a:gd name="connsiteX224" fmla="*/ 3198246 w 6318157"/>
                <a:gd name="connsiteY224" fmla="*/ 954073 h 5387471"/>
                <a:gd name="connsiteX225" fmla="*/ 3142256 w 6318157"/>
                <a:gd name="connsiteY225" fmla="*/ 899288 h 5387471"/>
                <a:gd name="connsiteX226" fmla="*/ 2980331 w 6318157"/>
                <a:gd name="connsiteY226" fmla="*/ 929768 h 5387471"/>
                <a:gd name="connsiteX227" fmla="*/ 2776330 w 6318157"/>
                <a:gd name="connsiteY227" fmla="*/ 832982 h 5387471"/>
                <a:gd name="connsiteX228" fmla="*/ 2662196 w 6318157"/>
                <a:gd name="connsiteY228" fmla="*/ 874523 h 5387471"/>
                <a:gd name="connsiteX229" fmla="*/ 2671721 w 6318157"/>
                <a:gd name="connsiteY229" fmla="*/ 832613 h 5387471"/>
                <a:gd name="connsiteX230" fmla="*/ 2581026 w 6318157"/>
                <a:gd name="connsiteY230" fmla="*/ 818653 h 5387471"/>
                <a:gd name="connsiteX231" fmla="*/ 2576471 w 6318157"/>
                <a:gd name="connsiteY231" fmla="*/ 731648 h 5387471"/>
                <a:gd name="connsiteX232" fmla="*/ 2561231 w 6318157"/>
                <a:gd name="connsiteY232" fmla="*/ 684023 h 5387471"/>
                <a:gd name="connsiteX233" fmla="*/ 2591711 w 6318157"/>
                <a:gd name="connsiteY233" fmla="*/ 647828 h 5387471"/>
                <a:gd name="connsiteX234" fmla="*/ 2496792 w 6318157"/>
                <a:gd name="connsiteY234" fmla="*/ 511865 h 5387471"/>
                <a:gd name="connsiteX235" fmla="*/ 2492651 w 6318157"/>
                <a:gd name="connsiteY235" fmla="*/ 476378 h 5387471"/>
                <a:gd name="connsiteX236" fmla="*/ 2534561 w 6318157"/>
                <a:gd name="connsiteY236" fmla="*/ 409703 h 5387471"/>
                <a:gd name="connsiteX237" fmla="*/ 2490746 w 6318157"/>
                <a:gd name="connsiteY237" fmla="*/ 398273 h 5387471"/>
                <a:gd name="connsiteX238" fmla="*/ 2465981 w 6318157"/>
                <a:gd name="connsiteY238" fmla="*/ 367793 h 5387471"/>
                <a:gd name="connsiteX239" fmla="*/ 2428709 w 6318157"/>
                <a:gd name="connsiteY239" fmla="*/ 359713 h 5387471"/>
                <a:gd name="connsiteX240" fmla="*/ 2443121 w 6318157"/>
                <a:gd name="connsiteY240" fmla="*/ 297308 h 5387471"/>
                <a:gd name="connsiteX241" fmla="*/ 2384811 w 6318157"/>
                <a:gd name="connsiteY241" fmla="*/ 255352 h 5387471"/>
                <a:gd name="connsiteX242" fmla="*/ 2431691 w 6318157"/>
                <a:gd name="connsiteY242" fmla="*/ 188723 h 5387471"/>
                <a:gd name="connsiteX243" fmla="*/ 2536714 w 6318157"/>
                <a:gd name="connsiteY243" fmla="*/ 175177 h 5387471"/>
                <a:gd name="connsiteX0" fmla="*/ 2536714 w 6318157"/>
                <a:gd name="connsiteY0" fmla="*/ 175177 h 5387471"/>
                <a:gd name="connsiteX1" fmla="*/ 2475506 w 6318157"/>
                <a:gd name="connsiteY1" fmla="*/ 127763 h 5387471"/>
                <a:gd name="connsiteX2" fmla="*/ 2408831 w 6318157"/>
                <a:gd name="connsiteY2" fmla="*/ 129668 h 5387471"/>
                <a:gd name="connsiteX3" fmla="*/ 2340003 w 6318157"/>
                <a:gd name="connsiteY3" fmla="*/ 67751 h 5387471"/>
                <a:gd name="connsiteX4" fmla="*/ 2260241 w 6318157"/>
                <a:gd name="connsiteY4" fmla="*/ 85853 h 5387471"/>
                <a:gd name="connsiteX5" fmla="*/ 2229513 w 6318157"/>
                <a:gd name="connsiteY5" fmla="*/ 26173 h 5387471"/>
                <a:gd name="connsiteX6" fmla="*/ 2009858 w 6318157"/>
                <a:gd name="connsiteY6" fmla="*/ 0 h 5387471"/>
                <a:gd name="connsiteX7" fmla="*/ 1851163 w 6318157"/>
                <a:gd name="connsiteY7" fmla="*/ 158612 h 5387471"/>
                <a:gd name="connsiteX8" fmla="*/ 1861599 w 6318157"/>
                <a:gd name="connsiteY8" fmla="*/ 331056 h 5387471"/>
                <a:gd name="connsiteX9" fmla="*/ 1776951 w 6318157"/>
                <a:gd name="connsiteY9" fmla="*/ 311343 h 5387471"/>
                <a:gd name="connsiteX10" fmla="*/ 1606163 w 6318157"/>
                <a:gd name="connsiteY10" fmla="*/ 358057 h 5387471"/>
                <a:gd name="connsiteX11" fmla="*/ 1391478 w 6318157"/>
                <a:gd name="connsiteY11" fmla="*/ 230836 h 5387471"/>
                <a:gd name="connsiteX12" fmla="*/ 1256306 w 6318157"/>
                <a:gd name="connsiteY12" fmla="*/ 230836 h 5387471"/>
                <a:gd name="connsiteX13" fmla="*/ 1208598 w 6318157"/>
                <a:gd name="connsiteY13" fmla="*/ 421667 h 5387471"/>
                <a:gd name="connsiteX14" fmla="*/ 1041621 w 6318157"/>
                <a:gd name="connsiteY14" fmla="*/ 588645 h 5387471"/>
                <a:gd name="connsiteX15" fmla="*/ 930303 w 6318157"/>
                <a:gd name="connsiteY15" fmla="*/ 668158 h 5387471"/>
                <a:gd name="connsiteX16" fmla="*/ 842838 w 6318157"/>
                <a:gd name="connsiteY16" fmla="*/ 612499 h 5387471"/>
                <a:gd name="connsiteX17" fmla="*/ 747423 w 6318157"/>
                <a:gd name="connsiteY17" fmla="*/ 795379 h 5387471"/>
                <a:gd name="connsiteX18" fmla="*/ 456206 w 6318157"/>
                <a:gd name="connsiteY18" fmla="*/ 828804 h 5387471"/>
                <a:gd name="connsiteX19" fmla="*/ 222636 w 6318157"/>
                <a:gd name="connsiteY19" fmla="*/ 970307 h 5387471"/>
                <a:gd name="connsiteX20" fmla="*/ 254442 w 6318157"/>
                <a:gd name="connsiteY20" fmla="*/ 1113431 h 5387471"/>
                <a:gd name="connsiteX21" fmla="*/ 302149 w 6318157"/>
                <a:gd name="connsiteY21" fmla="*/ 1296311 h 5387471"/>
                <a:gd name="connsiteX22" fmla="*/ 341906 w 6318157"/>
                <a:gd name="connsiteY22" fmla="*/ 1328116 h 5387471"/>
                <a:gd name="connsiteX23" fmla="*/ 508883 w 6318157"/>
                <a:gd name="connsiteY23" fmla="*/ 1359921 h 5387471"/>
                <a:gd name="connsiteX24" fmla="*/ 532737 w 6318157"/>
                <a:gd name="connsiteY24" fmla="*/ 1582558 h 5387471"/>
                <a:gd name="connsiteX25" fmla="*/ 730526 w 6318157"/>
                <a:gd name="connsiteY25" fmla="*/ 1644144 h 5387471"/>
                <a:gd name="connsiteX26" fmla="*/ 903633 w 6318157"/>
                <a:gd name="connsiteY26" fmla="*/ 1753676 h 5387471"/>
                <a:gd name="connsiteX27" fmla="*/ 818984 w 6318157"/>
                <a:gd name="connsiteY27" fmla="*/ 1884707 h 5387471"/>
                <a:gd name="connsiteX28" fmla="*/ 644056 w 6318157"/>
                <a:gd name="connsiteY28" fmla="*/ 1868805 h 5387471"/>
                <a:gd name="connsiteX29" fmla="*/ 636104 w 6318157"/>
                <a:gd name="connsiteY29" fmla="*/ 2115295 h 5387471"/>
                <a:gd name="connsiteX30" fmla="*/ 755374 w 6318157"/>
                <a:gd name="connsiteY30" fmla="*/ 2218662 h 5387471"/>
                <a:gd name="connsiteX31" fmla="*/ 818984 w 6318157"/>
                <a:gd name="connsiteY31" fmla="*/ 2329980 h 5387471"/>
                <a:gd name="connsiteX32" fmla="*/ 818984 w 6318157"/>
                <a:gd name="connsiteY32" fmla="*/ 2369737 h 5387471"/>
                <a:gd name="connsiteX33" fmla="*/ 580445 w 6318157"/>
                <a:gd name="connsiteY33" fmla="*/ 2401542 h 5387471"/>
                <a:gd name="connsiteX34" fmla="*/ 485029 w 6318157"/>
                <a:gd name="connsiteY34" fmla="*/ 2433347 h 5387471"/>
                <a:gd name="connsiteX35" fmla="*/ 437322 w 6318157"/>
                <a:gd name="connsiteY35" fmla="*/ 2584422 h 5387471"/>
                <a:gd name="connsiteX36" fmla="*/ 307616 w 6318157"/>
                <a:gd name="connsiteY36" fmla="*/ 2598549 h 5387471"/>
                <a:gd name="connsiteX37" fmla="*/ 238539 w 6318157"/>
                <a:gd name="connsiteY37" fmla="*/ 2655984 h 5387471"/>
                <a:gd name="connsiteX38" fmla="*/ 284673 w 6318157"/>
                <a:gd name="connsiteY38" fmla="*/ 2740881 h 5387471"/>
                <a:gd name="connsiteX39" fmla="*/ 405516 w 6318157"/>
                <a:gd name="connsiteY39" fmla="*/ 2767302 h 5387471"/>
                <a:gd name="connsiteX40" fmla="*/ 414296 w 6318157"/>
                <a:gd name="connsiteY40" fmla="*/ 2859534 h 5387471"/>
                <a:gd name="connsiteX41" fmla="*/ 349857 w 6318157"/>
                <a:gd name="connsiteY41" fmla="*/ 2894523 h 5387471"/>
                <a:gd name="connsiteX42" fmla="*/ 206734 w 6318157"/>
                <a:gd name="connsiteY42" fmla="*/ 3061500 h 5387471"/>
                <a:gd name="connsiteX43" fmla="*/ 166977 w 6318157"/>
                <a:gd name="connsiteY43" fmla="*/ 3300039 h 5387471"/>
                <a:gd name="connsiteX44" fmla="*/ 103367 w 6318157"/>
                <a:gd name="connsiteY44" fmla="*/ 3490871 h 5387471"/>
                <a:gd name="connsiteX45" fmla="*/ 0 w 6318157"/>
                <a:gd name="connsiteY45" fmla="*/ 3610140 h 5387471"/>
                <a:gd name="connsiteX46" fmla="*/ 0 w 6318157"/>
                <a:gd name="connsiteY46" fmla="*/ 3689653 h 5387471"/>
                <a:gd name="connsiteX47" fmla="*/ 15903 w 6318157"/>
                <a:gd name="connsiteY47" fmla="*/ 3769166 h 5387471"/>
                <a:gd name="connsiteX48" fmla="*/ 127221 w 6318157"/>
                <a:gd name="connsiteY48" fmla="*/ 3785069 h 5387471"/>
                <a:gd name="connsiteX49" fmla="*/ 183211 w 6318157"/>
                <a:gd name="connsiteY49" fmla="*/ 3641697 h 5387471"/>
                <a:gd name="connsiteX50" fmla="*/ 275231 w 6318157"/>
                <a:gd name="connsiteY50" fmla="*/ 3608199 h 5387471"/>
                <a:gd name="connsiteX51" fmla="*/ 326003 w 6318157"/>
                <a:gd name="connsiteY51" fmla="*/ 3626043 h 5387471"/>
                <a:gd name="connsiteX52" fmla="*/ 358388 w 6318157"/>
                <a:gd name="connsiteY52" fmla="*/ 3618423 h 5387471"/>
                <a:gd name="connsiteX53" fmla="*/ 424318 w 6318157"/>
                <a:gd name="connsiteY53" fmla="*/ 3743407 h 5387471"/>
                <a:gd name="connsiteX54" fmla="*/ 379178 w 6318157"/>
                <a:gd name="connsiteY54" fmla="*/ 3816212 h 5387471"/>
                <a:gd name="connsiteX55" fmla="*/ 347621 w 6318157"/>
                <a:gd name="connsiteY55" fmla="*/ 3928239 h 5387471"/>
                <a:gd name="connsiteX56" fmla="*/ 336854 w 6318157"/>
                <a:gd name="connsiteY56" fmla="*/ 4218249 h 5387471"/>
                <a:gd name="connsiteX57" fmla="*/ 545161 w 6318157"/>
                <a:gd name="connsiteY57" fmla="*/ 4012509 h 5387471"/>
                <a:gd name="connsiteX58" fmla="*/ 620202 w 6318157"/>
                <a:gd name="connsiteY58" fmla="*/ 4063365 h 5387471"/>
                <a:gd name="connsiteX59" fmla="*/ 723569 w 6318157"/>
                <a:gd name="connsiteY59" fmla="*/ 4079267 h 5387471"/>
                <a:gd name="connsiteX60" fmla="*/ 795130 w 6318157"/>
                <a:gd name="connsiteY60" fmla="*/ 4190586 h 5387471"/>
                <a:gd name="connsiteX61" fmla="*/ 1025718 w 6318157"/>
                <a:gd name="connsiteY61" fmla="*/ 4293952 h 5387471"/>
                <a:gd name="connsiteX62" fmla="*/ 1176793 w 6318157"/>
                <a:gd name="connsiteY62" fmla="*/ 4540443 h 5387471"/>
                <a:gd name="connsiteX63" fmla="*/ 1144988 w 6318157"/>
                <a:gd name="connsiteY63" fmla="*/ 4635859 h 5387471"/>
                <a:gd name="connsiteX64" fmla="*/ 1614115 w 6318157"/>
                <a:gd name="connsiteY64" fmla="*/ 4882349 h 5387471"/>
                <a:gd name="connsiteX65" fmla="*/ 1614115 w 6318157"/>
                <a:gd name="connsiteY65" fmla="*/ 5033424 h 5387471"/>
                <a:gd name="connsiteX66" fmla="*/ 1614115 w 6318157"/>
                <a:gd name="connsiteY66" fmla="*/ 5168596 h 5387471"/>
                <a:gd name="connsiteX67" fmla="*/ 1653871 w 6318157"/>
                <a:gd name="connsiteY67" fmla="*/ 5295817 h 5387471"/>
                <a:gd name="connsiteX68" fmla="*/ 1755416 w 6318157"/>
                <a:gd name="connsiteY68" fmla="*/ 5294123 h 5387471"/>
                <a:gd name="connsiteX69" fmla="*/ 1825653 w 6318157"/>
                <a:gd name="connsiteY69" fmla="*/ 5366385 h 5387471"/>
                <a:gd name="connsiteX70" fmla="*/ 1861848 w 6318157"/>
                <a:gd name="connsiteY70" fmla="*/ 5387340 h 5387471"/>
                <a:gd name="connsiteX71" fmla="*/ 1926203 w 6318157"/>
                <a:gd name="connsiteY71" fmla="*/ 5242146 h 5387471"/>
                <a:gd name="connsiteX72" fmla="*/ 2115047 w 6318157"/>
                <a:gd name="connsiteY72" fmla="*/ 5279914 h 5387471"/>
                <a:gd name="connsiteX73" fmla="*/ 2176421 w 6318157"/>
                <a:gd name="connsiteY73" fmla="*/ 5148304 h 5387471"/>
                <a:gd name="connsiteX74" fmla="*/ 2083242 w 6318157"/>
                <a:gd name="connsiteY74" fmla="*/ 5096123 h 5387471"/>
                <a:gd name="connsiteX75" fmla="*/ 2020211 w 6318157"/>
                <a:gd name="connsiteY75" fmla="*/ 5057903 h 5387471"/>
                <a:gd name="connsiteX76" fmla="*/ 2011680 w 6318157"/>
                <a:gd name="connsiteY76" fmla="*/ 5073180 h 5387471"/>
                <a:gd name="connsiteX77" fmla="*/ 1932167 w 6318157"/>
                <a:gd name="connsiteY77" fmla="*/ 4977765 h 5387471"/>
                <a:gd name="connsiteX78" fmla="*/ 1884459 w 6318157"/>
                <a:gd name="connsiteY78" fmla="*/ 4874398 h 5387471"/>
                <a:gd name="connsiteX79" fmla="*/ 1913448 w 6318157"/>
                <a:gd name="connsiteY79" fmla="*/ 4786022 h 5387471"/>
                <a:gd name="connsiteX80" fmla="*/ 2073551 w 6318157"/>
                <a:gd name="connsiteY80" fmla="*/ 4760723 h 5387471"/>
                <a:gd name="connsiteX81" fmla="*/ 2213030 w 6318157"/>
                <a:gd name="connsiteY81" fmla="*/ 4711893 h 5387471"/>
                <a:gd name="connsiteX82" fmla="*/ 2313829 w 6318157"/>
                <a:gd name="connsiteY82" fmla="*/ 4781467 h 5387471"/>
                <a:gd name="connsiteX83" fmla="*/ 2449002 w 6318157"/>
                <a:gd name="connsiteY83" fmla="*/ 4771031 h 5387471"/>
                <a:gd name="connsiteX84" fmla="*/ 2504661 w 6318157"/>
                <a:gd name="connsiteY84" fmla="*/ 4866446 h 5387471"/>
                <a:gd name="connsiteX85" fmla="*/ 2578459 w 6318157"/>
                <a:gd name="connsiteY85" fmla="*/ 4816585 h 5387471"/>
                <a:gd name="connsiteX86" fmla="*/ 2681246 w 6318157"/>
                <a:gd name="connsiteY86" fmla="*/ 4873118 h 5387471"/>
                <a:gd name="connsiteX87" fmla="*/ 2798859 w 6318157"/>
                <a:gd name="connsiteY87" fmla="*/ 4858495 h 5387471"/>
                <a:gd name="connsiteX88" fmla="*/ 2895931 w 6318157"/>
                <a:gd name="connsiteY88" fmla="*/ 4983811 h 5387471"/>
                <a:gd name="connsiteX89" fmla="*/ 2910177 w 6318157"/>
                <a:gd name="connsiteY89" fmla="*/ 5176547 h 5387471"/>
                <a:gd name="connsiteX90" fmla="*/ 2981739 w 6318157"/>
                <a:gd name="connsiteY90" fmla="*/ 5120888 h 5387471"/>
                <a:gd name="connsiteX91" fmla="*/ 3101009 w 6318157"/>
                <a:gd name="connsiteY91" fmla="*/ 5184499 h 5387471"/>
                <a:gd name="connsiteX92" fmla="*/ 3164619 w 6318157"/>
                <a:gd name="connsiteY92" fmla="*/ 4882349 h 5387471"/>
                <a:gd name="connsiteX93" fmla="*/ 3116911 w 6318157"/>
                <a:gd name="connsiteY93" fmla="*/ 4516589 h 5387471"/>
                <a:gd name="connsiteX94" fmla="*/ 3156668 w 6318157"/>
                <a:gd name="connsiteY94" fmla="*/ 4405271 h 5387471"/>
                <a:gd name="connsiteX95" fmla="*/ 3323645 w 6318157"/>
                <a:gd name="connsiteY95" fmla="*/ 4341660 h 5387471"/>
                <a:gd name="connsiteX96" fmla="*/ 3482671 w 6318157"/>
                <a:gd name="connsiteY96" fmla="*/ 4293952 h 5387471"/>
                <a:gd name="connsiteX97" fmla="*/ 3570136 w 6318157"/>
                <a:gd name="connsiteY97" fmla="*/ 4373466 h 5387471"/>
                <a:gd name="connsiteX98" fmla="*/ 3530379 w 6318157"/>
                <a:gd name="connsiteY98" fmla="*/ 4484784 h 5387471"/>
                <a:gd name="connsiteX99" fmla="*/ 3546282 w 6318157"/>
                <a:gd name="connsiteY99" fmla="*/ 4588151 h 5387471"/>
                <a:gd name="connsiteX100" fmla="*/ 3609892 w 6318157"/>
                <a:gd name="connsiteY100" fmla="*/ 4643810 h 5387471"/>
                <a:gd name="connsiteX101" fmla="*/ 3673503 w 6318157"/>
                <a:gd name="connsiteY101" fmla="*/ 4651761 h 5387471"/>
                <a:gd name="connsiteX102" fmla="*/ 3745064 w 6318157"/>
                <a:gd name="connsiteY102" fmla="*/ 4786933 h 5387471"/>
                <a:gd name="connsiteX103" fmla="*/ 3889016 w 6318157"/>
                <a:gd name="connsiteY103" fmla="*/ 4749293 h 5387471"/>
                <a:gd name="connsiteX104" fmla="*/ 4071068 w 6318157"/>
                <a:gd name="connsiteY104" fmla="*/ 4731274 h 5387471"/>
                <a:gd name="connsiteX105" fmla="*/ 4368496 w 6318157"/>
                <a:gd name="connsiteY105" fmla="*/ 4686134 h 5387471"/>
                <a:gd name="connsiteX106" fmla="*/ 4436828 w 6318157"/>
                <a:gd name="connsiteY106" fmla="*/ 4774261 h 5387471"/>
                <a:gd name="connsiteX107" fmla="*/ 4500438 w 6318157"/>
                <a:gd name="connsiteY107" fmla="*/ 4751981 h 5387471"/>
                <a:gd name="connsiteX108" fmla="*/ 4595854 w 6318157"/>
                <a:gd name="connsiteY108" fmla="*/ 4699469 h 5387471"/>
                <a:gd name="connsiteX109" fmla="*/ 4654826 w 6318157"/>
                <a:gd name="connsiteY109" fmla="*/ 4646423 h 5387471"/>
                <a:gd name="connsiteX110" fmla="*/ 4674704 w 6318157"/>
                <a:gd name="connsiteY110" fmla="*/ 4597593 h 5387471"/>
                <a:gd name="connsiteX111" fmla="*/ 4588151 w 6318157"/>
                <a:gd name="connsiteY111" fmla="*/ 4554983 h 5387471"/>
                <a:gd name="connsiteX112" fmla="*/ 4687211 w 6318157"/>
                <a:gd name="connsiteY112" fmla="*/ 4492118 h 5387471"/>
                <a:gd name="connsiteX113" fmla="*/ 4723406 w 6318157"/>
                <a:gd name="connsiteY113" fmla="*/ 4492118 h 5387471"/>
                <a:gd name="connsiteX114" fmla="*/ 4715786 w 6318157"/>
                <a:gd name="connsiteY114" fmla="*/ 4434968 h 5387471"/>
                <a:gd name="connsiteX115" fmla="*/ 4753886 w 6318157"/>
                <a:gd name="connsiteY115" fmla="*/ 4410203 h 5387471"/>
                <a:gd name="connsiteX116" fmla="*/ 4656648 w 6318157"/>
                <a:gd name="connsiteY116" fmla="*/ 4287326 h 5387471"/>
                <a:gd name="connsiteX117" fmla="*/ 4593866 w 6318157"/>
                <a:gd name="connsiteY117" fmla="*/ 4307333 h 5387471"/>
                <a:gd name="connsiteX118" fmla="*/ 4575396 w 6318157"/>
                <a:gd name="connsiteY118" fmla="*/ 4172612 h 5387471"/>
                <a:gd name="connsiteX119" fmla="*/ 4679655 w 6318157"/>
                <a:gd name="connsiteY119" fmla="*/ 4132426 h 5387471"/>
                <a:gd name="connsiteX120" fmla="*/ 4703957 w 6318157"/>
                <a:gd name="connsiteY120" fmla="*/ 4023340 h 5387471"/>
                <a:gd name="connsiteX121" fmla="*/ 4812951 w 6318157"/>
                <a:gd name="connsiteY121" fmla="*/ 3900496 h 5387471"/>
                <a:gd name="connsiteX122" fmla="*/ 4877813 w 6318157"/>
                <a:gd name="connsiteY122" fmla="*/ 3853146 h 5387471"/>
                <a:gd name="connsiteX123" fmla="*/ 4866109 w 6318157"/>
                <a:gd name="connsiteY123" fmla="*/ 3934446 h 5387471"/>
                <a:gd name="connsiteX124" fmla="*/ 4936241 w 6318157"/>
                <a:gd name="connsiteY124" fmla="*/ 3998681 h 5387471"/>
                <a:gd name="connsiteX125" fmla="*/ 4889248 w 6318157"/>
                <a:gd name="connsiteY125" fmla="*/ 4126615 h 5387471"/>
                <a:gd name="connsiteX126" fmla="*/ 4934365 w 6318157"/>
                <a:gd name="connsiteY126" fmla="*/ 4164319 h 5387471"/>
                <a:gd name="connsiteX127" fmla="*/ 5022812 w 6318157"/>
                <a:gd name="connsiteY127" fmla="*/ 4087573 h 5387471"/>
                <a:gd name="connsiteX128" fmla="*/ 5082759 w 6318157"/>
                <a:gd name="connsiteY128" fmla="*/ 4066849 h 5387471"/>
                <a:gd name="connsiteX129" fmla="*/ 5099644 w 6318157"/>
                <a:gd name="connsiteY129" fmla="*/ 4110000 h 5387471"/>
                <a:gd name="connsiteX130" fmla="*/ 5146102 w 6318157"/>
                <a:gd name="connsiteY130" fmla="*/ 4062915 h 5387471"/>
                <a:gd name="connsiteX131" fmla="*/ 5187199 w 6318157"/>
                <a:gd name="connsiteY131" fmla="*/ 4077299 h 5387471"/>
                <a:gd name="connsiteX132" fmla="*/ 5205692 w 6318157"/>
                <a:gd name="connsiteY132" fmla="*/ 4046476 h 5387471"/>
                <a:gd name="connsiteX133" fmla="*/ 5107060 w 6318157"/>
                <a:gd name="connsiteY133" fmla="*/ 4005379 h 5387471"/>
                <a:gd name="connsiteX134" fmla="*/ 5183536 w 6318157"/>
                <a:gd name="connsiteY134" fmla="*/ 3959373 h 5387471"/>
                <a:gd name="connsiteX135" fmla="*/ 5172815 w 6318157"/>
                <a:gd name="connsiteY135" fmla="*/ 3886200 h 5387471"/>
                <a:gd name="connsiteX136" fmla="*/ 5222041 w 6318157"/>
                <a:gd name="connsiteY136" fmla="*/ 3883701 h 5387471"/>
                <a:gd name="connsiteX137" fmla="*/ 5390984 w 6318157"/>
                <a:gd name="connsiteY137" fmla="*/ 3737361 h 5387471"/>
                <a:gd name="connsiteX138" fmla="*/ 5486400 w 6318157"/>
                <a:gd name="connsiteY138" fmla="*/ 3633994 h 5387471"/>
                <a:gd name="connsiteX139" fmla="*/ 5390984 w 6318157"/>
                <a:gd name="connsiteY139" fmla="*/ 3570384 h 5387471"/>
                <a:gd name="connsiteX140" fmla="*/ 5343276 w 6318157"/>
                <a:gd name="connsiteY140" fmla="*/ 3331845 h 5387471"/>
                <a:gd name="connsiteX141" fmla="*/ 5478449 w 6318157"/>
                <a:gd name="connsiteY141" fmla="*/ 3061500 h 5387471"/>
                <a:gd name="connsiteX142" fmla="*/ 5820355 w 6318157"/>
                <a:gd name="connsiteY142" fmla="*/ 2989939 h 5387471"/>
                <a:gd name="connsiteX143" fmla="*/ 6020959 w 6318157"/>
                <a:gd name="connsiteY143" fmla="*/ 2857748 h 5387471"/>
                <a:gd name="connsiteX144" fmla="*/ 6058811 w 6318157"/>
                <a:gd name="connsiteY144" fmla="*/ 2880194 h 5387471"/>
                <a:gd name="connsiteX145" fmla="*/ 6114056 w 6318157"/>
                <a:gd name="connsiteY145" fmla="*/ 2859239 h 5387471"/>
                <a:gd name="connsiteX146" fmla="*/ 6152156 w 6318157"/>
                <a:gd name="connsiteY146" fmla="*/ 2889719 h 5387471"/>
                <a:gd name="connsiteX147" fmla="*/ 6260741 w 6318157"/>
                <a:gd name="connsiteY147" fmla="*/ 2868764 h 5387471"/>
                <a:gd name="connsiteX148" fmla="*/ 6292298 w 6318157"/>
                <a:gd name="connsiteY148" fmla="*/ 2879449 h 5387471"/>
                <a:gd name="connsiteX149" fmla="*/ 6304556 w 6318157"/>
                <a:gd name="connsiteY149" fmla="*/ 2838284 h 5387471"/>
                <a:gd name="connsiteX150" fmla="*/ 6306461 w 6318157"/>
                <a:gd name="connsiteY150" fmla="*/ 2809709 h 5387471"/>
                <a:gd name="connsiteX151" fmla="*/ 6317891 w 6318157"/>
                <a:gd name="connsiteY151" fmla="*/ 2798279 h 5387471"/>
                <a:gd name="connsiteX152" fmla="*/ 6268361 w 6318157"/>
                <a:gd name="connsiteY152" fmla="*/ 2775419 h 5387471"/>
                <a:gd name="connsiteX153" fmla="*/ 6220736 w 6318157"/>
                <a:gd name="connsiteY153" fmla="*/ 2543754 h 5387471"/>
                <a:gd name="connsiteX154" fmla="*/ 6169301 w 6318157"/>
                <a:gd name="connsiteY154" fmla="*/ 2569973 h 5387471"/>
                <a:gd name="connsiteX155" fmla="*/ 6119771 w 6318157"/>
                <a:gd name="connsiteY155" fmla="*/ 2533484 h 5387471"/>
                <a:gd name="connsiteX156" fmla="*/ 6051191 w 6318157"/>
                <a:gd name="connsiteY156" fmla="*/ 2518538 h 5387471"/>
                <a:gd name="connsiteX157" fmla="*/ 6053096 w 6318157"/>
                <a:gd name="connsiteY157" fmla="*/ 2434718 h 5387471"/>
                <a:gd name="connsiteX158" fmla="*/ 6027337 w 6318157"/>
                <a:gd name="connsiteY158" fmla="*/ 2469542 h 5387471"/>
                <a:gd name="connsiteX159" fmla="*/ 5994041 w 6318157"/>
                <a:gd name="connsiteY159" fmla="*/ 2411858 h 5387471"/>
                <a:gd name="connsiteX160" fmla="*/ 5976896 w 6318157"/>
                <a:gd name="connsiteY160" fmla="*/ 2272793 h 5387471"/>
                <a:gd name="connsiteX161" fmla="*/ 5915936 w 6318157"/>
                <a:gd name="connsiteY161" fmla="*/ 2274698 h 5387471"/>
                <a:gd name="connsiteX162" fmla="*/ 5892910 w 6318157"/>
                <a:gd name="connsiteY162" fmla="*/ 2209882 h 5387471"/>
                <a:gd name="connsiteX163" fmla="*/ 5813066 w 6318157"/>
                <a:gd name="connsiteY163" fmla="*/ 2240408 h 5387471"/>
                <a:gd name="connsiteX164" fmla="*/ 5752106 w 6318157"/>
                <a:gd name="connsiteY164" fmla="*/ 2206118 h 5387471"/>
                <a:gd name="connsiteX165" fmla="*/ 5719721 w 6318157"/>
                <a:gd name="connsiteY165" fmla="*/ 2227073 h 5387471"/>
                <a:gd name="connsiteX166" fmla="*/ 5653046 w 6318157"/>
                <a:gd name="connsiteY166" fmla="*/ 2209928 h 5387471"/>
                <a:gd name="connsiteX167" fmla="*/ 5677231 w 6318157"/>
                <a:gd name="connsiteY167" fmla="*/ 2186857 h 5387471"/>
                <a:gd name="connsiteX168" fmla="*/ 5628281 w 6318157"/>
                <a:gd name="connsiteY168" fmla="*/ 2145158 h 5387471"/>
                <a:gd name="connsiteX169" fmla="*/ 5488388 w 6318157"/>
                <a:gd name="connsiteY169" fmla="*/ 2148426 h 5387471"/>
                <a:gd name="connsiteX170" fmla="*/ 5453021 w 6318157"/>
                <a:gd name="connsiteY170" fmla="*/ 2227073 h 5387471"/>
                <a:gd name="connsiteX171" fmla="*/ 5472071 w 6318157"/>
                <a:gd name="connsiteY171" fmla="*/ 2274698 h 5387471"/>
                <a:gd name="connsiteX172" fmla="*/ 5422541 w 6318157"/>
                <a:gd name="connsiteY172" fmla="*/ 2288033 h 5387471"/>
                <a:gd name="connsiteX173" fmla="*/ 5451116 w 6318157"/>
                <a:gd name="connsiteY173" fmla="*/ 2333753 h 5387471"/>
                <a:gd name="connsiteX174" fmla="*/ 5516631 w 6318157"/>
                <a:gd name="connsiteY174" fmla="*/ 2328407 h 5387471"/>
                <a:gd name="connsiteX175" fmla="*/ 5523506 w 6318157"/>
                <a:gd name="connsiteY175" fmla="*/ 2379473 h 5387471"/>
                <a:gd name="connsiteX176" fmla="*/ 5399681 w 6318157"/>
                <a:gd name="connsiteY176" fmla="*/ 2545208 h 5387471"/>
                <a:gd name="connsiteX177" fmla="*/ 5360918 w 6318157"/>
                <a:gd name="connsiteY177" fmla="*/ 2694084 h 5387471"/>
                <a:gd name="connsiteX178" fmla="*/ 5346341 w 6318157"/>
                <a:gd name="connsiteY178" fmla="*/ 2615693 h 5387471"/>
                <a:gd name="connsiteX179" fmla="*/ 5304431 w 6318157"/>
                <a:gd name="connsiteY179" fmla="*/ 2615693 h 5387471"/>
                <a:gd name="connsiteX180" fmla="*/ 5273951 w 6318157"/>
                <a:gd name="connsiteY180" fmla="*/ 2558543 h 5387471"/>
                <a:gd name="connsiteX181" fmla="*/ 5203714 w 6318157"/>
                <a:gd name="connsiteY181" fmla="*/ 2600987 h 5387471"/>
                <a:gd name="connsiteX182" fmla="*/ 5070116 w 6318157"/>
                <a:gd name="connsiteY182" fmla="*/ 2541398 h 5387471"/>
                <a:gd name="connsiteX183" fmla="*/ 4991763 w 6318157"/>
                <a:gd name="connsiteY183" fmla="*/ 2573572 h 5387471"/>
                <a:gd name="connsiteX184" fmla="*/ 4904381 w 6318157"/>
                <a:gd name="connsiteY184" fmla="*/ 2564258 h 5387471"/>
                <a:gd name="connsiteX185" fmla="*/ 4875806 w 6318157"/>
                <a:gd name="connsiteY185" fmla="*/ 2495678 h 5387471"/>
                <a:gd name="connsiteX186" fmla="*/ 4803416 w 6318157"/>
                <a:gd name="connsiteY186" fmla="*/ 2484248 h 5387471"/>
                <a:gd name="connsiteX187" fmla="*/ 4822466 w 6318157"/>
                <a:gd name="connsiteY187" fmla="*/ 2409953 h 5387471"/>
                <a:gd name="connsiteX188" fmla="*/ 4731026 w 6318157"/>
                <a:gd name="connsiteY188" fmla="*/ 2341373 h 5387471"/>
                <a:gd name="connsiteX189" fmla="*/ 4699221 w 6318157"/>
                <a:gd name="connsiteY189" fmla="*/ 2364353 h 5387471"/>
                <a:gd name="connsiteX190" fmla="*/ 4637681 w 6318157"/>
                <a:gd name="connsiteY190" fmla="*/ 2328038 h 5387471"/>
                <a:gd name="connsiteX191" fmla="*/ 4660541 w 6318157"/>
                <a:gd name="connsiteY191" fmla="*/ 2253743 h 5387471"/>
                <a:gd name="connsiteX192" fmla="*/ 4433846 w 6318157"/>
                <a:gd name="connsiteY192" fmla="*/ 2270888 h 5387471"/>
                <a:gd name="connsiteX193" fmla="*/ 4373134 w 6318157"/>
                <a:gd name="connsiteY193" fmla="*/ 2252041 h 5387471"/>
                <a:gd name="connsiteX194" fmla="*/ 4323356 w 6318157"/>
                <a:gd name="connsiteY194" fmla="*/ 2288033 h 5387471"/>
                <a:gd name="connsiteX195" fmla="*/ 4273826 w 6318157"/>
                <a:gd name="connsiteY195" fmla="*/ 2208023 h 5387471"/>
                <a:gd name="connsiteX196" fmla="*/ 4201436 w 6318157"/>
                <a:gd name="connsiteY196" fmla="*/ 2192783 h 5387471"/>
                <a:gd name="connsiteX197" fmla="*/ 4178576 w 6318157"/>
                <a:gd name="connsiteY197" fmla="*/ 2110868 h 5387471"/>
                <a:gd name="connsiteX198" fmla="*/ 4087136 w 6318157"/>
                <a:gd name="connsiteY198" fmla="*/ 2038478 h 5387471"/>
                <a:gd name="connsiteX199" fmla="*/ 4016651 w 6318157"/>
                <a:gd name="connsiteY199" fmla="*/ 2051813 h 5387471"/>
                <a:gd name="connsiteX200" fmla="*/ 3909971 w 6318157"/>
                <a:gd name="connsiteY200" fmla="*/ 2013713 h 5387471"/>
                <a:gd name="connsiteX201" fmla="*/ 3843296 w 6318157"/>
                <a:gd name="connsiteY201" fmla="*/ 2053718 h 5387471"/>
                <a:gd name="connsiteX202" fmla="*/ 3788051 w 6318157"/>
                <a:gd name="connsiteY202" fmla="*/ 2034668 h 5387471"/>
                <a:gd name="connsiteX203" fmla="*/ 3742331 w 6318157"/>
                <a:gd name="connsiteY203" fmla="*/ 2046098 h 5387471"/>
                <a:gd name="connsiteX204" fmla="*/ 3671018 w 6318157"/>
                <a:gd name="connsiteY204" fmla="*/ 2041249 h 5387471"/>
                <a:gd name="connsiteX205" fmla="*/ 3660416 w 6318157"/>
                <a:gd name="connsiteY205" fmla="*/ 1977518 h 5387471"/>
                <a:gd name="connsiteX206" fmla="*/ 3643271 w 6318157"/>
                <a:gd name="connsiteY206" fmla="*/ 1905128 h 5387471"/>
                <a:gd name="connsiteX207" fmla="*/ 3690896 w 6318157"/>
                <a:gd name="connsiteY207" fmla="*/ 1872743 h 5387471"/>
                <a:gd name="connsiteX208" fmla="*/ 3702326 w 6318157"/>
                <a:gd name="connsiteY208" fmla="*/ 1811783 h 5387471"/>
                <a:gd name="connsiteX209" fmla="*/ 3679466 w 6318157"/>
                <a:gd name="connsiteY209" fmla="*/ 1788923 h 5387471"/>
                <a:gd name="connsiteX210" fmla="*/ 3595977 w 6318157"/>
                <a:gd name="connsiteY210" fmla="*/ 1647245 h 5387471"/>
                <a:gd name="connsiteX211" fmla="*/ 3508016 w 6318157"/>
                <a:gd name="connsiteY211" fmla="*/ 1663193 h 5387471"/>
                <a:gd name="connsiteX212" fmla="*/ 3485156 w 6318157"/>
                <a:gd name="connsiteY212" fmla="*/ 1619378 h 5387471"/>
                <a:gd name="connsiteX213" fmla="*/ 3434052 w 6318157"/>
                <a:gd name="connsiteY213" fmla="*/ 1618090 h 5387471"/>
                <a:gd name="connsiteX214" fmla="*/ 3496586 w 6318157"/>
                <a:gd name="connsiteY214" fmla="*/ 1533653 h 5387471"/>
                <a:gd name="connsiteX215" fmla="*/ 3549926 w 6318157"/>
                <a:gd name="connsiteY215" fmla="*/ 1552703 h 5387471"/>
                <a:gd name="connsiteX216" fmla="*/ 3681619 w 6318157"/>
                <a:gd name="connsiteY216" fmla="*/ 1349485 h 5387471"/>
                <a:gd name="connsiteX217" fmla="*/ 3708041 w 6318157"/>
                <a:gd name="connsiteY217" fmla="*/ 1316483 h 5387471"/>
                <a:gd name="connsiteX218" fmla="*/ 3600036 w 6318157"/>
                <a:gd name="connsiteY218" fmla="*/ 1230630 h 5387471"/>
                <a:gd name="connsiteX219" fmla="*/ 3610886 w 6318157"/>
                <a:gd name="connsiteY219" fmla="*/ 1173608 h 5387471"/>
                <a:gd name="connsiteX220" fmla="*/ 3549926 w 6318157"/>
                <a:gd name="connsiteY220" fmla="*/ 1160273 h 5387471"/>
                <a:gd name="connsiteX221" fmla="*/ 3515636 w 6318157"/>
                <a:gd name="connsiteY221" fmla="*/ 1108838 h 5387471"/>
                <a:gd name="connsiteX222" fmla="*/ 3515636 w 6318157"/>
                <a:gd name="connsiteY222" fmla="*/ 1013588 h 5387471"/>
                <a:gd name="connsiteX223" fmla="*/ 3391811 w 6318157"/>
                <a:gd name="connsiteY223" fmla="*/ 981203 h 5387471"/>
                <a:gd name="connsiteX224" fmla="*/ 3357521 w 6318157"/>
                <a:gd name="connsiteY224" fmla="*/ 922148 h 5387471"/>
                <a:gd name="connsiteX225" fmla="*/ 3198246 w 6318157"/>
                <a:gd name="connsiteY225" fmla="*/ 954073 h 5387471"/>
                <a:gd name="connsiteX226" fmla="*/ 3142256 w 6318157"/>
                <a:gd name="connsiteY226" fmla="*/ 899288 h 5387471"/>
                <a:gd name="connsiteX227" fmla="*/ 2980331 w 6318157"/>
                <a:gd name="connsiteY227" fmla="*/ 929768 h 5387471"/>
                <a:gd name="connsiteX228" fmla="*/ 2776330 w 6318157"/>
                <a:gd name="connsiteY228" fmla="*/ 832982 h 5387471"/>
                <a:gd name="connsiteX229" fmla="*/ 2662196 w 6318157"/>
                <a:gd name="connsiteY229" fmla="*/ 874523 h 5387471"/>
                <a:gd name="connsiteX230" fmla="*/ 2671721 w 6318157"/>
                <a:gd name="connsiteY230" fmla="*/ 832613 h 5387471"/>
                <a:gd name="connsiteX231" fmla="*/ 2581026 w 6318157"/>
                <a:gd name="connsiteY231" fmla="*/ 818653 h 5387471"/>
                <a:gd name="connsiteX232" fmla="*/ 2576471 w 6318157"/>
                <a:gd name="connsiteY232" fmla="*/ 731648 h 5387471"/>
                <a:gd name="connsiteX233" fmla="*/ 2561231 w 6318157"/>
                <a:gd name="connsiteY233" fmla="*/ 684023 h 5387471"/>
                <a:gd name="connsiteX234" fmla="*/ 2591711 w 6318157"/>
                <a:gd name="connsiteY234" fmla="*/ 647828 h 5387471"/>
                <a:gd name="connsiteX235" fmla="*/ 2496792 w 6318157"/>
                <a:gd name="connsiteY235" fmla="*/ 511865 h 5387471"/>
                <a:gd name="connsiteX236" fmla="*/ 2492651 w 6318157"/>
                <a:gd name="connsiteY236" fmla="*/ 476378 h 5387471"/>
                <a:gd name="connsiteX237" fmla="*/ 2534561 w 6318157"/>
                <a:gd name="connsiteY237" fmla="*/ 409703 h 5387471"/>
                <a:gd name="connsiteX238" fmla="*/ 2490746 w 6318157"/>
                <a:gd name="connsiteY238" fmla="*/ 398273 h 5387471"/>
                <a:gd name="connsiteX239" fmla="*/ 2465981 w 6318157"/>
                <a:gd name="connsiteY239" fmla="*/ 367793 h 5387471"/>
                <a:gd name="connsiteX240" fmla="*/ 2428709 w 6318157"/>
                <a:gd name="connsiteY240" fmla="*/ 359713 h 5387471"/>
                <a:gd name="connsiteX241" fmla="*/ 2443121 w 6318157"/>
                <a:gd name="connsiteY241" fmla="*/ 297308 h 5387471"/>
                <a:gd name="connsiteX242" fmla="*/ 2384811 w 6318157"/>
                <a:gd name="connsiteY242" fmla="*/ 255352 h 5387471"/>
                <a:gd name="connsiteX243" fmla="*/ 2431691 w 6318157"/>
                <a:gd name="connsiteY243" fmla="*/ 188723 h 5387471"/>
                <a:gd name="connsiteX244" fmla="*/ 2536714 w 6318157"/>
                <a:gd name="connsiteY244" fmla="*/ 175177 h 5387471"/>
                <a:gd name="connsiteX0" fmla="*/ 2536714 w 6318157"/>
                <a:gd name="connsiteY0" fmla="*/ 175177 h 5387471"/>
                <a:gd name="connsiteX1" fmla="*/ 2475506 w 6318157"/>
                <a:gd name="connsiteY1" fmla="*/ 127763 h 5387471"/>
                <a:gd name="connsiteX2" fmla="*/ 2408831 w 6318157"/>
                <a:gd name="connsiteY2" fmla="*/ 129668 h 5387471"/>
                <a:gd name="connsiteX3" fmla="*/ 2340003 w 6318157"/>
                <a:gd name="connsiteY3" fmla="*/ 67751 h 5387471"/>
                <a:gd name="connsiteX4" fmla="*/ 2260241 w 6318157"/>
                <a:gd name="connsiteY4" fmla="*/ 85853 h 5387471"/>
                <a:gd name="connsiteX5" fmla="*/ 2229513 w 6318157"/>
                <a:gd name="connsiteY5" fmla="*/ 26173 h 5387471"/>
                <a:gd name="connsiteX6" fmla="*/ 2009858 w 6318157"/>
                <a:gd name="connsiteY6" fmla="*/ 0 h 5387471"/>
                <a:gd name="connsiteX7" fmla="*/ 1851163 w 6318157"/>
                <a:gd name="connsiteY7" fmla="*/ 158612 h 5387471"/>
                <a:gd name="connsiteX8" fmla="*/ 1861599 w 6318157"/>
                <a:gd name="connsiteY8" fmla="*/ 331056 h 5387471"/>
                <a:gd name="connsiteX9" fmla="*/ 1776951 w 6318157"/>
                <a:gd name="connsiteY9" fmla="*/ 311343 h 5387471"/>
                <a:gd name="connsiteX10" fmla="*/ 1606163 w 6318157"/>
                <a:gd name="connsiteY10" fmla="*/ 358057 h 5387471"/>
                <a:gd name="connsiteX11" fmla="*/ 1391478 w 6318157"/>
                <a:gd name="connsiteY11" fmla="*/ 230836 h 5387471"/>
                <a:gd name="connsiteX12" fmla="*/ 1256306 w 6318157"/>
                <a:gd name="connsiteY12" fmla="*/ 230836 h 5387471"/>
                <a:gd name="connsiteX13" fmla="*/ 1208598 w 6318157"/>
                <a:gd name="connsiteY13" fmla="*/ 421667 h 5387471"/>
                <a:gd name="connsiteX14" fmla="*/ 1041621 w 6318157"/>
                <a:gd name="connsiteY14" fmla="*/ 588645 h 5387471"/>
                <a:gd name="connsiteX15" fmla="*/ 930303 w 6318157"/>
                <a:gd name="connsiteY15" fmla="*/ 668158 h 5387471"/>
                <a:gd name="connsiteX16" fmla="*/ 842838 w 6318157"/>
                <a:gd name="connsiteY16" fmla="*/ 612499 h 5387471"/>
                <a:gd name="connsiteX17" fmla="*/ 747423 w 6318157"/>
                <a:gd name="connsiteY17" fmla="*/ 795379 h 5387471"/>
                <a:gd name="connsiteX18" fmla="*/ 456206 w 6318157"/>
                <a:gd name="connsiteY18" fmla="*/ 828804 h 5387471"/>
                <a:gd name="connsiteX19" fmla="*/ 222636 w 6318157"/>
                <a:gd name="connsiteY19" fmla="*/ 970307 h 5387471"/>
                <a:gd name="connsiteX20" fmla="*/ 254442 w 6318157"/>
                <a:gd name="connsiteY20" fmla="*/ 1113431 h 5387471"/>
                <a:gd name="connsiteX21" fmla="*/ 302149 w 6318157"/>
                <a:gd name="connsiteY21" fmla="*/ 1296311 h 5387471"/>
                <a:gd name="connsiteX22" fmla="*/ 341906 w 6318157"/>
                <a:gd name="connsiteY22" fmla="*/ 1328116 h 5387471"/>
                <a:gd name="connsiteX23" fmla="*/ 508883 w 6318157"/>
                <a:gd name="connsiteY23" fmla="*/ 1359921 h 5387471"/>
                <a:gd name="connsiteX24" fmla="*/ 532737 w 6318157"/>
                <a:gd name="connsiteY24" fmla="*/ 1582558 h 5387471"/>
                <a:gd name="connsiteX25" fmla="*/ 730526 w 6318157"/>
                <a:gd name="connsiteY25" fmla="*/ 1644144 h 5387471"/>
                <a:gd name="connsiteX26" fmla="*/ 903633 w 6318157"/>
                <a:gd name="connsiteY26" fmla="*/ 1753676 h 5387471"/>
                <a:gd name="connsiteX27" fmla="*/ 818984 w 6318157"/>
                <a:gd name="connsiteY27" fmla="*/ 1884707 h 5387471"/>
                <a:gd name="connsiteX28" fmla="*/ 644056 w 6318157"/>
                <a:gd name="connsiteY28" fmla="*/ 1868805 h 5387471"/>
                <a:gd name="connsiteX29" fmla="*/ 636104 w 6318157"/>
                <a:gd name="connsiteY29" fmla="*/ 2115295 h 5387471"/>
                <a:gd name="connsiteX30" fmla="*/ 755374 w 6318157"/>
                <a:gd name="connsiteY30" fmla="*/ 2218662 h 5387471"/>
                <a:gd name="connsiteX31" fmla="*/ 818984 w 6318157"/>
                <a:gd name="connsiteY31" fmla="*/ 2329980 h 5387471"/>
                <a:gd name="connsiteX32" fmla="*/ 818984 w 6318157"/>
                <a:gd name="connsiteY32" fmla="*/ 2369737 h 5387471"/>
                <a:gd name="connsiteX33" fmla="*/ 580445 w 6318157"/>
                <a:gd name="connsiteY33" fmla="*/ 2401542 h 5387471"/>
                <a:gd name="connsiteX34" fmla="*/ 485029 w 6318157"/>
                <a:gd name="connsiteY34" fmla="*/ 2433347 h 5387471"/>
                <a:gd name="connsiteX35" fmla="*/ 437322 w 6318157"/>
                <a:gd name="connsiteY35" fmla="*/ 2584422 h 5387471"/>
                <a:gd name="connsiteX36" fmla="*/ 307616 w 6318157"/>
                <a:gd name="connsiteY36" fmla="*/ 2598549 h 5387471"/>
                <a:gd name="connsiteX37" fmla="*/ 238539 w 6318157"/>
                <a:gd name="connsiteY37" fmla="*/ 2655984 h 5387471"/>
                <a:gd name="connsiteX38" fmla="*/ 284673 w 6318157"/>
                <a:gd name="connsiteY38" fmla="*/ 2740881 h 5387471"/>
                <a:gd name="connsiteX39" fmla="*/ 405516 w 6318157"/>
                <a:gd name="connsiteY39" fmla="*/ 2767302 h 5387471"/>
                <a:gd name="connsiteX40" fmla="*/ 414296 w 6318157"/>
                <a:gd name="connsiteY40" fmla="*/ 2859534 h 5387471"/>
                <a:gd name="connsiteX41" fmla="*/ 349857 w 6318157"/>
                <a:gd name="connsiteY41" fmla="*/ 2894523 h 5387471"/>
                <a:gd name="connsiteX42" fmla="*/ 206734 w 6318157"/>
                <a:gd name="connsiteY42" fmla="*/ 3061500 h 5387471"/>
                <a:gd name="connsiteX43" fmla="*/ 166977 w 6318157"/>
                <a:gd name="connsiteY43" fmla="*/ 3300039 h 5387471"/>
                <a:gd name="connsiteX44" fmla="*/ 103367 w 6318157"/>
                <a:gd name="connsiteY44" fmla="*/ 3490871 h 5387471"/>
                <a:gd name="connsiteX45" fmla="*/ 0 w 6318157"/>
                <a:gd name="connsiteY45" fmla="*/ 3610140 h 5387471"/>
                <a:gd name="connsiteX46" fmla="*/ 0 w 6318157"/>
                <a:gd name="connsiteY46" fmla="*/ 3689653 h 5387471"/>
                <a:gd name="connsiteX47" fmla="*/ 15903 w 6318157"/>
                <a:gd name="connsiteY47" fmla="*/ 3769166 h 5387471"/>
                <a:gd name="connsiteX48" fmla="*/ 127221 w 6318157"/>
                <a:gd name="connsiteY48" fmla="*/ 3785069 h 5387471"/>
                <a:gd name="connsiteX49" fmla="*/ 183211 w 6318157"/>
                <a:gd name="connsiteY49" fmla="*/ 3641697 h 5387471"/>
                <a:gd name="connsiteX50" fmla="*/ 275231 w 6318157"/>
                <a:gd name="connsiteY50" fmla="*/ 3608199 h 5387471"/>
                <a:gd name="connsiteX51" fmla="*/ 326003 w 6318157"/>
                <a:gd name="connsiteY51" fmla="*/ 3626043 h 5387471"/>
                <a:gd name="connsiteX52" fmla="*/ 358388 w 6318157"/>
                <a:gd name="connsiteY52" fmla="*/ 3618423 h 5387471"/>
                <a:gd name="connsiteX53" fmla="*/ 424318 w 6318157"/>
                <a:gd name="connsiteY53" fmla="*/ 3743407 h 5387471"/>
                <a:gd name="connsiteX54" fmla="*/ 379178 w 6318157"/>
                <a:gd name="connsiteY54" fmla="*/ 3816212 h 5387471"/>
                <a:gd name="connsiteX55" fmla="*/ 347621 w 6318157"/>
                <a:gd name="connsiteY55" fmla="*/ 3928239 h 5387471"/>
                <a:gd name="connsiteX56" fmla="*/ 336854 w 6318157"/>
                <a:gd name="connsiteY56" fmla="*/ 4218249 h 5387471"/>
                <a:gd name="connsiteX57" fmla="*/ 545161 w 6318157"/>
                <a:gd name="connsiteY57" fmla="*/ 4012509 h 5387471"/>
                <a:gd name="connsiteX58" fmla="*/ 620202 w 6318157"/>
                <a:gd name="connsiteY58" fmla="*/ 4063365 h 5387471"/>
                <a:gd name="connsiteX59" fmla="*/ 723569 w 6318157"/>
                <a:gd name="connsiteY59" fmla="*/ 4079267 h 5387471"/>
                <a:gd name="connsiteX60" fmla="*/ 795130 w 6318157"/>
                <a:gd name="connsiteY60" fmla="*/ 4190586 h 5387471"/>
                <a:gd name="connsiteX61" fmla="*/ 1025718 w 6318157"/>
                <a:gd name="connsiteY61" fmla="*/ 4293952 h 5387471"/>
                <a:gd name="connsiteX62" fmla="*/ 1176793 w 6318157"/>
                <a:gd name="connsiteY62" fmla="*/ 4540443 h 5387471"/>
                <a:gd name="connsiteX63" fmla="*/ 1144988 w 6318157"/>
                <a:gd name="connsiteY63" fmla="*/ 4635859 h 5387471"/>
                <a:gd name="connsiteX64" fmla="*/ 1614115 w 6318157"/>
                <a:gd name="connsiteY64" fmla="*/ 4882349 h 5387471"/>
                <a:gd name="connsiteX65" fmla="*/ 1614115 w 6318157"/>
                <a:gd name="connsiteY65" fmla="*/ 5033424 h 5387471"/>
                <a:gd name="connsiteX66" fmla="*/ 1614115 w 6318157"/>
                <a:gd name="connsiteY66" fmla="*/ 5168596 h 5387471"/>
                <a:gd name="connsiteX67" fmla="*/ 1653871 w 6318157"/>
                <a:gd name="connsiteY67" fmla="*/ 5295817 h 5387471"/>
                <a:gd name="connsiteX68" fmla="*/ 1755416 w 6318157"/>
                <a:gd name="connsiteY68" fmla="*/ 5294123 h 5387471"/>
                <a:gd name="connsiteX69" fmla="*/ 1825653 w 6318157"/>
                <a:gd name="connsiteY69" fmla="*/ 5366385 h 5387471"/>
                <a:gd name="connsiteX70" fmla="*/ 1861848 w 6318157"/>
                <a:gd name="connsiteY70" fmla="*/ 5387340 h 5387471"/>
                <a:gd name="connsiteX71" fmla="*/ 1926203 w 6318157"/>
                <a:gd name="connsiteY71" fmla="*/ 5242146 h 5387471"/>
                <a:gd name="connsiteX72" fmla="*/ 2115047 w 6318157"/>
                <a:gd name="connsiteY72" fmla="*/ 5279914 h 5387471"/>
                <a:gd name="connsiteX73" fmla="*/ 2176421 w 6318157"/>
                <a:gd name="connsiteY73" fmla="*/ 5148304 h 5387471"/>
                <a:gd name="connsiteX74" fmla="*/ 2083242 w 6318157"/>
                <a:gd name="connsiteY74" fmla="*/ 5096123 h 5387471"/>
                <a:gd name="connsiteX75" fmla="*/ 2020211 w 6318157"/>
                <a:gd name="connsiteY75" fmla="*/ 5057903 h 5387471"/>
                <a:gd name="connsiteX76" fmla="*/ 2011680 w 6318157"/>
                <a:gd name="connsiteY76" fmla="*/ 5073180 h 5387471"/>
                <a:gd name="connsiteX77" fmla="*/ 1932167 w 6318157"/>
                <a:gd name="connsiteY77" fmla="*/ 4977765 h 5387471"/>
                <a:gd name="connsiteX78" fmla="*/ 1884459 w 6318157"/>
                <a:gd name="connsiteY78" fmla="*/ 4874398 h 5387471"/>
                <a:gd name="connsiteX79" fmla="*/ 1913448 w 6318157"/>
                <a:gd name="connsiteY79" fmla="*/ 4786022 h 5387471"/>
                <a:gd name="connsiteX80" fmla="*/ 2073551 w 6318157"/>
                <a:gd name="connsiteY80" fmla="*/ 4760723 h 5387471"/>
                <a:gd name="connsiteX81" fmla="*/ 2213030 w 6318157"/>
                <a:gd name="connsiteY81" fmla="*/ 4711893 h 5387471"/>
                <a:gd name="connsiteX82" fmla="*/ 2313829 w 6318157"/>
                <a:gd name="connsiteY82" fmla="*/ 4781467 h 5387471"/>
                <a:gd name="connsiteX83" fmla="*/ 2449002 w 6318157"/>
                <a:gd name="connsiteY83" fmla="*/ 4771031 h 5387471"/>
                <a:gd name="connsiteX84" fmla="*/ 2504661 w 6318157"/>
                <a:gd name="connsiteY84" fmla="*/ 4866446 h 5387471"/>
                <a:gd name="connsiteX85" fmla="*/ 2578459 w 6318157"/>
                <a:gd name="connsiteY85" fmla="*/ 4816585 h 5387471"/>
                <a:gd name="connsiteX86" fmla="*/ 2681246 w 6318157"/>
                <a:gd name="connsiteY86" fmla="*/ 4873118 h 5387471"/>
                <a:gd name="connsiteX87" fmla="*/ 2798859 w 6318157"/>
                <a:gd name="connsiteY87" fmla="*/ 4858495 h 5387471"/>
                <a:gd name="connsiteX88" fmla="*/ 2895931 w 6318157"/>
                <a:gd name="connsiteY88" fmla="*/ 4983811 h 5387471"/>
                <a:gd name="connsiteX89" fmla="*/ 2910177 w 6318157"/>
                <a:gd name="connsiteY89" fmla="*/ 5176547 h 5387471"/>
                <a:gd name="connsiteX90" fmla="*/ 2981739 w 6318157"/>
                <a:gd name="connsiteY90" fmla="*/ 5120888 h 5387471"/>
                <a:gd name="connsiteX91" fmla="*/ 3101009 w 6318157"/>
                <a:gd name="connsiteY91" fmla="*/ 5184499 h 5387471"/>
                <a:gd name="connsiteX92" fmla="*/ 3164619 w 6318157"/>
                <a:gd name="connsiteY92" fmla="*/ 4882349 h 5387471"/>
                <a:gd name="connsiteX93" fmla="*/ 3116911 w 6318157"/>
                <a:gd name="connsiteY93" fmla="*/ 4516589 h 5387471"/>
                <a:gd name="connsiteX94" fmla="*/ 3156668 w 6318157"/>
                <a:gd name="connsiteY94" fmla="*/ 4405271 h 5387471"/>
                <a:gd name="connsiteX95" fmla="*/ 3323645 w 6318157"/>
                <a:gd name="connsiteY95" fmla="*/ 4341660 h 5387471"/>
                <a:gd name="connsiteX96" fmla="*/ 3482671 w 6318157"/>
                <a:gd name="connsiteY96" fmla="*/ 4293952 h 5387471"/>
                <a:gd name="connsiteX97" fmla="*/ 3570136 w 6318157"/>
                <a:gd name="connsiteY97" fmla="*/ 4373466 h 5387471"/>
                <a:gd name="connsiteX98" fmla="*/ 3530379 w 6318157"/>
                <a:gd name="connsiteY98" fmla="*/ 4484784 h 5387471"/>
                <a:gd name="connsiteX99" fmla="*/ 3546282 w 6318157"/>
                <a:gd name="connsiteY99" fmla="*/ 4588151 h 5387471"/>
                <a:gd name="connsiteX100" fmla="*/ 3609892 w 6318157"/>
                <a:gd name="connsiteY100" fmla="*/ 4643810 h 5387471"/>
                <a:gd name="connsiteX101" fmla="*/ 3673503 w 6318157"/>
                <a:gd name="connsiteY101" fmla="*/ 4651761 h 5387471"/>
                <a:gd name="connsiteX102" fmla="*/ 3745064 w 6318157"/>
                <a:gd name="connsiteY102" fmla="*/ 4786933 h 5387471"/>
                <a:gd name="connsiteX103" fmla="*/ 3889016 w 6318157"/>
                <a:gd name="connsiteY103" fmla="*/ 4749293 h 5387471"/>
                <a:gd name="connsiteX104" fmla="*/ 4071068 w 6318157"/>
                <a:gd name="connsiteY104" fmla="*/ 4731274 h 5387471"/>
                <a:gd name="connsiteX105" fmla="*/ 4368496 w 6318157"/>
                <a:gd name="connsiteY105" fmla="*/ 4686134 h 5387471"/>
                <a:gd name="connsiteX106" fmla="*/ 4436828 w 6318157"/>
                <a:gd name="connsiteY106" fmla="*/ 4774261 h 5387471"/>
                <a:gd name="connsiteX107" fmla="*/ 4500438 w 6318157"/>
                <a:gd name="connsiteY107" fmla="*/ 4751981 h 5387471"/>
                <a:gd name="connsiteX108" fmla="*/ 4595854 w 6318157"/>
                <a:gd name="connsiteY108" fmla="*/ 4699469 h 5387471"/>
                <a:gd name="connsiteX109" fmla="*/ 4654826 w 6318157"/>
                <a:gd name="connsiteY109" fmla="*/ 4646423 h 5387471"/>
                <a:gd name="connsiteX110" fmla="*/ 4674704 w 6318157"/>
                <a:gd name="connsiteY110" fmla="*/ 4597593 h 5387471"/>
                <a:gd name="connsiteX111" fmla="*/ 4588151 w 6318157"/>
                <a:gd name="connsiteY111" fmla="*/ 4554983 h 5387471"/>
                <a:gd name="connsiteX112" fmla="*/ 4687211 w 6318157"/>
                <a:gd name="connsiteY112" fmla="*/ 4492118 h 5387471"/>
                <a:gd name="connsiteX113" fmla="*/ 4723406 w 6318157"/>
                <a:gd name="connsiteY113" fmla="*/ 4492118 h 5387471"/>
                <a:gd name="connsiteX114" fmla="*/ 4715786 w 6318157"/>
                <a:gd name="connsiteY114" fmla="*/ 4434968 h 5387471"/>
                <a:gd name="connsiteX115" fmla="*/ 4753886 w 6318157"/>
                <a:gd name="connsiteY115" fmla="*/ 4410203 h 5387471"/>
                <a:gd name="connsiteX116" fmla="*/ 4656648 w 6318157"/>
                <a:gd name="connsiteY116" fmla="*/ 4287326 h 5387471"/>
                <a:gd name="connsiteX117" fmla="*/ 4593866 w 6318157"/>
                <a:gd name="connsiteY117" fmla="*/ 4307333 h 5387471"/>
                <a:gd name="connsiteX118" fmla="*/ 4575396 w 6318157"/>
                <a:gd name="connsiteY118" fmla="*/ 4172612 h 5387471"/>
                <a:gd name="connsiteX119" fmla="*/ 4679655 w 6318157"/>
                <a:gd name="connsiteY119" fmla="*/ 4132426 h 5387471"/>
                <a:gd name="connsiteX120" fmla="*/ 4703957 w 6318157"/>
                <a:gd name="connsiteY120" fmla="*/ 4023340 h 5387471"/>
                <a:gd name="connsiteX121" fmla="*/ 4812951 w 6318157"/>
                <a:gd name="connsiteY121" fmla="*/ 3900496 h 5387471"/>
                <a:gd name="connsiteX122" fmla="*/ 4877813 w 6318157"/>
                <a:gd name="connsiteY122" fmla="*/ 3853146 h 5387471"/>
                <a:gd name="connsiteX123" fmla="*/ 4866109 w 6318157"/>
                <a:gd name="connsiteY123" fmla="*/ 3934446 h 5387471"/>
                <a:gd name="connsiteX124" fmla="*/ 4936241 w 6318157"/>
                <a:gd name="connsiteY124" fmla="*/ 3998681 h 5387471"/>
                <a:gd name="connsiteX125" fmla="*/ 4889248 w 6318157"/>
                <a:gd name="connsiteY125" fmla="*/ 4126615 h 5387471"/>
                <a:gd name="connsiteX126" fmla="*/ 4934365 w 6318157"/>
                <a:gd name="connsiteY126" fmla="*/ 4164319 h 5387471"/>
                <a:gd name="connsiteX127" fmla="*/ 5022812 w 6318157"/>
                <a:gd name="connsiteY127" fmla="*/ 4087573 h 5387471"/>
                <a:gd name="connsiteX128" fmla="*/ 5082759 w 6318157"/>
                <a:gd name="connsiteY128" fmla="*/ 4066849 h 5387471"/>
                <a:gd name="connsiteX129" fmla="*/ 5099644 w 6318157"/>
                <a:gd name="connsiteY129" fmla="*/ 4110000 h 5387471"/>
                <a:gd name="connsiteX130" fmla="*/ 5146102 w 6318157"/>
                <a:gd name="connsiteY130" fmla="*/ 4062915 h 5387471"/>
                <a:gd name="connsiteX131" fmla="*/ 5187199 w 6318157"/>
                <a:gd name="connsiteY131" fmla="*/ 4077299 h 5387471"/>
                <a:gd name="connsiteX132" fmla="*/ 5205692 w 6318157"/>
                <a:gd name="connsiteY132" fmla="*/ 4046476 h 5387471"/>
                <a:gd name="connsiteX133" fmla="*/ 5107060 w 6318157"/>
                <a:gd name="connsiteY133" fmla="*/ 4005379 h 5387471"/>
                <a:gd name="connsiteX134" fmla="*/ 5183536 w 6318157"/>
                <a:gd name="connsiteY134" fmla="*/ 3959373 h 5387471"/>
                <a:gd name="connsiteX135" fmla="*/ 5172815 w 6318157"/>
                <a:gd name="connsiteY135" fmla="*/ 3886200 h 5387471"/>
                <a:gd name="connsiteX136" fmla="*/ 5222041 w 6318157"/>
                <a:gd name="connsiteY136" fmla="*/ 3883701 h 5387471"/>
                <a:gd name="connsiteX137" fmla="*/ 5390984 w 6318157"/>
                <a:gd name="connsiteY137" fmla="*/ 3737361 h 5387471"/>
                <a:gd name="connsiteX138" fmla="*/ 5486400 w 6318157"/>
                <a:gd name="connsiteY138" fmla="*/ 3633994 h 5387471"/>
                <a:gd name="connsiteX139" fmla="*/ 5390984 w 6318157"/>
                <a:gd name="connsiteY139" fmla="*/ 3570384 h 5387471"/>
                <a:gd name="connsiteX140" fmla="*/ 5343276 w 6318157"/>
                <a:gd name="connsiteY140" fmla="*/ 3331845 h 5387471"/>
                <a:gd name="connsiteX141" fmla="*/ 5478449 w 6318157"/>
                <a:gd name="connsiteY141" fmla="*/ 3061500 h 5387471"/>
                <a:gd name="connsiteX142" fmla="*/ 5820355 w 6318157"/>
                <a:gd name="connsiteY142" fmla="*/ 2989939 h 5387471"/>
                <a:gd name="connsiteX143" fmla="*/ 6020959 w 6318157"/>
                <a:gd name="connsiteY143" fmla="*/ 2857748 h 5387471"/>
                <a:gd name="connsiteX144" fmla="*/ 6058811 w 6318157"/>
                <a:gd name="connsiteY144" fmla="*/ 2880194 h 5387471"/>
                <a:gd name="connsiteX145" fmla="*/ 6114056 w 6318157"/>
                <a:gd name="connsiteY145" fmla="*/ 2859239 h 5387471"/>
                <a:gd name="connsiteX146" fmla="*/ 6152156 w 6318157"/>
                <a:gd name="connsiteY146" fmla="*/ 2889719 h 5387471"/>
                <a:gd name="connsiteX147" fmla="*/ 6260741 w 6318157"/>
                <a:gd name="connsiteY147" fmla="*/ 2868764 h 5387471"/>
                <a:gd name="connsiteX148" fmla="*/ 6292298 w 6318157"/>
                <a:gd name="connsiteY148" fmla="*/ 2879449 h 5387471"/>
                <a:gd name="connsiteX149" fmla="*/ 6304556 w 6318157"/>
                <a:gd name="connsiteY149" fmla="*/ 2838284 h 5387471"/>
                <a:gd name="connsiteX150" fmla="*/ 6306461 w 6318157"/>
                <a:gd name="connsiteY150" fmla="*/ 2809709 h 5387471"/>
                <a:gd name="connsiteX151" fmla="*/ 6317891 w 6318157"/>
                <a:gd name="connsiteY151" fmla="*/ 2798279 h 5387471"/>
                <a:gd name="connsiteX152" fmla="*/ 6268361 w 6318157"/>
                <a:gd name="connsiteY152" fmla="*/ 2775419 h 5387471"/>
                <a:gd name="connsiteX153" fmla="*/ 6220736 w 6318157"/>
                <a:gd name="connsiteY153" fmla="*/ 2543754 h 5387471"/>
                <a:gd name="connsiteX154" fmla="*/ 6169301 w 6318157"/>
                <a:gd name="connsiteY154" fmla="*/ 2569973 h 5387471"/>
                <a:gd name="connsiteX155" fmla="*/ 6119771 w 6318157"/>
                <a:gd name="connsiteY155" fmla="*/ 2533484 h 5387471"/>
                <a:gd name="connsiteX156" fmla="*/ 6051191 w 6318157"/>
                <a:gd name="connsiteY156" fmla="*/ 2518538 h 5387471"/>
                <a:gd name="connsiteX157" fmla="*/ 6053096 w 6318157"/>
                <a:gd name="connsiteY157" fmla="*/ 2434718 h 5387471"/>
                <a:gd name="connsiteX158" fmla="*/ 6027337 w 6318157"/>
                <a:gd name="connsiteY158" fmla="*/ 2469542 h 5387471"/>
                <a:gd name="connsiteX159" fmla="*/ 5994041 w 6318157"/>
                <a:gd name="connsiteY159" fmla="*/ 2411858 h 5387471"/>
                <a:gd name="connsiteX160" fmla="*/ 5976896 w 6318157"/>
                <a:gd name="connsiteY160" fmla="*/ 2272793 h 5387471"/>
                <a:gd name="connsiteX161" fmla="*/ 5915936 w 6318157"/>
                <a:gd name="connsiteY161" fmla="*/ 2274698 h 5387471"/>
                <a:gd name="connsiteX162" fmla="*/ 5892910 w 6318157"/>
                <a:gd name="connsiteY162" fmla="*/ 2209882 h 5387471"/>
                <a:gd name="connsiteX163" fmla="*/ 5813066 w 6318157"/>
                <a:gd name="connsiteY163" fmla="*/ 2240408 h 5387471"/>
                <a:gd name="connsiteX164" fmla="*/ 5752106 w 6318157"/>
                <a:gd name="connsiteY164" fmla="*/ 2206118 h 5387471"/>
                <a:gd name="connsiteX165" fmla="*/ 5719721 w 6318157"/>
                <a:gd name="connsiteY165" fmla="*/ 2227073 h 5387471"/>
                <a:gd name="connsiteX166" fmla="*/ 5653046 w 6318157"/>
                <a:gd name="connsiteY166" fmla="*/ 2209928 h 5387471"/>
                <a:gd name="connsiteX167" fmla="*/ 5677231 w 6318157"/>
                <a:gd name="connsiteY167" fmla="*/ 2186857 h 5387471"/>
                <a:gd name="connsiteX168" fmla="*/ 5628281 w 6318157"/>
                <a:gd name="connsiteY168" fmla="*/ 2145158 h 5387471"/>
                <a:gd name="connsiteX169" fmla="*/ 5488388 w 6318157"/>
                <a:gd name="connsiteY169" fmla="*/ 2148426 h 5387471"/>
                <a:gd name="connsiteX170" fmla="*/ 5453021 w 6318157"/>
                <a:gd name="connsiteY170" fmla="*/ 2227073 h 5387471"/>
                <a:gd name="connsiteX171" fmla="*/ 5472071 w 6318157"/>
                <a:gd name="connsiteY171" fmla="*/ 2274698 h 5387471"/>
                <a:gd name="connsiteX172" fmla="*/ 5422541 w 6318157"/>
                <a:gd name="connsiteY172" fmla="*/ 2288033 h 5387471"/>
                <a:gd name="connsiteX173" fmla="*/ 5451116 w 6318157"/>
                <a:gd name="connsiteY173" fmla="*/ 2333753 h 5387471"/>
                <a:gd name="connsiteX174" fmla="*/ 5516631 w 6318157"/>
                <a:gd name="connsiteY174" fmla="*/ 2328407 h 5387471"/>
                <a:gd name="connsiteX175" fmla="*/ 5523506 w 6318157"/>
                <a:gd name="connsiteY175" fmla="*/ 2379473 h 5387471"/>
                <a:gd name="connsiteX176" fmla="*/ 5399681 w 6318157"/>
                <a:gd name="connsiteY176" fmla="*/ 2545208 h 5387471"/>
                <a:gd name="connsiteX177" fmla="*/ 5360918 w 6318157"/>
                <a:gd name="connsiteY177" fmla="*/ 2694084 h 5387471"/>
                <a:gd name="connsiteX178" fmla="*/ 5346341 w 6318157"/>
                <a:gd name="connsiteY178" fmla="*/ 2615693 h 5387471"/>
                <a:gd name="connsiteX179" fmla="*/ 5304431 w 6318157"/>
                <a:gd name="connsiteY179" fmla="*/ 2615693 h 5387471"/>
                <a:gd name="connsiteX180" fmla="*/ 5273951 w 6318157"/>
                <a:gd name="connsiteY180" fmla="*/ 2558543 h 5387471"/>
                <a:gd name="connsiteX181" fmla="*/ 5203714 w 6318157"/>
                <a:gd name="connsiteY181" fmla="*/ 2600987 h 5387471"/>
                <a:gd name="connsiteX182" fmla="*/ 5070116 w 6318157"/>
                <a:gd name="connsiteY182" fmla="*/ 2541398 h 5387471"/>
                <a:gd name="connsiteX183" fmla="*/ 4991763 w 6318157"/>
                <a:gd name="connsiteY183" fmla="*/ 2573572 h 5387471"/>
                <a:gd name="connsiteX184" fmla="*/ 4904381 w 6318157"/>
                <a:gd name="connsiteY184" fmla="*/ 2564258 h 5387471"/>
                <a:gd name="connsiteX185" fmla="*/ 4875806 w 6318157"/>
                <a:gd name="connsiteY185" fmla="*/ 2495678 h 5387471"/>
                <a:gd name="connsiteX186" fmla="*/ 4803416 w 6318157"/>
                <a:gd name="connsiteY186" fmla="*/ 2484248 h 5387471"/>
                <a:gd name="connsiteX187" fmla="*/ 4822466 w 6318157"/>
                <a:gd name="connsiteY187" fmla="*/ 2409953 h 5387471"/>
                <a:gd name="connsiteX188" fmla="*/ 4731026 w 6318157"/>
                <a:gd name="connsiteY188" fmla="*/ 2341373 h 5387471"/>
                <a:gd name="connsiteX189" fmla="*/ 4699221 w 6318157"/>
                <a:gd name="connsiteY189" fmla="*/ 2364353 h 5387471"/>
                <a:gd name="connsiteX190" fmla="*/ 4637681 w 6318157"/>
                <a:gd name="connsiteY190" fmla="*/ 2328038 h 5387471"/>
                <a:gd name="connsiteX191" fmla="*/ 4660541 w 6318157"/>
                <a:gd name="connsiteY191" fmla="*/ 2253743 h 5387471"/>
                <a:gd name="connsiteX192" fmla="*/ 4433846 w 6318157"/>
                <a:gd name="connsiteY192" fmla="*/ 2270888 h 5387471"/>
                <a:gd name="connsiteX193" fmla="*/ 4373134 w 6318157"/>
                <a:gd name="connsiteY193" fmla="*/ 2252041 h 5387471"/>
                <a:gd name="connsiteX194" fmla="*/ 4323356 w 6318157"/>
                <a:gd name="connsiteY194" fmla="*/ 2288033 h 5387471"/>
                <a:gd name="connsiteX195" fmla="*/ 4273826 w 6318157"/>
                <a:gd name="connsiteY195" fmla="*/ 2208023 h 5387471"/>
                <a:gd name="connsiteX196" fmla="*/ 4201436 w 6318157"/>
                <a:gd name="connsiteY196" fmla="*/ 2192783 h 5387471"/>
                <a:gd name="connsiteX197" fmla="*/ 4178576 w 6318157"/>
                <a:gd name="connsiteY197" fmla="*/ 2110868 h 5387471"/>
                <a:gd name="connsiteX198" fmla="*/ 4087136 w 6318157"/>
                <a:gd name="connsiteY198" fmla="*/ 2038478 h 5387471"/>
                <a:gd name="connsiteX199" fmla="*/ 4016651 w 6318157"/>
                <a:gd name="connsiteY199" fmla="*/ 2051813 h 5387471"/>
                <a:gd name="connsiteX200" fmla="*/ 3909971 w 6318157"/>
                <a:gd name="connsiteY200" fmla="*/ 2013713 h 5387471"/>
                <a:gd name="connsiteX201" fmla="*/ 3843296 w 6318157"/>
                <a:gd name="connsiteY201" fmla="*/ 2053718 h 5387471"/>
                <a:gd name="connsiteX202" fmla="*/ 3788051 w 6318157"/>
                <a:gd name="connsiteY202" fmla="*/ 2034668 h 5387471"/>
                <a:gd name="connsiteX203" fmla="*/ 3742331 w 6318157"/>
                <a:gd name="connsiteY203" fmla="*/ 2046098 h 5387471"/>
                <a:gd name="connsiteX204" fmla="*/ 3671018 w 6318157"/>
                <a:gd name="connsiteY204" fmla="*/ 2041249 h 5387471"/>
                <a:gd name="connsiteX205" fmla="*/ 3660416 w 6318157"/>
                <a:gd name="connsiteY205" fmla="*/ 1977518 h 5387471"/>
                <a:gd name="connsiteX206" fmla="*/ 3643271 w 6318157"/>
                <a:gd name="connsiteY206" fmla="*/ 1905128 h 5387471"/>
                <a:gd name="connsiteX207" fmla="*/ 3690896 w 6318157"/>
                <a:gd name="connsiteY207" fmla="*/ 1872743 h 5387471"/>
                <a:gd name="connsiteX208" fmla="*/ 3702326 w 6318157"/>
                <a:gd name="connsiteY208" fmla="*/ 1811783 h 5387471"/>
                <a:gd name="connsiteX209" fmla="*/ 3679466 w 6318157"/>
                <a:gd name="connsiteY209" fmla="*/ 1788923 h 5387471"/>
                <a:gd name="connsiteX210" fmla="*/ 3595977 w 6318157"/>
                <a:gd name="connsiteY210" fmla="*/ 1647245 h 5387471"/>
                <a:gd name="connsiteX211" fmla="*/ 3508016 w 6318157"/>
                <a:gd name="connsiteY211" fmla="*/ 1663193 h 5387471"/>
                <a:gd name="connsiteX212" fmla="*/ 3485156 w 6318157"/>
                <a:gd name="connsiteY212" fmla="*/ 1619378 h 5387471"/>
                <a:gd name="connsiteX213" fmla="*/ 3434052 w 6318157"/>
                <a:gd name="connsiteY213" fmla="*/ 1618090 h 5387471"/>
                <a:gd name="connsiteX214" fmla="*/ 3496586 w 6318157"/>
                <a:gd name="connsiteY214" fmla="*/ 1533653 h 5387471"/>
                <a:gd name="connsiteX215" fmla="*/ 3549926 w 6318157"/>
                <a:gd name="connsiteY215" fmla="*/ 1552703 h 5387471"/>
                <a:gd name="connsiteX216" fmla="*/ 3681619 w 6318157"/>
                <a:gd name="connsiteY216" fmla="*/ 1349485 h 5387471"/>
                <a:gd name="connsiteX217" fmla="*/ 3708041 w 6318157"/>
                <a:gd name="connsiteY217" fmla="*/ 1316483 h 5387471"/>
                <a:gd name="connsiteX218" fmla="*/ 3600036 w 6318157"/>
                <a:gd name="connsiteY218" fmla="*/ 1230630 h 5387471"/>
                <a:gd name="connsiteX219" fmla="*/ 3610886 w 6318157"/>
                <a:gd name="connsiteY219" fmla="*/ 1173608 h 5387471"/>
                <a:gd name="connsiteX220" fmla="*/ 3549926 w 6318157"/>
                <a:gd name="connsiteY220" fmla="*/ 1160273 h 5387471"/>
                <a:gd name="connsiteX221" fmla="*/ 3515636 w 6318157"/>
                <a:gd name="connsiteY221" fmla="*/ 1108838 h 5387471"/>
                <a:gd name="connsiteX222" fmla="*/ 3515636 w 6318157"/>
                <a:gd name="connsiteY222" fmla="*/ 1013588 h 5387471"/>
                <a:gd name="connsiteX223" fmla="*/ 3391811 w 6318157"/>
                <a:gd name="connsiteY223" fmla="*/ 981203 h 5387471"/>
                <a:gd name="connsiteX224" fmla="*/ 3357521 w 6318157"/>
                <a:gd name="connsiteY224" fmla="*/ 922148 h 5387471"/>
                <a:gd name="connsiteX225" fmla="*/ 3198246 w 6318157"/>
                <a:gd name="connsiteY225" fmla="*/ 954073 h 5387471"/>
                <a:gd name="connsiteX226" fmla="*/ 3142256 w 6318157"/>
                <a:gd name="connsiteY226" fmla="*/ 899288 h 5387471"/>
                <a:gd name="connsiteX227" fmla="*/ 2980331 w 6318157"/>
                <a:gd name="connsiteY227" fmla="*/ 929768 h 5387471"/>
                <a:gd name="connsiteX228" fmla="*/ 2776330 w 6318157"/>
                <a:gd name="connsiteY228" fmla="*/ 832982 h 5387471"/>
                <a:gd name="connsiteX229" fmla="*/ 2662196 w 6318157"/>
                <a:gd name="connsiteY229" fmla="*/ 874523 h 5387471"/>
                <a:gd name="connsiteX230" fmla="*/ 2671721 w 6318157"/>
                <a:gd name="connsiteY230" fmla="*/ 832613 h 5387471"/>
                <a:gd name="connsiteX231" fmla="*/ 2581026 w 6318157"/>
                <a:gd name="connsiteY231" fmla="*/ 818653 h 5387471"/>
                <a:gd name="connsiteX232" fmla="*/ 2576471 w 6318157"/>
                <a:gd name="connsiteY232" fmla="*/ 731648 h 5387471"/>
                <a:gd name="connsiteX233" fmla="*/ 2561231 w 6318157"/>
                <a:gd name="connsiteY233" fmla="*/ 684023 h 5387471"/>
                <a:gd name="connsiteX234" fmla="*/ 2591711 w 6318157"/>
                <a:gd name="connsiteY234" fmla="*/ 647828 h 5387471"/>
                <a:gd name="connsiteX235" fmla="*/ 2496792 w 6318157"/>
                <a:gd name="connsiteY235" fmla="*/ 511865 h 5387471"/>
                <a:gd name="connsiteX236" fmla="*/ 2492651 w 6318157"/>
                <a:gd name="connsiteY236" fmla="*/ 476378 h 5387471"/>
                <a:gd name="connsiteX237" fmla="*/ 2534561 w 6318157"/>
                <a:gd name="connsiteY237" fmla="*/ 409703 h 5387471"/>
                <a:gd name="connsiteX238" fmla="*/ 2490746 w 6318157"/>
                <a:gd name="connsiteY238" fmla="*/ 398273 h 5387471"/>
                <a:gd name="connsiteX239" fmla="*/ 2465981 w 6318157"/>
                <a:gd name="connsiteY239" fmla="*/ 367793 h 5387471"/>
                <a:gd name="connsiteX240" fmla="*/ 2428709 w 6318157"/>
                <a:gd name="connsiteY240" fmla="*/ 359713 h 5387471"/>
                <a:gd name="connsiteX241" fmla="*/ 2443121 w 6318157"/>
                <a:gd name="connsiteY241" fmla="*/ 297308 h 5387471"/>
                <a:gd name="connsiteX242" fmla="*/ 2384811 w 6318157"/>
                <a:gd name="connsiteY242" fmla="*/ 255352 h 5387471"/>
                <a:gd name="connsiteX243" fmla="*/ 2431691 w 6318157"/>
                <a:gd name="connsiteY243" fmla="*/ 188723 h 5387471"/>
                <a:gd name="connsiteX244" fmla="*/ 2536714 w 6318157"/>
                <a:gd name="connsiteY244" fmla="*/ 175177 h 5387471"/>
                <a:gd name="connsiteX0" fmla="*/ 2536714 w 6318157"/>
                <a:gd name="connsiteY0" fmla="*/ 175177 h 5387471"/>
                <a:gd name="connsiteX1" fmla="*/ 2475506 w 6318157"/>
                <a:gd name="connsiteY1" fmla="*/ 127763 h 5387471"/>
                <a:gd name="connsiteX2" fmla="*/ 2408831 w 6318157"/>
                <a:gd name="connsiteY2" fmla="*/ 129668 h 5387471"/>
                <a:gd name="connsiteX3" fmla="*/ 2340003 w 6318157"/>
                <a:gd name="connsiteY3" fmla="*/ 67751 h 5387471"/>
                <a:gd name="connsiteX4" fmla="*/ 2260241 w 6318157"/>
                <a:gd name="connsiteY4" fmla="*/ 85853 h 5387471"/>
                <a:gd name="connsiteX5" fmla="*/ 2229513 w 6318157"/>
                <a:gd name="connsiteY5" fmla="*/ 26173 h 5387471"/>
                <a:gd name="connsiteX6" fmla="*/ 2009858 w 6318157"/>
                <a:gd name="connsiteY6" fmla="*/ 0 h 5387471"/>
                <a:gd name="connsiteX7" fmla="*/ 1851163 w 6318157"/>
                <a:gd name="connsiteY7" fmla="*/ 158612 h 5387471"/>
                <a:gd name="connsiteX8" fmla="*/ 1861599 w 6318157"/>
                <a:gd name="connsiteY8" fmla="*/ 331056 h 5387471"/>
                <a:gd name="connsiteX9" fmla="*/ 1776951 w 6318157"/>
                <a:gd name="connsiteY9" fmla="*/ 311343 h 5387471"/>
                <a:gd name="connsiteX10" fmla="*/ 1606163 w 6318157"/>
                <a:gd name="connsiteY10" fmla="*/ 358057 h 5387471"/>
                <a:gd name="connsiteX11" fmla="*/ 1391478 w 6318157"/>
                <a:gd name="connsiteY11" fmla="*/ 230836 h 5387471"/>
                <a:gd name="connsiteX12" fmla="*/ 1256306 w 6318157"/>
                <a:gd name="connsiteY12" fmla="*/ 230836 h 5387471"/>
                <a:gd name="connsiteX13" fmla="*/ 1208598 w 6318157"/>
                <a:gd name="connsiteY13" fmla="*/ 421667 h 5387471"/>
                <a:gd name="connsiteX14" fmla="*/ 1041621 w 6318157"/>
                <a:gd name="connsiteY14" fmla="*/ 588645 h 5387471"/>
                <a:gd name="connsiteX15" fmla="*/ 930303 w 6318157"/>
                <a:gd name="connsiteY15" fmla="*/ 668158 h 5387471"/>
                <a:gd name="connsiteX16" fmla="*/ 842838 w 6318157"/>
                <a:gd name="connsiteY16" fmla="*/ 612499 h 5387471"/>
                <a:gd name="connsiteX17" fmla="*/ 747423 w 6318157"/>
                <a:gd name="connsiteY17" fmla="*/ 795379 h 5387471"/>
                <a:gd name="connsiteX18" fmla="*/ 456206 w 6318157"/>
                <a:gd name="connsiteY18" fmla="*/ 828804 h 5387471"/>
                <a:gd name="connsiteX19" fmla="*/ 222636 w 6318157"/>
                <a:gd name="connsiteY19" fmla="*/ 970307 h 5387471"/>
                <a:gd name="connsiteX20" fmla="*/ 254442 w 6318157"/>
                <a:gd name="connsiteY20" fmla="*/ 1113431 h 5387471"/>
                <a:gd name="connsiteX21" fmla="*/ 302149 w 6318157"/>
                <a:gd name="connsiteY21" fmla="*/ 1296311 h 5387471"/>
                <a:gd name="connsiteX22" fmla="*/ 341906 w 6318157"/>
                <a:gd name="connsiteY22" fmla="*/ 1328116 h 5387471"/>
                <a:gd name="connsiteX23" fmla="*/ 508883 w 6318157"/>
                <a:gd name="connsiteY23" fmla="*/ 1359921 h 5387471"/>
                <a:gd name="connsiteX24" fmla="*/ 532737 w 6318157"/>
                <a:gd name="connsiteY24" fmla="*/ 1582558 h 5387471"/>
                <a:gd name="connsiteX25" fmla="*/ 730526 w 6318157"/>
                <a:gd name="connsiteY25" fmla="*/ 1644144 h 5387471"/>
                <a:gd name="connsiteX26" fmla="*/ 903633 w 6318157"/>
                <a:gd name="connsiteY26" fmla="*/ 1753676 h 5387471"/>
                <a:gd name="connsiteX27" fmla="*/ 818984 w 6318157"/>
                <a:gd name="connsiteY27" fmla="*/ 1884707 h 5387471"/>
                <a:gd name="connsiteX28" fmla="*/ 644056 w 6318157"/>
                <a:gd name="connsiteY28" fmla="*/ 1868805 h 5387471"/>
                <a:gd name="connsiteX29" fmla="*/ 636104 w 6318157"/>
                <a:gd name="connsiteY29" fmla="*/ 2115295 h 5387471"/>
                <a:gd name="connsiteX30" fmla="*/ 755374 w 6318157"/>
                <a:gd name="connsiteY30" fmla="*/ 2218662 h 5387471"/>
                <a:gd name="connsiteX31" fmla="*/ 818984 w 6318157"/>
                <a:gd name="connsiteY31" fmla="*/ 2329980 h 5387471"/>
                <a:gd name="connsiteX32" fmla="*/ 818984 w 6318157"/>
                <a:gd name="connsiteY32" fmla="*/ 2369737 h 5387471"/>
                <a:gd name="connsiteX33" fmla="*/ 580445 w 6318157"/>
                <a:gd name="connsiteY33" fmla="*/ 2401542 h 5387471"/>
                <a:gd name="connsiteX34" fmla="*/ 485029 w 6318157"/>
                <a:gd name="connsiteY34" fmla="*/ 2433347 h 5387471"/>
                <a:gd name="connsiteX35" fmla="*/ 437322 w 6318157"/>
                <a:gd name="connsiteY35" fmla="*/ 2584422 h 5387471"/>
                <a:gd name="connsiteX36" fmla="*/ 307616 w 6318157"/>
                <a:gd name="connsiteY36" fmla="*/ 2598549 h 5387471"/>
                <a:gd name="connsiteX37" fmla="*/ 238539 w 6318157"/>
                <a:gd name="connsiteY37" fmla="*/ 2655984 h 5387471"/>
                <a:gd name="connsiteX38" fmla="*/ 284673 w 6318157"/>
                <a:gd name="connsiteY38" fmla="*/ 2740881 h 5387471"/>
                <a:gd name="connsiteX39" fmla="*/ 405516 w 6318157"/>
                <a:gd name="connsiteY39" fmla="*/ 2767302 h 5387471"/>
                <a:gd name="connsiteX40" fmla="*/ 414296 w 6318157"/>
                <a:gd name="connsiteY40" fmla="*/ 2859534 h 5387471"/>
                <a:gd name="connsiteX41" fmla="*/ 349857 w 6318157"/>
                <a:gd name="connsiteY41" fmla="*/ 2894523 h 5387471"/>
                <a:gd name="connsiteX42" fmla="*/ 206734 w 6318157"/>
                <a:gd name="connsiteY42" fmla="*/ 3061500 h 5387471"/>
                <a:gd name="connsiteX43" fmla="*/ 166977 w 6318157"/>
                <a:gd name="connsiteY43" fmla="*/ 3300039 h 5387471"/>
                <a:gd name="connsiteX44" fmla="*/ 103367 w 6318157"/>
                <a:gd name="connsiteY44" fmla="*/ 3490871 h 5387471"/>
                <a:gd name="connsiteX45" fmla="*/ 0 w 6318157"/>
                <a:gd name="connsiteY45" fmla="*/ 3610140 h 5387471"/>
                <a:gd name="connsiteX46" fmla="*/ 0 w 6318157"/>
                <a:gd name="connsiteY46" fmla="*/ 3689653 h 5387471"/>
                <a:gd name="connsiteX47" fmla="*/ 15903 w 6318157"/>
                <a:gd name="connsiteY47" fmla="*/ 3769166 h 5387471"/>
                <a:gd name="connsiteX48" fmla="*/ 127221 w 6318157"/>
                <a:gd name="connsiteY48" fmla="*/ 3785069 h 5387471"/>
                <a:gd name="connsiteX49" fmla="*/ 183211 w 6318157"/>
                <a:gd name="connsiteY49" fmla="*/ 3641697 h 5387471"/>
                <a:gd name="connsiteX50" fmla="*/ 275231 w 6318157"/>
                <a:gd name="connsiteY50" fmla="*/ 3608199 h 5387471"/>
                <a:gd name="connsiteX51" fmla="*/ 326003 w 6318157"/>
                <a:gd name="connsiteY51" fmla="*/ 3626043 h 5387471"/>
                <a:gd name="connsiteX52" fmla="*/ 358388 w 6318157"/>
                <a:gd name="connsiteY52" fmla="*/ 3618423 h 5387471"/>
                <a:gd name="connsiteX53" fmla="*/ 424318 w 6318157"/>
                <a:gd name="connsiteY53" fmla="*/ 3743407 h 5387471"/>
                <a:gd name="connsiteX54" fmla="*/ 379178 w 6318157"/>
                <a:gd name="connsiteY54" fmla="*/ 3816212 h 5387471"/>
                <a:gd name="connsiteX55" fmla="*/ 347621 w 6318157"/>
                <a:gd name="connsiteY55" fmla="*/ 3928239 h 5387471"/>
                <a:gd name="connsiteX56" fmla="*/ 336854 w 6318157"/>
                <a:gd name="connsiteY56" fmla="*/ 4218249 h 5387471"/>
                <a:gd name="connsiteX57" fmla="*/ 545161 w 6318157"/>
                <a:gd name="connsiteY57" fmla="*/ 4012509 h 5387471"/>
                <a:gd name="connsiteX58" fmla="*/ 620202 w 6318157"/>
                <a:gd name="connsiteY58" fmla="*/ 4063365 h 5387471"/>
                <a:gd name="connsiteX59" fmla="*/ 723569 w 6318157"/>
                <a:gd name="connsiteY59" fmla="*/ 4079267 h 5387471"/>
                <a:gd name="connsiteX60" fmla="*/ 795130 w 6318157"/>
                <a:gd name="connsiteY60" fmla="*/ 4190586 h 5387471"/>
                <a:gd name="connsiteX61" fmla="*/ 1025718 w 6318157"/>
                <a:gd name="connsiteY61" fmla="*/ 4293952 h 5387471"/>
                <a:gd name="connsiteX62" fmla="*/ 1176793 w 6318157"/>
                <a:gd name="connsiteY62" fmla="*/ 4540443 h 5387471"/>
                <a:gd name="connsiteX63" fmla="*/ 1144988 w 6318157"/>
                <a:gd name="connsiteY63" fmla="*/ 4635859 h 5387471"/>
                <a:gd name="connsiteX64" fmla="*/ 1614115 w 6318157"/>
                <a:gd name="connsiteY64" fmla="*/ 4882349 h 5387471"/>
                <a:gd name="connsiteX65" fmla="*/ 1614115 w 6318157"/>
                <a:gd name="connsiteY65" fmla="*/ 5033424 h 5387471"/>
                <a:gd name="connsiteX66" fmla="*/ 1614115 w 6318157"/>
                <a:gd name="connsiteY66" fmla="*/ 5168596 h 5387471"/>
                <a:gd name="connsiteX67" fmla="*/ 1653871 w 6318157"/>
                <a:gd name="connsiteY67" fmla="*/ 5295817 h 5387471"/>
                <a:gd name="connsiteX68" fmla="*/ 1755416 w 6318157"/>
                <a:gd name="connsiteY68" fmla="*/ 5294123 h 5387471"/>
                <a:gd name="connsiteX69" fmla="*/ 1825653 w 6318157"/>
                <a:gd name="connsiteY69" fmla="*/ 5366385 h 5387471"/>
                <a:gd name="connsiteX70" fmla="*/ 1861848 w 6318157"/>
                <a:gd name="connsiteY70" fmla="*/ 5387340 h 5387471"/>
                <a:gd name="connsiteX71" fmla="*/ 1926203 w 6318157"/>
                <a:gd name="connsiteY71" fmla="*/ 5242146 h 5387471"/>
                <a:gd name="connsiteX72" fmla="*/ 2115047 w 6318157"/>
                <a:gd name="connsiteY72" fmla="*/ 5279914 h 5387471"/>
                <a:gd name="connsiteX73" fmla="*/ 2176421 w 6318157"/>
                <a:gd name="connsiteY73" fmla="*/ 5148304 h 5387471"/>
                <a:gd name="connsiteX74" fmla="*/ 2083242 w 6318157"/>
                <a:gd name="connsiteY74" fmla="*/ 5096123 h 5387471"/>
                <a:gd name="connsiteX75" fmla="*/ 2020211 w 6318157"/>
                <a:gd name="connsiteY75" fmla="*/ 5057903 h 5387471"/>
                <a:gd name="connsiteX76" fmla="*/ 2011680 w 6318157"/>
                <a:gd name="connsiteY76" fmla="*/ 5073180 h 5387471"/>
                <a:gd name="connsiteX77" fmla="*/ 1932167 w 6318157"/>
                <a:gd name="connsiteY77" fmla="*/ 4977765 h 5387471"/>
                <a:gd name="connsiteX78" fmla="*/ 1884459 w 6318157"/>
                <a:gd name="connsiteY78" fmla="*/ 4874398 h 5387471"/>
                <a:gd name="connsiteX79" fmla="*/ 1913448 w 6318157"/>
                <a:gd name="connsiteY79" fmla="*/ 4786022 h 5387471"/>
                <a:gd name="connsiteX80" fmla="*/ 2073551 w 6318157"/>
                <a:gd name="connsiteY80" fmla="*/ 4760723 h 5387471"/>
                <a:gd name="connsiteX81" fmla="*/ 2213030 w 6318157"/>
                <a:gd name="connsiteY81" fmla="*/ 4711893 h 5387471"/>
                <a:gd name="connsiteX82" fmla="*/ 2313829 w 6318157"/>
                <a:gd name="connsiteY82" fmla="*/ 4781467 h 5387471"/>
                <a:gd name="connsiteX83" fmla="*/ 2449002 w 6318157"/>
                <a:gd name="connsiteY83" fmla="*/ 4771031 h 5387471"/>
                <a:gd name="connsiteX84" fmla="*/ 2504661 w 6318157"/>
                <a:gd name="connsiteY84" fmla="*/ 4866446 h 5387471"/>
                <a:gd name="connsiteX85" fmla="*/ 2578459 w 6318157"/>
                <a:gd name="connsiteY85" fmla="*/ 4816585 h 5387471"/>
                <a:gd name="connsiteX86" fmla="*/ 2681246 w 6318157"/>
                <a:gd name="connsiteY86" fmla="*/ 4873118 h 5387471"/>
                <a:gd name="connsiteX87" fmla="*/ 2798859 w 6318157"/>
                <a:gd name="connsiteY87" fmla="*/ 4858495 h 5387471"/>
                <a:gd name="connsiteX88" fmla="*/ 2895931 w 6318157"/>
                <a:gd name="connsiteY88" fmla="*/ 4983811 h 5387471"/>
                <a:gd name="connsiteX89" fmla="*/ 2910177 w 6318157"/>
                <a:gd name="connsiteY89" fmla="*/ 5176547 h 5387471"/>
                <a:gd name="connsiteX90" fmla="*/ 2981739 w 6318157"/>
                <a:gd name="connsiteY90" fmla="*/ 5120888 h 5387471"/>
                <a:gd name="connsiteX91" fmla="*/ 3101009 w 6318157"/>
                <a:gd name="connsiteY91" fmla="*/ 5184499 h 5387471"/>
                <a:gd name="connsiteX92" fmla="*/ 3164619 w 6318157"/>
                <a:gd name="connsiteY92" fmla="*/ 4882349 h 5387471"/>
                <a:gd name="connsiteX93" fmla="*/ 3116911 w 6318157"/>
                <a:gd name="connsiteY93" fmla="*/ 4516589 h 5387471"/>
                <a:gd name="connsiteX94" fmla="*/ 3156668 w 6318157"/>
                <a:gd name="connsiteY94" fmla="*/ 4405271 h 5387471"/>
                <a:gd name="connsiteX95" fmla="*/ 3323645 w 6318157"/>
                <a:gd name="connsiteY95" fmla="*/ 4341660 h 5387471"/>
                <a:gd name="connsiteX96" fmla="*/ 3482671 w 6318157"/>
                <a:gd name="connsiteY96" fmla="*/ 4293952 h 5387471"/>
                <a:gd name="connsiteX97" fmla="*/ 3570136 w 6318157"/>
                <a:gd name="connsiteY97" fmla="*/ 4373466 h 5387471"/>
                <a:gd name="connsiteX98" fmla="*/ 3530379 w 6318157"/>
                <a:gd name="connsiteY98" fmla="*/ 4484784 h 5387471"/>
                <a:gd name="connsiteX99" fmla="*/ 3546282 w 6318157"/>
                <a:gd name="connsiteY99" fmla="*/ 4588151 h 5387471"/>
                <a:gd name="connsiteX100" fmla="*/ 3609892 w 6318157"/>
                <a:gd name="connsiteY100" fmla="*/ 4643810 h 5387471"/>
                <a:gd name="connsiteX101" fmla="*/ 3673503 w 6318157"/>
                <a:gd name="connsiteY101" fmla="*/ 4651761 h 5387471"/>
                <a:gd name="connsiteX102" fmla="*/ 3745064 w 6318157"/>
                <a:gd name="connsiteY102" fmla="*/ 4786933 h 5387471"/>
                <a:gd name="connsiteX103" fmla="*/ 3889016 w 6318157"/>
                <a:gd name="connsiteY103" fmla="*/ 4749293 h 5387471"/>
                <a:gd name="connsiteX104" fmla="*/ 4071068 w 6318157"/>
                <a:gd name="connsiteY104" fmla="*/ 4731274 h 5387471"/>
                <a:gd name="connsiteX105" fmla="*/ 4368496 w 6318157"/>
                <a:gd name="connsiteY105" fmla="*/ 4686134 h 5387471"/>
                <a:gd name="connsiteX106" fmla="*/ 4436828 w 6318157"/>
                <a:gd name="connsiteY106" fmla="*/ 4774261 h 5387471"/>
                <a:gd name="connsiteX107" fmla="*/ 4500438 w 6318157"/>
                <a:gd name="connsiteY107" fmla="*/ 4751981 h 5387471"/>
                <a:gd name="connsiteX108" fmla="*/ 4595854 w 6318157"/>
                <a:gd name="connsiteY108" fmla="*/ 4699469 h 5387471"/>
                <a:gd name="connsiteX109" fmla="*/ 4654826 w 6318157"/>
                <a:gd name="connsiteY109" fmla="*/ 4646423 h 5387471"/>
                <a:gd name="connsiteX110" fmla="*/ 4674704 w 6318157"/>
                <a:gd name="connsiteY110" fmla="*/ 4597593 h 5387471"/>
                <a:gd name="connsiteX111" fmla="*/ 4588151 w 6318157"/>
                <a:gd name="connsiteY111" fmla="*/ 4554983 h 5387471"/>
                <a:gd name="connsiteX112" fmla="*/ 4687211 w 6318157"/>
                <a:gd name="connsiteY112" fmla="*/ 4492118 h 5387471"/>
                <a:gd name="connsiteX113" fmla="*/ 4723406 w 6318157"/>
                <a:gd name="connsiteY113" fmla="*/ 4492118 h 5387471"/>
                <a:gd name="connsiteX114" fmla="*/ 4715786 w 6318157"/>
                <a:gd name="connsiteY114" fmla="*/ 4434968 h 5387471"/>
                <a:gd name="connsiteX115" fmla="*/ 4753886 w 6318157"/>
                <a:gd name="connsiteY115" fmla="*/ 4410203 h 5387471"/>
                <a:gd name="connsiteX116" fmla="*/ 4656648 w 6318157"/>
                <a:gd name="connsiteY116" fmla="*/ 4287326 h 5387471"/>
                <a:gd name="connsiteX117" fmla="*/ 4593866 w 6318157"/>
                <a:gd name="connsiteY117" fmla="*/ 4307333 h 5387471"/>
                <a:gd name="connsiteX118" fmla="*/ 4575396 w 6318157"/>
                <a:gd name="connsiteY118" fmla="*/ 4172612 h 5387471"/>
                <a:gd name="connsiteX119" fmla="*/ 4679655 w 6318157"/>
                <a:gd name="connsiteY119" fmla="*/ 4132426 h 5387471"/>
                <a:gd name="connsiteX120" fmla="*/ 4703957 w 6318157"/>
                <a:gd name="connsiteY120" fmla="*/ 4023340 h 5387471"/>
                <a:gd name="connsiteX121" fmla="*/ 4812951 w 6318157"/>
                <a:gd name="connsiteY121" fmla="*/ 3900496 h 5387471"/>
                <a:gd name="connsiteX122" fmla="*/ 4877813 w 6318157"/>
                <a:gd name="connsiteY122" fmla="*/ 3853146 h 5387471"/>
                <a:gd name="connsiteX123" fmla="*/ 4866109 w 6318157"/>
                <a:gd name="connsiteY123" fmla="*/ 3934446 h 5387471"/>
                <a:gd name="connsiteX124" fmla="*/ 4936241 w 6318157"/>
                <a:gd name="connsiteY124" fmla="*/ 3998681 h 5387471"/>
                <a:gd name="connsiteX125" fmla="*/ 4889248 w 6318157"/>
                <a:gd name="connsiteY125" fmla="*/ 4126615 h 5387471"/>
                <a:gd name="connsiteX126" fmla="*/ 4934365 w 6318157"/>
                <a:gd name="connsiteY126" fmla="*/ 4164319 h 5387471"/>
                <a:gd name="connsiteX127" fmla="*/ 5022812 w 6318157"/>
                <a:gd name="connsiteY127" fmla="*/ 4087573 h 5387471"/>
                <a:gd name="connsiteX128" fmla="*/ 5082759 w 6318157"/>
                <a:gd name="connsiteY128" fmla="*/ 4066849 h 5387471"/>
                <a:gd name="connsiteX129" fmla="*/ 5099644 w 6318157"/>
                <a:gd name="connsiteY129" fmla="*/ 4110000 h 5387471"/>
                <a:gd name="connsiteX130" fmla="*/ 5146102 w 6318157"/>
                <a:gd name="connsiteY130" fmla="*/ 4062915 h 5387471"/>
                <a:gd name="connsiteX131" fmla="*/ 5187199 w 6318157"/>
                <a:gd name="connsiteY131" fmla="*/ 4077299 h 5387471"/>
                <a:gd name="connsiteX132" fmla="*/ 5205692 w 6318157"/>
                <a:gd name="connsiteY132" fmla="*/ 4046476 h 5387471"/>
                <a:gd name="connsiteX133" fmla="*/ 5107060 w 6318157"/>
                <a:gd name="connsiteY133" fmla="*/ 4005379 h 5387471"/>
                <a:gd name="connsiteX134" fmla="*/ 5183536 w 6318157"/>
                <a:gd name="connsiteY134" fmla="*/ 3959373 h 5387471"/>
                <a:gd name="connsiteX135" fmla="*/ 5172815 w 6318157"/>
                <a:gd name="connsiteY135" fmla="*/ 3886200 h 5387471"/>
                <a:gd name="connsiteX136" fmla="*/ 5222041 w 6318157"/>
                <a:gd name="connsiteY136" fmla="*/ 3883701 h 5387471"/>
                <a:gd name="connsiteX137" fmla="*/ 5390984 w 6318157"/>
                <a:gd name="connsiteY137" fmla="*/ 3737361 h 5387471"/>
                <a:gd name="connsiteX138" fmla="*/ 5486400 w 6318157"/>
                <a:gd name="connsiteY138" fmla="*/ 3633994 h 5387471"/>
                <a:gd name="connsiteX139" fmla="*/ 5390984 w 6318157"/>
                <a:gd name="connsiteY139" fmla="*/ 3570384 h 5387471"/>
                <a:gd name="connsiteX140" fmla="*/ 5343276 w 6318157"/>
                <a:gd name="connsiteY140" fmla="*/ 3331845 h 5387471"/>
                <a:gd name="connsiteX141" fmla="*/ 5478449 w 6318157"/>
                <a:gd name="connsiteY141" fmla="*/ 3061500 h 5387471"/>
                <a:gd name="connsiteX142" fmla="*/ 5820355 w 6318157"/>
                <a:gd name="connsiteY142" fmla="*/ 2989939 h 5387471"/>
                <a:gd name="connsiteX143" fmla="*/ 6020959 w 6318157"/>
                <a:gd name="connsiteY143" fmla="*/ 2857748 h 5387471"/>
                <a:gd name="connsiteX144" fmla="*/ 6058811 w 6318157"/>
                <a:gd name="connsiteY144" fmla="*/ 2880194 h 5387471"/>
                <a:gd name="connsiteX145" fmla="*/ 6114056 w 6318157"/>
                <a:gd name="connsiteY145" fmla="*/ 2859239 h 5387471"/>
                <a:gd name="connsiteX146" fmla="*/ 6152156 w 6318157"/>
                <a:gd name="connsiteY146" fmla="*/ 2889719 h 5387471"/>
                <a:gd name="connsiteX147" fmla="*/ 6260741 w 6318157"/>
                <a:gd name="connsiteY147" fmla="*/ 2868764 h 5387471"/>
                <a:gd name="connsiteX148" fmla="*/ 6292298 w 6318157"/>
                <a:gd name="connsiteY148" fmla="*/ 2879449 h 5387471"/>
                <a:gd name="connsiteX149" fmla="*/ 6304556 w 6318157"/>
                <a:gd name="connsiteY149" fmla="*/ 2838284 h 5387471"/>
                <a:gd name="connsiteX150" fmla="*/ 6306461 w 6318157"/>
                <a:gd name="connsiteY150" fmla="*/ 2809709 h 5387471"/>
                <a:gd name="connsiteX151" fmla="*/ 6317891 w 6318157"/>
                <a:gd name="connsiteY151" fmla="*/ 2798279 h 5387471"/>
                <a:gd name="connsiteX152" fmla="*/ 6268361 w 6318157"/>
                <a:gd name="connsiteY152" fmla="*/ 2775419 h 5387471"/>
                <a:gd name="connsiteX153" fmla="*/ 6220736 w 6318157"/>
                <a:gd name="connsiteY153" fmla="*/ 2543754 h 5387471"/>
                <a:gd name="connsiteX154" fmla="*/ 6169301 w 6318157"/>
                <a:gd name="connsiteY154" fmla="*/ 2569973 h 5387471"/>
                <a:gd name="connsiteX155" fmla="*/ 6119771 w 6318157"/>
                <a:gd name="connsiteY155" fmla="*/ 2533484 h 5387471"/>
                <a:gd name="connsiteX156" fmla="*/ 6051191 w 6318157"/>
                <a:gd name="connsiteY156" fmla="*/ 2518538 h 5387471"/>
                <a:gd name="connsiteX157" fmla="*/ 6053096 w 6318157"/>
                <a:gd name="connsiteY157" fmla="*/ 2434718 h 5387471"/>
                <a:gd name="connsiteX158" fmla="*/ 6027337 w 6318157"/>
                <a:gd name="connsiteY158" fmla="*/ 2469542 h 5387471"/>
                <a:gd name="connsiteX159" fmla="*/ 5994041 w 6318157"/>
                <a:gd name="connsiteY159" fmla="*/ 2411858 h 5387471"/>
                <a:gd name="connsiteX160" fmla="*/ 5976896 w 6318157"/>
                <a:gd name="connsiteY160" fmla="*/ 2272793 h 5387471"/>
                <a:gd name="connsiteX161" fmla="*/ 5915936 w 6318157"/>
                <a:gd name="connsiteY161" fmla="*/ 2274698 h 5387471"/>
                <a:gd name="connsiteX162" fmla="*/ 5892910 w 6318157"/>
                <a:gd name="connsiteY162" fmla="*/ 2209882 h 5387471"/>
                <a:gd name="connsiteX163" fmla="*/ 5813066 w 6318157"/>
                <a:gd name="connsiteY163" fmla="*/ 2240408 h 5387471"/>
                <a:gd name="connsiteX164" fmla="*/ 5752106 w 6318157"/>
                <a:gd name="connsiteY164" fmla="*/ 2206118 h 5387471"/>
                <a:gd name="connsiteX165" fmla="*/ 5719721 w 6318157"/>
                <a:gd name="connsiteY165" fmla="*/ 2227073 h 5387471"/>
                <a:gd name="connsiteX166" fmla="*/ 5653046 w 6318157"/>
                <a:gd name="connsiteY166" fmla="*/ 2209928 h 5387471"/>
                <a:gd name="connsiteX167" fmla="*/ 5677231 w 6318157"/>
                <a:gd name="connsiteY167" fmla="*/ 2186857 h 5387471"/>
                <a:gd name="connsiteX168" fmla="*/ 5628281 w 6318157"/>
                <a:gd name="connsiteY168" fmla="*/ 2145158 h 5387471"/>
                <a:gd name="connsiteX169" fmla="*/ 5488388 w 6318157"/>
                <a:gd name="connsiteY169" fmla="*/ 2148426 h 5387471"/>
                <a:gd name="connsiteX170" fmla="*/ 5453021 w 6318157"/>
                <a:gd name="connsiteY170" fmla="*/ 2227073 h 5387471"/>
                <a:gd name="connsiteX171" fmla="*/ 5472071 w 6318157"/>
                <a:gd name="connsiteY171" fmla="*/ 2274698 h 5387471"/>
                <a:gd name="connsiteX172" fmla="*/ 5422541 w 6318157"/>
                <a:gd name="connsiteY172" fmla="*/ 2288033 h 5387471"/>
                <a:gd name="connsiteX173" fmla="*/ 5451116 w 6318157"/>
                <a:gd name="connsiteY173" fmla="*/ 2333753 h 5387471"/>
                <a:gd name="connsiteX174" fmla="*/ 5516631 w 6318157"/>
                <a:gd name="connsiteY174" fmla="*/ 2328407 h 5387471"/>
                <a:gd name="connsiteX175" fmla="*/ 5523506 w 6318157"/>
                <a:gd name="connsiteY175" fmla="*/ 2379473 h 5387471"/>
                <a:gd name="connsiteX176" fmla="*/ 5399681 w 6318157"/>
                <a:gd name="connsiteY176" fmla="*/ 2545208 h 5387471"/>
                <a:gd name="connsiteX177" fmla="*/ 5360918 w 6318157"/>
                <a:gd name="connsiteY177" fmla="*/ 2694084 h 5387471"/>
                <a:gd name="connsiteX178" fmla="*/ 5346341 w 6318157"/>
                <a:gd name="connsiteY178" fmla="*/ 2615693 h 5387471"/>
                <a:gd name="connsiteX179" fmla="*/ 5304431 w 6318157"/>
                <a:gd name="connsiteY179" fmla="*/ 2615693 h 5387471"/>
                <a:gd name="connsiteX180" fmla="*/ 5273951 w 6318157"/>
                <a:gd name="connsiteY180" fmla="*/ 2558543 h 5387471"/>
                <a:gd name="connsiteX181" fmla="*/ 5203714 w 6318157"/>
                <a:gd name="connsiteY181" fmla="*/ 2600987 h 5387471"/>
                <a:gd name="connsiteX182" fmla="*/ 5070116 w 6318157"/>
                <a:gd name="connsiteY182" fmla="*/ 2541398 h 5387471"/>
                <a:gd name="connsiteX183" fmla="*/ 4991763 w 6318157"/>
                <a:gd name="connsiteY183" fmla="*/ 2573572 h 5387471"/>
                <a:gd name="connsiteX184" fmla="*/ 4904381 w 6318157"/>
                <a:gd name="connsiteY184" fmla="*/ 2564258 h 5387471"/>
                <a:gd name="connsiteX185" fmla="*/ 4875806 w 6318157"/>
                <a:gd name="connsiteY185" fmla="*/ 2495678 h 5387471"/>
                <a:gd name="connsiteX186" fmla="*/ 4803416 w 6318157"/>
                <a:gd name="connsiteY186" fmla="*/ 2484248 h 5387471"/>
                <a:gd name="connsiteX187" fmla="*/ 4822466 w 6318157"/>
                <a:gd name="connsiteY187" fmla="*/ 2409953 h 5387471"/>
                <a:gd name="connsiteX188" fmla="*/ 4731026 w 6318157"/>
                <a:gd name="connsiteY188" fmla="*/ 2341373 h 5387471"/>
                <a:gd name="connsiteX189" fmla="*/ 4699221 w 6318157"/>
                <a:gd name="connsiteY189" fmla="*/ 2364353 h 5387471"/>
                <a:gd name="connsiteX190" fmla="*/ 4637681 w 6318157"/>
                <a:gd name="connsiteY190" fmla="*/ 2328038 h 5387471"/>
                <a:gd name="connsiteX191" fmla="*/ 4660541 w 6318157"/>
                <a:gd name="connsiteY191" fmla="*/ 2253743 h 5387471"/>
                <a:gd name="connsiteX192" fmla="*/ 4433846 w 6318157"/>
                <a:gd name="connsiteY192" fmla="*/ 2270888 h 5387471"/>
                <a:gd name="connsiteX193" fmla="*/ 4373134 w 6318157"/>
                <a:gd name="connsiteY193" fmla="*/ 2252041 h 5387471"/>
                <a:gd name="connsiteX194" fmla="*/ 4323356 w 6318157"/>
                <a:gd name="connsiteY194" fmla="*/ 2288033 h 5387471"/>
                <a:gd name="connsiteX195" fmla="*/ 4273826 w 6318157"/>
                <a:gd name="connsiteY195" fmla="*/ 2208023 h 5387471"/>
                <a:gd name="connsiteX196" fmla="*/ 4201436 w 6318157"/>
                <a:gd name="connsiteY196" fmla="*/ 2192783 h 5387471"/>
                <a:gd name="connsiteX197" fmla="*/ 4178576 w 6318157"/>
                <a:gd name="connsiteY197" fmla="*/ 2110868 h 5387471"/>
                <a:gd name="connsiteX198" fmla="*/ 4087136 w 6318157"/>
                <a:gd name="connsiteY198" fmla="*/ 2038478 h 5387471"/>
                <a:gd name="connsiteX199" fmla="*/ 4016651 w 6318157"/>
                <a:gd name="connsiteY199" fmla="*/ 2051813 h 5387471"/>
                <a:gd name="connsiteX200" fmla="*/ 3909971 w 6318157"/>
                <a:gd name="connsiteY200" fmla="*/ 2013713 h 5387471"/>
                <a:gd name="connsiteX201" fmla="*/ 3843296 w 6318157"/>
                <a:gd name="connsiteY201" fmla="*/ 2053718 h 5387471"/>
                <a:gd name="connsiteX202" fmla="*/ 3788051 w 6318157"/>
                <a:gd name="connsiteY202" fmla="*/ 2034668 h 5387471"/>
                <a:gd name="connsiteX203" fmla="*/ 3742331 w 6318157"/>
                <a:gd name="connsiteY203" fmla="*/ 2046098 h 5387471"/>
                <a:gd name="connsiteX204" fmla="*/ 3671018 w 6318157"/>
                <a:gd name="connsiteY204" fmla="*/ 2041249 h 5387471"/>
                <a:gd name="connsiteX205" fmla="*/ 3660416 w 6318157"/>
                <a:gd name="connsiteY205" fmla="*/ 1977518 h 5387471"/>
                <a:gd name="connsiteX206" fmla="*/ 3643271 w 6318157"/>
                <a:gd name="connsiteY206" fmla="*/ 1905128 h 5387471"/>
                <a:gd name="connsiteX207" fmla="*/ 3690896 w 6318157"/>
                <a:gd name="connsiteY207" fmla="*/ 1872743 h 5387471"/>
                <a:gd name="connsiteX208" fmla="*/ 3702326 w 6318157"/>
                <a:gd name="connsiteY208" fmla="*/ 1811783 h 5387471"/>
                <a:gd name="connsiteX209" fmla="*/ 3679466 w 6318157"/>
                <a:gd name="connsiteY209" fmla="*/ 1788923 h 5387471"/>
                <a:gd name="connsiteX210" fmla="*/ 3595977 w 6318157"/>
                <a:gd name="connsiteY210" fmla="*/ 1647245 h 5387471"/>
                <a:gd name="connsiteX211" fmla="*/ 3508016 w 6318157"/>
                <a:gd name="connsiteY211" fmla="*/ 1663193 h 5387471"/>
                <a:gd name="connsiteX212" fmla="*/ 3485156 w 6318157"/>
                <a:gd name="connsiteY212" fmla="*/ 1619378 h 5387471"/>
                <a:gd name="connsiteX213" fmla="*/ 3434052 w 6318157"/>
                <a:gd name="connsiteY213" fmla="*/ 1618090 h 5387471"/>
                <a:gd name="connsiteX214" fmla="*/ 3496586 w 6318157"/>
                <a:gd name="connsiteY214" fmla="*/ 1533653 h 5387471"/>
                <a:gd name="connsiteX215" fmla="*/ 3549926 w 6318157"/>
                <a:gd name="connsiteY215" fmla="*/ 1552703 h 5387471"/>
                <a:gd name="connsiteX216" fmla="*/ 3681619 w 6318157"/>
                <a:gd name="connsiteY216" fmla="*/ 1349485 h 5387471"/>
                <a:gd name="connsiteX217" fmla="*/ 3708041 w 6318157"/>
                <a:gd name="connsiteY217" fmla="*/ 1316483 h 5387471"/>
                <a:gd name="connsiteX218" fmla="*/ 3600036 w 6318157"/>
                <a:gd name="connsiteY218" fmla="*/ 1230630 h 5387471"/>
                <a:gd name="connsiteX219" fmla="*/ 3610886 w 6318157"/>
                <a:gd name="connsiteY219" fmla="*/ 1173608 h 5387471"/>
                <a:gd name="connsiteX220" fmla="*/ 3549926 w 6318157"/>
                <a:gd name="connsiteY220" fmla="*/ 1160273 h 5387471"/>
                <a:gd name="connsiteX221" fmla="*/ 3515636 w 6318157"/>
                <a:gd name="connsiteY221" fmla="*/ 1108838 h 5387471"/>
                <a:gd name="connsiteX222" fmla="*/ 3515636 w 6318157"/>
                <a:gd name="connsiteY222" fmla="*/ 1013588 h 5387471"/>
                <a:gd name="connsiteX223" fmla="*/ 3391811 w 6318157"/>
                <a:gd name="connsiteY223" fmla="*/ 981203 h 5387471"/>
                <a:gd name="connsiteX224" fmla="*/ 3357521 w 6318157"/>
                <a:gd name="connsiteY224" fmla="*/ 922148 h 5387471"/>
                <a:gd name="connsiteX225" fmla="*/ 3198246 w 6318157"/>
                <a:gd name="connsiteY225" fmla="*/ 954073 h 5387471"/>
                <a:gd name="connsiteX226" fmla="*/ 3142256 w 6318157"/>
                <a:gd name="connsiteY226" fmla="*/ 899288 h 5387471"/>
                <a:gd name="connsiteX227" fmla="*/ 2980331 w 6318157"/>
                <a:gd name="connsiteY227" fmla="*/ 929768 h 5387471"/>
                <a:gd name="connsiteX228" fmla="*/ 2776330 w 6318157"/>
                <a:gd name="connsiteY228" fmla="*/ 832982 h 5387471"/>
                <a:gd name="connsiteX229" fmla="*/ 2662196 w 6318157"/>
                <a:gd name="connsiteY229" fmla="*/ 874523 h 5387471"/>
                <a:gd name="connsiteX230" fmla="*/ 2671721 w 6318157"/>
                <a:gd name="connsiteY230" fmla="*/ 832613 h 5387471"/>
                <a:gd name="connsiteX231" fmla="*/ 2581026 w 6318157"/>
                <a:gd name="connsiteY231" fmla="*/ 818653 h 5387471"/>
                <a:gd name="connsiteX232" fmla="*/ 2576471 w 6318157"/>
                <a:gd name="connsiteY232" fmla="*/ 731648 h 5387471"/>
                <a:gd name="connsiteX233" fmla="*/ 2561231 w 6318157"/>
                <a:gd name="connsiteY233" fmla="*/ 684023 h 5387471"/>
                <a:gd name="connsiteX234" fmla="*/ 2591711 w 6318157"/>
                <a:gd name="connsiteY234" fmla="*/ 647828 h 5387471"/>
                <a:gd name="connsiteX235" fmla="*/ 2496792 w 6318157"/>
                <a:gd name="connsiteY235" fmla="*/ 511865 h 5387471"/>
                <a:gd name="connsiteX236" fmla="*/ 2492651 w 6318157"/>
                <a:gd name="connsiteY236" fmla="*/ 476378 h 5387471"/>
                <a:gd name="connsiteX237" fmla="*/ 2534561 w 6318157"/>
                <a:gd name="connsiteY237" fmla="*/ 409703 h 5387471"/>
                <a:gd name="connsiteX238" fmla="*/ 2490746 w 6318157"/>
                <a:gd name="connsiteY238" fmla="*/ 398273 h 5387471"/>
                <a:gd name="connsiteX239" fmla="*/ 2465981 w 6318157"/>
                <a:gd name="connsiteY239" fmla="*/ 367793 h 5387471"/>
                <a:gd name="connsiteX240" fmla="*/ 2428709 w 6318157"/>
                <a:gd name="connsiteY240" fmla="*/ 359713 h 5387471"/>
                <a:gd name="connsiteX241" fmla="*/ 2443121 w 6318157"/>
                <a:gd name="connsiteY241" fmla="*/ 297308 h 5387471"/>
                <a:gd name="connsiteX242" fmla="*/ 2384811 w 6318157"/>
                <a:gd name="connsiteY242" fmla="*/ 255352 h 5387471"/>
                <a:gd name="connsiteX243" fmla="*/ 2431691 w 6318157"/>
                <a:gd name="connsiteY243" fmla="*/ 188723 h 5387471"/>
                <a:gd name="connsiteX244" fmla="*/ 2536714 w 6318157"/>
                <a:gd name="connsiteY244" fmla="*/ 175177 h 5387471"/>
                <a:gd name="connsiteX0" fmla="*/ 2536714 w 6318157"/>
                <a:gd name="connsiteY0" fmla="*/ 175177 h 5387471"/>
                <a:gd name="connsiteX1" fmla="*/ 2475506 w 6318157"/>
                <a:gd name="connsiteY1" fmla="*/ 127763 h 5387471"/>
                <a:gd name="connsiteX2" fmla="*/ 2408831 w 6318157"/>
                <a:gd name="connsiteY2" fmla="*/ 129668 h 5387471"/>
                <a:gd name="connsiteX3" fmla="*/ 2340003 w 6318157"/>
                <a:gd name="connsiteY3" fmla="*/ 67751 h 5387471"/>
                <a:gd name="connsiteX4" fmla="*/ 2260241 w 6318157"/>
                <a:gd name="connsiteY4" fmla="*/ 85853 h 5387471"/>
                <a:gd name="connsiteX5" fmla="*/ 2229513 w 6318157"/>
                <a:gd name="connsiteY5" fmla="*/ 26173 h 5387471"/>
                <a:gd name="connsiteX6" fmla="*/ 2009858 w 6318157"/>
                <a:gd name="connsiteY6" fmla="*/ 0 h 5387471"/>
                <a:gd name="connsiteX7" fmla="*/ 1851163 w 6318157"/>
                <a:gd name="connsiteY7" fmla="*/ 158612 h 5387471"/>
                <a:gd name="connsiteX8" fmla="*/ 1861599 w 6318157"/>
                <a:gd name="connsiteY8" fmla="*/ 331056 h 5387471"/>
                <a:gd name="connsiteX9" fmla="*/ 1776951 w 6318157"/>
                <a:gd name="connsiteY9" fmla="*/ 311343 h 5387471"/>
                <a:gd name="connsiteX10" fmla="*/ 1606163 w 6318157"/>
                <a:gd name="connsiteY10" fmla="*/ 358057 h 5387471"/>
                <a:gd name="connsiteX11" fmla="*/ 1391478 w 6318157"/>
                <a:gd name="connsiteY11" fmla="*/ 230836 h 5387471"/>
                <a:gd name="connsiteX12" fmla="*/ 1256306 w 6318157"/>
                <a:gd name="connsiteY12" fmla="*/ 230836 h 5387471"/>
                <a:gd name="connsiteX13" fmla="*/ 1208598 w 6318157"/>
                <a:gd name="connsiteY13" fmla="*/ 421667 h 5387471"/>
                <a:gd name="connsiteX14" fmla="*/ 1041621 w 6318157"/>
                <a:gd name="connsiteY14" fmla="*/ 588645 h 5387471"/>
                <a:gd name="connsiteX15" fmla="*/ 930303 w 6318157"/>
                <a:gd name="connsiteY15" fmla="*/ 668158 h 5387471"/>
                <a:gd name="connsiteX16" fmla="*/ 842838 w 6318157"/>
                <a:gd name="connsiteY16" fmla="*/ 612499 h 5387471"/>
                <a:gd name="connsiteX17" fmla="*/ 747423 w 6318157"/>
                <a:gd name="connsiteY17" fmla="*/ 795379 h 5387471"/>
                <a:gd name="connsiteX18" fmla="*/ 456206 w 6318157"/>
                <a:gd name="connsiteY18" fmla="*/ 828804 h 5387471"/>
                <a:gd name="connsiteX19" fmla="*/ 222636 w 6318157"/>
                <a:gd name="connsiteY19" fmla="*/ 970307 h 5387471"/>
                <a:gd name="connsiteX20" fmla="*/ 254442 w 6318157"/>
                <a:gd name="connsiteY20" fmla="*/ 1113431 h 5387471"/>
                <a:gd name="connsiteX21" fmla="*/ 302149 w 6318157"/>
                <a:gd name="connsiteY21" fmla="*/ 1296311 h 5387471"/>
                <a:gd name="connsiteX22" fmla="*/ 341906 w 6318157"/>
                <a:gd name="connsiteY22" fmla="*/ 1328116 h 5387471"/>
                <a:gd name="connsiteX23" fmla="*/ 508883 w 6318157"/>
                <a:gd name="connsiteY23" fmla="*/ 1359921 h 5387471"/>
                <a:gd name="connsiteX24" fmla="*/ 532737 w 6318157"/>
                <a:gd name="connsiteY24" fmla="*/ 1582558 h 5387471"/>
                <a:gd name="connsiteX25" fmla="*/ 730526 w 6318157"/>
                <a:gd name="connsiteY25" fmla="*/ 1644144 h 5387471"/>
                <a:gd name="connsiteX26" fmla="*/ 903633 w 6318157"/>
                <a:gd name="connsiteY26" fmla="*/ 1753676 h 5387471"/>
                <a:gd name="connsiteX27" fmla="*/ 818984 w 6318157"/>
                <a:gd name="connsiteY27" fmla="*/ 1884707 h 5387471"/>
                <a:gd name="connsiteX28" fmla="*/ 644056 w 6318157"/>
                <a:gd name="connsiteY28" fmla="*/ 1868805 h 5387471"/>
                <a:gd name="connsiteX29" fmla="*/ 636104 w 6318157"/>
                <a:gd name="connsiteY29" fmla="*/ 2115295 h 5387471"/>
                <a:gd name="connsiteX30" fmla="*/ 755374 w 6318157"/>
                <a:gd name="connsiteY30" fmla="*/ 2218662 h 5387471"/>
                <a:gd name="connsiteX31" fmla="*/ 818984 w 6318157"/>
                <a:gd name="connsiteY31" fmla="*/ 2329980 h 5387471"/>
                <a:gd name="connsiteX32" fmla="*/ 818984 w 6318157"/>
                <a:gd name="connsiteY32" fmla="*/ 2369737 h 5387471"/>
                <a:gd name="connsiteX33" fmla="*/ 580445 w 6318157"/>
                <a:gd name="connsiteY33" fmla="*/ 2401542 h 5387471"/>
                <a:gd name="connsiteX34" fmla="*/ 485029 w 6318157"/>
                <a:gd name="connsiteY34" fmla="*/ 2433347 h 5387471"/>
                <a:gd name="connsiteX35" fmla="*/ 437322 w 6318157"/>
                <a:gd name="connsiteY35" fmla="*/ 2584422 h 5387471"/>
                <a:gd name="connsiteX36" fmla="*/ 307616 w 6318157"/>
                <a:gd name="connsiteY36" fmla="*/ 2598549 h 5387471"/>
                <a:gd name="connsiteX37" fmla="*/ 238539 w 6318157"/>
                <a:gd name="connsiteY37" fmla="*/ 2655984 h 5387471"/>
                <a:gd name="connsiteX38" fmla="*/ 284673 w 6318157"/>
                <a:gd name="connsiteY38" fmla="*/ 2740881 h 5387471"/>
                <a:gd name="connsiteX39" fmla="*/ 405516 w 6318157"/>
                <a:gd name="connsiteY39" fmla="*/ 2767302 h 5387471"/>
                <a:gd name="connsiteX40" fmla="*/ 414296 w 6318157"/>
                <a:gd name="connsiteY40" fmla="*/ 2859534 h 5387471"/>
                <a:gd name="connsiteX41" fmla="*/ 349857 w 6318157"/>
                <a:gd name="connsiteY41" fmla="*/ 2894523 h 5387471"/>
                <a:gd name="connsiteX42" fmla="*/ 206734 w 6318157"/>
                <a:gd name="connsiteY42" fmla="*/ 3061500 h 5387471"/>
                <a:gd name="connsiteX43" fmla="*/ 166977 w 6318157"/>
                <a:gd name="connsiteY43" fmla="*/ 3300039 h 5387471"/>
                <a:gd name="connsiteX44" fmla="*/ 103367 w 6318157"/>
                <a:gd name="connsiteY44" fmla="*/ 3490871 h 5387471"/>
                <a:gd name="connsiteX45" fmla="*/ 0 w 6318157"/>
                <a:gd name="connsiteY45" fmla="*/ 3610140 h 5387471"/>
                <a:gd name="connsiteX46" fmla="*/ 0 w 6318157"/>
                <a:gd name="connsiteY46" fmla="*/ 3689653 h 5387471"/>
                <a:gd name="connsiteX47" fmla="*/ 15903 w 6318157"/>
                <a:gd name="connsiteY47" fmla="*/ 3769166 h 5387471"/>
                <a:gd name="connsiteX48" fmla="*/ 127221 w 6318157"/>
                <a:gd name="connsiteY48" fmla="*/ 3785069 h 5387471"/>
                <a:gd name="connsiteX49" fmla="*/ 183211 w 6318157"/>
                <a:gd name="connsiteY49" fmla="*/ 3641697 h 5387471"/>
                <a:gd name="connsiteX50" fmla="*/ 275231 w 6318157"/>
                <a:gd name="connsiteY50" fmla="*/ 3608199 h 5387471"/>
                <a:gd name="connsiteX51" fmla="*/ 326003 w 6318157"/>
                <a:gd name="connsiteY51" fmla="*/ 3626043 h 5387471"/>
                <a:gd name="connsiteX52" fmla="*/ 358388 w 6318157"/>
                <a:gd name="connsiteY52" fmla="*/ 3618423 h 5387471"/>
                <a:gd name="connsiteX53" fmla="*/ 424318 w 6318157"/>
                <a:gd name="connsiteY53" fmla="*/ 3743407 h 5387471"/>
                <a:gd name="connsiteX54" fmla="*/ 379178 w 6318157"/>
                <a:gd name="connsiteY54" fmla="*/ 3816212 h 5387471"/>
                <a:gd name="connsiteX55" fmla="*/ 347621 w 6318157"/>
                <a:gd name="connsiteY55" fmla="*/ 3928239 h 5387471"/>
                <a:gd name="connsiteX56" fmla="*/ 336854 w 6318157"/>
                <a:gd name="connsiteY56" fmla="*/ 4218249 h 5387471"/>
                <a:gd name="connsiteX57" fmla="*/ 545161 w 6318157"/>
                <a:gd name="connsiteY57" fmla="*/ 4012509 h 5387471"/>
                <a:gd name="connsiteX58" fmla="*/ 620202 w 6318157"/>
                <a:gd name="connsiteY58" fmla="*/ 4063365 h 5387471"/>
                <a:gd name="connsiteX59" fmla="*/ 723569 w 6318157"/>
                <a:gd name="connsiteY59" fmla="*/ 4079267 h 5387471"/>
                <a:gd name="connsiteX60" fmla="*/ 795130 w 6318157"/>
                <a:gd name="connsiteY60" fmla="*/ 4190586 h 5387471"/>
                <a:gd name="connsiteX61" fmla="*/ 1025718 w 6318157"/>
                <a:gd name="connsiteY61" fmla="*/ 4293952 h 5387471"/>
                <a:gd name="connsiteX62" fmla="*/ 1176793 w 6318157"/>
                <a:gd name="connsiteY62" fmla="*/ 4540443 h 5387471"/>
                <a:gd name="connsiteX63" fmla="*/ 1144988 w 6318157"/>
                <a:gd name="connsiteY63" fmla="*/ 4635859 h 5387471"/>
                <a:gd name="connsiteX64" fmla="*/ 1614115 w 6318157"/>
                <a:gd name="connsiteY64" fmla="*/ 4882349 h 5387471"/>
                <a:gd name="connsiteX65" fmla="*/ 1614115 w 6318157"/>
                <a:gd name="connsiteY65" fmla="*/ 5033424 h 5387471"/>
                <a:gd name="connsiteX66" fmla="*/ 1614115 w 6318157"/>
                <a:gd name="connsiteY66" fmla="*/ 5168596 h 5387471"/>
                <a:gd name="connsiteX67" fmla="*/ 1653871 w 6318157"/>
                <a:gd name="connsiteY67" fmla="*/ 5295817 h 5387471"/>
                <a:gd name="connsiteX68" fmla="*/ 1755416 w 6318157"/>
                <a:gd name="connsiteY68" fmla="*/ 5294123 h 5387471"/>
                <a:gd name="connsiteX69" fmla="*/ 1825653 w 6318157"/>
                <a:gd name="connsiteY69" fmla="*/ 5366385 h 5387471"/>
                <a:gd name="connsiteX70" fmla="*/ 1861848 w 6318157"/>
                <a:gd name="connsiteY70" fmla="*/ 5387340 h 5387471"/>
                <a:gd name="connsiteX71" fmla="*/ 1926203 w 6318157"/>
                <a:gd name="connsiteY71" fmla="*/ 5242146 h 5387471"/>
                <a:gd name="connsiteX72" fmla="*/ 2115047 w 6318157"/>
                <a:gd name="connsiteY72" fmla="*/ 5279914 h 5387471"/>
                <a:gd name="connsiteX73" fmla="*/ 2176421 w 6318157"/>
                <a:gd name="connsiteY73" fmla="*/ 5148304 h 5387471"/>
                <a:gd name="connsiteX74" fmla="*/ 2083242 w 6318157"/>
                <a:gd name="connsiteY74" fmla="*/ 5096123 h 5387471"/>
                <a:gd name="connsiteX75" fmla="*/ 2020211 w 6318157"/>
                <a:gd name="connsiteY75" fmla="*/ 5057903 h 5387471"/>
                <a:gd name="connsiteX76" fmla="*/ 2011680 w 6318157"/>
                <a:gd name="connsiteY76" fmla="*/ 5073180 h 5387471"/>
                <a:gd name="connsiteX77" fmla="*/ 1932167 w 6318157"/>
                <a:gd name="connsiteY77" fmla="*/ 4977765 h 5387471"/>
                <a:gd name="connsiteX78" fmla="*/ 1884459 w 6318157"/>
                <a:gd name="connsiteY78" fmla="*/ 4874398 h 5387471"/>
                <a:gd name="connsiteX79" fmla="*/ 1913448 w 6318157"/>
                <a:gd name="connsiteY79" fmla="*/ 4786022 h 5387471"/>
                <a:gd name="connsiteX80" fmla="*/ 2073551 w 6318157"/>
                <a:gd name="connsiteY80" fmla="*/ 4760723 h 5387471"/>
                <a:gd name="connsiteX81" fmla="*/ 2213030 w 6318157"/>
                <a:gd name="connsiteY81" fmla="*/ 4711893 h 5387471"/>
                <a:gd name="connsiteX82" fmla="*/ 2313829 w 6318157"/>
                <a:gd name="connsiteY82" fmla="*/ 4781467 h 5387471"/>
                <a:gd name="connsiteX83" fmla="*/ 2449002 w 6318157"/>
                <a:gd name="connsiteY83" fmla="*/ 4771031 h 5387471"/>
                <a:gd name="connsiteX84" fmla="*/ 2504661 w 6318157"/>
                <a:gd name="connsiteY84" fmla="*/ 4866446 h 5387471"/>
                <a:gd name="connsiteX85" fmla="*/ 2578459 w 6318157"/>
                <a:gd name="connsiteY85" fmla="*/ 4816585 h 5387471"/>
                <a:gd name="connsiteX86" fmla="*/ 2681246 w 6318157"/>
                <a:gd name="connsiteY86" fmla="*/ 4873118 h 5387471"/>
                <a:gd name="connsiteX87" fmla="*/ 2798859 w 6318157"/>
                <a:gd name="connsiteY87" fmla="*/ 4858495 h 5387471"/>
                <a:gd name="connsiteX88" fmla="*/ 2895931 w 6318157"/>
                <a:gd name="connsiteY88" fmla="*/ 4983811 h 5387471"/>
                <a:gd name="connsiteX89" fmla="*/ 2910177 w 6318157"/>
                <a:gd name="connsiteY89" fmla="*/ 5176547 h 5387471"/>
                <a:gd name="connsiteX90" fmla="*/ 2981739 w 6318157"/>
                <a:gd name="connsiteY90" fmla="*/ 5120888 h 5387471"/>
                <a:gd name="connsiteX91" fmla="*/ 3101009 w 6318157"/>
                <a:gd name="connsiteY91" fmla="*/ 5184499 h 5387471"/>
                <a:gd name="connsiteX92" fmla="*/ 3164619 w 6318157"/>
                <a:gd name="connsiteY92" fmla="*/ 4882349 h 5387471"/>
                <a:gd name="connsiteX93" fmla="*/ 3116911 w 6318157"/>
                <a:gd name="connsiteY93" fmla="*/ 4516589 h 5387471"/>
                <a:gd name="connsiteX94" fmla="*/ 3156668 w 6318157"/>
                <a:gd name="connsiteY94" fmla="*/ 4405271 h 5387471"/>
                <a:gd name="connsiteX95" fmla="*/ 3323645 w 6318157"/>
                <a:gd name="connsiteY95" fmla="*/ 4341660 h 5387471"/>
                <a:gd name="connsiteX96" fmla="*/ 3482671 w 6318157"/>
                <a:gd name="connsiteY96" fmla="*/ 4293952 h 5387471"/>
                <a:gd name="connsiteX97" fmla="*/ 3570136 w 6318157"/>
                <a:gd name="connsiteY97" fmla="*/ 4373466 h 5387471"/>
                <a:gd name="connsiteX98" fmla="*/ 3530379 w 6318157"/>
                <a:gd name="connsiteY98" fmla="*/ 4484784 h 5387471"/>
                <a:gd name="connsiteX99" fmla="*/ 3546282 w 6318157"/>
                <a:gd name="connsiteY99" fmla="*/ 4588151 h 5387471"/>
                <a:gd name="connsiteX100" fmla="*/ 3609892 w 6318157"/>
                <a:gd name="connsiteY100" fmla="*/ 4643810 h 5387471"/>
                <a:gd name="connsiteX101" fmla="*/ 3673503 w 6318157"/>
                <a:gd name="connsiteY101" fmla="*/ 4651761 h 5387471"/>
                <a:gd name="connsiteX102" fmla="*/ 3745064 w 6318157"/>
                <a:gd name="connsiteY102" fmla="*/ 4786933 h 5387471"/>
                <a:gd name="connsiteX103" fmla="*/ 3889016 w 6318157"/>
                <a:gd name="connsiteY103" fmla="*/ 4749293 h 5387471"/>
                <a:gd name="connsiteX104" fmla="*/ 4071068 w 6318157"/>
                <a:gd name="connsiteY104" fmla="*/ 4731274 h 5387471"/>
                <a:gd name="connsiteX105" fmla="*/ 4368496 w 6318157"/>
                <a:gd name="connsiteY105" fmla="*/ 4686134 h 5387471"/>
                <a:gd name="connsiteX106" fmla="*/ 4436828 w 6318157"/>
                <a:gd name="connsiteY106" fmla="*/ 4774261 h 5387471"/>
                <a:gd name="connsiteX107" fmla="*/ 4500438 w 6318157"/>
                <a:gd name="connsiteY107" fmla="*/ 4751981 h 5387471"/>
                <a:gd name="connsiteX108" fmla="*/ 4595854 w 6318157"/>
                <a:gd name="connsiteY108" fmla="*/ 4699469 h 5387471"/>
                <a:gd name="connsiteX109" fmla="*/ 4654826 w 6318157"/>
                <a:gd name="connsiteY109" fmla="*/ 4646423 h 5387471"/>
                <a:gd name="connsiteX110" fmla="*/ 4674704 w 6318157"/>
                <a:gd name="connsiteY110" fmla="*/ 4597593 h 5387471"/>
                <a:gd name="connsiteX111" fmla="*/ 4588151 w 6318157"/>
                <a:gd name="connsiteY111" fmla="*/ 4554983 h 5387471"/>
                <a:gd name="connsiteX112" fmla="*/ 4687211 w 6318157"/>
                <a:gd name="connsiteY112" fmla="*/ 4492118 h 5387471"/>
                <a:gd name="connsiteX113" fmla="*/ 4723406 w 6318157"/>
                <a:gd name="connsiteY113" fmla="*/ 4492118 h 5387471"/>
                <a:gd name="connsiteX114" fmla="*/ 4715786 w 6318157"/>
                <a:gd name="connsiteY114" fmla="*/ 4434968 h 5387471"/>
                <a:gd name="connsiteX115" fmla="*/ 4753886 w 6318157"/>
                <a:gd name="connsiteY115" fmla="*/ 4410203 h 5387471"/>
                <a:gd name="connsiteX116" fmla="*/ 4656648 w 6318157"/>
                <a:gd name="connsiteY116" fmla="*/ 4287326 h 5387471"/>
                <a:gd name="connsiteX117" fmla="*/ 4593866 w 6318157"/>
                <a:gd name="connsiteY117" fmla="*/ 4307333 h 5387471"/>
                <a:gd name="connsiteX118" fmla="*/ 4575396 w 6318157"/>
                <a:gd name="connsiteY118" fmla="*/ 4172612 h 5387471"/>
                <a:gd name="connsiteX119" fmla="*/ 4679655 w 6318157"/>
                <a:gd name="connsiteY119" fmla="*/ 4132426 h 5387471"/>
                <a:gd name="connsiteX120" fmla="*/ 4703957 w 6318157"/>
                <a:gd name="connsiteY120" fmla="*/ 4023340 h 5387471"/>
                <a:gd name="connsiteX121" fmla="*/ 4812951 w 6318157"/>
                <a:gd name="connsiteY121" fmla="*/ 3900496 h 5387471"/>
                <a:gd name="connsiteX122" fmla="*/ 4877813 w 6318157"/>
                <a:gd name="connsiteY122" fmla="*/ 3853146 h 5387471"/>
                <a:gd name="connsiteX123" fmla="*/ 4866109 w 6318157"/>
                <a:gd name="connsiteY123" fmla="*/ 3934446 h 5387471"/>
                <a:gd name="connsiteX124" fmla="*/ 4936241 w 6318157"/>
                <a:gd name="connsiteY124" fmla="*/ 3998681 h 5387471"/>
                <a:gd name="connsiteX125" fmla="*/ 4889248 w 6318157"/>
                <a:gd name="connsiteY125" fmla="*/ 4126615 h 5387471"/>
                <a:gd name="connsiteX126" fmla="*/ 4934365 w 6318157"/>
                <a:gd name="connsiteY126" fmla="*/ 4164319 h 5387471"/>
                <a:gd name="connsiteX127" fmla="*/ 5022812 w 6318157"/>
                <a:gd name="connsiteY127" fmla="*/ 4087573 h 5387471"/>
                <a:gd name="connsiteX128" fmla="*/ 5082759 w 6318157"/>
                <a:gd name="connsiteY128" fmla="*/ 4066849 h 5387471"/>
                <a:gd name="connsiteX129" fmla="*/ 5099644 w 6318157"/>
                <a:gd name="connsiteY129" fmla="*/ 4110000 h 5387471"/>
                <a:gd name="connsiteX130" fmla="*/ 5146102 w 6318157"/>
                <a:gd name="connsiteY130" fmla="*/ 4062915 h 5387471"/>
                <a:gd name="connsiteX131" fmla="*/ 5187199 w 6318157"/>
                <a:gd name="connsiteY131" fmla="*/ 4077299 h 5387471"/>
                <a:gd name="connsiteX132" fmla="*/ 5205692 w 6318157"/>
                <a:gd name="connsiteY132" fmla="*/ 4046476 h 5387471"/>
                <a:gd name="connsiteX133" fmla="*/ 5107060 w 6318157"/>
                <a:gd name="connsiteY133" fmla="*/ 4005379 h 5387471"/>
                <a:gd name="connsiteX134" fmla="*/ 5183536 w 6318157"/>
                <a:gd name="connsiteY134" fmla="*/ 3959373 h 5387471"/>
                <a:gd name="connsiteX135" fmla="*/ 5172815 w 6318157"/>
                <a:gd name="connsiteY135" fmla="*/ 3886200 h 5387471"/>
                <a:gd name="connsiteX136" fmla="*/ 5222041 w 6318157"/>
                <a:gd name="connsiteY136" fmla="*/ 3883701 h 5387471"/>
                <a:gd name="connsiteX137" fmla="*/ 5390984 w 6318157"/>
                <a:gd name="connsiteY137" fmla="*/ 3737361 h 5387471"/>
                <a:gd name="connsiteX138" fmla="*/ 5486400 w 6318157"/>
                <a:gd name="connsiteY138" fmla="*/ 3633994 h 5387471"/>
                <a:gd name="connsiteX139" fmla="*/ 5390984 w 6318157"/>
                <a:gd name="connsiteY139" fmla="*/ 3570384 h 5387471"/>
                <a:gd name="connsiteX140" fmla="*/ 5343276 w 6318157"/>
                <a:gd name="connsiteY140" fmla="*/ 3331845 h 5387471"/>
                <a:gd name="connsiteX141" fmla="*/ 5478449 w 6318157"/>
                <a:gd name="connsiteY141" fmla="*/ 3061500 h 5387471"/>
                <a:gd name="connsiteX142" fmla="*/ 5820355 w 6318157"/>
                <a:gd name="connsiteY142" fmla="*/ 2989939 h 5387471"/>
                <a:gd name="connsiteX143" fmla="*/ 6020959 w 6318157"/>
                <a:gd name="connsiteY143" fmla="*/ 2857748 h 5387471"/>
                <a:gd name="connsiteX144" fmla="*/ 6058811 w 6318157"/>
                <a:gd name="connsiteY144" fmla="*/ 2880194 h 5387471"/>
                <a:gd name="connsiteX145" fmla="*/ 6114056 w 6318157"/>
                <a:gd name="connsiteY145" fmla="*/ 2859239 h 5387471"/>
                <a:gd name="connsiteX146" fmla="*/ 6152156 w 6318157"/>
                <a:gd name="connsiteY146" fmla="*/ 2889719 h 5387471"/>
                <a:gd name="connsiteX147" fmla="*/ 6260741 w 6318157"/>
                <a:gd name="connsiteY147" fmla="*/ 2868764 h 5387471"/>
                <a:gd name="connsiteX148" fmla="*/ 6292298 w 6318157"/>
                <a:gd name="connsiteY148" fmla="*/ 2879449 h 5387471"/>
                <a:gd name="connsiteX149" fmla="*/ 6304556 w 6318157"/>
                <a:gd name="connsiteY149" fmla="*/ 2838284 h 5387471"/>
                <a:gd name="connsiteX150" fmla="*/ 6306461 w 6318157"/>
                <a:gd name="connsiteY150" fmla="*/ 2809709 h 5387471"/>
                <a:gd name="connsiteX151" fmla="*/ 6317891 w 6318157"/>
                <a:gd name="connsiteY151" fmla="*/ 2798279 h 5387471"/>
                <a:gd name="connsiteX152" fmla="*/ 6268361 w 6318157"/>
                <a:gd name="connsiteY152" fmla="*/ 2775419 h 5387471"/>
                <a:gd name="connsiteX153" fmla="*/ 6220736 w 6318157"/>
                <a:gd name="connsiteY153" fmla="*/ 2543754 h 5387471"/>
                <a:gd name="connsiteX154" fmla="*/ 6169301 w 6318157"/>
                <a:gd name="connsiteY154" fmla="*/ 2569973 h 5387471"/>
                <a:gd name="connsiteX155" fmla="*/ 6119771 w 6318157"/>
                <a:gd name="connsiteY155" fmla="*/ 2533484 h 5387471"/>
                <a:gd name="connsiteX156" fmla="*/ 6051191 w 6318157"/>
                <a:gd name="connsiteY156" fmla="*/ 2518538 h 5387471"/>
                <a:gd name="connsiteX157" fmla="*/ 6053096 w 6318157"/>
                <a:gd name="connsiteY157" fmla="*/ 2434718 h 5387471"/>
                <a:gd name="connsiteX158" fmla="*/ 6027337 w 6318157"/>
                <a:gd name="connsiteY158" fmla="*/ 2469542 h 5387471"/>
                <a:gd name="connsiteX159" fmla="*/ 5994041 w 6318157"/>
                <a:gd name="connsiteY159" fmla="*/ 2411858 h 5387471"/>
                <a:gd name="connsiteX160" fmla="*/ 5976896 w 6318157"/>
                <a:gd name="connsiteY160" fmla="*/ 2272793 h 5387471"/>
                <a:gd name="connsiteX161" fmla="*/ 5915936 w 6318157"/>
                <a:gd name="connsiteY161" fmla="*/ 2274698 h 5387471"/>
                <a:gd name="connsiteX162" fmla="*/ 5892910 w 6318157"/>
                <a:gd name="connsiteY162" fmla="*/ 2209882 h 5387471"/>
                <a:gd name="connsiteX163" fmla="*/ 5813066 w 6318157"/>
                <a:gd name="connsiteY163" fmla="*/ 2240408 h 5387471"/>
                <a:gd name="connsiteX164" fmla="*/ 5752106 w 6318157"/>
                <a:gd name="connsiteY164" fmla="*/ 2206118 h 5387471"/>
                <a:gd name="connsiteX165" fmla="*/ 5719721 w 6318157"/>
                <a:gd name="connsiteY165" fmla="*/ 2227073 h 5387471"/>
                <a:gd name="connsiteX166" fmla="*/ 5653046 w 6318157"/>
                <a:gd name="connsiteY166" fmla="*/ 2209928 h 5387471"/>
                <a:gd name="connsiteX167" fmla="*/ 5677231 w 6318157"/>
                <a:gd name="connsiteY167" fmla="*/ 2186857 h 5387471"/>
                <a:gd name="connsiteX168" fmla="*/ 5628281 w 6318157"/>
                <a:gd name="connsiteY168" fmla="*/ 2145158 h 5387471"/>
                <a:gd name="connsiteX169" fmla="*/ 5488388 w 6318157"/>
                <a:gd name="connsiteY169" fmla="*/ 2148426 h 5387471"/>
                <a:gd name="connsiteX170" fmla="*/ 5453021 w 6318157"/>
                <a:gd name="connsiteY170" fmla="*/ 2227073 h 5387471"/>
                <a:gd name="connsiteX171" fmla="*/ 5472071 w 6318157"/>
                <a:gd name="connsiteY171" fmla="*/ 2274698 h 5387471"/>
                <a:gd name="connsiteX172" fmla="*/ 5422541 w 6318157"/>
                <a:gd name="connsiteY172" fmla="*/ 2288033 h 5387471"/>
                <a:gd name="connsiteX173" fmla="*/ 5451116 w 6318157"/>
                <a:gd name="connsiteY173" fmla="*/ 2333753 h 5387471"/>
                <a:gd name="connsiteX174" fmla="*/ 5516631 w 6318157"/>
                <a:gd name="connsiteY174" fmla="*/ 2328407 h 5387471"/>
                <a:gd name="connsiteX175" fmla="*/ 5523506 w 6318157"/>
                <a:gd name="connsiteY175" fmla="*/ 2379473 h 5387471"/>
                <a:gd name="connsiteX176" fmla="*/ 5399681 w 6318157"/>
                <a:gd name="connsiteY176" fmla="*/ 2545208 h 5387471"/>
                <a:gd name="connsiteX177" fmla="*/ 5360918 w 6318157"/>
                <a:gd name="connsiteY177" fmla="*/ 2694084 h 5387471"/>
                <a:gd name="connsiteX178" fmla="*/ 5346341 w 6318157"/>
                <a:gd name="connsiteY178" fmla="*/ 2615693 h 5387471"/>
                <a:gd name="connsiteX179" fmla="*/ 5304431 w 6318157"/>
                <a:gd name="connsiteY179" fmla="*/ 2615693 h 5387471"/>
                <a:gd name="connsiteX180" fmla="*/ 5273951 w 6318157"/>
                <a:gd name="connsiteY180" fmla="*/ 2558543 h 5387471"/>
                <a:gd name="connsiteX181" fmla="*/ 5203714 w 6318157"/>
                <a:gd name="connsiteY181" fmla="*/ 2600987 h 5387471"/>
                <a:gd name="connsiteX182" fmla="*/ 5070116 w 6318157"/>
                <a:gd name="connsiteY182" fmla="*/ 2541398 h 5387471"/>
                <a:gd name="connsiteX183" fmla="*/ 4991763 w 6318157"/>
                <a:gd name="connsiteY183" fmla="*/ 2573572 h 5387471"/>
                <a:gd name="connsiteX184" fmla="*/ 4904381 w 6318157"/>
                <a:gd name="connsiteY184" fmla="*/ 2564258 h 5387471"/>
                <a:gd name="connsiteX185" fmla="*/ 4875806 w 6318157"/>
                <a:gd name="connsiteY185" fmla="*/ 2495678 h 5387471"/>
                <a:gd name="connsiteX186" fmla="*/ 4803416 w 6318157"/>
                <a:gd name="connsiteY186" fmla="*/ 2484248 h 5387471"/>
                <a:gd name="connsiteX187" fmla="*/ 4822466 w 6318157"/>
                <a:gd name="connsiteY187" fmla="*/ 2409953 h 5387471"/>
                <a:gd name="connsiteX188" fmla="*/ 4731026 w 6318157"/>
                <a:gd name="connsiteY188" fmla="*/ 2341373 h 5387471"/>
                <a:gd name="connsiteX189" fmla="*/ 4699221 w 6318157"/>
                <a:gd name="connsiteY189" fmla="*/ 2364353 h 5387471"/>
                <a:gd name="connsiteX190" fmla="*/ 4637681 w 6318157"/>
                <a:gd name="connsiteY190" fmla="*/ 2328038 h 5387471"/>
                <a:gd name="connsiteX191" fmla="*/ 4660541 w 6318157"/>
                <a:gd name="connsiteY191" fmla="*/ 2253743 h 5387471"/>
                <a:gd name="connsiteX192" fmla="*/ 4433846 w 6318157"/>
                <a:gd name="connsiteY192" fmla="*/ 2270888 h 5387471"/>
                <a:gd name="connsiteX193" fmla="*/ 4373134 w 6318157"/>
                <a:gd name="connsiteY193" fmla="*/ 2252041 h 5387471"/>
                <a:gd name="connsiteX194" fmla="*/ 4323356 w 6318157"/>
                <a:gd name="connsiteY194" fmla="*/ 2288033 h 5387471"/>
                <a:gd name="connsiteX195" fmla="*/ 4273826 w 6318157"/>
                <a:gd name="connsiteY195" fmla="*/ 2208023 h 5387471"/>
                <a:gd name="connsiteX196" fmla="*/ 4201436 w 6318157"/>
                <a:gd name="connsiteY196" fmla="*/ 2192783 h 5387471"/>
                <a:gd name="connsiteX197" fmla="*/ 4178576 w 6318157"/>
                <a:gd name="connsiteY197" fmla="*/ 2110868 h 5387471"/>
                <a:gd name="connsiteX198" fmla="*/ 4087136 w 6318157"/>
                <a:gd name="connsiteY198" fmla="*/ 2038478 h 5387471"/>
                <a:gd name="connsiteX199" fmla="*/ 4016651 w 6318157"/>
                <a:gd name="connsiteY199" fmla="*/ 2051813 h 5387471"/>
                <a:gd name="connsiteX200" fmla="*/ 3909971 w 6318157"/>
                <a:gd name="connsiteY200" fmla="*/ 2013713 h 5387471"/>
                <a:gd name="connsiteX201" fmla="*/ 3843296 w 6318157"/>
                <a:gd name="connsiteY201" fmla="*/ 2053718 h 5387471"/>
                <a:gd name="connsiteX202" fmla="*/ 3788051 w 6318157"/>
                <a:gd name="connsiteY202" fmla="*/ 2034668 h 5387471"/>
                <a:gd name="connsiteX203" fmla="*/ 3742331 w 6318157"/>
                <a:gd name="connsiteY203" fmla="*/ 2046098 h 5387471"/>
                <a:gd name="connsiteX204" fmla="*/ 3671018 w 6318157"/>
                <a:gd name="connsiteY204" fmla="*/ 2041249 h 5387471"/>
                <a:gd name="connsiteX205" fmla="*/ 3660416 w 6318157"/>
                <a:gd name="connsiteY205" fmla="*/ 1977518 h 5387471"/>
                <a:gd name="connsiteX206" fmla="*/ 3643271 w 6318157"/>
                <a:gd name="connsiteY206" fmla="*/ 1905128 h 5387471"/>
                <a:gd name="connsiteX207" fmla="*/ 3690896 w 6318157"/>
                <a:gd name="connsiteY207" fmla="*/ 1872743 h 5387471"/>
                <a:gd name="connsiteX208" fmla="*/ 3702326 w 6318157"/>
                <a:gd name="connsiteY208" fmla="*/ 1811783 h 5387471"/>
                <a:gd name="connsiteX209" fmla="*/ 3679466 w 6318157"/>
                <a:gd name="connsiteY209" fmla="*/ 1788923 h 5387471"/>
                <a:gd name="connsiteX210" fmla="*/ 3595977 w 6318157"/>
                <a:gd name="connsiteY210" fmla="*/ 1647245 h 5387471"/>
                <a:gd name="connsiteX211" fmla="*/ 3508016 w 6318157"/>
                <a:gd name="connsiteY211" fmla="*/ 1663193 h 5387471"/>
                <a:gd name="connsiteX212" fmla="*/ 3485156 w 6318157"/>
                <a:gd name="connsiteY212" fmla="*/ 1619378 h 5387471"/>
                <a:gd name="connsiteX213" fmla="*/ 3434052 w 6318157"/>
                <a:gd name="connsiteY213" fmla="*/ 1618090 h 5387471"/>
                <a:gd name="connsiteX214" fmla="*/ 3496586 w 6318157"/>
                <a:gd name="connsiteY214" fmla="*/ 1533653 h 5387471"/>
                <a:gd name="connsiteX215" fmla="*/ 3549926 w 6318157"/>
                <a:gd name="connsiteY215" fmla="*/ 1552703 h 5387471"/>
                <a:gd name="connsiteX216" fmla="*/ 3681619 w 6318157"/>
                <a:gd name="connsiteY216" fmla="*/ 1349485 h 5387471"/>
                <a:gd name="connsiteX217" fmla="*/ 3708041 w 6318157"/>
                <a:gd name="connsiteY217" fmla="*/ 1316483 h 5387471"/>
                <a:gd name="connsiteX218" fmla="*/ 3600036 w 6318157"/>
                <a:gd name="connsiteY218" fmla="*/ 1230630 h 5387471"/>
                <a:gd name="connsiteX219" fmla="*/ 3610886 w 6318157"/>
                <a:gd name="connsiteY219" fmla="*/ 1173608 h 5387471"/>
                <a:gd name="connsiteX220" fmla="*/ 3549926 w 6318157"/>
                <a:gd name="connsiteY220" fmla="*/ 1160273 h 5387471"/>
                <a:gd name="connsiteX221" fmla="*/ 3515636 w 6318157"/>
                <a:gd name="connsiteY221" fmla="*/ 1108838 h 5387471"/>
                <a:gd name="connsiteX222" fmla="*/ 3515636 w 6318157"/>
                <a:gd name="connsiteY222" fmla="*/ 1013588 h 5387471"/>
                <a:gd name="connsiteX223" fmla="*/ 3391811 w 6318157"/>
                <a:gd name="connsiteY223" fmla="*/ 981203 h 5387471"/>
                <a:gd name="connsiteX224" fmla="*/ 3357521 w 6318157"/>
                <a:gd name="connsiteY224" fmla="*/ 922148 h 5387471"/>
                <a:gd name="connsiteX225" fmla="*/ 3198246 w 6318157"/>
                <a:gd name="connsiteY225" fmla="*/ 954073 h 5387471"/>
                <a:gd name="connsiteX226" fmla="*/ 3142256 w 6318157"/>
                <a:gd name="connsiteY226" fmla="*/ 899288 h 5387471"/>
                <a:gd name="connsiteX227" fmla="*/ 2980331 w 6318157"/>
                <a:gd name="connsiteY227" fmla="*/ 929768 h 5387471"/>
                <a:gd name="connsiteX228" fmla="*/ 2776330 w 6318157"/>
                <a:gd name="connsiteY228" fmla="*/ 832982 h 5387471"/>
                <a:gd name="connsiteX229" fmla="*/ 2662196 w 6318157"/>
                <a:gd name="connsiteY229" fmla="*/ 874523 h 5387471"/>
                <a:gd name="connsiteX230" fmla="*/ 2671721 w 6318157"/>
                <a:gd name="connsiteY230" fmla="*/ 832613 h 5387471"/>
                <a:gd name="connsiteX231" fmla="*/ 2581026 w 6318157"/>
                <a:gd name="connsiteY231" fmla="*/ 818653 h 5387471"/>
                <a:gd name="connsiteX232" fmla="*/ 2576471 w 6318157"/>
                <a:gd name="connsiteY232" fmla="*/ 731648 h 5387471"/>
                <a:gd name="connsiteX233" fmla="*/ 2561231 w 6318157"/>
                <a:gd name="connsiteY233" fmla="*/ 684023 h 5387471"/>
                <a:gd name="connsiteX234" fmla="*/ 2591711 w 6318157"/>
                <a:gd name="connsiteY234" fmla="*/ 647828 h 5387471"/>
                <a:gd name="connsiteX235" fmla="*/ 2496792 w 6318157"/>
                <a:gd name="connsiteY235" fmla="*/ 511865 h 5387471"/>
                <a:gd name="connsiteX236" fmla="*/ 2492651 w 6318157"/>
                <a:gd name="connsiteY236" fmla="*/ 476378 h 5387471"/>
                <a:gd name="connsiteX237" fmla="*/ 2534561 w 6318157"/>
                <a:gd name="connsiteY237" fmla="*/ 409703 h 5387471"/>
                <a:gd name="connsiteX238" fmla="*/ 2490746 w 6318157"/>
                <a:gd name="connsiteY238" fmla="*/ 398273 h 5387471"/>
                <a:gd name="connsiteX239" fmla="*/ 2465981 w 6318157"/>
                <a:gd name="connsiteY239" fmla="*/ 367793 h 5387471"/>
                <a:gd name="connsiteX240" fmla="*/ 2428709 w 6318157"/>
                <a:gd name="connsiteY240" fmla="*/ 359713 h 5387471"/>
                <a:gd name="connsiteX241" fmla="*/ 2443121 w 6318157"/>
                <a:gd name="connsiteY241" fmla="*/ 297308 h 5387471"/>
                <a:gd name="connsiteX242" fmla="*/ 2384811 w 6318157"/>
                <a:gd name="connsiteY242" fmla="*/ 255352 h 5387471"/>
                <a:gd name="connsiteX243" fmla="*/ 2431691 w 6318157"/>
                <a:gd name="connsiteY243" fmla="*/ 188723 h 5387471"/>
                <a:gd name="connsiteX244" fmla="*/ 2536714 w 6318157"/>
                <a:gd name="connsiteY244" fmla="*/ 175177 h 5387471"/>
                <a:gd name="connsiteX0" fmla="*/ 2536714 w 6318157"/>
                <a:gd name="connsiteY0" fmla="*/ 175177 h 5387471"/>
                <a:gd name="connsiteX1" fmla="*/ 2475506 w 6318157"/>
                <a:gd name="connsiteY1" fmla="*/ 127763 h 5387471"/>
                <a:gd name="connsiteX2" fmla="*/ 2408831 w 6318157"/>
                <a:gd name="connsiteY2" fmla="*/ 129668 h 5387471"/>
                <a:gd name="connsiteX3" fmla="*/ 2340003 w 6318157"/>
                <a:gd name="connsiteY3" fmla="*/ 67751 h 5387471"/>
                <a:gd name="connsiteX4" fmla="*/ 2260241 w 6318157"/>
                <a:gd name="connsiteY4" fmla="*/ 85853 h 5387471"/>
                <a:gd name="connsiteX5" fmla="*/ 2229513 w 6318157"/>
                <a:gd name="connsiteY5" fmla="*/ 26173 h 5387471"/>
                <a:gd name="connsiteX6" fmla="*/ 2009858 w 6318157"/>
                <a:gd name="connsiteY6" fmla="*/ 0 h 5387471"/>
                <a:gd name="connsiteX7" fmla="*/ 1851163 w 6318157"/>
                <a:gd name="connsiteY7" fmla="*/ 158612 h 5387471"/>
                <a:gd name="connsiteX8" fmla="*/ 1861599 w 6318157"/>
                <a:gd name="connsiteY8" fmla="*/ 331056 h 5387471"/>
                <a:gd name="connsiteX9" fmla="*/ 1776951 w 6318157"/>
                <a:gd name="connsiteY9" fmla="*/ 311343 h 5387471"/>
                <a:gd name="connsiteX10" fmla="*/ 1606163 w 6318157"/>
                <a:gd name="connsiteY10" fmla="*/ 358057 h 5387471"/>
                <a:gd name="connsiteX11" fmla="*/ 1391478 w 6318157"/>
                <a:gd name="connsiteY11" fmla="*/ 230836 h 5387471"/>
                <a:gd name="connsiteX12" fmla="*/ 1256306 w 6318157"/>
                <a:gd name="connsiteY12" fmla="*/ 230836 h 5387471"/>
                <a:gd name="connsiteX13" fmla="*/ 1208598 w 6318157"/>
                <a:gd name="connsiteY13" fmla="*/ 421667 h 5387471"/>
                <a:gd name="connsiteX14" fmla="*/ 1041621 w 6318157"/>
                <a:gd name="connsiteY14" fmla="*/ 588645 h 5387471"/>
                <a:gd name="connsiteX15" fmla="*/ 930303 w 6318157"/>
                <a:gd name="connsiteY15" fmla="*/ 668158 h 5387471"/>
                <a:gd name="connsiteX16" fmla="*/ 842838 w 6318157"/>
                <a:gd name="connsiteY16" fmla="*/ 612499 h 5387471"/>
                <a:gd name="connsiteX17" fmla="*/ 747423 w 6318157"/>
                <a:gd name="connsiteY17" fmla="*/ 795379 h 5387471"/>
                <a:gd name="connsiteX18" fmla="*/ 456206 w 6318157"/>
                <a:gd name="connsiteY18" fmla="*/ 828804 h 5387471"/>
                <a:gd name="connsiteX19" fmla="*/ 222636 w 6318157"/>
                <a:gd name="connsiteY19" fmla="*/ 970307 h 5387471"/>
                <a:gd name="connsiteX20" fmla="*/ 254442 w 6318157"/>
                <a:gd name="connsiteY20" fmla="*/ 1113431 h 5387471"/>
                <a:gd name="connsiteX21" fmla="*/ 302149 w 6318157"/>
                <a:gd name="connsiteY21" fmla="*/ 1296311 h 5387471"/>
                <a:gd name="connsiteX22" fmla="*/ 341906 w 6318157"/>
                <a:gd name="connsiteY22" fmla="*/ 1328116 h 5387471"/>
                <a:gd name="connsiteX23" fmla="*/ 508883 w 6318157"/>
                <a:gd name="connsiteY23" fmla="*/ 1359921 h 5387471"/>
                <a:gd name="connsiteX24" fmla="*/ 532737 w 6318157"/>
                <a:gd name="connsiteY24" fmla="*/ 1582558 h 5387471"/>
                <a:gd name="connsiteX25" fmla="*/ 730526 w 6318157"/>
                <a:gd name="connsiteY25" fmla="*/ 1644144 h 5387471"/>
                <a:gd name="connsiteX26" fmla="*/ 903633 w 6318157"/>
                <a:gd name="connsiteY26" fmla="*/ 1753676 h 5387471"/>
                <a:gd name="connsiteX27" fmla="*/ 818984 w 6318157"/>
                <a:gd name="connsiteY27" fmla="*/ 1884707 h 5387471"/>
                <a:gd name="connsiteX28" fmla="*/ 644056 w 6318157"/>
                <a:gd name="connsiteY28" fmla="*/ 1868805 h 5387471"/>
                <a:gd name="connsiteX29" fmla="*/ 636104 w 6318157"/>
                <a:gd name="connsiteY29" fmla="*/ 2115295 h 5387471"/>
                <a:gd name="connsiteX30" fmla="*/ 755374 w 6318157"/>
                <a:gd name="connsiteY30" fmla="*/ 2218662 h 5387471"/>
                <a:gd name="connsiteX31" fmla="*/ 818984 w 6318157"/>
                <a:gd name="connsiteY31" fmla="*/ 2329980 h 5387471"/>
                <a:gd name="connsiteX32" fmla="*/ 818984 w 6318157"/>
                <a:gd name="connsiteY32" fmla="*/ 2369737 h 5387471"/>
                <a:gd name="connsiteX33" fmla="*/ 580445 w 6318157"/>
                <a:gd name="connsiteY33" fmla="*/ 2401542 h 5387471"/>
                <a:gd name="connsiteX34" fmla="*/ 485029 w 6318157"/>
                <a:gd name="connsiteY34" fmla="*/ 2433347 h 5387471"/>
                <a:gd name="connsiteX35" fmla="*/ 437322 w 6318157"/>
                <a:gd name="connsiteY35" fmla="*/ 2584422 h 5387471"/>
                <a:gd name="connsiteX36" fmla="*/ 307616 w 6318157"/>
                <a:gd name="connsiteY36" fmla="*/ 2598549 h 5387471"/>
                <a:gd name="connsiteX37" fmla="*/ 238539 w 6318157"/>
                <a:gd name="connsiteY37" fmla="*/ 2655984 h 5387471"/>
                <a:gd name="connsiteX38" fmla="*/ 284673 w 6318157"/>
                <a:gd name="connsiteY38" fmla="*/ 2740881 h 5387471"/>
                <a:gd name="connsiteX39" fmla="*/ 405516 w 6318157"/>
                <a:gd name="connsiteY39" fmla="*/ 2767302 h 5387471"/>
                <a:gd name="connsiteX40" fmla="*/ 414296 w 6318157"/>
                <a:gd name="connsiteY40" fmla="*/ 2859534 h 5387471"/>
                <a:gd name="connsiteX41" fmla="*/ 349857 w 6318157"/>
                <a:gd name="connsiteY41" fmla="*/ 2894523 h 5387471"/>
                <a:gd name="connsiteX42" fmla="*/ 206734 w 6318157"/>
                <a:gd name="connsiteY42" fmla="*/ 3061500 h 5387471"/>
                <a:gd name="connsiteX43" fmla="*/ 166977 w 6318157"/>
                <a:gd name="connsiteY43" fmla="*/ 3300039 h 5387471"/>
                <a:gd name="connsiteX44" fmla="*/ 103367 w 6318157"/>
                <a:gd name="connsiteY44" fmla="*/ 3490871 h 5387471"/>
                <a:gd name="connsiteX45" fmla="*/ 0 w 6318157"/>
                <a:gd name="connsiteY45" fmla="*/ 3610140 h 5387471"/>
                <a:gd name="connsiteX46" fmla="*/ 0 w 6318157"/>
                <a:gd name="connsiteY46" fmla="*/ 3689653 h 5387471"/>
                <a:gd name="connsiteX47" fmla="*/ 15903 w 6318157"/>
                <a:gd name="connsiteY47" fmla="*/ 3769166 h 5387471"/>
                <a:gd name="connsiteX48" fmla="*/ 127221 w 6318157"/>
                <a:gd name="connsiteY48" fmla="*/ 3785069 h 5387471"/>
                <a:gd name="connsiteX49" fmla="*/ 183211 w 6318157"/>
                <a:gd name="connsiteY49" fmla="*/ 3641697 h 5387471"/>
                <a:gd name="connsiteX50" fmla="*/ 275231 w 6318157"/>
                <a:gd name="connsiteY50" fmla="*/ 3608199 h 5387471"/>
                <a:gd name="connsiteX51" fmla="*/ 326003 w 6318157"/>
                <a:gd name="connsiteY51" fmla="*/ 3626043 h 5387471"/>
                <a:gd name="connsiteX52" fmla="*/ 358388 w 6318157"/>
                <a:gd name="connsiteY52" fmla="*/ 3618423 h 5387471"/>
                <a:gd name="connsiteX53" fmla="*/ 424318 w 6318157"/>
                <a:gd name="connsiteY53" fmla="*/ 3743407 h 5387471"/>
                <a:gd name="connsiteX54" fmla="*/ 379178 w 6318157"/>
                <a:gd name="connsiteY54" fmla="*/ 3816212 h 5387471"/>
                <a:gd name="connsiteX55" fmla="*/ 347621 w 6318157"/>
                <a:gd name="connsiteY55" fmla="*/ 3928239 h 5387471"/>
                <a:gd name="connsiteX56" fmla="*/ 336854 w 6318157"/>
                <a:gd name="connsiteY56" fmla="*/ 4218249 h 5387471"/>
                <a:gd name="connsiteX57" fmla="*/ 545161 w 6318157"/>
                <a:gd name="connsiteY57" fmla="*/ 4012509 h 5387471"/>
                <a:gd name="connsiteX58" fmla="*/ 620202 w 6318157"/>
                <a:gd name="connsiteY58" fmla="*/ 4063365 h 5387471"/>
                <a:gd name="connsiteX59" fmla="*/ 723569 w 6318157"/>
                <a:gd name="connsiteY59" fmla="*/ 4079267 h 5387471"/>
                <a:gd name="connsiteX60" fmla="*/ 795130 w 6318157"/>
                <a:gd name="connsiteY60" fmla="*/ 4190586 h 5387471"/>
                <a:gd name="connsiteX61" fmla="*/ 1025718 w 6318157"/>
                <a:gd name="connsiteY61" fmla="*/ 4293952 h 5387471"/>
                <a:gd name="connsiteX62" fmla="*/ 1176793 w 6318157"/>
                <a:gd name="connsiteY62" fmla="*/ 4540443 h 5387471"/>
                <a:gd name="connsiteX63" fmla="*/ 1144988 w 6318157"/>
                <a:gd name="connsiteY63" fmla="*/ 4635859 h 5387471"/>
                <a:gd name="connsiteX64" fmla="*/ 1614115 w 6318157"/>
                <a:gd name="connsiteY64" fmla="*/ 4882349 h 5387471"/>
                <a:gd name="connsiteX65" fmla="*/ 1614115 w 6318157"/>
                <a:gd name="connsiteY65" fmla="*/ 5033424 h 5387471"/>
                <a:gd name="connsiteX66" fmla="*/ 1614115 w 6318157"/>
                <a:gd name="connsiteY66" fmla="*/ 5168596 h 5387471"/>
                <a:gd name="connsiteX67" fmla="*/ 1653871 w 6318157"/>
                <a:gd name="connsiteY67" fmla="*/ 5295817 h 5387471"/>
                <a:gd name="connsiteX68" fmla="*/ 1755416 w 6318157"/>
                <a:gd name="connsiteY68" fmla="*/ 5294123 h 5387471"/>
                <a:gd name="connsiteX69" fmla="*/ 1825653 w 6318157"/>
                <a:gd name="connsiteY69" fmla="*/ 5366385 h 5387471"/>
                <a:gd name="connsiteX70" fmla="*/ 1861848 w 6318157"/>
                <a:gd name="connsiteY70" fmla="*/ 5387340 h 5387471"/>
                <a:gd name="connsiteX71" fmla="*/ 1926203 w 6318157"/>
                <a:gd name="connsiteY71" fmla="*/ 5242146 h 5387471"/>
                <a:gd name="connsiteX72" fmla="*/ 2115047 w 6318157"/>
                <a:gd name="connsiteY72" fmla="*/ 5279914 h 5387471"/>
                <a:gd name="connsiteX73" fmla="*/ 2176421 w 6318157"/>
                <a:gd name="connsiteY73" fmla="*/ 5148304 h 5387471"/>
                <a:gd name="connsiteX74" fmla="*/ 2083242 w 6318157"/>
                <a:gd name="connsiteY74" fmla="*/ 5096123 h 5387471"/>
                <a:gd name="connsiteX75" fmla="*/ 2020211 w 6318157"/>
                <a:gd name="connsiteY75" fmla="*/ 5057903 h 5387471"/>
                <a:gd name="connsiteX76" fmla="*/ 2011680 w 6318157"/>
                <a:gd name="connsiteY76" fmla="*/ 5073180 h 5387471"/>
                <a:gd name="connsiteX77" fmla="*/ 1932167 w 6318157"/>
                <a:gd name="connsiteY77" fmla="*/ 4977765 h 5387471"/>
                <a:gd name="connsiteX78" fmla="*/ 1884459 w 6318157"/>
                <a:gd name="connsiteY78" fmla="*/ 4874398 h 5387471"/>
                <a:gd name="connsiteX79" fmla="*/ 1913448 w 6318157"/>
                <a:gd name="connsiteY79" fmla="*/ 4786022 h 5387471"/>
                <a:gd name="connsiteX80" fmla="*/ 2073551 w 6318157"/>
                <a:gd name="connsiteY80" fmla="*/ 4760723 h 5387471"/>
                <a:gd name="connsiteX81" fmla="*/ 2213030 w 6318157"/>
                <a:gd name="connsiteY81" fmla="*/ 4711893 h 5387471"/>
                <a:gd name="connsiteX82" fmla="*/ 2313829 w 6318157"/>
                <a:gd name="connsiteY82" fmla="*/ 4781467 h 5387471"/>
                <a:gd name="connsiteX83" fmla="*/ 2449002 w 6318157"/>
                <a:gd name="connsiteY83" fmla="*/ 4771031 h 5387471"/>
                <a:gd name="connsiteX84" fmla="*/ 2504661 w 6318157"/>
                <a:gd name="connsiteY84" fmla="*/ 4866446 h 5387471"/>
                <a:gd name="connsiteX85" fmla="*/ 2578459 w 6318157"/>
                <a:gd name="connsiteY85" fmla="*/ 4816585 h 5387471"/>
                <a:gd name="connsiteX86" fmla="*/ 2681246 w 6318157"/>
                <a:gd name="connsiteY86" fmla="*/ 4873118 h 5387471"/>
                <a:gd name="connsiteX87" fmla="*/ 2798859 w 6318157"/>
                <a:gd name="connsiteY87" fmla="*/ 4858495 h 5387471"/>
                <a:gd name="connsiteX88" fmla="*/ 2895931 w 6318157"/>
                <a:gd name="connsiteY88" fmla="*/ 4983811 h 5387471"/>
                <a:gd name="connsiteX89" fmla="*/ 2910177 w 6318157"/>
                <a:gd name="connsiteY89" fmla="*/ 5176547 h 5387471"/>
                <a:gd name="connsiteX90" fmla="*/ 2981739 w 6318157"/>
                <a:gd name="connsiteY90" fmla="*/ 5120888 h 5387471"/>
                <a:gd name="connsiteX91" fmla="*/ 3101009 w 6318157"/>
                <a:gd name="connsiteY91" fmla="*/ 5184499 h 5387471"/>
                <a:gd name="connsiteX92" fmla="*/ 3164619 w 6318157"/>
                <a:gd name="connsiteY92" fmla="*/ 4882349 h 5387471"/>
                <a:gd name="connsiteX93" fmla="*/ 3116911 w 6318157"/>
                <a:gd name="connsiteY93" fmla="*/ 4516589 h 5387471"/>
                <a:gd name="connsiteX94" fmla="*/ 3156668 w 6318157"/>
                <a:gd name="connsiteY94" fmla="*/ 4405271 h 5387471"/>
                <a:gd name="connsiteX95" fmla="*/ 3323645 w 6318157"/>
                <a:gd name="connsiteY95" fmla="*/ 4341660 h 5387471"/>
                <a:gd name="connsiteX96" fmla="*/ 3482671 w 6318157"/>
                <a:gd name="connsiteY96" fmla="*/ 4293952 h 5387471"/>
                <a:gd name="connsiteX97" fmla="*/ 3570136 w 6318157"/>
                <a:gd name="connsiteY97" fmla="*/ 4373466 h 5387471"/>
                <a:gd name="connsiteX98" fmla="*/ 3530379 w 6318157"/>
                <a:gd name="connsiteY98" fmla="*/ 4484784 h 5387471"/>
                <a:gd name="connsiteX99" fmla="*/ 3546282 w 6318157"/>
                <a:gd name="connsiteY99" fmla="*/ 4588151 h 5387471"/>
                <a:gd name="connsiteX100" fmla="*/ 3609892 w 6318157"/>
                <a:gd name="connsiteY100" fmla="*/ 4643810 h 5387471"/>
                <a:gd name="connsiteX101" fmla="*/ 3673503 w 6318157"/>
                <a:gd name="connsiteY101" fmla="*/ 4651761 h 5387471"/>
                <a:gd name="connsiteX102" fmla="*/ 3745064 w 6318157"/>
                <a:gd name="connsiteY102" fmla="*/ 4786933 h 5387471"/>
                <a:gd name="connsiteX103" fmla="*/ 3889016 w 6318157"/>
                <a:gd name="connsiteY103" fmla="*/ 4749293 h 5387471"/>
                <a:gd name="connsiteX104" fmla="*/ 4071068 w 6318157"/>
                <a:gd name="connsiteY104" fmla="*/ 4731274 h 5387471"/>
                <a:gd name="connsiteX105" fmla="*/ 4368496 w 6318157"/>
                <a:gd name="connsiteY105" fmla="*/ 4686134 h 5387471"/>
                <a:gd name="connsiteX106" fmla="*/ 4436828 w 6318157"/>
                <a:gd name="connsiteY106" fmla="*/ 4774261 h 5387471"/>
                <a:gd name="connsiteX107" fmla="*/ 4500438 w 6318157"/>
                <a:gd name="connsiteY107" fmla="*/ 4751981 h 5387471"/>
                <a:gd name="connsiteX108" fmla="*/ 4595854 w 6318157"/>
                <a:gd name="connsiteY108" fmla="*/ 4699469 h 5387471"/>
                <a:gd name="connsiteX109" fmla="*/ 4654826 w 6318157"/>
                <a:gd name="connsiteY109" fmla="*/ 4646423 h 5387471"/>
                <a:gd name="connsiteX110" fmla="*/ 4674704 w 6318157"/>
                <a:gd name="connsiteY110" fmla="*/ 4597593 h 5387471"/>
                <a:gd name="connsiteX111" fmla="*/ 4588151 w 6318157"/>
                <a:gd name="connsiteY111" fmla="*/ 4554983 h 5387471"/>
                <a:gd name="connsiteX112" fmla="*/ 4687211 w 6318157"/>
                <a:gd name="connsiteY112" fmla="*/ 4492118 h 5387471"/>
                <a:gd name="connsiteX113" fmla="*/ 4723406 w 6318157"/>
                <a:gd name="connsiteY113" fmla="*/ 4492118 h 5387471"/>
                <a:gd name="connsiteX114" fmla="*/ 4715786 w 6318157"/>
                <a:gd name="connsiteY114" fmla="*/ 4434968 h 5387471"/>
                <a:gd name="connsiteX115" fmla="*/ 4753886 w 6318157"/>
                <a:gd name="connsiteY115" fmla="*/ 4410203 h 5387471"/>
                <a:gd name="connsiteX116" fmla="*/ 4656648 w 6318157"/>
                <a:gd name="connsiteY116" fmla="*/ 4287326 h 5387471"/>
                <a:gd name="connsiteX117" fmla="*/ 4593866 w 6318157"/>
                <a:gd name="connsiteY117" fmla="*/ 4307333 h 5387471"/>
                <a:gd name="connsiteX118" fmla="*/ 4575396 w 6318157"/>
                <a:gd name="connsiteY118" fmla="*/ 4172612 h 5387471"/>
                <a:gd name="connsiteX119" fmla="*/ 4679655 w 6318157"/>
                <a:gd name="connsiteY119" fmla="*/ 4132426 h 5387471"/>
                <a:gd name="connsiteX120" fmla="*/ 4703957 w 6318157"/>
                <a:gd name="connsiteY120" fmla="*/ 4023340 h 5387471"/>
                <a:gd name="connsiteX121" fmla="*/ 4812951 w 6318157"/>
                <a:gd name="connsiteY121" fmla="*/ 3900496 h 5387471"/>
                <a:gd name="connsiteX122" fmla="*/ 4877813 w 6318157"/>
                <a:gd name="connsiteY122" fmla="*/ 3853146 h 5387471"/>
                <a:gd name="connsiteX123" fmla="*/ 4866109 w 6318157"/>
                <a:gd name="connsiteY123" fmla="*/ 3934446 h 5387471"/>
                <a:gd name="connsiteX124" fmla="*/ 4936241 w 6318157"/>
                <a:gd name="connsiteY124" fmla="*/ 3998681 h 5387471"/>
                <a:gd name="connsiteX125" fmla="*/ 4889248 w 6318157"/>
                <a:gd name="connsiteY125" fmla="*/ 4126615 h 5387471"/>
                <a:gd name="connsiteX126" fmla="*/ 4934365 w 6318157"/>
                <a:gd name="connsiteY126" fmla="*/ 4164319 h 5387471"/>
                <a:gd name="connsiteX127" fmla="*/ 5022812 w 6318157"/>
                <a:gd name="connsiteY127" fmla="*/ 4087573 h 5387471"/>
                <a:gd name="connsiteX128" fmla="*/ 5082759 w 6318157"/>
                <a:gd name="connsiteY128" fmla="*/ 4066849 h 5387471"/>
                <a:gd name="connsiteX129" fmla="*/ 5099644 w 6318157"/>
                <a:gd name="connsiteY129" fmla="*/ 4110000 h 5387471"/>
                <a:gd name="connsiteX130" fmla="*/ 5146102 w 6318157"/>
                <a:gd name="connsiteY130" fmla="*/ 4062915 h 5387471"/>
                <a:gd name="connsiteX131" fmla="*/ 5187199 w 6318157"/>
                <a:gd name="connsiteY131" fmla="*/ 4077299 h 5387471"/>
                <a:gd name="connsiteX132" fmla="*/ 5205692 w 6318157"/>
                <a:gd name="connsiteY132" fmla="*/ 4046476 h 5387471"/>
                <a:gd name="connsiteX133" fmla="*/ 5107060 w 6318157"/>
                <a:gd name="connsiteY133" fmla="*/ 4005379 h 5387471"/>
                <a:gd name="connsiteX134" fmla="*/ 5183536 w 6318157"/>
                <a:gd name="connsiteY134" fmla="*/ 3959373 h 5387471"/>
                <a:gd name="connsiteX135" fmla="*/ 5172815 w 6318157"/>
                <a:gd name="connsiteY135" fmla="*/ 3886200 h 5387471"/>
                <a:gd name="connsiteX136" fmla="*/ 5222041 w 6318157"/>
                <a:gd name="connsiteY136" fmla="*/ 3883701 h 5387471"/>
                <a:gd name="connsiteX137" fmla="*/ 5279666 w 6318157"/>
                <a:gd name="connsiteY137" fmla="*/ 3937570 h 5387471"/>
                <a:gd name="connsiteX138" fmla="*/ 5390984 w 6318157"/>
                <a:gd name="connsiteY138" fmla="*/ 3737361 h 5387471"/>
                <a:gd name="connsiteX139" fmla="*/ 5486400 w 6318157"/>
                <a:gd name="connsiteY139" fmla="*/ 3633994 h 5387471"/>
                <a:gd name="connsiteX140" fmla="*/ 5390984 w 6318157"/>
                <a:gd name="connsiteY140" fmla="*/ 3570384 h 5387471"/>
                <a:gd name="connsiteX141" fmla="*/ 5343276 w 6318157"/>
                <a:gd name="connsiteY141" fmla="*/ 3331845 h 5387471"/>
                <a:gd name="connsiteX142" fmla="*/ 5478449 w 6318157"/>
                <a:gd name="connsiteY142" fmla="*/ 3061500 h 5387471"/>
                <a:gd name="connsiteX143" fmla="*/ 5820355 w 6318157"/>
                <a:gd name="connsiteY143" fmla="*/ 2989939 h 5387471"/>
                <a:gd name="connsiteX144" fmla="*/ 6020959 w 6318157"/>
                <a:gd name="connsiteY144" fmla="*/ 2857748 h 5387471"/>
                <a:gd name="connsiteX145" fmla="*/ 6058811 w 6318157"/>
                <a:gd name="connsiteY145" fmla="*/ 2880194 h 5387471"/>
                <a:gd name="connsiteX146" fmla="*/ 6114056 w 6318157"/>
                <a:gd name="connsiteY146" fmla="*/ 2859239 h 5387471"/>
                <a:gd name="connsiteX147" fmla="*/ 6152156 w 6318157"/>
                <a:gd name="connsiteY147" fmla="*/ 2889719 h 5387471"/>
                <a:gd name="connsiteX148" fmla="*/ 6260741 w 6318157"/>
                <a:gd name="connsiteY148" fmla="*/ 2868764 h 5387471"/>
                <a:gd name="connsiteX149" fmla="*/ 6292298 w 6318157"/>
                <a:gd name="connsiteY149" fmla="*/ 2879449 h 5387471"/>
                <a:gd name="connsiteX150" fmla="*/ 6304556 w 6318157"/>
                <a:gd name="connsiteY150" fmla="*/ 2838284 h 5387471"/>
                <a:gd name="connsiteX151" fmla="*/ 6306461 w 6318157"/>
                <a:gd name="connsiteY151" fmla="*/ 2809709 h 5387471"/>
                <a:gd name="connsiteX152" fmla="*/ 6317891 w 6318157"/>
                <a:gd name="connsiteY152" fmla="*/ 2798279 h 5387471"/>
                <a:gd name="connsiteX153" fmla="*/ 6268361 w 6318157"/>
                <a:gd name="connsiteY153" fmla="*/ 2775419 h 5387471"/>
                <a:gd name="connsiteX154" fmla="*/ 6220736 w 6318157"/>
                <a:gd name="connsiteY154" fmla="*/ 2543754 h 5387471"/>
                <a:gd name="connsiteX155" fmla="*/ 6169301 w 6318157"/>
                <a:gd name="connsiteY155" fmla="*/ 2569973 h 5387471"/>
                <a:gd name="connsiteX156" fmla="*/ 6119771 w 6318157"/>
                <a:gd name="connsiteY156" fmla="*/ 2533484 h 5387471"/>
                <a:gd name="connsiteX157" fmla="*/ 6051191 w 6318157"/>
                <a:gd name="connsiteY157" fmla="*/ 2518538 h 5387471"/>
                <a:gd name="connsiteX158" fmla="*/ 6053096 w 6318157"/>
                <a:gd name="connsiteY158" fmla="*/ 2434718 h 5387471"/>
                <a:gd name="connsiteX159" fmla="*/ 6027337 w 6318157"/>
                <a:gd name="connsiteY159" fmla="*/ 2469542 h 5387471"/>
                <a:gd name="connsiteX160" fmla="*/ 5994041 w 6318157"/>
                <a:gd name="connsiteY160" fmla="*/ 2411858 h 5387471"/>
                <a:gd name="connsiteX161" fmla="*/ 5976896 w 6318157"/>
                <a:gd name="connsiteY161" fmla="*/ 2272793 h 5387471"/>
                <a:gd name="connsiteX162" fmla="*/ 5915936 w 6318157"/>
                <a:gd name="connsiteY162" fmla="*/ 2274698 h 5387471"/>
                <a:gd name="connsiteX163" fmla="*/ 5892910 w 6318157"/>
                <a:gd name="connsiteY163" fmla="*/ 2209882 h 5387471"/>
                <a:gd name="connsiteX164" fmla="*/ 5813066 w 6318157"/>
                <a:gd name="connsiteY164" fmla="*/ 2240408 h 5387471"/>
                <a:gd name="connsiteX165" fmla="*/ 5752106 w 6318157"/>
                <a:gd name="connsiteY165" fmla="*/ 2206118 h 5387471"/>
                <a:gd name="connsiteX166" fmla="*/ 5719721 w 6318157"/>
                <a:gd name="connsiteY166" fmla="*/ 2227073 h 5387471"/>
                <a:gd name="connsiteX167" fmla="*/ 5653046 w 6318157"/>
                <a:gd name="connsiteY167" fmla="*/ 2209928 h 5387471"/>
                <a:gd name="connsiteX168" fmla="*/ 5677231 w 6318157"/>
                <a:gd name="connsiteY168" fmla="*/ 2186857 h 5387471"/>
                <a:gd name="connsiteX169" fmla="*/ 5628281 w 6318157"/>
                <a:gd name="connsiteY169" fmla="*/ 2145158 h 5387471"/>
                <a:gd name="connsiteX170" fmla="*/ 5488388 w 6318157"/>
                <a:gd name="connsiteY170" fmla="*/ 2148426 h 5387471"/>
                <a:gd name="connsiteX171" fmla="*/ 5453021 w 6318157"/>
                <a:gd name="connsiteY171" fmla="*/ 2227073 h 5387471"/>
                <a:gd name="connsiteX172" fmla="*/ 5472071 w 6318157"/>
                <a:gd name="connsiteY172" fmla="*/ 2274698 h 5387471"/>
                <a:gd name="connsiteX173" fmla="*/ 5422541 w 6318157"/>
                <a:gd name="connsiteY173" fmla="*/ 2288033 h 5387471"/>
                <a:gd name="connsiteX174" fmla="*/ 5451116 w 6318157"/>
                <a:gd name="connsiteY174" fmla="*/ 2333753 h 5387471"/>
                <a:gd name="connsiteX175" fmla="*/ 5516631 w 6318157"/>
                <a:gd name="connsiteY175" fmla="*/ 2328407 h 5387471"/>
                <a:gd name="connsiteX176" fmla="*/ 5523506 w 6318157"/>
                <a:gd name="connsiteY176" fmla="*/ 2379473 h 5387471"/>
                <a:gd name="connsiteX177" fmla="*/ 5399681 w 6318157"/>
                <a:gd name="connsiteY177" fmla="*/ 2545208 h 5387471"/>
                <a:gd name="connsiteX178" fmla="*/ 5360918 w 6318157"/>
                <a:gd name="connsiteY178" fmla="*/ 2694084 h 5387471"/>
                <a:gd name="connsiteX179" fmla="*/ 5346341 w 6318157"/>
                <a:gd name="connsiteY179" fmla="*/ 2615693 h 5387471"/>
                <a:gd name="connsiteX180" fmla="*/ 5304431 w 6318157"/>
                <a:gd name="connsiteY180" fmla="*/ 2615693 h 5387471"/>
                <a:gd name="connsiteX181" fmla="*/ 5273951 w 6318157"/>
                <a:gd name="connsiteY181" fmla="*/ 2558543 h 5387471"/>
                <a:gd name="connsiteX182" fmla="*/ 5203714 w 6318157"/>
                <a:gd name="connsiteY182" fmla="*/ 2600987 h 5387471"/>
                <a:gd name="connsiteX183" fmla="*/ 5070116 w 6318157"/>
                <a:gd name="connsiteY183" fmla="*/ 2541398 h 5387471"/>
                <a:gd name="connsiteX184" fmla="*/ 4991763 w 6318157"/>
                <a:gd name="connsiteY184" fmla="*/ 2573572 h 5387471"/>
                <a:gd name="connsiteX185" fmla="*/ 4904381 w 6318157"/>
                <a:gd name="connsiteY185" fmla="*/ 2564258 h 5387471"/>
                <a:gd name="connsiteX186" fmla="*/ 4875806 w 6318157"/>
                <a:gd name="connsiteY186" fmla="*/ 2495678 h 5387471"/>
                <a:gd name="connsiteX187" fmla="*/ 4803416 w 6318157"/>
                <a:gd name="connsiteY187" fmla="*/ 2484248 h 5387471"/>
                <a:gd name="connsiteX188" fmla="*/ 4822466 w 6318157"/>
                <a:gd name="connsiteY188" fmla="*/ 2409953 h 5387471"/>
                <a:gd name="connsiteX189" fmla="*/ 4731026 w 6318157"/>
                <a:gd name="connsiteY189" fmla="*/ 2341373 h 5387471"/>
                <a:gd name="connsiteX190" fmla="*/ 4699221 w 6318157"/>
                <a:gd name="connsiteY190" fmla="*/ 2364353 h 5387471"/>
                <a:gd name="connsiteX191" fmla="*/ 4637681 w 6318157"/>
                <a:gd name="connsiteY191" fmla="*/ 2328038 h 5387471"/>
                <a:gd name="connsiteX192" fmla="*/ 4660541 w 6318157"/>
                <a:gd name="connsiteY192" fmla="*/ 2253743 h 5387471"/>
                <a:gd name="connsiteX193" fmla="*/ 4433846 w 6318157"/>
                <a:gd name="connsiteY193" fmla="*/ 2270888 h 5387471"/>
                <a:gd name="connsiteX194" fmla="*/ 4373134 w 6318157"/>
                <a:gd name="connsiteY194" fmla="*/ 2252041 h 5387471"/>
                <a:gd name="connsiteX195" fmla="*/ 4323356 w 6318157"/>
                <a:gd name="connsiteY195" fmla="*/ 2288033 h 5387471"/>
                <a:gd name="connsiteX196" fmla="*/ 4273826 w 6318157"/>
                <a:gd name="connsiteY196" fmla="*/ 2208023 h 5387471"/>
                <a:gd name="connsiteX197" fmla="*/ 4201436 w 6318157"/>
                <a:gd name="connsiteY197" fmla="*/ 2192783 h 5387471"/>
                <a:gd name="connsiteX198" fmla="*/ 4178576 w 6318157"/>
                <a:gd name="connsiteY198" fmla="*/ 2110868 h 5387471"/>
                <a:gd name="connsiteX199" fmla="*/ 4087136 w 6318157"/>
                <a:gd name="connsiteY199" fmla="*/ 2038478 h 5387471"/>
                <a:gd name="connsiteX200" fmla="*/ 4016651 w 6318157"/>
                <a:gd name="connsiteY200" fmla="*/ 2051813 h 5387471"/>
                <a:gd name="connsiteX201" fmla="*/ 3909971 w 6318157"/>
                <a:gd name="connsiteY201" fmla="*/ 2013713 h 5387471"/>
                <a:gd name="connsiteX202" fmla="*/ 3843296 w 6318157"/>
                <a:gd name="connsiteY202" fmla="*/ 2053718 h 5387471"/>
                <a:gd name="connsiteX203" fmla="*/ 3788051 w 6318157"/>
                <a:gd name="connsiteY203" fmla="*/ 2034668 h 5387471"/>
                <a:gd name="connsiteX204" fmla="*/ 3742331 w 6318157"/>
                <a:gd name="connsiteY204" fmla="*/ 2046098 h 5387471"/>
                <a:gd name="connsiteX205" fmla="*/ 3671018 w 6318157"/>
                <a:gd name="connsiteY205" fmla="*/ 2041249 h 5387471"/>
                <a:gd name="connsiteX206" fmla="*/ 3660416 w 6318157"/>
                <a:gd name="connsiteY206" fmla="*/ 1977518 h 5387471"/>
                <a:gd name="connsiteX207" fmla="*/ 3643271 w 6318157"/>
                <a:gd name="connsiteY207" fmla="*/ 1905128 h 5387471"/>
                <a:gd name="connsiteX208" fmla="*/ 3690896 w 6318157"/>
                <a:gd name="connsiteY208" fmla="*/ 1872743 h 5387471"/>
                <a:gd name="connsiteX209" fmla="*/ 3702326 w 6318157"/>
                <a:gd name="connsiteY209" fmla="*/ 1811783 h 5387471"/>
                <a:gd name="connsiteX210" fmla="*/ 3679466 w 6318157"/>
                <a:gd name="connsiteY210" fmla="*/ 1788923 h 5387471"/>
                <a:gd name="connsiteX211" fmla="*/ 3595977 w 6318157"/>
                <a:gd name="connsiteY211" fmla="*/ 1647245 h 5387471"/>
                <a:gd name="connsiteX212" fmla="*/ 3508016 w 6318157"/>
                <a:gd name="connsiteY212" fmla="*/ 1663193 h 5387471"/>
                <a:gd name="connsiteX213" fmla="*/ 3485156 w 6318157"/>
                <a:gd name="connsiteY213" fmla="*/ 1619378 h 5387471"/>
                <a:gd name="connsiteX214" fmla="*/ 3434052 w 6318157"/>
                <a:gd name="connsiteY214" fmla="*/ 1618090 h 5387471"/>
                <a:gd name="connsiteX215" fmla="*/ 3496586 w 6318157"/>
                <a:gd name="connsiteY215" fmla="*/ 1533653 h 5387471"/>
                <a:gd name="connsiteX216" fmla="*/ 3549926 w 6318157"/>
                <a:gd name="connsiteY216" fmla="*/ 1552703 h 5387471"/>
                <a:gd name="connsiteX217" fmla="*/ 3681619 w 6318157"/>
                <a:gd name="connsiteY217" fmla="*/ 1349485 h 5387471"/>
                <a:gd name="connsiteX218" fmla="*/ 3708041 w 6318157"/>
                <a:gd name="connsiteY218" fmla="*/ 1316483 h 5387471"/>
                <a:gd name="connsiteX219" fmla="*/ 3600036 w 6318157"/>
                <a:gd name="connsiteY219" fmla="*/ 1230630 h 5387471"/>
                <a:gd name="connsiteX220" fmla="*/ 3610886 w 6318157"/>
                <a:gd name="connsiteY220" fmla="*/ 1173608 h 5387471"/>
                <a:gd name="connsiteX221" fmla="*/ 3549926 w 6318157"/>
                <a:gd name="connsiteY221" fmla="*/ 1160273 h 5387471"/>
                <a:gd name="connsiteX222" fmla="*/ 3515636 w 6318157"/>
                <a:gd name="connsiteY222" fmla="*/ 1108838 h 5387471"/>
                <a:gd name="connsiteX223" fmla="*/ 3515636 w 6318157"/>
                <a:gd name="connsiteY223" fmla="*/ 1013588 h 5387471"/>
                <a:gd name="connsiteX224" fmla="*/ 3391811 w 6318157"/>
                <a:gd name="connsiteY224" fmla="*/ 981203 h 5387471"/>
                <a:gd name="connsiteX225" fmla="*/ 3357521 w 6318157"/>
                <a:gd name="connsiteY225" fmla="*/ 922148 h 5387471"/>
                <a:gd name="connsiteX226" fmla="*/ 3198246 w 6318157"/>
                <a:gd name="connsiteY226" fmla="*/ 954073 h 5387471"/>
                <a:gd name="connsiteX227" fmla="*/ 3142256 w 6318157"/>
                <a:gd name="connsiteY227" fmla="*/ 899288 h 5387471"/>
                <a:gd name="connsiteX228" fmla="*/ 2980331 w 6318157"/>
                <a:gd name="connsiteY228" fmla="*/ 929768 h 5387471"/>
                <a:gd name="connsiteX229" fmla="*/ 2776330 w 6318157"/>
                <a:gd name="connsiteY229" fmla="*/ 832982 h 5387471"/>
                <a:gd name="connsiteX230" fmla="*/ 2662196 w 6318157"/>
                <a:gd name="connsiteY230" fmla="*/ 874523 h 5387471"/>
                <a:gd name="connsiteX231" fmla="*/ 2671721 w 6318157"/>
                <a:gd name="connsiteY231" fmla="*/ 832613 h 5387471"/>
                <a:gd name="connsiteX232" fmla="*/ 2581026 w 6318157"/>
                <a:gd name="connsiteY232" fmla="*/ 818653 h 5387471"/>
                <a:gd name="connsiteX233" fmla="*/ 2576471 w 6318157"/>
                <a:gd name="connsiteY233" fmla="*/ 731648 h 5387471"/>
                <a:gd name="connsiteX234" fmla="*/ 2561231 w 6318157"/>
                <a:gd name="connsiteY234" fmla="*/ 684023 h 5387471"/>
                <a:gd name="connsiteX235" fmla="*/ 2591711 w 6318157"/>
                <a:gd name="connsiteY235" fmla="*/ 647828 h 5387471"/>
                <a:gd name="connsiteX236" fmla="*/ 2496792 w 6318157"/>
                <a:gd name="connsiteY236" fmla="*/ 511865 h 5387471"/>
                <a:gd name="connsiteX237" fmla="*/ 2492651 w 6318157"/>
                <a:gd name="connsiteY237" fmla="*/ 476378 h 5387471"/>
                <a:gd name="connsiteX238" fmla="*/ 2534561 w 6318157"/>
                <a:gd name="connsiteY238" fmla="*/ 409703 h 5387471"/>
                <a:gd name="connsiteX239" fmla="*/ 2490746 w 6318157"/>
                <a:gd name="connsiteY239" fmla="*/ 398273 h 5387471"/>
                <a:gd name="connsiteX240" fmla="*/ 2465981 w 6318157"/>
                <a:gd name="connsiteY240" fmla="*/ 367793 h 5387471"/>
                <a:gd name="connsiteX241" fmla="*/ 2428709 w 6318157"/>
                <a:gd name="connsiteY241" fmla="*/ 359713 h 5387471"/>
                <a:gd name="connsiteX242" fmla="*/ 2443121 w 6318157"/>
                <a:gd name="connsiteY242" fmla="*/ 297308 h 5387471"/>
                <a:gd name="connsiteX243" fmla="*/ 2384811 w 6318157"/>
                <a:gd name="connsiteY243" fmla="*/ 255352 h 5387471"/>
                <a:gd name="connsiteX244" fmla="*/ 2431691 w 6318157"/>
                <a:gd name="connsiteY244" fmla="*/ 188723 h 5387471"/>
                <a:gd name="connsiteX245" fmla="*/ 2536714 w 6318157"/>
                <a:gd name="connsiteY245" fmla="*/ 175177 h 5387471"/>
                <a:gd name="connsiteX0" fmla="*/ 2536714 w 6318157"/>
                <a:gd name="connsiteY0" fmla="*/ 175177 h 5387471"/>
                <a:gd name="connsiteX1" fmla="*/ 2475506 w 6318157"/>
                <a:gd name="connsiteY1" fmla="*/ 127763 h 5387471"/>
                <a:gd name="connsiteX2" fmla="*/ 2408831 w 6318157"/>
                <a:gd name="connsiteY2" fmla="*/ 129668 h 5387471"/>
                <a:gd name="connsiteX3" fmla="*/ 2340003 w 6318157"/>
                <a:gd name="connsiteY3" fmla="*/ 67751 h 5387471"/>
                <a:gd name="connsiteX4" fmla="*/ 2260241 w 6318157"/>
                <a:gd name="connsiteY4" fmla="*/ 85853 h 5387471"/>
                <a:gd name="connsiteX5" fmla="*/ 2229513 w 6318157"/>
                <a:gd name="connsiteY5" fmla="*/ 26173 h 5387471"/>
                <a:gd name="connsiteX6" fmla="*/ 2009858 w 6318157"/>
                <a:gd name="connsiteY6" fmla="*/ 0 h 5387471"/>
                <a:gd name="connsiteX7" fmla="*/ 1851163 w 6318157"/>
                <a:gd name="connsiteY7" fmla="*/ 158612 h 5387471"/>
                <a:gd name="connsiteX8" fmla="*/ 1861599 w 6318157"/>
                <a:gd name="connsiteY8" fmla="*/ 331056 h 5387471"/>
                <a:gd name="connsiteX9" fmla="*/ 1776951 w 6318157"/>
                <a:gd name="connsiteY9" fmla="*/ 311343 h 5387471"/>
                <a:gd name="connsiteX10" fmla="*/ 1606163 w 6318157"/>
                <a:gd name="connsiteY10" fmla="*/ 358057 h 5387471"/>
                <a:gd name="connsiteX11" fmla="*/ 1391478 w 6318157"/>
                <a:gd name="connsiteY11" fmla="*/ 230836 h 5387471"/>
                <a:gd name="connsiteX12" fmla="*/ 1256306 w 6318157"/>
                <a:gd name="connsiteY12" fmla="*/ 230836 h 5387471"/>
                <a:gd name="connsiteX13" fmla="*/ 1208598 w 6318157"/>
                <a:gd name="connsiteY13" fmla="*/ 421667 h 5387471"/>
                <a:gd name="connsiteX14" fmla="*/ 1041621 w 6318157"/>
                <a:gd name="connsiteY14" fmla="*/ 588645 h 5387471"/>
                <a:gd name="connsiteX15" fmla="*/ 930303 w 6318157"/>
                <a:gd name="connsiteY15" fmla="*/ 668158 h 5387471"/>
                <a:gd name="connsiteX16" fmla="*/ 842838 w 6318157"/>
                <a:gd name="connsiteY16" fmla="*/ 612499 h 5387471"/>
                <a:gd name="connsiteX17" fmla="*/ 747423 w 6318157"/>
                <a:gd name="connsiteY17" fmla="*/ 795379 h 5387471"/>
                <a:gd name="connsiteX18" fmla="*/ 456206 w 6318157"/>
                <a:gd name="connsiteY18" fmla="*/ 828804 h 5387471"/>
                <a:gd name="connsiteX19" fmla="*/ 222636 w 6318157"/>
                <a:gd name="connsiteY19" fmla="*/ 970307 h 5387471"/>
                <a:gd name="connsiteX20" fmla="*/ 254442 w 6318157"/>
                <a:gd name="connsiteY20" fmla="*/ 1113431 h 5387471"/>
                <a:gd name="connsiteX21" fmla="*/ 302149 w 6318157"/>
                <a:gd name="connsiteY21" fmla="*/ 1296311 h 5387471"/>
                <a:gd name="connsiteX22" fmla="*/ 341906 w 6318157"/>
                <a:gd name="connsiteY22" fmla="*/ 1328116 h 5387471"/>
                <a:gd name="connsiteX23" fmla="*/ 508883 w 6318157"/>
                <a:gd name="connsiteY23" fmla="*/ 1359921 h 5387471"/>
                <a:gd name="connsiteX24" fmla="*/ 532737 w 6318157"/>
                <a:gd name="connsiteY24" fmla="*/ 1582558 h 5387471"/>
                <a:gd name="connsiteX25" fmla="*/ 730526 w 6318157"/>
                <a:gd name="connsiteY25" fmla="*/ 1644144 h 5387471"/>
                <a:gd name="connsiteX26" fmla="*/ 903633 w 6318157"/>
                <a:gd name="connsiteY26" fmla="*/ 1753676 h 5387471"/>
                <a:gd name="connsiteX27" fmla="*/ 818984 w 6318157"/>
                <a:gd name="connsiteY27" fmla="*/ 1884707 h 5387471"/>
                <a:gd name="connsiteX28" fmla="*/ 644056 w 6318157"/>
                <a:gd name="connsiteY28" fmla="*/ 1868805 h 5387471"/>
                <a:gd name="connsiteX29" fmla="*/ 636104 w 6318157"/>
                <a:gd name="connsiteY29" fmla="*/ 2115295 h 5387471"/>
                <a:gd name="connsiteX30" fmla="*/ 755374 w 6318157"/>
                <a:gd name="connsiteY30" fmla="*/ 2218662 h 5387471"/>
                <a:gd name="connsiteX31" fmla="*/ 818984 w 6318157"/>
                <a:gd name="connsiteY31" fmla="*/ 2329980 h 5387471"/>
                <a:gd name="connsiteX32" fmla="*/ 818984 w 6318157"/>
                <a:gd name="connsiteY32" fmla="*/ 2369737 h 5387471"/>
                <a:gd name="connsiteX33" fmla="*/ 580445 w 6318157"/>
                <a:gd name="connsiteY33" fmla="*/ 2401542 h 5387471"/>
                <a:gd name="connsiteX34" fmla="*/ 485029 w 6318157"/>
                <a:gd name="connsiteY34" fmla="*/ 2433347 h 5387471"/>
                <a:gd name="connsiteX35" fmla="*/ 437322 w 6318157"/>
                <a:gd name="connsiteY35" fmla="*/ 2584422 h 5387471"/>
                <a:gd name="connsiteX36" fmla="*/ 307616 w 6318157"/>
                <a:gd name="connsiteY36" fmla="*/ 2598549 h 5387471"/>
                <a:gd name="connsiteX37" fmla="*/ 238539 w 6318157"/>
                <a:gd name="connsiteY37" fmla="*/ 2655984 h 5387471"/>
                <a:gd name="connsiteX38" fmla="*/ 284673 w 6318157"/>
                <a:gd name="connsiteY38" fmla="*/ 2740881 h 5387471"/>
                <a:gd name="connsiteX39" fmla="*/ 405516 w 6318157"/>
                <a:gd name="connsiteY39" fmla="*/ 2767302 h 5387471"/>
                <a:gd name="connsiteX40" fmla="*/ 414296 w 6318157"/>
                <a:gd name="connsiteY40" fmla="*/ 2859534 h 5387471"/>
                <a:gd name="connsiteX41" fmla="*/ 349857 w 6318157"/>
                <a:gd name="connsiteY41" fmla="*/ 2894523 h 5387471"/>
                <a:gd name="connsiteX42" fmla="*/ 206734 w 6318157"/>
                <a:gd name="connsiteY42" fmla="*/ 3061500 h 5387471"/>
                <a:gd name="connsiteX43" fmla="*/ 166977 w 6318157"/>
                <a:gd name="connsiteY43" fmla="*/ 3300039 h 5387471"/>
                <a:gd name="connsiteX44" fmla="*/ 103367 w 6318157"/>
                <a:gd name="connsiteY44" fmla="*/ 3490871 h 5387471"/>
                <a:gd name="connsiteX45" fmla="*/ 0 w 6318157"/>
                <a:gd name="connsiteY45" fmla="*/ 3610140 h 5387471"/>
                <a:gd name="connsiteX46" fmla="*/ 0 w 6318157"/>
                <a:gd name="connsiteY46" fmla="*/ 3689653 h 5387471"/>
                <a:gd name="connsiteX47" fmla="*/ 15903 w 6318157"/>
                <a:gd name="connsiteY47" fmla="*/ 3769166 h 5387471"/>
                <a:gd name="connsiteX48" fmla="*/ 127221 w 6318157"/>
                <a:gd name="connsiteY48" fmla="*/ 3785069 h 5387471"/>
                <a:gd name="connsiteX49" fmla="*/ 183211 w 6318157"/>
                <a:gd name="connsiteY49" fmla="*/ 3641697 h 5387471"/>
                <a:gd name="connsiteX50" fmla="*/ 275231 w 6318157"/>
                <a:gd name="connsiteY50" fmla="*/ 3608199 h 5387471"/>
                <a:gd name="connsiteX51" fmla="*/ 326003 w 6318157"/>
                <a:gd name="connsiteY51" fmla="*/ 3626043 h 5387471"/>
                <a:gd name="connsiteX52" fmla="*/ 358388 w 6318157"/>
                <a:gd name="connsiteY52" fmla="*/ 3618423 h 5387471"/>
                <a:gd name="connsiteX53" fmla="*/ 424318 w 6318157"/>
                <a:gd name="connsiteY53" fmla="*/ 3743407 h 5387471"/>
                <a:gd name="connsiteX54" fmla="*/ 379178 w 6318157"/>
                <a:gd name="connsiteY54" fmla="*/ 3816212 h 5387471"/>
                <a:gd name="connsiteX55" fmla="*/ 347621 w 6318157"/>
                <a:gd name="connsiteY55" fmla="*/ 3928239 h 5387471"/>
                <a:gd name="connsiteX56" fmla="*/ 336854 w 6318157"/>
                <a:gd name="connsiteY56" fmla="*/ 4218249 h 5387471"/>
                <a:gd name="connsiteX57" fmla="*/ 545161 w 6318157"/>
                <a:gd name="connsiteY57" fmla="*/ 4012509 h 5387471"/>
                <a:gd name="connsiteX58" fmla="*/ 620202 w 6318157"/>
                <a:gd name="connsiteY58" fmla="*/ 4063365 h 5387471"/>
                <a:gd name="connsiteX59" fmla="*/ 723569 w 6318157"/>
                <a:gd name="connsiteY59" fmla="*/ 4079267 h 5387471"/>
                <a:gd name="connsiteX60" fmla="*/ 795130 w 6318157"/>
                <a:gd name="connsiteY60" fmla="*/ 4190586 h 5387471"/>
                <a:gd name="connsiteX61" fmla="*/ 1025718 w 6318157"/>
                <a:gd name="connsiteY61" fmla="*/ 4293952 h 5387471"/>
                <a:gd name="connsiteX62" fmla="*/ 1176793 w 6318157"/>
                <a:gd name="connsiteY62" fmla="*/ 4540443 h 5387471"/>
                <a:gd name="connsiteX63" fmla="*/ 1144988 w 6318157"/>
                <a:gd name="connsiteY63" fmla="*/ 4635859 h 5387471"/>
                <a:gd name="connsiteX64" fmla="*/ 1614115 w 6318157"/>
                <a:gd name="connsiteY64" fmla="*/ 4882349 h 5387471"/>
                <a:gd name="connsiteX65" fmla="*/ 1614115 w 6318157"/>
                <a:gd name="connsiteY65" fmla="*/ 5033424 h 5387471"/>
                <a:gd name="connsiteX66" fmla="*/ 1614115 w 6318157"/>
                <a:gd name="connsiteY66" fmla="*/ 5168596 h 5387471"/>
                <a:gd name="connsiteX67" fmla="*/ 1653871 w 6318157"/>
                <a:gd name="connsiteY67" fmla="*/ 5295817 h 5387471"/>
                <a:gd name="connsiteX68" fmla="*/ 1755416 w 6318157"/>
                <a:gd name="connsiteY68" fmla="*/ 5294123 h 5387471"/>
                <a:gd name="connsiteX69" fmla="*/ 1825653 w 6318157"/>
                <a:gd name="connsiteY69" fmla="*/ 5366385 h 5387471"/>
                <a:gd name="connsiteX70" fmla="*/ 1861848 w 6318157"/>
                <a:gd name="connsiteY70" fmla="*/ 5387340 h 5387471"/>
                <a:gd name="connsiteX71" fmla="*/ 1926203 w 6318157"/>
                <a:gd name="connsiteY71" fmla="*/ 5242146 h 5387471"/>
                <a:gd name="connsiteX72" fmla="*/ 2115047 w 6318157"/>
                <a:gd name="connsiteY72" fmla="*/ 5279914 h 5387471"/>
                <a:gd name="connsiteX73" fmla="*/ 2176421 w 6318157"/>
                <a:gd name="connsiteY73" fmla="*/ 5148304 h 5387471"/>
                <a:gd name="connsiteX74" fmla="*/ 2083242 w 6318157"/>
                <a:gd name="connsiteY74" fmla="*/ 5096123 h 5387471"/>
                <a:gd name="connsiteX75" fmla="*/ 2020211 w 6318157"/>
                <a:gd name="connsiteY75" fmla="*/ 5057903 h 5387471"/>
                <a:gd name="connsiteX76" fmla="*/ 2011680 w 6318157"/>
                <a:gd name="connsiteY76" fmla="*/ 5073180 h 5387471"/>
                <a:gd name="connsiteX77" fmla="*/ 1932167 w 6318157"/>
                <a:gd name="connsiteY77" fmla="*/ 4977765 h 5387471"/>
                <a:gd name="connsiteX78" fmla="*/ 1884459 w 6318157"/>
                <a:gd name="connsiteY78" fmla="*/ 4874398 h 5387471"/>
                <a:gd name="connsiteX79" fmla="*/ 1913448 w 6318157"/>
                <a:gd name="connsiteY79" fmla="*/ 4786022 h 5387471"/>
                <a:gd name="connsiteX80" fmla="*/ 2073551 w 6318157"/>
                <a:gd name="connsiteY80" fmla="*/ 4760723 h 5387471"/>
                <a:gd name="connsiteX81" fmla="*/ 2213030 w 6318157"/>
                <a:gd name="connsiteY81" fmla="*/ 4711893 h 5387471"/>
                <a:gd name="connsiteX82" fmla="*/ 2313829 w 6318157"/>
                <a:gd name="connsiteY82" fmla="*/ 4781467 h 5387471"/>
                <a:gd name="connsiteX83" fmla="*/ 2449002 w 6318157"/>
                <a:gd name="connsiteY83" fmla="*/ 4771031 h 5387471"/>
                <a:gd name="connsiteX84" fmla="*/ 2504661 w 6318157"/>
                <a:gd name="connsiteY84" fmla="*/ 4866446 h 5387471"/>
                <a:gd name="connsiteX85" fmla="*/ 2578459 w 6318157"/>
                <a:gd name="connsiteY85" fmla="*/ 4816585 h 5387471"/>
                <a:gd name="connsiteX86" fmla="*/ 2681246 w 6318157"/>
                <a:gd name="connsiteY86" fmla="*/ 4873118 h 5387471"/>
                <a:gd name="connsiteX87" fmla="*/ 2798859 w 6318157"/>
                <a:gd name="connsiteY87" fmla="*/ 4858495 h 5387471"/>
                <a:gd name="connsiteX88" fmla="*/ 2895931 w 6318157"/>
                <a:gd name="connsiteY88" fmla="*/ 4983811 h 5387471"/>
                <a:gd name="connsiteX89" fmla="*/ 2910177 w 6318157"/>
                <a:gd name="connsiteY89" fmla="*/ 5176547 h 5387471"/>
                <a:gd name="connsiteX90" fmla="*/ 2981739 w 6318157"/>
                <a:gd name="connsiteY90" fmla="*/ 5120888 h 5387471"/>
                <a:gd name="connsiteX91" fmla="*/ 3101009 w 6318157"/>
                <a:gd name="connsiteY91" fmla="*/ 5184499 h 5387471"/>
                <a:gd name="connsiteX92" fmla="*/ 3164619 w 6318157"/>
                <a:gd name="connsiteY92" fmla="*/ 4882349 h 5387471"/>
                <a:gd name="connsiteX93" fmla="*/ 3116911 w 6318157"/>
                <a:gd name="connsiteY93" fmla="*/ 4516589 h 5387471"/>
                <a:gd name="connsiteX94" fmla="*/ 3156668 w 6318157"/>
                <a:gd name="connsiteY94" fmla="*/ 4405271 h 5387471"/>
                <a:gd name="connsiteX95" fmla="*/ 3323645 w 6318157"/>
                <a:gd name="connsiteY95" fmla="*/ 4341660 h 5387471"/>
                <a:gd name="connsiteX96" fmla="*/ 3482671 w 6318157"/>
                <a:gd name="connsiteY96" fmla="*/ 4293952 h 5387471"/>
                <a:gd name="connsiteX97" fmla="*/ 3570136 w 6318157"/>
                <a:gd name="connsiteY97" fmla="*/ 4373466 h 5387471"/>
                <a:gd name="connsiteX98" fmla="*/ 3530379 w 6318157"/>
                <a:gd name="connsiteY98" fmla="*/ 4484784 h 5387471"/>
                <a:gd name="connsiteX99" fmla="*/ 3546282 w 6318157"/>
                <a:gd name="connsiteY99" fmla="*/ 4588151 h 5387471"/>
                <a:gd name="connsiteX100" fmla="*/ 3609892 w 6318157"/>
                <a:gd name="connsiteY100" fmla="*/ 4643810 h 5387471"/>
                <a:gd name="connsiteX101" fmla="*/ 3673503 w 6318157"/>
                <a:gd name="connsiteY101" fmla="*/ 4651761 h 5387471"/>
                <a:gd name="connsiteX102" fmla="*/ 3745064 w 6318157"/>
                <a:gd name="connsiteY102" fmla="*/ 4786933 h 5387471"/>
                <a:gd name="connsiteX103" fmla="*/ 3889016 w 6318157"/>
                <a:gd name="connsiteY103" fmla="*/ 4749293 h 5387471"/>
                <a:gd name="connsiteX104" fmla="*/ 4071068 w 6318157"/>
                <a:gd name="connsiteY104" fmla="*/ 4731274 h 5387471"/>
                <a:gd name="connsiteX105" fmla="*/ 4368496 w 6318157"/>
                <a:gd name="connsiteY105" fmla="*/ 4686134 h 5387471"/>
                <a:gd name="connsiteX106" fmla="*/ 4436828 w 6318157"/>
                <a:gd name="connsiteY106" fmla="*/ 4774261 h 5387471"/>
                <a:gd name="connsiteX107" fmla="*/ 4500438 w 6318157"/>
                <a:gd name="connsiteY107" fmla="*/ 4751981 h 5387471"/>
                <a:gd name="connsiteX108" fmla="*/ 4595854 w 6318157"/>
                <a:gd name="connsiteY108" fmla="*/ 4699469 h 5387471"/>
                <a:gd name="connsiteX109" fmla="*/ 4654826 w 6318157"/>
                <a:gd name="connsiteY109" fmla="*/ 4646423 h 5387471"/>
                <a:gd name="connsiteX110" fmla="*/ 4674704 w 6318157"/>
                <a:gd name="connsiteY110" fmla="*/ 4597593 h 5387471"/>
                <a:gd name="connsiteX111" fmla="*/ 4588151 w 6318157"/>
                <a:gd name="connsiteY111" fmla="*/ 4554983 h 5387471"/>
                <a:gd name="connsiteX112" fmla="*/ 4687211 w 6318157"/>
                <a:gd name="connsiteY112" fmla="*/ 4492118 h 5387471"/>
                <a:gd name="connsiteX113" fmla="*/ 4723406 w 6318157"/>
                <a:gd name="connsiteY113" fmla="*/ 4492118 h 5387471"/>
                <a:gd name="connsiteX114" fmla="*/ 4715786 w 6318157"/>
                <a:gd name="connsiteY114" fmla="*/ 4434968 h 5387471"/>
                <a:gd name="connsiteX115" fmla="*/ 4753886 w 6318157"/>
                <a:gd name="connsiteY115" fmla="*/ 4410203 h 5387471"/>
                <a:gd name="connsiteX116" fmla="*/ 4656648 w 6318157"/>
                <a:gd name="connsiteY116" fmla="*/ 4287326 h 5387471"/>
                <a:gd name="connsiteX117" fmla="*/ 4593866 w 6318157"/>
                <a:gd name="connsiteY117" fmla="*/ 4307333 h 5387471"/>
                <a:gd name="connsiteX118" fmla="*/ 4575396 w 6318157"/>
                <a:gd name="connsiteY118" fmla="*/ 4172612 h 5387471"/>
                <a:gd name="connsiteX119" fmla="*/ 4679655 w 6318157"/>
                <a:gd name="connsiteY119" fmla="*/ 4132426 h 5387471"/>
                <a:gd name="connsiteX120" fmla="*/ 4703957 w 6318157"/>
                <a:gd name="connsiteY120" fmla="*/ 4023340 h 5387471"/>
                <a:gd name="connsiteX121" fmla="*/ 4812951 w 6318157"/>
                <a:gd name="connsiteY121" fmla="*/ 3900496 h 5387471"/>
                <a:gd name="connsiteX122" fmla="*/ 4877813 w 6318157"/>
                <a:gd name="connsiteY122" fmla="*/ 3853146 h 5387471"/>
                <a:gd name="connsiteX123" fmla="*/ 4866109 w 6318157"/>
                <a:gd name="connsiteY123" fmla="*/ 3934446 h 5387471"/>
                <a:gd name="connsiteX124" fmla="*/ 4936241 w 6318157"/>
                <a:gd name="connsiteY124" fmla="*/ 3998681 h 5387471"/>
                <a:gd name="connsiteX125" fmla="*/ 4889248 w 6318157"/>
                <a:gd name="connsiteY125" fmla="*/ 4126615 h 5387471"/>
                <a:gd name="connsiteX126" fmla="*/ 4934365 w 6318157"/>
                <a:gd name="connsiteY126" fmla="*/ 4164319 h 5387471"/>
                <a:gd name="connsiteX127" fmla="*/ 5022812 w 6318157"/>
                <a:gd name="connsiteY127" fmla="*/ 4087573 h 5387471"/>
                <a:gd name="connsiteX128" fmla="*/ 5082759 w 6318157"/>
                <a:gd name="connsiteY128" fmla="*/ 4066849 h 5387471"/>
                <a:gd name="connsiteX129" fmla="*/ 5099644 w 6318157"/>
                <a:gd name="connsiteY129" fmla="*/ 4110000 h 5387471"/>
                <a:gd name="connsiteX130" fmla="*/ 5146102 w 6318157"/>
                <a:gd name="connsiteY130" fmla="*/ 4062915 h 5387471"/>
                <a:gd name="connsiteX131" fmla="*/ 5187199 w 6318157"/>
                <a:gd name="connsiteY131" fmla="*/ 4077299 h 5387471"/>
                <a:gd name="connsiteX132" fmla="*/ 5205692 w 6318157"/>
                <a:gd name="connsiteY132" fmla="*/ 4046476 h 5387471"/>
                <a:gd name="connsiteX133" fmla="*/ 5107060 w 6318157"/>
                <a:gd name="connsiteY133" fmla="*/ 4005379 h 5387471"/>
                <a:gd name="connsiteX134" fmla="*/ 5183536 w 6318157"/>
                <a:gd name="connsiteY134" fmla="*/ 3959373 h 5387471"/>
                <a:gd name="connsiteX135" fmla="*/ 5172815 w 6318157"/>
                <a:gd name="connsiteY135" fmla="*/ 3886200 h 5387471"/>
                <a:gd name="connsiteX136" fmla="*/ 5222041 w 6318157"/>
                <a:gd name="connsiteY136" fmla="*/ 3883701 h 5387471"/>
                <a:gd name="connsiteX137" fmla="*/ 5279666 w 6318157"/>
                <a:gd name="connsiteY137" fmla="*/ 3937570 h 5387471"/>
                <a:gd name="connsiteX138" fmla="*/ 5390984 w 6318157"/>
                <a:gd name="connsiteY138" fmla="*/ 3737361 h 5387471"/>
                <a:gd name="connsiteX139" fmla="*/ 5486400 w 6318157"/>
                <a:gd name="connsiteY139" fmla="*/ 3633994 h 5387471"/>
                <a:gd name="connsiteX140" fmla="*/ 5390984 w 6318157"/>
                <a:gd name="connsiteY140" fmla="*/ 3570384 h 5387471"/>
                <a:gd name="connsiteX141" fmla="*/ 5343276 w 6318157"/>
                <a:gd name="connsiteY141" fmla="*/ 3331845 h 5387471"/>
                <a:gd name="connsiteX142" fmla="*/ 5478449 w 6318157"/>
                <a:gd name="connsiteY142" fmla="*/ 3061500 h 5387471"/>
                <a:gd name="connsiteX143" fmla="*/ 5820355 w 6318157"/>
                <a:gd name="connsiteY143" fmla="*/ 2989939 h 5387471"/>
                <a:gd name="connsiteX144" fmla="*/ 6020959 w 6318157"/>
                <a:gd name="connsiteY144" fmla="*/ 2857748 h 5387471"/>
                <a:gd name="connsiteX145" fmla="*/ 6058811 w 6318157"/>
                <a:gd name="connsiteY145" fmla="*/ 2880194 h 5387471"/>
                <a:gd name="connsiteX146" fmla="*/ 6114056 w 6318157"/>
                <a:gd name="connsiteY146" fmla="*/ 2859239 h 5387471"/>
                <a:gd name="connsiteX147" fmla="*/ 6152156 w 6318157"/>
                <a:gd name="connsiteY147" fmla="*/ 2889719 h 5387471"/>
                <a:gd name="connsiteX148" fmla="*/ 6260741 w 6318157"/>
                <a:gd name="connsiteY148" fmla="*/ 2868764 h 5387471"/>
                <a:gd name="connsiteX149" fmla="*/ 6292298 w 6318157"/>
                <a:gd name="connsiteY149" fmla="*/ 2879449 h 5387471"/>
                <a:gd name="connsiteX150" fmla="*/ 6304556 w 6318157"/>
                <a:gd name="connsiteY150" fmla="*/ 2838284 h 5387471"/>
                <a:gd name="connsiteX151" fmla="*/ 6306461 w 6318157"/>
                <a:gd name="connsiteY151" fmla="*/ 2809709 h 5387471"/>
                <a:gd name="connsiteX152" fmla="*/ 6317891 w 6318157"/>
                <a:gd name="connsiteY152" fmla="*/ 2798279 h 5387471"/>
                <a:gd name="connsiteX153" fmla="*/ 6268361 w 6318157"/>
                <a:gd name="connsiteY153" fmla="*/ 2775419 h 5387471"/>
                <a:gd name="connsiteX154" fmla="*/ 6220736 w 6318157"/>
                <a:gd name="connsiteY154" fmla="*/ 2543754 h 5387471"/>
                <a:gd name="connsiteX155" fmla="*/ 6169301 w 6318157"/>
                <a:gd name="connsiteY155" fmla="*/ 2569973 h 5387471"/>
                <a:gd name="connsiteX156" fmla="*/ 6119771 w 6318157"/>
                <a:gd name="connsiteY156" fmla="*/ 2533484 h 5387471"/>
                <a:gd name="connsiteX157" fmla="*/ 6051191 w 6318157"/>
                <a:gd name="connsiteY157" fmla="*/ 2518538 h 5387471"/>
                <a:gd name="connsiteX158" fmla="*/ 6053096 w 6318157"/>
                <a:gd name="connsiteY158" fmla="*/ 2434718 h 5387471"/>
                <a:gd name="connsiteX159" fmla="*/ 6027337 w 6318157"/>
                <a:gd name="connsiteY159" fmla="*/ 2469542 h 5387471"/>
                <a:gd name="connsiteX160" fmla="*/ 5994041 w 6318157"/>
                <a:gd name="connsiteY160" fmla="*/ 2411858 h 5387471"/>
                <a:gd name="connsiteX161" fmla="*/ 5976896 w 6318157"/>
                <a:gd name="connsiteY161" fmla="*/ 2272793 h 5387471"/>
                <a:gd name="connsiteX162" fmla="*/ 5915936 w 6318157"/>
                <a:gd name="connsiteY162" fmla="*/ 2274698 h 5387471"/>
                <a:gd name="connsiteX163" fmla="*/ 5892910 w 6318157"/>
                <a:gd name="connsiteY163" fmla="*/ 2209882 h 5387471"/>
                <a:gd name="connsiteX164" fmla="*/ 5813066 w 6318157"/>
                <a:gd name="connsiteY164" fmla="*/ 2240408 h 5387471"/>
                <a:gd name="connsiteX165" fmla="*/ 5752106 w 6318157"/>
                <a:gd name="connsiteY165" fmla="*/ 2206118 h 5387471"/>
                <a:gd name="connsiteX166" fmla="*/ 5719721 w 6318157"/>
                <a:gd name="connsiteY166" fmla="*/ 2227073 h 5387471"/>
                <a:gd name="connsiteX167" fmla="*/ 5653046 w 6318157"/>
                <a:gd name="connsiteY167" fmla="*/ 2209928 h 5387471"/>
                <a:gd name="connsiteX168" fmla="*/ 5677231 w 6318157"/>
                <a:gd name="connsiteY168" fmla="*/ 2186857 h 5387471"/>
                <a:gd name="connsiteX169" fmla="*/ 5628281 w 6318157"/>
                <a:gd name="connsiteY169" fmla="*/ 2145158 h 5387471"/>
                <a:gd name="connsiteX170" fmla="*/ 5488388 w 6318157"/>
                <a:gd name="connsiteY170" fmla="*/ 2148426 h 5387471"/>
                <a:gd name="connsiteX171" fmla="*/ 5453021 w 6318157"/>
                <a:gd name="connsiteY171" fmla="*/ 2227073 h 5387471"/>
                <a:gd name="connsiteX172" fmla="*/ 5472071 w 6318157"/>
                <a:gd name="connsiteY172" fmla="*/ 2274698 h 5387471"/>
                <a:gd name="connsiteX173" fmla="*/ 5422541 w 6318157"/>
                <a:gd name="connsiteY173" fmla="*/ 2288033 h 5387471"/>
                <a:gd name="connsiteX174" fmla="*/ 5451116 w 6318157"/>
                <a:gd name="connsiteY174" fmla="*/ 2333753 h 5387471"/>
                <a:gd name="connsiteX175" fmla="*/ 5516631 w 6318157"/>
                <a:gd name="connsiteY175" fmla="*/ 2328407 h 5387471"/>
                <a:gd name="connsiteX176" fmla="*/ 5523506 w 6318157"/>
                <a:gd name="connsiteY176" fmla="*/ 2379473 h 5387471"/>
                <a:gd name="connsiteX177" fmla="*/ 5399681 w 6318157"/>
                <a:gd name="connsiteY177" fmla="*/ 2545208 h 5387471"/>
                <a:gd name="connsiteX178" fmla="*/ 5360918 w 6318157"/>
                <a:gd name="connsiteY178" fmla="*/ 2694084 h 5387471"/>
                <a:gd name="connsiteX179" fmla="*/ 5346341 w 6318157"/>
                <a:gd name="connsiteY179" fmla="*/ 2615693 h 5387471"/>
                <a:gd name="connsiteX180" fmla="*/ 5304431 w 6318157"/>
                <a:gd name="connsiteY180" fmla="*/ 2615693 h 5387471"/>
                <a:gd name="connsiteX181" fmla="*/ 5273951 w 6318157"/>
                <a:gd name="connsiteY181" fmla="*/ 2558543 h 5387471"/>
                <a:gd name="connsiteX182" fmla="*/ 5203714 w 6318157"/>
                <a:gd name="connsiteY182" fmla="*/ 2600987 h 5387471"/>
                <a:gd name="connsiteX183" fmla="*/ 5070116 w 6318157"/>
                <a:gd name="connsiteY183" fmla="*/ 2541398 h 5387471"/>
                <a:gd name="connsiteX184" fmla="*/ 4991763 w 6318157"/>
                <a:gd name="connsiteY184" fmla="*/ 2573572 h 5387471"/>
                <a:gd name="connsiteX185" fmla="*/ 4904381 w 6318157"/>
                <a:gd name="connsiteY185" fmla="*/ 2564258 h 5387471"/>
                <a:gd name="connsiteX186" fmla="*/ 4875806 w 6318157"/>
                <a:gd name="connsiteY186" fmla="*/ 2495678 h 5387471"/>
                <a:gd name="connsiteX187" fmla="*/ 4803416 w 6318157"/>
                <a:gd name="connsiteY187" fmla="*/ 2484248 h 5387471"/>
                <a:gd name="connsiteX188" fmla="*/ 4822466 w 6318157"/>
                <a:gd name="connsiteY188" fmla="*/ 2409953 h 5387471"/>
                <a:gd name="connsiteX189" fmla="*/ 4731026 w 6318157"/>
                <a:gd name="connsiteY189" fmla="*/ 2341373 h 5387471"/>
                <a:gd name="connsiteX190" fmla="*/ 4699221 w 6318157"/>
                <a:gd name="connsiteY190" fmla="*/ 2364353 h 5387471"/>
                <a:gd name="connsiteX191" fmla="*/ 4637681 w 6318157"/>
                <a:gd name="connsiteY191" fmla="*/ 2328038 h 5387471"/>
                <a:gd name="connsiteX192" fmla="*/ 4660541 w 6318157"/>
                <a:gd name="connsiteY192" fmla="*/ 2253743 h 5387471"/>
                <a:gd name="connsiteX193" fmla="*/ 4433846 w 6318157"/>
                <a:gd name="connsiteY193" fmla="*/ 2270888 h 5387471"/>
                <a:gd name="connsiteX194" fmla="*/ 4373134 w 6318157"/>
                <a:gd name="connsiteY194" fmla="*/ 2252041 h 5387471"/>
                <a:gd name="connsiteX195" fmla="*/ 4323356 w 6318157"/>
                <a:gd name="connsiteY195" fmla="*/ 2288033 h 5387471"/>
                <a:gd name="connsiteX196" fmla="*/ 4273826 w 6318157"/>
                <a:gd name="connsiteY196" fmla="*/ 2208023 h 5387471"/>
                <a:gd name="connsiteX197" fmla="*/ 4201436 w 6318157"/>
                <a:gd name="connsiteY197" fmla="*/ 2192783 h 5387471"/>
                <a:gd name="connsiteX198" fmla="*/ 4178576 w 6318157"/>
                <a:gd name="connsiteY198" fmla="*/ 2110868 h 5387471"/>
                <a:gd name="connsiteX199" fmla="*/ 4087136 w 6318157"/>
                <a:gd name="connsiteY199" fmla="*/ 2038478 h 5387471"/>
                <a:gd name="connsiteX200" fmla="*/ 4016651 w 6318157"/>
                <a:gd name="connsiteY200" fmla="*/ 2051813 h 5387471"/>
                <a:gd name="connsiteX201" fmla="*/ 3909971 w 6318157"/>
                <a:gd name="connsiteY201" fmla="*/ 2013713 h 5387471"/>
                <a:gd name="connsiteX202" fmla="*/ 3843296 w 6318157"/>
                <a:gd name="connsiteY202" fmla="*/ 2053718 h 5387471"/>
                <a:gd name="connsiteX203" fmla="*/ 3788051 w 6318157"/>
                <a:gd name="connsiteY203" fmla="*/ 2034668 h 5387471"/>
                <a:gd name="connsiteX204" fmla="*/ 3742331 w 6318157"/>
                <a:gd name="connsiteY204" fmla="*/ 2046098 h 5387471"/>
                <a:gd name="connsiteX205" fmla="*/ 3671018 w 6318157"/>
                <a:gd name="connsiteY205" fmla="*/ 2041249 h 5387471"/>
                <a:gd name="connsiteX206" fmla="*/ 3660416 w 6318157"/>
                <a:gd name="connsiteY206" fmla="*/ 1977518 h 5387471"/>
                <a:gd name="connsiteX207" fmla="*/ 3643271 w 6318157"/>
                <a:gd name="connsiteY207" fmla="*/ 1905128 h 5387471"/>
                <a:gd name="connsiteX208" fmla="*/ 3690896 w 6318157"/>
                <a:gd name="connsiteY208" fmla="*/ 1872743 h 5387471"/>
                <a:gd name="connsiteX209" fmla="*/ 3702326 w 6318157"/>
                <a:gd name="connsiteY209" fmla="*/ 1811783 h 5387471"/>
                <a:gd name="connsiteX210" fmla="*/ 3679466 w 6318157"/>
                <a:gd name="connsiteY210" fmla="*/ 1788923 h 5387471"/>
                <a:gd name="connsiteX211" fmla="*/ 3595977 w 6318157"/>
                <a:gd name="connsiteY211" fmla="*/ 1647245 h 5387471"/>
                <a:gd name="connsiteX212" fmla="*/ 3508016 w 6318157"/>
                <a:gd name="connsiteY212" fmla="*/ 1663193 h 5387471"/>
                <a:gd name="connsiteX213" fmla="*/ 3485156 w 6318157"/>
                <a:gd name="connsiteY213" fmla="*/ 1619378 h 5387471"/>
                <a:gd name="connsiteX214" fmla="*/ 3434052 w 6318157"/>
                <a:gd name="connsiteY214" fmla="*/ 1618090 h 5387471"/>
                <a:gd name="connsiteX215" fmla="*/ 3496586 w 6318157"/>
                <a:gd name="connsiteY215" fmla="*/ 1533653 h 5387471"/>
                <a:gd name="connsiteX216" fmla="*/ 3549926 w 6318157"/>
                <a:gd name="connsiteY216" fmla="*/ 1552703 h 5387471"/>
                <a:gd name="connsiteX217" fmla="*/ 3681619 w 6318157"/>
                <a:gd name="connsiteY217" fmla="*/ 1349485 h 5387471"/>
                <a:gd name="connsiteX218" fmla="*/ 3708041 w 6318157"/>
                <a:gd name="connsiteY218" fmla="*/ 1316483 h 5387471"/>
                <a:gd name="connsiteX219" fmla="*/ 3600036 w 6318157"/>
                <a:gd name="connsiteY219" fmla="*/ 1230630 h 5387471"/>
                <a:gd name="connsiteX220" fmla="*/ 3610886 w 6318157"/>
                <a:gd name="connsiteY220" fmla="*/ 1173608 h 5387471"/>
                <a:gd name="connsiteX221" fmla="*/ 3549926 w 6318157"/>
                <a:gd name="connsiteY221" fmla="*/ 1160273 h 5387471"/>
                <a:gd name="connsiteX222" fmla="*/ 3515636 w 6318157"/>
                <a:gd name="connsiteY222" fmla="*/ 1108838 h 5387471"/>
                <a:gd name="connsiteX223" fmla="*/ 3515636 w 6318157"/>
                <a:gd name="connsiteY223" fmla="*/ 1013588 h 5387471"/>
                <a:gd name="connsiteX224" fmla="*/ 3391811 w 6318157"/>
                <a:gd name="connsiteY224" fmla="*/ 981203 h 5387471"/>
                <a:gd name="connsiteX225" fmla="*/ 3357521 w 6318157"/>
                <a:gd name="connsiteY225" fmla="*/ 922148 h 5387471"/>
                <a:gd name="connsiteX226" fmla="*/ 3198246 w 6318157"/>
                <a:gd name="connsiteY226" fmla="*/ 954073 h 5387471"/>
                <a:gd name="connsiteX227" fmla="*/ 3142256 w 6318157"/>
                <a:gd name="connsiteY227" fmla="*/ 899288 h 5387471"/>
                <a:gd name="connsiteX228" fmla="*/ 2980331 w 6318157"/>
                <a:gd name="connsiteY228" fmla="*/ 929768 h 5387471"/>
                <a:gd name="connsiteX229" fmla="*/ 2776330 w 6318157"/>
                <a:gd name="connsiteY229" fmla="*/ 832982 h 5387471"/>
                <a:gd name="connsiteX230" fmla="*/ 2662196 w 6318157"/>
                <a:gd name="connsiteY230" fmla="*/ 874523 h 5387471"/>
                <a:gd name="connsiteX231" fmla="*/ 2671721 w 6318157"/>
                <a:gd name="connsiteY231" fmla="*/ 832613 h 5387471"/>
                <a:gd name="connsiteX232" fmla="*/ 2581026 w 6318157"/>
                <a:gd name="connsiteY232" fmla="*/ 818653 h 5387471"/>
                <a:gd name="connsiteX233" fmla="*/ 2576471 w 6318157"/>
                <a:gd name="connsiteY233" fmla="*/ 731648 h 5387471"/>
                <a:gd name="connsiteX234" fmla="*/ 2561231 w 6318157"/>
                <a:gd name="connsiteY234" fmla="*/ 684023 h 5387471"/>
                <a:gd name="connsiteX235" fmla="*/ 2591711 w 6318157"/>
                <a:gd name="connsiteY235" fmla="*/ 647828 h 5387471"/>
                <a:gd name="connsiteX236" fmla="*/ 2496792 w 6318157"/>
                <a:gd name="connsiteY236" fmla="*/ 511865 h 5387471"/>
                <a:gd name="connsiteX237" fmla="*/ 2492651 w 6318157"/>
                <a:gd name="connsiteY237" fmla="*/ 476378 h 5387471"/>
                <a:gd name="connsiteX238" fmla="*/ 2534561 w 6318157"/>
                <a:gd name="connsiteY238" fmla="*/ 409703 h 5387471"/>
                <a:gd name="connsiteX239" fmla="*/ 2490746 w 6318157"/>
                <a:gd name="connsiteY239" fmla="*/ 398273 h 5387471"/>
                <a:gd name="connsiteX240" fmla="*/ 2465981 w 6318157"/>
                <a:gd name="connsiteY240" fmla="*/ 367793 h 5387471"/>
                <a:gd name="connsiteX241" fmla="*/ 2428709 w 6318157"/>
                <a:gd name="connsiteY241" fmla="*/ 359713 h 5387471"/>
                <a:gd name="connsiteX242" fmla="*/ 2443121 w 6318157"/>
                <a:gd name="connsiteY242" fmla="*/ 297308 h 5387471"/>
                <a:gd name="connsiteX243" fmla="*/ 2384811 w 6318157"/>
                <a:gd name="connsiteY243" fmla="*/ 255352 h 5387471"/>
                <a:gd name="connsiteX244" fmla="*/ 2431691 w 6318157"/>
                <a:gd name="connsiteY244" fmla="*/ 188723 h 5387471"/>
                <a:gd name="connsiteX245" fmla="*/ 2536714 w 6318157"/>
                <a:gd name="connsiteY245" fmla="*/ 175177 h 5387471"/>
                <a:gd name="connsiteX0" fmla="*/ 2536714 w 6318157"/>
                <a:gd name="connsiteY0" fmla="*/ 175177 h 5387471"/>
                <a:gd name="connsiteX1" fmla="*/ 2475506 w 6318157"/>
                <a:gd name="connsiteY1" fmla="*/ 127763 h 5387471"/>
                <a:gd name="connsiteX2" fmla="*/ 2408831 w 6318157"/>
                <a:gd name="connsiteY2" fmla="*/ 129668 h 5387471"/>
                <a:gd name="connsiteX3" fmla="*/ 2340003 w 6318157"/>
                <a:gd name="connsiteY3" fmla="*/ 67751 h 5387471"/>
                <a:gd name="connsiteX4" fmla="*/ 2260241 w 6318157"/>
                <a:gd name="connsiteY4" fmla="*/ 85853 h 5387471"/>
                <a:gd name="connsiteX5" fmla="*/ 2229513 w 6318157"/>
                <a:gd name="connsiteY5" fmla="*/ 26173 h 5387471"/>
                <a:gd name="connsiteX6" fmla="*/ 2009858 w 6318157"/>
                <a:gd name="connsiteY6" fmla="*/ 0 h 5387471"/>
                <a:gd name="connsiteX7" fmla="*/ 1851163 w 6318157"/>
                <a:gd name="connsiteY7" fmla="*/ 158612 h 5387471"/>
                <a:gd name="connsiteX8" fmla="*/ 1861599 w 6318157"/>
                <a:gd name="connsiteY8" fmla="*/ 331056 h 5387471"/>
                <a:gd name="connsiteX9" fmla="*/ 1776951 w 6318157"/>
                <a:gd name="connsiteY9" fmla="*/ 311343 h 5387471"/>
                <a:gd name="connsiteX10" fmla="*/ 1606163 w 6318157"/>
                <a:gd name="connsiteY10" fmla="*/ 358057 h 5387471"/>
                <a:gd name="connsiteX11" fmla="*/ 1391478 w 6318157"/>
                <a:gd name="connsiteY11" fmla="*/ 230836 h 5387471"/>
                <a:gd name="connsiteX12" fmla="*/ 1256306 w 6318157"/>
                <a:gd name="connsiteY12" fmla="*/ 230836 h 5387471"/>
                <a:gd name="connsiteX13" fmla="*/ 1208598 w 6318157"/>
                <a:gd name="connsiteY13" fmla="*/ 421667 h 5387471"/>
                <a:gd name="connsiteX14" fmla="*/ 1041621 w 6318157"/>
                <a:gd name="connsiteY14" fmla="*/ 588645 h 5387471"/>
                <a:gd name="connsiteX15" fmla="*/ 930303 w 6318157"/>
                <a:gd name="connsiteY15" fmla="*/ 668158 h 5387471"/>
                <a:gd name="connsiteX16" fmla="*/ 842838 w 6318157"/>
                <a:gd name="connsiteY16" fmla="*/ 612499 h 5387471"/>
                <a:gd name="connsiteX17" fmla="*/ 747423 w 6318157"/>
                <a:gd name="connsiteY17" fmla="*/ 795379 h 5387471"/>
                <a:gd name="connsiteX18" fmla="*/ 456206 w 6318157"/>
                <a:gd name="connsiteY18" fmla="*/ 828804 h 5387471"/>
                <a:gd name="connsiteX19" fmla="*/ 222636 w 6318157"/>
                <a:gd name="connsiteY19" fmla="*/ 970307 h 5387471"/>
                <a:gd name="connsiteX20" fmla="*/ 254442 w 6318157"/>
                <a:gd name="connsiteY20" fmla="*/ 1113431 h 5387471"/>
                <a:gd name="connsiteX21" fmla="*/ 302149 w 6318157"/>
                <a:gd name="connsiteY21" fmla="*/ 1296311 h 5387471"/>
                <a:gd name="connsiteX22" fmla="*/ 341906 w 6318157"/>
                <a:gd name="connsiteY22" fmla="*/ 1328116 h 5387471"/>
                <a:gd name="connsiteX23" fmla="*/ 508883 w 6318157"/>
                <a:gd name="connsiteY23" fmla="*/ 1359921 h 5387471"/>
                <a:gd name="connsiteX24" fmla="*/ 532737 w 6318157"/>
                <a:gd name="connsiteY24" fmla="*/ 1582558 h 5387471"/>
                <a:gd name="connsiteX25" fmla="*/ 730526 w 6318157"/>
                <a:gd name="connsiteY25" fmla="*/ 1644144 h 5387471"/>
                <a:gd name="connsiteX26" fmla="*/ 903633 w 6318157"/>
                <a:gd name="connsiteY26" fmla="*/ 1753676 h 5387471"/>
                <a:gd name="connsiteX27" fmla="*/ 818984 w 6318157"/>
                <a:gd name="connsiteY27" fmla="*/ 1884707 h 5387471"/>
                <a:gd name="connsiteX28" fmla="*/ 644056 w 6318157"/>
                <a:gd name="connsiteY28" fmla="*/ 1868805 h 5387471"/>
                <a:gd name="connsiteX29" fmla="*/ 636104 w 6318157"/>
                <a:gd name="connsiteY29" fmla="*/ 2115295 h 5387471"/>
                <a:gd name="connsiteX30" fmla="*/ 755374 w 6318157"/>
                <a:gd name="connsiteY30" fmla="*/ 2218662 h 5387471"/>
                <a:gd name="connsiteX31" fmla="*/ 818984 w 6318157"/>
                <a:gd name="connsiteY31" fmla="*/ 2329980 h 5387471"/>
                <a:gd name="connsiteX32" fmla="*/ 818984 w 6318157"/>
                <a:gd name="connsiteY32" fmla="*/ 2369737 h 5387471"/>
                <a:gd name="connsiteX33" fmla="*/ 580445 w 6318157"/>
                <a:gd name="connsiteY33" fmla="*/ 2401542 h 5387471"/>
                <a:gd name="connsiteX34" fmla="*/ 485029 w 6318157"/>
                <a:gd name="connsiteY34" fmla="*/ 2433347 h 5387471"/>
                <a:gd name="connsiteX35" fmla="*/ 437322 w 6318157"/>
                <a:gd name="connsiteY35" fmla="*/ 2584422 h 5387471"/>
                <a:gd name="connsiteX36" fmla="*/ 307616 w 6318157"/>
                <a:gd name="connsiteY36" fmla="*/ 2598549 h 5387471"/>
                <a:gd name="connsiteX37" fmla="*/ 238539 w 6318157"/>
                <a:gd name="connsiteY37" fmla="*/ 2655984 h 5387471"/>
                <a:gd name="connsiteX38" fmla="*/ 284673 w 6318157"/>
                <a:gd name="connsiteY38" fmla="*/ 2740881 h 5387471"/>
                <a:gd name="connsiteX39" fmla="*/ 405516 w 6318157"/>
                <a:gd name="connsiteY39" fmla="*/ 2767302 h 5387471"/>
                <a:gd name="connsiteX40" fmla="*/ 414296 w 6318157"/>
                <a:gd name="connsiteY40" fmla="*/ 2859534 h 5387471"/>
                <a:gd name="connsiteX41" fmla="*/ 349857 w 6318157"/>
                <a:gd name="connsiteY41" fmla="*/ 2894523 h 5387471"/>
                <a:gd name="connsiteX42" fmla="*/ 206734 w 6318157"/>
                <a:gd name="connsiteY42" fmla="*/ 3061500 h 5387471"/>
                <a:gd name="connsiteX43" fmla="*/ 166977 w 6318157"/>
                <a:gd name="connsiteY43" fmla="*/ 3300039 h 5387471"/>
                <a:gd name="connsiteX44" fmla="*/ 103367 w 6318157"/>
                <a:gd name="connsiteY44" fmla="*/ 3490871 h 5387471"/>
                <a:gd name="connsiteX45" fmla="*/ 0 w 6318157"/>
                <a:gd name="connsiteY45" fmla="*/ 3610140 h 5387471"/>
                <a:gd name="connsiteX46" fmla="*/ 0 w 6318157"/>
                <a:gd name="connsiteY46" fmla="*/ 3689653 h 5387471"/>
                <a:gd name="connsiteX47" fmla="*/ 15903 w 6318157"/>
                <a:gd name="connsiteY47" fmla="*/ 3769166 h 5387471"/>
                <a:gd name="connsiteX48" fmla="*/ 127221 w 6318157"/>
                <a:gd name="connsiteY48" fmla="*/ 3785069 h 5387471"/>
                <a:gd name="connsiteX49" fmla="*/ 183211 w 6318157"/>
                <a:gd name="connsiteY49" fmla="*/ 3641697 h 5387471"/>
                <a:gd name="connsiteX50" fmla="*/ 275231 w 6318157"/>
                <a:gd name="connsiteY50" fmla="*/ 3608199 h 5387471"/>
                <a:gd name="connsiteX51" fmla="*/ 326003 w 6318157"/>
                <a:gd name="connsiteY51" fmla="*/ 3626043 h 5387471"/>
                <a:gd name="connsiteX52" fmla="*/ 358388 w 6318157"/>
                <a:gd name="connsiteY52" fmla="*/ 3618423 h 5387471"/>
                <a:gd name="connsiteX53" fmla="*/ 424318 w 6318157"/>
                <a:gd name="connsiteY53" fmla="*/ 3743407 h 5387471"/>
                <a:gd name="connsiteX54" fmla="*/ 379178 w 6318157"/>
                <a:gd name="connsiteY54" fmla="*/ 3816212 h 5387471"/>
                <a:gd name="connsiteX55" fmla="*/ 347621 w 6318157"/>
                <a:gd name="connsiteY55" fmla="*/ 3928239 h 5387471"/>
                <a:gd name="connsiteX56" fmla="*/ 336854 w 6318157"/>
                <a:gd name="connsiteY56" fmla="*/ 4218249 h 5387471"/>
                <a:gd name="connsiteX57" fmla="*/ 545161 w 6318157"/>
                <a:gd name="connsiteY57" fmla="*/ 4012509 h 5387471"/>
                <a:gd name="connsiteX58" fmla="*/ 620202 w 6318157"/>
                <a:gd name="connsiteY58" fmla="*/ 4063365 h 5387471"/>
                <a:gd name="connsiteX59" fmla="*/ 723569 w 6318157"/>
                <a:gd name="connsiteY59" fmla="*/ 4079267 h 5387471"/>
                <a:gd name="connsiteX60" fmla="*/ 795130 w 6318157"/>
                <a:gd name="connsiteY60" fmla="*/ 4190586 h 5387471"/>
                <a:gd name="connsiteX61" fmla="*/ 1025718 w 6318157"/>
                <a:gd name="connsiteY61" fmla="*/ 4293952 h 5387471"/>
                <a:gd name="connsiteX62" fmla="*/ 1176793 w 6318157"/>
                <a:gd name="connsiteY62" fmla="*/ 4540443 h 5387471"/>
                <a:gd name="connsiteX63" fmla="*/ 1144988 w 6318157"/>
                <a:gd name="connsiteY63" fmla="*/ 4635859 h 5387471"/>
                <a:gd name="connsiteX64" fmla="*/ 1614115 w 6318157"/>
                <a:gd name="connsiteY64" fmla="*/ 4882349 h 5387471"/>
                <a:gd name="connsiteX65" fmla="*/ 1614115 w 6318157"/>
                <a:gd name="connsiteY65" fmla="*/ 5033424 h 5387471"/>
                <a:gd name="connsiteX66" fmla="*/ 1614115 w 6318157"/>
                <a:gd name="connsiteY66" fmla="*/ 5168596 h 5387471"/>
                <a:gd name="connsiteX67" fmla="*/ 1653871 w 6318157"/>
                <a:gd name="connsiteY67" fmla="*/ 5295817 h 5387471"/>
                <a:gd name="connsiteX68" fmla="*/ 1755416 w 6318157"/>
                <a:gd name="connsiteY68" fmla="*/ 5294123 h 5387471"/>
                <a:gd name="connsiteX69" fmla="*/ 1825653 w 6318157"/>
                <a:gd name="connsiteY69" fmla="*/ 5366385 h 5387471"/>
                <a:gd name="connsiteX70" fmla="*/ 1861848 w 6318157"/>
                <a:gd name="connsiteY70" fmla="*/ 5387340 h 5387471"/>
                <a:gd name="connsiteX71" fmla="*/ 1926203 w 6318157"/>
                <a:gd name="connsiteY71" fmla="*/ 5242146 h 5387471"/>
                <a:gd name="connsiteX72" fmla="*/ 2115047 w 6318157"/>
                <a:gd name="connsiteY72" fmla="*/ 5279914 h 5387471"/>
                <a:gd name="connsiteX73" fmla="*/ 2176421 w 6318157"/>
                <a:gd name="connsiteY73" fmla="*/ 5148304 h 5387471"/>
                <a:gd name="connsiteX74" fmla="*/ 2083242 w 6318157"/>
                <a:gd name="connsiteY74" fmla="*/ 5096123 h 5387471"/>
                <a:gd name="connsiteX75" fmla="*/ 2020211 w 6318157"/>
                <a:gd name="connsiteY75" fmla="*/ 5057903 h 5387471"/>
                <a:gd name="connsiteX76" fmla="*/ 2011680 w 6318157"/>
                <a:gd name="connsiteY76" fmla="*/ 5073180 h 5387471"/>
                <a:gd name="connsiteX77" fmla="*/ 1932167 w 6318157"/>
                <a:gd name="connsiteY77" fmla="*/ 4977765 h 5387471"/>
                <a:gd name="connsiteX78" fmla="*/ 1884459 w 6318157"/>
                <a:gd name="connsiteY78" fmla="*/ 4874398 h 5387471"/>
                <a:gd name="connsiteX79" fmla="*/ 1913448 w 6318157"/>
                <a:gd name="connsiteY79" fmla="*/ 4786022 h 5387471"/>
                <a:gd name="connsiteX80" fmla="*/ 2073551 w 6318157"/>
                <a:gd name="connsiteY80" fmla="*/ 4760723 h 5387471"/>
                <a:gd name="connsiteX81" fmla="*/ 2213030 w 6318157"/>
                <a:gd name="connsiteY81" fmla="*/ 4711893 h 5387471"/>
                <a:gd name="connsiteX82" fmla="*/ 2313829 w 6318157"/>
                <a:gd name="connsiteY82" fmla="*/ 4781467 h 5387471"/>
                <a:gd name="connsiteX83" fmla="*/ 2449002 w 6318157"/>
                <a:gd name="connsiteY83" fmla="*/ 4771031 h 5387471"/>
                <a:gd name="connsiteX84" fmla="*/ 2504661 w 6318157"/>
                <a:gd name="connsiteY84" fmla="*/ 4866446 h 5387471"/>
                <a:gd name="connsiteX85" fmla="*/ 2578459 w 6318157"/>
                <a:gd name="connsiteY85" fmla="*/ 4816585 h 5387471"/>
                <a:gd name="connsiteX86" fmla="*/ 2681246 w 6318157"/>
                <a:gd name="connsiteY86" fmla="*/ 4873118 h 5387471"/>
                <a:gd name="connsiteX87" fmla="*/ 2798859 w 6318157"/>
                <a:gd name="connsiteY87" fmla="*/ 4858495 h 5387471"/>
                <a:gd name="connsiteX88" fmla="*/ 2895931 w 6318157"/>
                <a:gd name="connsiteY88" fmla="*/ 4983811 h 5387471"/>
                <a:gd name="connsiteX89" fmla="*/ 2910177 w 6318157"/>
                <a:gd name="connsiteY89" fmla="*/ 5176547 h 5387471"/>
                <a:gd name="connsiteX90" fmla="*/ 2981739 w 6318157"/>
                <a:gd name="connsiteY90" fmla="*/ 5120888 h 5387471"/>
                <a:gd name="connsiteX91" fmla="*/ 3101009 w 6318157"/>
                <a:gd name="connsiteY91" fmla="*/ 5184499 h 5387471"/>
                <a:gd name="connsiteX92" fmla="*/ 3164619 w 6318157"/>
                <a:gd name="connsiteY92" fmla="*/ 4882349 h 5387471"/>
                <a:gd name="connsiteX93" fmla="*/ 3116911 w 6318157"/>
                <a:gd name="connsiteY93" fmla="*/ 4516589 h 5387471"/>
                <a:gd name="connsiteX94" fmla="*/ 3156668 w 6318157"/>
                <a:gd name="connsiteY94" fmla="*/ 4405271 h 5387471"/>
                <a:gd name="connsiteX95" fmla="*/ 3323645 w 6318157"/>
                <a:gd name="connsiteY95" fmla="*/ 4341660 h 5387471"/>
                <a:gd name="connsiteX96" fmla="*/ 3482671 w 6318157"/>
                <a:gd name="connsiteY96" fmla="*/ 4293952 h 5387471"/>
                <a:gd name="connsiteX97" fmla="*/ 3570136 w 6318157"/>
                <a:gd name="connsiteY97" fmla="*/ 4373466 h 5387471"/>
                <a:gd name="connsiteX98" fmla="*/ 3530379 w 6318157"/>
                <a:gd name="connsiteY98" fmla="*/ 4484784 h 5387471"/>
                <a:gd name="connsiteX99" fmla="*/ 3546282 w 6318157"/>
                <a:gd name="connsiteY99" fmla="*/ 4588151 h 5387471"/>
                <a:gd name="connsiteX100" fmla="*/ 3609892 w 6318157"/>
                <a:gd name="connsiteY100" fmla="*/ 4643810 h 5387471"/>
                <a:gd name="connsiteX101" fmla="*/ 3673503 w 6318157"/>
                <a:gd name="connsiteY101" fmla="*/ 4651761 h 5387471"/>
                <a:gd name="connsiteX102" fmla="*/ 3745064 w 6318157"/>
                <a:gd name="connsiteY102" fmla="*/ 4786933 h 5387471"/>
                <a:gd name="connsiteX103" fmla="*/ 3889016 w 6318157"/>
                <a:gd name="connsiteY103" fmla="*/ 4749293 h 5387471"/>
                <a:gd name="connsiteX104" fmla="*/ 4071068 w 6318157"/>
                <a:gd name="connsiteY104" fmla="*/ 4731274 h 5387471"/>
                <a:gd name="connsiteX105" fmla="*/ 4368496 w 6318157"/>
                <a:gd name="connsiteY105" fmla="*/ 4686134 h 5387471"/>
                <a:gd name="connsiteX106" fmla="*/ 4436828 w 6318157"/>
                <a:gd name="connsiteY106" fmla="*/ 4774261 h 5387471"/>
                <a:gd name="connsiteX107" fmla="*/ 4500438 w 6318157"/>
                <a:gd name="connsiteY107" fmla="*/ 4751981 h 5387471"/>
                <a:gd name="connsiteX108" fmla="*/ 4595854 w 6318157"/>
                <a:gd name="connsiteY108" fmla="*/ 4699469 h 5387471"/>
                <a:gd name="connsiteX109" fmla="*/ 4654826 w 6318157"/>
                <a:gd name="connsiteY109" fmla="*/ 4646423 h 5387471"/>
                <a:gd name="connsiteX110" fmla="*/ 4674704 w 6318157"/>
                <a:gd name="connsiteY110" fmla="*/ 4597593 h 5387471"/>
                <a:gd name="connsiteX111" fmla="*/ 4588151 w 6318157"/>
                <a:gd name="connsiteY111" fmla="*/ 4554983 h 5387471"/>
                <a:gd name="connsiteX112" fmla="*/ 4687211 w 6318157"/>
                <a:gd name="connsiteY112" fmla="*/ 4492118 h 5387471"/>
                <a:gd name="connsiteX113" fmla="*/ 4723406 w 6318157"/>
                <a:gd name="connsiteY113" fmla="*/ 4492118 h 5387471"/>
                <a:gd name="connsiteX114" fmla="*/ 4715786 w 6318157"/>
                <a:gd name="connsiteY114" fmla="*/ 4434968 h 5387471"/>
                <a:gd name="connsiteX115" fmla="*/ 4753886 w 6318157"/>
                <a:gd name="connsiteY115" fmla="*/ 4410203 h 5387471"/>
                <a:gd name="connsiteX116" fmla="*/ 4656648 w 6318157"/>
                <a:gd name="connsiteY116" fmla="*/ 4287326 h 5387471"/>
                <a:gd name="connsiteX117" fmla="*/ 4593866 w 6318157"/>
                <a:gd name="connsiteY117" fmla="*/ 4307333 h 5387471"/>
                <a:gd name="connsiteX118" fmla="*/ 4575396 w 6318157"/>
                <a:gd name="connsiteY118" fmla="*/ 4172612 h 5387471"/>
                <a:gd name="connsiteX119" fmla="*/ 4679655 w 6318157"/>
                <a:gd name="connsiteY119" fmla="*/ 4132426 h 5387471"/>
                <a:gd name="connsiteX120" fmla="*/ 4703957 w 6318157"/>
                <a:gd name="connsiteY120" fmla="*/ 4023340 h 5387471"/>
                <a:gd name="connsiteX121" fmla="*/ 4812951 w 6318157"/>
                <a:gd name="connsiteY121" fmla="*/ 3900496 h 5387471"/>
                <a:gd name="connsiteX122" fmla="*/ 4877813 w 6318157"/>
                <a:gd name="connsiteY122" fmla="*/ 3853146 h 5387471"/>
                <a:gd name="connsiteX123" fmla="*/ 4866109 w 6318157"/>
                <a:gd name="connsiteY123" fmla="*/ 3934446 h 5387471"/>
                <a:gd name="connsiteX124" fmla="*/ 4936241 w 6318157"/>
                <a:gd name="connsiteY124" fmla="*/ 3998681 h 5387471"/>
                <a:gd name="connsiteX125" fmla="*/ 4889248 w 6318157"/>
                <a:gd name="connsiteY125" fmla="*/ 4126615 h 5387471"/>
                <a:gd name="connsiteX126" fmla="*/ 4934365 w 6318157"/>
                <a:gd name="connsiteY126" fmla="*/ 4164319 h 5387471"/>
                <a:gd name="connsiteX127" fmla="*/ 5022812 w 6318157"/>
                <a:gd name="connsiteY127" fmla="*/ 4087573 h 5387471"/>
                <a:gd name="connsiteX128" fmla="*/ 5082759 w 6318157"/>
                <a:gd name="connsiteY128" fmla="*/ 4066849 h 5387471"/>
                <a:gd name="connsiteX129" fmla="*/ 5099644 w 6318157"/>
                <a:gd name="connsiteY129" fmla="*/ 4110000 h 5387471"/>
                <a:gd name="connsiteX130" fmla="*/ 5146102 w 6318157"/>
                <a:gd name="connsiteY130" fmla="*/ 4062915 h 5387471"/>
                <a:gd name="connsiteX131" fmla="*/ 5187199 w 6318157"/>
                <a:gd name="connsiteY131" fmla="*/ 4077299 h 5387471"/>
                <a:gd name="connsiteX132" fmla="*/ 5205692 w 6318157"/>
                <a:gd name="connsiteY132" fmla="*/ 4046476 h 5387471"/>
                <a:gd name="connsiteX133" fmla="*/ 5107060 w 6318157"/>
                <a:gd name="connsiteY133" fmla="*/ 4005379 h 5387471"/>
                <a:gd name="connsiteX134" fmla="*/ 5183536 w 6318157"/>
                <a:gd name="connsiteY134" fmla="*/ 3959373 h 5387471"/>
                <a:gd name="connsiteX135" fmla="*/ 5172815 w 6318157"/>
                <a:gd name="connsiteY135" fmla="*/ 3886200 h 5387471"/>
                <a:gd name="connsiteX136" fmla="*/ 5222041 w 6318157"/>
                <a:gd name="connsiteY136" fmla="*/ 3883701 h 5387471"/>
                <a:gd name="connsiteX137" fmla="*/ 5230350 w 6318157"/>
                <a:gd name="connsiteY137" fmla="*/ 3941680 h 5387471"/>
                <a:gd name="connsiteX138" fmla="*/ 5279666 w 6318157"/>
                <a:gd name="connsiteY138" fmla="*/ 3937570 h 5387471"/>
                <a:gd name="connsiteX139" fmla="*/ 5390984 w 6318157"/>
                <a:gd name="connsiteY139" fmla="*/ 3737361 h 5387471"/>
                <a:gd name="connsiteX140" fmla="*/ 5486400 w 6318157"/>
                <a:gd name="connsiteY140" fmla="*/ 3633994 h 5387471"/>
                <a:gd name="connsiteX141" fmla="*/ 5390984 w 6318157"/>
                <a:gd name="connsiteY141" fmla="*/ 3570384 h 5387471"/>
                <a:gd name="connsiteX142" fmla="*/ 5343276 w 6318157"/>
                <a:gd name="connsiteY142" fmla="*/ 3331845 h 5387471"/>
                <a:gd name="connsiteX143" fmla="*/ 5478449 w 6318157"/>
                <a:gd name="connsiteY143" fmla="*/ 3061500 h 5387471"/>
                <a:gd name="connsiteX144" fmla="*/ 5820355 w 6318157"/>
                <a:gd name="connsiteY144" fmla="*/ 2989939 h 5387471"/>
                <a:gd name="connsiteX145" fmla="*/ 6020959 w 6318157"/>
                <a:gd name="connsiteY145" fmla="*/ 2857748 h 5387471"/>
                <a:gd name="connsiteX146" fmla="*/ 6058811 w 6318157"/>
                <a:gd name="connsiteY146" fmla="*/ 2880194 h 5387471"/>
                <a:gd name="connsiteX147" fmla="*/ 6114056 w 6318157"/>
                <a:gd name="connsiteY147" fmla="*/ 2859239 h 5387471"/>
                <a:gd name="connsiteX148" fmla="*/ 6152156 w 6318157"/>
                <a:gd name="connsiteY148" fmla="*/ 2889719 h 5387471"/>
                <a:gd name="connsiteX149" fmla="*/ 6260741 w 6318157"/>
                <a:gd name="connsiteY149" fmla="*/ 2868764 h 5387471"/>
                <a:gd name="connsiteX150" fmla="*/ 6292298 w 6318157"/>
                <a:gd name="connsiteY150" fmla="*/ 2879449 h 5387471"/>
                <a:gd name="connsiteX151" fmla="*/ 6304556 w 6318157"/>
                <a:gd name="connsiteY151" fmla="*/ 2838284 h 5387471"/>
                <a:gd name="connsiteX152" fmla="*/ 6306461 w 6318157"/>
                <a:gd name="connsiteY152" fmla="*/ 2809709 h 5387471"/>
                <a:gd name="connsiteX153" fmla="*/ 6317891 w 6318157"/>
                <a:gd name="connsiteY153" fmla="*/ 2798279 h 5387471"/>
                <a:gd name="connsiteX154" fmla="*/ 6268361 w 6318157"/>
                <a:gd name="connsiteY154" fmla="*/ 2775419 h 5387471"/>
                <a:gd name="connsiteX155" fmla="*/ 6220736 w 6318157"/>
                <a:gd name="connsiteY155" fmla="*/ 2543754 h 5387471"/>
                <a:gd name="connsiteX156" fmla="*/ 6169301 w 6318157"/>
                <a:gd name="connsiteY156" fmla="*/ 2569973 h 5387471"/>
                <a:gd name="connsiteX157" fmla="*/ 6119771 w 6318157"/>
                <a:gd name="connsiteY157" fmla="*/ 2533484 h 5387471"/>
                <a:gd name="connsiteX158" fmla="*/ 6051191 w 6318157"/>
                <a:gd name="connsiteY158" fmla="*/ 2518538 h 5387471"/>
                <a:gd name="connsiteX159" fmla="*/ 6053096 w 6318157"/>
                <a:gd name="connsiteY159" fmla="*/ 2434718 h 5387471"/>
                <a:gd name="connsiteX160" fmla="*/ 6027337 w 6318157"/>
                <a:gd name="connsiteY160" fmla="*/ 2469542 h 5387471"/>
                <a:gd name="connsiteX161" fmla="*/ 5994041 w 6318157"/>
                <a:gd name="connsiteY161" fmla="*/ 2411858 h 5387471"/>
                <a:gd name="connsiteX162" fmla="*/ 5976896 w 6318157"/>
                <a:gd name="connsiteY162" fmla="*/ 2272793 h 5387471"/>
                <a:gd name="connsiteX163" fmla="*/ 5915936 w 6318157"/>
                <a:gd name="connsiteY163" fmla="*/ 2274698 h 5387471"/>
                <a:gd name="connsiteX164" fmla="*/ 5892910 w 6318157"/>
                <a:gd name="connsiteY164" fmla="*/ 2209882 h 5387471"/>
                <a:gd name="connsiteX165" fmla="*/ 5813066 w 6318157"/>
                <a:gd name="connsiteY165" fmla="*/ 2240408 h 5387471"/>
                <a:gd name="connsiteX166" fmla="*/ 5752106 w 6318157"/>
                <a:gd name="connsiteY166" fmla="*/ 2206118 h 5387471"/>
                <a:gd name="connsiteX167" fmla="*/ 5719721 w 6318157"/>
                <a:gd name="connsiteY167" fmla="*/ 2227073 h 5387471"/>
                <a:gd name="connsiteX168" fmla="*/ 5653046 w 6318157"/>
                <a:gd name="connsiteY168" fmla="*/ 2209928 h 5387471"/>
                <a:gd name="connsiteX169" fmla="*/ 5677231 w 6318157"/>
                <a:gd name="connsiteY169" fmla="*/ 2186857 h 5387471"/>
                <a:gd name="connsiteX170" fmla="*/ 5628281 w 6318157"/>
                <a:gd name="connsiteY170" fmla="*/ 2145158 h 5387471"/>
                <a:gd name="connsiteX171" fmla="*/ 5488388 w 6318157"/>
                <a:gd name="connsiteY171" fmla="*/ 2148426 h 5387471"/>
                <a:gd name="connsiteX172" fmla="*/ 5453021 w 6318157"/>
                <a:gd name="connsiteY172" fmla="*/ 2227073 h 5387471"/>
                <a:gd name="connsiteX173" fmla="*/ 5472071 w 6318157"/>
                <a:gd name="connsiteY173" fmla="*/ 2274698 h 5387471"/>
                <a:gd name="connsiteX174" fmla="*/ 5422541 w 6318157"/>
                <a:gd name="connsiteY174" fmla="*/ 2288033 h 5387471"/>
                <a:gd name="connsiteX175" fmla="*/ 5451116 w 6318157"/>
                <a:gd name="connsiteY175" fmla="*/ 2333753 h 5387471"/>
                <a:gd name="connsiteX176" fmla="*/ 5516631 w 6318157"/>
                <a:gd name="connsiteY176" fmla="*/ 2328407 h 5387471"/>
                <a:gd name="connsiteX177" fmla="*/ 5523506 w 6318157"/>
                <a:gd name="connsiteY177" fmla="*/ 2379473 h 5387471"/>
                <a:gd name="connsiteX178" fmla="*/ 5399681 w 6318157"/>
                <a:gd name="connsiteY178" fmla="*/ 2545208 h 5387471"/>
                <a:gd name="connsiteX179" fmla="*/ 5360918 w 6318157"/>
                <a:gd name="connsiteY179" fmla="*/ 2694084 h 5387471"/>
                <a:gd name="connsiteX180" fmla="*/ 5346341 w 6318157"/>
                <a:gd name="connsiteY180" fmla="*/ 2615693 h 5387471"/>
                <a:gd name="connsiteX181" fmla="*/ 5304431 w 6318157"/>
                <a:gd name="connsiteY181" fmla="*/ 2615693 h 5387471"/>
                <a:gd name="connsiteX182" fmla="*/ 5273951 w 6318157"/>
                <a:gd name="connsiteY182" fmla="*/ 2558543 h 5387471"/>
                <a:gd name="connsiteX183" fmla="*/ 5203714 w 6318157"/>
                <a:gd name="connsiteY183" fmla="*/ 2600987 h 5387471"/>
                <a:gd name="connsiteX184" fmla="*/ 5070116 w 6318157"/>
                <a:gd name="connsiteY184" fmla="*/ 2541398 h 5387471"/>
                <a:gd name="connsiteX185" fmla="*/ 4991763 w 6318157"/>
                <a:gd name="connsiteY185" fmla="*/ 2573572 h 5387471"/>
                <a:gd name="connsiteX186" fmla="*/ 4904381 w 6318157"/>
                <a:gd name="connsiteY186" fmla="*/ 2564258 h 5387471"/>
                <a:gd name="connsiteX187" fmla="*/ 4875806 w 6318157"/>
                <a:gd name="connsiteY187" fmla="*/ 2495678 h 5387471"/>
                <a:gd name="connsiteX188" fmla="*/ 4803416 w 6318157"/>
                <a:gd name="connsiteY188" fmla="*/ 2484248 h 5387471"/>
                <a:gd name="connsiteX189" fmla="*/ 4822466 w 6318157"/>
                <a:gd name="connsiteY189" fmla="*/ 2409953 h 5387471"/>
                <a:gd name="connsiteX190" fmla="*/ 4731026 w 6318157"/>
                <a:gd name="connsiteY190" fmla="*/ 2341373 h 5387471"/>
                <a:gd name="connsiteX191" fmla="*/ 4699221 w 6318157"/>
                <a:gd name="connsiteY191" fmla="*/ 2364353 h 5387471"/>
                <a:gd name="connsiteX192" fmla="*/ 4637681 w 6318157"/>
                <a:gd name="connsiteY192" fmla="*/ 2328038 h 5387471"/>
                <a:gd name="connsiteX193" fmla="*/ 4660541 w 6318157"/>
                <a:gd name="connsiteY193" fmla="*/ 2253743 h 5387471"/>
                <a:gd name="connsiteX194" fmla="*/ 4433846 w 6318157"/>
                <a:gd name="connsiteY194" fmla="*/ 2270888 h 5387471"/>
                <a:gd name="connsiteX195" fmla="*/ 4373134 w 6318157"/>
                <a:gd name="connsiteY195" fmla="*/ 2252041 h 5387471"/>
                <a:gd name="connsiteX196" fmla="*/ 4323356 w 6318157"/>
                <a:gd name="connsiteY196" fmla="*/ 2288033 h 5387471"/>
                <a:gd name="connsiteX197" fmla="*/ 4273826 w 6318157"/>
                <a:gd name="connsiteY197" fmla="*/ 2208023 h 5387471"/>
                <a:gd name="connsiteX198" fmla="*/ 4201436 w 6318157"/>
                <a:gd name="connsiteY198" fmla="*/ 2192783 h 5387471"/>
                <a:gd name="connsiteX199" fmla="*/ 4178576 w 6318157"/>
                <a:gd name="connsiteY199" fmla="*/ 2110868 h 5387471"/>
                <a:gd name="connsiteX200" fmla="*/ 4087136 w 6318157"/>
                <a:gd name="connsiteY200" fmla="*/ 2038478 h 5387471"/>
                <a:gd name="connsiteX201" fmla="*/ 4016651 w 6318157"/>
                <a:gd name="connsiteY201" fmla="*/ 2051813 h 5387471"/>
                <a:gd name="connsiteX202" fmla="*/ 3909971 w 6318157"/>
                <a:gd name="connsiteY202" fmla="*/ 2013713 h 5387471"/>
                <a:gd name="connsiteX203" fmla="*/ 3843296 w 6318157"/>
                <a:gd name="connsiteY203" fmla="*/ 2053718 h 5387471"/>
                <a:gd name="connsiteX204" fmla="*/ 3788051 w 6318157"/>
                <a:gd name="connsiteY204" fmla="*/ 2034668 h 5387471"/>
                <a:gd name="connsiteX205" fmla="*/ 3742331 w 6318157"/>
                <a:gd name="connsiteY205" fmla="*/ 2046098 h 5387471"/>
                <a:gd name="connsiteX206" fmla="*/ 3671018 w 6318157"/>
                <a:gd name="connsiteY206" fmla="*/ 2041249 h 5387471"/>
                <a:gd name="connsiteX207" fmla="*/ 3660416 w 6318157"/>
                <a:gd name="connsiteY207" fmla="*/ 1977518 h 5387471"/>
                <a:gd name="connsiteX208" fmla="*/ 3643271 w 6318157"/>
                <a:gd name="connsiteY208" fmla="*/ 1905128 h 5387471"/>
                <a:gd name="connsiteX209" fmla="*/ 3690896 w 6318157"/>
                <a:gd name="connsiteY209" fmla="*/ 1872743 h 5387471"/>
                <a:gd name="connsiteX210" fmla="*/ 3702326 w 6318157"/>
                <a:gd name="connsiteY210" fmla="*/ 1811783 h 5387471"/>
                <a:gd name="connsiteX211" fmla="*/ 3679466 w 6318157"/>
                <a:gd name="connsiteY211" fmla="*/ 1788923 h 5387471"/>
                <a:gd name="connsiteX212" fmla="*/ 3595977 w 6318157"/>
                <a:gd name="connsiteY212" fmla="*/ 1647245 h 5387471"/>
                <a:gd name="connsiteX213" fmla="*/ 3508016 w 6318157"/>
                <a:gd name="connsiteY213" fmla="*/ 1663193 h 5387471"/>
                <a:gd name="connsiteX214" fmla="*/ 3485156 w 6318157"/>
                <a:gd name="connsiteY214" fmla="*/ 1619378 h 5387471"/>
                <a:gd name="connsiteX215" fmla="*/ 3434052 w 6318157"/>
                <a:gd name="connsiteY215" fmla="*/ 1618090 h 5387471"/>
                <a:gd name="connsiteX216" fmla="*/ 3496586 w 6318157"/>
                <a:gd name="connsiteY216" fmla="*/ 1533653 h 5387471"/>
                <a:gd name="connsiteX217" fmla="*/ 3549926 w 6318157"/>
                <a:gd name="connsiteY217" fmla="*/ 1552703 h 5387471"/>
                <a:gd name="connsiteX218" fmla="*/ 3681619 w 6318157"/>
                <a:gd name="connsiteY218" fmla="*/ 1349485 h 5387471"/>
                <a:gd name="connsiteX219" fmla="*/ 3708041 w 6318157"/>
                <a:gd name="connsiteY219" fmla="*/ 1316483 h 5387471"/>
                <a:gd name="connsiteX220" fmla="*/ 3600036 w 6318157"/>
                <a:gd name="connsiteY220" fmla="*/ 1230630 h 5387471"/>
                <a:gd name="connsiteX221" fmla="*/ 3610886 w 6318157"/>
                <a:gd name="connsiteY221" fmla="*/ 1173608 h 5387471"/>
                <a:gd name="connsiteX222" fmla="*/ 3549926 w 6318157"/>
                <a:gd name="connsiteY222" fmla="*/ 1160273 h 5387471"/>
                <a:gd name="connsiteX223" fmla="*/ 3515636 w 6318157"/>
                <a:gd name="connsiteY223" fmla="*/ 1108838 h 5387471"/>
                <a:gd name="connsiteX224" fmla="*/ 3515636 w 6318157"/>
                <a:gd name="connsiteY224" fmla="*/ 1013588 h 5387471"/>
                <a:gd name="connsiteX225" fmla="*/ 3391811 w 6318157"/>
                <a:gd name="connsiteY225" fmla="*/ 981203 h 5387471"/>
                <a:gd name="connsiteX226" fmla="*/ 3357521 w 6318157"/>
                <a:gd name="connsiteY226" fmla="*/ 922148 h 5387471"/>
                <a:gd name="connsiteX227" fmla="*/ 3198246 w 6318157"/>
                <a:gd name="connsiteY227" fmla="*/ 954073 h 5387471"/>
                <a:gd name="connsiteX228" fmla="*/ 3142256 w 6318157"/>
                <a:gd name="connsiteY228" fmla="*/ 899288 h 5387471"/>
                <a:gd name="connsiteX229" fmla="*/ 2980331 w 6318157"/>
                <a:gd name="connsiteY229" fmla="*/ 929768 h 5387471"/>
                <a:gd name="connsiteX230" fmla="*/ 2776330 w 6318157"/>
                <a:gd name="connsiteY230" fmla="*/ 832982 h 5387471"/>
                <a:gd name="connsiteX231" fmla="*/ 2662196 w 6318157"/>
                <a:gd name="connsiteY231" fmla="*/ 874523 h 5387471"/>
                <a:gd name="connsiteX232" fmla="*/ 2671721 w 6318157"/>
                <a:gd name="connsiteY232" fmla="*/ 832613 h 5387471"/>
                <a:gd name="connsiteX233" fmla="*/ 2581026 w 6318157"/>
                <a:gd name="connsiteY233" fmla="*/ 818653 h 5387471"/>
                <a:gd name="connsiteX234" fmla="*/ 2576471 w 6318157"/>
                <a:gd name="connsiteY234" fmla="*/ 731648 h 5387471"/>
                <a:gd name="connsiteX235" fmla="*/ 2561231 w 6318157"/>
                <a:gd name="connsiteY235" fmla="*/ 684023 h 5387471"/>
                <a:gd name="connsiteX236" fmla="*/ 2591711 w 6318157"/>
                <a:gd name="connsiteY236" fmla="*/ 647828 h 5387471"/>
                <a:gd name="connsiteX237" fmla="*/ 2496792 w 6318157"/>
                <a:gd name="connsiteY237" fmla="*/ 511865 h 5387471"/>
                <a:gd name="connsiteX238" fmla="*/ 2492651 w 6318157"/>
                <a:gd name="connsiteY238" fmla="*/ 476378 h 5387471"/>
                <a:gd name="connsiteX239" fmla="*/ 2534561 w 6318157"/>
                <a:gd name="connsiteY239" fmla="*/ 409703 h 5387471"/>
                <a:gd name="connsiteX240" fmla="*/ 2490746 w 6318157"/>
                <a:gd name="connsiteY240" fmla="*/ 398273 h 5387471"/>
                <a:gd name="connsiteX241" fmla="*/ 2465981 w 6318157"/>
                <a:gd name="connsiteY241" fmla="*/ 367793 h 5387471"/>
                <a:gd name="connsiteX242" fmla="*/ 2428709 w 6318157"/>
                <a:gd name="connsiteY242" fmla="*/ 359713 h 5387471"/>
                <a:gd name="connsiteX243" fmla="*/ 2443121 w 6318157"/>
                <a:gd name="connsiteY243" fmla="*/ 297308 h 5387471"/>
                <a:gd name="connsiteX244" fmla="*/ 2384811 w 6318157"/>
                <a:gd name="connsiteY244" fmla="*/ 255352 h 5387471"/>
                <a:gd name="connsiteX245" fmla="*/ 2431691 w 6318157"/>
                <a:gd name="connsiteY245" fmla="*/ 188723 h 5387471"/>
                <a:gd name="connsiteX246" fmla="*/ 2536714 w 6318157"/>
                <a:gd name="connsiteY246" fmla="*/ 175177 h 5387471"/>
                <a:gd name="connsiteX0" fmla="*/ 2536714 w 6318157"/>
                <a:gd name="connsiteY0" fmla="*/ 175177 h 5387471"/>
                <a:gd name="connsiteX1" fmla="*/ 2475506 w 6318157"/>
                <a:gd name="connsiteY1" fmla="*/ 127763 h 5387471"/>
                <a:gd name="connsiteX2" fmla="*/ 2408831 w 6318157"/>
                <a:gd name="connsiteY2" fmla="*/ 129668 h 5387471"/>
                <a:gd name="connsiteX3" fmla="*/ 2340003 w 6318157"/>
                <a:gd name="connsiteY3" fmla="*/ 67751 h 5387471"/>
                <a:gd name="connsiteX4" fmla="*/ 2260241 w 6318157"/>
                <a:gd name="connsiteY4" fmla="*/ 85853 h 5387471"/>
                <a:gd name="connsiteX5" fmla="*/ 2229513 w 6318157"/>
                <a:gd name="connsiteY5" fmla="*/ 26173 h 5387471"/>
                <a:gd name="connsiteX6" fmla="*/ 2009858 w 6318157"/>
                <a:gd name="connsiteY6" fmla="*/ 0 h 5387471"/>
                <a:gd name="connsiteX7" fmla="*/ 1851163 w 6318157"/>
                <a:gd name="connsiteY7" fmla="*/ 158612 h 5387471"/>
                <a:gd name="connsiteX8" fmla="*/ 1861599 w 6318157"/>
                <a:gd name="connsiteY8" fmla="*/ 331056 h 5387471"/>
                <a:gd name="connsiteX9" fmla="*/ 1776951 w 6318157"/>
                <a:gd name="connsiteY9" fmla="*/ 311343 h 5387471"/>
                <a:gd name="connsiteX10" fmla="*/ 1606163 w 6318157"/>
                <a:gd name="connsiteY10" fmla="*/ 358057 h 5387471"/>
                <a:gd name="connsiteX11" fmla="*/ 1391478 w 6318157"/>
                <a:gd name="connsiteY11" fmla="*/ 230836 h 5387471"/>
                <a:gd name="connsiteX12" fmla="*/ 1256306 w 6318157"/>
                <a:gd name="connsiteY12" fmla="*/ 230836 h 5387471"/>
                <a:gd name="connsiteX13" fmla="*/ 1208598 w 6318157"/>
                <a:gd name="connsiteY13" fmla="*/ 421667 h 5387471"/>
                <a:gd name="connsiteX14" fmla="*/ 1041621 w 6318157"/>
                <a:gd name="connsiteY14" fmla="*/ 588645 h 5387471"/>
                <a:gd name="connsiteX15" fmla="*/ 930303 w 6318157"/>
                <a:gd name="connsiteY15" fmla="*/ 668158 h 5387471"/>
                <a:gd name="connsiteX16" fmla="*/ 842838 w 6318157"/>
                <a:gd name="connsiteY16" fmla="*/ 612499 h 5387471"/>
                <a:gd name="connsiteX17" fmla="*/ 747423 w 6318157"/>
                <a:gd name="connsiteY17" fmla="*/ 795379 h 5387471"/>
                <a:gd name="connsiteX18" fmla="*/ 456206 w 6318157"/>
                <a:gd name="connsiteY18" fmla="*/ 828804 h 5387471"/>
                <a:gd name="connsiteX19" fmla="*/ 222636 w 6318157"/>
                <a:gd name="connsiteY19" fmla="*/ 970307 h 5387471"/>
                <a:gd name="connsiteX20" fmla="*/ 254442 w 6318157"/>
                <a:gd name="connsiteY20" fmla="*/ 1113431 h 5387471"/>
                <a:gd name="connsiteX21" fmla="*/ 302149 w 6318157"/>
                <a:gd name="connsiteY21" fmla="*/ 1296311 h 5387471"/>
                <a:gd name="connsiteX22" fmla="*/ 341906 w 6318157"/>
                <a:gd name="connsiteY22" fmla="*/ 1328116 h 5387471"/>
                <a:gd name="connsiteX23" fmla="*/ 508883 w 6318157"/>
                <a:gd name="connsiteY23" fmla="*/ 1359921 h 5387471"/>
                <a:gd name="connsiteX24" fmla="*/ 532737 w 6318157"/>
                <a:gd name="connsiteY24" fmla="*/ 1582558 h 5387471"/>
                <a:gd name="connsiteX25" fmla="*/ 730526 w 6318157"/>
                <a:gd name="connsiteY25" fmla="*/ 1644144 h 5387471"/>
                <a:gd name="connsiteX26" fmla="*/ 903633 w 6318157"/>
                <a:gd name="connsiteY26" fmla="*/ 1753676 h 5387471"/>
                <a:gd name="connsiteX27" fmla="*/ 818984 w 6318157"/>
                <a:gd name="connsiteY27" fmla="*/ 1884707 h 5387471"/>
                <a:gd name="connsiteX28" fmla="*/ 644056 w 6318157"/>
                <a:gd name="connsiteY28" fmla="*/ 1868805 h 5387471"/>
                <a:gd name="connsiteX29" fmla="*/ 636104 w 6318157"/>
                <a:gd name="connsiteY29" fmla="*/ 2115295 h 5387471"/>
                <a:gd name="connsiteX30" fmla="*/ 755374 w 6318157"/>
                <a:gd name="connsiteY30" fmla="*/ 2218662 h 5387471"/>
                <a:gd name="connsiteX31" fmla="*/ 818984 w 6318157"/>
                <a:gd name="connsiteY31" fmla="*/ 2329980 h 5387471"/>
                <a:gd name="connsiteX32" fmla="*/ 818984 w 6318157"/>
                <a:gd name="connsiteY32" fmla="*/ 2369737 h 5387471"/>
                <a:gd name="connsiteX33" fmla="*/ 580445 w 6318157"/>
                <a:gd name="connsiteY33" fmla="*/ 2401542 h 5387471"/>
                <a:gd name="connsiteX34" fmla="*/ 485029 w 6318157"/>
                <a:gd name="connsiteY34" fmla="*/ 2433347 h 5387471"/>
                <a:gd name="connsiteX35" fmla="*/ 437322 w 6318157"/>
                <a:gd name="connsiteY35" fmla="*/ 2584422 h 5387471"/>
                <a:gd name="connsiteX36" fmla="*/ 307616 w 6318157"/>
                <a:gd name="connsiteY36" fmla="*/ 2598549 h 5387471"/>
                <a:gd name="connsiteX37" fmla="*/ 238539 w 6318157"/>
                <a:gd name="connsiteY37" fmla="*/ 2655984 h 5387471"/>
                <a:gd name="connsiteX38" fmla="*/ 284673 w 6318157"/>
                <a:gd name="connsiteY38" fmla="*/ 2740881 h 5387471"/>
                <a:gd name="connsiteX39" fmla="*/ 405516 w 6318157"/>
                <a:gd name="connsiteY39" fmla="*/ 2767302 h 5387471"/>
                <a:gd name="connsiteX40" fmla="*/ 414296 w 6318157"/>
                <a:gd name="connsiteY40" fmla="*/ 2859534 h 5387471"/>
                <a:gd name="connsiteX41" fmla="*/ 349857 w 6318157"/>
                <a:gd name="connsiteY41" fmla="*/ 2894523 h 5387471"/>
                <a:gd name="connsiteX42" fmla="*/ 206734 w 6318157"/>
                <a:gd name="connsiteY42" fmla="*/ 3061500 h 5387471"/>
                <a:gd name="connsiteX43" fmla="*/ 166977 w 6318157"/>
                <a:gd name="connsiteY43" fmla="*/ 3300039 h 5387471"/>
                <a:gd name="connsiteX44" fmla="*/ 103367 w 6318157"/>
                <a:gd name="connsiteY44" fmla="*/ 3490871 h 5387471"/>
                <a:gd name="connsiteX45" fmla="*/ 0 w 6318157"/>
                <a:gd name="connsiteY45" fmla="*/ 3610140 h 5387471"/>
                <a:gd name="connsiteX46" fmla="*/ 0 w 6318157"/>
                <a:gd name="connsiteY46" fmla="*/ 3689653 h 5387471"/>
                <a:gd name="connsiteX47" fmla="*/ 15903 w 6318157"/>
                <a:gd name="connsiteY47" fmla="*/ 3769166 h 5387471"/>
                <a:gd name="connsiteX48" fmla="*/ 127221 w 6318157"/>
                <a:gd name="connsiteY48" fmla="*/ 3785069 h 5387471"/>
                <a:gd name="connsiteX49" fmla="*/ 183211 w 6318157"/>
                <a:gd name="connsiteY49" fmla="*/ 3641697 h 5387471"/>
                <a:gd name="connsiteX50" fmla="*/ 275231 w 6318157"/>
                <a:gd name="connsiteY50" fmla="*/ 3608199 h 5387471"/>
                <a:gd name="connsiteX51" fmla="*/ 326003 w 6318157"/>
                <a:gd name="connsiteY51" fmla="*/ 3626043 h 5387471"/>
                <a:gd name="connsiteX52" fmla="*/ 358388 w 6318157"/>
                <a:gd name="connsiteY52" fmla="*/ 3618423 h 5387471"/>
                <a:gd name="connsiteX53" fmla="*/ 424318 w 6318157"/>
                <a:gd name="connsiteY53" fmla="*/ 3743407 h 5387471"/>
                <a:gd name="connsiteX54" fmla="*/ 379178 w 6318157"/>
                <a:gd name="connsiteY54" fmla="*/ 3816212 h 5387471"/>
                <a:gd name="connsiteX55" fmla="*/ 347621 w 6318157"/>
                <a:gd name="connsiteY55" fmla="*/ 3928239 h 5387471"/>
                <a:gd name="connsiteX56" fmla="*/ 336854 w 6318157"/>
                <a:gd name="connsiteY56" fmla="*/ 4218249 h 5387471"/>
                <a:gd name="connsiteX57" fmla="*/ 545161 w 6318157"/>
                <a:gd name="connsiteY57" fmla="*/ 4012509 h 5387471"/>
                <a:gd name="connsiteX58" fmla="*/ 620202 w 6318157"/>
                <a:gd name="connsiteY58" fmla="*/ 4063365 h 5387471"/>
                <a:gd name="connsiteX59" fmla="*/ 723569 w 6318157"/>
                <a:gd name="connsiteY59" fmla="*/ 4079267 h 5387471"/>
                <a:gd name="connsiteX60" fmla="*/ 795130 w 6318157"/>
                <a:gd name="connsiteY60" fmla="*/ 4190586 h 5387471"/>
                <a:gd name="connsiteX61" fmla="*/ 1025718 w 6318157"/>
                <a:gd name="connsiteY61" fmla="*/ 4293952 h 5387471"/>
                <a:gd name="connsiteX62" fmla="*/ 1176793 w 6318157"/>
                <a:gd name="connsiteY62" fmla="*/ 4540443 h 5387471"/>
                <a:gd name="connsiteX63" fmla="*/ 1144988 w 6318157"/>
                <a:gd name="connsiteY63" fmla="*/ 4635859 h 5387471"/>
                <a:gd name="connsiteX64" fmla="*/ 1614115 w 6318157"/>
                <a:gd name="connsiteY64" fmla="*/ 4882349 h 5387471"/>
                <a:gd name="connsiteX65" fmla="*/ 1614115 w 6318157"/>
                <a:gd name="connsiteY65" fmla="*/ 5033424 h 5387471"/>
                <a:gd name="connsiteX66" fmla="*/ 1614115 w 6318157"/>
                <a:gd name="connsiteY66" fmla="*/ 5168596 h 5387471"/>
                <a:gd name="connsiteX67" fmla="*/ 1653871 w 6318157"/>
                <a:gd name="connsiteY67" fmla="*/ 5295817 h 5387471"/>
                <a:gd name="connsiteX68" fmla="*/ 1755416 w 6318157"/>
                <a:gd name="connsiteY68" fmla="*/ 5294123 h 5387471"/>
                <a:gd name="connsiteX69" fmla="*/ 1825653 w 6318157"/>
                <a:gd name="connsiteY69" fmla="*/ 5366385 h 5387471"/>
                <a:gd name="connsiteX70" fmla="*/ 1861848 w 6318157"/>
                <a:gd name="connsiteY70" fmla="*/ 5387340 h 5387471"/>
                <a:gd name="connsiteX71" fmla="*/ 1926203 w 6318157"/>
                <a:gd name="connsiteY71" fmla="*/ 5242146 h 5387471"/>
                <a:gd name="connsiteX72" fmla="*/ 2115047 w 6318157"/>
                <a:gd name="connsiteY72" fmla="*/ 5279914 h 5387471"/>
                <a:gd name="connsiteX73" fmla="*/ 2176421 w 6318157"/>
                <a:gd name="connsiteY73" fmla="*/ 5148304 h 5387471"/>
                <a:gd name="connsiteX74" fmla="*/ 2083242 w 6318157"/>
                <a:gd name="connsiteY74" fmla="*/ 5096123 h 5387471"/>
                <a:gd name="connsiteX75" fmla="*/ 2020211 w 6318157"/>
                <a:gd name="connsiteY75" fmla="*/ 5057903 h 5387471"/>
                <a:gd name="connsiteX76" fmla="*/ 2011680 w 6318157"/>
                <a:gd name="connsiteY76" fmla="*/ 5073180 h 5387471"/>
                <a:gd name="connsiteX77" fmla="*/ 1932167 w 6318157"/>
                <a:gd name="connsiteY77" fmla="*/ 4977765 h 5387471"/>
                <a:gd name="connsiteX78" fmla="*/ 1884459 w 6318157"/>
                <a:gd name="connsiteY78" fmla="*/ 4874398 h 5387471"/>
                <a:gd name="connsiteX79" fmla="*/ 1913448 w 6318157"/>
                <a:gd name="connsiteY79" fmla="*/ 4786022 h 5387471"/>
                <a:gd name="connsiteX80" fmla="*/ 2073551 w 6318157"/>
                <a:gd name="connsiteY80" fmla="*/ 4760723 h 5387471"/>
                <a:gd name="connsiteX81" fmla="*/ 2213030 w 6318157"/>
                <a:gd name="connsiteY81" fmla="*/ 4711893 h 5387471"/>
                <a:gd name="connsiteX82" fmla="*/ 2313829 w 6318157"/>
                <a:gd name="connsiteY82" fmla="*/ 4781467 h 5387471"/>
                <a:gd name="connsiteX83" fmla="*/ 2449002 w 6318157"/>
                <a:gd name="connsiteY83" fmla="*/ 4771031 h 5387471"/>
                <a:gd name="connsiteX84" fmla="*/ 2504661 w 6318157"/>
                <a:gd name="connsiteY84" fmla="*/ 4866446 h 5387471"/>
                <a:gd name="connsiteX85" fmla="*/ 2578459 w 6318157"/>
                <a:gd name="connsiteY85" fmla="*/ 4816585 h 5387471"/>
                <a:gd name="connsiteX86" fmla="*/ 2681246 w 6318157"/>
                <a:gd name="connsiteY86" fmla="*/ 4873118 h 5387471"/>
                <a:gd name="connsiteX87" fmla="*/ 2798859 w 6318157"/>
                <a:gd name="connsiteY87" fmla="*/ 4858495 h 5387471"/>
                <a:gd name="connsiteX88" fmla="*/ 2895931 w 6318157"/>
                <a:gd name="connsiteY88" fmla="*/ 4983811 h 5387471"/>
                <a:gd name="connsiteX89" fmla="*/ 2910177 w 6318157"/>
                <a:gd name="connsiteY89" fmla="*/ 5176547 h 5387471"/>
                <a:gd name="connsiteX90" fmla="*/ 2981739 w 6318157"/>
                <a:gd name="connsiteY90" fmla="*/ 5120888 h 5387471"/>
                <a:gd name="connsiteX91" fmla="*/ 3101009 w 6318157"/>
                <a:gd name="connsiteY91" fmla="*/ 5184499 h 5387471"/>
                <a:gd name="connsiteX92" fmla="*/ 3164619 w 6318157"/>
                <a:gd name="connsiteY92" fmla="*/ 4882349 h 5387471"/>
                <a:gd name="connsiteX93" fmla="*/ 3116911 w 6318157"/>
                <a:gd name="connsiteY93" fmla="*/ 4516589 h 5387471"/>
                <a:gd name="connsiteX94" fmla="*/ 3156668 w 6318157"/>
                <a:gd name="connsiteY94" fmla="*/ 4405271 h 5387471"/>
                <a:gd name="connsiteX95" fmla="*/ 3323645 w 6318157"/>
                <a:gd name="connsiteY95" fmla="*/ 4341660 h 5387471"/>
                <a:gd name="connsiteX96" fmla="*/ 3482671 w 6318157"/>
                <a:gd name="connsiteY96" fmla="*/ 4293952 h 5387471"/>
                <a:gd name="connsiteX97" fmla="*/ 3570136 w 6318157"/>
                <a:gd name="connsiteY97" fmla="*/ 4373466 h 5387471"/>
                <a:gd name="connsiteX98" fmla="*/ 3530379 w 6318157"/>
                <a:gd name="connsiteY98" fmla="*/ 4484784 h 5387471"/>
                <a:gd name="connsiteX99" fmla="*/ 3546282 w 6318157"/>
                <a:gd name="connsiteY99" fmla="*/ 4588151 h 5387471"/>
                <a:gd name="connsiteX100" fmla="*/ 3609892 w 6318157"/>
                <a:gd name="connsiteY100" fmla="*/ 4643810 h 5387471"/>
                <a:gd name="connsiteX101" fmla="*/ 3673503 w 6318157"/>
                <a:gd name="connsiteY101" fmla="*/ 4651761 h 5387471"/>
                <a:gd name="connsiteX102" fmla="*/ 3745064 w 6318157"/>
                <a:gd name="connsiteY102" fmla="*/ 4786933 h 5387471"/>
                <a:gd name="connsiteX103" fmla="*/ 3889016 w 6318157"/>
                <a:gd name="connsiteY103" fmla="*/ 4749293 h 5387471"/>
                <a:gd name="connsiteX104" fmla="*/ 4071068 w 6318157"/>
                <a:gd name="connsiteY104" fmla="*/ 4731274 h 5387471"/>
                <a:gd name="connsiteX105" fmla="*/ 4368496 w 6318157"/>
                <a:gd name="connsiteY105" fmla="*/ 4686134 h 5387471"/>
                <a:gd name="connsiteX106" fmla="*/ 4436828 w 6318157"/>
                <a:gd name="connsiteY106" fmla="*/ 4774261 h 5387471"/>
                <a:gd name="connsiteX107" fmla="*/ 4500438 w 6318157"/>
                <a:gd name="connsiteY107" fmla="*/ 4751981 h 5387471"/>
                <a:gd name="connsiteX108" fmla="*/ 4595854 w 6318157"/>
                <a:gd name="connsiteY108" fmla="*/ 4699469 h 5387471"/>
                <a:gd name="connsiteX109" fmla="*/ 4654826 w 6318157"/>
                <a:gd name="connsiteY109" fmla="*/ 4646423 h 5387471"/>
                <a:gd name="connsiteX110" fmla="*/ 4674704 w 6318157"/>
                <a:gd name="connsiteY110" fmla="*/ 4597593 h 5387471"/>
                <a:gd name="connsiteX111" fmla="*/ 4588151 w 6318157"/>
                <a:gd name="connsiteY111" fmla="*/ 4554983 h 5387471"/>
                <a:gd name="connsiteX112" fmla="*/ 4687211 w 6318157"/>
                <a:gd name="connsiteY112" fmla="*/ 4492118 h 5387471"/>
                <a:gd name="connsiteX113" fmla="*/ 4723406 w 6318157"/>
                <a:gd name="connsiteY113" fmla="*/ 4492118 h 5387471"/>
                <a:gd name="connsiteX114" fmla="*/ 4715786 w 6318157"/>
                <a:gd name="connsiteY114" fmla="*/ 4434968 h 5387471"/>
                <a:gd name="connsiteX115" fmla="*/ 4753886 w 6318157"/>
                <a:gd name="connsiteY115" fmla="*/ 4410203 h 5387471"/>
                <a:gd name="connsiteX116" fmla="*/ 4656648 w 6318157"/>
                <a:gd name="connsiteY116" fmla="*/ 4287326 h 5387471"/>
                <a:gd name="connsiteX117" fmla="*/ 4593866 w 6318157"/>
                <a:gd name="connsiteY117" fmla="*/ 4307333 h 5387471"/>
                <a:gd name="connsiteX118" fmla="*/ 4575396 w 6318157"/>
                <a:gd name="connsiteY118" fmla="*/ 4172612 h 5387471"/>
                <a:gd name="connsiteX119" fmla="*/ 4679655 w 6318157"/>
                <a:gd name="connsiteY119" fmla="*/ 4132426 h 5387471"/>
                <a:gd name="connsiteX120" fmla="*/ 4703957 w 6318157"/>
                <a:gd name="connsiteY120" fmla="*/ 4023340 h 5387471"/>
                <a:gd name="connsiteX121" fmla="*/ 4812951 w 6318157"/>
                <a:gd name="connsiteY121" fmla="*/ 3900496 h 5387471"/>
                <a:gd name="connsiteX122" fmla="*/ 4877813 w 6318157"/>
                <a:gd name="connsiteY122" fmla="*/ 3853146 h 5387471"/>
                <a:gd name="connsiteX123" fmla="*/ 4866109 w 6318157"/>
                <a:gd name="connsiteY123" fmla="*/ 3934446 h 5387471"/>
                <a:gd name="connsiteX124" fmla="*/ 4936241 w 6318157"/>
                <a:gd name="connsiteY124" fmla="*/ 3998681 h 5387471"/>
                <a:gd name="connsiteX125" fmla="*/ 4889248 w 6318157"/>
                <a:gd name="connsiteY125" fmla="*/ 4126615 h 5387471"/>
                <a:gd name="connsiteX126" fmla="*/ 4934365 w 6318157"/>
                <a:gd name="connsiteY126" fmla="*/ 4164319 h 5387471"/>
                <a:gd name="connsiteX127" fmla="*/ 5022812 w 6318157"/>
                <a:gd name="connsiteY127" fmla="*/ 4087573 h 5387471"/>
                <a:gd name="connsiteX128" fmla="*/ 5082759 w 6318157"/>
                <a:gd name="connsiteY128" fmla="*/ 4066849 h 5387471"/>
                <a:gd name="connsiteX129" fmla="*/ 5099644 w 6318157"/>
                <a:gd name="connsiteY129" fmla="*/ 4110000 h 5387471"/>
                <a:gd name="connsiteX130" fmla="*/ 5146102 w 6318157"/>
                <a:gd name="connsiteY130" fmla="*/ 4062915 h 5387471"/>
                <a:gd name="connsiteX131" fmla="*/ 5187199 w 6318157"/>
                <a:gd name="connsiteY131" fmla="*/ 4077299 h 5387471"/>
                <a:gd name="connsiteX132" fmla="*/ 5205692 w 6318157"/>
                <a:gd name="connsiteY132" fmla="*/ 4046476 h 5387471"/>
                <a:gd name="connsiteX133" fmla="*/ 5107060 w 6318157"/>
                <a:gd name="connsiteY133" fmla="*/ 4005379 h 5387471"/>
                <a:gd name="connsiteX134" fmla="*/ 5183536 w 6318157"/>
                <a:gd name="connsiteY134" fmla="*/ 3959373 h 5387471"/>
                <a:gd name="connsiteX135" fmla="*/ 5172815 w 6318157"/>
                <a:gd name="connsiteY135" fmla="*/ 3886200 h 5387471"/>
                <a:gd name="connsiteX136" fmla="*/ 5222041 w 6318157"/>
                <a:gd name="connsiteY136" fmla="*/ 3883701 h 5387471"/>
                <a:gd name="connsiteX137" fmla="*/ 5230350 w 6318157"/>
                <a:gd name="connsiteY137" fmla="*/ 3941680 h 5387471"/>
                <a:gd name="connsiteX138" fmla="*/ 5279666 w 6318157"/>
                <a:gd name="connsiteY138" fmla="*/ 3937570 h 5387471"/>
                <a:gd name="connsiteX139" fmla="*/ 5291995 w 6318157"/>
                <a:gd name="connsiteY139" fmla="*/ 3859487 h 5387471"/>
                <a:gd name="connsiteX140" fmla="*/ 5390984 w 6318157"/>
                <a:gd name="connsiteY140" fmla="*/ 3737361 h 5387471"/>
                <a:gd name="connsiteX141" fmla="*/ 5486400 w 6318157"/>
                <a:gd name="connsiteY141" fmla="*/ 3633994 h 5387471"/>
                <a:gd name="connsiteX142" fmla="*/ 5390984 w 6318157"/>
                <a:gd name="connsiteY142" fmla="*/ 3570384 h 5387471"/>
                <a:gd name="connsiteX143" fmla="*/ 5343276 w 6318157"/>
                <a:gd name="connsiteY143" fmla="*/ 3331845 h 5387471"/>
                <a:gd name="connsiteX144" fmla="*/ 5478449 w 6318157"/>
                <a:gd name="connsiteY144" fmla="*/ 3061500 h 5387471"/>
                <a:gd name="connsiteX145" fmla="*/ 5820355 w 6318157"/>
                <a:gd name="connsiteY145" fmla="*/ 2989939 h 5387471"/>
                <a:gd name="connsiteX146" fmla="*/ 6020959 w 6318157"/>
                <a:gd name="connsiteY146" fmla="*/ 2857748 h 5387471"/>
                <a:gd name="connsiteX147" fmla="*/ 6058811 w 6318157"/>
                <a:gd name="connsiteY147" fmla="*/ 2880194 h 5387471"/>
                <a:gd name="connsiteX148" fmla="*/ 6114056 w 6318157"/>
                <a:gd name="connsiteY148" fmla="*/ 2859239 h 5387471"/>
                <a:gd name="connsiteX149" fmla="*/ 6152156 w 6318157"/>
                <a:gd name="connsiteY149" fmla="*/ 2889719 h 5387471"/>
                <a:gd name="connsiteX150" fmla="*/ 6260741 w 6318157"/>
                <a:gd name="connsiteY150" fmla="*/ 2868764 h 5387471"/>
                <a:gd name="connsiteX151" fmla="*/ 6292298 w 6318157"/>
                <a:gd name="connsiteY151" fmla="*/ 2879449 h 5387471"/>
                <a:gd name="connsiteX152" fmla="*/ 6304556 w 6318157"/>
                <a:gd name="connsiteY152" fmla="*/ 2838284 h 5387471"/>
                <a:gd name="connsiteX153" fmla="*/ 6306461 w 6318157"/>
                <a:gd name="connsiteY153" fmla="*/ 2809709 h 5387471"/>
                <a:gd name="connsiteX154" fmla="*/ 6317891 w 6318157"/>
                <a:gd name="connsiteY154" fmla="*/ 2798279 h 5387471"/>
                <a:gd name="connsiteX155" fmla="*/ 6268361 w 6318157"/>
                <a:gd name="connsiteY155" fmla="*/ 2775419 h 5387471"/>
                <a:gd name="connsiteX156" fmla="*/ 6220736 w 6318157"/>
                <a:gd name="connsiteY156" fmla="*/ 2543754 h 5387471"/>
                <a:gd name="connsiteX157" fmla="*/ 6169301 w 6318157"/>
                <a:gd name="connsiteY157" fmla="*/ 2569973 h 5387471"/>
                <a:gd name="connsiteX158" fmla="*/ 6119771 w 6318157"/>
                <a:gd name="connsiteY158" fmla="*/ 2533484 h 5387471"/>
                <a:gd name="connsiteX159" fmla="*/ 6051191 w 6318157"/>
                <a:gd name="connsiteY159" fmla="*/ 2518538 h 5387471"/>
                <a:gd name="connsiteX160" fmla="*/ 6053096 w 6318157"/>
                <a:gd name="connsiteY160" fmla="*/ 2434718 h 5387471"/>
                <a:gd name="connsiteX161" fmla="*/ 6027337 w 6318157"/>
                <a:gd name="connsiteY161" fmla="*/ 2469542 h 5387471"/>
                <a:gd name="connsiteX162" fmla="*/ 5994041 w 6318157"/>
                <a:gd name="connsiteY162" fmla="*/ 2411858 h 5387471"/>
                <a:gd name="connsiteX163" fmla="*/ 5976896 w 6318157"/>
                <a:gd name="connsiteY163" fmla="*/ 2272793 h 5387471"/>
                <a:gd name="connsiteX164" fmla="*/ 5915936 w 6318157"/>
                <a:gd name="connsiteY164" fmla="*/ 2274698 h 5387471"/>
                <a:gd name="connsiteX165" fmla="*/ 5892910 w 6318157"/>
                <a:gd name="connsiteY165" fmla="*/ 2209882 h 5387471"/>
                <a:gd name="connsiteX166" fmla="*/ 5813066 w 6318157"/>
                <a:gd name="connsiteY166" fmla="*/ 2240408 h 5387471"/>
                <a:gd name="connsiteX167" fmla="*/ 5752106 w 6318157"/>
                <a:gd name="connsiteY167" fmla="*/ 2206118 h 5387471"/>
                <a:gd name="connsiteX168" fmla="*/ 5719721 w 6318157"/>
                <a:gd name="connsiteY168" fmla="*/ 2227073 h 5387471"/>
                <a:gd name="connsiteX169" fmla="*/ 5653046 w 6318157"/>
                <a:gd name="connsiteY169" fmla="*/ 2209928 h 5387471"/>
                <a:gd name="connsiteX170" fmla="*/ 5677231 w 6318157"/>
                <a:gd name="connsiteY170" fmla="*/ 2186857 h 5387471"/>
                <a:gd name="connsiteX171" fmla="*/ 5628281 w 6318157"/>
                <a:gd name="connsiteY171" fmla="*/ 2145158 h 5387471"/>
                <a:gd name="connsiteX172" fmla="*/ 5488388 w 6318157"/>
                <a:gd name="connsiteY172" fmla="*/ 2148426 h 5387471"/>
                <a:gd name="connsiteX173" fmla="*/ 5453021 w 6318157"/>
                <a:gd name="connsiteY173" fmla="*/ 2227073 h 5387471"/>
                <a:gd name="connsiteX174" fmla="*/ 5472071 w 6318157"/>
                <a:gd name="connsiteY174" fmla="*/ 2274698 h 5387471"/>
                <a:gd name="connsiteX175" fmla="*/ 5422541 w 6318157"/>
                <a:gd name="connsiteY175" fmla="*/ 2288033 h 5387471"/>
                <a:gd name="connsiteX176" fmla="*/ 5451116 w 6318157"/>
                <a:gd name="connsiteY176" fmla="*/ 2333753 h 5387471"/>
                <a:gd name="connsiteX177" fmla="*/ 5516631 w 6318157"/>
                <a:gd name="connsiteY177" fmla="*/ 2328407 h 5387471"/>
                <a:gd name="connsiteX178" fmla="*/ 5523506 w 6318157"/>
                <a:gd name="connsiteY178" fmla="*/ 2379473 h 5387471"/>
                <a:gd name="connsiteX179" fmla="*/ 5399681 w 6318157"/>
                <a:gd name="connsiteY179" fmla="*/ 2545208 h 5387471"/>
                <a:gd name="connsiteX180" fmla="*/ 5360918 w 6318157"/>
                <a:gd name="connsiteY180" fmla="*/ 2694084 h 5387471"/>
                <a:gd name="connsiteX181" fmla="*/ 5346341 w 6318157"/>
                <a:gd name="connsiteY181" fmla="*/ 2615693 h 5387471"/>
                <a:gd name="connsiteX182" fmla="*/ 5304431 w 6318157"/>
                <a:gd name="connsiteY182" fmla="*/ 2615693 h 5387471"/>
                <a:gd name="connsiteX183" fmla="*/ 5273951 w 6318157"/>
                <a:gd name="connsiteY183" fmla="*/ 2558543 h 5387471"/>
                <a:gd name="connsiteX184" fmla="*/ 5203714 w 6318157"/>
                <a:gd name="connsiteY184" fmla="*/ 2600987 h 5387471"/>
                <a:gd name="connsiteX185" fmla="*/ 5070116 w 6318157"/>
                <a:gd name="connsiteY185" fmla="*/ 2541398 h 5387471"/>
                <a:gd name="connsiteX186" fmla="*/ 4991763 w 6318157"/>
                <a:gd name="connsiteY186" fmla="*/ 2573572 h 5387471"/>
                <a:gd name="connsiteX187" fmla="*/ 4904381 w 6318157"/>
                <a:gd name="connsiteY187" fmla="*/ 2564258 h 5387471"/>
                <a:gd name="connsiteX188" fmla="*/ 4875806 w 6318157"/>
                <a:gd name="connsiteY188" fmla="*/ 2495678 h 5387471"/>
                <a:gd name="connsiteX189" fmla="*/ 4803416 w 6318157"/>
                <a:gd name="connsiteY189" fmla="*/ 2484248 h 5387471"/>
                <a:gd name="connsiteX190" fmla="*/ 4822466 w 6318157"/>
                <a:gd name="connsiteY190" fmla="*/ 2409953 h 5387471"/>
                <a:gd name="connsiteX191" fmla="*/ 4731026 w 6318157"/>
                <a:gd name="connsiteY191" fmla="*/ 2341373 h 5387471"/>
                <a:gd name="connsiteX192" fmla="*/ 4699221 w 6318157"/>
                <a:gd name="connsiteY192" fmla="*/ 2364353 h 5387471"/>
                <a:gd name="connsiteX193" fmla="*/ 4637681 w 6318157"/>
                <a:gd name="connsiteY193" fmla="*/ 2328038 h 5387471"/>
                <a:gd name="connsiteX194" fmla="*/ 4660541 w 6318157"/>
                <a:gd name="connsiteY194" fmla="*/ 2253743 h 5387471"/>
                <a:gd name="connsiteX195" fmla="*/ 4433846 w 6318157"/>
                <a:gd name="connsiteY195" fmla="*/ 2270888 h 5387471"/>
                <a:gd name="connsiteX196" fmla="*/ 4373134 w 6318157"/>
                <a:gd name="connsiteY196" fmla="*/ 2252041 h 5387471"/>
                <a:gd name="connsiteX197" fmla="*/ 4323356 w 6318157"/>
                <a:gd name="connsiteY197" fmla="*/ 2288033 h 5387471"/>
                <a:gd name="connsiteX198" fmla="*/ 4273826 w 6318157"/>
                <a:gd name="connsiteY198" fmla="*/ 2208023 h 5387471"/>
                <a:gd name="connsiteX199" fmla="*/ 4201436 w 6318157"/>
                <a:gd name="connsiteY199" fmla="*/ 2192783 h 5387471"/>
                <a:gd name="connsiteX200" fmla="*/ 4178576 w 6318157"/>
                <a:gd name="connsiteY200" fmla="*/ 2110868 h 5387471"/>
                <a:gd name="connsiteX201" fmla="*/ 4087136 w 6318157"/>
                <a:gd name="connsiteY201" fmla="*/ 2038478 h 5387471"/>
                <a:gd name="connsiteX202" fmla="*/ 4016651 w 6318157"/>
                <a:gd name="connsiteY202" fmla="*/ 2051813 h 5387471"/>
                <a:gd name="connsiteX203" fmla="*/ 3909971 w 6318157"/>
                <a:gd name="connsiteY203" fmla="*/ 2013713 h 5387471"/>
                <a:gd name="connsiteX204" fmla="*/ 3843296 w 6318157"/>
                <a:gd name="connsiteY204" fmla="*/ 2053718 h 5387471"/>
                <a:gd name="connsiteX205" fmla="*/ 3788051 w 6318157"/>
                <a:gd name="connsiteY205" fmla="*/ 2034668 h 5387471"/>
                <a:gd name="connsiteX206" fmla="*/ 3742331 w 6318157"/>
                <a:gd name="connsiteY206" fmla="*/ 2046098 h 5387471"/>
                <a:gd name="connsiteX207" fmla="*/ 3671018 w 6318157"/>
                <a:gd name="connsiteY207" fmla="*/ 2041249 h 5387471"/>
                <a:gd name="connsiteX208" fmla="*/ 3660416 w 6318157"/>
                <a:gd name="connsiteY208" fmla="*/ 1977518 h 5387471"/>
                <a:gd name="connsiteX209" fmla="*/ 3643271 w 6318157"/>
                <a:gd name="connsiteY209" fmla="*/ 1905128 h 5387471"/>
                <a:gd name="connsiteX210" fmla="*/ 3690896 w 6318157"/>
                <a:gd name="connsiteY210" fmla="*/ 1872743 h 5387471"/>
                <a:gd name="connsiteX211" fmla="*/ 3702326 w 6318157"/>
                <a:gd name="connsiteY211" fmla="*/ 1811783 h 5387471"/>
                <a:gd name="connsiteX212" fmla="*/ 3679466 w 6318157"/>
                <a:gd name="connsiteY212" fmla="*/ 1788923 h 5387471"/>
                <a:gd name="connsiteX213" fmla="*/ 3595977 w 6318157"/>
                <a:gd name="connsiteY213" fmla="*/ 1647245 h 5387471"/>
                <a:gd name="connsiteX214" fmla="*/ 3508016 w 6318157"/>
                <a:gd name="connsiteY214" fmla="*/ 1663193 h 5387471"/>
                <a:gd name="connsiteX215" fmla="*/ 3485156 w 6318157"/>
                <a:gd name="connsiteY215" fmla="*/ 1619378 h 5387471"/>
                <a:gd name="connsiteX216" fmla="*/ 3434052 w 6318157"/>
                <a:gd name="connsiteY216" fmla="*/ 1618090 h 5387471"/>
                <a:gd name="connsiteX217" fmla="*/ 3496586 w 6318157"/>
                <a:gd name="connsiteY217" fmla="*/ 1533653 h 5387471"/>
                <a:gd name="connsiteX218" fmla="*/ 3549926 w 6318157"/>
                <a:gd name="connsiteY218" fmla="*/ 1552703 h 5387471"/>
                <a:gd name="connsiteX219" fmla="*/ 3681619 w 6318157"/>
                <a:gd name="connsiteY219" fmla="*/ 1349485 h 5387471"/>
                <a:gd name="connsiteX220" fmla="*/ 3708041 w 6318157"/>
                <a:gd name="connsiteY220" fmla="*/ 1316483 h 5387471"/>
                <a:gd name="connsiteX221" fmla="*/ 3600036 w 6318157"/>
                <a:gd name="connsiteY221" fmla="*/ 1230630 h 5387471"/>
                <a:gd name="connsiteX222" fmla="*/ 3610886 w 6318157"/>
                <a:gd name="connsiteY222" fmla="*/ 1173608 h 5387471"/>
                <a:gd name="connsiteX223" fmla="*/ 3549926 w 6318157"/>
                <a:gd name="connsiteY223" fmla="*/ 1160273 h 5387471"/>
                <a:gd name="connsiteX224" fmla="*/ 3515636 w 6318157"/>
                <a:gd name="connsiteY224" fmla="*/ 1108838 h 5387471"/>
                <a:gd name="connsiteX225" fmla="*/ 3515636 w 6318157"/>
                <a:gd name="connsiteY225" fmla="*/ 1013588 h 5387471"/>
                <a:gd name="connsiteX226" fmla="*/ 3391811 w 6318157"/>
                <a:gd name="connsiteY226" fmla="*/ 981203 h 5387471"/>
                <a:gd name="connsiteX227" fmla="*/ 3357521 w 6318157"/>
                <a:gd name="connsiteY227" fmla="*/ 922148 h 5387471"/>
                <a:gd name="connsiteX228" fmla="*/ 3198246 w 6318157"/>
                <a:gd name="connsiteY228" fmla="*/ 954073 h 5387471"/>
                <a:gd name="connsiteX229" fmla="*/ 3142256 w 6318157"/>
                <a:gd name="connsiteY229" fmla="*/ 899288 h 5387471"/>
                <a:gd name="connsiteX230" fmla="*/ 2980331 w 6318157"/>
                <a:gd name="connsiteY230" fmla="*/ 929768 h 5387471"/>
                <a:gd name="connsiteX231" fmla="*/ 2776330 w 6318157"/>
                <a:gd name="connsiteY231" fmla="*/ 832982 h 5387471"/>
                <a:gd name="connsiteX232" fmla="*/ 2662196 w 6318157"/>
                <a:gd name="connsiteY232" fmla="*/ 874523 h 5387471"/>
                <a:gd name="connsiteX233" fmla="*/ 2671721 w 6318157"/>
                <a:gd name="connsiteY233" fmla="*/ 832613 h 5387471"/>
                <a:gd name="connsiteX234" fmla="*/ 2581026 w 6318157"/>
                <a:gd name="connsiteY234" fmla="*/ 818653 h 5387471"/>
                <a:gd name="connsiteX235" fmla="*/ 2576471 w 6318157"/>
                <a:gd name="connsiteY235" fmla="*/ 731648 h 5387471"/>
                <a:gd name="connsiteX236" fmla="*/ 2561231 w 6318157"/>
                <a:gd name="connsiteY236" fmla="*/ 684023 h 5387471"/>
                <a:gd name="connsiteX237" fmla="*/ 2591711 w 6318157"/>
                <a:gd name="connsiteY237" fmla="*/ 647828 h 5387471"/>
                <a:gd name="connsiteX238" fmla="*/ 2496792 w 6318157"/>
                <a:gd name="connsiteY238" fmla="*/ 511865 h 5387471"/>
                <a:gd name="connsiteX239" fmla="*/ 2492651 w 6318157"/>
                <a:gd name="connsiteY239" fmla="*/ 476378 h 5387471"/>
                <a:gd name="connsiteX240" fmla="*/ 2534561 w 6318157"/>
                <a:gd name="connsiteY240" fmla="*/ 409703 h 5387471"/>
                <a:gd name="connsiteX241" fmla="*/ 2490746 w 6318157"/>
                <a:gd name="connsiteY241" fmla="*/ 398273 h 5387471"/>
                <a:gd name="connsiteX242" fmla="*/ 2465981 w 6318157"/>
                <a:gd name="connsiteY242" fmla="*/ 367793 h 5387471"/>
                <a:gd name="connsiteX243" fmla="*/ 2428709 w 6318157"/>
                <a:gd name="connsiteY243" fmla="*/ 359713 h 5387471"/>
                <a:gd name="connsiteX244" fmla="*/ 2443121 w 6318157"/>
                <a:gd name="connsiteY244" fmla="*/ 297308 h 5387471"/>
                <a:gd name="connsiteX245" fmla="*/ 2384811 w 6318157"/>
                <a:gd name="connsiteY245" fmla="*/ 255352 h 5387471"/>
                <a:gd name="connsiteX246" fmla="*/ 2431691 w 6318157"/>
                <a:gd name="connsiteY246" fmla="*/ 188723 h 5387471"/>
                <a:gd name="connsiteX247" fmla="*/ 2536714 w 6318157"/>
                <a:gd name="connsiteY247" fmla="*/ 175177 h 5387471"/>
                <a:gd name="connsiteX0" fmla="*/ 2536714 w 6318157"/>
                <a:gd name="connsiteY0" fmla="*/ 175177 h 5387471"/>
                <a:gd name="connsiteX1" fmla="*/ 2475506 w 6318157"/>
                <a:gd name="connsiteY1" fmla="*/ 127763 h 5387471"/>
                <a:gd name="connsiteX2" fmla="*/ 2408831 w 6318157"/>
                <a:gd name="connsiteY2" fmla="*/ 129668 h 5387471"/>
                <a:gd name="connsiteX3" fmla="*/ 2340003 w 6318157"/>
                <a:gd name="connsiteY3" fmla="*/ 67751 h 5387471"/>
                <a:gd name="connsiteX4" fmla="*/ 2260241 w 6318157"/>
                <a:gd name="connsiteY4" fmla="*/ 85853 h 5387471"/>
                <a:gd name="connsiteX5" fmla="*/ 2229513 w 6318157"/>
                <a:gd name="connsiteY5" fmla="*/ 26173 h 5387471"/>
                <a:gd name="connsiteX6" fmla="*/ 2009858 w 6318157"/>
                <a:gd name="connsiteY6" fmla="*/ 0 h 5387471"/>
                <a:gd name="connsiteX7" fmla="*/ 1851163 w 6318157"/>
                <a:gd name="connsiteY7" fmla="*/ 158612 h 5387471"/>
                <a:gd name="connsiteX8" fmla="*/ 1861599 w 6318157"/>
                <a:gd name="connsiteY8" fmla="*/ 331056 h 5387471"/>
                <a:gd name="connsiteX9" fmla="*/ 1776951 w 6318157"/>
                <a:gd name="connsiteY9" fmla="*/ 311343 h 5387471"/>
                <a:gd name="connsiteX10" fmla="*/ 1606163 w 6318157"/>
                <a:gd name="connsiteY10" fmla="*/ 358057 h 5387471"/>
                <a:gd name="connsiteX11" fmla="*/ 1391478 w 6318157"/>
                <a:gd name="connsiteY11" fmla="*/ 230836 h 5387471"/>
                <a:gd name="connsiteX12" fmla="*/ 1256306 w 6318157"/>
                <a:gd name="connsiteY12" fmla="*/ 230836 h 5387471"/>
                <a:gd name="connsiteX13" fmla="*/ 1208598 w 6318157"/>
                <a:gd name="connsiteY13" fmla="*/ 421667 h 5387471"/>
                <a:gd name="connsiteX14" fmla="*/ 1041621 w 6318157"/>
                <a:gd name="connsiteY14" fmla="*/ 588645 h 5387471"/>
                <a:gd name="connsiteX15" fmla="*/ 930303 w 6318157"/>
                <a:gd name="connsiteY15" fmla="*/ 668158 h 5387471"/>
                <a:gd name="connsiteX16" fmla="*/ 842838 w 6318157"/>
                <a:gd name="connsiteY16" fmla="*/ 612499 h 5387471"/>
                <a:gd name="connsiteX17" fmla="*/ 747423 w 6318157"/>
                <a:gd name="connsiteY17" fmla="*/ 795379 h 5387471"/>
                <a:gd name="connsiteX18" fmla="*/ 456206 w 6318157"/>
                <a:gd name="connsiteY18" fmla="*/ 828804 h 5387471"/>
                <a:gd name="connsiteX19" fmla="*/ 222636 w 6318157"/>
                <a:gd name="connsiteY19" fmla="*/ 970307 h 5387471"/>
                <a:gd name="connsiteX20" fmla="*/ 254442 w 6318157"/>
                <a:gd name="connsiteY20" fmla="*/ 1113431 h 5387471"/>
                <a:gd name="connsiteX21" fmla="*/ 302149 w 6318157"/>
                <a:gd name="connsiteY21" fmla="*/ 1296311 h 5387471"/>
                <a:gd name="connsiteX22" fmla="*/ 341906 w 6318157"/>
                <a:gd name="connsiteY22" fmla="*/ 1328116 h 5387471"/>
                <a:gd name="connsiteX23" fmla="*/ 508883 w 6318157"/>
                <a:gd name="connsiteY23" fmla="*/ 1359921 h 5387471"/>
                <a:gd name="connsiteX24" fmla="*/ 532737 w 6318157"/>
                <a:gd name="connsiteY24" fmla="*/ 1582558 h 5387471"/>
                <a:gd name="connsiteX25" fmla="*/ 730526 w 6318157"/>
                <a:gd name="connsiteY25" fmla="*/ 1644144 h 5387471"/>
                <a:gd name="connsiteX26" fmla="*/ 903633 w 6318157"/>
                <a:gd name="connsiteY26" fmla="*/ 1753676 h 5387471"/>
                <a:gd name="connsiteX27" fmla="*/ 818984 w 6318157"/>
                <a:gd name="connsiteY27" fmla="*/ 1884707 h 5387471"/>
                <a:gd name="connsiteX28" fmla="*/ 644056 w 6318157"/>
                <a:gd name="connsiteY28" fmla="*/ 1868805 h 5387471"/>
                <a:gd name="connsiteX29" fmla="*/ 636104 w 6318157"/>
                <a:gd name="connsiteY29" fmla="*/ 2115295 h 5387471"/>
                <a:gd name="connsiteX30" fmla="*/ 755374 w 6318157"/>
                <a:gd name="connsiteY30" fmla="*/ 2218662 h 5387471"/>
                <a:gd name="connsiteX31" fmla="*/ 818984 w 6318157"/>
                <a:gd name="connsiteY31" fmla="*/ 2329980 h 5387471"/>
                <a:gd name="connsiteX32" fmla="*/ 818984 w 6318157"/>
                <a:gd name="connsiteY32" fmla="*/ 2369737 h 5387471"/>
                <a:gd name="connsiteX33" fmla="*/ 580445 w 6318157"/>
                <a:gd name="connsiteY33" fmla="*/ 2401542 h 5387471"/>
                <a:gd name="connsiteX34" fmla="*/ 485029 w 6318157"/>
                <a:gd name="connsiteY34" fmla="*/ 2433347 h 5387471"/>
                <a:gd name="connsiteX35" fmla="*/ 437322 w 6318157"/>
                <a:gd name="connsiteY35" fmla="*/ 2584422 h 5387471"/>
                <a:gd name="connsiteX36" fmla="*/ 307616 w 6318157"/>
                <a:gd name="connsiteY36" fmla="*/ 2598549 h 5387471"/>
                <a:gd name="connsiteX37" fmla="*/ 238539 w 6318157"/>
                <a:gd name="connsiteY37" fmla="*/ 2655984 h 5387471"/>
                <a:gd name="connsiteX38" fmla="*/ 284673 w 6318157"/>
                <a:gd name="connsiteY38" fmla="*/ 2740881 h 5387471"/>
                <a:gd name="connsiteX39" fmla="*/ 405516 w 6318157"/>
                <a:gd name="connsiteY39" fmla="*/ 2767302 h 5387471"/>
                <a:gd name="connsiteX40" fmla="*/ 414296 w 6318157"/>
                <a:gd name="connsiteY40" fmla="*/ 2859534 h 5387471"/>
                <a:gd name="connsiteX41" fmla="*/ 349857 w 6318157"/>
                <a:gd name="connsiteY41" fmla="*/ 2894523 h 5387471"/>
                <a:gd name="connsiteX42" fmla="*/ 206734 w 6318157"/>
                <a:gd name="connsiteY42" fmla="*/ 3061500 h 5387471"/>
                <a:gd name="connsiteX43" fmla="*/ 166977 w 6318157"/>
                <a:gd name="connsiteY43" fmla="*/ 3300039 h 5387471"/>
                <a:gd name="connsiteX44" fmla="*/ 103367 w 6318157"/>
                <a:gd name="connsiteY44" fmla="*/ 3490871 h 5387471"/>
                <a:gd name="connsiteX45" fmla="*/ 0 w 6318157"/>
                <a:gd name="connsiteY45" fmla="*/ 3610140 h 5387471"/>
                <a:gd name="connsiteX46" fmla="*/ 0 w 6318157"/>
                <a:gd name="connsiteY46" fmla="*/ 3689653 h 5387471"/>
                <a:gd name="connsiteX47" fmla="*/ 15903 w 6318157"/>
                <a:gd name="connsiteY47" fmla="*/ 3769166 h 5387471"/>
                <a:gd name="connsiteX48" fmla="*/ 127221 w 6318157"/>
                <a:gd name="connsiteY48" fmla="*/ 3785069 h 5387471"/>
                <a:gd name="connsiteX49" fmla="*/ 183211 w 6318157"/>
                <a:gd name="connsiteY49" fmla="*/ 3641697 h 5387471"/>
                <a:gd name="connsiteX50" fmla="*/ 275231 w 6318157"/>
                <a:gd name="connsiteY50" fmla="*/ 3608199 h 5387471"/>
                <a:gd name="connsiteX51" fmla="*/ 326003 w 6318157"/>
                <a:gd name="connsiteY51" fmla="*/ 3626043 h 5387471"/>
                <a:gd name="connsiteX52" fmla="*/ 358388 w 6318157"/>
                <a:gd name="connsiteY52" fmla="*/ 3618423 h 5387471"/>
                <a:gd name="connsiteX53" fmla="*/ 424318 w 6318157"/>
                <a:gd name="connsiteY53" fmla="*/ 3743407 h 5387471"/>
                <a:gd name="connsiteX54" fmla="*/ 379178 w 6318157"/>
                <a:gd name="connsiteY54" fmla="*/ 3816212 h 5387471"/>
                <a:gd name="connsiteX55" fmla="*/ 347621 w 6318157"/>
                <a:gd name="connsiteY55" fmla="*/ 3928239 h 5387471"/>
                <a:gd name="connsiteX56" fmla="*/ 336854 w 6318157"/>
                <a:gd name="connsiteY56" fmla="*/ 4218249 h 5387471"/>
                <a:gd name="connsiteX57" fmla="*/ 545161 w 6318157"/>
                <a:gd name="connsiteY57" fmla="*/ 4012509 h 5387471"/>
                <a:gd name="connsiteX58" fmla="*/ 620202 w 6318157"/>
                <a:gd name="connsiteY58" fmla="*/ 4063365 h 5387471"/>
                <a:gd name="connsiteX59" fmla="*/ 723569 w 6318157"/>
                <a:gd name="connsiteY59" fmla="*/ 4079267 h 5387471"/>
                <a:gd name="connsiteX60" fmla="*/ 795130 w 6318157"/>
                <a:gd name="connsiteY60" fmla="*/ 4190586 h 5387471"/>
                <a:gd name="connsiteX61" fmla="*/ 1025718 w 6318157"/>
                <a:gd name="connsiteY61" fmla="*/ 4293952 h 5387471"/>
                <a:gd name="connsiteX62" fmla="*/ 1176793 w 6318157"/>
                <a:gd name="connsiteY62" fmla="*/ 4540443 h 5387471"/>
                <a:gd name="connsiteX63" fmla="*/ 1144988 w 6318157"/>
                <a:gd name="connsiteY63" fmla="*/ 4635859 h 5387471"/>
                <a:gd name="connsiteX64" fmla="*/ 1614115 w 6318157"/>
                <a:gd name="connsiteY64" fmla="*/ 4882349 h 5387471"/>
                <a:gd name="connsiteX65" fmla="*/ 1614115 w 6318157"/>
                <a:gd name="connsiteY65" fmla="*/ 5033424 h 5387471"/>
                <a:gd name="connsiteX66" fmla="*/ 1614115 w 6318157"/>
                <a:gd name="connsiteY66" fmla="*/ 5168596 h 5387471"/>
                <a:gd name="connsiteX67" fmla="*/ 1653871 w 6318157"/>
                <a:gd name="connsiteY67" fmla="*/ 5295817 h 5387471"/>
                <a:gd name="connsiteX68" fmla="*/ 1755416 w 6318157"/>
                <a:gd name="connsiteY68" fmla="*/ 5294123 h 5387471"/>
                <a:gd name="connsiteX69" fmla="*/ 1825653 w 6318157"/>
                <a:gd name="connsiteY69" fmla="*/ 5366385 h 5387471"/>
                <a:gd name="connsiteX70" fmla="*/ 1861848 w 6318157"/>
                <a:gd name="connsiteY70" fmla="*/ 5387340 h 5387471"/>
                <a:gd name="connsiteX71" fmla="*/ 1926203 w 6318157"/>
                <a:gd name="connsiteY71" fmla="*/ 5242146 h 5387471"/>
                <a:gd name="connsiteX72" fmla="*/ 2115047 w 6318157"/>
                <a:gd name="connsiteY72" fmla="*/ 5279914 h 5387471"/>
                <a:gd name="connsiteX73" fmla="*/ 2176421 w 6318157"/>
                <a:gd name="connsiteY73" fmla="*/ 5148304 h 5387471"/>
                <a:gd name="connsiteX74" fmla="*/ 2083242 w 6318157"/>
                <a:gd name="connsiteY74" fmla="*/ 5096123 h 5387471"/>
                <a:gd name="connsiteX75" fmla="*/ 2020211 w 6318157"/>
                <a:gd name="connsiteY75" fmla="*/ 5057903 h 5387471"/>
                <a:gd name="connsiteX76" fmla="*/ 2011680 w 6318157"/>
                <a:gd name="connsiteY76" fmla="*/ 5073180 h 5387471"/>
                <a:gd name="connsiteX77" fmla="*/ 1932167 w 6318157"/>
                <a:gd name="connsiteY77" fmla="*/ 4977765 h 5387471"/>
                <a:gd name="connsiteX78" fmla="*/ 1884459 w 6318157"/>
                <a:gd name="connsiteY78" fmla="*/ 4874398 h 5387471"/>
                <a:gd name="connsiteX79" fmla="*/ 1913448 w 6318157"/>
                <a:gd name="connsiteY79" fmla="*/ 4786022 h 5387471"/>
                <a:gd name="connsiteX80" fmla="*/ 2073551 w 6318157"/>
                <a:gd name="connsiteY80" fmla="*/ 4760723 h 5387471"/>
                <a:gd name="connsiteX81" fmla="*/ 2213030 w 6318157"/>
                <a:gd name="connsiteY81" fmla="*/ 4711893 h 5387471"/>
                <a:gd name="connsiteX82" fmla="*/ 2313829 w 6318157"/>
                <a:gd name="connsiteY82" fmla="*/ 4781467 h 5387471"/>
                <a:gd name="connsiteX83" fmla="*/ 2449002 w 6318157"/>
                <a:gd name="connsiteY83" fmla="*/ 4771031 h 5387471"/>
                <a:gd name="connsiteX84" fmla="*/ 2504661 w 6318157"/>
                <a:gd name="connsiteY84" fmla="*/ 4866446 h 5387471"/>
                <a:gd name="connsiteX85" fmla="*/ 2578459 w 6318157"/>
                <a:gd name="connsiteY85" fmla="*/ 4816585 h 5387471"/>
                <a:gd name="connsiteX86" fmla="*/ 2681246 w 6318157"/>
                <a:gd name="connsiteY86" fmla="*/ 4873118 h 5387471"/>
                <a:gd name="connsiteX87" fmla="*/ 2798859 w 6318157"/>
                <a:gd name="connsiteY87" fmla="*/ 4858495 h 5387471"/>
                <a:gd name="connsiteX88" fmla="*/ 2895931 w 6318157"/>
                <a:gd name="connsiteY88" fmla="*/ 4983811 h 5387471"/>
                <a:gd name="connsiteX89" fmla="*/ 2910177 w 6318157"/>
                <a:gd name="connsiteY89" fmla="*/ 5176547 h 5387471"/>
                <a:gd name="connsiteX90" fmla="*/ 2981739 w 6318157"/>
                <a:gd name="connsiteY90" fmla="*/ 5120888 h 5387471"/>
                <a:gd name="connsiteX91" fmla="*/ 3101009 w 6318157"/>
                <a:gd name="connsiteY91" fmla="*/ 5184499 h 5387471"/>
                <a:gd name="connsiteX92" fmla="*/ 3164619 w 6318157"/>
                <a:gd name="connsiteY92" fmla="*/ 4882349 h 5387471"/>
                <a:gd name="connsiteX93" fmla="*/ 3116911 w 6318157"/>
                <a:gd name="connsiteY93" fmla="*/ 4516589 h 5387471"/>
                <a:gd name="connsiteX94" fmla="*/ 3156668 w 6318157"/>
                <a:gd name="connsiteY94" fmla="*/ 4405271 h 5387471"/>
                <a:gd name="connsiteX95" fmla="*/ 3323645 w 6318157"/>
                <a:gd name="connsiteY95" fmla="*/ 4341660 h 5387471"/>
                <a:gd name="connsiteX96" fmla="*/ 3482671 w 6318157"/>
                <a:gd name="connsiteY96" fmla="*/ 4293952 h 5387471"/>
                <a:gd name="connsiteX97" fmla="*/ 3570136 w 6318157"/>
                <a:gd name="connsiteY97" fmla="*/ 4373466 h 5387471"/>
                <a:gd name="connsiteX98" fmla="*/ 3530379 w 6318157"/>
                <a:gd name="connsiteY98" fmla="*/ 4484784 h 5387471"/>
                <a:gd name="connsiteX99" fmla="*/ 3546282 w 6318157"/>
                <a:gd name="connsiteY99" fmla="*/ 4588151 h 5387471"/>
                <a:gd name="connsiteX100" fmla="*/ 3609892 w 6318157"/>
                <a:gd name="connsiteY100" fmla="*/ 4643810 h 5387471"/>
                <a:gd name="connsiteX101" fmla="*/ 3673503 w 6318157"/>
                <a:gd name="connsiteY101" fmla="*/ 4651761 h 5387471"/>
                <a:gd name="connsiteX102" fmla="*/ 3745064 w 6318157"/>
                <a:gd name="connsiteY102" fmla="*/ 4786933 h 5387471"/>
                <a:gd name="connsiteX103" fmla="*/ 3889016 w 6318157"/>
                <a:gd name="connsiteY103" fmla="*/ 4749293 h 5387471"/>
                <a:gd name="connsiteX104" fmla="*/ 4071068 w 6318157"/>
                <a:gd name="connsiteY104" fmla="*/ 4731274 h 5387471"/>
                <a:gd name="connsiteX105" fmla="*/ 4368496 w 6318157"/>
                <a:gd name="connsiteY105" fmla="*/ 4686134 h 5387471"/>
                <a:gd name="connsiteX106" fmla="*/ 4436828 w 6318157"/>
                <a:gd name="connsiteY106" fmla="*/ 4774261 h 5387471"/>
                <a:gd name="connsiteX107" fmla="*/ 4500438 w 6318157"/>
                <a:gd name="connsiteY107" fmla="*/ 4751981 h 5387471"/>
                <a:gd name="connsiteX108" fmla="*/ 4595854 w 6318157"/>
                <a:gd name="connsiteY108" fmla="*/ 4699469 h 5387471"/>
                <a:gd name="connsiteX109" fmla="*/ 4654826 w 6318157"/>
                <a:gd name="connsiteY109" fmla="*/ 4646423 h 5387471"/>
                <a:gd name="connsiteX110" fmla="*/ 4674704 w 6318157"/>
                <a:gd name="connsiteY110" fmla="*/ 4597593 h 5387471"/>
                <a:gd name="connsiteX111" fmla="*/ 4588151 w 6318157"/>
                <a:gd name="connsiteY111" fmla="*/ 4554983 h 5387471"/>
                <a:gd name="connsiteX112" fmla="*/ 4687211 w 6318157"/>
                <a:gd name="connsiteY112" fmla="*/ 4492118 h 5387471"/>
                <a:gd name="connsiteX113" fmla="*/ 4723406 w 6318157"/>
                <a:gd name="connsiteY113" fmla="*/ 4492118 h 5387471"/>
                <a:gd name="connsiteX114" fmla="*/ 4715786 w 6318157"/>
                <a:gd name="connsiteY114" fmla="*/ 4434968 h 5387471"/>
                <a:gd name="connsiteX115" fmla="*/ 4753886 w 6318157"/>
                <a:gd name="connsiteY115" fmla="*/ 4410203 h 5387471"/>
                <a:gd name="connsiteX116" fmla="*/ 4656648 w 6318157"/>
                <a:gd name="connsiteY116" fmla="*/ 4287326 h 5387471"/>
                <a:gd name="connsiteX117" fmla="*/ 4593866 w 6318157"/>
                <a:gd name="connsiteY117" fmla="*/ 4307333 h 5387471"/>
                <a:gd name="connsiteX118" fmla="*/ 4575396 w 6318157"/>
                <a:gd name="connsiteY118" fmla="*/ 4172612 h 5387471"/>
                <a:gd name="connsiteX119" fmla="*/ 4679655 w 6318157"/>
                <a:gd name="connsiteY119" fmla="*/ 4132426 h 5387471"/>
                <a:gd name="connsiteX120" fmla="*/ 4703957 w 6318157"/>
                <a:gd name="connsiteY120" fmla="*/ 4023340 h 5387471"/>
                <a:gd name="connsiteX121" fmla="*/ 4812951 w 6318157"/>
                <a:gd name="connsiteY121" fmla="*/ 3900496 h 5387471"/>
                <a:gd name="connsiteX122" fmla="*/ 4877813 w 6318157"/>
                <a:gd name="connsiteY122" fmla="*/ 3853146 h 5387471"/>
                <a:gd name="connsiteX123" fmla="*/ 4866109 w 6318157"/>
                <a:gd name="connsiteY123" fmla="*/ 3934446 h 5387471"/>
                <a:gd name="connsiteX124" fmla="*/ 4936241 w 6318157"/>
                <a:gd name="connsiteY124" fmla="*/ 3998681 h 5387471"/>
                <a:gd name="connsiteX125" fmla="*/ 4889248 w 6318157"/>
                <a:gd name="connsiteY125" fmla="*/ 4126615 h 5387471"/>
                <a:gd name="connsiteX126" fmla="*/ 4934365 w 6318157"/>
                <a:gd name="connsiteY126" fmla="*/ 4164319 h 5387471"/>
                <a:gd name="connsiteX127" fmla="*/ 5022812 w 6318157"/>
                <a:gd name="connsiteY127" fmla="*/ 4087573 h 5387471"/>
                <a:gd name="connsiteX128" fmla="*/ 5082759 w 6318157"/>
                <a:gd name="connsiteY128" fmla="*/ 4066849 h 5387471"/>
                <a:gd name="connsiteX129" fmla="*/ 5099644 w 6318157"/>
                <a:gd name="connsiteY129" fmla="*/ 4110000 h 5387471"/>
                <a:gd name="connsiteX130" fmla="*/ 5146102 w 6318157"/>
                <a:gd name="connsiteY130" fmla="*/ 4062915 h 5387471"/>
                <a:gd name="connsiteX131" fmla="*/ 5187199 w 6318157"/>
                <a:gd name="connsiteY131" fmla="*/ 4077299 h 5387471"/>
                <a:gd name="connsiteX132" fmla="*/ 5205692 w 6318157"/>
                <a:gd name="connsiteY132" fmla="*/ 4046476 h 5387471"/>
                <a:gd name="connsiteX133" fmla="*/ 5107060 w 6318157"/>
                <a:gd name="connsiteY133" fmla="*/ 4005379 h 5387471"/>
                <a:gd name="connsiteX134" fmla="*/ 5183536 w 6318157"/>
                <a:gd name="connsiteY134" fmla="*/ 3959373 h 5387471"/>
                <a:gd name="connsiteX135" fmla="*/ 5172815 w 6318157"/>
                <a:gd name="connsiteY135" fmla="*/ 3886200 h 5387471"/>
                <a:gd name="connsiteX136" fmla="*/ 5222041 w 6318157"/>
                <a:gd name="connsiteY136" fmla="*/ 3883701 h 5387471"/>
                <a:gd name="connsiteX137" fmla="*/ 5230350 w 6318157"/>
                <a:gd name="connsiteY137" fmla="*/ 3941680 h 5387471"/>
                <a:gd name="connsiteX138" fmla="*/ 5279666 w 6318157"/>
                <a:gd name="connsiteY138" fmla="*/ 3937570 h 5387471"/>
                <a:gd name="connsiteX139" fmla="*/ 5291995 w 6318157"/>
                <a:gd name="connsiteY139" fmla="*/ 3859487 h 5387471"/>
                <a:gd name="connsiteX140" fmla="*/ 5423861 w 6318157"/>
                <a:gd name="connsiteY140" fmla="*/ 3870925 h 5387471"/>
                <a:gd name="connsiteX141" fmla="*/ 5486400 w 6318157"/>
                <a:gd name="connsiteY141" fmla="*/ 3633994 h 5387471"/>
                <a:gd name="connsiteX142" fmla="*/ 5390984 w 6318157"/>
                <a:gd name="connsiteY142" fmla="*/ 3570384 h 5387471"/>
                <a:gd name="connsiteX143" fmla="*/ 5343276 w 6318157"/>
                <a:gd name="connsiteY143" fmla="*/ 3331845 h 5387471"/>
                <a:gd name="connsiteX144" fmla="*/ 5478449 w 6318157"/>
                <a:gd name="connsiteY144" fmla="*/ 3061500 h 5387471"/>
                <a:gd name="connsiteX145" fmla="*/ 5820355 w 6318157"/>
                <a:gd name="connsiteY145" fmla="*/ 2989939 h 5387471"/>
                <a:gd name="connsiteX146" fmla="*/ 6020959 w 6318157"/>
                <a:gd name="connsiteY146" fmla="*/ 2857748 h 5387471"/>
                <a:gd name="connsiteX147" fmla="*/ 6058811 w 6318157"/>
                <a:gd name="connsiteY147" fmla="*/ 2880194 h 5387471"/>
                <a:gd name="connsiteX148" fmla="*/ 6114056 w 6318157"/>
                <a:gd name="connsiteY148" fmla="*/ 2859239 h 5387471"/>
                <a:gd name="connsiteX149" fmla="*/ 6152156 w 6318157"/>
                <a:gd name="connsiteY149" fmla="*/ 2889719 h 5387471"/>
                <a:gd name="connsiteX150" fmla="*/ 6260741 w 6318157"/>
                <a:gd name="connsiteY150" fmla="*/ 2868764 h 5387471"/>
                <a:gd name="connsiteX151" fmla="*/ 6292298 w 6318157"/>
                <a:gd name="connsiteY151" fmla="*/ 2879449 h 5387471"/>
                <a:gd name="connsiteX152" fmla="*/ 6304556 w 6318157"/>
                <a:gd name="connsiteY152" fmla="*/ 2838284 h 5387471"/>
                <a:gd name="connsiteX153" fmla="*/ 6306461 w 6318157"/>
                <a:gd name="connsiteY153" fmla="*/ 2809709 h 5387471"/>
                <a:gd name="connsiteX154" fmla="*/ 6317891 w 6318157"/>
                <a:gd name="connsiteY154" fmla="*/ 2798279 h 5387471"/>
                <a:gd name="connsiteX155" fmla="*/ 6268361 w 6318157"/>
                <a:gd name="connsiteY155" fmla="*/ 2775419 h 5387471"/>
                <a:gd name="connsiteX156" fmla="*/ 6220736 w 6318157"/>
                <a:gd name="connsiteY156" fmla="*/ 2543754 h 5387471"/>
                <a:gd name="connsiteX157" fmla="*/ 6169301 w 6318157"/>
                <a:gd name="connsiteY157" fmla="*/ 2569973 h 5387471"/>
                <a:gd name="connsiteX158" fmla="*/ 6119771 w 6318157"/>
                <a:gd name="connsiteY158" fmla="*/ 2533484 h 5387471"/>
                <a:gd name="connsiteX159" fmla="*/ 6051191 w 6318157"/>
                <a:gd name="connsiteY159" fmla="*/ 2518538 h 5387471"/>
                <a:gd name="connsiteX160" fmla="*/ 6053096 w 6318157"/>
                <a:gd name="connsiteY160" fmla="*/ 2434718 h 5387471"/>
                <a:gd name="connsiteX161" fmla="*/ 6027337 w 6318157"/>
                <a:gd name="connsiteY161" fmla="*/ 2469542 h 5387471"/>
                <a:gd name="connsiteX162" fmla="*/ 5994041 w 6318157"/>
                <a:gd name="connsiteY162" fmla="*/ 2411858 h 5387471"/>
                <a:gd name="connsiteX163" fmla="*/ 5976896 w 6318157"/>
                <a:gd name="connsiteY163" fmla="*/ 2272793 h 5387471"/>
                <a:gd name="connsiteX164" fmla="*/ 5915936 w 6318157"/>
                <a:gd name="connsiteY164" fmla="*/ 2274698 h 5387471"/>
                <a:gd name="connsiteX165" fmla="*/ 5892910 w 6318157"/>
                <a:gd name="connsiteY165" fmla="*/ 2209882 h 5387471"/>
                <a:gd name="connsiteX166" fmla="*/ 5813066 w 6318157"/>
                <a:gd name="connsiteY166" fmla="*/ 2240408 h 5387471"/>
                <a:gd name="connsiteX167" fmla="*/ 5752106 w 6318157"/>
                <a:gd name="connsiteY167" fmla="*/ 2206118 h 5387471"/>
                <a:gd name="connsiteX168" fmla="*/ 5719721 w 6318157"/>
                <a:gd name="connsiteY168" fmla="*/ 2227073 h 5387471"/>
                <a:gd name="connsiteX169" fmla="*/ 5653046 w 6318157"/>
                <a:gd name="connsiteY169" fmla="*/ 2209928 h 5387471"/>
                <a:gd name="connsiteX170" fmla="*/ 5677231 w 6318157"/>
                <a:gd name="connsiteY170" fmla="*/ 2186857 h 5387471"/>
                <a:gd name="connsiteX171" fmla="*/ 5628281 w 6318157"/>
                <a:gd name="connsiteY171" fmla="*/ 2145158 h 5387471"/>
                <a:gd name="connsiteX172" fmla="*/ 5488388 w 6318157"/>
                <a:gd name="connsiteY172" fmla="*/ 2148426 h 5387471"/>
                <a:gd name="connsiteX173" fmla="*/ 5453021 w 6318157"/>
                <a:gd name="connsiteY173" fmla="*/ 2227073 h 5387471"/>
                <a:gd name="connsiteX174" fmla="*/ 5472071 w 6318157"/>
                <a:gd name="connsiteY174" fmla="*/ 2274698 h 5387471"/>
                <a:gd name="connsiteX175" fmla="*/ 5422541 w 6318157"/>
                <a:gd name="connsiteY175" fmla="*/ 2288033 h 5387471"/>
                <a:gd name="connsiteX176" fmla="*/ 5451116 w 6318157"/>
                <a:gd name="connsiteY176" fmla="*/ 2333753 h 5387471"/>
                <a:gd name="connsiteX177" fmla="*/ 5516631 w 6318157"/>
                <a:gd name="connsiteY177" fmla="*/ 2328407 h 5387471"/>
                <a:gd name="connsiteX178" fmla="*/ 5523506 w 6318157"/>
                <a:gd name="connsiteY178" fmla="*/ 2379473 h 5387471"/>
                <a:gd name="connsiteX179" fmla="*/ 5399681 w 6318157"/>
                <a:gd name="connsiteY179" fmla="*/ 2545208 h 5387471"/>
                <a:gd name="connsiteX180" fmla="*/ 5360918 w 6318157"/>
                <a:gd name="connsiteY180" fmla="*/ 2694084 h 5387471"/>
                <a:gd name="connsiteX181" fmla="*/ 5346341 w 6318157"/>
                <a:gd name="connsiteY181" fmla="*/ 2615693 h 5387471"/>
                <a:gd name="connsiteX182" fmla="*/ 5304431 w 6318157"/>
                <a:gd name="connsiteY182" fmla="*/ 2615693 h 5387471"/>
                <a:gd name="connsiteX183" fmla="*/ 5273951 w 6318157"/>
                <a:gd name="connsiteY183" fmla="*/ 2558543 h 5387471"/>
                <a:gd name="connsiteX184" fmla="*/ 5203714 w 6318157"/>
                <a:gd name="connsiteY184" fmla="*/ 2600987 h 5387471"/>
                <a:gd name="connsiteX185" fmla="*/ 5070116 w 6318157"/>
                <a:gd name="connsiteY185" fmla="*/ 2541398 h 5387471"/>
                <a:gd name="connsiteX186" fmla="*/ 4991763 w 6318157"/>
                <a:gd name="connsiteY186" fmla="*/ 2573572 h 5387471"/>
                <a:gd name="connsiteX187" fmla="*/ 4904381 w 6318157"/>
                <a:gd name="connsiteY187" fmla="*/ 2564258 h 5387471"/>
                <a:gd name="connsiteX188" fmla="*/ 4875806 w 6318157"/>
                <a:gd name="connsiteY188" fmla="*/ 2495678 h 5387471"/>
                <a:gd name="connsiteX189" fmla="*/ 4803416 w 6318157"/>
                <a:gd name="connsiteY189" fmla="*/ 2484248 h 5387471"/>
                <a:gd name="connsiteX190" fmla="*/ 4822466 w 6318157"/>
                <a:gd name="connsiteY190" fmla="*/ 2409953 h 5387471"/>
                <a:gd name="connsiteX191" fmla="*/ 4731026 w 6318157"/>
                <a:gd name="connsiteY191" fmla="*/ 2341373 h 5387471"/>
                <a:gd name="connsiteX192" fmla="*/ 4699221 w 6318157"/>
                <a:gd name="connsiteY192" fmla="*/ 2364353 h 5387471"/>
                <a:gd name="connsiteX193" fmla="*/ 4637681 w 6318157"/>
                <a:gd name="connsiteY193" fmla="*/ 2328038 h 5387471"/>
                <a:gd name="connsiteX194" fmla="*/ 4660541 w 6318157"/>
                <a:gd name="connsiteY194" fmla="*/ 2253743 h 5387471"/>
                <a:gd name="connsiteX195" fmla="*/ 4433846 w 6318157"/>
                <a:gd name="connsiteY195" fmla="*/ 2270888 h 5387471"/>
                <a:gd name="connsiteX196" fmla="*/ 4373134 w 6318157"/>
                <a:gd name="connsiteY196" fmla="*/ 2252041 h 5387471"/>
                <a:gd name="connsiteX197" fmla="*/ 4323356 w 6318157"/>
                <a:gd name="connsiteY197" fmla="*/ 2288033 h 5387471"/>
                <a:gd name="connsiteX198" fmla="*/ 4273826 w 6318157"/>
                <a:gd name="connsiteY198" fmla="*/ 2208023 h 5387471"/>
                <a:gd name="connsiteX199" fmla="*/ 4201436 w 6318157"/>
                <a:gd name="connsiteY199" fmla="*/ 2192783 h 5387471"/>
                <a:gd name="connsiteX200" fmla="*/ 4178576 w 6318157"/>
                <a:gd name="connsiteY200" fmla="*/ 2110868 h 5387471"/>
                <a:gd name="connsiteX201" fmla="*/ 4087136 w 6318157"/>
                <a:gd name="connsiteY201" fmla="*/ 2038478 h 5387471"/>
                <a:gd name="connsiteX202" fmla="*/ 4016651 w 6318157"/>
                <a:gd name="connsiteY202" fmla="*/ 2051813 h 5387471"/>
                <a:gd name="connsiteX203" fmla="*/ 3909971 w 6318157"/>
                <a:gd name="connsiteY203" fmla="*/ 2013713 h 5387471"/>
                <a:gd name="connsiteX204" fmla="*/ 3843296 w 6318157"/>
                <a:gd name="connsiteY204" fmla="*/ 2053718 h 5387471"/>
                <a:gd name="connsiteX205" fmla="*/ 3788051 w 6318157"/>
                <a:gd name="connsiteY205" fmla="*/ 2034668 h 5387471"/>
                <a:gd name="connsiteX206" fmla="*/ 3742331 w 6318157"/>
                <a:gd name="connsiteY206" fmla="*/ 2046098 h 5387471"/>
                <a:gd name="connsiteX207" fmla="*/ 3671018 w 6318157"/>
                <a:gd name="connsiteY207" fmla="*/ 2041249 h 5387471"/>
                <a:gd name="connsiteX208" fmla="*/ 3660416 w 6318157"/>
                <a:gd name="connsiteY208" fmla="*/ 1977518 h 5387471"/>
                <a:gd name="connsiteX209" fmla="*/ 3643271 w 6318157"/>
                <a:gd name="connsiteY209" fmla="*/ 1905128 h 5387471"/>
                <a:gd name="connsiteX210" fmla="*/ 3690896 w 6318157"/>
                <a:gd name="connsiteY210" fmla="*/ 1872743 h 5387471"/>
                <a:gd name="connsiteX211" fmla="*/ 3702326 w 6318157"/>
                <a:gd name="connsiteY211" fmla="*/ 1811783 h 5387471"/>
                <a:gd name="connsiteX212" fmla="*/ 3679466 w 6318157"/>
                <a:gd name="connsiteY212" fmla="*/ 1788923 h 5387471"/>
                <a:gd name="connsiteX213" fmla="*/ 3595977 w 6318157"/>
                <a:gd name="connsiteY213" fmla="*/ 1647245 h 5387471"/>
                <a:gd name="connsiteX214" fmla="*/ 3508016 w 6318157"/>
                <a:gd name="connsiteY214" fmla="*/ 1663193 h 5387471"/>
                <a:gd name="connsiteX215" fmla="*/ 3485156 w 6318157"/>
                <a:gd name="connsiteY215" fmla="*/ 1619378 h 5387471"/>
                <a:gd name="connsiteX216" fmla="*/ 3434052 w 6318157"/>
                <a:gd name="connsiteY216" fmla="*/ 1618090 h 5387471"/>
                <a:gd name="connsiteX217" fmla="*/ 3496586 w 6318157"/>
                <a:gd name="connsiteY217" fmla="*/ 1533653 h 5387471"/>
                <a:gd name="connsiteX218" fmla="*/ 3549926 w 6318157"/>
                <a:gd name="connsiteY218" fmla="*/ 1552703 h 5387471"/>
                <a:gd name="connsiteX219" fmla="*/ 3681619 w 6318157"/>
                <a:gd name="connsiteY219" fmla="*/ 1349485 h 5387471"/>
                <a:gd name="connsiteX220" fmla="*/ 3708041 w 6318157"/>
                <a:gd name="connsiteY220" fmla="*/ 1316483 h 5387471"/>
                <a:gd name="connsiteX221" fmla="*/ 3600036 w 6318157"/>
                <a:gd name="connsiteY221" fmla="*/ 1230630 h 5387471"/>
                <a:gd name="connsiteX222" fmla="*/ 3610886 w 6318157"/>
                <a:gd name="connsiteY222" fmla="*/ 1173608 h 5387471"/>
                <a:gd name="connsiteX223" fmla="*/ 3549926 w 6318157"/>
                <a:gd name="connsiteY223" fmla="*/ 1160273 h 5387471"/>
                <a:gd name="connsiteX224" fmla="*/ 3515636 w 6318157"/>
                <a:gd name="connsiteY224" fmla="*/ 1108838 h 5387471"/>
                <a:gd name="connsiteX225" fmla="*/ 3515636 w 6318157"/>
                <a:gd name="connsiteY225" fmla="*/ 1013588 h 5387471"/>
                <a:gd name="connsiteX226" fmla="*/ 3391811 w 6318157"/>
                <a:gd name="connsiteY226" fmla="*/ 981203 h 5387471"/>
                <a:gd name="connsiteX227" fmla="*/ 3357521 w 6318157"/>
                <a:gd name="connsiteY227" fmla="*/ 922148 h 5387471"/>
                <a:gd name="connsiteX228" fmla="*/ 3198246 w 6318157"/>
                <a:gd name="connsiteY228" fmla="*/ 954073 h 5387471"/>
                <a:gd name="connsiteX229" fmla="*/ 3142256 w 6318157"/>
                <a:gd name="connsiteY229" fmla="*/ 899288 h 5387471"/>
                <a:gd name="connsiteX230" fmla="*/ 2980331 w 6318157"/>
                <a:gd name="connsiteY230" fmla="*/ 929768 h 5387471"/>
                <a:gd name="connsiteX231" fmla="*/ 2776330 w 6318157"/>
                <a:gd name="connsiteY231" fmla="*/ 832982 h 5387471"/>
                <a:gd name="connsiteX232" fmla="*/ 2662196 w 6318157"/>
                <a:gd name="connsiteY232" fmla="*/ 874523 h 5387471"/>
                <a:gd name="connsiteX233" fmla="*/ 2671721 w 6318157"/>
                <a:gd name="connsiteY233" fmla="*/ 832613 h 5387471"/>
                <a:gd name="connsiteX234" fmla="*/ 2581026 w 6318157"/>
                <a:gd name="connsiteY234" fmla="*/ 818653 h 5387471"/>
                <a:gd name="connsiteX235" fmla="*/ 2576471 w 6318157"/>
                <a:gd name="connsiteY235" fmla="*/ 731648 h 5387471"/>
                <a:gd name="connsiteX236" fmla="*/ 2561231 w 6318157"/>
                <a:gd name="connsiteY236" fmla="*/ 684023 h 5387471"/>
                <a:gd name="connsiteX237" fmla="*/ 2591711 w 6318157"/>
                <a:gd name="connsiteY237" fmla="*/ 647828 h 5387471"/>
                <a:gd name="connsiteX238" fmla="*/ 2496792 w 6318157"/>
                <a:gd name="connsiteY238" fmla="*/ 511865 h 5387471"/>
                <a:gd name="connsiteX239" fmla="*/ 2492651 w 6318157"/>
                <a:gd name="connsiteY239" fmla="*/ 476378 h 5387471"/>
                <a:gd name="connsiteX240" fmla="*/ 2534561 w 6318157"/>
                <a:gd name="connsiteY240" fmla="*/ 409703 h 5387471"/>
                <a:gd name="connsiteX241" fmla="*/ 2490746 w 6318157"/>
                <a:gd name="connsiteY241" fmla="*/ 398273 h 5387471"/>
                <a:gd name="connsiteX242" fmla="*/ 2465981 w 6318157"/>
                <a:gd name="connsiteY242" fmla="*/ 367793 h 5387471"/>
                <a:gd name="connsiteX243" fmla="*/ 2428709 w 6318157"/>
                <a:gd name="connsiteY243" fmla="*/ 359713 h 5387471"/>
                <a:gd name="connsiteX244" fmla="*/ 2443121 w 6318157"/>
                <a:gd name="connsiteY244" fmla="*/ 297308 h 5387471"/>
                <a:gd name="connsiteX245" fmla="*/ 2384811 w 6318157"/>
                <a:gd name="connsiteY245" fmla="*/ 255352 h 5387471"/>
                <a:gd name="connsiteX246" fmla="*/ 2431691 w 6318157"/>
                <a:gd name="connsiteY246" fmla="*/ 188723 h 5387471"/>
                <a:gd name="connsiteX247" fmla="*/ 2536714 w 6318157"/>
                <a:gd name="connsiteY247" fmla="*/ 175177 h 5387471"/>
                <a:gd name="connsiteX0" fmla="*/ 2536714 w 6318157"/>
                <a:gd name="connsiteY0" fmla="*/ 175177 h 5387471"/>
                <a:gd name="connsiteX1" fmla="*/ 2475506 w 6318157"/>
                <a:gd name="connsiteY1" fmla="*/ 127763 h 5387471"/>
                <a:gd name="connsiteX2" fmla="*/ 2408831 w 6318157"/>
                <a:gd name="connsiteY2" fmla="*/ 129668 h 5387471"/>
                <a:gd name="connsiteX3" fmla="*/ 2340003 w 6318157"/>
                <a:gd name="connsiteY3" fmla="*/ 67751 h 5387471"/>
                <a:gd name="connsiteX4" fmla="*/ 2260241 w 6318157"/>
                <a:gd name="connsiteY4" fmla="*/ 85853 h 5387471"/>
                <a:gd name="connsiteX5" fmla="*/ 2229513 w 6318157"/>
                <a:gd name="connsiteY5" fmla="*/ 26173 h 5387471"/>
                <a:gd name="connsiteX6" fmla="*/ 2009858 w 6318157"/>
                <a:gd name="connsiteY6" fmla="*/ 0 h 5387471"/>
                <a:gd name="connsiteX7" fmla="*/ 1851163 w 6318157"/>
                <a:gd name="connsiteY7" fmla="*/ 158612 h 5387471"/>
                <a:gd name="connsiteX8" fmla="*/ 1861599 w 6318157"/>
                <a:gd name="connsiteY8" fmla="*/ 331056 h 5387471"/>
                <a:gd name="connsiteX9" fmla="*/ 1776951 w 6318157"/>
                <a:gd name="connsiteY9" fmla="*/ 311343 h 5387471"/>
                <a:gd name="connsiteX10" fmla="*/ 1606163 w 6318157"/>
                <a:gd name="connsiteY10" fmla="*/ 358057 h 5387471"/>
                <a:gd name="connsiteX11" fmla="*/ 1391478 w 6318157"/>
                <a:gd name="connsiteY11" fmla="*/ 230836 h 5387471"/>
                <a:gd name="connsiteX12" fmla="*/ 1256306 w 6318157"/>
                <a:gd name="connsiteY12" fmla="*/ 230836 h 5387471"/>
                <a:gd name="connsiteX13" fmla="*/ 1208598 w 6318157"/>
                <a:gd name="connsiteY13" fmla="*/ 421667 h 5387471"/>
                <a:gd name="connsiteX14" fmla="*/ 1041621 w 6318157"/>
                <a:gd name="connsiteY14" fmla="*/ 588645 h 5387471"/>
                <a:gd name="connsiteX15" fmla="*/ 930303 w 6318157"/>
                <a:gd name="connsiteY15" fmla="*/ 668158 h 5387471"/>
                <a:gd name="connsiteX16" fmla="*/ 842838 w 6318157"/>
                <a:gd name="connsiteY16" fmla="*/ 612499 h 5387471"/>
                <a:gd name="connsiteX17" fmla="*/ 747423 w 6318157"/>
                <a:gd name="connsiteY17" fmla="*/ 795379 h 5387471"/>
                <a:gd name="connsiteX18" fmla="*/ 456206 w 6318157"/>
                <a:gd name="connsiteY18" fmla="*/ 828804 h 5387471"/>
                <a:gd name="connsiteX19" fmla="*/ 222636 w 6318157"/>
                <a:gd name="connsiteY19" fmla="*/ 970307 h 5387471"/>
                <a:gd name="connsiteX20" fmla="*/ 254442 w 6318157"/>
                <a:gd name="connsiteY20" fmla="*/ 1113431 h 5387471"/>
                <a:gd name="connsiteX21" fmla="*/ 302149 w 6318157"/>
                <a:gd name="connsiteY21" fmla="*/ 1296311 h 5387471"/>
                <a:gd name="connsiteX22" fmla="*/ 341906 w 6318157"/>
                <a:gd name="connsiteY22" fmla="*/ 1328116 h 5387471"/>
                <a:gd name="connsiteX23" fmla="*/ 508883 w 6318157"/>
                <a:gd name="connsiteY23" fmla="*/ 1359921 h 5387471"/>
                <a:gd name="connsiteX24" fmla="*/ 532737 w 6318157"/>
                <a:gd name="connsiteY24" fmla="*/ 1582558 h 5387471"/>
                <a:gd name="connsiteX25" fmla="*/ 730526 w 6318157"/>
                <a:gd name="connsiteY25" fmla="*/ 1644144 h 5387471"/>
                <a:gd name="connsiteX26" fmla="*/ 903633 w 6318157"/>
                <a:gd name="connsiteY26" fmla="*/ 1753676 h 5387471"/>
                <a:gd name="connsiteX27" fmla="*/ 818984 w 6318157"/>
                <a:gd name="connsiteY27" fmla="*/ 1884707 h 5387471"/>
                <a:gd name="connsiteX28" fmla="*/ 644056 w 6318157"/>
                <a:gd name="connsiteY28" fmla="*/ 1868805 h 5387471"/>
                <a:gd name="connsiteX29" fmla="*/ 636104 w 6318157"/>
                <a:gd name="connsiteY29" fmla="*/ 2115295 h 5387471"/>
                <a:gd name="connsiteX30" fmla="*/ 755374 w 6318157"/>
                <a:gd name="connsiteY30" fmla="*/ 2218662 h 5387471"/>
                <a:gd name="connsiteX31" fmla="*/ 818984 w 6318157"/>
                <a:gd name="connsiteY31" fmla="*/ 2329980 h 5387471"/>
                <a:gd name="connsiteX32" fmla="*/ 818984 w 6318157"/>
                <a:gd name="connsiteY32" fmla="*/ 2369737 h 5387471"/>
                <a:gd name="connsiteX33" fmla="*/ 580445 w 6318157"/>
                <a:gd name="connsiteY33" fmla="*/ 2401542 h 5387471"/>
                <a:gd name="connsiteX34" fmla="*/ 485029 w 6318157"/>
                <a:gd name="connsiteY34" fmla="*/ 2433347 h 5387471"/>
                <a:gd name="connsiteX35" fmla="*/ 437322 w 6318157"/>
                <a:gd name="connsiteY35" fmla="*/ 2584422 h 5387471"/>
                <a:gd name="connsiteX36" fmla="*/ 307616 w 6318157"/>
                <a:gd name="connsiteY36" fmla="*/ 2598549 h 5387471"/>
                <a:gd name="connsiteX37" fmla="*/ 238539 w 6318157"/>
                <a:gd name="connsiteY37" fmla="*/ 2655984 h 5387471"/>
                <a:gd name="connsiteX38" fmla="*/ 284673 w 6318157"/>
                <a:gd name="connsiteY38" fmla="*/ 2740881 h 5387471"/>
                <a:gd name="connsiteX39" fmla="*/ 405516 w 6318157"/>
                <a:gd name="connsiteY39" fmla="*/ 2767302 h 5387471"/>
                <a:gd name="connsiteX40" fmla="*/ 414296 w 6318157"/>
                <a:gd name="connsiteY40" fmla="*/ 2859534 h 5387471"/>
                <a:gd name="connsiteX41" fmla="*/ 349857 w 6318157"/>
                <a:gd name="connsiteY41" fmla="*/ 2894523 h 5387471"/>
                <a:gd name="connsiteX42" fmla="*/ 206734 w 6318157"/>
                <a:gd name="connsiteY42" fmla="*/ 3061500 h 5387471"/>
                <a:gd name="connsiteX43" fmla="*/ 166977 w 6318157"/>
                <a:gd name="connsiteY43" fmla="*/ 3300039 h 5387471"/>
                <a:gd name="connsiteX44" fmla="*/ 103367 w 6318157"/>
                <a:gd name="connsiteY44" fmla="*/ 3490871 h 5387471"/>
                <a:gd name="connsiteX45" fmla="*/ 0 w 6318157"/>
                <a:gd name="connsiteY45" fmla="*/ 3610140 h 5387471"/>
                <a:gd name="connsiteX46" fmla="*/ 0 w 6318157"/>
                <a:gd name="connsiteY46" fmla="*/ 3689653 h 5387471"/>
                <a:gd name="connsiteX47" fmla="*/ 15903 w 6318157"/>
                <a:gd name="connsiteY47" fmla="*/ 3769166 h 5387471"/>
                <a:gd name="connsiteX48" fmla="*/ 127221 w 6318157"/>
                <a:gd name="connsiteY48" fmla="*/ 3785069 h 5387471"/>
                <a:gd name="connsiteX49" fmla="*/ 183211 w 6318157"/>
                <a:gd name="connsiteY49" fmla="*/ 3641697 h 5387471"/>
                <a:gd name="connsiteX50" fmla="*/ 275231 w 6318157"/>
                <a:gd name="connsiteY50" fmla="*/ 3608199 h 5387471"/>
                <a:gd name="connsiteX51" fmla="*/ 326003 w 6318157"/>
                <a:gd name="connsiteY51" fmla="*/ 3626043 h 5387471"/>
                <a:gd name="connsiteX52" fmla="*/ 358388 w 6318157"/>
                <a:gd name="connsiteY52" fmla="*/ 3618423 h 5387471"/>
                <a:gd name="connsiteX53" fmla="*/ 424318 w 6318157"/>
                <a:gd name="connsiteY53" fmla="*/ 3743407 h 5387471"/>
                <a:gd name="connsiteX54" fmla="*/ 379178 w 6318157"/>
                <a:gd name="connsiteY54" fmla="*/ 3816212 h 5387471"/>
                <a:gd name="connsiteX55" fmla="*/ 347621 w 6318157"/>
                <a:gd name="connsiteY55" fmla="*/ 3928239 h 5387471"/>
                <a:gd name="connsiteX56" fmla="*/ 336854 w 6318157"/>
                <a:gd name="connsiteY56" fmla="*/ 4218249 h 5387471"/>
                <a:gd name="connsiteX57" fmla="*/ 545161 w 6318157"/>
                <a:gd name="connsiteY57" fmla="*/ 4012509 h 5387471"/>
                <a:gd name="connsiteX58" fmla="*/ 620202 w 6318157"/>
                <a:gd name="connsiteY58" fmla="*/ 4063365 h 5387471"/>
                <a:gd name="connsiteX59" fmla="*/ 723569 w 6318157"/>
                <a:gd name="connsiteY59" fmla="*/ 4079267 h 5387471"/>
                <a:gd name="connsiteX60" fmla="*/ 795130 w 6318157"/>
                <a:gd name="connsiteY60" fmla="*/ 4190586 h 5387471"/>
                <a:gd name="connsiteX61" fmla="*/ 1025718 w 6318157"/>
                <a:gd name="connsiteY61" fmla="*/ 4293952 h 5387471"/>
                <a:gd name="connsiteX62" fmla="*/ 1176793 w 6318157"/>
                <a:gd name="connsiteY62" fmla="*/ 4540443 h 5387471"/>
                <a:gd name="connsiteX63" fmla="*/ 1144988 w 6318157"/>
                <a:gd name="connsiteY63" fmla="*/ 4635859 h 5387471"/>
                <a:gd name="connsiteX64" fmla="*/ 1614115 w 6318157"/>
                <a:gd name="connsiteY64" fmla="*/ 4882349 h 5387471"/>
                <a:gd name="connsiteX65" fmla="*/ 1614115 w 6318157"/>
                <a:gd name="connsiteY65" fmla="*/ 5033424 h 5387471"/>
                <a:gd name="connsiteX66" fmla="*/ 1614115 w 6318157"/>
                <a:gd name="connsiteY66" fmla="*/ 5168596 h 5387471"/>
                <a:gd name="connsiteX67" fmla="*/ 1653871 w 6318157"/>
                <a:gd name="connsiteY67" fmla="*/ 5295817 h 5387471"/>
                <a:gd name="connsiteX68" fmla="*/ 1755416 w 6318157"/>
                <a:gd name="connsiteY68" fmla="*/ 5294123 h 5387471"/>
                <a:gd name="connsiteX69" fmla="*/ 1825653 w 6318157"/>
                <a:gd name="connsiteY69" fmla="*/ 5366385 h 5387471"/>
                <a:gd name="connsiteX70" fmla="*/ 1861848 w 6318157"/>
                <a:gd name="connsiteY70" fmla="*/ 5387340 h 5387471"/>
                <a:gd name="connsiteX71" fmla="*/ 1926203 w 6318157"/>
                <a:gd name="connsiteY71" fmla="*/ 5242146 h 5387471"/>
                <a:gd name="connsiteX72" fmla="*/ 2115047 w 6318157"/>
                <a:gd name="connsiteY72" fmla="*/ 5279914 h 5387471"/>
                <a:gd name="connsiteX73" fmla="*/ 2176421 w 6318157"/>
                <a:gd name="connsiteY73" fmla="*/ 5148304 h 5387471"/>
                <a:gd name="connsiteX74" fmla="*/ 2083242 w 6318157"/>
                <a:gd name="connsiteY74" fmla="*/ 5096123 h 5387471"/>
                <a:gd name="connsiteX75" fmla="*/ 2020211 w 6318157"/>
                <a:gd name="connsiteY75" fmla="*/ 5057903 h 5387471"/>
                <a:gd name="connsiteX76" fmla="*/ 2011680 w 6318157"/>
                <a:gd name="connsiteY76" fmla="*/ 5073180 h 5387471"/>
                <a:gd name="connsiteX77" fmla="*/ 1932167 w 6318157"/>
                <a:gd name="connsiteY77" fmla="*/ 4977765 h 5387471"/>
                <a:gd name="connsiteX78" fmla="*/ 1884459 w 6318157"/>
                <a:gd name="connsiteY78" fmla="*/ 4874398 h 5387471"/>
                <a:gd name="connsiteX79" fmla="*/ 1913448 w 6318157"/>
                <a:gd name="connsiteY79" fmla="*/ 4786022 h 5387471"/>
                <a:gd name="connsiteX80" fmla="*/ 2073551 w 6318157"/>
                <a:gd name="connsiteY80" fmla="*/ 4760723 h 5387471"/>
                <a:gd name="connsiteX81" fmla="*/ 2213030 w 6318157"/>
                <a:gd name="connsiteY81" fmla="*/ 4711893 h 5387471"/>
                <a:gd name="connsiteX82" fmla="*/ 2313829 w 6318157"/>
                <a:gd name="connsiteY82" fmla="*/ 4781467 h 5387471"/>
                <a:gd name="connsiteX83" fmla="*/ 2449002 w 6318157"/>
                <a:gd name="connsiteY83" fmla="*/ 4771031 h 5387471"/>
                <a:gd name="connsiteX84" fmla="*/ 2504661 w 6318157"/>
                <a:gd name="connsiteY84" fmla="*/ 4866446 h 5387471"/>
                <a:gd name="connsiteX85" fmla="*/ 2578459 w 6318157"/>
                <a:gd name="connsiteY85" fmla="*/ 4816585 h 5387471"/>
                <a:gd name="connsiteX86" fmla="*/ 2681246 w 6318157"/>
                <a:gd name="connsiteY86" fmla="*/ 4873118 h 5387471"/>
                <a:gd name="connsiteX87" fmla="*/ 2798859 w 6318157"/>
                <a:gd name="connsiteY87" fmla="*/ 4858495 h 5387471"/>
                <a:gd name="connsiteX88" fmla="*/ 2895931 w 6318157"/>
                <a:gd name="connsiteY88" fmla="*/ 4983811 h 5387471"/>
                <a:gd name="connsiteX89" fmla="*/ 2910177 w 6318157"/>
                <a:gd name="connsiteY89" fmla="*/ 5176547 h 5387471"/>
                <a:gd name="connsiteX90" fmla="*/ 2981739 w 6318157"/>
                <a:gd name="connsiteY90" fmla="*/ 5120888 h 5387471"/>
                <a:gd name="connsiteX91" fmla="*/ 3101009 w 6318157"/>
                <a:gd name="connsiteY91" fmla="*/ 5184499 h 5387471"/>
                <a:gd name="connsiteX92" fmla="*/ 3164619 w 6318157"/>
                <a:gd name="connsiteY92" fmla="*/ 4882349 h 5387471"/>
                <a:gd name="connsiteX93" fmla="*/ 3116911 w 6318157"/>
                <a:gd name="connsiteY93" fmla="*/ 4516589 h 5387471"/>
                <a:gd name="connsiteX94" fmla="*/ 3156668 w 6318157"/>
                <a:gd name="connsiteY94" fmla="*/ 4405271 h 5387471"/>
                <a:gd name="connsiteX95" fmla="*/ 3323645 w 6318157"/>
                <a:gd name="connsiteY95" fmla="*/ 4341660 h 5387471"/>
                <a:gd name="connsiteX96" fmla="*/ 3482671 w 6318157"/>
                <a:gd name="connsiteY96" fmla="*/ 4293952 h 5387471"/>
                <a:gd name="connsiteX97" fmla="*/ 3570136 w 6318157"/>
                <a:gd name="connsiteY97" fmla="*/ 4373466 h 5387471"/>
                <a:gd name="connsiteX98" fmla="*/ 3530379 w 6318157"/>
                <a:gd name="connsiteY98" fmla="*/ 4484784 h 5387471"/>
                <a:gd name="connsiteX99" fmla="*/ 3546282 w 6318157"/>
                <a:gd name="connsiteY99" fmla="*/ 4588151 h 5387471"/>
                <a:gd name="connsiteX100" fmla="*/ 3609892 w 6318157"/>
                <a:gd name="connsiteY100" fmla="*/ 4643810 h 5387471"/>
                <a:gd name="connsiteX101" fmla="*/ 3673503 w 6318157"/>
                <a:gd name="connsiteY101" fmla="*/ 4651761 h 5387471"/>
                <a:gd name="connsiteX102" fmla="*/ 3745064 w 6318157"/>
                <a:gd name="connsiteY102" fmla="*/ 4786933 h 5387471"/>
                <a:gd name="connsiteX103" fmla="*/ 3889016 w 6318157"/>
                <a:gd name="connsiteY103" fmla="*/ 4749293 h 5387471"/>
                <a:gd name="connsiteX104" fmla="*/ 4071068 w 6318157"/>
                <a:gd name="connsiteY104" fmla="*/ 4731274 h 5387471"/>
                <a:gd name="connsiteX105" fmla="*/ 4368496 w 6318157"/>
                <a:gd name="connsiteY105" fmla="*/ 4686134 h 5387471"/>
                <a:gd name="connsiteX106" fmla="*/ 4436828 w 6318157"/>
                <a:gd name="connsiteY106" fmla="*/ 4774261 h 5387471"/>
                <a:gd name="connsiteX107" fmla="*/ 4500438 w 6318157"/>
                <a:gd name="connsiteY107" fmla="*/ 4751981 h 5387471"/>
                <a:gd name="connsiteX108" fmla="*/ 4595854 w 6318157"/>
                <a:gd name="connsiteY108" fmla="*/ 4699469 h 5387471"/>
                <a:gd name="connsiteX109" fmla="*/ 4654826 w 6318157"/>
                <a:gd name="connsiteY109" fmla="*/ 4646423 h 5387471"/>
                <a:gd name="connsiteX110" fmla="*/ 4674704 w 6318157"/>
                <a:gd name="connsiteY110" fmla="*/ 4597593 h 5387471"/>
                <a:gd name="connsiteX111" fmla="*/ 4588151 w 6318157"/>
                <a:gd name="connsiteY111" fmla="*/ 4554983 h 5387471"/>
                <a:gd name="connsiteX112" fmla="*/ 4687211 w 6318157"/>
                <a:gd name="connsiteY112" fmla="*/ 4492118 h 5387471"/>
                <a:gd name="connsiteX113" fmla="*/ 4723406 w 6318157"/>
                <a:gd name="connsiteY113" fmla="*/ 4492118 h 5387471"/>
                <a:gd name="connsiteX114" fmla="*/ 4715786 w 6318157"/>
                <a:gd name="connsiteY114" fmla="*/ 4434968 h 5387471"/>
                <a:gd name="connsiteX115" fmla="*/ 4753886 w 6318157"/>
                <a:gd name="connsiteY115" fmla="*/ 4410203 h 5387471"/>
                <a:gd name="connsiteX116" fmla="*/ 4656648 w 6318157"/>
                <a:gd name="connsiteY116" fmla="*/ 4287326 h 5387471"/>
                <a:gd name="connsiteX117" fmla="*/ 4593866 w 6318157"/>
                <a:gd name="connsiteY117" fmla="*/ 4307333 h 5387471"/>
                <a:gd name="connsiteX118" fmla="*/ 4575396 w 6318157"/>
                <a:gd name="connsiteY118" fmla="*/ 4172612 h 5387471"/>
                <a:gd name="connsiteX119" fmla="*/ 4679655 w 6318157"/>
                <a:gd name="connsiteY119" fmla="*/ 4132426 h 5387471"/>
                <a:gd name="connsiteX120" fmla="*/ 4703957 w 6318157"/>
                <a:gd name="connsiteY120" fmla="*/ 4023340 h 5387471"/>
                <a:gd name="connsiteX121" fmla="*/ 4812951 w 6318157"/>
                <a:gd name="connsiteY121" fmla="*/ 3900496 h 5387471"/>
                <a:gd name="connsiteX122" fmla="*/ 4877813 w 6318157"/>
                <a:gd name="connsiteY122" fmla="*/ 3853146 h 5387471"/>
                <a:gd name="connsiteX123" fmla="*/ 4866109 w 6318157"/>
                <a:gd name="connsiteY123" fmla="*/ 3934446 h 5387471"/>
                <a:gd name="connsiteX124" fmla="*/ 4936241 w 6318157"/>
                <a:gd name="connsiteY124" fmla="*/ 3998681 h 5387471"/>
                <a:gd name="connsiteX125" fmla="*/ 4889248 w 6318157"/>
                <a:gd name="connsiteY125" fmla="*/ 4126615 h 5387471"/>
                <a:gd name="connsiteX126" fmla="*/ 4934365 w 6318157"/>
                <a:gd name="connsiteY126" fmla="*/ 4164319 h 5387471"/>
                <a:gd name="connsiteX127" fmla="*/ 5022812 w 6318157"/>
                <a:gd name="connsiteY127" fmla="*/ 4087573 h 5387471"/>
                <a:gd name="connsiteX128" fmla="*/ 5082759 w 6318157"/>
                <a:gd name="connsiteY128" fmla="*/ 4066849 h 5387471"/>
                <a:gd name="connsiteX129" fmla="*/ 5099644 w 6318157"/>
                <a:gd name="connsiteY129" fmla="*/ 4110000 h 5387471"/>
                <a:gd name="connsiteX130" fmla="*/ 5146102 w 6318157"/>
                <a:gd name="connsiteY130" fmla="*/ 4062915 h 5387471"/>
                <a:gd name="connsiteX131" fmla="*/ 5187199 w 6318157"/>
                <a:gd name="connsiteY131" fmla="*/ 4077299 h 5387471"/>
                <a:gd name="connsiteX132" fmla="*/ 5205692 w 6318157"/>
                <a:gd name="connsiteY132" fmla="*/ 4046476 h 5387471"/>
                <a:gd name="connsiteX133" fmla="*/ 5107060 w 6318157"/>
                <a:gd name="connsiteY133" fmla="*/ 4005379 h 5387471"/>
                <a:gd name="connsiteX134" fmla="*/ 5183536 w 6318157"/>
                <a:gd name="connsiteY134" fmla="*/ 3959373 h 5387471"/>
                <a:gd name="connsiteX135" fmla="*/ 5172815 w 6318157"/>
                <a:gd name="connsiteY135" fmla="*/ 3886200 h 5387471"/>
                <a:gd name="connsiteX136" fmla="*/ 5222041 w 6318157"/>
                <a:gd name="connsiteY136" fmla="*/ 3883701 h 5387471"/>
                <a:gd name="connsiteX137" fmla="*/ 5230350 w 6318157"/>
                <a:gd name="connsiteY137" fmla="*/ 3941680 h 5387471"/>
                <a:gd name="connsiteX138" fmla="*/ 5279666 w 6318157"/>
                <a:gd name="connsiteY138" fmla="*/ 3937570 h 5387471"/>
                <a:gd name="connsiteX139" fmla="*/ 5291995 w 6318157"/>
                <a:gd name="connsiteY139" fmla="*/ 3859487 h 5387471"/>
                <a:gd name="connsiteX140" fmla="*/ 5423861 w 6318157"/>
                <a:gd name="connsiteY140" fmla="*/ 3870925 h 5387471"/>
                <a:gd name="connsiteX141" fmla="*/ 5559123 w 6318157"/>
                <a:gd name="connsiteY141" fmla="*/ 3707429 h 5387471"/>
                <a:gd name="connsiteX142" fmla="*/ 5486400 w 6318157"/>
                <a:gd name="connsiteY142" fmla="*/ 3633994 h 5387471"/>
                <a:gd name="connsiteX143" fmla="*/ 5390984 w 6318157"/>
                <a:gd name="connsiteY143" fmla="*/ 3570384 h 5387471"/>
                <a:gd name="connsiteX144" fmla="*/ 5343276 w 6318157"/>
                <a:gd name="connsiteY144" fmla="*/ 3331845 h 5387471"/>
                <a:gd name="connsiteX145" fmla="*/ 5478449 w 6318157"/>
                <a:gd name="connsiteY145" fmla="*/ 3061500 h 5387471"/>
                <a:gd name="connsiteX146" fmla="*/ 5820355 w 6318157"/>
                <a:gd name="connsiteY146" fmla="*/ 2989939 h 5387471"/>
                <a:gd name="connsiteX147" fmla="*/ 6020959 w 6318157"/>
                <a:gd name="connsiteY147" fmla="*/ 2857748 h 5387471"/>
                <a:gd name="connsiteX148" fmla="*/ 6058811 w 6318157"/>
                <a:gd name="connsiteY148" fmla="*/ 2880194 h 5387471"/>
                <a:gd name="connsiteX149" fmla="*/ 6114056 w 6318157"/>
                <a:gd name="connsiteY149" fmla="*/ 2859239 h 5387471"/>
                <a:gd name="connsiteX150" fmla="*/ 6152156 w 6318157"/>
                <a:gd name="connsiteY150" fmla="*/ 2889719 h 5387471"/>
                <a:gd name="connsiteX151" fmla="*/ 6260741 w 6318157"/>
                <a:gd name="connsiteY151" fmla="*/ 2868764 h 5387471"/>
                <a:gd name="connsiteX152" fmla="*/ 6292298 w 6318157"/>
                <a:gd name="connsiteY152" fmla="*/ 2879449 h 5387471"/>
                <a:gd name="connsiteX153" fmla="*/ 6304556 w 6318157"/>
                <a:gd name="connsiteY153" fmla="*/ 2838284 h 5387471"/>
                <a:gd name="connsiteX154" fmla="*/ 6306461 w 6318157"/>
                <a:gd name="connsiteY154" fmla="*/ 2809709 h 5387471"/>
                <a:gd name="connsiteX155" fmla="*/ 6317891 w 6318157"/>
                <a:gd name="connsiteY155" fmla="*/ 2798279 h 5387471"/>
                <a:gd name="connsiteX156" fmla="*/ 6268361 w 6318157"/>
                <a:gd name="connsiteY156" fmla="*/ 2775419 h 5387471"/>
                <a:gd name="connsiteX157" fmla="*/ 6220736 w 6318157"/>
                <a:gd name="connsiteY157" fmla="*/ 2543754 h 5387471"/>
                <a:gd name="connsiteX158" fmla="*/ 6169301 w 6318157"/>
                <a:gd name="connsiteY158" fmla="*/ 2569973 h 5387471"/>
                <a:gd name="connsiteX159" fmla="*/ 6119771 w 6318157"/>
                <a:gd name="connsiteY159" fmla="*/ 2533484 h 5387471"/>
                <a:gd name="connsiteX160" fmla="*/ 6051191 w 6318157"/>
                <a:gd name="connsiteY160" fmla="*/ 2518538 h 5387471"/>
                <a:gd name="connsiteX161" fmla="*/ 6053096 w 6318157"/>
                <a:gd name="connsiteY161" fmla="*/ 2434718 h 5387471"/>
                <a:gd name="connsiteX162" fmla="*/ 6027337 w 6318157"/>
                <a:gd name="connsiteY162" fmla="*/ 2469542 h 5387471"/>
                <a:gd name="connsiteX163" fmla="*/ 5994041 w 6318157"/>
                <a:gd name="connsiteY163" fmla="*/ 2411858 h 5387471"/>
                <a:gd name="connsiteX164" fmla="*/ 5976896 w 6318157"/>
                <a:gd name="connsiteY164" fmla="*/ 2272793 h 5387471"/>
                <a:gd name="connsiteX165" fmla="*/ 5915936 w 6318157"/>
                <a:gd name="connsiteY165" fmla="*/ 2274698 h 5387471"/>
                <a:gd name="connsiteX166" fmla="*/ 5892910 w 6318157"/>
                <a:gd name="connsiteY166" fmla="*/ 2209882 h 5387471"/>
                <a:gd name="connsiteX167" fmla="*/ 5813066 w 6318157"/>
                <a:gd name="connsiteY167" fmla="*/ 2240408 h 5387471"/>
                <a:gd name="connsiteX168" fmla="*/ 5752106 w 6318157"/>
                <a:gd name="connsiteY168" fmla="*/ 2206118 h 5387471"/>
                <a:gd name="connsiteX169" fmla="*/ 5719721 w 6318157"/>
                <a:gd name="connsiteY169" fmla="*/ 2227073 h 5387471"/>
                <a:gd name="connsiteX170" fmla="*/ 5653046 w 6318157"/>
                <a:gd name="connsiteY170" fmla="*/ 2209928 h 5387471"/>
                <a:gd name="connsiteX171" fmla="*/ 5677231 w 6318157"/>
                <a:gd name="connsiteY171" fmla="*/ 2186857 h 5387471"/>
                <a:gd name="connsiteX172" fmla="*/ 5628281 w 6318157"/>
                <a:gd name="connsiteY172" fmla="*/ 2145158 h 5387471"/>
                <a:gd name="connsiteX173" fmla="*/ 5488388 w 6318157"/>
                <a:gd name="connsiteY173" fmla="*/ 2148426 h 5387471"/>
                <a:gd name="connsiteX174" fmla="*/ 5453021 w 6318157"/>
                <a:gd name="connsiteY174" fmla="*/ 2227073 h 5387471"/>
                <a:gd name="connsiteX175" fmla="*/ 5472071 w 6318157"/>
                <a:gd name="connsiteY175" fmla="*/ 2274698 h 5387471"/>
                <a:gd name="connsiteX176" fmla="*/ 5422541 w 6318157"/>
                <a:gd name="connsiteY176" fmla="*/ 2288033 h 5387471"/>
                <a:gd name="connsiteX177" fmla="*/ 5451116 w 6318157"/>
                <a:gd name="connsiteY177" fmla="*/ 2333753 h 5387471"/>
                <a:gd name="connsiteX178" fmla="*/ 5516631 w 6318157"/>
                <a:gd name="connsiteY178" fmla="*/ 2328407 h 5387471"/>
                <a:gd name="connsiteX179" fmla="*/ 5523506 w 6318157"/>
                <a:gd name="connsiteY179" fmla="*/ 2379473 h 5387471"/>
                <a:gd name="connsiteX180" fmla="*/ 5399681 w 6318157"/>
                <a:gd name="connsiteY180" fmla="*/ 2545208 h 5387471"/>
                <a:gd name="connsiteX181" fmla="*/ 5360918 w 6318157"/>
                <a:gd name="connsiteY181" fmla="*/ 2694084 h 5387471"/>
                <a:gd name="connsiteX182" fmla="*/ 5346341 w 6318157"/>
                <a:gd name="connsiteY182" fmla="*/ 2615693 h 5387471"/>
                <a:gd name="connsiteX183" fmla="*/ 5304431 w 6318157"/>
                <a:gd name="connsiteY183" fmla="*/ 2615693 h 5387471"/>
                <a:gd name="connsiteX184" fmla="*/ 5273951 w 6318157"/>
                <a:gd name="connsiteY184" fmla="*/ 2558543 h 5387471"/>
                <a:gd name="connsiteX185" fmla="*/ 5203714 w 6318157"/>
                <a:gd name="connsiteY185" fmla="*/ 2600987 h 5387471"/>
                <a:gd name="connsiteX186" fmla="*/ 5070116 w 6318157"/>
                <a:gd name="connsiteY186" fmla="*/ 2541398 h 5387471"/>
                <a:gd name="connsiteX187" fmla="*/ 4991763 w 6318157"/>
                <a:gd name="connsiteY187" fmla="*/ 2573572 h 5387471"/>
                <a:gd name="connsiteX188" fmla="*/ 4904381 w 6318157"/>
                <a:gd name="connsiteY188" fmla="*/ 2564258 h 5387471"/>
                <a:gd name="connsiteX189" fmla="*/ 4875806 w 6318157"/>
                <a:gd name="connsiteY189" fmla="*/ 2495678 h 5387471"/>
                <a:gd name="connsiteX190" fmla="*/ 4803416 w 6318157"/>
                <a:gd name="connsiteY190" fmla="*/ 2484248 h 5387471"/>
                <a:gd name="connsiteX191" fmla="*/ 4822466 w 6318157"/>
                <a:gd name="connsiteY191" fmla="*/ 2409953 h 5387471"/>
                <a:gd name="connsiteX192" fmla="*/ 4731026 w 6318157"/>
                <a:gd name="connsiteY192" fmla="*/ 2341373 h 5387471"/>
                <a:gd name="connsiteX193" fmla="*/ 4699221 w 6318157"/>
                <a:gd name="connsiteY193" fmla="*/ 2364353 h 5387471"/>
                <a:gd name="connsiteX194" fmla="*/ 4637681 w 6318157"/>
                <a:gd name="connsiteY194" fmla="*/ 2328038 h 5387471"/>
                <a:gd name="connsiteX195" fmla="*/ 4660541 w 6318157"/>
                <a:gd name="connsiteY195" fmla="*/ 2253743 h 5387471"/>
                <a:gd name="connsiteX196" fmla="*/ 4433846 w 6318157"/>
                <a:gd name="connsiteY196" fmla="*/ 2270888 h 5387471"/>
                <a:gd name="connsiteX197" fmla="*/ 4373134 w 6318157"/>
                <a:gd name="connsiteY197" fmla="*/ 2252041 h 5387471"/>
                <a:gd name="connsiteX198" fmla="*/ 4323356 w 6318157"/>
                <a:gd name="connsiteY198" fmla="*/ 2288033 h 5387471"/>
                <a:gd name="connsiteX199" fmla="*/ 4273826 w 6318157"/>
                <a:gd name="connsiteY199" fmla="*/ 2208023 h 5387471"/>
                <a:gd name="connsiteX200" fmla="*/ 4201436 w 6318157"/>
                <a:gd name="connsiteY200" fmla="*/ 2192783 h 5387471"/>
                <a:gd name="connsiteX201" fmla="*/ 4178576 w 6318157"/>
                <a:gd name="connsiteY201" fmla="*/ 2110868 h 5387471"/>
                <a:gd name="connsiteX202" fmla="*/ 4087136 w 6318157"/>
                <a:gd name="connsiteY202" fmla="*/ 2038478 h 5387471"/>
                <a:gd name="connsiteX203" fmla="*/ 4016651 w 6318157"/>
                <a:gd name="connsiteY203" fmla="*/ 2051813 h 5387471"/>
                <a:gd name="connsiteX204" fmla="*/ 3909971 w 6318157"/>
                <a:gd name="connsiteY204" fmla="*/ 2013713 h 5387471"/>
                <a:gd name="connsiteX205" fmla="*/ 3843296 w 6318157"/>
                <a:gd name="connsiteY205" fmla="*/ 2053718 h 5387471"/>
                <a:gd name="connsiteX206" fmla="*/ 3788051 w 6318157"/>
                <a:gd name="connsiteY206" fmla="*/ 2034668 h 5387471"/>
                <a:gd name="connsiteX207" fmla="*/ 3742331 w 6318157"/>
                <a:gd name="connsiteY207" fmla="*/ 2046098 h 5387471"/>
                <a:gd name="connsiteX208" fmla="*/ 3671018 w 6318157"/>
                <a:gd name="connsiteY208" fmla="*/ 2041249 h 5387471"/>
                <a:gd name="connsiteX209" fmla="*/ 3660416 w 6318157"/>
                <a:gd name="connsiteY209" fmla="*/ 1977518 h 5387471"/>
                <a:gd name="connsiteX210" fmla="*/ 3643271 w 6318157"/>
                <a:gd name="connsiteY210" fmla="*/ 1905128 h 5387471"/>
                <a:gd name="connsiteX211" fmla="*/ 3690896 w 6318157"/>
                <a:gd name="connsiteY211" fmla="*/ 1872743 h 5387471"/>
                <a:gd name="connsiteX212" fmla="*/ 3702326 w 6318157"/>
                <a:gd name="connsiteY212" fmla="*/ 1811783 h 5387471"/>
                <a:gd name="connsiteX213" fmla="*/ 3679466 w 6318157"/>
                <a:gd name="connsiteY213" fmla="*/ 1788923 h 5387471"/>
                <a:gd name="connsiteX214" fmla="*/ 3595977 w 6318157"/>
                <a:gd name="connsiteY214" fmla="*/ 1647245 h 5387471"/>
                <a:gd name="connsiteX215" fmla="*/ 3508016 w 6318157"/>
                <a:gd name="connsiteY215" fmla="*/ 1663193 h 5387471"/>
                <a:gd name="connsiteX216" fmla="*/ 3485156 w 6318157"/>
                <a:gd name="connsiteY216" fmla="*/ 1619378 h 5387471"/>
                <a:gd name="connsiteX217" fmla="*/ 3434052 w 6318157"/>
                <a:gd name="connsiteY217" fmla="*/ 1618090 h 5387471"/>
                <a:gd name="connsiteX218" fmla="*/ 3496586 w 6318157"/>
                <a:gd name="connsiteY218" fmla="*/ 1533653 h 5387471"/>
                <a:gd name="connsiteX219" fmla="*/ 3549926 w 6318157"/>
                <a:gd name="connsiteY219" fmla="*/ 1552703 h 5387471"/>
                <a:gd name="connsiteX220" fmla="*/ 3681619 w 6318157"/>
                <a:gd name="connsiteY220" fmla="*/ 1349485 h 5387471"/>
                <a:gd name="connsiteX221" fmla="*/ 3708041 w 6318157"/>
                <a:gd name="connsiteY221" fmla="*/ 1316483 h 5387471"/>
                <a:gd name="connsiteX222" fmla="*/ 3600036 w 6318157"/>
                <a:gd name="connsiteY222" fmla="*/ 1230630 h 5387471"/>
                <a:gd name="connsiteX223" fmla="*/ 3610886 w 6318157"/>
                <a:gd name="connsiteY223" fmla="*/ 1173608 h 5387471"/>
                <a:gd name="connsiteX224" fmla="*/ 3549926 w 6318157"/>
                <a:gd name="connsiteY224" fmla="*/ 1160273 h 5387471"/>
                <a:gd name="connsiteX225" fmla="*/ 3515636 w 6318157"/>
                <a:gd name="connsiteY225" fmla="*/ 1108838 h 5387471"/>
                <a:gd name="connsiteX226" fmla="*/ 3515636 w 6318157"/>
                <a:gd name="connsiteY226" fmla="*/ 1013588 h 5387471"/>
                <a:gd name="connsiteX227" fmla="*/ 3391811 w 6318157"/>
                <a:gd name="connsiteY227" fmla="*/ 981203 h 5387471"/>
                <a:gd name="connsiteX228" fmla="*/ 3357521 w 6318157"/>
                <a:gd name="connsiteY228" fmla="*/ 922148 h 5387471"/>
                <a:gd name="connsiteX229" fmla="*/ 3198246 w 6318157"/>
                <a:gd name="connsiteY229" fmla="*/ 954073 h 5387471"/>
                <a:gd name="connsiteX230" fmla="*/ 3142256 w 6318157"/>
                <a:gd name="connsiteY230" fmla="*/ 899288 h 5387471"/>
                <a:gd name="connsiteX231" fmla="*/ 2980331 w 6318157"/>
                <a:gd name="connsiteY231" fmla="*/ 929768 h 5387471"/>
                <a:gd name="connsiteX232" fmla="*/ 2776330 w 6318157"/>
                <a:gd name="connsiteY232" fmla="*/ 832982 h 5387471"/>
                <a:gd name="connsiteX233" fmla="*/ 2662196 w 6318157"/>
                <a:gd name="connsiteY233" fmla="*/ 874523 h 5387471"/>
                <a:gd name="connsiteX234" fmla="*/ 2671721 w 6318157"/>
                <a:gd name="connsiteY234" fmla="*/ 832613 h 5387471"/>
                <a:gd name="connsiteX235" fmla="*/ 2581026 w 6318157"/>
                <a:gd name="connsiteY235" fmla="*/ 818653 h 5387471"/>
                <a:gd name="connsiteX236" fmla="*/ 2576471 w 6318157"/>
                <a:gd name="connsiteY236" fmla="*/ 731648 h 5387471"/>
                <a:gd name="connsiteX237" fmla="*/ 2561231 w 6318157"/>
                <a:gd name="connsiteY237" fmla="*/ 684023 h 5387471"/>
                <a:gd name="connsiteX238" fmla="*/ 2591711 w 6318157"/>
                <a:gd name="connsiteY238" fmla="*/ 647828 h 5387471"/>
                <a:gd name="connsiteX239" fmla="*/ 2496792 w 6318157"/>
                <a:gd name="connsiteY239" fmla="*/ 511865 h 5387471"/>
                <a:gd name="connsiteX240" fmla="*/ 2492651 w 6318157"/>
                <a:gd name="connsiteY240" fmla="*/ 476378 h 5387471"/>
                <a:gd name="connsiteX241" fmla="*/ 2534561 w 6318157"/>
                <a:gd name="connsiteY241" fmla="*/ 409703 h 5387471"/>
                <a:gd name="connsiteX242" fmla="*/ 2490746 w 6318157"/>
                <a:gd name="connsiteY242" fmla="*/ 398273 h 5387471"/>
                <a:gd name="connsiteX243" fmla="*/ 2465981 w 6318157"/>
                <a:gd name="connsiteY243" fmla="*/ 367793 h 5387471"/>
                <a:gd name="connsiteX244" fmla="*/ 2428709 w 6318157"/>
                <a:gd name="connsiteY244" fmla="*/ 359713 h 5387471"/>
                <a:gd name="connsiteX245" fmla="*/ 2443121 w 6318157"/>
                <a:gd name="connsiteY245" fmla="*/ 297308 h 5387471"/>
                <a:gd name="connsiteX246" fmla="*/ 2384811 w 6318157"/>
                <a:gd name="connsiteY246" fmla="*/ 255352 h 5387471"/>
                <a:gd name="connsiteX247" fmla="*/ 2431691 w 6318157"/>
                <a:gd name="connsiteY247" fmla="*/ 188723 h 5387471"/>
                <a:gd name="connsiteX248" fmla="*/ 2536714 w 6318157"/>
                <a:gd name="connsiteY248" fmla="*/ 175177 h 5387471"/>
                <a:gd name="connsiteX0" fmla="*/ 2536714 w 6318157"/>
                <a:gd name="connsiteY0" fmla="*/ 175177 h 5387471"/>
                <a:gd name="connsiteX1" fmla="*/ 2475506 w 6318157"/>
                <a:gd name="connsiteY1" fmla="*/ 127763 h 5387471"/>
                <a:gd name="connsiteX2" fmla="*/ 2408831 w 6318157"/>
                <a:gd name="connsiteY2" fmla="*/ 129668 h 5387471"/>
                <a:gd name="connsiteX3" fmla="*/ 2340003 w 6318157"/>
                <a:gd name="connsiteY3" fmla="*/ 67751 h 5387471"/>
                <a:gd name="connsiteX4" fmla="*/ 2260241 w 6318157"/>
                <a:gd name="connsiteY4" fmla="*/ 85853 h 5387471"/>
                <a:gd name="connsiteX5" fmla="*/ 2229513 w 6318157"/>
                <a:gd name="connsiteY5" fmla="*/ 26173 h 5387471"/>
                <a:gd name="connsiteX6" fmla="*/ 2009858 w 6318157"/>
                <a:gd name="connsiteY6" fmla="*/ 0 h 5387471"/>
                <a:gd name="connsiteX7" fmla="*/ 1851163 w 6318157"/>
                <a:gd name="connsiteY7" fmla="*/ 158612 h 5387471"/>
                <a:gd name="connsiteX8" fmla="*/ 1861599 w 6318157"/>
                <a:gd name="connsiteY8" fmla="*/ 331056 h 5387471"/>
                <a:gd name="connsiteX9" fmla="*/ 1776951 w 6318157"/>
                <a:gd name="connsiteY9" fmla="*/ 311343 h 5387471"/>
                <a:gd name="connsiteX10" fmla="*/ 1606163 w 6318157"/>
                <a:gd name="connsiteY10" fmla="*/ 358057 h 5387471"/>
                <a:gd name="connsiteX11" fmla="*/ 1391478 w 6318157"/>
                <a:gd name="connsiteY11" fmla="*/ 230836 h 5387471"/>
                <a:gd name="connsiteX12" fmla="*/ 1256306 w 6318157"/>
                <a:gd name="connsiteY12" fmla="*/ 230836 h 5387471"/>
                <a:gd name="connsiteX13" fmla="*/ 1208598 w 6318157"/>
                <a:gd name="connsiteY13" fmla="*/ 421667 h 5387471"/>
                <a:gd name="connsiteX14" fmla="*/ 1041621 w 6318157"/>
                <a:gd name="connsiteY14" fmla="*/ 588645 h 5387471"/>
                <a:gd name="connsiteX15" fmla="*/ 930303 w 6318157"/>
                <a:gd name="connsiteY15" fmla="*/ 668158 h 5387471"/>
                <a:gd name="connsiteX16" fmla="*/ 842838 w 6318157"/>
                <a:gd name="connsiteY16" fmla="*/ 612499 h 5387471"/>
                <a:gd name="connsiteX17" fmla="*/ 747423 w 6318157"/>
                <a:gd name="connsiteY17" fmla="*/ 795379 h 5387471"/>
                <a:gd name="connsiteX18" fmla="*/ 456206 w 6318157"/>
                <a:gd name="connsiteY18" fmla="*/ 828804 h 5387471"/>
                <a:gd name="connsiteX19" fmla="*/ 222636 w 6318157"/>
                <a:gd name="connsiteY19" fmla="*/ 970307 h 5387471"/>
                <a:gd name="connsiteX20" fmla="*/ 254442 w 6318157"/>
                <a:gd name="connsiteY20" fmla="*/ 1113431 h 5387471"/>
                <a:gd name="connsiteX21" fmla="*/ 302149 w 6318157"/>
                <a:gd name="connsiteY21" fmla="*/ 1296311 h 5387471"/>
                <a:gd name="connsiteX22" fmla="*/ 341906 w 6318157"/>
                <a:gd name="connsiteY22" fmla="*/ 1328116 h 5387471"/>
                <a:gd name="connsiteX23" fmla="*/ 508883 w 6318157"/>
                <a:gd name="connsiteY23" fmla="*/ 1359921 h 5387471"/>
                <a:gd name="connsiteX24" fmla="*/ 532737 w 6318157"/>
                <a:gd name="connsiteY24" fmla="*/ 1582558 h 5387471"/>
                <a:gd name="connsiteX25" fmla="*/ 730526 w 6318157"/>
                <a:gd name="connsiteY25" fmla="*/ 1644144 h 5387471"/>
                <a:gd name="connsiteX26" fmla="*/ 903633 w 6318157"/>
                <a:gd name="connsiteY26" fmla="*/ 1753676 h 5387471"/>
                <a:gd name="connsiteX27" fmla="*/ 818984 w 6318157"/>
                <a:gd name="connsiteY27" fmla="*/ 1884707 h 5387471"/>
                <a:gd name="connsiteX28" fmla="*/ 644056 w 6318157"/>
                <a:gd name="connsiteY28" fmla="*/ 1868805 h 5387471"/>
                <a:gd name="connsiteX29" fmla="*/ 636104 w 6318157"/>
                <a:gd name="connsiteY29" fmla="*/ 2115295 h 5387471"/>
                <a:gd name="connsiteX30" fmla="*/ 755374 w 6318157"/>
                <a:gd name="connsiteY30" fmla="*/ 2218662 h 5387471"/>
                <a:gd name="connsiteX31" fmla="*/ 818984 w 6318157"/>
                <a:gd name="connsiteY31" fmla="*/ 2329980 h 5387471"/>
                <a:gd name="connsiteX32" fmla="*/ 818984 w 6318157"/>
                <a:gd name="connsiteY32" fmla="*/ 2369737 h 5387471"/>
                <a:gd name="connsiteX33" fmla="*/ 580445 w 6318157"/>
                <a:gd name="connsiteY33" fmla="*/ 2401542 h 5387471"/>
                <a:gd name="connsiteX34" fmla="*/ 485029 w 6318157"/>
                <a:gd name="connsiteY34" fmla="*/ 2433347 h 5387471"/>
                <a:gd name="connsiteX35" fmla="*/ 437322 w 6318157"/>
                <a:gd name="connsiteY35" fmla="*/ 2584422 h 5387471"/>
                <a:gd name="connsiteX36" fmla="*/ 307616 w 6318157"/>
                <a:gd name="connsiteY36" fmla="*/ 2598549 h 5387471"/>
                <a:gd name="connsiteX37" fmla="*/ 238539 w 6318157"/>
                <a:gd name="connsiteY37" fmla="*/ 2655984 h 5387471"/>
                <a:gd name="connsiteX38" fmla="*/ 284673 w 6318157"/>
                <a:gd name="connsiteY38" fmla="*/ 2740881 h 5387471"/>
                <a:gd name="connsiteX39" fmla="*/ 405516 w 6318157"/>
                <a:gd name="connsiteY39" fmla="*/ 2767302 h 5387471"/>
                <a:gd name="connsiteX40" fmla="*/ 414296 w 6318157"/>
                <a:gd name="connsiteY40" fmla="*/ 2859534 h 5387471"/>
                <a:gd name="connsiteX41" fmla="*/ 349857 w 6318157"/>
                <a:gd name="connsiteY41" fmla="*/ 2894523 h 5387471"/>
                <a:gd name="connsiteX42" fmla="*/ 206734 w 6318157"/>
                <a:gd name="connsiteY42" fmla="*/ 3061500 h 5387471"/>
                <a:gd name="connsiteX43" fmla="*/ 166977 w 6318157"/>
                <a:gd name="connsiteY43" fmla="*/ 3300039 h 5387471"/>
                <a:gd name="connsiteX44" fmla="*/ 103367 w 6318157"/>
                <a:gd name="connsiteY44" fmla="*/ 3490871 h 5387471"/>
                <a:gd name="connsiteX45" fmla="*/ 0 w 6318157"/>
                <a:gd name="connsiteY45" fmla="*/ 3610140 h 5387471"/>
                <a:gd name="connsiteX46" fmla="*/ 0 w 6318157"/>
                <a:gd name="connsiteY46" fmla="*/ 3689653 h 5387471"/>
                <a:gd name="connsiteX47" fmla="*/ 15903 w 6318157"/>
                <a:gd name="connsiteY47" fmla="*/ 3769166 h 5387471"/>
                <a:gd name="connsiteX48" fmla="*/ 127221 w 6318157"/>
                <a:gd name="connsiteY48" fmla="*/ 3785069 h 5387471"/>
                <a:gd name="connsiteX49" fmla="*/ 183211 w 6318157"/>
                <a:gd name="connsiteY49" fmla="*/ 3641697 h 5387471"/>
                <a:gd name="connsiteX50" fmla="*/ 275231 w 6318157"/>
                <a:gd name="connsiteY50" fmla="*/ 3608199 h 5387471"/>
                <a:gd name="connsiteX51" fmla="*/ 326003 w 6318157"/>
                <a:gd name="connsiteY51" fmla="*/ 3626043 h 5387471"/>
                <a:gd name="connsiteX52" fmla="*/ 358388 w 6318157"/>
                <a:gd name="connsiteY52" fmla="*/ 3618423 h 5387471"/>
                <a:gd name="connsiteX53" fmla="*/ 424318 w 6318157"/>
                <a:gd name="connsiteY53" fmla="*/ 3743407 h 5387471"/>
                <a:gd name="connsiteX54" fmla="*/ 379178 w 6318157"/>
                <a:gd name="connsiteY54" fmla="*/ 3816212 h 5387471"/>
                <a:gd name="connsiteX55" fmla="*/ 347621 w 6318157"/>
                <a:gd name="connsiteY55" fmla="*/ 3928239 h 5387471"/>
                <a:gd name="connsiteX56" fmla="*/ 336854 w 6318157"/>
                <a:gd name="connsiteY56" fmla="*/ 4218249 h 5387471"/>
                <a:gd name="connsiteX57" fmla="*/ 545161 w 6318157"/>
                <a:gd name="connsiteY57" fmla="*/ 4012509 h 5387471"/>
                <a:gd name="connsiteX58" fmla="*/ 620202 w 6318157"/>
                <a:gd name="connsiteY58" fmla="*/ 4063365 h 5387471"/>
                <a:gd name="connsiteX59" fmla="*/ 723569 w 6318157"/>
                <a:gd name="connsiteY59" fmla="*/ 4079267 h 5387471"/>
                <a:gd name="connsiteX60" fmla="*/ 795130 w 6318157"/>
                <a:gd name="connsiteY60" fmla="*/ 4190586 h 5387471"/>
                <a:gd name="connsiteX61" fmla="*/ 1025718 w 6318157"/>
                <a:gd name="connsiteY61" fmla="*/ 4293952 h 5387471"/>
                <a:gd name="connsiteX62" fmla="*/ 1176793 w 6318157"/>
                <a:gd name="connsiteY62" fmla="*/ 4540443 h 5387471"/>
                <a:gd name="connsiteX63" fmla="*/ 1144988 w 6318157"/>
                <a:gd name="connsiteY63" fmla="*/ 4635859 h 5387471"/>
                <a:gd name="connsiteX64" fmla="*/ 1614115 w 6318157"/>
                <a:gd name="connsiteY64" fmla="*/ 4882349 h 5387471"/>
                <a:gd name="connsiteX65" fmla="*/ 1614115 w 6318157"/>
                <a:gd name="connsiteY65" fmla="*/ 5033424 h 5387471"/>
                <a:gd name="connsiteX66" fmla="*/ 1614115 w 6318157"/>
                <a:gd name="connsiteY66" fmla="*/ 5168596 h 5387471"/>
                <a:gd name="connsiteX67" fmla="*/ 1653871 w 6318157"/>
                <a:gd name="connsiteY67" fmla="*/ 5295817 h 5387471"/>
                <a:gd name="connsiteX68" fmla="*/ 1755416 w 6318157"/>
                <a:gd name="connsiteY68" fmla="*/ 5294123 h 5387471"/>
                <a:gd name="connsiteX69" fmla="*/ 1825653 w 6318157"/>
                <a:gd name="connsiteY69" fmla="*/ 5366385 h 5387471"/>
                <a:gd name="connsiteX70" fmla="*/ 1861848 w 6318157"/>
                <a:gd name="connsiteY70" fmla="*/ 5387340 h 5387471"/>
                <a:gd name="connsiteX71" fmla="*/ 1926203 w 6318157"/>
                <a:gd name="connsiteY71" fmla="*/ 5242146 h 5387471"/>
                <a:gd name="connsiteX72" fmla="*/ 2115047 w 6318157"/>
                <a:gd name="connsiteY72" fmla="*/ 5279914 h 5387471"/>
                <a:gd name="connsiteX73" fmla="*/ 2176421 w 6318157"/>
                <a:gd name="connsiteY73" fmla="*/ 5148304 h 5387471"/>
                <a:gd name="connsiteX74" fmla="*/ 2083242 w 6318157"/>
                <a:gd name="connsiteY74" fmla="*/ 5096123 h 5387471"/>
                <a:gd name="connsiteX75" fmla="*/ 2020211 w 6318157"/>
                <a:gd name="connsiteY75" fmla="*/ 5057903 h 5387471"/>
                <a:gd name="connsiteX76" fmla="*/ 2011680 w 6318157"/>
                <a:gd name="connsiteY76" fmla="*/ 5073180 h 5387471"/>
                <a:gd name="connsiteX77" fmla="*/ 1932167 w 6318157"/>
                <a:gd name="connsiteY77" fmla="*/ 4977765 h 5387471"/>
                <a:gd name="connsiteX78" fmla="*/ 1884459 w 6318157"/>
                <a:gd name="connsiteY78" fmla="*/ 4874398 h 5387471"/>
                <a:gd name="connsiteX79" fmla="*/ 1913448 w 6318157"/>
                <a:gd name="connsiteY79" fmla="*/ 4786022 h 5387471"/>
                <a:gd name="connsiteX80" fmla="*/ 2073551 w 6318157"/>
                <a:gd name="connsiteY80" fmla="*/ 4760723 h 5387471"/>
                <a:gd name="connsiteX81" fmla="*/ 2213030 w 6318157"/>
                <a:gd name="connsiteY81" fmla="*/ 4711893 h 5387471"/>
                <a:gd name="connsiteX82" fmla="*/ 2313829 w 6318157"/>
                <a:gd name="connsiteY82" fmla="*/ 4781467 h 5387471"/>
                <a:gd name="connsiteX83" fmla="*/ 2449002 w 6318157"/>
                <a:gd name="connsiteY83" fmla="*/ 4771031 h 5387471"/>
                <a:gd name="connsiteX84" fmla="*/ 2504661 w 6318157"/>
                <a:gd name="connsiteY84" fmla="*/ 4866446 h 5387471"/>
                <a:gd name="connsiteX85" fmla="*/ 2578459 w 6318157"/>
                <a:gd name="connsiteY85" fmla="*/ 4816585 h 5387471"/>
                <a:gd name="connsiteX86" fmla="*/ 2681246 w 6318157"/>
                <a:gd name="connsiteY86" fmla="*/ 4873118 h 5387471"/>
                <a:gd name="connsiteX87" fmla="*/ 2798859 w 6318157"/>
                <a:gd name="connsiteY87" fmla="*/ 4858495 h 5387471"/>
                <a:gd name="connsiteX88" fmla="*/ 2895931 w 6318157"/>
                <a:gd name="connsiteY88" fmla="*/ 4983811 h 5387471"/>
                <a:gd name="connsiteX89" fmla="*/ 2910177 w 6318157"/>
                <a:gd name="connsiteY89" fmla="*/ 5176547 h 5387471"/>
                <a:gd name="connsiteX90" fmla="*/ 2981739 w 6318157"/>
                <a:gd name="connsiteY90" fmla="*/ 5120888 h 5387471"/>
                <a:gd name="connsiteX91" fmla="*/ 3101009 w 6318157"/>
                <a:gd name="connsiteY91" fmla="*/ 5184499 h 5387471"/>
                <a:gd name="connsiteX92" fmla="*/ 3164619 w 6318157"/>
                <a:gd name="connsiteY92" fmla="*/ 4882349 h 5387471"/>
                <a:gd name="connsiteX93" fmla="*/ 3116911 w 6318157"/>
                <a:gd name="connsiteY93" fmla="*/ 4516589 h 5387471"/>
                <a:gd name="connsiteX94" fmla="*/ 3156668 w 6318157"/>
                <a:gd name="connsiteY94" fmla="*/ 4405271 h 5387471"/>
                <a:gd name="connsiteX95" fmla="*/ 3323645 w 6318157"/>
                <a:gd name="connsiteY95" fmla="*/ 4341660 h 5387471"/>
                <a:gd name="connsiteX96" fmla="*/ 3482671 w 6318157"/>
                <a:gd name="connsiteY96" fmla="*/ 4293952 h 5387471"/>
                <a:gd name="connsiteX97" fmla="*/ 3570136 w 6318157"/>
                <a:gd name="connsiteY97" fmla="*/ 4373466 h 5387471"/>
                <a:gd name="connsiteX98" fmla="*/ 3530379 w 6318157"/>
                <a:gd name="connsiteY98" fmla="*/ 4484784 h 5387471"/>
                <a:gd name="connsiteX99" fmla="*/ 3546282 w 6318157"/>
                <a:gd name="connsiteY99" fmla="*/ 4588151 h 5387471"/>
                <a:gd name="connsiteX100" fmla="*/ 3609892 w 6318157"/>
                <a:gd name="connsiteY100" fmla="*/ 4643810 h 5387471"/>
                <a:gd name="connsiteX101" fmla="*/ 3673503 w 6318157"/>
                <a:gd name="connsiteY101" fmla="*/ 4651761 h 5387471"/>
                <a:gd name="connsiteX102" fmla="*/ 3745064 w 6318157"/>
                <a:gd name="connsiteY102" fmla="*/ 4786933 h 5387471"/>
                <a:gd name="connsiteX103" fmla="*/ 3889016 w 6318157"/>
                <a:gd name="connsiteY103" fmla="*/ 4749293 h 5387471"/>
                <a:gd name="connsiteX104" fmla="*/ 4071068 w 6318157"/>
                <a:gd name="connsiteY104" fmla="*/ 4731274 h 5387471"/>
                <a:gd name="connsiteX105" fmla="*/ 4368496 w 6318157"/>
                <a:gd name="connsiteY105" fmla="*/ 4686134 h 5387471"/>
                <a:gd name="connsiteX106" fmla="*/ 4436828 w 6318157"/>
                <a:gd name="connsiteY106" fmla="*/ 4774261 h 5387471"/>
                <a:gd name="connsiteX107" fmla="*/ 4500438 w 6318157"/>
                <a:gd name="connsiteY107" fmla="*/ 4751981 h 5387471"/>
                <a:gd name="connsiteX108" fmla="*/ 4595854 w 6318157"/>
                <a:gd name="connsiteY108" fmla="*/ 4699469 h 5387471"/>
                <a:gd name="connsiteX109" fmla="*/ 4654826 w 6318157"/>
                <a:gd name="connsiteY109" fmla="*/ 4646423 h 5387471"/>
                <a:gd name="connsiteX110" fmla="*/ 4674704 w 6318157"/>
                <a:gd name="connsiteY110" fmla="*/ 4597593 h 5387471"/>
                <a:gd name="connsiteX111" fmla="*/ 4588151 w 6318157"/>
                <a:gd name="connsiteY111" fmla="*/ 4554983 h 5387471"/>
                <a:gd name="connsiteX112" fmla="*/ 4687211 w 6318157"/>
                <a:gd name="connsiteY112" fmla="*/ 4492118 h 5387471"/>
                <a:gd name="connsiteX113" fmla="*/ 4723406 w 6318157"/>
                <a:gd name="connsiteY113" fmla="*/ 4492118 h 5387471"/>
                <a:gd name="connsiteX114" fmla="*/ 4715786 w 6318157"/>
                <a:gd name="connsiteY114" fmla="*/ 4434968 h 5387471"/>
                <a:gd name="connsiteX115" fmla="*/ 4753886 w 6318157"/>
                <a:gd name="connsiteY115" fmla="*/ 4410203 h 5387471"/>
                <a:gd name="connsiteX116" fmla="*/ 4656648 w 6318157"/>
                <a:gd name="connsiteY116" fmla="*/ 4287326 h 5387471"/>
                <a:gd name="connsiteX117" fmla="*/ 4593866 w 6318157"/>
                <a:gd name="connsiteY117" fmla="*/ 4307333 h 5387471"/>
                <a:gd name="connsiteX118" fmla="*/ 4575396 w 6318157"/>
                <a:gd name="connsiteY118" fmla="*/ 4172612 h 5387471"/>
                <a:gd name="connsiteX119" fmla="*/ 4679655 w 6318157"/>
                <a:gd name="connsiteY119" fmla="*/ 4132426 h 5387471"/>
                <a:gd name="connsiteX120" fmla="*/ 4703957 w 6318157"/>
                <a:gd name="connsiteY120" fmla="*/ 4023340 h 5387471"/>
                <a:gd name="connsiteX121" fmla="*/ 4812951 w 6318157"/>
                <a:gd name="connsiteY121" fmla="*/ 3900496 h 5387471"/>
                <a:gd name="connsiteX122" fmla="*/ 4877813 w 6318157"/>
                <a:gd name="connsiteY122" fmla="*/ 3853146 h 5387471"/>
                <a:gd name="connsiteX123" fmla="*/ 4866109 w 6318157"/>
                <a:gd name="connsiteY123" fmla="*/ 3934446 h 5387471"/>
                <a:gd name="connsiteX124" fmla="*/ 4936241 w 6318157"/>
                <a:gd name="connsiteY124" fmla="*/ 3998681 h 5387471"/>
                <a:gd name="connsiteX125" fmla="*/ 4889248 w 6318157"/>
                <a:gd name="connsiteY125" fmla="*/ 4126615 h 5387471"/>
                <a:gd name="connsiteX126" fmla="*/ 4934365 w 6318157"/>
                <a:gd name="connsiteY126" fmla="*/ 4164319 h 5387471"/>
                <a:gd name="connsiteX127" fmla="*/ 5022812 w 6318157"/>
                <a:gd name="connsiteY127" fmla="*/ 4087573 h 5387471"/>
                <a:gd name="connsiteX128" fmla="*/ 5082759 w 6318157"/>
                <a:gd name="connsiteY128" fmla="*/ 4066849 h 5387471"/>
                <a:gd name="connsiteX129" fmla="*/ 5099644 w 6318157"/>
                <a:gd name="connsiteY129" fmla="*/ 4110000 h 5387471"/>
                <a:gd name="connsiteX130" fmla="*/ 5146102 w 6318157"/>
                <a:gd name="connsiteY130" fmla="*/ 4062915 h 5387471"/>
                <a:gd name="connsiteX131" fmla="*/ 5187199 w 6318157"/>
                <a:gd name="connsiteY131" fmla="*/ 4077299 h 5387471"/>
                <a:gd name="connsiteX132" fmla="*/ 5205692 w 6318157"/>
                <a:gd name="connsiteY132" fmla="*/ 4046476 h 5387471"/>
                <a:gd name="connsiteX133" fmla="*/ 5107060 w 6318157"/>
                <a:gd name="connsiteY133" fmla="*/ 4005379 h 5387471"/>
                <a:gd name="connsiteX134" fmla="*/ 5183536 w 6318157"/>
                <a:gd name="connsiteY134" fmla="*/ 3959373 h 5387471"/>
                <a:gd name="connsiteX135" fmla="*/ 5172815 w 6318157"/>
                <a:gd name="connsiteY135" fmla="*/ 3886200 h 5387471"/>
                <a:gd name="connsiteX136" fmla="*/ 5222041 w 6318157"/>
                <a:gd name="connsiteY136" fmla="*/ 3883701 h 5387471"/>
                <a:gd name="connsiteX137" fmla="*/ 5230350 w 6318157"/>
                <a:gd name="connsiteY137" fmla="*/ 3941680 h 5387471"/>
                <a:gd name="connsiteX138" fmla="*/ 5279666 w 6318157"/>
                <a:gd name="connsiteY138" fmla="*/ 3937570 h 5387471"/>
                <a:gd name="connsiteX139" fmla="*/ 5291995 w 6318157"/>
                <a:gd name="connsiteY139" fmla="*/ 3859487 h 5387471"/>
                <a:gd name="connsiteX140" fmla="*/ 5423861 w 6318157"/>
                <a:gd name="connsiteY140" fmla="*/ 3870925 h 5387471"/>
                <a:gd name="connsiteX141" fmla="*/ 5487204 w 6318157"/>
                <a:gd name="connsiteY141" fmla="*/ 3820445 h 5387471"/>
                <a:gd name="connsiteX142" fmla="*/ 5559123 w 6318157"/>
                <a:gd name="connsiteY142" fmla="*/ 3707429 h 5387471"/>
                <a:gd name="connsiteX143" fmla="*/ 5486400 w 6318157"/>
                <a:gd name="connsiteY143" fmla="*/ 3633994 h 5387471"/>
                <a:gd name="connsiteX144" fmla="*/ 5390984 w 6318157"/>
                <a:gd name="connsiteY144" fmla="*/ 3570384 h 5387471"/>
                <a:gd name="connsiteX145" fmla="*/ 5343276 w 6318157"/>
                <a:gd name="connsiteY145" fmla="*/ 3331845 h 5387471"/>
                <a:gd name="connsiteX146" fmla="*/ 5478449 w 6318157"/>
                <a:gd name="connsiteY146" fmla="*/ 3061500 h 5387471"/>
                <a:gd name="connsiteX147" fmla="*/ 5820355 w 6318157"/>
                <a:gd name="connsiteY147" fmla="*/ 2989939 h 5387471"/>
                <a:gd name="connsiteX148" fmla="*/ 6020959 w 6318157"/>
                <a:gd name="connsiteY148" fmla="*/ 2857748 h 5387471"/>
                <a:gd name="connsiteX149" fmla="*/ 6058811 w 6318157"/>
                <a:gd name="connsiteY149" fmla="*/ 2880194 h 5387471"/>
                <a:gd name="connsiteX150" fmla="*/ 6114056 w 6318157"/>
                <a:gd name="connsiteY150" fmla="*/ 2859239 h 5387471"/>
                <a:gd name="connsiteX151" fmla="*/ 6152156 w 6318157"/>
                <a:gd name="connsiteY151" fmla="*/ 2889719 h 5387471"/>
                <a:gd name="connsiteX152" fmla="*/ 6260741 w 6318157"/>
                <a:gd name="connsiteY152" fmla="*/ 2868764 h 5387471"/>
                <a:gd name="connsiteX153" fmla="*/ 6292298 w 6318157"/>
                <a:gd name="connsiteY153" fmla="*/ 2879449 h 5387471"/>
                <a:gd name="connsiteX154" fmla="*/ 6304556 w 6318157"/>
                <a:gd name="connsiteY154" fmla="*/ 2838284 h 5387471"/>
                <a:gd name="connsiteX155" fmla="*/ 6306461 w 6318157"/>
                <a:gd name="connsiteY155" fmla="*/ 2809709 h 5387471"/>
                <a:gd name="connsiteX156" fmla="*/ 6317891 w 6318157"/>
                <a:gd name="connsiteY156" fmla="*/ 2798279 h 5387471"/>
                <a:gd name="connsiteX157" fmla="*/ 6268361 w 6318157"/>
                <a:gd name="connsiteY157" fmla="*/ 2775419 h 5387471"/>
                <a:gd name="connsiteX158" fmla="*/ 6220736 w 6318157"/>
                <a:gd name="connsiteY158" fmla="*/ 2543754 h 5387471"/>
                <a:gd name="connsiteX159" fmla="*/ 6169301 w 6318157"/>
                <a:gd name="connsiteY159" fmla="*/ 2569973 h 5387471"/>
                <a:gd name="connsiteX160" fmla="*/ 6119771 w 6318157"/>
                <a:gd name="connsiteY160" fmla="*/ 2533484 h 5387471"/>
                <a:gd name="connsiteX161" fmla="*/ 6051191 w 6318157"/>
                <a:gd name="connsiteY161" fmla="*/ 2518538 h 5387471"/>
                <a:gd name="connsiteX162" fmla="*/ 6053096 w 6318157"/>
                <a:gd name="connsiteY162" fmla="*/ 2434718 h 5387471"/>
                <a:gd name="connsiteX163" fmla="*/ 6027337 w 6318157"/>
                <a:gd name="connsiteY163" fmla="*/ 2469542 h 5387471"/>
                <a:gd name="connsiteX164" fmla="*/ 5994041 w 6318157"/>
                <a:gd name="connsiteY164" fmla="*/ 2411858 h 5387471"/>
                <a:gd name="connsiteX165" fmla="*/ 5976896 w 6318157"/>
                <a:gd name="connsiteY165" fmla="*/ 2272793 h 5387471"/>
                <a:gd name="connsiteX166" fmla="*/ 5915936 w 6318157"/>
                <a:gd name="connsiteY166" fmla="*/ 2274698 h 5387471"/>
                <a:gd name="connsiteX167" fmla="*/ 5892910 w 6318157"/>
                <a:gd name="connsiteY167" fmla="*/ 2209882 h 5387471"/>
                <a:gd name="connsiteX168" fmla="*/ 5813066 w 6318157"/>
                <a:gd name="connsiteY168" fmla="*/ 2240408 h 5387471"/>
                <a:gd name="connsiteX169" fmla="*/ 5752106 w 6318157"/>
                <a:gd name="connsiteY169" fmla="*/ 2206118 h 5387471"/>
                <a:gd name="connsiteX170" fmla="*/ 5719721 w 6318157"/>
                <a:gd name="connsiteY170" fmla="*/ 2227073 h 5387471"/>
                <a:gd name="connsiteX171" fmla="*/ 5653046 w 6318157"/>
                <a:gd name="connsiteY171" fmla="*/ 2209928 h 5387471"/>
                <a:gd name="connsiteX172" fmla="*/ 5677231 w 6318157"/>
                <a:gd name="connsiteY172" fmla="*/ 2186857 h 5387471"/>
                <a:gd name="connsiteX173" fmla="*/ 5628281 w 6318157"/>
                <a:gd name="connsiteY173" fmla="*/ 2145158 h 5387471"/>
                <a:gd name="connsiteX174" fmla="*/ 5488388 w 6318157"/>
                <a:gd name="connsiteY174" fmla="*/ 2148426 h 5387471"/>
                <a:gd name="connsiteX175" fmla="*/ 5453021 w 6318157"/>
                <a:gd name="connsiteY175" fmla="*/ 2227073 h 5387471"/>
                <a:gd name="connsiteX176" fmla="*/ 5472071 w 6318157"/>
                <a:gd name="connsiteY176" fmla="*/ 2274698 h 5387471"/>
                <a:gd name="connsiteX177" fmla="*/ 5422541 w 6318157"/>
                <a:gd name="connsiteY177" fmla="*/ 2288033 h 5387471"/>
                <a:gd name="connsiteX178" fmla="*/ 5451116 w 6318157"/>
                <a:gd name="connsiteY178" fmla="*/ 2333753 h 5387471"/>
                <a:gd name="connsiteX179" fmla="*/ 5516631 w 6318157"/>
                <a:gd name="connsiteY179" fmla="*/ 2328407 h 5387471"/>
                <a:gd name="connsiteX180" fmla="*/ 5523506 w 6318157"/>
                <a:gd name="connsiteY180" fmla="*/ 2379473 h 5387471"/>
                <a:gd name="connsiteX181" fmla="*/ 5399681 w 6318157"/>
                <a:gd name="connsiteY181" fmla="*/ 2545208 h 5387471"/>
                <a:gd name="connsiteX182" fmla="*/ 5360918 w 6318157"/>
                <a:gd name="connsiteY182" fmla="*/ 2694084 h 5387471"/>
                <a:gd name="connsiteX183" fmla="*/ 5346341 w 6318157"/>
                <a:gd name="connsiteY183" fmla="*/ 2615693 h 5387471"/>
                <a:gd name="connsiteX184" fmla="*/ 5304431 w 6318157"/>
                <a:gd name="connsiteY184" fmla="*/ 2615693 h 5387471"/>
                <a:gd name="connsiteX185" fmla="*/ 5273951 w 6318157"/>
                <a:gd name="connsiteY185" fmla="*/ 2558543 h 5387471"/>
                <a:gd name="connsiteX186" fmla="*/ 5203714 w 6318157"/>
                <a:gd name="connsiteY186" fmla="*/ 2600987 h 5387471"/>
                <a:gd name="connsiteX187" fmla="*/ 5070116 w 6318157"/>
                <a:gd name="connsiteY187" fmla="*/ 2541398 h 5387471"/>
                <a:gd name="connsiteX188" fmla="*/ 4991763 w 6318157"/>
                <a:gd name="connsiteY188" fmla="*/ 2573572 h 5387471"/>
                <a:gd name="connsiteX189" fmla="*/ 4904381 w 6318157"/>
                <a:gd name="connsiteY189" fmla="*/ 2564258 h 5387471"/>
                <a:gd name="connsiteX190" fmla="*/ 4875806 w 6318157"/>
                <a:gd name="connsiteY190" fmla="*/ 2495678 h 5387471"/>
                <a:gd name="connsiteX191" fmla="*/ 4803416 w 6318157"/>
                <a:gd name="connsiteY191" fmla="*/ 2484248 h 5387471"/>
                <a:gd name="connsiteX192" fmla="*/ 4822466 w 6318157"/>
                <a:gd name="connsiteY192" fmla="*/ 2409953 h 5387471"/>
                <a:gd name="connsiteX193" fmla="*/ 4731026 w 6318157"/>
                <a:gd name="connsiteY193" fmla="*/ 2341373 h 5387471"/>
                <a:gd name="connsiteX194" fmla="*/ 4699221 w 6318157"/>
                <a:gd name="connsiteY194" fmla="*/ 2364353 h 5387471"/>
                <a:gd name="connsiteX195" fmla="*/ 4637681 w 6318157"/>
                <a:gd name="connsiteY195" fmla="*/ 2328038 h 5387471"/>
                <a:gd name="connsiteX196" fmla="*/ 4660541 w 6318157"/>
                <a:gd name="connsiteY196" fmla="*/ 2253743 h 5387471"/>
                <a:gd name="connsiteX197" fmla="*/ 4433846 w 6318157"/>
                <a:gd name="connsiteY197" fmla="*/ 2270888 h 5387471"/>
                <a:gd name="connsiteX198" fmla="*/ 4373134 w 6318157"/>
                <a:gd name="connsiteY198" fmla="*/ 2252041 h 5387471"/>
                <a:gd name="connsiteX199" fmla="*/ 4323356 w 6318157"/>
                <a:gd name="connsiteY199" fmla="*/ 2288033 h 5387471"/>
                <a:gd name="connsiteX200" fmla="*/ 4273826 w 6318157"/>
                <a:gd name="connsiteY200" fmla="*/ 2208023 h 5387471"/>
                <a:gd name="connsiteX201" fmla="*/ 4201436 w 6318157"/>
                <a:gd name="connsiteY201" fmla="*/ 2192783 h 5387471"/>
                <a:gd name="connsiteX202" fmla="*/ 4178576 w 6318157"/>
                <a:gd name="connsiteY202" fmla="*/ 2110868 h 5387471"/>
                <a:gd name="connsiteX203" fmla="*/ 4087136 w 6318157"/>
                <a:gd name="connsiteY203" fmla="*/ 2038478 h 5387471"/>
                <a:gd name="connsiteX204" fmla="*/ 4016651 w 6318157"/>
                <a:gd name="connsiteY204" fmla="*/ 2051813 h 5387471"/>
                <a:gd name="connsiteX205" fmla="*/ 3909971 w 6318157"/>
                <a:gd name="connsiteY205" fmla="*/ 2013713 h 5387471"/>
                <a:gd name="connsiteX206" fmla="*/ 3843296 w 6318157"/>
                <a:gd name="connsiteY206" fmla="*/ 2053718 h 5387471"/>
                <a:gd name="connsiteX207" fmla="*/ 3788051 w 6318157"/>
                <a:gd name="connsiteY207" fmla="*/ 2034668 h 5387471"/>
                <a:gd name="connsiteX208" fmla="*/ 3742331 w 6318157"/>
                <a:gd name="connsiteY208" fmla="*/ 2046098 h 5387471"/>
                <a:gd name="connsiteX209" fmla="*/ 3671018 w 6318157"/>
                <a:gd name="connsiteY209" fmla="*/ 2041249 h 5387471"/>
                <a:gd name="connsiteX210" fmla="*/ 3660416 w 6318157"/>
                <a:gd name="connsiteY210" fmla="*/ 1977518 h 5387471"/>
                <a:gd name="connsiteX211" fmla="*/ 3643271 w 6318157"/>
                <a:gd name="connsiteY211" fmla="*/ 1905128 h 5387471"/>
                <a:gd name="connsiteX212" fmla="*/ 3690896 w 6318157"/>
                <a:gd name="connsiteY212" fmla="*/ 1872743 h 5387471"/>
                <a:gd name="connsiteX213" fmla="*/ 3702326 w 6318157"/>
                <a:gd name="connsiteY213" fmla="*/ 1811783 h 5387471"/>
                <a:gd name="connsiteX214" fmla="*/ 3679466 w 6318157"/>
                <a:gd name="connsiteY214" fmla="*/ 1788923 h 5387471"/>
                <a:gd name="connsiteX215" fmla="*/ 3595977 w 6318157"/>
                <a:gd name="connsiteY215" fmla="*/ 1647245 h 5387471"/>
                <a:gd name="connsiteX216" fmla="*/ 3508016 w 6318157"/>
                <a:gd name="connsiteY216" fmla="*/ 1663193 h 5387471"/>
                <a:gd name="connsiteX217" fmla="*/ 3485156 w 6318157"/>
                <a:gd name="connsiteY217" fmla="*/ 1619378 h 5387471"/>
                <a:gd name="connsiteX218" fmla="*/ 3434052 w 6318157"/>
                <a:gd name="connsiteY218" fmla="*/ 1618090 h 5387471"/>
                <a:gd name="connsiteX219" fmla="*/ 3496586 w 6318157"/>
                <a:gd name="connsiteY219" fmla="*/ 1533653 h 5387471"/>
                <a:gd name="connsiteX220" fmla="*/ 3549926 w 6318157"/>
                <a:gd name="connsiteY220" fmla="*/ 1552703 h 5387471"/>
                <a:gd name="connsiteX221" fmla="*/ 3681619 w 6318157"/>
                <a:gd name="connsiteY221" fmla="*/ 1349485 h 5387471"/>
                <a:gd name="connsiteX222" fmla="*/ 3708041 w 6318157"/>
                <a:gd name="connsiteY222" fmla="*/ 1316483 h 5387471"/>
                <a:gd name="connsiteX223" fmla="*/ 3600036 w 6318157"/>
                <a:gd name="connsiteY223" fmla="*/ 1230630 h 5387471"/>
                <a:gd name="connsiteX224" fmla="*/ 3610886 w 6318157"/>
                <a:gd name="connsiteY224" fmla="*/ 1173608 h 5387471"/>
                <a:gd name="connsiteX225" fmla="*/ 3549926 w 6318157"/>
                <a:gd name="connsiteY225" fmla="*/ 1160273 h 5387471"/>
                <a:gd name="connsiteX226" fmla="*/ 3515636 w 6318157"/>
                <a:gd name="connsiteY226" fmla="*/ 1108838 h 5387471"/>
                <a:gd name="connsiteX227" fmla="*/ 3515636 w 6318157"/>
                <a:gd name="connsiteY227" fmla="*/ 1013588 h 5387471"/>
                <a:gd name="connsiteX228" fmla="*/ 3391811 w 6318157"/>
                <a:gd name="connsiteY228" fmla="*/ 981203 h 5387471"/>
                <a:gd name="connsiteX229" fmla="*/ 3357521 w 6318157"/>
                <a:gd name="connsiteY229" fmla="*/ 922148 h 5387471"/>
                <a:gd name="connsiteX230" fmla="*/ 3198246 w 6318157"/>
                <a:gd name="connsiteY230" fmla="*/ 954073 h 5387471"/>
                <a:gd name="connsiteX231" fmla="*/ 3142256 w 6318157"/>
                <a:gd name="connsiteY231" fmla="*/ 899288 h 5387471"/>
                <a:gd name="connsiteX232" fmla="*/ 2980331 w 6318157"/>
                <a:gd name="connsiteY232" fmla="*/ 929768 h 5387471"/>
                <a:gd name="connsiteX233" fmla="*/ 2776330 w 6318157"/>
                <a:gd name="connsiteY233" fmla="*/ 832982 h 5387471"/>
                <a:gd name="connsiteX234" fmla="*/ 2662196 w 6318157"/>
                <a:gd name="connsiteY234" fmla="*/ 874523 h 5387471"/>
                <a:gd name="connsiteX235" fmla="*/ 2671721 w 6318157"/>
                <a:gd name="connsiteY235" fmla="*/ 832613 h 5387471"/>
                <a:gd name="connsiteX236" fmla="*/ 2581026 w 6318157"/>
                <a:gd name="connsiteY236" fmla="*/ 818653 h 5387471"/>
                <a:gd name="connsiteX237" fmla="*/ 2576471 w 6318157"/>
                <a:gd name="connsiteY237" fmla="*/ 731648 h 5387471"/>
                <a:gd name="connsiteX238" fmla="*/ 2561231 w 6318157"/>
                <a:gd name="connsiteY238" fmla="*/ 684023 h 5387471"/>
                <a:gd name="connsiteX239" fmla="*/ 2591711 w 6318157"/>
                <a:gd name="connsiteY239" fmla="*/ 647828 h 5387471"/>
                <a:gd name="connsiteX240" fmla="*/ 2496792 w 6318157"/>
                <a:gd name="connsiteY240" fmla="*/ 511865 h 5387471"/>
                <a:gd name="connsiteX241" fmla="*/ 2492651 w 6318157"/>
                <a:gd name="connsiteY241" fmla="*/ 476378 h 5387471"/>
                <a:gd name="connsiteX242" fmla="*/ 2534561 w 6318157"/>
                <a:gd name="connsiteY242" fmla="*/ 409703 h 5387471"/>
                <a:gd name="connsiteX243" fmla="*/ 2490746 w 6318157"/>
                <a:gd name="connsiteY243" fmla="*/ 398273 h 5387471"/>
                <a:gd name="connsiteX244" fmla="*/ 2465981 w 6318157"/>
                <a:gd name="connsiteY244" fmla="*/ 367793 h 5387471"/>
                <a:gd name="connsiteX245" fmla="*/ 2428709 w 6318157"/>
                <a:gd name="connsiteY245" fmla="*/ 359713 h 5387471"/>
                <a:gd name="connsiteX246" fmla="*/ 2443121 w 6318157"/>
                <a:gd name="connsiteY246" fmla="*/ 297308 h 5387471"/>
                <a:gd name="connsiteX247" fmla="*/ 2384811 w 6318157"/>
                <a:gd name="connsiteY247" fmla="*/ 255352 h 5387471"/>
                <a:gd name="connsiteX248" fmla="*/ 2431691 w 6318157"/>
                <a:gd name="connsiteY248" fmla="*/ 188723 h 5387471"/>
                <a:gd name="connsiteX249" fmla="*/ 2536714 w 6318157"/>
                <a:gd name="connsiteY249" fmla="*/ 175177 h 5387471"/>
                <a:gd name="connsiteX0" fmla="*/ 2536714 w 6318157"/>
                <a:gd name="connsiteY0" fmla="*/ 175177 h 5387471"/>
                <a:gd name="connsiteX1" fmla="*/ 2475506 w 6318157"/>
                <a:gd name="connsiteY1" fmla="*/ 127763 h 5387471"/>
                <a:gd name="connsiteX2" fmla="*/ 2408831 w 6318157"/>
                <a:gd name="connsiteY2" fmla="*/ 129668 h 5387471"/>
                <a:gd name="connsiteX3" fmla="*/ 2340003 w 6318157"/>
                <a:gd name="connsiteY3" fmla="*/ 67751 h 5387471"/>
                <a:gd name="connsiteX4" fmla="*/ 2260241 w 6318157"/>
                <a:gd name="connsiteY4" fmla="*/ 85853 h 5387471"/>
                <a:gd name="connsiteX5" fmla="*/ 2229513 w 6318157"/>
                <a:gd name="connsiteY5" fmla="*/ 26173 h 5387471"/>
                <a:gd name="connsiteX6" fmla="*/ 2009858 w 6318157"/>
                <a:gd name="connsiteY6" fmla="*/ 0 h 5387471"/>
                <a:gd name="connsiteX7" fmla="*/ 1851163 w 6318157"/>
                <a:gd name="connsiteY7" fmla="*/ 158612 h 5387471"/>
                <a:gd name="connsiteX8" fmla="*/ 1861599 w 6318157"/>
                <a:gd name="connsiteY8" fmla="*/ 331056 h 5387471"/>
                <a:gd name="connsiteX9" fmla="*/ 1776951 w 6318157"/>
                <a:gd name="connsiteY9" fmla="*/ 311343 h 5387471"/>
                <a:gd name="connsiteX10" fmla="*/ 1606163 w 6318157"/>
                <a:gd name="connsiteY10" fmla="*/ 358057 h 5387471"/>
                <a:gd name="connsiteX11" fmla="*/ 1391478 w 6318157"/>
                <a:gd name="connsiteY11" fmla="*/ 230836 h 5387471"/>
                <a:gd name="connsiteX12" fmla="*/ 1256306 w 6318157"/>
                <a:gd name="connsiteY12" fmla="*/ 230836 h 5387471"/>
                <a:gd name="connsiteX13" fmla="*/ 1208598 w 6318157"/>
                <a:gd name="connsiteY13" fmla="*/ 421667 h 5387471"/>
                <a:gd name="connsiteX14" fmla="*/ 1041621 w 6318157"/>
                <a:gd name="connsiteY14" fmla="*/ 588645 h 5387471"/>
                <a:gd name="connsiteX15" fmla="*/ 930303 w 6318157"/>
                <a:gd name="connsiteY15" fmla="*/ 668158 h 5387471"/>
                <a:gd name="connsiteX16" fmla="*/ 842838 w 6318157"/>
                <a:gd name="connsiteY16" fmla="*/ 612499 h 5387471"/>
                <a:gd name="connsiteX17" fmla="*/ 747423 w 6318157"/>
                <a:gd name="connsiteY17" fmla="*/ 795379 h 5387471"/>
                <a:gd name="connsiteX18" fmla="*/ 456206 w 6318157"/>
                <a:gd name="connsiteY18" fmla="*/ 828804 h 5387471"/>
                <a:gd name="connsiteX19" fmla="*/ 222636 w 6318157"/>
                <a:gd name="connsiteY19" fmla="*/ 970307 h 5387471"/>
                <a:gd name="connsiteX20" fmla="*/ 254442 w 6318157"/>
                <a:gd name="connsiteY20" fmla="*/ 1113431 h 5387471"/>
                <a:gd name="connsiteX21" fmla="*/ 302149 w 6318157"/>
                <a:gd name="connsiteY21" fmla="*/ 1296311 h 5387471"/>
                <a:gd name="connsiteX22" fmla="*/ 341906 w 6318157"/>
                <a:gd name="connsiteY22" fmla="*/ 1328116 h 5387471"/>
                <a:gd name="connsiteX23" fmla="*/ 508883 w 6318157"/>
                <a:gd name="connsiteY23" fmla="*/ 1359921 h 5387471"/>
                <a:gd name="connsiteX24" fmla="*/ 532737 w 6318157"/>
                <a:gd name="connsiteY24" fmla="*/ 1582558 h 5387471"/>
                <a:gd name="connsiteX25" fmla="*/ 730526 w 6318157"/>
                <a:gd name="connsiteY25" fmla="*/ 1644144 h 5387471"/>
                <a:gd name="connsiteX26" fmla="*/ 903633 w 6318157"/>
                <a:gd name="connsiteY26" fmla="*/ 1753676 h 5387471"/>
                <a:gd name="connsiteX27" fmla="*/ 818984 w 6318157"/>
                <a:gd name="connsiteY27" fmla="*/ 1884707 h 5387471"/>
                <a:gd name="connsiteX28" fmla="*/ 644056 w 6318157"/>
                <a:gd name="connsiteY28" fmla="*/ 1868805 h 5387471"/>
                <a:gd name="connsiteX29" fmla="*/ 636104 w 6318157"/>
                <a:gd name="connsiteY29" fmla="*/ 2115295 h 5387471"/>
                <a:gd name="connsiteX30" fmla="*/ 755374 w 6318157"/>
                <a:gd name="connsiteY30" fmla="*/ 2218662 h 5387471"/>
                <a:gd name="connsiteX31" fmla="*/ 818984 w 6318157"/>
                <a:gd name="connsiteY31" fmla="*/ 2329980 h 5387471"/>
                <a:gd name="connsiteX32" fmla="*/ 818984 w 6318157"/>
                <a:gd name="connsiteY32" fmla="*/ 2369737 h 5387471"/>
                <a:gd name="connsiteX33" fmla="*/ 580445 w 6318157"/>
                <a:gd name="connsiteY33" fmla="*/ 2401542 h 5387471"/>
                <a:gd name="connsiteX34" fmla="*/ 485029 w 6318157"/>
                <a:gd name="connsiteY34" fmla="*/ 2433347 h 5387471"/>
                <a:gd name="connsiteX35" fmla="*/ 437322 w 6318157"/>
                <a:gd name="connsiteY35" fmla="*/ 2584422 h 5387471"/>
                <a:gd name="connsiteX36" fmla="*/ 307616 w 6318157"/>
                <a:gd name="connsiteY36" fmla="*/ 2598549 h 5387471"/>
                <a:gd name="connsiteX37" fmla="*/ 238539 w 6318157"/>
                <a:gd name="connsiteY37" fmla="*/ 2655984 h 5387471"/>
                <a:gd name="connsiteX38" fmla="*/ 284673 w 6318157"/>
                <a:gd name="connsiteY38" fmla="*/ 2740881 h 5387471"/>
                <a:gd name="connsiteX39" fmla="*/ 405516 w 6318157"/>
                <a:gd name="connsiteY39" fmla="*/ 2767302 h 5387471"/>
                <a:gd name="connsiteX40" fmla="*/ 414296 w 6318157"/>
                <a:gd name="connsiteY40" fmla="*/ 2859534 h 5387471"/>
                <a:gd name="connsiteX41" fmla="*/ 349857 w 6318157"/>
                <a:gd name="connsiteY41" fmla="*/ 2894523 h 5387471"/>
                <a:gd name="connsiteX42" fmla="*/ 206734 w 6318157"/>
                <a:gd name="connsiteY42" fmla="*/ 3061500 h 5387471"/>
                <a:gd name="connsiteX43" fmla="*/ 166977 w 6318157"/>
                <a:gd name="connsiteY43" fmla="*/ 3300039 h 5387471"/>
                <a:gd name="connsiteX44" fmla="*/ 103367 w 6318157"/>
                <a:gd name="connsiteY44" fmla="*/ 3490871 h 5387471"/>
                <a:gd name="connsiteX45" fmla="*/ 0 w 6318157"/>
                <a:gd name="connsiteY45" fmla="*/ 3610140 h 5387471"/>
                <a:gd name="connsiteX46" fmla="*/ 0 w 6318157"/>
                <a:gd name="connsiteY46" fmla="*/ 3689653 h 5387471"/>
                <a:gd name="connsiteX47" fmla="*/ 15903 w 6318157"/>
                <a:gd name="connsiteY47" fmla="*/ 3769166 h 5387471"/>
                <a:gd name="connsiteX48" fmla="*/ 127221 w 6318157"/>
                <a:gd name="connsiteY48" fmla="*/ 3785069 h 5387471"/>
                <a:gd name="connsiteX49" fmla="*/ 183211 w 6318157"/>
                <a:gd name="connsiteY49" fmla="*/ 3641697 h 5387471"/>
                <a:gd name="connsiteX50" fmla="*/ 275231 w 6318157"/>
                <a:gd name="connsiteY50" fmla="*/ 3608199 h 5387471"/>
                <a:gd name="connsiteX51" fmla="*/ 326003 w 6318157"/>
                <a:gd name="connsiteY51" fmla="*/ 3626043 h 5387471"/>
                <a:gd name="connsiteX52" fmla="*/ 358388 w 6318157"/>
                <a:gd name="connsiteY52" fmla="*/ 3618423 h 5387471"/>
                <a:gd name="connsiteX53" fmla="*/ 424318 w 6318157"/>
                <a:gd name="connsiteY53" fmla="*/ 3743407 h 5387471"/>
                <a:gd name="connsiteX54" fmla="*/ 379178 w 6318157"/>
                <a:gd name="connsiteY54" fmla="*/ 3816212 h 5387471"/>
                <a:gd name="connsiteX55" fmla="*/ 347621 w 6318157"/>
                <a:gd name="connsiteY55" fmla="*/ 3928239 h 5387471"/>
                <a:gd name="connsiteX56" fmla="*/ 336854 w 6318157"/>
                <a:gd name="connsiteY56" fmla="*/ 4218249 h 5387471"/>
                <a:gd name="connsiteX57" fmla="*/ 545161 w 6318157"/>
                <a:gd name="connsiteY57" fmla="*/ 4012509 h 5387471"/>
                <a:gd name="connsiteX58" fmla="*/ 620202 w 6318157"/>
                <a:gd name="connsiteY58" fmla="*/ 4063365 h 5387471"/>
                <a:gd name="connsiteX59" fmla="*/ 723569 w 6318157"/>
                <a:gd name="connsiteY59" fmla="*/ 4079267 h 5387471"/>
                <a:gd name="connsiteX60" fmla="*/ 795130 w 6318157"/>
                <a:gd name="connsiteY60" fmla="*/ 4190586 h 5387471"/>
                <a:gd name="connsiteX61" fmla="*/ 1025718 w 6318157"/>
                <a:gd name="connsiteY61" fmla="*/ 4293952 h 5387471"/>
                <a:gd name="connsiteX62" fmla="*/ 1176793 w 6318157"/>
                <a:gd name="connsiteY62" fmla="*/ 4540443 h 5387471"/>
                <a:gd name="connsiteX63" fmla="*/ 1144988 w 6318157"/>
                <a:gd name="connsiteY63" fmla="*/ 4635859 h 5387471"/>
                <a:gd name="connsiteX64" fmla="*/ 1614115 w 6318157"/>
                <a:gd name="connsiteY64" fmla="*/ 4882349 h 5387471"/>
                <a:gd name="connsiteX65" fmla="*/ 1614115 w 6318157"/>
                <a:gd name="connsiteY65" fmla="*/ 5033424 h 5387471"/>
                <a:gd name="connsiteX66" fmla="*/ 1614115 w 6318157"/>
                <a:gd name="connsiteY66" fmla="*/ 5168596 h 5387471"/>
                <a:gd name="connsiteX67" fmla="*/ 1653871 w 6318157"/>
                <a:gd name="connsiteY67" fmla="*/ 5295817 h 5387471"/>
                <a:gd name="connsiteX68" fmla="*/ 1755416 w 6318157"/>
                <a:gd name="connsiteY68" fmla="*/ 5294123 h 5387471"/>
                <a:gd name="connsiteX69" fmla="*/ 1825653 w 6318157"/>
                <a:gd name="connsiteY69" fmla="*/ 5366385 h 5387471"/>
                <a:gd name="connsiteX70" fmla="*/ 1861848 w 6318157"/>
                <a:gd name="connsiteY70" fmla="*/ 5387340 h 5387471"/>
                <a:gd name="connsiteX71" fmla="*/ 1926203 w 6318157"/>
                <a:gd name="connsiteY71" fmla="*/ 5242146 h 5387471"/>
                <a:gd name="connsiteX72" fmla="*/ 2115047 w 6318157"/>
                <a:gd name="connsiteY72" fmla="*/ 5279914 h 5387471"/>
                <a:gd name="connsiteX73" fmla="*/ 2176421 w 6318157"/>
                <a:gd name="connsiteY73" fmla="*/ 5148304 h 5387471"/>
                <a:gd name="connsiteX74" fmla="*/ 2083242 w 6318157"/>
                <a:gd name="connsiteY74" fmla="*/ 5096123 h 5387471"/>
                <a:gd name="connsiteX75" fmla="*/ 2020211 w 6318157"/>
                <a:gd name="connsiteY75" fmla="*/ 5057903 h 5387471"/>
                <a:gd name="connsiteX76" fmla="*/ 2011680 w 6318157"/>
                <a:gd name="connsiteY76" fmla="*/ 5073180 h 5387471"/>
                <a:gd name="connsiteX77" fmla="*/ 1932167 w 6318157"/>
                <a:gd name="connsiteY77" fmla="*/ 4977765 h 5387471"/>
                <a:gd name="connsiteX78" fmla="*/ 1884459 w 6318157"/>
                <a:gd name="connsiteY78" fmla="*/ 4874398 h 5387471"/>
                <a:gd name="connsiteX79" fmla="*/ 1913448 w 6318157"/>
                <a:gd name="connsiteY79" fmla="*/ 4786022 h 5387471"/>
                <a:gd name="connsiteX80" fmla="*/ 2073551 w 6318157"/>
                <a:gd name="connsiteY80" fmla="*/ 4760723 h 5387471"/>
                <a:gd name="connsiteX81" fmla="*/ 2213030 w 6318157"/>
                <a:gd name="connsiteY81" fmla="*/ 4711893 h 5387471"/>
                <a:gd name="connsiteX82" fmla="*/ 2313829 w 6318157"/>
                <a:gd name="connsiteY82" fmla="*/ 4781467 h 5387471"/>
                <a:gd name="connsiteX83" fmla="*/ 2449002 w 6318157"/>
                <a:gd name="connsiteY83" fmla="*/ 4771031 h 5387471"/>
                <a:gd name="connsiteX84" fmla="*/ 2504661 w 6318157"/>
                <a:gd name="connsiteY84" fmla="*/ 4866446 h 5387471"/>
                <a:gd name="connsiteX85" fmla="*/ 2578459 w 6318157"/>
                <a:gd name="connsiteY85" fmla="*/ 4816585 h 5387471"/>
                <a:gd name="connsiteX86" fmla="*/ 2681246 w 6318157"/>
                <a:gd name="connsiteY86" fmla="*/ 4873118 h 5387471"/>
                <a:gd name="connsiteX87" fmla="*/ 2798859 w 6318157"/>
                <a:gd name="connsiteY87" fmla="*/ 4858495 h 5387471"/>
                <a:gd name="connsiteX88" fmla="*/ 2895931 w 6318157"/>
                <a:gd name="connsiteY88" fmla="*/ 4983811 h 5387471"/>
                <a:gd name="connsiteX89" fmla="*/ 2910177 w 6318157"/>
                <a:gd name="connsiteY89" fmla="*/ 5176547 h 5387471"/>
                <a:gd name="connsiteX90" fmla="*/ 2981739 w 6318157"/>
                <a:gd name="connsiteY90" fmla="*/ 5120888 h 5387471"/>
                <a:gd name="connsiteX91" fmla="*/ 3101009 w 6318157"/>
                <a:gd name="connsiteY91" fmla="*/ 5184499 h 5387471"/>
                <a:gd name="connsiteX92" fmla="*/ 3164619 w 6318157"/>
                <a:gd name="connsiteY92" fmla="*/ 4882349 h 5387471"/>
                <a:gd name="connsiteX93" fmla="*/ 3116911 w 6318157"/>
                <a:gd name="connsiteY93" fmla="*/ 4516589 h 5387471"/>
                <a:gd name="connsiteX94" fmla="*/ 3156668 w 6318157"/>
                <a:gd name="connsiteY94" fmla="*/ 4405271 h 5387471"/>
                <a:gd name="connsiteX95" fmla="*/ 3323645 w 6318157"/>
                <a:gd name="connsiteY95" fmla="*/ 4341660 h 5387471"/>
                <a:gd name="connsiteX96" fmla="*/ 3482671 w 6318157"/>
                <a:gd name="connsiteY96" fmla="*/ 4293952 h 5387471"/>
                <a:gd name="connsiteX97" fmla="*/ 3570136 w 6318157"/>
                <a:gd name="connsiteY97" fmla="*/ 4373466 h 5387471"/>
                <a:gd name="connsiteX98" fmla="*/ 3530379 w 6318157"/>
                <a:gd name="connsiteY98" fmla="*/ 4484784 h 5387471"/>
                <a:gd name="connsiteX99" fmla="*/ 3546282 w 6318157"/>
                <a:gd name="connsiteY99" fmla="*/ 4588151 h 5387471"/>
                <a:gd name="connsiteX100" fmla="*/ 3609892 w 6318157"/>
                <a:gd name="connsiteY100" fmla="*/ 4643810 h 5387471"/>
                <a:gd name="connsiteX101" fmla="*/ 3673503 w 6318157"/>
                <a:gd name="connsiteY101" fmla="*/ 4651761 h 5387471"/>
                <a:gd name="connsiteX102" fmla="*/ 3745064 w 6318157"/>
                <a:gd name="connsiteY102" fmla="*/ 4786933 h 5387471"/>
                <a:gd name="connsiteX103" fmla="*/ 3889016 w 6318157"/>
                <a:gd name="connsiteY103" fmla="*/ 4749293 h 5387471"/>
                <a:gd name="connsiteX104" fmla="*/ 4071068 w 6318157"/>
                <a:gd name="connsiteY104" fmla="*/ 4731274 h 5387471"/>
                <a:gd name="connsiteX105" fmla="*/ 4368496 w 6318157"/>
                <a:gd name="connsiteY105" fmla="*/ 4686134 h 5387471"/>
                <a:gd name="connsiteX106" fmla="*/ 4436828 w 6318157"/>
                <a:gd name="connsiteY106" fmla="*/ 4774261 h 5387471"/>
                <a:gd name="connsiteX107" fmla="*/ 4500438 w 6318157"/>
                <a:gd name="connsiteY107" fmla="*/ 4751981 h 5387471"/>
                <a:gd name="connsiteX108" fmla="*/ 4595854 w 6318157"/>
                <a:gd name="connsiteY108" fmla="*/ 4699469 h 5387471"/>
                <a:gd name="connsiteX109" fmla="*/ 4654826 w 6318157"/>
                <a:gd name="connsiteY109" fmla="*/ 4646423 h 5387471"/>
                <a:gd name="connsiteX110" fmla="*/ 4674704 w 6318157"/>
                <a:gd name="connsiteY110" fmla="*/ 4597593 h 5387471"/>
                <a:gd name="connsiteX111" fmla="*/ 4588151 w 6318157"/>
                <a:gd name="connsiteY111" fmla="*/ 4554983 h 5387471"/>
                <a:gd name="connsiteX112" fmla="*/ 4687211 w 6318157"/>
                <a:gd name="connsiteY112" fmla="*/ 4492118 h 5387471"/>
                <a:gd name="connsiteX113" fmla="*/ 4723406 w 6318157"/>
                <a:gd name="connsiteY113" fmla="*/ 4492118 h 5387471"/>
                <a:gd name="connsiteX114" fmla="*/ 4715786 w 6318157"/>
                <a:gd name="connsiteY114" fmla="*/ 4434968 h 5387471"/>
                <a:gd name="connsiteX115" fmla="*/ 4753886 w 6318157"/>
                <a:gd name="connsiteY115" fmla="*/ 4410203 h 5387471"/>
                <a:gd name="connsiteX116" fmla="*/ 4656648 w 6318157"/>
                <a:gd name="connsiteY116" fmla="*/ 4287326 h 5387471"/>
                <a:gd name="connsiteX117" fmla="*/ 4593866 w 6318157"/>
                <a:gd name="connsiteY117" fmla="*/ 4307333 h 5387471"/>
                <a:gd name="connsiteX118" fmla="*/ 4575396 w 6318157"/>
                <a:gd name="connsiteY118" fmla="*/ 4172612 h 5387471"/>
                <a:gd name="connsiteX119" fmla="*/ 4679655 w 6318157"/>
                <a:gd name="connsiteY119" fmla="*/ 4132426 h 5387471"/>
                <a:gd name="connsiteX120" fmla="*/ 4703957 w 6318157"/>
                <a:gd name="connsiteY120" fmla="*/ 4023340 h 5387471"/>
                <a:gd name="connsiteX121" fmla="*/ 4812951 w 6318157"/>
                <a:gd name="connsiteY121" fmla="*/ 3900496 h 5387471"/>
                <a:gd name="connsiteX122" fmla="*/ 4877813 w 6318157"/>
                <a:gd name="connsiteY122" fmla="*/ 3853146 h 5387471"/>
                <a:gd name="connsiteX123" fmla="*/ 4866109 w 6318157"/>
                <a:gd name="connsiteY123" fmla="*/ 3934446 h 5387471"/>
                <a:gd name="connsiteX124" fmla="*/ 4936241 w 6318157"/>
                <a:gd name="connsiteY124" fmla="*/ 3998681 h 5387471"/>
                <a:gd name="connsiteX125" fmla="*/ 4889248 w 6318157"/>
                <a:gd name="connsiteY125" fmla="*/ 4126615 h 5387471"/>
                <a:gd name="connsiteX126" fmla="*/ 4934365 w 6318157"/>
                <a:gd name="connsiteY126" fmla="*/ 4164319 h 5387471"/>
                <a:gd name="connsiteX127" fmla="*/ 5022812 w 6318157"/>
                <a:gd name="connsiteY127" fmla="*/ 4087573 h 5387471"/>
                <a:gd name="connsiteX128" fmla="*/ 5082759 w 6318157"/>
                <a:gd name="connsiteY128" fmla="*/ 4066849 h 5387471"/>
                <a:gd name="connsiteX129" fmla="*/ 5099644 w 6318157"/>
                <a:gd name="connsiteY129" fmla="*/ 4110000 h 5387471"/>
                <a:gd name="connsiteX130" fmla="*/ 5146102 w 6318157"/>
                <a:gd name="connsiteY130" fmla="*/ 4062915 h 5387471"/>
                <a:gd name="connsiteX131" fmla="*/ 5187199 w 6318157"/>
                <a:gd name="connsiteY131" fmla="*/ 4077299 h 5387471"/>
                <a:gd name="connsiteX132" fmla="*/ 5205692 w 6318157"/>
                <a:gd name="connsiteY132" fmla="*/ 4046476 h 5387471"/>
                <a:gd name="connsiteX133" fmla="*/ 5107060 w 6318157"/>
                <a:gd name="connsiteY133" fmla="*/ 4005379 h 5387471"/>
                <a:gd name="connsiteX134" fmla="*/ 5183536 w 6318157"/>
                <a:gd name="connsiteY134" fmla="*/ 3959373 h 5387471"/>
                <a:gd name="connsiteX135" fmla="*/ 5172815 w 6318157"/>
                <a:gd name="connsiteY135" fmla="*/ 3886200 h 5387471"/>
                <a:gd name="connsiteX136" fmla="*/ 5222041 w 6318157"/>
                <a:gd name="connsiteY136" fmla="*/ 3883701 h 5387471"/>
                <a:gd name="connsiteX137" fmla="*/ 5230350 w 6318157"/>
                <a:gd name="connsiteY137" fmla="*/ 3941680 h 5387471"/>
                <a:gd name="connsiteX138" fmla="*/ 5279666 w 6318157"/>
                <a:gd name="connsiteY138" fmla="*/ 3937570 h 5387471"/>
                <a:gd name="connsiteX139" fmla="*/ 5291995 w 6318157"/>
                <a:gd name="connsiteY139" fmla="*/ 3859487 h 5387471"/>
                <a:gd name="connsiteX140" fmla="*/ 5423861 w 6318157"/>
                <a:gd name="connsiteY140" fmla="*/ 3870925 h 5387471"/>
                <a:gd name="connsiteX141" fmla="*/ 5487204 w 6318157"/>
                <a:gd name="connsiteY141" fmla="*/ 3820445 h 5387471"/>
                <a:gd name="connsiteX142" fmla="*/ 5559123 w 6318157"/>
                <a:gd name="connsiteY142" fmla="*/ 3707429 h 5387471"/>
                <a:gd name="connsiteX143" fmla="*/ 5486400 w 6318157"/>
                <a:gd name="connsiteY143" fmla="*/ 3633994 h 5387471"/>
                <a:gd name="connsiteX144" fmla="*/ 5390984 w 6318157"/>
                <a:gd name="connsiteY144" fmla="*/ 3570384 h 5387471"/>
                <a:gd name="connsiteX145" fmla="*/ 5343276 w 6318157"/>
                <a:gd name="connsiteY145" fmla="*/ 3331845 h 5387471"/>
                <a:gd name="connsiteX146" fmla="*/ 5478449 w 6318157"/>
                <a:gd name="connsiteY146" fmla="*/ 3061500 h 5387471"/>
                <a:gd name="connsiteX147" fmla="*/ 5820355 w 6318157"/>
                <a:gd name="connsiteY147" fmla="*/ 2989939 h 5387471"/>
                <a:gd name="connsiteX148" fmla="*/ 6020959 w 6318157"/>
                <a:gd name="connsiteY148" fmla="*/ 2857748 h 5387471"/>
                <a:gd name="connsiteX149" fmla="*/ 6058811 w 6318157"/>
                <a:gd name="connsiteY149" fmla="*/ 2880194 h 5387471"/>
                <a:gd name="connsiteX150" fmla="*/ 6114056 w 6318157"/>
                <a:gd name="connsiteY150" fmla="*/ 2859239 h 5387471"/>
                <a:gd name="connsiteX151" fmla="*/ 6152156 w 6318157"/>
                <a:gd name="connsiteY151" fmla="*/ 2889719 h 5387471"/>
                <a:gd name="connsiteX152" fmla="*/ 6260741 w 6318157"/>
                <a:gd name="connsiteY152" fmla="*/ 2868764 h 5387471"/>
                <a:gd name="connsiteX153" fmla="*/ 6292298 w 6318157"/>
                <a:gd name="connsiteY153" fmla="*/ 2879449 h 5387471"/>
                <a:gd name="connsiteX154" fmla="*/ 6304556 w 6318157"/>
                <a:gd name="connsiteY154" fmla="*/ 2838284 h 5387471"/>
                <a:gd name="connsiteX155" fmla="*/ 6306461 w 6318157"/>
                <a:gd name="connsiteY155" fmla="*/ 2809709 h 5387471"/>
                <a:gd name="connsiteX156" fmla="*/ 6317891 w 6318157"/>
                <a:gd name="connsiteY156" fmla="*/ 2798279 h 5387471"/>
                <a:gd name="connsiteX157" fmla="*/ 6268361 w 6318157"/>
                <a:gd name="connsiteY157" fmla="*/ 2775419 h 5387471"/>
                <a:gd name="connsiteX158" fmla="*/ 6220736 w 6318157"/>
                <a:gd name="connsiteY158" fmla="*/ 2543754 h 5387471"/>
                <a:gd name="connsiteX159" fmla="*/ 6169301 w 6318157"/>
                <a:gd name="connsiteY159" fmla="*/ 2569973 h 5387471"/>
                <a:gd name="connsiteX160" fmla="*/ 6119771 w 6318157"/>
                <a:gd name="connsiteY160" fmla="*/ 2533484 h 5387471"/>
                <a:gd name="connsiteX161" fmla="*/ 6051191 w 6318157"/>
                <a:gd name="connsiteY161" fmla="*/ 2518538 h 5387471"/>
                <a:gd name="connsiteX162" fmla="*/ 6053096 w 6318157"/>
                <a:gd name="connsiteY162" fmla="*/ 2434718 h 5387471"/>
                <a:gd name="connsiteX163" fmla="*/ 6027337 w 6318157"/>
                <a:gd name="connsiteY163" fmla="*/ 2469542 h 5387471"/>
                <a:gd name="connsiteX164" fmla="*/ 5994041 w 6318157"/>
                <a:gd name="connsiteY164" fmla="*/ 2411858 h 5387471"/>
                <a:gd name="connsiteX165" fmla="*/ 5976896 w 6318157"/>
                <a:gd name="connsiteY165" fmla="*/ 2272793 h 5387471"/>
                <a:gd name="connsiteX166" fmla="*/ 5915936 w 6318157"/>
                <a:gd name="connsiteY166" fmla="*/ 2274698 h 5387471"/>
                <a:gd name="connsiteX167" fmla="*/ 5892910 w 6318157"/>
                <a:gd name="connsiteY167" fmla="*/ 2209882 h 5387471"/>
                <a:gd name="connsiteX168" fmla="*/ 5813066 w 6318157"/>
                <a:gd name="connsiteY168" fmla="*/ 2240408 h 5387471"/>
                <a:gd name="connsiteX169" fmla="*/ 5752106 w 6318157"/>
                <a:gd name="connsiteY169" fmla="*/ 2206118 h 5387471"/>
                <a:gd name="connsiteX170" fmla="*/ 5719721 w 6318157"/>
                <a:gd name="connsiteY170" fmla="*/ 2227073 h 5387471"/>
                <a:gd name="connsiteX171" fmla="*/ 5653046 w 6318157"/>
                <a:gd name="connsiteY171" fmla="*/ 2209928 h 5387471"/>
                <a:gd name="connsiteX172" fmla="*/ 5677231 w 6318157"/>
                <a:gd name="connsiteY172" fmla="*/ 2186857 h 5387471"/>
                <a:gd name="connsiteX173" fmla="*/ 5628281 w 6318157"/>
                <a:gd name="connsiteY173" fmla="*/ 2145158 h 5387471"/>
                <a:gd name="connsiteX174" fmla="*/ 5488388 w 6318157"/>
                <a:gd name="connsiteY174" fmla="*/ 2148426 h 5387471"/>
                <a:gd name="connsiteX175" fmla="*/ 5453021 w 6318157"/>
                <a:gd name="connsiteY175" fmla="*/ 2227073 h 5387471"/>
                <a:gd name="connsiteX176" fmla="*/ 5472071 w 6318157"/>
                <a:gd name="connsiteY176" fmla="*/ 2274698 h 5387471"/>
                <a:gd name="connsiteX177" fmla="*/ 5422541 w 6318157"/>
                <a:gd name="connsiteY177" fmla="*/ 2288033 h 5387471"/>
                <a:gd name="connsiteX178" fmla="*/ 5451116 w 6318157"/>
                <a:gd name="connsiteY178" fmla="*/ 2333753 h 5387471"/>
                <a:gd name="connsiteX179" fmla="*/ 5516631 w 6318157"/>
                <a:gd name="connsiteY179" fmla="*/ 2328407 h 5387471"/>
                <a:gd name="connsiteX180" fmla="*/ 5523506 w 6318157"/>
                <a:gd name="connsiteY180" fmla="*/ 2379473 h 5387471"/>
                <a:gd name="connsiteX181" fmla="*/ 5399681 w 6318157"/>
                <a:gd name="connsiteY181" fmla="*/ 2545208 h 5387471"/>
                <a:gd name="connsiteX182" fmla="*/ 5360918 w 6318157"/>
                <a:gd name="connsiteY182" fmla="*/ 2694084 h 5387471"/>
                <a:gd name="connsiteX183" fmla="*/ 5346341 w 6318157"/>
                <a:gd name="connsiteY183" fmla="*/ 2615693 h 5387471"/>
                <a:gd name="connsiteX184" fmla="*/ 5304431 w 6318157"/>
                <a:gd name="connsiteY184" fmla="*/ 2615693 h 5387471"/>
                <a:gd name="connsiteX185" fmla="*/ 5273951 w 6318157"/>
                <a:gd name="connsiteY185" fmla="*/ 2558543 h 5387471"/>
                <a:gd name="connsiteX186" fmla="*/ 5203714 w 6318157"/>
                <a:gd name="connsiteY186" fmla="*/ 2600987 h 5387471"/>
                <a:gd name="connsiteX187" fmla="*/ 5070116 w 6318157"/>
                <a:gd name="connsiteY187" fmla="*/ 2541398 h 5387471"/>
                <a:gd name="connsiteX188" fmla="*/ 4991763 w 6318157"/>
                <a:gd name="connsiteY188" fmla="*/ 2573572 h 5387471"/>
                <a:gd name="connsiteX189" fmla="*/ 4904381 w 6318157"/>
                <a:gd name="connsiteY189" fmla="*/ 2564258 h 5387471"/>
                <a:gd name="connsiteX190" fmla="*/ 4875806 w 6318157"/>
                <a:gd name="connsiteY190" fmla="*/ 2495678 h 5387471"/>
                <a:gd name="connsiteX191" fmla="*/ 4803416 w 6318157"/>
                <a:gd name="connsiteY191" fmla="*/ 2484248 h 5387471"/>
                <a:gd name="connsiteX192" fmla="*/ 4822466 w 6318157"/>
                <a:gd name="connsiteY192" fmla="*/ 2409953 h 5387471"/>
                <a:gd name="connsiteX193" fmla="*/ 4731026 w 6318157"/>
                <a:gd name="connsiteY193" fmla="*/ 2341373 h 5387471"/>
                <a:gd name="connsiteX194" fmla="*/ 4699221 w 6318157"/>
                <a:gd name="connsiteY194" fmla="*/ 2364353 h 5387471"/>
                <a:gd name="connsiteX195" fmla="*/ 4637681 w 6318157"/>
                <a:gd name="connsiteY195" fmla="*/ 2328038 h 5387471"/>
                <a:gd name="connsiteX196" fmla="*/ 4660541 w 6318157"/>
                <a:gd name="connsiteY196" fmla="*/ 2253743 h 5387471"/>
                <a:gd name="connsiteX197" fmla="*/ 4433846 w 6318157"/>
                <a:gd name="connsiteY197" fmla="*/ 2270888 h 5387471"/>
                <a:gd name="connsiteX198" fmla="*/ 4373134 w 6318157"/>
                <a:gd name="connsiteY198" fmla="*/ 2252041 h 5387471"/>
                <a:gd name="connsiteX199" fmla="*/ 4323356 w 6318157"/>
                <a:gd name="connsiteY199" fmla="*/ 2288033 h 5387471"/>
                <a:gd name="connsiteX200" fmla="*/ 4273826 w 6318157"/>
                <a:gd name="connsiteY200" fmla="*/ 2208023 h 5387471"/>
                <a:gd name="connsiteX201" fmla="*/ 4201436 w 6318157"/>
                <a:gd name="connsiteY201" fmla="*/ 2192783 h 5387471"/>
                <a:gd name="connsiteX202" fmla="*/ 4178576 w 6318157"/>
                <a:gd name="connsiteY202" fmla="*/ 2110868 h 5387471"/>
                <a:gd name="connsiteX203" fmla="*/ 4087136 w 6318157"/>
                <a:gd name="connsiteY203" fmla="*/ 2038478 h 5387471"/>
                <a:gd name="connsiteX204" fmla="*/ 4016651 w 6318157"/>
                <a:gd name="connsiteY204" fmla="*/ 2051813 h 5387471"/>
                <a:gd name="connsiteX205" fmla="*/ 3909971 w 6318157"/>
                <a:gd name="connsiteY205" fmla="*/ 2013713 h 5387471"/>
                <a:gd name="connsiteX206" fmla="*/ 3843296 w 6318157"/>
                <a:gd name="connsiteY206" fmla="*/ 2053718 h 5387471"/>
                <a:gd name="connsiteX207" fmla="*/ 3788051 w 6318157"/>
                <a:gd name="connsiteY207" fmla="*/ 2034668 h 5387471"/>
                <a:gd name="connsiteX208" fmla="*/ 3742331 w 6318157"/>
                <a:gd name="connsiteY208" fmla="*/ 2046098 h 5387471"/>
                <a:gd name="connsiteX209" fmla="*/ 3671018 w 6318157"/>
                <a:gd name="connsiteY209" fmla="*/ 2041249 h 5387471"/>
                <a:gd name="connsiteX210" fmla="*/ 3660416 w 6318157"/>
                <a:gd name="connsiteY210" fmla="*/ 1977518 h 5387471"/>
                <a:gd name="connsiteX211" fmla="*/ 3643271 w 6318157"/>
                <a:gd name="connsiteY211" fmla="*/ 1905128 h 5387471"/>
                <a:gd name="connsiteX212" fmla="*/ 3690896 w 6318157"/>
                <a:gd name="connsiteY212" fmla="*/ 1872743 h 5387471"/>
                <a:gd name="connsiteX213" fmla="*/ 3702326 w 6318157"/>
                <a:gd name="connsiteY213" fmla="*/ 1811783 h 5387471"/>
                <a:gd name="connsiteX214" fmla="*/ 3679466 w 6318157"/>
                <a:gd name="connsiteY214" fmla="*/ 1788923 h 5387471"/>
                <a:gd name="connsiteX215" fmla="*/ 3595977 w 6318157"/>
                <a:gd name="connsiteY215" fmla="*/ 1647245 h 5387471"/>
                <a:gd name="connsiteX216" fmla="*/ 3508016 w 6318157"/>
                <a:gd name="connsiteY216" fmla="*/ 1663193 h 5387471"/>
                <a:gd name="connsiteX217" fmla="*/ 3485156 w 6318157"/>
                <a:gd name="connsiteY217" fmla="*/ 1619378 h 5387471"/>
                <a:gd name="connsiteX218" fmla="*/ 3434052 w 6318157"/>
                <a:gd name="connsiteY218" fmla="*/ 1618090 h 5387471"/>
                <a:gd name="connsiteX219" fmla="*/ 3496586 w 6318157"/>
                <a:gd name="connsiteY219" fmla="*/ 1533653 h 5387471"/>
                <a:gd name="connsiteX220" fmla="*/ 3549926 w 6318157"/>
                <a:gd name="connsiteY220" fmla="*/ 1552703 h 5387471"/>
                <a:gd name="connsiteX221" fmla="*/ 3681619 w 6318157"/>
                <a:gd name="connsiteY221" fmla="*/ 1349485 h 5387471"/>
                <a:gd name="connsiteX222" fmla="*/ 3708041 w 6318157"/>
                <a:gd name="connsiteY222" fmla="*/ 1316483 h 5387471"/>
                <a:gd name="connsiteX223" fmla="*/ 3600036 w 6318157"/>
                <a:gd name="connsiteY223" fmla="*/ 1230630 h 5387471"/>
                <a:gd name="connsiteX224" fmla="*/ 3610886 w 6318157"/>
                <a:gd name="connsiteY224" fmla="*/ 1173608 h 5387471"/>
                <a:gd name="connsiteX225" fmla="*/ 3549926 w 6318157"/>
                <a:gd name="connsiteY225" fmla="*/ 1160273 h 5387471"/>
                <a:gd name="connsiteX226" fmla="*/ 3515636 w 6318157"/>
                <a:gd name="connsiteY226" fmla="*/ 1108838 h 5387471"/>
                <a:gd name="connsiteX227" fmla="*/ 3515636 w 6318157"/>
                <a:gd name="connsiteY227" fmla="*/ 1013588 h 5387471"/>
                <a:gd name="connsiteX228" fmla="*/ 3391811 w 6318157"/>
                <a:gd name="connsiteY228" fmla="*/ 981203 h 5387471"/>
                <a:gd name="connsiteX229" fmla="*/ 3357521 w 6318157"/>
                <a:gd name="connsiteY229" fmla="*/ 922148 h 5387471"/>
                <a:gd name="connsiteX230" fmla="*/ 3198246 w 6318157"/>
                <a:gd name="connsiteY230" fmla="*/ 954073 h 5387471"/>
                <a:gd name="connsiteX231" fmla="*/ 3142256 w 6318157"/>
                <a:gd name="connsiteY231" fmla="*/ 899288 h 5387471"/>
                <a:gd name="connsiteX232" fmla="*/ 2980331 w 6318157"/>
                <a:gd name="connsiteY232" fmla="*/ 929768 h 5387471"/>
                <a:gd name="connsiteX233" fmla="*/ 2776330 w 6318157"/>
                <a:gd name="connsiteY233" fmla="*/ 832982 h 5387471"/>
                <a:gd name="connsiteX234" fmla="*/ 2662196 w 6318157"/>
                <a:gd name="connsiteY234" fmla="*/ 874523 h 5387471"/>
                <a:gd name="connsiteX235" fmla="*/ 2671721 w 6318157"/>
                <a:gd name="connsiteY235" fmla="*/ 832613 h 5387471"/>
                <a:gd name="connsiteX236" fmla="*/ 2581026 w 6318157"/>
                <a:gd name="connsiteY236" fmla="*/ 818653 h 5387471"/>
                <a:gd name="connsiteX237" fmla="*/ 2576471 w 6318157"/>
                <a:gd name="connsiteY237" fmla="*/ 731648 h 5387471"/>
                <a:gd name="connsiteX238" fmla="*/ 2561231 w 6318157"/>
                <a:gd name="connsiteY238" fmla="*/ 684023 h 5387471"/>
                <a:gd name="connsiteX239" fmla="*/ 2591711 w 6318157"/>
                <a:gd name="connsiteY239" fmla="*/ 647828 h 5387471"/>
                <a:gd name="connsiteX240" fmla="*/ 2496792 w 6318157"/>
                <a:gd name="connsiteY240" fmla="*/ 511865 h 5387471"/>
                <a:gd name="connsiteX241" fmla="*/ 2492651 w 6318157"/>
                <a:gd name="connsiteY241" fmla="*/ 476378 h 5387471"/>
                <a:gd name="connsiteX242" fmla="*/ 2534561 w 6318157"/>
                <a:gd name="connsiteY242" fmla="*/ 409703 h 5387471"/>
                <a:gd name="connsiteX243" fmla="*/ 2490746 w 6318157"/>
                <a:gd name="connsiteY243" fmla="*/ 398273 h 5387471"/>
                <a:gd name="connsiteX244" fmla="*/ 2465981 w 6318157"/>
                <a:gd name="connsiteY244" fmla="*/ 367793 h 5387471"/>
                <a:gd name="connsiteX245" fmla="*/ 2428709 w 6318157"/>
                <a:gd name="connsiteY245" fmla="*/ 359713 h 5387471"/>
                <a:gd name="connsiteX246" fmla="*/ 2443121 w 6318157"/>
                <a:gd name="connsiteY246" fmla="*/ 297308 h 5387471"/>
                <a:gd name="connsiteX247" fmla="*/ 2384811 w 6318157"/>
                <a:gd name="connsiteY247" fmla="*/ 255352 h 5387471"/>
                <a:gd name="connsiteX248" fmla="*/ 2431691 w 6318157"/>
                <a:gd name="connsiteY248" fmla="*/ 188723 h 5387471"/>
                <a:gd name="connsiteX249" fmla="*/ 2536714 w 6318157"/>
                <a:gd name="connsiteY249" fmla="*/ 175177 h 5387471"/>
                <a:gd name="connsiteX0" fmla="*/ 2536714 w 6318157"/>
                <a:gd name="connsiteY0" fmla="*/ 175177 h 5387471"/>
                <a:gd name="connsiteX1" fmla="*/ 2475506 w 6318157"/>
                <a:gd name="connsiteY1" fmla="*/ 127763 h 5387471"/>
                <a:gd name="connsiteX2" fmla="*/ 2408831 w 6318157"/>
                <a:gd name="connsiteY2" fmla="*/ 129668 h 5387471"/>
                <a:gd name="connsiteX3" fmla="*/ 2340003 w 6318157"/>
                <a:gd name="connsiteY3" fmla="*/ 67751 h 5387471"/>
                <a:gd name="connsiteX4" fmla="*/ 2260241 w 6318157"/>
                <a:gd name="connsiteY4" fmla="*/ 85853 h 5387471"/>
                <a:gd name="connsiteX5" fmla="*/ 2229513 w 6318157"/>
                <a:gd name="connsiteY5" fmla="*/ 26173 h 5387471"/>
                <a:gd name="connsiteX6" fmla="*/ 2009858 w 6318157"/>
                <a:gd name="connsiteY6" fmla="*/ 0 h 5387471"/>
                <a:gd name="connsiteX7" fmla="*/ 1851163 w 6318157"/>
                <a:gd name="connsiteY7" fmla="*/ 158612 h 5387471"/>
                <a:gd name="connsiteX8" fmla="*/ 1861599 w 6318157"/>
                <a:gd name="connsiteY8" fmla="*/ 331056 h 5387471"/>
                <a:gd name="connsiteX9" fmla="*/ 1776951 w 6318157"/>
                <a:gd name="connsiteY9" fmla="*/ 311343 h 5387471"/>
                <a:gd name="connsiteX10" fmla="*/ 1606163 w 6318157"/>
                <a:gd name="connsiteY10" fmla="*/ 358057 h 5387471"/>
                <a:gd name="connsiteX11" fmla="*/ 1391478 w 6318157"/>
                <a:gd name="connsiteY11" fmla="*/ 230836 h 5387471"/>
                <a:gd name="connsiteX12" fmla="*/ 1256306 w 6318157"/>
                <a:gd name="connsiteY12" fmla="*/ 230836 h 5387471"/>
                <a:gd name="connsiteX13" fmla="*/ 1208598 w 6318157"/>
                <a:gd name="connsiteY13" fmla="*/ 421667 h 5387471"/>
                <a:gd name="connsiteX14" fmla="*/ 1041621 w 6318157"/>
                <a:gd name="connsiteY14" fmla="*/ 588645 h 5387471"/>
                <a:gd name="connsiteX15" fmla="*/ 930303 w 6318157"/>
                <a:gd name="connsiteY15" fmla="*/ 668158 h 5387471"/>
                <a:gd name="connsiteX16" fmla="*/ 842838 w 6318157"/>
                <a:gd name="connsiteY16" fmla="*/ 612499 h 5387471"/>
                <a:gd name="connsiteX17" fmla="*/ 747423 w 6318157"/>
                <a:gd name="connsiteY17" fmla="*/ 795379 h 5387471"/>
                <a:gd name="connsiteX18" fmla="*/ 456206 w 6318157"/>
                <a:gd name="connsiteY18" fmla="*/ 828804 h 5387471"/>
                <a:gd name="connsiteX19" fmla="*/ 222636 w 6318157"/>
                <a:gd name="connsiteY19" fmla="*/ 970307 h 5387471"/>
                <a:gd name="connsiteX20" fmla="*/ 254442 w 6318157"/>
                <a:gd name="connsiteY20" fmla="*/ 1113431 h 5387471"/>
                <a:gd name="connsiteX21" fmla="*/ 302149 w 6318157"/>
                <a:gd name="connsiteY21" fmla="*/ 1296311 h 5387471"/>
                <a:gd name="connsiteX22" fmla="*/ 341906 w 6318157"/>
                <a:gd name="connsiteY22" fmla="*/ 1328116 h 5387471"/>
                <a:gd name="connsiteX23" fmla="*/ 508883 w 6318157"/>
                <a:gd name="connsiteY23" fmla="*/ 1359921 h 5387471"/>
                <a:gd name="connsiteX24" fmla="*/ 532737 w 6318157"/>
                <a:gd name="connsiteY24" fmla="*/ 1582558 h 5387471"/>
                <a:gd name="connsiteX25" fmla="*/ 730526 w 6318157"/>
                <a:gd name="connsiteY25" fmla="*/ 1644144 h 5387471"/>
                <a:gd name="connsiteX26" fmla="*/ 903633 w 6318157"/>
                <a:gd name="connsiteY26" fmla="*/ 1753676 h 5387471"/>
                <a:gd name="connsiteX27" fmla="*/ 818984 w 6318157"/>
                <a:gd name="connsiteY27" fmla="*/ 1884707 h 5387471"/>
                <a:gd name="connsiteX28" fmla="*/ 644056 w 6318157"/>
                <a:gd name="connsiteY28" fmla="*/ 1868805 h 5387471"/>
                <a:gd name="connsiteX29" fmla="*/ 636104 w 6318157"/>
                <a:gd name="connsiteY29" fmla="*/ 2115295 h 5387471"/>
                <a:gd name="connsiteX30" fmla="*/ 755374 w 6318157"/>
                <a:gd name="connsiteY30" fmla="*/ 2218662 h 5387471"/>
                <a:gd name="connsiteX31" fmla="*/ 818984 w 6318157"/>
                <a:gd name="connsiteY31" fmla="*/ 2329980 h 5387471"/>
                <a:gd name="connsiteX32" fmla="*/ 818984 w 6318157"/>
                <a:gd name="connsiteY32" fmla="*/ 2369737 h 5387471"/>
                <a:gd name="connsiteX33" fmla="*/ 580445 w 6318157"/>
                <a:gd name="connsiteY33" fmla="*/ 2401542 h 5387471"/>
                <a:gd name="connsiteX34" fmla="*/ 485029 w 6318157"/>
                <a:gd name="connsiteY34" fmla="*/ 2433347 h 5387471"/>
                <a:gd name="connsiteX35" fmla="*/ 437322 w 6318157"/>
                <a:gd name="connsiteY35" fmla="*/ 2584422 h 5387471"/>
                <a:gd name="connsiteX36" fmla="*/ 307616 w 6318157"/>
                <a:gd name="connsiteY36" fmla="*/ 2598549 h 5387471"/>
                <a:gd name="connsiteX37" fmla="*/ 238539 w 6318157"/>
                <a:gd name="connsiteY37" fmla="*/ 2655984 h 5387471"/>
                <a:gd name="connsiteX38" fmla="*/ 284673 w 6318157"/>
                <a:gd name="connsiteY38" fmla="*/ 2740881 h 5387471"/>
                <a:gd name="connsiteX39" fmla="*/ 405516 w 6318157"/>
                <a:gd name="connsiteY39" fmla="*/ 2767302 h 5387471"/>
                <a:gd name="connsiteX40" fmla="*/ 414296 w 6318157"/>
                <a:gd name="connsiteY40" fmla="*/ 2859534 h 5387471"/>
                <a:gd name="connsiteX41" fmla="*/ 349857 w 6318157"/>
                <a:gd name="connsiteY41" fmla="*/ 2894523 h 5387471"/>
                <a:gd name="connsiteX42" fmla="*/ 206734 w 6318157"/>
                <a:gd name="connsiteY42" fmla="*/ 3061500 h 5387471"/>
                <a:gd name="connsiteX43" fmla="*/ 166977 w 6318157"/>
                <a:gd name="connsiteY43" fmla="*/ 3300039 h 5387471"/>
                <a:gd name="connsiteX44" fmla="*/ 103367 w 6318157"/>
                <a:gd name="connsiteY44" fmla="*/ 3490871 h 5387471"/>
                <a:gd name="connsiteX45" fmla="*/ 0 w 6318157"/>
                <a:gd name="connsiteY45" fmla="*/ 3610140 h 5387471"/>
                <a:gd name="connsiteX46" fmla="*/ 0 w 6318157"/>
                <a:gd name="connsiteY46" fmla="*/ 3689653 h 5387471"/>
                <a:gd name="connsiteX47" fmla="*/ 15903 w 6318157"/>
                <a:gd name="connsiteY47" fmla="*/ 3769166 h 5387471"/>
                <a:gd name="connsiteX48" fmla="*/ 127221 w 6318157"/>
                <a:gd name="connsiteY48" fmla="*/ 3785069 h 5387471"/>
                <a:gd name="connsiteX49" fmla="*/ 183211 w 6318157"/>
                <a:gd name="connsiteY49" fmla="*/ 3641697 h 5387471"/>
                <a:gd name="connsiteX50" fmla="*/ 275231 w 6318157"/>
                <a:gd name="connsiteY50" fmla="*/ 3608199 h 5387471"/>
                <a:gd name="connsiteX51" fmla="*/ 326003 w 6318157"/>
                <a:gd name="connsiteY51" fmla="*/ 3626043 h 5387471"/>
                <a:gd name="connsiteX52" fmla="*/ 358388 w 6318157"/>
                <a:gd name="connsiteY52" fmla="*/ 3618423 h 5387471"/>
                <a:gd name="connsiteX53" fmla="*/ 424318 w 6318157"/>
                <a:gd name="connsiteY53" fmla="*/ 3743407 h 5387471"/>
                <a:gd name="connsiteX54" fmla="*/ 379178 w 6318157"/>
                <a:gd name="connsiteY54" fmla="*/ 3816212 h 5387471"/>
                <a:gd name="connsiteX55" fmla="*/ 347621 w 6318157"/>
                <a:gd name="connsiteY55" fmla="*/ 3928239 h 5387471"/>
                <a:gd name="connsiteX56" fmla="*/ 336854 w 6318157"/>
                <a:gd name="connsiteY56" fmla="*/ 4218249 h 5387471"/>
                <a:gd name="connsiteX57" fmla="*/ 545161 w 6318157"/>
                <a:gd name="connsiteY57" fmla="*/ 4012509 h 5387471"/>
                <a:gd name="connsiteX58" fmla="*/ 620202 w 6318157"/>
                <a:gd name="connsiteY58" fmla="*/ 4063365 h 5387471"/>
                <a:gd name="connsiteX59" fmla="*/ 723569 w 6318157"/>
                <a:gd name="connsiteY59" fmla="*/ 4079267 h 5387471"/>
                <a:gd name="connsiteX60" fmla="*/ 795130 w 6318157"/>
                <a:gd name="connsiteY60" fmla="*/ 4190586 h 5387471"/>
                <a:gd name="connsiteX61" fmla="*/ 1025718 w 6318157"/>
                <a:gd name="connsiteY61" fmla="*/ 4293952 h 5387471"/>
                <a:gd name="connsiteX62" fmla="*/ 1176793 w 6318157"/>
                <a:gd name="connsiteY62" fmla="*/ 4540443 h 5387471"/>
                <a:gd name="connsiteX63" fmla="*/ 1144988 w 6318157"/>
                <a:gd name="connsiteY63" fmla="*/ 4635859 h 5387471"/>
                <a:gd name="connsiteX64" fmla="*/ 1614115 w 6318157"/>
                <a:gd name="connsiteY64" fmla="*/ 4882349 h 5387471"/>
                <a:gd name="connsiteX65" fmla="*/ 1614115 w 6318157"/>
                <a:gd name="connsiteY65" fmla="*/ 5033424 h 5387471"/>
                <a:gd name="connsiteX66" fmla="*/ 1614115 w 6318157"/>
                <a:gd name="connsiteY66" fmla="*/ 5168596 h 5387471"/>
                <a:gd name="connsiteX67" fmla="*/ 1653871 w 6318157"/>
                <a:gd name="connsiteY67" fmla="*/ 5295817 h 5387471"/>
                <a:gd name="connsiteX68" fmla="*/ 1755416 w 6318157"/>
                <a:gd name="connsiteY68" fmla="*/ 5294123 h 5387471"/>
                <a:gd name="connsiteX69" fmla="*/ 1825653 w 6318157"/>
                <a:gd name="connsiteY69" fmla="*/ 5366385 h 5387471"/>
                <a:gd name="connsiteX70" fmla="*/ 1861848 w 6318157"/>
                <a:gd name="connsiteY70" fmla="*/ 5387340 h 5387471"/>
                <a:gd name="connsiteX71" fmla="*/ 1926203 w 6318157"/>
                <a:gd name="connsiteY71" fmla="*/ 5242146 h 5387471"/>
                <a:gd name="connsiteX72" fmla="*/ 2115047 w 6318157"/>
                <a:gd name="connsiteY72" fmla="*/ 5279914 h 5387471"/>
                <a:gd name="connsiteX73" fmla="*/ 2176421 w 6318157"/>
                <a:gd name="connsiteY73" fmla="*/ 5148304 h 5387471"/>
                <a:gd name="connsiteX74" fmla="*/ 2083242 w 6318157"/>
                <a:gd name="connsiteY74" fmla="*/ 5096123 h 5387471"/>
                <a:gd name="connsiteX75" fmla="*/ 2020211 w 6318157"/>
                <a:gd name="connsiteY75" fmla="*/ 5057903 h 5387471"/>
                <a:gd name="connsiteX76" fmla="*/ 2011680 w 6318157"/>
                <a:gd name="connsiteY76" fmla="*/ 5073180 h 5387471"/>
                <a:gd name="connsiteX77" fmla="*/ 1932167 w 6318157"/>
                <a:gd name="connsiteY77" fmla="*/ 4977765 h 5387471"/>
                <a:gd name="connsiteX78" fmla="*/ 1884459 w 6318157"/>
                <a:gd name="connsiteY78" fmla="*/ 4874398 h 5387471"/>
                <a:gd name="connsiteX79" fmla="*/ 1913448 w 6318157"/>
                <a:gd name="connsiteY79" fmla="*/ 4786022 h 5387471"/>
                <a:gd name="connsiteX80" fmla="*/ 2073551 w 6318157"/>
                <a:gd name="connsiteY80" fmla="*/ 4760723 h 5387471"/>
                <a:gd name="connsiteX81" fmla="*/ 2213030 w 6318157"/>
                <a:gd name="connsiteY81" fmla="*/ 4711893 h 5387471"/>
                <a:gd name="connsiteX82" fmla="*/ 2313829 w 6318157"/>
                <a:gd name="connsiteY82" fmla="*/ 4781467 h 5387471"/>
                <a:gd name="connsiteX83" fmla="*/ 2449002 w 6318157"/>
                <a:gd name="connsiteY83" fmla="*/ 4771031 h 5387471"/>
                <a:gd name="connsiteX84" fmla="*/ 2504661 w 6318157"/>
                <a:gd name="connsiteY84" fmla="*/ 4866446 h 5387471"/>
                <a:gd name="connsiteX85" fmla="*/ 2578459 w 6318157"/>
                <a:gd name="connsiteY85" fmla="*/ 4816585 h 5387471"/>
                <a:gd name="connsiteX86" fmla="*/ 2681246 w 6318157"/>
                <a:gd name="connsiteY86" fmla="*/ 4873118 h 5387471"/>
                <a:gd name="connsiteX87" fmla="*/ 2798859 w 6318157"/>
                <a:gd name="connsiteY87" fmla="*/ 4858495 h 5387471"/>
                <a:gd name="connsiteX88" fmla="*/ 2895931 w 6318157"/>
                <a:gd name="connsiteY88" fmla="*/ 4983811 h 5387471"/>
                <a:gd name="connsiteX89" fmla="*/ 2910177 w 6318157"/>
                <a:gd name="connsiteY89" fmla="*/ 5176547 h 5387471"/>
                <a:gd name="connsiteX90" fmla="*/ 2981739 w 6318157"/>
                <a:gd name="connsiteY90" fmla="*/ 5120888 h 5387471"/>
                <a:gd name="connsiteX91" fmla="*/ 3101009 w 6318157"/>
                <a:gd name="connsiteY91" fmla="*/ 5184499 h 5387471"/>
                <a:gd name="connsiteX92" fmla="*/ 3164619 w 6318157"/>
                <a:gd name="connsiteY92" fmla="*/ 4882349 h 5387471"/>
                <a:gd name="connsiteX93" fmla="*/ 3116911 w 6318157"/>
                <a:gd name="connsiteY93" fmla="*/ 4516589 h 5387471"/>
                <a:gd name="connsiteX94" fmla="*/ 3156668 w 6318157"/>
                <a:gd name="connsiteY94" fmla="*/ 4405271 h 5387471"/>
                <a:gd name="connsiteX95" fmla="*/ 3323645 w 6318157"/>
                <a:gd name="connsiteY95" fmla="*/ 4341660 h 5387471"/>
                <a:gd name="connsiteX96" fmla="*/ 3482671 w 6318157"/>
                <a:gd name="connsiteY96" fmla="*/ 4293952 h 5387471"/>
                <a:gd name="connsiteX97" fmla="*/ 3570136 w 6318157"/>
                <a:gd name="connsiteY97" fmla="*/ 4373466 h 5387471"/>
                <a:gd name="connsiteX98" fmla="*/ 3530379 w 6318157"/>
                <a:gd name="connsiteY98" fmla="*/ 4484784 h 5387471"/>
                <a:gd name="connsiteX99" fmla="*/ 3546282 w 6318157"/>
                <a:gd name="connsiteY99" fmla="*/ 4588151 h 5387471"/>
                <a:gd name="connsiteX100" fmla="*/ 3609892 w 6318157"/>
                <a:gd name="connsiteY100" fmla="*/ 4643810 h 5387471"/>
                <a:gd name="connsiteX101" fmla="*/ 3673503 w 6318157"/>
                <a:gd name="connsiteY101" fmla="*/ 4651761 h 5387471"/>
                <a:gd name="connsiteX102" fmla="*/ 3745064 w 6318157"/>
                <a:gd name="connsiteY102" fmla="*/ 4786933 h 5387471"/>
                <a:gd name="connsiteX103" fmla="*/ 3889016 w 6318157"/>
                <a:gd name="connsiteY103" fmla="*/ 4749293 h 5387471"/>
                <a:gd name="connsiteX104" fmla="*/ 4071068 w 6318157"/>
                <a:gd name="connsiteY104" fmla="*/ 4731274 h 5387471"/>
                <a:gd name="connsiteX105" fmla="*/ 4368496 w 6318157"/>
                <a:gd name="connsiteY105" fmla="*/ 4686134 h 5387471"/>
                <a:gd name="connsiteX106" fmla="*/ 4436828 w 6318157"/>
                <a:gd name="connsiteY106" fmla="*/ 4774261 h 5387471"/>
                <a:gd name="connsiteX107" fmla="*/ 4500438 w 6318157"/>
                <a:gd name="connsiteY107" fmla="*/ 4751981 h 5387471"/>
                <a:gd name="connsiteX108" fmla="*/ 4595854 w 6318157"/>
                <a:gd name="connsiteY108" fmla="*/ 4699469 h 5387471"/>
                <a:gd name="connsiteX109" fmla="*/ 4654826 w 6318157"/>
                <a:gd name="connsiteY109" fmla="*/ 4646423 h 5387471"/>
                <a:gd name="connsiteX110" fmla="*/ 4674704 w 6318157"/>
                <a:gd name="connsiteY110" fmla="*/ 4597593 h 5387471"/>
                <a:gd name="connsiteX111" fmla="*/ 4588151 w 6318157"/>
                <a:gd name="connsiteY111" fmla="*/ 4554983 h 5387471"/>
                <a:gd name="connsiteX112" fmla="*/ 4687211 w 6318157"/>
                <a:gd name="connsiteY112" fmla="*/ 4492118 h 5387471"/>
                <a:gd name="connsiteX113" fmla="*/ 4723406 w 6318157"/>
                <a:gd name="connsiteY113" fmla="*/ 4492118 h 5387471"/>
                <a:gd name="connsiteX114" fmla="*/ 4715786 w 6318157"/>
                <a:gd name="connsiteY114" fmla="*/ 4434968 h 5387471"/>
                <a:gd name="connsiteX115" fmla="*/ 4753886 w 6318157"/>
                <a:gd name="connsiteY115" fmla="*/ 4410203 h 5387471"/>
                <a:gd name="connsiteX116" fmla="*/ 4656648 w 6318157"/>
                <a:gd name="connsiteY116" fmla="*/ 4287326 h 5387471"/>
                <a:gd name="connsiteX117" fmla="*/ 4593866 w 6318157"/>
                <a:gd name="connsiteY117" fmla="*/ 4307333 h 5387471"/>
                <a:gd name="connsiteX118" fmla="*/ 4575396 w 6318157"/>
                <a:gd name="connsiteY118" fmla="*/ 4172612 h 5387471"/>
                <a:gd name="connsiteX119" fmla="*/ 4679655 w 6318157"/>
                <a:gd name="connsiteY119" fmla="*/ 4132426 h 5387471"/>
                <a:gd name="connsiteX120" fmla="*/ 4703957 w 6318157"/>
                <a:gd name="connsiteY120" fmla="*/ 4023340 h 5387471"/>
                <a:gd name="connsiteX121" fmla="*/ 4812951 w 6318157"/>
                <a:gd name="connsiteY121" fmla="*/ 3900496 h 5387471"/>
                <a:gd name="connsiteX122" fmla="*/ 4877813 w 6318157"/>
                <a:gd name="connsiteY122" fmla="*/ 3853146 h 5387471"/>
                <a:gd name="connsiteX123" fmla="*/ 4866109 w 6318157"/>
                <a:gd name="connsiteY123" fmla="*/ 3934446 h 5387471"/>
                <a:gd name="connsiteX124" fmla="*/ 4936241 w 6318157"/>
                <a:gd name="connsiteY124" fmla="*/ 3998681 h 5387471"/>
                <a:gd name="connsiteX125" fmla="*/ 4889248 w 6318157"/>
                <a:gd name="connsiteY125" fmla="*/ 4126615 h 5387471"/>
                <a:gd name="connsiteX126" fmla="*/ 4934365 w 6318157"/>
                <a:gd name="connsiteY126" fmla="*/ 4164319 h 5387471"/>
                <a:gd name="connsiteX127" fmla="*/ 5022812 w 6318157"/>
                <a:gd name="connsiteY127" fmla="*/ 4087573 h 5387471"/>
                <a:gd name="connsiteX128" fmla="*/ 5082759 w 6318157"/>
                <a:gd name="connsiteY128" fmla="*/ 4066849 h 5387471"/>
                <a:gd name="connsiteX129" fmla="*/ 5099644 w 6318157"/>
                <a:gd name="connsiteY129" fmla="*/ 4110000 h 5387471"/>
                <a:gd name="connsiteX130" fmla="*/ 5146102 w 6318157"/>
                <a:gd name="connsiteY130" fmla="*/ 4062915 h 5387471"/>
                <a:gd name="connsiteX131" fmla="*/ 5187199 w 6318157"/>
                <a:gd name="connsiteY131" fmla="*/ 4077299 h 5387471"/>
                <a:gd name="connsiteX132" fmla="*/ 5205692 w 6318157"/>
                <a:gd name="connsiteY132" fmla="*/ 4046476 h 5387471"/>
                <a:gd name="connsiteX133" fmla="*/ 5107060 w 6318157"/>
                <a:gd name="connsiteY133" fmla="*/ 4005379 h 5387471"/>
                <a:gd name="connsiteX134" fmla="*/ 5183536 w 6318157"/>
                <a:gd name="connsiteY134" fmla="*/ 3959373 h 5387471"/>
                <a:gd name="connsiteX135" fmla="*/ 5172815 w 6318157"/>
                <a:gd name="connsiteY135" fmla="*/ 3886200 h 5387471"/>
                <a:gd name="connsiteX136" fmla="*/ 5222041 w 6318157"/>
                <a:gd name="connsiteY136" fmla="*/ 3883701 h 5387471"/>
                <a:gd name="connsiteX137" fmla="*/ 5230350 w 6318157"/>
                <a:gd name="connsiteY137" fmla="*/ 3941680 h 5387471"/>
                <a:gd name="connsiteX138" fmla="*/ 5279666 w 6318157"/>
                <a:gd name="connsiteY138" fmla="*/ 3937570 h 5387471"/>
                <a:gd name="connsiteX139" fmla="*/ 5291995 w 6318157"/>
                <a:gd name="connsiteY139" fmla="*/ 3859487 h 5387471"/>
                <a:gd name="connsiteX140" fmla="*/ 5423861 w 6318157"/>
                <a:gd name="connsiteY140" fmla="*/ 3870925 h 5387471"/>
                <a:gd name="connsiteX141" fmla="*/ 5487204 w 6318157"/>
                <a:gd name="connsiteY141" fmla="*/ 3820445 h 5387471"/>
                <a:gd name="connsiteX142" fmla="*/ 5559123 w 6318157"/>
                <a:gd name="connsiteY142" fmla="*/ 3707429 h 5387471"/>
                <a:gd name="connsiteX143" fmla="*/ 5486400 w 6318157"/>
                <a:gd name="connsiteY143" fmla="*/ 3633994 h 5387471"/>
                <a:gd name="connsiteX144" fmla="*/ 5390984 w 6318157"/>
                <a:gd name="connsiteY144" fmla="*/ 3570384 h 5387471"/>
                <a:gd name="connsiteX145" fmla="*/ 5343276 w 6318157"/>
                <a:gd name="connsiteY145" fmla="*/ 3331845 h 5387471"/>
                <a:gd name="connsiteX146" fmla="*/ 5478449 w 6318157"/>
                <a:gd name="connsiteY146" fmla="*/ 3061500 h 5387471"/>
                <a:gd name="connsiteX147" fmla="*/ 5820355 w 6318157"/>
                <a:gd name="connsiteY147" fmla="*/ 2989939 h 5387471"/>
                <a:gd name="connsiteX148" fmla="*/ 6020959 w 6318157"/>
                <a:gd name="connsiteY148" fmla="*/ 2857748 h 5387471"/>
                <a:gd name="connsiteX149" fmla="*/ 6058811 w 6318157"/>
                <a:gd name="connsiteY149" fmla="*/ 2880194 h 5387471"/>
                <a:gd name="connsiteX150" fmla="*/ 6114056 w 6318157"/>
                <a:gd name="connsiteY150" fmla="*/ 2859239 h 5387471"/>
                <a:gd name="connsiteX151" fmla="*/ 6152156 w 6318157"/>
                <a:gd name="connsiteY151" fmla="*/ 2889719 h 5387471"/>
                <a:gd name="connsiteX152" fmla="*/ 6260741 w 6318157"/>
                <a:gd name="connsiteY152" fmla="*/ 2868764 h 5387471"/>
                <a:gd name="connsiteX153" fmla="*/ 6292298 w 6318157"/>
                <a:gd name="connsiteY153" fmla="*/ 2879449 h 5387471"/>
                <a:gd name="connsiteX154" fmla="*/ 6304556 w 6318157"/>
                <a:gd name="connsiteY154" fmla="*/ 2838284 h 5387471"/>
                <a:gd name="connsiteX155" fmla="*/ 6306461 w 6318157"/>
                <a:gd name="connsiteY155" fmla="*/ 2809709 h 5387471"/>
                <a:gd name="connsiteX156" fmla="*/ 6317891 w 6318157"/>
                <a:gd name="connsiteY156" fmla="*/ 2798279 h 5387471"/>
                <a:gd name="connsiteX157" fmla="*/ 6268361 w 6318157"/>
                <a:gd name="connsiteY157" fmla="*/ 2775419 h 5387471"/>
                <a:gd name="connsiteX158" fmla="*/ 6220736 w 6318157"/>
                <a:gd name="connsiteY158" fmla="*/ 2543754 h 5387471"/>
                <a:gd name="connsiteX159" fmla="*/ 6169301 w 6318157"/>
                <a:gd name="connsiteY159" fmla="*/ 2569973 h 5387471"/>
                <a:gd name="connsiteX160" fmla="*/ 6119771 w 6318157"/>
                <a:gd name="connsiteY160" fmla="*/ 2533484 h 5387471"/>
                <a:gd name="connsiteX161" fmla="*/ 6051191 w 6318157"/>
                <a:gd name="connsiteY161" fmla="*/ 2518538 h 5387471"/>
                <a:gd name="connsiteX162" fmla="*/ 6053096 w 6318157"/>
                <a:gd name="connsiteY162" fmla="*/ 2434718 h 5387471"/>
                <a:gd name="connsiteX163" fmla="*/ 6027337 w 6318157"/>
                <a:gd name="connsiteY163" fmla="*/ 2469542 h 5387471"/>
                <a:gd name="connsiteX164" fmla="*/ 5994041 w 6318157"/>
                <a:gd name="connsiteY164" fmla="*/ 2411858 h 5387471"/>
                <a:gd name="connsiteX165" fmla="*/ 5976896 w 6318157"/>
                <a:gd name="connsiteY165" fmla="*/ 2272793 h 5387471"/>
                <a:gd name="connsiteX166" fmla="*/ 5915936 w 6318157"/>
                <a:gd name="connsiteY166" fmla="*/ 2274698 h 5387471"/>
                <a:gd name="connsiteX167" fmla="*/ 5892910 w 6318157"/>
                <a:gd name="connsiteY167" fmla="*/ 2209882 h 5387471"/>
                <a:gd name="connsiteX168" fmla="*/ 5813066 w 6318157"/>
                <a:gd name="connsiteY168" fmla="*/ 2240408 h 5387471"/>
                <a:gd name="connsiteX169" fmla="*/ 5752106 w 6318157"/>
                <a:gd name="connsiteY169" fmla="*/ 2206118 h 5387471"/>
                <a:gd name="connsiteX170" fmla="*/ 5719721 w 6318157"/>
                <a:gd name="connsiteY170" fmla="*/ 2227073 h 5387471"/>
                <a:gd name="connsiteX171" fmla="*/ 5653046 w 6318157"/>
                <a:gd name="connsiteY171" fmla="*/ 2209928 h 5387471"/>
                <a:gd name="connsiteX172" fmla="*/ 5677231 w 6318157"/>
                <a:gd name="connsiteY172" fmla="*/ 2186857 h 5387471"/>
                <a:gd name="connsiteX173" fmla="*/ 5628281 w 6318157"/>
                <a:gd name="connsiteY173" fmla="*/ 2145158 h 5387471"/>
                <a:gd name="connsiteX174" fmla="*/ 5488388 w 6318157"/>
                <a:gd name="connsiteY174" fmla="*/ 2148426 h 5387471"/>
                <a:gd name="connsiteX175" fmla="*/ 5453021 w 6318157"/>
                <a:gd name="connsiteY175" fmla="*/ 2227073 h 5387471"/>
                <a:gd name="connsiteX176" fmla="*/ 5472071 w 6318157"/>
                <a:gd name="connsiteY176" fmla="*/ 2274698 h 5387471"/>
                <a:gd name="connsiteX177" fmla="*/ 5422541 w 6318157"/>
                <a:gd name="connsiteY177" fmla="*/ 2288033 h 5387471"/>
                <a:gd name="connsiteX178" fmla="*/ 5451116 w 6318157"/>
                <a:gd name="connsiteY178" fmla="*/ 2333753 h 5387471"/>
                <a:gd name="connsiteX179" fmla="*/ 5516631 w 6318157"/>
                <a:gd name="connsiteY179" fmla="*/ 2328407 h 5387471"/>
                <a:gd name="connsiteX180" fmla="*/ 5523506 w 6318157"/>
                <a:gd name="connsiteY180" fmla="*/ 2379473 h 5387471"/>
                <a:gd name="connsiteX181" fmla="*/ 5399681 w 6318157"/>
                <a:gd name="connsiteY181" fmla="*/ 2545208 h 5387471"/>
                <a:gd name="connsiteX182" fmla="*/ 5360918 w 6318157"/>
                <a:gd name="connsiteY182" fmla="*/ 2694084 h 5387471"/>
                <a:gd name="connsiteX183" fmla="*/ 5346341 w 6318157"/>
                <a:gd name="connsiteY183" fmla="*/ 2615693 h 5387471"/>
                <a:gd name="connsiteX184" fmla="*/ 5304431 w 6318157"/>
                <a:gd name="connsiteY184" fmla="*/ 2615693 h 5387471"/>
                <a:gd name="connsiteX185" fmla="*/ 5273951 w 6318157"/>
                <a:gd name="connsiteY185" fmla="*/ 2558543 h 5387471"/>
                <a:gd name="connsiteX186" fmla="*/ 5203714 w 6318157"/>
                <a:gd name="connsiteY186" fmla="*/ 2600987 h 5387471"/>
                <a:gd name="connsiteX187" fmla="*/ 5070116 w 6318157"/>
                <a:gd name="connsiteY187" fmla="*/ 2541398 h 5387471"/>
                <a:gd name="connsiteX188" fmla="*/ 4991763 w 6318157"/>
                <a:gd name="connsiteY188" fmla="*/ 2573572 h 5387471"/>
                <a:gd name="connsiteX189" fmla="*/ 4904381 w 6318157"/>
                <a:gd name="connsiteY189" fmla="*/ 2564258 h 5387471"/>
                <a:gd name="connsiteX190" fmla="*/ 4875806 w 6318157"/>
                <a:gd name="connsiteY190" fmla="*/ 2495678 h 5387471"/>
                <a:gd name="connsiteX191" fmla="*/ 4803416 w 6318157"/>
                <a:gd name="connsiteY191" fmla="*/ 2484248 h 5387471"/>
                <a:gd name="connsiteX192" fmla="*/ 4822466 w 6318157"/>
                <a:gd name="connsiteY192" fmla="*/ 2409953 h 5387471"/>
                <a:gd name="connsiteX193" fmla="*/ 4731026 w 6318157"/>
                <a:gd name="connsiteY193" fmla="*/ 2341373 h 5387471"/>
                <a:gd name="connsiteX194" fmla="*/ 4699221 w 6318157"/>
                <a:gd name="connsiteY194" fmla="*/ 2364353 h 5387471"/>
                <a:gd name="connsiteX195" fmla="*/ 4637681 w 6318157"/>
                <a:gd name="connsiteY195" fmla="*/ 2328038 h 5387471"/>
                <a:gd name="connsiteX196" fmla="*/ 4660541 w 6318157"/>
                <a:gd name="connsiteY196" fmla="*/ 2253743 h 5387471"/>
                <a:gd name="connsiteX197" fmla="*/ 4433846 w 6318157"/>
                <a:gd name="connsiteY197" fmla="*/ 2270888 h 5387471"/>
                <a:gd name="connsiteX198" fmla="*/ 4373134 w 6318157"/>
                <a:gd name="connsiteY198" fmla="*/ 2252041 h 5387471"/>
                <a:gd name="connsiteX199" fmla="*/ 4323356 w 6318157"/>
                <a:gd name="connsiteY199" fmla="*/ 2288033 h 5387471"/>
                <a:gd name="connsiteX200" fmla="*/ 4273826 w 6318157"/>
                <a:gd name="connsiteY200" fmla="*/ 2208023 h 5387471"/>
                <a:gd name="connsiteX201" fmla="*/ 4201436 w 6318157"/>
                <a:gd name="connsiteY201" fmla="*/ 2192783 h 5387471"/>
                <a:gd name="connsiteX202" fmla="*/ 4178576 w 6318157"/>
                <a:gd name="connsiteY202" fmla="*/ 2110868 h 5387471"/>
                <a:gd name="connsiteX203" fmla="*/ 4087136 w 6318157"/>
                <a:gd name="connsiteY203" fmla="*/ 2038478 h 5387471"/>
                <a:gd name="connsiteX204" fmla="*/ 4016651 w 6318157"/>
                <a:gd name="connsiteY204" fmla="*/ 2051813 h 5387471"/>
                <a:gd name="connsiteX205" fmla="*/ 3909971 w 6318157"/>
                <a:gd name="connsiteY205" fmla="*/ 2013713 h 5387471"/>
                <a:gd name="connsiteX206" fmla="*/ 3843296 w 6318157"/>
                <a:gd name="connsiteY206" fmla="*/ 2053718 h 5387471"/>
                <a:gd name="connsiteX207" fmla="*/ 3788051 w 6318157"/>
                <a:gd name="connsiteY207" fmla="*/ 2034668 h 5387471"/>
                <a:gd name="connsiteX208" fmla="*/ 3742331 w 6318157"/>
                <a:gd name="connsiteY208" fmla="*/ 2046098 h 5387471"/>
                <a:gd name="connsiteX209" fmla="*/ 3671018 w 6318157"/>
                <a:gd name="connsiteY209" fmla="*/ 2041249 h 5387471"/>
                <a:gd name="connsiteX210" fmla="*/ 3660416 w 6318157"/>
                <a:gd name="connsiteY210" fmla="*/ 1977518 h 5387471"/>
                <a:gd name="connsiteX211" fmla="*/ 3643271 w 6318157"/>
                <a:gd name="connsiteY211" fmla="*/ 1905128 h 5387471"/>
                <a:gd name="connsiteX212" fmla="*/ 3690896 w 6318157"/>
                <a:gd name="connsiteY212" fmla="*/ 1872743 h 5387471"/>
                <a:gd name="connsiteX213" fmla="*/ 3702326 w 6318157"/>
                <a:gd name="connsiteY213" fmla="*/ 1811783 h 5387471"/>
                <a:gd name="connsiteX214" fmla="*/ 3679466 w 6318157"/>
                <a:gd name="connsiteY214" fmla="*/ 1788923 h 5387471"/>
                <a:gd name="connsiteX215" fmla="*/ 3595977 w 6318157"/>
                <a:gd name="connsiteY215" fmla="*/ 1647245 h 5387471"/>
                <a:gd name="connsiteX216" fmla="*/ 3508016 w 6318157"/>
                <a:gd name="connsiteY216" fmla="*/ 1663193 h 5387471"/>
                <a:gd name="connsiteX217" fmla="*/ 3485156 w 6318157"/>
                <a:gd name="connsiteY217" fmla="*/ 1619378 h 5387471"/>
                <a:gd name="connsiteX218" fmla="*/ 3434052 w 6318157"/>
                <a:gd name="connsiteY218" fmla="*/ 1618090 h 5387471"/>
                <a:gd name="connsiteX219" fmla="*/ 3496586 w 6318157"/>
                <a:gd name="connsiteY219" fmla="*/ 1533653 h 5387471"/>
                <a:gd name="connsiteX220" fmla="*/ 3549926 w 6318157"/>
                <a:gd name="connsiteY220" fmla="*/ 1552703 h 5387471"/>
                <a:gd name="connsiteX221" fmla="*/ 3681619 w 6318157"/>
                <a:gd name="connsiteY221" fmla="*/ 1349485 h 5387471"/>
                <a:gd name="connsiteX222" fmla="*/ 3708041 w 6318157"/>
                <a:gd name="connsiteY222" fmla="*/ 1316483 h 5387471"/>
                <a:gd name="connsiteX223" fmla="*/ 3600036 w 6318157"/>
                <a:gd name="connsiteY223" fmla="*/ 1230630 h 5387471"/>
                <a:gd name="connsiteX224" fmla="*/ 3610886 w 6318157"/>
                <a:gd name="connsiteY224" fmla="*/ 1173608 h 5387471"/>
                <a:gd name="connsiteX225" fmla="*/ 3549926 w 6318157"/>
                <a:gd name="connsiteY225" fmla="*/ 1160273 h 5387471"/>
                <a:gd name="connsiteX226" fmla="*/ 3515636 w 6318157"/>
                <a:gd name="connsiteY226" fmla="*/ 1108838 h 5387471"/>
                <a:gd name="connsiteX227" fmla="*/ 3515636 w 6318157"/>
                <a:gd name="connsiteY227" fmla="*/ 1013588 h 5387471"/>
                <a:gd name="connsiteX228" fmla="*/ 3391811 w 6318157"/>
                <a:gd name="connsiteY228" fmla="*/ 981203 h 5387471"/>
                <a:gd name="connsiteX229" fmla="*/ 3357521 w 6318157"/>
                <a:gd name="connsiteY229" fmla="*/ 922148 h 5387471"/>
                <a:gd name="connsiteX230" fmla="*/ 3198246 w 6318157"/>
                <a:gd name="connsiteY230" fmla="*/ 954073 h 5387471"/>
                <a:gd name="connsiteX231" fmla="*/ 3142256 w 6318157"/>
                <a:gd name="connsiteY231" fmla="*/ 899288 h 5387471"/>
                <a:gd name="connsiteX232" fmla="*/ 2980331 w 6318157"/>
                <a:gd name="connsiteY232" fmla="*/ 929768 h 5387471"/>
                <a:gd name="connsiteX233" fmla="*/ 2776330 w 6318157"/>
                <a:gd name="connsiteY233" fmla="*/ 832982 h 5387471"/>
                <a:gd name="connsiteX234" fmla="*/ 2662196 w 6318157"/>
                <a:gd name="connsiteY234" fmla="*/ 874523 h 5387471"/>
                <a:gd name="connsiteX235" fmla="*/ 2671721 w 6318157"/>
                <a:gd name="connsiteY235" fmla="*/ 832613 h 5387471"/>
                <a:gd name="connsiteX236" fmla="*/ 2581026 w 6318157"/>
                <a:gd name="connsiteY236" fmla="*/ 818653 h 5387471"/>
                <a:gd name="connsiteX237" fmla="*/ 2576471 w 6318157"/>
                <a:gd name="connsiteY237" fmla="*/ 731648 h 5387471"/>
                <a:gd name="connsiteX238" fmla="*/ 2561231 w 6318157"/>
                <a:gd name="connsiteY238" fmla="*/ 684023 h 5387471"/>
                <a:gd name="connsiteX239" fmla="*/ 2591711 w 6318157"/>
                <a:gd name="connsiteY239" fmla="*/ 647828 h 5387471"/>
                <a:gd name="connsiteX240" fmla="*/ 2496792 w 6318157"/>
                <a:gd name="connsiteY240" fmla="*/ 511865 h 5387471"/>
                <a:gd name="connsiteX241" fmla="*/ 2492651 w 6318157"/>
                <a:gd name="connsiteY241" fmla="*/ 476378 h 5387471"/>
                <a:gd name="connsiteX242" fmla="*/ 2534561 w 6318157"/>
                <a:gd name="connsiteY242" fmla="*/ 409703 h 5387471"/>
                <a:gd name="connsiteX243" fmla="*/ 2490746 w 6318157"/>
                <a:gd name="connsiteY243" fmla="*/ 398273 h 5387471"/>
                <a:gd name="connsiteX244" fmla="*/ 2465981 w 6318157"/>
                <a:gd name="connsiteY244" fmla="*/ 367793 h 5387471"/>
                <a:gd name="connsiteX245" fmla="*/ 2428709 w 6318157"/>
                <a:gd name="connsiteY245" fmla="*/ 359713 h 5387471"/>
                <a:gd name="connsiteX246" fmla="*/ 2443121 w 6318157"/>
                <a:gd name="connsiteY246" fmla="*/ 297308 h 5387471"/>
                <a:gd name="connsiteX247" fmla="*/ 2384811 w 6318157"/>
                <a:gd name="connsiteY247" fmla="*/ 255352 h 5387471"/>
                <a:gd name="connsiteX248" fmla="*/ 2431691 w 6318157"/>
                <a:gd name="connsiteY248" fmla="*/ 188723 h 5387471"/>
                <a:gd name="connsiteX249" fmla="*/ 2536714 w 6318157"/>
                <a:gd name="connsiteY249" fmla="*/ 175177 h 5387471"/>
                <a:gd name="connsiteX0" fmla="*/ 2536714 w 6318157"/>
                <a:gd name="connsiteY0" fmla="*/ 175177 h 5387471"/>
                <a:gd name="connsiteX1" fmla="*/ 2475506 w 6318157"/>
                <a:gd name="connsiteY1" fmla="*/ 127763 h 5387471"/>
                <a:gd name="connsiteX2" fmla="*/ 2408831 w 6318157"/>
                <a:gd name="connsiteY2" fmla="*/ 129668 h 5387471"/>
                <a:gd name="connsiteX3" fmla="*/ 2340003 w 6318157"/>
                <a:gd name="connsiteY3" fmla="*/ 67751 h 5387471"/>
                <a:gd name="connsiteX4" fmla="*/ 2260241 w 6318157"/>
                <a:gd name="connsiteY4" fmla="*/ 85853 h 5387471"/>
                <a:gd name="connsiteX5" fmla="*/ 2229513 w 6318157"/>
                <a:gd name="connsiteY5" fmla="*/ 26173 h 5387471"/>
                <a:gd name="connsiteX6" fmla="*/ 2009858 w 6318157"/>
                <a:gd name="connsiteY6" fmla="*/ 0 h 5387471"/>
                <a:gd name="connsiteX7" fmla="*/ 1851163 w 6318157"/>
                <a:gd name="connsiteY7" fmla="*/ 158612 h 5387471"/>
                <a:gd name="connsiteX8" fmla="*/ 1861599 w 6318157"/>
                <a:gd name="connsiteY8" fmla="*/ 331056 h 5387471"/>
                <a:gd name="connsiteX9" fmla="*/ 1776951 w 6318157"/>
                <a:gd name="connsiteY9" fmla="*/ 311343 h 5387471"/>
                <a:gd name="connsiteX10" fmla="*/ 1606163 w 6318157"/>
                <a:gd name="connsiteY10" fmla="*/ 358057 h 5387471"/>
                <a:gd name="connsiteX11" fmla="*/ 1391478 w 6318157"/>
                <a:gd name="connsiteY11" fmla="*/ 230836 h 5387471"/>
                <a:gd name="connsiteX12" fmla="*/ 1256306 w 6318157"/>
                <a:gd name="connsiteY12" fmla="*/ 230836 h 5387471"/>
                <a:gd name="connsiteX13" fmla="*/ 1208598 w 6318157"/>
                <a:gd name="connsiteY13" fmla="*/ 421667 h 5387471"/>
                <a:gd name="connsiteX14" fmla="*/ 1041621 w 6318157"/>
                <a:gd name="connsiteY14" fmla="*/ 588645 h 5387471"/>
                <a:gd name="connsiteX15" fmla="*/ 930303 w 6318157"/>
                <a:gd name="connsiteY15" fmla="*/ 668158 h 5387471"/>
                <a:gd name="connsiteX16" fmla="*/ 842838 w 6318157"/>
                <a:gd name="connsiteY16" fmla="*/ 612499 h 5387471"/>
                <a:gd name="connsiteX17" fmla="*/ 747423 w 6318157"/>
                <a:gd name="connsiteY17" fmla="*/ 795379 h 5387471"/>
                <a:gd name="connsiteX18" fmla="*/ 456206 w 6318157"/>
                <a:gd name="connsiteY18" fmla="*/ 828804 h 5387471"/>
                <a:gd name="connsiteX19" fmla="*/ 222636 w 6318157"/>
                <a:gd name="connsiteY19" fmla="*/ 970307 h 5387471"/>
                <a:gd name="connsiteX20" fmla="*/ 254442 w 6318157"/>
                <a:gd name="connsiteY20" fmla="*/ 1113431 h 5387471"/>
                <a:gd name="connsiteX21" fmla="*/ 302149 w 6318157"/>
                <a:gd name="connsiteY21" fmla="*/ 1296311 h 5387471"/>
                <a:gd name="connsiteX22" fmla="*/ 341906 w 6318157"/>
                <a:gd name="connsiteY22" fmla="*/ 1328116 h 5387471"/>
                <a:gd name="connsiteX23" fmla="*/ 508883 w 6318157"/>
                <a:gd name="connsiteY23" fmla="*/ 1359921 h 5387471"/>
                <a:gd name="connsiteX24" fmla="*/ 532737 w 6318157"/>
                <a:gd name="connsiteY24" fmla="*/ 1582558 h 5387471"/>
                <a:gd name="connsiteX25" fmla="*/ 730526 w 6318157"/>
                <a:gd name="connsiteY25" fmla="*/ 1644144 h 5387471"/>
                <a:gd name="connsiteX26" fmla="*/ 903633 w 6318157"/>
                <a:gd name="connsiteY26" fmla="*/ 1753676 h 5387471"/>
                <a:gd name="connsiteX27" fmla="*/ 818984 w 6318157"/>
                <a:gd name="connsiteY27" fmla="*/ 1884707 h 5387471"/>
                <a:gd name="connsiteX28" fmla="*/ 644056 w 6318157"/>
                <a:gd name="connsiteY28" fmla="*/ 1868805 h 5387471"/>
                <a:gd name="connsiteX29" fmla="*/ 636104 w 6318157"/>
                <a:gd name="connsiteY29" fmla="*/ 2115295 h 5387471"/>
                <a:gd name="connsiteX30" fmla="*/ 755374 w 6318157"/>
                <a:gd name="connsiteY30" fmla="*/ 2218662 h 5387471"/>
                <a:gd name="connsiteX31" fmla="*/ 818984 w 6318157"/>
                <a:gd name="connsiteY31" fmla="*/ 2329980 h 5387471"/>
                <a:gd name="connsiteX32" fmla="*/ 818984 w 6318157"/>
                <a:gd name="connsiteY32" fmla="*/ 2369737 h 5387471"/>
                <a:gd name="connsiteX33" fmla="*/ 580445 w 6318157"/>
                <a:gd name="connsiteY33" fmla="*/ 2401542 h 5387471"/>
                <a:gd name="connsiteX34" fmla="*/ 485029 w 6318157"/>
                <a:gd name="connsiteY34" fmla="*/ 2433347 h 5387471"/>
                <a:gd name="connsiteX35" fmla="*/ 437322 w 6318157"/>
                <a:gd name="connsiteY35" fmla="*/ 2584422 h 5387471"/>
                <a:gd name="connsiteX36" fmla="*/ 307616 w 6318157"/>
                <a:gd name="connsiteY36" fmla="*/ 2598549 h 5387471"/>
                <a:gd name="connsiteX37" fmla="*/ 238539 w 6318157"/>
                <a:gd name="connsiteY37" fmla="*/ 2655984 h 5387471"/>
                <a:gd name="connsiteX38" fmla="*/ 284673 w 6318157"/>
                <a:gd name="connsiteY38" fmla="*/ 2740881 h 5387471"/>
                <a:gd name="connsiteX39" fmla="*/ 405516 w 6318157"/>
                <a:gd name="connsiteY39" fmla="*/ 2767302 h 5387471"/>
                <a:gd name="connsiteX40" fmla="*/ 414296 w 6318157"/>
                <a:gd name="connsiteY40" fmla="*/ 2859534 h 5387471"/>
                <a:gd name="connsiteX41" fmla="*/ 349857 w 6318157"/>
                <a:gd name="connsiteY41" fmla="*/ 2894523 h 5387471"/>
                <a:gd name="connsiteX42" fmla="*/ 206734 w 6318157"/>
                <a:gd name="connsiteY42" fmla="*/ 3061500 h 5387471"/>
                <a:gd name="connsiteX43" fmla="*/ 166977 w 6318157"/>
                <a:gd name="connsiteY43" fmla="*/ 3300039 h 5387471"/>
                <a:gd name="connsiteX44" fmla="*/ 103367 w 6318157"/>
                <a:gd name="connsiteY44" fmla="*/ 3490871 h 5387471"/>
                <a:gd name="connsiteX45" fmla="*/ 0 w 6318157"/>
                <a:gd name="connsiteY45" fmla="*/ 3610140 h 5387471"/>
                <a:gd name="connsiteX46" fmla="*/ 0 w 6318157"/>
                <a:gd name="connsiteY46" fmla="*/ 3689653 h 5387471"/>
                <a:gd name="connsiteX47" fmla="*/ 15903 w 6318157"/>
                <a:gd name="connsiteY47" fmla="*/ 3769166 h 5387471"/>
                <a:gd name="connsiteX48" fmla="*/ 127221 w 6318157"/>
                <a:gd name="connsiteY48" fmla="*/ 3785069 h 5387471"/>
                <a:gd name="connsiteX49" fmla="*/ 183211 w 6318157"/>
                <a:gd name="connsiteY49" fmla="*/ 3641697 h 5387471"/>
                <a:gd name="connsiteX50" fmla="*/ 275231 w 6318157"/>
                <a:gd name="connsiteY50" fmla="*/ 3608199 h 5387471"/>
                <a:gd name="connsiteX51" fmla="*/ 326003 w 6318157"/>
                <a:gd name="connsiteY51" fmla="*/ 3626043 h 5387471"/>
                <a:gd name="connsiteX52" fmla="*/ 358388 w 6318157"/>
                <a:gd name="connsiteY52" fmla="*/ 3618423 h 5387471"/>
                <a:gd name="connsiteX53" fmla="*/ 424318 w 6318157"/>
                <a:gd name="connsiteY53" fmla="*/ 3743407 h 5387471"/>
                <a:gd name="connsiteX54" fmla="*/ 379178 w 6318157"/>
                <a:gd name="connsiteY54" fmla="*/ 3816212 h 5387471"/>
                <a:gd name="connsiteX55" fmla="*/ 347621 w 6318157"/>
                <a:gd name="connsiteY55" fmla="*/ 3928239 h 5387471"/>
                <a:gd name="connsiteX56" fmla="*/ 336854 w 6318157"/>
                <a:gd name="connsiteY56" fmla="*/ 4218249 h 5387471"/>
                <a:gd name="connsiteX57" fmla="*/ 545161 w 6318157"/>
                <a:gd name="connsiteY57" fmla="*/ 4012509 h 5387471"/>
                <a:gd name="connsiteX58" fmla="*/ 620202 w 6318157"/>
                <a:gd name="connsiteY58" fmla="*/ 4063365 h 5387471"/>
                <a:gd name="connsiteX59" fmla="*/ 723569 w 6318157"/>
                <a:gd name="connsiteY59" fmla="*/ 4079267 h 5387471"/>
                <a:gd name="connsiteX60" fmla="*/ 795130 w 6318157"/>
                <a:gd name="connsiteY60" fmla="*/ 4190586 h 5387471"/>
                <a:gd name="connsiteX61" fmla="*/ 1025718 w 6318157"/>
                <a:gd name="connsiteY61" fmla="*/ 4293952 h 5387471"/>
                <a:gd name="connsiteX62" fmla="*/ 1176793 w 6318157"/>
                <a:gd name="connsiteY62" fmla="*/ 4540443 h 5387471"/>
                <a:gd name="connsiteX63" fmla="*/ 1144988 w 6318157"/>
                <a:gd name="connsiteY63" fmla="*/ 4635859 h 5387471"/>
                <a:gd name="connsiteX64" fmla="*/ 1614115 w 6318157"/>
                <a:gd name="connsiteY64" fmla="*/ 4882349 h 5387471"/>
                <a:gd name="connsiteX65" fmla="*/ 1614115 w 6318157"/>
                <a:gd name="connsiteY65" fmla="*/ 5033424 h 5387471"/>
                <a:gd name="connsiteX66" fmla="*/ 1614115 w 6318157"/>
                <a:gd name="connsiteY66" fmla="*/ 5168596 h 5387471"/>
                <a:gd name="connsiteX67" fmla="*/ 1653871 w 6318157"/>
                <a:gd name="connsiteY67" fmla="*/ 5295817 h 5387471"/>
                <a:gd name="connsiteX68" fmla="*/ 1755416 w 6318157"/>
                <a:gd name="connsiteY68" fmla="*/ 5294123 h 5387471"/>
                <a:gd name="connsiteX69" fmla="*/ 1825653 w 6318157"/>
                <a:gd name="connsiteY69" fmla="*/ 5366385 h 5387471"/>
                <a:gd name="connsiteX70" fmla="*/ 1861848 w 6318157"/>
                <a:gd name="connsiteY70" fmla="*/ 5387340 h 5387471"/>
                <a:gd name="connsiteX71" fmla="*/ 1926203 w 6318157"/>
                <a:gd name="connsiteY71" fmla="*/ 5242146 h 5387471"/>
                <a:gd name="connsiteX72" fmla="*/ 2115047 w 6318157"/>
                <a:gd name="connsiteY72" fmla="*/ 5279914 h 5387471"/>
                <a:gd name="connsiteX73" fmla="*/ 2176421 w 6318157"/>
                <a:gd name="connsiteY73" fmla="*/ 5148304 h 5387471"/>
                <a:gd name="connsiteX74" fmla="*/ 2083242 w 6318157"/>
                <a:gd name="connsiteY74" fmla="*/ 5096123 h 5387471"/>
                <a:gd name="connsiteX75" fmla="*/ 2020211 w 6318157"/>
                <a:gd name="connsiteY75" fmla="*/ 5057903 h 5387471"/>
                <a:gd name="connsiteX76" fmla="*/ 2011680 w 6318157"/>
                <a:gd name="connsiteY76" fmla="*/ 5073180 h 5387471"/>
                <a:gd name="connsiteX77" fmla="*/ 1932167 w 6318157"/>
                <a:gd name="connsiteY77" fmla="*/ 4977765 h 5387471"/>
                <a:gd name="connsiteX78" fmla="*/ 1884459 w 6318157"/>
                <a:gd name="connsiteY78" fmla="*/ 4874398 h 5387471"/>
                <a:gd name="connsiteX79" fmla="*/ 1913448 w 6318157"/>
                <a:gd name="connsiteY79" fmla="*/ 4786022 h 5387471"/>
                <a:gd name="connsiteX80" fmla="*/ 2073551 w 6318157"/>
                <a:gd name="connsiteY80" fmla="*/ 4760723 h 5387471"/>
                <a:gd name="connsiteX81" fmla="*/ 2213030 w 6318157"/>
                <a:gd name="connsiteY81" fmla="*/ 4711893 h 5387471"/>
                <a:gd name="connsiteX82" fmla="*/ 2313829 w 6318157"/>
                <a:gd name="connsiteY82" fmla="*/ 4781467 h 5387471"/>
                <a:gd name="connsiteX83" fmla="*/ 2449002 w 6318157"/>
                <a:gd name="connsiteY83" fmla="*/ 4771031 h 5387471"/>
                <a:gd name="connsiteX84" fmla="*/ 2504661 w 6318157"/>
                <a:gd name="connsiteY84" fmla="*/ 4866446 h 5387471"/>
                <a:gd name="connsiteX85" fmla="*/ 2578459 w 6318157"/>
                <a:gd name="connsiteY85" fmla="*/ 4816585 h 5387471"/>
                <a:gd name="connsiteX86" fmla="*/ 2681246 w 6318157"/>
                <a:gd name="connsiteY86" fmla="*/ 4873118 h 5387471"/>
                <a:gd name="connsiteX87" fmla="*/ 2798859 w 6318157"/>
                <a:gd name="connsiteY87" fmla="*/ 4858495 h 5387471"/>
                <a:gd name="connsiteX88" fmla="*/ 2895931 w 6318157"/>
                <a:gd name="connsiteY88" fmla="*/ 4983811 h 5387471"/>
                <a:gd name="connsiteX89" fmla="*/ 2910177 w 6318157"/>
                <a:gd name="connsiteY89" fmla="*/ 5176547 h 5387471"/>
                <a:gd name="connsiteX90" fmla="*/ 2981739 w 6318157"/>
                <a:gd name="connsiteY90" fmla="*/ 5120888 h 5387471"/>
                <a:gd name="connsiteX91" fmla="*/ 3101009 w 6318157"/>
                <a:gd name="connsiteY91" fmla="*/ 5184499 h 5387471"/>
                <a:gd name="connsiteX92" fmla="*/ 3164619 w 6318157"/>
                <a:gd name="connsiteY92" fmla="*/ 4882349 h 5387471"/>
                <a:gd name="connsiteX93" fmla="*/ 3116911 w 6318157"/>
                <a:gd name="connsiteY93" fmla="*/ 4516589 h 5387471"/>
                <a:gd name="connsiteX94" fmla="*/ 3156668 w 6318157"/>
                <a:gd name="connsiteY94" fmla="*/ 4405271 h 5387471"/>
                <a:gd name="connsiteX95" fmla="*/ 3323645 w 6318157"/>
                <a:gd name="connsiteY95" fmla="*/ 4341660 h 5387471"/>
                <a:gd name="connsiteX96" fmla="*/ 3482671 w 6318157"/>
                <a:gd name="connsiteY96" fmla="*/ 4293952 h 5387471"/>
                <a:gd name="connsiteX97" fmla="*/ 3570136 w 6318157"/>
                <a:gd name="connsiteY97" fmla="*/ 4373466 h 5387471"/>
                <a:gd name="connsiteX98" fmla="*/ 3530379 w 6318157"/>
                <a:gd name="connsiteY98" fmla="*/ 4484784 h 5387471"/>
                <a:gd name="connsiteX99" fmla="*/ 3546282 w 6318157"/>
                <a:gd name="connsiteY99" fmla="*/ 4588151 h 5387471"/>
                <a:gd name="connsiteX100" fmla="*/ 3609892 w 6318157"/>
                <a:gd name="connsiteY100" fmla="*/ 4643810 h 5387471"/>
                <a:gd name="connsiteX101" fmla="*/ 3673503 w 6318157"/>
                <a:gd name="connsiteY101" fmla="*/ 4651761 h 5387471"/>
                <a:gd name="connsiteX102" fmla="*/ 3745064 w 6318157"/>
                <a:gd name="connsiteY102" fmla="*/ 4786933 h 5387471"/>
                <a:gd name="connsiteX103" fmla="*/ 3889016 w 6318157"/>
                <a:gd name="connsiteY103" fmla="*/ 4749293 h 5387471"/>
                <a:gd name="connsiteX104" fmla="*/ 4071068 w 6318157"/>
                <a:gd name="connsiteY104" fmla="*/ 4731274 h 5387471"/>
                <a:gd name="connsiteX105" fmla="*/ 4368496 w 6318157"/>
                <a:gd name="connsiteY105" fmla="*/ 4686134 h 5387471"/>
                <a:gd name="connsiteX106" fmla="*/ 4436828 w 6318157"/>
                <a:gd name="connsiteY106" fmla="*/ 4774261 h 5387471"/>
                <a:gd name="connsiteX107" fmla="*/ 4500438 w 6318157"/>
                <a:gd name="connsiteY107" fmla="*/ 4751981 h 5387471"/>
                <a:gd name="connsiteX108" fmla="*/ 4595854 w 6318157"/>
                <a:gd name="connsiteY108" fmla="*/ 4699469 h 5387471"/>
                <a:gd name="connsiteX109" fmla="*/ 4654826 w 6318157"/>
                <a:gd name="connsiteY109" fmla="*/ 4646423 h 5387471"/>
                <a:gd name="connsiteX110" fmla="*/ 4674704 w 6318157"/>
                <a:gd name="connsiteY110" fmla="*/ 4597593 h 5387471"/>
                <a:gd name="connsiteX111" fmla="*/ 4588151 w 6318157"/>
                <a:gd name="connsiteY111" fmla="*/ 4554983 h 5387471"/>
                <a:gd name="connsiteX112" fmla="*/ 4687211 w 6318157"/>
                <a:gd name="connsiteY112" fmla="*/ 4492118 h 5387471"/>
                <a:gd name="connsiteX113" fmla="*/ 4723406 w 6318157"/>
                <a:gd name="connsiteY113" fmla="*/ 4492118 h 5387471"/>
                <a:gd name="connsiteX114" fmla="*/ 4715786 w 6318157"/>
                <a:gd name="connsiteY114" fmla="*/ 4434968 h 5387471"/>
                <a:gd name="connsiteX115" fmla="*/ 4753886 w 6318157"/>
                <a:gd name="connsiteY115" fmla="*/ 4410203 h 5387471"/>
                <a:gd name="connsiteX116" fmla="*/ 4656648 w 6318157"/>
                <a:gd name="connsiteY116" fmla="*/ 4287326 h 5387471"/>
                <a:gd name="connsiteX117" fmla="*/ 4593866 w 6318157"/>
                <a:gd name="connsiteY117" fmla="*/ 4307333 h 5387471"/>
                <a:gd name="connsiteX118" fmla="*/ 4575396 w 6318157"/>
                <a:gd name="connsiteY118" fmla="*/ 4172612 h 5387471"/>
                <a:gd name="connsiteX119" fmla="*/ 4679655 w 6318157"/>
                <a:gd name="connsiteY119" fmla="*/ 4132426 h 5387471"/>
                <a:gd name="connsiteX120" fmla="*/ 4703957 w 6318157"/>
                <a:gd name="connsiteY120" fmla="*/ 4023340 h 5387471"/>
                <a:gd name="connsiteX121" fmla="*/ 4812951 w 6318157"/>
                <a:gd name="connsiteY121" fmla="*/ 3900496 h 5387471"/>
                <a:gd name="connsiteX122" fmla="*/ 4877813 w 6318157"/>
                <a:gd name="connsiteY122" fmla="*/ 3853146 h 5387471"/>
                <a:gd name="connsiteX123" fmla="*/ 4866109 w 6318157"/>
                <a:gd name="connsiteY123" fmla="*/ 3934446 h 5387471"/>
                <a:gd name="connsiteX124" fmla="*/ 4936241 w 6318157"/>
                <a:gd name="connsiteY124" fmla="*/ 3998681 h 5387471"/>
                <a:gd name="connsiteX125" fmla="*/ 4889248 w 6318157"/>
                <a:gd name="connsiteY125" fmla="*/ 4126615 h 5387471"/>
                <a:gd name="connsiteX126" fmla="*/ 4934365 w 6318157"/>
                <a:gd name="connsiteY126" fmla="*/ 4164319 h 5387471"/>
                <a:gd name="connsiteX127" fmla="*/ 5022812 w 6318157"/>
                <a:gd name="connsiteY127" fmla="*/ 4087573 h 5387471"/>
                <a:gd name="connsiteX128" fmla="*/ 5082759 w 6318157"/>
                <a:gd name="connsiteY128" fmla="*/ 4066849 h 5387471"/>
                <a:gd name="connsiteX129" fmla="*/ 5099644 w 6318157"/>
                <a:gd name="connsiteY129" fmla="*/ 4110000 h 5387471"/>
                <a:gd name="connsiteX130" fmla="*/ 5146102 w 6318157"/>
                <a:gd name="connsiteY130" fmla="*/ 4062915 h 5387471"/>
                <a:gd name="connsiteX131" fmla="*/ 5187199 w 6318157"/>
                <a:gd name="connsiteY131" fmla="*/ 4077299 h 5387471"/>
                <a:gd name="connsiteX132" fmla="*/ 5205692 w 6318157"/>
                <a:gd name="connsiteY132" fmla="*/ 4046476 h 5387471"/>
                <a:gd name="connsiteX133" fmla="*/ 5107060 w 6318157"/>
                <a:gd name="connsiteY133" fmla="*/ 4005379 h 5387471"/>
                <a:gd name="connsiteX134" fmla="*/ 5183536 w 6318157"/>
                <a:gd name="connsiteY134" fmla="*/ 3959373 h 5387471"/>
                <a:gd name="connsiteX135" fmla="*/ 5172815 w 6318157"/>
                <a:gd name="connsiteY135" fmla="*/ 3886200 h 5387471"/>
                <a:gd name="connsiteX136" fmla="*/ 5222041 w 6318157"/>
                <a:gd name="connsiteY136" fmla="*/ 3883701 h 5387471"/>
                <a:gd name="connsiteX137" fmla="*/ 5230350 w 6318157"/>
                <a:gd name="connsiteY137" fmla="*/ 3941680 h 5387471"/>
                <a:gd name="connsiteX138" fmla="*/ 5279666 w 6318157"/>
                <a:gd name="connsiteY138" fmla="*/ 3937570 h 5387471"/>
                <a:gd name="connsiteX139" fmla="*/ 5291995 w 6318157"/>
                <a:gd name="connsiteY139" fmla="*/ 3859487 h 5387471"/>
                <a:gd name="connsiteX140" fmla="*/ 5423861 w 6318157"/>
                <a:gd name="connsiteY140" fmla="*/ 3870925 h 5387471"/>
                <a:gd name="connsiteX141" fmla="*/ 5487204 w 6318157"/>
                <a:gd name="connsiteY141" fmla="*/ 3820445 h 5387471"/>
                <a:gd name="connsiteX142" fmla="*/ 5559123 w 6318157"/>
                <a:gd name="connsiteY142" fmla="*/ 3707429 h 5387471"/>
                <a:gd name="connsiteX143" fmla="*/ 5486400 w 6318157"/>
                <a:gd name="connsiteY143" fmla="*/ 3633994 h 5387471"/>
                <a:gd name="connsiteX144" fmla="*/ 5390984 w 6318157"/>
                <a:gd name="connsiteY144" fmla="*/ 3570384 h 5387471"/>
                <a:gd name="connsiteX145" fmla="*/ 5343276 w 6318157"/>
                <a:gd name="connsiteY145" fmla="*/ 3331845 h 5387471"/>
                <a:gd name="connsiteX146" fmla="*/ 5478449 w 6318157"/>
                <a:gd name="connsiteY146" fmla="*/ 3061500 h 5387471"/>
                <a:gd name="connsiteX147" fmla="*/ 5820355 w 6318157"/>
                <a:gd name="connsiteY147" fmla="*/ 2989939 h 5387471"/>
                <a:gd name="connsiteX148" fmla="*/ 6020959 w 6318157"/>
                <a:gd name="connsiteY148" fmla="*/ 2857748 h 5387471"/>
                <a:gd name="connsiteX149" fmla="*/ 6058811 w 6318157"/>
                <a:gd name="connsiteY149" fmla="*/ 2880194 h 5387471"/>
                <a:gd name="connsiteX150" fmla="*/ 6114056 w 6318157"/>
                <a:gd name="connsiteY150" fmla="*/ 2859239 h 5387471"/>
                <a:gd name="connsiteX151" fmla="*/ 6152156 w 6318157"/>
                <a:gd name="connsiteY151" fmla="*/ 2889719 h 5387471"/>
                <a:gd name="connsiteX152" fmla="*/ 6260741 w 6318157"/>
                <a:gd name="connsiteY152" fmla="*/ 2868764 h 5387471"/>
                <a:gd name="connsiteX153" fmla="*/ 6292298 w 6318157"/>
                <a:gd name="connsiteY153" fmla="*/ 2879449 h 5387471"/>
                <a:gd name="connsiteX154" fmla="*/ 6304556 w 6318157"/>
                <a:gd name="connsiteY154" fmla="*/ 2838284 h 5387471"/>
                <a:gd name="connsiteX155" fmla="*/ 6306461 w 6318157"/>
                <a:gd name="connsiteY155" fmla="*/ 2809709 h 5387471"/>
                <a:gd name="connsiteX156" fmla="*/ 6317891 w 6318157"/>
                <a:gd name="connsiteY156" fmla="*/ 2798279 h 5387471"/>
                <a:gd name="connsiteX157" fmla="*/ 6268361 w 6318157"/>
                <a:gd name="connsiteY157" fmla="*/ 2775419 h 5387471"/>
                <a:gd name="connsiteX158" fmla="*/ 6220736 w 6318157"/>
                <a:gd name="connsiteY158" fmla="*/ 2543754 h 5387471"/>
                <a:gd name="connsiteX159" fmla="*/ 6169301 w 6318157"/>
                <a:gd name="connsiteY159" fmla="*/ 2569973 h 5387471"/>
                <a:gd name="connsiteX160" fmla="*/ 6119771 w 6318157"/>
                <a:gd name="connsiteY160" fmla="*/ 2533484 h 5387471"/>
                <a:gd name="connsiteX161" fmla="*/ 6051191 w 6318157"/>
                <a:gd name="connsiteY161" fmla="*/ 2518538 h 5387471"/>
                <a:gd name="connsiteX162" fmla="*/ 6053096 w 6318157"/>
                <a:gd name="connsiteY162" fmla="*/ 2434718 h 5387471"/>
                <a:gd name="connsiteX163" fmla="*/ 6027337 w 6318157"/>
                <a:gd name="connsiteY163" fmla="*/ 2469542 h 5387471"/>
                <a:gd name="connsiteX164" fmla="*/ 5994041 w 6318157"/>
                <a:gd name="connsiteY164" fmla="*/ 2411858 h 5387471"/>
                <a:gd name="connsiteX165" fmla="*/ 5976896 w 6318157"/>
                <a:gd name="connsiteY165" fmla="*/ 2272793 h 5387471"/>
                <a:gd name="connsiteX166" fmla="*/ 5915936 w 6318157"/>
                <a:gd name="connsiteY166" fmla="*/ 2274698 h 5387471"/>
                <a:gd name="connsiteX167" fmla="*/ 5892910 w 6318157"/>
                <a:gd name="connsiteY167" fmla="*/ 2209882 h 5387471"/>
                <a:gd name="connsiteX168" fmla="*/ 5813066 w 6318157"/>
                <a:gd name="connsiteY168" fmla="*/ 2240408 h 5387471"/>
                <a:gd name="connsiteX169" fmla="*/ 5752106 w 6318157"/>
                <a:gd name="connsiteY169" fmla="*/ 2206118 h 5387471"/>
                <a:gd name="connsiteX170" fmla="*/ 5719721 w 6318157"/>
                <a:gd name="connsiteY170" fmla="*/ 2227073 h 5387471"/>
                <a:gd name="connsiteX171" fmla="*/ 5653046 w 6318157"/>
                <a:gd name="connsiteY171" fmla="*/ 2209928 h 5387471"/>
                <a:gd name="connsiteX172" fmla="*/ 5677231 w 6318157"/>
                <a:gd name="connsiteY172" fmla="*/ 2186857 h 5387471"/>
                <a:gd name="connsiteX173" fmla="*/ 5628281 w 6318157"/>
                <a:gd name="connsiteY173" fmla="*/ 2145158 h 5387471"/>
                <a:gd name="connsiteX174" fmla="*/ 5488388 w 6318157"/>
                <a:gd name="connsiteY174" fmla="*/ 2148426 h 5387471"/>
                <a:gd name="connsiteX175" fmla="*/ 5453021 w 6318157"/>
                <a:gd name="connsiteY175" fmla="*/ 2227073 h 5387471"/>
                <a:gd name="connsiteX176" fmla="*/ 5472071 w 6318157"/>
                <a:gd name="connsiteY176" fmla="*/ 2274698 h 5387471"/>
                <a:gd name="connsiteX177" fmla="*/ 5422541 w 6318157"/>
                <a:gd name="connsiteY177" fmla="*/ 2288033 h 5387471"/>
                <a:gd name="connsiteX178" fmla="*/ 5451116 w 6318157"/>
                <a:gd name="connsiteY178" fmla="*/ 2333753 h 5387471"/>
                <a:gd name="connsiteX179" fmla="*/ 5516631 w 6318157"/>
                <a:gd name="connsiteY179" fmla="*/ 2328407 h 5387471"/>
                <a:gd name="connsiteX180" fmla="*/ 5523506 w 6318157"/>
                <a:gd name="connsiteY180" fmla="*/ 2379473 h 5387471"/>
                <a:gd name="connsiteX181" fmla="*/ 5399681 w 6318157"/>
                <a:gd name="connsiteY181" fmla="*/ 2545208 h 5387471"/>
                <a:gd name="connsiteX182" fmla="*/ 5360918 w 6318157"/>
                <a:gd name="connsiteY182" fmla="*/ 2694084 h 5387471"/>
                <a:gd name="connsiteX183" fmla="*/ 5346341 w 6318157"/>
                <a:gd name="connsiteY183" fmla="*/ 2615693 h 5387471"/>
                <a:gd name="connsiteX184" fmla="*/ 5304431 w 6318157"/>
                <a:gd name="connsiteY184" fmla="*/ 2615693 h 5387471"/>
                <a:gd name="connsiteX185" fmla="*/ 5273951 w 6318157"/>
                <a:gd name="connsiteY185" fmla="*/ 2558543 h 5387471"/>
                <a:gd name="connsiteX186" fmla="*/ 5203714 w 6318157"/>
                <a:gd name="connsiteY186" fmla="*/ 2600987 h 5387471"/>
                <a:gd name="connsiteX187" fmla="*/ 5070116 w 6318157"/>
                <a:gd name="connsiteY187" fmla="*/ 2541398 h 5387471"/>
                <a:gd name="connsiteX188" fmla="*/ 4991763 w 6318157"/>
                <a:gd name="connsiteY188" fmla="*/ 2573572 h 5387471"/>
                <a:gd name="connsiteX189" fmla="*/ 4904381 w 6318157"/>
                <a:gd name="connsiteY189" fmla="*/ 2564258 h 5387471"/>
                <a:gd name="connsiteX190" fmla="*/ 4875806 w 6318157"/>
                <a:gd name="connsiteY190" fmla="*/ 2495678 h 5387471"/>
                <a:gd name="connsiteX191" fmla="*/ 4803416 w 6318157"/>
                <a:gd name="connsiteY191" fmla="*/ 2484248 h 5387471"/>
                <a:gd name="connsiteX192" fmla="*/ 4822466 w 6318157"/>
                <a:gd name="connsiteY192" fmla="*/ 2409953 h 5387471"/>
                <a:gd name="connsiteX193" fmla="*/ 4731026 w 6318157"/>
                <a:gd name="connsiteY193" fmla="*/ 2341373 h 5387471"/>
                <a:gd name="connsiteX194" fmla="*/ 4699221 w 6318157"/>
                <a:gd name="connsiteY194" fmla="*/ 2364353 h 5387471"/>
                <a:gd name="connsiteX195" fmla="*/ 4637681 w 6318157"/>
                <a:gd name="connsiteY195" fmla="*/ 2328038 h 5387471"/>
                <a:gd name="connsiteX196" fmla="*/ 4660541 w 6318157"/>
                <a:gd name="connsiteY196" fmla="*/ 2253743 h 5387471"/>
                <a:gd name="connsiteX197" fmla="*/ 4433846 w 6318157"/>
                <a:gd name="connsiteY197" fmla="*/ 2270888 h 5387471"/>
                <a:gd name="connsiteX198" fmla="*/ 4373134 w 6318157"/>
                <a:gd name="connsiteY198" fmla="*/ 2252041 h 5387471"/>
                <a:gd name="connsiteX199" fmla="*/ 4323356 w 6318157"/>
                <a:gd name="connsiteY199" fmla="*/ 2288033 h 5387471"/>
                <a:gd name="connsiteX200" fmla="*/ 4273826 w 6318157"/>
                <a:gd name="connsiteY200" fmla="*/ 2208023 h 5387471"/>
                <a:gd name="connsiteX201" fmla="*/ 4201436 w 6318157"/>
                <a:gd name="connsiteY201" fmla="*/ 2192783 h 5387471"/>
                <a:gd name="connsiteX202" fmla="*/ 4178576 w 6318157"/>
                <a:gd name="connsiteY202" fmla="*/ 2110868 h 5387471"/>
                <a:gd name="connsiteX203" fmla="*/ 4087136 w 6318157"/>
                <a:gd name="connsiteY203" fmla="*/ 2038478 h 5387471"/>
                <a:gd name="connsiteX204" fmla="*/ 4016651 w 6318157"/>
                <a:gd name="connsiteY204" fmla="*/ 2051813 h 5387471"/>
                <a:gd name="connsiteX205" fmla="*/ 3909971 w 6318157"/>
                <a:gd name="connsiteY205" fmla="*/ 2013713 h 5387471"/>
                <a:gd name="connsiteX206" fmla="*/ 3843296 w 6318157"/>
                <a:gd name="connsiteY206" fmla="*/ 2053718 h 5387471"/>
                <a:gd name="connsiteX207" fmla="*/ 3788051 w 6318157"/>
                <a:gd name="connsiteY207" fmla="*/ 2034668 h 5387471"/>
                <a:gd name="connsiteX208" fmla="*/ 3742331 w 6318157"/>
                <a:gd name="connsiteY208" fmla="*/ 2046098 h 5387471"/>
                <a:gd name="connsiteX209" fmla="*/ 3671018 w 6318157"/>
                <a:gd name="connsiteY209" fmla="*/ 2041249 h 5387471"/>
                <a:gd name="connsiteX210" fmla="*/ 3660416 w 6318157"/>
                <a:gd name="connsiteY210" fmla="*/ 1977518 h 5387471"/>
                <a:gd name="connsiteX211" fmla="*/ 3643271 w 6318157"/>
                <a:gd name="connsiteY211" fmla="*/ 1905128 h 5387471"/>
                <a:gd name="connsiteX212" fmla="*/ 3690896 w 6318157"/>
                <a:gd name="connsiteY212" fmla="*/ 1872743 h 5387471"/>
                <a:gd name="connsiteX213" fmla="*/ 3702326 w 6318157"/>
                <a:gd name="connsiteY213" fmla="*/ 1811783 h 5387471"/>
                <a:gd name="connsiteX214" fmla="*/ 3679466 w 6318157"/>
                <a:gd name="connsiteY214" fmla="*/ 1788923 h 5387471"/>
                <a:gd name="connsiteX215" fmla="*/ 3595977 w 6318157"/>
                <a:gd name="connsiteY215" fmla="*/ 1647245 h 5387471"/>
                <a:gd name="connsiteX216" fmla="*/ 3508016 w 6318157"/>
                <a:gd name="connsiteY216" fmla="*/ 1663193 h 5387471"/>
                <a:gd name="connsiteX217" fmla="*/ 3485156 w 6318157"/>
                <a:gd name="connsiteY217" fmla="*/ 1619378 h 5387471"/>
                <a:gd name="connsiteX218" fmla="*/ 3434052 w 6318157"/>
                <a:gd name="connsiteY218" fmla="*/ 1618090 h 5387471"/>
                <a:gd name="connsiteX219" fmla="*/ 3496586 w 6318157"/>
                <a:gd name="connsiteY219" fmla="*/ 1533653 h 5387471"/>
                <a:gd name="connsiteX220" fmla="*/ 3549926 w 6318157"/>
                <a:gd name="connsiteY220" fmla="*/ 1552703 h 5387471"/>
                <a:gd name="connsiteX221" fmla="*/ 3681619 w 6318157"/>
                <a:gd name="connsiteY221" fmla="*/ 1349485 h 5387471"/>
                <a:gd name="connsiteX222" fmla="*/ 3708041 w 6318157"/>
                <a:gd name="connsiteY222" fmla="*/ 1316483 h 5387471"/>
                <a:gd name="connsiteX223" fmla="*/ 3600036 w 6318157"/>
                <a:gd name="connsiteY223" fmla="*/ 1230630 h 5387471"/>
                <a:gd name="connsiteX224" fmla="*/ 3610886 w 6318157"/>
                <a:gd name="connsiteY224" fmla="*/ 1173608 h 5387471"/>
                <a:gd name="connsiteX225" fmla="*/ 3549926 w 6318157"/>
                <a:gd name="connsiteY225" fmla="*/ 1160273 h 5387471"/>
                <a:gd name="connsiteX226" fmla="*/ 3515636 w 6318157"/>
                <a:gd name="connsiteY226" fmla="*/ 1108838 h 5387471"/>
                <a:gd name="connsiteX227" fmla="*/ 3515636 w 6318157"/>
                <a:gd name="connsiteY227" fmla="*/ 1013588 h 5387471"/>
                <a:gd name="connsiteX228" fmla="*/ 3391811 w 6318157"/>
                <a:gd name="connsiteY228" fmla="*/ 981203 h 5387471"/>
                <a:gd name="connsiteX229" fmla="*/ 3357521 w 6318157"/>
                <a:gd name="connsiteY229" fmla="*/ 922148 h 5387471"/>
                <a:gd name="connsiteX230" fmla="*/ 3198246 w 6318157"/>
                <a:gd name="connsiteY230" fmla="*/ 954073 h 5387471"/>
                <a:gd name="connsiteX231" fmla="*/ 3142256 w 6318157"/>
                <a:gd name="connsiteY231" fmla="*/ 899288 h 5387471"/>
                <a:gd name="connsiteX232" fmla="*/ 2980331 w 6318157"/>
                <a:gd name="connsiteY232" fmla="*/ 929768 h 5387471"/>
                <a:gd name="connsiteX233" fmla="*/ 2776330 w 6318157"/>
                <a:gd name="connsiteY233" fmla="*/ 832982 h 5387471"/>
                <a:gd name="connsiteX234" fmla="*/ 2662196 w 6318157"/>
                <a:gd name="connsiteY234" fmla="*/ 874523 h 5387471"/>
                <a:gd name="connsiteX235" fmla="*/ 2671721 w 6318157"/>
                <a:gd name="connsiteY235" fmla="*/ 832613 h 5387471"/>
                <a:gd name="connsiteX236" fmla="*/ 2581026 w 6318157"/>
                <a:gd name="connsiteY236" fmla="*/ 818653 h 5387471"/>
                <a:gd name="connsiteX237" fmla="*/ 2576471 w 6318157"/>
                <a:gd name="connsiteY237" fmla="*/ 731648 h 5387471"/>
                <a:gd name="connsiteX238" fmla="*/ 2561231 w 6318157"/>
                <a:gd name="connsiteY238" fmla="*/ 684023 h 5387471"/>
                <a:gd name="connsiteX239" fmla="*/ 2591711 w 6318157"/>
                <a:gd name="connsiteY239" fmla="*/ 647828 h 5387471"/>
                <a:gd name="connsiteX240" fmla="*/ 2496792 w 6318157"/>
                <a:gd name="connsiteY240" fmla="*/ 511865 h 5387471"/>
                <a:gd name="connsiteX241" fmla="*/ 2492651 w 6318157"/>
                <a:gd name="connsiteY241" fmla="*/ 476378 h 5387471"/>
                <a:gd name="connsiteX242" fmla="*/ 2534561 w 6318157"/>
                <a:gd name="connsiteY242" fmla="*/ 409703 h 5387471"/>
                <a:gd name="connsiteX243" fmla="*/ 2490746 w 6318157"/>
                <a:gd name="connsiteY243" fmla="*/ 398273 h 5387471"/>
                <a:gd name="connsiteX244" fmla="*/ 2465981 w 6318157"/>
                <a:gd name="connsiteY244" fmla="*/ 367793 h 5387471"/>
                <a:gd name="connsiteX245" fmla="*/ 2428709 w 6318157"/>
                <a:gd name="connsiteY245" fmla="*/ 359713 h 5387471"/>
                <a:gd name="connsiteX246" fmla="*/ 2443121 w 6318157"/>
                <a:gd name="connsiteY246" fmla="*/ 297308 h 5387471"/>
                <a:gd name="connsiteX247" fmla="*/ 2384811 w 6318157"/>
                <a:gd name="connsiteY247" fmla="*/ 255352 h 5387471"/>
                <a:gd name="connsiteX248" fmla="*/ 2431691 w 6318157"/>
                <a:gd name="connsiteY248" fmla="*/ 188723 h 5387471"/>
                <a:gd name="connsiteX249" fmla="*/ 2536714 w 6318157"/>
                <a:gd name="connsiteY249" fmla="*/ 175177 h 5387471"/>
                <a:gd name="connsiteX0" fmla="*/ 2536714 w 6318157"/>
                <a:gd name="connsiteY0" fmla="*/ 175177 h 5387471"/>
                <a:gd name="connsiteX1" fmla="*/ 2475506 w 6318157"/>
                <a:gd name="connsiteY1" fmla="*/ 127763 h 5387471"/>
                <a:gd name="connsiteX2" fmla="*/ 2408831 w 6318157"/>
                <a:gd name="connsiteY2" fmla="*/ 129668 h 5387471"/>
                <a:gd name="connsiteX3" fmla="*/ 2340003 w 6318157"/>
                <a:gd name="connsiteY3" fmla="*/ 67751 h 5387471"/>
                <a:gd name="connsiteX4" fmla="*/ 2260241 w 6318157"/>
                <a:gd name="connsiteY4" fmla="*/ 85853 h 5387471"/>
                <a:gd name="connsiteX5" fmla="*/ 2229513 w 6318157"/>
                <a:gd name="connsiteY5" fmla="*/ 26173 h 5387471"/>
                <a:gd name="connsiteX6" fmla="*/ 2009858 w 6318157"/>
                <a:gd name="connsiteY6" fmla="*/ 0 h 5387471"/>
                <a:gd name="connsiteX7" fmla="*/ 1851163 w 6318157"/>
                <a:gd name="connsiteY7" fmla="*/ 158612 h 5387471"/>
                <a:gd name="connsiteX8" fmla="*/ 1861599 w 6318157"/>
                <a:gd name="connsiteY8" fmla="*/ 331056 h 5387471"/>
                <a:gd name="connsiteX9" fmla="*/ 1776951 w 6318157"/>
                <a:gd name="connsiteY9" fmla="*/ 311343 h 5387471"/>
                <a:gd name="connsiteX10" fmla="*/ 1606163 w 6318157"/>
                <a:gd name="connsiteY10" fmla="*/ 358057 h 5387471"/>
                <a:gd name="connsiteX11" fmla="*/ 1391478 w 6318157"/>
                <a:gd name="connsiteY11" fmla="*/ 230836 h 5387471"/>
                <a:gd name="connsiteX12" fmla="*/ 1256306 w 6318157"/>
                <a:gd name="connsiteY12" fmla="*/ 230836 h 5387471"/>
                <a:gd name="connsiteX13" fmla="*/ 1208598 w 6318157"/>
                <a:gd name="connsiteY13" fmla="*/ 421667 h 5387471"/>
                <a:gd name="connsiteX14" fmla="*/ 1041621 w 6318157"/>
                <a:gd name="connsiteY14" fmla="*/ 588645 h 5387471"/>
                <a:gd name="connsiteX15" fmla="*/ 930303 w 6318157"/>
                <a:gd name="connsiteY15" fmla="*/ 668158 h 5387471"/>
                <a:gd name="connsiteX16" fmla="*/ 842838 w 6318157"/>
                <a:gd name="connsiteY16" fmla="*/ 612499 h 5387471"/>
                <a:gd name="connsiteX17" fmla="*/ 747423 w 6318157"/>
                <a:gd name="connsiteY17" fmla="*/ 795379 h 5387471"/>
                <a:gd name="connsiteX18" fmla="*/ 456206 w 6318157"/>
                <a:gd name="connsiteY18" fmla="*/ 828804 h 5387471"/>
                <a:gd name="connsiteX19" fmla="*/ 222636 w 6318157"/>
                <a:gd name="connsiteY19" fmla="*/ 970307 h 5387471"/>
                <a:gd name="connsiteX20" fmla="*/ 254442 w 6318157"/>
                <a:gd name="connsiteY20" fmla="*/ 1113431 h 5387471"/>
                <a:gd name="connsiteX21" fmla="*/ 302149 w 6318157"/>
                <a:gd name="connsiteY21" fmla="*/ 1296311 h 5387471"/>
                <a:gd name="connsiteX22" fmla="*/ 341906 w 6318157"/>
                <a:gd name="connsiteY22" fmla="*/ 1328116 h 5387471"/>
                <a:gd name="connsiteX23" fmla="*/ 508883 w 6318157"/>
                <a:gd name="connsiteY23" fmla="*/ 1359921 h 5387471"/>
                <a:gd name="connsiteX24" fmla="*/ 532737 w 6318157"/>
                <a:gd name="connsiteY24" fmla="*/ 1582558 h 5387471"/>
                <a:gd name="connsiteX25" fmla="*/ 730526 w 6318157"/>
                <a:gd name="connsiteY25" fmla="*/ 1644144 h 5387471"/>
                <a:gd name="connsiteX26" fmla="*/ 903633 w 6318157"/>
                <a:gd name="connsiteY26" fmla="*/ 1753676 h 5387471"/>
                <a:gd name="connsiteX27" fmla="*/ 818984 w 6318157"/>
                <a:gd name="connsiteY27" fmla="*/ 1884707 h 5387471"/>
                <a:gd name="connsiteX28" fmla="*/ 644056 w 6318157"/>
                <a:gd name="connsiteY28" fmla="*/ 1868805 h 5387471"/>
                <a:gd name="connsiteX29" fmla="*/ 636104 w 6318157"/>
                <a:gd name="connsiteY29" fmla="*/ 2115295 h 5387471"/>
                <a:gd name="connsiteX30" fmla="*/ 755374 w 6318157"/>
                <a:gd name="connsiteY30" fmla="*/ 2218662 h 5387471"/>
                <a:gd name="connsiteX31" fmla="*/ 818984 w 6318157"/>
                <a:gd name="connsiteY31" fmla="*/ 2329980 h 5387471"/>
                <a:gd name="connsiteX32" fmla="*/ 818984 w 6318157"/>
                <a:gd name="connsiteY32" fmla="*/ 2369737 h 5387471"/>
                <a:gd name="connsiteX33" fmla="*/ 580445 w 6318157"/>
                <a:gd name="connsiteY33" fmla="*/ 2401542 h 5387471"/>
                <a:gd name="connsiteX34" fmla="*/ 485029 w 6318157"/>
                <a:gd name="connsiteY34" fmla="*/ 2433347 h 5387471"/>
                <a:gd name="connsiteX35" fmla="*/ 437322 w 6318157"/>
                <a:gd name="connsiteY35" fmla="*/ 2584422 h 5387471"/>
                <a:gd name="connsiteX36" fmla="*/ 307616 w 6318157"/>
                <a:gd name="connsiteY36" fmla="*/ 2598549 h 5387471"/>
                <a:gd name="connsiteX37" fmla="*/ 238539 w 6318157"/>
                <a:gd name="connsiteY37" fmla="*/ 2655984 h 5387471"/>
                <a:gd name="connsiteX38" fmla="*/ 284673 w 6318157"/>
                <a:gd name="connsiteY38" fmla="*/ 2740881 h 5387471"/>
                <a:gd name="connsiteX39" fmla="*/ 405516 w 6318157"/>
                <a:gd name="connsiteY39" fmla="*/ 2767302 h 5387471"/>
                <a:gd name="connsiteX40" fmla="*/ 414296 w 6318157"/>
                <a:gd name="connsiteY40" fmla="*/ 2859534 h 5387471"/>
                <a:gd name="connsiteX41" fmla="*/ 349857 w 6318157"/>
                <a:gd name="connsiteY41" fmla="*/ 2894523 h 5387471"/>
                <a:gd name="connsiteX42" fmla="*/ 206734 w 6318157"/>
                <a:gd name="connsiteY42" fmla="*/ 3061500 h 5387471"/>
                <a:gd name="connsiteX43" fmla="*/ 166977 w 6318157"/>
                <a:gd name="connsiteY43" fmla="*/ 3300039 h 5387471"/>
                <a:gd name="connsiteX44" fmla="*/ 103367 w 6318157"/>
                <a:gd name="connsiteY44" fmla="*/ 3490871 h 5387471"/>
                <a:gd name="connsiteX45" fmla="*/ 0 w 6318157"/>
                <a:gd name="connsiteY45" fmla="*/ 3610140 h 5387471"/>
                <a:gd name="connsiteX46" fmla="*/ 0 w 6318157"/>
                <a:gd name="connsiteY46" fmla="*/ 3689653 h 5387471"/>
                <a:gd name="connsiteX47" fmla="*/ 15903 w 6318157"/>
                <a:gd name="connsiteY47" fmla="*/ 3769166 h 5387471"/>
                <a:gd name="connsiteX48" fmla="*/ 127221 w 6318157"/>
                <a:gd name="connsiteY48" fmla="*/ 3785069 h 5387471"/>
                <a:gd name="connsiteX49" fmla="*/ 183211 w 6318157"/>
                <a:gd name="connsiteY49" fmla="*/ 3641697 h 5387471"/>
                <a:gd name="connsiteX50" fmla="*/ 275231 w 6318157"/>
                <a:gd name="connsiteY50" fmla="*/ 3608199 h 5387471"/>
                <a:gd name="connsiteX51" fmla="*/ 326003 w 6318157"/>
                <a:gd name="connsiteY51" fmla="*/ 3626043 h 5387471"/>
                <a:gd name="connsiteX52" fmla="*/ 358388 w 6318157"/>
                <a:gd name="connsiteY52" fmla="*/ 3618423 h 5387471"/>
                <a:gd name="connsiteX53" fmla="*/ 424318 w 6318157"/>
                <a:gd name="connsiteY53" fmla="*/ 3743407 h 5387471"/>
                <a:gd name="connsiteX54" fmla="*/ 379178 w 6318157"/>
                <a:gd name="connsiteY54" fmla="*/ 3816212 h 5387471"/>
                <a:gd name="connsiteX55" fmla="*/ 347621 w 6318157"/>
                <a:gd name="connsiteY55" fmla="*/ 3928239 h 5387471"/>
                <a:gd name="connsiteX56" fmla="*/ 336854 w 6318157"/>
                <a:gd name="connsiteY56" fmla="*/ 4218249 h 5387471"/>
                <a:gd name="connsiteX57" fmla="*/ 545161 w 6318157"/>
                <a:gd name="connsiteY57" fmla="*/ 4012509 h 5387471"/>
                <a:gd name="connsiteX58" fmla="*/ 620202 w 6318157"/>
                <a:gd name="connsiteY58" fmla="*/ 4063365 h 5387471"/>
                <a:gd name="connsiteX59" fmla="*/ 723569 w 6318157"/>
                <a:gd name="connsiteY59" fmla="*/ 4079267 h 5387471"/>
                <a:gd name="connsiteX60" fmla="*/ 795130 w 6318157"/>
                <a:gd name="connsiteY60" fmla="*/ 4190586 h 5387471"/>
                <a:gd name="connsiteX61" fmla="*/ 1025718 w 6318157"/>
                <a:gd name="connsiteY61" fmla="*/ 4293952 h 5387471"/>
                <a:gd name="connsiteX62" fmla="*/ 1176793 w 6318157"/>
                <a:gd name="connsiteY62" fmla="*/ 4540443 h 5387471"/>
                <a:gd name="connsiteX63" fmla="*/ 1144988 w 6318157"/>
                <a:gd name="connsiteY63" fmla="*/ 4635859 h 5387471"/>
                <a:gd name="connsiteX64" fmla="*/ 1614115 w 6318157"/>
                <a:gd name="connsiteY64" fmla="*/ 4882349 h 5387471"/>
                <a:gd name="connsiteX65" fmla="*/ 1614115 w 6318157"/>
                <a:gd name="connsiteY65" fmla="*/ 5033424 h 5387471"/>
                <a:gd name="connsiteX66" fmla="*/ 1614115 w 6318157"/>
                <a:gd name="connsiteY66" fmla="*/ 5168596 h 5387471"/>
                <a:gd name="connsiteX67" fmla="*/ 1653871 w 6318157"/>
                <a:gd name="connsiteY67" fmla="*/ 5295817 h 5387471"/>
                <a:gd name="connsiteX68" fmla="*/ 1755416 w 6318157"/>
                <a:gd name="connsiteY68" fmla="*/ 5294123 h 5387471"/>
                <a:gd name="connsiteX69" fmla="*/ 1825653 w 6318157"/>
                <a:gd name="connsiteY69" fmla="*/ 5366385 h 5387471"/>
                <a:gd name="connsiteX70" fmla="*/ 1861848 w 6318157"/>
                <a:gd name="connsiteY70" fmla="*/ 5387340 h 5387471"/>
                <a:gd name="connsiteX71" fmla="*/ 1926203 w 6318157"/>
                <a:gd name="connsiteY71" fmla="*/ 5242146 h 5387471"/>
                <a:gd name="connsiteX72" fmla="*/ 2115047 w 6318157"/>
                <a:gd name="connsiteY72" fmla="*/ 5279914 h 5387471"/>
                <a:gd name="connsiteX73" fmla="*/ 2176421 w 6318157"/>
                <a:gd name="connsiteY73" fmla="*/ 5148304 h 5387471"/>
                <a:gd name="connsiteX74" fmla="*/ 2083242 w 6318157"/>
                <a:gd name="connsiteY74" fmla="*/ 5096123 h 5387471"/>
                <a:gd name="connsiteX75" fmla="*/ 2020211 w 6318157"/>
                <a:gd name="connsiteY75" fmla="*/ 5057903 h 5387471"/>
                <a:gd name="connsiteX76" fmla="*/ 2011680 w 6318157"/>
                <a:gd name="connsiteY76" fmla="*/ 5073180 h 5387471"/>
                <a:gd name="connsiteX77" fmla="*/ 1932167 w 6318157"/>
                <a:gd name="connsiteY77" fmla="*/ 4977765 h 5387471"/>
                <a:gd name="connsiteX78" fmla="*/ 1884459 w 6318157"/>
                <a:gd name="connsiteY78" fmla="*/ 4874398 h 5387471"/>
                <a:gd name="connsiteX79" fmla="*/ 1913448 w 6318157"/>
                <a:gd name="connsiteY79" fmla="*/ 4786022 h 5387471"/>
                <a:gd name="connsiteX80" fmla="*/ 2073551 w 6318157"/>
                <a:gd name="connsiteY80" fmla="*/ 4760723 h 5387471"/>
                <a:gd name="connsiteX81" fmla="*/ 2213030 w 6318157"/>
                <a:gd name="connsiteY81" fmla="*/ 4711893 h 5387471"/>
                <a:gd name="connsiteX82" fmla="*/ 2313829 w 6318157"/>
                <a:gd name="connsiteY82" fmla="*/ 4781467 h 5387471"/>
                <a:gd name="connsiteX83" fmla="*/ 2449002 w 6318157"/>
                <a:gd name="connsiteY83" fmla="*/ 4771031 h 5387471"/>
                <a:gd name="connsiteX84" fmla="*/ 2504661 w 6318157"/>
                <a:gd name="connsiteY84" fmla="*/ 4866446 h 5387471"/>
                <a:gd name="connsiteX85" fmla="*/ 2578459 w 6318157"/>
                <a:gd name="connsiteY85" fmla="*/ 4816585 h 5387471"/>
                <a:gd name="connsiteX86" fmla="*/ 2681246 w 6318157"/>
                <a:gd name="connsiteY86" fmla="*/ 4873118 h 5387471"/>
                <a:gd name="connsiteX87" fmla="*/ 2798859 w 6318157"/>
                <a:gd name="connsiteY87" fmla="*/ 4858495 h 5387471"/>
                <a:gd name="connsiteX88" fmla="*/ 2895931 w 6318157"/>
                <a:gd name="connsiteY88" fmla="*/ 4983811 h 5387471"/>
                <a:gd name="connsiteX89" fmla="*/ 2910177 w 6318157"/>
                <a:gd name="connsiteY89" fmla="*/ 5176547 h 5387471"/>
                <a:gd name="connsiteX90" fmla="*/ 2981739 w 6318157"/>
                <a:gd name="connsiteY90" fmla="*/ 5120888 h 5387471"/>
                <a:gd name="connsiteX91" fmla="*/ 3101009 w 6318157"/>
                <a:gd name="connsiteY91" fmla="*/ 5184499 h 5387471"/>
                <a:gd name="connsiteX92" fmla="*/ 3164619 w 6318157"/>
                <a:gd name="connsiteY92" fmla="*/ 4882349 h 5387471"/>
                <a:gd name="connsiteX93" fmla="*/ 3116911 w 6318157"/>
                <a:gd name="connsiteY93" fmla="*/ 4516589 h 5387471"/>
                <a:gd name="connsiteX94" fmla="*/ 3156668 w 6318157"/>
                <a:gd name="connsiteY94" fmla="*/ 4405271 h 5387471"/>
                <a:gd name="connsiteX95" fmla="*/ 3323645 w 6318157"/>
                <a:gd name="connsiteY95" fmla="*/ 4341660 h 5387471"/>
                <a:gd name="connsiteX96" fmla="*/ 3482671 w 6318157"/>
                <a:gd name="connsiteY96" fmla="*/ 4293952 h 5387471"/>
                <a:gd name="connsiteX97" fmla="*/ 3570136 w 6318157"/>
                <a:gd name="connsiteY97" fmla="*/ 4373466 h 5387471"/>
                <a:gd name="connsiteX98" fmla="*/ 3530379 w 6318157"/>
                <a:gd name="connsiteY98" fmla="*/ 4484784 h 5387471"/>
                <a:gd name="connsiteX99" fmla="*/ 3546282 w 6318157"/>
                <a:gd name="connsiteY99" fmla="*/ 4588151 h 5387471"/>
                <a:gd name="connsiteX100" fmla="*/ 3609892 w 6318157"/>
                <a:gd name="connsiteY100" fmla="*/ 4643810 h 5387471"/>
                <a:gd name="connsiteX101" fmla="*/ 3673503 w 6318157"/>
                <a:gd name="connsiteY101" fmla="*/ 4651761 h 5387471"/>
                <a:gd name="connsiteX102" fmla="*/ 3745064 w 6318157"/>
                <a:gd name="connsiteY102" fmla="*/ 4786933 h 5387471"/>
                <a:gd name="connsiteX103" fmla="*/ 3889016 w 6318157"/>
                <a:gd name="connsiteY103" fmla="*/ 4749293 h 5387471"/>
                <a:gd name="connsiteX104" fmla="*/ 4071068 w 6318157"/>
                <a:gd name="connsiteY104" fmla="*/ 4731274 h 5387471"/>
                <a:gd name="connsiteX105" fmla="*/ 4368496 w 6318157"/>
                <a:gd name="connsiteY105" fmla="*/ 4686134 h 5387471"/>
                <a:gd name="connsiteX106" fmla="*/ 4436828 w 6318157"/>
                <a:gd name="connsiteY106" fmla="*/ 4774261 h 5387471"/>
                <a:gd name="connsiteX107" fmla="*/ 4500438 w 6318157"/>
                <a:gd name="connsiteY107" fmla="*/ 4751981 h 5387471"/>
                <a:gd name="connsiteX108" fmla="*/ 4595854 w 6318157"/>
                <a:gd name="connsiteY108" fmla="*/ 4699469 h 5387471"/>
                <a:gd name="connsiteX109" fmla="*/ 4654826 w 6318157"/>
                <a:gd name="connsiteY109" fmla="*/ 4646423 h 5387471"/>
                <a:gd name="connsiteX110" fmla="*/ 4674704 w 6318157"/>
                <a:gd name="connsiteY110" fmla="*/ 4597593 h 5387471"/>
                <a:gd name="connsiteX111" fmla="*/ 4588151 w 6318157"/>
                <a:gd name="connsiteY111" fmla="*/ 4554983 h 5387471"/>
                <a:gd name="connsiteX112" fmla="*/ 4687211 w 6318157"/>
                <a:gd name="connsiteY112" fmla="*/ 4492118 h 5387471"/>
                <a:gd name="connsiteX113" fmla="*/ 4723406 w 6318157"/>
                <a:gd name="connsiteY113" fmla="*/ 4492118 h 5387471"/>
                <a:gd name="connsiteX114" fmla="*/ 4715786 w 6318157"/>
                <a:gd name="connsiteY114" fmla="*/ 4434968 h 5387471"/>
                <a:gd name="connsiteX115" fmla="*/ 4753886 w 6318157"/>
                <a:gd name="connsiteY115" fmla="*/ 4410203 h 5387471"/>
                <a:gd name="connsiteX116" fmla="*/ 4656648 w 6318157"/>
                <a:gd name="connsiteY116" fmla="*/ 4287326 h 5387471"/>
                <a:gd name="connsiteX117" fmla="*/ 4593866 w 6318157"/>
                <a:gd name="connsiteY117" fmla="*/ 4307333 h 5387471"/>
                <a:gd name="connsiteX118" fmla="*/ 4575396 w 6318157"/>
                <a:gd name="connsiteY118" fmla="*/ 4172612 h 5387471"/>
                <a:gd name="connsiteX119" fmla="*/ 4679655 w 6318157"/>
                <a:gd name="connsiteY119" fmla="*/ 4132426 h 5387471"/>
                <a:gd name="connsiteX120" fmla="*/ 4703957 w 6318157"/>
                <a:gd name="connsiteY120" fmla="*/ 4023340 h 5387471"/>
                <a:gd name="connsiteX121" fmla="*/ 4812951 w 6318157"/>
                <a:gd name="connsiteY121" fmla="*/ 3900496 h 5387471"/>
                <a:gd name="connsiteX122" fmla="*/ 4877813 w 6318157"/>
                <a:gd name="connsiteY122" fmla="*/ 3853146 h 5387471"/>
                <a:gd name="connsiteX123" fmla="*/ 4866109 w 6318157"/>
                <a:gd name="connsiteY123" fmla="*/ 3934446 h 5387471"/>
                <a:gd name="connsiteX124" fmla="*/ 4936241 w 6318157"/>
                <a:gd name="connsiteY124" fmla="*/ 3998681 h 5387471"/>
                <a:gd name="connsiteX125" fmla="*/ 4889248 w 6318157"/>
                <a:gd name="connsiteY125" fmla="*/ 4126615 h 5387471"/>
                <a:gd name="connsiteX126" fmla="*/ 4934365 w 6318157"/>
                <a:gd name="connsiteY126" fmla="*/ 4164319 h 5387471"/>
                <a:gd name="connsiteX127" fmla="*/ 5022812 w 6318157"/>
                <a:gd name="connsiteY127" fmla="*/ 4087573 h 5387471"/>
                <a:gd name="connsiteX128" fmla="*/ 5082759 w 6318157"/>
                <a:gd name="connsiteY128" fmla="*/ 4066849 h 5387471"/>
                <a:gd name="connsiteX129" fmla="*/ 5099644 w 6318157"/>
                <a:gd name="connsiteY129" fmla="*/ 4110000 h 5387471"/>
                <a:gd name="connsiteX130" fmla="*/ 5146102 w 6318157"/>
                <a:gd name="connsiteY130" fmla="*/ 4062915 h 5387471"/>
                <a:gd name="connsiteX131" fmla="*/ 5187199 w 6318157"/>
                <a:gd name="connsiteY131" fmla="*/ 4077299 h 5387471"/>
                <a:gd name="connsiteX132" fmla="*/ 5205692 w 6318157"/>
                <a:gd name="connsiteY132" fmla="*/ 4046476 h 5387471"/>
                <a:gd name="connsiteX133" fmla="*/ 5107060 w 6318157"/>
                <a:gd name="connsiteY133" fmla="*/ 4005379 h 5387471"/>
                <a:gd name="connsiteX134" fmla="*/ 5183536 w 6318157"/>
                <a:gd name="connsiteY134" fmla="*/ 3959373 h 5387471"/>
                <a:gd name="connsiteX135" fmla="*/ 5172815 w 6318157"/>
                <a:gd name="connsiteY135" fmla="*/ 3886200 h 5387471"/>
                <a:gd name="connsiteX136" fmla="*/ 5222041 w 6318157"/>
                <a:gd name="connsiteY136" fmla="*/ 3883701 h 5387471"/>
                <a:gd name="connsiteX137" fmla="*/ 5230350 w 6318157"/>
                <a:gd name="connsiteY137" fmla="*/ 3941680 h 5387471"/>
                <a:gd name="connsiteX138" fmla="*/ 5279666 w 6318157"/>
                <a:gd name="connsiteY138" fmla="*/ 3937570 h 5387471"/>
                <a:gd name="connsiteX139" fmla="*/ 5291995 w 6318157"/>
                <a:gd name="connsiteY139" fmla="*/ 3859487 h 5387471"/>
                <a:gd name="connsiteX140" fmla="*/ 5423861 w 6318157"/>
                <a:gd name="connsiteY140" fmla="*/ 3870925 h 5387471"/>
                <a:gd name="connsiteX141" fmla="*/ 5487204 w 6318157"/>
                <a:gd name="connsiteY141" fmla="*/ 3820445 h 5387471"/>
                <a:gd name="connsiteX142" fmla="*/ 5559123 w 6318157"/>
                <a:gd name="connsiteY142" fmla="*/ 3707429 h 5387471"/>
                <a:gd name="connsiteX143" fmla="*/ 5486400 w 6318157"/>
                <a:gd name="connsiteY143" fmla="*/ 3633994 h 5387471"/>
                <a:gd name="connsiteX144" fmla="*/ 5390984 w 6318157"/>
                <a:gd name="connsiteY144" fmla="*/ 3570384 h 5387471"/>
                <a:gd name="connsiteX145" fmla="*/ 5343276 w 6318157"/>
                <a:gd name="connsiteY145" fmla="*/ 3331845 h 5387471"/>
                <a:gd name="connsiteX146" fmla="*/ 5478449 w 6318157"/>
                <a:gd name="connsiteY146" fmla="*/ 3061500 h 5387471"/>
                <a:gd name="connsiteX147" fmla="*/ 5820355 w 6318157"/>
                <a:gd name="connsiteY147" fmla="*/ 2989939 h 5387471"/>
                <a:gd name="connsiteX148" fmla="*/ 6020959 w 6318157"/>
                <a:gd name="connsiteY148" fmla="*/ 2857748 h 5387471"/>
                <a:gd name="connsiteX149" fmla="*/ 6058811 w 6318157"/>
                <a:gd name="connsiteY149" fmla="*/ 2880194 h 5387471"/>
                <a:gd name="connsiteX150" fmla="*/ 6114056 w 6318157"/>
                <a:gd name="connsiteY150" fmla="*/ 2859239 h 5387471"/>
                <a:gd name="connsiteX151" fmla="*/ 6152156 w 6318157"/>
                <a:gd name="connsiteY151" fmla="*/ 2889719 h 5387471"/>
                <a:gd name="connsiteX152" fmla="*/ 6260741 w 6318157"/>
                <a:gd name="connsiteY152" fmla="*/ 2868764 h 5387471"/>
                <a:gd name="connsiteX153" fmla="*/ 6292298 w 6318157"/>
                <a:gd name="connsiteY153" fmla="*/ 2879449 h 5387471"/>
                <a:gd name="connsiteX154" fmla="*/ 6304556 w 6318157"/>
                <a:gd name="connsiteY154" fmla="*/ 2838284 h 5387471"/>
                <a:gd name="connsiteX155" fmla="*/ 6306461 w 6318157"/>
                <a:gd name="connsiteY155" fmla="*/ 2809709 h 5387471"/>
                <a:gd name="connsiteX156" fmla="*/ 6317891 w 6318157"/>
                <a:gd name="connsiteY156" fmla="*/ 2798279 h 5387471"/>
                <a:gd name="connsiteX157" fmla="*/ 6268361 w 6318157"/>
                <a:gd name="connsiteY157" fmla="*/ 2775419 h 5387471"/>
                <a:gd name="connsiteX158" fmla="*/ 6220736 w 6318157"/>
                <a:gd name="connsiteY158" fmla="*/ 2543754 h 5387471"/>
                <a:gd name="connsiteX159" fmla="*/ 6169301 w 6318157"/>
                <a:gd name="connsiteY159" fmla="*/ 2569973 h 5387471"/>
                <a:gd name="connsiteX160" fmla="*/ 6119771 w 6318157"/>
                <a:gd name="connsiteY160" fmla="*/ 2533484 h 5387471"/>
                <a:gd name="connsiteX161" fmla="*/ 6051191 w 6318157"/>
                <a:gd name="connsiteY161" fmla="*/ 2518538 h 5387471"/>
                <a:gd name="connsiteX162" fmla="*/ 6053096 w 6318157"/>
                <a:gd name="connsiteY162" fmla="*/ 2434718 h 5387471"/>
                <a:gd name="connsiteX163" fmla="*/ 6027337 w 6318157"/>
                <a:gd name="connsiteY163" fmla="*/ 2469542 h 5387471"/>
                <a:gd name="connsiteX164" fmla="*/ 5994041 w 6318157"/>
                <a:gd name="connsiteY164" fmla="*/ 2411858 h 5387471"/>
                <a:gd name="connsiteX165" fmla="*/ 5976896 w 6318157"/>
                <a:gd name="connsiteY165" fmla="*/ 2272793 h 5387471"/>
                <a:gd name="connsiteX166" fmla="*/ 5915936 w 6318157"/>
                <a:gd name="connsiteY166" fmla="*/ 2274698 h 5387471"/>
                <a:gd name="connsiteX167" fmla="*/ 5892910 w 6318157"/>
                <a:gd name="connsiteY167" fmla="*/ 2209882 h 5387471"/>
                <a:gd name="connsiteX168" fmla="*/ 5813066 w 6318157"/>
                <a:gd name="connsiteY168" fmla="*/ 2240408 h 5387471"/>
                <a:gd name="connsiteX169" fmla="*/ 5752106 w 6318157"/>
                <a:gd name="connsiteY169" fmla="*/ 2206118 h 5387471"/>
                <a:gd name="connsiteX170" fmla="*/ 5719721 w 6318157"/>
                <a:gd name="connsiteY170" fmla="*/ 2227073 h 5387471"/>
                <a:gd name="connsiteX171" fmla="*/ 5653046 w 6318157"/>
                <a:gd name="connsiteY171" fmla="*/ 2209928 h 5387471"/>
                <a:gd name="connsiteX172" fmla="*/ 5677231 w 6318157"/>
                <a:gd name="connsiteY172" fmla="*/ 2186857 h 5387471"/>
                <a:gd name="connsiteX173" fmla="*/ 5628281 w 6318157"/>
                <a:gd name="connsiteY173" fmla="*/ 2145158 h 5387471"/>
                <a:gd name="connsiteX174" fmla="*/ 5488388 w 6318157"/>
                <a:gd name="connsiteY174" fmla="*/ 2148426 h 5387471"/>
                <a:gd name="connsiteX175" fmla="*/ 5453021 w 6318157"/>
                <a:gd name="connsiteY175" fmla="*/ 2227073 h 5387471"/>
                <a:gd name="connsiteX176" fmla="*/ 5472071 w 6318157"/>
                <a:gd name="connsiteY176" fmla="*/ 2274698 h 5387471"/>
                <a:gd name="connsiteX177" fmla="*/ 5422541 w 6318157"/>
                <a:gd name="connsiteY177" fmla="*/ 2288033 h 5387471"/>
                <a:gd name="connsiteX178" fmla="*/ 5451116 w 6318157"/>
                <a:gd name="connsiteY178" fmla="*/ 2333753 h 5387471"/>
                <a:gd name="connsiteX179" fmla="*/ 5516631 w 6318157"/>
                <a:gd name="connsiteY179" fmla="*/ 2328407 h 5387471"/>
                <a:gd name="connsiteX180" fmla="*/ 5523506 w 6318157"/>
                <a:gd name="connsiteY180" fmla="*/ 2379473 h 5387471"/>
                <a:gd name="connsiteX181" fmla="*/ 5399681 w 6318157"/>
                <a:gd name="connsiteY181" fmla="*/ 2545208 h 5387471"/>
                <a:gd name="connsiteX182" fmla="*/ 5360918 w 6318157"/>
                <a:gd name="connsiteY182" fmla="*/ 2694084 h 5387471"/>
                <a:gd name="connsiteX183" fmla="*/ 5346341 w 6318157"/>
                <a:gd name="connsiteY183" fmla="*/ 2615693 h 5387471"/>
                <a:gd name="connsiteX184" fmla="*/ 5304431 w 6318157"/>
                <a:gd name="connsiteY184" fmla="*/ 2615693 h 5387471"/>
                <a:gd name="connsiteX185" fmla="*/ 5273951 w 6318157"/>
                <a:gd name="connsiteY185" fmla="*/ 2558543 h 5387471"/>
                <a:gd name="connsiteX186" fmla="*/ 5203714 w 6318157"/>
                <a:gd name="connsiteY186" fmla="*/ 2600987 h 5387471"/>
                <a:gd name="connsiteX187" fmla="*/ 5070116 w 6318157"/>
                <a:gd name="connsiteY187" fmla="*/ 2541398 h 5387471"/>
                <a:gd name="connsiteX188" fmla="*/ 4991763 w 6318157"/>
                <a:gd name="connsiteY188" fmla="*/ 2573572 h 5387471"/>
                <a:gd name="connsiteX189" fmla="*/ 4904381 w 6318157"/>
                <a:gd name="connsiteY189" fmla="*/ 2564258 h 5387471"/>
                <a:gd name="connsiteX190" fmla="*/ 4875806 w 6318157"/>
                <a:gd name="connsiteY190" fmla="*/ 2495678 h 5387471"/>
                <a:gd name="connsiteX191" fmla="*/ 4803416 w 6318157"/>
                <a:gd name="connsiteY191" fmla="*/ 2484248 h 5387471"/>
                <a:gd name="connsiteX192" fmla="*/ 4822466 w 6318157"/>
                <a:gd name="connsiteY192" fmla="*/ 2409953 h 5387471"/>
                <a:gd name="connsiteX193" fmla="*/ 4731026 w 6318157"/>
                <a:gd name="connsiteY193" fmla="*/ 2341373 h 5387471"/>
                <a:gd name="connsiteX194" fmla="*/ 4699221 w 6318157"/>
                <a:gd name="connsiteY194" fmla="*/ 2364353 h 5387471"/>
                <a:gd name="connsiteX195" fmla="*/ 4637681 w 6318157"/>
                <a:gd name="connsiteY195" fmla="*/ 2328038 h 5387471"/>
                <a:gd name="connsiteX196" fmla="*/ 4660541 w 6318157"/>
                <a:gd name="connsiteY196" fmla="*/ 2253743 h 5387471"/>
                <a:gd name="connsiteX197" fmla="*/ 4433846 w 6318157"/>
                <a:gd name="connsiteY197" fmla="*/ 2270888 h 5387471"/>
                <a:gd name="connsiteX198" fmla="*/ 4373134 w 6318157"/>
                <a:gd name="connsiteY198" fmla="*/ 2252041 h 5387471"/>
                <a:gd name="connsiteX199" fmla="*/ 4323356 w 6318157"/>
                <a:gd name="connsiteY199" fmla="*/ 2288033 h 5387471"/>
                <a:gd name="connsiteX200" fmla="*/ 4273826 w 6318157"/>
                <a:gd name="connsiteY200" fmla="*/ 2208023 h 5387471"/>
                <a:gd name="connsiteX201" fmla="*/ 4201436 w 6318157"/>
                <a:gd name="connsiteY201" fmla="*/ 2192783 h 5387471"/>
                <a:gd name="connsiteX202" fmla="*/ 4178576 w 6318157"/>
                <a:gd name="connsiteY202" fmla="*/ 2110868 h 5387471"/>
                <a:gd name="connsiteX203" fmla="*/ 4087136 w 6318157"/>
                <a:gd name="connsiteY203" fmla="*/ 2038478 h 5387471"/>
                <a:gd name="connsiteX204" fmla="*/ 4016651 w 6318157"/>
                <a:gd name="connsiteY204" fmla="*/ 2051813 h 5387471"/>
                <a:gd name="connsiteX205" fmla="*/ 3909971 w 6318157"/>
                <a:gd name="connsiteY205" fmla="*/ 2013713 h 5387471"/>
                <a:gd name="connsiteX206" fmla="*/ 3843296 w 6318157"/>
                <a:gd name="connsiteY206" fmla="*/ 2053718 h 5387471"/>
                <a:gd name="connsiteX207" fmla="*/ 3788051 w 6318157"/>
                <a:gd name="connsiteY207" fmla="*/ 2034668 h 5387471"/>
                <a:gd name="connsiteX208" fmla="*/ 3742331 w 6318157"/>
                <a:gd name="connsiteY208" fmla="*/ 2046098 h 5387471"/>
                <a:gd name="connsiteX209" fmla="*/ 3671018 w 6318157"/>
                <a:gd name="connsiteY209" fmla="*/ 2041249 h 5387471"/>
                <a:gd name="connsiteX210" fmla="*/ 3660416 w 6318157"/>
                <a:gd name="connsiteY210" fmla="*/ 1977518 h 5387471"/>
                <a:gd name="connsiteX211" fmla="*/ 3643271 w 6318157"/>
                <a:gd name="connsiteY211" fmla="*/ 1905128 h 5387471"/>
                <a:gd name="connsiteX212" fmla="*/ 3690896 w 6318157"/>
                <a:gd name="connsiteY212" fmla="*/ 1872743 h 5387471"/>
                <a:gd name="connsiteX213" fmla="*/ 3702326 w 6318157"/>
                <a:gd name="connsiteY213" fmla="*/ 1811783 h 5387471"/>
                <a:gd name="connsiteX214" fmla="*/ 3679466 w 6318157"/>
                <a:gd name="connsiteY214" fmla="*/ 1788923 h 5387471"/>
                <a:gd name="connsiteX215" fmla="*/ 3595977 w 6318157"/>
                <a:gd name="connsiteY215" fmla="*/ 1647245 h 5387471"/>
                <a:gd name="connsiteX216" fmla="*/ 3508016 w 6318157"/>
                <a:gd name="connsiteY216" fmla="*/ 1663193 h 5387471"/>
                <a:gd name="connsiteX217" fmla="*/ 3485156 w 6318157"/>
                <a:gd name="connsiteY217" fmla="*/ 1619378 h 5387471"/>
                <a:gd name="connsiteX218" fmla="*/ 3434052 w 6318157"/>
                <a:gd name="connsiteY218" fmla="*/ 1618090 h 5387471"/>
                <a:gd name="connsiteX219" fmla="*/ 3496586 w 6318157"/>
                <a:gd name="connsiteY219" fmla="*/ 1533653 h 5387471"/>
                <a:gd name="connsiteX220" fmla="*/ 3549926 w 6318157"/>
                <a:gd name="connsiteY220" fmla="*/ 1552703 h 5387471"/>
                <a:gd name="connsiteX221" fmla="*/ 3681619 w 6318157"/>
                <a:gd name="connsiteY221" fmla="*/ 1349485 h 5387471"/>
                <a:gd name="connsiteX222" fmla="*/ 3708041 w 6318157"/>
                <a:gd name="connsiteY222" fmla="*/ 1316483 h 5387471"/>
                <a:gd name="connsiteX223" fmla="*/ 3600036 w 6318157"/>
                <a:gd name="connsiteY223" fmla="*/ 1230630 h 5387471"/>
                <a:gd name="connsiteX224" fmla="*/ 3610886 w 6318157"/>
                <a:gd name="connsiteY224" fmla="*/ 1173608 h 5387471"/>
                <a:gd name="connsiteX225" fmla="*/ 3549926 w 6318157"/>
                <a:gd name="connsiteY225" fmla="*/ 1160273 h 5387471"/>
                <a:gd name="connsiteX226" fmla="*/ 3515636 w 6318157"/>
                <a:gd name="connsiteY226" fmla="*/ 1108838 h 5387471"/>
                <a:gd name="connsiteX227" fmla="*/ 3515636 w 6318157"/>
                <a:gd name="connsiteY227" fmla="*/ 1013588 h 5387471"/>
                <a:gd name="connsiteX228" fmla="*/ 3391811 w 6318157"/>
                <a:gd name="connsiteY228" fmla="*/ 981203 h 5387471"/>
                <a:gd name="connsiteX229" fmla="*/ 3357521 w 6318157"/>
                <a:gd name="connsiteY229" fmla="*/ 922148 h 5387471"/>
                <a:gd name="connsiteX230" fmla="*/ 3198246 w 6318157"/>
                <a:gd name="connsiteY230" fmla="*/ 954073 h 5387471"/>
                <a:gd name="connsiteX231" fmla="*/ 3142256 w 6318157"/>
                <a:gd name="connsiteY231" fmla="*/ 899288 h 5387471"/>
                <a:gd name="connsiteX232" fmla="*/ 2980331 w 6318157"/>
                <a:gd name="connsiteY232" fmla="*/ 929768 h 5387471"/>
                <a:gd name="connsiteX233" fmla="*/ 2776330 w 6318157"/>
                <a:gd name="connsiteY233" fmla="*/ 832982 h 5387471"/>
                <a:gd name="connsiteX234" fmla="*/ 2662196 w 6318157"/>
                <a:gd name="connsiteY234" fmla="*/ 874523 h 5387471"/>
                <a:gd name="connsiteX235" fmla="*/ 2671721 w 6318157"/>
                <a:gd name="connsiteY235" fmla="*/ 832613 h 5387471"/>
                <a:gd name="connsiteX236" fmla="*/ 2581026 w 6318157"/>
                <a:gd name="connsiteY236" fmla="*/ 818653 h 5387471"/>
                <a:gd name="connsiteX237" fmla="*/ 2576471 w 6318157"/>
                <a:gd name="connsiteY237" fmla="*/ 731648 h 5387471"/>
                <a:gd name="connsiteX238" fmla="*/ 2561231 w 6318157"/>
                <a:gd name="connsiteY238" fmla="*/ 684023 h 5387471"/>
                <a:gd name="connsiteX239" fmla="*/ 2591711 w 6318157"/>
                <a:gd name="connsiteY239" fmla="*/ 647828 h 5387471"/>
                <a:gd name="connsiteX240" fmla="*/ 2496792 w 6318157"/>
                <a:gd name="connsiteY240" fmla="*/ 511865 h 5387471"/>
                <a:gd name="connsiteX241" fmla="*/ 2492651 w 6318157"/>
                <a:gd name="connsiteY241" fmla="*/ 476378 h 5387471"/>
                <a:gd name="connsiteX242" fmla="*/ 2534561 w 6318157"/>
                <a:gd name="connsiteY242" fmla="*/ 409703 h 5387471"/>
                <a:gd name="connsiteX243" fmla="*/ 2490746 w 6318157"/>
                <a:gd name="connsiteY243" fmla="*/ 398273 h 5387471"/>
                <a:gd name="connsiteX244" fmla="*/ 2465981 w 6318157"/>
                <a:gd name="connsiteY244" fmla="*/ 367793 h 5387471"/>
                <a:gd name="connsiteX245" fmla="*/ 2428709 w 6318157"/>
                <a:gd name="connsiteY245" fmla="*/ 359713 h 5387471"/>
                <a:gd name="connsiteX246" fmla="*/ 2443121 w 6318157"/>
                <a:gd name="connsiteY246" fmla="*/ 297308 h 5387471"/>
                <a:gd name="connsiteX247" fmla="*/ 2384811 w 6318157"/>
                <a:gd name="connsiteY247" fmla="*/ 255352 h 5387471"/>
                <a:gd name="connsiteX248" fmla="*/ 2431691 w 6318157"/>
                <a:gd name="connsiteY248" fmla="*/ 188723 h 5387471"/>
                <a:gd name="connsiteX249" fmla="*/ 2536714 w 6318157"/>
                <a:gd name="connsiteY249" fmla="*/ 175177 h 5387471"/>
                <a:gd name="connsiteX0" fmla="*/ 2536714 w 6318157"/>
                <a:gd name="connsiteY0" fmla="*/ 175177 h 5387471"/>
                <a:gd name="connsiteX1" fmla="*/ 2475506 w 6318157"/>
                <a:gd name="connsiteY1" fmla="*/ 127763 h 5387471"/>
                <a:gd name="connsiteX2" fmla="*/ 2408831 w 6318157"/>
                <a:gd name="connsiteY2" fmla="*/ 129668 h 5387471"/>
                <a:gd name="connsiteX3" fmla="*/ 2340003 w 6318157"/>
                <a:gd name="connsiteY3" fmla="*/ 67751 h 5387471"/>
                <a:gd name="connsiteX4" fmla="*/ 2260241 w 6318157"/>
                <a:gd name="connsiteY4" fmla="*/ 85853 h 5387471"/>
                <a:gd name="connsiteX5" fmla="*/ 2229513 w 6318157"/>
                <a:gd name="connsiteY5" fmla="*/ 26173 h 5387471"/>
                <a:gd name="connsiteX6" fmla="*/ 2009858 w 6318157"/>
                <a:gd name="connsiteY6" fmla="*/ 0 h 5387471"/>
                <a:gd name="connsiteX7" fmla="*/ 1851163 w 6318157"/>
                <a:gd name="connsiteY7" fmla="*/ 158612 h 5387471"/>
                <a:gd name="connsiteX8" fmla="*/ 1861599 w 6318157"/>
                <a:gd name="connsiteY8" fmla="*/ 331056 h 5387471"/>
                <a:gd name="connsiteX9" fmla="*/ 1776951 w 6318157"/>
                <a:gd name="connsiteY9" fmla="*/ 311343 h 5387471"/>
                <a:gd name="connsiteX10" fmla="*/ 1606163 w 6318157"/>
                <a:gd name="connsiteY10" fmla="*/ 358057 h 5387471"/>
                <a:gd name="connsiteX11" fmla="*/ 1391478 w 6318157"/>
                <a:gd name="connsiteY11" fmla="*/ 230836 h 5387471"/>
                <a:gd name="connsiteX12" fmla="*/ 1256306 w 6318157"/>
                <a:gd name="connsiteY12" fmla="*/ 230836 h 5387471"/>
                <a:gd name="connsiteX13" fmla="*/ 1208598 w 6318157"/>
                <a:gd name="connsiteY13" fmla="*/ 421667 h 5387471"/>
                <a:gd name="connsiteX14" fmla="*/ 1041621 w 6318157"/>
                <a:gd name="connsiteY14" fmla="*/ 588645 h 5387471"/>
                <a:gd name="connsiteX15" fmla="*/ 930303 w 6318157"/>
                <a:gd name="connsiteY15" fmla="*/ 668158 h 5387471"/>
                <a:gd name="connsiteX16" fmla="*/ 842838 w 6318157"/>
                <a:gd name="connsiteY16" fmla="*/ 612499 h 5387471"/>
                <a:gd name="connsiteX17" fmla="*/ 747423 w 6318157"/>
                <a:gd name="connsiteY17" fmla="*/ 795379 h 5387471"/>
                <a:gd name="connsiteX18" fmla="*/ 456206 w 6318157"/>
                <a:gd name="connsiteY18" fmla="*/ 828804 h 5387471"/>
                <a:gd name="connsiteX19" fmla="*/ 222636 w 6318157"/>
                <a:gd name="connsiteY19" fmla="*/ 970307 h 5387471"/>
                <a:gd name="connsiteX20" fmla="*/ 254442 w 6318157"/>
                <a:gd name="connsiteY20" fmla="*/ 1113431 h 5387471"/>
                <a:gd name="connsiteX21" fmla="*/ 302149 w 6318157"/>
                <a:gd name="connsiteY21" fmla="*/ 1296311 h 5387471"/>
                <a:gd name="connsiteX22" fmla="*/ 341906 w 6318157"/>
                <a:gd name="connsiteY22" fmla="*/ 1328116 h 5387471"/>
                <a:gd name="connsiteX23" fmla="*/ 508883 w 6318157"/>
                <a:gd name="connsiteY23" fmla="*/ 1359921 h 5387471"/>
                <a:gd name="connsiteX24" fmla="*/ 532737 w 6318157"/>
                <a:gd name="connsiteY24" fmla="*/ 1582558 h 5387471"/>
                <a:gd name="connsiteX25" fmla="*/ 730526 w 6318157"/>
                <a:gd name="connsiteY25" fmla="*/ 1644144 h 5387471"/>
                <a:gd name="connsiteX26" fmla="*/ 903633 w 6318157"/>
                <a:gd name="connsiteY26" fmla="*/ 1753676 h 5387471"/>
                <a:gd name="connsiteX27" fmla="*/ 818984 w 6318157"/>
                <a:gd name="connsiteY27" fmla="*/ 1884707 h 5387471"/>
                <a:gd name="connsiteX28" fmla="*/ 644056 w 6318157"/>
                <a:gd name="connsiteY28" fmla="*/ 1868805 h 5387471"/>
                <a:gd name="connsiteX29" fmla="*/ 636104 w 6318157"/>
                <a:gd name="connsiteY29" fmla="*/ 2115295 h 5387471"/>
                <a:gd name="connsiteX30" fmla="*/ 755374 w 6318157"/>
                <a:gd name="connsiteY30" fmla="*/ 2218662 h 5387471"/>
                <a:gd name="connsiteX31" fmla="*/ 818984 w 6318157"/>
                <a:gd name="connsiteY31" fmla="*/ 2329980 h 5387471"/>
                <a:gd name="connsiteX32" fmla="*/ 818984 w 6318157"/>
                <a:gd name="connsiteY32" fmla="*/ 2369737 h 5387471"/>
                <a:gd name="connsiteX33" fmla="*/ 580445 w 6318157"/>
                <a:gd name="connsiteY33" fmla="*/ 2401542 h 5387471"/>
                <a:gd name="connsiteX34" fmla="*/ 485029 w 6318157"/>
                <a:gd name="connsiteY34" fmla="*/ 2433347 h 5387471"/>
                <a:gd name="connsiteX35" fmla="*/ 437322 w 6318157"/>
                <a:gd name="connsiteY35" fmla="*/ 2584422 h 5387471"/>
                <a:gd name="connsiteX36" fmla="*/ 307616 w 6318157"/>
                <a:gd name="connsiteY36" fmla="*/ 2598549 h 5387471"/>
                <a:gd name="connsiteX37" fmla="*/ 238539 w 6318157"/>
                <a:gd name="connsiteY37" fmla="*/ 2655984 h 5387471"/>
                <a:gd name="connsiteX38" fmla="*/ 284673 w 6318157"/>
                <a:gd name="connsiteY38" fmla="*/ 2740881 h 5387471"/>
                <a:gd name="connsiteX39" fmla="*/ 405516 w 6318157"/>
                <a:gd name="connsiteY39" fmla="*/ 2767302 h 5387471"/>
                <a:gd name="connsiteX40" fmla="*/ 414296 w 6318157"/>
                <a:gd name="connsiteY40" fmla="*/ 2859534 h 5387471"/>
                <a:gd name="connsiteX41" fmla="*/ 349857 w 6318157"/>
                <a:gd name="connsiteY41" fmla="*/ 2894523 h 5387471"/>
                <a:gd name="connsiteX42" fmla="*/ 206734 w 6318157"/>
                <a:gd name="connsiteY42" fmla="*/ 3061500 h 5387471"/>
                <a:gd name="connsiteX43" fmla="*/ 166977 w 6318157"/>
                <a:gd name="connsiteY43" fmla="*/ 3300039 h 5387471"/>
                <a:gd name="connsiteX44" fmla="*/ 103367 w 6318157"/>
                <a:gd name="connsiteY44" fmla="*/ 3490871 h 5387471"/>
                <a:gd name="connsiteX45" fmla="*/ 0 w 6318157"/>
                <a:gd name="connsiteY45" fmla="*/ 3610140 h 5387471"/>
                <a:gd name="connsiteX46" fmla="*/ 0 w 6318157"/>
                <a:gd name="connsiteY46" fmla="*/ 3689653 h 5387471"/>
                <a:gd name="connsiteX47" fmla="*/ 15903 w 6318157"/>
                <a:gd name="connsiteY47" fmla="*/ 3769166 h 5387471"/>
                <a:gd name="connsiteX48" fmla="*/ 127221 w 6318157"/>
                <a:gd name="connsiteY48" fmla="*/ 3785069 h 5387471"/>
                <a:gd name="connsiteX49" fmla="*/ 183211 w 6318157"/>
                <a:gd name="connsiteY49" fmla="*/ 3641697 h 5387471"/>
                <a:gd name="connsiteX50" fmla="*/ 275231 w 6318157"/>
                <a:gd name="connsiteY50" fmla="*/ 3608199 h 5387471"/>
                <a:gd name="connsiteX51" fmla="*/ 326003 w 6318157"/>
                <a:gd name="connsiteY51" fmla="*/ 3626043 h 5387471"/>
                <a:gd name="connsiteX52" fmla="*/ 358388 w 6318157"/>
                <a:gd name="connsiteY52" fmla="*/ 3618423 h 5387471"/>
                <a:gd name="connsiteX53" fmla="*/ 424318 w 6318157"/>
                <a:gd name="connsiteY53" fmla="*/ 3743407 h 5387471"/>
                <a:gd name="connsiteX54" fmla="*/ 379178 w 6318157"/>
                <a:gd name="connsiteY54" fmla="*/ 3816212 h 5387471"/>
                <a:gd name="connsiteX55" fmla="*/ 347621 w 6318157"/>
                <a:gd name="connsiteY55" fmla="*/ 3928239 h 5387471"/>
                <a:gd name="connsiteX56" fmla="*/ 336854 w 6318157"/>
                <a:gd name="connsiteY56" fmla="*/ 4218249 h 5387471"/>
                <a:gd name="connsiteX57" fmla="*/ 545161 w 6318157"/>
                <a:gd name="connsiteY57" fmla="*/ 4012509 h 5387471"/>
                <a:gd name="connsiteX58" fmla="*/ 620202 w 6318157"/>
                <a:gd name="connsiteY58" fmla="*/ 4063365 h 5387471"/>
                <a:gd name="connsiteX59" fmla="*/ 723569 w 6318157"/>
                <a:gd name="connsiteY59" fmla="*/ 4079267 h 5387471"/>
                <a:gd name="connsiteX60" fmla="*/ 795130 w 6318157"/>
                <a:gd name="connsiteY60" fmla="*/ 4190586 h 5387471"/>
                <a:gd name="connsiteX61" fmla="*/ 1025718 w 6318157"/>
                <a:gd name="connsiteY61" fmla="*/ 4293952 h 5387471"/>
                <a:gd name="connsiteX62" fmla="*/ 1176793 w 6318157"/>
                <a:gd name="connsiteY62" fmla="*/ 4540443 h 5387471"/>
                <a:gd name="connsiteX63" fmla="*/ 1144988 w 6318157"/>
                <a:gd name="connsiteY63" fmla="*/ 4635859 h 5387471"/>
                <a:gd name="connsiteX64" fmla="*/ 1614115 w 6318157"/>
                <a:gd name="connsiteY64" fmla="*/ 4882349 h 5387471"/>
                <a:gd name="connsiteX65" fmla="*/ 1614115 w 6318157"/>
                <a:gd name="connsiteY65" fmla="*/ 5033424 h 5387471"/>
                <a:gd name="connsiteX66" fmla="*/ 1614115 w 6318157"/>
                <a:gd name="connsiteY66" fmla="*/ 5168596 h 5387471"/>
                <a:gd name="connsiteX67" fmla="*/ 1653871 w 6318157"/>
                <a:gd name="connsiteY67" fmla="*/ 5295817 h 5387471"/>
                <a:gd name="connsiteX68" fmla="*/ 1755416 w 6318157"/>
                <a:gd name="connsiteY68" fmla="*/ 5294123 h 5387471"/>
                <a:gd name="connsiteX69" fmla="*/ 1825653 w 6318157"/>
                <a:gd name="connsiteY69" fmla="*/ 5366385 h 5387471"/>
                <a:gd name="connsiteX70" fmla="*/ 1861848 w 6318157"/>
                <a:gd name="connsiteY70" fmla="*/ 5387340 h 5387471"/>
                <a:gd name="connsiteX71" fmla="*/ 1926203 w 6318157"/>
                <a:gd name="connsiteY71" fmla="*/ 5242146 h 5387471"/>
                <a:gd name="connsiteX72" fmla="*/ 2115047 w 6318157"/>
                <a:gd name="connsiteY72" fmla="*/ 5279914 h 5387471"/>
                <a:gd name="connsiteX73" fmla="*/ 2176421 w 6318157"/>
                <a:gd name="connsiteY73" fmla="*/ 5148304 h 5387471"/>
                <a:gd name="connsiteX74" fmla="*/ 2083242 w 6318157"/>
                <a:gd name="connsiteY74" fmla="*/ 5096123 h 5387471"/>
                <a:gd name="connsiteX75" fmla="*/ 2020211 w 6318157"/>
                <a:gd name="connsiteY75" fmla="*/ 5057903 h 5387471"/>
                <a:gd name="connsiteX76" fmla="*/ 2011680 w 6318157"/>
                <a:gd name="connsiteY76" fmla="*/ 5073180 h 5387471"/>
                <a:gd name="connsiteX77" fmla="*/ 1932167 w 6318157"/>
                <a:gd name="connsiteY77" fmla="*/ 4977765 h 5387471"/>
                <a:gd name="connsiteX78" fmla="*/ 1884459 w 6318157"/>
                <a:gd name="connsiteY78" fmla="*/ 4874398 h 5387471"/>
                <a:gd name="connsiteX79" fmla="*/ 1913448 w 6318157"/>
                <a:gd name="connsiteY79" fmla="*/ 4786022 h 5387471"/>
                <a:gd name="connsiteX80" fmla="*/ 2073551 w 6318157"/>
                <a:gd name="connsiteY80" fmla="*/ 4760723 h 5387471"/>
                <a:gd name="connsiteX81" fmla="*/ 2213030 w 6318157"/>
                <a:gd name="connsiteY81" fmla="*/ 4711893 h 5387471"/>
                <a:gd name="connsiteX82" fmla="*/ 2313829 w 6318157"/>
                <a:gd name="connsiteY82" fmla="*/ 4781467 h 5387471"/>
                <a:gd name="connsiteX83" fmla="*/ 2449002 w 6318157"/>
                <a:gd name="connsiteY83" fmla="*/ 4771031 h 5387471"/>
                <a:gd name="connsiteX84" fmla="*/ 2504661 w 6318157"/>
                <a:gd name="connsiteY84" fmla="*/ 4866446 h 5387471"/>
                <a:gd name="connsiteX85" fmla="*/ 2578459 w 6318157"/>
                <a:gd name="connsiteY85" fmla="*/ 4816585 h 5387471"/>
                <a:gd name="connsiteX86" fmla="*/ 2681246 w 6318157"/>
                <a:gd name="connsiteY86" fmla="*/ 4873118 h 5387471"/>
                <a:gd name="connsiteX87" fmla="*/ 2798859 w 6318157"/>
                <a:gd name="connsiteY87" fmla="*/ 4858495 h 5387471"/>
                <a:gd name="connsiteX88" fmla="*/ 2895931 w 6318157"/>
                <a:gd name="connsiteY88" fmla="*/ 4983811 h 5387471"/>
                <a:gd name="connsiteX89" fmla="*/ 2910177 w 6318157"/>
                <a:gd name="connsiteY89" fmla="*/ 5176547 h 5387471"/>
                <a:gd name="connsiteX90" fmla="*/ 2981739 w 6318157"/>
                <a:gd name="connsiteY90" fmla="*/ 5120888 h 5387471"/>
                <a:gd name="connsiteX91" fmla="*/ 3101009 w 6318157"/>
                <a:gd name="connsiteY91" fmla="*/ 5184499 h 5387471"/>
                <a:gd name="connsiteX92" fmla="*/ 3164619 w 6318157"/>
                <a:gd name="connsiteY92" fmla="*/ 4882349 h 5387471"/>
                <a:gd name="connsiteX93" fmla="*/ 3116911 w 6318157"/>
                <a:gd name="connsiteY93" fmla="*/ 4516589 h 5387471"/>
                <a:gd name="connsiteX94" fmla="*/ 3156668 w 6318157"/>
                <a:gd name="connsiteY94" fmla="*/ 4405271 h 5387471"/>
                <a:gd name="connsiteX95" fmla="*/ 3323645 w 6318157"/>
                <a:gd name="connsiteY95" fmla="*/ 4341660 h 5387471"/>
                <a:gd name="connsiteX96" fmla="*/ 3482671 w 6318157"/>
                <a:gd name="connsiteY96" fmla="*/ 4293952 h 5387471"/>
                <a:gd name="connsiteX97" fmla="*/ 3570136 w 6318157"/>
                <a:gd name="connsiteY97" fmla="*/ 4373466 h 5387471"/>
                <a:gd name="connsiteX98" fmla="*/ 3530379 w 6318157"/>
                <a:gd name="connsiteY98" fmla="*/ 4484784 h 5387471"/>
                <a:gd name="connsiteX99" fmla="*/ 3546282 w 6318157"/>
                <a:gd name="connsiteY99" fmla="*/ 4588151 h 5387471"/>
                <a:gd name="connsiteX100" fmla="*/ 3609892 w 6318157"/>
                <a:gd name="connsiteY100" fmla="*/ 4643810 h 5387471"/>
                <a:gd name="connsiteX101" fmla="*/ 3673503 w 6318157"/>
                <a:gd name="connsiteY101" fmla="*/ 4651761 h 5387471"/>
                <a:gd name="connsiteX102" fmla="*/ 3745064 w 6318157"/>
                <a:gd name="connsiteY102" fmla="*/ 4786933 h 5387471"/>
                <a:gd name="connsiteX103" fmla="*/ 3889016 w 6318157"/>
                <a:gd name="connsiteY103" fmla="*/ 4749293 h 5387471"/>
                <a:gd name="connsiteX104" fmla="*/ 4071068 w 6318157"/>
                <a:gd name="connsiteY104" fmla="*/ 4731274 h 5387471"/>
                <a:gd name="connsiteX105" fmla="*/ 4368496 w 6318157"/>
                <a:gd name="connsiteY105" fmla="*/ 4686134 h 5387471"/>
                <a:gd name="connsiteX106" fmla="*/ 4436828 w 6318157"/>
                <a:gd name="connsiteY106" fmla="*/ 4774261 h 5387471"/>
                <a:gd name="connsiteX107" fmla="*/ 4500438 w 6318157"/>
                <a:gd name="connsiteY107" fmla="*/ 4751981 h 5387471"/>
                <a:gd name="connsiteX108" fmla="*/ 4595854 w 6318157"/>
                <a:gd name="connsiteY108" fmla="*/ 4699469 h 5387471"/>
                <a:gd name="connsiteX109" fmla="*/ 4654826 w 6318157"/>
                <a:gd name="connsiteY109" fmla="*/ 4646423 h 5387471"/>
                <a:gd name="connsiteX110" fmla="*/ 4674704 w 6318157"/>
                <a:gd name="connsiteY110" fmla="*/ 4597593 h 5387471"/>
                <a:gd name="connsiteX111" fmla="*/ 4588151 w 6318157"/>
                <a:gd name="connsiteY111" fmla="*/ 4554983 h 5387471"/>
                <a:gd name="connsiteX112" fmla="*/ 4687211 w 6318157"/>
                <a:gd name="connsiteY112" fmla="*/ 4492118 h 5387471"/>
                <a:gd name="connsiteX113" fmla="*/ 4723406 w 6318157"/>
                <a:gd name="connsiteY113" fmla="*/ 4492118 h 5387471"/>
                <a:gd name="connsiteX114" fmla="*/ 4715786 w 6318157"/>
                <a:gd name="connsiteY114" fmla="*/ 4434968 h 5387471"/>
                <a:gd name="connsiteX115" fmla="*/ 4753886 w 6318157"/>
                <a:gd name="connsiteY115" fmla="*/ 4410203 h 5387471"/>
                <a:gd name="connsiteX116" fmla="*/ 4656648 w 6318157"/>
                <a:gd name="connsiteY116" fmla="*/ 4287326 h 5387471"/>
                <a:gd name="connsiteX117" fmla="*/ 4593866 w 6318157"/>
                <a:gd name="connsiteY117" fmla="*/ 4307333 h 5387471"/>
                <a:gd name="connsiteX118" fmla="*/ 4575396 w 6318157"/>
                <a:gd name="connsiteY118" fmla="*/ 4172612 h 5387471"/>
                <a:gd name="connsiteX119" fmla="*/ 4679655 w 6318157"/>
                <a:gd name="connsiteY119" fmla="*/ 4132426 h 5387471"/>
                <a:gd name="connsiteX120" fmla="*/ 4703957 w 6318157"/>
                <a:gd name="connsiteY120" fmla="*/ 4023340 h 5387471"/>
                <a:gd name="connsiteX121" fmla="*/ 4812951 w 6318157"/>
                <a:gd name="connsiteY121" fmla="*/ 3900496 h 5387471"/>
                <a:gd name="connsiteX122" fmla="*/ 4877813 w 6318157"/>
                <a:gd name="connsiteY122" fmla="*/ 3853146 h 5387471"/>
                <a:gd name="connsiteX123" fmla="*/ 4866109 w 6318157"/>
                <a:gd name="connsiteY123" fmla="*/ 3934446 h 5387471"/>
                <a:gd name="connsiteX124" fmla="*/ 4936241 w 6318157"/>
                <a:gd name="connsiteY124" fmla="*/ 3998681 h 5387471"/>
                <a:gd name="connsiteX125" fmla="*/ 4889248 w 6318157"/>
                <a:gd name="connsiteY125" fmla="*/ 4126615 h 5387471"/>
                <a:gd name="connsiteX126" fmla="*/ 4934365 w 6318157"/>
                <a:gd name="connsiteY126" fmla="*/ 4164319 h 5387471"/>
                <a:gd name="connsiteX127" fmla="*/ 5022812 w 6318157"/>
                <a:gd name="connsiteY127" fmla="*/ 4087573 h 5387471"/>
                <a:gd name="connsiteX128" fmla="*/ 5082759 w 6318157"/>
                <a:gd name="connsiteY128" fmla="*/ 4066849 h 5387471"/>
                <a:gd name="connsiteX129" fmla="*/ 5099644 w 6318157"/>
                <a:gd name="connsiteY129" fmla="*/ 4110000 h 5387471"/>
                <a:gd name="connsiteX130" fmla="*/ 5146102 w 6318157"/>
                <a:gd name="connsiteY130" fmla="*/ 4062915 h 5387471"/>
                <a:gd name="connsiteX131" fmla="*/ 5187199 w 6318157"/>
                <a:gd name="connsiteY131" fmla="*/ 4077299 h 5387471"/>
                <a:gd name="connsiteX132" fmla="*/ 5205692 w 6318157"/>
                <a:gd name="connsiteY132" fmla="*/ 4046476 h 5387471"/>
                <a:gd name="connsiteX133" fmla="*/ 5107060 w 6318157"/>
                <a:gd name="connsiteY133" fmla="*/ 4005379 h 5387471"/>
                <a:gd name="connsiteX134" fmla="*/ 5183536 w 6318157"/>
                <a:gd name="connsiteY134" fmla="*/ 3959373 h 5387471"/>
                <a:gd name="connsiteX135" fmla="*/ 5172815 w 6318157"/>
                <a:gd name="connsiteY135" fmla="*/ 3886200 h 5387471"/>
                <a:gd name="connsiteX136" fmla="*/ 5222041 w 6318157"/>
                <a:gd name="connsiteY136" fmla="*/ 3883701 h 5387471"/>
                <a:gd name="connsiteX137" fmla="*/ 5230350 w 6318157"/>
                <a:gd name="connsiteY137" fmla="*/ 3941680 h 5387471"/>
                <a:gd name="connsiteX138" fmla="*/ 5279666 w 6318157"/>
                <a:gd name="connsiteY138" fmla="*/ 3937570 h 5387471"/>
                <a:gd name="connsiteX139" fmla="*/ 5291995 w 6318157"/>
                <a:gd name="connsiteY139" fmla="*/ 3859487 h 5387471"/>
                <a:gd name="connsiteX140" fmla="*/ 5423861 w 6318157"/>
                <a:gd name="connsiteY140" fmla="*/ 3870925 h 5387471"/>
                <a:gd name="connsiteX141" fmla="*/ 5487204 w 6318157"/>
                <a:gd name="connsiteY141" fmla="*/ 3820445 h 5387471"/>
                <a:gd name="connsiteX142" fmla="*/ 5559123 w 6318157"/>
                <a:gd name="connsiteY142" fmla="*/ 3707429 h 5387471"/>
                <a:gd name="connsiteX143" fmla="*/ 5449413 w 6318157"/>
                <a:gd name="connsiteY143" fmla="*/ 3654543 h 5387471"/>
                <a:gd name="connsiteX144" fmla="*/ 5390984 w 6318157"/>
                <a:gd name="connsiteY144" fmla="*/ 3570384 h 5387471"/>
                <a:gd name="connsiteX145" fmla="*/ 5343276 w 6318157"/>
                <a:gd name="connsiteY145" fmla="*/ 3331845 h 5387471"/>
                <a:gd name="connsiteX146" fmla="*/ 5478449 w 6318157"/>
                <a:gd name="connsiteY146" fmla="*/ 3061500 h 5387471"/>
                <a:gd name="connsiteX147" fmla="*/ 5820355 w 6318157"/>
                <a:gd name="connsiteY147" fmla="*/ 2989939 h 5387471"/>
                <a:gd name="connsiteX148" fmla="*/ 6020959 w 6318157"/>
                <a:gd name="connsiteY148" fmla="*/ 2857748 h 5387471"/>
                <a:gd name="connsiteX149" fmla="*/ 6058811 w 6318157"/>
                <a:gd name="connsiteY149" fmla="*/ 2880194 h 5387471"/>
                <a:gd name="connsiteX150" fmla="*/ 6114056 w 6318157"/>
                <a:gd name="connsiteY150" fmla="*/ 2859239 h 5387471"/>
                <a:gd name="connsiteX151" fmla="*/ 6152156 w 6318157"/>
                <a:gd name="connsiteY151" fmla="*/ 2889719 h 5387471"/>
                <a:gd name="connsiteX152" fmla="*/ 6260741 w 6318157"/>
                <a:gd name="connsiteY152" fmla="*/ 2868764 h 5387471"/>
                <a:gd name="connsiteX153" fmla="*/ 6292298 w 6318157"/>
                <a:gd name="connsiteY153" fmla="*/ 2879449 h 5387471"/>
                <a:gd name="connsiteX154" fmla="*/ 6304556 w 6318157"/>
                <a:gd name="connsiteY154" fmla="*/ 2838284 h 5387471"/>
                <a:gd name="connsiteX155" fmla="*/ 6306461 w 6318157"/>
                <a:gd name="connsiteY155" fmla="*/ 2809709 h 5387471"/>
                <a:gd name="connsiteX156" fmla="*/ 6317891 w 6318157"/>
                <a:gd name="connsiteY156" fmla="*/ 2798279 h 5387471"/>
                <a:gd name="connsiteX157" fmla="*/ 6268361 w 6318157"/>
                <a:gd name="connsiteY157" fmla="*/ 2775419 h 5387471"/>
                <a:gd name="connsiteX158" fmla="*/ 6220736 w 6318157"/>
                <a:gd name="connsiteY158" fmla="*/ 2543754 h 5387471"/>
                <a:gd name="connsiteX159" fmla="*/ 6169301 w 6318157"/>
                <a:gd name="connsiteY159" fmla="*/ 2569973 h 5387471"/>
                <a:gd name="connsiteX160" fmla="*/ 6119771 w 6318157"/>
                <a:gd name="connsiteY160" fmla="*/ 2533484 h 5387471"/>
                <a:gd name="connsiteX161" fmla="*/ 6051191 w 6318157"/>
                <a:gd name="connsiteY161" fmla="*/ 2518538 h 5387471"/>
                <a:gd name="connsiteX162" fmla="*/ 6053096 w 6318157"/>
                <a:gd name="connsiteY162" fmla="*/ 2434718 h 5387471"/>
                <a:gd name="connsiteX163" fmla="*/ 6027337 w 6318157"/>
                <a:gd name="connsiteY163" fmla="*/ 2469542 h 5387471"/>
                <a:gd name="connsiteX164" fmla="*/ 5994041 w 6318157"/>
                <a:gd name="connsiteY164" fmla="*/ 2411858 h 5387471"/>
                <a:gd name="connsiteX165" fmla="*/ 5976896 w 6318157"/>
                <a:gd name="connsiteY165" fmla="*/ 2272793 h 5387471"/>
                <a:gd name="connsiteX166" fmla="*/ 5915936 w 6318157"/>
                <a:gd name="connsiteY166" fmla="*/ 2274698 h 5387471"/>
                <a:gd name="connsiteX167" fmla="*/ 5892910 w 6318157"/>
                <a:gd name="connsiteY167" fmla="*/ 2209882 h 5387471"/>
                <a:gd name="connsiteX168" fmla="*/ 5813066 w 6318157"/>
                <a:gd name="connsiteY168" fmla="*/ 2240408 h 5387471"/>
                <a:gd name="connsiteX169" fmla="*/ 5752106 w 6318157"/>
                <a:gd name="connsiteY169" fmla="*/ 2206118 h 5387471"/>
                <a:gd name="connsiteX170" fmla="*/ 5719721 w 6318157"/>
                <a:gd name="connsiteY170" fmla="*/ 2227073 h 5387471"/>
                <a:gd name="connsiteX171" fmla="*/ 5653046 w 6318157"/>
                <a:gd name="connsiteY171" fmla="*/ 2209928 h 5387471"/>
                <a:gd name="connsiteX172" fmla="*/ 5677231 w 6318157"/>
                <a:gd name="connsiteY172" fmla="*/ 2186857 h 5387471"/>
                <a:gd name="connsiteX173" fmla="*/ 5628281 w 6318157"/>
                <a:gd name="connsiteY173" fmla="*/ 2145158 h 5387471"/>
                <a:gd name="connsiteX174" fmla="*/ 5488388 w 6318157"/>
                <a:gd name="connsiteY174" fmla="*/ 2148426 h 5387471"/>
                <a:gd name="connsiteX175" fmla="*/ 5453021 w 6318157"/>
                <a:gd name="connsiteY175" fmla="*/ 2227073 h 5387471"/>
                <a:gd name="connsiteX176" fmla="*/ 5472071 w 6318157"/>
                <a:gd name="connsiteY176" fmla="*/ 2274698 h 5387471"/>
                <a:gd name="connsiteX177" fmla="*/ 5422541 w 6318157"/>
                <a:gd name="connsiteY177" fmla="*/ 2288033 h 5387471"/>
                <a:gd name="connsiteX178" fmla="*/ 5451116 w 6318157"/>
                <a:gd name="connsiteY178" fmla="*/ 2333753 h 5387471"/>
                <a:gd name="connsiteX179" fmla="*/ 5516631 w 6318157"/>
                <a:gd name="connsiteY179" fmla="*/ 2328407 h 5387471"/>
                <a:gd name="connsiteX180" fmla="*/ 5523506 w 6318157"/>
                <a:gd name="connsiteY180" fmla="*/ 2379473 h 5387471"/>
                <a:gd name="connsiteX181" fmla="*/ 5399681 w 6318157"/>
                <a:gd name="connsiteY181" fmla="*/ 2545208 h 5387471"/>
                <a:gd name="connsiteX182" fmla="*/ 5360918 w 6318157"/>
                <a:gd name="connsiteY182" fmla="*/ 2694084 h 5387471"/>
                <a:gd name="connsiteX183" fmla="*/ 5346341 w 6318157"/>
                <a:gd name="connsiteY183" fmla="*/ 2615693 h 5387471"/>
                <a:gd name="connsiteX184" fmla="*/ 5304431 w 6318157"/>
                <a:gd name="connsiteY184" fmla="*/ 2615693 h 5387471"/>
                <a:gd name="connsiteX185" fmla="*/ 5273951 w 6318157"/>
                <a:gd name="connsiteY185" fmla="*/ 2558543 h 5387471"/>
                <a:gd name="connsiteX186" fmla="*/ 5203714 w 6318157"/>
                <a:gd name="connsiteY186" fmla="*/ 2600987 h 5387471"/>
                <a:gd name="connsiteX187" fmla="*/ 5070116 w 6318157"/>
                <a:gd name="connsiteY187" fmla="*/ 2541398 h 5387471"/>
                <a:gd name="connsiteX188" fmla="*/ 4991763 w 6318157"/>
                <a:gd name="connsiteY188" fmla="*/ 2573572 h 5387471"/>
                <a:gd name="connsiteX189" fmla="*/ 4904381 w 6318157"/>
                <a:gd name="connsiteY189" fmla="*/ 2564258 h 5387471"/>
                <a:gd name="connsiteX190" fmla="*/ 4875806 w 6318157"/>
                <a:gd name="connsiteY190" fmla="*/ 2495678 h 5387471"/>
                <a:gd name="connsiteX191" fmla="*/ 4803416 w 6318157"/>
                <a:gd name="connsiteY191" fmla="*/ 2484248 h 5387471"/>
                <a:gd name="connsiteX192" fmla="*/ 4822466 w 6318157"/>
                <a:gd name="connsiteY192" fmla="*/ 2409953 h 5387471"/>
                <a:gd name="connsiteX193" fmla="*/ 4731026 w 6318157"/>
                <a:gd name="connsiteY193" fmla="*/ 2341373 h 5387471"/>
                <a:gd name="connsiteX194" fmla="*/ 4699221 w 6318157"/>
                <a:gd name="connsiteY194" fmla="*/ 2364353 h 5387471"/>
                <a:gd name="connsiteX195" fmla="*/ 4637681 w 6318157"/>
                <a:gd name="connsiteY195" fmla="*/ 2328038 h 5387471"/>
                <a:gd name="connsiteX196" fmla="*/ 4660541 w 6318157"/>
                <a:gd name="connsiteY196" fmla="*/ 2253743 h 5387471"/>
                <a:gd name="connsiteX197" fmla="*/ 4433846 w 6318157"/>
                <a:gd name="connsiteY197" fmla="*/ 2270888 h 5387471"/>
                <a:gd name="connsiteX198" fmla="*/ 4373134 w 6318157"/>
                <a:gd name="connsiteY198" fmla="*/ 2252041 h 5387471"/>
                <a:gd name="connsiteX199" fmla="*/ 4323356 w 6318157"/>
                <a:gd name="connsiteY199" fmla="*/ 2288033 h 5387471"/>
                <a:gd name="connsiteX200" fmla="*/ 4273826 w 6318157"/>
                <a:gd name="connsiteY200" fmla="*/ 2208023 h 5387471"/>
                <a:gd name="connsiteX201" fmla="*/ 4201436 w 6318157"/>
                <a:gd name="connsiteY201" fmla="*/ 2192783 h 5387471"/>
                <a:gd name="connsiteX202" fmla="*/ 4178576 w 6318157"/>
                <a:gd name="connsiteY202" fmla="*/ 2110868 h 5387471"/>
                <a:gd name="connsiteX203" fmla="*/ 4087136 w 6318157"/>
                <a:gd name="connsiteY203" fmla="*/ 2038478 h 5387471"/>
                <a:gd name="connsiteX204" fmla="*/ 4016651 w 6318157"/>
                <a:gd name="connsiteY204" fmla="*/ 2051813 h 5387471"/>
                <a:gd name="connsiteX205" fmla="*/ 3909971 w 6318157"/>
                <a:gd name="connsiteY205" fmla="*/ 2013713 h 5387471"/>
                <a:gd name="connsiteX206" fmla="*/ 3843296 w 6318157"/>
                <a:gd name="connsiteY206" fmla="*/ 2053718 h 5387471"/>
                <a:gd name="connsiteX207" fmla="*/ 3788051 w 6318157"/>
                <a:gd name="connsiteY207" fmla="*/ 2034668 h 5387471"/>
                <a:gd name="connsiteX208" fmla="*/ 3742331 w 6318157"/>
                <a:gd name="connsiteY208" fmla="*/ 2046098 h 5387471"/>
                <a:gd name="connsiteX209" fmla="*/ 3671018 w 6318157"/>
                <a:gd name="connsiteY209" fmla="*/ 2041249 h 5387471"/>
                <a:gd name="connsiteX210" fmla="*/ 3660416 w 6318157"/>
                <a:gd name="connsiteY210" fmla="*/ 1977518 h 5387471"/>
                <a:gd name="connsiteX211" fmla="*/ 3643271 w 6318157"/>
                <a:gd name="connsiteY211" fmla="*/ 1905128 h 5387471"/>
                <a:gd name="connsiteX212" fmla="*/ 3690896 w 6318157"/>
                <a:gd name="connsiteY212" fmla="*/ 1872743 h 5387471"/>
                <a:gd name="connsiteX213" fmla="*/ 3702326 w 6318157"/>
                <a:gd name="connsiteY213" fmla="*/ 1811783 h 5387471"/>
                <a:gd name="connsiteX214" fmla="*/ 3679466 w 6318157"/>
                <a:gd name="connsiteY214" fmla="*/ 1788923 h 5387471"/>
                <a:gd name="connsiteX215" fmla="*/ 3595977 w 6318157"/>
                <a:gd name="connsiteY215" fmla="*/ 1647245 h 5387471"/>
                <a:gd name="connsiteX216" fmla="*/ 3508016 w 6318157"/>
                <a:gd name="connsiteY216" fmla="*/ 1663193 h 5387471"/>
                <a:gd name="connsiteX217" fmla="*/ 3485156 w 6318157"/>
                <a:gd name="connsiteY217" fmla="*/ 1619378 h 5387471"/>
                <a:gd name="connsiteX218" fmla="*/ 3434052 w 6318157"/>
                <a:gd name="connsiteY218" fmla="*/ 1618090 h 5387471"/>
                <a:gd name="connsiteX219" fmla="*/ 3496586 w 6318157"/>
                <a:gd name="connsiteY219" fmla="*/ 1533653 h 5387471"/>
                <a:gd name="connsiteX220" fmla="*/ 3549926 w 6318157"/>
                <a:gd name="connsiteY220" fmla="*/ 1552703 h 5387471"/>
                <a:gd name="connsiteX221" fmla="*/ 3681619 w 6318157"/>
                <a:gd name="connsiteY221" fmla="*/ 1349485 h 5387471"/>
                <a:gd name="connsiteX222" fmla="*/ 3708041 w 6318157"/>
                <a:gd name="connsiteY222" fmla="*/ 1316483 h 5387471"/>
                <a:gd name="connsiteX223" fmla="*/ 3600036 w 6318157"/>
                <a:gd name="connsiteY223" fmla="*/ 1230630 h 5387471"/>
                <a:gd name="connsiteX224" fmla="*/ 3610886 w 6318157"/>
                <a:gd name="connsiteY224" fmla="*/ 1173608 h 5387471"/>
                <a:gd name="connsiteX225" fmla="*/ 3549926 w 6318157"/>
                <a:gd name="connsiteY225" fmla="*/ 1160273 h 5387471"/>
                <a:gd name="connsiteX226" fmla="*/ 3515636 w 6318157"/>
                <a:gd name="connsiteY226" fmla="*/ 1108838 h 5387471"/>
                <a:gd name="connsiteX227" fmla="*/ 3515636 w 6318157"/>
                <a:gd name="connsiteY227" fmla="*/ 1013588 h 5387471"/>
                <a:gd name="connsiteX228" fmla="*/ 3391811 w 6318157"/>
                <a:gd name="connsiteY228" fmla="*/ 981203 h 5387471"/>
                <a:gd name="connsiteX229" fmla="*/ 3357521 w 6318157"/>
                <a:gd name="connsiteY229" fmla="*/ 922148 h 5387471"/>
                <a:gd name="connsiteX230" fmla="*/ 3198246 w 6318157"/>
                <a:gd name="connsiteY230" fmla="*/ 954073 h 5387471"/>
                <a:gd name="connsiteX231" fmla="*/ 3142256 w 6318157"/>
                <a:gd name="connsiteY231" fmla="*/ 899288 h 5387471"/>
                <a:gd name="connsiteX232" fmla="*/ 2980331 w 6318157"/>
                <a:gd name="connsiteY232" fmla="*/ 929768 h 5387471"/>
                <a:gd name="connsiteX233" fmla="*/ 2776330 w 6318157"/>
                <a:gd name="connsiteY233" fmla="*/ 832982 h 5387471"/>
                <a:gd name="connsiteX234" fmla="*/ 2662196 w 6318157"/>
                <a:gd name="connsiteY234" fmla="*/ 874523 h 5387471"/>
                <a:gd name="connsiteX235" fmla="*/ 2671721 w 6318157"/>
                <a:gd name="connsiteY235" fmla="*/ 832613 h 5387471"/>
                <a:gd name="connsiteX236" fmla="*/ 2581026 w 6318157"/>
                <a:gd name="connsiteY236" fmla="*/ 818653 h 5387471"/>
                <a:gd name="connsiteX237" fmla="*/ 2576471 w 6318157"/>
                <a:gd name="connsiteY237" fmla="*/ 731648 h 5387471"/>
                <a:gd name="connsiteX238" fmla="*/ 2561231 w 6318157"/>
                <a:gd name="connsiteY238" fmla="*/ 684023 h 5387471"/>
                <a:gd name="connsiteX239" fmla="*/ 2591711 w 6318157"/>
                <a:gd name="connsiteY239" fmla="*/ 647828 h 5387471"/>
                <a:gd name="connsiteX240" fmla="*/ 2496792 w 6318157"/>
                <a:gd name="connsiteY240" fmla="*/ 511865 h 5387471"/>
                <a:gd name="connsiteX241" fmla="*/ 2492651 w 6318157"/>
                <a:gd name="connsiteY241" fmla="*/ 476378 h 5387471"/>
                <a:gd name="connsiteX242" fmla="*/ 2534561 w 6318157"/>
                <a:gd name="connsiteY242" fmla="*/ 409703 h 5387471"/>
                <a:gd name="connsiteX243" fmla="*/ 2490746 w 6318157"/>
                <a:gd name="connsiteY243" fmla="*/ 398273 h 5387471"/>
                <a:gd name="connsiteX244" fmla="*/ 2465981 w 6318157"/>
                <a:gd name="connsiteY244" fmla="*/ 367793 h 5387471"/>
                <a:gd name="connsiteX245" fmla="*/ 2428709 w 6318157"/>
                <a:gd name="connsiteY245" fmla="*/ 359713 h 5387471"/>
                <a:gd name="connsiteX246" fmla="*/ 2443121 w 6318157"/>
                <a:gd name="connsiteY246" fmla="*/ 297308 h 5387471"/>
                <a:gd name="connsiteX247" fmla="*/ 2384811 w 6318157"/>
                <a:gd name="connsiteY247" fmla="*/ 255352 h 5387471"/>
                <a:gd name="connsiteX248" fmla="*/ 2431691 w 6318157"/>
                <a:gd name="connsiteY248" fmla="*/ 188723 h 5387471"/>
                <a:gd name="connsiteX249" fmla="*/ 2536714 w 6318157"/>
                <a:gd name="connsiteY249" fmla="*/ 175177 h 5387471"/>
                <a:gd name="connsiteX0" fmla="*/ 2536714 w 6318157"/>
                <a:gd name="connsiteY0" fmla="*/ 175177 h 5387471"/>
                <a:gd name="connsiteX1" fmla="*/ 2475506 w 6318157"/>
                <a:gd name="connsiteY1" fmla="*/ 127763 h 5387471"/>
                <a:gd name="connsiteX2" fmla="*/ 2408831 w 6318157"/>
                <a:gd name="connsiteY2" fmla="*/ 129668 h 5387471"/>
                <a:gd name="connsiteX3" fmla="*/ 2340003 w 6318157"/>
                <a:gd name="connsiteY3" fmla="*/ 67751 h 5387471"/>
                <a:gd name="connsiteX4" fmla="*/ 2260241 w 6318157"/>
                <a:gd name="connsiteY4" fmla="*/ 85853 h 5387471"/>
                <a:gd name="connsiteX5" fmla="*/ 2229513 w 6318157"/>
                <a:gd name="connsiteY5" fmla="*/ 26173 h 5387471"/>
                <a:gd name="connsiteX6" fmla="*/ 2009858 w 6318157"/>
                <a:gd name="connsiteY6" fmla="*/ 0 h 5387471"/>
                <a:gd name="connsiteX7" fmla="*/ 1851163 w 6318157"/>
                <a:gd name="connsiteY7" fmla="*/ 158612 h 5387471"/>
                <a:gd name="connsiteX8" fmla="*/ 1861599 w 6318157"/>
                <a:gd name="connsiteY8" fmla="*/ 331056 h 5387471"/>
                <a:gd name="connsiteX9" fmla="*/ 1776951 w 6318157"/>
                <a:gd name="connsiteY9" fmla="*/ 311343 h 5387471"/>
                <a:gd name="connsiteX10" fmla="*/ 1606163 w 6318157"/>
                <a:gd name="connsiteY10" fmla="*/ 358057 h 5387471"/>
                <a:gd name="connsiteX11" fmla="*/ 1391478 w 6318157"/>
                <a:gd name="connsiteY11" fmla="*/ 230836 h 5387471"/>
                <a:gd name="connsiteX12" fmla="*/ 1256306 w 6318157"/>
                <a:gd name="connsiteY12" fmla="*/ 230836 h 5387471"/>
                <a:gd name="connsiteX13" fmla="*/ 1208598 w 6318157"/>
                <a:gd name="connsiteY13" fmla="*/ 421667 h 5387471"/>
                <a:gd name="connsiteX14" fmla="*/ 1041621 w 6318157"/>
                <a:gd name="connsiteY14" fmla="*/ 588645 h 5387471"/>
                <a:gd name="connsiteX15" fmla="*/ 930303 w 6318157"/>
                <a:gd name="connsiteY15" fmla="*/ 668158 h 5387471"/>
                <a:gd name="connsiteX16" fmla="*/ 842838 w 6318157"/>
                <a:gd name="connsiteY16" fmla="*/ 612499 h 5387471"/>
                <a:gd name="connsiteX17" fmla="*/ 747423 w 6318157"/>
                <a:gd name="connsiteY17" fmla="*/ 795379 h 5387471"/>
                <a:gd name="connsiteX18" fmla="*/ 456206 w 6318157"/>
                <a:gd name="connsiteY18" fmla="*/ 828804 h 5387471"/>
                <a:gd name="connsiteX19" fmla="*/ 222636 w 6318157"/>
                <a:gd name="connsiteY19" fmla="*/ 970307 h 5387471"/>
                <a:gd name="connsiteX20" fmla="*/ 254442 w 6318157"/>
                <a:gd name="connsiteY20" fmla="*/ 1113431 h 5387471"/>
                <a:gd name="connsiteX21" fmla="*/ 302149 w 6318157"/>
                <a:gd name="connsiteY21" fmla="*/ 1296311 h 5387471"/>
                <a:gd name="connsiteX22" fmla="*/ 341906 w 6318157"/>
                <a:gd name="connsiteY22" fmla="*/ 1328116 h 5387471"/>
                <a:gd name="connsiteX23" fmla="*/ 508883 w 6318157"/>
                <a:gd name="connsiteY23" fmla="*/ 1359921 h 5387471"/>
                <a:gd name="connsiteX24" fmla="*/ 532737 w 6318157"/>
                <a:gd name="connsiteY24" fmla="*/ 1582558 h 5387471"/>
                <a:gd name="connsiteX25" fmla="*/ 730526 w 6318157"/>
                <a:gd name="connsiteY25" fmla="*/ 1644144 h 5387471"/>
                <a:gd name="connsiteX26" fmla="*/ 903633 w 6318157"/>
                <a:gd name="connsiteY26" fmla="*/ 1753676 h 5387471"/>
                <a:gd name="connsiteX27" fmla="*/ 818984 w 6318157"/>
                <a:gd name="connsiteY27" fmla="*/ 1884707 h 5387471"/>
                <a:gd name="connsiteX28" fmla="*/ 644056 w 6318157"/>
                <a:gd name="connsiteY28" fmla="*/ 1868805 h 5387471"/>
                <a:gd name="connsiteX29" fmla="*/ 636104 w 6318157"/>
                <a:gd name="connsiteY29" fmla="*/ 2115295 h 5387471"/>
                <a:gd name="connsiteX30" fmla="*/ 755374 w 6318157"/>
                <a:gd name="connsiteY30" fmla="*/ 2218662 h 5387471"/>
                <a:gd name="connsiteX31" fmla="*/ 818984 w 6318157"/>
                <a:gd name="connsiteY31" fmla="*/ 2329980 h 5387471"/>
                <a:gd name="connsiteX32" fmla="*/ 818984 w 6318157"/>
                <a:gd name="connsiteY32" fmla="*/ 2369737 h 5387471"/>
                <a:gd name="connsiteX33" fmla="*/ 580445 w 6318157"/>
                <a:gd name="connsiteY33" fmla="*/ 2401542 h 5387471"/>
                <a:gd name="connsiteX34" fmla="*/ 485029 w 6318157"/>
                <a:gd name="connsiteY34" fmla="*/ 2433347 h 5387471"/>
                <a:gd name="connsiteX35" fmla="*/ 437322 w 6318157"/>
                <a:gd name="connsiteY35" fmla="*/ 2584422 h 5387471"/>
                <a:gd name="connsiteX36" fmla="*/ 307616 w 6318157"/>
                <a:gd name="connsiteY36" fmla="*/ 2598549 h 5387471"/>
                <a:gd name="connsiteX37" fmla="*/ 238539 w 6318157"/>
                <a:gd name="connsiteY37" fmla="*/ 2655984 h 5387471"/>
                <a:gd name="connsiteX38" fmla="*/ 284673 w 6318157"/>
                <a:gd name="connsiteY38" fmla="*/ 2740881 h 5387471"/>
                <a:gd name="connsiteX39" fmla="*/ 405516 w 6318157"/>
                <a:gd name="connsiteY39" fmla="*/ 2767302 h 5387471"/>
                <a:gd name="connsiteX40" fmla="*/ 414296 w 6318157"/>
                <a:gd name="connsiteY40" fmla="*/ 2859534 h 5387471"/>
                <a:gd name="connsiteX41" fmla="*/ 349857 w 6318157"/>
                <a:gd name="connsiteY41" fmla="*/ 2894523 h 5387471"/>
                <a:gd name="connsiteX42" fmla="*/ 206734 w 6318157"/>
                <a:gd name="connsiteY42" fmla="*/ 3061500 h 5387471"/>
                <a:gd name="connsiteX43" fmla="*/ 166977 w 6318157"/>
                <a:gd name="connsiteY43" fmla="*/ 3300039 h 5387471"/>
                <a:gd name="connsiteX44" fmla="*/ 103367 w 6318157"/>
                <a:gd name="connsiteY44" fmla="*/ 3490871 h 5387471"/>
                <a:gd name="connsiteX45" fmla="*/ 0 w 6318157"/>
                <a:gd name="connsiteY45" fmla="*/ 3610140 h 5387471"/>
                <a:gd name="connsiteX46" fmla="*/ 0 w 6318157"/>
                <a:gd name="connsiteY46" fmla="*/ 3689653 h 5387471"/>
                <a:gd name="connsiteX47" fmla="*/ 15903 w 6318157"/>
                <a:gd name="connsiteY47" fmla="*/ 3769166 h 5387471"/>
                <a:gd name="connsiteX48" fmla="*/ 127221 w 6318157"/>
                <a:gd name="connsiteY48" fmla="*/ 3785069 h 5387471"/>
                <a:gd name="connsiteX49" fmla="*/ 183211 w 6318157"/>
                <a:gd name="connsiteY49" fmla="*/ 3641697 h 5387471"/>
                <a:gd name="connsiteX50" fmla="*/ 275231 w 6318157"/>
                <a:gd name="connsiteY50" fmla="*/ 3608199 h 5387471"/>
                <a:gd name="connsiteX51" fmla="*/ 326003 w 6318157"/>
                <a:gd name="connsiteY51" fmla="*/ 3626043 h 5387471"/>
                <a:gd name="connsiteX52" fmla="*/ 358388 w 6318157"/>
                <a:gd name="connsiteY52" fmla="*/ 3618423 h 5387471"/>
                <a:gd name="connsiteX53" fmla="*/ 424318 w 6318157"/>
                <a:gd name="connsiteY53" fmla="*/ 3743407 h 5387471"/>
                <a:gd name="connsiteX54" fmla="*/ 379178 w 6318157"/>
                <a:gd name="connsiteY54" fmla="*/ 3816212 h 5387471"/>
                <a:gd name="connsiteX55" fmla="*/ 347621 w 6318157"/>
                <a:gd name="connsiteY55" fmla="*/ 3928239 h 5387471"/>
                <a:gd name="connsiteX56" fmla="*/ 336854 w 6318157"/>
                <a:gd name="connsiteY56" fmla="*/ 4218249 h 5387471"/>
                <a:gd name="connsiteX57" fmla="*/ 545161 w 6318157"/>
                <a:gd name="connsiteY57" fmla="*/ 4012509 h 5387471"/>
                <a:gd name="connsiteX58" fmla="*/ 620202 w 6318157"/>
                <a:gd name="connsiteY58" fmla="*/ 4063365 h 5387471"/>
                <a:gd name="connsiteX59" fmla="*/ 723569 w 6318157"/>
                <a:gd name="connsiteY59" fmla="*/ 4079267 h 5387471"/>
                <a:gd name="connsiteX60" fmla="*/ 795130 w 6318157"/>
                <a:gd name="connsiteY60" fmla="*/ 4190586 h 5387471"/>
                <a:gd name="connsiteX61" fmla="*/ 1025718 w 6318157"/>
                <a:gd name="connsiteY61" fmla="*/ 4293952 h 5387471"/>
                <a:gd name="connsiteX62" fmla="*/ 1176793 w 6318157"/>
                <a:gd name="connsiteY62" fmla="*/ 4540443 h 5387471"/>
                <a:gd name="connsiteX63" fmla="*/ 1144988 w 6318157"/>
                <a:gd name="connsiteY63" fmla="*/ 4635859 h 5387471"/>
                <a:gd name="connsiteX64" fmla="*/ 1614115 w 6318157"/>
                <a:gd name="connsiteY64" fmla="*/ 4882349 h 5387471"/>
                <a:gd name="connsiteX65" fmla="*/ 1614115 w 6318157"/>
                <a:gd name="connsiteY65" fmla="*/ 5033424 h 5387471"/>
                <a:gd name="connsiteX66" fmla="*/ 1614115 w 6318157"/>
                <a:gd name="connsiteY66" fmla="*/ 5168596 h 5387471"/>
                <a:gd name="connsiteX67" fmla="*/ 1653871 w 6318157"/>
                <a:gd name="connsiteY67" fmla="*/ 5295817 h 5387471"/>
                <a:gd name="connsiteX68" fmla="*/ 1755416 w 6318157"/>
                <a:gd name="connsiteY68" fmla="*/ 5294123 h 5387471"/>
                <a:gd name="connsiteX69" fmla="*/ 1825653 w 6318157"/>
                <a:gd name="connsiteY69" fmla="*/ 5366385 h 5387471"/>
                <a:gd name="connsiteX70" fmla="*/ 1861848 w 6318157"/>
                <a:gd name="connsiteY70" fmla="*/ 5387340 h 5387471"/>
                <a:gd name="connsiteX71" fmla="*/ 1926203 w 6318157"/>
                <a:gd name="connsiteY71" fmla="*/ 5242146 h 5387471"/>
                <a:gd name="connsiteX72" fmla="*/ 2115047 w 6318157"/>
                <a:gd name="connsiteY72" fmla="*/ 5279914 h 5387471"/>
                <a:gd name="connsiteX73" fmla="*/ 2176421 w 6318157"/>
                <a:gd name="connsiteY73" fmla="*/ 5148304 h 5387471"/>
                <a:gd name="connsiteX74" fmla="*/ 2083242 w 6318157"/>
                <a:gd name="connsiteY74" fmla="*/ 5096123 h 5387471"/>
                <a:gd name="connsiteX75" fmla="*/ 2020211 w 6318157"/>
                <a:gd name="connsiteY75" fmla="*/ 5057903 h 5387471"/>
                <a:gd name="connsiteX76" fmla="*/ 2011680 w 6318157"/>
                <a:gd name="connsiteY76" fmla="*/ 5073180 h 5387471"/>
                <a:gd name="connsiteX77" fmla="*/ 1932167 w 6318157"/>
                <a:gd name="connsiteY77" fmla="*/ 4977765 h 5387471"/>
                <a:gd name="connsiteX78" fmla="*/ 1884459 w 6318157"/>
                <a:gd name="connsiteY78" fmla="*/ 4874398 h 5387471"/>
                <a:gd name="connsiteX79" fmla="*/ 1913448 w 6318157"/>
                <a:gd name="connsiteY79" fmla="*/ 4786022 h 5387471"/>
                <a:gd name="connsiteX80" fmla="*/ 2073551 w 6318157"/>
                <a:gd name="connsiteY80" fmla="*/ 4760723 h 5387471"/>
                <a:gd name="connsiteX81" fmla="*/ 2213030 w 6318157"/>
                <a:gd name="connsiteY81" fmla="*/ 4711893 h 5387471"/>
                <a:gd name="connsiteX82" fmla="*/ 2313829 w 6318157"/>
                <a:gd name="connsiteY82" fmla="*/ 4781467 h 5387471"/>
                <a:gd name="connsiteX83" fmla="*/ 2449002 w 6318157"/>
                <a:gd name="connsiteY83" fmla="*/ 4771031 h 5387471"/>
                <a:gd name="connsiteX84" fmla="*/ 2504661 w 6318157"/>
                <a:gd name="connsiteY84" fmla="*/ 4866446 h 5387471"/>
                <a:gd name="connsiteX85" fmla="*/ 2578459 w 6318157"/>
                <a:gd name="connsiteY85" fmla="*/ 4816585 h 5387471"/>
                <a:gd name="connsiteX86" fmla="*/ 2681246 w 6318157"/>
                <a:gd name="connsiteY86" fmla="*/ 4873118 h 5387471"/>
                <a:gd name="connsiteX87" fmla="*/ 2798859 w 6318157"/>
                <a:gd name="connsiteY87" fmla="*/ 4858495 h 5387471"/>
                <a:gd name="connsiteX88" fmla="*/ 2895931 w 6318157"/>
                <a:gd name="connsiteY88" fmla="*/ 4983811 h 5387471"/>
                <a:gd name="connsiteX89" fmla="*/ 2910177 w 6318157"/>
                <a:gd name="connsiteY89" fmla="*/ 5176547 h 5387471"/>
                <a:gd name="connsiteX90" fmla="*/ 2981739 w 6318157"/>
                <a:gd name="connsiteY90" fmla="*/ 5120888 h 5387471"/>
                <a:gd name="connsiteX91" fmla="*/ 3101009 w 6318157"/>
                <a:gd name="connsiteY91" fmla="*/ 5184499 h 5387471"/>
                <a:gd name="connsiteX92" fmla="*/ 3164619 w 6318157"/>
                <a:gd name="connsiteY92" fmla="*/ 4882349 h 5387471"/>
                <a:gd name="connsiteX93" fmla="*/ 3116911 w 6318157"/>
                <a:gd name="connsiteY93" fmla="*/ 4516589 h 5387471"/>
                <a:gd name="connsiteX94" fmla="*/ 3156668 w 6318157"/>
                <a:gd name="connsiteY94" fmla="*/ 4405271 h 5387471"/>
                <a:gd name="connsiteX95" fmla="*/ 3323645 w 6318157"/>
                <a:gd name="connsiteY95" fmla="*/ 4341660 h 5387471"/>
                <a:gd name="connsiteX96" fmla="*/ 3482671 w 6318157"/>
                <a:gd name="connsiteY96" fmla="*/ 4293952 h 5387471"/>
                <a:gd name="connsiteX97" fmla="*/ 3570136 w 6318157"/>
                <a:gd name="connsiteY97" fmla="*/ 4373466 h 5387471"/>
                <a:gd name="connsiteX98" fmla="*/ 3530379 w 6318157"/>
                <a:gd name="connsiteY98" fmla="*/ 4484784 h 5387471"/>
                <a:gd name="connsiteX99" fmla="*/ 3546282 w 6318157"/>
                <a:gd name="connsiteY99" fmla="*/ 4588151 h 5387471"/>
                <a:gd name="connsiteX100" fmla="*/ 3609892 w 6318157"/>
                <a:gd name="connsiteY100" fmla="*/ 4643810 h 5387471"/>
                <a:gd name="connsiteX101" fmla="*/ 3673503 w 6318157"/>
                <a:gd name="connsiteY101" fmla="*/ 4651761 h 5387471"/>
                <a:gd name="connsiteX102" fmla="*/ 3745064 w 6318157"/>
                <a:gd name="connsiteY102" fmla="*/ 4786933 h 5387471"/>
                <a:gd name="connsiteX103" fmla="*/ 3889016 w 6318157"/>
                <a:gd name="connsiteY103" fmla="*/ 4749293 h 5387471"/>
                <a:gd name="connsiteX104" fmla="*/ 4071068 w 6318157"/>
                <a:gd name="connsiteY104" fmla="*/ 4731274 h 5387471"/>
                <a:gd name="connsiteX105" fmla="*/ 4368496 w 6318157"/>
                <a:gd name="connsiteY105" fmla="*/ 4686134 h 5387471"/>
                <a:gd name="connsiteX106" fmla="*/ 4436828 w 6318157"/>
                <a:gd name="connsiteY106" fmla="*/ 4774261 h 5387471"/>
                <a:gd name="connsiteX107" fmla="*/ 4500438 w 6318157"/>
                <a:gd name="connsiteY107" fmla="*/ 4751981 h 5387471"/>
                <a:gd name="connsiteX108" fmla="*/ 4595854 w 6318157"/>
                <a:gd name="connsiteY108" fmla="*/ 4699469 h 5387471"/>
                <a:gd name="connsiteX109" fmla="*/ 4654826 w 6318157"/>
                <a:gd name="connsiteY109" fmla="*/ 4646423 h 5387471"/>
                <a:gd name="connsiteX110" fmla="*/ 4674704 w 6318157"/>
                <a:gd name="connsiteY110" fmla="*/ 4597593 h 5387471"/>
                <a:gd name="connsiteX111" fmla="*/ 4588151 w 6318157"/>
                <a:gd name="connsiteY111" fmla="*/ 4554983 h 5387471"/>
                <a:gd name="connsiteX112" fmla="*/ 4687211 w 6318157"/>
                <a:gd name="connsiteY112" fmla="*/ 4492118 h 5387471"/>
                <a:gd name="connsiteX113" fmla="*/ 4723406 w 6318157"/>
                <a:gd name="connsiteY113" fmla="*/ 4492118 h 5387471"/>
                <a:gd name="connsiteX114" fmla="*/ 4715786 w 6318157"/>
                <a:gd name="connsiteY114" fmla="*/ 4434968 h 5387471"/>
                <a:gd name="connsiteX115" fmla="*/ 4753886 w 6318157"/>
                <a:gd name="connsiteY115" fmla="*/ 4410203 h 5387471"/>
                <a:gd name="connsiteX116" fmla="*/ 4656648 w 6318157"/>
                <a:gd name="connsiteY116" fmla="*/ 4287326 h 5387471"/>
                <a:gd name="connsiteX117" fmla="*/ 4593866 w 6318157"/>
                <a:gd name="connsiteY117" fmla="*/ 4307333 h 5387471"/>
                <a:gd name="connsiteX118" fmla="*/ 4575396 w 6318157"/>
                <a:gd name="connsiteY118" fmla="*/ 4172612 h 5387471"/>
                <a:gd name="connsiteX119" fmla="*/ 4679655 w 6318157"/>
                <a:gd name="connsiteY119" fmla="*/ 4132426 h 5387471"/>
                <a:gd name="connsiteX120" fmla="*/ 4703957 w 6318157"/>
                <a:gd name="connsiteY120" fmla="*/ 4023340 h 5387471"/>
                <a:gd name="connsiteX121" fmla="*/ 4812951 w 6318157"/>
                <a:gd name="connsiteY121" fmla="*/ 3900496 h 5387471"/>
                <a:gd name="connsiteX122" fmla="*/ 4877813 w 6318157"/>
                <a:gd name="connsiteY122" fmla="*/ 3853146 h 5387471"/>
                <a:gd name="connsiteX123" fmla="*/ 4866109 w 6318157"/>
                <a:gd name="connsiteY123" fmla="*/ 3934446 h 5387471"/>
                <a:gd name="connsiteX124" fmla="*/ 4936241 w 6318157"/>
                <a:gd name="connsiteY124" fmla="*/ 3998681 h 5387471"/>
                <a:gd name="connsiteX125" fmla="*/ 4889248 w 6318157"/>
                <a:gd name="connsiteY125" fmla="*/ 4126615 h 5387471"/>
                <a:gd name="connsiteX126" fmla="*/ 4934365 w 6318157"/>
                <a:gd name="connsiteY126" fmla="*/ 4164319 h 5387471"/>
                <a:gd name="connsiteX127" fmla="*/ 5022812 w 6318157"/>
                <a:gd name="connsiteY127" fmla="*/ 4087573 h 5387471"/>
                <a:gd name="connsiteX128" fmla="*/ 5082759 w 6318157"/>
                <a:gd name="connsiteY128" fmla="*/ 4066849 h 5387471"/>
                <a:gd name="connsiteX129" fmla="*/ 5099644 w 6318157"/>
                <a:gd name="connsiteY129" fmla="*/ 4110000 h 5387471"/>
                <a:gd name="connsiteX130" fmla="*/ 5146102 w 6318157"/>
                <a:gd name="connsiteY130" fmla="*/ 4062915 h 5387471"/>
                <a:gd name="connsiteX131" fmla="*/ 5187199 w 6318157"/>
                <a:gd name="connsiteY131" fmla="*/ 4077299 h 5387471"/>
                <a:gd name="connsiteX132" fmla="*/ 5205692 w 6318157"/>
                <a:gd name="connsiteY132" fmla="*/ 4046476 h 5387471"/>
                <a:gd name="connsiteX133" fmla="*/ 5107060 w 6318157"/>
                <a:gd name="connsiteY133" fmla="*/ 4005379 h 5387471"/>
                <a:gd name="connsiteX134" fmla="*/ 5183536 w 6318157"/>
                <a:gd name="connsiteY134" fmla="*/ 3959373 h 5387471"/>
                <a:gd name="connsiteX135" fmla="*/ 5172815 w 6318157"/>
                <a:gd name="connsiteY135" fmla="*/ 3886200 h 5387471"/>
                <a:gd name="connsiteX136" fmla="*/ 5222041 w 6318157"/>
                <a:gd name="connsiteY136" fmla="*/ 3883701 h 5387471"/>
                <a:gd name="connsiteX137" fmla="*/ 5230350 w 6318157"/>
                <a:gd name="connsiteY137" fmla="*/ 3941680 h 5387471"/>
                <a:gd name="connsiteX138" fmla="*/ 5279666 w 6318157"/>
                <a:gd name="connsiteY138" fmla="*/ 3937570 h 5387471"/>
                <a:gd name="connsiteX139" fmla="*/ 5291995 w 6318157"/>
                <a:gd name="connsiteY139" fmla="*/ 3859487 h 5387471"/>
                <a:gd name="connsiteX140" fmla="*/ 5423861 w 6318157"/>
                <a:gd name="connsiteY140" fmla="*/ 3870925 h 5387471"/>
                <a:gd name="connsiteX141" fmla="*/ 5487204 w 6318157"/>
                <a:gd name="connsiteY141" fmla="*/ 3820445 h 5387471"/>
                <a:gd name="connsiteX142" fmla="*/ 5559123 w 6318157"/>
                <a:gd name="connsiteY142" fmla="*/ 3707429 h 5387471"/>
                <a:gd name="connsiteX143" fmla="*/ 5449413 w 6318157"/>
                <a:gd name="connsiteY143" fmla="*/ 3654543 h 5387471"/>
                <a:gd name="connsiteX144" fmla="*/ 5425916 w 6318157"/>
                <a:gd name="connsiteY144" fmla="*/ 3570384 h 5387471"/>
                <a:gd name="connsiteX145" fmla="*/ 5343276 w 6318157"/>
                <a:gd name="connsiteY145" fmla="*/ 3331845 h 5387471"/>
                <a:gd name="connsiteX146" fmla="*/ 5478449 w 6318157"/>
                <a:gd name="connsiteY146" fmla="*/ 3061500 h 5387471"/>
                <a:gd name="connsiteX147" fmla="*/ 5820355 w 6318157"/>
                <a:gd name="connsiteY147" fmla="*/ 2989939 h 5387471"/>
                <a:gd name="connsiteX148" fmla="*/ 6020959 w 6318157"/>
                <a:gd name="connsiteY148" fmla="*/ 2857748 h 5387471"/>
                <a:gd name="connsiteX149" fmla="*/ 6058811 w 6318157"/>
                <a:gd name="connsiteY149" fmla="*/ 2880194 h 5387471"/>
                <a:gd name="connsiteX150" fmla="*/ 6114056 w 6318157"/>
                <a:gd name="connsiteY150" fmla="*/ 2859239 h 5387471"/>
                <a:gd name="connsiteX151" fmla="*/ 6152156 w 6318157"/>
                <a:gd name="connsiteY151" fmla="*/ 2889719 h 5387471"/>
                <a:gd name="connsiteX152" fmla="*/ 6260741 w 6318157"/>
                <a:gd name="connsiteY152" fmla="*/ 2868764 h 5387471"/>
                <a:gd name="connsiteX153" fmla="*/ 6292298 w 6318157"/>
                <a:gd name="connsiteY153" fmla="*/ 2879449 h 5387471"/>
                <a:gd name="connsiteX154" fmla="*/ 6304556 w 6318157"/>
                <a:gd name="connsiteY154" fmla="*/ 2838284 h 5387471"/>
                <a:gd name="connsiteX155" fmla="*/ 6306461 w 6318157"/>
                <a:gd name="connsiteY155" fmla="*/ 2809709 h 5387471"/>
                <a:gd name="connsiteX156" fmla="*/ 6317891 w 6318157"/>
                <a:gd name="connsiteY156" fmla="*/ 2798279 h 5387471"/>
                <a:gd name="connsiteX157" fmla="*/ 6268361 w 6318157"/>
                <a:gd name="connsiteY157" fmla="*/ 2775419 h 5387471"/>
                <a:gd name="connsiteX158" fmla="*/ 6220736 w 6318157"/>
                <a:gd name="connsiteY158" fmla="*/ 2543754 h 5387471"/>
                <a:gd name="connsiteX159" fmla="*/ 6169301 w 6318157"/>
                <a:gd name="connsiteY159" fmla="*/ 2569973 h 5387471"/>
                <a:gd name="connsiteX160" fmla="*/ 6119771 w 6318157"/>
                <a:gd name="connsiteY160" fmla="*/ 2533484 h 5387471"/>
                <a:gd name="connsiteX161" fmla="*/ 6051191 w 6318157"/>
                <a:gd name="connsiteY161" fmla="*/ 2518538 h 5387471"/>
                <a:gd name="connsiteX162" fmla="*/ 6053096 w 6318157"/>
                <a:gd name="connsiteY162" fmla="*/ 2434718 h 5387471"/>
                <a:gd name="connsiteX163" fmla="*/ 6027337 w 6318157"/>
                <a:gd name="connsiteY163" fmla="*/ 2469542 h 5387471"/>
                <a:gd name="connsiteX164" fmla="*/ 5994041 w 6318157"/>
                <a:gd name="connsiteY164" fmla="*/ 2411858 h 5387471"/>
                <a:gd name="connsiteX165" fmla="*/ 5976896 w 6318157"/>
                <a:gd name="connsiteY165" fmla="*/ 2272793 h 5387471"/>
                <a:gd name="connsiteX166" fmla="*/ 5915936 w 6318157"/>
                <a:gd name="connsiteY166" fmla="*/ 2274698 h 5387471"/>
                <a:gd name="connsiteX167" fmla="*/ 5892910 w 6318157"/>
                <a:gd name="connsiteY167" fmla="*/ 2209882 h 5387471"/>
                <a:gd name="connsiteX168" fmla="*/ 5813066 w 6318157"/>
                <a:gd name="connsiteY168" fmla="*/ 2240408 h 5387471"/>
                <a:gd name="connsiteX169" fmla="*/ 5752106 w 6318157"/>
                <a:gd name="connsiteY169" fmla="*/ 2206118 h 5387471"/>
                <a:gd name="connsiteX170" fmla="*/ 5719721 w 6318157"/>
                <a:gd name="connsiteY170" fmla="*/ 2227073 h 5387471"/>
                <a:gd name="connsiteX171" fmla="*/ 5653046 w 6318157"/>
                <a:gd name="connsiteY171" fmla="*/ 2209928 h 5387471"/>
                <a:gd name="connsiteX172" fmla="*/ 5677231 w 6318157"/>
                <a:gd name="connsiteY172" fmla="*/ 2186857 h 5387471"/>
                <a:gd name="connsiteX173" fmla="*/ 5628281 w 6318157"/>
                <a:gd name="connsiteY173" fmla="*/ 2145158 h 5387471"/>
                <a:gd name="connsiteX174" fmla="*/ 5488388 w 6318157"/>
                <a:gd name="connsiteY174" fmla="*/ 2148426 h 5387471"/>
                <a:gd name="connsiteX175" fmla="*/ 5453021 w 6318157"/>
                <a:gd name="connsiteY175" fmla="*/ 2227073 h 5387471"/>
                <a:gd name="connsiteX176" fmla="*/ 5472071 w 6318157"/>
                <a:gd name="connsiteY176" fmla="*/ 2274698 h 5387471"/>
                <a:gd name="connsiteX177" fmla="*/ 5422541 w 6318157"/>
                <a:gd name="connsiteY177" fmla="*/ 2288033 h 5387471"/>
                <a:gd name="connsiteX178" fmla="*/ 5451116 w 6318157"/>
                <a:gd name="connsiteY178" fmla="*/ 2333753 h 5387471"/>
                <a:gd name="connsiteX179" fmla="*/ 5516631 w 6318157"/>
                <a:gd name="connsiteY179" fmla="*/ 2328407 h 5387471"/>
                <a:gd name="connsiteX180" fmla="*/ 5523506 w 6318157"/>
                <a:gd name="connsiteY180" fmla="*/ 2379473 h 5387471"/>
                <a:gd name="connsiteX181" fmla="*/ 5399681 w 6318157"/>
                <a:gd name="connsiteY181" fmla="*/ 2545208 h 5387471"/>
                <a:gd name="connsiteX182" fmla="*/ 5360918 w 6318157"/>
                <a:gd name="connsiteY182" fmla="*/ 2694084 h 5387471"/>
                <a:gd name="connsiteX183" fmla="*/ 5346341 w 6318157"/>
                <a:gd name="connsiteY183" fmla="*/ 2615693 h 5387471"/>
                <a:gd name="connsiteX184" fmla="*/ 5304431 w 6318157"/>
                <a:gd name="connsiteY184" fmla="*/ 2615693 h 5387471"/>
                <a:gd name="connsiteX185" fmla="*/ 5273951 w 6318157"/>
                <a:gd name="connsiteY185" fmla="*/ 2558543 h 5387471"/>
                <a:gd name="connsiteX186" fmla="*/ 5203714 w 6318157"/>
                <a:gd name="connsiteY186" fmla="*/ 2600987 h 5387471"/>
                <a:gd name="connsiteX187" fmla="*/ 5070116 w 6318157"/>
                <a:gd name="connsiteY187" fmla="*/ 2541398 h 5387471"/>
                <a:gd name="connsiteX188" fmla="*/ 4991763 w 6318157"/>
                <a:gd name="connsiteY188" fmla="*/ 2573572 h 5387471"/>
                <a:gd name="connsiteX189" fmla="*/ 4904381 w 6318157"/>
                <a:gd name="connsiteY189" fmla="*/ 2564258 h 5387471"/>
                <a:gd name="connsiteX190" fmla="*/ 4875806 w 6318157"/>
                <a:gd name="connsiteY190" fmla="*/ 2495678 h 5387471"/>
                <a:gd name="connsiteX191" fmla="*/ 4803416 w 6318157"/>
                <a:gd name="connsiteY191" fmla="*/ 2484248 h 5387471"/>
                <a:gd name="connsiteX192" fmla="*/ 4822466 w 6318157"/>
                <a:gd name="connsiteY192" fmla="*/ 2409953 h 5387471"/>
                <a:gd name="connsiteX193" fmla="*/ 4731026 w 6318157"/>
                <a:gd name="connsiteY193" fmla="*/ 2341373 h 5387471"/>
                <a:gd name="connsiteX194" fmla="*/ 4699221 w 6318157"/>
                <a:gd name="connsiteY194" fmla="*/ 2364353 h 5387471"/>
                <a:gd name="connsiteX195" fmla="*/ 4637681 w 6318157"/>
                <a:gd name="connsiteY195" fmla="*/ 2328038 h 5387471"/>
                <a:gd name="connsiteX196" fmla="*/ 4660541 w 6318157"/>
                <a:gd name="connsiteY196" fmla="*/ 2253743 h 5387471"/>
                <a:gd name="connsiteX197" fmla="*/ 4433846 w 6318157"/>
                <a:gd name="connsiteY197" fmla="*/ 2270888 h 5387471"/>
                <a:gd name="connsiteX198" fmla="*/ 4373134 w 6318157"/>
                <a:gd name="connsiteY198" fmla="*/ 2252041 h 5387471"/>
                <a:gd name="connsiteX199" fmla="*/ 4323356 w 6318157"/>
                <a:gd name="connsiteY199" fmla="*/ 2288033 h 5387471"/>
                <a:gd name="connsiteX200" fmla="*/ 4273826 w 6318157"/>
                <a:gd name="connsiteY200" fmla="*/ 2208023 h 5387471"/>
                <a:gd name="connsiteX201" fmla="*/ 4201436 w 6318157"/>
                <a:gd name="connsiteY201" fmla="*/ 2192783 h 5387471"/>
                <a:gd name="connsiteX202" fmla="*/ 4178576 w 6318157"/>
                <a:gd name="connsiteY202" fmla="*/ 2110868 h 5387471"/>
                <a:gd name="connsiteX203" fmla="*/ 4087136 w 6318157"/>
                <a:gd name="connsiteY203" fmla="*/ 2038478 h 5387471"/>
                <a:gd name="connsiteX204" fmla="*/ 4016651 w 6318157"/>
                <a:gd name="connsiteY204" fmla="*/ 2051813 h 5387471"/>
                <a:gd name="connsiteX205" fmla="*/ 3909971 w 6318157"/>
                <a:gd name="connsiteY205" fmla="*/ 2013713 h 5387471"/>
                <a:gd name="connsiteX206" fmla="*/ 3843296 w 6318157"/>
                <a:gd name="connsiteY206" fmla="*/ 2053718 h 5387471"/>
                <a:gd name="connsiteX207" fmla="*/ 3788051 w 6318157"/>
                <a:gd name="connsiteY207" fmla="*/ 2034668 h 5387471"/>
                <a:gd name="connsiteX208" fmla="*/ 3742331 w 6318157"/>
                <a:gd name="connsiteY208" fmla="*/ 2046098 h 5387471"/>
                <a:gd name="connsiteX209" fmla="*/ 3671018 w 6318157"/>
                <a:gd name="connsiteY209" fmla="*/ 2041249 h 5387471"/>
                <a:gd name="connsiteX210" fmla="*/ 3660416 w 6318157"/>
                <a:gd name="connsiteY210" fmla="*/ 1977518 h 5387471"/>
                <a:gd name="connsiteX211" fmla="*/ 3643271 w 6318157"/>
                <a:gd name="connsiteY211" fmla="*/ 1905128 h 5387471"/>
                <a:gd name="connsiteX212" fmla="*/ 3690896 w 6318157"/>
                <a:gd name="connsiteY212" fmla="*/ 1872743 h 5387471"/>
                <a:gd name="connsiteX213" fmla="*/ 3702326 w 6318157"/>
                <a:gd name="connsiteY213" fmla="*/ 1811783 h 5387471"/>
                <a:gd name="connsiteX214" fmla="*/ 3679466 w 6318157"/>
                <a:gd name="connsiteY214" fmla="*/ 1788923 h 5387471"/>
                <a:gd name="connsiteX215" fmla="*/ 3595977 w 6318157"/>
                <a:gd name="connsiteY215" fmla="*/ 1647245 h 5387471"/>
                <a:gd name="connsiteX216" fmla="*/ 3508016 w 6318157"/>
                <a:gd name="connsiteY216" fmla="*/ 1663193 h 5387471"/>
                <a:gd name="connsiteX217" fmla="*/ 3485156 w 6318157"/>
                <a:gd name="connsiteY217" fmla="*/ 1619378 h 5387471"/>
                <a:gd name="connsiteX218" fmla="*/ 3434052 w 6318157"/>
                <a:gd name="connsiteY218" fmla="*/ 1618090 h 5387471"/>
                <a:gd name="connsiteX219" fmla="*/ 3496586 w 6318157"/>
                <a:gd name="connsiteY219" fmla="*/ 1533653 h 5387471"/>
                <a:gd name="connsiteX220" fmla="*/ 3549926 w 6318157"/>
                <a:gd name="connsiteY220" fmla="*/ 1552703 h 5387471"/>
                <a:gd name="connsiteX221" fmla="*/ 3681619 w 6318157"/>
                <a:gd name="connsiteY221" fmla="*/ 1349485 h 5387471"/>
                <a:gd name="connsiteX222" fmla="*/ 3708041 w 6318157"/>
                <a:gd name="connsiteY222" fmla="*/ 1316483 h 5387471"/>
                <a:gd name="connsiteX223" fmla="*/ 3600036 w 6318157"/>
                <a:gd name="connsiteY223" fmla="*/ 1230630 h 5387471"/>
                <a:gd name="connsiteX224" fmla="*/ 3610886 w 6318157"/>
                <a:gd name="connsiteY224" fmla="*/ 1173608 h 5387471"/>
                <a:gd name="connsiteX225" fmla="*/ 3549926 w 6318157"/>
                <a:gd name="connsiteY225" fmla="*/ 1160273 h 5387471"/>
                <a:gd name="connsiteX226" fmla="*/ 3515636 w 6318157"/>
                <a:gd name="connsiteY226" fmla="*/ 1108838 h 5387471"/>
                <a:gd name="connsiteX227" fmla="*/ 3515636 w 6318157"/>
                <a:gd name="connsiteY227" fmla="*/ 1013588 h 5387471"/>
                <a:gd name="connsiteX228" fmla="*/ 3391811 w 6318157"/>
                <a:gd name="connsiteY228" fmla="*/ 981203 h 5387471"/>
                <a:gd name="connsiteX229" fmla="*/ 3357521 w 6318157"/>
                <a:gd name="connsiteY229" fmla="*/ 922148 h 5387471"/>
                <a:gd name="connsiteX230" fmla="*/ 3198246 w 6318157"/>
                <a:gd name="connsiteY230" fmla="*/ 954073 h 5387471"/>
                <a:gd name="connsiteX231" fmla="*/ 3142256 w 6318157"/>
                <a:gd name="connsiteY231" fmla="*/ 899288 h 5387471"/>
                <a:gd name="connsiteX232" fmla="*/ 2980331 w 6318157"/>
                <a:gd name="connsiteY232" fmla="*/ 929768 h 5387471"/>
                <a:gd name="connsiteX233" fmla="*/ 2776330 w 6318157"/>
                <a:gd name="connsiteY233" fmla="*/ 832982 h 5387471"/>
                <a:gd name="connsiteX234" fmla="*/ 2662196 w 6318157"/>
                <a:gd name="connsiteY234" fmla="*/ 874523 h 5387471"/>
                <a:gd name="connsiteX235" fmla="*/ 2671721 w 6318157"/>
                <a:gd name="connsiteY235" fmla="*/ 832613 h 5387471"/>
                <a:gd name="connsiteX236" fmla="*/ 2581026 w 6318157"/>
                <a:gd name="connsiteY236" fmla="*/ 818653 h 5387471"/>
                <a:gd name="connsiteX237" fmla="*/ 2576471 w 6318157"/>
                <a:gd name="connsiteY237" fmla="*/ 731648 h 5387471"/>
                <a:gd name="connsiteX238" fmla="*/ 2561231 w 6318157"/>
                <a:gd name="connsiteY238" fmla="*/ 684023 h 5387471"/>
                <a:gd name="connsiteX239" fmla="*/ 2591711 w 6318157"/>
                <a:gd name="connsiteY239" fmla="*/ 647828 h 5387471"/>
                <a:gd name="connsiteX240" fmla="*/ 2496792 w 6318157"/>
                <a:gd name="connsiteY240" fmla="*/ 511865 h 5387471"/>
                <a:gd name="connsiteX241" fmla="*/ 2492651 w 6318157"/>
                <a:gd name="connsiteY241" fmla="*/ 476378 h 5387471"/>
                <a:gd name="connsiteX242" fmla="*/ 2534561 w 6318157"/>
                <a:gd name="connsiteY242" fmla="*/ 409703 h 5387471"/>
                <a:gd name="connsiteX243" fmla="*/ 2490746 w 6318157"/>
                <a:gd name="connsiteY243" fmla="*/ 398273 h 5387471"/>
                <a:gd name="connsiteX244" fmla="*/ 2465981 w 6318157"/>
                <a:gd name="connsiteY244" fmla="*/ 367793 h 5387471"/>
                <a:gd name="connsiteX245" fmla="*/ 2428709 w 6318157"/>
                <a:gd name="connsiteY245" fmla="*/ 359713 h 5387471"/>
                <a:gd name="connsiteX246" fmla="*/ 2443121 w 6318157"/>
                <a:gd name="connsiteY246" fmla="*/ 297308 h 5387471"/>
                <a:gd name="connsiteX247" fmla="*/ 2384811 w 6318157"/>
                <a:gd name="connsiteY247" fmla="*/ 255352 h 5387471"/>
                <a:gd name="connsiteX248" fmla="*/ 2431691 w 6318157"/>
                <a:gd name="connsiteY248" fmla="*/ 188723 h 5387471"/>
                <a:gd name="connsiteX249" fmla="*/ 2536714 w 6318157"/>
                <a:gd name="connsiteY249" fmla="*/ 175177 h 5387471"/>
                <a:gd name="connsiteX0" fmla="*/ 2536714 w 6318157"/>
                <a:gd name="connsiteY0" fmla="*/ 175177 h 5387471"/>
                <a:gd name="connsiteX1" fmla="*/ 2475506 w 6318157"/>
                <a:gd name="connsiteY1" fmla="*/ 127763 h 5387471"/>
                <a:gd name="connsiteX2" fmla="*/ 2408831 w 6318157"/>
                <a:gd name="connsiteY2" fmla="*/ 129668 h 5387471"/>
                <a:gd name="connsiteX3" fmla="*/ 2340003 w 6318157"/>
                <a:gd name="connsiteY3" fmla="*/ 67751 h 5387471"/>
                <a:gd name="connsiteX4" fmla="*/ 2260241 w 6318157"/>
                <a:gd name="connsiteY4" fmla="*/ 85853 h 5387471"/>
                <a:gd name="connsiteX5" fmla="*/ 2229513 w 6318157"/>
                <a:gd name="connsiteY5" fmla="*/ 26173 h 5387471"/>
                <a:gd name="connsiteX6" fmla="*/ 2009858 w 6318157"/>
                <a:gd name="connsiteY6" fmla="*/ 0 h 5387471"/>
                <a:gd name="connsiteX7" fmla="*/ 1851163 w 6318157"/>
                <a:gd name="connsiteY7" fmla="*/ 158612 h 5387471"/>
                <a:gd name="connsiteX8" fmla="*/ 1861599 w 6318157"/>
                <a:gd name="connsiteY8" fmla="*/ 331056 h 5387471"/>
                <a:gd name="connsiteX9" fmla="*/ 1776951 w 6318157"/>
                <a:gd name="connsiteY9" fmla="*/ 311343 h 5387471"/>
                <a:gd name="connsiteX10" fmla="*/ 1606163 w 6318157"/>
                <a:gd name="connsiteY10" fmla="*/ 358057 h 5387471"/>
                <a:gd name="connsiteX11" fmla="*/ 1391478 w 6318157"/>
                <a:gd name="connsiteY11" fmla="*/ 230836 h 5387471"/>
                <a:gd name="connsiteX12" fmla="*/ 1256306 w 6318157"/>
                <a:gd name="connsiteY12" fmla="*/ 230836 h 5387471"/>
                <a:gd name="connsiteX13" fmla="*/ 1208598 w 6318157"/>
                <a:gd name="connsiteY13" fmla="*/ 421667 h 5387471"/>
                <a:gd name="connsiteX14" fmla="*/ 1041621 w 6318157"/>
                <a:gd name="connsiteY14" fmla="*/ 588645 h 5387471"/>
                <a:gd name="connsiteX15" fmla="*/ 930303 w 6318157"/>
                <a:gd name="connsiteY15" fmla="*/ 668158 h 5387471"/>
                <a:gd name="connsiteX16" fmla="*/ 842838 w 6318157"/>
                <a:gd name="connsiteY16" fmla="*/ 612499 h 5387471"/>
                <a:gd name="connsiteX17" fmla="*/ 747423 w 6318157"/>
                <a:gd name="connsiteY17" fmla="*/ 795379 h 5387471"/>
                <a:gd name="connsiteX18" fmla="*/ 456206 w 6318157"/>
                <a:gd name="connsiteY18" fmla="*/ 828804 h 5387471"/>
                <a:gd name="connsiteX19" fmla="*/ 222636 w 6318157"/>
                <a:gd name="connsiteY19" fmla="*/ 970307 h 5387471"/>
                <a:gd name="connsiteX20" fmla="*/ 254442 w 6318157"/>
                <a:gd name="connsiteY20" fmla="*/ 1113431 h 5387471"/>
                <a:gd name="connsiteX21" fmla="*/ 302149 w 6318157"/>
                <a:gd name="connsiteY21" fmla="*/ 1296311 h 5387471"/>
                <a:gd name="connsiteX22" fmla="*/ 341906 w 6318157"/>
                <a:gd name="connsiteY22" fmla="*/ 1328116 h 5387471"/>
                <a:gd name="connsiteX23" fmla="*/ 508883 w 6318157"/>
                <a:gd name="connsiteY23" fmla="*/ 1359921 h 5387471"/>
                <a:gd name="connsiteX24" fmla="*/ 532737 w 6318157"/>
                <a:gd name="connsiteY24" fmla="*/ 1582558 h 5387471"/>
                <a:gd name="connsiteX25" fmla="*/ 730526 w 6318157"/>
                <a:gd name="connsiteY25" fmla="*/ 1644144 h 5387471"/>
                <a:gd name="connsiteX26" fmla="*/ 903633 w 6318157"/>
                <a:gd name="connsiteY26" fmla="*/ 1753676 h 5387471"/>
                <a:gd name="connsiteX27" fmla="*/ 818984 w 6318157"/>
                <a:gd name="connsiteY27" fmla="*/ 1884707 h 5387471"/>
                <a:gd name="connsiteX28" fmla="*/ 644056 w 6318157"/>
                <a:gd name="connsiteY28" fmla="*/ 1868805 h 5387471"/>
                <a:gd name="connsiteX29" fmla="*/ 636104 w 6318157"/>
                <a:gd name="connsiteY29" fmla="*/ 2115295 h 5387471"/>
                <a:gd name="connsiteX30" fmla="*/ 755374 w 6318157"/>
                <a:gd name="connsiteY30" fmla="*/ 2218662 h 5387471"/>
                <a:gd name="connsiteX31" fmla="*/ 818984 w 6318157"/>
                <a:gd name="connsiteY31" fmla="*/ 2329980 h 5387471"/>
                <a:gd name="connsiteX32" fmla="*/ 818984 w 6318157"/>
                <a:gd name="connsiteY32" fmla="*/ 2369737 h 5387471"/>
                <a:gd name="connsiteX33" fmla="*/ 580445 w 6318157"/>
                <a:gd name="connsiteY33" fmla="*/ 2401542 h 5387471"/>
                <a:gd name="connsiteX34" fmla="*/ 485029 w 6318157"/>
                <a:gd name="connsiteY34" fmla="*/ 2433347 h 5387471"/>
                <a:gd name="connsiteX35" fmla="*/ 437322 w 6318157"/>
                <a:gd name="connsiteY35" fmla="*/ 2584422 h 5387471"/>
                <a:gd name="connsiteX36" fmla="*/ 307616 w 6318157"/>
                <a:gd name="connsiteY36" fmla="*/ 2598549 h 5387471"/>
                <a:gd name="connsiteX37" fmla="*/ 238539 w 6318157"/>
                <a:gd name="connsiteY37" fmla="*/ 2655984 h 5387471"/>
                <a:gd name="connsiteX38" fmla="*/ 284673 w 6318157"/>
                <a:gd name="connsiteY38" fmla="*/ 2740881 h 5387471"/>
                <a:gd name="connsiteX39" fmla="*/ 405516 w 6318157"/>
                <a:gd name="connsiteY39" fmla="*/ 2767302 h 5387471"/>
                <a:gd name="connsiteX40" fmla="*/ 414296 w 6318157"/>
                <a:gd name="connsiteY40" fmla="*/ 2859534 h 5387471"/>
                <a:gd name="connsiteX41" fmla="*/ 349857 w 6318157"/>
                <a:gd name="connsiteY41" fmla="*/ 2894523 h 5387471"/>
                <a:gd name="connsiteX42" fmla="*/ 206734 w 6318157"/>
                <a:gd name="connsiteY42" fmla="*/ 3061500 h 5387471"/>
                <a:gd name="connsiteX43" fmla="*/ 166977 w 6318157"/>
                <a:gd name="connsiteY43" fmla="*/ 3300039 h 5387471"/>
                <a:gd name="connsiteX44" fmla="*/ 103367 w 6318157"/>
                <a:gd name="connsiteY44" fmla="*/ 3490871 h 5387471"/>
                <a:gd name="connsiteX45" fmla="*/ 0 w 6318157"/>
                <a:gd name="connsiteY45" fmla="*/ 3610140 h 5387471"/>
                <a:gd name="connsiteX46" fmla="*/ 0 w 6318157"/>
                <a:gd name="connsiteY46" fmla="*/ 3689653 h 5387471"/>
                <a:gd name="connsiteX47" fmla="*/ 15903 w 6318157"/>
                <a:gd name="connsiteY47" fmla="*/ 3769166 h 5387471"/>
                <a:gd name="connsiteX48" fmla="*/ 127221 w 6318157"/>
                <a:gd name="connsiteY48" fmla="*/ 3785069 h 5387471"/>
                <a:gd name="connsiteX49" fmla="*/ 183211 w 6318157"/>
                <a:gd name="connsiteY49" fmla="*/ 3641697 h 5387471"/>
                <a:gd name="connsiteX50" fmla="*/ 275231 w 6318157"/>
                <a:gd name="connsiteY50" fmla="*/ 3608199 h 5387471"/>
                <a:gd name="connsiteX51" fmla="*/ 326003 w 6318157"/>
                <a:gd name="connsiteY51" fmla="*/ 3626043 h 5387471"/>
                <a:gd name="connsiteX52" fmla="*/ 358388 w 6318157"/>
                <a:gd name="connsiteY52" fmla="*/ 3618423 h 5387471"/>
                <a:gd name="connsiteX53" fmla="*/ 424318 w 6318157"/>
                <a:gd name="connsiteY53" fmla="*/ 3743407 h 5387471"/>
                <a:gd name="connsiteX54" fmla="*/ 379178 w 6318157"/>
                <a:gd name="connsiteY54" fmla="*/ 3816212 h 5387471"/>
                <a:gd name="connsiteX55" fmla="*/ 347621 w 6318157"/>
                <a:gd name="connsiteY55" fmla="*/ 3928239 h 5387471"/>
                <a:gd name="connsiteX56" fmla="*/ 336854 w 6318157"/>
                <a:gd name="connsiteY56" fmla="*/ 4218249 h 5387471"/>
                <a:gd name="connsiteX57" fmla="*/ 545161 w 6318157"/>
                <a:gd name="connsiteY57" fmla="*/ 4012509 h 5387471"/>
                <a:gd name="connsiteX58" fmla="*/ 620202 w 6318157"/>
                <a:gd name="connsiteY58" fmla="*/ 4063365 h 5387471"/>
                <a:gd name="connsiteX59" fmla="*/ 723569 w 6318157"/>
                <a:gd name="connsiteY59" fmla="*/ 4079267 h 5387471"/>
                <a:gd name="connsiteX60" fmla="*/ 795130 w 6318157"/>
                <a:gd name="connsiteY60" fmla="*/ 4190586 h 5387471"/>
                <a:gd name="connsiteX61" fmla="*/ 1025718 w 6318157"/>
                <a:gd name="connsiteY61" fmla="*/ 4293952 h 5387471"/>
                <a:gd name="connsiteX62" fmla="*/ 1176793 w 6318157"/>
                <a:gd name="connsiteY62" fmla="*/ 4540443 h 5387471"/>
                <a:gd name="connsiteX63" fmla="*/ 1144988 w 6318157"/>
                <a:gd name="connsiteY63" fmla="*/ 4635859 h 5387471"/>
                <a:gd name="connsiteX64" fmla="*/ 1614115 w 6318157"/>
                <a:gd name="connsiteY64" fmla="*/ 4882349 h 5387471"/>
                <a:gd name="connsiteX65" fmla="*/ 1614115 w 6318157"/>
                <a:gd name="connsiteY65" fmla="*/ 5033424 h 5387471"/>
                <a:gd name="connsiteX66" fmla="*/ 1614115 w 6318157"/>
                <a:gd name="connsiteY66" fmla="*/ 5168596 h 5387471"/>
                <a:gd name="connsiteX67" fmla="*/ 1653871 w 6318157"/>
                <a:gd name="connsiteY67" fmla="*/ 5295817 h 5387471"/>
                <a:gd name="connsiteX68" fmla="*/ 1755416 w 6318157"/>
                <a:gd name="connsiteY68" fmla="*/ 5294123 h 5387471"/>
                <a:gd name="connsiteX69" fmla="*/ 1825653 w 6318157"/>
                <a:gd name="connsiteY69" fmla="*/ 5366385 h 5387471"/>
                <a:gd name="connsiteX70" fmla="*/ 1861848 w 6318157"/>
                <a:gd name="connsiteY70" fmla="*/ 5387340 h 5387471"/>
                <a:gd name="connsiteX71" fmla="*/ 1926203 w 6318157"/>
                <a:gd name="connsiteY71" fmla="*/ 5242146 h 5387471"/>
                <a:gd name="connsiteX72" fmla="*/ 2115047 w 6318157"/>
                <a:gd name="connsiteY72" fmla="*/ 5279914 h 5387471"/>
                <a:gd name="connsiteX73" fmla="*/ 2176421 w 6318157"/>
                <a:gd name="connsiteY73" fmla="*/ 5148304 h 5387471"/>
                <a:gd name="connsiteX74" fmla="*/ 2083242 w 6318157"/>
                <a:gd name="connsiteY74" fmla="*/ 5096123 h 5387471"/>
                <a:gd name="connsiteX75" fmla="*/ 2020211 w 6318157"/>
                <a:gd name="connsiteY75" fmla="*/ 5057903 h 5387471"/>
                <a:gd name="connsiteX76" fmla="*/ 2011680 w 6318157"/>
                <a:gd name="connsiteY76" fmla="*/ 5073180 h 5387471"/>
                <a:gd name="connsiteX77" fmla="*/ 1932167 w 6318157"/>
                <a:gd name="connsiteY77" fmla="*/ 4977765 h 5387471"/>
                <a:gd name="connsiteX78" fmla="*/ 1884459 w 6318157"/>
                <a:gd name="connsiteY78" fmla="*/ 4874398 h 5387471"/>
                <a:gd name="connsiteX79" fmla="*/ 1913448 w 6318157"/>
                <a:gd name="connsiteY79" fmla="*/ 4786022 h 5387471"/>
                <a:gd name="connsiteX80" fmla="*/ 2073551 w 6318157"/>
                <a:gd name="connsiteY80" fmla="*/ 4760723 h 5387471"/>
                <a:gd name="connsiteX81" fmla="*/ 2213030 w 6318157"/>
                <a:gd name="connsiteY81" fmla="*/ 4711893 h 5387471"/>
                <a:gd name="connsiteX82" fmla="*/ 2313829 w 6318157"/>
                <a:gd name="connsiteY82" fmla="*/ 4781467 h 5387471"/>
                <a:gd name="connsiteX83" fmla="*/ 2449002 w 6318157"/>
                <a:gd name="connsiteY83" fmla="*/ 4771031 h 5387471"/>
                <a:gd name="connsiteX84" fmla="*/ 2504661 w 6318157"/>
                <a:gd name="connsiteY84" fmla="*/ 4866446 h 5387471"/>
                <a:gd name="connsiteX85" fmla="*/ 2578459 w 6318157"/>
                <a:gd name="connsiteY85" fmla="*/ 4816585 h 5387471"/>
                <a:gd name="connsiteX86" fmla="*/ 2681246 w 6318157"/>
                <a:gd name="connsiteY86" fmla="*/ 4873118 h 5387471"/>
                <a:gd name="connsiteX87" fmla="*/ 2798859 w 6318157"/>
                <a:gd name="connsiteY87" fmla="*/ 4858495 h 5387471"/>
                <a:gd name="connsiteX88" fmla="*/ 2895931 w 6318157"/>
                <a:gd name="connsiteY88" fmla="*/ 4983811 h 5387471"/>
                <a:gd name="connsiteX89" fmla="*/ 2910177 w 6318157"/>
                <a:gd name="connsiteY89" fmla="*/ 5176547 h 5387471"/>
                <a:gd name="connsiteX90" fmla="*/ 2981739 w 6318157"/>
                <a:gd name="connsiteY90" fmla="*/ 5120888 h 5387471"/>
                <a:gd name="connsiteX91" fmla="*/ 3101009 w 6318157"/>
                <a:gd name="connsiteY91" fmla="*/ 5184499 h 5387471"/>
                <a:gd name="connsiteX92" fmla="*/ 3164619 w 6318157"/>
                <a:gd name="connsiteY92" fmla="*/ 4882349 h 5387471"/>
                <a:gd name="connsiteX93" fmla="*/ 3116911 w 6318157"/>
                <a:gd name="connsiteY93" fmla="*/ 4516589 h 5387471"/>
                <a:gd name="connsiteX94" fmla="*/ 3156668 w 6318157"/>
                <a:gd name="connsiteY94" fmla="*/ 4405271 h 5387471"/>
                <a:gd name="connsiteX95" fmla="*/ 3323645 w 6318157"/>
                <a:gd name="connsiteY95" fmla="*/ 4341660 h 5387471"/>
                <a:gd name="connsiteX96" fmla="*/ 3482671 w 6318157"/>
                <a:gd name="connsiteY96" fmla="*/ 4293952 h 5387471"/>
                <a:gd name="connsiteX97" fmla="*/ 3570136 w 6318157"/>
                <a:gd name="connsiteY97" fmla="*/ 4373466 h 5387471"/>
                <a:gd name="connsiteX98" fmla="*/ 3530379 w 6318157"/>
                <a:gd name="connsiteY98" fmla="*/ 4484784 h 5387471"/>
                <a:gd name="connsiteX99" fmla="*/ 3546282 w 6318157"/>
                <a:gd name="connsiteY99" fmla="*/ 4588151 h 5387471"/>
                <a:gd name="connsiteX100" fmla="*/ 3609892 w 6318157"/>
                <a:gd name="connsiteY100" fmla="*/ 4643810 h 5387471"/>
                <a:gd name="connsiteX101" fmla="*/ 3673503 w 6318157"/>
                <a:gd name="connsiteY101" fmla="*/ 4651761 h 5387471"/>
                <a:gd name="connsiteX102" fmla="*/ 3745064 w 6318157"/>
                <a:gd name="connsiteY102" fmla="*/ 4786933 h 5387471"/>
                <a:gd name="connsiteX103" fmla="*/ 3889016 w 6318157"/>
                <a:gd name="connsiteY103" fmla="*/ 4749293 h 5387471"/>
                <a:gd name="connsiteX104" fmla="*/ 4071068 w 6318157"/>
                <a:gd name="connsiteY104" fmla="*/ 4731274 h 5387471"/>
                <a:gd name="connsiteX105" fmla="*/ 4368496 w 6318157"/>
                <a:gd name="connsiteY105" fmla="*/ 4686134 h 5387471"/>
                <a:gd name="connsiteX106" fmla="*/ 4436828 w 6318157"/>
                <a:gd name="connsiteY106" fmla="*/ 4774261 h 5387471"/>
                <a:gd name="connsiteX107" fmla="*/ 4500438 w 6318157"/>
                <a:gd name="connsiteY107" fmla="*/ 4751981 h 5387471"/>
                <a:gd name="connsiteX108" fmla="*/ 4595854 w 6318157"/>
                <a:gd name="connsiteY108" fmla="*/ 4699469 h 5387471"/>
                <a:gd name="connsiteX109" fmla="*/ 4654826 w 6318157"/>
                <a:gd name="connsiteY109" fmla="*/ 4646423 h 5387471"/>
                <a:gd name="connsiteX110" fmla="*/ 4674704 w 6318157"/>
                <a:gd name="connsiteY110" fmla="*/ 4597593 h 5387471"/>
                <a:gd name="connsiteX111" fmla="*/ 4588151 w 6318157"/>
                <a:gd name="connsiteY111" fmla="*/ 4554983 h 5387471"/>
                <a:gd name="connsiteX112" fmla="*/ 4687211 w 6318157"/>
                <a:gd name="connsiteY112" fmla="*/ 4492118 h 5387471"/>
                <a:gd name="connsiteX113" fmla="*/ 4723406 w 6318157"/>
                <a:gd name="connsiteY113" fmla="*/ 4492118 h 5387471"/>
                <a:gd name="connsiteX114" fmla="*/ 4715786 w 6318157"/>
                <a:gd name="connsiteY114" fmla="*/ 4434968 h 5387471"/>
                <a:gd name="connsiteX115" fmla="*/ 4753886 w 6318157"/>
                <a:gd name="connsiteY115" fmla="*/ 4410203 h 5387471"/>
                <a:gd name="connsiteX116" fmla="*/ 4656648 w 6318157"/>
                <a:gd name="connsiteY116" fmla="*/ 4287326 h 5387471"/>
                <a:gd name="connsiteX117" fmla="*/ 4593866 w 6318157"/>
                <a:gd name="connsiteY117" fmla="*/ 4307333 h 5387471"/>
                <a:gd name="connsiteX118" fmla="*/ 4575396 w 6318157"/>
                <a:gd name="connsiteY118" fmla="*/ 4172612 h 5387471"/>
                <a:gd name="connsiteX119" fmla="*/ 4679655 w 6318157"/>
                <a:gd name="connsiteY119" fmla="*/ 4132426 h 5387471"/>
                <a:gd name="connsiteX120" fmla="*/ 4703957 w 6318157"/>
                <a:gd name="connsiteY120" fmla="*/ 4023340 h 5387471"/>
                <a:gd name="connsiteX121" fmla="*/ 4812951 w 6318157"/>
                <a:gd name="connsiteY121" fmla="*/ 3900496 h 5387471"/>
                <a:gd name="connsiteX122" fmla="*/ 4877813 w 6318157"/>
                <a:gd name="connsiteY122" fmla="*/ 3853146 h 5387471"/>
                <a:gd name="connsiteX123" fmla="*/ 4866109 w 6318157"/>
                <a:gd name="connsiteY123" fmla="*/ 3934446 h 5387471"/>
                <a:gd name="connsiteX124" fmla="*/ 4936241 w 6318157"/>
                <a:gd name="connsiteY124" fmla="*/ 3998681 h 5387471"/>
                <a:gd name="connsiteX125" fmla="*/ 4889248 w 6318157"/>
                <a:gd name="connsiteY125" fmla="*/ 4126615 h 5387471"/>
                <a:gd name="connsiteX126" fmla="*/ 4934365 w 6318157"/>
                <a:gd name="connsiteY126" fmla="*/ 4164319 h 5387471"/>
                <a:gd name="connsiteX127" fmla="*/ 5022812 w 6318157"/>
                <a:gd name="connsiteY127" fmla="*/ 4087573 h 5387471"/>
                <a:gd name="connsiteX128" fmla="*/ 5082759 w 6318157"/>
                <a:gd name="connsiteY128" fmla="*/ 4066849 h 5387471"/>
                <a:gd name="connsiteX129" fmla="*/ 5099644 w 6318157"/>
                <a:gd name="connsiteY129" fmla="*/ 4110000 h 5387471"/>
                <a:gd name="connsiteX130" fmla="*/ 5146102 w 6318157"/>
                <a:gd name="connsiteY130" fmla="*/ 4062915 h 5387471"/>
                <a:gd name="connsiteX131" fmla="*/ 5187199 w 6318157"/>
                <a:gd name="connsiteY131" fmla="*/ 4077299 h 5387471"/>
                <a:gd name="connsiteX132" fmla="*/ 5205692 w 6318157"/>
                <a:gd name="connsiteY132" fmla="*/ 4046476 h 5387471"/>
                <a:gd name="connsiteX133" fmla="*/ 5107060 w 6318157"/>
                <a:gd name="connsiteY133" fmla="*/ 4005379 h 5387471"/>
                <a:gd name="connsiteX134" fmla="*/ 5183536 w 6318157"/>
                <a:gd name="connsiteY134" fmla="*/ 3959373 h 5387471"/>
                <a:gd name="connsiteX135" fmla="*/ 5172815 w 6318157"/>
                <a:gd name="connsiteY135" fmla="*/ 3886200 h 5387471"/>
                <a:gd name="connsiteX136" fmla="*/ 5222041 w 6318157"/>
                <a:gd name="connsiteY136" fmla="*/ 3883701 h 5387471"/>
                <a:gd name="connsiteX137" fmla="*/ 5230350 w 6318157"/>
                <a:gd name="connsiteY137" fmla="*/ 3941680 h 5387471"/>
                <a:gd name="connsiteX138" fmla="*/ 5279666 w 6318157"/>
                <a:gd name="connsiteY138" fmla="*/ 3937570 h 5387471"/>
                <a:gd name="connsiteX139" fmla="*/ 5291995 w 6318157"/>
                <a:gd name="connsiteY139" fmla="*/ 3859487 h 5387471"/>
                <a:gd name="connsiteX140" fmla="*/ 5423861 w 6318157"/>
                <a:gd name="connsiteY140" fmla="*/ 3870925 h 5387471"/>
                <a:gd name="connsiteX141" fmla="*/ 5487204 w 6318157"/>
                <a:gd name="connsiteY141" fmla="*/ 3820445 h 5387471"/>
                <a:gd name="connsiteX142" fmla="*/ 5559123 w 6318157"/>
                <a:gd name="connsiteY142" fmla="*/ 3707429 h 5387471"/>
                <a:gd name="connsiteX143" fmla="*/ 5449413 w 6318157"/>
                <a:gd name="connsiteY143" fmla="*/ 3654543 h 5387471"/>
                <a:gd name="connsiteX144" fmla="*/ 5425916 w 6318157"/>
                <a:gd name="connsiteY144" fmla="*/ 3570384 h 5387471"/>
                <a:gd name="connsiteX145" fmla="*/ 5343276 w 6318157"/>
                <a:gd name="connsiteY145" fmla="*/ 3331845 h 5387471"/>
                <a:gd name="connsiteX146" fmla="*/ 5478449 w 6318157"/>
                <a:gd name="connsiteY146" fmla="*/ 3061500 h 5387471"/>
                <a:gd name="connsiteX147" fmla="*/ 5820355 w 6318157"/>
                <a:gd name="connsiteY147" fmla="*/ 2989939 h 5387471"/>
                <a:gd name="connsiteX148" fmla="*/ 6020959 w 6318157"/>
                <a:gd name="connsiteY148" fmla="*/ 2857748 h 5387471"/>
                <a:gd name="connsiteX149" fmla="*/ 6058811 w 6318157"/>
                <a:gd name="connsiteY149" fmla="*/ 2880194 h 5387471"/>
                <a:gd name="connsiteX150" fmla="*/ 6114056 w 6318157"/>
                <a:gd name="connsiteY150" fmla="*/ 2859239 h 5387471"/>
                <a:gd name="connsiteX151" fmla="*/ 6152156 w 6318157"/>
                <a:gd name="connsiteY151" fmla="*/ 2889719 h 5387471"/>
                <a:gd name="connsiteX152" fmla="*/ 6260741 w 6318157"/>
                <a:gd name="connsiteY152" fmla="*/ 2868764 h 5387471"/>
                <a:gd name="connsiteX153" fmla="*/ 6292298 w 6318157"/>
                <a:gd name="connsiteY153" fmla="*/ 2879449 h 5387471"/>
                <a:gd name="connsiteX154" fmla="*/ 6304556 w 6318157"/>
                <a:gd name="connsiteY154" fmla="*/ 2838284 h 5387471"/>
                <a:gd name="connsiteX155" fmla="*/ 6306461 w 6318157"/>
                <a:gd name="connsiteY155" fmla="*/ 2809709 h 5387471"/>
                <a:gd name="connsiteX156" fmla="*/ 6317891 w 6318157"/>
                <a:gd name="connsiteY156" fmla="*/ 2798279 h 5387471"/>
                <a:gd name="connsiteX157" fmla="*/ 6268361 w 6318157"/>
                <a:gd name="connsiteY157" fmla="*/ 2775419 h 5387471"/>
                <a:gd name="connsiteX158" fmla="*/ 6220736 w 6318157"/>
                <a:gd name="connsiteY158" fmla="*/ 2543754 h 5387471"/>
                <a:gd name="connsiteX159" fmla="*/ 6169301 w 6318157"/>
                <a:gd name="connsiteY159" fmla="*/ 2569973 h 5387471"/>
                <a:gd name="connsiteX160" fmla="*/ 6119771 w 6318157"/>
                <a:gd name="connsiteY160" fmla="*/ 2533484 h 5387471"/>
                <a:gd name="connsiteX161" fmla="*/ 6051191 w 6318157"/>
                <a:gd name="connsiteY161" fmla="*/ 2518538 h 5387471"/>
                <a:gd name="connsiteX162" fmla="*/ 6053096 w 6318157"/>
                <a:gd name="connsiteY162" fmla="*/ 2434718 h 5387471"/>
                <a:gd name="connsiteX163" fmla="*/ 6027337 w 6318157"/>
                <a:gd name="connsiteY163" fmla="*/ 2469542 h 5387471"/>
                <a:gd name="connsiteX164" fmla="*/ 5994041 w 6318157"/>
                <a:gd name="connsiteY164" fmla="*/ 2411858 h 5387471"/>
                <a:gd name="connsiteX165" fmla="*/ 5976896 w 6318157"/>
                <a:gd name="connsiteY165" fmla="*/ 2272793 h 5387471"/>
                <a:gd name="connsiteX166" fmla="*/ 5915936 w 6318157"/>
                <a:gd name="connsiteY166" fmla="*/ 2274698 h 5387471"/>
                <a:gd name="connsiteX167" fmla="*/ 5892910 w 6318157"/>
                <a:gd name="connsiteY167" fmla="*/ 2209882 h 5387471"/>
                <a:gd name="connsiteX168" fmla="*/ 5813066 w 6318157"/>
                <a:gd name="connsiteY168" fmla="*/ 2240408 h 5387471"/>
                <a:gd name="connsiteX169" fmla="*/ 5752106 w 6318157"/>
                <a:gd name="connsiteY169" fmla="*/ 2206118 h 5387471"/>
                <a:gd name="connsiteX170" fmla="*/ 5719721 w 6318157"/>
                <a:gd name="connsiteY170" fmla="*/ 2227073 h 5387471"/>
                <a:gd name="connsiteX171" fmla="*/ 5653046 w 6318157"/>
                <a:gd name="connsiteY171" fmla="*/ 2209928 h 5387471"/>
                <a:gd name="connsiteX172" fmla="*/ 5677231 w 6318157"/>
                <a:gd name="connsiteY172" fmla="*/ 2186857 h 5387471"/>
                <a:gd name="connsiteX173" fmla="*/ 5628281 w 6318157"/>
                <a:gd name="connsiteY173" fmla="*/ 2145158 h 5387471"/>
                <a:gd name="connsiteX174" fmla="*/ 5488388 w 6318157"/>
                <a:gd name="connsiteY174" fmla="*/ 2148426 h 5387471"/>
                <a:gd name="connsiteX175" fmla="*/ 5453021 w 6318157"/>
                <a:gd name="connsiteY175" fmla="*/ 2227073 h 5387471"/>
                <a:gd name="connsiteX176" fmla="*/ 5472071 w 6318157"/>
                <a:gd name="connsiteY176" fmla="*/ 2274698 h 5387471"/>
                <a:gd name="connsiteX177" fmla="*/ 5422541 w 6318157"/>
                <a:gd name="connsiteY177" fmla="*/ 2288033 h 5387471"/>
                <a:gd name="connsiteX178" fmla="*/ 5451116 w 6318157"/>
                <a:gd name="connsiteY178" fmla="*/ 2333753 h 5387471"/>
                <a:gd name="connsiteX179" fmla="*/ 5516631 w 6318157"/>
                <a:gd name="connsiteY179" fmla="*/ 2328407 h 5387471"/>
                <a:gd name="connsiteX180" fmla="*/ 5523506 w 6318157"/>
                <a:gd name="connsiteY180" fmla="*/ 2379473 h 5387471"/>
                <a:gd name="connsiteX181" fmla="*/ 5399681 w 6318157"/>
                <a:gd name="connsiteY181" fmla="*/ 2545208 h 5387471"/>
                <a:gd name="connsiteX182" fmla="*/ 5360918 w 6318157"/>
                <a:gd name="connsiteY182" fmla="*/ 2694084 h 5387471"/>
                <a:gd name="connsiteX183" fmla="*/ 5346341 w 6318157"/>
                <a:gd name="connsiteY183" fmla="*/ 2615693 h 5387471"/>
                <a:gd name="connsiteX184" fmla="*/ 5304431 w 6318157"/>
                <a:gd name="connsiteY184" fmla="*/ 2615693 h 5387471"/>
                <a:gd name="connsiteX185" fmla="*/ 5273951 w 6318157"/>
                <a:gd name="connsiteY185" fmla="*/ 2558543 h 5387471"/>
                <a:gd name="connsiteX186" fmla="*/ 5203714 w 6318157"/>
                <a:gd name="connsiteY186" fmla="*/ 2600987 h 5387471"/>
                <a:gd name="connsiteX187" fmla="*/ 5070116 w 6318157"/>
                <a:gd name="connsiteY187" fmla="*/ 2541398 h 5387471"/>
                <a:gd name="connsiteX188" fmla="*/ 4991763 w 6318157"/>
                <a:gd name="connsiteY188" fmla="*/ 2573572 h 5387471"/>
                <a:gd name="connsiteX189" fmla="*/ 4904381 w 6318157"/>
                <a:gd name="connsiteY189" fmla="*/ 2564258 h 5387471"/>
                <a:gd name="connsiteX190" fmla="*/ 4875806 w 6318157"/>
                <a:gd name="connsiteY190" fmla="*/ 2495678 h 5387471"/>
                <a:gd name="connsiteX191" fmla="*/ 4803416 w 6318157"/>
                <a:gd name="connsiteY191" fmla="*/ 2484248 h 5387471"/>
                <a:gd name="connsiteX192" fmla="*/ 4822466 w 6318157"/>
                <a:gd name="connsiteY192" fmla="*/ 2409953 h 5387471"/>
                <a:gd name="connsiteX193" fmla="*/ 4731026 w 6318157"/>
                <a:gd name="connsiteY193" fmla="*/ 2341373 h 5387471"/>
                <a:gd name="connsiteX194" fmla="*/ 4699221 w 6318157"/>
                <a:gd name="connsiteY194" fmla="*/ 2364353 h 5387471"/>
                <a:gd name="connsiteX195" fmla="*/ 4637681 w 6318157"/>
                <a:gd name="connsiteY195" fmla="*/ 2328038 h 5387471"/>
                <a:gd name="connsiteX196" fmla="*/ 4660541 w 6318157"/>
                <a:gd name="connsiteY196" fmla="*/ 2253743 h 5387471"/>
                <a:gd name="connsiteX197" fmla="*/ 4433846 w 6318157"/>
                <a:gd name="connsiteY197" fmla="*/ 2270888 h 5387471"/>
                <a:gd name="connsiteX198" fmla="*/ 4373134 w 6318157"/>
                <a:gd name="connsiteY198" fmla="*/ 2252041 h 5387471"/>
                <a:gd name="connsiteX199" fmla="*/ 4323356 w 6318157"/>
                <a:gd name="connsiteY199" fmla="*/ 2288033 h 5387471"/>
                <a:gd name="connsiteX200" fmla="*/ 4273826 w 6318157"/>
                <a:gd name="connsiteY200" fmla="*/ 2208023 h 5387471"/>
                <a:gd name="connsiteX201" fmla="*/ 4201436 w 6318157"/>
                <a:gd name="connsiteY201" fmla="*/ 2192783 h 5387471"/>
                <a:gd name="connsiteX202" fmla="*/ 4178576 w 6318157"/>
                <a:gd name="connsiteY202" fmla="*/ 2110868 h 5387471"/>
                <a:gd name="connsiteX203" fmla="*/ 4087136 w 6318157"/>
                <a:gd name="connsiteY203" fmla="*/ 2038478 h 5387471"/>
                <a:gd name="connsiteX204" fmla="*/ 4016651 w 6318157"/>
                <a:gd name="connsiteY204" fmla="*/ 2051813 h 5387471"/>
                <a:gd name="connsiteX205" fmla="*/ 3909971 w 6318157"/>
                <a:gd name="connsiteY205" fmla="*/ 2013713 h 5387471"/>
                <a:gd name="connsiteX206" fmla="*/ 3843296 w 6318157"/>
                <a:gd name="connsiteY206" fmla="*/ 2053718 h 5387471"/>
                <a:gd name="connsiteX207" fmla="*/ 3788051 w 6318157"/>
                <a:gd name="connsiteY207" fmla="*/ 2034668 h 5387471"/>
                <a:gd name="connsiteX208" fmla="*/ 3742331 w 6318157"/>
                <a:gd name="connsiteY208" fmla="*/ 2046098 h 5387471"/>
                <a:gd name="connsiteX209" fmla="*/ 3671018 w 6318157"/>
                <a:gd name="connsiteY209" fmla="*/ 2041249 h 5387471"/>
                <a:gd name="connsiteX210" fmla="*/ 3660416 w 6318157"/>
                <a:gd name="connsiteY210" fmla="*/ 1977518 h 5387471"/>
                <a:gd name="connsiteX211" fmla="*/ 3643271 w 6318157"/>
                <a:gd name="connsiteY211" fmla="*/ 1905128 h 5387471"/>
                <a:gd name="connsiteX212" fmla="*/ 3690896 w 6318157"/>
                <a:gd name="connsiteY212" fmla="*/ 1872743 h 5387471"/>
                <a:gd name="connsiteX213" fmla="*/ 3702326 w 6318157"/>
                <a:gd name="connsiteY213" fmla="*/ 1811783 h 5387471"/>
                <a:gd name="connsiteX214" fmla="*/ 3679466 w 6318157"/>
                <a:gd name="connsiteY214" fmla="*/ 1788923 h 5387471"/>
                <a:gd name="connsiteX215" fmla="*/ 3595977 w 6318157"/>
                <a:gd name="connsiteY215" fmla="*/ 1647245 h 5387471"/>
                <a:gd name="connsiteX216" fmla="*/ 3508016 w 6318157"/>
                <a:gd name="connsiteY216" fmla="*/ 1663193 h 5387471"/>
                <a:gd name="connsiteX217" fmla="*/ 3485156 w 6318157"/>
                <a:gd name="connsiteY217" fmla="*/ 1619378 h 5387471"/>
                <a:gd name="connsiteX218" fmla="*/ 3434052 w 6318157"/>
                <a:gd name="connsiteY218" fmla="*/ 1618090 h 5387471"/>
                <a:gd name="connsiteX219" fmla="*/ 3496586 w 6318157"/>
                <a:gd name="connsiteY219" fmla="*/ 1533653 h 5387471"/>
                <a:gd name="connsiteX220" fmla="*/ 3549926 w 6318157"/>
                <a:gd name="connsiteY220" fmla="*/ 1552703 h 5387471"/>
                <a:gd name="connsiteX221" fmla="*/ 3681619 w 6318157"/>
                <a:gd name="connsiteY221" fmla="*/ 1349485 h 5387471"/>
                <a:gd name="connsiteX222" fmla="*/ 3708041 w 6318157"/>
                <a:gd name="connsiteY222" fmla="*/ 1316483 h 5387471"/>
                <a:gd name="connsiteX223" fmla="*/ 3600036 w 6318157"/>
                <a:gd name="connsiteY223" fmla="*/ 1230630 h 5387471"/>
                <a:gd name="connsiteX224" fmla="*/ 3610886 w 6318157"/>
                <a:gd name="connsiteY224" fmla="*/ 1173608 h 5387471"/>
                <a:gd name="connsiteX225" fmla="*/ 3549926 w 6318157"/>
                <a:gd name="connsiteY225" fmla="*/ 1160273 h 5387471"/>
                <a:gd name="connsiteX226" fmla="*/ 3515636 w 6318157"/>
                <a:gd name="connsiteY226" fmla="*/ 1108838 h 5387471"/>
                <a:gd name="connsiteX227" fmla="*/ 3515636 w 6318157"/>
                <a:gd name="connsiteY227" fmla="*/ 1013588 h 5387471"/>
                <a:gd name="connsiteX228" fmla="*/ 3391811 w 6318157"/>
                <a:gd name="connsiteY228" fmla="*/ 981203 h 5387471"/>
                <a:gd name="connsiteX229" fmla="*/ 3357521 w 6318157"/>
                <a:gd name="connsiteY229" fmla="*/ 922148 h 5387471"/>
                <a:gd name="connsiteX230" fmla="*/ 3198246 w 6318157"/>
                <a:gd name="connsiteY230" fmla="*/ 954073 h 5387471"/>
                <a:gd name="connsiteX231" fmla="*/ 3142256 w 6318157"/>
                <a:gd name="connsiteY231" fmla="*/ 899288 h 5387471"/>
                <a:gd name="connsiteX232" fmla="*/ 2980331 w 6318157"/>
                <a:gd name="connsiteY232" fmla="*/ 929768 h 5387471"/>
                <a:gd name="connsiteX233" fmla="*/ 2776330 w 6318157"/>
                <a:gd name="connsiteY233" fmla="*/ 832982 h 5387471"/>
                <a:gd name="connsiteX234" fmla="*/ 2662196 w 6318157"/>
                <a:gd name="connsiteY234" fmla="*/ 874523 h 5387471"/>
                <a:gd name="connsiteX235" fmla="*/ 2671721 w 6318157"/>
                <a:gd name="connsiteY235" fmla="*/ 832613 h 5387471"/>
                <a:gd name="connsiteX236" fmla="*/ 2581026 w 6318157"/>
                <a:gd name="connsiteY236" fmla="*/ 818653 h 5387471"/>
                <a:gd name="connsiteX237" fmla="*/ 2576471 w 6318157"/>
                <a:gd name="connsiteY237" fmla="*/ 731648 h 5387471"/>
                <a:gd name="connsiteX238" fmla="*/ 2561231 w 6318157"/>
                <a:gd name="connsiteY238" fmla="*/ 684023 h 5387471"/>
                <a:gd name="connsiteX239" fmla="*/ 2591711 w 6318157"/>
                <a:gd name="connsiteY239" fmla="*/ 647828 h 5387471"/>
                <a:gd name="connsiteX240" fmla="*/ 2496792 w 6318157"/>
                <a:gd name="connsiteY240" fmla="*/ 511865 h 5387471"/>
                <a:gd name="connsiteX241" fmla="*/ 2492651 w 6318157"/>
                <a:gd name="connsiteY241" fmla="*/ 476378 h 5387471"/>
                <a:gd name="connsiteX242" fmla="*/ 2534561 w 6318157"/>
                <a:gd name="connsiteY242" fmla="*/ 409703 h 5387471"/>
                <a:gd name="connsiteX243" fmla="*/ 2490746 w 6318157"/>
                <a:gd name="connsiteY243" fmla="*/ 398273 h 5387471"/>
                <a:gd name="connsiteX244" fmla="*/ 2465981 w 6318157"/>
                <a:gd name="connsiteY244" fmla="*/ 367793 h 5387471"/>
                <a:gd name="connsiteX245" fmla="*/ 2428709 w 6318157"/>
                <a:gd name="connsiteY245" fmla="*/ 359713 h 5387471"/>
                <a:gd name="connsiteX246" fmla="*/ 2443121 w 6318157"/>
                <a:gd name="connsiteY246" fmla="*/ 297308 h 5387471"/>
                <a:gd name="connsiteX247" fmla="*/ 2384811 w 6318157"/>
                <a:gd name="connsiteY247" fmla="*/ 255352 h 5387471"/>
                <a:gd name="connsiteX248" fmla="*/ 2431691 w 6318157"/>
                <a:gd name="connsiteY248" fmla="*/ 188723 h 5387471"/>
                <a:gd name="connsiteX249" fmla="*/ 2536714 w 6318157"/>
                <a:gd name="connsiteY249" fmla="*/ 175177 h 5387471"/>
                <a:gd name="connsiteX0" fmla="*/ 2536714 w 6318157"/>
                <a:gd name="connsiteY0" fmla="*/ 175177 h 5387471"/>
                <a:gd name="connsiteX1" fmla="*/ 2475506 w 6318157"/>
                <a:gd name="connsiteY1" fmla="*/ 127763 h 5387471"/>
                <a:gd name="connsiteX2" fmla="*/ 2408831 w 6318157"/>
                <a:gd name="connsiteY2" fmla="*/ 129668 h 5387471"/>
                <a:gd name="connsiteX3" fmla="*/ 2340003 w 6318157"/>
                <a:gd name="connsiteY3" fmla="*/ 67751 h 5387471"/>
                <a:gd name="connsiteX4" fmla="*/ 2260241 w 6318157"/>
                <a:gd name="connsiteY4" fmla="*/ 85853 h 5387471"/>
                <a:gd name="connsiteX5" fmla="*/ 2229513 w 6318157"/>
                <a:gd name="connsiteY5" fmla="*/ 26173 h 5387471"/>
                <a:gd name="connsiteX6" fmla="*/ 2009858 w 6318157"/>
                <a:gd name="connsiteY6" fmla="*/ 0 h 5387471"/>
                <a:gd name="connsiteX7" fmla="*/ 1851163 w 6318157"/>
                <a:gd name="connsiteY7" fmla="*/ 158612 h 5387471"/>
                <a:gd name="connsiteX8" fmla="*/ 1861599 w 6318157"/>
                <a:gd name="connsiteY8" fmla="*/ 331056 h 5387471"/>
                <a:gd name="connsiteX9" fmla="*/ 1776951 w 6318157"/>
                <a:gd name="connsiteY9" fmla="*/ 311343 h 5387471"/>
                <a:gd name="connsiteX10" fmla="*/ 1606163 w 6318157"/>
                <a:gd name="connsiteY10" fmla="*/ 358057 h 5387471"/>
                <a:gd name="connsiteX11" fmla="*/ 1391478 w 6318157"/>
                <a:gd name="connsiteY11" fmla="*/ 230836 h 5387471"/>
                <a:gd name="connsiteX12" fmla="*/ 1256306 w 6318157"/>
                <a:gd name="connsiteY12" fmla="*/ 230836 h 5387471"/>
                <a:gd name="connsiteX13" fmla="*/ 1208598 w 6318157"/>
                <a:gd name="connsiteY13" fmla="*/ 421667 h 5387471"/>
                <a:gd name="connsiteX14" fmla="*/ 1041621 w 6318157"/>
                <a:gd name="connsiteY14" fmla="*/ 588645 h 5387471"/>
                <a:gd name="connsiteX15" fmla="*/ 930303 w 6318157"/>
                <a:gd name="connsiteY15" fmla="*/ 668158 h 5387471"/>
                <a:gd name="connsiteX16" fmla="*/ 842838 w 6318157"/>
                <a:gd name="connsiteY16" fmla="*/ 612499 h 5387471"/>
                <a:gd name="connsiteX17" fmla="*/ 747423 w 6318157"/>
                <a:gd name="connsiteY17" fmla="*/ 795379 h 5387471"/>
                <a:gd name="connsiteX18" fmla="*/ 456206 w 6318157"/>
                <a:gd name="connsiteY18" fmla="*/ 828804 h 5387471"/>
                <a:gd name="connsiteX19" fmla="*/ 222636 w 6318157"/>
                <a:gd name="connsiteY19" fmla="*/ 970307 h 5387471"/>
                <a:gd name="connsiteX20" fmla="*/ 254442 w 6318157"/>
                <a:gd name="connsiteY20" fmla="*/ 1113431 h 5387471"/>
                <a:gd name="connsiteX21" fmla="*/ 302149 w 6318157"/>
                <a:gd name="connsiteY21" fmla="*/ 1296311 h 5387471"/>
                <a:gd name="connsiteX22" fmla="*/ 341906 w 6318157"/>
                <a:gd name="connsiteY22" fmla="*/ 1328116 h 5387471"/>
                <a:gd name="connsiteX23" fmla="*/ 508883 w 6318157"/>
                <a:gd name="connsiteY23" fmla="*/ 1359921 h 5387471"/>
                <a:gd name="connsiteX24" fmla="*/ 532737 w 6318157"/>
                <a:gd name="connsiteY24" fmla="*/ 1582558 h 5387471"/>
                <a:gd name="connsiteX25" fmla="*/ 730526 w 6318157"/>
                <a:gd name="connsiteY25" fmla="*/ 1644144 h 5387471"/>
                <a:gd name="connsiteX26" fmla="*/ 903633 w 6318157"/>
                <a:gd name="connsiteY26" fmla="*/ 1753676 h 5387471"/>
                <a:gd name="connsiteX27" fmla="*/ 818984 w 6318157"/>
                <a:gd name="connsiteY27" fmla="*/ 1884707 h 5387471"/>
                <a:gd name="connsiteX28" fmla="*/ 644056 w 6318157"/>
                <a:gd name="connsiteY28" fmla="*/ 1868805 h 5387471"/>
                <a:gd name="connsiteX29" fmla="*/ 636104 w 6318157"/>
                <a:gd name="connsiteY29" fmla="*/ 2115295 h 5387471"/>
                <a:gd name="connsiteX30" fmla="*/ 755374 w 6318157"/>
                <a:gd name="connsiteY30" fmla="*/ 2218662 h 5387471"/>
                <a:gd name="connsiteX31" fmla="*/ 818984 w 6318157"/>
                <a:gd name="connsiteY31" fmla="*/ 2329980 h 5387471"/>
                <a:gd name="connsiteX32" fmla="*/ 818984 w 6318157"/>
                <a:gd name="connsiteY32" fmla="*/ 2369737 h 5387471"/>
                <a:gd name="connsiteX33" fmla="*/ 580445 w 6318157"/>
                <a:gd name="connsiteY33" fmla="*/ 2401542 h 5387471"/>
                <a:gd name="connsiteX34" fmla="*/ 485029 w 6318157"/>
                <a:gd name="connsiteY34" fmla="*/ 2433347 h 5387471"/>
                <a:gd name="connsiteX35" fmla="*/ 437322 w 6318157"/>
                <a:gd name="connsiteY35" fmla="*/ 2584422 h 5387471"/>
                <a:gd name="connsiteX36" fmla="*/ 307616 w 6318157"/>
                <a:gd name="connsiteY36" fmla="*/ 2598549 h 5387471"/>
                <a:gd name="connsiteX37" fmla="*/ 238539 w 6318157"/>
                <a:gd name="connsiteY37" fmla="*/ 2655984 h 5387471"/>
                <a:gd name="connsiteX38" fmla="*/ 284673 w 6318157"/>
                <a:gd name="connsiteY38" fmla="*/ 2740881 h 5387471"/>
                <a:gd name="connsiteX39" fmla="*/ 405516 w 6318157"/>
                <a:gd name="connsiteY39" fmla="*/ 2767302 h 5387471"/>
                <a:gd name="connsiteX40" fmla="*/ 414296 w 6318157"/>
                <a:gd name="connsiteY40" fmla="*/ 2859534 h 5387471"/>
                <a:gd name="connsiteX41" fmla="*/ 349857 w 6318157"/>
                <a:gd name="connsiteY41" fmla="*/ 2894523 h 5387471"/>
                <a:gd name="connsiteX42" fmla="*/ 206734 w 6318157"/>
                <a:gd name="connsiteY42" fmla="*/ 3061500 h 5387471"/>
                <a:gd name="connsiteX43" fmla="*/ 166977 w 6318157"/>
                <a:gd name="connsiteY43" fmla="*/ 3300039 h 5387471"/>
                <a:gd name="connsiteX44" fmla="*/ 103367 w 6318157"/>
                <a:gd name="connsiteY44" fmla="*/ 3490871 h 5387471"/>
                <a:gd name="connsiteX45" fmla="*/ 0 w 6318157"/>
                <a:gd name="connsiteY45" fmla="*/ 3610140 h 5387471"/>
                <a:gd name="connsiteX46" fmla="*/ 0 w 6318157"/>
                <a:gd name="connsiteY46" fmla="*/ 3689653 h 5387471"/>
                <a:gd name="connsiteX47" fmla="*/ 15903 w 6318157"/>
                <a:gd name="connsiteY47" fmla="*/ 3769166 h 5387471"/>
                <a:gd name="connsiteX48" fmla="*/ 127221 w 6318157"/>
                <a:gd name="connsiteY48" fmla="*/ 3785069 h 5387471"/>
                <a:gd name="connsiteX49" fmla="*/ 183211 w 6318157"/>
                <a:gd name="connsiteY49" fmla="*/ 3641697 h 5387471"/>
                <a:gd name="connsiteX50" fmla="*/ 275231 w 6318157"/>
                <a:gd name="connsiteY50" fmla="*/ 3608199 h 5387471"/>
                <a:gd name="connsiteX51" fmla="*/ 326003 w 6318157"/>
                <a:gd name="connsiteY51" fmla="*/ 3626043 h 5387471"/>
                <a:gd name="connsiteX52" fmla="*/ 358388 w 6318157"/>
                <a:gd name="connsiteY52" fmla="*/ 3618423 h 5387471"/>
                <a:gd name="connsiteX53" fmla="*/ 424318 w 6318157"/>
                <a:gd name="connsiteY53" fmla="*/ 3743407 h 5387471"/>
                <a:gd name="connsiteX54" fmla="*/ 379178 w 6318157"/>
                <a:gd name="connsiteY54" fmla="*/ 3816212 h 5387471"/>
                <a:gd name="connsiteX55" fmla="*/ 347621 w 6318157"/>
                <a:gd name="connsiteY55" fmla="*/ 3928239 h 5387471"/>
                <a:gd name="connsiteX56" fmla="*/ 336854 w 6318157"/>
                <a:gd name="connsiteY56" fmla="*/ 4218249 h 5387471"/>
                <a:gd name="connsiteX57" fmla="*/ 545161 w 6318157"/>
                <a:gd name="connsiteY57" fmla="*/ 4012509 h 5387471"/>
                <a:gd name="connsiteX58" fmla="*/ 620202 w 6318157"/>
                <a:gd name="connsiteY58" fmla="*/ 4063365 h 5387471"/>
                <a:gd name="connsiteX59" fmla="*/ 723569 w 6318157"/>
                <a:gd name="connsiteY59" fmla="*/ 4079267 h 5387471"/>
                <a:gd name="connsiteX60" fmla="*/ 795130 w 6318157"/>
                <a:gd name="connsiteY60" fmla="*/ 4190586 h 5387471"/>
                <a:gd name="connsiteX61" fmla="*/ 1025718 w 6318157"/>
                <a:gd name="connsiteY61" fmla="*/ 4293952 h 5387471"/>
                <a:gd name="connsiteX62" fmla="*/ 1176793 w 6318157"/>
                <a:gd name="connsiteY62" fmla="*/ 4540443 h 5387471"/>
                <a:gd name="connsiteX63" fmla="*/ 1144988 w 6318157"/>
                <a:gd name="connsiteY63" fmla="*/ 4635859 h 5387471"/>
                <a:gd name="connsiteX64" fmla="*/ 1614115 w 6318157"/>
                <a:gd name="connsiteY64" fmla="*/ 4882349 h 5387471"/>
                <a:gd name="connsiteX65" fmla="*/ 1614115 w 6318157"/>
                <a:gd name="connsiteY65" fmla="*/ 5033424 h 5387471"/>
                <a:gd name="connsiteX66" fmla="*/ 1614115 w 6318157"/>
                <a:gd name="connsiteY66" fmla="*/ 5168596 h 5387471"/>
                <a:gd name="connsiteX67" fmla="*/ 1653871 w 6318157"/>
                <a:gd name="connsiteY67" fmla="*/ 5295817 h 5387471"/>
                <a:gd name="connsiteX68" fmla="*/ 1755416 w 6318157"/>
                <a:gd name="connsiteY68" fmla="*/ 5294123 h 5387471"/>
                <a:gd name="connsiteX69" fmla="*/ 1825653 w 6318157"/>
                <a:gd name="connsiteY69" fmla="*/ 5366385 h 5387471"/>
                <a:gd name="connsiteX70" fmla="*/ 1861848 w 6318157"/>
                <a:gd name="connsiteY70" fmla="*/ 5387340 h 5387471"/>
                <a:gd name="connsiteX71" fmla="*/ 1926203 w 6318157"/>
                <a:gd name="connsiteY71" fmla="*/ 5242146 h 5387471"/>
                <a:gd name="connsiteX72" fmla="*/ 2115047 w 6318157"/>
                <a:gd name="connsiteY72" fmla="*/ 5279914 h 5387471"/>
                <a:gd name="connsiteX73" fmla="*/ 2176421 w 6318157"/>
                <a:gd name="connsiteY73" fmla="*/ 5148304 h 5387471"/>
                <a:gd name="connsiteX74" fmla="*/ 2083242 w 6318157"/>
                <a:gd name="connsiteY74" fmla="*/ 5096123 h 5387471"/>
                <a:gd name="connsiteX75" fmla="*/ 2020211 w 6318157"/>
                <a:gd name="connsiteY75" fmla="*/ 5057903 h 5387471"/>
                <a:gd name="connsiteX76" fmla="*/ 2011680 w 6318157"/>
                <a:gd name="connsiteY76" fmla="*/ 5073180 h 5387471"/>
                <a:gd name="connsiteX77" fmla="*/ 1932167 w 6318157"/>
                <a:gd name="connsiteY77" fmla="*/ 4977765 h 5387471"/>
                <a:gd name="connsiteX78" fmla="*/ 1884459 w 6318157"/>
                <a:gd name="connsiteY78" fmla="*/ 4874398 h 5387471"/>
                <a:gd name="connsiteX79" fmla="*/ 1913448 w 6318157"/>
                <a:gd name="connsiteY79" fmla="*/ 4786022 h 5387471"/>
                <a:gd name="connsiteX80" fmla="*/ 2073551 w 6318157"/>
                <a:gd name="connsiteY80" fmla="*/ 4760723 h 5387471"/>
                <a:gd name="connsiteX81" fmla="*/ 2213030 w 6318157"/>
                <a:gd name="connsiteY81" fmla="*/ 4711893 h 5387471"/>
                <a:gd name="connsiteX82" fmla="*/ 2313829 w 6318157"/>
                <a:gd name="connsiteY82" fmla="*/ 4781467 h 5387471"/>
                <a:gd name="connsiteX83" fmla="*/ 2449002 w 6318157"/>
                <a:gd name="connsiteY83" fmla="*/ 4771031 h 5387471"/>
                <a:gd name="connsiteX84" fmla="*/ 2504661 w 6318157"/>
                <a:gd name="connsiteY84" fmla="*/ 4866446 h 5387471"/>
                <a:gd name="connsiteX85" fmla="*/ 2578459 w 6318157"/>
                <a:gd name="connsiteY85" fmla="*/ 4816585 h 5387471"/>
                <a:gd name="connsiteX86" fmla="*/ 2681246 w 6318157"/>
                <a:gd name="connsiteY86" fmla="*/ 4873118 h 5387471"/>
                <a:gd name="connsiteX87" fmla="*/ 2798859 w 6318157"/>
                <a:gd name="connsiteY87" fmla="*/ 4858495 h 5387471"/>
                <a:gd name="connsiteX88" fmla="*/ 2895931 w 6318157"/>
                <a:gd name="connsiteY88" fmla="*/ 4983811 h 5387471"/>
                <a:gd name="connsiteX89" fmla="*/ 2910177 w 6318157"/>
                <a:gd name="connsiteY89" fmla="*/ 5176547 h 5387471"/>
                <a:gd name="connsiteX90" fmla="*/ 2981739 w 6318157"/>
                <a:gd name="connsiteY90" fmla="*/ 5120888 h 5387471"/>
                <a:gd name="connsiteX91" fmla="*/ 3101009 w 6318157"/>
                <a:gd name="connsiteY91" fmla="*/ 5184499 h 5387471"/>
                <a:gd name="connsiteX92" fmla="*/ 3164619 w 6318157"/>
                <a:gd name="connsiteY92" fmla="*/ 4882349 h 5387471"/>
                <a:gd name="connsiteX93" fmla="*/ 3116911 w 6318157"/>
                <a:gd name="connsiteY93" fmla="*/ 4516589 h 5387471"/>
                <a:gd name="connsiteX94" fmla="*/ 3156668 w 6318157"/>
                <a:gd name="connsiteY94" fmla="*/ 4405271 h 5387471"/>
                <a:gd name="connsiteX95" fmla="*/ 3323645 w 6318157"/>
                <a:gd name="connsiteY95" fmla="*/ 4341660 h 5387471"/>
                <a:gd name="connsiteX96" fmla="*/ 3482671 w 6318157"/>
                <a:gd name="connsiteY96" fmla="*/ 4293952 h 5387471"/>
                <a:gd name="connsiteX97" fmla="*/ 3570136 w 6318157"/>
                <a:gd name="connsiteY97" fmla="*/ 4373466 h 5387471"/>
                <a:gd name="connsiteX98" fmla="*/ 3530379 w 6318157"/>
                <a:gd name="connsiteY98" fmla="*/ 4484784 h 5387471"/>
                <a:gd name="connsiteX99" fmla="*/ 3546282 w 6318157"/>
                <a:gd name="connsiteY99" fmla="*/ 4588151 h 5387471"/>
                <a:gd name="connsiteX100" fmla="*/ 3609892 w 6318157"/>
                <a:gd name="connsiteY100" fmla="*/ 4643810 h 5387471"/>
                <a:gd name="connsiteX101" fmla="*/ 3673503 w 6318157"/>
                <a:gd name="connsiteY101" fmla="*/ 4651761 h 5387471"/>
                <a:gd name="connsiteX102" fmla="*/ 3745064 w 6318157"/>
                <a:gd name="connsiteY102" fmla="*/ 4786933 h 5387471"/>
                <a:gd name="connsiteX103" fmla="*/ 3889016 w 6318157"/>
                <a:gd name="connsiteY103" fmla="*/ 4749293 h 5387471"/>
                <a:gd name="connsiteX104" fmla="*/ 4071068 w 6318157"/>
                <a:gd name="connsiteY104" fmla="*/ 4731274 h 5387471"/>
                <a:gd name="connsiteX105" fmla="*/ 4368496 w 6318157"/>
                <a:gd name="connsiteY105" fmla="*/ 4686134 h 5387471"/>
                <a:gd name="connsiteX106" fmla="*/ 4436828 w 6318157"/>
                <a:gd name="connsiteY106" fmla="*/ 4774261 h 5387471"/>
                <a:gd name="connsiteX107" fmla="*/ 4500438 w 6318157"/>
                <a:gd name="connsiteY107" fmla="*/ 4751981 h 5387471"/>
                <a:gd name="connsiteX108" fmla="*/ 4595854 w 6318157"/>
                <a:gd name="connsiteY108" fmla="*/ 4699469 h 5387471"/>
                <a:gd name="connsiteX109" fmla="*/ 4654826 w 6318157"/>
                <a:gd name="connsiteY109" fmla="*/ 4646423 h 5387471"/>
                <a:gd name="connsiteX110" fmla="*/ 4674704 w 6318157"/>
                <a:gd name="connsiteY110" fmla="*/ 4597593 h 5387471"/>
                <a:gd name="connsiteX111" fmla="*/ 4588151 w 6318157"/>
                <a:gd name="connsiteY111" fmla="*/ 4554983 h 5387471"/>
                <a:gd name="connsiteX112" fmla="*/ 4687211 w 6318157"/>
                <a:gd name="connsiteY112" fmla="*/ 4492118 h 5387471"/>
                <a:gd name="connsiteX113" fmla="*/ 4723406 w 6318157"/>
                <a:gd name="connsiteY113" fmla="*/ 4492118 h 5387471"/>
                <a:gd name="connsiteX114" fmla="*/ 4715786 w 6318157"/>
                <a:gd name="connsiteY114" fmla="*/ 4434968 h 5387471"/>
                <a:gd name="connsiteX115" fmla="*/ 4753886 w 6318157"/>
                <a:gd name="connsiteY115" fmla="*/ 4410203 h 5387471"/>
                <a:gd name="connsiteX116" fmla="*/ 4656648 w 6318157"/>
                <a:gd name="connsiteY116" fmla="*/ 4287326 h 5387471"/>
                <a:gd name="connsiteX117" fmla="*/ 4593866 w 6318157"/>
                <a:gd name="connsiteY117" fmla="*/ 4307333 h 5387471"/>
                <a:gd name="connsiteX118" fmla="*/ 4575396 w 6318157"/>
                <a:gd name="connsiteY118" fmla="*/ 4172612 h 5387471"/>
                <a:gd name="connsiteX119" fmla="*/ 4679655 w 6318157"/>
                <a:gd name="connsiteY119" fmla="*/ 4132426 h 5387471"/>
                <a:gd name="connsiteX120" fmla="*/ 4703957 w 6318157"/>
                <a:gd name="connsiteY120" fmla="*/ 4023340 h 5387471"/>
                <a:gd name="connsiteX121" fmla="*/ 4812951 w 6318157"/>
                <a:gd name="connsiteY121" fmla="*/ 3900496 h 5387471"/>
                <a:gd name="connsiteX122" fmla="*/ 4877813 w 6318157"/>
                <a:gd name="connsiteY122" fmla="*/ 3853146 h 5387471"/>
                <a:gd name="connsiteX123" fmla="*/ 4866109 w 6318157"/>
                <a:gd name="connsiteY123" fmla="*/ 3934446 h 5387471"/>
                <a:gd name="connsiteX124" fmla="*/ 4936241 w 6318157"/>
                <a:gd name="connsiteY124" fmla="*/ 3998681 h 5387471"/>
                <a:gd name="connsiteX125" fmla="*/ 4889248 w 6318157"/>
                <a:gd name="connsiteY125" fmla="*/ 4126615 h 5387471"/>
                <a:gd name="connsiteX126" fmla="*/ 4934365 w 6318157"/>
                <a:gd name="connsiteY126" fmla="*/ 4164319 h 5387471"/>
                <a:gd name="connsiteX127" fmla="*/ 5022812 w 6318157"/>
                <a:gd name="connsiteY127" fmla="*/ 4087573 h 5387471"/>
                <a:gd name="connsiteX128" fmla="*/ 5082759 w 6318157"/>
                <a:gd name="connsiteY128" fmla="*/ 4066849 h 5387471"/>
                <a:gd name="connsiteX129" fmla="*/ 5099644 w 6318157"/>
                <a:gd name="connsiteY129" fmla="*/ 4110000 h 5387471"/>
                <a:gd name="connsiteX130" fmla="*/ 5146102 w 6318157"/>
                <a:gd name="connsiteY130" fmla="*/ 4062915 h 5387471"/>
                <a:gd name="connsiteX131" fmla="*/ 5187199 w 6318157"/>
                <a:gd name="connsiteY131" fmla="*/ 4077299 h 5387471"/>
                <a:gd name="connsiteX132" fmla="*/ 5205692 w 6318157"/>
                <a:gd name="connsiteY132" fmla="*/ 4046476 h 5387471"/>
                <a:gd name="connsiteX133" fmla="*/ 5107060 w 6318157"/>
                <a:gd name="connsiteY133" fmla="*/ 4005379 h 5387471"/>
                <a:gd name="connsiteX134" fmla="*/ 5183536 w 6318157"/>
                <a:gd name="connsiteY134" fmla="*/ 3959373 h 5387471"/>
                <a:gd name="connsiteX135" fmla="*/ 5172815 w 6318157"/>
                <a:gd name="connsiteY135" fmla="*/ 3886200 h 5387471"/>
                <a:gd name="connsiteX136" fmla="*/ 5222041 w 6318157"/>
                <a:gd name="connsiteY136" fmla="*/ 3883701 h 5387471"/>
                <a:gd name="connsiteX137" fmla="*/ 5230350 w 6318157"/>
                <a:gd name="connsiteY137" fmla="*/ 3941680 h 5387471"/>
                <a:gd name="connsiteX138" fmla="*/ 5279666 w 6318157"/>
                <a:gd name="connsiteY138" fmla="*/ 3937570 h 5387471"/>
                <a:gd name="connsiteX139" fmla="*/ 5291995 w 6318157"/>
                <a:gd name="connsiteY139" fmla="*/ 3859487 h 5387471"/>
                <a:gd name="connsiteX140" fmla="*/ 5423861 w 6318157"/>
                <a:gd name="connsiteY140" fmla="*/ 3870925 h 5387471"/>
                <a:gd name="connsiteX141" fmla="*/ 5487204 w 6318157"/>
                <a:gd name="connsiteY141" fmla="*/ 3820445 h 5387471"/>
                <a:gd name="connsiteX142" fmla="*/ 5559123 w 6318157"/>
                <a:gd name="connsiteY142" fmla="*/ 3707429 h 5387471"/>
                <a:gd name="connsiteX143" fmla="*/ 5449413 w 6318157"/>
                <a:gd name="connsiteY143" fmla="*/ 3654543 h 5387471"/>
                <a:gd name="connsiteX144" fmla="*/ 5425916 w 6318157"/>
                <a:gd name="connsiteY144" fmla="*/ 3570384 h 5387471"/>
                <a:gd name="connsiteX145" fmla="*/ 5452272 w 6318157"/>
                <a:gd name="connsiteY145" fmla="*/ 3536878 h 5387471"/>
                <a:gd name="connsiteX146" fmla="*/ 5343276 w 6318157"/>
                <a:gd name="connsiteY146" fmla="*/ 3331845 h 5387471"/>
                <a:gd name="connsiteX147" fmla="*/ 5478449 w 6318157"/>
                <a:gd name="connsiteY147" fmla="*/ 3061500 h 5387471"/>
                <a:gd name="connsiteX148" fmla="*/ 5820355 w 6318157"/>
                <a:gd name="connsiteY148" fmla="*/ 2989939 h 5387471"/>
                <a:gd name="connsiteX149" fmla="*/ 6020959 w 6318157"/>
                <a:gd name="connsiteY149" fmla="*/ 2857748 h 5387471"/>
                <a:gd name="connsiteX150" fmla="*/ 6058811 w 6318157"/>
                <a:gd name="connsiteY150" fmla="*/ 2880194 h 5387471"/>
                <a:gd name="connsiteX151" fmla="*/ 6114056 w 6318157"/>
                <a:gd name="connsiteY151" fmla="*/ 2859239 h 5387471"/>
                <a:gd name="connsiteX152" fmla="*/ 6152156 w 6318157"/>
                <a:gd name="connsiteY152" fmla="*/ 2889719 h 5387471"/>
                <a:gd name="connsiteX153" fmla="*/ 6260741 w 6318157"/>
                <a:gd name="connsiteY153" fmla="*/ 2868764 h 5387471"/>
                <a:gd name="connsiteX154" fmla="*/ 6292298 w 6318157"/>
                <a:gd name="connsiteY154" fmla="*/ 2879449 h 5387471"/>
                <a:gd name="connsiteX155" fmla="*/ 6304556 w 6318157"/>
                <a:gd name="connsiteY155" fmla="*/ 2838284 h 5387471"/>
                <a:gd name="connsiteX156" fmla="*/ 6306461 w 6318157"/>
                <a:gd name="connsiteY156" fmla="*/ 2809709 h 5387471"/>
                <a:gd name="connsiteX157" fmla="*/ 6317891 w 6318157"/>
                <a:gd name="connsiteY157" fmla="*/ 2798279 h 5387471"/>
                <a:gd name="connsiteX158" fmla="*/ 6268361 w 6318157"/>
                <a:gd name="connsiteY158" fmla="*/ 2775419 h 5387471"/>
                <a:gd name="connsiteX159" fmla="*/ 6220736 w 6318157"/>
                <a:gd name="connsiteY159" fmla="*/ 2543754 h 5387471"/>
                <a:gd name="connsiteX160" fmla="*/ 6169301 w 6318157"/>
                <a:gd name="connsiteY160" fmla="*/ 2569973 h 5387471"/>
                <a:gd name="connsiteX161" fmla="*/ 6119771 w 6318157"/>
                <a:gd name="connsiteY161" fmla="*/ 2533484 h 5387471"/>
                <a:gd name="connsiteX162" fmla="*/ 6051191 w 6318157"/>
                <a:gd name="connsiteY162" fmla="*/ 2518538 h 5387471"/>
                <a:gd name="connsiteX163" fmla="*/ 6053096 w 6318157"/>
                <a:gd name="connsiteY163" fmla="*/ 2434718 h 5387471"/>
                <a:gd name="connsiteX164" fmla="*/ 6027337 w 6318157"/>
                <a:gd name="connsiteY164" fmla="*/ 2469542 h 5387471"/>
                <a:gd name="connsiteX165" fmla="*/ 5994041 w 6318157"/>
                <a:gd name="connsiteY165" fmla="*/ 2411858 h 5387471"/>
                <a:gd name="connsiteX166" fmla="*/ 5976896 w 6318157"/>
                <a:gd name="connsiteY166" fmla="*/ 2272793 h 5387471"/>
                <a:gd name="connsiteX167" fmla="*/ 5915936 w 6318157"/>
                <a:gd name="connsiteY167" fmla="*/ 2274698 h 5387471"/>
                <a:gd name="connsiteX168" fmla="*/ 5892910 w 6318157"/>
                <a:gd name="connsiteY168" fmla="*/ 2209882 h 5387471"/>
                <a:gd name="connsiteX169" fmla="*/ 5813066 w 6318157"/>
                <a:gd name="connsiteY169" fmla="*/ 2240408 h 5387471"/>
                <a:gd name="connsiteX170" fmla="*/ 5752106 w 6318157"/>
                <a:gd name="connsiteY170" fmla="*/ 2206118 h 5387471"/>
                <a:gd name="connsiteX171" fmla="*/ 5719721 w 6318157"/>
                <a:gd name="connsiteY171" fmla="*/ 2227073 h 5387471"/>
                <a:gd name="connsiteX172" fmla="*/ 5653046 w 6318157"/>
                <a:gd name="connsiteY172" fmla="*/ 2209928 h 5387471"/>
                <a:gd name="connsiteX173" fmla="*/ 5677231 w 6318157"/>
                <a:gd name="connsiteY173" fmla="*/ 2186857 h 5387471"/>
                <a:gd name="connsiteX174" fmla="*/ 5628281 w 6318157"/>
                <a:gd name="connsiteY174" fmla="*/ 2145158 h 5387471"/>
                <a:gd name="connsiteX175" fmla="*/ 5488388 w 6318157"/>
                <a:gd name="connsiteY175" fmla="*/ 2148426 h 5387471"/>
                <a:gd name="connsiteX176" fmla="*/ 5453021 w 6318157"/>
                <a:gd name="connsiteY176" fmla="*/ 2227073 h 5387471"/>
                <a:gd name="connsiteX177" fmla="*/ 5472071 w 6318157"/>
                <a:gd name="connsiteY177" fmla="*/ 2274698 h 5387471"/>
                <a:gd name="connsiteX178" fmla="*/ 5422541 w 6318157"/>
                <a:gd name="connsiteY178" fmla="*/ 2288033 h 5387471"/>
                <a:gd name="connsiteX179" fmla="*/ 5451116 w 6318157"/>
                <a:gd name="connsiteY179" fmla="*/ 2333753 h 5387471"/>
                <a:gd name="connsiteX180" fmla="*/ 5516631 w 6318157"/>
                <a:gd name="connsiteY180" fmla="*/ 2328407 h 5387471"/>
                <a:gd name="connsiteX181" fmla="*/ 5523506 w 6318157"/>
                <a:gd name="connsiteY181" fmla="*/ 2379473 h 5387471"/>
                <a:gd name="connsiteX182" fmla="*/ 5399681 w 6318157"/>
                <a:gd name="connsiteY182" fmla="*/ 2545208 h 5387471"/>
                <a:gd name="connsiteX183" fmla="*/ 5360918 w 6318157"/>
                <a:gd name="connsiteY183" fmla="*/ 2694084 h 5387471"/>
                <a:gd name="connsiteX184" fmla="*/ 5346341 w 6318157"/>
                <a:gd name="connsiteY184" fmla="*/ 2615693 h 5387471"/>
                <a:gd name="connsiteX185" fmla="*/ 5304431 w 6318157"/>
                <a:gd name="connsiteY185" fmla="*/ 2615693 h 5387471"/>
                <a:gd name="connsiteX186" fmla="*/ 5273951 w 6318157"/>
                <a:gd name="connsiteY186" fmla="*/ 2558543 h 5387471"/>
                <a:gd name="connsiteX187" fmla="*/ 5203714 w 6318157"/>
                <a:gd name="connsiteY187" fmla="*/ 2600987 h 5387471"/>
                <a:gd name="connsiteX188" fmla="*/ 5070116 w 6318157"/>
                <a:gd name="connsiteY188" fmla="*/ 2541398 h 5387471"/>
                <a:gd name="connsiteX189" fmla="*/ 4991763 w 6318157"/>
                <a:gd name="connsiteY189" fmla="*/ 2573572 h 5387471"/>
                <a:gd name="connsiteX190" fmla="*/ 4904381 w 6318157"/>
                <a:gd name="connsiteY190" fmla="*/ 2564258 h 5387471"/>
                <a:gd name="connsiteX191" fmla="*/ 4875806 w 6318157"/>
                <a:gd name="connsiteY191" fmla="*/ 2495678 h 5387471"/>
                <a:gd name="connsiteX192" fmla="*/ 4803416 w 6318157"/>
                <a:gd name="connsiteY192" fmla="*/ 2484248 h 5387471"/>
                <a:gd name="connsiteX193" fmla="*/ 4822466 w 6318157"/>
                <a:gd name="connsiteY193" fmla="*/ 2409953 h 5387471"/>
                <a:gd name="connsiteX194" fmla="*/ 4731026 w 6318157"/>
                <a:gd name="connsiteY194" fmla="*/ 2341373 h 5387471"/>
                <a:gd name="connsiteX195" fmla="*/ 4699221 w 6318157"/>
                <a:gd name="connsiteY195" fmla="*/ 2364353 h 5387471"/>
                <a:gd name="connsiteX196" fmla="*/ 4637681 w 6318157"/>
                <a:gd name="connsiteY196" fmla="*/ 2328038 h 5387471"/>
                <a:gd name="connsiteX197" fmla="*/ 4660541 w 6318157"/>
                <a:gd name="connsiteY197" fmla="*/ 2253743 h 5387471"/>
                <a:gd name="connsiteX198" fmla="*/ 4433846 w 6318157"/>
                <a:gd name="connsiteY198" fmla="*/ 2270888 h 5387471"/>
                <a:gd name="connsiteX199" fmla="*/ 4373134 w 6318157"/>
                <a:gd name="connsiteY199" fmla="*/ 2252041 h 5387471"/>
                <a:gd name="connsiteX200" fmla="*/ 4323356 w 6318157"/>
                <a:gd name="connsiteY200" fmla="*/ 2288033 h 5387471"/>
                <a:gd name="connsiteX201" fmla="*/ 4273826 w 6318157"/>
                <a:gd name="connsiteY201" fmla="*/ 2208023 h 5387471"/>
                <a:gd name="connsiteX202" fmla="*/ 4201436 w 6318157"/>
                <a:gd name="connsiteY202" fmla="*/ 2192783 h 5387471"/>
                <a:gd name="connsiteX203" fmla="*/ 4178576 w 6318157"/>
                <a:gd name="connsiteY203" fmla="*/ 2110868 h 5387471"/>
                <a:gd name="connsiteX204" fmla="*/ 4087136 w 6318157"/>
                <a:gd name="connsiteY204" fmla="*/ 2038478 h 5387471"/>
                <a:gd name="connsiteX205" fmla="*/ 4016651 w 6318157"/>
                <a:gd name="connsiteY205" fmla="*/ 2051813 h 5387471"/>
                <a:gd name="connsiteX206" fmla="*/ 3909971 w 6318157"/>
                <a:gd name="connsiteY206" fmla="*/ 2013713 h 5387471"/>
                <a:gd name="connsiteX207" fmla="*/ 3843296 w 6318157"/>
                <a:gd name="connsiteY207" fmla="*/ 2053718 h 5387471"/>
                <a:gd name="connsiteX208" fmla="*/ 3788051 w 6318157"/>
                <a:gd name="connsiteY208" fmla="*/ 2034668 h 5387471"/>
                <a:gd name="connsiteX209" fmla="*/ 3742331 w 6318157"/>
                <a:gd name="connsiteY209" fmla="*/ 2046098 h 5387471"/>
                <a:gd name="connsiteX210" fmla="*/ 3671018 w 6318157"/>
                <a:gd name="connsiteY210" fmla="*/ 2041249 h 5387471"/>
                <a:gd name="connsiteX211" fmla="*/ 3660416 w 6318157"/>
                <a:gd name="connsiteY211" fmla="*/ 1977518 h 5387471"/>
                <a:gd name="connsiteX212" fmla="*/ 3643271 w 6318157"/>
                <a:gd name="connsiteY212" fmla="*/ 1905128 h 5387471"/>
                <a:gd name="connsiteX213" fmla="*/ 3690896 w 6318157"/>
                <a:gd name="connsiteY213" fmla="*/ 1872743 h 5387471"/>
                <a:gd name="connsiteX214" fmla="*/ 3702326 w 6318157"/>
                <a:gd name="connsiteY214" fmla="*/ 1811783 h 5387471"/>
                <a:gd name="connsiteX215" fmla="*/ 3679466 w 6318157"/>
                <a:gd name="connsiteY215" fmla="*/ 1788923 h 5387471"/>
                <a:gd name="connsiteX216" fmla="*/ 3595977 w 6318157"/>
                <a:gd name="connsiteY216" fmla="*/ 1647245 h 5387471"/>
                <a:gd name="connsiteX217" fmla="*/ 3508016 w 6318157"/>
                <a:gd name="connsiteY217" fmla="*/ 1663193 h 5387471"/>
                <a:gd name="connsiteX218" fmla="*/ 3485156 w 6318157"/>
                <a:gd name="connsiteY218" fmla="*/ 1619378 h 5387471"/>
                <a:gd name="connsiteX219" fmla="*/ 3434052 w 6318157"/>
                <a:gd name="connsiteY219" fmla="*/ 1618090 h 5387471"/>
                <a:gd name="connsiteX220" fmla="*/ 3496586 w 6318157"/>
                <a:gd name="connsiteY220" fmla="*/ 1533653 h 5387471"/>
                <a:gd name="connsiteX221" fmla="*/ 3549926 w 6318157"/>
                <a:gd name="connsiteY221" fmla="*/ 1552703 h 5387471"/>
                <a:gd name="connsiteX222" fmla="*/ 3681619 w 6318157"/>
                <a:gd name="connsiteY222" fmla="*/ 1349485 h 5387471"/>
                <a:gd name="connsiteX223" fmla="*/ 3708041 w 6318157"/>
                <a:gd name="connsiteY223" fmla="*/ 1316483 h 5387471"/>
                <a:gd name="connsiteX224" fmla="*/ 3600036 w 6318157"/>
                <a:gd name="connsiteY224" fmla="*/ 1230630 h 5387471"/>
                <a:gd name="connsiteX225" fmla="*/ 3610886 w 6318157"/>
                <a:gd name="connsiteY225" fmla="*/ 1173608 h 5387471"/>
                <a:gd name="connsiteX226" fmla="*/ 3549926 w 6318157"/>
                <a:gd name="connsiteY226" fmla="*/ 1160273 h 5387471"/>
                <a:gd name="connsiteX227" fmla="*/ 3515636 w 6318157"/>
                <a:gd name="connsiteY227" fmla="*/ 1108838 h 5387471"/>
                <a:gd name="connsiteX228" fmla="*/ 3515636 w 6318157"/>
                <a:gd name="connsiteY228" fmla="*/ 1013588 h 5387471"/>
                <a:gd name="connsiteX229" fmla="*/ 3391811 w 6318157"/>
                <a:gd name="connsiteY229" fmla="*/ 981203 h 5387471"/>
                <a:gd name="connsiteX230" fmla="*/ 3357521 w 6318157"/>
                <a:gd name="connsiteY230" fmla="*/ 922148 h 5387471"/>
                <a:gd name="connsiteX231" fmla="*/ 3198246 w 6318157"/>
                <a:gd name="connsiteY231" fmla="*/ 954073 h 5387471"/>
                <a:gd name="connsiteX232" fmla="*/ 3142256 w 6318157"/>
                <a:gd name="connsiteY232" fmla="*/ 899288 h 5387471"/>
                <a:gd name="connsiteX233" fmla="*/ 2980331 w 6318157"/>
                <a:gd name="connsiteY233" fmla="*/ 929768 h 5387471"/>
                <a:gd name="connsiteX234" fmla="*/ 2776330 w 6318157"/>
                <a:gd name="connsiteY234" fmla="*/ 832982 h 5387471"/>
                <a:gd name="connsiteX235" fmla="*/ 2662196 w 6318157"/>
                <a:gd name="connsiteY235" fmla="*/ 874523 h 5387471"/>
                <a:gd name="connsiteX236" fmla="*/ 2671721 w 6318157"/>
                <a:gd name="connsiteY236" fmla="*/ 832613 h 5387471"/>
                <a:gd name="connsiteX237" fmla="*/ 2581026 w 6318157"/>
                <a:gd name="connsiteY237" fmla="*/ 818653 h 5387471"/>
                <a:gd name="connsiteX238" fmla="*/ 2576471 w 6318157"/>
                <a:gd name="connsiteY238" fmla="*/ 731648 h 5387471"/>
                <a:gd name="connsiteX239" fmla="*/ 2561231 w 6318157"/>
                <a:gd name="connsiteY239" fmla="*/ 684023 h 5387471"/>
                <a:gd name="connsiteX240" fmla="*/ 2591711 w 6318157"/>
                <a:gd name="connsiteY240" fmla="*/ 647828 h 5387471"/>
                <a:gd name="connsiteX241" fmla="*/ 2496792 w 6318157"/>
                <a:gd name="connsiteY241" fmla="*/ 511865 h 5387471"/>
                <a:gd name="connsiteX242" fmla="*/ 2492651 w 6318157"/>
                <a:gd name="connsiteY242" fmla="*/ 476378 h 5387471"/>
                <a:gd name="connsiteX243" fmla="*/ 2534561 w 6318157"/>
                <a:gd name="connsiteY243" fmla="*/ 409703 h 5387471"/>
                <a:gd name="connsiteX244" fmla="*/ 2490746 w 6318157"/>
                <a:gd name="connsiteY244" fmla="*/ 398273 h 5387471"/>
                <a:gd name="connsiteX245" fmla="*/ 2465981 w 6318157"/>
                <a:gd name="connsiteY245" fmla="*/ 367793 h 5387471"/>
                <a:gd name="connsiteX246" fmla="*/ 2428709 w 6318157"/>
                <a:gd name="connsiteY246" fmla="*/ 359713 h 5387471"/>
                <a:gd name="connsiteX247" fmla="*/ 2443121 w 6318157"/>
                <a:gd name="connsiteY247" fmla="*/ 297308 h 5387471"/>
                <a:gd name="connsiteX248" fmla="*/ 2384811 w 6318157"/>
                <a:gd name="connsiteY248" fmla="*/ 255352 h 5387471"/>
                <a:gd name="connsiteX249" fmla="*/ 2431691 w 6318157"/>
                <a:gd name="connsiteY249" fmla="*/ 188723 h 5387471"/>
                <a:gd name="connsiteX250" fmla="*/ 2536714 w 6318157"/>
                <a:gd name="connsiteY250" fmla="*/ 175177 h 5387471"/>
                <a:gd name="connsiteX0" fmla="*/ 2536714 w 6318157"/>
                <a:gd name="connsiteY0" fmla="*/ 175177 h 5387471"/>
                <a:gd name="connsiteX1" fmla="*/ 2475506 w 6318157"/>
                <a:gd name="connsiteY1" fmla="*/ 127763 h 5387471"/>
                <a:gd name="connsiteX2" fmla="*/ 2408831 w 6318157"/>
                <a:gd name="connsiteY2" fmla="*/ 129668 h 5387471"/>
                <a:gd name="connsiteX3" fmla="*/ 2340003 w 6318157"/>
                <a:gd name="connsiteY3" fmla="*/ 67751 h 5387471"/>
                <a:gd name="connsiteX4" fmla="*/ 2260241 w 6318157"/>
                <a:gd name="connsiteY4" fmla="*/ 85853 h 5387471"/>
                <a:gd name="connsiteX5" fmla="*/ 2229513 w 6318157"/>
                <a:gd name="connsiteY5" fmla="*/ 26173 h 5387471"/>
                <a:gd name="connsiteX6" fmla="*/ 2009858 w 6318157"/>
                <a:gd name="connsiteY6" fmla="*/ 0 h 5387471"/>
                <a:gd name="connsiteX7" fmla="*/ 1851163 w 6318157"/>
                <a:gd name="connsiteY7" fmla="*/ 158612 h 5387471"/>
                <a:gd name="connsiteX8" fmla="*/ 1861599 w 6318157"/>
                <a:gd name="connsiteY8" fmla="*/ 331056 h 5387471"/>
                <a:gd name="connsiteX9" fmla="*/ 1776951 w 6318157"/>
                <a:gd name="connsiteY9" fmla="*/ 311343 h 5387471"/>
                <a:gd name="connsiteX10" fmla="*/ 1606163 w 6318157"/>
                <a:gd name="connsiteY10" fmla="*/ 358057 h 5387471"/>
                <a:gd name="connsiteX11" fmla="*/ 1391478 w 6318157"/>
                <a:gd name="connsiteY11" fmla="*/ 230836 h 5387471"/>
                <a:gd name="connsiteX12" fmla="*/ 1256306 w 6318157"/>
                <a:gd name="connsiteY12" fmla="*/ 230836 h 5387471"/>
                <a:gd name="connsiteX13" fmla="*/ 1208598 w 6318157"/>
                <a:gd name="connsiteY13" fmla="*/ 421667 h 5387471"/>
                <a:gd name="connsiteX14" fmla="*/ 1041621 w 6318157"/>
                <a:gd name="connsiteY14" fmla="*/ 588645 h 5387471"/>
                <a:gd name="connsiteX15" fmla="*/ 930303 w 6318157"/>
                <a:gd name="connsiteY15" fmla="*/ 668158 h 5387471"/>
                <a:gd name="connsiteX16" fmla="*/ 842838 w 6318157"/>
                <a:gd name="connsiteY16" fmla="*/ 612499 h 5387471"/>
                <a:gd name="connsiteX17" fmla="*/ 747423 w 6318157"/>
                <a:gd name="connsiteY17" fmla="*/ 795379 h 5387471"/>
                <a:gd name="connsiteX18" fmla="*/ 456206 w 6318157"/>
                <a:gd name="connsiteY18" fmla="*/ 828804 h 5387471"/>
                <a:gd name="connsiteX19" fmla="*/ 222636 w 6318157"/>
                <a:gd name="connsiteY19" fmla="*/ 970307 h 5387471"/>
                <a:gd name="connsiteX20" fmla="*/ 254442 w 6318157"/>
                <a:gd name="connsiteY20" fmla="*/ 1113431 h 5387471"/>
                <a:gd name="connsiteX21" fmla="*/ 302149 w 6318157"/>
                <a:gd name="connsiteY21" fmla="*/ 1296311 h 5387471"/>
                <a:gd name="connsiteX22" fmla="*/ 341906 w 6318157"/>
                <a:gd name="connsiteY22" fmla="*/ 1328116 h 5387471"/>
                <a:gd name="connsiteX23" fmla="*/ 508883 w 6318157"/>
                <a:gd name="connsiteY23" fmla="*/ 1359921 h 5387471"/>
                <a:gd name="connsiteX24" fmla="*/ 532737 w 6318157"/>
                <a:gd name="connsiteY24" fmla="*/ 1582558 h 5387471"/>
                <a:gd name="connsiteX25" fmla="*/ 730526 w 6318157"/>
                <a:gd name="connsiteY25" fmla="*/ 1644144 h 5387471"/>
                <a:gd name="connsiteX26" fmla="*/ 903633 w 6318157"/>
                <a:gd name="connsiteY26" fmla="*/ 1753676 h 5387471"/>
                <a:gd name="connsiteX27" fmla="*/ 818984 w 6318157"/>
                <a:gd name="connsiteY27" fmla="*/ 1884707 h 5387471"/>
                <a:gd name="connsiteX28" fmla="*/ 644056 w 6318157"/>
                <a:gd name="connsiteY28" fmla="*/ 1868805 h 5387471"/>
                <a:gd name="connsiteX29" fmla="*/ 636104 w 6318157"/>
                <a:gd name="connsiteY29" fmla="*/ 2115295 h 5387471"/>
                <a:gd name="connsiteX30" fmla="*/ 755374 w 6318157"/>
                <a:gd name="connsiteY30" fmla="*/ 2218662 h 5387471"/>
                <a:gd name="connsiteX31" fmla="*/ 818984 w 6318157"/>
                <a:gd name="connsiteY31" fmla="*/ 2329980 h 5387471"/>
                <a:gd name="connsiteX32" fmla="*/ 818984 w 6318157"/>
                <a:gd name="connsiteY32" fmla="*/ 2369737 h 5387471"/>
                <a:gd name="connsiteX33" fmla="*/ 580445 w 6318157"/>
                <a:gd name="connsiteY33" fmla="*/ 2401542 h 5387471"/>
                <a:gd name="connsiteX34" fmla="*/ 485029 w 6318157"/>
                <a:gd name="connsiteY34" fmla="*/ 2433347 h 5387471"/>
                <a:gd name="connsiteX35" fmla="*/ 437322 w 6318157"/>
                <a:gd name="connsiteY35" fmla="*/ 2584422 h 5387471"/>
                <a:gd name="connsiteX36" fmla="*/ 307616 w 6318157"/>
                <a:gd name="connsiteY36" fmla="*/ 2598549 h 5387471"/>
                <a:gd name="connsiteX37" fmla="*/ 238539 w 6318157"/>
                <a:gd name="connsiteY37" fmla="*/ 2655984 h 5387471"/>
                <a:gd name="connsiteX38" fmla="*/ 284673 w 6318157"/>
                <a:gd name="connsiteY38" fmla="*/ 2740881 h 5387471"/>
                <a:gd name="connsiteX39" fmla="*/ 405516 w 6318157"/>
                <a:gd name="connsiteY39" fmla="*/ 2767302 h 5387471"/>
                <a:gd name="connsiteX40" fmla="*/ 414296 w 6318157"/>
                <a:gd name="connsiteY40" fmla="*/ 2859534 h 5387471"/>
                <a:gd name="connsiteX41" fmla="*/ 349857 w 6318157"/>
                <a:gd name="connsiteY41" fmla="*/ 2894523 h 5387471"/>
                <a:gd name="connsiteX42" fmla="*/ 206734 w 6318157"/>
                <a:gd name="connsiteY42" fmla="*/ 3061500 h 5387471"/>
                <a:gd name="connsiteX43" fmla="*/ 166977 w 6318157"/>
                <a:gd name="connsiteY43" fmla="*/ 3300039 h 5387471"/>
                <a:gd name="connsiteX44" fmla="*/ 103367 w 6318157"/>
                <a:gd name="connsiteY44" fmla="*/ 3490871 h 5387471"/>
                <a:gd name="connsiteX45" fmla="*/ 0 w 6318157"/>
                <a:gd name="connsiteY45" fmla="*/ 3610140 h 5387471"/>
                <a:gd name="connsiteX46" fmla="*/ 0 w 6318157"/>
                <a:gd name="connsiteY46" fmla="*/ 3689653 h 5387471"/>
                <a:gd name="connsiteX47" fmla="*/ 15903 w 6318157"/>
                <a:gd name="connsiteY47" fmla="*/ 3769166 h 5387471"/>
                <a:gd name="connsiteX48" fmla="*/ 127221 w 6318157"/>
                <a:gd name="connsiteY48" fmla="*/ 3785069 h 5387471"/>
                <a:gd name="connsiteX49" fmla="*/ 183211 w 6318157"/>
                <a:gd name="connsiteY49" fmla="*/ 3641697 h 5387471"/>
                <a:gd name="connsiteX50" fmla="*/ 275231 w 6318157"/>
                <a:gd name="connsiteY50" fmla="*/ 3608199 h 5387471"/>
                <a:gd name="connsiteX51" fmla="*/ 326003 w 6318157"/>
                <a:gd name="connsiteY51" fmla="*/ 3626043 h 5387471"/>
                <a:gd name="connsiteX52" fmla="*/ 358388 w 6318157"/>
                <a:gd name="connsiteY52" fmla="*/ 3618423 h 5387471"/>
                <a:gd name="connsiteX53" fmla="*/ 424318 w 6318157"/>
                <a:gd name="connsiteY53" fmla="*/ 3743407 h 5387471"/>
                <a:gd name="connsiteX54" fmla="*/ 379178 w 6318157"/>
                <a:gd name="connsiteY54" fmla="*/ 3816212 h 5387471"/>
                <a:gd name="connsiteX55" fmla="*/ 347621 w 6318157"/>
                <a:gd name="connsiteY55" fmla="*/ 3928239 h 5387471"/>
                <a:gd name="connsiteX56" fmla="*/ 336854 w 6318157"/>
                <a:gd name="connsiteY56" fmla="*/ 4218249 h 5387471"/>
                <a:gd name="connsiteX57" fmla="*/ 545161 w 6318157"/>
                <a:gd name="connsiteY57" fmla="*/ 4012509 h 5387471"/>
                <a:gd name="connsiteX58" fmla="*/ 620202 w 6318157"/>
                <a:gd name="connsiteY58" fmla="*/ 4063365 h 5387471"/>
                <a:gd name="connsiteX59" fmla="*/ 723569 w 6318157"/>
                <a:gd name="connsiteY59" fmla="*/ 4079267 h 5387471"/>
                <a:gd name="connsiteX60" fmla="*/ 795130 w 6318157"/>
                <a:gd name="connsiteY60" fmla="*/ 4190586 h 5387471"/>
                <a:gd name="connsiteX61" fmla="*/ 1025718 w 6318157"/>
                <a:gd name="connsiteY61" fmla="*/ 4293952 h 5387471"/>
                <a:gd name="connsiteX62" fmla="*/ 1176793 w 6318157"/>
                <a:gd name="connsiteY62" fmla="*/ 4540443 h 5387471"/>
                <a:gd name="connsiteX63" fmla="*/ 1144988 w 6318157"/>
                <a:gd name="connsiteY63" fmla="*/ 4635859 h 5387471"/>
                <a:gd name="connsiteX64" fmla="*/ 1614115 w 6318157"/>
                <a:gd name="connsiteY64" fmla="*/ 4882349 h 5387471"/>
                <a:gd name="connsiteX65" fmla="*/ 1614115 w 6318157"/>
                <a:gd name="connsiteY65" fmla="*/ 5033424 h 5387471"/>
                <a:gd name="connsiteX66" fmla="*/ 1614115 w 6318157"/>
                <a:gd name="connsiteY66" fmla="*/ 5168596 h 5387471"/>
                <a:gd name="connsiteX67" fmla="*/ 1653871 w 6318157"/>
                <a:gd name="connsiteY67" fmla="*/ 5295817 h 5387471"/>
                <a:gd name="connsiteX68" fmla="*/ 1755416 w 6318157"/>
                <a:gd name="connsiteY68" fmla="*/ 5294123 h 5387471"/>
                <a:gd name="connsiteX69" fmla="*/ 1825653 w 6318157"/>
                <a:gd name="connsiteY69" fmla="*/ 5366385 h 5387471"/>
                <a:gd name="connsiteX70" fmla="*/ 1861848 w 6318157"/>
                <a:gd name="connsiteY70" fmla="*/ 5387340 h 5387471"/>
                <a:gd name="connsiteX71" fmla="*/ 1926203 w 6318157"/>
                <a:gd name="connsiteY71" fmla="*/ 5242146 h 5387471"/>
                <a:gd name="connsiteX72" fmla="*/ 2115047 w 6318157"/>
                <a:gd name="connsiteY72" fmla="*/ 5279914 h 5387471"/>
                <a:gd name="connsiteX73" fmla="*/ 2176421 w 6318157"/>
                <a:gd name="connsiteY73" fmla="*/ 5148304 h 5387471"/>
                <a:gd name="connsiteX74" fmla="*/ 2083242 w 6318157"/>
                <a:gd name="connsiteY74" fmla="*/ 5096123 h 5387471"/>
                <a:gd name="connsiteX75" fmla="*/ 2020211 w 6318157"/>
                <a:gd name="connsiteY75" fmla="*/ 5057903 h 5387471"/>
                <a:gd name="connsiteX76" fmla="*/ 2011680 w 6318157"/>
                <a:gd name="connsiteY76" fmla="*/ 5073180 h 5387471"/>
                <a:gd name="connsiteX77" fmla="*/ 1932167 w 6318157"/>
                <a:gd name="connsiteY77" fmla="*/ 4977765 h 5387471"/>
                <a:gd name="connsiteX78" fmla="*/ 1884459 w 6318157"/>
                <a:gd name="connsiteY78" fmla="*/ 4874398 h 5387471"/>
                <a:gd name="connsiteX79" fmla="*/ 1913448 w 6318157"/>
                <a:gd name="connsiteY79" fmla="*/ 4786022 h 5387471"/>
                <a:gd name="connsiteX80" fmla="*/ 2073551 w 6318157"/>
                <a:gd name="connsiteY80" fmla="*/ 4760723 h 5387471"/>
                <a:gd name="connsiteX81" fmla="*/ 2213030 w 6318157"/>
                <a:gd name="connsiteY81" fmla="*/ 4711893 h 5387471"/>
                <a:gd name="connsiteX82" fmla="*/ 2313829 w 6318157"/>
                <a:gd name="connsiteY82" fmla="*/ 4781467 h 5387471"/>
                <a:gd name="connsiteX83" fmla="*/ 2449002 w 6318157"/>
                <a:gd name="connsiteY83" fmla="*/ 4771031 h 5387471"/>
                <a:gd name="connsiteX84" fmla="*/ 2504661 w 6318157"/>
                <a:gd name="connsiteY84" fmla="*/ 4866446 h 5387471"/>
                <a:gd name="connsiteX85" fmla="*/ 2578459 w 6318157"/>
                <a:gd name="connsiteY85" fmla="*/ 4816585 h 5387471"/>
                <a:gd name="connsiteX86" fmla="*/ 2681246 w 6318157"/>
                <a:gd name="connsiteY86" fmla="*/ 4873118 h 5387471"/>
                <a:gd name="connsiteX87" fmla="*/ 2798859 w 6318157"/>
                <a:gd name="connsiteY87" fmla="*/ 4858495 h 5387471"/>
                <a:gd name="connsiteX88" fmla="*/ 2895931 w 6318157"/>
                <a:gd name="connsiteY88" fmla="*/ 4983811 h 5387471"/>
                <a:gd name="connsiteX89" fmla="*/ 2910177 w 6318157"/>
                <a:gd name="connsiteY89" fmla="*/ 5176547 h 5387471"/>
                <a:gd name="connsiteX90" fmla="*/ 2981739 w 6318157"/>
                <a:gd name="connsiteY90" fmla="*/ 5120888 h 5387471"/>
                <a:gd name="connsiteX91" fmla="*/ 3101009 w 6318157"/>
                <a:gd name="connsiteY91" fmla="*/ 5184499 h 5387471"/>
                <a:gd name="connsiteX92" fmla="*/ 3164619 w 6318157"/>
                <a:gd name="connsiteY92" fmla="*/ 4882349 h 5387471"/>
                <a:gd name="connsiteX93" fmla="*/ 3116911 w 6318157"/>
                <a:gd name="connsiteY93" fmla="*/ 4516589 h 5387471"/>
                <a:gd name="connsiteX94" fmla="*/ 3156668 w 6318157"/>
                <a:gd name="connsiteY94" fmla="*/ 4405271 h 5387471"/>
                <a:gd name="connsiteX95" fmla="*/ 3323645 w 6318157"/>
                <a:gd name="connsiteY95" fmla="*/ 4341660 h 5387471"/>
                <a:gd name="connsiteX96" fmla="*/ 3482671 w 6318157"/>
                <a:gd name="connsiteY96" fmla="*/ 4293952 h 5387471"/>
                <a:gd name="connsiteX97" fmla="*/ 3570136 w 6318157"/>
                <a:gd name="connsiteY97" fmla="*/ 4373466 h 5387471"/>
                <a:gd name="connsiteX98" fmla="*/ 3530379 w 6318157"/>
                <a:gd name="connsiteY98" fmla="*/ 4484784 h 5387471"/>
                <a:gd name="connsiteX99" fmla="*/ 3546282 w 6318157"/>
                <a:gd name="connsiteY99" fmla="*/ 4588151 h 5387471"/>
                <a:gd name="connsiteX100" fmla="*/ 3609892 w 6318157"/>
                <a:gd name="connsiteY100" fmla="*/ 4643810 h 5387471"/>
                <a:gd name="connsiteX101" fmla="*/ 3673503 w 6318157"/>
                <a:gd name="connsiteY101" fmla="*/ 4651761 h 5387471"/>
                <a:gd name="connsiteX102" fmla="*/ 3745064 w 6318157"/>
                <a:gd name="connsiteY102" fmla="*/ 4786933 h 5387471"/>
                <a:gd name="connsiteX103" fmla="*/ 3889016 w 6318157"/>
                <a:gd name="connsiteY103" fmla="*/ 4749293 h 5387471"/>
                <a:gd name="connsiteX104" fmla="*/ 4071068 w 6318157"/>
                <a:gd name="connsiteY104" fmla="*/ 4731274 h 5387471"/>
                <a:gd name="connsiteX105" fmla="*/ 4368496 w 6318157"/>
                <a:gd name="connsiteY105" fmla="*/ 4686134 h 5387471"/>
                <a:gd name="connsiteX106" fmla="*/ 4436828 w 6318157"/>
                <a:gd name="connsiteY106" fmla="*/ 4774261 h 5387471"/>
                <a:gd name="connsiteX107" fmla="*/ 4500438 w 6318157"/>
                <a:gd name="connsiteY107" fmla="*/ 4751981 h 5387471"/>
                <a:gd name="connsiteX108" fmla="*/ 4595854 w 6318157"/>
                <a:gd name="connsiteY108" fmla="*/ 4699469 h 5387471"/>
                <a:gd name="connsiteX109" fmla="*/ 4654826 w 6318157"/>
                <a:gd name="connsiteY109" fmla="*/ 4646423 h 5387471"/>
                <a:gd name="connsiteX110" fmla="*/ 4674704 w 6318157"/>
                <a:gd name="connsiteY110" fmla="*/ 4597593 h 5387471"/>
                <a:gd name="connsiteX111" fmla="*/ 4588151 w 6318157"/>
                <a:gd name="connsiteY111" fmla="*/ 4554983 h 5387471"/>
                <a:gd name="connsiteX112" fmla="*/ 4687211 w 6318157"/>
                <a:gd name="connsiteY112" fmla="*/ 4492118 h 5387471"/>
                <a:gd name="connsiteX113" fmla="*/ 4723406 w 6318157"/>
                <a:gd name="connsiteY113" fmla="*/ 4492118 h 5387471"/>
                <a:gd name="connsiteX114" fmla="*/ 4715786 w 6318157"/>
                <a:gd name="connsiteY114" fmla="*/ 4434968 h 5387471"/>
                <a:gd name="connsiteX115" fmla="*/ 4753886 w 6318157"/>
                <a:gd name="connsiteY115" fmla="*/ 4410203 h 5387471"/>
                <a:gd name="connsiteX116" fmla="*/ 4656648 w 6318157"/>
                <a:gd name="connsiteY116" fmla="*/ 4287326 h 5387471"/>
                <a:gd name="connsiteX117" fmla="*/ 4593866 w 6318157"/>
                <a:gd name="connsiteY117" fmla="*/ 4307333 h 5387471"/>
                <a:gd name="connsiteX118" fmla="*/ 4575396 w 6318157"/>
                <a:gd name="connsiteY118" fmla="*/ 4172612 h 5387471"/>
                <a:gd name="connsiteX119" fmla="*/ 4679655 w 6318157"/>
                <a:gd name="connsiteY119" fmla="*/ 4132426 h 5387471"/>
                <a:gd name="connsiteX120" fmla="*/ 4703957 w 6318157"/>
                <a:gd name="connsiteY120" fmla="*/ 4023340 h 5387471"/>
                <a:gd name="connsiteX121" fmla="*/ 4812951 w 6318157"/>
                <a:gd name="connsiteY121" fmla="*/ 3900496 h 5387471"/>
                <a:gd name="connsiteX122" fmla="*/ 4877813 w 6318157"/>
                <a:gd name="connsiteY122" fmla="*/ 3853146 h 5387471"/>
                <a:gd name="connsiteX123" fmla="*/ 4866109 w 6318157"/>
                <a:gd name="connsiteY123" fmla="*/ 3934446 h 5387471"/>
                <a:gd name="connsiteX124" fmla="*/ 4936241 w 6318157"/>
                <a:gd name="connsiteY124" fmla="*/ 3998681 h 5387471"/>
                <a:gd name="connsiteX125" fmla="*/ 4889248 w 6318157"/>
                <a:gd name="connsiteY125" fmla="*/ 4126615 h 5387471"/>
                <a:gd name="connsiteX126" fmla="*/ 4934365 w 6318157"/>
                <a:gd name="connsiteY126" fmla="*/ 4164319 h 5387471"/>
                <a:gd name="connsiteX127" fmla="*/ 5022812 w 6318157"/>
                <a:gd name="connsiteY127" fmla="*/ 4087573 h 5387471"/>
                <a:gd name="connsiteX128" fmla="*/ 5082759 w 6318157"/>
                <a:gd name="connsiteY128" fmla="*/ 4066849 h 5387471"/>
                <a:gd name="connsiteX129" fmla="*/ 5099644 w 6318157"/>
                <a:gd name="connsiteY129" fmla="*/ 4110000 h 5387471"/>
                <a:gd name="connsiteX130" fmla="*/ 5146102 w 6318157"/>
                <a:gd name="connsiteY130" fmla="*/ 4062915 h 5387471"/>
                <a:gd name="connsiteX131" fmla="*/ 5187199 w 6318157"/>
                <a:gd name="connsiteY131" fmla="*/ 4077299 h 5387471"/>
                <a:gd name="connsiteX132" fmla="*/ 5205692 w 6318157"/>
                <a:gd name="connsiteY132" fmla="*/ 4046476 h 5387471"/>
                <a:gd name="connsiteX133" fmla="*/ 5107060 w 6318157"/>
                <a:gd name="connsiteY133" fmla="*/ 4005379 h 5387471"/>
                <a:gd name="connsiteX134" fmla="*/ 5183536 w 6318157"/>
                <a:gd name="connsiteY134" fmla="*/ 3959373 h 5387471"/>
                <a:gd name="connsiteX135" fmla="*/ 5172815 w 6318157"/>
                <a:gd name="connsiteY135" fmla="*/ 3886200 h 5387471"/>
                <a:gd name="connsiteX136" fmla="*/ 5222041 w 6318157"/>
                <a:gd name="connsiteY136" fmla="*/ 3883701 h 5387471"/>
                <a:gd name="connsiteX137" fmla="*/ 5230350 w 6318157"/>
                <a:gd name="connsiteY137" fmla="*/ 3941680 h 5387471"/>
                <a:gd name="connsiteX138" fmla="*/ 5279666 w 6318157"/>
                <a:gd name="connsiteY138" fmla="*/ 3937570 h 5387471"/>
                <a:gd name="connsiteX139" fmla="*/ 5291995 w 6318157"/>
                <a:gd name="connsiteY139" fmla="*/ 3859487 h 5387471"/>
                <a:gd name="connsiteX140" fmla="*/ 5423861 w 6318157"/>
                <a:gd name="connsiteY140" fmla="*/ 3870925 h 5387471"/>
                <a:gd name="connsiteX141" fmla="*/ 5487204 w 6318157"/>
                <a:gd name="connsiteY141" fmla="*/ 3820445 h 5387471"/>
                <a:gd name="connsiteX142" fmla="*/ 5559123 w 6318157"/>
                <a:gd name="connsiteY142" fmla="*/ 3707429 h 5387471"/>
                <a:gd name="connsiteX143" fmla="*/ 5449413 w 6318157"/>
                <a:gd name="connsiteY143" fmla="*/ 3654543 h 5387471"/>
                <a:gd name="connsiteX144" fmla="*/ 5425916 w 6318157"/>
                <a:gd name="connsiteY144" fmla="*/ 3570384 h 5387471"/>
                <a:gd name="connsiteX145" fmla="*/ 5452272 w 6318157"/>
                <a:gd name="connsiteY145" fmla="*/ 3536878 h 5387471"/>
                <a:gd name="connsiteX146" fmla="*/ 5435833 w 6318157"/>
                <a:gd name="connsiteY146" fmla="*/ 3485507 h 5387471"/>
                <a:gd name="connsiteX147" fmla="*/ 5343276 w 6318157"/>
                <a:gd name="connsiteY147" fmla="*/ 3331845 h 5387471"/>
                <a:gd name="connsiteX148" fmla="*/ 5478449 w 6318157"/>
                <a:gd name="connsiteY148" fmla="*/ 3061500 h 5387471"/>
                <a:gd name="connsiteX149" fmla="*/ 5820355 w 6318157"/>
                <a:gd name="connsiteY149" fmla="*/ 2989939 h 5387471"/>
                <a:gd name="connsiteX150" fmla="*/ 6020959 w 6318157"/>
                <a:gd name="connsiteY150" fmla="*/ 2857748 h 5387471"/>
                <a:gd name="connsiteX151" fmla="*/ 6058811 w 6318157"/>
                <a:gd name="connsiteY151" fmla="*/ 2880194 h 5387471"/>
                <a:gd name="connsiteX152" fmla="*/ 6114056 w 6318157"/>
                <a:gd name="connsiteY152" fmla="*/ 2859239 h 5387471"/>
                <a:gd name="connsiteX153" fmla="*/ 6152156 w 6318157"/>
                <a:gd name="connsiteY153" fmla="*/ 2889719 h 5387471"/>
                <a:gd name="connsiteX154" fmla="*/ 6260741 w 6318157"/>
                <a:gd name="connsiteY154" fmla="*/ 2868764 h 5387471"/>
                <a:gd name="connsiteX155" fmla="*/ 6292298 w 6318157"/>
                <a:gd name="connsiteY155" fmla="*/ 2879449 h 5387471"/>
                <a:gd name="connsiteX156" fmla="*/ 6304556 w 6318157"/>
                <a:gd name="connsiteY156" fmla="*/ 2838284 h 5387471"/>
                <a:gd name="connsiteX157" fmla="*/ 6306461 w 6318157"/>
                <a:gd name="connsiteY157" fmla="*/ 2809709 h 5387471"/>
                <a:gd name="connsiteX158" fmla="*/ 6317891 w 6318157"/>
                <a:gd name="connsiteY158" fmla="*/ 2798279 h 5387471"/>
                <a:gd name="connsiteX159" fmla="*/ 6268361 w 6318157"/>
                <a:gd name="connsiteY159" fmla="*/ 2775419 h 5387471"/>
                <a:gd name="connsiteX160" fmla="*/ 6220736 w 6318157"/>
                <a:gd name="connsiteY160" fmla="*/ 2543754 h 5387471"/>
                <a:gd name="connsiteX161" fmla="*/ 6169301 w 6318157"/>
                <a:gd name="connsiteY161" fmla="*/ 2569973 h 5387471"/>
                <a:gd name="connsiteX162" fmla="*/ 6119771 w 6318157"/>
                <a:gd name="connsiteY162" fmla="*/ 2533484 h 5387471"/>
                <a:gd name="connsiteX163" fmla="*/ 6051191 w 6318157"/>
                <a:gd name="connsiteY163" fmla="*/ 2518538 h 5387471"/>
                <a:gd name="connsiteX164" fmla="*/ 6053096 w 6318157"/>
                <a:gd name="connsiteY164" fmla="*/ 2434718 h 5387471"/>
                <a:gd name="connsiteX165" fmla="*/ 6027337 w 6318157"/>
                <a:gd name="connsiteY165" fmla="*/ 2469542 h 5387471"/>
                <a:gd name="connsiteX166" fmla="*/ 5994041 w 6318157"/>
                <a:gd name="connsiteY166" fmla="*/ 2411858 h 5387471"/>
                <a:gd name="connsiteX167" fmla="*/ 5976896 w 6318157"/>
                <a:gd name="connsiteY167" fmla="*/ 2272793 h 5387471"/>
                <a:gd name="connsiteX168" fmla="*/ 5915936 w 6318157"/>
                <a:gd name="connsiteY168" fmla="*/ 2274698 h 5387471"/>
                <a:gd name="connsiteX169" fmla="*/ 5892910 w 6318157"/>
                <a:gd name="connsiteY169" fmla="*/ 2209882 h 5387471"/>
                <a:gd name="connsiteX170" fmla="*/ 5813066 w 6318157"/>
                <a:gd name="connsiteY170" fmla="*/ 2240408 h 5387471"/>
                <a:gd name="connsiteX171" fmla="*/ 5752106 w 6318157"/>
                <a:gd name="connsiteY171" fmla="*/ 2206118 h 5387471"/>
                <a:gd name="connsiteX172" fmla="*/ 5719721 w 6318157"/>
                <a:gd name="connsiteY172" fmla="*/ 2227073 h 5387471"/>
                <a:gd name="connsiteX173" fmla="*/ 5653046 w 6318157"/>
                <a:gd name="connsiteY173" fmla="*/ 2209928 h 5387471"/>
                <a:gd name="connsiteX174" fmla="*/ 5677231 w 6318157"/>
                <a:gd name="connsiteY174" fmla="*/ 2186857 h 5387471"/>
                <a:gd name="connsiteX175" fmla="*/ 5628281 w 6318157"/>
                <a:gd name="connsiteY175" fmla="*/ 2145158 h 5387471"/>
                <a:gd name="connsiteX176" fmla="*/ 5488388 w 6318157"/>
                <a:gd name="connsiteY176" fmla="*/ 2148426 h 5387471"/>
                <a:gd name="connsiteX177" fmla="*/ 5453021 w 6318157"/>
                <a:gd name="connsiteY177" fmla="*/ 2227073 h 5387471"/>
                <a:gd name="connsiteX178" fmla="*/ 5472071 w 6318157"/>
                <a:gd name="connsiteY178" fmla="*/ 2274698 h 5387471"/>
                <a:gd name="connsiteX179" fmla="*/ 5422541 w 6318157"/>
                <a:gd name="connsiteY179" fmla="*/ 2288033 h 5387471"/>
                <a:gd name="connsiteX180" fmla="*/ 5451116 w 6318157"/>
                <a:gd name="connsiteY180" fmla="*/ 2333753 h 5387471"/>
                <a:gd name="connsiteX181" fmla="*/ 5516631 w 6318157"/>
                <a:gd name="connsiteY181" fmla="*/ 2328407 h 5387471"/>
                <a:gd name="connsiteX182" fmla="*/ 5523506 w 6318157"/>
                <a:gd name="connsiteY182" fmla="*/ 2379473 h 5387471"/>
                <a:gd name="connsiteX183" fmla="*/ 5399681 w 6318157"/>
                <a:gd name="connsiteY183" fmla="*/ 2545208 h 5387471"/>
                <a:gd name="connsiteX184" fmla="*/ 5360918 w 6318157"/>
                <a:gd name="connsiteY184" fmla="*/ 2694084 h 5387471"/>
                <a:gd name="connsiteX185" fmla="*/ 5346341 w 6318157"/>
                <a:gd name="connsiteY185" fmla="*/ 2615693 h 5387471"/>
                <a:gd name="connsiteX186" fmla="*/ 5304431 w 6318157"/>
                <a:gd name="connsiteY186" fmla="*/ 2615693 h 5387471"/>
                <a:gd name="connsiteX187" fmla="*/ 5273951 w 6318157"/>
                <a:gd name="connsiteY187" fmla="*/ 2558543 h 5387471"/>
                <a:gd name="connsiteX188" fmla="*/ 5203714 w 6318157"/>
                <a:gd name="connsiteY188" fmla="*/ 2600987 h 5387471"/>
                <a:gd name="connsiteX189" fmla="*/ 5070116 w 6318157"/>
                <a:gd name="connsiteY189" fmla="*/ 2541398 h 5387471"/>
                <a:gd name="connsiteX190" fmla="*/ 4991763 w 6318157"/>
                <a:gd name="connsiteY190" fmla="*/ 2573572 h 5387471"/>
                <a:gd name="connsiteX191" fmla="*/ 4904381 w 6318157"/>
                <a:gd name="connsiteY191" fmla="*/ 2564258 h 5387471"/>
                <a:gd name="connsiteX192" fmla="*/ 4875806 w 6318157"/>
                <a:gd name="connsiteY192" fmla="*/ 2495678 h 5387471"/>
                <a:gd name="connsiteX193" fmla="*/ 4803416 w 6318157"/>
                <a:gd name="connsiteY193" fmla="*/ 2484248 h 5387471"/>
                <a:gd name="connsiteX194" fmla="*/ 4822466 w 6318157"/>
                <a:gd name="connsiteY194" fmla="*/ 2409953 h 5387471"/>
                <a:gd name="connsiteX195" fmla="*/ 4731026 w 6318157"/>
                <a:gd name="connsiteY195" fmla="*/ 2341373 h 5387471"/>
                <a:gd name="connsiteX196" fmla="*/ 4699221 w 6318157"/>
                <a:gd name="connsiteY196" fmla="*/ 2364353 h 5387471"/>
                <a:gd name="connsiteX197" fmla="*/ 4637681 w 6318157"/>
                <a:gd name="connsiteY197" fmla="*/ 2328038 h 5387471"/>
                <a:gd name="connsiteX198" fmla="*/ 4660541 w 6318157"/>
                <a:gd name="connsiteY198" fmla="*/ 2253743 h 5387471"/>
                <a:gd name="connsiteX199" fmla="*/ 4433846 w 6318157"/>
                <a:gd name="connsiteY199" fmla="*/ 2270888 h 5387471"/>
                <a:gd name="connsiteX200" fmla="*/ 4373134 w 6318157"/>
                <a:gd name="connsiteY200" fmla="*/ 2252041 h 5387471"/>
                <a:gd name="connsiteX201" fmla="*/ 4323356 w 6318157"/>
                <a:gd name="connsiteY201" fmla="*/ 2288033 h 5387471"/>
                <a:gd name="connsiteX202" fmla="*/ 4273826 w 6318157"/>
                <a:gd name="connsiteY202" fmla="*/ 2208023 h 5387471"/>
                <a:gd name="connsiteX203" fmla="*/ 4201436 w 6318157"/>
                <a:gd name="connsiteY203" fmla="*/ 2192783 h 5387471"/>
                <a:gd name="connsiteX204" fmla="*/ 4178576 w 6318157"/>
                <a:gd name="connsiteY204" fmla="*/ 2110868 h 5387471"/>
                <a:gd name="connsiteX205" fmla="*/ 4087136 w 6318157"/>
                <a:gd name="connsiteY205" fmla="*/ 2038478 h 5387471"/>
                <a:gd name="connsiteX206" fmla="*/ 4016651 w 6318157"/>
                <a:gd name="connsiteY206" fmla="*/ 2051813 h 5387471"/>
                <a:gd name="connsiteX207" fmla="*/ 3909971 w 6318157"/>
                <a:gd name="connsiteY207" fmla="*/ 2013713 h 5387471"/>
                <a:gd name="connsiteX208" fmla="*/ 3843296 w 6318157"/>
                <a:gd name="connsiteY208" fmla="*/ 2053718 h 5387471"/>
                <a:gd name="connsiteX209" fmla="*/ 3788051 w 6318157"/>
                <a:gd name="connsiteY209" fmla="*/ 2034668 h 5387471"/>
                <a:gd name="connsiteX210" fmla="*/ 3742331 w 6318157"/>
                <a:gd name="connsiteY210" fmla="*/ 2046098 h 5387471"/>
                <a:gd name="connsiteX211" fmla="*/ 3671018 w 6318157"/>
                <a:gd name="connsiteY211" fmla="*/ 2041249 h 5387471"/>
                <a:gd name="connsiteX212" fmla="*/ 3660416 w 6318157"/>
                <a:gd name="connsiteY212" fmla="*/ 1977518 h 5387471"/>
                <a:gd name="connsiteX213" fmla="*/ 3643271 w 6318157"/>
                <a:gd name="connsiteY213" fmla="*/ 1905128 h 5387471"/>
                <a:gd name="connsiteX214" fmla="*/ 3690896 w 6318157"/>
                <a:gd name="connsiteY214" fmla="*/ 1872743 h 5387471"/>
                <a:gd name="connsiteX215" fmla="*/ 3702326 w 6318157"/>
                <a:gd name="connsiteY215" fmla="*/ 1811783 h 5387471"/>
                <a:gd name="connsiteX216" fmla="*/ 3679466 w 6318157"/>
                <a:gd name="connsiteY216" fmla="*/ 1788923 h 5387471"/>
                <a:gd name="connsiteX217" fmla="*/ 3595977 w 6318157"/>
                <a:gd name="connsiteY217" fmla="*/ 1647245 h 5387471"/>
                <a:gd name="connsiteX218" fmla="*/ 3508016 w 6318157"/>
                <a:gd name="connsiteY218" fmla="*/ 1663193 h 5387471"/>
                <a:gd name="connsiteX219" fmla="*/ 3485156 w 6318157"/>
                <a:gd name="connsiteY219" fmla="*/ 1619378 h 5387471"/>
                <a:gd name="connsiteX220" fmla="*/ 3434052 w 6318157"/>
                <a:gd name="connsiteY220" fmla="*/ 1618090 h 5387471"/>
                <a:gd name="connsiteX221" fmla="*/ 3496586 w 6318157"/>
                <a:gd name="connsiteY221" fmla="*/ 1533653 h 5387471"/>
                <a:gd name="connsiteX222" fmla="*/ 3549926 w 6318157"/>
                <a:gd name="connsiteY222" fmla="*/ 1552703 h 5387471"/>
                <a:gd name="connsiteX223" fmla="*/ 3681619 w 6318157"/>
                <a:gd name="connsiteY223" fmla="*/ 1349485 h 5387471"/>
                <a:gd name="connsiteX224" fmla="*/ 3708041 w 6318157"/>
                <a:gd name="connsiteY224" fmla="*/ 1316483 h 5387471"/>
                <a:gd name="connsiteX225" fmla="*/ 3600036 w 6318157"/>
                <a:gd name="connsiteY225" fmla="*/ 1230630 h 5387471"/>
                <a:gd name="connsiteX226" fmla="*/ 3610886 w 6318157"/>
                <a:gd name="connsiteY226" fmla="*/ 1173608 h 5387471"/>
                <a:gd name="connsiteX227" fmla="*/ 3549926 w 6318157"/>
                <a:gd name="connsiteY227" fmla="*/ 1160273 h 5387471"/>
                <a:gd name="connsiteX228" fmla="*/ 3515636 w 6318157"/>
                <a:gd name="connsiteY228" fmla="*/ 1108838 h 5387471"/>
                <a:gd name="connsiteX229" fmla="*/ 3515636 w 6318157"/>
                <a:gd name="connsiteY229" fmla="*/ 1013588 h 5387471"/>
                <a:gd name="connsiteX230" fmla="*/ 3391811 w 6318157"/>
                <a:gd name="connsiteY230" fmla="*/ 981203 h 5387471"/>
                <a:gd name="connsiteX231" fmla="*/ 3357521 w 6318157"/>
                <a:gd name="connsiteY231" fmla="*/ 922148 h 5387471"/>
                <a:gd name="connsiteX232" fmla="*/ 3198246 w 6318157"/>
                <a:gd name="connsiteY232" fmla="*/ 954073 h 5387471"/>
                <a:gd name="connsiteX233" fmla="*/ 3142256 w 6318157"/>
                <a:gd name="connsiteY233" fmla="*/ 899288 h 5387471"/>
                <a:gd name="connsiteX234" fmla="*/ 2980331 w 6318157"/>
                <a:gd name="connsiteY234" fmla="*/ 929768 h 5387471"/>
                <a:gd name="connsiteX235" fmla="*/ 2776330 w 6318157"/>
                <a:gd name="connsiteY235" fmla="*/ 832982 h 5387471"/>
                <a:gd name="connsiteX236" fmla="*/ 2662196 w 6318157"/>
                <a:gd name="connsiteY236" fmla="*/ 874523 h 5387471"/>
                <a:gd name="connsiteX237" fmla="*/ 2671721 w 6318157"/>
                <a:gd name="connsiteY237" fmla="*/ 832613 h 5387471"/>
                <a:gd name="connsiteX238" fmla="*/ 2581026 w 6318157"/>
                <a:gd name="connsiteY238" fmla="*/ 818653 h 5387471"/>
                <a:gd name="connsiteX239" fmla="*/ 2576471 w 6318157"/>
                <a:gd name="connsiteY239" fmla="*/ 731648 h 5387471"/>
                <a:gd name="connsiteX240" fmla="*/ 2561231 w 6318157"/>
                <a:gd name="connsiteY240" fmla="*/ 684023 h 5387471"/>
                <a:gd name="connsiteX241" fmla="*/ 2591711 w 6318157"/>
                <a:gd name="connsiteY241" fmla="*/ 647828 h 5387471"/>
                <a:gd name="connsiteX242" fmla="*/ 2496792 w 6318157"/>
                <a:gd name="connsiteY242" fmla="*/ 511865 h 5387471"/>
                <a:gd name="connsiteX243" fmla="*/ 2492651 w 6318157"/>
                <a:gd name="connsiteY243" fmla="*/ 476378 h 5387471"/>
                <a:gd name="connsiteX244" fmla="*/ 2534561 w 6318157"/>
                <a:gd name="connsiteY244" fmla="*/ 409703 h 5387471"/>
                <a:gd name="connsiteX245" fmla="*/ 2490746 w 6318157"/>
                <a:gd name="connsiteY245" fmla="*/ 398273 h 5387471"/>
                <a:gd name="connsiteX246" fmla="*/ 2465981 w 6318157"/>
                <a:gd name="connsiteY246" fmla="*/ 367793 h 5387471"/>
                <a:gd name="connsiteX247" fmla="*/ 2428709 w 6318157"/>
                <a:gd name="connsiteY247" fmla="*/ 359713 h 5387471"/>
                <a:gd name="connsiteX248" fmla="*/ 2443121 w 6318157"/>
                <a:gd name="connsiteY248" fmla="*/ 297308 h 5387471"/>
                <a:gd name="connsiteX249" fmla="*/ 2384811 w 6318157"/>
                <a:gd name="connsiteY249" fmla="*/ 255352 h 5387471"/>
                <a:gd name="connsiteX250" fmla="*/ 2431691 w 6318157"/>
                <a:gd name="connsiteY250" fmla="*/ 188723 h 5387471"/>
                <a:gd name="connsiteX251" fmla="*/ 2536714 w 6318157"/>
                <a:gd name="connsiteY251" fmla="*/ 175177 h 5387471"/>
                <a:gd name="connsiteX0" fmla="*/ 2536714 w 6318157"/>
                <a:gd name="connsiteY0" fmla="*/ 175177 h 5387471"/>
                <a:gd name="connsiteX1" fmla="*/ 2475506 w 6318157"/>
                <a:gd name="connsiteY1" fmla="*/ 127763 h 5387471"/>
                <a:gd name="connsiteX2" fmla="*/ 2408831 w 6318157"/>
                <a:gd name="connsiteY2" fmla="*/ 129668 h 5387471"/>
                <a:gd name="connsiteX3" fmla="*/ 2340003 w 6318157"/>
                <a:gd name="connsiteY3" fmla="*/ 67751 h 5387471"/>
                <a:gd name="connsiteX4" fmla="*/ 2260241 w 6318157"/>
                <a:gd name="connsiteY4" fmla="*/ 85853 h 5387471"/>
                <a:gd name="connsiteX5" fmla="*/ 2229513 w 6318157"/>
                <a:gd name="connsiteY5" fmla="*/ 26173 h 5387471"/>
                <a:gd name="connsiteX6" fmla="*/ 2009858 w 6318157"/>
                <a:gd name="connsiteY6" fmla="*/ 0 h 5387471"/>
                <a:gd name="connsiteX7" fmla="*/ 1851163 w 6318157"/>
                <a:gd name="connsiteY7" fmla="*/ 158612 h 5387471"/>
                <a:gd name="connsiteX8" fmla="*/ 1861599 w 6318157"/>
                <a:gd name="connsiteY8" fmla="*/ 331056 h 5387471"/>
                <a:gd name="connsiteX9" fmla="*/ 1776951 w 6318157"/>
                <a:gd name="connsiteY9" fmla="*/ 311343 h 5387471"/>
                <a:gd name="connsiteX10" fmla="*/ 1606163 w 6318157"/>
                <a:gd name="connsiteY10" fmla="*/ 358057 h 5387471"/>
                <a:gd name="connsiteX11" fmla="*/ 1391478 w 6318157"/>
                <a:gd name="connsiteY11" fmla="*/ 230836 h 5387471"/>
                <a:gd name="connsiteX12" fmla="*/ 1256306 w 6318157"/>
                <a:gd name="connsiteY12" fmla="*/ 230836 h 5387471"/>
                <a:gd name="connsiteX13" fmla="*/ 1208598 w 6318157"/>
                <a:gd name="connsiteY13" fmla="*/ 421667 h 5387471"/>
                <a:gd name="connsiteX14" fmla="*/ 1041621 w 6318157"/>
                <a:gd name="connsiteY14" fmla="*/ 588645 h 5387471"/>
                <a:gd name="connsiteX15" fmla="*/ 930303 w 6318157"/>
                <a:gd name="connsiteY15" fmla="*/ 668158 h 5387471"/>
                <a:gd name="connsiteX16" fmla="*/ 842838 w 6318157"/>
                <a:gd name="connsiteY16" fmla="*/ 612499 h 5387471"/>
                <a:gd name="connsiteX17" fmla="*/ 747423 w 6318157"/>
                <a:gd name="connsiteY17" fmla="*/ 795379 h 5387471"/>
                <a:gd name="connsiteX18" fmla="*/ 456206 w 6318157"/>
                <a:gd name="connsiteY18" fmla="*/ 828804 h 5387471"/>
                <a:gd name="connsiteX19" fmla="*/ 222636 w 6318157"/>
                <a:gd name="connsiteY19" fmla="*/ 970307 h 5387471"/>
                <a:gd name="connsiteX20" fmla="*/ 254442 w 6318157"/>
                <a:gd name="connsiteY20" fmla="*/ 1113431 h 5387471"/>
                <a:gd name="connsiteX21" fmla="*/ 302149 w 6318157"/>
                <a:gd name="connsiteY21" fmla="*/ 1296311 h 5387471"/>
                <a:gd name="connsiteX22" fmla="*/ 341906 w 6318157"/>
                <a:gd name="connsiteY22" fmla="*/ 1328116 h 5387471"/>
                <a:gd name="connsiteX23" fmla="*/ 508883 w 6318157"/>
                <a:gd name="connsiteY23" fmla="*/ 1359921 h 5387471"/>
                <a:gd name="connsiteX24" fmla="*/ 532737 w 6318157"/>
                <a:gd name="connsiteY24" fmla="*/ 1582558 h 5387471"/>
                <a:gd name="connsiteX25" fmla="*/ 730526 w 6318157"/>
                <a:gd name="connsiteY25" fmla="*/ 1644144 h 5387471"/>
                <a:gd name="connsiteX26" fmla="*/ 903633 w 6318157"/>
                <a:gd name="connsiteY26" fmla="*/ 1753676 h 5387471"/>
                <a:gd name="connsiteX27" fmla="*/ 818984 w 6318157"/>
                <a:gd name="connsiteY27" fmla="*/ 1884707 h 5387471"/>
                <a:gd name="connsiteX28" fmla="*/ 644056 w 6318157"/>
                <a:gd name="connsiteY28" fmla="*/ 1868805 h 5387471"/>
                <a:gd name="connsiteX29" fmla="*/ 636104 w 6318157"/>
                <a:gd name="connsiteY29" fmla="*/ 2115295 h 5387471"/>
                <a:gd name="connsiteX30" fmla="*/ 755374 w 6318157"/>
                <a:gd name="connsiteY30" fmla="*/ 2218662 h 5387471"/>
                <a:gd name="connsiteX31" fmla="*/ 818984 w 6318157"/>
                <a:gd name="connsiteY31" fmla="*/ 2329980 h 5387471"/>
                <a:gd name="connsiteX32" fmla="*/ 818984 w 6318157"/>
                <a:gd name="connsiteY32" fmla="*/ 2369737 h 5387471"/>
                <a:gd name="connsiteX33" fmla="*/ 580445 w 6318157"/>
                <a:gd name="connsiteY33" fmla="*/ 2401542 h 5387471"/>
                <a:gd name="connsiteX34" fmla="*/ 485029 w 6318157"/>
                <a:gd name="connsiteY34" fmla="*/ 2433347 h 5387471"/>
                <a:gd name="connsiteX35" fmla="*/ 437322 w 6318157"/>
                <a:gd name="connsiteY35" fmla="*/ 2584422 h 5387471"/>
                <a:gd name="connsiteX36" fmla="*/ 307616 w 6318157"/>
                <a:gd name="connsiteY36" fmla="*/ 2598549 h 5387471"/>
                <a:gd name="connsiteX37" fmla="*/ 238539 w 6318157"/>
                <a:gd name="connsiteY37" fmla="*/ 2655984 h 5387471"/>
                <a:gd name="connsiteX38" fmla="*/ 284673 w 6318157"/>
                <a:gd name="connsiteY38" fmla="*/ 2740881 h 5387471"/>
                <a:gd name="connsiteX39" fmla="*/ 405516 w 6318157"/>
                <a:gd name="connsiteY39" fmla="*/ 2767302 h 5387471"/>
                <a:gd name="connsiteX40" fmla="*/ 414296 w 6318157"/>
                <a:gd name="connsiteY40" fmla="*/ 2859534 h 5387471"/>
                <a:gd name="connsiteX41" fmla="*/ 349857 w 6318157"/>
                <a:gd name="connsiteY41" fmla="*/ 2894523 h 5387471"/>
                <a:gd name="connsiteX42" fmla="*/ 206734 w 6318157"/>
                <a:gd name="connsiteY42" fmla="*/ 3061500 h 5387471"/>
                <a:gd name="connsiteX43" fmla="*/ 166977 w 6318157"/>
                <a:gd name="connsiteY43" fmla="*/ 3300039 h 5387471"/>
                <a:gd name="connsiteX44" fmla="*/ 103367 w 6318157"/>
                <a:gd name="connsiteY44" fmla="*/ 3490871 h 5387471"/>
                <a:gd name="connsiteX45" fmla="*/ 0 w 6318157"/>
                <a:gd name="connsiteY45" fmla="*/ 3610140 h 5387471"/>
                <a:gd name="connsiteX46" fmla="*/ 0 w 6318157"/>
                <a:gd name="connsiteY46" fmla="*/ 3689653 h 5387471"/>
                <a:gd name="connsiteX47" fmla="*/ 15903 w 6318157"/>
                <a:gd name="connsiteY47" fmla="*/ 3769166 h 5387471"/>
                <a:gd name="connsiteX48" fmla="*/ 127221 w 6318157"/>
                <a:gd name="connsiteY48" fmla="*/ 3785069 h 5387471"/>
                <a:gd name="connsiteX49" fmla="*/ 183211 w 6318157"/>
                <a:gd name="connsiteY49" fmla="*/ 3641697 h 5387471"/>
                <a:gd name="connsiteX50" fmla="*/ 275231 w 6318157"/>
                <a:gd name="connsiteY50" fmla="*/ 3608199 h 5387471"/>
                <a:gd name="connsiteX51" fmla="*/ 326003 w 6318157"/>
                <a:gd name="connsiteY51" fmla="*/ 3626043 h 5387471"/>
                <a:gd name="connsiteX52" fmla="*/ 358388 w 6318157"/>
                <a:gd name="connsiteY52" fmla="*/ 3618423 h 5387471"/>
                <a:gd name="connsiteX53" fmla="*/ 424318 w 6318157"/>
                <a:gd name="connsiteY53" fmla="*/ 3743407 h 5387471"/>
                <a:gd name="connsiteX54" fmla="*/ 379178 w 6318157"/>
                <a:gd name="connsiteY54" fmla="*/ 3816212 h 5387471"/>
                <a:gd name="connsiteX55" fmla="*/ 347621 w 6318157"/>
                <a:gd name="connsiteY55" fmla="*/ 3928239 h 5387471"/>
                <a:gd name="connsiteX56" fmla="*/ 336854 w 6318157"/>
                <a:gd name="connsiteY56" fmla="*/ 4218249 h 5387471"/>
                <a:gd name="connsiteX57" fmla="*/ 545161 w 6318157"/>
                <a:gd name="connsiteY57" fmla="*/ 4012509 h 5387471"/>
                <a:gd name="connsiteX58" fmla="*/ 620202 w 6318157"/>
                <a:gd name="connsiteY58" fmla="*/ 4063365 h 5387471"/>
                <a:gd name="connsiteX59" fmla="*/ 723569 w 6318157"/>
                <a:gd name="connsiteY59" fmla="*/ 4079267 h 5387471"/>
                <a:gd name="connsiteX60" fmla="*/ 795130 w 6318157"/>
                <a:gd name="connsiteY60" fmla="*/ 4190586 h 5387471"/>
                <a:gd name="connsiteX61" fmla="*/ 1025718 w 6318157"/>
                <a:gd name="connsiteY61" fmla="*/ 4293952 h 5387471"/>
                <a:gd name="connsiteX62" fmla="*/ 1176793 w 6318157"/>
                <a:gd name="connsiteY62" fmla="*/ 4540443 h 5387471"/>
                <a:gd name="connsiteX63" fmla="*/ 1144988 w 6318157"/>
                <a:gd name="connsiteY63" fmla="*/ 4635859 h 5387471"/>
                <a:gd name="connsiteX64" fmla="*/ 1614115 w 6318157"/>
                <a:gd name="connsiteY64" fmla="*/ 4882349 h 5387471"/>
                <a:gd name="connsiteX65" fmla="*/ 1614115 w 6318157"/>
                <a:gd name="connsiteY65" fmla="*/ 5033424 h 5387471"/>
                <a:gd name="connsiteX66" fmla="*/ 1614115 w 6318157"/>
                <a:gd name="connsiteY66" fmla="*/ 5168596 h 5387471"/>
                <a:gd name="connsiteX67" fmla="*/ 1653871 w 6318157"/>
                <a:gd name="connsiteY67" fmla="*/ 5295817 h 5387471"/>
                <a:gd name="connsiteX68" fmla="*/ 1755416 w 6318157"/>
                <a:gd name="connsiteY68" fmla="*/ 5294123 h 5387471"/>
                <a:gd name="connsiteX69" fmla="*/ 1825653 w 6318157"/>
                <a:gd name="connsiteY69" fmla="*/ 5366385 h 5387471"/>
                <a:gd name="connsiteX70" fmla="*/ 1861848 w 6318157"/>
                <a:gd name="connsiteY70" fmla="*/ 5387340 h 5387471"/>
                <a:gd name="connsiteX71" fmla="*/ 1926203 w 6318157"/>
                <a:gd name="connsiteY71" fmla="*/ 5242146 h 5387471"/>
                <a:gd name="connsiteX72" fmla="*/ 2115047 w 6318157"/>
                <a:gd name="connsiteY72" fmla="*/ 5279914 h 5387471"/>
                <a:gd name="connsiteX73" fmla="*/ 2176421 w 6318157"/>
                <a:gd name="connsiteY73" fmla="*/ 5148304 h 5387471"/>
                <a:gd name="connsiteX74" fmla="*/ 2083242 w 6318157"/>
                <a:gd name="connsiteY74" fmla="*/ 5096123 h 5387471"/>
                <a:gd name="connsiteX75" fmla="*/ 2020211 w 6318157"/>
                <a:gd name="connsiteY75" fmla="*/ 5057903 h 5387471"/>
                <a:gd name="connsiteX76" fmla="*/ 2011680 w 6318157"/>
                <a:gd name="connsiteY76" fmla="*/ 5073180 h 5387471"/>
                <a:gd name="connsiteX77" fmla="*/ 1932167 w 6318157"/>
                <a:gd name="connsiteY77" fmla="*/ 4977765 h 5387471"/>
                <a:gd name="connsiteX78" fmla="*/ 1884459 w 6318157"/>
                <a:gd name="connsiteY78" fmla="*/ 4874398 h 5387471"/>
                <a:gd name="connsiteX79" fmla="*/ 1913448 w 6318157"/>
                <a:gd name="connsiteY79" fmla="*/ 4786022 h 5387471"/>
                <a:gd name="connsiteX80" fmla="*/ 2073551 w 6318157"/>
                <a:gd name="connsiteY80" fmla="*/ 4760723 h 5387471"/>
                <a:gd name="connsiteX81" fmla="*/ 2213030 w 6318157"/>
                <a:gd name="connsiteY81" fmla="*/ 4711893 h 5387471"/>
                <a:gd name="connsiteX82" fmla="*/ 2313829 w 6318157"/>
                <a:gd name="connsiteY82" fmla="*/ 4781467 h 5387471"/>
                <a:gd name="connsiteX83" fmla="*/ 2449002 w 6318157"/>
                <a:gd name="connsiteY83" fmla="*/ 4771031 h 5387471"/>
                <a:gd name="connsiteX84" fmla="*/ 2504661 w 6318157"/>
                <a:gd name="connsiteY84" fmla="*/ 4866446 h 5387471"/>
                <a:gd name="connsiteX85" fmla="*/ 2578459 w 6318157"/>
                <a:gd name="connsiteY85" fmla="*/ 4816585 h 5387471"/>
                <a:gd name="connsiteX86" fmla="*/ 2681246 w 6318157"/>
                <a:gd name="connsiteY86" fmla="*/ 4873118 h 5387471"/>
                <a:gd name="connsiteX87" fmla="*/ 2798859 w 6318157"/>
                <a:gd name="connsiteY87" fmla="*/ 4858495 h 5387471"/>
                <a:gd name="connsiteX88" fmla="*/ 2895931 w 6318157"/>
                <a:gd name="connsiteY88" fmla="*/ 4983811 h 5387471"/>
                <a:gd name="connsiteX89" fmla="*/ 2910177 w 6318157"/>
                <a:gd name="connsiteY89" fmla="*/ 5176547 h 5387471"/>
                <a:gd name="connsiteX90" fmla="*/ 2981739 w 6318157"/>
                <a:gd name="connsiteY90" fmla="*/ 5120888 h 5387471"/>
                <a:gd name="connsiteX91" fmla="*/ 3101009 w 6318157"/>
                <a:gd name="connsiteY91" fmla="*/ 5184499 h 5387471"/>
                <a:gd name="connsiteX92" fmla="*/ 3164619 w 6318157"/>
                <a:gd name="connsiteY92" fmla="*/ 4882349 h 5387471"/>
                <a:gd name="connsiteX93" fmla="*/ 3116911 w 6318157"/>
                <a:gd name="connsiteY93" fmla="*/ 4516589 h 5387471"/>
                <a:gd name="connsiteX94" fmla="*/ 3156668 w 6318157"/>
                <a:gd name="connsiteY94" fmla="*/ 4405271 h 5387471"/>
                <a:gd name="connsiteX95" fmla="*/ 3323645 w 6318157"/>
                <a:gd name="connsiteY95" fmla="*/ 4341660 h 5387471"/>
                <a:gd name="connsiteX96" fmla="*/ 3482671 w 6318157"/>
                <a:gd name="connsiteY96" fmla="*/ 4293952 h 5387471"/>
                <a:gd name="connsiteX97" fmla="*/ 3570136 w 6318157"/>
                <a:gd name="connsiteY97" fmla="*/ 4373466 h 5387471"/>
                <a:gd name="connsiteX98" fmla="*/ 3530379 w 6318157"/>
                <a:gd name="connsiteY98" fmla="*/ 4484784 h 5387471"/>
                <a:gd name="connsiteX99" fmla="*/ 3546282 w 6318157"/>
                <a:gd name="connsiteY99" fmla="*/ 4588151 h 5387471"/>
                <a:gd name="connsiteX100" fmla="*/ 3609892 w 6318157"/>
                <a:gd name="connsiteY100" fmla="*/ 4643810 h 5387471"/>
                <a:gd name="connsiteX101" fmla="*/ 3673503 w 6318157"/>
                <a:gd name="connsiteY101" fmla="*/ 4651761 h 5387471"/>
                <a:gd name="connsiteX102" fmla="*/ 3745064 w 6318157"/>
                <a:gd name="connsiteY102" fmla="*/ 4786933 h 5387471"/>
                <a:gd name="connsiteX103" fmla="*/ 3889016 w 6318157"/>
                <a:gd name="connsiteY103" fmla="*/ 4749293 h 5387471"/>
                <a:gd name="connsiteX104" fmla="*/ 4071068 w 6318157"/>
                <a:gd name="connsiteY104" fmla="*/ 4731274 h 5387471"/>
                <a:gd name="connsiteX105" fmla="*/ 4368496 w 6318157"/>
                <a:gd name="connsiteY105" fmla="*/ 4686134 h 5387471"/>
                <a:gd name="connsiteX106" fmla="*/ 4436828 w 6318157"/>
                <a:gd name="connsiteY106" fmla="*/ 4774261 h 5387471"/>
                <a:gd name="connsiteX107" fmla="*/ 4500438 w 6318157"/>
                <a:gd name="connsiteY107" fmla="*/ 4751981 h 5387471"/>
                <a:gd name="connsiteX108" fmla="*/ 4595854 w 6318157"/>
                <a:gd name="connsiteY108" fmla="*/ 4699469 h 5387471"/>
                <a:gd name="connsiteX109" fmla="*/ 4654826 w 6318157"/>
                <a:gd name="connsiteY109" fmla="*/ 4646423 h 5387471"/>
                <a:gd name="connsiteX110" fmla="*/ 4674704 w 6318157"/>
                <a:gd name="connsiteY110" fmla="*/ 4597593 h 5387471"/>
                <a:gd name="connsiteX111" fmla="*/ 4588151 w 6318157"/>
                <a:gd name="connsiteY111" fmla="*/ 4554983 h 5387471"/>
                <a:gd name="connsiteX112" fmla="*/ 4687211 w 6318157"/>
                <a:gd name="connsiteY112" fmla="*/ 4492118 h 5387471"/>
                <a:gd name="connsiteX113" fmla="*/ 4723406 w 6318157"/>
                <a:gd name="connsiteY113" fmla="*/ 4492118 h 5387471"/>
                <a:gd name="connsiteX114" fmla="*/ 4715786 w 6318157"/>
                <a:gd name="connsiteY114" fmla="*/ 4434968 h 5387471"/>
                <a:gd name="connsiteX115" fmla="*/ 4753886 w 6318157"/>
                <a:gd name="connsiteY115" fmla="*/ 4410203 h 5387471"/>
                <a:gd name="connsiteX116" fmla="*/ 4656648 w 6318157"/>
                <a:gd name="connsiteY116" fmla="*/ 4287326 h 5387471"/>
                <a:gd name="connsiteX117" fmla="*/ 4593866 w 6318157"/>
                <a:gd name="connsiteY117" fmla="*/ 4307333 h 5387471"/>
                <a:gd name="connsiteX118" fmla="*/ 4575396 w 6318157"/>
                <a:gd name="connsiteY118" fmla="*/ 4172612 h 5387471"/>
                <a:gd name="connsiteX119" fmla="*/ 4679655 w 6318157"/>
                <a:gd name="connsiteY119" fmla="*/ 4132426 h 5387471"/>
                <a:gd name="connsiteX120" fmla="*/ 4703957 w 6318157"/>
                <a:gd name="connsiteY120" fmla="*/ 4023340 h 5387471"/>
                <a:gd name="connsiteX121" fmla="*/ 4812951 w 6318157"/>
                <a:gd name="connsiteY121" fmla="*/ 3900496 h 5387471"/>
                <a:gd name="connsiteX122" fmla="*/ 4877813 w 6318157"/>
                <a:gd name="connsiteY122" fmla="*/ 3853146 h 5387471"/>
                <a:gd name="connsiteX123" fmla="*/ 4866109 w 6318157"/>
                <a:gd name="connsiteY123" fmla="*/ 3934446 h 5387471"/>
                <a:gd name="connsiteX124" fmla="*/ 4936241 w 6318157"/>
                <a:gd name="connsiteY124" fmla="*/ 3998681 h 5387471"/>
                <a:gd name="connsiteX125" fmla="*/ 4889248 w 6318157"/>
                <a:gd name="connsiteY125" fmla="*/ 4126615 h 5387471"/>
                <a:gd name="connsiteX126" fmla="*/ 4934365 w 6318157"/>
                <a:gd name="connsiteY126" fmla="*/ 4164319 h 5387471"/>
                <a:gd name="connsiteX127" fmla="*/ 5022812 w 6318157"/>
                <a:gd name="connsiteY127" fmla="*/ 4087573 h 5387471"/>
                <a:gd name="connsiteX128" fmla="*/ 5082759 w 6318157"/>
                <a:gd name="connsiteY128" fmla="*/ 4066849 h 5387471"/>
                <a:gd name="connsiteX129" fmla="*/ 5099644 w 6318157"/>
                <a:gd name="connsiteY129" fmla="*/ 4110000 h 5387471"/>
                <a:gd name="connsiteX130" fmla="*/ 5146102 w 6318157"/>
                <a:gd name="connsiteY130" fmla="*/ 4062915 h 5387471"/>
                <a:gd name="connsiteX131" fmla="*/ 5187199 w 6318157"/>
                <a:gd name="connsiteY131" fmla="*/ 4077299 h 5387471"/>
                <a:gd name="connsiteX132" fmla="*/ 5205692 w 6318157"/>
                <a:gd name="connsiteY132" fmla="*/ 4046476 h 5387471"/>
                <a:gd name="connsiteX133" fmla="*/ 5107060 w 6318157"/>
                <a:gd name="connsiteY133" fmla="*/ 4005379 h 5387471"/>
                <a:gd name="connsiteX134" fmla="*/ 5183536 w 6318157"/>
                <a:gd name="connsiteY134" fmla="*/ 3959373 h 5387471"/>
                <a:gd name="connsiteX135" fmla="*/ 5172815 w 6318157"/>
                <a:gd name="connsiteY135" fmla="*/ 3886200 h 5387471"/>
                <a:gd name="connsiteX136" fmla="*/ 5222041 w 6318157"/>
                <a:gd name="connsiteY136" fmla="*/ 3883701 h 5387471"/>
                <a:gd name="connsiteX137" fmla="*/ 5230350 w 6318157"/>
                <a:gd name="connsiteY137" fmla="*/ 3941680 h 5387471"/>
                <a:gd name="connsiteX138" fmla="*/ 5279666 w 6318157"/>
                <a:gd name="connsiteY138" fmla="*/ 3937570 h 5387471"/>
                <a:gd name="connsiteX139" fmla="*/ 5291995 w 6318157"/>
                <a:gd name="connsiteY139" fmla="*/ 3859487 h 5387471"/>
                <a:gd name="connsiteX140" fmla="*/ 5423861 w 6318157"/>
                <a:gd name="connsiteY140" fmla="*/ 3870925 h 5387471"/>
                <a:gd name="connsiteX141" fmla="*/ 5487204 w 6318157"/>
                <a:gd name="connsiteY141" fmla="*/ 3820445 h 5387471"/>
                <a:gd name="connsiteX142" fmla="*/ 5559123 w 6318157"/>
                <a:gd name="connsiteY142" fmla="*/ 3707429 h 5387471"/>
                <a:gd name="connsiteX143" fmla="*/ 5449413 w 6318157"/>
                <a:gd name="connsiteY143" fmla="*/ 3654543 h 5387471"/>
                <a:gd name="connsiteX144" fmla="*/ 5425916 w 6318157"/>
                <a:gd name="connsiteY144" fmla="*/ 3570384 h 5387471"/>
                <a:gd name="connsiteX145" fmla="*/ 5452272 w 6318157"/>
                <a:gd name="connsiteY145" fmla="*/ 3536878 h 5387471"/>
                <a:gd name="connsiteX146" fmla="*/ 5435833 w 6318157"/>
                <a:gd name="connsiteY146" fmla="*/ 3485507 h 5387471"/>
                <a:gd name="connsiteX147" fmla="*/ 5405011 w 6318157"/>
                <a:gd name="connsiteY147" fmla="*/ 3495782 h 5387471"/>
                <a:gd name="connsiteX148" fmla="*/ 5343276 w 6318157"/>
                <a:gd name="connsiteY148" fmla="*/ 3331845 h 5387471"/>
                <a:gd name="connsiteX149" fmla="*/ 5478449 w 6318157"/>
                <a:gd name="connsiteY149" fmla="*/ 3061500 h 5387471"/>
                <a:gd name="connsiteX150" fmla="*/ 5820355 w 6318157"/>
                <a:gd name="connsiteY150" fmla="*/ 2989939 h 5387471"/>
                <a:gd name="connsiteX151" fmla="*/ 6020959 w 6318157"/>
                <a:gd name="connsiteY151" fmla="*/ 2857748 h 5387471"/>
                <a:gd name="connsiteX152" fmla="*/ 6058811 w 6318157"/>
                <a:gd name="connsiteY152" fmla="*/ 2880194 h 5387471"/>
                <a:gd name="connsiteX153" fmla="*/ 6114056 w 6318157"/>
                <a:gd name="connsiteY153" fmla="*/ 2859239 h 5387471"/>
                <a:gd name="connsiteX154" fmla="*/ 6152156 w 6318157"/>
                <a:gd name="connsiteY154" fmla="*/ 2889719 h 5387471"/>
                <a:gd name="connsiteX155" fmla="*/ 6260741 w 6318157"/>
                <a:gd name="connsiteY155" fmla="*/ 2868764 h 5387471"/>
                <a:gd name="connsiteX156" fmla="*/ 6292298 w 6318157"/>
                <a:gd name="connsiteY156" fmla="*/ 2879449 h 5387471"/>
                <a:gd name="connsiteX157" fmla="*/ 6304556 w 6318157"/>
                <a:gd name="connsiteY157" fmla="*/ 2838284 h 5387471"/>
                <a:gd name="connsiteX158" fmla="*/ 6306461 w 6318157"/>
                <a:gd name="connsiteY158" fmla="*/ 2809709 h 5387471"/>
                <a:gd name="connsiteX159" fmla="*/ 6317891 w 6318157"/>
                <a:gd name="connsiteY159" fmla="*/ 2798279 h 5387471"/>
                <a:gd name="connsiteX160" fmla="*/ 6268361 w 6318157"/>
                <a:gd name="connsiteY160" fmla="*/ 2775419 h 5387471"/>
                <a:gd name="connsiteX161" fmla="*/ 6220736 w 6318157"/>
                <a:gd name="connsiteY161" fmla="*/ 2543754 h 5387471"/>
                <a:gd name="connsiteX162" fmla="*/ 6169301 w 6318157"/>
                <a:gd name="connsiteY162" fmla="*/ 2569973 h 5387471"/>
                <a:gd name="connsiteX163" fmla="*/ 6119771 w 6318157"/>
                <a:gd name="connsiteY163" fmla="*/ 2533484 h 5387471"/>
                <a:gd name="connsiteX164" fmla="*/ 6051191 w 6318157"/>
                <a:gd name="connsiteY164" fmla="*/ 2518538 h 5387471"/>
                <a:gd name="connsiteX165" fmla="*/ 6053096 w 6318157"/>
                <a:gd name="connsiteY165" fmla="*/ 2434718 h 5387471"/>
                <a:gd name="connsiteX166" fmla="*/ 6027337 w 6318157"/>
                <a:gd name="connsiteY166" fmla="*/ 2469542 h 5387471"/>
                <a:gd name="connsiteX167" fmla="*/ 5994041 w 6318157"/>
                <a:gd name="connsiteY167" fmla="*/ 2411858 h 5387471"/>
                <a:gd name="connsiteX168" fmla="*/ 5976896 w 6318157"/>
                <a:gd name="connsiteY168" fmla="*/ 2272793 h 5387471"/>
                <a:gd name="connsiteX169" fmla="*/ 5915936 w 6318157"/>
                <a:gd name="connsiteY169" fmla="*/ 2274698 h 5387471"/>
                <a:gd name="connsiteX170" fmla="*/ 5892910 w 6318157"/>
                <a:gd name="connsiteY170" fmla="*/ 2209882 h 5387471"/>
                <a:gd name="connsiteX171" fmla="*/ 5813066 w 6318157"/>
                <a:gd name="connsiteY171" fmla="*/ 2240408 h 5387471"/>
                <a:gd name="connsiteX172" fmla="*/ 5752106 w 6318157"/>
                <a:gd name="connsiteY172" fmla="*/ 2206118 h 5387471"/>
                <a:gd name="connsiteX173" fmla="*/ 5719721 w 6318157"/>
                <a:gd name="connsiteY173" fmla="*/ 2227073 h 5387471"/>
                <a:gd name="connsiteX174" fmla="*/ 5653046 w 6318157"/>
                <a:gd name="connsiteY174" fmla="*/ 2209928 h 5387471"/>
                <a:gd name="connsiteX175" fmla="*/ 5677231 w 6318157"/>
                <a:gd name="connsiteY175" fmla="*/ 2186857 h 5387471"/>
                <a:gd name="connsiteX176" fmla="*/ 5628281 w 6318157"/>
                <a:gd name="connsiteY176" fmla="*/ 2145158 h 5387471"/>
                <a:gd name="connsiteX177" fmla="*/ 5488388 w 6318157"/>
                <a:gd name="connsiteY177" fmla="*/ 2148426 h 5387471"/>
                <a:gd name="connsiteX178" fmla="*/ 5453021 w 6318157"/>
                <a:gd name="connsiteY178" fmla="*/ 2227073 h 5387471"/>
                <a:gd name="connsiteX179" fmla="*/ 5472071 w 6318157"/>
                <a:gd name="connsiteY179" fmla="*/ 2274698 h 5387471"/>
                <a:gd name="connsiteX180" fmla="*/ 5422541 w 6318157"/>
                <a:gd name="connsiteY180" fmla="*/ 2288033 h 5387471"/>
                <a:gd name="connsiteX181" fmla="*/ 5451116 w 6318157"/>
                <a:gd name="connsiteY181" fmla="*/ 2333753 h 5387471"/>
                <a:gd name="connsiteX182" fmla="*/ 5516631 w 6318157"/>
                <a:gd name="connsiteY182" fmla="*/ 2328407 h 5387471"/>
                <a:gd name="connsiteX183" fmla="*/ 5523506 w 6318157"/>
                <a:gd name="connsiteY183" fmla="*/ 2379473 h 5387471"/>
                <a:gd name="connsiteX184" fmla="*/ 5399681 w 6318157"/>
                <a:gd name="connsiteY184" fmla="*/ 2545208 h 5387471"/>
                <a:gd name="connsiteX185" fmla="*/ 5360918 w 6318157"/>
                <a:gd name="connsiteY185" fmla="*/ 2694084 h 5387471"/>
                <a:gd name="connsiteX186" fmla="*/ 5346341 w 6318157"/>
                <a:gd name="connsiteY186" fmla="*/ 2615693 h 5387471"/>
                <a:gd name="connsiteX187" fmla="*/ 5304431 w 6318157"/>
                <a:gd name="connsiteY187" fmla="*/ 2615693 h 5387471"/>
                <a:gd name="connsiteX188" fmla="*/ 5273951 w 6318157"/>
                <a:gd name="connsiteY188" fmla="*/ 2558543 h 5387471"/>
                <a:gd name="connsiteX189" fmla="*/ 5203714 w 6318157"/>
                <a:gd name="connsiteY189" fmla="*/ 2600987 h 5387471"/>
                <a:gd name="connsiteX190" fmla="*/ 5070116 w 6318157"/>
                <a:gd name="connsiteY190" fmla="*/ 2541398 h 5387471"/>
                <a:gd name="connsiteX191" fmla="*/ 4991763 w 6318157"/>
                <a:gd name="connsiteY191" fmla="*/ 2573572 h 5387471"/>
                <a:gd name="connsiteX192" fmla="*/ 4904381 w 6318157"/>
                <a:gd name="connsiteY192" fmla="*/ 2564258 h 5387471"/>
                <a:gd name="connsiteX193" fmla="*/ 4875806 w 6318157"/>
                <a:gd name="connsiteY193" fmla="*/ 2495678 h 5387471"/>
                <a:gd name="connsiteX194" fmla="*/ 4803416 w 6318157"/>
                <a:gd name="connsiteY194" fmla="*/ 2484248 h 5387471"/>
                <a:gd name="connsiteX195" fmla="*/ 4822466 w 6318157"/>
                <a:gd name="connsiteY195" fmla="*/ 2409953 h 5387471"/>
                <a:gd name="connsiteX196" fmla="*/ 4731026 w 6318157"/>
                <a:gd name="connsiteY196" fmla="*/ 2341373 h 5387471"/>
                <a:gd name="connsiteX197" fmla="*/ 4699221 w 6318157"/>
                <a:gd name="connsiteY197" fmla="*/ 2364353 h 5387471"/>
                <a:gd name="connsiteX198" fmla="*/ 4637681 w 6318157"/>
                <a:gd name="connsiteY198" fmla="*/ 2328038 h 5387471"/>
                <a:gd name="connsiteX199" fmla="*/ 4660541 w 6318157"/>
                <a:gd name="connsiteY199" fmla="*/ 2253743 h 5387471"/>
                <a:gd name="connsiteX200" fmla="*/ 4433846 w 6318157"/>
                <a:gd name="connsiteY200" fmla="*/ 2270888 h 5387471"/>
                <a:gd name="connsiteX201" fmla="*/ 4373134 w 6318157"/>
                <a:gd name="connsiteY201" fmla="*/ 2252041 h 5387471"/>
                <a:gd name="connsiteX202" fmla="*/ 4323356 w 6318157"/>
                <a:gd name="connsiteY202" fmla="*/ 2288033 h 5387471"/>
                <a:gd name="connsiteX203" fmla="*/ 4273826 w 6318157"/>
                <a:gd name="connsiteY203" fmla="*/ 2208023 h 5387471"/>
                <a:gd name="connsiteX204" fmla="*/ 4201436 w 6318157"/>
                <a:gd name="connsiteY204" fmla="*/ 2192783 h 5387471"/>
                <a:gd name="connsiteX205" fmla="*/ 4178576 w 6318157"/>
                <a:gd name="connsiteY205" fmla="*/ 2110868 h 5387471"/>
                <a:gd name="connsiteX206" fmla="*/ 4087136 w 6318157"/>
                <a:gd name="connsiteY206" fmla="*/ 2038478 h 5387471"/>
                <a:gd name="connsiteX207" fmla="*/ 4016651 w 6318157"/>
                <a:gd name="connsiteY207" fmla="*/ 2051813 h 5387471"/>
                <a:gd name="connsiteX208" fmla="*/ 3909971 w 6318157"/>
                <a:gd name="connsiteY208" fmla="*/ 2013713 h 5387471"/>
                <a:gd name="connsiteX209" fmla="*/ 3843296 w 6318157"/>
                <a:gd name="connsiteY209" fmla="*/ 2053718 h 5387471"/>
                <a:gd name="connsiteX210" fmla="*/ 3788051 w 6318157"/>
                <a:gd name="connsiteY210" fmla="*/ 2034668 h 5387471"/>
                <a:gd name="connsiteX211" fmla="*/ 3742331 w 6318157"/>
                <a:gd name="connsiteY211" fmla="*/ 2046098 h 5387471"/>
                <a:gd name="connsiteX212" fmla="*/ 3671018 w 6318157"/>
                <a:gd name="connsiteY212" fmla="*/ 2041249 h 5387471"/>
                <a:gd name="connsiteX213" fmla="*/ 3660416 w 6318157"/>
                <a:gd name="connsiteY213" fmla="*/ 1977518 h 5387471"/>
                <a:gd name="connsiteX214" fmla="*/ 3643271 w 6318157"/>
                <a:gd name="connsiteY214" fmla="*/ 1905128 h 5387471"/>
                <a:gd name="connsiteX215" fmla="*/ 3690896 w 6318157"/>
                <a:gd name="connsiteY215" fmla="*/ 1872743 h 5387471"/>
                <a:gd name="connsiteX216" fmla="*/ 3702326 w 6318157"/>
                <a:gd name="connsiteY216" fmla="*/ 1811783 h 5387471"/>
                <a:gd name="connsiteX217" fmla="*/ 3679466 w 6318157"/>
                <a:gd name="connsiteY217" fmla="*/ 1788923 h 5387471"/>
                <a:gd name="connsiteX218" fmla="*/ 3595977 w 6318157"/>
                <a:gd name="connsiteY218" fmla="*/ 1647245 h 5387471"/>
                <a:gd name="connsiteX219" fmla="*/ 3508016 w 6318157"/>
                <a:gd name="connsiteY219" fmla="*/ 1663193 h 5387471"/>
                <a:gd name="connsiteX220" fmla="*/ 3485156 w 6318157"/>
                <a:gd name="connsiteY220" fmla="*/ 1619378 h 5387471"/>
                <a:gd name="connsiteX221" fmla="*/ 3434052 w 6318157"/>
                <a:gd name="connsiteY221" fmla="*/ 1618090 h 5387471"/>
                <a:gd name="connsiteX222" fmla="*/ 3496586 w 6318157"/>
                <a:gd name="connsiteY222" fmla="*/ 1533653 h 5387471"/>
                <a:gd name="connsiteX223" fmla="*/ 3549926 w 6318157"/>
                <a:gd name="connsiteY223" fmla="*/ 1552703 h 5387471"/>
                <a:gd name="connsiteX224" fmla="*/ 3681619 w 6318157"/>
                <a:gd name="connsiteY224" fmla="*/ 1349485 h 5387471"/>
                <a:gd name="connsiteX225" fmla="*/ 3708041 w 6318157"/>
                <a:gd name="connsiteY225" fmla="*/ 1316483 h 5387471"/>
                <a:gd name="connsiteX226" fmla="*/ 3600036 w 6318157"/>
                <a:gd name="connsiteY226" fmla="*/ 1230630 h 5387471"/>
                <a:gd name="connsiteX227" fmla="*/ 3610886 w 6318157"/>
                <a:gd name="connsiteY227" fmla="*/ 1173608 h 5387471"/>
                <a:gd name="connsiteX228" fmla="*/ 3549926 w 6318157"/>
                <a:gd name="connsiteY228" fmla="*/ 1160273 h 5387471"/>
                <a:gd name="connsiteX229" fmla="*/ 3515636 w 6318157"/>
                <a:gd name="connsiteY229" fmla="*/ 1108838 h 5387471"/>
                <a:gd name="connsiteX230" fmla="*/ 3515636 w 6318157"/>
                <a:gd name="connsiteY230" fmla="*/ 1013588 h 5387471"/>
                <a:gd name="connsiteX231" fmla="*/ 3391811 w 6318157"/>
                <a:gd name="connsiteY231" fmla="*/ 981203 h 5387471"/>
                <a:gd name="connsiteX232" fmla="*/ 3357521 w 6318157"/>
                <a:gd name="connsiteY232" fmla="*/ 922148 h 5387471"/>
                <a:gd name="connsiteX233" fmla="*/ 3198246 w 6318157"/>
                <a:gd name="connsiteY233" fmla="*/ 954073 h 5387471"/>
                <a:gd name="connsiteX234" fmla="*/ 3142256 w 6318157"/>
                <a:gd name="connsiteY234" fmla="*/ 899288 h 5387471"/>
                <a:gd name="connsiteX235" fmla="*/ 2980331 w 6318157"/>
                <a:gd name="connsiteY235" fmla="*/ 929768 h 5387471"/>
                <a:gd name="connsiteX236" fmla="*/ 2776330 w 6318157"/>
                <a:gd name="connsiteY236" fmla="*/ 832982 h 5387471"/>
                <a:gd name="connsiteX237" fmla="*/ 2662196 w 6318157"/>
                <a:gd name="connsiteY237" fmla="*/ 874523 h 5387471"/>
                <a:gd name="connsiteX238" fmla="*/ 2671721 w 6318157"/>
                <a:gd name="connsiteY238" fmla="*/ 832613 h 5387471"/>
                <a:gd name="connsiteX239" fmla="*/ 2581026 w 6318157"/>
                <a:gd name="connsiteY239" fmla="*/ 818653 h 5387471"/>
                <a:gd name="connsiteX240" fmla="*/ 2576471 w 6318157"/>
                <a:gd name="connsiteY240" fmla="*/ 731648 h 5387471"/>
                <a:gd name="connsiteX241" fmla="*/ 2561231 w 6318157"/>
                <a:gd name="connsiteY241" fmla="*/ 684023 h 5387471"/>
                <a:gd name="connsiteX242" fmla="*/ 2591711 w 6318157"/>
                <a:gd name="connsiteY242" fmla="*/ 647828 h 5387471"/>
                <a:gd name="connsiteX243" fmla="*/ 2496792 w 6318157"/>
                <a:gd name="connsiteY243" fmla="*/ 511865 h 5387471"/>
                <a:gd name="connsiteX244" fmla="*/ 2492651 w 6318157"/>
                <a:gd name="connsiteY244" fmla="*/ 476378 h 5387471"/>
                <a:gd name="connsiteX245" fmla="*/ 2534561 w 6318157"/>
                <a:gd name="connsiteY245" fmla="*/ 409703 h 5387471"/>
                <a:gd name="connsiteX246" fmla="*/ 2490746 w 6318157"/>
                <a:gd name="connsiteY246" fmla="*/ 398273 h 5387471"/>
                <a:gd name="connsiteX247" fmla="*/ 2465981 w 6318157"/>
                <a:gd name="connsiteY247" fmla="*/ 367793 h 5387471"/>
                <a:gd name="connsiteX248" fmla="*/ 2428709 w 6318157"/>
                <a:gd name="connsiteY248" fmla="*/ 359713 h 5387471"/>
                <a:gd name="connsiteX249" fmla="*/ 2443121 w 6318157"/>
                <a:gd name="connsiteY249" fmla="*/ 297308 h 5387471"/>
                <a:gd name="connsiteX250" fmla="*/ 2384811 w 6318157"/>
                <a:gd name="connsiteY250" fmla="*/ 255352 h 5387471"/>
                <a:gd name="connsiteX251" fmla="*/ 2431691 w 6318157"/>
                <a:gd name="connsiteY251" fmla="*/ 188723 h 5387471"/>
                <a:gd name="connsiteX252" fmla="*/ 2536714 w 6318157"/>
                <a:gd name="connsiteY252" fmla="*/ 175177 h 5387471"/>
                <a:gd name="connsiteX0" fmla="*/ 2536714 w 6318157"/>
                <a:gd name="connsiteY0" fmla="*/ 175177 h 5387471"/>
                <a:gd name="connsiteX1" fmla="*/ 2475506 w 6318157"/>
                <a:gd name="connsiteY1" fmla="*/ 127763 h 5387471"/>
                <a:gd name="connsiteX2" fmla="*/ 2408831 w 6318157"/>
                <a:gd name="connsiteY2" fmla="*/ 129668 h 5387471"/>
                <a:gd name="connsiteX3" fmla="*/ 2340003 w 6318157"/>
                <a:gd name="connsiteY3" fmla="*/ 67751 h 5387471"/>
                <a:gd name="connsiteX4" fmla="*/ 2260241 w 6318157"/>
                <a:gd name="connsiteY4" fmla="*/ 85853 h 5387471"/>
                <a:gd name="connsiteX5" fmla="*/ 2229513 w 6318157"/>
                <a:gd name="connsiteY5" fmla="*/ 26173 h 5387471"/>
                <a:gd name="connsiteX6" fmla="*/ 2009858 w 6318157"/>
                <a:gd name="connsiteY6" fmla="*/ 0 h 5387471"/>
                <a:gd name="connsiteX7" fmla="*/ 1851163 w 6318157"/>
                <a:gd name="connsiteY7" fmla="*/ 158612 h 5387471"/>
                <a:gd name="connsiteX8" fmla="*/ 1861599 w 6318157"/>
                <a:gd name="connsiteY8" fmla="*/ 331056 h 5387471"/>
                <a:gd name="connsiteX9" fmla="*/ 1776951 w 6318157"/>
                <a:gd name="connsiteY9" fmla="*/ 311343 h 5387471"/>
                <a:gd name="connsiteX10" fmla="*/ 1606163 w 6318157"/>
                <a:gd name="connsiteY10" fmla="*/ 358057 h 5387471"/>
                <a:gd name="connsiteX11" fmla="*/ 1391478 w 6318157"/>
                <a:gd name="connsiteY11" fmla="*/ 230836 h 5387471"/>
                <a:gd name="connsiteX12" fmla="*/ 1256306 w 6318157"/>
                <a:gd name="connsiteY12" fmla="*/ 230836 h 5387471"/>
                <a:gd name="connsiteX13" fmla="*/ 1208598 w 6318157"/>
                <a:gd name="connsiteY13" fmla="*/ 421667 h 5387471"/>
                <a:gd name="connsiteX14" fmla="*/ 1041621 w 6318157"/>
                <a:gd name="connsiteY14" fmla="*/ 588645 h 5387471"/>
                <a:gd name="connsiteX15" fmla="*/ 930303 w 6318157"/>
                <a:gd name="connsiteY15" fmla="*/ 668158 h 5387471"/>
                <a:gd name="connsiteX16" fmla="*/ 842838 w 6318157"/>
                <a:gd name="connsiteY16" fmla="*/ 612499 h 5387471"/>
                <a:gd name="connsiteX17" fmla="*/ 747423 w 6318157"/>
                <a:gd name="connsiteY17" fmla="*/ 795379 h 5387471"/>
                <a:gd name="connsiteX18" fmla="*/ 456206 w 6318157"/>
                <a:gd name="connsiteY18" fmla="*/ 828804 h 5387471"/>
                <a:gd name="connsiteX19" fmla="*/ 222636 w 6318157"/>
                <a:gd name="connsiteY19" fmla="*/ 970307 h 5387471"/>
                <a:gd name="connsiteX20" fmla="*/ 254442 w 6318157"/>
                <a:gd name="connsiteY20" fmla="*/ 1113431 h 5387471"/>
                <a:gd name="connsiteX21" fmla="*/ 302149 w 6318157"/>
                <a:gd name="connsiteY21" fmla="*/ 1296311 h 5387471"/>
                <a:gd name="connsiteX22" fmla="*/ 341906 w 6318157"/>
                <a:gd name="connsiteY22" fmla="*/ 1328116 h 5387471"/>
                <a:gd name="connsiteX23" fmla="*/ 508883 w 6318157"/>
                <a:gd name="connsiteY23" fmla="*/ 1359921 h 5387471"/>
                <a:gd name="connsiteX24" fmla="*/ 532737 w 6318157"/>
                <a:gd name="connsiteY24" fmla="*/ 1582558 h 5387471"/>
                <a:gd name="connsiteX25" fmla="*/ 730526 w 6318157"/>
                <a:gd name="connsiteY25" fmla="*/ 1644144 h 5387471"/>
                <a:gd name="connsiteX26" fmla="*/ 903633 w 6318157"/>
                <a:gd name="connsiteY26" fmla="*/ 1753676 h 5387471"/>
                <a:gd name="connsiteX27" fmla="*/ 818984 w 6318157"/>
                <a:gd name="connsiteY27" fmla="*/ 1884707 h 5387471"/>
                <a:gd name="connsiteX28" fmla="*/ 644056 w 6318157"/>
                <a:gd name="connsiteY28" fmla="*/ 1868805 h 5387471"/>
                <a:gd name="connsiteX29" fmla="*/ 636104 w 6318157"/>
                <a:gd name="connsiteY29" fmla="*/ 2115295 h 5387471"/>
                <a:gd name="connsiteX30" fmla="*/ 755374 w 6318157"/>
                <a:gd name="connsiteY30" fmla="*/ 2218662 h 5387471"/>
                <a:gd name="connsiteX31" fmla="*/ 818984 w 6318157"/>
                <a:gd name="connsiteY31" fmla="*/ 2329980 h 5387471"/>
                <a:gd name="connsiteX32" fmla="*/ 818984 w 6318157"/>
                <a:gd name="connsiteY32" fmla="*/ 2369737 h 5387471"/>
                <a:gd name="connsiteX33" fmla="*/ 580445 w 6318157"/>
                <a:gd name="connsiteY33" fmla="*/ 2401542 h 5387471"/>
                <a:gd name="connsiteX34" fmla="*/ 485029 w 6318157"/>
                <a:gd name="connsiteY34" fmla="*/ 2433347 h 5387471"/>
                <a:gd name="connsiteX35" fmla="*/ 437322 w 6318157"/>
                <a:gd name="connsiteY35" fmla="*/ 2584422 h 5387471"/>
                <a:gd name="connsiteX36" fmla="*/ 307616 w 6318157"/>
                <a:gd name="connsiteY36" fmla="*/ 2598549 h 5387471"/>
                <a:gd name="connsiteX37" fmla="*/ 238539 w 6318157"/>
                <a:gd name="connsiteY37" fmla="*/ 2655984 h 5387471"/>
                <a:gd name="connsiteX38" fmla="*/ 284673 w 6318157"/>
                <a:gd name="connsiteY38" fmla="*/ 2740881 h 5387471"/>
                <a:gd name="connsiteX39" fmla="*/ 405516 w 6318157"/>
                <a:gd name="connsiteY39" fmla="*/ 2767302 h 5387471"/>
                <a:gd name="connsiteX40" fmla="*/ 414296 w 6318157"/>
                <a:gd name="connsiteY40" fmla="*/ 2859534 h 5387471"/>
                <a:gd name="connsiteX41" fmla="*/ 349857 w 6318157"/>
                <a:gd name="connsiteY41" fmla="*/ 2894523 h 5387471"/>
                <a:gd name="connsiteX42" fmla="*/ 206734 w 6318157"/>
                <a:gd name="connsiteY42" fmla="*/ 3061500 h 5387471"/>
                <a:gd name="connsiteX43" fmla="*/ 166977 w 6318157"/>
                <a:gd name="connsiteY43" fmla="*/ 3300039 h 5387471"/>
                <a:gd name="connsiteX44" fmla="*/ 103367 w 6318157"/>
                <a:gd name="connsiteY44" fmla="*/ 3490871 h 5387471"/>
                <a:gd name="connsiteX45" fmla="*/ 0 w 6318157"/>
                <a:gd name="connsiteY45" fmla="*/ 3610140 h 5387471"/>
                <a:gd name="connsiteX46" fmla="*/ 0 w 6318157"/>
                <a:gd name="connsiteY46" fmla="*/ 3689653 h 5387471"/>
                <a:gd name="connsiteX47" fmla="*/ 15903 w 6318157"/>
                <a:gd name="connsiteY47" fmla="*/ 3769166 h 5387471"/>
                <a:gd name="connsiteX48" fmla="*/ 127221 w 6318157"/>
                <a:gd name="connsiteY48" fmla="*/ 3785069 h 5387471"/>
                <a:gd name="connsiteX49" fmla="*/ 183211 w 6318157"/>
                <a:gd name="connsiteY49" fmla="*/ 3641697 h 5387471"/>
                <a:gd name="connsiteX50" fmla="*/ 275231 w 6318157"/>
                <a:gd name="connsiteY50" fmla="*/ 3608199 h 5387471"/>
                <a:gd name="connsiteX51" fmla="*/ 326003 w 6318157"/>
                <a:gd name="connsiteY51" fmla="*/ 3626043 h 5387471"/>
                <a:gd name="connsiteX52" fmla="*/ 358388 w 6318157"/>
                <a:gd name="connsiteY52" fmla="*/ 3618423 h 5387471"/>
                <a:gd name="connsiteX53" fmla="*/ 424318 w 6318157"/>
                <a:gd name="connsiteY53" fmla="*/ 3743407 h 5387471"/>
                <a:gd name="connsiteX54" fmla="*/ 379178 w 6318157"/>
                <a:gd name="connsiteY54" fmla="*/ 3816212 h 5387471"/>
                <a:gd name="connsiteX55" fmla="*/ 347621 w 6318157"/>
                <a:gd name="connsiteY55" fmla="*/ 3928239 h 5387471"/>
                <a:gd name="connsiteX56" fmla="*/ 336854 w 6318157"/>
                <a:gd name="connsiteY56" fmla="*/ 4218249 h 5387471"/>
                <a:gd name="connsiteX57" fmla="*/ 545161 w 6318157"/>
                <a:gd name="connsiteY57" fmla="*/ 4012509 h 5387471"/>
                <a:gd name="connsiteX58" fmla="*/ 620202 w 6318157"/>
                <a:gd name="connsiteY58" fmla="*/ 4063365 h 5387471"/>
                <a:gd name="connsiteX59" fmla="*/ 723569 w 6318157"/>
                <a:gd name="connsiteY59" fmla="*/ 4079267 h 5387471"/>
                <a:gd name="connsiteX60" fmla="*/ 795130 w 6318157"/>
                <a:gd name="connsiteY60" fmla="*/ 4190586 h 5387471"/>
                <a:gd name="connsiteX61" fmla="*/ 1025718 w 6318157"/>
                <a:gd name="connsiteY61" fmla="*/ 4293952 h 5387471"/>
                <a:gd name="connsiteX62" fmla="*/ 1176793 w 6318157"/>
                <a:gd name="connsiteY62" fmla="*/ 4540443 h 5387471"/>
                <a:gd name="connsiteX63" fmla="*/ 1144988 w 6318157"/>
                <a:gd name="connsiteY63" fmla="*/ 4635859 h 5387471"/>
                <a:gd name="connsiteX64" fmla="*/ 1614115 w 6318157"/>
                <a:gd name="connsiteY64" fmla="*/ 4882349 h 5387471"/>
                <a:gd name="connsiteX65" fmla="*/ 1614115 w 6318157"/>
                <a:gd name="connsiteY65" fmla="*/ 5033424 h 5387471"/>
                <a:gd name="connsiteX66" fmla="*/ 1614115 w 6318157"/>
                <a:gd name="connsiteY66" fmla="*/ 5168596 h 5387471"/>
                <a:gd name="connsiteX67" fmla="*/ 1653871 w 6318157"/>
                <a:gd name="connsiteY67" fmla="*/ 5295817 h 5387471"/>
                <a:gd name="connsiteX68" fmla="*/ 1755416 w 6318157"/>
                <a:gd name="connsiteY68" fmla="*/ 5294123 h 5387471"/>
                <a:gd name="connsiteX69" fmla="*/ 1825653 w 6318157"/>
                <a:gd name="connsiteY69" fmla="*/ 5366385 h 5387471"/>
                <a:gd name="connsiteX70" fmla="*/ 1861848 w 6318157"/>
                <a:gd name="connsiteY70" fmla="*/ 5387340 h 5387471"/>
                <a:gd name="connsiteX71" fmla="*/ 1926203 w 6318157"/>
                <a:gd name="connsiteY71" fmla="*/ 5242146 h 5387471"/>
                <a:gd name="connsiteX72" fmla="*/ 2115047 w 6318157"/>
                <a:gd name="connsiteY72" fmla="*/ 5279914 h 5387471"/>
                <a:gd name="connsiteX73" fmla="*/ 2176421 w 6318157"/>
                <a:gd name="connsiteY73" fmla="*/ 5148304 h 5387471"/>
                <a:gd name="connsiteX74" fmla="*/ 2083242 w 6318157"/>
                <a:gd name="connsiteY74" fmla="*/ 5096123 h 5387471"/>
                <a:gd name="connsiteX75" fmla="*/ 2020211 w 6318157"/>
                <a:gd name="connsiteY75" fmla="*/ 5057903 h 5387471"/>
                <a:gd name="connsiteX76" fmla="*/ 2011680 w 6318157"/>
                <a:gd name="connsiteY76" fmla="*/ 5073180 h 5387471"/>
                <a:gd name="connsiteX77" fmla="*/ 1932167 w 6318157"/>
                <a:gd name="connsiteY77" fmla="*/ 4977765 h 5387471"/>
                <a:gd name="connsiteX78" fmla="*/ 1884459 w 6318157"/>
                <a:gd name="connsiteY78" fmla="*/ 4874398 h 5387471"/>
                <a:gd name="connsiteX79" fmla="*/ 1913448 w 6318157"/>
                <a:gd name="connsiteY79" fmla="*/ 4786022 h 5387471"/>
                <a:gd name="connsiteX80" fmla="*/ 2073551 w 6318157"/>
                <a:gd name="connsiteY80" fmla="*/ 4760723 h 5387471"/>
                <a:gd name="connsiteX81" fmla="*/ 2213030 w 6318157"/>
                <a:gd name="connsiteY81" fmla="*/ 4711893 h 5387471"/>
                <a:gd name="connsiteX82" fmla="*/ 2313829 w 6318157"/>
                <a:gd name="connsiteY82" fmla="*/ 4781467 h 5387471"/>
                <a:gd name="connsiteX83" fmla="*/ 2449002 w 6318157"/>
                <a:gd name="connsiteY83" fmla="*/ 4771031 h 5387471"/>
                <a:gd name="connsiteX84" fmla="*/ 2504661 w 6318157"/>
                <a:gd name="connsiteY84" fmla="*/ 4866446 h 5387471"/>
                <a:gd name="connsiteX85" fmla="*/ 2578459 w 6318157"/>
                <a:gd name="connsiteY85" fmla="*/ 4816585 h 5387471"/>
                <a:gd name="connsiteX86" fmla="*/ 2681246 w 6318157"/>
                <a:gd name="connsiteY86" fmla="*/ 4873118 h 5387471"/>
                <a:gd name="connsiteX87" fmla="*/ 2798859 w 6318157"/>
                <a:gd name="connsiteY87" fmla="*/ 4858495 h 5387471"/>
                <a:gd name="connsiteX88" fmla="*/ 2895931 w 6318157"/>
                <a:gd name="connsiteY88" fmla="*/ 4983811 h 5387471"/>
                <a:gd name="connsiteX89" fmla="*/ 2910177 w 6318157"/>
                <a:gd name="connsiteY89" fmla="*/ 5176547 h 5387471"/>
                <a:gd name="connsiteX90" fmla="*/ 2981739 w 6318157"/>
                <a:gd name="connsiteY90" fmla="*/ 5120888 h 5387471"/>
                <a:gd name="connsiteX91" fmla="*/ 3101009 w 6318157"/>
                <a:gd name="connsiteY91" fmla="*/ 5184499 h 5387471"/>
                <a:gd name="connsiteX92" fmla="*/ 3164619 w 6318157"/>
                <a:gd name="connsiteY92" fmla="*/ 4882349 h 5387471"/>
                <a:gd name="connsiteX93" fmla="*/ 3116911 w 6318157"/>
                <a:gd name="connsiteY93" fmla="*/ 4516589 h 5387471"/>
                <a:gd name="connsiteX94" fmla="*/ 3156668 w 6318157"/>
                <a:gd name="connsiteY94" fmla="*/ 4405271 h 5387471"/>
                <a:gd name="connsiteX95" fmla="*/ 3323645 w 6318157"/>
                <a:gd name="connsiteY95" fmla="*/ 4341660 h 5387471"/>
                <a:gd name="connsiteX96" fmla="*/ 3482671 w 6318157"/>
                <a:gd name="connsiteY96" fmla="*/ 4293952 h 5387471"/>
                <a:gd name="connsiteX97" fmla="*/ 3570136 w 6318157"/>
                <a:gd name="connsiteY97" fmla="*/ 4373466 h 5387471"/>
                <a:gd name="connsiteX98" fmla="*/ 3530379 w 6318157"/>
                <a:gd name="connsiteY98" fmla="*/ 4484784 h 5387471"/>
                <a:gd name="connsiteX99" fmla="*/ 3546282 w 6318157"/>
                <a:gd name="connsiteY99" fmla="*/ 4588151 h 5387471"/>
                <a:gd name="connsiteX100" fmla="*/ 3609892 w 6318157"/>
                <a:gd name="connsiteY100" fmla="*/ 4643810 h 5387471"/>
                <a:gd name="connsiteX101" fmla="*/ 3673503 w 6318157"/>
                <a:gd name="connsiteY101" fmla="*/ 4651761 h 5387471"/>
                <a:gd name="connsiteX102" fmla="*/ 3745064 w 6318157"/>
                <a:gd name="connsiteY102" fmla="*/ 4786933 h 5387471"/>
                <a:gd name="connsiteX103" fmla="*/ 3889016 w 6318157"/>
                <a:gd name="connsiteY103" fmla="*/ 4749293 h 5387471"/>
                <a:gd name="connsiteX104" fmla="*/ 4071068 w 6318157"/>
                <a:gd name="connsiteY104" fmla="*/ 4731274 h 5387471"/>
                <a:gd name="connsiteX105" fmla="*/ 4368496 w 6318157"/>
                <a:gd name="connsiteY105" fmla="*/ 4686134 h 5387471"/>
                <a:gd name="connsiteX106" fmla="*/ 4436828 w 6318157"/>
                <a:gd name="connsiteY106" fmla="*/ 4774261 h 5387471"/>
                <a:gd name="connsiteX107" fmla="*/ 4500438 w 6318157"/>
                <a:gd name="connsiteY107" fmla="*/ 4751981 h 5387471"/>
                <a:gd name="connsiteX108" fmla="*/ 4595854 w 6318157"/>
                <a:gd name="connsiteY108" fmla="*/ 4699469 h 5387471"/>
                <a:gd name="connsiteX109" fmla="*/ 4654826 w 6318157"/>
                <a:gd name="connsiteY109" fmla="*/ 4646423 h 5387471"/>
                <a:gd name="connsiteX110" fmla="*/ 4674704 w 6318157"/>
                <a:gd name="connsiteY110" fmla="*/ 4597593 h 5387471"/>
                <a:gd name="connsiteX111" fmla="*/ 4588151 w 6318157"/>
                <a:gd name="connsiteY111" fmla="*/ 4554983 h 5387471"/>
                <a:gd name="connsiteX112" fmla="*/ 4687211 w 6318157"/>
                <a:gd name="connsiteY112" fmla="*/ 4492118 h 5387471"/>
                <a:gd name="connsiteX113" fmla="*/ 4723406 w 6318157"/>
                <a:gd name="connsiteY113" fmla="*/ 4492118 h 5387471"/>
                <a:gd name="connsiteX114" fmla="*/ 4715786 w 6318157"/>
                <a:gd name="connsiteY114" fmla="*/ 4434968 h 5387471"/>
                <a:gd name="connsiteX115" fmla="*/ 4753886 w 6318157"/>
                <a:gd name="connsiteY115" fmla="*/ 4410203 h 5387471"/>
                <a:gd name="connsiteX116" fmla="*/ 4656648 w 6318157"/>
                <a:gd name="connsiteY116" fmla="*/ 4287326 h 5387471"/>
                <a:gd name="connsiteX117" fmla="*/ 4593866 w 6318157"/>
                <a:gd name="connsiteY117" fmla="*/ 4307333 h 5387471"/>
                <a:gd name="connsiteX118" fmla="*/ 4575396 w 6318157"/>
                <a:gd name="connsiteY118" fmla="*/ 4172612 h 5387471"/>
                <a:gd name="connsiteX119" fmla="*/ 4679655 w 6318157"/>
                <a:gd name="connsiteY119" fmla="*/ 4132426 h 5387471"/>
                <a:gd name="connsiteX120" fmla="*/ 4703957 w 6318157"/>
                <a:gd name="connsiteY120" fmla="*/ 4023340 h 5387471"/>
                <a:gd name="connsiteX121" fmla="*/ 4812951 w 6318157"/>
                <a:gd name="connsiteY121" fmla="*/ 3900496 h 5387471"/>
                <a:gd name="connsiteX122" fmla="*/ 4877813 w 6318157"/>
                <a:gd name="connsiteY122" fmla="*/ 3853146 h 5387471"/>
                <a:gd name="connsiteX123" fmla="*/ 4866109 w 6318157"/>
                <a:gd name="connsiteY123" fmla="*/ 3934446 h 5387471"/>
                <a:gd name="connsiteX124" fmla="*/ 4936241 w 6318157"/>
                <a:gd name="connsiteY124" fmla="*/ 3998681 h 5387471"/>
                <a:gd name="connsiteX125" fmla="*/ 4889248 w 6318157"/>
                <a:gd name="connsiteY125" fmla="*/ 4126615 h 5387471"/>
                <a:gd name="connsiteX126" fmla="*/ 4934365 w 6318157"/>
                <a:gd name="connsiteY126" fmla="*/ 4164319 h 5387471"/>
                <a:gd name="connsiteX127" fmla="*/ 5022812 w 6318157"/>
                <a:gd name="connsiteY127" fmla="*/ 4087573 h 5387471"/>
                <a:gd name="connsiteX128" fmla="*/ 5082759 w 6318157"/>
                <a:gd name="connsiteY128" fmla="*/ 4066849 h 5387471"/>
                <a:gd name="connsiteX129" fmla="*/ 5099644 w 6318157"/>
                <a:gd name="connsiteY129" fmla="*/ 4110000 h 5387471"/>
                <a:gd name="connsiteX130" fmla="*/ 5146102 w 6318157"/>
                <a:gd name="connsiteY130" fmla="*/ 4062915 h 5387471"/>
                <a:gd name="connsiteX131" fmla="*/ 5187199 w 6318157"/>
                <a:gd name="connsiteY131" fmla="*/ 4077299 h 5387471"/>
                <a:gd name="connsiteX132" fmla="*/ 5205692 w 6318157"/>
                <a:gd name="connsiteY132" fmla="*/ 4046476 h 5387471"/>
                <a:gd name="connsiteX133" fmla="*/ 5107060 w 6318157"/>
                <a:gd name="connsiteY133" fmla="*/ 4005379 h 5387471"/>
                <a:gd name="connsiteX134" fmla="*/ 5183536 w 6318157"/>
                <a:gd name="connsiteY134" fmla="*/ 3959373 h 5387471"/>
                <a:gd name="connsiteX135" fmla="*/ 5172815 w 6318157"/>
                <a:gd name="connsiteY135" fmla="*/ 3886200 h 5387471"/>
                <a:gd name="connsiteX136" fmla="*/ 5222041 w 6318157"/>
                <a:gd name="connsiteY136" fmla="*/ 3883701 h 5387471"/>
                <a:gd name="connsiteX137" fmla="*/ 5230350 w 6318157"/>
                <a:gd name="connsiteY137" fmla="*/ 3941680 h 5387471"/>
                <a:gd name="connsiteX138" fmla="*/ 5279666 w 6318157"/>
                <a:gd name="connsiteY138" fmla="*/ 3937570 h 5387471"/>
                <a:gd name="connsiteX139" fmla="*/ 5291995 w 6318157"/>
                <a:gd name="connsiteY139" fmla="*/ 3859487 h 5387471"/>
                <a:gd name="connsiteX140" fmla="*/ 5423861 w 6318157"/>
                <a:gd name="connsiteY140" fmla="*/ 3870925 h 5387471"/>
                <a:gd name="connsiteX141" fmla="*/ 5487204 w 6318157"/>
                <a:gd name="connsiteY141" fmla="*/ 3820445 h 5387471"/>
                <a:gd name="connsiteX142" fmla="*/ 5559123 w 6318157"/>
                <a:gd name="connsiteY142" fmla="*/ 3707429 h 5387471"/>
                <a:gd name="connsiteX143" fmla="*/ 5449413 w 6318157"/>
                <a:gd name="connsiteY143" fmla="*/ 3654543 h 5387471"/>
                <a:gd name="connsiteX144" fmla="*/ 5425916 w 6318157"/>
                <a:gd name="connsiteY144" fmla="*/ 3570384 h 5387471"/>
                <a:gd name="connsiteX145" fmla="*/ 5452272 w 6318157"/>
                <a:gd name="connsiteY145" fmla="*/ 3536878 h 5387471"/>
                <a:gd name="connsiteX146" fmla="*/ 5435833 w 6318157"/>
                <a:gd name="connsiteY146" fmla="*/ 3485507 h 5387471"/>
                <a:gd name="connsiteX147" fmla="*/ 5405011 w 6318157"/>
                <a:gd name="connsiteY147" fmla="*/ 3495782 h 5387471"/>
                <a:gd name="connsiteX148" fmla="*/ 5357660 w 6318157"/>
                <a:gd name="connsiteY148" fmla="*/ 3405819 h 5387471"/>
                <a:gd name="connsiteX149" fmla="*/ 5478449 w 6318157"/>
                <a:gd name="connsiteY149" fmla="*/ 3061500 h 5387471"/>
                <a:gd name="connsiteX150" fmla="*/ 5820355 w 6318157"/>
                <a:gd name="connsiteY150" fmla="*/ 2989939 h 5387471"/>
                <a:gd name="connsiteX151" fmla="*/ 6020959 w 6318157"/>
                <a:gd name="connsiteY151" fmla="*/ 2857748 h 5387471"/>
                <a:gd name="connsiteX152" fmla="*/ 6058811 w 6318157"/>
                <a:gd name="connsiteY152" fmla="*/ 2880194 h 5387471"/>
                <a:gd name="connsiteX153" fmla="*/ 6114056 w 6318157"/>
                <a:gd name="connsiteY153" fmla="*/ 2859239 h 5387471"/>
                <a:gd name="connsiteX154" fmla="*/ 6152156 w 6318157"/>
                <a:gd name="connsiteY154" fmla="*/ 2889719 h 5387471"/>
                <a:gd name="connsiteX155" fmla="*/ 6260741 w 6318157"/>
                <a:gd name="connsiteY155" fmla="*/ 2868764 h 5387471"/>
                <a:gd name="connsiteX156" fmla="*/ 6292298 w 6318157"/>
                <a:gd name="connsiteY156" fmla="*/ 2879449 h 5387471"/>
                <a:gd name="connsiteX157" fmla="*/ 6304556 w 6318157"/>
                <a:gd name="connsiteY157" fmla="*/ 2838284 h 5387471"/>
                <a:gd name="connsiteX158" fmla="*/ 6306461 w 6318157"/>
                <a:gd name="connsiteY158" fmla="*/ 2809709 h 5387471"/>
                <a:gd name="connsiteX159" fmla="*/ 6317891 w 6318157"/>
                <a:gd name="connsiteY159" fmla="*/ 2798279 h 5387471"/>
                <a:gd name="connsiteX160" fmla="*/ 6268361 w 6318157"/>
                <a:gd name="connsiteY160" fmla="*/ 2775419 h 5387471"/>
                <a:gd name="connsiteX161" fmla="*/ 6220736 w 6318157"/>
                <a:gd name="connsiteY161" fmla="*/ 2543754 h 5387471"/>
                <a:gd name="connsiteX162" fmla="*/ 6169301 w 6318157"/>
                <a:gd name="connsiteY162" fmla="*/ 2569973 h 5387471"/>
                <a:gd name="connsiteX163" fmla="*/ 6119771 w 6318157"/>
                <a:gd name="connsiteY163" fmla="*/ 2533484 h 5387471"/>
                <a:gd name="connsiteX164" fmla="*/ 6051191 w 6318157"/>
                <a:gd name="connsiteY164" fmla="*/ 2518538 h 5387471"/>
                <a:gd name="connsiteX165" fmla="*/ 6053096 w 6318157"/>
                <a:gd name="connsiteY165" fmla="*/ 2434718 h 5387471"/>
                <a:gd name="connsiteX166" fmla="*/ 6027337 w 6318157"/>
                <a:gd name="connsiteY166" fmla="*/ 2469542 h 5387471"/>
                <a:gd name="connsiteX167" fmla="*/ 5994041 w 6318157"/>
                <a:gd name="connsiteY167" fmla="*/ 2411858 h 5387471"/>
                <a:gd name="connsiteX168" fmla="*/ 5976896 w 6318157"/>
                <a:gd name="connsiteY168" fmla="*/ 2272793 h 5387471"/>
                <a:gd name="connsiteX169" fmla="*/ 5915936 w 6318157"/>
                <a:gd name="connsiteY169" fmla="*/ 2274698 h 5387471"/>
                <a:gd name="connsiteX170" fmla="*/ 5892910 w 6318157"/>
                <a:gd name="connsiteY170" fmla="*/ 2209882 h 5387471"/>
                <a:gd name="connsiteX171" fmla="*/ 5813066 w 6318157"/>
                <a:gd name="connsiteY171" fmla="*/ 2240408 h 5387471"/>
                <a:gd name="connsiteX172" fmla="*/ 5752106 w 6318157"/>
                <a:gd name="connsiteY172" fmla="*/ 2206118 h 5387471"/>
                <a:gd name="connsiteX173" fmla="*/ 5719721 w 6318157"/>
                <a:gd name="connsiteY173" fmla="*/ 2227073 h 5387471"/>
                <a:gd name="connsiteX174" fmla="*/ 5653046 w 6318157"/>
                <a:gd name="connsiteY174" fmla="*/ 2209928 h 5387471"/>
                <a:gd name="connsiteX175" fmla="*/ 5677231 w 6318157"/>
                <a:gd name="connsiteY175" fmla="*/ 2186857 h 5387471"/>
                <a:gd name="connsiteX176" fmla="*/ 5628281 w 6318157"/>
                <a:gd name="connsiteY176" fmla="*/ 2145158 h 5387471"/>
                <a:gd name="connsiteX177" fmla="*/ 5488388 w 6318157"/>
                <a:gd name="connsiteY177" fmla="*/ 2148426 h 5387471"/>
                <a:gd name="connsiteX178" fmla="*/ 5453021 w 6318157"/>
                <a:gd name="connsiteY178" fmla="*/ 2227073 h 5387471"/>
                <a:gd name="connsiteX179" fmla="*/ 5472071 w 6318157"/>
                <a:gd name="connsiteY179" fmla="*/ 2274698 h 5387471"/>
                <a:gd name="connsiteX180" fmla="*/ 5422541 w 6318157"/>
                <a:gd name="connsiteY180" fmla="*/ 2288033 h 5387471"/>
                <a:gd name="connsiteX181" fmla="*/ 5451116 w 6318157"/>
                <a:gd name="connsiteY181" fmla="*/ 2333753 h 5387471"/>
                <a:gd name="connsiteX182" fmla="*/ 5516631 w 6318157"/>
                <a:gd name="connsiteY182" fmla="*/ 2328407 h 5387471"/>
                <a:gd name="connsiteX183" fmla="*/ 5523506 w 6318157"/>
                <a:gd name="connsiteY183" fmla="*/ 2379473 h 5387471"/>
                <a:gd name="connsiteX184" fmla="*/ 5399681 w 6318157"/>
                <a:gd name="connsiteY184" fmla="*/ 2545208 h 5387471"/>
                <a:gd name="connsiteX185" fmla="*/ 5360918 w 6318157"/>
                <a:gd name="connsiteY185" fmla="*/ 2694084 h 5387471"/>
                <a:gd name="connsiteX186" fmla="*/ 5346341 w 6318157"/>
                <a:gd name="connsiteY186" fmla="*/ 2615693 h 5387471"/>
                <a:gd name="connsiteX187" fmla="*/ 5304431 w 6318157"/>
                <a:gd name="connsiteY187" fmla="*/ 2615693 h 5387471"/>
                <a:gd name="connsiteX188" fmla="*/ 5273951 w 6318157"/>
                <a:gd name="connsiteY188" fmla="*/ 2558543 h 5387471"/>
                <a:gd name="connsiteX189" fmla="*/ 5203714 w 6318157"/>
                <a:gd name="connsiteY189" fmla="*/ 2600987 h 5387471"/>
                <a:gd name="connsiteX190" fmla="*/ 5070116 w 6318157"/>
                <a:gd name="connsiteY190" fmla="*/ 2541398 h 5387471"/>
                <a:gd name="connsiteX191" fmla="*/ 4991763 w 6318157"/>
                <a:gd name="connsiteY191" fmla="*/ 2573572 h 5387471"/>
                <a:gd name="connsiteX192" fmla="*/ 4904381 w 6318157"/>
                <a:gd name="connsiteY192" fmla="*/ 2564258 h 5387471"/>
                <a:gd name="connsiteX193" fmla="*/ 4875806 w 6318157"/>
                <a:gd name="connsiteY193" fmla="*/ 2495678 h 5387471"/>
                <a:gd name="connsiteX194" fmla="*/ 4803416 w 6318157"/>
                <a:gd name="connsiteY194" fmla="*/ 2484248 h 5387471"/>
                <a:gd name="connsiteX195" fmla="*/ 4822466 w 6318157"/>
                <a:gd name="connsiteY195" fmla="*/ 2409953 h 5387471"/>
                <a:gd name="connsiteX196" fmla="*/ 4731026 w 6318157"/>
                <a:gd name="connsiteY196" fmla="*/ 2341373 h 5387471"/>
                <a:gd name="connsiteX197" fmla="*/ 4699221 w 6318157"/>
                <a:gd name="connsiteY197" fmla="*/ 2364353 h 5387471"/>
                <a:gd name="connsiteX198" fmla="*/ 4637681 w 6318157"/>
                <a:gd name="connsiteY198" fmla="*/ 2328038 h 5387471"/>
                <a:gd name="connsiteX199" fmla="*/ 4660541 w 6318157"/>
                <a:gd name="connsiteY199" fmla="*/ 2253743 h 5387471"/>
                <a:gd name="connsiteX200" fmla="*/ 4433846 w 6318157"/>
                <a:gd name="connsiteY200" fmla="*/ 2270888 h 5387471"/>
                <a:gd name="connsiteX201" fmla="*/ 4373134 w 6318157"/>
                <a:gd name="connsiteY201" fmla="*/ 2252041 h 5387471"/>
                <a:gd name="connsiteX202" fmla="*/ 4323356 w 6318157"/>
                <a:gd name="connsiteY202" fmla="*/ 2288033 h 5387471"/>
                <a:gd name="connsiteX203" fmla="*/ 4273826 w 6318157"/>
                <a:gd name="connsiteY203" fmla="*/ 2208023 h 5387471"/>
                <a:gd name="connsiteX204" fmla="*/ 4201436 w 6318157"/>
                <a:gd name="connsiteY204" fmla="*/ 2192783 h 5387471"/>
                <a:gd name="connsiteX205" fmla="*/ 4178576 w 6318157"/>
                <a:gd name="connsiteY205" fmla="*/ 2110868 h 5387471"/>
                <a:gd name="connsiteX206" fmla="*/ 4087136 w 6318157"/>
                <a:gd name="connsiteY206" fmla="*/ 2038478 h 5387471"/>
                <a:gd name="connsiteX207" fmla="*/ 4016651 w 6318157"/>
                <a:gd name="connsiteY207" fmla="*/ 2051813 h 5387471"/>
                <a:gd name="connsiteX208" fmla="*/ 3909971 w 6318157"/>
                <a:gd name="connsiteY208" fmla="*/ 2013713 h 5387471"/>
                <a:gd name="connsiteX209" fmla="*/ 3843296 w 6318157"/>
                <a:gd name="connsiteY209" fmla="*/ 2053718 h 5387471"/>
                <a:gd name="connsiteX210" fmla="*/ 3788051 w 6318157"/>
                <a:gd name="connsiteY210" fmla="*/ 2034668 h 5387471"/>
                <a:gd name="connsiteX211" fmla="*/ 3742331 w 6318157"/>
                <a:gd name="connsiteY211" fmla="*/ 2046098 h 5387471"/>
                <a:gd name="connsiteX212" fmla="*/ 3671018 w 6318157"/>
                <a:gd name="connsiteY212" fmla="*/ 2041249 h 5387471"/>
                <a:gd name="connsiteX213" fmla="*/ 3660416 w 6318157"/>
                <a:gd name="connsiteY213" fmla="*/ 1977518 h 5387471"/>
                <a:gd name="connsiteX214" fmla="*/ 3643271 w 6318157"/>
                <a:gd name="connsiteY214" fmla="*/ 1905128 h 5387471"/>
                <a:gd name="connsiteX215" fmla="*/ 3690896 w 6318157"/>
                <a:gd name="connsiteY215" fmla="*/ 1872743 h 5387471"/>
                <a:gd name="connsiteX216" fmla="*/ 3702326 w 6318157"/>
                <a:gd name="connsiteY216" fmla="*/ 1811783 h 5387471"/>
                <a:gd name="connsiteX217" fmla="*/ 3679466 w 6318157"/>
                <a:gd name="connsiteY217" fmla="*/ 1788923 h 5387471"/>
                <a:gd name="connsiteX218" fmla="*/ 3595977 w 6318157"/>
                <a:gd name="connsiteY218" fmla="*/ 1647245 h 5387471"/>
                <a:gd name="connsiteX219" fmla="*/ 3508016 w 6318157"/>
                <a:gd name="connsiteY219" fmla="*/ 1663193 h 5387471"/>
                <a:gd name="connsiteX220" fmla="*/ 3485156 w 6318157"/>
                <a:gd name="connsiteY220" fmla="*/ 1619378 h 5387471"/>
                <a:gd name="connsiteX221" fmla="*/ 3434052 w 6318157"/>
                <a:gd name="connsiteY221" fmla="*/ 1618090 h 5387471"/>
                <a:gd name="connsiteX222" fmla="*/ 3496586 w 6318157"/>
                <a:gd name="connsiteY222" fmla="*/ 1533653 h 5387471"/>
                <a:gd name="connsiteX223" fmla="*/ 3549926 w 6318157"/>
                <a:gd name="connsiteY223" fmla="*/ 1552703 h 5387471"/>
                <a:gd name="connsiteX224" fmla="*/ 3681619 w 6318157"/>
                <a:gd name="connsiteY224" fmla="*/ 1349485 h 5387471"/>
                <a:gd name="connsiteX225" fmla="*/ 3708041 w 6318157"/>
                <a:gd name="connsiteY225" fmla="*/ 1316483 h 5387471"/>
                <a:gd name="connsiteX226" fmla="*/ 3600036 w 6318157"/>
                <a:gd name="connsiteY226" fmla="*/ 1230630 h 5387471"/>
                <a:gd name="connsiteX227" fmla="*/ 3610886 w 6318157"/>
                <a:gd name="connsiteY227" fmla="*/ 1173608 h 5387471"/>
                <a:gd name="connsiteX228" fmla="*/ 3549926 w 6318157"/>
                <a:gd name="connsiteY228" fmla="*/ 1160273 h 5387471"/>
                <a:gd name="connsiteX229" fmla="*/ 3515636 w 6318157"/>
                <a:gd name="connsiteY229" fmla="*/ 1108838 h 5387471"/>
                <a:gd name="connsiteX230" fmla="*/ 3515636 w 6318157"/>
                <a:gd name="connsiteY230" fmla="*/ 1013588 h 5387471"/>
                <a:gd name="connsiteX231" fmla="*/ 3391811 w 6318157"/>
                <a:gd name="connsiteY231" fmla="*/ 981203 h 5387471"/>
                <a:gd name="connsiteX232" fmla="*/ 3357521 w 6318157"/>
                <a:gd name="connsiteY232" fmla="*/ 922148 h 5387471"/>
                <a:gd name="connsiteX233" fmla="*/ 3198246 w 6318157"/>
                <a:gd name="connsiteY233" fmla="*/ 954073 h 5387471"/>
                <a:gd name="connsiteX234" fmla="*/ 3142256 w 6318157"/>
                <a:gd name="connsiteY234" fmla="*/ 899288 h 5387471"/>
                <a:gd name="connsiteX235" fmla="*/ 2980331 w 6318157"/>
                <a:gd name="connsiteY235" fmla="*/ 929768 h 5387471"/>
                <a:gd name="connsiteX236" fmla="*/ 2776330 w 6318157"/>
                <a:gd name="connsiteY236" fmla="*/ 832982 h 5387471"/>
                <a:gd name="connsiteX237" fmla="*/ 2662196 w 6318157"/>
                <a:gd name="connsiteY237" fmla="*/ 874523 h 5387471"/>
                <a:gd name="connsiteX238" fmla="*/ 2671721 w 6318157"/>
                <a:gd name="connsiteY238" fmla="*/ 832613 h 5387471"/>
                <a:gd name="connsiteX239" fmla="*/ 2581026 w 6318157"/>
                <a:gd name="connsiteY239" fmla="*/ 818653 h 5387471"/>
                <a:gd name="connsiteX240" fmla="*/ 2576471 w 6318157"/>
                <a:gd name="connsiteY240" fmla="*/ 731648 h 5387471"/>
                <a:gd name="connsiteX241" fmla="*/ 2561231 w 6318157"/>
                <a:gd name="connsiteY241" fmla="*/ 684023 h 5387471"/>
                <a:gd name="connsiteX242" fmla="*/ 2591711 w 6318157"/>
                <a:gd name="connsiteY242" fmla="*/ 647828 h 5387471"/>
                <a:gd name="connsiteX243" fmla="*/ 2496792 w 6318157"/>
                <a:gd name="connsiteY243" fmla="*/ 511865 h 5387471"/>
                <a:gd name="connsiteX244" fmla="*/ 2492651 w 6318157"/>
                <a:gd name="connsiteY244" fmla="*/ 476378 h 5387471"/>
                <a:gd name="connsiteX245" fmla="*/ 2534561 w 6318157"/>
                <a:gd name="connsiteY245" fmla="*/ 409703 h 5387471"/>
                <a:gd name="connsiteX246" fmla="*/ 2490746 w 6318157"/>
                <a:gd name="connsiteY246" fmla="*/ 398273 h 5387471"/>
                <a:gd name="connsiteX247" fmla="*/ 2465981 w 6318157"/>
                <a:gd name="connsiteY247" fmla="*/ 367793 h 5387471"/>
                <a:gd name="connsiteX248" fmla="*/ 2428709 w 6318157"/>
                <a:gd name="connsiteY248" fmla="*/ 359713 h 5387471"/>
                <a:gd name="connsiteX249" fmla="*/ 2443121 w 6318157"/>
                <a:gd name="connsiteY249" fmla="*/ 297308 h 5387471"/>
                <a:gd name="connsiteX250" fmla="*/ 2384811 w 6318157"/>
                <a:gd name="connsiteY250" fmla="*/ 255352 h 5387471"/>
                <a:gd name="connsiteX251" fmla="*/ 2431691 w 6318157"/>
                <a:gd name="connsiteY251" fmla="*/ 188723 h 5387471"/>
                <a:gd name="connsiteX252" fmla="*/ 2536714 w 6318157"/>
                <a:gd name="connsiteY252" fmla="*/ 175177 h 5387471"/>
                <a:gd name="connsiteX0" fmla="*/ 2536714 w 6318157"/>
                <a:gd name="connsiteY0" fmla="*/ 175177 h 5387471"/>
                <a:gd name="connsiteX1" fmla="*/ 2475506 w 6318157"/>
                <a:gd name="connsiteY1" fmla="*/ 127763 h 5387471"/>
                <a:gd name="connsiteX2" fmla="*/ 2408831 w 6318157"/>
                <a:gd name="connsiteY2" fmla="*/ 129668 h 5387471"/>
                <a:gd name="connsiteX3" fmla="*/ 2340003 w 6318157"/>
                <a:gd name="connsiteY3" fmla="*/ 67751 h 5387471"/>
                <a:gd name="connsiteX4" fmla="*/ 2260241 w 6318157"/>
                <a:gd name="connsiteY4" fmla="*/ 85853 h 5387471"/>
                <a:gd name="connsiteX5" fmla="*/ 2229513 w 6318157"/>
                <a:gd name="connsiteY5" fmla="*/ 26173 h 5387471"/>
                <a:gd name="connsiteX6" fmla="*/ 2009858 w 6318157"/>
                <a:gd name="connsiteY6" fmla="*/ 0 h 5387471"/>
                <a:gd name="connsiteX7" fmla="*/ 1851163 w 6318157"/>
                <a:gd name="connsiteY7" fmla="*/ 158612 h 5387471"/>
                <a:gd name="connsiteX8" fmla="*/ 1861599 w 6318157"/>
                <a:gd name="connsiteY8" fmla="*/ 331056 h 5387471"/>
                <a:gd name="connsiteX9" fmla="*/ 1776951 w 6318157"/>
                <a:gd name="connsiteY9" fmla="*/ 311343 h 5387471"/>
                <a:gd name="connsiteX10" fmla="*/ 1606163 w 6318157"/>
                <a:gd name="connsiteY10" fmla="*/ 358057 h 5387471"/>
                <a:gd name="connsiteX11" fmla="*/ 1391478 w 6318157"/>
                <a:gd name="connsiteY11" fmla="*/ 230836 h 5387471"/>
                <a:gd name="connsiteX12" fmla="*/ 1256306 w 6318157"/>
                <a:gd name="connsiteY12" fmla="*/ 230836 h 5387471"/>
                <a:gd name="connsiteX13" fmla="*/ 1208598 w 6318157"/>
                <a:gd name="connsiteY13" fmla="*/ 421667 h 5387471"/>
                <a:gd name="connsiteX14" fmla="*/ 1041621 w 6318157"/>
                <a:gd name="connsiteY14" fmla="*/ 588645 h 5387471"/>
                <a:gd name="connsiteX15" fmla="*/ 930303 w 6318157"/>
                <a:gd name="connsiteY15" fmla="*/ 668158 h 5387471"/>
                <a:gd name="connsiteX16" fmla="*/ 842838 w 6318157"/>
                <a:gd name="connsiteY16" fmla="*/ 612499 h 5387471"/>
                <a:gd name="connsiteX17" fmla="*/ 747423 w 6318157"/>
                <a:gd name="connsiteY17" fmla="*/ 795379 h 5387471"/>
                <a:gd name="connsiteX18" fmla="*/ 456206 w 6318157"/>
                <a:gd name="connsiteY18" fmla="*/ 828804 h 5387471"/>
                <a:gd name="connsiteX19" fmla="*/ 222636 w 6318157"/>
                <a:gd name="connsiteY19" fmla="*/ 970307 h 5387471"/>
                <a:gd name="connsiteX20" fmla="*/ 254442 w 6318157"/>
                <a:gd name="connsiteY20" fmla="*/ 1113431 h 5387471"/>
                <a:gd name="connsiteX21" fmla="*/ 302149 w 6318157"/>
                <a:gd name="connsiteY21" fmla="*/ 1296311 h 5387471"/>
                <a:gd name="connsiteX22" fmla="*/ 341906 w 6318157"/>
                <a:gd name="connsiteY22" fmla="*/ 1328116 h 5387471"/>
                <a:gd name="connsiteX23" fmla="*/ 508883 w 6318157"/>
                <a:gd name="connsiteY23" fmla="*/ 1359921 h 5387471"/>
                <a:gd name="connsiteX24" fmla="*/ 532737 w 6318157"/>
                <a:gd name="connsiteY24" fmla="*/ 1582558 h 5387471"/>
                <a:gd name="connsiteX25" fmla="*/ 730526 w 6318157"/>
                <a:gd name="connsiteY25" fmla="*/ 1644144 h 5387471"/>
                <a:gd name="connsiteX26" fmla="*/ 903633 w 6318157"/>
                <a:gd name="connsiteY26" fmla="*/ 1753676 h 5387471"/>
                <a:gd name="connsiteX27" fmla="*/ 818984 w 6318157"/>
                <a:gd name="connsiteY27" fmla="*/ 1884707 h 5387471"/>
                <a:gd name="connsiteX28" fmla="*/ 644056 w 6318157"/>
                <a:gd name="connsiteY28" fmla="*/ 1868805 h 5387471"/>
                <a:gd name="connsiteX29" fmla="*/ 636104 w 6318157"/>
                <a:gd name="connsiteY29" fmla="*/ 2115295 h 5387471"/>
                <a:gd name="connsiteX30" fmla="*/ 755374 w 6318157"/>
                <a:gd name="connsiteY30" fmla="*/ 2218662 h 5387471"/>
                <a:gd name="connsiteX31" fmla="*/ 818984 w 6318157"/>
                <a:gd name="connsiteY31" fmla="*/ 2329980 h 5387471"/>
                <a:gd name="connsiteX32" fmla="*/ 818984 w 6318157"/>
                <a:gd name="connsiteY32" fmla="*/ 2369737 h 5387471"/>
                <a:gd name="connsiteX33" fmla="*/ 580445 w 6318157"/>
                <a:gd name="connsiteY33" fmla="*/ 2401542 h 5387471"/>
                <a:gd name="connsiteX34" fmla="*/ 485029 w 6318157"/>
                <a:gd name="connsiteY34" fmla="*/ 2433347 h 5387471"/>
                <a:gd name="connsiteX35" fmla="*/ 437322 w 6318157"/>
                <a:gd name="connsiteY35" fmla="*/ 2584422 h 5387471"/>
                <a:gd name="connsiteX36" fmla="*/ 307616 w 6318157"/>
                <a:gd name="connsiteY36" fmla="*/ 2598549 h 5387471"/>
                <a:gd name="connsiteX37" fmla="*/ 238539 w 6318157"/>
                <a:gd name="connsiteY37" fmla="*/ 2655984 h 5387471"/>
                <a:gd name="connsiteX38" fmla="*/ 284673 w 6318157"/>
                <a:gd name="connsiteY38" fmla="*/ 2740881 h 5387471"/>
                <a:gd name="connsiteX39" fmla="*/ 405516 w 6318157"/>
                <a:gd name="connsiteY39" fmla="*/ 2767302 h 5387471"/>
                <a:gd name="connsiteX40" fmla="*/ 414296 w 6318157"/>
                <a:gd name="connsiteY40" fmla="*/ 2859534 h 5387471"/>
                <a:gd name="connsiteX41" fmla="*/ 349857 w 6318157"/>
                <a:gd name="connsiteY41" fmla="*/ 2894523 h 5387471"/>
                <a:gd name="connsiteX42" fmla="*/ 206734 w 6318157"/>
                <a:gd name="connsiteY42" fmla="*/ 3061500 h 5387471"/>
                <a:gd name="connsiteX43" fmla="*/ 166977 w 6318157"/>
                <a:gd name="connsiteY43" fmla="*/ 3300039 h 5387471"/>
                <a:gd name="connsiteX44" fmla="*/ 103367 w 6318157"/>
                <a:gd name="connsiteY44" fmla="*/ 3490871 h 5387471"/>
                <a:gd name="connsiteX45" fmla="*/ 0 w 6318157"/>
                <a:gd name="connsiteY45" fmla="*/ 3610140 h 5387471"/>
                <a:gd name="connsiteX46" fmla="*/ 0 w 6318157"/>
                <a:gd name="connsiteY46" fmla="*/ 3689653 h 5387471"/>
                <a:gd name="connsiteX47" fmla="*/ 15903 w 6318157"/>
                <a:gd name="connsiteY47" fmla="*/ 3769166 h 5387471"/>
                <a:gd name="connsiteX48" fmla="*/ 127221 w 6318157"/>
                <a:gd name="connsiteY48" fmla="*/ 3785069 h 5387471"/>
                <a:gd name="connsiteX49" fmla="*/ 183211 w 6318157"/>
                <a:gd name="connsiteY49" fmla="*/ 3641697 h 5387471"/>
                <a:gd name="connsiteX50" fmla="*/ 275231 w 6318157"/>
                <a:gd name="connsiteY50" fmla="*/ 3608199 h 5387471"/>
                <a:gd name="connsiteX51" fmla="*/ 326003 w 6318157"/>
                <a:gd name="connsiteY51" fmla="*/ 3626043 h 5387471"/>
                <a:gd name="connsiteX52" fmla="*/ 358388 w 6318157"/>
                <a:gd name="connsiteY52" fmla="*/ 3618423 h 5387471"/>
                <a:gd name="connsiteX53" fmla="*/ 424318 w 6318157"/>
                <a:gd name="connsiteY53" fmla="*/ 3743407 h 5387471"/>
                <a:gd name="connsiteX54" fmla="*/ 379178 w 6318157"/>
                <a:gd name="connsiteY54" fmla="*/ 3816212 h 5387471"/>
                <a:gd name="connsiteX55" fmla="*/ 347621 w 6318157"/>
                <a:gd name="connsiteY55" fmla="*/ 3928239 h 5387471"/>
                <a:gd name="connsiteX56" fmla="*/ 336854 w 6318157"/>
                <a:gd name="connsiteY56" fmla="*/ 4218249 h 5387471"/>
                <a:gd name="connsiteX57" fmla="*/ 545161 w 6318157"/>
                <a:gd name="connsiteY57" fmla="*/ 4012509 h 5387471"/>
                <a:gd name="connsiteX58" fmla="*/ 620202 w 6318157"/>
                <a:gd name="connsiteY58" fmla="*/ 4063365 h 5387471"/>
                <a:gd name="connsiteX59" fmla="*/ 723569 w 6318157"/>
                <a:gd name="connsiteY59" fmla="*/ 4079267 h 5387471"/>
                <a:gd name="connsiteX60" fmla="*/ 795130 w 6318157"/>
                <a:gd name="connsiteY60" fmla="*/ 4190586 h 5387471"/>
                <a:gd name="connsiteX61" fmla="*/ 1025718 w 6318157"/>
                <a:gd name="connsiteY61" fmla="*/ 4293952 h 5387471"/>
                <a:gd name="connsiteX62" fmla="*/ 1176793 w 6318157"/>
                <a:gd name="connsiteY62" fmla="*/ 4540443 h 5387471"/>
                <a:gd name="connsiteX63" fmla="*/ 1144988 w 6318157"/>
                <a:gd name="connsiteY63" fmla="*/ 4635859 h 5387471"/>
                <a:gd name="connsiteX64" fmla="*/ 1614115 w 6318157"/>
                <a:gd name="connsiteY64" fmla="*/ 4882349 h 5387471"/>
                <a:gd name="connsiteX65" fmla="*/ 1614115 w 6318157"/>
                <a:gd name="connsiteY65" fmla="*/ 5033424 h 5387471"/>
                <a:gd name="connsiteX66" fmla="*/ 1614115 w 6318157"/>
                <a:gd name="connsiteY66" fmla="*/ 5168596 h 5387471"/>
                <a:gd name="connsiteX67" fmla="*/ 1653871 w 6318157"/>
                <a:gd name="connsiteY67" fmla="*/ 5295817 h 5387471"/>
                <a:gd name="connsiteX68" fmla="*/ 1755416 w 6318157"/>
                <a:gd name="connsiteY68" fmla="*/ 5294123 h 5387471"/>
                <a:gd name="connsiteX69" fmla="*/ 1825653 w 6318157"/>
                <a:gd name="connsiteY69" fmla="*/ 5366385 h 5387471"/>
                <a:gd name="connsiteX70" fmla="*/ 1861848 w 6318157"/>
                <a:gd name="connsiteY70" fmla="*/ 5387340 h 5387471"/>
                <a:gd name="connsiteX71" fmla="*/ 1926203 w 6318157"/>
                <a:gd name="connsiteY71" fmla="*/ 5242146 h 5387471"/>
                <a:gd name="connsiteX72" fmla="*/ 2115047 w 6318157"/>
                <a:gd name="connsiteY72" fmla="*/ 5279914 h 5387471"/>
                <a:gd name="connsiteX73" fmla="*/ 2176421 w 6318157"/>
                <a:gd name="connsiteY73" fmla="*/ 5148304 h 5387471"/>
                <a:gd name="connsiteX74" fmla="*/ 2083242 w 6318157"/>
                <a:gd name="connsiteY74" fmla="*/ 5096123 h 5387471"/>
                <a:gd name="connsiteX75" fmla="*/ 2020211 w 6318157"/>
                <a:gd name="connsiteY75" fmla="*/ 5057903 h 5387471"/>
                <a:gd name="connsiteX76" fmla="*/ 2011680 w 6318157"/>
                <a:gd name="connsiteY76" fmla="*/ 5073180 h 5387471"/>
                <a:gd name="connsiteX77" fmla="*/ 1932167 w 6318157"/>
                <a:gd name="connsiteY77" fmla="*/ 4977765 h 5387471"/>
                <a:gd name="connsiteX78" fmla="*/ 1884459 w 6318157"/>
                <a:gd name="connsiteY78" fmla="*/ 4874398 h 5387471"/>
                <a:gd name="connsiteX79" fmla="*/ 1913448 w 6318157"/>
                <a:gd name="connsiteY79" fmla="*/ 4786022 h 5387471"/>
                <a:gd name="connsiteX80" fmla="*/ 2073551 w 6318157"/>
                <a:gd name="connsiteY80" fmla="*/ 4760723 h 5387471"/>
                <a:gd name="connsiteX81" fmla="*/ 2213030 w 6318157"/>
                <a:gd name="connsiteY81" fmla="*/ 4711893 h 5387471"/>
                <a:gd name="connsiteX82" fmla="*/ 2313829 w 6318157"/>
                <a:gd name="connsiteY82" fmla="*/ 4781467 h 5387471"/>
                <a:gd name="connsiteX83" fmla="*/ 2449002 w 6318157"/>
                <a:gd name="connsiteY83" fmla="*/ 4771031 h 5387471"/>
                <a:gd name="connsiteX84" fmla="*/ 2504661 w 6318157"/>
                <a:gd name="connsiteY84" fmla="*/ 4866446 h 5387471"/>
                <a:gd name="connsiteX85" fmla="*/ 2578459 w 6318157"/>
                <a:gd name="connsiteY85" fmla="*/ 4816585 h 5387471"/>
                <a:gd name="connsiteX86" fmla="*/ 2681246 w 6318157"/>
                <a:gd name="connsiteY86" fmla="*/ 4873118 h 5387471"/>
                <a:gd name="connsiteX87" fmla="*/ 2798859 w 6318157"/>
                <a:gd name="connsiteY87" fmla="*/ 4858495 h 5387471"/>
                <a:gd name="connsiteX88" fmla="*/ 2895931 w 6318157"/>
                <a:gd name="connsiteY88" fmla="*/ 4983811 h 5387471"/>
                <a:gd name="connsiteX89" fmla="*/ 2910177 w 6318157"/>
                <a:gd name="connsiteY89" fmla="*/ 5176547 h 5387471"/>
                <a:gd name="connsiteX90" fmla="*/ 2981739 w 6318157"/>
                <a:gd name="connsiteY90" fmla="*/ 5120888 h 5387471"/>
                <a:gd name="connsiteX91" fmla="*/ 3101009 w 6318157"/>
                <a:gd name="connsiteY91" fmla="*/ 5184499 h 5387471"/>
                <a:gd name="connsiteX92" fmla="*/ 3164619 w 6318157"/>
                <a:gd name="connsiteY92" fmla="*/ 4882349 h 5387471"/>
                <a:gd name="connsiteX93" fmla="*/ 3116911 w 6318157"/>
                <a:gd name="connsiteY93" fmla="*/ 4516589 h 5387471"/>
                <a:gd name="connsiteX94" fmla="*/ 3156668 w 6318157"/>
                <a:gd name="connsiteY94" fmla="*/ 4405271 h 5387471"/>
                <a:gd name="connsiteX95" fmla="*/ 3323645 w 6318157"/>
                <a:gd name="connsiteY95" fmla="*/ 4341660 h 5387471"/>
                <a:gd name="connsiteX96" fmla="*/ 3482671 w 6318157"/>
                <a:gd name="connsiteY96" fmla="*/ 4293952 h 5387471"/>
                <a:gd name="connsiteX97" fmla="*/ 3570136 w 6318157"/>
                <a:gd name="connsiteY97" fmla="*/ 4373466 h 5387471"/>
                <a:gd name="connsiteX98" fmla="*/ 3530379 w 6318157"/>
                <a:gd name="connsiteY98" fmla="*/ 4484784 h 5387471"/>
                <a:gd name="connsiteX99" fmla="*/ 3546282 w 6318157"/>
                <a:gd name="connsiteY99" fmla="*/ 4588151 h 5387471"/>
                <a:gd name="connsiteX100" fmla="*/ 3609892 w 6318157"/>
                <a:gd name="connsiteY100" fmla="*/ 4643810 h 5387471"/>
                <a:gd name="connsiteX101" fmla="*/ 3673503 w 6318157"/>
                <a:gd name="connsiteY101" fmla="*/ 4651761 h 5387471"/>
                <a:gd name="connsiteX102" fmla="*/ 3745064 w 6318157"/>
                <a:gd name="connsiteY102" fmla="*/ 4786933 h 5387471"/>
                <a:gd name="connsiteX103" fmla="*/ 3889016 w 6318157"/>
                <a:gd name="connsiteY103" fmla="*/ 4749293 h 5387471"/>
                <a:gd name="connsiteX104" fmla="*/ 4071068 w 6318157"/>
                <a:gd name="connsiteY104" fmla="*/ 4731274 h 5387471"/>
                <a:gd name="connsiteX105" fmla="*/ 4368496 w 6318157"/>
                <a:gd name="connsiteY105" fmla="*/ 4686134 h 5387471"/>
                <a:gd name="connsiteX106" fmla="*/ 4436828 w 6318157"/>
                <a:gd name="connsiteY106" fmla="*/ 4774261 h 5387471"/>
                <a:gd name="connsiteX107" fmla="*/ 4500438 w 6318157"/>
                <a:gd name="connsiteY107" fmla="*/ 4751981 h 5387471"/>
                <a:gd name="connsiteX108" fmla="*/ 4595854 w 6318157"/>
                <a:gd name="connsiteY108" fmla="*/ 4699469 h 5387471"/>
                <a:gd name="connsiteX109" fmla="*/ 4654826 w 6318157"/>
                <a:gd name="connsiteY109" fmla="*/ 4646423 h 5387471"/>
                <a:gd name="connsiteX110" fmla="*/ 4674704 w 6318157"/>
                <a:gd name="connsiteY110" fmla="*/ 4597593 h 5387471"/>
                <a:gd name="connsiteX111" fmla="*/ 4588151 w 6318157"/>
                <a:gd name="connsiteY111" fmla="*/ 4554983 h 5387471"/>
                <a:gd name="connsiteX112" fmla="*/ 4687211 w 6318157"/>
                <a:gd name="connsiteY112" fmla="*/ 4492118 h 5387471"/>
                <a:gd name="connsiteX113" fmla="*/ 4723406 w 6318157"/>
                <a:gd name="connsiteY113" fmla="*/ 4492118 h 5387471"/>
                <a:gd name="connsiteX114" fmla="*/ 4715786 w 6318157"/>
                <a:gd name="connsiteY114" fmla="*/ 4434968 h 5387471"/>
                <a:gd name="connsiteX115" fmla="*/ 4753886 w 6318157"/>
                <a:gd name="connsiteY115" fmla="*/ 4410203 h 5387471"/>
                <a:gd name="connsiteX116" fmla="*/ 4656648 w 6318157"/>
                <a:gd name="connsiteY116" fmla="*/ 4287326 h 5387471"/>
                <a:gd name="connsiteX117" fmla="*/ 4593866 w 6318157"/>
                <a:gd name="connsiteY117" fmla="*/ 4307333 h 5387471"/>
                <a:gd name="connsiteX118" fmla="*/ 4575396 w 6318157"/>
                <a:gd name="connsiteY118" fmla="*/ 4172612 h 5387471"/>
                <a:gd name="connsiteX119" fmla="*/ 4679655 w 6318157"/>
                <a:gd name="connsiteY119" fmla="*/ 4132426 h 5387471"/>
                <a:gd name="connsiteX120" fmla="*/ 4703957 w 6318157"/>
                <a:gd name="connsiteY120" fmla="*/ 4023340 h 5387471"/>
                <a:gd name="connsiteX121" fmla="*/ 4812951 w 6318157"/>
                <a:gd name="connsiteY121" fmla="*/ 3900496 h 5387471"/>
                <a:gd name="connsiteX122" fmla="*/ 4877813 w 6318157"/>
                <a:gd name="connsiteY122" fmla="*/ 3853146 h 5387471"/>
                <a:gd name="connsiteX123" fmla="*/ 4866109 w 6318157"/>
                <a:gd name="connsiteY123" fmla="*/ 3934446 h 5387471"/>
                <a:gd name="connsiteX124" fmla="*/ 4936241 w 6318157"/>
                <a:gd name="connsiteY124" fmla="*/ 3998681 h 5387471"/>
                <a:gd name="connsiteX125" fmla="*/ 4889248 w 6318157"/>
                <a:gd name="connsiteY125" fmla="*/ 4126615 h 5387471"/>
                <a:gd name="connsiteX126" fmla="*/ 4934365 w 6318157"/>
                <a:gd name="connsiteY126" fmla="*/ 4164319 h 5387471"/>
                <a:gd name="connsiteX127" fmla="*/ 5022812 w 6318157"/>
                <a:gd name="connsiteY127" fmla="*/ 4087573 h 5387471"/>
                <a:gd name="connsiteX128" fmla="*/ 5082759 w 6318157"/>
                <a:gd name="connsiteY128" fmla="*/ 4066849 h 5387471"/>
                <a:gd name="connsiteX129" fmla="*/ 5099644 w 6318157"/>
                <a:gd name="connsiteY129" fmla="*/ 4110000 h 5387471"/>
                <a:gd name="connsiteX130" fmla="*/ 5146102 w 6318157"/>
                <a:gd name="connsiteY130" fmla="*/ 4062915 h 5387471"/>
                <a:gd name="connsiteX131" fmla="*/ 5187199 w 6318157"/>
                <a:gd name="connsiteY131" fmla="*/ 4077299 h 5387471"/>
                <a:gd name="connsiteX132" fmla="*/ 5205692 w 6318157"/>
                <a:gd name="connsiteY132" fmla="*/ 4046476 h 5387471"/>
                <a:gd name="connsiteX133" fmla="*/ 5107060 w 6318157"/>
                <a:gd name="connsiteY133" fmla="*/ 4005379 h 5387471"/>
                <a:gd name="connsiteX134" fmla="*/ 5183536 w 6318157"/>
                <a:gd name="connsiteY134" fmla="*/ 3959373 h 5387471"/>
                <a:gd name="connsiteX135" fmla="*/ 5172815 w 6318157"/>
                <a:gd name="connsiteY135" fmla="*/ 3886200 h 5387471"/>
                <a:gd name="connsiteX136" fmla="*/ 5222041 w 6318157"/>
                <a:gd name="connsiteY136" fmla="*/ 3883701 h 5387471"/>
                <a:gd name="connsiteX137" fmla="*/ 5230350 w 6318157"/>
                <a:gd name="connsiteY137" fmla="*/ 3941680 h 5387471"/>
                <a:gd name="connsiteX138" fmla="*/ 5279666 w 6318157"/>
                <a:gd name="connsiteY138" fmla="*/ 3937570 h 5387471"/>
                <a:gd name="connsiteX139" fmla="*/ 5291995 w 6318157"/>
                <a:gd name="connsiteY139" fmla="*/ 3859487 h 5387471"/>
                <a:gd name="connsiteX140" fmla="*/ 5423861 w 6318157"/>
                <a:gd name="connsiteY140" fmla="*/ 3870925 h 5387471"/>
                <a:gd name="connsiteX141" fmla="*/ 5487204 w 6318157"/>
                <a:gd name="connsiteY141" fmla="*/ 3820445 h 5387471"/>
                <a:gd name="connsiteX142" fmla="*/ 5559123 w 6318157"/>
                <a:gd name="connsiteY142" fmla="*/ 3707429 h 5387471"/>
                <a:gd name="connsiteX143" fmla="*/ 5449413 w 6318157"/>
                <a:gd name="connsiteY143" fmla="*/ 3654543 h 5387471"/>
                <a:gd name="connsiteX144" fmla="*/ 5425916 w 6318157"/>
                <a:gd name="connsiteY144" fmla="*/ 3570384 h 5387471"/>
                <a:gd name="connsiteX145" fmla="*/ 5452272 w 6318157"/>
                <a:gd name="connsiteY145" fmla="*/ 3536878 h 5387471"/>
                <a:gd name="connsiteX146" fmla="*/ 5435833 w 6318157"/>
                <a:gd name="connsiteY146" fmla="*/ 3485507 h 5387471"/>
                <a:gd name="connsiteX147" fmla="*/ 5405011 w 6318157"/>
                <a:gd name="connsiteY147" fmla="*/ 3495782 h 5387471"/>
                <a:gd name="connsiteX148" fmla="*/ 5357660 w 6318157"/>
                <a:gd name="connsiteY148" fmla="*/ 3405819 h 5387471"/>
                <a:gd name="connsiteX149" fmla="*/ 5478449 w 6318157"/>
                <a:gd name="connsiteY149" fmla="*/ 3061500 h 5387471"/>
                <a:gd name="connsiteX150" fmla="*/ 5820355 w 6318157"/>
                <a:gd name="connsiteY150" fmla="*/ 2989939 h 5387471"/>
                <a:gd name="connsiteX151" fmla="*/ 6020959 w 6318157"/>
                <a:gd name="connsiteY151" fmla="*/ 2857748 h 5387471"/>
                <a:gd name="connsiteX152" fmla="*/ 6058811 w 6318157"/>
                <a:gd name="connsiteY152" fmla="*/ 2880194 h 5387471"/>
                <a:gd name="connsiteX153" fmla="*/ 6114056 w 6318157"/>
                <a:gd name="connsiteY153" fmla="*/ 2859239 h 5387471"/>
                <a:gd name="connsiteX154" fmla="*/ 6152156 w 6318157"/>
                <a:gd name="connsiteY154" fmla="*/ 2889719 h 5387471"/>
                <a:gd name="connsiteX155" fmla="*/ 6260741 w 6318157"/>
                <a:gd name="connsiteY155" fmla="*/ 2868764 h 5387471"/>
                <a:gd name="connsiteX156" fmla="*/ 6292298 w 6318157"/>
                <a:gd name="connsiteY156" fmla="*/ 2879449 h 5387471"/>
                <a:gd name="connsiteX157" fmla="*/ 6304556 w 6318157"/>
                <a:gd name="connsiteY157" fmla="*/ 2838284 h 5387471"/>
                <a:gd name="connsiteX158" fmla="*/ 6306461 w 6318157"/>
                <a:gd name="connsiteY158" fmla="*/ 2809709 h 5387471"/>
                <a:gd name="connsiteX159" fmla="*/ 6317891 w 6318157"/>
                <a:gd name="connsiteY159" fmla="*/ 2798279 h 5387471"/>
                <a:gd name="connsiteX160" fmla="*/ 6268361 w 6318157"/>
                <a:gd name="connsiteY160" fmla="*/ 2775419 h 5387471"/>
                <a:gd name="connsiteX161" fmla="*/ 6220736 w 6318157"/>
                <a:gd name="connsiteY161" fmla="*/ 2543754 h 5387471"/>
                <a:gd name="connsiteX162" fmla="*/ 6169301 w 6318157"/>
                <a:gd name="connsiteY162" fmla="*/ 2569973 h 5387471"/>
                <a:gd name="connsiteX163" fmla="*/ 6119771 w 6318157"/>
                <a:gd name="connsiteY163" fmla="*/ 2533484 h 5387471"/>
                <a:gd name="connsiteX164" fmla="*/ 6051191 w 6318157"/>
                <a:gd name="connsiteY164" fmla="*/ 2518538 h 5387471"/>
                <a:gd name="connsiteX165" fmla="*/ 6053096 w 6318157"/>
                <a:gd name="connsiteY165" fmla="*/ 2434718 h 5387471"/>
                <a:gd name="connsiteX166" fmla="*/ 6027337 w 6318157"/>
                <a:gd name="connsiteY166" fmla="*/ 2469542 h 5387471"/>
                <a:gd name="connsiteX167" fmla="*/ 5994041 w 6318157"/>
                <a:gd name="connsiteY167" fmla="*/ 2411858 h 5387471"/>
                <a:gd name="connsiteX168" fmla="*/ 5976896 w 6318157"/>
                <a:gd name="connsiteY168" fmla="*/ 2272793 h 5387471"/>
                <a:gd name="connsiteX169" fmla="*/ 5915936 w 6318157"/>
                <a:gd name="connsiteY169" fmla="*/ 2274698 h 5387471"/>
                <a:gd name="connsiteX170" fmla="*/ 5892910 w 6318157"/>
                <a:gd name="connsiteY170" fmla="*/ 2209882 h 5387471"/>
                <a:gd name="connsiteX171" fmla="*/ 5813066 w 6318157"/>
                <a:gd name="connsiteY171" fmla="*/ 2240408 h 5387471"/>
                <a:gd name="connsiteX172" fmla="*/ 5752106 w 6318157"/>
                <a:gd name="connsiteY172" fmla="*/ 2206118 h 5387471"/>
                <a:gd name="connsiteX173" fmla="*/ 5719721 w 6318157"/>
                <a:gd name="connsiteY173" fmla="*/ 2227073 h 5387471"/>
                <a:gd name="connsiteX174" fmla="*/ 5653046 w 6318157"/>
                <a:gd name="connsiteY174" fmla="*/ 2209928 h 5387471"/>
                <a:gd name="connsiteX175" fmla="*/ 5677231 w 6318157"/>
                <a:gd name="connsiteY175" fmla="*/ 2186857 h 5387471"/>
                <a:gd name="connsiteX176" fmla="*/ 5628281 w 6318157"/>
                <a:gd name="connsiteY176" fmla="*/ 2145158 h 5387471"/>
                <a:gd name="connsiteX177" fmla="*/ 5488388 w 6318157"/>
                <a:gd name="connsiteY177" fmla="*/ 2148426 h 5387471"/>
                <a:gd name="connsiteX178" fmla="*/ 5453021 w 6318157"/>
                <a:gd name="connsiteY178" fmla="*/ 2227073 h 5387471"/>
                <a:gd name="connsiteX179" fmla="*/ 5472071 w 6318157"/>
                <a:gd name="connsiteY179" fmla="*/ 2274698 h 5387471"/>
                <a:gd name="connsiteX180" fmla="*/ 5422541 w 6318157"/>
                <a:gd name="connsiteY180" fmla="*/ 2288033 h 5387471"/>
                <a:gd name="connsiteX181" fmla="*/ 5451116 w 6318157"/>
                <a:gd name="connsiteY181" fmla="*/ 2333753 h 5387471"/>
                <a:gd name="connsiteX182" fmla="*/ 5516631 w 6318157"/>
                <a:gd name="connsiteY182" fmla="*/ 2328407 h 5387471"/>
                <a:gd name="connsiteX183" fmla="*/ 5523506 w 6318157"/>
                <a:gd name="connsiteY183" fmla="*/ 2379473 h 5387471"/>
                <a:gd name="connsiteX184" fmla="*/ 5399681 w 6318157"/>
                <a:gd name="connsiteY184" fmla="*/ 2545208 h 5387471"/>
                <a:gd name="connsiteX185" fmla="*/ 5360918 w 6318157"/>
                <a:gd name="connsiteY185" fmla="*/ 2694084 h 5387471"/>
                <a:gd name="connsiteX186" fmla="*/ 5346341 w 6318157"/>
                <a:gd name="connsiteY186" fmla="*/ 2615693 h 5387471"/>
                <a:gd name="connsiteX187" fmla="*/ 5304431 w 6318157"/>
                <a:gd name="connsiteY187" fmla="*/ 2615693 h 5387471"/>
                <a:gd name="connsiteX188" fmla="*/ 5273951 w 6318157"/>
                <a:gd name="connsiteY188" fmla="*/ 2558543 h 5387471"/>
                <a:gd name="connsiteX189" fmla="*/ 5203714 w 6318157"/>
                <a:gd name="connsiteY189" fmla="*/ 2600987 h 5387471"/>
                <a:gd name="connsiteX190" fmla="*/ 5070116 w 6318157"/>
                <a:gd name="connsiteY190" fmla="*/ 2541398 h 5387471"/>
                <a:gd name="connsiteX191" fmla="*/ 4991763 w 6318157"/>
                <a:gd name="connsiteY191" fmla="*/ 2573572 h 5387471"/>
                <a:gd name="connsiteX192" fmla="*/ 4904381 w 6318157"/>
                <a:gd name="connsiteY192" fmla="*/ 2564258 h 5387471"/>
                <a:gd name="connsiteX193" fmla="*/ 4875806 w 6318157"/>
                <a:gd name="connsiteY193" fmla="*/ 2495678 h 5387471"/>
                <a:gd name="connsiteX194" fmla="*/ 4803416 w 6318157"/>
                <a:gd name="connsiteY194" fmla="*/ 2484248 h 5387471"/>
                <a:gd name="connsiteX195" fmla="*/ 4822466 w 6318157"/>
                <a:gd name="connsiteY195" fmla="*/ 2409953 h 5387471"/>
                <a:gd name="connsiteX196" fmla="*/ 4731026 w 6318157"/>
                <a:gd name="connsiteY196" fmla="*/ 2341373 h 5387471"/>
                <a:gd name="connsiteX197" fmla="*/ 4699221 w 6318157"/>
                <a:gd name="connsiteY197" fmla="*/ 2364353 h 5387471"/>
                <a:gd name="connsiteX198" fmla="*/ 4637681 w 6318157"/>
                <a:gd name="connsiteY198" fmla="*/ 2328038 h 5387471"/>
                <a:gd name="connsiteX199" fmla="*/ 4660541 w 6318157"/>
                <a:gd name="connsiteY199" fmla="*/ 2253743 h 5387471"/>
                <a:gd name="connsiteX200" fmla="*/ 4433846 w 6318157"/>
                <a:gd name="connsiteY200" fmla="*/ 2270888 h 5387471"/>
                <a:gd name="connsiteX201" fmla="*/ 4373134 w 6318157"/>
                <a:gd name="connsiteY201" fmla="*/ 2252041 h 5387471"/>
                <a:gd name="connsiteX202" fmla="*/ 4323356 w 6318157"/>
                <a:gd name="connsiteY202" fmla="*/ 2288033 h 5387471"/>
                <a:gd name="connsiteX203" fmla="*/ 4273826 w 6318157"/>
                <a:gd name="connsiteY203" fmla="*/ 2208023 h 5387471"/>
                <a:gd name="connsiteX204" fmla="*/ 4201436 w 6318157"/>
                <a:gd name="connsiteY204" fmla="*/ 2192783 h 5387471"/>
                <a:gd name="connsiteX205" fmla="*/ 4178576 w 6318157"/>
                <a:gd name="connsiteY205" fmla="*/ 2110868 h 5387471"/>
                <a:gd name="connsiteX206" fmla="*/ 4087136 w 6318157"/>
                <a:gd name="connsiteY206" fmla="*/ 2038478 h 5387471"/>
                <a:gd name="connsiteX207" fmla="*/ 4016651 w 6318157"/>
                <a:gd name="connsiteY207" fmla="*/ 2051813 h 5387471"/>
                <a:gd name="connsiteX208" fmla="*/ 3909971 w 6318157"/>
                <a:gd name="connsiteY208" fmla="*/ 2013713 h 5387471"/>
                <a:gd name="connsiteX209" fmla="*/ 3843296 w 6318157"/>
                <a:gd name="connsiteY209" fmla="*/ 2053718 h 5387471"/>
                <a:gd name="connsiteX210" fmla="*/ 3788051 w 6318157"/>
                <a:gd name="connsiteY210" fmla="*/ 2034668 h 5387471"/>
                <a:gd name="connsiteX211" fmla="*/ 3742331 w 6318157"/>
                <a:gd name="connsiteY211" fmla="*/ 2046098 h 5387471"/>
                <a:gd name="connsiteX212" fmla="*/ 3671018 w 6318157"/>
                <a:gd name="connsiteY212" fmla="*/ 2041249 h 5387471"/>
                <a:gd name="connsiteX213" fmla="*/ 3660416 w 6318157"/>
                <a:gd name="connsiteY213" fmla="*/ 1977518 h 5387471"/>
                <a:gd name="connsiteX214" fmla="*/ 3643271 w 6318157"/>
                <a:gd name="connsiteY214" fmla="*/ 1905128 h 5387471"/>
                <a:gd name="connsiteX215" fmla="*/ 3690896 w 6318157"/>
                <a:gd name="connsiteY215" fmla="*/ 1872743 h 5387471"/>
                <a:gd name="connsiteX216" fmla="*/ 3702326 w 6318157"/>
                <a:gd name="connsiteY216" fmla="*/ 1811783 h 5387471"/>
                <a:gd name="connsiteX217" fmla="*/ 3679466 w 6318157"/>
                <a:gd name="connsiteY217" fmla="*/ 1788923 h 5387471"/>
                <a:gd name="connsiteX218" fmla="*/ 3595977 w 6318157"/>
                <a:gd name="connsiteY218" fmla="*/ 1647245 h 5387471"/>
                <a:gd name="connsiteX219" fmla="*/ 3508016 w 6318157"/>
                <a:gd name="connsiteY219" fmla="*/ 1663193 h 5387471"/>
                <a:gd name="connsiteX220" fmla="*/ 3485156 w 6318157"/>
                <a:gd name="connsiteY220" fmla="*/ 1619378 h 5387471"/>
                <a:gd name="connsiteX221" fmla="*/ 3434052 w 6318157"/>
                <a:gd name="connsiteY221" fmla="*/ 1618090 h 5387471"/>
                <a:gd name="connsiteX222" fmla="*/ 3496586 w 6318157"/>
                <a:gd name="connsiteY222" fmla="*/ 1533653 h 5387471"/>
                <a:gd name="connsiteX223" fmla="*/ 3549926 w 6318157"/>
                <a:gd name="connsiteY223" fmla="*/ 1552703 h 5387471"/>
                <a:gd name="connsiteX224" fmla="*/ 3681619 w 6318157"/>
                <a:gd name="connsiteY224" fmla="*/ 1349485 h 5387471"/>
                <a:gd name="connsiteX225" fmla="*/ 3708041 w 6318157"/>
                <a:gd name="connsiteY225" fmla="*/ 1316483 h 5387471"/>
                <a:gd name="connsiteX226" fmla="*/ 3600036 w 6318157"/>
                <a:gd name="connsiteY226" fmla="*/ 1230630 h 5387471"/>
                <a:gd name="connsiteX227" fmla="*/ 3610886 w 6318157"/>
                <a:gd name="connsiteY227" fmla="*/ 1173608 h 5387471"/>
                <a:gd name="connsiteX228" fmla="*/ 3549926 w 6318157"/>
                <a:gd name="connsiteY228" fmla="*/ 1160273 h 5387471"/>
                <a:gd name="connsiteX229" fmla="*/ 3515636 w 6318157"/>
                <a:gd name="connsiteY229" fmla="*/ 1108838 h 5387471"/>
                <a:gd name="connsiteX230" fmla="*/ 3515636 w 6318157"/>
                <a:gd name="connsiteY230" fmla="*/ 1013588 h 5387471"/>
                <a:gd name="connsiteX231" fmla="*/ 3391811 w 6318157"/>
                <a:gd name="connsiteY231" fmla="*/ 981203 h 5387471"/>
                <a:gd name="connsiteX232" fmla="*/ 3357521 w 6318157"/>
                <a:gd name="connsiteY232" fmla="*/ 922148 h 5387471"/>
                <a:gd name="connsiteX233" fmla="*/ 3198246 w 6318157"/>
                <a:gd name="connsiteY233" fmla="*/ 954073 h 5387471"/>
                <a:gd name="connsiteX234" fmla="*/ 3142256 w 6318157"/>
                <a:gd name="connsiteY234" fmla="*/ 899288 h 5387471"/>
                <a:gd name="connsiteX235" fmla="*/ 2980331 w 6318157"/>
                <a:gd name="connsiteY235" fmla="*/ 929768 h 5387471"/>
                <a:gd name="connsiteX236" fmla="*/ 2776330 w 6318157"/>
                <a:gd name="connsiteY236" fmla="*/ 832982 h 5387471"/>
                <a:gd name="connsiteX237" fmla="*/ 2662196 w 6318157"/>
                <a:gd name="connsiteY237" fmla="*/ 874523 h 5387471"/>
                <a:gd name="connsiteX238" fmla="*/ 2671721 w 6318157"/>
                <a:gd name="connsiteY238" fmla="*/ 832613 h 5387471"/>
                <a:gd name="connsiteX239" fmla="*/ 2581026 w 6318157"/>
                <a:gd name="connsiteY239" fmla="*/ 818653 h 5387471"/>
                <a:gd name="connsiteX240" fmla="*/ 2576471 w 6318157"/>
                <a:gd name="connsiteY240" fmla="*/ 731648 h 5387471"/>
                <a:gd name="connsiteX241" fmla="*/ 2561231 w 6318157"/>
                <a:gd name="connsiteY241" fmla="*/ 684023 h 5387471"/>
                <a:gd name="connsiteX242" fmla="*/ 2591711 w 6318157"/>
                <a:gd name="connsiteY242" fmla="*/ 647828 h 5387471"/>
                <a:gd name="connsiteX243" fmla="*/ 2496792 w 6318157"/>
                <a:gd name="connsiteY243" fmla="*/ 511865 h 5387471"/>
                <a:gd name="connsiteX244" fmla="*/ 2492651 w 6318157"/>
                <a:gd name="connsiteY244" fmla="*/ 476378 h 5387471"/>
                <a:gd name="connsiteX245" fmla="*/ 2534561 w 6318157"/>
                <a:gd name="connsiteY245" fmla="*/ 409703 h 5387471"/>
                <a:gd name="connsiteX246" fmla="*/ 2490746 w 6318157"/>
                <a:gd name="connsiteY246" fmla="*/ 398273 h 5387471"/>
                <a:gd name="connsiteX247" fmla="*/ 2465981 w 6318157"/>
                <a:gd name="connsiteY247" fmla="*/ 367793 h 5387471"/>
                <a:gd name="connsiteX248" fmla="*/ 2428709 w 6318157"/>
                <a:gd name="connsiteY248" fmla="*/ 359713 h 5387471"/>
                <a:gd name="connsiteX249" fmla="*/ 2443121 w 6318157"/>
                <a:gd name="connsiteY249" fmla="*/ 297308 h 5387471"/>
                <a:gd name="connsiteX250" fmla="*/ 2384811 w 6318157"/>
                <a:gd name="connsiteY250" fmla="*/ 255352 h 5387471"/>
                <a:gd name="connsiteX251" fmla="*/ 2431691 w 6318157"/>
                <a:gd name="connsiteY251" fmla="*/ 188723 h 5387471"/>
                <a:gd name="connsiteX252" fmla="*/ 2536714 w 6318157"/>
                <a:gd name="connsiteY252" fmla="*/ 175177 h 5387471"/>
                <a:gd name="connsiteX0" fmla="*/ 2536714 w 6318157"/>
                <a:gd name="connsiteY0" fmla="*/ 175177 h 5387471"/>
                <a:gd name="connsiteX1" fmla="*/ 2475506 w 6318157"/>
                <a:gd name="connsiteY1" fmla="*/ 127763 h 5387471"/>
                <a:gd name="connsiteX2" fmla="*/ 2408831 w 6318157"/>
                <a:gd name="connsiteY2" fmla="*/ 129668 h 5387471"/>
                <a:gd name="connsiteX3" fmla="*/ 2340003 w 6318157"/>
                <a:gd name="connsiteY3" fmla="*/ 67751 h 5387471"/>
                <a:gd name="connsiteX4" fmla="*/ 2260241 w 6318157"/>
                <a:gd name="connsiteY4" fmla="*/ 85853 h 5387471"/>
                <a:gd name="connsiteX5" fmla="*/ 2229513 w 6318157"/>
                <a:gd name="connsiteY5" fmla="*/ 26173 h 5387471"/>
                <a:gd name="connsiteX6" fmla="*/ 2009858 w 6318157"/>
                <a:gd name="connsiteY6" fmla="*/ 0 h 5387471"/>
                <a:gd name="connsiteX7" fmla="*/ 1851163 w 6318157"/>
                <a:gd name="connsiteY7" fmla="*/ 158612 h 5387471"/>
                <a:gd name="connsiteX8" fmla="*/ 1861599 w 6318157"/>
                <a:gd name="connsiteY8" fmla="*/ 331056 h 5387471"/>
                <a:gd name="connsiteX9" fmla="*/ 1776951 w 6318157"/>
                <a:gd name="connsiteY9" fmla="*/ 311343 h 5387471"/>
                <a:gd name="connsiteX10" fmla="*/ 1606163 w 6318157"/>
                <a:gd name="connsiteY10" fmla="*/ 358057 h 5387471"/>
                <a:gd name="connsiteX11" fmla="*/ 1391478 w 6318157"/>
                <a:gd name="connsiteY11" fmla="*/ 230836 h 5387471"/>
                <a:gd name="connsiteX12" fmla="*/ 1256306 w 6318157"/>
                <a:gd name="connsiteY12" fmla="*/ 230836 h 5387471"/>
                <a:gd name="connsiteX13" fmla="*/ 1208598 w 6318157"/>
                <a:gd name="connsiteY13" fmla="*/ 421667 h 5387471"/>
                <a:gd name="connsiteX14" fmla="*/ 1041621 w 6318157"/>
                <a:gd name="connsiteY14" fmla="*/ 588645 h 5387471"/>
                <a:gd name="connsiteX15" fmla="*/ 930303 w 6318157"/>
                <a:gd name="connsiteY15" fmla="*/ 668158 h 5387471"/>
                <a:gd name="connsiteX16" fmla="*/ 842838 w 6318157"/>
                <a:gd name="connsiteY16" fmla="*/ 612499 h 5387471"/>
                <a:gd name="connsiteX17" fmla="*/ 747423 w 6318157"/>
                <a:gd name="connsiteY17" fmla="*/ 795379 h 5387471"/>
                <a:gd name="connsiteX18" fmla="*/ 456206 w 6318157"/>
                <a:gd name="connsiteY18" fmla="*/ 828804 h 5387471"/>
                <a:gd name="connsiteX19" fmla="*/ 222636 w 6318157"/>
                <a:gd name="connsiteY19" fmla="*/ 970307 h 5387471"/>
                <a:gd name="connsiteX20" fmla="*/ 254442 w 6318157"/>
                <a:gd name="connsiteY20" fmla="*/ 1113431 h 5387471"/>
                <a:gd name="connsiteX21" fmla="*/ 302149 w 6318157"/>
                <a:gd name="connsiteY21" fmla="*/ 1296311 h 5387471"/>
                <a:gd name="connsiteX22" fmla="*/ 341906 w 6318157"/>
                <a:gd name="connsiteY22" fmla="*/ 1328116 h 5387471"/>
                <a:gd name="connsiteX23" fmla="*/ 508883 w 6318157"/>
                <a:gd name="connsiteY23" fmla="*/ 1359921 h 5387471"/>
                <a:gd name="connsiteX24" fmla="*/ 532737 w 6318157"/>
                <a:gd name="connsiteY24" fmla="*/ 1582558 h 5387471"/>
                <a:gd name="connsiteX25" fmla="*/ 730526 w 6318157"/>
                <a:gd name="connsiteY25" fmla="*/ 1644144 h 5387471"/>
                <a:gd name="connsiteX26" fmla="*/ 903633 w 6318157"/>
                <a:gd name="connsiteY26" fmla="*/ 1753676 h 5387471"/>
                <a:gd name="connsiteX27" fmla="*/ 818984 w 6318157"/>
                <a:gd name="connsiteY27" fmla="*/ 1884707 h 5387471"/>
                <a:gd name="connsiteX28" fmla="*/ 644056 w 6318157"/>
                <a:gd name="connsiteY28" fmla="*/ 1868805 h 5387471"/>
                <a:gd name="connsiteX29" fmla="*/ 636104 w 6318157"/>
                <a:gd name="connsiteY29" fmla="*/ 2115295 h 5387471"/>
                <a:gd name="connsiteX30" fmla="*/ 755374 w 6318157"/>
                <a:gd name="connsiteY30" fmla="*/ 2218662 h 5387471"/>
                <a:gd name="connsiteX31" fmla="*/ 818984 w 6318157"/>
                <a:gd name="connsiteY31" fmla="*/ 2329980 h 5387471"/>
                <a:gd name="connsiteX32" fmla="*/ 818984 w 6318157"/>
                <a:gd name="connsiteY32" fmla="*/ 2369737 h 5387471"/>
                <a:gd name="connsiteX33" fmla="*/ 580445 w 6318157"/>
                <a:gd name="connsiteY33" fmla="*/ 2401542 h 5387471"/>
                <a:gd name="connsiteX34" fmla="*/ 485029 w 6318157"/>
                <a:gd name="connsiteY34" fmla="*/ 2433347 h 5387471"/>
                <a:gd name="connsiteX35" fmla="*/ 437322 w 6318157"/>
                <a:gd name="connsiteY35" fmla="*/ 2584422 h 5387471"/>
                <a:gd name="connsiteX36" fmla="*/ 307616 w 6318157"/>
                <a:gd name="connsiteY36" fmla="*/ 2598549 h 5387471"/>
                <a:gd name="connsiteX37" fmla="*/ 238539 w 6318157"/>
                <a:gd name="connsiteY37" fmla="*/ 2655984 h 5387471"/>
                <a:gd name="connsiteX38" fmla="*/ 284673 w 6318157"/>
                <a:gd name="connsiteY38" fmla="*/ 2740881 h 5387471"/>
                <a:gd name="connsiteX39" fmla="*/ 405516 w 6318157"/>
                <a:gd name="connsiteY39" fmla="*/ 2767302 h 5387471"/>
                <a:gd name="connsiteX40" fmla="*/ 414296 w 6318157"/>
                <a:gd name="connsiteY40" fmla="*/ 2859534 h 5387471"/>
                <a:gd name="connsiteX41" fmla="*/ 349857 w 6318157"/>
                <a:gd name="connsiteY41" fmla="*/ 2894523 h 5387471"/>
                <a:gd name="connsiteX42" fmla="*/ 206734 w 6318157"/>
                <a:gd name="connsiteY42" fmla="*/ 3061500 h 5387471"/>
                <a:gd name="connsiteX43" fmla="*/ 166977 w 6318157"/>
                <a:gd name="connsiteY43" fmla="*/ 3300039 h 5387471"/>
                <a:gd name="connsiteX44" fmla="*/ 103367 w 6318157"/>
                <a:gd name="connsiteY44" fmla="*/ 3490871 h 5387471"/>
                <a:gd name="connsiteX45" fmla="*/ 0 w 6318157"/>
                <a:gd name="connsiteY45" fmla="*/ 3610140 h 5387471"/>
                <a:gd name="connsiteX46" fmla="*/ 0 w 6318157"/>
                <a:gd name="connsiteY46" fmla="*/ 3689653 h 5387471"/>
                <a:gd name="connsiteX47" fmla="*/ 15903 w 6318157"/>
                <a:gd name="connsiteY47" fmla="*/ 3769166 h 5387471"/>
                <a:gd name="connsiteX48" fmla="*/ 127221 w 6318157"/>
                <a:gd name="connsiteY48" fmla="*/ 3785069 h 5387471"/>
                <a:gd name="connsiteX49" fmla="*/ 183211 w 6318157"/>
                <a:gd name="connsiteY49" fmla="*/ 3641697 h 5387471"/>
                <a:gd name="connsiteX50" fmla="*/ 275231 w 6318157"/>
                <a:gd name="connsiteY50" fmla="*/ 3608199 h 5387471"/>
                <a:gd name="connsiteX51" fmla="*/ 326003 w 6318157"/>
                <a:gd name="connsiteY51" fmla="*/ 3626043 h 5387471"/>
                <a:gd name="connsiteX52" fmla="*/ 358388 w 6318157"/>
                <a:gd name="connsiteY52" fmla="*/ 3618423 h 5387471"/>
                <a:gd name="connsiteX53" fmla="*/ 424318 w 6318157"/>
                <a:gd name="connsiteY53" fmla="*/ 3743407 h 5387471"/>
                <a:gd name="connsiteX54" fmla="*/ 379178 w 6318157"/>
                <a:gd name="connsiteY54" fmla="*/ 3816212 h 5387471"/>
                <a:gd name="connsiteX55" fmla="*/ 347621 w 6318157"/>
                <a:gd name="connsiteY55" fmla="*/ 3928239 h 5387471"/>
                <a:gd name="connsiteX56" fmla="*/ 336854 w 6318157"/>
                <a:gd name="connsiteY56" fmla="*/ 4218249 h 5387471"/>
                <a:gd name="connsiteX57" fmla="*/ 545161 w 6318157"/>
                <a:gd name="connsiteY57" fmla="*/ 4012509 h 5387471"/>
                <a:gd name="connsiteX58" fmla="*/ 620202 w 6318157"/>
                <a:gd name="connsiteY58" fmla="*/ 4063365 h 5387471"/>
                <a:gd name="connsiteX59" fmla="*/ 723569 w 6318157"/>
                <a:gd name="connsiteY59" fmla="*/ 4079267 h 5387471"/>
                <a:gd name="connsiteX60" fmla="*/ 795130 w 6318157"/>
                <a:gd name="connsiteY60" fmla="*/ 4190586 h 5387471"/>
                <a:gd name="connsiteX61" fmla="*/ 1025718 w 6318157"/>
                <a:gd name="connsiteY61" fmla="*/ 4293952 h 5387471"/>
                <a:gd name="connsiteX62" fmla="*/ 1176793 w 6318157"/>
                <a:gd name="connsiteY62" fmla="*/ 4540443 h 5387471"/>
                <a:gd name="connsiteX63" fmla="*/ 1144988 w 6318157"/>
                <a:gd name="connsiteY63" fmla="*/ 4635859 h 5387471"/>
                <a:gd name="connsiteX64" fmla="*/ 1614115 w 6318157"/>
                <a:gd name="connsiteY64" fmla="*/ 4882349 h 5387471"/>
                <a:gd name="connsiteX65" fmla="*/ 1614115 w 6318157"/>
                <a:gd name="connsiteY65" fmla="*/ 5033424 h 5387471"/>
                <a:gd name="connsiteX66" fmla="*/ 1614115 w 6318157"/>
                <a:gd name="connsiteY66" fmla="*/ 5168596 h 5387471"/>
                <a:gd name="connsiteX67" fmla="*/ 1653871 w 6318157"/>
                <a:gd name="connsiteY67" fmla="*/ 5295817 h 5387471"/>
                <a:gd name="connsiteX68" fmla="*/ 1755416 w 6318157"/>
                <a:gd name="connsiteY68" fmla="*/ 5294123 h 5387471"/>
                <a:gd name="connsiteX69" fmla="*/ 1825653 w 6318157"/>
                <a:gd name="connsiteY69" fmla="*/ 5366385 h 5387471"/>
                <a:gd name="connsiteX70" fmla="*/ 1861848 w 6318157"/>
                <a:gd name="connsiteY70" fmla="*/ 5387340 h 5387471"/>
                <a:gd name="connsiteX71" fmla="*/ 1926203 w 6318157"/>
                <a:gd name="connsiteY71" fmla="*/ 5242146 h 5387471"/>
                <a:gd name="connsiteX72" fmla="*/ 2115047 w 6318157"/>
                <a:gd name="connsiteY72" fmla="*/ 5279914 h 5387471"/>
                <a:gd name="connsiteX73" fmla="*/ 2176421 w 6318157"/>
                <a:gd name="connsiteY73" fmla="*/ 5148304 h 5387471"/>
                <a:gd name="connsiteX74" fmla="*/ 2083242 w 6318157"/>
                <a:gd name="connsiteY74" fmla="*/ 5096123 h 5387471"/>
                <a:gd name="connsiteX75" fmla="*/ 2020211 w 6318157"/>
                <a:gd name="connsiteY75" fmla="*/ 5057903 h 5387471"/>
                <a:gd name="connsiteX76" fmla="*/ 2011680 w 6318157"/>
                <a:gd name="connsiteY76" fmla="*/ 5073180 h 5387471"/>
                <a:gd name="connsiteX77" fmla="*/ 1932167 w 6318157"/>
                <a:gd name="connsiteY77" fmla="*/ 4977765 h 5387471"/>
                <a:gd name="connsiteX78" fmla="*/ 1884459 w 6318157"/>
                <a:gd name="connsiteY78" fmla="*/ 4874398 h 5387471"/>
                <a:gd name="connsiteX79" fmla="*/ 1913448 w 6318157"/>
                <a:gd name="connsiteY79" fmla="*/ 4786022 h 5387471"/>
                <a:gd name="connsiteX80" fmla="*/ 2073551 w 6318157"/>
                <a:gd name="connsiteY80" fmla="*/ 4760723 h 5387471"/>
                <a:gd name="connsiteX81" fmla="*/ 2213030 w 6318157"/>
                <a:gd name="connsiteY81" fmla="*/ 4711893 h 5387471"/>
                <a:gd name="connsiteX82" fmla="*/ 2313829 w 6318157"/>
                <a:gd name="connsiteY82" fmla="*/ 4781467 h 5387471"/>
                <a:gd name="connsiteX83" fmla="*/ 2449002 w 6318157"/>
                <a:gd name="connsiteY83" fmla="*/ 4771031 h 5387471"/>
                <a:gd name="connsiteX84" fmla="*/ 2504661 w 6318157"/>
                <a:gd name="connsiteY84" fmla="*/ 4866446 h 5387471"/>
                <a:gd name="connsiteX85" fmla="*/ 2578459 w 6318157"/>
                <a:gd name="connsiteY85" fmla="*/ 4816585 h 5387471"/>
                <a:gd name="connsiteX86" fmla="*/ 2681246 w 6318157"/>
                <a:gd name="connsiteY86" fmla="*/ 4873118 h 5387471"/>
                <a:gd name="connsiteX87" fmla="*/ 2798859 w 6318157"/>
                <a:gd name="connsiteY87" fmla="*/ 4858495 h 5387471"/>
                <a:gd name="connsiteX88" fmla="*/ 2895931 w 6318157"/>
                <a:gd name="connsiteY88" fmla="*/ 4983811 h 5387471"/>
                <a:gd name="connsiteX89" fmla="*/ 2910177 w 6318157"/>
                <a:gd name="connsiteY89" fmla="*/ 5176547 h 5387471"/>
                <a:gd name="connsiteX90" fmla="*/ 2981739 w 6318157"/>
                <a:gd name="connsiteY90" fmla="*/ 5120888 h 5387471"/>
                <a:gd name="connsiteX91" fmla="*/ 3101009 w 6318157"/>
                <a:gd name="connsiteY91" fmla="*/ 5184499 h 5387471"/>
                <a:gd name="connsiteX92" fmla="*/ 3164619 w 6318157"/>
                <a:gd name="connsiteY92" fmla="*/ 4882349 h 5387471"/>
                <a:gd name="connsiteX93" fmla="*/ 3116911 w 6318157"/>
                <a:gd name="connsiteY93" fmla="*/ 4516589 h 5387471"/>
                <a:gd name="connsiteX94" fmla="*/ 3156668 w 6318157"/>
                <a:gd name="connsiteY94" fmla="*/ 4405271 h 5387471"/>
                <a:gd name="connsiteX95" fmla="*/ 3323645 w 6318157"/>
                <a:gd name="connsiteY95" fmla="*/ 4341660 h 5387471"/>
                <a:gd name="connsiteX96" fmla="*/ 3482671 w 6318157"/>
                <a:gd name="connsiteY96" fmla="*/ 4293952 h 5387471"/>
                <a:gd name="connsiteX97" fmla="*/ 3570136 w 6318157"/>
                <a:gd name="connsiteY97" fmla="*/ 4373466 h 5387471"/>
                <a:gd name="connsiteX98" fmla="*/ 3530379 w 6318157"/>
                <a:gd name="connsiteY98" fmla="*/ 4484784 h 5387471"/>
                <a:gd name="connsiteX99" fmla="*/ 3546282 w 6318157"/>
                <a:gd name="connsiteY99" fmla="*/ 4588151 h 5387471"/>
                <a:gd name="connsiteX100" fmla="*/ 3609892 w 6318157"/>
                <a:gd name="connsiteY100" fmla="*/ 4643810 h 5387471"/>
                <a:gd name="connsiteX101" fmla="*/ 3673503 w 6318157"/>
                <a:gd name="connsiteY101" fmla="*/ 4651761 h 5387471"/>
                <a:gd name="connsiteX102" fmla="*/ 3745064 w 6318157"/>
                <a:gd name="connsiteY102" fmla="*/ 4786933 h 5387471"/>
                <a:gd name="connsiteX103" fmla="*/ 3889016 w 6318157"/>
                <a:gd name="connsiteY103" fmla="*/ 4749293 h 5387471"/>
                <a:gd name="connsiteX104" fmla="*/ 4071068 w 6318157"/>
                <a:gd name="connsiteY104" fmla="*/ 4731274 h 5387471"/>
                <a:gd name="connsiteX105" fmla="*/ 4368496 w 6318157"/>
                <a:gd name="connsiteY105" fmla="*/ 4686134 h 5387471"/>
                <a:gd name="connsiteX106" fmla="*/ 4436828 w 6318157"/>
                <a:gd name="connsiteY106" fmla="*/ 4774261 h 5387471"/>
                <a:gd name="connsiteX107" fmla="*/ 4500438 w 6318157"/>
                <a:gd name="connsiteY107" fmla="*/ 4751981 h 5387471"/>
                <a:gd name="connsiteX108" fmla="*/ 4595854 w 6318157"/>
                <a:gd name="connsiteY108" fmla="*/ 4699469 h 5387471"/>
                <a:gd name="connsiteX109" fmla="*/ 4654826 w 6318157"/>
                <a:gd name="connsiteY109" fmla="*/ 4646423 h 5387471"/>
                <a:gd name="connsiteX110" fmla="*/ 4674704 w 6318157"/>
                <a:gd name="connsiteY110" fmla="*/ 4597593 h 5387471"/>
                <a:gd name="connsiteX111" fmla="*/ 4588151 w 6318157"/>
                <a:gd name="connsiteY111" fmla="*/ 4554983 h 5387471"/>
                <a:gd name="connsiteX112" fmla="*/ 4687211 w 6318157"/>
                <a:gd name="connsiteY112" fmla="*/ 4492118 h 5387471"/>
                <a:gd name="connsiteX113" fmla="*/ 4723406 w 6318157"/>
                <a:gd name="connsiteY113" fmla="*/ 4492118 h 5387471"/>
                <a:gd name="connsiteX114" fmla="*/ 4715786 w 6318157"/>
                <a:gd name="connsiteY114" fmla="*/ 4434968 h 5387471"/>
                <a:gd name="connsiteX115" fmla="*/ 4753886 w 6318157"/>
                <a:gd name="connsiteY115" fmla="*/ 4410203 h 5387471"/>
                <a:gd name="connsiteX116" fmla="*/ 4656648 w 6318157"/>
                <a:gd name="connsiteY116" fmla="*/ 4287326 h 5387471"/>
                <a:gd name="connsiteX117" fmla="*/ 4593866 w 6318157"/>
                <a:gd name="connsiteY117" fmla="*/ 4307333 h 5387471"/>
                <a:gd name="connsiteX118" fmla="*/ 4575396 w 6318157"/>
                <a:gd name="connsiteY118" fmla="*/ 4172612 h 5387471"/>
                <a:gd name="connsiteX119" fmla="*/ 4679655 w 6318157"/>
                <a:gd name="connsiteY119" fmla="*/ 4132426 h 5387471"/>
                <a:gd name="connsiteX120" fmla="*/ 4703957 w 6318157"/>
                <a:gd name="connsiteY120" fmla="*/ 4023340 h 5387471"/>
                <a:gd name="connsiteX121" fmla="*/ 4812951 w 6318157"/>
                <a:gd name="connsiteY121" fmla="*/ 3900496 h 5387471"/>
                <a:gd name="connsiteX122" fmla="*/ 4877813 w 6318157"/>
                <a:gd name="connsiteY122" fmla="*/ 3853146 h 5387471"/>
                <a:gd name="connsiteX123" fmla="*/ 4866109 w 6318157"/>
                <a:gd name="connsiteY123" fmla="*/ 3934446 h 5387471"/>
                <a:gd name="connsiteX124" fmla="*/ 4936241 w 6318157"/>
                <a:gd name="connsiteY124" fmla="*/ 3998681 h 5387471"/>
                <a:gd name="connsiteX125" fmla="*/ 4889248 w 6318157"/>
                <a:gd name="connsiteY125" fmla="*/ 4126615 h 5387471"/>
                <a:gd name="connsiteX126" fmla="*/ 4934365 w 6318157"/>
                <a:gd name="connsiteY126" fmla="*/ 4164319 h 5387471"/>
                <a:gd name="connsiteX127" fmla="*/ 5022812 w 6318157"/>
                <a:gd name="connsiteY127" fmla="*/ 4087573 h 5387471"/>
                <a:gd name="connsiteX128" fmla="*/ 5082759 w 6318157"/>
                <a:gd name="connsiteY128" fmla="*/ 4066849 h 5387471"/>
                <a:gd name="connsiteX129" fmla="*/ 5099644 w 6318157"/>
                <a:gd name="connsiteY129" fmla="*/ 4110000 h 5387471"/>
                <a:gd name="connsiteX130" fmla="*/ 5146102 w 6318157"/>
                <a:gd name="connsiteY130" fmla="*/ 4062915 h 5387471"/>
                <a:gd name="connsiteX131" fmla="*/ 5187199 w 6318157"/>
                <a:gd name="connsiteY131" fmla="*/ 4077299 h 5387471"/>
                <a:gd name="connsiteX132" fmla="*/ 5205692 w 6318157"/>
                <a:gd name="connsiteY132" fmla="*/ 4046476 h 5387471"/>
                <a:gd name="connsiteX133" fmla="*/ 5107060 w 6318157"/>
                <a:gd name="connsiteY133" fmla="*/ 4005379 h 5387471"/>
                <a:gd name="connsiteX134" fmla="*/ 5183536 w 6318157"/>
                <a:gd name="connsiteY134" fmla="*/ 3959373 h 5387471"/>
                <a:gd name="connsiteX135" fmla="*/ 5172815 w 6318157"/>
                <a:gd name="connsiteY135" fmla="*/ 3886200 h 5387471"/>
                <a:gd name="connsiteX136" fmla="*/ 5222041 w 6318157"/>
                <a:gd name="connsiteY136" fmla="*/ 3883701 h 5387471"/>
                <a:gd name="connsiteX137" fmla="*/ 5230350 w 6318157"/>
                <a:gd name="connsiteY137" fmla="*/ 3941680 h 5387471"/>
                <a:gd name="connsiteX138" fmla="*/ 5279666 w 6318157"/>
                <a:gd name="connsiteY138" fmla="*/ 3937570 h 5387471"/>
                <a:gd name="connsiteX139" fmla="*/ 5291995 w 6318157"/>
                <a:gd name="connsiteY139" fmla="*/ 3859487 h 5387471"/>
                <a:gd name="connsiteX140" fmla="*/ 5423861 w 6318157"/>
                <a:gd name="connsiteY140" fmla="*/ 3870925 h 5387471"/>
                <a:gd name="connsiteX141" fmla="*/ 5487204 w 6318157"/>
                <a:gd name="connsiteY141" fmla="*/ 3820445 h 5387471"/>
                <a:gd name="connsiteX142" fmla="*/ 5559123 w 6318157"/>
                <a:gd name="connsiteY142" fmla="*/ 3707429 h 5387471"/>
                <a:gd name="connsiteX143" fmla="*/ 5449413 w 6318157"/>
                <a:gd name="connsiteY143" fmla="*/ 3654543 h 5387471"/>
                <a:gd name="connsiteX144" fmla="*/ 5425916 w 6318157"/>
                <a:gd name="connsiteY144" fmla="*/ 3570384 h 5387471"/>
                <a:gd name="connsiteX145" fmla="*/ 5452272 w 6318157"/>
                <a:gd name="connsiteY145" fmla="*/ 3536878 h 5387471"/>
                <a:gd name="connsiteX146" fmla="*/ 5435833 w 6318157"/>
                <a:gd name="connsiteY146" fmla="*/ 3485507 h 5387471"/>
                <a:gd name="connsiteX147" fmla="*/ 5405011 w 6318157"/>
                <a:gd name="connsiteY147" fmla="*/ 3495782 h 5387471"/>
                <a:gd name="connsiteX148" fmla="*/ 5357660 w 6318157"/>
                <a:gd name="connsiteY148" fmla="*/ 3405819 h 5387471"/>
                <a:gd name="connsiteX149" fmla="*/ 5478449 w 6318157"/>
                <a:gd name="connsiteY149" fmla="*/ 3061500 h 5387471"/>
                <a:gd name="connsiteX150" fmla="*/ 5820355 w 6318157"/>
                <a:gd name="connsiteY150" fmla="*/ 2989939 h 5387471"/>
                <a:gd name="connsiteX151" fmla="*/ 6020959 w 6318157"/>
                <a:gd name="connsiteY151" fmla="*/ 2857748 h 5387471"/>
                <a:gd name="connsiteX152" fmla="*/ 6058811 w 6318157"/>
                <a:gd name="connsiteY152" fmla="*/ 2880194 h 5387471"/>
                <a:gd name="connsiteX153" fmla="*/ 6114056 w 6318157"/>
                <a:gd name="connsiteY153" fmla="*/ 2859239 h 5387471"/>
                <a:gd name="connsiteX154" fmla="*/ 6152156 w 6318157"/>
                <a:gd name="connsiteY154" fmla="*/ 2889719 h 5387471"/>
                <a:gd name="connsiteX155" fmla="*/ 6260741 w 6318157"/>
                <a:gd name="connsiteY155" fmla="*/ 2868764 h 5387471"/>
                <a:gd name="connsiteX156" fmla="*/ 6292298 w 6318157"/>
                <a:gd name="connsiteY156" fmla="*/ 2879449 h 5387471"/>
                <a:gd name="connsiteX157" fmla="*/ 6304556 w 6318157"/>
                <a:gd name="connsiteY157" fmla="*/ 2838284 h 5387471"/>
                <a:gd name="connsiteX158" fmla="*/ 6306461 w 6318157"/>
                <a:gd name="connsiteY158" fmla="*/ 2809709 h 5387471"/>
                <a:gd name="connsiteX159" fmla="*/ 6317891 w 6318157"/>
                <a:gd name="connsiteY159" fmla="*/ 2798279 h 5387471"/>
                <a:gd name="connsiteX160" fmla="*/ 6268361 w 6318157"/>
                <a:gd name="connsiteY160" fmla="*/ 2775419 h 5387471"/>
                <a:gd name="connsiteX161" fmla="*/ 6220736 w 6318157"/>
                <a:gd name="connsiteY161" fmla="*/ 2543754 h 5387471"/>
                <a:gd name="connsiteX162" fmla="*/ 6169301 w 6318157"/>
                <a:gd name="connsiteY162" fmla="*/ 2569973 h 5387471"/>
                <a:gd name="connsiteX163" fmla="*/ 6119771 w 6318157"/>
                <a:gd name="connsiteY163" fmla="*/ 2533484 h 5387471"/>
                <a:gd name="connsiteX164" fmla="*/ 6051191 w 6318157"/>
                <a:gd name="connsiteY164" fmla="*/ 2518538 h 5387471"/>
                <a:gd name="connsiteX165" fmla="*/ 6053096 w 6318157"/>
                <a:gd name="connsiteY165" fmla="*/ 2434718 h 5387471"/>
                <a:gd name="connsiteX166" fmla="*/ 6027337 w 6318157"/>
                <a:gd name="connsiteY166" fmla="*/ 2469542 h 5387471"/>
                <a:gd name="connsiteX167" fmla="*/ 5994041 w 6318157"/>
                <a:gd name="connsiteY167" fmla="*/ 2411858 h 5387471"/>
                <a:gd name="connsiteX168" fmla="*/ 5976896 w 6318157"/>
                <a:gd name="connsiteY168" fmla="*/ 2272793 h 5387471"/>
                <a:gd name="connsiteX169" fmla="*/ 5915936 w 6318157"/>
                <a:gd name="connsiteY169" fmla="*/ 2274698 h 5387471"/>
                <a:gd name="connsiteX170" fmla="*/ 5892910 w 6318157"/>
                <a:gd name="connsiteY170" fmla="*/ 2209882 h 5387471"/>
                <a:gd name="connsiteX171" fmla="*/ 5813066 w 6318157"/>
                <a:gd name="connsiteY171" fmla="*/ 2240408 h 5387471"/>
                <a:gd name="connsiteX172" fmla="*/ 5752106 w 6318157"/>
                <a:gd name="connsiteY172" fmla="*/ 2206118 h 5387471"/>
                <a:gd name="connsiteX173" fmla="*/ 5719721 w 6318157"/>
                <a:gd name="connsiteY173" fmla="*/ 2227073 h 5387471"/>
                <a:gd name="connsiteX174" fmla="*/ 5653046 w 6318157"/>
                <a:gd name="connsiteY174" fmla="*/ 2209928 h 5387471"/>
                <a:gd name="connsiteX175" fmla="*/ 5677231 w 6318157"/>
                <a:gd name="connsiteY175" fmla="*/ 2186857 h 5387471"/>
                <a:gd name="connsiteX176" fmla="*/ 5628281 w 6318157"/>
                <a:gd name="connsiteY176" fmla="*/ 2145158 h 5387471"/>
                <a:gd name="connsiteX177" fmla="*/ 5488388 w 6318157"/>
                <a:gd name="connsiteY177" fmla="*/ 2148426 h 5387471"/>
                <a:gd name="connsiteX178" fmla="*/ 5453021 w 6318157"/>
                <a:gd name="connsiteY178" fmla="*/ 2227073 h 5387471"/>
                <a:gd name="connsiteX179" fmla="*/ 5472071 w 6318157"/>
                <a:gd name="connsiteY179" fmla="*/ 2274698 h 5387471"/>
                <a:gd name="connsiteX180" fmla="*/ 5422541 w 6318157"/>
                <a:gd name="connsiteY180" fmla="*/ 2288033 h 5387471"/>
                <a:gd name="connsiteX181" fmla="*/ 5451116 w 6318157"/>
                <a:gd name="connsiteY181" fmla="*/ 2333753 h 5387471"/>
                <a:gd name="connsiteX182" fmla="*/ 5516631 w 6318157"/>
                <a:gd name="connsiteY182" fmla="*/ 2328407 h 5387471"/>
                <a:gd name="connsiteX183" fmla="*/ 5523506 w 6318157"/>
                <a:gd name="connsiteY183" fmla="*/ 2379473 h 5387471"/>
                <a:gd name="connsiteX184" fmla="*/ 5399681 w 6318157"/>
                <a:gd name="connsiteY184" fmla="*/ 2545208 h 5387471"/>
                <a:gd name="connsiteX185" fmla="*/ 5360918 w 6318157"/>
                <a:gd name="connsiteY185" fmla="*/ 2694084 h 5387471"/>
                <a:gd name="connsiteX186" fmla="*/ 5346341 w 6318157"/>
                <a:gd name="connsiteY186" fmla="*/ 2615693 h 5387471"/>
                <a:gd name="connsiteX187" fmla="*/ 5304431 w 6318157"/>
                <a:gd name="connsiteY187" fmla="*/ 2615693 h 5387471"/>
                <a:gd name="connsiteX188" fmla="*/ 5273951 w 6318157"/>
                <a:gd name="connsiteY188" fmla="*/ 2558543 h 5387471"/>
                <a:gd name="connsiteX189" fmla="*/ 5203714 w 6318157"/>
                <a:gd name="connsiteY189" fmla="*/ 2600987 h 5387471"/>
                <a:gd name="connsiteX190" fmla="*/ 5070116 w 6318157"/>
                <a:gd name="connsiteY190" fmla="*/ 2541398 h 5387471"/>
                <a:gd name="connsiteX191" fmla="*/ 4991763 w 6318157"/>
                <a:gd name="connsiteY191" fmla="*/ 2573572 h 5387471"/>
                <a:gd name="connsiteX192" fmla="*/ 4904381 w 6318157"/>
                <a:gd name="connsiteY192" fmla="*/ 2564258 h 5387471"/>
                <a:gd name="connsiteX193" fmla="*/ 4875806 w 6318157"/>
                <a:gd name="connsiteY193" fmla="*/ 2495678 h 5387471"/>
                <a:gd name="connsiteX194" fmla="*/ 4803416 w 6318157"/>
                <a:gd name="connsiteY194" fmla="*/ 2484248 h 5387471"/>
                <a:gd name="connsiteX195" fmla="*/ 4822466 w 6318157"/>
                <a:gd name="connsiteY195" fmla="*/ 2409953 h 5387471"/>
                <a:gd name="connsiteX196" fmla="*/ 4731026 w 6318157"/>
                <a:gd name="connsiteY196" fmla="*/ 2341373 h 5387471"/>
                <a:gd name="connsiteX197" fmla="*/ 4699221 w 6318157"/>
                <a:gd name="connsiteY197" fmla="*/ 2364353 h 5387471"/>
                <a:gd name="connsiteX198" fmla="*/ 4637681 w 6318157"/>
                <a:gd name="connsiteY198" fmla="*/ 2328038 h 5387471"/>
                <a:gd name="connsiteX199" fmla="*/ 4660541 w 6318157"/>
                <a:gd name="connsiteY199" fmla="*/ 2253743 h 5387471"/>
                <a:gd name="connsiteX200" fmla="*/ 4433846 w 6318157"/>
                <a:gd name="connsiteY200" fmla="*/ 2270888 h 5387471"/>
                <a:gd name="connsiteX201" fmla="*/ 4373134 w 6318157"/>
                <a:gd name="connsiteY201" fmla="*/ 2252041 h 5387471"/>
                <a:gd name="connsiteX202" fmla="*/ 4323356 w 6318157"/>
                <a:gd name="connsiteY202" fmla="*/ 2288033 h 5387471"/>
                <a:gd name="connsiteX203" fmla="*/ 4273826 w 6318157"/>
                <a:gd name="connsiteY203" fmla="*/ 2208023 h 5387471"/>
                <a:gd name="connsiteX204" fmla="*/ 4201436 w 6318157"/>
                <a:gd name="connsiteY204" fmla="*/ 2192783 h 5387471"/>
                <a:gd name="connsiteX205" fmla="*/ 4178576 w 6318157"/>
                <a:gd name="connsiteY205" fmla="*/ 2110868 h 5387471"/>
                <a:gd name="connsiteX206" fmla="*/ 4087136 w 6318157"/>
                <a:gd name="connsiteY206" fmla="*/ 2038478 h 5387471"/>
                <a:gd name="connsiteX207" fmla="*/ 4016651 w 6318157"/>
                <a:gd name="connsiteY207" fmla="*/ 2051813 h 5387471"/>
                <a:gd name="connsiteX208" fmla="*/ 3909971 w 6318157"/>
                <a:gd name="connsiteY208" fmla="*/ 2013713 h 5387471"/>
                <a:gd name="connsiteX209" fmla="*/ 3843296 w 6318157"/>
                <a:gd name="connsiteY209" fmla="*/ 2053718 h 5387471"/>
                <a:gd name="connsiteX210" fmla="*/ 3788051 w 6318157"/>
                <a:gd name="connsiteY210" fmla="*/ 2034668 h 5387471"/>
                <a:gd name="connsiteX211" fmla="*/ 3742331 w 6318157"/>
                <a:gd name="connsiteY211" fmla="*/ 2046098 h 5387471"/>
                <a:gd name="connsiteX212" fmla="*/ 3671018 w 6318157"/>
                <a:gd name="connsiteY212" fmla="*/ 2041249 h 5387471"/>
                <a:gd name="connsiteX213" fmla="*/ 3660416 w 6318157"/>
                <a:gd name="connsiteY213" fmla="*/ 1977518 h 5387471"/>
                <a:gd name="connsiteX214" fmla="*/ 3643271 w 6318157"/>
                <a:gd name="connsiteY214" fmla="*/ 1905128 h 5387471"/>
                <a:gd name="connsiteX215" fmla="*/ 3690896 w 6318157"/>
                <a:gd name="connsiteY215" fmla="*/ 1872743 h 5387471"/>
                <a:gd name="connsiteX216" fmla="*/ 3702326 w 6318157"/>
                <a:gd name="connsiteY216" fmla="*/ 1811783 h 5387471"/>
                <a:gd name="connsiteX217" fmla="*/ 3679466 w 6318157"/>
                <a:gd name="connsiteY217" fmla="*/ 1788923 h 5387471"/>
                <a:gd name="connsiteX218" fmla="*/ 3595977 w 6318157"/>
                <a:gd name="connsiteY218" fmla="*/ 1647245 h 5387471"/>
                <a:gd name="connsiteX219" fmla="*/ 3508016 w 6318157"/>
                <a:gd name="connsiteY219" fmla="*/ 1663193 h 5387471"/>
                <a:gd name="connsiteX220" fmla="*/ 3485156 w 6318157"/>
                <a:gd name="connsiteY220" fmla="*/ 1619378 h 5387471"/>
                <a:gd name="connsiteX221" fmla="*/ 3434052 w 6318157"/>
                <a:gd name="connsiteY221" fmla="*/ 1618090 h 5387471"/>
                <a:gd name="connsiteX222" fmla="*/ 3496586 w 6318157"/>
                <a:gd name="connsiteY222" fmla="*/ 1533653 h 5387471"/>
                <a:gd name="connsiteX223" fmla="*/ 3549926 w 6318157"/>
                <a:gd name="connsiteY223" fmla="*/ 1552703 h 5387471"/>
                <a:gd name="connsiteX224" fmla="*/ 3681619 w 6318157"/>
                <a:gd name="connsiteY224" fmla="*/ 1349485 h 5387471"/>
                <a:gd name="connsiteX225" fmla="*/ 3708041 w 6318157"/>
                <a:gd name="connsiteY225" fmla="*/ 1316483 h 5387471"/>
                <a:gd name="connsiteX226" fmla="*/ 3600036 w 6318157"/>
                <a:gd name="connsiteY226" fmla="*/ 1230630 h 5387471"/>
                <a:gd name="connsiteX227" fmla="*/ 3610886 w 6318157"/>
                <a:gd name="connsiteY227" fmla="*/ 1173608 h 5387471"/>
                <a:gd name="connsiteX228" fmla="*/ 3549926 w 6318157"/>
                <a:gd name="connsiteY228" fmla="*/ 1160273 h 5387471"/>
                <a:gd name="connsiteX229" fmla="*/ 3515636 w 6318157"/>
                <a:gd name="connsiteY229" fmla="*/ 1108838 h 5387471"/>
                <a:gd name="connsiteX230" fmla="*/ 3515636 w 6318157"/>
                <a:gd name="connsiteY230" fmla="*/ 1013588 h 5387471"/>
                <a:gd name="connsiteX231" fmla="*/ 3391811 w 6318157"/>
                <a:gd name="connsiteY231" fmla="*/ 981203 h 5387471"/>
                <a:gd name="connsiteX232" fmla="*/ 3357521 w 6318157"/>
                <a:gd name="connsiteY232" fmla="*/ 922148 h 5387471"/>
                <a:gd name="connsiteX233" fmla="*/ 3198246 w 6318157"/>
                <a:gd name="connsiteY233" fmla="*/ 954073 h 5387471"/>
                <a:gd name="connsiteX234" fmla="*/ 3142256 w 6318157"/>
                <a:gd name="connsiteY234" fmla="*/ 899288 h 5387471"/>
                <a:gd name="connsiteX235" fmla="*/ 2980331 w 6318157"/>
                <a:gd name="connsiteY235" fmla="*/ 929768 h 5387471"/>
                <a:gd name="connsiteX236" fmla="*/ 2776330 w 6318157"/>
                <a:gd name="connsiteY236" fmla="*/ 832982 h 5387471"/>
                <a:gd name="connsiteX237" fmla="*/ 2662196 w 6318157"/>
                <a:gd name="connsiteY237" fmla="*/ 874523 h 5387471"/>
                <a:gd name="connsiteX238" fmla="*/ 2671721 w 6318157"/>
                <a:gd name="connsiteY238" fmla="*/ 832613 h 5387471"/>
                <a:gd name="connsiteX239" fmla="*/ 2581026 w 6318157"/>
                <a:gd name="connsiteY239" fmla="*/ 818653 h 5387471"/>
                <a:gd name="connsiteX240" fmla="*/ 2576471 w 6318157"/>
                <a:gd name="connsiteY240" fmla="*/ 731648 h 5387471"/>
                <a:gd name="connsiteX241" fmla="*/ 2561231 w 6318157"/>
                <a:gd name="connsiteY241" fmla="*/ 684023 h 5387471"/>
                <a:gd name="connsiteX242" fmla="*/ 2591711 w 6318157"/>
                <a:gd name="connsiteY242" fmla="*/ 647828 h 5387471"/>
                <a:gd name="connsiteX243" fmla="*/ 2496792 w 6318157"/>
                <a:gd name="connsiteY243" fmla="*/ 511865 h 5387471"/>
                <a:gd name="connsiteX244" fmla="*/ 2492651 w 6318157"/>
                <a:gd name="connsiteY244" fmla="*/ 476378 h 5387471"/>
                <a:gd name="connsiteX245" fmla="*/ 2534561 w 6318157"/>
                <a:gd name="connsiteY245" fmla="*/ 409703 h 5387471"/>
                <a:gd name="connsiteX246" fmla="*/ 2490746 w 6318157"/>
                <a:gd name="connsiteY246" fmla="*/ 398273 h 5387471"/>
                <a:gd name="connsiteX247" fmla="*/ 2465981 w 6318157"/>
                <a:gd name="connsiteY247" fmla="*/ 367793 h 5387471"/>
                <a:gd name="connsiteX248" fmla="*/ 2428709 w 6318157"/>
                <a:gd name="connsiteY248" fmla="*/ 359713 h 5387471"/>
                <a:gd name="connsiteX249" fmla="*/ 2443121 w 6318157"/>
                <a:gd name="connsiteY249" fmla="*/ 297308 h 5387471"/>
                <a:gd name="connsiteX250" fmla="*/ 2384811 w 6318157"/>
                <a:gd name="connsiteY250" fmla="*/ 255352 h 5387471"/>
                <a:gd name="connsiteX251" fmla="*/ 2431691 w 6318157"/>
                <a:gd name="connsiteY251" fmla="*/ 188723 h 5387471"/>
                <a:gd name="connsiteX252" fmla="*/ 2536714 w 6318157"/>
                <a:gd name="connsiteY252" fmla="*/ 175177 h 5387471"/>
                <a:gd name="connsiteX0" fmla="*/ 2536714 w 6318157"/>
                <a:gd name="connsiteY0" fmla="*/ 175177 h 5387471"/>
                <a:gd name="connsiteX1" fmla="*/ 2475506 w 6318157"/>
                <a:gd name="connsiteY1" fmla="*/ 127763 h 5387471"/>
                <a:gd name="connsiteX2" fmla="*/ 2408831 w 6318157"/>
                <a:gd name="connsiteY2" fmla="*/ 129668 h 5387471"/>
                <a:gd name="connsiteX3" fmla="*/ 2340003 w 6318157"/>
                <a:gd name="connsiteY3" fmla="*/ 67751 h 5387471"/>
                <a:gd name="connsiteX4" fmla="*/ 2260241 w 6318157"/>
                <a:gd name="connsiteY4" fmla="*/ 85853 h 5387471"/>
                <a:gd name="connsiteX5" fmla="*/ 2229513 w 6318157"/>
                <a:gd name="connsiteY5" fmla="*/ 26173 h 5387471"/>
                <a:gd name="connsiteX6" fmla="*/ 2009858 w 6318157"/>
                <a:gd name="connsiteY6" fmla="*/ 0 h 5387471"/>
                <a:gd name="connsiteX7" fmla="*/ 1851163 w 6318157"/>
                <a:gd name="connsiteY7" fmla="*/ 158612 h 5387471"/>
                <a:gd name="connsiteX8" fmla="*/ 1861599 w 6318157"/>
                <a:gd name="connsiteY8" fmla="*/ 331056 h 5387471"/>
                <a:gd name="connsiteX9" fmla="*/ 1776951 w 6318157"/>
                <a:gd name="connsiteY9" fmla="*/ 311343 h 5387471"/>
                <a:gd name="connsiteX10" fmla="*/ 1606163 w 6318157"/>
                <a:gd name="connsiteY10" fmla="*/ 358057 h 5387471"/>
                <a:gd name="connsiteX11" fmla="*/ 1391478 w 6318157"/>
                <a:gd name="connsiteY11" fmla="*/ 230836 h 5387471"/>
                <a:gd name="connsiteX12" fmla="*/ 1256306 w 6318157"/>
                <a:gd name="connsiteY12" fmla="*/ 230836 h 5387471"/>
                <a:gd name="connsiteX13" fmla="*/ 1208598 w 6318157"/>
                <a:gd name="connsiteY13" fmla="*/ 421667 h 5387471"/>
                <a:gd name="connsiteX14" fmla="*/ 1041621 w 6318157"/>
                <a:gd name="connsiteY14" fmla="*/ 588645 h 5387471"/>
                <a:gd name="connsiteX15" fmla="*/ 930303 w 6318157"/>
                <a:gd name="connsiteY15" fmla="*/ 668158 h 5387471"/>
                <a:gd name="connsiteX16" fmla="*/ 842838 w 6318157"/>
                <a:gd name="connsiteY16" fmla="*/ 612499 h 5387471"/>
                <a:gd name="connsiteX17" fmla="*/ 747423 w 6318157"/>
                <a:gd name="connsiteY17" fmla="*/ 795379 h 5387471"/>
                <a:gd name="connsiteX18" fmla="*/ 456206 w 6318157"/>
                <a:gd name="connsiteY18" fmla="*/ 828804 h 5387471"/>
                <a:gd name="connsiteX19" fmla="*/ 222636 w 6318157"/>
                <a:gd name="connsiteY19" fmla="*/ 970307 h 5387471"/>
                <a:gd name="connsiteX20" fmla="*/ 254442 w 6318157"/>
                <a:gd name="connsiteY20" fmla="*/ 1113431 h 5387471"/>
                <a:gd name="connsiteX21" fmla="*/ 302149 w 6318157"/>
                <a:gd name="connsiteY21" fmla="*/ 1296311 h 5387471"/>
                <a:gd name="connsiteX22" fmla="*/ 341906 w 6318157"/>
                <a:gd name="connsiteY22" fmla="*/ 1328116 h 5387471"/>
                <a:gd name="connsiteX23" fmla="*/ 508883 w 6318157"/>
                <a:gd name="connsiteY23" fmla="*/ 1359921 h 5387471"/>
                <a:gd name="connsiteX24" fmla="*/ 532737 w 6318157"/>
                <a:gd name="connsiteY24" fmla="*/ 1582558 h 5387471"/>
                <a:gd name="connsiteX25" fmla="*/ 730526 w 6318157"/>
                <a:gd name="connsiteY25" fmla="*/ 1644144 h 5387471"/>
                <a:gd name="connsiteX26" fmla="*/ 903633 w 6318157"/>
                <a:gd name="connsiteY26" fmla="*/ 1753676 h 5387471"/>
                <a:gd name="connsiteX27" fmla="*/ 818984 w 6318157"/>
                <a:gd name="connsiteY27" fmla="*/ 1884707 h 5387471"/>
                <a:gd name="connsiteX28" fmla="*/ 644056 w 6318157"/>
                <a:gd name="connsiteY28" fmla="*/ 1868805 h 5387471"/>
                <a:gd name="connsiteX29" fmla="*/ 636104 w 6318157"/>
                <a:gd name="connsiteY29" fmla="*/ 2115295 h 5387471"/>
                <a:gd name="connsiteX30" fmla="*/ 755374 w 6318157"/>
                <a:gd name="connsiteY30" fmla="*/ 2218662 h 5387471"/>
                <a:gd name="connsiteX31" fmla="*/ 818984 w 6318157"/>
                <a:gd name="connsiteY31" fmla="*/ 2329980 h 5387471"/>
                <a:gd name="connsiteX32" fmla="*/ 818984 w 6318157"/>
                <a:gd name="connsiteY32" fmla="*/ 2369737 h 5387471"/>
                <a:gd name="connsiteX33" fmla="*/ 580445 w 6318157"/>
                <a:gd name="connsiteY33" fmla="*/ 2401542 h 5387471"/>
                <a:gd name="connsiteX34" fmla="*/ 485029 w 6318157"/>
                <a:gd name="connsiteY34" fmla="*/ 2433347 h 5387471"/>
                <a:gd name="connsiteX35" fmla="*/ 437322 w 6318157"/>
                <a:gd name="connsiteY35" fmla="*/ 2584422 h 5387471"/>
                <a:gd name="connsiteX36" fmla="*/ 307616 w 6318157"/>
                <a:gd name="connsiteY36" fmla="*/ 2598549 h 5387471"/>
                <a:gd name="connsiteX37" fmla="*/ 238539 w 6318157"/>
                <a:gd name="connsiteY37" fmla="*/ 2655984 h 5387471"/>
                <a:gd name="connsiteX38" fmla="*/ 284673 w 6318157"/>
                <a:gd name="connsiteY38" fmla="*/ 2740881 h 5387471"/>
                <a:gd name="connsiteX39" fmla="*/ 405516 w 6318157"/>
                <a:gd name="connsiteY39" fmla="*/ 2767302 h 5387471"/>
                <a:gd name="connsiteX40" fmla="*/ 414296 w 6318157"/>
                <a:gd name="connsiteY40" fmla="*/ 2859534 h 5387471"/>
                <a:gd name="connsiteX41" fmla="*/ 349857 w 6318157"/>
                <a:gd name="connsiteY41" fmla="*/ 2894523 h 5387471"/>
                <a:gd name="connsiteX42" fmla="*/ 206734 w 6318157"/>
                <a:gd name="connsiteY42" fmla="*/ 3061500 h 5387471"/>
                <a:gd name="connsiteX43" fmla="*/ 166977 w 6318157"/>
                <a:gd name="connsiteY43" fmla="*/ 3300039 h 5387471"/>
                <a:gd name="connsiteX44" fmla="*/ 103367 w 6318157"/>
                <a:gd name="connsiteY44" fmla="*/ 3490871 h 5387471"/>
                <a:gd name="connsiteX45" fmla="*/ 0 w 6318157"/>
                <a:gd name="connsiteY45" fmla="*/ 3610140 h 5387471"/>
                <a:gd name="connsiteX46" fmla="*/ 0 w 6318157"/>
                <a:gd name="connsiteY46" fmla="*/ 3689653 h 5387471"/>
                <a:gd name="connsiteX47" fmla="*/ 15903 w 6318157"/>
                <a:gd name="connsiteY47" fmla="*/ 3769166 h 5387471"/>
                <a:gd name="connsiteX48" fmla="*/ 127221 w 6318157"/>
                <a:gd name="connsiteY48" fmla="*/ 3785069 h 5387471"/>
                <a:gd name="connsiteX49" fmla="*/ 183211 w 6318157"/>
                <a:gd name="connsiteY49" fmla="*/ 3641697 h 5387471"/>
                <a:gd name="connsiteX50" fmla="*/ 275231 w 6318157"/>
                <a:gd name="connsiteY50" fmla="*/ 3608199 h 5387471"/>
                <a:gd name="connsiteX51" fmla="*/ 326003 w 6318157"/>
                <a:gd name="connsiteY51" fmla="*/ 3626043 h 5387471"/>
                <a:gd name="connsiteX52" fmla="*/ 358388 w 6318157"/>
                <a:gd name="connsiteY52" fmla="*/ 3618423 h 5387471"/>
                <a:gd name="connsiteX53" fmla="*/ 424318 w 6318157"/>
                <a:gd name="connsiteY53" fmla="*/ 3743407 h 5387471"/>
                <a:gd name="connsiteX54" fmla="*/ 379178 w 6318157"/>
                <a:gd name="connsiteY54" fmla="*/ 3816212 h 5387471"/>
                <a:gd name="connsiteX55" fmla="*/ 347621 w 6318157"/>
                <a:gd name="connsiteY55" fmla="*/ 3928239 h 5387471"/>
                <a:gd name="connsiteX56" fmla="*/ 336854 w 6318157"/>
                <a:gd name="connsiteY56" fmla="*/ 4218249 h 5387471"/>
                <a:gd name="connsiteX57" fmla="*/ 545161 w 6318157"/>
                <a:gd name="connsiteY57" fmla="*/ 4012509 h 5387471"/>
                <a:gd name="connsiteX58" fmla="*/ 620202 w 6318157"/>
                <a:gd name="connsiteY58" fmla="*/ 4063365 h 5387471"/>
                <a:gd name="connsiteX59" fmla="*/ 723569 w 6318157"/>
                <a:gd name="connsiteY59" fmla="*/ 4079267 h 5387471"/>
                <a:gd name="connsiteX60" fmla="*/ 795130 w 6318157"/>
                <a:gd name="connsiteY60" fmla="*/ 4190586 h 5387471"/>
                <a:gd name="connsiteX61" fmla="*/ 1025718 w 6318157"/>
                <a:gd name="connsiteY61" fmla="*/ 4293952 h 5387471"/>
                <a:gd name="connsiteX62" fmla="*/ 1176793 w 6318157"/>
                <a:gd name="connsiteY62" fmla="*/ 4540443 h 5387471"/>
                <a:gd name="connsiteX63" fmla="*/ 1144988 w 6318157"/>
                <a:gd name="connsiteY63" fmla="*/ 4635859 h 5387471"/>
                <a:gd name="connsiteX64" fmla="*/ 1614115 w 6318157"/>
                <a:gd name="connsiteY64" fmla="*/ 4882349 h 5387471"/>
                <a:gd name="connsiteX65" fmla="*/ 1614115 w 6318157"/>
                <a:gd name="connsiteY65" fmla="*/ 5033424 h 5387471"/>
                <a:gd name="connsiteX66" fmla="*/ 1614115 w 6318157"/>
                <a:gd name="connsiteY66" fmla="*/ 5168596 h 5387471"/>
                <a:gd name="connsiteX67" fmla="*/ 1653871 w 6318157"/>
                <a:gd name="connsiteY67" fmla="*/ 5295817 h 5387471"/>
                <a:gd name="connsiteX68" fmla="*/ 1755416 w 6318157"/>
                <a:gd name="connsiteY68" fmla="*/ 5294123 h 5387471"/>
                <a:gd name="connsiteX69" fmla="*/ 1825653 w 6318157"/>
                <a:gd name="connsiteY69" fmla="*/ 5366385 h 5387471"/>
                <a:gd name="connsiteX70" fmla="*/ 1861848 w 6318157"/>
                <a:gd name="connsiteY70" fmla="*/ 5387340 h 5387471"/>
                <a:gd name="connsiteX71" fmla="*/ 1926203 w 6318157"/>
                <a:gd name="connsiteY71" fmla="*/ 5242146 h 5387471"/>
                <a:gd name="connsiteX72" fmla="*/ 2115047 w 6318157"/>
                <a:gd name="connsiteY72" fmla="*/ 5279914 h 5387471"/>
                <a:gd name="connsiteX73" fmla="*/ 2176421 w 6318157"/>
                <a:gd name="connsiteY73" fmla="*/ 5148304 h 5387471"/>
                <a:gd name="connsiteX74" fmla="*/ 2083242 w 6318157"/>
                <a:gd name="connsiteY74" fmla="*/ 5096123 h 5387471"/>
                <a:gd name="connsiteX75" fmla="*/ 2020211 w 6318157"/>
                <a:gd name="connsiteY75" fmla="*/ 5057903 h 5387471"/>
                <a:gd name="connsiteX76" fmla="*/ 2011680 w 6318157"/>
                <a:gd name="connsiteY76" fmla="*/ 5073180 h 5387471"/>
                <a:gd name="connsiteX77" fmla="*/ 1932167 w 6318157"/>
                <a:gd name="connsiteY77" fmla="*/ 4977765 h 5387471"/>
                <a:gd name="connsiteX78" fmla="*/ 1884459 w 6318157"/>
                <a:gd name="connsiteY78" fmla="*/ 4874398 h 5387471"/>
                <a:gd name="connsiteX79" fmla="*/ 1913448 w 6318157"/>
                <a:gd name="connsiteY79" fmla="*/ 4786022 h 5387471"/>
                <a:gd name="connsiteX80" fmla="*/ 2073551 w 6318157"/>
                <a:gd name="connsiteY80" fmla="*/ 4760723 h 5387471"/>
                <a:gd name="connsiteX81" fmla="*/ 2213030 w 6318157"/>
                <a:gd name="connsiteY81" fmla="*/ 4711893 h 5387471"/>
                <a:gd name="connsiteX82" fmla="*/ 2313829 w 6318157"/>
                <a:gd name="connsiteY82" fmla="*/ 4781467 h 5387471"/>
                <a:gd name="connsiteX83" fmla="*/ 2449002 w 6318157"/>
                <a:gd name="connsiteY83" fmla="*/ 4771031 h 5387471"/>
                <a:gd name="connsiteX84" fmla="*/ 2504661 w 6318157"/>
                <a:gd name="connsiteY84" fmla="*/ 4866446 h 5387471"/>
                <a:gd name="connsiteX85" fmla="*/ 2578459 w 6318157"/>
                <a:gd name="connsiteY85" fmla="*/ 4816585 h 5387471"/>
                <a:gd name="connsiteX86" fmla="*/ 2681246 w 6318157"/>
                <a:gd name="connsiteY86" fmla="*/ 4873118 h 5387471"/>
                <a:gd name="connsiteX87" fmla="*/ 2798859 w 6318157"/>
                <a:gd name="connsiteY87" fmla="*/ 4858495 h 5387471"/>
                <a:gd name="connsiteX88" fmla="*/ 2895931 w 6318157"/>
                <a:gd name="connsiteY88" fmla="*/ 4983811 h 5387471"/>
                <a:gd name="connsiteX89" fmla="*/ 2910177 w 6318157"/>
                <a:gd name="connsiteY89" fmla="*/ 5176547 h 5387471"/>
                <a:gd name="connsiteX90" fmla="*/ 2981739 w 6318157"/>
                <a:gd name="connsiteY90" fmla="*/ 5120888 h 5387471"/>
                <a:gd name="connsiteX91" fmla="*/ 3101009 w 6318157"/>
                <a:gd name="connsiteY91" fmla="*/ 5184499 h 5387471"/>
                <a:gd name="connsiteX92" fmla="*/ 3164619 w 6318157"/>
                <a:gd name="connsiteY92" fmla="*/ 4882349 h 5387471"/>
                <a:gd name="connsiteX93" fmla="*/ 3116911 w 6318157"/>
                <a:gd name="connsiteY93" fmla="*/ 4516589 h 5387471"/>
                <a:gd name="connsiteX94" fmla="*/ 3156668 w 6318157"/>
                <a:gd name="connsiteY94" fmla="*/ 4405271 h 5387471"/>
                <a:gd name="connsiteX95" fmla="*/ 3323645 w 6318157"/>
                <a:gd name="connsiteY95" fmla="*/ 4341660 h 5387471"/>
                <a:gd name="connsiteX96" fmla="*/ 3482671 w 6318157"/>
                <a:gd name="connsiteY96" fmla="*/ 4293952 h 5387471"/>
                <a:gd name="connsiteX97" fmla="*/ 3570136 w 6318157"/>
                <a:gd name="connsiteY97" fmla="*/ 4373466 h 5387471"/>
                <a:gd name="connsiteX98" fmla="*/ 3530379 w 6318157"/>
                <a:gd name="connsiteY98" fmla="*/ 4484784 h 5387471"/>
                <a:gd name="connsiteX99" fmla="*/ 3546282 w 6318157"/>
                <a:gd name="connsiteY99" fmla="*/ 4588151 h 5387471"/>
                <a:gd name="connsiteX100" fmla="*/ 3609892 w 6318157"/>
                <a:gd name="connsiteY100" fmla="*/ 4643810 h 5387471"/>
                <a:gd name="connsiteX101" fmla="*/ 3673503 w 6318157"/>
                <a:gd name="connsiteY101" fmla="*/ 4651761 h 5387471"/>
                <a:gd name="connsiteX102" fmla="*/ 3745064 w 6318157"/>
                <a:gd name="connsiteY102" fmla="*/ 4786933 h 5387471"/>
                <a:gd name="connsiteX103" fmla="*/ 3889016 w 6318157"/>
                <a:gd name="connsiteY103" fmla="*/ 4749293 h 5387471"/>
                <a:gd name="connsiteX104" fmla="*/ 4071068 w 6318157"/>
                <a:gd name="connsiteY104" fmla="*/ 4731274 h 5387471"/>
                <a:gd name="connsiteX105" fmla="*/ 4368496 w 6318157"/>
                <a:gd name="connsiteY105" fmla="*/ 4686134 h 5387471"/>
                <a:gd name="connsiteX106" fmla="*/ 4436828 w 6318157"/>
                <a:gd name="connsiteY106" fmla="*/ 4774261 h 5387471"/>
                <a:gd name="connsiteX107" fmla="*/ 4500438 w 6318157"/>
                <a:gd name="connsiteY107" fmla="*/ 4751981 h 5387471"/>
                <a:gd name="connsiteX108" fmla="*/ 4595854 w 6318157"/>
                <a:gd name="connsiteY108" fmla="*/ 4699469 h 5387471"/>
                <a:gd name="connsiteX109" fmla="*/ 4654826 w 6318157"/>
                <a:gd name="connsiteY109" fmla="*/ 4646423 h 5387471"/>
                <a:gd name="connsiteX110" fmla="*/ 4674704 w 6318157"/>
                <a:gd name="connsiteY110" fmla="*/ 4597593 h 5387471"/>
                <a:gd name="connsiteX111" fmla="*/ 4588151 w 6318157"/>
                <a:gd name="connsiteY111" fmla="*/ 4554983 h 5387471"/>
                <a:gd name="connsiteX112" fmla="*/ 4687211 w 6318157"/>
                <a:gd name="connsiteY112" fmla="*/ 4492118 h 5387471"/>
                <a:gd name="connsiteX113" fmla="*/ 4723406 w 6318157"/>
                <a:gd name="connsiteY113" fmla="*/ 4492118 h 5387471"/>
                <a:gd name="connsiteX114" fmla="*/ 4715786 w 6318157"/>
                <a:gd name="connsiteY114" fmla="*/ 4434968 h 5387471"/>
                <a:gd name="connsiteX115" fmla="*/ 4753886 w 6318157"/>
                <a:gd name="connsiteY115" fmla="*/ 4410203 h 5387471"/>
                <a:gd name="connsiteX116" fmla="*/ 4656648 w 6318157"/>
                <a:gd name="connsiteY116" fmla="*/ 4287326 h 5387471"/>
                <a:gd name="connsiteX117" fmla="*/ 4593866 w 6318157"/>
                <a:gd name="connsiteY117" fmla="*/ 4307333 h 5387471"/>
                <a:gd name="connsiteX118" fmla="*/ 4575396 w 6318157"/>
                <a:gd name="connsiteY118" fmla="*/ 4172612 h 5387471"/>
                <a:gd name="connsiteX119" fmla="*/ 4679655 w 6318157"/>
                <a:gd name="connsiteY119" fmla="*/ 4132426 h 5387471"/>
                <a:gd name="connsiteX120" fmla="*/ 4703957 w 6318157"/>
                <a:gd name="connsiteY120" fmla="*/ 4023340 h 5387471"/>
                <a:gd name="connsiteX121" fmla="*/ 4812951 w 6318157"/>
                <a:gd name="connsiteY121" fmla="*/ 3900496 h 5387471"/>
                <a:gd name="connsiteX122" fmla="*/ 4877813 w 6318157"/>
                <a:gd name="connsiteY122" fmla="*/ 3853146 h 5387471"/>
                <a:gd name="connsiteX123" fmla="*/ 4866109 w 6318157"/>
                <a:gd name="connsiteY123" fmla="*/ 3934446 h 5387471"/>
                <a:gd name="connsiteX124" fmla="*/ 4936241 w 6318157"/>
                <a:gd name="connsiteY124" fmla="*/ 3998681 h 5387471"/>
                <a:gd name="connsiteX125" fmla="*/ 4889248 w 6318157"/>
                <a:gd name="connsiteY125" fmla="*/ 4126615 h 5387471"/>
                <a:gd name="connsiteX126" fmla="*/ 4934365 w 6318157"/>
                <a:gd name="connsiteY126" fmla="*/ 4164319 h 5387471"/>
                <a:gd name="connsiteX127" fmla="*/ 5022812 w 6318157"/>
                <a:gd name="connsiteY127" fmla="*/ 4087573 h 5387471"/>
                <a:gd name="connsiteX128" fmla="*/ 5082759 w 6318157"/>
                <a:gd name="connsiteY128" fmla="*/ 4066849 h 5387471"/>
                <a:gd name="connsiteX129" fmla="*/ 5099644 w 6318157"/>
                <a:gd name="connsiteY129" fmla="*/ 4110000 h 5387471"/>
                <a:gd name="connsiteX130" fmla="*/ 5146102 w 6318157"/>
                <a:gd name="connsiteY130" fmla="*/ 4062915 h 5387471"/>
                <a:gd name="connsiteX131" fmla="*/ 5187199 w 6318157"/>
                <a:gd name="connsiteY131" fmla="*/ 4077299 h 5387471"/>
                <a:gd name="connsiteX132" fmla="*/ 5205692 w 6318157"/>
                <a:gd name="connsiteY132" fmla="*/ 4046476 h 5387471"/>
                <a:gd name="connsiteX133" fmla="*/ 5107060 w 6318157"/>
                <a:gd name="connsiteY133" fmla="*/ 4005379 h 5387471"/>
                <a:gd name="connsiteX134" fmla="*/ 5183536 w 6318157"/>
                <a:gd name="connsiteY134" fmla="*/ 3959373 h 5387471"/>
                <a:gd name="connsiteX135" fmla="*/ 5172815 w 6318157"/>
                <a:gd name="connsiteY135" fmla="*/ 3886200 h 5387471"/>
                <a:gd name="connsiteX136" fmla="*/ 5222041 w 6318157"/>
                <a:gd name="connsiteY136" fmla="*/ 3883701 h 5387471"/>
                <a:gd name="connsiteX137" fmla="*/ 5230350 w 6318157"/>
                <a:gd name="connsiteY137" fmla="*/ 3941680 h 5387471"/>
                <a:gd name="connsiteX138" fmla="*/ 5279666 w 6318157"/>
                <a:gd name="connsiteY138" fmla="*/ 3937570 h 5387471"/>
                <a:gd name="connsiteX139" fmla="*/ 5291995 w 6318157"/>
                <a:gd name="connsiteY139" fmla="*/ 3859487 h 5387471"/>
                <a:gd name="connsiteX140" fmla="*/ 5423861 w 6318157"/>
                <a:gd name="connsiteY140" fmla="*/ 3870925 h 5387471"/>
                <a:gd name="connsiteX141" fmla="*/ 5487204 w 6318157"/>
                <a:gd name="connsiteY141" fmla="*/ 3820445 h 5387471"/>
                <a:gd name="connsiteX142" fmla="*/ 5559123 w 6318157"/>
                <a:gd name="connsiteY142" fmla="*/ 3707429 h 5387471"/>
                <a:gd name="connsiteX143" fmla="*/ 5449413 w 6318157"/>
                <a:gd name="connsiteY143" fmla="*/ 3654543 h 5387471"/>
                <a:gd name="connsiteX144" fmla="*/ 5425916 w 6318157"/>
                <a:gd name="connsiteY144" fmla="*/ 3570384 h 5387471"/>
                <a:gd name="connsiteX145" fmla="*/ 5452272 w 6318157"/>
                <a:gd name="connsiteY145" fmla="*/ 3536878 h 5387471"/>
                <a:gd name="connsiteX146" fmla="*/ 5435833 w 6318157"/>
                <a:gd name="connsiteY146" fmla="*/ 3485507 h 5387471"/>
                <a:gd name="connsiteX147" fmla="*/ 5405011 w 6318157"/>
                <a:gd name="connsiteY147" fmla="*/ 3495782 h 5387471"/>
                <a:gd name="connsiteX148" fmla="*/ 5357660 w 6318157"/>
                <a:gd name="connsiteY148" fmla="*/ 3405819 h 5387471"/>
                <a:gd name="connsiteX149" fmla="*/ 5478449 w 6318157"/>
                <a:gd name="connsiteY149" fmla="*/ 3061500 h 5387471"/>
                <a:gd name="connsiteX150" fmla="*/ 5820355 w 6318157"/>
                <a:gd name="connsiteY150" fmla="*/ 2989939 h 5387471"/>
                <a:gd name="connsiteX151" fmla="*/ 6020959 w 6318157"/>
                <a:gd name="connsiteY151" fmla="*/ 2857748 h 5387471"/>
                <a:gd name="connsiteX152" fmla="*/ 6058811 w 6318157"/>
                <a:gd name="connsiteY152" fmla="*/ 2880194 h 5387471"/>
                <a:gd name="connsiteX153" fmla="*/ 6114056 w 6318157"/>
                <a:gd name="connsiteY153" fmla="*/ 2859239 h 5387471"/>
                <a:gd name="connsiteX154" fmla="*/ 6152156 w 6318157"/>
                <a:gd name="connsiteY154" fmla="*/ 2889719 h 5387471"/>
                <a:gd name="connsiteX155" fmla="*/ 6260741 w 6318157"/>
                <a:gd name="connsiteY155" fmla="*/ 2868764 h 5387471"/>
                <a:gd name="connsiteX156" fmla="*/ 6292298 w 6318157"/>
                <a:gd name="connsiteY156" fmla="*/ 2879449 h 5387471"/>
                <a:gd name="connsiteX157" fmla="*/ 6304556 w 6318157"/>
                <a:gd name="connsiteY157" fmla="*/ 2838284 h 5387471"/>
                <a:gd name="connsiteX158" fmla="*/ 6306461 w 6318157"/>
                <a:gd name="connsiteY158" fmla="*/ 2809709 h 5387471"/>
                <a:gd name="connsiteX159" fmla="*/ 6317891 w 6318157"/>
                <a:gd name="connsiteY159" fmla="*/ 2798279 h 5387471"/>
                <a:gd name="connsiteX160" fmla="*/ 6268361 w 6318157"/>
                <a:gd name="connsiteY160" fmla="*/ 2775419 h 5387471"/>
                <a:gd name="connsiteX161" fmla="*/ 6220736 w 6318157"/>
                <a:gd name="connsiteY161" fmla="*/ 2543754 h 5387471"/>
                <a:gd name="connsiteX162" fmla="*/ 6169301 w 6318157"/>
                <a:gd name="connsiteY162" fmla="*/ 2569973 h 5387471"/>
                <a:gd name="connsiteX163" fmla="*/ 6119771 w 6318157"/>
                <a:gd name="connsiteY163" fmla="*/ 2533484 h 5387471"/>
                <a:gd name="connsiteX164" fmla="*/ 6051191 w 6318157"/>
                <a:gd name="connsiteY164" fmla="*/ 2518538 h 5387471"/>
                <a:gd name="connsiteX165" fmla="*/ 6053096 w 6318157"/>
                <a:gd name="connsiteY165" fmla="*/ 2434718 h 5387471"/>
                <a:gd name="connsiteX166" fmla="*/ 6027337 w 6318157"/>
                <a:gd name="connsiteY166" fmla="*/ 2469542 h 5387471"/>
                <a:gd name="connsiteX167" fmla="*/ 5994041 w 6318157"/>
                <a:gd name="connsiteY167" fmla="*/ 2411858 h 5387471"/>
                <a:gd name="connsiteX168" fmla="*/ 5976896 w 6318157"/>
                <a:gd name="connsiteY168" fmla="*/ 2272793 h 5387471"/>
                <a:gd name="connsiteX169" fmla="*/ 5915936 w 6318157"/>
                <a:gd name="connsiteY169" fmla="*/ 2274698 h 5387471"/>
                <a:gd name="connsiteX170" fmla="*/ 5892910 w 6318157"/>
                <a:gd name="connsiteY170" fmla="*/ 2209882 h 5387471"/>
                <a:gd name="connsiteX171" fmla="*/ 5813066 w 6318157"/>
                <a:gd name="connsiteY171" fmla="*/ 2240408 h 5387471"/>
                <a:gd name="connsiteX172" fmla="*/ 5752106 w 6318157"/>
                <a:gd name="connsiteY172" fmla="*/ 2206118 h 5387471"/>
                <a:gd name="connsiteX173" fmla="*/ 5719721 w 6318157"/>
                <a:gd name="connsiteY173" fmla="*/ 2227073 h 5387471"/>
                <a:gd name="connsiteX174" fmla="*/ 5653046 w 6318157"/>
                <a:gd name="connsiteY174" fmla="*/ 2209928 h 5387471"/>
                <a:gd name="connsiteX175" fmla="*/ 5677231 w 6318157"/>
                <a:gd name="connsiteY175" fmla="*/ 2186857 h 5387471"/>
                <a:gd name="connsiteX176" fmla="*/ 5628281 w 6318157"/>
                <a:gd name="connsiteY176" fmla="*/ 2145158 h 5387471"/>
                <a:gd name="connsiteX177" fmla="*/ 5488388 w 6318157"/>
                <a:gd name="connsiteY177" fmla="*/ 2148426 h 5387471"/>
                <a:gd name="connsiteX178" fmla="*/ 5453021 w 6318157"/>
                <a:gd name="connsiteY178" fmla="*/ 2227073 h 5387471"/>
                <a:gd name="connsiteX179" fmla="*/ 5472071 w 6318157"/>
                <a:gd name="connsiteY179" fmla="*/ 2274698 h 5387471"/>
                <a:gd name="connsiteX180" fmla="*/ 5422541 w 6318157"/>
                <a:gd name="connsiteY180" fmla="*/ 2288033 h 5387471"/>
                <a:gd name="connsiteX181" fmla="*/ 5451116 w 6318157"/>
                <a:gd name="connsiteY181" fmla="*/ 2333753 h 5387471"/>
                <a:gd name="connsiteX182" fmla="*/ 5516631 w 6318157"/>
                <a:gd name="connsiteY182" fmla="*/ 2328407 h 5387471"/>
                <a:gd name="connsiteX183" fmla="*/ 5523506 w 6318157"/>
                <a:gd name="connsiteY183" fmla="*/ 2379473 h 5387471"/>
                <a:gd name="connsiteX184" fmla="*/ 5399681 w 6318157"/>
                <a:gd name="connsiteY184" fmla="*/ 2545208 h 5387471"/>
                <a:gd name="connsiteX185" fmla="*/ 5360918 w 6318157"/>
                <a:gd name="connsiteY185" fmla="*/ 2694084 h 5387471"/>
                <a:gd name="connsiteX186" fmla="*/ 5346341 w 6318157"/>
                <a:gd name="connsiteY186" fmla="*/ 2615693 h 5387471"/>
                <a:gd name="connsiteX187" fmla="*/ 5304431 w 6318157"/>
                <a:gd name="connsiteY187" fmla="*/ 2615693 h 5387471"/>
                <a:gd name="connsiteX188" fmla="*/ 5273951 w 6318157"/>
                <a:gd name="connsiteY188" fmla="*/ 2558543 h 5387471"/>
                <a:gd name="connsiteX189" fmla="*/ 5203714 w 6318157"/>
                <a:gd name="connsiteY189" fmla="*/ 2600987 h 5387471"/>
                <a:gd name="connsiteX190" fmla="*/ 5070116 w 6318157"/>
                <a:gd name="connsiteY190" fmla="*/ 2541398 h 5387471"/>
                <a:gd name="connsiteX191" fmla="*/ 4991763 w 6318157"/>
                <a:gd name="connsiteY191" fmla="*/ 2573572 h 5387471"/>
                <a:gd name="connsiteX192" fmla="*/ 4904381 w 6318157"/>
                <a:gd name="connsiteY192" fmla="*/ 2564258 h 5387471"/>
                <a:gd name="connsiteX193" fmla="*/ 4875806 w 6318157"/>
                <a:gd name="connsiteY193" fmla="*/ 2495678 h 5387471"/>
                <a:gd name="connsiteX194" fmla="*/ 4803416 w 6318157"/>
                <a:gd name="connsiteY194" fmla="*/ 2484248 h 5387471"/>
                <a:gd name="connsiteX195" fmla="*/ 4822466 w 6318157"/>
                <a:gd name="connsiteY195" fmla="*/ 2409953 h 5387471"/>
                <a:gd name="connsiteX196" fmla="*/ 4731026 w 6318157"/>
                <a:gd name="connsiteY196" fmla="*/ 2341373 h 5387471"/>
                <a:gd name="connsiteX197" fmla="*/ 4699221 w 6318157"/>
                <a:gd name="connsiteY197" fmla="*/ 2364353 h 5387471"/>
                <a:gd name="connsiteX198" fmla="*/ 4637681 w 6318157"/>
                <a:gd name="connsiteY198" fmla="*/ 2328038 h 5387471"/>
                <a:gd name="connsiteX199" fmla="*/ 4660541 w 6318157"/>
                <a:gd name="connsiteY199" fmla="*/ 2253743 h 5387471"/>
                <a:gd name="connsiteX200" fmla="*/ 4433846 w 6318157"/>
                <a:gd name="connsiteY200" fmla="*/ 2270888 h 5387471"/>
                <a:gd name="connsiteX201" fmla="*/ 4373134 w 6318157"/>
                <a:gd name="connsiteY201" fmla="*/ 2252041 h 5387471"/>
                <a:gd name="connsiteX202" fmla="*/ 4323356 w 6318157"/>
                <a:gd name="connsiteY202" fmla="*/ 2288033 h 5387471"/>
                <a:gd name="connsiteX203" fmla="*/ 4273826 w 6318157"/>
                <a:gd name="connsiteY203" fmla="*/ 2208023 h 5387471"/>
                <a:gd name="connsiteX204" fmla="*/ 4201436 w 6318157"/>
                <a:gd name="connsiteY204" fmla="*/ 2192783 h 5387471"/>
                <a:gd name="connsiteX205" fmla="*/ 4178576 w 6318157"/>
                <a:gd name="connsiteY205" fmla="*/ 2110868 h 5387471"/>
                <a:gd name="connsiteX206" fmla="*/ 4087136 w 6318157"/>
                <a:gd name="connsiteY206" fmla="*/ 2038478 h 5387471"/>
                <a:gd name="connsiteX207" fmla="*/ 4016651 w 6318157"/>
                <a:gd name="connsiteY207" fmla="*/ 2051813 h 5387471"/>
                <a:gd name="connsiteX208" fmla="*/ 3909971 w 6318157"/>
                <a:gd name="connsiteY208" fmla="*/ 2013713 h 5387471"/>
                <a:gd name="connsiteX209" fmla="*/ 3843296 w 6318157"/>
                <a:gd name="connsiteY209" fmla="*/ 2053718 h 5387471"/>
                <a:gd name="connsiteX210" fmla="*/ 3788051 w 6318157"/>
                <a:gd name="connsiteY210" fmla="*/ 2034668 h 5387471"/>
                <a:gd name="connsiteX211" fmla="*/ 3742331 w 6318157"/>
                <a:gd name="connsiteY211" fmla="*/ 2046098 h 5387471"/>
                <a:gd name="connsiteX212" fmla="*/ 3671018 w 6318157"/>
                <a:gd name="connsiteY212" fmla="*/ 2041249 h 5387471"/>
                <a:gd name="connsiteX213" fmla="*/ 3660416 w 6318157"/>
                <a:gd name="connsiteY213" fmla="*/ 1977518 h 5387471"/>
                <a:gd name="connsiteX214" fmla="*/ 3643271 w 6318157"/>
                <a:gd name="connsiteY214" fmla="*/ 1905128 h 5387471"/>
                <a:gd name="connsiteX215" fmla="*/ 3690896 w 6318157"/>
                <a:gd name="connsiteY215" fmla="*/ 1872743 h 5387471"/>
                <a:gd name="connsiteX216" fmla="*/ 3702326 w 6318157"/>
                <a:gd name="connsiteY216" fmla="*/ 1811783 h 5387471"/>
                <a:gd name="connsiteX217" fmla="*/ 3679466 w 6318157"/>
                <a:gd name="connsiteY217" fmla="*/ 1788923 h 5387471"/>
                <a:gd name="connsiteX218" fmla="*/ 3595977 w 6318157"/>
                <a:gd name="connsiteY218" fmla="*/ 1647245 h 5387471"/>
                <a:gd name="connsiteX219" fmla="*/ 3508016 w 6318157"/>
                <a:gd name="connsiteY219" fmla="*/ 1663193 h 5387471"/>
                <a:gd name="connsiteX220" fmla="*/ 3485156 w 6318157"/>
                <a:gd name="connsiteY220" fmla="*/ 1619378 h 5387471"/>
                <a:gd name="connsiteX221" fmla="*/ 3434052 w 6318157"/>
                <a:gd name="connsiteY221" fmla="*/ 1618090 h 5387471"/>
                <a:gd name="connsiteX222" fmla="*/ 3496586 w 6318157"/>
                <a:gd name="connsiteY222" fmla="*/ 1533653 h 5387471"/>
                <a:gd name="connsiteX223" fmla="*/ 3549926 w 6318157"/>
                <a:gd name="connsiteY223" fmla="*/ 1552703 h 5387471"/>
                <a:gd name="connsiteX224" fmla="*/ 3681619 w 6318157"/>
                <a:gd name="connsiteY224" fmla="*/ 1349485 h 5387471"/>
                <a:gd name="connsiteX225" fmla="*/ 3708041 w 6318157"/>
                <a:gd name="connsiteY225" fmla="*/ 1316483 h 5387471"/>
                <a:gd name="connsiteX226" fmla="*/ 3600036 w 6318157"/>
                <a:gd name="connsiteY226" fmla="*/ 1230630 h 5387471"/>
                <a:gd name="connsiteX227" fmla="*/ 3610886 w 6318157"/>
                <a:gd name="connsiteY227" fmla="*/ 1173608 h 5387471"/>
                <a:gd name="connsiteX228" fmla="*/ 3549926 w 6318157"/>
                <a:gd name="connsiteY228" fmla="*/ 1160273 h 5387471"/>
                <a:gd name="connsiteX229" fmla="*/ 3515636 w 6318157"/>
                <a:gd name="connsiteY229" fmla="*/ 1108838 h 5387471"/>
                <a:gd name="connsiteX230" fmla="*/ 3515636 w 6318157"/>
                <a:gd name="connsiteY230" fmla="*/ 1013588 h 5387471"/>
                <a:gd name="connsiteX231" fmla="*/ 3391811 w 6318157"/>
                <a:gd name="connsiteY231" fmla="*/ 981203 h 5387471"/>
                <a:gd name="connsiteX232" fmla="*/ 3357521 w 6318157"/>
                <a:gd name="connsiteY232" fmla="*/ 922148 h 5387471"/>
                <a:gd name="connsiteX233" fmla="*/ 3198246 w 6318157"/>
                <a:gd name="connsiteY233" fmla="*/ 954073 h 5387471"/>
                <a:gd name="connsiteX234" fmla="*/ 3142256 w 6318157"/>
                <a:gd name="connsiteY234" fmla="*/ 899288 h 5387471"/>
                <a:gd name="connsiteX235" fmla="*/ 2980331 w 6318157"/>
                <a:gd name="connsiteY235" fmla="*/ 929768 h 5387471"/>
                <a:gd name="connsiteX236" fmla="*/ 2776330 w 6318157"/>
                <a:gd name="connsiteY236" fmla="*/ 832982 h 5387471"/>
                <a:gd name="connsiteX237" fmla="*/ 2662196 w 6318157"/>
                <a:gd name="connsiteY237" fmla="*/ 874523 h 5387471"/>
                <a:gd name="connsiteX238" fmla="*/ 2671721 w 6318157"/>
                <a:gd name="connsiteY238" fmla="*/ 832613 h 5387471"/>
                <a:gd name="connsiteX239" fmla="*/ 2581026 w 6318157"/>
                <a:gd name="connsiteY239" fmla="*/ 818653 h 5387471"/>
                <a:gd name="connsiteX240" fmla="*/ 2576471 w 6318157"/>
                <a:gd name="connsiteY240" fmla="*/ 731648 h 5387471"/>
                <a:gd name="connsiteX241" fmla="*/ 2561231 w 6318157"/>
                <a:gd name="connsiteY241" fmla="*/ 684023 h 5387471"/>
                <a:gd name="connsiteX242" fmla="*/ 2591711 w 6318157"/>
                <a:gd name="connsiteY242" fmla="*/ 647828 h 5387471"/>
                <a:gd name="connsiteX243" fmla="*/ 2496792 w 6318157"/>
                <a:gd name="connsiteY243" fmla="*/ 511865 h 5387471"/>
                <a:gd name="connsiteX244" fmla="*/ 2492651 w 6318157"/>
                <a:gd name="connsiteY244" fmla="*/ 476378 h 5387471"/>
                <a:gd name="connsiteX245" fmla="*/ 2534561 w 6318157"/>
                <a:gd name="connsiteY245" fmla="*/ 409703 h 5387471"/>
                <a:gd name="connsiteX246" fmla="*/ 2490746 w 6318157"/>
                <a:gd name="connsiteY246" fmla="*/ 398273 h 5387471"/>
                <a:gd name="connsiteX247" fmla="*/ 2465981 w 6318157"/>
                <a:gd name="connsiteY247" fmla="*/ 367793 h 5387471"/>
                <a:gd name="connsiteX248" fmla="*/ 2428709 w 6318157"/>
                <a:gd name="connsiteY248" fmla="*/ 359713 h 5387471"/>
                <a:gd name="connsiteX249" fmla="*/ 2443121 w 6318157"/>
                <a:gd name="connsiteY249" fmla="*/ 297308 h 5387471"/>
                <a:gd name="connsiteX250" fmla="*/ 2384811 w 6318157"/>
                <a:gd name="connsiteY250" fmla="*/ 255352 h 5387471"/>
                <a:gd name="connsiteX251" fmla="*/ 2431691 w 6318157"/>
                <a:gd name="connsiteY251" fmla="*/ 188723 h 5387471"/>
                <a:gd name="connsiteX252" fmla="*/ 2536714 w 6318157"/>
                <a:gd name="connsiteY252" fmla="*/ 175177 h 5387471"/>
                <a:gd name="connsiteX0" fmla="*/ 2536714 w 6318157"/>
                <a:gd name="connsiteY0" fmla="*/ 175177 h 5387471"/>
                <a:gd name="connsiteX1" fmla="*/ 2475506 w 6318157"/>
                <a:gd name="connsiteY1" fmla="*/ 127763 h 5387471"/>
                <a:gd name="connsiteX2" fmla="*/ 2408831 w 6318157"/>
                <a:gd name="connsiteY2" fmla="*/ 129668 h 5387471"/>
                <a:gd name="connsiteX3" fmla="*/ 2340003 w 6318157"/>
                <a:gd name="connsiteY3" fmla="*/ 67751 h 5387471"/>
                <a:gd name="connsiteX4" fmla="*/ 2260241 w 6318157"/>
                <a:gd name="connsiteY4" fmla="*/ 85853 h 5387471"/>
                <a:gd name="connsiteX5" fmla="*/ 2229513 w 6318157"/>
                <a:gd name="connsiteY5" fmla="*/ 26173 h 5387471"/>
                <a:gd name="connsiteX6" fmla="*/ 2009858 w 6318157"/>
                <a:gd name="connsiteY6" fmla="*/ 0 h 5387471"/>
                <a:gd name="connsiteX7" fmla="*/ 1851163 w 6318157"/>
                <a:gd name="connsiteY7" fmla="*/ 158612 h 5387471"/>
                <a:gd name="connsiteX8" fmla="*/ 1861599 w 6318157"/>
                <a:gd name="connsiteY8" fmla="*/ 331056 h 5387471"/>
                <a:gd name="connsiteX9" fmla="*/ 1776951 w 6318157"/>
                <a:gd name="connsiteY9" fmla="*/ 311343 h 5387471"/>
                <a:gd name="connsiteX10" fmla="*/ 1606163 w 6318157"/>
                <a:gd name="connsiteY10" fmla="*/ 358057 h 5387471"/>
                <a:gd name="connsiteX11" fmla="*/ 1391478 w 6318157"/>
                <a:gd name="connsiteY11" fmla="*/ 230836 h 5387471"/>
                <a:gd name="connsiteX12" fmla="*/ 1256306 w 6318157"/>
                <a:gd name="connsiteY12" fmla="*/ 230836 h 5387471"/>
                <a:gd name="connsiteX13" fmla="*/ 1208598 w 6318157"/>
                <a:gd name="connsiteY13" fmla="*/ 421667 h 5387471"/>
                <a:gd name="connsiteX14" fmla="*/ 1041621 w 6318157"/>
                <a:gd name="connsiteY14" fmla="*/ 588645 h 5387471"/>
                <a:gd name="connsiteX15" fmla="*/ 930303 w 6318157"/>
                <a:gd name="connsiteY15" fmla="*/ 668158 h 5387471"/>
                <a:gd name="connsiteX16" fmla="*/ 842838 w 6318157"/>
                <a:gd name="connsiteY16" fmla="*/ 612499 h 5387471"/>
                <a:gd name="connsiteX17" fmla="*/ 747423 w 6318157"/>
                <a:gd name="connsiteY17" fmla="*/ 795379 h 5387471"/>
                <a:gd name="connsiteX18" fmla="*/ 456206 w 6318157"/>
                <a:gd name="connsiteY18" fmla="*/ 828804 h 5387471"/>
                <a:gd name="connsiteX19" fmla="*/ 222636 w 6318157"/>
                <a:gd name="connsiteY19" fmla="*/ 970307 h 5387471"/>
                <a:gd name="connsiteX20" fmla="*/ 254442 w 6318157"/>
                <a:gd name="connsiteY20" fmla="*/ 1113431 h 5387471"/>
                <a:gd name="connsiteX21" fmla="*/ 302149 w 6318157"/>
                <a:gd name="connsiteY21" fmla="*/ 1296311 h 5387471"/>
                <a:gd name="connsiteX22" fmla="*/ 341906 w 6318157"/>
                <a:gd name="connsiteY22" fmla="*/ 1328116 h 5387471"/>
                <a:gd name="connsiteX23" fmla="*/ 508883 w 6318157"/>
                <a:gd name="connsiteY23" fmla="*/ 1359921 h 5387471"/>
                <a:gd name="connsiteX24" fmla="*/ 532737 w 6318157"/>
                <a:gd name="connsiteY24" fmla="*/ 1582558 h 5387471"/>
                <a:gd name="connsiteX25" fmla="*/ 730526 w 6318157"/>
                <a:gd name="connsiteY25" fmla="*/ 1644144 h 5387471"/>
                <a:gd name="connsiteX26" fmla="*/ 903633 w 6318157"/>
                <a:gd name="connsiteY26" fmla="*/ 1753676 h 5387471"/>
                <a:gd name="connsiteX27" fmla="*/ 818984 w 6318157"/>
                <a:gd name="connsiteY27" fmla="*/ 1884707 h 5387471"/>
                <a:gd name="connsiteX28" fmla="*/ 644056 w 6318157"/>
                <a:gd name="connsiteY28" fmla="*/ 1868805 h 5387471"/>
                <a:gd name="connsiteX29" fmla="*/ 636104 w 6318157"/>
                <a:gd name="connsiteY29" fmla="*/ 2115295 h 5387471"/>
                <a:gd name="connsiteX30" fmla="*/ 755374 w 6318157"/>
                <a:gd name="connsiteY30" fmla="*/ 2218662 h 5387471"/>
                <a:gd name="connsiteX31" fmla="*/ 818984 w 6318157"/>
                <a:gd name="connsiteY31" fmla="*/ 2329980 h 5387471"/>
                <a:gd name="connsiteX32" fmla="*/ 818984 w 6318157"/>
                <a:gd name="connsiteY32" fmla="*/ 2369737 h 5387471"/>
                <a:gd name="connsiteX33" fmla="*/ 580445 w 6318157"/>
                <a:gd name="connsiteY33" fmla="*/ 2401542 h 5387471"/>
                <a:gd name="connsiteX34" fmla="*/ 485029 w 6318157"/>
                <a:gd name="connsiteY34" fmla="*/ 2433347 h 5387471"/>
                <a:gd name="connsiteX35" fmla="*/ 437322 w 6318157"/>
                <a:gd name="connsiteY35" fmla="*/ 2584422 h 5387471"/>
                <a:gd name="connsiteX36" fmla="*/ 307616 w 6318157"/>
                <a:gd name="connsiteY36" fmla="*/ 2598549 h 5387471"/>
                <a:gd name="connsiteX37" fmla="*/ 238539 w 6318157"/>
                <a:gd name="connsiteY37" fmla="*/ 2655984 h 5387471"/>
                <a:gd name="connsiteX38" fmla="*/ 284673 w 6318157"/>
                <a:gd name="connsiteY38" fmla="*/ 2740881 h 5387471"/>
                <a:gd name="connsiteX39" fmla="*/ 405516 w 6318157"/>
                <a:gd name="connsiteY39" fmla="*/ 2767302 h 5387471"/>
                <a:gd name="connsiteX40" fmla="*/ 414296 w 6318157"/>
                <a:gd name="connsiteY40" fmla="*/ 2859534 h 5387471"/>
                <a:gd name="connsiteX41" fmla="*/ 349857 w 6318157"/>
                <a:gd name="connsiteY41" fmla="*/ 2894523 h 5387471"/>
                <a:gd name="connsiteX42" fmla="*/ 206734 w 6318157"/>
                <a:gd name="connsiteY42" fmla="*/ 3061500 h 5387471"/>
                <a:gd name="connsiteX43" fmla="*/ 166977 w 6318157"/>
                <a:gd name="connsiteY43" fmla="*/ 3300039 h 5387471"/>
                <a:gd name="connsiteX44" fmla="*/ 103367 w 6318157"/>
                <a:gd name="connsiteY44" fmla="*/ 3490871 h 5387471"/>
                <a:gd name="connsiteX45" fmla="*/ 0 w 6318157"/>
                <a:gd name="connsiteY45" fmla="*/ 3610140 h 5387471"/>
                <a:gd name="connsiteX46" fmla="*/ 0 w 6318157"/>
                <a:gd name="connsiteY46" fmla="*/ 3689653 h 5387471"/>
                <a:gd name="connsiteX47" fmla="*/ 15903 w 6318157"/>
                <a:gd name="connsiteY47" fmla="*/ 3769166 h 5387471"/>
                <a:gd name="connsiteX48" fmla="*/ 127221 w 6318157"/>
                <a:gd name="connsiteY48" fmla="*/ 3785069 h 5387471"/>
                <a:gd name="connsiteX49" fmla="*/ 183211 w 6318157"/>
                <a:gd name="connsiteY49" fmla="*/ 3641697 h 5387471"/>
                <a:gd name="connsiteX50" fmla="*/ 275231 w 6318157"/>
                <a:gd name="connsiteY50" fmla="*/ 3608199 h 5387471"/>
                <a:gd name="connsiteX51" fmla="*/ 326003 w 6318157"/>
                <a:gd name="connsiteY51" fmla="*/ 3626043 h 5387471"/>
                <a:gd name="connsiteX52" fmla="*/ 358388 w 6318157"/>
                <a:gd name="connsiteY52" fmla="*/ 3618423 h 5387471"/>
                <a:gd name="connsiteX53" fmla="*/ 424318 w 6318157"/>
                <a:gd name="connsiteY53" fmla="*/ 3743407 h 5387471"/>
                <a:gd name="connsiteX54" fmla="*/ 379178 w 6318157"/>
                <a:gd name="connsiteY54" fmla="*/ 3816212 h 5387471"/>
                <a:gd name="connsiteX55" fmla="*/ 347621 w 6318157"/>
                <a:gd name="connsiteY55" fmla="*/ 3928239 h 5387471"/>
                <a:gd name="connsiteX56" fmla="*/ 336854 w 6318157"/>
                <a:gd name="connsiteY56" fmla="*/ 4218249 h 5387471"/>
                <a:gd name="connsiteX57" fmla="*/ 545161 w 6318157"/>
                <a:gd name="connsiteY57" fmla="*/ 4012509 h 5387471"/>
                <a:gd name="connsiteX58" fmla="*/ 620202 w 6318157"/>
                <a:gd name="connsiteY58" fmla="*/ 4063365 h 5387471"/>
                <a:gd name="connsiteX59" fmla="*/ 723569 w 6318157"/>
                <a:gd name="connsiteY59" fmla="*/ 4079267 h 5387471"/>
                <a:gd name="connsiteX60" fmla="*/ 795130 w 6318157"/>
                <a:gd name="connsiteY60" fmla="*/ 4190586 h 5387471"/>
                <a:gd name="connsiteX61" fmla="*/ 1025718 w 6318157"/>
                <a:gd name="connsiteY61" fmla="*/ 4293952 h 5387471"/>
                <a:gd name="connsiteX62" fmla="*/ 1176793 w 6318157"/>
                <a:gd name="connsiteY62" fmla="*/ 4540443 h 5387471"/>
                <a:gd name="connsiteX63" fmla="*/ 1144988 w 6318157"/>
                <a:gd name="connsiteY63" fmla="*/ 4635859 h 5387471"/>
                <a:gd name="connsiteX64" fmla="*/ 1614115 w 6318157"/>
                <a:gd name="connsiteY64" fmla="*/ 4882349 h 5387471"/>
                <a:gd name="connsiteX65" fmla="*/ 1614115 w 6318157"/>
                <a:gd name="connsiteY65" fmla="*/ 5033424 h 5387471"/>
                <a:gd name="connsiteX66" fmla="*/ 1614115 w 6318157"/>
                <a:gd name="connsiteY66" fmla="*/ 5168596 h 5387471"/>
                <a:gd name="connsiteX67" fmla="*/ 1653871 w 6318157"/>
                <a:gd name="connsiteY67" fmla="*/ 5295817 h 5387471"/>
                <a:gd name="connsiteX68" fmla="*/ 1755416 w 6318157"/>
                <a:gd name="connsiteY68" fmla="*/ 5294123 h 5387471"/>
                <a:gd name="connsiteX69" fmla="*/ 1825653 w 6318157"/>
                <a:gd name="connsiteY69" fmla="*/ 5366385 h 5387471"/>
                <a:gd name="connsiteX70" fmla="*/ 1861848 w 6318157"/>
                <a:gd name="connsiteY70" fmla="*/ 5387340 h 5387471"/>
                <a:gd name="connsiteX71" fmla="*/ 1926203 w 6318157"/>
                <a:gd name="connsiteY71" fmla="*/ 5242146 h 5387471"/>
                <a:gd name="connsiteX72" fmla="*/ 2115047 w 6318157"/>
                <a:gd name="connsiteY72" fmla="*/ 5279914 h 5387471"/>
                <a:gd name="connsiteX73" fmla="*/ 2176421 w 6318157"/>
                <a:gd name="connsiteY73" fmla="*/ 5148304 h 5387471"/>
                <a:gd name="connsiteX74" fmla="*/ 2083242 w 6318157"/>
                <a:gd name="connsiteY74" fmla="*/ 5096123 h 5387471"/>
                <a:gd name="connsiteX75" fmla="*/ 2020211 w 6318157"/>
                <a:gd name="connsiteY75" fmla="*/ 5057903 h 5387471"/>
                <a:gd name="connsiteX76" fmla="*/ 2011680 w 6318157"/>
                <a:gd name="connsiteY76" fmla="*/ 5073180 h 5387471"/>
                <a:gd name="connsiteX77" fmla="*/ 1932167 w 6318157"/>
                <a:gd name="connsiteY77" fmla="*/ 4977765 h 5387471"/>
                <a:gd name="connsiteX78" fmla="*/ 1884459 w 6318157"/>
                <a:gd name="connsiteY78" fmla="*/ 4874398 h 5387471"/>
                <a:gd name="connsiteX79" fmla="*/ 1913448 w 6318157"/>
                <a:gd name="connsiteY79" fmla="*/ 4786022 h 5387471"/>
                <a:gd name="connsiteX80" fmla="*/ 2073551 w 6318157"/>
                <a:gd name="connsiteY80" fmla="*/ 4760723 h 5387471"/>
                <a:gd name="connsiteX81" fmla="*/ 2213030 w 6318157"/>
                <a:gd name="connsiteY81" fmla="*/ 4711893 h 5387471"/>
                <a:gd name="connsiteX82" fmla="*/ 2313829 w 6318157"/>
                <a:gd name="connsiteY82" fmla="*/ 4781467 h 5387471"/>
                <a:gd name="connsiteX83" fmla="*/ 2449002 w 6318157"/>
                <a:gd name="connsiteY83" fmla="*/ 4771031 h 5387471"/>
                <a:gd name="connsiteX84" fmla="*/ 2504661 w 6318157"/>
                <a:gd name="connsiteY84" fmla="*/ 4866446 h 5387471"/>
                <a:gd name="connsiteX85" fmla="*/ 2578459 w 6318157"/>
                <a:gd name="connsiteY85" fmla="*/ 4816585 h 5387471"/>
                <a:gd name="connsiteX86" fmla="*/ 2681246 w 6318157"/>
                <a:gd name="connsiteY86" fmla="*/ 4873118 h 5387471"/>
                <a:gd name="connsiteX87" fmla="*/ 2798859 w 6318157"/>
                <a:gd name="connsiteY87" fmla="*/ 4858495 h 5387471"/>
                <a:gd name="connsiteX88" fmla="*/ 2895931 w 6318157"/>
                <a:gd name="connsiteY88" fmla="*/ 4983811 h 5387471"/>
                <a:gd name="connsiteX89" fmla="*/ 2910177 w 6318157"/>
                <a:gd name="connsiteY89" fmla="*/ 5176547 h 5387471"/>
                <a:gd name="connsiteX90" fmla="*/ 2981739 w 6318157"/>
                <a:gd name="connsiteY90" fmla="*/ 5120888 h 5387471"/>
                <a:gd name="connsiteX91" fmla="*/ 3101009 w 6318157"/>
                <a:gd name="connsiteY91" fmla="*/ 5184499 h 5387471"/>
                <a:gd name="connsiteX92" fmla="*/ 3164619 w 6318157"/>
                <a:gd name="connsiteY92" fmla="*/ 4882349 h 5387471"/>
                <a:gd name="connsiteX93" fmla="*/ 3116911 w 6318157"/>
                <a:gd name="connsiteY93" fmla="*/ 4516589 h 5387471"/>
                <a:gd name="connsiteX94" fmla="*/ 3156668 w 6318157"/>
                <a:gd name="connsiteY94" fmla="*/ 4405271 h 5387471"/>
                <a:gd name="connsiteX95" fmla="*/ 3323645 w 6318157"/>
                <a:gd name="connsiteY95" fmla="*/ 4341660 h 5387471"/>
                <a:gd name="connsiteX96" fmla="*/ 3482671 w 6318157"/>
                <a:gd name="connsiteY96" fmla="*/ 4293952 h 5387471"/>
                <a:gd name="connsiteX97" fmla="*/ 3570136 w 6318157"/>
                <a:gd name="connsiteY97" fmla="*/ 4373466 h 5387471"/>
                <a:gd name="connsiteX98" fmla="*/ 3530379 w 6318157"/>
                <a:gd name="connsiteY98" fmla="*/ 4484784 h 5387471"/>
                <a:gd name="connsiteX99" fmla="*/ 3546282 w 6318157"/>
                <a:gd name="connsiteY99" fmla="*/ 4588151 h 5387471"/>
                <a:gd name="connsiteX100" fmla="*/ 3609892 w 6318157"/>
                <a:gd name="connsiteY100" fmla="*/ 4643810 h 5387471"/>
                <a:gd name="connsiteX101" fmla="*/ 3673503 w 6318157"/>
                <a:gd name="connsiteY101" fmla="*/ 4651761 h 5387471"/>
                <a:gd name="connsiteX102" fmla="*/ 3745064 w 6318157"/>
                <a:gd name="connsiteY102" fmla="*/ 4786933 h 5387471"/>
                <a:gd name="connsiteX103" fmla="*/ 3889016 w 6318157"/>
                <a:gd name="connsiteY103" fmla="*/ 4749293 h 5387471"/>
                <a:gd name="connsiteX104" fmla="*/ 4071068 w 6318157"/>
                <a:gd name="connsiteY104" fmla="*/ 4731274 h 5387471"/>
                <a:gd name="connsiteX105" fmla="*/ 4368496 w 6318157"/>
                <a:gd name="connsiteY105" fmla="*/ 4686134 h 5387471"/>
                <a:gd name="connsiteX106" fmla="*/ 4436828 w 6318157"/>
                <a:gd name="connsiteY106" fmla="*/ 4774261 h 5387471"/>
                <a:gd name="connsiteX107" fmla="*/ 4500438 w 6318157"/>
                <a:gd name="connsiteY107" fmla="*/ 4751981 h 5387471"/>
                <a:gd name="connsiteX108" fmla="*/ 4595854 w 6318157"/>
                <a:gd name="connsiteY108" fmla="*/ 4699469 h 5387471"/>
                <a:gd name="connsiteX109" fmla="*/ 4654826 w 6318157"/>
                <a:gd name="connsiteY109" fmla="*/ 4646423 h 5387471"/>
                <a:gd name="connsiteX110" fmla="*/ 4674704 w 6318157"/>
                <a:gd name="connsiteY110" fmla="*/ 4597593 h 5387471"/>
                <a:gd name="connsiteX111" fmla="*/ 4588151 w 6318157"/>
                <a:gd name="connsiteY111" fmla="*/ 4554983 h 5387471"/>
                <a:gd name="connsiteX112" fmla="*/ 4687211 w 6318157"/>
                <a:gd name="connsiteY112" fmla="*/ 4492118 h 5387471"/>
                <a:gd name="connsiteX113" fmla="*/ 4723406 w 6318157"/>
                <a:gd name="connsiteY113" fmla="*/ 4492118 h 5387471"/>
                <a:gd name="connsiteX114" fmla="*/ 4715786 w 6318157"/>
                <a:gd name="connsiteY114" fmla="*/ 4434968 h 5387471"/>
                <a:gd name="connsiteX115" fmla="*/ 4753886 w 6318157"/>
                <a:gd name="connsiteY115" fmla="*/ 4410203 h 5387471"/>
                <a:gd name="connsiteX116" fmla="*/ 4656648 w 6318157"/>
                <a:gd name="connsiteY116" fmla="*/ 4287326 h 5387471"/>
                <a:gd name="connsiteX117" fmla="*/ 4593866 w 6318157"/>
                <a:gd name="connsiteY117" fmla="*/ 4307333 h 5387471"/>
                <a:gd name="connsiteX118" fmla="*/ 4575396 w 6318157"/>
                <a:gd name="connsiteY118" fmla="*/ 4172612 h 5387471"/>
                <a:gd name="connsiteX119" fmla="*/ 4679655 w 6318157"/>
                <a:gd name="connsiteY119" fmla="*/ 4132426 h 5387471"/>
                <a:gd name="connsiteX120" fmla="*/ 4703957 w 6318157"/>
                <a:gd name="connsiteY120" fmla="*/ 4023340 h 5387471"/>
                <a:gd name="connsiteX121" fmla="*/ 4812951 w 6318157"/>
                <a:gd name="connsiteY121" fmla="*/ 3900496 h 5387471"/>
                <a:gd name="connsiteX122" fmla="*/ 4877813 w 6318157"/>
                <a:gd name="connsiteY122" fmla="*/ 3853146 h 5387471"/>
                <a:gd name="connsiteX123" fmla="*/ 4866109 w 6318157"/>
                <a:gd name="connsiteY123" fmla="*/ 3934446 h 5387471"/>
                <a:gd name="connsiteX124" fmla="*/ 4936241 w 6318157"/>
                <a:gd name="connsiteY124" fmla="*/ 3998681 h 5387471"/>
                <a:gd name="connsiteX125" fmla="*/ 4889248 w 6318157"/>
                <a:gd name="connsiteY125" fmla="*/ 4126615 h 5387471"/>
                <a:gd name="connsiteX126" fmla="*/ 4934365 w 6318157"/>
                <a:gd name="connsiteY126" fmla="*/ 4164319 h 5387471"/>
                <a:gd name="connsiteX127" fmla="*/ 5022812 w 6318157"/>
                <a:gd name="connsiteY127" fmla="*/ 4087573 h 5387471"/>
                <a:gd name="connsiteX128" fmla="*/ 5082759 w 6318157"/>
                <a:gd name="connsiteY128" fmla="*/ 4066849 h 5387471"/>
                <a:gd name="connsiteX129" fmla="*/ 5099644 w 6318157"/>
                <a:gd name="connsiteY129" fmla="*/ 4110000 h 5387471"/>
                <a:gd name="connsiteX130" fmla="*/ 5146102 w 6318157"/>
                <a:gd name="connsiteY130" fmla="*/ 4062915 h 5387471"/>
                <a:gd name="connsiteX131" fmla="*/ 5187199 w 6318157"/>
                <a:gd name="connsiteY131" fmla="*/ 4077299 h 5387471"/>
                <a:gd name="connsiteX132" fmla="*/ 5205692 w 6318157"/>
                <a:gd name="connsiteY132" fmla="*/ 4046476 h 5387471"/>
                <a:gd name="connsiteX133" fmla="*/ 5107060 w 6318157"/>
                <a:gd name="connsiteY133" fmla="*/ 4005379 h 5387471"/>
                <a:gd name="connsiteX134" fmla="*/ 5183536 w 6318157"/>
                <a:gd name="connsiteY134" fmla="*/ 3959373 h 5387471"/>
                <a:gd name="connsiteX135" fmla="*/ 5172815 w 6318157"/>
                <a:gd name="connsiteY135" fmla="*/ 3886200 h 5387471"/>
                <a:gd name="connsiteX136" fmla="*/ 5222041 w 6318157"/>
                <a:gd name="connsiteY136" fmla="*/ 3883701 h 5387471"/>
                <a:gd name="connsiteX137" fmla="*/ 5230350 w 6318157"/>
                <a:gd name="connsiteY137" fmla="*/ 3941680 h 5387471"/>
                <a:gd name="connsiteX138" fmla="*/ 5279666 w 6318157"/>
                <a:gd name="connsiteY138" fmla="*/ 3937570 h 5387471"/>
                <a:gd name="connsiteX139" fmla="*/ 5291995 w 6318157"/>
                <a:gd name="connsiteY139" fmla="*/ 3859487 h 5387471"/>
                <a:gd name="connsiteX140" fmla="*/ 5423861 w 6318157"/>
                <a:gd name="connsiteY140" fmla="*/ 3870925 h 5387471"/>
                <a:gd name="connsiteX141" fmla="*/ 5487204 w 6318157"/>
                <a:gd name="connsiteY141" fmla="*/ 3820445 h 5387471"/>
                <a:gd name="connsiteX142" fmla="*/ 5559123 w 6318157"/>
                <a:gd name="connsiteY142" fmla="*/ 3707429 h 5387471"/>
                <a:gd name="connsiteX143" fmla="*/ 5449413 w 6318157"/>
                <a:gd name="connsiteY143" fmla="*/ 3654543 h 5387471"/>
                <a:gd name="connsiteX144" fmla="*/ 5425916 w 6318157"/>
                <a:gd name="connsiteY144" fmla="*/ 3570384 h 5387471"/>
                <a:gd name="connsiteX145" fmla="*/ 5452272 w 6318157"/>
                <a:gd name="connsiteY145" fmla="*/ 3536878 h 5387471"/>
                <a:gd name="connsiteX146" fmla="*/ 5435833 w 6318157"/>
                <a:gd name="connsiteY146" fmla="*/ 3485507 h 5387471"/>
                <a:gd name="connsiteX147" fmla="*/ 5405011 w 6318157"/>
                <a:gd name="connsiteY147" fmla="*/ 3495782 h 5387471"/>
                <a:gd name="connsiteX148" fmla="*/ 5351496 w 6318157"/>
                <a:gd name="connsiteY148" fmla="*/ 3414038 h 5387471"/>
                <a:gd name="connsiteX149" fmla="*/ 5478449 w 6318157"/>
                <a:gd name="connsiteY149" fmla="*/ 3061500 h 5387471"/>
                <a:gd name="connsiteX150" fmla="*/ 5820355 w 6318157"/>
                <a:gd name="connsiteY150" fmla="*/ 2989939 h 5387471"/>
                <a:gd name="connsiteX151" fmla="*/ 6020959 w 6318157"/>
                <a:gd name="connsiteY151" fmla="*/ 2857748 h 5387471"/>
                <a:gd name="connsiteX152" fmla="*/ 6058811 w 6318157"/>
                <a:gd name="connsiteY152" fmla="*/ 2880194 h 5387471"/>
                <a:gd name="connsiteX153" fmla="*/ 6114056 w 6318157"/>
                <a:gd name="connsiteY153" fmla="*/ 2859239 h 5387471"/>
                <a:gd name="connsiteX154" fmla="*/ 6152156 w 6318157"/>
                <a:gd name="connsiteY154" fmla="*/ 2889719 h 5387471"/>
                <a:gd name="connsiteX155" fmla="*/ 6260741 w 6318157"/>
                <a:gd name="connsiteY155" fmla="*/ 2868764 h 5387471"/>
                <a:gd name="connsiteX156" fmla="*/ 6292298 w 6318157"/>
                <a:gd name="connsiteY156" fmla="*/ 2879449 h 5387471"/>
                <a:gd name="connsiteX157" fmla="*/ 6304556 w 6318157"/>
                <a:gd name="connsiteY157" fmla="*/ 2838284 h 5387471"/>
                <a:gd name="connsiteX158" fmla="*/ 6306461 w 6318157"/>
                <a:gd name="connsiteY158" fmla="*/ 2809709 h 5387471"/>
                <a:gd name="connsiteX159" fmla="*/ 6317891 w 6318157"/>
                <a:gd name="connsiteY159" fmla="*/ 2798279 h 5387471"/>
                <a:gd name="connsiteX160" fmla="*/ 6268361 w 6318157"/>
                <a:gd name="connsiteY160" fmla="*/ 2775419 h 5387471"/>
                <a:gd name="connsiteX161" fmla="*/ 6220736 w 6318157"/>
                <a:gd name="connsiteY161" fmla="*/ 2543754 h 5387471"/>
                <a:gd name="connsiteX162" fmla="*/ 6169301 w 6318157"/>
                <a:gd name="connsiteY162" fmla="*/ 2569973 h 5387471"/>
                <a:gd name="connsiteX163" fmla="*/ 6119771 w 6318157"/>
                <a:gd name="connsiteY163" fmla="*/ 2533484 h 5387471"/>
                <a:gd name="connsiteX164" fmla="*/ 6051191 w 6318157"/>
                <a:gd name="connsiteY164" fmla="*/ 2518538 h 5387471"/>
                <a:gd name="connsiteX165" fmla="*/ 6053096 w 6318157"/>
                <a:gd name="connsiteY165" fmla="*/ 2434718 h 5387471"/>
                <a:gd name="connsiteX166" fmla="*/ 6027337 w 6318157"/>
                <a:gd name="connsiteY166" fmla="*/ 2469542 h 5387471"/>
                <a:gd name="connsiteX167" fmla="*/ 5994041 w 6318157"/>
                <a:gd name="connsiteY167" fmla="*/ 2411858 h 5387471"/>
                <a:gd name="connsiteX168" fmla="*/ 5976896 w 6318157"/>
                <a:gd name="connsiteY168" fmla="*/ 2272793 h 5387471"/>
                <a:gd name="connsiteX169" fmla="*/ 5915936 w 6318157"/>
                <a:gd name="connsiteY169" fmla="*/ 2274698 h 5387471"/>
                <a:gd name="connsiteX170" fmla="*/ 5892910 w 6318157"/>
                <a:gd name="connsiteY170" fmla="*/ 2209882 h 5387471"/>
                <a:gd name="connsiteX171" fmla="*/ 5813066 w 6318157"/>
                <a:gd name="connsiteY171" fmla="*/ 2240408 h 5387471"/>
                <a:gd name="connsiteX172" fmla="*/ 5752106 w 6318157"/>
                <a:gd name="connsiteY172" fmla="*/ 2206118 h 5387471"/>
                <a:gd name="connsiteX173" fmla="*/ 5719721 w 6318157"/>
                <a:gd name="connsiteY173" fmla="*/ 2227073 h 5387471"/>
                <a:gd name="connsiteX174" fmla="*/ 5653046 w 6318157"/>
                <a:gd name="connsiteY174" fmla="*/ 2209928 h 5387471"/>
                <a:gd name="connsiteX175" fmla="*/ 5677231 w 6318157"/>
                <a:gd name="connsiteY175" fmla="*/ 2186857 h 5387471"/>
                <a:gd name="connsiteX176" fmla="*/ 5628281 w 6318157"/>
                <a:gd name="connsiteY176" fmla="*/ 2145158 h 5387471"/>
                <a:gd name="connsiteX177" fmla="*/ 5488388 w 6318157"/>
                <a:gd name="connsiteY177" fmla="*/ 2148426 h 5387471"/>
                <a:gd name="connsiteX178" fmla="*/ 5453021 w 6318157"/>
                <a:gd name="connsiteY178" fmla="*/ 2227073 h 5387471"/>
                <a:gd name="connsiteX179" fmla="*/ 5472071 w 6318157"/>
                <a:gd name="connsiteY179" fmla="*/ 2274698 h 5387471"/>
                <a:gd name="connsiteX180" fmla="*/ 5422541 w 6318157"/>
                <a:gd name="connsiteY180" fmla="*/ 2288033 h 5387471"/>
                <a:gd name="connsiteX181" fmla="*/ 5451116 w 6318157"/>
                <a:gd name="connsiteY181" fmla="*/ 2333753 h 5387471"/>
                <a:gd name="connsiteX182" fmla="*/ 5516631 w 6318157"/>
                <a:gd name="connsiteY182" fmla="*/ 2328407 h 5387471"/>
                <a:gd name="connsiteX183" fmla="*/ 5523506 w 6318157"/>
                <a:gd name="connsiteY183" fmla="*/ 2379473 h 5387471"/>
                <a:gd name="connsiteX184" fmla="*/ 5399681 w 6318157"/>
                <a:gd name="connsiteY184" fmla="*/ 2545208 h 5387471"/>
                <a:gd name="connsiteX185" fmla="*/ 5360918 w 6318157"/>
                <a:gd name="connsiteY185" fmla="*/ 2694084 h 5387471"/>
                <a:gd name="connsiteX186" fmla="*/ 5346341 w 6318157"/>
                <a:gd name="connsiteY186" fmla="*/ 2615693 h 5387471"/>
                <a:gd name="connsiteX187" fmla="*/ 5304431 w 6318157"/>
                <a:gd name="connsiteY187" fmla="*/ 2615693 h 5387471"/>
                <a:gd name="connsiteX188" fmla="*/ 5273951 w 6318157"/>
                <a:gd name="connsiteY188" fmla="*/ 2558543 h 5387471"/>
                <a:gd name="connsiteX189" fmla="*/ 5203714 w 6318157"/>
                <a:gd name="connsiteY189" fmla="*/ 2600987 h 5387471"/>
                <a:gd name="connsiteX190" fmla="*/ 5070116 w 6318157"/>
                <a:gd name="connsiteY190" fmla="*/ 2541398 h 5387471"/>
                <a:gd name="connsiteX191" fmla="*/ 4991763 w 6318157"/>
                <a:gd name="connsiteY191" fmla="*/ 2573572 h 5387471"/>
                <a:gd name="connsiteX192" fmla="*/ 4904381 w 6318157"/>
                <a:gd name="connsiteY192" fmla="*/ 2564258 h 5387471"/>
                <a:gd name="connsiteX193" fmla="*/ 4875806 w 6318157"/>
                <a:gd name="connsiteY193" fmla="*/ 2495678 h 5387471"/>
                <a:gd name="connsiteX194" fmla="*/ 4803416 w 6318157"/>
                <a:gd name="connsiteY194" fmla="*/ 2484248 h 5387471"/>
                <a:gd name="connsiteX195" fmla="*/ 4822466 w 6318157"/>
                <a:gd name="connsiteY195" fmla="*/ 2409953 h 5387471"/>
                <a:gd name="connsiteX196" fmla="*/ 4731026 w 6318157"/>
                <a:gd name="connsiteY196" fmla="*/ 2341373 h 5387471"/>
                <a:gd name="connsiteX197" fmla="*/ 4699221 w 6318157"/>
                <a:gd name="connsiteY197" fmla="*/ 2364353 h 5387471"/>
                <a:gd name="connsiteX198" fmla="*/ 4637681 w 6318157"/>
                <a:gd name="connsiteY198" fmla="*/ 2328038 h 5387471"/>
                <a:gd name="connsiteX199" fmla="*/ 4660541 w 6318157"/>
                <a:gd name="connsiteY199" fmla="*/ 2253743 h 5387471"/>
                <a:gd name="connsiteX200" fmla="*/ 4433846 w 6318157"/>
                <a:gd name="connsiteY200" fmla="*/ 2270888 h 5387471"/>
                <a:gd name="connsiteX201" fmla="*/ 4373134 w 6318157"/>
                <a:gd name="connsiteY201" fmla="*/ 2252041 h 5387471"/>
                <a:gd name="connsiteX202" fmla="*/ 4323356 w 6318157"/>
                <a:gd name="connsiteY202" fmla="*/ 2288033 h 5387471"/>
                <a:gd name="connsiteX203" fmla="*/ 4273826 w 6318157"/>
                <a:gd name="connsiteY203" fmla="*/ 2208023 h 5387471"/>
                <a:gd name="connsiteX204" fmla="*/ 4201436 w 6318157"/>
                <a:gd name="connsiteY204" fmla="*/ 2192783 h 5387471"/>
                <a:gd name="connsiteX205" fmla="*/ 4178576 w 6318157"/>
                <a:gd name="connsiteY205" fmla="*/ 2110868 h 5387471"/>
                <a:gd name="connsiteX206" fmla="*/ 4087136 w 6318157"/>
                <a:gd name="connsiteY206" fmla="*/ 2038478 h 5387471"/>
                <a:gd name="connsiteX207" fmla="*/ 4016651 w 6318157"/>
                <a:gd name="connsiteY207" fmla="*/ 2051813 h 5387471"/>
                <a:gd name="connsiteX208" fmla="*/ 3909971 w 6318157"/>
                <a:gd name="connsiteY208" fmla="*/ 2013713 h 5387471"/>
                <a:gd name="connsiteX209" fmla="*/ 3843296 w 6318157"/>
                <a:gd name="connsiteY209" fmla="*/ 2053718 h 5387471"/>
                <a:gd name="connsiteX210" fmla="*/ 3788051 w 6318157"/>
                <a:gd name="connsiteY210" fmla="*/ 2034668 h 5387471"/>
                <a:gd name="connsiteX211" fmla="*/ 3742331 w 6318157"/>
                <a:gd name="connsiteY211" fmla="*/ 2046098 h 5387471"/>
                <a:gd name="connsiteX212" fmla="*/ 3671018 w 6318157"/>
                <a:gd name="connsiteY212" fmla="*/ 2041249 h 5387471"/>
                <a:gd name="connsiteX213" fmla="*/ 3660416 w 6318157"/>
                <a:gd name="connsiteY213" fmla="*/ 1977518 h 5387471"/>
                <a:gd name="connsiteX214" fmla="*/ 3643271 w 6318157"/>
                <a:gd name="connsiteY214" fmla="*/ 1905128 h 5387471"/>
                <a:gd name="connsiteX215" fmla="*/ 3690896 w 6318157"/>
                <a:gd name="connsiteY215" fmla="*/ 1872743 h 5387471"/>
                <a:gd name="connsiteX216" fmla="*/ 3702326 w 6318157"/>
                <a:gd name="connsiteY216" fmla="*/ 1811783 h 5387471"/>
                <a:gd name="connsiteX217" fmla="*/ 3679466 w 6318157"/>
                <a:gd name="connsiteY217" fmla="*/ 1788923 h 5387471"/>
                <a:gd name="connsiteX218" fmla="*/ 3595977 w 6318157"/>
                <a:gd name="connsiteY218" fmla="*/ 1647245 h 5387471"/>
                <a:gd name="connsiteX219" fmla="*/ 3508016 w 6318157"/>
                <a:gd name="connsiteY219" fmla="*/ 1663193 h 5387471"/>
                <a:gd name="connsiteX220" fmla="*/ 3485156 w 6318157"/>
                <a:gd name="connsiteY220" fmla="*/ 1619378 h 5387471"/>
                <a:gd name="connsiteX221" fmla="*/ 3434052 w 6318157"/>
                <a:gd name="connsiteY221" fmla="*/ 1618090 h 5387471"/>
                <a:gd name="connsiteX222" fmla="*/ 3496586 w 6318157"/>
                <a:gd name="connsiteY222" fmla="*/ 1533653 h 5387471"/>
                <a:gd name="connsiteX223" fmla="*/ 3549926 w 6318157"/>
                <a:gd name="connsiteY223" fmla="*/ 1552703 h 5387471"/>
                <a:gd name="connsiteX224" fmla="*/ 3681619 w 6318157"/>
                <a:gd name="connsiteY224" fmla="*/ 1349485 h 5387471"/>
                <a:gd name="connsiteX225" fmla="*/ 3708041 w 6318157"/>
                <a:gd name="connsiteY225" fmla="*/ 1316483 h 5387471"/>
                <a:gd name="connsiteX226" fmla="*/ 3600036 w 6318157"/>
                <a:gd name="connsiteY226" fmla="*/ 1230630 h 5387471"/>
                <a:gd name="connsiteX227" fmla="*/ 3610886 w 6318157"/>
                <a:gd name="connsiteY227" fmla="*/ 1173608 h 5387471"/>
                <a:gd name="connsiteX228" fmla="*/ 3549926 w 6318157"/>
                <a:gd name="connsiteY228" fmla="*/ 1160273 h 5387471"/>
                <a:gd name="connsiteX229" fmla="*/ 3515636 w 6318157"/>
                <a:gd name="connsiteY229" fmla="*/ 1108838 h 5387471"/>
                <a:gd name="connsiteX230" fmla="*/ 3515636 w 6318157"/>
                <a:gd name="connsiteY230" fmla="*/ 1013588 h 5387471"/>
                <a:gd name="connsiteX231" fmla="*/ 3391811 w 6318157"/>
                <a:gd name="connsiteY231" fmla="*/ 981203 h 5387471"/>
                <a:gd name="connsiteX232" fmla="*/ 3357521 w 6318157"/>
                <a:gd name="connsiteY232" fmla="*/ 922148 h 5387471"/>
                <a:gd name="connsiteX233" fmla="*/ 3198246 w 6318157"/>
                <a:gd name="connsiteY233" fmla="*/ 954073 h 5387471"/>
                <a:gd name="connsiteX234" fmla="*/ 3142256 w 6318157"/>
                <a:gd name="connsiteY234" fmla="*/ 899288 h 5387471"/>
                <a:gd name="connsiteX235" fmla="*/ 2980331 w 6318157"/>
                <a:gd name="connsiteY235" fmla="*/ 929768 h 5387471"/>
                <a:gd name="connsiteX236" fmla="*/ 2776330 w 6318157"/>
                <a:gd name="connsiteY236" fmla="*/ 832982 h 5387471"/>
                <a:gd name="connsiteX237" fmla="*/ 2662196 w 6318157"/>
                <a:gd name="connsiteY237" fmla="*/ 874523 h 5387471"/>
                <a:gd name="connsiteX238" fmla="*/ 2671721 w 6318157"/>
                <a:gd name="connsiteY238" fmla="*/ 832613 h 5387471"/>
                <a:gd name="connsiteX239" fmla="*/ 2581026 w 6318157"/>
                <a:gd name="connsiteY239" fmla="*/ 818653 h 5387471"/>
                <a:gd name="connsiteX240" fmla="*/ 2576471 w 6318157"/>
                <a:gd name="connsiteY240" fmla="*/ 731648 h 5387471"/>
                <a:gd name="connsiteX241" fmla="*/ 2561231 w 6318157"/>
                <a:gd name="connsiteY241" fmla="*/ 684023 h 5387471"/>
                <a:gd name="connsiteX242" fmla="*/ 2591711 w 6318157"/>
                <a:gd name="connsiteY242" fmla="*/ 647828 h 5387471"/>
                <a:gd name="connsiteX243" fmla="*/ 2496792 w 6318157"/>
                <a:gd name="connsiteY243" fmla="*/ 511865 h 5387471"/>
                <a:gd name="connsiteX244" fmla="*/ 2492651 w 6318157"/>
                <a:gd name="connsiteY244" fmla="*/ 476378 h 5387471"/>
                <a:gd name="connsiteX245" fmla="*/ 2534561 w 6318157"/>
                <a:gd name="connsiteY245" fmla="*/ 409703 h 5387471"/>
                <a:gd name="connsiteX246" fmla="*/ 2490746 w 6318157"/>
                <a:gd name="connsiteY246" fmla="*/ 398273 h 5387471"/>
                <a:gd name="connsiteX247" fmla="*/ 2465981 w 6318157"/>
                <a:gd name="connsiteY247" fmla="*/ 367793 h 5387471"/>
                <a:gd name="connsiteX248" fmla="*/ 2428709 w 6318157"/>
                <a:gd name="connsiteY248" fmla="*/ 359713 h 5387471"/>
                <a:gd name="connsiteX249" fmla="*/ 2443121 w 6318157"/>
                <a:gd name="connsiteY249" fmla="*/ 297308 h 5387471"/>
                <a:gd name="connsiteX250" fmla="*/ 2384811 w 6318157"/>
                <a:gd name="connsiteY250" fmla="*/ 255352 h 5387471"/>
                <a:gd name="connsiteX251" fmla="*/ 2431691 w 6318157"/>
                <a:gd name="connsiteY251" fmla="*/ 188723 h 5387471"/>
                <a:gd name="connsiteX252" fmla="*/ 2536714 w 6318157"/>
                <a:gd name="connsiteY252" fmla="*/ 175177 h 5387471"/>
                <a:gd name="connsiteX0" fmla="*/ 2536714 w 6318157"/>
                <a:gd name="connsiteY0" fmla="*/ 175177 h 5387471"/>
                <a:gd name="connsiteX1" fmla="*/ 2475506 w 6318157"/>
                <a:gd name="connsiteY1" fmla="*/ 127763 h 5387471"/>
                <a:gd name="connsiteX2" fmla="*/ 2408831 w 6318157"/>
                <a:gd name="connsiteY2" fmla="*/ 129668 h 5387471"/>
                <a:gd name="connsiteX3" fmla="*/ 2340003 w 6318157"/>
                <a:gd name="connsiteY3" fmla="*/ 67751 h 5387471"/>
                <a:gd name="connsiteX4" fmla="*/ 2260241 w 6318157"/>
                <a:gd name="connsiteY4" fmla="*/ 85853 h 5387471"/>
                <a:gd name="connsiteX5" fmla="*/ 2229513 w 6318157"/>
                <a:gd name="connsiteY5" fmla="*/ 26173 h 5387471"/>
                <a:gd name="connsiteX6" fmla="*/ 2009858 w 6318157"/>
                <a:gd name="connsiteY6" fmla="*/ 0 h 5387471"/>
                <a:gd name="connsiteX7" fmla="*/ 1851163 w 6318157"/>
                <a:gd name="connsiteY7" fmla="*/ 158612 h 5387471"/>
                <a:gd name="connsiteX8" fmla="*/ 1861599 w 6318157"/>
                <a:gd name="connsiteY8" fmla="*/ 331056 h 5387471"/>
                <a:gd name="connsiteX9" fmla="*/ 1776951 w 6318157"/>
                <a:gd name="connsiteY9" fmla="*/ 311343 h 5387471"/>
                <a:gd name="connsiteX10" fmla="*/ 1606163 w 6318157"/>
                <a:gd name="connsiteY10" fmla="*/ 358057 h 5387471"/>
                <a:gd name="connsiteX11" fmla="*/ 1391478 w 6318157"/>
                <a:gd name="connsiteY11" fmla="*/ 230836 h 5387471"/>
                <a:gd name="connsiteX12" fmla="*/ 1256306 w 6318157"/>
                <a:gd name="connsiteY12" fmla="*/ 230836 h 5387471"/>
                <a:gd name="connsiteX13" fmla="*/ 1208598 w 6318157"/>
                <a:gd name="connsiteY13" fmla="*/ 421667 h 5387471"/>
                <a:gd name="connsiteX14" fmla="*/ 1041621 w 6318157"/>
                <a:gd name="connsiteY14" fmla="*/ 588645 h 5387471"/>
                <a:gd name="connsiteX15" fmla="*/ 930303 w 6318157"/>
                <a:gd name="connsiteY15" fmla="*/ 668158 h 5387471"/>
                <a:gd name="connsiteX16" fmla="*/ 842838 w 6318157"/>
                <a:gd name="connsiteY16" fmla="*/ 612499 h 5387471"/>
                <a:gd name="connsiteX17" fmla="*/ 747423 w 6318157"/>
                <a:gd name="connsiteY17" fmla="*/ 795379 h 5387471"/>
                <a:gd name="connsiteX18" fmla="*/ 456206 w 6318157"/>
                <a:gd name="connsiteY18" fmla="*/ 828804 h 5387471"/>
                <a:gd name="connsiteX19" fmla="*/ 222636 w 6318157"/>
                <a:gd name="connsiteY19" fmla="*/ 970307 h 5387471"/>
                <a:gd name="connsiteX20" fmla="*/ 254442 w 6318157"/>
                <a:gd name="connsiteY20" fmla="*/ 1113431 h 5387471"/>
                <a:gd name="connsiteX21" fmla="*/ 302149 w 6318157"/>
                <a:gd name="connsiteY21" fmla="*/ 1296311 h 5387471"/>
                <a:gd name="connsiteX22" fmla="*/ 341906 w 6318157"/>
                <a:gd name="connsiteY22" fmla="*/ 1328116 h 5387471"/>
                <a:gd name="connsiteX23" fmla="*/ 508883 w 6318157"/>
                <a:gd name="connsiteY23" fmla="*/ 1359921 h 5387471"/>
                <a:gd name="connsiteX24" fmla="*/ 532737 w 6318157"/>
                <a:gd name="connsiteY24" fmla="*/ 1582558 h 5387471"/>
                <a:gd name="connsiteX25" fmla="*/ 730526 w 6318157"/>
                <a:gd name="connsiteY25" fmla="*/ 1644144 h 5387471"/>
                <a:gd name="connsiteX26" fmla="*/ 903633 w 6318157"/>
                <a:gd name="connsiteY26" fmla="*/ 1753676 h 5387471"/>
                <a:gd name="connsiteX27" fmla="*/ 818984 w 6318157"/>
                <a:gd name="connsiteY27" fmla="*/ 1884707 h 5387471"/>
                <a:gd name="connsiteX28" fmla="*/ 644056 w 6318157"/>
                <a:gd name="connsiteY28" fmla="*/ 1868805 h 5387471"/>
                <a:gd name="connsiteX29" fmla="*/ 636104 w 6318157"/>
                <a:gd name="connsiteY29" fmla="*/ 2115295 h 5387471"/>
                <a:gd name="connsiteX30" fmla="*/ 755374 w 6318157"/>
                <a:gd name="connsiteY30" fmla="*/ 2218662 h 5387471"/>
                <a:gd name="connsiteX31" fmla="*/ 818984 w 6318157"/>
                <a:gd name="connsiteY31" fmla="*/ 2329980 h 5387471"/>
                <a:gd name="connsiteX32" fmla="*/ 818984 w 6318157"/>
                <a:gd name="connsiteY32" fmla="*/ 2369737 h 5387471"/>
                <a:gd name="connsiteX33" fmla="*/ 580445 w 6318157"/>
                <a:gd name="connsiteY33" fmla="*/ 2401542 h 5387471"/>
                <a:gd name="connsiteX34" fmla="*/ 485029 w 6318157"/>
                <a:gd name="connsiteY34" fmla="*/ 2433347 h 5387471"/>
                <a:gd name="connsiteX35" fmla="*/ 437322 w 6318157"/>
                <a:gd name="connsiteY35" fmla="*/ 2584422 h 5387471"/>
                <a:gd name="connsiteX36" fmla="*/ 307616 w 6318157"/>
                <a:gd name="connsiteY36" fmla="*/ 2598549 h 5387471"/>
                <a:gd name="connsiteX37" fmla="*/ 238539 w 6318157"/>
                <a:gd name="connsiteY37" fmla="*/ 2655984 h 5387471"/>
                <a:gd name="connsiteX38" fmla="*/ 284673 w 6318157"/>
                <a:gd name="connsiteY38" fmla="*/ 2740881 h 5387471"/>
                <a:gd name="connsiteX39" fmla="*/ 405516 w 6318157"/>
                <a:gd name="connsiteY39" fmla="*/ 2767302 h 5387471"/>
                <a:gd name="connsiteX40" fmla="*/ 414296 w 6318157"/>
                <a:gd name="connsiteY40" fmla="*/ 2859534 h 5387471"/>
                <a:gd name="connsiteX41" fmla="*/ 349857 w 6318157"/>
                <a:gd name="connsiteY41" fmla="*/ 2894523 h 5387471"/>
                <a:gd name="connsiteX42" fmla="*/ 206734 w 6318157"/>
                <a:gd name="connsiteY42" fmla="*/ 3061500 h 5387471"/>
                <a:gd name="connsiteX43" fmla="*/ 166977 w 6318157"/>
                <a:gd name="connsiteY43" fmla="*/ 3300039 h 5387471"/>
                <a:gd name="connsiteX44" fmla="*/ 103367 w 6318157"/>
                <a:gd name="connsiteY44" fmla="*/ 3490871 h 5387471"/>
                <a:gd name="connsiteX45" fmla="*/ 0 w 6318157"/>
                <a:gd name="connsiteY45" fmla="*/ 3610140 h 5387471"/>
                <a:gd name="connsiteX46" fmla="*/ 0 w 6318157"/>
                <a:gd name="connsiteY46" fmla="*/ 3689653 h 5387471"/>
                <a:gd name="connsiteX47" fmla="*/ 15903 w 6318157"/>
                <a:gd name="connsiteY47" fmla="*/ 3769166 h 5387471"/>
                <a:gd name="connsiteX48" fmla="*/ 127221 w 6318157"/>
                <a:gd name="connsiteY48" fmla="*/ 3785069 h 5387471"/>
                <a:gd name="connsiteX49" fmla="*/ 183211 w 6318157"/>
                <a:gd name="connsiteY49" fmla="*/ 3641697 h 5387471"/>
                <a:gd name="connsiteX50" fmla="*/ 275231 w 6318157"/>
                <a:gd name="connsiteY50" fmla="*/ 3608199 h 5387471"/>
                <a:gd name="connsiteX51" fmla="*/ 326003 w 6318157"/>
                <a:gd name="connsiteY51" fmla="*/ 3626043 h 5387471"/>
                <a:gd name="connsiteX52" fmla="*/ 358388 w 6318157"/>
                <a:gd name="connsiteY52" fmla="*/ 3618423 h 5387471"/>
                <a:gd name="connsiteX53" fmla="*/ 424318 w 6318157"/>
                <a:gd name="connsiteY53" fmla="*/ 3743407 h 5387471"/>
                <a:gd name="connsiteX54" fmla="*/ 379178 w 6318157"/>
                <a:gd name="connsiteY54" fmla="*/ 3816212 h 5387471"/>
                <a:gd name="connsiteX55" fmla="*/ 347621 w 6318157"/>
                <a:gd name="connsiteY55" fmla="*/ 3928239 h 5387471"/>
                <a:gd name="connsiteX56" fmla="*/ 336854 w 6318157"/>
                <a:gd name="connsiteY56" fmla="*/ 4218249 h 5387471"/>
                <a:gd name="connsiteX57" fmla="*/ 545161 w 6318157"/>
                <a:gd name="connsiteY57" fmla="*/ 4012509 h 5387471"/>
                <a:gd name="connsiteX58" fmla="*/ 620202 w 6318157"/>
                <a:gd name="connsiteY58" fmla="*/ 4063365 h 5387471"/>
                <a:gd name="connsiteX59" fmla="*/ 723569 w 6318157"/>
                <a:gd name="connsiteY59" fmla="*/ 4079267 h 5387471"/>
                <a:gd name="connsiteX60" fmla="*/ 795130 w 6318157"/>
                <a:gd name="connsiteY60" fmla="*/ 4190586 h 5387471"/>
                <a:gd name="connsiteX61" fmla="*/ 1025718 w 6318157"/>
                <a:gd name="connsiteY61" fmla="*/ 4293952 h 5387471"/>
                <a:gd name="connsiteX62" fmla="*/ 1176793 w 6318157"/>
                <a:gd name="connsiteY62" fmla="*/ 4540443 h 5387471"/>
                <a:gd name="connsiteX63" fmla="*/ 1144988 w 6318157"/>
                <a:gd name="connsiteY63" fmla="*/ 4635859 h 5387471"/>
                <a:gd name="connsiteX64" fmla="*/ 1614115 w 6318157"/>
                <a:gd name="connsiteY64" fmla="*/ 4882349 h 5387471"/>
                <a:gd name="connsiteX65" fmla="*/ 1614115 w 6318157"/>
                <a:gd name="connsiteY65" fmla="*/ 5033424 h 5387471"/>
                <a:gd name="connsiteX66" fmla="*/ 1614115 w 6318157"/>
                <a:gd name="connsiteY66" fmla="*/ 5168596 h 5387471"/>
                <a:gd name="connsiteX67" fmla="*/ 1653871 w 6318157"/>
                <a:gd name="connsiteY67" fmla="*/ 5295817 h 5387471"/>
                <a:gd name="connsiteX68" fmla="*/ 1755416 w 6318157"/>
                <a:gd name="connsiteY68" fmla="*/ 5294123 h 5387471"/>
                <a:gd name="connsiteX69" fmla="*/ 1825653 w 6318157"/>
                <a:gd name="connsiteY69" fmla="*/ 5366385 h 5387471"/>
                <a:gd name="connsiteX70" fmla="*/ 1861848 w 6318157"/>
                <a:gd name="connsiteY70" fmla="*/ 5387340 h 5387471"/>
                <a:gd name="connsiteX71" fmla="*/ 1926203 w 6318157"/>
                <a:gd name="connsiteY71" fmla="*/ 5242146 h 5387471"/>
                <a:gd name="connsiteX72" fmla="*/ 2115047 w 6318157"/>
                <a:gd name="connsiteY72" fmla="*/ 5279914 h 5387471"/>
                <a:gd name="connsiteX73" fmla="*/ 2176421 w 6318157"/>
                <a:gd name="connsiteY73" fmla="*/ 5148304 h 5387471"/>
                <a:gd name="connsiteX74" fmla="*/ 2083242 w 6318157"/>
                <a:gd name="connsiteY74" fmla="*/ 5096123 h 5387471"/>
                <a:gd name="connsiteX75" fmla="*/ 2020211 w 6318157"/>
                <a:gd name="connsiteY75" fmla="*/ 5057903 h 5387471"/>
                <a:gd name="connsiteX76" fmla="*/ 2011680 w 6318157"/>
                <a:gd name="connsiteY76" fmla="*/ 5073180 h 5387471"/>
                <a:gd name="connsiteX77" fmla="*/ 1932167 w 6318157"/>
                <a:gd name="connsiteY77" fmla="*/ 4977765 h 5387471"/>
                <a:gd name="connsiteX78" fmla="*/ 1884459 w 6318157"/>
                <a:gd name="connsiteY78" fmla="*/ 4874398 h 5387471"/>
                <a:gd name="connsiteX79" fmla="*/ 1913448 w 6318157"/>
                <a:gd name="connsiteY79" fmla="*/ 4786022 h 5387471"/>
                <a:gd name="connsiteX80" fmla="*/ 2073551 w 6318157"/>
                <a:gd name="connsiteY80" fmla="*/ 4760723 h 5387471"/>
                <a:gd name="connsiteX81" fmla="*/ 2213030 w 6318157"/>
                <a:gd name="connsiteY81" fmla="*/ 4711893 h 5387471"/>
                <a:gd name="connsiteX82" fmla="*/ 2313829 w 6318157"/>
                <a:gd name="connsiteY82" fmla="*/ 4781467 h 5387471"/>
                <a:gd name="connsiteX83" fmla="*/ 2449002 w 6318157"/>
                <a:gd name="connsiteY83" fmla="*/ 4771031 h 5387471"/>
                <a:gd name="connsiteX84" fmla="*/ 2504661 w 6318157"/>
                <a:gd name="connsiteY84" fmla="*/ 4866446 h 5387471"/>
                <a:gd name="connsiteX85" fmla="*/ 2578459 w 6318157"/>
                <a:gd name="connsiteY85" fmla="*/ 4816585 h 5387471"/>
                <a:gd name="connsiteX86" fmla="*/ 2681246 w 6318157"/>
                <a:gd name="connsiteY86" fmla="*/ 4873118 h 5387471"/>
                <a:gd name="connsiteX87" fmla="*/ 2798859 w 6318157"/>
                <a:gd name="connsiteY87" fmla="*/ 4858495 h 5387471"/>
                <a:gd name="connsiteX88" fmla="*/ 2895931 w 6318157"/>
                <a:gd name="connsiteY88" fmla="*/ 4983811 h 5387471"/>
                <a:gd name="connsiteX89" fmla="*/ 2910177 w 6318157"/>
                <a:gd name="connsiteY89" fmla="*/ 5176547 h 5387471"/>
                <a:gd name="connsiteX90" fmla="*/ 2981739 w 6318157"/>
                <a:gd name="connsiteY90" fmla="*/ 5120888 h 5387471"/>
                <a:gd name="connsiteX91" fmla="*/ 3101009 w 6318157"/>
                <a:gd name="connsiteY91" fmla="*/ 5184499 h 5387471"/>
                <a:gd name="connsiteX92" fmla="*/ 3164619 w 6318157"/>
                <a:gd name="connsiteY92" fmla="*/ 4882349 h 5387471"/>
                <a:gd name="connsiteX93" fmla="*/ 3116911 w 6318157"/>
                <a:gd name="connsiteY93" fmla="*/ 4516589 h 5387471"/>
                <a:gd name="connsiteX94" fmla="*/ 3156668 w 6318157"/>
                <a:gd name="connsiteY94" fmla="*/ 4405271 h 5387471"/>
                <a:gd name="connsiteX95" fmla="*/ 3323645 w 6318157"/>
                <a:gd name="connsiteY95" fmla="*/ 4341660 h 5387471"/>
                <a:gd name="connsiteX96" fmla="*/ 3482671 w 6318157"/>
                <a:gd name="connsiteY96" fmla="*/ 4293952 h 5387471"/>
                <a:gd name="connsiteX97" fmla="*/ 3570136 w 6318157"/>
                <a:gd name="connsiteY97" fmla="*/ 4373466 h 5387471"/>
                <a:gd name="connsiteX98" fmla="*/ 3530379 w 6318157"/>
                <a:gd name="connsiteY98" fmla="*/ 4484784 h 5387471"/>
                <a:gd name="connsiteX99" fmla="*/ 3546282 w 6318157"/>
                <a:gd name="connsiteY99" fmla="*/ 4588151 h 5387471"/>
                <a:gd name="connsiteX100" fmla="*/ 3609892 w 6318157"/>
                <a:gd name="connsiteY100" fmla="*/ 4643810 h 5387471"/>
                <a:gd name="connsiteX101" fmla="*/ 3673503 w 6318157"/>
                <a:gd name="connsiteY101" fmla="*/ 4651761 h 5387471"/>
                <a:gd name="connsiteX102" fmla="*/ 3745064 w 6318157"/>
                <a:gd name="connsiteY102" fmla="*/ 4786933 h 5387471"/>
                <a:gd name="connsiteX103" fmla="*/ 3889016 w 6318157"/>
                <a:gd name="connsiteY103" fmla="*/ 4749293 h 5387471"/>
                <a:gd name="connsiteX104" fmla="*/ 4071068 w 6318157"/>
                <a:gd name="connsiteY104" fmla="*/ 4731274 h 5387471"/>
                <a:gd name="connsiteX105" fmla="*/ 4368496 w 6318157"/>
                <a:gd name="connsiteY105" fmla="*/ 4686134 h 5387471"/>
                <a:gd name="connsiteX106" fmla="*/ 4436828 w 6318157"/>
                <a:gd name="connsiteY106" fmla="*/ 4774261 h 5387471"/>
                <a:gd name="connsiteX107" fmla="*/ 4500438 w 6318157"/>
                <a:gd name="connsiteY107" fmla="*/ 4751981 h 5387471"/>
                <a:gd name="connsiteX108" fmla="*/ 4595854 w 6318157"/>
                <a:gd name="connsiteY108" fmla="*/ 4699469 h 5387471"/>
                <a:gd name="connsiteX109" fmla="*/ 4654826 w 6318157"/>
                <a:gd name="connsiteY109" fmla="*/ 4646423 h 5387471"/>
                <a:gd name="connsiteX110" fmla="*/ 4674704 w 6318157"/>
                <a:gd name="connsiteY110" fmla="*/ 4597593 h 5387471"/>
                <a:gd name="connsiteX111" fmla="*/ 4588151 w 6318157"/>
                <a:gd name="connsiteY111" fmla="*/ 4554983 h 5387471"/>
                <a:gd name="connsiteX112" fmla="*/ 4687211 w 6318157"/>
                <a:gd name="connsiteY112" fmla="*/ 4492118 h 5387471"/>
                <a:gd name="connsiteX113" fmla="*/ 4723406 w 6318157"/>
                <a:gd name="connsiteY113" fmla="*/ 4492118 h 5387471"/>
                <a:gd name="connsiteX114" fmla="*/ 4715786 w 6318157"/>
                <a:gd name="connsiteY114" fmla="*/ 4434968 h 5387471"/>
                <a:gd name="connsiteX115" fmla="*/ 4753886 w 6318157"/>
                <a:gd name="connsiteY115" fmla="*/ 4410203 h 5387471"/>
                <a:gd name="connsiteX116" fmla="*/ 4656648 w 6318157"/>
                <a:gd name="connsiteY116" fmla="*/ 4287326 h 5387471"/>
                <a:gd name="connsiteX117" fmla="*/ 4593866 w 6318157"/>
                <a:gd name="connsiteY117" fmla="*/ 4307333 h 5387471"/>
                <a:gd name="connsiteX118" fmla="*/ 4575396 w 6318157"/>
                <a:gd name="connsiteY118" fmla="*/ 4172612 h 5387471"/>
                <a:gd name="connsiteX119" fmla="*/ 4679655 w 6318157"/>
                <a:gd name="connsiteY119" fmla="*/ 4132426 h 5387471"/>
                <a:gd name="connsiteX120" fmla="*/ 4703957 w 6318157"/>
                <a:gd name="connsiteY120" fmla="*/ 4023340 h 5387471"/>
                <a:gd name="connsiteX121" fmla="*/ 4812951 w 6318157"/>
                <a:gd name="connsiteY121" fmla="*/ 3900496 h 5387471"/>
                <a:gd name="connsiteX122" fmla="*/ 4877813 w 6318157"/>
                <a:gd name="connsiteY122" fmla="*/ 3853146 h 5387471"/>
                <a:gd name="connsiteX123" fmla="*/ 4866109 w 6318157"/>
                <a:gd name="connsiteY123" fmla="*/ 3934446 h 5387471"/>
                <a:gd name="connsiteX124" fmla="*/ 4936241 w 6318157"/>
                <a:gd name="connsiteY124" fmla="*/ 3998681 h 5387471"/>
                <a:gd name="connsiteX125" fmla="*/ 4889248 w 6318157"/>
                <a:gd name="connsiteY125" fmla="*/ 4126615 h 5387471"/>
                <a:gd name="connsiteX126" fmla="*/ 4934365 w 6318157"/>
                <a:gd name="connsiteY126" fmla="*/ 4164319 h 5387471"/>
                <a:gd name="connsiteX127" fmla="*/ 5022812 w 6318157"/>
                <a:gd name="connsiteY127" fmla="*/ 4087573 h 5387471"/>
                <a:gd name="connsiteX128" fmla="*/ 5082759 w 6318157"/>
                <a:gd name="connsiteY128" fmla="*/ 4066849 h 5387471"/>
                <a:gd name="connsiteX129" fmla="*/ 5099644 w 6318157"/>
                <a:gd name="connsiteY129" fmla="*/ 4110000 h 5387471"/>
                <a:gd name="connsiteX130" fmla="*/ 5146102 w 6318157"/>
                <a:gd name="connsiteY130" fmla="*/ 4062915 h 5387471"/>
                <a:gd name="connsiteX131" fmla="*/ 5187199 w 6318157"/>
                <a:gd name="connsiteY131" fmla="*/ 4077299 h 5387471"/>
                <a:gd name="connsiteX132" fmla="*/ 5205692 w 6318157"/>
                <a:gd name="connsiteY132" fmla="*/ 4046476 h 5387471"/>
                <a:gd name="connsiteX133" fmla="*/ 5107060 w 6318157"/>
                <a:gd name="connsiteY133" fmla="*/ 4005379 h 5387471"/>
                <a:gd name="connsiteX134" fmla="*/ 5183536 w 6318157"/>
                <a:gd name="connsiteY134" fmla="*/ 3959373 h 5387471"/>
                <a:gd name="connsiteX135" fmla="*/ 5172815 w 6318157"/>
                <a:gd name="connsiteY135" fmla="*/ 3886200 h 5387471"/>
                <a:gd name="connsiteX136" fmla="*/ 5222041 w 6318157"/>
                <a:gd name="connsiteY136" fmla="*/ 3883701 h 5387471"/>
                <a:gd name="connsiteX137" fmla="*/ 5230350 w 6318157"/>
                <a:gd name="connsiteY137" fmla="*/ 3941680 h 5387471"/>
                <a:gd name="connsiteX138" fmla="*/ 5279666 w 6318157"/>
                <a:gd name="connsiteY138" fmla="*/ 3937570 h 5387471"/>
                <a:gd name="connsiteX139" fmla="*/ 5291995 w 6318157"/>
                <a:gd name="connsiteY139" fmla="*/ 3859487 h 5387471"/>
                <a:gd name="connsiteX140" fmla="*/ 5423861 w 6318157"/>
                <a:gd name="connsiteY140" fmla="*/ 3870925 h 5387471"/>
                <a:gd name="connsiteX141" fmla="*/ 5487204 w 6318157"/>
                <a:gd name="connsiteY141" fmla="*/ 3820445 h 5387471"/>
                <a:gd name="connsiteX142" fmla="*/ 5559123 w 6318157"/>
                <a:gd name="connsiteY142" fmla="*/ 3707429 h 5387471"/>
                <a:gd name="connsiteX143" fmla="*/ 5449413 w 6318157"/>
                <a:gd name="connsiteY143" fmla="*/ 3654543 h 5387471"/>
                <a:gd name="connsiteX144" fmla="*/ 5425916 w 6318157"/>
                <a:gd name="connsiteY144" fmla="*/ 3570384 h 5387471"/>
                <a:gd name="connsiteX145" fmla="*/ 5452272 w 6318157"/>
                <a:gd name="connsiteY145" fmla="*/ 3536878 h 5387471"/>
                <a:gd name="connsiteX146" fmla="*/ 5435833 w 6318157"/>
                <a:gd name="connsiteY146" fmla="*/ 3485507 h 5387471"/>
                <a:gd name="connsiteX147" fmla="*/ 5398846 w 6318157"/>
                <a:gd name="connsiteY147" fmla="*/ 3495782 h 5387471"/>
                <a:gd name="connsiteX148" fmla="*/ 5351496 w 6318157"/>
                <a:gd name="connsiteY148" fmla="*/ 3414038 h 5387471"/>
                <a:gd name="connsiteX149" fmla="*/ 5478449 w 6318157"/>
                <a:gd name="connsiteY149" fmla="*/ 3061500 h 5387471"/>
                <a:gd name="connsiteX150" fmla="*/ 5820355 w 6318157"/>
                <a:gd name="connsiteY150" fmla="*/ 2989939 h 5387471"/>
                <a:gd name="connsiteX151" fmla="*/ 6020959 w 6318157"/>
                <a:gd name="connsiteY151" fmla="*/ 2857748 h 5387471"/>
                <a:gd name="connsiteX152" fmla="*/ 6058811 w 6318157"/>
                <a:gd name="connsiteY152" fmla="*/ 2880194 h 5387471"/>
                <a:gd name="connsiteX153" fmla="*/ 6114056 w 6318157"/>
                <a:gd name="connsiteY153" fmla="*/ 2859239 h 5387471"/>
                <a:gd name="connsiteX154" fmla="*/ 6152156 w 6318157"/>
                <a:gd name="connsiteY154" fmla="*/ 2889719 h 5387471"/>
                <a:gd name="connsiteX155" fmla="*/ 6260741 w 6318157"/>
                <a:gd name="connsiteY155" fmla="*/ 2868764 h 5387471"/>
                <a:gd name="connsiteX156" fmla="*/ 6292298 w 6318157"/>
                <a:gd name="connsiteY156" fmla="*/ 2879449 h 5387471"/>
                <a:gd name="connsiteX157" fmla="*/ 6304556 w 6318157"/>
                <a:gd name="connsiteY157" fmla="*/ 2838284 h 5387471"/>
                <a:gd name="connsiteX158" fmla="*/ 6306461 w 6318157"/>
                <a:gd name="connsiteY158" fmla="*/ 2809709 h 5387471"/>
                <a:gd name="connsiteX159" fmla="*/ 6317891 w 6318157"/>
                <a:gd name="connsiteY159" fmla="*/ 2798279 h 5387471"/>
                <a:gd name="connsiteX160" fmla="*/ 6268361 w 6318157"/>
                <a:gd name="connsiteY160" fmla="*/ 2775419 h 5387471"/>
                <a:gd name="connsiteX161" fmla="*/ 6220736 w 6318157"/>
                <a:gd name="connsiteY161" fmla="*/ 2543754 h 5387471"/>
                <a:gd name="connsiteX162" fmla="*/ 6169301 w 6318157"/>
                <a:gd name="connsiteY162" fmla="*/ 2569973 h 5387471"/>
                <a:gd name="connsiteX163" fmla="*/ 6119771 w 6318157"/>
                <a:gd name="connsiteY163" fmla="*/ 2533484 h 5387471"/>
                <a:gd name="connsiteX164" fmla="*/ 6051191 w 6318157"/>
                <a:gd name="connsiteY164" fmla="*/ 2518538 h 5387471"/>
                <a:gd name="connsiteX165" fmla="*/ 6053096 w 6318157"/>
                <a:gd name="connsiteY165" fmla="*/ 2434718 h 5387471"/>
                <a:gd name="connsiteX166" fmla="*/ 6027337 w 6318157"/>
                <a:gd name="connsiteY166" fmla="*/ 2469542 h 5387471"/>
                <a:gd name="connsiteX167" fmla="*/ 5994041 w 6318157"/>
                <a:gd name="connsiteY167" fmla="*/ 2411858 h 5387471"/>
                <a:gd name="connsiteX168" fmla="*/ 5976896 w 6318157"/>
                <a:gd name="connsiteY168" fmla="*/ 2272793 h 5387471"/>
                <a:gd name="connsiteX169" fmla="*/ 5915936 w 6318157"/>
                <a:gd name="connsiteY169" fmla="*/ 2274698 h 5387471"/>
                <a:gd name="connsiteX170" fmla="*/ 5892910 w 6318157"/>
                <a:gd name="connsiteY170" fmla="*/ 2209882 h 5387471"/>
                <a:gd name="connsiteX171" fmla="*/ 5813066 w 6318157"/>
                <a:gd name="connsiteY171" fmla="*/ 2240408 h 5387471"/>
                <a:gd name="connsiteX172" fmla="*/ 5752106 w 6318157"/>
                <a:gd name="connsiteY172" fmla="*/ 2206118 h 5387471"/>
                <a:gd name="connsiteX173" fmla="*/ 5719721 w 6318157"/>
                <a:gd name="connsiteY173" fmla="*/ 2227073 h 5387471"/>
                <a:gd name="connsiteX174" fmla="*/ 5653046 w 6318157"/>
                <a:gd name="connsiteY174" fmla="*/ 2209928 h 5387471"/>
                <a:gd name="connsiteX175" fmla="*/ 5677231 w 6318157"/>
                <a:gd name="connsiteY175" fmla="*/ 2186857 h 5387471"/>
                <a:gd name="connsiteX176" fmla="*/ 5628281 w 6318157"/>
                <a:gd name="connsiteY176" fmla="*/ 2145158 h 5387471"/>
                <a:gd name="connsiteX177" fmla="*/ 5488388 w 6318157"/>
                <a:gd name="connsiteY177" fmla="*/ 2148426 h 5387471"/>
                <a:gd name="connsiteX178" fmla="*/ 5453021 w 6318157"/>
                <a:gd name="connsiteY178" fmla="*/ 2227073 h 5387471"/>
                <a:gd name="connsiteX179" fmla="*/ 5472071 w 6318157"/>
                <a:gd name="connsiteY179" fmla="*/ 2274698 h 5387471"/>
                <a:gd name="connsiteX180" fmla="*/ 5422541 w 6318157"/>
                <a:gd name="connsiteY180" fmla="*/ 2288033 h 5387471"/>
                <a:gd name="connsiteX181" fmla="*/ 5451116 w 6318157"/>
                <a:gd name="connsiteY181" fmla="*/ 2333753 h 5387471"/>
                <a:gd name="connsiteX182" fmla="*/ 5516631 w 6318157"/>
                <a:gd name="connsiteY182" fmla="*/ 2328407 h 5387471"/>
                <a:gd name="connsiteX183" fmla="*/ 5523506 w 6318157"/>
                <a:gd name="connsiteY183" fmla="*/ 2379473 h 5387471"/>
                <a:gd name="connsiteX184" fmla="*/ 5399681 w 6318157"/>
                <a:gd name="connsiteY184" fmla="*/ 2545208 h 5387471"/>
                <a:gd name="connsiteX185" fmla="*/ 5360918 w 6318157"/>
                <a:gd name="connsiteY185" fmla="*/ 2694084 h 5387471"/>
                <a:gd name="connsiteX186" fmla="*/ 5346341 w 6318157"/>
                <a:gd name="connsiteY186" fmla="*/ 2615693 h 5387471"/>
                <a:gd name="connsiteX187" fmla="*/ 5304431 w 6318157"/>
                <a:gd name="connsiteY187" fmla="*/ 2615693 h 5387471"/>
                <a:gd name="connsiteX188" fmla="*/ 5273951 w 6318157"/>
                <a:gd name="connsiteY188" fmla="*/ 2558543 h 5387471"/>
                <a:gd name="connsiteX189" fmla="*/ 5203714 w 6318157"/>
                <a:gd name="connsiteY189" fmla="*/ 2600987 h 5387471"/>
                <a:gd name="connsiteX190" fmla="*/ 5070116 w 6318157"/>
                <a:gd name="connsiteY190" fmla="*/ 2541398 h 5387471"/>
                <a:gd name="connsiteX191" fmla="*/ 4991763 w 6318157"/>
                <a:gd name="connsiteY191" fmla="*/ 2573572 h 5387471"/>
                <a:gd name="connsiteX192" fmla="*/ 4904381 w 6318157"/>
                <a:gd name="connsiteY192" fmla="*/ 2564258 h 5387471"/>
                <a:gd name="connsiteX193" fmla="*/ 4875806 w 6318157"/>
                <a:gd name="connsiteY193" fmla="*/ 2495678 h 5387471"/>
                <a:gd name="connsiteX194" fmla="*/ 4803416 w 6318157"/>
                <a:gd name="connsiteY194" fmla="*/ 2484248 h 5387471"/>
                <a:gd name="connsiteX195" fmla="*/ 4822466 w 6318157"/>
                <a:gd name="connsiteY195" fmla="*/ 2409953 h 5387471"/>
                <a:gd name="connsiteX196" fmla="*/ 4731026 w 6318157"/>
                <a:gd name="connsiteY196" fmla="*/ 2341373 h 5387471"/>
                <a:gd name="connsiteX197" fmla="*/ 4699221 w 6318157"/>
                <a:gd name="connsiteY197" fmla="*/ 2364353 h 5387471"/>
                <a:gd name="connsiteX198" fmla="*/ 4637681 w 6318157"/>
                <a:gd name="connsiteY198" fmla="*/ 2328038 h 5387471"/>
                <a:gd name="connsiteX199" fmla="*/ 4660541 w 6318157"/>
                <a:gd name="connsiteY199" fmla="*/ 2253743 h 5387471"/>
                <a:gd name="connsiteX200" fmla="*/ 4433846 w 6318157"/>
                <a:gd name="connsiteY200" fmla="*/ 2270888 h 5387471"/>
                <a:gd name="connsiteX201" fmla="*/ 4373134 w 6318157"/>
                <a:gd name="connsiteY201" fmla="*/ 2252041 h 5387471"/>
                <a:gd name="connsiteX202" fmla="*/ 4323356 w 6318157"/>
                <a:gd name="connsiteY202" fmla="*/ 2288033 h 5387471"/>
                <a:gd name="connsiteX203" fmla="*/ 4273826 w 6318157"/>
                <a:gd name="connsiteY203" fmla="*/ 2208023 h 5387471"/>
                <a:gd name="connsiteX204" fmla="*/ 4201436 w 6318157"/>
                <a:gd name="connsiteY204" fmla="*/ 2192783 h 5387471"/>
                <a:gd name="connsiteX205" fmla="*/ 4178576 w 6318157"/>
                <a:gd name="connsiteY205" fmla="*/ 2110868 h 5387471"/>
                <a:gd name="connsiteX206" fmla="*/ 4087136 w 6318157"/>
                <a:gd name="connsiteY206" fmla="*/ 2038478 h 5387471"/>
                <a:gd name="connsiteX207" fmla="*/ 4016651 w 6318157"/>
                <a:gd name="connsiteY207" fmla="*/ 2051813 h 5387471"/>
                <a:gd name="connsiteX208" fmla="*/ 3909971 w 6318157"/>
                <a:gd name="connsiteY208" fmla="*/ 2013713 h 5387471"/>
                <a:gd name="connsiteX209" fmla="*/ 3843296 w 6318157"/>
                <a:gd name="connsiteY209" fmla="*/ 2053718 h 5387471"/>
                <a:gd name="connsiteX210" fmla="*/ 3788051 w 6318157"/>
                <a:gd name="connsiteY210" fmla="*/ 2034668 h 5387471"/>
                <a:gd name="connsiteX211" fmla="*/ 3742331 w 6318157"/>
                <a:gd name="connsiteY211" fmla="*/ 2046098 h 5387471"/>
                <a:gd name="connsiteX212" fmla="*/ 3671018 w 6318157"/>
                <a:gd name="connsiteY212" fmla="*/ 2041249 h 5387471"/>
                <a:gd name="connsiteX213" fmla="*/ 3660416 w 6318157"/>
                <a:gd name="connsiteY213" fmla="*/ 1977518 h 5387471"/>
                <a:gd name="connsiteX214" fmla="*/ 3643271 w 6318157"/>
                <a:gd name="connsiteY214" fmla="*/ 1905128 h 5387471"/>
                <a:gd name="connsiteX215" fmla="*/ 3690896 w 6318157"/>
                <a:gd name="connsiteY215" fmla="*/ 1872743 h 5387471"/>
                <a:gd name="connsiteX216" fmla="*/ 3702326 w 6318157"/>
                <a:gd name="connsiteY216" fmla="*/ 1811783 h 5387471"/>
                <a:gd name="connsiteX217" fmla="*/ 3679466 w 6318157"/>
                <a:gd name="connsiteY217" fmla="*/ 1788923 h 5387471"/>
                <a:gd name="connsiteX218" fmla="*/ 3595977 w 6318157"/>
                <a:gd name="connsiteY218" fmla="*/ 1647245 h 5387471"/>
                <a:gd name="connsiteX219" fmla="*/ 3508016 w 6318157"/>
                <a:gd name="connsiteY219" fmla="*/ 1663193 h 5387471"/>
                <a:gd name="connsiteX220" fmla="*/ 3485156 w 6318157"/>
                <a:gd name="connsiteY220" fmla="*/ 1619378 h 5387471"/>
                <a:gd name="connsiteX221" fmla="*/ 3434052 w 6318157"/>
                <a:gd name="connsiteY221" fmla="*/ 1618090 h 5387471"/>
                <a:gd name="connsiteX222" fmla="*/ 3496586 w 6318157"/>
                <a:gd name="connsiteY222" fmla="*/ 1533653 h 5387471"/>
                <a:gd name="connsiteX223" fmla="*/ 3549926 w 6318157"/>
                <a:gd name="connsiteY223" fmla="*/ 1552703 h 5387471"/>
                <a:gd name="connsiteX224" fmla="*/ 3681619 w 6318157"/>
                <a:gd name="connsiteY224" fmla="*/ 1349485 h 5387471"/>
                <a:gd name="connsiteX225" fmla="*/ 3708041 w 6318157"/>
                <a:gd name="connsiteY225" fmla="*/ 1316483 h 5387471"/>
                <a:gd name="connsiteX226" fmla="*/ 3600036 w 6318157"/>
                <a:gd name="connsiteY226" fmla="*/ 1230630 h 5387471"/>
                <a:gd name="connsiteX227" fmla="*/ 3610886 w 6318157"/>
                <a:gd name="connsiteY227" fmla="*/ 1173608 h 5387471"/>
                <a:gd name="connsiteX228" fmla="*/ 3549926 w 6318157"/>
                <a:gd name="connsiteY228" fmla="*/ 1160273 h 5387471"/>
                <a:gd name="connsiteX229" fmla="*/ 3515636 w 6318157"/>
                <a:gd name="connsiteY229" fmla="*/ 1108838 h 5387471"/>
                <a:gd name="connsiteX230" fmla="*/ 3515636 w 6318157"/>
                <a:gd name="connsiteY230" fmla="*/ 1013588 h 5387471"/>
                <a:gd name="connsiteX231" fmla="*/ 3391811 w 6318157"/>
                <a:gd name="connsiteY231" fmla="*/ 981203 h 5387471"/>
                <a:gd name="connsiteX232" fmla="*/ 3357521 w 6318157"/>
                <a:gd name="connsiteY232" fmla="*/ 922148 h 5387471"/>
                <a:gd name="connsiteX233" fmla="*/ 3198246 w 6318157"/>
                <a:gd name="connsiteY233" fmla="*/ 954073 h 5387471"/>
                <a:gd name="connsiteX234" fmla="*/ 3142256 w 6318157"/>
                <a:gd name="connsiteY234" fmla="*/ 899288 h 5387471"/>
                <a:gd name="connsiteX235" fmla="*/ 2980331 w 6318157"/>
                <a:gd name="connsiteY235" fmla="*/ 929768 h 5387471"/>
                <a:gd name="connsiteX236" fmla="*/ 2776330 w 6318157"/>
                <a:gd name="connsiteY236" fmla="*/ 832982 h 5387471"/>
                <a:gd name="connsiteX237" fmla="*/ 2662196 w 6318157"/>
                <a:gd name="connsiteY237" fmla="*/ 874523 h 5387471"/>
                <a:gd name="connsiteX238" fmla="*/ 2671721 w 6318157"/>
                <a:gd name="connsiteY238" fmla="*/ 832613 h 5387471"/>
                <a:gd name="connsiteX239" fmla="*/ 2581026 w 6318157"/>
                <a:gd name="connsiteY239" fmla="*/ 818653 h 5387471"/>
                <a:gd name="connsiteX240" fmla="*/ 2576471 w 6318157"/>
                <a:gd name="connsiteY240" fmla="*/ 731648 h 5387471"/>
                <a:gd name="connsiteX241" fmla="*/ 2561231 w 6318157"/>
                <a:gd name="connsiteY241" fmla="*/ 684023 h 5387471"/>
                <a:gd name="connsiteX242" fmla="*/ 2591711 w 6318157"/>
                <a:gd name="connsiteY242" fmla="*/ 647828 h 5387471"/>
                <a:gd name="connsiteX243" fmla="*/ 2496792 w 6318157"/>
                <a:gd name="connsiteY243" fmla="*/ 511865 h 5387471"/>
                <a:gd name="connsiteX244" fmla="*/ 2492651 w 6318157"/>
                <a:gd name="connsiteY244" fmla="*/ 476378 h 5387471"/>
                <a:gd name="connsiteX245" fmla="*/ 2534561 w 6318157"/>
                <a:gd name="connsiteY245" fmla="*/ 409703 h 5387471"/>
                <a:gd name="connsiteX246" fmla="*/ 2490746 w 6318157"/>
                <a:gd name="connsiteY246" fmla="*/ 398273 h 5387471"/>
                <a:gd name="connsiteX247" fmla="*/ 2465981 w 6318157"/>
                <a:gd name="connsiteY247" fmla="*/ 367793 h 5387471"/>
                <a:gd name="connsiteX248" fmla="*/ 2428709 w 6318157"/>
                <a:gd name="connsiteY248" fmla="*/ 359713 h 5387471"/>
                <a:gd name="connsiteX249" fmla="*/ 2443121 w 6318157"/>
                <a:gd name="connsiteY249" fmla="*/ 297308 h 5387471"/>
                <a:gd name="connsiteX250" fmla="*/ 2384811 w 6318157"/>
                <a:gd name="connsiteY250" fmla="*/ 255352 h 5387471"/>
                <a:gd name="connsiteX251" fmla="*/ 2431691 w 6318157"/>
                <a:gd name="connsiteY251" fmla="*/ 188723 h 5387471"/>
                <a:gd name="connsiteX252" fmla="*/ 2536714 w 6318157"/>
                <a:gd name="connsiteY252" fmla="*/ 175177 h 5387471"/>
                <a:gd name="connsiteX0" fmla="*/ 2536714 w 6318157"/>
                <a:gd name="connsiteY0" fmla="*/ 175177 h 5387471"/>
                <a:gd name="connsiteX1" fmla="*/ 2475506 w 6318157"/>
                <a:gd name="connsiteY1" fmla="*/ 127763 h 5387471"/>
                <a:gd name="connsiteX2" fmla="*/ 2408831 w 6318157"/>
                <a:gd name="connsiteY2" fmla="*/ 129668 h 5387471"/>
                <a:gd name="connsiteX3" fmla="*/ 2340003 w 6318157"/>
                <a:gd name="connsiteY3" fmla="*/ 67751 h 5387471"/>
                <a:gd name="connsiteX4" fmla="*/ 2260241 w 6318157"/>
                <a:gd name="connsiteY4" fmla="*/ 85853 h 5387471"/>
                <a:gd name="connsiteX5" fmla="*/ 2229513 w 6318157"/>
                <a:gd name="connsiteY5" fmla="*/ 26173 h 5387471"/>
                <a:gd name="connsiteX6" fmla="*/ 2009858 w 6318157"/>
                <a:gd name="connsiteY6" fmla="*/ 0 h 5387471"/>
                <a:gd name="connsiteX7" fmla="*/ 1851163 w 6318157"/>
                <a:gd name="connsiteY7" fmla="*/ 158612 h 5387471"/>
                <a:gd name="connsiteX8" fmla="*/ 1861599 w 6318157"/>
                <a:gd name="connsiteY8" fmla="*/ 331056 h 5387471"/>
                <a:gd name="connsiteX9" fmla="*/ 1776951 w 6318157"/>
                <a:gd name="connsiteY9" fmla="*/ 311343 h 5387471"/>
                <a:gd name="connsiteX10" fmla="*/ 1606163 w 6318157"/>
                <a:gd name="connsiteY10" fmla="*/ 358057 h 5387471"/>
                <a:gd name="connsiteX11" fmla="*/ 1391478 w 6318157"/>
                <a:gd name="connsiteY11" fmla="*/ 230836 h 5387471"/>
                <a:gd name="connsiteX12" fmla="*/ 1256306 w 6318157"/>
                <a:gd name="connsiteY12" fmla="*/ 230836 h 5387471"/>
                <a:gd name="connsiteX13" fmla="*/ 1208598 w 6318157"/>
                <a:gd name="connsiteY13" fmla="*/ 421667 h 5387471"/>
                <a:gd name="connsiteX14" fmla="*/ 1041621 w 6318157"/>
                <a:gd name="connsiteY14" fmla="*/ 588645 h 5387471"/>
                <a:gd name="connsiteX15" fmla="*/ 930303 w 6318157"/>
                <a:gd name="connsiteY15" fmla="*/ 668158 h 5387471"/>
                <a:gd name="connsiteX16" fmla="*/ 842838 w 6318157"/>
                <a:gd name="connsiteY16" fmla="*/ 612499 h 5387471"/>
                <a:gd name="connsiteX17" fmla="*/ 747423 w 6318157"/>
                <a:gd name="connsiteY17" fmla="*/ 795379 h 5387471"/>
                <a:gd name="connsiteX18" fmla="*/ 456206 w 6318157"/>
                <a:gd name="connsiteY18" fmla="*/ 828804 h 5387471"/>
                <a:gd name="connsiteX19" fmla="*/ 222636 w 6318157"/>
                <a:gd name="connsiteY19" fmla="*/ 970307 h 5387471"/>
                <a:gd name="connsiteX20" fmla="*/ 254442 w 6318157"/>
                <a:gd name="connsiteY20" fmla="*/ 1113431 h 5387471"/>
                <a:gd name="connsiteX21" fmla="*/ 302149 w 6318157"/>
                <a:gd name="connsiteY21" fmla="*/ 1296311 h 5387471"/>
                <a:gd name="connsiteX22" fmla="*/ 341906 w 6318157"/>
                <a:gd name="connsiteY22" fmla="*/ 1328116 h 5387471"/>
                <a:gd name="connsiteX23" fmla="*/ 508883 w 6318157"/>
                <a:gd name="connsiteY23" fmla="*/ 1359921 h 5387471"/>
                <a:gd name="connsiteX24" fmla="*/ 532737 w 6318157"/>
                <a:gd name="connsiteY24" fmla="*/ 1582558 h 5387471"/>
                <a:gd name="connsiteX25" fmla="*/ 730526 w 6318157"/>
                <a:gd name="connsiteY25" fmla="*/ 1644144 h 5387471"/>
                <a:gd name="connsiteX26" fmla="*/ 903633 w 6318157"/>
                <a:gd name="connsiteY26" fmla="*/ 1753676 h 5387471"/>
                <a:gd name="connsiteX27" fmla="*/ 818984 w 6318157"/>
                <a:gd name="connsiteY27" fmla="*/ 1884707 h 5387471"/>
                <a:gd name="connsiteX28" fmla="*/ 644056 w 6318157"/>
                <a:gd name="connsiteY28" fmla="*/ 1868805 h 5387471"/>
                <a:gd name="connsiteX29" fmla="*/ 636104 w 6318157"/>
                <a:gd name="connsiteY29" fmla="*/ 2115295 h 5387471"/>
                <a:gd name="connsiteX30" fmla="*/ 755374 w 6318157"/>
                <a:gd name="connsiteY30" fmla="*/ 2218662 h 5387471"/>
                <a:gd name="connsiteX31" fmla="*/ 818984 w 6318157"/>
                <a:gd name="connsiteY31" fmla="*/ 2329980 h 5387471"/>
                <a:gd name="connsiteX32" fmla="*/ 818984 w 6318157"/>
                <a:gd name="connsiteY32" fmla="*/ 2369737 h 5387471"/>
                <a:gd name="connsiteX33" fmla="*/ 580445 w 6318157"/>
                <a:gd name="connsiteY33" fmla="*/ 2401542 h 5387471"/>
                <a:gd name="connsiteX34" fmla="*/ 485029 w 6318157"/>
                <a:gd name="connsiteY34" fmla="*/ 2433347 h 5387471"/>
                <a:gd name="connsiteX35" fmla="*/ 437322 w 6318157"/>
                <a:gd name="connsiteY35" fmla="*/ 2584422 h 5387471"/>
                <a:gd name="connsiteX36" fmla="*/ 307616 w 6318157"/>
                <a:gd name="connsiteY36" fmla="*/ 2598549 h 5387471"/>
                <a:gd name="connsiteX37" fmla="*/ 238539 w 6318157"/>
                <a:gd name="connsiteY37" fmla="*/ 2655984 h 5387471"/>
                <a:gd name="connsiteX38" fmla="*/ 284673 w 6318157"/>
                <a:gd name="connsiteY38" fmla="*/ 2740881 h 5387471"/>
                <a:gd name="connsiteX39" fmla="*/ 405516 w 6318157"/>
                <a:gd name="connsiteY39" fmla="*/ 2767302 h 5387471"/>
                <a:gd name="connsiteX40" fmla="*/ 414296 w 6318157"/>
                <a:gd name="connsiteY40" fmla="*/ 2859534 h 5387471"/>
                <a:gd name="connsiteX41" fmla="*/ 349857 w 6318157"/>
                <a:gd name="connsiteY41" fmla="*/ 2894523 h 5387471"/>
                <a:gd name="connsiteX42" fmla="*/ 206734 w 6318157"/>
                <a:gd name="connsiteY42" fmla="*/ 3061500 h 5387471"/>
                <a:gd name="connsiteX43" fmla="*/ 166977 w 6318157"/>
                <a:gd name="connsiteY43" fmla="*/ 3300039 h 5387471"/>
                <a:gd name="connsiteX44" fmla="*/ 103367 w 6318157"/>
                <a:gd name="connsiteY44" fmla="*/ 3490871 h 5387471"/>
                <a:gd name="connsiteX45" fmla="*/ 0 w 6318157"/>
                <a:gd name="connsiteY45" fmla="*/ 3610140 h 5387471"/>
                <a:gd name="connsiteX46" fmla="*/ 0 w 6318157"/>
                <a:gd name="connsiteY46" fmla="*/ 3689653 h 5387471"/>
                <a:gd name="connsiteX47" fmla="*/ 15903 w 6318157"/>
                <a:gd name="connsiteY47" fmla="*/ 3769166 h 5387471"/>
                <a:gd name="connsiteX48" fmla="*/ 127221 w 6318157"/>
                <a:gd name="connsiteY48" fmla="*/ 3785069 h 5387471"/>
                <a:gd name="connsiteX49" fmla="*/ 183211 w 6318157"/>
                <a:gd name="connsiteY49" fmla="*/ 3641697 h 5387471"/>
                <a:gd name="connsiteX50" fmla="*/ 275231 w 6318157"/>
                <a:gd name="connsiteY50" fmla="*/ 3608199 h 5387471"/>
                <a:gd name="connsiteX51" fmla="*/ 326003 w 6318157"/>
                <a:gd name="connsiteY51" fmla="*/ 3626043 h 5387471"/>
                <a:gd name="connsiteX52" fmla="*/ 358388 w 6318157"/>
                <a:gd name="connsiteY52" fmla="*/ 3618423 h 5387471"/>
                <a:gd name="connsiteX53" fmla="*/ 424318 w 6318157"/>
                <a:gd name="connsiteY53" fmla="*/ 3743407 h 5387471"/>
                <a:gd name="connsiteX54" fmla="*/ 379178 w 6318157"/>
                <a:gd name="connsiteY54" fmla="*/ 3816212 h 5387471"/>
                <a:gd name="connsiteX55" fmla="*/ 347621 w 6318157"/>
                <a:gd name="connsiteY55" fmla="*/ 3928239 h 5387471"/>
                <a:gd name="connsiteX56" fmla="*/ 336854 w 6318157"/>
                <a:gd name="connsiteY56" fmla="*/ 4218249 h 5387471"/>
                <a:gd name="connsiteX57" fmla="*/ 545161 w 6318157"/>
                <a:gd name="connsiteY57" fmla="*/ 4012509 h 5387471"/>
                <a:gd name="connsiteX58" fmla="*/ 620202 w 6318157"/>
                <a:gd name="connsiteY58" fmla="*/ 4063365 h 5387471"/>
                <a:gd name="connsiteX59" fmla="*/ 723569 w 6318157"/>
                <a:gd name="connsiteY59" fmla="*/ 4079267 h 5387471"/>
                <a:gd name="connsiteX60" fmla="*/ 795130 w 6318157"/>
                <a:gd name="connsiteY60" fmla="*/ 4190586 h 5387471"/>
                <a:gd name="connsiteX61" fmla="*/ 1025718 w 6318157"/>
                <a:gd name="connsiteY61" fmla="*/ 4293952 h 5387471"/>
                <a:gd name="connsiteX62" fmla="*/ 1176793 w 6318157"/>
                <a:gd name="connsiteY62" fmla="*/ 4540443 h 5387471"/>
                <a:gd name="connsiteX63" fmla="*/ 1144988 w 6318157"/>
                <a:gd name="connsiteY63" fmla="*/ 4635859 h 5387471"/>
                <a:gd name="connsiteX64" fmla="*/ 1614115 w 6318157"/>
                <a:gd name="connsiteY64" fmla="*/ 4882349 h 5387471"/>
                <a:gd name="connsiteX65" fmla="*/ 1614115 w 6318157"/>
                <a:gd name="connsiteY65" fmla="*/ 5033424 h 5387471"/>
                <a:gd name="connsiteX66" fmla="*/ 1614115 w 6318157"/>
                <a:gd name="connsiteY66" fmla="*/ 5168596 h 5387471"/>
                <a:gd name="connsiteX67" fmla="*/ 1653871 w 6318157"/>
                <a:gd name="connsiteY67" fmla="*/ 5295817 h 5387471"/>
                <a:gd name="connsiteX68" fmla="*/ 1755416 w 6318157"/>
                <a:gd name="connsiteY68" fmla="*/ 5294123 h 5387471"/>
                <a:gd name="connsiteX69" fmla="*/ 1825653 w 6318157"/>
                <a:gd name="connsiteY69" fmla="*/ 5366385 h 5387471"/>
                <a:gd name="connsiteX70" fmla="*/ 1861848 w 6318157"/>
                <a:gd name="connsiteY70" fmla="*/ 5387340 h 5387471"/>
                <a:gd name="connsiteX71" fmla="*/ 1926203 w 6318157"/>
                <a:gd name="connsiteY71" fmla="*/ 5242146 h 5387471"/>
                <a:gd name="connsiteX72" fmla="*/ 2115047 w 6318157"/>
                <a:gd name="connsiteY72" fmla="*/ 5279914 h 5387471"/>
                <a:gd name="connsiteX73" fmla="*/ 2176421 w 6318157"/>
                <a:gd name="connsiteY73" fmla="*/ 5148304 h 5387471"/>
                <a:gd name="connsiteX74" fmla="*/ 2083242 w 6318157"/>
                <a:gd name="connsiteY74" fmla="*/ 5096123 h 5387471"/>
                <a:gd name="connsiteX75" fmla="*/ 2020211 w 6318157"/>
                <a:gd name="connsiteY75" fmla="*/ 5057903 h 5387471"/>
                <a:gd name="connsiteX76" fmla="*/ 2011680 w 6318157"/>
                <a:gd name="connsiteY76" fmla="*/ 5073180 h 5387471"/>
                <a:gd name="connsiteX77" fmla="*/ 1932167 w 6318157"/>
                <a:gd name="connsiteY77" fmla="*/ 4977765 h 5387471"/>
                <a:gd name="connsiteX78" fmla="*/ 1884459 w 6318157"/>
                <a:gd name="connsiteY78" fmla="*/ 4874398 h 5387471"/>
                <a:gd name="connsiteX79" fmla="*/ 1913448 w 6318157"/>
                <a:gd name="connsiteY79" fmla="*/ 4786022 h 5387471"/>
                <a:gd name="connsiteX80" fmla="*/ 2073551 w 6318157"/>
                <a:gd name="connsiteY80" fmla="*/ 4760723 h 5387471"/>
                <a:gd name="connsiteX81" fmla="*/ 2213030 w 6318157"/>
                <a:gd name="connsiteY81" fmla="*/ 4711893 h 5387471"/>
                <a:gd name="connsiteX82" fmla="*/ 2313829 w 6318157"/>
                <a:gd name="connsiteY82" fmla="*/ 4781467 h 5387471"/>
                <a:gd name="connsiteX83" fmla="*/ 2449002 w 6318157"/>
                <a:gd name="connsiteY83" fmla="*/ 4771031 h 5387471"/>
                <a:gd name="connsiteX84" fmla="*/ 2504661 w 6318157"/>
                <a:gd name="connsiteY84" fmla="*/ 4866446 h 5387471"/>
                <a:gd name="connsiteX85" fmla="*/ 2578459 w 6318157"/>
                <a:gd name="connsiteY85" fmla="*/ 4816585 h 5387471"/>
                <a:gd name="connsiteX86" fmla="*/ 2681246 w 6318157"/>
                <a:gd name="connsiteY86" fmla="*/ 4873118 h 5387471"/>
                <a:gd name="connsiteX87" fmla="*/ 2798859 w 6318157"/>
                <a:gd name="connsiteY87" fmla="*/ 4858495 h 5387471"/>
                <a:gd name="connsiteX88" fmla="*/ 2895931 w 6318157"/>
                <a:gd name="connsiteY88" fmla="*/ 4983811 h 5387471"/>
                <a:gd name="connsiteX89" fmla="*/ 2910177 w 6318157"/>
                <a:gd name="connsiteY89" fmla="*/ 5176547 h 5387471"/>
                <a:gd name="connsiteX90" fmla="*/ 2981739 w 6318157"/>
                <a:gd name="connsiteY90" fmla="*/ 5120888 h 5387471"/>
                <a:gd name="connsiteX91" fmla="*/ 3101009 w 6318157"/>
                <a:gd name="connsiteY91" fmla="*/ 5184499 h 5387471"/>
                <a:gd name="connsiteX92" fmla="*/ 3164619 w 6318157"/>
                <a:gd name="connsiteY92" fmla="*/ 4882349 h 5387471"/>
                <a:gd name="connsiteX93" fmla="*/ 3116911 w 6318157"/>
                <a:gd name="connsiteY93" fmla="*/ 4516589 h 5387471"/>
                <a:gd name="connsiteX94" fmla="*/ 3156668 w 6318157"/>
                <a:gd name="connsiteY94" fmla="*/ 4405271 h 5387471"/>
                <a:gd name="connsiteX95" fmla="*/ 3323645 w 6318157"/>
                <a:gd name="connsiteY95" fmla="*/ 4341660 h 5387471"/>
                <a:gd name="connsiteX96" fmla="*/ 3482671 w 6318157"/>
                <a:gd name="connsiteY96" fmla="*/ 4293952 h 5387471"/>
                <a:gd name="connsiteX97" fmla="*/ 3570136 w 6318157"/>
                <a:gd name="connsiteY97" fmla="*/ 4373466 h 5387471"/>
                <a:gd name="connsiteX98" fmla="*/ 3530379 w 6318157"/>
                <a:gd name="connsiteY98" fmla="*/ 4484784 h 5387471"/>
                <a:gd name="connsiteX99" fmla="*/ 3546282 w 6318157"/>
                <a:gd name="connsiteY99" fmla="*/ 4588151 h 5387471"/>
                <a:gd name="connsiteX100" fmla="*/ 3609892 w 6318157"/>
                <a:gd name="connsiteY100" fmla="*/ 4643810 h 5387471"/>
                <a:gd name="connsiteX101" fmla="*/ 3673503 w 6318157"/>
                <a:gd name="connsiteY101" fmla="*/ 4651761 h 5387471"/>
                <a:gd name="connsiteX102" fmla="*/ 3745064 w 6318157"/>
                <a:gd name="connsiteY102" fmla="*/ 4786933 h 5387471"/>
                <a:gd name="connsiteX103" fmla="*/ 3889016 w 6318157"/>
                <a:gd name="connsiteY103" fmla="*/ 4749293 h 5387471"/>
                <a:gd name="connsiteX104" fmla="*/ 4071068 w 6318157"/>
                <a:gd name="connsiteY104" fmla="*/ 4731274 h 5387471"/>
                <a:gd name="connsiteX105" fmla="*/ 4368496 w 6318157"/>
                <a:gd name="connsiteY105" fmla="*/ 4686134 h 5387471"/>
                <a:gd name="connsiteX106" fmla="*/ 4436828 w 6318157"/>
                <a:gd name="connsiteY106" fmla="*/ 4774261 h 5387471"/>
                <a:gd name="connsiteX107" fmla="*/ 4500438 w 6318157"/>
                <a:gd name="connsiteY107" fmla="*/ 4751981 h 5387471"/>
                <a:gd name="connsiteX108" fmla="*/ 4595854 w 6318157"/>
                <a:gd name="connsiteY108" fmla="*/ 4699469 h 5387471"/>
                <a:gd name="connsiteX109" fmla="*/ 4654826 w 6318157"/>
                <a:gd name="connsiteY109" fmla="*/ 4646423 h 5387471"/>
                <a:gd name="connsiteX110" fmla="*/ 4674704 w 6318157"/>
                <a:gd name="connsiteY110" fmla="*/ 4597593 h 5387471"/>
                <a:gd name="connsiteX111" fmla="*/ 4588151 w 6318157"/>
                <a:gd name="connsiteY111" fmla="*/ 4554983 h 5387471"/>
                <a:gd name="connsiteX112" fmla="*/ 4687211 w 6318157"/>
                <a:gd name="connsiteY112" fmla="*/ 4492118 h 5387471"/>
                <a:gd name="connsiteX113" fmla="*/ 4723406 w 6318157"/>
                <a:gd name="connsiteY113" fmla="*/ 4492118 h 5387471"/>
                <a:gd name="connsiteX114" fmla="*/ 4715786 w 6318157"/>
                <a:gd name="connsiteY114" fmla="*/ 4434968 h 5387471"/>
                <a:gd name="connsiteX115" fmla="*/ 4753886 w 6318157"/>
                <a:gd name="connsiteY115" fmla="*/ 4410203 h 5387471"/>
                <a:gd name="connsiteX116" fmla="*/ 4656648 w 6318157"/>
                <a:gd name="connsiteY116" fmla="*/ 4287326 h 5387471"/>
                <a:gd name="connsiteX117" fmla="*/ 4593866 w 6318157"/>
                <a:gd name="connsiteY117" fmla="*/ 4307333 h 5387471"/>
                <a:gd name="connsiteX118" fmla="*/ 4575396 w 6318157"/>
                <a:gd name="connsiteY118" fmla="*/ 4172612 h 5387471"/>
                <a:gd name="connsiteX119" fmla="*/ 4679655 w 6318157"/>
                <a:gd name="connsiteY119" fmla="*/ 4132426 h 5387471"/>
                <a:gd name="connsiteX120" fmla="*/ 4703957 w 6318157"/>
                <a:gd name="connsiteY120" fmla="*/ 4023340 h 5387471"/>
                <a:gd name="connsiteX121" fmla="*/ 4812951 w 6318157"/>
                <a:gd name="connsiteY121" fmla="*/ 3900496 h 5387471"/>
                <a:gd name="connsiteX122" fmla="*/ 4877813 w 6318157"/>
                <a:gd name="connsiteY122" fmla="*/ 3853146 h 5387471"/>
                <a:gd name="connsiteX123" fmla="*/ 4866109 w 6318157"/>
                <a:gd name="connsiteY123" fmla="*/ 3934446 h 5387471"/>
                <a:gd name="connsiteX124" fmla="*/ 4936241 w 6318157"/>
                <a:gd name="connsiteY124" fmla="*/ 3998681 h 5387471"/>
                <a:gd name="connsiteX125" fmla="*/ 4889248 w 6318157"/>
                <a:gd name="connsiteY125" fmla="*/ 4126615 h 5387471"/>
                <a:gd name="connsiteX126" fmla="*/ 4934365 w 6318157"/>
                <a:gd name="connsiteY126" fmla="*/ 4164319 h 5387471"/>
                <a:gd name="connsiteX127" fmla="*/ 5022812 w 6318157"/>
                <a:gd name="connsiteY127" fmla="*/ 4087573 h 5387471"/>
                <a:gd name="connsiteX128" fmla="*/ 5082759 w 6318157"/>
                <a:gd name="connsiteY128" fmla="*/ 4066849 h 5387471"/>
                <a:gd name="connsiteX129" fmla="*/ 5099644 w 6318157"/>
                <a:gd name="connsiteY129" fmla="*/ 4110000 h 5387471"/>
                <a:gd name="connsiteX130" fmla="*/ 5146102 w 6318157"/>
                <a:gd name="connsiteY130" fmla="*/ 4062915 h 5387471"/>
                <a:gd name="connsiteX131" fmla="*/ 5187199 w 6318157"/>
                <a:gd name="connsiteY131" fmla="*/ 4077299 h 5387471"/>
                <a:gd name="connsiteX132" fmla="*/ 5205692 w 6318157"/>
                <a:gd name="connsiteY132" fmla="*/ 4046476 h 5387471"/>
                <a:gd name="connsiteX133" fmla="*/ 5107060 w 6318157"/>
                <a:gd name="connsiteY133" fmla="*/ 4005379 h 5387471"/>
                <a:gd name="connsiteX134" fmla="*/ 5183536 w 6318157"/>
                <a:gd name="connsiteY134" fmla="*/ 3959373 h 5387471"/>
                <a:gd name="connsiteX135" fmla="*/ 5172815 w 6318157"/>
                <a:gd name="connsiteY135" fmla="*/ 3886200 h 5387471"/>
                <a:gd name="connsiteX136" fmla="*/ 5222041 w 6318157"/>
                <a:gd name="connsiteY136" fmla="*/ 3883701 h 5387471"/>
                <a:gd name="connsiteX137" fmla="*/ 5230350 w 6318157"/>
                <a:gd name="connsiteY137" fmla="*/ 3941680 h 5387471"/>
                <a:gd name="connsiteX138" fmla="*/ 5279666 w 6318157"/>
                <a:gd name="connsiteY138" fmla="*/ 3937570 h 5387471"/>
                <a:gd name="connsiteX139" fmla="*/ 5291995 w 6318157"/>
                <a:gd name="connsiteY139" fmla="*/ 3859487 h 5387471"/>
                <a:gd name="connsiteX140" fmla="*/ 5423861 w 6318157"/>
                <a:gd name="connsiteY140" fmla="*/ 3870925 h 5387471"/>
                <a:gd name="connsiteX141" fmla="*/ 5487204 w 6318157"/>
                <a:gd name="connsiteY141" fmla="*/ 3820445 h 5387471"/>
                <a:gd name="connsiteX142" fmla="*/ 5559123 w 6318157"/>
                <a:gd name="connsiteY142" fmla="*/ 3707429 h 5387471"/>
                <a:gd name="connsiteX143" fmla="*/ 5449413 w 6318157"/>
                <a:gd name="connsiteY143" fmla="*/ 3654543 h 5387471"/>
                <a:gd name="connsiteX144" fmla="*/ 5417697 w 6318157"/>
                <a:gd name="connsiteY144" fmla="*/ 3572439 h 5387471"/>
                <a:gd name="connsiteX145" fmla="*/ 5452272 w 6318157"/>
                <a:gd name="connsiteY145" fmla="*/ 3536878 h 5387471"/>
                <a:gd name="connsiteX146" fmla="*/ 5435833 w 6318157"/>
                <a:gd name="connsiteY146" fmla="*/ 3485507 h 5387471"/>
                <a:gd name="connsiteX147" fmla="*/ 5398846 w 6318157"/>
                <a:gd name="connsiteY147" fmla="*/ 3495782 h 5387471"/>
                <a:gd name="connsiteX148" fmla="*/ 5351496 w 6318157"/>
                <a:gd name="connsiteY148" fmla="*/ 3414038 h 5387471"/>
                <a:gd name="connsiteX149" fmla="*/ 5478449 w 6318157"/>
                <a:gd name="connsiteY149" fmla="*/ 3061500 h 5387471"/>
                <a:gd name="connsiteX150" fmla="*/ 5820355 w 6318157"/>
                <a:gd name="connsiteY150" fmla="*/ 2989939 h 5387471"/>
                <a:gd name="connsiteX151" fmla="*/ 6020959 w 6318157"/>
                <a:gd name="connsiteY151" fmla="*/ 2857748 h 5387471"/>
                <a:gd name="connsiteX152" fmla="*/ 6058811 w 6318157"/>
                <a:gd name="connsiteY152" fmla="*/ 2880194 h 5387471"/>
                <a:gd name="connsiteX153" fmla="*/ 6114056 w 6318157"/>
                <a:gd name="connsiteY153" fmla="*/ 2859239 h 5387471"/>
                <a:gd name="connsiteX154" fmla="*/ 6152156 w 6318157"/>
                <a:gd name="connsiteY154" fmla="*/ 2889719 h 5387471"/>
                <a:gd name="connsiteX155" fmla="*/ 6260741 w 6318157"/>
                <a:gd name="connsiteY155" fmla="*/ 2868764 h 5387471"/>
                <a:gd name="connsiteX156" fmla="*/ 6292298 w 6318157"/>
                <a:gd name="connsiteY156" fmla="*/ 2879449 h 5387471"/>
                <a:gd name="connsiteX157" fmla="*/ 6304556 w 6318157"/>
                <a:gd name="connsiteY157" fmla="*/ 2838284 h 5387471"/>
                <a:gd name="connsiteX158" fmla="*/ 6306461 w 6318157"/>
                <a:gd name="connsiteY158" fmla="*/ 2809709 h 5387471"/>
                <a:gd name="connsiteX159" fmla="*/ 6317891 w 6318157"/>
                <a:gd name="connsiteY159" fmla="*/ 2798279 h 5387471"/>
                <a:gd name="connsiteX160" fmla="*/ 6268361 w 6318157"/>
                <a:gd name="connsiteY160" fmla="*/ 2775419 h 5387471"/>
                <a:gd name="connsiteX161" fmla="*/ 6220736 w 6318157"/>
                <a:gd name="connsiteY161" fmla="*/ 2543754 h 5387471"/>
                <a:gd name="connsiteX162" fmla="*/ 6169301 w 6318157"/>
                <a:gd name="connsiteY162" fmla="*/ 2569973 h 5387471"/>
                <a:gd name="connsiteX163" fmla="*/ 6119771 w 6318157"/>
                <a:gd name="connsiteY163" fmla="*/ 2533484 h 5387471"/>
                <a:gd name="connsiteX164" fmla="*/ 6051191 w 6318157"/>
                <a:gd name="connsiteY164" fmla="*/ 2518538 h 5387471"/>
                <a:gd name="connsiteX165" fmla="*/ 6053096 w 6318157"/>
                <a:gd name="connsiteY165" fmla="*/ 2434718 h 5387471"/>
                <a:gd name="connsiteX166" fmla="*/ 6027337 w 6318157"/>
                <a:gd name="connsiteY166" fmla="*/ 2469542 h 5387471"/>
                <a:gd name="connsiteX167" fmla="*/ 5994041 w 6318157"/>
                <a:gd name="connsiteY167" fmla="*/ 2411858 h 5387471"/>
                <a:gd name="connsiteX168" fmla="*/ 5976896 w 6318157"/>
                <a:gd name="connsiteY168" fmla="*/ 2272793 h 5387471"/>
                <a:gd name="connsiteX169" fmla="*/ 5915936 w 6318157"/>
                <a:gd name="connsiteY169" fmla="*/ 2274698 h 5387471"/>
                <a:gd name="connsiteX170" fmla="*/ 5892910 w 6318157"/>
                <a:gd name="connsiteY170" fmla="*/ 2209882 h 5387471"/>
                <a:gd name="connsiteX171" fmla="*/ 5813066 w 6318157"/>
                <a:gd name="connsiteY171" fmla="*/ 2240408 h 5387471"/>
                <a:gd name="connsiteX172" fmla="*/ 5752106 w 6318157"/>
                <a:gd name="connsiteY172" fmla="*/ 2206118 h 5387471"/>
                <a:gd name="connsiteX173" fmla="*/ 5719721 w 6318157"/>
                <a:gd name="connsiteY173" fmla="*/ 2227073 h 5387471"/>
                <a:gd name="connsiteX174" fmla="*/ 5653046 w 6318157"/>
                <a:gd name="connsiteY174" fmla="*/ 2209928 h 5387471"/>
                <a:gd name="connsiteX175" fmla="*/ 5677231 w 6318157"/>
                <a:gd name="connsiteY175" fmla="*/ 2186857 h 5387471"/>
                <a:gd name="connsiteX176" fmla="*/ 5628281 w 6318157"/>
                <a:gd name="connsiteY176" fmla="*/ 2145158 h 5387471"/>
                <a:gd name="connsiteX177" fmla="*/ 5488388 w 6318157"/>
                <a:gd name="connsiteY177" fmla="*/ 2148426 h 5387471"/>
                <a:gd name="connsiteX178" fmla="*/ 5453021 w 6318157"/>
                <a:gd name="connsiteY178" fmla="*/ 2227073 h 5387471"/>
                <a:gd name="connsiteX179" fmla="*/ 5472071 w 6318157"/>
                <a:gd name="connsiteY179" fmla="*/ 2274698 h 5387471"/>
                <a:gd name="connsiteX180" fmla="*/ 5422541 w 6318157"/>
                <a:gd name="connsiteY180" fmla="*/ 2288033 h 5387471"/>
                <a:gd name="connsiteX181" fmla="*/ 5451116 w 6318157"/>
                <a:gd name="connsiteY181" fmla="*/ 2333753 h 5387471"/>
                <a:gd name="connsiteX182" fmla="*/ 5516631 w 6318157"/>
                <a:gd name="connsiteY182" fmla="*/ 2328407 h 5387471"/>
                <a:gd name="connsiteX183" fmla="*/ 5523506 w 6318157"/>
                <a:gd name="connsiteY183" fmla="*/ 2379473 h 5387471"/>
                <a:gd name="connsiteX184" fmla="*/ 5399681 w 6318157"/>
                <a:gd name="connsiteY184" fmla="*/ 2545208 h 5387471"/>
                <a:gd name="connsiteX185" fmla="*/ 5360918 w 6318157"/>
                <a:gd name="connsiteY185" fmla="*/ 2694084 h 5387471"/>
                <a:gd name="connsiteX186" fmla="*/ 5346341 w 6318157"/>
                <a:gd name="connsiteY186" fmla="*/ 2615693 h 5387471"/>
                <a:gd name="connsiteX187" fmla="*/ 5304431 w 6318157"/>
                <a:gd name="connsiteY187" fmla="*/ 2615693 h 5387471"/>
                <a:gd name="connsiteX188" fmla="*/ 5273951 w 6318157"/>
                <a:gd name="connsiteY188" fmla="*/ 2558543 h 5387471"/>
                <a:gd name="connsiteX189" fmla="*/ 5203714 w 6318157"/>
                <a:gd name="connsiteY189" fmla="*/ 2600987 h 5387471"/>
                <a:gd name="connsiteX190" fmla="*/ 5070116 w 6318157"/>
                <a:gd name="connsiteY190" fmla="*/ 2541398 h 5387471"/>
                <a:gd name="connsiteX191" fmla="*/ 4991763 w 6318157"/>
                <a:gd name="connsiteY191" fmla="*/ 2573572 h 5387471"/>
                <a:gd name="connsiteX192" fmla="*/ 4904381 w 6318157"/>
                <a:gd name="connsiteY192" fmla="*/ 2564258 h 5387471"/>
                <a:gd name="connsiteX193" fmla="*/ 4875806 w 6318157"/>
                <a:gd name="connsiteY193" fmla="*/ 2495678 h 5387471"/>
                <a:gd name="connsiteX194" fmla="*/ 4803416 w 6318157"/>
                <a:gd name="connsiteY194" fmla="*/ 2484248 h 5387471"/>
                <a:gd name="connsiteX195" fmla="*/ 4822466 w 6318157"/>
                <a:gd name="connsiteY195" fmla="*/ 2409953 h 5387471"/>
                <a:gd name="connsiteX196" fmla="*/ 4731026 w 6318157"/>
                <a:gd name="connsiteY196" fmla="*/ 2341373 h 5387471"/>
                <a:gd name="connsiteX197" fmla="*/ 4699221 w 6318157"/>
                <a:gd name="connsiteY197" fmla="*/ 2364353 h 5387471"/>
                <a:gd name="connsiteX198" fmla="*/ 4637681 w 6318157"/>
                <a:gd name="connsiteY198" fmla="*/ 2328038 h 5387471"/>
                <a:gd name="connsiteX199" fmla="*/ 4660541 w 6318157"/>
                <a:gd name="connsiteY199" fmla="*/ 2253743 h 5387471"/>
                <a:gd name="connsiteX200" fmla="*/ 4433846 w 6318157"/>
                <a:gd name="connsiteY200" fmla="*/ 2270888 h 5387471"/>
                <a:gd name="connsiteX201" fmla="*/ 4373134 w 6318157"/>
                <a:gd name="connsiteY201" fmla="*/ 2252041 h 5387471"/>
                <a:gd name="connsiteX202" fmla="*/ 4323356 w 6318157"/>
                <a:gd name="connsiteY202" fmla="*/ 2288033 h 5387471"/>
                <a:gd name="connsiteX203" fmla="*/ 4273826 w 6318157"/>
                <a:gd name="connsiteY203" fmla="*/ 2208023 h 5387471"/>
                <a:gd name="connsiteX204" fmla="*/ 4201436 w 6318157"/>
                <a:gd name="connsiteY204" fmla="*/ 2192783 h 5387471"/>
                <a:gd name="connsiteX205" fmla="*/ 4178576 w 6318157"/>
                <a:gd name="connsiteY205" fmla="*/ 2110868 h 5387471"/>
                <a:gd name="connsiteX206" fmla="*/ 4087136 w 6318157"/>
                <a:gd name="connsiteY206" fmla="*/ 2038478 h 5387471"/>
                <a:gd name="connsiteX207" fmla="*/ 4016651 w 6318157"/>
                <a:gd name="connsiteY207" fmla="*/ 2051813 h 5387471"/>
                <a:gd name="connsiteX208" fmla="*/ 3909971 w 6318157"/>
                <a:gd name="connsiteY208" fmla="*/ 2013713 h 5387471"/>
                <a:gd name="connsiteX209" fmla="*/ 3843296 w 6318157"/>
                <a:gd name="connsiteY209" fmla="*/ 2053718 h 5387471"/>
                <a:gd name="connsiteX210" fmla="*/ 3788051 w 6318157"/>
                <a:gd name="connsiteY210" fmla="*/ 2034668 h 5387471"/>
                <a:gd name="connsiteX211" fmla="*/ 3742331 w 6318157"/>
                <a:gd name="connsiteY211" fmla="*/ 2046098 h 5387471"/>
                <a:gd name="connsiteX212" fmla="*/ 3671018 w 6318157"/>
                <a:gd name="connsiteY212" fmla="*/ 2041249 h 5387471"/>
                <a:gd name="connsiteX213" fmla="*/ 3660416 w 6318157"/>
                <a:gd name="connsiteY213" fmla="*/ 1977518 h 5387471"/>
                <a:gd name="connsiteX214" fmla="*/ 3643271 w 6318157"/>
                <a:gd name="connsiteY214" fmla="*/ 1905128 h 5387471"/>
                <a:gd name="connsiteX215" fmla="*/ 3690896 w 6318157"/>
                <a:gd name="connsiteY215" fmla="*/ 1872743 h 5387471"/>
                <a:gd name="connsiteX216" fmla="*/ 3702326 w 6318157"/>
                <a:gd name="connsiteY216" fmla="*/ 1811783 h 5387471"/>
                <a:gd name="connsiteX217" fmla="*/ 3679466 w 6318157"/>
                <a:gd name="connsiteY217" fmla="*/ 1788923 h 5387471"/>
                <a:gd name="connsiteX218" fmla="*/ 3595977 w 6318157"/>
                <a:gd name="connsiteY218" fmla="*/ 1647245 h 5387471"/>
                <a:gd name="connsiteX219" fmla="*/ 3508016 w 6318157"/>
                <a:gd name="connsiteY219" fmla="*/ 1663193 h 5387471"/>
                <a:gd name="connsiteX220" fmla="*/ 3485156 w 6318157"/>
                <a:gd name="connsiteY220" fmla="*/ 1619378 h 5387471"/>
                <a:gd name="connsiteX221" fmla="*/ 3434052 w 6318157"/>
                <a:gd name="connsiteY221" fmla="*/ 1618090 h 5387471"/>
                <a:gd name="connsiteX222" fmla="*/ 3496586 w 6318157"/>
                <a:gd name="connsiteY222" fmla="*/ 1533653 h 5387471"/>
                <a:gd name="connsiteX223" fmla="*/ 3549926 w 6318157"/>
                <a:gd name="connsiteY223" fmla="*/ 1552703 h 5387471"/>
                <a:gd name="connsiteX224" fmla="*/ 3681619 w 6318157"/>
                <a:gd name="connsiteY224" fmla="*/ 1349485 h 5387471"/>
                <a:gd name="connsiteX225" fmla="*/ 3708041 w 6318157"/>
                <a:gd name="connsiteY225" fmla="*/ 1316483 h 5387471"/>
                <a:gd name="connsiteX226" fmla="*/ 3600036 w 6318157"/>
                <a:gd name="connsiteY226" fmla="*/ 1230630 h 5387471"/>
                <a:gd name="connsiteX227" fmla="*/ 3610886 w 6318157"/>
                <a:gd name="connsiteY227" fmla="*/ 1173608 h 5387471"/>
                <a:gd name="connsiteX228" fmla="*/ 3549926 w 6318157"/>
                <a:gd name="connsiteY228" fmla="*/ 1160273 h 5387471"/>
                <a:gd name="connsiteX229" fmla="*/ 3515636 w 6318157"/>
                <a:gd name="connsiteY229" fmla="*/ 1108838 h 5387471"/>
                <a:gd name="connsiteX230" fmla="*/ 3515636 w 6318157"/>
                <a:gd name="connsiteY230" fmla="*/ 1013588 h 5387471"/>
                <a:gd name="connsiteX231" fmla="*/ 3391811 w 6318157"/>
                <a:gd name="connsiteY231" fmla="*/ 981203 h 5387471"/>
                <a:gd name="connsiteX232" fmla="*/ 3357521 w 6318157"/>
                <a:gd name="connsiteY232" fmla="*/ 922148 h 5387471"/>
                <a:gd name="connsiteX233" fmla="*/ 3198246 w 6318157"/>
                <a:gd name="connsiteY233" fmla="*/ 954073 h 5387471"/>
                <a:gd name="connsiteX234" fmla="*/ 3142256 w 6318157"/>
                <a:gd name="connsiteY234" fmla="*/ 899288 h 5387471"/>
                <a:gd name="connsiteX235" fmla="*/ 2980331 w 6318157"/>
                <a:gd name="connsiteY235" fmla="*/ 929768 h 5387471"/>
                <a:gd name="connsiteX236" fmla="*/ 2776330 w 6318157"/>
                <a:gd name="connsiteY236" fmla="*/ 832982 h 5387471"/>
                <a:gd name="connsiteX237" fmla="*/ 2662196 w 6318157"/>
                <a:gd name="connsiteY237" fmla="*/ 874523 h 5387471"/>
                <a:gd name="connsiteX238" fmla="*/ 2671721 w 6318157"/>
                <a:gd name="connsiteY238" fmla="*/ 832613 h 5387471"/>
                <a:gd name="connsiteX239" fmla="*/ 2581026 w 6318157"/>
                <a:gd name="connsiteY239" fmla="*/ 818653 h 5387471"/>
                <a:gd name="connsiteX240" fmla="*/ 2576471 w 6318157"/>
                <a:gd name="connsiteY240" fmla="*/ 731648 h 5387471"/>
                <a:gd name="connsiteX241" fmla="*/ 2561231 w 6318157"/>
                <a:gd name="connsiteY241" fmla="*/ 684023 h 5387471"/>
                <a:gd name="connsiteX242" fmla="*/ 2591711 w 6318157"/>
                <a:gd name="connsiteY242" fmla="*/ 647828 h 5387471"/>
                <a:gd name="connsiteX243" fmla="*/ 2496792 w 6318157"/>
                <a:gd name="connsiteY243" fmla="*/ 511865 h 5387471"/>
                <a:gd name="connsiteX244" fmla="*/ 2492651 w 6318157"/>
                <a:gd name="connsiteY244" fmla="*/ 476378 h 5387471"/>
                <a:gd name="connsiteX245" fmla="*/ 2534561 w 6318157"/>
                <a:gd name="connsiteY245" fmla="*/ 409703 h 5387471"/>
                <a:gd name="connsiteX246" fmla="*/ 2490746 w 6318157"/>
                <a:gd name="connsiteY246" fmla="*/ 398273 h 5387471"/>
                <a:gd name="connsiteX247" fmla="*/ 2465981 w 6318157"/>
                <a:gd name="connsiteY247" fmla="*/ 367793 h 5387471"/>
                <a:gd name="connsiteX248" fmla="*/ 2428709 w 6318157"/>
                <a:gd name="connsiteY248" fmla="*/ 359713 h 5387471"/>
                <a:gd name="connsiteX249" fmla="*/ 2443121 w 6318157"/>
                <a:gd name="connsiteY249" fmla="*/ 297308 h 5387471"/>
                <a:gd name="connsiteX250" fmla="*/ 2384811 w 6318157"/>
                <a:gd name="connsiteY250" fmla="*/ 255352 h 5387471"/>
                <a:gd name="connsiteX251" fmla="*/ 2431691 w 6318157"/>
                <a:gd name="connsiteY251" fmla="*/ 188723 h 5387471"/>
                <a:gd name="connsiteX252" fmla="*/ 2536714 w 6318157"/>
                <a:gd name="connsiteY252" fmla="*/ 175177 h 5387471"/>
                <a:gd name="connsiteX0" fmla="*/ 2536714 w 6318157"/>
                <a:gd name="connsiteY0" fmla="*/ 175177 h 5387471"/>
                <a:gd name="connsiteX1" fmla="*/ 2475506 w 6318157"/>
                <a:gd name="connsiteY1" fmla="*/ 127763 h 5387471"/>
                <a:gd name="connsiteX2" fmla="*/ 2408831 w 6318157"/>
                <a:gd name="connsiteY2" fmla="*/ 129668 h 5387471"/>
                <a:gd name="connsiteX3" fmla="*/ 2340003 w 6318157"/>
                <a:gd name="connsiteY3" fmla="*/ 67751 h 5387471"/>
                <a:gd name="connsiteX4" fmla="*/ 2260241 w 6318157"/>
                <a:gd name="connsiteY4" fmla="*/ 85853 h 5387471"/>
                <a:gd name="connsiteX5" fmla="*/ 2229513 w 6318157"/>
                <a:gd name="connsiteY5" fmla="*/ 26173 h 5387471"/>
                <a:gd name="connsiteX6" fmla="*/ 2009858 w 6318157"/>
                <a:gd name="connsiteY6" fmla="*/ 0 h 5387471"/>
                <a:gd name="connsiteX7" fmla="*/ 1851163 w 6318157"/>
                <a:gd name="connsiteY7" fmla="*/ 158612 h 5387471"/>
                <a:gd name="connsiteX8" fmla="*/ 1861599 w 6318157"/>
                <a:gd name="connsiteY8" fmla="*/ 331056 h 5387471"/>
                <a:gd name="connsiteX9" fmla="*/ 1776951 w 6318157"/>
                <a:gd name="connsiteY9" fmla="*/ 311343 h 5387471"/>
                <a:gd name="connsiteX10" fmla="*/ 1606163 w 6318157"/>
                <a:gd name="connsiteY10" fmla="*/ 358057 h 5387471"/>
                <a:gd name="connsiteX11" fmla="*/ 1391478 w 6318157"/>
                <a:gd name="connsiteY11" fmla="*/ 230836 h 5387471"/>
                <a:gd name="connsiteX12" fmla="*/ 1256306 w 6318157"/>
                <a:gd name="connsiteY12" fmla="*/ 230836 h 5387471"/>
                <a:gd name="connsiteX13" fmla="*/ 1208598 w 6318157"/>
                <a:gd name="connsiteY13" fmla="*/ 421667 h 5387471"/>
                <a:gd name="connsiteX14" fmla="*/ 1041621 w 6318157"/>
                <a:gd name="connsiteY14" fmla="*/ 588645 h 5387471"/>
                <a:gd name="connsiteX15" fmla="*/ 930303 w 6318157"/>
                <a:gd name="connsiteY15" fmla="*/ 668158 h 5387471"/>
                <a:gd name="connsiteX16" fmla="*/ 842838 w 6318157"/>
                <a:gd name="connsiteY16" fmla="*/ 612499 h 5387471"/>
                <a:gd name="connsiteX17" fmla="*/ 747423 w 6318157"/>
                <a:gd name="connsiteY17" fmla="*/ 795379 h 5387471"/>
                <a:gd name="connsiteX18" fmla="*/ 456206 w 6318157"/>
                <a:gd name="connsiteY18" fmla="*/ 828804 h 5387471"/>
                <a:gd name="connsiteX19" fmla="*/ 222636 w 6318157"/>
                <a:gd name="connsiteY19" fmla="*/ 970307 h 5387471"/>
                <a:gd name="connsiteX20" fmla="*/ 254442 w 6318157"/>
                <a:gd name="connsiteY20" fmla="*/ 1113431 h 5387471"/>
                <a:gd name="connsiteX21" fmla="*/ 302149 w 6318157"/>
                <a:gd name="connsiteY21" fmla="*/ 1296311 h 5387471"/>
                <a:gd name="connsiteX22" fmla="*/ 341906 w 6318157"/>
                <a:gd name="connsiteY22" fmla="*/ 1328116 h 5387471"/>
                <a:gd name="connsiteX23" fmla="*/ 508883 w 6318157"/>
                <a:gd name="connsiteY23" fmla="*/ 1359921 h 5387471"/>
                <a:gd name="connsiteX24" fmla="*/ 532737 w 6318157"/>
                <a:gd name="connsiteY24" fmla="*/ 1582558 h 5387471"/>
                <a:gd name="connsiteX25" fmla="*/ 730526 w 6318157"/>
                <a:gd name="connsiteY25" fmla="*/ 1644144 h 5387471"/>
                <a:gd name="connsiteX26" fmla="*/ 903633 w 6318157"/>
                <a:gd name="connsiteY26" fmla="*/ 1753676 h 5387471"/>
                <a:gd name="connsiteX27" fmla="*/ 818984 w 6318157"/>
                <a:gd name="connsiteY27" fmla="*/ 1884707 h 5387471"/>
                <a:gd name="connsiteX28" fmla="*/ 644056 w 6318157"/>
                <a:gd name="connsiteY28" fmla="*/ 1868805 h 5387471"/>
                <a:gd name="connsiteX29" fmla="*/ 636104 w 6318157"/>
                <a:gd name="connsiteY29" fmla="*/ 2115295 h 5387471"/>
                <a:gd name="connsiteX30" fmla="*/ 755374 w 6318157"/>
                <a:gd name="connsiteY30" fmla="*/ 2218662 h 5387471"/>
                <a:gd name="connsiteX31" fmla="*/ 818984 w 6318157"/>
                <a:gd name="connsiteY31" fmla="*/ 2329980 h 5387471"/>
                <a:gd name="connsiteX32" fmla="*/ 818984 w 6318157"/>
                <a:gd name="connsiteY32" fmla="*/ 2369737 h 5387471"/>
                <a:gd name="connsiteX33" fmla="*/ 580445 w 6318157"/>
                <a:gd name="connsiteY33" fmla="*/ 2401542 h 5387471"/>
                <a:gd name="connsiteX34" fmla="*/ 485029 w 6318157"/>
                <a:gd name="connsiteY34" fmla="*/ 2433347 h 5387471"/>
                <a:gd name="connsiteX35" fmla="*/ 437322 w 6318157"/>
                <a:gd name="connsiteY35" fmla="*/ 2584422 h 5387471"/>
                <a:gd name="connsiteX36" fmla="*/ 307616 w 6318157"/>
                <a:gd name="connsiteY36" fmla="*/ 2598549 h 5387471"/>
                <a:gd name="connsiteX37" fmla="*/ 238539 w 6318157"/>
                <a:gd name="connsiteY37" fmla="*/ 2655984 h 5387471"/>
                <a:gd name="connsiteX38" fmla="*/ 284673 w 6318157"/>
                <a:gd name="connsiteY38" fmla="*/ 2740881 h 5387471"/>
                <a:gd name="connsiteX39" fmla="*/ 405516 w 6318157"/>
                <a:gd name="connsiteY39" fmla="*/ 2767302 h 5387471"/>
                <a:gd name="connsiteX40" fmla="*/ 414296 w 6318157"/>
                <a:gd name="connsiteY40" fmla="*/ 2859534 h 5387471"/>
                <a:gd name="connsiteX41" fmla="*/ 349857 w 6318157"/>
                <a:gd name="connsiteY41" fmla="*/ 2894523 h 5387471"/>
                <a:gd name="connsiteX42" fmla="*/ 206734 w 6318157"/>
                <a:gd name="connsiteY42" fmla="*/ 3061500 h 5387471"/>
                <a:gd name="connsiteX43" fmla="*/ 166977 w 6318157"/>
                <a:gd name="connsiteY43" fmla="*/ 3300039 h 5387471"/>
                <a:gd name="connsiteX44" fmla="*/ 103367 w 6318157"/>
                <a:gd name="connsiteY44" fmla="*/ 3490871 h 5387471"/>
                <a:gd name="connsiteX45" fmla="*/ 0 w 6318157"/>
                <a:gd name="connsiteY45" fmla="*/ 3610140 h 5387471"/>
                <a:gd name="connsiteX46" fmla="*/ 0 w 6318157"/>
                <a:gd name="connsiteY46" fmla="*/ 3689653 h 5387471"/>
                <a:gd name="connsiteX47" fmla="*/ 15903 w 6318157"/>
                <a:gd name="connsiteY47" fmla="*/ 3769166 h 5387471"/>
                <a:gd name="connsiteX48" fmla="*/ 127221 w 6318157"/>
                <a:gd name="connsiteY48" fmla="*/ 3785069 h 5387471"/>
                <a:gd name="connsiteX49" fmla="*/ 183211 w 6318157"/>
                <a:gd name="connsiteY49" fmla="*/ 3641697 h 5387471"/>
                <a:gd name="connsiteX50" fmla="*/ 275231 w 6318157"/>
                <a:gd name="connsiteY50" fmla="*/ 3608199 h 5387471"/>
                <a:gd name="connsiteX51" fmla="*/ 326003 w 6318157"/>
                <a:gd name="connsiteY51" fmla="*/ 3626043 h 5387471"/>
                <a:gd name="connsiteX52" fmla="*/ 358388 w 6318157"/>
                <a:gd name="connsiteY52" fmla="*/ 3618423 h 5387471"/>
                <a:gd name="connsiteX53" fmla="*/ 424318 w 6318157"/>
                <a:gd name="connsiteY53" fmla="*/ 3743407 h 5387471"/>
                <a:gd name="connsiteX54" fmla="*/ 379178 w 6318157"/>
                <a:gd name="connsiteY54" fmla="*/ 3816212 h 5387471"/>
                <a:gd name="connsiteX55" fmla="*/ 347621 w 6318157"/>
                <a:gd name="connsiteY55" fmla="*/ 3928239 h 5387471"/>
                <a:gd name="connsiteX56" fmla="*/ 336854 w 6318157"/>
                <a:gd name="connsiteY56" fmla="*/ 4218249 h 5387471"/>
                <a:gd name="connsiteX57" fmla="*/ 545161 w 6318157"/>
                <a:gd name="connsiteY57" fmla="*/ 4012509 h 5387471"/>
                <a:gd name="connsiteX58" fmla="*/ 620202 w 6318157"/>
                <a:gd name="connsiteY58" fmla="*/ 4063365 h 5387471"/>
                <a:gd name="connsiteX59" fmla="*/ 723569 w 6318157"/>
                <a:gd name="connsiteY59" fmla="*/ 4079267 h 5387471"/>
                <a:gd name="connsiteX60" fmla="*/ 795130 w 6318157"/>
                <a:gd name="connsiteY60" fmla="*/ 4190586 h 5387471"/>
                <a:gd name="connsiteX61" fmla="*/ 1025718 w 6318157"/>
                <a:gd name="connsiteY61" fmla="*/ 4293952 h 5387471"/>
                <a:gd name="connsiteX62" fmla="*/ 1176793 w 6318157"/>
                <a:gd name="connsiteY62" fmla="*/ 4540443 h 5387471"/>
                <a:gd name="connsiteX63" fmla="*/ 1144988 w 6318157"/>
                <a:gd name="connsiteY63" fmla="*/ 4635859 h 5387471"/>
                <a:gd name="connsiteX64" fmla="*/ 1614115 w 6318157"/>
                <a:gd name="connsiteY64" fmla="*/ 4882349 h 5387471"/>
                <a:gd name="connsiteX65" fmla="*/ 1614115 w 6318157"/>
                <a:gd name="connsiteY65" fmla="*/ 5033424 h 5387471"/>
                <a:gd name="connsiteX66" fmla="*/ 1614115 w 6318157"/>
                <a:gd name="connsiteY66" fmla="*/ 5168596 h 5387471"/>
                <a:gd name="connsiteX67" fmla="*/ 1653871 w 6318157"/>
                <a:gd name="connsiteY67" fmla="*/ 5295817 h 5387471"/>
                <a:gd name="connsiteX68" fmla="*/ 1755416 w 6318157"/>
                <a:gd name="connsiteY68" fmla="*/ 5294123 h 5387471"/>
                <a:gd name="connsiteX69" fmla="*/ 1825653 w 6318157"/>
                <a:gd name="connsiteY69" fmla="*/ 5366385 h 5387471"/>
                <a:gd name="connsiteX70" fmla="*/ 1861848 w 6318157"/>
                <a:gd name="connsiteY70" fmla="*/ 5387340 h 5387471"/>
                <a:gd name="connsiteX71" fmla="*/ 1926203 w 6318157"/>
                <a:gd name="connsiteY71" fmla="*/ 5242146 h 5387471"/>
                <a:gd name="connsiteX72" fmla="*/ 2115047 w 6318157"/>
                <a:gd name="connsiteY72" fmla="*/ 5279914 h 5387471"/>
                <a:gd name="connsiteX73" fmla="*/ 2176421 w 6318157"/>
                <a:gd name="connsiteY73" fmla="*/ 5148304 h 5387471"/>
                <a:gd name="connsiteX74" fmla="*/ 2083242 w 6318157"/>
                <a:gd name="connsiteY74" fmla="*/ 5096123 h 5387471"/>
                <a:gd name="connsiteX75" fmla="*/ 2020211 w 6318157"/>
                <a:gd name="connsiteY75" fmla="*/ 5057903 h 5387471"/>
                <a:gd name="connsiteX76" fmla="*/ 2011680 w 6318157"/>
                <a:gd name="connsiteY76" fmla="*/ 5073180 h 5387471"/>
                <a:gd name="connsiteX77" fmla="*/ 1932167 w 6318157"/>
                <a:gd name="connsiteY77" fmla="*/ 4977765 h 5387471"/>
                <a:gd name="connsiteX78" fmla="*/ 1884459 w 6318157"/>
                <a:gd name="connsiteY78" fmla="*/ 4874398 h 5387471"/>
                <a:gd name="connsiteX79" fmla="*/ 1913448 w 6318157"/>
                <a:gd name="connsiteY79" fmla="*/ 4786022 h 5387471"/>
                <a:gd name="connsiteX80" fmla="*/ 2073551 w 6318157"/>
                <a:gd name="connsiteY80" fmla="*/ 4760723 h 5387471"/>
                <a:gd name="connsiteX81" fmla="*/ 2213030 w 6318157"/>
                <a:gd name="connsiteY81" fmla="*/ 4711893 h 5387471"/>
                <a:gd name="connsiteX82" fmla="*/ 2313829 w 6318157"/>
                <a:gd name="connsiteY82" fmla="*/ 4781467 h 5387471"/>
                <a:gd name="connsiteX83" fmla="*/ 2449002 w 6318157"/>
                <a:gd name="connsiteY83" fmla="*/ 4771031 h 5387471"/>
                <a:gd name="connsiteX84" fmla="*/ 2504661 w 6318157"/>
                <a:gd name="connsiteY84" fmla="*/ 4866446 h 5387471"/>
                <a:gd name="connsiteX85" fmla="*/ 2578459 w 6318157"/>
                <a:gd name="connsiteY85" fmla="*/ 4816585 h 5387471"/>
                <a:gd name="connsiteX86" fmla="*/ 2681246 w 6318157"/>
                <a:gd name="connsiteY86" fmla="*/ 4873118 h 5387471"/>
                <a:gd name="connsiteX87" fmla="*/ 2798859 w 6318157"/>
                <a:gd name="connsiteY87" fmla="*/ 4858495 h 5387471"/>
                <a:gd name="connsiteX88" fmla="*/ 2895931 w 6318157"/>
                <a:gd name="connsiteY88" fmla="*/ 4983811 h 5387471"/>
                <a:gd name="connsiteX89" fmla="*/ 2910177 w 6318157"/>
                <a:gd name="connsiteY89" fmla="*/ 5176547 h 5387471"/>
                <a:gd name="connsiteX90" fmla="*/ 2981739 w 6318157"/>
                <a:gd name="connsiteY90" fmla="*/ 5120888 h 5387471"/>
                <a:gd name="connsiteX91" fmla="*/ 3101009 w 6318157"/>
                <a:gd name="connsiteY91" fmla="*/ 5184499 h 5387471"/>
                <a:gd name="connsiteX92" fmla="*/ 3164619 w 6318157"/>
                <a:gd name="connsiteY92" fmla="*/ 4882349 h 5387471"/>
                <a:gd name="connsiteX93" fmla="*/ 3116911 w 6318157"/>
                <a:gd name="connsiteY93" fmla="*/ 4516589 h 5387471"/>
                <a:gd name="connsiteX94" fmla="*/ 3156668 w 6318157"/>
                <a:gd name="connsiteY94" fmla="*/ 4405271 h 5387471"/>
                <a:gd name="connsiteX95" fmla="*/ 3323645 w 6318157"/>
                <a:gd name="connsiteY95" fmla="*/ 4341660 h 5387471"/>
                <a:gd name="connsiteX96" fmla="*/ 3482671 w 6318157"/>
                <a:gd name="connsiteY96" fmla="*/ 4293952 h 5387471"/>
                <a:gd name="connsiteX97" fmla="*/ 3570136 w 6318157"/>
                <a:gd name="connsiteY97" fmla="*/ 4373466 h 5387471"/>
                <a:gd name="connsiteX98" fmla="*/ 3530379 w 6318157"/>
                <a:gd name="connsiteY98" fmla="*/ 4484784 h 5387471"/>
                <a:gd name="connsiteX99" fmla="*/ 3546282 w 6318157"/>
                <a:gd name="connsiteY99" fmla="*/ 4588151 h 5387471"/>
                <a:gd name="connsiteX100" fmla="*/ 3609892 w 6318157"/>
                <a:gd name="connsiteY100" fmla="*/ 4643810 h 5387471"/>
                <a:gd name="connsiteX101" fmla="*/ 3673503 w 6318157"/>
                <a:gd name="connsiteY101" fmla="*/ 4651761 h 5387471"/>
                <a:gd name="connsiteX102" fmla="*/ 3745064 w 6318157"/>
                <a:gd name="connsiteY102" fmla="*/ 4786933 h 5387471"/>
                <a:gd name="connsiteX103" fmla="*/ 3889016 w 6318157"/>
                <a:gd name="connsiteY103" fmla="*/ 4749293 h 5387471"/>
                <a:gd name="connsiteX104" fmla="*/ 4071068 w 6318157"/>
                <a:gd name="connsiteY104" fmla="*/ 4731274 h 5387471"/>
                <a:gd name="connsiteX105" fmla="*/ 4368496 w 6318157"/>
                <a:gd name="connsiteY105" fmla="*/ 4686134 h 5387471"/>
                <a:gd name="connsiteX106" fmla="*/ 4436828 w 6318157"/>
                <a:gd name="connsiteY106" fmla="*/ 4774261 h 5387471"/>
                <a:gd name="connsiteX107" fmla="*/ 4500438 w 6318157"/>
                <a:gd name="connsiteY107" fmla="*/ 4751981 h 5387471"/>
                <a:gd name="connsiteX108" fmla="*/ 4595854 w 6318157"/>
                <a:gd name="connsiteY108" fmla="*/ 4699469 h 5387471"/>
                <a:gd name="connsiteX109" fmla="*/ 4654826 w 6318157"/>
                <a:gd name="connsiteY109" fmla="*/ 4646423 h 5387471"/>
                <a:gd name="connsiteX110" fmla="*/ 4674704 w 6318157"/>
                <a:gd name="connsiteY110" fmla="*/ 4597593 h 5387471"/>
                <a:gd name="connsiteX111" fmla="*/ 4588151 w 6318157"/>
                <a:gd name="connsiteY111" fmla="*/ 4554983 h 5387471"/>
                <a:gd name="connsiteX112" fmla="*/ 4687211 w 6318157"/>
                <a:gd name="connsiteY112" fmla="*/ 4492118 h 5387471"/>
                <a:gd name="connsiteX113" fmla="*/ 4723406 w 6318157"/>
                <a:gd name="connsiteY113" fmla="*/ 4492118 h 5387471"/>
                <a:gd name="connsiteX114" fmla="*/ 4715786 w 6318157"/>
                <a:gd name="connsiteY114" fmla="*/ 4434968 h 5387471"/>
                <a:gd name="connsiteX115" fmla="*/ 4753886 w 6318157"/>
                <a:gd name="connsiteY115" fmla="*/ 4410203 h 5387471"/>
                <a:gd name="connsiteX116" fmla="*/ 4656648 w 6318157"/>
                <a:gd name="connsiteY116" fmla="*/ 4287326 h 5387471"/>
                <a:gd name="connsiteX117" fmla="*/ 4593866 w 6318157"/>
                <a:gd name="connsiteY117" fmla="*/ 4307333 h 5387471"/>
                <a:gd name="connsiteX118" fmla="*/ 4575396 w 6318157"/>
                <a:gd name="connsiteY118" fmla="*/ 4172612 h 5387471"/>
                <a:gd name="connsiteX119" fmla="*/ 4679655 w 6318157"/>
                <a:gd name="connsiteY119" fmla="*/ 4132426 h 5387471"/>
                <a:gd name="connsiteX120" fmla="*/ 4703957 w 6318157"/>
                <a:gd name="connsiteY120" fmla="*/ 4023340 h 5387471"/>
                <a:gd name="connsiteX121" fmla="*/ 4812951 w 6318157"/>
                <a:gd name="connsiteY121" fmla="*/ 3900496 h 5387471"/>
                <a:gd name="connsiteX122" fmla="*/ 4877813 w 6318157"/>
                <a:gd name="connsiteY122" fmla="*/ 3853146 h 5387471"/>
                <a:gd name="connsiteX123" fmla="*/ 4866109 w 6318157"/>
                <a:gd name="connsiteY123" fmla="*/ 3934446 h 5387471"/>
                <a:gd name="connsiteX124" fmla="*/ 4936241 w 6318157"/>
                <a:gd name="connsiteY124" fmla="*/ 3998681 h 5387471"/>
                <a:gd name="connsiteX125" fmla="*/ 4889248 w 6318157"/>
                <a:gd name="connsiteY125" fmla="*/ 4126615 h 5387471"/>
                <a:gd name="connsiteX126" fmla="*/ 4934365 w 6318157"/>
                <a:gd name="connsiteY126" fmla="*/ 4164319 h 5387471"/>
                <a:gd name="connsiteX127" fmla="*/ 5022812 w 6318157"/>
                <a:gd name="connsiteY127" fmla="*/ 4087573 h 5387471"/>
                <a:gd name="connsiteX128" fmla="*/ 5082759 w 6318157"/>
                <a:gd name="connsiteY128" fmla="*/ 4066849 h 5387471"/>
                <a:gd name="connsiteX129" fmla="*/ 5099644 w 6318157"/>
                <a:gd name="connsiteY129" fmla="*/ 4110000 h 5387471"/>
                <a:gd name="connsiteX130" fmla="*/ 5146102 w 6318157"/>
                <a:gd name="connsiteY130" fmla="*/ 4062915 h 5387471"/>
                <a:gd name="connsiteX131" fmla="*/ 5187199 w 6318157"/>
                <a:gd name="connsiteY131" fmla="*/ 4077299 h 5387471"/>
                <a:gd name="connsiteX132" fmla="*/ 5205692 w 6318157"/>
                <a:gd name="connsiteY132" fmla="*/ 4046476 h 5387471"/>
                <a:gd name="connsiteX133" fmla="*/ 5107060 w 6318157"/>
                <a:gd name="connsiteY133" fmla="*/ 4005379 h 5387471"/>
                <a:gd name="connsiteX134" fmla="*/ 5183536 w 6318157"/>
                <a:gd name="connsiteY134" fmla="*/ 3959373 h 5387471"/>
                <a:gd name="connsiteX135" fmla="*/ 5172815 w 6318157"/>
                <a:gd name="connsiteY135" fmla="*/ 3886200 h 5387471"/>
                <a:gd name="connsiteX136" fmla="*/ 5222041 w 6318157"/>
                <a:gd name="connsiteY136" fmla="*/ 3883701 h 5387471"/>
                <a:gd name="connsiteX137" fmla="*/ 5230350 w 6318157"/>
                <a:gd name="connsiteY137" fmla="*/ 3941680 h 5387471"/>
                <a:gd name="connsiteX138" fmla="*/ 5279666 w 6318157"/>
                <a:gd name="connsiteY138" fmla="*/ 3937570 h 5387471"/>
                <a:gd name="connsiteX139" fmla="*/ 5291995 w 6318157"/>
                <a:gd name="connsiteY139" fmla="*/ 3859487 h 5387471"/>
                <a:gd name="connsiteX140" fmla="*/ 5423861 w 6318157"/>
                <a:gd name="connsiteY140" fmla="*/ 3870925 h 5387471"/>
                <a:gd name="connsiteX141" fmla="*/ 5487204 w 6318157"/>
                <a:gd name="connsiteY141" fmla="*/ 3820445 h 5387471"/>
                <a:gd name="connsiteX142" fmla="*/ 5559123 w 6318157"/>
                <a:gd name="connsiteY142" fmla="*/ 3707429 h 5387471"/>
                <a:gd name="connsiteX143" fmla="*/ 5449413 w 6318157"/>
                <a:gd name="connsiteY143" fmla="*/ 3654543 h 5387471"/>
                <a:gd name="connsiteX144" fmla="*/ 5417697 w 6318157"/>
                <a:gd name="connsiteY144" fmla="*/ 3572439 h 5387471"/>
                <a:gd name="connsiteX145" fmla="*/ 5452272 w 6318157"/>
                <a:gd name="connsiteY145" fmla="*/ 3536878 h 5387471"/>
                <a:gd name="connsiteX146" fmla="*/ 5435833 w 6318157"/>
                <a:gd name="connsiteY146" fmla="*/ 3485507 h 5387471"/>
                <a:gd name="connsiteX147" fmla="*/ 5398846 w 6318157"/>
                <a:gd name="connsiteY147" fmla="*/ 3495782 h 5387471"/>
                <a:gd name="connsiteX148" fmla="*/ 5351496 w 6318157"/>
                <a:gd name="connsiteY148" fmla="*/ 3414038 h 5387471"/>
                <a:gd name="connsiteX149" fmla="*/ 5478449 w 6318157"/>
                <a:gd name="connsiteY149" fmla="*/ 3061500 h 5387471"/>
                <a:gd name="connsiteX150" fmla="*/ 5820355 w 6318157"/>
                <a:gd name="connsiteY150" fmla="*/ 2989939 h 5387471"/>
                <a:gd name="connsiteX151" fmla="*/ 6020959 w 6318157"/>
                <a:gd name="connsiteY151" fmla="*/ 2857748 h 5387471"/>
                <a:gd name="connsiteX152" fmla="*/ 6058811 w 6318157"/>
                <a:gd name="connsiteY152" fmla="*/ 2880194 h 5387471"/>
                <a:gd name="connsiteX153" fmla="*/ 6114056 w 6318157"/>
                <a:gd name="connsiteY153" fmla="*/ 2859239 h 5387471"/>
                <a:gd name="connsiteX154" fmla="*/ 6152156 w 6318157"/>
                <a:gd name="connsiteY154" fmla="*/ 2889719 h 5387471"/>
                <a:gd name="connsiteX155" fmla="*/ 6260741 w 6318157"/>
                <a:gd name="connsiteY155" fmla="*/ 2868764 h 5387471"/>
                <a:gd name="connsiteX156" fmla="*/ 6292298 w 6318157"/>
                <a:gd name="connsiteY156" fmla="*/ 2879449 h 5387471"/>
                <a:gd name="connsiteX157" fmla="*/ 6304556 w 6318157"/>
                <a:gd name="connsiteY157" fmla="*/ 2838284 h 5387471"/>
                <a:gd name="connsiteX158" fmla="*/ 6306461 w 6318157"/>
                <a:gd name="connsiteY158" fmla="*/ 2809709 h 5387471"/>
                <a:gd name="connsiteX159" fmla="*/ 6317891 w 6318157"/>
                <a:gd name="connsiteY159" fmla="*/ 2798279 h 5387471"/>
                <a:gd name="connsiteX160" fmla="*/ 6268361 w 6318157"/>
                <a:gd name="connsiteY160" fmla="*/ 2775419 h 5387471"/>
                <a:gd name="connsiteX161" fmla="*/ 6220736 w 6318157"/>
                <a:gd name="connsiteY161" fmla="*/ 2543754 h 5387471"/>
                <a:gd name="connsiteX162" fmla="*/ 6169301 w 6318157"/>
                <a:gd name="connsiteY162" fmla="*/ 2569973 h 5387471"/>
                <a:gd name="connsiteX163" fmla="*/ 6119771 w 6318157"/>
                <a:gd name="connsiteY163" fmla="*/ 2533484 h 5387471"/>
                <a:gd name="connsiteX164" fmla="*/ 6051191 w 6318157"/>
                <a:gd name="connsiteY164" fmla="*/ 2518538 h 5387471"/>
                <a:gd name="connsiteX165" fmla="*/ 6053096 w 6318157"/>
                <a:gd name="connsiteY165" fmla="*/ 2434718 h 5387471"/>
                <a:gd name="connsiteX166" fmla="*/ 6027337 w 6318157"/>
                <a:gd name="connsiteY166" fmla="*/ 2469542 h 5387471"/>
                <a:gd name="connsiteX167" fmla="*/ 5994041 w 6318157"/>
                <a:gd name="connsiteY167" fmla="*/ 2411858 h 5387471"/>
                <a:gd name="connsiteX168" fmla="*/ 5976896 w 6318157"/>
                <a:gd name="connsiteY168" fmla="*/ 2272793 h 5387471"/>
                <a:gd name="connsiteX169" fmla="*/ 5915936 w 6318157"/>
                <a:gd name="connsiteY169" fmla="*/ 2274698 h 5387471"/>
                <a:gd name="connsiteX170" fmla="*/ 5892910 w 6318157"/>
                <a:gd name="connsiteY170" fmla="*/ 2209882 h 5387471"/>
                <a:gd name="connsiteX171" fmla="*/ 5813066 w 6318157"/>
                <a:gd name="connsiteY171" fmla="*/ 2240408 h 5387471"/>
                <a:gd name="connsiteX172" fmla="*/ 5752106 w 6318157"/>
                <a:gd name="connsiteY172" fmla="*/ 2206118 h 5387471"/>
                <a:gd name="connsiteX173" fmla="*/ 5719721 w 6318157"/>
                <a:gd name="connsiteY173" fmla="*/ 2227073 h 5387471"/>
                <a:gd name="connsiteX174" fmla="*/ 5653046 w 6318157"/>
                <a:gd name="connsiteY174" fmla="*/ 2209928 h 5387471"/>
                <a:gd name="connsiteX175" fmla="*/ 5677231 w 6318157"/>
                <a:gd name="connsiteY175" fmla="*/ 2186857 h 5387471"/>
                <a:gd name="connsiteX176" fmla="*/ 5628281 w 6318157"/>
                <a:gd name="connsiteY176" fmla="*/ 2145158 h 5387471"/>
                <a:gd name="connsiteX177" fmla="*/ 5488388 w 6318157"/>
                <a:gd name="connsiteY177" fmla="*/ 2148426 h 5387471"/>
                <a:gd name="connsiteX178" fmla="*/ 5453021 w 6318157"/>
                <a:gd name="connsiteY178" fmla="*/ 2227073 h 5387471"/>
                <a:gd name="connsiteX179" fmla="*/ 5472071 w 6318157"/>
                <a:gd name="connsiteY179" fmla="*/ 2274698 h 5387471"/>
                <a:gd name="connsiteX180" fmla="*/ 5422541 w 6318157"/>
                <a:gd name="connsiteY180" fmla="*/ 2288033 h 5387471"/>
                <a:gd name="connsiteX181" fmla="*/ 5451116 w 6318157"/>
                <a:gd name="connsiteY181" fmla="*/ 2333753 h 5387471"/>
                <a:gd name="connsiteX182" fmla="*/ 5516631 w 6318157"/>
                <a:gd name="connsiteY182" fmla="*/ 2328407 h 5387471"/>
                <a:gd name="connsiteX183" fmla="*/ 5523506 w 6318157"/>
                <a:gd name="connsiteY183" fmla="*/ 2379473 h 5387471"/>
                <a:gd name="connsiteX184" fmla="*/ 5399681 w 6318157"/>
                <a:gd name="connsiteY184" fmla="*/ 2545208 h 5387471"/>
                <a:gd name="connsiteX185" fmla="*/ 5360918 w 6318157"/>
                <a:gd name="connsiteY185" fmla="*/ 2694084 h 5387471"/>
                <a:gd name="connsiteX186" fmla="*/ 5346341 w 6318157"/>
                <a:gd name="connsiteY186" fmla="*/ 2615693 h 5387471"/>
                <a:gd name="connsiteX187" fmla="*/ 5304431 w 6318157"/>
                <a:gd name="connsiteY187" fmla="*/ 2615693 h 5387471"/>
                <a:gd name="connsiteX188" fmla="*/ 5273951 w 6318157"/>
                <a:gd name="connsiteY188" fmla="*/ 2558543 h 5387471"/>
                <a:gd name="connsiteX189" fmla="*/ 5203714 w 6318157"/>
                <a:gd name="connsiteY189" fmla="*/ 2600987 h 5387471"/>
                <a:gd name="connsiteX190" fmla="*/ 5070116 w 6318157"/>
                <a:gd name="connsiteY190" fmla="*/ 2541398 h 5387471"/>
                <a:gd name="connsiteX191" fmla="*/ 4991763 w 6318157"/>
                <a:gd name="connsiteY191" fmla="*/ 2573572 h 5387471"/>
                <a:gd name="connsiteX192" fmla="*/ 4904381 w 6318157"/>
                <a:gd name="connsiteY192" fmla="*/ 2564258 h 5387471"/>
                <a:gd name="connsiteX193" fmla="*/ 4875806 w 6318157"/>
                <a:gd name="connsiteY193" fmla="*/ 2495678 h 5387471"/>
                <a:gd name="connsiteX194" fmla="*/ 4803416 w 6318157"/>
                <a:gd name="connsiteY194" fmla="*/ 2484248 h 5387471"/>
                <a:gd name="connsiteX195" fmla="*/ 4822466 w 6318157"/>
                <a:gd name="connsiteY195" fmla="*/ 2409953 h 5387471"/>
                <a:gd name="connsiteX196" fmla="*/ 4731026 w 6318157"/>
                <a:gd name="connsiteY196" fmla="*/ 2341373 h 5387471"/>
                <a:gd name="connsiteX197" fmla="*/ 4699221 w 6318157"/>
                <a:gd name="connsiteY197" fmla="*/ 2364353 h 5387471"/>
                <a:gd name="connsiteX198" fmla="*/ 4637681 w 6318157"/>
                <a:gd name="connsiteY198" fmla="*/ 2328038 h 5387471"/>
                <a:gd name="connsiteX199" fmla="*/ 4660541 w 6318157"/>
                <a:gd name="connsiteY199" fmla="*/ 2253743 h 5387471"/>
                <a:gd name="connsiteX200" fmla="*/ 4433846 w 6318157"/>
                <a:gd name="connsiteY200" fmla="*/ 2270888 h 5387471"/>
                <a:gd name="connsiteX201" fmla="*/ 4373134 w 6318157"/>
                <a:gd name="connsiteY201" fmla="*/ 2252041 h 5387471"/>
                <a:gd name="connsiteX202" fmla="*/ 4323356 w 6318157"/>
                <a:gd name="connsiteY202" fmla="*/ 2288033 h 5387471"/>
                <a:gd name="connsiteX203" fmla="*/ 4273826 w 6318157"/>
                <a:gd name="connsiteY203" fmla="*/ 2208023 h 5387471"/>
                <a:gd name="connsiteX204" fmla="*/ 4201436 w 6318157"/>
                <a:gd name="connsiteY204" fmla="*/ 2192783 h 5387471"/>
                <a:gd name="connsiteX205" fmla="*/ 4178576 w 6318157"/>
                <a:gd name="connsiteY205" fmla="*/ 2110868 h 5387471"/>
                <a:gd name="connsiteX206" fmla="*/ 4087136 w 6318157"/>
                <a:gd name="connsiteY206" fmla="*/ 2038478 h 5387471"/>
                <a:gd name="connsiteX207" fmla="*/ 4016651 w 6318157"/>
                <a:gd name="connsiteY207" fmla="*/ 2051813 h 5387471"/>
                <a:gd name="connsiteX208" fmla="*/ 3909971 w 6318157"/>
                <a:gd name="connsiteY208" fmla="*/ 2013713 h 5387471"/>
                <a:gd name="connsiteX209" fmla="*/ 3843296 w 6318157"/>
                <a:gd name="connsiteY209" fmla="*/ 2053718 h 5387471"/>
                <a:gd name="connsiteX210" fmla="*/ 3788051 w 6318157"/>
                <a:gd name="connsiteY210" fmla="*/ 2034668 h 5387471"/>
                <a:gd name="connsiteX211" fmla="*/ 3742331 w 6318157"/>
                <a:gd name="connsiteY211" fmla="*/ 2046098 h 5387471"/>
                <a:gd name="connsiteX212" fmla="*/ 3671018 w 6318157"/>
                <a:gd name="connsiteY212" fmla="*/ 2041249 h 5387471"/>
                <a:gd name="connsiteX213" fmla="*/ 3660416 w 6318157"/>
                <a:gd name="connsiteY213" fmla="*/ 1977518 h 5387471"/>
                <a:gd name="connsiteX214" fmla="*/ 3643271 w 6318157"/>
                <a:gd name="connsiteY214" fmla="*/ 1905128 h 5387471"/>
                <a:gd name="connsiteX215" fmla="*/ 3690896 w 6318157"/>
                <a:gd name="connsiteY215" fmla="*/ 1872743 h 5387471"/>
                <a:gd name="connsiteX216" fmla="*/ 3702326 w 6318157"/>
                <a:gd name="connsiteY216" fmla="*/ 1811783 h 5387471"/>
                <a:gd name="connsiteX217" fmla="*/ 3679466 w 6318157"/>
                <a:gd name="connsiteY217" fmla="*/ 1788923 h 5387471"/>
                <a:gd name="connsiteX218" fmla="*/ 3595977 w 6318157"/>
                <a:gd name="connsiteY218" fmla="*/ 1647245 h 5387471"/>
                <a:gd name="connsiteX219" fmla="*/ 3508016 w 6318157"/>
                <a:gd name="connsiteY219" fmla="*/ 1663193 h 5387471"/>
                <a:gd name="connsiteX220" fmla="*/ 3485156 w 6318157"/>
                <a:gd name="connsiteY220" fmla="*/ 1619378 h 5387471"/>
                <a:gd name="connsiteX221" fmla="*/ 3434052 w 6318157"/>
                <a:gd name="connsiteY221" fmla="*/ 1618090 h 5387471"/>
                <a:gd name="connsiteX222" fmla="*/ 3496586 w 6318157"/>
                <a:gd name="connsiteY222" fmla="*/ 1533653 h 5387471"/>
                <a:gd name="connsiteX223" fmla="*/ 3549926 w 6318157"/>
                <a:gd name="connsiteY223" fmla="*/ 1552703 h 5387471"/>
                <a:gd name="connsiteX224" fmla="*/ 3681619 w 6318157"/>
                <a:gd name="connsiteY224" fmla="*/ 1349485 h 5387471"/>
                <a:gd name="connsiteX225" fmla="*/ 3708041 w 6318157"/>
                <a:gd name="connsiteY225" fmla="*/ 1316483 h 5387471"/>
                <a:gd name="connsiteX226" fmla="*/ 3600036 w 6318157"/>
                <a:gd name="connsiteY226" fmla="*/ 1230630 h 5387471"/>
                <a:gd name="connsiteX227" fmla="*/ 3610886 w 6318157"/>
                <a:gd name="connsiteY227" fmla="*/ 1173608 h 5387471"/>
                <a:gd name="connsiteX228" fmla="*/ 3549926 w 6318157"/>
                <a:gd name="connsiteY228" fmla="*/ 1160273 h 5387471"/>
                <a:gd name="connsiteX229" fmla="*/ 3515636 w 6318157"/>
                <a:gd name="connsiteY229" fmla="*/ 1108838 h 5387471"/>
                <a:gd name="connsiteX230" fmla="*/ 3515636 w 6318157"/>
                <a:gd name="connsiteY230" fmla="*/ 1013588 h 5387471"/>
                <a:gd name="connsiteX231" fmla="*/ 3391811 w 6318157"/>
                <a:gd name="connsiteY231" fmla="*/ 981203 h 5387471"/>
                <a:gd name="connsiteX232" fmla="*/ 3357521 w 6318157"/>
                <a:gd name="connsiteY232" fmla="*/ 922148 h 5387471"/>
                <a:gd name="connsiteX233" fmla="*/ 3198246 w 6318157"/>
                <a:gd name="connsiteY233" fmla="*/ 954073 h 5387471"/>
                <a:gd name="connsiteX234" fmla="*/ 3142256 w 6318157"/>
                <a:gd name="connsiteY234" fmla="*/ 899288 h 5387471"/>
                <a:gd name="connsiteX235" fmla="*/ 2980331 w 6318157"/>
                <a:gd name="connsiteY235" fmla="*/ 929768 h 5387471"/>
                <a:gd name="connsiteX236" fmla="*/ 2776330 w 6318157"/>
                <a:gd name="connsiteY236" fmla="*/ 832982 h 5387471"/>
                <a:gd name="connsiteX237" fmla="*/ 2662196 w 6318157"/>
                <a:gd name="connsiteY237" fmla="*/ 874523 h 5387471"/>
                <a:gd name="connsiteX238" fmla="*/ 2671721 w 6318157"/>
                <a:gd name="connsiteY238" fmla="*/ 832613 h 5387471"/>
                <a:gd name="connsiteX239" fmla="*/ 2581026 w 6318157"/>
                <a:gd name="connsiteY239" fmla="*/ 818653 h 5387471"/>
                <a:gd name="connsiteX240" fmla="*/ 2576471 w 6318157"/>
                <a:gd name="connsiteY240" fmla="*/ 731648 h 5387471"/>
                <a:gd name="connsiteX241" fmla="*/ 2561231 w 6318157"/>
                <a:gd name="connsiteY241" fmla="*/ 684023 h 5387471"/>
                <a:gd name="connsiteX242" fmla="*/ 2591711 w 6318157"/>
                <a:gd name="connsiteY242" fmla="*/ 647828 h 5387471"/>
                <a:gd name="connsiteX243" fmla="*/ 2496792 w 6318157"/>
                <a:gd name="connsiteY243" fmla="*/ 511865 h 5387471"/>
                <a:gd name="connsiteX244" fmla="*/ 2492651 w 6318157"/>
                <a:gd name="connsiteY244" fmla="*/ 476378 h 5387471"/>
                <a:gd name="connsiteX245" fmla="*/ 2534561 w 6318157"/>
                <a:gd name="connsiteY245" fmla="*/ 409703 h 5387471"/>
                <a:gd name="connsiteX246" fmla="*/ 2490746 w 6318157"/>
                <a:gd name="connsiteY246" fmla="*/ 398273 h 5387471"/>
                <a:gd name="connsiteX247" fmla="*/ 2465981 w 6318157"/>
                <a:gd name="connsiteY247" fmla="*/ 367793 h 5387471"/>
                <a:gd name="connsiteX248" fmla="*/ 2428709 w 6318157"/>
                <a:gd name="connsiteY248" fmla="*/ 359713 h 5387471"/>
                <a:gd name="connsiteX249" fmla="*/ 2443121 w 6318157"/>
                <a:gd name="connsiteY249" fmla="*/ 297308 h 5387471"/>
                <a:gd name="connsiteX250" fmla="*/ 2384811 w 6318157"/>
                <a:gd name="connsiteY250" fmla="*/ 255352 h 5387471"/>
                <a:gd name="connsiteX251" fmla="*/ 2431691 w 6318157"/>
                <a:gd name="connsiteY251" fmla="*/ 188723 h 5387471"/>
                <a:gd name="connsiteX252" fmla="*/ 2536714 w 6318157"/>
                <a:gd name="connsiteY252" fmla="*/ 175177 h 5387471"/>
                <a:gd name="connsiteX0" fmla="*/ 2536714 w 6318157"/>
                <a:gd name="connsiteY0" fmla="*/ 175177 h 5387471"/>
                <a:gd name="connsiteX1" fmla="*/ 2475506 w 6318157"/>
                <a:gd name="connsiteY1" fmla="*/ 127763 h 5387471"/>
                <a:gd name="connsiteX2" fmla="*/ 2408831 w 6318157"/>
                <a:gd name="connsiteY2" fmla="*/ 129668 h 5387471"/>
                <a:gd name="connsiteX3" fmla="*/ 2340003 w 6318157"/>
                <a:gd name="connsiteY3" fmla="*/ 67751 h 5387471"/>
                <a:gd name="connsiteX4" fmla="*/ 2260241 w 6318157"/>
                <a:gd name="connsiteY4" fmla="*/ 85853 h 5387471"/>
                <a:gd name="connsiteX5" fmla="*/ 2229513 w 6318157"/>
                <a:gd name="connsiteY5" fmla="*/ 26173 h 5387471"/>
                <a:gd name="connsiteX6" fmla="*/ 2009858 w 6318157"/>
                <a:gd name="connsiteY6" fmla="*/ 0 h 5387471"/>
                <a:gd name="connsiteX7" fmla="*/ 1851163 w 6318157"/>
                <a:gd name="connsiteY7" fmla="*/ 158612 h 5387471"/>
                <a:gd name="connsiteX8" fmla="*/ 1861599 w 6318157"/>
                <a:gd name="connsiteY8" fmla="*/ 331056 h 5387471"/>
                <a:gd name="connsiteX9" fmla="*/ 1776951 w 6318157"/>
                <a:gd name="connsiteY9" fmla="*/ 311343 h 5387471"/>
                <a:gd name="connsiteX10" fmla="*/ 1606163 w 6318157"/>
                <a:gd name="connsiteY10" fmla="*/ 358057 h 5387471"/>
                <a:gd name="connsiteX11" fmla="*/ 1391478 w 6318157"/>
                <a:gd name="connsiteY11" fmla="*/ 230836 h 5387471"/>
                <a:gd name="connsiteX12" fmla="*/ 1256306 w 6318157"/>
                <a:gd name="connsiteY12" fmla="*/ 230836 h 5387471"/>
                <a:gd name="connsiteX13" fmla="*/ 1208598 w 6318157"/>
                <a:gd name="connsiteY13" fmla="*/ 421667 h 5387471"/>
                <a:gd name="connsiteX14" fmla="*/ 1041621 w 6318157"/>
                <a:gd name="connsiteY14" fmla="*/ 588645 h 5387471"/>
                <a:gd name="connsiteX15" fmla="*/ 930303 w 6318157"/>
                <a:gd name="connsiteY15" fmla="*/ 668158 h 5387471"/>
                <a:gd name="connsiteX16" fmla="*/ 842838 w 6318157"/>
                <a:gd name="connsiteY16" fmla="*/ 612499 h 5387471"/>
                <a:gd name="connsiteX17" fmla="*/ 747423 w 6318157"/>
                <a:gd name="connsiteY17" fmla="*/ 795379 h 5387471"/>
                <a:gd name="connsiteX18" fmla="*/ 456206 w 6318157"/>
                <a:gd name="connsiteY18" fmla="*/ 828804 h 5387471"/>
                <a:gd name="connsiteX19" fmla="*/ 222636 w 6318157"/>
                <a:gd name="connsiteY19" fmla="*/ 970307 h 5387471"/>
                <a:gd name="connsiteX20" fmla="*/ 254442 w 6318157"/>
                <a:gd name="connsiteY20" fmla="*/ 1113431 h 5387471"/>
                <a:gd name="connsiteX21" fmla="*/ 302149 w 6318157"/>
                <a:gd name="connsiteY21" fmla="*/ 1296311 h 5387471"/>
                <a:gd name="connsiteX22" fmla="*/ 341906 w 6318157"/>
                <a:gd name="connsiteY22" fmla="*/ 1328116 h 5387471"/>
                <a:gd name="connsiteX23" fmla="*/ 508883 w 6318157"/>
                <a:gd name="connsiteY23" fmla="*/ 1359921 h 5387471"/>
                <a:gd name="connsiteX24" fmla="*/ 532737 w 6318157"/>
                <a:gd name="connsiteY24" fmla="*/ 1582558 h 5387471"/>
                <a:gd name="connsiteX25" fmla="*/ 730526 w 6318157"/>
                <a:gd name="connsiteY25" fmla="*/ 1644144 h 5387471"/>
                <a:gd name="connsiteX26" fmla="*/ 903633 w 6318157"/>
                <a:gd name="connsiteY26" fmla="*/ 1753676 h 5387471"/>
                <a:gd name="connsiteX27" fmla="*/ 818984 w 6318157"/>
                <a:gd name="connsiteY27" fmla="*/ 1884707 h 5387471"/>
                <a:gd name="connsiteX28" fmla="*/ 644056 w 6318157"/>
                <a:gd name="connsiteY28" fmla="*/ 1868805 h 5387471"/>
                <a:gd name="connsiteX29" fmla="*/ 636104 w 6318157"/>
                <a:gd name="connsiteY29" fmla="*/ 2115295 h 5387471"/>
                <a:gd name="connsiteX30" fmla="*/ 755374 w 6318157"/>
                <a:gd name="connsiteY30" fmla="*/ 2218662 h 5387471"/>
                <a:gd name="connsiteX31" fmla="*/ 818984 w 6318157"/>
                <a:gd name="connsiteY31" fmla="*/ 2329980 h 5387471"/>
                <a:gd name="connsiteX32" fmla="*/ 818984 w 6318157"/>
                <a:gd name="connsiteY32" fmla="*/ 2369737 h 5387471"/>
                <a:gd name="connsiteX33" fmla="*/ 580445 w 6318157"/>
                <a:gd name="connsiteY33" fmla="*/ 2401542 h 5387471"/>
                <a:gd name="connsiteX34" fmla="*/ 485029 w 6318157"/>
                <a:gd name="connsiteY34" fmla="*/ 2433347 h 5387471"/>
                <a:gd name="connsiteX35" fmla="*/ 437322 w 6318157"/>
                <a:gd name="connsiteY35" fmla="*/ 2584422 h 5387471"/>
                <a:gd name="connsiteX36" fmla="*/ 307616 w 6318157"/>
                <a:gd name="connsiteY36" fmla="*/ 2598549 h 5387471"/>
                <a:gd name="connsiteX37" fmla="*/ 238539 w 6318157"/>
                <a:gd name="connsiteY37" fmla="*/ 2655984 h 5387471"/>
                <a:gd name="connsiteX38" fmla="*/ 284673 w 6318157"/>
                <a:gd name="connsiteY38" fmla="*/ 2740881 h 5387471"/>
                <a:gd name="connsiteX39" fmla="*/ 405516 w 6318157"/>
                <a:gd name="connsiteY39" fmla="*/ 2767302 h 5387471"/>
                <a:gd name="connsiteX40" fmla="*/ 414296 w 6318157"/>
                <a:gd name="connsiteY40" fmla="*/ 2859534 h 5387471"/>
                <a:gd name="connsiteX41" fmla="*/ 349857 w 6318157"/>
                <a:gd name="connsiteY41" fmla="*/ 2894523 h 5387471"/>
                <a:gd name="connsiteX42" fmla="*/ 206734 w 6318157"/>
                <a:gd name="connsiteY42" fmla="*/ 3061500 h 5387471"/>
                <a:gd name="connsiteX43" fmla="*/ 166977 w 6318157"/>
                <a:gd name="connsiteY43" fmla="*/ 3300039 h 5387471"/>
                <a:gd name="connsiteX44" fmla="*/ 103367 w 6318157"/>
                <a:gd name="connsiteY44" fmla="*/ 3490871 h 5387471"/>
                <a:gd name="connsiteX45" fmla="*/ 0 w 6318157"/>
                <a:gd name="connsiteY45" fmla="*/ 3610140 h 5387471"/>
                <a:gd name="connsiteX46" fmla="*/ 0 w 6318157"/>
                <a:gd name="connsiteY46" fmla="*/ 3689653 h 5387471"/>
                <a:gd name="connsiteX47" fmla="*/ 15903 w 6318157"/>
                <a:gd name="connsiteY47" fmla="*/ 3769166 h 5387471"/>
                <a:gd name="connsiteX48" fmla="*/ 127221 w 6318157"/>
                <a:gd name="connsiteY48" fmla="*/ 3785069 h 5387471"/>
                <a:gd name="connsiteX49" fmla="*/ 183211 w 6318157"/>
                <a:gd name="connsiteY49" fmla="*/ 3641697 h 5387471"/>
                <a:gd name="connsiteX50" fmla="*/ 275231 w 6318157"/>
                <a:gd name="connsiteY50" fmla="*/ 3608199 h 5387471"/>
                <a:gd name="connsiteX51" fmla="*/ 326003 w 6318157"/>
                <a:gd name="connsiteY51" fmla="*/ 3626043 h 5387471"/>
                <a:gd name="connsiteX52" fmla="*/ 358388 w 6318157"/>
                <a:gd name="connsiteY52" fmla="*/ 3618423 h 5387471"/>
                <a:gd name="connsiteX53" fmla="*/ 424318 w 6318157"/>
                <a:gd name="connsiteY53" fmla="*/ 3743407 h 5387471"/>
                <a:gd name="connsiteX54" fmla="*/ 379178 w 6318157"/>
                <a:gd name="connsiteY54" fmla="*/ 3816212 h 5387471"/>
                <a:gd name="connsiteX55" fmla="*/ 347621 w 6318157"/>
                <a:gd name="connsiteY55" fmla="*/ 3928239 h 5387471"/>
                <a:gd name="connsiteX56" fmla="*/ 336854 w 6318157"/>
                <a:gd name="connsiteY56" fmla="*/ 4218249 h 5387471"/>
                <a:gd name="connsiteX57" fmla="*/ 545161 w 6318157"/>
                <a:gd name="connsiteY57" fmla="*/ 4012509 h 5387471"/>
                <a:gd name="connsiteX58" fmla="*/ 620202 w 6318157"/>
                <a:gd name="connsiteY58" fmla="*/ 4063365 h 5387471"/>
                <a:gd name="connsiteX59" fmla="*/ 723569 w 6318157"/>
                <a:gd name="connsiteY59" fmla="*/ 4079267 h 5387471"/>
                <a:gd name="connsiteX60" fmla="*/ 795130 w 6318157"/>
                <a:gd name="connsiteY60" fmla="*/ 4190586 h 5387471"/>
                <a:gd name="connsiteX61" fmla="*/ 1025718 w 6318157"/>
                <a:gd name="connsiteY61" fmla="*/ 4293952 h 5387471"/>
                <a:gd name="connsiteX62" fmla="*/ 1176793 w 6318157"/>
                <a:gd name="connsiteY62" fmla="*/ 4540443 h 5387471"/>
                <a:gd name="connsiteX63" fmla="*/ 1144988 w 6318157"/>
                <a:gd name="connsiteY63" fmla="*/ 4635859 h 5387471"/>
                <a:gd name="connsiteX64" fmla="*/ 1614115 w 6318157"/>
                <a:gd name="connsiteY64" fmla="*/ 4882349 h 5387471"/>
                <a:gd name="connsiteX65" fmla="*/ 1614115 w 6318157"/>
                <a:gd name="connsiteY65" fmla="*/ 5033424 h 5387471"/>
                <a:gd name="connsiteX66" fmla="*/ 1614115 w 6318157"/>
                <a:gd name="connsiteY66" fmla="*/ 5168596 h 5387471"/>
                <a:gd name="connsiteX67" fmla="*/ 1653871 w 6318157"/>
                <a:gd name="connsiteY67" fmla="*/ 5295817 h 5387471"/>
                <a:gd name="connsiteX68" fmla="*/ 1755416 w 6318157"/>
                <a:gd name="connsiteY68" fmla="*/ 5294123 h 5387471"/>
                <a:gd name="connsiteX69" fmla="*/ 1825653 w 6318157"/>
                <a:gd name="connsiteY69" fmla="*/ 5366385 h 5387471"/>
                <a:gd name="connsiteX70" fmla="*/ 1861848 w 6318157"/>
                <a:gd name="connsiteY70" fmla="*/ 5387340 h 5387471"/>
                <a:gd name="connsiteX71" fmla="*/ 1926203 w 6318157"/>
                <a:gd name="connsiteY71" fmla="*/ 5242146 h 5387471"/>
                <a:gd name="connsiteX72" fmla="*/ 2115047 w 6318157"/>
                <a:gd name="connsiteY72" fmla="*/ 5279914 h 5387471"/>
                <a:gd name="connsiteX73" fmla="*/ 2176421 w 6318157"/>
                <a:gd name="connsiteY73" fmla="*/ 5148304 h 5387471"/>
                <a:gd name="connsiteX74" fmla="*/ 2083242 w 6318157"/>
                <a:gd name="connsiteY74" fmla="*/ 5096123 h 5387471"/>
                <a:gd name="connsiteX75" fmla="*/ 2020211 w 6318157"/>
                <a:gd name="connsiteY75" fmla="*/ 5057903 h 5387471"/>
                <a:gd name="connsiteX76" fmla="*/ 2011680 w 6318157"/>
                <a:gd name="connsiteY76" fmla="*/ 5073180 h 5387471"/>
                <a:gd name="connsiteX77" fmla="*/ 1932167 w 6318157"/>
                <a:gd name="connsiteY77" fmla="*/ 4977765 h 5387471"/>
                <a:gd name="connsiteX78" fmla="*/ 1884459 w 6318157"/>
                <a:gd name="connsiteY78" fmla="*/ 4874398 h 5387471"/>
                <a:gd name="connsiteX79" fmla="*/ 1913448 w 6318157"/>
                <a:gd name="connsiteY79" fmla="*/ 4786022 h 5387471"/>
                <a:gd name="connsiteX80" fmla="*/ 2073551 w 6318157"/>
                <a:gd name="connsiteY80" fmla="*/ 4760723 h 5387471"/>
                <a:gd name="connsiteX81" fmla="*/ 2213030 w 6318157"/>
                <a:gd name="connsiteY81" fmla="*/ 4711893 h 5387471"/>
                <a:gd name="connsiteX82" fmla="*/ 2313829 w 6318157"/>
                <a:gd name="connsiteY82" fmla="*/ 4781467 h 5387471"/>
                <a:gd name="connsiteX83" fmla="*/ 2449002 w 6318157"/>
                <a:gd name="connsiteY83" fmla="*/ 4771031 h 5387471"/>
                <a:gd name="connsiteX84" fmla="*/ 2504661 w 6318157"/>
                <a:gd name="connsiteY84" fmla="*/ 4866446 h 5387471"/>
                <a:gd name="connsiteX85" fmla="*/ 2578459 w 6318157"/>
                <a:gd name="connsiteY85" fmla="*/ 4816585 h 5387471"/>
                <a:gd name="connsiteX86" fmla="*/ 2681246 w 6318157"/>
                <a:gd name="connsiteY86" fmla="*/ 4873118 h 5387471"/>
                <a:gd name="connsiteX87" fmla="*/ 2798859 w 6318157"/>
                <a:gd name="connsiteY87" fmla="*/ 4858495 h 5387471"/>
                <a:gd name="connsiteX88" fmla="*/ 2895931 w 6318157"/>
                <a:gd name="connsiteY88" fmla="*/ 4983811 h 5387471"/>
                <a:gd name="connsiteX89" fmla="*/ 2910177 w 6318157"/>
                <a:gd name="connsiteY89" fmla="*/ 5176547 h 5387471"/>
                <a:gd name="connsiteX90" fmla="*/ 2981739 w 6318157"/>
                <a:gd name="connsiteY90" fmla="*/ 5120888 h 5387471"/>
                <a:gd name="connsiteX91" fmla="*/ 3101009 w 6318157"/>
                <a:gd name="connsiteY91" fmla="*/ 5184499 h 5387471"/>
                <a:gd name="connsiteX92" fmla="*/ 3164619 w 6318157"/>
                <a:gd name="connsiteY92" fmla="*/ 4882349 h 5387471"/>
                <a:gd name="connsiteX93" fmla="*/ 3116911 w 6318157"/>
                <a:gd name="connsiteY93" fmla="*/ 4516589 h 5387471"/>
                <a:gd name="connsiteX94" fmla="*/ 3156668 w 6318157"/>
                <a:gd name="connsiteY94" fmla="*/ 4405271 h 5387471"/>
                <a:gd name="connsiteX95" fmla="*/ 3323645 w 6318157"/>
                <a:gd name="connsiteY95" fmla="*/ 4341660 h 5387471"/>
                <a:gd name="connsiteX96" fmla="*/ 3482671 w 6318157"/>
                <a:gd name="connsiteY96" fmla="*/ 4293952 h 5387471"/>
                <a:gd name="connsiteX97" fmla="*/ 3570136 w 6318157"/>
                <a:gd name="connsiteY97" fmla="*/ 4373466 h 5387471"/>
                <a:gd name="connsiteX98" fmla="*/ 3530379 w 6318157"/>
                <a:gd name="connsiteY98" fmla="*/ 4484784 h 5387471"/>
                <a:gd name="connsiteX99" fmla="*/ 3546282 w 6318157"/>
                <a:gd name="connsiteY99" fmla="*/ 4588151 h 5387471"/>
                <a:gd name="connsiteX100" fmla="*/ 3609892 w 6318157"/>
                <a:gd name="connsiteY100" fmla="*/ 4643810 h 5387471"/>
                <a:gd name="connsiteX101" fmla="*/ 3673503 w 6318157"/>
                <a:gd name="connsiteY101" fmla="*/ 4651761 h 5387471"/>
                <a:gd name="connsiteX102" fmla="*/ 3745064 w 6318157"/>
                <a:gd name="connsiteY102" fmla="*/ 4786933 h 5387471"/>
                <a:gd name="connsiteX103" fmla="*/ 3889016 w 6318157"/>
                <a:gd name="connsiteY103" fmla="*/ 4749293 h 5387471"/>
                <a:gd name="connsiteX104" fmla="*/ 4071068 w 6318157"/>
                <a:gd name="connsiteY104" fmla="*/ 4731274 h 5387471"/>
                <a:gd name="connsiteX105" fmla="*/ 4368496 w 6318157"/>
                <a:gd name="connsiteY105" fmla="*/ 4686134 h 5387471"/>
                <a:gd name="connsiteX106" fmla="*/ 4436828 w 6318157"/>
                <a:gd name="connsiteY106" fmla="*/ 4774261 h 5387471"/>
                <a:gd name="connsiteX107" fmla="*/ 4500438 w 6318157"/>
                <a:gd name="connsiteY107" fmla="*/ 4751981 h 5387471"/>
                <a:gd name="connsiteX108" fmla="*/ 4595854 w 6318157"/>
                <a:gd name="connsiteY108" fmla="*/ 4699469 h 5387471"/>
                <a:gd name="connsiteX109" fmla="*/ 4654826 w 6318157"/>
                <a:gd name="connsiteY109" fmla="*/ 4646423 h 5387471"/>
                <a:gd name="connsiteX110" fmla="*/ 4674704 w 6318157"/>
                <a:gd name="connsiteY110" fmla="*/ 4597593 h 5387471"/>
                <a:gd name="connsiteX111" fmla="*/ 4588151 w 6318157"/>
                <a:gd name="connsiteY111" fmla="*/ 4554983 h 5387471"/>
                <a:gd name="connsiteX112" fmla="*/ 4687211 w 6318157"/>
                <a:gd name="connsiteY112" fmla="*/ 4492118 h 5387471"/>
                <a:gd name="connsiteX113" fmla="*/ 4723406 w 6318157"/>
                <a:gd name="connsiteY113" fmla="*/ 4492118 h 5387471"/>
                <a:gd name="connsiteX114" fmla="*/ 4715786 w 6318157"/>
                <a:gd name="connsiteY114" fmla="*/ 4434968 h 5387471"/>
                <a:gd name="connsiteX115" fmla="*/ 4753886 w 6318157"/>
                <a:gd name="connsiteY115" fmla="*/ 4410203 h 5387471"/>
                <a:gd name="connsiteX116" fmla="*/ 4656648 w 6318157"/>
                <a:gd name="connsiteY116" fmla="*/ 4287326 h 5387471"/>
                <a:gd name="connsiteX117" fmla="*/ 4593866 w 6318157"/>
                <a:gd name="connsiteY117" fmla="*/ 4307333 h 5387471"/>
                <a:gd name="connsiteX118" fmla="*/ 4575396 w 6318157"/>
                <a:gd name="connsiteY118" fmla="*/ 4172612 h 5387471"/>
                <a:gd name="connsiteX119" fmla="*/ 4679655 w 6318157"/>
                <a:gd name="connsiteY119" fmla="*/ 4132426 h 5387471"/>
                <a:gd name="connsiteX120" fmla="*/ 4703957 w 6318157"/>
                <a:gd name="connsiteY120" fmla="*/ 4023340 h 5387471"/>
                <a:gd name="connsiteX121" fmla="*/ 4812951 w 6318157"/>
                <a:gd name="connsiteY121" fmla="*/ 3900496 h 5387471"/>
                <a:gd name="connsiteX122" fmla="*/ 4877813 w 6318157"/>
                <a:gd name="connsiteY122" fmla="*/ 3853146 h 5387471"/>
                <a:gd name="connsiteX123" fmla="*/ 4866109 w 6318157"/>
                <a:gd name="connsiteY123" fmla="*/ 3934446 h 5387471"/>
                <a:gd name="connsiteX124" fmla="*/ 4936241 w 6318157"/>
                <a:gd name="connsiteY124" fmla="*/ 3998681 h 5387471"/>
                <a:gd name="connsiteX125" fmla="*/ 4889248 w 6318157"/>
                <a:gd name="connsiteY125" fmla="*/ 4126615 h 5387471"/>
                <a:gd name="connsiteX126" fmla="*/ 4934365 w 6318157"/>
                <a:gd name="connsiteY126" fmla="*/ 4164319 h 5387471"/>
                <a:gd name="connsiteX127" fmla="*/ 5022812 w 6318157"/>
                <a:gd name="connsiteY127" fmla="*/ 4087573 h 5387471"/>
                <a:gd name="connsiteX128" fmla="*/ 5082759 w 6318157"/>
                <a:gd name="connsiteY128" fmla="*/ 4066849 h 5387471"/>
                <a:gd name="connsiteX129" fmla="*/ 5099644 w 6318157"/>
                <a:gd name="connsiteY129" fmla="*/ 4110000 h 5387471"/>
                <a:gd name="connsiteX130" fmla="*/ 5146102 w 6318157"/>
                <a:gd name="connsiteY130" fmla="*/ 4062915 h 5387471"/>
                <a:gd name="connsiteX131" fmla="*/ 5187199 w 6318157"/>
                <a:gd name="connsiteY131" fmla="*/ 4077299 h 5387471"/>
                <a:gd name="connsiteX132" fmla="*/ 5205692 w 6318157"/>
                <a:gd name="connsiteY132" fmla="*/ 4046476 h 5387471"/>
                <a:gd name="connsiteX133" fmla="*/ 5107060 w 6318157"/>
                <a:gd name="connsiteY133" fmla="*/ 4005379 h 5387471"/>
                <a:gd name="connsiteX134" fmla="*/ 5183536 w 6318157"/>
                <a:gd name="connsiteY134" fmla="*/ 3959373 h 5387471"/>
                <a:gd name="connsiteX135" fmla="*/ 5172815 w 6318157"/>
                <a:gd name="connsiteY135" fmla="*/ 3886200 h 5387471"/>
                <a:gd name="connsiteX136" fmla="*/ 5222041 w 6318157"/>
                <a:gd name="connsiteY136" fmla="*/ 3883701 h 5387471"/>
                <a:gd name="connsiteX137" fmla="*/ 5230350 w 6318157"/>
                <a:gd name="connsiteY137" fmla="*/ 3941680 h 5387471"/>
                <a:gd name="connsiteX138" fmla="*/ 5279666 w 6318157"/>
                <a:gd name="connsiteY138" fmla="*/ 3937570 h 5387471"/>
                <a:gd name="connsiteX139" fmla="*/ 5291995 w 6318157"/>
                <a:gd name="connsiteY139" fmla="*/ 3859487 h 5387471"/>
                <a:gd name="connsiteX140" fmla="*/ 5423861 w 6318157"/>
                <a:gd name="connsiteY140" fmla="*/ 3870925 h 5387471"/>
                <a:gd name="connsiteX141" fmla="*/ 5487204 w 6318157"/>
                <a:gd name="connsiteY141" fmla="*/ 3820445 h 5387471"/>
                <a:gd name="connsiteX142" fmla="*/ 5559123 w 6318157"/>
                <a:gd name="connsiteY142" fmla="*/ 3707429 h 5387471"/>
                <a:gd name="connsiteX143" fmla="*/ 5449413 w 6318157"/>
                <a:gd name="connsiteY143" fmla="*/ 3654543 h 5387471"/>
                <a:gd name="connsiteX144" fmla="*/ 5417697 w 6318157"/>
                <a:gd name="connsiteY144" fmla="*/ 3572439 h 5387471"/>
                <a:gd name="connsiteX145" fmla="*/ 5452272 w 6318157"/>
                <a:gd name="connsiteY145" fmla="*/ 3536878 h 5387471"/>
                <a:gd name="connsiteX146" fmla="*/ 5435833 w 6318157"/>
                <a:gd name="connsiteY146" fmla="*/ 3485507 h 5387471"/>
                <a:gd name="connsiteX147" fmla="*/ 5398846 w 6318157"/>
                <a:gd name="connsiteY147" fmla="*/ 3495782 h 5387471"/>
                <a:gd name="connsiteX148" fmla="*/ 5351496 w 6318157"/>
                <a:gd name="connsiteY148" fmla="*/ 3414038 h 5387471"/>
                <a:gd name="connsiteX149" fmla="*/ 5478449 w 6318157"/>
                <a:gd name="connsiteY149" fmla="*/ 3061500 h 5387471"/>
                <a:gd name="connsiteX150" fmla="*/ 5820355 w 6318157"/>
                <a:gd name="connsiteY150" fmla="*/ 2989939 h 5387471"/>
                <a:gd name="connsiteX151" fmla="*/ 6020959 w 6318157"/>
                <a:gd name="connsiteY151" fmla="*/ 2857748 h 5387471"/>
                <a:gd name="connsiteX152" fmla="*/ 6058811 w 6318157"/>
                <a:gd name="connsiteY152" fmla="*/ 2880194 h 5387471"/>
                <a:gd name="connsiteX153" fmla="*/ 6114056 w 6318157"/>
                <a:gd name="connsiteY153" fmla="*/ 2859239 h 5387471"/>
                <a:gd name="connsiteX154" fmla="*/ 6152156 w 6318157"/>
                <a:gd name="connsiteY154" fmla="*/ 2889719 h 5387471"/>
                <a:gd name="connsiteX155" fmla="*/ 6260741 w 6318157"/>
                <a:gd name="connsiteY155" fmla="*/ 2868764 h 5387471"/>
                <a:gd name="connsiteX156" fmla="*/ 6292298 w 6318157"/>
                <a:gd name="connsiteY156" fmla="*/ 2879449 h 5387471"/>
                <a:gd name="connsiteX157" fmla="*/ 6304556 w 6318157"/>
                <a:gd name="connsiteY157" fmla="*/ 2838284 h 5387471"/>
                <a:gd name="connsiteX158" fmla="*/ 6306461 w 6318157"/>
                <a:gd name="connsiteY158" fmla="*/ 2809709 h 5387471"/>
                <a:gd name="connsiteX159" fmla="*/ 6317891 w 6318157"/>
                <a:gd name="connsiteY159" fmla="*/ 2798279 h 5387471"/>
                <a:gd name="connsiteX160" fmla="*/ 6268361 w 6318157"/>
                <a:gd name="connsiteY160" fmla="*/ 2775419 h 5387471"/>
                <a:gd name="connsiteX161" fmla="*/ 6220736 w 6318157"/>
                <a:gd name="connsiteY161" fmla="*/ 2543754 h 5387471"/>
                <a:gd name="connsiteX162" fmla="*/ 6169301 w 6318157"/>
                <a:gd name="connsiteY162" fmla="*/ 2569973 h 5387471"/>
                <a:gd name="connsiteX163" fmla="*/ 6119771 w 6318157"/>
                <a:gd name="connsiteY163" fmla="*/ 2533484 h 5387471"/>
                <a:gd name="connsiteX164" fmla="*/ 6051191 w 6318157"/>
                <a:gd name="connsiteY164" fmla="*/ 2518538 h 5387471"/>
                <a:gd name="connsiteX165" fmla="*/ 6053096 w 6318157"/>
                <a:gd name="connsiteY165" fmla="*/ 2434718 h 5387471"/>
                <a:gd name="connsiteX166" fmla="*/ 6027337 w 6318157"/>
                <a:gd name="connsiteY166" fmla="*/ 2469542 h 5387471"/>
                <a:gd name="connsiteX167" fmla="*/ 5994041 w 6318157"/>
                <a:gd name="connsiteY167" fmla="*/ 2411858 h 5387471"/>
                <a:gd name="connsiteX168" fmla="*/ 5976896 w 6318157"/>
                <a:gd name="connsiteY168" fmla="*/ 2272793 h 5387471"/>
                <a:gd name="connsiteX169" fmla="*/ 5915936 w 6318157"/>
                <a:gd name="connsiteY169" fmla="*/ 2274698 h 5387471"/>
                <a:gd name="connsiteX170" fmla="*/ 5892910 w 6318157"/>
                <a:gd name="connsiteY170" fmla="*/ 2209882 h 5387471"/>
                <a:gd name="connsiteX171" fmla="*/ 5813066 w 6318157"/>
                <a:gd name="connsiteY171" fmla="*/ 2240408 h 5387471"/>
                <a:gd name="connsiteX172" fmla="*/ 5752106 w 6318157"/>
                <a:gd name="connsiteY172" fmla="*/ 2206118 h 5387471"/>
                <a:gd name="connsiteX173" fmla="*/ 5719721 w 6318157"/>
                <a:gd name="connsiteY173" fmla="*/ 2227073 h 5387471"/>
                <a:gd name="connsiteX174" fmla="*/ 5653046 w 6318157"/>
                <a:gd name="connsiteY174" fmla="*/ 2209928 h 5387471"/>
                <a:gd name="connsiteX175" fmla="*/ 5677231 w 6318157"/>
                <a:gd name="connsiteY175" fmla="*/ 2186857 h 5387471"/>
                <a:gd name="connsiteX176" fmla="*/ 5628281 w 6318157"/>
                <a:gd name="connsiteY176" fmla="*/ 2145158 h 5387471"/>
                <a:gd name="connsiteX177" fmla="*/ 5488388 w 6318157"/>
                <a:gd name="connsiteY177" fmla="*/ 2148426 h 5387471"/>
                <a:gd name="connsiteX178" fmla="*/ 5453021 w 6318157"/>
                <a:gd name="connsiteY178" fmla="*/ 2227073 h 5387471"/>
                <a:gd name="connsiteX179" fmla="*/ 5472071 w 6318157"/>
                <a:gd name="connsiteY179" fmla="*/ 2274698 h 5387471"/>
                <a:gd name="connsiteX180" fmla="*/ 5422541 w 6318157"/>
                <a:gd name="connsiteY180" fmla="*/ 2288033 h 5387471"/>
                <a:gd name="connsiteX181" fmla="*/ 5451116 w 6318157"/>
                <a:gd name="connsiteY181" fmla="*/ 2333753 h 5387471"/>
                <a:gd name="connsiteX182" fmla="*/ 5516631 w 6318157"/>
                <a:gd name="connsiteY182" fmla="*/ 2328407 h 5387471"/>
                <a:gd name="connsiteX183" fmla="*/ 5523506 w 6318157"/>
                <a:gd name="connsiteY183" fmla="*/ 2379473 h 5387471"/>
                <a:gd name="connsiteX184" fmla="*/ 5399681 w 6318157"/>
                <a:gd name="connsiteY184" fmla="*/ 2545208 h 5387471"/>
                <a:gd name="connsiteX185" fmla="*/ 5360918 w 6318157"/>
                <a:gd name="connsiteY185" fmla="*/ 2694084 h 5387471"/>
                <a:gd name="connsiteX186" fmla="*/ 5346341 w 6318157"/>
                <a:gd name="connsiteY186" fmla="*/ 2615693 h 5387471"/>
                <a:gd name="connsiteX187" fmla="*/ 5304431 w 6318157"/>
                <a:gd name="connsiteY187" fmla="*/ 2615693 h 5387471"/>
                <a:gd name="connsiteX188" fmla="*/ 5273951 w 6318157"/>
                <a:gd name="connsiteY188" fmla="*/ 2558543 h 5387471"/>
                <a:gd name="connsiteX189" fmla="*/ 5203714 w 6318157"/>
                <a:gd name="connsiteY189" fmla="*/ 2600987 h 5387471"/>
                <a:gd name="connsiteX190" fmla="*/ 5070116 w 6318157"/>
                <a:gd name="connsiteY190" fmla="*/ 2541398 h 5387471"/>
                <a:gd name="connsiteX191" fmla="*/ 4991763 w 6318157"/>
                <a:gd name="connsiteY191" fmla="*/ 2573572 h 5387471"/>
                <a:gd name="connsiteX192" fmla="*/ 4904381 w 6318157"/>
                <a:gd name="connsiteY192" fmla="*/ 2564258 h 5387471"/>
                <a:gd name="connsiteX193" fmla="*/ 4875806 w 6318157"/>
                <a:gd name="connsiteY193" fmla="*/ 2495678 h 5387471"/>
                <a:gd name="connsiteX194" fmla="*/ 4803416 w 6318157"/>
                <a:gd name="connsiteY194" fmla="*/ 2484248 h 5387471"/>
                <a:gd name="connsiteX195" fmla="*/ 4822466 w 6318157"/>
                <a:gd name="connsiteY195" fmla="*/ 2409953 h 5387471"/>
                <a:gd name="connsiteX196" fmla="*/ 4731026 w 6318157"/>
                <a:gd name="connsiteY196" fmla="*/ 2341373 h 5387471"/>
                <a:gd name="connsiteX197" fmla="*/ 4699221 w 6318157"/>
                <a:gd name="connsiteY197" fmla="*/ 2364353 h 5387471"/>
                <a:gd name="connsiteX198" fmla="*/ 4637681 w 6318157"/>
                <a:gd name="connsiteY198" fmla="*/ 2328038 h 5387471"/>
                <a:gd name="connsiteX199" fmla="*/ 4660541 w 6318157"/>
                <a:gd name="connsiteY199" fmla="*/ 2253743 h 5387471"/>
                <a:gd name="connsiteX200" fmla="*/ 4433846 w 6318157"/>
                <a:gd name="connsiteY200" fmla="*/ 2270888 h 5387471"/>
                <a:gd name="connsiteX201" fmla="*/ 4373134 w 6318157"/>
                <a:gd name="connsiteY201" fmla="*/ 2252041 h 5387471"/>
                <a:gd name="connsiteX202" fmla="*/ 4323356 w 6318157"/>
                <a:gd name="connsiteY202" fmla="*/ 2288033 h 5387471"/>
                <a:gd name="connsiteX203" fmla="*/ 4273826 w 6318157"/>
                <a:gd name="connsiteY203" fmla="*/ 2208023 h 5387471"/>
                <a:gd name="connsiteX204" fmla="*/ 4201436 w 6318157"/>
                <a:gd name="connsiteY204" fmla="*/ 2192783 h 5387471"/>
                <a:gd name="connsiteX205" fmla="*/ 4178576 w 6318157"/>
                <a:gd name="connsiteY205" fmla="*/ 2110868 h 5387471"/>
                <a:gd name="connsiteX206" fmla="*/ 4087136 w 6318157"/>
                <a:gd name="connsiteY206" fmla="*/ 2038478 h 5387471"/>
                <a:gd name="connsiteX207" fmla="*/ 4016651 w 6318157"/>
                <a:gd name="connsiteY207" fmla="*/ 2051813 h 5387471"/>
                <a:gd name="connsiteX208" fmla="*/ 3909971 w 6318157"/>
                <a:gd name="connsiteY208" fmla="*/ 2013713 h 5387471"/>
                <a:gd name="connsiteX209" fmla="*/ 3843296 w 6318157"/>
                <a:gd name="connsiteY209" fmla="*/ 2053718 h 5387471"/>
                <a:gd name="connsiteX210" fmla="*/ 3788051 w 6318157"/>
                <a:gd name="connsiteY210" fmla="*/ 2034668 h 5387471"/>
                <a:gd name="connsiteX211" fmla="*/ 3742331 w 6318157"/>
                <a:gd name="connsiteY211" fmla="*/ 2046098 h 5387471"/>
                <a:gd name="connsiteX212" fmla="*/ 3671018 w 6318157"/>
                <a:gd name="connsiteY212" fmla="*/ 2041249 h 5387471"/>
                <a:gd name="connsiteX213" fmla="*/ 3660416 w 6318157"/>
                <a:gd name="connsiteY213" fmla="*/ 1977518 h 5387471"/>
                <a:gd name="connsiteX214" fmla="*/ 3643271 w 6318157"/>
                <a:gd name="connsiteY214" fmla="*/ 1905128 h 5387471"/>
                <a:gd name="connsiteX215" fmla="*/ 3690896 w 6318157"/>
                <a:gd name="connsiteY215" fmla="*/ 1872743 h 5387471"/>
                <a:gd name="connsiteX216" fmla="*/ 3702326 w 6318157"/>
                <a:gd name="connsiteY216" fmla="*/ 1811783 h 5387471"/>
                <a:gd name="connsiteX217" fmla="*/ 3679466 w 6318157"/>
                <a:gd name="connsiteY217" fmla="*/ 1788923 h 5387471"/>
                <a:gd name="connsiteX218" fmla="*/ 3595977 w 6318157"/>
                <a:gd name="connsiteY218" fmla="*/ 1647245 h 5387471"/>
                <a:gd name="connsiteX219" fmla="*/ 3508016 w 6318157"/>
                <a:gd name="connsiteY219" fmla="*/ 1663193 h 5387471"/>
                <a:gd name="connsiteX220" fmla="*/ 3485156 w 6318157"/>
                <a:gd name="connsiteY220" fmla="*/ 1619378 h 5387471"/>
                <a:gd name="connsiteX221" fmla="*/ 3434052 w 6318157"/>
                <a:gd name="connsiteY221" fmla="*/ 1618090 h 5387471"/>
                <a:gd name="connsiteX222" fmla="*/ 3496586 w 6318157"/>
                <a:gd name="connsiteY222" fmla="*/ 1533653 h 5387471"/>
                <a:gd name="connsiteX223" fmla="*/ 3549926 w 6318157"/>
                <a:gd name="connsiteY223" fmla="*/ 1552703 h 5387471"/>
                <a:gd name="connsiteX224" fmla="*/ 3681619 w 6318157"/>
                <a:gd name="connsiteY224" fmla="*/ 1349485 h 5387471"/>
                <a:gd name="connsiteX225" fmla="*/ 3708041 w 6318157"/>
                <a:gd name="connsiteY225" fmla="*/ 1316483 h 5387471"/>
                <a:gd name="connsiteX226" fmla="*/ 3600036 w 6318157"/>
                <a:gd name="connsiteY226" fmla="*/ 1230630 h 5387471"/>
                <a:gd name="connsiteX227" fmla="*/ 3610886 w 6318157"/>
                <a:gd name="connsiteY227" fmla="*/ 1173608 h 5387471"/>
                <a:gd name="connsiteX228" fmla="*/ 3549926 w 6318157"/>
                <a:gd name="connsiteY228" fmla="*/ 1160273 h 5387471"/>
                <a:gd name="connsiteX229" fmla="*/ 3515636 w 6318157"/>
                <a:gd name="connsiteY229" fmla="*/ 1108838 h 5387471"/>
                <a:gd name="connsiteX230" fmla="*/ 3515636 w 6318157"/>
                <a:gd name="connsiteY230" fmla="*/ 1013588 h 5387471"/>
                <a:gd name="connsiteX231" fmla="*/ 3391811 w 6318157"/>
                <a:gd name="connsiteY231" fmla="*/ 981203 h 5387471"/>
                <a:gd name="connsiteX232" fmla="*/ 3357521 w 6318157"/>
                <a:gd name="connsiteY232" fmla="*/ 922148 h 5387471"/>
                <a:gd name="connsiteX233" fmla="*/ 3198246 w 6318157"/>
                <a:gd name="connsiteY233" fmla="*/ 954073 h 5387471"/>
                <a:gd name="connsiteX234" fmla="*/ 3142256 w 6318157"/>
                <a:gd name="connsiteY234" fmla="*/ 899288 h 5387471"/>
                <a:gd name="connsiteX235" fmla="*/ 2980331 w 6318157"/>
                <a:gd name="connsiteY235" fmla="*/ 929768 h 5387471"/>
                <a:gd name="connsiteX236" fmla="*/ 2776330 w 6318157"/>
                <a:gd name="connsiteY236" fmla="*/ 832982 h 5387471"/>
                <a:gd name="connsiteX237" fmla="*/ 2662196 w 6318157"/>
                <a:gd name="connsiteY237" fmla="*/ 874523 h 5387471"/>
                <a:gd name="connsiteX238" fmla="*/ 2671721 w 6318157"/>
                <a:gd name="connsiteY238" fmla="*/ 832613 h 5387471"/>
                <a:gd name="connsiteX239" fmla="*/ 2581026 w 6318157"/>
                <a:gd name="connsiteY239" fmla="*/ 818653 h 5387471"/>
                <a:gd name="connsiteX240" fmla="*/ 2576471 w 6318157"/>
                <a:gd name="connsiteY240" fmla="*/ 731648 h 5387471"/>
                <a:gd name="connsiteX241" fmla="*/ 2561231 w 6318157"/>
                <a:gd name="connsiteY241" fmla="*/ 684023 h 5387471"/>
                <a:gd name="connsiteX242" fmla="*/ 2591711 w 6318157"/>
                <a:gd name="connsiteY242" fmla="*/ 647828 h 5387471"/>
                <a:gd name="connsiteX243" fmla="*/ 2496792 w 6318157"/>
                <a:gd name="connsiteY243" fmla="*/ 511865 h 5387471"/>
                <a:gd name="connsiteX244" fmla="*/ 2492651 w 6318157"/>
                <a:gd name="connsiteY244" fmla="*/ 476378 h 5387471"/>
                <a:gd name="connsiteX245" fmla="*/ 2534561 w 6318157"/>
                <a:gd name="connsiteY245" fmla="*/ 409703 h 5387471"/>
                <a:gd name="connsiteX246" fmla="*/ 2490746 w 6318157"/>
                <a:gd name="connsiteY246" fmla="*/ 398273 h 5387471"/>
                <a:gd name="connsiteX247" fmla="*/ 2465981 w 6318157"/>
                <a:gd name="connsiteY247" fmla="*/ 367793 h 5387471"/>
                <a:gd name="connsiteX248" fmla="*/ 2428709 w 6318157"/>
                <a:gd name="connsiteY248" fmla="*/ 359713 h 5387471"/>
                <a:gd name="connsiteX249" fmla="*/ 2443121 w 6318157"/>
                <a:gd name="connsiteY249" fmla="*/ 297308 h 5387471"/>
                <a:gd name="connsiteX250" fmla="*/ 2384811 w 6318157"/>
                <a:gd name="connsiteY250" fmla="*/ 255352 h 5387471"/>
                <a:gd name="connsiteX251" fmla="*/ 2431691 w 6318157"/>
                <a:gd name="connsiteY251" fmla="*/ 188723 h 5387471"/>
                <a:gd name="connsiteX252" fmla="*/ 2536714 w 6318157"/>
                <a:gd name="connsiteY252" fmla="*/ 175177 h 5387471"/>
                <a:gd name="connsiteX0" fmla="*/ 2536714 w 6318157"/>
                <a:gd name="connsiteY0" fmla="*/ 175177 h 5387471"/>
                <a:gd name="connsiteX1" fmla="*/ 2475506 w 6318157"/>
                <a:gd name="connsiteY1" fmla="*/ 127763 h 5387471"/>
                <a:gd name="connsiteX2" fmla="*/ 2408831 w 6318157"/>
                <a:gd name="connsiteY2" fmla="*/ 129668 h 5387471"/>
                <a:gd name="connsiteX3" fmla="*/ 2340003 w 6318157"/>
                <a:gd name="connsiteY3" fmla="*/ 67751 h 5387471"/>
                <a:gd name="connsiteX4" fmla="*/ 2260241 w 6318157"/>
                <a:gd name="connsiteY4" fmla="*/ 85853 h 5387471"/>
                <a:gd name="connsiteX5" fmla="*/ 2229513 w 6318157"/>
                <a:gd name="connsiteY5" fmla="*/ 26173 h 5387471"/>
                <a:gd name="connsiteX6" fmla="*/ 2009858 w 6318157"/>
                <a:gd name="connsiteY6" fmla="*/ 0 h 5387471"/>
                <a:gd name="connsiteX7" fmla="*/ 1851163 w 6318157"/>
                <a:gd name="connsiteY7" fmla="*/ 158612 h 5387471"/>
                <a:gd name="connsiteX8" fmla="*/ 1861599 w 6318157"/>
                <a:gd name="connsiteY8" fmla="*/ 331056 h 5387471"/>
                <a:gd name="connsiteX9" fmla="*/ 1776951 w 6318157"/>
                <a:gd name="connsiteY9" fmla="*/ 311343 h 5387471"/>
                <a:gd name="connsiteX10" fmla="*/ 1606163 w 6318157"/>
                <a:gd name="connsiteY10" fmla="*/ 358057 h 5387471"/>
                <a:gd name="connsiteX11" fmla="*/ 1391478 w 6318157"/>
                <a:gd name="connsiteY11" fmla="*/ 230836 h 5387471"/>
                <a:gd name="connsiteX12" fmla="*/ 1256306 w 6318157"/>
                <a:gd name="connsiteY12" fmla="*/ 230836 h 5387471"/>
                <a:gd name="connsiteX13" fmla="*/ 1208598 w 6318157"/>
                <a:gd name="connsiteY13" fmla="*/ 421667 h 5387471"/>
                <a:gd name="connsiteX14" fmla="*/ 1041621 w 6318157"/>
                <a:gd name="connsiteY14" fmla="*/ 588645 h 5387471"/>
                <a:gd name="connsiteX15" fmla="*/ 930303 w 6318157"/>
                <a:gd name="connsiteY15" fmla="*/ 668158 h 5387471"/>
                <a:gd name="connsiteX16" fmla="*/ 842838 w 6318157"/>
                <a:gd name="connsiteY16" fmla="*/ 612499 h 5387471"/>
                <a:gd name="connsiteX17" fmla="*/ 747423 w 6318157"/>
                <a:gd name="connsiteY17" fmla="*/ 795379 h 5387471"/>
                <a:gd name="connsiteX18" fmla="*/ 456206 w 6318157"/>
                <a:gd name="connsiteY18" fmla="*/ 828804 h 5387471"/>
                <a:gd name="connsiteX19" fmla="*/ 222636 w 6318157"/>
                <a:gd name="connsiteY19" fmla="*/ 970307 h 5387471"/>
                <a:gd name="connsiteX20" fmla="*/ 254442 w 6318157"/>
                <a:gd name="connsiteY20" fmla="*/ 1113431 h 5387471"/>
                <a:gd name="connsiteX21" fmla="*/ 302149 w 6318157"/>
                <a:gd name="connsiteY21" fmla="*/ 1296311 h 5387471"/>
                <a:gd name="connsiteX22" fmla="*/ 341906 w 6318157"/>
                <a:gd name="connsiteY22" fmla="*/ 1328116 h 5387471"/>
                <a:gd name="connsiteX23" fmla="*/ 508883 w 6318157"/>
                <a:gd name="connsiteY23" fmla="*/ 1359921 h 5387471"/>
                <a:gd name="connsiteX24" fmla="*/ 532737 w 6318157"/>
                <a:gd name="connsiteY24" fmla="*/ 1582558 h 5387471"/>
                <a:gd name="connsiteX25" fmla="*/ 730526 w 6318157"/>
                <a:gd name="connsiteY25" fmla="*/ 1644144 h 5387471"/>
                <a:gd name="connsiteX26" fmla="*/ 903633 w 6318157"/>
                <a:gd name="connsiteY26" fmla="*/ 1753676 h 5387471"/>
                <a:gd name="connsiteX27" fmla="*/ 818984 w 6318157"/>
                <a:gd name="connsiteY27" fmla="*/ 1884707 h 5387471"/>
                <a:gd name="connsiteX28" fmla="*/ 644056 w 6318157"/>
                <a:gd name="connsiteY28" fmla="*/ 1868805 h 5387471"/>
                <a:gd name="connsiteX29" fmla="*/ 636104 w 6318157"/>
                <a:gd name="connsiteY29" fmla="*/ 2115295 h 5387471"/>
                <a:gd name="connsiteX30" fmla="*/ 755374 w 6318157"/>
                <a:gd name="connsiteY30" fmla="*/ 2218662 h 5387471"/>
                <a:gd name="connsiteX31" fmla="*/ 818984 w 6318157"/>
                <a:gd name="connsiteY31" fmla="*/ 2329980 h 5387471"/>
                <a:gd name="connsiteX32" fmla="*/ 818984 w 6318157"/>
                <a:gd name="connsiteY32" fmla="*/ 2369737 h 5387471"/>
                <a:gd name="connsiteX33" fmla="*/ 580445 w 6318157"/>
                <a:gd name="connsiteY33" fmla="*/ 2401542 h 5387471"/>
                <a:gd name="connsiteX34" fmla="*/ 485029 w 6318157"/>
                <a:gd name="connsiteY34" fmla="*/ 2433347 h 5387471"/>
                <a:gd name="connsiteX35" fmla="*/ 437322 w 6318157"/>
                <a:gd name="connsiteY35" fmla="*/ 2584422 h 5387471"/>
                <a:gd name="connsiteX36" fmla="*/ 307616 w 6318157"/>
                <a:gd name="connsiteY36" fmla="*/ 2598549 h 5387471"/>
                <a:gd name="connsiteX37" fmla="*/ 238539 w 6318157"/>
                <a:gd name="connsiteY37" fmla="*/ 2655984 h 5387471"/>
                <a:gd name="connsiteX38" fmla="*/ 284673 w 6318157"/>
                <a:gd name="connsiteY38" fmla="*/ 2740881 h 5387471"/>
                <a:gd name="connsiteX39" fmla="*/ 405516 w 6318157"/>
                <a:gd name="connsiteY39" fmla="*/ 2767302 h 5387471"/>
                <a:gd name="connsiteX40" fmla="*/ 414296 w 6318157"/>
                <a:gd name="connsiteY40" fmla="*/ 2859534 h 5387471"/>
                <a:gd name="connsiteX41" fmla="*/ 349857 w 6318157"/>
                <a:gd name="connsiteY41" fmla="*/ 2894523 h 5387471"/>
                <a:gd name="connsiteX42" fmla="*/ 206734 w 6318157"/>
                <a:gd name="connsiteY42" fmla="*/ 3061500 h 5387471"/>
                <a:gd name="connsiteX43" fmla="*/ 166977 w 6318157"/>
                <a:gd name="connsiteY43" fmla="*/ 3300039 h 5387471"/>
                <a:gd name="connsiteX44" fmla="*/ 103367 w 6318157"/>
                <a:gd name="connsiteY44" fmla="*/ 3490871 h 5387471"/>
                <a:gd name="connsiteX45" fmla="*/ 0 w 6318157"/>
                <a:gd name="connsiteY45" fmla="*/ 3610140 h 5387471"/>
                <a:gd name="connsiteX46" fmla="*/ 0 w 6318157"/>
                <a:gd name="connsiteY46" fmla="*/ 3689653 h 5387471"/>
                <a:gd name="connsiteX47" fmla="*/ 15903 w 6318157"/>
                <a:gd name="connsiteY47" fmla="*/ 3769166 h 5387471"/>
                <a:gd name="connsiteX48" fmla="*/ 127221 w 6318157"/>
                <a:gd name="connsiteY48" fmla="*/ 3785069 h 5387471"/>
                <a:gd name="connsiteX49" fmla="*/ 183211 w 6318157"/>
                <a:gd name="connsiteY49" fmla="*/ 3641697 h 5387471"/>
                <a:gd name="connsiteX50" fmla="*/ 275231 w 6318157"/>
                <a:gd name="connsiteY50" fmla="*/ 3608199 h 5387471"/>
                <a:gd name="connsiteX51" fmla="*/ 326003 w 6318157"/>
                <a:gd name="connsiteY51" fmla="*/ 3626043 h 5387471"/>
                <a:gd name="connsiteX52" fmla="*/ 358388 w 6318157"/>
                <a:gd name="connsiteY52" fmla="*/ 3618423 h 5387471"/>
                <a:gd name="connsiteX53" fmla="*/ 424318 w 6318157"/>
                <a:gd name="connsiteY53" fmla="*/ 3743407 h 5387471"/>
                <a:gd name="connsiteX54" fmla="*/ 379178 w 6318157"/>
                <a:gd name="connsiteY54" fmla="*/ 3816212 h 5387471"/>
                <a:gd name="connsiteX55" fmla="*/ 347621 w 6318157"/>
                <a:gd name="connsiteY55" fmla="*/ 3928239 h 5387471"/>
                <a:gd name="connsiteX56" fmla="*/ 336854 w 6318157"/>
                <a:gd name="connsiteY56" fmla="*/ 4218249 h 5387471"/>
                <a:gd name="connsiteX57" fmla="*/ 545161 w 6318157"/>
                <a:gd name="connsiteY57" fmla="*/ 4012509 h 5387471"/>
                <a:gd name="connsiteX58" fmla="*/ 620202 w 6318157"/>
                <a:gd name="connsiteY58" fmla="*/ 4063365 h 5387471"/>
                <a:gd name="connsiteX59" fmla="*/ 723569 w 6318157"/>
                <a:gd name="connsiteY59" fmla="*/ 4079267 h 5387471"/>
                <a:gd name="connsiteX60" fmla="*/ 795130 w 6318157"/>
                <a:gd name="connsiteY60" fmla="*/ 4190586 h 5387471"/>
                <a:gd name="connsiteX61" fmla="*/ 1025718 w 6318157"/>
                <a:gd name="connsiteY61" fmla="*/ 4293952 h 5387471"/>
                <a:gd name="connsiteX62" fmla="*/ 1176793 w 6318157"/>
                <a:gd name="connsiteY62" fmla="*/ 4540443 h 5387471"/>
                <a:gd name="connsiteX63" fmla="*/ 1144988 w 6318157"/>
                <a:gd name="connsiteY63" fmla="*/ 4635859 h 5387471"/>
                <a:gd name="connsiteX64" fmla="*/ 1614115 w 6318157"/>
                <a:gd name="connsiteY64" fmla="*/ 4882349 h 5387471"/>
                <a:gd name="connsiteX65" fmla="*/ 1614115 w 6318157"/>
                <a:gd name="connsiteY65" fmla="*/ 5033424 h 5387471"/>
                <a:gd name="connsiteX66" fmla="*/ 1614115 w 6318157"/>
                <a:gd name="connsiteY66" fmla="*/ 5168596 h 5387471"/>
                <a:gd name="connsiteX67" fmla="*/ 1653871 w 6318157"/>
                <a:gd name="connsiteY67" fmla="*/ 5295817 h 5387471"/>
                <a:gd name="connsiteX68" fmla="*/ 1755416 w 6318157"/>
                <a:gd name="connsiteY68" fmla="*/ 5294123 h 5387471"/>
                <a:gd name="connsiteX69" fmla="*/ 1825653 w 6318157"/>
                <a:gd name="connsiteY69" fmla="*/ 5366385 h 5387471"/>
                <a:gd name="connsiteX70" fmla="*/ 1861848 w 6318157"/>
                <a:gd name="connsiteY70" fmla="*/ 5387340 h 5387471"/>
                <a:gd name="connsiteX71" fmla="*/ 1926203 w 6318157"/>
                <a:gd name="connsiteY71" fmla="*/ 5242146 h 5387471"/>
                <a:gd name="connsiteX72" fmla="*/ 2115047 w 6318157"/>
                <a:gd name="connsiteY72" fmla="*/ 5279914 h 5387471"/>
                <a:gd name="connsiteX73" fmla="*/ 2176421 w 6318157"/>
                <a:gd name="connsiteY73" fmla="*/ 5148304 h 5387471"/>
                <a:gd name="connsiteX74" fmla="*/ 2083242 w 6318157"/>
                <a:gd name="connsiteY74" fmla="*/ 5096123 h 5387471"/>
                <a:gd name="connsiteX75" fmla="*/ 2020211 w 6318157"/>
                <a:gd name="connsiteY75" fmla="*/ 5057903 h 5387471"/>
                <a:gd name="connsiteX76" fmla="*/ 2011680 w 6318157"/>
                <a:gd name="connsiteY76" fmla="*/ 5073180 h 5387471"/>
                <a:gd name="connsiteX77" fmla="*/ 1932167 w 6318157"/>
                <a:gd name="connsiteY77" fmla="*/ 4977765 h 5387471"/>
                <a:gd name="connsiteX78" fmla="*/ 1884459 w 6318157"/>
                <a:gd name="connsiteY78" fmla="*/ 4874398 h 5387471"/>
                <a:gd name="connsiteX79" fmla="*/ 1913448 w 6318157"/>
                <a:gd name="connsiteY79" fmla="*/ 4786022 h 5387471"/>
                <a:gd name="connsiteX80" fmla="*/ 2073551 w 6318157"/>
                <a:gd name="connsiteY80" fmla="*/ 4760723 h 5387471"/>
                <a:gd name="connsiteX81" fmla="*/ 2213030 w 6318157"/>
                <a:gd name="connsiteY81" fmla="*/ 4711893 h 5387471"/>
                <a:gd name="connsiteX82" fmla="*/ 2313829 w 6318157"/>
                <a:gd name="connsiteY82" fmla="*/ 4781467 h 5387471"/>
                <a:gd name="connsiteX83" fmla="*/ 2449002 w 6318157"/>
                <a:gd name="connsiteY83" fmla="*/ 4771031 h 5387471"/>
                <a:gd name="connsiteX84" fmla="*/ 2504661 w 6318157"/>
                <a:gd name="connsiteY84" fmla="*/ 4866446 h 5387471"/>
                <a:gd name="connsiteX85" fmla="*/ 2578459 w 6318157"/>
                <a:gd name="connsiteY85" fmla="*/ 4816585 h 5387471"/>
                <a:gd name="connsiteX86" fmla="*/ 2681246 w 6318157"/>
                <a:gd name="connsiteY86" fmla="*/ 4873118 h 5387471"/>
                <a:gd name="connsiteX87" fmla="*/ 2798859 w 6318157"/>
                <a:gd name="connsiteY87" fmla="*/ 4858495 h 5387471"/>
                <a:gd name="connsiteX88" fmla="*/ 2895931 w 6318157"/>
                <a:gd name="connsiteY88" fmla="*/ 4983811 h 5387471"/>
                <a:gd name="connsiteX89" fmla="*/ 2910177 w 6318157"/>
                <a:gd name="connsiteY89" fmla="*/ 5176547 h 5387471"/>
                <a:gd name="connsiteX90" fmla="*/ 2981739 w 6318157"/>
                <a:gd name="connsiteY90" fmla="*/ 5120888 h 5387471"/>
                <a:gd name="connsiteX91" fmla="*/ 3101009 w 6318157"/>
                <a:gd name="connsiteY91" fmla="*/ 5184499 h 5387471"/>
                <a:gd name="connsiteX92" fmla="*/ 3164619 w 6318157"/>
                <a:gd name="connsiteY92" fmla="*/ 4882349 h 5387471"/>
                <a:gd name="connsiteX93" fmla="*/ 3116911 w 6318157"/>
                <a:gd name="connsiteY93" fmla="*/ 4516589 h 5387471"/>
                <a:gd name="connsiteX94" fmla="*/ 3156668 w 6318157"/>
                <a:gd name="connsiteY94" fmla="*/ 4405271 h 5387471"/>
                <a:gd name="connsiteX95" fmla="*/ 3323645 w 6318157"/>
                <a:gd name="connsiteY95" fmla="*/ 4341660 h 5387471"/>
                <a:gd name="connsiteX96" fmla="*/ 3482671 w 6318157"/>
                <a:gd name="connsiteY96" fmla="*/ 4293952 h 5387471"/>
                <a:gd name="connsiteX97" fmla="*/ 3570136 w 6318157"/>
                <a:gd name="connsiteY97" fmla="*/ 4373466 h 5387471"/>
                <a:gd name="connsiteX98" fmla="*/ 3530379 w 6318157"/>
                <a:gd name="connsiteY98" fmla="*/ 4484784 h 5387471"/>
                <a:gd name="connsiteX99" fmla="*/ 3546282 w 6318157"/>
                <a:gd name="connsiteY99" fmla="*/ 4588151 h 5387471"/>
                <a:gd name="connsiteX100" fmla="*/ 3609892 w 6318157"/>
                <a:gd name="connsiteY100" fmla="*/ 4643810 h 5387471"/>
                <a:gd name="connsiteX101" fmla="*/ 3673503 w 6318157"/>
                <a:gd name="connsiteY101" fmla="*/ 4651761 h 5387471"/>
                <a:gd name="connsiteX102" fmla="*/ 3745064 w 6318157"/>
                <a:gd name="connsiteY102" fmla="*/ 4786933 h 5387471"/>
                <a:gd name="connsiteX103" fmla="*/ 3889016 w 6318157"/>
                <a:gd name="connsiteY103" fmla="*/ 4749293 h 5387471"/>
                <a:gd name="connsiteX104" fmla="*/ 4071068 w 6318157"/>
                <a:gd name="connsiteY104" fmla="*/ 4731274 h 5387471"/>
                <a:gd name="connsiteX105" fmla="*/ 4368496 w 6318157"/>
                <a:gd name="connsiteY105" fmla="*/ 4686134 h 5387471"/>
                <a:gd name="connsiteX106" fmla="*/ 4436828 w 6318157"/>
                <a:gd name="connsiteY106" fmla="*/ 4774261 h 5387471"/>
                <a:gd name="connsiteX107" fmla="*/ 4500438 w 6318157"/>
                <a:gd name="connsiteY107" fmla="*/ 4751981 h 5387471"/>
                <a:gd name="connsiteX108" fmla="*/ 4595854 w 6318157"/>
                <a:gd name="connsiteY108" fmla="*/ 4699469 h 5387471"/>
                <a:gd name="connsiteX109" fmla="*/ 4654826 w 6318157"/>
                <a:gd name="connsiteY109" fmla="*/ 4646423 h 5387471"/>
                <a:gd name="connsiteX110" fmla="*/ 4674704 w 6318157"/>
                <a:gd name="connsiteY110" fmla="*/ 4597593 h 5387471"/>
                <a:gd name="connsiteX111" fmla="*/ 4588151 w 6318157"/>
                <a:gd name="connsiteY111" fmla="*/ 4554983 h 5387471"/>
                <a:gd name="connsiteX112" fmla="*/ 4687211 w 6318157"/>
                <a:gd name="connsiteY112" fmla="*/ 4492118 h 5387471"/>
                <a:gd name="connsiteX113" fmla="*/ 4723406 w 6318157"/>
                <a:gd name="connsiteY113" fmla="*/ 4492118 h 5387471"/>
                <a:gd name="connsiteX114" fmla="*/ 4715786 w 6318157"/>
                <a:gd name="connsiteY114" fmla="*/ 4434968 h 5387471"/>
                <a:gd name="connsiteX115" fmla="*/ 4753886 w 6318157"/>
                <a:gd name="connsiteY115" fmla="*/ 4410203 h 5387471"/>
                <a:gd name="connsiteX116" fmla="*/ 4656648 w 6318157"/>
                <a:gd name="connsiteY116" fmla="*/ 4287326 h 5387471"/>
                <a:gd name="connsiteX117" fmla="*/ 4593866 w 6318157"/>
                <a:gd name="connsiteY117" fmla="*/ 4307333 h 5387471"/>
                <a:gd name="connsiteX118" fmla="*/ 4575396 w 6318157"/>
                <a:gd name="connsiteY118" fmla="*/ 4172612 h 5387471"/>
                <a:gd name="connsiteX119" fmla="*/ 4679655 w 6318157"/>
                <a:gd name="connsiteY119" fmla="*/ 4132426 h 5387471"/>
                <a:gd name="connsiteX120" fmla="*/ 4703957 w 6318157"/>
                <a:gd name="connsiteY120" fmla="*/ 4023340 h 5387471"/>
                <a:gd name="connsiteX121" fmla="*/ 4812951 w 6318157"/>
                <a:gd name="connsiteY121" fmla="*/ 3900496 h 5387471"/>
                <a:gd name="connsiteX122" fmla="*/ 4877813 w 6318157"/>
                <a:gd name="connsiteY122" fmla="*/ 3853146 h 5387471"/>
                <a:gd name="connsiteX123" fmla="*/ 4866109 w 6318157"/>
                <a:gd name="connsiteY123" fmla="*/ 3934446 h 5387471"/>
                <a:gd name="connsiteX124" fmla="*/ 4936241 w 6318157"/>
                <a:gd name="connsiteY124" fmla="*/ 3998681 h 5387471"/>
                <a:gd name="connsiteX125" fmla="*/ 4889248 w 6318157"/>
                <a:gd name="connsiteY125" fmla="*/ 4126615 h 5387471"/>
                <a:gd name="connsiteX126" fmla="*/ 4934365 w 6318157"/>
                <a:gd name="connsiteY126" fmla="*/ 4164319 h 5387471"/>
                <a:gd name="connsiteX127" fmla="*/ 5022812 w 6318157"/>
                <a:gd name="connsiteY127" fmla="*/ 4087573 h 5387471"/>
                <a:gd name="connsiteX128" fmla="*/ 5082759 w 6318157"/>
                <a:gd name="connsiteY128" fmla="*/ 4066849 h 5387471"/>
                <a:gd name="connsiteX129" fmla="*/ 5099644 w 6318157"/>
                <a:gd name="connsiteY129" fmla="*/ 4110000 h 5387471"/>
                <a:gd name="connsiteX130" fmla="*/ 5146102 w 6318157"/>
                <a:gd name="connsiteY130" fmla="*/ 4062915 h 5387471"/>
                <a:gd name="connsiteX131" fmla="*/ 5187199 w 6318157"/>
                <a:gd name="connsiteY131" fmla="*/ 4077299 h 5387471"/>
                <a:gd name="connsiteX132" fmla="*/ 5205692 w 6318157"/>
                <a:gd name="connsiteY132" fmla="*/ 4046476 h 5387471"/>
                <a:gd name="connsiteX133" fmla="*/ 5107060 w 6318157"/>
                <a:gd name="connsiteY133" fmla="*/ 4005379 h 5387471"/>
                <a:gd name="connsiteX134" fmla="*/ 5183536 w 6318157"/>
                <a:gd name="connsiteY134" fmla="*/ 3959373 h 5387471"/>
                <a:gd name="connsiteX135" fmla="*/ 5172815 w 6318157"/>
                <a:gd name="connsiteY135" fmla="*/ 3886200 h 5387471"/>
                <a:gd name="connsiteX136" fmla="*/ 5222041 w 6318157"/>
                <a:gd name="connsiteY136" fmla="*/ 3883701 h 5387471"/>
                <a:gd name="connsiteX137" fmla="*/ 5230350 w 6318157"/>
                <a:gd name="connsiteY137" fmla="*/ 3941680 h 5387471"/>
                <a:gd name="connsiteX138" fmla="*/ 5279666 w 6318157"/>
                <a:gd name="connsiteY138" fmla="*/ 3937570 h 5387471"/>
                <a:gd name="connsiteX139" fmla="*/ 5291995 w 6318157"/>
                <a:gd name="connsiteY139" fmla="*/ 3859487 h 5387471"/>
                <a:gd name="connsiteX140" fmla="*/ 5423861 w 6318157"/>
                <a:gd name="connsiteY140" fmla="*/ 3870925 h 5387471"/>
                <a:gd name="connsiteX141" fmla="*/ 5487204 w 6318157"/>
                <a:gd name="connsiteY141" fmla="*/ 3820445 h 5387471"/>
                <a:gd name="connsiteX142" fmla="*/ 5559123 w 6318157"/>
                <a:gd name="connsiteY142" fmla="*/ 3707429 h 5387471"/>
                <a:gd name="connsiteX143" fmla="*/ 5449413 w 6318157"/>
                <a:gd name="connsiteY143" fmla="*/ 3654543 h 5387471"/>
                <a:gd name="connsiteX144" fmla="*/ 5417697 w 6318157"/>
                <a:gd name="connsiteY144" fmla="*/ 3572439 h 5387471"/>
                <a:gd name="connsiteX145" fmla="*/ 5452272 w 6318157"/>
                <a:gd name="connsiteY145" fmla="*/ 3536878 h 5387471"/>
                <a:gd name="connsiteX146" fmla="*/ 5435833 w 6318157"/>
                <a:gd name="connsiteY146" fmla="*/ 3485507 h 5387471"/>
                <a:gd name="connsiteX147" fmla="*/ 5398846 w 6318157"/>
                <a:gd name="connsiteY147" fmla="*/ 3495782 h 5387471"/>
                <a:gd name="connsiteX148" fmla="*/ 5351496 w 6318157"/>
                <a:gd name="connsiteY148" fmla="*/ 3414038 h 5387471"/>
                <a:gd name="connsiteX149" fmla="*/ 5410640 w 6318157"/>
                <a:gd name="connsiteY149" fmla="*/ 3190955 h 5387471"/>
                <a:gd name="connsiteX150" fmla="*/ 5820355 w 6318157"/>
                <a:gd name="connsiteY150" fmla="*/ 2989939 h 5387471"/>
                <a:gd name="connsiteX151" fmla="*/ 6020959 w 6318157"/>
                <a:gd name="connsiteY151" fmla="*/ 2857748 h 5387471"/>
                <a:gd name="connsiteX152" fmla="*/ 6058811 w 6318157"/>
                <a:gd name="connsiteY152" fmla="*/ 2880194 h 5387471"/>
                <a:gd name="connsiteX153" fmla="*/ 6114056 w 6318157"/>
                <a:gd name="connsiteY153" fmla="*/ 2859239 h 5387471"/>
                <a:gd name="connsiteX154" fmla="*/ 6152156 w 6318157"/>
                <a:gd name="connsiteY154" fmla="*/ 2889719 h 5387471"/>
                <a:gd name="connsiteX155" fmla="*/ 6260741 w 6318157"/>
                <a:gd name="connsiteY155" fmla="*/ 2868764 h 5387471"/>
                <a:gd name="connsiteX156" fmla="*/ 6292298 w 6318157"/>
                <a:gd name="connsiteY156" fmla="*/ 2879449 h 5387471"/>
                <a:gd name="connsiteX157" fmla="*/ 6304556 w 6318157"/>
                <a:gd name="connsiteY157" fmla="*/ 2838284 h 5387471"/>
                <a:gd name="connsiteX158" fmla="*/ 6306461 w 6318157"/>
                <a:gd name="connsiteY158" fmla="*/ 2809709 h 5387471"/>
                <a:gd name="connsiteX159" fmla="*/ 6317891 w 6318157"/>
                <a:gd name="connsiteY159" fmla="*/ 2798279 h 5387471"/>
                <a:gd name="connsiteX160" fmla="*/ 6268361 w 6318157"/>
                <a:gd name="connsiteY160" fmla="*/ 2775419 h 5387471"/>
                <a:gd name="connsiteX161" fmla="*/ 6220736 w 6318157"/>
                <a:gd name="connsiteY161" fmla="*/ 2543754 h 5387471"/>
                <a:gd name="connsiteX162" fmla="*/ 6169301 w 6318157"/>
                <a:gd name="connsiteY162" fmla="*/ 2569973 h 5387471"/>
                <a:gd name="connsiteX163" fmla="*/ 6119771 w 6318157"/>
                <a:gd name="connsiteY163" fmla="*/ 2533484 h 5387471"/>
                <a:gd name="connsiteX164" fmla="*/ 6051191 w 6318157"/>
                <a:gd name="connsiteY164" fmla="*/ 2518538 h 5387471"/>
                <a:gd name="connsiteX165" fmla="*/ 6053096 w 6318157"/>
                <a:gd name="connsiteY165" fmla="*/ 2434718 h 5387471"/>
                <a:gd name="connsiteX166" fmla="*/ 6027337 w 6318157"/>
                <a:gd name="connsiteY166" fmla="*/ 2469542 h 5387471"/>
                <a:gd name="connsiteX167" fmla="*/ 5994041 w 6318157"/>
                <a:gd name="connsiteY167" fmla="*/ 2411858 h 5387471"/>
                <a:gd name="connsiteX168" fmla="*/ 5976896 w 6318157"/>
                <a:gd name="connsiteY168" fmla="*/ 2272793 h 5387471"/>
                <a:gd name="connsiteX169" fmla="*/ 5915936 w 6318157"/>
                <a:gd name="connsiteY169" fmla="*/ 2274698 h 5387471"/>
                <a:gd name="connsiteX170" fmla="*/ 5892910 w 6318157"/>
                <a:gd name="connsiteY170" fmla="*/ 2209882 h 5387471"/>
                <a:gd name="connsiteX171" fmla="*/ 5813066 w 6318157"/>
                <a:gd name="connsiteY171" fmla="*/ 2240408 h 5387471"/>
                <a:gd name="connsiteX172" fmla="*/ 5752106 w 6318157"/>
                <a:gd name="connsiteY172" fmla="*/ 2206118 h 5387471"/>
                <a:gd name="connsiteX173" fmla="*/ 5719721 w 6318157"/>
                <a:gd name="connsiteY173" fmla="*/ 2227073 h 5387471"/>
                <a:gd name="connsiteX174" fmla="*/ 5653046 w 6318157"/>
                <a:gd name="connsiteY174" fmla="*/ 2209928 h 5387471"/>
                <a:gd name="connsiteX175" fmla="*/ 5677231 w 6318157"/>
                <a:gd name="connsiteY175" fmla="*/ 2186857 h 5387471"/>
                <a:gd name="connsiteX176" fmla="*/ 5628281 w 6318157"/>
                <a:gd name="connsiteY176" fmla="*/ 2145158 h 5387471"/>
                <a:gd name="connsiteX177" fmla="*/ 5488388 w 6318157"/>
                <a:gd name="connsiteY177" fmla="*/ 2148426 h 5387471"/>
                <a:gd name="connsiteX178" fmla="*/ 5453021 w 6318157"/>
                <a:gd name="connsiteY178" fmla="*/ 2227073 h 5387471"/>
                <a:gd name="connsiteX179" fmla="*/ 5472071 w 6318157"/>
                <a:gd name="connsiteY179" fmla="*/ 2274698 h 5387471"/>
                <a:gd name="connsiteX180" fmla="*/ 5422541 w 6318157"/>
                <a:gd name="connsiteY180" fmla="*/ 2288033 h 5387471"/>
                <a:gd name="connsiteX181" fmla="*/ 5451116 w 6318157"/>
                <a:gd name="connsiteY181" fmla="*/ 2333753 h 5387471"/>
                <a:gd name="connsiteX182" fmla="*/ 5516631 w 6318157"/>
                <a:gd name="connsiteY182" fmla="*/ 2328407 h 5387471"/>
                <a:gd name="connsiteX183" fmla="*/ 5523506 w 6318157"/>
                <a:gd name="connsiteY183" fmla="*/ 2379473 h 5387471"/>
                <a:gd name="connsiteX184" fmla="*/ 5399681 w 6318157"/>
                <a:gd name="connsiteY184" fmla="*/ 2545208 h 5387471"/>
                <a:gd name="connsiteX185" fmla="*/ 5360918 w 6318157"/>
                <a:gd name="connsiteY185" fmla="*/ 2694084 h 5387471"/>
                <a:gd name="connsiteX186" fmla="*/ 5346341 w 6318157"/>
                <a:gd name="connsiteY186" fmla="*/ 2615693 h 5387471"/>
                <a:gd name="connsiteX187" fmla="*/ 5304431 w 6318157"/>
                <a:gd name="connsiteY187" fmla="*/ 2615693 h 5387471"/>
                <a:gd name="connsiteX188" fmla="*/ 5273951 w 6318157"/>
                <a:gd name="connsiteY188" fmla="*/ 2558543 h 5387471"/>
                <a:gd name="connsiteX189" fmla="*/ 5203714 w 6318157"/>
                <a:gd name="connsiteY189" fmla="*/ 2600987 h 5387471"/>
                <a:gd name="connsiteX190" fmla="*/ 5070116 w 6318157"/>
                <a:gd name="connsiteY190" fmla="*/ 2541398 h 5387471"/>
                <a:gd name="connsiteX191" fmla="*/ 4991763 w 6318157"/>
                <a:gd name="connsiteY191" fmla="*/ 2573572 h 5387471"/>
                <a:gd name="connsiteX192" fmla="*/ 4904381 w 6318157"/>
                <a:gd name="connsiteY192" fmla="*/ 2564258 h 5387471"/>
                <a:gd name="connsiteX193" fmla="*/ 4875806 w 6318157"/>
                <a:gd name="connsiteY193" fmla="*/ 2495678 h 5387471"/>
                <a:gd name="connsiteX194" fmla="*/ 4803416 w 6318157"/>
                <a:gd name="connsiteY194" fmla="*/ 2484248 h 5387471"/>
                <a:gd name="connsiteX195" fmla="*/ 4822466 w 6318157"/>
                <a:gd name="connsiteY195" fmla="*/ 2409953 h 5387471"/>
                <a:gd name="connsiteX196" fmla="*/ 4731026 w 6318157"/>
                <a:gd name="connsiteY196" fmla="*/ 2341373 h 5387471"/>
                <a:gd name="connsiteX197" fmla="*/ 4699221 w 6318157"/>
                <a:gd name="connsiteY197" fmla="*/ 2364353 h 5387471"/>
                <a:gd name="connsiteX198" fmla="*/ 4637681 w 6318157"/>
                <a:gd name="connsiteY198" fmla="*/ 2328038 h 5387471"/>
                <a:gd name="connsiteX199" fmla="*/ 4660541 w 6318157"/>
                <a:gd name="connsiteY199" fmla="*/ 2253743 h 5387471"/>
                <a:gd name="connsiteX200" fmla="*/ 4433846 w 6318157"/>
                <a:gd name="connsiteY200" fmla="*/ 2270888 h 5387471"/>
                <a:gd name="connsiteX201" fmla="*/ 4373134 w 6318157"/>
                <a:gd name="connsiteY201" fmla="*/ 2252041 h 5387471"/>
                <a:gd name="connsiteX202" fmla="*/ 4323356 w 6318157"/>
                <a:gd name="connsiteY202" fmla="*/ 2288033 h 5387471"/>
                <a:gd name="connsiteX203" fmla="*/ 4273826 w 6318157"/>
                <a:gd name="connsiteY203" fmla="*/ 2208023 h 5387471"/>
                <a:gd name="connsiteX204" fmla="*/ 4201436 w 6318157"/>
                <a:gd name="connsiteY204" fmla="*/ 2192783 h 5387471"/>
                <a:gd name="connsiteX205" fmla="*/ 4178576 w 6318157"/>
                <a:gd name="connsiteY205" fmla="*/ 2110868 h 5387471"/>
                <a:gd name="connsiteX206" fmla="*/ 4087136 w 6318157"/>
                <a:gd name="connsiteY206" fmla="*/ 2038478 h 5387471"/>
                <a:gd name="connsiteX207" fmla="*/ 4016651 w 6318157"/>
                <a:gd name="connsiteY207" fmla="*/ 2051813 h 5387471"/>
                <a:gd name="connsiteX208" fmla="*/ 3909971 w 6318157"/>
                <a:gd name="connsiteY208" fmla="*/ 2013713 h 5387471"/>
                <a:gd name="connsiteX209" fmla="*/ 3843296 w 6318157"/>
                <a:gd name="connsiteY209" fmla="*/ 2053718 h 5387471"/>
                <a:gd name="connsiteX210" fmla="*/ 3788051 w 6318157"/>
                <a:gd name="connsiteY210" fmla="*/ 2034668 h 5387471"/>
                <a:gd name="connsiteX211" fmla="*/ 3742331 w 6318157"/>
                <a:gd name="connsiteY211" fmla="*/ 2046098 h 5387471"/>
                <a:gd name="connsiteX212" fmla="*/ 3671018 w 6318157"/>
                <a:gd name="connsiteY212" fmla="*/ 2041249 h 5387471"/>
                <a:gd name="connsiteX213" fmla="*/ 3660416 w 6318157"/>
                <a:gd name="connsiteY213" fmla="*/ 1977518 h 5387471"/>
                <a:gd name="connsiteX214" fmla="*/ 3643271 w 6318157"/>
                <a:gd name="connsiteY214" fmla="*/ 1905128 h 5387471"/>
                <a:gd name="connsiteX215" fmla="*/ 3690896 w 6318157"/>
                <a:gd name="connsiteY215" fmla="*/ 1872743 h 5387471"/>
                <a:gd name="connsiteX216" fmla="*/ 3702326 w 6318157"/>
                <a:gd name="connsiteY216" fmla="*/ 1811783 h 5387471"/>
                <a:gd name="connsiteX217" fmla="*/ 3679466 w 6318157"/>
                <a:gd name="connsiteY217" fmla="*/ 1788923 h 5387471"/>
                <a:gd name="connsiteX218" fmla="*/ 3595977 w 6318157"/>
                <a:gd name="connsiteY218" fmla="*/ 1647245 h 5387471"/>
                <a:gd name="connsiteX219" fmla="*/ 3508016 w 6318157"/>
                <a:gd name="connsiteY219" fmla="*/ 1663193 h 5387471"/>
                <a:gd name="connsiteX220" fmla="*/ 3485156 w 6318157"/>
                <a:gd name="connsiteY220" fmla="*/ 1619378 h 5387471"/>
                <a:gd name="connsiteX221" fmla="*/ 3434052 w 6318157"/>
                <a:gd name="connsiteY221" fmla="*/ 1618090 h 5387471"/>
                <a:gd name="connsiteX222" fmla="*/ 3496586 w 6318157"/>
                <a:gd name="connsiteY222" fmla="*/ 1533653 h 5387471"/>
                <a:gd name="connsiteX223" fmla="*/ 3549926 w 6318157"/>
                <a:gd name="connsiteY223" fmla="*/ 1552703 h 5387471"/>
                <a:gd name="connsiteX224" fmla="*/ 3681619 w 6318157"/>
                <a:gd name="connsiteY224" fmla="*/ 1349485 h 5387471"/>
                <a:gd name="connsiteX225" fmla="*/ 3708041 w 6318157"/>
                <a:gd name="connsiteY225" fmla="*/ 1316483 h 5387471"/>
                <a:gd name="connsiteX226" fmla="*/ 3600036 w 6318157"/>
                <a:gd name="connsiteY226" fmla="*/ 1230630 h 5387471"/>
                <a:gd name="connsiteX227" fmla="*/ 3610886 w 6318157"/>
                <a:gd name="connsiteY227" fmla="*/ 1173608 h 5387471"/>
                <a:gd name="connsiteX228" fmla="*/ 3549926 w 6318157"/>
                <a:gd name="connsiteY228" fmla="*/ 1160273 h 5387471"/>
                <a:gd name="connsiteX229" fmla="*/ 3515636 w 6318157"/>
                <a:gd name="connsiteY229" fmla="*/ 1108838 h 5387471"/>
                <a:gd name="connsiteX230" fmla="*/ 3515636 w 6318157"/>
                <a:gd name="connsiteY230" fmla="*/ 1013588 h 5387471"/>
                <a:gd name="connsiteX231" fmla="*/ 3391811 w 6318157"/>
                <a:gd name="connsiteY231" fmla="*/ 981203 h 5387471"/>
                <a:gd name="connsiteX232" fmla="*/ 3357521 w 6318157"/>
                <a:gd name="connsiteY232" fmla="*/ 922148 h 5387471"/>
                <a:gd name="connsiteX233" fmla="*/ 3198246 w 6318157"/>
                <a:gd name="connsiteY233" fmla="*/ 954073 h 5387471"/>
                <a:gd name="connsiteX234" fmla="*/ 3142256 w 6318157"/>
                <a:gd name="connsiteY234" fmla="*/ 899288 h 5387471"/>
                <a:gd name="connsiteX235" fmla="*/ 2980331 w 6318157"/>
                <a:gd name="connsiteY235" fmla="*/ 929768 h 5387471"/>
                <a:gd name="connsiteX236" fmla="*/ 2776330 w 6318157"/>
                <a:gd name="connsiteY236" fmla="*/ 832982 h 5387471"/>
                <a:gd name="connsiteX237" fmla="*/ 2662196 w 6318157"/>
                <a:gd name="connsiteY237" fmla="*/ 874523 h 5387471"/>
                <a:gd name="connsiteX238" fmla="*/ 2671721 w 6318157"/>
                <a:gd name="connsiteY238" fmla="*/ 832613 h 5387471"/>
                <a:gd name="connsiteX239" fmla="*/ 2581026 w 6318157"/>
                <a:gd name="connsiteY239" fmla="*/ 818653 h 5387471"/>
                <a:gd name="connsiteX240" fmla="*/ 2576471 w 6318157"/>
                <a:gd name="connsiteY240" fmla="*/ 731648 h 5387471"/>
                <a:gd name="connsiteX241" fmla="*/ 2561231 w 6318157"/>
                <a:gd name="connsiteY241" fmla="*/ 684023 h 5387471"/>
                <a:gd name="connsiteX242" fmla="*/ 2591711 w 6318157"/>
                <a:gd name="connsiteY242" fmla="*/ 647828 h 5387471"/>
                <a:gd name="connsiteX243" fmla="*/ 2496792 w 6318157"/>
                <a:gd name="connsiteY243" fmla="*/ 511865 h 5387471"/>
                <a:gd name="connsiteX244" fmla="*/ 2492651 w 6318157"/>
                <a:gd name="connsiteY244" fmla="*/ 476378 h 5387471"/>
                <a:gd name="connsiteX245" fmla="*/ 2534561 w 6318157"/>
                <a:gd name="connsiteY245" fmla="*/ 409703 h 5387471"/>
                <a:gd name="connsiteX246" fmla="*/ 2490746 w 6318157"/>
                <a:gd name="connsiteY246" fmla="*/ 398273 h 5387471"/>
                <a:gd name="connsiteX247" fmla="*/ 2465981 w 6318157"/>
                <a:gd name="connsiteY247" fmla="*/ 367793 h 5387471"/>
                <a:gd name="connsiteX248" fmla="*/ 2428709 w 6318157"/>
                <a:gd name="connsiteY248" fmla="*/ 359713 h 5387471"/>
                <a:gd name="connsiteX249" fmla="*/ 2443121 w 6318157"/>
                <a:gd name="connsiteY249" fmla="*/ 297308 h 5387471"/>
                <a:gd name="connsiteX250" fmla="*/ 2384811 w 6318157"/>
                <a:gd name="connsiteY250" fmla="*/ 255352 h 5387471"/>
                <a:gd name="connsiteX251" fmla="*/ 2431691 w 6318157"/>
                <a:gd name="connsiteY251" fmla="*/ 188723 h 5387471"/>
                <a:gd name="connsiteX252" fmla="*/ 2536714 w 6318157"/>
                <a:gd name="connsiteY252" fmla="*/ 175177 h 5387471"/>
                <a:gd name="connsiteX0" fmla="*/ 2536714 w 6318157"/>
                <a:gd name="connsiteY0" fmla="*/ 175177 h 5387471"/>
                <a:gd name="connsiteX1" fmla="*/ 2475506 w 6318157"/>
                <a:gd name="connsiteY1" fmla="*/ 127763 h 5387471"/>
                <a:gd name="connsiteX2" fmla="*/ 2408831 w 6318157"/>
                <a:gd name="connsiteY2" fmla="*/ 129668 h 5387471"/>
                <a:gd name="connsiteX3" fmla="*/ 2340003 w 6318157"/>
                <a:gd name="connsiteY3" fmla="*/ 67751 h 5387471"/>
                <a:gd name="connsiteX4" fmla="*/ 2260241 w 6318157"/>
                <a:gd name="connsiteY4" fmla="*/ 85853 h 5387471"/>
                <a:gd name="connsiteX5" fmla="*/ 2229513 w 6318157"/>
                <a:gd name="connsiteY5" fmla="*/ 26173 h 5387471"/>
                <a:gd name="connsiteX6" fmla="*/ 2009858 w 6318157"/>
                <a:gd name="connsiteY6" fmla="*/ 0 h 5387471"/>
                <a:gd name="connsiteX7" fmla="*/ 1851163 w 6318157"/>
                <a:gd name="connsiteY7" fmla="*/ 158612 h 5387471"/>
                <a:gd name="connsiteX8" fmla="*/ 1861599 w 6318157"/>
                <a:gd name="connsiteY8" fmla="*/ 331056 h 5387471"/>
                <a:gd name="connsiteX9" fmla="*/ 1776951 w 6318157"/>
                <a:gd name="connsiteY9" fmla="*/ 311343 h 5387471"/>
                <a:gd name="connsiteX10" fmla="*/ 1606163 w 6318157"/>
                <a:gd name="connsiteY10" fmla="*/ 358057 h 5387471"/>
                <a:gd name="connsiteX11" fmla="*/ 1391478 w 6318157"/>
                <a:gd name="connsiteY11" fmla="*/ 230836 h 5387471"/>
                <a:gd name="connsiteX12" fmla="*/ 1256306 w 6318157"/>
                <a:gd name="connsiteY12" fmla="*/ 230836 h 5387471"/>
                <a:gd name="connsiteX13" fmla="*/ 1208598 w 6318157"/>
                <a:gd name="connsiteY13" fmla="*/ 421667 h 5387471"/>
                <a:gd name="connsiteX14" fmla="*/ 1041621 w 6318157"/>
                <a:gd name="connsiteY14" fmla="*/ 588645 h 5387471"/>
                <a:gd name="connsiteX15" fmla="*/ 930303 w 6318157"/>
                <a:gd name="connsiteY15" fmla="*/ 668158 h 5387471"/>
                <a:gd name="connsiteX16" fmla="*/ 842838 w 6318157"/>
                <a:gd name="connsiteY16" fmla="*/ 612499 h 5387471"/>
                <a:gd name="connsiteX17" fmla="*/ 747423 w 6318157"/>
                <a:gd name="connsiteY17" fmla="*/ 795379 h 5387471"/>
                <a:gd name="connsiteX18" fmla="*/ 456206 w 6318157"/>
                <a:gd name="connsiteY18" fmla="*/ 828804 h 5387471"/>
                <a:gd name="connsiteX19" fmla="*/ 222636 w 6318157"/>
                <a:gd name="connsiteY19" fmla="*/ 970307 h 5387471"/>
                <a:gd name="connsiteX20" fmla="*/ 254442 w 6318157"/>
                <a:gd name="connsiteY20" fmla="*/ 1113431 h 5387471"/>
                <a:gd name="connsiteX21" fmla="*/ 302149 w 6318157"/>
                <a:gd name="connsiteY21" fmla="*/ 1296311 h 5387471"/>
                <a:gd name="connsiteX22" fmla="*/ 341906 w 6318157"/>
                <a:gd name="connsiteY22" fmla="*/ 1328116 h 5387471"/>
                <a:gd name="connsiteX23" fmla="*/ 508883 w 6318157"/>
                <a:gd name="connsiteY23" fmla="*/ 1359921 h 5387471"/>
                <a:gd name="connsiteX24" fmla="*/ 532737 w 6318157"/>
                <a:gd name="connsiteY24" fmla="*/ 1582558 h 5387471"/>
                <a:gd name="connsiteX25" fmla="*/ 730526 w 6318157"/>
                <a:gd name="connsiteY25" fmla="*/ 1644144 h 5387471"/>
                <a:gd name="connsiteX26" fmla="*/ 903633 w 6318157"/>
                <a:gd name="connsiteY26" fmla="*/ 1753676 h 5387471"/>
                <a:gd name="connsiteX27" fmla="*/ 818984 w 6318157"/>
                <a:gd name="connsiteY27" fmla="*/ 1884707 h 5387471"/>
                <a:gd name="connsiteX28" fmla="*/ 644056 w 6318157"/>
                <a:gd name="connsiteY28" fmla="*/ 1868805 h 5387471"/>
                <a:gd name="connsiteX29" fmla="*/ 636104 w 6318157"/>
                <a:gd name="connsiteY29" fmla="*/ 2115295 h 5387471"/>
                <a:gd name="connsiteX30" fmla="*/ 755374 w 6318157"/>
                <a:gd name="connsiteY30" fmla="*/ 2218662 h 5387471"/>
                <a:gd name="connsiteX31" fmla="*/ 818984 w 6318157"/>
                <a:gd name="connsiteY31" fmla="*/ 2329980 h 5387471"/>
                <a:gd name="connsiteX32" fmla="*/ 818984 w 6318157"/>
                <a:gd name="connsiteY32" fmla="*/ 2369737 h 5387471"/>
                <a:gd name="connsiteX33" fmla="*/ 580445 w 6318157"/>
                <a:gd name="connsiteY33" fmla="*/ 2401542 h 5387471"/>
                <a:gd name="connsiteX34" fmla="*/ 485029 w 6318157"/>
                <a:gd name="connsiteY34" fmla="*/ 2433347 h 5387471"/>
                <a:gd name="connsiteX35" fmla="*/ 437322 w 6318157"/>
                <a:gd name="connsiteY35" fmla="*/ 2584422 h 5387471"/>
                <a:gd name="connsiteX36" fmla="*/ 307616 w 6318157"/>
                <a:gd name="connsiteY36" fmla="*/ 2598549 h 5387471"/>
                <a:gd name="connsiteX37" fmla="*/ 238539 w 6318157"/>
                <a:gd name="connsiteY37" fmla="*/ 2655984 h 5387471"/>
                <a:gd name="connsiteX38" fmla="*/ 284673 w 6318157"/>
                <a:gd name="connsiteY38" fmla="*/ 2740881 h 5387471"/>
                <a:gd name="connsiteX39" fmla="*/ 405516 w 6318157"/>
                <a:gd name="connsiteY39" fmla="*/ 2767302 h 5387471"/>
                <a:gd name="connsiteX40" fmla="*/ 414296 w 6318157"/>
                <a:gd name="connsiteY40" fmla="*/ 2859534 h 5387471"/>
                <a:gd name="connsiteX41" fmla="*/ 349857 w 6318157"/>
                <a:gd name="connsiteY41" fmla="*/ 2894523 h 5387471"/>
                <a:gd name="connsiteX42" fmla="*/ 206734 w 6318157"/>
                <a:gd name="connsiteY42" fmla="*/ 3061500 h 5387471"/>
                <a:gd name="connsiteX43" fmla="*/ 166977 w 6318157"/>
                <a:gd name="connsiteY43" fmla="*/ 3300039 h 5387471"/>
                <a:gd name="connsiteX44" fmla="*/ 103367 w 6318157"/>
                <a:gd name="connsiteY44" fmla="*/ 3490871 h 5387471"/>
                <a:gd name="connsiteX45" fmla="*/ 0 w 6318157"/>
                <a:gd name="connsiteY45" fmla="*/ 3610140 h 5387471"/>
                <a:gd name="connsiteX46" fmla="*/ 0 w 6318157"/>
                <a:gd name="connsiteY46" fmla="*/ 3689653 h 5387471"/>
                <a:gd name="connsiteX47" fmla="*/ 15903 w 6318157"/>
                <a:gd name="connsiteY47" fmla="*/ 3769166 h 5387471"/>
                <a:gd name="connsiteX48" fmla="*/ 127221 w 6318157"/>
                <a:gd name="connsiteY48" fmla="*/ 3785069 h 5387471"/>
                <a:gd name="connsiteX49" fmla="*/ 183211 w 6318157"/>
                <a:gd name="connsiteY49" fmla="*/ 3641697 h 5387471"/>
                <a:gd name="connsiteX50" fmla="*/ 275231 w 6318157"/>
                <a:gd name="connsiteY50" fmla="*/ 3608199 h 5387471"/>
                <a:gd name="connsiteX51" fmla="*/ 326003 w 6318157"/>
                <a:gd name="connsiteY51" fmla="*/ 3626043 h 5387471"/>
                <a:gd name="connsiteX52" fmla="*/ 358388 w 6318157"/>
                <a:gd name="connsiteY52" fmla="*/ 3618423 h 5387471"/>
                <a:gd name="connsiteX53" fmla="*/ 424318 w 6318157"/>
                <a:gd name="connsiteY53" fmla="*/ 3743407 h 5387471"/>
                <a:gd name="connsiteX54" fmla="*/ 379178 w 6318157"/>
                <a:gd name="connsiteY54" fmla="*/ 3816212 h 5387471"/>
                <a:gd name="connsiteX55" fmla="*/ 347621 w 6318157"/>
                <a:gd name="connsiteY55" fmla="*/ 3928239 h 5387471"/>
                <a:gd name="connsiteX56" fmla="*/ 336854 w 6318157"/>
                <a:gd name="connsiteY56" fmla="*/ 4218249 h 5387471"/>
                <a:gd name="connsiteX57" fmla="*/ 545161 w 6318157"/>
                <a:gd name="connsiteY57" fmla="*/ 4012509 h 5387471"/>
                <a:gd name="connsiteX58" fmla="*/ 620202 w 6318157"/>
                <a:gd name="connsiteY58" fmla="*/ 4063365 h 5387471"/>
                <a:gd name="connsiteX59" fmla="*/ 723569 w 6318157"/>
                <a:gd name="connsiteY59" fmla="*/ 4079267 h 5387471"/>
                <a:gd name="connsiteX60" fmla="*/ 795130 w 6318157"/>
                <a:gd name="connsiteY60" fmla="*/ 4190586 h 5387471"/>
                <a:gd name="connsiteX61" fmla="*/ 1025718 w 6318157"/>
                <a:gd name="connsiteY61" fmla="*/ 4293952 h 5387471"/>
                <a:gd name="connsiteX62" fmla="*/ 1176793 w 6318157"/>
                <a:gd name="connsiteY62" fmla="*/ 4540443 h 5387471"/>
                <a:gd name="connsiteX63" fmla="*/ 1144988 w 6318157"/>
                <a:gd name="connsiteY63" fmla="*/ 4635859 h 5387471"/>
                <a:gd name="connsiteX64" fmla="*/ 1614115 w 6318157"/>
                <a:gd name="connsiteY64" fmla="*/ 4882349 h 5387471"/>
                <a:gd name="connsiteX65" fmla="*/ 1614115 w 6318157"/>
                <a:gd name="connsiteY65" fmla="*/ 5033424 h 5387471"/>
                <a:gd name="connsiteX66" fmla="*/ 1614115 w 6318157"/>
                <a:gd name="connsiteY66" fmla="*/ 5168596 h 5387471"/>
                <a:gd name="connsiteX67" fmla="*/ 1653871 w 6318157"/>
                <a:gd name="connsiteY67" fmla="*/ 5295817 h 5387471"/>
                <a:gd name="connsiteX68" fmla="*/ 1755416 w 6318157"/>
                <a:gd name="connsiteY68" fmla="*/ 5294123 h 5387471"/>
                <a:gd name="connsiteX69" fmla="*/ 1825653 w 6318157"/>
                <a:gd name="connsiteY69" fmla="*/ 5366385 h 5387471"/>
                <a:gd name="connsiteX70" fmla="*/ 1861848 w 6318157"/>
                <a:gd name="connsiteY70" fmla="*/ 5387340 h 5387471"/>
                <a:gd name="connsiteX71" fmla="*/ 1926203 w 6318157"/>
                <a:gd name="connsiteY71" fmla="*/ 5242146 h 5387471"/>
                <a:gd name="connsiteX72" fmla="*/ 2115047 w 6318157"/>
                <a:gd name="connsiteY72" fmla="*/ 5279914 h 5387471"/>
                <a:gd name="connsiteX73" fmla="*/ 2176421 w 6318157"/>
                <a:gd name="connsiteY73" fmla="*/ 5148304 h 5387471"/>
                <a:gd name="connsiteX74" fmla="*/ 2083242 w 6318157"/>
                <a:gd name="connsiteY74" fmla="*/ 5096123 h 5387471"/>
                <a:gd name="connsiteX75" fmla="*/ 2020211 w 6318157"/>
                <a:gd name="connsiteY75" fmla="*/ 5057903 h 5387471"/>
                <a:gd name="connsiteX76" fmla="*/ 2011680 w 6318157"/>
                <a:gd name="connsiteY76" fmla="*/ 5073180 h 5387471"/>
                <a:gd name="connsiteX77" fmla="*/ 1932167 w 6318157"/>
                <a:gd name="connsiteY77" fmla="*/ 4977765 h 5387471"/>
                <a:gd name="connsiteX78" fmla="*/ 1884459 w 6318157"/>
                <a:gd name="connsiteY78" fmla="*/ 4874398 h 5387471"/>
                <a:gd name="connsiteX79" fmla="*/ 1913448 w 6318157"/>
                <a:gd name="connsiteY79" fmla="*/ 4786022 h 5387471"/>
                <a:gd name="connsiteX80" fmla="*/ 2073551 w 6318157"/>
                <a:gd name="connsiteY80" fmla="*/ 4760723 h 5387471"/>
                <a:gd name="connsiteX81" fmla="*/ 2213030 w 6318157"/>
                <a:gd name="connsiteY81" fmla="*/ 4711893 h 5387471"/>
                <a:gd name="connsiteX82" fmla="*/ 2313829 w 6318157"/>
                <a:gd name="connsiteY82" fmla="*/ 4781467 h 5387471"/>
                <a:gd name="connsiteX83" fmla="*/ 2449002 w 6318157"/>
                <a:gd name="connsiteY83" fmla="*/ 4771031 h 5387471"/>
                <a:gd name="connsiteX84" fmla="*/ 2504661 w 6318157"/>
                <a:gd name="connsiteY84" fmla="*/ 4866446 h 5387471"/>
                <a:gd name="connsiteX85" fmla="*/ 2578459 w 6318157"/>
                <a:gd name="connsiteY85" fmla="*/ 4816585 h 5387471"/>
                <a:gd name="connsiteX86" fmla="*/ 2681246 w 6318157"/>
                <a:gd name="connsiteY86" fmla="*/ 4873118 h 5387471"/>
                <a:gd name="connsiteX87" fmla="*/ 2798859 w 6318157"/>
                <a:gd name="connsiteY87" fmla="*/ 4858495 h 5387471"/>
                <a:gd name="connsiteX88" fmla="*/ 2895931 w 6318157"/>
                <a:gd name="connsiteY88" fmla="*/ 4983811 h 5387471"/>
                <a:gd name="connsiteX89" fmla="*/ 2910177 w 6318157"/>
                <a:gd name="connsiteY89" fmla="*/ 5176547 h 5387471"/>
                <a:gd name="connsiteX90" fmla="*/ 2981739 w 6318157"/>
                <a:gd name="connsiteY90" fmla="*/ 5120888 h 5387471"/>
                <a:gd name="connsiteX91" fmla="*/ 3101009 w 6318157"/>
                <a:gd name="connsiteY91" fmla="*/ 5184499 h 5387471"/>
                <a:gd name="connsiteX92" fmla="*/ 3164619 w 6318157"/>
                <a:gd name="connsiteY92" fmla="*/ 4882349 h 5387471"/>
                <a:gd name="connsiteX93" fmla="*/ 3116911 w 6318157"/>
                <a:gd name="connsiteY93" fmla="*/ 4516589 h 5387471"/>
                <a:gd name="connsiteX94" fmla="*/ 3156668 w 6318157"/>
                <a:gd name="connsiteY94" fmla="*/ 4405271 h 5387471"/>
                <a:gd name="connsiteX95" fmla="*/ 3323645 w 6318157"/>
                <a:gd name="connsiteY95" fmla="*/ 4341660 h 5387471"/>
                <a:gd name="connsiteX96" fmla="*/ 3482671 w 6318157"/>
                <a:gd name="connsiteY96" fmla="*/ 4293952 h 5387471"/>
                <a:gd name="connsiteX97" fmla="*/ 3570136 w 6318157"/>
                <a:gd name="connsiteY97" fmla="*/ 4373466 h 5387471"/>
                <a:gd name="connsiteX98" fmla="*/ 3530379 w 6318157"/>
                <a:gd name="connsiteY98" fmla="*/ 4484784 h 5387471"/>
                <a:gd name="connsiteX99" fmla="*/ 3546282 w 6318157"/>
                <a:gd name="connsiteY99" fmla="*/ 4588151 h 5387471"/>
                <a:gd name="connsiteX100" fmla="*/ 3609892 w 6318157"/>
                <a:gd name="connsiteY100" fmla="*/ 4643810 h 5387471"/>
                <a:gd name="connsiteX101" fmla="*/ 3673503 w 6318157"/>
                <a:gd name="connsiteY101" fmla="*/ 4651761 h 5387471"/>
                <a:gd name="connsiteX102" fmla="*/ 3745064 w 6318157"/>
                <a:gd name="connsiteY102" fmla="*/ 4786933 h 5387471"/>
                <a:gd name="connsiteX103" fmla="*/ 3889016 w 6318157"/>
                <a:gd name="connsiteY103" fmla="*/ 4749293 h 5387471"/>
                <a:gd name="connsiteX104" fmla="*/ 4071068 w 6318157"/>
                <a:gd name="connsiteY104" fmla="*/ 4731274 h 5387471"/>
                <a:gd name="connsiteX105" fmla="*/ 4368496 w 6318157"/>
                <a:gd name="connsiteY105" fmla="*/ 4686134 h 5387471"/>
                <a:gd name="connsiteX106" fmla="*/ 4436828 w 6318157"/>
                <a:gd name="connsiteY106" fmla="*/ 4774261 h 5387471"/>
                <a:gd name="connsiteX107" fmla="*/ 4500438 w 6318157"/>
                <a:gd name="connsiteY107" fmla="*/ 4751981 h 5387471"/>
                <a:gd name="connsiteX108" fmla="*/ 4595854 w 6318157"/>
                <a:gd name="connsiteY108" fmla="*/ 4699469 h 5387471"/>
                <a:gd name="connsiteX109" fmla="*/ 4654826 w 6318157"/>
                <a:gd name="connsiteY109" fmla="*/ 4646423 h 5387471"/>
                <a:gd name="connsiteX110" fmla="*/ 4674704 w 6318157"/>
                <a:gd name="connsiteY110" fmla="*/ 4597593 h 5387471"/>
                <a:gd name="connsiteX111" fmla="*/ 4588151 w 6318157"/>
                <a:gd name="connsiteY111" fmla="*/ 4554983 h 5387471"/>
                <a:gd name="connsiteX112" fmla="*/ 4687211 w 6318157"/>
                <a:gd name="connsiteY112" fmla="*/ 4492118 h 5387471"/>
                <a:gd name="connsiteX113" fmla="*/ 4723406 w 6318157"/>
                <a:gd name="connsiteY113" fmla="*/ 4492118 h 5387471"/>
                <a:gd name="connsiteX114" fmla="*/ 4715786 w 6318157"/>
                <a:gd name="connsiteY114" fmla="*/ 4434968 h 5387471"/>
                <a:gd name="connsiteX115" fmla="*/ 4753886 w 6318157"/>
                <a:gd name="connsiteY115" fmla="*/ 4410203 h 5387471"/>
                <a:gd name="connsiteX116" fmla="*/ 4656648 w 6318157"/>
                <a:gd name="connsiteY116" fmla="*/ 4287326 h 5387471"/>
                <a:gd name="connsiteX117" fmla="*/ 4593866 w 6318157"/>
                <a:gd name="connsiteY117" fmla="*/ 4307333 h 5387471"/>
                <a:gd name="connsiteX118" fmla="*/ 4575396 w 6318157"/>
                <a:gd name="connsiteY118" fmla="*/ 4172612 h 5387471"/>
                <a:gd name="connsiteX119" fmla="*/ 4679655 w 6318157"/>
                <a:gd name="connsiteY119" fmla="*/ 4132426 h 5387471"/>
                <a:gd name="connsiteX120" fmla="*/ 4703957 w 6318157"/>
                <a:gd name="connsiteY120" fmla="*/ 4023340 h 5387471"/>
                <a:gd name="connsiteX121" fmla="*/ 4812951 w 6318157"/>
                <a:gd name="connsiteY121" fmla="*/ 3900496 h 5387471"/>
                <a:gd name="connsiteX122" fmla="*/ 4877813 w 6318157"/>
                <a:gd name="connsiteY122" fmla="*/ 3853146 h 5387471"/>
                <a:gd name="connsiteX123" fmla="*/ 4866109 w 6318157"/>
                <a:gd name="connsiteY123" fmla="*/ 3934446 h 5387471"/>
                <a:gd name="connsiteX124" fmla="*/ 4936241 w 6318157"/>
                <a:gd name="connsiteY124" fmla="*/ 3998681 h 5387471"/>
                <a:gd name="connsiteX125" fmla="*/ 4889248 w 6318157"/>
                <a:gd name="connsiteY125" fmla="*/ 4126615 h 5387471"/>
                <a:gd name="connsiteX126" fmla="*/ 4934365 w 6318157"/>
                <a:gd name="connsiteY126" fmla="*/ 4164319 h 5387471"/>
                <a:gd name="connsiteX127" fmla="*/ 5022812 w 6318157"/>
                <a:gd name="connsiteY127" fmla="*/ 4087573 h 5387471"/>
                <a:gd name="connsiteX128" fmla="*/ 5082759 w 6318157"/>
                <a:gd name="connsiteY128" fmla="*/ 4066849 h 5387471"/>
                <a:gd name="connsiteX129" fmla="*/ 5099644 w 6318157"/>
                <a:gd name="connsiteY129" fmla="*/ 4110000 h 5387471"/>
                <a:gd name="connsiteX130" fmla="*/ 5146102 w 6318157"/>
                <a:gd name="connsiteY130" fmla="*/ 4062915 h 5387471"/>
                <a:gd name="connsiteX131" fmla="*/ 5187199 w 6318157"/>
                <a:gd name="connsiteY131" fmla="*/ 4077299 h 5387471"/>
                <a:gd name="connsiteX132" fmla="*/ 5205692 w 6318157"/>
                <a:gd name="connsiteY132" fmla="*/ 4046476 h 5387471"/>
                <a:gd name="connsiteX133" fmla="*/ 5107060 w 6318157"/>
                <a:gd name="connsiteY133" fmla="*/ 4005379 h 5387471"/>
                <a:gd name="connsiteX134" fmla="*/ 5183536 w 6318157"/>
                <a:gd name="connsiteY134" fmla="*/ 3959373 h 5387471"/>
                <a:gd name="connsiteX135" fmla="*/ 5172815 w 6318157"/>
                <a:gd name="connsiteY135" fmla="*/ 3886200 h 5387471"/>
                <a:gd name="connsiteX136" fmla="*/ 5222041 w 6318157"/>
                <a:gd name="connsiteY136" fmla="*/ 3883701 h 5387471"/>
                <a:gd name="connsiteX137" fmla="*/ 5230350 w 6318157"/>
                <a:gd name="connsiteY137" fmla="*/ 3941680 h 5387471"/>
                <a:gd name="connsiteX138" fmla="*/ 5279666 w 6318157"/>
                <a:gd name="connsiteY138" fmla="*/ 3937570 h 5387471"/>
                <a:gd name="connsiteX139" fmla="*/ 5291995 w 6318157"/>
                <a:gd name="connsiteY139" fmla="*/ 3859487 h 5387471"/>
                <a:gd name="connsiteX140" fmla="*/ 5423861 w 6318157"/>
                <a:gd name="connsiteY140" fmla="*/ 3870925 h 5387471"/>
                <a:gd name="connsiteX141" fmla="*/ 5487204 w 6318157"/>
                <a:gd name="connsiteY141" fmla="*/ 3820445 h 5387471"/>
                <a:gd name="connsiteX142" fmla="*/ 5559123 w 6318157"/>
                <a:gd name="connsiteY142" fmla="*/ 3707429 h 5387471"/>
                <a:gd name="connsiteX143" fmla="*/ 5449413 w 6318157"/>
                <a:gd name="connsiteY143" fmla="*/ 3654543 h 5387471"/>
                <a:gd name="connsiteX144" fmla="*/ 5417697 w 6318157"/>
                <a:gd name="connsiteY144" fmla="*/ 3572439 h 5387471"/>
                <a:gd name="connsiteX145" fmla="*/ 5452272 w 6318157"/>
                <a:gd name="connsiteY145" fmla="*/ 3536878 h 5387471"/>
                <a:gd name="connsiteX146" fmla="*/ 5435833 w 6318157"/>
                <a:gd name="connsiteY146" fmla="*/ 3485507 h 5387471"/>
                <a:gd name="connsiteX147" fmla="*/ 5398846 w 6318157"/>
                <a:gd name="connsiteY147" fmla="*/ 3495782 h 5387471"/>
                <a:gd name="connsiteX148" fmla="*/ 5351496 w 6318157"/>
                <a:gd name="connsiteY148" fmla="*/ 3414038 h 5387471"/>
                <a:gd name="connsiteX149" fmla="*/ 5402956 w 6318157"/>
                <a:gd name="connsiteY149" fmla="*/ 3376601 h 5387471"/>
                <a:gd name="connsiteX150" fmla="*/ 5410640 w 6318157"/>
                <a:gd name="connsiteY150" fmla="*/ 3190955 h 5387471"/>
                <a:gd name="connsiteX151" fmla="*/ 5820355 w 6318157"/>
                <a:gd name="connsiteY151" fmla="*/ 2989939 h 5387471"/>
                <a:gd name="connsiteX152" fmla="*/ 6020959 w 6318157"/>
                <a:gd name="connsiteY152" fmla="*/ 2857748 h 5387471"/>
                <a:gd name="connsiteX153" fmla="*/ 6058811 w 6318157"/>
                <a:gd name="connsiteY153" fmla="*/ 2880194 h 5387471"/>
                <a:gd name="connsiteX154" fmla="*/ 6114056 w 6318157"/>
                <a:gd name="connsiteY154" fmla="*/ 2859239 h 5387471"/>
                <a:gd name="connsiteX155" fmla="*/ 6152156 w 6318157"/>
                <a:gd name="connsiteY155" fmla="*/ 2889719 h 5387471"/>
                <a:gd name="connsiteX156" fmla="*/ 6260741 w 6318157"/>
                <a:gd name="connsiteY156" fmla="*/ 2868764 h 5387471"/>
                <a:gd name="connsiteX157" fmla="*/ 6292298 w 6318157"/>
                <a:gd name="connsiteY157" fmla="*/ 2879449 h 5387471"/>
                <a:gd name="connsiteX158" fmla="*/ 6304556 w 6318157"/>
                <a:gd name="connsiteY158" fmla="*/ 2838284 h 5387471"/>
                <a:gd name="connsiteX159" fmla="*/ 6306461 w 6318157"/>
                <a:gd name="connsiteY159" fmla="*/ 2809709 h 5387471"/>
                <a:gd name="connsiteX160" fmla="*/ 6317891 w 6318157"/>
                <a:gd name="connsiteY160" fmla="*/ 2798279 h 5387471"/>
                <a:gd name="connsiteX161" fmla="*/ 6268361 w 6318157"/>
                <a:gd name="connsiteY161" fmla="*/ 2775419 h 5387471"/>
                <a:gd name="connsiteX162" fmla="*/ 6220736 w 6318157"/>
                <a:gd name="connsiteY162" fmla="*/ 2543754 h 5387471"/>
                <a:gd name="connsiteX163" fmla="*/ 6169301 w 6318157"/>
                <a:gd name="connsiteY163" fmla="*/ 2569973 h 5387471"/>
                <a:gd name="connsiteX164" fmla="*/ 6119771 w 6318157"/>
                <a:gd name="connsiteY164" fmla="*/ 2533484 h 5387471"/>
                <a:gd name="connsiteX165" fmla="*/ 6051191 w 6318157"/>
                <a:gd name="connsiteY165" fmla="*/ 2518538 h 5387471"/>
                <a:gd name="connsiteX166" fmla="*/ 6053096 w 6318157"/>
                <a:gd name="connsiteY166" fmla="*/ 2434718 h 5387471"/>
                <a:gd name="connsiteX167" fmla="*/ 6027337 w 6318157"/>
                <a:gd name="connsiteY167" fmla="*/ 2469542 h 5387471"/>
                <a:gd name="connsiteX168" fmla="*/ 5994041 w 6318157"/>
                <a:gd name="connsiteY168" fmla="*/ 2411858 h 5387471"/>
                <a:gd name="connsiteX169" fmla="*/ 5976896 w 6318157"/>
                <a:gd name="connsiteY169" fmla="*/ 2272793 h 5387471"/>
                <a:gd name="connsiteX170" fmla="*/ 5915936 w 6318157"/>
                <a:gd name="connsiteY170" fmla="*/ 2274698 h 5387471"/>
                <a:gd name="connsiteX171" fmla="*/ 5892910 w 6318157"/>
                <a:gd name="connsiteY171" fmla="*/ 2209882 h 5387471"/>
                <a:gd name="connsiteX172" fmla="*/ 5813066 w 6318157"/>
                <a:gd name="connsiteY172" fmla="*/ 2240408 h 5387471"/>
                <a:gd name="connsiteX173" fmla="*/ 5752106 w 6318157"/>
                <a:gd name="connsiteY173" fmla="*/ 2206118 h 5387471"/>
                <a:gd name="connsiteX174" fmla="*/ 5719721 w 6318157"/>
                <a:gd name="connsiteY174" fmla="*/ 2227073 h 5387471"/>
                <a:gd name="connsiteX175" fmla="*/ 5653046 w 6318157"/>
                <a:gd name="connsiteY175" fmla="*/ 2209928 h 5387471"/>
                <a:gd name="connsiteX176" fmla="*/ 5677231 w 6318157"/>
                <a:gd name="connsiteY176" fmla="*/ 2186857 h 5387471"/>
                <a:gd name="connsiteX177" fmla="*/ 5628281 w 6318157"/>
                <a:gd name="connsiteY177" fmla="*/ 2145158 h 5387471"/>
                <a:gd name="connsiteX178" fmla="*/ 5488388 w 6318157"/>
                <a:gd name="connsiteY178" fmla="*/ 2148426 h 5387471"/>
                <a:gd name="connsiteX179" fmla="*/ 5453021 w 6318157"/>
                <a:gd name="connsiteY179" fmla="*/ 2227073 h 5387471"/>
                <a:gd name="connsiteX180" fmla="*/ 5472071 w 6318157"/>
                <a:gd name="connsiteY180" fmla="*/ 2274698 h 5387471"/>
                <a:gd name="connsiteX181" fmla="*/ 5422541 w 6318157"/>
                <a:gd name="connsiteY181" fmla="*/ 2288033 h 5387471"/>
                <a:gd name="connsiteX182" fmla="*/ 5451116 w 6318157"/>
                <a:gd name="connsiteY182" fmla="*/ 2333753 h 5387471"/>
                <a:gd name="connsiteX183" fmla="*/ 5516631 w 6318157"/>
                <a:gd name="connsiteY183" fmla="*/ 2328407 h 5387471"/>
                <a:gd name="connsiteX184" fmla="*/ 5523506 w 6318157"/>
                <a:gd name="connsiteY184" fmla="*/ 2379473 h 5387471"/>
                <a:gd name="connsiteX185" fmla="*/ 5399681 w 6318157"/>
                <a:gd name="connsiteY185" fmla="*/ 2545208 h 5387471"/>
                <a:gd name="connsiteX186" fmla="*/ 5360918 w 6318157"/>
                <a:gd name="connsiteY186" fmla="*/ 2694084 h 5387471"/>
                <a:gd name="connsiteX187" fmla="*/ 5346341 w 6318157"/>
                <a:gd name="connsiteY187" fmla="*/ 2615693 h 5387471"/>
                <a:gd name="connsiteX188" fmla="*/ 5304431 w 6318157"/>
                <a:gd name="connsiteY188" fmla="*/ 2615693 h 5387471"/>
                <a:gd name="connsiteX189" fmla="*/ 5273951 w 6318157"/>
                <a:gd name="connsiteY189" fmla="*/ 2558543 h 5387471"/>
                <a:gd name="connsiteX190" fmla="*/ 5203714 w 6318157"/>
                <a:gd name="connsiteY190" fmla="*/ 2600987 h 5387471"/>
                <a:gd name="connsiteX191" fmla="*/ 5070116 w 6318157"/>
                <a:gd name="connsiteY191" fmla="*/ 2541398 h 5387471"/>
                <a:gd name="connsiteX192" fmla="*/ 4991763 w 6318157"/>
                <a:gd name="connsiteY192" fmla="*/ 2573572 h 5387471"/>
                <a:gd name="connsiteX193" fmla="*/ 4904381 w 6318157"/>
                <a:gd name="connsiteY193" fmla="*/ 2564258 h 5387471"/>
                <a:gd name="connsiteX194" fmla="*/ 4875806 w 6318157"/>
                <a:gd name="connsiteY194" fmla="*/ 2495678 h 5387471"/>
                <a:gd name="connsiteX195" fmla="*/ 4803416 w 6318157"/>
                <a:gd name="connsiteY195" fmla="*/ 2484248 h 5387471"/>
                <a:gd name="connsiteX196" fmla="*/ 4822466 w 6318157"/>
                <a:gd name="connsiteY196" fmla="*/ 2409953 h 5387471"/>
                <a:gd name="connsiteX197" fmla="*/ 4731026 w 6318157"/>
                <a:gd name="connsiteY197" fmla="*/ 2341373 h 5387471"/>
                <a:gd name="connsiteX198" fmla="*/ 4699221 w 6318157"/>
                <a:gd name="connsiteY198" fmla="*/ 2364353 h 5387471"/>
                <a:gd name="connsiteX199" fmla="*/ 4637681 w 6318157"/>
                <a:gd name="connsiteY199" fmla="*/ 2328038 h 5387471"/>
                <a:gd name="connsiteX200" fmla="*/ 4660541 w 6318157"/>
                <a:gd name="connsiteY200" fmla="*/ 2253743 h 5387471"/>
                <a:gd name="connsiteX201" fmla="*/ 4433846 w 6318157"/>
                <a:gd name="connsiteY201" fmla="*/ 2270888 h 5387471"/>
                <a:gd name="connsiteX202" fmla="*/ 4373134 w 6318157"/>
                <a:gd name="connsiteY202" fmla="*/ 2252041 h 5387471"/>
                <a:gd name="connsiteX203" fmla="*/ 4323356 w 6318157"/>
                <a:gd name="connsiteY203" fmla="*/ 2288033 h 5387471"/>
                <a:gd name="connsiteX204" fmla="*/ 4273826 w 6318157"/>
                <a:gd name="connsiteY204" fmla="*/ 2208023 h 5387471"/>
                <a:gd name="connsiteX205" fmla="*/ 4201436 w 6318157"/>
                <a:gd name="connsiteY205" fmla="*/ 2192783 h 5387471"/>
                <a:gd name="connsiteX206" fmla="*/ 4178576 w 6318157"/>
                <a:gd name="connsiteY206" fmla="*/ 2110868 h 5387471"/>
                <a:gd name="connsiteX207" fmla="*/ 4087136 w 6318157"/>
                <a:gd name="connsiteY207" fmla="*/ 2038478 h 5387471"/>
                <a:gd name="connsiteX208" fmla="*/ 4016651 w 6318157"/>
                <a:gd name="connsiteY208" fmla="*/ 2051813 h 5387471"/>
                <a:gd name="connsiteX209" fmla="*/ 3909971 w 6318157"/>
                <a:gd name="connsiteY209" fmla="*/ 2013713 h 5387471"/>
                <a:gd name="connsiteX210" fmla="*/ 3843296 w 6318157"/>
                <a:gd name="connsiteY210" fmla="*/ 2053718 h 5387471"/>
                <a:gd name="connsiteX211" fmla="*/ 3788051 w 6318157"/>
                <a:gd name="connsiteY211" fmla="*/ 2034668 h 5387471"/>
                <a:gd name="connsiteX212" fmla="*/ 3742331 w 6318157"/>
                <a:gd name="connsiteY212" fmla="*/ 2046098 h 5387471"/>
                <a:gd name="connsiteX213" fmla="*/ 3671018 w 6318157"/>
                <a:gd name="connsiteY213" fmla="*/ 2041249 h 5387471"/>
                <a:gd name="connsiteX214" fmla="*/ 3660416 w 6318157"/>
                <a:gd name="connsiteY214" fmla="*/ 1977518 h 5387471"/>
                <a:gd name="connsiteX215" fmla="*/ 3643271 w 6318157"/>
                <a:gd name="connsiteY215" fmla="*/ 1905128 h 5387471"/>
                <a:gd name="connsiteX216" fmla="*/ 3690896 w 6318157"/>
                <a:gd name="connsiteY216" fmla="*/ 1872743 h 5387471"/>
                <a:gd name="connsiteX217" fmla="*/ 3702326 w 6318157"/>
                <a:gd name="connsiteY217" fmla="*/ 1811783 h 5387471"/>
                <a:gd name="connsiteX218" fmla="*/ 3679466 w 6318157"/>
                <a:gd name="connsiteY218" fmla="*/ 1788923 h 5387471"/>
                <a:gd name="connsiteX219" fmla="*/ 3595977 w 6318157"/>
                <a:gd name="connsiteY219" fmla="*/ 1647245 h 5387471"/>
                <a:gd name="connsiteX220" fmla="*/ 3508016 w 6318157"/>
                <a:gd name="connsiteY220" fmla="*/ 1663193 h 5387471"/>
                <a:gd name="connsiteX221" fmla="*/ 3485156 w 6318157"/>
                <a:gd name="connsiteY221" fmla="*/ 1619378 h 5387471"/>
                <a:gd name="connsiteX222" fmla="*/ 3434052 w 6318157"/>
                <a:gd name="connsiteY222" fmla="*/ 1618090 h 5387471"/>
                <a:gd name="connsiteX223" fmla="*/ 3496586 w 6318157"/>
                <a:gd name="connsiteY223" fmla="*/ 1533653 h 5387471"/>
                <a:gd name="connsiteX224" fmla="*/ 3549926 w 6318157"/>
                <a:gd name="connsiteY224" fmla="*/ 1552703 h 5387471"/>
                <a:gd name="connsiteX225" fmla="*/ 3681619 w 6318157"/>
                <a:gd name="connsiteY225" fmla="*/ 1349485 h 5387471"/>
                <a:gd name="connsiteX226" fmla="*/ 3708041 w 6318157"/>
                <a:gd name="connsiteY226" fmla="*/ 1316483 h 5387471"/>
                <a:gd name="connsiteX227" fmla="*/ 3600036 w 6318157"/>
                <a:gd name="connsiteY227" fmla="*/ 1230630 h 5387471"/>
                <a:gd name="connsiteX228" fmla="*/ 3610886 w 6318157"/>
                <a:gd name="connsiteY228" fmla="*/ 1173608 h 5387471"/>
                <a:gd name="connsiteX229" fmla="*/ 3549926 w 6318157"/>
                <a:gd name="connsiteY229" fmla="*/ 1160273 h 5387471"/>
                <a:gd name="connsiteX230" fmla="*/ 3515636 w 6318157"/>
                <a:gd name="connsiteY230" fmla="*/ 1108838 h 5387471"/>
                <a:gd name="connsiteX231" fmla="*/ 3515636 w 6318157"/>
                <a:gd name="connsiteY231" fmla="*/ 1013588 h 5387471"/>
                <a:gd name="connsiteX232" fmla="*/ 3391811 w 6318157"/>
                <a:gd name="connsiteY232" fmla="*/ 981203 h 5387471"/>
                <a:gd name="connsiteX233" fmla="*/ 3357521 w 6318157"/>
                <a:gd name="connsiteY233" fmla="*/ 922148 h 5387471"/>
                <a:gd name="connsiteX234" fmla="*/ 3198246 w 6318157"/>
                <a:gd name="connsiteY234" fmla="*/ 954073 h 5387471"/>
                <a:gd name="connsiteX235" fmla="*/ 3142256 w 6318157"/>
                <a:gd name="connsiteY235" fmla="*/ 899288 h 5387471"/>
                <a:gd name="connsiteX236" fmla="*/ 2980331 w 6318157"/>
                <a:gd name="connsiteY236" fmla="*/ 929768 h 5387471"/>
                <a:gd name="connsiteX237" fmla="*/ 2776330 w 6318157"/>
                <a:gd name="connsiteY237" fmla="*/ 832982 h 5387471"/>
                <a:gd name="connsiteX238" fmla="*/ 2662196 w 6318157"/>
                <a:gd name="connsiteY238" fmla="*/ 874523 h 5387471"/>
                <a:gd name="connsiteX239" fmla="*/ 2671721 w 6318157"/>
                <a:gd name="connsiteY239" fmla="*/ 832613 h 5387471"/>
                <a:gd name="connsiteX240" fmla="*/ 2581026 w 6318157"/>
                <a:gd name="connsiteY240" fmla="*/ 818653 h 5387471"/>
                <a:gd name="connsiteX241" fmla="*/ 2576471 w 6318157"/>
                <a:gd name="connsiteY241" fmla="*/ 731648 h 5387471"/>
                <a:gd name="connsiteX242" fmla="*/ 2561231 w 6318157"/>
                <a:gd name="connsiteY242" fmla="*/ 684023 h 5387471"/>
                <a:gd name="connsiteX243" fmla="*/ 2591711 w 6318157"/>
                <a:gd name="connsiteY243" fmla="*/ 647828 h 5387471"/>
                <a:gd name="connsiteX244" fmla="*/ 2496792 w 6318157"/>
                <a:gd name="connsiteY244" fmla="*/ 511865 h 5387471"/>
                <a:gd name="connsiteX245" fmla="*/ 2492651 w 6318157"/>
                <a:gd name="connsiteY245" fmla="*/ 476378 h 5387471"/>
                <a:gd name="connsiteX246" fmla="*/ 2534561 w 6318157"/>
                <a:gd name="connsiteY246" fmla="*/ 409703 h 5387471"/>
                <a:gd name="connsiteX247" fmla="*/ 2490746 w 6318157"/>
                <a:gd name="connsiteY247" fmla="*/ 398273 h 5387471"/>
                <a:gd name="connsiteX248" fmla="*/ 2465981 w 6318157"/>
                <a:gd name="connsiteY248" fmla="*/ 367793 h 5387471"/>
                <a:gd name="connsiteX249" fmla="*/ 2428709 w 6318157"/>
                <a:gd name="connsiteY249" fmla="*/ 359713 h 5387471"/>
                <a:gd name="connsiteX250" fmla="*/ 2443121 w 6318157"/>
                <a:gd name="connsiteY250" fmla="*/ 297308 h 5387471"/>
                <a:gd name="connsiteX251" fmla="*/ 2384811 w 6318157"/>
                <a:gd name="connsiteY251" fmla="*/ 255352 h 5387471"/>
                <a:gd name="connsiteX252" fmla="*/ 2431691 w 6318157"/>
                <a:gd name="connsiteY252" fmla="*/ 188723 h 5387471"/>
                <a:gd name="connsiteX253" fmla="*/ 2536714 w 6318157"/>
                <a:gd name="connsiteY253" fmla="*/ 175177 h 5387471"/>
                <a:gd name="connsiteX0" fmla="*/ 2536714 w 6318157"/>
                <a:gd name="connsiteY0" fmla="*/ 175177 h 5387471"/>
                <a:gd name="connsiteX1" fmla="*/ 2475506 w 6318157"/>
                <a:gd name="connsiteY1" fmla="*/ 127763 h 5387471"/>
                <a:gd name="connsiteX2" fmla="*/ 2408831 w 6318157"/>
                <a:gd name="connsiteY2" fmla="*/ 129668 h 5387471"/>
                <a:gd name="connsiteX3" fmla="*/ 2340003 w 6318157"/>
                <a:gd name="connsiteY3" fmla="*/ 67751 h 5387471"/>
                <a:gd name="connsiteX4" fmla="*/ 2260241 w 6318157"/>
                <a:gd name="connsiteY4" fmla="*/ 85853 h 5387471"/>
                <a:gd name="connsiteX5" fmla="*/ 2229513 w 6318157"/>
                <a:gd name="connsiteY5" fmla="*/ 26173 h 5387471"/>
                <a:gd name="connsiteX6" fmla="*/ 2009858 w 6318157"/>
                <a:gd name="connsiteY6" fmla="*/ 0 h 5387471"/>
                <a:gd name="connsiteX7" fmla="*/ 1851163 w 6318157"/>
                <a:gd name="connsiteY7" fmla="*/ 158612 h 5387471"/>
                <a:gd name="connsiteX8" fmla="*/ 1861599 w 6318157"/>
                <a:gd name="connsiteY8" fmla="*/ 331056 h 5387471"/>
                <a:gd name="connsiteX9" fmla="*/ 1776951 w 6318157"/>
                <a:gd name="connsiteY9" fmla="*/ 311343 h 5387471"/>
                <a:gd name="connsiteX10" fmla="*/ 1606163 w 6318157"/>
                <a:gd name="connsiteY10" fmla="*/ 358057 h 5387471"/>
                <a:gd name="connsiteX11" fmla="*/ 1391478 w 6318157"/>
                <a:gd name="connsiteY11" fmla="*/ 230836 h 5387471"/>
                <a:gd name="connsiteX12" fmla="*/ 1256306 w 6318157"/>
                <a:gd name="connsiteY12" fmla="*/ 230836 h 5387471"/>
                <a:gd name="connsiteX13" fmla="*/ 1208598 w 6318157"/>
                <a:gd name="connsiteY13" fmla="*/ 421667 h 5387471"/>
                <a:gd name="connsiteX14" fmla="*/ 1041621 w 6318157"/>
                <a:gd name="connsiteY14" fmla="*/ 588645 h 5387471"/>
                <a:gd name="connsiteX15" fmla="*/ 930303 w 6318157"/>
                <a:gd name="connsiteY15" fmla="*/ 668158 h 5387471"/>
                <a:gd name="connsiteX16" fmla="*/ 842838 w 6318157"/>
                <a:gd name="connsiteY16" fmla="*/ 612499 h 5387471"/>
                <a:gd name="connsiteX17" fmla="*/ 747423 w 6318157"/>
                <a:gd name="connsiteY17" fmla="*/ 795379 h 5387471"/>
                <a:gd name="connsiteX18" fmla="*/ 456206 w 6318157"/>
                <a:gd name="connsiteY18" fmla="*/ 828804 h 5387471"/>
                <a:gd name="connsiteX19" fmla="*/ 222636 w 6318157"/>
                <a:gd name="connsiteY19" fmla="*/ 970307 h 5387471"/>
                <a:gd name="connsiteX20" fmla="*/ 254442 w 6318157"/>
                <a:gd name="connsiteY20" fmla="*/ 1113431 h 5387471"/>
                <a:gd name="connsiteX21" fmla="*/ 302149 w 6318157"/>
                <a:gd name="connsiteY21" fmla="*/ 1296311 h 5387471"/>
                <a:gd name="connsiteX22" fmla="*/ 341906 w 6318157"/>
                <a:gd name="connsiteY22" fmla="*/ 1328116 h 5387471"/>
                <a:gd name="connsiteX23" fmla="*/ 508883 w 6318157"/>
                <a:gd name="connsiteY23" fmla="*/ 1359921 h 5387471"/>
                <a:gd name="connsiteX24" fmla="*/ 532737 w 6318157"/>
                <a:gd name="connsiteY24" fmla="*/ 1582558 h 5387471"/>
                <a:gd name="connsiteX25" fmla="*/ 730526 w 6318157"/>
                <a:gd name="connsiteY25" fmla="*/ 1644144 h 5387471"/>
                <a:gd name="connsiteX26" fmla="*/ 903633 w 6318157"/>
                <a:gd name="connsiteY26" fmla="*/ 1753676 h 5387471"/>
                <a:gd name="connsiteX27" fmla="*/ 818984 w 6318157"/>
                <a:gd name="connsiteY27" fmla="*/ 1884707 h 5387471"/>
                <a:gd name="connsiteX28" fmla="*/ 644056 w 6318157"/>
                <a:gd name="connsiteY28" fmla="*/ 1868805 h 5387471"/>
                <a:gd name="connsiteX29" fmla="*/ 636104 w 6318157"/>
                <a:gd name="connsiteY29" fmla="*/ 2115295 h 5387471"/>
                <a:gd name="connsiteX30" fmla="*/ 755374 w 6318157"/>
                <a:gd name="connsiteY30" fmla="*/ 2218662 h 5387471"/>
                <a:gd name="connsiteX31" fmla="*/ 818984 w 6318157"/>
                <a:gd name="connsiteY31" fmla="*/ 2329980 h 5387471"/>
                <a:gd name="connsiteX32" fmla="*/ 818984 w 6318157"/>
                <a:gd name="connsiteY32" fmla="*/ 2369737 h 5387471"/>
                <a:gd name="connsiteX33" fmla="*/ 580445 w 6318157"/>
                <a:gd name="connsiteY33" fmla="*/ 2401542 h 5387471"/>
                <a:gd name="connsiteX34" fmla="*/ 485029 w 6318157"/>
                <a:gd name="connsiteY34" fmla="*/ 2433347 h 5387471"/>
                <a:gd name="connsiteX35" fmla="*/ 437322 w 6318157"/>
                <a:gd name="connsiteY35" fmla="*/ 2584422 h 5387471"/>
                <a:gd name="connsiteX36" fmla="*/ 307616 w 6318157"/>
                <a:gd name="connsiteY36" fmla="*/ 2598549 h 5387471"/>
                <a:gd name="connsiteX37" fmla="*/ 238539 w 6318157"/>
                <a:gd name="connsiteY37" fmla="*/ 2655984 h 5387471"/>
                <a:gd name="connsiteX38" fmla="*/ 284673 w 6318157"/>
                <a:gd name="connsiteY38" fmla="*/ 2740881 h 5387471"/>
                <a:gd name="connsiteX39" fmla="*/ 405516 w 6318157"/>
                <a:gd name="connsiteY39" fmla="*/ 2767302 h 5387471"/>
                <a:gd name="connsiteX40" fmla="*/ 414296 w 6318157"/>
                <a:gd name="connsiteY40" fmla="*/ 2859534 h 5387471"/>
                <a:gd name="connsiteX41" fmla="*/ 349857 w 6318157"/>
                <a:gd name="connsiteY41" fmla="*/ 2894523 h 5387471"/>
                <a:gd name="connsiteX42" fmla="*/ 206734 w 6318157"/>
                <a:gd name="connsiteY42" fmla="*/ 3061500 h 5387471"/>
                <a:gd name="connsiteX43" fmla="*/ 166977 w 6318157"/>
                <a:gd name="connsiteY43" fmla="*/ 3300039 h 5387471"/>
                <a:gd name="connsiteX44" fmla="*/ 103367 w 6318157"/>
                <a:gd name="connsiteY44" fmla="*/ 3490871 h 5387471"/>
                <a:gd name="connsiteX45" fmla="*/ 0 w 6318157"/>
                <a:gd name="connsiteY45" fmla="*/ 3610140 h 5387471"/>
                <a:gd name="connsiteX46" fmla="*/ 0 w 6318157"/>
                <a:gd name="connsiteY46" fmla="*/ 3689653 h 5387471"/>
                <a:gd name="connsiteX47" fmla="*/ 15903 w 6318157"/>
                <a:gd name="connsiteY47" fmla="*/ 3769166 h 5387471"/>
                <a:gd name="connsiteX48" fmla="*/ 127221 w 6318157"/>
                <a:gd name="connsiteY48" fmla="*/ 3785069 h 5387471"/>
                <a:gd name="connsiteX49" fmla="*/ 183211 w 6318157"/>
                <a:gd name="connsiteY49" fmla="*/ 3641697 h 5387471"/>
                <a:gd name="connsiteX50" fmla="*/ 275231 w 6318157"/>
                <a:gd name="connsiteY50" fmla="*/ 3608199 h 5387471"/>
                <a:gd name="connsiteX51" fmla="*/ 326003 w 6318157"/>
                <a:gd name="connsiteY51" fmla="*/ 3626043 h 5387471"/>
                <a:gd name="connsiteX52" fmla="*/ 358388 w 6318157"/>
                <a:gd name="connsiteY52" fmla="*/ 3618423 h 5387471"/>
                <a:gd name="connsiteX53" fmla="*/ 424318 w 6318157"/>
                <a:gd name="connsiteY53" fmla="*/ 3743407 h 5387471"/>
                <a:gd name="connsiteX54" fmla="*/ 379178 w 6318157"/>
                <a:gd name="connsiteY54" fmla="*/ 3816212 h 5387471"/>
                <a:gd name="connsiteX55" fmla="*/ 347621 w 6318157"/>
                <a:gd name="connsiteY55" fmla="*/ 3928239 h 5387471"/>
                <a:gd name="connsiteX56" fmla="*/ 336854 w 6318157"/>
                <a:gd name="connsiteY56" fmla="*/ 4218249 h 5387471"/>
                <a:gd name="connsiteX57" fmla="*/ 545161 w 6318157"/>
                <a:gd name="connsiteY57" fmla="*/ 4012509 h 5387471"/>
                <a:gd name="connsiteX58" fmla="*/ 620202 w 6318157"/>
                <a:gd name="connsiteY58" fmla="*/ 4063365 h 5387471"/>
                <a:gd name="connsiteX59" fmla="*/ 723569 w 6318157"/>
                <a:gd name="connsiteY59" fmla="*/ 4079267 h 5387471"/>
                <a:gd name="connsiteX60" fmla="*/ 795130 w 6318157"/>
                <a:gd name="connsiteY60" fmla="*/ 4190586 h 5387471"/>
                <a:gd name="connsiteX61" fmla="*/ 1025718 w 6318157"/>
                <a:gd name="connsiteY61" fmla="*/ 4293952 h 5387471"/>
                <a:gd name="connsiteX62" fmla="*/ 1176793 w 6318157"/>
                <a:gd name="connsiteY62" fmla="*/ 4540443 h 5387471"/>
                <a:gd name="connsiteX63" fmla="*/ 1144988 w 6318157"/>
                <a:gd name="connsiteY63" fmla="*/ 4635859 h 5387471"/>
                <a:gd name="connsiteX64" fmla="*/ 1614115 w 6318157"/>
                <a:gd name="connsiteY64" fmla="*/ 4882349 h 5387471"/>
                <a:gd name="connsiteX65" fmla="*/ 1614115 w 6318157"/>
                <a:gd name="connsiteY65" fmla="*/ 5033424 h 5387471"/>
                <a:gd name="connsiteX66" fmla="*/ 1614115 w 6318157"/>
                <a:gd name="connsiteY66" fmla="*/ 5168596 h 5387471"/>
                <a:gd name="connsiteX67" fmla="*/ 1653871 w 6318157"/>
                <a:gd name="connsiteY67" fmla="*/ 5295817 h 5387471"/>
                <a:gd name="connsiteX68" fmla="*/ 1755416 w 6318157"/>
                <a:gd name="connsiteY68" fmla="*/ 5294123 h 5387471"/>
                <a:gd name="connsiteX69" fmla="*/ 1825653 w 6318157"/>
                <a:gd name="connsiteY69" fmla="*/ 5366385 h 5387471"/>
                <a:gd name="connsiteX70" fmla="*/ 1861848 w 6318157"/>
                <a:gd name="connsiteY70" fmla="*/ 5387340 h 5387471"/>
                <a:gd name="connsiteX71" fmla="*/ 1926203 w 6318157"/>
                <a:gd name="connsiteY71" fmla="*/ 5242146 h 5387471"/>
                <a:gd name="connsiteX72" fmla="*/ 2115047 w 6318157"/>
                <a:gd name="connsiteY72" fmla="*/ 5279914 h 5387471"/>
                <a:gd name="connsiteX73" fmla="*/ 2176421 w 6318157"/>
                <a:gd name="connsiteY73" fmla="*/ 5148304 h 5387471"/>
                <a:gd name="connsiteX74" fmla="*/ 2083242 w 6318157"/>
                <a:gd name="connsiteY74" fmla="*/ 5096123 h 5387471"/>
                <a:gd name="connsiteX75" fmla="*/ 2020211 w 6318157"/>
                <a:gd name="connsiteY75" fmla="*/ 5057903 h 5387471"/>
                <a:gd name="connsiteX76" fmla="*/ 2011680 w 6318157"/>
                <a:gd name="connsiteY76" fmla="*/ 5073180 h 5387471"/>
                <a:gd name="connsiteX77" fmla="*/ 1932167 w 6318157"/>
                <a:gd name="connsiteY77" fmla="*/ 4977765 h 5387471"/>
                <a:gd name="connsiteX78" fmla="*/ 1884459 w 6318157"/>
                <a:gd name="connsiteY78" fmla="*/ 4874398 h 5387471"/>
                <a:gd name="connsiteX79" fmla="*/ 1913448 w 6318157"/>
                <a:gd name="connsiteY79" fmla="*/ 4786022 h 5387471"/>
                <a:gd name="connsiteX80" fmla="*/ 2073551 w 6318157"/>
                <a:gd name="connsiteY80" fmla="*/ 4760723 h 5387471"/>
                <a:gd name="connsiteX81" fmla="*/ 2213030 w 6318157"/>
                <a:gd name="connsiteY81" fmla="*/ 4711893 h 5387471"/>
                <a:gd name="connsiteX82" fmla="*/ 2313829 w 6318157"/>
                <a:gd name="connsiteY82" fmla="*/ 4781467 h 5387471"/>
                <a:gd name="connsiteX83" fmla="*/ 2449002 w 6318157"/>
                <a:gd name="connsiteY83" fmla="*/ 4771031 h 5387471"/>
                <a:gd name="connsiteX84" fmla="*/ 2504661 w 6318157"/>
                <a:gd name="connsiteY84" fmla="*/ 4866446 h 5387471"/>
                <a:gd name="connsiteX85" fmla="*/ 2578459 w 6318157"/>
                <a:gd name="connsiteY85" fmla="*/ 4816585 h 5387471"/>
                <a:gd name="connsiteX86" fmla="*/ 2681246 w 6318157"/>
                <a:gd name="connsiteY86" fmla="*/ 4873118 h 5387471"/>
                <a:gd name="connsiteX87" fmla="*/ 2798859 w 6318157"/>
                <a:gd name="connsiteY87" fmla="*/ 4858495 h 5387471"/>
                <a:gd name="connsiteX88" fmla="*/ 2895931 w 6318157"/>
                <a:gd name="connsiteY88" fmla="*/ 4983811 h 5387471"/>
                <a:gd name="connsiteX89" fmla="*/ 2910177 w 6318157"/>
                <a:gd name="connsiteY89" fmla="*/ 5176547 h 5387471"/>
                <a:gd name="connsiteX90" fmla="*/ 2981739 w 6318157"/>
                <a:gd name="connsiteY90" fmla="*/ 5120888 h 5387471"/>
                <a:gd name="connsiteX91" fmla="*/ 3101009 w 6318157"/>
                <a:gd name="connsiteY91" fmla="*/ 5184499 h 5387471"/>
                <a:gd name="connsiteX92" fmla="*/ 3164619 w 6318157"/>
                <a:gd name="connsiteY92" fmla="*/ 4882349 h 5387471"/>
                <a:gd name="connsiteX93" fmla="*/ 3116911 w 6318157"/>
                <a:gd name="connsiteY93" fmla="*/ 4516589 h 5387471"/>
                <a:gd name="connsiteX94" fmla="*/ 3156668 w 6318157"/>
                <a:gd name="connsiteY94" fmla="*/ 4405271 h 5387471"/>
                <a:gd name="connsiteX95" fmla="*/ 3323645 w 6318157"/>
                <a:gd name="connsiteY95" fmla="*/ 4341660 h 5387471"/>
                <a:gd name="connsiteX96" fmla="*/ 3482671 w 6318157"/>
                <a:gd name="connsiteY96" fmla="*/ 4293952 h 5387471"/>
                <a:gd name="connsiteX97" fmla="*/ 3570136 w 6318157"/>
                <a:gd name="connsiteY97" fmla="*/ 4373466 h 5387471"/>
                <a:gd name="connsiteX98" fmla="*/ 3530379 w 6318157"/>
                <a:gd name="connsiteY98" fmla="*/ 4484784 h 5387471"/>
                <a:gd name="connsiteX99" fmla="*/ 3546282 w 6318157"/>
                <a:gd name="connsiteY99" fmla="*/ 4588151 h 5387471"/>
                <a:gd name="connsiteX100" fmla="*/ 3609892 w 6318157"/>
                <a:gd name="connsiteY100" fmla="*/ 4643810 h 5387471"/>
                <a:gd name="connsiteX101" fmla="*/ 3673503 w 6318157"/>
                <a:gd name="connsiteY101" fmla="*/ 4651761 h 5387471"/>
                <a:gd name="connsiteX102" fmla="*/ 3745064 w 6318157"/>
                <a:gd name="connsiteY102" fmla="*/ 4786933 h 5387471"/>
                <a:gd name="connsiteX103" fmla="*/ 3889016 w 6318157"/>
                <a:gd name="connsiteY103" fmla="*/ 4749293 h 5387471"/>
                <a:gd name="connsiteX104" fmla="*/ 4071068 w 6318157"/>
                <a:gd name="connsiteY104" fmla="*/ 4731274 h 5387471"/>
                <a:gd name="connsiteX105" fmla="*/ 4368496 w 6318157"/>
                <a:gd name="connsiteY105" fmla="*/ 4686134 h 5387471"/>
                <a:gd name="connsiteX106" fmla="*/ 4436828 w 6318157"/>
                <a:gd name="connsiteY106" fmla="*/ 4774261 h 5387471"/>
                <a:gd name="connsiteX107" fmla="*/ 4500438 w 6318157"/>
                <a:gd name="connsiteY107" fmla="*/ 4751981 h 5387471"/>
                <a:gd name="connsiteX108" fmla="*/ 4595854 w 6318157"/>
                <a:gd name="connsiteY108" fmla="*/ 4699469 h 5387471"/>
                <a:gd name="connsiteX109" fmla="*/ 4654826 w 6318157"/>
                <a:gd name="connsiteY109" fmla="*/ 4646423 h 5387471"/>
                <a:gd name="connsiteX110" fmla="*/ 4674704 w 6318157"/>
                <a:gd name="connsiteY110" fmla="*/ 4597593 h 5387471"/>
                <a:gd name="connsiteX111" fmla="*/ 4588151 w 6318157"/>
                <a:gd name="connsiteY111" fmla="*/ 4554983 h 5387471"/>
                <a:gd name="connsiteX112" fmla="*/ 4687211 w 6318157"/>
                <a:gd name="connsiteY112" fmla="*/ 4492118 h 5387471"/>
                <a:gd name="connsiteX113" fmla="*/ 4723406 w 6318157"/>
                <a:gd name="connsiteY113" fmla="*/ 4492118 h 5387471"/>
                <a:gd name="connsiteX114" fmla="*/ 4715786 w 6318157"/>
                <a:gd name="connsiteY114" fmla="*/ 4434968 h 5387471"/>
                <a:gd name="connsiteX115" fmla="*/ 4753886 w 6318157"/>
                <a:gd name="connsiteY115" fmla="*/ 4410203 h 5387471"/>
                <a:gd name="connsiteX116" fmla="*/ 4656648 w 6318157"/>
                <a:gd name="connsiteY116" fmla="*/ 4287326 h 5387471"/>
                <a:gd name="connsiteX117" fmla="*/ 4593866 w 6318157"/>
                <a:gd name="connsiteY117" fmla="*/ 4307333 h 5387471"/>
                <a:gd name="connsiteX118" fmla="*/ 4575396 w 6318157"/>
                <a:gd name="connsiteY118" fmla="*/ 4172612 h 5387471"/>
                <a:gd name="connsiteX119" fmla="*/ 4679655 w 6318157"/>
                <a:gd name="connsiteY119" fmla="*/ 4132426 h 5387471"/>
                <a:gd name="connsiteX120" fmla="*/ 4703957 w 6318157"/>
                <a:gd name="connsiteY120" fmla="*/ 4023340 h 5387471"/>
                <a:gd name="connsiteX121" fmla="*/ 4812951 w 6318157"/>
                <a:gd name="connsiteY121" fmla="*/ 3900496 h 5387471"/>
                <a:gd name="connsiteX122" fmla="*/ 4877813 w 6318157"/>
                <a:gd name="connsiteY122" fmla="*/ 3853146 h 5387471"/>
                <a:gd name="connsiteX123" fmla="*/ 4866109 w 6318157"/>
                <a:gd name="connsiteY123" fmla="*/ 3934446 h 5387471"/>
                <a:gd name="connsiteX124" fmla="*/ 4936241 w 6318157"/>
                <a:gd name="connsiteY124" fmla="*/ 3998681 h 5387471"/>
                <a:gd name="connsiteX125" fmla="*/ 4889248 w 6318157"/>
                <a:gd name="connsiteY125" fmla="*/ 4126615 h 5387471"/>
                <a:gd name="connsiteX126" fmla="*/ 4934365 w 6318157"/>
                <a:gd name="connsiteY126" fmla="*/ 4164319 h 5387471"/>
                <a:gd name="connsiteX127" fmla="*/ 5022812 w 6318157"/>
                <a:gd name="connsiteY127" fmla="*/ 4087573 h 5387471"/>
                <a:gd name="connsiteX128" fmla="*/ 5082759 w 6318157"/>
                <a:gd name="connsiteY128" fmla="*/ 4066849 h 5387471"/>
                <a:gd name="connsiteX129" fmla="*/ 5099644 w 6318157"/>
                <a:gd name="connsiteY129" fmla="*/ 4110000 h 5387471"/>
                <a:gd name="connsiteX130" fmla="*/ 5146102 w 6318157"/>
                <a:gd name="connsiteY130" fmla="*/ 4062915 h 5387471"/>
                <a:gd name="connsiteX131" fmla="*/ 5187199 w 6318157"/>
                <a:gd name="connsiteY131" fmla="*/ 4077299 h 5387471"/>
                <a:gd name="connsiteX132" fmla="*/ 5205692 w 6318157"/>
                <a:gd name="connsiteY132" fmla="*/ 4046476 h 5387471"/>
                <a:gd name="connsiteX133" fmla="*/ 5107060 w 6318157"/>
                <a:gd name="connsiteY133" fmla="*/ 4005379 h 5387471"/>
                <a:gd name="connsiteX134" fmla="*/ 5183536 w 6318157"/>
                <a:gd name="connsiteY134" fmla="*/ 3959373 h 5387471"/>
                <a:gd name="connsiteX135" fmla="*/ 5172815 w 6318157"/>
                <a:gd name="connsiteY135" fmla="*/ 3886200 h 5387471"/>
                <a:gd name="connsiteX136" fmla="*/ 5222041 w 6318157"/>
                <a:gd name="connsiteY136" fmla="*/ 3883701 h 5387471"/>
                <a:gd name="connsiteX137" fmla="*/ 5230350 w 6318157"/>
                <a:gd name="connsiteY137" fmla="*/ 3941680 h 5387471"/>
                <a:gd name="connsiteX138" fmla="*/ 5279666 w 6318157"/>
                <a:gd name="connsiteY138" fmla="*/ 3937570 h 5387471"/>
                <a:gd name="connsiteX139" fmla="*/ 5291995 w 6318157"/>
                <a:gd name="connsiteY139" fmla="*/ 3859487 h 5387471"/>
                <a:gd name="connsiteX140" fmla="*/ 5423861 w 6318157"/>
                <a:gd name="connsiteY140" fmla="*/ 3870925 h 5387471"/>
                <a:gd name="connsiteX141" fmla="*/ 5487204 w 6318157"/>
                <a:gd name="connsiteY141" fmla="*/ 3820445 h 5387471"/>
                <a:gd name="connsiteX142" fmla="*/ 5559123 w 6318157"/>
                <a:gd name="connsiteY142" fmla="*/ 3707429 h 5387471"/>
                <a:gd name="connsiteX143" fmla="*/ 5449413 w 6318157"/>
                <a:gd name="connsiteY143" fmla="*/ 3654543 h 5387471"/>
                <a:gd name="connsiteX144" fmla="*/ 5417697 w 6318157"/>
                <a:gd name="connsiteY144" fmla="*/ 3572439 h 5387471"/>
                <a:gd name="connsiteX145" fmla="*/ 5452272 w 6318157"/>
                <a:gd name="connsiteY145" fmla="*/ 3536878 h 5387471"/>
                <a:gd name="connsiteX146" fmla="*/ 5435833 w 6318157"/>
                <a:gd name="connsiteY146" fmla="*/ 3485507 h 5387471"/>
                <a:gd name="connsiteX147" fmla="*/ 5398846 w 6318157"/>
                <a:gd name="connsiteY147" fmla="*/ 3495782 h 5387471"/>
                <a:gd name="connsiteX148" fmla="*/ 5351496 w 6318157"/>
                <a:gd name="connsiteY148" fmla="*/ 3414038 h 5387471"/>
                <a:gd name="connsiteX149" fmla="*/ 5402956 w 6318157"/>
                <a:gd name="connsiteY149" fmla="*/ 3376601 h 5387471"/>
                <a:gd name="connsiteX150" fmla="*/ 5452272 w 6318157"/>
                <a:gd name="connsiteY150" fmla="*/ 3388930 h 5387471"/>
                <a:gd name="connsiteX151" fmla="*/ 5410640 w 6318157"/>
                <a:gd name="connsiteY151" fmla="*/ 3190955 h 5387471"/>
                <a:gd name="connsiteX152" fmla="*/ 5820355 w 6318157"/>
                <a:gd name="connsiteY152" fmla="*/ 2989939 h 5387471"/>
                <a:gd name="connsiteX153" fmla="*/ 6020959 w 6318157"/>
                <a:gd name="connsiteY153" fmla="*/ 2857748 h 5387471"/>
                <a:gd name="connsiteX154" fmla="*/ 6058811 w 6318157"/>
                <a:gd name="connsiteY154" fmla="*/ 2880194 h 5387471"/>
                <a:gd name="connsiteX155" fmla="*/ 6114056 w 6318157"/>
                <a:gd name="connsiteY155" fmla="*/ 2859239 h 5387471"/>
                <a:gd name="connsiteX156" fmla="*/ 6152156 w 6318157"/>
                <a:gd name="connsiteY156" fmla="*/ 2889719 h 5387471"/>
                <a:gd name="connsiteX157" fmla="*/ 6260741 w 6318157"/>
                <a:gd name="connsiteY157" fmla="*/ 2868764 h 5387471"/>
                <a:gd name="connsiteX158" fmla="*/ 6292298 w 6318157"/>
                <a:gd name="connsiteY158" fmla="*/ 2879449 h 5387471"/>
                <a:gd name="connsiteX159" fmla="*/ 6304556 w 6318157"/>
                <a:gd name="connsiteY159" fmla="*/ 2838284 h 5387471"/>
                <a:gd name="connsiteX160" fmla="*/ 6306461 w 6318157"/>
                <a:gd name="connsiteY160" fmla="*/ 2809709 h 5387471"/>
                <a:gd name="connsiteX161" fmla="*/ 6317891 w 6318157"/>
                <a:gd name="connsiteY161" fmla="*/ 2798279 h 5387471"/>
                <a:gd name="connsiteX162" fmla="*/ 6268361 w 6318157"/>
                <a:gd name="connsiteY162" fmla="*/ 2775419 h 5387471"/>
                <a:gd name="connsiteX163" fmla="*/ 6220736 w 6318157"/>
                <a:gd name="connsiteY163" fmla="*/ 2543754 h 5387471"/>
                <a:gd name="connsiteX164" fmla="*/ 6169301 w 6318157"/>
                <a:gd name="connsiteY164" fmla="*/ 2569973 h 5387471"/>
                <a:gd name="connsiteX165" fmla="*/ 6119771 w 6318157"/>
                <a:gd name="connsiteY165" fmla="*/ 2533484 h 5387471"/>
                <a:gd name="connsiteX166" fmla="*/ 6051191 w 6318157"/>
                <a:gd name="connsiteY166" fmla="*/ 2518538 h 5387471"/>
                <a:gd name="connsiteX167" fmla="*/ 6053096 w 6318157"/>
                <a:gd name="connsiteY167" fmla="*/ 2434718 h 5387471"/>
                <a:gd name="connsiteX168" fmla="*/ 6027337 w 6318157"/>
                <a:gd name="connsiteY168" fmla="*/ 2469542 h 5387471"/>
                <a:gd name="connsiteX169" fmla="*/ 5994041 w 6318157"/>
                <a:gd name="connsiteY169" fmla="*/ 2411858 h 5387471"/>
                <a:gd name="connsiteX170" fmla="*/ 5976896 w 6318157"/>
                <a:gd name="connsiteY170" fmla="*/ 2272793 h 5387471"/>
                <a:gd name="connsiteX171" fmla="*/ 5915936 w 6318157"/>
                <a:gd name="connsiteY171" fmla="*/ 2274698 h 5387471"/>
                <a:gd name="connsiteX172" fmla="*/ 5892910 w 6318157"/>
                <a:gd name="connsiteY172" fmla="*/ 2209882 h 5387471"/>
                <a:gd name="connsiteX173" fmla="*/ 5813066 w 6318157"/>
                <a:gd name="connsiteY173" fmla="*/ 2240408 h 5387471"/>
                <a:gd name="connsiteX174" fmla="*/ 5752106 w 6318157"/>
                <a:gd name="connsiteY174" fmla="*/ 2206118 h 5387471"/>
                <a:gd name="connsiteX175" fmla="*/ 5719721 w 6318157"/>
                <a:gd name="connsiteY175" fmla="*/ 2227073 h 5387471"/>
                <a:gd name="connsiteX176" fmla="*/ 5653046 w 6318157"/>
                <a:gd name="connsiteY176" fmla="*/ 2209928 h 5387471"/>
                <a:gd name="connsiteX177" fmla="*/ 5677231 w 6318157"/>
                <a:gd name="connsiteY177" fmla="*/ 2186857 h 5387471"/>
                <a:gd name="connsiteX178" fmla="*/ 5628281 w 6318157"/>
                <a:gd name="connsiteY178" fmla="*/ 2145158 h 5387471"/>
                <a:gd name="connsiteX179" fmla="*/ 5488388 w 6318157"/>
                <a:gd name="connsiteY179" fmla="*/ 2148426 h 5387471"/>
                <a:gd name="connsiteX180" fmla="*/ 5453021 w 6318157"/>
                <a:gd name="connsiteY180" fmla="*/ 2227073 h 5387471"/>
                <a:gd name="connsiteX181" fmla="*/ 5472071 w 6318157"/>
                <a:gd name="connsiteY181" fmla="*/ 2274698 h 5387471"/>
                <a:gd name="connsiteX182" fmla="*/ 5422541 w 6318157"/>
                <a:gd name="connsiteY182" fmla="*/ 2288033 h 5387471"/>
                <a:gd name="connsiteX183" fmla="*/ 5451116 w 6318157"/>
                <a:gd name="connsiteY183" fmla="*/ 2333753 h 5387471"/>
                <a:gd name="connsiteX184" fmla="*/ 5516631 w 6318157"/>
                <a:gd name="connsiteY184" fmla="*/ 2328407 h 5387471"/>
                <a:gd name="connsiteX185" fmla="*/ 5523506 w 6318157"/>
                <a:gd name="connsiteY185" fmla="*/ 2379473 h 5387471"/>
                <a:gd name="connsiteX186" fmla="*/ 5399681 w 6318157"/>
                <a:gd name="connsiteY186" fmla="*/ 2545208 h 5387471"/>
                <a:gd name="connsiteX187" fmla="*/ 5360918 w 6318157"/>
                <a:gd name="connsiteY187" fmla="*/ 2694084 h 5387471"/>
                <a:gd name="connsiteX188" fmla="*/ 5346341 w 6318157"/>
                <a:gd name="connsiteY188" fmla="*/ 2615693 h 5387471"/>
                <a:gd name="connsiteX189" fmla="*/ 5304431 w 6318157"/>
                <a:gd name="connsiteY189" fmla="*/ 2615693 h 5387471"/>
                <a:gd name="connsiteX190" fmla="*/ 5273951 w 6318157"/>
                <a:gd name="connsiteY190" fmla="*/ 2558543 h 5387471"/>
                <a:gd name="connsiteX191" fmla="*/ 5203714 w 6318157"/>
                <a:gd name="connsiteY191" fmla="*/ 2600987 h 5387471"/>
                <a:gd name="connsiteX192" fmla="*/ 5070116 w 6318157"/>
                <a:gd name="connsiteY192" fmla="*/ 2541398 h 5387471"/>
                <a:gd name="connsiteX193" fmla="*/ 4991763 w 6318157"/>
                <a:gd name="connsiteY193" fmla="*/ 2573572 h 5387471"/>
                <a:gd name="connsiteX194" fmla="*/ 4904381 w 6318157"/>
                <a:gd name="connsiteY194" fmla="*/ 2564258 h 5387471"/>
                <a:gd name="connsiteX195" fmla="*/ 4875806 w 6318157"/>
                <a:gd name="connsiteY195" fmla="*/ 2495678 h 5387471"/>
                <a:gd name="connsiteX196" fmla="*/ 4803416 w 6318157"/>
                <a:gd name="connsiteY196" fmla="*/ 2484248 h 5387471"/>
                <a:gd name="connsiteX197" fmla="*/ 4822466 w 6318157"/>
                <a:gd name="connsiteY197" fmla="*/ 2409953 h 5387471"/>
                <a:gd name="connsiteX198" fmla="*/ 4731026 w 6318157"/>
                <a:gd name="connsiteY198" fmla="*/ 2341373 h 5387471"/>
                <a:gd name="connsiteX199" fmla="*/ 4699221 w 6318157"/>
                <a:gd name="connsiteY199" fmla="*/ 2364353 h 5387471"/>
                <a:gd name="connsiteX200" fmla="*/ 4637681 w 6318157"/>
                <a:gd name="connsiteY200" fmla="*/ 2328038 h 5387471"/>
                <a:gd name="connsiteX201" fmla="*/ 4660541 w 6318157"/>
                <a:gd name="connsiteY201" fmla="*/ 2253743 h 5387471"/>
                <a:gd name="connsiteX202" fmla="*/ 4433846 w 6318157"/>
                <a:gd name="connsiteY202" fmla="*/ 2270888 h 5387471"/>
                <a:gd name="connsiteX203" fmla="*/ 4373134 w 6318157"/>
                <a:gd name="connsiteY203" fmla="*/ 2252041 h 5387471"/>
                <a:gd name="connsiteX204" fmla="*/ 4323356 w 6318157"/>
                <a:gd name="connsiteY204" fmla="*/ 2288033 h 5387471"/>
                <a:gd name="connsiteX205" fmla="*/ 4273826 w 6318157"/>
                <a:gd name="connsiteY205" fmla="*/ 2208023 h 5387471"/>
                <a:gd name="connsiteX206" fmla="*/ 4201436 w 6318157"/>
                <a:gd name="connsiteY206" fmla="*/ 2192783 h 5387471"/>
                <a:gd name="connsiteX207" fmla="*/ 4178576 w 6318157"/>
                <a:gd name="connsiteY207" fmla="*/ 2110868 h 5387471"/>
                <a:gd name="connsiteX208" fmla="*/ 4087136 w 6318157"/>
                <a:gd name="connsiteY208" fmla="*/ 2038478 h 5387471"/>
                <a:gd name="connsiteX209" fmla="*/ 4016651 w 6318157"/>
                <a:gd name="connsiteY209" fmla="*/ 2051813 h 5387471"/>
                <a:gd name="connsiteX210" fmla="*/ 3909971 w 6318157"/>
                <a:gd name="connsiteY210" fmla="*/ 2013713 h 5387471"/>
                <a:gd name="connsiteX211" fmla="*/ 3843296 w 6318157"/>
                <a:gd name="connsiteY211" fmla="*/ 2053718 h 5387471"/>
                <a:gd name="connsiteX212" fmla="*/ 3788051 w 6318157"/>
                <a:gd name="connsiteY212" fmla="*/ 2034668 h 5387471"/>
                <a:gd name="connsiteX213" fmla="*/ 3742331 w 6318157"/>
                <a:gd name="connsiteY213" fmla="*/ 2046098 h 5387471"/>
                <a:gd name="connsiteX214" fmla="*/ 3671018 w 6318157"/>
                <a:gd name="connsiteY214" fmla="*/ 2041249 h 5387471"/>
                <a:gd name="connsiteX215" fmla="*/ 3660416 w 6318157"/>
                <a:gd name="connsiteY215" fmla="*/ 1977518 h 5387471"/>
                <a:gd name="connsiteX216" fmla="*/ 3643271 w 6318157"/>
                <a:gd name="connsiteY216" fmla="*/ 1905128 h 5387471"/>
                <a:gd name="connsiteX217" fmla="*/ 3690896 w 6318157"/>
                <a:gd name="connsiteY217" fmla="*/ 1872743 h 5387471"/>
                <a:gd name="connsiteX218" fmla="*/ 3702326 w 6318157"/>
                <a:gd name="connsiteY218" fmla="*/ 1811783 h 5387471"/>
                <a:gd name="connsiteX219" fmla="*/ 3679466 w 6318157"/>
                <a:gd name="connsiteY219" fmla="*/ 1788923 h 5387471"/>
                <a:gd name="connsiteX220" fmla="*/ 3595977 w 6318157"/>
                <a:gd name="connsiteY220" fmla="*/ 1647245 h 5387471"/>
                <a:gd name="connsiteX221" fmla="*/ 3508016 w 6318157"/>
                <a:gd name="connsiteY221" fmla="*/ 1663193 h 5387471"/>
                <a:gd name="connsiteX222" fmla="*/ 3485156 w 6318157"/>
                <a:gd name="connsiteY222" fmla="*/ 1619378 h 5387471"/>
                <a:gd name="connsiteX223" fmla="*/ 3434052 w 6318157"/>
                <a:gd name="connsiteY223" fmla="*/ 1618090 h 5387471"/>
                <a:gd name="connsiteX224" fmla="*/ 3496586 w 6318157"/>
                <a:gd name="connsiteY224" fmla="*/ 1533653 h 5387471"/>
                <a:gd name="connsiteX225" fmla="*/ 3549926 w 6318157"/>
                <a:gd name="connsiteY225" fmla="*/ 1552703 h 5387471"/>
                <a:gd name="connsiteX226" fmla="*/ 3681619 w 6318157"/>
                <a:gd name="connsiteY226" fmla="*/ 1349485 h 5387471"/>
                <a:gd name="connsiteX227" fmla="*/ 3708041 w 6318157"/>
                <a:gd name="connsiteY227" fmla="*/ 1316483 h 5387471"/>
                <a:gd name="connsiteX228" fmla="*/ 3600036 w 6318157"/>
                <a:gd name="connsiteY228" fmla="*/ 1230630 h 5387471"/>
                <a:gd name="connsiteX229" fmla="*/ 3610886 w 6318157"/>
                <a:gd name="connsiteY229" fmla="*/ 1173608 h 5387471"/>
                <a:gd name="connsiteX230" fmla="*/ 3549926 w 6318157"/>
                <a:gd name="connsiteY230" fmla="*/ 1160273 h 5387471"/>
                <a:gd name="connsiteX231" fmla="*/ 3515636 w 6318157"/>
                <a:gd name="connsiteY231" fmla="*/ 1108838 h 5387471"/>
                <a:gd name="connsiteX232" fmla="*/ 3515636 w 6318157"/>
                <a:gd name="connsiteY232" fmla="*/ 1013588 h 5387471"/>
                <a:gd name="connsiteX233" fmla="*/ 3391811 w 6318157"/>
                <a:gd name="connsiteY233" fmla="*/ 981203 h 5387471"/>
                <a:gd name="connsiteX234" fmla="*/ 3357521 w 6318157"/>
                <a:gd name="connsiteY234" fmla="*/ 922148 h 5387471"/>
                <a:gd name="connsiteX235" fmla="*/ 3198246 w 6318157"/>
                <a:gd name="connsiteY235" fmla="*/ 954073 h 5387471"/>
                <a:gd name="connsiteX236" fmla="*/ 3142256 w 6318157"/>
                <a:gd name="connsiteY236" fmla="*/ 899288 h 5387471"/>
                <a:gd name="connsiteX237" fmla="*/ 2980331 w 6318157"/>
                <a:gd name="connsiteY237" fmla="*/ 929768 h 5387471"/>
                <a:gd name="connsiteX238" fmla="*/ 2776330 w 6318157"/>
                <a:gd name="connsiteY238" fmla="*/ 832982 h 5387471"/>
                <a:gd name="connsiteX239" fmla="*/ 2662196 w 6318157"/>
                <a:gd name="connsiteY239" fmla="*/ 874523 h 5387471"/>
                <a:gd name="connsiteX240" fmla="*/ 2671721 w 6318157"/>
                <a:gd name="connsiteY240" fmla="*/ 832613 h 5387471"/>
                <a:gd name="connsiteX241" fmla="*/ 2581026 w 6318157"/>
                <a:gd name="connsiteY241" fmla="*/ 818653 h 5387471"/>
                <a:gd name="connsiteX242" fmla="*/ 2576471 w 6318157"/>
                <a:gd name="connsiteY242" fmla="*/ 731648 h 5387471"/>
                <a:gd name="connsiteX243" fmla="*/ 2561231 w 6318157"/>
                <a:gd name="connsiteY243" fmla="*/ 684023 h 5387471"/>
                <a:gd name="connsiteX244" fmla="*/ 2591711 w 6318157"/>
                <a:gd name="connsiteY244" fmla="*/ 647828 h 5387471"/>
                <a:gd name="connsiteX245" fmla="*/ 2496792 w 6318157"/>
                <a:gd name="connsiteY245" fmla="*/ 511865 h 5387471"/>
                <a:gd name="connsiteX246" fmla="*/ 2492651 w 6318157"/>
                <a:gd name="connsiteY246" fmla="*/ 476378 h 5387471"/>
                <a:gd name="connsiteX247" fmla="*/ 2534561 w 6318157"/>
                <a:gd name="connsiteY247" fmla="*/ 409703 h 5387471"/>
                <a:gd name="connsiteX248" fmla="*/ 2490746 w 6318157"/>
                <a:gd name="connsiteY248" fmla="*/ 398273 h 5387471"/>
                <a:gd name="connsiteX249" fmla="*/ 2465981 w 6318157"/>
                <a:gd name="connsiteY249" fmla="*/ 367793 h 5387471"/>
                <a:gd name="connsiteX250" fmla="*/ 2428709 w 6318157"/>
                <a:gd name="connsiteY250" fmla="*/ 359713 h 5387471"/>
                <a:gd name="connsiteX251" fmla="*/ 2443121 w 6318157"/>
                <a:gd name="connsiteY251" fmla="*/ 297308 h 5387471"/>
                <a:gd name="connsiteX252" fmla="*/ 2384811 w 6318157"/>
                <a:gd name="connsiteY252" fmla="*/ 255352 h 5387471"/>
                <a:gd name="connsiteX253" fmla="*/ 2431691 w 6318157"/>
                <a:gd name="connsiteY253" fmla="*/ 188723 h 5387471"/>
                <a:gd name="connsiteX254" fmla="*/ 2536714 w 6318157"/>
                <a:gd name="connsiteY254" fmla="*/ 175177 h 5387471"/>
                <a:gd name="connsiteX0" fmla="*/ 2536714 w 6318157"/>
                <a:gd name="connsiteY0" fmla="*/ 175177 h 5387471"/>
                <a:gd name="connsiteX1" fmla="*/ 2475506 w 6318157"/>
                <a:gd name="connsiteY1" fmla="*/ 127763 h 5387471"/>
                <a:gd name="connsiteX2" fmla="*/ 2408831 w 6318157"/>
                <a:gd name="connsiteY2" fmla="*/ 129668 h 5387471"/>
                <a:gd name="connsiteX3" fmla="*/ 2340003 w 6318157"/>
                <a:gd name="connsiteY3" fmla="*/ 67751 h 5387471"/>
                <a:gd name="connsiteX4" fmla="*/ 2260241 w 6318157"/>
                <a:gd name="connsiteY4" fmla="*/ 85853 h 5387471"/>
                <a:gd name="connsiteX5" fmla="*/ 2229513 w 6318157"/>
                <a:gd name="connsiteY5" fmla="*/ 26173 h 5387471"/>
                <a:gd name="connsiteX6" fmla="*/ 2009858 w 6318157"/>
                <a:gd name="connsiteY6" fmla="*/ 0 h 5387471"/>
                <a:gd name="connsiteX7" fmla="*/ 1851163 w 6318157"/>
                <a:gd name="connsiteY7" fmla="*/ 158612 h 5387471"/>
                <a:gd name="connsiteX8" fmla="*/ 1861599 w 6318157"/>
                <a:gd name="connsiteY8" fmla="*/ 331056 h 5387471"/>
                <a:gd name="connsiteX9" fmla="*/ 1776951 w 6318157"/>
                <a:gd name="connsiteY9" fmla="*/ 311343 h 5387471"/>
                <a:gd name="connsiteX10" fmla="*/ 1606163 w 6318157"/>
                <a:gd name="connsiteY10" fmla="*/ 358057 h 5387471"/>
                <a:gd name="connsiteX11" fmla="*/ 1391478 w 6318157"/>
                <a:gd name="connsiteY11" fmla="*/ 230836 h 5387471"/>
                <a:gd name="connsiteX12" fmla="*/ 1256306 w 6318157"/>
                <a:gd name="connsiteY12" fmla="*/ 230836 h 5387471"/>
                <a:gd name="connsiteX13" fmla="*/ 1208598 w 6318157"/>
                <a:gd name="connsiteY13" fmla="*/ 421667 h 5387471"/>
                <a:gd name="connsiteX14" fmla="*/ 1041621 w 6318157"/>
                <a:gd name="connsiteY14" fmla="*/ 588645 h 5387471"/>
                <a:gd name="connsiteX15" fmla="*/ 930303 w 6318157"/>
                <a:gd name="connsiteY15" fmla="*/ 668158 h 5387471"/>
                <a:gd name="connsiteX16" fmla="*/ 842838 w 6318157"/>
                <a:gd name="connsiteY16" fmla="*/ 612499 h 5387471"/>
                <a:gd name="connsiteX17" fmla="*/ 747423 w 6318157"/>
                <a:gd name="connsiteY17" fmla="*/ 795379 h 5387471"/>
                <a:gd name="connsiteX18" fmla="*/ 456206 w 6318157"/>
                <a:gd name="connsiteY18" fmla="*/ 828804 h 5387471"/>
                <a:gd name="connsiteX19" fmla="*/ 222636 w 6318157"/>
                <a:gd name="connsiteY19" fmla="*/ 970307 h 5387471"/>
                <a:gd name="connsiteX20" fmla="*/ 254442 w 6318157"/>
                <a:gd name="connsiteY20" fmla="*/ 1113431 h 5387471"/>
                <a:gd name="connsiteX21" fmla="*/ 302149 w 6318157"/>
                <a:gd name="connsiteY21" fmla="*/ 1296311 h 5387471"/>
                <a:gd name="connsiteX22" fmla="*/ 341906 w 6318157"/>
                <a:gd name="connsiteY22" fmla="*/ 1328116 h 5387471"/>
                <a:gd name="connsiteX23" fmla="*/ 508883 w 6318157"/>
                <a:gd name="connsiteY23" fmla="*/ 1359921 h 5387471"/>
                <a:gd name="connsiteX24" fmla="*/ 532737 w 6318157"/>
                <a:gd name="connsiteY24" fmla="*/ 1582558 h 5387471"/>
                <a:gd name="connsiteX25" fmla="*/ 730526 w 6318157"/>
                <a:gd name="connsiteY25" fmla="*/ 1644144 h 5387471"/>
                <a:gd name="connsiteX26" fmla="*/ 903633 w 6318157"/>
                <a:gd name="connsiteY26" fmla="*/ 1753676 h 5387471"/>
                <a:gd name="connsiteX27" fmla="*/ 818984 w 6318157"/>
                <a:gd name="connsiteY27" fmla="*/ 1884707 h 5387471"/>
                <a:gd name="connsiteX28" fmla="*/ 644056 w 6318157"/>
                <a:gd name="connsiteY28" fmla="*/ 1868805 h 5387471"/>
                <a:gd name="connsiteX29" fmla="*/ 636104 w 6318157"/>
                <a:gd name="connsiteY29" fmla="*/ 2115295 h 5387471"/>
                <a:gd name="connsiteX30" fmla="*/ 755374 w 6318157"/>
                <a:gd name="connsiteY30" fmla="*/ 2218662 h 5387471"/>
                <a:gd name="connsiteX31" fmla="*/ 818984 w 6318157"/>
                <a:gd name="connsiteY31" fmla="*/ 2329980 h 5387471"/>
                <a:gd name="connsiteX32" fmla="*/ 818984 w 6318157"/>
                <a:gd name="connsiteY32" fmla="*/ 2369737 h 5387471"/>
                <a:gd name="connsiteX33" fmla="*/ 580445 w 6318157"/>
                <a:gd name="connsiteY33" fmla="*/ 2401542 h 5387471"/>
                <a:gd name="connsiteX34" fmla="*/ 485029 w 6318157"/>
                <a:gd name="connsiteY34" fmla="*/ 2433347 h 5387471"/>
                <a:gd name="connsiteX35" fmla="*/ 437322 w 6318157"/>
                <a:gd name="connsiteY35" fmla="*/ 2584422 h 5387471"/>
                <a:gd name="connsiteX36" fmla="*/ 307616 w 6318157"/>
                <a:gd name="connsiteY36" fmla="*/ 2598549 h 5387471"/>
                <a:gd name="connsiteX37" fmla="*/ 238539 w 6318157"/>
                <a:gd name="connsiteY37" fmla="*/ 2655984 h 5387471"/>
                <a:gd name="connsiteX38" fmla="*/ 284673 w 6318157"/>
                <a:gd name="connsiteY38" fmla="*/ 2740881 h 5387471"/>
                <a:gd name="connsiteX39" fmla="*/ 405516 w 6318157"/>
                <a:gd name="connsiteY39" fmla="*/ 2767302 h 5387471"/>
                <a:gd name="connsiteX40" fmla="*/ 414296 w 6318157"/>
                <a:gd name="connsiteY40" fmla="*/ 2859534 h 5387471"/>
                <a:gd name="connsiteX41" fmla="*/ 349857 w 6318157"/>
                <a:gd name="connsiteY41" fmla="*/ 2894523 h 5387471"/>
                <a:gd name="connsiteX42" fmla="*/ 206734 w 6318157"/>
                <a:gd name="connsiteY42" fmla="*/ 3061500 h 5387471"/>
                <a:gd name="connsiteX43" fmla="*/ 166977 w 6318157"/>
                <a:gd name="connsiteY43" fmla="*/ 3300039 h 5387471"/>
                <a:gd name="connsiteX44" fmla="*/ 103367 w 6318157"/>
                <a:gd name="connsiteY44" fmla="*/ 3490871 h 5387471"/>
                <a:gd name="connsiteX45" fmla="*/ 0 w 6318157"/>
                <a:gd name="connsiteY45" fmla="*/ 3610140 h 5387471"/>
                <a:gd name="connsiteX46" fmla="*/ 0 w 6318157"/>
                <a:gd name="connsiteY46" fmla="*/ 3689653 h 5387471"/>
                <a:gd name="connsiteX47" fmla="*/ 15903 w 6318157"/>
                <a:gd name="connsiteY47" fmla="*/ 3769166 h 5387471"/>
                <a:gd name="connsiteX48" fmla="*/ 127221 w 6318157"/>
                <a:gd name="connsiteY48" fmla="*/ 3785069 h 5387471"/>
                <a:gd name="connsiteX49" fmla="*/ 183211 w 6318157"/>
                <a:gd name="connsiteY49" fmla="*/ 3641697 h 5387471"/>
                <a:gd name="connsiteX50" fmla="*/ 275231 w 6318157"/>
                <a:gd name="connsiteY50" fmla="*/ 3608199 h 5387471"/>
                <a:gd name="connsiteX51" fmla="*/ 326003 w 6318157"/>
                <a:gd name="connsiteY51" fmla="*/ 3626043 h 5387471"/>
                <a:gd name="connsiteX52" fmla="*/ 358388 w 6318157"/>
                <a:gd name="connsiteY52" fmla="*/ 3618423 h 5387471"/>
                <a:gd name="connsiteX53" fmla="*/ 424318 w 6318157"/>
                <a:gd name="connsiteY53" fmla="*/ 3743407 h 5387471"/>
                <a:gd name="connsiteX54" fmla="*/ 379178 w 6318157"/>
                <a:gd name="connsiteY54" fmla="*/ 3816212 h 5387471"/>
                <a:gd name="connsiteX55" fmla="*/ 347621 w 6318157"/>
                <a:gd name="connsiteY55" fmla="*/ 3928239 h 5387471"/>
                <a:gd name="connsiteX56" fmla="*/ 336854 w 6318157"/>
                <a:gd name="connsiteY56" fmla="*/ 4218249 h 5387471"/>
                <a:gd name="connsiteX57" fmla="*/ 545161 w 6318157"/>
                <a:gd name="connsiteY57" fmla="*/ 4012509 h 5387471"/>
                <a:gd name="connsiteX58" fmla="*/ 620202 w 6318157"/>
                <a:gd name="connsiteY58" fmla="*/ 4063365 h 5387471"/>
                <a:gd name="connsiteX59" fmla="*/ 723569 w 6318157"/>
                <a:gd name="connsiteY59" fmla="*/ 4079267 h 5387471"/>
                <a:gd name="connsiteX60" fmla="*/ 795130 w 6318157"/>
                <a:gd name="connsiteY60" fmla="*/ 4190586 h 5387471"/>
                <a:gd name="connsiteX61" fmla="*/ 1025718 w 6318157"/>
                <a:gd name="connsiteY61" fmla="*/ 4293952 h 5387471"/>
                <a:gd name="connsiteX62" fmla="*/ 1176793 w 6318157"/>
                <a:gd name="connsiteY62" fmla="*/ 4540443 h 5387471"/>
                <a:gd name="connsiteX63" fmla="*/ 1144988 w 6318157"/>
                <a:gd name="connsiteY63" fmla="*/ 4635859 h 5387471"/>
                <a:gd name="connsiteX64" fmla="*/ 1614115 w 6318157"/>
                <a:gd name="connsiteY64" fmla="*/ 4882349 h 5387471"/>
                <a:gd name="connsiteX65" fmla="*/ 1614115 w 6318157"/>
                <a:gd name="connsiteY65" fmla="*/ 5033424 h 5387471"/>
                <a:gd name="connsiteX66" fmla="*/ 1614115 w 6318157"/>
                <a:gd name="connsiteY66" fmla="*/ 5168596 h 5387471"/>
                <a:gd name="connsiteX67" fmla="*/ 1653871 w 6318157"/>
                <a:gd name="connsiteY67" fmla="*/ 5295817 h 5387471"/>
                <a:gd name="connsiteX68" fmla="*/ 1755416 w 6318157"/>
                <a:gd name="connsiteY68" fmla="*/ 5294123 h 5387471"/>
                <a:gd name="connsiteX69" fmla="*/ 1825653 w 6318157"/>
                <a:gd name="connsiteY69" fmla="*/ 5366385 h 5387471"/>
                <a:gd name="connsiteX70" fmla="*/ 1861848 w 6318157"/>
                <a:gd name="connsiteY70" fmla="*/ 5387340 h 5387471"/>
                <a:gd name="connsiteX71" fmla="*/ 1926203 w 6318157"/>
                <a:gd name="connsiteY71" fmla="*/ 5242146 h 5387471"/>
                <a:gd name="connsiteX72" fmla="*/ 2115047 w 6318157"/>
                <a:gd name="connsiteY72" fmla="*/ 5279914 h 5387471"/>
                <a:gd name="connsiteX73" fmla="*/ 2176421 w 6318157"/>
                <a:gd name="connsiteY73" fmla="*/ 5148304 h 5387471"/>
                <a:gd name="connsiteX74" fmla="*/ 2083242 w 6318157"/>
                <a:gd name="connsiteY74" fmla="*/ 5096123 h 5387471"/>
                <a:gd name="connsiteX75" fmla="*/ 2020211 w 6318157"/>
                <a:gd name="connsiteY75" fmla="*/ 5057903 h 5387471"/>
                <a:gd name="connsiteX76" fmla="*/ 2011680 w 6318157"/>
                <a:gd name="connsiteY76" fmla="*/ 5073180 h 5387471"/>
                <a:gd name="connsiteX77" fmla="*/ 1932167 w 6318157"/>
                <a:gd name="connsiteY77" fmla="*/ 4977765 h 5387471"/>
                <a:gd name="connsiteX78" fmla="*/ 1884459 w 6318157"/>
                <a:gd name="connsiteY78" fmla="*/ 4874398 h 5387471"/>
                <a:gd name="connsiteX79" fmla="*/ 1913448 w 6318157"/>
                <a:gd name="connsiteY79" fmla="*/ 4786022 h 5387471"/>
                <a:gd name="connsiteX80" fmla="*/ 2073551 w 6318157"/>
                <a:gd name="connsiteY80" fmla="*/ 4760723 h 5387471"/>
                <a:gd name="connsiteX81" fmla="*/ 2213030 w 6318157"/>
                <a:gd name="connsiteY81" fmla="*/ 4711893 h 5387471"/>
                <a:gd name="connsiteX82" fmla="*/ 2313829 w 6318157"/>
                <a:gd name="connsiteY82" fmla="*/ 4781467 h 5387471"/>
                <a:gd name="connsiteX83" fmla="*/ 2449002 w 6318157"/>
                <a:gd name="connsiteY83" fmla="*/ 4771031 h 5387471"/>
                <a:gd name="connsiteX84" fmla="*/ 2504661 w 6318157"/>
                <a:gd name="connsiteY84" fmla="*/ 4866446 h 5387471"/>
                <a:gd name="connsiteX85" fmla="*/ 2578459 w 6318157"/>
                <a:gd name="connsiteY85" fmla="*/ 4816585 h 5387471"/>
                <a:gd name="connsiteX86" fmla="*/ 2681246 w 6318157"/>
                <a:gd name="connsiteY86" fmla="*/ 4873118 h 5387471"/>
                <a:gd name="connsiteX87" fmla="*/ 2798859 w 6318157"/>
                <a:gd name="connsiteY87" fmla="*/ 4858495 h 5387471"/>
                <a:gd name="connsiteX88" fmla="*/ 2895931 w 6318157"/>
                <a:gd name="connsiteY88" fmla="*/ 4983811 h 5387471"/>
                <a:gd name="connsiteX89" fmla="*/ 2910177 w 6318157"/>
                <a:gd name="connsiteY89" fmla="*/ 5176547 h 5387471"/>
                <a:gd name="connsiteX90" fmla="*/ 2981739 w 6318157"/>
                <a:gd name="connsiteY90" fmla="*/ 5120888 h 5387471"/>
                <a:gd name="connsiteX91" fmla="*/ 3101009 w 6318157"/>
                <a:gd name="connsiteY91" fmla="*/ 5184499 h 5387471"/>
                <a:gd name="connsiteX92" fmla="*/ 3164619 w 6318157"/>
                <a:gd name="connsiteY92" fmla="*/ 4882349 h 5387471"/>
                <a:gd name="connsiteX93" fmla="*/ 3116911 w 6318157"/>
                <a:gd name="connsiteY93" fmla="*/ 4516589 h 5387471"/>
                <a:gd name="connsiteX94" fmla="*/ 3156668 w 6318157"/>
                <a:gd name="connsiteY94" fmla="*/ 4405271 h 5387471"/>
                <a:gd name="connsiteX95" fmla="*/ 3323645 w 6318157"/>
                <a:gd name="connsiteY95" fmla="*/ 4341660 h 5387471"/>
                <a:gd name="connsiteX96" fmla="*/ 3482671 w 6318157"/>
                <a:gd name="connsiteY96" fmla="*/ 4293952 h 5387471"/>
                <a:gd name="connsiteX97" fmla="*/ 3570136 w 6318157"/>
                <a:gd name="connsiteY97" fmla="*/ 4373466 h 5387471"/>
                <a:gd name="connsiteX98" fmla="*/ 3530379 w 6318157"/>
                <a:gd name="connsiteY98" fmla="*/ 4484784 h 5387471"/>
                <a:gd name="connsiteX99" fmla="*/ 3546282 w 6318157"/>
                <a:gd name="connsiteY99" fmla="*/ 4588151 h 5387471"/>
                <a:gd name="connsiteX100" fmla="*/ 3609892 w 6318157"/>
                <a:gd name="connsiteY100" fmla="*/ 4643810 h 5387471"/>
                <a:gd name="connsiteX101" fmla="*/ 3673503 w 6318157"/>
                <a:gd name="connsiteY101" fmla="*/ 4651761 h 5387471"/>
                <a:gd name="connsiteX102" fmla="*/ 3745064 w 6318157"/>
                <a:gd name="connsiteY102" fmla="*/ 4786933 h 5387471"/>
                <a:gd name="connsiteX103" fmla="*/ 3889016 w 6318157"/>
                <a:gd name="connsiteY103" fmla="*/ 4749293 h 5387471"/>
                <a:gd name="connsiteX104" fmla="*/ 4071068 w 6318157"/>
                <a:gd name="connsiteY104" fmla="*/ 4731274 h 5387471"/>
                <a:gd name="connsiteX105" fmla="*/ 4368496 w 6318157"/>
                <a:gd name="connsiteY105" fmla="*/ 4686134 h 5387471"/>
                <a:gd name="connsiteX106" fmla="*/ 4436828 w 6318157"/>
                <a:gd name="connsiteY106" fmla="*/ 4774261 h 5387471"/>
                <a:gd name="connsiteX107" fmla="*/ 4500438 w 6318157"/>
                <a:gd name="connsiteY107" fmla="*/ 4751981 h 5387471"/>
                <a:gd name="connsiteX108" fmla="*/ 4595854 w 6318157"/>
                <a:gd name="connsiteY108" fmla="*/ 4699469 h 5387471"/>
                <a:gd name="connsiteX109" fmla="*/ 4654826 w 6318157"/>
                <a:gd name="connsiteY109" fmla="*/ 4646423 h 5387471"/>
                <a:gd name="connsiteX110" fmla="*/ 4674704 w 6318157"/>
                <a:gd name="connsiteY110" fmla="*/ 4597593 h 5387471"/>
                <a:gd name="connsiteX111" fmla="*/ 4588151 w 6318157"/>
                <a:gd name="connsiteY111" fmla="*/ 4554983 h 5387471"/>
                <a:gd name="connsiteX112" fmla="*/ 4687211 w 6318157"/>
                <a:gd name="connsiteY112" fmla="*/ 4492118 h 5387471"/>
                <a:gd name="connsiteX113" fmla="*/ 4723406 w 6318157"/>
                <a:gd name="connsiteY113" fmla="*/ 4492118 h 5387471"/>
                <a:gd name="connsiteX114" fmla="*/ 4715786 w 6318157"/>
                <a:gd name="connsiteY114" fmla="*/ 4434968 h 5387471"/>
                <a:gd name="connsiteX115" fmla="*/ 4753886 w 6318157"/>
                <a:gd name="connsiteY115" fmla="*/ 4410203 h 5387471"/>
                <a:gd name="connsiteX116" fmla="*/ 4656648 w 6318157"/>
                <a:gd name="connsiteY116" fmla="*/ 4287326 h 5387471"/>
                <a:gd name="connsiteX117" fmla="*/ 4593866 w 6318157"/>
                <a:gd name="connsiteY117" fmla="*/ 4307333 h 5387471"/>
                <a:gd name="connsiteX118" fmla="*/ 4575396 w 6318157"/>
                <a:gd name="connsiteY118" fmla="*/ 4172612 h 5387471"/>
                <a:gd name="connsiteX119" fmla="*/ 4679655 w 6318157"/>
                <a:gd name="connsiteY119" fmla="*/ 4132426 h 5387471"/>
                <a:gd name="connsiteX120" fmla="*/ 4703957 w 6318157"/>
                <a:gd name="connsiteY120" fmla="*/ 4023340 h 5387471"/>
                <a:gd name="connsiteX121" fmla="*/ 4812951 w 6318157"/>
                <a:gd name="connsiteY121" fmla="*/ 3900496 h 5387471"/>
                <a:gd name="connsiteX122" fmla="*/ 4877813 w 6318157"/>
                <a:gd name="connsiteY122" fmla="*/ 3853146 h 5387471"/>
                <a:gd name="connsiteX123" fmla="*/ 4866109 w 6318157"/>
                <a:gd name="connsiteY123" fmla="*/ 3934446 h 5387471"/>
                <a:gd name="connsiteX124" fmla="*/ 4936241 w 6318157"/>
                <a:gd name="connsiteY124" fmla="*/ 3998681 h 5387471"/>
                <a:gd name="connsiteX125" fmla="*/ 4889248 w 6318157"/>
                <a:gd name="connsiteY125" fmla="*/ 4126615 h 5387471"/>
                <a:gd name="connsiteX126" fmla="*/ 4934365 w 6318157"/>
                <a:gd name="connsiteY126" fmla="*/ 4164319 h 5387471"/>
                <a:gd name="connsiteX127" fmla="*/ 5022812 w 6318157"/>
                <a:gd name="connsiteY127" fmla="*/ 4087573 h 5387471"/>
                <a:gd name="connsiteX128" fmla="*/ 5082759 w 6318157"/>
                <a:gd name="connsiteY128" fmla="*/ 4066849 h 5387471"/>
                <a:gd name="connsiteX129" fmla="*/ 5099644 w 6318157"/>
                <a:gd name="connsiteY129" fmla="*/ 4110000 h 5387471"/>
                <a:gd name="connsiteX130" fmla="*/ 5146102 w 6318157"/>
                <a:gd name="connsiteY130" fmla="*/ 4062915 h 5387471"/>
                <a:gd name="connsiteX131" fmla="*/ 5187199 w 6318157"/>
                <a:gd name="connsiteY131" fmla="*/ 4077299 h 5387471"/>
                <a:gd name="connsiteX132" fmla="*/ 5205692 w 6318157"/>
                <a:gd name="connsiteY132" fmla="*/ 4046476 h 5387471"/>
                <a:gd name="connsiteX133" fmla="*/ 5107060 w 6318157"/>
                <a:gd name="connsiteY133" fmla="*/ 4005379 h 5387471"/>
                <a:gd name="connsiteX134" fmla="*/ 5183536 w 6318157"/>
                <a:gd name="connsiteY134" fmla="*/ 3959373 h 5387471"/>
                <a:gd name="connsiteX135" fmla="*/ 5172815 w 6318157"/>
                <a:gd name="connsiteY135" fmla="*/ 3886200 h 5387471"/>
                <a:gd name="connsiteX136" fmla="*/ 5222041 w 6318157"/>
                <a:gd name="connsiteY136" fmla="*/ 3883701 h 5387471"/>
                <a:gd name="connsiteX137" fmla="*/ 5230350 w 6318157"/>
                <a:gd name="connsiteY137" fmla="*/ 3941680 h 5387471"/>
                <a:gd name="connsiteX138" fmla="*/ 5279666 w 6318157"/>
                <a:gd name="connsiteY138" fmla="*/ 3937570 h 5387471"/>
                <a:gd name="connsiteX139" fmla="*/ 5291995 w 6318157"/>
                <a:gd name="connsiteY139" fmla="*/ 3859487 h 5387471"/>
                <a:gd name="connsiteX140" fmla="*/ 5423861 w 6318157"/>
                <a:gd name="connsiteY140" fmla="*/ 3870925 h 5387471"/>
                <a:gd name="connsiteX141" fmla="*/ 5487204 w 6318157"/>
                <a:gd name="connsiteY141" fmla="*/ 3820445 h 5387471"/>
                <a:gd name="connsiteX142" fmla="*/ 5559123 w 6318157"/>
                <a:gd name="connsiteY142" fmla="*/ 3707429 h 5387471"/>
                <a:gd name="connsiteX143" fmla="*/ 5449413 w 6318157"/>
                <a:gd name="connsiteY143" fmla="*/ 3654543 h 5387471"/>
                <a:gd name="connsiteX144" fmla="*/ 5417697 w 6318157"/>
                <a:gd name="connsiteY144" fmla="*/ 3572439 h 5387471"/>
                <a:gd name="connsiteX145" fmla="*/ 5452272 w 6318157"/>
                <a:gd name="connsiteY145" fmla="*/ 3536878 h 5387471"/>
                <a:gd name="connsiteX146" fmla="*/ 5435833 w 6318157"/>
                <a:gd name="connsiteY146" fmla="*/ 3485507 h 5387471"/>
                <a:gd name="connsiteX147" fmla="*/ 5398846 w 6318157"/>
                <a:gd name="connsiteY147" fmla="*/ 3495782 h 5387471"/>
                <a:gd name="connsiteX148" fmla="*/ 5351496 w 6318157"/>
                <a:gd name="connsiteY148" fmla="*/ 3414038 h 5387471"/>
                <a:gd name="connsiteX149" fmla="*/ 5402956 w 6318157"/>
                <a:gd name="connsiteY149" fmla="*/ 3376601 h 5387471"/>
                <a:gd name="connsiteX150" fmla="*/ 5452272 w 6318157"/>
                <a:gd name="connsiteY150" fmla="*/ 3388930 h 5387471"/>
                <a:gd name="connsiteX151" fmla="*/ 5410640 w 6318157"/>
                <a:gd name="connsiteY151" fmla="*/ 3190955 h 5387471"/>
                <a:gd name="connsiteX152" fmla="*/ 5820355 w 6318157"/>
                <a:gd name="connsiteY152" fmla="*/ 2989939 h 5387471"/>
                <a:gd name="connsiteX153" fmla="*/ 6020959 w 6318157"/>
                <a:gd name="connsiteY153" fmla="*/ 2857748 h 5387471"/>
                <a:gd name="connsiteX154" fmla="*/ 6058811 w 6318157"/>
                <a:gd name="connsiteY154" fmla="*/ 2880194 h 5387471"/>
                <a:gd name="connsiteX155" fmla="*/ 6114056 w 6318157"/>
                <a:gd name="connsiteY155" fmla="*/ 2859239 h 5387471"/>
                <a:gd name="connsiteX156" fmla="*/ 6152156 w 6318157"/>
                <a:gd name="connsiteY156" fmla="*/ 2889719 h 5387471"/>
                <a:gd name="connsiteX157" fmla="*/ 6260741 w 6318157"/>
                <a:gd name="connsiteY157" fmla="*/ 2868764 h 5387471"/>
                <a:gd name="connsiteX158" fmla="*/ 6292298 w 6318157"/>
                <a:gd name="connsiteY158" fmla="*/ 2879449 h 5387471"/>
                <a:gd name="connsiteX159" fmla="*/ 6304556 w 6318157"/>
                <a:gd name="connsiteY159" fmla="*/ 2838284 h 5387471"/>
                <a:gd name="connsiteX160" fmla="*/ 6306461 w 6318157"/>
                <a:gd name="connsiteY160" fmla="*/ 2809709 h 5387471"/>
                <a:gd name="connsiteX161" fmla="*/ 6317891 w 6318157"/>
                <a:gd name="connsiteY161" fmla="*/ 2798279 h 5387471"/>
                <a:gd name="connsiteX162" fmla="*/ 6268361 w 6318157"/>
                <a:gd name="connsiteY162" fmla="*/ 2775419 h 5387471"/>
                <a:gd name="connsiteX163" fmla="*/ 6220736 w 6318157"/>
                <a:gd name="connsiteY163" fmla="*/ 2543754 h 5387471"/>
                <a:gd name="connsiteX164" fmla="*/ 6169301 w 6318157"/>
                <a:gd name="connsiteY164" fmla="*/ 2569973 h 5387471"/>
                <a:gd name="connsiteX165" fmla="*/ 6119771 w 6318157"/>
                <a:gd name="connsiteY165" fmla="*/ 2533484 h 5387471"/>
                <a:gd name="connsiteX166" fmla="*/ 6051191 w 6318157"/>
                <a:gd name="connsiteY166" fmla="*/ 2518538 h 5387471"/>
                <a:gd name="connsiteX167" fmla="*/ 6053096 w 6318157"/>
                <a:gd name="connsiteY167" fmla="*/ 2434718 h 5387471"/>
                <a:gd name="connsiteX168" fmla="*/ 6027337 w 6318157"/>
                <a:gd name="connsiteY168" fmla="*/ 2469542 h 5387471"/>
                <a:gd name="connsiteX169" fmla="*/ 5994041 w 6318157"/>
                <a:gd name="connsiteY169" fmla="*/ 2411858 h 5387471"/>
                <a:gd name="connsiteX170" fmla="*/ 5976896 w 6318157"/>
                <a:gd name="connsiteY170" fmla="*/ 2272793 h 5387471"/>
                <a:gd name="connsiteX171" fmla="*/ 5915936 w 6318157"/>
                <a:gd name="connsiteY171" fmla="*/ 2274698 h 5387471"/>
                <a:gd name="connsiteX172" fmla="*/ 5892910 w 6318157"/>
                <a:gd name="connsiteY172" fmla="*/ 2209882 h 5387471"/>
                <a:gd name="connsiteX173" fmla="*/ 5813066 w 6318157"/>
                <a:gd name="connsiteY173" fmla="*/ 2240408 h 5387471"/>
                <a:gd name="connsiteX174" fmla="*/ 5752106 w 6318157"/>
                <a:gd name="connsiteY174" fmla="*/ 2206118 h 5387471"/>
                <a:gd name="connsiteX175" fmla="*/ 5719721 w 6318157"/>
                <a:gd name="connsiteY175" fmla="*/ 2227073 h 5387471"/>
                <a:gd name="connsiteX176" fmla="*/ 5653046 w 6318157"/>
                <a:gd name="connsiteY176" fmla="*/ 2209928 h 5387471"/>
                <a:gd name="connsiteX177" fmla="*/ 5677231 w 6318157"/>
                <a:gd name="connsiteY177" fmla="*/ 2186857 h 5387471"/>
                <a:gd name="connsiteX178" fmla="*/ 5628281 w 6318157"/>
                <a:gd name="connsiteY178" fmla="*/ 2145158 h 5387471"/>
                <a:gd name="connsiteX179" fmla="*/ 5488388 w 6318157"/>
                <a:gd name="connsiteY179" fmla="*/ 2148426 h 5387471"/>
                <a:gd name="connsiteX180" fmla="*/ 5453021 w 6318157"/>
                <a:gd name="connsiteY180" fmla="*/ 2227073 h 5387471"/>
                <a:gd name="connsiteX181" fmla="*/ 5472071 w 6318157"/>
                <a:gd name="connsiteY181" fmla="*/ 2274698 h 5387471"/>
                <a:gd name="connsiteX182" fmla="*/ 5422541 w 6318157"/>
                <a:gd name="connsiteY182" fmla="*/ 2288033 h 5387471"/>
                <a:gd name="connsiteX183" fmla="*/ 5451116 w 6318157"/>
                <a:gd name="connsiteY183" fmla="*/ 2333753 h 5387471"/>
                <a:gd name="connsiteX184" fmla="*/ 5516631 w 6318157"/>
                <a:gd name="connsiteY184" fmla="*/ 2328407 h 5387471"/>
                <a:gd name="connsiteX185" fmla="*/ 5523506 w 6318157"/>
                <a:gd name="connsiteY185" fmla="*/ 2379473 h 5387471"/>
                <a:gd name="connsiteX186" fmla="*/ 5399681 w 6318157"/>
                <a:gd name="connsiteY186" fmla="*/ 2545208 h 5387471"/>
                <a:gd name="connsiteX187" fmla="*/ 5360918 w 6318157"/>
                <a:gd name="connsiteY187" fmla="*/ 2694084 h 5387471"/>
                <a:gd name="connsiteX188" fmla="*/ 5346341 w 6318157"/>
                <a:gd name="connsiteY188" fmla="*/ 2615693 h 5387471"/>
                <a:gd name="connsiteX189" fmla="*/ 5304431 w 6318157"/>
                <a:gd name="connsiteY189" fmla="*/ 2615693 h 5387471"/>
                <a:gd name="connsiteX190" fmla="*/ 5273951 w 6318157"/>
                <a:gd name="connsiteY190" fmla="*/ 2558543 h 5387471"/>
                <a:gd name="connsiteX191" fmla="*/ 5203714 w 6318157"/>
                <a:gd name="connsiteY191" fmla="*/ 2600987 h 5387471"/>
                <a:gd name="connsiteX192" fmla="*/ 5070116 w 6318157"/>
                <a:gd name="connsiteY192" fmla="*/ 2541398 h 5387471"/>
                <a:gd name="connsiteX193" fmla="*/ 4991763 w 6318157"/>
                <a:gd name="connsiteY193" fmla="*/ 2573572 h 5387471"/>
                <a:gd name="connsiteX194" fmla="*/ 4904381 w 6318157"/>
                <a:gd name="connsiteY194" fmla="*/ 2564258 h 5387471"/>
                <a:gd name="connsiteX195" fmla="*/ 4875806 w 6318157"/>
                <a:gd name="connsiteY195" fmla="*/ 2495678 h 5387471"/>
                <a:gd name="connsiteX196" fmla="*/ 4803416 w 6318157"/>
                <a:gd name="connsiteY196" fmla="*/ 2484248 h 5387471"/>
                <a:gd name="connsiteX197" fmla="*/ 4822466 w 6318157"/>
                <a:gd name="connsiteY197" fmla="*/ 2409953 h 5387471"/>
                <a:gd name="connsiteX198" fmla="*/ 4731026 w 6318157"/>
                <a:gd name="connsiteY198" fmla="*/ 2341373 h 5387471"/>
                <a:gd name="connsiteX199" fmla="*/ 4699221 w 6318157"/>
                <a:gd name="connsiteY199" fmla="*/ 2364353 h 5387471"/>
                <a:gd name="connsiteX200" fmla="*/ 4637681 w 6318157"/>
                <a:gd name="connsiteY200" fmla="*/ 2328038 h 5387471"/>
                <a:gd name="connsiteX201" fmla="*/ 4660541 w 6318157"/>
                <a:gd name="connsiteY201" fmla="*/ 2253743 h 5387471"/>
                <a:gd name="connsiteX202" fmla="*/ 4433846 w 6318157"/>
                <a:gd name="connsiteY202" fmla="*/ 2270888 h 5387471"/>
                <a:gd name="connsiteX203" fmla="*/ 4373134 w 6318157"/>
                <a:gd name="connsiteY203" fmla="*/ 2252041 h 5387471"/>
                <a:gd name="connsiteX204" fmla="*/ 4323356 w 6318157"/>
                <a:gd name="connsiteY204" fmla="*/ 2288033 h 5387471"/>
                <a:gd name="connsiteX205" fmla="*/ 4273826 w 6318157"/>
                <a:gd name="connsiteY205" fmla="*/ 2208023 h 5387471"/>
                <a:gd name="connsiteX206" fmla="*/ 4201436 w 6318157"/>
                <a:gd name="connsiteY206" fmla="*/ 2192783 h 5387471"/>
                <a:gd name="connsiteX207" fmla="*/ 4178576 w 6318157"/>
                <a:gd name="connsiteY207" fmla="*/ 2110868 h 5387471"/>
                <a:gd name="connsiteX208" fmla="*/ 4087136 w 6318157"/>
                <a:gd name="connsiteY208" fmla="*/ 2038478 h 5387471"/>
                <a:gd name="connsiteX209" fmla="*/ 4016651 w 6318157"/>
                <a:gd name="connsiteY209" fmla="*/ 2051813 h 5387471"/>
                <a:gd name="connsiteX210" fmla="*/ 3909971 w 6318157"/>
                <a:gd name="connsiteY210" fmla="*/ 2013713 h 5387471"/>
                <a:gd name="connsiteX211" fmla="*/ 3843296 w 6318157"/>
                <a:gd name="connsiteY211" fmla="*/ 2053718 h 5387471"/>
                <a:gd name="connsiteX212" fmla="*/ 3788051 w 6318157"/>
                <a:gd name="connsiteY212" fmla="*/ 2034668 h 5387471"/>
                <a:gd name="connsiteX213" fmla="*/ 3742331 w 6318157"/>
                <a:gd name="connsiteY213" fmla="*/ 2046098 h 5387471"/>
                <a:gd name="connsiteX214" fmla="*/ 3671018 w 6318157"/>
                <a:gd name="connsiteY214" fmla="*/ 2041249 h 5387471"/>
                <a:gd name="connsiteX215" fmla="*/ 3660416 w 6318157"/>
                <a:gd name="connsiteY215" fmla="*/ 1977518 h 5387471"/>
                <a:gd name="connsiteX216" fmla="*/ 3643271 w 6318157"/>
                <a:gd name="connsiteY216" fmla="*/ 1905128 h 5387471"/>
                <a:gd name="connsiteX217" fmla="*/ 3690896 w 6318157"/>
                <a:gd name="connsiteY217" fmla="*/ 1872743 h 5387471"/>
                <a:gd name="connsiteX218" fmla="*/ 3702326 w 6318157"/>
                <a:gd name="connsiteY218" fmla="*/ 1811783 h 5387471"/>
                <a:gd name="connsiteX219" fmla="*/ 3679466 w 6318157"/>
                <a:gd name="connsiteY219" fmla="*/ 1788923 h 5387471"/>
                <a:gd name="connsiteX220" fmla="*/ 3595977 w 6318157"/>
                <a:gd name="connsiteY220" fmla="*/ 1647245 h 5387471"/>
                <a:gd name="connsiteX221" fmla="*/ 3508016 w 6318157"/>
                <a:gd name="connsiteY221" fmla="*/ 1663193 h 5387471"/>
                <a:gd name="connsiteX222" fmla="*/ 3485156 w 6318157"/>
                <a:gd name="connsiteY222" fmla="*/ 1619378 h 5387471"/>
                <a:gd name="connsiteX223" fmla="*/ 3434052 w 6318157"/>
                <a:gd name="connsiteY223" fmla="*/ 1618090 h 5387471"/>
                <a:gd name="connsiteX224" fmla="*/ 3496586 w 6318157"/>
                <a:gd name="connsiteY224" fmla="*/ 1533653 h 5387471"/>
                <a:gd name="connsiteX225" fmla="*/ 3549926 w 6318157"/>
                <a:gd name="connsiteY225" fmla="*/ 1552703 h 5387471"/>
                <a:gd name="connsiteX226" fmla="*/ 3681619 w 6318157"/>
                <a:gd name="connsiteY226" fmla="*/ 1349485 h 5387471"/>
                <a:gd name="connsiteX227" fmla="*/ 3708041 w 6318157"/>
                <a:gd name="connsiteY227" fmla="*/ 1316483 h 5387471"/>
                <a:gd name="connsiteX228" fmla="*/ 3600036 w 6318157"/>
                <a:gd name="connsiteY228" fmla="*/ 1230630 h 5387471"/>
                <a:gd name="connsiteX229" fmla="*/ 3610886 w 6318157"/>
                <a:gd name="connsiteY229" fmla="*/ 1173608 h 5387471"/>
                <a:gd name="connsiteX230" fmla="*/ 3549926 w 6318157"/>
                <a:gd name="connsiteY230" fmla="*/ 1160273 h 5387471"/>
                <a:gd name="connsiteX231" fmla="*/ 3515636 w 6318157"/>
                <a:gd name="connsiteY231" fmla="*/ 1108838 h 5387471"/>
                <a:gd name="connsiteX232" fmla="*/ 3515636 w 6318157"/>
                <a:gd name="connsiteY232" fmla="*/ 1013588 h 5387471"/>
                <a:gd name="connsiteX233" fmla="*/ 3391811 w 6318157"/>
                <a:gd name="connsiteY233" fmla="*/ 981203 h 5387471"/>
                <a:gd name="connsiteX234" fmla="*/ 3357521 w 6318157"/>
                <a:gd name="connsiteY234" fmla="*/ 922148 h 5387471"/>
                <a:gd name="connsiteX235" fmla="*/ 3198246 w 6318157"/>
                <a:gd name="connsiteY235" fmla="*/ 954073 h 5387471"/>
                <a:gd name="connsiteX236" fmla="*/ 3142256 w 6318157"/>
                <a:gd name="connsiteY236" fmla="*/ 899288 h 5387471"/>
                <a:gd name="connsiteX237" fmla="*/ 2980331 w 6318157"/>
                <a:gd name="connsiteY237" fmla="*/ 929768 h 5387471"/>
                <a:gd name="connsiteX238" fmla="*/ 2776330 w 6318157"/>
                <a:gd name="connsiteY238" fmla="*/ 832982 h 5387471"/>
                <a:gd name="connsiteX239" fmla="*/ 2662196 w 6318157"/>
                <a:gd name="connsiteY239" fmla="*/ 874523 h 5387471"/>
                <a:gd name="connsiteX240" fmla="*/ 2671721 w 6318157"/>
                <a:gd name="connsiteY240" fmla="*/ 832613 h 5387471"/>
                <a:gd name="connsiteX241" fmla="*/ 2581026 w 6318157"/>
                <a:gd name="connsiteY241" fmla="*/ 818653 h 5387471"/>
                <a:gd name="connsiteX242" fmla="*/ 2576471 w 6318157"/>
                <a:gd name="connsiteY242" fmla="*/ 731648 h 5387471"/>
                <a:gd name="connsiteX243" fmla="*/ 2561231 w 6318157"/>
                <a:gd name="connsiteY243" fmla="*/ 684023 h 5387471"/>
                <a:gd name="connsiteX244" fmla="*/ 2591711 w 6318157"/>
                <a:gd name="connsiteY244" fmla="*/ 647828 h 5387471"/>
                <a:gd name="connsiteX245" fmla="*/ 2496792 w 6318157"/>
                <a:gd name="connsiteY245" fmla="*/ 511865 h 5387471"/>
                <a:gd name="connsiteX246" fmla="*/ 2492651 w 6318157"/>
                <a:gd name="connsiteY246" fmla="*/ 476378 h 5387471"/>
                <a:gd name="connsiteX247" fmla="*/ 2534561 w 6318157"/>
                <a:gd name="connsiteY247" fmla="*/ 409703 h 5387471"/>
                <a:gd name="connsiteX248" fmla="*/ 2490746 w 6318157"/>
                <a:gd name="connsiteY248" fmla="*/ 398273 h 5387471"/>
                <a:gd name="connsiteX249" fmla="*/ 2465981 w 6318157"/>
                <a:gd name="connsiteY249" fmla="*/ 367793 h 5387471"/>
                <a:gd name="connsiteX250" fmla="*/ 2428709 w 6318157"/>
                <a:gd name="connsiteY250" fmla="*/ 359713 h 5387471"/>
                <a:gd name="connsiteX251" fmla="*/ 2443121 w 6318157"/>
                <a:gd name="connsiteY251" fmla="*/ 297308 h 5387471"/>
                <a:gd name="connsiteX252" fmla="*/ 2384811 w 6318157"/>
                <a:gd name="connsiteY252" fmla="*/ 255352 h 5387471"/>
                <a:gd name="connsiteX253" fmla="*/ 2431691 w 6318157"/>
                <a:gd name="connsiteY253" fmla="*/ 188723 h 5387471"/>
                <a:gd name="connsiteX254" fmla="*/ 2536714 w 6318157"/>
                <a:gd name="connsiteY254" fmla="*/ 175177 h 5387471"/>
                <a:gd name="connsiteX0" fmla="*/ 2536714 w 6318157"/>
                <a:gd name="connsiteY0" fmla="*/ 175177 h 5387471"/>
                <a:gd name="connsiteX1" fmla="*/ 2475506 w 6318157"/>
                <a:gd name="connsiteY1" fmla="*/ 127763 h 5387471"/>
                <a:gd name="connsiteX2" fmla="*/ 2408831 w 6318157"/>
                <a:gd name="connsiteY2" fmla="*/ 129668 h 5387471"/>
                <a:gd name="connsiteX3" fmla="*/ 2340003 w 6318157"/>
                <a:gd name="connsiteY3" fmla="*/ 67751 h 5387471"/>
                <a:gd name="connsiteX4" fmla="*/ 2260241 w 6318157"/>
                <a:gd name="connsiteY4" fmla="*/ 85853 h 5387471"/>
                <a:gd name="connsiteX5" fmla="*/ 2229513 w 6318157"/>
                <a:gd name="connsiteY5" fmla="*/ 26173 h 5387471"/>
                <a:gd name="connsiteX6" fmla="*/ 2009858 w 6318157"/>
                <a:gd name="connsiteY6" fmla="*/ 0 h 5387471"/>
                <a:gd name="connsiteX7" fmla="*/ 1851163 w 6318157"/>
                <a:gd name="connsiteY7" fmla="*/ 158612 h 5387471"/>
                <a:gd name="connsiteX8" fmla="*/ 1861599 w 6318157"/>
                <a:gd name="connsiteY8" fmla="*/ 331056 h 5387471"/>
                <a:gd name="connsiteX9" fmla="*/ 1776951 w 6318157"/>
                <a:gd name="connsiteY9" fmla="*/ 311343 h 5387471"/>
                <a:gd name="connsiteX10" fmla="*/ 1606163 w 6318157"/>
                <a:gd name="connsiteY10" fmla="*/ 358057 h 5387471"/>
                <a:gd name="connsiteX11" fmla="*/ 1391478 w 6318157"/>
                <a:gd name="connsiteY11" fmla="*/ 230836 h 5387471"/>
                <a:gd name="connsiteX12" fmla="*/ 1256306 w 6318157"/>
                <a:gd name="connsiteY12" fmla="*/ 230836 h 5387471"/>
                <a:gd name="connsiteX13" fmla="*/ 1208598 w 6318157"/>
                <a:gd name="connsiteY13" fmla="*/ 421667 h 5387471"/>
                <a:gd name="connsiteX14" fmla="*/ 1041621 w 6318157"/>
                <a:gd name="connsiteY14" fmla="*/ 588645 h 5387471"/>
                <a:gd name="connsiteX15" fmla="*/ 930303 w 6318157"/>
                <a:gd name="connsiteY15" fmla="*/ 668158 h 5387471"/>
                <a:gd name="connsiteX16" fmla="*/ 842838 w 6318157"/>
                <a:gd name="connsiteY16" fmla="*/ 612499 h 5387471"/>
                <a:gd name="connsiteX17" fmla="*/ 747423 w 6318157"/>
                <a:gd name="connsiteY17" fmla="*/ 795379 h 5387471"/>
                <a:gd name="connsiteX18" fmla="*/ 456206 w 6318157"/>
                <a:gd name="connsiteY18" fmla="*/ 828804 h 5387471"/>
                <a:gd name="connsiteX19" fmla="*/ 222636 w 6318157"/>
                <a:gd name="connsiteY19" fmla="*/ 970307 h 5387471"/>
                <a:gd name="connsiteX20" fmla="*/ 254442 w 6318157"/>
                <a:gd name="connsiteY20" fmla="*/ 1113431 h 5387471"/>
                <a:gd name="connsiteX21" fmla="*/ 302149 w 6318157"/>
                <a:gd name="connsiteY21" fmla="*/ 1296311 h 5387471"/>
                <a:gd name="connsiteX22" fmla="*/ 341906 w 6318157"/>
                <a:gd name="connsiteY22" fmla="*/ 1328116 h 5387471"/>
                <a:gd name="connsiteX23" fmla="*/ 508883 w 6318157"/>
                <a:gd name="connsiteY23" fmla="*/ 1359921 h 5387471"/>
                <a:gd name="connsiteX24" fmla="*/ 532737 w 6318157"/>
                <a:gd name="connsiteY24" fmla="*/ 1582558 h 5387471"/>
                <a:gd name="connsiteX25" fmla="*/ 730526 w 6318157"/>
                <a:gd name="connsiteY25" fmla="*/ 1644144 h 5387471"/>
                <a:gd name="connsiteX26" fmla="*/ 903633 w 6318157"/>
                <a:gd name="connsiteY26" fmla="*/ 1753676 h 5387471"/>
                <a:gd name="connsiteX27" fmla="*/ 818984 w 6318157"/>
                <a:gd name="connsiteY27" fmla="*/ 1884707 h 5387471"/>
                <a:gd name="connsiteX28" fmla="*/ 644056 w 6318157"/>
                <a:gd name="connsiteY28" fmla="*/ 1868805 h 5387471"/>
                <a:gd name="connsiteX29" fmla="*/ 636104 w 6318157"/>
                <a:gd name="connsiteY29" fmla="*/ 2115295 h 5387471"/>
                <a:gd name="connsiteX30" fmla="*/ 755374 w 6318157"/>
                <a:gd name="connsiteY30" fmla="*/ 2218662 h 5387471"/>
                <a:gd name="connsiteX31" fmla="*/ 818984 w 6318157"/>
                <a:gd name="connsiteY31" fmla="*/ 2329980 h 5387471"/>
                <a:gd name="connsiteX32" fmla="*/ 818984 w 6318157"/>
                <a:gd name="connsiteY32" fmla="*/ 2369737 h 5387471"/>
                <a:gd name="connsiteX33" fmla="*/ 580445 w 6318157"/>
                <a:gd name="connsiteY33" fmla="*/ 2401542 h 5387471"/>
                <a:gd name="connsiteX34" fmla="*/ 485029 w 6318157"/>
                <a:gd name="connsiteY34" fmla="*/ 2433347 h 5387471"/>
                <a:gd name="connsiteX35" fmla="*/ 437322 w 6318157"/>
                <a:gd name="connsiteY35" fmla="*/ 2584422 h 5387471"/>
                <a:gd name="connsiteX36" fmla="*/ 307616 w 6318157"/>
                <a:gd name="connsiteY36" fmla="*/ 2598549 h 5387471"/>
                <a:gd name="connsiteX37" fmla="*/ 238539 w 6318157"/>
                <a:gd name="connsiteY37" fmla="*/ 2655984 h 5387471"/>
                <a:gd name="connsiteX38" fmla="*/ 284673 w 6318157"/>
                <a:gd name="connsiteY38" fmla="*/ 2740881 h 5387471"/>
                <a:gd name="connsiteX39" fmla="*/ 405516 w 6318157"/>
                <a:gd name="connsiteY39" fmla="*/ 2767302 h 5387471"/>
                <a:gd name="connsiteX40" fmla="*/ 414296 w 6318157"/>
                <a:gd name="connsiteY40" fmla="*/ 2859534 h 5387471"/>
                <a:gd name="connsiteX41" fmla="*/ 349857 w 6318157"/>
                <a:gd name="connsiteY41" fmla="*/ 2894523 h 5387471"/>
                <a:gd name="connsiteX42" fmla="*/ 206734 w 6318157"/>
                <a:gd name="connsiteY42" fmla="*/ 3061500 h 5387471"/>
                <a:gd name="connsiteX43" fmla="*/ 166977 w 6318157"/>
                <a:gd name="connsiteY43" fmla="*/ 3300039 h 5387471"/>
                <a:gd name="connsiteX44" fmla="*/ 103367 w 6318157"/>
                <a:gd name="connsiteY44" fmla="*/ 3490871 h 5387471"/>
                <a:gd name="connsiteX45" fmla="*/ 0 w 6318157"/>
                <a:gd name="connsiteY45" fmla="*/ 3610140 h 5387471"/>
                <a:gd name="connsiteX46" fmla="*/ 0 w 6318157"/>
                <a:gd name="connsiteY46" fmla="*/ 3689653 h 5387471"/>
                <a:gd name="connsiteX47" fmla="*/ 15903 w 6318157"/>
                <a:gd name="connsiteY47" fmla="*/ 3769166 h 5387471"/>
                <a:gd name="connsiteX48" fmla="*/ 127221 w 6318157"/>
                <a:gd name="connsiteY48" fmla="*/ 3785069 h 5387471"/>
                <a:gd name="connsiteX49" fmla="*/ 183211 w 6318157"/>
                <a:gd name="connsiteY49" fmla="*/ 3641697 h 5387471"/>
                <a:gd name="connsiteX50" fmla="*/ 275231 w 6318157"/>
                <a:gd name="connsiteY50" fmla="*/ 3608199 h 5387471"/>
                <a:gd name="connsiteX51" fmla="*/ 326003 w 6318157"/>
                <a:gd name="connsiteY51" fmla="*/ 3626043 h 5387471"/>
                <a:gd name="connsiteX52" fmla="*/ 358388 w 6318157"/>
                <a:gd name="connsiteY52" fmla="*/ 3618423 h 5387471"/>
                <a:gd name="connsiteX53" fmla="*/ 424318 w 6318157"/>
                <a:gd name="connsiteY53" fmla="*/ 3743407 h 5387471"/>
                <a:gd name="connsiteX54" fmla="*/ 379178 w 6318157"/>
                <a:gd name="connsiteY54" fmla="*/ 3816212 h 5387471"/>
                <a:gd name="connsiteX55" fmla="*/ 347621 w 6318157"/>
                <a:gd name="connsiteY55" fmla="*/ 3928239 h 5387471"/>
                <a:gd name="connsiteX56" fmla="*/ 336854 w 6318157"/>
                <a:gd name="connsiteY56" fmla="*/ 4218249 h 5387471"/>
                <a:gd name="connsiteX57" fmla="*/ 545161 w 6318157"/>
                <a:gd name="connsiteY57" fmla="*/ 4012509 h 5387471"/>
                <a:gd name="connsiteX58" fmla="*/ 620202 w 6318157"/>
                <a:gd name="connsiteY58" fmla="*/ 4063365 h 5387471"/>
                <a:gd name="connsiteX59" fmla="*/ 723569 w 6318157"/>
                <a:gd name="connsiteY59" fmla="*/ 4079267 h 5387471"/>
                <a:gd name="connsiteX60" fmla="*/ 795130 w 6318157"/>
                <a:gd name="connsiteY60" fmla="*/ 4190586 h 5387471"/>
                <a:gd name="connsiteX61" fmla="*/ 1025718 w 6318157"/>
                <a:gd name="connsiteY61" fmla="*/ 4293952 h 5387471"/>
                <a:gd name="connsiteX62" fmla="*/ 1176793 w 6318157"/>
                <a:gd name="connsiteY62" fmla="*/ 4540443 h 5387471"/>
                <a:gd name="connsiteX63" fmla="*/ 1144988 w 6318157"/>
                <a:gd name="connsiteY63" fmla="*/ 4635859 h 5387471"/>
                <a:gd name="connsiteX64" fmla="*/ 1614115 w 6318157"/>
                <a:gd name="connsiteY64" fmla="*/ 4882349 h 5387471"/>
                <a:gd name="connsiteX65" fmla="*/ 1614115 w 6318157"/>
                <a:gd name="connsiteY65" fmla="*/ 5033424 h 5387471"/>
                <a:gd name="connsiteX66" fmla="*/ 1614115 w 6318157"/>
                <a:gd name="connsiteY66" fmla="*/ 5168596 h 5387471"/>
                <a:gd name="connsiteX67" fmla="*/ 1653871 w 6318157"/>
                <a:gd name="connsiteY67" fmla="*/ 5295817 h 5387471"/>
                <a:gd name="connsiteX68" fmla="*/ 1755416 w 6318157"/>
                <a:gd name="connsiteY68" fmla="*/ 5294123 h 5387471"/>
                <a:gd name="connsiteX69" fmla="*/ 1825653 w 6318157"/>
                <a:gd name="connsiteY69" fmla="*/ 5366385 h 5387471"/>
                <a:gd name="connsiteX70" fmla="*/ 1861848 w 6318157"/>
                <a:gd name="connsiteY70" fmla="*/ 5387340 h 5387471"/>
                <a:gd name="connsiteX71" fmla="*/ 1926203 w 6318157"/>
                <a:gd name="connsiteY71" fmla="*/ 5242146 h 5387471"/>
                <a:gd name="connsiteX72" fmla="*/ 2115047 w 6318157"/>
                <a:gd name="connsiteY72" fmla="*/ 5279914 h 5387471"/>
                <a:gd name="connsiteX73" fmla="*/ 2176421 w 6318157"/>
                <a:gd name="connsiteY73" fmla="*/ 5148304 h 5387471"/>
                <a:gd name="connsiteX74" fmla="*/ 2083242 w 6318157"/>
                <a:gd name="connsiteY74" fmla="*/ 5096123 h 5387471"/>
                <a:gd name="connsiteX75" fmla="*/ 2020211 w 6318157"/>
                <a:gd name="connsiteY75" fmla="*/ 5057903 h 5387471"/>
                <a:gd name="connsiteX76" fmla="*/ 2011680 w 6318157"/>
                <a:gd name="connsiteY76" fmla="*/ 5073180 h 5387471"/>
                <a:gd name="connsiteX77" fmla="*/ 1932167 w 6318157"/>
                <a:gd name="connsiteY77" fmla="*/ 4977765 h 5387471"/>
                <a:gd name="connsiteX78" fmla="*/ 1884459 w 6318157"/>
                <a:gd name="connsiteY78" fmla="*/ 4874398 h 5387471"/>
                <a:gd name="connsiteX79" fmla="*/ 1913448 w 6318157"/>
                <a:gd name="connsiteY79" fmla="*/ 4786022 h 5387471"/>
                <a:gd name="connsiteX80" fmla="*/ 2073551 w 6318157"/>
                <a:gd name="connsiteY80" fmla="*/ 4760723 h 5387471"/>
                <a:gd name="connsiteX81" fmla="*/ 2213030 w 6318157"/>
                <a:gd name="connsiteY81" fmla="*/ 4711893 h 5387471"/>
                <a:gd name="connsiteX82" fmla="*/ 2313829 w 6318157"/>
                <a:gd name="connsiteY82" fmla="*/ 4781467 h 5387471"/>
                <a:gd name="connsiteX83" fmla="*/ 2449002 w 6318157"/>
                <a:gd name="connsiteY83" fmla="*/ 4771031 h 5387471"/>
                <a:gd name="connsiteX84" fmla="*/ 2504661 w 6318157"/>
                <a:gd name="connsiteY84" fmla="*/ 4866446 h 5387471"/>
                <a:gd name="connsiteX85" fmla="*/ 2578459 w 6318157"/>
                <a:gd name="connsiteY85" fmla="*/ 4816585 h 5387471"/>
                <a:gd name="connsiteX86" fmla="*/ 2681246 w 6318157"/>
                <a:gd name="connsiteY86" fmla="*/ 4873118 h 5387471"/>
                <a:gd name="connsiteX87" fmla="*/ 2798859 w 6318157"/>
                <a:gd name="connsiteY87" fmla="*/ 4858495 h 5387471"/>
                <a:gd name="connsiteX88" fmla="*/ 2895931 w 6318157"/>
                <a:gd name="connsiteY88" fmla="*/ 4983811 h 5387471"/>
                <a:gd name="connsiteX89" fmla="*/ 2910177 w 6318157"/>
                <a:gd name="connsiteY89" fmla="*/ 5176547 h 5387471"/>
                <a:gd name="connsiteX90" fmla="*/ 2981739 w 6318157"/>
                <a:gd name="connsiteY90" fmla="*/ 5120888 h 5387471"/>
                <a:gd name="connsiteX91" fmla="*/ 3101009 w 6318157"/>
                <a:gd name="connsiteY91" fmla="*/ 5184499 h 5387471"/>
                <a:gd name="connsiteX92" fmla="*/ 3164619 w 6318157"/>
                <a:gd name="connsiteY92" fmla="*/ 4882349 h 5387471"/>
                <a:gd name="connsiteX93" fmla="*/ 3116911 w 6318157"/>
                <a:gd name="connsiteY93" fmla="*/ 4516589 h 5387471"/>
                <a:gd name="connsiteX94" fmla="*/ 3156668 w 6318157"/>
                <a:gd name="connsiteY94" fmla="*/ 4405271 h 5387471"/>
                <a:gd name="connsiteX95" fmla="*/ 3323645 w 6318157"/>
                <a:gd name="connsiteY95" fmla="*/ 4341660 h 5387471"/>
                <a:gd name="connsiteX96" fmla="*/ 3482671 w 6318157"/>
                <a:gd name="connsiteY96" fmla="*/ 4293952 h 5387471"/>
                <a:gd name="connsiteX97" fmla="*/ 3570136 w 6318157"/>
                <a:gd name="connsiteY97" fmla="*/ 4373466 h 5387471"/>
                <a:gd name="connsiteX98" fmla="*/ 3530379 w 6318157"/>
                <a:gd name="connsiteY98" fmla="*/ 4484784 h 5387471"/>
                <a:gd name="connsiteX99" fmla="*/ 3546282 w 6318157"/>
                <a:gd name="connsiteY99" fmla="*/ 4588151 h 5387471"/>
                <a:gd name="connsiteX100" fmla="*/ 3609892 w 6318157"/>
                <a:gd name="connsiteY100" fmla="*/ 4643810 h 5387471"/>
                <a:gd name="connsiteX101" fmla="*/ 3673503 w 6318157"/>
                <a:gd name="connsiteY101" fmla="*/ 4651761 h 5387471"/>
                <a:gd name="connsiteX102" fmla="*/ 3745064 w 6318157"/>
                <a:gd name="connsiteY102" fmla="*/ 4786933 h 5387471"/>
                <a:gd name="connsiteX103" fmla="*/ 3889016 w 6318157"/>
                <a:gd name="connsiteY103" fmla="*/ 4749293 h 5387471"/>
                <a:gd name="connsiteX104" fmla="*/ 4071068 w 6318157"/>
                <a:gd name="connsiteY104" fmla="*/ 4731274 h 5387471"/>
                <a:gd name="connsiteX105" fmla="*/ 4368496 w 6318157"/>
                <a:gd name="connsiteY105" fmla="*/ 4686134 h 5387471"/>
                <a:gd name="connsiteX106" fmla="*/ 4436828 w 6318157"/>
                <a:gd name="connsiteY106" fmla="*/ 4774261 h 5387471"/>
                <a:gd name="connsiteX107" fmla="*/ 4500438 w 6318157"/>
                <a:gd name="connsiteY107" fmla="*/ 4751981 h 5387471"/>
                <a:gd name="connsiteX108" fmla="*/ 4595854 w 6318157"/>
                <a:gd name="connsiteY108" fmla="*/ 4699469 h 5387471"/>
                <a:gd name="connsiteX109" fmla="*/ 4654826 w 6318157"/>
                <a:gd name="connsiteY109" fmla="*/ 4646423 h 5387471"/>
                <a:gd name="connsiteX110" fmla="*/ 4674704 w 6318157"/>
                <a:gd name="connsiteY110" fmla="*/ 4597593 h 5387471"/>
                <a:gd name="connsiteX111" fmla="*/ 4588151 w 6318157"/>
                <a:gd name="connsiteY111" fmla="*/ 4554983 h 5387471"/>
                <a:gd name="connsiteX112" fmla="*/ 4687211 w 6318157"/>
                <a:gd name="connsiteY112" fmla="*/ 4492118 h 5387471"/>
                <a:gd name="connsiteX113" fmla="*/ 4723406 w 6318157"/>
                <a:gd name="connsiteY113" fmla="*/ 4492118 h 5387471"/>
                <a:gd name="connsiteX114" fmla="*/ 4715786 w 6318157"/>
                <a:gd name="connsiteY114" fmla="*/ 4434968 h 5387471"/>
                <a:gd name="connsiteX115" fmla="*/ 4753886 w 6318157"/>
                <a:gd name="connsiteY115" fmla="*/ 4410203 h 5387471"/>
                <a:gd name="connsiteX116" fmla="*/ 4656648 w 6318157"/>
                <a:gd name="connsiteY116" fmla="*/ 4287326 h 5387471"/>
                <a:gd name="connsiteX117" fmla="*/ 4593866 w 6318157"/>
                <a:gd name="connsiteY117" fmla="*/ 4307333 h 5387471"/>
                <a:gd name="connsiteX118" fmla="*/ 4575396 w 6318157"/>
                <a:gd name="connsiteY118" fmla="*/ 4172612 h 5387471"/>
                <a:gd name="connsiteX119" fmla="*/ 4679655 w 6318157"/>
                <a:gd name="connsiteY119" fmla="*/ 4132426 h 5387471"/>
                <a:gd name="connsiteX120" fmla="*/ 4703957 w 6318157"/>
                <a:gd name="connsiteY120" fmla="*/ 4023340 h 5387471"/>
                <a:gd name="connsiteX121" fmla="*/ 4812951 w 6318157"/>
                <a:gd name="connsiteY121" fmla="*/ 3900496 h 5387471"/>
                <a:gd name="connsiteX122" fmla="*/ 4877813 w 6318157"/>
                <a:gd name="connsiteY122" fmla="*/ 3853146 h 5387471"/>
                <a:gd name="connsiteX123" fmla="*/ 4866109 w 6318157"/>
                <a:gd name="connsiteY123" fmla="*/ 3934446 h 5387471"/>
                <a:gd name="connsiteX124" fmla="*/ 4936241 w 6318157"/>
                <a:gd name="connsiteY124" fmla="*/ 3998681 h 5387471"/>
                <a:gd name="connsiteX125" fmla="*/ 4889248 w 6318157"/>
                <a:gd name="connsiteY125" fmla="*/ 4126615 h 5387471"/>
                <a:gd name="connsiteX126" fmla="*/ 4934365 w 6318157"/>
                <a:gd name="connsiteY126" fmla="*/ 4164319 h 5387471"/>
                <a:gd name="connsiteX127" fmla="*/ 5022812 w 6318157"/>
                <a:gd name="connsiteY127" fmla="*/ 4087573 h 5387471"/>
                <a:gd name="connsiteX128" fmla="*/ 5082759 w 6318157"/>
                <a:gd name="connsiteY128" fmla="*/ 4066849 h 5387471"/>
                <a:gd name="connsiteX129" fmla="*/ 5099644 w 6318157"/>
                <a:gd name="connsiteY129" fmla="*/ 4110000 h 5387471"/>
                <a:gd name="connsiteX130" fmla="*/ 5146102 w 6318157"/>
                <a:gd name="connsiteY130" fmla="*/ 4062915 h 5387471"/>
                <a:gd name="connsiteX131" fmla="*/ 5187199 w 6318157"/>
                <a:gd name="connsiteY131" fmla="*/ 4077299 h 5387471"/>
                <a:gd name="connsiteX132" fmla="*/ 5205692 w 6318157"/>
                <a:gd name="connsiteY132" fmla="*/ 4046476 h 5387471"/>
                <a:gd name="connsiteX133" fmla="*/ 5107060 w 6318157"/>
                <a:gd name="connsiteY133" fmla="*/ 4005379 h 5387471"/>
                <a:gd name="connsiteX134" fmla="*/ 5183536 w 6318157"/>
                <a:gd name="connsiteY134" fmla="*/ 3959373 h 5387471"/>
                <a:gd name="connsiteX135" fmla="*/ 5172815 w 6318157"/>
                <a:gd name="connsiteY135" fmla="*/ 3886200 h 5387471"/>
                <a:gd name="connsiteX136" fmla="*/ 5222041 w 6318157"/>
                <a:gd name="connsiteY136" fmla="*/ 3883701 h 5387471"/>
                <a:gd name="connsiteX137" fmla="*/ 5230350 w 6318157"/>
                <a:gd name="connsiteY137" fmla="*/ 3941680 h 5387471"/>
                <a:gd name="connsiteX138" fmla="*/ 5279666 w 6318157"/>
                <a:gd name="connsiteY138" fmla="*/ 3937570 h 5387471"/>
                <a:gd name="connsiteX139" fmla="*/ 5291995 w 6318157"/>
                <a:gd name="connsiteY139" fmla="*/ 3859487 h 5387471"/>
                <a:gd name="connsiteX140" fmla="*/ 5423861 w 6318157"/>
                <a:gd name="connsiteY140" fmla="*/ 3870925 h 5387471"/>
                <a:gd name="connsiteX141" fmla="*/ 5487204 w 6318157"/>
                <a:gd name="connsiteY141" fmla="*/ 3820445 h 5387471"/>
                <a:gd name="connsiteX142" fmla="*/ 5559123 w 6318157"/>
                <a:gd name="connsiteY142" fmla="*/ 3707429 h 5387471"/>
                <a:gd name="connsiteX143" fmla="*/ 5449413 w 6318157"/>
                <a:gd name="connsiteY143" fmla="*/ 3654543 h 5387471"/>
                <a:gd name="connsiteX144" fmla="*/ 5417697 w 6318157"/>
                <a:gd name="connsiteY144" fmla="*/ 3572439 h 5387471"/>
                <a:gd name="connsiteX145" fmla="*/ 5452272 w 6318157"/>
                <a:gd name="connsiteY145" fmla="*/ 3536878 h 5387471"/>
                <a:gd name="connsiteX146" fmla="*/ 5435833 w 6318157"/>
                <a:gd name="connsiteY146" fmla="*/ 3485507 h 5387471"/>
                <a:gd name="connsiteX147" fmla="*/ 5398846 w 6318157"/>
                <a:gd name="connsiteY147" fmla="*/ 3495782 h 5387471"/>
                <a:gd name="connsiteX148" fmla="*/ 5351496 w 6318157"/>
                <a:gd name="connsiteY148" fmla="*/ 3414038 h 5387471"/>
                <a:gd name="connsiteX149" fmla="*/ 5402956 w 6318157"/>
                <a:gd name="connsiteY149" fmla="*/ 3376601 h 5387471"/>
                <a:gd name="connsiteX150" fmla="*/ 5452272 w 6318157"/>
                <a:gd name="connsiteY150" fmla="*/ 3388930 h 5387471"/>
                <a:gd name="connsiteX151" fmla="*/ 5410640 w 6318157"/>
                <a:gd name="connsiteY151" fmla="*/ 3190955 h 5387471"/>
                <a:gd name="connsiteX152" fmla="*/ 5820355 w 6318157"/>
                <a:gd name="connsiteY152" fmla="*/ 2989939 h 5387471"/>
                <a:gd name="connsiteX153" fmla="*/ 6020959 w 6318157"/>
                <a:gd name="connsiteY153" fmla="*/ 2857748 h 5387471"/>
                <a:gd name="connsiteX154" fmla="*/ 6058811 w 6318157"/>
                <a:gd name="connsiteY154" fmla="*/ 2880194 h 5387471"/>
                <a:gd name="connsiteX155" fmla="*/ 6114056 w 6318157"/>
                <a:gd name="connsiteY155" fmla="*/ 2859239 h 5387471"/>
                <a:gd name="connsiteX156" fmla="*/ 6152156 w 6318157"/>
                <a:gd name="connsiteY156" fmla="*/ 2889719 h 5387471"/>
                <a:gd name="connsiteX157" fmla="*/ 6260741 w 6318157"/>
                <a:gd name="connsiteY157" fmla="*/ 2868764 h 5387471"/>
                <a:gd name="connsiteX158" fmla="*/ 6292298 w 6318157"/>
                <a:gd name="connsiteY158" fmla="*/ 2879449 h 5387471"/>
                <a:gd name="connsiteX159" fmla="*/ 6304556 w 6318157"/>
                <a:gd name="connsiteY159" fmla="*/ 2838284 h 5387471"/>
                <a:gd name="connsiteX160" fmla="*/ 6306461 w 6318157"/>
                <a:gd name="connsiteY160" fmla="*/ 2809709 h 5387471"/>
                <a:gd name="connsiteX161" fmla="*/ 6317891 w 6318157"/>
                <a:gd name="connsiteY161" fmla="*/ 2798279 h 5387471"/>
                <a:gd name="connsiteX162" fmla="*/ 6268361 w 6318157"/>
                <a:gd name="connsiteY162" fmla="*/ 2775419 h 5387471"/>
                <a:gd name="connsiteX163" fmla="*/ 6220736 w 6318157"/>
                <a:gd name="connsiteY163" fmla="*/ 2543754 h 5387471"/>
                <a:gd name="connsiteX164" fmla="*/ 6169301 w 6318157"/>
                <a:gd name="connsiteY164" fmla="*/ 2569973 h 5387471"/>
                <a:gd name="connsiteX165" fmla="*/ 6119771 w 6318157"/>
                <a:gd name="connsiteY165" fmla="*/ 2533484 h 5387471"/>
                <a:gd name="connsiteX166" fmla="*/ 6051191 w 6318157"/>
                <a:gd name="connsiteY166" fmla="*/ 2518538 h 5387471"/>
                <a:gd name="connsiteX167" fmla="*/ 6053096 w 6318157"/>
                <a:gd name="connsiteY167" fmla="*/ 2434718 h 5387471"/>
                <a:gd name="connsiteX168" fmla="*/ 6027337 w 6318157"/>
                <a:gd name="connsiteY168" fmla="*/ 2469542 h 5387471"/>
                <a:gd name="connsiteX169" fmla="*/ 5994041 w 6318157"/>
                <a:gd name="connsiteY169" fmla="*/ 2411858 h 5387471"/>
                <a:gd name="connsiteX170" fmla="*/ 5976896 w 6318157"/>
                <a:gd name="connsiteY170" fmla="*/ 2272793 h 5387471"/>
                <a:gd name="connsiteX171" fmla="*/ 5915936 w 6318157"/>
                <a:gd name="connsiteY171" fmla="*/ 2274698 h 5387471"/>
                <a:gd name="connsiteX172" fmla="*/ 5892910 w 6318157"/>
                <a:gd name="connsiteY172" fmla="*/ 2209882 h 5387471"/>
                <a:gd name="connsiteX173" fmla="*/ 5813066 w 6318157"/>
                <a:gd name="connsiteY173" fmla="*/ 2240408 h 5387471"/>
                <a:gd name="connsiteX174" fmla="*/ 5752106 w 6318157"/>
                <a:gd name="connsiteY174" fmla="*/ 2206118 h 5387471"/>
                <a:gd name="connsiteX175" fmla="*/ 5719721 w 6318157"/>
                <a:gd name="connsiteY175" fmla="*/ 2227073 h 5387471"/>
                <a:gd name="connsiteX176" fmla="*/ 5653046 w 6318157"/>
                <a:gd name="connsiteY176" fmla="*/ 2209928 h 5387471"/>
                <a:gd name="connsiteX177" fmla="*/ 5677231 w 6318157"/>
                <a:gd name="connsiteY177" fmla="*/ 2186857 h 5387471"/>
                <a:gd name="connsiteX178" fmla="*/ 5628281 w 6318157"/>
                <a:gd name="connsiteY178" fmla="*/ 2145158 h 5387471"/>
                <a:gd name="connsiteX179" fmla="*/ 5488388 w 6318157"/>
                <a:gd name="connsiteY179" fmla="*/ 2148426 h 5387471"/>
                <a:gd name="connsiteX180" fmla="*/ 5453021 w 6318157"/>
                <a:gd name="connsiteY180" fmla="*/ 2227073 h 5387471"/>
                <a:gd name="connsiteX181" fmla="*/ 5472071 w 6318157"/>
                <a:gd name="connsiteY181" fmla="*/ 2274698 h 5387471"/>
                <a:gd name="connsiteX182" fmla="*/ 5422541 w 6318157"/>
                <a:gd name="connsiteY182" fmla="*/ 2288033 h 5387471"/>
                <a:gd name="connsiteX183" fmla="*/ 5451116 w 6318157"/>
                <a:gd name="connsiteY183" fmla="*/ 2333753 h 5387471"/>
                <a:gd name="connsiteX184" fmla="*/ 5516631 w 6318157"/>
                <a:gd name="connsiteY184" fmla="*/ 2328407 h 5387471"/>
                <a:gd name="connsiteX185" fmla="*/ 5523506 w 6318157"/>
                <a:gd name="connsiteY185" fmla="*/ 2379473 h 5387471"/>
                <a:gd name="connsiteX186" fmla="*/ 5399681 w 6318157"/>
                <a:gd name="connsiteY186" fmla="*/ 2545208 h 5387471"/>
                <a:gd name="connsiteX187" fmla="*/ 5360918 w 6318157"/>
                <a:gd name="connsiteY187" fmla="*/ 2694084 h 5387471"/>
                <a:gd name="connsiteX188" fmla="*/ 5346341 w 6318157"/>
                <a:gd name="connsiteY188" fmla="*/ 2615693 h 5387471"/>
                <a:gd name="connsiteX189" fmla="*/ 5304431 w 6318157"/>
                <a:gd name="connsiteY189" fmla="*/ 2615693 h 5387471"/>
                <a:gd name="connsiteX190" fmla="*/ 5273951 w 6318157"/>
                <a:gd name="connsiteY190" fmla="*/ 2558543 h 5387471"/>
                <a:gd name="connsiteX191" fmla="*/ 5203714 w 6318157"/>
                <a:gd name="connsiteY191" fmla="*/ 2600987 h 5387471"/>
                <a:gd name="connsiteX192" fmla="*/ 5070116 w 6318157"/>
                <a:gd name="connsiteY192" fmla="*/ 2541398 h 5387471"/>
                <a:gd name="connsiteX193" fmla="*/ 4991763 w 6318157"/>
                <a:gd name="connsiteY193" fmla="*/ 2573572 h 5387471"/>
                <a:gd name="connsiteX194" fmla="*/ 4904381 w 6318157"/>
                <a:gd name="connsiteY194" fmla="*/ 2564258 h 5387471"/>
                <a:gd name="connsiteX195" fmla="*/ 4875806 w 6318157"/>
                <a:gd name="connsiteY195" fmla="*/ 2495678 h 5387471"/>
                <a:gd name="connsiteX196" fmla="*/ 4803416 w 6318157"/>
                <a:gd name="connsiteY196" fmla="*/ 2484248 h 5387471"/>
                <a:gd name="connsiteX197" fmla="*/ 4822466 w 6318157"/>
                <a:gd name="connsiteY197" fmla="*/ 2409953 h 5387471"/>
                <a:gd name="connsiteX198" fmla="*/ 4731026 w 6318157"/>
                <a:gd name="connsiteY198" fmla="*/ 2341373 h 5387471"/>
                <a:gd name="connsiteX199" fmla="*/ 4699221 w 6318157"/>
                <a:gd name="connsiteY199" fmla="*/ 2364353 h 5387471"/>
                <a:gd name="connsiteX200" fmla="*/ 4637681 w 6318157"/>
                <a:gd name="connsiteY200" fmla="*/ 2328038 h 5387471"/>
                <a:gd name="connsiteX201" fmla="*/ 4660541 w 6318157"/>
                <a:gd name="connsiteY201" fmla="*/ 2253743 h 5387471"/>
                <a:gd name="connsiteX202" fmla="*/ 4433846 w 6318157"/>
                <a:gd name="connsiteY202" fmla="*/ 2270888 h 5387471"/>
                <a:gd name="connsiteX203" fmla="*/ 4373134 w 6318157"/>
                <a:gd name="connsiteY203" fmla="*/ 2252041 h 5387471"/>
                <a:gd name="connsiteX204" fmla="*/ 4323356 w 6318157"/>
                <a:gd name="connsiteY204" fmla="*/ 2288033 h 5387471"/>
                <a:gd name="connsiteX205" fmla="*/ 4273826 w 6318157"/>
                <a:gd name="connsiteY205" fmla="*/ 2208023 h 5387471"/>
                <a:gd name="connsiteX206" fmla="*/ 4201436 w 6318157"/>
                <a:gd name="connsiteY206" fmla="*/ 2192783 h 5387471"/>
                <a:gd name="connsiteX207" fmla="*/ 4178576 w 6318157"/>
                <a:gd name="connsiteY207" fmla="*/ 2110868 h 5387471"/>
                <a:gd name="connsiteX208" fmla="*/ 4087136 w 6318157"/>
                <a:gd name="connsiteY208" fmla="*/ 2038478 h 5387471"/>
                <a:gd name="connsiteX209" fmla="*/ 4016651 w 6318157"/>
                <a:gd name="connsiteY209" fmla="*/ 2051813 h 5387471"/>
                <a:gd name="connsiteX210" fmla="*/ 3909971 w 6318157"/>
                <a:gd name="connsiteY210" fmla="*/ 2013713 h 5387471"/>
                <a:gd name="connsiteX211" fmla="*/ 3843296 w 6318157"/>
                <a:gd name="connsiteY211" fmla="*/ 2053718 h 5387471"/>
                <a:gd name="connsiteX212" fmla="*/ 3788051 w 6318157"/>
                <a:gd name="connsiteY212" fmla="*/ 2034668 h 5387471"/>
                <a:gd name="connsiteX213" fmla="*/ 3742331 w 6318157"/>
                <a:gd name="connsiteY213" fmla="*/ 2046098 h 5387471"/>
                <a:gd name="connsiteX214" fmla="*/ 3671018 w 6318157"/>
                <a:gd name="connsiteY214" fmla="*/ 2041249 h 5387471"/>
                <a:gd name="connsiteX215" fmla="*/ 3660416 w 6318157"/>
                <a:gd name="connsiteY215" fmla="*/ 1977518 h 5387471"/>
                <a:gd name="connsiteX216" fmla="*/ 3643271 w 6318157"/>
                <a:gd name="connsiteY216" fmla="*/ 1905128 h 5387471"/>
                <a:gd name="connsiteX217" fmla="*/ 3690896 w 6318157"/>
                <a:gd name="connsiteY217" fmla="*/ 1872743 h 5387471"/>
                <a:gd name="connsiteX218" fmla="*/ 3702326 w 6318157"/>
                <a:gd name="connsiteY218" fmla="*/ 1811783 h 5387471"/>
                <a:gd name="connsiteX219" fmla="*/ 3679466 w 6318157"/>
                <a:gd name="connsiteY219" fmla="*/ 1788923 h 5387471"/>
                <a:gd name="connsiteX220" fmla="*/ 3595977 w 6318157"/>
                <a:gd name="connsiteY220" fmla="*/ 1647245 h 5387471"/>
                <a:gd name="connsiteX221" fmla="*/ 3508016 w 6318157"/>
                <a:gd name="connsiteY221" fmla="*/ 1663193 h 5387471"/>
                <a:gd name="connsiteX222" fmla="*/ 3485156 w 6318157"/>
                <a:gd name="connsiteY222" fmla="*/ 1619378 h 5387471"/>
                <a:gd name="connsiteX223" fmla="*/ 3434052 w 6318157"/>
                <a:gd name="connsiteY223" fmla="*/ 1618090 h 5387471"/>
                <a:gd name="connsiteX224" fmla="*/ 3496586 w 6318157"/>
                <a:gd name="connsiteY224" fmla="*/ 1533653 h 5387471"/>
                <a:gd name="connsiteX225" fmla="*/ 3549926 w 6318157"/>
                <a:gd name="connsiteY225" fmla="*/ 1552703 h 5387471"/>
                <a:gd name="connsiteX226" fmla="*/ 3681619 w 6318157"/>
                <a:gd name="connsiteY226" fmla="*/ 1349485 h 5387471"/>
                <a:gd name="connsiteX227" fmla="*/ 3708041 w 6318157"/>
                <a:gd name="connsiteY227" fmla="*/ 1316483 h 5387471"/>
                <a:gd name="connsiteX228" fmla="*/ 3600036 w 6318157"/>
                <a:gd name="connsiteY228" fmla="*/ 1230630 h 5387471"/>
                <a:gd name="connsiteX229" fmla="*/ 3610886 w 6318157"/>
                <a:gd name="connsiteY229" fmla="*/ 1173608 h 5387471"/>
                <a:gd name="connsiteX230" fmla="*/ 3549926 w 6318157"/>
                <a:gd name="connsiteY230" fmla="*/ 1160273 h 5387471"/>
                <a:gd name="connsiteX231" fmla="*/ 3515636 w 6318157"/>
                <a:gd name="connsiteY231" fmla="*/ 1108838 h 5387471"/>
                <a:gd name="connsiteX232" fmla="*/ 3515636 w 6318157"/>
                <a:gd name="connsiteY232" fmla="*/ 1013588 h 5387471"/>
                <a:gd name="connsiteX233" fmla="*/ 3391811 w 6318157"/>
                <a:gd name="connsiteY233" fmla="*/ 981203 h 5387471"/>
                <a:gd name="connsiteX234" fmla="*/ 3357521 w 6318157"/>
                <a:gd name="connsiteY234" fmla="*/ 922148 h 5387471"/>
                <a:gd name="connsiteX235" fmla="*/ 3198246 w 6318157"/>
                <a:gd name="connsiteY235" fmla="*/ 954073 h 5387471"/>
                <a:gd name="connsiteX236" fmla="*/ 3142256 w 6318157"/>
                <a:gd name="connsiteY236" fmla="*/ 899288 h 5387471"/>
                <a:gd name="connsiteX237" fmla="*/ 2980331 w 6318157"/>
                <a:gd name="connsiteY237" fmla="*/ 929768 h 5387471"/>
                <a:gd name="connsiteX238" fmla="*/ 2776330 w 6318157"/>
                <a:gd name="connsiteY238" fmla="*/ 832982 h 5387471"/>
                <a:gd name="connsiteX239" fmla="*/ 2662196 w 6318157"/>
                <a:gd name="connsiteY239" fmla="*/ 874523 h 5387471"/>
                <a:gd name="connsiteX240" fmla="*/ 2671721 w 6318157"/>
                <a:gd name="connsiteY240" fmla="*/ 832613 h 5387471"/>
                <a:gd name="connsiteX241" fmla="*/ 2581026 w 6318157"/>
                <a:gd name="connsiteY241" fmla="*/ 818653 h 5387471"/>
                <a:gd name="connsiteX242" fmla="*/ 2576471 w 6318157"/>
                <a:gd name="connsiteY242" fmla="*/ 731648 h 5387471"/>
                <a:gd name="connsiteX243" fmla="*/ 2561231 w 6318157"/>
                <a:gd name="connsiteY243" fmla="*/ 684023 h 5387471"/>
                <a:gd name="connsiteX244" fmla="*/ 2591711 w 6318157"/>
                <a:gd name="connsiteY244" fmla="*/ 647828 h 5387471"/>
                <a:gd name="connsiteX245" fmla="*/ 2496792 w 6318157"/>
                <a:gd name="connsiteY245" fmla="*/ 511865 h 5387471"/>
                <a:gd name="connsiteX246" fmla="*/ 2492651 w 6318157"/>
                <a:gd name="connsiteY246" fmla="*/ 476378 h 5387471"/>
                <a:gd name="connsiteX247" fmla="*/ 2534561 w 6318157"/>
                <a:gd name="connsiteY247" fmla="*/ 409703 h 5387471"/>
                <a:gd name="connsiteX248" fmla="*/ 2490746 w 6318157"/>
                <a:gd name="connsiteY248" fmla="*/ 398273 h 5387471"/>
                <a:gd name="connsiteX249" fmla="*/ 2465981 w 6318157"/>
                <a:gd name="connsiteY249" fmla="*/ 367793 h 5387471"/>
                <a:gd name="connsiteX250" fmla="*/ 2428709 w 6318157"/>
                <a:gd name="connsiteY250" fmla="*/ 359713 h 5387471"/>
                <a:gd name="connsiteX251" fmla="*/ 2443121 w 6318157"/>
                <a:gd name="connsiteY251" fmla="*/ 297308 h 5387471"/>
                <a:gd name="connsiteX252" fmla="*/ 2384811 w 6318157"/>
                <a:gd name="connsiteY252" fmla="*/ 255352 h 5387471"/>
                <a:gd name="connsiteX253" fmla="*/ 2431691 w 6318157"/>
                <a:gd name="connsiteY253" fmla="*/ 188723 h 5387471"/>
                <a:gd name="connsiteX254" fmla="*/ 2536714 w 6318157"/>
                <a:gd name="connsiteY254" fmla="*/ 175177 h 5387471"/>
                <a:gd name="connsiteX0" fmla="*/ 2536714 w 6318157"/>
                <a:gd name="connsiteY0" fmla="*/ 175177 h 5387471"/>
                <a:gd name="connsiteX1" fmla="*/ 2475506 w 6318157"/>
                <a:gd name="connsiteY1" fmla="*/ 127763 h 5387471"/>
                <a:gd name="connsiteX2" fmla="*/ 2408831 w 6318157"/>
                <a:gd name="connsiteY2" fmla="*/ 129668 h 5387471"/>
                <a:gd name="connsiteX3" fmla="*/ 2340003 w 6318157"/>
                <a:gd name="connsiteY3" fmla="*/ 67751 h 5387471"/>
                <a:gd name="connsiteX4" fmla="*/ 2260241 w 6318157"/>
                <a:gd name="connsiteY4" fmla="*/ 85853 h 5387471"/>
                <a:gd name="connsiteX5" fmla="*/ 2229513 w 6318157"/>
                <a:gd name="connsiteY5" fmla="*/ 26173 h 5387471"/>
                <a:gd name="connsiteX6" fmla="*/ 2009858 w 6318157"/>
                <a:gd name="connsiteY6" fmla="*/ 0 h 5387471"/>
                <a:gd name="connsiteX7" fmla="*/ 1851163 w 6318157"/>
                <a:gd name="connsiteY7" fmla="*/ 158612 h 5387471"/>
                <a:gd name="connsiteX8" fmla="*/ 1861599 w 6318157"/>
                <a:gd name="connsiteY8" fmla="*/ 331056 h 5387471"/>
                <a:gd name="connsiteX9" fmla="*/ 1776951 w 6318157"/>
                <a:gd name="connsiteY9" fmla="*/ 311343 h 5387471"/>
                <a:gd name="connsiteX10" fmla="*/ 1606163 w 6318157"/>
                <a:gd name="connsiteY10" fmla="*/ 358057 h 5387471"/>
                <a:gd name="connsiteX11" fmla="*/ 1391478 w 6318157"/>
                <a:gd name="connsiteY11" fmla="*/ 230836 h 5387471"/>
                <a:gd name="connsiteX12" fmla="*/ 1256306 w 6318157"/>
                <a:gd name="connsiteY12" fmla="*/ 230836 h 5387471"/>
                <a:gd name="connsiteX13" fmla="*/ 1208598 w 6318157"/>
                <a:gd name="connsiteY13" fmla="*/ 421667 h 5387471"/>
                <a:gd name="connsiteX14" fmla="*/ 1041621 w 6318157"/>
                <a:gd name="connsiteY14" fmla="*/ 588645 h 5387471"/>
                <a:gd name="connsiteX15" fmla="*/ 930303 w 6318157"/>
                <a:gd name="connsiteY15" fmla="*/ 668158 h 5387471"/>
                <a:gd name="connsiteX16" fmla="*/ 842838 w 6318157"/>
                <a:gd name="connsiteY16" fmla="*/ 612499 h 5387471"/>
                <a:gd name="connsiteX17" fmla="*/ 747423 w 6318157"/>
                <a:gd name="connsiteY17" fmla="*/ 795379 h 5387471"/>
                <a:gd name="connsiteX18" fmla="*/ 456206 w 6318157"/>
                <a:gd name="connsiteY18" fmla="*/ 828804 h 5387471"/>
                <a:gd name="connsiteX19" fmla="*/ 222636 w 6318157"/>
                <a:gd name="connsiteY19" fmla="*/ 970307 h 5387471"/>
                <a:gd name="connsiteX20" fmla="*/ 254442 w 6318157"/>
                <a:gd name="connsiteY20" fmla="*/ 1113431 h 5387471"/>
                <a:gd name="connsiteX21" fmla="*/ 302149 w 6318157"/>
                <a:gd name="connsiteY21" fmla="*/ 1296311 h 5387471"/>
                <a:gd name="connsiteX22" fmla="*/ 341906 w 6318157"/>
                <a:gd name="connsiteY22" fmla="*/ 1328116 h 5387471"/>
                <a:gd name="connsiteX23" fmla="*/ 508883 w 6318157"/>
                <a:gd name="connsiteY23" fmla="*/ 1359921 h 5387471"/>
                <a:gd name="connsiteX24" fmla="*/ 532737 w 6318157"/>
                <a:gd name="connsiteY24" fmla="*/ 1582558 h 5387471"/>
                <a:gd name="connsiteX25" fmla="*/ 730526 w 6318157"/>
                <a:gd name="connsiteY25" fmla="*/ 1644144 h 5387471"/>
                <a:gd name="connsiteX26" fmla="*/ 903633 w 6318157"/>
                <a:gd name="connsiteY26" fmla="*/ 1753676 h 5387471"/>
                <a:gd name="connsiteX27" fmla="*/ 818984 w 6318157"/>
                <a:gd name="connsiteY27" fmla="*/ 1884707 h 5387471"/>
                <a:gd name="connsiteX28" fmla="*/ 644056 w 6318157"/>
                <a:gd name="connsiteY28" fmla="*/ 1868805 h 5387471"/>
                <a:gd name="connsiteX29" fmla="*/ 636104 w 6318157"/>
                <a:gd name="connsiteY29" fmla="*/ 2115295 h 5387471"/>
                <a:gd name="connsiteX30" fmla="*/ 755374 w 6318157"/>
                <a:gd name="connsiteY30" fmla="*/ 2218662 h 5387471"/>
                <a:gd name="connsiteX31" fmla="*/ 818984 w 6318157"/>
                <a:gd name="connsiteY31" fmla="*/ 2329980 h 5387471"/>
                <a:gd name="connsiteX32" fmla="*/ 818984 w 6318157"/>
                <a:gd name="connsiteY32" fmla="*/ 2369737 h 5387471"/>
                <a:gd name="connsiteX33" fmla="*/ 580445 w 6318157"/>
                <a:gd name="connsiteY33" fmla="*/ 2401542 h 5387471"/>
                <a:gd name="connsiteX34" fmla="*/ 485029 w 6318157"/>
                <a:gd name="connsiteY34" fmla="*/ 2433347 h 5387471"/>
                <a:gd name="connsiteX35" fmla="*/ 437322 w 6318157"/>
                <a:gd name="connsiteY35" fmla="*/ 2584422 h 5387471"/>
                <a:gd name="connsiteX36" fmla="*/ 307616 w 6318157"/>
                <a:gd name="connsiteY36" fmla="*/ 2598549 h 5387471"/>
                <a:gd name="connsiteX37" fmla="*/ 238539 w 6318157"/>
                <a:gd name="connsiteY37" fmla="*/ 2655984 h 5387471"/>
                <a:gd name="connsiteX38" fmla="*/ 284673 w 6318157"/>
                <a:gd name="connsiteY38" fmla="*/ 2740881 h 5387471"/>
                <a:gd name="connsiteX39" fmla="*/ 405516 w 6318157"/>
                <a:gd name="connsiteY39" fmla="*/ 2767302 h 5387471"/>
                <a:gd name="connsiteX40" fmla="*/ 414296 w 6318157"/>
                <a:gd name="connsiteY40" fmla="*/ 2859534 h 5387471"/>
                <a:gd name="connsiteX41" fmla="*/ 349857 w 6318157"/>
                <a:gd name="connsiteY41" fmla="*/ 2894523 h 5387471"/>
                <a:gd name="connsiteX42" fmla="*/ 206734 w 6318157"/>
                <a:gd name="connsiteY42" fmla="*/ 3061500 h 5387471"/>
                <a:gd name="connsiteX43" fmla="*/ 166977 w 6318157"/>
                <a:gd name="connsiteY43" fmla="*/ 3300039 h 5387471"/>
                <a:gd name="connsiteX44" fmla="*/ 103367 w 6318157"/>
                <a:gd name="connsiteY44" fmla="*/ 3490871 h 5387471"/>
                <a:gd name="connsiteX45" fmla="*/ 0 w 6318157"/>
                <a:gd name="connsiteY45" fmla="*/ 3610140 h 5387471"/>
                <a:gd name="connsiteX46" fmla="*/ 0 w 6318157"/>
                <a:gd name="connsiteY46" fmla="*/ 3689653 h 5387471"/>
                <a:gd name="connsiteX47" fmla="*/ 15903 w 6318157"/>
                <a:gd name="connsiteY47" fmla="*/ 3769166 h 5387471"/>
                <a:gd name="connsiteX48" fmla="*/ 127221 w 6318157"/>
                <a:gd name="connsiteY48" fmla="*/ 3785069 h 5387471"/>
                <a:gd name="connsiteX49" fmla="*/ 183211 w 6318157"/>
                <a:gd name="connsiteY49" fmla="*/ 3641697 h 5387471"/>
                <a:gd name="connsiteX50" fmla="*/ 275231 w 6318157"/>
                <a:gd name="connsiteY50" fmla="*/ 3608199 h 5387471"/>
                <a:gd name="connsiteX51" fmla="*/ 326003 w 6318157"/>
                <a:gd name="connsiteY51" fmla="*/ 3626043 h 5387471"/>
                <a:gd name="connsiteX52" fmla="*/ 358388 w 6318157"/>
                <a:gd name="connsiteY52" fmla="*/ 3618423 h 5387471"/>
                <a:gd name="connsiteX53" fmla="*/ 424318 w 6318157"/>
                <a:gd name="connsiteY53" fmla="*/ 3743407 h 5387471"/>
                <a:gd name="connsiteX54" fmla="*/ 379178 w 6318157"/>
                <a:gd name="connsiteY54" fmla="*/ 3816212 h 5387471"/>
                <a:gd name="connsiteX55" fmla="*/ 347621 w 6318157"/>
                <a:gd name="connsiteY55" fmla="*/ 3928239 h 5387471"/>
                <a:gd name="connsiteX56" fmla="*/ 336854 w 6318157"/>
                <a:gd name="connsiteY56" fmla="*/ 4218249 h 5387471"/>
                <a:gd name="connsiteX57" fmla="*/ 545161 w 6318157"/>
                <a:gd name="connsiteY57" fmla="*/ 4012509 h 5387471"/>
                <a:gd name="connsiteX58" fmla="*/ 620202 w 6318157"/>
                <a:gd name="connsiteY58" fmla="*/ 4063365 h 5387471"/>
                <a:gd name="connsiteX59" fmla="*/ 723569 w 6318157"/>
                <a:gd name="connsiteY59" fmla="*/ 4079267 h 5387471"/>
                <a:gd name="connsiteX60" fmla="*/ 795130 w 6318157"/>
                <a:gd name="connsiteY60" fmla="*/ 4190586 h 5387471"/>
                <a:gd name="connsiteX61" fmla="*/ 1025718 w 6318157"/>
                <a:gd name="connsiteY61" fmla="*/ 4293952 h 5387471"/>
                <a:gd name="connsiteX62" fmla="*/ 1176793 w 6318157"/>
                <a:gd name="connsiteY62" fmla="*/ 4540443 h 5387471"/>
                <a:gd name="connsiteX63" fmla="*/ 1144988 w 6318157"/>
                <a:gd name="connsiteY63" fmla="*/ 4635859 h 5387471"/>
                <a:gd name="connsiteX64" fmla="*/ 1614115 w 6318157"/>
                <a:gd name="connsiteY64" fmla="*/ 4882349 h 5387471"/>
                <a:gd name="connsiteX65" fmla="*/ 1614115 w 6318157"/>
                <a:gd name="connsiteY65" fmla="*/ 5033424 h 5387471"/>
                <a:gd name="connsiteX66" fmla="*/ 1614115 w 6318157"/>
                <a:gd name="connsiteY66" fmla="*/ 5168596 h 5387471"/>
                <a:gd name="connsiteX67" fmla="*/ 1653871 w 6318157"/>
                <a:gd name="connsiteY67" fmla="*/ 5295817 h 5387471"/>
                <a:gd name="connsiteX68" fmla="*/ 1755416 w 6318157"/>
                <a:gd name="connsiteY68" fmla="*/ 5294123 h 5387471"/>
                <a:gd name="connsiteX69" fmla="*/ 1825653 w 6318157"/>
                <a:gd name="connsiteY69" fmla="*/ 5366385 h 5387471"/>
                <a:gd name="connsiteX70" fmla="*/ 1861848 w 6318157"/>
                <a:gd name="connsiteY70" fmla="*/ 5387340 h 5387471"/>
                <a:gd name="connsiteX71" fmla="*/ 1926203 w 6318157"/>
                <a:gd name="connsiteY71" fmla="*/ 5242146 h 5387471"/>
                <a:gd name="connsiteX72" fmla="*/ 2115047 w 6318157"/>
                <a:gd name="connsiteY72" fmla="*/ 5279914 h 5387471"/>
                <a:gd name="connsiteX73" fmla="*/ 2176421 w 6318157"/>
                <a:gd name="connsiteY73" fmla="*/ 5148304 h 5387471"/>
                <a:gd name="connsiteX74" fmla="*/ 2083242 w 6318157"/>
                <a:gd name="connsiteY74" fmla="*/ 5096123 h 5387471"/>
                <a:gd name="connsiteX75" fmla="*/ 2020211 w 6318157"/>
                <a:gd name="connsiteY75" fmla="*/ 5057903 h 5387471"/>
                <a:gd name="connsiteX76" fmla="*/ 2011680 w 6318157"/>
                <a:gd name="connsiteY76" fmla="*/ 5073180 h 5387471"/>
                <a:gd name="connsiteX77" fmla="*/ 1932167 w 6318157"/>
                <a:gd name="connsiteY77" fmla="*/ 4977765 h 5387471"/>
                <a:gd name="connsiteX78" fmla="*/ 1884459 w 6318157"/>
                <a:gd name="connsiteY78" fmla="*/ 4874398 h 5387471"/>
                <a:gd name="connsiteX79" fmla="*/ 1913448 w 6318157"/>
                <a:gd name="connsiteY79" fmla="*/ 4786022 h 5387471"/>
                <a:gd name="connsiteX80" fmla="*/ 2073551 w 6318157"/>
                <a:gd name="connsiteY80" fmla="*/ 4760723 h 5387471"/>
                <a:gd name="connsiteX81" fmla="*/ 2213030 w 6318157"/>
                <a:gd name="connsiteY81" fmla="*/ 4711893 h 5387471"/>
                <a:gd name="connsiteX82" fmla="*/ 2313829 w 6318157"/>
                <a:gd name="connsiteY82" fmla="*/ 4781467 h 5387471"/>
                <a:gd name="connsiteX83" fmla="*/ 2449002 w 6318157"/>
                <a:gd name="connsiteY83" fmla="*/ 4771031 h 5387471"/>
                <a:gd name="connsiteX84" fmla="*/ 2504661 w 6318157"/>
                <a:gd name="connsiteY84" fmla="*/ 4866446 h 5387471"/>
                <a:gd name="connsiteX85" fmla="*/ 2578459 w 6318157"/>
                <a:gd name="connsiteY85" fmla="*/ 4816585 h 5387471"/>
                <a:gd name="connsiteX86" fmla="*/ 2681246 w 6318157"/>
                <a:gd name="connsiteY86" fmla="*/ 4873118 h 5387471"/>
                <a:gd name="connsiteX87" fmla="*/ 2798859 w 6318157"/>
                <a:gd name="connsiteY87" fmla="*/ 4858495 h 5387471"/>
                <a:gd name="connsiteX88" fmla="*/ 2895931 w 6318157"/>
                <a:gd name="connsiteY88" fmla="*/ 4983811 h 5387471"/>
                <a:gd name="connsiteX89" fmla="*/ 2910177 w 6318157"/>
                <a:gd name="connsiteY89" fmla="*/ 5176547 h 5387471"/>
                <a:gd name="connsiteX90" fmla="*/ 2981739 w 6318157"/>
                <a:gd name="connsiteY90" fmla="*/ 5120888 h 5387471"/>
                <a:gd name="connsiteX91" fmla="*/ 3101009 w 6318157"/>
                <a:gd name="connsiteY91" fmla="*/ 5184499 h 5387471"/>
                <a:gd name="connsiteX92" fmla="*/ 3164619 w 6318157"/>
                <a:gd name="connsiteY92" fmla="*/ 4882349 h 5387471"/>
                <a:gd name="connsiteX93" fmla="*/ 3116911 w 6318157"/>
                <a:gd name="connsiteY93" fmla="*/ 4516589 h 5387471"/>
                <a:gd name="connsiteX94" fmla="*/ 3156668 w 6318157"/>
                <a:gd name="connsiteY94" fmla="*/ 4405271 h 5387471"/>
                <a:gd name="connsiteX95" fmla="*/ 3323645 w 6318157"/>
                <a:gd name="connsiteY95" fmla="*/ 4341660 h 5387471"/>
                <a:gd name="connsiteX96" fmla="*/ 3482671 w 6318157"/>
                <a:gd name="connsiteY96" fmla="*/ 4293952 h 5387471"/>
                <a:gd name="connsiteX97" fmla="*/ 3570136 w 6318157"/>
                <a:gd name="connsiteY97" fmla="*/ 4373466 h 5387471"/>
                <a:gd name="connsiteX98" fmla="*/ 3530379 w 6318157"/>
                <a:gd name="connsiteY98" fmla="*/ 4484784 h 5387471"/>
                <a:gd name="connsiteX99" fmla="*/ 3546282 w 6318157"/>
                <a:gd name="connsiteY99" fmla="*/ 4588151 h 5387471"/>
                <a:gd name="connsiteX100" fmla="*/ 3609892 w 6318157"/>
                <a:gd name="connsiteY100" fmla="*/ 4643810 h 5387471"/>
                <a:gd name="connsiteX101" fmla="*/ 3673503 w 6318157"/>
                <a:gd name="connsiteY101" fmla="*/ 4651761 h 5387471"/>
                <a:gd name="connsiteX102" fmla="*/ 3745064 w 6318157"/>
                <a:gd name="connsiteY102" fmla="*/ 4786933 h 5387471"/>
                <a:gd name="connsiteX103" fmla="*/ 3889016 w 6318157"/>
                <a:gd name="connsiteY103" fmla="*/ 4749293 h 5387471"/>
                <a:gd name="connsiteX104" fmla="*/ 4071068 w 6318157"/>
                <a:gd name="connsiteY104" fmla="*/ 4731274 h 5387471"/>
                <a:gd name="connsiteX105" fmla="*/ 4368496 w 6318157"/>
                <a:gd name="connsiteY105" fmla="*/ 4686134 h 5387471"/>
                <a:gd name="connsiteX106" fmla="*/ 4436828 w 6318157"/>
                <a:gd name="connsiteY106" fmla="*/ 4774261 h 5387471"/>
                <a:gd name="connsiteX107" fmla="*/ 4500438 w 6318157"/>
                <a:gd name="connsiteY107" fmla="*/ 4751981 h 5387471"/>
                <a:gd name="connsiteX108" fmla="*/ 4595854 w 6318157"/>
                <a:gd name="connsiteY108" fmla="*/ 4699469 h 5387471"/>
                <a:gd name="connsiteX109" fmla="*/ 4654826 w 6318157"/>
                <a:gd name="connsiteY109" fmla="*/ 4646423 h 5387471"/>
                <a:gd name="connsiteX110" fmla="*/ 4674704 w 6318157"/>
                <a:gd name="connsiteY110" fmla="*/ 4597593 h 5387471"/>
                <a:gd name="connsiteX111" fmla="*/ 4588151 w 6318157"/>
                <a:gd name="connsiteY111" fmla="*/ 4554983 h 5387471"/>
                <a:gd name="connsiteX112" fmla="*/ 4687211 w 6318157"/>
                <a:gd name="connsiteY112" fmla="*/ 4492118 h 5387471"/>
                <a:gd name="connsiteX113" fmla="*/ 4723406 w 6318157"/>
                <a:gd name="connsiteY113" fmla="*/ 4492118 h 5387471"/>
                <a:gd name="connsiteX114" fmla="*/ 4715786 w 6318157"/>
                <a:gd name="connsiteY114" fmla="*/ 4434968 h 5387471"/>
                <a:gd name="connsiteX115" fmla="*/ 4753886 w 6318157"/>
                <a:gd name="connsiteY115" fmla="*/ 4410203 h 5387471"/>
                <a:gd name="connsiteX116" fmla="*/ 4656648 w 6318157"/>
                <a:gd name="connsiteY116" fmla="*/ 4287326 h 5387471"/>
                <a:gd name="connsiteX117" fmla="*/ 4593866 w 6318157"/>
                <a:gd name="connsiteY117" fmla="*/ 4307333 h 5387471"/>
                <a:gd name="connsiteX118" fmla="*/ 4575396 w 6318157"/>
                <a:gd name="connsiteY118" fmla="*/ 4172612 h 5387471"/>
                <a:gd name="connsiteX119" fmla="*/ 4679655 w 6318157"/>
                <a:gd name="connsiteY119" fmla="*/ 4132426 h 5387471"/>
                <a:gd name="connsiteX120" fmla="*/ 4703957 w 6318157"/>
                <a:gd name="connsiteY120" fmla="*/ 4023340 h 5387471"/>
                <a:gd name="connsiteX121" fmla="*/ 4812951 w 6318157"/>
                <a:gd name="connsiteY121" fmla="*/ 3900496 h 5387471"/>
                <a:gd name="connsiteX122" fmla="*/ 4877813 w 6318157"/>
                <a:gd name="connsiteY122" fmla="*/ 3853146 h 5387471"/>
                <a:gd name="connsiteX123" fmla="*/ 4866109 w 6318157"/>
                <a:gd name="connsiteY123" fmla="*/ 3934446 h 5387471"/>
                <a:gd name="connsiteX124" fmla="*/ 4936241 w 6318157"/>
                <a:gd name="connsiteY124" fmla="*/ 3998681 h 5387471"/>
                <a:gd name="connsiteX125" fmla="*/ 4889248 w 6318157"/>
                <a:gd name="connsiteY125" fmla="*/ 4126615 h 5387471"/>
                <a:gd name="connsiteX126" fmla="*/ 4934365 w 6318157"/>
                <a:gd name="connsiteY126" fmla="*/ 4164319 h 5387471"/>
                <a:gd name="connsiteX127" fmla="*/ 5022812 w 6318157"/>
                <a:gd name="connsiteY127" fmla="*/ 4087573 h 5387471"/>
                <a:gd name="connsiteX128" fmla="*/ 5082759 w 6318157"/>
                <a:gd name="connsiteY128" fmla="*/ 4066849 h 5387471"/>
                <a:gd name="connsiteX129" fmla="*/ 5099644 w 6318157"/>
                <a:gd name="connsiteY129" fmla="*/ 4110000 h 5387471"/>
                <a:gd name="connsiteX130" fmla="*/ 5146102 w 6318157"/>
                <a:gd name="connsiteY130" fmla="*/ 4062915 h 5387471"/>
                <a:gd name="connsiteX131" fmla="*/ 5187199 w 6318157"/>
                <a:gd name="connsiteY131" fmla="*/ 4077299 h 5387471"/>
                <a:gd name="connsiteX132" fmla="*/ 5205692 w 6318157"/>
                <a:gd name="connsiteY132" fmla="*/ 4046476 h 5387471"/>
                <a:gd name="connsiteX133" fmla="*/ 5107060 w 6318157"/>
                <a:gd name="connsiteY133" fmla="*/ 4005379 h 5387471"/>
                <a:gd name="connsiteX134" fmla="*/ 5183536 w 6318157"/>
                <a:gd name="connsiteY134" fmla="*/ 3959373 h 5387471"/>
                <a:gd name="connsiteX135" fmla="*/ 5172815 w 6318157"/>
                <a:gd name="connsiteY135" fmla="*/ 3886200 h 5387471"/>
                <a:gd name="connsiteX136" fmla="*/ 5222041 w 6318157"/>
                <a:gd name="connsiteY136" fmla="*/ 3883701 h 5387471"/>
                <a:gd name="connsiteX137" fmla="*/ 5230350 w 6318157"/>
                <a:gd name="connsiteY137" fmla="*/ 3941680 h 5387471"/>
                <a:gd name="connsiteX138" fmla="*/ 5279666 w 6318157"/>
                <a:gd name="connsiteY138" fmla="*/ 3937570 h 5387471"/>
                <a:gd name="connsiteX139" fmla="*/ 5291995 w 6318157"/>
                <a:gd name="connsiteY139" fmla="*/ 3859487 h 5387471"/>
                <a:gd name="connsiteX140" fmla="*/ 5423861 w 6318157"/>
                <a:gd name="connsiteY140" fmla="*/ 3870925 h 5387471"/>
                <a:gd name="connsiteX141" fmla="*/ 5487204 w 6318157"/>
                <a:gd name="connsiteY141" fmla="*/ 3820445 h 5387471"/>
                <a:gd name="connsiteX142" fmla="*/ 5559123 w 6318157"/>
                <a:gd name="connsiteY142" fmla="*/ 3707429 h 5387471"/>
                <a:gd name="connsiteX143" fmla="*/ 5449413 w 6318157"/>
                <a:gd name="connsiteY143" fmla="*/ 3654543 h 5387471"/>
                <a:gd name="connsiteX144" fmla="*/ 5417697 w 6318157"/>
                <a:gd name="connsiteY144" fmla="*/ 3572439 h 5387471"/>
                <a:gd name="connsiteX145" fmla="*/ 5452272 w 6318157"/>
                <a:gd name="connsiteY145" fmla="*/ 3536878 h 5387471"/>
                <a:gd name="connsiteX146" fmla="*/ 5435833 w 6318157"/>
                <a:gd name="connsiteY146" fmla="*/ 3485507 h 5387471"/>
                <a:gd name="connsiteX147" fmla="*/ 5398846 w 6318157"/>
                <a:gd name="connsiteY147" fmla="*/ 3495782 h 5387471"/>
                <a:gd name="connsiteX148" fmla="*/ 5351496 w 6318157"/>
                <a:gd name="connsiteY148" fmla="*/ 3414038 h 5387471"/>
                <a:gd name="connsiteX149" fmla="*/ 5402956 w 6318157"/>
                <a:gd name="connsiteY149" fmla="*/ 3376601 h 5387471"/>
                <a:gd name="connsiteX150" fmla="*/ 5452272 w 6318157"/>
                <a:gd name="connsiteY150" fmla="*/ 3388930 h 5387471"/>
                <a:gd name="connsiteX151" fmla="*/ 5493368 w 6318157"/>
                <a:gd name="connsiteY151" fmla="*/ 3288244 h 5387471"/>
                <a:gd name="connsiteX152" fmla="*/ 5410640 w 6318157"/>
                <a:gd name="connsiteY152" fmla="*/ 3190955 h 5387471"/>
                <a:gd name="connsiteX153" fmla="*/ 5820355 w 6318157"/>
                <a:gd name="connsiteY153" fmla="*/ 2989939 h 5387471"/>
                <a:gd name="connsiteX154" fmla="*/ 6020959 w 6318157"/>
                <a:gd name="connsiteY154" fmla="*/ 2857748 h 5387471"/>
                <a:gd name="connsiteX155" fmla="*/ 6058811 w 6318157"/>
                <a:gd name="connsiteY155" fmla="*/ 2880194 h 5387471"/>
                <a:gd name="connsiteX156" fmla="*/ 6114056 w 6318157"/>
                <a:gd name="connsiteY156" fmla="*/ 2859239 h 5387471"/>
                <a:gd name="connsiteX157" fmla="*/ 6152156 w 6318157"/>
                <a:gd name="connsiteY157" fmla="*/ 2889719 h 5387471"/>
                <a:gd name="connsiteX158" fmla="*/ 6260741 w 6318157"/>
                <a:gd name="connsiteY158" fmla="*/ 2868764 h 5387471"/>
                <a:gd name="connsiteX159" fmla="*/ 6292298 w 6318157"/>
                <a:gd name="connsiteY159" fmla="*/ 2879449 h 5387471"/>
                <a:gd name="connsiteX160" fmla="*/ 6304556 w 6318157"/>
                <a:gd name="connsiteY160" fmla="*/ 2838284 h 5387471"/>
                <a:gd name="connsiteX161" fmla="*/ 6306461 w 6318157"/>
                <a:gd name="connsiteY161" fmla="*/ 2809709 h 5387471"/>
                <a:gd name="connsiteX162" fmla="*/ 6317891 w 6318157"/>
                <a:gd name="connsiteY162" fmla="*/ 2798279 h 5387471"/>
                <a:gd name="connsiteX163" fmla="*/ 6268361 w 6318157"/>
                <a:gd name="connsiteY163" fmla="*/ 2775419 h 5387471"/>
                <a:gd name="connsiteX164" fmla="*/ 6220736 w 6318157"/>
                <a:gd name="connsiteY164" fmla="*/ 2543754 h 5387471"/>
                <a:gd name="connsiteX165" fmla="*/ 6169301 w 6318157"/>
                <a:gd name="connsiteY165" fmla="*/ 2569973 h 5387471"/>
                <a:gd name="connsiteX166" fmla="*/ 6119771 w 6318157"/>
                <a:gd name="connsiteY166" fmla="*/ 2533484 h 5387471"/>
                <a:gd name="connsiteX167" fmla="*/ 6051191 w 6318157"/>
                <a:gd name="connsiteY167" fmla="*/ 2518538 h 5387471"/>
                <a:gd name="connsiteX168" fmla="*/ 6053096 w 6318157"/>
                <a:gd name="connsiteY168" fmla="*/ 2434718 h 5387471"/>
                <a:gd name="connsiteX169" fmla="*/ 6027337 w 6318157"/>
                <a:gd name="connsiteY169" fmla="*/ 2469542 h 5387471"/>
                <a:gd name="connsiteX170" fmla="*/ 5994041 w 6318157"/>
                <a:gd name="connsiteY170" fmla="*/ 2411858 h 5387471"/>
                <a:gd name="connsiteX171" fmla="*/ 5976896 w 6318157"/>
                <a:gd name="connsiteY171" fmla="*/ 2272793 h 5387471"/>
                <a:gd name="connsiteX172" fmla="*/ 5915936 w 6318157"/>
                <a:gd name="connsiteY172" fmla="*/ 2274698 h 5387471"/>
                <a:gd name="connsiteX173" fmla="*/ 5892910 w 6318157"/>
                <a:gd name="connsiteY173" fmla="*/ 2209882 h 5387471"/>
                <a:gd name="connsiteX174" fmla="*/ 5813066 w 6318157"/>
                <a:gd name="connsiteY174" fmla="*/ 2240408 h 5387471"/>
                <a:gd name="connsiteX175" fmla="*/ 5752106 w 6318157"/>
                <a:gd name="connsiteY175" fmla="*/ 2206118 h 5387471"/>
                <a:gd name="connsiteX176" fmla="*/ 5719721 w 6318157"/>
                <a:gd name="connsiteY176" fmla="*/ 2227073 h 5387471"/>
                <a:gd name="connsiteX177" fmla="*/ 5653046 w 6318157"/>
                <a:gd name="connsiteY177" fmla="*/ 2209928 h 5387471"/>
                <a:gd name="connsiteX178" fmla="*/ 5677231 w 6318157"/>
                <a:gd name="connsiteY178" fmla="*/ 2186857 h 5387471"/>
                <a:gd name="connsiteX179" fmla="*/ 5628281 w 6318157"/>
                <a:gd name="connsiteY179" fmla="*/ 2145158 h 5387471"/>
                <a:gd name="connsiteX180" fmla="*/ 5488388 w 6318157"/>
                <a:gd name="connsiteY180" fmla="*/ 2148426 h 5387471"/>
                <a:gd name="connsiteX181" fmla="*/ 5453021 w 6318157"/>
                <a:gd name="connsiteY181" fmla="*/ 2227073 h 5387471"/>
                <a:gd name="connsiteX182" fmla="*/ 5472071 w 6318157"/>
                <a:gd name="connsiteY182" fmla="*/ 2274698 h 5387471"/>
                <a:gd name="connsiteX183" fmla="*/ 5422541 w 6318157"/>
                <a:gd name="connsiteY183" fmla="*/ 2288033 h 5387471"/>
                <a:gd name="connsiteX184" fmla="*/ 5451116 w 6318157"/>
                <a:gd name="connsiteY184" fmla="*/ 2333753 h 5387471"/>
                <a:gd name="connsiteX185" fmla="*/ 5516631 w 6318157"/>
                <a:gd name="connsiteY185" fmla="*/ 2328407 h 5387471"/>
                <a:gd name="connsiteX186" fmla="*/ 5523506 w 6318157"/>
                <a:gd name="connsiteY186" fmla="*/ 2379473 h 5387471"/>
                <a:gd name="connsiteX187" fmla="*/ 5399681 w 6318157"/>
                <a:gd name="connsiteY187" fmla="*/ 2545208 h 5387471"/>
                <a:gd name="connsiteX188" fmla="*/ 5360918 w 6318157"/>
                <a:gd name="connsiteY188" fmla="*/ 2694084 h 5387471"/>
                <a:gd name="connsiteX189" fmla="*/ 5346341 w 6318157"/>
                <a:gd name="connsiteY189" fmla="*/ 2615693 h 5387471"/>
                <a:gd name="connsiteX190" fmla="*/ 5304431 w 6318157"/>
                <a:gd name="connsiteY190" fmla="*/ 2615693 h 5387471"/>
                <a:gd name="connsiteX191" fmla="*/ 5273951 w 6318157"/>
                <a:gd name="connsiteY191" fmla="*/ 2558543 h 5387471"/>
                <a:gd name="connsiteX192" fmla="*/ 5203714 w 6318157"/>
                <a:gd name="connsiteY192" fmla="*/ 2600987 h 5387471"/>
                <a:gd name="connsiteX193" fmla="*/ 5070116 w 6318157"/>
                <a:gd name="connsiteY193" fmla="*/ 2541398 h 5387471"/>
                <a:gd name="connsiteX194" fmla="*/ 4991763 w 6318157"/>
                <a:gd name="connsiteY194" fmla="*/ 2573572 h 5387471"/>
                <a:gd name="connsiteX195" fmla="*/ 4904381 w 6318157"/>
                <a:gd name="connsiteY195" fmla="*/ 2564258 h 5387471"/>
                <a:gd name="connsiteX196" fmla="*/ 4875806 w 6318157"/>
                <a:gd name="connsiteY196" fmla="*/ 2495678 h 5387471"/>
                <a:gd name="connsiteX197" fmla="*/ 4803416 w 6318157"/>
                <a:gd name="connsiteY197" fmla="*/ 2484248 h 5387471"/>
                <a:gd name="connsiteX198" fmla="*/ 4822466 w 6318157"/>
                <a:gd name="connsiteY198" fmla="*/ 2409953 h 5387471"/>
                <a:gd name="connsiteX199" fmla="*/ 4731026 w 6318157"/>
                <a:gd name="connsiteY199" fmla="*/ 2341373 h 5387471"/>
                <a:gd name="connsiteX200" fmla="*/ 4699221 w 6318157"/>
                <a:gd name="connsiteY200" fmla="*/ 2364353 h 5387471"/>
                <a:gd name="connsiteX201" fmla="*/ 4637681 w 6318157"/>
                <a:gd name="connsiteY201" fmla="*/ 2328038 h 5387471"/>
                <a:gd name="connsiteX202" fmla="*/ 4660541 w 6318157"/>
                <a:gd name="connsiteY202" fmla="*/ 2253743 h 5387471"/>
                <a:gd name="connsiteX203" fmla="*/ 4433846 w 6318157"/>
                <a:gd name="connsiteY203" fmla="*/ 2270888 h 5387471"/>
                <a:gd name="connsiteX204" fmla="*/ 4373134 w 6318157"/>
                <a:gd name="connsiteY204" fmla="*/ 2252041 h 5387471"/>
                <a:gd name="connsiteX205" fmla="*/ 4323356 w 6318157"/>
                <a:gd name="connsiteY205" fmla="*/ 2288033 h 5387471"/>
                <a:gd name="connsiteX206" fmla="*/ 4273826 w 6318157"/>
                <a:gd name="connsiteY206" fmla="*/ 2208023 h 5387471"/>
                <a:gd name="connsiteX207" fmla="*/ 4201436 w 6318157"/>
                <a:gd name="connsiteY207" fmla="*/ 2192783 h 5387471"/>
                <a:gd name="connsiteX208" fmla="*/ 4178576 w 6318157"/>
                <a:gd name="connsiteY208" fmla="*/ 2110868 h 5387471"/>
                <a:gd name="connsiteX209" fmla="*/ 4087136 w 6318157"/>
                <a:gd name="connsiteY209" fmla="*/ 2038478 h 5387471"/>
                <a:gd name="connsiteX210" fmla="*/ 4016651 w 6318157"/>
                <a:gd name="connsiteY210" fmla="*/ 2051813 h 5387471"/>
                <a:gd name="connsiteX211" fmla="*/ 3909971 w 6318157"/>
                <a:gd name="connsiteY211" fmla="*/ 2013713 h 5387471"/>
                <a:gd name="connsiteX212" fmla="*/ 3843296 w 6318157"/>
                <a:gd name="connsiteY212" fmla="*/ 2053718 h 5387471"/>
                <a:gd name="connsiteX213" fmla="*/ 3788051 w 6318157"/>
                <a:gd name="connsiteY213" fmla="*/ 2034668 h 5387471"/>
                <a:gd name="connsiteX214" fmla="*/ 3742331 w 6318157"/>
                <a:gd name="connsiteY214" fmla="*/ 2046098 h 5387471"/>
                <a:gd name="connsiteX215" fmla="*/ 3671018 w 6318157"/>
                <a:gd name="connsiteY215" fmla="*/ 2041249 h 5387471"/>
                <a:gd name="connsiteX216" fmla="*/ 3660416 w 6318157"/>
                <a:gd name="connsiteY216" fmla="*/ 1977518 h 5387471"/>
                <a:gd name="connsiteX217" fmla="*/ 3643271 w 6318157"/>
                <a:gd name="connsiteY217" fmla="*/ 1905128 h 5387471"/>
                <a:gd name="connsiteX218" fmla="*/ 3690896 w 6318157"/>
                <a:gd name="connsiteY218" fmla="*/ 1872743 h 5387471"/>
                <a:gd name="connsiteX219" fmla="*/ 3702326 w 6318157"/>
                <a:gd name="connsiteY219" fmla="*/ 1811783 h 5387471"/>
                <a:gd name="connsiteX220" fmla="*/ 3679466 w 6318157"/>
                <a:gd name="connsiteY220" fmla="*/ 1788923 h 5387471"/>
                <a:gd name="connsiteX221" fmla="*/ 3595977 w 6318157"/>
                <a:gd name="connsiteY221" fmla="*/ 1647245 h 5387471"/>
                <a:gd name="connsiteX222" fmla="*/ 3508016 w 6318157"/>
                <a:gd name="connsiteY222" fmla="*/ 1663193 h 5387471"/>
                <a:gd name="connsiteX223" fmla="*/ 3485156 w 6318157"/>
                <a:gd name="connsiteY223" fmla="*/ 1619378 h 5387471"/>
                <a:gd name="connsiteX224" fmla="*/ 3434052 w 6318157"/>
                <a:gd name="connsiteY224" fmla="*/ 1618090 h 5387471"/>
                <a:gd name="connsiteX225" fmla="*/ 3496586 w 6318157"/>
                <a:gd name="connsiteY225" fmla="*/ 1533653 h 5387471"/>
                <a:gd name="connsiteX226" fmla="*/ 3549926 w 6318157"/>
                <a:gd name="connsiteY226" fmla="*/ 1552703 h 5387471"/>
                <a:gd name="connsiteX227" fmla="*/ 3681619 w 6318157"/>
                <a:gd name="connsiteY227" fmla="*/ 1349485 h 5387471"/>
                <a:gd name="connsiteX228" fmla="*/ 3708041 w 6318157"/>
                <a:gd name="connsiteY228" fmla="*/ 1316483 h 5387471"/>
                <a:gd name="connsiteX229" fmla="*/ 3600036 w 6318157"/>
                <a:gd name="connsiteY229" fmla="*/ 1230630 h 5387471"/>
                <a:gd name="connsiteX230" fmla="*/ 3610886 w 6318157"/>
                <a:gd name="connsiteY230" fmla="*/ 1173608 h 5387471"/>
                <a:gd name="connsiteX231" fmla="*/ 3549926 w 6318157"/>
                <a:gd name="connsiteY231" fmla="*/ 1160273 h 5387471"/>
                <a:gd name="connsiteX232" fmla="*/ 3515636 w 6318157"/>
                <a:gd name="connsiteY232" fmla="*/ 1108838 h 5387471"/>
                <a:gd name="connsiteX233" fmla="*/ 3515636 w 6318157"/>
                <a:gd name="connsiteY233" fmla="*/ 1013588 h 5387471"/>
                <a:gd name="connsiteX234" fmla="*/ 3391811 w 6318157"/>
                <a:gd name="connsiteY234" fmla="*/ 981203 h 5387471"/>
                <a:gd name="connsiteX235" fmla="*/ 3357521 w 6318157"/>
                <a:gd name="connsiteY235" fmla="*/ 922148 h 5387471"/>
                <a:gd name="connsiteX236" fmla="*/ 3198246 w 6318157"/>
                <a:gd name="connsiteY236" fmla="*/ 954073 h 5387471"/>
                <a:gd name="connsiteX237" fmla="*/ 3142256 w 6318157"/>
                <a:gd name="connsiteY237" fmla="*/ 899288 h 5387471"/>
                <a:gd name="connsiteX238" fmla="*/ 2980331 w 6318157"/>
                <a:gd name="connsiteY238" fmla="*/ 929768 h 5387471"/>
                <a:gd name="connsiteX239" fmla="*/ 2776330 w 6318157"/>
                <a:gd name="connsiteY239" fmla="*/ 832982 h 5387471"/>
                <a:gd name="connsiteX240" fmla="*/ 2662196 w 6318157"/>
                <a:gd name="connsiteY240" fmla="*/ 874523 h 5387471"/>
                <a:gd name="connsiteX241" fmla="*/ 2671721 w 6318157"/>
                <a:gd name="connsiteY241" fmla="*/ 832613 h 5387471"/>
                <a:gd name="connsiteX242" fmla="*/ 2581026 w 6318157"/>
                <a:gd name="connsiteY242" fmla="*/ 818653 h 5387471"/>
                <a:gd name="connsiteX243" fmla="*/ 2576471 w 6318157"/>
                <a:gd name="connsiteY243" fmla="*/ 731648 h 5387471"/>
                <a:gd name="connsiteX244" fmla="*/ 2561231 w 6318157"/>
                <a:gd name="connsiteY244" fmla="*/ 684023 h 5387471"/>
                <a:gd name="connsiteX245" fmla="*/ 2591711 w 6318157"/>
                <a:gd name="connsiteY245" fmla="*/ 647828 h 5387471"/>
                <a:gd name="connsiteX246" fmla="*/ 2496792 w 6318157"/>
                <a:gd name="connsiteY246" fmla="*/ 511865 h 5387471"/>
                <a:gd name="connsiteX247" fmla="*/ 2492651 w 6318157"/>
                <a:gd name="connsiteY247" fmla="*/ 476378 h 5387471"/>
                <a:gd name="connsiteX248" fmla="*/ 2534561 w 6318157"/>
                <a:gd name="connsiteY248" fmla="*/ 409703 h 5387471"/>
                <a:gd name="connsiteX249" fmla="*/ 2490746 w 6318157"/>
                <a:gd name="connsiteY249" fmla="*/ 398273 h 5387471"/>
                <a:gd name="connsiteX250" fmla="*/ 2465981 w 6318157"/>
                <a:gd name="connsiteY250" fmla="*/ 367793 h 5387471"/>
                <a:gd name="connsiteX251" fmla="*/ 2428709 w 6318157"/>
                <a:gd name="connsiteY251" fmla="*/ 359713 h 5387471"/>
                <a:gd name="connsiteX252" fmla="*/ 2443121 w 6318157"/>
                <a:gd name="connsiteY252" fmla="*/ 297308 h 5387471"/>
                <a:gd name="connsiteX253" fmla="*/ 2384811 w 6318157"/>
                <a:gd name="connsiteY253" fmla="*/ 255352 h 5387471"/>
                <a:gd name="connsiteX254" fmla="*/ 2431691 w 6318157"/>
                <a:gd name="connsiteY254" fmla="*/ 188723 h 5387471"/>
                <a:gd name="connsiteX255" fmla="*/ 2536714 w 6318157"/>
                <a:gd name="connsiteY255" fmla="*/ 175177 h 5387471"/>
                <a:gd name="connsiteX0" fmla="*/ 2536714 w 6318157"/>
                <a:gd name="connsiteY0" fmla="*/ 175177 h 5387471"/>
                <a:gd name="connsiteX1" fmla="*/ 2475506 w 6318157"/>
                <a:gd name="connsiteY1" fmla="*/ 127763 h 5387471"/>
                <a:gd name="connsiteX2" fmla="*/ 2408831 w 6318157"/>
                <a:gd name="connsiteY2" fmla="*/ 129668 h 5387471"/>
                <a:gd name="connsiteX3" fmla="*/ 2340003 w 6318157"/>
                <a:gd name="connsiteY3" fmla="*/ 67751 h 5387471"/>
                <a:gd name="connsiteX4" fmla="*/ 2260241 w 6318157"/>
                <a:gd name="connsiteY4" fmla="*/ 85853 h 5387471"/>
                <a:gd name="connsiteX5" fmla="*/ 2229513 w 6318157"/>
                <a:gd name="connsiteY5" fmla="*/ 26173 h 5387471"/>
                <a:gd name="connsiteX6" fmla="*/ 2009858 w 6318157"/>
                <a:gd name="connsiteY6" fmla="*/ 0 h 5387471"/>
                <a:gd name="connsiteX7" fmla="*/ 1851163 w 6318157"/>
                <a:gd name="connsiteY7" fmla="*/ 158612 h 5387471"/>
                <a:gd name="connsiteX8" fmla="*/ 1861599 w 6318157"/>
                <a:gd name="connsiteY8" fmla="*/ 331056 h 5387471"/>
                <a:gd name="connsiteX9" fmla="*/ 1776951 w 6318157"/>
                <a:gd name="connsiteY9" fmla="*/ 311343 h 5387471"/>
                <a:gd name="connsiteX10" fmla="*/ 1606163 w 6318157"/>
                <a:gd name="connsiteY10" fmla="*/ 358057 h 5387471"/>
                <a:gd name="connsiteX11" fmla="*/ 1391478 w 6318157"/>
                <a:gd name="connsiteY11" fmla="*/ 230836 h 5387471"/>
                <a:gd name="connsiteX12" fmla="*/ 1256306 w 6318157"/>
                <a:gd name="connsiteY12" fmla="*/ 230836 h 5387471"/>
                <a:gd name="connsiteX13" fmla="*/ 1208598 w 6318157"/>
                <a:gd name="connsiteY13" fmla="*/ 421667 h 5387471"/>
                <a:gd name="connsiteX14" fmla="*/ 1041621 w 6318157"/>
                <a:gd name="connsiteY14" fmla="*/ 588645 h 5387471"/>
                <a:gd name="connsiteX15" fmla="*/ 930303 w 6318157"/>
                <a:gd name="connsiteY15" fmla="*/ 668158 h 5387471"/>
                <a:gd name="connsiteX16" fmla="*/ 842838 w 6318157"/>
                <a:gd name="connsiteY16" fmla="*/ 612499 h 5387471"/>
                <a:gd name="connsiteX17" fmla="*/ 747423 w 6318157"/>
                <a:gd name="connsiteY17" fmla="*/ 795379 h 5387471"/>
                <a:gd name="connsiteX18" fmla="*/ 456206 w 6318157"/>
                <a:gd name="connsiteY18" fmla="*/ 828804 h 5387471"/>
                <a:gd name="connsiteX19" fmla="*/ 222636 w 6318157"/>
                <a:gd name="connsiteY19" fmla="*/ 970307 h 5387471"/>
                <a:gd name="connsiteX20" fmla="*/ 254442 w 6318157"/>
                <a:gd name="connsiteY20" fmla="*/ 1113431 h 5387471"/>
                <a:gd name="connsiteX21" fmla="*/ 302149 w 6318157"/>
                <a:gd name="connsiteY21" fmla="*/ 1296311 h 5387471"/>
                <a:gd name="connsiteX22" fmla="*/ 341906 w 6318157"/>
                <a:gd name="connsiteY22" fmla="*/ 1328116 h 5387471"/>
                <a:gd name="connsiteX23" fmla="*/ 508883 w 6318157"/>
                <a:gd name="connsiteY23" fmla="*/ 1359921 h 5387471"/>
                <a:gd name="connsiteX24" fmla="*/ 532737 w 6318157"/>
                <a:gd name="connsiteY24" fmla="*/ 1582558 h 5387471"/>
                <a:gd name="connsiteX25" fmla="*/ 730526 w 6318157"/>
                <a:gd name="connsiteY25" fmla="*/ 1644144 h 5387471"/>
                <a:gd name="connsiteX26" fmla="*/ 903633 w 6318157"/>
                <a:gd name="connsiteY26" fmla="*/ 1753676 h 5387471"/>
                <a:gd name="connsiteX27" fmla="*/ 818984 w 6318157"/>
                <a:gd name="connsiteY27" fmla="*/ 1884707 h 5387471"/>
                <a:gd name="connsiteX28" fmla="*/ 644056 w 6318157"/>
                <a:gd name="connsiteY28" fmla="*/ 1868805 h 5387471"/>
                <a:gd name="connsiteX29" fmla="*/ 636104 w 6318157"/>
                <a:gd name="connsiteY29" fmla="*/ 2115295 h 5387471"/>
                <a:gd name="connsiteX30" fmla="*/ 755374 w 6318157"/>
                <a:gd name="connsiteY30" fmla="*/ 2218662 h 5387471"/>
                <a:gd name="connsiteX31" fmla="*/ 818984 w 6318157"/>
                <a:gd name="connsiteY31" fmla="*/ 2329980 h 5387471"/>
                <a:gd name="connsiteX32" fmla="*/ 818984 w 6318157"/>
                <a:gd name="connsiteY32" fmla="*/ 2369737 h 5387471"/>
                <a:gd name="connsiteX33" fmla="*/ 580445 w 6318157"/>
                <a:gd name="connsiteY33" fmla="*/ 2401542 h 5387471"/>
                <a:gd name="connsiteX34" fmla="*/ 485029 w 6318157"/>
                <a:gd name="connsiteY34" fmla="*/ 2433347 h 5387471"/>
                <a:gd name="connsiteX35" fmla="*/ 437322 w 6318157"/>
                <a:gd name="connsiteY35" fmla="*/ 2584422 h 5387471"/>
                <a:gd name="connsiteX36" fmla="*/ 307616 w 6318157"/>
                <a:gd name="connsiteY36" fmla="*/ 2598549 h 5387471"/>
                <a:gd name="connsiteX37" fmla="*/ 238539 w 6318157"/>
                <a:gd name="connsiteY37" fmla="*/ 2655984 h 5387471"/>
                <a:gd name="connsiteX38" fmla="*/ 284673 w 6318157"/>
                <a:gd name="connsiteY38" fmla="*/ 2740881 h 5387471"/>
                <a:gd name="connsiteX39" fmla="*/ 405516 w 6318157"/>
                <a:gd name="connsiteY39" fmla="*/ 2767302 h 5387471"/>
                <a:gd name="connsiteX40" fmla="*/ 414296 w 6318157"/>
                <a:gd name="connsiteY40" fmla="*/ 2859534 h 5387471"/>
                <a:gd name="connsiteX41" fmla="*/ 349857 w 6318157"/>
                <a:gd name="connsiteY41" fmla="*/ 2894523 h 5387471"/>
                <a:gd name="connsiteX42" fmla="*/ 206734 w 6318157"/>
                <a:gd name="connsiteY42" fmla="*/ 3061500 h 5387471"/>
                <a:gd name="connsiteX43" fmla="*/ 166977 w 6318157"/>
                <a:gd name="connsiteY43" fmla="*/ 3300039 h 5387471"/>
                <a:gd name="connsiteX44" fmla="*/ 103367 w 6318157"/>
                <a:gd name="connsiteY44" fmla="*/ 3490871 h 5387471"/>
                <a:gd name="connsiteX45" fmla="*/ 0 w 6318157"/>
                <a:gd name="connsiteY45" fmla="*/ 3610140 h 5387471"/>
                <a:gd name="connsiteX46" fmla="*/ 0 w 6318157"/>
                <a:gd name="connsiteY46" fmla="*/ 3689653 h 5387471"/>
                <a:gd name="connsiteX47" fmla="*/ 15903 w 6318157"/>
                <a:gd name="connsiteY47" fmla="*/ 3769166 h 5387471"/>
                <a:gd name="connsiteX48" fmla="*/ 127221 w 6318157"/>
                <a:gd name="connsiteY48" fmla="*/ 3785069 h 5387471"/>
                <a:gd name="connsiteX49" fmla="*/ 183211 w 6318157"/>
                <a:gd name="connsiteY49" fmla="*/ 3641697 h 5387471"/>
                <a:gd name="connsiteX50" fmla="*/ 275231 w 6318157"/>
                <a:gd name="connsiteY50" fmla="*/ 3608199 h 5387471"/>
                <a:gd name="connsiteX51" fmla="*/ 326003 w 6318157"/>
                <a:gd name="connsiteY51" fmla="*/ 3626043 h 5387471"/>
                <a:gd name="connsiteX52" fmla="*/ 358388 w 6318157"/>
                <a:gd name="connsiteY52" fmla="*/ 3618423 h 5387471"/>
                <a:gd name="connsiteX53" fmla="*/ 424318 w 6318157"/>
                <a:gd name="connsiteY53" fmla="*/ 3743407 h 5387471"/>
                <a:gd name="connsiteX54" fmla="*/ 379178 w 6318157"/>
                <a:gd name="connsiteY54" fmla="*/ 3816212 h 5387471"/>
                <a:gd name="connsiteX55" fmla="*/ 347621 w 6318157"/>
                <a:gd name="connsiteY55" fmla="*/ 3928239 h 5387471"/>
                <a:gd name="connsiteX56" fmla="*/ 336854 w 6318157"/>
                <a:gd name="connsiteY56" fmla="*/ 4218249 h 5387471"/>
                <a:gd name="connsiteX57" fmla="*/ 545161 w 6318157"/>
                <a:gd name="connsiteY57" fmla="*/ 4012509 h 5387471"/>
                <a:gd name="connsiteX58" fmla="*/ 620202 w 6318157"/>
                <a:gd name="connsiteY58" fmla="*/ 4063365 h 5387471"/>
                <a:gd name="connsiteX59" fmla="*/ 723569 w 6318157"/>
                <a:gd name="connsiteY59" fmla="*/ 4079267 h 5387471"/>
                <a:gd name="connsiteX60" fmla="*/ 795130 w 6318157"/>
                <a:gd name="connsiteY60" fmla="*/ 4190586 h 5387471"/>
                <a:gd name="connsiteX61" fmla="*/ 1025718 w 6318157"/>
                <a:gd name="connsiteY61" fmla="*/ 4293952 h 5387471"/>
                <a:gd name="connsiteX62" fmla="*/ 1176793 w 6318157"/>
                <a:gd name="connsiteY62" fmla="*/ 4540443 h 5387471"/>
                <a:gd name="connsiteX63" fmla="*/ 1144988 w 6318157"/>
                <a:gd name="connsiteY63" fmla="*/ 4635859 h 5387471"/>
                <a:gd name="connsiteX64" fmla="*/ 1614115 w 6318157"/>
                <a:gd name="connsiteY64" fmla="*/ 4882349 h 5387471"/>
                <a:gd name="connsiteX65" fmla="*/ 1614115 w 6318157"/>
                <a:gd name="connsiteY65" fmla="*/ 5033424 h 5387471"/>
                <a:gd name="connsiteX66" fmla="*/ 1614115 w 6318157"/>
                <a:gd name="connsiteY66" fmla="*/ 5168596 h 5387471"/>
                <a:gd name="connsiteX67" fmla="*/ 1653871 w 6318157"/>
                <a:gd name="connsiteY67" fmla="*/ 5295817 h 5387471"/>
                <a:gd name="connsiteX68" fmla="*/ 1755416 w 6318157"/>
                <a:gd name="connsiteY68" fmla="*/ 5294123 h 5387471"/>
                <a:gd name="connsiteX69" fmla="*/ 1825653 w 6318157"/>
                <a:gd name="connsiteY69" fmla="*/ 5366385 h 5387471"/>
                <a:gd name="connsiteX70" fmla="*/ 1861848 w 6318157"/>
                <a:gd name="connsiteY70" fmla="*/ 5387340 h 5387471"/>
                <a:gd name="connsiteX71" fmla="*/ 1926203 w 6318157"/>
                <a:gd name="connsiteY71" fmla="*/ 5242146 h 5387471"/>
                <a:gd name="connsiteX72" fmla="*/ 2115047 w 6318157"/>
                <a:gd name="connsiteY72" fmla="*/ 5279914 h 5387471"/>
                <a:gd name="connsiteX73" fmla="*/ 2176421 w 6318157"/>
                <a:gd name="connsiteY73" fmla="*/ 5148304 h 5387471"/>
                <a:gd name="connsiteX74" fmla="*/ 2083242 w 6318157"/>
                <a:gd name="connsiteY74" fmla="*/ 5096123 h 5387471"/>
                <a:gd name="connsiteX75" fmla="*/ 2020211 w 6318157"/>
                <a:gd name="connsiteY75" fmla="*/ 5057903 h 5387471"/>
                <a:gd name="connsiteX76" fmla="*/ 2011680 w 6318157"/>
                <a:gd name="connsiteY76" fmla="*/ 5073180 h 5387471"/>
                <a:gd name="connsiteX77" fmla="*/ 1932167 w 6318157"/>
                <a:gd name="connsiteY77" fmla="*/ 4977765 h 5387471"/>
                <a:gd name="connsiteX78" fmla="*/ 1884459 w 6318157"/>
                <a:gd name="connsiteY78" fmla="*/ 4874398 h 5387471"/>
                <a:gd name="connsiteX79" fmla="*/ 1913448 w 6318157"/>
                <a:gd name="connsiteY79" fmla="*/ 4786022 h 5387471"/>
                <a:gd name="connsiteX80" fmla="*/ 2073551 w 6318157"/>
                <a:gd name="connsiteY80" fmla="*/ 4760723 h 5387471"/>
                <a:gd name="connsiteX81" fmla="*/ 2213030 w 6318157"/>
                <a:gd name="connsiteY81" fmla="*/ 4711893 h 5387471"/>
                <a:gd name="connsiteX82" fmla="*/ 2313829 w 6318157"/>
                <a:gd name="connsiteY82" fmla="*/ 4781467 h 5387471"/>
                <a:gd name="connsiteX83" fmla="*/ 2449002 w 6318157"/>
                <a:gd name="connsiteY83" fmla="*/ 4771031 h 5387471"/>
                <a:gd name="connsiteX84" fmla="*/ 2504661 w 6318157"/>
                <a:gd name="connsiteY84" fmla="*/ 4866446 h 5387471"/>
                <a:gd name="connsiteX85" fmla="*/ 2578459 w 6318157"/>
                <a:gd name="connsiteY85" fmla="*/ 4816585 h 5387471"/>
                <a:gd name="connsiteX86" fmla="*/ 2681246 w 6318157"/>
                <a:gd name="connsiteY86" fmla="*/ 4873118 h 5387471"/>
                <a:gd name="connsiteX87" fmla="*/ 2798859 w 6318157"/>
                <a:gd name="connsiteY87" fmla="*/ 4858495 h 5387471"/>
                <a:gd name="connsiteX88" fmla="*/ 2895931 w 6318157"/>
                <a:gd name="connsiteY88" fmla="*/ 4983811 h 5387471"/>
                <a:gd name="connsiteX89" fmla="*/ 2910177 w 6318157"/>
                <a:gd name="connsiteY89" fmla="*/ 5176547 h 5387471"/>
                <a:gd name="connsiteX90" fmla="*/ 2981739 w 6318157"/>
                <a:gd name="connsiteY90" fmla="*/ 5120888 h 5387471"/>
                <a:gd name="connsiteX91" fmla="*/ 3101009 w 6318157"/>
                <a:gd name="connsiteY91" fmla="*/ 5184499 h 5387471"/>
                <a:gd name="connsiteX92" fmla="*/ 3164619 w 6318157"/>
                <a:gd name="connsiteY92" fmla="*/ 4882349 h 5387471"/>
                <a:gd name="connsiteX93" fmla="*/ 3116911 w 6318157"/>
                <a:gd name="connsiteY93" fmla="*/ 4516589 h 5387471"/>
                <a:gd name="connsiteX94" fmla="*/ 3156668 w 6318157"/>
                <a:gd name="connsiteY94" fmla="*/ 4405271 h 5387471"/>
                <a:gd name="connsiteX95" fmla="*/ 3323645 w 6318157"/>
                <a:gd name="connsiteY95" fmla="*/ 4341660 h 5387471"/>
                <a:gd name="connsiteX96" fmla="*/ 3482671 w 6318157"/>
                <a:gd name="connsiteY96" fmla="*/ 4293952 h 5387471"/>
                <a:gd name="connsiteX97" fmla="*/ 3570136 w 6318157"/>
                <a:gd name="connsiteY97" fmla="*/ 4373466 h 5387471"/>
                <a:gd name="connsiteX98" fmla="*/ 3530379 w 6318157"/>
                <a:gd name="connsiteY98" fmla="*/ 4484784 h 5387471"/>
                <a:gd name="connsiteX99" fmla="*/ 3546282 w 6318157"/>
                <a:gd name="connsiteY99" fmla="*/ 4588151 h 5387471"/>
                <a:gd name="connsiteX100" fmla="*/ 3609892 w 6318157"/>
                <a:gd name="connsiteY100" fmla="*/ 4643810 h 5387471"/>
                <a:gd name="connsiteX101" fmla="*/ 3673503 w 6318157"/>
                <a:gd name="connsiteY101" fmla="*/ 4651761 h 5387471"/>
                <a:gd name="connsiteX102" fmla="*/ 3745064 w 6318157"/>
                <a:gd name="connsiteY102" fmla="*/ 4786933 h 5387471"/>
                <a:gd name="connsiteX103" fmla="*/ 3889016 w 6318157"/>
                <a:gd name="connsiteY103" fmla="*/ 4749293 h 5387471"/>
                <a:gd name="connsiteX104" fmla="*/ 4071068 w 6318157"/>
                <a:gd name="connsiteY104" fmla="*/ 4731274 h 5387471"/>
                <a:gd name="connsiteX105" fmla="*/ 4368496 w 6318157"/>
                <a:gd name="connsiteY105" fmla="*/ 4686134 h 5387471"/>
                <a:gd name="connsiteX106" fmla="*/ 4436828 w 6318157"/>
                <a:gd name="connsiteY106" fmla="*/ 4774261 h 5387471"/>
                <a:gd name="connsiteX107" fmla="*/ 4500438 w 6318157"/>
                <a:gd name="connsiteY107" fmla="*/ 4751981 h 5387471"/>
                <a:gd name="connsiteX108" fmla="*/ 4595854 w 6318157"/>
                <a:gd name="connsiteY108" fmla="*/ 4699469 h 5387471"/>
                <a:gd name="connsiteX109" fmla="*/ 4654826 w 6318157"/>
                <a:gd name="connsiteY109" fmla="*/ 4646423 h 5387471"/>
                <a:gd name="connsiteX110" fmla="*/ 4674704 w 6318157"/>
                <a:gd name="connsiteY110" fmla="*/ 4597593 h 5387471"/>
                <a:gd name="connsiteX111" fmla="*/ 4588151 w 6318157"/>
                <a:gd name="connsiteY111" fmla="*/ 4554983 h 5387471"/>
                <a:gd name="connsiteX112" fmla="*/ 4687211 w 6318157"/>
                <a:gd name="connsiteY112" fmla="*/ 4492118 h 5387471"/>
                <a:gd name="connsiteX113" fmla="*/ 4723406 w 6318157"/>
                <a:gd name="connsiteY113" fmla="*/ 4492118 h 5387471"/>
                <a:gd name="connsiteX114" fmla="*/ 4715786 w 6318157"/>
                <a:gd name="connsiteY114" fmla="*/ 4434968 h 5387471"/>
                <a:gd name="connsiteX115" fmla="*/ 4753886 w 6318157"/>
                <a:gd name="connsiteY115" fmla="*/ 4410203 h 5387471"/>
                <a:gd name="connsiteX116" fmla="*/ 4656648 w 6318157"/>
                <a:gd name="connsiteY116" fmla="*/ 4287326 h 5387471"/>
                <a:gd name="connsiteX117" fmla="*/ 4593866 w 6318157"/>
                <a:gd name="connsiteY117" fmla="*/ 4307333 h 5387471"/>
                <a:gd name="connsiteX118" fmla="*/ 4575396 w 6318157"/>
                <a:gd name="connsiteY118" fmla="*/ 4172612 h 5387471"/>
                <a:gd name="connsiteX119" fmla="*/ 4679655 w 6318157"/>
                <a:gd name="connsiteY119" fmla="*/ 4132426 h 5387471"/>
                <a:gd name="connsiteX120" fmla="*/ 4703957 w 6318157"/>
                <a:gd name="connsiteY120" fmla="*/ 4023340 h 5387471"/>
                <a:gd name="connsiteX121" fmla="*/ 4812951 w 6318157"/>
                <a:gd name="connsiteY121" fmla="*/ 3900496 h 5387471"/>
                <a:gd name="connsiteX122" fmla="*/ 4877813 w 6318157"/>
                <a:gd name="connsiteY122" fmla="*/ 3853146 h 5387471"/>
                <a:gd name="connsiteX123" fmla="*/ 4866109 w 6318157"/>
                <a:gd name="connsiteY123" fmla="*/ 3934446 h 5387471"/>
                <a:gd name="connsiteX124" fmla="*/ 4936241 w 6318157"/>
                <a:gd name="connsiteY124" fmla="*/ 3998681 h 5387471"/>
                <a:gd name="connsiteX125" fmla="*/ 4889248 w 6318157"/>
                <a:gd name="connsiteY125" fmla="*/ 4126615 h 5387471"/>
                <a:gd name="connsiteX126" fmla="*/ 4934365 w 6318157"/>
                <a:gd name="connsiteY126" fmla="*/ 4164319 h 5387471"/>
                <a:gd name="connsiteX127" fmla="*/ 5022812 w 6318157"/>
                <a:gd name="connsiteY127" fmla="*/ 4087573 h 5387471"/>
                <a:gd name="connsiteX128" fmla="*/ 5082759 w 6318157"/>
                <a:gd name="connsiteY128" fmla="*/ 4066849 h 5387471"/>
                <a:gd name="connsiteX129" fmla="*/ 5099644 w 6318157"/>
                <a:gd name="connsiteY129" fmla="*/ 4110000 h 5387471"/>
                <a:gd name="connsiteX130" fmla="*/ 5146102 w 6318157"/>
                <a:gd name="connsiteY130" fmla="*/ 4062915 h 5387471"/>
                <a:gd name="connsiteX131" fmla="*/ 5187199 w 6318157"/>
                <a:gd name="connsiteY131" fmla="*/ 4077299 h 5387471"/>
                <a:gd name="connsiteX132" fmla="*/ 5205692 w 6318157"/>
                <a:gd name="connsiteY132" fmla="*/ 4046476 h 5387471"/>
                <a:gd name="connsiteX133" fmla="*/ 5107060 w 6318157"/>
                <a:gd name="connsiteY133" fmla="*/ 4005379 h 5387471"/>
                <a:gd name="connsiteX134" fmla="*/ 5183536 w 6318157"/>
                <a:gd name="connsiteY134" fmla="*/ 3959373 h 5387471"/>
                <a:gd name="connsiteX135" fmla="*/ 5172815 w 6318157"/>
                <a:gd name="connsiteY135" fmla="*/ 3886200 h 5387471"/>
                <a:gd name="connsiteX136" fmla="*/ 5222041 w 6318157"/>
                <a:gd name="connsiteY136" fmla="*/ 3883701 h 5387471"/>
                <a:gd name="connsiteX137" fmla="*/ 5230350 w 6318157"/>
                <a:gd name="connsiteY137" fmla="*/ 3941680 h 5387471"/>
                <a:gd name="connsiteX138" fmla="*/ 5279666 w 6318157"/>
                <a:gd name="connsiteY138" fmla="*/ 3937570 h 5387471"/>
                <a:gd name="connsiteX139" fmla="*/ 5291995 w 6318157"/>
                <a:gd name="connsiteY139" fmla="*/ 3859487 h 5387471"/>
                <a:gd name="connsiteX140" fmla="*/ 5423861 w 6318157"/>
                <a:gd name="connsiteY140" fmla="*/ 3870925 h 5387471"/>
                <a:gd name="connsiteX141" fmla="*/ 5487204 w 6318157"/>
                <a:gd name="connsiteY141" fmla="*/ 3820445 h 5387471"/>
                <a:gd name="connsiteX142" fmla="*/ 5559123 w 6318157"/>
                <a:gd name="connsiteY142" fmla="*/ 3707429 h 5387471"/>
                <a:gd name="connsiteX143" fmla="*/ 5449413 w 6318157"/>
                <a:gd name="connsiteY143" fmla="*/ 3654543 h 5387471"/>
                <a:gd name="connsiteX144" fmla="*/ 5417697 w 6318157"/>
                <a:gd name="connsiteY144" fmla="*/ 3572439 h 5387471"/>
                <a:gd name="connsiteX145" fmla="*/ 5452272 w 6318157"/>
                <a:gd name="connsiteY145" fmla="*/ 3536878 h 5387471"/>
                <a:gd name="connsiteX146" fmla="*/ 5435833 w 6318157"/>
                <a:gd name="connsiteY146" fmla="*/ 3485507 h 5387471"/>
                <a:gd name="connsiteX147" fmla="*/ 5398846 w 6318157"/>
                <a:gd name="connsiteY147" fmla="*/ 3495782 h 5387471"/>
                <a:gd name="connsiteX148" fmla="*/ 5351496 w 6318157"/>
                <a:gd name="connsiteY148" fmla="*/ 3414038 h 5387471"/>
                <a:gd name="connsiteX149" fmla="*/ 5402956 w 6318157"/>
                <a:gd name="connsiteY149" fmla="*/ 3376601 h 5387471"/>
                <a:gd name="connsiteX150" fmla="*/ 5452272 w 6318157"/>
                <a:gd name="connsiteY150" fmla="*/ 3388930 h 5387471"/>
                <a:gd name="connsiteX151" fmla="*/ 5493368 w 6318157"/>
                <a:gd name="connsiteY151" fmla="*/ 3288244 h 5387471"/>
                <a:gd name="connsiteX152" fmla="*/ 5410640 w 6318157"/>
                <a:gd name="connsiteY152" fmla="*/ 3190955 h 5387471"/>
                <a:gd name="connsiteX153" fmla="*/ 5820355 w 6318157"/>
                <a:gd name="connsiteY153" fmla="*/ 2989939 h 5387471"/>
                <a:gd name="connsiteX154" fmla="*/ 6020959 w 6318157"/>
                <a:gd name="connsiteY154" fmla="*/ 2857748 h 5387471"/>
                <a:gd name="connsiteX155" fmla="*/ 6058811 w 6318157"/>
                <a:gd name="connsiteY155" fmla="*/ 2880194 h 5387471"/>
                <a:gd name="connsiteX156" fmla="*/ 6114056 w 6318157"/>
                <a:gd name="connsiteY156" fmla="*/ 2859239 h 5387471"/>
                <a:gd name="connsiteX157" fmla="*/ 6152156 w 6318157"/>
                <a:gd name="connsiteY157" fmla="*/ 2889719 h 5387471"/>
                <a:gd name="connsiteX158" fmla="*/ 6260741 w 6318157"/>
                <a:gd name="connsiteY158" fmla="*/ 2868764 h 5387471"/>
                <a:gd name="connsiteX159" fmla="*/ 6292298 w 6318157"/>
                <a:gd name="connsiteY159" fmla="*/ 2879449 h 5387471"/>
                <a:gd name="connsiteX160" fmla="*/ 6304556 w 6318157"/>
                <a:gd name="connsiteY160" fmla="*/ 2838284 h 5387471"/>
                <a:gd name="connsiteX161" fmla="*/ 6306461 w 6318157"/>
                <a:gd name="connsiteY161" fmla="*/ 2809709 h 5387471"/>
                <a:gd name="connsiteX162" fmla="*/ 6317891 w 6318157"/>
                <a:gd name="connsiteY162" fmla="*/ 2798279 h 5387471"/>
                <a:gd name="connsiteX163" fmla="*/ 6268361 w 6318157"/>
                <a:gd name="connsiteY163" fmla="*/ 2775419 h 5387471"/>
                <a:gd name="connsiteX164" fmla="*/ 6220736 w 6318157"/>
                <a:gd name="connsiteY164" fmla="*/ 2543754 h 5387471"/>
                <a:gd name="connsiteX165" fmla="*/ 6169301 w 6318157"/>
                <a:gd name="connsiteY165" fmla="*/ 2569973 h 5387471"/>
                <a:gd name="connsiteX166" fmla="*/ 6119771 w 6318157"/>
                <a:gd name="connsiteY166" fmla="*/ 2533484 h 5387471"/>
                <a:gd name="connsiteX167" fmla="*/ 6051191 w 6318157"/>
                <a:gd name="connsiteY167" fmla="*/ 2518538 h 5387471"/>
                <a:gd name="connsiteX168" fmla="*/ 6053096 w 6318157"/>
                <a:gd name="connsiteY168" fmla="*/ 2434718 h 5387471"/>
                <a:gd name="connsiteX169" fmla="*/ 6027337 w 6318157"/>
                <a:gd name="connsiteY169" fmla="*/ 2469542 h 5387471"/>
                <a:gd name="connsiteX170" fmla="*/ 5994041 w 6318157"/>
                <a:gd name="connsiteY170" fmla="*/ 2411858 h 5387471"/>
                <a:gd name="connsiteX171" fmla="*/ 5976896 w 6318157"/>
                <a:gd name="connsiteY171" fmla="*/ 2272793 h 5387471"/>
                <a:gd name="connsiteX172" fmla="*/ 5915936 w 6318157"/>
                <a:gd name="connsiteY172" fmla="*/ 2274698 h 5387471"/>
                <a:gd name="connsiteX173" fmla="*/ 5892910 w 6318157"/>
                <a:gd name="connsiteY173" fmla="*/ 2209882 h 5387471"/>
                <a:gd name="connsiteX174" fmla="*/ 5813066 w 6318157"/>
                <a:gd name="connsiteY174" fmla="*/ 2240408 h 5387471"/>
                <a:gd name="connsiteX175" fmla="*/ 5752106 w 6318157"/>
                <a:gd name="connsiteY175" fmla="*/ 2206118 h 5387471"/>
                <a:gd name="connsiteX176" fmla="*/ 5719721 w 6318157"/>
                <a:gd name="connsiteY176" fmla="*/ 2227073 h 5387471"/>
                <a:gd name="connsiteX177" fmla="*/ 5653046 w 6318157"/>
                <a:gd name="connsiteY177" fmla="*/ 2209928 h 5387471"/>
                <a:gd name="connsiteX178" fmla="*/ 5677231 w 6318157"/>
                <a:gd name="connsiteY178" fmla="*/ 2186857 h 5387471"/>
                <a:gd name="connsiteX179" fmla="*/ 5628281 w 6318157"/>
                <a:gd name="connsiteY179" fmla="*/ 2145158 h 5387471"/>
                <a:gd name="connsiteX180" fmla="*/ 5488388 w 6318157"/>
                <a:gd name="connsiteY180" fmla="*/ 2148426 h 5387471"/>
                <a:gd name="connsiteX181" fmla="*/ 5453021 w 6318157"/>
                <a:gd name="connsiteY181" fmla="*/ 2227073 h 5387471"/>
                <a:gd name="connsiteX182" fmla="*/ 5472071 w 6318157"/>
                <a:gd name="connsiteY182" fmla="*/ 2274698 h 5387471"/>
                <a:gd name="connsiteX183" fmla="*/ 5422541 w 6318157"/>
                <a:gd name="connsiteY183" fmla="*/ 2288033 h 5387471"/>
                <a:gd name="connsiteX184" fmla="*/ 5451116 w 6318157"/>
                <a:gd name="connsiteY184" fmla="*/ 2333753 h 5387471"/>
                <a:gd name="connsiteX185" fmla="*/ 5516631 w 6318157"/>
                <a:gd name="connsiteY185" fmla="*/ 2328407 h 5387471"/>
                <a:gd name="connsiteX186" fmla="*/ 5523506 w 6318157"/>
                <a:gd name="connsiteY186" fmla="*/ 2379473 h 5387471"/>
                <a:gd name="connsiteX187" fmla="*/ 5399681 w 6318157"/>
                <a:gd name="connsiteY187" fmla="*/ 2545208 h 5387471"/>
                <a:gd name="connsiteX188" fmla="*/ 5360918 w 6318157"/>
                <a:gd name="connsiteY188" fmla="*/ 2694084 h 5387471"/>
                <a:gd name="connsiteX189" fmla="*/ 5346341 w 6318157"/>
                <a:gd name="connsiteY189" fmla="*/ 2615693 h 5387471"/>
                <a:gd name="connsiteX190" fmla="*/ 5304431 w 6318157"/>
                <a:gd name="connsiteY190" fmla="*/ 2615693 h 5387471"/>
                <a:gd name="connsiteX191" fmla="*/ 5273951 w 6318157"/>
                <a:gd name="connsiteY191" fmla="*/ 2558543 h 5387471"/>
                <a:gd name="connsiteX192" fmla="*/ 5203714 w 6318157"/>
                <a:gd name="connsiteY192" fmla="*/ 2600987 h 5387471"/>
                <a:gd name="connsiteX193" fmla="*/ 5070116 w 6318157"/>
                <a:gd name="connsiteY193" fmla="*/ 2541398 h 5387471"/>
                <a:gd name="connsiteX194" fmla="*/ 4991763 w 6318157"/>
                <a:gd name="connsiteY194" fmla="*/ 2573572 h 5387471"/>
                <a:gd name="connsiteX195" fmla="*/ 4904381 w 6318157"/>
                <a:gd name="connsiteY195" fmla="*/ 2564258 h 5387471"/>
                <a:gd name="connsiteX196" fmla="*/ 4875806 w 6318157"/>
                <a:gd name="connsiteY196" fmla="*/ 2495678 h 5387471"/>
                <a:gd name="connsiteX197" fmla="*/ 4803416 w 6318157"/>
                <a:gd name="connsiteY197" fmla="*/ 2484248 h 5387471"/>
                <a:gd name="connsiteX198" fmla="*/ 4822466 w 6318157"/>
                <a:gd name="connsiteY198" fmla="*/ 2409953 h 5387471"/>
                <a:gd name="connsiteX199" fmla="*/ 4731026 w 6318157"/>
                <a:gd name="connsiteY199" fmla="*/ 2341373 h 5387471"/>
                <a:gd name="connsiteX200" fmla="*/ 4699221 w 6318157"/>
                <a:gd name="connsiteY200" fmla="*/ 2364353 h 5387471"/>
                <a:gd name="connsiteX201" fmla="*/ 4637681 w 6318157"/>
                <a:gd name="connsiteY201" fmla="*/ 2328038 h 5387471"/>
                <a:gd name="connsiteX202" fmla="*/ 4660541 w 6318157"/>
                <a:gd name="connsiteY202" fmla="*/ 2253743 h 5387471"/>
                <a:gd name="connsiteX203" fmla="*/ 4433846 w 6318157"/>
                <a:gd name="connsiteY203" fmla="*/ 2270888 h 5387471"/>
                <a:gd name="connsiteX204" fmla="*/ 4373134 w 6318157"/>
                <a:gd name="connsiteY204" fmla="*/ 2252041 h 5387471"/>
                <a:gd name="connsiteX205" fmla="*/ 4323356 w 6318157"/>
                <a:gd name="connsiteY205" fmla="*/ 2288033 h 5387471"/>
                <a:gd name="connsiteX206" fmla="*/ 4273826 w 6318157"/>
                <a:gd name="connsiteY206" fmla="*/ 2208023 h 5387471"/>
                <a:gd name="connsiteX207" fmla="*/ 4201436 w 6318157"/>
                <a:gd name="connsiteY207" fmla="*/ 2192783 h 5387471"/>
                <a:gd name="connsiteX208" fmla="*/ 4178576 w 6318157"/>
                <a:gd name="connsiteY208" fmla="*/ 2110868 h 5387471"/>
                <a:gd name="connsiteX209" fmla="*/ 4087136 w 6318157"/>
                <a:gd name="connsiteY209" fmla="*/ 2038478 h 5387471"/>
                <a:gd name="connsiteX210" fmla="*/ 4016651 w 6318157"/>
                <a:gd name="connsiteY210" fmla="*/ 2051813 h 5387471"/>
                <a:gd name="connsiteX211" fmla="*/ 3909971 w 6318157"/>
                <a:gd name="connsiteY211" fmla="*/ 2013713 h 5387471"/>
                <a:gd name="connsiteX212" fmla="*/ 3843296 w 6318157"/>
                <a:gd name="connsiteY212" fmla="*/ 2053718 h 5387471"/>
                <a:gd name="connsiteX213" fmla="*/ 3788051 w 6318157"/>
                <a:gd name="connsiteY213" fmla="*/ 2034668 h 5387471"/>
                <a:gd name="connsiteX214" fmla="*/ 3742331 w 6318157"/>
                <a:gd name="connsiteY214" fmla="*/ 2046098 h 5387471"/>
                <a:gd name="connsiteX215" fmla="*/ 3671018 w 6318157"/>
                <a:gd name="connsiteY215" fmla="*/ 2041249 h 5387471"/>
                <a:gd name="connsiteX216" fmla="*/ 3660416 w 6318157"/>
                <a:gd name="connsiteY216" fmla="*/ 1977518 h 5387471"/>
                <a:gd name="connsiteX217" fmla="*/ 3643271 w 6318157"/>
                <a:gd name="connsiteY217" fmla="*/ 1905128 h 5387471"/>
                <a:gd name="connsiteX218" fmla="*/ 3690896 w 6318157"/>
                <a:gd name="connsiteY218" fmla="*/ 1872743 h 5387471"/>
                <a:gd name="connsiteX219" fmla="*/ 3702326 w 6318157"/>
                <a:gd name="connsiteY219" fmla="*/ 1811783 h 5387471"/>
                <a:gd name="connsiteX220" fmla="*/ 3679466 w 6318157"/>
                <a:gd name="connsiteY220" fmla="*/ 1788923 h 5387471"/>
                <a:gd name="connsiteX221" fmla="*/ 3595977 w 6318157"/>
                <a:gd name="connsiteY221" fmla="*/ 1647245 h 5387471"/>
                <a:gd name="connsiteX222" fmla="*/ 3508016 w 6318157"/>
                <a:gd name="connsiteY222" fmla="*/ 1663193 h 5387471"/>
                <a:gd name="connsiteX223" fmla="*/ 3485156 w 6318157"/>
                <a:gd name="connsiteY223" fmla="*/ 1619378 h 5387471"/>
                <a:gd name="connsiteX224" fmla="*/ 3434052 w 6318157"/>
                <a:gd name="connsiteY224" fmla="*/ 1618090 h 5387471"/>
                <a:gd name="connsiteX225" fmla="*/ 3496586 w 6318157"/>
                <a:gd name="connsiteY225" fmla="*/ 1533653 h 5387471"/>
                <a:gd name="connsiteX226" fmla="*/ 3549926 w 6318157"/>
                <a:gd name="connsiteY226" fmla="*/ 1552703 h 5387471"/>
                <a:gd name="connsiteX227" fmla="*/ 3681619 w 6318157"/>
                <a:gd name="connsiteY227" fmla="*/ 1349485 h 5387471"/>
                <a:gd name="connsiteX228" fmla="*/ 3708041 w 6318157"/>
                <a:gd name="connsiteY228" fmla="*/ 1316483 h 5387471"/>
                <a:gd name="connsiteX229" fmla="*/ 3600036 w 6318157"/>
                <a:gd name="connsiteY229" fmla="*/ 1230630 h 5387471"/>
                <a:gd name="connsiteX230" fmla="*/ 3610886 w 6318157"/>
                <a:gd name="connsiteY230" fmla="*/ 1173608 h 5387471"/>
                <a:gd name="connsiteX231" fmla="*/ 3549926 w 6318157"/>
                <a:gd name="connsiteY231" fmla="*/ 1160273 h 5387471"/>
                <a:gd name="connsiteX232" fmla="*/ 3515636 w 6318157"/>
                <a:gd name="connsiteY232" fmla="*/ 1108838 h 5387471"/>
                <a:gd name="connsiteX233" fmla="*/ 3515636 w 6318157"/>
                <a:gd name="connsiteY233" fmla="*/ 1013588 h 5387471"/>
                <a:gd name="connsiteX234" fmla="*/ 3391811 w 6318157"/>
                <a:gd name="connsiteY234" fmla="*/ 981203 h 5387471"/>
                <a:gd name="connsiteX235" fmla="*/ 3357521 w 6318157"/>
                <a:gd name="connsiteY235" fmla="*/ 922148 h 5387471"/>
                <a:gd name="connsiteX236" fmla="*/ 3198246 w 6318157"/>
                <a:gd name="connsiteY236" fmla="*/ 954073 h 5387471"/>
                <a:gd name="connsiteX237" fmla="*/ 3142256 w 6318157"/>
                <a:gd name="connsiteY237" fmla="*/ 899288 h 5387471"/>
                <a:gd name="connsiteX238" fmla="*/ 2980331 w 6318157"/>
                <a:gd name="connsiteY238" fmla="*/ 929768 h 5387471"/>
                <a:gd name="connsiteX239" fmla="*/ 2776330 w 6318157"/>
                <a:gd name="connsiteY239" fmla="*/ 832982 h 5387471"/>
                <a:gd name="connsiteX240" fmla="*/ 2662196 w 6318157"/>
                <a:gd name="connsiteY240" fmla="*/ 874523 h 5387471"/>
                <a:gd name="connsiteX241" fmla="*/ 2671721 w 6318157"/>
                <a:gd name="connsiteY241" fmla="*/ 832613 h 5387471"/>
                <a:gd name="connsiteX242" fmla="*/ 2581026 w 6318157"/>
                <a:gd name="connsiteY242" fmla="*/ 818653 h 5387471"/>
                <a:gd name="connsiteX243" fmla="*/ 2576471 w 6318157"/>
                <a:gd name="connsiteY243" fmla="*/ 731648 h 5387471"/>
                <a:gd name="connsiteX244" fmla="*/ 2561231 w 6318157"/>
                <a:gd name="connsiteY244" fmla="*/ 684023 h 5387471"/>
                <a:gd name="connsiteX245" fmla="*/ 2591711 w 6318157"/>
                <a:gd name="connsiteY245" fmla="*/ 647828 h 5387471"/>
                <a:gd name="connsiteX246" fmla="*/ 2496792 w 6318157"/>
                <a:gd name="connsiteY246" fmla="*/ 511865 h 5387471"/>
                <a:gd name="connsiteX247" fmla="*/ 2492651 w 6318157"/>
                <a:gd name="connsiteY247" fmla="*/ 476378 h 5387471"/>
                <a:gd name="connsiteX248" fmla="*/ 2534561 w 6318157"/>
                <a:gd name="connsiteY248" fmla="*/ 409703 h 5387471"/>
                <a:gd name="connsiteX249" fmla="*/ 2490746 w 6318157"/>
                <a:gd name="connsiteY249" fmla="*/ 398273 h 5387471"/>
                <a:gd name="connsiteX250" fmla="*/ 2465981 w 6318157"/>
                <a:gd name="connsiteY250" fmla="*/ 367793 h 5387471"/>
                <a:gd name="connsiteX251" fmla="*/ 2428709 w 6318157"/>
                <a:gd name="connsiteY251" fmla="*/ 359713 h 5387471"/>
                <a:gd name="connsiteX252" fmla="*/ 2443121 w 6318157"/>
                <a:gd name="connsiteY252" fmla="*/ 297308 h 5387471"/>
                <a:gd name="connsiteX253" fmla="*/ 2384811 w 6318157"/>
                <a:gd name="connsiteY253" fmla="*/ 255352 h 5387471"/>
                <a:gd name="connsiteX254" fmla="*/ 2431691 w 6318157"/>
                <a:gd name="connsiteY254" fmla="*/ 188723 h 5387471"/>
                <a:gd name="connsiteX255" fmla="*/ 2536714 w 6318157"/>
                <a:gd name="connsiteY255" fmla="*/ 175177 h 5387471"/>
                <a:gd name="connsiteX0" fmla="*/ 2536714 w 6318157"/>
                <a:gd name="connsiteY0" fmla="*/ 175177 h 5387471"/>
                <a:gd name="connsiteX1" fmla="*/ 2475506 w 6318157"/>
                <a:gd name="connsiteY1" fmla="*/ 127763 h 5387471"/>
                <a:gd name="connsiteX2" fmla="*/ 2408831 w 6318157"/>
                <a:gd name="connsiteY2" fmla="*/ 129668 h 5387471"/>
                <a:gd name="connsiteX3" fmla="*/ 2340003 w 6318157"/>
                <a:gd name="connsiteY3" fmla="*/ 67751 h 5387471"/>
                <a:gd name="connsiteX4" fmla="*/ 2260241 w 6318157"/>
                <a:gd name="connsiteY4" fmla="*/ 85853 h 5387471"/>
                <a:gd name="connsiteX5" fmla="*/ 2229513 w 6318157"/>
                <a:gd name="connsiteY5" fmla="*/ 26173 h 5387471"/>
                <a:gd name="connsiteX6" fmla="*/ 2009858 w 6318157"/>
                <a:gd name="connsiteY6" fmla="*/ 0 h 5387471"/>
                <a:gd name="connsiteX7" fmla="*/ 1851163 w 6318157"/>
                <a:gd name="connsiteY7" fmla="*/ 158612 h 5387471"/>
                <a:gd name="connsiteX8" fmla="*/ 1861599 w 6318157"/>
                <a:gd name="connsiteY8" fmla="*/ 331056 h 5387471"/>
                <a:gd name="connsiteX9" fmla="*/ 1776951 w 6318157"/>
                <a:gd name="connsiteY9" fmla="*/ 311343 h 5387471"/>
                <a:gd name="connsiteX10" fmla="*/ 1606163 w 6318157"/>
                <a:gd name="connsiteY10" fmla="*/ 358057 h 5387471"/>
                <a:gd name="connsiteX11" fmla="*/ 1391478 w 6318157"/>
                <a:gd name="connsiteY11" fmla="*/ 230836 h 5387471"/>
                <a:gd name="connsiteX12" fmla="*/ 1256306 w 6318157"/>
                <a:gd name="connsiteY12" fmla="*/ 230836 h 5387471"/>
                <a:gd name="connsiteX13" fmla="*/ 1208598 w 6318157"/>
                <a:gd name="connsiteY13" fmla="*/ 421667 h 5387471"/>
                <a:gd name="connsiteX14" fmla="*/ 1041621 w 6318157"/>
                <a:gd name="connsiteY14" fmla="*/ 588645 h 5387471"/>
                <a:gd name="connsiteX15" fmla="*/ 930303 w 6318157"/>
                <a:gd name="connsiteY15" fmla="*/ 668158 h 5387471"/>
                <a:gd name="connsiteX16" fmla="*/ 842838 w 6318157"/>
                <a:gd name="connsiteY16" fmla="*/ 612499 h 5387471"/>
                <a:gd name="connsiteX17" fmla="*/ 747423 w 6318157"/>
                <a:gd name="connsiteY17" fmla="*/ 795379 h 5387471"/>
                <a:gd name="connsiteX18" fmla="*/ 456206 w 6318157"/>
                <a:gd name="connsiteY18" fmla="*/ 828804 h 5387471"/>
                <a:gd name="connsiteX19" fmla="*/ 222636 w 6318157"/>
                <a:gd name="connsiteY19" fmla="*/ 970307 h 5387471"/>
                <a:gd name="connsiteX20" fmla="*/ 254442 w 6318157"/>
                <a:gd name="connsiteY20" fmla="*/ 1113431 h 5387471"/>
                <a:gd name="connsiteX21" fmla="*/ 302149 w 6318157"/>
                <a:gd name="connsiteY21" fmla="*/ 1296311 h 5387471"/>
                <a:gd name="connsiteX22" fmla="*/ 341906 w 6318157"/>
                <a:gd name="connsiteY22" fmla="*/ 1328116 h 5387471"/>
                <a:gd name="connsiteX23" fmla="*/ 508883 w 6318157"/>
                <a:gd name="connsiteY23" fmla="*/ 1359921 h 5387471"/>
                <a:gd name="connsiteX24" fmla="*/ 532737 w 6318157"/>
                <a:gd name="connsiteY24" fmla="*/ 1582558 h 5387471"/>
                <a:gd name="connsiteX25" fmla="*/ 730526 w 6318157"/>
                <a:gd name="connsiteY25" fmla="*/ 1644144 h 5387471"/>
                <a:gd name="connsiteX26" fmla="*/ 903633 w 6318157"/>
                <a:gd name="connsiteY26" fmla="*/ 1753676 h 5387471"/>
                <a:gd name="connsiteX27" fmla="*/ 818984 w 6318157"/>
                <a:gd name="connsiteY27" fmla="*/ 1884707 h 5387471"/>
                <a:gd name="connsiteX28" fmla="*/ 644056 w 6318157"/>
                <a:gd name="connsiteY28" fmla="*/ 1868805 h 5387471"/>
                <a:gd name="connsiteX29" fmla="*/ 636104 w 6318157"/>
                <a:gd name="connsiteY29" fmla="*/ 2115295 h 5387471"/>
                <a:gd name="connsiteX30" fmla="*/ 755374 w 6318157"/>
                <a:gd name="connsiteY30" fmla="*/ 2218662 h 5387471"/>
                <a:gd name="connsiteX31" fmla="*/ 818984 w 6318157"/>
                <a:gd name="connsiteY31" fmla="*/ 2329980 h 5387471"/>
                <a:gd name="connsiteX32" fmla="*/ 818984 w 6318157"/>
                <a:gd name="connsiteY32" fmla="*/ 2369737 h 5387471"/>
                <a:gd name="connsiteX33" fmla="*/ 580445 w 6318157"/>
                <a:gd name="connsiteY33" fmla="*/ 2401542 h 5387471"/>
                <a:gd name="connsiteX34" fmla="*/ 485029 w 6318157"/>
                <a:gd name="connsiteY34" fmla="*/ 2433347 h 5387471"/>
                <a:gd name="connsiteX35" fmla="*/ 437322 w 6318157"/>
                <a:gd name="connsiteY35" fmla="*/ 2584422 h 5387471"/>
                <a:gd name="connsiteX36" fmla="*/ 307616 w 6318157"/>
                <a:gd name="connsiteY36" fmla="*/ 2598549 h 5387471"/>
                <a:gd name="connsiteX37" fmla="*/ 238539 w 6318157"/>
                <a:gd name="connsiteY37" fmla="*/ 2655984 h 5387471"/>
                <a:gd name="connsiteX38" fmla="*/ 284673 w 6318157"/>
                <a:gd name="connsiteY38" fmla="*/ 2740881 h 5387471"/>
                <a:gd name="connsiteX39" fmla="*/ 405516 w 6318157"/>
                <a:gd name="connsiteY39" fmla="*/ 2767302 h 5387471"/>
                <a:gd name="connsiteX40" fmla="*/ 414296 w 6318157"/>
                <a:gd name="connsiteY40" fmla="*/ 2859534 h 5387471"/>
                <a:gd name="connsiteX41" fmla="*/ 349857 w 6318157"/>
                <a:gd name="connsiteY41" fmla="*/ 2894523 h 5387471"/>
                <a:gd name="connsiteX42" fmla="*/ 206734 w 6318157"/>
                <a:gd name="connsiteY42" fmla="*/ 3061500 h 5387471"/>
                <a:gd name="connsiteX43" fmla="*/ 166977 w 6318157"/>
                <a:gd name="connsiteY43" fmla="*/ 3300039 h 5387471"/>
                <a:gd name="connsiteX44" fmla="*/ 103367 w 6318157"/>
                <a:gd name="connsiteY44" fmla="*/ 3490871 h 5387471"/>
                <a:gd name="connsiteX45" fmla="*/ 0 w 6318157"/>
                <a:gd name="connsiteY45" fmla="*/ 3610140 h 5387471"/>
                <a:gd name="connsiteX46" fmla="*/ 0 w 6318157"/>
                <a:gd name="connsiteY46" fmla="*/ 3689653 h 5387471"/>
                <a:gd name="connsiteX47" fmla="*/ 15903 w 6318157"/>
                <a:gd name="connsiteY47" fmla="*/ 3769166 h 5387471"/>
                <a:gd name="connsiteX48" fmla="*/ 127221 w 6318157"/>
                <a:gd name="connsiteY48" fmla="*/ 3785069 h 5387471"/>
                <a:gd name="connsiteX49" fmla="*/ 183211 w 6318157"/>
                <a:gd name="connsiteY49" fmla="*/ 3641697 h 5387471"/>
                <a:gd name="connsiteX50" fmla="*/ 275231 w 6318157"/>
                <a:gd name="connsiteY50" fmla="*/ 3608199 h 5387471"/>
                <a:gd name="connsiteX51" fmla="*/ 326003 w 6318157"/>
                <a:gd name="connsiteY51" fmla="*/ 3626043 h 5387471"/>
                <a:gd name="connsiteX52" fmla="*/ 358388 w 6318157"/>
                <a:gd name="connsiteY52" fmla="*/ 3618423 h 5387471"/>
                <a:gd name="connsiteX53" fmla="*/ 424318 w 6318157"/>
                <a:gd name="connsiteY53" fmla="*/ 3743407 h 5387471"/>
                <a:gd name="connsiteX54" fmla="*/ 379178 w 6318157"/>
                <a:gd name="connsiteY54" fmla="*/ 3816212 h 5387471"/>
                <a:gd name="connsiteX55" fmla="*/ 347621 w 6318157"/>
                <a:gd name="connsiteY55" fmla="*/ 3928239 h 5387471"/>
                <a:gd name="connsiteX56" fmla="*/ 336854 w 6318157"/>
                <a:gd name="connsiteY56" fmla="*/ 4218249 h 5387471"/>
                <a:gd name="connsiteX57" fmla="*/ 545161 w 6318157"/>
                <a:gd name="connsiteY57" fmla="*/ 4012509 h 5387471"/>
                <a:gd name="connsiteX58" fmla="*/ 620202 w 6318157"/>
                <a:gd name="connsiteY58" fmla="*/ 4063365 h 5387471"/>
                <a:gd name="connsiteX59" fmla="*/ 723569 w 6318157"/>
                <a:gd name="connsiteY59" fmla="*/ 4079267 h 5387471"/>
                <a:gd name="connsiteX60" fmla="*/ 795130 w 6318157"/>
                <a:gd name="connsiteY60" fmla="*/ 4190586 h 5387471"/>
                <a:gd name="connsiteX61" fmla="*/ 1025718 w 6318157"/>
                <a:gd name="connsiteY61" fmla="*/ 4293952 h 5387471"/>
                <a:gd name="connsiteX62" fmla="*/ 1176793 w 6318157"/>
                <a:gd name="connsiteY62" fmla="*/ 4540443 h 5387471"/>
                <a:gd name="connsiteX63" fmla="*/ 1144988 w 6318157"/>
                <a:gd name="connsiteY63" fmla="*/ 4635859 h 5387471"/>
                <a:gd name="connsiteX64" fmla="*/ 1614115 w 6318157"/>
                <a:gd name="connsiteY64" fmla="*/ 4882349 h 5387471"/>
                <a:gd name="connsiteX65" fmla="*/ 1614115 w 6318157"/>
                <a:gd name="connsiteY65" fmla="*/ 5033424 h 5387471"/>
                <a:gd name="connsiteX66" fmla="*/ 1614115 w 6318157"/>
                <a:gd name="connsiteY66" fmla="*/ 5168596 h 5387471"/>
                <a:gd name="connsiteX67" fmla="*/ 1653871 w 6318157"/>
                <a:gd name="connsiteY67" fmla="*/ 5295817 h 5387471"/>
                <a:gd name="connsiteX68" fmla="*/ 1755416 w 6318157"/>
                <a:gd name="connsiteY68" fmla="*/ 5294123 h 5387471"/>
                <a:gd name="connsiteX69" fmla="*/ 1825653 w 6318157"/>
                <a:gd name="connsiteY69" fmla="*/ 5366385 h 5387471"/>
                <a:gd name="connsiteX70" fmla="*/ 1861848 w 6318157"/>
                <a:gd name="connsiteY70" fmla="*/ 5387340 h 5387471"/>
                <a:gd name="connsiteX71" fmla="*/ 1926203 w 6318157"/>
                <a:gd name="connsiteY71" fmla="*/ 5242146 h 5387471"/>
                <a:gd name="connsiteX72" fmla="*/ 2115047 w 6318157"/>
                <a:gd name="connsiteY72" fmla="*/ 5279914 h 5387471"/>
                <a:gd name="connsiteX73" fmla="*/ 2176421 w 6318157"/>
                <a:gd name="connsiteY73" fmla="*/ 5148304 h 5387471"/>
                <a:gd name="connsiteX74" fmla="*/ 2083242 w 6318157"/>
                <a:gd name="connsiteY74" fmla="*/ 5096123 h 5387471"/>
                <a:gd name="connsiteX75" fmla="*/ 2020211 w 6318157"/>
                <a:gd name="connsiteY75" fmla="*/ 5057903 h 5387471"/>
                <a:gd name="connsiteX76" fmla="*/ 2011680 w 6318157"/>
                <a:gd name="connsiteY76" fmla="*/ 5073180 h 5387471"/>
                <a:gd name="connsiteX77" fmla="*/ 1932167 w 6318157"/>
                <a:gd name="connsiteY77" fmla="*/ 4977765 h 5387471"/>
                <a:gd name="connsiteX78" fmla="*/ 1884459 w 6318157"/>
                <a:gd name="connsiteY78" fmla="*/ 4874398 h 5387471"/>
                <a:gd name="connsiteX79" fmla="*/ 1913448 w 6318157"/>
                <a:gd name="connsiteY79" fmla="*/ 4786022 h 5387471"/>
                <a:gd name="connsiteX80" fmla="*/ 2073551 w 6318157"/>
                <a:gd name="connsiteY80" fmla="*/ 4760723 h 5387471"/>
                <a:gd name="connsiteX81" fmla="*/ 2213030 w 6318157"/>
                <a:gd name="connsiteY81" fmla="*/ 4711893 h 5387471"/>
                <a:gd name="connsiteX82" fmla="*/ 2313829 w 6318157"/>
                <a:gd name="connsiteY82" fmla="*/ 4781467 h 5387471"/>
                <a:gd name="connsiteX83" fmla="*/ 2449002 w 6318157"/>
                <a:gd name="connsiteY83" fmla="*/ 4771031 h 5387471"/>
                <a:gd name="connsiteX84" fmla="*/ 2504661 w 6318157"/>
                <a:gd name="connsiteY84" fmla="*/ 4866446 h 5387471"/>
                <a:gd name="connsiteX85" fmla="*/ 2578459 w 6318157"/>
                <a:gd name="connsiteY85" fmla="*/ 4816585 h 5387471"/>
                <a:gd name="connsiteX86" fmla="*/ 2681246 w 6318157"/>
                <a:gd name="connsiteY86" fmla="*/ 4873118 h 5387471"/>
                <a:gd name="connsiteX87" fmla="*/ 2798859 w 6318157"/>
                <a:gd name="connsiteY87" fmla="*/ 4858495 h 5387471"/>
                <a:gd name="connsiteX88" fmla="*/ 2895931 w 6318157"/>
                <a:gd name="connsiteY88" fmla="*/ 4983811 h 5387471"/>
                <a:gd name="connsiteX89" fmla="*/ 2910177 w 6318157"/>
                <a:gd name="connsiteY89" fmla="*/ 5176547 h 5387471"/>
                <a:gd name="connsiteX90" fmla="*/ 2981739 w 6318157"/>
                <a:gd name="connsiteY90" fmla="*/ 5120888 h 5387471"/>
                <a:gd name="connsiteX91" fmla="*/ 3101009 w 6318157"/>
                <a:gd name="connsiteY91" fmla="*/ 5184499 h 5387471"/>
                <a:gd name="connsiteX92" fmla="*/ 3164619 w 6318157"/>
                <a:gd name="connsiteY92" fmla="*/ 4882349 h 5387471"/>
                <a:gd name="connsiteX93" fmla="*/ 3116911 w 6318157"/>
                <a:gd name="connsiteY93" fmla="*/ 4516589 h 5387471"/>
                <a:gd name="connsiteX94" fmla="*/ 3156668 w 6318157"/>
                <a:gd name="connsiteY94" fmla="*/ 4405271 h 5387471"/>
                <a:gd name="connsiteX95" fmla="*/ 3323645 w 6318157"/>
                <a:gd name="connsiteY95" fmla="*/ 4341660 h 5387471"/>
                <a:gd name="connsiteX96" fmla="*/ 3482671 w 6318157"/>
                <a:gd name="connsiteY96" fmla="*/ 4293952 h 5387471"/>
                <a:gd name="connsiteX97" fmla="*/ 3570136 w 6318157"/>
                <a:gd name="connsiteY97" fmla="*/ 4373466 h 5387471"/>
                <a:gd name="connsiteX98" fmla="*/ 3530379 w 6318157"/>
                <a:gd name="connsiteY98" fmla="*/ 4484784 h 5387471"/>
                <a:gd name="connsiteX99" fmla="*/ 3546282 w 6318157"/>
                <a:gd name="connsiteY99" fmla="*/ 4588151 h 5387471"/>
                <a:gd name="connsiteX100" fmla="*/ 3609892 w 6318157"/>
                <a:gd name="connsiteY100" fmla="*/ 4643810 h 5387471"/>
                <a:gd name="connsiteX101" fmla="*/ 3673503 w 6318157"/>
                <a:gd name="connsiteY101" fmla="*/ 4651761 h 5387471"/>
                <a:gd name="connsiteX102" fmla="*/ 3745064 w 6318157"/>
                <a:gd name="connsiteY102" fmla="*/ 4786933 h 5387471"/>
                <a:gd name="connsiteX103" fmla="*/ 3889016 w 6318157"/>
                <a:gd name="connsiteY103" fmla="*/ 4749293 h 5387471"/>
                <a:gd name="connsiteX104" fmla="*/ 4071068 w 6318157"/>
                <a:gd name="connsiteY104" fmla="*/ 4731274 h 5387471"/>
                <a:gd name="connsiteX105" fmla="*/ 4368496 w 6318157"/>
                <a:gd name="connsiteY105" fmla="*/ 4686134 h 5387471"/>
                <a:gd name="connsiteX106" fmla="*/ 4436828 w 6318157"/>
                <a:gd name="connsiteY106" fmla="*/ 4774261 h 5387471"/>
                <a:gd name="connsiteX107" fmla="*/ 4500438 w 6318157"/>
                <a:gd name="connsiteY107" fmla="*/ 4751981 h 5387471"/>
                <a:gd name="connsiteX108" fmla="*/ 4595854 w 6318157"/>
                <a:gd name="connsiteY108" fmla="*/ 4699469 h 5387471"/>
                <a:gd name="connsiteX109" fmla="*/ 4654826 w 6318157"/>
                <a:gd name="connsiteY109" fmla="*/ 4646423 h 5387471"/>
                <a:gd name="connsiteX110" fmla="*/ 4674704 w 6318157"/>
                <a:gd name="connsiteY110" fmla="*/ 4597593 h 5387471"/>
                <a:gd name="connsiteX111" fmla="*/ 4588151 w 6318157"/>
                <a:gd name="connsiteY111" fmla="*/ 4554983 h 5387471"/>
                <a:gd name="connsiteX112" fmla="*/ 4687211 w 6318157"/>
                <a:gd name="connsiteY112" fmla="*/ 4492118 h 5387471"/>
                <a:gd name="connsiteX113" fmla="*/ 4723406 w 6318157"/>
                <a:gd name="connsiteY113" fmla="*/ 4492118 h 5387471"/>
                <a:gd name="connsiteX114" fmla="*/ 4715786 w 6318157"/>
                <a:gd name="connsiteY114" fmla="*/ 4434968 h 5387471"/>
                <a:gd name="connsiteX115" fmla="*/ 4753886 w 6318157"/>
                <a:gd name="connsiteY115" fmla="*/ 4410203 h 5387471"/>
                <a:gd name="connsiteX116" fmla="*/ 4656648 w 6318157"/>
                <a:gd name="connsiteY116" fmla="*/ 4287326 h 5387471"/>
                <a:gd name="connsiteX117" fmla="*/ 4593866 w 6318157"/>
                <a:gd name="connsiteY117" fmla="*/ 4307333 h 5387471"/>
                <a:gd name="connsiteX118" fmla="*/ 4575396 w 6318157"/>
                <a:gd name="connsiteY118" fmla="*/ 4172612 h 5387471"/>
                <a:gd name="connsiteX119" fmla="*/ 4679655 w 6318157"/>
                <a:gd name="connsiteY119" fmla="*/ 4132426 h 5387471"/>
                <a:gd name="connsiteX120" fmla="*/ 4703957 w 6318157"/>
                <a:gd name="connsiteY120" fmla="*/ 4023340 h 5387471"/>
                <a:gd name="connsiteX121" fmla="*/ 4812951 w 6318157"/>
                <a:gd name="connsiteY121" fmla="*/ 3900496 h 5387471"/>
                <a:gd name="connsiteX122" fmla="*/ 4877813 w 6318157"/>
                <a:gd name="connsiteY122" fmla="*/ 3853146 h 5387471"/>
                <a:gd name="connsiteX123" fmla="*/ 4866109 w 6318157"/>
                <a:gd name="connsiteY123" fmla="*/ 3934446 h 5387471"/>
                <a:gd name="connsiteX124" fmla="*/ 4936241 w 6318157"/>
                <a:gd name="connsiteY124" fmla="*/ 3998681 h 5387471"/>
                <a:gd name="connsiteX125" fmla="*/ 4889248 w 6318157"/>
                <a:gd name="connsiteY125" fmla="*/ 4126615 h 5387471"/>
                <a:gd name="connsiteX126" fmla="*/ 4934365 w 6318157"/>
                <a:gd name="connsiteY126" fmla="*/ 4164319 h 5387471"/>
                <a:gd name="connsiteX127" fmla="*/ 5022812 w 6318157"/>
                <a:gd name="connsiteY127" fmla="*/ 4087573 h 5387471"/>
                <a:gd name="connsiteX128" fmla="*/ 5082759 w 6318157"/>
                <a:gd name="connsiteY128" fmla="*/ 4066849 h 5387471"/>
                <a:gd name="connsiteX129" fmla="*/ 5099644 w 6318157"/>
                <a:gd name="connsiteY129" fmla="*/ 4110000 h 5387471"/>
                <a:gd name="connsiteX130" fmla="*/ 5146102 w 6318157"/>
                <a:gd name="connsiteY130" fmla="*/ 4062915 h 5387471"/>
                <a:gd name="connsiteX131" fmla="*/ 5187199 w 6318157"/>
                <a:gd name="connsiteY131" fmla="*/ 4077299 h 5387471"/>
                <a:gd name="connsiteX132" fmla="*/ 5205692 w 6318157"/>
                <a:gd name="connsiteY132" fmla="*/ 4046476 h 5387471"/>
                <a:gd name="connsiteX133" fmla="*/ 5107060 w 6318157"/>
                <a:gd name="connsiteY133" fmla="*/ 4005379 h 5387471"/>
                <a:gd name="connsiteX134" fmla="*/ 5183536 w 6318157"/>
                <a:gd name="connsiteY134" fmla="*/ 3959373 h 5387471"/>
                <a:gd name="connsiteX135" fmla="*/ 5172815 w 6318157"/>
                <a:gd name="connsiteY135" fmla="*/ 3886200 h 5387471"/>
                <a:gd name="connsiteX136" fmla="*/ 5222041 w 6318157"/>
                <a:gd name="connsiteY136" fmla="*/ 3883701 h 5387471"/>
                <a:gd name="connsiteX137" fmla="*/ 5230350 w 6318157"/>
                <a:gd name="connsiteY137" fmla="*/ 3941680 h 5387471"/>
                <a:gd name="connsiteX138" fmla="*/ 5279666 w 6318157"/>
                <a:gd name="connsiteY138" fmla="*/ 3937570 h 5387471"/>
                <a:gd name="connsiteX139" fmla="*/ 5291995 w 6318157"/>
                <a:gd name="connsiteY139" fmla="*/ 3859487 h 5387471"/>
                <a:gd name="connsiteX140" fmla="*/ 5423861 w 6318157"/>
                <a:gd name="connsiteY140" fmla="*/ 3870925 h 5387471"/>
                <a:gd name="connsiteX141" fmla="*/ 5487204 w 6318157"/>
                <a:gd name="connsiteY141" fmla="*/ 3820445 h 5387471"/>
                <a:gd name="connsiteX142" fmla="*/ 5559123 w 6318157"/>
                <a:gd name="connsiteY142" fmla="*/ 3707429 h 5387471"/>
                <a:gd name="connsiteX143" fmla="*/ 5449413 w 6318157"/>
                <a:gd name="connsiteY143" fmla="*/ 3654543 h 5387471"/>
                <a:gd name="connsiteX144" fmla="*/ 5417697 w 6318157"/>
                <a:gd name="connsiteY144" fmla="*/ 3572439 h 5387471"/>
                <a:gd name="connsiteX145" fmla="*/ 5452272 w 6318157"/>
                <a:gd name="connsiteY145" fmla="*/ 3536878 h 5387471"/>
                <a:gd name="connsiteX146" fmla="*/ 5435833 w 6318157"/>
                <a:gd name="connsiteY146" fmla="*/ 3485507 h 5387471"/>
                <a:gd name="connsiteX147" fmla="*/ 5398846 w 6318157"/>
                <a:gd name="connsiteY147" fmla="*/ 3495782 h 5387471"/>
                <a:gd name="connsiteX148" fmla="*/ 5351496 w 6318157"/>
                <a:gd name="connsiteY148" fmla="*/ 3414038 h 5387471"/>
                <a:gd name="connsiteX149" fmla="*/ 5402956 w 6318157"/>
                <a:gd name="connsiteY149" fmla="*/ 3376601 h 5387471"/>
                <a:gd name="connsiteX150" fmla="*/ 5452272 w 6318157"/>
                <a:gd name="connsiteY150" fmla="*/ 3388930 h 5387471"/>
                <a:gd name="connsiteX151" fmla="*/ 5493368 w 6318157"/>
                <a:gd name="connsiteY151" fmla="*/ 3288244 h 5387471"/>
                <a:gd name="connsiteX152" fmla="*/ 5435833 w 6318157"/>
                <a:gd name="connsiteY152" fmla="*/ 3308792 h 5387471"/>
                <a:gd name="connsiteX153" fmla="*/ 5410640 w 6318157"/>
                <a:gd name="connsiteY153" fmla="*/ 3190955 h 5387471"/>
                <a:gd name="connsiteX154" fmla="*/ 5820355 w 6318157"/>
                <a:gd name="connsiteY154" fmla="*/ 2989939 h 5387471"/>
                <a:gd name="connsiteX155" fmla="*/ 6020959 w 6318157"/>
                <a:gd name="connsiteY155" fmla="*/ 2857748 h 5387471"/>
                <a:gd name="connsiteX156" fmla="*/ 6058811 w 6318157"/>
                <a:gd name="connsiteY156" fmla="*/ 2880194 h 5387471"/>
                <a:gd name="connsiteX157" fmla="*/ 6114056 w 6318157"/>
                <a:gd name="connsiteY157" fmla="*/ 2859239 h 5387471"/>
                <a:gd name="connsiteX158" fmla="*/ 6152156 w 6318157"/>
                <a:gd name="connsiteY158" fmla="*/ 2889719 h 5387471"/>
                <a:gd name="connsiteX159" fmla="*/ 6260741 w 6318157"/>
                <a:gd name="connsiteY159" fmla="*/ 2868764 h 5387471"/>
                <a:gd name="connsiteX160" fmla="*/ 6292298 w 6318157"/>
                <a:gd name="connsiteY160" fmla="*/ 2879449 h 5387471"/>
                <a:gd name="connsiteX161" fmla="*/ 6304556 w 6318157"/>
                <a:gd name="connsiteY161" fmla="*/ 2838284 h 5387471"/>
                <a:gd name="connsiteX162" fmla="*/ 6306461 w 6318157"/>
                <a:gd name="connsiteY162" fmla="*/ 2809709 h 5387471"/>
                <a:gd name="connsiteX163" fmla="*/ 6317891 w 6318157"/>
                <a:gd name="connsiteY163" fmla="*/ 2798279 h 5387471"/>
                <a:gd name="connsiteX164" fmla="*/ 6268361 w 6318157"/>
                <a:gd name="connsiteY164" fmla="*/ 2775419 h 5387471"/>
                <a:gd name="connsiteX165" fmla="*/ 6220736 w 6318157"/>
                <a:gd name="connsiteY165" fmla="*/ 2543754 h 5387471"/>
                <a:gd name="connsiteX166" fmla="*/ 6169301 w 6318157"/>
                <a:gd name="connsiteY166" fmla="*/ 2569973 h 5387471"/>
                <a:gd name="connsiteX167" fmla="*/ 6119771 w 6318157"/>
                <a:gd name="connsiteY167" fmla="*/ 2533484 h 5387471"/>
                <a:gd name="connsiteX168" fmla="*/ 6051191 w 6318157"/>
                <a:gd name="connsiteY168" fmla="*/ 2518538 h 5387471"/>
                <a:gd name="connsiteX169" fmla="*/ 6053096 w 6318157"/>
                <a:gd name="connsiteY169" fmla="*/ 2434718 h 5387471"/>
                <a:gd name="connsiteX170" fmla="*/ 6027337 w 6318157"/>
                <a:gd name="connsiteY170" fmla="*/ 2469542 h 5387471"/>
                <a:gd name="connsiteX171" fmla="*/ 5994041 w 6318157"/>
                <a:gd name="connsiteY171" fmla="*/ 2411858 h 5387471"/>
                <a:gd name="connsiteX172" fmla="*/ 5976896 w 6318157"/>
                <a:gd name="connsiteY172" fmla="*/ 2272793 h 5387471"/>
                <a:gd name="connsiteX173" fmla="*/ 5915936 w 6318157"/>
                <a:gd name="connsiteY173" fmla="*/ 2274698 h 5387471"/>
                <a:gd name="connsiteX174" fmla="*/ 5892910 w 6318157"/>
                <a:gd name="connsiteY174" fmla="*/ 2209882 h 5387471"/>
                <a:gd name="connsiteX175" fmla="*/ 5813066 w 6318157"/>
                <a:gd name="connsiteY175" fmla="*/ 2240408 h 5387471"/>
                <a:gd name="connsiteX176" fmla="*/ 5752106 w 6318157"/>
                <a:gd name="connsiteY176" fmla="*/ 2206118 h 5387471"/>
                <a:gd name="connsiteX177" fmla="*/ 5719721 w 6318157"/>
                <a:gd name="connsiteY177" fmla="*/ 2227073 h 5387471"/>
                <a:gd name="connsiteX178" fmla="*/ 5653046 w 6318157"/>
                <a:gd name="connsiteY178" fmla="*/ 2209928 h 5387471"/>
                <a:gd name="connsiteX179" fmla="*/ 5677231 w 6318157"/>
                <a:gd name="connsiteY179" fmla="*/ 2186857 h 5387471"/>
                <a:gd name="connsiteX180" fmla="*/ 5628281 w 6318157"/>
                <a:gd name="connsiteY180" fmla="*/ 2145158 h 5387471"/>
                <a:gd name="connsiteX181" fmla="*/ 5488388 w 6318157"/>
                <a:gd name="connsiteY181" fmla="*/ 2148426 h 5387471"/>
                <a:gd name="connsiteX182" fmla="*/ 5453021 w 6318157"/>
                <a:gd name="connsiteY182" fmla="*/ 2227073 h 5387471"/>
                <a:gd name="connsiteX183" fmla="*/ 5472071 w 6318157"/>
                <a:gd name="connsiteY183" fmla="*/ 2274698 h 5387471"/>
                <a:gd name="connsiteX184" fmla="*/ 5422541 w 6318157"/>
                <a:gd name="connsiteY184" fmla="*/ 2288033 h 5387471"/>
                <a:gd name="connsiteX185" fmla="*/ 5451116 w 6318157"/>
                <a:gd name="connsiteY185" fmla="*/ 2333753 h 5387471"/>
                <a:gd name="connsiteX186" fmla="*/ 5516631 w 6318157"/>
                <a:gd name="connsiteY186" fmla="*/ 2328407 h 5387471"/>
                <a:gd name="connsiteX187" fmla="*/ 5523506 w 6318157"/>
                <a:gd name="connsiteY187" fmla="*/ 2379473 h 5387471"/>
                <a:gd name="connsiteX188" fmla="*/ 5399681 w 6318157"/>
                <a:gd name="connsiteY188" fmla="*/ 2545208 h 5387471"/>
                <a:gd name="connsiteX189" fmla="*/ 5360918 w 6318157"/>
                <a:gd name="connsiteY189" fmla="*/ 2694084 h 5387471"/>
                <a:gd name="connsiteX190" fmla="*/ 5346341 w 6318157"/>
                <a:gd name="connsiteY190" fmla="*/ 2615693 h 5387471"/>
                <a:gd name="connsiteX191" fmla="*/ 5304431 w 6318157"/>
                <a:gd name="connsiteY191" fmla="*/ 2615693 h 5387471"/>
                <a:gd name="connsiteX192" fmla="*/ 5273951 w 6318157"/>
                <a:gd name="connsiteY192" fmla="*/ 2558543 h 5387471"/>
                <a:gd name="connsiteX193" fmla="*/ 5203714 w 6318157"/>
                <a:gd name="connsiteY193" fmla="*/ 2600987 h 5387471"/>
                <a:gd name="connsiteX194" fmla="*/ 5070116 w 6318157"/>
                <a:gd name="connsiteY194" fmla="*/ 2541398 h 5387471"/>
                <a:gd name="connsiteX195" fmla="*/ 4991763 w 6318157"/>
                <a:gd name="connsiteY195" fmla="*/ 2573572 h 5387471"/>
                <a:gd name="connsiteX196" fmla="*/ 4904381 w 6318157"/>
                <a:gd name="connsiteY196" fmla="*/ 2564258 h 5387471"/>
                <a:gd name="connsiteX197" fmla="*/ 4875806 w 6318157"/>
                <a:gd name="connsiteY197" fmla="*/ 2495678 h 5387471"/>
                <a:gd name="connsiteX198" fmla="*/ 4803416 w 6318157"/>
                <a:gd name="connsiteY198" fmla="*/ 2484248 h 5387471"/>
                <a:gd name="connsiteX199" fmla="*/ 4822466 w 6318157"/>
                <a:gd name="connsiteY199" fmla="*/ 2409953 h 5387471"/>
                <a:gd name="connsiteX200" fmla="*/ 4731026 w 6318157"/>
                <a:gd name="connsiteY200" fmla="*/ 2341373 h 5387471"/>
                <a:gd name="connsiteX201" fmla="*/ 4699221 w 6318157"/>
                <a:gd name="connsiteY201" fmla="*/ 2364353 h 5387471"/>
                <a:gd name="connsiteX202" fmla="*/ 4637681 w 6318157"/>
                <a:gd name="connsiteY202" fmla="*/ 2328038 h 5387471"/>
                <a:gd name="connsiteX203" fmla="*/ 4660541 w 6318157"/>
                <a:gd name="connsiteY203" fmla="*/ 2253743 h 5387471"/>
                <a:gd name="connsiteX204" fmla="*/ 4433846 w 6318157"/>
                <a:gd name="connsiteY204" fmla="*/ 2270888 h 5387471"/>
                <a:gd name="connsiteX205" fmla="*/ 4373134 w 6318157"/>
                <a:gd name="connsiteY205" fmla="*/ 2252041 h 5387471"/>
                <a:gd name="connsiteX206" fmla="*/ 4323356 w 6318157"/>
                <a:gd name="connsiteY206" fmla="*/ 2288033 h 5387471"/>
                <a:gd name="connsiteX207" fmla="*/ 4273826 w 6318157"/>
                <a:gd name="connsiteY207" fmla="*/ 2208023 h 5387471"/>
                <a:gd name="connsiteX208" fmla="*/ 4201436 w 6318157"/>
                <a:gd name="connsiteY208" fmla="*/ 2192783 h 5387471"/>
                <a:gd name="connsiteX209" fmla="*/ 4178576 w 6318157"/>
                <a:gd name="connsiteY209" fmla="*/ 2110868 h 5387471"/>
                <a:gd name="connsiteX210" fmla="*/ 4087136 w 6318157"/>
                <a:gd name="connsiteY210" fmla="*/ 2038478 h 5387471"/>
                <a:gd name="connsiteX211" fmla="*/ 4016651 w 6318157"/>
                <a:gd name="connsiteY211" fmla="*/ 2051813 h 5387471"/>
                <a:gd name="connsiteX212" fmla="*/ 3909971 w 6318157"/>
                <a:gd name="connsiteY212" fmla="*/ 2013713 h 5387471"/>
                <a:gd name="connsiteX213" fmla="*/ 3843296 w 6318157"/>
                <a:gd name="connsiteY213" fmla="*/ 2053718 h 5387471"/>
                <a:gd name="connsiteX214" fmla="*/ 3788051 w 6318157"/>
                <a:gd name="connsiteY214" fmla="*/ 2034668 h 5387471"/>
                <a:gd name="connsiteX215" fmla="*/ 3742331 w 6318157"/>
                <a:gd name="connsiteY215" fmla="*/ 2046098 h 5387471"/>
                <a:gd name="connsiteX216" fmla="*/ 3671018 w 6318157"/>
                <a:gd name="connsiteY216" fmla="*/ 2041249 h 5387471"/>
                <a:gd name="connsiteX217" fmla="*/ 3660416 w 6318157"/>
                <a:gd name="connsiteY217" fmla="*/ 1977518 h 5387471"/>
                <a:gd name="connsiteX218" fmla="*/ 3643271 w 6318157"/>
                <a:gd name="connsiteY218" fmla="*/ 1905128 h 5387471"/>
                <a:gd name="connsiteX219" fmla="*/ 3690896 w 6318157"/>
                <a:gd name="connsiteY219" fmla="*/ 1872743 h 5387471"/>
                <a:gd name="connsiteX220" fmla="*/ 3702326 w 6318157"/>
                <a:gd name="connsiteY220" fmla="*/ 1811783 h 5387471"/>
                <a:gd name="connsiteX221" fmla="*/ 3679466 w 6318157"/>
                <a:gd name="connsiteY221" fmla="*/ 1788923 h 5387471"/>
                <a:gd name="connsiteX222" fmla="*/ 3595977 w 6318157"/>
                <a:gd name="connsiteY222" fmla="*/ 1647245 h 5387471"/>
                <a:gd name="connsiteX223" fmla="*/ 3508016 w 6318157"/>
                <a:gd name="connsiteY223" fmla="*/ 1663193 h 5387471"/>
                <a:gd name="connsiteX224" fmla="*/ 3485156 w 6318157"/>
                <a:gd name="connsiteY224" fmla="*/ 1619378 h 5387471"/>
                <a:gd name="connsiteX225" fmla="*/ 3434052 w 6318157"/>
                <a:gd name="connsiteY225" fmla="*/ 1618090 h 5387471"/>
                <a:gd name="connsiteX226" fmla="*/ 3496586 w 6318157"/>
                <a:gd name="connsiteY226" fmla="*/ 1533653 h 5387471"/>
                <a:gd name="connsiteX227" fmla="*/ 3549926 w 6318157"/>
                <a:gd name="connsiteY227" fmla="*/ 1552703 h 5387471"/>
                <a:gd name="connsiteX228" fmla="*/ 3681619 w 6318157"/>
                <a:gd name="connsiteY228" fmla="*/ 1349485 h 5387471"/>
                <a:gd name="connsiteX229" fmla="*/ 3708041 w 6318157"/>
                <a:gd name="connsiteY229" fmla="*/ 1316483 h 5387471"/>
                <a:gd name="connsiteX230" fmla="*/ 3600036 w 6318157"/>
                <a:gd name="connsiteY230" fmla="*/ 1230630 h 5387471"/>
                <a:gd name="connsiteX231" fmla="*/ 3610886 w 6318157"/>
                <a:gd name="connsiteY231" fmla="*/ 1173608 h 5387471"/>
                <a:gd name="connsiteX232" fmla="*/ 3549926 w 6318157"/>
                <a:gd name="connsiteY232" fmla="*/ 1160273 h 5387471"/>
                <a:gd name="connsiteX233" fmla="*/ 3515636 w 6318157"/>
                <a:gd name="connsiteY233" fmla="*/ 1108838 h 5387471"/>
                <a:gd name="connsiteX234" fmla="*/ 3515636 w 6318157"/>
                <a:gd name="connsiteY234" fmla="*/ 1013588 h 5387471"/>
                <a:gd name="connsiteX235" fmla="*/ 3391811 w 6318157"/>
                <a:gd name="connsiteY235" fmla="*/ 981203 h 5387471"/>
                <a:gd name="connsiteX236" fmla="*/ 3357521 w 6318157"/>
                <a:gd name="connsiteY236" fmla="*/ 922148 h 5387471"/>
                <a:gd name="connsiteX237" fmla="*/ 3198246 w 6318157"/>
                <a:gd name="connsiteY237" fmla="*/ 954073 h 5387471"/>
                <a:gd name="connsiteX238" fmla="*/ 3142256 w 6318157"/>
                <a:gd name="connsiteY238" fmla="*/ 899288 h 5387471"/>
                <a:gd name="connsiteX239" fmla="*/ 2980331 w 6318157"/>
                <a:gd name="connsiteY239" fmla="*/ 929768 h 5387471"/>
                <a:gd name="connsiteX240" fmla="*/ 2776330 w 6318157"/>
                <a:gd name="connsiteY240" fmla="*/ 832982 h 5387471"/>
                <a:gd name="connsiteX241" fmla="*/ 2662196 w 6318157"/>
                <a:gd name="connsiteY241" fmla="*/ 874523 h 5387471"/>
                <a:gd name="connsiteX242" fmla="*/ 2671721 w 6318157"/>
                <a:gd name="connsiteY242" fmla="*/ 832613 h 5387471"/>
                <a:gd name="connsiteX243" fmla="*/ 2581026 w 6318157"/>
                <a:gd name="connsiteY243" fmla="*/ 818653 h 5387471"/>
                <a:gd name="connsiteX244" fmla="*/ 2576471 w 6318157"/>
                <a:gd name="connsiteY244" fmla="*/ 731648 h 5387471"/>
                <a:gd name="connsiteX245" fmla="*/ 2561231 w 6318157"/>
                <a:gd name="connsiteY245" fmla="*/ 684023 h 5387471"/>
                <a:gd name="connsiteX246" fmla="*/ 2591711 w 6318157"/>
                <a:gd name="connsiteY246" fmla="*/ 647828 h 5387471"/>
                <a:gd name="connsiteX247" fmla="*/ 2496792 w 6318157"/>
                <a:gd name="connsiteY247" fmla="*/ 511865 h 5387471"/>
                <a:gd name="connsiteX248" fmla="*/ 2492651 w 6318157"/>
                <a:gd name="connsiteY248" fmla="*/ 476378 h 5387471"/>
                <a:gd name="connsiteX249" fmla="*/ 2534561 w 6318157"/>
                <a:gd name="connsiteY249" fmla="*/ 409703 h 5387471"/>
                <a:gd name="connsiteX250" fmla="*/ 2490746 w 6318157"/>
                <a:gd name="connsiteY250" fmla="*/ 398273 h 5387471"/>
                <a:gd name="connsiteX251" fmla="*/ 2465981 w 6318157"/>
                <a:gd name="connsiteY251" fmla="*/ 367793 h 5387471"/>
                <a:gd name="connsiteX252" fmla="*/ 2428709 w 6318157"/>
                <a:gd name="connsiteY252" fmla="*/ 359713 h 5387471"/>
                <a:gd name="connsiteX253" fmla="*/ 2443121 w 6318157"/>
                <a:gd name="connsiteY253" fmla="*/ 297308 h 5387471"/>
                <a:gd name="connsiteX254" fmla="*/ 2384811 w 6318157"/>
                <a:gd name="connsiteY254" fmla="*/ 255352 h 5387471"/>
                <a:gd name="connsiteX255" fmla="*/ 2431691 w 6318157"/>
                <a:gd name="connsiteY255" fmla="*/ 188723 h 5387471"/>
                <a:gd name="connsiteX256" fmla="*/ 2536714 w 6318157"/>
                <a:gd name="connsiteY256" fmla="*/ 175177 h 5387471"/>
                <a:gd name="connsiteX0" fmla="*/ 2536714 w 6318157"/>
                <a:gd name="connsiteY0" fmla="*/ 175177 h 5387471"/>
                <a:gd name="connsiteX1" fmla="*/ 2475506 w 6318157"/>
                <a:gd name="connsiteY1" fmla="*/ 127763 h 5387471"/>
                <a:gd name="connsiteX2" fmla="*/ 2408831 w 6318157"/>
                <a:gd name="connsiteY2" fmla="*/ 129668 h 5387471"/>
                <a:gd name="connsiteX3" fmla="*/ 2340003 w 6318157"/>
                <a:gd name="connsiteY3" fmla="*/ 67751 h 5387471"/>
                <a:gd name="connsiteX4" fmla="*/ 2260241 w 6318157"/>
                <a:gd name="connsiteY4" fmla="*/ 85853 h 5387471"/>
                <a:gd name="connsiteX5" fmla="*/ 2229513 w 6318157"/>
                <a:gd name="connsiteY5" fmla="*/ 26173 h 5387471"/>
                <a:gd name="connsiteX6" fmla="*/ 2009858 w 6318157"/>
                <a:gd name="connsiteY6" fmla="*/ 0 h 5387471"/>
                <a:gd name="connsiteX7" fmla="*/ 1851163 w 6318157"/>
                <a:gd name="connsiteY7" fmla="*/ 158612 h 5387471"/>
                <a:gd name="connsiteX8" fmla="*/ 1861599 w 6318157"/>
                <a:gd name="connsiteY8" fmla="*/ 331056 h 5387471"/>
                <a:gd name="connsiteX9" fmla="*/ 1776951 w 6318157"/>
                <a:gd name="connsiteY9" fmla="*/ 311343 h 5387471"/>
                <a:gd name="connsiteX10" fmla="*/ 1606163 w 6318157"/>
                <a:gd name="connsiteY10" fmla="*/ 358057 h 5387471"/>
                <a:gd name="connsiteX11" fmla="*/ 1391478 w 6318157"/>
                <a:gd name="connsiteY11" fmla="*/ 230836 h 5387471"/>
                <a:gd name="connsiteX12" fmla="*/ 1256306 w 6318157"/>
                <a:gd name="connsiteY12" fmla="*/ 230836 h 5387471"/>
                <a:gd name="connsiteX13" fmla="*/ 1208598 w 6318157"/>
                <a:gd name="connsiteY13" fmla="*/ 421667 h 5387471"/>
                <a:gd name="connsiteX14" fmla="*/ 1041621 w 6318157"/>
                <a:gd name="connsiteY14" fmla="*/ 588645 h 5387471"/>
                <a:gd name="connsiteX15" fmla="*/ 930303 w 6318157"/>
                <a:gd name="connsiteY15" fmla="*/ 668158 h 5387471"/>
                <a:gd name="connsiteX16" fmla="*/ 842838 w 6318157"/>
                <a:gd name="connsiteY16" fmla="*/ 612499 h 5387471"/>
                <a:gd name="connsiteX17" fmla="*/ 747423 w 6318157"/>
                <a:gd name="connsiteY17" fmla="*/ 795379 h 5387471"/>
                <a:gd name="connsiteX18" fmla="*/ 456206 w 6318157"/>
                <a:gd name="connsiteY18" fmla="*/ 828804 h 5387471"/>
                <a:gd name="connsiteX19" fmla="*/ 222636 w 6318157"/>
                <a:gd name="connsiteY19" fmla="*/ 970307 h 5387471"/>
                <a:gd name="connsiteX20" fmla="*/ 254442 w 6318157"/>
                <a:gd name="connsiteY20" fmla="*/ 1113431 h 5387471"/>
                <a:gd name="connsiteX21" fmla="*/ 302149 w 6318157"/>
                <a:gd name="connsiteY21" fmla="*/ 1296311 h 5387471"/>
                <a:gd name="connsiteX22" fmla="*/ 341906 w 6318157"/>
                <a:gd name="connsiteY22" fmla="*/ 1328116 h 5387471"/>
                <a:gd name="connsiteX23" fmla="*/ 508883 w 6318157"/>
                <a:gd name="connsiteY23" fmla="*/ 1359921 h 5387471"/>
                <a:gd name="connsiteX24" fmla="*/ 532737 w 6318157"/>
                <a:gd name="connsiteY24" fmla="*/ 1582558 h 5387471"/>
                <a:gd name="connsiteX25" fmla="*/ 730526 w 6318157"/>
                <a:gd name="connsiteY25" fmla="*/ 1644144 h 5387471"/>
                <a:gd name="connsiteX26" fmla="*/ 903633 w 6318157"/>
                <a:gd name="connsiteY26" fmla="*/ 1753676 h 5387471"/>
                <a:gd name="connsiteX27" fmla="*/ 818984 w 6318157"/>
                <a:gd name="connsiteY27" fmla="*/ 1884707 h 5387471"/>
                <a:gd name="connsiteX28" fmla="*/ 644056 w 6318157"/>
                <a:gd name="connsiteY28" fmla="*/ 1868805 h 5387471"/>
                <a:gd name="connsiteX29" fmla="*/ 636104 w 6318157"/>
                <a:gd name="connsiteY29" fmla="*/ 2115295 h 5387471"/>
                <a:gd name="connsiteX30" fmla="*/ 755374 w 6318157"/>
                <a:gd name="connsiteY30" fmla="*/ 2218662 h 5387471"/>
                <a:gd name="connsiteX31" fmla="*/ 818984 w 6318157"/>
                <a:gd name="connsiteY31" fmla="*/ 2329980 h 5387471"/>
                <a:gd name="connsiteX32" fmla="*/ 818984 w 6318157"/>
                <a:gd name="connsiteY32" fmla="*/ 2369737 h 5387471"/>
                <a:gd name="connsiteX33" fmla="*/ 580445 w 6318157"/>
                <a:gd name="connsiteY33" fmla="*/ 2401542 h 5387471"/>
                <a:gd name="connsiteX34" fmla="*/ 485029 w 6318157"/>
                <a:gd name="connsiteY34" fmla="*/ 2433347 h 5387471"/>
                <a:gd name="connsiteX35" fmla="*/ 437322 w 6318157"/>
                <a:gd name="connsiteY35" fmla="*/ 2584422 h 5387471"/>
                <a:gd name="connsiteX36" fmla="*/ 307616 w 6318157"/>
                <a:gd name="connsiteY36" fmla="*/ 2598549 h 5387471"/>
                <a:gd name="connsiteX37" fmla="*/ 238539 w 6318157"/>
                <a:gd name="connsiteY37" fmla="*/ 2655984 h 5387471"/>
                <a:gd name="connsiteX38" fmla="*/ 284673 w 6318157"/>
                <a:gd name="connsiteY38" fmla="*/ 2740881 h 5387471"/>
                <a:gd name="connsiteX39" fmla="*/ 405516 w 6318157"/>
                <a:gd name="connsiteY39" fmla="*/ 2767302 h 5387471"/>
                <a:gd name="connsiteX40" fmla="*/ 414296 w 6318157"/>
                <a:gd name="connsiteY40" fmla="*/ 2859534 h 5387471"/>
                <a:gd name="connsiteX41" fmla="*/ 349857 w 6318157"/>
                <a:gd name="connsiteY41" fmla="*/ 2894523 h 5387471"/>
                <a:gd name="connsiteX42" fmla="*/ 206734 w 6318157"/>
                <a:gd name="connsiteY42" fmla="*/ 3061500 h 5387471"/>
                <a:gd name="connsiteX43" fmla="*/ 166977 w 6318157"/>
                <a:gd name="connsiteY43" fmla="*/ 3300039 h 5387471"/>
                <a:gd name="connsiteX44" fmla="*/ 103367 w 6318157"/>
                <a:gd name="connsiteY44" fmla="*/ 3490871 h 5387471"/>
                <a:gd name="connsiteX45" fmla="*/ 0 w 6318157"/>
                <a:gd name="connsiteY45" fmla="*/ 3610140 h 5387471"/>
                <a:gd name="connsiteX46" fmla="*/ 0 w 6318157"/>
                <a:gd name="connsiteY46" fmla="*/ 3689653 h 5387471"/>
                <a:gd name="connsiteX47" fmla="*/ 15903 w 6318157"/>
                <a:gd name="connsiteY47" fmla="*/ 3769166 h 5387471"/>
                <a:gd name="connsiteX48" fmla="*/ 127221 w 6318157"/>
                <a:gd name="connsiteY48" fmla="*/ 3785069 h 5387471"/>
                <a:gd name="connsiteX49" fmla="*/ 183211 w 6318157"/>
                <a:gd name="connsiteY49" fmla="*/ 3641697 h 5387471"/>
                <a:gd name="connsiteX50" fmla="*/ 275231 w 6318157"/>
                <a:gd name="connsiteY50" fmla="*/ 3608199 h 5387471"/>
                <a:gd name="connsiteX51" fmla="*/ 326003 w 6318157"/>
                <a:gd name="connsiteY51" fmla="*/ 3626043 h 5387471"/>
                <a:gd name="connsiteX52" fmla="*/ 358388 w 6318157"/>
                <a:gd name="connsiteY52" fmla="*/ 3618423 h 5387471"/>
                <a:gd name="connsiteX53" fmla="*/ 424318 w 6318157"/>
                <a:gd name="connsiteY53" fmla="*/ 3743407 h 5387471"/>
                <a:gd name="connsiteX54" fmla="*/ 379178 w 6318157"/>
                <a:gd name="connsiteY54" fmla="*/ 3816212 h 5387471"/>
                <a:gd name="connsiteX55" fmla="*/ 347621 w 6318157"/>
                <a:gd name="connsiteY55" fmla="*/ 3928239 h 5387471"/>
                <a:gd name="connsiteX56" fmla="*/ 336854 w 6318157"/>
                <a:gd name="connsiteY56" fmla="*/ 4218249 h 5387471"/>
                <a:gd name="connsiteX57" fmla="*/ 545161 w 6318157"/>
                <a:gd name="connsiteY57" fmla="*/ 4012509 h 5387471"/>
                <a:gd name="connsiteX58" fmla="*/ 620202 w 6318157"/>
                <a:gd name="connsiteY58" fmla="*/ 4063365 h 5387471"/>
                <a:gd name="connsiteX59" fmla="*/ 723569 w 6318157"/>
                <a:gd name="connsiteY59" fmla="*/ 4079267 h 5387471"/>
                <a:gd name="connsiteX60" fmla="*/ 795130 w 6318157"/>
                <a:gd name="connsiteY60" fmla="*/ 4190586 h 5387471"/>
                <a:gd name="connsiteX61" fmla="*/ 1025718 w 6318157"/>
                <a:gd name="connsiteY61" fmla="*/ 4293952 h 5387471"/>
                <a:gd name="connsiteX62" fmla="*/ 1176793 w 6318157"/>
                <a:gd name="connsiteY62" fmla="*/ 4540443 h 5387471"/>
                <a:gd name="connsiteX63" fmla="*/ 1144988 w 6318157"/>
                <a:gd name="connsiteY63" fmla="*/ 4635859 h 5387471"/>
                <a:gd name="connsiteX64" fmla="*/ 1614115 w 6318157"/>
                <a:gd name="connsiteY64" fmla="*/ 4882349 h 5387471"/>
                <a:gd name="connsiteX65" fmla="*/ 1614115 w 6318157"/>
                <a:gd name="connsiteY65" fmla="*/ 5033424 h 5387471"/>
                <a:gd name="connsiteX66" fmla="*/ 1614115 w 6318157"/>
                <a:gd name="connsiteY66" fmla="*/ 5168596 h 5387471"/>
                <a:gd name="connsiteX67" fmla="*/ 1653871 w 6318157"/>
                <a:gd name="connsiteY67" fmla="*/ 5295817 h 5387471"/>
                <a:gd name="connsiteX68" fmla="*/ 1755416 w 6318157"/>
                <a:gd name="connsiteY68" fmla="*/ 5294123 h 5387471"/>
                <a:gd name="connsiteX69" fmla="*/ 1825653 w 6318157"/>
                <a:gd name="connsiteY69" fmla="*/ 5366385 h 5387471"/>
                <a:gd name="connsiteX70" fmla="*/ 1861848 w 6318157"/>
                <a:gd name="connsiteY70" fmla="*/ 5387340 h 5387471"/>
                <a:gd name="connsiteX71" fmla="*/ 1926203 w 6318157"/>
                <a:gd name="connsiteY71" fmla="*/ 5242146 h 5387471"/>
                <a:gd name="connsiteX72" fmla="*/ 2115047 w 6318157"/>
                <a:gd name="connsiteY72" fmla="*/ 5279914 h 5387471"/>
                <a:gd name="connsiteX73" fmla="*/ 2176421 w 6318157"/>
                <a:gd name="connsiteY73" fmla="*/ 5148304 h 5387471"/>
                <a:gd name="connsiteX74" fmla="*/ 2083242 w 6318157"/>
                <a:gd name="connsiteY74" fmla="*/ 5096123 h 5387471"/>
                <a:gd name="connsiteX75" fmla="*/ 2020211 w 6318157"/>
                <a:gd name="connsiteY75" fmla="*/ 5057903 h 5387471"/>
                <a:gd name="connsiteX76" fmla="*/ 2011680 w 6318157"/>
                <a:gd name="connsiteY76" fmla="*/ 5073180 h 5387471"/>
                <a:gd name="connsiteX77" fmla="*/ 1932167 w 6318157"/>
                <a:gd name="connsiteY77" fmla="*/ 4977765 h 5387471"/>
                <a:gd name="connsiteX78" fmla="*/ 1884459 w 6318157"/>
                <a:gd name="connsiteY78" fmla="*/ 4874398 h 5387471"/>
                <a:gd name="connsiteX79" fmla="*/ 1913448 w 6318157"/>
                <a:gd name="connsiteY79" fmla="*/ 4786022 h 5387471"/>
                <a:gd name="connsiteX80" fmla="*/ 2073551 w 6318157"/>
                <a:gd name="connsiteY80" fmla="*/ 4760723 h 5387471"/>
                <a:gd name="connsiteX81" fmla="*/ 2213030 w 6318157"/>
                <a:gd name="connsiteY81" fmla="*/ 4711893 h 5387471"/>
                <a:gd name="connsiteX82" fmla="*/ 2313829 w 6318157"/>
                <a:gd name="connsiteY82" fmla="*/ 4781467 h 5387471"/>
                <a:gd name="connsiteX83" fmla="*/ 2449002 w 6318157"/>
                <a:gd name="connsiteY83" fmla="*/ 4771031 h 5387471"/>
                <a:gd name="connsiteX84" fmla="*/ 2504661 w 6318157"/>
                <a:gd name="connsiteY84" fmla="*/ 4866446 h 5387471"/>
                <a:gd name="connsiteX85" fmla="*/ 2578459 w 6318157"/>
                <a:gd name="connsiteY85" fmla="*/ 4816585 h 5387471"/>
                <a:gd name="connsiteX86" fmla="*/ 2681246 w 6318157"/>
                <a:gd name="connsiteY86" fmla="*/ 4873118 h 5387471"/>
                <a:gd name="connsiteX87" fmla="*/ 2798859 w 6318157"/>
                <a:gd name="connsiteY87" fmla="*/ 4858495 h 5387471"/>
                <a:gd name="connsiteX88" fmla="*/ 2895931 w 6318157"/>
                <a:gd name="connsiteY88" fmla="*/ 4983811 h 5387471"/>
                <a:gd name="connsiteX89" fmla="*/ 2910177 w 6318157"/>
                <a:gd name="connsiteY89" fmla="*/ 5176547 h 5387471"/>
                <a:gd name="connsiteX90" fmla="*/ 2981739 w 6318157"/>
                <a:gd name="connsiteY90" fmla="*/ 5120888 h 5387471"/>
                <a:gd name="connsiteX91" fmla="*/ 3101009 w 6318157"/>
                <a:gd name="connsiteY91" fmla="*/ 5184499 h 5387471"/>
                <a:gd name="connsiteX92" fmla="*/ 3164619 w 6318157"/>
                <a:gd name="connsiteY92" fmla="*/ 4882349 h 5387471"/>
                <a:gd name="connsiteX93" fmla="*/ 3116911 w 6318157"/>
                <a:gd name="connsiteY93" fmla="*/ 4516589 h 5387471"/>
                <a:gd name="connsiteX94" fmla="*/ 3156668 w 6318157"/>
                <a:gd name="connsiteY94" fmla="*/ 4405271 h 5387471"/>
                <a:gd name="connsiteX95" fmla="*/ 3323645 w 6318157"/>
                <a:gd name="connsiteY95" fmla="*/ 4341660 h 5387471"/>
                <a:gd name="connsiteX96" fmla="*/ 3482671 w 6318157"/>
                <a:gd name="connsiteY96" fmla="*/ 4293952 h 5387471"/>
                <a:gd name="connsiteX97" fmla="*/ 3570136 w 6318157"/>
                <a:gd name="connsiteY97" fmla="*/ 4373466 h 5387471"/>
                <a:gd name="connsiteX98" fmla="*/ 3530379 w 6318157"/>
                <a:gd name="connsiteY98" fmla="*/ 4484784 h 5387471"/>
                <a:gd name="connsiteX99" fmla="*/ 3546282 w 6318157"/>
                <a:gd name="connsiteY99" fmla="*/ 4588151 h 5387471"/>
                <a:gd name="connsiteX100" fmla="*/ 3609892 w 6318157"/>
                <a:gd name="connsiteY100" fmla="*/ 4643810 h 5387471"/>
                <a:gd name="connsiteX101" fmla="*/ 3673503 w 6318157"/>
                <a:gd name="connsiteY101" fmla="*/ 4651761 h 5387471"/>
                <a:gd name="connsiteX102" fmla="*/ 3745064 w 6318157"/>
                <a:gd name="connsiteY102" fmla="*/ 4786933 h 5387471"/>
                <a:gd name="connsiteX103" fmla="*/ 3889016 w 6318157"/>
                <a:gd name="connsiteY103" fmla="*/ 4749293 h 5387471"/>
                <a:gd name="connsiteX104" fmla="*/ 4071068 w 6318157"/>
                <a:gd name="connsiteY104" fmla="*/ 4731274 h 5387471"/>
                <a:gd name="connsiteX105" fmla="*/ 4368496 w 6318157"/>
                <a:gd name="connsiteY105" fmla="*/ 4686134 h 5387471"/>
                <a:gd name="connsiteX106" fmla="*/ 4436828 w 6318157"/>
                <a:gd name="connsiteY106" fmla="*/ 4774261 h 5387471"/>
                <a:gd name="connsiteX107" fmla="*/ 4500438 w 6318157"/>
                <a:gd name="connsiteY107" fmla="*/ 4751981 h 5387471"/>
                <a:gd name="connsiteX108" fmla="*/ 4595854 w 6318157"/>
                <a:gd name="connsiteY108" fmla="*/ 4699469 h 5387471"/>
                <a:gd name="connsiteX109" fmla="*/ 4654826 w 6318157"/>
                <a:gd name="connsiteY109" fmla="*/ 4646423 h 5387471"/>
                <a:gd name="connsiteX110" fmla="*/ 4674704 w 6318157"/>
                <a:gd name="connsiteY110" fmla="*/ 4597593 h 5387471"/>
                <a:gd name="connsiteX111" fmla="*/ 4588151 w 6318157"/>
                <a:gd name="connsiteY111" fmla="*/ 4554983 h 5387471"/>
                <a:gd name="connsiteX112" fmla="*/ 4687211 w 6318157"/>
                <a:gd name="connsiteY112" fmla="*/ 4492118 h 5387471"/>
                <a:gd name="connsiteX113" fmla="*/ 4723406 w 6318157"/>
                <a:gd name="connsiteY113" fmla="*/ 4492118 h 5387471"/>
                <a:gd name="connsiteX114" fmla="*/ 4715786 w 6318157"/>
                <a:gd name="connsiteY114" fmla="*/ 4434968 h 5387471"/>
                <a:gd name="connsiteX115" fmla="*/ 4753886 w 6318157"/>
                <a:gd name="connsiteY115" fmla="*/ 4410203 h 5387471"/>
                <a:gd name="connsiteX116" fmla="*/ 4656648 w 6318157"/>
                <a:gd name="connsiteY116" fmla="*/ 4287326 h 5387471"/>
                <a:gd name="connsiteX117" fmla="*/ 4593866 w 6318157"/>
                <a:gd name="connsiteY117" fmla="*/ 4307333 h 5387471"/>
                <a:gd name="connsiteX118" fmla="*/ 4575396 w 6318157"/>
                <a:gd name="connsiteY118" fmla="*/ 4172612 h 5387471"/>
                <a:gd name="connsiteX119" fmla="*/ 4679655 w 6318157"/>
                <a:gd name="connsiteY119" fmla="*/ 4132426 h 5387471"/>
                <a:gd name="connsiteX120" fmla="*/ 4703957 w 6318157"/>
                <a:gd name="connsiteY120" fmla="*/ 4023340 h 5387471"/>
                <a:gd name="connsiteX121" fmla="*/ 4812951 w 6318157"/>
                <a:gd name="connsiteY121" fmla="*/ 3900496 h 5387471"/>
                <a:gd name="connsiteX122" fmla="*/ 4877813 w 6318157"/>
                <a:gd name="connsiteY122" fmla="*/ 3853146 h 5387471"/>
                <a:gd name="connsiteX123" fmla="*/ 4866109 w 6318157"/>
                <a:gd name="connsiteY123" fmla="*/ 3934446 h 5387471"/>
                <a:gd name="connsiteX124" fmla="*/ 4936241 w 6318157"/>
                <a:gd name="connsiteY124" fmla="*/ 3998681 h 5387471"/>
                <a:gd name="connsiteX125" fmla="*/ 4889248 w 6318157"/>
                <a:gd name="connsiteY125" fmla="*/ 4126615 h 5387471"/>
                <a:gd name="connsiteX126" fmla="*/ 4934365 w 6318157"/>
                <a:gd name="connsiteY126" fmla="*/ 4164319 h 5387471"/>
                <a:gd name="connsiteX127" fmla="*/ 5022812 w 6318157"/>
                <a:gd name="connsiteY127" fmla="*/ 4087573 h 5387471"/>
                <a:gd name="connsiteX128" fmla="*/ 5082759 w 6318157"/>
                <a:gd name="connsiteY128" fmla="*/ 4066849 h 5387471"/>
                <a:gd name="connsiteX129" fmla="*/ 5099644 w 6318157"/>
                <a:gd name="connsiteY129" fmla="*/ 4110000 h 5387471"/>
                <a:gd name="connsiteX130" fmla="*/ 5146102 w 6318157"/>
                <a:gd name="connsiteY130" fmla="*/ 4062915 h 5387471"/>
                <a:gd name="connsiteX131" fmla="*/ 5187199 w 6318157"/>
                <a:gd name="connsiteY131" fmla="*/ 4077299 h 5387471"/>
                <a:gd name="connsiteX132" fmla="*/ 5205692 w 6318157"/>
                <a:gd name="connsiteY132" fmla="*/ 4046476 h 5387471"/>
                <a:gd name="connsiteX133" fmla="*/ 5107060 w 6318157"/>
                <a:gd name="connsiteY133" fmla="*/ 4005379 h 5387471"/>
                <a:gd name="connsiteX134" fmla="*/ 5183536 w 6318157"/>
                <a:gd name="connsiteY134" fmla="*/ 3959373 h 5387471"/>
                <a:gd name="connsiteX135" fmla="*/ 5172815 w 6318157"/>
                <a:gd name="connsiteY135" fmla="*/ 3886200 h 5387471"/>
                <a:gd name="connsiteX136" fmla="*/ 5222041 w 6318157"/>
                <a:gd name="connsiteY136" fmla="*/ 3883701 h 5387471"/>
                <a:gd name="connsiteX137" fmla="*/ 5230350 w 6318157"/>
                <a:gd name="connsiteY137" fmla="*/ 3941680 h 5387471"/>
                <a:gd name="connsiteX138" fmla="*/ 5279666 w 6318157"/>
                <a:gd name="connsiteY138" fmla="*/ 3937570 h 5387471"/>
                <a:gd name="connsiteX139" fmla="*/ 5291995 w 6318157"/>
                <a:gd name="connsiteY139" fmla="*/ 3859487 h 5387471"/>
                <a:gd name="connsiteX140" fmla="*/ 5423861 w 6318157"/>
                <a:gd name="connsiteY140" fmla="*/ 3870925 h 5387471"/>
                <a:gd name="connsiteX141" fmla="*/ 5487204 w 6318157"/>
                <a:gd name="connsiteY141" fmla="*/ 3820445 h 5387471"/>
                <a:gd name="connsiteX142" fmla="*/ 5559123 w 6318157"/>
                <a:gd name="connsiteY142" fmla="*/ 3707429 h 5387471"/>
                <a:gd name="connsiteX143" fmla="*/ 5449413 w 6318157"/>
                <a:gd name="connsiteY143" fmla="*/ 3654543 h 5387471"/>
                <a:gd name="connsiteX144" fmla="*/ 5417697 w 6318157"/>
                <a:gd name="connsiteY144" fmla="*/ 3572439 h 5387471"/>
                <a:gd name="connsiteX145" fmla="*/ 5452272 w 6318157"/>
                <a:gd name="connsiteY145" fmla="*/ 3536878 h 5387471"/>
                <a:gd name="connsiteX146" fmla="*/ 5435833 w 6318157"/>
                <a:gd name="connsiteY146" fmla="*/ 3485507 h 5387471"/>
                <a:gd name="connsiteX147" fmla="*/ 5398846 w 6318157"/>
                <a:gd name="connsiteY147" fmla="*/ 3495782 h 5387471"/>
                <a:gd name="connsiteX148" fmla="*/ 5351496 w 6318157"/>
                <a:gd name="connsiteY148" fmla="*/ 3414038 h 5387471"/>
                <a:gd name="connsiteX149" fmla="*/ 5402956 w 6318157"/>
                <a:gd name="connsiteY149" fmla="*/ 3376601 h 5387471"/>
                <a:gd name="connsiteX150" fmla="*/ 5452272 w 6318157"/>
                <a:gd name="connsiteY150" fmla="*/ 3388930 h 5387471"/>
                <a:gd name="connsiteX151" fmla="*/ 5493368 w 6318157"/>
                <a:gd name="connsiteY151" fmla="*/ 3288244 h 5387471"/>
                <a:gd name="connsiteX152" fmla="*/ 5439943 w 6318157"/>
                <a:gd name="connsiteY152" fmla="*/ 3298517 h 5387471"/>
                <a:gd name="connsiteX153" fmla="*/ 5410640 w 6318157"/>
                <a:gd name="connsiteY153" fmla="*/ 3190955 h 5387471"/>
                <a:gd name="connsiteX154" fmla="*/ 5820355 w 6318157"/>
                <a:gd name="connsiteY154" fmla="*/ 2989939 h 5387471"/>
                <a:gd name="connsiteX155" fmla="*/ 6020959 w 6318157"/>
                <a:gd name="connsiteY155" fmla="*/ 2857748 h 5387471"/>
                <a:gd name="connsiteX156" fmla="*/ 6058811 w 6318157"/>
                <a:gd name="connsiteY156" fmla="*/ 2880194 h 5387471"/>
                <a:gd name="connsiteX157" fmla="*/ 6114056 w 6318157"/>
                <a:gd name="connsiteY157" fmla="*/ 2859239 h 5387471"/>
                <a:gd name="connsiteX158" fmla="*/ 6152156 w 6318157"/>
                <a:gd name="connsiteY158" fmla="*/ 2889719 h 5387471"/>
                <a:gd name="connsiteX159" fmla="*/ 6260741 w 6318157"/>
                <a:gd name="connsiteY159" fmla="*/ 2868764 h 5387471"/>
                <a:gd name="connsiteX160" fmla="*/ 6292298 w 6318157"/>
                <a:gd name="connsiteY160" fmla="*/ 2879449 h 5387471"/>
                <a:gd name="connsiteX161" fmla="*/ 6304556 w 6318157"/>
                <a:gd name="connsiteY161" fmla="*/ 2838284 h 5387471"/>
                <a:gd name="connsiteX162" fmla="*/ 6306461 w 6318157"/>
                <a:gd name="connsiteY162" fmla="*/ 2809709 h 5387471"/>
                <a:gd name="connsiteX163" fmla="*/ 6317891 w 6318157"/>
                <a:gd name="connsiteY163" fmla="*/ 2798279 h 5387471"/>
                <a:gd name="connsiteX164" fmla="*/ 6268361 w 6318157"/>
                <a:gd name="connsiteY164" fmla="*/ 2775419 h 5387471"/>
                <a:gd name="connsiteX165" fmla="*/ 6220736 w 6318157"/>
                <a:gd name="connsiteY165" fmla="*/ 2543754 h 5387471"/>
                <a:gd name="connsiteX166" fmla="*/ 6169301 w 6318157"/>
                <a:gd name="connsiteY166" fmla="*/ 2569973 h 5387471"/>
                <a:gd name="connsiteX167" fmla="*/ 6119771 w 6318157"/>
                <a:gd name="connsiteY167" fmla="*/ 2533484 h 5387471"/>
                <a:gd name="connsiteX168" fmla="*/ 6051191 w 6318157"/>
                <a:gd name="connsiteY168" fmla="*/ 2518538 h 5387471"/>
                <a:gd name="connsiteX169" fmla="*/ 6053096 w 6318157"/>
                <a:gd name="connsiteY169" fmla="*/ 2434718 h 5387471"/>
                <a:gd name="connsiteX170" fmla="*/ 6027337 w 6318157"/>
                <a:gd name="connsiteY170" fmla="*/ 2469542 h 5387471"/>
                <a:gd name="connsiteX171" fmla="*/ 5994041 w 6318157"/>
                <a:gd name="connsiteY171" fmla="*/ 2411858 h 5387471"/>
                <a:gd name="connsiteX172" fmla="*/ 5976896 w 6318157"/>
                <a:gd name="connsiteY172" fmla="*/ 2272793 h 5387471"/>
                <a:gd name="connsiteX173" fmla="*/ 5915936 w 6318157"/>
                <a:gd name="connsiteY173" fmla="*/ 2274698 h 5387471"/>
                <a:gd name="connsiteX174" fmla="*/ 5892910 w 6318157"/>
                <a:gd name="connsiteY174" fmla="*/ 2209882 h 5387471"/>
                <a:gd name="connsiteX175" fmla="*/ 5813066 w 6318157"/>
                <a:gd name="connsiteY175" fmla="*/ 2240408 h 5387471"/>
                <a:gd name="connsiteX176" fmla="*/ 5752106 w 6318157"/>
                <a:gd name="connsiteY176" fmla="*/ 2206118 h 5387471"/>
                <a:gd name="connsiteX177" fmla="*/ 5719721 w 6318157"/>
                <a:gd name="connsiteY177" fmla="*/ 2227073 h 5387471"/>
                <a:gd name="connsiteX178" fmla="*/ 5653046 w 6318157"/>
                <a:gd name="connsiteY178" fmla="*/ 2209928 h 5387471"/>
                <a:gd name="connsiteX179" fmla="*/ 5677231 w 6318157"/>
                <a:gd name="connsiteY179" fmla="*/ 2186857 h 5387471"/>
                <a:gd name="connsiteX180" fmla="*/ 5628281 w 6318157"/>
                <a:gd name="connsiteY180" fmla="*/ 2145158 h 5387471"/>
                <a:gd name="connsiteX181" fmla="*/ 5488388 w 6318157"/>
                <a:gd name="connsiteY181" fmla="*/ 2148426 h 5387471"/>
                <a:gd name="connsiteX182" fmla="*/ 5453021 w 6318157"/>
                <a:gd name="connsiteY182" fmla="*/ 2227073 h 5387471"/>
                <a:gd name="connsiteX183" fmla="*/ 5472071 w 6318157"/>
                <a:gd name="connsiteY183" fmla="*/ 2274698 h 5387471"/>
                <a:gd name="connsiteX184" fmla="*/ 5422541 w 6318157"/>
                <a:gd name="connsiteY184" fmla="*/ 2288033 h 5387471"/>
                <a:gd name="connsiteX185" fmla="*/ 5451116 w 6318157"/>
                <a:gd name="connsiteY185" fmla="*/ 2333753 h 5387471"/>
                <a:gd name="connsiteX186" fmla="*/ 5516631 w 6318157"/>
                <a:gd name="connsiteY186" fmla="*/ 2328407 h 5387471"/>
                <a:gd name="connsiteX187" fmla="*/ 5523506 w 6318157"/>
                <a:gd name="connsiteY187" fmla="*/ 2379473 h 5387471"/>
                <a:gd name="connsiteX188" fmla="*/ 5399681 w 6318157"/>
                <a:gd name="connsiteY188" fmla="*/ 2545208 h 5387471"/>
                <a:gd name="connsiteX189" fmla="*/ 5360918 w 6318157"/>
                <a:gd name="connsiteY189" fmla="*/ 2694084 h 5387471"/>
                <a:gd name="connsiteX190" fmla="*/ 5346341 w 6318157"/>
                <a:gd name="connsiteY190" fmla="*/ 2615693 h 5387471"/>
                <a:gd name="connsiteX191" fmla="*/ 5304431 w 6318157"/>
                <a:gd name="connsiteY191" fmla="*/ 2615693 h 5387471"/>
                <a:gd name="connsiteX192" fmla="*/ 5273951 w 6318157"/>
                <a:gd name="connsiteY192" fmla="*/ 2558543 h 5387471"/>
                <a:gd name="connsiteX193" fmla="*/ 5203714 w 6318157"/>
                <a:gd name="connsiteY193" fmla="*/ 2600987 h 5387471"/>
                <a:gd name="connsiteX194" fmla="*/ 5070116 w 6318157"/>
                <a:gd name="connsiteY194" fmla="*/ 2541398 h 5387471"/>
                <a:gd name="connsiteX195" fmla="*/ 4991763 w 6318157"/>
                <a:gd name="connsiteY195" fmla="*/ 2573572 h 5387471"/>
                <a:gd name="connsiteX196" fmla="*/ 4904381 w 6318157"/>
                <a:gd name="connsiteY196" fmla="*/ 2564258 h 5387471"/>
                <a:gd name="connsiteX197" fmla="*/ 4875806 w 6318157"/>
                <a:gd name="connsiteY197" fmla="*/ 2495678 h 5387471"/>
                <a:gd name="connsiteX198" fmla="*/ 4803416 w 6318157"/>
                <a:gd name="connsiteY198" fmla="*/ 2484248 h 5387471"/>
                <a:gd name="connsiteX199" fmla="*/ 4822466 w 6318157"/>
                <a:gd name="connsiteY199" fmla="*/ 2409953 h 5387471"/>
                <a:gd name="connsiteX200" fmla="*/ 4731026 w 6318157"/>
                <a:gd name="connsiteY200" fmla="*/ 2341373 h 5387471"/>
                <a:gd name="connsiteX201" fmla="*/ 4699221 w 6318157"/>
                <a:gd name="connsiteY201" fmla="*/ 2364353 h 5387471"/>
                <a:gd name="connsiteX202" fmla="*/ 4637681 w 6318157"/>
                <a:gd name="connsiteY202" fmla="*/ 2328038 h 5387471"/>
                <a:gd name="connsiteX203" fmla="*/ 4660541 w 6318157"/>
                <a:gd name="connsiteY203" fmla="*/ 2253743 h 5387471"/>
                <a:gd name="connsiteX204" fmla="*/ 4433846 w 6318157"/>
                <a:gd name="connsiteY204" fmla="*/ 2270888 h 5387471"/>
                <a:gd name="connsiteX205" fmla="*/ 4373134 w 6318157"/>
                <a:gd name="connsiteY205" fmla="*/ 2252041 h 5387471"/>
                <a:gd name="connsiteX206" fmla="*/ 4323356 w 6318157"/>
                <a:gd name="connsiteY206" fmla="*/ 2288033 h 5387471"/>
                <a:gd name="connsiteX207" fmla="*/ 4273826 w 6318157"/>
                <a:gd name="connsiteY207" fmla="*/ 2208023 h 5387471"/>
                <a:gd name="connsiteX208" fmla="*/ 4201436 w 6318157"/>
                <a:gd name="connsiteY208" fmla="*/ 2192783 h 5387471"/>
                <a:gd name="connsiteX209" fmla="*/ 4178576 w 6318157"/>
                <a:gd name="connsiteY209" fmla="*/ 2110868 h 5387471"/>
                <a:gd name="connsiteX210" fmla="*/ 4087136 w 6318157"/>
                <a:gd name="connsiteY210" fmla="*/ 2038478 h 5387471"/>
                <a:gd name="connsiteX211" fmla="*/ 4016651 w 6318157"/>
                <a:gd name="connsiteY211" fmla="*/ 2051813 h 5387471"/>
                <a:gd name="connsiteX212" fmla="*/ 3909971 w 6318157"/>
                <a:gd name="connsiteY212" fmla="*/ 2013713 h 5387471"/>
                <a:gd name="connsiteX213" fmla="*/ 3843296 w 6318157"/>
                <a:gd name="connsiteY213" fmla="*/ 2053718 h 5387471"/>
                <a:gd name="connsiteX214" fmla="*/ 3788051 w 6318157"/>
                <a:gd name="connsiteY214" fmla="*/ 2034668 h 5387471"/>
                <a:gd name="connsiteX215" fmla="*/ 3742331 w 6318157"/>
                <a:gd name="connsiteY215" fmla="*/ 2046098 h 5387471"/>
                <a:gd name="connsiteX216" fmla="*/ 3671018 w 6318157"/>
                <a:gd name="connsiteY216" fmla="*/ 2041249 h 5387471"/>
                <a:gd name="connsiteX217" fmla="*/ 3660416 w 6318157"/>
                <a:gd name="connsiteY217" fmla="*/ 1977518 h 5387471"/>
                <a:gd name="connsiteX218" fmla="*/ 3643271 w 6318157"/>
                <a:gd name="connsiteY218" fmla="*/ 1905128 h 5387471"/>
                <a:gd name="connsiteX219" fmla="*/ 3690896 w 6318157"/>
                <a:gd name="connsiteY219" fmla="*/ 1872743 h 5387471"/>
                <a:gd name="connsiteX220" fmla="*/ 3702326 w 6318157"/>
                <a:gd name="connsiteY220" fmla="*/ 1811783 h 5387471"/>
                <a:gd name="connsiteX221" fmla="*/ 3679466 w 6318157"/>
                <a:gd name="connsiteY221" fmla="*/ 1788923 h 5387471"/>
                <a:gd name="connsiteX222" fmla="*/ 3595977 w 6318157"/>
                <a:gd name="connsiteY222" fmla="*/ 1647245 h 5387471"/>
                <a:gd name="connsiteX223" fmla="*/ 3508016 w 6318157"/>
                <a:gd name="connsiteY223" fmla="*/ 1663193 h 5387471"/>
                <a:gd name="connsiteX224" fmla="*/ 3485156 w 6318157"/>
                <a:gd name="connsiteY224" fmla="*/ 1619378 h 5387471"/>
                <a:gd name="connsiteX225" fmla="*/ 3434052 w 6318157"/>
                <a:gd name="connsiteY225" fmla="*/ 1618090 h 5387471"/>
                <a:gd name="connsiteX226" fmla="*/ 3496586 w 6318157"/>
                <a:gd name="connsiteY226" fmla="*/ 1533653 h 5387471"/>
                <a:gd name="connsiteX227" fmla="*/ 3549926 w 6318157"/>
                <a:gd name="connsiteY227" fmla="*/ 1552703 h 5387471"/>
                <a:gd name="connsiteX228" fmla="*/ 3681619 w 6318157"/>
                <a:gd name="connsiteY228" fmla="*/ 1349485 h 5387471"/>
                <a:gd name="connsiteX229" fmla="*/ 3708041 w 6318157"/>
                <a:gd name="connsiteY229" fmla="*/ 1316483 h 5387471"/>
                <a:gd name="connsiteX230" fmla="*/ 3600036 w 6318157"/>
                <a:gd name="connsiteY230" fmla="*/ 1230630 h 5387471"/>
                <a:gd name="connsiteX231" fmla="*/ 3610886 w 6318157"/>
                <a:gd name="connsiteY231" fmla="*/ 1173608 h 5387471"/>
                <a:gd name="connsiteX232" fmla="*/ 3549926 w 6318157"/>
                <a:gd name="connsiteY232" fmla="*/ 1160273 h 5387471"/>
                <a:gd name="connsiteX233" fmla="*/ 3515636 w 6318157"/>
                <a:gd name="connsiteY233" fmla="*/ 1108838 h 5387471"/>
                <a:gd name="connsiteX234" fmla="*/ 3515636 w 6318157"/>
                <a:gd name="connsiteY234" fmla="*/ 1013588 h 5387471"/>
                <a:gd name="connsiteX235" fmla="*/ 3391811 w 6318157"/>
                <a:gd name="connsiteY235" fmla="*/ 981203 h 5387471"/>
                <a:gd name="connsiteX236" fmla="*/ 3357521 w 6318157"/>
                <a:gd name="connsiteY236" fmla="*/ 922148 h 5387471"/>
                <a:gd name="connsiteX237" fmla="*/ 3198246 w 6318157"/>
                <a:gd name="connsiteY237" fmla="*/ 954073 h 5387471"/>
                <a:gd name="connsiteX238" fmla="*/ 3142256 w 6318157"/>
                <a:gd name="connsiteY238" fmla="*/ 899288 h 5387471"/>
                <a:gd name="connsiteX239" fmla="*/ 2980331 w 6318157"/>
                <a:gd name="connsiteY239" fmla="*/ 929768 h 5387471"/>
                <a:gd name="connsiteX240" fmla="*/ 2776330 w 6318157"/>
                <a:gd name="connsiteY240" fmla="*/ 832982 h 5387471"/>
                <a:gd name="connsiteX241" fmla="*/ 2662196 w 6318157"/>
                <a:gd name="connsiteY241" fmla="*/ 874523 h 5387471"/>
                <a:gd name="connsiteX242" fmla="*/ 2671721 w 6318157"/>
                <a:gd name="connsiteY242" fmla="*/ 832613 h 5387471"/>
                <a:gd name="connsiteX243" fmla="*/ 2581026 w 6318157"/>
                <a:gd name="connsiteY243" fmla="*/ 818653 h 5387471"/>
                <a:gd name="connsiteX244" fmla="*/ 2576471 w 6318157"/>
                <a:gd name="connsiteY244" fmla="*/ 731648 h 5387471"/>
                <a:gd name="connsiteX245" fmla="*/ 2561231 w 6318157"/>
                <a:gd name="connsiteY245" fmla="*/ 684023 h 5387471"/>
                <a:gd name="connsiteX246" fmla="*/ 2591711 w 6318157"/>
                <a:gd name="connsiteY246" fmla="*/ 647828 h 5387471"/>
                <a:gd name="connsiteX247" fmla="*/ 2496792 w 6318157"/>
                <a:gd name="connsiteY247" fmla="*/ 511865 h 5387471"/>
                <a:gd name="connsiteX248" fmla="*/ 2492651 w 6318157"/>
                <a:gd name="connsiteY248" fmla="*/ 476378 h 5387471"/>
                <a:gd name="connsiteX249" fmla="*/ 2534561 w 6318157"/>
                <a:gd name="connsiteY249" fmla="*/ 409703 h 5387471"/>
                <a:gd name="connsiteX250" fmla="*/ 2490746 w 6318157"/>
                <a:gd name="connsiteY250" fmla="*/ 398273 h 5387471"/>
                <a:gd name="connsiteX251" fmla="*/ 2465981 w 6318157"/>
                <a:gd name="connsiteY251" fmla="*/ 367793 h 5387471"/>
                <a:gd name="connsiteX252" fmla="*/ 2428709 w 6318157"/>
                <a:gd name="connsiteY252" fmla="*/ 359713 h 5387471"/>
                <a:gd name="connsiteX253" fmla="*/ 2443121 w 6318157"/>
                <a:gd name="connsiteY253" fmla="*/ 297308 h 5387471"/>
                <a:gd name="connsiteX254" fmla="*/ 2384811 w 6318157"/>
                <a:gd name="connsiteY254" fmla="*/ 255352 h 5387471"/>
                <a:gd name="connsiteX255" fmla="*/ 2431691 w 6318157"/>
                <a:gd name="connsiteY255" fmla="*/ 188723 h 5387471"/>
                <a:gd name="connsiteX256" fmla="*/ 2536714 w 6318157"/>
                <a:gd name="connsiteY256" fmla="*/ 175177 h 5387471"/>
                <a:gd name="connsiteX0" fmla="*/ 2536714 w 6318157"/>
                <a:gd name="connsiteY0" fmla="*/ 175177 h 5387471"/>
                <a:gd name="connsiteX1" fmla="*/ 2475506 w 6318157"/>
                <a:gd name="connsiteY1" fmla="*/ 127763 h 5387471"/>
                <a:gd name="connsiteX2" fmla="*/ 2408831 w 6318157"/>
                <a:gd name="connsiteY2" fmla="*/ 129668 h 5387471"/>
                <a:gd name="connsiteX3" fmla="*/ 2340003 w 6318157"/>
                <a:gd name="connsiteY3" fmla="*/ 67751 h 5387471"/>
                <a:gd name="connsiteX4" fmla="*/ 2260241 w 6318157"/>
                <a:gd name="connsiteY4" fmla="*/ 85853 h 5387471"/>
                <a:gd name="connsiteX5" fmla="*/ 2229513 w 6318157"/>
                <a:gd name="connsiteY5" fmla="*/ 26173 h 5387471"/>
                <a:gd name="connsiteX6" fmla="*/ 2009858 w 6318157"/>
                <a:gd name="connsiteY6" fmla="*/ 0 h 5387471"/>
                <a:gd name="connsiteX7" fmla="*/ 1851163 w 6318157"/>
                <a:gd name="connsiteY7" fmla="*/ 158612 h 5387471"/>
                <a:gd name="connsiteX8" fmla="*/ 1861599 w 6318157"/>
                <a:gd name="connsiteY8" fmla="*/ 331056 h 5387471"/>
                <a:gd name="connsiteX9" fmla="*/ 1776951 w 6318157"/>
                <a:gd name="connsiteY9" fmla="*/ 311343 h 5387471"/>
                <a:gd name="connsiteX10" fmla="*/ 1606163 w 6318157"/>
                <a:gd name="connsiteY10" fmla="*/ 358057 h 5387471"/>
                <a:gd name="connsiteX11" fmla="*/ 1391478 w 6318157"/>
                <a:gd name="connsiteY11" fmla="*/ 230836 h 5387471"/>
                <a:gd name="connsiteX12" fmla="*/ 1256306 w 6318157"/>
                <a:gd name="connsiteY12" fmla="*/ 230836 h 5387471"/>
                <a:gd name="connsiteX13" fmla="*/ 1208598 w 6318157"/>
                <a:gd name="connsiteY13" fmla="*/ 421667 h 5387471"/>
                <a:gd name="connsiteX14" fmla="*/ 1041621 w 6318157"/>
                <a:gd name="connsiteY14" fmla="*/ 588645 h 5387471"/>
                <a:gd name="connsiteX15" fmla="*/ 930303 w 6318157"/>
                <a:gd name="connsiteY15" fmla="*/ 668158 h 5387471"/>
                <a:gd name="connsiteX16" fmla="*/ 842838 w 6318157"/>
                <a:gd name="connsiteY16" fmla="*/ 612499 h 5387471"/>
                <a:gd name="connsiteX17" fmla="*/ 747423 w 6318157"/>
                <a:gd name="connsiteY17" fmla="*/ 795379 h 5387471"/>
                <a:gd name="connsiteX18" fmla="*/ 456206 w 6318157"/>
                <a:gd name="connsiteY18" fmla="*/ 828804 h 5387471"/>
                <a:gd name="connsiteX19" fmla="*/ 222636 w 6318157"/>
                <a:gd name="connsiteY19" fmla="*/ 970307 h 5387471"/>
                <a:gd name="connsiteX20" fmla="*/ 254442 w 6318157"/>
                <a:gd name="connsiteY20" fmla="*/ 1113431 h 5387471"/>
                <a:gd name="connsiteX21" fmla="*/ 302149 w 6318157"/>
                <a:gd name="connsiteY21" fmla="*/ 1296311 h 5387471"/>
                <a:gd name="connsiteX22" fmla="*/ 341906 w 6318157"/>
                <a:gd name="connsiteY22" fmla="*/ 1328116 h 5387471"/>
                <a:gd name="connsiteX23" fmla="*/ 508883 w 6318157"/>
                <a:gd name="connsiteY23" fmla="*/ 1359921 h 5387471"/>
                <a:gd name="connsiteX24" fmla="*/ 532737 w 6318157"/>
                <a:gd name="connsiteY24" fmla="*/ 1582558 h 5387471"/>
                <a:gd name="connsiteX25" fmla="*/ 730526 w 6318157"/>
                <a:gd name="connsiteY25" fmla="*/ 1644144 h 5387471"/>
                <a:gd name="connsiteX26" fmla="*/ 903633 w 6318157"/>
                <a:gd name="connsiteY26" fmla="*/ 1753676 h 5387471"/>
                <a:gd name="connsiteX27" fmla="*/ 818984 w 6318157"/>
                <a:gd name="connsiteY27" fmla="*/ 1884707 h 5387471"/>
                <a:gd name="connsiteX28" fmla="*/ 644056 w 6318157"/>
                <a:gd name="connsiteY28" fmla="*/ 1868805 h 5387471"/>
                <a:gd name="connsiteX29" fmla="*/ 636104 w 6318157"/>
                <a:gd name="connsiteY29" fmla="*/ 2115295 h 5387471"/>
                <a:gd name="connsiteX30" fmla="*/ 755374 w 6318157"/>
                <a:gd name="connsiteY30" fmla="*/ 2218662 h 5387471"/>
                <a:gd name="connsiteX31" fmla="*/ 818984 w 6318157"/>
                <a:gd name="connsiteY31" fmla="*/ 2329980 h 5387471"/>
                <a:gd name="connsiteX32" fmla="*/ 818984 w 6318157"/>
                <a:gd name="connsiteY32" fmla="*/ 2369737 h 5387471"/>
                <a:gd name="connsiteX33" fmla="*/ 580445 w 6318157"/>
                <a:gd name="connsiteY33" fmla="*/ 2401542 h 5387471"/>
                <a:gd name="connsiteX34" fmla="*/ 485029 w 6318157"/>
                <a:gd name="connsiteY34" fmla="*/ 2433347 h 5387471"/>
                <a:gd name="connsiteX35" fmla="*/ 437322 w 6318157"/>
                <a:gd name="connsiteY35" fmla="*/ 2584422 h 5387471"/>
                <a:gd name="connsiteX36" fmla="*/ 307616 w 6318157"/>
                <a:gd name="connsiteY36" fmla="*/ 2598549 h 5387471"/>
                <a:gd name="connsiteX37" fmla="*/ 238539 w 6318157"/>
                <a:gd name="connsiteY37" fmla="*/ 2655984 h 5387471"/>
                <a:gd name="connsiteX38" fmla="*/ 284673 w 6318157"/>
                <a:gd name="connsiteY38" fmla="*/ 2740881 h 5387471"/>
                <a:gd name="connsiteX39" fmla="*/ 405516 w 6318157"/>
                <a:gd name="connsiteY39" fmla="*/ 2767302 h 5387471"/>
                <a:gd name="connsiteX40" fmla="*/ 414296 w 6318157"/>
                <a:gd name="connsiteY40" fmla="*/ 2859534 h 5387471"/>
                <a:gd name="connsiteX41" fmla="*/ 349857 w 6318157"/>
                <a:gd name="connsiteY41" fmla="*/ 2894523 h 5387471"/>
                <a:gd name="connsiteX42" fmla="*/ 206734 w 6318157"/>
                <a:gd name="connsiteY42" fmla="*/ 3061500 h 5387471"/>
                <a:gd name="connsiteX43" fmla="*/ 166977 w 6318157"/>
                <a:gd name="connsiteY43" fmla="*/ 3300039 h 5387471"/>
                <a:gd name="connsiteX44" fmla="*/ 103367 w 6318157"/>
                <a:gd name="connsiteY44" fmla="*/ 3490871 h 5387471"/>
                <a:gd name="connsiteX45" fmla="*/ 0 w 6318157"/>
                <a:gd name="connsiteY45" fmla="*/ 3610140 h 5387471"/>
                <a:gd name="connsiteX46" fmla="*/ 0 w 6318157"/>
                <a:gd name="connsiteY46" fmla="*/ 3689653 h 5387471"/>
                <a:gd name="connsiteX47" fmla="*/ 15903 w 6318157"/>
                <a:gd name="connsiteY47" fmla="*/ 3769166 h 5387471"/>
                <a:gd name="connsiteX48" fmla="*/ 127221 w 6318157"/>
                <a:gd name="connsiteY48" fmla="*/ 3785069 h 5387471"/>
                <a:gd name="connsiteX49" fmla="*/ 183211 w 6318157"/>
                <a:gd name="connsiteY49" fmla="*/ 3641697 h 5387471"/>
                <a:gd name="connsiteX50" fmla="*/ 275231 w 6318157"/>
                <a:gd name="connsiteY50" fmla="*/ 3608199 h 5387471"/>
                <a:gd name="connsiteX51" fmla="*/ 326003 w 6318157"/>
                <a:gd name="connsiteY51" fmla="*/ 3626043 h 5387471"/>
                <a:gd name="connsiteX52" fmla="*/ 358388 w 6318157"/>
                <a:gd name="connsiteY52" fmla="*/ 3618423 h 5387471"/>
                <a:gd name="connsiteX53" fmla="*/ 424318 w 6318157"/>
                <a:gd name="connsiteY53" fmla="*/ 3743407 h 5387471"/>
                <a:gd name="connsiteX54" fmla="*/ 379178 w 6318157"/>
                <a:gd name="connsiteY54" fmla="*/ 3816212 h 5387471"/>
                <a:gd name="connsiteX55" fmla="*/ 347621 w 6318157"/>
                <a:gd name="connsiteY55" fmla="*/ 3928239 h 5387471"/>
                <a:gd name="connsiteX56" fmla="*/ 336854 w 6318157"/>
                <a:gd name="connsiteY56" fmla="*/ 4218249 h 5387471"/>
                <a:gd name="connsiteX57" fmla="*/ 545161 w 6318157"/>
                <a:gd name="connsiteY57" fmla="*/ 4012509 h 5387471"/>
                <a:gd name="connsiteX58" fmla="*/ 620202 w 6318157"/>
                <a:gd name="connsiteY58" fmla="*/ 4063365 h 5387471"/>
                <a:gd name="connsiteX59" fmla="*/ 723569 w 6318157"/>
                <a:gd name="connsiteY59" fmla="*/ 4079267 h 5387471"/>
                <a:gd name="connsiteX60" fmla="*/ 795130 w 6318157"/>
                <a:gd name="connsiteY60" fmla="*/ 4190586 h 5387471"/>
                <a:gd name="connsiteX61" fmla="*/ 1025718 w 6318157"/>
                <a:gd name="connsiteY61" fmla="*/ 4293952 h 5387471"/>
                <a:gd name="connsiteX62" fmla="*/ 1176793 w 6318157"/>
                <a:gd name="connsiteY62" fmla="*/ 4540443 h 5387471"/>
                <a:gd name="connsiteX63" fmla="*/ 1144988 w 6318157"/>
                <a:gd name="connsiteY63" fmla="*/ 4635859 h 5387471"/>
                <a:gd name="connsiteX64" fmla="*/ 1614115 w 6318157"/>
                <a:gd name="connsiteY64" fmla="*/ 4882349 h 5387471"/>
                <a:gd name="connsiteX65" fmla="*/ 1614115 w 6318157"/>
                <a:gd name="connsiteY65" fmla="*/ 5033424 h 5387471"/>
                <a:gd name="connsiteX66" fmla="*/ 1614115 w 6318157"/>
                <a:gd name="connsiteY66" fmla="*/ 5168596 h 5387471"/>
                <a:gd name="connsiteX67" fmla="*/ 1653871 w 6318157"/>
                <a:gd name="connsiteY67" fmla="*/ 5295817 h 5387471"/>
                <a:gd name="connsiteX68" fmla="*/ 1755416 w 6318157"/>
                <a:gd name="connsiteY68" fmla="*/ 5294123 h 5387471"/>
                <a:gd name="connsiteX69" fmla="*/ 1825653 w 6318157"/>
                <a:gd name="connsiteY69" fmla="*/ 5366385 h 5387471"/>
                <a:gd name="connsiteX70" fmla="*/ 1861848 w 6318157"/>
                <a:gd name="connsiteY70" fmla="*/ 5387340 h 5387471"/>
                <a:gd name="connsiteX71" fmla="*/ 1926203 w 6318157"/>
                <a:gd name="connsiteY71" fmla="*/ 5242146 h 5387471"/>
                <a:gd name="connsiteX72" fmla="*/ 2115047 w 6318157"/>
                <a:gd name="connsiteY72" fmla="*/ 5279914 h 5387471"/>
                <a:gd name="connsiteX73" fmla="*/ 2176421 w 6318157"/>
                <a:gd name="connsiteY73" fmla="*/ 5148304 h 5387471"/>
                <a:gd name="connsiteX74" fmla="*/ 2083242 w 6318157"/>
                <a:gd name="connsiteY74" fmla="*/ 5096123 h 5387471"/>
                <a:gd name="connsiteX75" fmla="*/ 2020211 w 6318157"/>
                <a:gd name="connsiteY75" fmla="*/ 5057903 h 5387471"/>
                <a:gd name="connsiteX76" fmla="*/ 2011680 w 6318157"/>
                <a:gd name="connsiteY76" fmla="*/ 5073180 h 5387471"/>
                <a:gd name="connsiteX77" fmla="*/ 1932167 w 6318157"/>
                <a:gd name="connsiteY77" fmla="*/ 4977765 h 5387471"/>
                <a:gd name="connsiteX78" fmla="*/ 1884459 w 6318157"/>
                <a:gd name="connsiteY78" fmla="*/ 4874398 h 5387471"/>
                <a:gd name="connsiteX79" fmla="*/ 1913448 w 6318157"/>
                <a:gd name="connsiteY79" fmla="*/ 4786022 h 5387471"/>
                <a:gd name="connsiteX80" fmla="*/ 2073551 w 6318157"/>
                <a:gd name="connsiteY80" fmla="*/ 4760723 h 5387471"/>
                <a:gd name="connsiteX81" fmla="*/ 2213030 w 6318157"/>
                <a:gd name="connsiteY81" fmla="*/ 4711893 h 5387471"/>
                <a:gd name="connsiteX82" fmla="*/ 2313829 w 6318157"/>
                <a:gd name="connsiteY82" fmla="*/ 4781467 h 5387471"/>
                <a:gd name="connsiteX83" fmla="*/ 2449002 w 6318157"/>
                <a:gd name="connsiteY83" fmla="*/ 4771031 h 5387471"/>
                <a:gd name="connsiteX84" fmla="*/ 2504661 w 6318157"/>
                <a:gd name="connsiteY84" fmla="*/ 4866446 h 5387471"/>
                <a:gd name="connsiteX85" fmla="*/ 2578459 w 6318157"/>
                <a:gd name="connsiteY85" fmla="*/ 4816585 h 5387471"/>
                <a:gd name="connsiteX86" fmla="*/ 2681246 w 6318157"/>
                <a:gd name="connsiteY86" fmla="*/ 4873118 h 5387471"/>
                <a:gd name="connsiteX87" fmla="*/ 2798859 w 6318157"/>
                <a:gd name="connsiteY87" fmla="*/ 4858495 h 5387471"/>
                <a:gd name="connsiteX88" fmla="*/ 2895931 w 6318157"/>
                <a:gd name="connsiteY88" fmla="*/ 4983811 h 5387471"/>
                <a:gd name="connsiteX89" fmla="*/ 2910177 w 6318157"/>
                <a:gd name="connsiteY89" fmla="*/ 5176547 h 5387471"/>
                <a:gd name="connsiteX90" fmla="*/ 2981739 w 6318157"/>
                <a:gd name="connsiteY90" fmla="*/ 5120888 h 5387471"/>
                <a:gd name="connsiteX91" fmla="*/ 3101009 w 6318157"/>
                <a:gd name="connsiteY91" fmla="*/ 5184499 h 5387471"/>
                <a:gd name="connsiteX92" fmla="*/ 3164619 w 6318157"/>
                <a:gd name="connsiteY92" fmla="*/ 4882349 h 5387471"/>
                <a:gd name="connsiteX93" fmla="*/ 3116911 w 6318157"/>
                <a:gd name="connsiteY93" fmla="*/ 4516589 h 5387471"/>
                <a:gd name="connsiteX94" fmla="*/ 3156668 w 6318157"/>
                <a:gd name="connsiteY94" fmla="*/ 4405271 h 5387471"/>
                <a:gd name="connsiteX95" fmla="*/ 3323645 w 6318157"/>
                <a:gd name="connsiteY95" fmla="*/ 4341660 h 5387471"/>
                <a:gd name="connsiteX96" fmla="*/ 3482671 w 6318157"/>
                <a:gd name="connsiteY96" fmla="*/ 4293952 h 5387471"/>
                <a:gd name="connsiteX97" fmla="*/ 3570136 w 6318157"/>
                <a:gd name="connsiteY97" fmla="*/ 4373466 h 5387471"/>
                <a:gd name="connsiteX98" fmla="*/ 3530379 w 6318157"/>
                <a:gd name="connsiteY98" fmla="*/ 4484784 h 5387471"/>
                <a:gd name="connsiteX99" fmla="*/ 3546282 w 6318157"/>
                <a:gd name="connsiteY99" fmla="*/ 4588151 h 5387471"/>
                <a:gd name="connsiteX100" fmla="*/ 3609892 w 6318157"/>
                <a:gd name="connsiteY100" fmla="*/ 4643810 h 5387471"/>
                <a:gd name="connsiteX101" fmla="*/ 3673503 w 6318157"/>
                <a:gd name="connsiteY101" fmla="*/ 4651761 h 5387471"/>
                <a:gd name="connsiteX102" fmla="*/ 3745064 w 6318157"/>
                <a:gd name="connsiteY102" fmla="*/ 4786933 h 5387471"/>
                <a:gd name="connsiteX103" fmla="*/ 3889016 w 6318157"/>
                <a:gd name="connsiteY103" fmla="*/ 4749293 h 5387471"/>
                <a:gd name="connsiteX104" fmla="*/ 4071068 w 6318157"/>
                <a:gd name="connsiteY104" fmla="*/ 4731274 h 5387471"/>
                <a:gd name="connsiteX105" fmla="*/ 4368496 w 6318157"/>
                <a:gd name="connsiteY105" fmla="*/ 4686134 h 5387471"/>
                <a:gd name="connsiteX106" fmla="*/ 4436828 w 6318157"/>
                <a:gd name="connsiteY106" fmla="*/ 4774261 h 5387471"/>
                <a:gd name="connsiteX107" fmla="*/ 4500438 w 6318157"/>
                <a:gd name="connsiteY107" fmla="*/ 4751981 h 5387471"/>
                <a:gd name="connsiteX108" fmla="*/ 4595854 w 6318157"/>
                <a:gd name="connsiteY108" fmla="*/ 4699469 h 5387471"/>
                <a:gd name="connsiteX109" fmla="*/ 4654826 w 6318157"/>
                <a:gd name="connsiteY109" fmla="*/ 4646423 h 5387471"/>
                <a:gd name="connsiteX110" fmla="*/ 4674704 w 6318157"/>
                <a:gd name="connsiteY110" fmla="*/ 4597593 h 5387471"/>
                <a:gd name="connsiteX111" fmla="*/ 4588151 w 6318157"/>
                <a:gd name="connsiteY111" fmla="*/ 4554983 h 5387471"/>
                <a:gd name="connsiteX112" fmla="*/ 4687211 w 6318157"/>
                <a:gd name="connsiteY112" fmla="*/ 4492118 h 5387471"/>
                <a:gd name="connsiteX113" fmla="*/ 4723406 w 6318157"/>
                <a:gd name="connsiteY113" fmla="*/ 4492118 h 5387471"/>
                <a:gd name="connsiteX114" fmla="*/ 4715786 w 6318157"/>
                <a:gd name="connsiteY114" fmla="*/ 4434968 h 5387471"/>
                <a:gd name="connsiteX115" fmla="*/ 4753886 w 6318157"/>
                <a:gd name="connsiteY115" fmla="*/ 4410203 h 5387471"/>
                <a:gd name="connsiteX116" fmla="*/ 4656648 w 6318157"/>
                <a:gd name="connsiteY116" fmla="*/ 4287326 h 5387471"/>
                <a:gd name="connsiteX117" fmla="*/ 4593866 w 6318157"/>
                <a:gd name="connsiteY117" fmla="*/ 4307333 h 5387471"/>
                <a:gd name="connsiteX118" fmla="*/ 4575396 w 6318157"/>
                <a:gd name="connsiteY118" fmla="*/ 4172612 h 5387471"/>
                <a:gd name="connsiteX119" fmla="*/ 4679655 w 6318157"/>
                <a:gd name="connsiteY119" fmla="*/ 4132426 h 5387471"/>
                <a:gd name="connsiteX120" fmla="*/ 4703957 w 6318157"/>
                <a:gd name="connsiteY120" fmla="*/ 4023340 h 5387471"/>
                <a:gd name="connsiteX121" fmla="*/ 4812951 w 6318157"/>
                <a:gd name="connsiteY121" fmla="*/ 3900496 h 5387471"/>
                <a:gd name="connsiteX122" fmla="*/ 4877813 w 6318157"/>
                <a:gd name="connsiteY122" fmla="*/ 3853146 h 5387471"/>
                <a:gd name="connsiteX123" fmla="*/ 4866109 w 6318157"/>
                <a:gd name="connsiteY123" fmla="*/ 3934446 h 5387471"/>
                <a:gd name="connsiteX124" fmla="*/ 4936241 w 6318157"/>
                <a:gd name="connsiteY124" fmla="*/ 3998681 h 5387471"/>
                <a:gd name="connsiteX125" fmla="*/ 4889248 w 6318157"/>
                <a:gd name="connsiteY125" fmla="*/ 4126615 h 5387471"/>
                <a:gd name="connsiteX126" fmla="*/ 4934365 w 6318157"/>
                <a:gd name="connsiteY126" fmla="*/ 4164319 h 5387471"/>
                <a:gd name="connsiteX127" fmla="*/ 5022812 w 6318157"/>
                <a:gd name="connsiteY127" fmla="*/ 4087573 h 5387471"/>
                <a:gd name="connsiteX128" fmla="*/ 5082759 w 6318157"/>
                <a:gd name="connsiteY128" fmla="*/ 4066849 h 5387471"/>
                <a:gd name="connsiteX129" fmla="*/ 5099644 w 6318157"/>
                <a:gd name="connsiteY129" fmla="*/ 4110000 h 5387471"/>
                <a:gd name="connsiteX130" fmla="*/ 5146102 w 6318157"/>
                <a:gd name="connsiteY130" fmla="*/ 4062915 h 5387471"/>
                <a:gd name="connsiteX131" fmla="*/ 5187199 w 6318157"/>
                <a:gd name="connsiteY131" fmla="*/ 4077299 h 5387471"/>
                <a:gd name="connsiteX132" fmla="*/ 5205692 w 6318157"/>
                <a:gd name="connsiteY132" fmla="*/ 4046476 h 5387471"/>
                <a:gd name="connsiteX133" fmla="*/ 5107060 w 6318157"/>
                <a:gd name="connsiteY133" fmla="*/ 4005379 h 5387471"/>
                <a:gd name="connsiteX134" fmla="*/ 5183536 w 6318157"/>
                <a:gd name="connsiteY134" fmla="*/ 3959373 h 5387471"/>
                <a:gd name="connsiteX135" fmla="*/ 5172815 w 6318157"/>
                <a:gd name="connsiteY135" fmla="*/ 3886200 h 5387471"/>
                <a:gd name="connsiteX136" fmla="*/ 5222041 w 6318157"/>
                <a:gd name="connsiteY136" fmla="*/ 3883701 h 5387471"/>
                <a:gd name="connsiteX137" fmla="*/ 5230350 w 6318157"/>
                <a:gd name="connsiteY137" fmla="*/ 3941680 h 5387471"/>
                <a:gd name="connsiteX138" fmla="*/ 5279666 w 6318157"/>
                <a:gd name="connsiteY138" fmla="*/ 3937570 h 5387471"/>
                <a:gd name="connsiteX139" fmla="*/ 5291995 w 6318157"/>
                <a:gd name="connsiteY139" fmla="*/ 3859487 h 5387471"/>
                <a:gd name="connsiteX140" fmla="*/ 5423861 w 6318157"/>
                <a:gd name="connsiteY140" fmla="*/ 3870925 h 5387471"/>
                <a:gd name="connsiteX141" fmla="*/ 5487204 w 6318157"/>
                <a:gd name="connsiteY141" fmla="*/ 3820445 h 5387471"/>
                <a:gd name="connsiteX142" fmla="*/ 5559123 w 6318157"/>
                <a:gd name="connsiteY142" fmla="*/ 3707429 h 5387471"/>
                <a:gd name="connsiteX143" fmla="*/ 5449413 w 6318157"/>
                <a:gd name="connsiteY143" fmla="*/ 3654543 h 5387471"/>
                <a:gd name="connsiteX144" fmla="*/ 5417697 w 6318157"/>
                <a:gd name="connsiteY144" fmla="*/ 3572439 h 5387471"/>
                <a:gd name="connsiteX145" fmla="*/ 5452272 w 6318157"/>
                <a:gd name="connsiteY145" fmla="*/ 3536878 h 5387471"/>
                <a:gd name="connsiteX146" fmla="*/ 5435833 w 6318157"/>
                <a:gd name="connsiteY146" fmla="*/ 3485507 h 5387471"/>
                <a:gd name="connsiteX147" fmla="*/ 5398846 w 6318157"/>
                <a:gd name="connsiteY147" fmla="*/ 3495782 h 5387471"/>
                <a:gd name="connsiteX148" fmla="*/ 5351496 w 6318157"/>
                <a:gd name="connsiteY148" fmla="*/ 3414038 h 5387471"/>
                <a:gd name="connsiteX149" fmla="*/ 5402956 w 6318157"/>
                <a:gd name="connsiteY149" fmla="*/ 3376601 h 5387471"/>
                <a:gd name="connsiteX150" fmla="*/ 5452272 w 6318157"/>
                <a:gd name="connsiteY150" fmla="*/ 3388930 h 5387471"/>
                <a:gd name="connsiteX151" fmla="*/ 5493368 w 6318157"/>
                <a:gd name="connsiteY151" fmla="*/ 3288244 h 5387471"/>
                <a:gd name="connsiteX152" fmla="*/ 5435833 w 6318157"/>
                <a:gd name="connsiteY152" fmla="*/ 3308792 h 5387471"/>
                <a:gd name="connsiteX153" fmla="*/ 5410640 w 6318157"/>
                <a:gd name="connsiteY153" fmla="*/ 3190955 h 5387471"/>
                <a:gd name="connsiteX154" fmla="*/ 5820355 w 6318157"/>
                <a:gd name="connsiteY154" fmla="*/ 2989939 h 5387471"/>
                <a:gd name="connsiteX155" fmla="*/ 6020959 w 6318157"/>
                <a:gd name="connsiteY155" fmla="*/ 2857748 h 5387471"/>
                <a:gd name="connsiteX156" fmla="*/ 6058811 w 6318157"/>
                <a:gd name="connsiteY156" fmla="*/ 2880194 h 5387471"/>
                <a:gd name="connsiteX157" fmla="*/ 6114056 w 6318157"/>
                <a:gd name="connsiteY157" fmla="*/ 2859239 h 5387471"/>
                <a:gd name="connsiteX158" fmla="*/ 6152156 w 6318157"/>
                <a:gd name="connsiteY158" fmla="*/ 2889719 h 5387471"/>
                <a:gd name="connsiteX159" fmla="*/ 6260741 w 6318157"/>
                <a:gd name="connsiteY159" fmla="*/ 2868764 h 5387471"/>
                <a:gd name="connsiteX160" fmla="*/ 6292298 w 6318157"/>
                <a:gd name="connsiteY160" fmla="*/ 2879449 h 5387471"/>
                <a:gd name="connsiteX161" fmla="*/ 6304556 w 6318157"/>
                <a:gd name="connsiteY161" fmla="*/ 2838284 h 5387471"/>
                <a:gd name="connsiteX162" fmla="*/ 6306461 w 6318157"/>
                <a:gd name="connsiteY162" fmla="*/ 2809709 h 5387471"/>
                <a:gd name="connsiteX163" fmla="*/ 6317891 w 6318157"/>
                <a:gd name="connsiteY163" fmla="*/ 2798279 h 5387471"/>
                <a:gd name="connsiteX164" fmla="*/ 6268361 w 6318157"/>
                <a:gd name="connsiteY164" fmla="*/ 2775419 h 5387471"/>
                <a:gd name="connsiteX165" fmla="*/ 6220736 w 6318157"/>
                <a:gd name="connsiteY165" fmla="*/ 2543754 h 5387471"/>
                <a:gd name="connsiteX166" fmla="*/ 6169301 w 6318157"/>
                <a:gd name="connsiteY166" fmla="*/ 2569973 h 5387471"/>
                <a:gd name="connsiteX167" fmla="*/ 6119771 w 6318157"/>
                <a:gd name="connsiteY167" fmla="*/ 2533484 h 5387471"/>
                <a:gd name="connsiteX168" fmla="*/ 6051191 w 6318157"/>
                <a:gd name="connsiteY168" fmla="*/ 2518538 h 5387471"/>
                <a:gd name="connsiteX169" fmla="*/ 6053096 w 6318157"/>
                <a:gd name="connsiteY169" fmla="*/ 2434718 h 5387471"/>
                <a:gd name="connsiteX170" fmla="*/ 6027337 w 6318157"/>
                <a:gd name="connsiteY170" fmla="*/ 2469542 h 5387471"/>
                <a:gd name="connsiteX171" fmla="*/ 5994041 w 6318157"/>
                <a:gd name="connsiteY171" fmla="*/ 2411858 h 5387471"/>
                <a:gd name="connsiteX172" fmla="*/ 5976896 w 6318157"/>
                <a:gd name="connsiteY172" fmla="*/ 2272793 h 5387471"/>
                <a:gd name="connsiteX173" fmla="*/ 5915936 w 6318157"/>
                <a:gd name="connsiteY173" fmla="*/ 2274698 h 5387471"/>
                <a:gd name="connsiteX174" fmla="*/ 5892910 w 6318157"/>
                <a:gd name="connsiteY174" fmla="*/ 2209882 h 5387471"/>
                <a:gd name="connsiteX175" fmla="*/ 5813066 w 6318157"/>
                <a:gd name="connsiteY175" fmla="*/ 2240408 h 5387471"/>
                <a:gd name="connsiteX176" fmla="*/ 5752106 w 6318157"/>
                <a:gd name="connsiteY176" fmla="*/ 2206118 h 5387471"/>
                <a:gd name="connsiteX177" fmla="*/ 5719721 w 6318157"/>
                <a:gd name="connsiteY177" fmla="*/ 2227073 h 5387471"/>
                <a:gd name="connsiteX178" fmla="*/ 5653046 w 6318157"/>
                <a:gd name="connsiteY178" fmla="*/ 2209928 h 5387471"/>
                <a:gd name="connsiteX179" fmla="*/ 5677231 w 6318157"/>
                <a:gd name="connsiteY179" fmla="*/ 2186857 h 5387471"/>
                <a:gd name="connsiteX180" fmla="*/ 5628281 w 6318157"/>
                <a:gd name="connsiteY180" fmla="*/ 2145158 h 5387471"/>
                <a:gd name="connsiteX181" fmla="*/ 5488388 w 6318157"/>
                <a:gd name="connsiteY181" fmla="*/ 2148426 h 5387471"/>
                <a:gd name="connsiteX182" fmla="*/ 5453021 w 6318157"/>
                <a:gd name="connsiteY182" fmla="*/ 2227073 h 5387471"/>
                <a:gd name="connsiteX183" fmla="*/ 5472071 w 6318157"/>
                <a:gd name="connsiteY183" fmla="*/ 2274698 h 5387471"/>
                <a:gd name="connsiteX184" fmla="*/ 5422541 w 6318157"/>
                <a:gd name="connsiteY184" fmla="*/ 2288033 h 5387471"/>
                <a:gd name="connsiteX185" fmla="*/ 5451116 w 6318157"/>
                <a:gd name="connsiteY185" fmla="*/ 2333753 h 5387471"/>
                <a:gd name="connsiteX186" fmla="*/ 5516631 w 6318157"/>
                <a:gd name="connsiteY186" fmla="*/ 2328407 h 5387471"/>
                <a:gd name="connsiteX187" fmla="*/ 5523506 w 6318157"/>
                <a:gd name="connsiteY187" fmla="*/ 2379473 h 5387471"/>
                <a:gd name="connsiteX188" fmla="*/ 5399681 w 6318157"/>
                <a:gd name="connsiteY188" fmla="*/ 2545208 h 5387471"/>
                <a:gd name="connsiteX189" fmla="*/ 5360918 w 6318157"/>
                <a:gd name="connsiteY189" fmla="*/ 2694084 h 5387471"/>
                <a:gd name="connsiteX190" fmla="*/ 5346341 w 6318157"/>
                <a:gd name="connsiteY190" fmla="*/ 2615693 h 5387471"/>
                <a:gd name="connsiteX191" fmla="*/ 5304431 w 6318157"/>
                <a:gd name="connsiteY191" fmla="*/ 2615693 h 5387471"/>
                <a:gd name="connsiteX192" fmla="*/ 5273951 w 6318157"/>
                <a:gd name="connsiteY192" fmla="*/ 2558543 h 5387471"/>
                <a:gd name="connsiteX193" fmla="*/ 5203714 w 6318157"/>
                <a:gd name="connsiteY193" fmla="*/ 2600987 h 5387471"/>
                <a:gd name="connsiteX194" fmla="*/ 5070116 w 6318157"/>
                <a:gd name="connsiteY194" fmla="*/ 2541398 h 5387471"/>
                <a:gd name="connsiteX195" fmla="*/ 4991763 w 6318157"/>
                <a:gd name="connsiteY195" fmla="*/ 2573572 h 5387471"/>
                <a:gd name="connsiteX196" fmla="*/ 4904381 w 6318157"/>
                <a:gd name="connsiteY196" fmla="*/ 2564258 h 5387471"/>
                <a:gd name="connsiteX197" fmla="*/ 4875806 w 6318157"/>
                <a:gd name="connsiteY197" fmla="*/ 2495678 h 5387471"/>
                <a:gd name="connsiteX198" fmla="*/ 4803416 w 6318157"/>
                <a:gd name="connsiteY198" fmla="*/ 2484248 h 5387471"/>
                <a:gd name="connsiteX199" fmla="*/ 4822466 w 6318157"/>
                <a:gd name="connsiteY199" fmla="*/ 2409953 h 5387471"/>
                <a:gd name="connsiteX200" fmla="*/ 4731026 w 6318157"/>
                <a:gd name="connsiteY200" fmla="*/ 2341373 h 5387471"/>
                <a:gd name="connsiteX201" fmla="*/ 4699221 w 6318157"/>
                <a:gd name="connsiteY201" fmla="*/ 2364353 h 5387471"/>
                <a:gd name="connsiteX202" fmla="*/ 4637681 w 6318157"/>
                <a:gd name="connsiteY202" fmla="*/ 2328038 h 5387471"/>
                <a:gd name="connsiteX203" fmla="*/ 4660541 w 6318157"/>
                <a:gd name="connsiteY203" fmla="*/ 2253743 h 5387471"/>
                <a:gd name="connsiteX204" fmla="*/ 4433846 w 6318157"/>
                <a:gd name="connsiteY204" fmla="*/ 2270888 h 5387471"/>
                <a:gd name="connsiteX205" fmla="*/ 4373134 w 6318157"/>
                <a:gd name="connsiteY205" fmla="*/ 2252041 h 5387471"/>
                <a:gd name="connsiteX206" fmla="*/ 4323356 w 6318157"/>
                <a:gd name="connsiteY206" fmla="*/ 2288033 h 5387471"/>
                <a:gd name="connsiteX207" fmla="*/ 4273826 w 6318157"/>
                <a:gd name="connsiteY207" fmla="*/ 2208023 h 5387471"/>
                <a:gd name="connsiteX208" fmla="*/ 4201436 w 6318157"/>
                <a:gd name="connsiteY208" fmla="*/ 2192783 h 5387471"/>
                <a:gd name="connsiteX209" fmla="*/ 4178576 w 6318157"/>
                <a:gd name="connsiteY209" fmla="*/ 2110868 h 5387471"/>
                <a:gd name="connsiteX210" fmla="*/ 4087136 w 6318157"/>
                <a:gd name="connsiteY210" fmla="*/ 2038478 h 5387471"/>
                <a:gd name="connsiteX211" fmla="*/ 4016651 w 6318157"/>
                <a:gd name="connsiteY211" fmla="*/ 2051813 h 5387471"/>
                <a:gd name="connsiteX212" fmla="*/ 3909971 w 6318157"/>
                <a:gd name="connsiteY212" fmla="*/ 2013713 h 5387471"/>
                <a:gd name="connsiteX213" fmla="*/ 3843296 w 6318157"/>
                <a:gd name="connsiteY213" fmla="*/ 2053718 h 5387471"/>
                <a:gd name="connsiteX214" fmla="*/ 3788051 w 6318157"/>
                <a:gd name="connsiteY214" fmla="*/ 2034668 h 5387471"/>
                <a:gd name="connsiteX215" fmla="*/ 3742331 w 6318157"/>
                <a:gd name="connsiteY215" fmla="*/ 2046098 h 5387471"/>
                <a:gd name="connsiteX216" fmla="*/ 3671018 w 6318157"/>
                <a:gd name="connsiteY216" fmla="*/ 2041249 h 5387471"/>
                <a:gd name="connsiteX217" fmla="*/ 3660416 w 6318157"/>
                <a:gd name="connsiteY217" fmla="*/ 1977518 h 5387471"/>
                <a:gd name="connsiteX218" fmla="*/ 3643271 w 6318157"/>
                <a:gd name="connsiteY218" fmla="*/ 1905128 h 5387471"/>
                <a:gd name="connsiteX219" fmla="*/ 3690896 w 6318157"/>
                <a:gd name="connsiteY219" fmla="*/ 1872743 h 5387471"/>
                <a:gd name="connsiteX220" fmla="*/ 3702326 w 6318157"/>
                <a:gd name="connsiteY220" fmla="*/ 1811783 h 5387471"/>
                <a:gd name="connsiteX221" fmla="*/ 3679466 w 6318157"/>
                <a:gd name="connsiteY221" fmla="*/ 1788923 h 5387471"/>
                <a:gd name="connsiteX222" fmla="*/ 3595977 w 6318157"/>
                <a:gd name="connsiteY222" fmla="*/ 1647245 h 5387471"/>
                <a:gd name="connsiteX223" fmla="*/ 3508016 w 6318157"/>
                <a:gd name="connsiteY223" fmla="*/ 1663193 h 5387471"/>
                <a:gd name="connsiteX224" fmla="*/ 3485156 w 6318157"/>
                <a:gd name="connsiteY224" fmla="*/ 1619378 h 5387471"/>
                <a:gd name="connsiteX225" fmla="*/ 3434052 w 6318157"/>
                <a:gd name="connsiteY225" fmla="*/ 1618090 h 5387471"/>
                <a:gd name="connsiteX226" fmla="*/ 3496586 w 6318157"/>
                <a:gd name="connsiteY226" fmla="*/ 1533653 h 5387471"/>
                <a:gd name="connsiteX227" fmla="*/ 3549926 w 6318157"/>
                <a:gd name="connsiteY227" fmla="*/ 1552703 h 5387471"/>
                <a:gd name="connsiteX228" fmla="*/ 3681619 w 6318157"/>
                <a:gd name="connsiteY228" fmla="*/ 1349485 h 5387471"/>
                <a:gd name="connsiteX229" fmla="*/ 3708041 w 6318157"/>
                <a:gd name="connsiteY229" fmla="*/ 1316483 h 5387471"/>
                <a:gd name="connsiteX230" fmla="*/ 3600036 w 6318157"/>
                <a:gd name="connsiteY230" fmla="*/ 1230630 h 5387471"/>
                <a:gd name="connsiteX231" fmla="*/ 3610886 w 6318157"/>
                <a:gd name="connsiteY231" fmla="*/ 1173608 h 5387471"/>
                <a:gd name="connsiteX232" fmla="*/ 3549926 w 6318157"/>
                <a:gd name="connsiteY232" fmla="*/ 1160273 h 5387471"/>
                <a:gd name="connsiteX233" fmla="*/ 3515636 w 6318157"/>
                <a:gd name="connsiteY233" fmla="*/ 1108838 h 5387471"/>
                <a:gd name="connsiteX234" fmla="*/ 3515636 w 6318157"/>
                <a:gd name="connsiteY234" fmla="*/ 1013588 h 5387471"/>
                <a:gd name="connsiteX235" fmla="*/ 3391811 w 6318157"/>
                <a:gd name="connsiteY235" fmla="*/ 981203 h 5387471"/>
                <a:gd name="connsiteX236" fmla="*/ 3357521 w 6318157"/>
                <a:gd name="connsiteY236" fmla="*/ 922148 h 5387471"/>
                <a:gd name="connsiteX237" fmla="*/ 3198246 w 6318157"/>
                <a:gd name="connsiteY237" fmla="*/ 954073 h 5387471"/>
                <a:gd name="connsiteX238" fmla="*/ 3142256 w 6318157"/>
                <a:gd name="connsiteY238" fmla="*/ 899288 h 5387471"/>
                <a:gd name="connsiteX239" fmla="*/ 2980331 w 6318157"/>
                <a:gd name="connsiteY239" fmla="*/ 929768 h 5387471"/>
                <a:gd name="connsiteX240" fmla="*/ 2776330 w 6318157"/>
                <a:gd name="connsiteY240" fmla="*/ 832982 h 5387471"/>
                <a:gd name="connsiteX241" fmla="*/ 2662196 w 6318157"/>
                <a:gd name="connsiteY241" fmla="*/ 874523 h 5387471"/>
                <a:gd name="connsiteX242" fmla="*/ 2671721 w 6318157"/>
                <a:gd name="connsiteY242" fmla="*/ 832613 h 5387471"/>
                <a:gd name="connsiteX243" fmla="*/ 2581026 w 6318157"/>
                <a:gd name="connsiteY243" fmla="*/ 818653 h 5387471"/>
                <a:gd name="connsiteX244" fmla="*/ 2576471 w 6318157"/>
                <a:gd name="connsiteY244" fmla="*/ 731648 h 5387471"/>
                <a:gd name="connsiteX245" fmla="*/ 2561231 w 6318157"/>
                <a:gd name="connsiteY245" fmla="*/ 684023 h 5387471"/>
                <a:gd name="connsiteX246" fmla="*/ 2591711 w 6318157"/>
                <a:gd name="connsiteY246" fmla="*/ 647828 h 5387471"/>
                <a:gd name="connsiteX247" fmla="*/ 2496792 w 6318157"/>
                <a:gd name="connsiteY247" fmla="*/ 511865 h 5387471"/>
                <a:gd name="connsiteX248" fmla="*/ 2492651 w 6318157"/>
                <a:gd name="connsiteY248" fmla="*/ 476378 h 5387471"/>
                <a:gd name="connsiteX249" fmla="*/ 2534561 w 6318157"/>
                <a:gd name="connsiteY249" fmla="*/ 409703 h 5387471"/>
                <a:gd name="connsiteX250" fmla="*/ 2490746 w 6318157"/>
                <a:gd name="connsiteY250" fmla="*/ 398273 h 5387471"/>
                <a:gd name="connsiteX251" fmla="*/ 2465981 w 6318157"/>
                <a:gd name="connsiteY251" fmla="*/ 367793 h 5387471"/>
                <a:gd name="connsiteX252" fmla="*/ 2428709 w 6318157"/>
                <a:gd name="connsiteY252" fmla="*/ 359713 h 5387471"/>
                <a:gd name="connsiteX253" fmla="*/ 2443121 w 6318157"/>
                <a:gd name="connsiteY253" fmla="*/ 297308 h 5387471"/>
                <a:gd name="connsiteX254" fmla="*/ 2384811 w 6318157"/>
                <a:gd name="connsiteY254" fmla="*/ 255352 h 5387471"/>
                <a:gd name="connsiteX255" fmla="*/ 2431691 w 6318157"/>
                <a:gd name="connsiteY255" fmla="*/ 188723 h 5387471"/>
                <a:gd name="connsiteX256" fmla="*/ 2536714 w 6318157"/>
                <a:gd name="connsiteY256" fmla="*/ 175177 h 5387471"/>
                <a:gd name="connsiteX0" fmla="*/ 2536714 w 6318157"/>
                <a:gd name="connsiteY0" fmla="*/ 175177 h 5387471"/>
                <a:gd name="connsiteX1" fmla="*/ 2475506 w 6318157"/>
                <a:gd name="connsiteY1" fmla="*/ 127763 h 5387471"/>
                <a:gd name="connsiteX2" fmla="*/ 2408831 w 6318157"/>
                <a:gd name="connsiteY2" fmla="*/ 129668 h 5387471"/>
                <a:gd name="connsiteX3" fmla="*/ 2340003 w 6318157"/>
                <a:gd name="connsiteY3" fmla="*/ 67751 h 5387471"/>
                <a:gd name="connsiteX4" fmla="*/ 2260241 w 6318157"/>
                <a:gd name="connsiteY4" fmla="*/ 85853 h 5387471"/>
                <a:gd name="connsiteX5" fmla="*/ 2229513 w 6318157"/>
                <a:gd name="connsiteY5" fmla="*/ 26173 h 5387471"/>
                <a:gd name="connsiteX6" fmla="*/ 2009858 w 6318157"/>
                <a:gd name="connsiteY6" fmla="*/ 0 h 5387471"/>
                <a:gd name="connsiteX7" fmla="*/ 1851163 w 6318157"/>
                <a:gd name="connsiteY7" fmla="*/ 158612 h 5387471"/>
                <a:gd name="connsiteX8" fmla="*/ 1861599 w 6318157"/>
                <a:gd name="connsiteY8" fmla="*/ 331056 h 5387471"/>
                <a:gd name="connsiteX9" fmla="*/ 1776951 w 6318157"/>
                <a:gd name="connsiteY9" fmla="*/ 311343 h 5387471"/>
                <a:gd name="connsiteX10" fmla="*/ 1606163 w 6318157"/>
                <a:gd name="connsiteY10" fmla="*/ 358057 h 5387471"/>
                <a:gd name="connsiteX11" fmla="*/ 1391478 w 6318157"/>
                <a:gd name="connsiteY11" fmla="*/ 230836 h 5387471"/>
                <a:gd name="connsiteX12" fmla="*/ 1256306 w 6318157"/>
                <a:gd name="connsiteY12" fmla="*/ 230836 h 5387471"/>
                <a:gd name="connsiteX13" fmla="*/ 1208598 w 6318157"/>
                <a:gd name="connsiteY13" fmla="*/ 421667 h 5387471"/>
                <a:gd name="connsiteX14" fmla="*/ 1041621 w 6318157"/>
                <a:gd name="connsiteY14" fmla="*/ 588645 h 5387471"/>
                <a:gd name="connsiteX15" fmla="*/ 930303 w 6318157"/>
                <a:gd name="connsiteY15" fmla="*/ 668158 h 5387471"/>
                <a:gd name="connsiteX16" fmla="*/ 842838 w 6318157"/>
                <a:gd name="connsiteY16" fmla="*/ 612499 h 5387471"/>
                <a:gd name="connsiteX17" fmla="*/ 747423 w 6318157"/>
                <a:gd name="connsiteY17" fmla="*/ 795379 h 5387471"/>
                <a:gd name="connsiteX18" fmla="*/ 456206 w 6318157"/>
                <a:gd name="connsiteY18" fmla="*/ 828804 h 5387471"/>
                <a:gd name="connsiteX19" fmla="*/ 222636 w 6318157"/>
                <a:gd name="connsiteY19" fmla="*/ 970307 h 5387471"/>
                <a:gd name="connsiteX20" fmla="*/ 254442 w 6318157"/>
                <a:gd name="connsiteY20" fmla="*/ 1113431 h 5387471"/>
                <a:gd name="connsiteX21" fmla="*/ 302149 w 6318157"/>
                <a:gd name="connsiteY21" fmla="*/ 1296311 h 5387471"/>
                <a:gd name="connsiteX22" fmla="*/ 341906 w 6318157"/>
                <a:gd name="connsiteY22" fmla="*/ 1328116 h 5387471"/>
                <a:gd name="connsiteX23" fmla="*/ 508883 w 6318157"/>
                <a:gd name="connsiteY23" fmla="*/ 1359921 h 5387471"/>
                <a:gd name="connsiteX24" fmla="*/ 532737 w 6318157"/>
                <a:gd name="connsiteY24" fmla="*/ 1582558 h 5387471"/>
                <a:gd name="connsiteX25" fmla="*/ 730526 w 6318157"/>
                <a:gd name="connsiteY25" fmla="*/ 1644144 h 5387471"/>
                <a:gd name="connsiteX26" fmla="*/ 903633 w 6318157"/>
                <a:gd name="connsiteY26" fmla="*/ 1753676 h 5387471"/>
                <a:gd name="connsiteX27" fmla="*/ 818984 w 6318157"/>
                <a:gd name="connsiteY27" fmla="*/ 1884707 h 5387471"/>
                <a:gd name="connsiteX28" fmla="*/ 644056 w 6318157"/>
                <a:gd name="connsiteY28" fmla="*/ 1868805 h 5387471"/>
                <a:gd name="connsiteX29" fmla="*/ 636104 w 6318157"/>
                <a:gd name="connsiteY29" fmla="*/ 2115295 h 5387471"/>
                <a:gd name="connsiteX30" fmla="*/ 755374 w 6318157"/>
                <a:gd name="connsiteY30" fmla="*/ 2218662 h 5387471"/>
                <a:gd name="connsiteX31" fmla="*/ 818984 w 6318157"/>
                <a:gd name="connsiteY31" fmla="*/ 2329980 h 5387471"/>
                <a:gd name="connsiteX32" fmla="*/ 818984 w 6318157"/>
                <a:gd name="connsiteY32" fmla="*/ 2369737 h 5387471"/>
                <a:gd name="connsiteX33" fmla="*/ 580445 w 6318157"/>
                <a:gd name="connsiteY33" fmla="*/ 2401542 h 5387471"/>
                <a:gd name="connsiteX34" fmla="*/ 485029 w 6318157"/>
                <a:gd name="connsiteY34" fmla="*/ 2433347 h 5387471"/>
                <a:gd name="connsiteX35" fmla="*/ 437322 w 6318157"/>
                <a:gd name="connsiteY35" fmla="*/ 2584422 h 5387471"/>
                <a:gd name="connsiteX36" fmla="*/ 307616 w 6318157"/>
                <a:gd name="connsiteY36" fmla="*/ 2598549 h 5387471"/>
                <a:gd name="connsiteX37" fmla="*/ 238539 w 6318157"/>
                <a:gd name="connsiteY37" fmla="*/ 2655984 h 5387471"/>
                <a:gd name="connsiteX38" fmla="*/ 284673 w 6318157"/>
                <a:gd name="connsiteY38" fmla="*/ 2740881 h 5387471"/>
                <a:gd name="connsiteX39" fmla="*/ 405516 w 6318157"/>
                <a:gd name="connsiteY39" fmla="*/ 2767302 h 5387471"/>
                <a:gd name="connsiteX40" fmla="*/ 414296 w 6318157"/>
                <a:gd name="connsiteY40" fmla="*/ 2859534 h 5387471"/>
                <a:gd name="connsiteX41" fmla="*/ 349857 w 6318157"/>
                <a:gd name="connsiteY41" fmla="*/ 2894523 h 5387471"/>
                <a:gd name="connsiteX42" fmla="*/ 206734 w 6318157"/>
                <a:gd name="connsiteY42" fmla="*/ 3061500 h 5387471"/>
                <a:gd name="connsiteX43" fmla="*/ 166977 w 6318157"/>
                <a:gd name="connsiteY43" fmla="*/ 3300039 h 5387471"/>
                <a:gd name="connsiteX44" fmla="*/ 103367 w 6318157"/>
                <a:gd name="connsiteY44" fmla="*/ 3490871 h 5387471"/>
                <a:gd name="connsiteX45" fmla="*/ 0 w 6318157"/>
                <a:gd name="connsiteY45" fmla="*/ 3610140 h 5387471"/>
                <a:gd name="connsiteX46" fmla="*/ 0 w 6318157"/>
                <a:gd name="connsiteY46" fmla="*/ 3689653 h 5387471"/>
                <a:gd name="connsiteX47" fmla="*/ 15903 w 6318157"/>
                <a:gd name="connsiteY47" fmla="*/ 3769166 h 5387471"/>
                <a:gd name="connsiteX48" fmla="*/ 127221 w 6318157"/>
                <a:gd name="connsiteY48" fmla="*/ 3785069 h 5387471"/>
                <a:gd name="connsiteX49" fmla="*/ 183211 w 6318157"/>
                <a:gd name="connsiteY49" fmla="*/ 3641697 h 5387471"/>
                <a:gd name="connsiteX50" fmla="*/ 275231 w 6318157"/>
                <a:gd name="connsiteY50" fmla="*/ 3608199 h 5387471"/>
                <a:gd name="connsiteX51" fmla="*/ 326003 w 6318157"/>
                <a:gd name="connsiteY51" fmla="*/ 3626043 h 5387471"/>
                <a:gd name="connsiteX52" fmla="*/ 358388 w 6318157"/>
                <a:gd name="connsiteY52" fmla="*/ 3618423 h 5387471"/>
                <a:gd name="connsiteX53" fmla="*/ 424318 w 6318157"/>
                <a:gd name="connsiteY53" fmla="*/ 3743407 h 5387471"/>
                <a:gd name="connsiteX54" fmla="*/ 379178 w 6318157"/>
                <a:gd name="connsiteY54" fmla="*/ 3816212 h 5387471"/>
                <a:gd name="connsiteX55" fmla="*/ 347621 w 6318157"/>
                <a:gd name="connsiteY55" fmla="*/ 3928239 h 5387471"/>
                <a:gd name="connsiteX56" fmla="*/ 336854 w 6318157"/>
                <a:gd name="connsiteY56" fmla="*/ 4218249 h 5387471"/>
                <a:gd name="connsiteX57" fmla="*/ 545161 w 6318157"/>
                <a:gd name="connsiteY57" fmla="*/ 4012509 h 5387471"/>
                <a:gd name="connsiteX58" fmla="*/ 620202 w 6318157"/>
                <a:gd name="connsiteY58" fmla="*/ 4063365 h 5387471"/>
                <a:gd name="connsiteX59" fmla="*/ 723569 w 6318157"/>
                <a:gd name="connsiteY59" fmla="*/ 4079267 h 5387471"/>
                <a:gd name="connsiteX60" fmla="*/ 795130 w 6318157"/>
                <a:gd name="connsiteY60" fmla="*/ 4190586 h 5387471"/>
                <a:gd name="connsiteX61" fmla="*/ 1025718 w 6318157"/>
                <a:gd name="connsiteY61" fmla="*/ 4293952 h 5387471"/>
                <a:gd name="connsiteX62" fmla="*/ 1176793 w 6318157"/>
                <a:gd name="connsiteY62" fmla="*/ 4540443 h 5387471"/>
                <a:gd name="connsiteX63" fmla="*/ 1144988 w 6318157"/>
                <a:gd name="connsiteY63" fmla="*/ 4635859 h 5387471"/>
                <a:gd name="connsiteX64" fmla="*/ 1614115 w 6318157"/>
                <a:gd name="connsiteY64" fmla="*/ 4882349 h 5387471"/>
                <a:gd name="connsiteX65" fmla="*/ 1614115 w 6318157"/>
                <a:gd name="connsiteY65" fmla="*/ 5033424 h 5387471"/>
                <a:gd name="connsiteX66" fmla="*/ 1614115 w 6318157"/>
                <a:gd name="connsiteY66" fmla="*/ 5168596 h 5387471"/>
                <a:gd name="connsiteX67" fmla="*/ 1653871 w 6318157"/>
                <a:gd name="connsiteY67" fmla="*/ 5295817 h 5387471"/>
                <a:gd name="connsiteX68" fmla="*/ 1755416 w 6318157"/>
                <a:gd name="connsiteY68" fmla="*/ 5294123 h 5387471"/>
                <a:gd name="connsiteX69" fmla="*/ 1825653 w 6318157"/>
                <a:gd name="connsiteY69" fmla="*/ 5366385 h 5387471"/>
                <a:gd name="connsiteX70" fmla="*/ 1861848 w 6318157"/>
                <a:gd name="connsiteY70" fmla="*/ 5387340 h 5387471"/>
                <a:gd name="connsiteX71" fmla="*/ 1926203 w 6318157"/>
                <a:gd name="connsiteY71" fmla="*/ 5242146 h 5387471"/>
                <a:gd name="connsiteX72" fmla="*/ 2115047 w 6318157"/>
                <a:gd name="connsiteY72" fmla="*/ 5279914 h 5387471"/>
                <a:gd name="connsiteX73" fmla="*/ 2176421 w 6318157"/>
                <a:gd name="connsiteY73" fmla="*/ 5148304 h 5387471"/>
                <a:gd name="connsiteX74" fmla="*/ 2083242 w 6318157"/>
                <a:gd name="connsiteY74" fmla="*/ 5096123 h 5387471"/>
                <a:gd name="connsiteX75" fmla="*/ 2020211 w 6318157"/>
                <a:gd name="connsiteY75" fmla="*/ 5057903 h 5387471"/>
                <a:gd name="connsiteX76" fmla="*/ 2011680 w 6318157"/>
                <a:gd name="connsiteY76" fmla="*/ 5073180 h 5387471"/>
                <a:gd name="connsiteX77" fmla="*/ 1932167 w 6318157"/>
                <a:gd name="connsiteY77" fmla="*/ 4977765 h 5387471"/>
                <a:gd name="connsiteX78" fmla="*/ 1884459 w 6318157"/>
                <a:gd name="connsiteY78" fmla="*/ 4874398 h 5387471"/>
                <a:gd name="connsiteX79" fmla="*/ 1913448 w 6318157"/>
                <a:gd name="connsiteY79" fmla="*/ 4786022 h 5387471"/>
                <a:gd name="connsiteX80" fmla="*/ 2073551 w 6318157"/>
                <a:gd name="connsiteY80" fmla="*/ 4760723 h 5387471"/>
                <a:gd name="connsiteX81" fmla="*/ 2213030 w 6318157"/>
                <a:gd name="connsiteY81" fmla="*/ 4711893 h 5387471"/>
                <a:gd name="connsiteX82" fmla="*/ 2313829 w 6318157"/>
                <a:gd name="connsiteY82" fmla="*/ 4781467 h 5387471"/>
                <a:gd name="connsiteX83" fmla="*/ 2449002 w 6318157"/>
                <a:gd name="connsiteY83" fmla="*/ 4771031 h 5387471"/>
                <a:gd name="connsiteX84" fmla="*/ 2504661 w 6318157"/>
                <a:gd name="connsiteY84" fmla="*/ 4866446 h 5387471"/>
                <a:gd name="connsiteX85" fmla="*/ 2578459 w 6318157"/>
                <a:gd name="connsiteY85" fmla="*/ 4816585 h 5387471"/>
                <a:gd name="connsiteX86" fmla="*/ 2681246 w 6318157"/>
                <a:gd name="connsiteY86" fmla="*/ 4873118 h 5387471"/>
                <a:gd name="connsiteX87" fmla="*/ 2798859 w 6318157"/>
                <a:gd name="connsiteY87" fmla="*/ 4858495 h 5387471"/>
                <a:gd name="connsiteX88" fmla="*/ 2895931 w 6318157"/>
                <a:gd name="connsiteY88" fmla="*/ 4983811 h 5387471"/>
                <a:gd name="connsiteX89" fmla="*/ 2910177 w 6318157"/>
                <a:gd name="connsiteY89" fmla="*/ 5176547 h 5387471"/>
                <a:gd name="connsiteX90" fmla="*/ 2981739 w 6318157"/>
                <a:gd name="connsiteY90" fmla="*/ 5120888 h 5387471"/>
                <a:gd name="connsiteX91" fmla="*/ 3101009 w 6318157"/>
                <a:gd name="connsiteY91" fmla="*/ 5184499 h 5387471"/>
                <a:gd name="connsiteX92" fmla="*/ 3164619 w 6318157"/>
                <a:gd name="connsiteY92" fmla="*/ 4882349 h 5387471"/>
                <a:gd name="connsiteX93" fmla="*/ 3116911 w 6318157"/>
                <a:gd name="connsiteY93" fmla="*/ 4516589 h 5387471"/>
                <a:gd name="connsiteX94" fmla="*/ 3156668 w 6318157"/>
                <a:gd name="connsiteY94" fmla="*/ 4405271 h 5387471"/>
                <a:gd name="connsiteX95" fmla="*/ 3323645 w 6318157"/>
                <a:gd name="connsiteY95" fmla="*/ 4341660 h 5387471"/>
                <a:gd name="connsiteX96" fmla="*/ 3482671 w 6318157"/>
                <a:gd name="connsiteY96" fmla="*/ 4293952 h 5387471"/>
                <a:gd name="connsiteX97" fmla="*/ 3570136 w 6318157"/>
                <a:gd name="connsiteY97" fmla="*/ 4373466 h 5387471"/>
                <a:gd name="connsiteX98" fmla="*/ 3530379 w 6318157"/>
                <a:gd name="connsiteY98" fmla="*/ 4484784 h 5387471"/>
                <a:gd name="connsiteX99" fmla="*/ 3546282 w 6318157"/>
                <a:gd name="connsiteY99" fmla="*/ 4588151 h 5387471"/>
                <a:gd name="connsiteX100" fmla="*/ 3609892 w 6318157"/>
                <a:gd name="connsiteY100" fmla="*/ 4643810 h 5387471"/>
                <a:gd name="connsiteX101" fmla="*/ 3673503 w 6318157"/>
                <a:gd name="connsiteY101" fmla="*/ 4651761 h 5387471"/>
                <a:gd name="connsiteX102" fmla="*/ 3745064 w 6318157"/>
                <a:gd name="connsiteY102" fmla="*/ 4786933 h 5387471"/>
                <a:gd name="connsiteX103" fmla="*/ 3889016 w 6318157"/>
                <a:gd name="connsiteY103" fmla="*/ 4749293 h 5387471"/>
                <a:gd name="connsiteX104" fmla="*/ 4071068 w 6318157"/>
                <a:gd name="connsiteY104" fmla="*/ 4731274 h 5387471"/>
                <a:gd name="connsiteX105" fmla="*/ 4368496 w 6318157"/>
                <a:gd name="connsiteY105" fmla="*/ 4686134 h 5387471"/>
                <a:gd name="connsiteX106" fmla="*/ 4436828 w 6318157"/>
                <a:gd name="connsiteY106" fmla="*/ 4774261 h 5387471"/>
                <a:gd name="connsiteX107" fmla="*/ 4500438 w 6318157"/>
                <a:gd name="connsiteY107" fmla="*/ 4751981 h 5387471"/>
                <a:gd name="connsiteX108" fmla="*/ 4595854 w 6318157"/>
                <a:gd name="connsiteY108" fmla="*/ 4699469 h 5387471"/>
                <a:gd name="connsiteX109" fmla="*/ 4654826 w 6318157"/>
                <a:gd name="connsiteY109" fmla="*/ 4646423 h 5387471"/>
                <a:gd name="connsiteX110" fmla="*/ 4674704 w 6318157"/>
                <a:gd name="connsiteY110" fmla="*/ 4597593 h 5387471"/>
                <a:gd name="connsiteX111" fmla="*/ 4588151 w 6318157"/>
                <a:gd name="connsiteY111" fmla="*/ 4554983 h 5387471"/>
                <a:gd name="connsiteX112" fmla="*/ 4687211 w 6318157"/>
                <a:gd name="connsiteY112" fmla="*/ 4492118 h 5387471"/>
                <a:gd name="connsiteX113" fmla="*/ 4723406 w 6318157"/>
                <a:gd name="connsiteY113" fmla="*/ 4492118 h 5387471"/>
                <a:gd name="connsiteX114" fmla="*/ 4715786 w 6318157"/>
                <a:gd name="connsiteY114" fmla="*/ 4434968 h 5387471"/>
                <a:gd name="connsiteX115" fmla="*/ 4753886 w 6318157"/>
                <a:gd name="connsiteY115" fmla="*/ 4410203 h 5387471"/>
                <a:gd name="connsiteX116" fmla="*/ 4656648 w 6318157"/>
                <a:gd name="connsiteY116" fmla="*/ 4287326 h 5387471"/>
                <a:gd name="connsiteX117" fmla="*/ 4593866 w 6318157"/>
                <a:gd name="connsiteY117" fmla="*/ 4307333 h 5387471"/>
                <a:gd name="connsiteX118" fmla="*/ 4575396 w 6318157"/>
                <a:gd name="connsiteY118" fmla="*/ 4172612 h 5387471"/>
                <a:gd name="connsiteX119" fmla="*/ 4679655 w 6318157"/>
                <a:gd name="connsiteY119" fmla="*/ 4132426 h 5387471"/>
                <a:gd name="connsiteX120" fmla="*/ 4703957 w 6318157"/>
                <a:gd name="connsiteY120" fmla="*/ 4023340 h 5387471"/>
                <a:gd name="connsiteX121" fmla="*/ 4812951 w 6318157"/>
                <a:gd name="connsiteY121" fmla="*/ 3900496 h 5387471"/>
                <a:gd name="connsiteX122" fmla="*/ 4877813 w 6318157"/>
                <a:gd name="connsiteY122" fmla="*/ 3853146 h 5387471"/>
                <a:gd name="connsiteX123" fmla="*/ 4866109 w 6318157"/>
                <a:gd name="connsiteY123" fmla="*/ 3934446 h 5387471"/>
                <a:gd name="connsiteX124" fmla="*/ 4936241 w 6318157"/>
                <a:gd name="connsiteY124" fmla="*/ 3998681 h 5387471"/>
                <a:gd name="connsiteX125" fmla="*/ 4889248 w 6318157"/>
                <a:gd name="connsiteY125" fmla="*/ 4126615 h 5387471"/>
                <a:gd name="connsiteX126" fmla="*/ 4934365 w 6318157"/>
                <a:gd name="connsiteY126" fmla="*/ 4164319 h 5387471"/>
                <a:gd name="connsiteX127" fmla="*/ 5022812 w 6318157"/>
                <a:gd name="connsiteY127" fmla="*/ 4087573 h 5387471"/>
                <a:gd name="connsiteX128" fmla="*/ 5082759 w 6318157"/>
                <a:gd name="connsiteY128" fmla="*/ 4066849 h 5387471"/>
                <a:gd name="connsiteX129" fmla="*/ 5099644 w 6318157"/>
                <a:gd name="connsiteY129" fmla="*/ 4110000 h 5387471"/>
                <a:gd name="connsiteX130" fmla="*/ 5146102 w 6318157"/>
                <a:gd name="connsiteY130" fmla="*/ 4062915 h 5387471"/>
                <a:gd name="connsiteX131" fmla="*/ 5187199 w 6318157"/>
                <a:gd name="connsiteY131" fmla="*/ 4077299 h 5387471"/>
                <a:gd name="connsiteX132" fmla="*/ 5205692 w 6318157"/>
                <a:gd name="connsiteY132" fmla="*/ 4046476 h 5387471"/>
                <a:gd name="connsiteX133" fmla="*/ 5107060 w 6318157"/>
                <a:gd name="connsiteY133" fmla="*/ 4005379 h 5387471"/>
                <a:gd name="connsiteX134" fmla="*/ 5183536 w 6318157"/>
                <a:gd name="connsiteY134" fmla="*/ 3959373 h 5387471"/>
                <a:gd name="connsiteX135" fmla="*/ 5172815 w 6318157"/>
                <a:gd name="connsiteY135" fmla="*/ 3886200 h 5387471"/>
                <a:gd name="connsiteX136" fmla="*/ 5222041 w 6318157"/>
                <a:gd name="connsiteY136" fmla="*/ 3883701 h 5387471"/>
                <a:gd name="connsiteX137" fmla="*/ 5230350 w 6318157"/>
                <a:gd name="connsiteY137" fmla="*/ 3941680 h 5387471"/>
                <a:gd name="connsiteX138" fmla="*/ 5279666 w 6318157"/>
                <a:gd name="connsiteY138" fmla="*/ 3937570 h 5387471"/>
                <a:gd name="connsiteX139" fmla="*/ 5291995 w 6318157"/>
                <a:gd name="connsiteY139" fmla="*/ 3859487 h 5387471"/>
                <a:gd name="connsiteX140" fmla="*/ 5423861 w 6318157"/>
                <a:gd name="connsiteY140" fmla="*/ 3870925 h 5387471"/>
                <a:gd name="connsiteX141" fmla="*/ 5487204 w 6318157"/>
                <a:gd name="connsiteY141" fmla="*/ 3820445 h 5387471"/>
                <a:gd name="connsiteX142" fmla="*/ 5559123 w 6318157"/>
                <a:gd name="connsiteY142" fmla="*/ 3707429 h 5387471"/>
                <a:gd name="connsiteX143" fmla="*/ 5449413 w 6318157"/>
                <a:gd name="connsiteY143" fmla="*/ 3654543 h 5387471"/>
                <a:gd name="connsiteX144" fmla="*/ 5417697 w 6318157"/>
                <a:gd name="connsiteY144" fmla="*/ 3572439 h 5387471"/>
                <a:gd name="connsiteX145" fmla="*/ 5452272 w 6318157"/>
                <a:gd name="connsiteY145" fmla="*/ 3536878 h 5387471"/>
                <a:gd name="connsiteX146" fmla="*/ 5435833 w 6318157"/>
                <a:gd name="connsiteY146" fmla="*/ 3485507 h 5387471"/>
                <a:gd name="connsiteX147" fmla="*/ 5398846 w 6318157"/>
                <a:gd name="connsiteY147" fmla="*/ 3495782 h 5387471"/>
                <a:gd name="connsiteX148" fmla="*/ 5351496 w 6318157"/>
                <a:gd name="connsiteY148" fmla="*/ 3414038 h 5387471"/>
                <a:gd name="connsiteX149" fmla="*/ 5402956 w 6318157"/>
                <a:gd name="connsiteY149" fmla="*/ 3376601 h 5387471"/>
                <a:gd name="connsiteX150" fmla="*/ 5452272 w 6318157"/>
                <a:gd name="connsiteY150" fmla="*/ 3388930 h 5387471"/>
                <a:gd name="connsiteX151" fmla="*/ 5493368 w 6318157"/>
                <a:gd name="connsiteY151" fmla="*/ 3288244 h 5387471"/>
                <a:gd name="connsiteX152" fmla="*/ 5435833 w 6318157"/>
                <a:gd name="connsiteY152" fmla="*/ 3308792 h 5387471"/>
                <a:gd name="connsiteX153" fmla="*/ 5410640 w 6318157"/>
                <a:gd name="connsiteY153" fmla="*/ 3190955 h 5387471"/>
                <a:gd name="connsiteX154" fmla="*/ 5820355 w 6318157"/>
                <a:gd name="connsiteY154" fmla="*/ 2989939 h 5387471"/>
                <a:gd name="connsiteX155" fmla="*/ 6020959 w 6318157"/>
                <a:gd name="connsiteY155" fmla="*/ 2857748 h 5387471"/>
                <a:gd name="connsiteX156" fmla="*/ 6058811 w 6318157"/>
                <a:gd name="connsiteY156" fmla="*/ 2880194 h 5387471"/>
                <a:gd name="connsiteX157" fmla="*/ 6114056 w 6318157"/>
                <a:gd name="connsiteY157" fmla="*/ 2859239 h 5387471"/>
                <a:gd name="connsiteX158" fmla="*/ 6152156 w 6318157"/>
                <a:gd name="connsiteY158" fmla="*/ 2889719 h 5387471"/>
                <a:gd name="connsiteX159" fmla="*/ 6260741 w 6318157"/>
                <a:gd name="connsiteY159" fmla="*/ 2868764 h 5387471"/>
                <a:gd name="connsiteX160" fmla="*/ 6292298 w 6318157"/>
                <a:gd name="connsiteY160" fmla="*/ 2879449 h 5387471"/>
                <a:gd name="connsiteX161" fmla="*/ 6304556 w 6318157"/>
                <a:gd name="connsiteY161" fmla="*/ 2838284 h 5387471"/>
                <a:gd name="connsiteX162" fmla="*/ 6306461 w 6318157"/>
                <a:gd name="connsiteY162" fmla="*/ 2809709 h 5387471"/>
                <a:gd name="connsiteX163" fmla="*/ 6317891 w 6318157"/>
                <a:gd name="connsiteY163" fmla="*/ 2798279 h 5387471"/>
                <a:gd name="connsiteX164" fmla="*/ 6268361 w 6318157"/>
                <a:gd name="connsiteY164" fmla="*/ 2775419 h 5387471"/>
                <a:gd name="connsiteX165" fmla="*/ 6220736 w 6318157"/>
                <a:gd name="connsiteY165" fmla="*/ 2543754 h 5387471"/>
                <a:gd name="connsiteX166" fmla="*/ 6169301 w 6318157"/>
                <a:gd name="connsiteY166" fmla="*/ 2569973 h 5387471"/>
                <a:gd name="connsiteX167" fmla="*/ 6119771 w 6318157"/>
                <a:gd name="connsiteY167" fmla="*/ 2533484 h 5387471"/>
                <a:gd name="connsiteX168" fmla="*/ 6051191 w 6318157"/>
                <a:gd name="connsiteY168" fmla="*/ 2518538 h 5387471"/>
                <a:gd name="connsiteX169" fmla="*/ 6053096 w 6318157"/>
                <a:gd name="connsiteY169" fmla="*/ 2434718 h 5387471"/>
                <a:gd name="connsiteX170" fmla="*/ 6027337 w 6318157"/>
                <a:gd name="connsiteY170" fmla="*/ 2469542 h 5387471"/>
                <a:gd name="connsiteX171" fmla="*/ 5994041 w 6318157"/>
                <a:gd name="connsiteY171" fmla="*/ 2411858 h 5387471"/>
                <a:gd name="connsiteX172" fmla="*/ 5976896 w 6318157"/>
                <a:gd name="connsiteY172" fmla="*/ 2272793 h 5387471"/>
                <a:gd name="connsiteX173" fmla="*/ 5915936 w 6318157"/>
                <a:gd name="connsiteY173" fmla="*/ 2274698 h 5387471"/>
                <a:gd name="connsiteX174" fmla="*/ 5892910 w 6318157"/>
                <a:gd name="connsiteY174" fmla="*/ 2209882 h 5387471"/>
                <a:gd name="connsiteX175" fmla="*/ 5813066 w 6318157"/>
                <a:gd name="connsiteY175" fmla="*/ 2240408 h 5387471"/>
                <a:gd name="connsiteX176" fmla="*/ 5752106 w 6318157"/>
                <a:gd name="connsiteY176" fmla="*/ 2206118 h 5387471"/>
                <a:gd name="connsiteX177" fmla="*/ 5719721 w 6318157"/>
                <a:gd name="connsiteY177" fmla="*/ 2227073 h 5387471"/>
                <a:gd name="connsiteX178" fmla="*/ 5653046 w 6318157"/>
                <a:gd name="connsiteY178" fmla="*/ 2209928 h 5387471"/>
                <a:gd name="connsiteX179" fmla="*/ 5677231 w 6318157"/>
                <a:gd name="connsiteY179" fmla="*/ 2186857 h 5387471"/>
                <a:gd name="connsiteX180" fmla="*/ 5628281 w 6318157"/>
                <a:gd name="connsiteY180" fmla="*/ 2145158 h 5387471"/>
                <a:gd name="connsiteX181" fmla="*/ 5488388 w 6318157"/>
                <a:gd name="connsiteY181" fmla="*/ 2148426 h 5387471"/>
                <a:gd name="connsiteX182" fmla="*/ 5453021 w 6318157"/>
                <a:gd name="connsiteY182" fmla="*/ 2227073 h 5387471"/>
                <a:gd name="connsiteX183" fmla="*/ 5472071 w 6318157"/>
                <a:gd name="connsiteY183" fmla="*/ 2274698 h 5387471"/>
                <a:gd name="connsiteX184" fmla="*/ 5422541 w 6318157"/>
                <a:gd name="connsiteY184" fmla="*/ 2288033 h 5387471"/>
                <a:gd name="connsiteX185" fmla="*/ 5451116 w 6318157"/>
                <a:gd name="connsiteY185" fmla="*/ 2333753 h 5387471"/>
                <a:gd name="connsiteX186" fmla="*/ 5516631 w 6318157"/>
                <a:gd name="connsiteY186" fmla="*/ 2328407 h 5387471"/>
                <a:gd name="connsiteX187" fmla="*/ 5523506 w 6318157"/>
                <a:gd name="connsiteY187" fmla="*/ 2379473 h 5387471"/>
                <a:gd name="connsiteX188" fmla="*/ 5399681 w 6318157"/>
                <a:gd name="connsiteY188" fmla="*/ 2545208 h 5387471"/>
                <a:gd name="connsiteX189" fmla="*/ 5360918 w 6318157"/>
                <a:gd name="connsiteY189" fmla="*/ 2694084 h 5387471"/>
                <a:gd name="connsiteX190" fmla="*/ 5346341 w 6318157"/>
                <a:gd name="connsiteY190" fmla="*/ 2615693 h 5387471"/>
                <a:gd name="connsiteX191" fmla="*/ 5304431 w 6318157"/>
                <a:gd name="connsiteY191" fmla="*/ 2615693 h 5387471"/>
                <a:gd name="connsiteX192" fmla="*/ 5273951 w 6318157"/>
                <a:gd name="connsiteY192" fmla="*/ 2558543 h 5387471"/>
                <a:gd name="connsiteX193" fmla="*/ 5203714 w 6318157"/>
                <a:gd name="connsiteY193" fmla="*/ 2600987 h 5387471"/>
                <a:gd name="connsiteX194" fmla="*/ 5070116 w 6318157"/>
                <a:gd name="connsiteY194" fmla="*/ 2541398 h 5387471"/>
                <a:gd name="connsiteX195" fmla="*/ 4991763 w 6318157"/>
                <a:gd name="connsiteY195" fmla="*/ 2573572 h 5387471"/>
                <a:gd name="connsiteX196" fmla="*/ 4904381 w 6318157"/>
                <a:gd name="connsiteY196" fmla="*/ 2564258 h 5387471"/>
                <a:gd name="connsiteX197" fmla="*/ 4875806 w 6318157"/>
                <a:gd name="connsiteY197" fmla="*/ 2495678 h 5387471"/>
                <a:gd name="connsiteX198" fmla="*/ 4803416 w 6318157"/>
                <a:gd name="connsiteY198" fmla="*/ 2484248 h 5387471"/>
                <a:gd name="connsiteX199" fmla="*/ 4822466 w 6318157"/>
                <a:gd name="connsiteY199" fmla="*/ 2409953 h 5387471"/>
                <a:gd name="connsiteX200" fmla="*/ 4731026 w 6318157"/>
                <a:gd name="connsiteY200" fmla="*/ 2341373 h 5387471"/>
                <a:gd name="connsiteX201" fmla="*/ 4699221 w 6318157"/>
                <a:gd name="connsiteY201" fmla="*/ 2364353 h 5387471"/>
                <a:gd name="connsiteX202" fmla="*/ 4637681 w 6318157"/>
                <a:gd name="connsiteY202" fmla="*/ 2328038 h 5387471"/>
                <a:gd name="connsiteX203" fmla="*/ 4660541 w 6318157"/>
                <a:gd name="connsiteY203" fmla="*/ 2253743 h 5387471"/>
                <a:gd name="connsiteX204" fmla="*/ 4433846 w 6318157"/>
                <a:gd name="connsiteY204" fmla="*/ 2270888 h 5387471"/>
                <a:gd name="connsiteX205" fmla="*/ 4373134 w 6318157"/>
                <a:gd name="connsiteY205" fmla="*/ 2252041 h 5387471"/>
                <a:gd name="connsiteX206" fmla="*/ 4323356 w 6318157"/>
                <a:gd name="connsiteY206" fmla="*/ 2288033 h 5387471"/>
                <a:gd name="connsiteX207" fmla="*/ 4273826 w 6318157"/>
                <a:gd name="connsiteY207" fmla="*/ 2208023 h 5387471"/>
                <a:gd name="connsiteX208" fmla="*/ 4201436 w 6318157"/>
                <a:gd name="connsiteY208" fmla="*/ 2192783 h 5387471"/>
                <a:gd name="connsiteX209" fmla="*/ 4178576 w 6318157"/>
                <a:gd name="connsiteY209" fmla="*/ 2110868 h 5387471"/>
                <a:gd name="connsiteX210" fmla="*/ 4087136 w 6318157"/>
                <a:gd name="connsiteY210" fmla="*/ 2038478 h 5387471"/>
                <a:gd name="connsiteX211" fmla="*/ 4016651 w 6318157"/>
                <a:gd name="connsiteY211" fmla="*/ 2051813 h 5387471"/>
                <a:gd name="connsiteX212" fmla="*/ 3909971 w 6318157"/>
                <a:gd name="connsiteY212" fmla="*/ 2013713 h 5387471"/>
                <a:gd name="connsiteX213" fmla="*/ 3843296 w 6318157"/>
                <a:gd name="connsiteY213" fmla="*/ 2053718 h 5387471"/>
                <a:gd name="connsiteX214" fmla="*/ 3788051 w 6318157"/>
                <a:gd name="connsiteY214" fmla="*/ 2034668 h 5387471"/>
                <a:gd name="connsiteX215" fmla="*/ 3742331 w 6318157"/>
                <a:gd name="connsiteY215" fmla="*/ 2046098 h 5387471"/>
                <a:gd name="connsiteX216" fmla="*/ 3671018 w 6318157"/>
                <a:gd name="connsiteY216" fmla="*/ 2041249 h 5387471"/>
                <a:gd name="connsiteX217" fmla="*/ 3660416 w 6318157"/>
                <a:gd name="connsiteY217" fmla="*/ 1977518 h 5387471"/>
                <a:gd name="connsiteX218" fmla="*/ 3643271 w 6318157"/>
                <a:gd name="connsiteY218" fmla="*/ 1905128 h 5387471"/>
                <a:gd name="connsiteX219" fmla="*/ 3690896 w 6318157"/>
                <a:gd name="connsiteY219" fmla="*/ 1872743 h 5387471"/>
                <a:gd name="connsiteX220" fmla="*/ 3702326 w 6318157"/>
                <a:gd name="connsiteY220" fmla="*/ 1811783 h 5387471"/>
                <a:gd name="connsiteX221" fmla="*/ 3679466 w 6318157"/>
                <a:gd name="connsiteY221" fmla="*/ 1788923 h 5387471"/>
                <a:gd name="connsiteX222" fmla="*/ 3595977 w 6318157"/>
                <a:gd name="connsiteY222" fmla="*/ 1647245 h 5387471"/>
                <a:gd name="connsiteX223" fmla="*/ 3508016 w 6318157"/>
                <a:gd name="connsiteY223" fmla="*/ 1663193 h 5387471"/>
                <a:gd name="connsiteX224" fmla="*/ 3485156 w 6318157"/>
                <a:gd name="connsiteY224" fmla="*/ 1619378 h 5387471"/>
                <a:gd name="connsiteX225" fmla="*/ 3434052 w 6318157"/>
                <a:gd name="connsiteY225" fmla="*/ 1618090 h 5387471"/>
                <a:gd name="connsiteX226" fmla="*/ 3496586 w 6318157"/>
                <a:gd name="connsiteY226" fmla="*/ 1533653 h 5387471"/>
                <a:gd name="connsiteX227" fmla="*/ 3549926 w 6318157"/>
                <a:gd name="connsiteY227" fmla="*/ 1552703 h 5387471"/>
                <a:gd name="connsiteX228" fmla="*/ 3681619 w 6318157"/>
                <a:gd name="connsiteY228" fmla="*/ 1349485 h 5387471"/>
                <a:gd name="connsiteX229" fmla="*/ 3708041 w 6318157"/>
                <a:gd name="connsiteY229" fmla="*/ 1316483 h 5387471"/>
                <a:gd name="connsiteX230" fmla="*/ 3600036 w 6318157"/>
                <a:gd name="connsiteY230" fmla="*/ 1230630 h 5387471"/>
                <a:gd name="connsiteX231" fmla="*/ 3610886 w 6318157"/>
                <a:gd name="connsiteY231" fmla="*/ 1173608 h 5387471"/>
                <a:gd name="connsiteX232" fmla="*/ 3549926 w 6318157"/>
                <a:gd name="connsiteY232" fmla="*/ 1160273 h 5387471"/>
                <a:gd name="connsiteX233" fmla="*/ 3515636 w 6318157"/>
                <a:gd name="connsiteY233" fmla="*/ 1108838 h 5387471"/>
                <a:gd name="connsiteX234" fmla="*/ 3515636 w 6318157"/>
                <a:gd name="connsiteY234" fmla="*/ 1013588 h 5387471"/>
                <a:gd name="connsiteX235" fmla="*/ 3391811 w 6318157"/>
                <a:gd name="connsiteY235" fmla="*/ 981203 h 5387471"/>
                <a:gd name="connsiteX236" fmla="*/ 3357521 w 6318157"/>
                <a:gd name="connsiteY236" fmla="*/ 922148 h 5387471"/>
                <a:gd name="connsiteX237" fmla="*/ 3198246 w 6318157"/>
                <a:gd name="connsiteY237" fmla="*/ 954073 h 5387471"/>
                <a:gd name="connsiteX238" fmla="*/ 3142256 w 6318157"/>
                <a:gd name="connsiteY238" fmla="*/ 899288 h 5387471"/>
                <a:gd name="connsiteX239" fmla="*/ 2980331 w 6318157"/>
                <a:gd name="connsiteY239" fmla="*/ 929768 h 5387471"/>
                <a:gd name="connsiteX240" fmla="*/ 2776330 w 6318157"/>
                <a:gd name="connsiteY240" fmla="*/ 832982 h 5387471"/>
                <a:gd name="connsiteX241" fmla="*/ 2662196 w 6318157"/>
                <a:gd name="connsiteY241" fmla="*/ 874523 h 5387471"/>
                <a:gd name="connsiteX242" fmla="*/ 2671721 w 6318157"/>
                <a:gd name="connsiteY242" fmla="*/ 832613 h 5387471"/>
                <a:gd name="connsiteX243" fmla="*/ 2581026 w 6318157"/>
                <a:gd name="connsiteY243" fmla="*/ 818653 h 5387471"/>
                <a:gd name="connsiteX244" fmla="*/ 2576471 w 6318157"/>
                <a:gd name="connsiteY244" fmla="*/ 731648 h 5387471"/>
                <a:gd name="connsiteX245" fmla="*/ 2561231 w 6318157"/>
                <a:gd name="connsiteY245" fmla="*/ 684023 h 5387471"/>
                <a:gd name="connsiteX246" fmla="*/ 2591711 w 6318157"/>
                <a:gd name="connsiteY246" fmla="*/ 647828 h 5387471"/>
                <a:gd name="connsiteX247" fmla="*/ 2496792 w 6318157"/>
                <a:gd name="connsiteY247" fmla="*/ 511865 h 5387471"/>
                <a:gd name="connsiteX248" fmla="*/ 2492651 w 6318157"/>
                <a:gd name="connsiteY248" fmla="*/ 476378 h 5387471"/>
                <a:gd name="connsiteX249" fmla="*/ 2534561 w 6318157"/>
                <a:gd name="connsiteY249" fmla="*/ 409703 h 5387471"/>
                <a:gd name="connsiteX250" fmla="*/ 2490746 w 6318157"/>
                <a:gd name="connsiteY250" fmla="*/ 398273 h 5387471"/>
                <a:gd name="connsiteX251" fmla="*/ 2465981 w 6318157"/>
                <a:gd name="connsiteY251" fmla="*/ 367793 h 5387471"/>
                <a:gd name="connsiteX252" fmla="*/ 2428709 w 6318157"/>
                <a:gd name="connsiteY252" fmla="*/ 359713 h 5387471"/>
                <a:gd name="connsiteX253" fmla="*/ 2443121 w 6318157"/>
                <a:gd name="connsiteY253" fmla="*/ 297308 h 5387471"/>
                <a:gd name="connsiteX254" fmla="*/ 2384811 w 6318157"/>
                <a:gd name="connsiteY254" fmla="*/ 255352 h 5387471"/>
                <a:gd name="connsiteX255" fmla="*/ 2431691 w 6318157"/>
                <a:gd name="connsiteY255" fmla="*/ 188723 h 5387471"/>
                <a:gd name="connsiteX256" fmla="*/ 2536714 w 6318157"/>
                <a:gd name="connsiteY256" fmla="*/ 175177 h 5387471"/>
                <a:gd name="connsiteX0" fmla="*/ 2536714 w 6318157"/>
                <a:gd name="connsiteY0" fmla="*/ 175177 h 5387471"/>
                <a:gd name="connsiteX1" fmla="*/ 2475506 w 6318157"/>
                <a:gd name="connsiteY1" fmla="*/ 127763 h 5387471"/>
                <a:gd name="connsiteX2" fmla="*/ 2408831 w 6318157"/>
                <a:gd name="connsiteY2" fmla="*/ 129668 h 5387471"/>
                <a:gd name="connsiteX3" fmla="*/ 2340003 w 6318157"/>
                <a:gd name="connsiteY3" fmla="*/ 67751 h 5387471"/>
                <a:gd name="connsiteX4" fmla="*/ 2260241 w 6318157"/>
                <a:gd name="connsiteY4" fmla="*/ 85853 h 5387471"/>
                <a:gd name="connsiteX5" fmla="*/ 2229513 w 6318157"/>
                <a:gd name="connsiteY5" fmla="*/ 26173 h 5387471"/>
                <a:gd name="connsiteX6" fmla="*/ 2009858 w 6318157"/>
                <a:gd name="connsiteY6" fmla="*/ 0 h 5387471"/>
                <a:gd name="connsiteX7" fmla="*/ 1851163 w 6318157"/>
                <a:gd name="connsiteY7" fmla="*/ 158612 h 5387471"/>
                <a:gd name="connsiteX8" fmla="*/ 1861599 w 6318157"/>
                <a:gd name="connsiteY8" fmla="*/ 331056 h 5387471"/>
                <a:gd name="connsiteX9" fmla="*/ 1776951 w 6318157"/>
                <a:gd name="connsiteY9" fmla="*/ 311343 h 5387471"/>
                <a:gd name="connsiteX10" fmla="*/ 1606163 w 6318157"/>
                <a:gd name="connsiteY10" fmla="*/ 358057 h 5387471"/>
                <a:gd name="connsiteX11" fmla="*/ 1391478 w 6318157"/>
                <a:gd name="connsiteY11" fmla="*/ 230836 h 5387471"/>
                <a:gd name="connsiteX12" fmla="*/ 1256306 w 6318157"/>
                <a:gd name="connsiteY12" fmla="*/ 230836 h 5387471"/>
                <a:gd name="connsiteX13" fmla="*/ 1208598 w 6318157"/>
                <a:gd name="connsiteY13" fmla="*/ 421667 h 5387471"/>
                <a:gd name="connsiteX14" fmla="*/ 1041621 w 6318157"/>
                <a:gd name="connsiteY14" fmla="*/ 588645 h 5387471"/>
                <a:gd name="connsiteX15" fmla="*/ 930303 w 6318157"/>
                <a:gd name="connsiteY15" fmla="*/ 668158 h 5387471"/>
                <a:gd name="connsiteX16" fmla="*/ 842838 w 6318157"/>
                <a:gd name="connsiteY16" fmla="*/ 612499 h 5387471"/>
                <a:gd name="connsiteX17" fmla="*/ 747423 w 6318157"/>
                <a:gd name="connsiteY17" fmla="*/ 795379 h 5387471"/>
                <a:gd name="connsiteX18" fmla="*/ 456206 w 6318157"/>
                <a:gd name="connsiteY18" fmla="*/ 828804 h 5387471"/>
                <a:gd name="connsiteX19" fmla="*/ 222636 w 6318157"/>
                <a:gd name="connsiteY19" fmla="*/ 970307 h 5387471"/>
                <a:gd name="connsiteX20" fmla="*/ 254442 w 6318157"/>
                <a:gd name="connsiteY20" fmla="*/ 1113431 h 5387471"/>
                <a:gd name="connsiteX21" fmla="*/ 302149 w 6318157"/>
                <a:gd name="connsiteY21" fmla="*/ 1296311 h 5387471"/>
                <a:gd name="connsiteX22" fmla="*/ 341906 w 6318157"/>
                <a:gd name="connsiteY22" fmla="*/ 1328116 h 5387471"/>
                <a:gd name="connsiteX23" fmla="*/ 508883 w 6318157"/>
                <a:gd name="connsiteY23" fmla="*/ 1359921 h 5387471"/>
                <a:gd name="connsiteX24" fmla="*/ 532737 w 6318157"/>
                <a:gd name="connsiteY24" fmla="*/ 1582558 h 5387471"/>
                <a:gd name="connsiteX25" fmla="*/ 730526 w 6318157"/>
                <a:gd name="connsiteY25" fmla="*/ 1644144 h 5387471"/>
                <a:gd name="connsiteX26" fmla="*/ 903633 w 6318157"/>
                <a:gd name="connsiteY26" fmla="*/ 1753676 h 5387471"/>
                <a:gd name="connsiteX27" fmla="*/ 818984 w 6318157"/>
                <a:gd name="connsiteY27" fmla="*/ 1884707 h 5387471"/>
                <a:gd name="connsiteX28" fmla="*/ 644056 w 6318157"/>
                <a:gd name="connsiteY28" fmla="*/ 1868805 h 5387471"/>
                <a:gd name="connsiteX29" fmla="*/ 636104 w 6318157"/>
                <a:gd name="connsiteY29" fmla="*/ 2115295 h 5387471"/>
                <a:gd name="connsiteX30" fmla="*/ 755374 w 6318157"/>
                <a:gd name="connsiteY30" fmla="*/ 2218662 h 5387471"/>
                <a:gd name="connsiteX31" fmla="*/ 818984 w 6318157"/>
                <a:gd name="connsiteY31" fmla="*/ 2329980 h 5387471"/>
                <a:gd name="connsiteX32" fmla="*/ 818984 w 6318157"/>
                <a:gd name="connsiteY32" fmla="*/ 2369737 h 5387471"/>
                <a:gd name="connsiteX33" fmla="*/ 580445 w 6318157"/>
                <a:gd name="connsiteY33" fmla="*/ 2401542 h 5387471"/>
                <a:gd name="connsiteX34" fmla="*/ 485029 w 6318157"/>
                <a:gd name="connsiteY34" fmla="*/ 2433347 h 5387471"/>
                <a:gd name="connsiteX35" fmla="*/ 437322 w 6318157"/>
                <a:gd name="connsiteY35" fmla="*/ 2584422 h 5387471"/>
                <a:gd name="connsiteX36" fmla="*/ 307616 w 6318157"/>
                <a:gd name="connsiteY36" fmla="*/ 2598549 h 5387471"/>
                <a:gd name="connsiteX37" fmla="*/ 238539 w 6318157"/>
                <a:gd name="connsiteY37" fmla="*/ 2655984 h 5387471"/>
                <a:gd name="connsiteX38" fmla="*/ 284673 w 6318157"/>
                <a:gd name="connsiteY38" fmla="*/ 2740881 h 5387471"/>
                <a:gd name="connsiteX39" fmla="*/ 405516 w 6318157"/>
                <a:gd name="connsiteY39" fmla="*/ 2767302 h 5387471"/>
                <a:gd name="connsiteX40" fmla="*/ 414296 w 6318157"/>
                <a:gd name="connsiteY40" fmla="*/ 2859534 h 5387471"/>
                <a:gd name="connsiteX41" fmla="*/ 349857 w 6318157"/>
                <a:gd name="connsiteY41" fmla="*/ 2894523 h 5387471"/>
                <a:gd name="connsiteX42" fmla="*/ 206734 w 6318157"/>
                <a:gd name="connsiteY42" fmla="*/ 3061500 h 5387471"/>
                <a:gd name="connsiteX43" fmla="*/ 166977 w 6318157"/>
                <a:gd name="connsiteY43" fmla="*/ 3300039 h 5387471"/>
                <a:gd name="connsiteX44" fmla="*/ 103367 w 6318157"/>
                <a:gd name="connsiteY44" fmla="*/ 3490871 h 5387471"/>
                <a:gd name="connsiteX45" fmla="*/ 0 w 6318157"/>
                <a:gd name="connsiteY45" fmla="*/ 3610140 h 5387471"/>
                <a:gd name="connsiteX46" fmla="*/ 0 w 6318157"/>
                <a:gd name="connsiteY46" fmla="*/ 3689653 h 5387471"/>
                <a:gd name="connsiteX47" fmla="*/ 15903 w 6318157"/>
                <a:gd name="connsiteY47" fmla="*/ 3769166 h 5387471"/>
                <a:gd name="connsiteX48" fmla="*/ 127221 w 6318157"/>
                <a:gd name="connsiteY48" fmla="*/ 3785069 h 5387471"/>
                <a:gd name="connsiteX49" fmla="*/ 183211 w 6318157"/>
                <a:gd name="connsiteY49" fmla="*/ 3641697 h 5387471"/>
                <a:gd name="connsiteX50" fmla="*/ 275231 w 6318157"/>
                <a:gd name="connsiteY50" fmla="*/ 3608199 h 5387471"/>
                <a:gd name="connsiteX51" fmla="*/ 326003 w 6318157"/>
                <a:gd name="connsiteY51" fmla="*/ 3626043 h 5387471"/>
                <a:gd name="connsiteX52" fmla="*/ 358388 w 6318157"/>
                <a:gd name="connsiteY52" fmla="*/ 3618423 h 5387471"/>
                <a:gd name="connsiteX53" fmla="*/ 424318 w 6318157"/>
                <a:gd name="connsiteY53" fmla="*/ 3743407 h 5387471"/>
                <a:gd name="connsiteX54" fmla="*/ 379178 w 6318157"/>
                <a:gd name="connsiteY54" fmla="*/ 3816212 h 5387471"/>
                <a:gd name="connsiteX55" fmla="*/ 347621 w 6318157"/>
                <a:gd name="connsiteY55" fmla="*/ 3928239 h 5387471"/>
                <a:gd name="connsiteX56" fmla="*/ 336854 w 6318157"/>
                <a:gd name="connsiteY56" fmla="*/ 4218249 h 5387471"/>
                <a:gd name="connsiteX57" fmla="*/ 545161 w 6318157"/>
                <a:gd name="connsiteY57" fmla="*/ 4012509 h 5387471"/>
                <a:gd name="connsiteX58" fmla="*/ 620202 w 6318157"/>
                <a:gd name="connsiteY58" fmla="*/ 4063365 h 5387471"/>
                <a:gd name="connsiteX59" fmla="*/ 723569 w 6318157"/>
                <a:gd name="connsiteY59" fmla="*/ 4079267 h 5387471"/>
                <a:gd name="connsiteX60" fmla="*/ 795130 w 6318157"/>
                <a:gd name="connsiteY60" fmla="*/ 4190586 h 5387471"/>
                <a:gd name="connsiteX61" fmla="*/ 1025718 w 6318157"/>
                <a:gd name="connsiteY61" fmla="*/ 4293952 h 5387471"/>
                <a:gd name="connsiteX62" fmla="*/ 1176793 w 6318157"/>
                <a:gd name="connsiteY62" fmla="*/ 4540443 h 5387471"/>
                <a:gd name="connsiteX63" fmla="*/ 1144988 w 6318157"/>
                <a:gd name="connsiteY63" fmla="*/ 4635859 h 5387471"/>
                <a:gd name="connsiteX64" fmla="*/ 1614115 w 6318157"/>
                <a:gd name="connsiteY64" fmla="*/ 4882349 h 5387471"/>
                <a:gd name="connsiteX65" fmla="*/ 1614115 w 6318157"/>
                <a:gd name="connsiteY65" fmla="*/ 5033424 h 5387471"/>
                <a:gd name="connsiteX66" fmla="*/ 1614115 w 6318157"/>
                <a:gd name="connsiteY66" fmla="*/ 5168596 h 5387471"/>
                <a:gd name="connsiteX67" fmla="*/ 1653871 w 6318157"/>
                <a:gd name="connsiteY67" fmla="*/ 5295817 h 5387471"/>
                <a:gd name="connsiteX68" fmla="*/ 1755416 w 6318157"/>
                <a:gd name="connsiteY68" fmla="*/ 5294123 h 5387471"/>
                <a:gd name="connsiteX69" fmla="*/ 1825653 w 6318157"/>
                <a:gd name="connsiteY69" fmla="*/ 5366385 h 5387471"/>
                <a:gd name="connsiteX70" fmla="*/ 1861848 w 6318157"/>
                <a:gd name="connsiteY70" fmla="*/ 5387340 h 5387471"/>
                <a:gd name="connsiteX71" fmla="*/ 1926203 w 6318157"/>
                <a:gd name="connsiteY71" fmla="*/ 5242146 h 5387471"/>
                <a:gd name="connsiteX72" fmla="*/ 2115047 w 6318157"/>
                <a:gd name="connsiteY72" fmla="*/ 5279914 h 5387471"/>
                <a:gd name="connsiteX73" fmla="*/ 2176421 w 6318157"/>
                <a:gd name="connsiteY73" fmla="*/ 5148304 h 5387471"/>
                <a:gd name="connsiteX74" fmla="*/ 2083242 w 6318157"/>
                <a:gd name="connsiteY74" fmla="*/ 5096123 h 5387471"/>
                <a:gd name="connsiteX75" fmla="*/ 2020211 w 6318157"/>
                <a:gd name="connsiteY75" fmla="*/ 5057903 h 5387471"/>
                <a:gd name="connsiteX76" fmla="*/ 2011680 w 6318157"/>
                <a:gd name="connsiteY76" fmla="*/ 5073180 h 5387471"/>
                <a:gd name="connsiteX77" fmla="*/ 1932167 w 6318157"/>
                <a:gd name="connsiteY77" fmla="*/ 4977765 h 5387471"/>
                <a:gd name="connsiteX78" fmla="*/ 1884459 w 6318157"/>
                <a:gd name="connsiteY78" fmla="*/ 4874398 h 5387471"/>
                <a:gd name="connsiteX79" fmla="*/ 1913448 w 6318157"/>
                <a:gd name="connsiteY79" fmla="*/ 4786022 h 5387471"/>
                <a:gd name="connsiteX80" fmla="*/ 2073551 w 6318157"/>
                <a:gd name="connsiteY80" fmla="*/ 4760723 h 5387471"/>
                <a:gd name="connsiteX81" fmla="*/ 2213030 w 6318157"/>
                <a:gd name="connsiteY81" fmla="*/ 4711893 h 5387471"/>
                <a:gd name="connsiteX82" fmla="*/ 2313829 w 6318157"/>
                <a:gd name="connsiteY82" fmla="*/ 4781467 h 5387471"/>
                <a:gd name="connsiteX83" fmla="*/ 2449002 w 6318157"/>
                <a:gd name="connsiteY83" fmla="*/ 4771031 h 5387471"/>
                <a:gd name="connsiteX84" fmla="*/ 2504661 w 6318157"/>
                <a:gd name="connsiteY84" fmla="*/ 4866446 h 5387471"/>
                <a:gd name="connsiteX85" fmla="*/ 2578459 w 6318157"/>
                <a:gd name="connsiteY85" fmla="*/ 4816585 h 5387471"/>
                <a:gd name="connsiteX86" fmla="*/ 2681246 w 6318157"/>
                <a:gd name="connsiteY86" fmla="*/ 4873118 h 5387471"/>
                <a:gd name="connsiteX87" fmla="*/ 2798859 w 6318157"/>
                <a:gd name="connsiteY87" fmla="*/ 4858495 h 5387471"/>
                <a:gd name="connsiteX88" fmla="*/ 2895931 w 6318157"/>
                <a:gd name="connsiteY88" fmla="*/ 4983811 h 5387471"/>
                <a:gd name="connsiteX89" fmla="*/ 2910177 w 6318157"/>
                <a:gd name="connsiteY89" fmla="*/ 5176547 h 5387471"/>
                <a:gd name="connsiteX90" fmla="*/ 2981739 w 6318157"/>
                <a:gd name="connsiteY90" fmla="*/ 5120888 h 5387471"/>
                <a:gd name="connsiteX91" fmla="*/ 3101009 w 6318157"/>
                <a:gd name="connsiteY91" fmla="*/ 5184499 h 5387471"/>
                <a:gd name="connsiteX92" fmla="*/ 3164619 w 6318157"/>
                <a:gd name="connsiteY92" fmla="*/ 4882349 h 5387471"/>
                <a:gd name="connsiteX93" fmla="*/ 3116911 w 6318157"/>
                <a:gd name="connsiteY93" fmla="*/ 4516589 h 5387471"/>
                <a:gd name="connsiteX94" fmla="*/ 3156668 w 6318157"/>
                <a:gd name="connsiteY94" fmla="*/ 4405271 h 5387471"/>
                <a:gd name="connsiteX95" fmla="*/ 3323645 w 6318157"/>
                <a:gd name="connsiteY95" fmla="*/ 4341660 h 5387471"/>
                <a:gd name="connsiteX96" fmla="*/ 3482671 w 6318157"/>
                <a:gd name="connsiteY96" fmla="*/ 4293952 h 5387471"/>
                <a:gd name="connsiteX97" fmla="*/ 3570136 w 6318157"/>
                <a:gd name="connsiteY97" fmla="*/ 4373466 h 5387471"/>
                <a:gd name="connsiteX98" fmla="*/ 3530379 w 6318157"/>
                <a:gd name="connsiteY98" fmla="*/ 4484784 h 5387471"/>
                <a:gd name="connsiteX99" fmla="*/ 3546282 w 6318157"/>
                <a:gd name="connsiteY99" fmla="*/ 4588151 h 5387471"/>
                <a:gd name="connsiteX100" fmla="*/ 3609892 w 6318157"/>
                <a:gd name="connsiteY100" fmla="*/ 4643810 h 5387471"/>
                <a:gd name="connsiteX101" fmla="*/ 3673503 w 6318157"/>
                <a:gd name="connsiteY101" fmla="*/ 4651761 h 5387471"/>
                <a:gd name="connsiteX102" fmla="*/ 3745064 w 6318157"/>
                <a:gd name="connsiteY102" fmla="*/ 4786933 h 5387471"/>
                <a:gd name="connsiteX103" fmla="*/ 3889016 w 6318157"/>
                <a:gd name="connsiteY103" fmla="*/ 4749293 h 5387471"/>
                <a:gd name="connsiteX104" fmla="*/ 4071068 w 6318157"/>
                <a:gd name="connsiteY104" fmla="*/ 4731274 h 5387471"/>
                <a:gd name="connsiteX105" fmla="*/ 4368496 w 6318157"/>
                <a:gd name="connsiteY105" fmla="*/ 4686134 h 5387471"/>
                <a:gd name="connsiteX106" fmla="*/ 4436828 w 6318157"/>
                <a:gd name="connsiteY106" fmla="*/ 4774261 h 5387471"/>
                <a:gd name="connsiteX107" fmla="*/ 4500438 w 6318157"/>
                <a:gd name="connsiteY107" fmla="*/ 4751981 h 5387471"/>
                <a:gd name="connsiteX108" fmla="*/ 4595854 w 6318157"/>
                <a:gd name="connsiteY108" fmla="*/ 4699469 h 5387471"/>
                <a:gd name="connsiteX109" fmla="*/ 4654826 w 6318157"/>
                <a:gd name="connsiteY109" fmla="*/ 4646423 h 5387471"/>
                <a:gd name="connsiteX110" fmla="*/ 4674704 w 6318157"/>
                <a:gd name="connsiteY110" fmla="*/ 4597593 h 5387471"/>
                <a:gd name="connsiteX111" fmla="*/ 4588151 w 6318157"/>
                <a:gd name="connsiteY111" fmla="*/ 4554983 h 5387471"/>
                <a:gd name="connsiteX112" fmla="*/ 4687211 w 6318157"/>
                <a:gd name="connsiteY112" fmla="*/ 4492118 h 5387471"/>
                <a:gd name="connsiteX113" fmla="*/ 4723406 w 6318157"/>
                <a:gd name="connsiteY113" fmla="*/ 4492118 h 5387471"/>
                <a:gd name="connsiteX114" fmla="*/ 4715786 w 6318157"/>
                <a:gd name="connsiteY114" fmla="*/ 4434968 h 5387471"/>
                <a:gd name="connsiteX115" fmla="*/ 4753886 w 6318157"/>
                <a:gd name="connsiteY115" fmla="*/ 4410203 h 5387471"/>
                <a:gd name="connsiteX116" fmla="*/ 4656648 w 6318157"/>
                <a:gd name="connsiteY116" fmla="*/ 4287326 h 5387471"/>
                <a:gd name="connsiteX117" fmla="*/ 4593866 w 6318157"/>
                <a:gd name="connsiteY117" fmla="*/ 4307333 h 5387471"/>
                <a:gd name="connsiteX118" fmla="*/ 4575396 w 6318157"/>
                <a:gd name="connsiteY118" fmla="*/ 4172612 h 5387471"/>
                <a:gd name="connsiteX119" fmla="*/ 4679655 w 6318157"/>
                <a:gd name="connsiteY119" fmla="*/ 4132426 h 5387471"/>
                <a:gd name="connsiteX120" fmla="*/ 4703957 w 6318157"/>
                <a:gd name="connsiteY120" fmla="*/ 4023340 h 5387471"/>
                <a:gd name="connsiteX121" fmla="*/ 4812951 w 6318157"/>
                <a:gd name="connsiteY121" fmla="*/ 3900496 h 5387471"/>
                <a:gd name="connsiteX122" fmla="*/ 4877813 w 6318157"/>
                <a:gd name="connsiteY122" fmla="*/ 3853146 h 5387471"/>
                <a:gd name="connsiteX123" fmla="*/ 4866109 w 6318157"/>
                <a:gd name="connsiteY123" fmla="*/ 3934446 h 5387471"/>
                <a:gd name="connsiteX124" fmla="*/ 4936241 w 6318157"/>
                <a:gd name="connsiteY124" fmla="*/ 3998681 h 5387471"/>
                <a:gd name="connsiteX125" fmla="*/ 4889248 w 6318157"/>
                <a:gd name="connsiteY125" fmla="*/ 4126615 h 5387471"/>
                <a:gd name="connsiteX126" fmla="*/ 4934365 w 6318157"/>
                <a:gd name="connsiteY126" fmla="*/ 4164319 h 5387471"/>
                <a:gd name="connsiteX127" fmla="*/ 5022812 w 6318157"/>
                <a:gd name="connsiteY127" fmla="*/ 4087573 h 5387471"/>
                <a:gd name="connsiteX128" fmla="*/ 5082759 w 6318157"/>
                <a:gd name="connsiteY128" fmla="*/ 4066849 h 5387471"/>
                <a:gd name="connsiteX129" fmla="*/ 5099644 w 6318157"/>
                <a:gd name="connsiteY129" fmla="*/ 4110000 h 5387471"/>
                <a:gd name="connsiteX130" fmla="*/ 5146102 w 6318157"/>
                <a:gd name="connsiteY130" fmla="*/ 4062915 h 5387471"/>
                <a:gd name="connsiteX131" fmla="*/ 5187199 w 6318157"/>
                <a:gd name="connsiteY131" fmla="*/ 4077299 h 5387471"/>
                <a:gd name="connsiteX132" fmla="*/ 5205692 w 6318157"/>
                <a:gd name="connsiteY132" fmla="*/ 4046476 h 5387471"/>
                <a:gd name="connsiteX133" fmla="*/ 5107060 w 6318157"/>
                <a:gd name="connsiteY133" fmla="*/ 4005379 h 5387471"/>
                <a:gd name="connsiteX134" fmla="*/ 5183536 w 6318157"/>
                <a:gd name="connsiteY134" fmla="*/ 3959373 h 5387471"/>
                <a:gd name="connsiteX135" fmla="*/ 5172815 w 6318157"/>
                <a:gd name="connsiteY135" fmla="*/ 3886200 h 5387471"/>
                <a:gd name="connsiteX136" fmla="*/ 5222041 w 6318157"/>
                <a:gd name="connsiteY136" fmla="*/ 3883701 h 5387471"/>
                <a:gd name="connsiteX137" fmla="*/ 5230350 w 6318157"/>
                <a:gd name="connsiteY137" fmla="*/ 3941680 h 5387471"/>
                <a:gd name="connsiteX138" fmla="*/ 5279666 w 6318157"/>
                <a:gd name="connsiteY138" fmla="*/ 3937570 h 5387471"/>
                <a:gd name="connsiteX139" fmla="*/ 5291995 w 6318157"/>
                <a:gd name="connsiteY139" fmla="*/ 3859487 h 5387471"/>
                <a:gd name="connsiteX140" fmla="*/ 5423861 w 6318157"/>
                <a:gd name="connsiteY140" fmla="*/ 3870925 h 5387471"/>
                <a:gd name="connsiteX141" fmla="*/ 5487204 w 6318157"/>
                <a:gd name="connsiteY141" fmla="*/ 3820445 h 5387471"/>
                <a:gd name="connsiteX142" fmla="*/ 5559123 w 6318157"/>
                <a:gd name="connsiteY142" fmla="*/ 3707429 h 5387471"/>
                <a:gd name="connsiteX143" fmla="*/ 5449413 w 6318157"/>
                <a:gd name="connsiteY143" fmla="*/ 3654543 h 5387471"/>
                <a:gd name="connsiteX144" fmla="*/ 5417697 w 6318157"/>
                <a:gd name="connsiteY144" fmla="*/ 3572439 h 5387471"/>
                <a:gd name="connsiteX145" fmla="*/ 5452272 w 6318157"/>
                <a:gd name="connsiteY145" fmla="*/ 3536878 h 5387471"/>
                <a:gd name="connsiteX146" fmla="*/ 5435833 w 6318157"/>
                <a:gd name="connsiteY146" fmla="*/ 3485507 h 5387471"/>
                <a:gd name="connsiteX147" fmla="*/ 5398846 w 6318157"/>
                <a:gd name="connsiteY147" fmla="*/ 3495782 h 5387471"/>
                <a:gd name="connsiteX148" fmla="*/ 5351496 w 6318157"/>
                <a:gd name="connsiteY148" fmla="*/ 3414038 h 5387471"/>
                <a:gd name="connsiteX149" fmla="*/ 5402956 w 6318157"/>
                <a:gd name="connsiteY149" fmla="*/ 3376601 h 5387471"/>
                <a:gd name="connsiteX150" fmla="*/ 5452272 w 6318157"/>
                <a:gd name="connsiteY150" fmla="*/ 3388930 h 5387471"/>
                <a:gd name="connsiteX151" fmla="*/ 5493368 w 6318157"/>
                <a:gd name="connsiteY151" fmla="*/ 3288244 h 5387471"/>
                <a:gd name="connsiteX152" fmla="*/ 5437888 w 6318157"/>
                <a:gd name="connsiteY152" fmla="*/ 3302627 h 5387471"/>
                <a:gd name="connsiteX153" fmla="*/ 5410640 w 6318157"/>
                <a:gd name="connsiteY153" fmla="*/ 3190955 h 5387471"/>
                <a:gd name="connsiteX154" fmla="*/ 5820355 w 6318157"/>
                <a:gd name="connsiteY154" fmla="*/ 2989939 h 5387471"/>
                <a:gd name="connsiteX155" fmla="*/ 6020959 w 6318157"/>
                <a:gd name="connsiteY155" fmla="*/ 2857748 h 5387471"/>
                <a:gd name="connsiteX156" fmla="*/ 6058811 w 6318157"/>
                <a:gd name="connsiteY156" fmla="*/ 2880194 h 5387471"/>
                <a:gd name="connsiteX157" fmla="*/ 6114056 w 6318157"/>
                <a:gd name="connsiteY157" fmla="*/ 2859239 h 5387471"/>
                <a:gd name="connsiteX158" fmla="*/ 6152156 w 6318157"/>
                <a:gd name="connsiteY158" fmla="*/ 2889719 h 5387471"/>
                <a:gd name="connsiteX159" fmla="*/ 6260741 w 6318157"/>
                <a:gd name="connsiteY159" fmla="*/ 2868764 h 5387471"/>
                <a:gd name="connsiteX160" fmla="*/ 6292298 w 6318157"/>
                <a:gd name="connsiteY160" fmla="*/ 2879449 h 5387471"/>
                <a:gd name="connsiteX161" fmla="*/ 6304556 w 6318157"/>
                <a:gd name="connsiteY161" fmla="*/ 2838284 h 5387471"/>
                <a:gd name="connsiteX162" fmla="*/ 6306461 w 6318157"/>
                <a:gd name="connsiteY162" fmla="*/ 2809709 h 5387471"/>
                <a:gd name="connsiteX163" fmla="*/ 6317891 w 6318157"/>
                <a:gd name="connsiteY163" fmla="*/ 2798279 h 5387471"/>
                <a:gd name="connsiteX164" fmla="*/ 6268361 w 6318157"/>
                <a:gd name="connsiteY164" fmla="*/ 2775419 h 5387471"/>
                <a:gd name="connsiteX165" fmla="*/ 6220736 w 6318157"/>
                <a:gd name="connsiteY165" fmla="*/ 2543754 h 5387471"/>
                <a:gd name="connsiteX166" fmla="*/ 6169301 w 6318157"/>
                <a:gd name="connsiteY166" fmla="*/ 2569973 h 5387471"/>
                <a:gd name="connsiteX167" fmla="*/ 6119771 w 6318157"/>
                <a:gd name="connsiteY167" fmla="*/ 2533484 h 5387471"/>
                <a:gd name="connsiteX168" fmla="*/ 6051191 w 6318157"/>
                <a:gd name="connsiteY168" fmla="*/ 2518538 h 5387471"/>
                <a:gd name="connsiteX169" fmla="*/ 6053096 w 6318157"/>
                <a:gd name="connsiteY169" fmla="*/ 2434718 h 5387471"/>
                <a:gd name="connsiteX170" fmla="*/ 6027337 w 6318157"/>
                <a:gd name="connsiteY170" fmla="*/ 2469542 h 5387471"/>
                <a:gd name="connsiteX171" fmla="*/ 5994041 w 6318157"/>
                <a:gd name="connsiteY171" fmla="*/ 2411858 h 5387471"/>
                <a:gd name="connsiteX172" fmla="*/ 5976896 w 6318157"/>
                <a:gd name="connsiteY172" fmla="*/ 2272793 h 5387471"/>
                <a:gd name="connsiteX173" fmla="*/ 5915936 w 6318157"/>
                <a:gd name="connsiteY173" fmla="*/ 2274698 h 5387471"/>
                <a:gd name="connsiteX174" fmla="*/ 5892910 w 6318157"/>
                <a:gd name="connsiteY174" fmla="*/ 2209882 h 5387471"/>
                <a:gd name="connsiteX175" fmla="*/ 5813066 w 6318157"/>
                <a:gd name="connsiteY175" fmla="*/ 2240408 h 5387471"/>
                <a:gd name="connsiteX176" fmla="*/ 5752106 w 6318157"/>
                <a:gd name="connsiteY176" fmla="*/ 2206118 h 5387471"/>
                <a:gd name="connsiteX177" fmla="*/ 5719721 w 6318157"/>
                <a:gd name="connsiteY177" fmla="*/ 2227073 h 5387471"/>
                <a:gd name="connsiteX178" fmla="*/ 5653046 w 6318157"/>
                <a:gd name="connsiteY178" fmla="*/ 2209928 h 5387471"/>
                <a:gd name="connsiteX179" fmla="*/ 5677231 w 6318157"/>
                <a:gd name="connsiteY179" fmla="*/ 2186857 h 5387471"/>
                <a:gd name="connsiteX180" fmla="*/ 5628281 w 6318157"/>
                <a:gd name="connsiteY180" fmla="*/ 2145158 h 5387471"/>
                <a:gd name="connsiteX181" fmla="*/ 5488388 w 6318157"/>
                <a:gd name="connsiteY181" fmla="*/ 2148426 h 5387471"/>
                <a:gd name="connsiteX182" fmla="*/ 5453021 w 6318157"/>
                <a:gd name="connsiteY182" fmla="*/ 2227073 h 5387471"/>
                <a:gd name="connsiteX183" fmla="*/ 5472071 w 6318157"/>
                <a:gd name="connsiteY183" fmla="*/ 2274698 h 5387471"/>
                <a:gd name="connsiteX184" fmla="*/ 5422541 w 6318157"/>
                <a:gd name="connsiteY184" fmla="*/ 2288033 h 5387471"/>
                <a:gd name="connsiteX185" fmla="*/ 5451116 w 6318157"/>
                <a:gd name="connsiteY185" fmla="*/ 2333753 h 5387471"/>
                <a:gd name="connsiteX186" fmla="*/ 5516631 w 6318157"/>
                <a:gd name="connsiteY186" fmla="*/ 2328407 h 5387471"/>
                <a:gd name="connsiteX187" fmla="*/ 5523506 w 6318157"/>
                <a:gd name="connsiteY187" fmla="*/ 2379473 h 5387471"/>
                <a:gd name="connsiteX188" fmla="*/ 5399681 w 6318157"/>
                <a:gd name="connsiteY188" fmla="*/ 2545208 h 5387471"/>
                <a:gd name="connsiteX189" fmla="*/ 5360918 w 6318157"/>
                <a:gd name="connsiteY189" fmla="*/ 2694084 h 5387471"/>
                <a:gd name="connsiteX190" fmla="*/ 5346341 w 6318157"/>
                <a:gd name="connsiteY190" fmla="*/ 2615693 h 5387471"/>
                <a:gd name="connsiteX191" fmla="*/ 5304431 w 6318157"/>
                <a:gd name="connsiteY191" fmla="*/ 2615693 h 5387471"/>
                <a:gd name="connsiteX192" fmla="*/ 5273951 w 6318157"/>
                <a:gd name="connsiteY192" fmla="*/ 2558543 h 5387471"/>
                <a:gd name="connsiteX193" fmla="*/ 5203714 w 6318157"/>
                <a:gd name="connsiteY193" fmla="*/ 2600987 h 5387471"/>
                <a:gd name="connsiteX194" fmla="*/ 5070116 w 6318157"/>
                <a:gd name="connsiteY194" fmla="*/ 2541398 h 5387471"/>
                <a:gd name="connsiteX195" fmla="*/ 4991763 w 6318157"/>
                <a:gd name="connsiteY195" fmla="*/ 2573572 h 5387471"/>
                <a:gd name="connsiteX196" fmla="*/ 4904381 w 6318157"/>
                <a:gd name="connsiteY196" fmla="*/ 2564258 h 5387471"/>
                <a:gd name="connsiteX197" fmla="*/ 4875806 w 6318157"/>
                <a:gd name="connsiteY197" fmla="*/ 2495678 h 5387471"/>
                <a:gd name="connsiteX198" fmla="*/ 4803416 w 6318157"/>
                <a:gd name="connsiteY198" fmla="*/ 2484248 h 5387471"/>
                <a:gd name="connsiteX199" fmla="*/ 4822466 w 6318157"/>
                <a:gd name="connsiteY199" fmla="*/ 2409953 h 5387471"/>
                <a:gd name="connsiteX200" fmla="*/ 4731026 w 6318157"/>
                <a:gd name="connsiteY200" fmla="*/ 2341373 h 5387471"/>
                <a:gd name="connsiteX201" fmla="*/ 4699221 w 6318157"/>
                <a:gd name="connsiteY201" fmla="*/ 2364353 h 5387471"/>
                <a:gd name="connsiteX202" fmla="*/ 4637681 w 6318157"/>
                <a:gd name="connsiteY202" fmla="*/ 2328038 h 5387471"/>
                <a:gd name="connsiteX203" fmla="*/ 4660541 w 6318157"/>
                <a:gd name="connsiteY203" fmla="*/ 2253743 h 5387471"/>
                <a:gd name="connsiteX204" fmla="*/ 4433846 w 6318157"/>
                <a:gd name="connsiteY204" fmla="*/ 2270888 h 5387471"/>
                <a:gd name="connsiteX205" fmla="*/ 4373134 w 6318157"/>
                <a:gd name="connsiteY205" fmla="*/ 2252041 h 5387471"/>
                <a:gd name="connsiteX206" fmla="*/ 4323356 w 6318157"/>
                <a:gd name="connsiteY206" fmla="*/ 2288033 h 5387471"/>
                <a:gd name="connsiteX207" fmla="*/ 4273826 w 6318157"/>
                <a:gd name="connsiteY207" fmla="*/ 2208023 h 5387471"/>
                <a:gd name="connsiteX208" fmla="*/ 4201436 w 6318157"/>
                <a:gd name="connsiteY208" fmla="*/ 2192783 h 5387471"/>
                <a:gd name="connsiteX209" fmla="*/ 4178576 w 6318157"/>
                <a:gd name="connsiteY209" fmla="*/ 2110868 h 5387471"/>
                <a:gd name="connsiteX210" fmla="*/ 4087136 w 6318157"/>
                <a:gd name="connsiteY210" fmla="*/ 2038478 h 5387471"/>
                <a:gd name="connsiteX211" fmla="*/ 4016651 w 6318157"/>
                <a:gd name="connsiteY211" fmla="*/ 2051813 h 5387471"/>
                <a:gd name="connsiteX212" fmla="*/ 3909971 w 6318157"/>
                <a:gd name="connsiteY212" fmla="*/ 2013713 h 5387471"/>
                <a:gd name="connsiteX213" fmla="*/ 3843296 w 6318157"/>
                <a:gd name="connsiteY213" fmla="*/ 2053718 h 5387471"/>
                <a:gd name="connsiteX214" fmla="*/ 3788051 w 6318157"/>
                <a:gd name="connsiteY214" fmla="*/ 2034668 h 5387471"/>
                <a:gd name="connsiteX215" fmla="*/ 3742331 w 6318157"/>
                <a:gd name="connsiteY215" fmla="*/ 2046098 h 5387471"/>
                <a:gd name="connsiteX216" fmla="*/ 3671018 w 6318157"/>
                <a:gd name="connsiteY216" fmla="*/ 2041249 h 5387471"/>
                <a:gd name="connsiteX217" fmla="*/ 3660416 w 6318157"/>
                <a:gd name="connsiteY217" fmla="*/ 1977518 h 5387471"/>
                <a:gd name="connsiteX218" fmla="*/ 3643271 w 6318157"/>
                <a:gd name="connsiteY218" fmla="*/ 1905128 h 5387471"/>
                <a:gd name="connsiteX219" fmla="*/ 3690896 w 6318157"/>
                <a:gd name="connsiteY219" fmla="*/ 1872743 h 5387471"/>
                <a:gd name="connsiteX220" fmla="*/ 3702326 w 6318157"/>
                <a:gd name="connsiteY220" fmla="*/ 1811783 h 5387471"/>
                <a:gd name="connsiteX221" fmla="*/ 3679466 w 6318157"/>
                <a:gd name="connsiteY221" fmla="*/ 1788923 h 5387471"/>
                <a:gd name="connsiteX222" fmla="*/ 3595977 w 6318157"/>
                <a:gd name="connsiteY222" fmla="*/ 1647245 h 5387471"/>
                <a:gd name="connsiteX223" fmla="*/ 3508016 w 6318157"/>
                <a:gd name="connsiteY223" fmla="*/ 1663193 h 5387471"/>
                <a:gd name="connsiteX224" fmla="*/ 3485156 w 6318157"/>
                <a:gd name="connsiteY224" fmla="*/ 1619378 h 5387471"/>
                <a:gd name="connsiteX225" fmla="*/ 3434052 w 6318157"/>
                <a:gd name="connsiteY225" fmla="*/ 1618090 h 5387471"/>
                <a:gd name="connsiteX226" fmla="*/ 3496586 w 6318157"/>
                <a:gd name="connsiteY226" fmla="*/ 1533653 h 5387471"/>
                <a:gd name="connsiteX227" fmla="*/ 3549926 w 6318157"/>
                <a:gd name="connsiteY227" fmla="*/ 1552703 h 5387471"/>
                <a:gd name="connsiteX228" fmla="*/ 3681619 w 6318157"/>
                <a:gd name="connsiteY228" fmla="*/ 1349485 h 5387471"/>
                <a:gd name="connsiteX229" fmla="*/ 3708041 w 6318157"/>
                <a:gd name="connsiteY229" fmla="*/ 1316483 h 5387471"/>
                <a:gd name="connsiteX230" fmla="*/ 3600036 w 6318157"/>
                <a:gd name="connsiteY230" fmla="*/ 1230630 h 5387471"/>
                <a:gd name="connsiteX231" fmla="*/ 3610886 w 6318157"/>
                <a:gd name="connsiteY231" fmla="*/ 1173608 h 5387471"/>
                <a:gd name="connsiteX232" fmla="*/ 3549926 w 6318157"/>
                <a:gd name="connsiteY232" fmla="*/ 1160273 h 5387471"/>
                <a:gd name="connsiteX233" fmla="*/ 3515636 w 6318157"/>
                <a:gd name="connsiteY233" fmla="*/ 1108838 h 5387471"/>
                <a:gd name="connsiteX234" fmla="*/ 3515636 w 6318157"/>
                <a:gd name="connsiteY234" fmla="*/ 1013588 h 5387471"/>
                <a:gd name="connsiteX235" fmla="*/ 3391811 w 6318157"/>
                <a:gd name="connsiteY235" fmla="*/ 981203 h 5387471"/>
                <a:gd name="connsiteX236" fmla="*/ 3357521 w 6318157"/>
                <a:gd name="connsiteY236" fmla="*/ 922148 h 5387471"/>
                <a:gd name="connsiteX237" fmla="*/ 3198246 w 6318157"/>
                <a:gd name="connsiteY237" fmla="*/ 954073 h 5387471"/>
                <a:gd name="connsiteX238" fmla="*/ 3142256 w 6318157"/>
                <a:gd name="connsiteY238" fmla="*/ 899288 h 5387471"/>
                <a:gd name="connsiteX239" fmla="*/ 2980331 w 6318157"/>
                <a:gd name="connsiteY239" fmla="*/ 929768 h 5387471"/>
                <a:gd name="connsiteX240" fmla="*/ 2776330 w 6318157"/>
                <a:gd name="connsiteY240" fmla="*/ 832982 h 5387471"/>
                <a:gd name="connsiteX241" fmla="*/ 2662196 w 6318157"/>
                <a:gd name="connsiteY241" fmla="*/ 874523 h 5387471"/>
                <a:gd name="connsiteX242" fmla="*/ 2671721 w 6318157"/>
                <a:gd name="connsiteY242" fmla="*/ 832613 h 5387471"/>
                <a:gd name="connsiteX243" fmla="*/ 2581026 w 6318157"/>
                <a:gd name="connsiteY243" fmla="*/ 818653 h 5387471"/>
                <a:gd name="connsiteX244" fmla="*/ 2576471 w 6318157"/>
                <a:gd name="connsiteY244" fmla="*/ 731648 h 5387471"/>
                <a:gd name="connsiteX245" fmla="*/ 2561231 w 6318157"/>
                <a:gd name="connsiteY245" fmla="*/ 684023 h 5387471"/>
                <a:gd name="connsiteX246" fmla="*/ 2591711 w 6318157"/>
                <a:gd name="connsiteY246" fmla="*/ 647828 h 5387471"/>
                <a:gd name="connsiteX247" fmla="*/ 2496792 w 6318157"/>
                <a:gd name="connsiteY247" fmla="*/ 511865 h 5387471"/>
                <a:gd name="connsiteX248" fmla="*/ 2492651 w 6318157"/>
                <a:gd name="connsiteY248" fmla="*/ 476378 h 5387471"/>
                <a:gd name="connsiteX249" fmla="*/ 2534561 w 6318157"/>
                <a:gd name="connsiteY249" fmla="*/ 409703 h 5387471"/>
                <a:gd name="connsiteX250" fmla="*/ 2490746 w 6318157"/>
                <a:gd name="connsiteY250" fmla="*/ 398273 h 5387471"/>
                <a:gd name="connsiteX251" fmla="*/ 2465981 w 6318157"/>
                <a:gd name="connsiteY251" fmla="*/ 367793 h 5387471"/>
                <a:gd name="connsiteX252" fmla="*/ 2428709 w 6318157"/>
                <a:gd name="connsiteY252" fmla="*/ 359713 h 5387471"/>
                <a:gd name="connsiteX253" fmla="*/ 2443121 w 6318157"/>
                <a:gd name="connsiteY253" fmla="*/ 297308 h 5387471"/>
                <a:gd name="connsiteX254" fmla="*/ 2384811 w 6318157"/>
                <a:gd name="connsiteY254" fmla="*/ 255352 h 5387471"/>
                <a:gd name="connsiteX255" fmla="*/ 2431691 w 6318157"/>
                <a:gd name="connsiteY255" fmla="*/ 188723 h 5387471"/>
                <a:gd name="connsiteX256" fmla="*/ 2536714 w 6318157"/>
                <a:gd name="connsiteY256" fmla="*/ 175177 h 5387471"/>
                <a:gd name="connsiteX0" fmla="*/ 2536714 w 6318157"/>
                <a:gd name="connsiteY0" fmla="*/ 175177 h 5387471"/>
                <a:gd name="connsiteX1" fmla="*/ 2475506 w 6318157"/>
                <a:gd name="connsiteY1" fmla="*/ 127763 h 5387471"/>
                <a:gd name="connsiteX2" fmla="*/ 2408831 w 6318157"/>
                <a:gd name="connsiteY2" fmla="*/ 129668 h 5387471"/>
                <a:gd name="connsiteX3" fmla="*/ 2340003 w 6318157"/>
                <a:gd name="connsiteY3" fmla="*/ 67751 h 5387471"/>
                <a:gd name="connsiteX4" fmla="*/ 2260241 w 6318157"/>
                <a:gd name="connsiteY4" fmla="*/ 85853 h 5387471"/>
                <a:gd name="connsiteX5" fmla="*/ 2229513 w 6318157"/>
                <a:gd name="connsiteY5" fmla="*/ 26173 h 5387471"/>
                <a:gd name="connsiteX6" fmla="*/ 2009858 w 6318157"/>
                <a:gd name="connsiteY6" fmla="*/ 0 h 5387471"/>
                <a:gd name="connsiteX7" fmla="*/ 1851163 w 6318157"/>
                <a:gd name="connsiteY7" fmla="*/ 158612 h 5387471"/>
                <a:gd name="connsiteX8" fmla="*/ 1861599 w 6318157"/>
                <a:gd name="connsiteY8" fmla="*/ 331056 h 5387471"/>
                <a:gd name="connsiteX9" fmla="*/ 1776951 w 6318157"/>
                <a:gd name="connsiteY9" fmla="*/ 311343 h 5387471"/>
                <a:gd name="connsiteX10" fmla="*/ 1606163 w 6318157"/>
                <a:gd name="connsiteY10" fmla="*/ 358057 h 5387471"/>
                <a:gd name="connsiteX11" fmla="*/ 1391478 w 6318157"/>
                <a:gd name="connsiteY11" fmla="*/ 230836 h 5387471"/>
                <a:gd name="connsiteX12" fmla="*/ 1256306 w 6318157"/>
                <a:gd name="connsiteY12" fmla="*/ 230836 h 5387471"/>
                <a:gd name="connsiteX13" fmla="*/ 1208598 w 6318157"/>
                <a:gd name="connsiteY13" fmla="*/ 421667 h 5387471"/>
                <a:gd name="connsiteX14" fmla="*/ 1041621 w 6318157"/>
                <a:gd name="connsiteY14" fmla="*/ 588645 h 5387471"/>
                <a:gd name="connsiteX15" fmla="*/ 930303 w 6318157"/>
                <a:gd name="connsiteY15" fmla="*/ 668158 h 5387471"/>
                <a:gd name="connsiteX16" fmla="*/ 842838 w 6318157"/>
                <a:gd name="connsiteY16" fmla="*/ 612499 h 5387471"/>
                <a:gd name="connsiteX17" fmla="*/ 747423 w 6318157"/>
                <a:gd name="connsiteY17" fmla="*/ 795379 h 5387471"/>
                <a:gd name="connsiteX18" fmla="*/ 456206 w 6318157"/>
                <a:gd name="connsiteY18" fmla="*/ 828804 h 5387471"/>
                <a:gd name="connsiteX19" fmla="*/ 222636 w 6318157"/>
                <a:gd name="connsiteY19" fmla="*/ 970307 h 5387471"/>
                <a:gd name="connsiteX20" fmla="*/ 254442 w 6318157"/>
                <a:gd name="connsiteY20" fmla="*/ 1113431 h 5387471"/>
                <a:gd name="connsiteX21" fmla="*/ 302149 w 6318157"/>
                <a:gd name="connsiteY21" fmla="*/ 1296311 h 5387471"/>
                <a:gd name="connsiteX22" fmla="*/ 341906 w 6318157"/>
                <a:gd name="connsiteY22" fmla="*/ 1328116 h 5387471"/>
                <a:gd name="connsiteX23" fmla="*/ 508883 w 6318157"/>
                <a:gd name="connsiteY23" fmla="*/ 1359921 h 5387471"/>
                <a:gd name="connsiteX24" fmla="*/ 532737 w 6318157"/>
                <a:gd name="connsiteY24" fmla="*/ 1582558 h 5387471"/>
                <a:gd name="connsiteX25" fmla="*/ 730526 w 6318157"/>
                <a:gd name="connsiteY25" fmla="*/ 1644144 h 5387471"/>
                <a:gd name="connsiteX26" fmla="*/ 903633 w 6318157"/>
                <a:gd name="connsiteY26" fmla="*/ 1753676 h 5387471"/>
                <a:gd name="connsiteX27" fmla="*/ 818984 w 6318157"/>
                <a:gd name="connsiteY27" fmla="*/ 1884707 h 5387471"/>
                <a:gd name="connsiteX28" fmla="*/ 644056 w 6318157"/>
                <a:gd name="connsiteY28" fmla="*/ 1868805 h 5387471"/>
                <a:gd name="connsiteX29" fmla="*/ 636104 w 6318157"/>
                <a:gd name="connsiteY29" fmla="*/ 2115295 h 5387471"/>
                <a:gd name="connsiteX30" fmla="*/ 755374 w 6318157"/>
                <a:gd name="connsiteY30" fmla="*/ 2218662 h 5387471"/>
                <a:gd name="connsiteX31" fmla="*/ 818984 w 6318157"/>
                <a:gd name="connsiteY31" fmla="*/ 2329980 h 5387471"/>
                <a:gd name="connsiteX32" fmla="*/ 818984 w 6318157"/>
                <a:gd name="connsiteY32" fmla="*/ 2369737 h 5387471"/>
                <a:gd name="connsiteX33" fmla="*/ 580445 w 6318157"/>
                <a:gd name="connsiteY33" fmla="*/ 2401542 h 5387471"/>
                <a:gd name="connsiteX34" fmla="*/ 485029 w 6318157"/>
                <a:gd name="connsiteY34" fmla="*/ 2433347 h 5387471"/>
                <a:gd name="connsiteX35" fmla="*/ 437322 w 6318157"/>
                <a:gd name="connsiteY35" fmla="*/ 2584422 h 5387471"/>
                <a:gd name="connsiteX36" fmla="*/ 307616 w 6318157"/>
                <a:gd name="connsiteY36" fmla="*/ 2598549 h 5387471"/>
                <a:gd name="connsiteX37" fmla="*/ 238539 w 6318157"/>
                <a:gd name="connsiteY37" fmla="*/ 2655984 h 5387471"/>
                <a:gd name="connsiteX38" fmla="*/ 284673 w 6318157"/>
                <a:gd name="connsiteY38" fmla="*/ 2740881 h 5387471"/>
                <a:gd name="connsiteX39" fmla="*/ 405516 w 6318157"/>
                <a:gd name="connsiteY39" fmla="*/ 2767302 h 5387471"/>
                <a:gd name="connsiteX40" fmla="*/ 414296 w 6318157"/>
                <a:gd name="connsiteY40" fmla="*/ 2859534 h 5387471"/>
                <a:gd name="connsiteX41" fmla="*/ 349857 w 6318157"/>
                <a:gd name="connsiteY41" fmla="*/ 2894523 h 5387471"/>
                <a:gd name="connsiteX42" fmla="*/ 206734 w 6318157"/>
                <a:gd name="connsiteY42" fmla="*/ 3061500 h 5387471"/>
                <a:gd name="connsiteX43" fmla="*/ 166977 w 6318157"/>
                <a:gd name="connsiteY43" fmla="*/ 3300039 h 5387471"/>
                <a:gd name="connsiteX44" fmla="*/ 103367 w 6318157"/>
                <a:gd name="connsiteY44" fmla="*/ 3490871 h 5387471"/>
                <a:gd name="connsiteX45" fmla="*/ 0 w 6318157"/>
                <a:gd name="connsiteY45" fmla="*/ 3610140 h 5387471"/>
                <a:gd name="connsiteX46" fmla="*/ 0 w 6318157"/>
                <a:gd name="connsiteY46" fmla="*/ 3689653 h 5387471"/>
                <a:gd name="connsiteX47" fmla="*/ 15903 w 6318157"/>
                <a:gd name="connsiteY47" fmla="*/ 3769166 h 5387471"/>
                <a:gd name="connsiteX48" fmla="*/ 127221 w 6318157"/>
                <a:gd name="connsiteY48" fmla="*/ 3785069 h 5387471"/>
                <a:gd name="connsiteX49" fmla="*/ 183211 w 6318157"/>
                <a:gd name="connsiteY49" fmla="*/ 3641697 h 5387471"/>
                <a:gd name="connsiteX50" fmla="*/ 275231 w 6318157"/>
                <a:gd name="connsiteY50" fmla="*/ 3608199 h 5387471"/>
                <a:gd name="connsiteX51" fmla="*/ 326003 w 6318157"/>
                <a:gd name="connsiteY51" fmla="*/ 3626043 h 5387471"/>
                <a:gd name="connsiteX52" fmla="*/ 358388 w 6318157"/>
                <a:gd name="connsiteY52" fmla="*/ 3618423 h 5387471"/>
                <a:gd name="connsiteX53" fmla="*/ 424318 w 6318157"/>
                <a:gd name="connsiteY53" fmla="*/ 3743407 h 5387471"/>
                <a:gd name="connsiteX54" fmla="*/ 379178 w 6318157"/>
                <a:gd name="connsiteY54" fmla="*/ 3816212 h 5387471"/>
                <a:gd name="connsiteX55" fmla="*/ 347621 w 6318157"/>
                <a:gd name="connsiteY55" fmla="*/ 3928239 h 5387471"/>
                <a:gd name="connsiteX56" fmla="*/ 336854 w 6318157"/>
                <a:gd name="connsiteY56" fmla="*/ 4218249 h 5387471"/>
                <a:gd name="connsiteX57" fmla="*/ 545161 w 6318157"/>
                <a:gd name="connsiteY57" fmla="*/ 4012509 h 5387471"/>
                <a:gd name="connsiteX58" fmla="*/ 620202 w 6318157"/>
                <a:gd name="connsiteY58" fmla="*/ 4063365 h 5387471"/>
                <a:gd name="connsiteX59" fmla="*/ 723569 w 6318157"/>
                <a:gd name="connsiteY59" fmla="*/ 4079267 h 5387471"/>
                <a:gd name="connsiteX60" fmla="*/ 795130 w 6318157"/>
                <a:gd name="connsiteY60" fmla="*/ 4190586 h 5387471"/>
                <a:gd name="connsiteX61" fmla="*/ 1025718 w 6318157"/>
                <a:gd name="connsiteY61" fmla="*/ 4293952 h 5387471"/>
                <a:gd name="connsiteX62" fmla="*/ 1176793 w 6318157"/>
                <a:gd name="connsiteY62" fmla="*/ 4540443 h 5387471"/>
                <a:gd name="connsiteX63" fmla="*/ 1144988 w 6318157"/>
                <a:gd name="connsiteY63" fmla="*/ 4635859 h 5387471"/>
                <a:gd name="connsiteX64" fmla="*/ 1614115 w 6318157"/>
                <a:gd name="connsiteY64" fmla="*/ 4882349 h 5387471"/>
                <a:gd name="connsiteX65" fmla="*/ 1614115 w 6318157"/>
                <a:gd name="connsiteY65" fmla="*/ 5033424 h 5387471"/>
                <a:gd name="connsiteX66" fmla="*/ 1614115 w 6318157"/>
                <a:gd name="connsiteY66" fmla="*/ 5168596 h 5387471"/>
                <a:gd name="connsiteX67" fmla="*/ 1653871 w 6318157"/>
                <a:gd name="connsiteY67" fmla="*/ 5295817 h 5387471"/>
                <a:gd name="connsiteX68" fmla="*/ 1755416 w 6318157"/>
                <a:gd name="connsiteY68" fmla="*/ 5294123 h 5387471"/>
                <a:gd name="connsiteX69" fmla="*/ 1825653 w 6318157"/>
                <a:gd name="connsiteY69" fmla="*/ 5366385 h 5387471"/>
                <a:gd name="connsiteX70" fmla="*/ 1861848 w 6318157"/>
                <a:gd name="connsiteY70" fmla="*/ 5387340 h 5387471"/>
                <a:gd name="connsiteX71" fmla="*/ 1926203 w 6318157"/>
                <a:gd name="connsiteY71" fmla="*/ 5242146 h 5387471"/>
                <a:gd name="connsiteX72" fmla="*/ 2115047 w 6318157"/>
                <a:gd name="connsiteY72" fmla="*/ 5279914 h 5387471"/>
                <a:gd name="connsiteX73" fmla="*/ 2176421 w 6318157"/>
                <a:gd name="connsiteY73" fmla="*/ 5148304 h 5387471"/>
                <a:gd name="connsiteX74" fmla="*/ 2083242 w 6318157"/>
                <a:gd name="connsiteY74" fmla="*/ 5096123 h 5387471"/>
                <a:gd name="connsiteX75" fmla="*/ 2020211 w 6318157"/>
                <a:gd name="connsiteY75" fmla="*/ 5057903 h 5387471"/>
                <a:gd name="connsiteX76" fmla="*/ 2011680 w 6318157"/>
                <a:gd name="connsiteY76" fmla="*/ 5073180 h 5387471"/>
                <a:gd name="connsiteX77" fmla="*/ 1932167 w 6318157"/>
                <a:gd name="connsiteY77" fmla="*/ 4977765 h 5387471"/>
                <a:gd name="connsiteX78" fmla="*/ 1884459 w 6318157"/>
                <a:gd name="connsiteY78" fmla="*/ 4874398 h 5387471"/>
                <a:gd name="connsiteX79" fmla="*/ 1913448 w 6318157"/>
                <a:gd name="connsiteY79" fmla="*/ 4786022 h 5387471"/>
                <a:gd name="connsiteX80" fmla="*/ 2073551 w 6318157"/>
                <a:gd name="connsiteY80" fmla="*/ 4760723 h 5387471"/>
                <a:gd name="connsiteX81" fmla="*/ 2213030 w 6318157"/>
                <a:gd name="connsiteY81" fmla="*/ 4711893 h 5387471"/>
                <a:gd name="connsiteX82" fmla="*/ 2313829 w 6318157"/>
                <a:gd name="connsiteY82" fmla="*/ 4781467 h 5387471"/>
                <a:gd name="connsiteX83" fmla="*/ 2449002 w 6318157"/>
                <a:gd name="connsiteY83" fmla="*/ 4771031 h 5387471"/>
                <a:gd name="connsiteX84" fmla="*/ 2504661 w 6318157"/>
                <a:gd name="connsiteY84" fmla="*/ 4866446 h 5387471"/>
                <a:gd name="connsiteX85" fmla="*/ 2578459 w 6318157"/>
                <a:gd name="connsiteY85" fmla="*/ 4816585 h 5387471"/>
                <a:gd name="connsiteX86" fmla="*/ 2681246 w 6318157"/>
                <a:gd name="connsiteY86" fmla="*/ 4873118 h 5387471"/>
                <a:gd name="connsiteX87" fmla="*/ 2798859 w 6318157"/>
                <a:gd name="connsiteY87" fmla="*/ 4858495 h 5387471"/>
                <a:gd name="connsiteX88" fmla="*/ 2895931 w 6318157"/>
                <a:gd name="connsiteY88" fmla="*/ 4983811 h 5387471"/>
                <a:gd name="connsiteX89" fmla="*/ 2910177 w 6318157"/>
                <a:gd name="connsiteY89" fmla="*/ 5176547 h 5387471"/>
                <a:gd name="connsiteX90" fmla="*/ 2981739 w 6318157"/>
                <a:gd name="connsiteY90" fmla="*/ 5120888 h 5387471"/>
                <a:gd name="connsiteX91" fmla="*/ 3101009 w 6318157"/>
                <a:gd name="connsiteY91" fmla="*/ 5184499 h 5387471"/>
                <a:gd name="connsiteX92" fmla="*/ 3164619 w 6318157"/>
                <a:gd name="connsiteY92" fmla="*/ 4882349 h 5387471"/>
                <a:gd name="connsiteX93" fmla="*/ 3116911 w 6318157"/>
                <a:gd name="connsiteY93" fmla="*/ 4516589 h 5387471"/>
                <a:gd name="connsiteX94" fmla="*/ 3156668 w 6318157"/>
                <a:gd name="connsiteY94" fmla="*/ 4405271 h 5387471"/>
                <a:gd name="connsiteX95" fmla="*/ 3323645 w 6318157"/>
                <a:gd name="connsiteY95" fmla="*/ 4341660 h 5387471"/>
                <a:gd name="connsiteX96" fmla="*/ 3482671 w 6318157"/>
                <a:gd name="connsiteY96" fmla="*/ 4293952 h 5387471"/>
                <a:gd name="connsiteX97" fmla="*/ 3570136 w 6318157"/>
                <a:gd name="connsiteY97" fmla="*/ 4373466 h 5387471"/>
                <a:gd name="connsiteX98" fmla="*/ 3530379 w 6318157"/>
                <a:gd name="connsiteY98" fmla="*/ 4484784 h 5387471"/>
                <a:gd name="connsiteX99" fmla="*/ 3546282 w 6318157"/>
                <a:gd name="connsiteY99" fmla="*/ 4588151 h 5387471"/>
                <a:gd name="connsiteX100" fmla="*/ 3609892 w 6318157"/>
                <a:gd name="connsiteY100" fmla="*/ 4643810 h 5387471"/>
                <a:gd name="connsiteX101" fmla="*/ 3673503 w 6318157"/>
                <a:gd name="connsiteY101" fmla="*/ 4651761 h 5387471"/>
                <a:gd name="connsiteX102" fmla="*/ 3745064 w 6318157"/>
                <a:gd name="connsiteY102" fmla="*/ 4786933 h 5387471"/>
                <a:gd name="connsiteX103" fmla="*/ 3889016 w 6318157"/>
                <a:gd name="connsiteY103" fmla="*/ 4749293 h 5387471"/>
                <a:gd name="connsiteX104" fmla="*/ 4071068 w 6318157"/>
                <a:gd name="connsiteY104" fmla="*/ 4731274 h 5387471"/>
                <a:gd name="connsiteX105" fmla="*/ 4368496 w 6318157"/>
                <a:gd name="connsiteY105" fmla="*/ 4686134 h 5387471"/>
                <a:gd name="connsiteX106" fmla="*/ 4436828 w 6318157"/>
                <a:gd name="connsiteY106" fmla="*/ 4774261 h 5387471"/>
                <a:gd name="connsiteX107" fmla="*/ 4500438 w 6318157"/>
                <a:gd name="connsiteY107" fmla="*/ 4751981 h 5387471"/>
                <a:gd name="connsiteX108" fmla="*/ 4595854 w 6318157"/>
                <a:gd name="connsiteY108" fmla="*/ 4699469 h 5387471"/>
                <a:gd name="connsiteX109" fmla="*/ 4654826 w 6318157"/>
                <a:gd name="connsiteY109" fmla="*/ 4646423 h 5387471"/>
                <a:gd name="connsiteX110" fmla="*/ 4674704 w 6318157"/>
                <a:gd name="connsiteY110" fmla="*/ 4597593 h 5387471"/>
                <a:gd name="connsiteX111" fmla="*/ 4588151 w 6318157"/>
                <a:gd name="connsiteY111" fmla="*/ 4554983 h 5387471"/>
                <a:gd name="connsiteX112" fmla="*/ 4687211 w 6318157"/>
                <a:gd name="connsiteY112" fmla="*/ 4492118 h 5387471"/>
                <a:gd name="connsiteX113" fmla="*/ 4723406 w 6318157"/>
                <a:gd name="connsiteY113" fmla="*/ 4492118 h 5387471"/>
                <a:gd name="connsiteX114" fmla="*/ 4715786 w 6318157"/>
                <a:gd name="connsiteY114" fmla="*/ 4434968 h 5387471"/>
                <a:gd name="connsiteX115" fmla="*/ 4753886 w 6318157"/>
                <a:gd name="connsiteY115" fmla="*/ 4410203 h 5387471"/>
                <a:gd name="connsiteX116" fmla="*/ 4656648 w 6318157"/>
                <a:gd name="connsiteY116" fmla="*/ 4287326 h 5387471"/>
                <a:gd name="connsiteX117" fmla="*/ 4593866 w 6318157"/>
                <a:gd name="connsiteY117" fmla="*/ 4307333 h 5387471"/>
                <a:gd name="connsiteX118" fmla="*/ 4575396 w 6318157"/>
                <a:gd name="connsiteY118" fmla="*/ 4172612 h 5387471"/>
                <a:gd name="connsiteX119" fmla="*/ 4679655 w 6318157"/>
                <a:gd name="connsiteY119" fmla="*/ 4132426 h 5387471"/>
                <a:gd name="connsiteX120" fmla="*/ 4703957 w 6318157"/>
                <a:gd name="connsiteY120" fmla="*/ 4023340 h 5387471"/>
                <a:gd name="connsiteX121" fmla="*/ 4812951 w 6318157"/>
                <a:gd name="connsiteY121" fmla="*/ 3900496 h 5387471"/>
                <a:gd name="connsiteX122" fmla="*/ 4877813 w 6318157"/>
                <a:gd name="connsiteY122" fmla="*/ 3853146 h 5387471"/>
                <a:gd name="connsiteX123" fmla="*/ 4866109 w 6318157"/>
                <a:gd name="connsiteY123" fmla="*/ 3934446 h 5387471"/>
                <a:gd name="connsiteX124" fmla="*/ 4936241 w 6318157"/>
                <a:gd name="connsiteY124" fmla="*/ 3998681 h 5387471"/>
                <a:gd name="connsiteX125" fmla="*/ 4889248 w 6318157"/>
                <a:gd name="connsiteY125" fmla="*/ 4126615 h 5387471"/>
                <a:gd name="connsiteX126" fmla="*/ 4934365 w 6318157"/>
                <a:gd name="connsiteY126" fmla="*/ 4164319 h 5387471"/>
                <a:gd name="connsiteX127" fmla="*/ 5022812 w 6318157"/>
                <a:gd name="connsiteY127" fmla="*/ 4087573 h 5387471"/>
                <a:gd name="connsiteX128" fmla="*/ 5082759 w 6318157"/>
                <a:gd name="connsiteY128" fmla="*/ 4066849 h 5387471"/>
                <a:gd name="connsiteX129" fmla="*/ 5099644 w 6318157"/>
                <a:gd name="connsiteY129" fmla="*/ 4110000 h 5387471"/>
                <a:gd name="connsiteX130" fmla="*/ 5146102 w 6318157"/>
                <a:gd name="connsiteY130" fmla="*/ 4062915 h 5387471"/>
                <a:gd name="connsiteX131" fmla="*/ 5187199 w 6318157"/>
                <a:gd name="connsiteY131" fmla="*/ 4077299 h 5387471"/>
                <a:gd name="connsiteX132" fmla="*/ 5205692 w 6318157"/>
                <a:gd name="connsiteY132" fmla="*/ 4046476 h 5387471"/>
                <a:gd name="connsiteX133" fmla="*/ 5107060 w 6318157"/>
                <a:gd name="connsiteY133" fmla="*/ 4005379 h 5387471"/>
                <a:gd name="connsiteX134" fmla="*/ 5183536 w 6318157"/>
                <a:gd name="connsiteY134" fmla="*/ 3959373 h 5387471"/>
                <a:gd name="connsiteX135" fmla="*/ 5172815 w 6318157"/>
                <a:gd name="connsiteY135" fmla="*/ 3886200 h 5387471"/>
                <a:gd name="connsiteX136" fmla="*/ 5222041 w 6318157"/>
                <a:gd name="connsiteY136" fmla="*/ 3883701 h 5387471"/>
                <a:gd name="connsiteX137" fmla="*/ 5230350 w 6318157"/>
                <a:gd name="connsiteY137" fmla="*/ 3941680 h 5387471"/>
                <a:gd name="connsiteX138" fmla="*/ 5279666 w 6318157"/>
                <a:gd name="connsiteY138" fmla="*/ 3937570 h 5387471"/>
                <a:gd name="connsiteX139" fmla="*/ 5291995 w 6318157"/>
                <a:gd name="connsiteY139" fmla="*/ 3859487 h 5387471"/>
                <a:gd name="connsiteX140" fmla="*/ 5423861 w 6318157"/>
                <a:gd name="connsiteY140" fmla="*/ 3870925 h 5387471"/>
                <a:gd name="connsiteX141" fmla="*/ 5487204 w 6318157"/>
                <a:gd name="connsiteY141" fmla="*/ 3820445 h 5387471"/>
                <a:gd name="connsiteX142" fmla="*/ 5559123 w 6318157"/>
                <a:gd name="connsiteY142" fmla="*/ 3707429 h 5387471"/>
                <a:gd name="connsiteX143" fmla="*/ 5449413 w 6318157"/>
                <a:gd name="connsiteY143" fmla="*/ 3654543 h 5387471"/>
                <a:gd name="connsiteX144" fmla="*/ 5417697 w 6318157"/>
                <a:gd name="connsiteY144" fmla="*/ 3572439 h 5387471"/>
                <a:gd name="connsiteX145" fmla="*/ 5452272 w 6318157"/>
                <a:gd name="connsiteY145" fmla="*/ 3536878 h 5387471"/>
                <a:gd name="connsiteX146" fmla="*/ 5435833 w 6318157"/>
                <a:gd name="connsiteY146" fmla="*/ 3485507 h 5387471"/>
                <a:gd name="connsiteX147" fmla="*/ 5398846 w 6318157"/>
                <a:gd name="connsiteY147" fmla="*/ 3495782 h 5387471"/>
                <a:gd name="connsiteX148" fmla="*/ 5351496 w 6318157"/>
                <a:gd name="connsiteY148" fmla="*/ 3414038 h 5387471"/>
                <a:gd name="connsiteX149" fmla="*/ 5402956 w 6318157"/>
                <a:gd name="connsiteY149" fmla="*/ 3376601 h 5387471"/>
                <a:gd name="connsiteX150" fmla="*/ 5452272 w 6318157"/>
                <a:gd name="connsiteY150" fmla="*/ 3388930 h 5387471"/>
                <a:gd name="connsiteX151" fmla="*/ 5493368 w 6318157"/>
                <a:gd name="connsiteY151" fmla="*/ 3288244 h 5387471"/>
                <a:gd name="connsiteX152" fmla="*/ 5437888 w 6318157"/>
                <a:gd name="connsiteY152" fmla="*/ 3302627 h 5387471"/>
                <a:gd name="connsiteX153" fmla="*/ 5410640 w 6318157"/>
                <a:gd name="connsiteY153" fmla="*/ 3190955 h 5387471"/>
                <a:gd name="connsiteX154" fmla="*/ 5487204 w 6318157"/>
                <a:gd name="connsiteY154" fmla="*/ 3212215 h 5387471"/>
                <a:gd name="connsiteX155" fmla="*/ 5820355 w 6318157"/>
                <a:gd name="connsiteY155" fmla="*/ 2989939 h 5387471"/>
                <a:gd name="connsiteX156" fmla="*/ 6020959 w 6318157"/>
                <a:gd name="connsiteY156" fmla="*/ 2857748 h 5387471"/>
                <a:gd name="connsiteX157" fmla="*/ 6058811 w 6318157"/>
                <a:gd name="connsiteY157" fmla="*/ 2880194 h 5387471"/>
                <a:gd name="connsiteX158" fmla="*/ 6114056 w 6318157"/>
                <a:gd name="connsiteY158" fmla="*/ 2859239 h 5387471"/>
                <a:gd name="connsiteX159" fmla="*/ 6152156 w 6318157"/>
                <a:gd name="connsiteY159" fmla="*/ 2889719 h 5387471"/>
                <a:gd name="connsiteX160" fmla="*/ 6260741 w 6318157"/>
                <a:gd name="connsiteY160" fmla="*/ 2868764 h 5387471"/>
                <a:gd name="connsiteX161" fmla="*/ 6292298 w 6318157"/>
                <a:gd name="connsiteY161" fmla="*/ 2879449 h 5387471"/>
                <a:gd name="connsiteX162" fmla="*/ 6304556 w 6318157"/>
                <a:gd name="connsiteY162" fmla="*/ 2838284 h 5387471"/>
                <a:gd name="connsiteX163" fmla="*/ 6306461 w 6318157"/>
                <a:gd name="connsiteY163" fmla="*/ 2809709 h 5387471"/>
                <a:gd name="connsiteX164" fmla="*/ 6317891 w 6318157"/>
                <a:gd name="connsiteY164" fmla="*/ 2798279 h 5387471"/>
                <a:gd name="connsiteX165" fmla="*/ 6268361 w 6318157"/>
                <a:gd name="connsiteY165" fmla="*/ 2775419 h 5387471"/>
                <a:gd name="connsiteX166" fmla="*/ 6220736 w 6318157"/>
                <a:gd name="connsiteY166" fmla="*/ 2543754 h 5387471"/>
                <a:gd name="connsiteX167" fmla="*/ 6169301 w 6318157"/>
                <a:gd name="connsiteY167" fmla="*/ 2569973 h 5387471"/>
                <a:gd name="connsiteX168" fmla="*/ 6119771 w 6318157"/>
                <a:gd name="connsiteY168" fmla="*/ 2533484 h 5387471"/>
                <a:gd name="connsiteX169" fmla="*/ 6051191 w 6318157"/>
                <a:gd name="connsiteY169" fmla="*/ 2518538 h 5387471"/>
                <a:gd name="connsiteX170" fmla="*/ 6053096 w 6318157"/>
                <a:gd name="connsiteY170" fmla="*/ 2434718 h 5387471"/>
                <a:gd name="connsiteX171" fmla="*/ 6027337 w 6318157"/>
                <a:gd name="connsiteY171" fmla="*/ 2469542 h 5387471"/>
                <a:gd name="connsiteX172" fmla="*/ 5994041 w 6318157"/>
                <a:gd name="connsiteY172" fmla="*/ 2411858 h 5387471"/>
                <a:gd name="connsiteX173" fmla="*/ 5976896 w 6318157"/>
                <a:gd name="connsiteY173" fmla="*/ 2272793 h 5387471"/>
                <a:gd name="connsiteX174" fmla="*/ 5915936 w 6318157"/>
                <a:gd name="connsiteY174" fmla="*/ 2274698 h 5387471"/>
                <a:gd name="connsiteX175" fmla="*/ 5892910 w 6318157"/>
                <a:gd name="connsiteY175" fmla="*/ 2209882 h 5387471"/>
                <a:gd name="connsiteX176" fmla="*/ 5813066 w 6318157"/>
                <a:gd name="connsiteY176" fmla="*/ 2240408 h 5387471"/>
                <a:gd name="connsiteX177" fmla="*/ 5752106 w 6318157"/>
                <a:gd name="connsiteY177" fmla="*/ 2206118 h 5387471"/>
                <a:gd name="connsiteX178" fmla="*/ 5719721 w 6318157"/>
                <a:gd name="connsiteY178" fmla="*/ 2227073 h 5387471"/>
                <a:gd name="connsiteX179" fmla="*/ 5653046 w 6318157"/>
                <a:gd name="connsiteY179" fmla="*/ 2209928 h 5387471"/>
                <a:gd name="connsiteX180" fmla="*/ 5677231 w 6318157"/>
                <a:gd name="connsiteY180" fmla="*/ 2186857 h 5387471"/>
                <a:gd name="connsiteX181" fmla="*/ 5628281 w 6318157"/>
                <a:gd name="connsiteY181" fmla="*/ 2145158 h 5387471"/>
                <a:gd name="connsiteX182" fmla="*/ 5488388 w 6318157"/>
                <a:gd name="connsiteY182" fmla="*/ 2148426 h 5387471"/>
                <a:gd name="connsiteX183" fmla="*/ 5453021 w 6318157"/>
                <a:gd name="connsiteY183" fmla="*/ 2227073 h 5387471"/>
                <a:gd name="connsiteX184" fmla="*/ 5472071 w 6318157"/>
                <a:gd name="connsiteY184" fmla="*/ 2274698 h 5387471"/>
                <a:gd name="connsiteX185" fmla="*/ 5422541 w 6318157"/>
                <a:gd name="connsiteY185" fmla="*/ 2288033 h 5387471"/>
                <a:gd name="connsiteX186" fmla="*/ 5451116 w 6318157"/>
                <a:gd name="connsiteY186" fmla="*/ 2333753 h 5387471"/>
                <a:gd name="connsiteX187" fmla="*/ 5516631 w 6318157"/>
                <a:gd name="connsiteY187" fmla="*/ 2328407 h 5387471"/>
                <a:gd name="connsiteX188" fmla="*/ 5523506 w 6318157"/>
                <a:gd name="connsiteY188" fmla="*/ 2379473 h 5387471"/>
                <a:gd name="connsiteX189" fmla="*/ 5399681 w 6318157"/>
                <a:gd name="connsiteY189" fmla="*/ 2545208 h 5387471"/>
                <a:gd name="connsiteX190" fmla="*/ 5360918 w 6318157"/>
                <a:gd name="connsiteY190" fmla="*/ 2694084 h 5387471"/>
                <a:gd name="connsiteX191" fmla="*/ 5346341 w 6318157"/>
                <a:gd name="connsiteY191" fmla="*/ 2615693 h 5387471"/>
                <a:gd name="connsiteX192" fmla="*/ 5304431 w 6318157"/>
                <a:gd name="connsiteY192" fmla="*/ 2615693 h 5387471"/>
                <a:gd name="connsiteX193" fmla="*/ 5273951 w 6318157"/>
                <a:gd name="connsiteY193" fmla="*/ 2558543 h 5387471"/>
                <a:gd name="connsiteX194" fmla="*/ 5203714 w 6318157"/>
                <a:gd name="connsiteY194" fmla="*/ 2600987 h 5387471"/>
                <a:gd name="connsiteX195" fmla="*/ 5070116 w 6318157"/>
                <a:gd name="connsiteY195" fmla="*/ 2541398 h 5387471"/>
                <a:gd name="connsiteX196" fmla="*/ 4991763 w 6318157"/>
                <a:gd name="connsiteY196" fmla="*/ 2573572 h 5387471"/>
                <a:gd name="connsiteX197" fmla="*/ 4904381 w 6318157"/>
                <a:gd name="connsiteY197" fmla="*/ 2564258 h 5387471"/>
                <a:gd name="connsiteX198" fmla="*/ 4875806 w 6318157"/>
                <a:gd name="connsiteY198" fmla="*/ 2495678 h 5387471"/>
                <a:gd name="connsiteX199" fmla="*/ 4803416 w 6318157"/>
                <a:gd name="connsiteY199" fmla="*/ 2484248 h 5387471"/>
                <a:gd name="connsiteX200" fmla="*/ 4822466 w 6318157"/>
                <a:gd name="connsiteY200" fmla="*/ 2409953 h 5387471"/>
                <a:gd name="connsiteX201" fmla="*/ 4731026 w 6318157"/>
                <a:gd name="connsiteY201" fmla="*/ 2341373 h 5387471"/>
                <a:gd name="connsiteX202" fmla="*/ 4699221 w 6318157"/>
                <a:gd name="connsiteY202" fmla="*/ 2364353 h 5387471"/>
                <a:gd name="connsiteX203" fmla="*/ 4637681 w 6318157"/>
                <a:gd name="connsiteY203" fmla="*/ 2328038 h 5387471"/>
                <a:gd name="connsiteX204" fmla="*/ 4660541 w 6318157"/>
                <a:gd name="connsiteY204" fmla="*/ 2253743 h 5387471"/>
                <a:gd name="connsiteX205" fmla="*/ 4433846 w 6318157"/>
                <a:gd name="connsiteY205" fmla="*/ 2270888 h 5387471"/>
                <a:gd name="connsiteX206" fmla="*/ 4373134 w 6318157"/>
                <a:gd name="connsiteY206" fmla="*/ 2252041 h 5387471"/>
                <a:gd name="connsiteX207" fmla="*/ 4323356 w 6318157"/>
                <a:gd name="connsiteY207" fmla="*/ 2288033 h 5387471"/>
                <a:gd name="connsiteX208" fmla="*/ 4273826 w 6318157"/>
                <a:gd name="connsiteY208" fmla="*/ 2208023 h 5387471"/>
                <a:gd name="connsiteX209" fmla="*/ 4201436 w 6318157"/>
                <a:gd name="connsiteY209" fmla="*/ 2192783 h 5387471"/>
                <a:gd name="connsiteX210" fmla="*/ 4178576 w 6318157"/>
                <a:gd name="connsiteY210" fmla="*/ 2110868 h 5387471"/>
                <a:gd name="connsiteX211" fmla="*/ 4087136 w 6318157"/>
                <a:gd name="connsiteY211" fmla="*/ 2038478 h 5387471"/>
                <a:gd name="connsiteX212" fmla="*/ 4016651 w 6318157"/>
                <a:gd name="connsiteY212" fmla="*/ 2051813 h 5387471"/>
                <a:gd name="connsiteX213" fmla="*/ 3909971 w 6318157"/>
                <a:gd name="connsiteY213" fmla="*/ 2013713 h 5387471"/>
                <a:gd name="connsiteX214" fmla="*/ 3843296 w 6318157"/>
                <a:gd name="connsiteY214" fmla="*/ 2053718 h 5387471"/>
                <a:gd name="connsiteX215" fmla="*/ 3788051 w 6318157"/>
                <a:gd name="connsiteY215" fmla="*/ 2034668 h 5387471"/>
                <a:gd name="connsiteX216" fmla="*/ 3742331 w 6318157"/>
                <a:gd name="connsiteY216" fmla="*/ 2046098 h 5387471"/>
                <a:gd name="connsiteX217" fmla="*/ 3671018 w 6318157"/>
                <a:gd name="connsiteY217" fmla="*/ 2041249 h 5387471"/>
                <a:gd name="connsiteX218" fmla="*/ 3660416 w 6318157"/>
                <a:gd name="connsiteY218" fmla="*/ 1977518 h 5387471"/>
                <a:gd name="connsiteX219" fmla="*/ 3643271 w 6318157"/>
                <a:gd name="connsiteY219" fmla="*/ 1905128 h 5387471"/>
                <a:gd name="connsiteX220" fmla="*/ 3690896 w 6318157"/>
                <a:gd name="connsiteY220" fmla="*/ 1872743 h 5387471"/>
                <a:gd name="connsiteX221" fmla="*/ 3702326 w 6318157"/>
                <a:gd name="connsiteY221" fmla="*/ 1811783 h 5387471"/>
                <a:gd name="connsiteX222" fmla="*/ 3679466 w 6318157"/>
                <a:gd name="connsiteY222" fmla="*/ 1788923 h 5387471"/>
                <a:gd name="connsiteX223" fmla="*/ 3595977 w 6318157"/>
                <a:gd name="connsiteY223" fmla="*/ 1647245 h 5387471"/>
                <a:gd name="connsiteX224" fmla="*/ 3508016 w 6318157"/>
                <a:gd name="connsiteY224" fmla="*/ 1663193 h 5387471"/>
                <a:gd name="connsiteX225" fmla="*/ 3485156 w 6318157"/>
                <a:gd name="connsiteY225" fmla="*/ 1619378 h 5387471"/>
                <a:gd name="connsiteX226" fmla="*/ 3434052 w 6318157"/>
                <a:gd name="connsiteY226" fmla="*/ 1618090 h 5387471"/>
                <a:gd name="connsiteX227" fmla="*/ 3496586 w 6318157"/>
                <a:gd name="connsiteY227" fmla="*/ 1533653 h 5387471"/>
                <a:gd name="connsiteX228" fmla="*/ 3549926 w 6318157"/>
                <a:gd name="connsiteY228" fmla="*/ 1552703 h 5387471"/>
                <a:gd name="connsiteX229" fmla="*/ 3681619 w 6318157"/>
                <a:gd name="connsiteY229" fmla="*/ 1349485 h 5387471"/>
                <a:gd name="connsiteX230" fmla="*/ 3708041 w 6318157"/>
                <a:gd name="connsiteY230" fmla="*/ 1316483 h 5387471"/>
                <a:gd name="connsiteX231" fmla="*/ 3600036 w 6318157"/>
                <a:gd name="connsiteY231" fmla="*/ 1230630 h 5387471"/>
                <a:gd name="connsiteX232" fmla="*/ 3610886 w 6318157"/>
                <a:gd name="connsiteY232" fmla="*/ 1173608 h 5387471"/>
                <a:gd name="connsiteX233" fmla="*/ 3549926 w 6318157"/>
                <a:gd name="connsiteY233" fmla="*/ 1160273 h 5387471"/>
                <a:gd name="connsiteX234" fmla="*/ 3515636 w 6318157"/>
                <a:gd name="connsiteY234" fmla="*/ 1108838 h 5387471"/>
                <a:gd name="connsiteX235" fmla="*/ 3515636 w 6318157"/>
                <a:gd name="connsiteY235" fmla="*/ 1013588 h 5387471"/>
                <a:gd name="connsiteX236" fmla="*/ 3391811 w 6318157"/>
                <a:gd name="connsiteY236" fmla="*/ 981203 h 5387471"/>
                <a:gd name="connsiteX237" fmla="*/ 3357521 w 6318157"/>
                <a:gd name="connsiteY237" fmla="*/ 922148 h 5387471"/>
                <a:gd name="connsiteX238" fmla="*/ 3198246 w 6318157"/>
                <a:gd name="connsiteY238" fmla="*/ 954073 h 5387471"/>
                <a:gd name="connsiteX239" fmla="*/ 3142256 w 6318157"/>
                <a:gd name="connsiteY239" fmla="*/ 899288 h 5387471"/>
                <a:gd name="connsiteX240" fmla="*/ 2980331 w 6318157"/>
                <a:gd name="connsiteY240" fmla="*/ 929768 h 5387471"/>
                <a:gd name="connsiteX241" fmla="*/ 2776330 w 6318157"/>
                <a:gd name="connsiteY241" fmla="*/ 832982 h 5387471"/>
                <a:gd name="connsiteX242" fmla="*/ 2662196 w 6318157"/>
                <a:gd name="connsiteY242" fmla="*/ 874523 h 5387471"/>
                <a:gd name="connsiteX243" fmla="*/ 2671721 w 6318157"/>
                <a:gd name="connsiteY243" fmla="*/ 832613 h 5387471"/>
                <a:gd name="connsiteX244" fmla="*/ 2581026 w 6318157"/>
                <a:gd name="connsiteY244" fmla="*/ 818653 h 5387471"/>
                <a:gd name="connsiteX245" fmla="*/ 2576471 w 6318157"/>
                <a:gd name="connsiteY245" fmla="*/ 731648 h 5387471"/>
                <a:gd name="connsiteX246" fmla="*/ 2561231 w 6318157"/>
                <a:gd name="connsiteY246" fmla="*/ 684023 h 5387471"/>
                <a:gd name="connsiteX247" fmla="*/ 2591711 w 6318157"/>
                <a:gd name="connsiteY247" fmla="*/ 647828 h 5387471"/>
                <a:gd name="connsiteX248" fmla="*/ 2496792 w 6318157"/>
                <a:gd name="connsiteY248" fmla="*/ 511865 h 5387471"/>
                <a:gd name="connsiteX249" fmla="*/ 2492651 w 6318157"/>
                <a:gd name="connsiteY249" fmla="*/ 476378 h 5387471"/>
                <a:gd name="connsiteX250" fmla="*/ 2534561 w 6318157"/>
                <a:gd name="connsiteY250" fmla="*/ 409703 h 5387471"/>
                <a:gd name="connsiteX251" fmla="*/ 2490746 w 6318157"/>
                <a:gd name="connsiteY251" fmla="*/ 398273 h 5387471"/>
                <a:gd name="connsiteX252" fmla="*/ 2465981 w 6318157"/>
                <a:gd name="connsiteY252" fmla="*/ 367793 h 5387471"/>
                <a:gd name="connsiteX253" fmla="*/ 2428709 w 6318157"/>
                <a:gd name="connsiteY253" fmla="*/ 359713 h 5387471"/>
                <a:gd name="connsiteX254" fmla="*/ 2443121 w 6318157"/>
                <a:gd name="connsiteY254" fmla="*/ 297308 h 5387471"/>
                <a:gd name="connsiteX255" fmla="*/ 2384811 w 6318157"/>
                <a:gd name="connsiteY255" fmla="*/ 255352 h 5387471"/>
                <a:gd name="connsiteX256" fmla="*/ 2431691 w 6318157"/>
                <a:gd name="connsiteY256" fmla="*/ 188723 h 5387471"/>
                <a:gd name="connsiteX257" fmla="*/ 2536714 w 6318157"/>
                <a:gd name="connsiteY257" fmla="*/ 175177 h 5387471"/>
                <a:gd name="connsiteX0" fmla="*/ 2536714 w 6318157"/>
                <a:gd name="connsiteY0" fmla="*/ 175177 h 5387471"/>
                <a:gd name="connsiteX1" fmla="*/ 2475506 w 6318157"/>
                <a:gd name="connsiteY1" fmla="*/ 127763 h 5387471"/>
                <a:gd name="connsiteX2" fmla="*/ 2408831 w 6318157"/>
                <a:gd name="connsiteY2" fmla="*/ 129668 h 5387471"/>
                <a:gd name="connsiteX3" fmla="*/ 2340003 w 6318157"/>
                <a:gd name="connsiteY3" fmla="*/ 67751 h 5387471"/>
                <a:gd name="connsiteX4" fmla="*/ 2260241 w 6318157"/>
                <a:gd name="connsiteY4" fmla="*/ 85853 h 5387471"/>
                <a:gd name="connsiteX5" fmla="*/ 2229513 w 6318157"/>
                <a:gd name="connsiteY5" fmla="*/ 26173 h 5387471"/>
                <a:gd name="connsiteX6" fmla="*/ 2009858 w 6318157"/>
                <a:gd name="connsiteY6" fmla="*/ 0 h 5387471"/>
                <a:gd name="connsiteX7" fmla="*/ 1851163 w 6318157"/>
                <a:gd name="connsiteY7" fmla="*/ 158612 h 5387471"/>
                <a:gd name="connsiteX8" fmla="*/ 1861599 w 6318157"/>
                <a:gd name="connsiteY8" fmla="*/ 331056 h 5387471"/>
                <a:gd name="connsiteX9" fmla="*/ 1776951 w 6318157"/>
                <a:gd name="connsiteY9" fmla="*/ 311343 h 5387471"/>
                <a:gd name="connsiteX10" fmla="*/ 1606163 w 6318157"/>
                <a:gd name="connsiteY10" fmla="*/ 358057 h 5387471"/>
                <a:gd name="connsiteX11" fmla="*/ 1391478 w 6318157"/>
                <a:gd name="connsiteY11" fmla="*/ 230836 h 5387471"/>
                <a:gd name="connsiteX12" fmla="*/ 1256306 w 6318157"/>
                <a:gd name="connsiteY12" fmla="*/ 230836 h 5387471"/>
                <a:gd name="connsiteX13" fmla="*/ 1208598 w 6318157"/>
                <a:gd name="connsiteY13" fmla="*/ 421667 h 5387471"/>
                <a:gd name="connsiteX14" fmla="*/ 1041621 w 6318157"/>
                <a:gd name="connsiteY14" fmla="*/ 588645 h 5387471"/>
                <a:gd name="connsiteX15" fmla="*/ 930303 w 6318157"/>
                <a:gd name="connsiteY15" fmla="*/ 668158 h 5387471"/>
                <a:gd name="connsiteX16" fmla="*/ 842838 w 6318157"/>
                <a:gd name="connsiteY16" fmla="*/ 612499 h 5387471"/>
                <a:gd name="connsiteX17" fmla="*/ 747423 w 6318157"/>
                <a:gd name="connsiteY17" fmla="*/ 795379 h 5387471"/>
                <a:gd name="connsiteX18" fmla="*/ 456206 w 6318157"/>
                <a:gd name="connsiteY18" fmla="*/ 828804 h 5387471"/>
                <a:gd name="connsiteX19" fmla="*/ 222636 w 6318157"/>
                <a:gd name="connsiteY19" fmla="*/ 970307 h 5387471"/>
                <a:gd name="connsiteX20" fmla="*/ 254442 w 6318157"/>
                <a:gd name="connsiteY20" fmla="*/ 1113431 h 5387471"/>
                <a:gd name="connsiteX21" fmla="*/ 302149 w 6318157"/>
                <a:gd name="connsiteY21" fmla="*/ 1296311 h 5387471"/>
                <a:gd name="connsiteX22" fmla="*/ 341906 w 6318157"/>
                <a:gd name="connsiteY22" fmla="*/ 1328116 h 5387471"/>
                <a:gd name="connsiteX23" fmla="*/ 508883 w 6318157"/>
                <a:gd name="connsiteY23" fmla="*/ 1359921 h 5387471"/>
                <a:gd name="connsiteX24" fmla="*/ 532737 w 6318157"/>
                <a:gd name="connsiteY24" fmla="*/ 1582558 h 5387471"/>
                <a:gd name="connsiteX25" fmla="*/ 730526 w 6318157"/>
                <a:gd name="connsiteY25" fmla="*/ 1644144 h 5387471"/>
                <a:gd name="connsiteX26" fmla="*/ 903633 w 6318157"/>
                <a:gd name="connsiteY26" fmla="*/ 1753676 h 5387471"/>
                <a:gd name="connsiteX27" fmla="*/ 818984 w 6318157"/>
                <a:gd name="connsiteY27" fmla="*/ 1884707 h 5387471"/>
                <a:gd name="connsiteX28" fmla="*/ 644056 w 6318157"/>
                <a:gd name="connsiteY28" fmla="*/ 1868805 h 5387471"/>
                <a:gd name="connsiteX29" fmla="*/ 636104 w 6318157"/>
                <a:gd name="connsiteY29" fmla="*/ 2115295 h 5387471"/>
                <a:gd name="connsiteX30" fmla="*/ 755374 w 6318157"/>
                <a:gd name="connsiteY30" fmla="*/ 2218662 h 5387471"/>
                <a:gd name="connsiteX31" fmla="*/ 818984 w 6318157"/>
                <a:gd name="connsiteY31" fmla="*/ 2329980 h 5387471"/>
                <a:gd name="connsiteX32" fmla="*/ 818984 w 6318157"/>
                <a:gd name="connsiteY32" fmla="*/ 2369737 h 5387471"/>
                <a:gd name="connsiteX33" fmla="*/ 580445 w 6318157"/>
                <a:gd name="connsiteY33" fmla="*/ 2401542 h 5387471"/>
                <a:gd name="connsiteX34" fmla="*/ 485029 w 6318157"/>
                <a:gd name="connsiteY34" fmla="*/ 2433347 h 5387471"/>
                <a:gd name="connsiteX35" fmla="*/ 437322 w 6318157"/>
                <a:gd name="connsiteY35" fmla="*/ 2584422 h 5387471"/>
                <a:gd name="connsiteX36" fmla="*/ 307616 w 6318157"/>
                <a:gd name="connsiteY36" fmla="*/ 2598549 h 5387471"/>
                <a:gd name="connsiteX37" fmla="*/ 238539 w 6318157"/>
                <a:gd name="connsiteY37" fmla="*/ 2655984 h 5387471"/>
                <a:gd name="connsiteX38" fmla="*/ 284673 w 6318157"/>
                <a:gd name="connsiteY38" fmla="*/ 2740881 h 5387471"/>
                <a:gd name="connsiteX39" fmla="*/ 405516 w 6318157"/>
                <a:gd name="connsiteY39" fmla="*/ 2767302 h 5387471"/>
                <a:gd name="connsiteX40" fmla="*/ 414296 w 6318157"/>
                <a:gd name="connsiteY40" fmla="*/ 2859534 h 5387471"/>
                <a:gd name="connsiteX41" fmla="*/ 349857 w 6318157"/>
                <a:gd name="connsiteY41" fmla="*/ 2894523 h 5387471"/>
                <a:gd name="connsiteX42" fmla="*/ 206734 w 6318157"/>
                <a:gd name="connsiteY42" fmla="*/ 3061500 h 5387471"/>
                <a:gd name="connsiteX43" fmla="*/ 166977 w 6318157"/>
                <a:gd name="connsiteY43" fmla="*/ 3300039 h 5387471"/>
                <a:gd name="connsiteX44" fmla="*/ 103367 w 6318157"/>
                <a:gd name="connsiteY44" fmla="*/ 3490871 h 5387471"/>
                <a:gd name="connsiteX45" fmla="*/ 0 w 6318157"/>
                <a:gd name="connsiteY45" fmla="*/ 3610140 h 5387471"/>
                <a:gd name="connsiteX46" fmla="*/ 0 w 6318157"/>
                <a:gd name="connsiteY46" fmla="*/ 3689653 h 5387471"/>
                <a:gd name="connsiteX47" fmla="*/ 15903 w 6318157"/>
                <a:gd name="connsiteY47" fmla="*/ 3769166 h 5387471"/>
                <a:gd name="connsiteX48" fmla="*/ 127221 w 6318157"/>
                <a:gd name="connsiteY48" fmla="*/ 3785069 h 5387471"/>
                <a:gd name="connsiteX49" fmla="*/ 183211 w 6318157"/>
                <a:gd name="connsiteY49" fmla="*/ 3641697 h 5387471"/>
                <a:gd name="connsiteX50" fmla="*/ 275231 w 6318157"/>
                <a:gd name="connsiteY50" fmla="*/ 3608199 h 5387471"/>
                <a:gd name="connsiteX51" fmla="*/ 326003 w 6318157"/>
                <a:gd name="connsiteY51" fmla="*/ 3626043 h 5387471"/>
                <a:gd name="connsiteX52" fmla="*/ 358388 w 6318157"/>
                <a:gd name="connsiteY52" fmla="*/ 3618423 h 5387471"/>
                <a:gd name="connsiteX53" fmla="*/ 424318 w 6318157"/>
                <a:gd name="connsiteY53" fmla="*/ 3743407 h 5387471"/>
                <a:gd name="connsiteX54" fmla="*/ 379178 w 6318157"/>
                <a:gd name="connsiteY54" fmla="*/ 3816212 h 5387471"/>
                <a:gd name="connsiteX55" fmla="*/ 347621 w 6318157"/>
                <a:gd name="connsiteY55" fmla="*/ 3928239 h 5387471"/>
                <a:gd name="connsiteX56" fmla="*/ 336854 w 6318157"/>
                <a:gd name="connsiteY56" fmla="*/ 4218249 h 5387471"/>
                <a:gd name="connsiteX57" fmla="*/ 545161 w 6318157"/>
                <a:gd name="connsiteY57" fmla="*/ 4012509 h 5387471"/>
                <a:gd name="connsiteX58" fmla="*/ 620202 w 6318157"/>
                <a:gd name="connsiteY58" fmla="*/ 4063365 h 5387471"/>
                <a:gd name="connsiteX59" fmla="*/ 723569 w 6318157"/>
                <a:gd name="connsiteY59" fmla="*/ 4079267 h 5387471"/>
                <a:gd name="connsiteX60" fmla="*/ 795130 w 6318157"/>
                <a:gd name="connsiteY60" fmla="*/ 4190586 h 5387471"/>
                <a:gd name="connsiteX61" fmla="*/ 1025718 w 6318157"/>
                <a:gd name="connsiteY61" fmla="*/ 4293952 h 5387471"/>
                <a:gd name="connsiteX62" fmla="*/ 1176793 w 6318157"/>
                <a:gd name="connsiteY62" fmla="*/ 4540443 h 5387471"/>
                <a:gd name="connsiteX63" fmla="*/ 1144988 w 6318157"/>
                <a:gd name="connsiteY63" fmla="*/ 4635859 h 5387471"/>
                <a:gd name="connsiteX64" fmla="*/ 1614115 w 6318157"/>
                <a:gd name="connsiteY64" fmla="*/ 4882349 h 5387471"/>
                <a:gd name="connsiteX65" fmla="*/ 1614115 w 6318157"/>
                <a:gd name="connsiteY65" fmla="*/ 5033424 h 5387471"/>
                <a:gd name="connsiteX66" fmla="*/ 1614115 w 6318157"/>
                <a:gd name="connsiteY66" fmla="*/ 5168596 h 5387471"/>
                <a:gd name="connsiteX67" fmla="*/ 1653871 w 6318157"/>
                <a:gd name="connsiteY67" fmla="*/ 5295817 h 5387471"/>
                <a:gd name="connsiteX68" fmla="*/ 1755416 w 6318157"/>
                <a:gd name="connsiteY68" fmla="*/ 5294123 h 5387471"/>
                <a:gd name="connsiteX69" fmla="*/ 1825653 w 6318157"/>
                <a:gd name="connsiteY69" fmla="*/ 5366385 h 5387471"/>
                <a:gd name="connsiteX70" fmla="*/ 1861848 w 6318157"/>
                <a:gd name="connsiteY70" fmla="*/ 5387340 h 5387471"/>
                <a:gd name="connsiteX71" fmla="*/ 1926203 w 6318157"/>
                <a:gd name="connsiteY71" fmla="*/ 5242146 h 5387471"/>
                <a:gd name="connsiteX72" fmla="*/ 2115047 w 6318157"/>
                <a:gd name="connsiteY72" fmla="*/ 5279914 h 5387471"/>
                <a:gd name="connsiteX73" fmla="*/ 2176421 w 6318157"/>
                <a:gd name="connsiteY73" fmla="*/ 5148304 h 5387471"/>
                <a:gd name="connsiteX74" fmla="*/ 2083242 w 6318157"/>
                <a:gd name="connsiteY74" fmla="*/ 5096123 h 5387471"/>
                <a:gd name="connsiteX75" fmla="*/ 2020211 w 6318157"/>
                <a:gd name="connsiteY75" fmla="*/ 5057903 h 5387471"/>
                <a:gd name="connsiteX76" fmla="*/ 2011680 w 6318157"/>
                <a:gd name="connsiteY76" fmla="*/ 5073180 h 5387471"/>
                <a:gd name="connsiteX77" fmla="*/ 1932167 w 6318157"/>
                <a:gd name="connsiteY77" fmla="*/ 4977765 h 5387471"/>
                <a:gd name="connsiteX78" fmla="*/ 1884459 w 6318157"/>
                <a:gd name="connsiteY78" fmla="*/ 4874398 h 5387471"/>
                <a:gd name="connsiteX79" fmla="*/ 1913448 w 6318157"/>
                <a:gd name="connsiteY79" fmla="*/ 4786022 h 5387471"/>
                <a:gd name="connsiteX80" fmla="*/ 2073551 w 6318157"/>
                <a:gd name="connsiteY80" fmla="*/ 4760723 h 5387471"/>
                <a:gd name="connsiteX81" fmla="*/ 2213030 w 6318157"/>
                <a:gd name="connsiteY81" fmla="*/ 4711893 h 5387471"/>
                <a:gd name="connsiteX82" fmla="*/ 2313829 w 6318157"/>
                <a:gd name="connsiteY82" fmla="*/ 4781467 h 5387471"/>
                <a:gd name="connsiteX83" fmla="*/ 2449002 w 6318157"/>
                <a:gd name="connsiteY83" fmla="*/ 4771031 h 5387471"/>
                <a:gd name="connsiteX84" fmla="*/ 2504661 w 6318157"/>
                <a:gd name="connsiteY84" fmla="*/ 4866446 h 5387471"/>
                <a:gd name="connsiteX85" fmla="*/ 2578459 w 6318157"/>
                <a:gd name="connsiteY85" fmla="*/ 4816585 h 5387471"/>
                <a:gd name="connsiteX86" fmla="*/ 2681246 w 6318157"/>
                <a:gd name="connsiteY86" fmla="*/ 4873118 h 5387471"/>
                <a:gd name="connsiteX87" fmla="*/ 2798859 w 6318157"/>
                <a:gd name="connsiteY87" fmla="*/ 4858495 h 5387471"/>
                <a:gd name="connsiteX88" fmla="*/ 2895931 w 6318157"/>
                <a:gd name="connsiteY88" fmla="*/ 4983811 h 5387471"/>
                <a:gd name="connsiteX89" fmla="*/ 2910177 w 6318157"/>
                <a:gd name="connsiteY89" fmla="*/ 5176547 h 5387471"/>
                <a:gd name="connsiteX90" fmla="*/ 2981739 w 6318157"/>
                <a:gd name="connsiteY90" fmla="*/ 5120888 h 5387471"/>
                <a:gd name="connsiteX91" fmla="*/ 3101009 w 6318157"/>
                <a:gd name="connsiteY91" fmla="*/ 5184499 h 5387471"/>
                <a:gd name="connsiteX92" fmla="*/ 3164619 w 6318157"/>
                <a:gd name="connsiteY92" fmla="*/ 4882349 h 5387471"/>
                <a:gd name="connsiteX93" fmla="*/ 3116911 w 6318157"/>
                <a:gd name="connsiteY93" fmla="*/ 4516589 h 5387471"/>
                <a:gd name="connsiteX94" fmla="*/ 3156668 w 6318157"/>
                <a:gd name="connsiteY94" fmla="*/ 4405271 h 5387471"/>
                <a:gd name="connsiteX95" fmla="*/ 3323645 w 6318157"/>
                <a:gd name="connsiteY95" fmla="*/ 4341660 h 5387471"/>
                <a:gd name="connsiteX96" fmla="*/ 3482671 w 6318157"/>
                <a:gd name="connsiteY96" fmla="*/ 4293952 h 5387471"/>
                <a:gd name="connsiteX97" fmla="*/ 3570136 w 6318157"/>
                <a:gd name="connsiteY97" fmla="*/ 4373466 h 5387471"/>
                <a:gd name="connsiteX98" fmla="*/ 3530379 w 6318157"/>
                <a:gd name="connsiteY98" fmla="*/ 4484784 h 5387471"/>
                <a:gd name="connsiteX99" fmla="*/ 3546282 w 6318157"/>
                <a:gd name="connsiteY99" fmla="*/ 4588151 h 5387471"/>
                <a:gd name="connsiteX100" fmla="*/ 3609892 w 6318157"/>
                <a:gd name="connsiteY100" fmla="*/ 4643810 h 5387471"/>
                <a:gd name="connsiteX101" fmla="*/ 3673503 w 6318157"/>
                <a:gd name="connsiteY101" fmla="*/ 4651761 h 5387471"/>
                <a:gd name="connsiteX102" fmla="*/ 3745064 w 6318157"/>
                <a:gd name="connsiteY102" fmla="*/ 4786933 h 5387471"/>
                <a:gd name="connsiteX103" fmla="*/ 3889016 w 6318157"/>
                <a:gd name="connsiteY103" fmla="*/ 4749293 h 5387471"/>
                <a:gd name="connsiteX104" fmla="*/ 4071068 w 6318157"/>
                <a:gd name="connsiteY104" fmla="*/ 4731274 h 5387471"/>
                <a:gd name="connsiteX105" fmla="*/ 4368496 w 6318157"/>
                <a:gd name="connsiteY105" fmla="*/ 4686134 h 5387471"/>
                <a:gd name="connsiteX106" fmla="*/ 4436828 w 6318157"/>
                <a:gd name="connsiteY106" fmla="*/ 4774261 h 5387471"/>
                <a:gd name="connsiteX107" fmla="*/ 4500438 w 6318157"/>
                <a:gd name="connsiteY107" fmla="*/ 4751981 h 5387471"/>
                <a:gd name="connsiteX108" fmla="*/ 4595854 w 6318157"/>
                <a:gd name="connsiteY108" fmla="*/ 4699469 h 5387471"/>
                <a:gd name="connsiteX109" fmla="*/ 4654826 w 6318157"/>
                <a:gd name="connsiteY109" fmla="*/ 4646423 h 5387471"/>
                <a:gd name="connsiteX110" fmla="*/ 4674704 w 6318157"/>
                <a:gd name="connsiteY110" fmla="*/ 4597593 h 5387471"/>
                <a:gd name="connsiteX111" fmla="*/ 4588151 w 6318157"/>
                <a:gd name="connsiteY111" fmla="*/ 4554983 h 5387471"/>
                <a:gd name="connsiteX112" fmla="*/ 4687211 w 6318157"/>
                <a:gd name="connsiteY112" fmla="*/ 4492118 h 5387471"/>
                <a:gd name="connsiteX113" fmla="*/ 4723406 w 6318157"/>
                <a:gd name="connsiteY113" fmla="*/ 4492118 h 5387471"/>
                <a:gd name="connsiteX114" fmla="*/ 4715786 w 6318157"/>
                <a:gd name="connsiteY114" fmla="*/ 4434968 h 5387471"/>
                <a:gd name="connsiteX115" fmla="*/ 4753886 w 6318157"/>
                <a:gd name="connsiteY115" fmla="*/ 4410203 h 5387471"/>
                <a:gd name="connsiteX116" fmla="*/ 4656648 w 6318157"/>
                <a:gd name="connsiteY116" fmla="*/ 4287326 h 5387471"/>
                <a:gd name="connsiteX117" fmla="*/ 4593866 w 6318157"/>
                <a:gd name="connsiteY117" fmla="*/ 4307333 h 5387471"/>
                <a:gd name="connsiteX118" fmla="*/ 4575396 w 6318157"/>
                <a:gd name="connsiteY118" fmla="*/ 4172612 h 5387471"/>
                <a:gd name="connsiteX119" fmla="*/ 4679655 w 6318157"/>
                <a:gd name="connsiteY119" fmla="*/ 4132426 h 5387471"/>
                <a:gd name="connsiteX120" fmla="*/ 4703957 w 6318157"/>
                <a:gd name="connsiteY120" fmla="*/ 4023340 h 5387471"/>
                <a:gd name="connsiteX121" fmla="*/ 4812951 w 6318157"/>
                <a:gd name="connsiteY121" fmla="*/ 3900496 h 5387471"/>
                <a:gd name="connsiteX122" fmla="*/ 4877813 w 6318157"/>
                <a:gd name="connsiteY122" fmla="*/ 3853146 h 5387471"/>
                <a:gd name="connsiteX123" fmla="*/ 4866109 w 6318157"/>
                <a:gd name="connsiteY123" fmla="*/ 3934446 h 5387471"/>
                <a:gd name="connsiteX124" fmla="*/ 4936241 w 6318157"/>
                <a:gd name="connsiteY124" fmla="*/ 3998681 h 5387471"/>
                <a:gd name="connsiteX125" fmla="*/ 4889248 w 6318157"/>
                <a:gd name="connsiteY125" fmla="*/ 4126615 h 5387471"/>
                <a:gd name="connsiteX126" fmla="*/ 4934365 w 6318157"/>
                <a:gd name="connsiteY126" fmla="*/ 4164319 h 5387471"/>
                <a:gd name="connsiteX127" fmla="*/ 5022812 w 6318157"/>
                <a:gd name="connsiteY127" fmla="*/ 4087573 h 5387471"/>
                <a:gd name="connsiteX128" fmla="*/ 5082759 w 6318157"/>
                <a:gd name="connsiteY128" fmla="*/ 4066849 h 5387471"/>
                <a:gd name="connsiteX129" fmla="*/ 5099644 w 6318157"/>
                <a:gd name="connsiteY129" fmla="*/ 4110000 h 5387471"/>
                <a:gd name="connsiteX130" fmla="*/ 5146102 w 6318157"/>
                <a:gd name="connsiteY130" fmla="*/ 4062915 h 5387471"/>
                <a:gd name="connsiteX131" fmla="*/ 5187199 w 6318157"/>
                <a:gd name="connsiteY131" fmla="*/ 4077299 h 5387471"/>
                <a:gd name="connsiteX132" fmla="*/ 5205692 w 6318157"/>
                <a:gd name="connsiteY132" fmla="*/ 4046476 h 5387471"/>
                <a:gd name="connsiteX133" fmla="*/ 5107060 w 6318157"/>
                <a:gd name="connsiteY133" fmla="*/ 4005379 h 5387471"/>
                <a:gd name="connsiteX134" fmla="*/ 5183536 w 6318157"/>
                <a:gd name="connsiteY134" fmla="*/ 3959373 h 5387471"/>
                <a:gd name="connsiteX135" fmla="*/ 5172815 w 6318157"/>
                <a:gd name="connsiteY135" fmla="*/ 3886200 h 5387471"/>
                <a:gd name="connsiteX136" fmla="*/ 5222041 w 6318157"/>
                <a:gd name="connsiteY136" fmla="*/ 3883701 h 5387471"/>
                <a:gd name="connsiteX137" fmla="*/ 5230350 w 6318157"/>
                <a:gd name="connsiteY137" fmla="*/ 3941680 h 5387471"/>
                <a:gd name="connsiteX138" fmla="*/ 5279666 w 6318157"/>
                <a:gd name="connsiteY138" fmla="*/ 3937570 h 5387471"/>
                <a:gd name="connsiteX139" fmla="*/ 5291995 w 6318157"/>
                <a:gd name="connsiteY139" fmla="*/ 3859487 h 5387471"/>
                <a:gd name="connsiteX140" fmla="*/ 5423861 w 6318157"/>
                <a:gd name="connsiteY140" fmla="*/ 3870925 h 5387471"/>
                <a:gd name="connsiteX141" fmla="*/ 5487204 w 6318157"/>
                <a:gd name="connsiteY141" fmla="*/ 3820445 h 5387471"/>
                <a:gd name="connsiteX142" fmla="*/ 5559123 w 6318157"/>
                <a:gd name="connsiteY142" fmla="*/ 3707429 h 5387471"/>
                <a:gd name="connsiteX143" fmla="*/ 5449413 w 6318157"/>
                <a:gd name="connsiteY143" fmla="*/ 3654543 h 5387471"/>
                <a:gd name="connsiteX144" fmla="*/ 5417697 w 6318157"/>
                <a:gd name="connsiteY144" fmla="*/ 3572439 h 5387471"/>
                <a:gd name="connsiteX145" fmla="*/ 5452272 w 6318157"/>
                <a:gd name="connsiteY145" fmla="*/ 3536878 h 5387471"/>
                <a:gd name="connsiteX146" fmla="*/ 5435833 w 6318157"/>
                <a:gd name="connsiteY146" fmla="*/ 3485507 h 5387471"/>
                <a:gd name="connsiteX147" fmla="*/ 5398846 w 6318157"/>
                <a:gd name="connsiteY147" fmla="*/ 3495782 h 5387471"/>
                <a:gd name="connsiteX148" fmla="*/ 5351496 w 6318157"/>
                <a:gd name="connsiteY148" fmla="*/ 3414038 h 5387471"/>
                <a:gd name="connsiteX149" fmla="*/ 5402956 w 6318157"/>
                <a:gd name="connsiteY149" fmla="*/ 3376601 h 5387471"/>
                <a:gd name="connsiteX150" fmla="*/ 5452272 w 6318157"/>
                <a:gd name="connsiteY150" fmla="*/ 3388930 h 5387471"/>
                <a:gd name="connsiteX151" fmla="*/ 5493368 w 6318157"/>
                <a:gd name="connsiteY151" fmla="*/ 3288244 h 5387471"/>
                <a:gd name="connsiteX152" fmla="*/ 5437888 w 6318157"/>
                <a:gd name="connsiteY152" fmla="*/ 3302627 h 5387471"/>
                <a:gd name="connsiteX153" fmla="*/ 5410640 w 6318157"/>
                <a:gd name="connsiteY153" fmla="*/ 3190955 h 5387471"/>
                <a:gd name="connsiteX154" fmla="*/ 5487204 w 6318157"/>
                <a:gd name="connsiteY154" fmla="*/ 3212215 h 5387471"/>
                <a:gd name="connsiteX155" fmla="*/ 5493368 w 6318157"/>
                <a:gd name="connsiteY155" fmla="*/ 3171118 h 5387471"/>
                <a:gd name="connsiteX156" fmla="*/ 5820355 w 6318157"/>
                <a:gd name="connsiteY156" fmla="*/ 2989939 h 5387471"/>
                <a:gd name="connsiteX157" fmla="*/ 6020959 w 6318157"/>
                <a:gd name="connsiteY157" fmla="*/ 2857748 h 5387471"/>
                <a:gd name="connsiteX158" fmla="*/ 6058811 w 6318157"/>
                <a:gd name="connsiteY158" fmla="*/ 2880194 h 5387471"/>
                <a:gd name="connsiteX159" fmla="*/ 6114056 w 6318157"/>
                <a:gd name="connsiteY159" fmla="*/ 2859239 h 5387471"/>
                <a:gd name="connsiteX160" fmla="*/ 6152156 w 6318157"/>
                <a:gd name="connsiteY160" fmla="*/ 2889719 h 5387471"/>
                <a:gd name="connsiteX161" fmla="*/ 6260741 w 6318157"/>
                <a:gd name="connsiteY161" fmla="*/ 2868764 h 5387471"/>
                <a:gd name="connsiteX162" fmla="*/ 6292298 w 6318157"/>
                <a:gd name="connsiteY162" fmla="*/ 2879449 h 5387471"/>
                <a:gd name="connsiteX163" fmla="*/ 6304556 w 6318157"/>
                <a:gd name="connsiteY163" fmla="*/ 2838284 h 5387471"/>
                <a:gd name="connsiteX164" fmla="*/ 6306461 w 6318157"/>
                <a:gd name="connsiteY164" fmla="*/ 2809709 h 5387471"/>
                <a:gd name="connsiteX165" fmla="*/ 6317891 w 6318157"/>
                <a:gd name="connsiteY165" fmla="*/ 2798279 h 5387471"/>
                <a:gd name="connsiteX166" fmla="*/ 6268361 w 6318157"/>
                <a:gd name="connsiteY166" fmla="*/ 2775419 h 5387471"/>
                <a:gd name="connsiteX167" fmla="*/ 6220736 w 6318157"/>
                <a:gd name="connsiteY167" fmla="*/ 2543754 h 5387471"/>
                <a:gd name="connsiteX168" fmla="*/ 6169301 w 6318157"/>
                <a:gd name="connsiteY168" fmla="*/ 2569973 h 5387471"/>
                <a:gd name="connsiteX169" fmla="*/ 6119771 w 6318157"/>
                <a:gd name="connsiteY169" fmla="*/ 2533484 h 5387471"/>
                <a:gd name="connsiteX170" fmla="*/ 6051191 w 6318157"/>
                <a:gd name="connsiteY170" fmla="*/ 2518538 h 5387471"/>
                <a:gd name="connsiteX171" fmla="*/ 6053096 w 6318157"/>
                <a:gd name="connsiteY171" fmla="*/ 2434718 h 5387471"/>
                <a:gd name="connsiteX172" fmla="*/ 6027337 w 6318157"/>
                <a:gd name="connsiteY172" fmla="*/ 2469542 h 5387471"/>
                <a:gd name="connsiteX173" fmla="*/ 5994041 w 6318157"/>
                <a:gd name="connsiteY173" fmla="*/ 2411858 h 5387471"/>
                <a:gd name="connsiteX174" fmla="*/ 5976896 w 6318157"/>
                <a:gd name="connsiteY174" fmla="*/ 2272793 h 5387471"/>
                <a:gd name="connsiteX175" fmla="*/ 5915936 w 6318157"/>
                <a:gd name="connsiteY175" fmla="*/ 2274698 h 5387471"/>
                <a:gd name="connsiteX176" fmla="*/ 5892910 w 6318157"/>
                <a:gd name="connsiteY176" fmla="*/ 2209882 h 5387471"/>
                <a:gd name="connsiteX177" fmla="*/ 5813066 w 6318157"/>
                <a:gd name="connsiteY177" fmla="*/ 2240408 h 5387471"/>
                <a:gd name="connsiteX178" fmla="*/ 5752106 w 6318157"/>
                <a:gd name="connsiteY178" fmla="*/ 2206118 h 5387471"/>
                <a:gd name="connsiteX179" fmla="*/ 5719721 w 6318157"/>
                <a:gd name="connsiteY179" fmla="*/ 2227073 h 5387471"/>
                <a:gd name="connsiteX180" fmla="*/ 5653046 w 6318157"/>
                <a:gd name="connsiteY180" fmla="*/ 2209928 h 5387471"/>
                <a:gd name="connsiteX181" fmla="*/ 5677231 w 6318157"/>
                <a:gd name="connsiteY181" fmla="*/ 2186857 h 5387471"/>
                <a:gd name="connsiteX182" fmla="*/ 5628281 w 6318157"/>
                <a:gd name="connsiteY182" fmla="*/ 2145158 h 5387471"/>
                <a:gd name="connsiteX183" fmla="*/ 5488388 w 6318157"/>
                <a:gd name="connsiteY183" fmla="*/ 2148426 h 5387471"/>
                <a:gd name="connsiteX184" fmla="*/ 5453021 w 6318157"/>
                <a:gd name="connsiteY184" fmla="*/ 2227073 h 5387471"/>
                <a:gd name="connsiteX185" fmla="*/ 5472071 w 6318157"/>
                <a:gd name="connsiteY185" fmla="*/ 2274698 h 5387471"/>
                <a:gd name="connsiteX186" fmla="*/ 5422541 w 6318157"/>
                <a:gd name="connsiteY186" fmla="*/ 2288033 h 5387471"/>
                <a:gd name="connsiteX187" fmla="*/ 5451116 w 6318157"/>
                <a:gd name="connsiteY187" fmla="*/ 2333753 h 5387471"/>
                <a:gd name="connsiteX188" fmla="*/ 5516631 w 6318157"/>
                <a:gd name="connsiteY188" fmla="*/ 2328407 h 5387471"/>
                <a:gd name="connsiteX189" fmla="*/ 5523506 w 6318157"/>
                <a:gd name="connsiteY189" fmla="*/ 2379473 h 5387471"/>
                <a:gd name="connsiteX190" fmla="*/ 5399681 w 6318157"/>
                <a:gd name="connsiteY190" fmla="*/ 2545208 h 5387471"/>
                <a:gd name="connsiteX191" fmla="*/ 5360918 w 6318157"/>
                <a:gd name="connsiteY191" fmla="*/ 2694084 h 5387471"/>
                <a:gd name="connsiteX192" fmla="*/ 5346341 w 6318157"/>
                <a:gd name="connsiteY192" fmla="*/ 2615693 h 5387471"/>
                <a:gd name="connsiteX193" fmla="*/ 5304431 w 6318157"/>
                <a:gd name="connsiteY193" fmla="*/ 2615693 h 5387471"/>
                <a:gd name="connsiteX194" fmla="*/ 5273951 w 6318157"/>
                <a:gd name="connsiteY194" fmla="*/ 2558543 h 5387471"/>
                <a:gd name="connsiteX195" fmla="*/ 5203714 w 6318157"/>
                <a:gd name="connsiteY195" fmla="*/ 2600987 h 5387471"/>
                <a:gd name="connsiteX196" fmla="*/ 5070116 w 6318157"/>
                <a:gd name="connsiteY196" fmla="*/ 2541398 h 5387471"/>
                <a:gd name="connsiteX197" fmla="*/ 4991763 w 6318157"/>
                <a:gd name="connsiteY197" fmla="*/ 2573572 h 5387471"/>
                <a:gd name="connsiteX198" fmla="*/ 4904381 w 6318157"/>
                <a:gd name="connsiteY198" fmla="*/ 2564258 h 5387471"/>
                <a:gd name="connsiteX199" fmla="*/ 4875806 w 6318157"/>
                <a:gd name="connsiteY199" fmla="*/ 2495678 h 5387471"/>
                <a:gd name="connsiteX200" fmla="*/ 4803416 w 6318157"/>
                <a:gd name="connsiteY200" fmla="*/ 2484248 h 5387471"/>
                <a:gd name="connsiteX201" fmla="*/ 4822466 w 6318157"/>
                <a:gd name="connsiteY201" fmla="*/ 2409953 h 5387471"/>
                <a:gd name="connsiteX202" fmla="*/ 4731026 w 6318157"/>
                <a:gd name="connsiteY202" fmla="*/ 2341373 h 5387471"/>
                <a:gd name="connsiteX203" fmla="*/ 4699221 w 6318157"/>
                <a:gd name="connsiteY203" fmla="*/ 2364353 h 5387471"/>
                <a:gd name="connsiteX204" fmla="*/ 4637681 w 6318157"/>
                <a:gd name="connsiteY204" fmla="*/ 2328038 h 5387471"/>
                <a:gd name="connsiteX205" fmla="*/ 4660541 w 6318157"/>
                <a:gd name="connsiteY205" fmla="*/ 2253743 h 5387471"/>
                <a:gd name="connsiteX206" fmla="*/ 4433846 w 6318157"/>
                <a:gd name="connsiteY206" fmla="*/ 2270888 h 5387471"/>
                <a:gd name="connsiteX207" fmla="*/ 4373134 w 6318157"/>
                <a:gd name="connsiteY207" fmla="*/ 2252041 h 5387471"/>
                <a:gd name="connsiteX208" fmla="*/ 4323356 w 6318157"/>
                <a:gd name="connsiteY208" fmla="*/ 2288033 h 5387471"/>
                <a:gd name="connsiteX209" fmla="*/ 4273826 w 6318157"/>
                <a:gd name="connsiteY209" fmla="*/ 2208023 h 5387471"/>
                <a:gd name="connsiteX210" fmla="*/ 4201436 w 6318157"/>
                <a:gd name="connsiteY210" fmla="*/ 2192783 h 5387471"/>
                <a:gd name="connsiteX211" fmla="*/ 4178576 w 6318157"/>
                <a:gd name="connsiteY211" fmla="*/ 2110868 h 5387471"/>
                <a:gd name="connsiteX212" fmla="*/ 4087136 w 6318157"/>
                <a:gd name="connsiteY212" fmla="*/ 2038478 h 5387471"/>
                <a:gd name="connsiteX213" fmla="*/ 4016651 w 6318157"/>
                <a:gd name="connsiteY213" fmla="*/ 2051813 h 5387471"/>
                <a:gd name="connsiteX214" fmla="*/ 3909971 w 6318157"/>
                <a:gd name="connsiteY214" fmla="*/ 2013713 h 5387471"/>
                <a:gd name="connsiteX215" fmla="*/ 3843296 w 6318157"/>
                <a:gd name="connsiteY215" fmla="*/ 2053718 h 5387471"/>
                <a:gd name="connsiteX216" fmla="*/ 3788051 w 6318157"/>
                <a:gd name="connsiteY216" fmla="*/ 2034668 h 5387471"/>
                <a:gd name="connsiteX217" fmla="*/ 3742331 w 6318157"/>
                <a:gd name="connsiteY217" fmla="*/ 2046098 h 5387471"/>
                <a:gd name="connsiteX218" fmla="*/ 3671018 w 6318157"/>
                <a:gd name="connsiteY218" fmla="*/ 2041249 h 5387471"/>
                <a:gd name="connsiteX219" fmla="*/ 3660416 w 6318157"/>
                <a:gd name="connsiteY219" fmla="*/ 1977518 h 5387471"/>
                <a:gd name="connsiteX220" fmla="*/ 3643271 w 6318157"/>
                <a:gd name="connsiteY220" fmla="*/ 1905128 h 5387471"/>
                <a:gd name="connsiteX221" fmla="*/ 3690896 w 6318157"/>
                <a:gd name="connsiteY221" fmla="*/ 1872743 h 5387471"/>
                <a:gd name="connsiteX222" fmla="*/ 3702326 w 6318157"/>
                <a:gd name="connsiteY222" fmla="*/ 1811783 h 5387471"/>
                <a:gd name="connsiteX223" fmla="*/ 3679466 w 6318157"/>
                <a:gd name="connsiteY223" fmla="*/ 1788923 h 5387471"/>
                <a:gd name="connsiteX224" fmla="*/ 3595977 w 6318157"/>
                <a:gd name="connsiteY224" fmla="*/ 1647245 h 5387471"/>
                <a:gd name="connsiteX225" fmla="*/ 3508016 w 6318157"/>
                <a:gd name="connsiteY225" fmla="*/ 1663193 h 5387471"/>
                <a:gd name="connsiteX226" fmla="*/ 3485156 w 6318157"/>
                <a:gd name="connsiteY226" fmla="*/ 1619378 h 5387471"/>
                <a:gd name="connsiteX227" fmla="*/ 3434052 w 6318157"/>
                <a:gd name="connsiteY227" fmla="*/ 1618090 h 5387471"/>
                <a:gd name="connsiteX228" fmla="*/ 3496586 w 6318157"/>
                <a:gd name="connsiteY228" fmla="*/ 1533653 h 5387471"/>
                <a:gd name="connsiteX229" fmla="*/ 3549926 w 6318157"/>
                <a:gd name="connsiteY229" fmla="*/ 1552703 h 5387471"/>
                <a:gd name="connsiteX230" fmla="*/ 3681619 w 6318157"/>
                <a:gd name="connsiteY230" fmla="*/ 1349485 h 5387471"/>
                <a:gd name="connsiteX231" fmla="*/ 3708041 w 6318157"/>
                <a:gd name="connsiteY231" fmla="*/ 1316483 h 5387471"/>
                <a:gd name="connsiteX232" fmla="*/ 3600036 w 6318157"/>
                <a:gd name="connsiteY232" fmla="*/ 1230630 h 5387471"/>
                <a:gd name="connsiteX233" fmla="*/ 3610886 w 6318157"/>
                <a:gd name="connsiteY233" fmla="*/ 1173608 h 5387471"/>
                <a:gd name="connsiteX234" fmla="*/ 3549926 w 6318157"/>
                <a:gd name="connsiteY234" fmla="*/ 1160273 h 5387471"/>
                <a:gd name="connsiteX235" fmla="*/ 3515636 w 6318157"/>
                <a:gd name="connsiteY235" fmla="*/ 1108838 h 5387471"/>
                <a:gd name="connsiteX236" fmla="*/ 3515636 w 6318157"/>
                <a:gd name="connsiteY236" fmla="*/ 1013588 h 5387471"/>
                <a:gd name="connsiteX237" fmla="*/ 3391811 w 6318157"/>
                <a:gd name="connsiteY237" fmla="*/ 981203 h 5387471"/>
                <a:gd name="connsiteX238" fmla="*/ 3357521 w 6318157"/>
                <a:gd name="connsiteY238" fmla="*/ 922148 h 5387471"/>
                <a:gd name="connsiteX239" fmla="*/ 3198246 w 6318157"/>
                <a:gd name="connsiteY239" fmla="*/ 954073 h 5387471"/>
                <a:gd name="connsiteX240" fmla="*/ 3142256 w 6318157"/>
                <a:gd name="connsiteY240" fmla="*/ 899288 h 5387471"/>
                <a:gd name="connsiteX241" fmla="*/ 2980331 w 6318157"/>
                <a:gd name="connsiteY241" fmla="*/ 929768 h 5387471"/>
                <a:gd name="connsiteX242" fmla="*/ 2776330 w 6318157"/>
                <a:gd name="connsiteY242" fmla="*/ 832982 h 5387471"/>
                <a:gd name="connsiteX243" fmla="*/ 2662196 w 6318157"/>
                <a:gd name="connsiteY243" fmla="*/ 874523 h 5387471"/>
                <a:gd name="connsiteX244" fmla="*/ 2671721 w 6318157"/>
                <a:gd name="connsiteY244" fmla="*/ 832613 h 5387471"/>
                <a:gd name="connsiteX245" fmla="*/ 2581026 w 6318157"/>
                <a:gd name="connsiteY245" fmla="*/ 818653 h 5387471"/>
                <a:gd name="connsiteX246" fmla="*/ 2576471 w 6318157"/>
                <a:gd name="connsiteY246" fmla="*/ 731648 h 5387471"/>
                <a:gd name="connsiteX247" fmla="*/ 2561231 w 6318157"/>
                <a:gd name="connsiteY247" fmla="*/ 684023 h 5387471"/>
                <a:gd name="connsiteX248" fmla="*/ 2591711 w 6318157"/>
                <a:gd name="connsiteY248" fmla="*/ 647828 h 5387471"/>
                <a:gd name="connsiteX249" fmla="*/ 2496792 w 6318157"/>
                <a:gd name="connsiteY249" fmla="*/ 511865 h 5387471"/>
                <a:gd name="connsiteX250" fmla="*/ 2492651 w 6318157"/>
                <a:gd name="connsiteY250" fmla="*/ 476378 h 5387471"/>
                <a:gd name="connsiteX251" fmla="*/ 2534561 w 6318157"/>
                <a:gd name="connsiteY251" fmla="*/ 409703 h 5387471"/>
                <a:gd name="connsiteX252" fmla="*/ 2490746 w 6318157"/>
                <a:gd name="connsiteY252" fmla="*/ 398273 h 5387471"/>
                <a:gd name="connsiteX253" fmla="*/ 2465981 w 6318157"/>
                <a:gd name="connsiteY253" fmla="*/ 367793 h 5387471"/>
                <a:gd name="connsiteX254" fmla="*/ 2428709 w 6318157"/>
                <a:gd name="connsiteY254" fmla="*/ 359713 h 5387471"/>
                <a:gd name="connsiteX255" fmla="*/ 2443121 w 6318157"/>
                <a:gd name="connsiteY255" fmla="*/ 297308 h 5387471"/>
                <a:gd name="connsiteX256" fmla="*/ 2384811 w 6318157"/>
                <a:gd name="connsiteY256" fmla="*/ 255352 h 5387471"/>
                <a:gd name="connsiteX257" fmla="*/ 2431691 w 6318157"/>
                <a:gd name="connsiteY257" fmla="*/ 188723 h 5387471"/>
                <a:gd name="connsiteX258" fmla="*/ 2536714 w 6318157"/>
                <a:gd name="connsiteY258" fmla="*/ 175177 h 5387471"/>
                <a:gd name="connsiteX0" fmla="*/ 2536714 w 6318157"/>
                <a:gd name="connsiteY0" fmla="*/ 175177 h 5387471"/>
                <a:gd name="connsiteX1" fmla="*/ 2475506 w 6318157"/>
                <a:gd name="connsiteY1" fmla="*/ 127763 h 5387471"/>
                <a:gd name="connsiteX2" fmla="*/ 2408831 w 6318157"/>
                <a:gd name="connsiteY2" fmla="*/ 129668 h 5387471"/>
                <a:gd name="connsiteX3" fmla="*/ 2340003 w 6318157"/>
                <a:gd name="connsiteY3" fmla="*/ 67751 h 5387471"/>
                <a:gd name="connsiteX4" fmla="*/ 2260241 w 6318157"/>
                <a:gd name="connsiteY4" fmla="*/ 85853 h 5387471"/>
                <a:gd name="connsiteX5" fmla="*/ 2229513 w 6318157"/>
                <a:gd name="connsiteY5" fmla="*/ 26173 h 5387471"/>
                <a:gd name="connsiteX6" fmla="*/ 2009858 w 6318157"/>
                <a:gd name="connsiteY6" fmla="*/ 0 h 5387471"/>
                <a:gd name="connsiteX7" fmla="*/ 1851163 w 6318157"/>
                <a:gd name="connsiteY7" fmla="*/ 158612 h 5387471"/>
                <a:gd name="connsiteX8" fmla="*/ 1861599 w 6318157"/>
                <a:gd name="connsiteY8" fmla="*/ 331056 h 5387471"/>
                <a:gd name="connsiteX9" fmla="*/ 1776951 w 6318157"/>
                <a:gd name="connsiteY9" fmla="*/ 311343 h 5387471"/>
                <a:gd name="connsiteX10" fmla="*/ 1606163 w 6318157"/>
                <a:gd name="connsiteY10" fmla="*/ 358057 h 5387471"/>
                <a:gd name="connsiteX11" fmla="*/ 1391478 w 6318157"/>
                <a:gd name="connsiteY11" fmla="*/ 230836 h 5387471"/>
                <a:gd name="connsiteX12" fmla="*/ 1256306 w 6318157"/>
                <a:gd name="connsiteY12" fmla="*/ 230836 h 5387471"/>
                <a:gd name="connsiteX13" fmla="*/ 1208598 w 6318157"/>
                <a:gd name="connsiteY13" fmla="*/ 421667 h 5387471"/>
                <a:gd name="connsiteX14" fmla="*/ 1041621 w 6318157"/>
                <a:gd name="connsiteY14" fmla="*/ 588645 h 5387471"/>
                <a:gd name="connsiteX15" fmla="*/ 930303 w 6318157"/>
                <a:gd name="connsiteY15" fmla="*/ 668158 h 5387471"/>
                <a:gd name="connsiteX16" fmla="*/ 842838 w 6318157"/>
                <a:gd name="connsiteY16" fmla="*/ 612499 h 5387471"/>
                <a:gd name="connsiteX17" fmla="*/ 747423 w 6318157"/>
                <a:gd name="connsiteY17" fmla="*/ 795379 h 5387471"/>
                <a:gd name="connsiteX18" fmla="*/ 456206 w 6318157"/>
                <a:gd name="connsiteY18" fmla="*/ 828804 h 5387471"/>
                <a:gd name="connsiteX19" fmla="*/ 222636 w 6318157"/>
                <a:gd name="connsiteY19" fmla="*/ 970307 h 5387471"/>
                <a:gd name="connsiteX20" fmla="*/ 254442 w 6318157"/>
                <a:gd name="connsiteY20" fmla="*/ 1113431 h 5387471"/>
                <a:gd name="connsiteX21" fmla="*/ 302149 w 6318157"/>
                <a:gd name="connsiteY21" fmla="*/ 1296311 h 5387471"/>
                <a:gd name="connsiteX22" fmla="*/ 341906 w 6318157"/>
                <a:gd name="connsiteY22" fmla="*/ 1328116 h 5387471"/>
                <a:gd name="connsiteX23" fmla="*/ 508883 w 6318157"/>
                <a:gd name="connsiteY23" fmla="*/ 1359921 h 5387471"/>
                <a:gd name="connsiteX24" fmla="*/ 532737 w 6318157"/>
                <a:gd name="connsiteY24" fmla="*/ 1582558 h 5387471"/>
                <a:gd name="connsiteX25" fmla="*/ 730526 w 6318157"/>
                <a:gd name="connsiteY25" fmla="*/ 1644144 h 5387471"/>
                <a:gd name="connsiteX26" fmla="*/ 903633 w 6318157"/>
                <a:gd name="connsiteY26" fmla="*/ 1753676 h 5387471"/>
                <a:gd name="connsiteX27" fmla="*/ 818984 w 6318157"/>
                <a:gd name="connsiteY27" fmla="*/ 1884707 h 5387471"/>
                <a:gd name="connsiteX28" fmla="*/ 644056 w 6318157"/>
                <a:gd name="connsiteY28" fmla="*/ 1868805 h 5387471"/>
                <a:gd name="connsiteX29" fmla="*/ 636104 w 6318157"/>
                <a:gd name="connsiteY29" fmla="*/ 2115295 h 5387471"/>
                <a:gd name="connsiteX30" fmla="*/ 755374 w 6318157"/>
                <a:gd name="connsiteY30" fmla="*/ 2218662 h 5387471"/>
                <a:gd name="connsiteX31" fmla="*/ 818984 w 6318157"/>
                <a:gd name="connsiteY31" fmla="*/ 2329980 h 5387471"/>
                <a:gd name="connsiteX32" fmla="*/ 818984 w 6318157"/>
                <a:gd name="connsiteY32" fmla="*/ 2369737 h 5387471"/>
                <a:gd name="connsiteX33" fmla="*/ 580445 w 6318157"/>
                <a:gd name="connsiteY33" fmla="*/ 2401542 h 5387471"/>
                <a:gd name="connsiteX34" fmla="*/ 485029 w 6318157"/>
                <a:gd name="connsiteY34" fmla="*/ 2433347 h 5387471"/>
                <a:gd name="connsiteX35" fmla="*/ 437322 w 6318157"/>
                <a:gd name="connsiteY35" fmla="*/ 2584422 h 5387471"/>
                <a:gd name="connsiteX36" fmla="*/ 307616 w 6318157"/>
                <a:gd name="connsiteY36" fmla="*/ 2598549 h 5387471"/>
                <a:gd name="connsiteX37" fmla="*/ 238539 w 6318157"/>
                <a:gd name="connsiteY37" fmla="*/ 2655984 h 5387471"/>
                <a:gd name="connsiteX38" fmla="*/ 284673 w 6318157"/>
                <a:gd name="connsiteY38" fmla="*/ 2740881 h 5387471"/>
                <a:gd name="connsiteX39" fmla="*/ 405516 w 6318157"/>
                <a:gd name="connsiteY39" fmla="*/ 2767302 h 5387471"/>
                <a:gd name="connsiteX40" fmla="*/ 414296 w 6318157"/>
                <a:gd name="connsiteY40" fmla="*/ 2859534 h 5387471"/>
                <a:gd name="connsiteX41" fmla="*/ 349857 w 6318157"/>
                <a:gd name="connsiteY41" fmla="*/ 2894523 h 5387471"/>
                <a:gd name="connsiteX42" fmla="*/ 206734 w 6318157"/>
                <a:gd name="connsiteY42" fmla="*/ 3061500 h 5387471"/>
                <a:gd name="connsiteX43" fmla="*/ 166977 w 6318157"/>
                <a:gd name="connsiteY43" fmla="*/ 3300039 h 5387471"/>
                <a:gd name="connsiteX44" fmla="*/ 103367 w 6318157"/>
                <a:gd name="connsiteY44" fmla="*/ 3490871 h 5387471"/>
                <a:gd name="connsiteX45" fmla="*/ 0 w 6318157"/>
                <a:gd name="connsiteY45" fmla="*/ 3610140 h 5387471"/>
                <a:gd name="connsiteX46" fmla="*/ 0 w 6318157"/>
                <a:gd name="connsiteY46" fmla="*/ 3689653 h 5387471"/>
                <a:gd name="connsiteX47" fmla="*/ 15903 w 6318157"/>
                <a:gd name="connsiteY47" fmla="*/ 3769166 h 5387471"/>
                <a:gd name="connsiteX48" fmla="*/ 127221 w 6318157"/>
                <a:gd name="connsiteY48" fmla="*/ 3785069 h 5387471"/>
                <a:gd name="connsiteX49" fmla="*/ 183211 w 6318157"/>
                <a:gd name="connsiteY49" fmla="*/ 3641697 h 5387471"/>
                <a:gd name="connsiteX50" fmla="*/ 275231 w 6318157"/>
                <a:gd name="connsiteY50" fmla="*/ 3608199 h 5387471"/>
                <a:gd name="connsiteX51" fmla="*/ 326003 w 6318157"/>
                <a:gd name="connsiteY51" fmla="*/ 3626043 h 5387471"/>
                <a:gd name="connsiteX52" fmla="*/ 358388 w 6318157"/>
                <a:gd name="connsiteY52" fmla="*/ 3618423 h 5387471"/>
                <a:gd name="connsiteX53" fmla="*/ 424318 w 6318157"/>
                <a:gd name="connsiteY53" fmla="*/ 3743407 h 5387471"/>
                <a:gd name="connsiteX54" fmla="*/ 379178 w 6318157"/>
                <a:gd name="connsiteY54" fmla="*/ 3816212 h 5387471"/>
                <a:gd name="connsiteX55" fmla="*/ 347621 w 6318157"/>
                <a:gd name="connsiteY55" fmla="*/ 3928239 h 5387471"/>
                <a:gd name="connsiteX56" fmla="*/ 336854 w 6318157"/>
                <a:gd name="connsiteY56" fmla="*/ 4218249 h 5387471"/>
                <a:gd name="connsiteX57" fmla="*/ 545161 w 6318157"/>
                <a:gd name="connsiteY57" fmla="*/ 4012509 h 5387471"/>
                <a:gd name="connsiteX58" fmla="*/ 620202 w 6318157"/>
                <a:gd name="connsiteY58" fmla="*/ 4063365 h 5387471"/>
                <a:gd name="connsiteX59" fmla="*/ 723569 w 6318157"/>
                <a:gd name="connsiteY59" fmla="*/ 4079267 h 5387471"/>
                <a:gd name="connsiteX60" fmla="*/ 795130 w 6318157"/>
                <a:gd name="connsiteY60" fmla="*/ 4190586 h 5387471"/>
                <a:gd name="connsiteX61" fmla="*/ 1025718 w 6318157"/>
                <a:gd name="connsiteY61" fmla="*/ 4293952 h 5387471"/>
                <a:gd name="connsiteX62" fmla="*/ 1176793 w 6318157"/>
                <a:gd name="connsiteY62" fmla="*/ 4540443 h 5387471"/>
                <a:gd name="connsiteX63" fmla="*/ 1144988 w 6318157"/>
                <a:gd name="connsiteY63" fmla="*/ 4635859 h 5387471"/>
                <a:gd name="connsiteX64" fmla="*/ 1614115 w 6318157"/>
                <a:gd name="connsiteY64" fmla="*/ 4882349 h 5387471"/>
                <a:gd name="connsiteX65" fmla="*/ 1614115 w 6318157"/>
                <a:gd name="connsiteY65" fmla="*/ 5033424 h 5387471"/>
                <a:gd name="connsiteX66" fmla="*/ 1614115 w 6318157"/>
                <a:gd name="connsiteY66" fmla="*/ 5168596 h 5387471"/>
                <a:gd name="connsiteX67" fmla="*/ 1653871 w 6318157"/>
                <a:gd name="connsiteY67" fmla="*/ 5295817 h 5387471"/>
                <a:gd name="connsiteX68" fmla="*/ 1755416 w 6318157"/>
                <a:gd name="connsiteY68" fmla="*/ 5294123 h 5387471"/>
                <a:gd name="connsiteX69" fmla="*/ 1825653 w 6318157"/>
                <a:gd name="connsiteY69" fmla="*/ 5366385 h 5387471"/>
                <a:gd name="connsiteX70" fmla="*/ 1861848 w 6318157"/>
                <a:gd name="connsiteY70" fmla="*/ 5387340 h 5387471"/>
                <a:gd name="connsiteX71" fmla="*/ 1926203 w 6318157"/>
                <a:gd name="connsiteY71" fmla="*/ 5242146 h 5387471"/>
                <a:gd name="connsiteX72" fmla="*/ 2115047 w 6318157"/>
                <a:gd name="connsiteY72" fmla="*/ 5279914 h 5387471"/>
                <a:gd name="connsiteX73" fmla="*/ 2176421 w 6318157"/>
                <a:gd name="connsiteY73" fmla="*/ 5148304 h 5387471"/>
                <a:gd name="connsiteX74" fmla="*/ 2083242 w 6318157"/>
                <a:gd name="connsiteY74" fmla="*/ 5096123 h 5387471"/>
                <a:gd name="connsiteX75" fmla="*/ 2020211 w 6318157"/>
                <a:gd name="connsiteY75" fmla="*/ 5057903 h 5387471"/>
                <a:gd name="connsiteX76" fmla="*/ 2011680 w 6318157"/>
                <a:gd name="connsiteY76" fmla="*/ 5073180 h 5387471"/>
                <a:gd name="connsiteX77" fmla="*/ 1932167 w 6318157"/>
                <a:gd name="connsiteY77" fmla="*/ 4977765 h 5387471"/>
                <a:gd name="connsiteX78" fmla="*/ 1884459 w 6318157"/>
                <a:gd name="connsiteY78" fmla="*/ 4874398 h 5387471"/>
                <a:gd name="connsiteX79" fmla="*/ 1913448 w 6318157"/>
                <a:gd name="connsiteY79" fmla="*/ 4786022 h 5387471"/>
                <a:gd name="connsiteX80" fmla="*/ 2073551 w 6318157"/>
                <a:gd name="connsiteY80" fmla="*/ 4760723 h 5387471"/>
                <a:gd name="connsiteX81" fmla="*/ 2213030 w 6318157"/>
                <a:gd name="connsiteY81" fmla="*/ 4711893 h 5387471"/>
                <a:gd name="connsiteX82" fmla="*/ 2313829 w 6318157"/>
                <a:gd name="connsiteY82" fmla="*/ 4781467 h 5387471"/>
                <a:gd name="connsiteX83" fmla="*/ 2449002 w 6318157"/>
                <a:gd name="connsiteY83" fmla="*/ 4771031 h 5387471"/>
                <a:gd name="connsiteX84" fmla="*/ 2504661 w 6318157"/>
                <a:gd name="connsiteY84" fmla="*/ 4866446 h 5387471"/>
                <a:gd name="connsiteX85" fmla="*/ 2578459 w 6318157"/>
                <a:gd name="connsiteY85" fmla="*/ 4816585 h 5387471"/>
                <a:gd name="connsiteX86" fmla="*/ 2681246 w 6318157"/>
                <a:gd name="connsiteY86" fmla="*/ 4873118 h 5387471"/>
                <a:gd name="connsiteX87" fmla="*/ 2798859 w 6318157"/>
                <a:gd name="connsiteY87" fmla="*/ 4858495 h 5387471"/>
                <a:gd name="connsiteX88" fmla="*/ 2895931 w 6318157"/>
                <a:gd name="connsiteY88" fmla="*/ 4983811 h 5387471"/>
                <a:gd name="connsiteX89" fmla="*/ 2910177 w 6318157"/>
                <a:gd name="connsiteY89" fmla="*/ 5176547 h 5387471"/>
                <a:gd name="connsiteX90" fmla="*/ 2981739 w 6318157"/>
                <a:gd name="connsiteY90" fmla="*/ 5120888 h 5387471"/>
                <a:gd name="connsiteX91" fmla="*/ 3101009 w 6318157"/>
                <a:gd name="connsiteY91" fmla="*/ 5184499 h 5387471"/>
                <a:gd name="connsiteX92" fmla="*/ 3164619 w 6318157"/>
                <a:gd name="connsiteY92" fmla="*/ 4882349 h 5387471"/>
                <a:gd name="connsiteX93" fmla="*/ 3116911 w 6318157"/>
                <a:gd name="connsiteY93" fmla="*/ 4516589 h 5387471"/>
                <a:gd name="connsiteX94" fmla="*/ 3156668 w 6318157"/>
                <a:gd name="connsiteY94" fmla="*/ 4405271 h 5387471"/>
                <a:gd name="connsiteX95" fmla="*/ 3323645 w 6318157"/>
                <a:gd name="connsiteY95" fmla="*/ 4341660 h 5387471"/>
                <a:gd name="connsiteX96" fmla="*/ 3482671 w 6318157"/>
                <a:gd name="connsiteY96" fmla="*/ 4293952 h 5387471"/>
                <a:gd name="connsiteX97" fmla="*/ 3570136 w 6318157"/>
                <a:gd name="connsiteY97" fmla="*/ 4373466 h 5387471"/>
                <a:gd name="connsiteX98" fmla="*/ 3530379 w 6318157"/>
                <a:gd name="connsiteY98" fmla="*/ 4484784 h 5387471"/>
                <a:gd name="connsiteX99" fmla="*/ 3546282 w 6318157"/>
                <a:gd name="connsiteY99" fmla="*/ 4588151 h 5387471"/>
                <a:gd name="connsiteX100" fmla="*/ 3609892 w 6318157"/>
                <a:gd name="connsiteY100" fmla="*/ 4643810 h 5387471"/>
                <a:gd name="connsiteX101" fmla="*/ 3673503 w 6318157"/>
                <a:gd name="connsiteY101" fmla="*/ 4651761 h 5387471"/>
                <a:gd name="connsiteX102" fmla="*/ 3745064 w 6318157"/>
                <a:gd name="connsiteY102" fmla="*/ 4786933 h 5387471"/>
                <a:gd name="connsiteX103" fmla="*/ 3889016 w 6318157"/>
                <a:gd name="connsiteY103" fmla="*/ 4749293 h 5387471"/>
                <a:gd name="connsiteX104" fmla="*/ 4071068 w 6318157"/>
                <a:gd name="connsiteY104" fmla="*/ 4731274 h 5387471"/>
                <a:gd name="connsiteX105" fmla="*/ 4368496 w 6318157"/>
                <a:gd name="connsiteY105" fmla="*/ 4686134 h 5387471"/>
                <a:gd name="connsiteX106" fmla="*/ 4436828 w 6318157"/>
                <a:gd name="connsiteY106" fmla="*/ 4774261 h 5387471"/>
                <a:gd name="connsiteX107" fmla="*/ 4500438 w 6318157"/>
                <a:gd name="connsiteY107" fmla="*/ 4751981 h 5387471"/>
                <a:gd name="connsiteX108" fmla="*/ 4595854 w 6318157"/>
                <a:gd name="connsiteY108" fmla="*/ 4699469 h 5387471"/>
                <a:gd name="connsiteX109" fmla="*/ 4654826 w 6318157"/>
                <a:gd name="connsiteY109" fmla="*/ 4646423 h 5387471"/>
                <a:gd name="connsiteX110" fmla="*/ 4674704 w 6318157"/>
                <a:gd name="connsiteY110" fmla="*/ 4597593 h 5387471"/>
                <a:gd name="connsiteX111" fmla="*/ 4588151 w 6318157"/>
                <a:gd name="connsiteY111" fmla="*/ 4554983 h 5387471"/>
                <a:gd name="connsiteX112" fmla="*/ 4687211 w 6318157"/>
                <a:gd name="connsiteY112" fmla="*/ 4492118 h 5387471"/>
                <a:gd name="connsiteX113" fmla="*/ 4723406 w 6318157"/>
                <a:gd name="connsiteY113" fmla="*/ 4492118 h 5387471"/>
                <a:gd name="connsiteX114" fmla="*/ 4715786 w 6318157"/>
                <a:gd name="connsiteY114" fmla="*/ 4434968 h 5387471"/>
                <a:gd name="connsiteX115" fmla="*/ 4753886 w 6318157"/>
                <a:gd name="connsiteY115" fmla="*/ 4410203 h 5387471"/>
                <a:gd name="connsiteX116" fmla="*/ 4656648 w 6318157"/>
                <a:gd name="connsiteY116" fmla="*/ 4287326 h 5387471"/>
                <a:gd name="connsiteX117" fmla="*/ 4593866 w 6318157"/>
                <a:gd name="connsiteY117" fmla="*/ 4307333 h 5387471"/>
                <a:gd name="connsiteX118" fmla="*/ 4575396 w 6318157"/>
                <a:gd name="connsiteY118" fmla="*/ 4172612 h 5387471"/>
                <a:gd name="connsiteX119" fmla="*/ 4679655 w 6318157"/>
                <a:gd name="connsiteY119" fmla="*/ 4132426 h 5387471"/>
                <a:gd name="connsiteX120" fmla="*/ 4703957 w 6318157"/>
                <a:gd name="connsiteY120" fmla="*/ 4023340 h 5387471"/>
                <a:gd name="connsiteX121" fmla="*/ 4812951 w 6318157"/>
                <a:gd name="connsiteY121" fmla="*/ 3900496 h 5387471"/>
                <a:gd name="connsiteX122" fmla="*/ 4877813 w 6318157"/>
                <a:gd name="connsiteY122" fmla="*/ 3853146 h 5387471"/>
                <a:gd name="connsiteX123" fmla="*/ 4866109 w 6318157"/>
                <a:gd name="connsiteY123" fmla="*/ 3934446 h 5387471"/>
                <a:gd name="connsiteX124" fmla="*/ 4936241 w 6318157"/>
                <a:gd name="connsiteY124" fmla="*/ 3998681 h 5387471"/>
                <a:gd name="connsiteX125" fmla="*/ 4889248 w 6318157"/>
                <a:gd name="connsiteY125" fmla="*/ 4126615 h 5387471"/>
                <a:gd name="connsiteX126" fmla="*/ 4934365 w 6318157"/>
                <a:gd name="connsiteY126" fmla="*/ 4164319 h 5387471"/>
                <a:gd name="connsiteX127" fmla="*/ 5022812 w 6318157"/>
                <a:gd name="connsiteY127" fmla="*/ 4087573 h 5387471"/>
                <a:gd name="connsiteX128" fmla="*/ 5082759 w 6318157"/>
                <a:gd name="connsiteY128" fmla="*/ 4066849 h 5387471"/>
                <a:gd name="connsiteX129" fmla="*/ 5099644 w 6318157"/>
                <a:gd name="connsiteY129" fmla="*/ 4110000 h 5387471"/>
                <a:gd name="connsiteX130" fmla="*/ 5146102 w 6318157"/>
                <a:gd name="connsiteY130" fmla="*/ 4062915 h 5387471"/>
                <a:gd name="connsiteX131" fmla="*/ 5187199 w 6318157"/>
                <a:gd name="connsiteY131" fmla="*/ 4077299 h 5387471"/>
                <a:gd name="connsiteX132" fmla="*/ 5205692 w 6318157"/>
                <a:gd name="connsiteY132" fmla="*/ 4046476 h 5387471"/>
                <a:gd name="connsiteX133" fmla="*/ 5107060 w 6318157"/>
                <a:gd name="connsiteY133" fmla="*/ 4005379 h 5387471"/>
                <a:gd name="connsiteX134" fmla="*/ 5183536 w 6318157"/>
                <a:gd name="connsiteY134" fmla="*/ 3959373 h 5387471"/>
                <a:gd name="connsiteX135" fmla="*/ 5172815 w 6318157"/>
                <a:gd name="connsiteY135" fmla="*/ 3886200 h 5387471"/>
                <a:gd name="connsiteX136" fmla="*/ 5222041 w 6318157"/>
                <a:gd name="connsiteY136" fmla="*/ 3883701 h 5387471"/>
                <a:gd name="connsiteX137" fmla="*/ 5230350 w 6318157"/>
                <a:gd name="connsiteY137" fmla="*/ 3941680 h 5387471"/>
                <a:gd name="connsiteX138" fmla="*/ 5279666 w 6318157"/>
                <a:gd name="connsiteY138" fmla="*/ 3937570 h 5387471"/>
                <a:gd name="connsiteX139" fmla="*/ 5291995 w 6318157"/>
                <a:gd name="connsiteY139" fmla="*/ 3859487 h 5387471"/>
                <a:gd name="connsiteX140" fmla="*/ 5423861 w 6318157"/>
                <a:gd name="connsiteY140" fmla="*/ 3870925 h 5387471"/>
                <a:gd name="connsiteX141" fmla="*/ 5487204 w 6318157"/>
                <a:gd name="connsiteY141" fmla="*/ 3820445 h 5387471"/>
                <a:gd name="connsiteX142" fmla="*/ 5559123 w 6318157"/>
                <a:gd name="connsiteY142" fmla="*/ 3707429 h 5387471"/>
                <a:gd name="connsiteX143" fmla="*/ 5449413 w 6318157"/>
                <a:gd name="connsiteY143" fmla="*/ 3654543 h 5387471"/>
                <a:gd name="connsiteX144" fmla="*/ 5417697 w 6318157"/>
                <a:gd name="connsiteY144" fmla="*/ 3572439 h 5387471"/>
                <a:gd name="connsiteX145" fmla="*/ 5452272 w 6318157"/>
                <a:gd name="connsiteY145" fmla="*/ 3536878 h 5387471"/>
                <a:gd name="connsiteX146" fmla="*/ 5435833 w 6318157"/>
                <a:gd name="connsiteY146" fmla="*/ 3485507 h 5387471"/>
                <a:gd name="connsiteX147" fmla="*/ 5398846 w 6318157"/>
                <a:gd name="connsiteY147" fmla="*/ 3495782 h 5387471"/>
                <a:gd name="connsiteX148" fmla="*/ 5351496 w 6318157"/>
                <a:gd name="connsiteY148" fmla="*/ 3414038 h 5387471"/>
                <a:gd name="connsiteX149" fmla="*/ 5402956 w 6318157"/>
                <a:gd name="connsiteY149" fmla="*/ 3376601 h 5387471"/>
                <a:gd name="connsiteX150" fmla="*/ 5452272 w 6318157"/>
                <a:gd name="connsiteY150" fmla="*/ 3388930 h 5387471"/>
                <a:gd name="connsiteX151" fmla="*/ 5493368 w 6318157"/>
                <a:gd name="connsiteY151" fmla="*/ 3288244 h 5387471"/>
                <a:gd name="connsiteX152" fmla="*/ 5437888 w 6318157"/>
                <a:gd name="connsiteY152" fmla="*/ 3302627 h 5387471"/>
                <a:gd name="connsiteX153" fmla="*/ 5410640 w 6318157"/>
                <a:gd name="connsiteY153" fmla="*/ 3190955 h 5387471"/>
                <a:gd name="connsiteX154" fmla="*/ 5487204 w 6318157"/>
                <a:gd name="connsiteY154" fmla="*/ 3212215 h 5387471"/>
                <a:gd name="connsiteX155" fmla="*/ 5493368 w 6318157"/>
                <a:gd name="connsiteY155" fmla="*/ 3171118 h 5387471"/>
                <a:gd name="connsiteX156" fmla="*/ 5645426 w 6318157"/>
                <a:gd name="connsiteY156" fmla="*/ 3164954 h 5387471"/>
                <a:gd name="connsiteX157" fmla="*/ 5820355 w 6318157"/>
                <a:gd name="connsiteY157" fmla="*/ 2989939 h 5387471"/>
                <a:gd name="connsiteX158" fmla="*/ 6020959 w 6318157"/>
                <a:gd name="connsiteY158" fmla="*/ 2857748 h 5387471"/>
                <a:gd name="connsiteX159" fmla="*/ 6058811 w 6318157"/>
                <a:gd name="connsiteY159" fmla="*/ 2880194 h 5387471"/>
                <a:gd name="connsiteX160" fmla="*/ 6114056 w 6318157"/>
                <a:gd name="connsiteY160" fmla="*/ 2859239 h 5387471"/>
                <a:gd name="connsiteX161" fmla="*/ 6152156 w 6318157"/>
                <a:gd name="connsiteY161" fmla="*/ 2889719 h 5387471"/>
                <a:gd name="connsiteX162" fmla="*/ 6260741 w 6318157"/>
                <a:gd name="connsiteY162" fmla="*/ 2868764 h 5387471"/>
                <a:gd name="connsiteX163" fmla="*/ 6292298 w 6318157"/>
                <a:gd name="connsiteY163" fmla="*/ 2879449 h 5387471"/>
                <a:gd name="connsiteX164" fmla="*/ 6304556 w 6318157"/>
                <a:gd name="connsiteY164" fmla="*/ 2838284 h 5387471"/>
                <a:gd name="connsiteX165" fmla="*/ 6306461 w 6318157"/>
                <a:gd name="connsiteY165" fmla="*/ 2809709 h 5387471"/>
                <a:gd name="connsiteX166" fmla="*/ 6317891 w 6318157"/>
                <a:gd name="connsiteY166" fmla="*/ 2798279 h 5387471"/>
                <a:gd name="connsiteX167" fmla="*/ 6268361 w 6318157"/>
                <a:gd name="connsiteY167" fmla="*/ 2775419 h 5387471"/>
                <a:gd name="connsiteX168" fmla="*/ 6220736 w 6318157"/>
                <a:gd name="connsiteY168" fmla="*/ 2543754 h 5387471"/>
                <a:gd name="connsiteX169" fmla="*/ 6169301 w 6318157"/>
                <a:gd name="connsiteY169" fmla="*/ 2569973 h 5387471"/>
                <a:gd name="connsiteX170" fmla="*/ 6119771 w 6318157"/>
                <a:gd name="connsiteY170" fmla="*/ 2533484 h 5387471"/>
                <a:gd name="connsiteX171" fmla="*/ 6051191 w 6318157"/>
                <a:gd name="connsiteY171" fmla="*/ 2518538 h 5387471"/>
                <a:gd name="connsiteX172" fmla="*/ 6053096 w 6318157"/>
                <a:gd name="connsiteY172" fmla="*/ 2434718 h 5387471"/>
                <a:gd name="connsiteX173" fmla="*/ 6027337 w 6318157"/>
                <a:gd name="connsiteY173" fmla="*/ 2469542 h 5387471"/>
                <a:gd name="connsiteX174" fmla="*/ 5994041 w 6318157"/>
                <a:gd name="connsiteY174" fmla="*/ 2411858 h 5387471"/>
                <a:gd name="connsiteX175" fmla="*/ 5976896 w 6318157"/>
                <a:gd name="connsiteY175" fmla="*/ 2272793 h 5387471"/>
                <a:gd name="connsiteX176" fmla="*/ 5915936 w 6318157"/>
                <a:gd name="connsiteY176" fmla="*/ 2274698 h 5387471"/>
                <a:gd name="connsiteX177" fmla="*/ 5892910 w 6318157"/>
                <a:gd name="connsiteY177" fmla="*/ 2209882 h 5387471"/>
                <a:gd name="connsiteX178" fmla="*/ 5813066 w 6318157"/>
                <a:gd name="connsiteY178" fmla="*/ 2240408 h 5387471"/>
                <a:gd name="connsiteX179" fmla="*/ 5752106 w 6318157"/>
                <a:gd name="connsiteY179" fmla="*/ 2206118 h 5387471"/>
                <a:gd name="connsiteX180" fmla="*/ 5719721 w 6318157"/>
                <a:gd name="connsiteY180" fmla="*/ 2227073 h 5387471"/>
                <a:gd name="connsiteX181" fmla="*/ 5653046 w 6318157"/>
                <a:gd name="connsiteY181" fmla="*/ 2209928 h 5387471"/>
                <a:gd name="connsiteX182" fmla="*/ 5677231 w 6318157"/>
                <a:gd name="connsiteY182" fmla="*/ 2186857 h 5387471"/>
                <a:gd name="connsiteX183" fmla="*/ 5628281 w 6318157"/>
                <a:gd name="connsiteY183" fmla="*/ 2145158 h 5387471"/>
                <a:gd name="connsiteX184" fmla="*/ 5488388 w 6318157"/>
                <a:gd name="connsiteY184" fmla="*/ 2148426 h 5387471"/>
                <a:gd name="connsiteX185" fmla="*/ 5453021 w 6318157"/>
                <a:gd name="connsiteY185" fmla="*/ 2227073 h 5387471"/>
                <a:gd name="connsiteX186" fmla="*/ 5472071 w 6318157"/>
                <a:gd name="connsiteY186" fmla="*/ 2274698 h 5387471"/>
                <a:gd name="connsiteX187" fmla="*/ 5422541 w 6318157"/>
                <a:gd name="connsiteY187" fmla="*/ 2288033 h 5387471"/>
                <a:gd name="connsiteX188" fmla="*/ 5451116 w 6318157"/>
                <a:gd name="connsiteY188" fmla="*/ 2333753 h 5387471"/>
                <a:gd name="connsiteX189" fmla="*/ 5516631 w 6318157"/>
                <a:gd name="connsiteY189" fmla="*/ 2328407 h 5387471"/>
                <a:gd name="connsiteX190" fmla="*/ 5523506 w 6318157"/>
                <a:gd name="connsiteY190" fmla="*/ 2379473 h 5387471"/>
                <a:gd name="connsiteX191" fmla="*/ 5399681 w 6318157"/>
                <a:gd name="connsiteY191" fmla="*/ 2545208 h 5387471"/>
                <a:gd name="connsiteX192" fmla="*/ 5360918 w 6318157"/>
                <a:gd name="connsiteY192" fmla="*/ 2694084 h 5387471"/>
                <a:gd name="connsiteX193" fmla="*/ 5346341 w 6318157"/>
                <a:gd name="connsiteY193" fmla="*/ 2615693 h 5387471"/>
                <a:gd name="connsiteX194" fmla="*/ 5304431 w 6318157"/>
                <a:gd name="connsiteY194" fmla="*/ 2615693 h 5387471"/>
                <a:gd name="connsiteX195" fmla="*/ 5273951 w 6318157"/>
                <a:gd name="connsiteY195" fmla="*/ 2558543 h 5387471"/>
                <a:gd name="connsiteX196" fmla="*/ 5203714 w 6318157"/>
                <a:gd name="connsiteY196" fmla="*/ 2600987 h 5387471"/>
                <a:gd name="connsiteX197" fmla="*/ 5070116 w 6318157"/>
                <a:gd name="connsiteY197" fmla="*/ 2541398 h 5387471"/>
                <a:gd name="connsiteX198" fmla="*/ 4991763 w 6318157"/>
                <a:gd name="connsiteY198" fmla="*/ 2573572 h 5387471"/>
                <a:gd name="connsiteX199" fmla="*/ 4904381 w 6318157"/>
                <a:gd name="connsiteY199" fmla="*/ 2564258 h 5387471"/>
                <a:gd name="connsiteX200" fmla="*/ 4875806 w 6318157"/>
                <a:gd name="connsiteY200" fmla="*/ 2495678 h 5387471"/>
                <a:gd name="connsiteX201" fmla="*/ 4803416 w 6318157"/>
                <a:gd name="connsiteY201" fmla="*/ 2484248 h 5387471"/>
                <a:gd name="connsiteX202" fmla="*/ 4822466 w 6318157"/>
                <a:gd name="connsiteY202" fmla="*/ 2409953 h 5387471"/>
                <a:gd name="connsiteX203" fmla="*/ 4731026 w 6318157"/>
                <a:gd name="connsiteY203" fmla="*/ 2341373 h 5387471"/>
                <a:gd name="connsiteX204" fmla="*/ 4699221 w 6318157"/>
                <a:gd name="connsiteY204" fmla="*/ 2364353 h 5387471"/>
                <a:gd name="connsiteX205" fmla="*/ 4637681 w 6318157"/>
                <a:gd name="connsiteY205" fmla="*/ 2328038 h 5387471"/>
                <a:gd name="connsiteX206" fmla="*/ 4660541 w 6318157"/>
                <a:gd name="connsiteY206" fmla="*/ 2253743 h 5387471"/>
                <a:gd name="connsiteX207" fmla="*/ 4433846 w 6318157"/>
                <a:gd name="connsiteY207" fmla="*/ 2270888 h 5387471"/>
                <a:gd name="connsiteX208" fmla="*/ 4373134 w 6318157"/>
                <a:gd name="connsiteY208" fmla="*/ 2252041 h 5387471"/>
                <a:gd name="connsiteX209" fmla="*/ 4323356 w 6318157"/>
                <a:gd name="connsiteY209" fmla="*/ 2288033 h 5387471"/>
                <a:gd name="connsiteX210" fmla="*/ 4273826 w 6318157"/>
                <a:gd name="connsiteY210" fmla="*/ 2208023 h 5387471"/>
                <a:gd name="connsiteX211" fmla="*/ 4201436 w 6318157"/>
                <a:gd name="connsiteY211" fmla="*/ 2192783 h 5387471"/>
                <a:gd name="connsiteX212" fmla="*/ 4178576 w 6318157"/>
                <a:gd name="connsiteY212" fmla="*/ 2110868 h 5387471"/>
                <a:gd name="connsiteX213" fmla="*/ 4087136 w 6318157"/>
                <a:gd name="connsiteY213" fmla="*/ 2038478 h 5387471"/>
                <a:gd name="connsiteX214" fmla="*/ 4016651 w 6318157"/>
                <a:gd name="connsiteY214" fmla="*/ 2051813 h 5387471"/>
                <a:gd name="connsiteX215" fmla="*/ 3909971 w 6318157"/>
                <a:gd name="connsiteY215" fmla="*/ 2013713 h 5387471"/>
                <a:gd name="connsiteX216" fmla="*/ 3843296 w 6318157"/>
                <a:gd name="connsiteY216" fmla="*/ 2053718 h 5387471"/>
                <a:gd name="connsiteX217" fmla="*/ 3788051 w 6318157"/>
                <a:gd name="connsiteY217" fmla="*/ 2034668 h 5387471"/>
                <a:gd name="connsiteX218" fmla="*/ 3742331 w 6318157"/>
                <a:gd name="connsiteY218" fmla="*/ 2046098 h 5387471"/>
                <a:gd name="connsiteX219" fmla="*/ 3671018 w 6318157"/>
                <a:gd name="connsiteY219" fmla="*/ 2041249 h 5387471"/>
                <a:gd name="connsiteX220" fmla="*/ 3660416 w 6318157"/>
                <a:gd name="connsiteY220" fmla="*/ 1977518 h 5387471"/>
                <a:gd name="connsiteX221" fmla="*/ 3643271 w 6318157"/>
                <a:gd name="connsiteY221" fmla="*/ 1905128 h 5387471"/>
                <a:gd name="connsiteX222" fmla="*/ 3690896 w 6318157"/>
                <a:gd name="connsiteY222" fmla="*/ 1872743 h 5387471"/>
                <a:gd name="connsiteX223" fmla="*/ 3702326 w 6318157"/>
                <a:gd name="connsiteY223" fmla="*/ 1811783 h 5387471"/>
                <a:gd name="connsiteX224" fmla="*/ 3679466 w 6318157"/>
                <a:gd name="connsiteY224" fmla="*/ 1788923 h 5387471"/>
                <a:gd name="connsiteX225" fmla="*/ 3595977 w 6318157"/>
                <a:gd name="connsiteY225" fmla="*/ 1647245 h 5387471"/>
                <a:gd name="connsiteX226" fmla="*/ 3508016 w 6318157"/>
                <a:gd name="connsiteY226" fmla="*/ 1663193 h 5387471"/>
                <a:gd name="connsiteX227" fmla="*/ 3485156 w 6318157"/>
                <a:gd name="connsiteY227" fmla="*/ 1619378 h 5387471"/>
                <a:gd name="connsiteX228" fmla="*/ 3434052 w 6318157"/>
                <a:gd name="connsiteY228" fmla="*/ 1618090 h 5387471"/>
                <a:gd name="connsiteX229" fmla="*/ 3496586 w 6318157"/>
                <a:gd name="connsiteY229" fmla="*/ 1533653 h 5387471"/>
                <a:gd name="connsiteX230" fmla="*/ 3549926 w 6318157"/>
                <a:gd name="connsiteY230" fmla="*/ 1552703 h 5387471"/>
                <a:gd name="connsiteX231" fmla="*/ 3681619 w 6318157"/>
                <a:gd name="connsiteY231" fmla="*/ 1349485 h 5387471"/>
                <a:gd name="connsiteX232" fmla="*/ 3708041 w 6318157"/>
                <a:gd name="connsiteY232" fmla="*/ 1316483 h 5387471"/>
                <a:gd name="connsiteX233" fmla="*/ 3600036 w 6318157"/>
                <a:gd name="connsiteY233" fmla="*/ 1230630 h 5387471"/>
                <a:gd name="connsiteX234" fmla="*/ 3610886 w 6318157"/>
                <a:gd name="connsiteY234" fmla="*/ 1173608 h 5387471"/>
                <a:gd name="connsiteX235" fmla="*/ 3549926 w 6318157"/>
                <a:gd name="connsiteY235" fmla="*/ 1160273 h 5387471"/>
                <a:gd name="connsiteX236" fmla="*/ 3515636 w 6318157"/>
                <a:gd name="connsiteY236" fmla="*/ 1108838 h 5387471"/>
                <a:gd name="connsiteX237" fmla="*/ 3515636 w 6318157"/>
                <a:gd name="connsiteY237" fmla="*/ 1013588 h 5387471"/>
                <a:gd name="connsiteX238" fmla="*/ 3391811 w 6318157"/>
                <a:gd name="connsiteY238" fmla="*/ 981203 h 5387471"/>
                <a:gd name="connsiteX239" fmla="*/ 3357521 w 6318157"/>
                <a:gd name="connsiteY239" fmla="*/ 922148 h 5387471"/>
                <a:gd name="connsiteX240" fmla="*/ 3198246 w 6318157"/>
                <a:gd name="connsiteY240" fmla="*/ 954073 h 5387471"/>
                <a:gd name="connsiteX241" fmla="*/ 3142256 w 6318157"/>
                <a:gd name="connsiteY241" fmla="*/ 899288 h 5387471"/>
                <a:gd name="connsiteX242" fmla="*/ 2980331 w 6318157"/>
                <a:gd name="connsiteY242" fmla="*/ 929768 h 5387471"/>
                <a:gd name="connsiteX243" fmla="*/ 2776330 w 6318157"/>
                <a:gd name="connsiteY243" fmla="*/ 832982 h 5387471"/>
                <a:gd name="connsiteX244" fmla="*/ 2662196 w 6318157"/>
                <a:gd name="connsiteY244" fmla="*/ 874523 h 5387471"/>
                <a:gd name="connsiteX245" fmla="*/ 2671721 w 6318157"/>
                <a:gd name="connsiteY245" fmla="*/ 832613 h 5387471"/>
                <a:gd name="connsiteX246" fmla="*/ 2581026 w 6318157"/>
                <a:gd name="connsiteY246" fmla="*/ 818653 h 5387471"/>
                <a:gd name="connsiteX247" fmla="*/ 2576471 w 6318157"/>
                <a:gd name="connsiteY247" fmla="*/ 731648 h 5387471"/>
                <a:gd name="connsiteX248" fmla="*/ 2561231 w 6318157"/>
                <a:gd name="connsiteY248" fmla="*/ 684023 h 5387471"/>
                <a:gd name="connsiteX249" fmla="*/ 2591711 w 6318157"/>
                <a:gd name="connsiteY249" fmla="*/ 647828 h 5387471"/>
                <a:gd name="connsiteX250" fmla="*/ 2496792 w 6318157"/>
                <a:gd name="connsiteY250" fmla="*/ 511865 h 5387471"/>
                <a:gd name="connsiteX251" fmla="*/ 2492651 w 6318157"/>
                <a:gd name="connsiteY251" fmla="*/ 476378 h 5387471"/>
                <a:gd name="connsiteX252" fmla="*/ 2534561 w 6318157"/>
                <a:gd name="connsiteY252" fmla="*/ 409703 h 5387471"/>
                <a:gd name="connsiteX253" fmla="*/ 2490746 w 6318157"/>
                <a:gd name="connsiteY253" fmla="*/ 398273 h 5387471"/>
                <a:gd name="connsiteX254" fmla="*/ 2465981 w 6318157"/>
                <a:gd name="connsiteY254" fmla="*/ 367793 h 5387471"/>
                <a:gd name="connsiteX255" fmla="*/ 2428709 w 6318157"/>
                <a:gd name="connsiteY255" fmla="*/ 359713 h 5387471"/>
                <a:gd name="connsiteX256" fmla="*/ 2443121 w 6318157"/>
                <a:gd name="connsiteY256" fmla="*/ 297308 h 5387471"/>
                <a:gd name="connsiteX257" fmla="*/ 2384811 w 6318157"/>
                <a:gd name="connsiteY257" fmla="*/ 255352 h 5387471"/>
                <a:gd name="connsiteX258" fmla="*/ 2431691 w 6318157"/>
                <a:gd name="connsiteY258" fmla="*/ 188723 h 5387471"/>
                <a:gd name="connsiteX259" fmla="*/ 2536714 w 6318157"/>
                <a:gd name="connsiteY259" fmla="*/ 175177 h 5387471"/>
                <a:gd name="connsiteX0" fmla="*/ 2536714 w 6318157"/>
                <a:gd name="connsiteY0" fmla="*/ 175177 h 5387471"/>
                <a:gd name="connsiteX1" fmla="*/ 2475506 w 6318157"/>
                <a:gd name="connsiteY1" fmla="*/ 127763 h 5387471"/>
                <a:gd name="connsiteX2" fmla="*/ 2408831 w 6318157"/>
                <a:gd name="connsiteY2" fmla="*/ 129668 h 5387471"/>
                <a:gd name="connsiteX3" fmla="*/ 2340003 w 6318157"/>
                <a:gd name="connsiteY3" fmla="*/ 67751 h 5387471"/>
                <a:gd name="connsiteX4" fmla="*/ 2260241 w 6318157"/>
                <a:gd name="connsiteY4" fmla="*/ 85853 h 5387471"/>
                <a:gd name="connsiteX5" fmla="*/ 2229513 w 6318157"/>
                <a:gd name="connsiteY5" fmla="*/ 26173 h 5387471"/>
                <a:gd name="connsiteX6" fmla="*/ 2009858 w 6318157"/>
                <a:gd name="connsiteY6" fmla="*/ 0 h 5387471"/>
                <a:gd name="connsiteX7" fmla="*/ 1851163 w 6318157"/>
                <a:gd name="connsiteY7" fmla="*/ 158612 h 5387471"/>
                <a:gd name="connsiteX8" fmla="*/ 1861599 w 6318157"/>
                <a:gd name="connsiteY8" fmla="*/ 331056 h 5387471"/>
                <a:gd name="connsiteX9" fmla="*/ 1776951 w 6318157"/>
                <a:gd name="connsiteY9" fmla="*/ 311343 h 5387471"/>
                <a:gd name="connsiteX10" fmla="*/ 1606163 w 6318157"/>
                <a:gd name="connsiteY10" fmla="*/ 358057 h 5387471"/>
                <a:gd name="connsiteX11" fmla="*/ 1391478 w 6318157"/>
                <a:gd name="connsiteY11" fmla="*/ 230836 h 5387471"/>
                <a:gd name="connsiteX12" fmla="*/ 1256306 w 6318157"/>
                <a:gd name="connsiteY12" fmla="*/ 230836 h 5387471"/>
                <a:gd name="connsiteX13" fmla="*/ 1208598 w 6318157"/>
                <a:gd name="connsiteY13" fmla="*/ 421667 h 5387471"/>
                <a:gd name="connsiteX14" fmla="*/ 1041621 w 6318157"/>
                <a:gd name="connsiteY14" fmla="*/ 588645 h 5387471"/>
                <a:gd name="connsiteX15" fmla="*/ 930303 w 6318157"/>
                <a:gd name="connsiteY15" fmla="*/ 668158 h 5387471"/>
                <a:gd name="connsiteX16" fmla="*/ 842838 w 6318157"/>
                <a:gd name="connsiteY16" fmla="*/ 612499 h 5387471"/>
                <a:gd name="connsiteX17" fmla="*/ 747423 w 6318157"/>
                <a:gd name="connsiteY17" fmla="*/ 795379 h 5387471"/>
                <a:gd name="connsiteX18" fmla="*/ 456206 w 6318157"/>
                <a:gd name="connsiteY18" fmla="*/ 828804 h 5387471"/>
                <a:gd name="connsiteX19" fmla="*/ 222636 w 6318157"/>
                <a:gd name="connsiteY19" fmla="*/ 970307 h 5387471"/>
                <a:gd name="connsiteX20" fmla="*/ 254442 w 6318157"/>
                <a:gd name="connsiteY20" fmla="*/ 1113431 h 5387471"/>
                <a:gd name="connsiteX21" fmla="*/ 302149 w 6318157"/>
                <a:gd name="connsiteY21" fmla="*/ 1296311 h 5387471"/>
                <a:gd name="connsiteX22" fmla="*/ 341906 w 6318157"/>
                <a:gd name="connsiteY22" fmla="*/ 1328116 h 5387471"/>
                <a:gd name="connsiteX23" fmla="*/ 508883 w 6318157"/>
                <a:gd name="connsiteY23" fmla="*/ 1359921 h 5387471"/>
                <a:gd name="connsiteX24" fmla="*/ 532737 w 6318157"/>
                <a:gd name="connsiteY24" fmla="*/ 1582558 h 5387471"/>
                <a:gd name="connsiteX25" fmla="*/ 730526 w 6318157"/>
                <a:gd name="connsiteY25" fmla="*/ 1644144 h 5387471"/>
                <a:gd name="connsiteX26" fmla="*/ 903633 w 6318157"/>
                <a:gd name="connsiteY26" fmla="*/ 1753676 h 5387471"/>
                <a:gd name="connsiteX27" fmla="*/ 818984 w 6318157"/>
                <a:gd name="connsiteY27" fmla="*/ 1884707 h 5387471"/>
                <a:gd name="connsiteX28" fmla="*/ 644056 w 6318157"/>
                <a:gd name="connsiteY28" fmla="*/ 1868805 h 5387471"/>
                <a:gd name="connsiteX29" fmla="*/ 636104 w 6318157"/>
                <a:gd name="connsiteY29" fmla="*/ 2115295 h 5387471"/>
                <a:gd name="connsiteX30" fmla="*/ 755374 w 6318157"/>
                <a:gd name="connsiteY30" fmla="*/ 2218662 h 5387471"/>
                <a:gd name="connsiteX31" fmla="*/ 818984 w 6318157"/>
                <a:gd name="connsiteY31" fmla="*/ 2329980 h 5387471"/>
                <a:gd name="connsiteX32" fmla="*/ 818984 w 6318157"/>
                <a:gd name="connsiteY32" fmla="*/ 2369737 h 5387471"/>
                <a:gd name="connsiteX33" fmla="*/ 580445 w 6318157"/>
                <a:gd name="connsiteY33" fmla="*/ 2401542 h 5387471"/>
                <a:gd name="connsiteX34" fmla="*/ 485029 w 6318157"/>
                <a:gd name="connsiteY34" fmla="*/ 2433347 h 5387471"/>
                <a:gd name="connsiteX35" fmla="*/ 437322 w 6318157"/>
                <a:gd name="connsiteY35" fmla="*/ 2584422 h 5387471"/>
                <a:gd name="connsiteX36" fmla="*/ 307616 w 6318157"/>
                <a:gd name="connsiteY36" fmla="*/ 2598549 h 5387471"/>
                <a:gd name="connsiteX37" fmla="*/ 238539 w 6318157"/>
                <a:gd name="connsiteY37" fmla="*/ 2655984 h 5387471"/>
                <a:gd name="connsiteX38" fmla="*/ 284673 w 6318157"/>
                <a:gd name="connsiteY38" fmla="*/ 2740881 h 5387471"/>
                <a:gd name="connsiteX39" fmla="*/ 405516 w 6318157"/>
                <a:gd name="connsiteY39" fmla="*/ 2767302 h 5387471"/>
                <a:gd name="connsiteX40" fmla="*/ 414296 w 6318157"/>
                <a:gd name="connsiteY40" fmla="*/ 2859534 h 5387471"/>
                <a:gd name="connsiteX41" fmla="*/ 349857 w 6318157"/>
                <a:gd name="connsiteY41" fmla="*/ 2894523 h 5387471"/>
                <a:gd name="connsiteX42" fmla="*/ 206734 w 6318157"/>
                <a:gd name="connsiteY42" fmla="*/ 3061500 h 5387471"/>
                <a:gd name="connsiteX43" fmla="*/ 166977 w 6318157"/>
                <a:gd name="connsiteY43" fmla="*/ 3300039 h 5387471"/>
                <a:gd name="connsiteX44" fmla="*/ 103367 w 6318157"/>
                <a:gd name="connsiteY44" fmla="*/ 3490871 h 5387471"/>
                <a:gd name="connsiteX45" fmla="*/ 0 w 6318157"/>
                <a:gd name="connsiteY45" fmla="*/ 3610140 h 5387471"/>
                <a:gd name="connsiteX46" fmla="*/ 0 w 6318157"/>
                <a:gd name="connsiteY46" fmla="*/ 3689653 h 5387471"/>
                <a:gd name="connsiteX47" fmla="*/ 15903 w 6318157"/>
                <a:gd name="connsiteY47" fmla="*/ 3769166 h 5387471"/>
                <a:gd name="connsiteX48" fmla="*/ 127221 w 6318157"/>
                <a:gd name="connsiteY48" fmla="*/ 3785069 h 5387471"/>
                <a:gd name="connsiteX49" fmla="*/ 183211 w 6318157"/>
                <a:gd name="connsiteY49" fmla="*/ 3641697 h 5387471"/>
                <a:gd name="connsiteX50" fmla="*/ 275231 w 6318157"/>
                <a:gd name="connsiteY50" fmla="*/ 3608199 h 5387471"/>
                <a:gd name="connsiteX51" fmla="*/ 326003 w 6318157"/>
                <a:gd name="connsiteY51" fmla="*/ 3626043 h 5387471"/>
                <a:gd name="connsiteX52" fmla="*/ 358388 w 6318157"/>
                <a:gd name="connsiteY52" fmla="*/ 3618423 h 5387471"/>
                <a:gd name="connsiteX53" fmla="*/ 424318 w 6318157"/>
                <a:gd name="connsiteY53" fmla="*/ 3743407 h 5387471"/>
                <a:gd name="connsiteX54" fmla="*/ 379178 w 6318157"/>
                <a:gd name="connsiteY54" fmla="*/ 3816212 h 5387471"/>
                <a:gd name="connsiteX55" fmla="*/ 347621 w 6318157"/>
                <a:gd name="connsiteY55" fmla="*/ 3928239 h 5387471"/>
                <a:gd name="connsiteX56" fmla="*/ 336854 w 6318157"/>
                <a:gd name="connsiteY56" fmla="*/ 4218249 h 5387471"/>
                <a:gd name="connsiteX57" fmla="*/ 545161 w 6318157"/>
                <a:gd name="connsiteY57" fmla="*/ 4012509 h 5387471"/>
                <a:gd name="connsiteX58" fmla="*/ 620202 w 6318157"/>
                <a:gd name="connsiteY58" fmla="*/ 4063365 h 5387471"/>
                <a:gd name="connsiteX59" fmla="*/ 723569 w 6318157"/>
                <a:gd name="connsiteY59" fmla="*/ 4079267 h 5387471"/>
                <a:gd name="connsiteX60" fmla="*/ 795130 w 6318157"/>
                <a:gd name="connsiteY60" fmla="*/ 4190586 h 5387471"/>
                <a:gd name="connsiteX61" fmla="*/ 1025718 w 6318157"/>
                <a:gd name="connsiteY61" fmla="*/ 4293952 h 5387471"/>
                <a:gd name="connsiteX62" fmla="*/ 1176793 w 6318157"/>
                <a:gd name="connsiteY62" fmla="*/ 4540443 h 5387471"/>
                <a:gd name="connsiteX63" fmla="*/ 1144988 w 6318157"/>
                <a:gd name="connsiteY63" fmla="*/ 4635859 h 5387471"/>
                <a:gd name="connsiteX64" fmla="*/ 1614115 w 6318157"/>
                <a:gd name="connsiteY64" fmla="*/ 4882349 h 5387471"/>
                <a:gd name="connsiteX65" fmla="*/ 1614115 w 6318157"/>
                <a:gd name="connsiteY65" fmla="*/ 5033424 h 5387471"/>
                <a:gd name="connsiteX66" fmla="*/ 1614115 w 6318157"/>
                <a:gd name="connsiteY66" fmla="*/ 5168596 h 5387471"/>
                <a:gd name="connsiteX67" fmla="*/ 1653871 w 6318157"/>
                <a:gd name="connsiteY67" fmla="*/ 5295817 h 5387471"/>
                <a:gd name="connsiteX68" fmla="*/ 1755416 w 6318157"/>
                <a:gd name="connsiteY68" fmla="*/ 5294123 h 5387471"/>
                <a:gd name="connsiteX69" fmla="*/ 1825653 w 6318157"/>
                <a:gd name="connsiteY69" fmla="*/ 5366385 h 5387471"/>
                <a:gd name="connsiteX70" fmla="*/ 1861848 w 6318157"/>
                <a:gd name="connsiteY70" fmla="*/ 5387340 h 5387471"/>
                <a:gd name="connsiteX71" fmla="*/ 1926203 w 6318157"/>
                <a:gd name="connsiteY71" fmla="*/ 5242146 h 5387471"/>
                <a:gd name="connsiteX72" fmla="*/ 2115047 w 6318157"/>
                <a:gd name="connsiteY72" fmla="*/ 5279914 h 5387471"/>
                <a:gd name="connsiteX73" fmla="*/ 2176421 w 6318157"/>
                <a:gd name="connsiteY73" fmla="*/ 5148304 h 5387471"/>
                <a:gd name="connsiteX74" fmla="*/ 2083242 w 6318157"/>
                <a:gd name="connsiteY74" fmla="*/ 5096123 h 5387471"/>
                <a:gd name="connsiteX75" fmla="*/ 2020211 w 6318157"/>
                <a:gd name="connsiteY75" fmla="*/ 5057903 h 5387471"/>
                <a:gd name="connsiteX76" fmla="*/ 2011680 w 6318157"/>
                <a:gd name="connsiteY76" fmla="*/ 5073180 h 5387471"/>
                <a:gd name="connsiteX77" fmla="*/ 1932167 w 6318157"/>
                <a:gd name="connsiteY77" fmla="*/ 4977765 h 5387471"/>
                <a:gd name="connsiteX78" fmla="*/ 1884459 w 6318157"/>
                <a:gd name="connsiteY78" fmla="*/ 4874398 h 5387471"/>
                <a:gd name="connsiteX79" fmla="*/ 1913448 w 6318157"/>
                <a:gd name="connsiteY79" fmla="*/ 4786022 h 5387471"/>
                <a:gd name="connsiteX80" fmla="*/ 2073551 w 6318157"/>
                <a:gd name="connsiteY80" fmla="*/ 4760723 h 5387471"/>
                <a:gd name="connsiteX81" fmla="*/ 2213030 w 6318157"/>
                <a:gd name="connsiteY81" fmla="*/ 4711893 h 5387471"/>
                <a:gd name="connsiteX82" fmla="*/ 2313829 w 6318157"/>
                <a:gd name="connsiteY82" fmla="*/ 4781467 h 5387471"/>
                <a:gd name="connsiteX83" fmla="*/ 2449002 w 6318157"/>
                <a:gd name="connsiteY83" fmla="*/ 4771031 h 5387471"/>
                <a:gd name="connsiteX84" fmla="*/ 2504661 w 6318157"/>
                <a:gd name="connsiteY84" fmla="*/ 4866446 h 5387471"/>
                <a:gd name="connsiteX85" fmla="*/ 2578459 w 6318157"/>
                <a:gd name="connsiteY85" fmla="*/ 4816585 h 5387471"/>
                <a:gd name="connsiteX86" fmla="*/ 2681246 w 6318157"/>
                <a:gd name="connsiteY86" fmla="*/ 4873118 h 5387471"/>
                <a:gd name="connsiteX87" fmla="*/ 2798859 w 6318157"/>
                <a:gd name="connsiteY87" fmla="*/ 4858495 h 5387471"/>
                <a:gd name="connsiteX88" fmla="*/ 2895931 w 6318157"/>
                <a:gd name="connsiteY88" fmla="*/ 4983811 h 5387471"/>
                <a:gd name="connsiteX89" fmla="*/ 2910177 w 6318157"/>
                <a:gd name="connsiteY89" fmla="*/ 5176547 h 5387471"/>
                <a:gd name="connsiteX90" fmla="*/ 2981739 w 6318157"/>
                <a:gd name="connsiteY90" fmla="*/ 5120888 h 5387471"/>
                <a:gd name="connsiteX91" fmla="*/ 3101009 w 6318157"/>
                <a:gd name="connsiteY91" fmla="*/ 5184499 h 5387471"/>
                <a:gd name="connsiteX92" fmla="*/ 3164619 w 6318157"/>
                <a:gd name="connsiteY92" fmla="*/ 4882349 h 5387471"/>
                <a:gd name="connsiteX93" fmla="*/ 3116911 w 6318157"/>
                <a:gd name="connsiteY93" fmla="*/ 4516589 h 5387471"/>
                <a:gd name="connsiteX94" fmla="*/ 3156668 w 6318157"/>
                <a:gd name="connsiteY94" fmla="*/ 4405271 h 5387471"/>
                <a:gd name="connsiteX95" fmla="*/ 3323645 w 6318157"/>
                <a:gd name="connsiteY95" fmla="*/ 4341660 h 5387471"/>
                <a:gd name="connsiteX96" fmla="*/ 3482671 w 6318157"/>
                <a:gd name="connsiteY96" fmla="*/ 4293952 h 5387471"/>
                <a:gd name="connsiteX97" fmla="*/ 3570136 w 6318157"/>
                <a:gd name="connsiteY97" fmla="*/ 4373466 h 5387471"/>
                <a:gd name="connsiteX98" fmla="*/ 3530379 w 6318157"/>
                <a:gd name="connsiteY98" fmla="*/ 4484784 h 5387471"/>
                <a:gd name="connsiteX99" fmla="*/ 3546282 w 6318157"/>
                <a:gd name="connsiteY99" fmla="*/ 4588151 h 5387471"/>
                <a:gd name="connsiteX100" fmla="*/ 3609892 w 6318157"/>
                <a:gd name="connsiteY100" fmla="*/ 4643810 h 5387471"/>
                <a:gd name="connsiteX101" fmla="*/ 3673503 w 6318157"/>
                <a:gd name="connsiteY101" fmla="*/ 4651761 h 5387471"/>
                <a:gd name="connsiteX102" fmla="*/ 3745064 w 6318157"/>
                <a:gd name="connsiteY102" fmla="*/ 4786933 h 5387471"/>
                <a:gd name="connsiteX103" fmla="*/ 3889016 w 6318157"/>
                <a:gd name="connsiteY103" fmla="*/ 4749293 h 5387471"/>
                <a:gd name="connsiteX104" fmla="*/ 4071068 w 6318157"/>
                <a:gd name="connsiteY104" fmla="*/ 4731274 h 5387471"/>
                <a:gd name="connsiteX105" fmla="*/ 4368496 w 6318157"/>
                <a:gd name="connsiteY105" fmla="*/ 4686134 h 5387471"/>
                <a:gd name="connsiteX106" fmla="*/ 4436828 w 6318157"/>
                <a:gd name="connsiteY106" fmla="*/ 4774261 h 5387471"/>
                <a:gd name="connsiteX107" fmla="*/ 4500438 w 6318157"/>
                <a:gd name="connsiteY107" fmla="*/ 4751981 h 5387471"/>
                <a:gd name="connsiteX108" fmla="*/ 4595854 w 6318157"/>
                <a:gd name="connsiteY108" fmla="*/ 4699469 h 5387471"/>
                <a:gd name="connsiteX109" fmla="*/ 4654826 w 6318157"/>
                <a:gd name="connsiteY109" fmla="*/ 4646423 h 5387471"/>
                <a:gd name="connsiteX110" fmla="*/ 4674704 w 6318157"/>
                <a:gd name="connsiteY110" fmla="*/ 4597593 h 5387471"/>
                <a:gd name="connsiteX111" fmla="*/ 4588151 w 6318157"/>
                <a:gd name="connsiteY111" fmla="*/ 4554983 h 5387471"/>
                <a:gd name="connsiteX112" fmla="*/ 4687211 w 6318157"/>
                <a:gd name="connsiteY112" fmla="*/ 4492118 h 5387471"/>
                <a:gd name="connsiteX113" fmla="*/ 4723406 w 6318157"/>
                <a:gd name="connsiteY113" fmla="*/ 4492118 h 5387471"/>
                <a:gd name="connsiteX114" fmla="*/ 4715786 w 6318157"/>
                <a:gd name="connsiteY114" fmla="*/ 4434968 h 5387471"/>
                <a:gd name="connsiteX115" fmla="*/ 4753886 w 6318157"/>
                <a:gd name="connsiteY115" fmla="*/ 4410203 h 5387471"/>
                <a:gd name="connsiteX116" fmla="*/ 4656648 w 6318157"/>
                <a:gd name="connsiteY116" fmla="*/ 4287326 h 5387471"/>
                <a:gd name="connsiteX117" fmla="*/ 4593866 w 6318157"/>
                <a:gd name="connsiteY117" fmla="*/ 4307333 h 5387471"/>
                <a:gd name="connsiteX118" fmla="*/ 4575396 w 6318157"/>
                <a:gd name="connsiteY118" fmla="*/ 4172612 h 5387471"/>
                <a:gd name="connsiteX119" fmla="*/ 4679655 w 6318157"/>
                <a:gd name="connsiteY119" fmla="*/ 4132426 h 5387471"/>
                <a:gd name="connsiteX120" fmla="*/ 4703957 w 6318157"/>
                <a:gd name="connsiteY120" fmla="*/ 4023340 h 5387471"/>
                <a:gd name="connsiteX121" fmla="*/ 4812951 w 6318157"/>
                <a:gd name="connsiteY121" fmla="*/ 3900496 h 5387471"/>
                <a:gd name="connsiteX122" fmla="*/ 4877813 w 6318157"/>
                <a:gd name="connsiteY122" fmla="*/ 3853146 h 5387471"/>
                <a:gd name="connsiteX123" fmla="*/ 4866109 w 6318157"/>
                <a:gd name="connsiteY123" fmla="*/ 3934446 h 5387471"/>
                <a:gd name="connsiteX124" fmla="*/ 4936241 w 6318157"/>
                <a:gd name="connsiteY124" fmla="*/ 3998681 h 5387471"/>
                <a:gd name="connsiteX125" fmla="*/ 4889248 w 6318157"/>
                <a:gd name="connsiteY125" fmla="*/ 4126615 h 5387471"/>
                <a:gd name="connsiteX126" fmla="*/ 4934365 w 6318157"/>
                <a:gd name="connsiteY126" fmla="*/ 4164319 h 5387471"/>
                <a:gd name="connsiteX127" fmla="*/ 5022812 w 6318157"/>
                <a:gd name="connsiteY127" fmla="*/ 4087573 h 5387471"/>
                <a:gd name="connsiteX128" fmla="*/ 5082759 w 6318157"/>
                <a:gd name="connsiteY128" fmla="*/ 4066849 h 5387471"/>
                <a:gd name="connsiteX129" fmla="*/ 5099644 w 6318157"/>
                <a:gd name="connsiteY129" fmla="*/ 4110000 h 5387471"/>
                <a:gd name="connsiteX130" fmla="*/ 5146102 w 6318157"/>
                <a:gd name="connsiteY130" fmla="*/ 4062915 h 5387471"/>
                <a:gd name="connsiteX131" fmla="*/ 5187199 w 6318157"/>
                <a:gd name="connsiteY131" fmla="*/ 4077299 h 5387471"/>
                <a:gd name="connsiteX132" fmla="*/ 5205692 w 6318157"/>
                <a:gd name="connsiteY132" fmla="*/ 4046476 h 5387471"/>
                <a:gd name="connsiteX133" fmla="*/ 5107060 w 6318157"/>
                <a:gd name="connsiteY133" fmla="*/ 4005379 h 5387471"/>
                <a:gd name="connsiteX134" fmla="*/ 5183536 w 6318157"/>
                <a:gd name="connsiteY134" fmla="*/ 3959373 h 5387471"/>
                <a:gd name="connsiteX135" fmla="*/ 5172815 w 6318157"/>
                <a:gd name="connsiteY135" fmla="*/ 3886200 h 5387471"/>
                <a:gd name="connsiteX136" fmla="*/ 5222041 w 6318157"/>
                <a:gd name="connsiteY136" fmla="*/ 3883701 h 5387471"/>
                <a:gd name="connsiteX137" fmla="*/ 5230350 w 6318157"/>
                <a:gd name="connsiteY137" fmla="*/ 3941680 h 5387471"/>
                <a:gd name="connsiteX138" fmla="*/ 5279666 w 6318157"/>
                <a:gd name="connsiteY138" fmla="*/ 3937570 h 5387471"/>
                <a:gd name="connsiteX139" fmla="*/ 5291995 w 6318157"/>
                <a:gd name="connsiteY139" fmla="*/ 3859487 h 5387471"/>
                <a:gd name="connsiteX140" fmla="*/ 5423861 w 6318157"/>
                <a:gd name="connsiteY140" fmla="*/ 3870925 h 5387471"/>
                <a:gd name="connsiteX141" fmla="*/ 5487204 w 6318157"/>
                <a:gd name="connsiteY141" fmla="*/ 3820445 h 5387471"/>
                <a:gd name="connsiteX142" fmla="*/ 5559123 w 6318157"/>
                <a:gd name="connsiteY142" fmla="*/ 3707429 h 5387471"/>
                <a:gd name="connsiteX143" fmla="*/ 5449413 w 6318157"/>
                <a:gd name="connsiteY143" fmla="*/ 3654543 h 5387471"/>
                <a:gd name="connsiteX144" fmla="*/ 5417697 w 6318157"/>
                <a:gd name="connsiteY144" fmla="*/ 3572439 h 5387471"/>
                <a:gd name="connsiteX145" fmla="*/ 5452272 w 6318157"/>
                <a:gd name="connsiteY145" fmla="*/ 3536878 h 5387471"/>
                <a:gd name="connsiteX146" fmla="*/ 5435833 w 6318157"/>
                <a:gd name="connsiteY146" fmla="*/ 3485507 h 5387471"/>
                <a:gd name="connsiteX147" fmla="*/ 5398846 w 6318157"/>
                <a:gd name="connsiteY147" fmla="*/ 3495782 h 5387471"/>
                <a:gd name="connsiteX148" fmla="*/ 5351496 w 6318157"/>
                <a:gd name="connsiteY148" fmla="*/ 3414038 h 5387471"/>
                <a:gd name="connsiteX149" fmla="*/ 5402956 w 6318157"/>
                <a:gd name="connsiteY149" fmla="*/ 3376601 h 5387471"/>
                <a:gd name="connsiteX150" fmla="*/ 5452272 w 6318157"/>
                <a:gd name="connsiteY150" fmla="*/ 3388930 h 5387471"/>
                <a:gd name="connsiteX151" fmla="*/ 5493368 w 6318157"/>
                <a:gd name="connsiteY151" fmla="*/ 3288244 h 5387471"/>
                <a:gd name="connsiteX152" fmla="*/ 5437888 w 6318157"/>
                <a:gd name="connsiteY152" fmla="*/ 3302627 h 5387471"/>
                <a:gd name="connsiteX153" fmla="*/ 5410640 w 6318157"/>
                <a:gd name="connsiteY153" fmla="*/ 3190955 h 5387471"/>
                <a:gd name="connsiteX154" fmla="*/ 5487204 w 6318157"/>
                <a:gd name="connsiteY154" fmla="*/ 3212215 h 5387471"/>
                <a:gd name="connsiteX155" fmla="*/ 5493368 w 6318157"/>
                <a:gd name="connsiteY155" fmla="*/ 3171118 h 5387471"/>
                <a:gd name="connsiteX156" fmla="*/ 5645426 w 6318157"/>
                <a:gd name="connsiteY156" fmla="*/ 3158790 h 5387471"/>
                <a:gd name="connsiteX157" fmla="*/ 5820355 w 6318157"/>
                <a:gd name="connsiteY157" fmla="*/ 2989939 h 5387471"/>
                <a:gd name="connsiteX158" fmla="*/ 6020959 w 6318157"/>
                <a:gd name="connsiteY158" fmla="*/ 2857748 h 5387471"/>
                <a:gd name="connsiteX159" fmla="*/ 6058811 w 6318157"/>
                <a:gd name="connsiteY159" fmla="*/ 2880194 h 5387471"/>
                <a:gd name="connsiteX160" fmla="*/ 6114056 w 6318157"/>
                <a:gd name="connsiteY160" fmla="*/ 2859239 h 5387471"/>
                <a:gd name="connsiteX161" fmla="*/ 6152156 w 6318157"/>
                <a:gd name="connsiteY161" fmla="*/ 2889719 h 5387471"/>
                <a:gd name="connsiteX162" fmla="*/ 6260741 w 6318157"/>
                <a:gd name="connsiteY162" fmla="*/ 2868764 h 5387471"/>
                <a:gd name="connsiteX163" fmla="*/ 6292298 w 6318157"/>
                <a:gd name="connsiteY163" fmla="*/ 2879449 h 5387471"/>
                <a:gd name="connsiteX164" fmla="*/ 6304556 w 6318157"/>
                <a:gd name="connsiteY164" fmla="*/ 2838284 h 5387471"/>
                <a:gd name="connsiteX165" fmla="*/ 6306461 w 6318157"/>
                <a:gd name="connsiteY165" fmla="*/ 2809709 h 5387471"/>
                <a:gd name="connsiteX166" fmla="*/ 6317891 w 6318157"/>
                <a:gd name="connsiteY166" fmla="*/ 2798279 h 5387471"/>
                <a:gd name="connsiteX167" fmla="*/ 6268361 w 6318157"/>
                <a:gd name="connsiteY167" fmla="*/ 2775419 h 5387471"/>
                <a:gd name="connsiteX168" fmla="*/ 6220736 w 6318157"/>
                <a:gd name="connsiteY168" fmla="*/ 2543754 h 5387471"/>
                <a:gd name="connsiteX169" fmla="*/ 6169301 w 6318157"/>
                <a:gd name="connsiteY169" fmla="*/ 2569973 h 5387471"/>
                <a:gd name="connsiteX170" fmla="*/ 6119771 w 6318157"/>
                <a:gd name="connsiteY170" fmla="*/ 2533484 h 5387471"/>
                <a:gd name="connsiteX171" fmla="*/ 6051191 w 6318157"/>
                <a:gd name="connsiteY171" fmla="*/ 2518538 h 5387471"/>
                <a:gd name="connsiteX172" fmla="*/ 6053096 w 6318157"/>
                <a:gd name="connsiteY172" fmla="*/ 2434718 h 5387471"/>
                <a:gd name="connsiteX173" fmla="*/ 6027337 w 6318157"/>
                <a:gd name="connsiteY173" fmla="*/ 2469542 h 5387471"/>
                <a:gd name="connsiteX174" fmla="*/ 5994041 w 6318157"/>
                <a:gd name="connsiteY174" fmla="*/ 2411858 h 5387471"/>
                <a:gd name="connsiteX175" fmla="*/ 5976896 w 6318157"/>
                <a:gd name="connsiteY175" fmla="*/ 2272793 h 5387471"/>
                <a:gd name="connsiteX176" fmla="*/ 5915936 w 6318157"/>
                <a:gd name="connsiteY176" fmla="*/ 2274698 h 5387471"/>
                <a:gd name="connsiteX177" fmla="*/ 5892910 w 6318157"/>
                <a:gd name="connsiteY177" fmla="*/ 2209882 h 5387471"/>
                <a:gd name="connsiteX178" fmla="*/ 5813066 w 6318157"/>
                <a:gd name="connsiteY178" fmla="*/ 2240408 h 5387471"/>
                <a:gd name="connsiteX179" fmla="*/ 5752106 w 6318157"/>
                <a:gd name="connsiteY179" fmla="*/ 2206118 h 5387471"/>
                <a:gd name="connsiteX180" fmla="*/ 5719721 w 6318157"/>
                <a:gd name="connsiteY180" fmla="*/ 2227073 h 5387471"/>
                <a:gd name="connsiteX181" fmla="*/ 5653046 w 6318157"/>
                <a:gd name="connsiteY181" fmla="*/ 2209928 h 5387471"/>
                <a:gd name="connsiteX182" fmla="*/ 5677231 w 6318157"/>
                <a:gd name="connsiteY182" fmla="*/ 2186857 h 5387471"/>
                <a:gd name="connsiteX183" fmla="*/ 5628281 w 6318157"/>
                <a:gd name="connsiteY183" fmla="*/ 2145158 h 5387471"/>
                <a:gd name="connsiteX184" fmla="*/ 5488388 w 6318157"/>
                <a:gd name="connsiteY184" fmla="*/ 2148426 h 5387471"/>
                <a:gd name="connsiteX185" fmla="*/ 5453021 w 6318157"/>
                <a:gd name="connsiteY185" fmla="*/ 2227073 h 5387471"/>
                <a:gd name="connsiteX186" fmla="*/ 5472071 w 6318157"/>
                <a:gd name="connsiteY186" fmla="*/ 2274698 h 5387471"/>
                <a:gd name="connsiteX187" fmla="*/ 5422541 w 6318157"/>
                <a:gd name="connsiteY187" fmla="*/ 2288033 h 5387471"/>
                <a:gd name="connsiteX188" fmla="*/ 5451116 w 6318157"/>
                <a:gd name="connsiteY188" fmla="*/ 2333753 h 5387471"/>
                <a:gd name="connsiteX189" fmla="*/ 5516631 w 6318157"/>
                <a:gd name="connsiteY189" fmla="*/ 2328407 h 5387471"/>
                <a:gd name="connsiteX190" fmla="*/ 5523506 w 6318157"/>
                <a:gd name="connsiteY190" fmla="*/ 2379473 h 5387471"/>
                <a:gd name="connsiteX191" fmla="*/ 5399681 w 6318157"/>
                <a:gd name="connsiteY191" fmla="*/ 2545208 h 5387471"/>
                <a:gd name="connsiteX192" fmla="*/ 5360918 w 6318157"/>
                <a:gd name="connsiteY192" fmla="*/ 2694084 h 5387471"/>
                <a:gd name="connsiteX193" fmla="*/ 5346341 w 6318157"/>
                <a:gd name="connsiteY193" fmla="*/ 2615693 h 5387471"/>
                <a:gd name="connsiteX194" fmla="*/ 5304431 w 6318157"/>
                <a:gd name="connsiteY194" fmla="*/ 2615693 h 5387471"/>
                <a:gd name="connsiteX195" fmla="*/ 5273951 w 6318157"/>
                <a:gd name="connsiteY195" fmla="*/ 2558543 h 5387471"/>
                <a:gd name="connsiteX196" fmla="*/ 5203714 w 6318157"/>
                <a:gd name="connsiteY196" fmla="*/ 2600987 h 5387471"/>
                <a:gd name="connsiteX197" fmla="*/ 5070116 w 6318157"/>
                <a:gd name="connsiteY197" fmla="*/ 2541398 h 5387471"/>
                <a:gd name="connsiteX198" fmla="*/ 4991763 w 6318157"/>
                <a:gd name="connsiteY198" fmla="*/ 2573572 h 5387471"/>
                <a:gd name="connsiteX199" fmla="*/ 4904381 w 6318157"/>
                <a:gd name="connsiteY199" fmla="*/ 2564258 h 5387471"/>
                <a:gd name="connsiteX200" fmla="*/ 4875806 w 6318157"/>
                <a:gd name="connsiteY200" fmla="*/ 2495678 h 5387471"/>
                <a:gd name="connsiteX201" fmla="*/ 4803416 w 6318157"/>
                <a:gd name="connsiteY201" fmla="*/ 2484248 h 5387471"/>
                <a:gd name="connsiteX202" fmla="*/ 4822466 w 6318157"/>
                <a:gd name="connsiteY202" fmla="*/ 2409953 h 5387471"/>
                <a:gd name="connsiteX203" fmla="*/ 4731026 w 6318157"/>
                <a:gd name="connsiteY203" fmla="*/ 2341373 h 5387471"/>
                <a:gd name="connsiteX204" fmla="*/ 4699221 w 6318157"/>
                <a:gd name="connsiteY204" fmla="*/ 2364353 h 5387471"/>
                <a:gd name="connsiteX205" fmla="*/ 4637681 w 6318157"/>
                <a:gd name="connsiteY205" fmla="*/ 2328038 h 5387471"/>
                <a:gd name="connsiteX206" fmla="*/ 4660541 w 6318157"/>
                <a:gd name="connsiteY206" fmla="*/ 2253743 h 5387471"/>
                <a:gd name="connsiteX207" fmla="*/ 4433846 w 6318157"/>
                <a:gd name="connsiteY207" fmla="*/ 2270888 h 5387471"/>
                <a:gd name="connsiteX208" fmla="*/ 4373134 w 6318157"/>
                <a:gd name="connsiteY208" fmla="*/ 2252041 h 5387471"/>
                <a:gd name="connsiteX209" fmla="*/ 4323356 w 6318157"/>
                <a:gd name="connsiteY209" fmla="*/ 2288033 h 5387471"/>
                <a:gd name="connsiteX210" fmla="*/ 4273826 w 6318157"/>
                <a:gd name="connsiteY210" fmla="*/ 2208023 h 5387471"/>
                <a:gd name="connsiteX211" fmla="*/ 4201436 w 6318157"/>
                <a:gd name="connsiteY211" fmla="*/ 2192783 h 5387471"/>
                <a:gd name="connsiteX212" fmla="*/ 4178576 w 6318157"/>
                <a:gd name="connsiteY212" fmla="*/ 2110868 h 5387471"/>
                <a:gd name="connsiteX213" fmla="*/ 4087136 w 6318157"/>
                <a:gd name="connsiteY213" fmla="*/ 2038478 h 5387471"/>
                <a:gd name="connsiteX214" fmla="*/ 4016651 w 6318157"/>
                <a:gd name="connsiteY214" fmla="*/ 2051813 h 5387471"/>
                <a:gd name="connsiteX215" fmla="*/ 3909971 w 6318157"/>
                <a:gd name="connsiteY215" fmla="*/ 2013713 h 5387471"/>
                <a:gd name="connsiteX216" fmla="*/ 3843296 w 6318157"/>
                <a:gd name="connsiteY216" fmla="*/ 2053718 h 5387471"/>
                <a:gd name="connsiteX217" fmla="*/ 3788051 w 6318157"/>
                <a:gd name="connsiteY217" fmla="*/ 2034668 h 5387471"/>
                <a:gd name="connsiteX218" fmla="*/ 3742331 w 6318157"/>
                <a:gd name="connsiteY218" fmla="*/ 2046098 h 5387471"/>
                <a:gd name="connsiteX219" fmla="*/ 3671018 w 6318157"/>
                <a:gd name="connsiteY219" fmla="*/ 2041249 h 5387471"/>
                <a:gd name="connsiteX220" fmla="*/ 3660416 w 6318157"/>
                <a:gd name="connsiteY220" fmla="*/ 1977518 h 5387471"/>
                <a:gd name="connsiteX221" fmla="*/ 3643271 w 6318157"/>
                <a:gd name="connsiteY221" fmla="*/ 1905128 h 5387471"/>
                <a:gd name="connsiteX222" fmla="*/ 3690896 w 6318157"/>
                <a:gd name="connsiteY222" fmla="*/ 1872743 h 5387471"/>
                <a:gd name="connsiteX223" fmla="*/ 3702326 w 6318157"/>
                <a:gd name="connsiteY223" fmla="*/ 1811783 h 5387471"/>
                <a:gd name="connsiteX224" fmla="*/ 3679466 w 6318157"/>
                <a:gd name="connsiteY224" fmla="*/ 1788923 h 5387471"/>
                <a:gd name="connsiteX225" fmla="*/ 3595977 w 6318157"/>
                <a:gd name="connsiteY225" fmla="*/ 1647245 h 5387471"/>
                <a:gd name="connsiteX226" fmla="*/ 3508016 w 6318157"/>
                <a:gd name="connsiteY226" fmla="*/ 1663193 h 5387471"/>
                <a:gd name="connsiteX227" fmla="*/ 3485156 w 6318157"/>
                <a:gd name="connsiteY227" fmla="*/ 1619378 h 5387471"/>
                <a:gd name="connsiteX228" fmla="*/ 3434052 w 6318157"/>
                <a:gd name="connsiteY228" fmla="*/ 1618090 h 5387471"/>
                <a:gd name="connsiteX229" fmla="*/ 3496586 w 6318157"/>
                <a:gd name="connsiteY229" fmla="*/ 1533653 h 5387471"/>
                <a:gd name="connsiteX230" fmla="*/ 3549926 w 6318157"/>
                <a:gd name="connsiteY230" fmla="*/ 1552703 h 5387471"/>
                <a:gd name="connsiteX231" fmla="*/ 3681619 w 6318157"/>
                <a:gd name="connsiteY231" fmla="*/ 1349485 h 5387471"/>
                <a:gd name="connsiteX232" fmla="*/ 3708041 w 6318157"/>
                <a:gd name="connsiteY232" fmla="*/ 1316483 h 5387471"/>
                <a:gd name="connsiteX233" fmla="*/ 3600036 w 6318157"/>
                <a:gd name="connsiteY233" fmla="*/ 1230630 h 5387471"/>
                <a:gd name="connsiteX234" fmla="*/ 3610886 w 6318157"/>
                <a:gd name="connsiteY234" fmla="*/ 1173608 h 5387471"/>
                <a:gd name="connsiteX235" fmla="*/ 3549926 w 6318157"/>
                <a:gd name="connsiteY235" fmla="*/ 1160273 h 5387471"/>
                <a:gd name="connsiteX236" fmla="*/ 3515636 w 6318157"/>
                <a:gd name="connsiteY236" fmla="*/ 1108838 h 5387471"/>
                <a:gd name="connsiteX237" fmla="*/ 3515636 w 6318157"/>
                <a:gd name="connsiteY237" fmla="*/ 1013588 h 5387471"/>
                <a:gd name="connsiteX238" fmla="*/ 3391811 w 6318157"/>
                <a:gd name="connsiteY238" fmla="*/ 981203 h 5387471"/>
                <a:gd name="connsiteX239" fmla="*/ 3357521 w 6318157"/>
                <a:gd name="connsiteY239" fmla="*/ 922148 h 5387471"/>
                <a:gd name="connsiteX240" fmla="*/ 3198246 w 6318157"/>
                <a:gd name="connsiteY240" fmla="*/ 954073 h 5387471"/>
                <a:gd name="connsiteX241" fmla="*/ 3142256 w 6318157"/>
                <a:gd name="connsiteY241" fmla="*/ 899288 h 5387471"/>
                <a:gd name="connsiteX242" fmla="*/ 2980331 w 6318157"/>
                <a:gd name="connsiteY242" fmla="*/ 929768 h 5387471"/>
                <a:gd name="connsiteX243" fmla="*/ 2776330 w 6318157"/>
                <a:gd name="connsiteY243" fmla="*/ 832982 h 5387471"/>
                <a:gd name="connsiteX244" fmla="*/ 2662196 w 6318157"/>
                <a:gd name="connsiteY244" fmla="*/ 874523 h 5387471"/>
                <a:gd name="connsiteX245" fmla="*/ 2671721 w 6318157"/>
                <a:gd name="connsiteY245" fmla="*/ 832613 h 5387471"/>
                <a:gd name="connsiteX246" fmla="*/ 2581026 w 6318157"/>
                <a:gd name="connsiteY246" fmla="*/ 818653 h 5387471"/>
                <a:gd name="connsiteX247" fmla="*/ 2576471 w 6318157"/>
                <a:gd name="connsiteY247" fmla="*/ 731648 h 5387471"/>
                <a:gd name="connsiteX248" fmla="*/ 2561231 w 6318157"/>
                <a:gd name="connsiteY248" fmla="*/ 684023 h 5387471"/>
                <a:gd name="connsiteX249" fmla="*/ 2591711 w 6318157"/>
                <a:gd name="connsiteY249" fmla="*/ 647828 h 5387471"/>
                <a:gd name="connsiteX250" fmla="*/ 2496792 w 6318157"/>
                <a:gd name="connsiteY250" fmla="*/ 511865 h 5387471"/>
                <a:gd name="connsiteX251" fmla="*/ 2492651 w 6318157"/>
                <a:gd name="connsiteY251" fmla="*/ 476378 h 5387471"/>
                <a:gd name="connsiteX252" fmla="*/ 2534561 w 6318157"/>
                <a:gd name="connsiteY252" fmla="*/ 409703 h 5387471"/>
                <a:gd name="connsiteX253" fmla="*/ 2490746 w 6318157"/>
                <a:gd name="connsiteY253" fmla="*/ 398273 h 5387471"/>
                <a:gd name="connsiteX254" fmla="*/ 2465981 w 6318157"/>
                <a:gd name="connsiteY254" fmla="*/ 367793 h 5387471"/>
                <a:gd name="connsiteX255" fmla="*/ 2428709 w 6318157"/>
                <a:gd name="connsiteY255" fmla="*/ 359713 h 5387471"/>
                <a:gd name="connsiteX256" fmla="*/ 2443121 w 6318157"/>
                <a:gd name="connsiteY256" fmla="*/ 297308 h 5387471"/>
                <a:gd name="connsiteX257" fmla="*/ 2384811 w 6318157"/>
                <a:gd name="connsiteY257" fmla="*/ 255352 h 5387471"/>
                <a:gd name="connsiteX258" fmla="*/ 2431691 w 6318157"/>
                <a:gd name="connsiteY258" fmla="*/ 188723 h 5387471"/>
                <a:gd name="connsiteX259" fmla="*/ 2536714 w 6318157"/>
                <a:gd name="connsiteY259" fmla="*/ 175177 h 5387471"/>
                <a:gd name="connsiteX0" fmla="*/ 2536714 w 6318157"/>
                <a:gd name="connsiteY0" fmla="*/ 175177 h 5387471"/>
                <a:gd name="connsiteX1" fmla="*/ 2475506 w 6318157"/>
                <a:gd name="connsiteY1" fmla="*/ 127763 h 5387471"/>
                <a:gd name="connsiteX2" fmla="*/ 2408831 w 6318157"/>
                <a:gd name="connsiteY2" fmla="*/ 129668 h 5387471"/>
                <a:gd name="connsiteX3" fmla="*/ 2340003 w 6318157"/>
                <a:gd name="connsiteY3" fmla="*/ 67751 h 5387471"/>
                <a:gd name="connsiteX4" fmla="*/ 2260241 w 6318157"/>
                <a:gd name="connsiteY4" fmla="*/ 85853 h 5387471"/>
                <a:gd name="connsiteX5" fmla="*/ 2229513 w 6318157"/>
                <a:gd name="connsiteY5" fmla="*/ 26173 h 5387471"/>
                <a:gd name="connsiteX6" fmla="*/ 2009858 w 6318157"/>
                <a:gd name="connsiteY6" fmla="*/ 0 h 5387471"/>
                <a:gd name="connsiteX7" fmla="*/ 1851163 w 6318157"/>
                <a:gd name="connsiteY7" fmla="*/ 158612 h 5387471"/>
                <a:gd name="connsiteX8" fmla="*/ 1861599 w 6318157"/>
                <a:gd name="connsiteY8" fmla="*/ 331056 h 5387471"/>
                <a:gd name="connsiteX9" fmla="*/ 1776951 w 6318157"/>
                <a:gd name="connsiteY9" fmla="*/ 311343 h 5387471"/>
                <a:gd name="connsiteX10" fmla="*/ 1606163 w 6318157"/>
                <a:gd name="connsiteY10" fmla="*/ 358057 h 5387471"/>
                <a:gd name="connsiteX11" fmla="*/ 1391478 w 6318157"/>
                <a:gd name="connsiteY11" fmla="*/ 230836 h 5387471"/>
                <a:gd name="connsiteX12" fmla="*/ 1256306 w 6318157"/>
                <a:gd name="connsiteY12" fmla="*/ 230836 h 5387471"/>
                <a:gd name="connsiteX13" fmla="*/ 1208598 w 6318157"/>
                <a:gd name="connsiteY13" fmla="*/ 421667 h 5387471"/>
                <a:gd name="connsiteX14" fmla="*/ 1041621 w 6318157"/>
                <a:gd name="connsiteY14" fmla="*/ 588645 h 5387471"/>
                <a:gd name="connsiteX15" fmla="*/ 930303 w 6318157"/>
                <a:gd name="connsiteY15" fmla="*/ 668158 h 5387471"/>
                <a:gd name="connsiteX16" fmla="*/ 842838 w 6318157"/>
                <a:gd name="connsiteY16" fmla="*/ 612499 h 5387471"/>
                <a:gd name="connsiteX17" fmla="*/ 747423 w 6318157"/>
                <a:gd name="connsiteY17" fmla="*/ 795379 h 5387471"/>
                <a:gd name="connsiteX18" fmla="*/ 456206 w 6318157"/>
                <a:gd name="connsiteY18" fmla="*/ 828804 h 5387471"/>
                <a:gd name="connsiteX19" fmla="*/ 222636 w 6318157"/>
                <a:gd name="connsiteY19" fmla="*/ 970307 h 5387471"/>
                <a:gd name="connsiteX20" fmla="*/ 254442 w 6318157"/>
                <a:gd name="connsiteY20" fmla="*/ 1113431 h 5387471"/>
                <a:gd name="connsiteX21" fmla="*/ 302149 w 6318157"/>
                <a:gd name="connsiteY21" fmla="*/ 1296311 h 5387471"/>
                <a:gd name="connsiteX22" fmla="*/ 341906 w 6318157"/>
                <a:gd name="connsiteY22" fmla="*/ 1328116 h 5387471"/>
                <a:gd name="connsiteX23" fmla="*/ 508883 w 6318157"/>
                <a:gd name="connsiteY23" fmla="*/ 1359921 h 5387471"/>
                <a:gd name="connsiteX24" fmla="*/ 532737 w 6318157"/>
                <a:gd name="connsiteY24" fmla="*/ 1582558 h 5387471"/>
                <a:gd name="connsiteX25" fmla="*/ 730526 w 6318157"/>
                <a:gd name="connsiteY25" fmla="*/ 1644144 h 5387471"/>
                <a:gd name="connsiteX26" fmla="*/ 903633 w 6318157"/>
                <a:gd name="connsiteY26" fmla="*/ 1753676 h 5387471"/>
                <a:gd name="connsiteX27" fmla="*/ 818984 w 6318157"/>
                <a:gd name="connsiteY27" fmla="*/ 1884707 h 5387471"/>
                <a:gd name="connsiteX28" fmla="*/ 644056 w 6318157"/>
                <a:gd name="connsiteY28" fmla="*/ 1868805 h 5387471"/>
                <a:gd name="connsiteX29" fmla="*/ 636104 w 6318157"/>
                <a:gd name="connsiteY29" fmla="*/ 2115295 h 5387471"/>
                <a:gd name="connsiteX30" fmla="*/ 755374 w 6318157"/>
                <a:gd name="connsiteY30" fmla="*/ 2218662 h 5387471"/>
                <a:gd name="connsiteX31" fmla="*/ 818984 w 6318157"/>
                <a:gd name="connsiteY31" fmla="*/ 2329980 h 5387471"/>
                <a:gd name="connsiteX32" fmla="*/ 818984 w 6318157"/>
                <a:gd name="connsiteY32" fmla="*/ 2369737 h 5387471"/>
                <a:gd name="connsiteX33" fmla="*/ 580445 w 6318157"/>
                <a:gd name="connsiteY33" fmla="*/ 2401542 h 5387471"/>
                <a:gd name="connsiteX34" fmla="*/ 485029 w 6318157"/>
                <a:gd name="connsiteY34" fmla="*/ 2433347 h 5387471"/>
                <a:gd name="connsiteX35" fmla="*/ 437322 w 6318157"/>
                <a:gd name="connsiteY35" fmla="*/ 2584422 h 5387471"/>
                <a:gd name="connsiteX36" fmla="*/ 307616 w 6318157"/>
                <a:gd name="connsiteY36" fmla="*/ 2598549 h 5387471"/>
                <a:gd name="connsiteX37" fmla="*/ 238539 w 6318157"/>
                <a:gd name="connsiteY37" fmla="*/ 2655984 h 5387471"/>
                <a:gd name="connsiteX38" fmla="*/ 284673 w 6318157"/>
                <a:gd name="connsiteY38" fmla="*/ 2740881 h 5387471"/>
                <a:gd name="connsiteX39" fmla="*/ 405516 w 6318157"/>
                <a:gd name="connsiteY39" fmla="*/ 2767302 h 5387471"/>
                <a:gd name="connsiteX40" fmla="*/ 414296 w 6318157"/>
                <a:gd name="connsiteY40" fmla="*/ 2859534 h 5387471"/>
                <a:gd name="connsiteX41" fmla="*/ 349857 w 6318157"/>
                <a:gd name="connsiteY41" fmla="*/ 2894523 h 5387471"/>
                <a:gd name="connsiteX42" fmla="*/ 206734 w 6318157"/>
                <a:gd name="connsiteY42" fmla="*/ 3061500 h 5387471"/>
                <a:gd name="connsiteX43" fmla="*/ 166977 w 6318157"/>
                <a:gd name="connsiteY43" fmla="*/ 3300039 h 5387471"/>
                <a:gd name="connsiteX44" fmla="*/ 103367 w 6318157"/>
                <a:gd name="connsiteY44" fmla="*/ 3490871 h 5387471"/>
                <a:gd name="connsiteX45" fmla="*/ 0 w 6318157"/>
                <a:gd name="connsiteY45" fmla="*/ 3610140 h 5387471"/>
                <a:gd name="connsiteX46" fmla="*/ 0 w 6318157"/>
                <a:gd name="connsiteY46" fmla="*/ 3689653 h 5387471"/>
                <a:gd name="connsiteX47" fmla="*/ 15903 w 6318157"/>
                <a:gd name="connsiteY47" fmla="*/ 3769166 h 5387471"/>
                <a:gd name="connsiteX48" fmla="*/ 127221 w 6318157"/>
                <a:gd name="connsiteY48" fmla="*/ 3785069 h 5387471"/>
                <a:gd name="connsiteX49" fmla="*/ 183211 w 6318157"/>
                <a:gd name="connsiteY49" fmla="*/ 3641697 h 5387471"/>
                <a:gd name="connsiteX50" fmla="*/ 275231 w 6318157"/>
                <a:gd name="connsiteY50" fmla="*/ 3608199 h 5387471"/>
                <a:gd name="connsiteX51" fmla="*/ 326003 w 6318157"/>
                <a:gd name="connsiteY51" fmla="*/ 3626043 h 5387471"/>
                <a:gd name="connsiteX52" fmla="*/ 358388 w 6318157"/>
                <a:gd name="connsiteY52" fmla="*/ 3618423 h 5387471"/>
                <a:gd name="connsiteX53" fmla="*/ 424318 w 6318157"/>
                <a:gd name="connsiteY53" fmla="*/ 3743407 h 5387471"/>
                <a:gd name="connsiteX54" fmla="*/ 379178 w 6318157"/>
                <a:gd name="connsiteY54" fmla="*/ 3816212 h 5387471"/>
                <a:gd name="connsiteX55" fmla="*/ 347621 w 6318157"/>
                <a:gd name="connsiteY55" fmla="*/ 3928239 h 5387471"/>
                <a:gd name="connsiteX56" fmla="*/ 336854 w 6318157"/>
                <a:gd name="connsiteY56" fmla="*/ 4218249 h 5387471"/>
                <a:gd name="connsiteX57" fmla="*/ 545161 w 6318157"/>
                <a:gd name="connsiteY57" fmla="*/ 4012509 h 5387471"/>
                <a:gd name="connsiteX58" fmla="*/ 620202 w 6318157"/>
                <a:gd name="connsiteY58" fmla="*/ 4063365 h 5387471"/>
                <a:gd name="connsiteX59" fmla="*/ 723569 w 6318157"/>
                <a:gd name="connsiteY59" fmla="*/ 4079267 h 5387471"/>
                <a:gd name="connsiteX60" fmla="*/ 795130 w 6318157"/>
                <a:gd name="connsiteY60" fmla="*/ 4190586 h 5387471"/>
                <a:gd name="connsiteX61" fmla="*/ 1025718 w 6318157"/>
                <a:gd name="connsiteY61" fmla="*/ 4293952 h 5387471"/>
                <a:gd name="connsiteX62" fmla="*/ 1176793 w 6318157"/>
                <a:gd name="connsiteY62" fmla="*/ 4540443 h 5387471"/>
                <a:gd name="connsiteX63" fmla="*/ 1144988 w 6318157"/>
                <a:gd name="connsiteY63" fmla="*/ 4635859 h 5387471"/>
                <a:gd name="connsiteX64" fmla="*/ 1614115 w 6318157"/>
                <a:gd name="connsiteY64" fmla="*/ 4882349 h 5387471"/>
                <a:gd name="connsiteX65" fmla="*/ 1614115 w 6318157"/>
                <a:gd name="connsiteY65" fmla="*/ 5033424 h 5387471"/>
                <a:gd name="connsiteX66" fmla="*/ 1614115 w 6318157"/>
                <a:gd name="connsiteY66" fmla="*/ 5168596 h 5387471"/>
                <a:gd name="connsiteX67" fmla="*/ 1653871 w 6318157"/>
                <a:gd name="connsiteY67" fmla="*/ 5295817 h 5387471"/>
                <a:gd name="connsiteX68" fmla="*/ 1755416 w 6318157"/>
                <a:gd name="connsiteY68" fmla="*/ 5294123 h 5387471"/>
                <a:gd name="connsiteX69" fmla="*/ 1825653 w 6318157"/>
                <a:gd name="connsiteY69" fmla="*/ 5366385 h 5387471"/>
                <a:gd name="connsiteX70" fmla="*/ 1861848 w 6318157"/>
                <a:gd name="connsiteY70" fmla="*/ 5387340 h 5387471"/>
                <a:gd name="connsiteX71" fmla="*/ 1926203 w 6318157"/>
                <a:gd name="connsiteY71" fmla="*/ 5242146 h 5387471"/>
                <a:gd name="connsiteX72" fmla="*/ 2115047 w 6318157"/>
                <a:gd name="connsiteY72" fmla="*/ 5279914 h 5387471"/>
                <a:gd name="connsiteX73" fmla="*/ 2176421 w 6318157"/>
                <a:gd name="connsiteY73" fmla="*/ 5148304 h 5387471"/>
                <a:gd name="connsiteX74" fmla="*/ 2083242 w 6318157"/>
                <a:gd name="connsiteY74" fmla="*/ 5096123 h 5387471"/>
                <a:gd name="connsiteX75" fmla="*/ 2020211 w 6318157"/>
                <a:gd name="connsiteY75" fmla="*/ 5057903 h 5387471"/>
                <a:gd name="connsiteX76" fmla="*/ 2011680 w 6318157"/>
                <a:gd name="connsiteY76" fmla="*/ 5073180 h 5387471"/>
                <a:gd name="connsiteX77" fmla="*/ 1932167 w 6318157"/>
                <a:gd name="connsiteY77" fmla="*/ 4977765 h 5387471"/>
                <a:gd name="connsiteX78" fmla="*/ 1884459 w 6318157"/>
                <a:gd name="connsiteY78" fmla="*/ 4874398 h 5387471"/>
                <a:gd name="connsiteX79" fmla="*/ 1913448 w 6318157"/>
                <a:gd name="connsiteY79" fmla="*/ 4786022 h 5387471"/>
                <a:gd name="connsiteX80" fmla="*/ 2073551 w 6318157"/>
                <a:gd name="connsiteY80" fmla="*/ 4760723 h 5387471"/>
                <a:gd name="connsiteX81" fmla="*/ 2213030 w 6318157"/>
                <a:gd name="connsiteY81" fmla="*/ 4711893 h 5387471"/>
                <a:gd name="connsiteX82" fmla="*/ 2313829 w 6318157"/>
                <a:gd name="connsiteY82" fmla="*/ 4781467 h 5387471"/>
                <a:gd name="connsiteX83" fmla="*/ 2449002 w 6318157"/>
                <a:gd name="connsiteY83" fmla="*/ 4771031 h 5387471"/>
                <a:gd name="connsiteX84" fmla="*/ 2504661 w 6318157"/>
                <a:gd name="connsiteY84" fmla="*/ 4866446 h 5387471"/>
                <a:gd name="connsiteX85" fmla="*/ 2578459 w 6318157"/>
                <a:gd name="connsiteY85" fmla="*/ 4816585 h 5387471"/>
                <a:gd name="connsiteX86" fmla="*/ 2681246 w 6318157"/>
                <a:gd name="connsiteY86" fmla="*/ 4873118 h 5387471"/>
                <a:gd name="connsiteX87" fmla="*/ 2798859 w 6318157"/>
                <a:gd name="connsiteY87" fmla="*/ 4858495 h 5387471"/>
                <a:gd name="connsiteX88" fmla="*/ 2895931 w 6318157"/>
                <a:gd name="connsiteY88" fmla="*/ 4983811 h 5387471"/>
                <a:gd name="connsiteX89" fmla="*/ 2910177 w 6318157"/>
                <a:gd name="connsiteY89" fmla="*/ 5176547 h 5387471"/>
                <a:gd name="connsiteX90" fmla="*/ 2981739 w 6318157"/>
                <a:gd name="connsiteY90" fmla="*/ 5120888 h 5387471"/>
                <a:gd name="connsiteX91" fmla="*/ 3101009 w 6318157"/>
                <a:gd name="connsiteY91" fmla="*/ 5184499 h 5387471"/>
                <a:gd name="connsiteX92" fmla="*/ 3164619 w 6318157"/>
                <a:gd name="connsiteY92" fmla="*/ 4882349 h 5387471"/>
                <a:gd name="connsiteX93" fmla="*/ 3116911 w 6318157"/>
                <a:gd name="connsiteY93" fmla="*/ 4516589 h 5387471"/>
                <a:gd name="connsiteX94" fmla="*/ 3156668 w 6318157"/>
                <a:gd name="connsiteY94" fmla="*/ 4405271 h 5387471"/>
                <a:gd name="connsiteX95" fmla="*/ 3323645 w 6318157"/>
                <a:gd name="connsiteY95" fmla="*/ 4341660 h 5387471"/>
                <a:gd name="connsiteX96" fmla="*/ 3482671 w 6318157"/>
                <a:gd name="connsiteY96" fmla="*/ 4293952 h 5387471"/>
                <a:gd name="connsiteX97" fmla="*/ 3570136 w 6318157"/>
                <a:gd name="connsiteY97" fmla="*/ 4373466 h 5387471"/>
                <a:gd name="connsiteX98" fmla="*/ 3530379 w 6318157"/>
                <a:gd name="connsiteY98" fmla="*/ 4484784 h 5387471"/>
                <a:gd name="connsiteX99" fmla="*/ 3546282 w 6318157"/>
                <a:gd name="connsiteY99" fmla="*/ 4588151 h 5387471"/>
                <a:gd name="connsiteX100" fmla="*/ 3609892 w 6318157"/>
                <a:gd name="connsiteY100" fmla="*/ 4643810 h 5387471"/>
                <a:gd name="connsiteX101" fmla="*/ 3673503 w 6318157"/>
                <a:gd name="connsiteY101" fmla="*/ 4651761 h 5387471"/>
                <a:gd name="connsiteX102" fmla="*/ 3745064 w 6318157"/>
                <a:gd name="connsiteY102" fmla="*/ 4786933 h 5387471"/>
                <a:gd name="connsiteX103" fmla="*/ 3889016 w 6318157"/>
                <a:gd name="connsiteY103" fmla="*/ 4749293 h 5387471"/>
                <a:gd name="connsiteX104" fmla="*/ 4071068 w 6318157"/>
                <a:gd name="connsiteY104" fmla="*/ 4731274 h 5387471"/>
                <a:gd name="connsiteX105" fmla="*/ 4368496 w 6318157"/>
                <a:gd name="connsiteY105" fmla="*/ 4686134 h 5387471"/>
                <a:gd name="connsiteX106" fmla="*/ 4436828 w 6318157"/>
                <a:gd name="connsiteY106" fmla="*/ 4774261 h 5387471"/>
                <a:gd name="connsiteX107" fmla="*/ 4500438 w 6318157"/>
                <a:gd name="connsiteY107" fmla="*/ 4751981 h 5387471"/>
                <a:gd name="connsiteX108" fmla="*/ 4595854 w 6318157"/>
                <a:gd name="connsiteY108" fmla="*/ 4699469 h 5387471"/>
                <a:gd name="connsiteX109" fmla="*/ 4654826 w 6318157"/>
                <a:gd name="connsiteY109" fmla="*/ 4646423 h 5387471"/>
                <a:gd name="connsiteX110" fmla="*/ 4674704 w 6318157"/>
                <a:gd name="connsiteY110" fmla="*/ 4597593 h 5387471"/>
                <a:gd name="connsiteX111" fmla="*/ 4588151 w 6318157"/>
                <a:gd name="connsiteY111" fmla="*/ 4554983 h 5387471"/>
                <a:gd name="connsiteX112" fmla="*/ 4687211 w 6318157"/>
                <a:gd name="connsiteY112" fmla="*/ 4492118 h 5387471"/>
                <a:gd name="connsiteX113" fmla="*/ 4723406 w 6318157"/>
                <a:gd name="connsiteY113" fmla="*/ 4492118 h 5387471"/>
                <a:gd name="connsiteX114" fmla="*/ 4715786 w 6318157"/>
                <a:gd name="connsiteY114" fmla="*/ 4434968 h 5387471"/>
                <a:gd name="connsiteX115" fmla="*/ 4753886 w 6318157"/>
                <a:gd name="connsiteY115" fmla="*/ 4410203 h 5387471"/>
                <a:gd name="connsiteX116" fmla="*/ 4656648 w 6318157"/>
                <a:gd name="connsiteY116" fmla="*/ 4287326 h 5387471"/>
                <a:gd name="connsiteX117" fmla="*/ 4593866 w 6318157"/>
                <a:gd name="connsiteY117" fmla="*/ 4307333 h 5387471"/>
                <a:gd name="connsiteX118" fmla="*/ 4575396 w 6318157"/>
                <a:gd name="connsiteY118" fmla="*/ 4172612 h 5387471"/>
                <a:gd name="connsiteX119" fmla="*/ 4679655 w 6318157"/>
                <a:gd name="connsiteY119" fmla="*/ 4132426 h 5387471"/>
                <a:gd name="connsiteX120" fmla="*/ 4703957 w 6318157"/>
                <a:gd name="connsiteY120" fmla="*/ 4023340 h 5387471"/>
                <a:gd name="connsiteX121" fmla="*/ 4812951 w 6318157"/>
                <a:gd name="connsiteY121" fmla="*/ 3900496 h 5387471"/>
                <a:gd name="connsiteX122" fmla="*/ 4877813 w 6318157"/>
                <a:gd name="connsiteY122" fmla="*/ 3853146 h 5387471"/>
                <a:gd name="connsiteX123" fmla="*/ 4866109 w 6318157"/>
                <a:gd name="connsiteY123" fmla="*/ 3934446 h 5387471"/>
                <a:gd name="connsiteX124" fmla="*/ 4936241 w 6318157"/>
                <a:gd name="connsiteY124" fmla="*/ 3998681 h 5387471"/>
                <a:gd name="connsiteX125" fmla="*/ 4889248 w 6318157"/>
                <a:gd name="connsiteY125" fmla="*/ 4126615 h 5387471"/>
                <a:gd name="connsiteX126" fmla="*/ 4934365 w 6318157"/>
                <a:gd name="connsiteY126" fmla="*/ 4164319 h 5387471"/>
                <a:gd name="connsiteX127" fmla="*/ 5022812 w 6318157"/>
                <a:gd name="connsiteY127" fmla="*/ 4087573 h 5387471"/>
                <a:gd name="connsiteX128" fmla="*/ 5082759 w 6318157"/>
                <a:gd name="connsiteY128" fmla="*/ 4066849 h 5387471"/>
                <a:gd name="connsiteX129" fmla="*/ 5099644 w 6318157"/>
                <a:gd name="connsiteY129" fmla="*/ 4110000 h 5387471"/>
                <a:gd name="connsiteX130" fmla="*/ 5146102 w 6318157"/>
                <a:gd name="connsiteY130" fmla="*/ 4062915 h 5387471"/>
                <a:gd name="connsiteX131" fmla="*/ 5187199 w 6318157"/>
                <a:gd name="connsiteY131" fmla="*/ 4077299 h 5387471"/>
                <a:gd name="connsiteX132" fmla="*/ 5205692 w 6318157"/>
                <a:gd name="connsiteY132" fmla="*/ 4046476 h 5387471"/>
                <a:gd name="connsiteX133" fmla="*/ 5107060 w 6318157"/>
                <a:gd name="connsiteY133" fmla="*/ 4005379 h 5387471"/>
                <a:gd name="connsiteX134" fmla="*/ 5183536 w 6318157"/>
                <a:gd name="connsiteY134" fmla="*/ 3959373 h 5387471"/>
                <a:gd name="connsiteX135" fmla="*/ 5172815 w 6318157"/>
                <a:gd name="connsiteY135" fmla="*/ 3886200 h 5387471"/>
                <a:gd name="connsiteX136" fmla="*/ 5222041 w 6318157"/>
                <a:gd name="connsiteY136" fmla="*/ 3883701 h 5387471"/>
                <a:gd name="connsiteX137" fmla="*/ 5230350 w 6318157"/>
                <a:gd name="connsiteY137" fmla="*/ 3941680 h 5387471"/>
                <a:gd name="connsiteX138" fmla="*/ 5279666 w 6318157"/>
                <a:gd name="connsiteY138" fmla="*/ 3937570 h 5387471"/>
                <a:gd name="connsiteX139" fmla="*/ 5291995 w 6318157"/>
                <a:gd name="connsiteY139" fmla="*/ 3859487 h 5387471"/>
                <a:gd name="connsiteX140" fmla="*/ 5423861 w 6318157"/>
                <a:gd name="connsiteY140" fmla="*/ 3870925 h 5387471"/>
                <a:gd name="connsiteX141" fmla="*/ 5487204 w 6318157"/>
                <a:gd name="connsiteY141" fmla="*/ 3820445 h 5387471"/>
                <a:gd name="connsiteX142" fmla="*/ 5559123 w 6318157"/>
                <a:gd name="connsiteY142" fmla="*/ 3707429 h 5387471"/>
                <a:gd name="connsiteX143" fmla="*/ 5449413 w 6318157"/>
                <a:gd name="connsiteY143" fmla="*/ 3654543 h 5387471"/>
                <a:gd name="connsiteX144" fmla="*/ 5417697 w 6318157"/>
                <a:gd name="connsiteY144" fmla="*/ 3572439 h 5387471"/>
                <a:gd name="connsiteX145" fmla="*/ 5452272 w 6318157"/>
                <a:gd name="connsiteY145" fmla="*/ 3536878 h 5387471"/>
                <a:gd name="connsiteX146" fmla="*/ 5435833 w 6318157"/>
                <a:gd name="connsiteY146" fmla="*/ 3485507 h 5387471"/>
                <a:gd name="connsiteX147" fmla="*/ 5398846 w 6318157"/>
                <a:gd name="connsiteY147" fmla="*/ 3495782 h 5387471"/>
                <a:gd name="connsiteX148" fmla="*/ 5351496 w 6318157"/>
                <a:gd name="connsiteY148" fmla="*/ 3414038 h 5387471"/>
                <a:gd name="connsiteX149" fmla="*/ 5402956 w 6318157"/>
                <a:gd name="connsiteY149" fmla="*/ 3376601 h 5387471"/>
                <a:gd name="connsiteX150" fmla="*/ 5452272 w 6318157"/>
                <a:gd name="connsiteY150" fmla="*/ 3388930 h 5387471"/>
                <a:gd name="connsiteX151" fmla="*/ 5493368 w 6318157"/>
                <a:gd name="connsiteY151" fmla="*/ 3288244 h 5387471"/>
                <a:gd name="connsiteX152" fmla="*/ 5437888 w 6318157"/>
                <a:gd name="connsiteY152" fmla="*/ 3302627 h 5387471"/>
                <a:gd name="connsiteX153" fmla="*/ 5410640 w 6318157"/>
                <a:gd name="connsiteY153" fmla="*/ 3190955 h 5387471"/>
                <a:gd name="connsiteX154" fmla="*/ 5487204 w 6318157"/>
                <a:gd name="connsiteY154" fmla="*/ 3212215 h 5387471"/>
                <a:gd name="connsiteX155" fmla="*/ 5493368 w 6318157"/>
                <a:gd name="connsiteY155" fmla="*/ 3171118 h 5387471"/>
                <a:gd name="connsiteX156" fmla="*/ 5645426 w 6318157"/>
                <a:gd name="connsiteY156" fmla="*/ 3158790 h 5387471"/>
                <a:gd name="connsiteX157" fmla="*/ 5635152 w 6318157"/>
                <a:gd name="connsiteY157" fmla="*/ 3123857 h 5387471"/>
                <a:gd name="connsiteX158" fmla="*/ 5820355 w 6318157"/>
                <a:gd name="connsiteY158" fmla="*/ 2989939 h 5387471"/>
                <a:gd name="connsiteX159" fmla="*/ 6020959 w 6318157"/>
                <a:gd name="connsiteY159" fmla="*/ 2857748 h 5387471"/>
                <a:gd name="connsiteX160" fmla="*/ 6058811 w 6318157"/>
                <a:gd name="connsiteY160" fmla="*/ 2880194 h 5387471"/>
                <a:gd name="connsiteX161" fmla="*/ 6114056 w 6318157"/>
                <a:gd name="connsiteY161" fmla="*/ 2859239 h 5387471"/>
                <a:gd name="connsiteX162" fmla="*/ 6152156 w 6318157"/>
                <a:gd name="connsiteY162" fmla="*/ 2889719 h 5387471"/>
                <a:gd name="connsiteX163" fmla="*/ 6260741 w 6318157"/>
                <a:gd name="connsiteY163" fmla="*/ 2868764 h 5387471"/>
                <a:gd name="connsiteX164" fmla="*/ 6292298 w 6318157"/>
                <a:gd name="connsiteY164" fmla="*/ 2879449 h 5387471"/>
                <a:gd name="connsiteX165" fmla="*/ 6304556 w 6318157"/>
                <a:gd name="connsiteY165" fmla="*/ 2838284 h 5387471"/>
                <a:gd name="connsiteX166" fmla="*/ 6306461 w 6318157"/>
                <a:gd name="connsiteY166" fmla="*/ 2809709 h 5387471"/>
                <a:gd name="connsiteX167" fmla="*/ 6317891 w 6318157"/>
                <a:gd name="connsiteY167" fmla="*/ 2798279 h 5387471"/>
                <a:gd name="connsiteX168" fmla="*/ 6268361 w 6318157"/>
                <a:gd name="connsiteY168" fmla="*/ 2775419 h 5387471"/>
                <a:gd name="connsiteX169" fmla="*/ 6220736 w 6318157"/>
                <a:gd name="connsiteY169" fmla="*/ 2543754 h 5387471"/>
                <a:gd name="connsiteX170" fmla="*/ 6169301 w 6318157"/>
                <a:gd name="connsiteY170" fmla="*/ 2569973 h 5387471"/>
                <a:gd name="connsiteX171" fmla="*/ 6119771 w 6318157"/>
                <a:gd name="connsiteY171" fmla="*/ 2533484 h 5387471"/>
                <a:gd name="connsiteX172" fmla="*/ 6051191 w 6318157"/>
                <a:gd name="connsiteY172" fmla="*/ 2518538 h 5387471"/>
                <a:gd name="connsiteX173" fmla="*/ 6053096 w 6318157"/>
                <a:gd name="connsiteY173" fmla="*/ 2434718 h 5387471"/>
                <a:gd name="connsiteX174" fmla="*/ 6027337 w 6318157"/>
                <a:gd name="connsiteY174" fmla="*/ 2469542 h 5387471"/>
                <a:gd name="connsiteX175" fmla="*/ 5994041 w 6318157"/>
                <a:gd name="connsiteY175" fmla="*/ 2411858 h 5387471"/>
                <a:gd name="connsiteX176" fmla="*/ 5976896 w 6318157"/>
                <a:gd name="connsiteY176" fmla="*/ 2272793 h 5387471"/>
                <a:gd name="connsiteX177" fmla="*/ 5915936 w 6318157"/>
                <a:gd name="connsiteY177" fmla="*/ 2274698 h 5387471"/>
                <a:gd name="connsiteX178" fmla="*/ 5892910 w 6318157"/>
                <a:gd name="connsiteY178" fmla="*/ 2209882 h 5387471"/>
                <a:gd name="connsiteX179" fmla="*/ 5813066 w 6318157"/>
                <a:gd name="connsiteY179" fmla="*/ 2240408 h 5387471"/>
                <a:gd name="connsiteX180" fmla="*/ 5752106 w 6318157"/>
                <a:gd name="connsiteY180" fmla="*/ 2206118 h 5387471"/>
                <a:gd name="connsiteX181" fmla="*/ 5719721 w 6318157"/>
                <a:gd name="connsiteY181" fmla="*/ 2227073 h 5387471"/>
                <a:gd name="connsiteX182" fmla="*/ 5653046 w 6318157"/>
                <a:gd name="connsiteY182" fmla="*/ 2209928 h 5387471"/>
                <a:gd name="connsiteX183" fmla="*/ 5677231 w 6318157"/>
                <a:gd name="connsiteY183" fmla="*/ 2186857 h 5387471"/>
                <a:gd name="connsiteX184" fmla="*/ 5628281 w 6318157"/>
                <a:gd name="connsiteY184" fmla="*/ 2145158 h 5387471"/>
                <a:gd name="connsiteX185" fmla="*/ 5488388 w 6318157"/>
                <a:gd name="connsiteY185" fmla="*/ 2148426 h 5387471"/>
                <a:gd name="connsiteX186" fmla="*/ 5453021 w 6318157"/>
                <a:gd name="connsiteY186" fmla="*/ 2227073 h 5387471"/>
                <a:gd name="connsiteX187" fmla="*/ 5472071 w 6318157"/>
                <a:gd name="connsiteY187" fmla="*/ 2274698 h 5387471"/>
                <a:gd name="connsiteX188" fmla="*/ 5422541 w 6318157"/>
                <a:gd name="connsiteY188" fmla="*/ 2288033 h 5387471"/>
                <a:gd name="connsiteX189" fmla="*/ 5451116 w 6318157"/>
                <a:gd name="connsiteY189" fmla="*/ 2333753 h 5387471"/>
                <a:gd name="connsiteX190" fmla="*/ 5516631 w 6318157"/>
                <a:gd name="connsiteY190" fmla="*/ 2328407 h 5387471"/>
                <a:gd name="connsiteX191" fmla="*/ 5523506 w 6318157"/>
                <a:gd name="connsiteY191" fmla="*/ 2379473 h 5387471"/>
                <a:gd name="connsiteX192" fmla="*/ 5399681 w 6318157"/>
                <a:gd name="connsiteY192" fmla="*/ 2545208 h 5387471"/>
                <a:gd name="connsiteX193" fmla="*/ 5360918 w 6318157"/>
                <a:gd name="connsiteY193" fmla="*/ 2694084 h 5387471"/>
                <a:gd name="connsiteX194" fmla="*/ 5346341 w 6318157"/>
                <a:gd name="connsiteY194" fmla="*/ 2615693 h 5387471"/>
                <a:gd name="connsiteX195" fmla="*/ 5304431 w 6318157"/>
                <a:gd name="connsiteY195" fmla="*/ 2615693 h 5387471"/>
                <a:gd name="connsiteX196" fmla="*/ 5273951 w 6318157"/>
                <a:gd name="connsiteY196" fmla="*/ 2558543 h 5387471"/>
                <a:gd name="connsiteX197" fmla="*/ 5203714 w 6318157"/>
                <a:gd name="connsiteY197" fmla="*/ 2600987 h 5387471"/>
                <a:gd name="connsiteX198" fmla="*/ 5070116 w 6318157"/>
                <a:gd name="connsiteY198" fmla="*/ 2541398 h 5387471"/>
                <a:gd name="connsiteX199" fmla="*/ 4991763 w 6318157"/>
                <a:gd name="connsiteY199" fmla="*/ 2573572 h 5387471"/>
                <a:gd name="connsiteX200" fmla="*/ 4904381 w 6318157"/>
                <a:gd name="connsiteY200" fmla="*/ 2564258 h 5387471"/>
                <a:gd name="connsiteX201" fmla="*/ 4875806 w 6318157"/>
                <a:gd name="connsiteY201" fmla="*/ 2495678 h 5387471"/>
                <a:gd name="connsiteX202" fmla="*/ 4803416 w 6318157"/>
                <a:gd name="connsiteY202" fmla="*/ 2484248 h 5387471"/>
                <a:gd name="connsiteX203" fmla="*/ 4822466 w 6318157"/>
                <a:gd name="connsiteY203" fmla="*/ 2409953 h 5387471"/>
                <a:gd name="connsiteX204" fmla="*/ 4731026 w 6318157"/>
                <a:gd name="connsiteY204" fmla="*/ 2341373 h 5387471"/>
                <a:gd name="connsiteX205" fmla="*/ 4699221 w 6318157"/>
                <a:gd name="connsiteY205" fmla="*/ 2364353 h 5387471"/>
                <a:gd name="connsiteX206" fmla="*/ 4637681 w 6318157"/>
                <a:gd name="connsiteY206" fmla="*/ 2328038 h 5387471"/>
                <a:gd name="connsiteX207" fmla="*/ 4660541 w 6318157"/>
                <a:gd name="connsiteY207" fmla="*/ 2253743 h 5387471"/>
                <a:gd name="connsiteX208" fmla="*/ 4433846 w 6318157"/>
                <a:gd name="connsiteY208" fmla="*/ 2270888 h 5387471"/>
                <a:gd name="connsiteX209" fmla="*/ 4373134 w 6318157"/>
                <a:gd name="connsiteY209" fmla="*/ 2252041 h 5387471"/>
                <a:gd name="connsiteX210" fmla="*/ 4323356 w 6318157"/>
                <a:gd name="connsiteY210" fmla="*/ 2288033 h 5387471"/>
                <a:gd name="connsiteX211" fmla="*/ 4273826 w 6318157"/>
                <a:gd name="connsiteY211" fmla="*/ 2208023 h 5387471"/>
                <a:gd name="connsiteX212" fmla="*/ 4201436 w 6318157"/>
                <a:gd name="connsiteY212" fmla="*/ 2192783 h 5387471"/>
                <a:gd name="connsiteX213" fmla="*/ 4178576 w 6318157"/>
                <a:gd name="connsiteY213" fmla="*/ 2110868 h 5387471"/>
                <a:gd name="connsiteX214" fmla="*/ 4087136 w 6318157"/>
                <a:gd name="connsiteY214" fmla="*/ 2038478 h 5387471"/>
                <a:gd name="connsiteX215" fmla="*/ 4016651 w 6318157"/>
                <a:gd name="connsiteY215" fmla="*/ 2051813 h 5387471"/>
                <a:gd name="connsiteX216" fmla="*/ 3909971 w 6318157"/>
                <a:gd name="connsiteY216" fmla="*/ 2013713 h 5387471"/>
                <a:gd name="connsiteX217" fmla="*/ 3843296 w 6318157"/>
                <a:gd name="connsiteY217" fmla="*/ 2053718 h 5387471"/>
                <a:gd name="connsiteX218" fmla="*/ 3788051 w 6318157"/>
                <a:gd name="connsiteY218" fmla="*/ 2034668 h 5387471"/>
                <a:gd name="connsiteX219" fmla="*/ 3742331 w 6318157"/>
                <a:gd name="connsiteY219" fmla="*/ 2046098 h 5387471"/>
                <a:gd name="connsiteX220" fmla="*/ 3671018 w 6318157"/>
                <a:gd name="connsiteY220" fmla="*/ 2041249 h 5387471"/>
                <a:gd name="connsiteX221" fmla="*/ 3660416 w 6318157"/>
                <a:gd name="connsiteY221" fmla="*/ 1977518 h 5387471"/>
                <a:gd name="connsiteX222" fmla="*/ 3643271 w 6318157"/>
                <a:gd name="connsiteY222" fmla="*/ 1905128 h 5387471"/>
                <a:gd name="connsiteX223" fmla="*/ 3690896 w 6318157"/>
                <a:gd name="connsiteY223" fmla="*/ 1872743 h 5387471"/>
                <a:gd name="connsiteX224" fmla="*/ 3702326 w 6318157"/>
                <a:gd name="connsiteY224" fmla="*/ 1811783 h 5387471"/>
                <a:gd name="connsiteX225" fmla="*/ 3679466 w 6318157"/>
                <a:gd name="connsiteY225" fmla="*/ 1788923 h 5387471"/>
                <a:gd name="connsiteX226" fmla="*/ 3595977 w 6318157"/>
                <a:gd name="connsiteY226" fmla="*/ 1647245 h 5387471"/>
                <a:gd name="connsiteX227" fmla="*/ 3508016 w 6318157"/>
                <a:gd name="connsiteY227" fmla="*/ 1663193 h 5387471"/>
                <a:gd name="connsiteX228" fmla="*/ 3485156 w 6318157"/>
                <a:gd name="connsiteY228" fmla="*/ 1619378 h 5387471"/>
                <a:gd name="connsiteX229" fmla="*/ 3434052 w 6318157"/>
                <a:gd name="connsiteY229" fmla="*/ 1618090 h 5387471"/>
                <a:gd name="connsiteX230" fmla="*/ 3496586 w 6318157"/>
                <a:gd name="connsiteY230" fmla="*/ 1533653 h 5387471"/>
                <a:gd name="connsiteX231" fmla="*/ 3549926 w 6318157"/>
                <a:gd name="connsiteY231" fmla="*/ 1552703 h 5387471"/>
                <a:gd name="connsiteX232" fmla="*/ 3681619 w 6318157"/>
                <a:gd name="connsiteY232" fmla="*/ 1349485 h 5387471"/>
                <a:gd name="connsiteX233" fmla="*/ 3708041 w 6318157"/>
                <a:gd name="connsiteY233" fmla="*/ 1316483 h 5387471"/>
                <a:gd name="connsiteX234" fmla="*/ 3600036 w 6318157"/>
                <a:gd name="connsiteY234" fmla="*/ 1230630 h 5387471"/>
                <a:gd name="connsiteX235" fmla="*/ 3610886 w 6318157"/>
                <a:gd name="connsiteY235" fmla="*/ 1173608 h 5387471"/>
                <a:gd name="connsiteX236" fmla="*/ 3549926 w 6318157"/>
                <a:gd name="connsiteY236" fmla="*/ 1160273 h 5387471"/>
                <a:gd name="connsiteX237" fmla="*/ 3515636 w 6318157"/>
                <a:gd name="connsiteY237" fmla="*/ 1108838 h 5387471"/>
                <a:gd name="connsiteX238" fmla="*/ 3515636 w 6318157"/>
                <a:gd name="connsiteY238" fmla="*/ 1013588 h 5387471"/>
                <a:gd name="connsiteX239" fmla="*/ 3391811 w 6318157"/>
                <a:gd name="connsiteY239" fmla="*/ 981203 h 5387471"/>
                <a:gd name="connsiteX240" fmla="*/ 3357521 w 6318157"/>
                <a:gd name="connsiteY240" fmla="*/ 922148 h 5387471"/>
                <a:gd name="connsiteX241" fmla="*/ 3198246 w 6318157"/>
                <a:gd name="connsiteY241" fmla="*/ 954073 h 5387471"/>
                <a:gd name="connsiteX242" fmla="*/ 3142256 w 6318157"/>
                <a:gd name="connsiteY242" fmla="*/ 899288 h 5387471"/>
                <a:gd name="connsiteX243" fmla="*/ 2980331 w 6318157"/>
                <a:gd name="connsiteY243" fmla="*/ 929768 h 5387471"/>
                <a:gd name="connsiteX244" fmla="*/ 2776330 w 6318157"/>
                <a:gd name="connsiteY244" fmla="*/ 832982 h 5387471"/>
                <a:gd name="connsiteX245" fmla="*/ 2662196 w 6318157"/>
                <a:gd name="connsiteY245" fmla="*/ 874523 h 5387471"/>
                <a:gd name="connsiteX246" fmla="*/ 2671721 w 6318157"/>
                <a:gd name="connsiteY246" fmla="*/ 832613 h 5387471"/>
                <a:gd name="connsiteX247" fmla="*/ 2581026 w 6318157"/>
                <a:gd name="connsiteY247" fmla="*/ 818653 h 5387471"/>
                <a:gd name="connsiteX248" fmla="*/ 2576471 w 6318157"/>
                <a:gd name="connsiteY248" fmla="*/ 731648 h 5387471"/>
                <a:gd name="connsiteX249" fmla="*/ 2561231 w 6318157"/>
                <a:gd name="connsiteY249" fmla="*/ 684023 h 5387471"/>
                <a:gd name="connsiteX250" fmla="*/ 2591711 w 6318157"/>
                <a:gd name="connsiteY250" fmla="*/ 647828 h 5387471"/>
                <a:gd name="connsiteX251" fmla="*/ 2496792 w 6318157"/>
                <a:gd name="connsiteY251" fmla="*/ 511865 h 5387471"/>
                <a:gd name="connsiteX252" fmla="*/ 2492651 w 6318157"/>
                <a:gd name="connsiteY252" fmla="*/ 476378 h 5387471"/>
                <a:gd name="connsiteX253" fmla="*/ 2534561 w 6318157"/>
                <a:gd name="connsiteY253" fmla="*/ 409703 h 5387471"/>
                <a:gd name="connsiteX254" fmla="*/ 2490746 w 6318157"/>
                <a:gd name="connsiteY254" fmla="*/ 398273 h 5387471"/>
                <a:gd name="connsiteX255" fmla="*/ 2465981 w 6318157"/>
                <a:gd name="connsiteY255" fmla="*/ 367793 h 5387471"/>
                <a:gd name="connsiteX256" fmla="*/ 2428709 w 6318157"/>
                <a:gd name="connsiteY256" fmla="*/ 359713 h 5387471"/>
                <a:gd name="connsiteX257" fmla="*/ 2443121 w 6318157"/>
                <a:gd name="connsiteY257" fmla="*/ 297308 h 5387471"/>
                <a:gd name="connsiteX258" fmla="*/ 2384811 w 6318157"/>
                <a:gd name="connsiteY258" fmla="*/ 255352 h 5387471"/>
                <a:gd name="connsiteX259" fmla="*/ 2431691 w 6318157"/>
                <a:gd name="connsiteY259" fmla="*/ 188723 h 5387471"/>
                <a:gd name="connsiteX260" fmla="*/ 2536714 w 6318157"/>
                <a:gd name="connsiteY260" fmla="*/ 175177 h 5387471"/>
                <a:gd name="connsiteX0" fmla="*/ 2536714 w 6318157"/>
                <a:gd name="connsiteY0" fmla="*/ 175177 h 5387471"/>
                <a:gd name="connsiteX1" fmla="*/ 2475506 w 6318157"/>
                <a:gd name="connsiteY1" fmla="*/ 127763 h 5387471"/>
                <a:gd name="connsiteX2" fmla="*/ 2408831 w 6318157"/>
                <a:gd name="connsiteY2" fmla="*/ 129668 h 5387471"/>
                <a:gd name="connsiteX3" fmla="*/ 2340003 w 6318157"/>
                <a:gd name="connsiteY3" fmla="*/ 67751 h 5387471"/>
                <a:gd name="connsiteX4" fmla="*/ 2260241 w 6318157"/>
                <a:gd name="connsiteY4" fmla="*/ 85853 h 5387471"/>
                <a:gd name="connsiteX5" fmla="*/ 2229513 w 6318157"/>
                <a:gd name="connsiteY5" fmla="*/ 26173 h 5387471"/>
                <a:gd name="connsiteX6" fmla="*/ 2009858 w 6318157"/>
                <a:gd name="connsiteY6" fmla="*/ 0 h 5387471"/>
                <a:gd name="connsiteX7" fmla="*/ 1851163 w 6318157"/>
                <a:gd name="connsiteY7" fmla="*/ 158612 h 5387471"/>
                <a:gd name="connsiteX8" fmla="*/ 1861599 w 6318157"/>
                <a:gd name="connsiteY8" fmla="*/ 331056 h 5387471"/>
                <a:gd name="connsiteX9" fmla="*/ 1776951 w 6318157"/>
                <a:gd name="connsiteY9" fmla="*/ 311343 h 5387471"/>
                <a:gd name="connsiteX10" fmla="*/ 1606163 w 6318157"/>
                <a:gd name="connsiteY10" fmla="*/ 358057 h 5387471"/>
                <a:gd name="connsiteX11" fmla="*/ 1391478 w 6318157"/>
                <a:gd name="connsiteY11" fmla="*/ 230836 h 5387471"/>
                <a:gd name="connsiteX12" fmla="*/ 1256306 w 6318157"/>
                <a:gd name="connsiteY12" fmla="*/ 230836 h 5387471"/>
                <a:gd name="connsiteX13" fmla="*/ 1208598 w 6318157"/>
                <a:gd name="connsiteY13" fmla="*/ 421667 h 5387471"/>
                <a:gd name="connsiteX14" fmla="*/ 1041621 w 6318157"/>
                <a:gd name="connsiteY14" fmla="*/ 588645 h 5387471"/>
                <a:gd name="connsiteX15" fmla="*/ 930303 w 6318157"/>
                <a:gd name="connsiteY15" fmla="*/ 668158 h 5387471"/>
                <a:gd name="connsiteX16" fmla="*/ 842838 w 6318157"/>
                <a:gd name="connsiteY16" fmla="*/ 612499 h 5387471"/>
                <a:gd name="connsiteX17" fmla="*/ 747423 w 6318157"/>
                <a:gd name="connsiteY17" fmla="*/ 795379 h 5387471"/>
                <a:gd name="connsiteX18" fmla="*/ 456206 w 6318157"/>
                <a:gd name="connsiteY18" fmla="*/ 828804 h 5387471"/>
                <a:gd name="connsiteX19" fmla="*/ 222636 w 6318157"/>
                <a:gd name="connsiteY19" fmla="*/ 970307 h 5387471"/>
                <a:gd name="connsiteX20" fmla="*/ 254442 w 6318157"/>
                <a:gd name="connsiteY20" fmla="*/ 1113431 h 5387471"/>
                <a:gd name="connsiteX21" fmla="*/ 302149 w 6318157"/>
                <a:gd name="connsiteY21" fmla="*/ 1296311 h 5387471"/>
                <a:gd name="connsiteX22" fmla="*/ 341906 w 6318157"/>
                <a:gd name="connsiteY22" fmla="*/ 1328116 h 5387471"/>
                <a:gd name="connsiteX23" fmla="*/ 508883 w 6318157"/>
                <a:gd name="connsiteY23" fmla="*/ 1359921 h 5387471"/>
                <a:gd name="connsiteX24" fmla="*/ 532737 w 6318157"/>
                <a:gd name="connsiteY24" fmla="*/ 1582558 h 5387471"/>
                <a:gd name="connsiteX25" fmla="*/ 730526 w 6318157"/>
                <a:gd name="connsiteY25" fmla="*/ 1644144 h 5387471"/>
                <a:gd name="connsiteX26" fmla="*/ 903633 w 6318157"/>
                <a:gd name="connsiteY26" fmla="*/ 1753676 h 5387471"/>
                <a:gd name="connsiteX27" fmla="*/ 818984 w 6318157"/>
                <a:gd name="connsiteY27" fmla="*/ 1884707 h 5387471"/>
                <a:gd name="connsiteX28" fmla="*/ 644056 w 6318157"/>
                <a:gd name="connsiteY28" fmla="*/ 1868805 h 5387471"/>
                <a:gd name="connsiteX29" fmla="*/ 636104 w 6318157"/>
                <a:gd name="connsiteY29" fmla="*/ 2115295 h 5387471"/>
                <a:gd name="connsiteX30" fmla="*/ 755374 w 6318157"/>
                <a:gd name="connsiteY30" fmla="*/ 2218662 h 5387471"/>
                <a:gd name="connsiteX31" fmla="*/ 818984 w 6318157"/>
                <a:gd name="connsiteY31" fmla="*/ 2329980 h 5387471"/>
                <a:gd name="connsiteX32" fmla="*/ 818984 w 6318157"/>
                <a:gd name="connsiteY32" fmla="*/ 2369737 h 5387471"/>
                <a:gd name="connsiteX33" fmla="*/ 580445 w 6318157"/>
                <a:gd name="connsiteY33" fmla="*/ 2401542 h 5387471"/>
                <a:gd name="connsiteX34" fmla="*/ 485029 w 6318157"/>
                <a:gd name="connsiteY34" fmla="*/ 2433347 h 5387471"/>
                <a:gd name="connsiteX35" fmla="*/ 437322 w 6318157"/>
                <a:gd name="connsiteY35" fmla="*/ 2584422 h 5387471"/>
                <a:gd name="connsiteX36" fmla="*/ 307616 w 6318157"/>
                <a:gd name="connsiteY36" fmla="*/ 2598549 h 5387471"/>
                <a:gd name="connsiteX37" fmla="*/ 238539 w 6318157"/>
                <a:gd name="connsiteY37" fmla="*/ 2655984 h 5387471"/>
                <a:gd name="connsiteX38" fmla="*/ 284673 w 6318157"/>
                <a:gd name="connsiteY38" fmla="*/ 2740881 h 5387471"/>
                <a:gd name="connsiteX39" fmla="*/ 405516 w 6318157"/>
                <a:gd name="connsiteY39" fmla="*/ 2767302 h 5387471"/>
                <a:gd name="connsiteX40" fmla="*/ 414296 w 6318157"/>
                <a:gd name="connsiteY40" fmla="*/ 2859534 h 5387471"/>
                <a:gd name="connsiteX41" fmla="*/ 349857 w 6318157"/>
                <a:gd name="connsiteY41" fmla="*/ 2894523 h 5387471"/>
                <a:gd name="connsiteX42" fmla="*/ 206734 w 6318157"/>
                <a:gd name="connsiteY42" fmla="*/ 3061500 h 5387471"/>
                <a:gd name="connsiteX43" fmla="*/ 166977 w 6318157"/>
                <a:gd name="connsiteY43" fmla="*/ 3300039 h 5387471"/>
                <a:gd name="connsiteX44" fmla="*/ 103367 w 6318157"/>
                <a:gd name="connsiteY44" fmla="*/ 3490871 h 5387471"/>
                <a:gd name="connsiteX45" fmla="*/ 0 w 6318157"/>
                <a:gd name="connsiteY45" fmla="*/ 3610140 h 5387471"/>
                <a:gd name="connsiteX46" fmla="*/ 0 w 6318157"/>
                <a:gd name="connsiteY46" fmla="*/ 3689653 h 5387471"/>
                <a:gd name="connsiteX47" fmla="*/ 15903 w 6318157"/>
                <a:gd name="connsiteY47" fmla="*/ 3769166 h 5387471"/>
                <a:gd name="connsiteX48" fmla="*/ 127221 w 6318157"/>
                <a:gd name="connsiteY48" fmla="*/ 3785069 h 5387471"/>
                <a:gd name="connsiteX49" fmla="*/ 183211 w 6318157"/>
                <a:gd name="connsiteY49" fmla="*/ 3641697 h 5387471"/>
                <a:gd name="connsiteX50" fmla="*/ 275231 w 6318157"/>
                <a:gd name="connsiteY50" fmla="*/ 3608199 h 5387471"/>
                <a:gd name="connsiteX51" fmla="*/ 326003 w 6318157"/>
                <a:gd name="connsiteY51" fmla="*/ 3626043 h 5387471"/>
                <a:gd name="connsiteX52" fmla="*/ 358388 w 6318157"/>
                <a:gd name="connsiteY52" fmla="*/ 3618423 h 5387471"/>
                <a:gd name="connsiteX53" fmla="*/ 424318 w 6318157"/>
                <a:gd name="connsiteY53" fmla="*/ 3743407 h 5387471"/>
                <a:gd name="connsiteX54" fmla="*/ 379178 w 6318157"/>
                <a:gd name="connsiteY54" fmla="*/ 3816212 h 5387471"/>
                <a:gd name="connsiteX55" fmla="*/ 347621 w 6318157"/>
                <a:gd name="connsiteY55" fmla="*/ 3928239 h 5387471"/>
                <a:gd name="connsiteX56" fmla="*/ 336854 w 6318157"/>
                <a:gd name="connsiteY56" fmla="*/ 4218249 h 5387471"/>
                <a:gd name="connsiteX57" fmla="*/ 545161 w 6318157"/>
                <a:gd name="connsiteY57" fmla="*/ 4012509 h 5387471"/>
                <a:gd name="connsiteX58" fmla="*/ 620202 w 6318157"/>
                <a:gd name="connsiteY58" fmla="*/ 4063365 h 5387471"/>
                <a:gd name="connsiteX59" fmla="*/ 723569 w 6318157"/>
                <a:gd name="connsiteY59" fmla="*/ 4079267 h 5387471"/>
                <a:gd name="connsiteX60" fmla="*/ 795130 w 6318157"/>
                <a:gd name="connsiteY60" fmla="*/ 4190586 h 5387471"/>
                <a:gd name="connsiteX61" fmla="*/ 1025718 w 6318157"/>
                <a:gd name="connsiteY61" fmla="*/ 4293952 h 5387471"/>
                <a:gd name="connsiteX62" fmla="*/ 1176793 w 6318157"/>
                <a:gd name="connsiteY62" fmla="*/ 4540443 h 5387471"/>
                <a:gd name="connsiteX63" fmla="*/ 1144988 w 6318157"/>
                <a:gd name="connsiteY63" fmla="*/ 4635859 h 5387471"/>
                <a:gd name="connsiteX64" fmla="*/ 1614115 w 6318157"/>
                <a:gd name="connsiteY64" fmla="*/ 4882349 h 5387471"/>
                <a:gd name="connsiteX65" fmla="*/ 1614115 w 6318157"/>
                <a:gd name="connsiteY65" fmla="*/ 5033424 h 5387471"/>
                <a:gd name="connsiteX66" fmla="*/ 1614115 w 6318157"/>
                <a:gd name="connsiteY66" fmla="*/ 5168596 h 5387471"/>
                <a:gd name="connsiteX67" fmla="*/ 1653871 w 6318157"/>
                <a:gd name="connsiteY67" fmla="*/ 5295817 h 5387471"/>
                <a:gd name="connsiteX68" fmla="*/ 1755416 w 6318157"/>
                <a:gd name="connsiteY68" fmla="*/ 5294123 h 5387471"/>
                <a:gd name="connsiteX69" fmla="*/ 1825653 w 6318157"/>
                <a:gd name="connsiteY69" fmla="*/ 5366385 h 5387471"/>
                <a:gd name="connsiteX70" fmla="*/ 1861848 w 6318157"/>
                <a:gd name="connsiteY70" fmla="*/ 5387340 h 5387471"/>
                <a:gd name="connsiteX71" fmla="*/ 1926203 w 6318157"/>
                <a:gd name="connsiteY71" fmla="*/ 5242146 h 5387471"/>
                <a:gd name="connsiteX72" fmla="*/ 2115047 w 6318157"/>
                <a:gd name="connsiteY72" fmla="*/ 5279914 h 5387471"/>
                <a:gd name="connsiteX73" fmla="*/ 2176421 w 6318157"/>
                <a:gd name="connsiteY73" fmla="*/ 5148304 h 5387471"/>
                <a:gd name="connsiteX74" fmla="*/ 2083242 w 6318157"/>
                <a:gd name="connsiteY74" fmla="*/ 5096123 h 5387471"/>
                <a:gd name="connsiteX75" fmla="*/ 2020211 w 6318157"/>
                <a:gd name="connsiteY75" fmla="*/ 5057903 h 5387471"/>
                <a:gd name="connsiteX76" fmla="*/ 2011680 w 6318157"/>
                <a:gd name="connsiteY76" fmla="*/ 5073180 h 5387471"/>
                <a:gd name="connsiteX77" fmla="*/ 1932167 w 6318157"/>
                <a:gd name="connsiteY77" fmla="*/ 4977765 h 5387471"/>
                <a:gd name="connsiteX78" fmla="*/ 1884459 w 6318157"/>
                <a:gd name="connsiteY78" fmla="*/ 4874398 h 5387471"/>
                <a:gd name="connsiteX79" fmla="*/ 1913448 w 6318157"/>
                <a:gd name="connsiteY79" fmla="*/ 4786022 h 5387471"/>
                <a:gd name="connsiteX80" fmla="*/ 2073551 w 6318157"/>
                <a:gd name="connsiteY80" fmla="*/ 4760723 h 5387471"/>
                <a:gd name="connsiteX81" fmla="*/ 2213030 w 6318157"/>
                <a:gd name="connsiteY81" fmla="*/ 4711893 h 5387471"/>
                <a:gd name="connsiteX82" fmla="*/ 2313829 w 6318157"/>
                <a:gd name="connsiteY82" fmla="*/ 4781467 h 5387471"/>
                <a:gd name="connsiteX83" fmla="*/ 2449002 w 6318157"/>
                <a:gd name="connsiteY83" fmla="*/ 4771031 h 5387471"/>
                <a:gd name="connsiteX84" fmla="*/ 2504661 w 6318157"/>
                <a:gd name="connsiteY84" fmla="*/ 4866446 h 5387471"/>
                <a:gd name="connsiteX85" fmla="*/ 2578459 w 6318157"/>
                <a:gd name="connsiteY85" fmla="*/ 4816585 h 5387471"/>
                <a:gd name="connsiteX86" fmla="*/ 2681246 w 6318157"/>
                <a:gd name="connsiteY86" fmla="*/ 4873118 h 5387471"/>
                <a:gd name="connsiteX87" fmla="*/ 2798859 w 6318157"/>
                <a:gd name="connsiteY87" fmla="*/ 4858495 h 5387471"/>
                <a:gd name="connsiteX88" fmla="*/ 2895931 w 6318157"/>
                <a:gd name="connsiteY88" fmla="*/ 4983811 h 5387471"/>
                <a:gd name="connsiteX89" fmla="*/ 2910177 w 6318157"/>
                <a:gd name="connsiteY89" fmla="*/ 5176547 h 5387471"/>
                <a:gd name="connsiteX90" fmla="*/ 2981739 w 6318157"/>
                <a:gd name="connsiteY90" fmla="*/ 5120888 h 5387471"/>
                <a:gd name="connsiteX91" fmla="*/ 3101009 w 6318157"/>
                <a:gd name="connsiteY91" fmla="*/ 5184499 h 5387471"/>
                <a:gd name="connsiteX92" fmla="*/ 3164619 w 6318157"/>
                <a:gd name="connsiteY92" fmla="*/ 4882349 h 5387471"/>
                <a:gd name="connsiteX93" fmla="*/ 3116911 w 6318157"/>
                <a:gd name="connsiteY93" fmla="*/ 4516589 h 5387471"/>
                <a:gd name="connsiteX94" fmla="*/ 3156668 w 6318157"/>
                <a:gd name="connsiteY94" fmla="*/ 4405271 h 5387471"/>
                <a:gd name="connsiteX95" fmla="*/ 3323645 w 6318157"/>
                <a:gd name="connsiteY95" fmla="*/ 4341660 h 5387471"/>
                <a:gd name="connsiteX96" fmla="*/ 3482671 w 6318157"/>
                <a:gd name="connsiteY96" fmla="*/ 4293952 h 5387471"/>
                <a:gd name="connsiteX97" fmla="*/ 3570136 w 6318157"/>
                <a:gd name="connsiteY97" fmla="*/ 4373466 h 5387471"/>
                <a:gd name="connsiteX98" fmla="*/ 3530379 w 6318157"/>
                <a:gd name="connsiteY98" fmla="*/ 4484784 h 5387471"/>
                <a:gd name="connsiteX99" fmla="*/ 3546282 w 6318157"/>
                <a:gd name="connsiteY99" fmla="*/ 4588151 h 5387471"/>
                <a:gd name="connsiteX100" fmla="*/ 3609892 w 6318157"/>
                <a:gd name="connsiteY100" fmla="*/ 4643810 h 5387471"/>
                <a:gd name="connsiteX101" fmla="*/ 3673503 w 6318157"/>
                <a:gd name="connsiteY101" fmla="*/ 4651761 h 5387471"/>
                <a:gd name="connsiteX102" fmla="*/ 3745064 w 6318157"/>
                <a:gd name="connsiteY102" fmla="*/ 4786933 h 5387471"/>
                <a:gd name="connsiteX103" fmla="*/ 3889016 w 6318157"/>
                <a:gd name="connsiteY103" fmla="*/ 4749293 h 5387471"/>
                <a:gd name="connsiteX104" fmla="*/ 4071068 w 6318157"/>
                <a:gd name="connsiteY104" fmla="*/ 4731274 h 5387471"/>
                <a:gd name="connsiteX105" fmla="*/ 4368496 w 6318157"/>
                <a:gd name="connsiteY105" fmla="*/ 4686134 h 5387471"/>
                <a:gd name="connsiteX106" fmla="*/ 4436828 w 6318157"/>
                <a:gd name="connsiteY106" fmla="*/ 4774261 h 5387471"/>
                <a:gd name="connsiteX107" fmla="*/ 4500438 w 6318157"/>
                <a:gd name="connsiteY107" fmla="*/ 4751981 h 5387471"/>
                <a:gd name="connsiteX108" fmla="*/ 4595854 w 6318157"/>
                <a:gd name="connsiteY108" fmla="*/ 4699469 h 5387471"/>
                <a:gd name="connsiteX109" fmla="*/ 4654826 w 6318157"/>
                <a:gd name="connsiteY109" fmla="*/ 4646423 h 5387471"/>
                <a:gd name="connsiteX110" fmla="*/ 4674704 w 6318157"/>
                <a:gd name="connsiteY110" fmla="*/ 4597593 h 5387471"/>
                <a:gd name="connsiteX111" fmla="*/ 4588151 w 6318157"/>
                <a:gd name="connsiteY111" fmla="*/ 4554983 h 5387471"/>
                <a:gd name="connsiteX112" fmla="*/ 4687211 w 6318157"/>
                <a:gd name="connsiteY112" fmla="*/ 4492118 h 5387471"/>
                <a:gd name="connsiteX113" fmla="*/ 4723406 w 6318157"/>
                <a:gd name="connsiteY113" fmla="*/ 4492118 h 5387471"/>
                <a:gd name="connsiteX114" fmla="*/ 4715786 w 6318157"/>
                <a:gd name="connsiteY114" fmla="*/ 4434968 h 5387471"/>
                <a:gd name="connsiteX115" fmla="*/ 4753886 w 6318157"/>
                <a:gd name="connsiteY115" fmla="*/ 4410203 h 5387471"/>
                <a:gd name="connsiteX116" fmla="*/ 4656648 w 6318157"/>
                <a:gd name="connsiteY116" fmla="*/ 4287326 h 5387471"/>
                <a:gd name="connsiteX117" fmla="*/ 4593866 w 6318157"/>
                <a:gd name="connsiteY117" fmla="*/ 4307333 h 5387471"/>
                <a:gd name="connsiteX118" fmla="*/ 4575396 w 6318157"/>
                <a:gd name="connsiteY118" fmla="*/ 4172612 h 5387471"/>
                <a:gd name="connsiteX119" fmla="*/ 4679655 w 6318157"/>
                <a:gd name="connsiteY119" fmla="*/ 4132426 h 5387471"/>
                <a:gd name="connsiteX120" fmla="*/ 4703957 w 6318157"/>
                <a:gd name="connsiteY120" fmla="*/ 4023340 h 5387471"/>
                <a:gd name="connsiteX121" fmla="*/ 4812951 w 6318157"/>
                <a:gd name="connsiteY121" fmla="*/ 3900496 h 5387471"/>
                <a:gd name="connsiteX122" fmla="*/ 4877813 w 6318157"/>
                <a:gd name="connsiteY122" fmla="*/ 3853146 h 5387471"/>
                <a:gd name="connsiteX123" fmla="*/ 4866109 w 6318157"/>
                <a:gd name="connsiteY123" fmla="*/ 3934446 h 5387471"/>
                <a:gd name="connsiteX124" fmla="*/ 4936241 w 6318157"/>
                <a:gd name="connsiteY124" fmla="*/ 3998681 h 5387471"/>
                <a:gd name="connsiteX125" fmla="*/ 4889248 w 6318157"/>
                <a:gd name="connsiteY125" fmla="*/ 4126615 h 5387471"/>
                <a:gd name="connsiteX126" fmla="*/ 4934365 w 6318157"/>
                <a:gd name="connsiteY126" fmla="*/ 4164319 h 5387471"/>
                <a:gd name="connsiteX127" fmla="*/ 5022812 w 6318157"/>
                <a:gd name="connsiteY127" fmla="*/ 4087573 h 5387471"/>
                <a:gd name="connsiteX128" fmla="*/ 5082759 w 6318157"/>
                <a:gd name="connsiteY128" fmla="*/ 4066849 h 5387471"/>
                <a:gd name="connsiteX129" fmla="*/ 5099644 w 6318157"/>
                <a:gd name="connsiteY129" fmla="*/ 4110000 h 5387471"/>
                <a:gd name="connsiteX130" fmla="*/ 5146102 w 6318157"/>
                <a:gd name="connsiteY130" fmla="*/ 4062915 h 5387471"/>
                <a:gd name="connsiteX131" fmla="*/ 5187199 w 6318157"/>
                <a:gd name="connsiteY131" fmla="*/ 4077299 h 5387471"/>
                <a:gd name="connsiteX132" fmla="*/ 5205692 w 6318157"/>
                <a:gd name="connsiteY132" fmla="*/ 4046476 h 5387471"/>
                <a:gd name="connsiteX133" fmla="*/ 5107060 w 6318157"/>
                <a:gd name="connsiteY133" fmla="*/ 4005379 h 5387471"/>
                <a:gd name="connsiteX134" fmla="*/ 5183536 w 6318157"/>
                <a:gd name="connsiteY134" fmla="*/ 3959373 h 5387471"/>
                <a:gd name="connsiteX135" fmla="*/ 5172815 w 6318157"/>
                <a:gd name="connsiteY135" fmla="*/ 3886200 h 5387471"/>
                <a:gd name="connsiteX136" fmla="*/ 5222041 w 6318157"/>
                <a:gd name="connsiteY136" fmla="*/ 3883701 h 5387471"/>
                <a:gd name="connsiteX137" fmla="*/ 5230350 w 6318157"/>
                <a:gd name="connsiteY137" fmla="*/ 3941680 h 5387471"/>
                <a:gd name="connsiteX138" fmla="*/ 5279666 w 6318157"/>
                <a:gd name="connsiteY138" fmla="*/ 3937570 h 5387471"/>
                <a:gd name="connsiteX139" fmla="*/ 5291995 w 6318157"/>
                <a:gd name="connsiteY139" fmla="*/ 3859487 h 5387471"/>
                <a:gd name="connsiteX140" fmla="*/ 5423861 w 6318157"/>
                <a:gd name="connsiteY140" fmla="*/ 3870925 h 5387471"/>
                <a:gd name="connsiteX141" fmla="*/ 5487204 w 6318157"/>
                <a:gd name="connsiteY141" fmla="*/ 3820445 h 5387471"/>
                <a:gd name="connsiteX142" fmla="*/ 5559123 w 6318157"/>
                <a:gd name="connsiteY142" fmla="*/ 3707429 h 5387471"/>
                <a:gd name="connsiteX143" fmla="*/ 5449413 w 6318157"/>
                <a:gd name="connsiteY143" fmla="*/ 3654543 h 5387471"/>
                <a:gd name="connsiteX144" fmla="*/ 5417697 w 6318157"/>
                <a:gd name="connsiteY144" fmla="*/ 3572439 h 5387471"/>
                <a:gd name="connsiteX145" fmla="*/ 5452272 w 6318157"/>
                <a:gd name="connsiteY145" fmla="*/ 3536878 h 5387471"/>
                <a:gd name="connsiteX146" fmla="*/ 5435833 w 6318157"/>
                <a:gd name="connsiteY146" fmla="*/ 3485507 h 5387471"/>
                <a:gd name="connsiteX147" fmla="*/ 5398846 w 6318157"/>
                <a:gd name="connsiteY147" fmla="*/ 3495782 h 5387471"/>
                <a:gd name="connsiteX148" fmla="*/ 5351496 w 6318157"/>
                <a:gd name="connsiteY148" fmla="*/ 3414038 h 5387471"/>
                <a:gd name="connsiteX149" fmla="*/ 5402956 w 6318157"/>
                <a:gd name="connsiteY149" fmla="*/ 3376601 h 5387471"/>
                <a:gd name="connsiteX150" fmla="*/ 5452272 w 6318157"/>
                <a:gd name="connsiteY150" fmla="*/ 3388930 h 5387471"/>
                <a:gd name="connsiteX151" fmla="*/ 5493368 w 6318157"/>
                <a:gd name="connsiteY151" fmla="*/ 3288244 h 5387471"/>
                <a:gd name="connsiteX152" fmla="*/ 5437888 w 6318157"/>
                <a:gd name="connsiteY152" fmla="*/ 3302627 h 5387471"/>
                <a:gd name="connsiteX153" fmla="*/ 5410640 w 6318157"/>
                <a:gd name="connsiteY153" fmla="*/ 3190955 h 5387471"/>
                <a:gd name="connsiteX154" fmla="*/ 5487204 w 6318157"/>
                <a:gd name="connsiteY154" fmla="*/ 3212215 h 5387471"/>
                <a:gd name="connsiteX155" fmla="*/ 5493368 w 6318157"/>
                <a:gd name="connsiteY155" fmla="*/ 3171118 h 5387471"/>
                <a:gd name="connsiteX156" fmla="*/ 5645426 w 6318157"/>
                <a:gd name="connsiteY156" fmla="*/ 3158790 h 5387471"/>
                <a:gd name="connsiteX157" fmla="*/ 5635152 w 6318157"/>
                <a:gd name="connsiteY157" fmla="*/ 3123857 h 5387471"/>
                <a:gd name="connsiteX158" fmla="*/ 5789532 w 6318157"/>
                <a:gd name="connsiteY158" fmla="*/ 3047475 h 5387471"/>
                <a:gd name="connsiteX159" fmla="*/ 6020959 w 6318157"/>
                <a:gd name="connsiteY159" fmla="*/ 2857748 h 5387471"/>
                <a:gd name="connsiteX160" fmla="*/ 6058811 w 6318157"/>
                <a:gd name="connsiteY160" fmla="*/ 2880194 h 5387471"/>
                <a:gd name="connsiteX161" fmla="*/ 6114056 w 6318157"/>
                <a:gd name="connsiteY161" fmla="*/ 2859239 h 5387471"/>
                <a:gd name="connsiteX162" fmla="*/ 6152156 w 6318157"/>
                <a:gd name="connsiteY162" fmla="*/ 2889719 h 5387471"/>
                <a:gd name="connsiteX163" fmla="*/ 6260741 w 6318157"/>
                <a:gd name="connsiteY163" fmla="*/ 2868764 h 5387471"/>
                <a:gd name="connsiteX164" fmla="*/ 6292298 w 6318157"/>
                <a:gd name="connsiteY164" fmla="*/ 2879449 h 5387471"/>
                <a:gd name="connsiteX165" fmla="*/ 6304556 w 6318157"/>
                <a:gd name="connsiteY165" fmla="*/ 2838284 h 5387471"/>
                <a:gd name="connsiteX166" fmla="*/ 6306461 w 6318157"/>
                <a:gd name="connsiteY166" fmla="*/ 2809709 h 5387471"/>
                <a:gd name="connsiteX167" fmla="*/ 6317891 w 6318157"/>
                <a:gd name="connsiteY167" fmla="*/ 2798279 h 5387471"/>
                <a:gd name="connsiteX168" fmla="*/ 6268361 w 6318157"/>
                <a:gd name="connsiteY168" fmla="*/ 2775419 h 5387471"/>
                <a:gd name="connsiteX169" fmla="*/ 6220736 w 6318157"/>
                <a:gd name="connsiteY169" fmla="*/ 2543754 h 5387471"/>
                <a:gd name="connsiteX170" fmla="*/ 6169301 w 6318157"/>
                <a:gd name="connsiteY170" fmla="*/ 2569973 h 5387471"/>
                <a:gd name="connsiteX171" fmla="*/ 6119771 w 6318157"/>
                <a:gd name="connsiteY171" fmla="*/ 2533484 h 5387471"/>
                <a:gd name="connsiteX172" fmla="*/ 6051191 w 6318157"/>
                <a:gd name="connsiteY172" fmla="*/ 2518538 h 5387471"/>
                <a:gd name="connsiteX173" fmla="*/ 6053096 w 6318157"/>
                <a:gd name="connsiteY173" fmla="*/ 2434718 h 5387471"/>
                <a:gd name="connsiteX174" fmla="*/ 6027337 w 6318157"/>
                <a:gd name="connsiteY174" fmla="*/ 2469542 h 5387471"/>
                <a:gd name="connsiteX175" fmla="*/ 5994041 w 6318157"/>
                <a:gd name="connsiteY175" fmla="*/ 2411858 h 5387471"/>
                <a:gd name="connsiteX176" fmla="*/ 5976896 w 6318157"/>
                <a:gd name="connsiteY176" fmla="*/ 2272793 h 5387471"/>
                <a:gd name="connsiteX177" fmla="*/ 5915936 w 6318157"/>
                <a:gd name="connsiteY177" fmla="*/ 2274698 h 5387471"/>
                <a:gd name="connsiteX178" fmla="*/ 5892910 w 6318157"/>
                <a:gd name="connsiteY178" fmla="*/ 2209882 h 5387471"/>
                <a:gd name="connsiteX179" fmla="*/ 5813066 w 6318157"/>
                <a:gd name="connsiteY179" fmla="*/ 2240408 h 5387471"/>
                <a:gd name="connsiteX180" fmla="*/ 5752106 w 6318157"/>
                <a:gd name="connsiteY180" fmla="*/ 2206118 h 5387471"/>
                <a:gd name="connsiteX181" fmla="*/ 5719721 w 6318157"/>
                <a:gd name="connsiteY181" fmla="*/ 2227073 h 5387471"/>
                <a:gd name="connsiteX182" fmla="*/ 5653046 w 6318157"/>
                <a:gd name="connsiteY182" fmla="*/ 2209928 h 5387471"/>
                <a:gd name="connsiteX183" fmla="*/ 5677231 w 6318157"/>
                <a:gd name="connsiteY183" fmla="*/ 2186857 h 5387471"/>
                <a:gd name="connsiteX184" fmla="*/ 5628281 w 6318157"/>
                <a:gd name="connsiteY184" fmla="*/ 2145158 h 5387471"/>
                <a:gd name="connsiteX185" fmla="*/ 5488388 w 6318157"/>
                <a:gd name="connsiteY185" fmla="*/ 2148426 h 5387471"/>
                <a:gd name="connsiteX186" fmla="*/ 5453021 w 6318157"/>
                <a:gd name="connsiteY186" fmla="*/ 2227073 h 5387471"/>
                <a:gd name="connsiteX187" fmla="*/ 5472071 w 6318157"/>
                <a:gd name="connsiteY187" fmla="*/ 2274698 h 5387471"/>
                <a:gd name="connsiteX188" fmla="*/ 5422541 w 6318157"/>
                <a:gd name="connsiteY188" fmla="*/ 2288033 h 5387471"/>
                <a:gd name="connsiteX189" fmla="*/ 5451116 w 6318157"/>
                <a:gd name="connsiteY189" fmla="*/ 2333753 h 5387471"/>
                <a:gd name="connsiteX190" fmla="*/ 5516631 w 6318157"/>
                <a:gd name="connsiteY190" fmla="*/ 2328407 h 5387471"/>
                <a:gd name="connsiteX191" fmla="*/ 5523506 w 6318157"/>
                <a:gd name="connsiteY191" fmla="*/ 2379473 h 5387471"/>
                <a:gd name="connsiteX192" fmla="*/ 5399681 w 6318157"/>
                <a:gd name="connsiteY192" fmla="*/ 2545208 h 5387471"/>
                <a:gd name="connsiteX193" fmla="*/ 5360918 w 6318157"/>
                <a:gd name="connsiteY193" fmla="*/ 2694084 h 5387471"/>
                <a:gd name="connsiteX194" fmla="*/ 5346341 w 6318157"/>
                <a:gd name="connsiteY194" fmla="*/ 2615693 h 5387471"/>
                <a:gd name="connsiteX195" fmla="*/ 5304431 w 6318157"/>
                <a:gd name="connsiteY195" fmla="*/ 2615693 h 5387471"/>
                <a:gd name="connsiteX196" fmla="*/ 5273951 w 6318157"/>
                <a:gd name="connsiteY196" fmla="*/ 2558543 h 5387471"/>
                <a:gd name="connsiteX197" fmla="*/ 5203714 w 6318157"/>
                <a:gd name="connsiteY197" fmla="*/ 2600987 h 5387471"/>
                <a:gd name="connsiteX198" fmla="*/ 5070116 w 6318157"/>
                <a:gd name="connsiteY198" fmla="*/ 2541398 h 5387471"/>
                <a:gd name="connsiteX199" fmla="*/ 4991763 w 6318157"/>
                <a:gd name="connsiteY199" fmla="*/ 2573572 h 5387471"/>
                <a:gd name="connsiteX200" fmla="*/ 4904381 w 6318157"/>
                <a:gd name="connsiteY200" fmla="*/ 2564258 h 5387471"/>
                <a:gd name="connsiteX201" fmla="*/ 4875806 w 6318157"/>
                <a:gd name="connsiteY201" fmla="*/ 2495678 h 5387471"/>
                <a:gd name="connsiteX202" fmla="*/ 4803416 w 6318157"/>
                <a:gd name="connsiteY202" fmla="*/ 2484248 h 5387471"/>
                <a:gd name="connsiteX203" fmla="*/ 4822466 w 6318157"/>
                <a:gd name="connsiteY203" fmla="*/ 2409953 h 5387471"/>
                <a:gd name="connsiteX204" fmla="*/ 4731026 w 6318157"/>
                <a:gd name="connsiteY204" fmla="*/ 2341373 h 5387471"/>
                <a:gd name="connsiteX205" fmla="*/ 4699221 w 6318157"/>
                <a:gd name="connsiteY205" fmla="*/ 2364353 h 5387471"/>
                <a:gd name="connsiteX206" fmla="*/ 4637681 w 6318157"/>
                <a:gd name="connsiteY206" fmla="*/ 2328038 h 5387471"/>
                <a:gd name="connsiteX207" fmla="*/ 4660541 w 6318157"/>
                <a:gd name="connsiteY207" fmla="*/ 2253743 h 5387471"/>
                <a:gd name="connsiteX208" fmla="*/ 4433846 w 6318157"/>
                <a:gd name="connsiteY208" fmla="*/ 2270888 h 5387471"/>
                <a:gd name="connsiteX209" fmla="*/ 4373134 w 6318157"/>
                <a:gd name="connsiteY209" fmla="*/ 2252041 h 5387471"/>
                <a:gd name="connsiteX210" fmla="*/ 4323356 w 6318157"/>
                <a:gd name="connsiteY210" fmla="*/ 2288033 h 5387471"/>
                <a:gd name="connsiteX211" fmla="*/ 4273826 w 6318157"/>
                <a:gd name="connsiteY211" fmla="*/ 2208023 h 5387471"/>
                <a:gd name="connsiteX212" fmla="*/ 4201436 w 6318157"/>
                <a:gd name="connsiteY212" fmla="*/ 2192783 h 5387471"/>
                <a:gd name="connsiteX213" fmla="*/ 4178576 w 6318157"/>
                <a:gd name="connsiteY213" fmla="*/ 2110868 h 5387471"/>
                <a:gd name="connsiteX214" fmla="*/ 4087136 w 6318157"/>
                <a:gd name="connsiteY214" fmla="*/ 2038478 h 5387471"/>
                <a:gd name="connsiteX215" fmla="*/ 4016651 w 6318157"/>
                <a:gd name="connsiteY215" fmla="*/ 2051813 h 5387471"/>
                <a:gd name="connsiteX216" fmla="*/ 3909971 w 6318157"/>
                <a:gd name="connsiteY216" fmla="*/ 2013713 h 5387471"/>
                <a:gd name="connsiteX217" fmla="*/ 3843296 w 6318157"/>
                <a:gd name="connsiteY217" fmla="*/ 2053718 h 5387471"/>
                <a:gd name="connsiteX218" fmla="*/ 3788051 w 6318157"/>
                <a:gd name="connsiteY218" fmla="*/ 2034668 h 5387471"/>
                <a:gd name="connsiteX219" fmla="*/ 3742331 w 6318157"/>
                <a:gd name="connsiteY219" fmla="*/ 2046098 h 5387471"/>
                <a:gd name="connsiteX220" fmla="*/ 3671018 w 6318157"/>
                <a:gd name="connsiteY220" fmla="*/ 2041249 h 5387471"/>
                <a:gd name="connsiteX221" fmla="*/ 3660416 w 6318157"/>
                <a:gd name="connsiteY221" fmla="*/ 1977518 h 5387471"/>
                <a:gd name="connsiteX222" fmla="*/ 3643271 w 6318157"/>
                <a:gd name="connsiteY222" fmla="*/ 1905128 h 5387471"/>
                <a:gd name="connsiteX223" fmla="*/ 3690896 w 6318157"/>
                <a:gd name="connsiteY223" fmla="*/ 1872743 h 5387471"/>
                <a:gd name="connsiteX224" fmla="*/ 3702326 w 6318157"/>
                <a:gd name="connsiteY224" fmla="*/ 1811783 h 5387471"/>
                <a:gd name="connsiteX225" fmla="*/ 3679466 w 6318157"/>
                <a:gd name="connsiteY225" fmla="*/ 1788923 h 5387471"/>
                <a:gd name="connsiteX226" fmla="*/ 3595977 w 6318157"/>
                <a:gd name="connsiteY226" fmla="*/ 1647245 h 5387471"/>
                <a:gd name="connsiteX227" fmla="*/ 3508016 w 6318157"/>
                <a:gd name="connsiteY227" fmla="*/ 1663193 h 5387471"/>
                <a:gd name="connsiteX228" fmla="*/ 3485156 w 6318157"/>
                <a:gd name="connsiteY228" fmla="*/ 1619378 h 5387471"/>
                <a:gd name="connsiteX229" fmla="*/ 3434052 w 6318157"/>
                <a:gd name="connsiteY229" fmla="*/ 1618090 h 5387471"/>
                <a:gd name="connsiteX230" fmla="*/ 3496586 w 6318157"/>
                <a:gd name="connsiteY230" fmla="*/ 1533653 h 5387471"/>
                <a:gd name="connsiteX231" fmla="*/ 3549926 w 6318157"/>
                <a:gd name="connsiteY231" fmla="*/ 1552703 h 5387471"/>
                <a:gd name="connsiteX232" fmla="*/ 3681619 w 6318157"/>
                <a:gd name="connsiteY232" fmla="*/ 1349485 h 5387471"/>
                <a:gd name="connsiteX233" fmla="*/ 3708041 w 6318157"/>
                <a:gd name="connsiteY233" fmla="*/ 1316483 h 5387471"/>
                <a:gd name="connsiteX234" fmla="*/ 3600036 w 6318157"/>
                <a:gd name="connsiteY234" fmla="*/ 1230630 h 5387471"/>
                <a:gd name="connsiteX235" fmla="*/ 3610886 w 6318157"/>
                <a:gd name="connsiteY235" fmla="*/ 1173608 h 5387471"/>
                <a:gd name="connsiteX236" fmla="*/ 3549926 w 6318157"/>
                <a:gd name="connsiteY236" fmla="*/ 1160273 h 5387471"/>
                <a:gd name="connsiteX237" fmla="*/ 3515636 w 6318157"/>
                <a:gd name="connsiteY237" fmla="*/ 1108838 h 5387471"/>
                <a:gd name="connsiteX238" fmla="*/ 3515636 w 6318157"/>
                <a:gd name="connsiteY238" fmla="*/ 1013588 h 5387471"/>
                <a:gd name="connsiteX239" fmla="*/ 3391811 w 6318157"/>
                <a:gd name="connsiteY239" fmla="*/ 981203 h 5387471"/>
                <a:gd name="connsiteX240" fmla="*/ 3357521 w 6318157"/>
                <a:gd name="connsiteY240" fmla="*/ 922148 h 5387471"/>
                <a:gd name="connsiteX241" fmla="*/ 3198246 w 6318157"/>
                <a:gd name="connsiteY241" fmla="*/ 954073 h 5387471"/>
                <a:gd name="connsiteX242" fmla="*/ 3142256 w 6318157"/>
                <a:gd name="connsiteY242" fmla="*/ 899288 h 5387471"/>
                <a:gd name="connsiteX243" fmla="*/ 2980331 w 6318157"/>
                <a:gd name="connsiteY243" fmla="*/ 929768 h 5387471"/>
                <a:gd name="connsiteX244" fmla="*/ 2776330 w 6318157"/>
                <a:gd name="connsiteY244" fmla="*/ 832982 h 5387471"/>
                <a:gd name="connsiteX245" fmla="*/ 2662196 w 6318157"/>
                <a:gd name="connsiteY245" fmla="*/ 874523 h 5387471"/>
                <a:gd name="connsiteX246" fmla="*/ 2671721 w 6318157"/>
                <a:gd name="connsiteY246" fmla="*/ 832613 h 5387471"/>
                <a:gd name="connsiteX247" fmla="*/ 2581026 w 6318157"/>
                <a:gd name="connsiteY247" fmla="*/ 818653 h 5387471"/>
                <a:gd name="connsiteX248" fmla="*/ 2576471 w 6318157"/>
                <a:gd name="connsiteY248" fmla="*/ 731648 h 5387471"/>
                <a:gd name="connsiteX249" fmla="*/ 2561231 w 6318157"/>
                <a:gd name="connsiteY249" fmla="*/ 684023 h 5387471"/>
                <a:gd name="connsiteX250" fmla="*/ 2591711 w 6318157"/>
                <a:gd name="connsiteY250" fmla="*/ 647828 h 5387471"/>
                <a:gd name="connsiteX251" fmla="*/ 2496792 w 6318157"/>
                <a:gd name="connsiteY251" fmla="*/ 511865 h 5387471"/>
                <a:gd name="connsiteX252" fmla="*/ 2492651 w 6318157"/>
                <a:gd name="connsiteY252" fmla="*/ 476378 h 5387471"/>
                <a:gd name="connsiteX253" fmla="*/ 2534561 w 6318157"/>
                <a:gd name="connsiteY253" fmla="*/ 409703 h 5387471"/>
                <a:gd name="connsiteX254" fmla="*/ 2490746 w 6318157"/>
                <a:gd name="connsiteY254" fmla="*/ 398273 h 5387471"/>
                <a:gd name="connsiteX255" fmla="*/ 2465981 w 6318157"/>
                <a:gd name="connsiteY255" fmla="*/ 367793 h 5387471"/>
                <a:gd name="connsiteX256" fmla="*/ 2428709 w 6318157"/>
                <a:gd name="connsiteY256" fmla="*/ 359713 h 5387471"/>
                <a:gd name="connsiteX257" fmla="*/ 2443121 w 6318157"/>
                <a:gd name="connsiteY257" fmla="*/ 297308 h 5387471"/>
                <a:gd name="connsiteX258" fmla="*/ 2384811 w 6318157"/>
                <a:gd name="connsiteY258" fmla="*/ 255352 h 5387471"/>
                <a:gd name="connsiteX259" fmla="*/ 2431691 w 6318157"/>
                <a:gd name="connsiteY259" fmla="*/ 188723 h 5387471"/>
                <a:gd name="connsiteX260" fmla="*/ 2536714 w 6318157"/>
                <a:gd name="connsiteY260" fmla="*/ 175177 h 5387471"/>
                <a:gd name="connsiteX0" fmla="*/ 2536714 w 6318157"/>
                <a:gd name="connsiteY0" fmla="*/ 175177 h 5387471"/>
                <a:gd name="connsiteX1" fmla="*/ 2475506 w 6318157"/>
                <a:gd name="connsiteY1" fmla="*/ 127763 h 5387471"/>
                <a:gd name="connsiteX2" fmla="*/ 2408831 w 6318157"/>
                <a:gd name="connsiteY2" fmla="*/ 129668 h 5387471"/>
                <a:gd name="connsiteX3" fmla="*/ 2340003 w 6318157"/>
                <a:gd name="connsiteY3" fmla="*/ 67751 h 5387471"/>
                <a:gd name="connsiteX4" fmla="*/ 2260241 w 6318157"/>
                <a:gd name="connsiteY4" fmla="*/ 85853 h 5387471"/>
                <a:gd name="connsiteX5" fmla="*/ 2229513 w 6318157"/>
                <a:gd name="connsiteY5" fmla="*/ 26173 h 5387471"/>
                <a:gd name="connsiteX6" fmla="*/ 2009858 w 6318157"/>
                <a:gd name="connsiteY6" fmla="*/ 0 h 5387471"/>
                <a:gd name="connsiteX7" fmla="*/ 1851163 w 6318157"/>
                <a:gd name="connsiteY7" fmla="*/ 158612 h 5387471"/>
                <a:gd name="connsiteX8" fmla="*/ 1861599 w 6318157"/>
                <a:gd name="connsiteY8" fmla="*/ 331056 h 5387471"/>
                <a:gd name="connsiteX9" fmla="*/ 1776951 w 6318157"/>
                <a:gd name="connsiteY9" fmla="*/ 311343 h 5387471"/>
                <a:gd name="connsiteX10" fmla="*/ 1606163 w 6318157"/>
                <a:gd name="connsiteY10" fmla="*/ 358057 h 5387471"/>
                <a:gd name="connsiteX11" fmla="*/ 1391478 w 6318157"/>
                <a:gd name="connsiteY11" fmla="*/ 230836 h 5387471"/>
                <a:gd name="connsiteX12" fmla="*/ 1256306 w 6318157"/>
                <a:gd name="connsiteY12" fmla="*/ 230836 h 5387471"/>
                <a:gd name="connsiteX13" fmla="*/ 1208598 w 6318157"/>
                <a:gd name="connsiteY13" fmla="*/ 421667 h 5387471"/>
                <a:gd name="connsiteX14" fmla="*/ 1041621 w 6318157"/>
                <a:gd name="connsiteY14" fmla="*/ 588645 h 5387471"/>
                <a:gd name="connsiteX15" fmla="*/ 930303 w 6318157"/>
                <a:gd name="connsiteY15" fmla="*/ 668158 h 5387471"/>
                <a:gd name="connsiteX16" fmla="*/ 842838 w 6318157"/>
                <a:gd name="connsiteY16" fmla="*/ 612499 h 5387471"/>
                <a:gd name="connsiteX17" fmla="*/ 747423 w 6318157"/>
                <a:gd name="connsiteY17" fmla="*/ 795379 h 5387471"/>
                <a:gd name="connsiteX18" fmla="*/ 456206 w 6318157"/>
                <a:gd name="connsiteY18" fmla="*/ 828804 h 5387471"/>
                <a:gd name="connsiteX19" fmla="*/ 222636 w 6318157"/>
                <a:gd name="connsiteY19" fmla="*/ 970307 h 5387471"/>
                <a:gd name="connsiteX20" fmla="*/ 254442 w 6318157"/>
                <a:gd name="connsiteY20" fmla="*/ 1113431 h 5387471"/>
                <a:gd name="connsiteX21" fmla="*/ 302149 w 6318157"/>
                <a:gd name="connsiteY21" fmla="*/ 1296311 h 5387471"/>
                <a:gd name="connsiteX22" fmla="*/ 341906 w 6318157"/>
                <a:gd name="connsiteY22" fmla="*/ 1328116 h 5387471"/>
                <a:gd name="connsiteX23" fmla="*/ 508883 w 6318157"/>
                <a:gd name="connsiteY23" fmla="*/ 1359921 h 5387471"/>
                <a:gd name="connsiteX24" fmla="*/ 532737 w 6318157"/>
                <a:gd name="connsiteY24" fmla="*/ 1582558 h 5387471"/>
                <a:gd name="connsiteX25" fmla="*/ 730526 w 6318157"/>
                <a:gd name="connsiteY25" fmla="*/ 1644144 h 5387471"/>
                <a:gd name="connsiteX26" fmla="*/ 903633 w 6318157"/>
                <a:gd name="connsiteY26" fmla="*/ 1753676 h 5387471"/>
                <a:gd name="connsiteX27" fmla="*/ 818984 w 6318157"/>
                <a:gd name="connsiteY27" fmla="*/ 1884707 h 5387471"/>
                <a:gd name="connsiteX28" fmla="*/ 644056 w 6318157"/>
                <a:gd name="connsiteY28" fmla="*/ 1868805 h 5387471"/>
                <a:gd name="connsiteX29" fmla="*/ 636104 w 6318157"/>
                <a:gd name="connsiteY29" fmla="*/ 2115295 h 5387471"/>
                <a:gd name="connsiteX30" fmla="*/ 755374 w 6318157"/>
                <a:gd name="connsiteY30" fmla="*/ 2218662 h 5387471"/>
                <a:gd name="connsiteX31" fmla="*/ 818984 w 6318157"/>
                <a:gd name="connsiteY31" fmla="*/ 2329980 h 5387471"/>
                <a:gd name="connsiteX32" fmla="*/ 818984 w 6318157"/>
                <a:gd name="connsiteY32" fmla="*/ 2369737 h 5387471"/>
                <a:gd name="connsiteX33" fmla="*/ 580445 w 6318157"/>
                <a:gd name="connsiteY33" fmla="*/ 2401542 h 5387471"/>
                <a:gd name="connsiteX34" fmla="*/ 485029 w 6318157"/>
                <a:gd name="connsiteY34" fmla="*/ 2433347 h 5387471"/>
                <a:gd name="connsiteX35" fmla="*/ 437322 w 6318157"/>
                <a:gd name="connsiteY35" fmla="*/ 2584422 h 5387471"/>
                <a:gd name="connsiteX36" fmla="*/ 307616 w 6318157"/>
                <a:gd name="connsiteY36" fmla="*/ 2598549 h 5387471"/>
                <a:gd name="connsiteX37" fmla="*/ 238539 w 6318157"/>
                <a:gd name="connsiteY37" fmla="*/ 2655984 h 5387471"/>
                <a:gd name="connsiteX38" fmla="*/ 284673 w 6318157"/>
                <a:gd name="connsiteY38" fmla="*/ 2740881 h 5387471"/>
                <a:gd name="connsiteX39" fmla="*/ 405516 w 6318157"/>
                <a:gd name="connsiteY39" fmla="*/ 2767302 h 5387471"/>
                <a:gd name="connsiteX40" fmla="*/ 414296 w 6318157"/>
                <a:gd name="connsiteY40" fmla="*/ 2859534 h 5387471"/>
                <a:gd name="connsiteX41" fmla="*/ 349857 w 6318157"/>
                <a:gd name="connsiteY41" fmla="*/ 2894523 h 5387471"/>
                <a:gd name="connsiteX42" fmla="*/ 206734 w 6318157"/>
                <a:gd name="connsiteY42" fmla="*/ 3061500 h 5387471"/>
                <a:gd name="connsiteX43" fmla="*/ 166977 w 6318157"/>
                <a:gd name="connsiteY43" fmla="*/ 3300039 h 5387471"/>
                <a:gd name="connsiteX44" fmla="*/ 103367 w 6318157"/>
                <a:gd name="connsiteY44" fmla="*/ 3490871 h 5387471"/>
                <a:gd name="connsiteX45" fmla="*/ 0 w 6318157"/>
                <a:gd name="connsiteY45" fmla="*/ 3610140 h 5387471"/>
                <a:gd name="connsiteX46" fmla="*/ 0 w 6318157"/>
                <a:gd name="connsiteY46" fmla="*/ 3689653 h 5387471"/>
                <a:gd name="connsiteX47" fmla="*/ 15903 w 6318157"/>
                <a:gd name="connsiteY47" fmla="*/ 3769166 h 5387471"/>
                <a:gd name="connsiteX48" fmla="*/ 127221 w 6318157"/>
                <a:gd name="connsiteY48" fmla="*/ 3785069 h 5387471"/>
                <a:gd name="connsiteX49" fmla="*/ 183211 w 6318157"/>
                <a:gd name="connsiteY49" fmla="*/ 3641697 h 5387471"/>
                <a:gd name="connsiteX50" fmla="*/ 275231 w 6318157"/>
                <a:gd name="connsiteY50" fmla="*/ 3608199 h 5387471"/>
                <a:gd name="connsiteX51" fmla="*/ 326003 w 6318157"/>
                <a:gd name="connsiteY51" fmla="*/ 3626043 h 5387471"/>
                <a:gd name="connsiteX52" fmla="*/ 358388 w 6318157"/>
                <a:gd name="connsiteY52" fmla="*/ 3618423 h 5387471"/>
                <a:gd name="connsiteX53" fmla="*/ 424318 w 6318157"/>
                <a:gd name="connsiteY53" fmla="*/ 3743407 h 5387471"/>
                <a:gd name="connsiteX54" fmla="*/ 379178 w 6318157"/>
                <a:gd name="connsiteY54" fmla="*/ 3816212 h 5387471"/>
                <a:gd name="connsiteX55" fmla="*/ 347621 w 6318157"/>
                <a:gd name="connsiteY55" fmla="*/ 3928239 h 5387471"/>
                <a:gd name="connsiteX56" fmla="*/ 336854 w 6318157"/>
                <a:gd name="connsiteY56" fmla="*/ 4218249 h 5387471"/>
                <a:gd name="connsiteX57" fmla="*/ 545161 w 6318157"/>
                <a:gd name="connsiteY57" fmla="*/ 4012509 h 5387471"/>
                <a:gd name="connsiteX58" fmla="*/ 620202 w 6318157"/>
                <a:gd name="connsiteY58" fmla="*/ 4063365 h 5387471"/>
                <a:gd name="connsiteX59" fmla="*/ 723569 w 6318157"/>
                <a:gd name="connsiteY59" fmla="*/ 4079267 h 5387471"/>
                <a:gd name="connsiteX60" fmla="*/ 795130 w 6318157"/>
                <a:gd name="connsiteY60" fmla="*/ 4190586 h 5387471"/>
                <a:gd name="connsiteX61" fmla="*/ 1025718 w 6318157"/>
                <a:gd name="connsiteY61" fmla="*/ 4293952 h 5387471"/>
                <a:gd name="connsiteX62" fmla="*/ 1176793 w 6318157"/>
                <a:gd name="connsiteY62" fmla="*/ 4540443 h 5387471"/>
                <a:gd name="connsiteX63" fmla="*/ 1144988 w 6318157"/>
                <a:gd name="connsiteY63" fmla="*/ 4635859 h 5387471"/>
                <a:gd name="connsiteX64" fmla="*/ 1614115 w 6318157"/>
                <a:gd name="connsiteY64" fmla="*/ 4882349 h 5387471"/>
                <a:gd name="connsiteX65" fmla="*/ 1614115 w 6318157"/>
                <a:gd name="connsiteY65" fmla="*/ 5033424 h 5387471"/>
                <a:gd name="connsiteX66" fmla="*/ 1614115 w 6318157"/>
                <a:gd name="connsiteY66" fmla="*/ 5168596 h 5387471"/>
                <a:gd name="connsiteX67" fmla="*/ 1653871 w 6318157"/>
                <a:gd name="connsiteY67" fmla="*/ 5295817 h 5387471"/>
                <a:gd name="connsiteX68" fmla="*/ 1755416 w 6318157"/>
                <a:gd name="connsiteY68" fmla="*/ 5294123 h 5387471"/>
                <a:gd name="connsiteX69" fmla="*/ 1825653 w 6318157"/>
                <a:gd name="connsiteY69" fmla="*/ 5366385 h 5387471"/>
                <a:gd name="connsiteX70" fmla="*/ 1861848 w 6318157"/>
                <a:gd name="connsiteY70" fmla="*/ 5387340 h 5387471"/>
                <a:gd name="connsiteX71" fmla="*/ 1926203 w 6318157"/>
                <a:gd name="connsiteY71" fmla="*/ 5242146 h 5387471"/>
                <a:gd name="connsiteX72" fmla="*/ 2115047 w 6318157"/>
                <a:gd name="connsiteY72" fmla="*/ 5279914 h 5387471"/>
                <a:gd name="connsiteX73" fmla="*/ 2176421 w 6318157"/>
                <a:gd name="connsiteY73" fmla="*/ 5148304 h 5387471"/>
                <a:gd name="connsiteX74" fmla="*/ 2083242 w 6318157"/>
                <a:gd name="connsiteY74" fmla="*/ 5096123 h 5387471"/>
                <a:gd name="connsiteX75" fmla="*/ 2020211 w 6318157"/>
                <a:gd name="connsiteY75" fmla="*/ 5057903 h 5387471"/>
                <a:gd name="connsiteX76" fmla="*/ 2011680 w 6318157"/>
                <a:gd name="connsiteY76" fmla="*/ 5073180 h 5387471"/>
                <a:gd name="connsiteX77" fmla="*/ 1932167 w 6318157"/>
                <a:gd name="connsiteY77" fmla="*/ 4977765 h 5387471"/>
                <a:gd name="connsiteX78" fmla="*/ 1884459 w 6318157"/>
                <a:gd name="connsiteY78" fmla="*/ 4874398 h 5387471"/>
                <a:gd name="connsiteX79" fmla="*/ 1913448 w 6318157"/>
                <a:gd name="connsiteY79" fmla="*/ 4786022 h 5387471"/>
                <a:gd name="connsiteX80" fmla="*/ 2073551 w 6318157"/>
                <a:gd name="connsiteY80" fmla="*/ 4760723 h 5387471"/>
                <a:gd name="connsiteX81" fmla="*/ 2213030 w 6318157"/>
                <a:gd name="connsiteY81" fmla="*/ 4711893 h 5387471"/>
                <a:gd name="connsiteX82" fmla="*/ 2313829 w 6318157"/>
                <a:gd name="connsiteY82" fmla="*/ 4781467 h 5387471"/>
                <a:gd name="connsiteX83" fmla="*/ 2449002 w 6318157"/>
                <a:gd name="connsiteY83" fmla="*/ 4771031 h 5387471"/>
                <a:gd name="connsiteX84" fmla="*/ 2504661 w 6318157"/>
                <a:gd name="connsiteY84" fmla="*/ 4866446 h 5387471"/>
                <a:gd name="connsiteX85" fmla="*/ 2578459 w 6318157"/>
                <a:gd name="connsiteY85" fmla="*/ 4816585 h 5387471"/>
                <a:gd name="connsiteX86" fmla="*/ 2681246 w 6318157"/>
                <a:gd name="connsiteY86" fmla="*/ 4873118 h 5387471"/>
                <a:gd name="connsiteX87" fmla="*/ 2798859 w 6318157"/>
                <a:gd name="connsiteY87" fmla="*/ 4858495 h 5387471"/>
                <a:gd name="connsiteX88" fmla="*/ 2895931 w 6318157"/>
                <a:gd name="connsiteY88" fmla="*/ 4983811 h 5387471"/>
                <a:gd name="connsiteX89" fmla="*/ 2910177 w 6318157"/>
                <a:gd name="connsiteY89" fmla="*/ 5176547 h 5387471"/>
                <a:gd name="connsiteX90" fmla="*/ 2981739 w 6318157"/>
                <a:gd name="connsiteY90" fmla="*/ 5120888 h 5387471"/>
                <a:gd name="connsiteX91" fmla="*/ 3101009 w 6318157"/>
                <a:gd name="connsiteY91" fmla="*/ 5184499 h 5387471"/>
                <a:gd name="connsiteX92" fmla="*/ 3164619 w 6318157"/>
                <a:gd name="connsiteY92" fmla="*/ 4882349 h 5387471"/>
                <a:gd name="connsiteX93" fmla="*/ 3116911 w 6318157"/>
                <a:gd name="connsiteY93" fmla="*/ 4516589 h 5387471"/>
                <a:gd name="connsiteX94" fmla="*/ 3156668 w 6318157"/>
                <a:gd name="connsiteY94" fmla="*/ 4405271 h 5387471"/>
                <a:gd name="connsiteX95" fmla="*/ 3323645 w 6318157"/>
                <a:gd name="connsiteY95" fmla="*/ 4341660 h 5387471"/>
                <a:gd name="connsiteX96" fmla="*/ 3482671 w 6318157"/>
                <a:gd name="connsiteY96" fmla="*/ 4293952 h 5387471"/>
                <a:gd name="connsiteX97" fmla="*/ 3570136 w 6318157"/>
                <a:gd name="connsiteY97" fmla="*/ 4373466 h 5387471"/>
                <a:gd name="connsiteX98" fmla="*/ 3530379 w 6318157"/>
                <a:gd name="connsiteY98" fmla="*/ 4484784 h 5387471"/>
                <a:gd name="connsiteX99" fmla="*/ 3546282 w 6318157"/>
                <a:gd name="connsiteY99" fmla="*/ 4588151 h 5387471"/>
                <a:gd name="connsiteX100" fmla="*/ 3609892 w 6318157"/>
                <a:gd name="connsiteY100" fmla="*/ 4643810 h 5387471"/>
                <a:gd name="connsiteX101" fmla="*/ 3673503 w 6318157"/>
                <a:gd name="connsiteY101" fmla="*/ 4651761 h 5387471"/>
                <a:gd name="connsiteX102" fmla="*/ 3745064 w 6318157"/>
                <a:gd name="connsiteY102" fmla="*/ 4786933 h 5387471"/>
                <a:gd name="connsiteX103" fmla="*/ 3889016 w 6318157"/>
                <a:gd name="connsiteY103" fmla="*/ 4749293 h 5387471"/>
                <a:gd name="connsiteX104" fmla="*/ 4071068 w 6318157"/>
                <a:gd name="connsiteY104" fmla="*/ 4731274 h 5387471"/>
                <a:gd name="connsiteX105" fmla="*/ 4368496 w 6318157"/>
                <a:gd name="connsiteY105" fmla="*/ 4686134 h 5387471"/>
                <a:gd name="connsiteX106" fmla="*/ 4436828 w 6318157"/>
                <a:gd name="connsiteY106" fmla="*/ 4774261 h 5387471"/>
                <a:gd name="connsiteX107" fmla="*/ 4500438 w 6318157"/>
                <a:gd name="connsiteY107" fmla="*/ 4751981 h 5387471"/>
                <a:gd name="connsiteX108" fmla="*/ 4595854 w 6318157"/>
                <a:gd name="connsiteY108" fmla="*/ 4699469 h 5387471"/>
                <a:gd name="connsiteX109" fmla="*/ 4654826 w 6318157"/>
                <a:gd name="connsiteY109" fmla="*/ 4646423 h 5387471"/>
                <a:gd name="connsiteX110" fmla="*/ 4674704 w 6318157"/>
                <a:gd name="connsiteY110" fmla="*/ 4597593 h 5387471"/>
                <a:gd name="connsiteX111" fmla="*/ 4588151 w 6318157"/>
                <a:gd name="connsiteY111" fmla="*/ 4554983 h 5387471"/>
                <a:gd name="connsiteX112" fmla="*/ 4687211 w 6318157"/>
                <a:gd name="connsiteY112" fmla="*/ 4492118 h 5387471"/>
                <a:gd name="connsiteX113" fmla="*/ 4723406 w 6318157"/>
                <a:gd name="connsiteY113" fmla="*/ 4492118 h 5387471"/>
                <a:gd name="connsiteX114" fmla="*/ 4715786 w 6318157"/>
                <a:gd name="connsiteY114" fmla="*/ 4434968 h 5387471"/>
                <a:gd name="connsiteX115" fmla="*/ 4753886 w 6318157"/>
                <a:gd name="connsiteY115" fmla="*/ 4410203 h 5387471"/>
                <a:gd name="connsiteX116" fmla="*/ 4656648 w 6318157"/>
                <a:gd name="connsiteY116" fmla="*/ 4287326 h 5387471"/>
                <a:gd name="connsiteX117" fmla="*/ 4593866 w 6318157"/>
                <a:gd name="connsiteY117" fmla="*/ 4307333 h 5387471"/>
                <a:gd name="connsiteX118" fmla="*/ 4575396 w 6318157"/>
                <a:gd name="connsiteY118" fmla="*/ 4172612 h 5387471"/>
                <a:gd name="connsiteX119" fmla="*/ 4679655 w 6318157"/>
                <a:gd name="connsiteY119" fmla="*/ 4132426 h 5387471"/>
                <a:gd name="connsiteX120" fmla="*/ 4703957 w 6318157"/>
                <a:gd name="connsiteY120" fmla="*/ 4023340 h 5387471"/>
                <a:gd name="connsiteX121" fmla="*/ 4812951 w 6318157"/>
                <a:gd name="connsiteY121" fmla="*/ 3900496 h 5387471"/>
                <a:gd name="connsiteX122" fmla="*/ 4877813 w 6318157"/>
                <a:gd name="connsiteY122" fmla="*/ 3853146 h 5387471"/>
                <a:gd name="connsiteX123" fmla="*/ 4866109 w 6318157"/>
                <a:gd name="connsiteY123" fmla="*/ 3934446 h 5387471"/>
                <a:gd name="connsiteX124" fmla="*/ 4936241 w 6318157"/>
                <a:gd name="connsiteY124" fmla="*/ 3998681 h 5387471"/>
                <a:gd name="connsiteX125" fmla="*/ 4889248 w 6318157"/>
                <a:gd name="connsiteY125" fmla="*/ 4126615 h 5387471"/>
                <a:gd name="connsiteX126" fmla="*/ 4934365 w 6318157"/>
                <a:gd name="connsiteY126" fmla="*/ 4164319 h 5387471"/>
                <a:gd name="connsiteX127" fmla="*/ 5022812 w 6318157"/>
                <a:gd name="connsiteY127" fmla="*/ 4087573 h 5387471"/>
                <a:gd name="connsiteX128" fmla="*/ 5082759 w 6318157"/>
                <a:gd name="connsiteY128" fmla="*/ 4066849 h 5387471"/>
                <a:gd name="connsiteX129" fmla="*/ 5099644 w 6318157"/>
                <a:gd name="connsiteY129" fmla="*/ 4110000 h 5387471"/>
                <a:gd name="connsiteX130" fmla="*/ 5146102 w 6318157"/>
                <a:gd name="connsiteY130" fmla="*/ 4062915 h 5387471"/>
                <a:gd name="connsiteX131" fmla="*/ 5187199 w 6318157"/>
                <a:gd name="connsiteY131" fmla="*/ 4077299 h 5387471"/>
                <a:gd name="connsiteX132" fmla="*/ 5205692 w 6318157"/>
                <a:gd name="connsiteY132" fmla="*/ 4046476 h 5387471"/>
                <a:gd name="connsiteX133" fmla="*/ 5107060 w 6318157"/>
                <a:gd name="connsiteY133" fmla="*/ 4005379 h 5387471"/>
                <a:gd name="connsiteX134" fmla="*/ 5183536 w 6318157"/>
                <a:gd name="connsiteY134" fmla="*/ 3959373 h 5387471"/>
                <a:gd name="connsiteX135" fmla="*/ 5172815 w 6318157"/>
                <a:gd name="connsiteY135" fmla="*/ 3886200 h 5387471"/>
                <a:gd name="connsiteX136" fmla="*/ 5222041 w 6318157"/>
                <a:gd name="connsiteY136" fmla="*/ 3883701 h 5387471"/>
                <a:gd name="connsiteX137" fmla="*/ 5230350 w 6318157"/>
                <a:gd name="connsiteY137" fmla="*/ 3941680 h 5387471"/>
                <a:gd name="connsiteX138" fmla="*/ 5279666 w 6318157"/>
                <a:gd name="connsiteY138" fmla="*/ 3937570 h 5387471"/>
                <a:gd name="connsiteX139" fmla="*/ 5291995 w 6318157"/>
                <a:gd name="connsiteY139" fmla="*/ 3859487 h 5387471"/>
                <a:gd name="connsiteX140" fmla="*/ 5423861 w 6318157"/>
                <a:gd name="connsiteY140" fmla="*/ 3870925 h 5387471"/>
                <a:gd name="connsiteX141" fmla="*/ 5487204 w 6318157"/>
                <a:gd name="connsiteY141" fmla="*/ 3820445 h 5387471"/>
                <a:gd name="connsiteX142" fmla="*/ 5559123 w 6318157"/>
                <a:gd name="connsiteY142" fmla="*/ 3707429 h 5387471"/>
                <a:gd name="connsiteX143" fmla="*/ 5449413 w 6318157"/>
                <a:gd name="connsiteY143" fmla="*/ 3654543 h 5387471"/>
                <a:gd name="connsiteX144" fmla="*/ 5417697 w 6318157"/>
                <a:gd name="connsiteY144" fmla="*/ 3572439 h 5387471"/>
                <a:gd name="connsiteX145" fmla="*/ 5452272 w 6318157"/>
                <a:gd name="connsiteY145" fmla="*/ 3536878 h 5387471"/>
                <a:gd name="connsiteX146" fmla="*/ 5435833 w 6318157"/>
                <a:gd name="connsiteY146" fmla="*/ 3485507 h 5387471"/>
                <a:gd name="connsiteX147" fmla="*/ 5398846 w 6318157"/>
                <a:gd name="connsiteY147" fmla="*/ 3495782 h 5387471"/>
                <a:gd name="connsiteX148" fmla="*/ 5351496 w 6318157"/>
                <a:gd name="connsiteY148" fmla="*/ 3414038 h 5387471"/>
                <a:gd name="connsiteX149" fmla="*/ 5402956 w 6318157"/>
                <a:gd name="connsiteY149" fmla="*/ 3376601 h 5387471"/>
                <a:gd name="connsiteX150" fmla="*/ 5452272 w 6318157"/>
                <a:gd name="connsiteY150" fmla="*/ 3388930 h 5387471"/>
                <a:gd name="connsiteX151" fmla="*/ 5493368 w 6318157"/>
                <a:gd name="connsiteY151" fmla="*/ 3288244 h 5387471"/>
                <a:gd name="connsiteX152" fmla="*/ 5437888 w 6318157"/>
                <a:gd name="connsiteY152" fmla="*/ 3302627 h 5387471"/>
                <a:gd name="connsiteX153" fmla="*/ 5410640 w 6318157"/>
                <a:gd name="connsiteY153" fmla="*/ 3190955 h 5387471"/>
                <a:gd name="connsiteX154" fmla="*/ 5487204 w 6318157"/>
                <a:gd name="connsiteY154" fmla="*/ 3212215 h 5387471"/>
                <a:gd name="connsiteX155" fmla="*/ 5493368 w 6318157"/>
                <a:gd name="connsiteY155" fmla="*/ 3171118 h 5387471"/>
                <a:gd name="connsiteX156" fmla="*/ 5645426 w 6318157"/>
                <a:gd name="connsiteY156" fmla="*/ 3158790 h 5387471"/>
                <a:gd name="connsiteX157" fmla="*/ 5635152 w 6318157"/>
                <a:gd name="connsiteY157" fmla="*/ 3123857 h 5387471"/>
                <a:gd name="connsiteX158" fmla="*/ 5789532 w 6318157"/>
                <a:gd name="connsiteY158" fmla="*/ 3047475 h 5387471"/>
                <a:gd name="connsiteX159" fmla="*/ 5820087 w 6318157"/>
                <a:gd name="connsiteY159" fmla="*/ 3111528 h 5387471"/>
                <a:gd name="connsiteX160" fmla="*/ 6020959 w 6318157"/>
                <a:gd name="connsiteY160" fmla="*/ 2857748 h 5387471"/>
                <a:gd name="connsiteX161" fmla="*/ 6058811 w 6318157"/>
                <a:gd name="connsiteY161" fmla="*/ 2880194 h 5387471"/>
                <a:gd name="connsiteX162" fmla="*/ 6114056 w 6318157"/>
                <a:gd name="connsiteY162" fmla="*/ 2859239 h 5387471"/>
                <a:gd name="connsiteX163" fmla="*/ 6152156 w 6318157"/>
                <a:gd name="connsiteY163" fmla="*/ 2889719 h 5387471"/>
                <a:gd name="connsiteX164" fmla="*/ 6260741 w 6318157"/>
                <a:gd name="connsiteY164" fmla="*/ 2868764 h 5387471"/>
                <a:gd name="connsiteX165" fmla="*/ 6292298 w 6318157"/>
                <a:gd name="connsiteY165" fmla="*/ 2879449 h 5387471"/>
                <a:gd name="connsiteX166" fmla="*/ 6304556 w 6318157"/>
                <a:gd name="connsiteY166" fmla="*/ 2838284 h 5387471"/>
                <a:gd name="connsiteX167" fmla="*/ 6306461 w 6318157"/>
                <a:gd name="connsiteY167" fmla="*/ 2809709 h 5387471"/>
                <a:gd name="connsiteX168" fmla="*/ 6317891 w 6318157"/>
                <a:gd name="connsiteY168" fmla="*/ 2798279 h 5387471"/>
                <a:gd name="connsiteX169" fmla="*/ 6268361 w 6318157"/>
                <a:gd name="connsiteY169" fmla="*/ 2775419 h 5387471"/>
                <a:gd name="connsiteX170" fmla="*/ 6220736 w 6318157"/>
                <a:gd name="connsiteY170" fmla="*/ 2543754 h 5387471"/>
                <a:gd name="connsiteX171" fmla="*/ 6169301 w 6318157"/>
                <a:gd name="connsiteY171" fmla="*/ 2569973 h 5387471"/>
                <a:gd name="connsiteX172" fmla="*/ 6119771 w 6318157"/>
                <a:gd name="connsiteY172" fmla="*/ 2533484 h 5387471"/>
                <a:gd name="connsiteX173" fmla="*/ 6051191 w 6318157"/>
                <a:gd name="connsiteY173" fmla="*/ 2518538 h 5387471"/>
                <a:gd name="connsiteX174" fmla="*/ 6053096 w 6318157"/>
                <a:gd name="connsiteY174" fmla="*/ 2434718 h 5387471"/>
                <a:gd name="connsiteX175" fmla="*/ 6027337 w 6318157"/>
                <a:gd name="connsiteY175" fmla="*/ 2469542 h 5387471"/>
                <a:gd name="connsiteX176" fmla="*/ 5994041 w 6318157"/>
                <a:gd name="connsiteY176" fmla="*/ 2411858 h 5387471"/>
                <a:gd name="connsiteX177" fmla="*/ 5976896 w 6318157"/>
                <a:gd name="connsiteY177" fmla="*/ 2272793 h 5387471"/>
                <a:gd name="connsiteX178" fmla="*/ 5915936 w 6318157"/>
                <a:gd name="connsiteY178" fmla="*/ 2274698 h 5387471"/>
                <a:gd name="connsiteX179" fmla="*/ 5892910 w 6318157"/>
                <a:gd name="connsiteY179" fmla="*/ 2209882 h 5387471"/>
                <a:gd name="connsiteX180" fmla="*/ 5813066 w 6318157"/>
                <a:gd name="connsiteY180" fmla="*/ 2240408 h 5387471"/>
                <a:gd name="connsiteX181" fmla="*/ 5752106 w 6318157"/>
                <a:gd name="connsiteY181" fmla="*/ 2206118 h 5387471"/>
                <a:gd name="connsiteX182" fmla="*/ 5719721 w 6318157"/>
                <a:gd name="connsiteY182" fmla="*/ 2227073 h 5387471"/>
                <a:gd name="connsiteX183" fmla="*/ 5653046 w 6318157"/>
                <a:gd name="connsiteY183" fmla="*/ 2209928 h 5387471"/>
                <a:gd name="connsiteX184" fmla="*/ 5677231 w 6318157"/>
                <a:gd name="connsiteY184" fmla="*/ 2186857 h 5387471"/>
                <a:gd name="connsiteX185" fmla="*/ 5628281 w 6318157"/>
                <a:gd name="connsiteY185" fmla="*/ 2145158 h 5387471"/>
                <a:gd name="connsiteX186" fmla="*/ 5488388 w 6318157"/>
                <a:gd name="connsiteY186" fmla="*/ 2148426 h 5387471"/>
                <a:gd name="connsiteX187" fmla="*/ 5453021 w 6318157"/>
                <a:gd name="connsiteY187" fmla="*/ 2227073 h 5387471"/>
                <a:gd name="connsiteX188" fmla="*/ 5472071 w 6318157"/>
                <a:gd name="connsiteY188" fmla="*/ 2274698 h 5387471"/>
                <a:gd name="connsiteX189" fmla="*/ 5422541 w 6318157"/>
                <a:gd name="connsiteY189" fmla="*/ 2288033 h 5387471"/>
                <a:gd name="connsiteX190" fmla="*/ 5451116 w 6318157"/>
                <a:gd name="connsiteY190" fmla="*/ 2333753 h 5387471"/>
                <a:gd name="connsiteX191" fmla="*/ 5516631 w 6318157"/>
                <a:gd name="connsiteY191" fmla="*/ 2328407 h 5387471"/>
                <a:gd name="connsiteX192" fmla="*/ 5523506 w 6318157"/>
                <a:gd name="connsiteY192" fmla="*/ 2379473 h 5387471"/>
                <a:gd name="connsiteX193" fmla="*/ 5399681 w 6318157"/>
                <a:gd name="connsiteY193" fmla="*/ 2545208 h 5387471"/>
                <a:gd name="connsiteX194" fmla="*/ 5360918 w 6318157"/>
                <a:gd name="connsiteY194" fmla="*/ 2694084 h 5387471"/>
                <a:gd name="connsiteX195" fmla="*/ 5346341 w 6318157"/>
                <a:gd name="connsiteY195" fmla="*/ 2615693 h 5387471"/>
                <a:gd name="connsiteX196" fmla="*/ 5304431 w 6318157"/>
                <a:gd name="connsiteY196" fmla="*/ 2615693 h 5387471"/>
                <a:gd name="connsiteX197" fmla="*/ 5273951 w 6318157"/>
                <a:gd name="connsiteY197" fmla="*/ 2558543 h 5387471"/>
                <a:gd name="connsiteX198" fmla="*/ 5203714 w 6318157"/>
                <a:gd name="connsiteY198" fmla="*/ 2600987 h 5387471"/>
                <a:gd name="connsiteX199" fmla="*/ 5070116 w 6318157"/>
                <a:gd name="connsiteY199" fmla="*/ 2541398 h 5387471"/>
                <a:gd name="connsiteX200" fmla="*/ 4991763 w 6318157"/>
                <a:gd name="connsiteY200" fmla="*/ 2573572 h 5387471"/>
                <a:gd name="connsiteX201" fmla="*/ 4904381 w 6318157"/>
                <a:gd name="connsiteY201" fmla="*/ 2564258 h 5387471"/>
                <a:gd name="connsiteX202" fmla="*/ 4875806 w 6318157"/>
                <a:gd name="connsiteY202" fmla="*/ 2495678 h 5387471"/>
                <a:gd name="connsiteX203" fmla="*/ 4803416 w 6318157"/>
                <a:gd name="connsiteY203" fmla="*/ 2484248 h 5387471"/>
                <a:gd name="connsiteX204" fmla="*/ 4822466 w 6318157"/>
                <a:gd name="connsiteY204" fmla="*/ 2409953 h 5387471"/>
                <a:gd name="connsiteX205" fmla="*/ 4731026 w 6318157"/>
                <a:gd name="connsiteY205" fmla="*/ 2341373 h 5387471"/>
                <a:gd name="connsiteX206" fmla="*/ 4699221 w 6318157"/>
                <a:gd name="connsiteY206" fmla="*/ 2364353 h 5387471"/>
                <a:gd name="connsiteX207" fmla="*/ 4637681 w 6318157"/>
                <a:gd name="connsiteY207" fmla="*/ 2328038 h 5387471"/>
                <a:gd name="connsiteX208" fmla="*/ 4660541 w 6318157"/>
                <a:gd name="connsiteY208" fmla="*/ 2253743 h 5387471"/>
                <a:gd name="connsiteX209" fmla="*/ 4433846 w 6318157"/>
                <a:gd name="connsiteY209" fmla="*/ 2270888 h 5387471"/>
                <a:gd name="connsiteX210" fmla="*/ 4373134 w 6318157"/>
                <a:gd name="connsiteY210" fmla="*/ 2252041 h 5387471"/>
                <a:gd name="connsiteX211" fmla="*/ 4323356 w 6318157"/>
                <a:gd name="connsiteY211" fmla="*/ 2288033 h 5387471"/>
                <a:gd name="connsiteX212" fmla="*/ 4273826 w 6318157"/>
                <a:gd name="connsiteY212" fmla="*/ 2208023 h 5387471"/>
                <a:gd name="connsiteX213" fmla="*/ 4201436 w 6318157"/>
                <a:gd name="connsiteY213" fmla="*/ 2192783 h 5387471"/>
                <a:gd name="connsiteX214" fmla="*/ 4178576 w 6318157"/>
                <a:gd name="connsiteY214" fmla="*/ 2110868 h 5387471"/>
                <a:gd name="connsiteX215" fmla="*/ 4087136 w 6318157"/>
                <a:gd name="connsiteY215" fmla="*/ 2038478 h 5387471"/>
                <a:gd name="connsiteX216" fmla="*/ 4016651 w 6318157"/>
                <a:gd name="connsiteY216" fmla="*/ 2051813 h 5387471"/>
                <a:gd name="connsiteX217" fmla="*/ 3909971 w 6318157"/>
                <a:gd name="connsiteY217" fmla="*/ 2013713 h 5387471"/>
                <a:gd name="connsiteX218" fmla="*/ 3843296 w 6318157"/>
                <a:gd name="connsiteY218" fmla="*/ 2053718 h 5387471"/>
                <a:gd name="connsiteX219" fmla="*/ 3788051 w 6318157"/>
                <a:gd name="connsiteY219" fmla="*/ 2034668 h 5387471"/>
                <a:gd name="connsiteX220" fmla="*/ 3742331 w 6318157"/>
                <a:gd name="connsiteY220" fmla="*/ 2046098 h 5387471"/>
                <a:gd name="connsiteX221" fmla="*/ 3671018 w 6318157"/>
                <a:gd name="connsiteY221" fmla="*/ 2041249 h 5387471"/>
                <a:gd name="connsiteX222" fmla="*/ 3660416 w 6318157"/>
                <a:gd name="connsiteY222" fmla="*/ 1977518 h 5387471"/>
                <a:gd name="connsiteX223" fmla="*/ 3643271 w 6318157"/>
                <a:gd name="connsiteY223" fmla="*/ 1905128 h 5387471"/>
                <a:gd name="connsiteX224" fmla="*/ 3690896 w 6318157"/>
                <a:gd name="connsiteY224" fmla="*/ 1872743 h 5387471"/>
                <a:gd name="connsiteX225" fmla="*/ 3702326 w 6318157"/>
                <a:gd name="connsiteY225" fmla="*/ 1811783 h 5387471"/>
                <a:gd name="connsiteX226" fmla="*/ 3679466 w 6318157"/>
                <a:gd name="connsiteY226" fmla="*/ 1788923 h 5387471"/>
                <a:gd name="connsiteX227" fmla="*/ 3595977 w 6318157"/>
                <a:gd name="connsiteY227" fmla="*/ 1647245 h 5387471"/>
                <a:gd name="connsiteX228" fmla="*/ 3508016 w 6318157"/>
                <a:gd name="connsiteY228" fmla="*/ 1663193 h 5387471"/>
                <a:gd name="connsiteX229" fmla="*/ 3485156 w 6318157"/>
                <a:gd name="connsiteY229" fmla="*/ 1619378 h 5387471"/>
                <a:gd name="connsiteX230" fmla="*/ 3434052 w 6318157"/>
                <a:gd name="connsiteY230" fmla="*/ 1618090 h 5387471"/>
                <a:gd name="connsiteX231" fmla="*/ 3496586 w 6318157"/>
                <a:gd name="connsiteY231" fmla="*/ 1533653 h 5387471"/>
                <a:gd name="connsiteX232" fmla="*/ 3549926 w 6318157"/>
                <a:gd name="connsiteY232" fmla="*/ 1552703 h 5387471"/>
                <a:gd name="connsiteX233" fmla="*/ 3681619 w 6318157"/>
                <a:gd name="connsiteY233" fmla="*/ 1349485 h 5387471"/>
                <a:gd name="connsiteX234" fmla="*/ 3708041 w 6318157"/>
                <a:gd name="connsiteY234" fmla="*/ 1316483 h 5387471"/>
                <a:gd name="connsiteX235" fmla="*/ 3600036 w 6318157"/>
                <a:gd name="connsiteY235" fmla="*/ 1230630 h 5387471"/>
                <a:gd name="connsiteX236" fmla="*/ 3610886 w 6318157"/>
                <a:gd name="connsiteY236" fmla="*/ 1173608 h 5387471"/>
                <a:gd name="connsiteX237" fmla="*/ 3549926 w 6318157"/>
                <a:gd name="connsiteY237" fmla="*/ 1160273 h 5387471"/>
                <a:gd name="connsiteX238" fmla="*/ 3515636 w 6318157"/>
                <a:gd name="connsiteY238" fmla="*/ 1108838 h 5387471"/>
                <a:gd name="connsiteX239" fmla="*/ 3515636 w 6318157"/>
                <a:gd name="connsiteY239" fmla="*/ 1013588 h 5387471"/>
                <a:gd name="connsiteX240" fmla="*/ 3391811 w 6318157"/>
                <a:gd name="connsiteY240" fmla="*/ 981203 h 5387471"/>
                <a:gd name="connsiteX241" fmla="*/ 3357521 w 6318157"/>
                <a:gd name="connsiteY241" fmla="*/ 922148 h 5387471"/>
                <a:gd name="connsiteX242" fmla="*/ 3198246 w 6318157"/>
                <a:gd name="connsiteY242" fmla="*/ 954073 h 5387471"/>
                <a:gd name="connsiteX243" fmla="*/ 3142256 w 6318157"/>
                <a:gd name="connsiteY243" fmla="*/ 899288 h 5387471"/>
                <a:gd name="connsiteX244" fmla="*/ 2980331 w 6318157"/>
                <a:gd name="connsiteY244" fmla="*/ 929768 h 5387471"/>
                <a:gd name="connsiteX245" fmla="*/ 2776330 w 6318157"/>
                <a:gd name="connsiteY245" fmla="*/ 832982 h 5387471"/>
                <a:gd name="connsiteX246" fmla="*/ 2662196 w 6318157"/>
                <a:gd name="connsiteY246" fmla="*/ 874523 h 5387471"/>
                <a:gd name="connsiteX247" fmla="*/ 2671721 w 6318157"/>
                <a:gd name="connsiteY247" fmla="*/ 832613 h 5387471"/>
                <a:gd name="connsiteX248" fmla="*/ 2581026 w 6318157"/>
                <a:gd name="connsiteY248" fmla="*/ 818653 h 5387471"/>
                <a:gd name="connsiteX249" fmla="*/ 2576471 w 6318157"/>
                <a:gd name="connsiteY249" fmla="*/ 731648 h 5387471"/>
                <a:gd name="connsiteX250" fmla="*/ 2561231 w 6318157"/>
                <a:gd name="connsiteY250" fmla="*/ 684023 h 5387471"/>
                <a:gd name="connsiteX251" fmla="*/ 2591711 w 6318157"/>
                <a:gd name="connsiteY251" fmla="*/ 647828 h 5387471"/>
                <a:gd name="connsiteX252" fmla="*/ 2496792 w 6318157"/>
                <a:gd name="connsiteY252" fmla="*/ 511865 h 5387471"/>
                <a:gd name="connsiteX253" fmla="*/ 2492651 w 6318157"/>
                <a:gd name="connsiteY253" fmla="*/ 476378 h 5387471"/>
                <a:gd name="connsiteX254" fmla="*/ 2534561 w 6318157"/>
                <a:gd name="connsiteY254" fmla="*/ 409703 h 5387471"/>
                <a:gd name="connsiteX255" fmla="*/ 2490746 w 6318157"/>
                <a:gd name="connsiteY255" fmla="*/ 398273 h 5387471"/>
                <a:gd name="connsiteX256" fmla="*/ 2465981 w 6318157"/>
                <a:gd name="connsiteY256" fmla="*/ 367793 h 5387471"/>
                <a:gd name="connsiteX257" fmla="*/ 2428709 w 6318157"/>
                <a:gd name="connsiteY257" fmla="*/ 359713 h 5387471"/>
                <a:gd name="connsiteX258" fmla="*/ 2443121 w 6318157"/>
                <a:gd name="connsiteY258" fmla="*/ 297308 h 5387471"/>
                <a:gd name="connsiteX259" fmla="*/ 2384811 w 6318157"/>
                <a:gd name="connsiteY259" fmla="*/ 255352 h 5387471"/>
                <a:gd name="connsiteX260" fmla="*/ 2431691 w 6318157"/>
                <a:gd name="connsiteY260" fmla="*/ 188723 h 5387471"/>
                <a:gd name="connsiteX261" fmla="*/ 2536714 w 6318157"/>
                <a:gd name="connsiteY261" fmla="*/ 175177 h 5387471"/>
                <a:gd name="connsiteX0" fmla="*/ 2536714 w 6318157"/>
                <a:gd name="connsiteY0" fmla="*/ 175177 h 5387471"/>
                <a:gd name="connsiteX1" fmla="*/ 2475506 w 6318157"/>
                <a:gd name="connsiteY1" fmla="*/ 127763 h 5387471"/>
                <a:gd name="connsiteX2" fmla="*/ 2408831 w 6318157"/>
                <a:gd name="connsiteY2" fmla="*/ 129668 h 5387471"/>
                <a:gd name="connsiteX3" fmla="*/ 2340003 w 6318157"/>
                <a:gd name="connsiteY3" fmla="*/ 67751 h 5387471"/>
                <a:gd name="connsiteX4" fmla="*/ 2260241 w 6318157"/>
                <a:gd name="connsiteY4" fmla="*/ 85853 h 5387471"/>
                <a:gd name="connsiteX5" fmla="*/ 2229513 w 6318157"/>
                <a:gd name="connsiteY5" fmla="*/ 26173 h 5387471"/>
                <a:gd name="connsiteX6" fmla="*/ 2009858 w 6318157"/>
                <a:gd name="connsiteY6" fmla="*/ 0 h 5387471"/>
                <a:gd name="connsiteX7" fmla="*/ 1851163 w 6318157"/>
                <a:gd name="connsiteY7" fmla="*/ 158612 h 5387471"/>
                <a:gd name="connsiteX8" fmla="*/ 1861599 w 6318157"/>
                <a:gd name="connsiteY8" fmla="*/ 331056 h 5387471"/>
                <a:gd name="connsiteX9" fmla="*/ 1776951 w 6318157"/>
                <a:gd name="connsiteY9" fmla="*/ 311343 h 5387471"/>
                <a:gd name="connsiteX10" fmla="*/ 1606163 w 6318157"/>
                <a:gd name="connsiteY10" fmla="*/ 358057 h 5387471"/>
                <a:gd name="connsiteX11" fmla="*/ 1391478 w 6318157"/>
                <a:gd name="connsiteY11" fmla="*/ 230836 h 5387471"/>
                <a:gd name="connsiteX12" fmla="*/ 1256306 w 6318157"/>
                <a:gd name="connsiteY12" fmla="*/ 230836 h 5387471"/>
                <a:gd name="connsiteX13" fmla="*/ 1208598 w 6318157"/>
                <a:gd name="connsiteY13" fmla="*/ 421667 h 5387471"/>
                <a:gd name="connsiteX14" fmla="*/ 1041621 w 6318157"/>
                <a:gd name="connsiteY14" fmla="*/ 588645 h 5387471"/>
                <a:gd name="connsiteX15" fmla="*/ 930303 w 6318157"/>
                <a:gd name="connsiteY15" fmla="*/ 668158 h 5387471"/>
                <a:gd name="connsiteX16" fmla="*/ 842838 w 6318157"/>
                <a:gd name="connsiteY16" fmla="*/ 612499 h 5387471"/>
                <a:gd name="connsiteX17" fmla="*/ 747423 w 6318157"/>
                <a:gd name="connsiteY17" fmla="*/ 795379 h 5387471"/>
                <a:gd name="connsiteX18" fmla="*/ 456206 w 6318157"/>
                <a:gd name="connsiteY18" fmla="*/ 828804 h 5387471"/>
                <a:gd name="connsiteX19" fmla="*/ 222636 w 6318157"/>
                <a:gd name="connsiteY19" fmla="*/ 970307 h 5387471"/>
                <a:gd name="connsiteX20" fmla="*/ 254442 w 6318157"/>
                <a:gd name="connsiteY20" fmla="*/ 1113431 h 5387471"/>
                <a:gd name="connsiteX21" fmla="*/ 302149 w 6318157"/>
                <a:gd name="connsiteY21" fmla="*/ 1296311 h 5387471"/>
                <a:gd name="connsiteX22" fmla="*/ 341906 w 6318157"/>
                <a:gd name="connsiteY22" fmla="*/ 1328116 h 5387471"/>
                <a:gd name="connsiteX23" fmla="*/ 508883 w 6318157"/>
                <a:gd name="connsiteY23" fmla="*/ 1359921 h 5387471"/>
                <a:gd name="connsiteX24" fmla="*/ 532737 w 6318157"/>
                <a:gd name="connsiteY24" fmla="*/ 1582558 h 5387471"/>
                <a:gd name="connsiteX25" fmla="*/ 730526 w 6318157"/>
                <a:gd name="connsiteY25" fmla="*/ 1644144 h 5387471"/>
                <a:gd name="connsiteX26" fmla="*/ 903633 w 6318157"/>
                <a:gd name="connsiteY26" fmla="*/ 1753676 h 5387471"/>
                <a:gd name="connsiteX27" fmla="*/ 818984 w 6318157"/>
                <a:gd name="connsiteY27" fmla="*/ 1884707 h 5387471"/>
                <a:gd name="connsiteX28" fmla="*/ 644056 w 6318157"/>
                <a:gd name="connsiteY28" fmla="*/ 1868805 h 5387471"/>
                <a:gd name="connsiteX29" fmla="*/ 636104 w 6318157"/>
                <a:gd name="connsiteY29" fmla="*/ 2115295 h 5387471"/>
                <a:gd name="connsiteX30" fmla="*/ 755374 w 6318157"/>
                <a:gd name="connsiteY30" fmla="*/ 2218662 h 5387471"/>
                <a:gd name="connsiteX31" fmla="*/ 818984 w 6318157"/>
                <a:gd name="connsiteY31" fmla="*/ 2329980 h 5387471"/>
                <a:gd name="connsiteX32" fmla="*/ 818984 w 6318157"/>
                <a:gd name="connsiteY32" fmla="*/ 2369737 h 5387471"/>
                <a:gd name="connsiteX33" fmla="*/ 580445 w 6318157"/>
                <a:gd name="connsiteY33" fmla="*/ 2401542 h 5387471"/>
                <a:gd name="connsiteX34" fmla="*/ 485029 w 6318157"/>
                <a:gd name="connsiteY34" fmla="*/ 2433347 h 5387471"/>
                <a:gd name="connsiteX35" fmla="*/ 437322 w 6318157"/>
                <a:gd name="connsiteY35" fmla="*/ 2584422 h 5387471"/>
                <a:gd name="connsiteX36" fmla="*/ 307616 w 6318157"/>
                <a:gd name="connsiteY36" fmla="*/ 2598549 h 5387471"/>
                <a:gd name="connsiteX37" fmla="*/ 238539 w 6318157"/>
                <a:gd name="connsiteY37" fmla="*/ 2655984 h 5387471"/>
                <a:gd name="connsiteX38" fmla="*/ 284673 w 6318157"/>
                <a:gd name="connsiteY38" fmla="*/ 2740881 h 5387471"/>
                <a:gd name="connsiteX39" fmla="*/ 405516 w 6318157"/>
                <a:gd name="connsiteY39" fmla="*/ 2767302 h 5387471"/>
                <a:gd name="connsiteX40" fmla="*/ 414296 w 6318157"/>
                <a:gd name="connsiteY40" fmla="*/ 2859534 h 5387471"/>
                <a:gd name="connsiteX41" fmla="*/ 349857 w 6318157"/>
                <a:gd name="connsiteY41" fmla="*/ 2894523 h 5387471"/>
                <a:gd name="connsiteX42" fmla="*/ 206734 w 6318157"/>
                <a:gd name="connsiteY42" fmla="*/ 3061500 h 5387471"/>
                <a:gd name="connsiteX43" fmla="*/ 166977 w 6318157"/>
                <a:gd name="connsiteY43" fmla="*/ 3300039 h 5387471"/>
                <a:gd name="connsiteX44" fmla="*/ 103367 w 6318157"/>
                <a:gd name="connsiteY44" fmla="*/ 3490871 h 5387471"/>
                <a:gd name="connsiteX45" fmla="*/ 0 w 6318157"/>
                <a:gd name="connsiteY45" fmla="*/ 3610140 h 5387471"/>
                <a:gd name="connsiteX46" fmla="*/ 0 w 6318157"/>
                <a:gd name="connsiteY46" fmla="*/ 3689653 h 5387471"/>
                <a:gd name="connsiteX47" fmla="*/ 15903 w 6318157"/>
                <a:gd name="connsiteY47" fmla="*/ 3769166 h 5387471"/>
                <a:gd name="connsiteX48" fmla="*/ 127221 w 6318157"/>
                <a:gd name="connsiteY48" fmla="*/ 3785069 h 5387471"/>
                <a:gd name="connsiteX49" fmla="*/ 183211 w 6318157"/>
                <a:gd name="connsiteY49" fmla="*/ 3641697 h 5387471"/>
                <a:gd name="connsiteX50" fmla="*/ 275231 w 6318157"/>
                <a:gd name="connsiteY50" fmla="*/ 3608199 h 5387471"/>
                <a:gd name="connsiteX51" fmla="*/ 326003 w 6318157"/>
                <a:gd name="connsiteY51" fmla="*/ 3626043 h 5387471"/>
                <a:gd name="connsiteX52" fmla="*/ 358388 w 6318157"/>
                <a:gd name="connsiteY52" fmla="*/ 3618423 h 5387471"/>
                <a:gd name="connsiteX53" fmla="*/ 424318 w 6318157"/>
                <a:gd name="connsiteY53" fmla="*/ 3743407 h 5387471"/>
                <a:gd name="connsiteX54" fmla="*/ 379178 w 6318157"/>
                <a:gd name="connsiteY54" fmla="*/ 3816212 h 5387471"/>
                <a:gd name="connsiteX55" fmla="*/ 347621 w 6318157"/>
                <a:gd name="connsiteY55" fmla="*/ 3928239 h 5387471"/>
                <a:gd name="connsiteX56" fmla="*/ 336854 w 6318157"/>
                <a:gd name="connsiteY56" fmla="*/ 4218249 h 5387471"/>
                <a:gd name="connsiteX57" fmla="*/ 545161 w 6318157"/>
                <a:gd name="connsiteY57" fmla="*/ 4012509 h 5387471"/>
                <a:gd name="connsiteX58" fmla="*/ 620202 w 6318157"/>
                <a:gd name="connsiteY58" fmla="*/ 4063365 h 5387471"/>
                <a:gd name="connsiteX59" fmla="*/ 723569 w 6318157"/>
                <a:gd name="connsiteY59" fmla="*/ 4079267 h 5387471"/>
                <a:gd name="connsiteX60" fmla="*/ 795130 w 6318157"/>
                <a:gd name="connsiteY60" fmla="*/ 4190586 h 5387471"/>
                <a:gd name="connsiteX61" fmla="*/ 1025718 w 6318157"/>
                <a:gd name="connsiteY61" fmla="*/ 4293952 h 5387471"/>
                <a:gd name="connsiteX62" fmla="*/ 1176793 w 6318157"/>
                <a:gd name="connsiteY62" fmla="*/ 4540443 h 5387471"/>
                <a:gd name="connsiteX63" fmla="*/ 1144988 w 6318157"/>
                <a:gd name="connsiteY63" fmla="*/ 4635859 h 5387471"/>
                <a:gd name="connsiteX64" fmla="*/ 1614115 w 6318157"/>
                <a:gd name="connsiteY64" fmla="*/ 4882349 h 5387471"/>
                <a:gd name="connsiteX65" fmla="*/ 1614115 w 6318157"/>
                <a:gd name="connsiteY65" fmla="*/ 5033424 h 5387471"/>
                <a:gd name="connsiteX66" fmla="*/ 1614115 w 6318157"/>
                <a:gd name="connsiteY66" fmla="*/ 5168596 h 5387471"/>
                <a:gd name="connsiteX67" fmla="*/ 1653871 w 6318157"/>
                <a:gd name="connsiteY67" fmla="*/ 5295817 h 5387471"/>
                <a:gd name="connsiteX68" fmla="*/ 1755416 w 6318157"/>
                <a:gd name="connsiteY68" fmla="*/ 5294123 h 5387471"/>
                <a:gd name="connsiteX69" fmla="*/ 1825653 w 6318157"/>
                <a:gd name="connsiteY69" fmla="*/ 5366385 h 5387471"/>
                <a:gd name="connsiteX70" fmla="*/ 1861848 w 6318157"/>
                <a:gd name="connsiteY70" fmla="*/ 5387340 h 5387471"/>
                <a:gd name="connsiteX71" fmla="*/ 1926203 w 6318157"/>
                <a:gd name="connsiteY71" fmla="*/ 5242146 h 5387471"/>
                <a:gd name="connsiteX72" fmla="*/ 2115047 w 6318157"/>
                <a:gd name="connsiteY72" fmla="*/ 5279914 h 5387471"/>
                <a:gd name="connsiteX73" fmla="*/ 2176421 w 6318157"/>
                <a:gd name="connsiteY73" fmla="*/ 5148304 h 5387471"/>
                <a:gd name="connsiteX74" fmla="*/ 2083242 w 6318157"/>
                <a:gd name="connsiteY74" fmla="*/ 5096123 h 5387471"/>
                <a:gd name="connsiteX75" fmla="*/ 2020211 w 6318157"/>
                <a:gd name="connsiteY75" fmla="*/ 5057903 h 5387471"/>
                <a:gd name="connsiteX76" fmla="*/ 2011680 w 6318157"/>
                <a:gd name="connsiteY76" fmla="*/ 5073180 h 5387471"/>
                <a:gd name="connsiteX77" fmla="*/ 1932167 w 6318157"/>
                <a:gd name="connsiteY77" fmla="*/ 4977765 h 5387471"/>
                <a:gd name="connsiteX78" fmla="*/ 1884459 w 6318157"/>
                <a:gd name="connsiteY78" fmla="*/ 4874398 h 5387471"/>
                <a:gd name="connsiteX79" fmla="*/ 1913448 w 6318157"/>
                <a:gd name="connsiteY79" fmla="*/ 4786022 h 5387471"/>
                <a:gd name="connsiteX80" fmla="*/ 2073551 w 6318157"/>
                <a:gd name="connsiteY80" fmla="*/ 4760723 h 5387471"/>
                <a:gd name="connsiteX81" fmla="*/ 2213030 w 6318157"/>
                <a:gd name="connsiteY81" fmla="*/ 4711893 h 5387471"/>
                <a:gd name="connsiteX82" fmla="*/ 2313829 w 6318157"/>
                <a:gd name="connsiteY82" fmla="*/ 4781467 h 5387471"/>
                <a:gd name="connsiteX83" fmla="*/ 2449002 w 6318157"/>
                <a:gd name="connsiteY83" fmla="*/ 4771031 h 5387471"/>
                <a:gd name="connsiteX84" fmla="*/ 2504661 w 6318157"/>
                <a:gd name="connsiteY84" fmla="*/ 4866446 h 5387471"/>
                <a:gd name="connsiteX85" fmla="*/ 2578459 w 6318157"/>
                <a:gd name="connsiteY85" fmla="*/ 4816585 h 5387471"/>
                <a:gd name="connsiteX86" fmla="*/ 2681246 w 6318157"/>
                <a:gd name="connsiteY86" fmla="*/ 4873118 h 5387471"/>
                <a:gd name="connsiteX87" fmla="*/ 2798859 w 6318157"/>
                <a:gd name="connsiteY87" fmla="*/ 4858495 h 5387471"/>
                <a:gd name="connsiteX88" fmla="*/ 2895931 w 6318157"/>
                <a:gd name="connsiteY88" fmla="*/ 4983811 h 5387471"/>
                <a:gd name="connsiteX89" fmla="*/ 2910177 w 6318157"/>
                <a:gd name="connsiteY89" fmla="*/ 5176547 h 5387471"/>
                <a:gd name="connsiteX90" fmla="*/ 2981739 w 6318157"/>
                <a:gd name="connsiteY90" fmla="*/ 5120888 h 5387471"/>
                <a:gd name="connsiteX91" fmla="*/ 3101009 w 6318157"/>
                <a:gd name="connsiteY91" fmla="*/ 5184499 h 5387471"/>
                <a:gd name="connsiteX92" fmla="*/ 3164619 w 6318157"/>
                <a:gd name="connsiteY92" fmla="*/ 4882349 h 5387471"/>
                <a:gd name="connsiteX93" fmla="*/ 3116911 w 6318157"/>
                <a:gd name="connsiteY93" fmla="*/ 4516589 h 5387471"/>
                <a:gd name="connsiteX94" fmla="*/ 3156668 w 6318157"/>
                <a:gd name="connsiteY94" fmla="*/ 4405271 h 5387471"/>
                <a:gd name="connsiteX95" fmla="*/ 3323645 w 6318157"/>
                <a:gd name="connsiteY95" fmla="*/ 4341660 h 5387471"/>
                <a:gd name="connsiteX96" fmla="*/ 3482671 w 6318157"/>
                <a:gd name="connsiteY96" fmla="*/ 4293952 h 5387471"/>
                <a:gd name="connsiteX97" fmla="*/ 3570136 w 6318157"/>
                <a:gd name="connsiteY97" fmla="*/ 4373466 h 5387471"/>
                <a:gd name="connsiteX98" fmla="*/ 3530379 w 6318157"/>
                <a:gd name="connsiteY98" fmla="*/ 4484784 h 5387471"/>
                <a:gd name="connsiteX99" fmla="*/ 3546282 w 6318157"/>
                <a:gd name="connsiteY99" fmla="*/ 4588151 h 5387471"/>
                <a:gd name="connsiteX100" fmla="*/ 3609892 w 6318157"/>
                <a:gd name="connsiteY100" fmla="*/ 4643810 h 5387471"/>
                <a:gd name="connsiteX101" fmla="*/ 3673503 w 6318157"/>
                <a:gd name="connsiteY101" fmla="*/ 4651761 h 5387471"/>
                <a:gd name="connsiteX102" fmla="*/ 3745064 w 6318157"/>
                <a:gd name="connsiteY102" fmla="*/ 4786933 h 5387471"/>
                <a:gd name="connsiteX103" fmla="*/ 3889016 w 6318157"/>
                <a:gd name="connsiteY103" fmla="*/ 4749293 h 5387471"/>
                <a:gd name="connsiteX104" fmla="*/ 4071068 w 6318157"/>
                <a:gd name="connsiteY104" fmla="*/ 4731274 h 5387471"/>
                <a:gd name="connsiteX105" fmla="*/ 4368496 w 6318157"/>
                <a:gd name="connsiteY105" fmla="*/ 4686134 h 5387471"/>
                <a:gd name="connsiteX106" fmla="*/ 4436828 w 6318157"/>
                <a:gd name="connsiteY106" fmla="*/ 4774261 h 5387471"/>
                <a:gd name="connsiteX107" fmla="*/ 4500438 w 6318157"/>
                <a:gd name="connsiteY107" fmla="*/ 4751981 h 5387471"/>
                <a:gd name="connsiteX108" fmla="*/ 4595854 w 6318157"/>
                <a:gd name="connsiteY108" fmla="*/ 4699469 h 5387471"/>
                <a:gd name="connsiteX109" fmla="*/ 4654826 w 6318157"/>
                <a:gd name="connsiteY109" fmla="*/ 4646423 h 5387471"/>
                <a:gd name="connsiteX110" fmla="*/ 4674704 w 6318157"/>
                <a:gd name="connsiteY110" fmla="*/ 4597593 h 5387471"/>
                <a:gd name="connsiteX111" fmla="*/ 4588151 w 6318157"/>
                <a:gd name="connsiteY111" fmla="*/ 4554983 h 5387471"/>
                <a:gd name="connsiteX112" fmla="*/ 4687211 w 6318157"/>
                <a:gd name="connsiteY112" fmla="*/ 4492118 h 5387471"/>
                <a:gd name="connsiteX113" fmla="*/ 4723406 w 6318157"/>
                <a:gd name="connsiteY113" fmla="*/ 4492118 h 5387471"/>
                <a:gd name="connsiteX114" fmla="*/ 4715786 w 6318157"/>
                <a:gd name="connsiteY114" fmla="*/ 4434968 h 5387471"/>
                <a:gd name="connsiteX115" fmla="*/ 4753886 w 6318157"/>
                <a:gd name="connsiteY115" fmla="*/ 4410203 h 5387471"/>
                <a:gd name="connsiteX116" fmla="*/ 4656648 w 6318157"/>
                <a:gd name="connsiteY116" fmla="*/ 4287326 h 5387471"/>
                <a:gd name="connsiteX117" fmla="*/ 4593866 w 6318157"/>
                <a:gd name="connsiteY117" fmla="*/ 4307333 h 5387471"/>
                <a:gd name="connsiteX118" fmla="*/ 4575396 w 6318157"/>
                <a:gd name="connsiteY118" fmla="*/ 4172612 h 5387471"/>
                <a:gd name="connsiteX119" fmla="*/ 4679655 w 6318157"/>
                <a:gd name="connsiteY119" fmla="*/ 4132426 h 5387471"/>
                <a:gd name="connsiteX120" fmla="*/ 4703957 w 6318157"/>
                <a:gd name="connsiteY120" fmla="*/ 4023340 h 5387471"/>
                <a:gd name="connsiteX121" fmla="*/ 4812951 w 6318157"/>
                <a:gd name="connsiteY121" fmla="*/ 3900496 h 5387471"/>
                <a:gd name="connsiteX122" fmla="*/ 4877813 w 6318157"/>
                <a:gd name="connsiteY122" fmla="*/ 3853146 h 5387471"/>
                <a:gd name="connsiteX123" fmla="*/ 4866109 w 6318157"/>
                <a:gd name="connsiteY123" fmla="*/ 3934446 h 5387471"/>
                <a:gd name="connsiteX124" fmla="*/ 4936241 w 6318157"/>
                <a:gd name="connsiteY124" fmla="*/ 3998681 h 5387471"/>
                <a:gd name="connsiteX125" fmla="*/ 4889248 w 6318157"/>
                <a:gd name="connsiteY125" fmla="*/ 4126615 h 5387471"/>
                <a:gd name="connsiteX126" fmla="*/ 4934365 w 6318157"/>
                <a:gd name="connsiteY126" fmla="*/ 4164319 h 5387471"/>
                <a:gd name="connsiteX127" fmla="*/ 5022812 w 6318157"/>
                <a:gd name="connsiteY127" fmla="*/ 4087573 h 5387471"/>
                <a:gd name="connsiteX128" fmla="*/ 5082759 w 6318157"/>
                <a:gd name="connsiteY128" fmla="*/ 4066849 h 5387471"/>
                <a:gd name="connsiteX129" fmla="*/ 5099644 w 6318157"/>
                <a:gd name="connsiteY129" fmla="*/ 4110000 h 5387471"/>
                <a:gd name="connsiteX130" fmla="*/ 5146102 w 6318157"/>
                <a:gd name="connsiteY130" fmla="*/ 4062915 h 5387471"/>
                <a:gd name="connsiteX131" fmla="*/ 5187199 w 6318157"/>
                <a:gd name="connsiteY131" fmla="*/ 4077299 h 5387471"/>
                <a:gd name="connsiteX132" fmla="*/ 5205692 w 6318157"/>
                <a:gd name="connsiteY132" fmla="*/ 4046476 h 5387471"/>
                <a:gd name="connsiteX133" fmla="*/ 5107060 w 6318157"/>
                <a:gd name="connsiteY133" fmla="*/ 4005379 h 5387471"/>
                <a:gd name="connsiteX134" fmla="*/ 5183536 w 6318157"/>
                <a:gd name="connsiteY134" fmla="*/ 3959373 h 5387471"/>
                <a:gd name="connsiteX135" fmla="*/ 5172815 w 6318157"/>
                <a:gd name="connsiteY135" fmla="*/ 3886200 h 5387471"/>
                <a:gd name="connsiteX136" fmla="*/ 5222041 w 6318157"/>
                <a:gd name="connsiteY136" fmla="*/ 3883701 h 5387471"/>
                <a:gd name="connsiteX137" fmla="*/ 5230350 w 6318157"/>
                <a:gd name="connsiteY137" fmla="*/ 3941680 h 5387471"/>
                <a:gd name="connsiteX138" fmla="*/ 5279666 w 6318157"/>
                <a:gd name="connsiteY138" fmla="*/ 3937570 h 5387471"/>
                <a:gd name="connsiteX139" fmla="*/ 5291995 w 6318157"/>
                <a:gd name="connsiteY139" fmla="*/ 3859487 h 5387471"/>
                <a:gd name="connsiteX140" fmla="*/ 5423861 w 6318157"/>
                <a:gd name="connsiteY140" fmla="*/ 3870925 h 5387471"/>
                <a:gd name="connsiteX141" fmla="*/ 5487204 w 6318157"/>
                <a:gd name="connsiteY141" fmla="*/ 3820445 h 5387471"/>
                <a:gd name="connsiteX142" fmla="*/ 5559123 w 6318157"/>
                <a:gd name="connsiteY142" fmla="*/ 3707429 h 5387471"/>
                <a:gd name="connsiteX143" fmla="*/ 5449413 w 6318157"/>
                <a:gd name="connsiteY143" fmla="*/ 3654543 h 5387471"/>
                <a:gd name="connsiteX144" fmla="*/ 5417697 w 6318157"/>
                <a:gd name="connsiteY144" fmla="*/ 3572439 h 5387471"/>
                <a:gd name="connsiteX145" fmla="*/ 5452272 w 6318157"/>
                <a:gd name="connsiteY145" fmla="*/ 3536878 h 5387471"/>
                <a:gd name="connsiteX146" fmla="*/ 5435833 w 6318157"/>
                <a:gd name="connsiteY146" fmla="*/ 3485507 h 5387471"/>
                <a:gd name="connsiteX147" fmla="*/ 5398846 w 6318157"/>
                <a:gd name="connsiteY147" fmla="*/ 3495782 h 5387471"/>
                <a:gd name="connsiteX148" fmla="*/ 5351496 w 6318157"/>
                <a:gd name="connsiteY148" fmla="*/ 3414038 h 5387471"/>
                <a:gd name="connsiteX149" fmla="*/ 5402956 w 6318157"/>
                <a:gd name="connsiteY149" fmla="*/ 3376601 h 5387471"/>
                <a:gd name="connsiteX150" fmla="*/ 5452272 w 6318157"/>
                <a:gd name="connsiteY150" fmla="*/ 3388930 h 5387471"/>
                <a:gd name="connsiteX151" fmla="*/ 5493368 w 6318157"/>
                <a:gd name="connsiteY151" fmla="*/ 3288244 h 5387471"/>
                <a:gd name="connsiteX152" fmla="*/ 5437888 w 6318157"/>
                <a:gd name="connsiteY152" fmla="*/ 3302627 h 5387471"/>
                <a:gd name="connsiteX153" fmla="*/ 5410640 w 6318157"/>
                <a:gd name="connsiteY153" fmla="*/ 3190955 h 5387471"/>
                <a:gd name="connsiteX154" fmla="*/ 5487204 w 6318157"/>
                <a:gd name="connsiteY154" fmla="*/ 3212215 h 5387471"/>
                <a:gd name="connsiteX155" fmla="*/ 5493368 w 6318157"/>
                <a:gd name="connsiteY155" fmla="*/ 3171118 h 5387471"/>
                <a:gd name="connsiteX156" fmla="*/ 5645426 w 6318157"/>
                <a:gd name="connsiteY156" fmla="*/ 3158790 h 5387471"/>
                <a:gd name="connsiteX157" fmla="*/ 5635152 w 6318157"/>
                <a:gd name="connsiteY157" fmla="*/ 3123857 h 5387471"/>
                <a:gd name="connsiteX158" fmla="*/ 5789532 w 6318157"/>
                <a:gd name="connsiteY158" fmla="*/ 3047475 h 5387471"/>
                <a:gd name="connsiteX159" fmla="*/ 5820087 w 6318157"/>
                <a:gd name="connsiteY159" fmla="*/ 3111528 h 5387471"/>
                <a:gd name="connsiteX160" fmla="*/ 5857074 w 6318157"/>
                <a:gd name="connsiteY160" fmla="*/ 3025225 h 5387471"/>
                <a:gd name="connsiteX161" fmla="*/ 6020959 w 6318157"/>
                <a:gd name="connsiteY161" fmla="*/ 2857748 h 5387471"/>
                <a:gd name="connsiteX162" fmla="*/ 6058811 w 6318157"/>
                <a:gd name="connsiteY162" fmla="*/ 2880194 h 5387471"/>
                <a:gd name="connsiteX163" fmla="*/ 6114056 w 6318157"/>
                <a:gd name="connsiteY163" fmla="*/ 2859239 h 5387471"/>
                <a:gd name="connsiteX164" fmla="*/ 6152156 w 6318157"/>
                <a:gd name="connsiteY164" fmla="*/ 2889719 h 5387471"/>
                <a:gd name="connsiteX165" fmla="*/ 6260741 w 6318157"/>
                <a:gd name="connsiteY165" fmla="*/ 2868764 h 5387471"/>
                <a:gd name="connsiteX166" fmla="*/ 6292298 w 6318157"/>
                <a:gd name="connsiteY166" fmla="*/ 2879449 h 5387471"/>
                <a:gd name="connsiteX167" fmla="*/ 6304556 w 6318157"/>
                <a:gd name="connsiteY167" fmla="*/ 2838284 h 5387471"/>
                <a:gd name="connsiteX168" fmla="*/ 6306461 w 6318157"/>
                <a:gd name="connsiteY168" fmla="*/ 2809709 h 5387471"/>
                <a:gd name="connsiteX169" fmla="*/ 6317891 w 6318157"/>
                <a:gd name="connsiteY169" fmla="*/ 2798279 h 5387471"/>
                <a:gd name="connsiteX170" fmla="*/ 6268361 w 6318157"/>
                <a:gd name="connsiteY170" fmla="*/ 2775419 h 5387471"/>
                <a:gd name="connsiteX171" fmla="*/ 6220736 w 6318157"/>
                <a:gd name="connsiteY171" fmla="*/ 2543754 h 5387471"/>
                <a:gd name="connsiteX172" fmla="*/ 6169301 w 6318157"/>
                <a:gd name="connsiteY172" fmla="*/ 2569973 h 5387471"/>
                <a:gd name="connsiteX173" fmla="*/ 6119771 w 6318157"/>
                <a:gd name="connsiteY173" fmla="*/ 2533484 h 5387471"/>
                <a:gd name="connsiteX174" fmla="*/ 6051191 w 6318157"/>
                <a:gd name="connsiteY174" fmla="*/ 2518538 h 5387471"/>
                <a:gd name="connsiteX175" fmla="*/ 6053096 w 6318157"/>
                <a:gd name="connsiteY175" fmla="*/ 2434718 h 5387471"/>
                <a:gd name="connsiteX176" fmla="*/ 6027337 w 6318157"/>
                <a:gd name="connsiteY176" fmla="*/ 2469542 h 5387471"/>
                <a:gd name="connsiteX177" fmla="*/ 5994041 w 6318157"/>
                <a:gd name="connsiteY177" fmla="*/ 2411858 h 5387471"/>
                <a:gd name="connsiteX178" fmla="*/ 5976896 w 6318157"/>
                <a:gd name="connsiteY178" fmla="*/ 2272793 h 5387471"/>
                <a:gd name="connsiteX179" fmla="*/ 5915936 w 6318157"/>
                <a:gd name="connsiteY179" fmla="*/ 2274698 h 5387471"/>
                <a:gd name="connsiteX180" fmla="*/ 5892910 w 6318157"/>
                <a:gd name="connsiteY180" fmla="*/ 2209882 h 5387471"/>
                <a:gd name="connsiteX181" fmla="*/ 5813066 w 6318157"/>
                <a:gd name="connsiteY181" fmla="*/ 2240408 h 5387471"/>
                <a:gd name="connsiteX182" fmla="*/ 5752106 w 6318157"/>
                <a:gd name="connsiteY182" fmla="*/ 2206118 h 5387471"/>
                <a:gd name="connsiteX183" fmla="*/ 5719721 w 6318157"/>
                <a:gd name="connsiteY183" fmla="*/ 2227073 h 5387471"/>
                <a:gd name="connsiteX184" fmla="*/ 5653046 w 6318157"/>
                <a:gd name="connsiteY184" fmla="*/ 2209928 h 5387471"/>
                <a:gd name="connsiteX185" fmla="*/ 5677231 w 6318157"/>
                <a:gd name="connsiteY185" fmla="*/ 2186857 h 5387471"/>
                <a:gd name="connsiteX186" fmla="*/ 5628281 w 6318157"/>
                <a:gd name="connsiteY186" fmla="*/ 2145158 h 5387471"/>
                <a:gd name="connsiteX187" fmla="*/ 5488388 w 6318157"/>
                <a:gd name="connsiteY187" fmla="*/ 2148426 h 5387471"/>
                <a:gd name="connsiteX188" fmla="*/ 5453021 w 6318157"/>
                <a:gd name="connsiteY188" fmla="*/ 2227073 h 5387471"/>
                <a:gd name="connsiteX189" fmla="*/ 5472071 w 6318157"/>
                <a:gd name="connsiteY189" fmla="*/ 2274698 h 5387471"/>
                <a:gd name="connsiteX190" fmla="*/ 5422541 w 6318157"/>
                <a:gd name="connsiteY190" fmla="*/ 2288033 h 5387471"/>
                <a:gd name="connsiteX191" fmla="*/ 5451116 w 6318157"/>
                <a:gd name="connsiteY191" fmla="*/ 2333753 h 5387471"/>
                <a:gd name="connsiteX192" fmla="*/ 5516631 w 6318157"/>
                <a:gd name="connsiteY192" fmla="*/ 2328407 h 5387471"/>
                <a:gd name="connsiteX193" fmla="*/ 5523506 w 6318157"/>
                <a:gd name="connsiteY193" fmla="*/ 2379473 h 5387471"/>
                <a:gd name="connsiteX194" fmla="*/ 5399681 w 6318157"/>
                <a:gd name="connsiteY194" fmla="*/ 2545208 h 5387471"/>
                <a:gd name="connsiteX195" fmla="*/ 5360918 w 6318157"/>
                <a:gd name="connsiteY195" fmla="*/ 2694084 h 5387471"/>
                <a:gd name="connsiteX196" fmla="*/ 5346341 w 6318157"/>
                <a:gd name="connsiteY196" fmla="*/ 2615693 h 5387471"/>
                <a:gd name="connsiteX197" fmla="*/ 5304431 w 6318157"/>
                <a:gd name="connsiteY197" fmla="*/ 2615693 h 5387471"/>
                <a:gd name="connsiteX198" fmla="*/ 5273951 w 6318157"/>
                <a:gd name="connsiteY198" fmla="*/ 2558543 h 5387471"/>
                <a:gd name="connsiteX199" fmla="*/ 5203714 w 6318157"/>
                <a:gd name="connsiteY199" fmla="*/ 2600987 h 5387471"/>
                <a:gd name="connsiteX200" fmla="*/ 5070116 w 6318157"/>
                <a:gd name="connsiteY200" fmla="*/ 2541398 h 5387471"/>
                <a:gd name="connsiteX201" fmla="*/ 4991763 w 6318157"/>
                <a:gd name="connsiteY201" fmla="*/ 2573572 h 5387471"/>
                <a:gd name="connsiteX202" fmla="*/ 4904381 w 6318157"/>
                <a:gd name="connsiteY202" fmla="*/ 2564258 h 5387471"/>
                <a:gd name="connsiteX203" fmla="*/ 4875806 w 6318157"/>
                <a:gd name="connsiteY203" fmla="*/ 2495678 h 5387471"/>
                <a:gd name="connsiteX204" fmla="*/ 4803416 w 6318157"/>
                <a:gd name="connsiteY204" fmla="*/ 2484248 h 5387471"/>
                <a:gd name="connsiteX205" fmla="*/ 4822466 w 6318157"/>
                <a:gd name="connsiteY205" fmla="*/ 2409953 h 5387471"/>
                <a:gd name="connsiteX206" fmla="*/ 4731026 w 6318157"/>
                <a:gd name="connsiteY206" fmla="*/ 2341373 h 5387471"/>
                <a:gd name="connsiteX207" fmla="*/ 4699221 w 6318157"/>
                <a:gd name="connsiteY207" fmla="*/ 2364353 h 5387471"/>
                <a:gd name="connsiteX208" fmla="*/ 4637681 w 6318157"/>
                <a:gd name="connsiteY208" fmla="*/ 2328038 h 5387471"/>
                <a:gd name="connsiteX209" fmla="*/ 4660541 w 6318157"/>
                <a:gd name="connsiteY209" fmla="*/ 2253743 h 5387471"/>
                <a:gd name="connsiteX210" fmla="*/ 4433846 w 6318157"/>
                <a:gd name="connsiteY210" fmla="*/ 2270888 h 5387471"/>
                <a:gd name="connsiteX211" fmla="*/ 4373134 w 6318157"/>
                <a:gd name="connsiteY211" fmla="*/ 2252041 h 5387471"/>
                <a:gd name="connsiteX212" fmla="*/ 4323356 w 6318157"/>
                <a:gd name="connsiteY212" fmla="*/ 2288033 h 5387471"/>
                <a:gd name="connsiteX213" fmla="*/ 4273826 w 6318157"/>
                <a:gd name="connsiteY213" fmla="*/ 2208023 h 5387471"/>
                <a:gd name="connsiteX214" fmla="*/ 4201436 w 6318157"/>
                <a:gd name="connsiteY214" fmla="*/ 2192783 h 5387471"/>
                <a:gd name="connsiteX215" fmla="*/ 4178576 w 6318157"/>
                <a:gd name="connsiteY215" fmla="*/ 2110868 h 5387471"/>
                <a:gd name="connsiteX216" fmla="*/ 4087136 w 6318157"/>
                <a:gd name="connsiteY216" fmla="*/ 2038478 h 5387471"/>
                <a:gd name="connsiteX217" fmla="*/ 4016651 w 6318157"/>
                <a:gd name="connsiteY217" fmla="*/ 2051813 h 5387471"/>
                <a:gd name="connsiteX218" fmla="*/ 3909971 w 6318157"/>
                <a:gd name="connsiteY218" fmla="*/ 2013713 h 5387471"/>
                <a:gd name="connsiteX219" fmla="*/ 3843296 w 6318157"/>
                <a:gd name="connsiteY219" fmla="*/ 2053718 h 5387471"/>
                <a:gd name="connsiteX220" fmla="*/ 3788051 w 6318157"/>
                <a:gd name="connsiteY220" fmla="*/ 2034668 h 5387471"/>
                <a:gd name="connsiteX221" fmla="*/ 3742331 w 6318157"/>
                <a:gd name="connsiteY221" fmla="*/ 2046098 h 5387471"/>
                <a:gd name="connsiteX222" fmla="*/ 3671018 w 6318157"/>
                <a:gd name="connsiteY222" fmla="*/ 2041249 h 5387471"/>
                <a:gd name="connsiteX223" fmla="*/ 3660416 w 6318157"/>
                <a:gd name="connsiteY223" fmla="*/ 1977518 h 5387471"/>
                <a:gd name="connsiteX224" fmla="*/ 3643271 w 6318157"/>
                <a:gd name="connsiteY224" fmla="*/ 1905128 h 5387471"/>
                <a:gd name="connsiteX225" fmla="*/ 3690896 w 6318157"/>
                <a:gd name="connsiteY225" fmla="*/ 1872743 h 5387471"/>
                <a:gd name="connsiteX226" fmla="*/ 3702326 w 6318157"/>
                <a:gd name="connsiteY226" fmla="*/ 1811783 h 5387471"/>
                <a:gd name="connsiteX227" fmla="*/ 3679466 w 6318157"/>
                <a:gd name="connsiteY227" fmla="*/ 1788923 h 5387471"/>
                <a:gd name="connsiteX228" fmla="*/ 3595977 w 6318157"/>
                <a:gd name="connsiteY228" fmla="*/ 1647245 h 5387471"/>
                <a:gd name="connsiteX229" fmla="*/ 3508016 w 6318157"/>
                <a:gd name="connsiteY229" fmla="*/ 1663193 h 5387471"/>
                <a:gd name="connsiteX230" fmla="*/ 3485156 w 6318157"/>
                <a:gd name="connsiteY230" fmla="*/ 1619378 h 5387471"/>
                <a:gd name="connsiteX231" fmla="*/ 3434052 w 6318157"/>
                <a:gd name="connsiteY231" fmla="*/ 1618090 h 5387471"/>
                <a:gd name="connsiteX232" fmla="*/ 3496586 w 6318157"/>
                <a:gd name="connsiteY232" fmla="*/ 1533653 h 5387471"/>
                <a:gd name="connsiteX233" fmla="*/ 3549926 w 6318157"/>
                <a:gd name="connsiteY233" fmla="*/ 1552703 h 5387471"/>
                <a:gd name="connsiteX234" fmla="*/ 3681619 w 6318157"/>
                <a:gd name="connsiteY234" fmla="*/ 1349485 h 5387471"/>
                <a:gd name="connsiteX235" fmla="*/ 3708041 w 6318157"/>
                <a:gd name="connsiteY235" fmla="*/ 1316483 h 5387471"/>
                <a:gd name="connsiteX236" fmla="*/ 3600036 w 6318157"/>
                <a:gd name="connsiteY236" fmla="*/ 1230630 h 5387471"/>
                <a:gd name="connsiteX237" fmla="*/ 3610886 w 6318157"/>
                <a:gd name="connsiteY237" fmla="*/ 1173608 h 5387471"/>
                <a:gd name="connsiteX238" fmla="*/ 3549926 w 6318157"/>
                <a:gd name="connsiteY238" fmla="*/ 1160273 h 5387471"/>
                <a:gd name="connsiteX239" fmla="*/ 3515636 w 6318157"/>
                <a:gd name="connsiteY239" fmla="*/ 1108838 h 5387471"/>
                <a:gd name="connsiteX240" fmla="*/ 3515636 w 6318157"/>
                <a:gd name="connsiteY240" fmla="*/ 1013588 h 5387471"/>
                <a:gd name="connsiteX241" fmla="*/ 3391811 w 6318157"/>
                <a:gd name="connsiteY241" fmla="*/ 981203 h 5387471"/>
                <a:gd name="connsiteX242" fmla="*/ 3357521 w 6318157"/>
                <a:gd name="connsiteY242" fmla="*/ 922148 h 5387471"/>
                <a:gd name="connsiteX243" fmla="*/ 3198246 w 6318157"/>
                <a:gd name="connsiteY243" fmla="*/ 954073 h 5387471"/>
                <a:gd name="connsiteX244" fmla="*/ 3142256 w 6318157"/>
                <a:gd name="connsiteY244" fmla="*/ 899288 h 5387471"/>
                <a:gd name="connsiteX245" fmla="*/ 2980331 w 6318157"/>
                <a:gd name="connsiteY245" fmla="*/ 929768 h 5387471"/>
                <a:gd name="connsiteX246" fmla="*/ 2776330 w 6318157"/>
                <a:gd name="connsiteY246" fmla="*/ 832982 h 5387471"/>
                <a:gd name="connsiteX247" fmla="*/ 2662196 w 6318157"/>
                <a:gd name="connsiteY247" fmla="*/ 874523 h 5387471"/>
                <a:gd name="connsiteX248" fmla="*/ 2671721 w 6318157"/>
                <a:gd name="connsiteY248" fmla="*/ 832613 h 5387471"/>
                <a:gd name="connsiteX249" fmla="*/ 2581026 w 6318157"/>
                <a:gd name="connsiteY249" fmla="*/ 818653 h 5387471"/>
                <a:gd name="connsiteX250" fmla="*/ 2576471 w 6318157"/>
                <a:gd name="connsiteY250" fmla="*/ 731648 h 5387471"/>
                <a:gd name="connsiteX251" fmla="*/ 2561231 w 6318157"/>
                <a:gd name="connsiteY251" fmla="*/ 684023 h 5387471"/>
                <a:gd name="connsiteX252" fmla="*/ 2591711 w 6318157"/>
                <a:gd name="connsiteY252" fmla="*/ 647828 h 5387471"/>
                <a:gd name="connsiteX253" fmla="*/ 2496792 w 6318157"/>
                <a:gd name="connsiteY253" fmla="*/ 511865 h 5387471"/>
                <a:gd name="connsiteX254" fmla="*/ 2492651 w 6318157"/>
                <a:gd name="connsiteY254" fmla="*/ 476378 h 5387471"/>
                <a:gd name="connsiteX255" fmla="*/ 2534561 w 6318157"/>
                <a:gd name="connsiteY255" fmla="*/ 409703 h 5387471"/>
                <a:gd name="connsiteX256" fmla="*/ 2490746 w 6318157"/>
                <a:gd name="connsiteY256" fmla="*/ 398273 h 5387471"/>
                <a:gd name="connsiteX257" fmla="*/ 2465981 w 6318157"/>
                <a:gd name="connsiteY257" fmla="*/ 367793 h 5387471"/>
                <a:gd name="connsiteX258" fmla="*/ 2428709 w 6318157"/>
                <a:gd name="connsiteY258" fmla="*/ 359713 h 5387471"/>
                <a:gd name="connsiteX259" fmla="*/ 2443121 w 6318157"/>
                <a:gd name="connsiteY259" fmla="*/ 297308 h 5387471"/>
                <a:gd name="connsiteX260" fmla="*/ 2384811 w 6318157"/>
                <a:gd name="connsiteY260" fmla="*/ 255352 h 5387471"/>
                <a:gd name="connsiteX261" fmla="*/ 2431691 w 6318157"/>
                <a:gd name="connsiteY261" fmla="*/ 188723 h 5387471"/>
                <a:gd name="connsiteX262" fmla="*/ 2536714 w 6318157"/>
                <a:gd name="connsiteY262" fmla="*/ 175177 h 5387471"/>
                <a:gd name="connsiteX0" fmla="*/ 2536714 w 6318157"/>
                <a:gd name="connsiteY0" fmla="*/ 175177 h 5387471"/>
                <a:gd name="connsiteX1" fmla="*/ 2475506 w 6318157"/>
                <a:gd name="connsiteY1" fmla="*/ 127763 h 5387471"/>
                <a:gd name="connsiteX2" fmla="*/ 2408831 w 6318157"/>
                <a:gd name="connsiteY2" fmla="*/ 129668 h 5387471"/>
                <a:gd name="connsiteX3" fmla="*/ 2340003 w 6318157"/>
                <a:gd name="connsiteY3" fmla="*/ 67751 h 5387471"/>
                <a:gd name="connsiteX4" fmla="*/ 2260241 w 6318157"/>
                <a:gd name="connsiteY4" fmla="*/ 85853 h 5387471"/>
                <a:gd name="connsiteX5" fmla="*/ 2229513 w 6318157"/>
                <a:gd name="connsiteY5" fmla="*/ 26173 h 5387471"/>
                <a:gd name="connsiteX6" fmla="*/ 2009858 w 6318157"/>
                <a:gd name="connsiteY6" fmla="*/ 0 h 5387471"/>
                <a:gd name="connsiteX7" fmla="*/ 1851163 w 6318157"/>
                <a:gd name="connsiteY7" fmla="*/ 158612 h 5387471"/>
                <a:gd name="connsiteX8" fmla="*/ 1861599 w 6318157"/>
                <a:gd name="connsiteY8" fmla="*/ 331056 h 5387471"/>
                <a:gd name="connsiteX9" fmla="*/ 1776951 w 6318157"/>
                <a:gd name="connsiteY9" fmla="*/ 311343 h 5387471"/>
                <a:gd name="connsiteX10" fmla="*/ 1606163 w 6318157"/>
                <a:gd name="connsiteY10" fmla="*/ 358057 h 5387471"/>
                <a:gd name="connsiteX11" fmla="*/ 1391478 w 6318157"/>
                <a:gd name="connsiteY11" fmla="*/ 230836 h 5387471"/>
                <a:gd name="connsiteX12" fmla="*/ 1256306 w 6318157"/>
                <a:gd name="connsiteY12" fmla="*/ 230836 h 5387471"/>
                <a:gd name="connsiteX13" fmla="*/ 1208598 w 6318157"/>
                <a:gd name="connsiteY13" fmla="*/ 421667 h 5387471"/>
                <a:gd name="connsiteX14" fmla="*/ 1041621 w 6318157"/>
                <a:gd name="connsiteY14" fmla="*/ 588645 h 5387471"/>
                <a:gd name="connsiteX15" fmla="*/ 930303 w 6318157"/>
                <a:gd name="connsiteY15" fmla="*/ 668158 h 5387471"/>
                <a:gd name="connsiteX16" fmla="*/ 842838 w 6318157"/>
                <a:gd name="connsiteY16" fmla="*/ 612499 h 5387471"/>
                <a:gd name="connsiteX17" fmla="*/ 747423 w 6318157"/>
                <a:gd name="connsiteY17" fmla="*/ 795379 h 5387471"/>
                <a:gd name="connsiteX18" fmla="*/ 456206 w 6318157"/>
                <a:gd name="connsiteY18" fmla="*/ 828804 h 5387471"/>
                <a:gd name="connsiteX19" fmla="*/ 222636 w 6318157"/>
                <a:gd name="connsiteY19" fmla="*/ 970307 h 5387471"/>
                <a:gd name="connsiteX20" fmla="*/ 254442 w 6318157"/>
                <a:gd name="connsiteY20" fmla="*/ 1113431 h 5387471"/>
                <a:gd name="connsiteX21" fmla="*/ 302149 w 6318157"/>
                <a:gd name="connsiteY21" fmla="*/ 1296311 h 5387471"/>
                <a:gd name="connsiteX22" fmla="*/ 341906 w 6318157"/>
                <a:gd name="connsiteY22" fmla="*/ 1328116 h 5387471"/>
                <a:gd name="connsiteX23" fmla="*/ 508883 w 6318157"/>
                <a:gd name="connsiteY23" fmla="*/ 1359921 h 5387471"/>
                <a:gd name="connsiteX24" fmla="*/ 532737 w 6318157"/>
                <a:gd name="connsiteY24" fmla="*/ 1582558 h 5387471"/>
                <a:gd name="connsiteX25" fmla="*/ 730526 w 6318157"/>
                <a:gd name="connsiteY25" fmla="*/ 1644144 h 5387471"/>
                <a:gd name="connsiteX26" fmla="*/ 903633 w 6318157"/>
                <a:gd name="connsiteY26" fmla="*/ 1753676 h 5387471"/>
                <a:gd name="connsiteX27" fmla="*/ 818984 w 6318157"/>
                <a:gd name="connsiteY27" fmla="*/ 1884707 h 5387471"/>
                <a:gd name="connsiteX28" fmla="*/ 644056 w 6318157"/>
                <a:gd name="connsiteY28" fmla="*/ 1868805 h 5387471"/>
                <a:gd name="connsiteX29" fmla="*/ 636104 w 6318157"/>
                <a:gd name="connsiteY29" fmla="*/ 2115295 h 5387471"/>
                <a:gd name="connsiteX30" fmla="*/ 755374 w 6318157"/>
                <a:gd name="connsiteY30" fmla="*/ 2218662 h 5387471"/>
                <a:gd name="connsiteX31" fmla="*/ 818984 w 6318157"/>
                <a:gd name="connsiteY31" fmla="*/ 2329980 h 5387471"/>
                <a:gd name="connsiteX32" fmla="*/ 818984 w 6318157"/>
                <a:gd name="connsiteY32" fmla="*/ 2369737 h 5387471"/>
                <a:gd name="connsiteX33" fmla="*/ 580445 w 6318157"/>
                <a:gd name="connsiteY33" fmla="*/ 2401542 h 5387471"/>
                <a:gd name="connsiteX34" fmla="*/ 485029 w 6318157"/>
                <a:gd name="connsiteY34" fmla="*/ 2433347 h 5387471"/>
                <a:gd name="connsiteX35" fmla="*/ 437322 w 6318157"/>
                <a:gd name="connsiteY35" fmla="*/ 2584422 h 5387471"/>
                <a:gd name="connsiteX36" fmla="*/ 307616 w 6318157"/>
                <a:gd name="connsiteY36" fmla="*/ 2598549 h 5387471"/>
                <a:gd name="connsiteX37" fmla="*/ 238539 w 6318157"/>
                <a:gd name="connsiteY37" fmla="*/ 2655984 h 5387471"/>
                <a:gd name="connsiteX38" fmla="*/ 284673 w 6318157"/>
                <a:gd name="connsiteY38" fmla="*/ 2740881 h 5387471"/>
                <a:gd name="connsiteX39" fmla="*/ 405516 w 6318157"/>
                <a:gd name="connsiteY39" fmla="*/ 2767302 h 5387471"/>
                <a:gd name="connsiteX40" fmla="*/ 414296 w 6318157"/>
                <a:gd name="connsiteY40" fmla="*/ 2859534 h 5387471"/>
                <a:gd name="connsiteX41" fmla="*/ 349857 w 6318157"/>
                <a:gd name="connsiteY41" fmla="*/ 2894523 h 5387471"/>
                <a:gd name="connsiteX42" fmla="*/ 206734 w 6318157"/>
                <a:gd name="connsiteY42" fmla="*/ 3061500 h 5387471"/>
                <a:gd name="connsiteX43" fmla="*/ 166977 w 6318157"/>
                <a:gd name="connsiteY43" fmla="*/ 3300039 h 5387471"/>
                <a:gd name="connsiteX44" fmla="*/ 103367 w 6318157"/>
                <a:gd name="connsiteY44" fmla="*/ 3490871 h 5387471"/>
                <a:gd name="connsiteX45" fmla="*/ 0 w 6318157"/>
                <a:gd name="connsiteY45" fmla="*/ 3610140 h 5387471"/>
                <a:gd name="connsiteX46" fmla="*/ 0 w 6318157"/>
                <a:gd name="connsiteY46" fmla="*/ 3689653 h 5387471"/>
                <a:gd name="connsiteX47" fmla="*/ 15903 w 6318157"/>
                <a:gd name="connsiteY47" fmla="*/ 3769166 h 5387471"/>
                <a:gd name="connsiteX48" fmla="*/ 127221 w 6318157"/>
                <a:gd name="connsiteY48" fmla="*/ 3785069 h 5387471"/>
                <a:gd name="connsiteX49" fmla="*/ 183211 w 6318157"/>
                <a:gd name="connsiteY49" fmla="*/ 3641697 h 5387471"/>
                <a:gd name="connsiteX50" fmla="*/ 275231 w 6318157"/>
                <a:gd name="connsiteY50" fmla="*/ 3608199 h 5387471"/>
                <a:gd name="connsiteX51" fmla="*/ 326003 w 6318157"/>
                <a:gd name="connsiteY51" fmla="*/ 3626043 h 5387471"/>
                <a:gd name="connsiteX52" fmla="*/ 358388 w 6318157"/>
                <a:gd name="connsiteY52" fmla="*/ 3618423 h 5387471"/>
                <a:gd name="connsiteX53" fmla="*/ 424318 w 6318157"/>
                <a:gd name="connsiteY53" fmla="*/ 3743407 h 5387471"/>
                <a:gd name="connsiteX54" fmla="*/ 379178 w 6318157"/>
                <a:gd name="connsiteY54" fmla="*/ 3816212 h 5387471"/>
                <a:gd name="connsiteX55" fmla="*/ 347621 w 6318157"/>
                <a:gd name="connsiteY55" fmla="*/ 3928239 h 5387471"/>
                <a:gd name="connsiteX56" fmla="*/ 336854 w 6318157"/>
                <a:gd name="connsiteY56" fmla="*/ 4218249 h 5387471"/>
                <a:gd name="connsiteX57" fmla="*/ 545161 w 6318157"/>
                <a:gd name="connsiteY57" fmla="*/ 4012509 h 5387471"/>
                <a:gd name="connsiteX58" fmla="*/ 620202 w 6318157"/>
                <a:gd name="connsiteY58" fmla="*/ 4063365 h 5387471"/>
                <a:gd name="connsiteX59" fmla="*/ 723569 w 6318157"/>
                <a:gd name="connsiteY59" fmla="*/ 4079267 h 5387471"/>
                <a:gd name="connsiteX60" fmla="*/ 795130 w 6318157"/>
                <a:gd name="connsiteY60" fmla="*/ 4190586 h 5387471"/>
                <a:gd name="connsiteX61" fmla="*/ 1025718 w 6318157"/>
                <a:gd name="connsiteY61" fmla="*/ 4293952 h 5387471"/>
                <a:gd name="connsiteX62" fmla="*/ 1176793 w 6318157"/>
                <a:gd name="connsiteY62" fmla="*/ 4540443 h 5387471"/>
                <a:gd name="connsiteX63" fmla="*/ 1144988 w 6318157"/>
                <a:gd name="connsiteY63" fmla="*/ 4635859 h 5387471"/>
                <a:gd name="connsiteX64" fmla="*/ 1614115 w 6318157"/>
                <a:gd name="connsiteY64" fmla="*/ 4882349 h 5387471"/>
                <a:gd name="connsiteX65" fmla="*/ 1614115 w 6318157"/>
                <a:gd name="connsiteY65" fmla="*/ 5033424 h 5387471"/>
                <a:gd name="connsiteX66" fmla="*/ 1614115 w 6318157"/>
                <a:gd name="connsiteY66" fmla="*/ 5168596 h 5387471"/>
                <a:gd name="connsiteX67" fmla="*/ 1653871 w 6318157"/>
                <a:gd name="connsiteY67" fmla="*/ 5295817 h 5387471"/>
                <a:gd name="connsiteX68" fmla="*/ 1755416 w 6318157"/>
                <a:gd name="connsiteY68" fmla="*/ 5294123 h 5387471"/>
                <a:gd name="connsiteX69" fmla="*/ 1825653 w 6318157"/>
                <a:gd name="connsiteY69" fmla="*/ 5366385 h 5387471"/>
                <a:gd name="connsiteX70" fmla="*/ 1861848 w 6318157"/>
                <a:gd name="connsiteY70" fmla="*/ 5387340 h 5387471"/>
                <a:gd name="connsiteX71" fmla="*/ 1926203 w 6318157"/>
                <a:gd name="connsiteY71" fmla="*/ 5242146 h 5387471"/>
                <a:gd name="connsiteX72" fmla="*/ 2115047 w 6318157"/>
                <a:gd name="connsiteY72" fmla="*/ 5279914 h 5387471"/>
                <a:gd name="connsiteX73" fmla="*/ 2176421 w 6318157"/>
                <a:gd name="connsiteY73" fmla="*/ 5148304 h 5387471"/>
                <a:gd name="connsiteX74" fmla="*/ 2083242 w 6318157"/>
                <a:gd name="connsiteY74" fmla="*/ 5096123 h 5387471"/>
                <a:gd name="connsiteX75" fmla="*/ 2020211 w 6318157"/>
                <a:gd name="connsiteY75" fmla="*/ 5057903 h 5387471"/>
                <a:gd name="connsiteX76" fmla="*/ 2011680 w 6318157"/>
                <a:gd name="connsiteY76" fmla="*/ 5073180 h 5387471"/>
                <a:gd name="connsiteX77" fmla="*/ 1932167 w 6318157"/>
                <a:gd name="connsiteY77" fmla="*/ 4977765 h 5387471"/>
                <a:gd name="connsiteX78" fmla="*/ 1884459 w 6318157"/>
                <a:gd name="connsiteY78" fmla="*/ 4874398 h 5387471"/>
                <a:gd name="connsiteX79" fmla="*/ 1913448 w 6318157"/>
                <a:gd name="connsiteY79" fmla="*/ 4786022 h 5387471"/>
                <a:gd name="connsiteX80" fmla="*/ 2073551 w 6318157"/>
                <a:gd name="connsiteY80" fmla="*/ 4760723 h 5387471"/>
                <a:gd name="connsiteX81" fmla="*/ 2213030 w 6318157"/>
                <a:gd name="connsiteY81" fmla="*/ 4711893 h 5387471"/>
                <a:gd name="connsiteX82" fmla="*/ 2313829 w 6318157"/>
                <a:gd name="connsiteY82" fmla="*/ 4781467 h 5387471"/>
                <a:gd name="connsiteX83" fmla="*/ 2449002 w 6318157"/>
                <a:gd name="connsiteY83" fmla="*/ 4771031 h 5387471"/>
                <a:gd name="connsiteX84" fmla="*/ 2504661 w 6318157"/>
                <a:gd name="connsiteY84" fmla="*/ 4866446 h 5387471"/>
                <a:gd name="connsiteX85" fmla="*/ 2578459 w 6318157"/>
                <a:gd name="connsiteY85" fmla="*/ 4816585 h 5387471"/>
                <a:gd name="connsiteX86" fmla="*/ 2681246 w 6318157"/>
                <a:gd name="connsiteY86" fmla="*/ 4873118 h 5387471"/>
                <a:gd name="connsiteX87" fmla="*/ 2798859 w 6318157"/>
                <a:gd name="connsiteY87" fmla="*/ 4858495 h 5387471"/>
                <a:gd name="connsiteX88" fmla="*/ 2895931 w 6318157"/>
                <a:gd name="connsiteY88" fmla="*/ 4983811 h 5387471"/>
                <a:gd name="connsiteX89" fmla="*/ 2910177 w 6318157"/>
                <a:gd name="connsiteY89" fmla="*/ 5176547 h 5387471"/>
                <a:gd name="connsiteX90" fmla="*/ 2981739 w 6318157"/>
                <a:gd name="connsiteY90" fmla="*/ 5120888 h 5387471"/>
                <a:gd name="connsiteX91" fmla="*/ 3101009 w 6318157"/>
                <a:gd name="connsiteY91" fmla="*/ 5184499 h 5387471"/>
                <a:gd name="connsiteX92" fmla="*/ 3164619 w 6318157"/>
                <a:gd name="connsiteY92" fmla="*/ 4882349 h 5387471"/>
                <a:gd name="connsiteX93" fmla="*/ 3116911 w 6318157"/>
                <a:gd name="connsiteY93" fmla="*/ 4516589 h 5387471"/>
                <a:gd name="connsiteX94" fmla="*/ 3156668 w 6318157"/>
                <a:gd name="connsiteY94" fmla="*/ 4405271 h 5387471"/>
                <a:gd name="connsiteX95" fmla="*/ 3323645 w 6318157"/>
                <a:gd name="connsiteY95" fmla="*/ 4341660 h 5387471"/>
                <a:gd name="connsiteX96" fmla="*/ 3482671 w 6318157"/>
                <a:gd name="connsiteY96" fmla="*/ 4293952 h 5387471"/>
                <a:gd name="connsiteX97" fmla="*/ 3570136 w 6318157"/>
                <a:gd name="connsiteY97" fmla="*/ 4373466 h 5387471"/>
                <a:gd name="connsiteX98" fmla="*/ 3530379 w 6318157"/>
                <a:gd name="connsiteY98" fmla="*/ 4484784 h 5387471"/>
                <a:gd name="connsiteX99" fmla="*/ 3546282 w 6318157"/>
                <a:gd name="connsiteY99" fmla="*/ 4588151 h 5387471"/>
                <a:gd name="connsiteX100" fmla="*/ 3609892 w 6318157"/>
                <a:gd name="connsiteY100" fmla="*/ 4643810 h 5387471"/>
                <a:gd name="connsiteX101" fmla="*/ 3673503 w 6318157"/>
                <a:gd name="connsiteY101" fmla="*/ 4651761 h 5387471"/>
                <a:gd name="connsiteX102" fmla="*/ 3745064 w 6318157"/>
                <a:gd name="connsiteY102" fmla="*/ 4786933 h 5387471"/>
                <a:gd name="connsiteX103" fmla="*/ 3889016 w 6318157"/>
                <a:gd name="connsiteY103" fmla="*/ 4749293 h 5387471"/>
                <a:gd name="connsiteX104" fmla="*/ 4071068 w 6318157"/>
                <a:gd name="connsiteY104" fmla="*/ 4731274 h 5387471"/>
                <a:gd name="connsiteX105" fmla="*/ 4368496 w 6318157"/>
                <a:gd name="connsiteY105" fmla="*/ 4686134 h 5387471"/>
                <a:gd name="connsiteX106" fmla="*/ 4436828 w 6318157"/>
                <a:gd name="connsiteY106" fmla="*/ 4774261 h 5387471"/>
                <a:gd name="connsiteX107" fmla="*/ 4500438 w 6318157"/>
                <a:gd name="connsiteY107" fmla="*/ 4751981 h 5387471"/>
                <a:gd name="connsiteX108" fmla="*/ 4595854 w 6318157"/>
                <a:gd name="connsiteY108" fmla="*/ 4699469 h 5387471"/>
                <a:gd name="connsiteX109" fmla="*/ 4654826 w 6318157"/>
                <a:gd name="connsiteY109" fmla="*/ 4646423 h 5387471"/>
                <a:gd name="connsiteX110" fmla="*/ 4674704 w 6318157"/>
                <a:gd name="connsiteY110" fmla="*/ 4597593 h 5387471"/>
                <a:gd name="connsiteX111" fmla="*/ 4588151 w 6318157"/>
                <a:gd name="connsiteY111" fmla="*/ 4554983 h 5387471"/>
                <a:gd name="connsiteX112" fmla="*/ 4687211 w 6318157"/>
                <a:gd name="connsiteY112" fmla="*/ 4492118 h 5387471"/>
                <a:gd name="connsiteX113" fmla="*/ 4723406 w 6318157"/>
                <a:gd name="connsiteY113" fmla="*/ 4492118 h 5387471"/>
                <a:gd name="connsiteX114" fmla="*/ 4715786 w 6318157"/>
                <a:gd name="connsiteY114" fmla="*/ 4434968 h 5387471"/>
                <a:gd name="connsiteX115" fmla="*/ 4753886 w 6318157"/>
                <a:gd name="connsiteY115" fmla="*/ 4410203 h 5387471"/>
                <a:gd name="connsiteX116" fmla="*/ 4656648 w 6318157"/>
                <a:gd name="connsiteY116" fmla="*/ 4287326 h 5387471"/>
                <a:gd name="connsiteX117" fmla="*/ 4593866 w 6318157"/>
                <a:gd name="connsiteY117" fmla="*/ 4307333 h 5387471"/>
                <a:gd name="connsiteX118" fmla="*/ 4575396 w 6318157"/>
                <a:gd name="connsiteY118" fmla="*/ 4172612 h 5387471"/>
                <a:gd name="connsiteX119" fmla="*/ 4679655 w 6318157"/>
                <a:gd name="connsiteY119" fmla="*/ 4132426 h 5387471"/>
                <a:gd name="connsiteX120" fmla="*/ 4703957 w 6318157"/>
                <a:gd name="connsiteY120" fmla="*/ 4023340 h 5387471"/>
                <a:gd name="connsiteX121" fmla="*/ 4812951 w 6318157"/>
                <a:gd name="connsiteY121" fmla="*/ 3900496 h 5387471"/>
                <a:gd name="connsiteX122" fmla="*/ 4877813 w 6318157"/>
                <a:gd name="connsiteY122" fmla="*/ 3853146 h 5387471"/>
                <a:gd name="connsiteX123" fmla="*/ 4866109 w 6318157"/>
                <a:gd name="connsiteY123" fmla="*/ 3934446 h 5387471"/>
                <a:gd name="connsiteX124" fmla="*/ 4936241 w 6318157"/>
                <a:gd name="connsiteY124" fmla="*/ 3998681 h 5387471"/>
                <a:gd name="connsiteX125" fmla="*/ 4889248 w 6318157"/>
                <a:gd name="connsiteY125" fmla="*/ 4126615 h 5387471"/>
                <a:gd name="connsiteX126" fmla="*/ 4934365 w 6318157"/>
                <a:gd name="connsiteY126" fmla="*/ 4164319 h 5387471"/>
                <a:gd name="connsiteX127" fmla="*/ 5022812 w 6318157"/>
                <a:gd name="connsiteY127" fmla="*/ 4087573 h 5387471"/>
                <a:gd name="connsiteX128" fmla="*/ 5082759 w 6318157"/>
                <a:gd name="connsiteY128" fmla="*/ 4066849 h 5387471"/>
                <a:gd name="connsiteX129" fmla="*/ 5099644 w 6318157"/>
                <a:gd name="connsiteY129" fmla="*/ 4110000 h 5387471"/>
                <a:gd name="connsiteX130" fmla="*/ 5146102 w 6318157"/>
                <a:gd name="connsiteY130" fmla="*/ 4062915 h 5387471"/>
                <a:gd name="connsiteX131" fmla="*/ 5187199 w 6318157"/>
                <a:gd name="connsiteY131" fmla="*/ 4077299 h 5387471"/>
                <a:gd name="connsiteX132" fmla="*/ 5205692 w 6318157"/>
                <a:gd name="connsiteY132" fmla="*/ 4046476 h 5387471"/>
                <a:gd name="connsiteX133" fmla="*/ 5107060 w 6318157"/>
                <a:gd name="connsiteY133" fmla="*/ 4005379 h 5387471"/>
                <a:gd name="connsiteX134" fmla="*/ 5183536 w 6318157"/>
                <a:gd name="connsiteY134" fmla="*/ 3959373 h 5387471"/>
                <a:gd name="connsiteX135" fmla="*/ 5172815 w 6318157"/>
                <a:gd name="connsiteY135" fmla="*/ 3886200 h 5387471"/>
                <a:gd name="connsiteX136" fmla="*/ 5222041 w 6318157"/>
                <a:gd name="connsiteY136" fmla="*/ 3883701 h 5387471"/>
                <a:gd name="connsiteX137" fmla="*/ 5230350 w 6318157"/>
                <a:gd name="connsiteY137" fmla="*/ 3941680 h 5387471"/>
                <a:gd name="connsiteX138" fmla="*/ 5279666 w 6318157"/>
                <a:gd name="connsiteY138" fmla="*/ 3937570 h 5387471"/>
                <a:gd name="connsiteX139" fmla="*/ 5291995 w 6318157"/>
                <a:gd name="connsiteY139" fmla="*/ 3859487 h 5387471"/>
                <a:gd name="connsiteX140" fmla="*/ 5423861 w 6318157"/>
                <a:gd name="connsiteY140" fmla="*/ 3870925 h 5387471"/>
                <a:gd name="connsiteX141" fmla="*/ 5487204 w 6318157"/>
                <a:gd name="connsiteY141" fmla="*/ 3820445 h 5387471"/>
                <a:gd name="connsiteX142" fmla="*/ 5559123 w 6318157"/>
                <a:gd name="connsiteY142" fmla="*/ 3707429 h 5387471"/>
                <a:gd name="connsiteX143" fmla="*/ 5449413 w 6318157"/>
                <a:gd name="connsiteY143" fmla="*/ 3654543 h 5387471"/>
                <a:gd name="connsiteX144" fmla="*/ 5417697 w 6318157"/>
                <a:gd name="connsiteY144" fmla="*/ 3572439 h 5387471"/>
                <a:gd name="connsiteX145" fmla="*/ 5452272 w 6318157"/>
                <a:gd name="connsiteY145" fmla="*/ 3536878 h 5387471"/>
                <a:gd name="connsiteX146" fmla="*/ 5435833 w 6318157"/>
                <a:gd name="connsiteY146" fmla="*/ 3485507 h 5387471"/>
                <a:gd name="connsiteX147" fmla="*/ 5398846 w 6318157"/>
                <a:gd name="connsiteY147" fmla="*/ 3495782 h 5387471"/>
                <a:gd name="connsiteX148" fmla="*/ 5351496 w 6318157"/>
                <a:gd name="connsiteY148" fmla="*/ 3414038 h 5387471"/>
                <a:gd name="connsiteX149" fmla="*/ 5402956 w 6318157"/>
                <a:gd name="connsiteY149" fmla="*/ 3376601 h 5387471"/>
                <a:gd name="connsiteX150" fmla="*/ 5452272 w 6318157"/>
                <a:gd name="connsiteY150" fmla="*/ 3388930 h 5387471"/>
                <a:gd name="connsiteX151" fmla="*/ 5493368 w 6318157"/>
                <a:gd name="connsiteY151" fmla="*/ 3288244 h 5387471"/>
                <a:gd name="connsiteX152" fmla="*/ 5437888 w 6318157"/>
                <a:gd name="connsiteY152" fmla="*/ 3302627 h 5387471"/>
                <a:gd name="connsiteX153" fmla="*/ 5410640 w 6318157"/>
                <a:gd name="connsiteY153" fmla="*/ 3190955 h 5387471"/>
                <a:gd name="connsiteX154" fmla="*/ 5487204 w 6318157"/>
                <a:gd name="connsiteY154" fmla="*/ 3212215 h 5387471"/>
                <a:gd name="connsiteX155" fmla="*/ 5493368 w 6318157"/>
                <a:gd name="connsiteY155" fmla="*/ 3171118 h 5387471"/>
                <a:gd name="connsiteX156" fmla="*/ 5645426 w 6318157"/>
                <a:gd name="connsiteY156" fmla="*/ 3158790 h 5387471"/>
                <a:gd name="connsiteX157" fmla="*/ 5635152 w 6318157"/>
                <a:gd name="connsiteY157" fmla="*/ 3123857 h 5387471"/>
                <a:gd name="connsiteX158" fmla="*/ 5789532 w 6318157"/>
                <a:gd name="connsiteY158" fmla="*/ 3047475 h 5387471"/>
                <a:gd name="connsiteX159" fmla="*/ 5820087 w 6318157"/>
                <a:gd name="connsiteY159" fmla="*/ 3111528 h 5387471"/>
                <a:gd name="connsiteX160" fmla="*/ 5857074 w 6318157"/>
                <a:gd name="connsiteY160" fmla="*/ 3025225 h 5387471"/>
                <a:gd name="connsiteX161" fmla="*/ 5892006 w 6318157"/>
                <a:gd name="connsiteY161" fmla="*/ 3002622 h 5387471"/>
                <a:gd name="connsiteX162" fmla="*/ 6020959 w 6318157"/>
                <a:gd name="connsiteY162" fmla="*/ 2857748 h 5387471"/>
                <a:gd name="connsiteX163" fmla="*/ 6058811 w 6318157"/>
                <a:gd name="connsiteY163" fmla="*/ 2880194 h 5387471"/>
                <a:gd name="connsiteX164" fmla="*/ 6114056 w 6318157"/>
                <a:gd name="connsiteY164" fmla="*/ 2859239 h 5387471"/>
                <a:gd name="connsiteX165" fmla="*/ 6152156 w 6318157"/>
                <a:gd name="connsiteY165" fmla="*/ 2889719 h 5387471"/>
                <a:gd name="connsiteX166" fmla="*/ 6260741 w 6318157"/>
                <a:gd name="connsiteY166" fmla="*/ 2868764 h 5387471"/>
                <a:gd name="connsiteX167" fmla="*/ 6292298 w 6318157"/>
                <a:gd name="connsiteY167" fmla="*/ 2879449 h 5387471"/>
                <a:gd name="connsiteX168" fmla="*/ 6304556 w 6318157"/>
                <a:gd name="connsiteY168" fmla="*/ 2838284 h 5387471"/>
                <a:gd name="connsiteX169" fmla="*/ 6306461 w 6318157"/>
                <a:gd name="connsiteY169" fmla="*/ 2809709 h 5387471"/>
                <a:gd name="connsiteX170" fmla="*/ 6317891 w 6318157"/>
                <a:gd name="connsiteY170" fmla="*/ 2798279 h 5387471"/>
                <a:gd name="connsiteX171" fmla="*/ 6268361 w 6318157"/>
                <a:gd name="connsiteY171" fmla="*/ 2775419 h 5387471"/>
                <a:gd name="connsiteX172" fmla="*/ 6220736 w 6318157"/>
                <a:gd name="connsiteY172" fmla="*/ 2543754 h 5387471"/>
                <a:gd name="connsiteX173" fmla="*/ 6169301 w 6318157"/>
                <a:gd name="connsiteY173" fmla="*/ 2569973 h 5387471"/>
                <a:gd name="connsiteX174" fmla="*/ 6119771 w 6318157"/>
                <a:gd name="connsiteY174" fmla="*/ 2533484 h 5387471"/>
                <a:gd name="connsiteX175" fmla="*/ 6051191 w 6318157"/>
                <a:gd name="connsiteY175" fmla="*/ 2518538 h 5387471"/>
                <a:gd name="connsiteX176" fmla="*/ 6053096 w 6318157"/>
                <a:gd name="connsiteY176" fmla="*/ 2434718 h 5387471"/>
                <a:gd name="connsiteX177" fmla="*/ 6027337 w 6318157"/>
                <a:gd name="connsiteY177" fmla="*/ 2469542 h 5387471"/>
                <a:gd name="connsiteX178" fmla="*/ 5994041 w 6318157"/>
                <a:gd name="connsiteY178" fmla="*/ 2411858 h 5387471"/>
                <a:gd name="connsiteX179" fmla="*/ 5976896 w 6318157"/>
                <a:gd name="connsiteY179" fmla="*/ 2272793 h 5387471"/>
                <a:gd name="connsiteX180" fmla="*/ 5915936 w 6318157"/>
                <a:gd name="connsiteY180" fmla="*/ 2274698 h 5387471"/>
                <a:gd name="connsiteX181" fmla="*/ 5892910 w 6318157"/>
                <a:gd name="connsiteY181" fmla="*/ 2209882 h 5387471"/>
                <a:gd name="connsiteX182" fmla="*/ 5813066 w 6318157"/>
                <a:gd name="connsiteY182" fmla="*/ 2240408 h 5387471"/>
                <a:gd name="connsiteX183" fmla="*/ 5752106 w 6318157"/>
                <a:gd name="connsiteY183" fmla="*/ 2206118 h 5387471"/>
                <a:gd name="connsiteX184" fmla="*/ 5719721 w 6318157"/>
                <a:gd name="connsiteY184" fmla="*/ 2227073 h 5387471"/>
                <a:gd name="connsiteX185" fmla="*/ 5653046 w 6318157"/>
                <a:gd name="connsiteY185" fmla="*/ 2209928 h 5387471"/>
                <a:gd name="connsiteX186" fmla="*/ 5677231 w 6318157"/>
                <a:gd name="connsiteY186" fmla="*/ 2186857 h 5387471"/>
                <a:gd name="connsiteX187" fmla="*/ 5628281 w 6318157"/>
                <a:gd name="connsiteY187" fmla="*/ 2145158 h 5387471"/>
                <a:gd name="connsiteX188" fmla="*/ 5488388 w 6318157"/>
                <a:gd name="connsiteY188" fmla="*/ 2148426 h 5387471"/>
                <a:gd name="connsiteX189" fmla="*/ 5453021 w 6318157"/>
                <a:gd name="connsiteY189" fmla="*/ 2227073 h 5387471"/>
                <a:gd name="connsiteX190" fmla="*/ 5472071 w 6318157"/>
                <a:gd name="connsiteY190" fmla="*/ 2274698 h 5387471"/>
                <a:gd name="connsiteX191" fmla="*/ 5422541 w 6318157"/>
                <a:gd name="connsiteY191" fmla="*/ 2288033 h 5387471"/>
                <a:gd name="connsiteX192" fmla="*/ 5451116 w 6318157"/>
                <a:gd name="connsiteY192" fmla="*/ 2333753 h 5387471"/>
                <a:gd name="connsiteX193" fmla="*/ 5516631 w 6318157"/>
                <a:gd name="connsiteY193" fmla="*/ 2328407 h 5387471"/>
                <a:gd name="connsiteX194" fmla="*/ 5523506 w 6318157"/>
                <a:gd name="connsiteY194" fmla="*/ 2379473 h 5387471"/>
                <a:gd name="connsiteX195" fmla="*/ 5399681 w 6318157"/>
                <a:gd name="connsiteY195" fmla="*/ 2545208 h 5387471"/>
                <a:gd name="connsiteX196" fmla="*/ 5360918 w 6318157"/>
                <a:gd name="connsiteY196" fmla="*/ 2694084 h 5387471"/>
                <a:gd name="connsiteX197" fmla="*/ 5346341 w 6318157"/>
                <a:gd name="connsiteY197" fmla="*/ 2615693 h 5387471"/>
                <a:gd name="connsiteX198" fmla="*/ 5304431 w 6318157"/>
                <a:gd name="connsiteY198" fmla="*/ 2615693 h 5387471"/>
                <a:gd name="connsiteX199" fmla="*/ 5273951 w 6318157"/>
                <a:gd name="connsiteY199" fmla="*/ 2558543 h 5387471"/>
                <a:gd name="connsiteX200" fmla="*/ 5203714 w 6318157"/>
                <a:gd name="connsiteY200" fmla="*/ 2600987 h 5387471"/>
                <a:gd name="connsiteX201" fmla="*/ 5070116 w 6318157"/>
                <a:gd name="connsiteY201" fmla="*/ 2541398 h 5387471"/>
                <a:gd name="connsiteX202" fmla="*/ 4991763 w 6318157"/>
                <a:gd name="connsiteY202" fmla="*/ 2573572 h 5387471"/>
                <a:gd name="connsiteX203" fmla="*/ 4904381 w 6318157"/>
                <a:gd name="connsiteY203" fmla="*/ 2564258 h 5387471"/>
                <a:gd name="connsiteX204" fmla="*/ 4875806 w 6318157"/>
                <a:gd name="connsiteY204" fmla="*/ 2495678 h 5387471"/>
                <a:gd name="connsiteX205" fmla="*/ 4803416 w 6318157"/>
                <a:gd name="connsiteY205" fmla="*/ 2484248 h 5387471"/>
                <a:gd name="connsiteX206" fmla="*/ 4822466 w 6318157"/>
                <a:gd name="connsiteY206" fmla="*/ 2409953 h 5387471"/>
                <a:gd name="connsiteX207" fmla="*/ 4731026 w 6318157"/>
                <a:gd name="connsiteY207" fmla="*/ 2341373 h 5387471"/>
                <a:gd name="connsiteX208" fmla="*/ 4699221 w 6318157"/>
                <a:gd name="connsiteY208" fmla="*/ 2364353 h 5387471"/>
                <a:gd name="connsiteX209" fmla="*/ 4637681 w 6318157"/>
                <a:gd name="connsiteY209" fmla="*/ 2328038 h 5387471"/>
                <a:gd name="connsiteX210" fmla="*/ 4660541 w 6318157"/>
                <a:gd name="connsiteY210" fmla="*/ 2253743 h 5387471"/>
                <a:gd name="connsiteX211" fmla="*/ 4433846 w 6318157"/>
                <a:gd name="connsiteY211" fmla="*/ 2270888 h 5387471"/>
                <a:gd name="connsiteX212" fmla="*/ 4373134 w 6318157"/>
                <a:gd name="connsiteY212" fmla="*/ 2252041 h 5387471"/>
                <a:gd name="connsiteX213" fmla="*/ 4323356 w 6318157"/>
                <a:gd name="connsiteY213" fmla="*/ 2288033 h 5387471"/>
                <a:gd name="connsiteX214" fmla="*/ 4273826 w 6318157"/>
                <a:gd name="connsiteY214" fmla="*/ 2208023 h 5387471"/>
                <a:gd name="connsiteX215" fmla="*/ 4201436 w 6318157"/>
                <a:gd name="connsiteY215" fmla="*/ 2192783 h 5387471"/>
                <a:gd name="connsiteX216" fmla="*/ 4178576 w 6318157"/>
                <a:gd name="connsiteY216" fmla="*/ 2110868 h 5387471"/>
                <a:gd name="connsiteX217" fmla="*/ 4087136 w 6318157"/>
                <a:gd name="connsiteY217" fmla="*/ 2038478 h 5387471"/>
                <a:gd name="connsiteX218" fmla="*/ 4016651 w 6318157"/>
                <a:gd name="connsiteY218" fmla="*/ 2051813 h 5387471"/>
                <a:gd name="connsiteX219" fmla="*/ 3909971 w 6318157"/>
                <a:gd name="connsiteY219" fmla="*/ 2013713 h 5387471"/>
                <a:gd name="connsiteX220" fmla="*/ 3843296 w 6318157"/>
                <a:gd name="connsiteY220" fmla="*/ 2053718 h 5387471"/>
                <a:gd name="connsiteX221" fmla="*/ 3788051 w 6318157"/>
                <a:gd name="connsiteY221" fmla="*/ 2034668 h 5387471"/>
                <a:gd name="connsiteX222" fmla="*/ 3742331 w 6318157"/>
                <a:gd name="connsiteY222" fmla="*/ 2046098 h 5387471"/>
                <a:gd name="connsiteX223" fmla="*/ 3671018 w 6318157"/>
                <a:gd name="connsiteY223" fmla="*/ 2041249 h 5387471"/>
                <a:gd name="connsiteX224" fmla="*/ 3660416 w 6318157"/>
                <a:gd name="connsiteY224" fmla="*/ 1977518 h 5387471"/>
                <a:gd name="connsiteX225" fmla="*/ 3643271 w 6318157"/>
                <a:gd name="connsiteY225" fmla="*/ 1905128 h 5387471"/>
                <a:gd name="connsiteX226" fmla="*/ 3690896 w 6318157"/>
                <a:gd name="connsiteY226" fmla="*/ 1872743 h 5387471"/>
                <a:gd name="connsiteX227" fmla="*/ 3702326 w 6318157"/>
                <a:gd name="connsiteY227" fmla="*/ 1811783 h 5387471"/>
                <a:gd name="connsiteX228" fmla="*/ 3679466 w 6318157"/>
                <a:gd name="connsiteY228" fmla="*/ 1788923 h 5387471"/>
                <a:gd name="connsiteX229" fmla="*/ 3595977 w 6318157"/>
                <a:gd name="connsiteY229" fmla="*/ 1647245 h 5387471"/>
                <a:gd name="connsiteX230" fmla="*/ 3508016 w 6318157"/>
                <a:gd name="connsiteY230" fmla="*/ 1663193 h 5387471"/>
                <a:gd name="connsiteX231" fmla="*/ 3485156 w 6318157"/>
                <a:gd name="connsiteY231" fmla="*/ 1619378 h 5387471"/>
                <a:gd name="connsiteX232" fmla="*/ 3434052 w 6318157"/>
                <a:gd name="connsiteY232" fmla="*/ 1618090 h 5387471"/>
                <a:gd name="connsiteX233" fmla="*/ 3496586 w 6318157"/>
                <a:gd name="connsiteY233" fmla="*/ 1533653 h 5387471"/>
                <a:gd name="connsiteX234" fmla="*/ 3549926 w 6318157"/>
                <a:gd name="connsiteY234" fmla="*/ 1552703 h 5387471"/>
                <a:gd name="connsiteX235" fmla="*/ 3681619 w 6318157"/>
                <a:gd name="connsiteY235" fmla="*/ 1349485 h 5387471"/>
                <a:gd name="connsiteX236" fmla="*/ 3708041 w 6318157"/>
                <a:gd name="connsiteY236" fmla="*/ 1316483 h 5387471"/>
                <a:gd name="connsiteX237" fmla="*/ 3600036 w 6318157"/>
                <a:gd name="connsiteY237" fmla="*/ 1230630 h 5387471"/>
                <a:gd name="connsiteX238" fmla="*/ 3610886 w 6318157"/>
                <a:gd name="connsiteY238" fmla="*/ 1173608 h 5387471"/>
                <a:gd name="connsiteX239" fmla="*/ 3549926 w 6318157"/>
                <a:gd name="connsiteY239" fmla="*/ 1160273 h 5387471"/>
                <a:gd name="connsiteX240" fmla="*/ 3515636 w 6318157"/>
                <a:gd name="connsiteY240" fmla="*/ 1108838 h 5387471"/>
                <a:gd name="connsiteX241" fmla="*/ 3515636 w 6318157"/>
                <a:gd name="connsiteY241" fmla="*/ 1013588 h 5387471"/>
                <a:gd name="connsiteX242" fmla="*/ 3391811 w 6318157"/>
                <a:gd name="connsiteY242" fmla="*/ 981203 h 5387471"/>
                <a:gd name="connsiteX243" fmla="*/ 3357521 w 6318157"/>
                <a:gd name="connsiteY243" fmla="*/ 922148 h 5387471"/>
                <a:gd name="connsiteX244" fmla="*/ 3198246 w 6318157"/>
                <a:gd name="connsiteY244" fmla="*/ 954073 h 5387471"/>
                <a:gd name="connsiteX245" fmla="*/ 3142256 w 6318157"/>
                <a:gd name="connsiteY245" fmla="*/ 899288 h 5387471"/>
                <a:gd name="connsiteX246" fmla="*/ 2980331 w 6318157"/>
                <a:gd name="connsiteY246" fmla="*/ 929768 h 5387471"/>
                <a:gd name="connsiteX247" fmla="*/ 2776330 w 6318157"/>
                <a:gd name="connsiteY247" fmla="*/ 832982 h 5387471"/>
                <a:gd name="connsiteX248" fmla="*/ 2662196 w 6318157"/>
                <a:gd name="connsiteY248" fmla="*/ 874523 h 5387471"/>
                <a:gd name="connsiteX249" fmla="*/ 2671721 w 6318157"/>
                <a:gd name="connsiteY249" fmla="*/ 832613 h 5387471"/>
                <a:gd name="connsiteX250" fmla="*/ 2581026 w 6318157"/>
                <a:gd name="connsiteY250" fmla="*/ 818653 h 5387471"/>
                <a:gd name="connsiteX251" fmla="*/ 2576471 w 6318157"/>
                <a:gd name="connsiteY251" fmla="*/ 731648 h 5387471"/>
                <a:gd name="connsiteX252" fmla="*/ 2561231 w 6318157"/>
                <a:gd name="connsiteY252" fmla="*/ 684023 h 5387471"/>
                <a:gd name="connsiteX253" fmla="*/ 2591711 w 6318157"/>
                <a:gd name="connsiteY253" fmla="*/ 647828 h 5387471"/>
                <a:gd name="connsiteX254" fmla="*/ 2496792 w 6318157"/>
                <a:gd name="connsiteY254" fmla="*/ 511865 h 5387471"/>
                <a:gd name="connsiteX255" fmla="*/ 2492651 w 6318157"/>
                <a:gd name="connsiteY255" fmla="*/ 476378 h 5387471"/>
                <a:gd name="connsiteX256" fmla="*/ 2534561 w 6318157"/>
                <a:gd name="connsiteY256" fmla="*/ 409703 h 5387471"/>
                <a:gd name="connsiteX257" fmla="*/ 2490746 w 6318157"/>
                <a:gd name="connsiteY257" fmla="*/ 398273 h 5387471"/>
                <a:gd name="connsiteX258" fmla="*/ 2465981 w 6318157"/>
                <a:gd name="connsiteY258" fmla="*/ 367793 h 5387471"/>
                <a:gd name="connsiteX259" fmla="*/ 2428709 w 6318157"/>
                <a:gd name="connsiteY259" fmla="*/ 359713 h 5387471"/>
                <a:gd name="connsiteX260" fmla="*/ 2443121 w 6318157"/>
                <a:gd name="connsiteY260" fmla="*/ 297308 h 5387471"/>
                <a:gd name="connsiteX261" fmla="*/ 2384811 w 6318157"/>
                <a:gd name="connsiteY261" fmla="*/ 255352 h 5387471"/>
                <a:gd name="connsiteX262" fmla="*/ 2431691 w 6318157"/>
                <a:gd name="connsiteY262" fmla="*/ 188723 h 5387471"/>
                <a:gd name="connsiteX263" fmla="*/ 2536714 w 6318157"/>
                <a:gd name="connsiteY263" fmla="*/ 175177 h 5387471"/>
                <a:gd name="connsiteX0" fmla="*/ 2536714 w 6318157"/>
                <a:gd name="connsiteY0" fmla="*/ 175177 h 5387471"/>
                <a:gd name="connsiteX1" fmla="*/ 2475506 w 6318157"/>
                <a:gd name="connsiteY1" fmla="*/ 127763 h 5387471"/>
                <a:gd name="connsiteX2" fmla="*/ 2408831 w 6318157"/>
                <a:gd name="connsiteY2" fmla="*/ 129668 h 5387471"/>
                <a:gd name="connsiteX3" fmla="*/ 2340003 w 6318157"/>
                <a:gd name="connsiteY3" fmla="*/ 67751 h 5387471"/>
                <a:gd name="connsiteX4" fmla="*/ 2260241 w 6318157"/>
                <a:gd name="connsiteY4" fmla="*/ 85853 h 5387471"/>
                <a:gd name="connsiteX5" fmla="*/ 2229513 w 6318157"/>
                <a:gd name="connsiteY5" fmla="*/ 26173 h 5387471"/>
                <a:gd name="connsiteX6" fmla="*/ 2009858 w 6318157"/>
                <a:gd name="connsiteY6" fmla="*/ 0 h 5387471"/>
                <a:gd name="connsiteX7" fmla="*/ 1851163 w 6318157"/>
                <a:gd name="connsiteY7" fmla="*/ 158612 h 5387471"/>
                <a:gd name="connsiteX8" fmla="*/ 1861599 w 6318157"/>
                <a:gd name="connsiteY8" fmla="*/ 331056 h 5387471"/>
                <a:gd name="connsiteX9" fmla="*/ 1776951 w 6318157"/>
                <a:gd name="connsiteY9" fmla="*/ 311343 h 5387471"/>
                <a:gd name="connsiteX10" fmla="*/ 1606163 w 6318157"/>
                <a:gd name="connsiteY10" fmla="*/ 358057 h 5387471"/>
                <a:gd name="connsiteX11" fmla="*/ 1391478 w 6318157"/>
                <a:gd name="connsiteY11" fmla="*/ 230836 h 5387471"/>
                <a:gd name="connsiteX12" fmla="*/ 1256306 w 6318157"/>
                <a:gd name="connsiteY12" fmla="*/ 230836 h 5387471"/>
                <a:gd name="connsiteX13" fmla="*/ 1208598 w 6318157"/>
                <a:gd name="connsiteY13" fmla="*/ 421667 h 5387471"/>
                <a:gd name="connsiteX14" fmla="*/ 1041621 w 6318157"/>
                <a:gd name="connsiteY14" fmla="*/ 588645 h 5387471"/>
                <a:gd name="connsiteX15" fmla="*/ 930303 w 6318157"/>
                <a:gd name="connsiteY15" fmla="*/ 668158 h 5387471"/>
                <a:gd name="connsiteX16" fmla="*/ 842838 w 6318157"/>
                <a:gd name="connsiteY16" fmla="*/ 612499 h 5387471"/>
                <a:gd name="connsiteX17" fmla="*/ 747423 w 6318157"/>
                <a:gd name="connsiteY17" fmla="*/ 795379 h 5387471"/>
                <a:gd name="connsiteX18" fmla="*/ 456206 w 6318157"/>
                <a:gd name="connsiteY18" fmla="*/ 828804 h 5387471"/>
                <a:gd name="connsiteX19" fmla="*/ 222636 w 6318157"/>
                <a:gd name="connsiteY19" fmla="*/ 970307 h 5387471"/>
                <a:gd name="connsiteX20" fmla="*/ 254442 w 6318157"/>
                <a:gd name="connsiteY20" fmla="*/ 1113431 h 5387471"/>
                <a:gd name="connsiteX21" fmla="*/ 302149 w 6318157"/>
                <a:gd name="connsiteY21" fmla="*/ 1296311 h 5387471"/>
                <a:gd name="connsiteX22" fmla="*/ 341906 w 6318157"/>
                <a:gd name="connsiteY22" fmla="*/ 1328116 h 5387471"/>
                <a:gd name="connsiteX23" fmla="*/ 508883 w 6318157"/>
                <a:gd name="connsiteY23" fmla="*/ 1359921 h 5387471"/>
                <a:gd name="connsiteX24" fmla="*/ 532737 w 6318157"/>
                <a:gd name="connsiteY24" fmla="*/ 1582558 h 5387471"/>
                <a:gd name="connsiteX25" fmla="*/ 730526 w 6318157"/>
                <a:gd name="connsiteY25" fmla="*/ 1644144 h 5387471"/>
                <a:gd name="connsiteX26" fmla="*/ 903633 w 6318157"/>
                <a:gd name="connsiteY26" fmla="*/ 1753676 h 5387471"/>
                <a:gd name="connsiteX27" fmla="*/ 818984 w 6318157"/>
                <a:gd name="connsiteY27" fmla="*/ 1884707 h 5387471"/>
                <a:gd name="connsiteX28" fmla="*/ 644056 w 6318157"/>
                <a:gd name="connsiteY28" fmla="*/ 1868805 h 5387471"/>
                <a:gd name="connsiteX29" fmla="*/ 636104 w 6318157"/>
                <a:gd name="connsiteY29" fmla="*/ 2115295 h 5387471"/>
                <a:gd name="connsiteX30" fmla="*/ 755374 w 6318157"/>
                <a:gd name="connsiteY30" fmla="*/ 2218662 h 5387471"/>
                <a:gd name="connsiteX31" fmla="*/ 818984 w 6318157"/>
                <a:gd name="connsiteY31" fmla="*/ 2329980 h 5387471"/>
                <a:gd name="connsiteX32" fmla="*/ 818984 w 6318157"/>
                <a:gd name="connsiteY32" fmla="*/ 2369737 h 5387471"/>
                <a:gd name="connsiteX33" fmla="*/ 580445 w 6318157"/>
                <a:gd name="connsiteY33" fmla="*/ 2401542 h 5387471"/>
                <a:gd name="connsiteX34" fmla="*/ 485029 w 6318157"/>
                <a:gd name="connsiteY34" fmla="*/ 2433347 h 5387471"/>
                <a:gd name="connsiteX35" fmla="*/ 437322 w 6318157"/>
                <a:gd name="connsiteY35" fmla="*/ 2584422 h 5387471"/>
                <a:gd name="connsiteX36" fmla="*/ 307616 w 6318157"/>
                <a:gd name="connsiteY36" fmla="*/ 2598549 h 5387471"/>
                <a:gd name="connsiteX37" fmla="*/ 238539 w 6318157"/>
                <a:gd name="connsiteY37" fmla="*/ 2655984 h 5387471"/>
                <a:gd name="connsiteX38" fmla="*/ 284673 w 6318157"/>
                <a:gd name="connsiteY38" fmla="*/ 2740881 h 5387471"/>
                <a:gd name="connsiteX39" fmla="*/ 405516 w 6318157"/>
                <a:gd name="connsiteY39" fmla="*/ 2767302 h 5387471"/>
                <a:gd name="connsiteX40" fmla="*/ 414296 w 6318157"/>
                <a:gd name="connsiteY40" fmla="*/ 2859534 h 5387471"/>
                <a:gd name="connsiteX41" fmla="*/ 349857 w 6318157"/>
                <a:gd name="connsiteY41" fmla="*/ 2894523 h 5387471"/>
                <a:gd name="connsiteX42" fmla="*/ 206734 w 6318157"/>
                <a:gd name="connsiteY42" fmla="*/ 3061500 h 5387471"/>
                <a:gd name="connsiteX43" fmla="*/ 166977 w 6318157"/>
                <a:gd name="connsiteY43" fmla="*/ 3300039 h 5387471"/>
                <a:gd name="connsiteX44" fmla="*/ 103367 w 6318157"/>
                <a:gd name="connsiteY44" fmla="*/ 3490871 h 5387471"/>
                <a:gd name="connsiteX45" fmla="*/ 0 w 6318157"/>
                <a:gd name="connsiteY45" fmla="*/ 3610140 h 5387471"/>
                <a:gd name="connsiteX46" fmla="*/ 0 w 6318157"/>
                <a:gd name="connsiteY46" fmla="*/ 3689653 h 5387471"/>
                <a:gd name="connsiteX47" fmla="*/ 15903 w 6318157"/>
                <a:gd name="connsiteY47" fmla="*/ 3769166 h 5387471"/>
                <a:gd name="connsiteX48" fmla="*/ 127221 w 6318157"/>
                <a:gd name="connsiteY48" fmla="*/ 3785069 h 5387471"/>
                <a:gd name="connsiteX49" fmla="*/ 183211 w 6318157"/>
                <a:gd name="connsiteY49" fmla="*/ 3641697 h 5387471"/>
                <a:gd name="connsiteX50" fmla="*/ 275231 w 6318157"/>
                <a:gd name="connsiteY50" fmla="*/ 3608199 h 5387471"/>
                <a:gd name="connsiteX51" fmla="*/ 326003 w 6318157"/>
                <a:gd name="connsiteY51" fmla="*/ 3626043 h 5387471"/>
                <a:gd name="connsiteX52" fmla="*/ 358388 w 6318157"/>
                <a:gd name="connsiteY52" fmla="*/ 3618423 h 5387471"/>
                <a:gd name="connsiteX53" fmla="*/ 424318 w 6318157"/>
                <a:gd name="connsiteY53" fmla="*/ 3743407 h 5387471"/>
                <a:gd name="connsiteX54" fmla="*/ 379178 w 6318157"/>
                <a:gd name="connsiteY54" fmla="*/ 3816212 h 5387471"/>
                <a:gd name="connsiteX55" fmla="*/ 347621 w 6318157"/>
                <a:gd name="connsiteY55" fmla="*/ 3928239 h 5387471"/>
                <a:gd name="connsiteX56" fmla="*/ 336854 w 6318157"/>
                <a:gd name="connsiteY56" fmla="*/ 4218249 h 5387471"/>
                <a:gd name="connsiteX57" fmla="*/ 545161 w 6318157"/>
                <a:gd name="connsiteY57" fmla="*/ 4012509 h 5387471"/>
                <a:gd name="connsiteX58" fmla="*/ 620202 w 6318157"/>
                <a:gd name="connsiteY58" fmla="*/ 4063365 h 5387471"/>
                <a:gd name="connsiteX59" fmla="*/ 723569 w 6318157"/>
                <a:gd name="connsiteY59" fmla="*/ 4079267 h 5387471"/>
                <a:gd name="connsiteX60" fmla="*/ 795130 w 6318157"/>
                <a:gd name="connsiteY60" fmla="*/ 4190586 h 5387471"/>
                <a:gd name="connsiteX61" fmla="*/ 1025718 w 6318157"/>
                <a:gd name="connsiteY61" fmla="*/ 4293952 h 5387471"/>
                <a:gd name="connsiteX62" fmla="*/ 1176793 w 6318157"/>
                <a:gd name="connsiteY62" fmla="*/ 4540443 h 5387471"/>
                <a:gd name="connsiteX63" fmla="*/ 1144988 w 6318157"/>
                <a:gd name="connsiteY63" fmla="*/ 4635859 h 5387471"/>
                <a:gd name="connsiteX64" fmla="*/ 1614115 w 6318157"/>
                <a:gd name="connsiteY64" fmla="*/ 4882349 h 5387471"/>
                <a:gd name="connsiteX65" fmla="*/ 1614115 w 6318157"/>
                <a:gd name="connsiteY65" fmla="*/ 5033424 h 5387471"/>
                <a:gd name="connsiteX66" fmla="*/ 1614115 w 6318157"/>
                <a:gd name="connsiteY66" fmla="*/ 5168596 h 5387471"/>
                <a:gd name="connsiteX67" fmla="*/ 1653871 w 6318157"/>
                <a:gd name="connsiteY67" fmla="*/ 5295817 h 5387471"/>
                <a:gd name="connsiteX68" fmla="*/ 1755416 w 6318157"/>
                <a:gd name="connsiteY68" fmla="*/ 5294123 h 5387471"/>
                <a:gd name="connsiteX69" fmla="*/ 1825653 w 6318157"/>
                <a:gd name="connsiteY69" fmla="*/ 5366385 h 5387471"/>
                <a:gd name="connsiteX70" fmla="*/ 1861848 w 6318157"/>
                <a:gd name="connsiteY70" fmla="*/ 5387340 h 5387471"/>
                <a:gd name="connsiteX71" fmla="*/ 1926203 w 6318157"/>
                <a:gd name="connsiteY71" fmla="*/ 5242146 h 5387471"/>
                <a:gd name="connsiteX72" fmla="*/ 2115047 w 6318157"/>
                <a:gd name="connsiteY72" fmla="*/ 5279914 h 5387471"/>
                <a:gd name="connsiteX73" fmla="*/ 2176421 w 6318157"/>
                <a:gd name="connsiteY73" fmla="*/ 5148304 h 5387471"/>
                <a:gd name="connsiteX74" fmla="*/ 2083242 w 6318157"/>
                <a:gd name="connsiteY74" fmla="*/ 5096123 h 5387471"/>
                <a:gd name="connsiteX75" fmla="*/ 2020211 w 6318157"/>
                <a:gd name="connsiteY75" fmla="*/ 5057903 h 5387471"/>
                <a:gd name="connsiteX76" fmla="*/ 2011680 w 6318157"/>
                <a:gd name="connsiteY76" fmla="*/ 5073180 h 5387471"/>
                <a:gd name="connsiteX77" fmla="*/ 1932167 w 6318157"/>
                <a:gd name="connsiteY77" fmla="*/ 4977765 h 5387471"/>
                <a:gd name="connsiteX78" fmla="*/ 1884459 w 6318157"/>
                <a:gd name="connsiteY78" fmla="*/ 4874398 h 5387471"/>
                <a:gd name="connsiteX79" fmla="*/ 1913448 w 6318157"/>
                <a:gd name="connsiteY79" fmla="*/ 4786022 h 5387471"/>
                <a:gd name="connsiteX80" fmla="*/ 2073551 w 6318157"/>
                <a:gd name="connsiteY80" fmla="*/ 4760723 h 5387471"/>
                <a:gd name="connsiteX81" fmla="*/ 2213030 w 6318157"/>
                <a:gd name="connsiteY81" fmla="*/ 4711893 h 5387471"/>
                <a:gd name="connsiteX82" fmla="*/ 2313829 w 6318157"/>
                <a:gd name="connsiteY82" fmla="*/ 4781467 h 5387471"/>
                <a:gd name="connsiteX83" fmla="*/ 2449002 w 6318157"/>
                <a:gd name="connsiteY83" fmla="*/ 4771031 h 5387471"/>
                <a:gd name="connsiteX84" fmla="*/ 2504661 w 6318157"/>
                <a:gd name="connsiteY84" fmla="*/ 4866446 h 5387471"/>
                <a:gd name="connsiteX85" fmla="*/ 2578459 w 6318157"/>
                <a:gd name="connsiteY85" fmla="*/ 4816585 h 5387471"/>
                <a:gd name="connsiteX86" fmla="*/ 2681246 w 6318157"/>
                <a:gd name="connsiteY86" fmla="*/ 4873118 h 5387471"/>
                <a:gd name="connsiteX87" fmla="*/ 2798859 w 6318157"/>
                <a:gd name="connsiteY87" fmla="*/ 4858495 h 5387471"/>
                <a:gd name="connsiteX88" fmla="*/ 2895931 w 6318157"/>
                <a:gd name="connsiteY88" fmla="*/ 4983811 h 5387471"/>
                <a:gd name="connsiteX89" fmla="*/ 2910177 w 6318157"/>
                <a:gd name="connsiteY89" fmla="*/ 5176547 h 5387471"/>
                <a:gd name="connsiteX90" fmla="*/ 2981739 w 6318157"/>
                <a:gd name="connsiteY90" fmla="*/ 5120888 h 5387471"/>
                <a:gd name="connsiteX91" fmla="*/ 3101009 w 6318157"/>
                <a:gd name="connsiteY91" fmla="*/ 5184499 h 5387471"/>
                <a:gd name="connsiteX92" fmla="*/ 3164619 w 6318157"/>
                <a:gd name="connsiteY92" fmla="*/ 4882349 h 5387471"/>
                <a:gd name="connsiteX93" fmla="*/ 3116911 w 6318157"/>
                <a:gd name="connsiteY93" fmla="*/ 4516589 h 5387471"/>
                <a:gd name="connsiteX94" fmla="*/ 3156668 w 6318157"/>
                <a:gd name="connsiteY94" fmla="*/ 4405271 h 5387471"/>
                <a:gd name="connsiteX95" fmla="*/ 3323645 w 6318157"/>
                <a:gd name="connsiteY95" fmla="*/ 4341660 h 5387471"/>
                <a:gd name="connsiteX96" fmla="*/ 3482671 w 6318157"/>
                <a:gd name="connsiteY96" fmla="*/ 4293952 h 5387471"/>
                <a:gd name="connsiteX97" fmla="*/ 3570136 w 6318157"/>
                <a:gd name="connsiteY97" fmla="*/ 4373466 h 5387471"/>
                <a:gd name="connsiteX98" fmla="*/ 3530379 w 6318157"/>
                <a:gd name="connsiteY98" fmla="*/ 4484784 h 5387471"/>
                <a:gd name="connsiteX99" fmla="*/ 3546282 w 6318157"/>
                <a:gd name="connsiteY99" fmla="*/ 4588151 h 5387471"/>
                <a:gd name="connsiteX100" fmla="*/ 3609892 w 6318157"/>
                <a:gd name="connsiteY100" fmla="*/ 4643810 h 5387471"/>
                <a:gd name="connsiteX101" fmla="*/ 3673503 w 6318157"/>
                <a:gd name="connsiteY101" fmla="*/ 4651761 h 5387471"/>
                <a:gd name="connsiteX102" fmla="*/ 3745064 w 6318157"/>
                <a:gd name="connsiteY102" fmla="*/ 4786933 h 5387471"/>
                <a:gd name="connsiteX103" fmla="*/ 3889016 w 6318157"/>
                <a:gd name="connsiteY103" fmla="*/ 4749293 h 5387471"/>
                <a:gd name="connsiteX104" fmla="*/ 4071068 w 6318157"/>
                <a:gd name="connsiteY104" fmla="*/ 4731274 h 5387471"/>
                <a:gd name="connsiteX105" fmla="*/ 4368496 w 6318157"/>
                <a:gd name="connsiteY105" fmla="*/ 4686134 h 5387471"/>
                <a:gd name="connsiteX106" fmla="*/ 4436828 w 6318157"/>
                <a:gd name="connsiteY106" fmla="*/ 4774261 h 5387471"/>
                <a:gd name="connsiteX107" fmla="*/ 4500438 w 6318157"/>
                <a:gd name="connsiteY107" fmla="*/ 4751981 h 5387471"/>
                <a:gd name="connsiteX108" fmla="*/ 4595854 w 6318157"/>
                <a:gd name="connsiteY108" fmla="*/ 4699469 h 5387471"/>
                <a:gd name="connsiteX109" fmla="*/ 4654826 w 6318157"/>
                <a:gd name="connsiteY109" fmla="*/ 4646423 h 5387471"/>
                <a:gd name="connsiteX110" fmla="*/ 4674704 w 6318157"/>
                <a:gd name="connsiteY110" fmla="*/ 4597593 h 5387471"/>
                <a:gd name="connsiteX111" fmla="*/ 4588151 w 6318157"/>
                <a:gd name="connsiteY111" fmla="*/ 4554983 h 5387471"/>
                <a:gd name="connsiteX112" fmla="*/ 4687211 w 6318157"/>
                <a:gd name="connsiteY112" fmla="*/ 4492118 h 5387471"/>
                <a:gd name="connsiteX113" fmla="*/ 4723406 w 6318157"/>
                <a:gd name="connsiteY113" fmla="*/ 4492118 h 5387471"/>
                <a:gd name="connsiteX114" fmla="*/ 4715786 w 6318157"/>
                <a:gd name="connsiteY114" fmla="*/ 4434968 h 5387471"/>
                <a:gd name="connsiteX115" fmla="*/ 4753886 w 6318157"/>
                <a:gd name="connsiteY115" fmla="*/ 4410203 h 5387471"/>
                <a:gd name="connsiteX116" fmla="*/ 4656648 w 6318157"/>
                <a:gd name="connsiteY116" fmla="*/ 4287326 h 5387471"/>
                <a:gd name="connsiteX117" fmla="*/ 4593866 w 6318157"/>
                <a:gd name="connsiteY117" fmla="*/ 4307333 h 5387471"/>
                <a:gd name="connsiteX118" fmla="*/ 4575396 w 6318157"/>
                <a:gd name="connsiteY118" fmla="*/ 4172612 h 5387471"/>
                <a:gd name="connsiteX119" fmla="*/ 4679655 w 6318157"/>
                <a:gd name="connsiteY119" fmla="*/ 4132426 h 5387471"/>
                <a:gd name="connsiteX120" fmla="*/ 4703957 w 6318157"/>
                <a:gd name="connsiteY120" fmla="*/ 4023340 h 5387471"/>
                <a:gd name="connsiteX121" fmla="*/ 4812951 w 6318157"/>
                <a:gd name="connsiteY121" fmla="*/ 3900496 h 5387471"/>
                <a:gd name="connsiteX122" fmla="*/ 4877813 w 6318157"/>
                <a:gd name="connsiteY122" fmla="*/ 3853146 h 5387471"/>
                <a:gd name="connsiteX123" fmla="*/ 4866109 w 6318157"/>
                <a:gd name="connsiteY123" fmla="*/ 3934446 h 5387471"/>
                <a:gd name="connsiteX124" fmla="*/ 4936241 w 6318157"/>
                <a:gd name="connsiteY124" fmla="*/ 3998681 h 5387471"/>
                <a:gd name="connsiteX125" fmla="*/ 4889248 w 6318157"/>
                <a:gd name="connsiteY125" fmla="*/ 4126615 h 5387471"/>
                <a:gd name="connsiteX126" fmla="*/ 4934365 w 6318157"/>
                <a:gd name="connsiteY126" fmla="*/ 4164319 h 5387471"/>
                <a:gd name="connsiteX127" fmla="*/ 5022812 w 6318157"/>
                <a:gd name="connsiteY127" fmla="*/ 4087573 h 5387471"/>
                <a:gd name="connsiteX128" fmla="*/ 5082759 w 6318157"/>
                <a:gd name="connsiteY128" fmla="*/ 4066849 h 5387471"/>
                <a:gd name="connsiteX129" fmla="*/ 5099644 w 6318157"/>
                <a:gd name="connsiteY129" fmla="*/ 4110000 h 5387471"/>
                <a:gd name="connsiteX130" fmla="*/ 5146102 w 6318157"/>
                <a:gd name="connsiteY130" fmla="*/ 4062915 h 5387471"/>
                <a:gd name="connsiteX131" fmla="*/ 5187199 w 6318157"/>
                <a:gd name="connsiteY131" fmla="*/ 4077299 h 5387471"/>
                <a:gd name="connsiteX132" fmla="*/ 5205692 w 6318157"/>
                <a:gd name="connsiteY132" fmla="*/ 4046476 h 5387471"/>
                <a:gd name="connsiteX133" fmla="*/ 5107060 w 6318157"/>
                <a:gd name="connsiteY133" fmla="*/ 4005379 h 5387471"/>
                <a:gd name="connsiteX134" fmla="*/ 5183536 w 6318157"/>
                <a:gd name="connsiteY134" fmla="*/ 3959373 h 5387471"/>
                <a:gd name="connsiteX135" fmla="*/ 5172815 w 6318157"/>
                <a:gd name="connsiteY135" fmla="*/ 3886200 h 5387471"/>
                <a:gd name="connsiteX136" fmla="*/ 5222041 w 6318157"/>
                <a:gd name="connsiteY136" fmla="*/ 3883701 h 5387471"/>
                <a:gd name="connsiteX137" fmla="*/ 5230350 w 6318157"/>
                <a:gd name="connsiteY137" fmla="*/ 3941680 h 5387471"/>
                <a:gd name="connsiteX138" fmla="*/ 5279666 w 6318157"/>
                <a:gd name="connsiteY138" fmla="*/ 3937570 h 5387471"/>
                <a:gd name="connsiteX139" fmla="*/ 5291995 w 6318157"/>
                <a:gd name="connsiteY139" fmla="*/ 3859487 h 5387471"/>
                <a:gd name="connsiteX140" fmla="*/ 5423861 w 6318157"/>
                <a:gd name="connsiteY140" fmla="*/ 3870925 h 5387471"/>
                <a:gd name="connsiteX141" fmla="*/ 5487204 w 6318157"/>
                <a:gd name="connsiteY141" fmla="*/ 3820445 h 5387471"/>
                <a:gd name="connsiteX142" fmla="*/ 5559123 w 6318157"/>
                <a:gd name="connsiteY142" fmla="*/ 3707429 h 5387471"/>
                <a:gd name="connsiteX143" fmla="*/ 5449413 w 6318157"/>
                <a:gd name="connsiteY143" fmla="*/ 3654543 h 5387471"/>
                <a:gd name="connsiteX144" fmla="*/ 5417697 w 6318157"/>
                <a:gd name="connsiteY144" fmla="*/ 3572439 h 5387471"/>
                <a:gd name="connsiteX145" fmla="*/ 5452272 w 6318157"/>
                <a:gd name="connsiteY145" fmla="*/ 3536878 h 5387471"/>
                <a:gd name="connsiteX146" fmla="*/ 5435833 w 6318157"/>
                <a:gd name="connsiteY146" fmla="*/ 3485507 h 5387471"/>
                <a:gd name="connsiteX147" fmla="*/ 5398846 w 6318157"/>
                <a:gd name="connsiteY147" fmla="*/ 3495782 h 5387471"/>
                <a:gd name="connsiteX148" fmla="*/ 5351496 w 6318157"/>
                <a:gd name="connsiteY148" fmla="*/ 3414038 h 5387471"/>
                <a:gd name="connsiteX149" fmla="*/ 5402956 w 6318157"/>
                <a:gd name="connsiteY149" fmla="*/ 3376601 h 5387471"/>
                <a:gd name="connsiteX150" fmla="*/ 5452272 w 6318157"/>
                <a:gd name="connsiteY150" fmla="*/ 3388930 h 5387471"/>
                <a:gd name="connsiteX151" fmla="*/ 5493368 w 6318157"/>
                <a:gd name="connsiteY151" fmla="*/ 3288244 h 5387471"/>
                <a:gd name="connsiteX152" fmla="*/ 5437888 w 6318157"/>
                <a:gd name="connsiteY152" fmla="*/ 3302627 h 5387471"/>
                <a:gd name="connsiteX153" fmla="*/ 5410640 w 6318157"/>
                <a:gd name="connsiteY153" fmla="*/ 3190955 h 5387471"/>
                <a:gd name="connsiteX154" fmla="*/ 5487204 w 6318157"/>
                <a:gd name="connsiteY154" fmla="*/ 3212215 h 5387471"/>
                <a:gd name="connsiteX155" fmla="*/ 5493368 w 6318157"/>
                <a:gd name="connsiteY155" fmla="*/ 3171118 h 5387471"/>
                <a:gd name="connsiteX156" fmla="*/ 5645426 w 6318157"/>
                <a:gd name="connsiteY156" fmla="*/ 3158790 h 5387471"/>
                <a:gd name="connsiteX157" fmla="*/ 5635152 w 6318157"/>
                <a:gd name="connsiteY157" fmla="*/ 3123857 h 5387471"/>
                <a:gd name="connsiteX158" fmla="*/ 5789532 w 6318157"/>
                <a:gd name="connsiteY158" fmla="*/ 3047475 h 5387471"/>
                <a:gd name="connsiteX159" fmla="*/ 5820087 w 6318157"/>
                <a:gd name="connsiteY159" fmla="*/ 3111528 h 5387471"/>
                <a:gd name="connsiteX160" fmla="*/ 5857074 w 6318157"/>
                <a:gd name="connsiteY160" fmla="*/ 3025225 h 5387471"/>
                <a:gd name="connsiteX161" fmla="*/ 5892006 w 6318157"/>
                <a:gd name="connsiteY161" fmla="*/ 3002622 h 5387471"/>
                <a:gd name="connsiteX162" fmla="*/ 5894061 w 6318157"/>
                <a:gd name="connsiteY162" fmla="*/ 2949196 h 5387471"/>
                <a:gd name="connsiteX163" fmla="*/ 6020959 w 6318157"/>
                <a:gd name="connsiteY163" fmla="*/ 2857748 h 5387471"/>
                <a:gd name="connsiteX164" fmla="*/ 6058811 w 6318157"/>
                <a:gd name="connsiteY164" fmla="*/ 2880194 h 5387471"/>
                <a:gd name="connsiteX165" fmla="*/ 6114056 w 6318157"/>
                <a:gd name="connsiteY165" fmla="*/ 2859239 h 5387471"/>
                <a:gd name="connsiteX166" fmla="*/ 6152156 w 6318157"/>
                <a:gd name="connsiteY166" fmla="*/ 2889719 h 5387471"/>
                <a:gd name="connsiteX167" fmla="*/ 6260741 w 6318157"/>
                <a:gd name="connsiteY167" fmla="*/ 2868764 h 5387471"/>
                <a:gd name="connsiteX168" fmla="*/ 6292298 w 6318157"/>
                <a:gd name="connsiteY168" fmla="*/ 2879449 h 5387471"/>
                <a:gd name="connsiteX169" fmla="*/ 6304556 w 6318157"/>
                <a:gd name="connsiteY169" fmla="*/ 2838284 h 5387471"/>
                <a:gd name="connsiteX170" fmla="*/ 6306461 w 6318157"/>
                <a:gd name="connsiteY170" fmla="*/ 2809709 h 5387471"/>
                <a:gd name="connsiteX171" fmla="*/ 6317891 w 6318157"/>
                <a:gd name="connsiteY171" fmla="*/ 2798279 h 5387471"/>
                <a:gd name="connsiteX172" fmla="*/ 6268361 w 6318157"/>
                <a:gd name="connsiteY172" fmla="*/ 2775419 h 5387471"/>
                <a:gd name="connsiteX173" fmla="*/ 6220736 w 6318157"/>
                <a:gd name="connsiteY173" fmla="*/ 2543754 h 5387471"/>
                <a:gd name="connsiteX174" fmla="*/ 6169301 w 6318157"/>
                <a:gd name="connsiteY174" fmla="*/ 2569973 h 5387471"/>
                <a:gd name="connsiteX175" fmla="*/ 6119771 w 6318157"/>
                <a:gd name="connsiteY175" fmla="*/ 2533484 h 5387471"/>
                <a:gd name="connsiteX176" fmla="*/ 6051191 w 6318157"/>
                <a:gd name="connsiteY176" fmla="*/ 2518538 h 5387471"/>
                <a:gd name="connsiteX177" fmla="*/ 6053096 w 6318157"/>
                <a:gd name="connsiteY177" fmla="*/ 2434718 h 5387471"/>
                <a:gd name="connsiteX178" fmla="*/ 6027337 w 6318157"/>
                <a:gd name="connsiteY178" fmla="*/ 2469542 h 5387471"/>
                <a:gd name="connsiteX179" fmla="*/ 5994041 w 6318157"/>
                <a:gd name="connsiteY179" fmla="*/ 2411858 h 5387471"/>
                <a:gd name="connsiteX180" fmla="*/ 5976896 w 6318157"/>
                <a:gd name="connsiteY180" fmla="*/ 2272793 h 5387471"/>
                <a:gd name="connsiteX181" fmla="*/ 5915936 w 6318157"/>
                <a:gd name="connsiteY181" fmla="*/ 2274698 h 5387471"/>
                <a:gd name="connsiteX182" fmla="*/ 5892910 w 6318157"/>
                <a:gd name="connsiteY182" fmla="*/ 2209882 h 5387471"/>
                <a:gd name="connsiteX183" fmla="*/ 5813066 w 6318157"/>
                <a:gd name="connsiteY183" fmla="*/ 2240408 h 5387471"/>
                <a:gd name="connsiteX184" fmla="*/ 5752106 w 6318157"/>
                <a:gd name="connsiteY184" fmla="*/ 2206118 h 5387471"/>
                <a:gd name="connsiteX185" fmla="*/ 5719721 w 6318157"/>
                <a:gd name="connsiteY185" fmla="*/ 2227073 h 5387471"/>
                <a:gd name="connsiteX186" fmla="*/ 5653046 w 6318157"/>
                <a:gd name="connsiteY186" fmla="*/ 2209928 h 5387471"/>
                <a:gd name="connsiteX187" fmla="*/ 5677231 w 6318157"/>
                <a:gd name="connsiteY187" fmla="*/ 2186857 h 5387471"/>
                <a:gd name="connsiteX188" fmla="*/ 5628281 w 6318157"/>
                <a:gd name="connsiteY188" fmla="*/ 2145158 h 5387471"/>
                <a:gd name="connsiteX189" fmla="*/ 5488388 w 6318157"/>
                <a:gd name="connsiteY189" fmla="*/ 2148426 h 5387471"/>
                <a:gd name="connsiteX190" fmla="*/ 5453021 w 6318157"/>
                <a:gd name="connsiteY190" fmla="*/ 2227073 h 5387471"/>
                <a:gd name="connsiteX191" fmla="*/ 5472071 w 6318157"/>
                <a:gd name="connsiteY191" fmla="*/ 2274698 h 5387471"/>
                <a:gd name="connsiteX192" fmla="*/ 5422541 w 6318157"/>
                <a:gd name="connsiteY192" fmla="*/ 2288033 h 5387471"/>
                <a:gd name="connsiteX193" fmla="*/ 5451116 w 6318157"/>
                <a:gd name="connsiteY193" fmla="*/ 2333753 h 5387471"/>
                <a:gd name="connsiteX194" fmla="*/ 5516631 w 6318157"/>
                <a:gd name="connsiteY194" fmla="*/ 2328407 h 5387471"/>
                <a:gd name="connsiteX195" fmla="*/ 5523506 w 6318157"/>
                <a:gd name="connsiteY195" fmla="*/ 2379473 h 5387471"/>
                <a:gd name="connsiteX196" fmla="*/ 5399681 w 6318157"/>
                <a:gd name="connsiteY196" fmla="*/ 2545208 h 5387471"/>
                <a:gd name="connsiteX197" fmla="*/ 5360918 w 6318157"/>
                <a:gd name="connsiteY197" fmla="*/ 2694084 h 5387471"/>
                <a:gd name="connsiteX198" fmla="*/ 5346341 w 6318157"/>
                <a:gd name="connsiteY198" fmla="*/ 2615693 h 5387471"/>
                <a:gd name="connsiteX199" fmla="*/ 5304431 w 6318157"/>
                <a:gd name="connsiteY199" fmla="*/ 2615693 h 5387471"/>
                <a:gd name="connsiteX200" fmla="*/ 5273951 w 6318157"/>
                <a:gd name="connsiteY200" fmla="*/ 2558543 h 5387471"/>
                <a:gd name="connsiteX201" fmla="*/ 5203714 w 6318157"/>
                <a:gd name="connsiteY201" fmla="*/ 2600987 h 5387471"/>
                <a:gd name="connsiteX202" fmla="*/ 5070116 w 6318157"/>
                <a:gd name="connsiteY202" fmla="*/ 2541398 h 5387471"/>
                <a:gd name="connsiteX203" fmla="*/ 4991763 w 6318157"/>
                <a:gd name="connsiteY203" fmla="*/ 2573572 h 5387471"/>
                <a:gd name="connsiteX204" fmla="*/ 4904381 w 6318157"/>
                <a:gd name="connsiteY204" fmla="*/ 2564258 h 5387471"/>
                <a:gd name="connsiteX205" fmla="*/ 4875806 w 6318157"/>
                <a:gd name="connsiteY205" fmla="*/ 2495678 h 5387471"/>
                <a:gd name="connsiteX206" fmla="*/ 4803416 w 6318157"/>
                <a:gd name="connsiteY206" fmla="*/ 2484248 h 5387471"/>
                <a:gd name="connsiteX207" fmla="*/ 4822466 w 6318157"/>
                <a:gd name="connsiteY207" fmla="*/ 2409953 h 5387471"/>
                <a:gd name="connsiteX208" fmla="*/ 4731026 w 6318157"/>
                <a:gd name="connsiteY208" fmla="*/ 2341373 h 5387471"/>
                <a:gd name="connsiteX209" fmla="*/ 4699221 w 6318157"/>
                <a:gd name="connsiteY209" fmla="*/ 2364353 h 5387471"/>
                <a:gd name="connsiteX210" fmla="*/ 4637681 w 6318157"/>
                <a:gd name="connsiteY210" fmla="*/ 2328038 h 5387471"/>
                <a:gd name="connsiteX211" fmla="*/ 4660541 w 6318157"/>
                <a:gd name="connsiteY211" fmla="*/ 2253743 h 5387471"/>
                <a:gd name="connsiteX212" fmla="*/ 4433846 w 6318157"/>
                <a:gd name="connsiteY212" fmla="*/ 2270888 h 5387471"/>
                <a:gd name="connsiteX213" fmla="*/ 4373134 w 6318157"/>
                <a:gd name="connsiteY213" fmla="*/ 2252041 h 5387471"/>
                <a:gd name="connsiteX214" fmla="*/ 4323356 w 6318157"/>
                <a:gd name="connsiteY214" fmla="*/ 2288033 h 5387471"/>
                <a:gd name="connsiteX215" fmla="*/ 4273826 w 6318157"/>
                <a:gd name="connsiteY215" fmla="*/ 2208023 h 5387471"/>
                <a:gd name="connsiteX216" fmla="*/ 4201436 w 6318157"/>
                <a:gd name="connsiteY216" fmla="*/ 2192783 h 5387471"/>
                <a:gd name="connsiteX217" fmla="*/ 4178576 w 6318157"/>
                <a:gd name="connsiteY217" fmla="*/ 2110868 h 5387471"/>
                <a:gd name="connsiteX218" fmla="*/ 4087136 w 6318157"/>
                <a:gd name="connsiteY218" fmla="*/ 2038478 h 5387471"/>
                <a:gd name="connsiteX219" fmla="*/ 4016651 w 6318157"/>
                <a:gd name="connsiteY219" fmla="*/ 2051813 h 5387471"/>
                <a:gd name="connsiteX220" fmla="*/ 3909971 w 6318157"/>
                <a:gd name="connsiteY220" fmla="*/ 2013713 h 5387471"/>
                <a:gd name="connsiteX221" fmla="*/ 3843296 w 6318157"/>
                <a:gd name="connsiteY221" fmla="*/ 2053718 h 5387471"/>
                <a:gd name="connsiteX222" fmla="*/ 3788051 w 6318157"/>
                <a:gd name="connsiteY222" fmla="*/ 2034668 h 5387471"/>
                <a:gd name="connsiteX223" fmla="*/ 3742331 w 6318157"/>
                <a:gd name="connsiteY223" fmla="*/ 2046098 h 5387471"/>
                <a:gd name="connsiteX224" fmla="*/ 3671018 w 6318157"/>
                <a:gd name="connsiteY224" fmla="*/ 2041249 h 5387471"/>
                <a:gd name="connsiteX225" fmla="*/ 3660416 w 6318157"/>
                <a:gd name="connsiteY225" fmla="*/ 1977518 h 5387471"/>
                <a:gd name="connsiteX226" fmla="*/ 3643271 w 6318157"/>
                <a:gd name="connsiteY226" fmla="*/ 1905128 h 5387471"/>
                <a:gd name="connsiteX227" fmla="*/ 3690896 w 6318157"/>
                <a:gd name="connsiteY227" fmla="*/ 1872743 h 5387471"/>
                <a:gd name="connsiteX228" fmla="*/ 3702326 w 6318157"/>
                <a:gd name="connsiteY228" fmla="*/ 1811783 h 5387471"/>
                <a:gd name="connsiteX229" fmla="*/ 3679466 w 6318157"/>
                <a:gd name="connsiteY229" fmla="*/ 1788923 h 5387471"/>
                <a:gd name="connsiteX230" fmla="*/ 3595977 w 6318157"/>
                <a:gd name="connsiteY230" fmla="*/ 1647245 h 5387471"/>
                <a:gd name="connsiteX231" fmla="*/ 3508016 w 6318157"/>
                <a:gd name="connsiteY231" fmla="*/ 1663193 h 5387471"/>
                <a:gd name="connsiteX232" fmla="*/ 3485156 w 6318157"/>
                <a:gd name="connsiteY232" fmla="*/ 1619378 h 5387471"/>
                <a:gd name="connsiteX233" fmla="*/ 3434052 w 6318157"/>
                <a:gd name="connsiteY233" fmla="*/ 1618090 h 5387471"/>
                <a:gd name="connsiteX234" fmla="*/ 3496586 w 6318157"/>
                <a:gd name="connsiteY234" fmla="*/ 1533653 h 5387471"/>
                <a:gd name="connsiteX235" fmla="*/ 3549926 w 6318157"/>
                <a:gd name="connsiteY235" fmla="*/ 1552703 h 5387471"/>
                <a:gd name="connsiteX236" fmla="*/ 3681619 w 6318157"/>
                <a:gd name="connsiteY236" fmla="*/ 1349485 h 5387471"/>
                <a:gd name="connsiteX237" fmla="*/ 3708041 w 6318157"/>
                <a:gd name="connsiteY237" fmla="*/ 1316483 h 5387471"/>
                <a:gd name="connsiteX238" fmla="*/ 3600036 w 6318157"/>
                <a:gd name="connsiteY238" fmla="*/ 1230630 h 5387471"/>
                <a:gd name="connsiteX239" fmla="*/ 3610886 w 6318157"/>
                <a:gd name="connsiteY239" fmla="*/ 1173608 h 5387471"/>
                <a:gd name="connsiteX240" fmla="*/ 3549926 w 6318157"/>
                <a:gd name="connsiteY240" fmla="*/ 1160273 h 5387471"/>
                <a:gd name="connsiteX241" fmla="*/ 3515636 w 6318157"/>
                <a:gd name="connsiteY241" fmla="*/ 1108838 h 5387471"/>
                <a:gd name="connsiteX242" fmla="*/ 3515636 w 6318157"/>
                <a:gd name="connsiteY242" fmla="*/ 1013588 h 5387471"/>
                <a:gd name="connsiteX243" fmla="*/ 3391811 w 6318157"/>
                <a:gd name="connsiteY243" fmla="*/ 981203 h 5387471"/>
                <a:gd name="connsiteX244" fmla="*/ 3357521 w 6318157"/>
                <a:gd name="connsiteY244" fmla="*/ 922148 h 5387471"/>
                <a:gd name="connsiteX245" fmla="*/ 3198246 w 6318157"/>
                <a:gd name="connsiteY245" fmla="*/ 954073 h 5387471"/>
                <a:gd name="connsiteX246" fmla="*/ 3142256 w 6318157"/>
                <a:gd name="connsiteY246" fmla="*/ 899288 h 5387471"/>
                <a:gd name="connsiteX247" fmla="*/ 2980331 w 6318157"/>
                <a:gd name="connsiteY247" fmla="*/ 929768 h 5387471"/>
                <a:gd name="connsiteX248" fmla="*/ 2776330 w 6318157"/>
                <a:gd name="connsiteY248" fmla="*/ 832982 h 5387471"/>
                <a:gd name="connsiteX249" fmla="*/ 2662196 w 6318157"/>
                <a:gd name="connsiteY249" fmla="*/ 874523 h 5387471"/>
                <a:gd name="connsiteX250" fmla="*/ 2671721 w 6318157"/>
                <a:gd name="connsiteY250" fmla="*/ 832613 h 5387471"/>
                <a:gd name="connsiteX251" fmla="*/ 2581026 w 6318157"/>
                <a:gd name="connsiteY251" fmla="*/ 818653 h 5387471"/>
                <a:gd name="connsiteX252" fmla="*/ 2576471 w 6318157"/>
                <a:gd name="connsiteY252" fmla="*/ 731648 h 5387471"/>
                <a:gd name="connsiteX253" fmla="*/ 2561231 w 6318157"/>
                <a:gd name="connsiteY253" fmla="*/ 684023 h 5387471"/>
                <a:gd name="connsiteX254" fmla="*/ 2591711 w 6318157"/>
                <a:gd name="connsiteY254" fmla="*/ 647828 h 5387471"/>
                <a:gd name="connsiteX255" fmla="*/ 2496792 w 6318157"/>
                <a:gd name="connsiteY255" fmla="*/ 511865 h 5387471"/>
                <a:gd name="connsiteX256" fmla="*/ 2492651 w 6318157"/>
                <a:gd name="connsiteY256" fmla="*/ 476378 h 5387471"/>
                <a:gd name="connsiteX257" fmla="*/ 2534561 w 6318157"/>
                <a:gd name="connsiteY257" fmla="*/ 409703 h 5387471"/>
                <a:gd name="connsiteX258" fmla="*/ 2490746 w 6318157"/>
                <a:gd name="connsiteY258" fmla="*/ 398273 h 5387471"/>
                <a:gd name="connsiteX259" fmla="*/ 2465981 w 6318157"/>
                <a:gd name="connsiteY259" fmla="*/ 367793 h 5387471"/>
                <a:gd name="connsiteX260" fmla="*/ 2428709 w 6318157"/>
                <a:gd name="connsiteY260" fmla="*/ 359713 h 5387471"/>
                <a:gd name="connsiteX261" fmla="*/ 2443121 w 6318157"/>
                <a:gd name="connsiteY261" fmla="*/ 297308 h 5387471"/>
                <a:gd name="connsiteX262" fmla="*/ 2384811 w 6318157"/>
                <a:gd name="connsiteY262" fmla="*/ 255352 h 5387471"/>
                <a:gd name="connsiteX263" fmla="*/ 2431691 w 6318157"/>
                <a:gd name="connsiteY263" fmla="*/ 188723 h 5387471"/>
                <a:gd name="connsiteX264" fmla="*/ 2536714 w 6318157"/>
                <a:gd name="connsiteY264" fmla="*/ 175177 h 5387471"/>
                <a:gd name="connsiteX0" fmla="*/ 2536714 w 6318157"/>
                <a:gd name="connsiteY0" fmla="*/ 175177 h 5387471"/>
                <a:gd name="connsiteX1" fmla="*/ 2475506 w 6318157"/>
                <a:gd name="connsiteY1" fmla="*/ 127763 h 5387471"/>
                <a:gd name="connsiteX2" fmla="*/ 2408831 w 6318157"/>
                <a:gd name="connsiteY2" fmla="*/ 129668 h 5387471"/>
                <a:gd name="connsiteX3" fmla="*/ 2340003 w 6318157"/>
                <a:gd name="connsiteY3" fmla="*/ 67751 h 5387471"/>
                <a:gd name="connsiteX4" fmla="*/ 2260241 w 6318157"/>
                <a:gd name="connsiteY4" fmla="*/ 85853 h 5387471"/>
                <a:gd name="connsiteX5" fmla="*/ 2229513 w 6318157"/>
                <a:gd name="connsiteY5" fmla="*/ 26173 h 5387471"/>
                <a:gd name="connsiteX6" fmla="*/ 2009858 w 6318157"/>
                <a:gd name="connsiteY6" fmla="*/ 0 h 5387471"/>
                <a:gd name="connsiteX7" fmla="*/ 1851163 w 6318157"/>
                <a:gd name="connsiteY7" fmla="*/ 158612 h 5387471"/>
                <a:gd name="connsiteX8" fmla="*/ 1861599 w 6318157"/>
                <a:gd name="connsiteY8" fmla="*/ 331056 h 5387471"/>
                <a:gd name="connsiteX9" fmla="*/ 1776951 w 6318157"/>
                <a:gd name="connsiteY9" fmla="*/ 311343 h 5387471"/>
                <a:gd name="connsiteX10" fmla="*/ 1606163 w 6318157"/>
                <a:gd name="connsiteY10" fmla="*/ 358057 h 5387471"/>
                <a:gd name="connsiteX11" fmla="*/ 1391478 w 6318157"/>
                <a:gd name="connsiteY11" fmla="*/ 230836 h 5387471"/>
                <a:gd name="connsiteX12" fmla="*/ 1256306 w 6318157"/>
                <a:gd name="connsiteY12" fmla="*/ 230836 h 5387471"/>
                <a:gd name="connsiteX13" fmla="*/ 1208598 w 6318157"/>
                <a:gd name="connsiteY13" fmla="*/ 421667 h 5387471"/>
                <a:gd name="connsiteX14" fmla="*/ 1041621 w 6318157"/>
                <a:gd name="connsiteY14" fmla="*/ 588645 h 5387471"/>
                <a:gd name="connsiteX15" fmla="*/ 930303 w 6318157"/>
                <a:gd name="connsiteY15" fmla="*/ 668158 h 5387471"/>
                <a:gd name="connsiteX16" fmla="*/ 842838 w 6318157"/>
                <a:gd name="connsiteY16" fmla="*/ 612499 h 5387471"/>
                <a:gd name="connsiteX17" fmla="*/ 747423 w 6318157"/>
                <a:gd name="connsiteY17" fmla="*/ 795379 h 5387471"/>
                <a:gd name="connsiteX18" fmla="*/ 456206 w 6318157"/>
                <a:gd name="connsiteY18" fmla="*/ 828804 h 5387471"/>
                <a:gd name="connsiteX19" fmla="*/ 222636 w 6318157"/>
                <a:gd name="connsiteY19" fmla="*/ 970307 h 5387471"/>
                <a:gd name="connsiteX20" fmla="*/ 254442 w 6318157"/>
                <a:gd name="connsiteY20" fmla="*/ 1113431 h 5387471"/>
                <a:gd name="connsiteX21" fmla="*/ 302149 w 6318157"/>
                <a:gd name="connsiteY21" fmla="*/ 1296311 h 5387471"/>
                <a:gd name="connsiteX22" fmla="*/ 341906 w 6318157"/>
                <a:gd name="connsiteY22" fmla="*/ 1328116 h 5387471"/>
                <a:gd name="connsiteX23" fmla="*/ 508883 w 6318157"/>
                <a:gd name="connsiteY23" fmla="*/ 1359921 h 5387471"/>
                <a:gd name="connsiteX24" fmla="*/ 532737 w 6318157"/>
                <a:gd name="connsiteY24" fmla="*/ 1582558 h 5387471"/>
                <a:gd name="connsiteX25" fmla="*/ 730526 w 6318157"/>
                <a:gd name="connsiteY25" fmla="*/ 1644144 h 5387471"/>
                <a:gd name="connsiteX26" fmla="*/ 903633 w 6318157"/>
                <a:gd name="connsiteY26" fmla="*/ 1753676 h 5387471"/>
                <a:gd name="connsiteX27" fmla="*/ 818984 w 6318157"/>
                <a:gd name="connsiteY27" fmla="*/ 1884707 h 5387471"/>
                <a:gd name="connsiteX28" fmla="*/ 644056 w 6318157"/>
                <a:gd name="connsiteY28" fmla="*/ 1868805 h 5387471"/>
                <a:gd name="connsiteX29" fmla="*/ 636104 w 6318157"/>
                <a:gd name="connsiteY29" fmla="*/ 2115295 h 5387471"/>
                <a:gd name="connsiteX30" fmla="*/ 755374 w 6318157"/>
                <a:gd name="connsiteY30" fmla="*/ 2218662 h 5387471"/>
                <a:gd name="connsiteX31" fmla="*/ 818984 w 6318157"/>
                <a:gd name="connsiteY31" fmla="*/ 2329980 h 5387471"/>
                <a:gd name="connsiteX32" fmla="*/ 818984 w 6318157"/>
                <a:gd name="connsiteY32" fmla="*/ 2369737 h 5387471"/>
                <a:gd name="connsiteX33" fmla="*/ 580445 w 6318157"/>
                <a:gd name="connsiteY33" fmla="*/ 2401542 h 5387471"/>
                <a:gd name="connsiteX34" fmla="*/ 485029 w 6318157"/>
                <a:gd name="connsiteY34" fmla="*/ 2433347 h 5387471"/>
                <a:gd name="connsiteX35" fmla="*/ 437322 w 6318157"/>
                <a:gd name="connsiteY35" fmla="*/ 2584422 h 5387471"/>
                <a:gd name="connsiteX36" fmla="*/ 307616 w 6318157"/>
                <a:gd name="connsiteY36" fmla="*/ 2598549 h 5387471"/>
                <a:gd name="connsiteX37" fmla="*/ 238539 w 6318157"/>
                <a:gd name="connsiteY37" fmla="*/ 2655984 h 5387471"/>
                <a:gd name="connsiteX38" fmla="*/ 284673 w 6318157"/>
                <a:gd name="connsiteY38" fmla="*/ 2740881 h 5387471"/>
                <a:gd name="connsiteX39" fmla="*/ 405516 w 6318157"/>
                <a:gd name="connsiteY39" fmla="*/ 2767302 h 5387471"/>
                <a:gd name="connsiteX40" fmla="*/ 414296 w 6318157"/>
                <a:gd name="connsiteY40" fmla="*/ 2859534 h 5387471"/>
                <a:gd name="connsiteX41" fmla="*/ 349857 w 6318157"/>
                <a:gd name="connsiteY41" fmla="*/ 2894523 h 5387471"/>
                <a:gd name="connsiteX42" fmla="*/ 206734 w 6318157"/>
                <a:gd name="connsiteY42" fmla="*/ 3061500 h 5387471"/>
                <a:gd name="connsiteX43" fmla="*/ 166977 w 6318157"/>
                <a:gd name="connsiteY43" fmla="*/ 3300039 h 5387471"/>
                <a:gd name="connsiteX44" fmla="*/ 103367 w 6318157"/>
                <a:gd name="connsiteY44" fmla="*/ 3490871 h 5387471"/>
                <a:gd name="connsiteX45" fmla="*/ 0 w 6318157"/>
                <a:gd name="connsiteY45" fmla="*/ 3610140 h 5387471"/>
                <a:gd name="connsiteX46" fmla="*/ 0 w 6318157"/>
                <a:gd name="connsiteY46" fmla="*/ 3689653 h 5387471"/>
                <a:gd name="connsiteX47" fmla="*/ 15903 w 6318157"/>
                <a:gd name="connsiteY47" fmla="*/ 3769166 h 5387471"/>
                <a:gd name="connsiteX48" fmla="*/ 127221 w 6318157"/>
                <a:gd name="connsiteY48" fmla="*/ 3785069 h 5387471"/>
                <a:gd name="connsiteX49" fmla="*/ 183211 w 6318157"/>
                <a:gd name="connsiteY49" fmla="*/ 3641697 h 5387471"/>
                <a:gd name="connsiteX50" fmla="*/ 275231 w 6318157"/>
                <a:gd name="connsiteY50" fmla="*/ 3608199 h 5387471"/>
                <a:gd name="connsiteX51" fmla="*/ 326003 w 6318157"/>
                <a:gd name="connsiteY51" fmla="*/ 3626043 h 5387471"/>
                <a:gd name="connsiteX52" fmla="*/ 358388 w 6318157"/>
                <a:gd name="connsiteY52" fmla="*/ 3618423 h 5387471"/>
                <a:gd name="connsiteX53" fmla="*/ 424318 w 6318157"/>
                <a:gd name="connsiteY53" fmla="*/ 3743407 h 5387471"/>
                <a:gd name="connsiteX54" fmla="*/ 379178 w 6318157"/>
                <a:gd name="connsiteY54" fmla="*/ 3816212 h 5387471"/>
                <a:gd name="connsiteX55" fmla="*/ 347621 w 6318157"/>
                <a:gd name="connsiteY55" fmla="*/ 3928239 h 5387471"/>
                <a:gd name="connsiteX56" fmla="*/ 336854 w 6318157"/>
                <a:gd name="connsiteY56" fmla="*/ 4218249 h 5387471"/>
                <a:gd name="connsiteX57" fmla="*/ 545161 w 6318157"/>
                <a:gd name="connsiteY57" fmla="*/ 4012509 h 5387471"/>
                <a:gd name="connsiteX58" fmla="*/ 620202 w 6318157"/>
                <a:gd name="connsiteY58" fmla="*/ 4063365 h 5387471"/>
                <a:gd name="connsiteX59" fmla="*/ 723569 w 6318157"/>
                <a:gd name="connsiteY59" fmla="*/ 4079267 h 5387471"/>
                <a:gd name="connsiteX60" fmla="*/ 795130 w 6318157"/>
                <a:gd name="connsiteY60" fmla="*/ 4190586 h 5387471"/>
                <a:gd name="connsiteX61" fmla="*/ 1025718 w 6318157"/>
                <a:gd name="connsiteY61" fmla="*/ 4293952 h 5387471"/>
                <a:gd name="connsiteX62" fmla="*/ 1176793 w 6318157"/>
                <a:gd name="connsiteY62" fmla="*/ 4540443 h 5387471"/>
                <a:gd name="connsiteX63" fmla="*/ 1144988 w 6318157"/>
                <a:gd name="connsiteY63" fmla="*/ 4635859 h 5387471"/>
                <a:gd name="connsiteX64" fmla="*/ 1614115 w 6318157"/>
                <a:gd name="connsiteY64" fmla="*/ 4882349 h 5387471"/>
                <a:gd name="connsiteX65" fmla="*/ 1614115 w 6318157"/>
                <a:gd name="connsiteY65" fmla="*/ 5033424 h 5387471"/>
                <a:gd name="connsiteX66" fmla="*/ 1614115 w 6318157"/>
                <a:gd name="connsiteY66" fmla="*/ 5168596 h 5387471"/>
                <a:gd name="connsiteX67" fmla="*/ 1653871 w 6318157"/>
                <a:gd name="connsiteY67" fmla="*/ 5295817 h 5387471"/>
                <a:gd name="connsiteX68" fmla="*/ 1755416 w 6318157"/>
                <a:gd name="connsiteY68" fmla="*/ 5294123 h 5387471"/>
                <a:gd name="connsiteX69" fmla="*/ 1825653 w 6318157"/>
                <a:gd name="connsiteY69" fmla="*/ 5366385 h 5387471"/>
                <a:gd name="connsiteX70" fmla="*/ 1861848 w 6318157"/>
                <a:gd name="connsiteY70" fmla="*/ 5387340 h 5387471"/>
                <a:gd name="connsiteX71" fmla="*/ 1926203 w 6318157"/>
                <a:gd name="connsiteY71" fmla="*/ 5242146 h 5387471"/>
                <a:gd name="connsiteX72" fmla="*/ 2115047 w 6318157"/>
                <a:gd name="connsiteY72" fmla="*/ 5279914 h 5387471"/>
                <a:gd name="connsiteX73" fmla="*/ 2176421 w 6318157"/>
                <a:gd name="connsiteY73" fmla="*/ 5148304 h 5387471"/>
                <a:gd name="connsiteX74" fmla="*/ 2083242 w 6318157"/>
                <a:gd name="connsiteY74" fmla="*/ 5096123 h 5387471"/>
                <a:gd name="connsiteX75" fmla="*/ 2020211 w 6318157"/>
                <a:gd name="connsiteY75" fmla="*/ 5057903 h 5387471"/>
                <a:gd name="connsiteX76" fmla="*/ 2011680 w 6318157"/>
                <a:gd name="connsiteY76" fmla="*/ 5073180 h 5387471"/>
                <a:gd name="connsiteX77" fmla="*/ 1932167 w 6318157"/>
                <a:gd name="connsiteY77" fmla="*/ 4977765 h 5387471"/>
                <a:gd name="connsiteX78" fmla="*/ 1884459 w 6318157"/>
                <a:gd name="connsiteY78" fmla="*/ 4874398 h 5387471"/>
                <a:gd name="connsiteX79" fmla="*/ 1913448 w 6318157"/>
                <a:gd name="connsiteY79" fmla="*/ 4786022 h 5387471"/>
                <a:gd name="connsiteX80" fmla="*/ 2073551 w 6318157"/>
                <a:gd name="connsiteY80" fmla="*/ 4760723 h 5387471"/>
                <a:gd name="connsiteX81" fmla="*/ 2213030 w 6318157"/>
                <a:gd name="connsiteY81" fmla="*/ 4711893 h 5387471"/>
                <a:gd name="connsiteX82" fmla="*/ 2313829 w 6318157"/>
                <a:gd name="connsiteY82" fmla="*/ 4781467 h 5387471"/>
                <a:gd name="connsiteX83" fmla="*/ 2449002 w 6318157"/>
                <a:gd name="connsiteY83" fmla="*/ 4771031 h 5387471"/>
                <a:gd name="connsiteX84" fmla="*/ 2504661 w 6318157"/>
                <a:gd name="connsiteY84" fmla="*/ 4866446 h 5387471"/>
                <a:gd name="connsiteX85" fmla="*/ 2578459 w 6318157"/>
                <a:gd name="connsiteY85" fmla="*/ 4816585 h 5387471"/>
                <a:gd name="connsiteX86" fmla="*/ 2681246 w 6318157"/>
                <a:gd name="connsiteY86" fmla="*/ 4873118 h 5387471"/>
                <a:gd name="connsiteX87" fmla="*/ 2798859 w 6318157"/>
                <a:gd name="connsiteY87" fmla="*/ 4858495 h 5387471"/>
                <a:gd name="connsiteX88" fmla="*/ 2895931 w 6318157"/>
                <a:gd name="connsiteY88" fmla="*/ 4983811 h 5387471"/>
                <a:gd name="connsiteX89" fmla="*/ 2910177 w 6318157"/>
                <a:gd name="connsiteY89" fmla="*/ 5176547 h 5387471"/>
                <a:gd name="connsiteX90" fmla="*/ 2981739 w 6318157"/>
                <a:gd name="connsiteY90" fmla="*/ 5120888 h 5387471"/>
                <a:gd name="connsiteX91" fmla="*/ 3101009 w 6318157"/>
                <a:gd name="connsiteY91" fmla="*/ 5184499 h 5387471"/>
                <a:gd name="connsiteX92" fmla="*/ 3164619 w 6318157"/>
                <a:gd name="connsiteY92" fmla="*/ 4882349 h 5387471"/>
                <a:gd name="connsiteX93" fmla="*/ 3116911 w 6318157"/>
                <a:gd name="connsiteY93" fmla="*/ 4516589 h 5387471"/>
                <a:gd name="connsiteX94" fmla="*/ 3156668 w 6318157"/>
                <a:gd name="connsiteY94" fmla="*/ 4405271 h 5387471"/>
                <a:gd name="connsiteX95" fmla="*/ 3323645 w 6318157"/>
                <a:gd name="connsiteY95" fmla="*/ 4341660 h 5387471"/>
                <a:gd name="connsiteX96" fmla="*/ 3482671 w 6318157"/>
                <a:gd name="connsiteY96" fmla="*/ 4293952 h 5387471"/>
                <a:gd name="connsiteX97" fmla="*/ 3570136 w 6318157"/>
                <a:gd name="connsiteY97" fmla="*/ 4373466 h 5387471"/>
                <a:gd name="connsiteX98" fmla="*/ 3530379 w 6318157"/>
                <a:gd name="connsiteY98" fmla="*/ 4484784 h 5387471"/>
                <a:gd name="connsiteX99" fmla="*/ 3546282 w 6318157"/>
                <a:gd name="connsiteY99" fmla="*/ 4588151 h 5387471"/>
                <a:gd name="connsiteX100" fmla="*/ 3609892 w 6318157"/>
                <a:gd name="connsiteY100" fmla="*/ 4643810 h 5387471"/>
                <a:gd name="connsiteX101" fmla="*/ 3673503 w 6318157"/>
                <a:gd name="connsiteY101" fmla="*/ 4651761 h 5387471"/>
                <a:gd name="connsiteX102" fmla="*/ 3745064 w 6318157"/>
                <a:gd name="connsiteY102" fmla="*/ 4786933 h 5387471"/>
                <a:gd name="connsiteX103" fmla="*/ 3889016 w 6318157"/>
                <a:gd name="connsiteY103" fmla="*/ 4749293 h 5387471"/>
                <a:gd name="connsiteX104" fmla="*/ 4071068 w 6318157"/>
                <a:gd name="connsiteY104" fmla="*/ 4731274 h 5387471"/>
                <a:gd name="connsiteX105" fmla="*/ 4368496 w 6318157"/>
                <a:gd name="connsiteY105" fmla="*/ 4686134 h 5387471"/>
                <a:gd name="connsiteX106" fmla="*/ 4436828 w 6318157"/>
                <a:gd name="connsiteY106" fmla="*/ 4774261 h 5387471"/>
                <a:gd name="connsiteX107" fmla="*/ 4500438 w 6318157"/>
                <a:gd name="connsiteY107" fmla="*/ 4751981 h 5387471"/>
                <a:gd name="connsiteX108" fmla="*/ 4595854 w 6318157"/>
                <a:gd name="connsiteY108" fmla="*/ 4699469 h 5387471"/>
                <a:gd name="connsiteX109" fmla="*/ 4654826 w 6318157"/>
                <a:gd name="connsiteY109" fmla="*/ 4646423 h 5387471"/>
                <a:gd name="connsiteX110" fmla="*/ 4674704 w 6318157"/>
                <a:gd name="connsiteY110" fmla="*/ 4597593 h 5387471"/>
                <a:gd name="connsiteX111" fmla="*/ 4588151 w 6318157"/>
                <a:gd name="connsiteY111" fmla="*/ 4554983 h 5387471"/>
                <a:gd name="connsiteX112" fmla="*/ 4687211 w 6318157"/>
                <a:gd name="connsiteY112" fmla="*/ 4492118 h 5387471"/>
                <a:gd name="connsiteX113" fmla="*/ 4723406 w 6318157"/>
                <a:gd name="connsiteY113" fmla="*/ 4492118 h 5387471"/>
                <a:gd name="connsiteX114" fmla="*/ 4715786 w 6318157"/>
                <a:gd name="connsiteY114" fmla="*/ 4434968 h 5387471"/>
                <a:gd name="connsiteX115" fmla="*/ 4753886 w 6318157"/>
                <a:gd name="connsiteY115" fmla="*/ 4410203 h 5387471"/>
                <a:gd name="connsiteX116" fmla="*/ 4656648 w 6318157"/>
                <a:gd name="connsiteY116" fmla="*/ 4287326 h 5387471"/>
                <a:gd name="connsiteX117" fmla="*/ 4593866 w 6318157"/>
                <a:gd name="connsiteY117" fmla="*/ 4307333 h 5387471"/>
                <a:gd name="connsiteX118" fmla="*/ 4575396 w 6318157"/>
                <a:gd name="connsiteY118" fmla="*/ 4172612 h 5387471"/>
                <a:gd name="connsiteX119" fmla="*/ 4679655 w 6318157"/>
                <a:gd name="connsiteY119" fmla="*/ 4132426 h 5387471"/>
                <a:gd name="connsiteX120" fmla="*/ 4703957 w 6318157"/>
                <a:gd name="connsiteY120" fmla="*/ 4023340 h 5387471"/>
                <a:gd name="connsiteX121" fmla="*/ 4812951 w 6318157"/>
                <a:gd name="connsiteY121" fmla="*/ 3900496 h 5387471"/>
                <a:gd name="connsiteX122" fmla="*/ 4877813 w 6318157"/>
                <a:gd name="connsiteY122" fmla="*/ 3853146 h 5387471"/>
                <a:gd name="connsiteX123" fmla="*/ 4866109 w 6318157"/>
                <a:gd name="connsiteY123" fmla="*/ 3934446 h 5387471"/>
                <a:gd name="connsiteX124" fmla="*/ 4936241 w 6318157"/>
                <a:gd name="connsiteY124" fmla="*/ 3998681 h 5387471"/>
                <a:gd name="connsiteX125" fmla="*/ 4889248 w 6318157"/>
                <a:gd name="connsiteY125" fmla="*/ 4126615 h 5387471"/>
                <a:gd name="connsiteX126" fmla="*/ 4934365 w 6318157"/>
                <a:gd name="connsiteY126" fmla="*/ 4164319 h 5387471"/>
                <a:gd name="connsiteX127" fmla="*/ 5022812 w 6318157"/>
                <a:gd name="connsiteY127" fmla="*/ 4087573 h 5387471"/>
                <a:gd name="connsiteX128" fmla="*/ 5082759 w 6318157"/>
                <a:gd name="connsiteY128" fmla="*/ 4066849 h 5387471"/>
                <a:gd name="connsiteX129" fmla="*/ 5099644 w 6318157"/>
                <a:gd name="connsiteY129" fmla="*/ 4110000 h 5387471"/>
                <a:gd name="connsiteX130" fmla="*/ 5146102 w 6318157"/>
                <a:gd name="connsiteY130" fmla="*/ 4062915 h 5387471"/>
                <a:gd name="connsiteX131" fmla="*/ 5187199 w 6318157"/>
                <a:gd name="connsiteY131" fmla="*/ 4077299 h 5387471"/>
                <a:gd name="connsiteX132" fmla="*/ 5205692 w 6318157"/>
                <a:gd name="connsiteY132" fmla="*/ 4046476 h 5387471"/>
                <a:gd name="connsiteX133" fmla="*/ 5107060 w 6318157"/>
                <a:gd name="connsiteY133" fmla="*/ 4005379 h 5387471"/>
                <a:gd name="connsiteX134" fmla="*/ 5183536 w 6318157"/>
                <a:gd name="connsiteY134" fmla="*/ 3959373 h 5387471"/>
                <a:gd name="connsiteX135" fmla="*/ 5172815 w 6318157"/>
                <a:gd name="connsiteY135" fmla="*/ 3886200 h 5387471"/>
                <a:gd name="connsiteX136" fmla="*/ 5222041 w 6318157"/>
                <a:gd name="connsiteY136" fmla="*/ 3883701 h 5387471"/>
                <a:gd name="connsiteX137" fmla="*/ 5230350 w 6318157"/>
                <a:gd name="connsiteY137" fmla="*/ 3941680 h 5387471"/>
                <a:gd name="connsiteX138" fmla="*/ 5279666 w 6318157"/>
                <a:gd name="connsiteY138" fmla="*/ 3937570 h 5387471"/>
                <a:gd name="connsiteX139" fmla="*/ 5291995 w 6318157"/>
                <a:gd name="connsiteY139" fmla="*/ 3859487 h 5387471"/>
                <a:gd name="connsiteX140" fmla="*/ 5423861 w 6318157"/>
                <a:gd name="connsiteY140" fmla="*/ 3870925 h 5387471"/>
                <a:gd name="connsiteX141" fmla="*/ 5487204 w 6318157"/>
                <a:gd name="connsiteY141" fmla="*/ 3820445 h 5387471"/>
                <a:gd name="connsiteX142" fmla="*/ 5559123 w 6318157"/>
                <a:gd name="connsiteY142" fmla="*/ 3707429 h 5387471"/>
                <a:gd name="connsiteX143" fmla="*/ 5449413 w 6318157"/>
                <a:gd name="connsiteY143" fmla="*/ 3654543 h 5387471"/>
                <a:gd name="connsiteX144" fmla="*/ 5417697 w 6318157"/>
                <a:gd name="connsiteY144" fmla="*/ 3572439 h 5387471"/>
                <a:gd name="connsiteX145" fmla="*/ 5452272 w 6318157"/>
                <a:gd name="connsiteY145" fmla="*/ 3536878 h 5387471"/>
                <a:gd name="connsiteX146" fmla="*/ 5435833 w 6318157"/>
                <a:gd name="connsiteY146" fmla="*/ 3485507 h 5387471"/>
                <a:gd name="connsiteX147" fmla="*/ 5398846 w 6318157"/>
                <a:gd name="connsiteY147" fmla="*/ 3495782 h 5387471"/>
                <a:gd name="connsiteX148" fmla="*/ 5351496 w 6318157"/>
                <a:gd name="connsiteY148" fmla="*/ 3414038 h 5387471"/>
                <a:gd name="connsiteX149" fmla="*/ 5402956 w 6318157"/>
                <a:gd name="connsiteY149" fmla="*/ 3376601 h 5387471"/>
                <a:gd name="connsiteX150" fmla="*/ 5452272 w 6318157"/>
                <a:gd name="connsiteY150" fmla="*/ 3388930 h 5387471"/>
                <a:gd name="connsiteX151" fmla="*/ 5493368 w 6318157"/>
                <a:gd name="connsiteY151" fmla="*/ 3288244 h 5387471"/>
                <a:gd name="connsiteX152" fmla="*/ 5437888 w 6318157"/>
                <a:gd name="connsiteY152" fmla="*/ 3302627 h 5387471"/>
                <a:gd name="connsiteX153" fmla="*/ 5410640 w 6318157"/>
                <a:gd name="connsiteY153" fmla="*/ 3190955 h 5387471"/>
                <a:gd name="connsiteX154" fmla="*/ 5487204 w 6318157"/>
                <a:gd name="connsiteY154" fmla="*/ 3212215 h 5387471"/>
                <a:gd name="connsiteX155" fmla="*/ 5493368 w 6318157"/>
                <a:gd name="connsiteY155" fmla="*/ 3171118 h 5387471"/>
                <a:gd name="connsiteX156" fmla="*/ 5645426 w 6318157"/>
                <a:gd name="connsiteY156" fmla="*/ 3158790 h 5387471"/>
                <a:gd name="connsiteX157" fmla="*/ 5635152 w 6318157"/>
                <a:gd name="connsiteY157" fmla="*/ 3123857 h 5387471"/>
                <a:gd name="connsiteX158" fmla="*/ 5789532 w 6318157"/>
                <a:gd name="connsiteY158" fmla="*/ 3047475 h 5387471"/>
                <a:gd name="connsiteX159" fmla="*/ 5813922 w 6318157"/>
                <a:gd name="connsiteY159" fmla="*/ 3119747 h 5387471"/>
                <a:gd name="connsiteX160" fmla="*/ 5857074 w 6318157"/>
                <a:gd name="connsiteY160" fmla="*/ 3025225 h 5387471"/>
                <a:gd name="connsiteX161" fmla="*/ 5892006 w 6318157"/>
                <a:gd name="connsiteY161" fmla="*/ 3002622 h 5387471"/>
                <a:gd name="connsiteX162" fmla="*/ 5894061 w 6318157"/>
                <a:gd name="connsiteY162" fmla="*/ 2949196 h 5387471"/>
                <a:gd name="connsiteX163" fmla="*/ 6020959 w 6318157"/>
                <a:gd name="connsiteY163" fmla="*/ 2857748 h 5387471"/>
                <a:gd name="connsiteX164" fmla="*/ 6058811 w 6318157"/>
                <a:gd name="connsiteY164" fmla="*/ 2880194 h 5387471"/>
                <a:gd name="connsiteX165" fmla="*/ 6114056 w 6318157"/>
                <a:gd name="connsiteY165" fmla="*/ 2859239 h 5387471"/>
                <a:gd name="connsiteX166" fmla="*/ 6152156 w 6318157"/>
                <a:gd name="connsiteY166" fmla="*/ 2889719 h 5387471"/>
                <a:gd name="connsiteX167" fmla="*/ 6260741 w 6318157"/>
                <a:gd name="connsiteY167" fmla="*/ 2868764 h 5387471"/>
                <a:gd name="connsiteX168" fmla="*/ 6292298 w 6318157"/>
                <a:gd name="connsiteY168" fmla="*/ 2879449 h 5387471"/>
                <a:gd name="connsiteX169" fmla="*/ 6304556 w 6318157"/>
                <a:gd name="connsiteY169" fmla="*/ 2838284 h 5387471"/>
                <a:gd name="connsiteX170" fmla="*/ 6306461 w 6318157"/>
                <a:gd name="connsiteY170" fmla="*/ 2809709 h 5387471"/>
                <a:gd name="connsiteX171" fmla="*/ 6317891 w 6318157"/>
                <a:gd name="connsiteY171" fmla="*/ 2798279 h 5387471"/>
                <a:gd name="connsiteX172" fmla="*/ 6268361 w 6318157"/>
                <a:gd name="connsiteY172" fmla="*/ 2775419 h 5387471"/>
                <a:gd name="connsiteX173" fmla="*/ 6220736 w 6318157"/>
                <a:gd name="connsiteY173" fmla="*/ 2543754 h 5387471"/>
                <a:gd name="connsiteX174" fmla="*/ 6169301 w 6318157"/>
                <a:gd name="connsiteY174" fmla="*/ 2569973 h 5387471"/>
                <a:gd name="connsiteX175" fmla="*/ 6119771 w 6318157"/>
                <a:gd name="connsiteY175" fmla="*/ 2533484 h 5387471"/>
                <a:gd name="connsiteX176" fmla="*/ 6051191 w 6318157"/>
                <a:gd name="connsiteY176" fmla="*/ 2518538 h 5387471"/>
                <a:gd name="connsiteX177" fmla="*/ 6053096 w 6318157"/>
                <a:gd name="connsiteY177" fmla="*/ 2434718 h 5387471"/>
                <a:gd name="connsiteX178" fmla="*/ 6027337 w 6318157"/>
                <a:gd name="connsiteY178" fmla="*/ 2469542 h 5387471"/>
                <a:gd name="connsiteX179" fmla="*/ 5994041 w 6318157"/>
                <a:gd name="connsiteY179" fmla="*/ 2411858 h 5387471"/>
                <a:gd name="connsiteX180" fmla="*/ 5976896 w 6318157"/>
                <a:gd name="connsiteY180" fmla="*/ 2272793 h 5387471"/>
                <a:gd name="connsiteX181" fmla="*/ 5915936 w 6318157"/>
                <a:gd name="connsiteY181" fmla="*/ 2274698 h 5387471"/>
                <a:gd name="connsiteX182" fmla="*/ 5892910 w 6318157"/>
                <a:gd name="connsiteY182" fmla="*/ 2209882 h 5387471"/>
                <a:gd name="connsiteX183" fmla="*/ 5813066 w 6318157"/>
                <a:gd name="connsiteY183" fmla="*/ 2240408 h 5387471"/>
                <a:gd name="connsiteX184" fmla="*/ 5752106 w 6318157"/>
                <a:gd name="connsiteY184" fmla="*/ 2206118 h 5387471"/>
                <a:gd name="connsiteX185" fmla="*/ 5719721 w 6318157"/>
                <a:gd name="connsiteY185" fmla="*/ 2227073 h 5387471"/>
                <a:gd name="connsiteX186" fmla="*/ 5653046 w 6318157"/>
                <a:gd name="connsiteY186" fmla="*/ 2209928 h 5387471"/>
                <a:gd name="connsiteX187" fmla="*/ 5677231 w 6318157"/>
                <a:gd name="connsiteY187" fmla="*/ 2186857 h 5387471"/>
                <a:gd name="connsiteX188" fmla="*/ 5628281 w 6318157"/>
                <a:gd name="connsiteY188" fmla="*/ 2145158 h 5387471"/>
                <a:gd name="connsiteX189" fmla="*/ 5488388 w 6318157"/>
                <a:gd name="connsiteY189" fmla="*/ 2148426 h 5387471"/>
                <a:gd name="connsiteX190" fmla="*/ 5453021 w 6318157"/>
                <a:gd name="connsiteY190" fmla="*/ 2227073 h 5387471"/>
                <a:gd name="connsiteX191" fmla="*/ 5472071 w 6318157"/>
                <a:gd name="connsiteY191" fmla="*/ 2274698 h 5387471"/>
                <a:gd name="connsiteX192" fmla="*/ 5422541 w 6318157"/>
                <a:gd name="connsiteY192" fmla="*/ 2288033 h 5387471"/>
                <a:gd name="connsiteX193" fmla="*/ 5451116 w 6318157"/>
                <a:gd name="connsiteY193" fmla="*/ 2333753 h 5387471"/>
                <a:gd name="connsiteX194" fmla="*/ 5516631 w 6318157"/>
                <a:gd name="connsiteY194" fmla="*/ 2328407 h 5387471"/>
                <a:gd name="connsiteX195" fmla="*/ 5523506 w 6318157"/>
                <a:gd name="connsiteY195" fmla="*/ 2379473 h 5387471"/>
                <a:gd name="connsiteX196" fmla="*/ 5399681 w 6318157"/>
                <a:gd name="connsiteY196" fmla="*/ 2545208 h 5387471"/>
                <a:gd name="connsiteX197" fmla="*/ 5360918 w 6318157"/>
                <a:gd name="connsiteY197" fmla="*/ 2694084 h 5387471"/>
                <a:gd name="connsiteX198" fmla="*/ 5346341 w 6318157"/>
                <a:gd name="connsiteY198" fmla="*/ 2615693 h 5387471"/>
                <a:gd name="connsiteX199" fmla="*/ 5304431 w 6318157"/>
                <a:gd name="connsiteY199" fmla="*/ 2615693 h 5387471"/>
                <a:gd name="connsiteX200" fmla="*/ 5273951 w 6318157"/>
                <a:gd name="connsiteY200" fmla="*/ 2558543 h 5387471"/>
                <a:gd name="connsiteX201" fmla="*/ 5203714 w 6318157"/>
                <a:gd name="connsiteY201" fmla="*/ 2600987 h 5387471"/>
                <a:gd name="connsiteX202" fmla="*/ 5070116 w 6318157"/>
                <a:gd name="connsiteY202" fmla="*/ 2541398 h 5387471"/>
                <a:gd name="connsiteX203" fmla="*/ 4991763 w 6318157"/>
                <a:gd name="connsiteY203" fmla="*/ 2573572 h 5387471"/>
                <a:gd name="connsiteX204" fmla="*/ 4904381 w 6318157"/>
                <a:gd name="connsiteY204" fmla="*/ 2564258 h 5387471"/>
                <a:gd name="connsiteX205" fmla="*/ 4875806 w 6318157"/>
                <a:gd name="connsiteY205" fmla="*/ 2495678 h 5387471"/>
                <a:gd name="connsiteX206" fmla="*/ 4803416 w 6318157"/>
                <a:gd name="connsiteY206" fmla="*/ 2484248 h 5387471"/>
                <a:gd name="connsiteX207" fmla="*/ 4822466 w 6318157"/>
                <a:gd name="connsiteY207" fmla="*/ 2409953 h 5387471"/>
                <a:gd name="connsiteX208" fmla="*/ 4731026 w 6318157"/>
                <a:gd name="connsiteY208" fmla="*/ 2341373 h 5387471"/>
                <a:gd name="connsiteX209" fmla="*/ 4699221 w 6318157"/>
                <a:gd name="connsiteY209" fmla="*/ 2364353 h 5387471"/>
                <a:gd name="connsiteX210" fmla="*/ 4637681 w 6318157"/>
                <a:gd name="connsiteY210" fmla="*/ 2328038 h 5387471"/>
                <a:gd name="connsiteX211" fmla="*/ 4660541 w 6318157"/>
                <a:gd name="connsiteY211" fmla="*/ 2253743 h 5387471"/>
                <a:gd name="connsiteX212" fmla="*/ 4433846 w 6318157"/>
                <a:gd name="connsiteY212" fmla="*/ 2270888 h 5387471"/>
                <a:gd name="connsiteX213" fmla="*/ 4373134 w 6318157"/>
                <a:gd name="connsiteY213" fmla="*/ 2252041 h 5387471"/>
                <a:gd name="connsiteX214" fmla="*/ 4323356 w 6318157"/>
                <a:gd name="connsiteY214" fmla="*/ 2288033 h 5387471"/>
                <a:gd name="connsiteX215" fmla="*/ 4273826 w 6318157"/>
                <a:gd name="connsiteY215" fmla="*/ 2208023 h 5387471"/>
                <a:gd name="connsiteX216" fmla="*/ 4201436 w 6318157"/>
                <a:gd name="connsiteY216" fmla="*/ 2192783 h 5387471"/>
                <a:gd name="connsiteX217" fmla="*/ 4178576 w 6318157"/>
                <a:gd name="connsiteY217" fmla="*/ 2110868 h 5387471"/>
                <a:gd name="connsiteX218" fmla="*/ 4087136 w 6318157"/>
                <a:gd name="connsiteY218" fmla="*/ 2038478 h 5387471"/>
                <a:gd name="connsiteX219" fmla="*/ 4016651 w 6318157"/>
                <a:gd name="connsiteY219" fmla="*/ 2051813 h 5387471"/>
                <a:gd name="connsiteX220" fmla="*/ 3909971 w 6318157"/>
                <a:gd name="connsiteY220" fmla="*/ 2013713 h 5387471"/>
                <a:gd name="connsiteX221" fmla="*/ 3843296 w 6318157"/>
                <a:gd name="connsiteY221" fmla="*/ 2053718 h 5387471"/>
                <a:gd name="connsiteX222" fmla="*/ 3788051 w 6318157"/>
                <a:gd name="connsiteY222" fmla="*/ 2034668 h 5387471"/>
                <a:gd name="connsiteX223" fmla="*/ 3742331 w 6318157"/>
                <a:gd name="connsiteY223" fmla="*/ 2046098 h 5387471"/>
                <a:gd name="connsiteX224" fmla="*/ 3671018 w 6318157"/>
                <a:gd name="connsiteY224" fmla="*/ 2041249 h 5387471"/>
                <a:gd name="connsiteX225" fmla="*/ 3660416 w 6318157"/>
                <a:gd name="connsiteY225" fmla="*/ 1977518 h 5387471"/>
                <a:gd name="connsiteX226" fmla="*/ 3643271 w 6318157"/>
                <a:gd name="connsiteY226" fmla="*/ 1905128 h 5387471"/>
                <a:gd name="connsiteX227" fmla="*/ 3690896 w 6318157"/>
                <a:gd name="connsiteY227" fmla="*/ 1872743 h 5387471"/>
                <a:gd name="connsiteX228" fmla="*/ 3702326 w 6318157"/>
                <a:gd name="connsiteY228" fmla="*/ 1811783 h 5387471"/>
                <a:gd name="connsiteX229" fmla="*/ 3679466 w 6318157"/>
                <a:gd name="connsiteY229" fmla="*/ 1788923 h 5387471"/>
                <a:gd name="connsiteX230" fmla="*/ 3595977 w 6318157"/>
                <a:gd name="connsiteY230" fmla="*/ 1647245 h 5387471"/>
                <a:gd name="connsiteX231" fmla="*/ 3508016 w 6318157"/>
                <a:gd name="connsiteY231" fmla="*/ 1663193 h 5387471"/>
                <a:gd name="connsiteX232" fmla="*/ 3485156 w 6318157"/>
                <a:gd name="connsiteY232" fmla="*/ 1619378 h 5387471"/>
                <a:gd name="connsiteX233" fmla="*/ 3434052 w 6318157"/>
                <a:gd name="connsiteY233" fmla="*/ 1618090 h 5387471"/>
                <a:gd name="connsiteX234" fmla="*/ 3496586 w 6318157"/>
                <a:gd name="connsiteY234" fmla="*/ 1533653 h 5387471"/>
                <a:gd name="connsiteX235" fmla="*/ 3549926 w 6318157"/>
                <a:gd name="connsiteY235" fmla="*/ 1552703 h 5387471"/>
                <a:gd name="connsiteX236" fmla="*/ 3681619 w 6318157"/>
                <a:gd name="connsiteY236" fmla="*/ 1349485 h 5387471"/>
                <a:gd name="connsiteX237" fmla="*/ 3708041 w 6318157"/>
                <a:gd name="connsiteY237" fmla="*/ 1316483 h 5387471"/>
                <a:gd name="connsiteX238" fmla="*/ 3600036 w 6318157"/>
                <a:gd name="connsiteY238" fmla="*/ 1230630 h 5387471"/>
                <a:gd name="connsiteX239" fmla="*/ 3610886 w 6318157"/>
                <a:gd name="connsiteY239" fmla="*/ 1173608 h 5387471"/>
                <a:gd name="connsiteX240" fmla="*/ 3549926 w 6318157"/>
                <a:gd name="connsiteY240" fmla="*/ 1160273 h 5387471"/>
                <a:gd name="connsiteX241" fmla="*/ 3515636 w 6318157"/>
                <a:gd name="connsiteY241" fmla="*/ 1108838 h 5387471"/>
                <a:gd name="connsiteX242" fmla="*/ 3515636 w 6318157"/>
                <a:gd name="connsiteY242" fmla="*/ 1013588 h 5387471"/>
                <a:gd name="connsiteX243" fmla="*/ 3391811 w 6318157"/>
                <a:gd name="connsiteY243" fmla="*/ 981203 h 5387471"/>
                <a:gd name="connsiteX244" fmla="*/ 3357521 w 6318157"/>
                <a:gd name="connsiteY244" fmla="*/ 922148 h 5387471"/>
                <a:gd name="connsiteX245" fmla="*/ 3198246 w 6318157"/>
                <a:gd name="connsiteY245" fmla="*/ 954073 h 5387471"/>
                <a:gd name="connsiteX246" fmla="*/ 3142256 w 6318157"/>
                <a:gd name="connsiteY246" fmla="*/ 899288 h 5387471"/>
                <a:gd name="connsiteX247" fmla="*/ 2980331 w 6318157"/>
                <a:gd name="connsiteY247" fmla="*/ 929768 h 5387471"/>
                <a:gd name="connsiteX248" fmla="*/ 2776330 w 6318157"/>
                <a:gd name="connsiteY248" fmla="*/ 832982 h 5387471"/>
                <a:gd name="connsiteX249" fmla="*/ 2662196 w 6318157"/>
                <a:gd name="connsiteY249" fmla="*/ 874523 h 5387471"/>
                <a:gd name="connsiteX250" fmla="*/ 2671721 w 6318157"/>
                <a:gd name="connsiteY250" fmla="*/ 832613 h 5387471"/>
                <a:gd name="connsiteX251" fmla="*/ 2581026 w 6318157"/>
                <a:gd name="connsiteY251" fmla="*/ 818653 h 5387471"/>
                <a:gd name="connsiteX252" fmla="*/ 2576471 w 6318157"/>
                <a:gd name="connsiteY252" fmla="*/ 731648 h 5387471"/>
                <a:gd name="connsiteX253" fmla="*/ 2561231 w 6318157"/>
                <a:gd name="connsiteY253" fmla="*/ 684023 h 5387471"/>
                <a:gd name="connsiteX254" fmla="*/ 2591711 w 6318157"/>
                <a:gd name="connsiteY254" fmla="*/ 647828 h 5387471"/>
                <a:gd name="connsiteX255" fmla="*/ 2496792 w 6318157"/>
                <a:gd name="connsiteY255" fmla="*/ 511865 h 5387471"/>
                <a:gd name="connsiteX256" fmla="*/ 2492651 w 6318157"/>
                <a:gd name="connsiteY256" fmla="*/ 476378 h 5387471"/>
                <a:gd name="connsiteX257" fmla="*/ 2534561 w 6318157"/>
                <a:gd name="connsiteY257" fmla="*/ 409703 h 5387471"/>
                <a:gd name="connsiteX258" fmla="*/ 2490746 w 6318157"/>
                <a:gd name="connsiteY258" fmla="*/ 398273 h 5387471"/>
                <a:gd name="connsiteX259" fmla="*/ 2465981 w 6318157"/>
                <a:gd name="connsiteY259" fmla="*/ 367793 h 5387471"/>
                <a:gd name="connsiteX260" fmla="*/ 2428709 w 6318157"/>
                <a:gd name="connsiteY260" fmla="*/ 359713 h 5387471"/>
                <a:gd name="connsiteX261" fmla="*/ 2443121 w 6318157"/>
                <a:gd name="connsiteY261" fmla="*/ 297308 h 5387471"/>
                <a:gd name="connsiteX262" fmla="*/ 2384811 w 6318157"/>
                <a:gd name="connsiteY262" fmla="*/ 255352 h 5387471"/>
                <a:gd name="connsiteX263" fmla="*/ 2431691 w 6318157"/>
                <a:gd name="connsiteY263" fmla="*/ 188723 h 5387471"/>
                <a:gd name="connsiteX264" fmla="*/ 2536714 w 6318157"/>
                <a:gd name="connsiteY264" fmla="*/ 175177 h 5387471"/>
                <a:gd name="connsiteX0" fmla="*/ 2536714 w 6318157"/>
                <a:gd name="connsiteY0" fmla="*/ 175177 h 5387471"/>
                <a:gd name="connsiteX1" fmla="*/ 2475506 w 6318157"/>
                <a:gd name="connsiteY1" fmla="*/ 127763 h 5387471"/>
                <a:gd name="connsiteX2" fmla="*/ 2408831 w 6318157"/>
                <a:gd name="connsiteY2" fmla="*/ 129668 h 5387471"/>
                <a:gd name="connsiteX3" fmla="*/ 2340003 w 6318157"/>
                <a:gd name="connsiteY3" fmla="*/ 67751 h 5387471"/>
                <a:gd name="connsiteX4" fmla="*/ 2260241 w 6318157"/>
                <a:gd name="connsiteY4" fmla="*/ 85853 h 5387471"/>
                <a:gd name="connsiteX5" fmla="*/ 2229513 w 6318157"/>
                <a:gd name="connsiteY5" fmla="*/ 26173 h 5387471"/>
                <a:gd name="connsiteX6" fmla="*/ 2009858 w 6318157"/>
                <a:gd name="connsiteY6" fmla="*/ 0 h 5387471"/>
                <a:gd name="connsiteX7" fmla="*/ 1851163 w 6318157"/>
                <a:gd name="connsiteY7" fmla="*/ 158612 h 5387471"/>
                <a:gd name="connsiteX8" fmla="*/ 1861599 w 6318157"/>
                <a:gd name="connsiteY8" fmla="*/ 331056 h 5387471"/>
                <a:gd name="connsiteX9" fmla="*/ 1776951 w 6318157"/>
                <a:gd name="connsiteY9" fmla="*/ 311343 h 5387471"/>
                <a:gd name="connsiteX10" fmla="*/ 1606163 w 6318157"/>
                <a:gd name="connsiteY10" fmla="*/ 358057 h 5387471"/>
                <a:gd name="connsiteX11" fmla="*/ 1391478 w 6318157"/>
                <a:gd name="connsiteY11" fmla="*/ 230836 h 5387471"/>
                <a:gd name="connsiteX12" fmla="*/ 1256306 w 6318157"/>
                <a:gd name="connsiteY12" fmla="*/ 230836 h 5387471"/>
                <a:gd name="connsiteX13" fmla="*/ 1208598 w 6318157"/>
                <a:gd name="connsiteY13" fmla="*/ 421667 h 5387471"/>
                <a:gd name="connsiteX14" fmla="*/ 1041621 w 6318157"/>
                <a:gd name="connsiteY14" fmla="*/ 588645 h 5387471"/>
                <a:gd name="connsiteX15" fmla="*/ 930303 w 6318157"/>
                <a:gd name="connsiteY15" fmla="*/ 668158 h 5387471"/>
                <a:gd name="connsiteX16" fmla="*/ 842838 w 6318157"/>
                <a:gd name="connsiteY16" fmla="*/ 612499 h 5387471"/>
                <a:gd name="connsiteX17" fmla="*/ 747423 w 6318157"/>
                <a:gd name="connsiteY17" fmla="*/ 795379 h 5387471"/>
                <a:gd name="connsiteX18" fmla="*/ 456206 w 6318157"/>
                <a:gd name="connsiteY18" fmla="*/ 828804 h 5387471"/>
                <a:gd name="connsiteX19" fmla="*/ 222636 w 6318157"/>
                <a:gd name="connsiteY19" fmla="*/ 970307 h 5387471"/>
                <a:gd name="connsiteX20" fmla="*/ 254442 w 6318157"/>
                <a:gd name="connsiteY20" fmla="*/ 1113431 h 5387471"/>
                <a:gd name="connsiteX21" fmla="*/ 302149 w 6318157"/>
                <a:gd name="connsiteY21" fmla="*/ 1296311 h 5387471"/>
                <a:gd name="connsiteX22" fmla="*/ 341906 w 6318157"/>
                <a:gd name="connsiteY22" fmla="*/ 1328116 h 5387471"/>
                <a:gd name="connsiteX23" fmla="*/ 508883 w 6318157"/>
                <a:gd name="connsiteY23" fmla="*/ 1359921 h 5387471"/>
                <a:gd name="connsiteX24" fmla="*/ 532737 w 6318157"/>
                <a:gd name="connsiteY24" fmla="*/ 1582558 h 5387471"/>
                <a:gd name="connsiteX25" fmla="*/ 730526 w 6318157"/>
                <a:gd name="connsiteY25" fmla="*/ 1644144 h 5387471"/>
                <a:gd name="connsiteX26" fmla="*/ 903633 w 6318157"/>
                <a:gd name="connsiteY26" fmla="*/ 1753676 h 5387471"/>
                <a:gd name="connsiteX27" fmla="*/ 818984 w 6318157"/>
                <a:gd name="connsiteY27" fmla="*/ 1884707 h 5387471"/>
                <a:gd name="connsiteX28" fmla="*/ 644056 w 6318157"/>
                <a:gd name="connsiteY28" fmla="*/ 1868805 h 5387471"/>
                <a:gd name="connsiteX29" fmla="*/ 636104 w 6318157"/>
                <a:gd name="connsiteY29" fmla="*/ 2115295 h 5387471"/>
                <a:gd name="connsiteX30" fmla="*/ 755374 w 6318157"/>
                <a:gd name="connsiteY30" fmla="*/ 2218662 h 5387471"/>
                <a:gd name="connsiteX31" fmla="*/ 818984 w 6318157"/>
                <a:gd name="connsiteY31" fmla="*/ 2329980 h 5387471"/>
                <a:gd name="connsiteX32" fmla="*/ 818984 w 6318157"/>
                <a:gd name="connsiteY32" fmla="*/ 2369737 h 5387471"/>
                <a:gd name="connsiteX33" fmla="*/ 580445 w 6318157"/>
                <a:gd name="connsiteY33" fmla="*/ 2401542 h 5387471"/>
                <a:gd name="connsiteX34" fmla="*/ 485029 w 6318157"/>
                <a:gd name="connsiteY34" fmla="*/ 2433347 h 5387471"/>
                <a:gd name="connsiteX35" fmla="*/ 437322 w 6318157"/>
                <a:gd name="connsiteY35" fmla="*/ 2584422 h 5387471"/>
                <a:gd name="connsiteX36" fmla="*/ 307616 w 6318157"/>
                <a:gd name="connsiteY36" fmla="*/ 2598549 h 5387471"/>
                <a:gd name="connsiteX37" fmla="*/ 238539 w 6318157"/>
                <a:gd name="connsiteY37" fmla="*/ 2655984 h 5387471"/>
                <a:gd name="connsiteX38" fmla="*/ 284673 w 6318157"/>
                <a:gd name="connsiteY38" fmla="*/ 2740881 h 5387471"/>
                <a:gd name="connsiteX39" fmla="*/ 405516 w 6318157"/>
                <a:gd name="connsiteY39" fmla="*/ 2767302 h 5387471"/>
                <a:gd name="connsiteX40" fmla="*/ 414296 w 6318157"/>
                <a:gd name="connsiteY40" fmla="*/ 2859534 h 5387471"/>
                <a:gd name="connsiteX41" fmla="*/ 349857 w 6318157"/>
                <a:gd name="connsiteY41" fmla="*/ 2894523 h 5387471"/>
                <a:gd name="connsiteX42" fmla="*/ 206734 w 6318157"/>
                <a:gd name="connsiteY42" fmla="*/ 3061500 h 5387471"/>
                <a:gd name="connsiteX43" fmla="*/ 166977 w 6318157"/>
                <a:gd name="connsiteY43" fmla="*/ 3300039 h 5387471"/>
                <a:gd name="connsiteX44" fmla="*/ 103367 w 6318157"/>
                <a:gd name="connsiteY44" fmla="*/ 3490871 h 5387471"/>
                <a:gd name="connsiteX45" fmla="*/ 0 w 6318157"/>
                <a:gd name="connsiteY45" fmla="*/ 3610140 h 5387471"/>
                <a:gd name="connsiteX46" fmla="*/ 0 w 6318157"/>
                <a:gd name="connsiteY46" fmla="*/ 3689653 h 5387471"/>
                <a:gd name="connsiteX47" fmla="*/ 15903 w 6318157"/>
                <a:gd name="connsiteY47" fmla="*/ 3769166 h 5387471"/>
                <a:gd name="connsiteX48" fmla="*/ 127221 w 6318157"/>
                <a:gd name="connsiteY48" fmla="*/ 3785069 h 5387471"/>
                <a:gd name="connsiteX49" fmla="*/ 183211 w 6318157"/>
                <a:gd name="connsiteY49" fmla="*/ 3641697 h 5387471"/>
                <a:gd name="connsiteX50" fmla="*/ 275231 w 6318157"/>
                <a:gd name="connsiteY50" fmla="*/ 3608199 h 5387471"/>
                <a:gd name="connsiteX51" fmla="*/ 326003 w 6318157"/>
                <a:gd name="connsiteY51" fmla="*/ 3626043 h 5387471"/>
                <a:gd name="connsiteX52" fmla="*/ 358388 w 6318157"/>
                <a:gd name="connsiteY52" fmla="*/ 3618423 h 5387471"/>
                <a:gd name="connsiteX53" fmla="*/ 424318 w 6318157"/>
                <a:gd name="connsiteY53" fmla="*/ 3743407 h 5387471"/>
                <a:gd name="connsiteX54" fmla="*/ 379178 w 6318157"/>
                <a:gd name="connsiteY54" fmla="*/ 3816212 h 5387471"/>
                <a:gd name="connsiteX55" fmla="*/ 347621 w 6318157"/>
                <a:gd name="connsiteY55" fmla="*/ 3928239 h 5387471"/>
                <a:gd name="connsiteX56" fmla="*/ 336854 w 6318157"/>
                <a:gd name="connsiteY56" fmla="*/ 4218249 h 5387471"/>
                <a:gd name="connsiteX57" fmla="*/ 545161 w 6318157"/>
                <a:gd name="connsiteY57" fmla="*/ 4012509 h 5387471"/>
                <a:gd name="connsiteX58" fmla="*/ 620202 w 6318157"/>
                <a:gd name="connsiteY58" fmla="*/ 4063365 h 5387471"/>
                <a:gd name="connsiteX59" fmla="*/ 723569 w 6318157"/>
                <a:gd name="connsiteY59" fmla="*/ 4079267 h 5387471"/>
                <a:gd name="connsiteX60" fmla="*/ 795130 w 6318157"/>
                <a:gd name="connsiteY60" fmla="*/ 4190586 h 5387471"/>
                <a:gd name="connsiteX61" fmla="*/ 1025718 w 6318157"/>
                <a:gd name="connsiteY61" fmla="*/ 4293952 h 5387471"/>
                <a:gd name="connsiteX62" fmla="*/ 1176793 w 6318157"/>
                <a:gd name="connsiteY62" fmla="*/ 4540443 h 5387471"/>
                <a:gd name="connsiteX63" fmla="*/ 1144988 w 6318157"/>
                <a:gd name="connsiteY63" fmla="*/ 4635859 h 5387471"/>
                <a:gd name="connsiteX64" fmla="*/ 1614115 w 6318157"/>
                <a:gd name="connsiteY64" fmla="*/ 4882349 h 5387471"/>
                <a:gd name="connsiteX65" fmla="*/ 1614115 w 6318157"/>
                <a:gd name="connsiteY65" fmla="*/ 5033424 h 5387471"/>
                <a:gd name="connsiteX66" fmla="*/ 1614115 w 6318157"/>
                <a:gd name="connsiteY66" fmla="*/ 5168596 h 5387471"/>
                <a:gd name="connsiteX67" fmla="*/ 1653871 w 6318157"/>
                <a:gd name="connsiteY67" fmla="*/ 5295817 h 5387471"/>
                <a:gd name="connsiteX68" fmla="*/ 1755416 w 6318157"/>
                <a:gd name="connsiteY68" fmla="*/ 5294123 h 5387471"/>
                <a:gd name="connsiteX69" fmla="*/ 1825653 w 6318157"/>
                <a:gd name="connsiteY69" fmla="*/ 5366385 h 5387471"/>
                <a:gd name="connsiteX70" fmla="*/ 1861848 w 6318157"/>
                <a:gd name="connsiteY70" fmla="*/ 5387340 h 5387471"/>
                <a:gd name="connsiteX71" fmla="*/ 1926203 w 6318157"/>
                <a:gd name="connsiteY71" fmla="*/ 5242146 h 5387471"/>
                <a:gd name="connsiteX72" fmla="*/ 2115047 w 6318157"/>
                <a:gd name="connsiteY72" fmla="*/ 5279914 h 5387471"/>
                <a:gd name="connsiteX73" fmla="*/ 2176421 w 6318157"/>
                <a:gd name="connsiteY73" fmla="*/ 5148304 h 5387471"/>
                <a:gd name="connsiteX74" fmla="*/ 2083242 w 6318157"/>
                <a:gd name="connsiteY74" fmla="*/ 5096123 h 5387471"/>
                <a:gd name="connsiteX75" fmla="*/ 2020211 w 6318157"/>
                <a:gd name="connsiteY75" fmla="*/ 5057903 h 5387471"/>
                <a:gd name="connsiteX76" fmla="*/ 2011680 w 6318157"/>
                <a:gd name="connsiteY76" fmla="*/ 5073180 h 5387471"/>
                <a:gd name="connsiteX77" fmla="*/ 1932167 w 6318157"/>
                <a:gd name="connsiteY77" fmla="*/ 4977765 h 5387471"/>
                <a:gd name="connsiteX78" fmla="*/ 1884459 w 6318157"/>
                <a:gd name="connsiteY78" fmla="*/ 4874398 h 5387471"/>
                <a:gd name="connsiteX79" fmla="*/ 1913448 w 6318157"/>
                <a:gd name="connsiteY79" fmla="*/ 4786022 h 5387471"/>
                <a:gd name="connsiteX80" fmla="*/ 2073551 w 6318157"/>
                <a:gd name="connsiteY80" fmla="*/ 4760723 h 5387471"/>
                <a:gd name="connsiteX81" fmla="*/ 2213030 w 6318157"/>
                <a:gd name="connsiteY81" fmla="*/ 4711893 h 5387471"/>
                <a:gd name="connsiteX82" fmla="*/ 2313829 w 6318157"/>
                <a:gd name="connsiteY82" fmla="*/ 4781467 h 5387471"/>
                <a:gd name="connsiteX83" fmla="*/ 2449002 w 6318157"/>
                <a:gd name="connsiteY83" fmla="*/ 4771031 h 5387471"/>
                <a:gd name="connsiteX84" fmla="*/ 2504661 w 6318157"/>
                <a:gd name="connsiteY84" fmla="*/ 4866446 h 5387471"/>
                <a:gd name="connsiteX85" fmla="*/ 2578459 w 6318157"/>
                <a:gd name="connsiteY85" fmla="*/ 4816585 h 5387471"/>
                <a:gd name="connsiteX86" fmla="*/ 2681246 w 6318157"/>
                <a:gd name="connsiteY86" fmla="*/ 4873118 h 5387471"/>
                <a:gd name="connsiteX87" fmla="*/ 2798859 w 6318157"/>
                <a:gd name="connsiteY87" fmla="*/ 4858495 h 5387471"/>
                <a:gd name="connsiteX88" fmla="*/ 2895931 w 6318157"/>
                <a:gd name="connsiteY88" fmla="*/ 4983811 h 5387471"/>
                <a:gd name="connsiteX89" fmla="*/ 2910177 w 6318157"/>
                <a:gd name="connsiteY89" fmla="*/ 5176547 h 5387471"/>
                <a:gd name="connsiteX90" fmla="*/ 2981739 w 6318157"/>
                <a:gd name="connsiteY90" fmla="*/ 5120888 h 5387471"/>
                <a:gd name="connsiteX91" fmla="*/ 3101009 w 6318157"/>
                <a:gd name="connsiteY91" fmla="*/ 5184499 h 5387471"/>
                <a:gd name="connsiteX92" fmla="*/ 3164619 w 6318157"/>
                <a:gd name="connsiteY92" fmla="*/ 4882349 h 5387471"/>
                <a:gd name="connsiteX93" fmla="*/ 3116911 w 6318157"/>
                <a:gd name="connsiteY93" fmla="*/ 4516589 h 5387471"/>
                <a:gd name="connsiteX94" fmla="*/ 3156668 w 6318157"/>
                <a:gd name="connsiteY94" fmla="*/ 4405271 h 5387471"/>
                <a:gd name="connsiteX95" fmla="*/ 3323645 w 6318157"/>
                <a:gd name="connsiteY95" fmla="*/ 4341660 h 5387471"/>
                <a:gd name="connsiteX96" fmla="*/ 3482671 w 6318157"/>
                <a:gd name="connsiteY96" fmla="*/ 4293952 h 5387471"/>
                <a:gd name="connsiteX97" fmla="*/ 3570136 w 6318157"/>
                <a:gd name="connsiteY97" fmla="*/ 4373466 h 5387471"/>
                <a:gd name="connsiteX98" fmla="*/ 3530379 w 6318157"/>
                <a:gd name="connsiteY98" fmla="*/ 4484784 h 5387471"/>
                <a:gd name="connsiteX99" fmla="*/ 3546282 w 6318157"/>
                <a:gd name="connsiteY99" fmla="*/ 4588151 h 5387471"/>
                <a:gd name="connsiteX100" fmla="*/ 3609892 w 6318157"/>
                <a:gd name="connsiteY100" fmla="*/ 4643810 h 5387471"/>
                <a:gd name="connsiteX101" fmla="*/ 3673503 w 6318157"/>
                <a:gd name="connsiteY101" fmla="*/ 4651761 h 5387471"/>
                <a:gd name="connsiteX102" fmla="*/ 3745064 w 6318157"/>
                <a:gd name="connsiteY102" fmla="*/ 4786933 h 5387471"/>
                <a:gd name="connsiteX103" fmla="*/ 3889016 w 6318157"/>
                <a:gd name="connsiteY103" fmla="*/ 4749293 h 5387471"/>
                <a:gd name="connsiteX104" fmla="*/ 4071068 w 6318157"/>
                <a:gd name="connsiteY104" fmla="*/ 4731274 h 5387471"/>
                <a:gd name="connsiteX105" fmla="*/ 4368496 w 6318157"/>
                <a:gd name="connsiteY105" fmla="*/ 4686134 h 5387471"/>
                <a:gd name="connsiteX106" fmla="*/ 4436828 w 6318157"/>
                <a:gd name="connsiteY106" fmla="*/ 4774261 h 5387471"/>
                <a:gd name="connsiteX107" fmla="*/ 4500438 w 6318157"/>
                <a:gd name="connsiteY107" fmla="*/ 4751981 h 5387471"/>
                <a:gd name="connsiteX108" fmla="*/ 4595854 w 6318157"/>
                <a:gd name="connsiteY108" fmla="*/ 4699469 h 5387471"/>
                <a:gd name="connsiteX109" fmla="*/ 4654826 w 6318157"/>
                <a:gd name="connsiteY109" fmla="*/ 4646423 h 5387471"/>
                <a:gd name="connsiteX110" fmla="*/ 4674704 w 6318157"/>
                <a:gd name="connsiteY110" fmla="*/ 4597593 h 5387471"/>
                <a:gd name="connsiteX111" fmla="*/ 4588151 w 6318157"/>
                <a:gd name="connsiteY111" fmla="*/ 4554983 h 5387471"/>
                <a:gd name="connsiteX112" fmla="*/ 4687211 w 6318157"/>
                <a:gd name="connsiteY112" fmla="*/ 4492118 h 5387471"/>
                <a:gd name="connsiteX113" fmla="*/ 4723406 w 6318157"/>
                <a:gd name="connsiteY113" fmla="*/ 4492118 h 5387471"/>
                <a:gd name="connsiteX114" fmla="*/ 4715786 w 6318157"/>
                <a:gd name="connsiteY114" fmla="*/ 4434968 h 5387471"/>
                <a:gd name="connsiteX115" fmla="*/ 4753886 w 6318157"/>
                <a:gd name="connsiteY115" fmla="*/ 4410203 h 5387471"/>
                <a:gd name="connsiteX116" fmla="*/ 4656648 w 6318157"/>
                <a:gd name="connsiteY116" fmla="*/ 4287326 h 5387471"/>
                <a:gd name="connsiteX117" fmla="*/ 4593866 w 6318157"/>
                <a:gd name="connsiteY117" fmla="*/ 4307333 h 5387471"/>
                <a:gd name="connsiteX118" fmla="*/ 4575396 w 6318157"/>
                <a:gd name="connsiteY118" fmla="*/ 4172612 h 5387471"/>
                <a:gd name="connsiteX119" fmla="*/ 4679655 w 6318157"/>
                <a:gd name="connsiteY119" fmla="*/ 4132426 h 5387471"/>
                <a:gd name="connsiteX120" fmla="*/ 4703957 w 6318157"/>
                <a:gd name="connsiteY120" fmla="*/ 4023340 h 5387471"/>
                <a:gd name="connsiteX121" fmla="*/ 4812951 w 6318157"/>
                <a:gd name="connsiteY121" fmla="*/ 3900496 h 5387471"/>
                <a:gd name="connsiteX122" fmla="*/ 4877813 w 6318157"/>
                <a:gd name="connsiteY122" fmla="*/ 3853146 h 5387471"/>
                <a:gd name="connsiteX123" fmla="*/ 4866109 w 6318157"/>
                <a:gd name="connsiteY123" fmla="*/ 3934446 h 5387471"/>
                <a:gd name="connsiteX124" fmla="*/ 4936241 w 6318157"/>
                <a:gd name="connsiteY124" fmla="*/ 3998681 h 5387471"/>
                <a:gd name="connsiteX125" fmla="*/ 4889248 w 6318157"/>
                <a:gd name="connsiteY125" fmla="*/ 4126615 h 5387471"/>
                <a:gd name="connsiteX126" fmla="*/ 4934365 w 6318157"/>
                <a:gd name="connsiteY126" fmla="*/ 4164319 h 5387471"/>
                <a:gd name="connsiteX127" fmla="*/ 5022812 w 6318157"/>
                <a:gd name="connsiteY127" fmla="*/ 4087573 h 5387471"/>
                <a:gd name="connsiteX128" fmla="*/ 5082759 w 6318157"/>
                <a:gd name="connsiteY128" fmla="*/ 4066849 h 5387471"/>
                <a:gd name="connsiteX129" fmla="*/ 5099644 w 6318157"/>
                <a:gd name="connsiteY129" fmla="*/ 4110000 h 5387471"/>
                <a:gd name="connsiteX130" fmla="*/ 5146102 w 6318157"/>
                <a:gd name="connsiteY130" fmla="*/ 4062915 h 5387471"/>
                <a:gd name="connsiteX131" fmla="*/ 5187199 w 6318157"/>
                <a:gd name="connsiteY131" fmla="*/ 4077299 h 5387471"/>
                <a:gd name="connsiteX132" fmla="*/ 5205692 w 6318157"/>
                <a:gd name="connsiteY132" fmla="*/ 4046476 h 5387471"/>
                <a:gd name="connsiteX133" fmla="*/ 5107060 w 6318157"/>
                <a:gd name="connsiteY133" fmla="*/ 4005379 h 5387471"/>
                <a:gd name="connsiteX134" fmla="*/ 5183536 w 6318157"/>
                <a:gd name="connsiteY134" fmla="*/ 3959373 h 5387471"/>
                <a:gd name="connsiteX135" fmla="*/ 5172815 w 6318157"/>
                <a:gd name="connsiteY135" fmla="*/ 3886200 h 5387471"/>
                <a:gd name="connsiteX136" fmla="*/ 5222041 w 6318157"/>
                <a:gd name="connsiteY136" fmla="*/ 3883701 h 5387471"/>
                <a:gd name="connsiteX137" fmla="*/ 5230350 w 6318157"/>
                <a:gd name="connsiteY137" fmla="*/ 3941680 h 5387471"/>
                <a:gd name="connsiteX138" fmla="*/ 5279666 w 6318157"/>
                <a:gd name="connsiteY138" fmla="*/ 3937570 h 5387471"/>
                <a:gd name="connsiteX139" fmla="*/ 5291995 w 6318157"/>
                <a:gd name="connsiteY139" fmla="*/ 3859487 h 5387471"/>
                <a:gd name="connsiteX140" fmla="*/ 5423861 w 6318157"/>
                <a:gd name="connsiteY140" fmla="*/ 3870925 h 5387471"/>
                <a:gd name="connsiteX141" fmla="*/ 5487204 w 6318157"/>
                <a:gd name="connsiteY141" fmla="*/ 3820445 h 5387471"/>
                <a:gd name="connsiteX142" fmla="*/ 5559123 w 6318157"/>
                <a:gd name="connsiteY142" fmla="*/ 3707429 h 5387471"/>
                <a:gd name="connsiteX143" fmla="*/ 5449413 w 6318157"/>
                <a:gd name="connsiteY143" fmla="*/ 3654543 h 5387471"/>
                <a:gd name="connsiteX144" fmla="*/ 5417697 w 6318157"/>
                <a:gd name="connsiteY144" fmla="*/ 3572439 h 5387471"/>
                <a:gd name="connsiteX145" fmla="*/ 5452272 w 6318157"/>
                <a:gd name="connsiteY145" fmla="*/ 3536878 h 5387471"/>
                <a:gd name="connsiteX146" fmla="*/ 5435833 w 6318157"/>
                <a:gd name="connsiteY146" fmla="*/ 3485507 h 5387471"/>
                <a:gd name="connsiteX147" fmla="*/ 5398846 w 6318157"/>
                <a:gd name="connsiteY147" fmla="*/ 3495782 h 5387471"/>
                <a:gd name="connsiteX148" fmla="*/ 5351496 w 6318157"/>
                <a:gd name="connsiteY148" fmla="*/ 3414038 h 5387471"/>
                <a:gd name="connsiteX149" fmla="*/ 5402956 w 6318157"/>
                <a:gd name="connsiteY149" fmla="*/ 3376601 h 5387471"/>
                <a:gd name="connsiteX150" fmla="*/ 5452272 w 6318157"/>
                <a:gd name="connsiteY150" fmla="*/ 3388930 h 5387471"/>
                <a:gd name="connsiteX151" fmla="*/ 5493368 w 6318157"/>
                <a:gd name="connsiteY151" fmla="*/ 3288244 h 5387471"/>
                <a:gd name="connsiteX152" fmla="*/ 5437888 w 6318157"/>
                <a:gd name="connsiteY152" fmla="*/ 3302627 h 5387471"/>
                <a:gd name="connsiteX153" fmla="*/ 5410640 w 6318157"/>
                <a:gd name="connsiteY153" fmla="*/ 3190955 h 5387471"/>
                <a:gd name="connsiteX154" fmla="*/ 5487204 w 6318157"/>
                <a:gd name="connsiteY154" fmla="*/ 3212215 h 5387471"/>
                <a:gd name="connsiteX155" fmla="*/ 5493368 w 6318157"/>
                <a:gd name="connsiteY155" fmla="*/ 3171118 h 5387471"/>
                <a:gd name="connsiteX156" fmla="*/ 5645426 w 6318157"/>
                <a:gd name="connsiteY156" fmla="*/ 3158790 h 5387471"/>
                <a:gd name="connsiteX157" fmla="*/ 5635152 w 6318157"/>
                <a:gd name="connsiteY157" fmla="*/ 3123857 h 5387471"/>
                <a:gd name="connsiteX158" fmla="*/ 5789532 w 6318157"/>
                <a:gd name="connsiteY158" fmla="*/ 3047475 h 5387471"/>
                <a:gd name="connsiteX159" fmla="*/ 5813922 w 6318157"/>
                <a:gd name="connsiteY159" fmla="*/ 3119747 h 5387471"/>
                <a:gd name="connsiteX160" fmla="*/ 5857074 w 6318157"/>
                <a:gd name="connsiteY160" fmla="*/ 3025225 h 5387471"/>
                <a:gd name="connsiteX161" fmla="*/ 5892006 w 6318157"/>
                <a:gd name="connsiteY161" fmla="*/ 3002622 h 5387471"/>
                <a:gd name="connsiteX162" fmla="*/ 5894061 w 6318157"/>
                <a:gd name="connsiteY162" fmla="*/ 2949196 h 5387471"/>
                <a:gd name="connsiteX163" fmla="*/ 6020959 w 6318157"/>
                <a:gd name="connsiteY163" fmla="*/ 2857748 h 5387471"/>
                <a:gd name="connsiteX164" fmla="*/ 6058811 w 6318157"/>
                <a:gd name="connsiteY164" fmla="*/ 2880194 h 5387471"/>
                <a:gd name="connsiteX165" fmla="*/ 6114056 w 6318157"/>
                <a:gd name="connsiteY165" fmla="*/ 2859239 h 5387471"/>
                <a:gd name="connsiteX166" fmla="*/ 6152156 w 6318157"/>
                <a:gd name="connsiteY166" fmla="*/ 2889719 h 5387471"/>
                <a:gd name="connsiteX167" fmla="*/ 6260741 w 6318157"/>
                <a:gd name="connsiteY167" fmla="*/ 2868764 h 5387471"/>
                <a:gd name="connsiteX168" fmla="*/ 6292298 w 6318157"/>
                <a:gd name="connsiteY168" fmla="*/ 2879449 h 5387471"/>
                <a:gd name="connsiteX169" fmla="*/ 6304556 w 6318157"/>
                <a:gd name="connsiteY169" fmla="*/ 2838284 h 5387471"/>
                <a:gd name="connsiteX170" fmla="*/ 6306461 w 6318157"/>
                <a:gd name="connsiteY170" fmla="*/ 2809709 h 5387471"/>
                <a:gd name="connsiteX171" fmla="*/ 6317891 w 6318157"/>
                <a:gd name="connsiteY171" fmla="*/ 2798279 h 5387471"/>
                <a:gd name="connsiteX172" fmla="*/ 6268361 w 6318157"/>
                <a:gd name="connsiteY172" fmla="*/ 2775419 h 5387471"/>
                <a:gd name="connsiteX173" fmla="*/ 6220736 w 6318157"/>
                <a:gd name="connsiteY173" fmla="*/ 2543754 h 5387471"/>
                <a:gd name="connsiteX174" fmla="*/ 6169301 w 6318157"/>
                <a:gd name="connsiteY174" fmla="*/ 2569973 h 5387471"/>
                <a:gd name="connsiteX175" fmla="*/ 6119771 w 6318157"/>
                <a:gd name="connsiteY175" fmla="*/ 2533484 h 5387471"/>
                <a:gd name="connsiteX176" fmla="*/ 6051191 w 6318157"/>
                <a:gd name="connsiteY176" fmla="*/ 2518538 h 5387471"/>
                <a:gd name="connsiteX177" fmla="*/ 6053096 w 6318157"/>
                <a:gd name="connsiteY177" fmla="*/ 2434718 h 5387471"/>
                <a:gd name="connsiteX178" fmla="*/ 6027337 w 6318157"/>
                <a:gd name="connsiteY178" fmla="*/ 2469542 h 5387471"/>
                <a:gd name="connsiteX179" fmla="*/ 5994041 w 6318157"/>
                <a:gd name="connsiteY179" fmla="*/ 2411858 h 5387471"/>
                <a:gd name="connsiteX180" fmla="*/ 5976896 w 6318157"/>
                <a:gd name="connsiteY180" fmla="*/ 2272793 h 5387471"/>
                <a:gd name="connsiteX181" fmla="*/ 5915936 w 6318157"/>
                <a:gd name="connsiteY181" fmla="*/ 2274698 h 5387471"/>
                <a:gd name="connsiteX182" fmla="*/ 5892910 w 6318157"/>
                <a:gd name="connsiteY182" fmla="*/ 2209882 h 5387471"/>
                <a:gd name="connsiteX183" fmla="*/ 5813066 w 6318157"/>
                <a:gd name="connsiteY183" fmla="*/ 2240408 h 5387471"/>
                <a:gd name="connsiteX184" fmla="*/ 5752106 w 6318157"/>
                <a:gd name="connsiteY184" fmla="*/ 2206118 h 5387471"/>
                <a:gd name="connsiteX185" fmla="*/ 5719721 w 6318157"/>
                <a:gd name="connsiteY185" fmla="*/ 2227073 h 5387471"/>
                <a:gd name="connsiteX186" fmla="*/ 5653046 w 6318157"/>
                <a:gd name="connsiteY186" fmla="*/ 2209928 h 5387471"/>
                <a:gd name="connsiteX187" fmla="*/ 5677231 w 6318157"/>
                <a:gd name="connsiteY187" fmla="*/ 2186857 h 5387471"/>
                <a:gd name="connsiteX188" fmla="*/ 5628281 w 6318157"/>
                <a:gd name="connsiteY188" fmla="*/ 2145158 h 5387471"/>
                <a:gd name="connsiteX189" fmla="*/ 5488388 w 6318157"/>
                <a:gd name="connsiteY189" fmla="*/ 2148426 h 5387471"/>
                <a:gd name="connsiteX190" fmla="*/ 5453021 w 6318157"/>
                <a:gd name="connsiteY190" fmla="*/ 2227073 h 5387471"/>
                <a:gd name="connsiteX191" fmla="*/ 5472071 w 6318157"/>
                <a:gd name="connsiteY191" fmla="*/ 2274698 h 5387471"/>
                <a:gd name="connsiteX192" fmla="*/ 5422541 w 6318157"/>
                <a:gd name="connsiteY192" fmla="*/ 2288033 h 5387471"/>
                <a:gd name="connsiteX193" fmla="*/ 5451116 w 6318157"/>
                <a:gd name="connsiteY193" fmla="*/ 2333753 h 5387471"/>
                <a:gd name="connsiteX194" fmla="*/ 5516631 w 6318157"/>
                <a:gd name="connsiteY194" fmla="*/ 2328407 h 5387471"/>
                <a:gd name="connsiteX195" fmla="*/ 5523506 w 6318157"/>
                <a:gd name="connsiteY195" fmla="*/ 2379473 h 5387471"/>
                <a:gd name="connsiteX196" fmla="*/ 5399681 w 6318157"/>
                <a:gd name="connsiteY196" fmla="*/ 2545208 h 5387471"/>
                <a:gd name="connsiteX197" fmla="*/ 5360918 w 6318157"/>
                <a:gd name="connsiteY197" fmla="*/ 2694084 h 5387471"/>
                <a:gd name="connsiteX198" fmla="*/ 5346341 w 6318157"/>
                <a:gd name="connsiteY198" fmla="*/ 2615693 h 5387471"/>
                <a:gd name="connsiteX199" fmla="*/ 5304431 w 6318157"/>
                <a:gd name="connsiteY199" fmla="*/ 2615693 h 5387471"/>
                <a:gd name="connsiteX200" fmla="*/ 5273951 w 6318157"/>
                <a:gd name="connsiteY200" fmla="*/ 2558543 h 5387471"/>
                <a:gd name="connsiteX201" fmla="*/ 5203714 w 6318157"/>
                <a:gd name="connsiteY201" fmla="*/ 2600987 h 5387471"/>
                <a:gd name="connsiteX202" fmla="*/ 5070116 w 6318157"/>
                <a:gd name="connsiteY202" fmla="*/ 2541398 h 5387471"/>
                <a:gd name="connsiteX203" fmla="*/ 4991763 w 6318157"/>
                <a:gd name="connsiteY203" fmla="*/ 2573572 h 5387471"/>
                <a:gd name="connsiteX204" fmla="*/ 4904381 w 6318157"/>
                <a:gd name="connsiteY204" fmla="*/ 2564258 h 5387471"/>
                <a:gd name="connsiteX205" fmla="*/ 4875806 w 6318157"/>
                <a:gd name="connsiteY205" fmla="*/ 2495678 h 5387471"/>
                <a:gd name="connsiteX206" fmla="*/ 4803416 w 6318157"/>
                <a:gd name="connsiteY206" fmla="*/ 2484248 h 5387471"/>
                <a:gd name="connsiteX207" fmla="*/ 4822466 w 6318157"/>
                <a:gd name="connsiteY207" fmla="*/ 2409953 h 5387471"/>
                <a:gd name="connsiteX208" fmla="*/ 4731026 w 6318157"/>
                <a:gd name="connsiteY208" fmla="*/ 2341373 h 5387471"/>
                <a:gd name="connsiteX209" fmla="*/ 4699221 w 6318157"/>
                <a:gd name="connsiteY209" fmla="*/ 2364353 h 5387471"/>
                <a:gd name="connsiteX210" fmla="*/ 4637681 w 6318157"/>
                <a:gd name="connsiteY210" fmla="*/ 2328038 h 5387471"/>
                <a:gd name="connsiteX211" fmla="*/ 4660541 w 6318157"/>
                <a:gd name="connsiteY211" fmla="*/ 2253743 h 5387471"/>
                <a:gd name="connsiteX212" fmla="*/ 4433846 w 6318157"/>
                <a:gd name="connsiteY212" fmla="*/ 2270888 h 5387471"/>
                <a:gd name="connsiteX213" fmla="*/ 4373134 w 6318157"/>
                <a:gd name="connsiteY213" fmla="*/ 2252041 h 5387471"/>
                <a:gd name="connsiteX214" fmla="*/ 4323356 w 6318157"/>
                <a:gd name="connsiteY214" fmla="*/ 2288033 h 5387471"/>
                <a:gd name="connsiteX215" fmla="*/ 4273826 w 6318157"/>
                <a:gd name="connsiteY215" fmla="*/ 2208023 h 5387471"/>
                <a:gd name="connsiteX216" fmla="*/ 4201436 w 6318157"/>
                <a:gd name="connsiteY216" fmla="*/ 2192783 h 5387471"/>
                <a:gd name="connsiteX217" fmla="*/ 4178576 w 6318157"/>
                <a:gd name="connsiteY217" fmla="*/ 2110868 h 5387471"/>
                <a:gd name="connsiteX218" fmla="*/ 4087136 w 6318157"/>
                <a:gd name="connsiteY218" fmla="*/ 2038478 h 5387471"/>
                <a:gd name="connsiteX219" fmla="*/ 4016651 w 6318157"/>
                <a:gd name="connsiteY219" fmla="*/ 2051813 h 5387471"/>
                <a:gd name="connsiteX220" fmla="*/ 3909971 w 6318157"/>
                <a:gd name="connsiteY220" fmla="*/ 2013713 h 5387471"/>
                <a:gd name="connsiteX221" fmla="*/ 3843296 w 6318157"/>
                <a:gd name="connsiteY221" fmla="*/ 2053718 h 5387471"/>
                <a:gd name="connsiteX222" fmla="*/ 3788051 w 6318157"/>
                <a:gd name="connsiteY222" fmla="*/ 2034668 h 5387471"/>
                <a:gd name="connsiteX223" fmla="*/ 3742331 w 6318157"/>
                <a:gd name="connsiteY223" fmla="*/ 2046098 h 5387471"/>
                <a:gd name="connsiteX224" fmla="*/ 3671018 w 6318157"/>
                <a:gd name="connsiteY224" fmla="*/ 2041249 h 5387471"/>
                <a:gd name="connsiteX225" fmla="*/ 3660416 w 6318157"/>
                <a:gd name="connsiteY225" fmla="*/ 1977518 h 5387471"/>
                <a:gd name="connsiteX226" fmla="*/ 3643271 w 6318157"/>
                <a:gd name="connsiteY226" fmla="*/ 1905128 h 5387471"/>
                <a:gd name="connsiteX227" fmla="*/ 3690896 w 6318157"/>
                <a:gd name="connsiteY227" fmla="*/ 1872743 h 5387471"/>
                <a:gd name="connsiteX228" fmla="*/ 3702326 w 6318157"/>
                <a:gd name="connsiteY228" fmla="*/ 1811783 h 5387471"/>
                <a:gd name="connsiteX229" fmla="*/ 3679466 w 6318157"/>
                <a:gd name="connsiteY229" fmla="*/ 1788923 h 5387471"/>
                <a:gd name="connsiteX230" fmla="*/ 3595977 w 6318157"/>
                <a:gd name="connsiteY230" fmla="*/ 1647245 h 5387471"/>
                <a:gd name="connsiteX231" fmla="*/ 3508016 w 6318157"/>
                <a:gd name="connsiteY231" fmla="*/ 1663193 h 5387471"/>
                <a:gd name="connsiteX232" fmla="*/ 3485156 w 6318157"/>
                <a:gd name="connsiteY232" fmla="*/ 1619378 h 5387471"/>
                <a:gd name="connsiteX233" fmla="*/ 3434052 w 6318157"/>
                <a:gd name="connsiteY233" fmla="*/ 1618090 h 5387471"/>
                <a:gd name="connsiteX234" fmla="*/ 3496586 w 6318157"/>
                <a:gd name="connsiteY234" fmla="*/ 1533653 h 5387471"/>
                <a:gd name="connsiteX235" fmla="*/ 3549926 w 6318157"/>
                <a:gd name="connsiteY235" fmla="*/ 1552703 h 5387471"/>
                <a:gd name="connsiteX236" fmla="*/ 3681619 w 6318157"/>
                <a:gd name="connsiteY236" fmla="*/ 1349485 h 5387471"/>
                <a:gd name="connsiteX237" fmla="*/ 3708041 w 6318157"/>
                <a:gd name="connsiteY237" fmla="*/ 1316483 h 5387471"/>
                <a:gd name="connsiteX238" fmla="*/ 3600036 w 6318157"/>
                <a:gd name="connsiteY238" fmla="*/ 1230630 h 5387471"/>
                <a:gd name="connsiteX239" fmla="*/ 3610886 w 6318157"/>
                <a:gd name="connsiteY239" fmla="*/ 1173608 h 5387471"/>
                <a:gd name="connsiteX240" fmla="*/ 3549926 w 6318157"/>
                <a:gd name="connsiteY240" fmla="*/ 1160273 h 5387471"/>
                <a:gd name="connsiteX241" fmla="*/ 3515636 w 6318157"/>
                <a:gd name="connsiteY241" fmla="*/ 1108838 h 5387471"/>
                <a:gd name="connsiteX242" fmla="*/ 3515636 w 6318157"/>
                <a:gd name="connsiteY242" fmla="*/ 1013588 h 5387471"/>
                <a:gd name="connsiteX243" fmla="*/ 3391811 w 6318157"/>
                <a:gd name="connsiteY243" fmla="*/ 981203 h 5387471"/>
                <a:gd name="connsiteX244" fmla="*/ 3357521 w 6318157"/>
                <a:gd name="connsiteY244" fmla="*/ 922148 h 5387471"/>
                <a:gd name="connsiteX245" fmla="*/ 3198246 w 6318157"/>
                <a:gd name="connsiteY245" fmla="*/ 954073 h 5387471"/>
                <a:gd name="connsiteX246" fmla="*/ 3142256 w 6318157"/>
                <a:gd name="connsiteY246" fmla="*/ 899288 h 5387471"/>
                <a:gd name="connsiteX247" fmla="*/ 2980331 w 6318157"/>
                <a:gd name="connsiteY247" fmla="*/ 929768 h 5387471"/>
                <a:gd name="connsiteX248" fmla="*/ 2776330 w 6318157"/>
                <a:gd name="connsiteY248" fmla="*/ 832982 h 5387471"/>
                <a:gd name="connsiteX249" fmla="*/ 2662196 w 6318157"/>
                <a:gd name="connsiteY249" fmla="*/ 874523 h 5387471"/>
                <a:gd name="connsiteX250" fmla="*/ 2671721 w 6318157"/>
                <a:gd name="connsiteY250" fmla="*/ 832613 h 5387471"/>
                <a:gd name="connsiteX251" fmla="*/ 2581026 w 6318157"/>
                <a:gd name="connsiteY251" fmla="*/ 818653 h 5387471"/>
                <a:gd name="connsiteX252" fmla="*/ 2576471 w 6318157"/>
                <a:gd name="connsiteY252" fmla="*/ 731648 h 5387471"/>
                <a:gd name="connsiteX253" fmla="*/ 2561231 w 6318157"/>
                <a:gd name="connsiteY253" fmla="*/ 684023 h 5387471"/>
                <a:gd name="connsiteX254" fmla="*/ 2591711 w 6318157"/>
                <a:gd name="connsiteY254" fmla="*/ 647828 h 5387471"/>
                <a:gd name="connsiteX255" fmla="*/ 2496792 w 6318157"/>
                <a:gd name="connsiteY255" fmla="*/ 511865 h 5387471"/>
                <a:gd name="connsiteX256" fmla="*/ 2492651 w 6318157"/>
                <a:gd name="connsiteY256" fmla="*/ 476378 h 5387471"/>
                <a:gd name="connsiteX257" fmla="*/ 2534561 w 6318157"/>
                <a:gd name="connsiteY257" fmla="*/ 409703 h 5387471"/>
                <a:gd name="connsiteX258" fmla="*/ 2490746 w 6318157"/>
                <a:gd name="connsiteY258" fmla="*/ 398273 h 5387471"/>
                <a:gd name="connsiteX259" fmla="*/ 2465981 w 6318157"/>
                <a:gd name="connsiteY259" fmla="*/ 367793 h 5387471"/>
                <a:gd name="connsiteX260" fmla="*/ 2428709 w 6318157"/>
                <a:gd name="connsiteY260" fmla="*/ 359713 h 5387471"/>
                <a:gd name="connsiteX261" fmla="*/ 2443121 w 6318157"/>
                <a:gd name="connsiteY261" fmla="*/ 297308 h 5387471"/>
                <a:gd name="connsiteX262" fmla="*/ 2384811 w 6318157"/>
                <a:gd name="connsiteY262" fmla="*/ 255352 h 5387471"/>
                <a:gd name="connsiteX263" fmla="*/ 2431691 w 6318157"/>
                <a:gd name="connsiteY263" fmla="*/ 188723 h 5387471"/>
                <a:gd name="connsiteX264" fmla="*/ 2536714 w 6318157"/>
                <a:gd name="connsiteY264" fmla="*/ 175177 h 5387471"/>
                <a:gd name="connsiteX0" fmla="*/ 2536714 w 6318157"/>
                <a:gd name="connsiteY0" fmla="*/ 175177 h 5387471"/>
                <a:gd name="connsiteX1" fmla="*/ 2475506 w 6318157"/>
                <a:gd name="connsiteY1" fmla="*/ 127763 h 5387471"/>
                <a:gd name="connsiteX2" fmla="*/ 2408831 w 6318157"/>
                <a:gd name="connsiteY2" fmla="*/ 129668 h 5387471"/>
                <a:gd name="connsiteX3" fmla="*/ 2340003 w 6318157"/>
                <a:gd name="connsiteY3" fmla="*/ 67751 h 5387471"/>
                <a:gd name="connsiteX4" fmla="*/ 2260241 w 6318157"/>
                <a:gd name="connsiteY4" fmla="*/ 85853 h 5387471"/>
                <a:gd name="connsiteX5" fmla="*/ 2229513 w 6318157"/>
                <a:gd name="connsiteY5" fmla="*/ 26173 h 5387471"/>
                <a:gd name="connsiteX6" fmla="*/ 2009858 w 6318157"/>
                <a:gd name="connsiteY6" fmla="*/ 0 h 5387471"/>
                <a:gd name="connsiteX7" fmla="*/ 1851163 w 6318157"/>
                <a:gd name="connsiteY7" fmla="*/ 158612 h 5387471"/>
                <a:gd name="connsiteX8" fmla="*/ 1861599 w 6318157"/>
                <a:gd name="connsiteY8" fmla="*/ 331056 h 5387471"/>
                <a:gd name="connsiteX9" fmla="*/ 1776951 w 6318157"/>
                <a:gd name="connsiteY9" fmla="*/ 311343 h 5387471"/>
                <a:gd name="connsiteX10" fmla="*/ 1606163 w 6318157"/>
                <a:gd name="connsiteY10" fmla="*/ 358057 h 5387471"/>
                <a:gd name="connsiteX11" fmla="*/ 1391478 w 6318157"/>
                <a:gd name="connsiteY11" fmla="*/ 230836 h 5387471"/>
                <a:gd name="connsiteX12" fmla="*/ 1256306 w 6318157"/>
                <a:gd name="connsiteY12" fmla="*/ 230836 h 5387471"/>
                <a:gd name="connsiteX13" fmla="*/ 1208598 w 6318157"/>
                <a:gd name="connsiteY13" fmla="*/ 421667 h 5387471"/>
                <a:gd name="connsiteX14" fmla="*/ 1041621 w 6318157"/>
                <a:gd name="connsiteY14" fmla="*/ 588645 h 5387471"/>
                <a:gd name="connsiteX15" fmla="*/ 930303 w 6318157"/>
                <a:gd name="connsiteY15" fmla="*/ 668158 h 5387471"/>
                <a:gd name="connsiteX16" fmla="*/ 842838 w 6318157"/>
                <a:gd name="connsiteY16" fmla="*/ 612499 h 5387471"/>
                <a:gd name="connsiteX17" fmla="*/ 747423 w 6318157"/>
                <a:gd name="connsiteY17" fmla="*/ 795379 h 5387471"/>
                <a:gd name="connsiteX18" fmla="*/ 456206 w 6318157"/>
                <a:gd name="connsiteY18" fmla="*/ 828804 h 5387471"/>
                <a:gd name="connsiteX19" fmla="*/ 222636 w 6318157"/>
                <a:gd name="connsiteY19" fmla="*/ 970307 h 5387471"/>
                <a:gd name="connsiteX20" fmla="*/ 254442 w 6318157"/>
                <a:gd name="connsiteY20" fmla="*/ 1113431 h 5387471"/>
                <a:gd name="connsiteX21" fmla="*/ 302149 w 6318157"/>
                <a:gd name="connsiteY21" fmla="*/ 1296311 h 5387471"/>
                <a:gd name="connsiteX22" fmla="*/ 341906 w 6318157"/>
                <a:gd name="connsiteY22" fmla="*/ 1328116 h 5387471"/>
                <a:gd name="connsiteX23" fmla="*/ 508883 w 6318157"/>
                <a:gd name="connsiteY23" fmla="*/ 1359921 h 5387471"/>
                <a:gd name="connsiteX24" fmla="*/ 532737 w 6318157"/>
                <a:gd name="connsiteY24" fmla="*/ 1582558 h 5387471"/>
                <a:gd name="connsiteX25" fmla="*/ 730526 w 6318157"/>
                <a:gd name="connsiteY25" fmla="*/ 1644144 h 5387471"/>
                <a:gd name="connsiteX26" fmla="*/ 903633 w 6318157"/>
                <a:gd name="connsiteY26" fmla="*/ 1753676 h 5387471"/>
                <a:gd name="connsiteX27" fmla="*/ 818984 w 6318157"/>
                <a:gd name="connsiteY27" fmla="*/ 1884707 h 5387471"/>
                <a:gd name="connsiteX28" fmla="*/ 644056 w 6318157"/>
                <a:gd name="connsiteY28" fmla="*/ 1868805 h 5387471"/>
                <a:gd name="connsiteX29" fmla="*/ 636104 w 6318157"/>
                <a:gd name="connsiteY29" fmla="*/ 2115295 h 5387471"/>
                <a:gd name="connsiteX30" fmla="*/ 755374 w 6318157"/>
                <a:gd name="connsiteY30" fmla="*/ 2218662 h 5387471"/>
                <a:gd name="connsiteX31" fmla="*/ 818984 w 6318157"/>
                <a:gd name="connsiteY31" fmla="*/ 2329980 h 5387471"/>
                <a:gd name="connsiteX32" fmla="*/ 818984 w 6318157"/>
                <a:gd name="connsiteY32" fmla="*/ 2369737 h 5387471"/>
                <a:gd name="connsiteX33" fmla="*/ 580445 w 6318157"/>
                <a:gd name="connsiteY33" fmla="*/ 2401542 h 5387471"/>
                <a:gd name="connsiteX34" fmla="*/ 485029 w 6318157"/>
                <a:gd name="connsiteY34" fmla="*/ 2433347 h 5387471"/>
                <a:gd name="connsiteX35" fmla="*/ 437322 w 6318157"/>
                <a:gd name="connsiteY35" fmla="*/ 2584422 h 5387471"/>
                <a:gd name="connsiteX36" fmla="*/ 307616 w 6318157"/>
                <a:gd name="connsiteY36" fmla="*/ 2598549 h 5387471"/>
                <a:gd name="connsiteX37" fmla="*/ 238539 w 6318157"/>
                <a:gd name="connsiteY37" fmla="*/ 2655984 h 5387471"/>
                <a:gd name="connsiteX38" fmla="*/ 284673 w 6318157"/>
                <a:gd name="connsiteY38" fmla="*/ 2740881 h 5387471"/>
                <a:gd name="connsiteX39" fmla="*/ 405516 w 6318157"/>
                <a:gd name="connsiteY39" fmla="*/ 2767302 h 5387471"/>
                <a:gd name="connsiteX40" fmla="*/ 414296 w 6318157"/>
                <a:gd name="connsiteY40" fmla="*/ 2859534 h 5387471"/>
                <a:gd name="connsiteX41" fmla="*/ 349857 w 6318157"/>
                <a:gd name="connsiteY41" fmla="*/ 2894523 h 5387471"/>
                <a:gd name="connsiteX42" fmla="*/ 206734 w 6318157"/>
                <a:gd name="connsiteY42" fmla="*/ 3061500 h 5387471"/>
                <a:gd name="connsiteX43" fmla="*/ 166977 w 6318157"/>
                <a:gd name="connsiteY43" fmla="*/ 3300039 h 5387471"/>
                <a:gd name="connsiteX44" fmla="*/ 103367 w 6318157"/>
                <a:gd name="connsiteY44" fmla="*/ 3490871 h 5387471"/>
                <a:gd name="connsiteX45" fmla="*/ 0 w 6318157"/>
                <a:gd name="connsiteY45" fmla="*/ 3610140 h 5387471"/>
                <a:gd name="connsiteX46" fmla="*/ 0 w 6318157"/>
                <a:gd name="connsiteY46" fmla="*/ 3689653 h 5387471"/>
                <a:gd name="connsiteX47" fmla="*/ 15903 w 6318157"/>
                <a:gd name="connsiteY47" fmla="*/ 3769166 h 5387471"/>
                <a:gd name="connsiteX48" fmla="*/ 127221 w 6318157"/>
                <a:gd name="connsiteY48" fmla="*/ 3785069 h 5387471"/>
                <a:gd name="connsiteX49" fmla="*/ 183211 w 6318157"/>
                <a:gd name="connsiteY49" fmla="*/ 3641697 h 5387471"/>
                <a:gd name="connsiteX50" fmla="*/ 275231 w 6318157"/>
                <a:gd name="connsiteY50" fmla="*/ 3608199 h 5387471"/>
                <a:gd name="connsiteX51" fmla="*/ 326003 w 6318157"/>
                <a:gd name="connsiteY51" fmla="*/ 3626043 h 5387471"/>
                <a:gd name="connsiteX52" fmla="*/ 358388 w 6318157"/>
                <a:gd name="connsiteY52" fmla="*/ 3618423 h 5387471"/>
                <a:gd name="connsiteX53" fmla="*/ 424318 w 6318157"/>
                <a:gd name="connsiteY53" fmla="*/ 3743407 h 5387471"/>
                <a:gd name="connsiteX54" fmla="*/ 379178 w 6318157"/>
                <a:gd name="connsiteY54" fmla="*/ 3816212 h 5387471"/>
                <a:gd name="connsiteX55" fmla="*/ 347621 w 6318157"/>
                <a:gd name="connsiteY55" fmla="*/ 3928239 h 5387471"/>
                <a:gd name="connsiteX56" fmla="*/ 336854 w 6318157"/>
                <a:gd name="connsiteY56" fmla="*/ 4218249 h 5387471"/>
                <a:gd name="connsiteX57" fmla="*/ 545161 w 6318157"/>
                <a:gd name="connsiteY57" fmla="*/ 4012509 h 5387471"/>
                <a:gd name="connsiteX58" fmla="*/ 620202 w 6318157"/>
                <a:gd name="connsiteY58" fmla="*/ 4063365 h 5387471"/>
                <a:gd name="connsiteX59" fmla="*/ 723569 w 6318157"/>
                <a:gd name="connsiteY59" fmla="*/ 4079267 h 5387471"/>
                <a:gd name="connsiteX60" fmla="*/ 795130 w 6318157"/>
                <a:gd name="connsiteY60" fmla="*/ 4190586 h 5387471"/>
                <a:gd name="connsiteX61" fmla="*/ 1025718 w 6318157"/>
                <a:gd name="connsiteY61" fmla="*/ 4293952 h 5387471"/>
                <a:gd name="connsiteX62" fmla="*/ 1176793 w 6318157"/>
                <a:gd name="connsiteY62" fmla="*/ 4540443 h 5387471"/>
                <a:gd name="connsiteX63" fmla="*/ 1144988 w 6318157"/>
                <a:gd name="connsiteY63" fmla="*/ 4635859 h 5387471"/>
                <a:gd name="connsiteX64" fmla="*/ 1614115 w 6318157"/>
                <a:gd name="connsiteY64" fmla="*/ 4882349 h 5387471"/>
                <a:gd name="connsiteX65" fmla="*/ 1614115 w 6318157"/>
                <a:gd name="connsiteY65" fmla="*/ 5033424 h 5387471"/>
                <a:gd name="connsiteX66" fmla="*/ 1614115 w 6318157"/>
                <a:gd name="connsiteY66" fmla="*/ 5168596 h 5387471"/>
                <a:gd name="connsiteX67" fmla="*/ 1653871 w 6318157"/>
                <a:gd name="connsiteY67" fmla="*/ 5295817 h 5387471"/>
                <a:gd name="connsiteX68" fmla="*/ 1755416 w 6318157"/>
                <a:gd name="connsiteY68" fmla="*/ 5294123 h 5387471"/>
                <a:gd name="connsiteX69" fmla="*/ 1825653 w 6318157"/>
                <a:gd name="connsiteY69" fmla="*/ 5366385 h 5387471"/>
                <a:gd name="connsiteX70" fmla="*/ 1861848 w 6318157"/>
                <a:gd name="connsiteY70" fmla="*/ 5387340 h 5387471"/>
                <a:gd name="connsiteX71" fmla="*/ 1926203 w 6318157"/>
                <a:gd name="connsiteY71" fmla="*/ 5242146 h 5387471"/>
                <a:gd name="connsiteX72" fmla="*/ 2115047 w 6318157"/>
                <a:gd name="connsiteY72" fmla="*/ 5279914 h 5387471"/>
                <a:gd name="connsiteX73" fmla="*/ 2176421 w 6318157"/>
                <a:gd name="connsiteY73" fmla="*/ 5148304 h 5387471"/>
                <a:gd name="connsiteX74" fmla="*/ 2083242 w 6318157"/>
                <a:gd name="connsiteY74" fmla="*/ 5096123 h 5387471"/>
                <a:gd name="connsiteX75" fmla="*/ 2020211 w 6318157"/>
                <a:gd name="connsiteY75" fmla="*/ 5057903 h 5387471"/>
                <a:gd name="connsiteX76" fmla="*/ 2011680 w 6318157"/>
                <a:gd name="connsiteY76" fmla="*/ 5073180 h 5387471"/>
                <a:gd name="connsiteX77" fmla="*/ 1932167 w 6318157"/>
                <a:gd name="connsiteY77" fmla="*/ 4977765 h 5387471"/>
                <a:gd name="connsiteX78" fmla="*/ 1884459 w 6318157"/>
                <a:gd name="connsiteY78" fmla="*/ 4874398 h 5387471"/>
                <a:gd name="connsiteX79" fmla="*/ 1913448 w 6318157"/>
                <a:gd name="connsiteY79" fmla="*/ 4786022 h 5387471"/>
                <a:gd name="connsiteX80" fmla="*/ 2073551 w 6318157"/>
                <a:gd name="connsiteY80" fmla="*/ 4760723 h 5387471"/>
                <a:gd name="connsiteX81" fmla="*/ 2213030 w 6318157"/>
                <a:gd name="connsiteY81" fmla="*/ 4711893 h 5387471"/>
                <a:gd name="connsiteX82" fmla="*/ 2313829 w 6318157"/>
                <a:gd name="connsiteY82" fmla="*/ 4781467 h 5387471"/>
                <a:gd name="connsiteX83" fmla="*/ 2449002 w 6318157"/>
                <a:gd name="connsiteY83" fmla="*/ 4771031 h 5387471"/>
                <a:gd name="connsiteX84" fmla="*/ 2504661 w 6318157"/>
                <a:gd name="connsiteY84" fmla="*/ 4866446 h 5387471"/>
                <a:gd name="connsiteX85" fmla="*/ 2578459 w 6318157"/>
                <a:gd name="connsiteY85" fmla="*/ 4816585 h 5387471"/>
                <a:gd name="connsiteX86" fmla="*/ 2681246 w 6318157"/>
                <a:gd name="connsiteY86" fmla="*/ 4873118 h 5387471"/>
                <a:gd name="connsiteX87" fmla="*/ 2798859 w 6318157"/>
                <a:gd name="connsiteY87" fmla="*/ 4858495 h 5387471"/>
                <a:gd name="connsiteX88" fmla="*/ 2895931 w 6318157"/>
                <a:gd name="connsiteY88" fmla="*/ 4983811 h 5387471"/>
                <a:gd name="connsiteX89" fmla="*/ 2910177 w 6318157"/>
                <a:gd name="connsiteY89" fmla="*/ 5176547 h 5387471"/>
                <a:gd name="connsiteX90" fmla="*/ 2981739 w 6318157"/>
                <a:gd name="connsiteY90" fmla="*/ 5120888 h 5387471"/>
                <a:gd name="connsiteX91" fmla="*/ 3101009 w 6318157"/>
                <a:gd name="connsiteY91" fmla="*/ 5184499 h 5387471"/>
                <a:gd name="connsiteX92" fmla="*/ 3164619 w 6318157"/>
                <a:gd name="connsiteY92" fmla="*/ 4882349 h 5387471"/>
                <a:gd name="connsiteX93" fmla="*/ 3116911 w 6318157"/>
                <a:gd name="connsiteY93" fmla="*/ 4516589 h 5387471"/>
                <a:gd name="connsiteX94" fmla="*/ 3156668 w 6318157"/>
                <a:gd name="connsiteY94" fmla="*/ 4405271 h 5387471"/>
                <a:gd name="connsiteX95" fmla="*/ 3323645 w 6318157"/>
                <a:gd name="connsiteY95" fmla="*/ 4341660 h 5387471"/>
                <a:gd name="connsiteX96" fmla="*/ 3482671 w 6318157"/>
                <a:gd name="connsiteY96" fmla="*/ 4293952 h 5387471"/>
                <a:gd name="connsiteX97" fmla="*/ 3570136 w 6318157"/>
                <a:gd name="connsiteY97" fmla="*/ 4373466 h 5387471"/>
                <a:gd name="connsiteX98" fmla="*/ 3530379 w 6318157"/>
                <a:gd name="connsiteY98" fmla="*/ 4484784 h 5387471"/>
                <a:gd name="connsiteX99" fmla="*/ 3546282 w 6318157"/>
                <a:gd name="connsiteY99" fmla="*/ 4588151 h 5387471"/>
                <a:gd name="connsiteX100" fmla="*/ 3609892 w 6318157"/>
                <a:gd name="connsiteY100" fmla="*/ 4643810 h 5387471"/>
                <a:gd name="connsiteX101" fmla="*/ 3673503 w 6318157"/>
                <a:gd name="connsiteY101" fmla="*/ 4651761 h 5387471"/>
                <a:gd name="connsiteX102" fmla="*/ 3745064 w 6318157"/>
                <a:gd name="connsiteY102" fmla="*/ 4786933 h 5387471"/>
                <a:gd name="connsiteX103" fmla="*/ 3889016 w 6318157"/>
                <a:gd name="connsiteY103" fmla="*/ 4749293 h 5387471"/>
                <a:gd name="connsiteX104" fmla="*/ 4071068 w 6318157"/>
                <a:gd name="connsiteY104" fmla="*/ 4731274 h 5387471"/>
                <a:gd name="connsiteX105" fmla="*/ 4368496 w 6318157"/>
                <a:gd name="connsiteY105" fmla="*/ 4686134 h 5387471"/>
                <a:gd name="connsiteX106" fmla="*/ 4436828 w 6318157"/>
                <a:gd name="connsiteY106" fmla="*/ 4774261 h 5387471"/>
                <a:gd name="connsiteX107" fmla="*/ 4500438 w 6318157"/>
                <a:gd name="connsiteY107" fmla="*/ 4751981 h 5387471"/>
                <a:gd name="connsiteX108" fmla="*/ 4595854 w 6318157"/>
                <a:gd name="connsiteY108" fmla="*/ 4699469 h 5387471"/>
                <a:gd name="connsiteX109" fmla="*/ 4654826 w 6318157"/>
                <a:gd name="connsiteY109" fmla="*/ 4646423 h 5387471"/>
                <a:gd name="connsiteX110" fmla="*/ 4674704 w 6318157"/>
                <a:gd name="connsiteY110" fmla="*/ 4597593 h 5387471"/>
                <a:gd name="connsiteX111" fmla="*/ 4588151 w 6318157"/>
                <a:gd name="connsiteY111" fmla="*/ 4554983 h 5387471"/>
                <a:gd name="connsiteX112" fmla="*/ 4687211 w 6318157"/>
                <a:gd name="connsiteY112" fmla="*/ 4492118 h 5387471"/>
                <a:gd name="connsiteX113" fmla="*/ 4723406 w 6318157"/>
                <a:gd name="connsiteY113" fmla="*/ 4492118 h 5387471"/>
                <a:gd name="connsiteX114" fmla="*/ 4715786 w 6318157"/>
                <a:gd name="connsiteY114" fmla="*/ 4434968 h 5387471"/>
                <a:gd name="connsiteX115" fmla="*/ 4753886 w 6318157"/>
                <a:gd name="connsiteY115" fmla="*/ 4410203 h 5387471"/>
                <a:gd name="connsiteX116" fmla="*/ 4656648 w 6318157"/>
                <a:gd name="connsiteY116" fmla="*/ 4287326 h 5387471"/>
                <a:gd name="connsiteX117" fmla="*/ 4593866 w 6318157"/>
                <a:gd name="connsiteY117" fmla="*/ 4307333 h 5387471"/>
                <a:gd name="connsiteX118" fmla="*/ 4575396 w 6318157"/>
                <a:gd name="connsiteY118" fmla="*/ 4172612 h 5387471"/>
                <a:gd name="connsiteX119" fmla="*/ 4679655 w 6318157"/>
                <a:gd name="connsiteY119" fmla="*/ 4132426 h 5387471"/>
                <a:gd name="connsiteX120" fmla="*/ 4703957 w 6318157"/>
                <a:gd name="connsiteY120" fmla="*/ 4023340 h 5387471"/>
                <a:gd name="connsiteX121" fmla="*/ 4812951 w 6318157"/>
                <a:gd name="connsiteY121" fmla="*/ 3900496 h 5387471"/>
                <a:gd name="connsiteX122" fmla="*/ 4877813 w 6318157"/>
                <a:gd name="connsiteY122" fmla="*/ 3853146 h 5387471"/>
                <a:gd name="connsiteX123" fmla="*/ 4866109 w 6318157"/>
                <a:gd name="connsiteY123" fmla="*/ 3934446 h 5387471"/>
                <a:gd name="connsiteX124" fmla="*/ 4936241 w 6318157"/>
                <a:gd name="connsiteY124" fmla="*/ 3998681 h 5387471"/>
                <a:gd name="connsiteX125" fmla="*/ 4889248 w 6318157"/>
                <a:gd name="connsiteY125" fmla="*/ 4126615 h 5387471"/>
                <a:gd name="connsiteX126" fmla="*/ 4934365 w 6318157"/>
                <a:gd name="connsiteY126" fmla="*/ 4164319 h 5387471"/>
                <a:gd name="connsiteX127" fmla="*/ 5022812 w 6318157"/>
                <a:gd name="connsiteY127" fmla="*/ 4087573 h 5387471"/>
                <a:gd name="connsiteX128" fmla="*/ 5082759 w 6318157"/>
                <a:gd name="connsiteY128" fmla="*/ 4066849 h 5387471"/>
                <a:gd name="connsiteX129" fmla="*/ 5099644 w 6318157"/>
                <a:gd name="connsiteY129" fmla="*/ 4110000 h 5387471"/>
                <a:gd name="connsiteX130" fmla="*/ 5146102 w 6318157"/>
                <a:gd name="connsiteY130" fmla="*/ 4062915 h 5387471"/>
                <a:gd name="connsiteX131" fmla="*/ 5187199 w 6318157"/>
                <a:gd name="connsiteY131" fmla="*/ 4077299 h 5387471"/>
                <a:gd name="connsiteX132" fmla="*/ 5205692 w 6318157"/>
                <a:gd name="connsiteY132" fmla="*/ 4046476 h 5387471"/>
                <a:gd name="connsiteX133" fmla="*/ 5107060 w 6318157"/>
                <a:gd name="connsiteY133" fmla="*/ 4005379 h 5387471"/>
                <a:gd name="connsiteX134" fmla="*/ 5183536 w 6318157"/>
                <a:gd name="connsiteY134" fmla="*/ 3959373 h 5387471"/>
                <a:gd name="connsiteX135" fmla="*/ 5172815 w 6318157"/>
                <a:gd name="connsiteY135" fmla="*/ 3886200 h 5387471"/>
                <a:gd name="connsiteX136" fmla="*/ 5222041 w 6318157"/>
                <a:gd name="connsiteY136" fmla="*/ 3883701 h 5387471"/>
                <a:gd name="connsiteX137" fmla="*/ 5230350 w 6318157"/>
                <a:gd name="connsiteY137" fmla="*/ 3941680 h 5387471"/>
                <a:gd name="connsiteX138" fmla="*/ 5279666 w 6318157"/>
                <a:gd name="connsiteY138" fmla="*/ 3937570 h 5387471"/>
                <a:gd name="connsiteX139" fmla="*/ 5291995 w 6318157"/>
                <a:gd name="connsiteY139" fmla="*/ 3859487 h 5387471"/>
                <a:gd name="connsiteX140" fmla="*/ 5423861 w 6318157"/>
                <a:gd name="connsiteY140" fmla="*/ 3870925 h 5387471"/>
                <a:gd name="connsiteX141" fmla="*/ 5487204 w 6318157"/>
                <a:gd name="connsiteY141" fmla="*/ 3820445 h 5387471"/>
                <a:gd name="connsiteX142" fmla="*/ 5559123 w 6318157"/>
                <a:gd name="connsiteY142" fmla="*/ 3707429 h 5387471"/>
                <a:gd name="connsiteX143" fmla="*/ 5449413 w 6318157"/>
                <a:gd name="connsiteY143" fmla="*/ 3654543 h 5387471"/>
                <a:gd name="connsiteX144" fmla="*/ 5417697 w 6318157"/>
                <a:gd name="connsiteY144" fmla="*/ 3572439 h 5387471"/>
                <a:gd name="connsiteX145" fmla="*/ 5452272 w 6318157"/>
                <a:gd name="connsiteY145" fmla="*/ 3536878 h 5387471"/>
                <a:gd name="connsiteX146" fmla="*/ 5435833 w 6318157"/>
                <a:gd name="connsiteY146" fmla="*/ 3485507 h 5387471"/>
                <a:gd name="connsiteX147" fmla="*/ 5398846 w 6318157"/>
                <a:gd name="connsiteY147" fmla="*/ 3495782 h 5387471"/>
                <a:gd name="connsiteX148" fmla="*/ 5351496 w 6318157"/>
                <a:gd name="connsiteY148" fmla="*/ 3414038 h 5387471"/>
                <a:gd name="connsiteX149" fmla="*/ 5402956 w 6318157"/>
                <a:gd name="connsiteY149" fmla="*/ 3376601 h 5387471"/>
                <a:gd name="connsiteX150" fmla="*/ 5452272 w 6318157"/>
                <a:gd name="connsiteY150" fmla="*/ 3388930 h 5387471"/>
                <a:gd name="connsiteX151" fmla="*/ 5493368 w 6318157"/>
                <a:gd name="connsiteY151" fmla="*/ 3288244 h 5387471"/>
                <a:gd name="connsiteX152" fmla="*/ 5437888 w 6318157"/>
                <a:gd name="connsiteY152" fmla="*/ 3302627 h 5387471"/>
                <a:gd name="connsiteX153" fmla="*/ 5410640 w 6318157"/>
                <a:gd name="connsiteY153" fmla="*/ 3190955 h 5387471"/>
                <a:gd name="connsiteX154" fmla="*/ 5487204 w 6318157"/>
                <a:gd name="connsiteY154" fmla="*/ 3212215 h 5387471"/>
                <a:gd name="connsiteX155" fmla="*/ 5493368 w 6318157"/>
                <a:gd name="connsiteY155" fmla="*/ 3171118 h 5387471"/>
                <a:gd name="connsiteX156" fmla="*/ 5645426 w 6318157"/>
                <a:gd name="connsiteY156" fmla="*/ 3158790 h 5387471"/>
                <a:gd name="connsiteX157" fmla="*/ 5635152 w 6318157"/>
                <a:gd name="connsiteY157" fmla="*/ 3123857 h 5387471"/>
                <a:gd name="connsiteX158" fmla="*/ 5789532 w 6318157"/>
                <a:gd name="connsiteY158" fmla="*/ 3047475 h 5387471"/>
                <a:gd name="connsiteX159" fmla="*/ 5813922 w 6318157"/>
                <a:gd name="connsiteY159" fmla="*/ 3119747 h 5387471"/>
                <a:gd name="connsiteX160" fmla="*/ 5857074 w 6318157"/>
                <a:gd name="connsiteY160" fmla="*/ 3025225 h 5387471"/>
                <a:gd name="connsiteX161" fmla="*/ 5892006 w 6318157"/>
                <a:gd name="connsiteY161" fmla="*/ 3002622 h 5387471"/>
                <a:gd name="connsiteX162" fmla="*/ 5894061 w 6318157"/>
                <a:gd name="connsiteY162" fmla="*/ 2949196 h 5387471"/>
                <a:gd name="connsiteX163" fmla="*/ 6020959 w 6318157"/>
                <a:gd name="connsiteY163" fmla="*/ 2857748 h 5387471"/>
                <a:gd name="connsiteX164" fmla="*/ 6058811 w 6318157"/>
                <a:gd name="connsiteY164" fmla="*/ 2880194 h 5387471"/>
                <a:gd name="connsiteX165" fmla="*/ 6114056 w 6318157"/>
                <a:gd name="connsiteY165" fmla="*/ 2859239 h 5387471"/>
                <a:gd name="connsiteX166" fmla="*/ 6152156 w 6318157"/>
                <a:gd name="connsiteY166" fmla="*/ 2889719 h 5387471"/>
                <a:gd name="connsiteX167" fmla="*/ 6260741 w 6318157"/>
                <a:gd name="connsiteY167" fmla="*/ 2868764 h 5387471"/>
                <a:gd name="connsiteX168" fmla="*/ 6292298 w 6318157"/>
                <a:gd name="connsiteY168" fmla="*/ 2879449 h 5387471"/>
                <a:gd name="connsiteX169" fmla="*/ 6304556 w 6318157"/>
                <a:gd name="connsiteY169" fmla="*/ 2838284 h 5387471"/>
                <a:gd name="connsiteX170" fmla="*/ 6306461 w 6318157"/>
                <a:gd name="connsiteY170" fmla="*/ 2809709 h 5387471"/>
                <a:gd name="connsiteX171" fmla="*/ 6317891 w 6318157"/>
                <a:gd name="connsiteY171" fmla="*/ 2798279 h 5387471"/>
                <a:gd name="connsiteX172" fmla="*/ 6268361 w 6318157"/>
                <a:gd name="connsiteY172" fmla="*/ 2775419 h 5387471"/>
                <a:gd name="connsiteX173" fmla="*/ 6220736 w 6318157"/>
                <a:gd name="connsiteY173" fmla="*/ 2543754 h 5387471"/>
                <a:gd name="connsiteX174" fmla="*/ 6169301 w 6318157"/>
                <a:gd name="connsiteY174" fmla="*/ 2569973 h 5387471"/>
                <a:gd name="connsiteX175" fmla="*/ 6119771 w 6318157"/>
                <a:gd name="connsiteY175" fmla="*/ 2533484 h 5387471"/>
                <a:gd name="connsiteX176" fmla="*/ 6051191 w 6318157"/>
                <a:gd name="connsiteY176" fmla="*/ 2518538 h 5387471"/>
                <a:gd name="connsiteX177" fmla="*/ 6053096 w 6318157"/>
                <a:gd name="connsiteY177" fmla="*/ 2434718 h 5387471"/>
                <a:gd name="connsiteX178" fmla="*/ 6027337 w 6318157"/>
                <a:gd name="connsiteY178" fmla="*/ 2469542 h 5387471"/>
                <a:gd name="connsiteX179" fmla="*/ 5994041 w 6318157"/>
                <a:gd name="connsiteY179" fmla="*/ 2411858 h 5387471"/>
                <a:gd name="connsiteX180" fmla="*/ 5976896 w 6318157"/>
                <a:gd name="connsiteY180" fmla="*/ 2272793 h 5387471"/>
                <a:gd name="connsiteX181" fmla="*/ 5915936 w 6318157"/>
                <a:gd name="connsiteY181" fmla="*/ 2274698 h 5387471"/>
                <a:gd name="connsiteX182" fmla="*/ 5892910 w 6318157"/>
                <a:gd name="connsiteY182" fmla="*/ 2209882 h 5387471"/>
                <a:gd name="connsiteX183" fmla="*/ 5813066 w 6318157"/>
                <a:gd name="connsiteY183" fmla="*/ 2240408 h 5387471"/>
                <a:gd name="connsiteX184" fmla="*/ 5752106 w 6318157"/>
                <a:gd name="connsiteY184" fmla="*/ 2206118 h 5387471"/>
                <a:gd name="connsiteX185" fmla="*/ 5719721 w 6318157"/>
                <a:gd name="connsiteY185" fmla="*/ 2227073 h 5387471"/>
                <a:gd name="connsiteX186" fmla="*/ 5653046 w 6318157"/>
                <a:gd name="connsiteY186" fmla="*/ 2209928 h 5387471"/>
                <a:gd name="connsiteX187" fmla="*/ 5677231 w 6318157"/>
                <a:gd name="connsiteY187" fmla="*/ 2186857 h 5387471"/>
                <a:gd name="connsiteX188" fmla="*/ 5628281 w 6318157"/>
                <a:gd name="connsiteY188" fmla="*/ 2145158 h 5387471"/>
                <a:gd name="connsiteX189" fmla="*/ 5488388 w 6318157"/>
                <a:gd name="connsiteY189" fmla="*/ 2148426 h 5387471"/>
                <a:gd name="connsiteX190" fmla="*/ 5453021 w 6318157"/>
                <a:gd name="connsiteY190" fmla="*/ 2227073 h 5387471"/>
                <a:gd name="connsiteX191" fmla="*/ 5472071 w 6318157"/>
                <a:gd name="connsiteY191" fmla="*/ 2274698 h 5387471"/>
                <a:gd name="connsiteX192" fmla="*/ 5422541 w 6318157"/>
                <a:gd name="connsiteY192" fmla="*/ 2288033 h 5387471"/>
                <a:gd name="connsiteX193" fmla="*/ 5451116 w 6318157"/>
                <a:gd name="connsiteY193" fmla="*/ 2333753 h 5387471"/>
                <a:gd name="connsiteX194" fmla="*/ 5516631 w 6318157"/>
                <a:gd name="connsiteY194" fmla="*/ 2328407 h 5387471"/>
                <a:gd name="connsiteX195" fmla="*/ 5523506 w 6318157"/>
                <a:gd name="connsiteY195" fmla="*/ 2379473 h 5387471"/>
                <a:gd name="connsiteX196" fmla="*/ 5399681 w 6318157"/>
                <a:gd name="connsiteY196" fmla="*/ 2545208 h 5387471"/>
                <a:gd name="connsiteX197" fmla="*/ 5360918 w 6318157"/>
                <a:gd name="connsiteY197" fmla="*/ 2694084 h 5387471"/>
                <a:gd name="connsiteX198" fmla="*/ 5346341 w 6318157"/>
                <a:gd name="connsiteY198" fmla="*/ 2615693 h 5387471"/>
                <a:gd name="connsiteX199" fmla="*/ 5304431 w 6318157"/>
                <a:gd name="connsiteY199" fmla="*/ 2615693 h 5387471"/>
                <a:gd name="connsiteX200" fmla="*/ 5273951 w 6318157"/>
                <a:gd name="connsiteY200" fmla="*/ 2558543 h 5387471"/>
                <a:gd name="connsiteX201" fmla="*/ 5203714 w 6318157"/>
                <a:gd name="connsiteY201" fmla="*/ 2600987 h 5387471"/>
                <a:gd name="connsiteX202" fmla="*/ 5070116 w 6318157"/>
                <a:gd name="connsiteY202" fmla="*/ 2541398 h 5387471"/>
                <a:gd name="connsiteX203" fmla="*/ 4991763 w 6318157"/>
                <a:gd name="connsiteY203" fmla="*/ 2573572 h 5387471"/>
                <a:gd name="connsiteX204" fmla="*/ 4904381 w 6318157"/>
                <a:gd name="connsiteY204" fmla="*/ 2564258 h 5387471"/>
                <a:gd name="connsiteX205" fmla="*/ 4875806 w 6318157"/>
                <a:gd name="connsiteY205" fmla="*/ 2495678 h 5387471"/>
                <a:gd name="connsiteX206" fmla="*/ 4803416 w 6318157"/>
                <a:gd name="connsiteY206" fmla="*/ 2484248 h 5387471"/>
                <a:gd name="connsiteX207" fmla="*/ 4822466 w 6318157"/>
                <a:gd name="connsiteY207" fmla="*/ 2409953 h 5387471"/>
                <a:gd name="connsiteX208" fmla="*/ 4731026 w 6318157"/>
                <a:gd name="connsiteY208" fmla="*/ 2341373 h 5387471"/>
                <a:gd name="connsiteX209" fmla="*/ 4699221 w 6318157"/>
                <a:gd name="connsiteY209" fmla="*/ 2364353 h 5387471"/>
                <a:gd name="connsiteX210" fmla="*/ 4637681 w 6318157"/>
                <a:gd name="connsiteY210" fmla="*/ 2328038 h 5387471"/>
                <a:gd name="connsiteX211" fmla="*/ 4660541 w 6318157"/>
                <a:gd name="connsiteY211" fmla="*/ 2253743 h 5387471"/>
                <a:gd name="connsiteX212" fmla="*/ 4433846 w 6318157"/>
                <a:gd name="connsiteY212" fmla="*/ 2270888 h 5387471"/>
                <a:gd name="connsiteX213" fmla="*/ 4373134 w 6318157"/>
                <a:gd name="connsiteY213" fmla="*/ 2252041 h 5387471"/>
                <a:gd name="connsiteX214" fmla="*/ 4323356 w 6318157"/>
                <a:gd name="connsiteY214" fmla="*/ 2288033 h 5387471"/>
                <a:gd name="connsiteX215" fmla="*/ 4273826 w 6318157"/>
                <a:gd name="connsiteY215" fmla="*/ 2208023 h 5387471"/>
                <a:gd name="connsiteX216" fmla="*/ 4201436 w 6318157"/>
                <a:gd name="connsiteY216" fmla="*/ 2192783 h 5387471"/>
                <a:gd name="connsiteX217" fmla="*/ 4178576 w 6318157"/>
                <a:gd name="connsiteY217" fmla="*/ 2110868 h 5387471"/>
                <a:gd name="connsiteX218" fmla="*/ 4087136 w 6318157"/>
                <a:gd name="connsiteY218" fmla="*/ 2038478 h 5387471"/>
                <a:gd name="connsiteX219" fmla="*/ 4016651 w 6318157"/>
                <a:gd name="connsiteY219" fmla="*/ 2051813 h 5387471"/>
                <a:gd name="connsiteX220" fmla="*/ 3909971 w 6318157"/>
                <a:gd name="connsiteY220" fmla="*/ 2013713 h 5387471"/>
                <a:gd name="connsiteX221" fmla="*/ 3843296 w 6318157"/>
                <a:gd name="connsiteY221" fmla="*/ 2053718 h 5387471"/>
                <a:gd name="connsiteX222" fmla="*/ 3788051 w 6318157"/>
                <a:gd name="connsiteY222" fmla="*/ 2034668 h 5387471"/>
                <a:gd name="connsiteX223" fmla="*/ 3742331 w 6318157"/>
                <a:gd name="connsiteY223" fmla="*/ 2046098 h 5387471"/>
                <a:gd name="connsiteX224" fmla="*/ 3671018 w 6318157"/>
                <a:gd name="connsiteY224" fmla="*/ 2041249 h 5387471"/>
                <a:gd name="connsiteX225" fmla="*/ 3660416 w 6318157"/>
                <a:gd name="connsiteY225" fmla="*/ 1977518 h 5387471"/>
                <a:gd name="connsiteX226" fmla="*/ 3643271 w 6318157"/>
                <a:gd name="connsiteY226" fmla="*/ 1905128 h 5387471"/>
                <a:gd name="connsiteX227" fmla="*/ 3690896 w 6318157"/>
                <a:gd name="connsiteY227" fmla="*/ 1872743 h 5387471"/>
                <a:gd name="connsiteX228" fmla="*/ 3702326 w 6318157"/>
                <a:gd name="connsiteY228" fmla="*/ 1811783 h 5387471"/>
                <a:gd name="connsiteX229" fmla="*/ 3679466 w 6318157"/>
                <a:gd name="connsiteY229" fmla="*/ 1788923 h 5387471"/>
                <a:gd name="connsiteX230" fmla="*/ 3595977 w 6318157"/>
                <a:gd name="connsiteY230" fmla="*/ 1647245 h 5387471"/>
                <a:gd name="connsiteX231" fmla="*/ 3508016 w 6318157"/>
                <a:gd name="connsiteY231" fmla="*/ 1663193 h 5387471"/>
                <a:gd name="connsiteX232" fmla="*/ 3485156 w 6318157"/>
                <a:gd name="connsiteY232" fmla="*/ 1619378 h 5387471"/>
                <a:gd name="connsiteX233" fmla="*/ 3434052 w 6318157"/>
                <a:gd name="connsiteY233" fmla="*/ 1618090 h 5387471"/>
                <a:gd name="connsiteX234" fmla="*/ 3496586 w 6318157"/>
                <a:gd name="connsiteY234" fmla="*/ 1533653 h 5387471"/>
                <a:gd name="connsiteX235" fmla="*/ 3549926 w 6318157"/>
                <a:gd name="connsiteY235" fmla="*/ 1552703 h 5387471"/>
                <a:gd name="connsiteX236" fmla="*/ 3681619 w 6318157"/>
                <a:gd name="connsiteY236" fmla="*/ 1349485 h 5387471"/>
                <a:gd name="connsiteX237" fmla="*/ 3708041 w 6318157"/>
                <a:gd name="connsiteY237" fmla="*/ 1316483 h 5387471"/>
                <a:gd name="connsiteX238" fmla="*/ 3600036 w 6318157"/>
                <a:gd name="connsiteY238" fmla="*/ 1230630 h 5387471"/>
                <a:gd name="connsiteX239" fmla="*/ 3610886 w 6318157"/>
                <a:gd name="connsiteY239" fmla="*/ 1173608 h 5387471"/>
                <a:gd name="connsiteX240" fmla="*/ 3549926 w 6318157"/>
                <a:gd name="connsiteY240" fmla="*/ 1160273 h 5387471"/>
                <a:gd name="connsiteX241" fmla="*/ 3515636 w 6318157"/>
                <a:gd name="connsiteY241" fmla="*/ 1108838 h 5387471"/>
                <a:gd name="connsiteX242" fmla="*/ 3515636 w 6318157"/>
                <a:gd name="connsiteY242" fmla="*/ 1013588 h 5387471"/>
                <a:gd name="connsiteX243" fmla="*/ 3391811 w 6318157"/>
                <a:gd name="connsiteY243" fmla="*/ 981203 h 5387471"/>
                <a:gd name="connsiteX244" fmla="*/ 3357521 w 6318157"/>
                <a:gd name="connsiteY244" fmla="*/ 922148 h 5387471"/>
                <a:gd name="connsiteX245" fmla="*/ 3198246 w 6318157"/>
                <a:gd name="connsiteY245" fmla="*/ 954073 h 5387471"/>
                <a:gd name="connsiteX246" fmla="*/ 3142256 w 6318157"/>
                <a:gd name="connsiteY246" fmla="*/ 899288 h 5387471"/>
                <a:gd name="connsiteX247" fmla="*/ 2980331 w 6318157"/>
                <a:gd name="connsiteY247" fmla="*/ 929768 h 5387471"/>
                <a:gd name="connsiteX248" fmla="*/ 2776330 w 6318157"/>
                <a:gd name="connsiteY248" fmla="*/ 832982 h 5387471"/>
                <a:gd name="connsiteX249" fmla="*/ 2662196 w 6318157"/>
                <a:gd name="connsiteY249" fmla="*/ 874523 h 5387471"/>
                <a:gd name="connsiteX250" fmla="*/ 2671721 w 6318157"/>
                <a:gd name="connsiteY250" fmla="*/ 832613 h 5387471"/>
                <a:gd name="connsiteX251" fmla="*/ 2581026 w 6318157"/>
                <a:gd name="connsiteY251" fmla="*/ 818653 h 5387471"/>
                <a:gd name="connsiteX252" fmla="*/ 2576471 w 6318157"/>
                <a:gd name="connsiteY252" fmla="*/ 731648 h 5387471"/>
                <a:gd name="connsiteX253" fmla="*/ 2561231 w 6318157"/>
                <a:gd name="connsiteY253" fmla="*/ 684023 h 5387471"/>
                <a:gd name="connsiteX254" fmla="*/ 2591711 w 6318157"/>
                <a:gd name="connsiteY254" fmla="*/ 647828 h 5387471"/>
                <a:gd name="connsiteX255" fmla="*/ 2496792 w 6318157"/>
                <a:gd name="connsiteY255" fmla="*/ 511865 h 5387471"/>
                <a:gd name="connsiteX256" fmla="*/ 2492651 w 6318157"/>
                <a:gd name="connsiteY256" fmla="*/ 476378 h 5387471"/>
                <a:gd name="connsiteX257" fmla="*/ 2534561 w 6318157"/>
                <a:gd name="connsiteY257" fmla="*/ 409703 h 5387471"/>
                <a:gd name="connsiteX258" fmla="*/ 2490746 w 6318157"/>
                <a:gd name="connsiteY258" fmla="*/ 398273 h 5387471"/>
                <a:gd name="connsiteX259" fmla="*/ 2465981 w 6318157"/>
                <a:gd name="connsiteY259" fmla="*/ 367793 h 5387471"/>
                <a:gd name="connsiteX260" fmla="*/ 2428709 w 6318157"/>
                <a:gd name="connsiteY260" fmla="*/ 359713 h 5387471"/>
                <a:gd name="connsiteX261" fmla="*/ 2443121 w 6318157"/>
                <a:gd name="connsiteY261" fmla="*/ 297308 h 5387471"/>
                <a:gd name="connsiteX262" fmla="*/ 2384811 w 6318157"/>
                <a:gd name="connsiteY262" fmla="*/ 255352 h 5387471"/>
                <a:gd name="connsiteX263" fmla="*/ 2431691 w 6318157"/>
                <a:gd name="connsiteY263" fmla="*/ 188723 h 5387471"/>
                <a:gd name="connsiteX264" fmla="*/ 2536714 w 6318157"/>
                <a:gd name="connsiteY264" fmla="*/ 175177 h 5387471"/>
                <a:gd name="connsiteX0" fmla="*/ 2536714 w 6318157"/>
                <a:gd name="connsiteY0" fmla="*/ 175177 h 5387471"/>
                <a:gd name="connsiteX1" fmla="*/ 2475506 w 6318157"/>
                <a:gd name="connsiteY1" fmla="*/ 127763 h 5387471"/>
                <a:gd name="connsiteX2" fmla="*/ 2408831 w 6318157"/>
                <a:gd name="connsiteY2" fmla="*/ 129668 h 5387471"/>
                <a:gd name="connsiteX3" fmla="*/ 2340003 w 6318157"/>
                <a:gd name="connsiteY3" fmla="*/ 67751 h 5387471"/>
                <a:gd name="connsiteX4" fmla="*/ 2260241 w 6318157"/>
                <a:gd name="connsiteY4" fmla="*/ 85853 h 5387471"/>
                <a:gd name="connsiteX5" fmla="*/ 2229513 w 6318157"/>
                <a:gd name="connsiteY5" fmla="*/ 26173 h 5387471"/>
                <a:gd name="connsiteX6" fmla="*/ 2009858 w 6318157"/>
                <a:gd name="connsiteY6" fmla="*/ 0 h 5387471"/>
                <a:gd name="connsiteX7" fmla="*/ 1851163 w 6318157"/>
                <a:gd name="connsiteY7" fmla="*/ 158612 h 5387471"/>
                <a:gd name="connsiteX8" fmla="*/ 1861599 w 6318157"/>
                <a:gd name="connsiteY8" fmla="*/ 331056 h 5387471"/>
                <a:gd name="connsiteX9" fmla="*/ 1776951 w 6318157"/>
                <a:gd name="connsiteY9" fmla="*/ 311343 h 5387471"/>
                <a:gd name="connsiteX10" fmla="*/ 1606163 w 6318157"/>
                <a:gd name="connsiteY10" fmla="*/ 358057 h 5387471"/>
                <a:gd name="connsiteX11" fmla="*/ 1391478 w 6318157"/>
                <a:gd name="connsiteY11" fmla="*/ 230836 h 5387471"/>
                <a:gd name="connsiteX12" fmla="*/ 1256306 w 6318157"/>
                <a:gd name="connsiteY12" fmla="*/ 230836 h 5387471"/>
                <a:gd name="connsiteX13" fmla="*/ 1208598 w 6318157"/>
                <a:gd name="connsiteY13" fmla="*/ 421667 h 5387471"/>
                <a:gd name="connsiteX14" fmla="*/ 1041621 w 6318157"/>
                <a:gd name="connsiteY14" fmla="*/ 588645 h 5387471"/>
                <a:gd name="connsiteX15" fmla="*/ 930303 w 6318157"/>
                <a:gd name="connsiteY15" fmla="*/ 668158 h 5387471"/>
                <a:gd name="connsiteX16" fmla="*/ 842838 w 6318157"/>
                <a:gd name="connsiteY16" fmla="*/ 612499 h 5387471"/>
                <a:gd name="connsiteX17" fmla="*/ 747423 w 6318157"/>
                <a:gd name="connsiteY17" fmla="*/ 795379 h 5387471"/>
                <a:gd name="connsiteX18" fmla="*/ 456206 w 6318157"/>
                <a:gd name="connsiteY18" fmla="*/ 828804 h 5387471"/>
                <a:gd name="connsiteX19" fmla="*/ 222636 w 6318157"/>
                <a:gd name="connsiteY19" fmla="*/ 970307 h 5387471"/>
                <a:gd name="connsiteX20" fmla="*/ 254442 w 6318157"/>
                <a:gd name="connsiteY20" fmla="*/ 1113431 h 5387471"/>
                <a:gd name="connsiteX21" fmla="*/ 302149 w 6318157"/>
                <a:gd name="connsiteY21" fmla="*/ 1296311 h 5387471"/>
                <a:gd name="connsiteX22" fmla="*/ 341906 w 6318157"/>
                <a:gd name="connsiteY22" fmla="*/ 1328116 h 5387471"/>
                <a:gd name="connsiteX23" fmla="*/ 508883 w 6318157"/>
                <a:gd name="connsiteY23" fmla="*/ 1359921 h 5387471"/>
                <a:gd name="connsiteX24" fmla="*/ 532737 w 6318157"/>
                <a:gd name="connsiteY24" fmla="*/ 1582558 h 5387471"/>
                <a:gd name="connsiteX25" fmla="*/ 730526 w 6318157"/>
                <a:gd name="connsiteY25" fmla="*/ 1644144 h 5387471"/>
                <a:gd name="connsiteX26" fmla="*/ 903633 w 6318157"/>
                <a:gd name="connsiteY26" fmla="*/ 1753676 h 5387471"/>
                <a:gd name="connsiteX27" fmla="*/ 818984 w 6318157"/>
                <a:gd name="connsiteY27" fmla="*/ 1884707 h 5387471"/>
                <a:gd name="connsiteX28" fmla="*/ 644056 w 6318157"/>
                <a:gd name="connsiteY28" fmla="*/ 1868805 h 5387471"/>
                <a:gd name="connsiteX29" fmla="*/ 636104 w 6318157"/>
                <a:gd name="connsiteY29" fmla="*/ 2115295 h 5387471"/>
                <a:gd name="connsiteX30" fmla="*/ 755374 w 6318157"/>
                <a:gd name="connsiteY30" fmla="*/ 2218662 h 5387471"/>
                <a:gd name="connsiteX31" fmla="*/ 818984 w 6318157"/>
                <a:gd name="connsiteY31" fmla="*/ 2329980 h 5387471"/>
                <a:gd name="connsiteX32" fmla="*/ 818984 w 6318157"/>
                <a:gd name="connsiteY32" fmla="*/ 2369737 h 5387471"/>
                <a:gd name="connsiteX33" fmla="*/ 580445 w 6318157"/>
                <a:gd name="connsiteY33" fmla="*/ 2401542 h 5387471"/>
                <a:gd name="connsiteX34" fmla="*/ 485029 w 6318157"/>
                <a:gd name="connsiteY34" fmla="*/ 2433347 h 5387471"/>
                <a:gd name="connsiteX35" fmla="*/ 437322 w 6318157"/>
                <a:gd name="connsiteY35" fmla="*/ 2584422 h 5387471"/>
                <a:gd name="connsiteX36" fmla="*/ 307616 w 6318157"/>
                <a:gd name="connsiteY36" fmla="*/ 2598549 h 5387471"/>
                <a:gd name="connsiteX37" fmla="*/ 238539 w 6318157"/>
                <a:gd name="connsiteY37" fmla="*/ 2655984 h 5387471"/>
                <a:gd name="connsiteX38" fmla="*/ 284673 w 6318157"/>
                <a:gd name="connsiteY38" fmla="*/ 2740881 h 5387471"/>
                <a:gd name="connsiteX39" fmla="*/ 405516 w 6318157"/>
                <a:gd name="connsiteY39" fmla="*/ 2767302 h 5387471"/>
                <a:gd name="connsiteX40" fmla="*/ 414296 w 6318157"/>
                <a:gd name="connsiteY40" fmla="*/ 2859534 h 5387471"/>
                <a:gd name="connsiteX41" fmla="*/ 349857 w 6318157"/>
                <a:gd name="connsiteY41" fmla="*/ 2894523 h 5387471"/>
                <a:gd name="connsiteX42" fmla="*/ 206734 w 6318157"/>
                <a:gd name="connsiteY42" fmla="*/ 3061500 h 5387471"/>
                <a:gd name="connsiteX43" fmla="*/ 166977 w 6318157"/>
                <a:gd name="connsiteY43" fmla="*/ 3300039 h 5387471"/>
                <a:gd name="connsiteX44" fmla="*/ 103367 w 6318157"/>
                <a:gd name="connsiteY44" fmla="*/ 3490871 h 5387471"/>
                <a:gd name="connsiteX45" fmla="*/ 0 w 6318157"/>
                <a:gd name="connsiteY45" fmla="*/ 3610140 h 5387471"/>
                <a:gd name="connsiteX46" fmla="*/ 0 w 6318157"/>
                <a:gd name="connsiteY46" fmla="*/ 3689653 h 5387471"/>
                <a:gd name="connsiteX47" fmla="*/ 15903 w 6318157"/>
                <a:gd name="connsiteY47" fmla="*/ 3769166 h 5387471"/>
                <a:gd name="connsiteX48" fmla="*/ 127221 w 6318157"/>
                <a:gd name="connsiteY48" fmla="*/ 3785069 h 5387471"/>
                <a:gd name="connsiteX49" fmla="*/ 183211 w 6318157"/>
                <a:gd name="connsiteY49" fmla="*/ 3641697 h 5387471"/>
                <a:gd name="connsiteX50" fmla="*/ 275231 w 6318157"/>
                <a:gd name="connsiteY50" fmla="*/ 3608199 h 5387471"/>
                <a:gd name="connsiteX51" fmla="*/ 326003 w 6318157"/>
                <a:gd name="connsiteY51" fmla="*/ 3626043 h 5387471"/>
                <a:gd name="connsiteX52" fmla="*/ 358388 w 6318157"/>
                <a:gd name="connsiteY52" fmla="*/ 3618423 h 5387471"/>
                <a:gd name="connsiteX53" fmla="*/ 424318 w 6318157"/>
                <a:gd name="connsiteY53" fmla="*/ 3743407 h 5387471"/>
                <a:gd name="connsiteX54" fmla="*/ 379178 w 6318157"/>
                <a:gd name="connsiteY54" fmla="*/ 3816212 h 5387471"/>
                <a:gd name="connsiteX55" fmla="*/ 347621 w 6318157"/>
                <a:gd name="connsiteY55" fmla="*/ 3928239 h 5387471"/>
                <a:gd name="connsiteX56" fmla="*/ 336854 w 6318157"/>
                <a:gd name="connsiteY56" fmla="*/ 4218249 h 5387471"/>
                <a:gd name="connsiteX57" fmla="*/ 545161 w 6318157"/>
                <a:gd name="connsiteY57" fmla="*/ 4012509 h 5387471"/>
                <a:gd name="connsiteX58" fmla="*/ 620202 w 6318157"/>
                <a:gd name="connsiteY58" fmla="*/ 4063365 h 5387471"/>
                <a:gd name="connsiteX59" fmla="*/ 723569 w 6318157"/>
                <a:gd name="connsiteY59" fmla="*/ 4079267 h 5387471"/>
                <a:gd name="connsiteX60" fmla="*/ 795130 w 6318157"/>
                <a:gd name="connsiteY60" fmla="*/ 4190586 h 5387471"/>
                <a:gd name="connsiteX61" fmla="*/ 1025718 w 6318157"/>
                <a:gd name="connsiteY61" fmla="*/ 4293952 h 5387471"/>
                <a:gd name="connsiteX62" fmla="*/ 1176793 w 6318157"/>
                <a:gd name="connsiteY62" fmla="*/ 4540443 h 5387471"/>
                <a:gd name="connsiteX63" fmla="*/ 1144988 w 6318157"/>
                <a:gd name="connsiteY63" fmla="*/ 4635859 h 5387471"/>
                <a:gd name="connsiteX64" fmla="*/ 1614115 w 6318157"/>
                <a:gd name="connsiteY64" fmla="*/ 4882349 h 5387471"/>
                <a:gd name="connsiteX65" fmla="*/ 1614115 w 6318157"/>
                <a:gd name="connsiteY65" fmla="*/ 5033424 h 5387471"/>
                <a:gd name="connsiteX66" fmla="*/ 1614115 w 6318157"/>
                <a:gd name="connsiteY66" fmla="*/ 5168596 h 5387471"/>
                <a:gd name="connsiteX67" fmla="*/ 1653871 w 6318157"/>
                <a:gd name="connsiteY67" fmla="*/ 5295817 h 5387471"/>
                <a:gd name="connsiteX68" fmla="*/ 1755416 w 6318157"/>
                <a:gd name="connsiteY68" fmla="*/ 5294123 h 5387471"/>
                <a:gd name="connsiteX69" fmla="*/ 1825653 w 6318157"/>
                <a:gd name="connsiteY69" fmla="*/ 5366385 h 5387471"/>
                <a:gd name="connsiteX70" fmla="*/ 1861848 w 6318157"/>
                <a:gd name="connsiteY70" fmla="*/ 5387340 h 5387471"/>
                <a:gd name="connsiteX71" fmla="*/ 1926203 w 6318157"/>
                <a:gd name="connsiteY71" fmla="*/ 5242146 h 5387471"/>
                <a:gd name="connsiteX72" fmla="*/ 2115047 w 6318157"/>
                <a:gd name="connsiteY72" fmla="*/ 5279914 h 5387471"/>
                <a:gd name="connsiteX73" fmla="*/ 2176421 w 6318157"/>
                <a:gd name="connsiteY73" fmla="*/ 5148304 h 5387471"/>
                <a:gd name="connsiteX74" fmla="*/ 2083242 w 6318157"/>
                <a:gd name="connsiteY74" fmla="*/ 5096123 h 5387471"/>
                <a:gd name="connsiteX75" fmla="*/ 2020211 w 6318157"/>
                <a:gd name="connsiteY75" fmla="*/ 5057903 h 5387471"/>
                <a:gd name="connsiteX76" fmla="*/ 2011680 w 6318157"/>
                <a:gd name="connsiteY76" fmla="*/ 5073180 h 5387471"/>
                <a:gd name="connsiteX77" fmla="*/ 1932167 w 6318157"/>
                <a:gd name="connsiteY77" fmla="*/ 4977765 h 5387471"/>
                <a:gd name="connsiteX78" fmla="*/ 1884459 w 6318157"/>
                <a:gd name="connsiteY78" fmla="*/ 4874398 h 5387471"/>
                <a:gd name="connsiteX79" fmla="*/ 1913448 w 6318157"/>
                <a:gd name="connsiteY79" fmla="*/ 4786022 h 5387471"/>
                <a:gd name="connsiteX80" fmla="*/ 2073551 w 6318157"/>
                <a:gd name="connsiteY80" fmla="*/ 4760723 h 5387471"/>
                <a:gd name="connsiteX81" fmla="*/ 2213030 w 6318157"/>
                <a:gd name="connsiteY81" fmla="*/ 4711893 h 5387471"/>
                <a:gd name="connsiteX82" fmla="*/ 2313829 w 6318157"/>
                <a:gd name="connsiteY82" fmla="*/ 4781467 h 5387471"/>
                <a:gd name="connsiteX83" fmla="*/ 2449002 w 6318157"/>
                <a:gd name="connsiteY83" fmla="*/ 4771031 h 5387471"/>
                <a:gd name="connsiteX84" fmla="*/ 2504661 w 6318157"/>
                <a:gd name="connsiteY84" fmla="*/ 4866446 h 5387471"/>
                <a:gd name="connsiteX85" fmla="*/ 2578459 w 6318157"/>
                <a:gd name="connsiteY85" fmla="*/ 4816585 h 5387471"/>
                <a:gd name="connsiteX86" fmla="*/ 2681246 w 6318157"/>
                <a:gd name="connsiteY86" fmla="*/ 4873118 h 5387471"/>
                <a:gd name="connsiteX87" fmla="*/ 2798859 w 6318157"/>
                <a:gd name="connsiteY87" fmla="*/ 4858495 h 5387471"/>
                <a:gd name="connsiteX88" fmla="*/ 2895931 w 6318157"/>
                <a:gd name="connsiteY88" fmla="*/ 4983811 h 5387471"/>
                <a:gd name="connsiteX89" fmla="*/ 2910177 w 6318157"/>
                <a:gd name="connsiteY89" fmla="*/ 5176547 h 5387471"/>
                <a:gd name="connsiteX90" fmla="*/ 2981739 w 6318157"/>
                <a:gd name="connsiteY90" fmla="*/ 5120888 h 5387471"/>
                <a:gd name="connsiteX91" fmla="*/ 3101009 w 6318157"/>
                <a:gd name="connsiteY91" fmla="*/ 5184499 h 5387471"/>
                <a:gd name="connsiteX92" fmla="*/ 3164619 w 6318157"/>
                <a:gd name="connsiteY92" fmla="*/ 4882349 h 5387471"/>
                <a:gd name="connsiteX93" fmla="*/ 3116911 w 6318157"/>
                <a:gd name="connsiteY93" fmla="*/ 4516589 h 5387471"/>
                <a:gd name="connsiteX94" fmla="*/ 3156668 w 6318157"/>
                <a:gd name="connsiteY94" fmla="*/ 4405271 h 5387471"/>
                <a:gd name="connsiteX95" fmla="*/ 3323645 w 6318157"/>
                <a:gd name="connsiteY95" fmla="*/ 4341660 h 5387471"/>
                <a:gd name="connsiteX96" fmla="*/ 3482671 w 6318157"/>
                <a:gd name="connsiteY96" fmla="*/ 4293952 h 5387471"/>
                <a:gd name="connsiteX97" fmla="*/ 3570136 w 6318157"/>
                <a:gd name="connsiteY97" fmla="*/ 4373466 h 5387471"/>
                <a:gd name="connsiteX98" fmla="*/ 3530379 w 6318157"/>
                <a:gd name="connsiteY98" fmla="*/ 4484784 h 5387471"/>
                <a:gd name="connsiteX99" fmla="*/ 3546282 w 6318157"/>
                <a:gd name="connsiteY99" fmla="*/ 4588151 h 5387471"/>
                <a:gd name="connsiteX100" fmla="*/ 3609892 w 6318157"/>
                <a:gd name="connsiteY100" fmla="*/ 4643810 h 5387471"/>
                <a:gd name="connsiteX101" fmla="*/ 3673503 w 6318157"/>
                <a:gd name="connsiteY101" fmla="*/ 4651761 h 5387471"/>
                <a:gd name="connsiteX102" fmla="*/ 3745064 w 6318157"/>
                <a:gd name="connsiteY102" fmla="*/ 4786933 h 5387471"/>
                <a:gd name="connsiteX103" fmla="*/ 3889016 w 6318157"/>
                <a:gd name="connsiteY103" fmla="*/ 4749293 h 5387471"/>
                <a:gd name="connsiteX104" fmla="*/ 4071068 w 6318157"/>
                <a:gd name="connsiteY104" fmla="*/ 4731274 h 5387471"/>
                <a:gd name="connsiteX105" fmla="*/ 4368496 w 6318157"/>
                <a:gd name="connsiteY105" fmla="*/ 4686134 h 5387471"/>
                <a:gd name="connsiteX106" fmla="*/ 4436828 w 6318157"/>
                <a:gd name="connsiteY106" fmla="*/ 4774261 h 5387471"/>
                <a:gd name="connsiteX107" fmla="*/ 4500438 w 6318157"/>
                <a:gd name="connsiteY107" fmla="*/ 4751981 h 5387471"/>
                <a:gd name="connsiteX108" fmla="*/ 4595854 w 6318157"/>
                <a:gd name="connsiteY108" fmla="*/ 4699469 h 5387471"/>
                <a:gd name="connsiteX109" fmla="*/ 4654826 w 6318157"/>
                <a:gd name="connsiteY109" fmla="*/ 4646423 h 5387471"/>
                <a:gd name="connsiteX110" fmla="*/ 4674704 w 6318157"/>
                <a:gd name="connsiteY110" fmla="*/ 4597593 h 5387471"/>
                <a:gd name="connsiteX111" fmla="*/ 4588151 w 6318157"/>
                <a:gd name="connsiteY111" fmla="*/ 4554983 h 5387471"/>
                <a:gd name="connsiteX112" fmla="*/ 4687211 w 6318157"/>
                <a:gd name="connsiteY112" fmla="*/ 4492118 h 5387471"/>
                <a:gd name="connsiteX113" fmla="*/ 4723406 w 6318157"/>
                <a:gd name="connsiteY113" fmla="*/ 4492118 h 5387471"/>
                <a:gd name="connsiteX114" fmla="*/ 4715786 w 6318157"/>
                <a:gd name="connsiteY114" fmla="*/ 4434968 h 5387471"/>
                <a:gd name="connsiteX115" fmla="*/ 4753886 w 6318157"/>
                <a:gd name="connsiteY115" fmla="*/ 4410203 h 5387471"/>
                <a:gd name="connsiteX116" fmla="*/ 4656648 w 6318157"/>
                <a:gd name="connsiteY116" fmla="*/ 4287326 h 5387471"/>
                <a:gd name="connsiteX117" fmla="*/ 4593866 w 6318157"/>
                <a:gd name="connsiteY117" fmla="*/ 4307333 h 5387471"/>
                <a:gd name="connsiteX118" fmla="*/ 4575396 w 6318157"/>
                <a:gd name="connsiteY118" fmla="*/ 4172612 h 5387471"/>
                <a:gd name="connsiteX119" fmla="*/ 4679655 w 6318157"/>
                <a:gd name="connsiteY119" fmla="*/ 4132426 h 5387471"/>
                <a:gd name="connsiteX120" fmla="*/ 4703957 w 6318157"/>
                <a:gd name="connsiteY120" fmla="*/ 4023340 h 5387471"/>
                <a:gd name="connsiteX121" fmla="*/ 4812951 w 6318157"/>
                <a:gd name="connsiteY121" fmla="*/ 3900496 h 5387471"/>
                <a:gd name="connsiteX122" fmla="*/ 4877813 w 6318157"/>
                <a:gd name="connsiteY122" fmla="*/ 3853146 h 5387471"/>
                <a:gd name="connsiteX123" fmla="*/ 4866109 w 6318157"/>
                <a:gd name="connsiteY123" fmla="*/ 3934446 h 5387471"/>
                <a:gd name="connsiteX124" fmla="*/ 4936241 w 6318157"/>
                <a:gd name="connsiteY124" fmla="*/ 3998681 h 5387471"/>
                <a:gd name="connsiteX125" fmla="*/ 4889248 w 6318157"/>
                <a:gd name="connsiteY125" fmla="*/ 4126615 h 5387471"/>
                <a:gd name="connsiteX126" fmla="*/ 4934365 w 6318157"/>
                <a:gd name="connsiteY126" fmla="*/ 4164319 h 5387471"/>
                <a:gd name="connsiteX127" fmla="*/ 5022812 w 6318157"/>
                <a:gd name="connsiteY127" fmla="*/ 4087573 h 5387471"/>
                <a:gd name="connsiteX128" fmla="*/ 5082759 w 6318157"/>
                <a:gd name="connsiteY128" fmla="*/ 4066849 h 5387471"/>
                <a:gd name="connsiteX129" fmla="*/ 5099644 w 6318157"/>
                <a:gd name="connsiteY129" fmla="*/ 4110000 h 5387471"/>
                <a:gd name="connsiteX130" fmla="*/ 5146102 w 6318157"/>
                <a:gd name="connsiteY130" fmla="*/ 4062915 h 5387471"/>
                <a:gd name="connsiteX131" fmla="*/ 5187199 w 6318157"/>
                <a:gd name="connsiteY131" fmla="*/ 4077299 h 5387471"/>
                <a:gd name="connsiteX132" fmla="*/ 5205692 w 6318157"/>
                <a:gd name="connsiteY132" fmla="*/ 4046476 h 5387471"/>
                <a:gd name="connsiteX133" fmla="*/ 5107060 w 6318157"/>
                <a:gd name="connsiteY133" fmla="*/ 4005379 h 5387471"/>
                <a:gd name="connsiteX134" fmla="*/ 5183536 w 6318157"/>
                <a:gd name="connsiteY134" fmla="*/ 3959373 h 5387471"/>
                <a:gd name="connsiteX135" fmla="*/ 5172815 w 6318157"/>
                <a:gd name="connsiteY135" fmla="*/ 3886200 h 5387471"/>
                <a:gd name="connsiteX136" fmla="*/ 5222041 w 6318157"/>
                <a:gd name="connsiteY136" fmla="*/ 3883701 h 5387471"/>
                <a:gd name="connsiteX137" fmla="*/ 5230350 w 6318157"/>
                <a:gd name="connsiteY137" fmla="*/ 3941680 h 5387471"/>
                <a:gd name="connsiteX138" fmla="*/ 5279666 w 6318157"/>
                <a:gd name="connsiteY138" fmla="*/ 3937570 h 5387471"/>
                <a:gd name="connsiteX139" fmla="*/ 5291995 w 6318157"/>
                <a:gd name="connsiteY139" fmla="*/ 3859487 h 5387471"/>
                <a:gd name="connsiteX140" fmla="*/ 5423861 w 6318157"/>
                <a:gd name="connsiteY140" fmla="*/ 3870925 h 5387471"/>
                <a:gd name="connsiteX141" fmla="*/ 5487204 w 6318157"/>
                <a:gd name="connsiteY141" fmla="*/ 3820445 h 5387471"/>
                <a:gd name="connsiteX142" fmla="*/ 5559123 w 6318157"/>
                <a:gd name="connsiteY142" fmla="*/ 3707429 h 5387471"/>
                <a:gd name="connsiteX143" fmla="*/ 5449413 w 6318157"/>
                <a:gd name="connsiteY143" fmla="*/ 3654543 h 5387471"/>
                <a:gd name="connsiteX144" fmla="*/ 5417697 w 6318157"/>
                <a:gd name="connsiteY144" fmla="*/ 3572439 h 5387471"/>
                <a:gd name="connsiteX145" fmla="*/ 5452272 w 6318157"/>
                <a:gd name="connsiteY145" fmla="*/ 3536878 h 5387471"/>
                <a:gd name="connsiteX146" fmla="*/ 5435833 w 6318157"/>
                <a:gd name="connsiteY146" fmla="*/ 3485507 h 5387471"/>
                <a:gd name="connsiteX147" fmla="*/ 5398846 w 6318157"/>
                <a:gd name="connsiteY147" fmla="*/ 3495782 h 5387471"/>
                <a:gd name="connsiteX148" fmla="*/ 5351496 w 6318157"/>
                <a:gd name="connsiteY148" fmla="*/ 3414038 h 5387471"/>
                <a:gd name="connsiteX149" fmla="*/ 5402956 w 6318157"/>
                <a:gd name="connsiteY149" fmla="*/ 3376601 h 5387471"/>
                <a:gd name="connsiteX150" fmla="*/ 5452272 w 6318157"/>
                <a:gd name="connsiteY150" fmla="*/ 3388930 h 5387471"/>
                <a:gd name="connsiteX151" fmla="*/ 5493368 w 6318157"/>
                <a:gd name="connsiteY151" fmla="*/ 3288244 h 5387471"/>
                <a:gd name="connsiteX152" fmla="*/ 5437888 w 6318157"/>
                <a:gd name="connsiteY152" fmla="*/ 3302627 h 5387471"/>
                <a:gd name="connsiteX153" fmla="*/ 5410640 w 6318157"/>
                <a:gd name="connsiteY153" fmla="*/ 3190955 h 5387471"/>
                <a:gd name="connsiteX154" fmla="*/ 5487204 w 6318157"/>
                <a:gd name="connsiteY154" fmla="*/ 3212215 h 5387471"/>
                <a:gd name="connsiteX155" fmla="*/ 5493368 w 6318157"/>
                <a:gd name="connsiteY155" fmla="*/ 3171118 h 5387471"/>
                <a:gd name="connsiteX156" fmla="*/ 5645426 w 6318157"/>
                <a:gd name="connsiteY156" fmla="*/ 3158790 h 5387471"/>
                <a:gd name="connsiteX157" fmla="*/ 5635152 w 6318157"/>
                <a:gd name="connsiteY157" fmla="*/ 3123857 h 5387471"/>
                <a:gd name="connsiteX158" fmla="*/ 5789532 w 6318157"/>
                <a:gd name="connsiteY158" fmla="*/ 3047475 h 5387471"/>
                <a:gd name="connsiteX159" fmla="*/ 5813922 w 6318157"/>
                <a:gd name="connsiteY159" fmla="*/ 3119747 h 5387471"/>
                <a:gd name="connsiteX160" fmla="*/ 5857074 w 6318157"/>
                <a:gd name="connsiteY160" fmla="*/ 3025225 h 5387471"/>
                <a:gd name="connsiteX161" fmla="*/ 5892006 w 6318157"/>
                <a:gd name="connsiteY161" fmla="*/ 3002622 h 5387471"/>
                <a:gd name="connsiteX162" fmla="*/ 5894061 w 6318157"/>
                <a:gd name="connsiteY162" fmla="*/ 2949196 h 5387471"/>
                <a:gd name="connsiteX163" fmla="*/ 6020959 w 6318157"/>
                <a:gd name="connsiteY163" fmla="*/ 2857748 h 5387471"/>
                <a:gd name="connsiteX164" fmla="*/ 6058811 w 6318157"/>
                <a:gd name="connsiteY164" fmla="*/ 2880194 h 5387471"/>
                <a:gd name="connsiteX165" fmla="*/ 6114056 w 6318157"/>
                <a:gd name="connsiteY165" fmla="*/ 2859239 h 5387471"/>
                <a:gd name="connsiteX166" fmla="*/ 6152156 w 6318157"/>
                <a:gd name="connsiteY166" fmla="*/ 2889719 h 5387471"/>
                <a:gd name="connsiteX167" fmla="*/ 6260741 w 6318157"/>
                <a:gd name="connsiteY167" fmla="*/ 2868764 h 5387471"/>
                <a:gd name="connsiteX168" fmla="*/ 6292298 w 6318157"/>
                <a:gd name="connsiteY168" fmla="*/ 2879449 h 5387471"/>
                <a:gd name="connsiteX169" fmla="*/ 6304556 w 6318157"/>
                <a:gd name="connsiteY169" fmla="*/ 2838284 h 5387471"/>
                <a:gd name="connsiteX170" fmla="*/ 6306461 w 6318157"/>
                <a:gd name="connsiteY170" fmla="*/ 2809709 h 5387471"/>
                <a:gd name="connsiteX171" fmla="*/ 6317891 w 6318157"/>
                <a:gd name="connsiteY171" fmla="*/ 2798279 h 5387471"/>
                <a:gd name="connsiteX172" fmla="*/ 6268361 w 6318157"/>
                <a:gd name="connsiteY172" fmla="*/ 2775419 h 5387471"/>
                <a:gd name="connsiteX173" fmla="*/ 6220736 w 6318157"/>
                <a:gd name="connsiteY173" fmla="*/ 2543754 h 5387471"/>
                <a:gd name="connsiteX174" fmla="*/ 6169301 w 6318157"/>
                <a:gd name="connsiteY174" fmla="*/ 2569973 h 5387471"/>
                <a:gd name="connsiteX175" fmla="*/ 6119771 w 6318157"/>
                <a:gd name="connsiteY175" fmla="*/ 2533484 h 5387471"/>
                <a:gd name="connsiteX176" fmla="*/ 6051191 w 6318157"/>
                <a:gd name="connsiteY176" fmla="*/ 2518538 h 5387471"/>
                <a:gd name="connsiteX177" fmla="*/ 6053096 w 6318157"/>
                <a:gd name="connsiteY177" fmla="*/ 2434718 h 5387471"/>
                <a:gd name="connsiteX178" fmla="*/ 6027337 w 6318157"/>
                <a:gd name="connsiteY178" fmla="*/ 2469542 h 5387471"/>
                <a:gd name="connsiteX179" fmla="*/ 5994041 w 6318157"/>
                <a:gd name="connsiteY179" fmla="*/ 2411858 h 5387471"/>
                <a:gd name="connsiteX180" fmla="*/ 5976896 w 6318157"/>
                <a:gd name="connsiteY180" fmla="*/ 2272793 h 5387471"/>
                <a:gd name="connsiteX181" fmla="*/ 5915936 w 6318157"/>
                <a:gd name="connsiteY181" fmla="*/ 2274698 h 5387471"/>
                <a:gd name="connsiteX182" fmla="*/ 5892910 w 6318157"/>
                <a:gd name="connsiteY182" fmla="*/ 2209882 h 5387471"/>
                <a:gd name="connsiteX183" fmla="*/ 5813066 w 6318157"/>
                <a:gd name="connsiteY183" fmla="*/ 2240408 h 5387471"/>
                <a:gd name="connsiteX184" fmla="*/ 5752106 w 6318157"/>
                <a:gd name="connsiteY184" fmla="*/ 2206118 h 5387471"/>
                <a:gd name="connsiteX185" fmla="*/ 5719721 w 6318157"/>
                <a:gd name="connsiteY185" fmla="*/ 2227073 h 5387471"/>
                <a:gd name="connsiteX186" fmla="*/ 5653046 w 6318157"/>
                <a:gd name="connsiteY186" fmla="*/ 2209928 h 5387471"/>
                <a:gd name="connsiteX187" fmla="*/ 5677231 w 6318157"/>
                <a:gd name="connsiteY187" fmla="*/ 2186857 h 5387471"/>
                <a:gd name="connsiteX188" fmla="*/ 5628281 w 6318157"/>
                <a:gd name="connsiteY188" fmla="*/ 2145158 h 5387471"/>
                <a:gd name="connsiteX189" fmla="*/ 5488388 w 6318157"/>
                <a:gd name="connsiteY189" fmla="*/ 2148426 h 5387471"/>
                <a:gd name="connsiteX190" fmla="*/ 5453021 w 6318157"/>
                <a:gd name="connsiteY190" fmla="*/ 2227073 h 5387471"/>
                <a:gd name="connsiteX191" fmla="*/ 5472071 w 6318157"/>
                <a:gd name="connsiteY191" fmla="*/ 2274698 h 5387471"/>
                <a:gd name="connsiteX192" fmla="*/ 5422541 w 6318157"/>
                <a:gd name="connsiteY192" fmla="*/ 2288033 h 5387471"/>
                <a:gd name="connsiteX193" fmla="*/ 5451116 w 6318157"/>
                <a:gd name="connsiteY193" fmla="*/ 2333753 h 5387471"/>
                <a:gd name="connsiteX194" fmla="*/ 5516631 w 6318157"/>
                <a:gd name="connsiteY194" fmla="*/ 2328407 h 5387471"/>
                <a:gd name="connsiteX195" fmla="*/ 5523506 w 6318157"/>
                <a:gd name="connsiteY195" fmla="*/ 2379473 h 5387471"/>
                <a:gd name="connsiteX196" fmla="*/ 5399681 w 6318157"/>
                <a:gd name="connsiteY196" fmla="*/ 2545208 h 5387471"/>
                <a:gd name="connsiteX197" fmla="*/ 5360918 w 6318157"/>
                <a:gd name="connsiteY197" fmla="*/ 2694084 h 5387471"/>
                <a:gd name="connsiteX198" fmla="*/ 5346341 w 6318157"/>
                <a:gd name="connsiteY198" fmla="*/ 2615693 h 5387471"/>
                <a:gd name="connsiteX199" fmla="*/ 5304431 w 6318157"/>
                <a:gd name="connsiteY199" fmla="*/ 2615693 h 5387471"/>
                <a:gd name="connsiteX200" fmla="*/ 5273951 w 6318157"/>
                <a:gd name="connsiteY200" fmla="*/ 2558543 h 5387471"/>
                <a:gd name="connsiteX201" fmla="*/ 5203714 w 6318157"/>
                <a:gd name="connsiteY201" fmla="*/ 2600987 h 5387471"/>
                <a:gd name="connsiteX202" fmla="*/ 5070116 w 6318157"/>
                <a:gd name="connsiteY202" fmla="*/ 2541398 h 5387471"/>
                <a:gd name="connsiteX203" fmla="*/ 4991763 w 6318157"/>
                <a:gd name="connsiteY203" fmla="*/ 2573572 h 5387471"/>
                <a:gd name="connsiteX204" fmla="*/ 4904381 w 6318157"/>
                <a:gd name="connsiteY204" fmla="*/ 2564258 h 5387471"/>
                <a:gd name="connsiteX205" fmla="*/ 4875806 w 6318157"/>
                <a:gd name="connsiteY205" fmla="*/ 2495678 h 5387471"/>
                <a:gd name="connsiteX206" fmla="*/ 4803416 w 6318157"/>
                <a:gd name="connsiteY206" fmla="*/ 2484248 h 5387471"/>
                <a:gd name="connsiteX207" fmla="*/ 4822466 w 6318157"/>
                <a:gd name="connsiteY207" fmla="*/ 2409953 h 5387471"/>
                <a:gd name="connsiteX208" fmla="*/ 4731026 w 6318157"/>
                <a:gd name="connsiteY208" fmla="*/ 2341373 h 5387471"/>
                <a:gd name="connsiteX209" fmla="*/ 4699221 w 6318157"/>
                <a:gd name="connsiteY209" fmla="*/ 2364353 h 5387471"/>
                <a:gd name="connsiteX210" fmla="*/ 4637681 w 6318157"/>
                <a:gd name="connsiteY210" fmla="*/ 2328038 h 5387471"/>
                <a:gd name="connsiteX211" fmla="*/ 4660541 w 6318157"/>
                <a:gd name="connsiteY211" fmla="*/ 2253743 h 5387471"/>
                <a:gd name="connsiteX212" fmla="*/ 4433846 w 6318157"/>
                <a:gd name="connsiteY212" fmla="*/ 2270888 h 5387471"/>
                <a:gd name="connsiteX213" fmla="*/ 4373134 w 6318157"/>
                <a:gd name="connsiteY213" fmla="*/ 2252041 h 5387471"/>
                <a:gd name="connsiteX214" fmla="*/ 4323356 w 6318157"/>
                <a:gd name="connsiteY214" fmla="*/ 2288033 h 5387471"/>
                <a:gd name="connsiteX215" fmla="*/ 4273826 w 6318157"/>
                <a:gd name="connsiteY215" fmla="*/ 2208023 h 5387471"/>
                <a:gd name="connsiteX216" fmla="*/ 4201436 w 6318157"/>
                <a:gd name="connsiteY216" fmla="*/ 2192783 h 5387471"/>
                <a:gd name="connsiteX217" fmla="*/ 4178576 w 6318157"/>
                <a:gd name="connsiteY217" fmla="*/ 2110868 h 5387471"/>
                <a:gd name="connsiteX218" fmla="*/ 4087136 w 6318157"/>
                <a:gd name="connsiteY218" fmla="*/ 2038478 h 5387471"/>
                <a:gd name="connsiteX219" fmla="*/ 4016651 w 6318157"/>
                <a:gd name="connsiteY219" fmla="*/ 2051813 h 5387471"/>
                <a:gd name="connsiteX220" fmla="*/ 3909971 w 6318157"/>
                <a:gd name="connsiteY220" fmla="*/ 2013713 h 5387471"/>
                <a:gd name="connsiteX221" fmla="*/ 3843296 w 6318157"/>
                <a:gd name="connsiteY221" fmla="*/ 2053718 h 5387471"/>
                <a:gd name="connsiteX222" fmla="*/ 3788051 w 6318157"/>
                <a:gd name="connsiteY222" fmla="*/ 2034668 h 5387471"/>
                <a:gd name="connsiteX223" fmla="*/ 3742331 w 6318157"/>
                <a:gd name="connsiteY223" fmla="*/ 2046098 h 5387471"/>
                <a:gd name="connsiteX224" fmla="*/ 3671018 w 6318157"/>
                <a:gd name="connsiteY224" fmla="*/ 2041249 h 5387471"/>
                <a:gd name="connsiteX225" fmla="*/ 3660416 w 6318157"/>
                <a:gd name="connsiteY225" fmla="*/ 1977518 h 5387471"/>
                <a:gd name="connsiteX226" fmla="*/ 3643271 w 6318157"/>
                <a:gd name="connsiteY226" fmla="*/ 1905128 h 5387471"/>
                <a:gd name="connsiteX227" fmla="*/ 3690896 w 6318157"/>
                <a:gd name="connsiteY227" fmla="*/ 1872743 h 5387471"/>
                <a:gd name="connsiteX228" fmla="*/ 3702326 w 6318157"/>
                <a:gd name="connsiteY228" fmla="*/ 1811783 h 5387471"/>
                <a:gd name="connsiteX229" fmla="*/ 3679466 w 6318157"/>
                <a:gd name="connsiteY229" fmla="*/ 1788923 h 5387471"/>
                <a:gd name="connsiteX230" fmla="*/ 3595977 w 6318157"/>
                <a:gd name="connsiteY230" fmla="*/ 1647245 h 5387471"/>
                <a:gd name="connsiteX231" fmla="*/ 3508016 w 6318157"/>
                <a:gd name="connsiteY231" fmla="*/ 1663193 h 5387471"/>
                <a:gd name="connsiteX232" fmla="*/ 3485156 w 6318157"/>
                <a:gd name="connsiteY232" fmla="*/ 1619378 h 5387471"/>
                <a:gd name="connsiteX233" fmla="*/ 3434052 w 6318157"/>
                <a:gd name="connsiteY233" fmla="*/ 1618090 h 5387471"/>
                <a:gd name="connsiteX234" fmla="*/ 3496586 w 6318157"/>
                <a:gd name="connsiteY234" fmla="*/ 1533653 h 5387471"/>
                <a:gd name="connsiteX235" fmla="*/ 3549926 w 6318157"/>
                <a:gd name="connsiteY235" fmla="*/ 1552703 h 5387471"/>
                <a:gd name="connsiteX236" fmla="*/ 3681619 w 6318157"/>
                <a:gd name="connsiteY236" fmla="*/ 1349485 h 5387471"/>
                <a:gd name="connsiteX237" fmla="*/ 3708041 w 6318157"/>
                <a:gd name="connsiteY237" fmla="*/ 1316483 h 5387471"/>
                <a:gd name="connsiteX238" fmla="*/ 3600036 w 6318157"/>
                <a:gd name="connsiteY238" fmla="*/ 1230630 h 5387471"/>
                <a:gd name="connsiteX239" fmla="*/ 3610886 w 6318157"/>
                <a:gd name="connsiteY239" fmla="*/ 1173608 h 5387471"/>
                <a:gd name="connsiteX240" fmla="*/ 3549926 w 6318157"/>
                <a:gd name="connsiteY240" fmla="*/ 1160273 h 5387471"/>
                <a:gd name="connsiteX241" fmla="*/ 3515636 w 6318157"/>
                <a:gd name="connsiteY241" fmla="*/ 1108838 h 5387471"/>
                <a:gd name="connsiteX242" fmla="*/ 3515636 w 6318157"/>
                <a:gd name="connsiteY242" fmla="*/ 1013588 h 5387471"/>
                <a:gd name="connsiteX243" fmla="*/ 3391811 w 6318157"/>
                <a:gd name="connsiteY243" fmla="*/ 981203 h 5387471"/>
                <a:gd name="connsiteX244" fmla="*/ 3357521 w 6318157"/>
                <a:gd name="connsiteY244" fmla="*/ 922148 h 5387471"/>
                <a:gd name="connsiteX245" fmla="*/ 3198246 w 6318157"/>
                <a:gd name="connsiteY245" fmla="*/ 954073 h 5387471"/>
                <a:gd name="connsiteX246" fmla="*/ 3142256 w 6318157"/>
                <a:gd name="connsiteY246" fmla="*/ 899288 h 5387471"/>
                <a:gd name="connsiteX247" fmla="*/ 2980331 w 6318157"/>
                <a:gd name="connsiteY247" fmla="*/ 929768 h 5387471"/>
                <a:gd name="connsiteX248" fmla="*/ 2776330 w 6318157"/>
                <a:gd name="connsiteY248" fmla="*/ 832982 h 5387471"/>
                <a:gd name="connsiteX249" fmla="*/ 2662196 w 6318157"/>
                <a:gd name="connsiteY249" fmla="*/ 874523 h 5387471"/>
                <a:gd name="connsiteX250" fmla="*/ 2671721 w 6318157"/>
                <a:gd name="connsiteY250" fmla="*/ 832613 h 5387471"/>
                <a:gd name="connsiteX251" fmla="*/ 2581026 w 6318157"/>
                <a:gd name="connsiteY251" fmla="*/ 818653 h 5387471"/>
                <a:gd name="connsiteX252" fmla="*/ 2576471 w 6318157"/>
                <a:gd name="connsiteY252" fmla="*/ 731648 h 5387471"/>
                <a:gd name="connsiteX253" fmla="*/ 2561231 w 6318157"/>
                <a:gd name="connsiteY253" fmla="*/ 684023 h 5387471"/>
                <a:gd name="connsiteX254" fmla="*/ 2591711 w 6318157"/>
                <a:gd name="connsiteY254" fmla="*/ 647828 h 5387471"/>
                <a:gd name="connsiteX255" fmla="*/ 2496792 w 6318157"/>
                <a:gd name="connsiteY255" fmla="*/ 511865 h 5387471"/>
                <a:gd name="connsiteX256" fmla="*/ 2492651 w 6318157"/>
                <a:gd name="connsiteY256" fmla="*/ 476378 h 5387471"/>
                <a:gd name="connsiteX257" fmla="*/ 2534561 w 6318157"/>
                <a:gd name="connsiteY257" fmla="*/ 409703 h 5387471"/>
                <a:gd name="connsiteX258" fmla="*/ 2490746 w 6318157"/>
                <a:gd name="connsiteY258" fmla="*/ 398273 h 5387471"/>
                <a:gd name="connsiteX259" fmla="*/ 2465981 w 6318157"/>
                <a:gd name="connsiteY259" fmla="*/ 367793 h 5387471"/>
                <a:gd name="connsiteX260" fmla="*/ 2428709 w 6318157"/>
                <a:gd name="connsiteY260" fmla="*/ 359713 h 5387471"/>
                <a:gd name="connsiteX261" fmla="*/ 2443121 w 6318157"/>
                <a:gd name="connsiteY261" fmla="*/ 297308 h 5387471"/>
                <a:gd name="connsiteX262" fmla="*/ 2384811 w 6318157"/>
                <a:gd name="connsiteY262" fmla="*/ 255352 h 5387471"/>
                <a:gd name="connsiteX263" fmla="*/ 2431691 w 6318157"/>
                <a:gd name="connsiteY263" fmla="*/ 188723 h 5387471"/>
                <a:gd name="connsiteX264" fmla="*/ 2536714 w 6318157"/>
                <a:gd name="connsiteY264" fmla="*/ 175177 h 5387471"/>
                <a:gd name="connsiteX0" fmla="*/ 2536714 w 6318157"/>
                <a:gd name="connsiteY0" fmla="*/ 175177 h 5387471"/>
                <a:gd name="connsiteX1" fmla="*/ 2475506 w 6318157"/>
                <a:gd name="connsiteY1" fmla="*/ 127763 h 5387471"/>
                <a:gd name="connsiteX2" fmla="*/ 2408831 w 6318157"/>
                <a:gd name="connsiteY2" fmla="*/ 129668 h 5387471"/>
                <a:gd name="connsiteX3" fmla="*/ 2340003 w 6318157"/>
                <a:gd name="connsiteY3" fmla="*/ 67751 h 5387471"/>
                <a:gd name="connsiteX4" fmla="*/ 2260241 w 6318157"/>
                <a:gd name="connsiteY4" fmla="*/ 85853 h 5387471"/>
                <a:gd name="connsiteX5" fmla="*/ 2229513 w 6318157"/>
                <a:gd name="connsiteY5" fmla="*/ 26173 h 5387471"/>
                <a:gd name="connsiteX6" fmla="*/ 2009858 w 6318157"/>
                <a:gd name="connsiteY6" fmla="*/ 0 h 5387471"/>
                <a:gd name="connsiteX7" fmla="*/ 1851163 w 6318157"/>
                <a:gd name="connsiteY7" fmla="*/ 158612 h 5387471"/>
                <a:gd name="connsiteX8" fmla="*/ 1861599 w 6318157"/>
                <a:gd name="connsiteY8" fmla="*/ 331056 h 5387471"/>
                <a:gd name="connsiteX9" fmla="*/ 1776951 w 6318157"/>
                <a:gd name="connsiteY9" fmla="*/ 311343 h 5387471"/>
                <a:gd name="connsiteX10" fmla="*/ 1606163 w 6318157"/>
                <a:gd name="connsiteY10" fmla="*/ 358057 h 5387471"/>
                <a:gd name="connsiteX11" fmla="*/ 1391478 w 6318157"/>
                <a:gd name="connsiteY11" fmla="*/ 230836 h 5387471"/>
                <a:gd name="connsiteX12" fmla="*/ 1256306 w 6318157"/>
                <a:gd name="connsiteY12" fmla="*/ 230836 h 5387471"/>
                <a:gd name="connsiteX13" fmla="*/ 1208598 w 6318157"/>
                <a:gd name="connsiteY13" fmla="*/ 421667 h 5387471"/>
                <a:gd name="connsiteX14" fmla="*/ 1041621 w 6318157"/>
                <a:gd name="connsiteY14" fmla="*/ 588645 h 5387471"/>
                <a:gd name="connsiteX15" fmla="*/ 930303 w 6318157"/>
                <a:gd name="connsiteY15" fmla="*/ 668158 h 5387471"/>
                <a:gd name="connsiteX16" fmla="*/ 842838 w 6318157"/>
                <a:gd name="connsiteY16" fmla="*/ 612499 h 5387471"/>
                <a:gd name="connsiteX17" fmla="*/ 747423 w 6318157"/>
                <a:gd name="connsiteY17" fmla="*/ 795379 h 5387471"/>
                <a:gd name="connsiteX18" fmla="*/ 456206 w 6318157"/>
                <a:gd name="connsiteY18" fmla="*/ 828804 h 5387471"/>
                <a:gd name="connsiteX19" fmla="*/ 222636 w 6318157"/>
                <a:gd name="connsiteY19" fmla="*/ 970307 h 5387471"/>
                <a:gd name="connsiteX20" fmla="*/ 254442 w 6318157"/>
                <a:gd name="connsiteY20" fmla="*/ 1113431 h 5387471"/>
                <a:gd name="connsiteX21" fmla="*/ 302149 w 6318157"/>
                <a:gd name="connsiteY21" fmla="*/ 1296311 h 5387471"/>
                <a:gd name="connsiteX22" fmla="*/ 341906 w 6318157"/>
                <a:gd name="connsiteY22" fmla="*/ 1328116 h 5387471"/>
                <a:gd name="connsiteX23" fmla="*/ 508883 w 6318157"/>
                <a:gd name="connsiteY23" fmla="*/ 1359921 h 5387471"/>
                <a:gd name="connsiteX24" fmla="*/ 532737 w 6318157"/>
                <a:gd name="connsiteY24" fmla="*/ 1582558 h 5387471"/>
                <a:gd name="connsiteX25" fmla="*/ 730526 w 6318157"/>
                <a:gd name="connsiteY25" fmla="*/ 1644144 h 5387471"/>
                <a:gd name="connsiteX26" fmla="*/ 903633 w 6318157"/>
                <a:gd name="connsiteY26" fmla="*/ 1753676 h 5387471"/>
                <a:gd name="connsiteX27" fmla="*/ 818984 w 6318157"/>
                <a:gd name="connsiteY27" fmla="*/ 1884707 h 5387471"/>
                <a:gd name="connsiteX28" fmla="*/ 644056 w 6318157"/>
                <a:gd name="connsiteY28" fmla="*/ 1868805 h 5387471"/>
                <a:gd name="connsiteX29" fmla="*/ 636104 w 6318157"/>
                <a:gd name="connsiteY29" fmla="*/ 2115295 h 5387471"/>
                <a:gd name="connsiteX30" fmla="*/ 755374 w 6318157"/>
                <a:gd name="connsiteY30" fmla="*/ 2218662 h 5387471"/>
                <a:gd name="connsiteX31" fmla="*/ 818984 w 6318157"/>
                <a:gd name="connsiteY31" fmla="*/ 2329980 h 5387471"/>
                <a:gd name="connsiteX32" fmla="*/ 818984 w 6318157"/>
                <a:gd name="connsiteY32" fmla="*/ 2369737 h 5387471"/>
                <a:gd name="connsiteX33" fmla="*/ 580445 w 6318157"/>
                <a:gd name="connsiteY33" fmla="*/ 2401542 h 5387471"/>
                <a:gd name="connsiteX34" fmla="*/ 485029 w 6318157"/>
                <a:gd name="connsiteY34" fmla="*/ 2433347 h 5387471"/>
                <a:gd name="connsiteX35" fmla="*/ 437322 w 6318157"/>
                <a:gd name="connsiteY35" fmla="*/ 2584422 h 5387471"/>
                <a:gd name="connsiteX36" fmla="*/ 307616 w 6318157"/>
                <a:gd name="connsiteY36" fmla="*/ 2598549 h 5387471"/>
                <a:gd name="connsiteX37" fmla="*/ 238539 w 6318157"/>
                <a:gd name="connsiteY37" fmla="*/ 2655984 h 5387471"/>
                <a:gd name="connsiteX38" fmla="*/ 284673 w 6318157"/>
                <a:gd name="connsiteY38" fmla="*/ 2740881 h 5387471"/>
                <a:gd name="connsiteX39" fmla="*/ 405516 w 6318157"/>
                <a:gd name="connsiteY39" fmla="*/ 2767302 h 5387471"/>
                <a:gd name="connsiteX40" fmla="*/ 414296 w 6318157"/>
                <a:gd name="connsiteY40" fmla="*/ 2859534 h 5387471"/>
                <a:gd name="connsiteX41" fmla="*/ 349857 w 6318157"/>
                <a:gd name="connsiteY41" fmla="*/ 2894523 h 5387471"/>
                <a:gd name="connsiteX42" fmla="*/ 206734 w 6318157"/>
                <a:gd name="connsiteY42" fmla="*/ 3061500 h 5387471"/>
                <a:gd name="connsiteX43" fmla="*/ 166977 w 6318157"/>
                <a:gd name="connsiteY43" fmla="*/ 3300039 h 5387471"/>
                <a:gd name="connsiteX44" fmla="*/ 103367 w 6318157"/>
                <a:gd name="connsiteY44" fmla="*/ 3490871 h 5387471"/>
                <a:gd name="connsiteX45" fmla="*/ 0 w 6318157"/>
                <a:gd name="connsiteY45" fmla="*/ 3610140 h 5387471"/>
                <a:gd name="connsiteX46" fmla="*/ 0 w 6318157"/>
                <a:gd name="connsiteY46" fmla="*/ 3689653 h 5387471"/>
                <a:gd name="connsiteX47" fmla="*/ 15903 w 6318157"/>
                <a:gd name="connsiteY47" fmla="*/ 3769166 h 5387471"/>
                <a:gd name="connsiteX48" fmla="*/ 127221 w 6318157"/>
                <a:gd name="connsiteY48" fmla="*/ 3785069 h 5387471"/>
                <a:gd name="connsiteX49" fmla="*/ 183211 w 6318157"/>
                <a:gd name="connsiteY49" fmla="*/ 3641697 h 5387471"/>
                <a:gd name="connsiteX50" fmla="*/ 275231 w 6318157"/>
                <a:gd name="connsiteY50" fmla="*/ 3608199 h 5387471"/>
                <a:gd name="connsiteX51" fmla="*/ 326003 w 6318157"/>
                <a:gd name="connsiteY51" fmla="*/ 3626043 h 5387471"/>
                <a:gd name="connsiteX52" fmla="*/ 358388 w 6318157"/>
                <a:gd name="connsiteY52" fmla="*/ 3618423 h 5387471"/>
                <a:gd name="connsiteX53" fmla="*/ 424318 w 6318157"/>
                <a:gd name="connsiteY53" fmla="*/ 3743407 h 5387471"/>
                <a:gd name="connsiteX54" fmla="*/ 379178 w 6318157"/>
                <a:gd name="connsiteY54" fmla="*/ 3816212 h 5387471"/>
                <a:gd name="connsiteX55" fmla="*/ 347621 w 6318157"/>
                <a:gd name="connsiteY55" fmla="*/ 3928239 h 5387471"/>
                <a:gd name="connsiteX56" fmla="*/ 336854 w 6318157"/>
                <a:gd name="connsiteY56" fmla="*/ 4218249 h 5387471"/>
                <a:gd name="connsiteX57" fmla="*/ 545161 w 6318157"/>
                <a:gd name="connsiteY57" fmla="*/ 4012509 h 5387471"/>
                <a:gd name="connsiteX58" fmla="*/ 620202 w 6318157"/>
                <a:gd name="connsiteY58" fmla="*/ 4063365 h 5387471"/>
                <a:gd name="connsiteX59" fmla="*/ 723569 w 6318157"/>
                <a:gd name="connsiteY59" fmla="*/ 4079267 h 5387471"/>
                <a:gd name="connsiteX60" fmla="*/ 795130 w 6318157"/>
                <a:gd name="connsiteY60" fmla="*/ 4190586 h 5387471"/>
                <a:gd name="connsiteX61" fmla="*/ 1025718 w 6318157"/>
                <a:gd name="connsiteY61" fmla="*/ 4293952 h 5387471"/>
                <a:gd name="connsiteX62" fmla="*/ 1176793 w 6318157"/>
                <a:gd name="connsiteY62" fmla="*/ 4540443 h 5387471"/>
                <a:gd name="connsiteX63" fmla="*/ 1144988 w 6318157"/>
                <a:gd name="connsiteY63" fmla="*/ 4635859 h 5387471"/>
                <a:gd name="connsiteX64" fmla="*/ 1614115 w 6318157"/>
                <a:gd name="connsiteY64" fmla="*/ 4882349 h 5387471"/>
                <a:gd name="connsiteX65" fmla="*/ 1614115 w 6318157"/>
                <a:gd name="connsiteY65" fmla="*/ 5033424 h 5387471"/>
                <a:gd name="connsiteX66" fmla="*/ 1614115 w 6318157"/>
                <a:gd name="connsiteY66" fmla="*/ 5168596 h 5387471"/>
                <a:gd name="connsiteX67" fmla="*/ 1653871 w 6318157"/>
                <a:gd name="connsiteY67" fmla="*/ 5295817 h 5387471"/>
                <a:gd name="connsiteX68" fmla="*/ 1755416 w 6318157"/>
                <a:gd name="connsiteY68" fmla="*/ 5294123 h 5387471"/>
                <a:gd name="connsiteX69" fmla="*/ 1825653 w 6318157"/>
                <a:gd name="connsiteY69" fmla="*/ 5366385 h 5387471"/>
                <a:gd name="connsiteX70" fmla="*/ 1861848 w 6318157"/>
                <a:gd name="connsiteY70" fmla="*/ 5387340 h 5387471"/>
                <a:gd name="connsiteX71" fmla="*/ 1926203 w 6318157"/>
                <a:gd name="connsiteY71" fmla="*/ 5242146 h 5387471"/>
                <a:gd name="connsiteX72" fmla="*/ 2115047 w 6318157"/>
                <a:gd name="connsiteY72" fmla="*/ 5279914 h 5387471"/>
                <a:gd name="connsiteX73" fmla="*/ 2176421 w 6318157"/>
                <a:gd name="connsiteY73" fmla="*/ 5148304 h 5387471"/>
                <a:gd name="connsiteX74" fmla="*/ 2083242 w 6318157"/>
                <a:gd name="connsiteY74" fmla="*/ 5096123 h 5387471"/>
                <a:gd name="connsiteX75" fmla="*/ 2020211 w 6318157"/>
                <a:gd name="connsiteY75" fmla="*/ 5057903 h 5387471"/>
                <a:gd name="connsiteX76" fmla="*/ 2011680 w 6318157"/>
                <a:gd name="connsiteY76" fmla="*/ 5073180 h 5387471"/>
                <a:gd name="connsiteX77" fmla="*/ 1932167 w 6318157"/>
                <a:gd name="connsiteY77" fmla="*/ 4977765 h 5387471"/>
                <a:gd name="connsiteX78" fmla="*/ 1884459 w 6318157"/>
                <a:gd name="connsiteY78" fmla="*/ 4874398 h 5387471"/>
                <a:gd name="connsiteX79" fmla="*/ 1913448 w 6318157"/>
                <a:gd name="connsiteY79" fmla="*/ 4786022 h 5387471"/>
                <a:gd name="connsiteX80" fmla="*/ 2073551 w 6318157"/>
                <a:gd name="connsiteY80" fmla="*/ 4760723 h 5387471"/>
                <a:gd name="connsiteX81" fmla="*/ 2213030 w 6318157"/>
                <a:gd name="connsiteY81" fmla="*/ 4711893 h 5387471"/>
                <a:gd name="connsiteX82" fmla="*/ 2313829 w 6318157"/>
                <a:gd name="connsiteY82" fmla="*/ 4781467 h 5387471"/>
                <a:gd name="connsiteX83" fmla="*/ 2449002 w 6318157"/>
                <a:gd name="connsiteY83" fmla="*/ 4771031 h 5387471"/>
                <a:gd name="connsiteX84" fmla="*/ 2504661 w 6318157"/>
                <a:gd name="connsiteY84" fmla="*/ 4866446 h 5387471"/>
                <a:gd name="connsiteX85" fmla="*/ 2578459 w 6318157"/>
                <a:gd name="connsiteY85" fmla="*/ 4816585 h 5387471"/>
                <a:gd name="connsiteX86" fmla="*/ 2681246 w 6318157"/>
                <a:gd name="connsiteY86" fmla="*/ 4873118 h 5387471"/>
                <a:gd name="connsiteX87" fmla="*/ 2798859 w 6318157"/>
                <a:gd name="connsiteY87" fmla="*/ 4858495 h 5387471"/>
                <a:gd name="connsiteX88" fmla="*/ 2895931 w 6318157"/>
                <a:gd name="connsiteY88" fmla="*/ 4983811 h 5387471"/>
                <a:gd name="connsiteX89" fmla="*/ 2910177 w 6318157"/>
                <a:gd name="connsiteY89" fmla="*/ 5176547 h 5387471"/>
                <a:gd name="connsiteX90" fmla="*/ 2981739 w 6318157"/>
                <a:gd name="connsiteY90" fmla="*/ 5120888 h 5387471"/>
                <a:gd name="connsiteX91" fmla="*/ 3101009 w 6318157"/>
                <a:gd name="connsiteY91" fmla="*/ 5184499 h 5387471"/>
                <a:gd name="connsiteX92" fmla="*/ 3164619 w 6318157"/>
                <a:gd name="connsiteY92" fmla="*/ 4882349 h 5387471"/>
                <a:gd name="connsiteX93" fmla="*/ 3116911 w 6318157"/>
                <a:gd name="connsiteY93" fmla="*/ 4516589 h 5387471"/>
                <a:gd name="connsiteX94" fmla="*/ 3156668 w 6318157"/>
                <a:gd name="connsiteY94" fmla="*/ 4405271 h 5387471"/>
                <a:gd name="connsiteX95" fmla="*/ 3323645 w 6318157"/>
                <a:gd name="connsiteY95" fmla="*/ 4341660 h 5387471"/>
                <a:gd name="connsiteX96" fmla="*/ 3482671 w 6318157"/>
                <a:gd name="connsiteY96" fmla="*/ 4293952 h 5387471"/>
                <a:gd name="connsiteX97" fmla="*/ 3570136 w 6318157"/>
                <a:gd name="connsiteY97" fmla="*/ 4373466 h 5387471"/>
                <a:gd name="connsiteX98" fmla="*/ 3530379 w 6318157"/>
                <a:gd name="connsiteY98" fmla="*/ 4484784 h 5387471"/>
                <a:gd name="connsiteX99" fmla="*/ 3546282 w 6318157"/>
                <a:gd name="connsiteY99" fmla="*/ 4588151 h 5387471"/>
                <a:gd name="connsiteX100" fmla="*/ 3609892 w 6318157"/>
                <a:gd name="connsiteY100" fmla="*/ 4643810 h 5387471"/>
                <a:gd name="connsiteX101" fmla="*/ 3673503 w 6318157"/>
                <a:gd name="connsiteY101" fmla="*/ 4651761 h 5387471"/>
                <a:gd name="connsiteX102" fmla="*/ 3745064 w 6318157"/>
                <a:gd name="connsiteY102" fmla="*/ 4786933 h 5387471"/>
                <a:gd name="connsiteX103" fmla="*/ 3889016 w 6318157"/>
                <a:gd name="connsiteY103" fmla="*/ 4749293 h 5387471"/>
                <a:gd name="connsiteX104" fmla="*/ 4071068 w 6318157"/>
                <a:gd name="connsiteY104" fmla="*/ 4731274 h 5387471"/>
                <a:gd name="connsiteX105" fmla="*/ 4368496 w 6318157"/>
                <a:gd name="connsiteY105" fmla="*/ 4686134 h 5387471"/>
                <a:gd name="connsiteX106" fmla="*/ 4436828 w 6318157"/>
                <a:gd name="connsiteY106" fmla="*/ 4774261 h 5387471"/>
                <a:gd name="connsiteX107" fmla="*/ 4500438 w 6318157"/>
                <a:gd name="connsiteY107" fmla="*/ 4751981 h 5387471"/>
                <a:gd name="connsiteX108" fmla="*/ 4595854 w 6318157"/>
                <a:gd name="connsiteY108" fmla="*/ 4699469 h 5387471"/>
                <a:gd name="connsiteX109" fmla="*/ 4654826 w 6318157"/>
                <a:gd name="connsiteY109" fmla="*/ 4646423 h 5387471"/>
                <a:gd name="connsiteX110" fmla="*/ 4674704 w 6318157"/>
                <a:gd name="connsiteY110" fmla="*/ 4597593 h 5387471"/>
                <a:gd name="connsiteX111" fmla="*/ 4588151 w 6318157"/>
                <a:gd name="connsiteY111" fmla="*/ 4554983 h 5387471"/>
                <a:gd name="connsiteX112" fmla="*/ 4687211 w 6318157"/>
                <a:gd name="connsiteY112" fmla="*/ 4492118 h 5387471"/>
                <a:gd name="connsiteX113" fmla="*/ 4723406 w 6318157"/>
                <a:gd name="connsiteY113" fmla="*/ 4492118 h 5387471"/>
                <a:gd name="connsiteX114" fmla="*/ 4715786 w 6318157"/>
                <a:gd name="connsiteY114" fmla="*/ 4434968 h 5387471"/>
                <a:gd name="connsiteX115" fmla="*/ 4753886 w 6318157"/>
                <a:gd name="connsiteY115" fmla="*/ 4410203 h 5387471"/>
                <a:gd name="connsiteX116" fmla="*/ 4656648 w 6318157"/>
                <a:gd name="connsiteY116" fmla="*/ 4287326 h 5387471"/>
                <a:gd name="connsiteX117" fmla="*/ 4593866 w 6318157"/>
                <a:gd name="connsiteY117" fmla="*/ 4307333 h 5387471"/>
                <a:gd name="connsiteX118" fmla="*/ 4575396 w 6318157"/>
                <a:gd name="connsiteY118" fmla="*/ 4172612 h 5387471"/>
                <a:gd name="connsiteX119" fmla="*/ 4679655 w 6318157"/>
                <a:gd name="connsiteY119" fmla="*/ 4132426 h 5387471"/>
                <a:gd name="connsiteX120" fmla="*/ 4703957 w 6318157"/>
                <a:gd name="connsiteY120" fmla="*/ 4023340 h 5387471"/>
                <a:gd name="connsiteX121" fmla="*/ 4812951 w 6318157"/>
                <a:gd name="connsiteY121" fmla="*/ 3900496 h 5387471"/>
                <a:gd name="connsiteX122" fmla="*/ 4877813 w 6318157"/>
                <a:gd name="connsiteY122" fmla="*/ 3853146 h 5387471"/>
                <a:gd name="connsiteX123" fmla="*/ 4866109 w 6318157"/>
                <a:gd name="connsiteY123" fmla="*/ 3934446 h 5387471"/>
                <a:gd name="connsiteX124" fmla="*/ 4936241 w 6318157"/>
                <a:gd name="connsiteY124" fmla="*/ 3998681 h 5387471"/>
                <a:gd name="connsiteX125" fmla="*/ 4889248 w 6318157"/>
                <a:gd name="connsiteY125" fmla="*/ 4126615 h 5387471"/>
                <a:gd name="connsiteX126" fmla="*/ 4934365 w 6318157"/>
                <a:gd name="connsiteY126" fmla="*/ 4164319 h 5387471"/>
                <a:gd name="connsiteX127" fmla="*/ 5022812 w 6318157"/>
                <a:gd name="connsiteY127" fmla="*/ 4087573 h 5387471"/>
                <a:gd name="connsiteX128" fmla="*/ 5082759 w 6318157"/>
                <a:gd name="connsiteY128" fmla="*/ 4066849 h 5387471"/>
                <a:gd name="connsiteX129" fmla="*/ 5099644 w 6318157"/>
                <a:gd name="connsiteY129" fmla="*/ 4110000 h 5387471"/>
                <a:gd name="connsiteX130" fmla="*/ 5146102 w 6318157"/>
                <a:gd name="connsiteY130" fmla="*/ 4062915 h 5387471"/>
                <a:gd name="connsiteX131" fmla="*/ 5187199 w 6318157"/>
                <a:gd name="connsiteY131" fmla="*/ 4077299 h 5387471"/>
                <a:gd name="connsiteX132" fmla="*/ 5205692 w 6318157"/>
                <a:gd name="connsiteY132" fmla="*/ 4046476 h 5387471"/>
                <a:gd name="connsiteX133" fmla="*/ 5107060 w 6318157"/>
                <a:gd name="connsiteY133" fmla="*/ 4005379 h 5387471"/>
                <a:gd name="connsiteX134" fmla="*/ 5183536 w 6318157"/>
                <a:gd name="connsiteY134" fmla="*/ 3959373 h 5387471"/>
                <a:gd name="connsiteX135" fmla="*/ 5172815 w 6318157"/>
                <a:gd name="connsiteY135" fmla="*/ 3886200 h 5387471"/>
                <a:gd name="connsiteX136" fmla="*/ 5222041 w 6318157"/>
                <a:gd name="connsiteY136" fmla="*/ 3883701 h 5387471"/>
                <a:gd name="connsiteX137" fmla="*/ 5230350 w 6318157"/>
                <a:gd name="connsiteY137" fmla="*/ 3941680 h 5387471"/>
                <a:gd name="connsiteX138" fmla="*/ 5279666 w 6318157"/>
                <a:gd name="connsiteY138" fmla="*/ 3937570 h 5387471"/>
                <a:gd name="connsiteX139" fmla="*/ 5291995 w 6318157"/>
                <a:gd name="connsiteY139" fmla="*/ 3859487 h 5387471"/>
                <a:gd name="connsiteX140" fmla="*/ 5423861 w 6318157"/>
                <a:gd name="connsiteY140" fmla="*/ 3870925 h 5387471"/>
                <a:gd name="connsiteX141" fmla="*/ 5487204 w 6318157"/>
                <a:gd name="connsiteY141" fmla="*/ 3820445 h 5387471"/>
                <a:gd name="connsiteX142" fmla="*/ 5559123 w 6318157"/>
                <a:gd name="connsiteY142" fmla="*/ 3707429 h 5387471"/>
                <a:gd name="connsiteX143" fmla="*/ 5449413 w 6318157"/>
                <a:gd name="connsiteY143" fmla="*/ 3654543 h 5387471"/>
                <a:gd name="connsiteX144" fmla="*/ 5417697 w 6318157"/>
                <a:gd name="connsiteY144" fmla="*/ 3572439 h 5387471"/>
                <a:gd name="connsiteX145" fmla="*/ 5452272 w 6318157"/>
                <a:gd name="connsiteY145" fmla="*/ 3536878 h 5387471"/>
                <a:gd name="connsiteX146" fmla="*/ 5435833 w 6318157"/>
                <a:gd name="connsiteY146" fmla="*/ 3485507 h 5387471"/>
                <a:gd name="connsiteX147" fmla="*/ 5398846 w 6318157"/>
                <a:gd name="connsiteY147" fmla="*/ 3495782 h 5387471"/>
                <a:gd name="connsiteX148" fmla="*/ 5351496 w 6318157"/>
                <a:gd name="connsiteY148" fmla="*/ 3414038 h 5387471"/>
                <a:gd name="connsiteX149" fmla="*/ 5402956 w 6318157"/>
                <a:gd name="connsiteY149" fmla="*/ 3376601 h 5387471"/>
                <a:gd name="connsiteX150" fmla="*/ 5452272 w 6318157"/>
                <a:gd name="connsiteY150" fmla="*/ 3388930 h 5387471"/>
                <a:gd name="connsiteX151" fmla="*/ 5493368 w 6318157"/>
                <a:gd name="connsiteY151" fmla="*/ 3288244 h 5387471"/>
                <a:gd name="connsiteX152" fmla="*/ 5431724 w 6318157"/>
                <a:gd name="connsiteY152" fmla="*/ 3310847 h 5387471"/>
                <a:gd name="connsiteX153" fmla="*/ 5410640 w 6318157"/>
                <a:gd name="connsiteY153" fmla="*/ 3190955 h 5387471"/>
                <a:gd name="connsiteX154" fmla="*/ 5487204 w 6318157"/>
                <a:gd name="connsiteY154" fmla="*/ 3212215 h 5387471"/>
                <a:gd name="connsiteX155" fmla="*/ 5493368 w 6318157"/>
                <a:gd name="connsiteY155" fmla="*/ 3171118 h 5387471"/>
                <a:gd name="connsiteX156" fmla="*/ 5645426 w 6318157"/>
                <a:gd name="connsiteY156" fmla="*/ 3158790 h 5387471"/>
                <a:gd name="connsiteX157" fmla="*/ 5635152 w 6318157"/>
                <a:gd name="connsiteY157" fmla="*/ 3123857 h 5387471"/>
                <a:gd name="connsiteX158" fmla="*/ 5789532 w 6318157"/>
                <a:gd name="connsiteY158" fmla="*/ 3047475 h 5387471"/>
                <a:gd name="connsiteX159" fmla="*/ 5813922 w 6318157"/>
                <a:gd name="connsiteY159" fmla="*/ 3119747 h 5387471"/>
                <a:gd name="connsiteX160" fmla="*/ 5857074 w 6318157"/>
                <a:gd name="connsiteY160" fmla="*/ 3025225 h 5387471"/>
                <a:gd name="connsiteX161" fmla="*/ 5892006 w 6318157"/>
                <a:gd name="connsiteY161" fmla="*/ 3002622 h 5387471"/>
                <a:gd name="connsiteX162" fmla="*/ 5894061 w 6318157"/>
                <a:gd name="connsiteY162" fmla="*/ 2949196 h 5387471"/>
                <a:gd name="connsiteX163" fmla="*/ 6020959 w 6318157"/>
                <a:gd name="connsiteY163" fmla="*/ 2857748 h 5387471"/>
                <a:gd name="connsiteX164" fmla="*/ 6058811 w 6318157"/>
                <a:gd name="connsiteY164" fmla="*/ 2880194 h 5387471"/>
                <a:gd name="connsiteX165" fmla="*/ 6114056 w 6318157"/>
                <a:gd name="connsiteY165" fmla="*/ 2859239 h 5387471"/>
                <a:gd name="connsiteX166" fmla="*/ 6152156 w 6318157"/>
                <a:gd name="connsiteY166" fmla="*/ 2889719 h 5387471"/>
                <a:gd name="connsiteX167" fmla="*/ 6260741 w 6318157"/>
                <a:gd name="connsiteY167" fmla="*/ 2868764 h 5387471"/>
                <a:gd name="connsiteX168" fmla="*/ 6292298 w 6318157"/>
                <a:gd name="connsiteY168" fmla="*/ 2879449 h 5387471"/>
                <a:gd name="connsiteX169" fmla="*/ 6304556 w 6318157"/>
                <a:gd name="connsiteY169" fmla="*/ 2838284 h 5387471"/>
                <a:gd name="connsiteX170" fmla="*/ 6306461 w 6318157"/>
                <a:gd name="connsiteY170" fmla="*/ 2809709 h 5387471"/>
                <a:gd name="connsiteX171" fmla="*/ 6317891 w 6318157"/>
                <a:gd name="connsiteY171" fmla="*/ 2798279 h 5387471"/>
                <a:gd name="connsiteX172" fmla="*/ 6268361 w 6318157"/>
                <a:gd name="connsiteY172" fmla="*/ 2775419 h 5387471"/>
                <a:gd name="connsiteX173" fmla="*/ 6220736 w 6318157"/>
                <a:gd name="connsiteY173" fmla="*/ 2543754 h 5387471"/>
                <a:gd name="connsiteX174" fmla="*/ 6169301 w 6318157"/>
                <a:gd name="connsiteY174" fmla="*/ 2569973 h 5387471"/>
                <a:gd name="connsiteX175" fmla="*/ 6119771 w 6318157"/>
                <a:gd name="connsiteY175" fmla="*/ 2533484 h 5387471"/>
                <a:gd name="connsiteX176" fmla="*/ 6051191 w 6318157"/>
                <a:gd name="connsiteY176" fmla="*/ 2518538 h 5387471"/>
                <a:gd name="connsiteX177" fmla="*/ 6053096 w 6318157"/>
                <a:gd name="connsiteY177" fmla="*/ 2434718 h 5387471"/>
                <a:gd name="connsiteX178" fmla="*/ 6027337 w 6318157"/>
                <a:gd name="connsiteY178" fmla="*/ 2469542 h 5387471"/>
                <a:gd name="connsiteX179" fmla="*/ 5994041 w 6318157"/>
                <a:gd name="connsiteY179" fmla="*/ 2411858 h 5387471"/>
                <a:gd name="connsiteX180" fmla="*/ 5976896 w 6318157"/>
                <a:gd name="connsiteY180" fmla="*/ 2272793 h 5387471"/>
                <a:gd name="connsiteX181" fmla="*/ 5915936 w 6318157"/>
                <a:gd name="connsiteY181" fmla="*/ 2274698 h 5387471"/>
                <a:gd name="connsiteX182" fmla="*/ 5892910 w 6318157"/>
                <a:gd name="connsiteY182" fmla="*/ 2209882 h 5387471"/>
                <a:gd name="connsiteX183" fmla="*/ 5813066 w 6318157"/>
                <a:gd name="connsiteY183" fmla="*/ 2240408 h 5387471"/>
                <a:gd name="connsiteX184" fmla="*/ 5752106 w 6318157"/>
                <a:gd name="connsiteY184" fmla="*/ 2206118 h 5387471"/>
                <a:gd name="connsiteX185" fmla="*/ 5719721 w 6318157"/>
                <a:gd name="connsiteY185" fmla="*/ 2227073 h 5387471"/>
                <a:gd name="connsiteX186" fmla="*/ 5653046 w 6318157"/>
                <a:gd name="connsiteY186" fmla="*/ 2209928 h 5387471"/>
                <a:gd name="connsiteX187" fmla="*/ 5677231 w 6318157"/>
                <a:gd name="connsiteY187" fmla="*/ 2186857 h 5387471"/>
                <a:gd name="connsiteX188" fmla="*/ 5628281 w 6318157"/>
                <a:gd name="connsiteY188" fmla="*/ 2145158 h 5387471"/>
                <a:gd name="connsiteX189" fmla="*/ 5488388 w 6318157"/>
                <a:gd name="connsiteY189" fmla="*/ 2148426 h 5387471"/>
                <a:gd name="connsiteX190" fmla="*/ 5453021 w 6318157"/>
                <a:gd name="connsiteY190" fmla="*/ 2227073 h 5387471"/>
                <a:gd name="connsiteX191" fmla="*/ 5472071 w 6318157"/>
                <a:gd name="connsiteY191" fmla="*/ 2274698 h 5387471"/>
                <a:gd name="connsiteX192" fmla="*/ 5422541 w 6318157"/>
                <a:gd name="connsiteY192" fmla="*/ 2288033 h 5387471"/>
                <a:gd name="connsiteX193" fmla="*/ 5451116 w 6318157"/>
                <a:gd name="connsiteY193" fmla="*/ 2333753 h 5387471"/>
                <a:gd name="connsiteX194" fmla="*/ 5516631 w 6318157"/>
                <a:gd name="connsiteY194" fmla="*/ 2328407 h 5387471"/>
                <a:gd name="connsiteX195" fmla="*/ 5523506 w 6318157"/>
                <a:gd name="connsiteY195" fmla="*/ 2379473 h 5387471"/>
                <a:gd name="connsiteX196" fmla="*/ 5399681 w 6318157"/>
                <a:gd name="connsiteY196" fmla="*/ 2545208 h 5387471"/>
                <a:gd name="connsiteX197" fmla="*/ 5360918 w 6318157"/>
                <a:gd name="connsiteY197" fmla="*/ 2694084 h 5387471"/>
                <a:gd name="connsiteX198" fmla="*/ 5346341 w 6318157"/>
                <a:gd name="connsiteY198" fmla="*/ 2615693 h 5387471"/>
                <a:gd name="connsiteX199" fmla="*/ 5304431 w 6318157"/>
                <a:gd name="connsiteY199" fmla="*/ 2615693 h 5387471"/>
                <a:gd name="connsiteX200" fmla="*/ 5273951 w 6318157"/>
                <a:gd name="connsiteY200" fmla="*/ 2558543 h 5387471"/>
                <a:gd name="connsiteX201" fmla="*/ 5203714 w 6318157"/>
                <a:gd name="connsiteY201" fmla="*/ 2600987 h 5387471"/>
                <a:gd name="connsiteX202" fmla="*/ 5070116 w 6318157"/>
                <a:gd name="connsiteY202" fmla="*/ 2541398 h 5387471"/>
                <a:gd name="connsiteX203" fmla="*/ 4991763 w 6318157"/>
                <a:gd name="connsiteY203" fmla="*/ 2573572 h 5387471"/>
                <a:gd name="connsiteX204" fmla="*/ 4904381 w 6318157"/>
                <a:gd name="connsiteY204" fmla="*/ 2564258 h 5387471"/>
                <a:gd name="connsiteX205" fmla="*/ 4875806 w 6318157"/>
                <a:gd name="connsiteY205" fmla="*/ 2495678 h 5387471"/>
                <a:gd name="connsiteX206" fmla="*/ 4803416 w 6318157"/>
                <a:gd name="connsiteY206" fmla="*/ 2484248 h 5387471"/>
                <a:gd name="connsiteX207" fmla="*/ 4822466 w 6318157"/>
                <a:gd name="connsiteY207" fmla="*/ 2409953 h 5387471"/>
                <a:gd name="connsiteX208" fmla="*/ 4731026 w 6318157"/>
                <a:gd name="connsiteY208" fmla="*/ 2341373 h 5387471"/>
                <a:gd name="connsiteX209" fmla="*/ 4699221 w 6318157"/>
                <a:gd name="connsiteY209" fmla="*/ 2364353 h 5387471"/>
                <a:gd name="connsiteX210" fmla="*/ 4637681 w 6318157"/>
                <a:gd name="connsiteY210" fmla="*/ 2328038 h 5387471"/>
                <a:gd name="connsiteX211" fmla="*/ 4660541 w 6318157"/>
                <a:gd name="connsiteY211" fmla="*/ 2253743 h 5387471"/>
                <a:gd name="connsiteX212" fmla="*/ 4433846 w 6318157"/>
                <a:gd name="connsiteY212" fmla="*/ 2270888 h 5387471"/>
                <a:gd name="connsiteX213" fmla="*/ 4373134 w 6318157"/>
                <a:gd name="connsiteY213" fmla="*/ 2252041 h 5387471"/>
                <a:gd name="connsiteX214" fmla="*/ 4323356 w 6318157"/>
                <a:gd name="connsiteY214" fmla="*/ 2288033 h 5387471"/>
                <a:gd name="connsiteX215" fmla="*/ 4273826 w 6318157"/>
                <a:gd name="connsiteY215" fmla="*/ 2208023 h 5387471"/>
                <a:gd name="connsiteX216" fmla="*/ 4201436 w 6318157"/>
                <a:gd name="connsiteY216" fmla="*/ 2192783 h 5387471"/>
                <a:gd name="connsiteX217" fmla="*/ 4178576 w 6318157"/>
                <a:gd name="connsiteY217" fmla="*/ 2110868 h 5387471"/>
                <a:gd name="connsiteX218" fmla="*/ 4087136 w 6318157"/>
                <a:gd name="connsiteY218" fmla="*/ 2038478 h 5387471"/>
                <a:gd name="connsiteX219" fmla="*/ 4016651 w 6318157"/>
                <a:gd name="connsiteY219" fmla="*/ 2051813 h 5387471"/>
                <a:gd name="connsiteX220" fmla="*/ 3909971 w 6318157"/>
                <a:gd name="connsiteY220" fmla="*/ 2013713 h 5387471"/>
                <a:gd name="connsiteX221" fmla="*/ 3843296 w 6318157"/>
                <a:gd name="connsiteY221" fmla="*/ 2053718 h 5387471"/>
                <a:gd name="connsiteX222" fmla="*/ 3788051 w 6318157"/>
                <a:gd name="connsiteY222" fmla="*/ 2034668 h 5387471"/>
                <a:gd name="connsiteX223" fmla="*/ 3742331 w 6318157"/>
                <a:gd name="connsiteY223" fmla="*/ 2046098 h 5387471"/>
                <a:gd name="connsiteX224" fmla="*/ 3671018 w 6318157"/>
                <a:gd name="connsiteY224" fmla="*/ 2041249 h 5387471"/>
                <a:gd name="connsiteX225" fmla="*/ 3660416 w 6318157"/>
                <a:gd name="connsiteY225" fmla="*/ 1977518 h 5387471"/>
                <a:gd name="connsiteX226" fmla="*/ 3643271 w 6318157"/>
                <a:gd name="connsiteY226" fmla="*/ 1905128 h 5387471"/>
                <a:gd name="connsiteX227" fmla="*/ 3690896 w 6318157"/>
                <a:gd name="connsiteY227" fmla="*/ 1872743 h 5387471"/>
                <a:gd name="connsiteX228" fmla="*/ 3702326 w 6318157"/>
                <a:gd name="connsiteY228" fmla="*/ 1811783 h 5387471"/>
                <a:gd name="connsiteX229" fmla="*/ 3679466 w 6318157"/>
                <a:gd name="connsiteY229" fmla="*/ 1788923 h 5387471"/>
                <a:gd name="connsiteX230" fmla="*/ 3595977 w 6318157"/>
                <a:gd name="connsiteY230" fmla="*/ 1647245 h 5387471"/>
                <a:gd name="connsiteX231" fmla="*/ 3508016 w 6318157"/>
                <a:gd name="connsiteY231" fmla="*/ 1663193 h 5387471"/>
                <a:gd name="connsiteX232" fmla="*/ 3485156 w 6318157"/>
                <a:gd name="connsiteY232" fmla="*/ 1619378 h 5387471"/>
                <a:gd name="connsiteX233" fmla="*/ 3434052 w 6318157"/>
                <a:gd name="connsiteY233" fmla="*/ 1618090 h 5387471"/>
                <a:gd name="connsiteX234" fmla="*/ 3496586 w 6318157"/>
                <a:gd name="connsiteY234" fmla="*/ 1533653 h 5387471"/>
                <a:gd name="connsiteX235" fmla="*/ 3549926 w 6318157"/>
                <a:gd name="connsiteY235" fmla="*/ 1552703 h 5387471"/>
                <a:gd name="connsiteX236" fmla="*/ 3681619 w 6318157"/>
                <a:gd name="connsiteY236" fmla="*/ 1349485 h 5387471"/>
                <a:gd name="connsiteX237" fmla="*/ 3708041 w 6318157"/>
                <a:gd name="connsiteY237" fmla="*/ 1316483 h 5387471"/>
                <a:gd name="connsiteX238" fmla="*/ 3600036 w 6318157"/>
                <a:gd name="connsiteY238" fmla="*/ 1230630 h 5387471"/>
                <a:gd name="connsiteX239" fmla="*/ 3610886 w 6318157"/>
                <a:gd name="connsiteY239" fmla="*/ 1173608 h 5387471"/>
                <a:gd name="connsiteX240" fmla="*/ 3549926 w 6318157"/>
                <a:gd name="connsiteY240" fmla="*/ 1160273 h 5387471"/>
                <a:gd name="connsiteX241" fmla="*/ 3515636 w 6318157"/>
                <a:gd name="connsiteY241" fmla="*/ 1108838 h 5387471"/>
                <a:gd name="connsiteX242" fmla="*/ 3515636 w 6318157"/>
                <a:gd name="connsiteY242" fmla="*/ 1013588 h 5387471"/>
                <a:gd name="connsiteX243" fmla="*/ 3391811 w 6318157"/>
                <a:gd name="connsiteY243" fmla="*/ 981203 h 5387471"/>
                <a:gd name="connsiteX244" fmla="*/ 3357521 w 6318157"/>
                <a:gd name="connsiteY244" fmla="*/ 922148 h 5387471"/>
                <a:gd name="connsiteX245" fmla="*/ 3198246 w 6318157"/>
                <a:gd name="connsiteY245" fmla="*/ 954073 h 5387471"/>
                <a:gd name="connsiteX246" fmla="*/ 3142256 w 6318157"/>
                <a:gd name="connsiteY246" fmla="*/ 899288 h 5387471"/>
                <a:gd name="connsiteX247" fmla="*/ 2980331 w 6318157"/>
                <a:gd name="connsiteY247" fmla="*/ 929768 h 5387471"/>
                <a:gd name="connsiteX248" fmla="*/ 2776330 w 6318157"/>
                <a:gd name="connsiteY248" fmla="*/ 832982 h 5387471"/>
                <a:gd name="connsiteX249" fmla="*/ 2662196 w 6318157"/>
                <a:gd name="connsiteY249" fmla="*/ 874523 h 5387471"/>
                <a:gd name="connsiteX250" fmla="*/ 2671721 w 6318157"/>
                <a:gd name="connsiteY250" fmla="*/ 832613 h 5387471"/>
                <a:gd name="connsiteX251" fmla="*/ 2581026 w 6318157"/>
                <a:gd name="connsiteY251" fmla="*/ 818653 h 5387471"/>
                <a:gd name="connsiteX252" fmla="*/ 2576471 w 6318157"/>
                <a:gd name="connsiteY252" fmla="*/ 731648 h 5387471"/>
                <a:gd name="connsiteX253" fmla="*/ 2561231 w 6318157"/>
                <a:gd name="connsiteY253" fmla="*/ 684023 h 5387471"/>
                <a:gd name="connsiteX254" fmla="*/ 2591711 w 6318157"/>
                <a:gd name="connsiteY254" fmla="*/ 647828 h 5387471"/>
                <a:gd name="connsiteX255" fmla="*/ 2496792 w 6318157"/>
                <a:gd name="connsiteY255" fmla="*/ 511865 h 5387471"/>
                <a:gd name="connsiteX256" fmla="*/ 2492651 w 6318157"/>
                <a:gd name="connsiteY256" fmla="*/ 476378 h 5387471"/>
                <a:gd name="connsiteX257" fmla="*/ 2534561 w 6318157"/>
                <a:gd name="connsiteY257" fmla="*/ 409703 h 5387471"/>
                <a:gd name="connsiteX258" fmla="*/ 2490746 w 6318157"/>
                <a:gd name="connsiteY258" fmla="*/ 398273 h 5387471"/>
                <a:gd name="connsiteX259" fmla="*/ 2465981 w 6318157"/>
                <a:gd name="connsiteY259" fmla="*/ 367793 h 5387471"/>
                <a:gd name="connsiteX260" fmla="*/ 2428709 w 6318157"/>
                <a:gd name="connsiteY260" fmla="*/ 359713 h 5387471"/>
                <a:gd name="connsiteX261" fmla="*/ 2443121 w 6318157"/>
                <a:gd name="connsiteY261" fmla="*/ 297308 h 5387471"/>
                <a:gd name="connsiteX262" fmla="*/ 2384811 w 6318157"/>
                <a:gd name="connsiteY262" fmla="*/ 255352 h 5387471"/>
                <a:gd name="connsiteX263" fmla="*/ 2431691 w 6318157"/>
                <a:gd name="connsiteY263" fmla="*/ 188723 h 5387471"/>
                <a:gd name="connsiteX264" fmla="*/ 2536714 w 6318157"/>
                <a:gd name="connsiteY264" fmla="*/ 175177 h 5387471"/>
                <a:gd name="connsiteX0" fmla="*/ 2536714 w 6318157"/>
                <a:gd name="connsiteY0" fmla="*/ 175177 h 5387471"/>
                <a:gd name="connsiteX1" fmla="*/ 2475506 w 6318157"/>
                <a:gd name="connsiteY1" fmla="*/ 127763 h 5387471"/>
                <a:gd name="connsiteX2" fmla="*/ 2408831 w 6318157"/>
                <a:gd name="connsiteY2" fmla="*/ 129668 h 5387471"/>
                <a:gd name="connsiteX3" fmla="*/ 2340003 w 6318157"/>
                <a:gd name="connsiteY3" fmla="*/ 67751 h 5387471"/>
                <a:gd name="connsiteX4" fmla="*/ 2260241 w 6318157"/>
                <a:gd name="connsiteY4" fmla="*/ 85853 h 5387471"/>
                <a:gd name="connsiteX5" fmla="*/ 2229513 w 6318157"/>
                <a:gd name="connsiteY5" fmla="*/ 26173 h 5387471"/>
                <a:gd name="connsiteX6" fmla="*/ 2009858 w 6318157"/>
                <a:gd name="connsiteY6" fmla="*/ 0 h 5387471"/>
                <a:gd name="connsiteX7" fmla="*/ 1851163 w 6318157"/>
                <a:gd name="connsiteY7" fmla="*/ 158612 h 5387471"/>
                <a:gd name="connsiteX8" fmla="*/ 1861599 w 6318157"/>
                <a:gd name="connsiteY8" fmla="*/ 331056 h 5387471"/>
                <a:gd name="connsiteX9" fmla="*/ 1776951 w 6318157"/>
                <a:gd name="connsiteY9" fmla="*/ 311343 h 5387471"/>
                <a:gd name="connsiteX10" fmla="*/ 1606163 w 6318157"/>
                <a:gd name="connsiteY10" fmla="*/ 358057 h 5387471"/>
                <a:gd name="connsiteX11" fmla="*/ 1391478 w 6318157"/>
                <a:gd name="connsiteY11" fmla="*/ 230836 h 5387471"/>
                <a:gd name="connsiteX12" fmla="*/ 1256306 w 6318157"/>
                <a:gd name="connsiteY12" fmla="*/ 230836 h 5387471"/>
                <a:gd name="connsiteX13" fmla="*/ 1208598 w 6318157"/>
                <a:gd name="connsiteY13" fmla="*/ 421667 h 5387471"/>
                <a:gd name="connsiteX14" fmla="*/ 1041621 w 6318157"/>
                <a:gd name="connsiteY14" fmla="*/ 588645 h 5387471"/>
                <a:gd name="connsiteX15" fmla="*/ 930303 w 6318157"/>
                <a:gd name="connsiteY15" fmla="*/ 668158 h 5387471"/>
                <a:gd name="connsiteX16" fmla="*/ 842838 w 6318157"/>
                <a:gd name="connsiteY16" fmla="*/ 612499 h 5387471"/>
                <a:gd name="connsiteX17" fmla="*/ 747423 w 6318157"/>
                <a:gd name="connsiteY17" fmla="*/ 795379 h 5387471"/>
                <a:gd name="connsiteX18" fmla="*/ 456206 w 6318157"/>
                <a:gd name="connsiteY18" fmla="*/ 828804 h 5387471"/>
                <a:gd name="connsiteX19" fmla="*/ 222636 w 6318157"/>
                <a:gd name="connsiteY19" fmla="*/ 970307 h 5387471"/>
                <a:gd name="connsiteX20" fmla="*/ 254442 w 6318157"/>
                <a:gd name="connsiteY20" fmla="*/ 1113431 h 5387471"/>
                <a:gd name="connsiteX21" fmla="*/ 302149 w 6318157"/>
                <a:gd name="connsiteY21" fmla="*/ 1296311 h 5387471"/>
                <a:gd name="connsiteX22" fmla="*/ 341906 w 6318157"/>
                <a:gd name="connsiteY22" fmla="*/ 1328116 h 5387471"/>
                <a:gd name="connsiteX23" fmla="*/ 508883 w 6318157"/>
                <a:gd name="connsiteY23" fmla="*/ 1359921 h 5387471"/>
                <a:gd name="connsiteX24" fmla="*/ 532737 w 6318157"/>
                <a:gd name="connsiteY24" fmla="*/ 1582558 h 5387471"/>
                <a:gd name="connsiteX25" fmla="*/ 730526 w 6318157"/>
                <a:gd name="connsiteY25" fmla="*/ 1644144 h 5387471"/>
                <a:gd name="connsiteX26" fmla="*/ 903633 w 6318157"/>
                <a:gd name="connsiteY26" fmla="*/ 1753676 h 5387471"/>
                <a:gd name="connsiteX27" fmla="*/ 818984 w 6318157"/>
                <a:gd name="connsiteY27" fmla="*/ 1884707 h 5387471"/>
                <a:gd name="connsiteX28" fmla="*/ 644056 w 6318157"/>
                <a:gd name="connsiteY28" fmla="*/ 1868805 h 5387471"/>
                <a:gd name="connsiteX29" fmla="*/ 636104 w 6318157"/>
                <a:gd name="connsiteY29" fmla="*/ 2115295 h 5387471"/>
                <a:gd name="connsiteX30" fmla="*/ 755374 w 6318157"/>
                <a:gd name="connsiteY30" fmla="*/ 2218662 h 5387471"/>
                <a:gd name="connsiteX31" fmla="*/ 818984 w 6318157"/>
                <a:gd name="connsiteY31" fmla="*/ 2329980 h 5387471"/>
                <a:gd name="connsiteX32" fmla="*/ 818984 w 6318157"/>
                <a:gd name="connsiteY32" fmla="*/ 2369737 h 5387471"/>
                <a:gd name="connsiteX33" fmla="*/ 580445 w 6318157"/>
                <a:gd name="connsiteY33" fmla="*/ 2401542 h 5387471"/>
                <a:gd name="connsiteX34" fmla="*/ 485029 w 6318157"/>
                <a:gd name="connsiteY34" fmla="*/ 2433347 h 5387471"/>
                <a:gd name="connsiteX35" fmla="*/ 437322 w 6318157"/>
                <a:gd name="connsiteY35" fmla="*/ 2584422 h 5387471"/>
                <a:gd name="connsiteX36" fmla="*/ 307616 w 6318157"/>
                <a:gd name="connsiteY36" fmla="*/ 2598549 h 5387471"/>
                <a:gd name="connsiteX37" fmla="*/ 238539 w 6318157"/>
                <a:gd name="connsiteY37" fmla="*/ 2655984 h 5387471"/>
                <a:gd name="connsiteX38" fmla="*/ 284673 w 6318157"/>
                <a:gd name="connsiteY38" fmla="*/ 2740881 h 5387471"/>
                <a:gd name="connsiteX39" fmla="*/ 405516 w 6318157"/>
                <a:gd name="connsiteY39" fmla="*/ 2767302 h 5387471"/>
                <a:gd name="connsiteX40" fmla="*/ 414296 w 6318157"/>
                <a:gd name="connsiteY40" fmla="*/ 2859534 h 5387471"/>
                <a:gd name="connsiteX41" fmla="*/ 349857 w 6318157"/>
                <a:gd name="connsiteY41" fmla="*/ 2894523 h 5387471"/>
                <a:gd name="connsiteX42" fmla="*/ 206734 w 6318157"/>
                <a:gd name="connsiteY42" fmla="*/ 3061500 h 5387471"/>
                <a:gd name="connsiteX43" fmla="*/ 166977 w 6318157"/>
                <a:gd name="connsiteY43" fmla="*/ 3300039 h 5387471"/>
                <a:gd name="connsiteX44" fmla="*/ 103367 w 6318157"/>
                <a:gd name="connsiteY44" fmla="*/ 3490871 h 5387471"/>
                <a:gd name="connsiteX45" fmla="*/ 0 w 6318157"/>
                <a:gd name="connsiteY45" fmla="*/ 3610140 h 5387471"/>
                <a:gd name="connsiteX46" fmla="*/ 0 w 6318157"/>
                <a:gd name="connsiteY46" fmla="*/ 3689653 h 5387471"/>
                <a:gd name="connsiteX47" fmla="*/ 15903 w 6318157"/>
                <a:gd name="connsiteY47" fmla="*/ 3769166 h 5387471"/>
                <a:gd name="connsiteX48" fmla="*/ 127221 w 6318157"/>
                <a:gd name="connsiteY48" fmla="*/ 3785069 h 5387471"/>
                <a:gd name="connsiteX49" fmla="*/ 183211 w 6318157"/>
                <a:gd name="connsiteY49" fmla="*/ 3641697 h 5387471"/>
                <a:gd name="connsiteX50" fmla="*/ 275231 w 6318157"/>
                <a:gd name="connsiteY50" fmla="*/ 3608199 h 5387471"/>
                <a:gd name="connsiteX51" fmla="*/ 326003 w 6318157"/>
                <a:gd name="connsiteY51" fmla="*/ 3626043 h 5387471"/>
                <a:gd name="connsiteX52" fmla="*/ 358388 w 6318157"/>
                <a:gd name="connsiteY52" fmla="*/ 3618423 h 5387471"/>
                <a:gd name="connsiteX53" fmla="*/ 424318 w 6318157"/>
                <a:gd name="connsiteY53" fmla="*/ 3743407 h 5387471"/>
                <a:gd name="connsiteX54" fmla="*/ 379178 w 6318157"/>
                <a:gd name="connsiteY54" fmla="*/ 3816212 h 5387471"/>
                <a:gd name="connsiteX55" fmla="*/ 347621 w 6318157"/>
                <a:gd name="connsiteY55" fmla="*/ 3928239 h 5387471"/>
                <a:gd name="connsiteX56" fmla="*/ 336854 w 6318157"/>
                <a:gd name="connsiteY56" fmla="*/ 4218249 h 5387471"/>
                <a:gd name="connsiteX57" fmla="*/ 545161 w 6318157"/>
                <a:gd name="connsiteY57" fmla="*/ 4012509 h 5387471"/>
                <a:gd name="connsiteX58" fmla="*/ 620202 w 6318157"/>
                <a:gd name="connsiteY58" fmla="*/ 4063365 h 5387471"/>
                <a:gd name="connsiteX59" fmla="*/ 723569 w 6318157"/>
                <a:gd name="connsiteY59" fmla="*/ 4079267 h 5387471"/>
                <a:gd name="connsiteX60" fmla="*/ 795130 w 6318157"/>
                <a:gd name="connsiteY60" fmla="*/ 4190586 h 5387471"/>
                <a:gd name="connsiteX61" fmla="*/ 1025718 w 6318157"/>
                <a:gd name="connsiteY61" fmla="*/ 4293952 h 5387471"/>
                <a:gd name="connsiteX62" fmla="*/ 1176793 w 6318157"/>
                <a:gd name="connsiteY62" fmla="*/ 4540443 h 5387471"/>
                <a:gd name="connsiteX63" fmla="*/ 1144988 w 6318157"/>
                <a:gd name="connsiteY63" fmla="*/ 4635859 h 5387471"/>
                <a:gd name="connsiteX64" fmla="*/ 1614115 w 6318157"/>
                <a:gd name="connsiteY64" fmla="*/ 4882349 h 5387471"/>
                <a:gd name="connsiteX65" fmla="*/ 1614115 w 6318157"/>
                <a:gd name="connsiteY65" fmla="*/ 5033424 h 5387471"/>
                <a:gd name="connsiteX66" fmla="*/ 1614115 w 6318157"/>
                <a:gd name="connsiteY66" fmla="*/ 5168596 h 5387471"/>
                <a:gd name="connsiteX67" fmla="*/ 1653871 w 6318157"/>
                <a:gd name="connsiteY67" fmla="*/ 5295817 h 5387471"/>
                <a:gd name="connsiteX68" fmla="*/ 1755416 w 6318157"/>
                <a:gd name="connsiteY68" fmla="*/ 5294123 h 5387471"/>
                <a:gd name="connsiteX69" fmla="*/ 1825653 w 6318157"/>
                <a:gd name="connsiteY69" fmla="*/ 5366385 h 5387471"/>
                <a:gd name="connsiteX70" fmla="*/ 1861848 w 6318157"/>
                <a:gd name="connsiteY70" fmla="*/ 5387340 h 5387471"/>
                <a:gd name="connsiteX71" fmla="*/ 1926203 w 6318157"/>
                <a:gd name="connsiteY71" fmla="*/ 5242146 h 5387471"/>
                <a:gd name="connsiteX72" fmla="*/ 2115047 w 6318157"/>
                <a:gd name="connsiteY72" fmla="*/ 5279914 h 5387471"/>
                <a:gd name="connsiteX73" fmla="*/ 2176421 w 6318157"/>
                <a:gd name="connsiteY73" fmla="*/ 5148304 h 5387471"/>
                <a:gd name="connsiteX74" fmla="*/ 2083242 w 6318157"/>
                <a:gd name="connsiteY74" fmla="*/ 5096123 h 5387471"/>
                <a:gd name="connsiteX75" fmla="*/ 2020211 w 6318157"/>
                <a:gd name="connsiteY75" fmla="*/ 5057903 h 5387471"/>
                <a:gd name="connsiteX76" fmla="*/ 2011680 w 6318157"/>
                <a:gd name="connsiteY76" fmla="*/ 5073180 h 5387471"/>
                <a:gd name="connsiteX77" fmla="*/ 1932167 w 6318157"/>
                <a:gd name="connsiteY77" fmla="*/ 4977765 h 5387471"/>
                <a:gd name="connsiteX78" fmla="*/ 1884459 w 6318157"/>
                <a:gd name="connsiteY78" fmla="*/ 4874398 h 5387471"/>
                <a:gd name="connsiteX79" fmla="*/ 1913448 w 6318157"/>
                <a:gd name="connsiteY79" fmla="*/ 4786022 h 5387471"/>
                <a:gd name="connsiteX80" fmla="*/ 2073551 w 6318157"/>
                <a:gd name="connsiteY80" fmla="*/ 4760723 h 5387471"/>
                <a:gd name="connsiteX81" fmla="*/ 2213030 w 6318157"/>
                <a:gd name="connsiteY81" fmla="*/ 4711893 h 5387471"/>
                <a:gd name="connsiteX82" fmla="*/ 2313829 w 6318157"/>
                <a:gd name="connsiteY82" fmla="*/ 4781467 h 5387471"/>
                <a:gd name="connsiteX83" fmla="*/ 2449002 w 6318157"/>
                <a:gd name="connsiteY83" fmla="*/ 4771031 h 5387471"/>
                <a:gd name="connsiteX84" fmla="*/ 2504661 w 6318157"/>
                <a:gd name="connsiteY84" fmla="*/ 4866446 h 5387471"/>
                <a:gd name="connsiteX85" fmla="*/ 2578459 w 6318157"/>
                <a:gd name="connsiteY85" fmla="*/ 4816585 h 5387471"/>
                <a:gd name="connsiteX86" fmla="*/ 2681246 w 6318157"/>
                <a:gd name="connsiteY86" fmla="*/ 4873118 h 5387471"/>
                <a:gd name="connsiteX87" fmla="*/ 2798859 w 6318157"/>
                <a:gd name="connsiteY87" fmla="*/ 4858495 h 5387471"/>
                <a:gd name="connsiteX88" fmla="*/ 2895931 w 6318157"/>
                <a:gd name="connsiteY88" fmla="*/ 4983811 h 5387471"/>
                <a:gd name="connsiteX89" fmla="*/ 2910177 w 6318157"/>
                <a:gd name="connsiteY89" fmla="*/ 5176547 h 5387471"/>
                <a:gd name="connsiteX90" fmla="*/ 2981739 w 6318157"/>
                <a:gd name="connsiteY90" fmla="*/ 5120888 h 5387471"/>
                <a:gd name="connsiteX91" fmla="*/ 3101009 w 6318157"/>
                <a:gd name="connsiteY91" fmla="*/ 5184499 h 5387471"/>
                <a:gd name="connsiteX92" fmla="*/ 3164619 w 6318157"/>
                <a:gd name="connsiteY92" fmla="*/ 4882349 h 5387471"/>
                <a:gd name="connsiteX93" fmla="*/ 3116911 w 6318157"/>
                <a:gd name="connsiteY93" fmla="*/ 4516589 h 5387471"/>
                <a:gd name="connsiteX94" fmla="*/ 3156668 w 6318157"/>
                <a:gd name="connsiteY94" fmla="*/ 4405271 h 5387471"/>
                <a:gd name="connsiteX95" fmla="*/ 3323645 w 6318157"/>
                <a:gd name="connsiteY95" fmla="*/ 4341660 h 5387471"/>
                <a:gd name="connsiteX96" fmla="*/ 3482671 w 6318157"/>
                <a:gd name="connsiteY96" fmla="*/ 4293952 h 5387471"/>
                <a:gd name="connsiteX97" fmla="*/ 3570136 w 6318157"/>
                <a:gd name="connsiteY97" fmla="*/ 4373466 h 5387471"/>
                <a:gd name="connsiteX98" fmla="*/ 3530379 w 6318157"/>
                <a:gd name="connsiteY98" fmla="*/ 4484784 h 5387471"/>
                <a:gd name="connsiteX99" fmla="*/ 3546282 w 6318157"/>
                <a:gd name="connsiteY99" fmla="*/ 4588151 h 5387471"/>
                <a:gd name="connsiteX100" fmla="*/ 3609892 w 6318157"/>
                <a:gd name="connsiteY100" fmla="*/ 4643810 h 5387471"/>
                <a:gd name="connsiteX101" fmla="*/ 3673503 w 6318157"/>
                <a:gd name="connsiteY101" fmla="*/ 4651761 h 5387471"/>
                <a:gd name="connsiteX102" fmla="*/ 3745064 w 6318157"/>
                <a:gd name="connsiteY102" fmla="*/ 4786933 h 5387471"/>
                <a:gd name="connsiteX103" fmla="*/ 3889016 w 6318157"/>
                <a:gd name="connsiteY103" fmla="*/ 4749293 h 5387471"/>
                <a:gd name="connsiteX104" fmla="*/ 4071068 w 6318157"/>
                <a:gd name="connsiteY104" fmla="*/ 4731274 h 5387471"/>
                <a:gd name="connsiteX105" fmla="*/ 4368496 w 6318157"/>
                <a:gd name="connsiteY105" fmla="*/ 4686134 h 5387471"/>
                <a:gd name="connsiteX106" fmla="*/ 4436828 w 6318157"/>
                <a:gd name="connsiteY106" fmla="*/ 4774261 h 5387471"/>
                <a:gd name="connsiteX107" fmla="*/ 4500438 w 6318157"/>
                <a:gd name="connsiteY107" fmla="*/ 4751981 h 5387471"/>
                <a:gd name="connsiteX108" fmla="*/ 4595854 w 6318157"/>
                <a:gd name="connsiteY108" fmla="*/ 4699469 h 5387471"/>
                <a:gd name="connsiteX109" fmla="*/ 4654826 w 6318157"/>
                <a:gd name="connsiteY109" fmla="*/ 4646423 h 5387471"/>
                <a:gd name="connsiteX110" fmla="*/ 4674704 w 6318157"/>
                <a:gd name="connsiteY110" fmla="*/ 4597593 h 5387471"/>
                <a:gd name="connsiteX111" fmla="*/ 4588151 w 6318157"/>
                <a:gd name="connsiteY111" fmla="*/ 4554983 h 5387471"/>
                <a:gd name="connsiteX112" fmla="*/ 4687211 w 6318157"/>
                <a:gd name="connsiteY112" fmla="*/ 4492118 h 5387471"/>
                <a:gd name="connsiteX113" fmla="*/ 4723406 w 6318157"/>
                <a:gd name="connsiteY113" fmla="*/ 4492118 h 5387471"/>
                <a:gd name="connsiteX114" fmla="*/ 4715786 w 6318157"/>
                <a:gd name="connsiteY114" fmla="*/ 4434968 h 5387471"/>
                <a:gd name="connsiteX115" fmla="*/ 4753886 w 6318157"/>
                <a:gd name="connsiteY115" fmla="*/ 4410203 h 5387471"/>
                <a:gd name="connsiteX116" fmla="*/ 4656648 w 6318157"/>
                <a:gd name="connsiteY116" fmla="*/ 4287326 h 5387471"/>
                <a:gd name="connsiteX117" fmla="*/ 4593866 w 6318157"/>
                <a:gd name="connsiteY117" fmla="*/ 4307333 h 5387471"/>
                <a:gd name="connsiteX118" fmla="*/ 4575396 w 6318157"/>
                <a:gd name="connsiteY118" fmla="*/ 4172612 h 5387471"/>
                <a:gd name="connsiteX119" fmla="*/ 4679655 w 6318157"/>
                <a:gd name="connsiteY119" fmla="*/ 4132426 h 5387471"/>
                <a:gd name="connsiteX120" fmla="*/ 4703957 w 6318157"/>
                <a:gd name="connsiteY120" fmla="*/ 4023340 h 5387471"/>
                <a:gd name="connsiteX121" fmla="*/ 4806787 w 6318157"/>
                <a:gd name="connsiteY121" fmla="*/ 3902550 h 5387471"/>
                <a:gd name="connsiteX122" fmla="*/ 4877813 w 6318157"/>
                <a:gd name="connsiteY122" fmla="*/ 3853146 h 5387471"/>
                <a:gd name="connsiteX123" fmla="*/ 4866109 w 6318157"/>
                <a:gd name="connsiteY123" fmla="*/ 3934446 h 5387471"/>
                <a:gd name="connsiteX124" fmla="*/ 4936241 w 6318157"/>
                <a:gd name="connsiteY124" fmla="*/ 3998681 h 5387471"/>
                <a:gd name="connsiteX125" fmla="*/ 4889248 w 6318157"/>
                <a:gd name="connsiteY125" fmla="*/ 4126615 h 5387471"/>
                <a:gd name="connsiteX126" fmla="*/ 4934365 w 6318157"/>
                <a:gd name="connsiteY126" fmla="*/ 4164319 h 5387471"/>
                <a:gd name="connsiteX127" fmla="*/ 5022812 w 6318157"/>
                <a:gd name="connsiteY127" fmla="*/ 4087573 h 5387471"/>
                <a:gd name="connsiteX128" fmla="*/ 5082759 w 6318157"/>
                <a:gd name="connsiteY128" fmla="*/ 4066849 h 5387471"/>
                <a:gd name="connsiteX129" fmla="*/ 5099644 w 6318157"/>
                <a:gd name="connsiteY129" fmla="*/ 4110000 h 5387471"/>
                <a:gd name="connsiteX130" fmla="*/ 5146102 w 6318157"/>
                <a:gd name="connsiteY130" fmla="*/ 4062915 h 5387471"/>
                <a:gd name="connsiteX131" fmla="*/ 5187199 w 6318157"/>
                <a:gd name="connsiteY131" fmla="*/ 4077299 h 5387471"/>
                <a:gd name="connsiteX132" fmla="*/ 5205692 w 6318157"/>
                <a:gd name="connsiteY132" fmla="*/ 4046476 h 5387471"/>
                <a:gd name="connsiteX133" fmla="*/ 5107060 w 6318157"/>
                <a:gd name="connsiteY133" fmla="*/ 4005379 h 5387471"/>
                <a:gd name="connsiteX134" fmla="*/ 5183536 w 6318157"/>
                <a:gd name="connsiteY134" fmla="*/ 3959373 h 5387471"/>
                <a:gd name="connsiteX135" fmla="*/ 5172815 w 6318157"/>
                <a:gd name="connsiteY135" fmla="*/ 3886200 h 5387471"/>
                <a:gd name="connsiteX136" fmla="*/ 5222041 w 6318157"/>
                <a:gd name="connsiteY136" fmla="*/ 3883701 h 5387471"/>
                <a:gd name="connsiteX137" fmla="*/ 5230350 w 6318157"/>
                <a:gd name="connsiteY137" fmla="*/ 3941680 h 5387471"/>
                <a:gd name="connsiteX138" fmla="*/ 5279666 w 6318157"/>
                <a:gd name="connsiteY138" fmla="*/ 3937570 h 5387471"/>
                <a:gd name="connsiteX139" fmla="*/ 5291995 w 6318157"/>
                <a:gd name="connsiteY139" fmla="*/ 3859487 h 5387471"/>
                <a:gd name="connsiteX140" fmla="*/ 5423861 w 6318157"/>
                <a:gd name="connsiteY140" fmla="*/ 3870925 h 5387471"/>
                <a:gd name="connsiteX141" fmla="*/ 5487204 w 6318157"/>
                <a:gd name="connsiteY141" fmla="*/ 3820445 h 5387471"/>
                <a:gd name="connsiteX142" fmla="*/ 5559123 w 6318157"/>
                <a:gd name="connsiteY142" fmla="*/ 3707429 h 5387471"/>
                <a:gd name="connsiteX143" fmla="*/ 5449413 w 6318157"/>
                <a:gd name="connsiteY143" fmla="*/ 3654543 h 5387471"/>
                <a:gd name="connsiteX144" fmla="*/ 5417697 w 6318157"/>
                <a:gd name="connsiteY144" fmla="*/ 3572439 h 5387471"/>
                <a:gd name="connsiteX145" fmla="*/ 5452272 w 6318157"/>
                <a:gd name="connsiteY145" fmla="*/ 3536878 h 5387471"/>
                <a:gd name="connsiteX146" fmla="*/ 5435833 w 6318157"/>
                <a:gd name="connsiteY146" fmla="*/ 3485507 h 5387471"/>
                <a:gd name="connsiteX147" fmla="*/ 5398846 w 6318157"/>
                <a:gd name="connsiteY147" fmla="*/ 3495782 h 5387471"/>
                <a:gd name="connsiteX148" fmla="*/ 5351496 w 6318157"/>
                <a:gd name="connsiteY148" fmla="*/ 3414038 h 5387471"/>
                <a:gd name="connsiteX149" fmla="*/ 5402956 w 6318157"/>
                <a:gd name="connsiteY149" fmla="*/ 3376601 h 5387471"/>
                <a:gd name="connsiteX150" fmla="*/ 5452272 w 6318157"/>
                <a:gd name="connsiteY150" fmla="*/ 3388930 h 5387471"/>
                <a:gd name="connsiteX151" fmla="*/ 5493368 w 6318157"/>
                <a:gd name="connsiteY151" fmla="*/ 3288244 h 5387471"/>
                <a:gd name="connsiteX152" fmla="*/ 5431724 w 6318157"/>
                <a:gd name="connsiteY152" fmla="*/ 3310847 h 5387471"/>
                <a:gd name="connsiteX153" fmla="*/ 5410640 w 6318157"/>
                <a:gd name="connsiteY153" fmla="*/ 3190955 h 5387471"/>
                <a:gd name="connsiteX154" fmla="*/ 5487204 w 6318157"/>
                <a:gd name="connsiteY154" fmla="*/ 3212215 h 5387471"/>
                <a:gd name="connsiteX155" fmla="*/ 5493368 w 6318157"/>
                <a:gd name="connsiteY155" fmla="*/ 3171118 h 5387471"/>
                <a:gd name="connsiteX156" fmla="*/ 5645426 w 6318157"/>
                <a:gd name="connsiteY156" fmla="*/ 3158790 h 5387471"/>
                <a:gd name="connsiteX157" fmla="*/ 5635152 w 6318157"/>
                <a:gd name="connsiteY157" fmla="*/ 3123857 h 5387471"/>
                <a:gd name="connsiteX158" fmla="*/ 5789532 w 6318157"/>
                <a:gd name="connsiteY158" fmla="*/ 3047475 h 5387471"/>
                <a:gd name="connsiteX159" fmla="*/ 5813922 w 6318157"/>
                <a:gd name="connsiteY159" fmla="*/ 3119747 h 5387471"/>
                <a:gd name="connsiteX160" fmla="*/ 5857074 w 6318157"/>
                <a:gd name="connsiteY160" fmla="*/ 3025225 h 5387471"/>
                <a:gd name="connsiteX161" fmla="*/ 5892006 w 6318157"/>
                <a:gd name="connsiteY161" fmla="*/ 3002622 h 5387471"/>
                <a:gd name="connsiteX162" fmla="*/ 5894061 w 6318157"/>
                <a:gd name="connsiteY162" fmla="*/ 2949196 h 5387471"/>
                <a:gd name="connsiteX163" fmla="*/ 6020959 w 6318157"/>
                <a:gd name="connsiteY163" fmla="*/ 2857748 h 5387471"/>
                <a:gd name="connsiteX164" fmla="*/ 6058811 w 6318157"/>
                <a:gd name="connsiteY164" fmla="*/ 2880194 h 5387471"/>
                <a:gd name="connsiteX165" fmla="*/ 6114056 w 6318157"/>
                <a:gd name="connsiteY165" fmla="*/ 2859239 h 5387471"/>
                <a:gd name="connsiteX166" fmla="*/ 6152156 w 6318157"/>
                <a:gd name="connsiteY166" fmla="*/ 2889719 h 5387471"/>
                <a:gd name="connsiteX167" fmla="*/ 6260741 w 6318157"/>
                <a:gd name="connsiteY167" fmla="*/ 2868764 h 5387471"/>
                <a:gd name="connsiteX168" fmla="*/ 6292298 w 6318157"/>
                <a:gd name="connsiteY168" fmla="*/ 2879449 h 5387471"/>
                <a:gd name="connsiteX169" fmla="*/ 6304556 w 6318157"/>
                <a:gd name="connsiteY169" fmla="*/ 2838284 h 5387471"/>
                <a:gd name="connsiteX170" fmla="*/ 6306461 w 6318157"/>
                <a:gd name="connsiteY170" fmla="*/ 2809709 h 5387471"/>
                <a:gd name="connsiteX171" fmla="*/ 6317891 w 6318157"/>
                <a:gd name="connsiteY171" fmla="*/ 2798279 h 5387471"/>
                <a:gd name="connsiteX172" fmla="*/ 6268361 w 6318157"/>
                <a:gd name="connsiteY172" fmla="*/ 2775419 h 5387471"/>
                <a:gd name="connsiteX173" fmla="*/ 6220736 w 6318157"/>
                <a:gd name="connsiteY173" fmla="*/ 2543754 h 5387471"/>
                <a:gd name="connsiteX174" fmla="*/ 6169301 w 6318157"/>
                <a:gd name="connsiteY174" fmla="*/ 2569973 h 5387471"/>
                <a:gd name="connsiteX175" fmla="*/ 6119771 w 6318157"/>
                <a:gd name="connsiteY175" fmla="*/ 2533484 h 5387471"/>
                <a:gd name="connsiteX176" fmla="*/ 6051191 w 6318157"/>
                <a:gd name="connsiteY176" fmla="*/ 2518538 h 5387471"/>
                <a:gd name="connsiteX177" fmla="*/ 6053096 w 6318157"/>
                <a:gd name="connsiteY177" fmla="*/ 2434718 h 5387471"/>
                <a:gd name="connsiteX178" fmla="*/ 6027337 w 6318157"/>
                <a:gd name="connsiteY178" fmla="*/ 2469542 h 5387471"/>
                <a:gd name="connsiteX179" fmla="*/ 5994041 w 6318157"/>
                <a:gd name="connsiteY179" fmla="*/ 2411858 h 5387471"/>
                <a:gd name="connsiteX180" fmla="*/ 5976896 w 6318157"/>
                <a:gd name="connsiteY180" fmla="*/ 2272793 h 5387471"/>
                <a:gd name="connsiteX181" fmla="*/ 5915936 w 6318157"/>
                <a:gd name="connsiteY181" fmla="*/ 2274698 h 5387471"/>
                <a:gd name="connsiteX182" fmla="*/ 5892910 w 6318157"/>
                <a:gd name="connsiteY182" fmla="*/ 2209882 h 5387471"/>
                <a:gd name="connsiteX183" fmla="*/ 5813066 w 6318157"/>
                <a:gd name="connsiteY183" fmla="*/ 2240408 h 5387471"/>
                <a:gd name="connsiteX184" fmla="*/ 5752106 w 6318157"/>
                <a:gd name="connsiteY184" fmla="*/ 2206118 h 5387471"/>
                <a:gd name="connsiteX185" fmla="*/ 5719721 w 6318157"/>
                <a:gd name="connsiteY185" fmla="*/ 2227073 h 5387471"/>
                <a:gd name="connsiteX186" fmla="*/ 5653046 w 6318157"/>
                <a:gd name="connsiteY186" fmla="*/ 2209928 h 5387471"/>
                <a:gd name="connsiteX187" fmla="*/ 5677231 w 6318157"/>
                <a:gd name="connsiteY187" fmla="*/ 2186857 h 5387471"/>
                <a:gd name="connsiteX188" fmla="*/ 5628281 w 6318157"/>
                <a:gd name="connsiteY188" fmla="*/ 2145158 h 5387471"/>
                <a:gd name="connsiteX189" fmla="*/ 5488388 w 6318157"/>
                <a:gd name="connsiteY189" fmla="*/ 2148426 h 5387471"/>
                <a:gd name="connsiteX190" fmla="*/ 5453021 w 6318157"/>
                <a:gd name="connsiteY190" fmla="*/ 2227073 h 5387471"/>
                <a:gd name="connsiteX191" fmla="*/ 5472071 w 6318157"/>
                <a:gd name="connsiteY191" fmla="*/ 2274698 h 5387471"/>
                <a:gd name="connsiteX192" fmla="*/ 5422541 w 6318157"/>
                <a:gd name="connsiteY192" fmla="*/ 2288033 h 5387471"/>
                <a:gd name="connsiteX193" fmla="*/ 5451116 w 6318157"/>
                <a:gd name="connsiteY193" fmla="*/ 2333753 h 5387471"/>
                <a:gd name="connsiteX194" fmla="*/ 5516631 w 6318157"/>
                <a:gd name="connsiteY194" fmla="*/ 2328407 h 5387471"/>
                <a:gd name="connsiteX195" fmla="*/ 5523506 w 6318157"/>
                <a:gd name="connsiteY195" fmla="*/ 2379473 h 5387471"/>
                <a:gd name="connsiteX196" fmla="*/ 5399681 w 6318157"/>
                <a:gd name="connsiteY196" fmla="*/ 2545208 h 5387471"/>
                <a:gd name="connsiteX197" fmla="*/ 5360918 w 6318157"/>
                <a:gd name="connsiteY197" fmla="*/ 2694084 h 5387471"/>
                <a:gd name="connsiteX198" fmla="*/ 5346341 w 6318157"/>
                <a:gd name="connsiteY198" fmla="*/ 2615693 h 5387471"/>
                <a:gd name="connsiteX199" fmla="*/ 5304431 w 6318157"/>
                <a:gd name="connsiteY199" fmla="*/ 2615693 h 5387471"/>
                <a:gd name="connsiteX200" fmla="*/ 5273951 w 6318157"/>
                <a:gd name="connsiteY200" fmla="*/ 2558543 h 5387471"/>
                <a:gd name="connsiteX201" fmla="*/ 5203714 w 6318157"/>
                <a:gd name="connsiteY201" fmla="*/ 2600987 h 5387471"/>
                <a:gd name="connsiteX202" fmla="*/ 5070116 w 6318157"/>
                <a:gd name="connsiteY202" fmla="*/ 2541398 h 5387471"/>
                <a:gd name="connsiteX203" fmla="*/ 4991763 w 6318157"/>
                <a:gd name="connsiteY203" fmla="*/ 2573572 h 5387471"/>
                <a:gd name="connsiteX204" fmla="*/ 4904381 w 6318157"/>
                <a:gd name="connsiteY204" fmla="*/ 2564258 h 5387471"/>
                <a:gd name="connsiteX205" fmla="*/ 4875806 w 6318157"/>
                <a:gd name="connsiteY205" fmla="*/ 2495678 h 5387471"/>
                <a:gd name="connsiteX206" fmla="*/ 4803416 w 6318157"/>
                <a:gd name="connsiteY206" fmla="*/ 2484248 h 5387471"/>
                <a:gd name="connsiteX207" fmla="*/ 4822466 w 6318157"/>
                <a:gd name="connsiteY207" fmla="*/ 2409953 h 5387471"/>
                <a:gd name="connsiteX208" fmla="*/ 4731026 w 6318157"/>
                <a:gd name="connsiteY208" fmla="*/ 2341373 h 5387471"/>
                <a:gd name="connsiteX209" fmla="*/ 4699221 w 6318157"/>
                <a:gd name="connsiteY209" fmla="*/ 2364353 h 5387471"/>
                <a:gd name="connsiteX210" fmla="*/ 4637681 w 6318157"/>
                <a:gd name="connsiteY210" fmla="*/ 2328038 h 5387471"/>
                <a:gd name="connsiteX211" fmla="*/ 4660541 w 6318157"/>
                <a:gd name="connsiteY211" fmla="*/ 2253743 h 5387471"/>
                <a:gd name="connsiteX212" fmla="*/ 4433846 w 6318157"/>
                <a:gd name="connsiteY212" fmla="*/ 2270888 h 5387471"/>
                <a:gd name="connsiteX213" fmla="*/ 4373134 w 6318157"/>
                <a:gd name="connsiteY213" fmla="*/ 2252041 h 5387471"/>
                <a:gd name="connsiteX214" fmla="*/ 4323356 w 6318157"/>
                <a:gd name="connsiteY214" fmla="*/ 2288033 h 5387471"/>
                <a:gd name="connsiteX215" fmla="*/ 4273826 w 6318157"/>
                <a:gd name="connsiteY215" fmla="*/ 2208023 h 5387471"/>
                <a:gd name="connsiteX216" fmla="*/ 4201436 w 6318157"/>
                <a:gd name="connsiteY216" fmla="*/ 2192783 h 5387471"/>
                <a:gd name="connsiteX217" fmla="*/ 4178576 w 6318157"/>
                <a:gd name="connsiteY217" fmla="*/ 2110868 h 5387471"/>
                <a:gd name="connsiteX218" fmla="*/ 4087136 w 6318157"/>
                <a:gd name="connsiteY218" fmla="*/ 2038478 h 5387471"/>
                <a:gd name="connsiteX219" fmla="*/ 4016651 w 6318157"/>
                <a:gd name="connsiteY219" fmla="*/ 2051813 h 5387471"/>
                <a:gd name="connsiteX220" fmla="*/ 3909971 w 6318157"/>
                <a:gd name="connsiteY220" fmla="*/ 2013713 h 5387471"/>
                <a:gd name="connsiteX221" fmla="*/ 3843296 w 6318157"/>
                <a:gd name="connsiteY221" fmla="*/ 2053718 h 5387471"/>
                <a:gd name="connsiteX222" fmla="*/ 3788051 w 6318157"/>
                <a:gd name="connsiteY222" fmla="*/ 2034668 h 5387471"/>
                <a:gd name="connsiteX223" fmla="*/ 3742331 w 6318157"/>
                <a:gd name="connsiteY223" fmla="*/ 2046098 h 5387471"/>
                <a:gd name="connsiteX224" fmla="*/ 3671018 w 6318157"/>
                <a:gd name="connsiteY224" fmla="*/ 2041249 h 5387471"/>
                <a:gd name="connsiteX225" fmla="*/ 3660416 w 6318157"/>
                <a:gd name="connsiteY225" fmla="*/ 1977518 h 5387471"/>
                <a:gd name="connsiteX226" fmla="*/ 3643271 w 6318157"/>
                <a:gd name="connsiteY226" fmla="*/ 1905128 h 5387471"/>
                <a:gd name="connsiteX227" fmla="*/ 3690896 w 6318157"/>
                <a:gd name="connsiteY227" fmla="*/ 1872743 h 5387471"/>
                <a:gd name="connsiteX228" fmla="*/ 3702326 w 6318157"/>
                <a:gd name="connsiteY228" fmla="*/ 1811783 h 5387471"/>
                <a:gd name="connsiteX229" fmla="*/ 3679466 w 6318157"/>
                <a:gd name="connsiteY229" fmla="*/ 1788923 h 5387471"/>
                <a:gd name="connsiteX230" fmla="*/ 3595977 w 6318157"/>
                <a:gd name="connsiteY230" fmla="*/ 1647245 h 5387471"/>
                <a:gd name="connsiteX231" fmla="*/ 3508016 w 6318157"/>
                <a:gd name="connsiteY231" fmla="*/ 1663193 h 5387471"/>
                <a:gd name="connsiteX232" fmla="*/ 3485156 w 6318157"/>
                <a:gd name="connsiteY232" fmla="*/ 1619378 h 5387471"/>
                <a:gd name="connsiteX233" fmla="*/ 3434052 w 6318157"/>
                <a:gd name="connsiteY233" fmla="*/ 1618090 h 5387471"/>
                <a:gd name="connsiteX234" fmla="*/ 3496586 w 6318157"/>
                <a:gd name="connsiteY234" fmla="*/ 1533653 h 5387471"/>
                <a:gd name="connsiteX235" fmla="*/ 3549926 w 6318157"/>
                <a:gd name="connsiteY235" fmla="*/ 1552703 h 5387471"/>
                <a:gd name="connsiteX236" fmla="*/ 3681619 w 6318157"/>
                <a:gd name="connsiteY236" fmla="*/ 1349485 h 5387471"/>
                <a:gd name="connsiteX237" fmla="*/ 3708041 w 6318157"/>
                <a:gd name="connsiteY237" fmla="*/ 1316483 h 5387471"/>
                <a:gd name="connsiteX238" fmla="*/ 3600036 w 6318157"/>
                <a:gd name="connsiteY238" fmla="*/ 1230630 h 5387471"/>
                <a:gd name="connsiteX239" fmla="*/ 3610886 w 6318157"/>
                <a:gd name="connsiteY239" fmla="*/ 1173608 h 5387471"/>
                <a:gd name="connsiteX240" fmla="*/ 3549926 w 6318157"/>
                <a:gd name="connsiteY240" fmla="*/ 1160273 h 5387471"/>
                <a:gd name="connsiteX241" fmla="*/ 3515636 w 6318157"/>
                <a:gd name="connsiteY241" fmla="*/ 1108838 h 5387471"/>
                <a:gd name="connsiteX242" fmla="*/ 3515636 w 6318157"/>
                <a:gd name="connsiteY242" fmla="*/ 1013588 h 5387471"/>
                <a:gd name="connsiteX243" fmla="*/ 3391811 w 6318157"/>
                <a:gd name="connsiteY243" fmla="*/ 981203 h 5387471"/>
                <a:gd name="connsiteX244" fmla="*/ 3357521 w 6318157"/>
                <a:gd name="connsiteY244" fmla="*/ 922148 h 5387471"/>
                <a:gd name="connsiteX245" fmla="*/ 3198246 w 6318157"/>
                <a:gd name="connsiteY245" fmla="*/ 954073 h 5387471"/>
                <a:gd name="connsiteX246" fmla="*/ 3142256 w 6318157"/>
                <a:gd name="connsiteY246" fmla="*/ 899288 h 5387471"/>
                <a:gd name="connsiteX247" fmla="*/ 2980331 w 6318157"/>
                <a:gd name="connsiteY247" fmla="*/ 929768 h 5387471"/>
                <a:gd name="connsiteX248" fmla="*/ 2776330 w 6318157"/>
                <a:gd name="connsiteY248" fmla="*/ 832982 h 5387471"/>
                <a:gd name="connsiteX249" fmla="*/ 2662196 w 6318157"/>
                <a:gd name="connsiteY249" fmla="*/ 874523 h 5387471"/>
                <a:gd name="connsiteX250" fmla="*/ 2671721 w 6318157"/>
                <a:gd name="connsiteY250" fmla="*/ 832613 h 5387471"/>
                <a:gd name="connsiteX251" fmla="*/ 2581026 w 6318157"/>
                <a:gd name="connsiteY251" fmla="*/ 818653 h 5387471"/>
                <a:gd name="connsiteX252" fmla="*/ 2576471 w 6318157"/>
                <a:gd name="connsiteY252" fmla="*/ 731648 h 5387471"/>
                <a:gd name="connsiteX253" fmla="*/ 2561231 w 6318157"/>
                <a:gd name="connsiteY253" fmla="*/ 684023 h 5387471"/>
                <a:gd name="connsiteX254" fmla="*/ 2591711 w 6318157"/>
                <a:gd name="connsiteY254" fmla="*/ 647828 h 5387471"/>
                <a:gd name="connsiteX255" fmla="*/ 2496792 w 6318157"/>
                <a:gd name="connsiteY255" fmla="*/ 511865 h 5387471"/>
                <a:gd name="connsiteX256" fmla="*/ 2492651 w 6318157"/>
                <a:gd name="connsiteY256" fmla="*/ 476378 h 5387471"/>
                <a:gd name="connsiteX257" fmla="*/ 2534561 w 6318157"/>
                <a:gd name="connsiteY257" fmla="*/ 409703 h 5387471"/>
                <a:gd name="connsiteX258" fmla="*/ 2490746 w 6318157"/>
                <a:gd name="connsiteY258" fmla="*/ 398273 h 5387471"/>
                <a:gd name="connsiteX259" fmla="*/ 2465981 w 6318157"/>
                <a:gd name="connsiteY259" fmla="*/ 367793 h 5387471"/>
                <a:gd name="connsiteX260" fmla="*/ 2428709 w 6318157"/>
                <a:gd name="connsiteY260" fmla="*/ 359713 h 5387471"/>
                <a:gd name="connsiteX261" fmla="*/ 2443121 w 6318157"/>
                <a:gd name="connsiteY261" fmla="*/ 297308 h 5387471"/>
                <a:gd name="connsiteX262" fmla="*/ 2384811 w 6318157"/>
                <a:gd name="connsiteY262" fmla="*/ 255352 h 5387471"/>
                <a:gd name="connsiteX263" fmla="*/ 2431691 w 6318157"/>
                <a:gd name="connsiteY263" fmla="*/ 188723 h 5387471"/>
                <a:gd name="connsiteX264" fmla="*/ 2536714 w 6318157"/>
                <a:gd name="connsiteY264" fmla="*/ 175177 h 5387471"/>
                <a:gd name="connsiteX0" fmla="*/ 2536714 w 6318157"/>
                <a:gd name="connsiteY0" fmla="*/ 175177 h 5387471"/>
                <a:gd name="connsiteX1" fmla="*/ 2475506 w 6318157"/>
                <a:gd name="connsiteY1" fmla="*/ 127763 h 5387471"/>
                <a:gd name="connsiteX2" fmla="*/ 2408831 w 6318157"/>
                <a:gd name="connsiteY2" fmla="*/ 129668 h 5387471"/>
                <a:gd name="connsiteX3" fmla="*/ 2340003 w 6318157"/>
                <a:gd name="connsiteY3" fmla="*/ 67751 h 5387471"/>
                <a:gd name="connsiteX4" fmla="*/ 2260241 w 6318157"/>
                <a:gd name="connsiteY4" fmla="*/ 85853 h 5387471"/>
                <a:gd name="connsiteX5" fmla="*/ 2229513 w 6318157"/>
                <a:gd name="connsiteY5" fmla="*/ 26173 h 5387471"/>
                <a:gd name="connsiteX6" fmla="*/ 2009858 w 6318157"/>
                <a:gd name="connsiteY6" fmla="*/ 0 h 5387471"/>
                <a:gd name="connsiteX7" fmla="*/ 1851163 w 6318157"/>
                <a:gd name="connsiteY7" fmla="*/ 158612 h 5387471"/>
                <a:gd name="connsiteX8" fmla="*/ 1861599 w 6318157"/>
                <a:gd name="connsiteY8" fmla="*/ 331056 h 5387471"/>
                <a:gd name="connsiteX9" fmla="*/ 1776951 w 6318157"/>
                <a:gd name="connsiteY9" fmla="*/ 311343 h 5387471"/>
                <a:gd name="connsiteX10" fmla="*/ 1606163 w 6318157"/>
                <a:gd name="connsiteY10" fmla="*/ 358057 h 5387471"/>
                <a:gd name="connsiteX11" fmla="*/ 1391478 w 6318157"/>
                <a:gd name="connsiteY11" fmla="*/ 230836 h 5387471"/>
                <a:gd name="connsiteX12" fmla="*/ 1256306 w 6318157"/>
                <a:gd name="connsiteY12" fmla="*/ 230836 h 5387471"/>
                <a:gd name="connsiteX13" fmla="*/ 1208598 w 6318157"/>
                <a:gd name="connsiteY13" fmla="*/ 421667 h 5387471"/>
                <a:gd name="connsiteX14" fmla="*/ 1041621 w 6318157"/>
                <a:gd name="connsiteY14" fmla="*/ 588645 h 5387471"/>
                <a:gd name="connsiteX15" fmla="*/ 930303 w 6318157"/>
                <a:gd name="connsiteY15" fmla="*/ 668158 h 5387471"/>
                <a:gd name="connsiteX16" fmla="*/ 842838 w 6318157"/>
                <a:gd name="connsiteY16" fmla="*/ 612499 h 5387471"/>
                <a:gd name="connsiteX17" fmla="*/ 747423 w 6318157"/>
                <a:gd name="connsiteY17" fmla="*/ 795379 h 5387471"/>
                <a:gd name="connsiteX18" fmla="*/ 456206 w 6318157"/>
                <a:gd name="connsiteY18" fmla="*/ 828804 h 5387471"/>
                <a:gd name="connsiteX19" fmla="*/ 222636 w 6318157"/>
                <a:gd name="connsiteY19" fmla="*/ 970307 h 5387471"/>
                <a:gd name="connsiteX20" fmla="*/ 254442 w 6318157"/>
                <a:gd name="connsiteY20" fmla="*/ 1113431 h 5387471"/>
                <a:gd name="connsiteX21" fmla="*/ 302149 w 6318157"/>
                <a:gd name="connsiteY21" fmla="*/ 1296311 h 5387471"/>
                <a:gd name="connsiteX22" fmla="*/ 341906 w 6318157"/>
                <a:gd name="connsiteY22" fmla="*/ 1328116 h 5387471"/>
                <a:gd name="connsiteX23" fmla="*/ 508883 w 6318157"/>
                <a:gd name="connsiteY23" fmla="*/ 1359921 h 5387471"/>
                <a:gd name="connsiteX24" fmla="*/ 532737 w 6318157"/>
                <a:gd name="connsiteY24" fmla="*/ 1582558 h 5387471"/>
                <a:gd name="connsiteX25" fmla="*/ 730526 w 6318157"/>
                <a:gd name="connsiteY25" fmla="*/ 1644144 h 5387471"/>
                <a:gd name="connsiteX26" fmla="*/ 903633 w 6318157"/>
                <a:gd name="connsiteY26" fmla="*/ 1753676 h 5387471"/>
                <a:gd name="connsiteX27" fmla="*/ 818984 w 6318157"/>
                <a:gd name="connsiteY27" fmla="*/ 1884707 h 5387471"/>
                <a:gd name="connsiteX28" fmla="*/ 644056 w 6318157"/>
                <a:gd name="connsiteY28" fmla="*/ 1868805 h 5387471"/>
                <a:gd name="connsiteX29" fmla="*/ 636104 w 6318157"/>
                <a:gd name="connsiteY29" fmla="*/ 2115295 h 5387471"/>
                <a:gd name="connsiteX30" fmla="*/ 755374 w 6318157"/>
                <a:gd name="connsiteY30" fmla="*/ 2218662 h 5387471"/>
                <a:gd name="connsiteX31" fmla="*/ 818984 w 6318157"/>
                <a:gd name="connsiteY31" fmla="*/ 2329980 h 5387471"/>
                <a:gd name="connsiteX32" fmla="*/ 818984 w 6318157"/>
                <a:gd name="connsiteY32" fmla="*/ 2369737 h 5387471"/>
                <a:gd name="connsiteX33" fmla="*/ 580445 w 6318157"/>
                <a:gd name="connsiteY33" fmla="*/ 2401542 h 5387471"/>
                <a:gd name="connsiteX34" fmla="*/ 485029 w 6318157"/>
                <a:gd name="connsiteY34" fmla="*/ 2433347 h 5387471"/>
                <a:gd name="connsiteX35" fmla="*/ 437322 w 6318157"/>
                <a:gd name="connsiteY35" fmla="*/ 2584422 h 5387471"/>
                <a:gd name="connsiteX36" fmla="*/ 307616 w 6318157"/>
                <a:gd name="connsiteY36" fmla="*/ 2598549 h 5387471"/>
                <a:gd name="connsiteX37" fmla="*/ 238539 w 6318157"/>
                <a:gd name="connsiteY37" fmla="*/ 2655984 h 5387471"/>
                <a:gd name="connsiteX38" fmla="*/ 284673 w 6318157"/>
                <a:gd name="connsiteY38" fmla="*/ 2740881 h 5387471"/>
                <a:gd name="connsiteX39" fmla="*/ 405516 w 6318157"/>
                <a:gd name="connsiteY39" fmla="*/ 2767302 h 5387471"/>
                <a:gd name="connsiteX40" fmla="*/ 414296 w 6318157"/>
                <a:gd name="connsiteY40" fmla="*/ 2859534 h 5387471"/>
                <a:gd name="connsiteX41" fmla="*/ 349857 w 6318157"/>
                <a:gd name="connsiteY41" fmla="*/ 2894523 h 5387471"/>
                <a:gd name="connsiteX42" fmla="*/ 206734 w 6318157"/>
                <a:gd name="connsiteY42" fmla="*/ 3061500 h 5387471"/>
                <a:gd name="connsiteX43" fmla="*/ 166977 w 6318157"/>
                <a:gd name="connsiteY43" fmla="*/ 3300039 h 5387471"/>
                <a:gd name="connsiteX44" fmla="*/ 103367 w 6318157"/>
                <a:gd name="connsiteY44" fmla="*/ 3490871 h 5387471"/>
                <a:gd name="connsiteX45" fmla="*/ 0 w 6318157"/>
                <a:gd name="connsiteY45" fmla="*/ 3610140 h 5387471"/>
                <a:gd name="connsiteX46" fmla="*/ 0 w 6318157"/>
                <a:gd name="connsiteY46" fmla="*/ 3689653 h 5387471"/>
                <a:gd name="connsiteX47" fmla="*/ 15903 w 6318157"/>
                <a:gd name="connsiteY47" fmla="*/ 3769166 h 5387471"/>
                <a:gd name="connsiteX48" fmla="*/ 127221 w 6318157"/>
                <a:gd name="connsiteY48" fmla="*/ 3785069 h 5387471"/>
                <a:gd name="connsiteX49" fmla="*/ 183211 w 6318157"/>
                <a:gd name="connsiteY49" fmla="*/ 3641697 h 5387471"/>
                <a:gd name="connsiteX50" fmla="*/ 275231 w 6318157"/>
                <a:gd name="connsiteY50" fmla="*/ 3608199 h 5387471"/>
                <a:gd name="connsiteX51" fmla="*/ 326003 w 6318157"/>
                <a:gd name="connsiteY51" fmla="*/ 3626043 h 5387471"/>
                <a:gd name="connsiteX52" fmla="*/ 358388 w 6318157"/>
                <a:gd name="connsiteY52" fmla="*/ 3618423 h 5387471"/>
                <a:gd name="connsiteX53" fmla="*/ 424318 w 6318157"/>
                <a:gd name="connsiteY53" fmla="*/ 3743407 h 5387471"/>
                <a:gd name="connsiteX54" fmla="*/ 379178 w 6318157"/>
                <a:gd name="connsiteY54" fmla="*/ 3816212 h 5387471"/>
                <a:gd name="connsiteX55" fmla="*/ 347621 w 6318157"/>
                <a:gd name="connsiteY55" fmla="*/ 3928239 h 5387471"/>
                <a:gd name="connsiteX56" fmla="*/ 336854 w 6318157"/>
                <a:gd name="connsiteY56" fmla="*/ 4218249 h 5387471"/>
                <a:gd name="connsiteX57" fmla="*/ 545161 w 6318157"/>
                <a:gd name="connsiteY57" fmla="*/ 4012509 h 5387471"/>
                <a:gd name="connsiteX58" fmla="*/ 620202 w 6318157"/>
                <a:gd name="connsiteY58" fmla="*/ 4063365 h 5387471"/>
                <a:gd name="connsiteX59" fmla="*/ 723569 w 6318157"/>
                <a:gd name="connsiteY59" fmla="*/ 4079267 h 5387471"/>
                <a:gd name="connsiteX60" fmla="*/ 795130 w 6318157"/>
                <a:gd name="connsiteY60" fmla="*/ 4190586 h 5387471"/>
                <a:gd name="connsiteX61" fmla="*/ 1025718 w 6318157"/>
                <a:gd name="connsiteY61" fmla="*/ 4293952 h 5387471"/>
                <a:gd name="connsiteX62" fmla="*/ 1176793 w 6318157"/>
                <a:gd name="connsiteY62" fmla="*/ 4540443 h 5387471"/>
                <a:gd name="connsiteX63" fmla="*/ 1144988 w 6318157"/>
                <a:gd name="connsiteY63" fmla="*/ 4635859 h 5387471"/>
                <a:gd name="connsiteX64" fmla="*/ 1614115 w 6318157"/>
                <a:gd name="connsiteY64" fmla="*/ 4882349 h 5387471"/>
                <a:gd name="connsiteX65" fmla="*/ 1614115 w 6318157"/>
                <a:gd name="connsiteY65" fmla="*/ 5033424 h 5387471"/>
                <a:gd name="connsiteX66" fmla="*/ 1614115 w 6318157"/>
                <a:gd name="connsiteY66" fmla="*/ 5168596 h 5387471"/>
                <a:gd name="connsiteX67" fmla="*/ 1653871 w 6318157"/>
                <a:gd name="connsiteY67" fmla="*/ 5295817 h 5387471"/>
                <a:gd name="connsiteX68" fmla="*/ 1755416 w 6318157"/>
                <a:gd name="connsiteY68" fmla="*/ 5294123 h 5387471"/>
                <a:gd name="connsiteX69" fmla="*/ 1825653 w 6318157"/>
                <a:gd name="connsiteY69" fmla="*/ 5366385 h 5387471"/>
                <a:gd name="connsiteX70" fmla="*/ 1861848 w 6318157"/>
                <a:gd name="connsiteY70" fmla="*/ 5387340 h 5387471"/>
                <a:gd name="connsiteX71" fmla="*/ 1926203 w 6318157"/>
                <a:gd name="connsiteY71" fmla="*/ 5242146 h 5387471"/>
                <a:gd name="connsiteX72" fmla="*/ 2115047 w 6318157"/>
                <a:gd name="connsiteY72" fmla="*/ 5279914 h 5387471"/>
                <a:gd name="connsiteX73" fmla="*/ 2176421 w 6318157"/>
                <a:gd name="connsiteY73" fmla="*/ 5148304 h 5387471"/>
                <a:gd name="connsiteX74" fmla="*/ 2083242 w 6318157"/>
                <a:gd name="connsiteY74" fmla="*/ 5096123 h 5387471"/>
                <a:gd name="connsiteX75" fmla="*/ 2020211 w 6318157"/>
                <a:gd name="connsiteY75" fmla="*/ 5057903 h 5387471"/>
                <a:gd name="connsiteX76" fmla="*/ 2011680 w 6318157"/>
                <a:gd name="connsiteY76" fmla="*/ 5073180 h 5387471"/>
                <a:gd name="connsiteX77" fmla="*/ 1932167 w 6318157"/>
                <a:gd name="connsiteY77" fmla="*/ 4977765 h 5387471"/>
                <a:gd name="connsiteX78" fmla="*/ 1884459 w 6318157"/>
                <a:gd name="connsiteY78" fmla="*/ 4874398 h 5387471"/>
                <a:gd name="connsiteX79" fmla="*/ 1913448 w 6318157"/>
                <a:gd name="connsiteY79" fmla="*/ 4786022 h 5387471"/>
                <a:gd name="connsiteX80" fmla="*/ 2073551 w 6318157"/>
                <a:gd name="connsiteY80" fmla="*/ 4760723 h 5387471"/>
                <a:gd name="connsiteX81" fmla="*/ 2213030 w 6318157"/>
                <a:gd name="connsiteY81" fmla="*/ 4711893 h 5387471"/>
                <a:gd name="connsiteX82" fmla="*/ 2313829 w 6318157"/>
                <a:gd name="connsiteY82" fmla="*/ 4781467 h 5387471"/>
                <a:gd name="connsiteX83" fmla="*/ 2449002 w 6318157"/>
                <a:gd name="connsiteY83" fmla="*/ 4771031 h 5387471"/>
                <a:gd name="connsiteX84" fmla="*/ 2504661 w 6318157"/>
                <a:gd name="connsiteY84" fmla="*/ 4866446 h 5387471"/>
                <a:gd name="connsiteX85" fmla="*/ 2578459 w 6318157"/>
                <a:gd name="connsiteY85" fmla="*/ 4816585 h 5387471"/>
                <a:gd name="connsiteX86" fmla="*/ 2681246 w 6318157"/>
                <a:gd name="connsiteY86" fmla="*/ 4873118 h 5387471"/>
                <a:gd name="connsiteX87" fmla="*/ 2798859 w 6318157"/>
                <a:gd name="connsiteY87" fmla="*/ 4858495 h 5387471"/>
                <a:gd name="connsiteX88" fmla="*/ 2895931 w 6318157"/>
                <a:gd name="connsiteY88" fmla="*/ 4983811 h 5387471"/>
                <a:gd name="connsiteX89" fmla="*/ 2910177 w 6318157"/>
                <a:gd name="connsiteY89" fmla="*/ 5176547 h 5387471"/>
                <a:gd name="connsiteX90" fmla="*/ 2981739 w 6318157"/>
                <a:gd name="connsiteY90" fmla="*/ 5120888 h 5387471"/>
                <a:gd name="connsiteX91" fmla="*/ 3101009 w 6318157"/>
                <a:gd name="connsiteY91" fmla="*/ 5184499 h 5387471"/>
                <a:gd name="connsiteX92" fmla="*/ 3164619 w 6318157"/>
                <a:gd name="connsiteY92" fmla="*/ 4882349 h 5387471"/>
                <a:gd name="connsiteX93" fmla="*/ 3116911 w 6318157"/>
                <a:gd name="connsiteY93" fmla="*/ 4516589 h 5387471"/>
                <a:gd name="connsiteX94" fmla="*/ 3156668 w 6318157"/>
                <a:gd name="connsiteY94" fmla="*/ 4405271 h 5387471"/>
                <a:gd name="connsiteX95" fmla="*/ 3323645 w 6318157"/>
                <a:gd name="connsiteY95" fmla="*/ 4341660 h 5387471"/>
                <a:gd name="connsiteX96" fmla="*/ 3482671 w 6318157"/>
                <a:gd name="connsiteY96" fmla="*/ 4293952 h 5387471"/>
                <a:gd name="connsiteX97" fmla="*/ 3570136 w 6318157"/>
                <a:gd name="connsiteY97" fmla="*/ 4373466 h 5387471"/>
                <a:gd name="connsiteX98" fmla="*/ 3530379 w 6318157"/>
                <a:gd name="connsiteY98" fmla="*/ 4484784 h 5387471"/>
                <a:gd name="connsiteX99" fmla="*/ 3546282 w 6318157"/>
                <a:gd name="connsiteY99" fmla="*/ 4588151 h 5387471"/>
                <a:gd name="connsiteX100" fmla="*/ 3609892 w 6318157"/>
                <a:gd name="connsiteY100" fmla="*/ 4643810 h 5387471"/>
                <a:gd name="connsiteX101" fmla="*/ 3673503 w 6318157"/>
                <a:gd name="connsiteY101" fmla="*/ 4651761 h 5387471"/>
                <a:gd name="connsiteX102" fmla="*/ 3745064 w 6318157"/>
                <a:gd name="connsiteY102" fmla="*/ 4786933 h 5387471"/>
                <a:gd name="connsiteX103" fmla="*/ 3889016 w 6318157"/>
                <a:gd name="connsiteY103" fmla="*/ 4749293 h 5387471"/>
                <a:gd name="connsiteX104" fmla="*/ 4071068 w 6318157"/>
                <a:gd name="connsiteY104" fmla="*/ 4731274 h 5387471"/>
                <a:gd name="connsiteX105" fmla="*/ 4368496 w 6318157"/>
                <a:gd name="connsiteY105" fmla="*/ 4686134 h 5387471"/>
                <a:gd name="connsiteX106" fmla="*/ 4436828 w 6318157"/>
                <a:gd name="connsiteY106" fmla="*/ 4774261 h 5387471"/>
                <a:gd name="connsiteX107" fmla="*/ 4500438 w 6318157"/>
                <a:gd name="connsiteY107" fmla="*/ 4751981 h 5387471"/>
                <a:gd name="connsiteX108" fmla="*/ 4595854 w 6318157"/>
                <a:gd name="connsiteY108" fmla="*/ 4699469 h 5387471"/>
                <a:gd name="connsiteX109" fmla="*/ 4654826 w 6318157"/>
                <a:gd name="connsiteY109" fmla="*/ 4646423 h 5387471"/>
                <a:gd name="connsiteX110" fmla="*/ 4674704 w 6318157"/>
                <a:gd name="connsiteY110" fmla="*/ 4597593 h 5387471"/>
                <a:gd name="connsiteX111" fmla="*/ 4588151 w 6318157"/>
                <a:gd name="connsiteY111" fmla="*/ 4554983 h 5387471"/>
                <a:gd name="connsiteX112" fmla="*/ 4687211 w 6318157"/>
                <a:gd name="connsiteY112" fmla="*/ 4492118 h 5387471"/>
                <a:gd name="connsiteX113" fmla="*/ 4723406 w 6318157"/>
                <a:gd name="connsiteY113" fmla="*/ 4492118 h 5387471"/>
                <a:gd name="connsiteX114" fmla="*/ 4715786 w 6318157"/>
                <a:gd name="connsiteY114" fmla="*/ 4434968 h 5387471"/>
                <a:gd name="connsiteX115" fmla="*/ 4753886 w 6318157"/>
                <a:gd name="connsiteY115" fmla="*/ 4410203 h 5387471"/>
                <a:gd name="connsiteX116" fmla="*/ 4656648 w 6318157"/>
                <a:gd name="connsiteY116" fmla="*/ 4287326 h 5387471"/>
                <a:gd name="connsiteX117" fmla="*/ 4593866 w 6318157"/>
                <a:gd name="connsiteY117" fmla="*/ 4307333 h 5387471"/>
                <a:gd name="connsiteX118" fmla="*/ 4575396 w 6318157"/>
                <a:gd name="connsiteY118" fmla="*/ 4172612 h 5387471"/>
                <a:gd name="connsiteX119" fmla="*/ 4679655 w 6318157"/>
                <a:gd name="connsiteY119" fmla="*/ 4132426 h 5387471"/>
                <a:gd name="connsiteX120" fmla="*/ 4695738 w 6318157"/>
                <a:gd name="connsiteY120" fmla="*/ 4027450 h 5387471"/>
                <a:gd name="connsiteX121" fmla="*/ 4806787 w 6318157"/>
                <a:gd name="connsiteY121" fmla="*/ 3902550 h 5387471"/>
                <a:gd name="connsiteX122" fmla="*/ 4877813 w 6318157"/>
                <a:gd name="connsiteY122" fmla="*/ 3853146 h 5387471"/>
                <a:gd name="connsiteX123" fmla="*/ 4866109 w 6318157"/>
                <a:gd name="connsiteY123" fmla="*/ 3934446 h 5387471"/>
                <a:gd name="connsiteX124" fmla="*/ 4936241 w 6318157"/>
                <a:gd name="connsiteY124" fmla="*/ 3998681 h 5387471"/>
                <a:gd name="connsiteX125" fmla="*/ 4889248 w 6318157"/>
                <a:gd name="connsiteY125" fmla="*/ 4126615 h 5387471"/>
                <a:gd name="connsiteX126" fmla="*/ 4934365 w 6318157"/>
                <a:gd name="connsiteY126" fmla="*/ 4164319 h 5387471"/>
                <a:gd name="connsiteX127" fmla="*/ 5022812 w 6318157"/>
                <a:gd name="connsiteY127" fmla="*/ 4087573 h 5387471"/>
                <a:gd name="connsiteX128" fmla="*/ 5082759 w 6318157"/>
                <a:gd name="connsiteY128" fmla="*/ 4066849 h 5387471"/>
                <a:gd name="connsiteX129" fmla="*/ 5099644 w 6318157"/>
                <a:gd name="connsiteY129" fmla="*/ 4110000 h 5387471"/>
                <a:gd name="connsiteX130" fmla="*/ 5146102 w 6318157"/>
                <a:gd name="connsiteY130" fmla="*/ 4062915 h 5387471"/>
                <a:gd name="connsiteX131" fmla="*/ 5187199 w 6318157"/>
                <a:gd name="connsiteY131" fmla="*/ 4077299 h 5387471"/>
                <a:gd name="connsiteX132" fmla="*/ 5205692 w 6318157"/>
                <a:gd name="connsiteY132" fmla="*/ 4046476 h 5387471"/>
                <a:gd name="connsiteX133" fmla="*/ 5107060 w 6318157"/>
                <a:gd name="connsiteY133" fmla="*/ 4005379 h 5387471"/>
                <a:gd name="connsiteX134" fmla="*/ 5183536 w 6318157"/>
                <a:gd name="connsiteY134" fmla="*/ 3959373 h 5387471"/>
                <a:gd name="connsiteX135" fmla="*/ 5172815 w 6318157"/>
                <a:gd name="connsiteY135" fmla="*/ 3886200 h 5387471"/>
                <a:gd name="connsiteX136" fmla="*/ 5222041 w 6318157"/>
                <a:gd name="connsiteY136" fmla="*/ 3883701 h 5387471"/>
                <a:gd name="connsiteX137" fmla="*/ 5230350 w 6318157"/>
                <a:gd name="connsiteY137" fmla="*/ 3941680 h 5387471"/>
                <a:gd name="connsiteX138" fmla="*/ 5279666 w 6318157"/>
                <a:gd name="connsiteY138" fmla="*/ 3937570 h 5387471"/>
                <a:gd name="connsiteX139" fmla="*/ 5291995 w 6318157"/>
                <a:gd name="connsiteY139" fmla="*/ 3859487 h 5387471"/>
                <a:gd name="connsiteX140" fmla="*/ 5423861 w 6318157"/>
                <a:gd name="connsiteY140" fmla="*/ 3870925 h 5387471"/>
                <a:gd name="connsiteX141" fmla="*/ 5487204 w 6318157"/>
                <a:gd name="connsiteY141" fmla="*/ 3820445 h 5387471"/>
                <a:gd name="connsiteX142" fmla="*/ 5559123 w 6318157"/>
                <a:gd name="connsiteY142" fmla="*/ 3707429 h 5387471"/>
                <a:gd name="connsiteX143" fmla="*/ 5449413 w 6318157"/>
                <a:gd name="connsiteY143" fmla="*/ 3654543 h 5387471"/>
                <a:gd name="connsiteX144" fmla="*/ 5417697 w 6318157"/>
                <a:gd name="connsiteY144" fmla="*/ 3572439 h 5387471"/>
                <a:gd name="connsiteX145" fmla="*/ 5452272 w 6318157"/>
                <a:gd name="connsiteY145" fmla="*/ 3536878 h 5387471"/>
                <a:gd name="connsiteX146" fmla="*/ 5435833 w 6318157"/>
                <a:gd name="connsiteY146" fmla="*/ 3485507 h 5387471"/>
                <a:gd name="connsiteX147" fmla="*/ 5398846 w 6318157"/>
                <a:gd name="connsiteY147" fmla="*/ 3495782 h 5387471"/>
                <a:gd name="connsiteX148" fmla="*/ 5351496 w 6318157"/>
                <a:gd name="connsiteY148" fmla="*/ 3414038 h 5387471"/>
                <a:gd name="connsiteX149" fmla="*/ 5402956 w 6318157"/>
                <a:gd name="connsiteY149" fmla="*/ 3376601 h 5387471"/>
                <a:gd name="connsiteX150" fmla="*/ 5452272 w 6318157"/>
                <a:gd name="connsiteY150" fmla="*/ 3388930 h 5387471"/>
                <a:gd name="connsiteX151" fmla="*/ 5493368 w 6318157"/>
                <a:gd name="connsiteY151" fmla="*/ 3288244 h 5387471"/>
                <a:gd name="connsiteX152" fmla="*/ 5431724 w 6318157"/>
                <a:gd name="connsiteY152" fmla="*/ 3310847 h 5387471"/>
                <a:gd name="connsiteX153" fmla="*/ 5410640 w 6318157"/>
                <a:gd name="connsiteY153" fmla="*/ 3190955 h 5387471"/>
                <a:gd name="connsiteX154" fmla="*/ 5487204 w 6318157"/>
                <a:gd name="connsiteY154" fmla="*/ 3212215 h 5387471"/>
                <a:gd name="connsiteX155" fmla="*/ 5493368 w 6318157"/>
                <a:gd name="connsiteY155" fmla="*/ 3171118 h 5387471"/>
                <a:gd name="connsiteX156" fmla="*/ 5645426 w 6318157"/>
                <a:gd name="connsiteY156" fmla="*/ 3158790 h 5387471"/>
                <a:gd name="connsiteX157" fmla="*/ 5635152 w 6318157"/>
                <a:gd name="connsiteY157" fmla="*/ 3123857 h 5387471"/>
                <a:gd name="connsiteX158" fmla="*/ 5789532 w 6318157"/>
                <a:gd name="connsiteY158" fmla="*/ 3047475 h 5387471"/>
                <a:gd name="connsiteX159" fmla="*/ 5813922 w 6318157"/>
                <a:gd name="connsiteY159" fmla="*/ 3119747 h 5387471"/>
                <a:gd name="connsiteX160" fmla="*/ 5857074 w 6318157"/>
                <a:gd name="connsiteY160" fmla="*/ 3025225 h 5387471"/>
                <a:gd name="connsiteX161" fmla="*/ 5892006 w 6318157"/>
                <a:gd name="connsiteY161" fmla="*/ 3002622 h 5387471"/>
                <a:gd name="connsiteX162" fmla="*/ 5894061 w 6318157"/>
                <a:gd name="connsiteY162" fmla="*/ 2949196 h 5387471"/>
                <a:gd name="connsiteX163" fmla="*/ 6020959 w 6318157"/>
                <a:gd name="connsiteY163" fmla="*/ 2857748 h 5387471"/>
                <a:gd name="connsiteX164" fmla="*/ 6058811 w 6318157"/>
                <a:gd name="connsiteY164" fmla="*/ 2880194 h 5387471"/>
                <a:gd name="connsiteX165" fmla="*/ 6114056 w 6318157"/>
                <a:gd name="connsiteY165" fmla="*/ 2859239 h 5387471"/>
                <a:gd name="connsiteX166" fmla="*/ 6152156 w 6318157"/>
                <a:gd name="connsiteY166" fmla="*/ 2889719 h 5387471"/>
                <a:gd name="connsiteX167" fmla="*/ 6260741 w 6318157"/>
                <a:gd name="connsiteY167" fmla="*/ 2868764 h 5387471"/>
                <a:gd name="connsiteX168" fmla="*/ 6292298 w 6318157"/>
                <a:gd name="connsiteY168" fmla="*/ 2879449 h 5387471"/>
                <a:gd name="connsiteX169" fmla="*/ 6304556 w 6318157"/>
                <a:gd name="connsiteY169" fmla="*/ 2838284 h 5387471"/>
                <a:gd name="connsiteX170" fmla="*/ 6306461 w 6318157"/>
                <a:gd name="connsiteY170" fmla="*/ 2809709 h 5387471"/>
                <a:gd name="connsiteX171" fmla="*/ 6317891 w 6318157"/>
                <a:gd name="connsiteY171" fmla="*/ 2798279 h 5387471"/>
                <a:gd name="connsiteX172" fmla="*/ 6268361 w 6318157"/>
                <a:gd name="connsiteY172" fmla="*/ 2775419 h 5387471"/>
                <a:gd name="connsiteX173" fmla="*/ 6220736 w 6318157"/>
                <a:gd name="connsiteY173" fmla="*/ 2543754 h 5387471"/>
                <a:gd name="connsiteX174" fmla="*/ 6169301 w 6318157"/>
                <a:gd name="connsiteY174" fmla="*/ 2569973 h 5387471"/>
                <a:gd name="connsiteX175" fmla="*/ 6119771 w 6318157"/>
                <a:gd name="connsiteY175" fmla="*/ 2533484 h 5387471"/>
                <a:gd name="connsiteX176" fmla="*/ 6051191 w 6318157"/>
                <a:gd name="connsiteY176" fmla="*/ 2518538 h 5387471"/>
                <a:gd name="connsiteX177" fmla="*/ 6053096 w 6318157"/>
                <a:gd name="connsiteY177" fmla="*/ 2434718 h 5387471"/>
                <a:gd name="connsiteX178" fmla="*/ 6027337 w 6318157"/>
                <a:gd name="connsiteY178" fmla="*/ 2469542 h 5387471"/>
                <a:gd name="connsiteX179" fmla="*/ 5994041 w 6318157"/>
                <a:gd name="connsiteY179" fmla="*/ 2411858 h 5387471"/>
                <a:gd name="connsiteX180" fmla="*/ 5976896 w 6318157"/>
                <a:gd name="connsiteY180" fmla="*/ 2272793 h 5387471"/>
                <a:gd name="connsiteX181" fmla="*/ 5915936 w 6318157"/>
                <a:gd name="connsiteY181" fmla="*/ 2274698 h 5387471"/>
                <a:gd name="connsiteX182" fmla="*/ 5892910 w 6318157"/>
                <a:gd name="connsiteY182" fmla="*/ 2209882 h 5387471"/>
                <a:gd name="connsiteX183" fmla="*/ 5813066 w 6318157"/>
                <a:gd name="connsiteY183" fmla="*/ 2240408 h 5387471"/>
                <a:gd name="connsiteX184" fmla="*/ 5752106 w 6318157"/>
                <a:gd name="connsiteY184" fmla="*/ 2206118 h 5387471"/>
                <a:gd name="connsiteX185" fmla="*/ 5719721 w 6318157"/>
                <a:gd name="connsiteY185" fmla="*/ 2227073 h 5387471"/>
                <a:gd name="connsiteX186" fmla="*/ 5653046 w 6318157"/>
                <a:gd name="connsiteY186" fmla="*/ 2209928 h 5387471"/>
                <a:gd name="connsiteX187" fmla="*/ 5677231 w 6318157"/>
                <a:gd name="connsiteY187" fmla="*/ 2186857 h 5387471"/>
                <a:gd name="connsiteX188" fmla="*/ 5628281 w 6318157"/>
                <a:gd name="connsiteY188" fmla="*/ 2145158 h 5387471"/>
                <a:gd name="connsiteX189" fmla="*/ 5488388 w 6318157"/>
                <a:gd name="connsiteY189" fmla="*/ 2148426 h 5387471"/>
                <a:gd name="connsiteX190" fmla="*/ 5453021 w 6318157"/>
                <a:gd name="connsiteY190" fmla="*/ 2227073 h 5387471"/>
                <a:gd name="connsiteX191" fmla="*/ 5472071 w 6318157"/>
                <a:gd name="connsiteY191" fmla="*/ 2274698 h 5387471"/>
                <a:gd name="connsiteX192" fmla="*/ 5422541 w 6318157"/>
                <a:gd name="connsiteY192" fmla="*/ 2288033 h 5387471"/>
                <a:gd name="connsiteX193" fmla="*/ 5451116 w 6318157"/>
                <a:gd name="connsiteY193" fmla="*/ 2333753 h 5387471"/>
                <a:gd name="connsiteX194" fmla="*/ 5516631 w 6318157"/>
                <a:gd name="connsiteY194" fmla="*/ 2328407 h 5387471"/>
                <a:gd name="connsiteX195" fmla="*/ 5523506 w 6318157"/>
                <a:gd name="connsiteY195" fmla="*/ 2379473 h 5387471"/>
                <a:gd name="connsiteX196" fmla="*/ 5399681 w 6318157"/>
                <a:gd name="connsiteY196" fmla="*/ 2545208 h 5387471"/>
                <a:gd name="connsiteX197" fmla="*/ 5360918 w 6318157"/>
                <a:gd name="connsiteY197" fmla="*/ 2694084 h 5387471"/>
                <a:gd name="connsiteX198" fmla="*/ 5346341 w 6318157"/>
                <a:gd name="connsiteY198" fmla="*/ 2615693 h 5387471"/>
                <a:gd name="connsiteX199" fmla="*/ 5304431 w 6318157"/>
                <a:gd name="connsiteY199" fmla="*/ 2615693 h 5387471"/>
                <a:gd name="connsiteX200" fmla="*/ 5273951 w 6318157"/>
                <a:gd name="connsiteY200" fmla="*/ 2558543 h 5387471"/>
                <a:gd name="connsiteX201" fmla="*/ 5203714 w 6318157"/>
                <a:gd name="connsiteY201" fmla="*/ 2600987 h 5387471"/>
                <a:gd name="connsiteX202" fmla="*/ 5070116 w 6318157"/>
                <a:gd name="connsiteY202" fmla="*/ 2541398 h 5387471"/>
                <a:gd name="connsiteX203" fmla="*/ 4991763 w 6318157"/>
                <a:gd name="connsiteY203" fmla="*/ 2573572 h 5387471"/>
                <a:gd name="connsiteX204" fmla="*/ 4904381 w 6318157"/>
                <a:gd name="connsiteY204" fmla="*/ 2564258 h 5387471"/>
                <a:gd name="connsiteX205" fmla="*/ 4875806 w 6318157"/>
                <a:gd name="connsiteY205" fmla="*/ 2495678 h 5387471"/>
                <a:gd name="connsiteX206" fmla="*/ 4803416 w 6318157"/>
                <a:gd name="connsiteY206" fmla="*/ 2484248 h 5387471"/>
                <a:gd name="connsiteX207" fmla="*/ 4822466 w 6318157"/>
                <a:gd name="connsiteY207" fmla="*/ 2409953 h 5387471"/>
                <a:gd name="connsiteX208" fmla="*/ 4731026 w 6318157"/>
                <a:gd name="connsiteY208" fmla="*/ 2341373 h 5387471"/>
                <a:gd name="connsiteX209" fmla="*/ 4699221 w 6318157"/>
                <a:gd name="connsiteY209" fmla="*/ 2364353 h 5387471"/>
                <a:gd name="connsiteX210" fmla="*/ 4637681 w 6318157"/>
                <a:gd name="connsiteY210" fmla="*/ 2328038 h 5387471"/>
                <a:gd name="connsiteX211" fmla="*/ 4660541 w 6318157"/>
                <a:gd name="connsiteY211" fmla="*/ 2253743 h 5387471"/>
                <a:gd name="connsiteX212" fmla="*/ 4433846 w 6318157"/>
                <a:gd name="connsiteY212" fmla="*/ 2270888 h 5387471"/>
                <a:gd name="connsiteX213" fmla="*/ 4373134 w 6318157"/>
                <a:gd name="connsiteY213" fmla="*/ 2252041 h 5387471"/>
                <a:gd name="connsiteX214" fmla="*/ 4323356 w 6318157"/>
                <a:gd name="connsiteY214" fmla="*/ 2288033 h 5387471"/>
                <a:gd name="connsiteX215" fmla="*/ 4273826 w 6318157"/>
                <a:gd name="connsiteY215" fmla="*/ 2208023 h 5387471"/>
                <a:gd name="connsiteX216" fmla="*/ 4201436 w 6318157"/>
                <a:gd name="connsiteY216" fmla="*/ 2192783 h 5387471"/>
                <a:gd name="connsiteX217" fmla="*/ 4178576 w 6318157"/>
                <a:gd name="connsiteY217" fmla="*/ 2110868 h 5387471"/>
                <a:gd name="connsiteX218" fmla="*/ 4087136 w 6318157"/>
                <a:gd name="connsiteY218" fmla="*/ 2038478 h 5387471"/>
                <a:gd name="connsiteX219" fmla="*/ 4016651 w 6318157"/>
                <a:gd name="connsiteY219" fmla="*/ 2051813 h 5387471"/>
                <a:gd name="connsiteX220" fmla="*/ 3909971 w 6318157"/>
                <a:gd name="connsiteY220" fmla="*/ 2013713 h 5387471"/>
                <a:gd name="connsiteX221" fmla="*/ 3843296 w 6318157"/>
                <a:gd name="connsiteY221" fmla="*/ 2053718 h 5387471"/>
                <a:gd name="connsiteX222" fmla="*/ 3788051 w 6318157"/>
                <a:gd name="connsiteY222" fmla="*/ 2034668 h 5387471"/>
                <a:gd name="connsiteX223" fmla="*/ 3742331 w 6318157"/>
                <a:gd name="connsiteY223" fmla="*/ 2046098 h 5387471"/>
                <a:gd name="connsiteX224" fmla="*/ 3671018 w 6318157"/>
                <a:gd name="connsiteY224" fmla="*/ 2041249 h 5387471"/>
                <a:gd name="connsiteX225" fmla="*/ 3660416 w 6318157"/>
                <a:gd name="connsiteY225" fmla="*/ 1977518 h 5387471"/>
                <a:gd name="connsiteX226" fmla="*/ 3643271 w 6318157"/>
                <a:gd name="connsiteY226" fmla="*/ 1905128 h 5387471"/>
                <a:gd name="connsiteX227" fmla="*/ 3690896 w 6318157"/>
                <a:gd name="connsiteY227" fmla="*/ 1872743 h 5387471"/>
                <a:gd name="connsiteX228" fmla="*/ 3702326 w 6318157"/>
                <a:gd name="connsiteY228" fmla="*/ 1811783 h 5387471"/>
                <a:gd name="connsiteX229" fmla="*/ 3679466 w 6318157"/>
                <a:gd name="connsiteY229" fmla="*/ 1788923 h 5387471"/>
                <a:gd name="connsiteX230" fmla="*/ 3595977 w 6318157"/>
                <a:gd name="connsiteY230" fmla="*/ 1647245 h 5387471"/>
                <a:gd name="connsiteX231" fmla="*/ 3508016 w 6318157"/>
                <a:gd name="connsiteY231" fmla="*/ 1663193 h 5387471"/>
                <a:gd name="connsiteX232" fmla="*/ 3485156 w 6318157"/>
                <a:gd name="connsiteY232" fmla="*/ 1619378 h 5387471"/>
                <a:gd name="connsiteX233" fmla="*/ 3434052 w 6318157"/>
                <a:gd name="connsiteY233" fmla="*/ 1618090 h 5387471"/>
                <a:gd name="connsiteX234" fmla="*/ 3496586 w 6318157"/>
                <a:gd name="connsiteY234" fmla="*/ 1533653 h 5387471"/>
                <a:gd name="connsiteX235" fmla="*/ 3549926 w 6318157"/>
                <a:gd name="connsiteY235" fmla="*/ 1552703 h 5387471"/>
                <a:gd name="connsiteX236" fmla="*/ 3681619 w 6318157"/>
                <a:gd name="connsiteY236" fmla="*/ 1349485 h 5387471"/>
                <a:gd name="connsiteX237" fmla="*/ 3708041 w 6318157"/>
                <a:gd name="connsiteY237" fmla="*/ 1316483 h 5387471"/>
                <a:gd name="connsiteX238" fmla="*/ 3600036 w 6318157"/>
                <a:gd name="connsiteY238" fmla="*/ 1230630 h 5387471"/>
                <a:gd name="connsiteX239" fmla="*/ 3610886 w 6318157"/>
                <a:gd name="connsiteY239" fmla="*/ 1173608 h 5387471"/>
                <a:gd name="connsiteX240" fmla="*/ 3549926 w 6318157"/>
                <a:gd name="connsiteY240" fmla="*/ 1160273 h 5387471"/>
                <a:gd name="connsiteX241" fmla="*/ 3515636 w 6318157"/>
                <a:gd name="connsiteY241" fmla="*/ 1108838 h 5387471"/>
                <a:gd name="connsiteX242" fmla="*/ 3515636 w 6318157"/>
                <a:gd name="connsiteY242" fmla="*/ 1013588 h 5387471"/>
                <a:gd name="connsiteX243" fmla="*/ 3391811 w 6318157"/>
                <a:gd name="connsiteY243" fmla="*/ 981203 h 5387471"/>
                <a:gd name="connsiteX244" fmla="*/ 3357521 w 6318157"/>
                <a:gd name="connsiteY244" fmla="*/ 922148 h 5387471"/>
                <a:gd name="connsiteX245" fmla="*/ 3198246 w 6318157"/>
                <a:gd name="connsiteY245" fmla="*/ 954073 h 5387471"/>
                <a:gd name="connsiteX246" fmla="*/ 3142256 w 6318157"/>
                <a:gd name="connsiteY246" fmla="*/ 899288 h 5387471"/>
                <a:gd name="connsiteX247" fmla="*/ 2980331 w 6318157"/>
                <a:gd name="connsiteY247" fmla="*/ 929768 h 5387471"/>
                <a:gd name="connsiteX248" fmla="*/ 2776330 w 6318157"/>
                <a:gd name="connsiteY248" fmla="*/ 832982 h 5387471"/>
                <a:gd name="connsiteX249" fmla="*/ 2662196 w 6318157"/>
                <a:gd name="connsiteY249" fmla="*/ 874523 h 5387471"/>
                <a:gd name="connsiteX250" fmla="*/ 2671721 w 6318157"/>
                <a:gd name="connsiteY250" fmla="*/ 832613 h 5387471"/>
                <a:gd name="connsiteX251" fmla="*/ 2581026 w 6318157"/>
                <a:gd name="connsiteY251" fmla="*/ 818653 h 5387471"/>
                <a:gd name="connsiteX252" fmla="*/ 2576471 w 6318157"/>
                <a:gd name="connsiteY252" fmla="*/ 731648 h 5387471"/>
                <a:gd name="connsiteX253" fmla="*/ 2561231 w 6318157"/>
                <a:gd name="connsiteY253" fmla="*/ 684023 h 5387471"/>
                <a:gd name="connsiteX254" fmla="*/ 2591711 w 6318157"/>
                <a:gd name="connsiteY254" fmla="*/ 647828 h 5387471"/>
                <a:gd name="connsiteX255" fmla="*/ 2496792 w 6318157"/>
                <a:gd name="connsiteY255" fmla="*/ 511865 h 5387471"/>
                <a:gd name="connsiteX256" fmla="*/ 2492651 w 6318157"/>
                <a:gd name="connsiteY256" fmla="*/ 476378 h 5387471"/>
                <a:gd name="connsiteX257" fmla="*/ 2534561 w 6318157"/>
                <a:gd name="connsiteY257" fmla="*/ 409703 h 5387471"/>
                <a:gd name="connsiteX258" fmla="*/ 2490746 w 6318157"/>
                <a:gd name="connsiteY258" fmla="*/ 398273 h 5387471"/>
                <a:gd name="connsiteX259" fmla="*/ 2465981 w 6318157"/>
                <a:gd name="connsiteY259" fmla="*/ 367793 h 5387471"/>
                <a:gd name="connsiteX260" fmla="*/ 2428709 w 6318157"/>
                <a:gd name="connsiteY260" fmla="*/ 359713 h 5387471"/>
                <a:gd name="connsiteX261" fmla="*/ 2443121 w 6318157"/>
                <a:gd name="connsiteY261" fmla="*/ 297308 h 5387471"/>
                <a:gd name="connsiteX262" fmla="*/ 2384811 w 6318157"/>
                <a:gd name="connsiteY262" fmla="*/ 255352 h 5387471"/>
                <a:gd name="connsiteX263" fmla="*/ 2431691 w 6318157"/>
                <a:gd name="connsiteY263" fmla="*/ 188723 h 5387471"/>
                <a:gd name="connsiteX264" fmla="*/ 2536714 w 6318157"/>
                <a:gd name="connsiteY264" fmla="*/ 175177 h 5387471"/>
                <a:gd name="connsiteX0" fmla="*/ 2536714 w 6318157"/>
                <a:gd name="connsiteY0" fmla="*/ 175177 h 5387471"/>
                <a:gd name="connsiteX1" fmla="*/ 2475506 w 6318157"/>
                <a:gd name="connsiteY1" fmla="*/ 127763 h 5387471"/>
                <a:gd name="connsiteX2" fmla="*/ 2408831 w 6318157"/>
                <a:gd name="connsiteY2" fmla="*/ 129668 h 5387471"/>
                <a:gd name="connsiteX3" fmla="*/ 2340003 w 6318157"/>
                <a:gd name="connsiteY3" fmla="*/ 67751 h 5387471"/>
                <a:gd name="connsiteX4" fmla="*/ 2260241 w 6318157"/>
                <a:gd name="connsiteY4" fmla="*/ 85853 h 5387471"/>
                <a:gd name="connsiteX5" fmla="*/ 2229513 w 6318157"/>
                <a:gd name="connsiteY5" fmla="*/ 26173 h 5387471"/>
                <a:gd name="connsiteX6" fmla="*/ 2009858 w 6318157"/>
                <a:gd name="connsiteY6" fmla="*/ 0 h 5387471"/>
                <a:gd name="connsiteX7" fmla="*/ 1851163 w 6318157"/>
                <a:gd name="connsiteY7" fmla="*/ 158612 h 5387471"/>
                <a:gd name="connsiteX8" fmla="*/ 1861599 w 6318157"/>
                <a:gd name="connsiteY8" fmla="*/ 331056 h 5387471"/>
                <a:gd name="connsiteX9" fmla="*/ 1776951 w 6318157"/>
                <a:gd name="connsiteY9" fmla="*/ 311343 h 5387471"/>
                <a:gd name="connsiteX10" fmla="*/ 1606163 w 6318157"/>
                <a:gd name="connsiteY10" fmla="*/ 358057 h 5387471"/>
                <a:gd name="connsiteX11" fmla="*/ 1391478 w 6318157"/>
                <a:gd name="connsiteY11" fmla="*/ 230836 h 5387471"/>
                <a:gd name="connsiteX12" fmla="*/ 1256306 w 6318157"/>
                <a:gd name="connsiteY12" fmla="*/ 230836 h 5387471"/>
                <a:gd name="connsiteX13" fmla="*/ 1208598 w 6318157"/>
                <a:gd name="connsiteY13" fmla="*/ 421667 h 5387471"/>
                <a:gd name="connsiteX14" fmla="*/ 1041621 w 6318157"/>
                <a:gd name="connsiteY14" fmla="*/ 588645 h 5387471"/>
                <a:gd name="connsiteX15" fmla="*/ 930303 w 6318157"/>
                <a:gd name="connsiteY15" fmla="*/ 668158 h 5387471"/>
                <a:gd name="connsiteX16" fmla="*/ 842838 w 6318157"/>
                <a:gd name="connsiteY16" fmla="*/ 612499 h 5387471"/>
                <a:gd name="connsiteX17" fmla="*/ 747423 w 6318157"/>
                <a:gd name="connsiteY17" fmla="*/ 795379 h 5387471"/>
                <a:gd name="connsiteX18" fmla="*/ 456206 w 6318157"/>
                <a:gd name="connsiteY18" fmla="*/ 828804 h 5387471"/>
                <a:gd name="connsiteX19" fmla="*/ 222636 w 6318157"/>
                <a:gd name="connsiteY19" fmla="*/ 970307 h 5387471"/>
                <a:gd name="connsiteX20" fmla="*/ 254442 w 6318157"/>
                <a:gd name="connsiteY20" fmla="*/ 1113431 h 5387471"/>
                <a:gd name="connsiteX21" fmla="*/ 302149 w 6318157"/>
                <a:gd name="connsiteY21" fmla="*/ 1296311 h 5387471"/>
                <a:gd name="connsiteX22" fmla="*/ 341906 w 6318157"/>
                <a:gd name="connsiteY22" fmla="*/ 1328116 h 5387471"/>
                <a:gd name="connsiteX23" fmla="*/ 508883 w 6318157"/>
                <a:gd name="connsiteY23" fmla="*/ 1359921 h 5387471"/>
                <a:gd name="connsiteX24" fmla="*/ 532737 w 6318157"/>
                <a:gd name="connsiteY24" fmla="*/ 1582558 h 5387471"/>
                <a:gd name="connsiteX25" fmla="*/ 730526 w 6318157"/>
                <a:gd name="connsiteY25" fmla="*/ 1644144 h 5387471"/>
                <a:gd name="connsiteX26" fmla="*/ 903633 w 6318157"/>
                <a:gd name="connsiteY26" fmla="*/ 1753676 h 5387471"/>
                <a:gd name="connsiteX27" fmla="*/ 818984 w 6318157"/>
                <a:gd name="connsiteY27" fmla="*/ 1884707 h 5387471"/>
                <a:gd name="connsiteX28" fmla="*/ 644056 w 6318157"/>
                <a:gd name="connsiteY28" fmla="*/ 1868805 h 5387471"/>
                <a:gd name="connsiteX29" fmla="*/ 636104 w 6318157"/>
                <a:gd name="connsiteY29" fmla="*/ 2115295 h 5387471"/>
                <a:gd name="connsiteX30" fmla="*/ 755374 w 6318157"/>
                <a:gd name="connsiteY30" fmla="*/ 2218662 h 5387471"/>
                <a:gd name="connsiteX31" fmla="*/ 818984 w 6318157"/>
                <a:gd name="connsiteY31" fmla="*/ 2329980 h 5387471"/>
                <a:gd name="connsiteX32" fmla="*/ 818984 w 6318157"/>
                <a:gd name="connsiteY32" fmla="*/ 2369737 h 5387471"/>
                <a:gd name="connsiteX33" fmla="*/ 580445 w 6318157"/>
                <a:gd name="connsiteY33" fmla="*/ 2401542 h 5387471"/>
                <a:gd name="connsiteX34" fmla="*/ 485029 w 6318157"/>
                <a:gd name="connsiteY34" fmla="*/ 2433347 h 5387471"/>
                <a:gd name="connsiteX35" fmla="*/ 437322 w 6318157"/>
                <a:gd name="connsiteY35" fmla="*/ 2584422 h 5387471"/>
                <a:gd name="connsiteX36" fmla="*/ 307616 w 6318157"/>
                <a:gd name="connsiteY36" fmla="*/ 2598549 h 5387471"/>
                <a:gd name="connsiteX37" fmla="*/ 238539 w 6318157"/>
                <a:gd name="connsiteY37" fmla="*/ 2655984 h 5387471"/>
                <a:gd name="connsiteX38" fmla="*/ 284673 w 6318157"/>
                <a:gd name="connsiteY38" fmla="*/ 2740881 h 5387471"/>
                <a:gd name="connsiteX39" fmla="*/ 405516 w 6318157"/>
                <a:gd name="connsiteY39" fmla="*/ 2767302 h 5387471"/>
                <a:gd name="connsiteX40" fmla="*/ 414296 w 6318157"/>
                <a:gd name="connsiteY40" fmla="*/ 2859534 h 5387471"/>
                <a:gd name="connsiteX41" fmla="*/ 349857 w 6318157"/>
                <a:gd name="connsiteY41" fmla="*/ 2894523 h 5387471"/>
                <a:gd name="connsiteX42" fmla="*/ 206734 w 6318157"/>
                <a:gd name="connsiteY42" fmla="*/ 3061500 h 5387471"/>
                <a:gd name="connsiteX43" fmla="*/ 166977 w 6318157"/>
                <a:gd name="connsiteY43" fmla="*/ 3300039 h 5387471"/>
                <a:gd name="connsiteX44" fmla="*/ 103367 w 6318157"/>
                <a:gd name="connsiteY44" fmla="*/ 3490871 h 5387471"/>
                <a:gd name="connsiteX45" fmla="*/ 0 w 6318157"/>
                <a:gd name="connsiteY45" fmla="*/ 3610140 h 5387471"/>
                <a:gd name="connsiteX46" fmla="*/ 0 w 6318157"/>
                <a:gd name="connsiteY46" fmla="*/ 3689653 h 5387471"/>
                <a:gd name="connsiteX47" fmla="*/ 15903 w 6318157"/>
                <a:gd name="connsiteY47" fmla="*/ 3769166 h 5387471"/>
                <a:gd name="connsiteX48" fmla="*/ 127221 w 6318157"/>
                <a:gd name="connsiteY48" fmla="*/ 3785069 h 5387471"/>
                <a:gd name="connsiteX49" fmla="*/ 183211 w 6318157"/>
                <a:gd name="connsiteY49" fmla="*/ 3641697 h 5387471"/>
                <a:gd name="connsiteX50" fmla="*/ 275231 w 6318157"/>
                <a:gd name="connsiteY50" fmla="*/ 3608199 h 5387471"/>
                <a:gd name="connsiteX51" fmla="*/ 326003 w 6318157"/>
                <a:gd name="connsiteY51" fmla="*/ 3626043 h 5387471"/>
                <a:gd name="connsiteX52" fmla="*/ 358388 w 6318157"/>
                <a:gd name="connsiteY52" fmla="*/ 3618423 h 5387471"/>
                <a:gd name="connsiteX53" fmla="*/ 424318 w 6318157"/>
                <a:gd name="connsiteY53" fmla="*/ 3743407 h 5387471"/>
                <a:gd name="connsiteX54" fmla="*/ 379178 w 6318157"/>
                <a:gd name="connsiteY54" fmla="*/ 3816212 h 5387471"/>
                <a:gd name="connsiteX55" fmla="*/ 347621 w 6318157"/>
                <a:gd name="connsiteY55" fmla="*/ 3928239 h 5387471"/>
                <a:gd name="connsiteX56" fmla="*/ 336854 w 6318157"/>
                <a:gd name="connsiteY56" fmla="*/ 4218249 h 5387471"/>
                <a:gd name="connsiteX57" fmla="*/ 545161 w 6318157"/>
                <a:gd name="connsiteY57" fmla="*/ 4012509 h 5387471"/>
                <a:gd name="connsiteX58" fmla="*/ 620202 w 6318157"/>
                <a:gd name="connsiteY58" fmla="*/ 4063365 h 5387471"/>
                <a:gd name="connsiteX59" fmla="*/ 723569 w 6318157"/>
                <a:gd name="connsiteY59" fmla="*/ 4079267 h 5387471"/>
                <a:gd name="connsiteX60" fmla="*/ 795130 w 6318157"/>
                <a:gd name="connsiteY60" fmla="*/ 4190586 h 5387471"/>
                <a:gd name="connsiteX61" fmla="*/ 1025718 w 6318157"/>
                <a:gd name="connsiteY61" fmla="*/ 4293952 h 5387471"/>
                <a:gd name="connsiteX62" fmla="*/ 1176793 w 6318157"/>
                <a:gd name="connsiteY62" fmla="*/ 4540443 h 5387471"/>
                <a:gd name="connsiteX63" fmla="*/ 1144988 w 6318157"/>
                <a:gd name="connsiteY63" fmla="*/ 4635859 h 5387471"/>
                <a:gd name="connsiteX64" fmla="*/ 1614115 w 6318157"/>
                <a:gd name="connsiteY64" fmla="*/ 4882349 h 5387471"/>
                <a:gd name="connsiteX65" fmla="*/ 1614115 w 6318157"/>
                <a:gd name="connsiteY65" fmla="*/ 5033424 h 5387471"/>
                <a:gd name="connsiteX66" fmla="*/ 1614115 w 6318157"/>
                <a:gd name="connsiteY66" fmla="*/ 5168596 h 5387471"/>
                <a:gd name="connsiteX67" fmla="*/ 1653871 w 6318157"/>
                <a:gd name="connsiteY67" fmla="*/ 5295817 h 5387471"/>
                <a:gd name="connsiteX68" fmla="*/ 1755416 w 6318157"/>
                <a:gd name="connsiteY68" fmla="*/ 5294123 h 5387471"/>
                <a:gd name="connsiteX69" fmla="*/ 1825653 w 6318157"/>
                <a:gd name="connsiteY69" fmla="*/ 5366385 h 5387471"/>
                <a:gd name="connsiteX70" fmla="*/ 1861848 w 6318157"/>
                <a:gd name="connsiteY70" fmla="*/ 5387340 h 5387471"/>
                <a:gd name="connsiteX71" fmla="*/ 1926203 w 6318157"/>
                <a:gd name="connsiteY71" fmla="*/ 5242146 h 5387471"/>
                <a:gd name="connsiteX72" fmla="*/ 2115047 w 6318157"/>
                <a:gd name="connsiteY72" fmla="*/ 5279914 h 5387471"/>
                <a:gd name="connsiteX73" fmla="*/ 2176421 w 6318157"/>
                <a:gd name="connsiteY73" fmla="*/ 5148304 h 5387471"/>
                <a:gd name="connsiteX74" fmla="*/ 2083242 w 6318157"/>
                <a:gd name="connsiteY74" fmla="*/ 5096123 h 5387471"/>
                <a:gd name="connsiteX75" fmla="*/ 2020211 w 6318157"/>
                <a:gd name="connsiteY75" fmla="*/ 5057903 h 5387471"/>
                <a:gd name="connsiteX76" fmla="*/ 2011680 w 6318157"/>
                <a:gd name="connsiteY76" fmla="*/ 5073180 h 5387471"/>
                <a:gd name="connsiteX77" fmla="*/ 1932167 w 6318157"/>
                <a:gd name="connsiteY77" fmla="*/ 4977765 h 5387471"/>
                <a:gd name="connsiteX78" fmla="*/ 1884459 w 6318157"/>
                <a:gd name="connsiteY78" fmla="*/ 4874398 h 5387471"/>
                <a:gd name="connsiteX79" fmla="*/ 1913448 w 6318157"/>
                <a:gd name="connsiteY79" fmla="*/ 4786022 h 5387471"/>
                <a:gd name="connsiteX80" fmla="*/ 2073551 w 6318157"/>
                <a:gd name="connsiteY80" fmla="*/ 4760723 h 5387471"/>
                <a:gd name="connsiteX81" fmla="*/ 2213030 w 6318157"/>
                <a:gd name="connsiteY81" fmla="*/ 4711893 h 5387471"/>
                <a:gd name="connsiteX82" fmla="*/ 2313829 w 6318157"/>
                <a:gd name="connsiteY82" fmla="*/ 4781467 h 5387471"/>
                <a:gd name="connsiteX83" fmla="*/ 2449002 w 6318157"/>
                <a:gd name="connsiteY83" fmla="*/ 4771031 h 5387471"/>
                <a:gd name="connsiteX84" fmla="*/ 2504661 w 6318157"/>
                <a:gd name="connsiteY84" fmla="*/ 4866446 h 5387471"/>
                <a:gd name="connsiteX85" fmla="*/ 2578459 w 6318157"/>
                <a:gd name="connsiteY85" fmla="*/ 4816585 h 5387471"/>
                <a:gd name="connsiteX86" fmla="*/ 2681246 w 6318157"/>
                <a:gd name="connsiteY86" fmla="*/ 4873118 h 5387471"/>
                <a:gd name="connsiteX87" fmla="*/ 2798859 w 6318157"/>
                <a:gd name="connsiteY87" fmla="*/ 4858495 h 5387471"/>
                <a:gd name="connsiteX88" fmla="*/ 2895931 w 6318157"/>
                <a:gd name="connsiteY88" fmla="*/ 4983811 h 5387471"/>
                <a:gd name="connsiteX89" fmla="*/ 2910177 w 6318157"/>
                <a:gd name="connsiteY89" fmla="*/ 5176547 h 5387471"/>
                <a:gd name="connsiteX90" fmla="*/ 2981739 w 6318157"/>
                <a:gd name="connsiteY90" fmla="*/ 5120888 h 5387471"/>
                <a:gd name="connsiteX91" fmla="*/ 3101009 w 6318157"/>
                <a:gd name="connsiteY91" fmla="*/ 5184499 h 5387471"/>
                <a:gd name="connsiteX92" fmla="*/ 3164619 w 6318157"/>
                <a:gd name="connsiteY92" fmla="*/ 4882349 h 5387471"/>
                <a:gd name="connsiteX93" fmla="*/ 3116911 w 6318157"/>
                <a:gd name="connsiteY93" fmla="*/ 4516589 h 5387471"/>
                <a:gd name="connsiteX94" fmla="*/ 3156668 w 6318157"/>
                <a:gd name="connsiteY94" fmla="*/ 4405271 h 5387471"/>
                <a:gd name="connsiteX95" fmla="*/ 3323645 w 6318157"/>
                <a:gd name="connsiteY95" fmla="*/ 4341660 h 5387471"/>
                <a:gd name="connsiteX96" fmla="*/ 3482671 w 6318157"/>
                <a:gd name="connsiteY96" fmla="*/ 4293952 h 5387471"/>
                <a:gd name="connsiteX97" fmla="*/ 3570136 w 6318157"/>
                <a:gd name="connsiteY97" fmla="*/ 4373466 h 5387471"/>
                <a:gd name="connsiteX98" fmla="*/ 3530379 w 6318157"/>
                <a:gd name="connsiteY98" fmla="*/ 4484784 h 5387471"/>
                <a:gd name="connsiteX99" fmla="*/ 3546282 w 6318157"/>
                <a:gd name="connsiteY99" fmla="*/ 4588151 h 5387471"/>
                <a:gd name="connsiteX100" fmla="*/ 3609892 w 6318157"/>
                <a:gd name="connsiteY100" fmla="*/ 4643810 h 5387471"/>
                <a:gd name="connsiteX101" fmla="*/ 3673503 w 6318157"/>
                <a:gd name="connsiteY101" fmla="*/ 4651761 h 5387471"/>
                <a:gd name="connsiteX102" fmla="*/ 3745064 w 6318157"/>
                <a:gd name="connsiteY102" fmla="*/ 4786933 h 5387471"/>
                <a:gd name="connsiteX103" fmla="*/ 3889016 w 6318157"/>
                <a:gd name="connsiteY103" fmla="*/ 4749293 h 5387471"/>
                <a:gd name="connsiteX104" fmla="*/ 4071068 w 6318157"/>
                <a:gd name="connsiteY104" fmla="*/ 4731274 h 5387471"/>
                <a:gd name="connsiteX105" fmla="*/ 4368496 w 6318157"/>
                <a:gd name="connsiteY105" fmla="*/ 4686134 h 5387471"/>
                <a:gd name="connsiteX106" fmla="*/ 4436828 w 6318157"/>
                <a:gd name="connsiteY106" fmla="*/ 4774261 h 5387471"/>
                <a:gd name="connsiteX107" fmla="*/ 4500438 w 6318157"/>
                <a:gd name="connsiteY107" fmla="*/ 4751981 h 5387471"/>
                <a:gd name="connsiteX108" fmla="*/ 4595854 w 6318157"/>
                <a:gd name="connsiteY108" fmla="*/ 4699469 h 5387471"/>
                <a:gd name="connsiteX109" fmla="*/ 4654826 w 6318157"/>
                <a:gd name="connsiteY109" fmla="*/ 4646423 h 5387471"/>
                <a:gd name="connsiteX110" fmla="*/ 4674704 w 6318157"/>
                <a:gd name="connsiteY110" fmla="*/ 4597593 h 5387471"/>
                <a:gd name="connsiteX111" fmla="*/ 4588151 w 6318157"/>
                <a:gd name="connsiteY111" fmla="*/ 4554983 h 5387471"/>
                <a:gd name="connsiteX112" fmla="*/ 4687211 w 6318157"/>
                <a:gd name="connsiteY112" fmla="*/ 4492118 h 5387471"/>
                <a:gd name="connsiteX113" fmla="*/ 4723406 w 6318157"/>
                <a:gd name="connsiteY113" fmla="*/ 4492118 h 5387471"/>
                <a:gd name="connsiteX114" fmla="*/ 4715786 w 6318157"/>
                <a:gd name="connsiteY114" fmla="*/ 4434968 h 5387471"/>
                <a:gd name="connsiteX115" fmla="*/ 4753886 w 6318157"/>
                <a:gd name="connsiteY115" fmla="*/ 4410203 h 5387471"/>
                <a:gd name="connsiteX116" fmla="*/ 4656648 w 6318157"/>
                <a:gd name="connsiteY116" fmla="*/ 4287326 h 5387471"/>
                <a:gd name="connsiteX117" fmla="*/ 4593866 w 6318157"/>
                <a:gd name="connsiteY117" fmla="*/ 4307333 h 5387471"/>
                <a:gd name="connsiteX118" fmla="*/ 4575396 w 6318157"/>
                <a:gd name="connsiteY118" fmla="*/ 4172612 h 5387471"/>
                <a:gd name="connsiteX119" fmla="*/ 4679655 w 6318157"/>
                <a:gd name="connsiteY119" fmla="*/ 4132426 h 5387471"/>
                <a:gd name="connsiteX120" fmla="*/ 4695738 w 6318157"/>
                <a:gd name="connsiteY120" fmla="*/ 4027450 h 5387471"/>
                <a:gd name="connsiteX121" fmla="*/ 4806787 w 6318157"/>
                <a:gd name="connsiteY121" fmla="*/ 3902550 h 5387471"/>
                <a:gd name="connsiteX122" fmla="*/ 4877813 w 6318157"/>
                <a:gd name="connsiteY122" fmla="*/ 3853146 h 5387471"/>
                <a:gd name="connsiteX123" fmla="*/ 4866109 w 6318157"/>
                <a:gd name="connsiteY123" fmla="*/ 3934446 h 5387471"/>
                <a:gd name="connsiteX124" fmla="*/ 4936241 w 6318157"/>
                <a:gd name="connsiteY124" fmla="*/ 3998681 h 5387471"/>
                <a:gd name="connsiteX125" fmla="*/ 4889248 w 6318157"/>
                <a:gd name="connsiteY125" fmla="*/ 4126615 h 5387471"/>
                <a:gd name="connsiteX126" fmla="*/ 4934365 w 6318157"/>
                <a:gd name="connsiteY126" fmla="*/ 4164319 h 5387471"/>
                <a:gd name="connsiteX127" fmla="*/ 5022812 w 6318157"/>
                <a:gd name="connsiteY127" fmla="*/ 4087573 h 5387471"/>
                <a:gd name="connsiteX128" fmla="*/ 5082759 w 6318157"/>
                <a:gd name="connsiteY128" fmla="*/ 4066849 h 5387471"/>
                <a:gd name="connsiteX129" fmla="*/ 5099644 w 6318157"/>
                <a:gd name="connsiteY129" fmla="*/ 4110000 h 5387471"/>
                <a:gd name="connsiteX130" fmla="*/ 5146102 w 6318157"/>
                <a:gd name="connsiteY130" fmla="*/ 4062915 h 5387471"/>
                <a:gd name="connsiteX131" fmla="*/ 5187199 w 6318157"/>
                <a:gd name="connsiteY131" fmla="*/ 4077299 h 5387471"/>
                <a:gd name="connsiteX132" fmla="*/ 5205692 w 6318157"/>
                <a:gd name="connsiteY132" fmla="*/ 4046476 h 5387471"/>
                <a:gd name="connsiteX133" fmla="*/ 5107060 w 6318157"/>
                <a:gd name="connsiteY133" fmla="*/ 4005379 h 5387471"/>
                <a:gd name="connsiteX134" fmla="*/ 5183536 w 6318157"/>
                <a:gd name="connsiteY134" fmla="*/ 3959373 h 5387471"/>
                <a:gd name="connsiteX135" fmla="*/ 5172815 w 6318157"/>
                <a:gd name="connsiteY135" fmla="*/ 3886200 h 5387471"/>
                <a:gd name="connsiteX136" fmla="*/ 5222041 w 6318157"/>
                <a:gd name="connsiteY136" fmla="*/ 3883701 h 5387471"/>
                <a:gd name="connsiteX137" fmla="*/ 5230350 w 6318157"/>
                <a:gd name="connsiteY137" fmla="*/ 3941680 h 5387471"/>
                <a:gd name="connsiteX138" fmla="*/ 5279666 w 6318157"/>
                <a:gd name="connsiteY138" fmla="*/ 3937570 h 5387471"/>
                <a:gd name="connsiteX139" fmla="*/ 5291995 w 6318157"/>
                <a:gd name="connsiteY139" fmla="*/ 3859487 h 5387471"/>
                <a:gd name="connsiteX140" fmla="*/ 5423861 w 6318157"/>
                <a:gd name="connsiteY140" fmla="*/ 3870925 h 5387471"/>
                <a:gd name="connsiteX141" fmla="*/ 5487204 w 6318157"/>
                <a:gd name="connsiteY141" fmla="*/ 3820445 h 5387471"/>
                <a:gd name="connsiteX142" fmla="*/ 5559123 w 6318157"/>
                <a:gd name="connsiteY142" fmla="*/ 3707429 h 5387471"/>
                <a:gd name="connsiteX143" fmla="*/ 5449413 w 6318157"/>
                <a:gd name="connsiteY143" fmla="*/ 3654543 h 5387471"/>
                <a:gd name="connsiteX144" fmla="*/ 5417697 w 6318157"/>
                <a:gd name="connsiteY144" fmla="*/ 3572439 h 5387471"/>
                <a:gd name="connsiteX145" fmla="*/ 5452272 w 6318157"/>
                <a:gd name="connsiteY145" fmla="*/ 3536878 h 5387471"/>
                <a:gd name="connsiteX146" fmla="*/ 5435833 w 6318157"/>
                <a:gd name="connsiteY146" fmla="*/ 3485507 h 5387471"/>
                <a:gd name="connsiteX147" fmla="*/ 5398846 w 6318157"/>
                <a:gd name="connsiteY147" fmla="*/ 3495782 h 5387471"/>
                <a:gd name="connsiteX148" fmla="*/ 5351496 w 6318157"/>
                <a:gd name="connsiteY148" fmla="*/ 3414038 h 5387471"/>
                <a:gd name="connsiteX149" fmla="*/ 5402956 w 6318157"/>
                <a:gd name="connsiteY149" fmla="*/ 3376601 h 5387471"/>
                <a:gd name="connsiteX150" fmla="*/ 5452272 w 6318157"/>
                <a:gd name="connsiteY150" fmla="*/ 3388930 h 5387471"/>
                <a:gd name="connsiteX151" fmla="*/ 5493368 w 6318157"/>
                <a:gd name="connsiteY151" fmla="*/ 3288244 h 5387471"/>
                <a:gd name="connsiteX152" fmla="*/ 5431724 w 6318157"/>
                <a:gd name="connsiteY152" fmla="*/ 3310847 h 5387471"/>
                <a:gd name="connsiteX153" fmla="*/ 5410640 w 6318157"/>
                <a:gd name="connsiteY153" fmla="*/ 3190955 h 5387471"/>
                <a:gd name="connsiteX154" fmla="*/ 5487204 w 6318157"/>
                <a:gd name="connsiteY154" fmla="*/ 3212215 h 5387471"/>
                <a:gd name="connsiteX155" fmla="*/ 5493368 w 6318157"/>
                <a:gd name="connsiteY155" fmla="*/ 3171118 h 5387471"/>
                <a:gd name="connsiteX156" fmla="*/ 5645426 w 6318157"/>
                <a:gd name="connsiteY156" fmla="*/ 3158790 h 5387471"/>
                <a:gd name="connsiteX157" fmla="*/ 5635152 w 6318157"/>
                <a:gd name="connsiteY157" fmla="*/ 3123857 h 5387471"/>
                <a:gd name="connsiteX158" fmla="*/ 5789532 w 6318157"/>
                <a:gd name="connsiteY158" fmla="*/ 3047475 h 5387471"/>
                <a:gd name="connsiteX159" fmla="*/ 5813922 w 6318157"/>
                <a:gd name="connsiteY159" fmla="*/ 3119747 h 5387471"/>
                <a:gd name="connsiteX160" fmla="*/ 5857074 w 6318157"/>
                <a:gd name="connsiteY160" fmla="*/ 3025225 h 5387471"/>
                <a:gd name="connsiteX161" fmla="*/ 5892006 w 6318157"/>
                <a:gd name="connsiteY161" fmla="*/ 3002622 h 5387471"/>
                <a:gd name="connsiteX162" fmla="*/ 5894061 w 6318157"/>
                <a:gd name="connsiteY162" fmla="*/ 2949196 h 5387471"/>
                <a:gd name="connsiteX163" fmla="*/ 6020959 w 6318157"/>
                <a:gd name="connsiteY163" fmla="*/ 2857748 h 5387471"/>
                <a:gd name="connsiteX164" fmla="*/ 6058811 w 6318157"/>
                <a:gd name="connsiteY164" fmla="*/ 2880194 h 5387471"/>
                <a:gd name="connsiteX165" fmla="*/ 6114056 w 6318157"/>
                <a:gd name="connsiteY165" fmla="*/ 2859239 h 5387471"/>
                <a:gd name="connsiteX166" fmla="*/ 6152156 w 6318157"/>
                <a:gd name="connsiteY166" fmla="*/ 2889719 h 5387471"/>
                <a:gd name="connsiteX167" fmla="*/ 6260741 w 6318157"/>
                <a:gd name="connsiteY167" fmla="*/ 2868764 h 5387471"/>
                <a:gd name="connsiteX168" fmla="*/ 6292298 w 6318157"/>
                <a:gd name="connsiteY168" fmla="*/ 2879449 h 5387471"/>
                <a:gd name="connsiteX169" fmla="*/ 6304556 w 6318157"/>
                <a:gd name="connsiteY169" fmla="*/ 2838284 h 5387471"/>
                <a:gd name="connsiteX170" fmla="*/ 6306461 w 6318157"/>
                <a:gd name="connsiteY170" fmla="*/ 2809709 h 5387471"/>
                <a:gd name="connsiteX171" fmla="*/ 6317891 w 6318157"/>
                <a:gd name="connsiteY171" fmla="*/ 2798279 h 5387471"/>
                <a:gd name="connsiteX172" fmla="*/ 6268361 w 6318157"/>
                <a:gd name="connsiteY172" fmla="*/ 2775419 h 5387471"/>
                <a:gd name="connsiteX173" fmla="*/ 6220736 w 6318157"/>
                <a:gd name="connsiteY173" fmla="*/ 2543754 h 5387471"/>
                <a:gd name="connsiteX174" fmla="*/ 6169301 w 6318157"/>
                <a:gd name="connsiteY174" fmla="*/ 2569973 h 5387471"/>
                <a:gd name="connsiteX175" fmla="*/ 6119771 w 6318157"/>
                <a:gd name="connsiteY175" fmla="*/ 2533484 h 5387471"/>
                <a:gd name="connsiteX176" fmla="*/ 6051191 w 6318157"/>
                <a:gd name="connsiteY176" fmla="*/ 2518538 h 5387471"/>
                <a:gd name="connsiteX177" fmla="*/ 6053096 w 6318157"/>
                <a:gd name="connsiteY177" fmla="*/ 2434718 h 5387471"/>
                <a:gd name="connsiteX178" fmla="*/ 6027337 w 6318157"/>
                <a:gd name="connsiteY178" fmla="*/ 2469542 h 5387471"/>
                <a:gd name="connsiteX179" fmla="*/ 5994041 w 6318157"/>
                <a:gd name="connsiteY179" fmla="*/ 2411858 h 5387471"/>
                <a:gd name="connsiteX180" fmla="*/ 5976896 w 6318157"/>
                <a:gd name="connsiteY180" fmla="*/ 2272793 h 5387471"/>
                <a:gd name="connsiteX181" fmla="*/ 5915936 w 6318157"/>
                <a:gd name="connsiteY181" fmla="*/ 2274698 h 5387471"/>
                <a:gd name="connsiteX182" fmla="*/ 5892910 w 6318157"/>
                <a:gd name="connsiteY182" fmla="*/ 2209882 h 5387471"/>
                <a:gd name="connsiteX183" fmla="*/ 5813066 w 6318157"/>
                <a:gd name="connsiteY183" fmla="*/ 2240408 h 5387471"/>
                <a:gd name="connsiteX184" fmla="*/ 5752106 w 6318157"/>
                <a:gd name="connsiteY184" fmla="*/ 2206118 h 5387471"/>
                <a:gd name="connsiteX185" fmla="*/ 5719721 w 6318157"/>
                <a:gd name="connsiteY185" fmla="*/ 2227073 h 5387471"/>
                <a:gd name="connsiteX186" fmla="*/ 5653046 w 6318157"/>
                <a:gd name="connsiteY186" fmla="*/ 2209928 h 5387471"/>
                <a:gd name="connsiteX187" fmla="*/ 5677231 w 6318157"/>
                <a:gd name="connsiteY187" fmla="*/ 2186857 h 5387471"/>
                <a:gd name="connsiteX188" fmla="*/ 5628281 w 6318157"/>
                <a:gd name="connsiteY188" fmla="*/ 2145158 h 5387471"/>
                <a:gd name="connsiteX189" fmla="*/ 5488388 w 6318157"/>
                <a:gd name="connsiteY189" fmla="*/ 2148426 h 5387471"/>
                <a:gd name="connsiteX190" fmla="*/ 5453021 w 6318157"/>
                <a:gd name="connsiteY190" fmla="*/ 2227073 h 5387471"/>
                <a:gd name="connsiteX191" fmla="*/ 5472071 w 6318157"/>
                <a:gd name="connsiteY191" fmla="*/ 2274698 h 5387471"/>
                <a:gd name="connsiteX192" fmla="*/ 5422541 w 6318157"/>
                <a:gd name="connsiteY192" fmla="*/ 2288033 h 5387471"/>
                <a:gd name="connsiteX193" fmla="*/ 5451116 w 6318157"/>
                <a:gd name="connsiteY193" fmla="*/ 2333753 h 5387471"/>
                <a:gd name="connsiteX194" fmla="*/ 5516631 w 6318157"/>
                <a:gd name="connsiteY194" fmla="*/ 2328407 h 5387471"/>
                <a:gd name="connsiteX195" fmla="*/ 5523506 w 6318157"/>
                <a:gd name="connsiteY195" fmla="*/ 2379473 h 5387471"/>
                <a:gd name="connsiteX196" fmla="*/ 5399681 w 6318157"/>
                <a:gd name="connsiteY196" fmla="*/ 2545208 h 5387471"/>
                <a:gd name="connsiteX197" fmla="*/ 5360918 w 6318157"/>
                <a:gd name="connsiteY197" fmla="*/ 2694084 h 5387471"/>
                <a:gd name="connsiteX198" fmla="*/ 5346341 w 6318157"/>
                <a:gd name="connsiteY198" fmla="*/ 2615693 h 5387471"/>
                <a:gd name="connsiteX199" fmla="*/ 5304431 w 6318157"/>
                <a:gd name="connsiteY199" fmla="*/ 2615693 h 5387471"/>
                <a:gd name="connsiteX200" fmla="*/ 5273951 w 6318157"/>
                <a:gd name="connsiteY200" fmla="*/ 2558543 h 5387471"/>
                <a:gd name="connsiteX201" fmla="*/ 5203714 w 6318157"/>
                <a:gd name="connsiteY201" fmla="*/ 2600987 h 5387471"/>
                <a:gd name="connsiteX202" fmla="*/ 5070116 w 6318157"/>
                <a:gd name="connsiteY202" fmla="*/ 2541398 h 5387471"/>
                <a:gd name="connsiteX203" fmla="*/ 4991763 w 6318157"/>
                <a:gd name="connsiteY203" fmla="*/ 2573572 h 5387471"/>
                <a:gd name="connsiteX204" fmla="*/ 4904381 w 6318157"/>
                <a:gd name="connsiteY204" fmla="*/ 2564258 h 5387471"/>
                <a:gd name="connsiteX205" fmla="*/ 4875806 w 6318157"/>
                <a:gd name="connsiteY205" fmla="*/ 2495678 h 5387471"/>
                <a:gd name="connsiteX206" fmla="*/ 4803416 w 6318157"/>
                <a:gd name="connsiteY206" fmla="*/ 2484248 h 5387471"/>
                <a:gd name="connsiteX207" fmla="*/ 4822466 w 6318157"/>
                <a:gd name="connsiteY207" fmla="*/ 2409953 h 5387471"/>
                <a:gd name="connsiteX208" fmla="*/ 4731026 w 6318157"/>
                <a:gd name="connsiteY208" fmla="*/ 2341373 h 5387471"/>
                <a:gd name="connsiteX209" fmla="*/ 4699221 w 6318157"/>
                <a:gd name="connsiteY209" fmla="*/ 2364353 h 5387471"/>
                <a:gd name="connsiteX210" fmla="*/ 4637681 w 6318157"/>
                <a:gd name="connsiteY210" fmla="*/ 2328038 h 5387471"/>
                <a:gd name="connsiteX211" fmla="*/ 4660541 w 6318157"/>
                <a:gd name="connsiteY211" fmla="*/ 2253743 h 5387471"/>
                <a:gd name="connsiteX212" fmla="*/ 4433846 w 6318157"/>
                <a:gd name="connsiteY212" fmla="*/ 2270888 h 5387471"/>
                <a:gd name="connsiteX213" fmla="*/ 4373134 w 6318157"/>
                <a:gd name="connsiteY213" fmla="*/ 2252041 h 5387471"/>
                <a:gd name="connsiteX214" fmla="*/ 4323356 w 6318157"/>
                <a:gd name="connsiteY214" fmla="*/ 2288033 h 5387471"/>
                <a:gd name="connsiteX215" fmla="*/ 4273826 w 6318157"/>
                <a:gd name="connsiteY215" fmla="*/ 2208023 h 5387471"/>
                <a:gd name="connsiteX216" fmla="*/ 4201436 w 6318157"/>
                <a:gd name="connsiteY216" fmla="*/ 2192783 h 5387471"/>
                <a:gd name="connsiteX217" fmla="*/ 4178576 w 6318157"/>
                <a:gd name="connsiteY217" fmla="*/ 2110868 h 5387471"/>
                <a:gd name="connsiteX218" fmla="*/ 4087136 w 6318157"/>
                <a:gd name="connsiteY218" fmla="*/ 2038478 h 5387471"/>
                <a:gd name="connsiteX219" fmla="*/ 4016651 w 6318157"/>
                <a:gd name="connsiteY219" fmla="*/ 2051813 h 5387471"/>
                <a:gd name="connsiteX220" fmla="*/ 3909971 w 6318157"/>
                <a:gd name="connsiteY220" fmla="*/ 2013713 h 5387471"/>
                <a:gd name="connsiteX221" fmla="*/ 3843296 w 6318157"/>
                <a:gd name="connsiteY221" fmla="*/ 2053718 h 5387471"/>
                <a:gd name="connsiteX222" fmla="*/ 3788051 w 6318157"/>
                <a:gd name="connsiteY222" fmla="*/ 2034668 h 5387471"/>
                <a:gd name="connsiteX223" fmla="*/ 3742331 w 6318157"/>
                <a:gd name="connsiteY223" fmla="*/ 2046098 h 5387471"/>
                <a:gd name="connsiteX224" fmla="*/ 3671018 w 6318157"/>
                <a:gd name="connsiteY224" fmla="*/ 2041249 h 5387471"/>
                <a:gd name="connsiteX225" fmla="*/ 3660416 w 6318157"/>
                <a:gd name="connsiteY225" fmla="*/ 1977518 h 5387471"/>
                <a:gd name="connsiteX226" fmla="*/ 3643271 w 6318157"/>
                <a:gd name="connsiteY226" fmla="*/ 1905128 h 5387471"/>
                <a:gd name="connsiteX227" fmla="*/ 3690896 w 6318157"/>
                <a:gd name="connsiteY227" fmla="*/ 1872743 h 5387471"/>
                <a:gd name="connsiteX228" fmla="*/ 3702326 w 6318157"/>
                <a:gd name="connsiteY228" fmla="*/ 1811783 h 5387471"/>
                <a:gd name="connsiteX229" fmla="*/ 3679466 w 6318157"/>
                <a:gd name="connsiteY229" fmla="*/ 1788923 h 5387471"/>
                <a:gd name="connsiteX230" fmla="*/ 3595977 w 6318157"/>
                <a:gd name="connsiteY230" fmla="*/ 1647245 h 5387471"/>
                <a:gd name="connsiteX231" fmla="*/ 3508016 w 6318157"/>
                <a:gd name="connsiteY231" fmla="*/ 1663193 h 5387471"/>
                <a:gd name="connsiteX232" fmla="*/ 3485156 w 6318157"/>
                <a:gd name="connsiteY232" fmla="*/ 1619378 h 5387471"/>
                <a:gd name="connsiteX233" fmla="*/ 3434052 w 6318157"/>
                <a:gd name="connsiteY233" fmla="*/ 1618090 h 5387471"/>
                <a:gd name="connsiteX234" fmla="*/ 3496586 w 6318157"/>
                <a:gd name="connsiteY234" fmla="*/ 1533653 h 5387471"/>
                <a:gd name="connsiteX235" fmla="*/ 3549926 w 6318157"/>
                <a:gd name="connsiteY235" fmla="*/ 1552703 h 5387471"/>
                <a:gd name="connsiteX236" fmla="*/ 3681619 w 6318157"/>
                <a:gd name="connsiteY236" fmla="*/ 1349485 h 5387471"/>
                <a:gd name="connsiteX237" fmla="*/ 3708041 w 6318157"/>
                <a:gd name="connsiteY237" fmla="*/ 1316483 h 5387471"/>
                <a:gd name="connsiteX238" fmla="*/ 3600036 w 6318157"/>
                <a:gd name="connsiteY238" fmla="*/ 1230630 h 5387471"/>
                <a:gd name="connsiteX239" fmla="*/ 3610886 w 6318157"/>
                <a:gd name="connsiteY239" fmla="*/ 1173608 h 5387471"/>
                <a:gd name="connsiteX240" fmla="*/ 3549926 w 6318157"/>
                <a:gd name="connsiteY240" fmla="*/ 1160273 h 5387471"/>
                <a:gd name="connsiteX241" fmla="*/ 3515636 w 6318157"/>
                <a:gd name="connsiteY241" fmla="*/ 1108838 h 5387471"/>
                <a:gd name="connsiteX242" fmla="*/ 3515636 w 6318157"/>
                <a:gd name="connsiteY242" fmla="*/ 1013588 h 5387471"/>
                <a:gd name="connsiteX243" fmla="*/ 3391811 w 6318157"/>
                <a:gd name="connsiteY243" fmla="*/ 981203 h 5387471"/>
                <a:gd name="connsiteX244" fmla="*/ 3357521 w 6318157"/>
                <a:gd name="connsiteY244" fmla="*/ 922148 h 5387471"/>
                <a:gd name="connsiteX245" fmla="*/ 3198246 w 6318157"/>
                <a:gd name="connsiteY245" fmla="*/ 954073 h 5387471"/>
                <a:gd name="connsiteX246" fmla="*/ 3142256 w 6318157"/>
                <a:gd name="connsiteY246" fmla="*/ 899288 h 5387471"/>
                <a:gd name="connsiteX247" fmla="*/ 2980331 w 6318157"/>
                <a:gd name="connsiteY247" fmla="*/ 929768 h 5387471"/>
                <a:gd name="connsiteX248" fmla="*/ 2776330 w 6318157"/>
                <a:gd name="connsiteY248" fmla="*/ 832982 h 5387471"/>
                <a:gd name="connsiteX249" fmla="*/ 2662196 w 6318157"/>
                <a:gd name="connsiteY249" fmla="*/ 874523 h 5387471"/>
                <a:gd name="connsiteX250" fmla="*/ 2671721 w 6318157"/>
                <a:gd name="connsiteY250" fmla="*/ 832613 h 5387471"/>
                <a:gd name="connsiteX251" fmla="*/ 2581026 w 6318157"/>
                <a:gd name="connsiteY251" fmla="*/ 818653 h 5387471"/>
                <a:gd name="connsiteX252" fmla="*/ 2576471 w 6318157"/>
                <a:gd name="connsiteY252" fmla="*/ 731648 h 5387471"/>
                <a:gd name="connsiteX253" fmla="*/ 2561231 w 6318157"/>
                <a:gd name="connsiteY253" fmla="*/ 684023 h 5387471"/>
                <a:gd name="connsiteX254" fmla="*/ 2591711 w 6318157"/>
                <a:gd name="connsiteY254" fmla="*/ 647828 h 5387471"/>
                <a:gd name="connsiteX255" fmla="*/ 2496792 w 6318157"/>
                <a:gd name="connsiteY255" fmla="*/ 511865 h 5387471"/>
                <a:gd name="connsiteX256" fmla="*/ 2492651 w 6318157"/>
                <a:gd name="connsiteY256" fmla="*/ 476378 h 5387471"/>
                <a:gd name="connsiteX257" fmla="*/ 2534561 w 6318157"/>
                <a:gd name="connsiteY257" fmla="*/ 409703 h 5387471"/>
                <a:gd name="connsiteX258" fmla="*/ 2490746 w 6318157"/>
                <a:gd name="connsiteY258" fmla="*/ 398273 h 5387471"/>
                <a:gd name="connsiteX259" fmla="*/ 2465981 w 6318157"/>
                <a:gd name="connsiteY259" fmla="*/ 367793 h 5387471"/>
                <a:gd name="connsiteX260" fmla="*/ 2428709 w 6318157"/>
                <a:gd name="connsiteY260" fmla="*/ 359713 h 5387471"/>
                <a:gd name="connsiteX261" fmla="*/ 2443121 w 6318157"/>
                <a:gd name="connsiteY261" fmla="*/ 297308 h 5387471"/>
                <a:gd name="connsiteX262" fmla="*/ 2384811 w 6318157"/>
                <a:gd name="connsiteY262" fmla="*/ 255352 h 5387471"/>
                <a:gd name="connsiteX263" fmla="*/ 2431691 w 6318157"/>
                <a:gd name="connsiteY263" fmla="*/ 188723 h 5387471"/>
                <a:gd name="connsiteX264" fmla="*/ 2536714 w 6318157"/>
                <a:gd name="connsiteY264" fmla="*/ 175177 h 5387471"/>
                <a:gd name="connsiteX0" fmla="*/ 2536714 w 6318157"/>
                <a:gd name="connsiteY0" fmla="*/ 175177 h 5387471"/>
                <a:gd name="connsiteX1" fmla="*/ 2475506 w 6318157"/>
                <a:gd name="connsiteY1" fmla="*/ 127763 h 5387471"/>
                <a:gd name="connsiteX2" fmla="*/ 2408831 w 6318157"/>
                <a:gd name="connsiteY2" fmla="*/ 129668 h 5387471"/>
                <a:gd name="connsiteX3" fmla="*/ 2340003 w 6318157"/>
                <a:gd name="connsiteY3" fmla="*/ 67751 h 5387471"/>
                <a:gd name="connsiteX4" fmla="*/ 2260241 w 6318157"/>
                <a:gd name="connsiteY4" fmla="*/ 85853 h 5387471"/>
                <a:gd name="connsiteX5" fmla="*/ 2229513 w 6318157"/>
                <a:gd name="connsiteY5" fmla="*/ 26173 h 5387471"/>
                <a:gd name="connsiteX6" fmla="*/ 2009858 w 6318157"/>
                <a:gd name="connsiteY6" fmla="*/ 0 h 5387471"/>
                <a:gd name="connsiteX7" fmla="*/ 1851163 w 6318157"/>
                <a:gd name="connsiteY7" fmla="*/ 158612 h 5387471"/>
                <a:gd name="connsiteX8" fmla="*/ 1861599 w 6318157"/>
                <a:gd name="connsiteY8" fmla="*/ 331056 h 5387471"/>
                <a:gd name="connsiteX9" fmla="*/ 1776951 w 6318157"/>
                <a:gd name="connsiteY9" fmla="*/ 311343 h 5387471"/>
                <a:gd name="connsiteX10" fmla="*/ 1606163 w 6318157"/>
                <a:gd name="connsiteY10" fmla="*/ 358057 h 5387471"/>
                <a:gd name="connsiteX11" fmla="*/ 1391478 w 6318157"/>
                <a:gd name="connsiteY11" fmla="*/ 230836 h 5387471"/>
                <a:gd name="connsiteX12" fmla="*/ 1256306 w 6318157"/>
                <a:gd name="connsiteY12" fmla="*/ 230836 h 5387471"/>
                <a:gd name="connsiteX13" fmla="*/ 1208598 w 6318157"/>
                <a:gd name="connsiteY13" fmla="*/ 421667 h 5387471"/>
                <a:gd name="connsiteX14" fmla="*/ 1041621 w 6318157"/>
                <a:gd name="connsiteY14" fmla="*/ 588645 h 5387471"/>
                <a:gd name="connsiteX15" fmla="*/ 930303 w 6318157"/>
                <a:gd name="connsiteY15" fmla="*/ 668158 h 5387471"/>
                <a:gd name="connsiteX16" fmla="*/ 842838 w 6318157"/>
                <a:gd name="connsiteY16" fmla="*/ 612499 h 5387471"/>
                <a:gd name="connsiteX17" fmla="*/ 747423 w 6318157"/>
                <a:gd name="connsiteY17" fmla="*/ 795379 h 5387471"/>
                <a:gd name="connsiteX18" fmla="*/ 456206 w 6318157"/>
                <a:gd name="connsiteY18" fmla="*/ 828804 h 5387471"/>
                <a:gd name="connsiteX19" fmla="*/ 222636 w 6318157"/>
                <a:gd name="connsiteY19" fmla="*/ 970307 h 5387471"/>
                <a:gd name="connsiteX20" fmla="*/ 254442 w 6318157"/>
                <a:gd name="connsiteY20" fmla="*/ 1113431 h 5387471"/>
                <a:gd name="connsiteX21" fmla="*/ 302149 w 6318157"/>
                <a:gd name="connsiteY21" fmla="*/ 1296311 h 5387471"/>
                <a:gd name="connsiteX22" fmla="*/ 341906 w 6318157"/>
                <a:gd name="connsiteY22" fmla="*/ 1328116 h 5387471"/>
                <a:gd name="connsiteX23" fmla="*/ 508883 w 6318157"/>
                <a:gd name="connsiteY23" fmla="*/ 1359921 h 5387471"/>
                <a:gd name="connsiteX24" fmla="*/ 532737 w 6318157"/>
                <a:gd name="connsiteY24" fmla="*/ 1582558 h 5387471"/>
                <a:gd name="connsiteX25" fmla="*/ 730526 w 6318157"/>
                <a:gd name="connsiteY25" fmla="*/ 1644144 h 5387471"/>
                <a:gd name="connsiteX26" fmla="*/ 903633 w 6318157"/>
                <a:gd name="connsiteY26" fmla="*/ 1753676 h 5387471"/>
                <a:gd name="connsiteX27" fmla="*/ 818984 w 6318157"/>
                <a:gd name="connsiteY27" fmla="*/ 1884707 h 5387471"/>
                <a:gd name="connsiteX28" fmla="*/ 644056 w 6318157"/>
                <a:gd name="connsiteY28" fmla="*/ 1868805 h 5387471"/>
                <a:gd name="connsiteX29" fmla="*/ 636104 w 6318157"/>
                <a:gd name="connsiteY29" fmla="*/ 2115295 h 5387471"/>
                <a:gd name="connsiteX30" fmla="*/ 755374 w 6318157"/>
                <a:gd name="connsiteY30" fmla="*/ 2218662 h 5387471"/>
                <a:gd name="connsiteX31" fmla="*/ 818984 w 6318157"/>
                <a:gd name="connsiteY31" fmla="*/ 2329980 h 5387471"/>
                <a:gd name="connsiteX32" fmla="*/ 818984 w 6318157"/>
                <a:gd name="connsiteY32" fmla="*/ 2369737 h 5387471"/>
                <a:gd name="connsiteX33" fmla="*/ 580445 w 6318157"/>
                <a:gd name="connsiteY33" fmla="*/ 2401542 h 5387471"/>
                <a:gd name="connsiteX34" fmla="*/ 485029 w 6318157"/>
                <a:gd name="connsiteY34" fmla="*/ 2433347 h 5387471"/>
                <a:gd name="connsiteX35" fmla="*/ 437322 w 6318157"/>
                <a:gd name="connsiteY35" fmla="*/ 2584422 h 5387471"/>
                <a:gd name="connsiteX36" fmla="*/ 307616 w 6318157"/>
                <a:gd name="connsiteY36" fmla="*/ 2598549 h 5387471"/>
                <a:gd name="connsiteX37" fmla="*/ 238539 w 6318157"/>
                <a:gd name="connsiteY37" fmla="*/ 2655984 h 5387471"/>
                <a:gd name="connsiteX38" fmla="*/ 284673 w 6318157"/>
                <a:gd name="connsiteY38" fmla="*/ 2740881 h 5387471"/>
                <a:gd name="connsiteX39" fmla="*/ 405516 w 6318157"/>
                <a:gd name="connsiteY39" fmla="*/ 2767302 h 5387471"/>
                <a:gd name="connsiteX40" fmla="*/ 414296 w 6318157"/>
                <a:gd name="connsiteY40" fmla="*/ 2859534 h 5387471"/>
                <a:gd name="connsiteX41" fmla="*/ 349857 w 6318157"/>
                <a:gd name="connsiteY41" fmla="*/ 2894523 h 5387471"/>
                <a:gd name="connsiteX42" fmla="*/ 206734 w 6318157"/>
                <a:gd name="connsiteY42" fmla="*/ 3061500 h 5387471"/>
                <a:gd name="connsiteX43" fmla="*/ 166977 w 6318157"/>
                <a:gd name="connsiteY43" fmla="*/ 3300039 h 5387471"/>
                <a:gd name="connsiteX44" fmla="*/ 103367 w 6318157"/>
                <a:gd name="connsiteY44" fmla="*/ 3490871 h 5387471"/>
                <a:gd name="connsiteX45" fmla="*/ 0 w 6318157"/>
                <a:gd name="connsiteY45" fmla="*/ 3610140 h 5387471"/>
                <a:gd name="connsiteX46" fmla="*/ 0 w 6318157"/>
                <a:gd name="connsiteY46" fmla="*/ 3689653 h 5387471"/>
                <a:gd name="connsiteX47" fmla="*/ 15903 w 6318157"/>
                <a:gd name="connsiteY47" fmla="*/ 3769166 h 5387471"/>
                <a:gd name="connsiteX48" fmla="*/ 127221 w 6318157"/>
                <a:gd name="connsiteY48" fmla="*/ 3785069 h 5387471"/>
                <a:gd name="connsiteX49" fmla="*/ 183211 w 6318157"/>
                <a:gd name="connsiteY49" fmla="*/ 3641697 h 5387471"/>
                <a:gd name="connsiteX50" fmla="*/ 275231 w 6318157"/>
                <a:gd name="connsiteY50" fmla="*/ 3608199 h 5387471"/>
                <a:gd name="connsiteX51" fmla="*/ 326003 w 6318157"/>
                <a:gd name="connsiteY51" fmla="*/ 3626043 h 5387471"/>
                <a:gd name="connsiteX52" fmla="*/ 358388 w 6318157"/>
                <a:gd name="connsiteY52" fmla="*/ 3618423 h 5387471"/>
                <a:gd name="connsiteX53" fmla="*/ 424318 w 6318157"/>
                <a:gd name="connsiteY53" fmla="*/ 3743407 h 5387471"/>
                <a:gd name="connsiteX54" fmla="*/ 379178 w 6318157"/>
                <a:gd name="connsiteY54" fmla="*/ 3816212 h 5387471"/>
                <a:gd name="connsiteX55" fmla="*/ 347621 w 6318157"/>
                <a:gd name="connsiteY55" fmla="*/ 3928239 h 5387471"/>
                <a:gd name="connsiteX56" fmla="*/ 336854 w 6318157"/>
                <a:gd name="connsiteY56" fmla="*/ 4218249 h 5387471"/>
                <a:gd name="connsiteX57" fmla="*/ 545161 w 6318157"/>
                <a:gd name="connsiteY57" fmla="*/ 4012509 h 5387471"/>
                <a:gd name="connsiteX58" fmla="*/ 620202 w 6318157"/>
                <a:gd name="connsiteY58" fmla="*/ 4063365 h 5387471"/>
                <a:gd name="connsiteX59" fmla="*/ 723569 w 6318157"/>
                <a:gd name="connsiteY59" fmla="*/ 4079267 h 5387471"/>
                <a:gd name="connsiteX60" fmla="*/ 795130 w 6318157"/>
                <a:gd name="connsiteY60" fmla="*/ 4190586 h 5387471"/>
                <a:gd name="connsiteX61" fmla="*/ 1025718 w 6318157"/>
                <a:gd name="connsiteY61" fmla="*/ 4293952 h 5387471"/>
                <a:gd name="connsiteX62" fmla="*/ 1176793 w 6318157"/>
                <a:gd name="connsiteY62" fmla="*/ 4540443 h 5387471"/>
                <a:gd name="connsiteX63" fmla="*/ 1144988 w 6318157"/>
                <a:gd name="connsiteY63" fmla="*/ 4635859 h 5387471"/>
                <a:gd name="connsiteX64" fmla="*/ 1614115 w 6318157"/>
                <a:gd name="connsiteY64" fmla="*/ 4882349 h 5387471"/>
                <a:gd name="connsiteX65" fmla="*/ 1614115 w 6318157"/>
                <a:gd name="connsiteY65" fmla="*/ 5033424 h 5387471"/>
                <a:gd name="connsiteX66" fmla="*/ 1614115 w 6318157"/>
                <a:gd name="connsiteY66" fmla="*/ 5168596 h 5387471"/>
                <a:gd name="connsiteX67" fmla="*/ 1653871 w 6318157"/>
                <a:gd name="connsiteY67" fmla="*/ 5295817 h 5387471"/>
                <a:gd name="connsiteX68" fmla="*/ 1755416 w 6318157"/>
                <a:gd name="connsiteY68" fmla="*/ 5294123 h 5387471"/>
                <a:gd name="connsiteX69" fmla="*/ 1825653 w 6318157"/>
                <a:gd name="connsiteY69" fmla="*/ 5366385 h 5387471"/>
                <a:gd name="connsiteX70" fmla="*/ 1861848 w 6318157"/>
                <a:gd name="connsiteY70" fmla="*/ 5387340 h 5387471"/>
                <a:gd name="connsiteX71" fmla="*/ 1926203 w 6318157"/>
                <a:gd name="connsiteY71" fmla="*/ 5242146 h 5387471"/>
                <a:gd name="connsiteX72" fmla="*/ 2115047 w 6318157"/>
                <a:gd name="connsiteY72" fmla="*/ 5279914 h 5387471"/>
                <a:gd name="connsiteX73" fmla="*/ 2176421 w 6318157"/>
                <a:gd name="connsiteY73" fmla="*/ 5148304 h 5387471"/>
                <a:gd name="connsiteX74" fmla="*/ 2083242 w 6318157"/>
                <a:gd name="connsiteY74" fmla="*/ 5096123 h 5387471"/>
                <a:gd name="connsiteX75" fmla="*/ 2020211 w 6318157"/>
                <a:gd name="connsiteY75" fmla="*/ 5057903 h 5387471"/>
                <a:gd name="connsiteX76" fmla="*/ 2011680 w 6318157"/>
                <a:gd name="connsiteY76" fmla="*/ 5073180 h 5387471"/>
                <a:gd name="connsiteX77" fmla="*/ 1932167 w 6318157"/>
                <a:gd name="connsiteY77" fmla="*/ 4977765 h 5387471"/>
                <a:gd name="connsiteX78" fmla="*/ 1884459 w 6318157"/>
                <a:gd name="connsiteY78" fmla="*/ 4874398 h 5387471"/>
                <a:gd name="connsiteX79" fmla="*/ 1913448 w 6318157"/>
                <a:gd name="connsiteY79" fmla="*/ 4786022 h 5387471"/>
                <a:gd name="connsiteX80" fmla="*/ 2073551 w 6318157"/>
                <a:gd name="connsiteY80" fmla="*/ 4760723 h 5387471"/>
                <a:gd name="connsiteX81" fmla="*/ 2213030 w 6318157"/>
                <a:gd name="connsiteY81" fmla="*/ 4711893 h 5387471"/>
                <a:gd name="connsiteX82" fmla="*/ 2313829 w 6318157"/>
                <a:gd name="connsiteY82" fmla="*/ 4781467 h 5387471"/>
                <a:gd name="connsiteX83" fmla="*/ 2449002 w 6318157"/>
                <a:gd name="connsiteY83" fmla="*/ 4771031 h 5387471"/>
                <a:gd name="connsiteX84" fmla="*/ 2504661 w 6318157"/>
                <a:gd name="connsiteY84" fmla="*/ 4866446 h 5387471"/>
                <a:gd name="connsiteX85" fmla="*/ 2578459 w 6318157"/>
                <a:gd name="connsiteY85" fmla="*/ 4816585 h 5387471"/>
                <a:gd name="connsiteX86" fmla="*/ 2681246 w 6318157"/>
                <a:gd name="connsiteY86" fmla="*/ 4873118 h 5387471"/>
                <a:gd name="connsiteX87" fmla="*/ 2798859 w 6318157"/>
                <a:gd name="connsiteY87" fmla="*/ 4858495 h 5387471"/>
                <a:gd name="connsiteX88" fmla="*/ 2895931 w 6318157"/>
                <a:gd name="connsiteY88" fmla="*/ 4983811 h 5387471"/>
                <a:gd name="connsiteX89" fmla="*/ 2910177 w 6318157"/>
                <a:gd name="connsiteY89" fmla="*/ 5176547 h 5387471"/>
                <a:gd name="connsiteX90" fmla="*/ 2981739 w 6318157"/>
                <a:gd name="connsiteY90" fmla="*/ 5120888 h 5387471"/>
                <a:gd name="connsiteX91" fmla="*/ 3101009 w 6318157"/>
                <a:gd name="connsiteY91" fmla="*/ 5184499 h 5387471"/>
                <a:gd name="connsiteX92" fmla="*/ 3164619 w 6318157"/>
                <a:gd name="connsiteY92" fmla="*/ 4882349 h 5387471"/>
                <a:gd name="connsiteX93" fmla="*/ 3116911 w 6318157"/>
                <a:gd name="connsiteY93" fmla="*/ 4516589 h 5387471"/>
                <a:gd name="connsiteX94" fmla="*/ 3156668 w 6318157"/>
                <a:gd name="connsiteY94" fmla="*/ 4405271 h 5387471"/>
                <a:gd name="connsiteX95" fmla="*/ 3323645 w 6318157"/>
                <a:gd name="connsiteY95" fmla="*/ 4341660 h 5387471"/>
                <a:gd name="connsiteX96" fmla="*/ 3482671 w 6318157"/>
                <a:gd name="connsiteY96" fmla="*/ 4293952 h 5387471"/>
                <a:gd name="connsiteX97" fmla="*/ 3570136 w 6318157"/>
                <a:gd name="connsiteY97" fmla="*/ 4373466 h 5387471"/>
                <a:gd name="connsiteX98" fmla="*/ 3530379 w 6318157"/>
                <a:gd name="connsiteY98" fmla="*/ 4484784 h 5387471"/>
                <a:gd name="connsiteX99" fmla="*/ 3546282 w 6318157"/>
                <a:gd name="connsiteY99" fmla="*/ 4588151 h 5387471"/>
                <a:gd name="connsiteX100" fmla="*/ 3609892 w 6318157"/>
                <a:gd name="connsiteY100" fmla="*/ 4643810 h 5387471"/>
                <a:gd name="connsiteX101" fmla="*/ 3673503 w 6318157"/>
                <a:gd name="connsiteY101" fmla="*/ 4651761 h 5387471"/>
                <a:gd name="connsiteX102" fmla="*/ 3745064 w 6318157"/>
                <a:gd name="connsiteY102" fmla="*/ 4786933 h 5387471"/>
                <a:gd name="connsiteX103" fmla="*/ 3889016 w 6318157"/>
                <a:gd name="connsiteY103" fmla="*/ 4749293 h 5387471"/>
                <a:gd name="connsiteX104" fmla="*/ 4071068 w 6318157"/>
                <a:gd name="connsiteY104" fmla="*/ 4731274 h 5387471"/>
                <a:gd name="connsiteX105" fmla="*/ 4368496 w 6318157"/>
                <a:gd name="connsiteY105" fmla="*/ 4686134 h 5387471"/>
                <a:gd name="connsiteX106" fmla="*/ 4436828 w 6318157"/>
                <a:gd name="connsiteY106" fmla="*/ 4774261 h 5387471"/>
                <a:gd name="connsiteX107" fmla="*/ 4500438 w 6318157"/>
                <a:gd name="connsiteY107" fmla="*/ 4751981 h 5387471"/>
                <a:gd name="connsiteX108" fmla="*/ 4595854 w 6318157"/>
                <a:gd name="connsiteY108" fmla="*/ 4699469 h 5387471"/>
                <a:gd name="connsiteX109" fmla="*/ 4654826 w 6318157"/>
                <a:gd name="connsiteY109" fmla="*/ 4646423 h 5387471"/>
                <a:gd name="connsiteX110" fmla="*/ 4674704 w 6318157"/>
                <a:gd name="connsiteY110" fmla="*/ 4597593 h 5387471"/>
                <a:gd name="connsiteX111" fmla="*/ 4588151 w 6318157"/>
                <a:gd name="connsiteY111" fmla="*/ 4554983 h 5387471"/>
                <a:gd name="connsiteX112" fmla="*/ 4685156 w 6318157"/>
                <a:gd name="connsiteY112" fmla="*/ 4502392 h 5387471"/>
                <a:gd name="connsiteX113" fmla="*/ 4723406 w 6318157"/>
                <a:gd name="connsiteY113" fmla="*/ 4492118 h 5387471"/>
                <a:gd name="connsiteX114" fmla="*/ 4715786 w 6318157"/>
                <a:gd name="connsiteY114" fmla="*/ 4434968 h 5387471"/>
                <a:gd name="connsiteX115" fmla="*/ 4753886 w 6318157"/>
                <a:gd name="connsiteY115" fmla="*/ 4410203 h 5387471"/>
                <a:gd name="connsiteX116" fmla="*/ 4656648 w 6318157"/>
                <a:gd name="connsiteY116" fmla="*/ 4287326 h 5387471"/>
                <a:gd name="connsiteX117" fmla="*/ 4593866 w 6318157"/>
                <a:gd name="connsiteY117" fmla="*/ 4307333 h 5387471"/>
                <a:gd name="connsiteX118" fmla="*/ 4575396 w 6318157"/>
                <a:gd name="connsiteY118" fmla="*/ 4172612 h 5387471"/>
                <a:gd name="connsiteX119" fmla="*/ 4679655 w 6318157"/>
                <a:gd name="connsiteY119" fmla="*/ 4132426 h 5387471"/>
                <a:gd name="connsiteX120" fmla="*/ 4695738 w 6318157"/>
                <a:gd name="connsiteY120" fmla="*/ 4027450 h 5387471"/>
                <a:gd name="connsiteX121" fmla="*/ 4806787 w 6318157"/>
                <a:gd name="connsiteY121" fmla="*/ 3902550 h 5387471"/>
                <a:gd name="connsiteX122" fmla="*/ 4877813 w 6318157"/>
                <a:gd name="connsiteY122" fmla="*/ 3853146 h 5387471"/>
                <a:gd name="connsiteX123" fmla="*/ 4866109 w 6318157"/>
                <a:gd name="connsiteY123" fmla="*/ 3934446 h 5387471"/>
                <a:gd name="connsiteX124" fmla="*/ 4936241 w 6318157"/>
                <a:gd name="connsiteY124" fmla="*/ 3998681 h 5387471"/>
                <a:gd name="connsiteX125" fmla="*/ 4889248 w 6318157"/>
                <a:gd name="connsiteY125" fmla="*/ 4126615 h 5387471"/>
                <a:gd name="connsiteX126" fmla="*/ 4934365 w 6318157"/>
                <a:gd name="connsiteY126" fmla="*/ 4164319 h 5387471"/>
                <a:gd name="connsiteX127" fmla="*/ 5022812 w 6318157"/>
                <a:gd name="connsiteY127" fmla="*/ 4087573 h 5387471"/>
                <a:gd name="connsiteX128" fmla="*/ 5082759 w 6318157"/>
                <a:gd name="connsiteY128" fmla="*/ 4066849 h 5387471"/>
                <a:gd name="connsiteX129" fmla="*/ 5099644 w 6318157"/>
                <a:gd name="connsiteY129" fmla="*/ 4110000 h 5387471"/>
                <a:gd name="connsiteX130" fmla="*/ 5146102 w 6318157"/>
                <a:gd name="connsiteY130" fmla="*/ 4062915 h 5387471"/>
                <a:gd name="connsiteX131" fmla="*/ 5187199 w 6318157"/>
                <a:gd name="connsiteY131" fmla="*/ 4077299 h 5387471"/>
                <a:gd name="connsiteX132" fmla="*/ 5205692 w 6318157"/>
                <a:gd name="connsiteY132" fmla="*/ 4046476 h 5387471"/>
                <a:gd name="connsiteX133" fmla="*/ 5107060 w 6318157"/>
                <a:gd name="connsiteY133" fmla="*/ 4005379 h 5387471"/>
                <a:gd name="connsiteX134" fmla="*/ 5183536 w 6318157"/>
                <a:gd name="connsiteY134" fmla="*/ 3959373 h 5387471"/>
                <a:gd name="connsiteX135" fmla="*/ 5172815 w 6318157"/>
                <a:gd name="connsiteY135" fmla="*/ 3886200 h 5387471"/>
                <a:gd name="connsiteX136" fmla="*/ 5222041 w 6318157"/>
                <a:gd name="connsiteY136" fmla="*/ 3883701 h 5387471"/>
                <a:gd name="connsiteX137" fmla="*/ 5230350 w 6318157"/>
                <a:gd name="connsiteY137" fmla="*/ 3941680 h 5387471"/>
                <a:gd name="connsiteX138" fmla="*/ 5279666 w 6318157"/>
                <a:gd name="connsiteY138" fmla="*/ 3937570 h 5387471"/>
                <a:gd name="connsiteX139" fmla="*/ 5291995 w 6318157"/>
                <a:gd name="connsiteY139" fmla="*/ 3859487 h 5387471"/>
                <a:gd name="connsiteX140" fmla="*/ 5423861 w 6318157"/>
                <a:gd name="connsiteY140" fmla="*/ 3870925 h 5387471"/>
                <a:gd name="connsiteX141" fmla="*/ 5487204 w 6318157"/>
                <a:gd name="connsiteY141" fmla="*/ 3820445 h 5387471"/>
                <a:gd name="connsiteX142" fmla="*/ 5559123 w 6318157"/>
                <a:gd name="connsiteY142" fmla="*/ 3707429 h 5387471"/>
                <a:gd name="connsiteX143" fmla="*/ 5449413 w 6318157"/>
                <a:gd name="connsiteY143" fmla="*/ 3654543 h 5387471"/>
                <a:gd name="connsiteX144" fmla="*/ 5417697 w 6318157"/>
                <a:gd name="connsiteY144" fmla="*/ 3572439 h 5387471"/>
                <a:gd name="connsiteX145" fmla="*/ 5452272 w 6318157"/>
                <a:gd name="connsiteY145" fmla="*/ 3536878 h 5387471"/>
                <a:gd name="connsiteX146" fmla="*/ 5435833 w 6318157"/>
                <a:gd name="connsiteY146" fmla="*/ 3485507 h 5387471"/>
                <a:gd name="connsiteX147" fmla="*/ 5398846 w 6318157"/>
                <a:gd name="connsiteY147" fmla="*/ 3495782 h 5387471"/>
                <a:gd name="connsiteX148" fmla="*/ 5351496 w 6318157"/>
                <a:gd name="connsiteY148" fmla="*/ 3414038 h 5387471"/>
                <a:gd name="connsiteX149" fmla="*/ 5402956 w 6318157"/>
                <a:gd name="connsiteY149" fmla="*/ 3376601 h 5387471"/>
                <a:gd name="connsiteX150" fmla="*/ 5452272 w 6318157"/>
                <a:gd name="connsiteY150" fmla="*/ 3388930 h 5387471"/>
                <a:gd name="connsiteX151" fmla="*/ 5493368 w 6318157"/>
                <a:gd name="connsiteY151" fmla="*/ 3288244 h 5387471"/>
                <a:gd name="connsiteX152" fmla="*/ 5431724 w 6318157"/>
                <a:gd name="connsiteY152" fmla="*/ 3310847 h 5387471"/>
                <a:gd name="connsiteX153" fmla="*/ 5410640 w 6318157"/>
                <a:gd name="connsiteY153" fmla="*/ 3190955 h 5387471"/>
                <a:gd name="connsiteX154" fmla="*/ 5487204 w 6318157"/>
                <a:gd name="connsiteY154" fmla="*/ 3212215 h 5387471"/>
                <a:gd name="connsiteX155" fmla="*/ 5493368 w 6318157"/>
                <a:gd name="connsiteY155" fmla="*/ 3171118 h 5387471"/>
                <a:gd name="connsiteX156" fmla="*/ 5645426 w 6318157"/>
                <a:gd name="connsiteY156" fmla="*/ 3158790 h 5387471"/>
                <a:gd name="connsiteX157" fmla="*/ 5635152 w 6318157"/>
                <a:gd name="connsiteY157" fmla="*/ 3123857 h 5387471"/>
                <a:gd name="connsiteX158" fmla="*/ 5789532 w 6318157"/>
                <a:gd name="connsiteY158" fmla="*/ 3047475 h 5387471"/>
                <a:gd name="connsiteX159" fmla="*/ 5813922 w 6318157"/>
                <a:gd name="connsiteY159" fmla="*/ 3119747 h 5387471"/>
                <a:gd name="connsiteX160" fmla="*/ 5857074 w 6318157"/>
                <a:gd name="connsiteY160" fmla="*/ 3025225 h 5387471"/>
                <a:gd name="connsiteX161" fmla="*/ 5892006 w 6318157"/>
                <a:gd name="connsiteY161" fmla="*/ 3002622 h 5387471"/>
                <a:gd name="connsiteX162" fmla="*/ 5894061 w 6318157"/>
                <a:gd name="connsiteY162" fmla="*/ 2949196 h 5387471"/>
                <a:gd name="connsiteX163" fmla="*/ 6020959 w 6318157"/>
                <a:gd name="connsiteY163" fmla="*/ 2857748 h 5387471"/>
                <a:gd name="connsiteX164" fmla="*/ 6058811 w 6318157"/>
                <a:gd name="connsiteY164" fmla="*/ 2880194 h 5387471"/>
                <a:gd name="connsiteX165" fmla="*/ 6114056 w 6318157"/>
                <a:gd name="connsiteY165" fmla="*/ 2859239 h 5387471"/>
                <a:gd name="connsiteX166" fmla="*/ 6152156 w 6318157"/>
                <a:gd name="connsiteY166" fmla="*/ 2889719 h 5387471"/>
                <a:gd name="connsiteX167" fmla="*/ 6260741 w 6318157"/>
                <a:gd name="connsiteY167" fmla="*/ 2868764 h 5387471"/>
                <a:gd name="connsiteX168" fmla="*/ 6292298 w 6318157"/>
                <a:gd name="connsiteY168" fmla="*/ 2879449 h 5387471"/>
                <a:gd name="connsiteX169" fmla="*/ 6304556 w 6318157"/>
                <a:gd name="connsiteY169" fmla="*/ 2838284 h 5387471"/>
                <a:gd name="connsiteX170" fmla="*/ 6306461 w 6318157"/>
                <a:gd name="connsiteY170" fmla="*/ 2809709 h 5387471"/>
                <a:gd name="connsiteX171" fmla="*/ 6317891 w 6318157"/>
                <a:gd name="connsiteY171" fmla="*/ 2798279 h 5387471"/>
                <a:gd name="connsiteX172" fmla="*/ 6268361 w 6318157"/>
                <a:gd name="connsiteY172" fmla="*/ 2775419 h 5387471"/>
                <a:gd name="connsiteX173" fmla="*/ 6220736 w 6318157"/>
                <a:gd name="connsiteY173" fmla="*/ 2543754 h 5387471"/>
                <a:gd name="connsiteX174" fmla="*/ 6169301 w 6318157"/>
                <a:gd name="connsiteY174" fmla="*/ 2569973 h 5387471"/>
                <a:gd name="connsiteX175" fmla="*/ 6119771 w 6318157"/>
                <a:gd name="connsiteY175" fmla="*/ 2533484 h 5387471"/>
                <a:gd name="connsiteX176" fmla="*/ 6051191 w 6318157"/>
                <a:gd name="connsiteY176" fmla="*/ 2518538 h 5387471"/>
                <a:gd name="connsiteX177" fmla="*/ 6053096 w 6318157"/>
                <a:gd name="connsiteY177" fmla="*/ 2434718 h 5387471"/>
                <a:gd name="connsiteX178" fmla="*/ 6027337 w 6318157"/>
                <a:gd name="connsiteY178" fmla="*/ 2469542 h 5387471"/>
                <a:gd name="connsiteX179" fmla="*/ 5994041 w 6318157"/>
                <a:gd name="connsiteY179" fmla="*/ 2411858 h 5387471"/>
                <a:gd name="connsiteX180" fmla="*/ 5976896 w 6318157"/>
                <a:gd name="connsiteY180" fmla="*/ 2272793 h 5387471"/>
                <a:gd name="connsiteX181" fmla="*/ 5915936 w 6318157"/>
                <a:gd name="connsiteY181" fmla="*/ 2274698 h 5387471"/>
                <a:gd name="connsiteX182" fmla="*/ 5892910 w 6318157"/>
                <a:gd name="connsiteY182" fmla="*/ 2209882 h 5387471"/>
                <a:gd name="connsiteX183" fmla="*/ 5813066 w 6318157"/>
                <a:gd name="connsiteY183" fmla="*/ 2240408 h 5387471"/>
                <a:gd name="connsiteX184" fmla="*/ 5752106 w 6318157"/>
                <a:gd name="connsiteY184" fmla="*/ 2206118 h 5387471"/>
                <a:gd name="connsiteX185" fmla="*/ 5719721 w 6318157"/>
                <a:gd name="connsiteY185" fmla="*/ 2227073 h 5387471"/>
                <a:gd name="connsiteX186" fmla="*/ 5653046 w 6318157"/>
                <a:gd name="connsiteY186" fmla="*/ 2209928 h 5387471"/>
                <a:gd name="connsiteX187" fmla="*/ 5677231 w 6318157"/>
                <a:gd name="connsiteY187" fmla="*/ 2186857 h 5387471"/>
                <a:gd name="connsiteX188" fmla="*/ 5628281 w 6318157"/>
                <a:gd name="connsiteY188" fmla="*/ 2145158 h 5387471"/>
                <a:gd name="connsiteX189" fmla="*/ 5488388 w 6318157"/>
                <a:gd name="connsiteY189" fmla="*/ 2148426 h 5387471"/>
                <a:gd name="connsiteX190" fmla="*/ 5453021 w 6318157"/>
                <a:gd name="connsiteY190" fmla="*/ 2227073 h 5387471"/>
                <a:gd name="connsiteX191" fmla="*/ 5472071 w 6318157"/>
                <a:gd name="connsiteY191" fmla="*/ 2274698 h 5387471"/>
                <a:gd name="connsiteX192" fmla="*/ 5422541 w 6318157"/>
                <a:gd name="connsiteY192" fmla="*/ 2288033 h 5387471"/>
                <a:gd name="connsiteX193" fmla="*/ 5451116 w 6318157"/>
                <a:gd name="connsiteY193" fmla="*/ 2333753 h 5387471"/>
                <a:gd name="connsiteX194" fmla="*/ 5516631 w 6318157"/>
                <a:gd name="connsiteY194" fmla="*/ 2328407 h 5387471"/>
                <a:gd name="connsiteX195" fmla="*/ 5523506 w 6318157"/>
                <a:gd name="connsiteY195" fmla="*/ 2379473 h 5387471"/>
                <a:gd name="connsiteX196" fmla="*/ 5399681 w 6318157"/>
                <a:gd name="connsiteY196" fmla="*/ 2545208 h 5387471"/>
                <a:gd name="connsiteX197" fmla="*/ 5360918 w 6318157"/>
                <a:gd name="connsiteY197" fmla="*/ 2694084 h 5387471"/>
                <a:gd name="connsiteX198" fmla="*/ 5346341 w 6318157"/>
                <a:gd name="connsiteY198" fmla="*/ 2615693 h 5387471"/>
                <a:gd name="connsiteX199" fmla="*/ 5304431 w 6318157"/>
                <a:gd name="connsiteY199" fmla="*/ 2615693 h 5387471"/>
                <a:gd name="connsiteX200" fmla="*/ 5273951 w 6318157"/>
                <a:gd name="connsiteY200" fmla="*/ 2558543 h 5387471"/>
                <a:gd name="connsiteX201" fmla="*/ 5203714 w 6318157"/>
                <a:gd name="connsiteY201" fmla="*/ 2600987 h 5387471"/>
                <a:gd name="connsiteX202" fmla="*/ 5070116 w 6318157"/>
                <a:gd name="connsiteY202" fmla="*/ 2541398 h 5387471"/>
                <a:gd name="connsiteX203" fmla="*/ 4991763 w 6318157"/>
                <a:gd name="connsiteY203" fmla="*/ 2573572 h 5387471"/>
                <a:gd name="connsiteX204" fmla="*/ 4904381 w 6318157"/>
                <a:gd name="connsiteY204" fmla="*/ 2564258 h 5387471"/>
                <a:gd name="connsiteX205" fmla="*/ 4875806 w 6318157"/>
                <a:gd name="connsiteY205" fmla="*/ 2495678 h 5387471"/>
                <a:gd name="connsiteX206" fmla="*/ 4803416 w 6318157"/>
                <a:gd name="connsiteY206" fmla="*/ 2484248 h 5387471"/>
                <a:gd name="connsiteX207" fmla="*/ 4822466 w 6318157"/>
                <a:gd name="connsiteY207" fmla="*/ 2409953 h 5387471"/>
                <a:gd name="connsiteX208" fmla="*/ 4731026 w 6318157"/>
                <a:gd name="connsiteY208" fmla="*/ 2341373 h 5387471"/>
                <a:gd name="connsiteX209" fmla="*/ 4699221 w 6318157"/>
                <a:gd name="connsiteY209" fmla="*/ 2364353 h 5387471"/>
                <a:gd name="connsiteX210" fmla="*/ 4637681 w 6318157"/>
                <a:gd name="connsiteY210" fmla="*/ 2328038 h 5387471"/>
                <a:gd name="connsiteX211" fmla="*/ 4660541 w 6318157"/>
                <a:gd name="connsiteY211" fmla="*/ 2253743 h 5387471"/>
                <a:gd name="connsiteX212" fmla="*/ 4433846 w 6318157"/>
                <a:gd name="connsiteY212" fmla="*/ 2270888 h 5387471"/>
                <a:gd name="connsiteX213" fmla="*/ 4373134 w 6318157"/>
                <a:gd name="connsiteY213" fmla="*/ 2252041 h 5387471"/>
                <a:gd name="connsiteX214" fmla="*/ 4323356 w 6318157"/>
                <a:gd name="connsiteY214" fmla="*/ 2288033 h 5387471"/>
                <a:gd name="connsiteX215" fmla="*/ 4273826 w 6318157"/>
                <a:gd name="connsiteY215" fmla="*/ 2208023 h 5387471"/>
                <a:gd name="connsiteX216" fmla="*/ 4201436 w 6318157"/>
                <a:gd name="connsiteY216" fmla="*/ 2192783 h 5387471"/>
                <a:gd name="connsiteX217" fmla="*/ 4178576 w 6318157"/>
                <a:gd name="connsiteY217" fmla="*/ 2110868 h 5387471"/>
                <a:gd name="connsiteX218" fmla="*/ 4087136 w 6318157"/>
                <a:gd name="connsiteY218" fmla="*/ 2038478 h 5387471"/>
                <a:gd name="connsiteX219" fmla="*/ 4016651 w 6318157"/>
                <a:gd name="connsiteY219" fmla="*/ 2051813 h 5387471"/>
                <a:gd name="connsiteX220" fmla="*/ 3909971 w 6318157"/>
                <a:gd name="connsiteY220" fmla="*/ 2013713 h 5387471"/>
                <a:gd name="connsiteX221" fmla="*/ 3843296 w 6318157"/>
                <a:gd name="connsiteY221" fmla="*/ 2053718 h 5387471"/>
                <a:gd name="connsiteX222" fmla="*/ 3788051 w 6318157"/>
                <a:gd name="connsiteY222" fmla="*/ 2034668 h 5387471"/>
                <a:gd name="connsiteX223" fmla="*/ 3742331 w 6318157"/>
                <a:gd name="connsiteY223" fmla="*/ 2046098 h 5387471"/>
                <a:gd name="connsiteX224" fmla="*/ 3671018 w 6318157"/>
                <a:gd name="connsiteY224" fmla="*/ 2041249 h 5387471"/>
                <a:gd name="connsiteX225" fmla="*/ 3660416 w 6318157"/>
                <a:gd name="connsiteY225" fmla="*/ 1977518 h 5387471"/>
                <a:gd name="connsiteX226" fmla="*/ 3643271 w 6318157"/>
                <a:gd name="connsiteY226" fmla="*/ 1905128 h 5387471"/>
                <a:gd name="connsiteX227" fmla="*/ 3690896 w 6318157"/>
                <a:gd name="connsiteY227" fmla="*/ 1872743 h 5387471"/>
                <a:gd name="connsiteX228" fmla="*/ 3702326 w 6318157"/>
                <a:gd name="connsiteY228" fmla="*/ 1811783 h 5387471"/>
                <a:gd name="connsiteX229" fmla="*/ 3679466 w 6318157"/>
                <a:gd name="connsiteY229" fmla="*/ 1788923 h 5387471"/>
                <a:gd name="connsiteX230" fmla="*/ 3595977 w 6318157"/>
                <a:gd name="connsiteY230" fmla="*/ 1647245 h 5387471"/>
                <a:gd name="connsiteX231" fmla="*/ 3508016 w 6318157"/>
                <a:gd name="connsiteY231" fmla="*/ 1663193 h 5387471"/>
                <a:gd name="connsiteX232" fmla="*/ 3485156 w 6318157"/>
                <a:gd name="connsiteY232" fmla="*/ 1619378 h 5387471"/>
                <a:gd name="connsiteX233" fmla="*/ 3434052 w 6318157"/>
                <a:gd name="connsiteY233" fmla="*/ 1618090 h 5387471"/>
                <a:gd name="connsiteX234" fmla="*/ 3496586 w 6318157"/>
                <a:gd name="connsiteY234" fmla="*/ 1533653 h 5387471"/>
                <a:gd name="connsiteX235" fmla="*/ 3549926 w 6318157"/>
                <a:gd name="connsiteY235" fmla="*/ 1552703 h 5387471"/>
                <a:gd name="connsiteX236" fmla="*/ 3681619 w 6318157"/>
                <a:gd name="connsiteY236" fmla="*/ 1349485 h 5387471"/>
                <a:gd name="connsiteX237" fmla="*/ 3708041 w 6318157"/>
                <a:gd name="connsiteY237" fmla="*/ 1316483 h 5387471"/>
                <a:gd name="connsiteX238" fmla="*/ 3600036 w 6318157"/>
                <a:gd name="connsiteY238" fmla="*/ 1230630 h 5387471"/>
                <a:gd name="connsiteX239" fmla="*/ 3610886 w 6318157"/>
                <a:gd name="connsiteY239" fmla="*/ 1173608 h 5387471"/>
                <a:gd name="connsiteX240" fmla="*/ 3549926 w 6318157"/>
                <a:gd name="connsiteY240" fmla="*/ 1160273 h 5387471"/>
                <a:gd name="connsiteX241" fmla="*/ 3515636 w 6318157"/>
                <a:gd name="connsiteY241" fmla="*/ 1108838 h 5387471"/>
                <a:gd name="connsiteX242" fmla="*/ 3515636 w 6318157"/>
                <a:gd name="connsiteY242" fmla="*/ 1013588 h 5387471"/>
                <a:gd name="connsiteX243" fmla="*/ 3391811 w 6318157"/>
                <a:gd name="connsiteY243" fmla="*/ 981203 h 5387471"/>
                <a:gd name="connsiteX244" fmla="*/ 3357521 w 6318157"/>
                <a:gd name="connsiteY244" fmla="*/ 922148 h 5387471"/>
                <a:gd name="connsiteX245" fmla="*/ 3198246 w 6318157"/>
                <a:gd name="connsiteY245" fmla="*/ 954073 h 5387471"/>
                <a:gd name="connsiteX246" fmla="*/ 3142256 w 6318157"/>
                <a:gd name="connsiteY246" fmla="*/ 899288 h 5387471"/>
                <a:gd name="connsiteX247" fmla="*/ 2980331 w 6318157"/>
                <a:gd name="connsiteY247" fmla="*/ 929768 h 5387471"/>
                <a:gd name="connsiteX248" fmla="*/ 2776330 w 6318157"/>
                <a:gd name="connsiteY248" fmla="*/ 832982 h 5387471"/>
                <a:gd name="connsiteX249" fmla="*/ 2662196 w 6318157"/>
                <a:gd name="connsiteY249" fmla="*/ 874523 h 5387471"/>
                <a:gd name="connsiteX250" fmla="*/ 2671721 w 6318157"/>
                <a:gd name="connsiteY250" fmla="*/ 832613 h 5387471"/>
                <a:gd name="connsiteX251" fmla="*/ 2581026 w 6318157"/>
                <a:gd name="connsiteY251" fmla="*/ 818653 h 5387471"/>
                <a:gd name="connsiteX252" fmla="*/ 2576471 w 6318157"/>
                <a:gd name="connsiteY252" fmla="*/ 731648 h 5387471"/>
                <a:gd name="connsiteX253" fmla="*/ 2561231 w 6318157"/>
                <a:gd name="connsiteY253" fmla="*/ 684023 h 5387471"/>
                <a:gd name="connsiteX254" fmla="*/ 2591711 w 6318157"/>
                <a:gd name="connsiteY254" fmla="*/ 647828 h 5387471"/>
                <a:gd name="connsiteX255" fmla="*/ 2496792 w 6318157"/>
                <a:gd name="connsiteY255" fmla="*/ 511865 h 5387471"/>
                <a:gd name="connsiteX256" fmla="*/ 2492651 w 6318157"/>
                <a:gd name="connsiteY256" fmla="*/ 476378 h 5387471"/>
                <a:gd name="connsiteX257" fmla="*/ 2534561 w 6318157"/>
                <a:gd name="connsiteY257" fmla="*/ 409703 h 5387471"/>
                <a:gd name="connsiteX258" fmla="*/ 2490746 w 6318157"/>
                <a:gd name="connsiteY258" fmla="*/ 398273 h 5387471"/>
                <a:gd name="connsiteX259" fmla="*/ 2465981 w 6318157"/>
                <a:gd name="connsiteY259" fmla="*/ 367793 h 5387471"/>
                <a:gd name="connsiteX260" fmla="*/ 2428709 w 6318157"/>
                <a:gd name="connsiteY260" fmla="*/ 359713 h 5387471"/>
                <a:gd name="connsiteX261" fmla="*/ 2443121 w 6318157"/>
                <a:gd name="connsiteY261" fmla="*/ 297308 h 5387471"/>
                <a:gd name="connsiteX262" fmla="*/ 2384811 w 6318157"/>
                <a:gd name="connsiteY262" fmla="*/ 255352 h 5387471"/>
                <a:gd name="connsiteX263" fmla="*/ 2431691 w 6318157"/>
                <a:gd name="connsiteY263" fmla="*/ 188723 h 5387471"/>
                <a:gd name="connsiteX264" fmla="*/ 2536714 w 6318157"/>
                <a:gd name="connsiteY264" fmla="*/ 175177 h 5387471"/>
                <a:gd name="connsiteX0" fmla="*/ 2536714 w 6318157"/>
                <a:gd name="connsiteY0" fmla="*/ 175177 h 5387471"/>
                <a:gd name="connsiteX1" fmla="*/ 2475506 w 6318157"/>
                <a:gd name="connsiteY1" fmla="*/ 127763 h 5387471"/>
                <a:gd name="connsiteX2" fmla="*/ 2408831 w 6318157"/>
                <a:gd name="connsiteY2" fmla="*/ 129668 h 5387471"/>
                <a:gd name="connsiteX3" fmla="*/ 2340003 w 6318157"/>
                <a:gd name="connsiteY3" fmla="*/ 67751 h 5387471"/>
                <a:gd name="connsiteX4" fmla="*/ 2260241 w 6318157"/>
                <a:gd name="connsiteY4" fmla="*/ 85853 h 5387471"/>
                <a:gd name="connsiteX5" fmla="*/ 2229513 w 6318157"/>
                <a:gd name="connsiteY5" fmla="*/ 26173 h 5387471"/>
                <a:gd name="connsiteX6" fmla="*/ 2009858 w 6318157"/>
                <a:gd name="connsiteY6" fmla="*/ 0 h 5387471"/>
                <a:gd name="connsiteX7" fmla="*/ 1851163 w 6318157"/>
                <a:gd name="connsiteY7" fmla="*/ 158612 h 5387471"/>
                <a:gd name="connsiteX8" fmla="*/ 1861599 w 6318157"/>
                <a:gd name="connsiteY8" fmla="*/ 331056 h 5387471"/>
                <a:gd name="connsiteX9" fmla="*/ 1776951 w 6318157"/>
                <a:gd name="connsiteY9" fmla="*/ 311343 h 5387471"/>
                <a:gd name="connsiteX10" fmla="*/ 1606163 w 6318157"/>
                <a:gd name="connsiteY10" fmla="*/ 358057 h 5387471"/>
                <a:gd name="connsiteX11" fmla="*/ 1391478 w 6318157"/>
                <a:gd name="connsiteY11" fmla="*/ 230836 h 5387471"/>
                <a:gd name="connsiteX12" fmla="*/ 1256306 w 6318157"/>
                <a:gd name="connsiteY12" fmla="*/ 230836 h 5387471"/>
                <a:gd name="connsiteX13" fmla="*/ 1208598 w 6318157"/>
                <a:gd name="connsiteY13" fmla="*/ 421667 h 5387471"/>
                <a:gd name="connsiteX14" fmla="*/ 1041621 w 6318157"/>
                <a:gd name="connsiteY14" fmla="*/ 588645 h 5387471"/>
                <a:gd name="connsiteX15" fmla="*/ 930303 w 6318157"/>
                <a:gd name="connsiteY15" fmla="*/ 668158 h 5387471"/>
                <a:gd name="connsiteX16" fmla="*/ 842838 w 6318157"/>
                <a:gd name="connsiteY16" fmla="*/ 612499 h 5387471"/>
                <a:gd name="connsiteX17" fmla="*/ 747423 w 6318157"/>
                <a:gd name="connsiteY17" fmla="*/ 795379 h 5387471"/>
                <a:gd name="connsiteX18" fmla="*/ 456206 w 6318157"/>
                <a:gd name="connsiteY18" fmla="*/ 828804 h 5387471"/>
                <a:gd name="connsiteX19" fmla="*/ 222636 w 6318157"/>
                <a:gd name="connsiteY19" fmla="*/ 970307 h 5387471"/>
                <a:gd name="connsiteX20" fmla="*/ 254442 w 6318157"/>
                <a:gd name="connsiteY20" fmla="*/ 1113431 h 5387471"/>
                <a:gd name="connsiteX21" fmla="*/ 302149 w 6318157"/>
                <a:gd name="connsiteY21" fmla="*/ 1296311 h 5387471"/>
                <a:gd name="connsiteX22" fmla="*/ 341906 w 6318157"/>
                <a:gd name="connsiteY22" fmla="*/ 1328116 h 5387471"/>
                <a:gd name="connsiteX23" fmla="*/ 508883 w 6318157"/>
                <a:gd name="connsiteY23" fmla="*/ 1359921 h 5387471"/>
                <a:gd name="connsiteX24" fmla="*/ 532737 w 6318157"/>
                <a:gd name="connsiteY24" fmla="*/ 1582558 h 5387471"/>
                <a:gd name="connsiteX25" fmla="*/ 730526 w 6318157"/>
                <a:gd name="connsiteY25" fmla="*/ 1644144 h 5387471"/>
                <a:gd name="connsiteX26" fmla="*/ 903633 w 6318157"/>
                <a:gd name="connsiteY26" fmla="*/ 1753676 h 5387471"/>
                <a:gd name="connsiteX27" fmla="*/ 818984 w 6318157"/>
                <a:gd name="connsiteY27" fmla="*/ 1884707 h 5387471"/>
                <a:gd name="connsiteX28" fmla="*/ 644056 w 6318157"/>
                <a:gd name="connsiteY28" fmla="*/ 1868805 h 5387471"/>
                <a:gd name="connsiteX29" fmla="*/ 636104 w 6318157"/>
                <a:gd name="connsiteY29" fmla="*/ 2115295 h 5387471"/>
                <a:gd name="connsiteX30" fmla="*/ 755374 w 6318157"/>
                <a:gd name="connsiteY30" fmla="*/ 2218662 h 5387471"/>
                <a:gd name="connsiteX31" fmla="*/ 818984 w 6318157"/>
                <a:gd name="connsiteY31" fmla="*/ 2329980 h 5387471"/>
                <a:gd name="connsiteX32" fmla="*/ 818984 w 6318157"/>
                <a:gd name="connsiteY32" fmla="*/ 2369737 h 5387471"/>
                <a:gd name="connsiteX33" fmla="*/ 580445 w 6318157"/>
                <a:gd name="connsiteY33" fmla="*/ 2401542 h 5387471"/>
                <a:gd name="connsiteX34" fmla="*/ 485029 w 6318157"/>
                <a:gd name="connsiteY34" fmla="*/ 2433347 h 5387471"/>
                <a:gd name="connsiteX35" fmla="*/ 437322 w 6318157"/>
                <a:gd name="connsiteY35" fmla="*/ 2584422 h 5387471"/>
                <a:gd name="connsiteX36" fmla="*/ 307616 w 6318157"/>
                <a:gd name="connsiteY36" fmla="*/ 2598549 h 5387471"/>
                <a:gd name="connsiteX37" fmla="*/ 238539 w 6318157"/>
                <a:gd name="connsiteY37" fmla="*/ 2655984 h 5387471"/>
                <a:gd name="connsiteX38" fmla="*/ 284673 w 6318157"/>
                <a:gd name="connsiteY38" fmla="*/ 2740881 h 5387471"/>
                <a:gd name="connsiteX39" fmla="*/ 405516 w 6318157"/>
                <a:gd name="connsiteY39" fmla="*/ 2767302 h 5387471"/>
                <a:gd name="connsiteX40" fmla="*/ 414296 w 6318157"/>
                <a:gd name="connsiteY40" fmla="*/ 2859534 h 5387471"/>
                <a:gd name="connsiteX41" fmla="*/ 349857 w 6318157"/>
                <a:gd name="connsiteY41" fmla="*/ 2894523 h 5387471"/>
                <a:gd name="connsiteX42" fmla="*/ 206734 w 6318157"/>
                <a:gd name="connsiteY42" fmla="*/ 3061500 h 5387471"/>
                <a:gd name="connsiteX43" fmla="*/ 166977 w 6318157"/>
                <a:gd name="connsiteY43" fmla="*/ 3300039 h 5387471"/>
                <a:gd name="connsiteX44" fmla="*/ 103367 w 6318157"/>
                <a:gd name="connsiteY44" fmla="*/ 3490871 h 5387471"/>
                <a:gd name="connsiteX45" fmla="*/ 0 w 6318157"/>
                <a:gd name="connsiteY45" fmla="*/ 3610140 h 5387471"/>
                <a:gd name="connsiteX46" fmla="*/ 0 w 6318157"/>
                <a:gd name="connsiteY46" fmla="*/ 3689653 h 5387471"/>
                <a:gd name="connsiteX47" fmla="*/ 15903 w 6318157"/>
                <a:gd name="connsiteY47" fmla="*/ 3769166 h 5387471"/>
                <a:gd name="connsiteX48" fmla="*/ 127221 w 6318157"/>
                <a:gd name="connsiteY48" fmla="*/ 3785069 h 5387471"/>
                <a:gd name="connsiteX49" fmla="*/ 183211 w 6318157"/>
                <a:gd name="connsiteY49" fmla="*/ 3641697 h 5387471"/>
                <a:gd name="connsiteX50" fmla="*/ 275231 w 6318157"/>
                <a:gd name="connsiteY50" fmla="*/ 3608199 h 5387471"/>
                <a:gd name="connsiteX51" fmla="*/ 326003 w 6318157"/>
                <a:gd name="connsiteY51" fmla="*/ 3626043 h 5387471"/>
                <a:gd name="connsiteX52" fmla="*/ 358388 w 6318157"/>
                <a:gd name="connsiteY52" fmla="*/ 3618423 h 5387471"/>
                <a:gd name="connsiteX53" fmla="*/ 424318 w 6318157"/>
                <a:gd name="connsiteY53" fmla="*/ 3743407 h 5387471"/>
                <a:gd name="connsiteX54" fmla="*/ 379178 w 6318157"/>
                <a:gd name="connsiteY54" fmla="*/ 3816212 h 5387471"/>
                <a:gd name="connsiteX55" fmla="*/ 347621 w 6318157"/>
                <a:gd name="connsiteY55" fmla="*/ 3928239 h 5387471"/>
                <a:gd name="connsiteX56" fmla="*/ 336854 w 6318157"/>
                <a:gd name="connsiteY56" fmla="*/ 4218249 h 5387471"/>
                <a:gd name="connsiteX57" fmla="*/ 545161 w 6318157"/>
                <a:gd name="connsiteY57" fmla="*/ 4012509 h 5387471"/>
                <a:gd name="connsiteX58" fmla="*/ 620202 w 6318157"/>
                <a:gd name="connsiteY58" fmla="*/ 4063365 h 5387471"/>
                <a:gd name="connsiteX59" fmla="*/ 723569 w 6318157"/>
                <a:gd name="connsiteY59" fmla="*/ 4079267 h 5387471"/>
                <a:gd name="connsiteX60" fmla="*/ 795130 w 6318157"/>
                <a:gd name="connsiteY60" fmla="*/ 4190586 h 5387471"/>
                <a:gd name="connsiteX61" fmla="*/ 1025718 w 6318157"/>
                <a:gd name="connsiteY61" fmla="*/ 4293952 h 5387471"/>
                <a:gd name="connsiteX62" fmla="*/ 1176793 w 6318157"/>
                <a:gd name="connsiteY62" fmla="*/ 4540443 h 5387471"/>
                <a:gd name="connsiteX63" fmla="*/ 1144988 w 6318157"/>
                <a:gd name="connsiteY63" fmla="*/ 4635859 h 5387471"/>
                <a:gd name="connsiteX64" fmla="*/ 1614115 w 6318157"/>
                <a:gd name="connsiteY64" fmla="*/ 4882349 h 5387471"/>
                <a:gd name="connsiteX65" fmla="*/ 1614115 w 6318157"/>
                <a:gd name="connsiteY65" fmla="*/ 5033424 h 5387471"/>
                <a:gd name="connsiteX66" fmla="*/ 1614115 w 6318157"/>
                <a:gd name="connsiteY66" fmla="*/ 5168596 h 5387471"/>
                <a:gd name="connsiteX67" fmla="*/ 1653871 w 6318157"/>
                <a:gd name="connsiteY67" fmla="*/ 5295817 h 5387471"/>
                <a:gd name="connsiteX68" fmla="*/ 1755416 w 6318157"/>
                <a:gd name="connsiteY68" fmla="*/ 5294123 h 5387471"/>
                <a:gd name="connsiteX69" fmla="*/ 1825653 w 6318157"/>
                <a:gd name="connsiteY69" fmla="*/ 5366385 h 5387471"/>
                <a:gd name="connsiteX70" fmla="*/ 1861848 w 6318157"/>
                <a:gd name="connsiteY70" fmla="*/ 5387340 h 5387471"/>
                <a:gd name="connsiteX71" fmla="*/ 1926203 w 6318157"/>
                <a:gd name="connsiteY71" fmla="*/ 5242146 h 5387471"/>
                <a:gd name="connsiteX72" fmla="*/ 2115047 w 6318157"/>
                <a:gd name="connsiteY72" fmla="*/ 5279914 h 5387471"/>
                <a:gd name="connsiteX73" fmla="*/ 2176421 w 6318157"/>
                <a:gd name="connsiteY73" fmla="*/ 5148304 h 5387471"/>
                <a:gd name="connsiteX74" fmla="*/ 2083242 w 6318157"/>
                <a:gd name="connsiteY74" fmla="*/ 5096123 h 5387471"/>
                <a:gd name="connsiteX75" fmla="*/ 2020211 w 6318157"/>
                <a:gd name="connsiteY75" fmla="*/ 5057903 h 5387471"/>
                <a:gd name="connsiteX76" fmla="*/ 2011680 w 6318157"/>
                <a:gd name="connsiteY76" fmla="*/ 5073180 h 5387471"/>
                <a:gd name="connsiteX77" fmla="*/ 1932167 w 6318157"/>
                <a:gd name="connsiteY77" fmla="*/ 4977765 h 5387471"/>
                <a:gd name="connsiteX78" fmla="*/ 1884459 w 6318157"/>
                <a:gd name="connsiteY78" fmla="*/ 4874398 h 5387471"/>
                <a:gd name="connsiteX79" fmla="*/ 1913448 w 6318157"/>
                <a:gd name="connsiteY79" fmla="*/ 4786022 h 5387471"/>
                <a:gd name="connsiteX80" fmla="*/ 2073551 w 6318157"/>
                <a:gd name="connsiteY80" fmla="*/ 4760723 h 5387471"/>
                <a:gd name="connsiteX81" fmla="*/ 2213030 w 6318157"/>
                <a:gd name="connsiteY81" fmla="*/ 4711893 h 5387471"/>
                <a:gd name="connsiteX82" fmla="*/ 2313829 w 6318157"/>
                <a:gd name="connsiteY82" fmla="*/ 4781467 h 5387471"/>
                <a:gd name="connsiteX83" fmla="*/ 2449002 w 6318157"/>
                <a:gd name="connsiteY83" fmla="*/ 4771031 h 5387471"/>
                <a:gd name="connsiteX84" fmla="*/ 2504661 w 6318157"/>
                <a:gd name="connsiteY84" fmla="*/ 4866446 h 5387471"/>
                <a:gd name="connsiteX85" fmla="*/ 2578459 w 6318157"/>
                <a:gd name="connsiteY85" fmla="*/ 4816585 h 5387471"/>
                <a:gd name="connsiteX86" fmla="*/ 2681246 w 6318157"/>
                <a:gd name="connsiteY86" fmla="*/ 4873118 h 5387471"/>
                <a:gd name="connsiteX87" fmla="*/ 2798859 w 6318157"/>
                <a:gd name="connsiteY87" fmla="*/ 4858495 h 5387471"/>
                <a:gd name="connsiteX88" fmla="*/ 2895931 w 6318157"/>
                <a:gd name="connsiteY88" fmla="*/ 4983811 h 5387471"/>
                <a:gd name="connsiteX89" fmla="*/ 2910177 w 6318157"/>
                <a:gd name="connsiteY89" fmla="*/ 5176547 h 5387471"/>
                <a:gd name="connsiteX90" fmla="*/ 2981739 w 6318157"/>
                <a:gd name="connsiteY90" fmla="*/ 5120888 h 5387471"/>
                <a:gd name="connsiteX91" fmla="*/ 3101009 w 6318157"/>
                <a:gd name="connsiteY91" fmla="*/ 5184499 h 5387471"/>
                <a:gd name="connsiteX92" fmla="*/ 3164619 w 6318157"/>
                <a:gd name="connsiteY92" fmla="*/ 4882349 h 5387471"/>
                <a:gd name="connsiteX93" fmla="*/ 3116911 w 6318157"/>
                <a:gd name="connsiteY93" fmla="*/ 4516589 h 5387471"/>
                <a:gd name="connsiteX94" fmla="*/ 3156668 w 6318157"/>
                <a:gd name="connsiteY94" fmla="*/ 4405271 h 5387471"/>
                <a:gd name="connsiteX95" fmla="*/ 3323645 w 6318157"/>
                <a:gd name="connsiteY95" fmla="*/ 4341660 h 5387471"/>
                <a:gd name="connsiteX96" fmla="*/ 3482671 w 6318157"/>
                <a:gd name="connsiteY96" fmla="*/ 4293952 h 5387471"/>
                <a:gd name="connsiteX97" fmla="*/ 3570136 w 6318157"/>
                <a:gd name="connsiteY97" fmla="*/ 4373466 h 5387471"/>
                <a:gd name="connsiteX98" fmla="*/ 3530379 w 6318157"/>
                <a:gd name="connsiteY98" fmla="*/ 4484784 h 5387471"/>
                <a:gd name="connsiteX99" fmla="*/ 3546282 w 6318157"/>
                <a:gd name="connsiteY99" fmla="*/ 4588151 h 5387471"/>
                <a:gd name="connsiteX100" fmla="*/ 3609892 w 6318157"/>
                <a:gd name="connsiteY100" fmla="*/ 4643810 h 5387471"/>
                <a:gd name="connsiteX101" fmla="*/ 3673503 w 6318157"/>
                <a:gd name="connsiteY101" fmla="*/ 4651761 h 5387471"/>
                <a:gd name="connsiteX102" fmla="*/ 3745064 w 6318157"/>
                <a:gd name="connsiteY102" fmla="*/ 4786933 h 5387471"/>
                <a:gd name="connsiteX103" fmla="*/ 3889016 w 6318157"/>
                <a:gd name="connsiteY103" fmla="*/ 4749293 h 5387471"/>
                <a:gd name="connsiteX104" fmla="*/ 4071068 w 6318157"/>
                <a:gd name="connsiteY104" fmla="*/ 4731274 h 5387471"/>
                <a:gd name="connsiteX105" fmla="*/ 4368496 w 6318157"/>
                <a:gd name="connsiteY105" fmla="*/ 4686134 h 5387471"/>
                <a:gd name="connsiteX106" fmla="*/ 4436828 w 6318157"/>
                <a:gd name="connsiteY106" fmla="*/ 4774261 h 5387471"/>
                <a:gd name="connsiteX107" fmla="*/ 4500438 w 6318157"/>
                <a:gd name="connsiteY107" fmla="*/ 4751981 h 5387471"/>
                <a:gd name="connsiteX108" fmla="*/ 4595854 w 6318157"/>
                <a:gd name="connsiteY108" fmla="*/ 4699469 h 5387471"/>
                <a:gd name="connsiteX109" fmla="*/ 4654826 w 6318157"/>
                <a:gd name="connsiteY109" fmla="*/ 4646423 h 5387471"/>
                <a:gd name="connsiteX110" fmla="*/ 4674704 w 6318157"/>
                <a:gd name="connsiteY110" fmla="*/ 4597593 h 5387471"/>
                <a:gd name="connsiteX111" fmla="*/ 4588151 w 6318157"/>
                <a:gd name="connsiteY111" fmla="*/ 4554983 h 5387471"/>
                <a:gd name="connsiteX112" fmla="*/ 4685156 w 6318157"/>
                <a:gd name="connsiteY112" fmla="*/ 4502392 h 5387471"/>
                <a:gd name="connsiteX113" fmla="*/ 4723406 w 6318157"/>
                <a:gd name="connsiteY113" fmla="*/ 4492118 h 5387471"/>
                <a:gd name="connsiteX114" fmla="*/ 4715786 w 6318157"/>
                <a:gd name="connsiteY114" fmla="*/ 4434968 h 5387471"/>
                <a:gd name="connsiteX115" fmla="*/ 4753886 w 6318157"/>
                <a:gd name="connsiteY115" fmla="*/ 4410203 h 5387471"/>
                <a:gd name="connsiteX116" fmla="*/ 4656648 w 6318157"/>
                <a:gd name="connsiteY116" fmla="*/ 4287326 h 5387471"/>
                <a:gd name="connsiteX117" fmla="*/ 4593866 w 6318157"/>
                <a:gd name="connsiteY117" fmla="*/ 4307333 h 5387471"/>
                <a:gd name="connsiteX118" fmla="*/ 4575396 w 6318157"/>
                <a:gd name="connsiteY118" fmla="*/ 4172612 h 5387471"/>
                <a:gd name="connsiteX119" fmla="*/ 4679655 w 6318157"/>
                <a:gd name="connsiteY119" fmla="*/ 4132426 h 5387471"/>
                <a:gd name="connsiteX120" fmla="*/ 4695738 w 6318157"/>
                <a:gd name="connsiteY120" fmla="*/ 4027450 h 5387471"/>
                <a:gd name="connsiteX121" fmla="*/ 4806787 w 6318157"/>
                <a:gd name="connsiteY121" fmla="*/ 3902550 h 5387471"/>
                <a:gd name="connsiteX122" fmla="*/ 4877813 w 6318157"/>
                <a:gd name="connsiteY122" fmla="*/ 3853146 h 5387471"/>
                <a:gd name="connsiteX123" fmla="*/ 4866109 w 6318157"/>
                <a:gd name="connsiteY123" fmla="*/ 3934446 h 5387471"/>
                <a:gd name="connsiteX124" fmla="*/ 4936241 w 6318157"/>
                <a:gd name="connsiteY124" fmla="*/ 3998681 h 5387471"/>
                <a:gd name="connsiteX125" fmla="*/ 4889248 w 6318157"/>
                <a:gd name="connsiteY125" fmla="*/ 4126615 h 5387471"/>
                <a:gd name="connsiteX126" fmla="*/ 4934365 w 6318157"/>
                <a:gd name="connsiteY126" fmla="*/ 4164319 h 5387471"/>
                <a:gd name="connsiteX127" fmla="*/ 5022812 w 6318157"/>
                <a:gd name="connsiteY127" fmla="*/ 4087573 h 5387471"/>
                <a:gd name="connsiteX128" fmla="*/ 5082759 w 6318157"/>
                <a:gd name="connsiteY128" fmla="*/ 4066849 h 5387471"/>
                <a:gd name="connsiteX129" fmla="*/ 5099644 w 6318157"/>
                <a:gd name="connsiteY129" fmla="*/ 4110000 h 5387471"/>
                <a:gd name="connsiteX130" fmla="*/ 5146102 w 6318157"/>
                <a:gd name="connsiteY130" fmla="*/ 4062915 h 5387471"/>
                <a:gd name="connsiteX131" fmla="*/ 5187199 w 6318157"/>
                <a:gd name="connsiteY131" fmla="*/ 4077299 h 5387471"/>
                <a:gd name="connsiteX132" fmla="*/ 5205692 w 6318157"/>
                <a:gd name="connsiteY132" fmla="*/ 4046476 h 5387471"/>
                <a:gd name="connsiteX133" fmla="*/ 5107060 w 6318157"/>
                <a:gd name="connsiteY133" fmla="*/ 4005379 h 5387471"/>
                <a:gd name="connsiteX134" fmla="*/ 5183536 w 6318157"/>
                <a:gd name="connsiteY134" fmla="*/ 3959373 h 5387471"/>
                <a:gd name="connsiteX135" fmla="*/ 5172815 w 6318157"/>
                <a:gd name="connsiteY135" fmla="*/ 3886200 h 5387471"/>
                <a:gd name="connsiteX136" fmla="*/ 5222041 w 6318157"/>
                <a:gd name="connsiteY136" fmla="*/ 3883701 h 5387471"/>
                <a:gd name="connsiteX137" fmla="*/ 5230350 w 6318157"/>
                <a:gd name="connsiteY137" fmla="*/ 3941680 h 5387471"/>
                <a:gd name="connsiteX138" fmla="*/ 5279666 w 6318157"/>
                <a:gd name="connsiteY138" fmla="*/ 3937570 h 5387471"/>
                <a:gd name="connsiteX139" fmla="*/ 5291995 w 6318157"/>
                <a:gd name="connsiteY139" fmla="*/ 3859487 h 5387471"/>
                <a:gd name="connsiteX140" fmla="*/ 5423861 w 6318157"/>
                <a:gd name="connsiteY140" fmla="*/ 3870925 h 5387471"/>
                <a:gd name="connsiteX141" fmla="*/ 5487204 w 6318157"/>
                <a:gd name="connsiteY141" fmla="*/ 3820445 h 5387471"/>
                <a:gd name="connsiteX142" fmla="*/ 5559123 w 6318157"/>
                <a:gd name="connsiteY142" fmla="*/ 3707429 h 5387471"/>
                <a:gd name="connsiteX143" fmla="*/ 5449413 w 6318157"/>
                <a:gd name="connsiteY143" fmla="*/ 3654543 h 5387471"/>
                <a:gd name="connsiteX144" fmla="*/ 5417697 w 6318157"/>
                <a:gd name="connsiteY144" fmla="*/ 3572439 h 5387471"/>
                <a:gd name="connsiteX145" fmla="*/ 5452272 w 6318157"/>
                <a:gd name="connsiteY145" fmla="*/ 3536878 h 5387471"/>
                <a:gd name="connsiteX146" fmla="*/ 5435833 w 6318157"/>
                <a:gd name="connsiteY146" fmla="*/ 3485507 h 5387471"/>
                <a:gd name="connsiteX147" fmla="*/ 5398846 w 6318157"/>
                <a:gd name="connsiteY147" fmla="*/ 3495782 h 5387471"/>
                <a:gd name="connsiteX148" fmla="*/ 5351496 w 6318157"/>
                <a:gd name="connsiteY148" fmla="*/ 3414038 h 5387471"/>
                <a:gd name="connsiteX149" fmla="*/ 5402956 w 6318157"/>
                <a:gd name="connsiteY149" fmla="*/ 3376601 h 5387471"/>
                <a:gd name="connsiteX150" fmla="*/ 5452272 w 6318157"/>
                <a:gd name="connsiteY150" fmla="*/ 3388930 h 5387471"/>
                <a:gd name="connsiteX151" fmla="*/ 5493368 w 6318157"/>
                <a:gd name="connsiteY151" fmla="*/ 3288244 h 5387471"/>
                <a:gd name="connsiteX152" fmla="*/ 5431724 w 6318157"/>
                <a:gd name="connsiteY152" fmla="*/ 3310847 h 5387471"/>
                <a:gd name="connsiteX153" fmla="*/ 5410640 w 6318157"/>
                <a:gd name="connsiteY153" fmla="*/ 3190955 h 5387471"/>
                <a:gd name="connsiteX154" fmla="*/ 5487204 w 6318157"/>
                <a:gd name="connsiteY154" fmla="*/ 3212215 h 5387471"/>
                <a:gd name="connsiteX155" fmla="*/ 5493368 w 6318157"/>
                <a:gd name="connsiteY155" fmla="*/ 3171118 h 5387471"/>
                <a:gd name="connsiteX156" fmla="*/ 5645426 w 6318157"/>
                <a:gd name="connsiteY156" fmla="*/ 3158790 h 5387471"/>
                <a:gd name="connsiteX157" fmla="*/ 5635152 w 6318157"/>
                <a:gd name="connsiteY157" fmla="*/ 3123857 h 5387471"/>
                <a:gd name="connsiteX158" fmla="*/ 5789532 w 6318157"/>
                <a:gd name="connsiteY158" fmla="*/ 3047475 h 5387471"/>
                <a:gd name="connsiteX159" fmla="*/ 5813922 w 6318157"/>
                <a:gd name="connsiteY159" fmla="*/ 3119747 h 5387471"/>
                <a:gd name="connsiteX160" fmla="*/ 5857074 w 6318157"/>
                <a:gd name="connsiteY160" fmla="*/ 3025225 h 5387471"/>
                <a:gd name="connsiteX161" fmla="*/ 5892006 w 6318157"/>
                <a:gd name="connsiteY161" fmla="*/ 3002622 h 5387471"/>
                <a:gd name="connsiteX162" fmla="*/ 5894061 w 6318157"/>
                <a:gd name="connsiteY162" fmla="*/ 2949196 h 5387471"/>
                <a:gd name="connsiteX163" fmla="*/ 6020959 w 6318157"/>
                <a:gd name="connsiteY163" fmla="*/ 2857748 h 5387471"/>
                <a:gd name="connsiteX164" fmla="*/ 6058811 w 6318157"/>
                <a:gd name="connsiteY164" fmla="*/ 2880194 h 5387471"/>
                <a:gd name="connsiteX165" fmla="*/ 6114056 w 6318157"/>
                <a:gd name="connsiteY165" fmla="*/ 2859239 h 5387471"/>
                <a:gd name="connsiteX166" fmla="*/ 6152156 w 6318157"/>
                <a:gd name="connsiteY166" fmla="*/ 2889719 h 5387471"/>
                <a:gd name="connsiteX167" fmla="*/ 6260741 w 6318157"/>
                <a:gd name="connsiteY167" fmla="*/ 2868764 h 5387471"/>
                <a:gd name="connsiteX168" fmla="*/ 6292298 w 6318157"/>
                <a:gd name="connsiteY168" fmla="*/ 2879449 h 5387471"/>
                <a:gd name="connsiteX169" fmla="*/ 6304556 w 6318157"/>
                <a:gd name="connsiteY169" fmla="*/ 2838284 h 5387471"/>
                <a:gd name="connsiteX170" fmla="*/ 6306461 w 6318157"/>
                <a:gd name="connsiteY170" fmla="*/ 2809709 h 5387471"/>
                <a:gd name="connsiteX171" fmla="*/ 6317891 w 6318157"/>
                <a:gd name="connsiteY171" fmla="*/ 2798279 h 5387471"/>
                <a:gd name="connsiteX172" fmla="*/ 6268361 w 6318157"/>
                <a:gd name="connsiteY172" fmla="*/ 2775419 h 5387471"/>
                <a:gd name="connsiteX173" fmla="*/ 6220736 w 6318157"/>
                <a:gd name="connsiteY173" fmla="*/ 2543754 h 5387471"/>
                <a:gd name="connsiteX174" fmla="*/ 6169301 w 6318157"/>
                <a:gd name="connsiteY174" fmla="*/ 2569973 h 5387471"/>
                <a:gd name="connsiteX175" fmla="*/ 6119771 w 6318157"/>
                <a:gd name="connsiteY175" fmla="*/ 2533484 h 5387471"/>
                <a:gd name="connsiteX176" fmla="*/ 6051191 w 6318157"/>
                <a:gd name="connsiteY176" fmla="*/ 2518538 h 5387471"/>
                <a:gd name="connsiteX177" fmla="*/ 6053096 w 6318157"/>
                <a:gd name="connsiteY177" fmla="*/ 2434718 h 5387471"/>
                <a:gd name="connsiteX178" fmla="*/ 6027337 w 6318157"/>
                <a:gd name="connsiteY178" fmla="*/ 2469542 h 5387471"/>
                <a:gd name="connsiteX179" fmla="*/ 5994041 w 6318157"/>
                <a:gd name="connsiteY179" fmla="*/ 2411858 h 5387471"/>
                <a:gd name="connsiteX180" fmla="*/ 5976896 w 6318157"/>
                <a:gd name="connsiteY180" fmla="*/ 2272793 h 5387471"/>
                <a:gd name="connsiteX181" fmla="*/ 5915936 w 6318157"/>
                <a:gd name="connsiteY181" fmla="*/ 2274698 h 5387471"/>
                <a:gd name="connsiteX182" fmla="*/ 5892910 w 6318157"/>
                <a:gd name="connsiteY182" fmla="*/ 2209882 h 5387471"/>
                <a:gd name="connsiteX183" fmla="*/ 5813066 w 6318157"/>
                <a:gd name="connsiteY183" fmla="*/ 2240408 h 5387471"/>
                <a:gd name="connsiteX184" fmla="*/ 5752106 w 6318157"/>
                <a:gd name="connsiteY184" fmla="*/ 2206118 h 5387471"/>
                <a:gd name="connsiteX185" fmla="*/ 5719721 w 6318157"/>
                <a:gd name="connsiteY185" fmla="*/ 2227073 h 5387471"/>
                <a:gd name="connsiteX186" fmla="*/ 5653046 w 6318157"/>
                <a:gd name="connsiteY186" fmla="*/ 2209928 h 5387471"/>
                <a:gd name="connsiteX187" fmla="*/ 5677231 w 6318157"/>
                <a:gd name="connsiteY187" fmla="*/ 2186857 h 5387471"/>
                <a:gd name="connsiteX188" fmla="*/ 5628281 w 6318157"/>
                <a:gd name="connsiteY188" fmla="*/ 2145158 h 5387471"/>
                <a:gd name="connsiteX189" fmla="*/ 5488388 w 6318157"/>
                <a:gd name="connsiteY189" fmla="*/ 2148426 h 5387471"/>
                <a:gd name="connsiteX190" fmla="*/ 5453021 w 6318157"/>
                <a:gd name="connsiteY190" fmla="*/ 2227073 h 5387471"/>
                <a:gd name="connsiteX191" fmla="*/ 5472071 w 6318157"/>
                <a:gd name="connsiteY191" fmla="*/ 2274698 h 5387471"/>
                <a:gd name="connsiteX192" fmla="*/ 5422541 w 6318157"/>
                <a:gd name="connsiteY192" fmla="*/ 2288033 h 5387471"/>
                <a:gd name="connsiteX193" fmla="*/ 5451116 w 6318157"/>
                <a:gd name="connsiteY193" fmla="*/ 2333753 h 5387471"/>
                <a:gd name="connsiteX194" fmla="*/ 5516631 w 6318157"/>
                <a:gd name="connsiteY194" fmla="*/ 2328407 h 5387471"/>
                <a:gd name="connsiteX195" fmla="*/ 5523506 w 6318157"/>
                <a:gd name="connsiteY195" fmla="*/ 2379473 h 5387471"/>
                <a:gd name="connsiteX196" fmla="*/ 5399681 w 6318157"/>
                <a:gd name="connsiteY196" fmla="*/ 2545208 h 5387471"/>
                <a:gd name="connsiteX197" fmla="*/ 5360918 w 6318157"/>
                <a:gd name="connsiteY197" fmla="*/ 2694084 h 5387471"/>
                <a:gd name="connsiteX198" fmla="*/ 5346341 w 6318157"/>
                <a:gd name="connsiteY198" fmla="*/ 2615693 h 5387471"/>
                <a:gd name="connsiteX199" fmla="*/ 5304431 w 6318157"/>
                <a:gd name="connsiteY199" fmla="*/ 2615693 h 5387471"/>
                <a:gd name="connsiteX200" fmla="*/ 5273951 w 6318157"/>
                <a:gd name="connsiteY200" fmla="*/ 2558543 h 5387471"/>
                <a:gd name="connsiteX201" fmla="*/ 5203714 w 6318157"/>
                <a:gd name="connsiteY201" fmla="*/ 2600987 h 5387471"/>
                <a:gd name="connsiteX202" fmla="*/ 5070116 w 6318157"/>
                <a:gd name="connsiteY202" fmla="*/ 2541398 h 5387471"/>
                <a:gd name="connsiteX203" fmla="*/ 4991763 w 6318157"/>
                <a:gd name="connsiteY203" fmla="*/ 2573572 h 5387471"/>
                <a:gd name="connsiteX204" fmla="*/ 4904381 w 6318157"/>
                <a:gd name="connsiteY204" fmla="*/ 2564258 h 5387471"/>
                <a:gd name="connsiteX205" fmla="*/ 4875806 w 6318157"/>
                <a:gd name="connsiteY205" fmla="*/ 2495678 h 5387471"/>
                <a:gd name="connsiteX206" fmla="*/ 4803416 w 6318157"/>
                <a:gd name="connsiteY206" fmla="*/ 2484248 h 5387471"/>
                <a:gd name="connsiteX207" fmla="*/ 4822466 w 6318157"/>
                <a:gd name="connsiteY207" fmla="*/ 2409953 h 5387471"/>
                <a:gd name="connsiteX208" fmla="*/ 4731026 w 6318157"/>
                <a:gd name="connsiteY208" fmla="*/ 2341373 h 5387471"/>
                <a:gd name="connsiteX209" fmla="*/ 4699221 w 6318157"/>
                <a:gd name="connsiteY209" fmla="*/ 2364353 h 5387471"/>
                <a:gd name="connsiteX210" fmla="*/ 4637681 w 6318157"/>
                <a:gd name="connsiteY210" fmla="*/ 2328038 h 5387471"/>
                <a:gd name="connsiteX211" fmla="*/ 4660541 w 6318157"/>
                <a:gd name="connsiteY211" fmla="*/ 2253743 h 5387471"/>
                <a:gd name="connsiteX212" fmla="*/ 4433846 w 6318157"/>
                <a:gd name="connsiteY212" fmla="*/ 2270888 h 5387471"/>
                <a:gd name="connsiteX213" fmla="*/ 4373134 w 6318157"/>
                <a:gd name="connsiteY213" fmla="*/ 2252041 h 5387471"/>
                <a:gd name="connsiteX214" fmla="*/ 4323356 w 6318157"/>
                <a:gd name="connsiteY214" fmla="*/ 2288033 h 5387471"/>
                <a:gd name="connsiteX215" fmla="*/ 4273826 w 6318157"/>
                <a:gd name="connsiteY215" fmla="*/ 2208023 h 5387471"/>
                <a:gd name="connsiteX216" fmla="*/ 4201436 w 6318157"/>
                <a:gd name="connsiteY216" fmla="*/ 2192783 h 5387471"/>
                <a:gd name="connsiteX217" fmla="*/ 4178576 w 6318157"/>
                <a:gd name="connsiteY217" fmla="*/ 2110868 h 5387471"/>
                <a:gd name="connsiteX218" fmla="*/ 4087136 w 6318157"/>
                <a:gd name="connsiteY218" fmla="*/ 2038478 h 5387471"/>
                <a:gd name="connsiteX219" fmla="*/ 4016651 w 6318157"/>
                <a:gd name="connsiteY219" fmla="*/ 2051813 h 5387471"/>
                <a:gd name="connsiteX220" fmla="*/ 3909971 w 6318157"/>
                <a:gd name="connsiteY220" fmla="*/ 2013713 h 5387471"/>
                <a:gd name="connsiteX221" fmla="*/ 3843296 w 6318157"/>
                <a:gd name="connsiteY221" fmla="*/ 2053718 h 5387471"/>
                <a:gd name="connsiteX222" fmla="*/ 3788051 w 6318157"/>
                <a:gd name="connsiteY222" fmla="*/ 2034668 h 5387471"/>
                <a:gd name="connsiteX223" fmla="*/ 3742331 w 6318157"/>
                <a:gd name="connsiteY223" fmla="*/ 2046098 h 5387471"/>
                <a:gd name="connsiteX224" fmla="*/ 3671018 w 6318157"/>
                <a:gd name="connsiteY224" fmla="*/ 2041249 h 5387471"/>
                <a:gd name="connsiteX225" fmla="*/ 3660416 w 6318157"/>
                <a:gd name="connsiteY225" fmla="*/ 1977518 h 5387471"/>
                <a:gd name="connsiteX226" fmla="*/ 3643271 w 6318157"/>
                <a:gd name="connsiteY226" fmla="*/ 1905128 h 5387471"/>
                <a:gd name="connsiteX227" fmla="*/ 3690896 w 6318157"/>
                <a:gd name="connsiteY227" fmla="*/ 1872743 h 5387471"/>
                <a:gd name="connsiteX228" fmla="*/ 3702326 w 6318157"/>
                <a:gd name="connsiteY228" fmla="*/ 1811783 h 5387471"/>
                <a:gd name="connsiteX229" fmla="*/ 3679466 w 6318157"/>
                <a:gd name="connsiteY229" fmla="*/ 1788923 h 5387471"/>
                <a:gd name="connsiteX230" fmla="*/ 3595977 w 6318157"/>
                <a:gd name="connsiteY230" fmla="*/ 1647245 h 5387471"/>
                <a:gd name="connsiteX231" fmla="*/ 3508016 w 6318157"/>
                <a:gd name="connsiteY231" fmla="*/ 1663193 h 5387471"/>
                <a:gd name="connsiteX232" fmla="*/ 3485156 w 6318157"/>
                <a:gd name="connsiteY232" fmla="*/ 1619378 h 5387471"/>
                <a:gd name="connsiteX233" fmla="*/ 3434052 w 6318157"/>
                <a:gd name="connsiteY233" fmla="*/ 1618090 h 5387471"/>
                <a:gd name="connsiteX234" fmla="*/ 3496586 w 6318157"/>
                <a:gd name="connsiteY234" fmla="*/ 1533653 h 5387471"/>
                <a:gd name="connsiteX235" fmla="*/ 3549926 w 6318157"/>
                <a:gd name="connsiteY235" fmla="*/ 1552703 h 5387471"/>
                <a:gd name="connsiteX236" fmla="*/ 3681619 w 6318157"/>
                <a:gd name="connsiteY236" fmla="*/ 1349485 h 5387471"/>
                <a:gd name="connsiteX237" fmla="*/ 3708041 w 6318157"/>
                <a:gd name="connsiteY237" fmla="*/ 1316483 h 5387471"/>
                <a:gd name="connsiteX238" fmla="*/ 3600036 w 6318157"/>
                <a:gd name="connsiteY238" fmla="*/ 1230630 h 5387471"/>
                <a:gd name="connsiteX239" fmla="*/ 3610886 w 6318157"/>
                <a:gd name="connsiteY239" fmla="*/ 1173608 h 5387471"/>
                <a:gd name="connsiteX240" fmla="*/ 3549926 w 6318157"/>
                <a:gd name="connsiteY240" fmla="*/ 1160273 h 5387471"/>
                <a:gd name="connsiteX241" fmla="*/ 3515636 w 6318157"/>
                <a:gd name="connsiteY241" fmla="*/ 1108838 h 5387471"/>
                <a:gd name="connsiteX242" fmla="*/ 3515636 w 6318157"/>
                <a:gd name="connsiteY242" fmla="*/ 1013588 h 5387471"/>
                <a:gd name="connsiteX243" fmla="*/ 3391811 w 6318157"/>
                <a:gd name="connsiteY243" fmla="*/ 981203 h 5387471"/>
                <a:gd name="connsiteX244" fmla="*/ 3357521 w 6318157"/>
                <a:gd name="connsiteY244" fmla="*/ 922148 h 5387471"/>
                <a:gd name="connsiteX245" fmla="*/ 3198246 w 6318157"/>
                <a:gd name="connsiteY245" fmla="*/ 954073 h 5387471"/>
                <a:gd name="connsiteX246" fmla="*/ 3142256 w 6318157"/>
                <a:gd name="connsiteY246" fmla="*/ 899288 h 5387471"/>
                <a:gd name="connsiteX247" fmla="*/ 2980331 w 6318157"/>
                <a:gd name="connsiteY247" fmla="*/ 929768 h 5387471"/>
                <a:gd name="connsiteX248" fmla="*/ 2776330 w 6318157"/>
                <a:gd name="connsiteY248" fmla="*/ 832982 h 5387471"/>
                <a:gd name="connsiteX249" fmla="*/ 2662196 w 6318157"/>
                <a:gd name="connsiteY249" fmla="*/ 874523 h 5387471"/>
                <a:gd name="connsiteX250" fmla="*/ 2671721 w 6318157"/>
                <a:gd name="connsiteY250" fmla="*/ 832613 h 5387471"/>
                <a:gd name="connsiteX251" fmla="*/ 2581026 w 6318157"/>
                <a:gd name="connsiteY251" fmla="*/ 818653 h 5387471"/>
                <a:gd name="connsiteX252" fmla="*/ 2576471 w 6318157"/>
                <a:gd name="connsiteY252" fmla="*/ 731648 h 5387471"/>
                <a:gd name="connsiteX253" fmla="*/ 2561231 w 6318157"/>
                <a:gd name="connsiteY253" fmla="*/ 684023 h 5387471"/>
                <a:gd name="connsiteX254" fmla="*/ 2591711 w 6318157"/>
                <a:gd name="connsiteY254" fmla="*/ 647828 h 5387471"/>
                <a:gd name="connsiteX255" fmla="*/ 2496792 w 6318157"/>
                <a:gd name="connsiteY255" fmla="*/ 511865 h 5387471"/>
                <a:gd name="connsiteX256" fmla="*/ 2492651 w 6318157"/>
                <a:gd name="connsiteY256" fmla="*/ 476378 h 5387471"/>
                <a:gd name="connsiteX257" fmla="*/ 2534561 w 6318157"/>
                <a:gd name="connsiteY257" fmla="*/ 409703 h 5387471"/>
                <a:gd name="connsiteX258" fmla="*/ 2490746 w 6318157"/>
                <a:gd name="connsiteY258" fmla="*/ 398273 h 5387471"/>
                <a:gd name="connsiteX259" fmla="*/ 2465981 w 6318157"/>
                <a:gd name="connsiteY259" fmla="*/ 367793 h 5387471"/>
                <a:gd name="connsiteX260" fmla="*/ 2428709 w 6318157"/>
                <a:gd name="connsiteY260" fmla="*/ 359713 h 5387471"/>
                <a:gd name="connsiteX261" fmla="*/ 2443121 w 6318157"/>
                <a:gd name="connsiteY261" fmla="*/ 297308 h 5387471"/>
                <a:gd name="connsiteX262" fmla="*/ 2384811 w 6318157"/>
                <a:gd name="connsiteY262" fmla="*/ 255352 h 5387471"/>
                <a:gd name="connsiteX263" fmla="*/ 2431691 w 6318157"/>
                <a:gd name="connsiteY263" fmla="*/ 188723 h 5387471"/>
                <a:gd name="connsiteX264" fmla="*/ 2536714 w 6318157"/>
                <a:gd name="connsiteY264" fmla="*/ 175177 h 5387471"/>
                <a:gd name="connsiteX0" fmla="*/ 2536714 w 6318157"/>
                <a:gd name="connsiteY0" fmla="*/ 175177 h 5387471"/>
                <a:gd name="connsiteX1" fmla="*/ 2475506 w 6318157"/>
                <a:gd name="connsiteY1" fmla="*/ 127763 h 5387471"/>
                <a:gd name="connsiteX2" fmla="*/ 2408831 w 6318157"/>
                <a:gd name="connsiteY2" fmla="*/ 129668 h 5387471"/>
                <a:gd name="connsiteX3" fmla="*/ 2340003 w 6318157"/>
                <a:gd name="connsiteY3" fmla="*/ 67751 h 5387471"/>
                <a:gd name="connsiteX4" fmla="*/ 2260241 w 6318157"/>
                <a:gd name="connsiteY4" fmla="*/ 85853 h 5387471"/>
                <a:gd name="connsiteX5" fmla="*/ 2229513 w 6318157"/>
                <a:gd name="connsiteY5" fmla="*/ 26173 h 5387471"/>
                <a:gd name="connsiteX6" fmla="*/ 2009858 w 6318157"/>
                <a:gd name="connsiteY6" fmla="*/ 0 h 5387471"/>
                <a:gd name="connsiteX7" fmla="*/ 1851163 w 6318157"/>
                <a:gd name="connsiteY7" fmla="*/ 158612 h 5387471"/>
                <a:gd name="connsiteX8" fmla="*/ 1861599 w 6318157"/>
                <a:gd name="connsiteY8" fmla="*/ 331056 h 5387471"/>
                <a:gd name="connsiteX9" fmla="*/ 1776951 w 6318157"/>
                <a:gd name="connsiteY9" fmla="*/ 311343 h 5387471"/>
                <a:gd name="connsiteX10" fmla="*/ 1606163 w 6318157"/>
                <a:gd name="connsiteY10" fmla="*/ 358057 h 5387471"/>
                <a:gd name="connsiteX11" fmla="*/ 1391478 w 6318157"/>
                <a:gd name="connsiteY11" fmla="*/ 230836 h 5387471"/>
                <a:gd name="connsiteX12" fmla="*/ 1256306 w 6318157"/>
                <a:gd name="connsiteY12" fmla="*/ 230836 h 5387471"/>
                <a:gd name="connsiteX13" fmla="*/ 1208598 w 6318157"/>
                <a:gd name="connsiteY13" fmla="*/ 421667 h 5387471"/>
                <a:gd name="connsiteX14" fmla="*/ 1041621 w 6318157"/>
                <a:gd name="connsiteY14" fmla="*/ 588645 h 5387471"/>
                <a:gd name="connsiteX15" fmla="*/ 930303 w 6318157"/>
                <a:gd name="connsiteY15" fmla="*/ 668158 h 5387471"/>
                <a:gd name="connsiteX16" fmla="*/ 842838 w 6318157"/>
                <a:gd name="connsiteY16" fmla="*/ 612499 h 5387471"/>
                <a:gd name="connsiteX17" fmla="*/ 747423 w 6318157"/>
                <a:gd name="connsiteY17" fmla="*/ 795379 h 5387471"/>
                <a:gd name="connsiteX18" fmla="*/ 456206 w 6318157"/>
                <a:gd name="connsiteY18" fmla="*/ 828804 h 5387471"/>
                <a:gd name="connsiteX19" fmla="*/ 222636 w 6318157"/>
                <a:gd name="connsiteY19" fmla="*/ 970307 h 5387471"/>
                <a:gd name="connsiteX20" fmla="*/ 254442 w 6318157"/>
                <a:gd name="connsiteY20" fmla="*/ 1113431 h 5387471"/>
                <a:gd name="connsiteX21" fmla="*/ 302149 w 6318157"/>
                <a:gd name="connsiteY21" fmla="*/ 1296311 h 5387471"/>
                <a:gd name="connsiteX22" fmla="*/ 341906 w 6318157"/>
                <a:gd name="connsiteY22" fmla="*/ 1328116 h 5387471"/>
                <a:gd name="connsiteX23" fmla="*/ 508883 w 6318157"/>
                <a:gd name="connsiteY23" fmla="*/ 1359921 h 5387471"/>
                <a:gd name="connsiteX24" fmla="*/ 532737 w 6318157"/>
                <a:gd name="connsiteY24" fmla="*/ 1582558 h 5387471"/>
                <a:gd name="connsiteX25" fmla="*/ 730526 w 6318157"/>
                <a:gd name="connsiteY25" fmla="*/ 1644144 h 5387471"/>
                <a:gd name="connsiteX26" fmla="*/ 903633 w 6318157"/>
                <a:gd name="connsiteY26" fmla="*/ 1753676 h 5387471"/>
                <a:gd name="connsiteX27" fmla="*/ 818984 w 6318157"/>
                <a:gd name="connsiteY27" fmla="*/ 1884707 h 5387471"/>
                <a:gd name="connsiteX28" fmla="*/ 644056 w 6318157"/>
                <a:gd name="connsiteY28" fmla="*/ 1868805 h 5387471"/>
                <a:gd name="connsiteX29" fmla="*/ 636104 w 6318157"/>
                <a:gd name="connsiteY29" fmla="*/ 2115295 h 5387471"/>
                <a:gd name="connsiteX30" fmla="*/ 755374 w 6318157"/>
                <a:gd name="connsiteY30" fmla="*/ 2218662 h 5387471"/>
                <a:gd name="connsiteX31" fmla="*/ 818984 w 6318157"/>
                <a:gd name="connsiteY31" fmla="*/ 2329980 h 5387471"/>
                <a:gd name="connsiteX32" fmla="*/ 818984 w 6318157"/>
                <a:gd name="connsiteY32" fmla="*/ 2369737 h 5387471"/>
                <a:gd name="connsiteX33" fmla="*/ 580445 w 6318157"/>
                <a:gd name="connsiteY33" fmla="*/ 2401542 h 5387471"/>
                <a:gd name="connsiteX34" fmla="*/ 485029 w 6318157"/>
                <a:gd name="connsiteY34" fmla="*/ 2433347 h 5387471"/>
                <a:gd name="connsiteX35" fmla="*/ 437322 w 6318157"/>
                <a:gd name="connsiteY35" fmla="*/ 2584422 h 5387471"/>
                <a:gd name="connsiteX36" fmla="*/ 307616 w 6318157"/>
                <a:gd name="connsiteY36" fmla="*/ 2598549 h 5387471"/>
                <a:gd name="connsiteX37" fmla="*/ 238539 w 6318157"/>
                <a:gd name="connsiteY37" fmla="*/ 2655984 h 5387471"/>
                <a:gd name="connsiteX38" fmla="*/ 284673 w 6318157"/>
                <a:gd name="connsiteY38" fmla="*/ 2740881 h 5387471"/>
                <a:gd name="connsiteX39" fmla="*/ 405516 w 6318157"/>
                <a:gd name="connsiteY39" fmla="*/ 2767302 h 5387471"/>
                <a:gd name="connsiteX40" fmla="*/ 414296 w 6318157"/>
                <a:gd name="connsiteY40" fmla="*/ 2859534 h 5387471"/>
                <a:gd name="connsiteX41" fmla="*/ 349857 w 6318157"/>
                <a:gd name="connsiteY41" fmla="*/ 2894523 h 5387471"/>
                <a:gd name="connsiteX42" fmla="*/ 206734 w 6318157"/>
                <a:gd name="connsiteY42" fmla="*/ 3061500 h 5387471"/>
                <a:gd name="connsiteX43" fmla="*/ 166977 w 6318157"/>
                <a:gd name="connsiteY43" fmla="*/ 3300039 h 5387471"/>
                <a:gd name="connsiteX44" fmla="*/ 103367 w 6318157"/>
                <a:gd name="connsiteY44" fmla="*/ 3490871 h 5387471"/>
                <a:gd name="connsiteX45" fmla="*/ 0 w 6318157"/>
                <a:gd name="connsiteY45" fmla="*/ 3610140 h 5387471"/>
                <a:gd name="connsiteX46" fmla="*/ 0 w 6318157"/>
                <a:gd name="connsiteY46" fmla="*/ 3689653 h 5387471"/>
                <a:gd name="connsiteX47" fmla="*/ 15903 w 6318157"/>
                <a:gd name="connsiteY47" fmla="*/ 3769166 h 5387471"/>
                <a:gd name="connsiteX48" fmla="*/ 127221 w 6318157"/>
                <a:gd name="connsiteY48" fmla="*/ 3785069 h 5387471"/>
                <a:gd name="connsiteX49" fmla="*/ 183211 w 6318157"/>
                <a:gd name="connsiteY49" fmla="*/ 3641697 h 5387471"/>
                <a:gd name="connsiteX50" fmla="*/ 275231 w 6318157"/>
                <a:gd name="connsiteY50" fmla="*/ 3608199 h 5387471"/>
                <a:gd name="connsiteX51" fmla="*/ 326003 w 6318157"/>
                <a:gd name="connsiteY51" fmla="*/ 3626043 h 5387471"/>
                <a:gd name="connsiteX52" fmla="*/ 358388 w 6318157"/>
                <a:gd name="connsiteY52" fmla="*/ 3618423 h 5387471"/>
                <a:gd name="connsiteX53" fmla="*/ 424318 w 6318157"/>
                <a:gd name="connsiteY53" fmla="*/ 3743407 h 5387471"/>
                <a:gd name="connsiteX54" fmla="*/ 379178 w 6318157"/>
                <a:gd name="connsiteY54" fmla="*/ 3816212 h 5387471"/>
                <a:gd name="connsiteX55" fmla="*/ 347621 w 6318157"/>
                <a:gd name="connsiteY55" fmla="*/ 3928239 h 5387471"/>
                <a:gd name="connsiteX56" fmla="*/ 336854 w 6318157"/>
                <a:gd name="connsiteY56" fmla="*/ 4218249 h 5387471"/>
                <a:gd name="connsiteX57" fmla="*/ 545161 w 6318157"/>
                <a:gd name="connsiteY57" fmla="*/ 4012509 h 5387471"/>
                <a:gd name="connsiteX58" fmla="*/ 620202 w 6318157"/>
                <a:gd name="connsiteY58" fmla="*/ 4063365 h 5387471"/>
                <a:gd name="connsiteX59" fmla="*/ 723569 w 6318157"/>
                <a:gd name="connsiteY59" fmla="*/ 4079267 h 5387471"/>
                <a:gd name="connsiteX60" fmla="*/ 795130 w 6318157"/>
                <a:gd name="connsiteY60" fmla="*/ 4190586 h 5387471"/>
                <a:gd name="connsiteX61" fmla="*/ 1025718 w 6318157"/>
                <a:gd name="connsiteY61" fmla="*/ 4293952 h 5387471"/>
                <a:gd name="connsiteX62" fmla="*/ 1176793 w 6318157"/>
                <a:gd name="connsiteY62" fmla="*/ 4540443 h 5387471"/>
                <a:gd name="connsiteX63" fmla="*/ 1144988 w 6318157"/>
                <a:gd name="connsiteY63" fmla="*/ 4635859 h 5387471"/>
                <a:gd name="connsiteX64" fmla="*/ 1614115 w 6318157"/>
                <a:gd name="connsiteY64" fmla="*/ 4882349 h 5387471"/>
                <a:gd name="connsiteX65" fmla="*/ 1614115 w 6318157"/>
                <a:gd name="connsiteY65" fmla="*/ 5033424 h 5387471"/>
                <a:gd name="connsiteX66" fmla="*/ 1614115 w 6318157"/>
                <a:gd name="connsiteY66" fmla="*/ 5168596 h 5387471"/>
                <a:gd name="connsiteX67" fmla="*/ 1653871 w 6318157"/>
                <a:gd name="connsiteY67" fmla="*/ 5295817 h 5387471"/>
                <a:gd name="connsiteX68" fmla="*/ 1755416 w 6318157"/>
                <a:gd name="connsiteY68" fmla="*/ 5294123 h 5387471"/>
                <a:gd name="connsiteX69" fmla="*/ 1825653 w 6318157"/>
                <a:gd name="connsiteY69" fmla="*/ 5366385 h 5387471"/>
                <a:gd name="connsiteX70" fmla="*/ 1861848 w 6318157"/>
                <a:gd name="connsiteY70" fmla="*/ 5387340 h 5387471"/>
                <a:gd name="connsiteX71" fmla="*/ 1926203 w 6318157"/>
                <a:gd name="connsiteY71" fmla="*/ 5242146 h 5387471"/>
                <a:gd name="connsiteX72" fmla="*/ 2115047 w 6318157"/>
                <a:gd name="connsiteY72" fmla="*/ 5279914 h 5387471"/>
                <a:gd name="connsiteX73" fmla="*/ 2176421 w 6318157"/>
                <a:gd name="connsiteY73" fmla="*/ 5148304 h 5387471"/>
                <a:gd name="connsiteX74" fmla="*/ 2083242 w 6318157"/>
                <a:gd name="connsiteY74" fmla="*/ 5096123 h 5387471"/>
                <a:gd name="connsiteX75" fmla="*/ 2020211 w 6318157"/>
                <a:gd name="connsiteY75" fmla="*/ 5057903 h 5387471"/>
                <a:gd name="connsiteX76" fmla="*/ 2011680 w 6318157"/>
                <a:gd name="connsiteY76" fmla="*/ 5073180 h 5387471"/>
                <a:gd name="connsiteX77" fmla="*/ 1932167 w 6318157"/>
                <a:gd name="connsiteY77" fmla="*/ 4977765 h 5387471"/>
                <a:gd name="connsiteX78" fmla="*/ 1884459 w 6318157"/>
                <a:gd name="connsiteY78" fmla="*/ 4874398 h 5387471"/>
                <a:gd name="connsiteX79" fmla="*/ 1913448 w 6318157"/>
                <a:gd name="connsiteY79" fmla="*/ 4786022 h 5387471"/>
                <a:gd name="connsiteX80" fmla="*/ 2073551 w 6318157"/>
                <a:gd name="connsiteY80" fmla="*/ 4760723 h 5387471"/>
                <a:gd name="connsiteX81" fmla="*/ 2213030 w 6318157"/>
                <a:gd name="connsiteY81" fmla="*/ 4711893 h 5387471"/>
                <a:gd name="connsiteX82" fmla="*/ 2313829 w 6318157"/>
                <a:gd name="connsiteY82" fmla="*/ 4781467 h 5387471"/>
                <a:gd name="connsiteX83" fmla="*/ 2449002 w 6318157"/>
                <a:gd name="connsiteY83" fmla="*/ 4771031 h 5387471"/>
                <a:gd name="connsiteX84" fmla="*/ 2504661 w 6318157"/>
                <a:gd name="connsiteY84" fmla="*/ 4866446 h 5387471"/>
                <a:gd name="connsiteX85" fmla="*/ 2578459 w 6318157"/>
                <a:gd name="connsiteY85" fmla="*/ 4816585 h 5387471"/>
                <a:gd name="connsiteX86" fmla="*/ 2681246 w 6318157"/>
                <a:gd name="connsiteY86" fmla="*/ 4873118 h 5387471"/>
                <a:gd name="connsiteX87" fmla="*/ 2798859 w 6318157"/>
                <a:gd name="connsiteY87" fmla="*/ 4858495 h 5387471"/>
                <a:gd name="connsiteX88" fmla="*/ 2895931 w 6318157"/>
                <a:gd name="connsiteY88" fmla="*/ 4983811 h 5387471"/>
                <a:gd name="connsiteX89" fmla="*/ 2910177 w 6318157"/>
                <a:gd name="connsiteY89" fmla="*/ 5176547 h 5387471"/>
                <a:gd name="connsiteX90" fmla="*/ 2981739 w 6318157"/>
                <a:gd name="connsiteY90" fmla="*/ 5120888 h 5387471"/>
                <a:gd name="connsiteX91" fmla="*/ 3101009 w 6318157"/>
                <a:gd name="connsiteY91" fmla="*/ 5184499 h 5387471"/>
                <a:gd name="connsiteX92" fmla="*/ 3164619 w 6318157"/>
                <a:gd name="connsiteY92" fmla="*/ 4882349 h 5387471"/>
                <a:gd name="connsiteX93" fmla="*/ 3116911 w 6318157"/>
                <a:gd name="connsiteY93" fmla="*/ 4516589 h 5387471"/>
                <a:gd name="connsiteX94" fmla="*/ 3156668 w 6318157"/>
                <a:gd name="connsiteY94" fmla="*/ 4405271 h 5387471"/>
                <a:gd name="connsiteX95" fmla="*/ 3323645 w 6318157"/>
                <a:gd name="connsiteY95" fmla="*/ 4341660 h 5387471"/>
                <a:gd name="connsiteX96" fmla="*/ 3482671 w 6318157"/>
                <a:gd name="connsiteY96" fmla="*/ 4293952 h 5387471"/>
                <a:gd name="connsiteX97" fmla="*/ 3570136 w 6318157"/>
                <a:gd name="connsiteY97" fmla="*/ 4373466 h 5387471"/>
                <a:gd name="connsiteX98" fmla="*/ 3530379 w 6318157"/>
                <a:gd name="connsiteY98" fmla="*/ 4484784 h 5387471"/>
                <a:gd name="connsiteX99" fmla="*/ 3546282 w 6318157"/>
                <a:gd name="connsiteY99" fmla="*/ 4588151 h 5387471"/>
                <a:gd name="connsiteX100" fmla="*/ 3609892 w 6318157"/>
                <a:gd name="connsiteY100" fmla="*/ 4643810 h 5387471"/>
                <a:gd name="connsiteX101" fmla="*/ 3673503 w 6318157"/>
                <a:gd name="connsiteY101" fmla="*/ 4651761 h 5387471"/>
                <a:gd name="connsiteX102" fmla="*/ 3745064 w 6318157"/>
                <a:gd name="connsiteY102" fmla="*/ 4786933 h 5387471"/>
                <a:gd name="connsiteX103" fmla="*/ 3889016 w 6318157"/>
                <a:gd name="connsiteY103" fmla="*/ 4749293 h 5387471"/>
                <a:gd name="connsiteX104" fmla="*/ 4071068 w 6318157"/>
                <a:gd name="connsiteY104" fmla="*/ 4731274 h 5387471"/>
                <a:gd name="connsiteX105" fmla="*/ 4368496 w 6318157"/>
                <a:gd name="connsiteY105" fmla="*/ 4686134 h 5387471"/>
                <a:gd name="connsiteX106" fmla="*/ 4436828 w 6318157"/>
                <a:gd name="connsiteY106" fmla="*/ 4774261 h 5387471"/>
                <a:gd name="connsiteX107" fmla="*/ 4500438 w 6318157"/>
                <a:gd name="connsiteY107" fmla="*/ 4751981 h 5387471"/>
                <a:gd name="connsiteX108" fmla="*/ 4595854 w 6318157"/>
                <a:gd name="connsiteY108" fmla="*/ 4699469 h 5387471"/>
                <a:gd name="connsiteX109" fmla="*/ 4654826 w 6318157"/>
                <a:gd name="connsiteY109" fmla="*/ 4646423 h 5387471"/>
                <a:gd name="connsiteX110" fmla="*/ 4674704 w 6318157"/>
                <a:gd name="connsiteY110" fmla="*/ 4597593 h 5387471"/>
                <a:gd name="connsiteX111" fmla="*/ 4588151 w 6318157"/>
                <a:gd name="connsiteY111" fmla="*/ 4554983 h 5387471"/>
                <a:gd name="connsiteX112" fmla="*/ 4685156 w 6318157"/>
                <a:gd name="connsiteY112" fmla="*/ 4502392 h 5387471"/>
                <a:gd name="connsiteX113" fmla="*/ 4723406 w 6318157"/>
                <a:gd name="connsiteY113" fmla="*/ 4492118 h 5387471"/>
                <a:gd name="connsiteX114" fmla="*/ 4715786 w 6318157"/>
                <a:gd name="connsiteY114" fmla="*/ 4434968 h 5387471"/>
                <a:gd name="connsiteX115" fmla="*/ 4753886 w 6318157"/>
                <a:gd name="connsiteY115" fmla="*/ 4410203 h 5387471"/>
                <a:gd name="connsiteX116" fmla="*/ 4656648 w 6318157"/>
                <a:gd name="connsiteY116" fmla="*/ 4287326 h 5387471"/>
                <a:gd name="connsiteX117" fmla="*/ 4593866 w 6318157"/>
                <a:gd name="connsiteY117" fmla="*/ 4307333 h 5387471"/>
                <a:gd name="connsiteX118" fmla="*/ 4575396 w 6318157"/>
                <a:gd name="connsiteY118" fmla="*/ 4172612 h 5387471"/>
                <a:gd name="connsiteX119" fmla="*/ 4679655 w 6318157"/>
                <a:gd name="connsiteY119" fmla="*/ 4132426 h 5387471"/>
                <a:gd name="connsiteX120" fmla="*/ 4695738 w 6318157"/>
                <a:gd name="connsiteY120" fmla="*/ 4027450 h 5387471"/>
                <a:gd name="connsiteX121" fmla="*/ 4806787 w 6318157"/>
                <a:gd name="connsiteY121" fmla="*/ 3902550 h 5387471"/>
                <a:gd name="connsiteX122" fmla="*/ 4877813 w 6318157"/>
                <a:gd name="connsiteY122" fmla="*/ 3853146 h 5387471"/>
                <a:gd name="connsiteX123" fmla="*/ 4866109 w 6318157"/>
                <a:gd name="connsiteY123" fmla="*/ 3934446 h 5387471"/>
                <a:gd name="connsiteX124" fmla="*/ 4936241 w 6318157"/>
                <a:gd name="connsiteY124" fmla="*/ 3998681 h 5387471"/>
                <a:gd name="connsiteX125" fmla="*/ 4889248 w 6318157"/>
                <a:gd name="connsiteY125" fmla="*/ 4126615 h 5387471"/>
                <a:gd name="connsiteX126" fmla="*/ 4934365 w 6318157"/>
                <a:gd name="connsiteY126" fmla="*/ 4164319 h 5387471"/>
                <a:gd name="connsiteX127" fmla="*/ 5022812 w 6318157"/>
                <a:gd name="connsiteY127" fmla="*/ 4087573 h 5387471"/>
                <a:gd name="connsiteX128" fmla="*/ 5082759 w 6318157"/>
                <a:gd name="connsiteY128" fmla="*/ 4066849 h 5387471"/>
                <a:gd name="connsiteX129" fmla="*/ 5099644 w 6318157"/>
                <a:gd name="connsiteY129" fmla="*/ 4110000 h 5387471"/>
                <a:gd name="connsiteX130" fmla="*/ 5146102 w 6318157"/>
                <a:gd name="connsiteY130" fmla="*/ 4062915 h 5387471"/>
                <a:gd name="connsiteX131" fmla="*/ 5187199 w 6318157"/>
                <a:gd name="connsiteY131" fmla="*/ 4077299 h 5387471"/>
                <a:gd name="connsiteX132" fmla="*/ 5205692 w 6318157"/>
                <a:gd name="connsiteY132" fmla="*/ 4046476 h 5387471"/>
                <a:gd name="connsiteX133" fmla="*/ 5107060 w 6318157"/>
                <a:gd name="connsiteY133" fmla="*/ 4005379 h 5387471"/>
                <a:gd name="connsiteX134" fmla="*/ 5183536 w 6318157"/>
                <a:gd name="connsiteY134" fmla="*/ 3959373 h 5387471"/>
                <a:gd name="connsiteX135" fmla="*/ 5172815 w 6318157"/>
                <a:gd name="connsiteY135" fmla="*/ 3886200 h 5387471"/>
                <a:gd name="connsiteX136" fmla="*/ 5222041 w 6318157"/>
                <a:gd name="connsiteY136" fmla="*/ 3883701 h 5387471"/>
                <a:gd name="connsiteX137" fmla="*/ 5230350 w 6318157"/>
                <a:gd name="connsiteY137" fmla="*/ 3941680 h 5387471"/>
                <a:gd name="connsiteX138" fmla="*/ 5279666 w 6318157"/>
                <a:gd name="connsiteY138" fmla="*/ 3937570 h 5387471"/>
                <a:gd name="connsiteX139" fmla="*/ 5291995 w 6318157"/>
                <a:gd name="connsiteY139" fmla="*/ 3859487 h 5387471"/>
                <a:gd name="connsiteX140" fmla="*/ 5423861 w 6318157"/>
                <a:gd name="connsiteY140" fmla="*/ 3870925 h 5387471"/>
                <a:gd name="connsiteX141" fmla="*/ 5487204 w 6318157"/>
                <a:gd name="connsiteY141" fmla="*/ 3820445 h 5387471"/>
                <a:gd name="connsiteX142" fmla="*/ 5559123 w 6318157"/>
                <a:gd name="connsiteY142" fmla="*/ 3707429 h 5387471"/>
                <a:gd name="connsiteX143" fmla="*/ 5449413 w 6318157"/>
                <a:gd name="connsiteY143" fmla="*/ 3654543 h 5387471"/>
                <a:gd name="connsiteX144" fmla="*/ 5417697 w 6318157"/>
                <a:gd name="connsiteY144" fmla="*/ 3572439 h 5387471"/>
                <a:gd name="connsiteX145" fmla="*/ 5452272 w 6318157"/>
                <a:gd name="connsiteY145" fmla="*/ 3536878 h 5387471"/>
                <a:gd name="connsiteX146" fmla="*/ 5435833 w 6318157"/>
                <a:gd name="connsiteY146" fmla="*/ 3485507 h 5387471"/>
                <a:gd name="connsiteX147" fmla="*/ 5398846 w 6318157"/>
                <a:gd name="connsiteY147" fmla="*/ 3495782 h 5387471"/>
                <a:gd name="connsiteX148" fmla="*/ 5351496 w 6318157"/>
                <a:gd name="connsiteY148" fmla="*/ 3414038 h 5387471"/>
                <a:gd name="connsiteX149" fmla="*/ 5402956 w 6318157"/>
                <a:gd name="connsiteY149" fmla="*/ 3376601 h 5387471"/>
                <a:gd name="connsiteX150" fmla="*/ 5452272 w 6318157"/>
                <a:gd name="connsiteY150" fmla="*/ 3388930 h 5387471"/>
                <a:gd name="connsiteX151" fmla="*/ 5493368 w 6318157"/>
                <a:gd name="connsiteY151" fmla="*/ 3288244 h 5387471"/>
                <a:gd name="connsiteX152" fmla="*/ 5431724 w 6318157"/>
                <a:gd name="connsiteY152" fmla="*/ 3310847 h 5387471"/>
                <a:gd name="connsiteX153" fmla="*/ 5410640 w 6318157"/>
                <a:gd name="connsiteY153" fmla="*/ 3190955 h 5387471"/>
                <a:gd name="connsiteX154" fmla="*/ 5487204 w 6318157"/>
                <a:gd name="connsiteY154" fmla="*/ 3212215 h 5387471"/>
                <a:gd name="connsiteX155" fmla="*/ 5493368 w 6318157"/>
                <a:gd name="connsiteY155" fmla="*/ 3171118 h 5387471"/>
                <a:gd name="connsiteX156" fmla="*/ 5645426 w 6318157"/>
                <a:gd name="connsiteY156" fmla="*/ 3158790 h 5387471"/>
                <a:gd name="connsiteX157" fmla="*/ 5635152 w 6318157"/>
                <a:gd name="connsiteY157" fmla="*/ 3123857 h 5387471"/>
                <a:gd name="connsiteX158" fmla="*/ 5789532 w 6318157"/>
                <a:gd name="connsiteY158" fmla="*/ 3047475 h 5387471"/>
                <a:gd name="connsiteX159" fmla="*/ 5813922 w 6318157"/>
                <a:gd name="connsiteY159" fmla="*/ 3119747 h 5387471"/>
                <a:gd name="connsiteX160" fmla="*/ 5857074 w 6318157"/>
                <a:gd name="connsiteY160" fmla="*/ 3025225 h 5387471"/>
                <a:gd name="connsiteX161" fmla="*/ 5892006 w 6318157"/>
                <a:gd name="connsiteY161" fmla="*/ 3002622 h 5387471"/>
                <a:gd name="connsiteX162" fmla="*/ 5894061 w 6318157"/>
                <a:gd name="connsiteY162" fmla="*/ 2949196 h 5387471"/>
                <a:gd name="connsiteX163" fmla="*/ 6020959 w 6318157"/>
                <a:gd name="connsiteY163" fmla="*/ 2857748 h 5387471"/>
                <a:gd name="connsiteX164" fmla="*/ 6058811 w 6318157"/>
                <a:gd name="connsiteY164" fmla="*/ 2880194 h 5387471"/>
                <a:gd name="connsiteX165" fmla="*/ 6114056 w 6318157"/>
                <a:gd name="connsiteY165" fmla="*/ 2859239 h 5387471"/>
                <a:gd name="connsiteX166" fmla="*/ 6152156 w 6318157"/>
                <a:gd name="connsiteY166" fmla="*/ 2889719 h 5387471"/>
                <a:gd name="connsiteX167" fmla="*/ 6260741 w 6318157"/>
                <a:gd name="connsiteY167" fmla="*/ 2868764 h 5387471"/>
                <a:gd name="connsiteX168" fmla="*/ 6292298 w 6318157"/>
                <a:gd name="connsiteY168" fmla="*/ 2879449 h 5387471"/>
                <a:gd name="connsiteX169" fmla="*/ 6304556 w 6318157"/>
                <a:gd name="connsiteY169" fmla="*/ 2838284 h 5387471"/>
                <a:gd name="connsiteX170" fmla="*/ 6306461 w 6318157"/>
                <a:gd name="connsiteY170" fmla="*/ 2809709 h 5387471"/>
                <a:gd name="connsiteX171" fmla="*/ 6317891 w 6318157"/>
                <a:gd name="connsiteY171" fmla="*/ 2798279 h 5387471"/>
                <a:gd name="connsiteX172" fmla="*/ 6268361 w 6318157"/>
                <a:gd name="connsiteY172" fmla="*/ 2775419 h 5387471"/>
                <a:gd name="connsiteX173" fmla="*/ 6220736 w 6318157"/>
                <a:gd name="connsiteY173" fmla="*/ 2543754 h 5387471"/>
                <a:gd name="connsiteX174" fmla="*/ 6169301 w 6318157"/>
                <a:gd name="connsiteY174" fmla="*/ 2569973 h 5387471"/>
                <a:gd name="connsiteX175" fmla="*/ 6119771 w 6318157"/>
                <a:gd name="connsiteY175" fmla="*/ 2533484 h 5387471"/>
                <a:gd name="connsiteX176" fmla="*/ 6051191 w 6318157"/>
                <a:gd name="connsiteY176" fmla="*/ 2518538 h 5387471"/>
                <a:gd name="connsiteX177" fmla="*/ 6053096 w 6318157"/>
                <a:gd name="connsiteY177" fmla="*/ 2434718 h 5387471"/>
                <a:gd name="connsiteX178" fmla="*/ 6027337 w 6318157"/>
                <a:gd name="connsiteY178" fmla="*/ 2469542 h 5387471"/>
                <a:gd name="connsiteX179" fmla="*/ 5994041 w 6318157"/>
                <a:gd name="connsiteY179" fmla="*/ 2411858 h 5387471"/>
                <a:gd name="connsiteX180" fmla="*/ 5976896 w 6318157"/>
                <a:gd name="connsiteY180" fmla="*/ 2272793 h 5387471"/>
                <a:gd name="connsiteX181" fmla="*/ 5915936 w 6318157"/>
                <a:gd name="connsiteY181" fmla="*/ 2274698 h 5387471"/>
                <a:gd name="connsiteX182" fmla="*/ 5892910 w 6318157"/>
                <a:gd name="connsiteY182" fmla="*/ 2209882 h 5387471"/>
                <a:gd name="connsiteX183" fmla="*/ 5813066 w 6318157"/>
                <a:gd name="connsiteY183" fmla="*/ 2240408 h 5387471"/>
                <a:gd name="connsiteX184" fmla="*/ 5752106 w 6318157"/>
                <a:gd name="connsiteY184" fmla="*/ 2206118 h 5387471"/>
                <a:gd name="connsiteX185" fmla="*/ 5719721 w 6318157"/>
                <a:gd name="connsiteY185" fmla="*/ 2227073 h 5387471"/>
                <a:gd name="connsiteX186" fmla="*/ 5653046 w 6318157"/>
                <a:gd name="connsiteY186" fmla="*/ 2209928 h 5387471"/>
                <a:gd name="connsiteX187" fmla="*/ 5677231 w 6318157"/>
                <a:gd name="connsiteY187" fmla="*/ 2186857 h 5387471"/>
                <a:gd name="connsiteX188" fmla="*/ 5628281 w 6318157"/>
                <a:gd name="connsiteY188" fmla="*/ 2145158 h 5387471"/>
                <a:gd name="connsiteX189" fmla="*/ 5488388 w 6318157"/>
                <a:gd name="connsiteY189" fmla="*/ 2148426 h 5387471"/>
                <a:gd name="connsiteX190" fmla="*/ 5453021 w 6318157"/>
                <a:gd name="connsiteY190" fmla="*/ 2227073 h 5387471"/>
                <a:gd name="connsiteX191" fmla="*/ 5472071 w 6318157"/>
                <a:gd name="connsiteY191" fmla="*/ 2274698 h 5387471"/>
                <a:gd name="connsiteX192" fmla="*/ 5422541 w 6318157"/>
                <a:gd name="connsiteY192" fmla="*/ 2288033 h 5387471"/>
                <a:gd name="connsiteX193" fmla="*/ 5451116 w 6318157"/>
                <a:gd name="connsiteY193" fmla="*/ 2333753 h 5387471"/>
                <a:gd name="connsiteX194" fmla="*/ 5516631 w 6318157"/>
                <a:gd name="connsiteY194" fmla="*/ 2328407 h 5387471"/>
                <a:gd name="connsiteX195" fmla="*/ 5523506 w 6318157"/>
                <a:gd name="connsiteY195" fmla="*/ 2379473 h 5387471"/>
                <a:gd name="connsiteX196" fmla="*/ 5399681 w 6318157"/>
                <a:gd name="connsiteY196" fmla="*/ 2545208 h 5387471"/>
                <a:gd name="connsiteX197" fmla="*/ 5360918 w 6318157"/>
                <a:gd name="connsiteY197" fmla="*/ 2694084 h 5387471"/>
                <a:gd name="connsiteX198" fmla="*/ 5346341 w 6318157"/>
                <a:gd name="connsiteY198" fmla="*/ 2615693 h 5387471"/>
                <a:gd name="connsiteX199" fmla="*/ 5304431 w 6318157"/>
                <a:gd name="connsiteY199" fmla="*/ 2615693 h 5387471"/>
                <a:gd name="connsiteX200" fmla="*/ 5273951 w 6318157"/>
                <a:gd name="connsiteY200" fmla="*/ 2558543 h 5387471"/>
                <a:gd name="connsiteX201" fmla="*/ 5203714 w 6318157"/>
                <a:gd name="connsiteY201" fmla="*/ 2600987 h 5387471"/>
                <a:gd name="connsiteX202" fmla="*/ 5070116 w 6318157"/>
                <a:gd name="connsiteY202" fmla="*/ 2541398 h 5387471"/>
                <a:gd name="connsiteX203" fmla="*/ 4991763 w 6318157"/>
                <a:gd name="connsiteY203" fmla="*/ 2573572 h 5387471"/>
                <a:gd name="connsiteX204" fmla="*/ 4904381 w 6318157"/>
                <a:gd name="connsiteY204" fmla="*/ 2564258 h 5387471"/>
                <a:gd name="connsiteX205" fmla="*/ 4875806 w 6318157"/>
                <a:gd name="connsiteY205" fmla="*/ 2495678 h 5387471"/>
                <a:gd name="connsiteX206" fmla="*/ 4803416 w 6318157"/>
                <a:gd name="connsiteY206" fmla="*/ 2484248 h 5387471"/>
                <a:gd name="connsiteX207" fmla="*/ 4822466 w 6318157"/>
                <a:gd name="connsiteY207" fmla="*/ 2409953 h 5387471"/>
                <a:gd name="connsiteX208" fmla="*/ 4731026 w 6318157"/>
                <a:gd name="connsiteY208" fmla="*/ 2341373 h 5387471"/>
                <a:gd name="connsiteX209" fmla="*/ 4699221 w 6318157"/>
                <a:gd name="connsiteY209" fmla="*/ 2364353 h 5387471"/>
                <a:gd name="connsiteX210" fmla="*/ 4637681 w 6318157"/>
                <a:gd name="connsiteY210" fmla="*/ 2328038 h 5387471"/>
                <a:gd name="connsiteX211" fmla="*/ 4660541 w 6318157"/>
                <a:gd name="connsiteY211" fmla="*/ 2253743 h 5387471"/>
                <a:gd name="connsiteX212" fmla="*/ 4433846 w 6318157"/>
                <a:gd name="connsiteY212" fmla="*/ 2270888 h 5387471"/>
                <a:gd name="connsiteX213" fmla="*/ 4373134 w 6318157"/>
                <a:gd name="connsiteY213" fmla="*/ 2252041 h 5387471"/>
                <a:gd name="connsiteX214" fmla="*/ 4323356 w 6318157"/>
                <a:gd name="connsiteY214" fmla="*/ 2288033 h 5387471"/>
                <a:gd name="connsiteX215" fmla="*/ 4273826 w 6318157"/>
                <a:gd name="connsiteY215" fmla="*/ 2208023 h 5387471"/>
                <a:gd name="connsiteX216" fmla="*/ 4201436 w 6318157"/>
                <a:gd name="connsiteY216" fmla="*/ 2192783 h 5387471"/>
                <a:gd name="connsiteX217" fmla="*/ 4178576 w 6318157"/>
                <a:gd name="connsiteY217" fmla="*/ 2110868 h 5387471"/>
                <a:gd name="connsiteX218" fmla="*/ 4087136 w 6318157"/>
                <a:gd name="connsiteY218" fmla="*/ 2038478 h 5387471"/>
                <a:gd name="connsiteX219" fmla="*/ 4016651 w 6318157"/>
                <a:gd name="connsiteY219" fmla="*/ 2051813 h 5387471"/>
                <a:gd name="connsiteX220" fmla="*/ 3909971 w 6318157"/>
                <a:gd name="connsiteY220" fmla="*/ 2013713 h 5387471"/>
                <a:gd name="connsiteX221" fmla="*/ 3843296 w 6318157"/>
                <a:gd name="connsiteY221" fmla="*/ 2053718 h 5387471"/>
                <a:gd name="connsiteX222" fmla="*/ 3788051 w 6318157"/>
                <a:gd name="connsiteY222" fmla="*/ 2034668 h 5387471"/>
                <a:gd name="connsiteX223" fmla="*/ 3742331 w 6318157"/>
                <a:gd name="connsiteY223" fmla="*/ 2046098 h 5387471"/>
                <a:gd name="connsiteX224" fmla="*/ 3671018 w 6318157"/>
                <a:gd name="connsiteY224" fmla="*/ 2041249 h 5387471"/>
                <a:gd name="connsiteX225" fmla="*/ 3660416 w 6318157"/>
                <a:gd name="connsiteY225" fmla="*/ 1977518 h 5387471"/>
                <a:gd name="connsiteX226" fmla="*/ 3643271 w 6318157"/>
                <a:gd name="connsiteY226" fmla="*/ 1905128 h 5387471"/>
                <a:gd name="connsiteX227" fmla="*/ 3690896 w 6318157"/>
                <a:gd name="connsiteY227" fmla="*/ 1872743 h 5387471"/>
                <a:gd name="connsiteX228" fmla="*/ 3702326 w 6318157"/>
                <a:gd name="connsiteY228" fmla="*/ 1811783 h 5387471"/>
                <a:gd name="connsiteX229" fmla="*/ 3679466 w 6318157"/>
                <a:gd name="connsiteY229" fmla="*/ 1788923 h 5387471"/>
                <a:gd name="connsiteX230" fmla="*/ 3595977 w 6318157"/>
                <a:gd name="connsiteY230" fmla="*/ 1647245 h 5387471"/>
                <a:gd name="connsiteX231" fmla="*/ 3508016 w 6318157"/>
                <a:gd name="connsiteY231" fmla="*/ 1663193 h 5387471"/>
                <a:gd name="connsiteX232" fmla="*/ 3485156 w 6318157"/>
                <a:gd name="connsiteY232" fmla="*/ 1619378 h 5387471"/>
                <a:gd name="connsiteX233" fmla="*/ 3434052 w 6318157"/>
                <a:gd name="connsiteY233" fmla="*/ 1618090 h 5387471"/>
                <a:gd name="connsiteX234" fmla="*/ 3496586 w 6318157"/>
                <a:gd name="connsiteY234" fmla="*/ 1533653 h 5387471"/>
                <a:gd name="connsiteX235" fmla="*/ 3549926 w 6318157"/>
                <a:gd name="connsiteY235" fmla="*/ 1552703 h 5387471"/>
                <a:gd name="connsiteX236" fmla="*/ 3681619 w 6318157"/>
                <a:gd name="connsiteY236" fmla="*/ 1349485 h 5387471"/>
                <a:gd name="connsiteX237" fmla="*/ 3708041 w 6318157"/>
                <a:gd name="connsiteY237" fmla="*/ 1316483 h 5387471"/>
                <a:gd name="connsiteX238" fmla="*/ 3600036 w 6318157"/>
                <a:gd name="connsiteY238" fmla="*/ 1230630 h 5387471"/>
                <a:gd name="connsiteX239" fmla="*/ 3610886 w 6318157"/>
                <a:gd name="connsiteY239" fmla="*/ 1173608 h 5387471"/>
                <a:gd name="connsiteX240" fmla="*/ 3549926 w 6318157"/>
                <a:gd name="connsiteY240" fmla="*/ 1160273 h 5387471"/>
                <a:gd name="connsiteX241" fmla="*/ 3515636 w 6318157"/>
                <a:gd name="connsiteY241" fmla="*/ 1108838 h 5387471"/>
                <a:gd name="connsiteX242" fmla="*/ 3515636 w 6318157"/>
                <a:gd name="connsiteY242" fmla="*/ 1013588 h 5387471"/>
                <a:gd name="connsiteX243" fmla="*/ 3391811 w 6318157"/>
                <a:gd name="connsiteY243" fmla="*/ 981203 h 5387471"/>
                <a:gd name="connsiteX244" fmla="*/ 3357521 w 6318157"/>
                <a:gd name="connsiteY244" fmla="*/ 922148 h 5387471"/>
                <a:gd name="connsiteX245" fmla="*/ 3198246 w 6318157"/>
                <a:gd name="connsiteY245" fmla="*/ 954073 h 5387471"/>
                <a:gd name="connsiteX246" fmla="*/ 3142256 w 6318157"/>
                <a:gd name="connsiteY246" fmla="*/ 899288 h 5387471"/>
                <a:gd name="connsiteX247" fmla="*/ 2980331 w 6318157"/>
                <a:gd name="connsiteY247" fmla="*/ 929768 h 5387471"/>
                <a:gd name="connsiteX248" fmla="*/ 2776330 w 6318157"/>
                <a:gd name="connsiteY248" fmla="*/ 832982 h 5387471"/>
                <a:gd name="connsiteX249" fmla="*/ 2662196 w 6318157"/>
                <a:gd name="connsiteY249" fmla="*/ 874523 h 5387471"/>
                <a:gd name="connsiteX250" fmla="*/ 2671721 w 6318157"/>
                <a:gd name="connsiteY250" fmla="*/ 832613 h 5387471"/>
                <a:gd name="connsiteX251" fmla="*/ 2581026 w 6318157"/>
                <a:gd name="connsiteY251" fmla="*/ 818653 h 5387471"/>
                <a:gd name="connsiteX252" fmla="*/ 2576471 w 6318157"/>
                <a:gd name="connsiteY252" fmla="*/ 731648 h 5387471"/>
                <a:gd name="connsiteX253" fmla="*/ 2561231 w 6318157"/>
                <a:gd name="connsiteY253" fmla="*/ 684023 h 5387471"/>
                <a:gd name="connsiteX254" fmla="*/ 2591711 w 6318157"/>
                <a:gd name="connsiteY254" fmla="*/ 647828 h 5387471"/>
                <a:gd name="connsiteX255" fmla="*/ 2496792 w 6318157"/>
                <a:gd name="connsiteY255" fmla="*/ 511865 h 5387471"/>
                <a:gd name="connsiteX256" fmla="*/ 2492651 w 6318157"/>
                <a:gd name="connsiteY256" fmla="*/ 476378 h 5387471"/>
                <a:gd name="connsiteX257" fmla="*/ 2534561 w 6318157"/>
                <a:gd name="connsiteY257" fmla="*/ 409703 h 5387471"/>
                <a:gd name="connsiteX258" fmla="*/ 2490746 w 6318157"/>
                <a:gd name="connsiteY258" fmla="*/ 398273 h 5387471"/>
                <a:gd name="connsiteX259" fmla="*/ 2465981 w 6318157"/>
                <a:gd name="connsiteY259" fmla="*/ 367793 h 5387471"/>
                <a:gd name="connsiteX260" fmla="*/ 2428709 w 6318157"/>
                <a:gd name="connsiteY260" fmla="*/ 359713 h 5387471"/>
                <a:gd name="connsiteX261" fmla="*/ 2443121 w 6318157"/>
                <a:gd name="connsiteY261" fmla="*/ 297308 h 5387471"/>
                <a:gd name="connsiteX262" fmla="*/ 2384811 w 6318157"/>
                <a:gd name="connsiteY262" fmla="*/ 255352 h 5387471"/>
                <a:gd name="connsiteX263" fmla="*/ 2431691 w 6318157"/>
                <a:gd name="connsiteY263" fmla="*/ 188723 h 5387471"/>
                <a:gd name="connsiteX264" fmla="*/ 2536714 w 6318157"/>
                <a:gd name="connsiteY264" fmla="*/ 175177 h 5387471"/>
                <a:gd name="connsiteX0" fmla="*/ 2536714 w 6318157"/>
                <a:gd name="connsiteY0" fmla="*/ 175177 h 5387471"/>
                <a:gd name="connsiteX1" fmla="*/ 2475506 w 6318157"/>
                <a:gd name="connsiteY1" fmla="*/ 127763 h 5387471"/>
                <a:gd name="connsiteX2" fmla="*/ 2408831 w 6318157"/>
                <a:gd name="connsiteY2" fmla="*/ 129668 h 5387471"/>
                <a:gd name="connsiteX3" fmla="*/ 2340003 w 6318157"/>
                <a:gd name="connsiteY3" fmla="*/ 67751 h 5387471"/>
                <a:gd name="connsiteX4" fmla="*/ 2260241 w 6318157"/>
                <a:gd name="connsiteY4" fmla="*/ 85853 h 5387471"/>
                <a:gd name="connsiteX5" fmla="*/ 2229513 w 6318157"/>
                <a:gd name="connsiteY5" fmla="*/ 26173 h 5387471"/>
                <a:gd name="connsiteX6" fmla="*/ 2009858 w 6318157"/>
                <a:gd name="connsiteY6" fmla="*/ 0 h 5387471"/>
                <a:gd name="connsiteX7" fmla="*/ 1851163 w 6318157"/>
                <a:gd name="connsiteY7" fmla="*/ 158612 h 5387471"/>
                <a:gd name="connsiteX8" fmla="*/ 1861599 w 6318157"/>
                <a:gd name="connsiteY8" fmla="*/ 331056 h 5387471"/>
                <a:gd name="connsiteX9" fmla="*/ 1776951 w 6318157"/>
                <a:gd name="connsiteY9" fmla="*/ 311343 h 5387471"/>
                <a:gd name="connsiteX10" fmla="*/ 1606163 w 6318157"/>
                <a:gd name="connsiteY10" fmla="*/ 358057 h 5387471"/>
                <a:gd name="connsiteX11" fmla="*/ 1391478 w 6318157"/>
                <a:gd name="connsiteY11" fmla="*/ 230836 h 5387471"/>
                <a:gd name="connsiteX12" fmla="*/ 1256306 w 6318157"/>
                <a:gd name="connsiteY12" fmla="*/ 230836 h 5387471"/>
                <a:gd name="connsiteX13" fmla="*/ 1208598 w 6318157"/>
                <a:gd name="connsiteY13" fmla="*/ 421667 h 5387471"/>
                <a:gd name="connsiteX14" fmla="*/ 1041621 w 6318157"/>
                <a:gd name="connsiteY14" fmla="*/ 588645 h 5387471"/>
                <a:gd name="connsiteX15" fmla="*/ 930303 w 6318157"/>
                <a:gd name="connsiteY15" fmla="*/ 668158 h 5387471"/>
                <a:gd name="connsiteX16" fmla="*/ 842838 w 6318157"/>
                <a:gd name="connsiteY16" fmla="*/ 612499 h 5387471"/>
                <a:gd name="connsiteX17" fmla="*/ 747423 w 6318157"/>
                <a:gd name="connsiteY17" fmla="*/ 795379 h 5387471"/>
                <a:gd name="connsiteX18" fmla="*/ 456206 w 6318157"/>
                <a:gd name="connsiteY18" fmla="*/ 828804 h 5387471"/>
                <a:gd name="connsiteX19" fmla="*/ 222636 w 6318157"/>
                <a:gd name="connsiteY19" fmla="*/ 970307 h 5387471"/>
                <a:gd name="connsiteX20" fmla="*/ 254442 w 6318157"/>
                <a:gd name="connsiteY20" fmla="*/ 1113431 h 5387471"/>
                <a:gd name="connsiteX21" fmla="*/ 302149 w 6318157"/>
                <a:gd name="connsiteY21" fmla="*/ 1296311 h 5387471"/>
                <a:gd name="connsiteX22" fmla="*/ 341906 w 6318157"/>
                <a:gd name="connsiteY22" fmla="*/ 1328116 h 5387471"/>
                <a:gd name="connsiteX23" fmla="*/ 508883 w 6318157"/>
                <a:gd name="connsiteY23" fmla="*/ 1359921 h 5387471"/>
                <a:gd name="connsiteX24" fmla="*/ 532737 w 6318157"/>
                <a:gd name="connsiteY24" fmla="*/ 1582558 h 5387471"/>
                <a:gd name="connsiteX25" fmla="*/ 730526 w 6318157"/>
                <a:gd name="connsiteY25" fmla="*/ 1644144 h 5387471"/>
                <a:gd name="connsiteX26" fmla="*/ 903633 w 6318157"/>
                <a:gd name="connsiteY26" fmla="*/ 1753676 h 5387471"/>
                <a:gd name="connsiteX27" fmla="*/ 818984 w 6318157"/>
                <a:gd name="connsiteY27" fmla="*/ 1884707 h 5387471"/>
                <a:gd name="connsiteX28" fmla="*/ 644056 w 6318157"/>
                <a:gd name="connsiteY28" fmla="*/ 1868805 h 5387471"/>
                <a:gd name="connsiteX29" fmla="*/ 636104 w 6318157"/>
                <a:gd name="connsiteY29" fmla="*/ 2115295 h 5387471"/>
                <a:gd name="connsiteX30" fmla="*/ 755374 w 6318157"/>
                <a:gd name="connsiteY30" fmla="*/ 2218662 h 5387471"/>
                <a:gd name="connsiteX31" fmla="*/ 818984 w 6318157"/>
                <a:gd name="connsiteY31" fmla="*/ 2329980 h 5387471"/>
                <a:gd name="connsiteX32" fmla="*/ 818984 w 6318157"/>
                <a:gd name="connsiteY32" fmla="*/ 2369737 h 5387471"/>
                <a:gd name="connsiteX33" fmla="*/ 580445 w 6318157"/>
                <a:gd name="connsiteY33" fmla="*/ 2401542 h 5387471"/>
                <a:gd name="connsiteX34" fmla="*/ 485029 w 6318157"/>
                <a:gd name="connsiteY34" fmla="*/ 2433347 h 5387471"/>
                <a:gd name="connsiteX35" fmla="*/ 437322 w 6318157"/>
                <a:gd name="connsiteY35" fmla="*/ 2584422 h 5387471"/>
                <a:gd name="connsiteX36" fmla="*/ 307616 w 6318157"/>
                <a:gd name="connsiteY36" fmla="*/ 2598549 h 5387471"/>
                <a:gd name="connsiteX37" fmla="*/ 238539 w 6318157"/>
                <a:gd name="connsiteY37" fmla="*/ 2655984 h 5387471"/>
                <a:gd name="connsiteX38" fmla="*/ 284673 w 6318157"/>
                <a:gd name="connsiteY38" fmla="*/ 2740881 h 5387471"/>
                <a:gd name="connsiteX39" fmla="*/ 405516 w 6318157"/>
                <a:gd name="connsiteY39" fmla="*/ 2767302 h 5387471"/>
                <a:gd name="connsiteX40" fmla="*/ 414296 w 6318157"/>
                <a:gd name="connsiteY40" fmla="*/ 2859534 h 5387471"/>
                <a:gd name="connsiteX41" fmla="*/ 349857 w 6318157"/>
                <a:gd name="connsiteY41" fmla="*/ 2894523 h 5387471"/>
                <a:gd name="connsiteX42" fmla="*/ 206734 w 6318157"/>
                <a:gd name="connsiteY42" fmla="*/ 3061500 h 5387471"/>
                <a:gd name="connsiteX43" fmla="*/ 166977 w 6318157"/>
                <a:gd name="connsiteY43" fmla="*/ 3300039 h 5387471"/>
                <a:gd name="connsiteX44" fmla="*/ 103367 w 6318157"/>
                <a:gd name="connsiteY44" fmla="*/ 3490871 h 5387471"/>
                <a:gd name="connsiteX45" fmla="*/ 0 w 6318157"/>
                <a:gd name="connsiteY45" fmla="*/ 3610140 h 5387471"/>
                <a:gd name="connsiteX46" fmla="*/ 0 w 6318157"/>
                <a:gd name="connsiteY46" fmla="*/ 3689653 h 5387471"/>
                <a:gd name="connsiteX47" fmla="*/ 15903 w 6318157"/>
                <a:gd name="connsiteY47" fmla="*/ 3769166 h 5387471"/>
                <a:gd name="connsiteX48" fmla="*/ 127221 w 6318157"/>
                <a:gd name="connsiteY48" fmla="*/ 3785069 h 5387471"/>
                <a:gd name="connsiteX49" fmla="*/ 183211 w 6318157"/>
                <a:gd name="connsiteY49" fmla="*/ 3641697 h 5387471"/>
                <a:gd name="connsiteX50" fmla="*/ 275231 w 6318157"/>
                <a:gd name="connsiteY50" fmla="*/ 3608199 h 5387471"/>
                <a:gd name="connsiteX51" fmla="*/ 326003 w 6318157"/>
                <a:gd name="connsiteY51" fmla="*/ 3626043 h 5387471"/>
                <a:gd name="connsiteX52" fmla="*/ 358388 w 6318157"/>
                <a:gd name="connsiteY52" fmla="*/ 3618423 h 5387471"/>
                <a:gd name="connsiteX53" fmla="*/ 424318 w 6318157"/>
                <a:gd name="connsiteY53" fmla="*/ 3743407 h 5387471"/>
                <a:gd name="connsiteX54" fmla="*/ 379178 w 6318157"/>
                <a:gd name="connsiteY54" fmla="*/ 3816212 h 5387471"/>
                <a:gd name="connsiteX55" fmla="*/ 347621 w 6318157"/>
                <a:gd name="connsiteY55" fmla="*/ 3928239 h 5387471"/>
                <a:gd name="connsiteX56" fmla="*/ 336854 w 6318157"/>
                <a:gd name="connsiteY56" fmla="*/ 4218249 h 5387471"/>
                <a:gd name="connsiteX57" fmla="*/ 545161 w 6318157"/>
                <a:gd name="connsiteY57" fmla="*/ 4012509 h 5387471"/>
                <a:gd name="connsiteX58" fmla="*/ 620202 w 6318157"/>
                <a:gd name="connsiteY58" fmla="*/ 4063365 h 5387471"/>
                <a:gd name="connsiteX59" fmla="*/ 723569 w 6318157"/>
                <a:gd name="connsiteY59" fmla="*/ 4079267 h 5387471"/>
                <a:gd name="connsiteX60" fmla="*/ 795130 w 6318157"/>
                <a:gd name="connsiteY60" fmla="*/ 4190586 h 5387471"/>
                <a:gd name="connsiteX61" fmla="*/ 1025718 w 6318157"/>
                <a:gd name="connsiteY61" fmla="*/ 4293952 h 5387471"/>
                <a:gd name="connsiteX62" fmla="*/ 1176793 w 6318157"/>
                <a:gd name="connsiteY62" fmla="*/ 4540443 h 5387471"/>
                <a:gd name="connsiteX63" fmla="*/ 1144988 w 6318157"/>
                <a:gd name="connsiteY63" fmla="*/ 4635859 h 5387471"/>
                <a:gd name="connsiteX64" fmla="*/ 1614115 w 6318157"/>
                <a:gd name="connsiteY64" fmla="*/ 4882349 h 5387471"/>
                <a:gd name="connsiteX65" fmla="*/ 1614115 w 6318157"/>
                <a:gd name="connsiteY65" fmla="*/ 5033424 h 5387471"/>
                <a:gd name="connsiteX66" fmla="*/ 1614115 w 6318157"/>
                <a:gd name="connsiteY66" fmla="*/ 5168596 h 5387471"/>
                <a:gd name="connsiteX67" fmla="*/ 1653871 w 6318157"/>
                <a:gd name="connsiteY67" fmla="*/ 5295817 h 5387471"/>
                <a:gd name="connsiteX68" fmla="*/ 1755416 w 6318157"/>
                <a:gd name="connsiteY68" fmla="*/ 5294123 h 5387471"/>
                <a:gd name="connsiteX69" fmla="*/ 1825653 w 6318157"/>
                <a:gd name="connsiteY69" fmla="*/ 5366385 h 5387471"/>
                <a:gd name="connsiteX70" fmla="*/ 1861848 w 6318157"/>
                <a:gd name="connsiteY70" fmla="*/ 5387340 h 5387471"/>
                <a:gd name="connsiteX71" fmla="*/ 1926203 w 6318157"/>
                <a:gd name="connsiteY71" fmla="*/ 5242146 h 5387471"/>
                <a:gd name="connsiteX72" fmla="*/ 2115047 w 6318157"/>
                <a:gd name="connsiteY72" fmla="*/ 5279914 h 5387471"/>
                <a:gd name="connsiteX73" fmla="*/ 2176421 w 6318157"/>
                <a:gd name="connsiteY73" fmla="*/ 5148304 h 5387471"/>
                <a:gd name="connsiteX74" fmla="*/ 2083242 w 6318157"/>
                <a:gd name="connsiteY74" fmla="*/ 5096123 h 5387471"/>
                <a:gd name="connsiteX75" fmla="*/ 2020211 w 6318157"/>
                <a:gd name="connsiteY75" fmla="*/ 5057903 h 5387471"/>
                <a:gd name="connsiteX76" fmla="*/ 2011680 w 6318157"/>
                <a:gd name="connsiteY76" fmla="*/ 5073180 h 5387471"/>
                <a:gd name="connsiteX77" fmla="*/ 1932167 w 6318157"/>
                <a:gd name="connsiteY77" fmla="*/ 4977765 h 5387471"/>
                <a:gd name="connsiteX78" fmla="*/ 1884459 w 6318157"/>
                <a:gd name="connsiteY78" fmla="*/ 4874398 h 5387471"/>
                <a:gd name="connsiteX79" fmla="*/ 1913448 w 6318157"/>
                <a:gd name="connsiteY79" fmla="*/ 4786022 h 5387471"/>
                <a:gd name="connsiteX80" fmla="*/ 2073551 w 6318157"/>
                <a:gd name="connsiteY80" fmla="*/ 4760723 h 5387471"/>
                <a:gd name="connsiteX81" fmla="*/ 2213030 w 6318157"/>
                <a:gd name="connsiteY81" fmla="*/ 4711893 h 5387471"/>
                <a:gd name="connsiteX82" fmla="*/ 2313829 w 6318157"/>
                <a:gd name="connsiteY82" fmla="*/ 4781467 h 5387471"/>
                <a:gd name="connsiteX83" fmla="*/ 2449002 w 6318157"/>
                <a:gd name="connsiteY83" fmla="*/ 4771031 h 5387471"/>
                <a:gd name="connsiteX84" fmla="*/ 2504661 w 6318157"/>
                <a:gd name="connsiteY84" fmla="*/ 4866446 h 5387471"/>
                <a:gd name="connsiteX85" fmla="*/ 2578459 w 6318157"/>
                <a:gd name="connsiteY85" fmla="*/ 4816585 h 5387471"/>
                <a:gd name="connsiteX86" fmla="*/ 2681246 w 6318157"/>
                <a:gd name="connsiteY86" fmla="*/ 4873118 h 5387471"/>
                <a:gd name="connsiteX87" fmla="*/ 2798859 w 6318157"/>
                <a:gd name="connsiteY87" fmla="*/ 4858495 h 5387471"/>
                <a:gd name="connsiteX88" fmla="*/ 2895931 w 6318157"/>
                <a:gd name="connsiteY88" fmla="*/ 4983811 h 5387471"/>
                <a:gd name="connsiteX89" fmla="*/ 2910177 w 6318157"/>
                <a:gd name="connsiteY89" fmla="*/ 5176547 h 5387471"/>
                <a:gd name="connsiteX90" fmla="*/ 2981739 w 6318157"/>
                <a:gd name="connsiteY90" fmla="*/ 5120888 h 5387471"/>
                <a:gd name="connsiteX91" fmla="*/ 3101009 w 6318157"/>
                <a:gd name="connsiteY91" fmla="*/ 5184499 h 5387471"/>
                <a:gd name="connsiteX92" fmla="*/ 3164619 w 6318157"/>
                <a:gd name="connsiteY92" fmla="*/ 4882349 h 5387471"/>
                <a:gd name="connsiteX93" fmla="*/ 3116911 w 6318157"/>
                <a:gd name="connsiteY93" fmla="*/ 4516589 h 5387471"/>
                <a:gd name="connsiteX94" fmla="*/ 3156668 w 6318157"/>
                <a:gd name="connsiteY94" fmla="*/ 4405271 h 5387471"/>
                <a:gd name="connsiteX95" fmla="*/ 3323645 w 6318157"/>
                <a:gd name="connsiteY95" fmla="*/ 4341660 h 5387471"/>
                <a:gd name="connsiteX96" fmla="*/ 3482671 w 6318157"/>
                <a:gd name="connsiteY96" fmla="*/ 4293952 h 5387471"/>
                <a:gd name="connsiteX97" fmla="*/ 3570136 w 6318157"/>
                <a:gd name="connsiteY97" fmla="*/ 4373466 h 5387471"/>
                <a:gd name="connsiteX98" fmla="*/ 3530379 w 6318157"/>
                <a:gd name="connsiteY98" fmla="*/ 4484784 h 5387471"/>
                <a:gd name="connsiteX99" fmla="*/ 3546282 w 6318157"/>
                <a:gd name="connsiteY99" fmla="*/ 4588151 h 5387471"/>
                <a:gd name="connsiteX100" fmla="*/ 3609892 w 6318157"/>
                <a:gd name="connsiteY100" fmla="*/ 4643810 h 5387471"/>
                <a:gd name="connsiteX101" fmla="*/ 3673503 w 6318157"/>
                <a:gd name="connsiteY101" fmla="*/ 4651761 h 5387471"/>
                <a:gd name="connsiteX102" fmla="*/ 3745064 w 6318157"/>
                <a:gd name="connsiteY102" fmla="*/ 4786933 h 5387471"/>
                <a:gd name="connsiteX103" fmla="*/ 3889016 w 6318157"/>
                <a:gd name="connsiteY103" fmla="*/ 4749293 h 5387471"/>
                <a:gd name="connsiteX104" fmla="*/ 4071068 w 6318157"/>
                <a:gd name="connsiteY104" fmla="*/ 4731274 h 5387471"/>
                <a:gd name="connsiteX105" fmla="*/ 4368496 w 6318157"/>
                <a:gd name="connsiteY105" fmla="*/ 4686134 h 5387471"/>
                <a:gd name="connsiteX106" fmla="*/ 4436828 w 6318157"/>
                <a:gd name="connsiteY106" fmla="*/ 4774261 h 5387471"/>
                <a:gd name="connsiteX107" fmla="*/ 4500438 w 6318157"/>
                <a:gd name="connsiteY107" fmla="*/ 4751981 h 5387471"/>
                <a:gd name="connsiteX108" fmla="*/ 4595854 w 6318157"/>
                <a:gd name="connsiteY108" fmla="*/ 4699469 h 5387471"/>
                <a:gd name="connsiteX109" fmla="*/ 4654826 w 6318157"/>
                <a:gd name="connsiteY109" fmla="*/ 4646423 h 5387471"/>
                <a:gd name="connsiteX110" fmla="*/ 4674704 w 6318157"/>
                <a:gd name="connsiteY110" fmla="*/ 4597593 h 5387471"/>
                <a:gd name="connsiteX111" fmla="*/ 4588151 w 6318157"/>
                <a:gd name="connsiteY111" fmla="*/ 4554983 h 5387471"/>
                <a:gd name="connsiteX112" fmla="*/ 4685156 w 6318157"/>
                <a:gd name="connsiteY112" fmla="*/ 4502392 h 5387471"/>
                <a:gd name="connsiteX113" fmla="*/ 4723406 w 6318157"/>
                <a:gd name="connsiteY113" fmla="*/ 4492118 h 5387471"/>
                <a:gd name="connsiteX114" fmla="*/ 4715786 w 6318157"/>
                <a:gd name="connsiteY114" fmla="*/ 4434968 h 5387471"/>
                <a:gd name="connsiteX115" fmla="*/ 4753886 w 6318157"/>
                <a:gd name="connsiteY115" fmla="*/ 4410203 h 5387471"/>
                <a:gd name="connsiteX116" fmla="*/ 4656648 w 6318157"/>
                <a:gd name="connsiteY116" fmla="*/ 4287326 h 5387471"/>
                <a:gd name="connsiteX117" fmla="*/ 4593866 w 6318157"/>
                <a:gd name="connsiteY117" fmla="*/ 4307333 h 5387471"/>
                <a:gd name="connsiteX118" fmla="*/ 4575396 w 6318157"/>
                <a:gd name="connsiteY118" fmla="*/ 4172612 h 5387471"/>
                <a:gd name="connsiteX119" fmla="*/ 4679655 w 6318157"/>
                <a:gd name="connsiteY119" fmla="*/ 4132426 h 5387471"/>
                <a:gd name="connsiteX120" fmla="*/ 4695738 w 6318157"/>
                <a:gd name="connsiteY120" fmla="*/ 4027450 h 5387471"/>
                <a:gd name="connsiteX121" fmla="*/ 4806787 w 6318157"/>
                <a:gd name="connsiteY121" fmla="*/ 3902550 h 5387471"/>
                <a:gd name="connsiteX122" fmla="*/ 4877813 w 6318157"/>
                <a:gd name="connsiteY122" fmla="*/ 3853146 h 5387471"/>
                <a:gd name="connsiteX123" fmla="*/ 4866109 w 6318157"/>
                <a:gd name="connsiteY123" fmla="*/ 3934446 h 5387471"/>
                <a:gd name="connsiteX124" fmla="*/ 4936241 w 6318157"/>
                <a:gd name="connsiteY124" fmla="*/ 3998681 h 5387471"/>
                <a:gd name="connsiteX125" fmla="*/ 4889248 w 6318157"/>
                <a:gd name="connsiteY125" fmla="*/ 4126615 h 5387471"/>
                <a:gd name="connsiteX126" fmla="*/ 4934365 w 6318157"/>
                <a:gd name="connsiteY126" fmla="*/ 4164319 h 5387471"/>
                <a:gd name="connsiteX127" fmla="*/ 5022812 w 6318157"/>
                <a:gd name="connsiteY127" fmla="*/ 4087573 h 5387471"/>
                <a:gd name="connsiteX128" fmla="*/ 5082759 w 6318157"/>
                <a:gd name="connsiteY128" fmla="*/ 4066849 h 5387471"/>
                <a:gd name="connsiteX129" fmla="*/ 5099644 w 6318157"/>
                <a:gd name="connsiteY129" fmla="*/ 4110000 h 5387471"/>
                <a:gd name="connsiteX130" fmla="*/ 5146102 w 6318157"/>
                <a:gd name="connsiteY130" fmla="*/ 4062915 h 5387471"/>
                <a:gd name="connsiteX131" fmla="*/ 5187199 w 6318157"/>
                <a:gd name="connsiteY131" fmla="*/ 4077299 h 5387471"/>
                <a:gd name="connsiteX132" fmla="*/ 5205692 w 6318157"/>
                <a:gd name="connsiteY132" fmla="*/ 4046476 h 5387471"/>
                <a:gd name="connsiteX133" fmla="*/ 5107060 w 6318157"/>
                <a:gd name="connsiteY133" fmla="*/ 4005379 h 5387471"/>
                <a:gd name="connsiteX134" fmla="*/ 5183536 w 6318157"/>
                <a:gd name="connsiteY134" fmla="*/ 3959373 h 5387471"/>
                <a:gd name="connsiteX135" fmla="*/ 5172815 w 6318157"/>
                <a:gd name="connsiteY135" fmla="*/ 3886200 h 5387471"/>
                <a:gd name="connsiteX136" fmla="*/ 5222041 w 6318157"/>
                <a:gd name="connsiteY136" fmla="*/ 3883701 h 5387471"/>
                <a:gd name="connsiteX137" fmla="*/ 5230350 w 6318157"/>
                <a:gd name="connsiteY137" fmla="*/ 3941680 h 5387471"/>
                <a:gd name="connsiteX138" fmla="*/ 5279666 w 6318157"/>
                <a:gd name="connsiteY138" fmla="*/ 3937570 h 5387471"/>
                <a:gd name="connsiteX139" fmla="*/ 5291995 w 6318157"/>
                <a:gd name="connsiteY139" fmla="*/ 3859487 h 5387471"/>
                <a:gd name="connsiteX140" fmla="*/ 5423861 w 6318157"/>
                <a:gd name="connsiteY140" fmla="*/ 3870925 h 5387471"/>
                <a:gd name="connsiteX141" fmla="*/ 5487204 w 6318157"/>
                <a:gd name="connsiteY141" fmla="*/ 3820445 h 5387471"/>
                <a:gd name="connsiteX142" fmla="*/ 5559123 w 6318157"/>
                <a:gd name="connsiteY142" fmla="*/ 3707429 h 5387471"/>
                <a:gd name="connsiteX143" fmla="*/ 5449413 w 6318157"/>
                <a:gd name="connsiteY143" fmla="*/ 3654543 h 5387471"/>
                <a:gd name="connsiteX144" fmla="*/ 5417697 w 6318157"/>
                <a:gd name="connsiteY144" fmla="*/ 3572439 h 5387471"/>
                <a:gd name="connsiteX145" fmla="*/ 5452272 w 6318157"/>
                <a:gd name="connsiteY145" fmla="*/ 3536878 h 5387471"/>
                <a:gd name="connsiteX146" fmla="*/ 5435833 w 6318157"/>
                <a:gd name="connsiteY146" fmla="*/ 3485507 h 5387471"/>
                <a:gd name="connsiteX147" fmla="*/ 5398846 w 6318157"/>
                <a:gd name="connsiteY147" fmla="*/ 3495782 h 5387471"/>
                <a:gd name="connsiteX148" fmla="*/ 5351496 w 6318157"/>
                <a:gd name="connsiteY148" fmla="*/ 3414038 h 5387471"/>
                <a:gd name="connsiteX149" fmla="*/ 5402956 w 6318157"/>
                <a:gd name="connsiteY149" fmla="*/ 3376601 h 5387471"/>
                <a:gd name="connsiteX150" fmla="*/ 5452272 w 6318157"/>
                <a:gd name="connsiteY150" fmla="*/ 3388930 h 5387471"/>
                <a:gd name="connsiteX151" fmla="*/ 5493368 w 6318157"/>
                <a:gd name="connsiteY151" fmla="*/ 3288244 h 5387471"/>
                <a:gd name="connsiteX152" fmla="*/ 5431724 w 6318157"/>
                <a:gd name="connsiteY152" fmla="*/ 3310847 h 5387471"/>
                <a:gd name="connsiteX153" fmla="*/ 5410640 w 6318157"/>
                <a:gd name="connsiteY153" fmla="*/ 3190955 h 5387471"/>
                <a:gd name="connsiteX154" fmla="*/ 5487204 w 6318157"/>
                <a:gd name="connsiteY154" fmla="*/ 3212215 h 5387471"/>
                <a:gd name="connsiteX155" fmla="*/ 5493368 w 6318157"/>
                <a:gd name="connsiteY155" fmla="*/ 3171118 h 5387471"/>
                <a:gd name="connsiteX156" fmla="*/ 5645426 w 6318157"/>
                <a:gd name="connsiteY156" fmla="*/ 3158790 h 5387471"/>
                <a:gd name="connsiteX157" fmla="*/ 5635152 w 6318157"/>
                <a:gd name="connsiteY157" fmla="*/ 3123857 h 5387471"/>
                <a:gd name="connsiteX158" fmla="*/ 5789532 w 6318157"/>
                <a:gd name="connsiteY158" fmla="*/ 3047475 h 5387471"/>
                <a:gd name="connsiteX159" fmla="*/ 5813922 w 6318157"/>
                <a:gd name="connsiteY159" fmla="*/ 3119747 h 5387471"/>
                <a:gd name="connsiteX160" fmla="*/ 5857074 w 6318157"/>
                <a:gd name="connsiteY160" fmla="*/ 3025225 h 5387471"/>
                <a:gd name="connsiteX161" fmla="*/ 5892006 w 6318157"/>
                <a:gd name="connsiteY161" fmla="*/ 3002622 h 5387471"/>
                <a:gd name="connsiteX162" fmla="*/ 5894061 w 6318157"/>
                <a:gd name="connsiteY162" fmla="*/ 2949196 h 5387471"/>
                <a:gd name="connsiteX163" fmla="*/ 6020959 w 6318157"/>
                <a:gd name="connsiteY163" fmla="*/ 2857748 h 5387471"/>
                <a:gd name="connsiteX164" fmla="*/ 6058811 w 6318157"/>
                <a:gd name="connsiteY164" fmla="*/ 2880194 h 5387471"/>
                <a:gd name="connsiteX165" fmla="*/ 6114056 w 6318157"/>
                <a:gd name="connsiteY165" fmla="*/ 2859239 h 5387471"/>
                <a:gd name="connsiteX166" fmla="*/ 6152156 w 6318157"/>
                <a:gd name="connsiteY166" fmla="*/ 2889719 h 5387471"/>
                <a:gd name="connsiteX167" fmla="*/ 6260741 w 6318157"/>
                <a:gd name="connsiteY167" fmla="*/ 2868764 h 5387471"/>
                <a:gd name="connsiteX168" fmla="*/ 6292298 w 6318157"/>
                <a:gd name="connsiteY168" fmla="*/ 2879449 h 5387471"/>
                <a:gd name="connsiteX169" fmla="*/ 6304556 w 6318157"/>
                <a:gd name="connsiteY169" fmla="*/ 2838284 h 5387471"/>
                <a:gd name="connsiteX170" fmla="*/ 6306461 w 6318157"/>
                <a:gd name="connsiteY170" fmla="*/ 2809709 h 5387471"/>
                <a:gd name="connsiteX171" fmla="*/ 6317891 w 6318157"/>
                <a:gd name="connsiteY171" fmla="*/ 2798279 h 5387471"/>
                <a:gd name="connsiteX172" fmla="*/ 6268361 w 6318157"/>
                <a:gd name="connsiteY172" fmla="*/ 2775419 h 5387471"/>
                <a:gd name="connsiteX173" fmla="*/ 6220736 w 6318157"/>
                <a:gd name="connsiteY173" fmla="*/ 2543754 h 5387471"/>
                <a:gd name="connsiteX174" fmla="*/ 6169301 w 6318157"/>
                <a:gd name="connsiteY174" fmla="*/ 2569973 h 5387471"/>
                <a:gd name="connsiteX175" fmla="*/ 6119771 w 6318157"/>
                <a:gd name="connsiteY175" fmla="*/ 2533484 h 5387471"/>
                <a:gd name="connsiteX176" fmla="*/ 6051191 w 6318157"/>
                <a:gd name="connsiteY176" fmla="*/ 2518538 h 5387471"/>
                <a:gd name="connsiteX177" fmla="*/ 6053096 w 6318157"/>
                <a:gd name="connsiteY177" fmla="*/ 2434718 h 5387471"/>
                <a:gd name="connsiteX178" fmla="*/ 6027337 w 6318157"/>
                <a:gd name="connsiteY178" fmla="*/ 2469542 h 5387471"/>
                <a:gd name="connsiteX179" fmla="*/ 5994041 w 6318157"/>
                <a:gd name="connsiteY179" fmla="*/ 2411858 h 5387471"/>
                <a:gd name="connsiteX180" fmla="*/ 5976896 w 6318157"/>
                <a:gd name="connsiteY180" fmla="*/ 2272793 h 5387471"/>
                <a:gd name="connsiteX181" fmla="*/ 5915936 w 6318157"/>
                <a:gd name="connsiteY181" fmla="*/ 2274698 h 5387471"/>
                <a:gd name="connsiteX182" fmla="*/ 5892910 w 6318157"/>
                <a:gd name="connsiteY182" fmla="*/ 2209882 h 5387471"/>
                <a:gd name="connsiteX183" fmla="*/ 5813066 w 6318157"/>
                <a:gd name="connsiteY183" fmla="*/ 2240408 h 5387471"/>
                <a:gd name="connsiteX184" fmla="*/ 5752106 w 6318157"/>
                <a:gd name="connsiteY184" fmla="*/ 2206118 h 5387471"/>
                <a:gd name="connsiteX185" fmla="*/ 5719721 w 6318157"/>
                <a:gd name="connsiteY185" fmla="*/ 2227073 h 5387471"/>
                <a:gd name="connsiteX186" fmla="*/ 5653046 w 6318157"/>
                <a:gd name="connsiteY186" fmla="*/ 2209928 h 5387471"/>
                <a:gd name="connsiteX187" fmla="*/ 5677231 w 6318157"/>
                <a:gd name="connsiteY187" fmla="*/ 2186857 h 5387471"/>
                <a:gd name="connsiteX188" fmla="*/ 5628281 w 6318157"/>
                <a:gd name="connsiteY188" fmla="*/ 2145158 h 5387471"/>
                <a:gd name="connsiteX189" fmla="*/ 5488388 w 6318157"/>
                <a:gd name="connsiteY189" fmla="*/ 2148426 h 5387471"/>
                <a:gd name="connsiteX190" fmla="*/ 5453021 w 6318157"/>
                <a:gd name="connsiteY190" fmla="*/ 2227073 h 5387471"/>
                <a:gd name="connsiteX191" fmla="*/ 5472071 w 6318157"/>
                <a:gd name="connsiteY191" fmla="*/ 2274698 h 5387471"/>
                <a:gd name="connsiteX192" fmla="*/ 5422541 w 6318157"/>
                <a:gd name="connsiteY192" fmla="*/ 2288033 h 5387471"/>
                <a:gd name="connsiteX193" fmla="*/ 5451116 w 6318157"/>
                <a:gd name="connsiteY193" fmla="*/ 2333753 h 5387471"/>
                <a:gd name="connsiteX194" fmla="*/ 5516631 w 6318157"/>
                <a:gd name="connsiteY194" fmla="*/ 2328407 h 5387471"/>
                <a:gd name="connsiteX195" fmla="*/ 5523506 w 6318157"/>
                <a:gd name="connsiteY195" fmla="*/ 2379473 h 5387471"/>
                <a:gd name="connsiteX196" fmla="*/ 5399681 w 6318157"/>
                <a:gd name="connsiteY196" fmla="*/ 2545208 h 5387471"/>
                <a:gd name="connsiteX197" fmla="*/ 5360918 w 6318157"/>
                <a:gd name="connsiteY197" fmla="*/ 2694084 h 5387471"/>
                <a:gd name="connsiteX198" fmla="*/ 5346341 w 6318157"/>
                <a:gd name="connsiteY198" fmla="*/ 2615693 h 5387471"/>
                <a:gd name="connsiteX199" fmla="*/ 5304431 w 6318157"/>
                <a:gd name="connsiteY199" fmla="*/ 2615693 h 5387471"/>
                <a:gd name="connsiteX200" fmla="*/ 5273951 w 6318157"/>
                <a:gd name="connsiteY200" fmla="*/ 2558543 h 5387471"/>
                <a:gd name="connsiteX201" fmla="*/ 5203714 w 6318157"/>
                <a:gd name="connsiteY201" fmla="*/ 2600987 h 5387471"/>
                <a:gd name="connsiteX202" fmla="*/ 5070116 w 6318157"/>
                <a:gd name="connsiteY202" fmla="*/ 2541398 h 5387471"/>
                <a:gd name="connsiteX203" fmla="*/ 4991763 w 6318157"/>
                <a:gd name="connsiteY203" fmla="*/ 2573572 h 5387471"/>
                <a:gd name="connsiteX204" fmla="*/ 4904381 w 6318157"/>
                <a:gd name="connsiteY204" fmla="*/ 2564258 h 5387471"/>
                <a:gd name="connsiteX205" fmla="*/ 4875806 w 6318157"/>
                <a:gd name="connsiteY205" fmla="*/ 2495678 h 5387471"/>
                <a:gd name="connsiteX206" fmla="*/ 4803416 w 6318157"/>
                <a:gd name="connsiteY206" fmla="*/ 2484248 h 5387471"/>
                <a:gd name="connsiteX207" fmla="*/ 4822466 w 6318157"/>
                <a:gd name="connsiteY207" fmla="*/ 2409953 h 5387471"/>
                <a:gd name="connsiteX208" fmla="*/ 4731026 w 6318157"/>
                <a:gd name="connsiteY208" fmla="*/ 2341373 h 5387471"/>
                <a:gd name="connsiteX209" fmla="*/ 4699221 w 6318157"/>
                <a:gd name="connsiteY209" fmla="*/ 2364353 h 5387471"/>
                <a:gd name="connsiteX210" fmla="*/ 4637681 w 6318157"/>
                <a:gd name="connsiteY210" fmla="*/ 2328038 h 5387471"/>
                <a:gd name="connsiteX211" fmla="*/ 4660541 w 6318157"/>
                <a:gd name="connsiteY211" fmla="*/ 2253743 h 5387471"/>
                <a:gd name="connsiteX212" fmla="*/ 4433846 w 6318157"/>
                <a:gd name="connsiteY212" fmla="*/ 2270888 h 5387471"/>
                <a:gd name="connsiteX213" fmla="*/ 4373134 w 6318157"/>
                <a:gd name="connsiteY213" fmla="*/ 2252041 h 5387471"/>
                <a:gd name="connsiteX214" fmla="*/ 4323356 w 6318157"/>
                <a:gd name="connsiteY214" fmla="*/ 2288033 h 5387471"/>
                <a:gd name="connsiteX215" fmla="*/ 4273826 w 6318157"/>
                <a:gd name="connsiteY215" fmla="*/ 2208023 h 5387471"/>
                <a:gd name="connsiteX216" fmla="*/ 4201436 w 6318157"/>
                <a:gd name="connsiteY216" fmla="*/ 2192783 h 5387471"/>
                <a:gd name="connsiteX217" fmla="*/ 4178576 w 6318157"/>
                <a:gd name="connsiteY217" fmla="*/ 2110868 h 5387471"/>
                <a:gd name="connsiteX218" fmla="*/ 4087136 w 6318157"/>
                <a:gd name="connsiteY218" fmla="*/ 2038478 h 5387471"/>
                <a:gd name="connsiteX219" fmla="*/ 4016651 w 6318157"/>
                <a:gd name="connsiteY219" fmla="*/ 2051813 h 5387471"/>
                <a:gd name="connsiteX220" fmla="*/ 3909971 w 6318157"/>
                <a:gd name="connsiteY220" fmla="*/ 2013713 h 5387471"/>
                <a:gd name="connsiteX221" fmla="*/ 3843296 w 6318157"/>
                <a:gd name="connsiteY221" fmla="*/ 2053718 h 5387471"/>
                <a:gd name="connsiteX222" fmla="*/ 3788051 w 6318157"/>
                <a:gd name="connsiteY222" fmla="*/ 2034668 h 5387471"/>
                <a:gd name="connsiteX223" fmla="*/ 3742331 w 6318157"/>
                <a:gd name="connsiteY223" fmla="*/ 2046098 h 5387471"/>
                <a:gd name="connsiteX224" fmla="*/ 3671018 w 6318157"/>
                <a:gd name="connsiteY224" fmla="*/ 2041249 h 5387471"/>
                <a:gd name="connsiteX225" fmla="*/ 3660416 w 6318157"/>
                <a:gd name="connsiteY225" fmla="*/ 1977518 h 5387471"/>
                <a:gd name="connsiteX226" fmla="*/ 3643271 w 6318157"/>
                <a:gd name="connsiteY226" fmla="*/ 1905128 h 5387471"/>
                <a:gd name="connsiteX227" fmla="*/ 3690896 w 6318157"/>
                <a:gd name="connsiteY227" fmla="*/ 1872743 h 5387471"/>
                <a:gd name="connsiteX228" fmla="*/ 3702326 w 6318157"/>
                <a:gd name="connsiteY228" fmla="*/ 1811783 h 5387471"/>
                <a:gd name="connsiteX229" fmla="*/ 3679466 w 6318157"/>
                <a:gd name="connsiteY229" fmla="*/ 1788923 h 5387471"/>
                <a:gd name="connsiteX230" fmla="*/ 3595977 w 6318157"/>
                <a:gd name="connsiteY230" fmla="*/ 1647245 h 5387471"/>
                <a:gd name="connsiteX231" fmla="*/ 3508016 w 6318157"/>
                <a:gd name="connsiteY231" fmla="*/ 1663193 h 5387471"/>
                <a:gd name="connsiteX232" fmla="*/ 3485156 w 6318157"/>
                <a:gd name="connsiteY232" fmla="*/ 1619378 h 5387471"/>
                <a:gd name="connsiteX233" fmla="*/ 3434052 w 6318157"/>
                <a:gd name="connsiteY233" fmla="*/ 1618090 h 5387471"/>
                <a:gd name="connsiteX234" fmla="*/ 3496586 w 6318157"/>
                <a:gd name="connsiteY234" fmla="*/ 1533653 h 5387471"/>
                <a:gd name="connsiteX235" fmla="*/ 3549926 w 6318157"/>
                <a:gd name="connsiteY235" fmla="*/ 1552703 h 5387471"/>
                <a:gd name="connsiteX236" fmla="*/ 3681619 w 6318157"/>
                <a:gd name="connsiteY236" fmla="*/ 1349485 h 5387471"/>
                <a:gd name="connsiteX237" fmla="*/ 3708041 w 6318157"/>
                <a:gd name="connsiteY237" fmla="*/ 1316483 h 5387471"/>
                <a:gd name="connsiteX238" fmla="*/ 3600036 w 6318157"/>
                <a:gd name="connsiteY238" fmla="*/ 1230630 h 5387471"/>
                <a:gd name="connsiteX239" fmla="*/ 3610886 w 6318157"/>
                <a:gd name="connsiteY239" fmla="*/ 1173608 h 5387471"/>
                <a:gd name="connsiteX240" fmla="*/ 3549926 w 6318157"/>
                <a:gd name="connsiteY240" fmla="*/ 1160273 h 5387471"/>
                <a:gd name="connsiteX241" fmla="*/ 3515636 w 6318157"/>
                <a:gd name="connsiteY241" fmla="*/ 1108838 h 5387471"/>
                <a:gd name="connsiteX242" fmla="*/ 3515636 w 6318157"/>
                <a:gd name="connsiteY242" fmla="*/ 1013588 h 5387471"/>
                <a:gd name="connsiteX243" fmla="*/ 3391811 w 6318157"/>
                <a:gd name="connsiteY243" fmla="*/ 981203 h 5387471"/>
                <a:gd name="connsiteX244" fmla="*/ 3357521 w 6318157"/>
                <a:gd name="connsiteY244" fmla="*/ 922148 h 5387471"/>
                <a:gd name="connsiteX245" fmla="*/ 3198246 w 6318157"/>
                <a:gd name="connsiteY245" fmla="*/ 954073 h 5387471"/>
                <a:gd name="connsiteX246" fmla="*/ 3142256 w 6318157"/>
                <a:gd name="connsiteY246" fmla="*/ 899288 h 5387471"/>
                <a:gd name="connsiteX247" fmla="*/ 2980331 w 6318157"/>
                <a:gd name="connsiteY247" fmla="*/ 929768 h 5387471"/>
                <a:gd name="connsiteX248" fmla="*/ 2776330 w 6318157"/>
                <a:gd name="connsiteY248" fmla="*/ 832982 h 5387471"/>
                <a:gd name="connsiteX249" fmla="*/ 2662196 w 6318157"/>
                <a:gd name="connsiteY249" fmla="*/ 874523 h 5387471"/>
                <a:gd name="connsiteX250" fmla="*/ 2671721 w 6318157"/>
                <a:gd name="connsiteY250" fmla="*/ 832613 h 5387471"/>
                <a:gd name="connsiteX251" fmla="*/ 2581026 w 6318157"/>
                <a:gd name="connsiteY251" fmla="*/ 818653 h 5387471"/>
                <a:gd name="connsiteX252" fmla="*/ 2576471 w 6318157"/>
                <a:gd name="connsiteY252" fmla="*/ 731648 h 5387471"/>
                <a:gd name="connsiteX253" fmla="*/ 2561231 w 6318157"/>
                <a:gd name="connsiteY253" fmla="*/ 684023 h 5387471"/>
                <a:gd name="connsiteX254" fmla="*/ 2591711 w 6318157"/>
                <a:gd name="connsiteY254" fmla="*/ 647828 h 5387471"/>
                <a:gd name="connsiteX255" fmla="*/ 2496792 w 6318157"/>
                <a:gd name="connsiteY255" fmla="*/ 511865 h 5387471"/>
                <a:gd name="connsiteX256" fmla="*/ 2492651 w 6318157"/>
                <a:gd name="connsiteY256" fmla="*/ 476378 h 5387471"/>
                <a:gd name="connsiteX257" fmla="*/ 2534561 w 6318157"/>
                <a:gd name="connsiteY257" fmla="*/ 409703 h 5387471"/>
                <a:gd name="connsiteX258" fmla="*/ 2490746 w 6318157"/>
                <a:gd name="connsiteY258" fmla="*/ 398273 h 5387471"/>
                <a:gd name="connsiteX259" fmla="*/ 2465981 w 6318157"/>
                <a:gd name="connsiteY259" fmla="*/ 367793 h 5387471"/>
                <a:gd name="connsiteX260" fmla="*/ 2428709 w 6318157"/>
                <a:gd name="connsiteY260" fmla="*/ 359713 h 5387471"/>
                <a:gd name="connsiteX261" fmla="*/ 2443121 w 6318157"/>
                <a:gd name="connsiteY261" fmla="*/ 297308 h 5387471"/>
                <a:gd name="connsiteX262" fmla="*/ 2384811 w 6318157"/>
                <a:gd name="connsiteY262" fmla="*/ 255352 h 5387471"/>
                <a:gd name="connsiteX263" fmla="*/ 2431691 w 6318157"/>
                <a:gd name="connsiteY263" fmla="*/ 188723 h 5387471"/>
                <a:gd name="connsiteX264" fmla="*/ 2536714 w 6318157"/>
                <a:gd name="connsiteY264" fmla="*/ 175177 h 5387471"/>
                <a:gd name="connsiteX0" fmla="*/ 2536714 w 6318157"/>
                <a:gd name="connsiteY0" fmla="*/ 175177 h 5387471"/>
                <a:gd name="connsiteX1" fmla="*/ 2475506 w 6318157"/>
                <a:gd name="connsiteY1" fmla="*/ 127763 h 5387471"/>
                <a:gd name="connsiteX2" fmla="*/ 2408831 w 6318157"/>
                <a:gd name="connsiteY2" fmla="*/ 129668 h 5387471"/>
                <a:gd name="connsiteX3" fmla="*/ 2340003 w 6318157"/>
                <a:gd name="connsiteY3" fmla="*/ 67751 h 5387471"/>
                <a:gd name="connsiteX4" fmla="*/ 2260241 w 6318157"/>
                <a:gd name="connsiteY4" fmla="*/ 85853 h 5387471"/>
                <a:gd name="connsiteX5" fmla="*/ 2229513 w 6318157"/>
                <a:gd name="connsiteY5" fmla="*/ 26173 h 5387471"/>
                <a:gd name="connsiteX6" fmla="*/ 2009858 w 6318157"/>
                <a:gd name="connsiteY6" fmla="*/ 0 h 5387471"/>
                <a:gd name="connsiteX7" fmla="*/ 1851163 w 6318157"/>
                <a:gd name="connsiteY7" fmla="*/ 158612 h 5387471"/>
                <a:gd name="connsiteX8" fmla="*/ 1861599 w 6318157"/>
                <a:gd name="connsiteY8" fmla="*/ 331056 h 5387471"/>
                <a:gd name="connsiteX9" fmla="*/ 1776951 w 6318157"/>
                <a:gd name="connsiteY9" fmla="*/ 311343 h 5387471"/>
                <a:gd name="connsiteX10" fmla="*/ 1606163 w 6318157"/>
                <a:gd name="connsiteY10" fmla="*/ 358057 h 5387471"/>
                <a:gd name="connsiteX11" fmla="*/ 1391478 w 6318157"/>
                <a:gd name="connsiteY11" fmla="*/ 230836 h 5387471"/>
                <a:gd name="connsiteX12" fmla="*/ 1256306 w 6318157"/>
                <a:gd name="connsiteY12" fmla="*/ 230836 h 5387471"/>
                <a:gd name="connsiteX13" fmla="*/ 1208598 w 6318157"/>
                <a:gd name="connsiteY13" fmla="*/ 421667 h 5387471"/>
                <a:gd name="connsiteX14" fmla="*/ 1041621 w 6318157"/>
                <a:gd name="connsiteY14" fmla="*/ 588645 h 5387471"/>
                <a:gd name="connsiteX15" fmla="*/ 930303 w 6318157"/>
                <a:gd name="connsiteY15" fmla="*/ 668158 h 5387471"/>
                <a:gd name="connsiteX16" fmla="*/ 842838 w 6318157"/>
                <a:gd name="connsiteY16" fmla="*/ 612499 h 5387471"/>
                <a:gd name="connsiteX17" fmla="*/ 747423 w 6318157"/>
                <a:gd name="connsiteY17" fmla="*/ 795379 h 5387471"/>
                <a:gd name="connsiteX18" fmla="*/ 456206 w 6318157"/>
                <a:gd name="connsiteY18" fmla="*/ 828804 h 5387471"/>
                <a:gd name="connsiteX19" fmla="*/ 222636 w 6318157"/>
                <a:gd name="connsiteY19" fmla="*/ 970307 h 5387471"/>
                <a:gd name="connsiteX20" fmla="*/ 254442 w 6318157"/>
                <a:gd name="connsiteY20" fmla="*/ 1113431 h 5387471"/>
                <a:gd name="connsiteX21" fmla="*/ 302149 w 6318157"/>
                <a:gd name="connsiteY21" fmla="*/ 1296311 h 5387471"/>
                <a:gd name="connsiteX22" fmla="*/ 341906 w 6318157"/>
                <a:gd name="connsiteY22" fmla="*/ 1328116 h 5387471"/>
                <a:gd name="connsiteX23" fmla="*/ 508883 w 6318157"/>
                <a:gd name="connsiteY23" fmla="*/ 1359921 h 5387471"/>
                <a:gd name="connsiteX24" fmla="*/ 532737 w 6318157"/>
                <a:gd name="connsiteY24" fmla="*/ 1582558 h 5387471"/>
                <a:gd name="connsiteX25" fmla="*/ 730526 w 6318157"/>
                <a:gd name="connsiteY25" fmla="*/ 1644144 h 5387471"/>
                <a:gd name="connsiteX26" fmla="*/ 903633 w 6318157"/>
                <a:gd name="connsiteY26" fmla="*/ 1753676 h 5387471"/>
                <a:gd name="connsiteX27" fmla="*/ 818984 w 6318157"/>
                <a:gd name="connsiteY27" fmla="*/ 1884707 h 5387471"/>
                <a:gd name="connsiteX28" fmla="*/ 644056 w 6318157"/>
                <a:gd name="connsiteY28" fmla="*/ 1868805 h 5387471"/>
                <a:gd name="connsiteX29" fmla="*/ 636104 w 6318157"/>
                <a:gd name="connsiteY29" fmla="*/ 2115295 h 5387471"/>
                <a:gd name="connsiteX30" fmla="*/ 755374 w 6318157"/>
                <a:gd name="connsiteY30" fmla="*/ 2218662 h 5387471"/>
                <a:gd name="connsiteX31" fmla="*/ 818984 w 6318157"/>
                <a:gd name="connsiteY31" fmla="*/ 2329980 h 5387471"/>
                <a:gd name="connsiteX32" fmla="*/ 818984 w 6318157"/>
                <a:gd name="connsiteY32" fmla="*/ 2369737 h 5387471"/>
                <a:gd name="connsiteX33" fmla="*/ 580445 w 6318157"/>
                <a:gd name="connsiteY33" fmla="*/ 2401542 h 5387471"/>
                <a:gd name="connsiteX34" fmla="*/ 485029 w 6318157"/>
                <a:gd name="connsiteY34" fmla="*/ 2433347 h 5387471"/>
                <a:gd name="connsiteX35" fmla="*/ 437322 w 6318157"/>
                <a:gd name="connsiteY35" fmla="*/ 2584422 h 5387471"/>
                <a:gd name="connsiteX36" fmla="*/ 307616 w 6318157"/>
                <a:gd name="connsiteY36" fmla="*/ 2598549 h 5387471"/>
                <a:gd name="connsiteX37" fmla="*/ 238539 w 6318157"/>
                <a:gd name="connsiteY37" fmla="*/ 2655984 h 5387471"/>
                <a:gd name="connsiteX38" fmla="*/ 284673 w 6318157"/>
                <a:gd name="connsiteY38" fmla="*/ 2740881 h 5387471"/>
                <a:gd name="connsiteX39" fmla="*/ 405516 w 6318157"/>
                <a:gd name="connsiteY39" fmla="*/ 2767302 h 5387471"/>
                <a:gd name="connsiteX40" fmla="*/ 414296 w 6318157"/>
                <a:gd name="connsiteY40" fmla="*/ 2859534 h 5387471"/>
                <a:gd name="connsiteX41" fmla="*/ 349857 w 6318157"/>
                <a:gd name="connsiteY41" fmla="*/ 2894523 h 5387471"/>
                <a:gd name="connsiteX42" fmla="*/ 206734 w 6318157"/>
                <a:gd name="connsiteY42" fmla="*/ 3061500 h 5387471"/>
                <a:gd name="connsiteX43" fmla="*/ 166977 w 6318157"/>
                <a:gd name="connsiteY43" fmla="*/ 3300039 h 5387471"/>
                <a:gd name="connsiteX44" fmla="*/ 103367 w 6318157"/>
                <a:gd name="connsiteY44" fmla="*/ 3490871 h 5387471"/>
                <a:gd name="connsiteX45" fmla="*/ 0 w 6318157"/>
                <a:gd name="connsiteY45" fmla="*/ 3610140 h 5387471"/>
                <a:gd name="connsiteX46" fmla="*/ 0 w 6318157"/>
                <a:gd name="connsiteY46" fmla="*/ 3689653 h 5387471"/>
                <a:gd name="connsiteX47" fmla="*/ 15903 w 6318157"/>
                <a:gd name="connsiteY47" fmla="*/ 3769166 h 5387471"/>
                <a:gd name="connsiteX48" fmla="*/ 127221 w 6318157"/>
                <a:gd name="connsiteY48" fmla="*/ 3785069 h 5387471"/>
                <a:gd name="connsiteX49" fmla="*/ 183211 w 6318157"/>
                <a:gd name="connsiteY49" fmla="*/ 3641697 h 5387471"/>
                <a:gd name="connsiteX50" fmla="*/ 275231 w 6318157"/>
                <a:gd name="connsiteY50" fmla="*/ 3608199 h 5387471"/>
                <a:gd name="connsiteX51" fmla="*/ 326003 w 6318157"/>
                <a:gd name="connsiteY51" fmla="*/ 3626043 h 5387471"/>
                <a:gd name="connsiteX52" fmla="*/ 358388 w 6318157"/>
                <a:gd name="connsiteY52" fmla="*/ 3618423 h 5387471"/>
                <a:gd name="connsiteX53" fmla="*/ 424318 w 6318157"/>
                <a:gd name="connsiteY53" fmla="*/ 3743407 h 5387471"/>
                <a:gd name="connsiteX54" fmla="*/ 379178 w 6318157"/>
                <a:gd name="connsiteY54" fmla="*/ 3816212 h 5387471"/>
                <a:gd name="connsiteX55" fmla="*/ 347621 w 6318157"/>
                <a:gd name="connsiteY55" fmla="*/ 3928239 h 5387471"/>
                <a:gd name="connsiteX56" fmla="*/ 336854 w 6318157"/>
                <a:gd name="connsiteY56" fmla="*/ 4218249 h 5387471"/>
                <a:gd name="connsiteX57" fmla="*/ 545161 w 6318157"/>
                <a:gd name="connsiteY57" fmla="*/ 4012509 h 5387471"/>
                <a:gd name="connsiteX58" fmla="*/ 620202 w 6318157"/>
                <a:gd name="connsiteY58" fmla="*/ 4063365 h 5387471"/>
                <a:gd name="connsiteX59" fmla="*/ 723569 w 6318157"/>
                <a:gd name="connsiteY59" fmla="*/ 4079267 h 5387471"/>
                <a:gd name="connsiteX60" fmla="*/ 795130 w 6318157"/>
                <a:gd name="connsiteY60" fmla="*/ 4190586 h 5387471"/>
                <a:gd name="connsiteX61" fmla="*/ 1025718 w 6318157"/>
                <a:gd name="connsiteY61" fmla="*/ 4293952 h 5387471"/>
                <a:gd name="connsiteX62" fmla="*/ 1176793 w 6318157"/>
                <a:gd name="connsiteY62" fmla="*/ 4540443 h 5387471"/>
                <a:gd name="connsiteX63" fmla="*/ 1144988 w 6318157"/>
                <a:gd name="connsiteY63" fmla="*/ 4635859 h 5387471"/>
                <a:gd name="connsiteX64" fmla="*/ 1614115 w 6318157"/>
                <a:gd name="connsiteY64" fmla="*/ 4882349 h 5387471"/>
                <a:gd name="connsiteX65" fmla="*/ 1614115 w 6318157"/>
                <a:gd name="connsiteY65" fmla="*/ 5033424 h 5387471"/>
                <a:gd name="connsiteX66" fmla="*/ 1614115 w 6318157"/>
                <a:gd name="connsiteY66" fmla="*/ 5168596 h 5387471"/>
                <a:gd name="connsiteX67" fmla="*/ 1653871 w 6318157"/>
                <a:gd name="connsiteY67" fmla="*/ 5295817 h 5387471"/>
                <a:gd name="connsiteX68" fmla="*/ 1755416 w 6318157"/>
                <a:gd name="connsiteY68" fmla="*/ 5294123 h 5387471"/>
                <a:gd name="connsiteX69" fmla="*/ 1825653 w 6318157"/>
                <a:gd name="connsiteY69" fmla="*/ 5366385 h 5387471"/>
                <a:gd name="connsiteX70" fmla="*/ 1861848 w 6318157"/>
                <a:gd name="connsiteY70" fmla="*/ 5387340 h 5387471"/>
                <a:gd name="connsiteX71" fmla="*/ 1926203 w 6318157"/>
                <a:gd name="connsiteY71" fmla="*/ 5242146 h 5387471"/>
                <a:gd name="connsiteX72" fmla="*/ 2115047 w 6318157"/>
                <a:gd name="connsiteY72" fmla="*/ 5279914 h 5387471"/>
                <a:gd name="connsiteX73" fmla="*/ 2176421 w 6318157"/>
                <a:gd name="connsiteY73" fmla="*/ 5148304 h 5387471"/>
                <a:gd name="connsiteX74" fmla="*/ 2083242 w 6318157"/>
                <a:gd name="connsiteY74" fmla="*/ 5096123 h 5387471"/>
                <a:gd name="connsiteX75" fmla="*/ 2020211 w 6318157"/>
                <a:gd name="connsiteY75" fmla="*/ 5057903 h 5387471"/>
                <a:gd name="connsiteX76" fmla="*/ 2011680 w 6318157"/>
                <a:gd name="connsiteY76" fmla="*/ 5073180 h 5387471"/>
                <a:gd name="connsiteX77" fmla="*/ 1932167 w 6318157"/>
                <a:gd name="connsiteY77" fmla="*/ 4977765 h 5387471"/>
                <a:gd name="connsiteX78" fmla="*/ 1884459 w 6318157"/>
                <a:gd name="connsiteY78" fmla="*/ 4874398 h 5387471"/>
                <a:gd name="connsiteX79" fmla="*/ 1913448 w 6318157"/>
                <a:gd name="connsiteY79" fmla="*/ 4786022 h 5387471"/>
                <a:gd name="connsiteX80" fmla="*/ 2073551 w 6318157"/>
                <a:gd name="connsiteY80" fmla="*/ 4760723 h 5387471"/>
                <a:gd name="connsiteX81" fmla="*/ 2213030 w 6318157"/>
                <a:gd name="connsiteY81" fmla="*/ 4711893 h 5387471"/>
                <a:gd name="connsiteX82" fmla="*/ 2313829 w 6318157"/>
                <a:gd name="connsiteY82" fmla="*/ 4781467 h 5387471"/>
                <a:gd name="connsiteX83" fmla="*/ 2449002 w 6318157"/>
                <a:gd name="connsiteY83" fmla="*/ 4771031 h 5387471"/>
                <a:gd name="connsiteX84" fmla="*/ 2504661 w 6318157"/>
                <a:gd name="connsiteY84" fmla="*/ 4866446 h 5387471"/>
                <a:gd name="connsiteX85" fmla="*/ 2578459 w 6318157"/>
                <a:gd name="connsiteY85" fmla="*/ 4816585 h 5387471"/>
                <a:gd name="connsiteX86" fmla="*/ 2681246 w 6318157"/>
                <a:gd name="connsiteY86" fmla="*/ 4873118 h 5387471"/>
                <a:gd name="connsiteX87" fmla="*/ 2798859 w 6318157"/>
                <a:gd name="connsiteY87" fmla="*/ 4858495 h 5387471"/>
                <a:gd name="connsiteX88" fmla="*/ 2895931 w 6318157"/>
                <a:gd name="connsiteY88" fmla="*/ 4983811 h 5387471"/>
                <a:gd name="connsiteX89" fmla="*/ 2910177 w 6318157"/>
                <a:gd name="connsiteY89" fmla="*/ 5176547 h 5387471"/>
                <a:gd name="connsiteX90" fmla="*/ 2981739 w 6318157"/>
                <a:gd name="connsiteY90" fmla="*/ 5120888 h 5387471"/>
                <a:gd name="connsiteX91" fmla="*/ 3101009 w 6318157"/>
                <a:gd name="connsiteY91" fmla="*/ 5184499 h 5387471"/>
                <a:gd name="connsiteX92" fmla="*/ 3164619 w 6318157"/>
                <a:gd name="connsiteY92" fmla="*/ 4882349 h 5387471"/>
                <a:gd name="connsiteX93" fmla="*/ 3116911 w 6318157"/>
                <a:gd name="connsiteY93" fmla="*/ 4516589 h 5387471"/>
                <a:gd name="connsiteX94" fmla="*/ 3156668 w 6318157"/>
                <a:gd name="connsiteY94" fmla="*/ 4405271 h 5387471"/>
                <a:gd name="connsiteX95" fmla="*/ 3323645 w 6318157"/>
                <a:gd name="connsiteY95" fmla="*/ 4341660 h 5387471"/>
                <a:gd name="connsiteX96" fmla="*/ 3482671 w 6318157"/>
                <a:gd name="connsiteY96" fmla="*/ 4293952 h 5387471"/>
                <a:gd name="connsiteX97" fmla="*/ 3570136 w 6318157"/>
                <a:gd name="connsiteY97" fmla="*/ 4373466 h 5387471"/>
                <a:gd name="connsiteX98" fmla="*/ 3530379 w 6318157"/>
                <a:gd name="connsiteY98" fmla="*/ 4484784 h 5387471"/>
                <a:gd name="connsiteX99" fmla="*/ 3546282 w 6318157"/>
                <a:gd name="connsiteY99" fmla="*/ 4588151 h 5387471"/>
                <a:gd name="connsiteX100" fmla="*/ 3609892 w 6318157"/>
                <a:gd name="connsiteY100" fmla="*/ 4643810 h 5387471"/>
                <a:gd name="connsiteX101" fmla="*/ 3673503 w 6318157"/>
                <a:gd name="connsiteY101" fmla="*/ 4651761 h 5387471"/>
                <a:gd name="connsiteX102" fmla="*/ 3745064 w 6318157"/>
                <a:gd name="connsiteY102" fmla="*/ 4786933 h 5387471"/>
                <a:gd name="connsiteX103" fmla="*/ 3889016 w 6318157"/>
                <a:gd name="connsiteY103" fmla="*/ 4749293 h 5387471"/>
                <a:gd name="connsiteX104" fmla="*/ 4071068 w 6318157"/>
                <a:gd name="connsiteY104" fmla="*/ 4731274 h 5387471"/>
                <a:gd name="connsiteX105" fmla="*/ 4368496 w 6318157"/>
                <a:gd name="connsiteY105" fmla="*/ 4686134 h 5387471"/>
                <a:gd name="connsiteX106" fmla="*/ 4436828 w 6318157"/>
                <a:gd name="connsiteY106" fmla="*/ 4774261 h 5387471"/>
                <a:gd name="connsiteX107" fmla="*/ 4500438 w 6318157"/>
                <a:gd name="connsiteY107" fmla="*/ 4751981 h 5387471"/>
                <a:gd name="connsiteX108" fmla="*/ 4595854 w 6318157"/>
                <a:gd name="connsiteY108" fmla="*/ 4699469 h 5387471"/>
                <a:gd name="connsiteX109" fmla="*/ 4654826 w 6318157"/>
                <a:gd name="connsiteY109" fmla="*/ 4646423 h 5387471"/>
                <a:gd name="connsiteX110" fmla="*/ 4674704 w 6318157"/>
                <a:gd name="connsiteY110" fmla="*/ 4597593 h 5387471"/>
                <a:gd name="connsiteX111" fmla="*/ 4588151 w 6318157"/>
                <a:gd name="connsiteY111" fmla="*/ 4554983 h 5387471"/>
                <a:gd name="connsiteX112" fmla="*/ 4685156 w 6318157"/>
                <a:gd name="connsiteY112" fmla="*/ 4502392 h 5387471"/>
                <a:gd name="connsiteX113" fmla="*/ 4723406 w 6318157"/>
                <a:gd name="connsiteY113" fmla="*/ 4492118 h 5387471"/>
                <a:gd name="connsiteX114" fmla="*/ 4715786 w 6318157"/>
                <a:gd name="connsiteY114" fmla="*/ 4434968 h 5387471"/>
                <a:gd name="connsiteX115" fmla="*/ 4753886 w 6318157"/>
                <a:gd name="connsiteY115" fmla="*/ 4410203 h 5387471"/>
                <a:gd name="connsiteX116" fmla="*/ 4656648 w 6318157"/>
                <a:gd name="connsiteY116" fmla="*/ 4287326 h 5387471"/>
                <a:gd name="connsiteX117" fmla="*/ 4593866 w 6318157"/>
                <a:gd name="connsiteY117" fmla="*/ 4307333 h 5387471"/>
                <a:gd name="connsiteX118" fmla="*/ 4575396 w 6318157"/>
                <a:gd name="connsiteY118" fmla="*/ 4172612 h 5387471"/>
                <a:gd name="connsiteX119" fmla="*/ 4679655 w 6318157"/>
                <a:gd name="connsiteY119" fmla="*/ 4132426 h 5387471"/>
                <a:gd name="connsiteX120" fmla="*/ 4695738 w 6318157"/>
                <a:gd name="connsiteY120" fmla="*/ 4027450 h 5387471"/>
                <a:gd name="connsiteX121" fmla="*/ 4806787 w 6318157"/>
                <a:gd name="connsiteY121" fmla="*/ 3902550 h 5387471"/>
                <a:gd name="connsiteX122" fmla="*/ 4877813 w 6318157"/>
                <a:gd name="connsiteY122" fmla="*/ 3853146 h 5387471"/>
                <a:gd name="connsiteX123" fmla="*/ 4866109 w 6318157"/>
                <a:gd name="connsiteY123" fmla="*/ 3934446 h 5387471"/>
                <a:gd name="connsiteX124" fmla="*/ 4936241 w 6318157"/>
                <a:gd name="connsiteY124" fmla="*/ 3998681 h 5387471"/>
                <a:gd name="connsiteX125" fmla="*/ 4889248 w 6318157"/>
                <a:gd name="connsiteY125" fmla="*/ 4126615 h 5387471"/>
                <a:gd name="connsiteX126" fmla="*/ 4934365 w 6318157"/>
                <a:gd name="connsiteY126" fmla="*/ 4164319 h 5387471"/>
                <a:gd name="connsiteX127" fmla="*/ 5022812 w 6318157"/>
                <a:gd name="connsiteY127" fmla="*/ 4087573 h 5387471"/>
                <a:gd name="connsiteX128" fmla="*/ 5082759 w 6318157"/>
                <a:gd name="connsiteY128" fmla="*/ 4066849 h 5387471"/>
                <a:gd name="connsiteX129" fmla="*/ 5099644 w 6318157"/>
                <a:gd name="connsiteY129" fmla="*/ 4110000 h 5387471"/>
                <a:gd name="connsiteX130" fmla="*/ 5146102 w 6318157"/>
                <a:gd name="connsiteY130" fmla="*/ 4062915 h 5387471"/>
                <a:gd name="connsiteX131" fmla="*/ 5187199 w 6318157"/>
                <a:gd name="connsiteY131" fmla="*/ 4077299 h 5387471"/>
                <a:gd name="connsiteX132" fmla="*/ 5205692 w 6318157"/>
                <a:gd name="connsiteY132" fmla="*/ 4046476 h 5387471"/>
                <a:gd name="connsiteX133" fmla="*/ 5107060 w 6318157"/>
                <a:gd name="connsiteY133" fmla="*/ 4005379 h 5387471"/>
                <a:gd name="connsiteX134" fmla="*/ 5183536 w 6318157"/>
                <a:gd name="connsiteY134" fmla="*/ 3959373 h 5387471"/>
                <a:gd name="connsiteX135" fmla="*/ 5172815 w 6318157"/>
                <a:gd name="connsiteY135" fmla="*/ 3886200 h 5387471"/>
                <a:gd name="connsiteX136" fmla="*/ 5222041 w 6318157"/>
                <a:gd name="connsiteY136" fmla="*/ 3883701 h 5387471"/>
                <a:gd name="connsiteX137" fmla="*/ 5230350 w 6318157"/>
                <a:gd name="connsiteY137" fmla="*/ 3941680 h 5387471"/>
                <a:gd name="connsiteX138" fmla="*/ 5279666 w 6318157"/>
                <a:gd name="connsiteY138" fmla="*/ 3937570 h 5387471"/>
                <a:gd name="connsiteX139" fmla="*/ 5291995 w 6318157"/>
                <a:gd name="connsiteY139" fmla="*/ 3859487 h 5387471"/>
                <a:gd name="connsiteX140" fmla="*/ 5423861 w 6318157"/>
                <a:gd name="connsiteY140" fmla="*/ 3870925 h 5387471"/>
                <a:gd name="connsiteX141" fmla="*/ 5487204 w 6318157"/>
                <a:gd name="connsiteY141" fmla="*/ 3820445 h 5387471"/>
                <a:gd name="connsiteX142" fmla="*/ 5559123 w 6318157"/>
                <a:gd name="connsiteY142" fmla="*/ 3707429 h 5387471"/>
                <a:gd name="connsiteX143" fmla="*/ 5449413 w 6318157"/>
                <a:gd name="connsiteY143" fmla="*/ 3654543 h 5387471"/>
                <a:gd name="connsiteX144" fmla="*/ 5417697 w 6318157"/>
                <a:gd name="connsiteY144" fmla="*/ 3572439 h 5387471"/>
                <a:gd name="connsiteX145" fmla="*/ 5452272 w 6318157"/>
                <a:gd name="connsiteY145" fmla="*/ 3536878 h 5387471"/>
                <a:gd name="connsiteX146" fmla="*/ 5435833 w 6318157"/>
                <a:gd name="connsiteY146" fmla="*/ 3485507 h 5387471"/>
                <a:gd name="connsiteX147" fmla="*/ 5398846 w 6318157"/>
                <a:gd name="connsiteY147" fmla="*/ 3495782 h 5387471"/>
                <a:gd name="connsiteX148" fmla="*/ 5351496 w 6318157"/>
                <a:gd name="connsiteY148" fmla="*/ 3414038 h 5387471"/>
                <a:gd name="connsiteX149" fmla="*/ 5402956 w 6318157"/>
                <a:gd name="connsiteY149" fmla="*/ 3376601 h 5387471"/>
                <a:gd name="connsiteX150" fmla="*/ 5452272 w 6318157"/>
                <a:gd name="connsiteY150" fmla="*/ 3388930 h 5387471"/>
                <a:gd name="connsiteX151" fmla="*/ 5493368 w 6318157"/>
                <a:gd name="connsiteY151" fmla="*/ 3288244 h 5387471"/>
                <a:gd name="connsiteX152" fmla="*/ 5431724 w 6318157"/>
                <a:gd name="connsiteY152" fmla="*/ 3310847 h 5387471"/>
                <a:gd name="connsiteX153" fmla="*/ 5410640 w 6318157"/>
                <a:gd name="connsiteY153" fmla="*/ 3190955 h 5387471"/>
                <a:gd name="connsiteX154" fmla="*/ 5487204 w 6318157"/>
                <a:gd name="connsiteY154" fmla="*/ 3212215 h 5387471"/>
                <a:gd name="connsiteX155" fmla="*/ 5493368 w 6318157"/>
                <a:gd name="connsiteY155" fmla="*/ 3171118 h 5387471"/>
                <a:gd name="connsiteX156" fmla="*/ 5645426 w 6318157"/>
                <a:gd name="connsiteY156" fmla="*/ 3158790 h 5387471"/>
                <a:gd name="connsiteX157" fmla="*/ 5635152 w 6318157"/>
                <a:gd name="connsiteY157" fmla="*/ 3123857 h 5387471"/>
                <a:gd name="connsiteX158" fmla="*/ 5789532 w 6318157"/>
                <a:gd name="connsiteY158" fmla="*/ 3047475 h 5387471"/>
                <a:gd name="connsiteX159" fmla="*/ 5813922 w 6318157"/>
                <a:gd name="connsiteY159" fmla="*/ 3119747 h 5387471"/>
                <a:gd name="connsiteX160" fmla="*/ 5857074 w 6318157"/>
                <a:gd name="connsiteY160" fmla="*/ 3025225 h 5387471"/>
                <a:gd name="connsiteX161" fmla="*/ 5892006 w 6318157"/>
                <a:gd name="connsiteY161" fmla="*/ 3002622 h 5387471"/>
                <a:gd name="connsiteX162" fmla="*/ 5894061 w 6318157"/>
                <a:gd name="connsiteY162" fmla="*/ 2949196 h 5387471"/>
                <a:gd name="connsiteX163" fmla="*/ 6020959 w 6318157"/>
                <a:gd name="connsiteY163" fmla="*/ 2857748 h 5387471"/>
                <a:gd name="connsiteX164" fmla="*/ 6058811 w 6318157"/>
                <a:gd name="connsiteY164" fmla="*/ 2880194 h 5387471"/>
                <a:gd name="connsiteX165" fmla="*/ 6114056 w 6318157"/>
                <a:gd name="connsiteY165" fmla="*/ 2859239 h 5387471"/>
                <a:gd name="connsiteX166" fmla="*/ 6152156 w 6318157"/>
                <a:gd name="connsiteY166" fmla="*/ 2889719 h 5387471"/>
                <a:gd name="connsiteX167" fmla="*/ 6260741 w 6318157"/>
                <a:gd name="connsiteY167" fmla="*/ 2868764 h 5387471"/>
                <a:gd name="connsiteX168" fmla="*/ 6292298 w 6318157"/>
                <a:gd name="connsiteY168" fmla="*/ 2879449 h 5387471"/>
                <a:gd name="connsiteX169" fmla="*/ 6304556 w 6318157"/>
                <a:gd name="connsiteY169" fmla="*/ 2838284 h 5387471"/>
                <a:gd name="connsiteX170" fmla="*/ 6306461 w 6318157"/>
                <a:gd name="connsiteY170" fmla="*/ 2809709 h 5387471"/>
                <a:gd name="connsiteX171" fmla="*/ 6317891 w 6318157"/>
                <a:gd name="connsiteY171" fmla="*/ 2798279 h 5387471"/>
                <a:gd name="connsiteX172" fmla="*/ 6268361 w 6318157"/>
                <a:gd name="connsiteY172" fmla="*/ 2775419 h 5387471"/>
                <a:gd name="connsiteX173" fmla="*/ 6220736 w 6318157"/>
                <a:gd name="connsiteY173" fmla="*/ 2543754 h 5387471"/>
                <a:gd name="connsiteX174" fmla="*/ 6169301 w 6318157"/>
                <a:gd name="connsiteY174" fmla="*/ 2569973 h 5387471"/>
                <a:gd name="connsiteX175" fmla="*/ 6119771 w 6318157"/>
                <a:gd name="connsiteY175" fmla="*/ 2533484 h 5387471"/>
                <a:gd name="connsiteX176" fmla="*/ 6051191 w 6318157"/>
                <a:gd name="connsiteY176" fmla="*/ 2518538 h 5387471"/>
                <a:gd name="connsiteX177" fmla="*/ 6053096 w 6318157"/>
                <a:gd name="connsiteY177" fmla="*/ 2434718 h 5387471"/>
                <a:gd name="connsiteX178" fmla="*/ 6027337 w 6318157"/>
                <a:gd name="connsiteY178" fmla="*/ 2469542 h 5387471"/>
                <a:gd name="connsiteX179" fmla="*/ 5994041 w 6318157"/>
                <a:gd name="connsiteY179" fmla="*/ 2411858 h 5387471"/>
                <a:gd name="connsiteX180" fmla="*/ 5976896 w 6318157"/>
                <a:gd name="connsiteY180" fmla="*/ 2272793 h 5387471"/>
                <a:gd name="connsiteX181" fmla="*/ 5915936 w 6318157"/>
                <a:gd name="connsiteY181" fmla="*/ 2274698 h 5387471"/>
                <a:gd name="connsiteX182" fmla="*/ 5892910 w 6318157"/>
                <a:gd name="connsiteY182" fmla="*/ 2209882 h 5387471"/>
                <a:gd name="connsiteX183" fmla="*/ 5813066 w 6318157"/>
                <a:gd name="connsiteY183" fmla="*/ 2240408 h 5387471"/>
                <a:gd name="connsiteX184" fmla="*/ 5752106 w 6318157"/>
                <a:gd name="connsiteY184" fmla="*/ 2206118 h 5387471"/>
                <a:gd name="connsiteX185" fmla="*/ 5719721 w 6318157"/>
                <a:gd name="connsiteY185" fmla="*/ 2227073 h 5387471"/>
                <a:gd name="connsiteX186" fmla="*/ 5653046 w 6318157"/>
                <a:gd name="connsiteY186" fmla="*/ 2209928 h 5387471"/>
                <a:gd name="connsiteX187" fmla="*/ 5677231 w 6318157"/>
                <a:gd name="connsiteY187" fmla="*/ 2186857 h 5387471"/>
                <a:gd name="connsiteX188" fmla="*/ 5628281 w 6318157"/>
                <a:gd name="connsiteY188" fmla="*/ 2145158 h 5387471"/>
                <a:gd name="connsiteX189" fmla="*/ 5488388 w 6318157"/>
                <a:gd name="connsiteY189" fmla="*/ 2148426 h 5387471"/>
                <a:gd name="connsiteX190" fmla="*/ 5453021 w 6318157"/>
                <a:gd name="connsiteY190" fmla="*/ 2227073 h 5387471"/>
                <a:gd name="connsiteX191" fmla="*/ 5472071 w 6318157"/>
                <a:gd name="connsiteY191" fmla="*/ 2274698 h 5387471"/>
                <a:gd name="connsiteX192" fmla="*/ 5422541 w 6318157"/>
                <a:gd name="connsiteY192" fmla="*/ 2288033 h 5387471"/>
                <a:gd name="connsiteX193" fmla="*/ 5451116 w 6318157"/>
                <a:gd name="connsiteY193" fmla="*/ 2333753 h 5387471"/>
                <a:gd name="connsiteX194" fmla="*/ 5516631 w 6318157"/>
                <a:gd name="connsiteY194" fmla="*/ 2328407 h 5387471"/>
                <a:gd name="connsiteX195" fmla="*/ 5523506 w 6318157"/>
                <a:gd name="connsiteY195" fmla="*/ 2379473 h 5387471"/>
                <a:gd name="connsiteX196" fmla="*/ 5399681 w 6318157"/>
                <a:gd name="connsiteY196" fmla="*/ 2545208 h 5387471"/>
                <a:gd name="connsiteX197" fmla="*/ 5360918 w 6318157"/>
                <a:gd name="connsiteY197" fmla="*/ 2694084 h 5387471"/>
                <a:gd name="connsiteX198" fmla="*/ 5346341 w 6318157"/>
                <a:gd name="connsiteY198" fmla="*/ 2615693 h 5387471"/>
                <a:gd name="connsiteX199" fmla="*/ 5304431 w 6318157"/>
                <a:gd name="connsiteY199" fmla="*/ 2615693 h 5387471"/>
                <a:gd name="connsiteX200" fmla="*/ 5273951 w 6318157"/>
                <a:gd name="connsiteY200" fmla="*/ 2558543 h 5387471"/>
                <a:gd name="connsiteX201" fmla="*/ 5203714 w 6318157"/>
                <a:gd name="connsiteY201" fmla="*/ 2600987 h 5387471"/>
                <a:gd name="connsiteX202" fmla="*/ 5070116 w 6318157"/>
                <a:gd name="connsiteY202" fmla="*/ 2541398 h 5387471"/>
                <a:gd name="connsiteX203" fmla="*/ 4991763 w 6318157"/>
                <a:gd name="connsiteY203" fmla="*/ 2573572 h 5387471"/>
                <a:gd name="connsiteX204" fmla="*/ 4904381 w 6318157"/>
                <a:gd name="connsiteY204" fmla="*/ 2564258 h 5387471"/>
                <a:gd name="connsiteX205" fmla="*/ 4875806 w 6318157"/>
                <a:gd name="connsiteY205" fmla="*/ 2495678 h 5387471"/>
                <a:gd name="connsiteX206" fmla="*/ 4803416 w 6318157"/>
                <a:gd name="connsiteY206" fmla="*/ 2484248 h 5387471"/>
                <a:gd name="connsiteX207" fmla="*/ 4822466 w 6318157"/>
                <a:gd name="connsiteY207" fmla="*/ 2409953 h 5387471"/>
                <a:gd name="connsiteX208" fmla="*/ 4731026 w 6318157"/>
                <a:gd name="connsiteY208" fmla="*/ 2341373 h 5387471"/>
                <a:gd name="connsiteX209" fmla="*/ 4699221 w 6318157"/>
                <a:gd name="connsiteY209" fmla="*/ 2364353 h 5387471"/>
                <a:gd name="connsiteX210" fmla="*/ 4637681 w 6318157"/>
                <a:gd name="connsiteY210" fmla="*/ 2328038 h 5387471"/>
                <a:gd name="connsiteX211" fmla="*/ 4660541 w 6318157"/>
                <a:gd name="connsiteY211" fmla="*/ 2253743 h 5387471"/>
                <a:gd name="connsiteX212" fmla="*/ 4433846 w 6318157"/>
                <a:gd name="connsiteY212" fmla="*/ 2270888 h 5387471"/>
                <a:gd name="connsiteX213" fmla="*/ 4373134 w 6318157"/>
                <a:gd name="connsiteY213" fmla="*/ 2252041 h 5387471"/>
                <a:gd name="connsiteX214" fmla="*/ 4323356 w 6318157"/>
                <a:gd name="connsiteY214" fmla="*/ 2288033 h 5387471"/>
                <a:gd name="connsiteX215" fmla="*/ 4273826 w 6318157"/>
                <a:gd name="connsiteY215" fmla="*/ 2208023 h 5387471"/>
                <a:gd name="connsiteX216" fmla="*/ 4201436 w 6318157"/>
                <a:gd name="connsiteY216" fmla="*/ 2192783 h 5387471"/>
                <a:gd name="connsiteX217" fmla="*/ 4178576 w 6318157"/>
                <a:gd name="connsiteY217" fmla="*/ 2110868 h 5387471"/>
                <a:gd name="connsiteX218" fmla="*/ 4087136 w 6318157"/>
                <a:gd name="connsiteY218" fmla="*/ 2038478 h 5387471"/>
                <a:gd name="connsiteX219" fmla="*/ 4016651 w 6318157"/>
                <a:gd name="connsiteY219" fmla="*/ 2051813 h 5387471"/>
                <a:gd name="connsiteX220" fmla="*/ 3909971 w 6318157"/>
                <a:gd name="connsiteY220" fmla="*/ 2013713 h 5387471"/>
                <a:gd name="connsiteX221" fmla="*/ 3843296 w 6318157"/>
                <a:gd name="connsiteY221" fmla="*/ 2053718 h 5387471"/>
                <a:gd name="connsiteX222" fmla="*/ 3788051 w 6318157"/>
                <a:gd name="connsiteY222" fmla="*/ 2034668 h 5387471"/>
                <a:gd name="connsiteX223" fmla="*/ 3742331 w 6318157"/>
                <a:gd name="connsiteY223" fmla="*/ 2046098 h 5387471"/>
                <a:gd name="connsiteX224" fmla="*/ 3671018 w 6318157"/>
                <a:gd name="connsiteY224" fmla="*/ 2041249 h 5387471"/>
                <a:gd name="connsiteX225" fmla="*/ 3660416 w 6318157"/>
                <a:gd name="connsiteY225" fmla="*/ 1977518 h 5387471"/>
                <a:gd name="connsiteX226" fmla="*/ 3643271 w 6318157"/>
                <a:gd name="connsiteY226" fmla="*/ 1905128 h 5387471"/>
                <a:gd name="connsiteX227" fmla="*/ 3690896 w 6318157"/>
                <a:gd name="connsiteY227" fmla="*/ 1872743 h 5387471"/>
                <a:gd name="connsiteX228" fmla="*/ 3702326 w 6318157"/>
                <a:gd name="connsiteY228" fmla="*/ 1811783 h 5387471"/>
                <a:gd name="connsiteX229" fmla="*/ 3679466 w 6318157"/>
                <a:gd name="connsiteY229" fmla="*/ 1788923 h 5387471"/>
                <a:gd name="connsiteX230" fmla="*/ 3595977 w 6318157"/>
                <a:gd name="connsiteY230" fmla="*/ 1647245 h 5387471"/>
                <a:gd name="connsiteX231" fmla="*/ 3508016 w 6318157"/>
                <a:gd name="connsiteY231" fmla="*/ 1663193 h 5387471"/>
                <a:gd name="connsiteX232" fmla="*/ 3485156 w 6318157"/>
                <a:gd name="connsiteY232" fmla="*/ 1619378 h 5387471"/>
                <a:gd name="connsiteX233" fmla="*/ 3434052 w 6318157"/>
                <a:gd name="connsiteY233" fmla="*/ 1618090 h 5387471"/>
                <a:gd name="connsiteX234" fmla="*/ 3496586 w 6318157"/>
                <a:gd name="connsiteY234" fmla="*/ 1533653 h 5387471"/>
                <a:gd name="connsiteX235" fmla="*/ 3549926 w 6318157"/>
                <a:gd name="connsiteY235" fmla="*/ 1552703 h 5387471"/>
                <a:gd name="connsiteX236" fmla="*/ 3681619 w 6318157"/>
                <a:gd name="connsiteY236" fmla="*/ 1349485 h 5387471"/>
                <a:gd name="connsiteX237" fmla="*/ 3708041 w 6318157"/>
                <a:gd name="connsiteY237" fmla="*/ 1316483 h 5387471"/>
                <a:gd name="connsiteX238" fmla="*/ 3600036 w 6318157"/>
                <a:gd name="connsiteY238" fmla="*/ 1230630 h 5387471"/>
                <a:gd name="connsiteX239" fmla="*/ 3610886 w 6318157"/>
                <a:gd name="connsiteY239" fmla="*/ 1173608 h 5387471"/>
                <a:gd name="connsiteX240" fmla="*/ 3549926 w 6318157"/>
                <a:gd name="connsiteY240" fmla="*/ 1160273 h 5387471"/>
                <a:gd name="connsiteX241" fmla="*/ 3515636 w 6318157"/>
                <a:gd name="connsiteY241" fmla="*/ 1108838 h 5387471"/>
                <a:gd name="connsiteX242" fmla="*/ 3515636 w 6318157"/>
                <a:gd name="connsiteY242" fmla="*/ 1013588 h 5387471"/>
                <a:gd name="connsiteX243" fmla="*/ 3391811 w 6318157"/>
                <a:gd name="connsiteY243" fmla="*/ 981203 h 5387471"/>
                <a:gd name="connsiteX244" fmla="*/ 3357521 w 6318157"/>
                <a:gd name="connsiteY244" fmla="*/ 922148 h 5387471"/>
                <a:gd name="connsiteX245" fmla="*/ 3198246 w 6318157"/>
                <a:gd name="connsiteY245" fmla="*/ 954073 h 5387471"/>
                <a:gd name="connsiteX246" fmla="*/ 3142256 w 6318157"/>
                <a:gd name="connsiteY246" fmla="*/ 899288 h 5387471"/>
                <a:gd name="connsiteX247" fmla="*/ 2980331 w 6318157"/>
                <a:gd name="connsiteY247" fmla="*/ 929768 h 5387471"/>
                <a:gd name="connsiteX248" fmla="*/ 2776330 w 6318157"/>
                <a:gd name="connsiteY248" fmla="*/ 832982 h 5387471"/>
                <a:gd name="connsiteX249" fmla="*/ 2662196 w 6318157"/>
                <a:gd name="connsiteY249" fmla="*/ 874523 h 5387471"/>
                <a:gd name="connsiteX250" fmla="*/ 2671721 w 6318157"/>
                <a:gd name="connsiteY250" fmla="*/ 832613 h 5387471"/>
                <a:gd name="connsiteX251" fmla="*/ 2581026 w 6318157"/>
                <a:gd name="connsiteY251" fmla="*/ 818653 h 5387471"/>
                <a:gd name="connsiteX252" fmla="*/ 2576471 w 6318157"/>
                <a:gd name="connsiteY252" fmla="*/ 731648 h 5387471"/>
                <a:gd name="connsiteX253" fmla="*/ 2561231 w 6318157"/>
                <a:gd name="connsiteY253" fmla="*/ 684023 h 5387471"/>
                <a:gd name="connsiteX254" fmla="*/ 2591711 w 6318157"/>
                <a:gd name="connsiteY254" fmla="*/ 647828 h 5387471"/>
                <a:gd name="connsiteX255" fmla="*/ 2496792 w 6318157"/>
                <a:gd name="connsiteY255" fmla="*/ 511865 h 5387471"/>
                <a:gd name="connsiteX256" fmla="*/ 2492651 w 6318157"/>
                <a:gd name="connsiteY256" fmla="*/ 476378 h 5387471"/>
                <a:gd name="connsiteX257" fmla="*/ 2534561 w 6318157"/>
                <a:gd name="connsiteY257" fmla="*/ 409703 h 5387471"/>
                <a:gd name="connsiteX258" fmla="*/ 2490746 w 6318157"/>
                <a:gd name="connsiteY258" fmla="*/ 398273 h 5387471"/>
                <a:gd name="connsiteX259" fmla="*/ 2465981 w 6318157"/>
                <a:gd name="connsiteY259" fmla="*/ 367793 h 5387471"/>
                <a:gd name="connsiteX260" fmla="*/ 2428709 w 6318157"/>
                <a:gd name="connsiteY260" fmla="*/ 359713 h 5387471"/>
                <a:gd name="connsiteX261" fmla="*/ 2443121 w 6318157"/>
                <a:gd name="connsiteY261" fmla="*/ 297308 h 5387471"/>
                <a:gd name="connsiteX262" fmla="*/ 2384811 w 6318157"/>
                <a:gd name="connsiteY262" fmla="*/ 255352 h 5387471"/>
                <a:gd name="connsiteX263" fmla="*/ 2431691 w 6318157"/>
                <a:gd name="connsiteY263" fmla="*/ 188723 h 5387471"/>
                <a:gd name="connsiteX264" fmla="*/ 2536714 w 6318157"/>
                <a:gd name="connsiteY264" fmla="*/ 175177 h 53874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</a:cxnLst>
              <a:rect l="l" t="t" r="r" b="b"/>
              <a:pathLst>
                <a:path w="6318157" h="5387471">
                  <a:moveTo>
                    <a:pt x="2536714" y="175177"/>
                  </a:moveTo>
                  <a:cubicBezTo>
                    <a:pt x="2544651" y="168827"/>
                    <a:pt x="2496820" y="135348"/>
                    <a:pt x="2475506" y="127763"/>
                  </a:cubicBezTo>
                  <a:cubicBezTo>
                    <a:pt x="2454192" y="120178"/>
                    <a:pt x="2432050" y="143480"/>
                    <a:pt x="2408831" y="129668"/>
                  </a:cubicBezTo>
                  <a:cubicBezTo>
                    <a:pt x="2385612" y="115856"/>
                    <a:pt x="2364133" y="79181"/>
                    <a:pt x="2340003" y="67751"/>
                  </a:cubicBezTo>
                  <a:cubicBezTo>
                    <a:pt x="2315873" y="56321"/>
                    <a:pt x="2291991" y="83258"/>
                    <a:pt x="2260241" y="85853"/>
                  </a:cubicBezTo>
                  <a:cubicBezTo>
                    <a:pt x="2243731" y="65588"/>
                    <a:pt x="2263624" y="98267"/>
                    <a:pt x="2229513" y="26173"/>
                  </a:cubicBezTo>
                  <a:lnTo>
                    <a:pt x="2009858" y="0"/>
                  </a:lnTo>
                  <a:lnTo>
                    <a:pt x="1851163" y="158612"/>
                  </a:lnTo>
                  <a:lnTo>
                    <a:pt x="1861599" y="331056"/>
                  </a:lnTo>
                  <a:lnTo>
                    <a:pt x="1776951" y="311343"/>
                  </a:lnTo>
                  <a:lnTo>
                    <a:pt x="1606163" y="358057"/>
                  </a:lnTo>
                  <a:lnTo>
                    <a:pt x="1391478" y="230836"/>
                  </a:lnTo>
                  <a:lnTo>
                    <a:pt x="1256306" y="230836"/>
                  </a:lnTo>
                  <a:lnTo>
                    <a:pt x="1208598" y="421667"/>
                  </a:lnTo>
                  <a:lnTo>
                    <a:pt x="1041621" y="588645"/>
                  </a:lnTo>
                  <a:lnTo>
                    <a:pt x="930303" y="668158"/>
                  </a:lnTo>
                  <a:lnTo>
                    <a:pt x="842838" y="612499"/>
                  </a:lnTo>
                  <a:lnTo>
                    <a:pt x="747423" y="795379"/>
                  </a:lnTo>
                  <a:cubicBezTo>
                    <a:pt x="661781" y="824936"/>
                    <a:pt x="541848" y="799247"/>
                    <a:pt x="456206" y="828804"/>
                  </a:cubicBezTo>
                  <a:lnTo>
                    <a:pt x="222636" y="970307"/>
                  </a:lnTo>
                  <a:lnTo>
                    <a:pt x="254442" y="1113431"/>
                  </a:lnTo>
                  <a:lnTo>
                    <a:pt x="302149" y="1296311"/>
                  </a:lnTo>
                  <a:lnTo>
                    <a:pt x="341906" y="1328116"/>
                  </a:lnTo>
                  <a:lnTo>
                    <a:pt x="508883" y="1359921"/>
                  </a:lnTo>
                  <a:lnTo>
                    <a:pt x="532737" y="1582558"/>
                  </a:lnTo>
                  <a:cubicBezTo>
                    <a:pt x="593587" y="1611342"/>
                    <a:pt x="669676" y="1615360"/>
                    <a:pt x="730526" y="1644144"/>
                  </a:cubicBezTo>
                  <a:lnTo>
                    <a:pt x="903633" y="1753676"/>
                  </a:lnTo>
                  <a:lnTo>
                    <a:pt x="818984" y="1884707"/>
                  </a:lnTo>
                  <a:lnTo>
                    <a:pt x="644056" y="1868805"/>
                  </a:lnTo>
                  <a:lnTo>
                    <a:pt x="636104" y="2115295"/>
                  </a:lnTo>
                  <a:lnTo>
                    <a:pt x="755374" y="2218662"/>
                  </a:lnTo>
                  <a:lnTo>
                    <a:pt x="818984" y="2329980"/>
                  </a:lnTo>
                  <a:lnTo>
                    <a:pt x="818984" y="2369737"/>
                  </a:lnTo>
                  <a:lnTo>
                    <a:pt x="580445" y="2401542"/>
                  </a:lnTo>
                  <a:lnTo>
                    <a:pt x="485029" y="2433347"/>
                  </a:lnTo>
                  <a:lnTo>
                    <a:pt x="437322" y="2584422"/>
                  </a:lnTo>
                  <a:cubicBezTo>
                    <a:pt x="401072" y="2597386"/>
                    <a:pt x="343866" y="2585585"/>
                    <a:pt x="307616" y="2598549"/>
                  </a:cubicBezTo>
                  <a:cubicBezTo>
                    <a:pt x="284590" y="2617694"/>
                    <a:pt x="257755" y="2621599"/>
                    <a:pt x="238539" y="2655984"/>
                  </a:cubicBezTo>
                  <a:cubicBezTo>
                    <a:pt x="253917" y="2710953"/>
                    <a:pt x="269295" y="2712582"/>
                    <a:pt x="284673" y="2740881"/>
                  </a:cubicBezTo>
                  <a:lnTo>
                    <a:pt x="405516" y="2767302"/>
                  </a:lnTo>
                  <a:cubicBezTo>
                    <a:pt x="396378" y="2789156"/>
                    <a:pt x="423434" y="2837680"/>
                    <a:pt x="414296" y="2859534"/>
                  </a:cubicBezTo>
                  <a:lnTo>
                    <a:pt x="349857" y="2894523"/>
                  </a:lnTo>
                  <a:lnTo>
                    <a:pt x="206734" y="3061500"/>
                  </a:lnTo>
                  <a:lnTo>
                    <a:pt x="166977" y="3300039"/>
                  </a:lnTo>
                  <a:lnTo>
                    <a:pt x="103367" y="3490871"/>
                  </a:lnTo>
                  <a:lnTo>
                    <a:pt x="0" y="3610140"/>
                  </a:lnTo>
                  <a:lnTo>
                    <a:pt x="0" y="3689653"/>
                  </a:lnTo>
                  <a:lnTo>
                    <a:pt x="15903" y="3769166"/>
                  </a:lnTo>
                  <a:lnTo>
                    <a:pt x="127221" y="3785069"/>
                  </a:lnTo>
                  <a:lnTo>
                    <a:pt x="183211" y="3641697"/>
                  </a:lnTo>
                  <a:cubicBezTo>
                    <a:pt x="211344" y="3638786"/>
                    <a:pt x="247098" y="3611110"/>
                    <a:pt x="275231" y="3608199"/>
                  </a:cubicBezTo>
                  <a:cubicBezTo>
                    <a:pt x="292155" y="3614147"/>
                    <a:pt x="312143" y="3624339"/>
                    <a:pt x="326003" y="3626043"/>
                  </a:cubicBezTo>
                  <a:cubicBezTo>
                    <a:pt x="339863" y="3627747"/>
                    <a:pt x="342002" y="3598862"/>
                    <a:pt x="358388" y="3618423"/>
                  </a:cubicBezTo>
                  <a:cubicBezTo>
                    <a:pt x="374774" y="3637984"/>
                    <a:pt x="402341" y="3701746"/>
                    <a:pt x="424318" y="3743407"/>
                  </a:cubicBezTo>
                  <a:lnTo>
                    <a:pt x="379178" y="3816212"/>
                  </a:lnTo>
                  <a:cubicBezTo>
                    <a:pt x="375009" y="3853554"/>
                    <a:pt x="351790" y="3890897"/>
                    <a:pt x="347621" y="3928239"/>
                  </a:cubicBezTo>
                  <a:lnTo>
                    <a:pt x="336854" y="4218249"/>
                  </a:lnTo>
                  <a:lnTo>
                    <a:pt x="545161" y="4012509"/>
                  </a:lnTo>
                  <a:lnTo>
                    <a:pt x="620202" y="4063365"/>
                  </a:lnTo>
                  <a:lnTo>
                    <a:pt x="723569" y="4079267"/>
                  </a:lnTo>
                  <a:lnTo>
                    <a:pt x="795130" y="4190586"/>
                  </a:lnTo>
                  <a:lnTo>
                    <a:pt x="1025718" y="4293952"/>
                  </a:lnTo>
                  <a:lnTo>
                    <a:pt x="1176793" y="4540443"/>
                  </a:lnTo>
                  <a:lnTo>
                    <a:pt x="1144988" y="4635859"/>
                  </a:lnTo>
                  <a:lnTo>
                    <a:pt x="1614115" y="4882349"/>
                  </a:lnTo>
                  <a:lnTo>
                    <a:pt x="1614115" y="5033424"/>
                  </a:lnTo>
                  <a:lnTo>
                    <a:pt x="1614115" y="5168596"/>
                  </a:lnTo>
                  <a:lnTo>
                    <a:pt x="1653871" y="5295817"/>
                  </a:lnTo>
                  <a:cubicBezTo>
                    <a:pt x="1677421" y="5320548"/>
                    <a:pt x="1723611" y="5286172"/>
                    <a:pt x="1755416" y="5294123"/>
                  </a:cubicBezTo>
                  <a:cubicBezTo>
                    <a:pt x="1787221" y="5302074"/>
                    <a:pt x="1807914" y="5350849"/>
                    <a:pt x="1825653" y="5366385"/>
                  </a:cubicBezTo>
                  <a:cubicBezTo>
                    <a:pt x="1843392" y="5381921"/>
                    <a:pt x="1835236" y="5388509"/>
                    <a:pt x="1861848" y="5387340"/>
                  </a:cubicBezTo>
                  <a:cubicBezTo>
                    <a:pt x="1899561" y="5385684"/>
                    <a:pt x="1868556" y="5246729"/>
                    <a:pt x="1926203" y="5242146"/>
                  </a:cubicBezTo>
                  <a:cubicBezTo>
                    <a:pt x="1989151" y="5264260"/>
                    <a:pt x="2052099" y="5267325"/>
                    <a:pt x="2115047" y="5279914"/>
                  </a:cubicBezTo>
                  <a:lnTo>
                    <a:pt x="2176421" y="5148304"/>
                  </a:lnTo>
                  <a:lnTo>
                    <a:pt x="2083242" y="5096123"/>
                  </a:lnTo>
                  <a:cubicBezTo>
                    <a:pt x="2061597" y="5088463"/>
                    <a:pt x="2041856" y="5065563"/>
                    <a:pt x="2020211" y="5057903"/>
                  </a:cubicBezTo>
                  <a:lnTo>
                    <a:pt x="2011680" y="5073180"/>
                  </a:lnTo>
                  <a:lnTo>
                    <a:pt x="1932167" y="4977765"/>
                  </a:lnTo>
                  <a:lnTo>
                    <a:pt x="1884459" y="4874398"/>
                  </a:lnTo>
                  <a:lnTo>
                    <a:pt x="1913448" y="4786022"/>
                  </a:lnTo>
                  <a:cubicBezTo>
                    <a:pt x="1964911" y="4773779"/>
                    <a:pt x="2022088" y="4772966"/>
                    <a:pt x="2073551" y="4760723"/>
                  </a:cubicBezTo>
                  <a:lnTo>
                    <a:pt x="2213030" y="4711893"/>
                  </a:lnTo>
                  <a:lnTo>
                    <a:pt x="2313829" y="4781467"/>
                  </a:lnTo>
                  <a:lnTo>
                    <a:pt x="2449002" y="4771031"/>
                  </a:lnTo>
                  <a:lnTo>
                    <a:pt x="2504661" y="4866446"/>
                  </a:lnTo>
                  <a:lnTo>
                    <a:pt x="2578459" y="4816585"/>
                  </a:lnTo>
                  <a:cubicBezTo>
                    <a:pt x="2615261" y="4823999"/>
                    <a:pt x="2644444" y="4865704"/>
                    <a:pt x="2681246" y="4873118"/>
                  </a:cubicBezTo>
                  <a:lnTo>
                    <a:pt x="2798859" y="4858495"/>
                  </a:lnTo>
                  <a:lnTo>
                    <a:pt x="2895931" y="4983811"/>
                  </a:lnTo>
                  <a:cubicBezTo>
                    <a:pt x="2900680" y="5048056"/>
                    <a:pt x="2853993" y="5091347"/>
                    <a:pt x="2910177" y="5176547"/>
                  </a:cubicBezTo>
                  <a:cubicBezTo>
                    <a:pt x="2949271" y="5173234"/>
                    <a:pt x="2957885" y="5139441"/>
                    <a:pt x="2981739" y="5120888"/>
                  </a:cubicBezTo>
                  <a:cubicBezTo>
                    <a:pt x="3021496" y="5142092"/>
                    <a:pt x="3061252" y="5140435"/>
                    <a:pt x="3101009" y="5184499"/>
                  </a:cubicBezTo>
                  <a:lnTo>
                    <a:pt x="3164619" y="4882349"/>
                  </a:lnTo>
                  <a:lnTo>
                    <a:pt x="3116911" y="4516589"/>
                  </a:lnTo>
                  <a:lnTo>
                    <a:pt x="3156668" y="4405271"/>
                  </a:lnTo>
                  <a:lnTo>
                    <a:pt x="3323645" y="4341660"/>
                  </a:lnTo>
                  <a:lnTo>
                    <a:pt x="3482671" y="4293952"/>
                  </a:lnTo>
                  <a:lnTo>
                    <a:pt x="3570136" y="4373466"/>
                  </a:lnTo>
                  <a:lnTo>
                    <a:pt x="3530379" y="4484784"/>
                  </a:lnTo>
                  <a:lnTo>
                    <a:pt x="3546282" y="4588151"/>
                  </a:lnTo>
                  <a:lnTo>
                    <a:pt x="3609892" y="4643810"/>
                  </a:lnTo>
                  <a:lnTo>
                    <a:pt x="3673503" y="4651761"/>
                  </a:lnTo>
                  <a:lnTo>
                    <a:pt x="3745064" y="4786933"/>
                  </a:lnTo>
                  <a:cubicBezTo>
                    <a:pt x="3793048" y="4778831"/>
                    <a:pt x="3841032" y="4757395"/>
                    <a:pt x="3889016" y="4749293"/>
                  </a:cubicBezTo>
                  <a:lnTo>
                    <a:pt x="4071068" y="4731274"/>
                  </a:lnTo>
                  <a:lnTo>
                    <a:pt x="4368496" y="4686134"/>
                  </a:lnTo>
                  <a:lnTo>
                    <a:pt x="4436828" y="4774261"/>
                  </a:lnTo>
                  <a:lnTo>
                    <a:pt x="4500438" y="4751981"/>
                  </a:lnTo>
                  <a:lnTo>
                    <a:pt x="4595854" y="4699469"/>
                  </a:lnTo>
                  <a:cubicBezTo>
                    <a:pt x="4605986" y="4676707"/>
                    <a:pt x="4644694" y="4669185"/>
                    <a:pt x="4654826" y="4646423"/>
                  </a:cubicBezTo>
                  <a:lnTo>
                    <a:pt x="4674704" y="4597593"/>
                  </a:lnTo>
                  <a:cubicBezTo>
                    <a:pt x="4676333" y="4580850"/>
                    <a:pt x="4586522" y="4571726"/>
                    <a:pt x="4588151" y="4554983"/>
                  </a:cubicBezTo>
                  <a:cubicBezTo>
                    <a:pt x="4609106" y="4504818"/>
                    <a:pt x="4633378" y="4517625"/>
                    <a:pt x="4685156" y="4502392"/>
                  </a:cubicBezTo>
                  <a:cubicBezTo>
                    <a:pt x="4709567" y="4503890"/>
                    <a:pt x="4724055" y="4521170"/>
                    <a:pt x="4723406" y="4492118"/>
                  </a:cubicBezTo>
                  <a:cubicBezTo>
                    <a:pt x="4733248" y="4485768"/>
                    <a:pt x="4710706" y="4448620"/>
                    <a:pt x="4715786" y="4434968"/>
                  </a:cubicBezTo>
                  <a:cubicBezTo>
                    <a:pt x="4720866" y="4421316"/>
                    <a:pt x="4764377" y="4432905"/>
                    <a:pt x="4753886" y="4410203"/>
                  </a:cubicBezTo>
                  <a:cubicBezTo>
                    <a:pt x="4743395" y="4387501"/>
                    <a:pt x="4683318" y="4307329"/>
                    <a:pt x="4656648" y="4287326"/>
                  </a:cubicBezTo>
                  <a:cubicBezTo>
                    <a:pt x="4624263" y="4299709"/>
                    <a:pt x="4637799" y="4297146"/>
                    <a:pt x="4593866" y="4307333"/>
                  </a:cubicBezTo>
                  <a:cubicBezTo>
                    <a:pt x="4591437" y="4285992"/>
                    <a:pt x="4542113" y="4236214"/>
                    <a:pt x="4575396" y="4172612"/>
                  </a:cubicBezTo>
                  <a:lnTo>
                    <a:pt x="4679655" y="4132426"/>
                  </a:lnTo>
                  <a:cubicBezTo>
                    <a:pt x="4687756" y="4096064"/>
                    <a:pt x="4675308" y="4074086"/>
                    <a:pt x="4695738" y="4027450"/>
                  </a:cubicBezTo>
                  <a:cubicBezTo>
                    <a:pt x="4699192" y="3988556"/>
                    <a:pt x="4793060" y="3953772"/>
                    <a:pt x="4806787" y="3902550"/>
                  </a:cubicBezTo>
                  <a:cubicBezTo>
                    <a:pt x="4824299" y="3870328"/>
                    <a:pt x="4843863" y="3864819"/>
                    <a:pt x="4877813" y="3853146"/>
                  </a:cubicBezTo>
                  <a:cubicBezTo>
                    <a:pt x="4873912" y="3880246"/>
                    <a:pt x="4863845" y="3911456"/>
                    <a:pt x="4866109" y="3934446"/>
                  </a:cubicBezTo>
                  <a:cubicBezTo>
                    <a:pt x="4895651" y="3970241"/>
                    <a:pt x="4912864" y="3977269"/>
                    <a:pt x="4936241" y="3998681"/>
                  </a:cubicBezTo>
                  <a:cubicBezTo>
                    <a:pt x="4947632" y="4022490"/>
                    <a:pt x="4889561" y="4099009"/>
                    <a:pt x="4889248" y="4126615"/>
                  </a:cubicBezTo>
                  <a:cubicBezTo>
                    <a:pt x="4888935" y="4154221"/>
                    <a:pt x="4888474" y="4156443"/>
                    <a:pt x="4934365" y="4164319"/>
                  </a:cubicBezTo>
                  <a:cubicBezTo>
                    <a:pt x="4965903" y="4157231"/>
                    <a:pt x="5020042" y="4154251"/>
                    <a:pt x="5022812" y="4087573"/>
                  </a:cubicBezTo>
                  <a:lnTo>
                    <a:pt x="5082759" y="4066849"/>
                  </a:lnTo>
                  <a:lnTo>
                    <a:pt x="5099644" y="4110000"/>
                  </a:lnTo>
                  <a:cubicBezTo>
                    <a:pt x="5137048" y="4060743"/>
                    <a:pt x="5104587" y="4091624"/>
                    <a:pt x="5146102" y="4062915"/>
                  </a:cubicBezTo>
                  <a:cubicBezTo>
                    <a:pt x="5187198" y="4095107"/>
                    <a:pt x="5187199" y="4114971"/>
                    <a:pt x="5187199" y="4077299"/>
                  </a:cubicBezTo>
                  <a:cubicBezTo>
                    <a:pt x="5212542" y="4059491"/>
                    <a:pt x="5211172" y="4070449"/>
                    <a:pt x="5205692" y="4046476"/>
                  </a:cubicBezTo>
                  <a:cubicBezTo>
                    <a:pt x="5176240" y="4042366"/>
                    <a:pt x="5113909" y="4030037"/>
                    <a:pt x="5107060" y="4005379"/>
                  </a:cubicBezTo>
                  <a:cubicBezTo>
                    <a:pt x="5122278" y="3973606"/>
                    <a:pt x="5158044" y="3974708"/>
                    <a:pt x="5183536" y="3959373"/>
                  </a:cubicBezTo>
                  <a:cubicBezTo>
                    <a:pt x="5182017" y="3928817"/>
                    <a:pt x="5166115" y="3898262"/>
                    <a:pt x="5172815" y="3886200"/>
                  </a:cubicBezTo>
                  <a:cubicBezTo>
                    <a:pt x="5195389" y="3870983"/>
                    <a:pt x="5197413" y="3872205"/>
                    <a:pt x="5222041" y="3883701"/>
                  </a:cubicBezTo>
                  <a:cubicBezTo>
                    <a:pt x="5235397" y="3889865"/>
                    <a:pt x="5220746" y="3932702"/>
                    <a:pt x="5230350" y="3941680"/>
                  </a:cubicBezTo>
                  <a:cubicBezTo>
                    <a:pt x="5239954" y="3950658"/>
                    <a:pt x="5265625" y="3949899"/>
                    <a:pt x="5279666" y="3937570"/>
                  </a:cubicBezTo>
                  <a:cubicBezTo>
                    <a:pt x="5291310" y="3914282"/>
                    <a:pt x="5280351" y="3882775"/>
                    <a:pt x="5291995" y="3859487"/>
                  </a:cubicBezTo>
                  <a:lnTo>
                    <a:pt x="5423861" y="3870925"/>
                  </a:lnTo>
                  <a:cubicBezTo>
                    <a:pt x="5442697" y="3834965"/>
                    <a:pt x="5440003" y="3827145"/>
                    <a:pt x="5487204" y="3820445"/>
                  </a:cubicBezTo>
                  <a:cubicBezTo>
                    <a:pt x="5509748" y="3793196"/>
                    <a:pt x="5514735" y="3778916"/>
                    <a:pt x="5559123" y="3707429"/>
                  </a:cubicBezTo>
                  <a:cubicBezTo>
                    <a:pt x="5471182" y="3673361"/>
                    <a:pt x="5485983" y="3672172"/>
                    <a:pt x="5449413" y="3654543"/>
                  </a:cubicBezTo>
                  <a:cubicBezTo>
                    <a:pt x="5427197" y="3626490"/>
                    <a:pt x="5417309" y="3608712"/>
                    <a:pt x="5417697" y="3572439"/>
                  </a:cubicBezTo>
                  <a:cubicBezTo>
                    <a:pt x="5432646" y="3542777"/>
                    <a:pt x="5433212" y="3568594"/>
                    <a:pt x="5452272" y="3536878"/>
                  </a:cubicBezTo>
                  <a:cubicBezTo>
                    <a:pt x="5455696" y="3495097"/>
                    <a:pt x="5450902" y="3517014"/>
                    <a:pt x="5435833" y="3485507"/>
                  </a:cubicBezTo>
                  <a:cubicBezTo>
                    <a:pt x="5420764" y="3462219"/>
                    <a:pt x="5413915" y="3519070"/>
                    <a:pt x="5398846" y="3495782"/>
                  </a:cubicBezTo>
                  <a:lnTo>
                    <a:pt x="5351496" y="3414038"/>
                  </a:lnTo>
                  <a:cubicBezTo>
                    <a:pt x="5359745" y="3385805"/>
                    <a:pt x="5361830" y="3404834"/>
                    <a:pt x="5402956" y="3376601"/>
                  </a:cubicBezTo>
                  <a:cubicBezTo>
                    <a:pt x="5444052" y="3387560"/>
                    <a:pt x="5450217" y="3417013"/>
                    <a:pt x="5452272" y="3388930"/>
                  </a:cubicBezTo>
                  <a:cubicBezTo>
                    <a:pt x="5483094" y="3360162"/>
                    <a:pt x="5497478" y="3306737"/>
                    <a:pt x="5493368" y="3288244"/>
                  </a:cubicBezTo>
                  <a:cubicBezTo>
                    <a:pt x="5481724" y="3276600"/>
                    <a:pt x="5482410" y="3297833"/>
                    <a:pt x="5431724" y="3310847"/>
                  </a:cubicBezTo>
                  <a:lnTo>
                    <a:pt x="5410640" y="3190955"/>
                  </a:lnTo>
                  <a:cubicBezTo>
                    <a:pt x="5428627" y="3180918"/>
                    <a:pt x="5469217" y="3222252"/>
                    <a:pt x="5487204" y="3212215"/>
                  </a:cubicBezTo>
                  <a:cubicBezTo>
                    <a:pt x="5505013" y="3200571"/>
                    <a:pt x="5475559" y="3182762"/>
                    <a:pt x="5493368" y="3171118"/>
                  </a:cubicBezTo>
                  <a:cubicBezTo>
                    <a:pt x="5535835" y="3158104"/>
                    <a:pt x="5600905" y="3171804"/>
                    <a:pt x="5645426" y="3158790"/>
                  </a:cubicBezTo>
                  <a:cubicBezTo>
                    <a:pt x="5657755" y="3147146"/>
                    <a:pt x="5622823" y="3135501"/>
                    <a:pt x="5635152" y="3123857"/>
                  </a:cubicBezTo>
                  <a:lnTo>
                    <a:pt x="5789532" y="3047475"/>
                  </a:lnTo>
                  <a:cubicBezTo>
                    <a:pt x="5804511" y="3034579"/>
                    <a:pt x="5790723" y="3103876"/>
                    <a:pt x="5813922" y="3119747"/>
                  </a:cubicBezTo>
                  <a:cubicBezTo>
                    <a:pt x="5844059" y="3082760"/>
                    <a:pt x="5826937" y="3062212"/>
                    <a:pt x="5857074" y="3025225"/>
                  </a:cubicBezTo>
                  <a:cubicBezTo>
                    <a:pt x="5879677" y="3001937"/>
                    <a:pt x="5869403" y="3025910"/>
                    <a:pt x="5892006" y="3002622"/>
                  </a:cubicBezTo>
                  <a:cubicBezTo>
                    <a:pt x="5911869" y="2981389"/>
                    <a:pt x="5874198" y="2970429"/>
                    <a:pt x="5894061" y="2949196"/>
                  </a:cubicBezTo>
                  <a:lnTo>
                    <a:pt x="6020959" y="2857748"/>
                  </a:lnTo>
                  <a:cubicBezTo>
                    <a:pt x="6038656" y="2853800"/>
                    <a:pt x="6041114" y="2884142"/>
                    <a:pt x="6058811" y="2880194"/>
                  </a:cubicBezTo>
                  <a:cubicBezTo>
                    <a:pt x="6073692" y="2885522"/>
                    <a:pt x="6098499" y="2857652"/>
                    <a:pt x="6114056" y="2859239"/>
                  </a:cubicBezTo>
                  <a:cubicBezTo>
                    <a:pt x="6129613" y="2860826"/>
                    <a:pt x="6135329" y="2892894"/>
                    <a:pt x="6152156" y="2889719"/>
                  </a:cubicBezTo>
                  <a:cubicBezTo>
                    <a:pt x="6184541" y="2880829"/>
                    <a:pt x="6239786" y="2885274"/>
                    <a:pt x="6260741" y="2868764"/>
                  </a:cubicBezTo>
                  <a:lnTo>
                    <a:pt x="6292298" y="2879449"/>
                  </a:lnTo>
                  <a:cubicBezTo>
                    <a:pt x="6288764" y="2865727"/>
                    <a:pt x="6308090" y="2852006"/>
                    <a:pt x="6304556" y="2838284"/>
                  </a:cubicBezTo>
                  <a:cubicBezTo>
                    <a:pt x="6300111" y="2827489"/>
                    <a:pt x="6310906" y="2820504"/>
                    <a:pt x="6306461" y="2809709"/>
                  </a:cubicBezTo>
                  <a:cubicBezTo>
                    <a:pt x="6303921" y="2803359"/>
                    <a:pt x="6320431" y="2804629"/>
                    <a:pt x="6317891" y="2798279"/>
                  </a:cubicBezTo>
                  <a:cubicBezTo>
                    <a:pt x="6308366" y="2779864"/>
                    <a:pt x="6312176" y="2788119"/>
                    <a:pt x="6268361" y="2775419"/>
                  </a:cubicBezTo>
                  <a:cubicBezTo>
                    <a:pt x="6250581" y="2688672"/>
                    <a:pt x="6236611" y="2620976"/>
                    <a:pt x="6220736" y="2543754"/>
                  </a:cubicBezTo>
                  <a:cubicBezTo>
                    <a:pt x="6200416" y="2532373"/>
                    <a:pt x="6186128" y="2571685"/>
                    <a:pt x="6169301" y="2569973"/>
                  </a:cubicBezTo>
                  <a:cubicBezTo>
                    <a:pt x="6152474" y="2568261"/>
                    <a:pt x="6137234" y="2546184"/>
                    <a:pt x="6119771" y="2533484"/>
                  </a:cubicBezTo>
                  <a:cubicBezTo>
                    <a:pt x="6101356" y="2520247"/>
                    <a:pt x="6069606" y="2531775"/>
                    <a:pt x="6051191" y="2518538"/>
                  </a:cubicBezTo>
                  <a:cubicBezTo>
                    <a:pt x="6037856" y="2500758"/>
                    <a:pt x="6066431" y="2452498"/>
                    <a:pt x="6053096" y="2434718"/>
                  </a:cubicBezTo>
                  <a:lnTo>
                    <a:pt x="6027337" y="2469542"/>
                  </a:lnTo>
                  <a:cubicBezTo>
                    <a:pt x="6020035" y="2463827"/>
                    <a:pt x="6002448" y="2444650"/>
                    <a:pt x="5994041" y="2411858"/>
                  </a:cubicBezTo>
                  <a:cubicBezTo>
                    <a:pt x="5995159" y="2361921"/>
                    <a:pt x="5988671" y="2322966"/>
                    <a:pt x="5976896" y="2272793"/>
                  </a:cubicBezTo>
                  <a:cubicBezTo>
                    <a:pt x="5953401" y="2277873"/>
                    <a:pt x="5929906" y="2286763"/>
                    <a:pt x="5915936" y="2274698"/>
                  </a:cubicBezTo>
                  <a:cubicBezTo>
                    <a:pt x="5902546" y="2256903"/>
                    <a:pt x="5900585" y="2231487"/>
                    <a:pt x="5892910" y="2209882"/>
                  </a:cubicBezTo>
                  <a:cubicBezTo>
                    <a:pt x="5866295" y="2215612"/>
                    <a:pt x="5839681" y="2244203"/>
                    <a:pt x="5813066" y="2240408"/>
                  </a:cubicBezTo>
                  <a:cubicBezTo>
                    <a:pt x="5792746" y="2232788"/>
                    <a:pt x="5772426" y="2213738"/>
                    <a:pt x="5752106" y="2206118"/>
                  </a:cubicBezTo>
                  <a:cubicBezTo>
                    <a:pt x="5736231" y="2201673"/>
                    <a:pt x="5735596" y="2231518"/>
                    <a:pt x="5719721" y="2227073"/>
                  </a:cubicBezTo>
                  <a:cubicBezTo>
                    <a:pt x="5712101" y="2218183"/>
                    <a:pt x="5660666" y="2218818"/>
                    <a:pt x="5653046" y="2209928"/>
                  </a:cubicBezTo>
                  <a:cubicBezTo>
                    <a:pt x="5661108" y="2202238"/>
                    <a:pt x="5667264" y="2190737"/>
                    <a:pt x="5677231" y="2186857"/>
                  </a:cubicBezTo>
                  <a:cubicBezTo>
                    <a:pt x="5657104" y="2170417"/>
                    <a:pt x="5661743" y="2174933"/>
                    <a:pt x="5628281" y="2145158"/>
                  </a:cubicBezTo>
                  <a:cubicBezTo>
                    <a:pt x="5530215" y="2161487"/>
                    <a:pt x="5535019" y="2160672"/>
                    <a:pt x="5488388" y="2148426"/>
                  </a:cubicBezTo>
                  <a:cubicBezTo>
                    <a:pt x="5457273" y="2203353"/>
                    <a:pt x="5455740" y="2206028"/>
                    <a:pt x="5453021" y="2227073"/>
                  </a:cubicBezTo>
                  <a:cubicBezTo>
                    <a:pt x="5450302" y="2248118"/>
                    <a:pt x="5480961" y="2263903"/>
                    <a:pt x="5472071" y="2274698"/>
                  </a:cubicBezTo>
                  <a:cubicBezTo>
                    <a:pt x="5463181" y="2285493"/>
                    <a:pt x="5437781" y="2269618"/>
                    <a:pt x="5422541" y="2288033"/>
                  </a:cubicBezTo>
                  <a:cubicBezTo>
                    <a:pt x="5428891" y="2321053"/>
                    <a:pt x="5433336" y="2325498"/>
                    <a:pt x="5451116" y="2333753"/>
                  </a:cubicBezTo>
                  <a:lnTo>
                    <a:pt x="5516631" y="2328407"/>
                  </a:lnTo>
                  <a:cubicBezTo>
                    <a:pt x="5526543" y="2352414"/>
                    <a:pt x="5526929" y="2361181"/>
                    <a:pt x="5523506" y="2379473"/>
                  </a:cubicBezTo>
                  <a:cubicBezTo>
                    <a:pt x="5490486" y="2442338"/>
                    <a:pt x="5505091" y="2434718"/>
                    <a:pt x="5399681" y="2545208"/>
                  </a:cubicBezTo>
                  <a:cubicBezTo>
                    <a:pt x="5377235" y="2596103"/>
                    <a:pt x="5375744" y="2645094"/>
                    <a:pt x="5360918" y="2694084"/>
                  </a:cubicBezTo>
                  <a:cubicBezTo>
                    <a:pt x="5349488" y="2711229"/>
                    <a:pt x="5354803" y="2628441"/>
                    <a:pt x="5346341" y="2615693"/>
                  </a:cubicBezTo>
                  <a:cubicBezTo>
                    <a:pt x="5337879" y="2602945"/>
                    <a:pt x="5319036" y="2616646"/>
                    <a:pt x="5304431" y="2615693"/>
                  </a:cubicBezTo>
                  <a:cubicBezTo>
                    <a:pt x="5289191" y="2613788"/>
                    <a:pt x="5289191" y="2560448"/>
                    <a:pt x="5273951" y="2558543"/>
                  </a:cubicBezTo>
                  <a:lnTo>
                    <a:pt x="5203714" y="2600987"/>
                  </a:lnTo>
                  <a:cubicBezTo>
                    <a:pt x="5161086" y="2592554"/>
                    <a:pt x="5112744" y="2549831"/>
                    <a:pt x="5070116" y="2541398"/>
                  </a:cubicBezTo>
                  <a:lnTo>
                    <a:pt x="4991763" y="2573572"/>
                  </a:lnTo>
                  <a:cubicBezTo>
                    <a:pt x="4963906" y="2554592"/>
                    <a:pt x="4945573" y="2562283"/>
                    <a:pt x="4904381" y="2564258"/>
                  </a:cubicBezTo>
                  <a:cubicBezTo>
                    <a:pt x="4883426" y="2544573"/>
                    <a:pt x="4896761" y="2515363"/>
                    <a:pt x="4875806" y="2495678"/>
                  </a:cubicBezTo>
                  <a:cubicBezTo>
                    <a:pt x="4852311" y="2479803"/>
                    <a:pt x="4826911" y="2500123"/>
                    <a:pt x="4803416" y="2484248"/>
                  </a:cubicBezTo>
                  <a:cubicBezTo>
                    <a:pt x="4772936" y="2479168"/>
                    <a:pt x="4837706" y="2426463"/>
                    <a:pt x="4822466" y="2409953"/>
                  </a:cubicBezTo>
                  <a:cubicBezTo>
                    <a:pt x="4811989" y="2388998"/>
                    <a:pt x="4751567" y="2350878"/>
                    <a:pt x="4731026" y="2341373"/>
                  </a:cubicBezTo>
                  <a:cubicBezTo>
                    <a:pt x="4710485" y="2352823"/>
                    <a:pt x="4755060" y="2341777"/>
                    <a:pt x="4699221" y="2364353"/>
                  </a:cubicBezTo>
                  <a:cubicBezTo>
                    <a:pt x="4674263" y="2356693"/>
                    <a:pt x="4662639" y="2335698"/>
                    <a:pt x="4637681" y="2328038"/>
                  </a:cubicBezTo>
                  <a:cubicBezTo>
                    <a:pt x="4623076" y="2322958"/>
                    <a:pt x="4688481" y="2274063"/>
                    <a:pt x="4660541" y="2253743"/>
                  </a:cubicBezTo>
                  <a:cubicBezTo>
                    <a:pt x="4588786" y="2235328"/>
                    <a:pt x="4509411" y="2272158"/>
                    <a:pt x="4433846" y="2270888"/>
                  </a:cubicBezTo>
                  <a:lnTo>
                    <a:pt x="4373134" y="2252041"/>
                  </a:lnTo>
                  <a:cubicBezTo>
                    <a:pt x="4342019" y="2264106"/>
                    <a:pt x="4377690" y="2277907"/>
                    <a:pt x="4323356" y="2288033"/>
                  </a:cubicBezTo>
                  <a:cubicBezTo>
                    <a:pt x="4287437" y="2254027"/>
                    <a:pt x="4313196" y="2249615"/>
                    <a:pt x="4273826" y="2208023"/>
                  </a:cubicBezTo>
                  <a:cubicBezTo>
                    <a:pt x="4238901" y="2186433"/>
                    <a:pt x="4242076" y="2211515"/>
                    <a:pt x="4201436" y="2192783"/>
                  </a:cubicBezTo>
                  <a:cubicBezTo>
                    <a:pt x="4183339" y="2176908"/>
                    <a:pt x="4184291" y="2189926"/>
                    <a:pt x="4178576" y="2110868"/>
                  </a:cubicBezTo>
                  <a:cubicBezTo>
                    <a:pt x="4092851" y="2035621"/>
                    <a:pt x="4177126" y="2099929"/>
                    <a:pt x="4087136" y="2038478"/>
                  </a:cubicBezTo>
                  <a:cubicBezTo>
                    <a:pt x="4060149" y="2025143"/>
                    <a:pt x="4046179" y="2055941"/>
                    <a:pt x="4016651" y="2051813"/>
                  </a:cubicBezTo>
                  <a:cubicBezTo>
                    <a:pt x="3987124" y="2036256"/>
                    <a:pt x="3945849" y="2005141"/>
                    <a:pt x="3909971" y="2013713"/>
                  </a:cubicBezTo>
                  <a:cubicBezTo>
                    <a:pt x="3889016" y="2016888"/>
                    <a:pt x="3864251" y="2050543"/>
                    <a:pt x="3843296" y="2053718"/>
                  </a:cubicBezTo>
                  <a:cubicBezTo>
                    <a:pt x="3824881" y="2052448"/>
                    <a:pt x="3806466" y="2035938"/>
                    <a:pt x="3788051" y="2034668"/>
                  </a:cubicBezTo>
                  <a:cubicBezTo>
                    <a:pt x="3771541" y="2035303"/>
                    <a:pt x="3758841" y="2045463"/>
                    <a:pt x="3742331" y="2046098"/>
                  </a:cubicBezTo>
                  <a:lnTo>
                    <a:pt x="3671018" y="2041249"/>
                  </a:lnTo>
                  <a:cubicBezTo>
                    <a:pt x="3655461" y="2026327"/>
                    <a:pt x="3665041" y="2000205"/>
                    <a:pt x="3660416" y="1977518"/>
                  </a:cubicBezTo>
                  <a:cubicBezTo>
                    <a:pt x="3655792" y="1954831"/>
                    <a:pt x="3639779" y="1925130"/>
                    <a:pt x="3643271" y="1905128"/>
                  </a:cubicBezTo>
                  <a:cubicBezTo>
                    <a:pt x="3646763" y="1885126"/>
                    <a:pt x="3681053" y="1888301"/>
                    <a:pt x="3690896" y="1872743"/>
                  </a:cubicBezTo>
                  <a:cubicBezTo>
                    <a:pt x="3700739" y="1857185"/>
                    <a:pt x="3703278" y="1827340"/>
                    <a:pt x="3702326" y="1811783"/>
                  </a:cubicBezTo>
                  <a:cubicBezTo>
                    <a:pt x="3701374" y="1796226"/>
                    <a:pt x="3697191" y="1816346"/>
                    <a:pt x="3679466" y="1788923"/>
                  </a:cubicBezTo>
                  <a:cubicBezTo>
                    <a:pt x="3669361" y="1742450"/>
                    <a:pt x="3633704" y="1682702"/>
                    <a:pt x="3595977" y="1647245"/>
                  </a:cubicBezTo>
                  <a:cubicBezTo>
                    <a:pt x="3573007" y="1643036"/>
                    <a:pt x="3530986" y="1667402"/>
                    <a:pt x="3508016" y="1663193"/>
                  </a:cubicBezTo>
                  <a:cubicBezTo>
                    <a:pt x="3488276" y="1660454"/>
                    <a:pt x="3497483" y="1626895"/>
                    <a:pt x="3485156" y="1619378"/>
                  </a:cubicBezTo>
                  <a:cubicBezTo>
                    <a:pt x="3472829" y="1611861"/>
                    <a:pt x="3429925" y="1624122"/>
                    <a:pt x="3434052" y="1618090"/>
                  </a:cubicBezTo>
                  <a:cubicBezTo>
                    <a:pt x="3438179" y="1612058"/>
                    <a:pt x="3477274" y="1544551"/>
                    <a:pt x="3496586" y="1533653"/>
                  </a:cubicBezTo>
                  <a:cubicBezTo>
                    <a:pt x="3515898" y="1522755"/>
                    <a:pt x="3535915" y="1585937"/>
                    <a:pt x="3549926" y="1552703"/>
                  </a:cubicBezTo>
                  <a:cubicBezTo>
                    <a:pt x="3593824" y="1484964"/>
                    <a:pt x="3622481" y="1400079"/>
                    <a:pt x="3681619" y="1349485"/>
                  </a:cubicBezTo>
                  <a:cubicBezTo>
                    <a:pt x="3716461" y="1334039"/>
                    <a:pt x="3686534" y="1356694"/>
                    <a:pt x="3708041" y="1316483"/>
                  </a:cubicBezTo>
                  <a:lnTo>
                    <a:pt x="3600036" y="1230630"/>
                  </a:lnTo>
                  <a:cubicBezTo>
                    <a:pt x="3577811" y="1209358"/>
                    <a:pt x="3598283" y="1217402"/>
                    <a:pt x="3610886" y="1173608"/>
                  </a:cubicBezTo>
                  <a:cubicBezTo>
                    <a:pt x="3589517" y="1149817"/>
                    <a:pt x="3596281" y="1162178"/>
                    <a:pt x="3549926" y="1160273"/>
                  </a:cubicBezTo>
                  <a:cubicBezTo>
                    <a:pt x="3540719" y="1144716"/>
                    <a:pt x="3521351" y="1133286"/>
                    <a:pt x="3515636" y="1108838"/>
                  </a:cubicBezTo>
                  <a:cubicBezTo>
                    <a:pt x="3509921" y="1084391"/>
                    <a:pt x="3520716" y="1095186"/>
                    <a:pt x="3515636" y="1013588"/>
                  </a:cubicBezTo>
                  <a:cubicBezTo>
                    <a:pt x="3417211" y="989141"/>
                    <a:pt x="3418164" y="996443"/>
                    <a:pt x="3391811" y="981203"/>
                  </a:cubicBezTo>
                  <a:cubicBezTo>
                    <a:pt x="3365459" y="965963"/>
                    <a:pt x="3400259" y="995250"/>
                    <a:pt x="3357521" y="922148"/>
                  </a:cubicBezTo>
                  <a:lnTo>
                    <a:pt x="3198246" y="954073"/>
                  </a:lnTo>
                  <a:cubicBezTo>
                    <a:pt x="3173868" y="948511"/>
                    <a:pt x="3166634" y="904850"/>
                    <a:pt x="3142256" y="899288"/>
                  </a:cubicBezTo>
                  <a:cubicBezTo>
                    <a:pt x="3088281" y="896113"/>
                    <a:pt x="3034306" y="932943"/>
                    <a:pt x="2980331" y="929768"/>
                  </a:cubicBezTo>
                  <a:lnTo>
                    <a:pt x="2776330" y="832982"/>
                  </a:lnTo>
                  <a:cubicBezTo>
                    <a:pt x="2734475" y="829684"/>
                    <a:pt x="2690716" y="875916"/>
                    <a:pt x="2662196" y="874523"/>
                  </a:cubicBezTo>
                  <a:cubicBezTo>
                    <a:pt x="2642511" y="852298"/>
                    <a:pt x="2666641" y="866268"/>
                    <a:pt x="2671721" y="832613"/>
                  </a:cubicBezTo>
                  <a:lnTo>
                    <a:pt x="2581026" y="818653"/>
                  </a:lnTo>
                  <a:cubicBezTo>
                    <a:pt x="2575698" y="789016"/>
                    <a:pt x="2581799" y="761285"/>
                    <a:pt x="2576471" y="731648"/>
                  </a:cubicBezTo>
                  <a:cubicBezTo>
                    <a:pt x="2576982" y="710162"/>
                    <a:pt x="2558691" y="697993"/>
                    <a:pt x="2561231" y="684023"/>
                  </a:cubicBezTo>
                  <a:cubicBezTo>
                    <a:pt x="2580916" y="671958"/>
                    <a:pt x="2577686" y="692713"/>
                    <a:pt x="2591711" y="647828"/>
                  </a:cubicBezTo>
                  <a:lnTo>
                    <a:pt x="2496792" y="511865"/>
                  </a:lnTo>
                  <a:cubicBezTo>
                    <a:pt x="2483140" y="483290"/>
                    <a:pt x="2486356" y="493405"/>
                    <a:pt x="2492651" y="476378"/>
                  </a:cubicBezTo>
                  <a:cubicBezTo>
                    <a:pt x="2498946" y="459351"/>
                    <a:pt x="2535513" y="438595"/>
                    <a:pt x="2534561" y="409703"/>
                  </a:cubicBezTo>
                  <a:cubicBezTo>
                    <a:pt x="2514559" y="394146"/>
                    <a:pt x="2504081" y="403353"/>
                    <a:pt x="2490746" y="398273"/>
                  </a:cubicBezTo>
                  <a:cubicBezTo>
                    <a:pt x="2477411" y="393193"/>
                    <a:pt x="2476321" y="374220"/>
                    <a:pt x="2465981" y="367793"/>
                  </a:cubicBezTo>
                  <a:cubicBezTo>
                    <a:pt x="2455642" y="361366"/>
                    <a:pt x="2437282" y="374953"/>
                    <a:pt x="2428709" y="359713"/>
                  </a:cubicBezTo>
                  <a:cubicBezTo>
                    <a:pt x="2423988" y="331926"/>
                    <a:pt x="2447842" y="325095"/>
                    <a:pt x="2443121" y="297308"/>
                  </a:cubicBezTo>
                  <a:lnTo>
                    <a:pt x="2384811" y="255352"/>
                  </a:lnTo>
                  <a:cubicBezTo>
                    <a:pt x="2407423" y="214727"/>
                    <a:pt x="2422414" y="216013"/>
                    <a:pt x="2431691" y="188723"/>
                  </a:cubicBezTo>
                  <a:cubicBezTo>
                    <a:pt x="2466699" y="184208"/>
                    <a:pt x="2459796" y="210172"/>
                    <a:pt x="2536714" y="175177"/>
                  </a:cubicBezTo>
                  <a:close/>
                </a:path>
              </a:pathLst>
            </a:custGeom>
            <a:grpFill/>
            <a:ln w="6350">
              <a:solidFill>
                <a:schemeClr val="bg1"/>
              </a:solidFill>
            </a:ln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de-DE" sz="900" b="1" kern="0" dirty="0">
                <a:solidFill>
                  <a:srgbClr val="002060"/>
                </a:solidFill>
                <a:latin typeface="Comic Sans MS" pitchFamily="66" charset="0"/>
                <a:ea typeface="ＭＳ Ｐゴシック" pitchFamily="34" charset="-128"/>
              </a:endParaRPr>
            </a:p>
          </p:txBody>
        </p:sp>
        <p:sp>
          <p:nvSpPr>
            <p:cNvPr id="10" name="Freihandform 9"/>
            <p:cNvSpPr/>
            <p:nvPr/>
          </p:nvSpPr>
          <p:spPr>
            <a:xfrm>
              <a:off x="5707237" y="3014117"/>
              <a:ext cx="2188755" cy="2029686"/>
            </a:xfrm>
            <a:custGeom>
              <a:avLst/>
              <a:gdLst>
                <a:gd name="connsiteX0" fmla="*/ 3699163 w 5081154"/>
                <a:gd name="connsiteY0" fmla="*/ 1143000 h 5444836"/>
                <a:gd name="connsiteX1" fmla="*/ 3647209 w 5081154"/>
                <a:gd name="connsiteY1" fmla="*/ 1257300 h 5444836"/>
                <a:gd name="connsiteX2" fmla="*/ 3647209 w 5081154"/>
                <a:gd name="connsiteY2" fmla="*/ 1350818 h 5444836"/>
                <a:gd name="connsiteX3" fmla="*/ 3574472 w 5081154"/>
                <a:gd name="connsiteY3" fmla="*/ 1371600 h 5444836"/>
                <a:gd name="connsiteX4" fmla="*/ 3595254 w 5081154"/>
                <a:gd name="connsiteY4" fmla="*/ 1475509 h 5444836"/>
                <a:gd name="connsiteX5" fmla="*/ 3678381 w 5081154"/>
                <a:gd name="connsiteY5" fmla="*/ 1506682 h 5444836"/>
                <a:gd name="connsiteX6" fmla="*/ 3688772 w 5081154"/>
                <a:gd name="connsiteY6" fmla="*/ 1620982 h 5444836"/>
                <a:gd name="connsiteX7" fmla="*/ 3740727 w 5081154"/>
                <a:gd name="connsiteY7" fmla="*/ 1631373 h 5444836"/>
                <a:gd name="connsiteX8" fmla="*/ 3730336 w 5081154"/>
                <a:gd name="connsiteY8" fmla="*/ 1776846 h 5444836"/>
                <a:gd name="connsiteX9" fmla="*/ 3803072 w 5081154"/>
                <a:gd name="connsiteY9" fmla="*/ 1787236 h 5444836"/>
                <a:gd name="connsiteX10" fmla="*/ 3834245 w 5081154"/>
                <a:gd name="connsiteY10" fmla="*/ 1922318 h 5444836"/>
                <a:gd name="connsiteX11" fmla="*/ 3938154 w 5081154"/>
                <a:gd name="connsiteY11" fmla="*/ 1984664 h 5444836"/>
                <a:gd name="connsiteX12" fmla="*/ 3958936 w 5081154"/>
                <a:gd name="connsiteY12" fmla="*/ 2057400 h 5444836"/>
                <a:gd name="connsiteX13" fmla="*/ 4197927 w 5081154"/>
                <a:gd name="connsiteY13" fmla="*/ 2088573 h 5444836"/>
                <a:gd name="connsiteX14" fmla="*/ 4384963 w 5081154"/>
                <a:gd name="connsiteY14" fmla="*/ 2462646 h 5444836"/>
                <a:gd name="connsiteX15" fmla="*/ 4447309 w 5081154"/>
                <a:gd name="connsiteY15" fmla="*/ 2410691 h 5444836"/>
                <a:gd name="connsiteX16" fmla="*/ 4603172 w 5081154"/>
                <a:gd name="connsiteY16" fmla="*/ 2556164 h 5444836"/>
                <a:gd name="connsiteX17" fmla="*/ 4603172 w 5081154"/>
                <a:gd name="connsiteY17" fmla="*/ 2639291 h 5444836"/>
                <a:gd name="connsiteX18" fmla="*/ 4738254 w 5081154"/>
                <a:gd name="connsiteY18" fmla="*/ 2743200 h 5444836"/>
                <a:gd name="connsiteX19" fmla="*/ 4831772 w 5081154"/>
                <a:gd name="connsiteY19" fmla="*/ 2722418 h 5444836"/>
                <a:gd name="connsiteX20" fmla="*/ 4914900 w 5081154"/>
                <a:gd name="connsiteY20" fmla="*/ 2826327 h 5444836"/>
                <a:gd name="connsiteX21" fmla="*/ 4966854 w 5081154"/>
                <a:gd name="connsiteY21" fmla="*/ 2826327 h 5444836"/>
                <a:gd name="connsiteX22" fmla="*/ 5060372 w 5081154"/>
                <a:gd name="connsiteY22" fmla="*/ 3044536 h 5444836"/>
                <a:gd name="connsiteX23" fmla="*/ 5081154 w 5081154"/>
                <a:gd name="connsiteY23" fmla="*/ 3148446 h 5444836"/>
                <a:gd name="connsiteX24" fmla="*/ 5060372 w 5081154"/>
                <a:gd name="connsiteY24" fmla="*/ 3241964 h 5444836"/>
                <a:gd name="connsiteX25" fmla="*/ 5060372 w 5081154"/>
                <a:gd name="connsiteY25" fmla="*/ 3304309 h 5444836"/>
                <a:gd name="connsiteX26" fmla="*/ 4935681 w 5081154"/>
                <a:gd name="connsiteY26" fmla="*/ 3439391 h 5444836"/>
                <a:gd name="connsiteX27" fmla="*/ 4748645 w 5081154"/>
                <a:gd name="connsiteY27" fmla="*/ 3335482 h 5444836"/>
                <a:gd name="connsiteX28" fmla="*/ 4665518 w 5081154"/>
                <a:gd name="connsiteY28" fmla="*/ 3387436 h 5444836"/>
                <a:gd name="connsiteX29" fmla="*/ 4623954 w 5081154"/>
                <a:gd name="connsiteY29" fmla="*/ 3699164 h 5444836"/>
                <a:gd name="connsiteX30" fmla="*/ 4478481 w 5081154"/>
                <a:gd name="connsiteY30" fmla="*/ 3823855 h 5444836"/>
                <a:gd name="connsiteX31" fmla="*/ 4239490 w 5081154"/>
                <a:gd name="connsiteY31" fmla="*/ 3875809 h 5444836"/>
                <a:gd name="connsiteX32" fmla="*/ 4156363 w 5081154"/>
                <a:gd name="connsiteY32" fmla="*/ 3938155 h 5444836"/>
                <a:gd name="connsiteX33" fmla="*/ 4073236 w 5081154"/>
                <a:gd name="connsiteY33" fmla="*/ 3969327 h 5444836"/>
                <a:gd name="connsiteX34" fmla="*/ 3938154 w 5081154"/>
                <a:gd name="connsiteY34" fmla="*/ 4104409 h 5444836"/>
                <a:gd name="connsiteX35" fmla="*/ 4042063 w 5081154"/>
                <a:gd name="connsiteY35" fmla="*/ 4364182 h 5444836"/>
                <a:gd name="connsiteX36" fmla="*/ 4156363 w 5081154"/>
                <a:gd name="connsiteY36" fmla="*/ 4540827 h 5444836"/>
                <a:gd name="connsiteX37" fmla="*/ 4083627 w 5081154"/>
                <a:gd name="connsiteY37" fmla="*/ 4717473 h 5444836"/>
                <a:gd name="connsiteX38" fmla="*/ 4083627 w 5081154"/>
                <a:gd name="connsiteY38" fmla="*/ 4800600 h 5444836"/>
                <a:gd name="connsiteX39" fmla="*/ 4239490 w 5081154"/>
                <a:gd name="connsiteY39" fmla="*/ 4790209 h 5444836"/>
                <a:gd name="connsiteX40" fmla="*/ 4260272 w 5081154"/>
                <a:gd name="connsiteY40" fmla="*/ 4873336 h 5444836"/>
                <a:gd name="connsiteX41" fmla="*/ 4197927 w 5081154"/>
                <a:gd name="connsiteY41" fmla="*/ 5195455 h 5444836"/>
                <a:gd name="connsiteX42" fmla="*/ 3948545 w 5081154"/>
                <a:gd name="connsiteY42" fmla="*/ 5029200 h 5444836"/>
                <a:gd name="connsiteX43" fmla="*/ 4000500 w 5081154"/>
                <a:gd name="connsiteY43" fmla="*/ 4966855 h 5444836"/>
                <a:gd name="connsiteX44" fmla="*/ 3927763 w 5081154"/>
                <a:gd name="connsiteY44" fmla="*/ 4925291 h 5444836"/>
                <a:gd name="connsiteX45" fmla="*/ 3927763 w 5081154"/>
                <a:gd name="connsiteY45" fmla="*/ 4852555 h 5444836"/>
                <a:gd name="connsiteX46" fmla="*/ 3771900 w 5081154"/>
                <a:gd name="connsiteY46" fmla="*/ 4862946 h 5444836"/>
                <a:gd name="connsiteX47" fmla="*/ 3667990 w 5081154"/>
                <a:gd name="connsiteY47" fmla="*/ 4914900 h 5444836"/>
                <a:gd name="connsiteX48" fmla="*/ 3564081 w 5081154"/>
                <a:gd name="connsiteY48" fmla="*/ 4810991 h 5444836"/>
                <a:gd name="connsiteX49" fmla="*/ 3356263 w 5081154"/>
                <a:gd name="connsiteY49" fmla="*/ 4831773 h 5444836"/>
                <a:gd name="connsiteX50" fmla="*/ 3356263 w 5081154"/>
                <a:gd name="connsiteY50" fmla="*/ 4707082 h 5444836"/>
                <a:gd name="connsiteX51" fmla="*/ 3273136 w 5081154"/>
                <a:gd name="connsiteY51" fmla="*/ 4800600 h 5444836"/>
                <a:gd name="connsiteX52" fmla="*/ 3293918 w 5081154"/>
                <a:gd name="connsiteY52" fmla="*/ 4914900 h 5444836"/>
                <a:gd name="connsiteX53" fmla="*/ 2930236 w 5081154"/>
                <a:gd name="connsiteY53" fmla="*/ 4914900 h 5444836"/>
                <a:gd name="connsiteX54" fmla="*/ 2670463 w 5081154"/>
                <a:gd name="connsiteY54" fmla="*/ 4935682 h 5444836"/>
                <a:gd name="connsiteX55" fmla="*/ 2628900 w 5081154"/>
                <a:gd name="connsiteY55" fmla="*/ 5101936 h 5444836"/>
                <a:gd name="connsiteX56" fmla="*/ 2441863 w 5081154"/>
                <a:gd name="connsiteY56" fmla="*/ 5101936 h 5444836"/>
                <a:gd name="connsiteX57" fmla="*/ 2369127 w 5081154"/>
                <a:gd name="connsiteY57" fmla="*/ 5185064 h 5444836"/>
                <a:gd name="connsiteX58" fmla="*/ 2265218 w 5081154"/>
                <a:gd name="connsiteY58" fmla="*/ 5257800 h 5444836"/>
                <a:gd name="connsiteX59" fmla="*/ 1849581 w 5081154"/>
                <a:gd name="connsiteY59" fmla="*/ 5247409 h 5444836"/>
                <a:gd name="connsiteX60" fmla="*/ 1870363 w 5081154"/>
                <a:gd name="connsiteY60" fmla="*/ 5049982 h 5444836"/>
                <a:gd name="connsiteX61" fmla="*/ 1766454 w 5081154"/>
                <a:gd name="connsiteY61" fmla="*/ 5060373 h 5444836"/>
                <a:gd name="connsiteX62" fmla="*/ 1610590 w 5081154"/>
                <a:gd name="connsiteY62" fmla="*/ 4925291 h 5444836"/>
                <a:gd name="connsiteX63" fmla="*/ 1527463 w 5081154"/>
                <a:gd name="connsiteY63" fmla="*/ 4998027 h 5444836"/>
                <a:gd name="connsiteX64" fmla="*/ 1465118 w 5081154"/>
                <a:gd name="connsiteY64" fmla="*/ 5029200 h 5444836"/>
                <a:gd name="connsiteX65" fmla="*/ 1361209 w 5081154"/>
                <a:gd name="connsiteY65" fmla="*/ 5008418 h 5444836"/>
                <a:gd name="connsiteX66" fmla="*/ 1392381 w 5081154"/>
                <a:gd name="connsiteY66" fmla="*/ 5174673 h 5444836"/>
                <a:gd name="connsiteX67" fmla="*/ 1340427 w 5081154"/>
                <a:gd name="connsiteY67" fmla="*/ 5299364 h 5444836"/>
                <a:gd name="connsiteX68" fmla="*/ 1153390 w 5081154"/>
                <a:gd name="connsiteY68" fmla="*/ 5444836 h 5444836"/>
                <a:gd name="connsiteX69" fmla="*/ 1049481 w 5081154"/>
                <a:gd name="connsiteY69" fmla="*/ 5434446 h 5444836"/>
                <a:gd name="connsiteX70" fmla="*/ 1143000 w 5081154"/>
                <a:gd name="connsiteY70" fmla="*/ 5257800 h 5444836"/>
                <a:gd name="connsiteX71" fmla="*/ 997527 w 5081154"/>
                <a:gd name="connsiteY71" fmla="*/ 5320146 h 5444836"/>
                <a:gd name="connsiteX72" fmla="*/ 955963 w 5081154"/>
                <a:gd name="connsiteY72" fmla="*/ 5205846 h 5444836"/>
                <a:gd name="connsiteX73" fmla="*/ 997527 w 5081154"/>
                <a:gd name="connsiteY73" fmla="*/ 5133109 h 5444836"/>
                <a:gd name="connsiteX74" fmla="*/ 924790 w 5081154"/>
                <a:gd name="connsiteY74" fmla="*/ 5091546 h 5444836"/>
                <a:gd name="connsiteX75" fmla="*/ 862445 w 5081154"/>
                <a:gd name="connsiteY75" fmla="*/ 5039591 h 5444836"/>
                <a:gd name="connsiteX76" fmla="*/ 779318 w 5081154"/>
                <a:gd name="connsiteY76" fmla="*/ 4987636 h 5444836"/>
                <a:gd name="connsiteX77" fmla="*/ 675409 w 5081154"/>
                <a:gd name="connsiteY77" fmla="*/ 4873336 h 5444836"/>
                <a:gd name="connsiteX78" fmla="*/ 602672 w 5081154"/>
                <a:gd name="connsiteY78" fmla="*/ 5008418 h 5444836"/>
                <a:gd name="connsiteX79" fmla="*/ 415636 w 5081154"/>
                <a:gd name="connsiteY79" fmla="*/ 5008418 h 5444836"/>
                <a:gd name="connsiteX80" fmla="*/ 353290 w 5081154"/>
                <a:gd name="connsiteY80" fmla="*/ 4946073 h 5444836"/>
                <a:gd name="connsiteX81" fmla="*/ 488372 w 5081154"/>
                <a:gd name="connsiteY81" fmla="*/ 4873336 h 5444836"/>
                <a:gd name="connsiteX82" fmla="*/ 633845 w 5081154"/>
                <a:gd name="connsiteY82" fmla="*/ 4883727 h 5444836"/>
                <a:gd name="connsiteX83" fmla="*/ 748145 w 5081154"/>
                <a:gd name="connsiteY83" fmla="*/ 4779818 h 5444836"/>
                <a:gd name="connsiteX84" fmla="*/ 852054 w 5081154"/>
                <a:gd name="connsiteY84" fmla="*/ 4810991 h 5444836"/>
                <a:gd name="connsiteX85" fmla="*/ 955963 w 5081154"/>
                <a:gd name="connsiteY85" fmla="*/ 4769427 h 5444836"/>
                <a:gd name="connsiteX86" fmla="*/ 976745 w 5081154"/>
                <a:gd name="connsiteY86" fmla="*/ 4842164 h 5444836"/>
                <a:gd name="connsiteX87" fmla="*/ 1039090 w 5081154"/>
                <a:gd name="connsiteY87" fmla="*/ 4675909 h 5444836"/>
                <a:gd name="connsiteX88" fmla="*/ 966354 w 5081154"/>
                <a:gd name="connsiteY88" fmla="*/ 4603173 h 5444836"/>
                <a:gd name="connsiteX89" fmla="*/ 1039090 w 5081154"/>
                <a:gd name="connsiteY89" fmla="*/ 4520046 h 5444836"/>
                <a:gd name="connsiteX90" fmla="*/ 976745 w 5081154"/>
                <a:gd name="connsiteY90" fmla="*/ 4416136 h 5444836"/>
                <a:gd name="connsiteX91" fmla="*/ 997527 w 5081154"/>
                <a:gd name="connsiteY91" fmla="*/ 4322618 h 5444836"/>
                <a:gd name="connsiteX92" fmla="*/ 1028700 w 5081154"/>
                <a:gd name="connsiteY92" fmla="*/ 4083627 h 5444836"/>
                <a:gd name="connsiteX93" fmla="*/ 935181 w 5081154"/>
                <a:gd name="connsiteY93" fmla="*/ 3657600 h 5444836"/>
                <a:gd name="connsiteX94" fmla="*/ 987136 w 5081154"/>
                <a:gd name="connsiteY94" fmla="*/ 3512127 h 5444836"/>
                <a:gd name="connsiteX95" fmla="*/ 1080654 w 5081154"/>
                <a:gd name="connsiteY95" fmla="*/ 3460173 h 5444836"/>
                <a:gd name="connsiteX96" fmla="*/ 1101436 w 5081154"/>
                <a:gd name="connsiteY96" fmla="*/ 3501736 h 5444836"/>
                <a:gd name="connsiteX97" fmla="*/ 1246909 w 5081154"/>
                <a:gd name="connsiteY97" fmla="*/ 3387436 h 5444836"/>
                <a:gd name="connsiteX98" fmla="*/ 1288472 w 5081154"/>
                <a:gd name="connsiteY98" fmla="*/ 3221182 h 5444836"/>
                <a:gd name="connsiteX99" fmla="*/ 1236518 w 5081154"/>
                <a:gd name="connsiteY99" fmla="*/ 3106882 h 5444836"/>
                <a:gd name="connsiteX100" fmla="*/ 1340427 w 5081154"/>
                <a:gd name="connsiteY100" fmla="*/ 3138055 h 5444836"/>
                <a:gd name="connsiteX101" fmla="*/ 1444336 w 5081154"/>
                <a:gd name="connsiteY101" fmla="*/ 3138055 h 5444836"/>
                <a:gd name="connsiteX102" fmla="*/ 1465118 w 5081154"/>
                <a:gd name="connsiteY102" fmla="*/ 3117273 h 5444836"/>
                <a:gd name="connsiteX103" fmla="*/ 1413163 w 5081154"/>
                <a:gd name="connsiteY103" fmla="*/ 2971800 h 5444836"/>
                <a:gd name="connsiteX104" fmla="*/ 1454727 w 5081154"/>
                <a:gd name="connsiteY104" fmla="*/ 2774373 h 5444836"/>
                <a:gd name="connsiteX105" fmla="*/ 1371600 w 5081154"/>
                <a:gd name="connsiteY105" fmla="*/ 2556164 h 5444836"/>
                <a:gd name="connsiteX106" fmla="*/ 1267690 w 5081154"/>
                <a:gd name="connsiteY106" fmla="*/ 2545773 h 5444836"/>
                <a:gd name="connsiteX107" fmla="*/ 1205345 w 5081154"/>
                <a:gd name="connsiteY107" fmla="*/ 2431473 h 5444836"/>
                <a:gd name="connsiteX108" fmla="*/ 1278081 w 5081154"/>
                <a:gd name="connsiteY108" fmla="*/ 2327564 h 5444836"/>
                <a:gd name="connsiteX109" fmla="*/ 1132609 w 5081154"/>
                <a:gd name="connsiteY109" fmla="*/ 2192482 h 5444836"/>
                <a:gd name="connsiteX110" fmla="*/ 1132609 w 5081154"/>
                <a:gd name="connsiteY110" fmla="*/ 2067791 h 5444836"/>
                <a:gd name="connsiteX111" fmla="*/ 1132609 w 5081154"/>
                <a:gd name="connsiteY111" fmla="*/ 2067791 h 5444836"/>
                <a:gd name="connsiteX112" fmla="*/ 1163781 w 5081154"/>
                <a:gd name="connsiteY112" fmla="*/ 1943100 h 5444836"/>
                <a:gd name="connsiteX113" fmla="*/ 1132609 w 5081154"/>
                <a:gd name="connsiteY113" fmla="*/ 1859973 h 5444836"/>
                <a:gd name="connsiteX114" fmla="*/ 1132609 w 5081154"/>
                <a:gd name="connsiteY114" fmla="*/ 1766455 h 5444836"/>
                <a:gd name="connsiteX115" fmla="*/ 1070263 w 5081154"/>
                <a:gd name="connsiteY115" fmla="*/ 1735282 h 5444836"/>
                <a:gd name="connsiteX116" fmla="*/ 955963 w 5081154"/>
                <a:gd name="connsiteY116" fmla="*/ 1797627 h 5444836"/>
                <a:gd name="connsiteX117" fmla="*/ 914400 w 5081154"/>
                <a:gd name="connsiteY117" fmla="*/ 1631373 h 5444836"/>
                <a:gd name="connsiteX118" fmla="*/ 841663 w 5081154"/>
                <a:gd name="connsiteY118" fmla="*/ 1402773 h 5444836"/>
                <a:gd name="connsiteX119" fmla="*/ 654627 w 5081154"/>
                <a:gd name="connsiteY119" fmla="*/ 1309255 h 5444836"/>
                <a:gd name="connsiteX120" fmla="*/ 342900 w 5081154"/>
                <a:gd name="connsiteY120" fmla="*/ 1288473 h 5444836"/>
                <a:gd name="connsiteX121" fmla="*/ 394854 w 5081154"/>
                <a:gd name="connsiteY121" fmla="*/ 1454727 h 5444836"/>
                <a:gd name="connsiteX122" fmla="*/ 270163 w 5081154"/>
                <a:gd name="connsiteY122" fmla="*/ 1527464 h 5444836"/>
                <a:gd name="connsiteX123" fmla="*/ 51954 w 5081154"/>
                <a:gd name="connsiteY123" fmla="*/ 1600200 h 5444836"/>
                <a:gd name="connsiteX124" fmla="*/ 114300 w 5081154"/>
                <a:gd name="connsiteY124" fmla="*/ 1340427 h 5444836"/>
                <a:gd name="connsiteX125" fmla="*/ 10390 w 5081154"/>
                <a:gd name="connsiteY125" fmla="*/ 1080655 h 5444836"/>
                <a:gd name="connsiteX126" fmla="*/ 0 w 5081154"/>
                <a:gd name="connsiteY126" fmla="*/ 779318 h 5444836"/>
                <a:gd name="connsiteX127" fmla="*/ 270163 w 5081154"/>
                <a:gd name="connsiteY127" fmla="*/ 654627 h 5444836"/>
                <a:gd name="connsiteX128" fmla="*/ 571500 w 5081154"/>
                <a:gd name="connsiteY128" fmla="*/ 727364 h 5444836"/>
                <a:gd name="connsiteX129" fmla="*/ 571500 w 5081154"/>
                <a:gd name="connsiteY129" fmla="*/ 519546 h 5444836"/>
                <a:gd name="connsiteX130" fmla="*/ 852054 w 5081154"/>
                <a:gd name="connsiteY130" fmla="*/ 207818 h 5444836"/>
                <a:gd name="connsiteX131" fmla="*/ 1111827 w 5081154"/>
                <a:gd name="connsiteY131" fmla="*/ 93518 h 5444836"/>
                <a:gd name="connsiteX132" fmla="*/ 1205345 w 5081154"/>
                <a:gd name="connsiteY132" fmla="*/ 0 h 5444836"/>
                <a:gd name="connsiteX133" fmla="*/ 1496290 w 5081154"/>
                <a:gd name="connsiteY133" fmla="*/ 290946 h 5444836"/>
                <a:gd name="connsiteX134" fmla="*/ 1735281 w 5081154"/>
                <a:gd name="connsiteY134" fmla="*/ 561109 h 5444836"/>
                <a:gd name="connsiteX135" fmla="*/ 1922318 w 5081154"/>
                <a:gd name="connsiteY135" fmla="*/ 332509 h 5444836"/>
                <a:gd name="connsiteX136" fmla="*/ 2286000 w 5081154"/>
                <a:gd name="connsiteY136" fmla="*/ 529936 h 5444836"/>
                <a:gd name="connsiteX137" fmla="*/ 2535381 w 5081154"/>
                <a:gd name="connsiteY137" fmla="*/ 124691 h 5444836"/>
                <a:gd name="connsiteX138" fmla="*/ 2680854 w 5081154"/>
                <a:gd name="connsiteY138" fmla="*/ 332509 h 5444836"/>
                <a:gd name="connsiteX139" fmla="*/ 2951018 w 5081154"/>
                <a:gd name="connsiteY139" fmla="*/ 301336 h 5444836"/>
                <a:gd name="connsiteX140" fmla="*/ 3200400 w 5081154"/>
                <a:gd name="connsiteY140" fmla="*/ 436418 h 5444836"/>
                <a:gd name="connsiteX141" fmla="*/ 3241963 w 5081154"/>
                <a:gd name="connsiteY141" fmla="*/ 571500 h 5444836"/>
                <a:gd name="connsiteX142" fmla="*/ 3387436 w 5081154"/>
                <a:gd name="connsiteY142" fmla="*/ 727364 h 5444836"/>
                <a:gd name="connsiteX143" fmla="*/ 3449781 w 5081154"/>
                <a:gd name="connsiteY143" fmla="*/ 883227 h 5444836"/>
                <a:gd name="connsiteX144" fmla="*/ 3647209 w 5081154"/>
                <a:gd name="connsiteY144" fmla="*/ 1018309 h 5444836"/>
                <a:gd name="connsiteX145" fmla="*/ 3699163 w 5081154"/>
                <a:gd name="connsiteY145" fmla="*/ 1143000 h 5444836"/>
                <a:gd name="connsiteX0" fmla="*/ 3699163 w 5081154"/>
                <a:gd name="connsiteY0" fmla="*/ 1162050 h 5463886"/>
                <a:gd name="connsiteX1" fmla="*/ 3647209 w 5081154"/>
                <a:gd name="connsiteY1" fmla="*/ 1276350 h 5463886"/>
                <a:gd name="connsiteX2" fmla="*/ 3647209 w 5081154"/>
                <a:gd name="connsiteY2" fmla="*/ 1369868 h 5463886"/>
                <a:gd name="connsiteX3" fmla="*/ 3574472 w 5081154"/>
                <a:gd name="connsiteY3" fmla="*/ 1390650 h 5463886"/>
                <a:gd name="connsiteX4" fmla="*/ 3595254 w 5081154"/>
                <a:gd name="connsiteY4" fmla="*/ 1494559 h 5463886"/>
                <a:gd name="connsiteX5" fmla="*/ 3678381 w 5081154"/>
                <a:gd name="connsiteY5" fmla="*/ 1525732 h 5463886"/>
                <a:gd name="connsiteX6" fmla="*/ 3688772 w 5081154"/>
                <a:gd name="connsiteY6" fmla="*/ 1640032 h 5463886"/>
                <a:gd name="connsiteX7" fmla="*/ 3740727 w 5081154"/>
                <a:gd name="connsiteY7" fmla="*/ 1650423 h 5463886"/>
                <a:gd name="connsiteX8" fmla="*/ 3730336 w 5081154"/>
                <a:gd name="connsiteY8" fmla="*/ 1795896 h 5463886"/>
                <a:gd name="connsiteX9" fmla="*/ 3803072 w 5081154"/>
                <a:gd name="connsiteY9" fmla="*/ 1806286 h 5463886"/>
                <a:gd name="connsiteX10" fmla="*/ 3834245 w 5081154"/>
                <a:gd name="connsiteY10" fmla="*/ 1941368 h 5463886"/>
                <a:gd name="connsiteX11" fmla="*/ 3938154 w 5081154"/>
                <a:gd name="connsiteY11" fmla="*/ 2003714 h 5463886"/>
                <a:gd name="connsiteX12" fmla="*/ 3958936 w 5081154"/>
                <a:gd name="connsiteY12" fmla="*/ 2076450 h 5463886"/>
                <a:gd name="connsiteX13" fmla="*/ 4197927 w 5081154"/>
                <a:gd name="connsiteY13" fmla="*/ 2107623 h 5463886"/>
                <a:gd name="connsiteX14" fmla="*/ 4384963 w 5081154"/>
                <a:gd name="connsiteY14" fmla="*/ 2481696 h 5463886"/>
                <a:gd name="connsiteX15" fmla="*/ 4447309 w 5081154"/>
                <a:gd name="connsiteY15" fmla="*/ 2429741 h 5463886"/>
                <a:gd name="connsiteX16" fmla="*/ 4603172 w 5081154"/>
                <a:gd name="connsiteY16" fmla="*/ 2575214 h 5463886"/>
                <a:gd name="connsiteX17" fmla="*/ 4603172 w 5081154"/>
                <a:gd name="connsiteY17" fmla="*/ 2658341 h 5463886"/>
                <a:gd name="connsiteX18" fmla="*/ 4738254 w 5081154"/>
                <a:gd name="connsiteY18" fmla="*/ 2762250 h 5463886"/>
                <a:gd name="connsiteX19" fmla="*/ 4831772 w 5081154"/>
                <a:gd name="connsiteY19" fmla="*/ 2741468 h 5463886"/>
                <a:gd name="connsiteX20" fmla="*/ 4914900 w 5081154"/>
                <a:gd name="connsiteY20" fmla="*/ 2845377 h 5463886"/>
                <a:gd name="connsiteX21" fmla="*/ 4966854 w 5081154"/>
                <a:gd name="connsiteY21" fmla="*/ 2845377 h 5463886"/>
                <a:gd name="connsiteX22" fmla="*/ 5060372 w 5081154"/>
                <a:gd name="connsiteY22" fmla="*/ 3063586 h 5463886"/>
                <a:gd name="connsiteX23" fmla="*/ 5081154 w 5081154"/>
                <a:gd name="connsiteY23" fmla="*/ 3167496 h 5463886"/>
                <a:gd name="connsiteX24" fmla="*/ 5060372 w 5081154"/>
                <a:gd name="connsiteY24" fmla="*/ 3261014 h 5463886"/>
                <a:gd name="connsiteX25" fmla="*/ 5060372 w 5081154"/>
                <a:gd name="connsiteY25" fmla="*/ 3323359 h 5463886"/>
                <a:gd name="connsiteX26" fmla="*/ 4935681 w 5081154"/>
                <a:gd name="connsiteY26" fmla="*/ 3458441 h 5463886"/>
                <a:gd name="connsiteX27" fmla="*/ 4748645 w 5081154"/>
                <a:gd name="connsiteY27" fmla="*/ 3354532 h 5463886"/>
                <a:gd name="connsiteX28" fmla="*/ 4665518 w 5081154"/>
                <a:gd name="connsiteY28" fmla="*/ 3406486 h 5463886"/>
                <a:gd name="connsiteX29" fmla="*/ 4623954 w 5081154"/>
                <a:gd name="connsiteY29" fmla="*/ 3718214 h 5463886"/>
                <a:gd name="connsiteX30" fmla="*/ 4478481 w 5081154"/>
                <a:gd name="connsiteY30" fmla="*/ 3842905 h 5463886"/>
                <a:gd name="connsiteX31" fmla="*/ 4239490 w 5081154"/>
                <a:gd name="connsiteY31" fmla="*/ 3894859 h 5463886"/>
                <a:gd name="connsiteX32" fmla="*/ 4156363 w 5081154"/>
                <a:gd name="connsiteY32" fmla="*/ 3957205 h 5463886"/>
                <a:gd name="connsiteX33" fmla="*/ 4073236 w 5081154"/>
                <a:gd name="connsiteY33" fmla="*/ 3988377 h 5463886"/>
                <a:gd name="connsiteX34" fmla="*/ 3938154 w 5081154"/>
                <a:gd name="connsiteY34" fmla="*/ 4123459 h 5463886"/>
                <a:gd name="connsiteX35" fmla="*/ 4042063 w 5081154"/>
                <a:gd name="connsiteY35" fmla="*/ 4383232 h 5463886"/>
                <a:gd name="connsiteX36" fmla="*/ 4156363 w 5081154"/>
                <a:gd name="connsiteY36" fmla="*/ 4559877 h 5463886"/>
                <a:gd name="connsiteX37" fmla="*/ 4083627 w 5081154"/>
                <a:gd name="connsiteY37" fmla="*/ 4736523 h 5463886"/>
                <a:gd name="connsiteX38" fmla="*/ 4083627 w 5081154"/>
                <a:gd name="connsiteY38" fmla="*/ 4819650 h 5463886"/>
                <a:gd name="connsiteX39" fmla="*/ 4239490 w 5081154"/>
                <a:gd name="connsiteY39" fmla="*/ 4809259 h 5463886"/>
                <a:gd name="connsiteX40" fmla="*/ 4260272 w 5081154"/>
                <a:gd name="connsiteY40" fmla="*/ 4892386 h 5463886"/>
                <a:gd name="connsiteX41" fmla="*/ 4197927 w 5081154"/>
                <a:gd name="connsiteY41" fmla="*/ 5214505 h 5463886"/>
                <a:gd name="connsiteX42" fmla="*/ 3948545 w 5081154"/>
                <a:gd name="connsiteY42" fmla="*/ 5048250 h 5463886"/>
                <a:gd name="connsiteX43" fmla="*/ 4000500 w 5081154"/>
                <a:gd name="connsiteY43" fmla="*/ 4985905 h 5463886"/>
                <a:gd name="connsiteX44" fmla="*/ 3927763 w 5081154"/>
                <a:gd name="connsiteY44" fmla="*/ 4944341 h 5463886"/>
                <a:gd name="connsiteX45" fmla="*/ 3927763 w 5081154"/>
                <a:gd name="connsiteY45" fmla="*/ 4871605 h 5463886"/>
                <a:gd name="connsiteX46" fmla="*/ 3771900 w 5081154"/>
                <a:gd name="connsiteY46" fmla="*/ 4881996 h 5463886"/>
                <a:gd name="connsiteX47" fmla="*/ 3667990 w 5081154"/>
                <a:gd name="connsiteY47" fmla="*/ 4933950 h 5463886"/>
                <a:gd name="connsiteX48" fmla="*/ 3564081 w 5081154"/>
                <a:gd name="connsiteY48" fmla="*/ 4830041 h 5463886"/>
                <a:gd name="connsiteX49" fmla="*/ 3356263 w 5081154"/>
                <a:gd name="connsiteY49" fmla="*/ 4850823 h 5463886"/>
                <a:gd name="connsiteX50" fmla="*/ 3356263 w 5081154"/>
                <a:gd name="connsiteY50" fmla="*/ 4726132 h 5463886"/>
                <a:gd name="connsiteX51" fmla="*/ 3273136 w 5081154"/>
                <a:gd name="connsiteY51" fmla="*/ 4819650 h 5463886"/>
                <a:gd name="connsiteX52" fmla="*/ 3293918 w 5081154"/>
                <a:gd name="connsiteY52" fmla="*/ 4933950 h 5463886"/>
                <a:gd name="connsiteX53" fmla="*/ 2930236 w 5081154"/>
                <a:gd name="connsiteY53" fmla="*/ 4933950 h 5463886"/>
                <a:gd name="connsiteX54" fmla="*/ 2670463 w 5081154"/>
                <a:gd name="connsiteY54" fmla="*/ 4954732 h 5463886"/>
                <a:gd name="connsiteX55" fmla="*/ 2628900 w 5081154"/>
                <a:gd name="connsiteY55" fmla="*/ 5120986 h 5463886"/>
                <a:gd name="connsiteX56" fmla="*/ 2441863 w 5081154"/>
                <a:gd name="connsiteY56" fmla="*/ 5120986 h 5463886"/>
                <a:gd name="connsiteX57" fmla="*/ 2369127 w 5081154"/>
                <a:gd name="connsiteY57" fmla="*/ 5204114 h 5463886"/>
                <a:gd name="connsiteX58" fmla="*/ 2265218 w 5081154"/>
                <a:gd name="connsiteY58" fmla="*/ 5276850 h 5463886"/>
                <a:gd name="connsiteX59" fmla="*/ 1849581 w 5081154"/>
                <a:gd name="connsiteY59" fmla="*/ 5266459 h 5463886"/>
                <a:gd name="connsiteX60" fmla="*/ 1870363 w 5081154"/>
                <a:gd name="connsiteY60" fmla="*/ 5069032 h 5463886"/>
                <a:gd name="connsiteX61" fmla="*/ 1766454 w 5081154"/>
                <a:gd name="connsiteY61" fmla="*/ 5079423 h 5463886"/>
                <a:gd name="connsiteX62" fmla="*/ 1610590 w 5081154"/>
                <a:gd name="connsiteY62" fmla="*/ 4944341 h 5463886"/>
                <a:gd name="connsiteX63" fmla="*/ 1527463 w 5081154"/>
                <a:gd name="connsiteY63" fmla="*/ 5017077 h 5463886"/>
                <a:gd name="connsiteX64" fmla="*/ 1465118 w 5081154"/>
                <a:gd name="connsiteY64" fmla="*/ 5048250 h 5463886"/>
                <a:gd name="connsiteX65" fmla="*/ 1361209 w 5081154"/>
                <a:gd name="connsiteY65" fmla="*/ 5027468 h 5463886"/>
                <a:gd name="connsiteX66" fmla="*/ 1392381 w 5081154"/>
                <a:gd name="connsiteY66" fmla="*/ 5193723 h 5463886"/>
                <a:gd name="connsiteX67" fmla="*/ 1340427 w 5081154"/>
                <a:gd name="connsiteY67" fmla="*/ 5318414 h 5463886"/>
                <a:gd name="connsiteX68" fmla="*/ 1153390 w 5081154"/>
                <a:gd name="connsiteY68" fmla="*/ 5463886 h 5463886"/>
                <a:gd name="connsiteX69" fmla="*/ 1049481 w 5081154"/>
                <a:gd name="connsiteY69" fmla="*/ 5453496 h 5463886"/>
                <a:gd name="connsiteX70" fmla="*/ 1143000 w 5081154"/>
                <a:gd name="connsiteY70" fmla="*/ 5276850 h 5463886"/>
                <a:gd name="connsiteX71" fmla="*/ 997527 w 5081154"/>
                <a:gd name="connsiteY71" fmla="*/ 5339196 h 5463886"/>
                <a:gd name="connsiteX72" fmla="*/ 955963 w 5081154"/>
                <a:gd name="connsiteY72" fmla="*/ 5224896 h 5463886"/>
                <a:gd name="connsiteX73" fmla="*/ 997527 w 5081154"/>
                <a:gd name="connsiteY73" fmla="*/ 5152159 h 5463886"/>
                <a:gd name="connsiteX74" fmla="*/ 924790 w 5081154"/>
                <a:gd name="connsiteY74" fmla="*/ 5110596 h 5463886"/>
                <a:gd name="connsiteX75" fmla="*/ 862445 w 5081154"/>
                <a:gd name="connsiteY75" fmla="*/ 5058641 h 5463886"/>
                <a:gd name="connsiteX76" fmla="*/ 779318 w 5081154"/>
                <a:gd name="connsiteY76" fmla="*/ 5006686 h 5463886"/>
                <a:gd name="connsiteX77" fmla="*/ 675409 w 5081154"/>
                <a:gd name="connsiteY77" fmla="*/ 4892386 h 5463886"/>
                <a:gd name="connsiteX78" fmla="*/ 602672 w 5081154"/>
                <a:gd name="connsiteY78" fmla="*/ 5027468 h 5463886"/>
                <a:gd name="connsiteX79" fmla="*/ 415636 w 5081154"/>
                <a:gd name="connsiteY79" fmla="*/ 5027468 h 5463886"/>
                <a:gd name="connsiteX80" fmla="*/ 353290 w 5081154"/>
                <a:gd name="connsiteY80" fmla="*/ 4965123 h 5463886"/>
                <a:gd name="connsiteX81" fmla="*/ 488372 w 5081154"/>
                <a:gd name="connsiteY81" fmla="*/ 4892386 h 5463886"/>
                <a:gd name="connsiteX82" fmla="*/ 633845 w 5081154"/>
                <a:gd name="connsiteY82" fmla="*/ 4902777 h 5463886"/>
                <a:gd name="connsiteX83" fmla="*/ 748145 w 5081154"/>
                <a:gd name="connsiteY83" fmla="*/ 4798868 h 5463886"/>
                <a:gd name="connsiteX84" fmla="*/ 852054 w 5081154"/>
                <a:gd name="connsiteY84" fmla="*/ 4830041 h 5463886"/>
                <a:gd name="connsiteX85" fmla="*/ 955963 w 5081154"/>
                <a:gd name="connsiteY85" fmla="*/ 4788477 h 5463886"/>
                <a:gd name="connsiteX86" fmla="*/ 976745 w 5081154"/>
                <a:gd name="connsiteY86" fmla="*/ 4861214 h 5463886"/>
                <a:gd name="connsiteX87" fmla="*/ 1039090 w 5081154"/>
                <a:gd name="connsiteY87" fmla="*/ 4694959 h 5463886"/>
                <a:gd name="connsiteX88" fmla="*/ 966354 w 5081154"/>
                <a:gd name="connsiteY88" fmla="*/ 4622223 h 5463886"/>
                <a:gd name="connsiteX89" fmla="*/ 1039090 w 5081154"/>
                <a:gd name="connsiteY89" fmla="*/ 4539096 h 5463886"/>
                <a:gd name="connsiteX90" fmla="*/ 976745 w 5081154"/>
                <a:gd name="connsiteY90" fmla="*/ 4435186 h 5463886"/>
                <a:gd name="connsiteX91" fmla="*/ 997527 w 5081154"/>
                <a:gd name="connsiteY91" fmla="*/ 4341668 h 5463886"/>
                <a:gd name="connsiteX92" fmla="*/ 1028700 w 5081154"/>
                <a:gd name="connsiteY92" fmla="*/ 4102677 h 5463886"/>
                <a:gd name="connsiteX93" fmla="*/ 935181 w 5081154"/>
                <a:gd name="connsiteY93" fmla="*/ 3676650 h 5463886"/>
                <a:gd name="connsiteX94" fmla="*/ 987136 w 5081154"/>
                <a:gd name="connsiteY94" fmla="*/ 3531177 h 5463886"/>
                <a:gd name="connsiteX95" fmla="*/ 1080654 w 5081154"/>
                <a:gd name="connsiteY95" fmla="*/ 3479223 h 5463886"/>
                <a:gd name="connsiteX96" fmla="*/ 1101436 w 5081154"/>
                <a:gd name="connsiteY96" fmla="*/ 3520786 h 5463886"/>
                <a:gd name="connsiteX97" fmla="*/ 1246909 w 5081154"/>
                <a:gd name="connsiteY97" fmla="*/ 3406486 h 5463886"/>
                <a:gd name="connsiteX98" fmla="*/ 1288472 w 5081154"/>
                <a:gd name="connsiteY98" fmla="*/ 3240232 h 5463886"/>
                <a:gd name="connsiteX99" fmla="*/ 1236518 w 5081154"/>
                <a:gd name="connsiteY99" fmla="*/ 3125932 h 5463886"/>
                <a:gd name="connsiteX100" fmla="*/ 1340427 w 5081154"/>
                <a:gd name="connsiteY100" fmla="*/ 3157105 h 5463886"/>
                <a:gd name="connsiteX101" fmla="*/ 1444336 w 5081154"/>
                <a:gd name="connsiteY101" fmla="*/ 3157105 h 5463886"/>
                <a:gd name="connsiteX102" fmla="*/ 1465118 w 5081154"/>
                <a:gd name="connsiteY102" fmla="*/ 3136323 h 5463886"/>
                <a:gd name="connsiteX103" fmla="*/ 1413163 w 5081154"/>
                <a:gd name="connsiteY103" fmla="*/ 2990850 h 5463886"/>
                <a:gd name="connsiteX104" fmla="*/ 1454727 w 5081154"/>
                <a:gd name="connsiteY104" fmla="*/ 2793423 h 5463886"/>
                <a:gd name="connsiteX105" fmla="*/ 1371600 w 5081154"/>
                <a:gd name="connsiteY105" fmla="*/ 2575214 h 5463886"/>
                <a:gd name="connsiteX106" fmla="*/ 1267690 w 5081154"/>
                <a:gd name="connsiteY106" fmla="*/ 2564823 h 5463886"/>
                <a:gd name="connsiteX107" fmla="*/ 1205345 w 5081154"/>
                <a:gd name="connsiteY107" fmla="*/ 2450523 h 5463886"/>
                <a:gd name="connsiteX108" fmla="*/ 1278081 w 5081154"/>
                <a:gd name="connsiteY108" fmla="*/ 2346614 h 5463886"/>
                <a:gd name="connsiteX109" fmla="*/ 1132609 w 5081154"/>
                <a:gd name="connsiteY109" fmla="*/ 2211532 h 5463886"/>
                <a:gd name="connsiteX110" fmla="*/ 1132609 w 5081154"/>
                <a:gd name="connsiteY110" fmla="*/ 2086841 h 5463886"/>
                <a:gd name="connsiteX111" fmla="*/ 1132609 w 5081154"/>
                <a:gd name="connsiteY111" fmla="*/ 2086841 h 5463886"/>
                <a:gd name="connsiteX112" fmla="*/ 1163781 w 5081154"/>
                <a:gd name="connsiteY112" fmla="*/ 1962150 h 5463886"/>
                <a:gd name="connsiteX113" fmla="*/ 1132609 w 5081154"/>
                <a:gd name="connsiteY113" fmla="*/ 1879023 h 5463886"/>
                <a:gd name="connsiteX114" fmla="*/ 1132609 w 5081154"/>
                <a:gd name="connsiteY114" fmla="*/ 1785505 h 5463886"/>
                <a:gd name="connsiteX115" fmla="*/ 1070263 w 5081154"/>
                <a:gd name="connsiteY115" fmla="*/ 1754332 h 5463886"/>
                <a:gd name="connsiteX116" fmla="*/ 955963 w 5081154"/>
                <a:gd name="connsiteY116" fmla="*/ 1816677 h 5463886"/>
                <a:gd name="connsiteX117" fmla="*/ 914400 w 5081154"/>
                <a:gd name="connsiteY117" fmla="*/ 1650423 h 5463886"/>
                <a:gd name="connsiteX118" fmla="*/ 841663 w 5081154"/>
                <a:gd name="connsiteY118" fmla="*/ 1421823 h 5463886"/>
                <a:gd name="connsiteX119" fmla="*/ 654627 w 5081154"/>
                <a:gd name="connsiteY119" fmla="*/ 1328305 h 5463886"/>
                <a:gd name="connsiteX120" fmla="*/ 342900 w 5081154"/>
                <a:gd name="connsiteY120" fmla="*/ 1307523 h 5463886"/>
                <a:gd name="connsiteX121" fmla="*/ 394854 w 5081154"/>
                <a:gd name="connsiteY121" fmla="*/ 1473777 h 5463886"/>
                <a:gd name="connsiteX122" fmla="*/ 270163 w 5081154"/>
                <a:gd name="connsiteY122" fmla="*/ 1546514 h 5463886"/>
                <a:gd name="connsiteX123" fmla="*/ 51954 w 5081154"/>
                <a:gd name="connsiteY123" fmla="*/ 1619250 h 5463886"/>
                <a:gd name="connsiteX124" fmla="*/ 114300 w 5081154"/>
                <a:gd name="connsiteY124" fmla="*/ 1359477 h 5463886"/>
                <a:gd name="connsiteX125" fmla="*/ 10390 w 5081154"/>
                <a:gd name="connsiteY125" fmla="*/ 1099705 h 5463886"/>
                <a:gd name="connsiteX126" fmla="*/ 0 w 5081154"/>
                <a:gd name="connsiteY126" fmla="*/ 798368 h 5463886"/>
                <a:gd name="connsiteX127" fmla="*/ 270163 w 5081154"/>
                <a:gd name="connsiteY127" fmla="*/ 673677 h 5463886"/>
                <a:gd name="connsiteX128" fmla="*/ 571500 w 5081154"/>
                <a:gd name="connsiteY128" fmla="*/ 746414 h 5463886"/>
                <a:gd name="connsiteX129" fmla="*/ 571500 w 5081154"/>
                <a:gd name="connsiteY129" fmla="*/ 538596 h 5463886"/>
                <a:gd name="connsiteX130" fmla="*/ 852054 w 5081154"/>
                <a:gd name="connsiteY130" fmla="*/ 226868 h 5463886"/>
                <a:gd name="connsiteX131" fmla="*/ 1111827 w 5081154"/>
                <a:gd name="connsiteY131" fmla="*/ 112568 h 5463886"/>
                <a:gd name="connsiteX132" fmla="*/ 1211060 w 5081154"/>
                <a:gd name="connsiteY132" fmla="*/ 0 h 5463886"/>
                <a:gd name="connsiteX133" fmla="*/ 1496290 w 5081154"/>
                <a:gd name="connsiteY133" fmla="*/ 309996 h 5463886"/>
                <a:gd name="connsiteX134" fmla="*/ 1735281 w 5081154"/>
                <a:gd name="connsiteY134" fmla="*/ 580159 h 5463886"/>
                <a:gd name="connsiteX135" fmla="*/ 1922318 w 5081154"/>
                <a:gd name="connsiteY135" fmla="*/ 351559 h 5463886"/>
                <a:gd name="connsiteX136" fmla="*/ 2286000 w 5081154"/>
                <a:gd name="connsiteY136" fmla="*/ 548986 h 5463886"/>
                <a:gd name="connsiteX137" fmla="*/ 2535381 w 5081154"/>
                <a:gd name="connsiteY137" fmla="*/ 143741 h 5463886"/>
                <a:gd name="connsiteX138" fmla="*/ 2680854 w 5081154"/>
                <a:gd name="connsiteY138" fmla="*/ 351559 h 5463886"/>
                <a:gd name="connsiteX139" fmla="*/ 2951018 w 5081154"/>
                <a:gd name="connsiteY139" fmla="*/ 320386 h 5463886"/>
                <a:gd name="connsiteX140" fmla="*/ 3200400 w 5081154"/>
                <a:gd name="connsiteY140" fmla="*/ 455468 h 5463886"/>
                <a:gd name="connsiteX141" fmla="*/ 3241963 w 5081154"/>
                <a:gd name="connsiteY141" fmla="*/ 590550 h 5463886"/>
                <a:gd name="connsiteX142" fmla="*/ 3387436 w 5081154"/>
                <a:gd name="connsiteY142" fmla="*/ 746414 h 5463886"/>
                <a:gd name="connsiteX143" fmla="*/ 3449781 w 5081154"/>
                <a:gd name="connsiteY143" fmla="*/ 902277 h 5463886"/>
                <a:gd name="connsiteX144" fmla="*/ 3647209 w 5081154"/>
                <a:gd name="connsiteY144" fmla="*/ 1037359 h 5463886"/>
                <a:gd name="connsiteX145" fmla="*/ 3699163 w 5081154"/>
                <a:gd name="connsiteY145" fmla="*/ 1162050 h 5463886"/>
                <a:gd name="connsiteX0" fmla="*/ 3699163 w 5081154"/>
                <a:gd name="connsiteY0" fmla="*/ 1162050 h 5463886"/>
                <a:gd name="connsiteX1" fmla="*/ 3647209 w 5081154"/>
                <a:gd name="connsiteY1" fmla="*/ 1276350 h 5463886"/>
                <a:gd name="connsiteX2" fmla="*/ 3647209 w 5081154"/>
                <a:gd name="connsiteY2" fmla="*/ 1369868 h 5463886"/>
                <a:gd name="connsiteX3" fmla="*/ 3574472 w 5081154"/>
                <a:gd name="connsiteY3" fmla="*/ 1390650 h 5463886"/>
                <a:gd name="connsiteX4" fmla="*/ 3595254 w 5081154"/>
                <a:gd name="connsiteY4" fmla="*/ 1494559 h 5463886"/>
                <a:gd name="connsiteX5" fmla="*/ 3678381 w 5081154"/>
                <a:gd name="connsiteY5" fmla="*/ 1525732 h 5463886"/>
                <a:gd name="connsiteX6" fmla="*/ 3688772 w 5081154"/>
                <a:gd name="connsiteY6" fmla="*/ 1640032 h 5463886"/>
                <a:gd name="connsiteX7" fmla="*/ 3740727 w 5081154"/>
                <a:gd name="connsiteY7" fmla="*/ 1650423 h 5463886"/>
                <a:gd name="connsiteX8" fmla="*/ 3730336 w 5081154"/>
                <a:gd name="connsiteY8" fmla="*/ 1795896 h 5463886"/>
                <a:gd name="connsiteX9" fmla="*/ 3803072 w 5081154"/>
                <a:gd name="connsiteY9" fmla="*/ 1806286 h 5463886"/>
                <a:gd name="connsiteX10" fmla="*/ 3834245 w 5081154"/>
                <a:gd name="connsiteY10" fmla="*/ 1941368 h 5463886"/>
                <a:gd name="connsiteX11" fmla="*/ 3938154 w 5081154"/>
                <a:gd name="connsiteY11" fmla="*/ 2003714 h 5463886"/>
                <a:gd name="connsiteX12" fmla="*/ 3958936 w 5081154"/>
                <a:gd name="connsiteY12" fmla="*/ 2076450 h 5463886"/>
                <a:gd name="connsiteX13" fmla="*/ 4197927 w 5081154"/>
                <a:gd name="connsiteY13" fmla="*/ 2107623 h 5463886"/>
                <a:gd name="connsiteX14" fmla="*/ 4384963 w 5081154"/>
                <a:gd name="connsiteY14" fmla="*/ 2481696 h 5463886"/>
                <a:gd name="connsiteX15" fmla="*/ 4447309 w 5081154"/>
                <a:gd name="connsiteY15" fmla="*/ 2429741 h 5463886"/>
                <a:gd name="connsiteX16" fmla="*/ 4603172 w 5081154"/>
                <a:gd name="connsiteY16" fmla="*/ 2575214 h 5463886"/>
                <a:gd name="connsiteX17" fmla="*/ 4603172 w 5081154"/>
                <a:gd name="connsiteY17" fmla="*/ 2658341 h 5463886"/>
                <a:gd name="connsiteX18" fmla="*/ 4738254 w 5081154"/>
                <a:gd name="connsiteY18" fmla="*/ 2762250 h 5463886"/>
                <a:gd name="connsiteX19" fmla="*/ 4831772 w 5081154"/>
                <a:gd name="connsiteY19" fmla="*/ 2741468 h 5463886"/>
                <a:gd name="connsiteX20" fmla="*/ 4914900 w 5081154"/>
                <a:gd name="connsiteY20" fmla="*/ 2845377 h 5463886"/>
                <a:gd name="connsiteX21" fmla="*/ 4966854 w 5081154"/>
                <a:gd name="connsiteY21" fmla="*/ 2845377 h 5463886"/>
                <a:gd name="connsiteX22" fmla="*/ 5060372 w 5081154"/>
                <a:gd name="connsiteY22" fmla="*/ 3063586 h 5463886"/>
                <a:gd name="connsiteX23" fmla="*/ 5081154 w 5081154"/>
                <a:gd name="connsiteY23" fmla="*/ 3167496 h 5463886"/>
                <a:gd name="connsiteX24" fmla="*/ 5060372 w 5081154"/>
                <a:gd name="connsiteY24" fmla="*/ 3261014 h 5463886"/>
                <a:gd name="connsiteX25" fmla="*/ 5060372 w 5081154"/>
                <a:gd name="connsiteY25" fmla="*/ 3323359 h 5463886"/>
                <a:gd name="connsiteX26" fmla="*/ 4935681 w 5081154"/>
                <a:gd name="connsiteY26" fmla="*/ 3458441 h 5463886"/>
                <a:gd name="connsiteX27" fmla="*/ 4748645 w 5081154"/>
                <a:gd name="connsiteY27" fmla="*/ 3354532 h 5463886"/>
                <a:gd name="connsiteX28" fmla="*/ 4665518 w 5081154"/>
                <a:gd name="connsiteY28" fmla="*/ 3406486 h 5463886"/>
                <a:gd name="connsiteX29" fmla="*/ 4623954 w 5081154"/>
                <a:gd name="connsiteY29" fmla="*/ 3718214 h 5463886"/>
                <a:gd name="connsiteX30" fmla="*/ 4478481 w 5081154"/>
                <a:gd name="connsiteY30" fmla="*/ 3842905 h 5463886"/>
                <a:gd name="connsiteX31" fmla="*/ 4239490 w 5081154"/>
                <a:gd name="connsiteY31" fmla="*/ 3894859 h 5463886"/>
                <a:gd name="connsiteX32" fmla="*/ 4156363 w 5081154"/>
                <a:gd name="connsiteY32" fmla="*/ 3957205 h 5463886"/>
                <a:gd name="connsiteX33" fmla="*/ 4073236 w 5081154"/>
                <a:gd name="connsiteY33" fmla="*/ 3988377 h 5463886"/>
                <a:gd name="connsiteX34" fmla="*/ 3938154 w 5081154"/>
                <a:gd name="connsiteY34" fmla="*/ 4123459 h 5463886"/>
                <a:gd name="connsiteX35" fmla="*/ 4042063 w 5081154"/>
                <a:gd name="connsiteY35" fmla="*/ 4383232 h 5463886"/>
                <a:gd name="connsiteX36" fmla="*/ 4156363 w 5081154"/>
                <a:gd name="connsiteY36" fmla="*/ 4559877 h 5463886"/>
                <a:gd name="connsiteX37" fmla="*/ 4083627 w 5081154"/>
                <a:gd name="connsiteY37" fmla="*/ 4736523 h 5463886"/>
                <a:gd name="connsiteX38" fmla="*/ 4083627 w 5081154"/>
                <a:gd name="connsiteY38" fmla="*/ 4819650 h 5463886"/>
                <a:gd name="connsiteX39" fmla="*/ 4239490 w 5081154"/>
                <a:gd name="connsiteY39" fmla="*/ 4809259 h 5463886"/>
                <a:gd name="connsiteX40" fmla="*/ 4260272 w 5081154"/>
                <a:gd name="connsiteY40" fmla="*/ 4892386 h 5463886"/>
                <a:gd name="connsiteX41" fmla="*/ 4197927 w 5081154"/>
                <a:gd name="connsiteY41" fmla="*/ 5214505 h 5463886"/>
                <a:gd name="connsiteX42" fmla="*/ 3948545 w 5081154"/>
                <a:gd name="connsiteY42" fmla="*/ 5048250 h 5463886"/>
                <a:gd name="connsiteX43" fmla="*/ 4000500 w 5081154"/>
                <a:gd name="connsiteY43" fmla="*/ 4985905 h 5463886"/>
                <a:gd name="connsiteX44" fmla="*/ 3927763 w 5081154"/>
                <a:gd name="connsiteY44" fmla="*/ 4944341 h 5463886"/>
                <a:gd name="connsiteX45" fmla="*/ 3927763 w 5081154"/>
                <a:gd name="connsiteY45" fmla="*/ 4871605 h 5463886"/>
                <a:gd name="connsiteX46" fmla="*/ 3771900 w 5081154"/>
                <a:gd name="connsiteY46" fmla="*/ 4881996 h 5463886"/>
                <a:gd name="connsiteX47" fmla="*/ 3667990 w 5081154"/>
                <a:gd name="connsiteY47" fmla="*/ 4933950 h 5463886"/>
                <a:gd name="connsiteX48" fmla="*/ 3564081 w 5081154"/>
                <a:gd name="connsiteY48" fmla="*/ 4830041 h 5463886"/>
                <a:gd name="connsiteX49" fmla="*/ 3356263 w 5081154"/>
                <a:gd name="connsiteY49" fmla="*/ 4850823 h 5463886"/>
                <a:gd name="connsiteX50" fmla="*/ 3356263 w 5081154"/>
                <a:gd name="connsiteY50" fmla="*/ 4726132 h 5463886"/>
                <a:gd name="connsiteX51" fmla="*/ 3273136 w 5081154"/>
                <a:gd name="connsiteY51" fmla="*/ 4819650 h 5463886"/>
                <a:gd name="connsiteX52" fmla="*/ 3293918 w 5081154"/>
                <a:gd name="connsiteY52" fmla="*/ 4933950 h 5463886"/>
                <a:gd name="connsiteX53" fmla="*/ 2930236 w 5081154"/>
                <a:gd name="connsiteY53" fmla="*/ 4933950 h 5463886"/>
                <a:gd name="connsiteX54" fmla="*/ 2670463 w 5081154"/>
                <a:gd name="connsiteY54" fmla="*/ 4954732 h 5463886"/>
                <a:gd name="connsiteX55" fmla="*/ 2628900 w 5081154"/>
                <a:gd name="connsiteY55" fmla="*/ 5120986 h 5463886"/>
                <a:gd name="connsiteX56" fmla="*/ 2441863 w 5081154"/>
                <a:gd name="connsiteY56" fmla="*/ 5120986 h 5463886"/>
                <a:gd name="connsiteX57" fmla="*/ 2369127 w 5081154"/>
                <a:gd name="connsiteY57" fmla="*/ 5204114 h 5463886"/>
                <a:gd name="connsiteX58" fmla="*/ 2265218 w 5081154"/>
                <a:gd name="connsiteY58" fmla="*/ 5276850 h 5463886"/>
                <a:gd name="connsiteX59" fmla="*/ 1849581 w 5081154"/>
                <a:gd name="connsiteY59" fmla="*/ 5266459 h 5463886"/>
                <a:gd name="connsiteX60" fmla="*/ 1870363 w 5081154"/>
                <a:gd name="connsiteY60" fmla="*/ 5069032 h 5463886"/>
                <a:gd name="connsiteX61" fmla="*/ 1766454 w 5081154"/>
                <a:gd name="connsiteY61" fmla="*/ 5079423 h 5463886"/>
                <a:gd name="connsiteX62" fmla="*/ 1610590 w 5081154"/>
                <a:gd name="connsiteY62" fmla="*/ 4944341 h 5463886"/>
                <a:gd name="connsiteX63" fmla="*/ 1527463 w 5081154"/>
                <a:gd name="connsiteY63" fmla="*/ 5017077 h 5463886"/>
                <a:gd name="connsiteX64" fmla="*/ 1465118 w 5081154"/>
                <a:gd name="connsiteY64" fmla="*/ 5048250 h 5463886"/>
                <a:gd name="connsiteX65" fmla="*/ 1361209 w 5081154"/>
                <a:gd name="connsiteY65" fmla="*/ 5027468 h 5463886"/>
                <a:gd name="connsiteX66" fmla="*/ 1392381 w 5081154"/>
                <a:gd name="connsiteY66" fmla="*/ 5193723 h 5463886"/>
                <a:gd name="connsiteX67" fmla="*/ 1340427 w 5081154"/>
                <a:gd name="connsiteY67" fmla="*/ 5318414 h 5463886"/>
                <a:gd name="connsiteX68" fmla="*/ 1153390 w 5081154"/>
                <a:gd name="connsiteY68" fmla="*/ 5463886 h 5463886"/>
                <a:gd name="connsiteX69" fmla="*/ 1049481 w 5081154"/>
                <a:gd name="connsiteY69" fmla="*/ 5453496 h 5463886"/>
                <a:gd name="connsiteX70" fmla="*/ 1143000 w 5081154"/>
                <a:gd name="connsiteY70" fmla="*/ 5276850 h 5463886"/>
                <a:gd name="connsiteX71" fmla="*/ 997527 w 5081154"/>
                <a:gd name="connsiteY71" fmla="*/ 5339196 h 5463886"/>
                <a:gd name="connsiteX72" fmla="*/ 955963 w 5081154"/>
                <a:gd name="connsiteY72" fmla="*/ 5224896 h 5463886"/>
                <a:gd name="connsiteX73" fmla="*/ 997527 w 5081154"/>
                <a:gd name="connsiteY73" fmla="*/ 5152159 h 5463886"/>
                <a:gd name="connsiteX74" fmla="*/ 924790 w 5081154"/>
                <a:gd name="connsiteY74" fmla="*/ 5110596 h 5463886"/>
                <a:gd name="connsiteX75" fmla="*/ 862445 w 5081154"/>
                <a:gd name="connsiteY75" fmla="*/ 5058641 h 5463886"/>
                <a:gd name="connsiteX76" fmla="*/ 779318 w 5081154"/>
                <a:gd name="connsiteY76" fmla="*/ 5006686 h 5463886"/>
                <a:gd name="connsiteX77" fmla="*/ 675409 w 5081154"/>
                <a:gd name="connsiteY77" fmla="*/ 4892386 h 5463886"/>
                <a:gd name="connsiteX78" fmla="*/ 602672 w 5081154"/>
                <a:gd name="connsiteY78" fmla="*/ 5027468 h 5463886"/>
                <a:gd name="connsiteX79" fmla="*/ 415636 w 5081154"/>
                <a:gd name="connsiteY79" fmla="*/ 5027468 h 5463886"/>
                <a:gd name="connsiteX80" fmla="*/ 353290 w 5081154"/>
                <a:gd name="connsiteY80" fmla="*/ 4965123 h 5463886"/>
                <a:gd name="connsiteX81" fmla="*/ 488372 w 5081154"/>
                <a:gd name="connsiteY81" fmla="*/ 4892386 h 5463886"/>
                <a:gd name="connsiteX82" fmla="*/ 633845 w 5081154"/>
                <a:gd name="connsiteY82" fmla="*/ 4902777 h 5463886"/>
                <a:gd name="connsiteX83" fmla="*/ 748145 w 5081154"/>
                <a:gd name="connsiteY83" fmla="*/ 4798868 h 5463886"/>
                <a:gd name="connsiteX84" fmla="*/ 852054 w 5081154"/>
                <a:gd name="connsiteY84" fmla="*/ 4830041 h 5463886"/>
                <a:gd name="connsiteX85" fmla="*/ 955963 w 5081154"/>
                <a:gd name="connsiteY85" fmla="*/ 4788477 h 5463886"/>
                <a:gd name="connsiteX86" fmla="*/ 976745 w 5081154"/>
                <a:gd name="connsiteY86" fmla="*/ 4861214 h 5463886"/>
                <a:gd name="connsiteX87" fmla="*/ 1039090 w 5081154"/>
                <a:gd name="connsiteY87" fmla="*/ 4694959 h 5463886"/>
                <a:gd name="connsiteX88" fmla="*/ 966354 w 5081154"/>
                <a:gd name="connsiteY88" fmla="*/ 4622223 h 5463886"/>
                <a:gd name="connsiteX89" fmla="*/ 1039090 w 5081154"/>
                <a:gd name="connsiteY89" fmla="*/ 4539096 h 5463886"/>
                <a:gd name="connsiteX90" fmla="*/ 976745 w 5081154"/>
                <a:gd name="connsiteY90" fmla="*/ 4435186 h 5463886"/>
                <a:gd name="connsiteX91" fmla="*/ 997527 w 5081154"/>
                <a:gd name="connsiteY91" fmla="*/ 4341668 h 5463886"/>
                <a:gd name="connsiteX92" fmla="*/ 1028700 w 5081154"/>
                <a:gd name="connsiteY92" fmla="*/ 4102677 h 5463886"/>
                <a:gd name="connsiteX93" fmla="*/ 935181 w 5081154"/>
                <a:gd name="connsiteY93" fmla="*/ 3676650 h 5463886"/>
                <a:gd name="connsiteX94" fmla="*/ 987136 w 5081154"/>
                <a:gd name="connsiteY94" fmla="*/ 3531177 h 5463886"/>
                <a:gd name="connsiteX95" fmla="*/ 1080654 w 5081154"/>
                <a:gd name="connsiteY95" fmla="*/ 3479223 h 5463886"/>
                <a:gd name="connsiteX96" fmla="*/ 1101436 w 5081154"/>
                <a:gd name="connsiteY96" fmla="*/ 3520786 h 5463886"/>
                <a:gd name="connsiteX97" fmla="*/ 1246909 w 5081154"/>
                <a:gd name="connsiteY97" fmla="*/ 3406486 h 5463886"/>
                <a:gd name="connsiteX98" fmla="*/ 1288472 w 5081154"/>
                <a:gd name="connsiteY98" fmla="*/ 3240232 h 5463886"/>
                <a:gd name="connsiteX99" fmla="*/ 1236518 w 5081154"/>
                <a:gd name="connsiteY99" fmla="*/ 3125932 h 5463886"/>
                <a:gd name="connsiteX100" fmla="*/ 1340427 w 5081154"/>
                <a:gd name="connsiteY100" fmla="*/ 3157105 h 5463886"/>
                <a:gd name="connsiteX101" fmla="*/ 1444336 w 5081154"/>
                <a:gd name="connsiteY101" fmla="*/ 3157105 h 5463886"/>
                <a:gd name="connsiteX102" fmla="*/ 1465118 w 5081154"/>
                <a:gd name="connsiteY102" fmla="*/ 3136323 h 5463886"/>
                <a:gd name="connsiteX103" fmla="*/ 1413163 w 5081154"/>
                <a:gd name="connsiteY103" fmla="*/ 2990850 h 5463886"/>
                <a:gd name="connsiteX104" fmla="*/ 1454727 w 5081154"/>
                <a:gd name="connsiteY104" fmla="*/ 2793423 h 5463886"/>
                <a:gd name="connsiteX105" fmla="*/ 1371600 w 5081154"/>
                <a:gd name="connsiteY105" fmla="*/ 2575214 h 5463886"/>
                <a:gd name="connsiteX106" fmla="*/ 1267690 w 5081154"/>
                <a:gd name="connsiteY106" fmla="*/ 2564823 h 5463886"/>
                <a:gd name="connsiteX107" fmla="*/ 1205345 w 5081154"/>
                <a:gd name="connsiteY107" fmla="*/ 2450523 h 5463886"/>
                <a:gd name="connsiteX108" fmla="*/ 1278081 w 5081154"/>
                <a:gd name="connsiteY108" fmla="*/ 2346614 h 5463886"/>
                <a:gd name="connsiteX109" fmla="*/ 1132609 w 5081154"/>
                <a:gd name="connsiteY109" fmla="*/ 2211532 h 5463886"/>
                <a:gd name="connsiteX110" fmla="*/ 1132609 w 5081154"/>
                <a:gd name="connsiteY110" fmla="*/ 2086841 h 5463886"/>
                <a:gd name="connsiteX111" fmla="*/ 1132609 w 5081154"/>
                <a:gd name="connsiteY111" fmla="*/ 2086841 h 5463886"/>
                <a:gd name="connsiteX112" fmla="*/ 1163781 w 5081154"/>
                <a:gd name="connsiteY112" fmla="*/ 1962150 h 5463886"/>
                <a:gd name="connsiteX113" fmla="*/ 1132609 w 5081154"/>
                <a:gd name="connsiteY113" fmla="*/ 1879023 h 5463886"/>
                <a:gd name="connsiteX114" fmla="*/ 1132609 w 5081154"/>
                <a:gd name="connsiteY114" fmla="*/ 1785505 h 5463886"/>
                <a:gd name="connsiteX115" fmla="*/ 1070263 w 5081154"/>
                <a:gd name="connsiteY115" fmla="*/ 1754332 h 5463886"/>
                <a:gd name="connsiteX116" fmla="*/ 955963 w 5081154"/>
                <a:gd name="connsiteY116" fmla="*/ 1816677 h 5463886"/>
                <a:gd name="connsiteX117" fmla="*/ 914400 w 5081154"/>
                <a:gd name="connsiteY117" fmla="*/ 1650423 h 5463886"/>
                <a:gd name="connsiteX118" fmla="*/ 841663 w 5081154"/>
                <a:gd name="connsiteY118" fmla="*/ 1421823 h 5463886"/>
                <a:gd name="connsiteX119" fmla="*/ 654627 w 5081154"/>
                <a:gd name="connsiteY119" fmla="*/ 1328305 h 5463886"/>
                <a:gd name="connsiteX120" fmla="*/ 342900 w 5081154"/>
                <a:gd name="connsiteY120" fmla="*/ 1307523 h 5463886"/>
                <a:gd name="connsiteX121" fmla="*/ 394854 w 5081154"/>
                <a:gd name="connsiteY121" fmla="*/ 1473777 h 5463886"/>
                <a:gd name="connsiteX122" fmla="*/ 270163 w 5081154"/>
                <a:gd name="connsiteY122" fmla="*/ 1546514 h 5463886"/>
                <a:gd name="connsiteX123" fmla="*/ 51954 w 5081154"/>
                <a:gd name="connsiteY123" fmla="*/ 1619250 h 5463886"/>
                <a:gd name="connsiteX124" fmla="*/ 114300 w 5081154"/>
                <a:gd name="connsiteY124" fmla="*/ 1359477 h 5463886"/>
                <a:gd name="connsiteX125" fmla="*/ 10390 w 5081154"/>
                <a:gd name="connsiteY125" fmla="*/ 1099705 h 5463886"/>
                <a:gd name="connsiteX126" fmla="*/ 0 w 5081154"/>
                <a:gd name="connsiteY126" fmla="*/ 798368 h 5463886"/>
                <a:gd name="connsiteX127" fmla="*/ 270163 w 5081154"/>
                <a:gd name="connsiteY127" fmla="*/ 673677 h 5463886"/>
                <a:gd name="connsiteX128" fmla="*/ 571500 w 5081154"/>
                <a:gd name="connsiteY128" fmla="*/ 746414 h 5463886"/>
                <a:gd name="connsiteX129" fmla="*/ 571500 w 5081154"/>
                <a:gd name="connsiteY129" fmla="*/ 538596 h 5463886"/>
                <a:gd name="connsiteX130" fmla="*/ 852054 w 5081154"/>
                <a:gd name="connsiteY130" fmla="*/ 226868 h 5463886"/>
                <a:gd name="connsiteX131" fmla="*/ 1111827 w 5081154"/>
                <a:gd name="connsiteY131" fmla="*/ 112568 h 5463886"/>
                <a:gd name="connsiteX132" fmla="*/ 1211060 w 5081154"/>
                <a:gd name="connsiteY132" fmla="*/ 0 h 5463886"/>
                <a:gd name="connsiteX133" fmla="*/ 1289165 w 5081154"/>
                <a:gd name="connsiteY133" fmla="*/ 31864 h 5463886"/>
                <a:gd name="connsiteX134" fmla="*/ 1496290 w 5081154"/>
                <a:gd name="connsiteY134" fmla="*/ 309996 h 5463886"/>
                <a:gd name="connsiteX135" fmla="*/ 1735281 w 5081154"/>
                <a:gd name="connsiteY135" fmla="*/ 580159 h 5463886"/>
                <a:gd name="connsiteX136" fmla="*/ 1922318 w 5081154"/>
                <a:gd name="connsiteY136" fmla="*/ 351559 h 5463886"/>
                <a:gd name="connsiteX137" fmla="*/ 2286000 w 5081154"/>
                <a:gd name="connsiteY137" fmla="*/ 548986 h 5463886"/>
                <a:gd name="connsiteX138" fmla="*/ 2535381 w 5081154"/>
                <a:gd name="connsiteY138" fmla="*/ 143741 h 5463886"/>
                <a:gd name="connsiteX139" fmla="*/ 2680854 w 5081154"/>
                <a:gd name="connsiteY139" fmla="*/ 351559 h 5463886"/>
                <a:gd name="connsiteX140" fmla="*/ 2951018 w 5081154"/>
                <a:gd name="connsiteY140" fmla="*/ 320386 h 5463886"/>
                <a:gd name="connsiteX141" fmla="*/ 3200400 w 5081154"/>
                <a:gd name="connsiteY141" fmla="*/ 455468 h 5463886"/>
                <a:gd name="connsiteX142" fmla="*/ 3241963 w 5081154"/>
                <a:gd name="connsiteY142" fmla="*/ 590550 h 5463886"/>
                <a:gd name="connsiteX143" fmla="*/ 3387436 w 5081154"/>
                <a:gd name="connsiteY143" fmla="*/ 746414 h 5463886"/>
                <a:gd name="connsiteX144" fmla="*/ 3449781 w 5081154"/>
                <a:gd name="connsiteY144" fmla="*/ 902277 h 5463886"/>
                <a:gd name="connsiteX145" fmla="*/ 3647209 w 5081154"/>
                <a:gd name="connsiteY145" fmla="*/ 1037359 h 5463886"/>
                <a:gd name="connsiteX146" fmla="*/ 3699163 w 5081154"/>
                <a:gd name="connsiteY146" fmla="*/ 1162050 h 5463886"/>
                <a:gd name="connsiteX0" fmla="*/ 3699163 w 5081154"/>
                <a:gd name="connsiteY0" fmla="*/ 1162050 h 5463886"/>
                <a:gd name="connsiteX1" fmla="*/ 3647209 w 5081154"/>
                <a:gd name="connsiteY1" fmla="*/ 1276350 h 5463886"/>
                <a:gd name="connsiteX2" fmla="*/ 3647209 w 5081154"/>
                <a:gd name="connsiteY2" fmla="*/ 1369868 h 5463886"/>
                <a:gd name="connsiteX3" fmla="*/ 3574472 w 5081154"/>
                <a:gd name="connsiteY3" fmla="*/ 1390650 h 5463886"/>
                <a:gd name="connsiteX4" fmla="*/ 3595254 w 5081154"/>
                <a:gd name="connsiteY4" fmla="*/ 1494559 h 5463886"/>
                <a:gd name="connsiteX5" fmla="*/ 3678381 w 5081154"/>
                <a:gd name="connsiteY5" fmla="*/ 1525732 h 5463886"/>
                <a:gd name="connsiteX6" fmla="*/ 3688772 w 5081154"/>
                <a:gd name="connsiteY6" fmla="*/ 1640032 h 5463886"/>
                <a:gd name="connsiteX7" fmla="*/ 3740727 w 5081154"/>
                <a:gd name="connsiteY7" fmla="*/ 1650423 h 5463886"/>
                <a:gd name="connsiteX8" fmla="*/ 3730336 w 5081154"/>
                <a:gd name="connsiteY8" fmla="*/ 1795896 h 5463886"/>
                <a:gd name="connsiteX9" fmla="*/ 3803072 w 5081154"/>
                <a:gd name="connsiteY9" fmla="*/ 1806286 h 5463886"/>
                <a:gd name="connsiteX10" fmla="*/ 3834245 w 5081154"/>
                <a:gd name="connsiteY10" fmla="*/ 1941368 h 5463886"/>
                <a:gd name="connsiteX11" fmla="*/ 3938154 w 5081154"/>
                <a:gd name="connsiteY11" fmla="*/ 2003714 h 5463886"/>
                <a:gd name="connsiteX12" fmla="*/ 3958936 w 5081154"/>
                <a:gd name="connsiteY12" fmla="*/ 2076450 h 5463886"/>
                <a:gd name="connsiteX13" fmla="*/ 4197927 w 5081154"/>
                <a:gd name="connsiteY13" fmla="*/ 2107623 h 5463886"/>
                <a:gd name="connsiteX14" fmla="*/ 4384963 w 5081154"/>
                <a:gd name="connsiteY14" fmla="*/ 2481696 h 5463886"/>
                <a:gd name="connsiteX15" fmla="*/ 4447309 w 5081154"/>
                <a:gd name="connsiteY15" fmla="*/ 2429741 h 5463886"/>
                <a:gd name="connsiteX16" fmla="*/ 4603172 w 5081154"/>
                <a:gd name="connsiteY16" fmla="*/ 2575214 h 5463886"/>
                <a:gd name="connsiteX17" fmla="*/ 4603172 w 5081154"/>
                <a:gd name="connsiteY17" fmla="*/ 2658341 h 5463886"/>
                <a:gd name="connsiteX18" fmla="*/ 4738254 w 5081154"/>
                <a:gd name="connsiteY18" fmla="*/ 2762250 h 5463886"/>
                <a:gd name="connsiteX19" fmla="*/ 4831772 w 5081154"/>
                <a:gd name="connsiteY19" fmla="*/ 2741468 h 5463886"/>
                <a:gd name="connsiteX20" fmla="*/ 4914900 w 5081154"/>
                <a:gd name="connsiteY20" fmla="*/ 2845377 h 5463886"/>
                <a:gd name="connsiteX21" fmla="*/ 4966854 w 5081154"/>
                <a:gd name="connsiteY21" fmla="*/ 2845377 h 5463886"/>
                <a:gd name="connsiteX22" fmla="*/ 5060372 w 5081154"/>
                <a:gd name="connsiteY22" fmla="*/ 3063586 h 5463886"/>
                <a:gd name="connsiteX23" fmla="*/ 5081154 w 5081154"/>
                <a:gd name="connsiteY23" fmla="*/ 3167496 h 5463886"/>
                <a:gd name="connsiteX24" fmla="*/ 5060372 w 5081154"/>
                <a:gd name="connsiteY24" fmla="*/ 3261014 h 5463886"/>
                <a:gd name="connsiteX25" fmla="*/ 5060372 w 5081154"/>
                <a:gd name="connsiteY25" fmla="*/ 3323359 h 5463886"/>
                <a:gd name="connsiteX26" fmla="*/ 4935681 w 5081154"/>
                <a:gd name="connsiteY26" fmla="*/ 3458441 h 5463886"/>
                <a:gd name="connsiteX27" fmla="*/ 4748645 w 5081154"/>
                <a:gd name="connsiteY27" fmla="*/ 3354532 h 5463886"/>
                <a:gd name="connsiteX28" fmla="*/ 4665518 w 5081154"/>
                <a:gd name="connsiteY28" fmla="*/ 3406486 h 5463886"/>
                <a:gd name="connsiteX29" fmla="*/ 4623954 w 5081154"/>
                <a:gd name="connsiteY29" fmla="*/ 3718214 h 5463886"/>
                <a:gd name="connsiteX30" fmla="*/ 4478481 w 5081154"/>
                <a:gd name="connsiteY30" fmla="*/ 3842905 h 5463886"/>
                <a:gd name="connsiteX31" fmla="*/ 4239490 w 5081154"/>
                <a:gd name="connsiteY31" fmla="*/ 3894859 h 5463886"/>
                <a:gd name="connsiteX32" fmla="*/ 4156363 w 5081154"/>
                <a:gd name="connsiteY32" fmla="*/ 3957205 h 5463886"/>
                <a:gd name="connsiteX33" fmla="*/ 4073236 w 5081154"/>
                <a:gd name="connsiteY33" fmla="*/ 3988377 h 5463886"/>
                <a:gd name="connsiteX34" fmla="*/ 3938154 w 5081154"/>
                <a:gd name="connsiteY34" fmla="*/ 4123459 h 5463886"/>
                <a:gd name="connsiteX35" fmla="*/ 4042063 w 5081154"/>
                <a:gd name="connsiteY35" fmla="*/ 4383232 h 5463886"/>
                <a:gd name="connsiteX36" fmla="*/ 4156363 w 5081154"/>
                <a:gd name="connsiteY36" fmla="*/ 4559877 h 5463886"/>
                <a:gd name="connsiteX37" fmla="*/ 4083627 w 5081154"/>
                <a:gd name="connsiteY37" fmla="*/ 4736523 h 5463886"/>
                <a:gd name="connsiteX38" fmla="*/ 4083627 w 5081154"/>
                <a:gd name="connsiteY38" fmla="*/ 4819650 h 5463886"/>
                <a:gd name="connsiteX39" fmla="*/ 4239490 w 5081154"/>
                <a:gd name="connsiteY39" fmla="*/ 4809259 h 5463886"/>
                <a:gd name="connsiteX40" fmla="*/ 4260272 w 5081154"/>
                <a:gd name="connsiteY40" fmla="*/ 4892386 h 5463886"/>
                <a:gd name="connsiteX41" fmla="*/ 4197927 w 5081154"/>
                <a:gd name="connsiteY41" fmla="*/ 5214505 h 5463886"/>
                <a:gd name="connsiteX42" fmla="*/ 3948545 w 5081154"/>
                <a:gd name="connsiteY42" fmla="*/ 5048250 h 5463886"/>
                <a:gd name="connsiteX43" fmla="*/ 4000500 w 5081154"/>
                <a:gd name="connsiteY43" fmla="*/ 4985905 h 5463886"/>
                <a:gd name="connsiteX44" fmla="*/ 3927763 w 5081154"/>
                <a:gd name="connsiteY44" fmla="*/ 4944341 h 5463886"/>
                <a:gd name="connsiteX45" fmla="*/ 3927763 w 5081154"/>
                <a:gd name="connsiteY45" fmla="*/ 4871605 h 5463886"/>
                <a:gd name="connsiteX46" fmla="*/ 3771900 w 5081154"/>
                <a:gd name="connsiteY46" fmla="*/ 4881996 h 5463886"/>
                <a:gd name="connsiteX47" fmla="*/ 3667990 w 5081154"/>
                <a:gd name="connsiteY47" fmla="*/ 4933950 h 5463886"/>
                <a:gd name="connsiteX48" fmla="*/ 3564081 w 5081154"/>
                <a:gd name="connsiteY48" fmla="*/ 4830041 h 5463886"/>
                <a:gd name="connsiteX49" fmla="*/ 3356263 w 5081154"/>
                <a:gd name="connsiteY49" fmla="*/ 4850823 h 5463886"/>
                <a:gd name="connsiteX50" fmla="*/ 3356263 w 5081154"/>
                <a:gd name="connsiteY50" fmla="*/ 4726132 h 5463886"/>
                <a:gd name="connsiteX51" fmla="*/ 3273136 w 5081154"/>
                <a:gd name="connsiteY51" fmla="*/ 4819650 h 5463886"/>
                <a:gd name="connsiteX52" fmla="*/ 3293918 w 5081154"/>
                <a:gd name="connsiteY52" fmla="*/ 4933950 h 5463886"/>
                <a:gd name="connsiteX53" fmla="*/ 2930236 w 5081154"/>
                <a:gd name="connsiteY53" fmla="*/ 4933950 h 5463886"/>
                <a:gd name="connsiteX54" fmla="*/ 2670463 w 5081154"/>
                <a:gd name="connsiteY54" fmla="*/ 4954732 h 5463886"/>
                <a:gd name="connsiteX55" fmla="*/ 2628900 w 5081154"/>
                <a:gd name="connsiteY55" fmla="*/ 5120986 h 5463886"/>
                <a:gd name="connsiteX56" fmla="*/ 2441863 w 5081154"/>
                <a:gd name="connsiteY56" fmla="*/ 5120986 h 5463886"/>
                <a:gd name="connsiteX57" fmla="*/ 2369127 w 5081154"/>
                <a:gd name="connsiteY57" fmla="*/ 5204114 h 5463886"/>
                <a:gd name="connsiteX58" fmla="*/ 2265218 w 5081154"/>
                <a:gd name="connsiteY58" fmla="*/ 5276850 h 5463886"/>
                <a:gd name="connsiteX59" fmla="*/ 1849581 w 5081154"/>
                <a:gd name="connsiteY59" fmla="*/ 5266459 h 5463886"/>
                <a:gd name="connsiteX60" fmla="*/ 1870363 w 5081154"/>
                <a:gd name="connsiteY60" fmla="*/ 5069032 h 5463886"/>
                <a:gd name="connsiteX61" fmla="*/ 1766454 w 5081154"/>
                <a:gd name="connsiteY61" fmla="*/ 5079423 h 5463886"/>
                <a:gd name="connsiteX62" fmla="*/ 1610590 w 5081154"/>
                <a:gd name="connsiteY62" fmla="*/ 4944341 h 5463886"/>
                <a:gd name="connsiteX63" fmla="*/ 1527463 w 5081154"/>
                <a:gd name="connsiteY63" fmla="*/ 5017077 h 5463886"/>
                <a:gd name="connsiteX64" fmla="*/ 1465118 w 5081154"/>
                <a:gd name="connsiteY64" fmla="*/ 5048250 h 5463886"/>
                <a:gd name="connsiteX65" fmla="*/ 1361209 w 5081154"/>
                <a:gd name="connsiteY65" fmla="*/ 5027468 h 5463886"/>
                <a:gd name="connsiteX66" fmla="*/ 1392381 w 5081154"/>
                <a:gd name="connsiteY66" fmla="*/ 5193723 h 5463886"/>
                <a:gd name="connsiteX67" fmla="*/ 1340427 w 5081154"/>
                <a:gd name="connsiteY67" fmla="*/ 5318414 h 5463886"/>
                <a:gd name="connsiteX68" fmla="*/ 1153390 w 5081154"/>
                <a:gd name="connsiteY68" fmla="*/ 5463886 h 5463886"/>
                <a:gd name="connsiteX69" fmla="*/ 1049481 w 5081154"/>
                <a:gd name="connsiteY69" fmla="*/ 5453496 h 5463886"/>
                <a:gd name="connsiteX70" fmla="*/ 1143000 w 5081154"/>
                <a:gd name="connsiteY70" fmla="*/ 5276850 h 5463886"/>
                <a:gd name="connsiteX71" fmla="*/ 997527 w 5081154"/>
                <a:gd name="connsiteY71" fmla="*/ 5339196 h 5463886"/>
                <a:gd name="connsiteX72" fmla="*/ 955963 w 5081154"/>
                <a:gd name="connsiteY72" fmla="*/ 5224896 h 5463886"/>
                <a:gd name="connsiteX73" fmla="*/ 997527 w 5081154"/>
                <a:gd name="connsiteY73" fmla="*/ 5152159 h 5463886"/>
                <a:gd name="connsiteX74" fmla="*/ 924790 w 5081154"/>
                <a:gd name="connsiteY74" fmla="*/ 5110596 h 5463886"/>
                <a:gd name="connsiteX75" fmla="*/ 862445 w 5081154"/>
                <a:gd name="connsiteY75" fmla="*/ 5058641 h 5463886"/>
                <a:gd name="connsiteX76" fmla="*/ 779318 w 5081154"/>
                <a:gd name="connsiteY76" fmla="*/ 5006686 h 5463886"/>
                <a:gd name="connsiteX77" fmla="*/ 675409 w 5081154"/>
                <a:gd name="connsiteY77" fmla="*/ 4892386 h 5463886"/>
                <a:gd name="connsiteX78" fmla="*/ 602672 w 5081154"/>
                <a:gd name="connsiteY78" fmla="*/ 5027468 h 5463886"/>
                <a:gd name="connsiteX79" fmla="*/ 415636 w 5081154"/>
                <a:gd name="connsiteY79" fmla="*/ 5027468 h 5463886"/>
                <a:gd name="connsiteX80" fmla="*/ 353290 w 5081154"/>
                <a:gd name="connsiteY80" fmla="*/ 4965123 h 5463886"/>
                <a:gd name="connsiteX81" fmla="*/ 488372 w 5081154"/>
                <a:gd name="connsiteY81" fmla="*/ 4892386 h 5463886"/>
                <a:gd name="connsiteX82" fmla="*/ 633845 w 5081154"/>
                <a:gd name="connsiteY82" fmla="*/ 4902777 h 5463886"/>
                <a:gd name="connsiteX83" fmla="*/ 748145 w 5081154"/>
                <a:gd name="connsiteY83" fmla="*/ 4798868 h 5463886"/>
                <a:gd name="connsiteX84" fmla="*/ 852054 w 5081154"/>
                <a:gd name="connsiteY84" fmla="*/ 4830041 h 5463886"/>
                <a:gd name="connsiteX85" fmla="*/ 955963 w 5081154"/>
                <a:gd name="connsiteY85" fmla="*/ 4788477 h 5463886"/>
                <a:gd name="connsiteX86" fmla="*/ 976745 w 5081154"/>
                <a:gd name="connsiteY86" fmla="*/ 4861214 h 5463886"/>
                <a:gd name="connsiteX87" fmla="*/ 1039090 w 5081154"/>
                <a:gd name="connsiteY87" fmla="*/ 4694959 h 5463886"/>
                <a:gd name="connsiteX88" fmla="*/ 966354 w 5081154"/>
                <a:gd name="connsiteY88" fmla="*/ 4622223 h 5463886"/>
                <a:gd name="connsiteX89" fmla="*/ 1039090 w 5081154"/>
                <a:gd name="connsiteY89" fmla="*/ 4539096 h 5463886"/>
                <a:gd name="connsiteX90" fmla="*/ 976745 w 5081154"/>
                <a:gd name="connsiteY90" fmla="*/ 4435186 h 5463886"/>
                <a:gd name="connsiteX91" fmla="*/ 997527 w 5081154"/>
                <a:gd name="connsiteY91" fmla="*/ 4341668 h 5463886"/>
                <a:gd name="connsiteX92" fmla="*/ 1028700 w 5081154"/>
                <a:gd name="connsiteY92" fmla="*/ 4102677 h 5463886"/>
                <a:gd name="connsiteX93" fmla="*/ 935181 w 5081154"/>
                <a:gd name="connsiteY93" fmla="*/ 3676650 h 5463886"/>
                <a:gd name="connsiteX94" fmla="*/ 987136 w 5081154"/>
                <a:gd name="connsiteY94" fmla="*/ 3531177 h 5463886"/>
                <a:gd name="connsiteX95" fmla="*/ 1080654 w 5081154"/>
                <a:gd name="connsiteY95" fmla="*/ 3479223 h 5463886"/>
                <a:gd name="connsiteX96" fmla="*/ 1101436 w 5081154"/>
                <a:gd name="connsiteY96" fmla="*/ 3520786 h 5463886"/>
                <a:gd name="connsiteX97" fmla="*/ 1246909 w 5081154"/>
                <a:gd name="connsiteY97" fmla="*/ 3406486 h 5463886"/>
                <a:gd name="connsiteX98" fmla="*/ 1288472 w 5081154"/>
                <a:gd name="connsiteY98" fmla="*/ 3240232 h 5463886"/>
                <a:gd name="connsiteX99" fmla="*/ 1236518 w 5081154"/>
                <a:gd name="connsiteY99" fmla="*/ 3125932 h 5463886"/>
                <a:gd name="connsiteX100" fmla="*/ 1340427 w 5081154"/>
                <a:gd name="connsiteY100" fmla="*/ 3157105 h 5463886"/>
                <a:gd name="connsiteX101" fmla="*/ 1444336 w 5081154"/>
                <a:gd name="connsiteY101" fmla="*/ 3157105 h 5463886"/>
                <a:gd name="connsiteX102" fmla="*/ 1465118 w 5081154"/>
                <a:gd name="connsiteY102" fmla="*/ 3136323 h 5463886"/>
                <a:gd name="connsiteX103" fmla="*/ 1413163 w 5081154"/>
                <a:gd name="connsiteY103" fmla="*/ 2990850 h 5463886"/>
                <a:gd name="connsiteX104" fmla="*/ 1454727 w 5081154"/>
                <a:gd name="connsiteY104" fmla="*/ 2793423 h 5463886"/>
                <a:gd name="connsiteX105" fmla="*/ 1371600 w 5081154"/>
                <a:gd name="connsiteY105" fmla="*/ 2575214 h 5463886"/>
                <a:gd name="connsiteX106" fmla="*/ 1267690 w 5081154"/>
                <a:gd name="connsiteY106" fmla="*/ 2564823 h 5463886"/>
                <a:gd name="connsiteX107" fmla="*/ 1205345 w 5081154"/>
                <a:gd name="connsiteY107" fmla="*/ 2450523 h 5463886"/>
                <a:gd name="connsiteX108" fmla="*/ 1278081 w 5081154"/>
                <a:gd name="connsiteY108" fmla="*/ 2346614 h 5463886"/>
                <a:gd name="connsiteX109" fmla="*/ 1132609 w 5081154"/>
                <a:gd name="connsiteY109" fmla="*/ 2211532 h 5463886"/>
                <a:gd name="connsiteX110" fmla="*/ 1132609 w 5081154"/>
                <a:gd name="connsiteY110" fmla="*/ 2086841 h 5463886"/>
                <a:gd name="connsiteX111" fmla="*/ 1132609 w 5081154"/>
                <a:gd name="connsiteY111" fmla="*/ 2086841 h 5463886"/>
                <a:gd name="connsiteX112" fmla="*/ 1163781 w 5081154"/>
                <a:gd name="connsiteY112" fmla="*/ 1962150 h 5463886"/>
                <a:gd name="connsiteX113" fmla="*/ 1132609 w 5081154"/>
                <a:gd name="connsiteY113" fmla="*/ 1879023 h 5463886"/>
                <a:gd name="connsiteX114" fmla="*/ 1132609 w 5081154"/>
                <a:gd name="connsiteY114" fmla="*/ 1785505 h 5463886"/>
                <a:gd name="connsiteX115" fmla="*/ 1070263 w 5081154"/>
                <a:gd name="connsiteY115" fmla="*/ 1754332 h 5463886"/>
                <a:gd name="connsiteX116" fmla="*/ 955963 w 5081154"/>
                <a:gd name="connsiteY116" fmla="*/ 1816677 h 5463886"/>
                <a:gd name="connsiteX117" fmla="*/ 914400 w 5081154"/>
                <a:gd name="connsiteY117" fmla="*/ 1650423 h 5463886"/>
                <a:gd name="connsiteX118" fmla="*/ 841663 w 5081154"/>
                <a:gd name="connsiteY118" fmla="*/ 1421823 h 5463886"/>
                <a:gd name="connsiteX119" fmla="*/ 654627 w 5081154"/>
                <a:gd name="connsiteY119" fmla="*/ 1328305 h 5463886"/>
                <a:gd name="connsiteX120" fmla="*/ 342900 w 5081154"/>
                <a:gd name="connsiteY120" fmla="*/ 1307523 h 5463886"/>
                <a:gd name="connsiteX121" fmla="*/ 394854 w 5081154"/>
                <a:gd name="connsiteY121" fmla="*/ 1473777 h 5463886"/>
                <a:gd name="connsiteX122" fmla="*/ 270163 w 5081154"/>
                <a:gd name="connsiteY122" fmla="*/ 1546514 h 5463886"/>
                <a:gd name="connsiteX123" fmla="*/ 51954 w 5081154"/>
                <a:gd name="connsiteY123" fmla="*/ 1619250 h 5463886"/>
                <a:gd name="connsiteX124" fmla="*/ 114300 w 5081154"/>
                <a:gd name="connsiteY124" fmla="*/ 1359477 h 5463886"/>
                <a:gd name="connsiteX125" fmla="*/ 10390 w 5081154"/>
                <a:gd name="connsiteY125" fmla="*/ 1099705 h 5463886"/>
                <a:gd name="connsiteX126" fmla="*/ 0 w 5081154"/>
                <a:gd name="connsiteY126" fmla="*/ 798368 h 5463886"/>
                <a:gd name="connsiteX127" fmla="*/ 270163 w 5081154"/>
                <a:gd name="connsiteY127" fmla="*/ 673677 h 5463886"/>
                <a:gd name="connsiteX128" fmla="*/ 571500 w 5081154"/>
                <a:gd name="connsiteY128" fmla="*/ 746414 h 5463886"/>
                <a:gd name="connsiteX129" fmla="*/ 571500 w 5081154"/>
                <a:gd name="connsiteY129" fmla="*/ 538596 h 5463886"/>
                <a:gd name="connsiteX130" fmla="*/ 852054 w 5081154"/>
                <a:gd name="connsiteY130" fmla="*/ 226868 h 5463886"/>
                <a:gd name="connsiteX131" fmla="*/ 1111827 w 5081154"/>
                <a:gd name="connsiteY131" fmla="*/ 112568 h 5463886"/>
                <a:gd name="connsiteX132" fmla="*/ 1211060 w 5081154"/>
                <a:gd name="connsiteY132" fmla="*/ 0 h 5463886"/>
                <a:gd name="connsiteX133" fmla="*/ 1289165 w 5081154"/>
                <a:gd name="connsiteY133" fmla="*/ 31864 h 5463886"/>
                <a:gd name="connsiteX134" fmla="*/ 1496290 w 5081154"/>
                <a:gd name="connsiteY134" fmla="*/ 309996 h 5463886"/>
                <a:gd name="connsiteX135" fmla="*/ 1735281 w 5081154"/>
                <a:gd name="connsiteY135" fmla="*/ 580159 h 5463886"/>
                <a:gd name="connsiteX136" fmla="*/ 1922318 w 5081154"/>
                <a:gd name="connsiteY136" fmla="*/ 351559 h 5463886"/>
                <a:gd name="connsiteX137" fmla="*/ 2286000 w 5081154"/>
                <a:gd name="connsiteY137" fmla="*/ 548986 h 5463886"/>
                <a:gd name="connsiteX138" fmla="*/ 2535381 w 5081154"/>
                <a:gd name="connsiteY138" fmla="*/ 143741 h 5463886"/>
                <a:gd name="connsiteX139" fmla="*/ 2680854 w 5081154"/>
                <a:gd name="connsiteY139" fmla="*/ 351559 h 5463886"/>
                <a:gd name="connsiteX140" fmla="*/ 2951018 w 5081154"/>
                <a:gd name="connsiteY140" fmla="*/ 320386 h 5463886"/>
                <a:gd name="connsiteX141" fmla="*/ 3200400 w 5081154"/>
                <a:gd name="connsiteY141" fmla="*/ 455468 h 5463886"/>
                <a:gd name="connsiteX142" fmla="*/ 3241963 w 5081154"/>
                <a:gd name="connsiteY142" fmla="*/ 590550 h 5463886"/>
                <a:gd name="connsiteX143" fmla="*/ 3387436 w 5081154"/>
                <a:gd name="connsiteY143" fmla="*/ 746414 h 5463886"/>
                <a:gd name="connsiteX144" fmla="*/ 3449781 w 5081154"/>
                <a:gd name="connsiteY144" fmla="*/ 902277 h 5463886"/>
                <a:gd name="connsiteX145" fmla="*/ 3647209 w 5081154"/>
                <a:gd name="connsiteY145" fmla="*/ 1037359 h 5463886"/>
                <a:gd name="connsiteX146" fmla="*/ 3699163 w 5081154"/>
                <a:gd name="connsiteY146" fmla="*/ 1162050 h 5463886"/>
                <a:gd name="connsiteX0" fmla="*/ 3699163 w 5081154"/>
                <a:gd name="connsiteY0" fmla="*/ 1162050 h 5463886"/>
                <a:gd name="connsiteX1" fmla="*/ 3647209 w 5081154"/>
                <a:gd name="connsiteY1" fmla="*/ 1276350 h 5463886"/>
                <a:gd name="connsiteX2" fmla="*/ 3647209 w 5081154"/>
                <a:gd name="connsiteY2" fmla="*/ 1369868 h 5463886"/>
                <a:gd name="connsiteX3" fmla="*/ 3574472 w 5081154"/>
                <a:gd name="connsiteY3" fmla="*/ 1390650 h 5463886"/>
                <a:gd name="connsiteX4" fmla="*/ 3595254 w 5081154"/>
                <a:gd name="connsiteY4" fmla="*/ 1494559 h 5463886"/>
                <a:gd name="connsiteX5" fmla="*/ 3678381 w 5081154"/>
                <a:gd name="connsiteY5" fmla="*/ 1525732 h 5463886"/>
                <a:gd name="connsiteX6" fmla="*/ 3688772 w 5081154"/>
                <a:gd name="connsiteY6" fmla="*/ 1640032 h 5463886"/>
                <a:gd name="connsiteX7" fmla="*/ 3740727 w 5081154"/>
                <a:gd name="connsiteY7" fmla="*/ 1650423 h 5463886"/>
                <a:gd name="connsiteX8" fmla="*/ 3730336 w 5081154"/>
                <a:gd name="connsiteY8" fmla="*/ 1795896 h 5463886"/>
                <a:gd name="connsiteX9" fmla="*/ 3803072 w 5081154"/>
                <a:gd name="connsiteY9" fmla="*/ 1806286 h 5463886"/>
                <a:gd name="connsiteX10" fmla="*/ 3834245 w 5081154"/>
                <a:gd name="connsiteY10" fmla="*/ 1941368 h 5463886"/>
                <a:gd name="connsiteX11" fmla="*/ 3938154 w 5081154"/>
                <a:gd name="connsiteY11" fmla="*/ 2003714 h 5463886"/>
                <a:gd name="connsiteX12" fmla="*/ 3958936 w 5081154"/>
                <a:gd name="connsiteY12" fmla="*/ 2076450 h 5463886"/>
                <a:gd name="connsiteX13" fmla="*/ 4197927 w 5081154"/>
                <a:gd name="connsiteY13" fmla="*/ 2107623 h 5463886"/>
                <a:gd name="connsiteX14" fmla="*/ 4384963 w 5081154"/>
                <a:gd name="connsiteY14" fmla="*/ 2481696 h 5463886"/>
                <a:gd name="connsiteX15" fmla="*/ 4447309 w 5081154"/>
                <a:gd name="connsiteY15" fmla="*/ 2429741 h 5463886"/>
                <a:gd name="connsiteX16" fmla="*/ 4603172 w 5081154"/>
                <a:gd name="connsiteY16" fmla="*/ 2575214 h 5463886"/>
                <a:gd name="connsiteX17" fmla="*/ 4603172 w 5081154"/>
                <a:gd name="connsiteY17" fmla="*/ 2658341 h 5463886"/>
                <a:gd name="connsiteX18" fmla="*/ 4738254 w 5081154"/>
                <a:gd name="connsiteY18" fmla="*/ 2762250 h 5463886"/>
                <a:gd name="connsiteX19" fmla="*/ 4831772 w 5081154"/>
                <a:gd name="connsiteY19" fmla="*/ 2741468 h 5463886"/>
                <a:gd name="connsiteX20" fmla="*/ 4914900 w 5081154"/>
                <a:gd name="connsiteY20" fmla="*/ 2845377 h 5463886"/>
                <a:gd name="connsiteX21" fmla="*/ 4966854 w 5081154"/>
                <a:gd name="connsiteY21" fmla="*/ 2845377 h 5463886"/>
                <a:gd name="connsiteX22" fmla="*/ 5060372 w 5081154"/>
                <a:gd name="connsiteY22" fmla="*/ 3063586 h 5463886"/>
                <a:gd name="connsiteX23" fmla="*/ 5081154 w 5081154"/>
                <a:gd name="connsiteY23" fmla="*/ 3167496 h 5463886"/>
                <a:gd name="connsiteX24" fmla="*/ 5060372 w 5081154"/>
                <a:gd name="connsiteY24" fmla="*/ 3261014 h 5463886"/>
                <a:gd name="connsiteX25" fmla="*/ 5060372 w 5081154"/>
                <a:gd name="connsiteY25" fmla="*/ 3323359 h 5463886"/>
                <a:gd name="connsiteX26" fmla="*/ 4935681 w 5081154"/>
                <a:gd name="connsiteY26" fmla="*/ 3458441 h 5463886"/>
                <a:gd name="connsiteX27" fmla="*/ 4748645 w 5081154"/>
                <a:gd name="connsiteY27" fmla="*/ 3354532 h 5463886"/>
                <a:gd name="connsiteX28" fmla="*/ 4665518 w 5081154"/>
                <a:gd name="connsiteY28" fmla="*/ 3406486 h 5463886"/>
                <a:gd name="connsiteX29" fmla="*/ 4623954 w 5081154"/>
                <a:gd name="connsiteY29" fmla="*/ 3718214 h 5463886"/>
                <a:gd name="connsiteX30" fmla="*/ 4478481 w 5081154"/>
                <a:gd name="connsiteY30" fmla="*/ 3842905 h 5463886"/>
                <a:gd name="connsiteX31" fmla="*/ 4239490 w 5081154"/>
                <a:gd name="connsiteY31" fmla="*/ 3894859 h 5463886"/>
                <a:gd name="connsiteX32" fmla="*/ 4156363 w 5081154"/>
                <a:gd name="connsiteY32" fmla="*/ 3957205 h 5463886"/>
                <a:gd name="connsiteX33" fmla="*/ 4073236 w 5081154"/>
                <a:gd name="connsiteY33" fmla="*/ 3988377 h 5463886"/>
                <a:gd name="connsiteX34" fmla="*/ 3938154 w 5081154"/>
                <a:gd name="connsiteY34" fmla="*/ 4123459 h 5463886"/>
                <a:gd name="connsiteX35" fmla="*/ 4042063 w 5081154"/>
                <a:gd name="connsiteY35" fmla="*/ 4383232 h 5463886"/>
                <a:gd name="connsiteX36" fmla="*/ 4156363 w 5081154"/>
                <a:gd name="connsiteY36" fmla="*/ 4559877 h 5463886"/>
                <a:gd name="connsiteX37" fmla="*/ 4083627 w 5081154"/>
                <a:gd name="connsiteY37" fmla="*/ 4736523 h 5463886"/>
                <a:gd name="connsiteX38" fmla="*/ 4083627 w 5081154"/>
                <a:gd name="connsiteY38" fmla="*/ 4819650 h 5463886"/>
                <a:gd name="connsiteX39" fmla="*/ 4239490 w 5081154"/>
                <a:gd name="connsiteY39" fmla="*/ 4809259 h 5463886"/>
                <a:gd name="connsiteX40" fmla="*/ 4260272 w 5081154"/>
                <a:gd name="connsiteY40" fmla="*/ 4892386 h 5463886"/>
                <a:gd name="connsiteX41" fmla="*/ 4197927 w 5081154"/>
                <a:gd name="connsiteY41" fmla="*/ 5214505 h 5463886"/>
                <a:gd name="connsiteX42" fmla="*/ 3948545 w 5081154"/>
                <a:gd name="connsiteY42" fmla="*/ 5048250 h 5463886"/>
                <a:gd name="connsiteX43" fmla="*/ 4000500 w 5081154"/>
                <a:gd name="connsiteY43" fmla="*/ 4985905 h 5463886"/>
                <a:gd name="connsiteX44" fmla="*/ 3927763 w 5081154"/>
                <a:gd name="connsiteY44" fmla="*/ 4944341 h 5463886"/>
                <a:gd name="connsiteX45" fmla="*/ 3927763 w 5081154"/>
                <a:gd name="connsiteY45" fmla="*/ 4871605 h 5463886"/>
                <a:gd name="connsiteX46" fmla="*/ 3771900 w 5081154"/>
                <a:gd name="connsiteY46" fmla="*/ 4881996 h 5463886"/>
                <a:gd name="connsiteX47" fmla="*/ 3667990 w 5081154"/>
                <a:gd name="connsiteY47" fmla="*/ 4933950 h 5463886"/>
                <a:gd name="connsiteX48" fmla="*/ 3564081 w 5081154"/>
                <a:gd name="connsiteY48" fmla="*/ 4830041 h 5463886"/>
                <a:gd name="connsiteX49" fmla="*/ 3356263 w 5081154"/>
                <a:gd name="connsiteY49" fmla="*/ 4850823 h 5463886"/>
                <a:gd name="connsiteX50" fmla="*/ 3356263 w 5081154"/>
                <a:gd name="connsiteY50" fmla="*/ 4726132 h 5463886"/>
                <a:gd name="connsiteX51" fmla="*/ 3273136 w 5081154"/>
                <a:gd name="connsiteY51" fmla="*/ 4819650 h 5463886"/>
                <a:gd name="connsiteX52" fmla="*/ 3293918 w 5081154"/>
                <a:gd name="connsiteY52" fmla="*/ 4933950 h 5463886"/>
                <a:gd name="connsiteX53" fmla="*/ 2930236 w 5081154"/>
                <a:gd name="connsiteY53" fmla="*/ 4933950 h 5463886"/>
                <a:gd name="connsiteX54" fmla="*/ 2670463 w 5081154"/>
                <a:gd name="connsiteY54" fmla="*/ 4954732 h 5463886"/>
                <a:gd name="connsiteX55" fmla="*/ 2628900 w 5081154"/>
                <a:gd name="connsiteY55" fmla="*/ 5120986 h 5463886"/>
                <a:gd name="connsiteX56" fmla="*/ 2441863 w 5081154"/>
                <a:gd name="connsiteY56" fmla="*/ 5120986 h 5463886"/>
                <a:gd name="connsiteX57" fmla="*/ 2369127 w 5081154"/>
                <a:gd name="connsiteY57" fmla="*/ 5204114 h 5463886"/>
                <a:gd name="connsiteX58" fmla="*/ 2265218 w 5081154"/>
                <a:gd name="connsiteY58" fmla="*/ 5276850 h 5463886"/>
                <a:gd name="connsiteX59" fmla="*/ 1849581 w 5081154"/>
                <a:gd name="connsiteY59" fmla="*/ 5266459 h 5463886"/>
                <a:gd name="connsiteX60" fmla="*/ 1870363 w 5081154"/>
                <a:gd name="connsiteY60" fmla="*/ 5069032 h 5463886"/>
                <a:gd name="connsiteX61" fmla="*/ 1766454 w 5081154"/>
                <a:gd name="connsiteY61" fmla="*/ 5079423 h 5463886"/>
                <a:gd name="connsiteX62" fmla="*/ 1610590 w 5081154"/>
                <a:gd name="connsiteY62" fmla="*/ 4944341 h 5463886"/>
                <a:gd name="connsiteX63" fmla="*/ 1527463 w 5081154"/>
                <a:gd name="connsiteY63" fmla="*/ 5017077 h 5463886"/>
                <a:gd name="connsiteX64" fmla="*/ 1465118 w 5081154"/>
                <a:gd name="connsiteY64" fmla="*/ 5048250 h 5463886"/>
                <a:gd name="connsiteX65" fmla="*/ 1361209 w 5081154"/>
                <a:gd name="connsiteY65" fmla="*/ 5027468 h 5463886"/>
                <a:gd name="connsiteX66" fmla="*/ 1392381 w 5081154"/>
                <a:gd name="connsiteY66" fmla="*/ 5193723 h 5463886"/>
                <a:gd name="connsiteX67" fmla="*/ 1340427 w 5081154"/>
                <a:gd name="connsiteY67" fmla="*/ 5318414 h 5463886"/>
                <a:gd name="connsiteX68" fmla="*/ 1153390 w 5081154"/>
                <a:gd name="connsiteY68" fmla="*/ 5463886 h 5463886"/>
                <a:gd name="connsiteX69" fmla="*/ 1049481 w 5081154"/>
                <a:gd name="connsiteY69" fmla="*/ 5453496 h 5463886"/>
                <a:gd name="connsiteX70" fmla="*/ 1143000 w 5081154"/>
                <a:gd name="connsiteY70" fmla="*/ 5276850 h 5463886"/>
                <a:gd name="connsiteX71" fmla="*/ 997527 w 5081154"/>
                <a:gd name="connsiteY71" fmla="*/ 5339196 h 5463886"/>
                <a:gd name="connsiteX72" fmla="*/ 955963 w 5081154"/>
                <a:gd name="connsiteY72" fmla="*/ 5224896 h 5463886"/>
                <a:gd name="connsiteX73" fmla="*/ 997527 w 5081154"/>
                <a:gd name="connsiteY73" fmla="*/ 5152159 h 5463886"/>
                <a:gd name="connsiteX74" fmla="*/ 924790 w 5081154"/>
                <a:gd name="connsiteY74" fmla="*/ 5110596 h 5463886"/>
                <a:gd name="connsiteX75" fmla="*/ 862445 w 5081154"/>
                <a:gd name="connsiteY75" fmla="*/ 5058641 h 5463886"/>
                <a:gd name="connsiteX76" fmla="*/ 779318 w 5081154"/>
                <a:gd name="connsiteY76" fmla="*/ 5006686 h 5463886"/>
                <a:gd name="connsiteX77" fmla="*/ 675409 w 5081154"/>
                <a:gd name="connsiteY77" fmla="*/ 4892386 h 5463886"/>
                <a:gd name="connsiteX78" fmla="*/ 602672 w 5081154"/>
                <a:gd name="connsiteY78" fmla="*/ 5027468 h 5463886"/>
                <a:gd name="connsiteX79" fmla="*/ 415636 w 5081154"/>
                <a:gd name="connsiteY79" fmla="*/ 5027468 h 5463886"/>
                <a:gd name="connsiteX80" fmla="*/ 353290 w 5081154"/>
                <a:gd name="connsiteY80" fmla="*/ 4965123 h 5463886"/>
                <a:gd name="connsiteX81" fmla="*/ 488372 w 5081154"/>
                <a:gd name="connsiteY81" fmla="*/ 4892386 h 5463886"/>
                <a:gd name="connsiteX82" fmla="*/ 633845 w 5081154"/>
                <a:gd name="connsiteY82" fmla="*/ 4902777 h 5463886"/>
                <a:gd name="connsiteX83" fmla="*/ 748145 w 5081154"/>
                <a:gd name="connsiteY83" fmla="*/ 4798868 h 5463886"/>
                <a:gd name="connsiteX84" fmla="*/ 852054 w 5081154"/>
                <a:gd name="connsiteY84" fmla="*/ 4830041 h 5463886"/>
                <a:gd name="connsiteX85" fmla="*/ 955963 w 5081154"/>
                <a:gd name="connsiteY85" fmla="*/ 4788477 h 5463886"/>
                <a:gd name="connsiteX86" fmla="*/ 976745 w 5081154"/>
                <a:gd name="connsiteY86" fmla="*/ 4861214 h 5463886"/>
                <a:gd name="connsiteX87" fmla="*/ 1039090 w 5081154"/>
                <a:gd name="connsiteY87" fmla="*/ 4694959 h 5463886"/>
                <a:gd name="connsiteX88" fmla="*/ 966354 w 5081154"/>
                <a:gd name="connsiteY88" fmla="*/ 4622223 h 5463886"/>
                <a:gd name="connsiteX89" fmla="*/ 1039090 w 5081154"/>
                <a:gd name="connsiteY89" fmla="*/ 4539096 h 5463886"/>
                <a:gd name="connsiteX90" fmla="*/ 976745 w 5081154"/>
                <a:gd name="connsiteY90" fmla="*/ 4435186 h 5463886"/>
                <a:gd name="connsiteX91" fmla="*/ 997527 w 5081154"/>
                <a:gd name="connsiteY91" fmla="*/ 4341668 h 5463886"/>
                <a:gd name="connsiteX92" fmla="*/ 1028700 w 5081154"/>
                <a:gd name="connsiteY92" fmla="*/ 4102677 h 5463886"/>
                <a:gd name="connsiteX93" fmla="*/ 935181 w 5081154"/>
                <a:gd name="connsiteY93" fmla="*/ 3676650 h 5463886"/>
                <a:gd name="connsiteX94" fmla="*/ 987136 w 5081154"/>
                <a:gd name="connsiteY94" fmla="*/ 3531177 h 5463886"/>
                <a:gd name="connsiteX95" fmla="*/ 1080654 w 5081154"/>
                <a:gd name="connsiteY95" fmla="*/ 3479223 h 5463886"/>
                <a:gd name="connsiteX96" fmla="*/ 1101436 w 5081154"/>
                <a:gd name="connsiteY96" fmla="*/ 3520786 h 5463886"/>
                <a:gd name="connsiteX97" fmla="*/ 1246909 w 5081154"/>
                <a:gd name="connsiteY97" fmla="*/ 3406486 h 5463886"/>
                <a:gd name="connsiteX98" fmla="*/ 1288472 w 5081154"/>
                <a:gd name="connsiteY98" fmla="*/ 3240232 h 5463886"/>
                <a:gd name="connsiteX99" fmla="*/ 1236518 w 5081154"/>
                <a:gd name="connsiteY99" fmla="*/ 3125932 h 5463886"/>
                <a:gd name="connsiteX100" fmla="*/ 1340427 w 5081154"/>
                <a:gd name="connsiteY100" fmla="*/ 3157105 h 5463886"/>
                <a:gd name="connsiteX101" fmla="*/ 1444336 w 5081154"/>
                <a:gd name="connsiteY101" fmla="*/ 3157105 h 5463886"/>
                <a:gd name="connsiteX102" fmla="*/ 1465118 w 5081154"/>
                <a:gd name="connsiteY102" fmla="*/ 3136323 h 5463886"/>
                <a:gd name="connsiteX103" fmla="*/ 1413163 w 5081154"/>
                <a:gd name="connsiteY103" fmla="*/ 2990850 h 5463886"/>
                <a:gd name="connsiteX104" fmla="*/ 1454727 w 5081154"/>
                <a:gd name="connsiteY104" fmla="*/ 2793423 h 5463886"/>
                <a:gd name="connsiteX105" fmla="*/ 1371600 w 5081154"/>
                <a:gd name="connsiteY105" fmla="*/ 2575214 h 5463886"/>
                <a:gd name="connsiteX106" fmla="*/ 1267690 w 5081154"/>
                <a:gd name="connsiteY106" fmla="*/ 2564823 h 5463886"/>
                <a:gd name="connsiteX107" fmla="*/ 1205345 w 5081154"/>
                <a:gd name="connsiteY107" fmla="*/ 2450523 h 5463886"/>
                <a:gd name="connsiteX108" fmla="*/ 1278081 w 5081154"/>
                <a:gd name="connsiteY108" fmla="*/ 2346614 h 5463886"/>
                <a:gd name="connsiteX109" fmla="*/ 1132609 w 5081154"/>
                <a:gd name="connsiteY109" fmla="*/ 2211532 h 5463886"/>
                <a:gd name="connsiteX110" fmla="*/ 1132609 w 5081154"/>
                <a:gd name="connsiteY110" fmla="*/ 2086841 h 5463886"/>
                <a:gd name="connsiteX111" fmla="*/ 1132609 w 5081154"/>
                <a:gd name="connsiteY111" fmla="*/ 2086841 h 5463886"/>
                <a:gd name="connsiteX112" fmla="*/ 1163781 w 5081154"/>
                <a:gd name="connsiteY112" fmla="*/ 1962150 h 5463886"/>
                <a:gd name="connsiteX113" fmla="*/ 1132609 w 5081154"/>
                <a:gd name="connsiteY113" fmla="*/ 1879023 h 5463886"/>
                <a:gd name="connsiteX114" fmla="*/ 1132609 w 5081154"/>
                <a:gd name="connsiteY114" fmla="*/ 1785505 h 5463886"/>
                <a:gd name="connsiteX115" fmla="*/ 1070263 w 5081154"/>
                <a:gd name="connsiteY115" fmla="*/ 1754332 h 5463886"/>
                <a:gd name="connsiteX116" fmla="*/ 955963 w 5081154"/>
                <a:gd name="connsiteY116" fmla="*/ 1816677 h 5463886"/>
                <a:gd name="connsiteX117" fmla="*/ 914400 w 5081154"/>
                <a:gd name="connsiteY117" fmla="*/ 1650423 h 5463886"/>
                <a:gd name="connsiteX118" fmla="*/ 841663 w 5081154"/>
                <a:gd name="connsiteY118" fmla="*/ 1421823 h 5463886"/>
                <a:gd name="connsiteX119" fmla="*/ 654627 w 5081154"/>
                <a:gd name="connsiteY119" fmla="*/ 1328305 h 5463886"/>
                <a:gd name="connsiteX120" fmla="*/ 342900 w 5081154"/>
                <a:gd name="connsiteY120" fmla="*/ 1307523 h 5463886"/>
                <a:gd name="connsiteX121" fmla="*/ 394854 w 5081154"/>
                <a:gd name="connsiteY121" fmla="*/ 1473777 h 5463886"/>
                <a:gd name="connsiteX122" fmla="*/ 270163 w 5081154"/>
                <a:gd name="connsiteY122" fmla="*/ 1546514 h 5463886"/>
                <a:gd name="connsiteX123" fmla="*/ 51954 w 5081154"/>
                <a:gd name="connsiteY123" fmla="*/ 1619250 h 5463886"/>
                <a:gd name="connsiteX124" fmla="*/ 114300 w 5081154"/>
                <a:gd name="connsiteY124" fmla="*/ 1359477 h 5463886"/>
                <a:gd name="connsiteX125" fmla="*/ 10390 w 5081154"/>
                <a:gd name="connsiteY125" fmla="*/ 1099705 h 5463886"/>
                <a:gd name="connsiteX126" fmla="*/ 0 w 5081154"/>
                <a:gd name="connsiteY126" fmla="*/ 798368 h 5463886"/>
                <a:gd name="connsiteX127" fmla="*/ 270163 w 5081154"/>
                <a:gd name="connsiteY127" fmla="*/ 673677 h 5463886"/>
                <a:gd name="connsiteX128" fmla="*/ 571500 w 5081154"/>
                <a:gd name="connsiteY128" fmla="*/ 746414 h 5463886"/>
                <a:gd name="connsiteX129" fmla="*/ 571500 w 5081154"/>
                <a:gd name="connsiteY129" fmla="*/ 538596 h 5463886"/>
                <a:gd name="connsiteX130" fmla="*/ 852054 w 5081154"/>
                <a:gd name="connsiteY130" fmla="*/ 226868 h 5463886"/>
                <a:gd name="connsiteX131" fmla="*/ 1111827 w 5081154"/>
                <a:gd name="connsiteY131" fmla="*/ 112568 h 5463886"/>
                <a:gd name="connsiteX132" fmla="*/ 1211060 w 5081154"/>
                <a:gd name="connsiteY132" fmla="*/ 0 h 5463886"/>
                <a:gd name="connsiteX133" fmla="*/ 1289165 w 5081154"/>
                <a:gd name="connsiteY133" fmla="*/ 31864 h 5463886"/>
                <a:gd name="connsiteX134" fmla="*/ 1496290 w 5081154"/>
                <a:gd name="connsiteY134" fmla="*/ 309996 h 5463886"/>
                <a:gd name="connsiteX135" fmla="*/ 1735281 w 5081154"/>
                <a:gd name="connsiteY135" fmla="*/ 580159 h 5463886"/>
                <a:gd name="connsiteX136" fmla="*/ 1922318 w 5081154"/>
                <a:gd name="connsiteY136" fmla="*/ 351559 h 5463886"/>
                <a:gd name="connsiteX137" fmla="*/ 2286000 w 5081154"/>
                <a:gd name="connsiteY137" fmla="*/ 548986 h 5463886"/>
                <a:gd name="connsiteX138" fmla="*/ 2535381 w 5081154"/>
                <a:gd name="connsiteY138" fmla="*/ 143741 h 5463886"/>
                <a:gd name="connsiteX139" fmla="*/ 2680854 w 5081154"/>
                <a:gd name="connsiteY139" fmla="*/ 351559 h 5463886"/>
                <a:gd name="connsiteX140" fmla="*/ 2951018 w 5081154"/>
                <a:gd name="connsiteY140" fmla="*/ 320386 h 5463886"/>
                <a:gd name="connsiteX141" fmla="*/ 3200400 w 5081154"/>
                <a:gd name="connsiteY141" fmla="*/ 455468 h 5463886"/>
                <a:gd name="connsiteX142" fmla="*/ 3241963 w 5081154"/>
                <a:gd name="connsiteY142" fmla="*/ 590550 h 5463886"/>
                <a:gd name="connsiteX143" fmla="*/ 3387436 w 5081154"/>
                <a:gd name="connsiteY143" fmla="*/ 746414 h 5463886"/>
                <a:gd name="connsiteX144" fmla="*/ 3449781 w 5081154"/>
                <a:gd name="connsiteY144" fmla="*/ 902277 h 5463886"/>
                <a:gd name="connsiteX145" fmla="*/ 3647209 w 5081154"/>
                <a:gd name="connsiteY145" fmla="*/ 1037359 h 5463886"/>
                <a:gd name="connsiteX146" fmla="*/ 3699163 w 5081154"/>
                <a:gd name="connsiteY146" fmla="*/ 1162050 h 5463886"/>
                <a:gd name="connsiteX0" fmla="*/ 3699163 w 5081154"/>
                <a:gd name="connsiteY0" fmla="*/ 1162050 h 5463886"/>
                <a:gd name="connsiteX1" fmla="*/ 3647209 w 5081154"/>
                <a:gd name="connsiteY1" fmla="*/ 1276350 h 5463886"/>
                <a:gd name="connsiteX2" fmla="*/ 3647209 w 5081154"/>
                <a:gd name="connsiteY2" fmla="*/ 1369868 h 5463886"/>
                <a:gd name="connsiteX3" fmla="*/ 3574472 w 5081154"/>
                <a:gd name="connsiteY3" fmla="*/ 1390650 h 5463886"/>
                <a:gd name="connsiteX4" fmla="*/ 3595254 w 5081154"/>
                <a:gd name="connsiteY4" fmla="*/ 1494559 h 5463886"/>
                <a:gd name="connsiteX5" fmla="*/ 3678381 w 5081154"/>
                <a:gd name="connsiteY5" fmla="*/ 1525732 h 5463886"/>
                <a:gd name="connsiteX6" fmla="*/ 3688772 w 5081154"/>
                <a:gd name="connsiteY6" fmla="*/ 1640032 h 5463886"/>
                <a:gd name="connsiteX7" fmla="*/ 3740727 w 5081154"/>
                <a:gd name="connsiteY7" fmla="*/ 1650423 h 5463886"/>
                <a:gd name="connsiteX8" fmla="*/ 3730336 w 5081154"/>
                <a:gd name="connsiteY8" fmla="*/ 1795896 h 5463886"/>
                <a:gd name="connsiteX9" fmla="*/ 3803072 w 5081154"/>
                <a:gd name="connsiteY9" fmla="*/ 1806286 h 5463886"/>
                <a:gd name="connsiteX10" fmla="*/ 3834245 w 5081154"/>
                <a:gd name="connsiteY10" fmla="*/ 1941368 h 5463886"/>
                <a:gd name="connsiteX11" fmla="*/ 3938154 w 5081154"/>
                <a:gd name="connsiteY11" fmla="*/ 2003714 h 5463886"/>
                <a:gd name="connsiteX12" fmla="*/ 3958936 w 5081154"/>
                <a:gd name="connsiteY12" fmla="*/ 2076450 h 5463886"/>
                <a:gd name="connsiteX13" fmla="*/ 4197927 w 5081154"/>
                <a:gd name="connsiteY13" fmla="*/ 2107623 h 5463886"/>
                <a:gd name="connsiteX14" fmla="*/ 4384963 w 5081154"/>
                <a:gd name="connsiteY14" fmla="*/ 2481696 h 5463886"/>
                <a:gd name="connsiteX15" fmla="*/ 4447309 w 5081154"/>
                <a:gd name="connsiteY15" fmla="*/ 2429741 h 5463886"/>
                <a:gd name="connsiteX16" fmla="*/ 4603172 w 5081154"/>
                <a:gd name="connsiteY16" fmla="*/ 2575214 h 5463886"/>
                <a:gd name="connsiteX17" fmla="*/ 4603172 w 5081154"/>
                <a:gd name="connsiteY17" fmla="*/ 2658341 h 5463886"/>
                <a:gd name="connsiteX18" fmla="*/ 4738254 w 5081154"/>
                <a:gd name="connsiteY18" fmla="*/ 2762250 h 5463886"/>
                <a:gd name="connsiteX19" fmla="*/ 4831772 w 5081154"/>
                <a:gd name="connsiteY19" fmla="*/ 2741468 h 5463886"/>
                <a:gd name="connsiteX20" fmla="*/ 4914900 w 5081154"/>
                <a:gd name="connsiteY20" fmla="*/ 2845377 h 5463886"/>
                <a:gd name="connsiteX21" fmla="*/ 4966854 w 5081154"/>
                <a:gd name="connsiteY21" fmla="*/ 2845377 h 5463886"/>
                <a:gd name="connsiteX22" fmla="*/ 5060372 w 5081154"/>
                <a:gd name="connsiteY22" fmla="*/ 3063586 h 5463886"/>
                <a:gd name="connsiteX23" fmla="*/ 5081154 w 5081154"/>
                <a:gd name="connsiteY23" fmla="*/ 3167496 h 5463886"/>
                <a:gd name="connsiteX24" fmla="*/ 5060372 w 5081154"/>
                <a:gd name="connsiteY24" fmla="*/ 3261014 h 5463886"/>
                <a:gd name="connsiteX25" fmla="*/ 5060372 w 5081154"/>
                <a:gd name="connsiteY25" fmla="*/ 3323359 h 5463886"/>
                <a:gd name="connsiteX26" fmla="*/ 4935681 w 5081154"/>
                <a:gd name="connsiteY26" fmla="*/ 3458441 h 5463886"/>
                <a:gd name="connsiteX27" fmla="*/ 4748645 w 5081154"/>
                <a:gd name="connsiteY27" fmla="*/ 3354532 h 5463886"/>
                <a:gd name="connsiteX28" fmla="*/ 4665518 w 5081154"/>
                <a:gd name="connsiteY28" fmla="*/ 3406486 h 5463886"/>
                <a:gd name="connsiteX29" fmla="*/ 4623954 w 5081154"/>
                <a:gd name="connsiteY29" fmla="*/ 3718214 h 5463886"/>
                <a:gd name="connsiteX30" fmla="*/ 4478481 w 5081154"/>
                <a:gd name="connsiteY30" fmla="*/ 3842905 h 5463886"/>
                <a:gd name="connsiteX31" fmla="*/ 4239490 w 5081154"/>
                <a:gd name="connsiteY31" fmla="*/ 3894859 h 5463886"/>
                <a:gd name="connsiteX32" fmla="*/ 4156363 w 5081154"/>
                <a:gd name="connsiteY32" fmla="*/ 3957205 h 5463886"/>
                <a:gd name="connsiteX33" fmla="*/ 4073236 w 5081154"/>
                <a:gd name="connsiteY33" fmla="*/ 3988377 h 5463886"/>
                <a:gd name="connsiteX34" fmla="*/ 3938154 w 5081154"/>
                <a:gd name="connsiteY34" fmla="*/ 4123459 h 5463886"/>
                <a:gd name="connsiteX35" fmla="*/ 4042063 w 5081154"/>
                <a:gd name="connsiteY35" fmla="*/ 4383232 h 5463886"/>
                <a:gd name="connsiteX36" fmla="*/ 4156363 w 5081154"/>
                <a:gd name="connsiteY36" fmla="*/ 4559877 h 5463886"/>
                <a:gd name="connsiteX37" fmla="*/ 4083627 w 5081154"/>
                <a:gd name="connsiteY37" fmla="*/ 4736523 h 5463886"/>
                <a:gd name="connsiteX38" fmla="*/ 4083627 w 5081154"/>
                <a:gd name="connsiteY38" fmla="*/ 4819650 h 5463886"/>
                <a:gd name="connsiteX39" fmla="*/ 4239490 w 5081154"/>
                <a:gd name="connsiteY39" fmla="*/ 4809259 h 5463886"/>
                <a:gd name="connsiteX40" fmla="*/ 4260272 w 5081154"/>
                <a:gd name="connsiteY40" fmla="*/ 4892386 h 5463886"/>
                <a:gd name="connsiteX41" fmla="*/ 4197927 w 5081154"/>
                <a:gd name="connsiteY41" fmla="*/ 5214505 h 5463886"/>
                <a:gd name="connsiteX42" fmla="*/ 3948545 w 5081154"/>
                <a:gd name="connsiteY42" fmla="*/ 5048250 h 5463886"/>
                <a:gd name="connsiteX43" fmla="*/ 4000500 w 5081154"/>
                <a:gd name="connsiteY43" fmla="*/ 4985905 h 5463886"/>
                <a:gd name="connsiteX44" fmla="*/ 3927763 w 5081154"/>
                <a:gd name="connsiteY44" fmla="*/ 4944341 h 5463886"/>
                <a:gd name="connsiteX45" fmla="*/ 3927763 w 5081154"/>
                <a:gd name="connsiteY45" fmla="*/ 4871605 h 5463886"/>
                <a:gd name="connsiteX46" fmla="*/ 3771900 w 5081154"/>
                <a:gd name="connsiteY46" fmla="*/ 4881996 h 5463886"/>
                <a:gd name="connsiteX47" fmla="*/ 3667990 w 5081154"/>
                <a:gd name="connsiteY47" fmla="*/ 4933950 h 5463886"/>
                <a:gd name="connsiteX48" fmla="*/ 3564081 w 5081154"/>
                <a:gd name="connsiteY48" fmla="*/ 4830041 h 5463886"/>
                <a:gd name="connsiteX49" fmla="*/ 3356263 w 5081154"/>
                <a:gd name="connsiteY49" fmla="*/ 4850823 h 5463886"/>
                <a:gd name="connsiteX50" fmla="*/ 3356263 w 5081154"/>
                <a:gd name="connsiteY50" fmla="*/ 4726132 h 5463886"/>
                <a:gd name="connsiteX51" fmla="*/ 3273136 w 5081154"/>
                <a:gd name="connsiteY51" fmla="*/ 4819650 h 5463886"/>
                <a:gd name="connsiteX52" fmla="*/ 3293918 w 5081154"/>
                <a:gd name="connsiteY52" fmla="*/ 4933950 h 5463886"/>
                <a:gd name="connsiteX53" fmla="*/ 2930236 w 5081154"/>
                <a:gd name="connsiteY53" fmla="*/ 4933950 h 5463886"/>
                <a:gd name="connsiteX54" fmla="*/ 2670463 w 5081154"/>
                <a:gd name="connsiteY54" fmla="*/ 4954732 h 5463886"/>
                <a:gd name="connsiteX55" fmla="*/ 2628900 w 5081154"/>
                <a:gd name="connsiteY55" fmla="*/ 5120986 h 5463886"/>
                <a:gd name="connsiteX56" fmla="*/ 2441863 w 5081154"/>
                <a:gd name="connsiteY56" fmla="*/ 5120986 h 5463886"/>
                <a:gd name="connsiteX57" fmla="*/ 2369127 w 5081154"/>
                <a:gd name="connsiteY57" fmla="*/ 5204114 h 5463886"/>
                <a:gd name="connsiteX58" fmla="*/ 2265218 w 5081154"/>
                <a:gd name="connsiteY58" fmla="*/ 5276850 h 5463886"/>
                <a:gd name="connsiteX59" fmla="*/ 1849581 w 5081154"/>
                <a:gd name="connsiteY59" fmla="*/ 5266459 h 5463886"/>
                <a:gd name="connsiteX60" fmla="*/ 1870363 w 5081154"/>
                <a:gd name="connsiteY60" fmla="*/ 5069032 h 5463886"/>
                <a:gd name="connsiteX61" fmla="*/ 1766454 w 5081154"/>
                <a:gd name="connsiteY61" fmla="*/ 5079423 h 5463886"/>
                <a:gd name="connsiteX62" fmla="*/ 1610590 w 5081154"/>
                <a:gd name="connsiteY62" fmla="*/ 4944341 h 5463886"/>
                <a:gd name="connsiteX63" fmla="*/ 1527463 w 5081154"/>
                <a:gd name="connsiteY63" fmla="*/ 5017077 h 5463886"/>
                <a:gd name="connsiteX64" fmla="*/ 1465118 w 5081154"/>
                <a:gd name="connsiteY64" fmla="*/ 5048250 h 5463886"/>
                <a:gd name="connsiteX65" fmla="*/ 1361209 w 5081154"/>
                <a:gd name="connsiteY65" fmla="*/ 5027468 h 5463886"/>
                <a:gd name="connsiteX66" fmla="*/ 1392381 w 5081154"/>
                <a:gd name="connsiteY66" fmla="*/ 5193723 h 5463886"/>
                <a:gd name="connsiteX67" fmla="*/ 1340427 w 5081154"/>
                <a:gd name="connsiteY67" fmla="*/ 5318414 h 5463886"/>
                <a:gd name="connsiteX68" fmla="*/ 1153390 w 5081154"/>
                <a:gd name="connsiteY68" fmla="*/ 5463886 h 5463886"/>
                <a:gd name="connsiteX69" fmla="*/ 1049481 w 5081154"/>
                <a:gd name="connsiteY69" fmla="*/ 5453496 h 5463886"/>
                <a:gd name="connsiteX70" fmla="*/ 1143000 w 5081154"/>
                <a:gd name="connsiteY70" fmla="*/ 5276850 h 5463886"/>
                <a:gd name="connsiteX71" fmla="*/ 997527 w 5081154"/>
                <a:gd name="connsiteY71" fmla="*/ 5339196 h 5463886"/>
                <a:gd name="connsiteX72" fmla="*/ 955963 w 5081154"/>
                <a:gd name="connsiteY72" fmla="*/ 5224896 h 5463886"/>
                <a:gd name="connsiteX73" fmla="*/ 997527 w 5081154"/>
                <a:gd name="connsiteY73" fmla="*/ 5152159 h 5463886"/>
                <a:gd name="connsiteX74" fmla="*/ 924790 w 5081154"/>
                <a:gd name="connsiteY74" fmla="*/ 5110596 h 5463886"/>
                <a:gd name="connsiteX75" fmla="*/ 862445 w 5081154"/>
                <a:gd name="connsiteY75" fmla="*/ 5058641 h 5463886"/>
                <a:gd name="connsiteX76" fmla="*/ 779318 w 5081154"/>
                <a:gd name="connsiteY76" fmla="*/ 5006686 h 5463886"/>
                <a:gd name="connsiteX77" fmla="*/ 675409 w 5081154"/>
                <a:gd name="connsiteY77" fmla="*/ 4892386 h 5463886"/>
                <a:gd name="connsiteX78" fmla="*/ 602672 w 5081154"/>
                <a:gd name="connsiteY78" fmla="*/ 5027468 h 5463886"/>
                <a:gd name="connsiteX79" fmla="*/ 415636 w 5081154"/>
                <a:gd name="connsiteY79" fmla="*/ 5027468 h 5463886"/>
                <a:gd name="connsiteX80" fmla="*/ 353290 w 5081154"/>
                <a:gd name="connsiteY80" fmla="*/ 4965123 h 5463886"/>
                <a:gd name="connsiteX81" fmla="*/ 488372 w 5081154"/>
                <a:gd name="connsiteY81" fmla="*/ 4892386 h 5463886"/>
                <a:gd name="connsiteX82" fmla="*/ 633845 w 5081154"/>
                <a:gd name="connsiteY82" fmla="*/ 4902777 h 5463886"/>
                <a:gd name="connsiteX83" fmla="*/ 748145 w 5081154"/>
                <a:gd name="connsiteY83" fmla="*/ 4798868 h 5463886"/>
                <a:gd name="connsiteX84" fmla="*/ 852054 w 5081154"/>
                <a:gd name="connsiteY84" fmla="*/ 4830041 h 5463886"/>
                <a:gd name="connsiteX85" fmla="*/ 955963 w 5081154"/>
                <a:gd name="connsiteY85" fmla="*/ 4788477 h 5463886"/>
                <a:gd name="connsiteX86" fmla="*/ 976745 w 5081154"/>
                <a:gd name="connsiteY86" fmla="*/ 4861214 h 5463886"/>
                <a:gd name="connsiteX87" fmla="*/ 1039090 w 5081154"/>
                <a:gd name="connsiteY87" fmla="*/ 4694959 h 5463886"/>
                <a:gd name="connsiteX88" fmla="*/ 966354 w 5081154"/>
                <a:gd name="connsiteY88" fmla="*/ 4622223 h 5463886"/>
                <a:gd name="connsiteX89" fmla="*/ 1039090 w 5081154"/>
                <a:gd name="connsiteY89" fmla="*/ 4539096 h 5463886"/>
                <a:gd name="connsiteX90" fmla="*/ 976745 w 5081154"/>
                <a:gd name="connsiteY90" fmla="*/ 4435186 h 5463886"/>
                <a:gd name="connsiteX91" fmla="*/ 997527 w 5081154"/>
                <a:gd name="connsiteY91" fmla="*/ 4341668 h 5463886"/>
                <a:gd name="connsiteX92" fmla="*/ 1028700 w 5081154"/>
                <a:gd name="connsiteY92" fmla="*/ 4102677 h 5463886"/>
                <a:gd name="connsiteX93" fmla="*/ 935181 w 5081154"/>
                <a:gd name="connsiteY93" fmla="*/ 3676650 h 5463886"/>
                <a:gd name="connsiteX94" fmla="*/ 987136 w 5081154"/>
                <a:gd name="connsiteY94" fmla="*/ 3531177 h 5463886"/>
                <a:gd name="connsiteX95" fmla="*/ 1080654 w 5081154"/>
                <a:gd name="connsiteY95" fmla="*/ 3479223 h 5463886"/>
                <a:gd name="connsiteX96" fmla="*/ 1101436 w 5081154"/>
                <a:gd name="connsiteY96" fmla="*/ 3520786 h 5463886"/>
                <a:gd name="connsiteX97" fmla="*/ 1246909 w 5081154"/>
                <a:gd name="connsiteY97" fmla="*/ 3406486 h 5463886"/>
                <a:gd name="connsiteX98" fmla="*/ 1288472 w 5081154"/>
                <a:gd name="connsiteY98" fmla="*/ 3240232 h 5463886"/>
                <a:gd name="connsiteX99" fmla="*/ 1236518 w 5081154"/>
                <a:gd name="connsiteY99" fmla="*/ 3125932 h 5463886"/>
                <a:gd name="connsiteX100" fmla="*/ 1340427 w 5081154"/>
                <a:gd name="connsiteY100" fmla="*/ 3157105 h 5463886"/>
                <a:gd name="connsiteX101" fmla="*/ 1444336 w 5081154"/>
                <a:gd name="connsiteY101" fmla="*/ 3157105 h 5463886"/>
                <a:gd name="connsiteX102" fmla="*/ 1465118 w 5081154"/>
                <a:gd name="connsiteY102" fmla="*/ 3136323 h 5463886"/>
                <a:gd name="connsiteX103" fmla="*/ 1413163 w 5081154"/>
                <a:gd name="connsiteY103" fmla="*/ 2990850 h 5463886"/>
                <a:gd name="connsiteX104" fmla="*/ 1454727 w 5081154"/>
                <a:gd name="connsiteY104" fmla="*/ 2793423 h 5463886"/>
                <a:gd name="connsiteX105" fmla="*/ 1371600 w 5081154"/>
                <a:gd name="connsiteY105" fmla="*/ 2575214 h 5463886"/>
                <a:gd name="connsiteX106" fmla="*/ 1267690 w 5081154"/>
                <a:gd name="connsiteY106" fmla="*/ 2564823 h 5463886"/>
                <a:gd name="connsiteX107" fmla="*/ 1205345 w 5081154"/>
                <a:gd name="connsiteY107" fmla="*/ 2450523 h 5463886"/>
                <a:gd name="connsiteX108" fmla="*/ 1278081 w 5081154"/>
                <a:gd name="connsiteY108" fmla="*/ 2346614 h 5463886"/>
                <a:gd name="connsiteX109" fmla="*/ 1132609 w 5081154"/>
                <a:gd name="connsiteY109" fmla="*/ 2211532 h 5463886"/>
                <a:gd name="connsiteX110" fmla="*/ 1132609 w 5081154"/>
                <a:gd name="connsiteY110" fmla="*/ 2086841 h 5463886"/>
                <a:gd name="connsiteX111" fmla="*/ 1132609 w 5081154"/>
                <a:gd name="connsiteY111" fmla="*/ 2086841 h 5463886"/>
                <a:gd name="connsiteX112" fmla="*/ 1163781 w 5081154"/>
                <a:gd name="connsiteY112" fmla="*/ 1962150 h 5463886"/>
                <a:gd name="connsiteX113" fmla="*/ 1132609 w 5081154"/>
                <a:gd name="connsiteY113" fmla="*/ 1879023 h 5463886"/>
                <a:gd name="connsiteX114" fmla="*/ 1132609 w 5081154"/>
                <a:gd name="connsiteY114" fmla="*/ 1785505 h 5463886"/>
                <a:gd name="connsiteX115" fmla="*/ 1070263 w 5081154"/>
                <a:gd name="connsiteY115" fmla="*/ 1754332 h 5463886"/>
                <a:gd name="connsiteX116" fmla="*/ 955963 w 5081154"/>
                <a:gd name="connsiteY116" fmla="*/ 1816677 h 5463886"/>
                <a:gd name="connsiteX117" fmla="*/ 914400 w 5081154"/>
                <a:gd name="connsiteY117" fmla="*/ 1650423 h 5463886"/>
                <a:gd name="connsiteX118" fmla="*/ 841663 w 5081154"/>
                <a:gd name="connsiteY118" fmla="*/ 1421823 h 5463886"/>
                <a:gd name="connsiteX119" fmla="*/ 654627 w 5081154"/>
                <a:gd name="connsiteY119" fmla="*/ 1328305 h 5463886"/>
                <a:gd name="connsiteX120" fmla="*/ 342900 w 5081154"/>
                <a:gd name="connsiteY120" fmla="*/ 1307523 h 5463886"/>
                <a:gd name="connsiteX121" fmla="*/ 394854 w 5081154"/>
                <a:gd name="connsiteY121" fmla="*/ 1473777 h 5463886"/>
                <a:gd name="connsiteX122" fmla="*/ 270163 w 5081154"/>
                <a:gd name="connsiteY122" fmla="*/ 1546514 h 5463886"/>
                <a:gd name="connsiteX123" fmla="*/ 51954 w 5081154"/>
                <a:gd name="connsiteY123" fmla="*/ 1619250 h 5463886"/>
                <a:gd name="connsiteX124" fmla="*/ 114300 w 5081154"/>
                <a:gd name="connsiteY124" fmla="*/ 1359477 h 5463886"/>
                <a:gd name="connsiteX125" fmla="*/ 10390 w 5081154"/>
                <a:gd name="connsiteY125" fmla="*/ 1099705 h 5463886"/>
                <a:gd name="connsiteX126" fmla="*/ 0 w 5081154"/>
                <a:gd name="connsiteY126" fmla="*/ 798368 h 5463886"/>
                <a:gd name="connsiteX127" fmla="*/ 270163 w 5081154"/>
                <a:gd name="connsiteY127" fmla="*/ 673677 h 5463886"/>
                <a:gd name="connsiteX128" fmla="*/ 571500 w 5081154"/>
                <a:gd name="connsiteY128" fmla="*/ 746414 h 5463886"/>
                <a:gd name="connsiteX129" fmla="*/ 571500 w 5081154"/>
                <a:gd name="connsiteY129" fmla="*/ 538596 h 5463886"/>
                <a:gd name="connsiteX130" fmla="*/ 852054 w 5081154"/>
                <a:gd name="connsiteY130" fmla="*/ 226868 h 5463886"/>
                <a:gd name="connsiteX131" fmla="*/ 1111827 w 5081154"/>
                <a:gd name="connsiteY131" fmla="*/ 112568 h 5463886"/>
                <a:gd name="connsiteX132" fmla="*/ 1211060 w 5081154"/>
                <a:gd name="connsiteY132" fmla="*/ 0 h 5463886"/>
                <a:gd name="connsiteX133" fmla="*/ 1289165 w 5081154"/>
                <a:gd name="connsiteY133" fmla="*/ 31864 h 5463886"/>
                <a:gd name="connsiteX134" fmla="*/ 1432040 w 5081154"/>
                <a:gd name="connsiteY134" fmla="*/ 129019 h 5463886"/>
                <a:gd name="connsiteX135" fmla="*/ 1496290 w 5081154"/>
                <a:gd name="connsiteY135" fmla="*/ 309996 h 5463886"/>
                <a:gd name="connsiteX136" fmla="*/ 1735281 w 5081154"/>
                <a:gd name="connsiteY136" fmla="*/ 580159 h 5463886"/>
                <a:gd name="connsiteX137" fmla="*/ 1922318 w 5081154"/>
                <a:gd name="connsiteY137" fmla="*/ 351559 h 5463886"/>
                <a:gd name="connsiteX138" fmla="*/ 2286000 w 5081154"/>
                <a:gd name="connsiteY138" fmla="*/ 548986 h 5463886"/>
                <a:gd name="connsiteX139" fmla="*/ 2535381 w 5081154"/>
                <a:gd name="connsiteY139" fmla="*/ 143741 h 5463886"/>
                <a:gd name="connsiteX140" fmla="*/ 2680854 w 5081154"/>
                <a:gd name="connsiteY140" fmla="*/ 351559 h 5463886"/>
                <a:gd name="connsiteX141" fmla="*/ 2951018 w 5081154"/>
                <a:gd name="connsiteY141" fmla="*/ 320386 h 5463886"/>
                <a:gd name="connsiteX142" fmla="*/ 3200400 w 5081154"/>
                <a:gd name="connsiteY142" fmla="*/ 455468 h 5463886"/>
                <a:gd name="connsiteX143" fmla="*/ 3241963 w 5081154"/>
                <a:gd name="connsiteY143" fmla="*/ 590550 h 5463886"/>
                <a:gd name="connsiteX144" fmla="*/ 3387436 w 5081154"/>
                <a:gd name="connsiteY144" fmla="*/ 746414 h 5463886"/>
                <a:gd name="connsiteX145" fmla="*/ 3449781 w 5081154"/>
                <a:gd name="connsiteY145" fmla="*/ 902277 h 5463886"/>
                <a:gd name="connsiteX146" fmla="*/ 3647209 w 5081154"/>
                <a:gd name="connsiteY146" fmla="*/ 1037359 h 5463886"/>
                <a:gd name="connsiteX147" fmla="*/ 3699163 w 5081154"/>
                <a:gd name="connsiteY147" fmla="*/ 1162050 h 5463886"/>
                <a:gd name="connsiteX0" fmla="*/ 3699163 w 5081154"/>
                <a:gd name="connsiteY0" fmla="*/ 1162050 h 5463886"/>
                <a:gd name="connsiteX1" fmla="*/ 3647209 w 5081154"/>
                <a:gd name="connsiteY1" fmla="*/ 1276350 h 5463886"/>
                <a:gd name="connsiteX2" fmla="*/ 3647209 w 5081154"/>
                <a:gd name="connsiteY2" fmla="*/ 1369868 h 5463886"/>
                <a:gd name="connsiteX3" fmla="*/ 3574472 w 5081154"/>
                <a:gd name="connsiteY3" fmla="*/ 1390650 h 5463886"/>
                <a:gd name="connsiteX4" fmla="*/ 3595254 w 5081154"/>
                <a:gd name="connsiteY4" fmla="*/ 1494559 h 5463886"/>
                <a:gd name="connsiteX5" fmla="*/ 3678381 w 5081154"/>
                <a:gd name="connsiteY5" fmla="*/ 1525732 h 5463886"/>
                <a:gd name="connsiteX6" fmla="*/ 3688772 w 5081154"/>
                <a:gd name="connsiteY6" fmla="*/ 1640032 h 5463886"/>
                <a:gd name="connsiteX7" fmla="*/ 3740727 w 5081154"/>
                <a:gd name="connsiteY7" fmla="*/ 1650423 h 5463886"/>
                <a:gd name="connsiteX8" fmla="*/ 3730336 w 5081154"/>
                <a:gd name="connsiteY8" fmla="*/ 1795896 h 5463886"/>
                <a:gd name="connsiteX9" fmla="*/ 3803072 w 5081154"/>
                <a:gd name="connsiteY9" fmla="*/ 1806286 h 5463886"/>
                <a:gd name="connsiteX10" fmla="*/ 3834245 w 5081154"/>
                <a:gd name="connsiteY10" fmla="*/ 1941368 h 5463886"/>
                <a:gd name="connsiteX11" fmla="*/ 3938154 w 5081154"/>
                <a:gd name="connsiteY11" fmla="*/ 2003714 h 5463886"/>
                <a:gd name="connsiteX12" fmla="*/ 3958936 w 5081154"/>
                <a:gd name="connsiteY12" fmla="*/ 2076450 h 5463886"/>
                <a:gd name="connsiteX13" fmla="*/ 4197927 w 5081154"/>
                <a:gd name="connsiteY13" fmla="*/ 2107623 h 5463886"/>
                <a:gd name="connsiteX14" fmla="*/ 4384963 w 5081154"/>
                <a:gd name="connsiteY14" fmla="*/ 2481696 h 5463886"/>
                <a:gd name="connsiteX15" fmla="*/ 4447309 w 5081154"/>
                <a:gd name="connsiteY15" fmla="*/ 2429741 h 5463886"/>
                <a:gd name="connsiteX16" fmla="*/ 4603172 w 5081154"/>
                <a:gd name="connsiteY16" fmla="*/ 2575214 h 5463886"/>
                <a:gd name="connsiteX17" fmla="*/ 4603172 w 5081154"/>
                <a:gd name="connsiteY17" fmla="*/ 2658341 h 5463886"/>
                <a:gd name="connsiteX18" fmla="*/ 4738254 w 5081154"/>
                <a:gd name="connsiteY18" fmla="*/ 2762250 h 5463886"/>
                <a:gd name="connsiteX19" fmla="*/ 4831772 w 5081154"/>
                <a:gd name="connsiteY19" fmla="*/ 2741468 h 5463886"/>
                <a:gd name="connsiteX20" fmla="*/ 4914900 w 5081154"/>
                <a:gd name="connsiteY20" fmla="*/ 2845377 h 5463886"/>
                <a:gd name="connsiteX21" fmla="*/ 4966854 w 5081154"/>
                <a:gd name="connsiteY21" fmla="*/ 2845377 h 5463886"/>
                <a:gd name="connsiteX22" fmla="*/ 5060372 w 5081154"/>
                <a:gd name="connsiteY22" fmla="*/ 3063586 h 5463886"/>
                <a:gd name="connsiteX23" fmla="*/ 5081154 w 5081154"/>
                <a:gd name="connsiteY23" fmla="*/ 3167496 h 5463886"/>
                <a:gd name="connsiteX24" fmla="*/ 5060372 w 5081154"/>
                <a:gd name="connsiteY24" fmla="*/ 3261014 h 5463886"/>
                <a:gd name="connsiteX25" fmla="*/ 5060372 w 5081154"/>
                <a:gd name="connsiteY25" fmla="*/ 3323359 h 5463886"/>
                <a:gd name="connsiteX26" fmla="*/ 4935681 w 5081154"/>
                <a:gd name="connsiteY26" fmla="*/ 3458441 h 5463886"/>
                <a:gd name="connsiteX27" fmla="*/ 4748645 w 5081154"/>
                <a:gd name="connsiteY27" fmla="*/ 3354532 h 5463886"/>
                <a:gd name="connsiteX28" fmla="*/ 4665518 w 5081154"/>
                <a:gd name="connsiteY28" fmla="*/ 3406486 h 5463886"/>
                <a:gd name="connsiteX29" fmla="*/ 4623954 w 5081154"/>
                <a:gd name="connsiteY29" fmla="*/ 3718214 h 5463886"/>
                <a:gd name="connsiteX30" fmla="*/ 4478481 w 5081154"/>
                <a:gd name="connsiteY30" fmla="*/ 3842905 h 5463886"/>
                <a:gd name="connsiteX31" fmla="*/ 4239490 w 5081154"/>
                <a:gd name="connsiteY31" fmla="*/ 3894859 h 5463886"/>
                <a:gd name="connsiteX32" fmla="*/ 4156363 w 5081154"/>
                <a:gd name="connsiteY32" fmla="*/ 3957205 h 5463886"/>
                <a:gd name="connsiteX33" fmla="*/ 4073236 w 5081154"/>
                <a:gd name="connsiteY33" fmla="*/ 3988377 h 5463886"/>
                <a:gd name="connsiteX34" fmla="*/ 3938154 w 5081154"/>
                <a:gd name="connsiteY34" fmla="*/ 4123459 h 5463886"/>
                <a:gd name="connsiteX35" fmla="*/ 4042063 w 5081154"/>
                <a:gd name="connsiteY35" fmla="*/ 4383232 h 5463886"/>
                <a:gd name="connsiteX36" fmla="*/ 4156363 w 5081154"/>
                <a:gd name="connsiteY36" fmla="*/ 4559877 h 5463886"/>
                <a:gd name="connsiteX37" fmla="*/ 4083627 w 5081154"/>
                <a:gd name="connsiteY37" fmla="*/ 4736523 h 5463886"/>
                <a:gd name="connsiteX38" fmla="*/ 4083627 w 5081154"/>
                <a:gd name="connsiteY38" fmla="*/ 4819650 h 5463886"/>
                <a:gd name="connsiteX39" fmla="*/ 4239490 w 5081154"/>
                <a:gd name="connsiteY39" fmla="*/ 4809259 h 5463886"/>
                <a:gd name="connsiteX40" fmla="*/ 4260272 w 5081154"/>
                <a:gd name="connsiteY40" fmla="*/ 4892386 h 5463886"/>
                <a:gd name="connsiteX41" fmla="*/ 4197927 w 5081154"/>
                <a:gd name="connsiteY41" fmla="*/ 5214505 h 5463886"/>
                <a:gd name="connsiteX42" fmla="*/ 3948545 w 5081154"/>
                <a:gd name="connsiteY42" fmla="*/ 5048250 h 5463886"/>
                <a:gd name="connsiteX43" fmla="*/ 4000500 w 5081154"/>
                <a:gd name="connsiteY43" fmla="*/ 4985905 h 5463886"/>
                <a:gd name="connsiteX44" fmla="*/ 3927763 w 5081154"/>
                <a:gd name="connsiteY44" fmla="*/ 4944341 h 5463886"/>
                <a:gd name="connsiteX45" fmla="*/ 3927763 w 5081154"/>
                <a:gd name="connsiteY45" fmla="*/ 4871605 h 5463886"/>
                <a:gd name="connsiteX46" fmla="*/ 3771900 w 5081154"/>
                <a:gd name="connsiteY46" fmla="*/ 4881996 h 5463886"/>
                <a:gd name="connsiteX47" fmla="*/ 3667990 w 5081154"/>
                <a:gd name="connsiteY47" fmla="*/ 4933950 h 5463886"/>
                <a:gd name="connsiteX48" fmla="*/ 3564081 w 5081154"/>
                <a:gd name="connsiteY48" fmla="*/ 4830041 h 5463886"/>
                <a:gd name="connsiteX49" fmla="*/ 3356263 w 5081154"/>
                <a:gd name="connsiteY49" fmla="*/ 4850823 h 5463886"/>
                <a:gd name="connsiteX50" fmla="*/ 3356263 w 5081154"/>
                <a:gd name="connsiteY50" fmla="*/ 4726132 h 5463886"/>
                <a:gd name="connsiteX51" fmla="*/ 3273136 w 5081154"/>
                <a:gd name="connsiteY51" fmla="*/ 4819650 h 5463886"/>
                <a:gd name="connsiteX52" fmla="*/ 3293918 w 5081154"/>
                <a:gd name="connsiteY52" fmla="*/ 4933950 h 5463886"/>
                <a:gd name="connsiteX53" fmla="*/ 2930236 w 5081154"/>
                <a:gd name="connsiteY53" fmla="*/ 4933950 h 5463886"/>
                <a:gd name="connsiteX54" fmla="*/ 2670463 w 5081154"/>
                <a:gd name="connsiteY54" fmla="*/ 4954732 h 5463886"/>
                <a:gd name="connsiteX55" fmla="*/ 2628900 w 5081154"/>
                <a:gd name="connsiteY55" fmla="*/ 5120986 h 5463886"/>
                <a:gd name="connsiteX56" fmla="*/ 2441863 w 5081154"/>
                <a:gd name="connsiteY56" fmla="*/ 5120986 h 5463886"/>
                <a:gd name="connsiteX57" fmla="*/ 2369127 w 5081154"/>
                <a:gd name="connsiteY57" fmla="*/ 5204114 h 5463886"/>
                <a:gd name="connsiteX58" fmla="*/ 2265218 w 5081154"/>
                <a:gd name="connsiteY58" fmla="*/ 5276850 h 5463886"/>
                <a:gd name="connsiteX59" fmla="*/ 1849581 w 5081154"/>
                <a:gd name="connsiteY59" fmla="*/ 5266459 h 5463886"/>
                <a:gd name="connsiteX60" fmla="*/ 1870363 w 5081154"/>
                <a:gd name="connsiteY60" fmla="*/ 5069032 h 5463886"/>
                <a:gd name="connsiteX61" fmla="*/ 1766454 w 5081154"/>
                <a:gd name="connsiteY61" fmla="*/ 5079423 h 5463886"/>
                <a:gd name="connsiteX62" fmla="*/ 1610590 w 5081154"/>
                <a:gd name="connsiteY62" fmla="*/ 4944341 h 5463886"/>
                <a:gd name="connsiteX63" fmla="*/ 1527463 w 5081154"/>
                <a:gd name="connsiteY63" fmla="*/ 5017077 h 5463886"/>
                <a:gd name="connsiteX64" fmla="*/ 1465118 w 5081154"/>
                <a:gd name="connsiteY64" fmla="*/ 5048250 h 5463886"/>
                <a:gd name="connsiteX65" fmla="*/ 1361209 w 5081154"/>
                <a:gd name="connsiteY65" fmla="*/ 5027468 h 5463886"/>
                <a:gd name="connsiteX66" fmla="*/ 1392381 w 5081154"/>
                <a:gd name="connsiteY66" fmla="*/ 5193723 h 5463886"/>
                <a:gd name="connsiteX67" fmla="*/ 1340427 w 5081154"/>
                <a:gd name="connsiteY67" fmla="*/ 5318414 h 5463886"/>
                <a:gd name="connsiteX68" fmla="*/ 1153390 w 5081154"/>
                <a:gd name="connsiteY68" fmla="*/ 5463886 h 5463886"/>
                <a:gd name="connsiteX69" fmla="*/ 1049481 w 5081154"/>
                <a:gd name="connsiteY69" fmla="*/ 5453496 h 5463886"/>
                <a:gd name="connsiteX70" fmla="*/ 1143000 w 5081154"/>
                <a:gd name="connsiteY70" fmla="*/ 5276850 h 5463886"/>
                <a:gd name="connsiteX71" fmla="*/ 997527 w 5081154"/>
                <a:gd name="connsiteY71" fmla="*/ 5339196 h 5463886"/>
                <a:gd name="connsiteX72" fmla="*/ 955963 w 5081154"/>
                <a:gd name="connsiteY72" fmla="*/ 5224896 h 5463886"/>
                <a:gd name="connsiteX73" fmla="*/ 997527 w 5081154"/>
                <a:gd name="connsiteY73" fmla="*/ 5152159 h 5463886"/>
                <a:gd name="connsiteX74" fmla="*/ 924790 w 5081154"/>
                <a:gd name="connsiteY74" fmla="*/ 5110596 h 5463886"/>
                <a:gd name="connsiteX75" fmla="*/ 862445 w 5081154"/>
                <a:gd name="connsiteY75" fmla="*/ 5058641 h 5463886"/>
                <a:gd name="connsiteX76" fmla="*/ 779318 w 5081154"/>
                <a:gd name="connsiteY76" fmla="*/ 5006686 h 5463886"/>
                <a:gd name="connsiteX77" fmla="*/ 675409 w 5081154"/>
                <a:gd name="connsiteY77" fmla="*/ 4892386 h 5463886"/>
                <a:gd name="connsiteX78" fmla="*/ 602672 w 5081154"/>
                <a:gd name="connsiteY78" fmla="*/ 5027468 h 5463886"/>
                <a:gd name="connsiteX79" fmla="*/ 415636 w 5081154"/>
                <a:gd name="connsiteY79" fmla="*/ 5027468 h 5463886"/>
                <a:gd name="connsiteX80" fmla="*/ 353290 w 5081154"/>
                <a:gd name="connsiteY80" fmla="*/ 4965123 h 5463886"/>
                <a:gd name="connsiteX81" fmla="*/ 488372 w 5081154"/>
                <a:gd name="connsiteY81" fmla="*/ 4892386 h 5463886"/>
                <a:gd name="connsiteX82" fmla="*/ 633845 w 5081154"/>
                <a:gd name="connsiteY82" fmla="*/ 4902777 h 5463886"/>
                <a:gd name="connsiteX83" fmla="*/ 748145 w 5081154"/>
                <a:gd name="connsiteY83" fmla="*/ 4798868 h 5463886"/>
                <a:gd name="connsiteX84" fmla="*/ 852054 w 5081154"/>
                <a:gd name="connsiteY84" fmla="*/ 4830041 h 5463886"/>
                <a:gd name="connsiteX85" fmla="*/ 955963 w 5081154"/>
                <a:gd name="connsiteY85" fmla="*/ 4788477 h 5463886"/>
                <a:gd name="connsiteX86" fmla="*/ 976745 w 5081154"/>
                <a:gd name="connsiteY86" fmla="*/ 4861214 h 5463886"/>
                <a:gd name="connsiteX87" fmla="*/ 1039090 w 5081154"/>
                <a:gd name="connsiteY87" fmla="*/ 4694959 h 5463886"/>
                <a:gd name="connsiteX88" fmla="*/ 966354 w 5081154"/>
                <a:gd name="connsiteY88" fmla="*/ 4622223 h 5463886"/>
                <a:gd name="connsiteX89" fmla="*/ 1039090 w 5081154"/>
                <a:gd name="connsiteY89" fmla="*/ 4539096 h 5463886"/>
                <a:gd name="connsiteX90" fmla="*/ 976745 w 5081154"/>
                <a:gd name="connsiteY90" fmla="*/ 4435186 h 5463886"/>
                <a:gd name="connsiteX91" fmla="*/ 997527 w 5081154"/>
                <a:gd name="connsiteY91" fmla="*/ 4341668 h 5463886"/>
                <a:gd name="connsiteX92" fmla="*/ 1028700 w 5081154"/>
                <a:gd name="connsiteY92" fmla="*/ 4102677 h 5463886"/>
                <a:gd name="connsiteX93" fmla="*/ 935181 w 5081154"/>
                <a:gd name="connsiteY93" fmla="*/ 3676650 h 5463886"/>
                <a:gd name="connsiteX94" fmla="*/ 987136 w 5081154"/>
                <a:gd name="connsiteY94" fmla="*/ 3531177 h 5463886"/>
                <a:gd name="connsiteX95" fmla="*/ 1080654 w 5081154"/>
                <a:gd name="connsiteY95" fmla="*/ 3479223 h 5463886"/>
                <a:gd name="connsiteX96" fmla="*/ 1101436 w 5081154"/>
                <a:gd name="connsiteY96" fmla="*/ 3520786 h 5463886"/>
                <a:gd name="connsiteX97" fmla="*/ 1246909 w 5081154"/>
                <a:gd name="connsiteY97" fmla="*/ 3406486 h 5463886"/>
                <a:gd name="connsiteX98" fmla="*/ 1288472 w 5081154"/>
                <a:gd name="connsiteY98" fmla="*/ 3240232 h 5463886"/>
                <a:gd name="connsiteX99" fmla="*/ 1236518 w 5081154"/>
                <a:gd name="connsiteY99" fmla="*/ 3125932 h 5463886"/>
                <a:gd name="connsiteX100" fmla="*/ 1340427 w 5081154"/>
                <a:gd name="connsiteY100" fmla="*/ 3157105 h 5463886"/>
                <a:gd name="connsiteX101" fmla="*/ 1444336 w 5081154"/>
                <a:gd name="connsiteY101" fmla="*/ 3157105 h 5463886"/>
                <a:gd name="connsiteX102" fmla="*/ 1465118 w 5081154"/>
                <a:gd name="connsiteY102" fmla="*/ 3136323 h 5463886"/>
                <a:gd name="connsiteX103" fmla="*/ 1413163 w 5081154"/>
                <a:gd name="connsiteY103" fmla="*/ 2990850 h 5463886"/>
                <a:gd name="connsiteX104" fmla="*/ 1454727 w 5081154"/>
                <a:gd name="connsiteY104" fmla="*/ 2793423 h 5463886"/>
                <a:gd name="connsiteX105" fmla="*/ 1371600 w 5081154"/>
                <a:gd name="connsiteY105" fmla="*/ 2575214 h 5463886"/>
                <a:gd name="connsiteX106" fmla="*/ 1267690 w 5081154"/>
                <a:gd name="connsiteY106" fmla="*/ 2564823 h 5463886"/>
                <a:gd name="connsiteX107" fmla="*/ 1205345 w 5081154"/>
                <a:gd name="connsiteY107" fmla="*/ 2450523 h 5463886"/>
                <a:gd name="connsiteX108" fmla="*/ 1278081 w 5081154"/>
                <a:gd name="connsiteY108" fmla="*/ 2346614 h 5463886"/>
                <a:gd name="connsiteX109" fmla="*/ 1132609 w 5081154"/>
                <a:gd name="connsiteY109" fmla="*/ 2211532 h 5463886"/>
                <a:gd name="connsiteX110" fmla="*/ 1132609 w 5081154"/>
                <a:gd name="connsiteY110" fmla="*/ 2086841 h 5463886"/>
                <a:gd name="connsiteX111" fmla="*/ 1132609 w 5081154"/>
                <a:gd name="connsiteY111" fmla="*/ 2086841 h 5463886"/>
                <a:gd name="connsiteX112" fmla="*/ 1163781 w 5081154"/>
                <a:gd name="connsiteY112" fmla="*/ 1962150 h 5463886"/>
                <a:gd name="connsiteX113" fmla="*/ 1132609 w 5081154"/>
                <a:gd name="connsiteY113" fmla="*/ 1879023 h 5463886"/>
                <a:gd name="connsiteX114" fmla="*/ 1132609 w 5081154"/>
                <a:gd name="connsiteY114" fmla="*/ 1785505 h 5463886"/>
                <a:gd name="connsiteX115" fmla="*/ 1070263 w 5081154"/>
                <a:gd name="connsiteY115" fmla="*/ 1754332 h 5463886"/>
                <a:gd name="connsiteX116" fmla="*/ 955963 w 5081154"/>
                <a:gd name="connsiteY116" fmla="*/ 1816677 h 5463886"/>
                <a:gd name="connsiteX117" fmla="*/ 914400 w 5081154"/>
                <a:gd name="connsiteY117" fmla="*/ 1650423 h 5463886"/>
                <a:gd name="connsiteX118" fmla="*/ 841663 w 5081154"/>
                <a:gd name="connsiteY118" fmla="*/ 1421823 h 5463886"/>
                <a:gd name="connsiteX119" fmla="*/ 654627 w 5081154"/>
                <a:gd name="connsiteY119" fmla="*/ 1328305 h 5463886"/>
                <a:gd name="connsiteX120" fmla="*/ 342900 w 5081154"/>
                <a:gd name="connsiteY120" fmla="*/ 1307523 h 5463886"/>
                <a:gd name="connsiteX121" fmla="*/ 394854 w 5081154"/>
                <a:gd name="connsiteY121" fmla="*/ 1473777 h 5463886"/>
                <a:gd name="connsiteX122" fmla="*/ 270163 w 5081154"/>
                <a:gd name="connsiteY122" fmla="*/ 1546514 h 5463886"/>
                <a:gd name="connsiteX123" fmla="*/ 51954 w 5081154"/>
                <a:gd name="connsiteY123" fmla="*/ 1619250 h 5463886"/>
                <a:gd name="connsiteX124" fmla="*/ 114300 w 5081154"/>
                <a:gd name="connsiteY124" fmla="*/ 1359477 h 5463886"/>
                <a:gd name="connsiteX125" fmla="*/ 10390 w 5081154"/>
                <a:gd name="connsiteY125" fmla="*/ 1099705 h 5463886"/>
                <a:gd name="connsiteX126" fmla="*/ 0 w 5081154"/>
                <a:gd name="connsiteY126" fmla="*/ 798368 h 5463886"/>
                <a:gd name="connsiteX127" fmla="*/ 270163 w 5081154"/>
                <a:gd name="connsiteY127" fmla="*/ 673677 h 5463886"/>
                <a:gd name="connsiteX128" fmla="*/ 571500 w 5081154"/>
                <a:gd name="connsiteY128" fmla="*/ 746414 h 5463886"/>
                <a:gd name="connsiteX129" fmla="*/ 571500 w 5081154"/>
                <a:gd name="connsiteY129" fmla="*/ 538596 h 5463886"/>
                <a:gd name="connsiteX130" fmla="*/ 852054 w 5081154"/>
                <a:gd name="connsiteY130" fmla="*/ 226868 h 5463886"/>
                <a:gd name="connsiteX131" fmla="*/ 1111827 w 5081154"/>
                <a:gd name="connsiteY131" fmla="*/ 112568 h 5463886"/>
                <a:gd name="connsiteX132" fmla="*/ 1211060 w 5081154"/>
                <a:gd name="connsiteY132" fmla="*/ 0 h 5463886"/>
                <a:gd name="connsiteX133" fmla="*/ 1289165 w 5081154"/>
                <a:gd name="connsiteY133" fmla="*/ 31864 h 5463886"/>
                <a:gd name="connsiteX134" fmla="*/ 1325360 w 5081154"/>
                <a:gd name="connsiteY134" fmla="*/ 79489 h 5463886"/>
                <a:gd name="connsiteX135" fmla="*/ 1432040 w 5081154"/>
                <a:gd name="connsiteY135" fmla="*/ 129019 h 5463886"/>
                <a:gd name="connsiteX136" fmla="*/ 1496290 w 5081154"/>
                <a:gd name="connsiteY136" fmla="*/ 309996 h 5463886"/>
                <a:gd name="connsiteX137" fmla="*/ 1735281 w 5081154"/>
                <a:gd name="connsiteY137" fmla="*/ 580159 h 5463886"/>
                <a:gd name="connsiteX138" fmla="*/ 1922318 w 5081154"/>
                <a:gd name="connsiteY138" fmla="*/ 351559 h 5463886"/>
                <a:gd name="connsiteX139" fmla="*/ 2286000 w 5081154"/>
                <a:gd name="connsiteY139" fmla="*/ 548986 h 5463886"/>
                <a:gd name="connsiteX140" fmla="*/ 2535381 w 5081154"/>
                <a:gd name="connsiteY140" fmla="*/ 143741 h 5463886"/>
                <a:gd name="connsiteX141" fmla="*/ 2680854 w 5081154"/>
                <a:gd name="connsiteY141" fmla="*/ 351559 h 5463886"/>
                <a:gd name="connsiteX142" fmla="*/ 2951018 w 5081154"/>
                <a:gd name="connsiteY142" fmla="*/ 320386 h 5463886"/>
                <a:gd name="connsiteX143" fmla="*/ 3200400 w 5081154"/>
                <a:gd name="connsiteY143" fmla="*/ 455468 h 5463886"/>
                <a:gd name="connsiteX144" fmla="*/ 3241963 w 5081154"/>
                <a:gd name="connsiteY144" fmla="*/ 590550 h 5463886"/>
                <a:gd name="connsiteX145" fmla="*/ 3387436 w 5081154"/>
                <a:gd name="connsiteY145" fmla="*/ 746414 h 5463886"/>
                <a:gd name="connsiteX146" fmla="*/ 3449781 w 5081154"/>
                <a:gd name="connsiteY146" fmla="*/ 902277 h 5463886"/>
                <a:gd name="connsiteX147" fmla="*/ 3647209 w 5081154"/>
                <a:gd name="connsiteY147" fmla="*/ 1037359 h 5463886"/>
                <a:gd name="connsiteX148" fmla="*/ 3699163 w 5081154"/>
                <a:gd name="connsiteY148" fmla="*/ 1162050 h 5463886"/>
                <a:gd name="connsiteX0" fmla="*/ 3699163 w 5081154"/>
                <a:gd name="connsiteY0" fmla="*/ 1162050 h 5463886"/>
                <a:gd name="connsiteX1" fmla="*/ 3647209 w 5081154"/>
                <a:gd name="connsiteY1" fmla="*/ 1276350 h 5463886"/>
                <a:gd name="connsiteX2" fmla="*/ 3647209 w 5081154"/>
                <a:gd name="connsiteY2" fmla="*/ 1369868 h 5463886"/>
                <a:gd name="connsiteX3" fmla="*/ 3574472 w 5081154"/>
                <a:gd name="connsiteY3" fmla="*/ 1390650 h 5463886"/>
                <a:gd name="connsiteX4" fmla="*/ 3595254 w 5081154"/>
                <a:gd name="connsiteY4" fmla="*/ 1494559 h 5463886"/>
                <a:gd name="connsiteX5" fmla="*/ 3678381 w 5081154"/>
                <a:gd name="connsiteY5" fmla="*/ 1525732 h 5463886"/>
                <a:gd name="connsiteX6" fmla="*/ 3688772 w 5081154"/>
                <a:gd name="connsiteY6" fmla="*/ 1640032 h 5463886"/>
                <a:gd name="connsiteX7" fmla="*/ 3740727 w 5081154"/>
                <a:gd name="connsiteY7" fmla="*/ 1650423 h 5463886"/>
                <a:gd name="connsiteX8" fmla="*/ 3730336 w 5081154"/>
                <a:gd name="connsiteY8" fmla="*/ 1795896 h 5463886"/>
                <a:gd name="connsiteX9" fmla="*/ 3803072 w 5081154"/>
                <a:gd name="connsiteY9" fmla="*/ 1806286 h 5463886"/>
                <a:gd name="connsiteX10" fmla="*/ 3834245 w 5081154"/>
                <a:gd name="connsiteY10" fmla="*/ 1941368 h 5463886"/>
                <a:gd name="connsiteX11" fmla="*/ 3938154 w 5081154"/>
                <a:gd name="connsiteY11" fmla="*/ 2003714 h 5463886"/>
                <a:gd name="connsiteX12" fmla="*/ 3958936 w 5081154"/>
                <a:gd name="connsiteY12" fmla="*/ 2076450 h 5463886"/>
                <a:gd name="connsiteX13" fmla="*/ 4197927 w 5081154"/>
                <a:gd name="connsiteY13" fmla="*/ 2107623 h 5463886"/>
                <a:gd name="connsiteX14" fmla="*/ 4384963 w 5081154"/>
                <a:gd name="connsiteY14" fmla="*/ 2481696 h 5463886"/>
                <a:gd name="connsiteX15" fmla="*/ 4447309 w 5081154"/>
                <a:gd name="connsiteY15" fmla="*/ 2429741 h 5463886"/>
                <a:gd name="connsiteX16" fmla="*/ 4603172 w 5081154"/>
                <a:gd name="connsiteY16" fmla="*/ 2575214 h 5463886"/>
                <a:gd name="connsiteX17" fmla="*/ 4603172 w 5081154"/>
                <a:gd name="connsiteY17" fmla="*/ 2658341 h 5463886"/>
                <a:gd name="connsiteX18" fmla="*/ 4738254 w 5081154"/>
                <a:gd name="connsiteY18" fmla="*/ 2762250 h 5463886"/>
                <a:gd name="connsiteX19" fmla="*/ 4831772 w 5081154"/>
                <a:gd name="connsiteY19" fmla="*/ 2741468 h 5463886"/>
                <a:gd name="connsiteX20" fmla="*/ 4914900 w 5081154"/>
                <a:gd name="connsiteY20" fmla="*/ 2845377 h 5463886"/>
                <a:gd name="connsiteX21" fmla="*/ 4966854 w 5081154"/>
                <a:gd name="connsiteY21" fmla="*/ 2845377 h 5463886"/>
                <a:gd name="connsiteX22" fmla="*/ 5060372 w 5081154"/>
                <a:gd name="connsiteY22" fmla="*/ 3063586 h 5463886"/>
                <a:gd name="connsiteX23" fmla="*/ 5081154 w 5081154"/>
                <a:gd name="connsiteY23" fmla="*/ 3167496 h 5463886"/>
                <a:gd name="connsiteX24" fmla="*/ 5060372 w 5081154"/>
                <a:gd name="connsiteY24" fmla="*/ 3261014 h 5463886"/>
                <a:gd name="connsiteX25" fmla="*/ 5060372 w 5081154"/>
                <a:gd name="connsiteY25" fmla="*/ 3323359 h 5463886"/>
                <a:gd name="connsiteX26" fmla="*/ 4935681 w 5081154"/>
                <a:gd name="connsiteY26" fmla="*/ 3458441 h 5463886"/>
                <a:gd name="connsiteX27" fmla="*/ 4748645 w 5081154"/>
                <a:gd name="connsiteY27" fmla="*/ 3354532 h 5463886"/>
                <a:gd name="connsiteX28" fmla="*/ 4665518 w 5081154"/>
                <a:gd name="connsiteY28" fmla="*/ 3406486 h 5463886"/>
                <a:gd name="connsiteX29" fmla="*/ 4623954 w 5081154"/>
                <a:gd name="connsiteY29" fmla="*/ 3718214 h 5463886"/>
                <a:gd name="connsiteX30" fmla="*/ 4478481 w 5081154"/>
                <a:gd name="connsiteY30" fmla="*/ 3842905 h 5463886"/>
                <a:gd name="connsiteX31" fmla="*/ 4239490 w 5081154"/>
                <a:gd name="connsiteY31" fmla="*/ 3894859 h 5463886"/>
                <a:gd name="connsiteX32" fmla="*/ 4156363 w 5081154"/>
                <a:gd name="connsiteY32" fmla="*/ 3957205 h 5463886"/>
                <a:gd name="connsiteX33" fmla="*/ 4073236 w 5081154"/>
                <a:gd name="connsiteY33" fmla="*/ 3988377 h 5463886"/>
                <a:gd name="connsiteX34" fmla="*/ 3938154 w 5081154"/>
                <a:gd name="connsiteY34" fmla="*/ 4123459 h 5463886"/>
                <a:gd name="connsiteX35" fmla="*/ 4042063 w 5081154"/>
                <a:gd name="connsiteY35" fmla="*/ 4383232 h 5463886"/>
                <a:gd name="connsiteX36" fmla="*/ 4156363 w 5081154"/>
                <a:gd name="connsiteY36" fmla="*/ 4559877 h 5463886"/>
                <a:gd name="connsiteX37" fmla="*/ 4083627 w 5081154"/>
                <a:gd name="connsiteY37" fmla="*/ 4736523 h 5463886"/>
                <a:gd name="connsiteX38" fmla="*/ 4083627 w 5081154"/>
                <a:gd name="connsiteY38" fmla="*/ 4819650 h 5463886"/>
                <a:gd name="connsiteX39" fmla="*/ 4239490 w 5081154"/>
                <a:gd name="connsiteY39" fmla="*/ 4809259 h 5463886"/>
                <a:gd name="connsiteX40" fmla="*/ 4260272 w 5081154"/>
                <a:gd name="connsiteY40" fmla="*/ 4892386 h 5463886"/>
                <a:gd name="connsiteX41" fmla="*/ 4197927 w 5081154"/>
                <a:gd name="connsiteY41" fmla="*/ 5214505 h 5463886"/>
                <a:gd name="connsiteX42" fmla="*/ 3948545 w 5081154"/>
                <a:gd name="connsiteY42" fmla="*/ 5048250 h 5463886"/>
                <a:gd name="connsiteX43" fmla="*/ 4000500 w 5081154"/>
                <a:gd name="connsiteY43" fmla="*/ 4985905 h 5463886"/>
                <a:gd name="connsiteX44" fmla="*/ 3927763 w 5081154"/>
                <a:gd name="connsiteY44" fmla="*/ 4944341 h 5463886"/>
                <a:gd name="connsiteX45" fmla="*/ 3927763 w 5081154"/>
                <a:gd name="connsiteY45" fmla="*/ 4871605 h 5463886"/>
                <a:gd name="connsiteX46" fmla="*/ 3771900 w 5081154"/>
                <a:gd name="connsiteY46" fmla="*/ 4881996 h 5463886"/>
                <a:gd name="connsiteX47" fmla="*/ 3667990 w 5081154"/>
                <a:gd name="connsiteY47" fmla="*/ 4933950 h 5463886"/>
                <a:gd name="connsiteX48" fmla="*/ 3564081 w 5081154"/>
                <a:gd name="connsiteY48" fmla="*/ 4830041 h 5463886"/>
                <a:gd name="connsiteX49" fmla="*/ 3356263 w 5081154"/>
                <a:gd name="connsiteY49" fmla="*/ 4850823 h 5463886"/>
                <a:gd name="connsiteX50" fmla="*/ 3356263 w 5081154"/>
                <a:gd name="connsiteY50" fmla="*/ 4726132 h 5463886"/>
                <a:gd name="connsiteX51" fmla="*/ 3273136 w 5081154"/>
                <a:gd name="connsiteY51" fmla="*/ 4819650 h 5463886"/>
                <a:gd name="connsiteX52" fmla="*/ 3293918 w 5081154"/>
                <a:gd name="connsiteY52" fmla="*/ 4933950 h 5463886"/>
                <a:gd name="connsiteX53" fmla="*/ 2930236 w 5081154"/>
                <a:gd name="connsiteY53" fmla="*/ 4933950 h 5463886"/>
                <a:gd name="connsiteX54" fmla="*/ 2670463 w 5081154"/>
                <a:gd name="connsiteY54" fmla="*/ 4954732 h 5463886"/>
                <a:gd name="connsiteX55" fmla="*/ 2628900 w 5081154"/>
                <a:gd name="connsiteY55" fmla="*/ 5120986 h 5463886"/>
                <a:gd name="connsiteX56" fmla="*/ 2441863 w 5081154"/>
                <a:gd name="connsiteY56" fmla="*/ 5120986 h 5463886"/>
                <a:gd name="connsiteX57" fmla="*/ 2369127 w 5081154"/>
                <a:gd name="connsiteY57" fmla="*/ 5204114 h 5463886"/>
                <a:gd name="connsiteX58" fmla="*/ 2265218 w 5081154"/>
                <a:gd name="connsiteY58" fmla="*/ 5276850 h 5463886"/>
                <a:gd name="connsiteX59" fmla="*/ 1849581 w 5081154"/>
                <a:gd name="connsiteY59" fmla="*/ 5266459 h 5463886"/>
                <a:gd name="connsiteX60" fmla="*/ 1870363 w 5081154"/>
                <a:gd name="connsiteY60" fmla="*/ 5069032 h 5463886"/>
                <a:gd name="connsiteX61" fmla="*/ 1766454 w 5081154"/>
                <a:gd name="connsiteY61" fmla="*/ 5079423 h 5463886"/>
                <a:gd name="connsiteX62" fmla="*/ 1610590 w 5081154"/>
                <a:gd name="connsiteY62" fmla="*/ 4944341 h 5463886"/>
                <a:gd name="connsiteX63" fmla="*/ 1527463 w 5081154"/>
                <a:gd name="connsiteY63" fmla="*/ 5017077 h 5463886"/>
                <a:gd name="connsiteX64" fmla="*/ 1465118 w 5081154"/>
                <a:gd name="connsiteY64" fmla="*/ 5048250 h 5463886"/>
                <a:gd name="connsiteX65" fmla="*/ 1361209 w 5081154"/>
                <a:gd name="connsiteY65" fmla="*/ 5027468 h 5463886"/>
                <a:gd name="connsiteX66" fmla="*/ 1392381 w 5081154"/>
                <a:gd name="connsiteY66" fmla="*/ 5193723 h 5463886"/>
                <a:gd name="connsiteX67" fmla="*/ 1340427 w 5081154"/>
                <a:gd name="connsiteY67" fmla="*/ 5318414 h 5463886"/>
                <a:gd name="connsiteX68" fmla="*/ 1153390 w 5081154"/>
                <a:gd name="connsiteY68" fmla="*/ 5463886 h 5463886"/>
                <a:gd name="connsiteX69" fmla="*/ 1049481 w 5081154"/>
                <a:gd name="connsiteY69" fmla="*/ 5453496 h 5463886"/>
                <a:gd name="connsiteX70" fmla="*/ 1143000 w 5081154"/>
                <a:gd name="connsiteY70" fmla="*/ 5276850 h 5463886"/>
                <a:gd name="connsiteX71" fmla="*/ 997527 w 5081154"/>
                <a:gd name="connsiteY71" fmla="*/ 5339196 h 5463886"/>
                <a:gd name="connsiteX72" fmla="*/ 955963 w 5081154"/>
                <a:gd name="connsiteY72" fmla="*/ 5224896 h 5463886"/>
                <a:gd name="connsiteX73" fmla="*/ 997527 w 5081154"/>
                <a:gd name="connsiteY73" fmla="*/ 5152159 h 5463886"/>
                <a:gd name="connsiteX74" fmla="*/ 924790 w 5081154"/>
                <a:gd name="connsiteY74" fmla="*/ 5110596 h 5463886"/>
                <a:gd name="connsiteX75" fmla="*/ 862445 w 5081154"/>
                <a:gd name="connsiteY75" fmla="*/ 5058641 h 5463886"/>
                <a:gd name="connsiteX76" fmla="*/ 779318 w 5081154"/>
                <a:gd name="connsiteY76" fmla="*/ 5006686 h 5463886"/>
                <a:gd name="connsiteX77" fmla="*/ 675409 w 5081154"/>
                <a:gd name="connsiteY77" fmla="*/ 4892386 h 5463886"/>
                <a:gd name="connsiteX78" fmla="*/ 602672 w 5081154"/>
                <a:gd name="connsiteY78" fmla="*/ 5027468 h 5463886"/>
                <a:gd name="connsiteX79" fmla="*/ 415636 w 5081154"/>
                <a:gd name="connsiteY79" fmla="*/ 5027468 h 5463886"/>
                <a:gd name="connsiteX80" fmla="*/ 353290 w 5081154"/>
                <a:gd name="connsiteY80" fmla="*/ 4965123 h 5463886"/>
                <a:gd name="connsiteX81" fmla="*/ 488372 w 5081154"/>
                <a:gd name="connsiteY81" fmla="*/ 4892386 h 5463886"/>
                <a:gd name="connsiteX82" fmla="*/ 633845 w 5081154"/>
                <a:gd name="connsiteY82" fmla="*/ 4902777 h 5463886"/>
                <a:gd name="connsiteX83" fmla="*/ 748145 w 5081154"/>
                <a:gd name="connsiteY83" fmla="*/ 4798868 h 5463886"/>
                <a:gd name="connsiteX84" fmla="*/ 852054 w 5081154"/>
                <a:gd name="connsiteY84" fmla="*/ 4830041 h 5463886"/>
                <a:gd name="connsiteX85" fmla="*/ 955963 w 5081154"/>
                <a:gd name="connsiteY85" fmla="*/ 4788477 h 5463886"/>
                <a:gd name="connsiteX86" fmla="*/ 976745 w 5081154"/>
                <a:gd name="connsiteY86" fmla="*/ 4861214 h 5463886"/>
                <a:gd name="connsiteX87" fmla="*/ 1039090 w 5081154"/>
                <a:gd name="connsiteY87" fmla="*/ 4694959 h 5463886"/>
                <a:gd name="connsiteX88" fmla="*/ 966354 w 5081154"/>
                <a:gd name="connsiteY88" fmla="*/ 4622223 h 5463886"/>
                <a:gd name="connsiteX89" fmla="*/ 1039090 w 5081154"/>
                <a:gd name="connsiteY89" fmla="*/ 4539096 h 5463886"/>
                <a:gd name="connsiteX90" fmla="*/ 976745 w 5081154"/>
                <a:gd name="connsiteY90" fmla="*/ 4435186 h 5463886"/>
                <a:gd name="connsiteX91" fmla="*/ 997527 w 5081154"/>
                <a:gd name="connsiteY91" fmla="*/ 4341668 h 5463886"/>
                <a:gd name="connsiteX92" fmla="*/ 1028700 w 5081154"/>
                <a:gd name="connsiteY92" fmla="*/ 4102677 h 5463886"/>
                <a:gd name="connsiteX93" fmla="*/ 935181 w 5081154"/>
                <a:gd name="connsiteY93" fmla="*/ 3676650 h 5463886"/>
                <a:gd name="connsiteX94" fmla="*/ 987136 w 5081154"/>
                <a:gd name="connsiteY94" fmla="*/ 3531177 h 5463886"/>
                <a:gd name="connsiteX95" fmla="*/ 1080654 w 5081154"/>
                <a:gd name="connsiteY95" fmla="*/ 3479223 h 5463886"/>
                <a:gd name="connsiteX96" fmla="*/ 1101436 w 5081154"/>
                <a:gd name="connsiteY96" fmla="*/ 3520786 h 5463886"/>
                <a:gd name="connsiteX97" fmla="*/ 1246909 w 5081154"/>
                <a:gd name="connsiteY97" fmla="*/ 3406486 h 5463886"/>
                <a:gd name="connsiteX98" fmla="*/ 1288472 w 5081154"/>
                <a:gd name="connsiteY98" fmla="*/ 3240232 h 5463886"/>
                <a:gd name="connsiteX99" fmla="*/ 1236518 w 5081154"/>
                <a:gd name="connsiteY99" fmla="*/ 3125932 h 5463886"/>
                <a:gd name="connsiteX100" fmla="*/ 1340427 w 5081154"/>
                <a:gd name="connsiteY100" fmla="*/ 3157105 h 5463886"/>
                <a:gd name="connsiteX101" fmla="*/ 1444336 w 5081154"/>
                <a:gd name="connsiteY101" fmla="*/ 3157105 h 5463886"/>
                <a:gd name="connsiteX102" fmla="*/ 1465118 w 5081154"/>
                <a:gd name="connsiteY102" fmla="*/ 3136323 h 5463886"/>
                <a:gd name="connsiteX103" fmla="*/ 1413163 w 5081154"/>
                <a:gd name="connsiteY103" fmla="*/ 2990850 h 5463886"/>
                <a:gd name="connsiteX104" fmla="*/ 1454727 w 5081154"/>
                <a:gd name="connsiteY104" fmla="*/ 2793423 h 5463886"/>
                <a:gd name="connsiteX105" fmla="*/ 1371600 w 5081154"/>
                <a:gd name="connsiteY105" fmla="*/ 2575214 h 5463886"/>
                <a:gd name="connsiteX106" fmla="*/ 1267690 w 5081154"/>
                <a:gd name="connsiteY106" fmla="*/ 2564823 h 5463886"/>
                <a:gd name="connsiteX107" fmla="*/ 1205345 w 5081154"/>
                <a:gd name="connsiteY107" fmla="*/ 2450523 h 5463886"/>
                <a:gd name="connsiteX108" fmla="*/ 1278081 w 5081154"/>
                <a:gd name="connsiteY108" fmla="*/ 2346614 h 5463886"/>
                <a:gd name="connsiteX109" fmla="*/ 1132609 w 5081154"/>
                <a:gd name="connsiteY109" fmla="*/ 2211532 h 5463886"/>
                <a:gd name="connsiteX110" fmla="*/ 1132609 w 5081154"/>
                <a:gd name="connsiteY110" fmla="*/ 2086841 h 5463886"/>
                <a:gd name="connsiteX111" fmla="*/ 1132609 w 5081154"/>
                <a:gd name="connsiteY111" fmla="*/ 2086841 h 5463886"/>
                <a:gd name="connsiteX112" fmla="*/ 1163781 w 5081154"/>
                <a:gd name="connsiteY112" fmla="*/ 1962150 h 5463886"/>
                <a:gd name="connsiteX113" fmla="*/ 1132609 w 5081154"/>
                <a:gd name="connsiteY113" fmla="*/ 1879023 h 5463886"/>
                <a:gd name="connsiteX114" fmla="*/ 1132609 w 5081154"/>
                <a:gd name="connsiteY114" fmla="*/ 1785505 h 5463886"/>
                <a:gd name="connsiteX115" fmla="*/ 1070263 w 5081154"/>
                <a:gd name="connsiteY115" fmla="*/ 1754332 h 5463886"/>
                <a:gd name="connsiteX116" fmla="*/ 955963 w 5081154"/>
                <a:gd name="connsiteY116" fmla="*/ 1816677 h 5463886"/>
                <a:gd name="connsiteX117" fmla="*/ 914400 w 5081154"/>
                <a:gd name="connsiteY117" fmla="*/ 1650423 h 5463886"/>
                <a:gd name="connsiteX118" fmla="*/ 841663 w 5081154"/>
                <a:gd name="connsiteY118" fmla="*/ 1421823 h 5463886"/>
                <a:gd name="connsiteX119" fmla="*/ 654627 w 5081154"/>
                <a:gd name="connsiteY119" fmla="*/ 1328305 h 5463886"/>
                <a:gd name="connsiteX120" fmla="*/ 342900 w 5081154"/>
                <a:gd name="connsiteY120" fmla="*/ 1307523 h 5463886"/>
                <a:gd name="connsiteX121" fmla="*/ 394854 w 5081154"/>
                <a:gd name="connsiteY121" fmla="*/ 1473777 h 5463886"/>
                <a:gd name="connsiteX122" fmla="*/ 270163 w 5081154"/>
                <a:gd name="connsiteY122" fmla="*/ 1546514 h 5463886"/>
                <a:gd name="connsiteX123" fmla="*/ 51954 w 5081154"/>
                <a:gd name="connsiteY123" fmla="*/ 1619250 h 5463886"/>
                <a:gd name="connsiteX124" fmla="*/ 114300 w 5081154"/>
                <a:gd name="connsiteY124" fmla="*/ 1359477 h 5463886"/>
                <a:gd name="connsiteX125" fmla="*/ 10390 w 5081154"/>
                <a:gd name="connsiteY125" fmla="*/ 1099705 h 5463886"/>
                <a:gd name="connsiteX126" fmla="*/ 0 w 5081154"/>
                <a:gd name="connsiteY126" fmla="*/ 798368 h 5463886"/>
                <a:gd name="connsiteX127" fmla="*/ 270163 w 5081154"/>
                <a:gd name="connsiteY127" fmla="*/ 673677 h 5463886"/>
                <a:gd name="connsiteX128" fmla="*/ 571500 w 5081154"/>
                <a:gd name="connsiteY128" fmla="*/ 746414 h 5463886"/>
                <a:gd name="connsiteX129" fmla="*/ 571500 w 5081154"/>
                <a:gd name="connsiteY129" fmla="*/ 538596 h 5463886"/>
                <a:gd name="connsiteX130" fmla="*/ 852054 w 5081154"/>
                <a:gd name="connsiteY130" fmla="*/ 226868 h 5463886"/>
                <a:gd name="connsiteX131" fmla="*/ 1111827 w 5081154"/>
                <a:gd name="connsiteY131" fmla="*/ 112568 h 5463886"/>
                <a:gd name="connsiteX132" fmla="*/ 1211060 w 5081154"/>
                <a:gd name="connsiteY132" fmla="*/ 0 h 5463886"/>
                <a:gd name="connsiteX133" fmla="*/ 1289165 w 5081154"/>
                <a:gd name="connsiteY133" fmla="*/ 31864 h 5463886"/>
                <a:gd name="connsiteX134" fmla="*/ 1325360 w 5081154"/>
                <a:gd name="connsiteY134" fmla="*/ 79489 h 5463886"/>
                <a:gd name="connsiteX135" fmla="*/ 1432040 w 5081154"/>
                <a:gd name="connsiteY135" fmla="*/ 129019 h 5463886"/>
                <a:gd name="connsiteX136" fmla="*/ 1492480 w 5081154"/>
                <a:gd name="connsiteY136" fmla="*/ 233796 h 5463886"/>
                <a:gd name="connsiteX137" fmla="*/ 1735281 w 5081154"/>
                <a:gd name="connsiteY137" fmla="*/ 580159 h 5463886"/>
                <a:gd name="connsiteX138" fmla="*/ 1922318 w 5081154"/>
                <a:gd name="connsiteY138" fmla="*/ 351559 h 5463886"/>
                <a:gd name="connsiteX139" fmla="*/ 2286000 w 5081154"/>
                <a:gd name="connsiteY139" fmla="*/ 548986 h 5463886"/>
                <a:gd name="connsiteX140" fmla="*/ 2535381 w 5081154"/>
                <a:gd name="connsiteY140" fmla="*/ 143741 h 5463886"/>
                <a:gd name="connsiteX141" fmla="*/ 2680854 w 5081154"/>
                <a:gd name="connsiteY141" fmla="*/ 351559 h 5463886"/>
                <a:gd name="connsiteX142" fmla="*/ 2951018 w 5081154"/>
                <a:gd name="connsiteY142" fmla="*/ 320386 h 5463886"/>
                <a:gd name="connsiteX143" fmla="*/ 3200400 w 5081154"/>
                <a:gd name="connsiteY143" fmla="*/ 455468 h 5463886"/>
                <a:gd name="connsiteX144" fmla="*/ 3241963 w 5081154"/>
                <a:gd name="connsiteY144" fmla="*/ 590550 h 5463886"/>
                <a:gd name="connsiteX145" fmla="*/ 3387436 w 5081154"/>
                <a:gd name="connsiteY145" fmla="*/ 746414 h 5463886"/>
                <a:gd name="connsiteX146" fmla="*/ 3449781 w 5081154"/>
                <a:gd name="connsiteY146" fmla="*/ 902277 h 5463886"/>
                <a:gd name="connsiteX147" fmla="*/ 3647209 w 5081154"/>
                <a:gd name="connsiteY147" fmla="*/ 1037359 h 5463886"/>
                <a:gd name="connsiteX148" fmla="*/ 3699163 w 5081154"/>
                <a:gd name="connsiteY148" fmla="*/ 1162050 h 5463886"/>
                <a:gd name="connsiteX0" fmla="*/ 3699163 w 5081154"/>
                <a:gd name="connsiteY0" fmla="*/ 1162050 h 5463886"/>
                <a:gd name="connsiteX1" fmla="*/ 3647209 w 5081154"/>
                <a:gd name="connsiteY1" fmla="*/ 1276350 h 5463886"/>
                <a:gd name="connsiteX2" fmla="*/ 3647209 w 5081154"/>
                <a:gd name="connsiteY2" fmla="*/ 1369868 h 5463886"/>
                <a:gd name="connsiteX3" fmla="*/ 3574472 w 5081154"/>
                <a:gd name="connsiteY3" fmla="*/ 1390650 h 5463886"/>
                <a:gd name="connsiteX4" fmla="*/ 3595254 w 5081154"/>
                <a:gd name="connsiteY4" fmla="*/ 1494559 h 5463886"/>
                <a:gd name="connsiteX5" fmla="*/ 3678381 w 5081154"/>
                <a:gd name="connsiteY5" fmla="*/ 1525732 h 5463886"/>
                <a:gd name="connsiteX6" fmla="*/ 3688772 w 5081154"/>
                <a:gd name="connsiteY6" fmla="*/ 1640032 h 5463886"/>
                <a:gd name="connsiteX7" fmla="*/ 3740727 w 5081154"/>
                <a:gd name="connsiteY7" fmla="*/ 1650423 h 5463886"/>
                <a:gd name="connsiteX8" fmla="*/ 3730336 w 5081154"/>
                <a:gd name="connsiteY8" fmla="*/ 1795896 h 5463886"/>
                <a:gd name="connsiteX9" fmla="*/ 3803072 w 5081154"/>
                <a:gd name="connsiteY9" fmla="*/ 1806286 h 5463886"/>
                <a:gd name="connsiteX10" fmla="*/ 3834245 w 5081154"/>
                <a:gd name="connsiteY10" fmla="*/ 1941368 h 5463886"/>
                <a:gd name="connsiteX11" fmla="*/ 3938154 w 5081154"/>
                <a:gd name="connsiteY11" fmla="*/ 2003714 h 5463886"/>
                <a:gd name="connsiteX12" fmla="*/ 3958936 w 5081154"/>
                <a:gd name="connsiteY12" fmla="*/ 2076450 h 5463886"/>
                <a:gd name="connsiteX13" fmla="*/ 4197927 w 5081154"/>
                <a:gd name="connsiteY13" fmla="*/ 2107623 h 5463886"/>
                <a:gd name="connsiteX14" fmla="*/ 4384963 w 5081154"/>
                <a:gd name="connsiteY14" fmla="*/ 2481696 h 5463886"/>
                <a:gd name="connsiteX15" fmla="*/ 4447309 w 5081154"/>
                <a:gd name="connsiteY15" fmla="*/ 2429741 h 5463886"/>
                <a:gd name="connsiteX16" fmla="*/ 4603172 w 5081154"/>
                <a:gd name="connsiteY16" fmla="*/ 2575214 h 5463886"/>
                <a:gd name="connsiteX17" fmla="*/ 4603172 w 5081154"/>
                <a:gd name="connsiteY17" fmla="*/ 2658341 h 5463886"/>
                <a:gd name="connsiteX18" fmla="*/ 4738254 w 5081154"/>
                <a:gd name="connsiteY18" fmla="*/ 2762250 h 5463886"/>
                <a:gd name="connsiteX19" fmla="*/ 4831772 w 5081154"/>
                <a:gd name="connsiteY19" fmla="*/ 2741468 h 5463886"/>
                <a:gd name="connsiteX20" fmla="*/ 4914900 w 5081154"/>
                <a:gd name="connsiteY20" fmla="*/ 2845377 h 5463886"/>
                <a:gd name="connsiteX21" fmla="*/ 4966854 w 5081154"/>
                <a:gd name="connsiteY21" fmla="*/ 2845377 h 5463886"/>
                <a:gd name="connsiteX22" fmla="*/ 5060372 w 5081154"/>
                <a:gd name="connsiteY22" fmla="*/ 3063586 h 5463886"/>
                <a:gd name="connsiteX23" fmla="*/ 5081154 w 5081154"/>
                <a:gd name="connsiteY23" fmla="*/ 3167496 h 5463886"/>
                <a:gd name="connsiteX24" fmla="*/ 5060372 w 5081154"/>
                <a:gd name="connsiteY24" fmla="*/ 3261014 h 5463886"/>
                <a:gd name="connsiteX25" fmla="*/ 5060372 w 5081154"/>
                <a:gd name="connsiteY25" fmla="*/ 3323359 h 5463886"/>
                <a:gd name="connsiteX26" fmla="*/ 4935681 w 5081154"/>
                <a:gd name="connsiteY26" fmla="*/ 3458441 h 5463886"/>
                <a:gd name="connsiteX27" fmla="*/ 4748645 w 5081154"/>
                <a:gd name="connsiteY27" fmla="*/ 3354532 h 5463886"/>
                <a:gd name="connsiteX28" fmla="*/ 4665518 w 5081154"/>
                <a:gd name="connsiteY28" fmla="*/ 3406486 h 5463886"/>
                <a:gd name="connsiteX29" fmla="*/ 4623954 w 5081154"/>
                <a:gd name="connsiteY29" fmla="*/ 3718214 h 5463886"/>
                <a:gd name="connsiteX30" fmla="*/ 4478481 w 5081154"/>
                <a:gd name="connsiteY30" fmla="*/ 3842905 h 5463886"/>
                <a:gd name="connsiteX31" fmla="*/ 4239490 w 5081154"/>
                <a:gd name="connsiteY31" fmla="*/ 3894859 h 5463886"/>
                <a:gd name="connsiteX32" fmla="*/ 4156363 w 5081154"/>
                <a:gd name="connsiteY32" fmla="*/ 3957205 h 5463886"/>
                <a:gd name="connsiteX33" fmla="*/ 4073236 w 5081154"/>
                <a:gd name="connsiteY33" fmla="*/ 3988377 h 5463886"/>
                <a:gd name="connsiteX34" fmla="*/ 3938154 w 5081154"/>
                <a:gd name="connsiteY34" fmla="*/ 4123459 h 5463886"/>
                <a:gd name="connsiteX35" fmla="*/ 4042063 w 5081154"/>
                <a:gd name="connsiteY35" fmla="*/ 4383232 h 5463886"/>
                <a:gd name="connsiteX36" fmla="*/ 4156363 w 5081154"/>
                <a:gd name="connsiteY36" fmla="*/ 4559877 h 5463886"/>
                <a:gd name="connsiteX37" fmla="*/ 4083627 w 5081154"/>
                <a:gd name="connsiteY37" fmla="*/ 4736523 h 5463886"/>
                <a:gd name="connsiteX38" fmla="*/ 4083627 w 5081154"/>
                <a:gd name="connsiteY38" fmla="*/ 4819650 h 5463886"/>
                <a:gd name="connsiteX39" fmla="*/ 4239490 w 5081154"/>
                <a:gd name="connsiteY39" fmla="*/ 4809259 h 5463886"/>
                <a:gd name="connsiteX40" fmla="*/ 4260272 w 5081154"/>
                <a:gd name="connsiteY40" fmla="*/ 4892386 h 5463886"/>
                <a:gd name="connsiteX41" fmla="*/ 4197927 w 5081154"/>
                <a:gd name="connsiteY41" fmla="*/ 5214505 h 5463886"/>
                <a:gd name="connsiteX42" fmla="*/ 3948545 w 5081154"/>
                <a:gd name="connsiteY42" fmla="*/ 5048250 h 5463886"/>
                <a:gd name="connsiteX43" fmla="*/ 4000500 w 5081154"/>
                <a:gd name="connsiteY43" fmla="*/ 4985905 h 5463886"/>
                <a:gd name="connsiteX44" fmla="*/ 3927763 w 5081154"/>
                <a:gd name="connsiteY44" fmla="*/ 4944341 h 5463886"/>
                <a:gd name="connsiteX45" fmla="*/ 3927763 w 5081154"/>
                <a:gd name="connsiteY45" fmla="*/ 4871605 h 5463886"/>
                <a:gd name="connsiteX46" fmla="*/ 3771900 w 5081154"/>
                <a:gd name="connsiteY46" fmla="*/ 4881996 h 5463886"/>
                <a:gd name="connsiteX47" fmla="*/ 3667990 w 5081154"/>
                <a:gd name="connsiteY47" fmla="*/ 4933950 h 5463886"/>
                <a:gd name="connsiteX48" fmla="*/ 3564081 w 5081154"/>
                <a:gd name="connsiteY48" fmla="*/ 4830041 h 5463886"/>
                <a:gd name="connsiteX49" fmla="*/ 3356263 w 5081154"/>
                <a:gd name="connsiteY49" fmla="*/ 4850823 h 5463886"/>
                <a:gd name="connsiteX50" fmla="*/ 3356263 w 5081154"/>
                <a:gd name="connsiteY50" fmla="*/ 4726132 h 5463886"/>
                <a:gd name="connsiteX51" fmla="*/ 3273136 w 5081154"/>
                <a:gd name="connsiteY51" fmla="*/ 4819650 h 5463886"/>
                <a:gd name="connsiteX52" fmla="*/ 3293918 w 5081154"/>
                <a:gd name="connsiteY52" fmla="*/ 4933950 h 5463886"/>
                <a:gd name="connsiteX53" fmla="*/ 2930236 w 5081154"/>
                <a:gd name="connsiteY53" fmla="*/ 4933950 h 5463886"/>
                <a:gd name="connsiteX54" fmla="*/ 2670463 w 5081154"/>
                <a:gd name="connsiteY54" fmla="*/ 4954732 h 5463886"/>
                <a:gd name="connsiteX55" fmla="*/ 2628900 w 5081154"/>
                <a:gd name="connsiteY55" fmla="*/ 5120986 h 5463886"/>
                <a:gd name="connsiteX56" fmla="*/ 2441863 w 5081154"/>
                <a:gd name="connsiteY56" fmla="*/ 5120986 h 5463886"/>
                <a:gd name="connsiteX57" fmla="*/ 2369127 w 5081154"/>
                <a:gd name="connsiteY57" fmla="*/ 5204114 h 5463886"/>
                <a:gd name="connsiteX58" fmla="*/ 2265218 w 5081154"/>
                <a:gd name="connsiteY58" fmla="*/ 5276850 h 5463886"/>
                <a:gd name="connsiteX59" fmla="*/ 1849581 w 5081154"/>
                <a:gd name="connsiteY59" fmla="*/ 5266459 h 5463886"/>
                <a:gd name="connsiteX60" fmla="*/ 1870363 w 5081154"/>
                <a:gd name="connsiteY60" fmla="*/ 5069032 h 5463886"/>
                <a:gd name="connsiteX61" fmla="*/ 1766454 w 5081154"/>
                <a:gd name="connsiteY61" fmla="*/ 5079423 h 5463886"/>
                <a:gd name="connsiteX62" fmla="*/ 1610590 w 5081154"/>
                <a:gd name="connsiteY62" fmla="*/ 4944341 h 5463886"/>
                <a:gd name="connsiteX63" fmla="*/ 1527463 w 5081154"/>
                <a:gd name="connsiteY63" fmla="*/ 5017077 h 5463886"/>
                <a:gd name="connsiteX64" fmla="*/ 1465118 w 5081154"/>
                <a:gd name="connsiteY64" fmla="*/ 5048250 h 5463886"/>
                <a:gd name="connsiteX65" fmla="*/ 1361209 w 5081154"/>
                <a:gd name="connsiteY65" fmla="*/ 5027468 h 5463886"/>
                <a:gd name="connsiteX66" fmla="*/ 1392381 w 5081154"/>
                <a:gd name="connsiteY66" fmla="*/ 5193723 h 5463886"/>
                <a:gd name="connsiteX67" fmla="*/ 1340427 w 5081154"/>
                <a:gd name="connsiteY67" fmla="*/ 5318414 h 5463886"/>
                <a:gd name="connsiteX68" fmla="*/ 1153390 w 5081154"/>
                <a:gd name="connsiteY68" fmla="*/ 5463886 h 5463886"/>
                <a:gd name="connsiteX69" fmla="*/ 1049481 w 5081154"/>
                <a:gd name="connsiteY69" fmla="*/ 5453496 h 5463886"/>
                <a:gd name="connsiteX70" fmla="*/ 1143000 w 5081154"/>
                <a:gd name="connsiteY70" fmla="*/ 5276850 h 5463886"/>
                <a:gd name="connsiteX71" fmla="*/ 997527 w 5081154"/>
                <a:gd name="connsiteY71" fmla="*/ 5339196 h 5463886"/>
                <a:gd name="connsiteX72" fmla="*/ 955963 w 5081154"/>
                <a:gd name="connsiteY72" fmla="*/ 5224896 h 5463886"/>
                <a:gd name="connsiteX73" fmla="*/ 997527 w 5081154"/>
                <a:gd name="connsiteY73" fmla="*/ 5152159 h 5463886"/>
                <a:gd name="connsiteX74" fmla="*/ 924790 w 5081154"/>
                <a:gd name="connsiteY74" fmla="*/ 5110596 h 5463886"/>
                <a:gd name="connsiteX75" fmla="*/ 862445 w 5081154"/>
                <a:gd name="connsiteY75" fmla="*/ 5058641 h 5463886"/>
                <a:gd name="connsiteX76" fmla="*/ 779318 w 5081154"/>
                <a:gd name="connsiteY76" fmla="*/ 5006686 h 5463886"/>
                <a:gd name="connsiteX77" fmla="*/ 675409 w 5081154"/>
                <a:gd name="connsiteY77" fmla="*/ 4892386 h 5463886"/>
                <a:gd name="connsiteX78" fmla="*/ 602672 w 5081154"/>
                <a:gd name="connsiteY78" fmla="*/ 5027468 h 5463886"/>
                <a:gd name="connsiteX79" fmla="*/ 415636 w 5081154"/>
                <a:gd name="connsiteY79" fmla="*/ 5027468 h 5463886"/>
                <a:gd name="connsiteX80" fmla="*/ 353290 w 5081154"/>
                <a:gd name="connsiteY80" fmla="*/ 4965123 h 5463886"/>
                <a:gd name="connsiteX81" fmla="*/ 488372 w 5081154"/>
                <a:gd name="connsiteY81" fmla="*/ 4892386 h 5463886"/>
                <a:gd name="connsiteX82" fmla="*/ 633845 w 5081154"/>
                <a:gd name="connsiteY82" fmla="*/ 4902777 h 5463886"/>
                <a:gd name="connsiteX83" fmla="*/ 748145 w 5081154"/>
                <a:gd name="connsiteY83" fmla="*/ 4798868 h 5463886"/>
                <a:gd name="connsiteX84" fmla="*/ 852054 w 5081154"/>
                <a:gd name="connsiteY84" fmla="*/ 4830041 h 5463886"/>
                <a:gd name="connsiteX85" fmla="*/ 955963 w 5081154"/>
                <a:gd name="connsiteY85" fmla="*/ 4788477 h 5463886"/>
                <a:gd name="connsiteX86" fmla="*/ 976745 w 5081154"/>
                <a:gd name="connsiteY86" fmla="*/ 4861214 h 5463886"/>
                <a:gd name="connsiteX87" fmla="*/ 1039090 w 5081154"/>
                <a:gd name="connsiteY87" fmla="*/ 4694959 h 5463886"/>
                <a:gd name="connsiteX88" fmla="*/ 966354 w 5081154"/>
                <a:gd name="connsiteY88" fmla="*/ 4622223 h 5463886"/>
                <a:gd name="connsiteX89" fmla="*/ 1039090 w 5081154"/>
                <a:gd name="connsiteY89" fmla="*/ 4539096 h 5463886"/>
                <a:gd name="connsiteX90" fmla="*/ 976745 w 5081154"/>
                <a:gd name="connsiteY90" fmla="*/ 4435186 h 5463886"/>
                <a:gd name="connsiteX91" fmla="*/ 997527 w 5081154"/>
                <a:gd name="connsiteY91" fmla="*/ 4341668 h 5463886"/>
                <a:gd name="connsiteX92" fmla="*/ 1028700 w 5081154"/>
                <a:gd name="connsiteY92" fmla="*/ 4102677 h 5463886"/>
                <a:gd name="connsiteX93" fmla="*/ 935181 w 5081154"/>
                <a:gd name="connsiteY93" fmla="*/ 3676650 h 5463886"/>
                <a:gd name="connsiteX94" fmla="*/ 987136 w 5081154"/>
                <a:gd name="connsiteY94" fmla="*/ 3531177 h 5463886"/>
                <a:gd name="connsiteX95" fmla="*/ 1080654 w 5081154"/>
                <a:gd name="connsiteY95" fmla="*/ 3479223 h 5463886"/>
                <a:gd name="connsiteX96" fmla="*/ 1101436 w 5081154"/>
                <a:gd name="connsiteY96" fmla="*/ 3520786 h 5463886"/>
                <a:gd name="connsiteX97" fmla="*/ 1246909 w 5081154"/>
                <a:gd name="connsiteY97" fmla="*/ 3406486 h 5463886"/>
                <a:gd name="connsiteX98" fmla="*/ 1288472 w 5081154"/>
                <a:gd name="connsiteY98" fmla="*/ 3240232 h 5463886"/>
                <a:gd name="connsiteX99" fmla="*/ 1236518 w 5081154"/>
                <a:gd name="connsiteY99" fmla="*/ 3125932 h 5463886"/>
                <a:gd name="connsiteX100" fmla="*/ 1340427 w 5081154"/>
                <a:gd name="connsiteY100" fmla="*/ 3157105 h 5463886"/>
                <a:gd name="connsiteX101" fmla="*/ 1444336 w 5081154"/>
                <a:gd name="connsiteY101" fmla="*/ 3157105 h 5463886"/>
                <a:gd name="connsiteX102" fmla="*/ 1465118 w 5081154"/>
                <a:gd name="connsiteY102" fmla="*/ 3136323 h 5463886"/>
                <a:gd name="connsiteX103" fmla="*/ 1413163 w 5081154"/>
                <a:gd name="connsiteY103" fmla="*/ 2990850 h 5463886"/>
                <a:gd name="connsiteX104" fmla="*/ 1454727 w 5081154"/>
                <a:gd name="connsiteY104" fmla="*/ 2793423 h 5463886"/>
                <a:gd name="connsiteX105" fmla="*/ 1371600 w 5081154"/>
                <a:gd name="connsiteY105" fmla="*/ 2575214 h 5463886"/>
                <a:gd name="connsiteX106" fmla="*/ 1267690 w 5081154"/>
                <a:gd name="connsiteY106" fmla="*/ 2564823 h 5463886"/>
                <a:gd name="connsiteX107" fmla="*/ 1205345 w 5081154"/>
                <a:gd name="connsiteY107" fmla="*/ 2450523 h 5463886"/>
                <a:gd name="connsiteX108" fmla="*/ 1278081 w 5081154"/>
                <a:gd name="connsiteY108" fmla="*/ 2346614 h 5463886"/>
                <a:gd name="connsiteX109" fmla="*/ 1132609 w 5081154"/>
                <a:gd name="connsiteY109" fmla="*/ 2211532 h 5463886"/>
                <a:gd name="connsiteX110" fmla="*/ 1132609 w 5081154"/>
                <a:gd name="connsiteY110" fmla="*/ 2086841 h 5463886"/>
                <a:gd name="connsiteX111" fmla="*/ 1132609 w 5081154"/>
                <a:gd name="connsiteY111" fmla="*/ 2086841 h 5463886"/>
                <a:gd name="connsiteX112" fmla="*/ 1163781 w 5081154"/>
                <a:gd name="connsiteY112" fmla="*/ 1962150 h 5463886"/>
                <a:gd name="connsiteX113" fmla="*/ 1132609 w 5081154"/>
                <a:gd name="connsiteY113" fmla="*/ 1879023 h 5463886"/>
                <a:gd name="connsiteX114" fmla="*/ 1132609 w 5081154"/>
                <a:gd name="connsiteY114" fmla="*/ 1785505 h 5463886"/>
                <a:gd name="connsiteX115" fmla="*/ 1070263 w 5081154"/>
                <a:gd name="connsiteY115" fmla="*/ 1754332 h 5463886"/>
                <a:gd name="connsiteX116" fmla="*/ 955963 w 5081154"/>
                <a:gd name="connsiteY116" fmla="*/ 1816677 h 5463886"/>
                <a:gd name="connsiteX117" fmla="*/ 914400 w 5081154"/>
                <a:gd name="connsiteY117" fmla="*/ 1650423 h 5463886"/>
                <a:gd name="connsiteX118" fmla="*/ 841663 w 5081154"/>
                <a:gd name="connsiteY118" fmla="*/ 1421823 h 5463886"/>
                <a:gd name="connsiteX119" fmla="*/ 654627 w 5081154"/>
                <a:gd name="connsiteY119" fmla="*/ 1328305 h 5463886"/>
                <a:gd name="connsiteX120" fmla="*/ 342900 w 5081154"/>
                <a:gd name="connsiteY120" fmla="*/ 1307523 h 5463886"/>
                <a:gd name="connsiteX121" fmla="*/ 394854 w 5081154"/>
                <a:gd name="connsiteY121" fmla="*/ 1473777 h 5463886"/>
                <a:gd name="connsiteX122" fmla="*/ 270163 w 5081154"/>
                <a:gd name="connsiteY122" fmla="*/ 1546514 h 5463886"/>
                <a:gd name="connsiteX123" fmla="*/ 51954 w 5081154"/>
                <a:gd name="connsiteY123" fmla="*/ 1619250 h 5463886"/>
                <a:gd name="connsiteX124" fmla="*/ 114300 w 5081154"/>
                <a:gd name="connsiteY124" fmla="*/ 1359477 h 5463886"/>
                <a:gd name="connsiteX125" fmla="*/ 10390 w 5081154"/>
                <a:gd name="connsiteY125" fmla="*/ 1099705 h 5463886"/>
                <a:gd name="connsiteX126" fmla="*/ 0 w 5081154"/>
                <a:gd name="connsiteY126" fmla="*/ 798368 h 5463886"/>
                <a:gd name="connsiteX127" fmla="*/ 270163 w 5081154"/>
                <a:gd name="connsiteY127" fmla="*/ 673677 h 5463886"/>
                <a:gd name="connsiteX128" fmla="*/ 571500 w 5081154"/>
                <a:gd name="connsiteY128" fmla="*/ 746414 h 5463886"/>
                <a:gd name="connsiteX129" fmla="*/ 571500 w 5081154"/>
                <a:gd name="connsiteY129" fmla="*/ 538596 h 5463886"/>
                <a:gd name="connsiteX130" fmla="*/ 852054 w 5081154"/>
                <a:gd name="connsiteY130" fmla="*/ 226868 h 5463886"/>
                <a:gd name="connsiteX131" fmla="*/ 1111827 w 5081154"/>
                <a:gd name="connsiteY131" fmla="*/ 112568 h 5463886"/>
                <a:gd name="connsiteX132" fmla="*/ 1211060 w 5081154"/>
                <a:gd name="connsiteY132" fmla="*/ 0 h 5463886"/>
                <a:gd name="connsiteX133" fmla="*/ 1289165 w 5081154"/>
                <a:gd name="connsiteY133" fmla="*/ 31864 h 5463886"/>
                <a:gd name="connsiteX134" fmla="*/ 1325360 w 5081154"/>
                <a:gd name="connsiteY134" fmla="*/ 79489 h 5463886"/>
                <a:gd name="connsiteX135" fmla="*/ 1432040 w 5081154"/>
                <a:gd name="connsiteY135" fmla="*/ 129019 h 5463886"/>
                <a:gd name="connsiteX136" fmla="*/ 1492480 w 5081154"/>
                <a:gd name="connsiteY136" fmla="*/ 233796 h 5463886"/>
                <a:gd name="connsiteX137" fmla="*/ 1735281 w 5081154"/>
                <a:gd name="connsiteY137" fmla="*/ 580159 h 5463886"/>
                <a:gd name="connsiteX138" fmla="*/ 1922318 w 5081154"/>
                <a:gd name="connsiteY138" fmla="*/ 351559 h 5463886"/>
                <a:gd name="connsiteX139" fmla="*/ 2286000 w 5081154"/>
                <a:gd name="connsiteY139" fmla="*/ 548986 h 5463886"/>
                <a:gd name="connsiteX140" fmla="*/ 2535381 w 5081154"/>
                <a:gd name="connsiteY140" fmla="*/ 143741 h 5463886"/>
                <a:gd name="connsiteX141" fmla="*/ 2680854 w 5081154"/>
                <a:gd name="connsiteY141" fmla="*/ 351559 h 5463886"/>
                <a:gd name="connsiteX142" fmla="*/ 2951018 w 5081154"/>
                <a:gd name="connsiteY142" fmla="*/ 320386 h 5463886"/>
                <a:gd name="connsiteX143" fmla="*/ 3200400 w 5081154"/>
                <a:gd name="connsiteY143" fmla="*/ 455468 h 5463886"/>
                <a:gd name="connsiteX144" fmla="*/ 3241963 w 5081154"/>
                <a:gd name="connsiteY144" fmla="*/ 590550 h 5463886"/>
                <a:gd name="connsiteX145" fmla="*/ 3387436 w 5081154"/>
                <a:gd name="connsiteY145" fmla="*/ 746414 h 5463886"/>
                <a:gd name="connsiteX146" fmla="*/ 3449781 w 5081154"/>
                <a:gd name="connsiteY146" fmla="*/ 902277 h 5463886"/>
                <a:gd name="connsiteX147" fmla="*/ 3647209 w 5081154"/>
                <a:gd name="connsiteY147" fmla="*/ 1037359 h 5463886"/>
                <a:gd name="connsiteX148" fmla="*/ 3699163 w 5081154"/>
                <a:gd name="connsiteY148" fmla="*/ 1162050 h 5463886"/>
                <a:gd name="connsiteX0" fmla="*/ 3699163 w 5081154"/>
                <a:gd name="connsiteY0" fmla="*/ 1162050 h 5463886"/>
                <a:gd name="connsiteX1" fmla="*/ 3647209 w 5081154"/>
                <a:gd name="connsiteY1" fmla="*/ 1276350 h 5463886"/>
                <a:gd name="connsiteX2" fmla="*/ 3647209 w 5081154"/>
                <a:gd name="connsiteY2" fmla="*/ 1369868 h 5463886"/>
                <a:gd name="connsiteX3" fmla="*/ 3574472 w 5081154"/>
                <a:gd name="connsiteY3" fmla="*/ 1390650 h 5463886"/>
                <a:gd name="connsiteX4" fmla="*/ 3595254 w 5081154"/>
                <a:gd name="connsiteY4" fmla="*/ 1494559 h 5463886"/>
                <a:gd name="connsiteX5" fmla="*/ 3678381 w 5081154"/>
                <a:gd name="connsiteY5" fmla="*/ 1525732 h 5463886"/>
                <a:gd name="connsiteX6" fmla="*/ 3688772 w 5081154"/>
                <a:gd name="connsiteY6" fmla="*/ 1640032 h 5463886"/>
                <a:gd name="connsiteX7" fmla="*/ 3740727 w 5081154"/>
                <a:gd name="connsiteY7" fmla="*/ 1650423 h 5463886"/>
                <a:gd name="connsiteX8" fmla="*/ 3730336 w 5081154"/>
                <a:gd name="connsiteY8" fmla="*/ 1795896 h 5463886"/>
                <a:gd name="connsiteX9" fmla="*/ 3803072 w 5081154"/>
                <a:gd name="connsiteY9" fmla="*/ 1806286 h 5463886"/>
                <a:gd name="connsiteX10" fmla="*/ 3834245 w 5081154"/>
                <a:gd name="connsiteY10" fmla="*/ 1941368 h 5463886"/>
                <a:gd name="connsiteX11" fmla="*/ 3938154 w 5081154"/>
                <a:gd name="connsiteY11" fmla="*/ 2003714 h 5463886"/>
                <a:gd name="connsiteX12" fmla="*/ 3958936 w 5081154"/>
                <a:gd name="connsiteY12" fmla="*/ 2076450 h 5463886"/>
                <a:gd name="connsiteX13" fmla="*/ 4197927 w 5081154"/>
                <a:gd name="connsiteY13" fmla="*/ 2107623 h 5463886"/>
                <a:gd name="connsiteX14" fmla="*/ 4384963 w 5081154"/>
                <a:gd name="connsiteY14" fmla="*/ 2481696 h 5463886"/>
                <a:gd name="connsiteX15" fmla="*/ 4447309 w 5081154"/>
                <a:gd name="connsiteY15" fmla="*/ 2429741 h 5463886"/>
                <a:gd name="connsiteX16" fmla="*/ 4603172 w 5081154"/>
                <a:gd name="connsiteY16" fmla="*/ 2575214 h 5463886"/>
                <a:gd name="connsiteX17" fmla="*/ 4603172 w 5081154"/>
                <a:gd name="connsiteY17" fmla="*/ 2658341 h 5463886"/>
                <a:gd name="connsiteX18" fmla="*/ 4738254 w 5081154"/>
                <a:gd name="connsiteY18" fmla="*/ 2762250 h 5463886"/>
                <a:gd name="connsiteX19" fmla="*/ 4831772 w 5081154"/>
                <a:gd name="connsiteY19" fmla="*/ 2741468 h 5463886"/>
                <a:gd name="connsiteX20" fmla="*/ 4914900 w 5081154"/>
                <a:gd name="connsiteY20" fmla="*/ 2845377 h 5463886"/>
                <a:gd name="connsiteX21" fmla="*/ 4966854 w 5081154"/>
                <a:gd name="connsiteY21" fmla="*/ 2845377 h 5463886"/>
                <a:gd name="connsiteX22" fmla="*/ 5060372 w 5081154"/>
                <a:gd name="connsiteY22" fmla="*/ 3063586 h 5463886"/>
                <a:gd name="connsiteX23" fmla="*/ 5081154 w 5081154"/>
                <a:gd name="connsiteY23" fmla="*/ 3167496 h 5463886"/>
                <a:gd name="connsiteX24" fmla="*/ 5060372 w 5081154"/>
                <a:gd name="connsiteY24" fmla="*/ 3261014 h 5463886"/>
                <a:gd name="connsiteX25" fmla="*/ 5060372 w 5081154"/>
                <a:gd name="connsiteY25" fmla="*/ 3323359 h 5463886"/>
                <a:gd name="connsiteX26" fmla="*/ 4935681 w 5081154"/>
                <a:gd name="connsiteY26" fmla="*/ 3458441 h 5463886"/>
                <a:gd name="connsiteX27" fmla="*/ 4748645 w 5081154"/>
                <a:gd name="connsiteY27" fmla="*/ 3354532 h 5463886"/>
                <a:gd name="connsiteX28" fmla="*/ 4665518 w 5081154"/>
                <a:gd name="connsiteY28" fmla="*/ 3406486 h 5463886"/>
                <a:gd name="connsiteX29" fmla="*/ 4623954 w 5081154"/>
                <a:gd name="connsiteY29" fmla="*/ 3718214 h 5463886"/>
                <a:gd name="connsiteX30" fmla="*/ 4478481 w 5081154"/>
                <a:gd name="connsiteY30" fmla="*/ 3842905 h 5463886"/>
                <a:gd name="connsiteX31" fmla="*/ 4239490 w 5081154"/>
                <a:gd name="connsiteY31" fmla="*/ 3894859 h 5463886"/>
                <a:gd name="connsiteX32" fmla="*/ 4156363 w 5081154"/>
                <a:gd name="connsiteY32" fmla="*/ 3957205 h 5463886"/>
                <a:gd name="connsiteX33" fmla="*/ 4073236 w 5081154"/>
                <a:gd name="connsiteY33" fmla="*/ 3988377 h 5463886"/>
                <a:gd name="connsiteX34" fmla="*/ 3938154 w 5081154"/>
                <a:gd name="connsiteY34" fmla="*/ 4123459 h 5463886"/>
                <a:gd name="connsiteX35" fmla="*/ 4042063 w 5081154"/>
                <a:gd name="connsiteY35" fmla="*/ 4383232 h 5463886"/>
                <a:gd name="connsiteX36" fmla="*/ 4156363 w 5081154"/>
                <a:gd name="connsiteY36" fmla="*/ 4559877 h 5463886"/>
                <a:gd name="connsiteX37" fmla="*/ 4083627 w 5081154"/>
                <a:gd name="connsiteY37" fmla="*/ 4736523 h 5463886"/>
                <a:gd name="connsiteX38" fmla="*/ 4083627 w 5081154"/>
                <a:gd name="connsiteY38" fmla="*/ 4819650 h 5463886"/>
                <a:gd name="connsiteX39" fmla="*/ 4239490 w 5081154"/>
                <a:gd name="connsiteY39" fmla="*/ 4809259 h 5463886"/>
                <a:gd name="connsiteX40" fmla="*/ 4260272 w 5081154"/>
                <a:gd name="connsiteY40" fmla="*/ 4892386 h 5463886"/>
                <a:gd name="connsiteX41" fmla="*/ 4197927 w 5081154"/>
                <a:gd name="connsiteY41" fmla="*/ 5214505 h 5463886"/>
                <a:gd name="connsiteX42" fmla="*/ 3948545 w 5081154"/>
                <a:gd name="connsiteY42" fmla="*/ 5048250 h 5463886"/>
                <a:gd name="connsiteX43" fmla="*/ 4000500 w 5081154"/>
                <a:gd name="connsiteY43" fmla="*/ 4985905 h 5463886"/>
                <a:gd name="connsiteX44" fmla="*/ 3927763 w 5081154"/>
                <a:gd name="connsiteY44" fmla="*/ 4944341 h 5463886"/>
                <a:gd name="connsiteX45" fmla="*/ 3927763 w 5081154"/>
                <a:gd name="connsiteY45" fmla="*/ 4871605 h 5463886"/>
                <a:gd name="connsiteX46" fmla="*/ 3771900 w 5081154"/>
                <a:gd name="connsiteY46" fmla="*/ 4881996 h 5463886"/>
                <a:gd name="connsiteX47" fmla="*/ 3667990 w 5081154"/>
                <a:gd name="connsiteY47" fmla="*/ 4933950 h 5463886"/>
                <a:gd name="connsiteX48" fmla="*/ 3564081 w 5081154"/>
                <a:gd name="connsiteY48" fmla="*/ 4830041 h 5463886"/>
                <a:gd name="connsiteX49" fmla="*/ 3356263 w 5081154"/>
                <a:gd name="connsiteY49" fmla="*/ 4850823 h 5463886"/>
                <a:gd name="connsiteX50" fmla="*/ 3356263 w 5081154"/>
                <a:gd name="connsiteY50" fmla="*/ 4726132 h 5463886"/>
                <a:gd name="connsiteX51" fmla="*/ 3273136 w 5081154"/>
                <a:gd name="connsiteY51" fmla="*/ 4819650 h 5463886"/>
                <a:gd name="connsiteX52" fmla="*/ 3293918 w 5081154"/>
                <a:gd name="connsiteY52" fmla="*/ 4933950 h 5463886"/>
                <a:gd name="connsiteX53" fmla="*/ 2930236 w 5081154"/>
                <a:gd name="connsiteY53" fmla="*/ 4933950 h 5463886"/>
                <a:gd name="connsiteX54" fmla="*/ 2670463 w 5081154"/>
                <a:gd name="connsiteY54" fmla="*/ 4954732 h 5463886"/>
                <a:gd name="connsiteX55" fmla="*/ 2628900 w 5081154"/>
                <a:gd name="connsiteY55" fmla="*/ 5120986 h 5463886"/>
                <a:gd name="connsiteX56" fmla="*/ 2441863 w 5081154"/>
                <a:gd name="connsiteY56" fmla="*/ 5120986 h 5463886"/>
                <a:gd name="connsiteX57" fmla="*/ 2369127 w 5081154"/>
                <a:gd name="connsiteY57" fmla="*/ 5204114 h 5463886"/>
                <a:gd name="connsiteX58" fmla="*/ 2265218 w 5081154"/>
                <a:gd name="connsiteY58" fmla="*/ 5276850 h 5463886"/>
                <a:gd name="connsiteX59" fmla="*/ 1849581 w 5081154"/>
                <a:gd name="connsiteY59" fmla="*/ 5266459 h 5463886"/>
                <a:gd name="connsiteX60" fmla="*/ 1870363 w 5081154"/>
                <a:gd name="connsiteY60" fmla="*/ 5069032 h 5463886"/>
                <a:gd name="connsiteX61" fmla="*/ 1766454 w 5081154"/>
                <a:gd name="connsiteY61" fmla="*/ 5079423 h 5463886"/>
                <a:gd name="connsiteX62" fmla="*/ 1610590 w 5081154"/>
                <a:gd name="connsiteY62" fmla="*/ 4944341 h 5463886"/>
                <a:gd name="connsiteX63" fmla="*/ 1527463 w 5081154"/>
                <a:gd name="connsiteY63" fmla="*/ 5017077 h 5463886"/>
                <a:gd name="connsiteX64" fmla="*/ 1465118 w 5081154"/>
                <a:gd name="connsiteY64" fmla="*/ 5048250 h 5463886"/>
                <a:gd name="connsiteX65" fmla="*/ 1361209 w 5081154"/>
                <a:gd name="connsiteY65" fmla="*/ 5027468 h 5463886"/>
                <a:gd name="connsiteX66" fmla="*/ 1392381 w 5081154"/>
                <a:gd name="connsiteY66" fmla="*/ 5193723 h 5463886"/>
                <a:gd name="connsiteX67" fmla="*/ 1340427 w 5081154"/>
                <a:gd name="connsiteY67" fmla="*/ 5318414 h 5463886"/>
                <a:gd name="connsiteX68" fmla="*/ 1153390 w 5081154"/>
                <a:gd name="connsiteY68" fmla="*/ 5463886 h 5463886"/>
                <a:gd name="connsiteX69" fmla="*/ 1049481 w 5081154"/>
                <a:gd name="connsiteY69" fmla="*/ 5453496 h 5463886"/>
                <a:gd name="connsiteX70" fmla="*/ 1143000 w 5081154"/>
                <a:gd name="connsiteY70" fmla="*/ 5276850 h 5463886"/>
                <a:gd name="connsiteX71" fmla="*/ 997527 w 5081154"/>
                <a:gd name="connsiteY71" fmla="*/ 5339196 h 5463886"/>
                <a:gd name="connsiteX72" fmla="*/ 955963 w 5081154"/>
                <a:gd name="connsiteY72" fmla="*/ 5224896 h 5463886"/>
                <a:gd name="connsiteX73" fmla="*/ 997527 w 5081154"/>
                <a:gd name="connsiteY73" fmla="*/ 5152159 h 5463886"/>
                <a:gd name="connsiteX74" fmla="*/ 924790 w 5081154"/>
                <a:gd name="connsiteY74" fmla="*/ 5110596 h 5463886"/>
                <a:gd name="connsiteX75" fmla="*/ 862445 w 5081154"/>
                <a:gd name="connsiteY75" fmla="*/ 5058641 h 5463886"/>
                <a:gd name="connsiteX76" fmla="*/ 779318 w 5081154"/>
                <a:gd name="connsiteY76" fmla="*/ 5006686 h 5463886"/>
                <a:gd name="connsiteX77" fmla="*/ 675409 w 5081154"/>
                <a:gd name="connsiteY77" fmla="*/ 4892386 h 5463886"/>
                <a:gd name="connsiteX78" fmla="*/ 602672 w 5081154"/>
                <a:gd name="connsiteY78" fmla="*/ 5027468 h 5463886"/>
                <a:gd name="connsiteX79" fmla="*/ 415636 w 5081154"/>
                <a:gd name="connsiteY79" fmla="*/ 5027468 h 5463886"/>
                <a:gd name="connsiteX80" fmla="*/ 353290 w 5081154"/>
                <a:gd name="connsiteY80" fmla="*/ 4965123 h 5463886"/>
                <a:gd name="connsiteX81" fmla="*/ 488372 w 5081154"/>
                <a:gd name="connsiteY81" fmla="*/ 4892386 h 5463886"/>
                <a:gd name="connsiteX82" fmla="*/ 633845 w 5081154"/>
                <a:gd name="connsiteY82" fmla="*/ 4902777 h 5463886"/>
                <a:gd name="connsiteX83" fmla="*/ 748145 w 5081154"/>
                <a:gd name="connsiteY83" fmla="*/ 4798868 h 5463886"/>
                <a:gd name="connsiteX84" fmla="*/ 852054 w 5081154"/>
                <a:gd name="connsiteY84" fmla="*/ 4830041 h 5463886"/>
                <a:gd name="connsiteX85" fmla="*/ 955963 w 5081154"/>
                <a:gd name="connsiteY85" fmla="*/ 4788477 h 5463886"/>
                <a:gd name="connsiteX86" fmla="*/ 976745 w 5081154"/>
                <a:gd name="connsiteY86" fmla="*/ 4861214 h 5463886"/>
                <a:gd name="connsiteX87" fmla="*/ 1039090 w 5081154"/>
                <a:gd name="connsiteY87" fmla="*/ 4694959 h 5463886"/>
                <a:gd name="connsiteX88" fmla="*/ 966354 w 5081154"/>
                <a:gd name="connsiteY88" fmla="*/ 4622223 h 5463886"/>
                <a:gd name="connsiteX89" fmla="*/ 1039090 w 5081154"/>
                <a:gd name="connsiteY89" fmla="*/ 4539096 h 5463886"/>
                <a:gd name="connsiteX90" fmla="*/ 976745 w 5081154"/>
                <a:gd name="connsiteY90" fmla="*/ 4435186 h 5463886"/>
                <a:gd name="connsiteX91" fmla="*/ 997527 w 5081154"/>
                <a:gd name="connsiteY91" fmla="*/ 4341668 h 5463886"/>
                <a:gd name="connsiteX92" fmla="*/ 1028700 w 5081154"/>
                <a:gd name="connsiteY92" fmla="*/ 4102677 h 5463886"/>
                <a:gd name="connsiteX93" fmla="*/ 935181 w 5081154"/>
                <a:gd name="connsiteY93" fmla="*/ 3676650 h 5463886"/>
                <a:gd name="connsiteX94" fmla="*/ 987136 w 5081154"/>
                <a:gd name="connsiteY94" fmla="*/ 3531177 h 5463886"/>
                <a:gd name="connsiteX95" fmla="*/ 1080654 w 5081154"/>
                <a:gd name="connsiteY95" fmla="*/ 3479223 h 5463886"/>
                <a:gd name="connsiteX96" fmla="*/ 1101436 w 5081154"/>
                <a:gd name="connsiteY96" fmla="*/ 3520786 h 5463886"/>
                <a:gd name="connsiteX97" fmla="*/ 1246909 w 5081154"/>
                <a:gd name="connsiteY97" fmla="*/ 3406486 h 5463886"/>
                <a:gd name="connsiteX98" fmla="*/ 1288472 w 5081154"/>
                <a:gd name="connsiteY98" fmla="*/ 3240232 h 5463886"/>
                <a:gd name="connsiteX99" fmla="*/ 1236518 w 5081154"/>
                <a:gd name="connsiteY99" fmla="*/ 3125932 h 5463886"/>
                <a:gd name="connsiteX100" fmla="*/ 1340427 w 5081154"/>
                <a:gd name="connsiteY100" fmla="*/ 3157105 h 5463886"/>
                <a:gd name="connsiteX101" fmla="*/ 1444336 w 5081154"/>
                <a:gd name="connsiteY101" fmla="*/ 3157105 h 5463886"/>
                <a:gd name="connsiteX102" fmla="*/ 1465118 w 5081154"/>
                <a:gd name="connsiteY102" fmla="*/ 3136323 h 5463886"/>
                <a:gd name="connsiteX103" fmla="*/ 1413163 w 5081154"/>
                <a:gd name="connsiteY103" fmla="*/ 2990850 h 5463886"/>
                <a:gd name="connsiteX104" fmla="*/ 1454727 w 5081154"/>
                <a:gd name="connsiteY104" fmla="*/ 2793423 h 5463886"/>
                <a:gd name="connsiteX105" fmla="*/ 1371600 w 5081154"/>
                <a:gd name="connsiteY105" fmla="*/ 2575214 h 5463886"/>
                <a:gd name="connsiteX106" fmla="*/ 1267690 w 5081154"/>
                <a:gd name="connsiteY106" fmla="*/ 2564823 h 5463886"/>
                <a:gd name="connsiteX107" fmla="*/ 1205345 w 5081154"/>
                <a:gd name="connsiteY107" fmla="*/ 2450523 h 5463886"/>
                <a:gd name="connsiteX108" fmla="*/ 1278081 w 5081154"/>
                <a:gd name="connsiteY108" fmla="*/ 2346614 h 5463886"/>
                <a:gd name="connsiteX109" fmla="*/ 1132609 w 5081154"/>
                <a:gd name="connsiteY109" fmla="*/ 2211532 h 5463886"/>
                <a:gd name="connsiteX110" fmla="*/ 1132609 w 5081154"/>
                <a:gd name="connsiteY110" fmla="*/ 2086841 h 5463886"/>
                <a:gd name="connsiteX111" fmla="*/ 1132609 w 5081154"/>
                <a:gd name="connsiteY111" fmla="*/ 2086841 h 5463886"/>
                <a:gd name="connsiteX112" fmla="*/ 1163781 w 5081154"/>
                <a:gd name="connsiteY112" fmla="*/ 1962150 h 5463886"/>
                <a:gd name="connsiteX113" fmla="*/ 1132609 w 5081154"/>
                <a:gd name="connsiteY113" fmla="*/ 1879023 h 5463886"/>
                <a:gd name="connsiteX114" fmla="*/ 1132609 w 5081154"/>
                <a:gd name="connsiteY114" fmla="*/ 1785505 h 5463886"/>
                <a:gd name="connsiteX115" fmla="*/ 1070263 w 5081154"/>
                <a:gd name="connsiteY115" fmla="*/ 1754332 h 5463886"/>
                <a:gd name="connsiteX116" fmla="*/ 955963 w 5081154"/>
                <a:gd name="connsiteY116" fmla="*/ 1816677 h 5463886"/>
                <a:gd name="connsiteX117" fmla="*/ 914400 w 5081154"/>
                <a:gd name="connsiteY117" fmla="*/ 1650423 h 5463886"/>
                <a:gd name="connsiteX118" fmla="*/ 841663 w 5081154"/>
                <a:gd name="connsiteY118" fmla="*/ 1421823 h 5463886"/>
                <a:gd name="connsiteX119" fmla="*/ 654627 w 5081154"/>
                <a:gd name="connsiteY119" fmla="*/ 1328305 h 5463886"/>
                <a:gd name="connsiteX120" fmla="*/ 342900 w 5081154"/>
                <a:gd name="connsiteY120" fmla="*/ 1307523 h 5463886"/>
                <a:gd name="connsiteX121" fmla="*/ 394854 w 5081154"/>
                <a:gd name="connsiteY121" fmla="*/ 1473777 h 5463886"/>
                <a:gd name="connsiteX122" fmla="*/ 270163 w 5081154"/>
                <a:gd name="connsiteY122" fmla="*/ 1546514 h 5463886"/>
                <a:gd name="connsiteX123" fmla="*/ 51954 w 5081154"/>
                <a:gd name="connsiteY123" fmla="*/ 1619250 h 5463886"/>
                <a:gd name="connsiteX124" fmla="*/ 114300 w 5081154"/>
                <a:gd name="connsiteY124" fmla="*/ 1359477 h 5463886"/>
                <a:gd name="connsiteX125" fmla="*/ 10390 w 5081154"/>
                <a:gd name="connsiteY125" fmla="*/ 1099705 h 5463886"/>
                <a:gd name="connsiteX126" fmla="*/ 0 w 5081154"/>
                <a:gd name="connsiteY126" fmla="*/ 798368 h 5463886"/>
                <a:gd name="connsiteX127" fmla="*/ 270163 w 5081154"/>
                <a:gd name="connsiteY127" fmla="*/ 673677 h 5463886"/>
                <a:gd name="connsiteX128" fmla="*/ 571500 w 5081154"/>
                <a:gd name="connsiteY128" fmla="*/ 746414 h 5463886"/>
                <a:gd name="connsiteX129" fmla="*/ 571500 w 5081154"/>
                <a:gd name="connsiteY129" fmla="*/ 538596 h 5463886"/>
                <a:gd name="connsiteX130" fmla="*/ 852054 w 5081154"/>
                <a:gd name="connsiteY130" fmla="*/ 226868 h 5463886"/>
                <a:gd name="connsiteX131" fmla="*/ 1111827 w 5081154"/>
                <a:gd name="connsiteY131" fmla="*/ 112568 h 5463886"/>
                <a:gd name="connsiteX132" fmla="*/ 1211060 w 5081154"/>
                <a:gd name="connsiteY132" fmla="*/ 0 h 5463886"/>
                <a:gd name="connsiteX133" fmla="*/ 1289165 w 5081154"/>
                <a:gd name="connsiteY133" fmla="*/ 31864 h 5463886"/>
                <a:gd name="connsiteX134" fmla="*/ 1325360 w 5081154"/>
                <a:gd name="connsiteY134" fmla="*/ 79489 h 5463886"/>
                <a:gd name="connsiteX135" fmla="*/ 1432040 w 5081154"/>
                <a:gd name="connsiteY135" fmla="*/ 129019 h 5463886"/>
                <a:gd name="connsiteX136" fmla="*/ 1492480 w 5081154"/>
                <a:gd name="connsiteY136" fmla="*/ 233796 h 5463886"/>
                <a:gd name="connsiteX137" fmla="*/ 1735281 w 5081154"/>
                <a:gd name="connsiteY137" fmla="*/ 580159 h 5463886"/>
                <a:gd name="connsiteX138" fmla="*/ 1922318 w 5081154"/>
                <a:gd name="connsiteY138" fmla="*/ 351559 h 5463886"/>
                <a:gd name="connsiteX139" fmla="*/ 2286000 w 5081154"/>
                <a:gd name="connsiteY139" fmla="*/ 548986 h 5463886"/>
                <a:gd name="connsiteX140" fmla="*/ 2535381 w 5081154"/>
                <a:gd name="connsiteY140" fmla="*/ 143741 h 5463886"/>
                <a:gd name="connsiteX141" fmla="*/ 2680854 w 5081154"/>
                <a:gd name="connsiteY141" fmla="*/ 351559 h 5463886"/>
                <a:gd name="connsiteX142" fmla="*/ 2951018 w 5081154"/>
                <a:gd name="connsiteY142" fmla="*/ 320386 h 5463886"/>
                <a:gd name="connsiteX143" fmla="*/ 3200400 w 5081154"/>
                <a:gd name="connsiteY143" fmla="*/ 455468 h 5463886"/>
                <a:gd name="connsiteX144" fmla="*/ 3241963 w 5081154"/>
                <a:gd name="connsiteY144" fmla="*/ 590550 h 5463886"/>
                <a:gd name="connsiteX145" fmla="*/ 3387436 w 5081154"/>
                <a:gd name="connsiteY145" fmla="*/ 746414 h 5463886"/>
                <a:gd name="connsiteX146" fmla="*/ 3449781 w 5081154"/>
                <a:gd name="connsiteY146" fmla="*/ 902277 h 5463886"/>
                <a:gd name="connsiteX147" fmla="*/ 3647209 w 5081154"/>
                <a:gd name="connsiteY147" fmla="*/ 1037359 h 5463886"/>
                <a:gd name="connsiteX148" fmla="*/ 3699163 w 5081154"/>
                <a:gd name="connsiteY148" fmla="*/ 1162050 h 5463886"/>
                <a:gd name="connsiteX0" fmla="*/ 3699163 w 5081154"/>
                <a:gd name="connsiteY0" fmla="*/ 1162050 h 5463886"/>
                <a:gd name="connsiteX1" fmla="*/ 3647209 w 5081154"/>
                <a:gd name="connsiteY1" fmla="*/ 1276350 h 5463886"/>
                <a:gd name="connsiteX2" fmla="*/ 3647209 w 5081154"/>
                <a:gd name="connsiteY2" fmla="*/ 1369868 h 5463886"/>
                <a:gd name="connsiteX3" fmla="*/ 3574472 w 5081154"/>
                <a:gd name="connsiteY3" fmla="*/ 1390650 h 5463886"/>
                <a:gd name="connsiteX4" fmla="*/ 3595254 w 5081154"/>
                <a:gd name="connsiteY4" fmla="*/ 1494559 h 5463886"/>
                <a:gd name="connsiteX5" fmla="*/ 3678381 w 5081154"/>
                <a:gd name="connsiteY5" fmla="*/ 1525732 h 5463886"/>
                <a:gd name="connsiteX6" fmla="*/ 3688772 w 5081154"/>
                <a:gd name="connsiteY6" fmla="*/ 1640032 h 5463886"/>
                <a:gd name="connsiteX7" fmla="*/ 3740727 w 5081154"/>
                <a:gd name="connsiteY7" fmla="*/ 1650423 h 5463886"/>
                <a:gd name="connsiteX8" fmla="*/ 3730336 w 5081154"/>
                <a:gd name="connsiteY8" fmla="*/ 1795896 h 5463886"/>
                <a:gd name="connsiteX9" fmla="*/ 3803072 w 5081154"/>
                <a:gd name="connsiteY9" fmla="*/ 1806286 h 5463886"/>
                <a:gd name="connsiteX10" fmla="*/ 3834245 w 5081154"/>
                <a:gd name="connsiteY10" fmla="*/ 1941368 h 5463886"/>
                <a:gd name="connsiteX11" fmla="*/ 3938154 w 5081154"/>
                <a:gd name="connsiteY11" fmla="*/ 2003714 h 5463886"/>
                <a:gd name="connsiteX12" fmla="*/ 3958936 w 5081154"/>
                <a:gd name="connsiteY12" fmla="*/ 2076450 h 5463886"/>
                <a:gd name="connsiteX13" fmla="*/ 4197927 w 5081154"/>
                <a:gd name="connsiteY13" fmla="*/ 2107623 h 5463886"/>
                <a:gd name="connsiteX14" fmla="*/ 4384963 w 5081154"/>
                <a:gd name="connsiteY14" fmla="*/ 2481696 h 5463886"/>
                <a:gd name="connsiteX15" fmla="*/ 4447309 w 5081154"/>
                <a:gd name="connsiteY15" fmla="*/ 2429741 h 5463886"/>
                <a:gd name="connsiteX16" fmla="*/ 4603172 w 5081154"/>
                <a:gd name="connsiteY16" fmla="*/ 2575214 h 5463886"/>
                <a:gd name="connsiteX17" fmla="*/ 4603172 w 5081154"/>
                <a:gd name="connsiteY17" fmla="*/ 2658341 h 5463886"/>
                <a:gd name="connsiteX18" fmla="*/ 4738254 w 5081154"/>
                <a:gd name="connsiteY18" fmla="*/ 2762250 h 5463886"/>
                <a:gd name="connsiteX19" fmla="*/ 4831772 w 5081154"/>
                <a:gd name="connsiteY19" fmla="*/ 2741468 h 5463886"/>
                <a:gd name="connsiteX20" fmla="*/ 4914900 w 5081154"/>
                <a:gd name="connsiteY20" fmla="*/ 2845377 h 5463886"/>
                <a:gd name="connsiteX21" fmla="*/ 4966854 w 5081154"/>
                <a:gd name="connsiteY21" fmla="*/ 2845377 h 5463886"/>
                <a:gd name="connsiteX22" fmla="*/ 5060372 w 5081154"/>
                <a:gd name="connsiteY22" fmla="*/ 3063586 h 5463886"/>
                <a:gd name="connsiteX23" fmla="*/ 5081154 w 5081154"/>
                <a:gd name="connsiteY23" fmla="*/ 3167496 h 5463886"/>
                <a:gd name="connsiteX24" fmla="*/ 5060372 w 5081154"/>
                <a:gd name="connsiteY24" fmla="*/ 3261014 h 5463886"/>
                <a:gd name="connsiteX25" fmla="*/ 5060372 w 5081154"/>
                <a:gd name="connsiteY25" fmla="*/ 3323359 h 5463886"/>
                <a:gd name="connsiteX26" fmla="*/ 4935681 w 5081154"/>
                <a:gd name="connsiteY26" fmla="*/ 3458441 h 5463886"/>
                <a:gd name="connsiteX27" fmla="*/ 4748645 w 5081154"/>
                <a:gd name="connsiteY27" fmla="*/ 3354532 h 5463886"/>
                <a:gd name="connsiteX28" fmla="*/ 4665518 w 5081154"/>
                <a:gd name="connsiteY28" fmla="*/ 3406486 h 5463886"/>
                <a:gd name="connsiteX29" fmla="*/ 4623954 w 5081154"/>
                <a:gd name="connsiteY29" fmla="*/ 3718214 h 5463886"/>
                <a:gd name="connsiteX30" fmla="*/ 4478481 w 5081154"/>
                <a:gd name="connsiteY30" fmla="*/ 3842905 h 5463886"/>
                <a:gd name="connsiteX31" fmla="*/ 4239490 w 5081154"/>
                <a:gd name="connsiteY31" fmla="*/ 3894859 h 5463886"/>
                <a:gd name="connsiteX32" fmla="*/ 4156363 w 5081154"/>
                <a:gd name="connsiteY32" fmla="*/ 3957205 h 5463886"/>
                <a:gd name="connsiteX33" fmla="*/ 4073236 w 5081154"/>
                <a:gd name="connsiteY33" fmla="*/ 3988377 h 5463886"/>
                <a:gd name="connsiteX34" fmla="*/ 3938154 w 5081154"/>
                <a:gd name="connsiteY34" fmla="*/ 4123459 h 5463886"/>
                <a:gd name="connsiteX35" fmla="*/ 4042063 w 5081154"/>
                <a:gd name="connsiteY35" fmla="*/ 4383232 h 5463886"/>
                <a:gd name="connsiteX36" fmla="*/ 4156363 w 5081154"/>
                <a:gd name="connsiteY36" fmla="*/ 4559877 h 5463886"/>
                <a:gd name="connsiteX37" fmla="*/ 4083627 w 5081154"/>
                <a:gd name="connsiteY37" fmla="*/ 4736523 h 5463886"/>
                <a:gd name="connsiteX38" fmla="*/ 4083627 w 5081154"/>
                <a:gd name="connsiteY38" fmla="*/ 4819650 h 5463886"/>
                <a:gd name="connsiteX39" fmla="*/ 4239490 w 5081154"/>
                <a:gd name="connsiteY39" fmla="*/ 4809259 h 5463886"/>
                <a:gd name="connsiteX40" fmla="*/ 4260272 w 5081154"/>
                <a:gd name="connsiteY40" fmla="*/ 4892386 h 5463886"/>
                <a:gd name="connsiteX41" fmla="*/ 4197927 w 5081154"/>
                <a:gd name="connsiteY41" fmla="*/ 5214505 h 5463886"/>
                <a:gd name="connsiteX42" fmla="*/ 3948545 w 5081154"/>
                <a:gd name="connsiteY42" fmla="*/ 5048250 h 5463886"/>
                <a:gd name="connsiteX43" fmla="*/ 4000500 w 5081154"/>
                <a:gd name="connsiteY43" fmla="*/ 4985905 h 5463886"/>
                <a:gd name="connsiteX44" fmla="*/ 3927763 w 5081154"/>
                <a:gd name="connsiteY44" fmla="*/ 4944341 h 5463886"/>
                <a:gd name="connsiteX45" fmla="*/ 3927763 w 5081154"/>
                <a:gd name="connsiteY45" fmla="*/ 4871605 h 5463886"/>
                <a:gd name="connsiteX46" fmla="*/ 3771900 w 5081154"/>
                <a:gd name="connsiteY46" fmla="*/ 4881996 h 5463886"/>
                <a:gd name="connsiteX47" fmla="*/ 3667990 w 5081154"/>
                <a:gd name="connsiteY47" fmla="*/ 4933950 h 5463886"/>
                <a:gd name="connsiteX48" fmla="*/ 3564081 w 5081154"/>
                <a:gd name="connsiteY48" fmla="*/ 4830041 h 5463886"/>
                <a:gd name="connsiteX49" fmla="*/ 3356263 w 5081154"/>
                <a:gd name="connsiteY49" fmla="*/ 4850823 h 5463886"/>
                <a:gd name="connsiteX50" fmla="*/ 3356263 w 5081154"/>
                <a:gd name="connsiteY50" fmla="*/ 4726132 h 5463886"/>
                <a:gd name="connsiteX51" fmla="*/ 3273136 w 5081154"/>
                <a:gd name="connsiteY51" fmla="*/ 4819650 h 5463886"/>
                <a:gd name="connsiteX52" fmla="*/ 3293918 w 5081154"/>
                <a:gd name="connsiteY52" fmla="*/ 4933950 h 5463886"/>
                <a:gd name="connsiteX53" fmla="*/ 2930236 w 5081154"/>
                <a:gd name="connsiteY53" fmla="*/ 4933950 h 5463886"/>
                <a:gd name="connsiteX54" fmla="*/ 2670463 w 5081154"/>
                <a:gd name="connsiteY54" fmla="*/ 4954732 h 5463886"/>
                <a:gd name="connsiteX55" fmla="*/ 2628900 w 5081154"/>
                <a:gd name="connsiteY55" fmla="*/ 5120986 h 5463886"/>
                <a:gd name="connsiteX56" fmla="*/ 2441863 w 5081154"/>
                <a:gd name="connsiteY56" fmla="*/ 5120986 h 5463886"/>
                <a:gd name="connsiteX57" fmla="*/ 2369127 w 5081154"/>
                <a:gd name="connsiteY57" fmla="*/ 5204114 h 5463886"/>
                <a:gd name="connsiteX58" fmla="*/ 2265218 w 5081154"/>
                <a:gd name="connsiteY58" fmla="*/ 5276850 h 5463886"/>
                <a:gd name="connsiteX59" fmla="*/ 1849581 w 5081154"/>
                <a:gd name="connsiteY59" fmla="*/ 5266459 h 5463886"/>
                <a:gd name="connsiteX60" fmla="*/ 1870363 w 5081154"/>
                <a:gd name="connsiteY60" fmla="*/ 5069032 h 5463886"/>
                <a:gd name="connsiteX61" fmla="*/ 1766454 w 5081154"/>
                <a:gd name="connsiteY61" fmla="*/ 5079423 h 5463886"/>
                <a:gd name="connsiteX62" fmla="*/ 1610590 w 5081154"/>
                <a:gd name="connsiteY62" fmla="*/ 4944341 h 5463886"/>
                <a:gd name="connsiteX63" fmla="*/ 1527463 w 5081154"/>
                <a:gd name="connsiteY63" fmla="*/ 5017077 h 5463886"/>
                <a:gd name="connsiteX64" fmla="*/ 1465118 w 5081154"/>
                <a:gd name="connsiteY64" fmla="*/ 5048250 h 5463886"/>
                <a:gd name="connsiteX65" fmla="*/ 1361209 w 5081154"/>
                <a:gd name="connsiteY65" fmla="*/ 5027468 h 5463886"/>
                <a:gd name="connsiteX66" fmla="*/ 1392381 w 5081154"/>
                <a:gd name="connsiteY66" fmla="*/ 5193723 h 5463886"/>
                <a:gd name="connsiteX67" fmla="*/ 1340427 w 5081154"/>
                <a:gd name="connsiteY67" fmla="*/ 5318414 h 5463886"/>
                <a:gd name="connsiteX68" fmla="*/ 1153390 w 5081154"/>
                <a:gd name="connsiteY68" fmla="*/ 5463886 h 5463886"/>
                <a:gd name="connsiteX69" fmla="*/ 1049481 w 5081154"/>
                <a:gd name="connsiteY69" fmla="*/ 5453496 h 5463886"/>
                <a:gd name="connsiteX70" fmla="*/ 1143000 w 5081154"/>
                <a:gd name="connsiteY70" fmla="*/ 5276850 h 5463886"/>
                <a:gd name="connsiteX71" fmla="*/ 997527 w 5081154"/>
                <a:gd name="connsiteY71" fmla="*/ 5339196 h 5463886"/>
                <a:gd name="connsiteX72" fmla="*/ 955963 w 5081154"/>
                <a:gd name="connsiteY72" fmla="*/ 5224896 h 5463886"/>
                <a:gd name="connsiteX73" fmla="*/ 997527 w 5081154"/>
                <a:gd name="connsiteY73" fmla="*/ 5152159 h 5463886"/>
                <a:gd name="connsiteX74" fmla="*/ 924790 w 5081154"/>
                <a:gd name="connsiteY74" fmla="*/ 5110596 h 5463886"/>
                <a:gd name="connsiteX75" fmla="*/ 862445 w 5081154"/>
                <a:gd name="connsiteY75" fmla="*/ 5058641 h 5463886"/>
                <a:gd name="connsiteX76" fmla="*/ 779318 w 5081154"/>
                <a:gd name="connsiteY76" fmla="*/ 5006686 h 5463886"/>
                <a:gd name="connsiteX77" fmla="*/ 675409 w 5081154"/>
                <a:gd name="connsiteY77" fmla="*/ 4892386 h 5463886"/>
                <a:gd name="connsiteX78" fmla="*/ 602672 w 5081154"/>
                <a:gd name="connsiteY78" fmla="*/ 5027468 h 5463886"/>
                <a:gd name="connsiteX79" fmla="*/ 415636 w 5081154"/>
                <a:gd name="connsiteY79" fmla="*/ 5027468 h 5463886"/>
                <a:gd name="connsiteX80" fmla="*/ 353290 w 5081154"/>
                <a:gd name="connsiteY80" fmla="*/ 4965123 h 5463886"/>
                <a:gd name="connsiteX81" fmla="*/ 488372 w 5081154"/>
                <a:gd name="connsiteY81" fmla="*/ 4892386 h 5463886"/>
                <a:gd name="connsiteX82" fmla="*/ 633845 w 5081154"/>
                <a:gd name="connsiteY82" fmla="*/ 4902777 h 5463886"/>
                <a:gd name="connsiteX83" fmla="*/ 748145 w 5081154"/>
                <a:gd name="connsiteY83" fmla="*/ 4798868 h 5463886"/>
                <a:gd name="connsiteX84" fmla="*/ 852054 w 5081154"/>
                <a:gd name="connsiteY84" fmla="*/ 4830041 h 5463886"/>
                <a:gd name="connsiteX85" fmla="*/ 955963 w 5081154"/>
                <a:gd name="connsiteY85" fmla="*/ 4788477 h 5463886"/>
                <a:gd name="connsiteX86" fmla="*/ 976745 w 5081154"/>
                <a:gd name="connsiteY86" fmla="*/ 4861214 h 5463886"/>
                <a:gd name="connsiteX87" fmla="*/ 1039090 w 5081154"/>
                <a:gd name="connsiteY87" fmla="*/ 4694959 h 5463886"/>
                <a:gd name="connsiteX88" fmla="*/ 966354 w 5081154"/>
                <a:gd name="connsiteY88" fmla="*/ 4622223 h 5463886"/>
                <a:gd name="connsiteX89" fmla="*/ 1039090 w 5081154"/>
                <a:gd name="connsiteY89" fmla="*/ 4539096 h 5463886"/>
                <a:gd name="connsiteX90" fmla="*/ 976745 w 5081154"/>
                <a:gd name="connsiteY90" fmla="*/ 4435186 h 5463886"/>
                <a:gd name="connsiteX91" fmla="*/ 997527 w 5081154"/>
                <a:gd name="connsiteY91" fmla="*/ 4341668 h 5463886"/>
                <a:gd name="connsiteX92" fmla="*/ 1028700 w 5081154"/>
                <a:gd name="connsiteY92" fmla="*/ 4102677 h 5463886"/>
                <a:gd name="connsiteX93" fmla="*/ 935181 w 5081154"/>
                <a:gd name="connsiteY93" fmla="*/ 3676650 h 5463886"/>
                <a:gd name="connsiteX94" fmla="*/ 987136 w 5081154"/>
                <a:gd name="connsiteY94" fmla="*/ 3531177 h 5463886"/>
                <a:gd name="connsiteX95" fmla="*/ 1080654 w 5081154"/>
                <a:gd name="connsiteY95" fmla="*/ 3479223 h 5463886"/>
                <a:gd name="connsiteX96" fmla="*/ 1101436 w 5081154"/>
                <a:gd name="connsiteY96" fmla="*/ 3520786 h 5463886"/>
                <a:gd name="connsiteX97" fmla="*/ 1246909 w 5081154"/>
                <a:gd name="connsiteY97" fmla="*/ 3406486 h 5463886"/>
                <a:gd name="connsiteX98" fmla="*/ 1288472 w 5081154"/>
                <a:gd name="connsiteY98" fmla="*/ 3240232 h 5463886"/>
                <a:gd name="connsiteX99" fmla="*/ 1236518 w 5081154"/>
                <a:gd name="connsiteY99" fmla="*/ 3125932 h 5463886"/>
                <a:gd name="connsiteX100" fmla="*/ 1340427 w 5081154"/>
                <a:gd name="connsiteY100" fmla="*/ 3157105 h 5463886"/>
                <a:gd name="connsiteX101" fmla="*/ 1444336 w 5081154"/>
                <a:gd name="connsiteY101" fmla="*/ 3157105 h 5463886"/>
                <a:gd name="connsiteX102" fmla="*/ 1465118 w 5081154"/>
                <a:gd name="connsiteY102" fmla="*/ 3136323 h 5463886"/>
                <a:gd name="connsiteX103" fmla="*/ 1413163 w 5081154"/>
                <a:gd name="connsiteY103" fmla="*/ 2990850 h 5463886"/>
                <a:gd name="connsiteX104" fmla="*/ 1454727 w 5081154"/>
                <a:gd name="connsiteY104" fmla="*/ 2793423 h 5463886"/>
                <a:gd name="connsiteX105" fmla="*/ 1371600 w 5081154"/>
                <a:gd name="connsiteY105" fmla="*/ 2575214 h 5463886"/>
                <a:gd name="connsiteX106" fmla="*/ 1267690 w 5081154"/>
                <a:gd name="connsiteY106" fmla="*/ 2564823 h 5463886"/>
                <a:gd name="connsiteX107" fmla="*/ 1205345 w 5081154"/>
                <a:gd name="connsiteY107" fmla="*/ 2450523 h 5463886"/>
                <a:gd name="connsiteX108" fmla="*/ 1278081 w 5081154"/>
                <a:gd name="connsiteY108" fmla="*/ 2346614 h 5463886"/>
                <a:gd name="connsiteX109" fmla="*/ 1132609 w 5081154"/>
                <a:gd name="connsiteY109" fmla="*/ 2211532 h 5463886"/>
                <a:gd name="connsiteX110" fmla="*/ 1132609 w 5081154"/>
                <a:gd name="connsiteY110" fmla="*/ 2086841 h 5463886"/>
                <a:gd name="connsiteX111" fmla="*/ 1132609 w 5081154"/>
                <a:gd name="connsiteY111" fmla="*/ 2086841 h 5463886"/>
                <a:gd name="connsiteX112" fmla="*/ 1163781 w 5081154"/>
                <a:gd name="connsiteY112" fmla="*/ 1962150 h 5463886"/>
                <a:gd name="connsiteX113" fmla="*/ 1132609 w 5081154"/>
                <a:gd name="connsiteY113" fmla="*/ 1879023 h 5463886"/>
                <a:gd name="connsiteX114" fmla="*/ 1132609 w 5081154"/>
                <a:gd name="connsiteY114" fmla="*/ 1785505 h 5463886"/>
                <a:gd name="connsiteX115" fmla="*/ 1070263 w 5081154"/>
                <a:gd name="connsiteY115" fmla="*/ 1754332 h 5463886"/>
                <a:gd name="connsiteX116" fmla="*/ 955963 w 5081154"/>
                <a:gd name="connsiteY116" fmla="*/ 1816677 h 5463886"/>
                <a:gd name="connsiteX117" fmla="*/ 914400 w 5081154"/>
                <a:gd name="connsiteY117" fmla="*/ 1650423 h 5463886"/>
                <a:gd name="connsiteX118" fmla="*/ 841663 w 5081154"/>
                <a:gd name="connsiteY118" fmla="*/ 1421823 h 5463886"/>
                <a:gd name="connsiteX119" fmla="*/ 654627 w 5081154"/>
                <a:gd name="connsiteY119" fmla="*/ 1328305 h 5463886"/>
                <a:gd name="connsiteX120" fmla="*/ 342900 w 5081154"/>
                <a:gd name="connsiteY120" fmla="*/ 1307523 h 5463886"/>
                <a:gd name="connsiteX121" fmla="*/ 394854 w 5081154"/>
                <a:gd name="connsiteY121" fmla="*/ 1473777 h 5463886"/>
                <a:gd name="connsiteX122" fmla="*/ 270163 w 5081154"/>
                <a:gd name="connsiteY122" fmla="*/ 1546514 h 5463886"/>
                <a:gd name="connsiteX123" fmla="*/ 51954 w 5081154"/>
                <a:gd name="connsiteY123" fmla="*/ 1619250 h 5463886"/>
                <a:gd name="connsiteX124" fmla="*/ 114300 w 5081154"/>
                <a:gd name="connsiteY124" fmla="*/ 1359477 h 5463886"/>
                <a:gd name="connsiteX125" fmla="*/ 10390 w 5081154"/>
                <a:gd name="connsiteY125" fmla="*/ 1099705 h 5463886"/>
                <a:gd name="connsiteX126" fmla="*/ 0 w 5081154"/>
                <a:gd name="connsiteY126" fmla="*/ 798368 h 5463886"/>
                <a:gd name="connsiteX127" fmla="*/ 270163 w 5081154"/>
                <a:gd name="connsiteY127" fmla="*/ 673677 h 5463886"/>
                <a:gd name="connsiteX128" fmla="*/ 571500 w 5081154"/>
                <a:gd name="connsiteY128" fmla="*/ 746414 h 5463886"/>
                <a:gd name="connsiteX129" fmla="*/ 571500 w 5081154"/>
                <a:gd name="connsiteY129" fmla="*/ 538596 h 5463886"/>
                <a:gd name="connsiteX130" fmla="*/ 852054 w 5081154"/>
                <a:gd name="connsiteY130" fmla="*/ 226868 h 5463886"/>
                <a:gd name="connsiteX131" fmla="*/ 1111827 w 5081154"/>
                <a:gd name="connsiteY131" fmla="*/ 112568 h 5463886"/>
                <a:gd name="connsiteX132" fmla="*/ 1211060 w 5081154"/>
                <a:gd name="connsiteY132" fmla="*/ 0 h 5463886"/>
                <a:gd name="connsiteX133" fmla="*/ 1289165 w 5081154"/>
                <a:gd name="connsiteY133" fmla="*/ 31864 h 5463886"/>
                <a:gd name="connsiteX134" fmla="*/ 1325360 w 5081154"/>
                <a:gd name="connsiteY134" fmla="*/ 79489 h 5463886"/>
                <a:gd name="connsiteX135" fmla="*/ 1432040 w 5081154"/>
                <a:gd name="connsiteY135" fmla="*/ 129019 h 5463886"/>
                <a:gd name="connsiteX136" fmla="*/ 1492480 w 5081154"/>
                <a:gd name="connsiteY136" fmla="*/ 233796 h 5463886"/>
                <a:gd name="connsiteX137" fmla="*/ 1489190 w 5081154"/>
                <a:gd name="connsiteY137" fmla="*/ 285229 h 5463886"/>
                <a:gd name="connsiteX138" fmla="*/ 1735281 w 5081154"/>
                <a:gd name="connsiteY138" fmla="*/ 580159 h 5463886"/>
                <a:gd name="connsiteX139" fmla="*/ 1922318 w 5081154"/>
                <a:gd name="connsiteY139" fmla="*/ 351559 h 5463886"/>
                <a:gd name="connsiteX140" fmla="*/ 2286000 w 5081154"/>
                <a:gd name="connsiteY140" fmla="*/ 548986 h 5463886"/>
                <a:gd name="connsiteX141" fmla="*/ 2535381 w 5081154"/>
                <a:gd name="connsiteY141" fmla="*/ 143741 h 5463886"/>
                <a:gd name="connsiteX142" fmla="*/ 2680854 w 5081154"/>
                <a:gd name="connsiteY142" fmla="*/ 351559 h 5463886"/>
                <a:gd name="connsiteX143" fmla="*/ 2951018 w 5081154"/>
                <a:gd name="connsiteY143" fmla="*/ 320386 h 5463886"/>
                <a:gd name="connsiteX144" fmla="*/ 3200400 w 5081154"/>
                <a:gd name="connsiteY144" fmla="*/ 455468 h 5463886"/>
                <a:gd name="connsiteX145" fmla="*/ 3241963 w 5081154"/>
                <a:gd name="connsiteY145" fmla="*/ 590550 h 5463886"/>
                <a:gd name="connsiteX146" fmla="*/ 3387436 w 5081154"/>
                <a:gd name="connsiteY146" fmla="*/ 746414 h 5463886"/>
                <a:gd name="connsiteX147" fmla="*/ 3449781 w 5081154"/>
                <a:gd name="connsiteY147" fmla="*/ 902277 h 5463886"/>
                <a:gd name="connsiteX148" fmla="*/ 3647209 w 5081154"/>
                <a:gd name="connsiteY148" fmla="*/ 1037359 h 5463886"/>
                <a:gd name="connsiteX149" fmla="*/ 3699163 w 5081154"/>
                <a:gd name="connsiteY149" fmla="*/ 1162050 h 5463886"/>
                <a:gd name="connsiteX0" fmla="*/ 3699163 w 5081154"/>
                <a:gd name="connsiteY0" fmla="*/ 1162050 h 5463886"/>
                <a:gd name="connsiteX1" fmla="*/ 3647209 w 5081154"/>
                <a:gd name="connsiteY1" fmla="*/ 1276350 h 5463886"/>
                <a:gd name="connsiteX2" fmla="*/ 3647209 w 5081154"/>
                <a:gd name="connsiteY2" fmla="*/ 1369868 h 5463886"/>
                <a:gd name="connsiteX3" fmla="*/ 3574472 w 5081154"/>
                <a:gd name="connsiteY3" fmla="*/ 1390650 h 5463886"/>
                <a:gd name="connsiteX4" fmla="*/ 3595254 w 5081154"/>
                <a:gd name="connsiteY4" fmla="*/ 1494559 h 5463886"/>
                <a:gd name="connsiteX5" fmla="*/ 3678381 w 5081154"/>
                <a:gd name="connsiteY5" fmla="*/ 1525732 h 5463886"/>
                <a:gd name="connsiteX6" fmla="*/ 3688772 w 5081154"/>
                <a:gd name="connsiteY6" fmla="*/ 1640032 h 5463886"/>
                <a:gd name="connsiteX7" fmla="*/ 3740727 w 5081154"/>
                <a:gd name="connsiteY7" fmla="*/ 1650423 h 5463886"/>
                <a:gd name="connsiteX8" fmla="*/ 3730336 w 5081154"/>
                <a:gd name="connsiteY8" fmla="*/ 1795896 h 5463886"/>
                <a:gd name="connsiteX9" fmla="*/ 3803072 w 5081154"/>
                <a:gd name="connsiteY9" fmla="*/ 1806286 h 5463886"/>
                <a:gd name="connsiteX10" fmla="*/ 3834245 w 5081154"/>
                <a:gd name="connsiteY10" fmla="*/ 1941368 h 5463886"/>
                <a:gd name="connsiteX11" fmla="*/ 3938154 w 5081154"/>
                <a:gd name="connsiteY11" fmla="*/ 2003714 h 5463886"/>
                <a:gd name="connsiteX12" fmla="*/ 3958936 w 5081154"/>
                <a:gd name="connsiteY12" fmla="*/ 2076450 h 5463886"/>
                <a:gd name="connsiteX13" fmla="*/ 4197927 w 5081154"/>
                <a:gd name="connsiteY13" fmla="*/ 2107623 h 5463886"/>
                <a:gd name="connsiteX14" fmla="*/ 4384963 w 5081154"/>
                <a:gd name="connsiteY14" fmla="*/ 2481696 h 5463886"/>
                <a:gd name="connsiteX15" fmla="*/ 4447309 w 5081154"/>
                <a:gd name="connsiteY15" fmla="*/ 2429741 h 5463886"/>
                <a:gd name="connsiteX16" fmla="*/ 4603172 w 5081154"/>
                <a:gd name="connsiteY16" fmla="*/ 2575214 h 5463886"/>
                <a:gd name="connsiteX17" fmla="*/ 4603172 w 5081154"/>
                <a:gd name="connsiteY17" fmla="*/ 2658341 h 5463886"/>
                <a:gd name="connsiteX18" fmla="*/ 4738254 w 5081154"/>
                <a:gd name="connsiteY18" fmla="*/ 2762250 h 5463886"/>
                <a:gd name="connsiteX19" fmla="*/ 4831772 w 5081154"/>
                <a:gd name="connsiteY19" fmla="*/ 2741468 h 5463886"/>
                <a:gd name="connsiteX20" fmla="*/ 4914900 w 5081154"/>
                <a:gd name="connsiteY20" fmla="*/ 2845377 h 5463886"/>
                <a:gd name="connsiteX21" fmla="*/ 4966854 w 5081154"/>
                <a:gd name="connsiteY21" fmla="*/ 2845377 h 5463886"/>
                <a:gd name="connsiteX22" fmla="*/ 5060372 w 5081154"/>
                <a:gd name="connsiteY22" fmla="*/ 3063586 h 5463886"/>
                <a:gd name="connsiteX23" fmla="*/ 5081154 w 5081154"/>
                <a:gd name="connsiteY23" fmla="*/ 3167496 h 5463886"/>
                <a:gd name="connsiteX24" fmla="*/ 5060372 w 5081154"/>
                <a:gd name="connsiteY24" fmla="*/ 3261014 h 5463886"/>
                <a:gd name="connsiteX25" fmla="*/ 5060372 w 5081154"/>
                <a:gd name="connsiteY25" fmla="*/ 3323359 h 5463886"/>
                <a:gd name="connsiteX26" fmla="*/ 4935681 w 5081154"/>
                <a:gd name="connsiteY26" fmla="*/ 3458441 h 5463886"/>
                <a:gd name="connsiteX27" fmla="*/ 4748645 w 5081154"/>
                <a:gd name="connsiteY27" fmla="*/ 3354532 h 5463886"/>
                <a:gd name="connsiteX28" fmla="*/ 4665518 w 5081154"/>
                <a:gd name="connsiteY28" fmla="*/ 3406486 h 5463886"/>
                <a:gd name="connsiteX29" fmla="*/ 4623954 w 5081154"/>
                <a:gd name="connsiteY29" fmla="*/ 3718214 h 5463886"/>
                <a:gd name="connsiteX30" fmla="*/ 4478481 w 5081154"/>
                <a:gd name="connsiteY30" fmla="*/ 3842905 h 5463886"/>
                <a:gd name="connsiteX31" fmla="*/ 4239490 w 5081154"/>
                <a:gd name="connsiteY31" fmla="*/ 3894859 h 5463886"/>
                <a:gd name="connsiteX32" fmla="*/ 4156363 w 5081154"/>
                <a:gd name="connsiteY32" fmla="*/ 3957205 h 5463886"/>
                <a:gd name="connsiteX33" fmla="*/ 4073236 w 5081154"/>
                <a:gd name="connsiteY33" fmla="*/ 3988377 h 5463886"/>
                <a:gd name="connsiteX34" fmla="*/ 3938154 w 5081154"/>
                <a:gd name="connsiteY34" fmla="*/ 4123459 h 5463886"/>
                <a:gd name="connsiteX35" fmla="*/ 4042063 w 5081154"/>
                <a:gd name="connsiteY35" fmla="*/ 4383232 h 5463886"/>
                <a:gd name="connsiteX36" fmla="*/ 4156363 w 5081154"/>
                <a:gd name="connsiteY36" fmla="*/ 4559877 h 5463886"/>
                <a:gd name="connsiteX37" fmla="*/ 4083627 w 5081154"/>
                <a:gd name="connsiteY37" fmla="*/ 4736523 h 5463886"/>
                <a:gd name="connsiteX38" fmla="*/ 4083627 w 5081154"/>
                <a:gd name="connsiteY38" fmla="*/ 4819650 h 5463886"/>
                <a:gd name="connsiteX39" fmla="*/ 4239490 w 5081154"/>
                <a:gd name="connsiteY39" fmla="*/ 4809259 h 5463886"/>
                <a:gd name="connsiteX40" fmla="*/ 4260272 w 5081154"/>
                <a:gd name="connsiteY40" fmla="*/ 4892386 h 5463886"/>
                <a:gd name="connsiteX41" fmla="*/ 4197927 w 5081154"/>
                <a:gd name="connsiteY41" fmla="*/ 5214505 h 5463886"/>
                <a:gd name="connsiteX42" fmla="*/ 3948545 w 5081154"/>
                <a:gd name="connsiteY42" fmla="*/ 5048250 h 5463886"/>
                <a:gd name="connsiteX43" fmla="*/ 4000500 w 5081154"/>
                <a:gd name="connsiteY43" fmla="*/ 4985905 h 5463886"/>
                <a:gd name="connsiteX44" fmla="*/ 3927763 w 5081154"/>
                <a:gd name="connsiteY44" fmla="*/ 4944341 h 5463886"/>
                <a:gd name="connsiteX45" fmla="*/ 3927763 w 5081154"/>
                <a:gd name="connsiteY45" fmla="*/ 4871605 h 5463886"/>
                <a:gd name="connsiteX46" fmla="*/ 3771900 w 5081154"/>
                <a:gd name="connsiteY46" fmla="*/ 4881996 h 5463886"/>
                <a:gd name="connsiteX47" fmla="*/ 3667990 w 5081154"/>
                <a:gd name="connsiteY47" fmla="*/ 4933950 h 5463886"/>
                <a:gd name="connsiteX48" fmla="*/ 3564081 w 5081154"/>
                <a:gd name="connsiteY48" fmla="*/ 4830041 h 5463886"/>
                <a:gd name="connsiteX49" fmla="*/ 3356263 w 5081154"/>
                <a:gd name="connsiteY49" fmla="*/ 4850823 h 5463886"/>
                <a:gd name="connsiteX50" fmla="*/ 3356263 w 5081154"/>
                <a:gd name="connsiteY50" fmla="*/ 4726132 h 5463886"/>
                <a:gd name="connsiteX51" fmla="*/ 3273136 w 5081154"/>
                <a:gd name="connsiteY51" fmla="*/ 4819650 h 5463886"/>
                <a:gd name="connsiteX52" fmla="*/ 3293918 w 5081154"/>
                <a:gd name="connsiteY52" fmla="*/ 4933950 h 5463886"/>
                <a:gd name="connsiteX53" fmla="*/ 2930236 w 5081154"/>
                <a:gd name="connsiteY53" fmla="*/ 4933950 h 5463886"/>
                <a:gd name="connsiteX54" fmla="*/ 2670463 w 5081154"/>
                <a:gd name="connsiteY54" fmla="*/ 4954732 h 5463886"/>
                <a:gd name="connsiteX55" fmla="*/ 2628900 w 5081154"/>
                <a:gd name="connsiteY55" fmla="*/ 5120986 h 5463886"/>
                <a:gd name="connsiteX56" fmla="*/ 2441863 w 5081154"/>
                <a:gd name="connsiteY56" fmla="*/ 5120986 h 5463886"/>
                <a:gd name="connsiteX57" fmla="*/ 2369127 w 5081154"/>
                <a:gd name="connsiteY57" fmla="*/ 5204114 h 5463886"/>
                <a:gd name="connsiteX58" fmla="*/ 2265218 w 5081154"/>
                <a:gd name="connsiteY58" fmla="*/ 5276850 h 5463886"/>
                <a:gd name="connsiteX59" fmla="*/ 1849581 w 5081154"/>
                <a:gd name="connsiteY59" fmla="*/ 5266459 h 5463886"/>
                <a:gd name="connsiteX60" fmla="*/ 1870363 w 5081154"/>
                <a:gd name="connsiteY60" fmla="*/ 5069032 h 5463886"/>
                <a:gd name="connsiteX61" fmla="*/ 1766454 w 5081154"/>
                <a:gd name="connsiteY61" fmla="*/ 5079423 h 5463886"/>
                <a:gd name="connsiteX62" fmla="*/ 1610590 w 5081154"/>
                <a:gd name="connsiteY62" fmla="*/ 4944341 h 5463886"/>
                <a:gd name="connsiteX63" fmla="*/ 1527463 w 5081154"/>
                <a:gd name="connsiteY63" fmla="*/ 5017077 h 5463886"/>
                <a:gd name="connsiteX64" fmla="*/ 1465118 w 5081154"/>
                <a:gd name="connsiteY64" fmla="*/ 5048250 h 5463886"/>
                <a:gd name="connsiteX65" fmla="*/ 1361209 w 5081154"/>
                <a:gd name="connsiteY65" fmla="*/ 5027468 h 5463886"/>
                <a:gd name="connsiteX66" fmla="*/ 1392381 w 5081154"/>
                <a:gd name="connsiteY66" fmla="*/ 5193723 h 5463886"/>
                <a:gd name="connsiteX67" fmla="*/ 1340427 w 5081154"/>
                <a:gd name="connsiteY67" fmla="*/ 5318414 h 5463886"/>
                <a:gd name="connsiteX68" fmla="*/ 1153390 w 5081154"/>
                <a:gd name="connsiteY68" fmla="*/ 5463886 h 5463886"/>
                <a:gd name="connsiteX69" fmla="*/ 1049481 w 5081154"/>
                <a:gd name="connsiteY69" fmla="*/ 5453496 h 5463886"/>
                <a:gd name="connsiteX70" fmla="*/ 1143000 w 5081154"/>
                <a:gd name="connsiteY70" fmla="*/ 5276850 h 5463886"/>
                <a:gd name="connsiteX71" fmla="*/ 997527 w 5081154"/>
                <a:gd name="connsiteY71" fmla="*/ 5339196 h 5463886"/>
                <a:gd name="connsiteX72" fmla="*/ 955963 w 5081154"/>
                <a:gd name="connsiteY72" fmla="*/ 5224896 h 5463886"/>
                <a:gd name="connsiteX73" fmla="*/ 997527 w 5081154"/>
                <a:gd name="connsiteY73" fmla="*/ 5152159 h 5463886"/>
                <a:gd name="connsiteX74" fmla="*/ 924790 w 5081154"/>
                <a:gd name="connsiteY74" fmla="*/ 5110596 h 5463886"/>
                <a:gd name="connsiteX75" fmla="*/ 862445 w 5081154"/>
                <a:gd name="connsiteY75" fmla="*/ 5058641 h 5463886"/>
                <a:gd name="connsiteX76" fmla="*/ 779318 w 5081154"/>
                <a:gd name="connsiteY76" fmla="*/ 5006686 h 5463886"/>
                <a:gd name="connsiteX77" fmla="*/ 675409 w 5081154"/>
                <a:gd name="connsiteY77" fmla="*/ 4892386 h 5463886"/>
                <a:gd name="connsiteX78" fmla="*/ 602672 w 5081154"/>
                <a:gd name="connsiteY78" fmla="*/ 5027468 h 5463886"/>
                <a:gd name="connsiteX79" fmla="*/ 415636 w 5081154"/>
                <a:gd name="connsiteY79" fmla="*/ 5027468 h 5463886"/>
                <a:gd name="connsiteX80" fmla="*/ 353290 w 5081154"/>
                <a:gd name="connsiteY80" fmla="*/ 4965123 h 5463886"/>
                <a:gd name="connsiteX81" fmla="*/ 488372 w 5081154"/>
                <a:gd name="connsiteY81" fmla="*/ 4892386 h 5463886"/>
                <a:gd name="connsiteX82" fmla="*/ 633845 w 5081154"/>
                <a:gd name="connsiteY82" fmla="*/ 4902777 h 5463886"/>
                <a:gd name="connsiteX83" fmla="*/ 748145 w 5081154"/>
                <a:gd name="connsiteY83" fmla="*/ 4798868 h 5463886"/>
                <a:gd name="connsiteX84" fmla="*/ 852054 w 5081154"/>
                <a:gd name="connsiteY84" fmla="*/ 4830041 h 5463886"/>
                <a:gd name="connsiteX85" fmla="*/ 955963 w 5081154"/>
                <a:gd name="connsiteY85" fmla="*/ 4788477 h 5463886"/>
                <a:gd name="connsiteX86" fmla="*/ 976745 w 5081154"/>
                <a:gd name="connsiteY86" fmla="*/ 4861214 h 5463886"/>
                <a:gd name="connsiteX87" fmla="*/ 1039090 w 5081154"/>
                <a:gd name="connsiteY87" fmla="*/ 4694959 h 5463886"/>
                <a:gd name="connsiteX88" fmla="*/ 966354 w 5081154"/>
                <a:gd name="connsiteY88" fmla="*/ 4622223 h 5463886"/>
                <a:gd name="connsiteX89" fmla="*/ 1039090 w 5081154"/>
                <a:gd name="connsiteY89" fmla="*/ 4539096 h 5463886"/>
                <a:gd name="connsiteX90" fmla="*/ 976745 w 5081154"/>
                <a:gd name="connsiteY90" fmla="*/ 4435186 h 5463886"/>
                <a:gd name="connsiteX91" fmla="*/ 997527 w 5081154"/>
                <a:gd name="connsiteY91" fmla="*/ 4341668 h 5463886"/>
                <a:gd name="connsiteX92" fmla="*/ 1028700 w 5081154"/>
                <a:gd name="connsiteY92" fmla="*/ 4102677 h 5463886"/>
                <a:gd name="connsiteX93" fmla="*/ 935181 w 5081154"/>
                <a:gd name="connsiteY93" fmla="*/ 3676650 h 5463886"/>
                <a:gd name="connsiteX94" fmla="*/ 987136 w 5081154"/>
                <a:gd name="connsiteY94" fmla="*/ 3531177 h 5463886"/>
                <a:gd name="connsiteX95" fmla="*/ 1080654 w 5081154"/>
                <a:gd name="connsiteY95" fmla="*/ 3479223 h 5463886"/>
                <a:gd name="connsiteX96" fmla="*/ 1101436 w 5081154"/>
                <a:gd name="connsiteY96" fmla="*/ 3520786 h 5463886"/>
                <a:gd name="connsiteX97" fmla="*/ 1246909 w 5081154"/>
                <a:gd name="connsiteY97" fmla="*/ 3406486 h 5463886"/>
                <a:gd name="connsiteX98" fmla="*/ 1288472 w 5081154"/>
                <a:gd name="connsiteY98" fmla="*/ 3240232 h 5463886"/>
                <a:gd name="connsiteX99" fmla="*/ 1236518 w 5081154"/>
                <a:gd name="connsiteY99" fmla="*/ 3125932 h 5463886"/>
                <a:gd name="connsiteX100" fmla="*/ 1340427 w 5081154"/>
                <a:gd name="connsiteY100" fmla="*/ 3157105 h 5463886"/>
                <a:gd name="connsiteX101" fmla="*/ 1444336 w 5081154"/>
                <a:gd name="connsiteY101" fmla="*/ 3157105 h 5463886"/>
                <a:gd name="connsiteX102" fmla="*/ 1465118 w 5081154"/>
                <a:gd name="connsiteY102" fmla="*/ 3136323 h 5463886"/>
                <a:gd name="connsiteX103" fmla="*/ 1413163 w 5081154"/>
                <a:gd name="connsiteY103" fmla="*/ 2990850 h 5463886"/>
                <a:gd name="connsiteX104" fmla="*/ 1454727 w 5081154"/>
                <a:gd name="connsiteY104" fmla="*/ 2793423 h 5463886"/>
                <a:gd name="connsiteX105" fmla="*/ 1371600 w 5081154"/>
                <a:gd name="connsiteY105" fmla="*/ 2575214 h 5463886"/>
                <a:gd name="connsiteX106" fmla="*/ 1267690 w 5081154"/>
                <a:gd name="connsiteY106" fmla="*/ 2564823 h 5463886"/>
                <a:gd name="connsiteX107" fmla="*/ 1205345 w 5081154"/>
                <a:gd name="connsiteY107" fmla="*/ 2450523 h 5463886"/>
                <a:gd name="connsiteX108" fmla="*/ 1278081 w 5081154"/>
                <a:gd name="connsiteY108" fmla="*/ 2346614 h 5463886"/>
                <a:gd name="connsiteX109" fmla="*/ 1132609 w 5081154"/>
                <a:gd name="connsiteY109" fmla="*/ 2211532 h 5463886"/>
                <a:gd name="connsiteX110" fmla="*/ 1132609 w 5081154"/>
                <a:gd name="connsiteY110" fmla="*/ 2086841 h 5463886"/>
                <a:gd name="connsiteX111" fmla="*/ 1132609 w 5081154"/>
                <a:gd name="connsiteY111" fmla="*/ 2086841 h 5463886"/>
                <a:gd name="connsiteX112" fmla="*/ 1163781 w 5081154"/>
                <a:gd name="connsiteY112" fmla="*/ 1962150 h 5463886"/>
                <a:gd name="connsiteX113" fmla="*/ 1132609 w 5081154"/>
                <a:gd name="connsiteY113" fmla="*/ 1879023 h 5463886"/>
                <a:gd name="connsiteX114" fmla="*/ 1132609 w 5081154"/>
                <a:gd name="connsiteY114" fmla="*/ 1785505 h 5463886"/>
                <a:gd name="connsiteX115" fmla="*/ 1070263 w 5081154"/>
                <a:gd name="connsiteY115" fmla="*/ 1754332 h 5463886"/>
                <a:gd name="connsiteX116" fmla="*/ 955963 w 5081154"/>
                <a:gd name="connsiteY116" fmla="*/ 1816677 h 5463886"/>
                <a:gd name="connsiteX117" fmla="*/ 914400 w 5081154"/>
                <a:gd name="connsiteY117" fmla="*/ 1650423 h 5463886"/>
                <a:gd name="connsiteX118" fmla="*/ 841663 w 5081154"/>
                <a:gd name="connsiteY118" fmla="*/ 1421823 h 5463886"/>
                <a:gd name="connsiteX119" fmla="*/ 654627 w 5081154"/>
                <a:gd name="connsiteY119" fmla="*/ 1328305 h 5463886"/>
                <a:gd name="connsiteX120" fmla="*/ 342900 w 5081154"/>
                <a:gd name="connsiteY120" fmla="*/ 1307523 h 5463886"/>
                <a:gd name="connsiteX121" fmla="*/ 394854 w 5081154"/>
                <a:gd name="connsiteY121" fmla="*/ 1473777 h 5463886"/>
                <a:gd name="connsiteX122" fmla="*/ 270163 w 5081154"/>
                <a:gd name="connsiteY122" fmla="*/ 1546514 h 5463886"/>
                <a:gd name="connsiteX123" fmla="*/ 51954 w 5081154"/>
                <a:gd name="connsiteY123" fmla="*/ 1619250 h 5463886"/>
                <a:gd name="connsiteX124" fmla="*/ 114300 w 5081154"/>
                <a:gd name="connsiteY124" fmla="*/ 1359477 h 5463886"/>
                <a:gd name="connsiteX125" fmla="*/ 10390 w 5081154"/>
                <a:gd name="connsiteY125" fmla="*/ 1099705 h 5463886"/>
                <a:gd name="connsiteX126" fmla="*/ 0 w 5081154"/>
                <a:gd name="connsiteY126" fmla="*/ 798368 h 5463886"/>
                <a:gd name="connsiteX127" fmla="*/ 270163 w 5081154"/>
                <a:gd name="connsiteY127" fmla="*/ 673677 h 5463886"/>
                <a:gd name="connsiteX128" fmla="*/ 571500 w 5081154"/>
                <a:gd name="connsiteY128" fmla="*/ 746414 h 5463886"/>
                <a:gd name="connsiteX129" fmla="*/ 571500 w 5081154"/>
                <a:gd name="connsiteY129" fmla="*/ 538596 h 5463886"/>
                <a:gd name="connsiteX130" fmla="*/ 852054 w 5081154"/>
                <a:gd name="connsiteY130" fmla="*/ 226868 h 5463886"/>
                <a:gd name="connsiteX131" fmla="*/ 1111827 w 5081154"/>
                <a:gd name="connsiteY131" fmla="*/ 112568 h 5463886"/>
                <a:gd name="connsiteX132" fmla="*/ 1211060 w 5081154"/>
                <a:gd name="connsiteY132" fmla="*/ 0 h 5463886"/>
                <a:gd name="connsiteX133" fmla="*/ 1289165 w 5081154"/>
                <a:gd name="connsiteY133" fmla="*/ 31864 h 5463886"/>
                <a:gd name="connsiteX134" fmla="*/ 1325360 w 5081154"/>
                <a:gd name="connsiteY134" fmla="*/ 79489 h 5463886"/>
                <a:gd name="connsiteX135" fmla="*/ 1432040 w 5081154"/>
                <a:gd name="connsiteY135" fmla="*/ 129019 h 5463886"/>
                <a:gd name="connsiteX136" fmla="*/ 1492480 w 5081154"/>
                <a:gd name="connsiteY136" fmla="*/ 233796 h 5463886"/>
                <a:gd name="connsiteX137" fmla="*/ 1489190 w 5081154"/>
                <a:gd name="connsiteY137" fmla="*/ 285229 h 5463886"/>
                <a:gd name="connsiteX138" fmla="*/ 1694930 w 5081154"/>
                <a:gd name="connsiteY138" fmla="*/ 393814 h 5463886"/>
                <a:gd name="connsiteX139" fmla="*/ 1735281 w 5081154"/>
                <a:gd name="connsiteY139" fmla="*/ 580159 h 5463886"/>
                <a:gd name="connsiteX140" fmla="*/ 1922318 w 5081154"/>
                <a:gd name="connsiteY140" fmla="*/ 351559 h 5463886"/>
                <a:gd name="connsiteX141" fmla="*/ 2286000 w 5081154"/>
                <a:gd name="connsiteY141" fmla="*/ 548986 h 5463886"/>
                <a:gd name="connsiteX142" fmla="*/ 2535381 w 5081154"/>
                <a:gd name="connsiteY142" fmla="*/ 143741 h 5463886"/>
                <a:gd name="connsiteX143" fmla="*/ 2680854 w 5081154"/>
                <a:gd name="connsiteY143" fmla="*/ 351559 h 5463886"/>
                <a:gd name="connsiteX144" fmla="*/ 2951018 w 5081154"/>
                <a:gd name="connsiteY144" fmla="*/ 320386 h 5463886"/>
                <a:gd name="connsiteX145" fmla="*/ 3200400 w 5081154"/>
                <a:gd name="connsiteY145" fmla="*/ 455468 h 5463886"/>
                <a:gd name="connsiteX146" fmla="*/ 3241963 w 5081154"/>
                <a:gd name="connsiteY146" fmla="*/ 590550 h 5463886"/>
                <a:gd name="connsiteX147" fmla="*/ 3387436 w 5081154"/>
                <a:gd name="connsiteY147" fmla="*/ 746414 h 5463886"/>
                <a:gd name="connsiteX148" fmla="*/ 3449781 w 5081154"/>
                <a:gd name="connsiteY148" fmla="*/ 902277 h 5463886"/>
                <a:gd name="connsiteX149" fmla="*/ 3647209 w 5081154"/>
                <a:gd name="connsiteY149" fmla="*/ 1037359 h 5463886"/>
                <a:gd name="connsiteX150" fmla="*/ 3699163 w 5081154"/>
                <a:gd name="connsiteY150" fmla="*/ 1162050 h 5463886"/>
                <a:gd name="connsiteX0" fmla="*/ 3699163 w 5081154"/>
                <a:gd name="connsiteY0" fmla="*/ 1162050 h 5463886"/>
                <a:gd name="connsiteX1" fmla="*/ 3647209 w 5081154"/>
                <a:gd name="connsiteY1" fmla="*/ 1276350 h 5463886"/>
                <a:gd name="connsiteX2" fmla="*/ 3647209 w 5081154"/>
                <a:gd name="connsiteY2" fmla="*/ 1369868 h 5463886"/>
                <a:gd name="connsiteX3" fmla="*/ 3574472 w 5081154"/>
                <a:gd name="connsiteY3" fmla="*/ 1390650 h 5463886"/>
                <a:gd name="connsiteX4" fmla="*/ 3595254 w 5081154"/>
                <a:gd name="connsiteY4" fmla="*/ 1494559 h 5463886"/>
                <a:gd name="connsiteX5" fmla="*/ 3678381 w 5081154"/>
                <a:gd name="connsiteY5" fmla="*/ 1525732 h 5463886"/>
                <a:gd name="connsiteX6" fmla="*/ 3688772 w 5081154"/>
                <a:gd name="connsiteY6" fmla="*/ 1640032 h 5463886"/>
                <a:gd name="connsiteX7" fmla="*/ 3740727 w 5081154"/>
                <a:gd name="connsiteY7" fmla="*/ 1650423 h 5463886"/>
                <a:gd name="connsiteX8" fmla="*/ 3730336 w 5081154"/>
                <a:gd name="connsiteY8" fmla="*/ 1795896 h 5463886"/>
                <a:gd name="connsiteX9" fmla="*/ 3803072 w 5081154"/>
                <a:gd name="connsiteY9" fmla="*/ 1806286 h 5463886"/>
                <a:gd name="connsiteX10" fmla="*/ 3834245 w 5081154"/>
                <a:gd name="connsiteY10" fmla="*/ 1941368 h 5463886"/>
                <a:gd name="connsiteX11" fmla="*/ 3938154 w 5081154"/>
                <a:gd name="connsiteY11" fmla="*/ 2003714 h 5463886"/>
                <a:gd name="connsiteX12" fmla="*/ 3958936 w 5081154"/>
                <a:gd name="connsiteY12" fmla="*/ 2076450 h 5463886"/>
                <a:gd name="connsiteX13" fmla="*/ 4197927 w 5081154"/>
                <a:gd name="connsiteY13" fmla="*/ 2107623 h 5463886"/>
                <a:gd name="connsiteX14" fmla="*/ 4384963 w 5081154"/>
                <a:gd name="connsiteY14" fmla="*/ 2481696 h 5463886"/>
                <a:gd name="connsiteX15" fmla="*/ 4447309 w 5081154"/>
                <a:gd name="connsiteY15" fmla="*/ 2429741 h 5463886"/>
                <a:gd name="connsiteX16" fmla="*/ 4603172 w 5081154"/>
                <a:gd name="connsiteY16" fmla="*/ 2575214 h 5463886"/>
                <a:gd name="connsiteX17" fmla="*/ 4603172 w 5081154"/>
                <a:gd name="connsiteY17" fmla="*/ 2658341 h 5463886"/>
                <a:gd name="connsiteX18" fmla="*/ 4738254 w 5081154"/>
                <a:gd name="connsiteY18" fmla="*/ 2762250 h 5463886"/>
                <a:gd name="connsiteX19" fmla="*/ 4831772 w 5081154"/>
                <a:gd name="connsiteY19" fmla="*/ 2741468 h 5463886"/>
                <a:gd name="connsiteX20" fmla="*/ 4914900 w 5081154"/>
                <a:gd name="connsiteY20" fmla="*/ 2845377 h 5463886"/>
                <a:gd name="connsiteX21" fmla="*/ 4966854 w 5081154"/>
                <a:gd name="connsiteY21" fmla="*/ 2845377 h 5463886"/>
                <a:gd name="connsiteX22" fmla="*/ 5060372 w 5081154"/>
                <a:gd name="connsiteY22" fmla="*/ 3063586 h 5463886"/>
                <a:gd name="connsiteX23" fmla="*/ 5081154 w 5081154"/>
                <a:gd name="connsiteY23" fmla="*/ 3167496 h 5463886"/>
                <a:gd name="connsiteX24" fmla="*/ 5060372 w 5081154"/>
                <a:gd name="connsiteY24" fmla="*/ 3261014 h 5463886"/>
                <a:gd name="connsiteX25" fmla="*/ 5060372 w 5081154"/>
                <a:gd name="connsiteY25" fmla="*/ 3323359 h 5463886"/>
                <a:gd name="connsiteX26" fmla="*/ 4935681 w 5081154"/>
                <a:gd name="connsiteY26" fmla="*/ 3458441 h 5463886"/>
                <a:gd name="connsiteX27" fmla="*/ 4748645 w 5081154"/>
                <a:gd name="connsiteY27" fmla="*/ 3354532 h 5463886"/>
                <a:gd name="connsiteX28" fmla="*/ 4665518 w 5081154"/>
                <a:gd name="connsiteY28" fmla="*/ 3406486 h 5463886"/>
                <a:gd name="connsiteX29" fmla="*/ 4623954 w 5081154"/>
                <a:gd name="connsiteY29" fmla="*/ 3718214 h 5463886"/>
                <a:gd name="connsiteX30" fmla="*/ 4478481 w 5081154"/>
                <a:gd name="connsiteY30" fmla="*/ 3842905 h 5463886"/>
                <a:gd name="connsiteX31" fmla="*/ 4239490 w 5081154"/>
                <a:gd name="connsiteY31" fmla="*/ 3894859 h 5463886"/>
                <a:gd name="connsiteX32" fmla="*/ 4156363 w 5081154"/>
                <a:gd name="connsiteY32" fmla="*/ 3957205 h 5463886"/>
                <a:gd name="connsiteX33" fmla="*/ 4073236 w 5081154"/>
                <a:gd name="connsiteY33" fmla="*/ 3988377 h 5463886"/>
                <a:gd name="connsiteX34" fmla="*/ 3938154 w 5081154"/>
                <a:gd name="connsiteY34" fmla="*/ 4123459 h 5463886"/>
                <a:gd name="connsiteX35" fmla="*/ 4042063 w 5081154"/>
                <a:gd name="connsiteY35" fmla="*/ 4383232 h 5463886"/>
                <a:gd name="connsiteX36" fmla="*/ 4156363 w 5081154"/>
                <a:gd name="connsiteY36" fmla="*/ 4559877 h 5463886"/>
                <a:gd name="connsiteX37" fmla="*/ 4083627 w 5081154"/>
                <a:gd name="connsiteY37" fmla="*/ 4736523 h 5463886"/>
                <a:gd name="connsiteX38" fmla="*/ 4083627 w 5081154"/>
                <a:gd name="connsiteY38" fmla="*/ 4819650 h 5463886"/>
                <a:gd name="connsiteX39" fmla="*/ 4239490 w 5081154"/>
                <a:gd name="connsiteY39" fmla="*/ 4809259 h 5463886"/>
                <a:gd name="connsiteX40" fmla="*/ 4260272 w 5081154"/>
                <a:gd name="connsiteY40" fmla="*/ 4892386 h 5463886"/>
                <a:gd name="connsiteX41" fmla="*/ 4197927 w 5081154"/>
                <a:gd name="connsiteY41" fmla="*/ 5214505 h 5463886"/>
                <a:gd name="connsiteX42" fmla="*/ 3948545 w 5081154"/>
                <a:gd name="connsiteY42" fmla="*/ 5048250 h 5463886"/>
                <a:gd name="connsiteX43" fmla="*/ 4000500 w 5081154"/>
                <a:gd name="connsiteY43" fmla="*/ 4985905 h 5463886"/>
                <a:gd name="connsiteX44" fmla="*/ 3927763 w 5081154"/>
                <a:gd name="connsiteY44" fmla="*/ 4944341 h 5463886"/>
                <a:gd name="connsiteX45" fmla="*/ 3927763 w 5081154"/>
                <a:gd name="connsiteY45" fmla="*/ 4871605 h 5463886"/>
                <a:gd name="connsiteX46" fmla="*/ 3771900 w 5081154"/>
                <a:gd name="connsiteY46" fmla="*/ 4881996 h 5463886"/>
                <a:gd name="connsiteX47" fmla="*/ 3667990 w 5081154"/>
                <a:gd name="connsiteY47" fmla="*/ 4933950 h 5463886"/>
                <a:gd name="connsiteX48" fmla="*/ 3564081 w 5081154"/>
                <a:gd name="connsiteY48" fmla="*/ 4830041 h 5463886"/>
                <a:gd name="connsiteX49" fmla="*/ 3356263 w 5081154"/>
                <a:gd name="connsiteY49" fmla="*/ 4850823 h 5463886"/>
                <a:gd name="connsiteX50" fmla="*/ 3356263 w 5081154"/>
                <a:gd name="connsiteY50" fmla="*/ 4726132 h 5463886"/>
                <a:gd name="connsiteX51" fmla="*/ 3273136 w 5081154"/>
                <a:gd name="connsiteY51" fmla="*/ 4819650 h 5463886"/>
                <a:gd name="connsiteX52" fmla="*/ 3293918 w 5081154"/>
                <a:gd name="connsiteY52" fmla="*/ 4933950 h 5463886"/>
                <a:gd name="connsiteX53" fmla="*/ 2930236 w 5081154"/>
                <a:gd name="connsiteY53" fmla="*/ 4933950 h 5463886"/>
                <a:gd name="connsiteX54" fmla="*/ 2670463 w 5081154"/>
                <a:gd name="connsiteY54" fmla="*/ 4954732 h 5463886"/>
                <a:gd name="connsiteX55" fmla="*/ 2628900 w 5081154"/>
                <a:gd name="connsiteY55" fmla="*/ 5120986 h 5463886"/>
                <a:gd name="connsiteX56" fmla="*/ 2441863 w 5081154"/>
                <a:gd name="connsiteY56" fmla="*/ 5120986 h 5463886"/>
                <a:gd name="connsiteX57" fmla="*/ 2369127 w 5081154"/>
                <a:gd name="connsiteY57" fmla="*/ 5204114 h 5463886"/>
                <a:gd name="connsiteX58" fmla="*/ 2265218 w 5081154"/>
                <a:gd name="connsiteY58" fmla="*/ 5276850 h 5463886"/>
                <a:gd name="connsiteX59" fmla="*/ 1849581 w 5081154"/>
                <a:gd name="connsiteY59" fmla="*/ 5266459 h 5463886"/>
                <a:gd name="connsiteX60" fmla="*/ 1870363 w 5081154"/>
                <a:gd name="connsiteY60" fmla="*/ 5069032 h 5463886"/>
                <a:gd name="connsiteX61" fmla="*/ 1766454 w 5081154"/>
                <a:gd name="connsiteY61" fmla="*/ 5079423 h 5463886"/>
                <a:gd name="connsiteX62" fmla="*/ 1610590 w 5081154"/>
                <a:gd name="connsiteY62" fmla="*/ 4944341 h 5463886"/>
                <a:gd name="connsiteX63" fmla="*/ 1527463 w 5081154"/>
                <a:gd name="connsiteY63" fmla="*/ 5017077 h 5463886"/>
                <a:gd name="connsiteX64" fmla="*/ 1465118 w 5081154"/>
                <a:gd name="connsiteY64" fmla="*/ 5048250 h 5463886"/>
                <a:gd name="connsiteX65" fmla="*/ 1361209 w 5081154"/>
                <a:gd name="connsiteY65" fmla="*/ 5027468 h 5463886"/>
                <a:gd name="connsiteX66" fmla="*/ 1392381 w 5081154"/>
                <a:gd name="connsiteY66" fmla="*/ 5193723 h 5463886"/>
                <a:gd name="connsiteX67" fmla="*/ 1340427 w 5081154"/>
                <a:gd name="connsiteY67" fmla="*/ 5318414 h 5463886"/>
                <a:gd name="connsiteX68" fmla="*/ 1153390 w 5081154"/>
                <a:gd name="connsiteY68" fmla="*/ 5463886 h 5463886"/>
                <a:gd name="connsiteX69" fmla="*/ 1049481 w 5081154"/>
                <a:gd name="connsiteY69" fmla="*/ 5453496 h 5463886"/>
                <a:gd name="connsiteX70" fmla="*/ 1143000 w 5081154"/>
                <a:gd name="connsiteY70" fmla="*/ 5276850 h 5463886"/>
                <a:gd name="connsiteX71" fmla="*/ 997527 w 5081154"/>
                <a:gd name="connsiteY71" fmla="*/ 5339196 h 5463886"/>
                <a:gd name="connsiteX72" fmla="*/ 955963 w 5081154"/>
                <a:gd name="connsiteY72" fmla="*/ 5224896 h 5463886"/>
                <a:gd name="connsiteX73" fmla="*/ 997527 w 5081154"/>
                <a:gd name="connsiteY73" fmla="*/ 5152159 h 5463886"/>
                <a:gd name="connsiteX74" fmla="*/ 924790 w 5081154"/>
                <a:gd name="connsiteY74" fmla="*/ 5110596 h 5463886"/>
                <a:gd name="connsiteX75" fmla="*/ 862445 w 5081154"/>
                <a:gd name="connsiteY75" fmla="*/ 5058641 h 5463886"/>
                <a:gd name="connsiteX76" fmla="*/ 779318 w 5081154"/>
                <a:gd name="connsiteY76" fmla="*/ 5006686 h 5463886"/>
                <a:gd name="connsiteX77" fmla="*/ 675409 w 5081154"/>
                <a:gd name="connsiteY77" fmla="*/ 4892386 h 5463886"/>
                <a:gd name="connsiteX78" fmla="*/ 602672 w 5081154"/>
                <a:gd name="connsiteY78" fmla="*/ 5027468 h 5463886"/>
                <a:gd name="connsiteX79" fmla="*/ 415636 w 5081154"/>
                <a:gd name="connsiteY79" fmla="*/ 5027468 h 5463886"/>
                <a:gd name="connsiteX80" fmla="*/ 353290 w 5081154"/>
                <a:gd name="connsiteY80" fmla="*/ 4965123 h 5463886"/>
                <a:gd name="connsiteX81" fmla="*/ 488372 w 5081154"/>
                <a:gd name="connsiteY81" fmla="*/ 4892386 h 5463886"/>
                <a:gd name="connsiteX82" fmla="*/ 633845 w 5081154"/>
                <a:gd name="connsiteY82" fmla="*/ 4902777 h 5463886"/>
                <a:gd name="connsiteX83" fmla="*/ 748145 w 5081154"/>
                <a:gd name="connsiteY83" fmla="*/ 4798868 h 5463886"/>
                <a:gd name="connsiteX84" fmla="*/ 852054 w 5081154"/>
                <a:gd name="connsiteY84" fmla="*/ 4830041 h 5463886"/>
                <a:gd name="connsiteX85" fmla="*/ 955963 w 5081154"/>
                <a:gd name="connsiteY85" fmla="*/ 4788477 h 5463886"/>
                <a:gd name="connsiteX86" fmla="*/ 976745 w 5081154"/>
                <a:gd name="connsiteY86" fmla="*/ 4861214 h 5463886"/>
                <a:gd name="connsiteX87" fmla="*/ 1039090 w 5081154"/>
                <a:gd name="connsiteY87" fmla="*/ 4694959 h 5463886"/>
                <a:gd name="connsiteX88" fmla="*/ 966354 w 5081154"/>
                <a:gd name="connsiteY88" fmla="*/ 4622223 h 5463886"/>
                <a:gd name="connsiteX89" fmla="*/ 1039090 w 5081154"/>
                <a:gd name="connsiteY89" fmla="*/ 4539096 h 5463886"/>
                <a:gd name="connsiteX90" fmla="*/ 976745 w 5081154"/>
                <a:gd name="connsiteY90" fmla="*/ 4435186 h 5463886"/>
                <a:gd name="connsiteX91" fmla="*/ 997527 w 5081154"/>
                <a:gd name="connsiteY91" fmla="*/ 4341668 h 5463886"/>
                <a:gd name="connsiteX92" fmla="*/ 1028700 w 5081154"/>
                <a:gd name="connsiteY92" fmla="*/ 4102677 h 5463886"/>
                <a:gd name="connsiteX93" fmla="*/ 935181 w 5081154"/>
                <a:gd name="connsiteY93" fmla="*/ 3676650 h 5463886"/>
                <a:gd name="connsiteX94" fmla="*/ 987136 w 5081154"/>
                <a:gd name="connsiteY94" fmla="*/ 3531177 h 5463886"/>
                <a:gd name="connsiteX95" fmla="*/ 1080654 w 5081154"/>
                <a:gd name="connsiteY95" fmla="*/ 3479223 h 5463886"/>
                <a:gd name="connsiteX96" fmla="*/ 1101436 w 5081154"/>
                <a:gd name="connsiteY96" fmla="*/ 3520786 h 5463886"/>
                <a:gd name="connsiteX97" fmla="*/ 1246909 w 5081154"/>
                <a:gd name="connsiteY97" fmla="*/ 3406486 h 5463886"/>
                <a:gd name="connsiteX98" fmla="*/ 1288472 w 5081154"/>
                <a:gd name="connsiteY98" fmla="*/ 3240232 h 5463886"/>
                <a:gd name="connsiteX99" fmla="*/ 1236518 w 5081154"/>
                <a:gd name="connsiteY99" fmla="*/ 3125932 h 5463886"/>
                <a:gd name="connsiteX100" fmla="*/ 1340427 w 5081154"/>
                <a:gd name="connsiteY100" fmla="*/ 3157105 h 5463886"/>
                <a:gd name="connsiteX101" fmla="*/ 1444336 w 5081154"/>
                <a:gd name="connsiteY101" fmla="*/ 3157105 h 5463886"/>
                <a:gd name="connsiteX102" fmla="*/ 1465118 w 5081154"/>
                <a:gd name="connsiteY102" fmla="*/ 3136323 h 5463886"/>
                <a:gd name="connsiteX103" fmla="*/ 1413163 w 5081154"/>
                <a:gd name="connsiteY103" fmla="*/ 2990850 h 5463886"/>
                <a:gd name="connsiteX104" fmla="*/ 1454727 w 5081154"/>
                <a:gd name="connsiteY104" fmla="*/ 2793423 h 5463886"/>
                <a:gd name="connsiteX105" fmla="*/ 1371600 w 5081154"/>
                <a:gd name="connsiteY105" fmla="*/ 2575214 h 5463886"/>
                <a:gd name="connsiteX106" fmla="*/ 1267690 w 5081154"/>
                <a:gd name="connsiteY106" fmla="*/ 2564823 h 5463886"/>
                <a:gd name="connsiteX107" fmla="*/ 1205345 w 5081154"/>
                <a:gd name="connsiteY107" fmla="*/ 2450523 h 5463886"/>
                <a:gd name="connsiteX108" fmla="*/ 1278081 w 5081154"/>
                <a:gd name="connsiteY108" fmla="*/ 2346614 h 5463886"/>
                <a:gd name="connsiteX109" fmla="*/ 1132609 w 5081154"/>
                <a:gd name="connsiteY109" fmla="*/ 2211532 h 5463886"/>
                <a:gd name="connsiteX110" fmla="*/ 1132609 w 5081154"/>
                <a:gd name="connsiteY110" fmla="*/ 2086841 h 5463886"/>
                <a:gd name="connsiteX111" fmla="*/ 1132609 w 5081154"/>
                <a:gd name="connsiteY111" fmla="*/ 2086841 h 5463886"/>
                <a:gd name="connsiteX112" fmla="*/ 1163781 w 5081154"/>
                <a:gd name="connsiteY112" fmla="*/ 1962150 h 5463886"/>
                <a:gd name="connsiteX113" fmla="*/ 1132609 w 5081154"/>
                <a:gd name="connsiteY113" fmla="*/ 1879023 h 5463886"/>
                <a:gd name="connsiteX114" fmla="*/ 1132609 w 5081154"/>
                <a:gd name="connsiteY114" fmla="*/ 1785505 h 5463886"/>
                <a:gd name="connsiteX115" fmla="*/ 1070263 w 5081154"/>
                <a:gd name="connsiteY115" fmla="*/ 1754332 h 5463886"/>
                <a:gd name="connsiteX116" fmla="*/ 955963 w 5081154"/>
                <a:gd name="connsiteY116" fmla="*/ 1816677 h 5463886"/>
                <a:gd name="connsiteX117" fmla="*/ 914400 w 5081154"/>
                <a:gd name="connsiteY117" fmla="*/ 1650423 h 5463886"/>
                <a:gd name="connsiteX118" fmla="*/ 841663 w 5081154"/>
                <a:gd name="connsiteY118" fmla="*/ 1421823 h 5463886"/>
                <a:gd name="connsiteX119" fmla="*/ 654627 w 5081154"/>
                <a:gd name="connsiteY119" fmla="*/ 1328305 h 5463886"/>
                <a:gd name="connsiteX120" fmla="*/ 342900 w 5081154"/>
                <a:gd name="connsiteY120" fmla="*/ 1307523 h 5463886"/>
                <a:gd name="connsiteX121" fmla="*/ 394854 w 5081154"/>
                <a:gd name="connsiteY121" fmla="*/ 1473777 h 5463886"/>
                <a:gd name="connsiteX122" fmla="*/ 270163 w 5081154"/>
                <a:gd name="connsiteY122" fmla="*/ 1546514 h 5463886"/>
                <a:gd name="connsiteX123" fmla="*/ 51954 w 5081154"/>
                <a:gd name="connsiteY123" fmla="*/ 1619250 h 5463886"/>
                <a:gd name="connsiteX124" fmla="*/ 114300 w 5081154"/>
                <a:gd name="connsiteY124" fmla="*/ 1359477 h 5463886"/>
                <a:gd name="connsiteX125" fmla="*/ 10390 w 5081154"/>
                <a:gd name="connsiteY125" fmla="*/ 1099705 h 5463886"/>
                <a:gd name="connsiteX126" fmla="*/ 0 w 5081154"/>
                <a:gd name="connsiteY126" fmla="*/ 798368 h 5463886"/>
                <a:gd name="connsiteX127" fmla="*/ 270163 w 5081154"/>
                <a:gd name="connsiteY127" fmla="*/ 673677 h 5463886"/>
                <a:gd name="connsiteX128" fmla="*/ 571500 w 5081154"/>
                <a:gd name="connsiteY128" fmla="*/ 746414 h 5463886"/>
                <a:gd name="connsiteX129" fmla="*/ 571500 w 5081154"/>
                <a:gd name="connsiteY129" fmla="*/ 538596 h 5463886"/>
                <a:gd name="connsiteX130" fmla="*/ 852054 w 5081154"/>
                <a:gd name="connsiteY130" fmla="*/ 226868 h 5463886"/>
                <a:gd name="connsiteX131" fmla="*/ 1111827 w 5081154"/>
                <a:gd name="connsiteY131" fmla="*/ 112568 h 5463886"/>
                <a:gd name="connsiteX132" fmla="*/ 1211060 w 5081154"/>
                <a:gd name="connsiteY132" fmla="*/ 0 h 5463886"/>
                <a:gd name="connsiteX133" fmla="*/ 1289165 w 5081154"/>
                <a:gd name="connsiteY133" fmla="*/ 31864 h 5463886"/>
                <a:gd name="connsiteX134" fmla="*/ 1325360 w 5081154"/>
                <a:gd name="connsiteY134" fmla="*/ 79489 h 5463886"/>
                <a:gd name="connsiteX135" fmla="*/ 1432040 w 5081154"/>
                <a:gd name="connsiteY135" fmla="*/ 129019 h 5463886"/>
                <a:gd name="connsiteX136" fmla="*/ 1492480 w 5081154"/>
                <a:gd name="connsiteY136" fmla="*/ 233796 h 5463886"/>
                <a:gd name="connsiteX137" fmla="*/ 1489190 w 5081154"/>
                <a:gd name="connsiteY137" fmla="*/ 285229 h 5463886"/>
                <a:gd name="connsiteX138" fmla="*/ 1694930 w 5081154"/>
                <a:gd name="connsiteY138" fmla="*/ 393814 h 5463886"/>
                <a:gd name="connsiteX139" fmla="*/ 1735281 w 5081154"/>
                <a:gd name="connsiteY139" fmla="*/ 580159 h 5463886"/>
                <a:gd name="connsiteX140" fmla="*/ 1922318 w 5081154"/>
                <a:gd name="connsiteY140" fmla="*/ 351559 h 5463886"/>
                <a:gd name="connsiteX141" fmla="*/ 2286000 w 5081154"/>
                <a:gd name="connsiteY141" fmla="*/ 548986 h 5463886"/>
                <a:gd name="connsiteX142" fmla="*/ 2535381 w 5081154"/>
                <a:gd name="connsiteY142" fmla="*/ 143741 h 5463886"/>
                <a:gd name="connsiteX143" fmla="*/ 2680854 w 5081154"/>
                <a:gd name="connsiteY143" fmla="*/ 351559 h 5463886"/>
                <a:gd name="connsiteX144" fmla="*/ 2951018 w 5081154"/>
                <a:gd name="connsiteY144" fmla="*/ 320386 h 5463886"/>
                <a:gd name="connsiteX145" fmla="*/ 3200400 w 5081154"/>
                <a:gd name="connsiteY145" fmla="*/ 455468 h 5463886"/>
                <a:gd name="connsiteX146" fmla="*/ 3241963 w 5081154"/>
                <a:gd name="connsiteY146" fmla="*/ 590550 h 5463886"/>
                <a:gd name="connsiteX147" fmla="*/ 3387436 w 5081154"/>
                <a:gd name="connsiteY147" fmla="*/ 746414 h 5463886"/>
                <a:gd name="connsiteX148" fmla="*/ 3449781 w 5081154"/>
                <a:gd name="connsiteY148" fmla="*/ 902277 h 5463886"/>
                <a:gd name="connsiteX149" fmla="*/ 3647209 w 5081154"/>
                <a:gd name="connsiteY149" fmla="*/ 1037359 h 5463886"/>
                <a:gd name="connsiteX150" fmla="*/ 3699163 w 5081154"/>
                <a:gd name="connsiteY150" fmla="*/ 1162050 h 5463886"/>
                <a:gd name="connsiteX0" fmla="*/ 3699163 w 5081154"/>
                <a:gd name="connsiteY0" fmla="*/ 1162050 h 5463886"/>
                <a:gd name="connsiteX1" fmla="*/ 3647209 w 5081154"/>
                <a:gd name="connsiteY1" fmla="*/ 1276350 h 5463886"/>
                <a:gd name="connsiteX2" fmla="*/ 3647209 w 5081154"/>
                <a:gd name="connsiteY2" fmla="*/ 1369868 h 5463886"/>
                <a:gd name="connsiteX3" fmla="*/ 3574472 w 5081154"/>
                <a:gd name="connsiteY3" fmla="*/ 1390650 h 5463886"/>
                <a:gd name="connsiteX4" fmla="*/ 3595254 w 5081154"/>
                <a:gd name="connsiteY4" fmla="*/ 1494559 h 5463886"/>
                <a:gd name="connsiteX5" fmla="*/ 3678381 w 5081154"/>
                <a:gd name="connsiteY5" fmla="*/ 1525732 h 5463886"/>
                <a:gd name="connsiteX6" fmla="*/ 3688772 w 5081154"/>
                <a:gd name="connsiteY6" fmla="*/ 1640032 h 5463886"/>
                <a:gd name="connsiteX7" fmla="*/ 3740727 w 5081154"/>
                <a:gd name="connsiteY7" fmla="*/ 1650423 h 5463886"/>
                <a:gd name="connsiteX8" fmla="*/ 3730336 w 5081154"/>
                <a:gd name="connsiteY8" fmla="*/ 1795896 h 5463886"/>
                <a:gd name="connsiteX9" fmla="*/ 3803072 w 5081154"/>
                <a:gd name="connsiteY9" fmla="*/ 1806286 h 5463886"/>
                <a:gd name="connsiteX10" fmla="*/ 3834245 w 5081154"/>
                <a:gd name="connsiteY10" fmla="*/ 1941368 h 5463886"/>
                <a:gd name="connsiteX11" fmla="*/ 3938154 w 5081154"/>
                <a:gd name="connsiteY11" fmla="*/ 2003714 h 5463886"/>
                <a:gd name="connsiteX12" fmla="*/ 3958936 w 5081154"/>
                <a:gd name="connsiteY12" fmla="*/ 2076450 h 5463886"/>
                <a:gd name="connsiteX13" fmla="*/ 4197927 w 5081154"/>
                <a:gd name="connsiteY13" fmla="*/ 2107623 h 5463886"/>
                <a:gd name="connsiteX14" fmla="*/ 4384963 w 5081154"/>
                <a:gd name="connsiteY14" fmla="*/ 2481696 h 5463886"/>
                <a:gd name="connsiteX15" fmla="*/ 4447309 w 5081154"/>
                <a:gd name="connsiteY15" fmla="*/ 2429741 h 5463886"/>
                <a:gd name="connsiteX16" fmla="*/ 4603172 w 5081154"/>
                <a:gd name="connsiteY16" fmla="*/ 2575214 h 5463886"/>
                <a:gd name="connsiteX17" fmla="*/ 4603172 w 5081154"/>
                <a:gd name="connsiteY17" fmla="*/ 2658341 h 5463886"/>
                <a:gd name="connsiteX18" fmla="*/ 4738254 w 5081154"/>
                <a:gd name="connsiteY18" fmla="*/ 2762250 h 5463886"/>
                <a:gd name="connsiteX19" fmla="*/ 4831772 w 5081154"/>
                <a:gd name="connsiteY19" fmla="*/ 2741468 h 5463886"/>
                <a:gd name="connsiteX20" fmla="*/ 4914900 w 5081154"/>
                <a:gd name="connsiteY20" fmla="*/ 2845377 h 5463886"/>
                <a:gd name="connsiteX21" fmla="*/ 4966854 w 5081154"/>
                <a:gd name="connsiteY21" fmla="*/ 2845377 h 5463886"/>
                <a:gd name="connsiteX22" fmla="*/ 5060372 w 5081154"/>
                <a:gd name="connsiteY22" fmla="*/ 3063586 h 5463886"/>
                <a:gd name="connsiteX23" fmla="*/ 5081154 w 5081154"/>
                <a:gd name="connsiteY23" fmla="*/ 3167496 h 5463886"/>
                <a:gd name="connsiteX24" fmla="*/ 5060372 w 5081154"/>
                <a:gd name="connsiteY24" fmla="*/ 3261014 h 5463886"/>
                <a:gd name="connsiteX25" fmla="*/ 5060372 w 5081154"/>
                <a:gd name="connsiteY25" fmla="*/ 3323359 h 5463886"/>
                <a:gd name="connsiteX26" fmla="*/ 4935681 w 5081154"/>
                <a:gd name="connsiteY26" fmla="*/ 3458441 h 5463886"/>
                <a:gd name="connsiteX27" fmla="*/ 4748645 w 5081154"/>
                <a:gd name="connsiteY27" fmla="*/ 3354532 h 5463886"/>
                <a:gd name="connsiteX28" fmla="*/ 4665518 w 5081154"/>
                <a:gd name="connsiteY28" fmla="*/ 3406486 h 5463886"/>
                <a:gd name="connsiteX29" fmla="*/ 4623954 w 5081154"/>
                <a:gd name="connsiteY29" fmla="*/ 3718214 h 5463886"/>
                <a:gd name="connsiteX30" fmla="*/ 4478481 w 5081154"/>
                <a:gd name="connsiteY30" fmla="*/ 3842905 h 5463886"/>
                <a:gd name="connsiteX31" fmla="*/ 4239490 w 5081154"/>
                <a:gd name="connsiteY31" fmla="*/ 3894859 h 5463886"/>
                <a:gd name="connsiteX32" fmla="*/ 4156363 w 5081154"/>
                <a:gd name="connsiteY32" fmla="*/ 3957205 h 5463886"/>
                <a:gd name="connsiteX33" fmla="*/ 4073236 w 5081154"/>
                <a:gd name="connsiteY33" fmla="*/ 3988377 h 5463886"/>
                <a:gd name="connsiteX34" fmla="*/ 3938154 w 5081154"/>
                <a:gd name="connsiteY34" fmla="*/ 4123459 h 5463886"/>
                <a:gd name="connsiteX35" fmla="*/ 4042063 w 5081154"/>
                <a:gd name="connsiteY35" fmla="*/ 4383232 h 5463886"/>
                <a:gd name="connsiteX36" fmla="*/ 4156363 w 5081154"/>
                <a:gd name="connsiteY36" fmla="*/ 4559877 h 5463886"/>
                <a:gd name="connsiteX37" fmla="*/ 4083627 w 5081154"/>
                <a:gd name="connsiteY37" fmla="*/ 4736523 h 5463886"/>
                <a:gd name="connsiteX38" fmla="*/ 4083627 w 5081154"/>
                <a:gd name="connsiteY38" fmla="*/ 4819650 h 5463886"/>
                <a:gd name="connsiteX39" fmla="*/ 4239490 w 5081154"/>
                <a:gd name="connsiteY39" fmla="*/ 4809259 h 5463886"/>
                <a:gd name="connsiteX40" fmla="*/ 4260272 w 5081154"/>
                <a:gd name="connsiteY40" fmla="*/ 4892386 h 5463886"/>
                <a:gd name="connsiteX41" fmla="*/ 4197927 w 5081154"/>
                <a:gd name="connsiteY41" fmla="*/ 5214505 h 5463886"/>
                <a:gd name="connsiteX42" fmla="*/ 3948545 w 5081154"/>
                <a:gd name="connsiteY42" fmla="*/ 5048250 h 5463886"/>
                <a:gd name="connsiteX43" fmla="*/ 4000500 w 5081154"/>
                <a:gd name="connsiteY43" fmla="*/ 4985905 h 5463886"/>
                <a:gd name="connsiteX44" fmla="*/ 3927763 w 5081154"/>
                <a:gd name="connsiteY44" fmla="*/ 4944341 h 5463886"/>
                <a:gd name="connsiteX45" fmla="*/ 3927763 w 5081154"/>
                <a:gd name="connsiteY45" fmla="*/ 4871605 h 5463886"/>
                <a:gd name="connsiteX46" fmla="*/ 3771900 w 5081154"/>
                <a:gd name="connsiteY46" fmla="*/ 4881996 h 5463886"/>
                <a:gd name="connsiteX47" fmla="*/ 3667990 w 5081154"/>
                <a:gd name="connsiteY47" fmla="*/ 4933950 h 5463886"/>
                <a:gd name="connsiteX48" fmla="*/ 3564081 w 5081154"/>
                <a:gd name="connsiteY48" fmla="*/ 4830041 h 5463886"/>
                <a:gd name="connsiteX49" fmla="*/ 3356263 w 5081154"/>
                <a:gd name="connsiteY49" fmla="*/ 4850823 h 5463886"/>
                <a:gd name="connsiteX50" fmla="*/ 3356263 w 5081154"/>
                <a:gd name="connsiteY50" fmla="*/ 4726132 h 5463886"/>
                <a:gd name="connsiteX51" fmla="*/ 3273136 w 5081154"/>
                <a:gd name="connsiteY51" fmla="*/ 4819650 h 5463886"/>
                <a:gd name="connsiteX52" fmla="*/ 3293918 w 5081154"/>
                <a:gd name="connsiteY52" fmla="*/ 4933950 h 5463886"/>
                <a:gd name="connsiteX53" fmla="*/ 2930236 w 5081154"/>
                <a:gd name="connsiteY53" fmla="*/ 4933950 h 5463886"/>
                <a:gd name="connsiteX54" fmla="*/ 2670463 w 5081154"/>
                <a:gd name="connsiteY54" fmla="*/ 4954732 h 5463886"/>
                <a:gd name="connsiteX55" fmla="*/ 2628900 w 5081154"/>
                <a:gd name="connsiteY55" fmla="*/ 5120986 h 5463886"/>
                <a:gd name="connsiteX56" fmla="*/ 2441863 w 5081154"/>
                <a:gd name="connsiteY56" fmla="*/ 5120986 h 5463886"/>
                <a:gd name="connsiteX57" fmla="*/ 2369127 w 5081154"/>
                <a:gd name="connsiteY57" fmla="*/ 5204114 h 5463886"/>
                <a:gd name="connsiteX58" fmla="*/ 2265218 w 5081154"/>
                <a:gd name="connsiteY58" fmla="*/ 5276850 h 5463886"/>
                <a:gd name="connsiteX59" fmla="*/ 1849581 w 5081154"/>
                <a:gd name="connsiteY59" fmla="*/ 5266459 h 5463886"/>
                <a:gd name="connsiteX60" fmla="*/ 1870363 w 5081154"/>
                <a:gd name="connsiteY60" fmla="*/ 5069032 h 5463886"/>
                <a:gd name="connsiteX61" fmla="*/ 1766454 w 5081154"/>
                <a:gd name="connsiteY61" fmla="*/ 5079423 h 5463886"/>
                <a:gd name="connsiteX62" fmla="*/ 1610590 w 5081154"/>
                <a:gd name="connsiteY62" fmla="*/ 4944341 h 5463886"/>
                <a:gd name="connsiteX63" fmla="*/ 1527463 w 5081154"/>
                <a:gd name="connsiteY63" fmla="*/ 5017077 h 5463886"/>
                <a:gd name="connsiteX64" fmla="*/ 1465118 w 5081154"/>
                <a:gd name="connsiteY64" fmla="*/ 5048250 h 5463886"/>
                <a:gd name="connsiteX65" fmla="*/ 1361209 w 5081154"/>
                <a:gd name="connsiteY65" fmla="*/ 5027468 h 5463886"/>
                <a:gd name="connsiteX66" fmla="*/ 1392381 w 5081154"/>
                <a:gd name="connsiteY66" fmla="*/ 5193723 h 5463886"/>
                <a:gd name="connsiteX67" fmla="*/ 1340427 w 5081154"/>
                <a:gd name="connsiteY67" fmla="*/ 5318414 h 5463886"/>
                <a:gd name="connsiteX68" fmla="*/ 1153390 w 5081154"/>
                <a:gd name="connsiteY68" fmla="*/ 5463886 h 5463886"/>
                <a:gd name="connsiteX69" fmla="*/ 1049481 w 5081154"/>
                <a:gd name="connsiteY69" fmla="*/ 5453496 h 5463886"/>
                <a:gd name="connsiteX70" fmla="*/ 1143000 w 5081154"/>
                <a:gd name="connsiteY70" fmla="*/ 5276850 h 5463886"/>
                <a:gd name="connsiteX71" fmla="*/ 997527 w 5081154"/>
                <a:gd name="connsiteY71" fmla="*/ 5339196 h 5463886"/>
                <a:gd name="connsiteX72" fmla="*/ 955963 w 5081154"/>
                <a:gd name="connsiteY72" fmla="*/ 5224896 h 5463886"/>
                <a:gd name="connsiteX73" fmla="*/ 997527 w 5081154"/>
                <a:gd name="connsiteY73" fmla="*/ 5152159 h 5463886"/>
                <a:gd name="connsiteX74" fmla="*/ 924790 w 5081154"/>
                <a:gd name="connsiteY74" fmla="*/ 5110596 h 5463886"/>
                <a:gd name="connsiteX75" fmla="*/ 862445 w 5081154"/>
                <a:gd name="connsiteY75" fmla="*/ 5058641 h 5463886"/>
                <a:gd name="connsiteX76" fmla="*/ 779318 w 5081154"/>
                <a:gd name="connsiteY76" fmla="*/ 5006686 h 5463886"/>
                <a:gd name="connsiteX77" fmla="*/ 675409 w 5081154"/>
                <a:gd name="connsiteY77" fmla="*/ 4892386 h 5463886"/>
                <a:gd name="connsiteX78" fmla="*/ 602672 w 5081154"/>
                <a:gd name="connsiteY78" fmla="*/ 5027468 h 5463886"/>
                <a:gd name="connsiteX79" fmla="*/ 415636 w 5081154"/>
                <a:gd name="connsiteY79" fmla="*/ 5027468 h 5463886"/>
                <a:gd name="connsiteX80" fmla="*/ 353290 w 5081154"/>
                <a:gd name="connsiteY80" fmla="*/ 4965123 h 5463886"/>
                <a:gd name="connsiteX81" fmla="*/ 488372 w 5081154"/>
                <a:gd name="connsiteY81" fmla="*/ 4892386 h 5463886"/>
                <a:gd name="connsiteX82" fmla="*/ 633845 w 5081154"/>
                <a:gd name="connsiteY82" fmla="*/ 4902777 h 5463886"/>
                <a:gd name="connsiteX83" fmla="*/ 748145 w 5081154"/>
                <a:gd name="connsiteY83" fmla="*/ 4798868 h 5463886"/>
                <a:gd name="connsiteX84" fmla="*/ 852054 w 5081154"/>
                <a:gd name="connsiteY84" fmla="*/ 4830041 h 5463886"/>
                <a:gd name="connsiteX85" fmla="*/ 955963 w 5081154"/>
                <a:gd name="connsiteY85" fmla="*/ 4788477 h 5463886"/>
                <a:gd name="connsiteX86" fmla="*/ 976745 w 5081154"/>
                <a:gd name="connsiteY86" fmla="*/ 4861214 h 5463886"/>
                <a:gd name="connsiteX87" fmla="*/ 1039090 w 5081154"/>
                <a:gd name="connsiteY87" fmla="*/ 4694959 h 5463886"/>
                <a:gd name="connsiteX88" fmla="*/ 966354 w 5081154"/>
                <a:gd name="connsiteY88" fmla="*/ 4622223 h 5463886"/>
                <a:gd name="connsiteX89" fmla="*/ 1039090 w 5081154"/>
                <a:gd name="connsiteY89" fmla="*/ 4539096 h 5463886"/>
                <a:gd name="connsiteX90" fmla="*/ 976745 w 5081154"/>
                <a:gd name="connsiteY90" fmla="*/ 4435186 h 5463886"/>
                <a:gd name="connsiteX91" fmla="*/ 997527 w 5081154"/>
                <a:gd name="connsiteY91" fmla="*/ 4341668 h 5463886"/>
                <a:gd name="connsiteX92" fmla="*/ 1028700 w 5081154"/>
                <a:gd name="connsiteY92" fmla="*/ 4102677 h 5463886"/>
                <a:gd name="connsiteX93" fmla="*/ 935181 w 5081154"/>
                <a:gd name="connsiteY93" fmla="*/ 3676650 h 5463886"/>
                <a:gd name="connsiteX94" fmla="*/ 987136 w 5081154"/>
                <a:gd name="connsiteY94" fmla="*/ 3531177 h 5463886"/>
                <a:gd name="connsiteX95" fmla="*/ 1080654 w 5081154"/>
                <a:gd name="connsiteY95" fmla="*/ 3479223 h 5463886"/>
                <a:gd name="connsiteX96" fmla="*/ 1101436 w 5081154"/>
                <a:gd name="connsiteY96" fmla="*/ 3520786 h 5463886"/>
                <a:gd name="connsiteX97" fmla="*/ 1246909 w 5081154"/>
                <a:gd name="connsiteY97" fmla="*/ 3406486 h 5463886"/>
                <a:gd name="connsiteX98" fmla="*/ 1288472 w 5081154"/>
                <a:gd name="connsiteY98" fmla="*/ 3240232 h 5463886"/>
                <a:gd name="connsiteX99" fmla="*/ 1236518 w 5081154"/>
                <a:gd name="connsiteY99" fmla="*/ 3125932 h 5463886"/>
                <a:gd name="connsiteX100" fmla="*/ 1340427 w 5081154"/>
                <a:gd name="connsiteY100" fmla="*/ 3157105 h 5463886"/>
                <a:gd name="connsiteX101" fmla="*/ 1444336 w 5081154"/>
                <a:gd name="connsiteY101" fmla="*/ 3157105 h 5463886"/>
                <a:gd name="connsiteX102" fmla="*/ 1465118 w 5081154"/>
                <a:gd name="connsiteY102" fmla="*/ 3136323 h 5463886"/>
                <a:gd name="connsiteX103" fmla="*/ 1413163 w 5081154"/>
                <a:gd name="connsiteY103" fmla="*/ 2990850 h 5463886"/>
                <a:gd name="connsiteX104" fmla="*/ 1454727 w 5081154"/>
                <a:gd name="connsiteY104" fmla="*/ 2793423 h 5463886"/>
                <a:gd name="connsiteX105" fmla="*/ 1371600 w 5081154"/>
                <a:gd name="connsiteY105" fmla="*/ 2575214 h 5463886"/>
                <a:gd name="connsiteX106" fmla="*/ 1267690 w 5081154"/>
                <a:gd name="connsiteY106" fmla="*/ 2564823 h 5463886"/>
                <a:gd name="connsiteX107" fmla="*/ 1205345 w 5081154"/>
                <a:gd name="connsiteY107" fmla="*/ 2450523 h 5463886"/>
                <a:gd name="connsiteX108" fmla="*/ 1278081 w 5081154"/>
                <a:gd name="connsiteY108" fmla="*/ 2346614 h 5463886"/>
                <a:gd name="connsiteX109" fmla="*/ 1132609 w 5081154"/>
                <a:gd name="connsiteY109" fmla="*/ 2211532 h 5463886"/>
                <a:gd name="connsiteX110" fmla="*/ 1132609 w 5081154"/>
                <a:gd name="connsiteY110" fmla="*/ 2086841 h 5463886"/>
                <a:gd name="connsiteX111" fmla="*/ 1132609 w 5081154"/>
                <a:gd name="connsiteY111" fmla="*/ 2086841 h 5463886"/>
                <a:gd name="connsiteX112" fmla="*/ 1163781 w 5081154"/>
                <a:gd name="connsiteY112" fmla="*/ 1962150 h 5463886"/>
                <a:gd name="connsiteX113" fmla="*/ 1132609 w 5081154"/>
                <a:gd name="connsiteY113" fmla="*/ 1879023 h 5463886"/>
                <a:gd name="connsiteX114" fmla="*/ 1132609 w 5081154"/>
                <a:gd name="connsiteY114" fmla="*/ 1785505 h 5463886"/>
                <a:gd name="connsiteX115" fmla="*/ 1070263 w 5081154"/>
                <a:gd name="connsiteY115" fmla="*/ 1754332 h 5463886"/>
                <a:gd name="connsiteX116" fmla="*/ 955963 w 5081154"/>
                <a:gd name="connsiteY116" fmla="*/ 1816677 h 5463886"/>
                <a:gd name="connsiteX117" fmla="*/ 914400 w 5081154"/>
                <a:gd name="connsiteY117" fmla="*/ 1650423 h 5463886"/>
                <a:gd name="connsiteX118" fmla="*/ 841663 w 5081154"/>
                <a:gd name="connsiteY118" fmla="*/ 1421823 h 5463886"/>
                <a:gd name="connsiteX119" fmla="*/ 654627 w 5081154"/>
                <a:gd name="connsiteY119" fmla="*/ 1328305 h 5463886"/>
                <a:gd name="connsiteX120" fmla="*/ 342900 w 5081154"/>
                <a:gd name="connsiteY120" fmla="*/ 1307523 h 5463886"/>
                <a:gd name="connsiteX121" fmla="*/ 394854 w 5081154"/>
                <a:gd name="connsiteY121" fmla="*/ 1473777 h 5463886"/>
                <a:gd name="connsiteX122" fmla="*/ 270163 w 5081154"/>
                <a:gd name="connsiteY122" fmla="*/ 1546514 h 5463886"/>
                <a:gd name="connsiteX123" fmla="*/ 51954 w 5081154"/>
                <a:gd name="connsiteY123" fmla="*/ 1619250 h 5463886"/>
                <a:gd name="connsiteX124" fmla="*/ 114300 w 5081154"/>
                <a:gd name="connsiteY124" fmla="*/ 1359477 h 5463886"/>
                <a:gd name="connsiteX125" fmla="*/ 10390 w 5081154"/>
                <a:gd name="connsiteY125" fmla="*/ 1099705 h 5463886"/>
                <a:gd name="connsiteX126" fmla="*/ 0 w 5081154"/>
                <a:gd name="connsiteY126" fmla="*/ 798368 h 5463886"/>
                <a:gd name="connsiteX127" fmla="*/ 270163 w 5081154"/>
                <a:gd name="connsiteY127" fmla="*/ 673677 h 5463886"/>
                <a:gd name="connsiteX128" fmla="*/ 571500 w 5081154"/>
                <a:gd name="connsiteY128" fmla="*/ 746414 h 5463886"/>
                <a:gd name="connsiteX129" fmla="*/ 571500 w 5081154"/>
                <a:gd name="connsiteY129" fmla="*/ 538596 h 5463886"/>
                <a:gd name="connsiteX130" fmla="*/ 852054 w 5081154"/>
                <a:gd name="connsiteY130" fmla="*/ 226868 h 5463886"/>
                <a:gd name="connsiteX131" fmla="*/ 1111827 w 5081154"/>
                <a:gd name="connsiteY131" fmla="*/ 112568 h 5463886"/>
                <a:gd name="connsiteX132" fmla="*/ 1211060 w 5081154"/>
                <a:gd name="connsiteY132" fmla="*/ 0 h 5463886"/>
                <a:gd name="connsiteX133" fmla="*/ 1289165 w 5081154"/>
                <a:gd name="connsiteY133" fmla="*/ 31864 h 5463886"/>
                <a:gd name="connsiteX134" fmla="*/ 1325360 w 5081154"/>
                <a:gd name="connsiteY134" fmla="*/ 79489 h 5463886"/>
                <a:gd name="connsiteX135" fmla="*/ 1432040 w 5081154"/>
                <a:gd name="connsiteY135" fmla="*/ 129019 h 5463886"/>
                <a:gd name="connsiteX136" fmla="*/ 1492480 w 5081154"/>
                <a:gd name="connsiteY136" fmla="*/ 233796 h 5463886"/>
                <a:gd name="connsiteX137" fmla="*/ 1489190 w 5081154"/>
                <a:gd name="connsiteY137" fmla="*/ 285229 h 5463886"/>
                <a:gd name="connsiteX138" fmla="*/ 1694930 w 5081154"/>
                <a:gd name="connsiteY138" fmla="*/ 393814 h 5463886"/>
                <a:gd name="connsiteX139" fmla="*/ 1735281 w 5081154"/>
                <a:gd name="connsiteY139" fmla="*/ 580159 h 5463886"/>
                <a:gd name="connsiteX140" fmla="*/ 1922318 w 5081154"/>
                <a:gd name="connsiteY140" fmla="*/ 351559 h 5463886"/>
                <a:gd name="connsiteX141" fmla="*/ 2286000 w 5081154"/>
                <a:gd name="connsiteY141" fmla="*/ 548986 h 5463886"/>
                <a:gd name="connsiteX142" fmla="*/ 2535381 w 5081154"/>
                <a:gd name="connsiteY142" fmla="*/ 143741 h 5463886"/>
                <a:gd name="connsiteX143" fmla="*/ 2680854 w 5081154"/>
                <a:gd name="connsiteY143" fmla="*/ 351559 h 5463886"/>
                <a:gd name="connsiteX144" fmla="*/ 2951018 w 5081154"/>
                <a:gd name="connsiteY144" fmla="*/ 320386 h 5463886"/>
                <a:gd name="connsiteX145" fmla="*/ 3200400 w 5081154"/>
                <a:gd name="connsiteY145" fmla="*/ 455468 h 5463886"/>
                <a:gd name="connsiteX146" fmla="*/ 3241963 w 5081154"/>
                <a:gd name="connsiteY146" fmla="*/ 590550 h 5463886"/>
                <a:gd name="connsiteX147" fmla="*/ 3387436 w 5081154"/>
                <a:gd name="connsiteY147" fmla="*/ 746414 h 5463886"/>
                <a:gd name="connsiteX148" fmla="*/ 3449781 w 5081154"/>
                <a:gd name="connsiteY148" fmla="*/ 902277 h 5463886"/>
                <a:gd name="connsiteX149" fmla="*/ 3647209 w 5081154"/>
                <a:gd name="connsiteY149" fmla="*/ 1037359 h 5463886"/>
                <a:gd name="connsiteX150" fmla="*/ 3699163 w 5081154"/>
                <a:gd name="connsiteY150" fmla="*/ 1162050 h 5463886"/>
                <a:gd name="connsiteX0" fmla="*/ 3699163 w 5081154"/>
                <a:gd name="connsiteY0" fmla="*/ 1162050 h 5463886"/>
                <a:gd name="connsiteX1" fmla="*/ 3647209 w 5081154"/>
                <a:gd name="connsiteY1" fmla="*/ 1276350 h 5463886"/>
                <a:gd name="connsiteX2" fmla="*/ 3647209 w 5081154"/>
                <a:gd name="connsiteY2" fmla="*/ 1369868 h 5463886"/>
                <a:gd name="connsiteX3" fmla="*/ 3574472 w 5081154"/>
                <a:gd name="connsiteY3" fmla="*/ 1390650 h 5463886"/>
                <a:gd name="connsiteX4" fmla="*/ 3595254 w 5081154"/>
                <a:gd name="connsiteY4" fmla="*/ 1494559 h 5463886"/>
                <a:gd name="connsiteX5" fmla="*/ 3678381 w 5081154"/>
                <a:gd name="connsiteY5" fmla="*/ 1525732 h 5463886"/>
                <a:gd name="connsiteX6" fmla="*/ 3688772 w 5081154"/>
                <a:gd name="connsiteY6" fmla="*/ 1640032 h 5463886"/>
                <a:gd name="connsiteX7" fmla="*/ 3740727 w 5081154"/>
                <a:gd name="connsiteY7" fmla="*/ 1650423 h 5463886"/>
                <a:gd name="connsiteX8" fmla="*/ 3730336 w 5081154"/>
                <a:gd name="connsiteY8" fmla="*/ 1795896 h 5463886"/>
                <a:gd name="connsiteX9" fmla="*/ 3803072 w 5081154"/>
                <a:gd name="connsiteY9" fmla="*/ 1806286 h 5463886"/>
                <a:gd name="connsiteX10" fmla="*/ 3834245 w 5081154"/>
                <a:gd name="connsiteY10" fmla="*/ 1941368 h 5463886"/>
                <a:gd name="connsiteX11" fmla="*/ 3938154 w 5081154"/>
                <a:gd name="connsiteY11" fmla="*/ 2003714 h 5463886"/>
                <a:gd name="connsiteX12" fmla="*/ 3958936 w 5081154"/>
                <a:gd name="connsiteY12" fmla="*/ 2076450 h 5463886"/>
                <a:gd name="connsiteX13" fmla="*/ 4197927 w 5081154"/>
                <a:gd name="connsiteY13" fmla="*/ 2107623 h 5463886"/>
                <a:gd name="connsiteX14" fmla="*/ 4384963 w 5081154"/>
                <a:gd name="connsiteY14" fmla="*/ 2481696 h 5463886"/>
                <a:gd name="connsiteX15" fmla="*/ 4447309 w 5081154"/>
                <a:gd name="connsiteY15" fmla="*/ 2429741 h 5463886"/>
                <a:gd name="connsiteX16" fmla="*/ 4603172 w 5081154"/>
                <a:gd name="connsiteY16" fmla="*/ 2575214 h 5463886"/>
                <a:gd name="connsiteX17" fmla="*/ 4603172 w 5081154"/>
                <a:gd name="connsiteY17" fmla="*/ 2658341 h 5463886"/>
                <a:gd name="connsiteX18" fmla="*/ 4738254 w 5081154"/>
                <a:gd name="connsiteY18" fmla="*/ 2762250 h 5463886"/>
                <a:gd name="connsiteX19" fmla="*/ 4831772 w 5081154"/>
                <a:gd name="connsiteY19" fmla="*/ 2741468 h 5463886"/>
                <a:gd name="connsiteX20" fmla="*/ 4914900 w 5081154"/>
                <a:gd name="connsiteY20" fmla="*/ 2845377 h 5463886"/>
                <a:gd name="connsiteX21" fmla="*/ 4966854 w 5081154"/>
                <a:gd name="connsiteY21" fmla="*/ 2845377 h 5463886"/>
                <a:gd name="connsiteX22" fmla="*/ 5060372 w 5081154"/>
                <a:gd name="connsiteY22" fmla="*/ 3063586 h 5463886"/>
                <a:gd name="connsiteX23" fmla="*/ 5081154 w 5081154"/>
                <a:gd name="connsiteY23" fmla="*/ 3167496 h 5463886"/>
                <a:gd name="connsiteX24" fmla="*/ 5060372 w 5081154"/>
                <a:gd name="connsiteY24" fmla="*/ 3261014 h 5463886"/>
                <a:gd name="connsiteX25" fmla="*/ 5060372 w 5081154"/>
                <a:gd name="connsiteY25" fmla="*/ 3323359 h 5463886"/>
                <a:gd name="connsiteX26" fmla="*/ 4935681 w 5081154"/>
                <a:gd name="connsiteY26" fmla="*/ 3458441 h 5463886"/>
                <a:gd name="connsiteX27" fmla="*/ 4748645 w 5081154"/>
                <a:gd name="connsiteY27" fmla="*/ 3354532 h 5463886"/>
                <a:gd name="connsiteX28" fmla="*/ 4665518 w 5081154"/>
                <a:gd name="connsiteY28" fmla="*/ 3406486 h 5463886"/>
                <a:gd name="connsiteX29" fmla="*/ 4623954 w 5081154"/>
                <a:gd name="connsiteY29" fmla="*/ 3718214 h 5463886"/>
                <a:gd name="connsiteX30" fmla="*/ 4478481 w 5081154"/>
                <a:gd name="connsiteY30" fmla="*/ 3842905 h 5463886"/>
                <a:gd name="connsiteX31" fmla="*/ 4239490 w 5081154"/>
                <a:gd name="connsiteY31" fmla="*/ 3894859 h 5463886"/>
                <a:gd name="connsiteX32" fmla="*/ 4156363 w 5081154"/>
                <a:gd name="connsiteY32" fmla="*/ 3957205 h 5463886"/>
                <a:gd name="connsiteX33" fmla="*/ 4073236 w 5081154"/>
                <a:gd name="connsiteY33" fmla="*/ 3988377 h 5463886"/>
                <a:gd name="connsiteX34" fmla="*/ 3938154 w 5081154"/>
                <a:gd name="connsiteY34" fmla="*/ 4123459 h 5463886"/>
                <a:gd name="connsiteX35" fmla="*/ 4042063 w 5081154"/>
                <a:gd name="connsiteY35" fmla="*/ 4383232 h 5463886"/>
                <a:gd name="connsiteX36" fmla="*/ 4156363 w 5081154"/>
                <a:gd name="connsiteY36" fmla="*/ 4559877 h 5463886"/>
                <a:gd name="connsiteX37" fmla="*/ 4083627 w 5081154"/>
                <a:gd name="connsiteY37" fmla="*/ 4736523 h 5463886"/>
                <a:gd name="connsiteX38" fmla="*/ 4083627 w 5081154"/>
                <a:gd name="connsiteY38" fmla="*/ 4819650 h 5463886"/>
                <a:gd name="connsiteX39" fmla="*/ 4239490 w 5081154"/>
                <a:gd name="connsiteY39" fmla="*/ 4809259 h 5463886"/>
                <a:gd name="connsiteX40" fmla="*/ 4260272 w 5081154"/>
                <a:gd name="connsiteY40" fmla="*/ 4892386 h 5463886"/>
                <a:gd name="connsiteX41" fmla="*/ 4197927 w 5081154"/>
                <a:gd name="connsiteY41" fmla="*/ 5214505 h 5463886"/>
                <a:gd name="connsiteX42" fmla="*/ 3948545 w 5081154"/>
                <a:gd name="connsiteY42" fmla="*/ 5048250 h 5463886"/>
                <a:gd name="connsiteX43" fmla="*/ 4000500 w 5081154"/>
                <a:gd name="connsiteY43" fmla="*/ 4985905 h 5463886"/>
                <a:gd name="connsiteX44" fmla="*/ 3927763 w 5081154"/>
                <a:gd name="connsiteY44" fmla="*/ 4944341 h 5463886"/>
                <a:gd name="connsiteX45" fmla="*/ 3927763 w 5081154"/>
                <a:gd name="connsiteY45" fmla="*/ 4871605 h 5463886"/>
                <a:gd name="connsiteX46" fmla="*/ 3771900 w 5081154"/>
                <a:gd name="connsiteY46" fmla="*/ 4881996 h 5463886"/>
                <a:gd name="connsiteX47" fmla="*/ 3667990 w 5081154"/>
                <a:gd name="connsiteY47" fmla="*/ 4933950 h 5463886"/>
                <a:gd name="connsiteX48" fmla="*/ 3564081 w 5081154"/>
                <a:gd name="connsiteY48" fmla="*/ 4830041 h 5463886"/>
                <a:gd name="connsiteX49" fmla="*/ 3356263 w 5081154"/>
                <a:gd name="connsiteY49" fmla="*/ 4850823 h 5463886"/>
                <a:gd name="connsiteX50" fmla="*/ 3356263 w 5081154"/>
                <a:gd name="connsiteY50" fmla="*/ 4726132 h 5463886"/>
                <a:gd name="connsiteX51" fmla="*/ 3273136 w 5081154"/>
                <a:gd name="connsiteY51" fmla="*/ 4819650 h 5463886"/>
                <a:gd name="connsiteX52" fmla="*/ 3293918 w 5081154"/>
                <a:gd name="connsiteY52" fmla="*/ 4933950 h 5463886"/>
                <a:gd name="connsiteX53" fmla="*/ 2930236 w 5081154"/>
                <a:gd name="connsiteY53" fmla="*/ 4933950 h 5463886"/>
                <a:gd name="connsiteX54" fmla="*/ 2670463 w 5081154"/>
                <a:gd name="connsiteY54" fmla="*/ 4954732 h 5463886"/>
                <a:gd name="connsiteX55" fmla="*/ 2628900 w 5081154"/>
                <a:gd name="connsiteY55" fmla="*/ 5120986 h 5463886"/>
                <a:gd name="connsiteX56" fmla="*/ 2441863 w 5081154"/>
                <a:gd name="connsiteY56" fmla="*/ 5120986 h 5463886"/>
                <a:gd name="connsiteX57" fmla="*/ 2369127 w 5081154"/>
                <a:gd name="connsiteY57" fmla="*/ 5204114 h 5463886"/>
                <a:gd name="connsiteX58" fmla="*/ 2265218 w 5081154"/>
                <a:gd name="connsiteY58" fmla="*/ 5276850 h 5463886"/>
                <a:gd name="connsiteX59" fmla="*/ 1849581 w 5081154"/>
                <a:gd name="connsiteY59" fmla="*/ 5266459 h 5463886"/>
                <a:gd name="connsiteX60" fmla="*/ 1870363 w 5081154"/>
                <a:gd name="connsiteY60" fmla="*/ 5069032 h 5463886"/>
                <a:gd name="connsiteX61" fmla="*/ 1766454 w 5081154"/>
                <a:gd name="connsiteY61" fmla="*/ 5079423 h 5463886"/>
                <a:gd name="connsiteX62" fmla="*/ 1610590 w 5081154"/>
                <a:gd name="connsiteY62" fmla="*/ 4944341 h 5463886"/>
                <a:gd name="connsiteX63" fmla="*/ 1527463 w 5081154"/>
                <a:gd name="connsiteY63" fmla="*/ 5017077 h 5463886"/>
                <a:gd name="connsiteX64" fmla="*/ 1465118 w 5081154"/>
                <a:gd name="connsiteY64" fmla="*/ 5048250 h 5463886"/>
                <a:gd name="connsiteX65" fmla="*/ 1361209 w 5081154"/>
                <a:gd name="connsiteY65" fmla="*/ 5027468 h 5463886"/>
                <a:gd name="connsiteX66" fmla="*/ 1392381 w 5081154"/>
                <a:gd name="connsiteY66" fmla="*/ 5193723 h 5463886"/>
                <a:gd name="connsiteX67" fmla="*/ 1340427 w 5081154"/>
                <a:gd name="connsiteY67" fmla="*/ 5318414 h 5463886"/>
                <a:gd name="connsiteX68" fmla="*/ 1153390 w 5081154"/>
                <a:gd name="connsiteY68" fmla="*/ 5463886 h 5463886"/>
                <a:gd name="connsiteX69" fmla="*/ 1049481 w 5081154"/>
                <a:gd name="connsiteY69" fmla="*/ 5453496 h 5463886"/>
                <a:gd name="connsiteX70" fmla="*/ 1143000 w 5081154"/>
                <a:gd name="connsiteY70" fmla="*/ 5276850 h 5463886"/>
                <a:gd name="connsiteX71" fmla="*/ 997527 w 5081154"/>
                <a:gd name="connsiteY71" fmla="*/ 5339196 h 5463886"/>
                <a:gd name="connsiteX72" fmla="*/ 955963 w 5081154"/>
                <a:gd name="connsiteY72" fmla="*/ 5224896 h 5463886"/>
                <a:gd name="connsiteX73" fmla="*/ 997527 w 5081154"/>
                <a:gd name="connsiteY73" fmla="*/ 5152159 h 5463886"/>
                <a:gd name="connsiteX74" fmla="*/ 924790 w 5081154"/>
                <a:gd name="connsiteY74" fmla="*/ 5110596 h 5463886"/>
                <a:gd name="connsiteX75" fmla="*/ 862445 w 5081154"/>
                <a:gd name="connsiteY75" fmla="*/ 5058641 h 5463886"/>
                <a:gd name="connsiteX76" fmla="*/ 779318 w 5081154"/>
                <a:gd name="connsiteY76" fmla="*/ 5006686 h 5463886"/>
                <a:gd name="connsiteX77" fmla="*/ 675409 w 5081154"/>
                <a:gd name="connsiteY77" fmla="*/ 4892386 h 5463886"/>
                <a:gd name="connsiteX78" fmla="*/ 602672 w 5081154"/>
                <a:gd name="connsiteY78" fmla="*/ 5027468 h 5463886"/>
                <a:gd name="connsiteX79" fmla="*/ 415636 w 5081154"/>
                <a:gd name="connsiteY79" fmla="*/ 5027468 h 5463886"/>
                <a:gd name="connsiteX80" fmla="*/ 353290 w 5081154"/>
                <a:gd name="connsiteY80" fmla="*/ 4965123 h 5463886"/>
                <a:gd name="connsiteX81" fmla="*/ 488372 w 5081154"/>
                <a:gd name="connsiteY81" fmla="*/ 4892386 h 5463886"/>
                <a:gd name="connsiteX82" fmla="*/ 633845 w 5081154"/>
                <a:gd name="connsiteY82" fmla="*/ 4902777 h 5463886"/>
                <a:gd name="connsiteX83" fmla="*/ 748145 w 5081154"/>
                <a:gd name="connsiteY83" fmla="*/ 4798868 h 5463886"/>
                <a:gd name="connsiteX84" fmla="*/ 852054 w 5081154"/>
                <a:gd name="connsiteY84" fmla="*/ 4830041 h 5463886"/>
                <a:gd name="connsiteX85" fmla="*/ 955963 w 5081154"/>
                <a:gd name="connsiteY85" fmla="*/ 4788477 h 5463886"/>
                <a:gd name="connsiteX86" fmla="*/ 976745 w 5081154"/>
                <a:gd name="connsiteY86" fmla="*/ 4861214 h 5463886"/>
                <a:gd name="connsiteX87" fmla="*/ 1039090 w 5081154"/>
                <a:gd name="connsiteY87" fmla="*/ 4694959 h 5463886"/>
                <a:gd name="connsiteX88" fmla="*/ 966354 w 5081154"/>
                <a:gd name="connsiteY88" fmla="*/ 4622223 h 5463886"/>
                <a:gd name="connsiteX89" fmla="*/ 1039090 w 5081154"/>
                <a:gd name="connsiteY89" fmla="*/ 4539096 h 5463886"/>
                <a:gd name="connsiteX90" fmla="*/ 976745 w 5081154"/>
                <a:gd name="connsiteY90" fmla="*/ 4435186 h 5463886"/>
                <a:gd name="connsiteX91" fmla="*/ 997527 w 5081154"/>
                <a:gd name="connsiteY91" fmla="*/ 4341668 h 5463886"/>
                <a:gd name="connsiteX92" fmla="*/ 1028700 w 5081154"/>
                <a:gd name="connsiteY92" fmla="*/ 4102677 h 5463886"/>
                <a:gd name="connsiteX93" fmla="*/ 935181 w 5081154"/>
                <a:gd name="connsiteY93" fmla="*/ 3676650 h 5463886"/>
                <a:gd name="connsiteX94" fmla="*/ 987136 w 5081154"/>
                <a:gd name="connsiteY94" fmla="*/ 3531177 h 5463886"/>
                <a:gd name="connsiteX95" fmla="*/ 1080654 w 5081154"/>
                <a:gd name="connsiteY95" fmla="*/ 3479223 h 5463886"/>
                <a:gd name="connsiteX96" fmla="*/ 1101436 w 5081154"/>
                <a:gd name="connsiteY96" fmla="*/ 3520786 h 5463886"/>
                <a:gd name="connsiteX97" fmla="*/ 1246909 w 5081154"/>
                <a:gd name="connsiteY97" fmla="*/ 3406486 h 5463886"/>
                <a:gd name="connsiteX98" fmla="*/ 1288472 w 5081154"/>
                <a:gd name="connsiteY98" fmla="*/ 3240232 h 5463886"/>
                <a:gd name="connsiteX99" fmla="*/ 1236518 w 5081154"/>
                <a:gd name="connsiteY99" fmla="*/ 3125932 h 5463886"/>
                <a:gd name="connsiteX100" fmla="*/ 1340427 w 5081154"/>
                <a:gd name="connsiteY100" fmla="*/ 3157105 h 5463886"/>
                <a:gd name="connsiteX101" fmla="*/ 1444336 w 5081154"/>
                <a:gd name="connsiteY101" fmla="*/ 3157105 h 5463886"/>
                <a:gd name="connsiteX102" fmla="*/ 1465118 w 5081154"/>
                <a:gd name="connsiteY102" fmla="*/ 3136323 h 5463886"/>
                <a:gd name="connsiteX103" fmla="*/ 1413163 w 5081154"/>
                <a:gd name="connsiteY103" fmla="*/ 2990850 h 5463886"/>
                <a:gd name="connsiteX104" fmla="*/ 1454727 w 5081154"/>
                <a:gd name="connsiteY104" fmla="*/ 2793423 h 5463886"/>
                <a:gd name="connsiteX105" fmla="*/ 1371600 w 5081154"/>
                <a:gd name="connsiteY105" fmla="*/ 2575214 h 5463886"/>
                <a:gd name="connsiteX106" fmla="*/ 1267690 w 5081154"/>
                <a:gd name="connsiteY106" fmla="*/ 2564823 h 5463886"/>
                <a:gd name="connsiteX107" fmla="*/ 1205345 w 5081154"/>
                <a:gd name="connsiteY107" fmla="*/ 2450523 h 5463886"/>
                <a:gd name="connsiteX108" fmla="*/ 1278081 w 5081154"/>
                <a:gd name="connsiteY108" fmla="*/ 2346614 h 5463886"/>
                <a:gd name="connsiteX109" fmla="*/ 1132609 w 5081154"/>
                <a:gd name="connsiteY109" fmla="*/ 2211532 h 5463886"/>
                <a:gd name="connsiteX110" fmla="*/ 1132609 w 5081154"/>
                <a:gd name="connsiteY110" fmla="*/ 2086841 h 5463886"/>
                <a:gd name="connsiteX111" fmla="*/ 1132609 w 5081154"/>
                <a:gd name="connsiteY111" fmla="*/ 2086841 h 5463886"/>
                <a:gd name="connsiteX112" fmla="*/ 1163781 w 5081154"/>
                <a:gd name="connsiteY112" fmla="*/ 1962150 h 5463886"/>
                <a:gd name="connsiteX113" fmla="*/ 1132609 w 5081154"/>
                <a:gd name="connsiteY113" fmla="*/ 1879023 h 5463886"/>
                <a:gd name="connsiteX114" fmla="*/ 1132609 w 5081154"/>
                <a:gd name="connsiteY114" fmla="*/ 1785505 h 5463886"/>
                <a:gd name="connsiteX115" fmla="*/ 1070263 w 5081154"/>
                <a:gd name="connsiteY115" fmla="*/ 1754332 h 5463886"/>
                <a:gd name="connsiteX116" fmla="*/ 955963 w 5081154"/>
                <a:gd name="connsiteY116" fmla="*/ 1816677 h 5463886"/>
                <a:gd name="connsiteX117" fmla="*/ 914400 w 5081154"/>
                <a:gd name="connsiteY117" fmla="*/ 1650423 h 5463886"/>
                <a:gd name="connsiteX118" fmla="*/ 841663 w 5081154"/>
                <a:gd name="connsiteY118" fmla="*/ 1421823 h 5463886"/>
                <a:gd name="connsiteX119" fmla="*/ 654627 w 5081154"/>
                <a:gd name="connsiteY119" fmla="*/ 1328305 h 5463886"/>
                <a:gd name="connsiteX120" fmla="*/ 342900 w 5081154"/>
                <a:gd name="connsiteY120" fmla="*/ 1307523 h 5463886"/>
                <a:gd name="connsiteX121" fmla="*/ 394854 w 5081154"/>
                <a:gd name="connsiteY121" fmla="*/ 1473777 h 5463886"/>
                <a:gd name="connsiteX122" fmla="*/ 270163 w 5081154"/>
                <a:gd name="connsiteY122" fmla="*/ 1546514 h 5463886"/>
                <a:gd name="connsiteX123" fmla="*/ 51954 w 5081154"/>
                <a:gd name="connsiteY123" fmla="*/ 1619250 h 5463886"/>
                <a:gd name="connsiteX124" fmla="*/ 114300 w 5081154"/>
                <a:gd name="connsiteY124" fmla="*/ 1359477 h 5463886"/>
                <a:gd name="connsiteX125" fmla="*/ 10390 w 5081154"/>
                <a:gd name="connsiteY125" fmla="*/ 1099705 h 5463886"/>
                <a:gd name="connsiteX126" fmla="*/ 0 w 5081154"/>
                <a:gd name="connsiteY126" fmla="*/ 798368 h 5463886"/>
                <a:gd name="connsiteX127" fmla="*/ 270163 w 5081154"/>
                <a:gd name="connsiteY127" fmla="*/ 673677 h 5463886"/>
                <a:gd name="connsiteX128" fmla="*/ 571500 w 5081154"/>
                <a:gd name="connsiteY128" fmla="*/ 746414 h 5463886"/>
                <a:gd name="connsiteX129" fmla="*/ 571500 w 5081154"/>
                <a:gd name="connsiteY129" fmla="*/ 538596 h 5463886"/>
                <a:gd name="connsiteX130" fmla="*/ 852054 w 5081154"/>
                <a:gd name="connsiteY130" fmla="*/ 226868 h 5463886"/>
                <a:gd name="connsiteX131" fmla="*/ 1111827 w 5081154"/>
                <a:gd name="connsiteY131" fmla="*/ 112568 h 5463886"/>
                <a:gd name="connsiteX132" fmla="*/ 1211060 w 5081154"/>
                <a:gd name="connsiteY132" fmla="*/ 0 h 5463886"/>
                <a:gd name="connsiteX133" fmla="*/ 1289165 w 5081154"/>
                <a:gd name="connsiteY133" fmla="*/ 31864 h 5463886"/>
                <a:gd name="connsiteX134" fmla="*/ 1325360 w 5081154"/>
                <a:gd name="connsiteY134" fmla="*/ 79489 h 5463886"/>
                <a:gd name="connsiteX135" fmla="*/ 1432040 w 5081154"/>
                <a:gd name="connsiteY135" fmla="*/ 129019 h 5463886"/>
                <a:gd name="connsiteX136" fmla="*/ 1492480 w 5081154"/>
                <a:gd name="connsiteY136" fmla="*/ 233796 h 5463886"/>
                <a:gd name="connsiteX137" fmla="*/ 1489190 w 5081154"/>
                <a:gd name="connsiteY137" fmla="*/ 285229 h 5463886"/>
                <a:gd name="connsiteX138" fmla="*/ 1694930 w 5081154"/>
                <a:gd name="connsiteY138" fmla="*/ 393814 h 5463886"/>
                <a:gd name="connsiteX139" fmla="*/ 1735281 w 5081154"/>
                <a:gd name="connsiteY139" fmla="*/ 580159 h 5463886"/>
                <a:gd name="connsiteX140" fmla="*/ 1922318 w 5081154"/>
                <a:gd name="connsiteY140" fmla="*/ 351559 h 5463886"/>
                <a:gd name="connsiteX141" fmla="*/ 2286000 w 5081154"/>
                <a:gd name="connsiteY141" fmla="*/ 548986 h 5463886"/>
                <a:gd name="connsiteX142" fmla="*/ 2535381 w 5081154"/>
                <a:gd name="connsiteY142" fmla="*/ 143741 h 5463886"/>
                <a:gd name="connsiteX143" fmla="*/ 2680854 w 5081154"/>
                <a:gd name="connsiteY143" fmla="*/ 351559 h 5463886"/>
                <a:gd name="connsiteX144" fmla="*/ 2951018 w 5081154"/>
                <a:gd name="connsiteY144" fmla="*/ 320386 h 5463886"/>
                <a:gd name="connsiteX145" fmla="*/ 3200400 w 5081154"/>
                <a:gd name="connsiteY145" fmla="*/ 455468 h 5463886"/>
                <a:gd name="connsiteX146" fmla="*/ 3241963 w 5081154"/>
                <a:gd name="connsiteY146" fmla="*/ 590550 h 5463886"/>
                <a:gd name="connsiteX147" fmla="*/ 3387436 w 5081154"/>
                <a:gd name="connsiteY147" fmla="*/ 746414 h 5463886"/>
                <a:gd name="connsiteX148" fmla="*/ 3449781 w 5081154"/>
                <a:gd name="connsiteY148" fmla="*/ 902277 h 5463886"/>
                <a:gd name="connsiteX149" fmla="*/ 3647209 w 5081154"/>
                <a:gd name="connsiteY149" fmla="*/ 1037359 h 5463886"/>
                <a:gd name="connsiteX150" fmla="*/ 3699163 w 5081154"/>
                <a:gd name="connsiteY150" fmla="*/ 1162050 h 5463886"/>
                <a:gd name="connsiteX0" fmla="*/ 3699163 w 5081154"/>
                <a:gd name="connsiteY0" fmla="*/ 1162050 h 5463886"/>
                <a:gd name="connsiteX1" fmla="*/ 3647209 w 5081154"/>
                <a:gd name="connsiteY1" fmla="*/ 1276350 h 5463886"/>
                <a:gd name="connsiteX2" fmla="*/ 3647209 w 5081154"/>
                <a:gd name="connsiteY2" fmla="*/ 1369868 h 5463886"/>
                <a:gd name="connsiteX3" fmla="*/ 3574472 w 5081154"/>
                <a:gd name="connsiteY3" fmla="*/ 1390650 h 5463886"/>
                <a:gd name="connsiteX4" fmla="*/ 3595254 w 5081154"/>
                <a:gd name="connsiteY4" fmla="*/ 1494559 h 5463886"/>
                <a:gd name="connsiteX5" fmla="*/ 3678381 w 5081154"/>
                <a:gd name="connsiteY5" fmla="*/ 1525732 h 5463886"/>
                <a:gd name="connsiteX6" fmla="*/ 3688772 w 5081154"/>
                <a:gd name="connsiteY6" fmla="*/ 1640032 h 5463886"/>
                <a:gd name="connsiteX7" fmla="*/ 3740727 w 5081154"/>
                <a:gd name="connsiteY7" fmla="*/ 1650423 h 5463886"/>
                <a:gd name="connsiteX8" fmla="*/ 3730336 w 5081154"/>
                <a:gd name="connsiteY8" fmla="*/ 1795896 h 5463886"/>
                <a:gd name="connsiteX9" fmla="*/ 3803072 w 5081154"/>
                <a:gd name="connsiteY9" fmla="*/ 1806286 h 5463886"/>
                <a:gd name="connsiteX10" fmla="*/ 3834245 w 5081154"/>
                <a:gd name="connsiteY10" fmla="*/ 1941368 h 5463886"/>
                <a:gd name="connsiteX11" fmla="*/ 3938154 w 5081154"/>
                <a:gd name="connsiteY11" fmla="*/ 2003714 h 5463886"/>
                <a:gd name="connsiteX12" fmla="*/ 3958936 w 5081154"/>
                <a:gd name="connsiteY12" fmla="*/ 2076450 h 5463886"/>
                <a:gd name="connsiteX13" fmla="*/ 4197927 w 5081154"/>
                <a:gd name="connsiteY13" fmla="*/ 2107623 h 5463886"/>
                <a:gd name="connsiteX14" fmla="*/ 4384963 w 5081154"/>
                <a:gd name="connsiteY14" fmla="*/ 2481696 h 5463886"/>
                <a:gd name="connsiteX15" fmla="*/ 4447309 w 5081154"/>
                <a:gd name="connsiteY15" fmla="*/ 2429741 h 5463886"/>
                <a:gd name="connsiteX16" fmla="*/ 4603172 w 5081154"/>
                <a:gd name="connsiteY16" fmla="*/ 2575214 h 5463886"/>
                <a:gd name="connsiteX17" fmla="*/ 4603172 w 5081154"/>
                <a:gd name="connsiteY17" fmla="*/ 2658341 h 5463886"/>
                <a:gd name="connsiteX18" fmla="*/ 4738254 w 5081154"/>
                <a:gd name="connsiteY18" fmla="*/ 2762250 h 5463886"/>
                <a:gd name="connsiteX19" fmla="*/ 4831772 w 5081154"/>
                <a:gd name="connsiteY19" fmla="*/ 2741468 h 5463886"/>
                <a:gd name="connsiteX20" fmla="*/ 4914900 w 5081154"/>
                <a:gd name="connsiteY20" fmla="*/ 2845377 h 5463886"/>
                <a:gd name="connsiteX21" fmla="*/ 4966854 w 5081154"/>
                <a:gd name="connsiteY21" fmla="*/ 2845377 h 5463886"/>
                <a:gd name="connsiteX22" fmla="*/ 5060372 w 5081154"/>
                <a:gd name="connsiteY22" fmla="*/ 3063586 h 5463886"/>
                <a:gd name="connsiteX23" fmla="*/ 5081154 w 5081154"/>
                <a:gd name="connsiteY23" fmla="*/ 3167496 h 5463886"/>
                <a:gd name="connsiteX24" fmla="*/ 5060372 w 5081154"/>
                <a:gd name="connsiteY24" fmla="*/ 3261014 h 5463886"/>
                <a:gd name="connsiteX25" fmla="*/ 5060372 w 5081154"/>
                <a:gd name="connsiteY25" fmla="*/ 3323359 h 5463886"/>
                <a:gd name="connsiteX26" fmla="*/ 4935681 w 5081154"/>
                <a:gd name="connsiteY26" fmla="*/ 3458441 h 5463886"/>
                <a:gd name="connsiteX27" fmla="*/ 4748645 w 5081154"/>
                <a:gd name="connsiteY27" fmla="*/ 3354532 h 5463886"/>
                <a:gd name="connsiteX28" fmla="*/ 4665518 w 5081154"/>
                <a:gd name="connsiteY28" fmla="*/ 3406486 h 5463886"/>
                <a:gd name="connsiteX29" fmla="*/ 4623954 w 5081154"/>
                <a:gd name="connsiteY29" fmla="*/ 3718214 h 5463886"/>
                <a:gd name="connsiteX30" fmla="*/ 4478481 w 5081154"/>
                <a:gd name="connsiteY30" fmla="*/ 3842905 h 5463886"/>
                <a:gd name="connsiteX31" fmla="*/ 4239490 w 5081154"/>
                <a:gd name="connsiteY31" fmla="*/ 3894859 h 5463886"/>
                <a:gd name="connsiteX32" fmla="*/ 4156363 w 5081154"/>
                <a:gd name="connsiteY32" fmla="*/ 3957205 h 5463886"/>
                <a:gd name="connsiteX33" fmla="*/ 4073236 w 5081154"/>
                <a:gd name="connsiteY33" fmla="*/ 3988377 h 5463886"/>
                <a:gd name="connsiteX34" fmla="*/ 3938154 w 5081154"/>
                <a:gd name="connsiteY34" fmla="*/ 4123459 h 5463886"/>
                <a:gd name="connsiteX35" fmla="*/ 4042063 w 5081154"/>
                <a:gd name="connsiteY35" fmla="*/ 4383232 h 5463886"/>
                <a:gd name="connsiteX36" fmla="*/ 4156363 w 5081154"/>
                <a:gd name="connsiteY36" fmla="*/ 4559877 h 5463886"/>
                <a:gd name="connsiteX37" fmla="*/ 4083627 w 5081154"/>
                <a:gd name="connsiteY37" fmla="*/ 4736523 h 5463886"/>
                <a:gd name="connsiteX38" fmla="*/ 4083627 w 5081154"/>
                <a:gd name="connsiteY38" fmla="*/ 4819650 h 5463886"/>
                <a:gd name="connsiteX39" fmla="*/ 4239490 w 5081154"/>
                <a:gd name="connsiteY39" fmla="*/ 4809259 h 5463886"/>
                <a:gd name="connsiteX40" fmla="*/ 4260272 w 5081154"/>
                <a:gd name="connsiteY40" fmla="*/ 4892386 h 5463886"/>
                <a:gd name="connsiteX41" fmla="*/ 4197927 w 5081154"/>
                <a:gd name="connsiteY41" fmla="*/ 5214505 h 5463886"/>
                <a:gd name="connsiteX42" fmla="*/ 3948545 w 5081154"/>
                <a:gd name="connsiteY42" fmla="*/ 5048250 h 5463886"/>
                <a:gd name="connsiteX43" fmla="*/ 4000500 w 5081154"/>
                <a:gd name="connsiteY43" fmla="*/ 4985905 h 5463886"/>
                <a:gd name="connsiteX44" fmla="*/ 3927763 w 5081154"/>
                <a:gd name="connsiteY44" fmla="*/ 4944341 h 5463886"/>
                <a:gd name="connsiteX45" fmla="*/ 3927763 w 5081154"/>
                <a:gd name="connsiteY45" fmla="*/ 4871605 h 5463886"/>
                <a:gd name="connsiteX46" fmla="*/ 3771900 w 5081154"/>
                <a:gd name="connsiteY46" fmla="*/ 4881996 h 5463886"/>
                <a:gd name="connsiteX47" fmla="*/ 3667990 w 5081154"/>
                <a:gd name="connsiteY47" fmla="*/ 4933950 h 5463886"/>
                <a:gd name="connsiteX48" fmla="*/ 3564081 w 5081154"/>
                <a:gd name="connsiteY48" fmla="*/ 4830041 h 5463886"/>
                <a:gd name="connsiteX49" fmla="*/ 3356263 w 5081154"/>
                <a:gd name="connsiteY49" fmla="*/ 4850823 h 5463886"/>
                <a:gd name="connsiteX50" fmla="*/ 3356263 w 5081154"/>
                <a:gd name="connsiteY50" fmla="*/ 4726132 h 5463886"/>
                <a:gd name="connsiteX51" fmla="*/ 3273136 w 5081154"/>
                <a:gd name="connsiteY51" fmla="*/ 4819650 h 5463886"/>
                <a:gd name="connsiteX52" fmla="*/ 3293918 w 5081154"/>
                <a:gd name="connsiteY52" fmla="*/ 4933950 h 5463886"/>
                <a:gd name="connsiteX53" fmla="*/ 2930236 w 5081154"/>
                <a:gd name="connsiteY53" fmla="*/ 4933950 h 5463886"/>
                <a:gd name="connsiteX54" fmla="*/ 2670463 w 5081154"/>
                <a:gd name="connsiteY54" fmla="*/ 4954732 h 5463886"/>
                <a:gd name="connsiteX55" fmla="*/ 2628900 w 5081154"/>
                <a:gd name="connsiteY55" fmla="*/ 5120986 h 5463886"/>
                <a:gd name="connsiteX56" fmla="*/ 2441863 w 5081154"/>
                <a:gd name="connsiteY56" fmla="*/ 5120986 h 5463886"/>
                <a:gd name="connsiteX57" fmla="*/ 2369127 w 5081154"/>
                <a:gd name="connsiteY57" fmla="*/ 5204114 h 5463886"/>
                <a:gd name="connsiteX58" fmla="*/ 2265218 w 5081154"/>
                <a:gd name="connsiteY58" fmla="*/ 5276850 h 5463886"/>
                <a:gd name="connsiteX59" fmla="*/ 1849581 w 5081154"/>
                <a:gd name="connsiteY59" fmla="*/ 5266459 h 5463886"/>
                <a:gd name="connsiteX60" fmla="*/ 1870363 w 5081154"/>
                <a:gd name="connsiteY60" fmla="*/ 5069032 h 5463886"/>
                <a:gd name="connsiteX61" fmla="*/ 1766454 w 5081154"/>
                <a:gd name="connsiteY61" fmla="*/ 5079423 h 5463886"/>
                <a:gd name="connsiteX62" fmla="*/ 1610590 w 5081154"/>
                <a:gd name="connsiteY62" fmla="*/ 4944341 h 5463886"/>
                <a:gd name="connsiteX63" fmla="*/ 1527463 w 5081154"/>
                <a:gd name="connsiteY63" fmla="*/ 5017077 h 5463886"/>
                <a:gd name="connsiteX64" fmla="*/ 1465118 w 5081154"/>
                <a:gd name="connsiteY64" fmla="*/ 5048250 h 5463886"/>
                <a:gd name="connsiteX65" fmla="*/ 1361209 w 5081154"/>
                <a:gd name="connsiteY65" fmla="*/ 5027468 h 5463886"/>
                <a:gd name="connsiteX66" fmla="*/ 1392381 w 5081154"/>
                <a:gd name="connsiteY66" fmla="*/ 5193723 h 5463886"/>
                <a:gd name="connsiteX67" fmla="*/ 1340427 w 5081154"/>
                <a:gd name="connsiteY67" fmla="*/ 5318414 h 5463886"/>
                <a:gd name="connsiteX68" fmla="*/ 1153390 w 5081154"/>
                <a:gd name="connsiteY68" fmla="*/ 5463886 h 5463886"/>
                <a:gd name="connsiteX69" fmla="*/ 1049481 w 5081154"/>
                <a:gd name="connsiteY69" fmla="*/ 5453496 h 5463886"/>
                <a:gd name="connsiteX70" fmla="*/ 1143000 w 5081154"/>
                <a:gd name="connsiteY70" fmla="*/ 5276850 h 5463886"/>
                <a:gd name="connsiteX71" fmla="*/ 997527 w 5081154"/>
                <a:gd name="connsiteY71" fmla="*/ 5339196 h 5463886"/>
                <a:gd name="connsiteX72" fmla="*/ 955963 w 5081154"/>
                <a:gd name="connsiteY72" fmla="*/ 5224896 h 5463886"/>
                <a:gd name="connsiteX73" fmla="*/ 997527 w 5081154"/>
                <a:gd name="connsiteY73" fmla="*/ 5152159 h 5463886"/>
                <a:gd name="connsiteX74" fmla="*/ 924790 w 5081154"/>
                <a:gd name="connsiteY74" fmla="*/ 5110596 h 5463886"/>
                <a:gd name="connsiteX75" fmla="*/ 862445 w 5081154"/>
                <a:gd name="connsiteY75" fmla="*/ 5058641 h 5463886"/>
                <a:gd name="connsiteX76" fmla="*/ 779318 w 5081154"/>
                <a:gd name="connsiteY76" fmla="*/ 5006686 h 5463886"/>
                <a:gd name="connsiteX77" fmla="*/ 675409 w 5081154"/>
                <a:gd name="connsiteY77" fmla="*/ 4892386 h 5463886"/>
                <a:gd name="connsiteX78" fmla="*/ 602672 w 5081154"/>
                <a:gd name="connsiteY78" fmla="*/ 5027468 h 5463886"/>
                <a:gd name="connsiteX79" fmla="*/ 415636 w 5081154"/>
                <a:gd name="connsiteY79" fmla="*/ 5027468 h 5463886"/>
                <a:gd name="connsiteX80" fmla="*/ 353290 w 5081154"/>
                <a:gd name="connsiteY80" fmla="*/ 4965123 h 5463886"/>
                <a:gd name="connsiteX81" fmla="*/ 488372 w 5081154"/>
                <a:gd name="connsiteY81" fmla="*/ 4892386 h 5463886"/>
                <a:gd name="connsiteX82" fmla="*/ 633845 w 5081154"/>
                <a:gd name="connsiteY82" fmla="*/ 4902777 h 5463886"/>
                <a:gd name="connsiteX83" fmla="*/ 748145 w 5081154"/>
                <a:gd name="connsiteY83" fmla="*/ 4798868 h 5463886"/>
                <a:gd name="connsiteX84" fmla="*/ 852054 w 5081154"/>
                <a:gd name="connsiteY84" fmla="*/ 4830041 h 5463886"/>
                <a:gd name="connsiteX85" fmla="*/ 955963 w 5081154"/>
                <a:gd name="connsiteY85" fmla="*/ 4788477 h 5463886"/>
                <a:gd name="connsiteX86" fmla="*/ 976745 w 5081154"/>
                <a:gd name="connsiteY86" fmla="*/ 4861214 h 5463886"/>
                <a:gd name="connsiteX87" fmla="*/ 1039090 w 5081154"/>
                <a:gd name="connsiteY87" fmla="*/ 4694959 h 5463886"/>
                <a:gd name="connsiteX88" fmla="*/ 966354 w 5081154"/>
                <a:gd name="connsiteY88" fmla="*/ 4622223 h 5463886"/>
                <a:gd name="connsiteX89" fmla="*/ 1039090 w 5081154"/>
                <a:gd name="connsiteY89" fmla="*/ 4539096 h 5463886"/>
                <a:gd name="connsiteX90" fmla="*/ 976745 w 5081154"/>
                <a:gd name="connsiteY90" fmla="*/ 4435186 h 5463886"/>
                <a:gd name="connsiteX91" fmla="*/ 997527 w 5081154"/>
                <a:gd name="connsiteY91" fmla="*/ 4341668 h 5463886"/>
                <a:gd name="connsiteX92" fmla="*/ 1028700 w 5081154"/>
                <a:gd name="connsiteY92" fmla="*/ 4102677 h 5463886"/>
                <a:gd name="connsiteX93" fmla="*/ 935181 w 5081154"/>
                <a:gd name="connsiteY93" fmla="*/ 3676650 h 5463886"/>
                <a:gd name="connsiteX94" fmla="*/ 987136 w 5081154"/>
                <a:gd name="connsiteY94" fmla="*/ 3531177 h 5463886"/>
                <a:gd name="connsiteX95" fmla="*/ 1080654 w 5081154"/>
                <a:gd name="connsiteY95" fmla="*/ 3479223 h 5463886"/>
                <a:gd name="connsiteX96" fmla="*/ 1101436 w 5081154"/>
                <a:gd name="connsiteY96" fmla="*/ 3520786 h 5463886"/>
                <a:gd name="connsiteX97" fmla="*/ 1246909 w 5081154"/>
                <a:gd name="connsiteY97" fmla="*/ 3406486 h 5463886"/>
                <a:gd name="connsiteX98" fmla="*/ 1288472 w 5081154"/>
                <a:gd name="connsiteY98" fmla="*/ 3240232 h 5463886"/>
                <a:gd name="connsiteX99" fmla="*/ 1236518 w 5081154"/>
                <a:gd name="connsiteY99" fmla="*/ 3125932 h 5463886"/>
                <a:gd name="connsiteX100" fmla="*/ 1340427 w 5081154"/>
                <a:gd name="connsiteY100" fmla="*/ 3157105 h 5463886"/>
                <a:gd name="connsiteX101" fmla="*/ 1444336 w 5081154"/>
                <a:gd name="connsiteY101" fmla="*/ 3157105 h 5463886"/>
                <a:gd name="connsiteX102" fmla="*/ 1465118 w 5081154"/>
                <a:gd name="connsiteY102" fmla="*/ 3136323 h 5463886"/>
                <a:gd name="connsiteX103" fmla="*/ 1413163 w 5081154"/>
                <a:gd name="connsiteY103" fmla="*/ 2990850 h 5463886"/>
                <a:gd name="connsiteX104" fmla="*/ 1454727 w 5081154"/>
                <a:gd name="connsiteY104" fmla="*/ 2793423 h 5463886"/>
                <a:gd name="connsiteX105" fmla="*/ 1371600 w 5081154"/>
                <a:gd name="connsiteY105" fmla="*/ 2575214 h 5463886"/>
                <a:gd name="connsiteX106" fmla="*/ 1267690 w 5081154"/>
                <a:gd name="connsiteY106" fmla="*/ 2564823 h 5463886"/>
                <a:gd name="connsiteX107" fmla="*/ 1205345 w 5081154"/>
                <a:gd name="connsiteY107" fmla="*/ 2450523 h 5463886"/>
                <a:gd name="connsiteX108" fmla="*/ 1278081 w 5081154"/>
                <a:gd name="connsiteY108" fmla="*/ 2346614 h 5463886"/>
                <a:gd name="connsiteX109" fmla="*/ 1132609 w 5081154"/>
                <a:gd name="connsiteY109" fmla="*/ 2211532 h 5463886"/>
                <a:gd name="connsiteX110" fmla="*/ 1132609 w 5081154"/>
                <a:gd name="connsiteY110" fmla="*/ 2086841 h 5463886"/>
                <a:gd name="connsiteX111" fmla="*/ 1132609 w 5081154"/>
                <a:gd name="connsiteY111" fmla="*/ 2086841 h 5463886"/>
                <a:gd name="connsiteX112" fmla="*/ 1163781 w 5081154"/>
                <a:gd name="connsiteY112" fmla="*/ 1962150 h 5463886"/>
                <a:gd name="connsiteX113" fmla="*/ 1132609 w 5081154"/>
                <a:gd name="connsiteY113" fmla="*/ 1879023 h 5463886"/>
                <a:gd name="connsiteX114" fmla="*/ 1132609 w 5081154"/>
                <a:gd name="connsiteY114" fmla="*/ 1785505 h 5463886"/>
                <a:gd name="connsiteX115" fmla="*/ 1070263 w 5081154"/>
                <a:gd name="connsiteY115" fmla="*/ 1754332 h 5463886"/>
                <a:gd name="connsiteX116" fmla="*/ 955963 w 5081154"/>
                <a:gd name="connsiteY116" fmla="*/ 1816677 h 5463886"/>
                <a:gd name="connsiteX117" fmla="*/ 914400 w 5081154"/>
                <a:gd name="connsiteY117" fmla="*/ 1650423 h 5463886"/>
                <a:gd name="connsiteX118" fmla="*/ 841663 w 5081154"/>
                <a:gd name="connsiteY118" fmla="*/ 1421823 h 5463886"/>
                <a:gd name="connsiteX119" fmla="*/ 654627 w 5081154"/>
                <a:gd name="connsiteY119" fmla="*/ 1328305 h 5463886"/>
                <a:gd name="connsiteX120" fmla="*/ 342900 w 5081154"/>
                <a:gd name="connsiteY120" fmla="*/ 1307523 h 5463886"/>
                <a:gd name="connsiteX121" fmla="*/ 394854 w 5081154"/>
                <a:gd name="connsiteY121" fmla="*/ 1473777 h 5463886"/>
                <a:gd name="connsiteX122" fmla="*/ 270163 w 5081154"/>
                <a:gd name="connsiteY122" fmla="*/ 1546514 h 5463886"/>
                <a:gd name="connsiteX123" fmla="*/ 51954 w 5081154"/>
                <a:gd name="connsiteY123" fmla="*/ 1619250 h 5463886"/>
                <a:gd name="connsiteX124" fmla="*/ 114300 w 5081154"/>
                <a:gd name="connsiteY124" fmla="*/ 1359477 h 5463886"/>
                <a:gd name="connsiteX125" fmla="*/ 10390 w 5081154"/>
                <a:gd name="connsiteY125" fmla="*/ 1099705 h 5463886"/>
                <a:gd name="connsiteX126" fmla="*/ 0 w 5081154"/>
                <a:gd name="connsiteY126" fmla="*/ 798368 h 5463886"/>
                <a:gd name="connsiteX127" fmla="*/ 270163 w 5081154"/>
                <a:gd name="connsiteY127" fmla="*/ 673677 h 5463886"/>
                <a:gd name="connsiteX128" fmla="*/ 571500 w 5081154"/>
                <a:gd name="connsiteY128" fmla="*/ 746414 h 5463886"/>
                <a:gd name="connsiteX129" fmla="*/ 571500 w 5081154"/>
                <a:gd name="connsiteY129" fmla="*/ 538596 h 5463886"/>
                <a:gd name="connsiteX130" fmla="*/ 852054 w 5081154"/>
                <a:gd name="connsiteY130" fmla="*/ 226868 h 5463886"/>
                <a:gd name="connsiteX131" fmla="*/ 1111827 w 5081154"/>
                <a:gd name="connsiteY131" fmla="*/ 112568 h 5463886"/>
                <a:gd name="connsiteX132" fmla="*/ 1211060 w 5081154"/>
                <a:gd name="connsiteY132" fmla="*/ 0 h 5463886"/>
                <a:gd name="connsiteX133" fmla="*/ 1289165 w 5081154"/>
                <a:gd name="connsiteY133" fmla="*/ 31864 h 5463886"/>
                <a:gd name="connsiteX134" fmla="*/ 1325360 w 5081154"/>
                <a:gd name="connsiteY134" fmla="*/ 79489 h 5463886"/>
                <a:gd name="connsiteX135" fmla="*/ 1432040 w 5081154"/>
                <a:gd name="connsiteY135" fmla="*/ 129019 h 5463886"/>
                <a:gd name="connsiteX136" fmla="*/ 1492480 w 5081154"/>
                <a:gd name="connsiteY136" fmla="*/ 233796 h 5463886"/>
                <a:gd name="connsiteX137" fmla="*/ 1489190 w 5081154"/>
                <a:gd name="connsiteY137" fmla="*/ 285229 h 5463886"/>
                <a:gd name="connsiteX138" fmla="*/ 1694930 w 5081154"/>
                <a:gd name="connsiteY138" fmla="*/ 393814 h 5463886"/>
                <a:gd name="connsiteX139" fmla="*/ 1694930 w 5081154"/>
                <a:gd name="connsiteY139" fmla="*/ 523354 h 5463886"/>
                <a:gd name="connsiteX140" fmla="*/ 1735281 w 5081154"/>
                <a:gd name="connsiteY140" fmla="*/ 580159 h 5463886"/>
                <a:gd name="connsiteX141" fmla="*/ 1922318 w 5081154"/>
                <a:gd name="connsiteY141" fmla="*/ 351559 h 5463886"/>
                <a:gd name="connsiteX142" fmla="*/ 2286000 w 5081154"/>
                <a:gd name="connsiteY142" fmla="*/ 548986 h 5463886"/>
                <a:gd name="connsiteX143" fmla="*/ 2535381 w 5081154"/>
                <a:gd name="connsiteY143" fmla="*/ 143741 h 5463886"/>
                <a:gd name="connsiteX144" fmla="*/ 2680854 w 5081154"/>
                <a:gd name="connsiteY144" fmla="*/ 351559 h 5463886"/>
                <a:gd name="connsiteX145" fmla="*/ 2951018 w 5081154"/>
                <a:gd name="connsiteY145" fmla="*/ 320386 h 5463886"/>
                <a:gd name="connsiteX146" fmla="*/ 3200400 w 5081154"/>
                <a:gd name="connsiteY146" fmla="*/ 455468 h 5463886"/>
                <a:gd name="connsiteX147" fmla="*/ 3241963 w 5081154"/>
                <a:gd name="connsiteY147" fmla="*/ 590550 h 5463886"/>
                <a:gd name="connsiteX148" fmla="*/ 3387436 w 5081154"/>
                <a:gd name="connsiteY148" fmla="*/ 746414 h 5463886"/>
                <a:gd name="connsiteX149" fmla="*/ 3449781 w 5081154"/>
                <a:gd name="connsiteY149" fmla="*/ 902277 h 5463886"/>
                <a:gd name="connsiteX150" fmla="*/ 3647209 w 5081154"/>
                <a:gd name="connsiteY150" fmla="*/ 1037359 h 5463886"/>
                <a:gd name="connsiteX151" fmla="*/ 3699163 w 5081154"/>
                <a:gd name="connsiteY151" fmla="*/ 1162050 h 5463886"/>
                <a:gd name="connsiteX0" fmla="*/ 3699163 w 5081154"/>
                <a:gd name="connsiteY0" fmla="*/ 1162050 h 5463886"/>
                <a:gd name="connsiteX1" fmla="*/ 3647209 w 5081154"/>
                <a:gd name="connsiteY1" fmla="*/ 1276350 h 5463886"/>
                <a:gd name="connsiteX2" fmla="*/ 3647209 w 5081154"/>
                <a:gd name="connsiteY2" fmla="*/ 1369868 h 5463886"/>
                <a:gd name="connsiteX3" fmla="*/ 3574472 w 5081154"/>
                <a:gd name="connsiteY3" fmla="*/ 1390650 h 5463886"/>
                <a:gd name="connsiteX4" fmla="*/ 3595254 w 5081154"/>
                <a:gd name="connsiteY4" fmla="*/ 1494559 h 5463886"/>
                <a:gd name="connsiteX5" fmla="*/ 3678381 w 5081154"/>
                <a:gd name="connsiteY5" fmla="*/ 1525732 h 5463886"/>
                <a:gd name="connsiteX6" fmla="*/ 3688772 w 5081154"/>
                <a:gd name="connsiteY6" fmla="*/ 1640032 h 5463886"/>
                <a:gd name="connsiteX7" fmla="*/ 3740727 w 5081154"/>
                <a:gd name="connsiteY7" fmla="*/ 1650423 h 5463886"/>
                <a:gd name="connsiteX8" fmla="*/ 3730336 w 5081154"/>
                <a:gd name="connsiteY8" fmla="*/ 1795896 h 5463886"/>
                <a:gd name="connsiteX9" fmla="*/ 3803072 w 5081154"/>
                <a:gd name="connsiteY9" fmla="*/ 1806286 h 5463886"/>
                <a:gd name="connsiteX10" fmla="*/ 3834245 w 5081154"/>
                <a:gd name="connsiteY10" fmla="*/ 1941368 h 5463886"/>
                <a:gd name="connsiteX11" fmla="*/ 3938154 w 5081154"/>
                <a:gd name="connsiteY11" fmla="*/ 2003714 h 5463886"/>
                <a:gd name="connsiteX12" fmla="*/ 3958936 w 5081154"/>
                <a:gd name="connsiteY12" fmla="*/ 2076450 h 5463886"/>
                <a:gd name="connsiteX13" fmla="*/ 4197927 w 5081154"/>
                <a:gd name="connsiteY13" fmla="*/ 2107623 h 5463886"/>
                <a:gd name="connsiteX14" fmla="*/ 4384963 w 5081154"/>
                <a:gd name="connsiteY14" fmla="*/ 2481696 h 5463886"/>
                <a:gd name="connsiteX15" fmla="*/ 4447309 w 5081154"/>
                <a:gd name="connsiteY15" fmla="*/ 2429741 h 5463886"/>
                <a:gd name="connsiteX16" fmla="*/ 4603172 w 5081154"/>
                <a:gd name="connsiteY16" fmla="*/ 2575214 h 5463886"/>
                <a:gd name="connsiteX17" fmla="*/ 4603172 w 5081154"/>
                <a:gd name="connsiteY17" fmla="*/ 2658341 h 5463886"/>
                <a:gd name="connsiteX18" fmla="*/ 4738254 w 5081154"/>
                <a:gd name="connsiteY18" fmla="*/ 2762250 h 5463886"/>
                <a:gd name="connsiteX19" fmla="*/ 4831772 w 5081154"/>
                <a:gd name="connsiteY19" fmla="*/ 2741468 h 5463886"/>
                <a:gd name="connsiteX20" fmla="*/ 4914900 w 5081154"/>
                <a:gd name="connsiteY20" fmla="*/ 2845377 h 5463886"/>
                <a:gd name="connsiteX21" fmla="*/ 4966854 w 5081154"/>
                <a:gd name="connsiteY21" fmla="*/ 2845377 h 5463886"/>
                <a:gd name="connsiteX22" fmla="*/ 5060372 w 5081154"/>
                <a:gd name="connsiteY22" fmla="*/ 3063586 h 5463886"/>
                <a:gd name="connsiteX23" fmla="*/ 5081154 w 5081154"/>
                <a:gd name="connsiteY23" fmla="*/ 3167496 h 5463886"/>
                <a:gd name="connsiteX24" fmla="*/ 5060372 w 5081154"/>
                <a:gd name="connsiteY24" fmla="*/ 3261014 h 5463886"/>
                <a:gd name="connsiteX25" fmla="*/ 5060372 w 5081154"/>
                <a:gd name="connsiteY25" fmla="*/ 3323359 h 5463886"/>
                <a:gd name="connsiteX26" fmla="*/ 4935681 w 5081154"/>
                <a:gd name="connsiteY26" fmla="*/ 3458441 h 5463886"/>
                <a:gd name="connsiteX27" fmla="*/ 4748645 w 5081154"/>
                <a:gd name="connsiteY27" fmla="*/ 3354532 h 5463886"/>
                <a:gd name="connsiteX28" fmla="*/ 4665518 w 5081154"/>
                <a:gd name="connsiteY28" fmla="*/ 3406486 h 5463886"/>
                <a:gd name="connsiteX29" fmla="*/ 4623954 w 5081154"/>
                <a:gd name="connsiteY29" fmla="*/ 3718214 h 5463886"/>
                <a:gd name="connsiteX30" fmla="*/ 4478481 w 5081154"/>
                <a:gd name="connsiteY30" fmla="*/ 3842905 h 5463886"/>
                <a:gd name="connsiteX31" fmla="*/ 4239490 w 5081154"/>
                <a:gd name="connsiteY31" fmla="*/ 3894859 h 5463886"/>
                <a:gd name="connsiteX32" fmla="*/ 4156363 w 5081154"/>
                <a:gd name="connsiteY32" fmla="*/ 3957205 h 5463886"/>
                <a:gd name="connsiteX33" fmla="*/ 4073236 w 5081154"/>
                <a:gd name="connsiteY33" fmla="*/ 3988377 h 5463886"/>
                <a:gd name="connsiteX34" fmla="*/ 3938154 w 5081154"/>
                <a:gd name="connsiteY34" fmla="*/ 4123459 h 5463886"/>
                <a:gd name="connsiteX35" fmla="*/ 4042063 w 5081154"/>
                <a:gd name="connsiteY35" fmla="*/ 4383232 h 5463886"/>
                <a:gd name="connsiteX36" fmla="*/ 4156363 w 5081154"/>
                <a:gd name="connsiteY36" fmla="*/ 4559877 h 5463886"/>
                <a:gd name="connsiteX37" fmla="*/ 4083627 w 5081154"/>
                <a:gd name="connsiteY37" fmla="*/ 4736523 h 5463886"/>
                <a:gd name="connsiteX38" fmla="*/ 4083627 w 5081154"/>
                <a:gd name="connsiteY38" fmla="*/ 4819650 h 5463886"/>
                <a:gd name="connsiteX39" fmla="*/ 4239490 w 5081154"/>
                <a:gd name="connsiteY39" fmla="*/ 4809259 h 5463886"/>
                <a:gd name="connsiteX40" fmla="*/ 4260272 w 5081154"/>
                <a:gd name="connsiteY40" fmla="*/ 4892386 h 5463886"/>
                <a:gd name="connsiteX41" fmla="*/ 4197927 w 5081154"/>
                <a:gd name="connsiteY41" fmla="*/ 5214505 h 5463886"/>
                <a:gd name="connsiteX42" fmla="*/ 3948545 w 5081154"/>
                <a:gd name="connsiteY42" fmla="*/ 5048250 h 5463886"/>
                <a:gd name="connsiteX43" fmla="*/ 4000500 w 5081154"/>
                <a:gd name="connsiteY43" fmla="*/ 4985905 h 5463886"/>
                <a:gd name="connsiteX44" fmla="*/ 3927763 w 5081154"/>
                <a:gd name="connsiteY44" fmla="*/ 4944341 h 5463886"/>
                <a:gd name="connsiteX45" fmla="*/ 3927763 w 5081154"/>
                <a:gd name="connsiteY45" fmla="*/ 4871605 h 5463886"/>
                <a:gd name="connsiteX46" fmla="*/ 3771900 w 5081154"/>
                <a:gd name="connsiteY46" fmla="*/ 4881996 h 5463886"/>
                <a:gd name="connsiteX47" fmla="*/ 3667990 w 5081154"/>
                <a:gd name="connsiteY47" fmla="*/ 4933950 h 5463886"/>
                <a:gd name="connsiteX48" fmla="*/ 3564081 w 5081154"/>
                <a:gd name="connsiteY48" fmla="*/ 4830041 h 5463886"/>
                <a:gd name="connsiteX49" fmla="*/ 3356263 w 5081154"/>
                <a:gd name="connsiteY49" fmla="*/ 4850823 h 5463886"/>
                <a:gd name="connsiteX50" fmla="*/ 3356263 w 5081154"/>
                <a:gd name="connsiteY50" fmla="*/ 4726132 h 5463886"/>
                <a:gd name="connsiteX51" fmla="*/ 3273136 w 5081154"/>
                <a:gd name="connsiteY51" fmla="*/ 4819650 h 5463886"/>
                <a:gd name="connsiteX52" fmla="*/ 3293918 w 5081154"/>
                <a:gd name="connsiteY52" fmla="*/ 4933950 h 5463886"/>
                <a:gd name="connsiteX53" fmla="*/ 2930236 w 5081154"/>
                <a:gd name="connsiteY53" fmla="*/ 4933950 h 5463886"/>
                <a:gd name="connsiteX54" fmla="*/ 2670463 w 5081154"/>
                <a:gd name="connsiteY54" fmla="*/ 4954732 h 5463886"/>
                <a:gd name="connsiteX55" fmla="*/ 2628900 w 5081154"/>
                <a:gd name="connsiteY55" fmla="*/ 5120986 h 5463886"/>
                <a:gd name="connsiteX56" fmla="*/ 2441863 w 5081154"/>
                <a:gd name="connsiteY56" fmla="*/ 5120986 h 5463886"/>
                <a:gd name="connsiteX57" fmla="*/ 2369127 w 5081154"/>
                <a:gd name="connsiteY57" fmla="*/ 5204114 h 5463886"/>
                <a:gd name="connsiteX58" fmla="*/ 2265218 w 5081154"/>
                <a:gd name="connsiteY58" fmla="*/ 5276850 h 5463886"/>
                <a:gd name="connsiteX59" fmla="*/ 1849581 w 5081154"/>
                <a:gd name="connsiteY59" fmla="*/ 5266459 h 5463886"/>
                <a:gd name="connsiteX60" fmla="*/ 1870363 w 5081154"/>
                <a:gd name="connsiteY60" fmla="*/ 5069032 h 5463886"/>
                <a:gd name="connsiteX61" fmla="*/ 1766454 w 5081154"/>
                <a:gd name="connsiteY61" fmla="*/ 5079423 h 5463886"/>
                <a:gd name="connsiteX62" fmla="*/ 1610590 w 5081154"/>
                <a:gd name="connsiteY62" fmla="*/ 4944341 h 5463886"/>
                <a:gd name="connsiteX63" fmla="*/ 1527463 w 5081154"/>
                <a:gd name="connsiteY63" fmla="*/ 5017077 h 5463886"/>
                <a:gd name="connsiteX64" fmla="*/ 1465118 w 5081154"/>
                <a:gd name="connsiteY64" fmla="*/ 5048250 h 5463886"/>
                <a:gd name="connsiteX65" fmla="*/ 1361209 w 5081154"/>
                <a:gd name="connsiteY65" fmla="*/ 5027468 h 5463886"/>
                <a:gd name="connsiteX66" fmla="*/ 1392381 w 5081154"/>
                <a:gd name="connsiteY66" fmla="*/ 5193723 h 5463886"/>
                <a:gd name="connsiteX67" fmla="*/ 1340427 w 5081154"/>
                <a:gd name="connsiteY67" fmla="*/ 5318414 h 5463886"/>
                <a:gd name="connsiteX68" fmla="*/ 1153390 w 5081154"/>
                <a:gd name="connsiteY68" fmla="*/ 5463886 h 5463886"/>
                <a:gd name="connsiteX69" fmla="*/ 1049481 w 5081154"/>
                <a:gd name="connsiteY69" fmla="*/ 5453496 h 5463886"/>
                <a:gd name="connsiteX70" fmla="*/ 1143000 w 5081154"/>
                <a:gd name="connsiteY70" fmla="*/ 5276850 h 5463886"/>
                <a:gd name="connsiteX71" fmla="*/ 997527 w 5081154"/>
                <a:gd name="connsiteY71" fmla="*/ 5339196 h 5463886"/>
                <a:gd name="connsiteX72" fmla="*/ 955963 w 5081154"/>
                <a:gd name="connsiteY72" fmla="*/ 5224896 h 5463886"/>
                <a:gd name="connsiteX73" fmla="*/ 997527 w 5081154"/>
                <a:gd name="connsiteY73" fmla="*/ 5152159 h 5463886"/>
                <a:gd name="connsiteX74" fmla="*/ 924790 w 5081154"/>
                <a:gd name="connsiteY74" fmla="*/ 5110596 h 5463886"/>
                <a:gd name="connsiteX75" fmla="*/ 862445 w 5081154"/>
                <a:gd name="connsiteY75" fmla="*/ 5058641 h 5463886"/>
                <a:gd name="connsiteX76" fmla="*/ 779318 w 5081154"/>
                <a:gd name="connsiteY76" fmla="*/ 5006686 h 5463886"/>
                <a:gd name="connsiteX77" fmla="*/ 675409 w 5081154"/>
                <a:gd name="connsiteY77" fmla="*/ 4892386 h 5463886"/>
                <a:gd name="connsiteX78" fmla="*/ 602672 w 5081154"/>
                <a:gd name="connsiteY78" fmla="*/ 5027468 h 5463886"/>
                <a:gd name="connsiteX79" fmla="*/ 415636 w 5081154"/>
                <a:gd name="connsiteY79" fmla="*/ 5027468 h 5463886"/>
                <a:gd name="connsiteX80" fmla="*/ 353290 w 5081154"/>
                <a:gd name="connsiteY80" fmla="*/ 4965123 h 5463886"/>
                <a:gd name="connsiteX81" fmla="*/ 488372 w 5081154"/>
                <a:gd name="connsiteY81" fmla="*/ 4892386 h 5463886"/>
                <a:gd name="connsiteX82" fmla="*/ 633845 w 5081154"/>
                <a:gd name="connsiteY82" fmla="*/ 4902777 h 5463886"/>
                <a:gd name="connsiteX83" fmla="*/ 748145 w 5081154"/>
                <a:gd name="connsiteY83" fmla="*/ 4798868 h 5463886"/>
                <a:gd name="connsiteX84" fmla="*/ 852054 w 5081154"/>
                <a:gd name="connsiteY84" fmla="*/ 4830041 h 5463886"/>
                <a:gd name="connsiteX85" fmla="*/ 955963 w 5081154"/>
                <a:gd name="connsiteY85" fmla="*/ 4788477 h 5463886"/>
                <a:gd name="connsiteX86" fmla="*/ 976745 w 5081154"/>
                <a:gd name="connsiteY86" fmla="*/ 4861214 h 5463886"/>
                <a:gd name="connsiteX87" fmla="*/ 1039090 w 5081154"/>
                <a:gd name="connsiteY87" fmla="*/ 4694959 h 5463886"/>
                <a:gd name="connsiteX88" fmla="*/ 966354 w 5081154"/>
                <a:gd name="connsiteY88" fmla="*/ 4622223 h 5463886"/>
                <a:gd name="connsiteX89" fmla="*/ 1039090 w 5081154"/>
                <a:gd name="connsiteY89" fmla="*/ 4539096 h 5463886"/>
                <a:gd name="connsiteX90" fmla="*/ 976745 w 5081154"/>
                <a:gd name="connsiteY90" fmla="*/ 4435186 h 5463886"/>
                <a:gd name="connsiteX91" fmla="*/ 997527 w 5081154"/>
                <a:gd name="connsiteY91" fmla="*/ 4341668 h 5463886"/>
                <a:gd name="connsiteX92" fmla="*/ 1028700 w 5081154"/>
                <a:gd name="connsiteY92" fmla="*/ 4102677 h 5463886"/>
                <a:gd name="connsiteX93" fmla="*/ 935181 w 5081154"/>
                <a:gd name="connsiteY93" fmla="*/ 3676650 h 5463886"/>
                <a:gd name="connsiteX94" fmla="*/ 987136 w 5081154"/>
                <a:gd name="connsiteY94" fmla="*/ 3531177 h 5463886"/>
                <a:gd name="connsiteX95" fmla="*/ 1080654 w 5081154"/>
                <a:gd name="connsiteY95" fmla="*/ 3479223 h 5463886"/>
                <a:gd name="connsiteX96" fmla="*/ 1101436 w 5081154"/>
                <a:gd name="connsiteY96" fmla="*/ 3520786 h 5463886"/>
                <a:gd name="connsiteX97" fmla="*/ 1246909 w 5081154"/>
                <a:gd name="connsiteY97" fmla="*/ 3406486 h 5463886"/>
                <a:gd name="connsiteX98" fmla="*/ 1288472 w 5081154"/>
                <a:gd name="connsiteY98" fmla="*/ 3240232 h 5463886"/>
                <a:gd name="connsiteX99" fmla="*/ 1236518 w 5081154"/>
                <a:gd name="connsiteY99" fmla="*/ 3125932 h 5463886"/>
                <a:gd name="connsiteX100" fmla="*/ 1340427 w 5081154"/>
                <a:gd name="connsiteY100" fmla="*/ 3157105 h 5463886"/>
                <a:gd name="connsiteX101" fmla="*/ 1444336 w 5081154"/>
                <a:gd name="connsiteY101" fmla="*/ 3157105 h 5463886"/>
                <a:gd name="connsiteX102" fmla="*/ 1465118 w 5081154"/>
                <a:gd name="connsiteY102" fmla="*/ 3136323 h 5463886"/>
                <a:gd name="connsiteX103" fmla="*/ 1413163 w 5081154"/>
                <a:gd name="connsiteY103" fmla="*/ 2990850 h 5463886"/>
                <a:gd name="connsiteX104" fmla="*/ 1454727 w 5081154"/>
                <a:gd name="connsiteY104" fmla="*/ 2793423 h 5463886"/>
                <a:gd name="connsiteX105" fmla="*/ 1371600 w 5081154"/>
                <a:gd name="connsiteY105" fmla="*/ 2575214 h 5463886"/>
                <a:gd name="connsiteX106" fmla="*/ 1267690 w 5081154"/>
                <a:gd name="connsiteY106" fmla="*/ 2564823 h 5463886"/>
                <a:gd name="connsiteX107" fmla="*/ 1205345 w 5081154"/>
                <a:gd name="connsiteY107" fmla="*/ 2450523 h 5463886"/>
                <a:gd name="connsiteX108" fmla="*/ 1278081 w 5081154"/>
                <a:gd name="connsiteY108" fmla="*/ 2346614 h 5463886"/>
                <a:gd name="connsiteX109" fmla="*/ 1132609 w 5081154"/>
                <a:gd name="connsiteY109" fmla="*/ 2211532 h 5463886"/>
                <a:gd name="connsiteX110" fmla="*/ 1132609 w 5081154"/>
                <a:gd name="connsiteY110" fmla="*/ 2086841 h 5463886"/>
                <a:gd name="connsiteX111" fmla="*/ 1132609 w 5081154"/>
                <a:gd name="connsiteY111" fmla="*/ 2086841 h 5463886"/>
                <a:gd name="connsiteX112" fmla="*/ 1163781 w 5081154"/>
                <a:gd name="connsiteY112" fmla="*/ 1962150 h 5463886"/>
                <a:gd name="connsiteX113" fmla="*/ 1132609 w 5081154"/>
                <a:gd name="connsiteY113" fmla="*/ 1879023 h 5463886"/>
                <a:gd name="connsiteX114" fmla="*/ 1132609 w 5081154"/>
                <a:gd name="connsiteY114" fmla="*/ 1785505 h 5463886"/>
                <a:gd name="connsiteX115" fmla="*/ 1070263 w 5081154"/>
                <a:gd name="connsiteY115" fmla="*/ 1754332 h 5463886"/>
                <a:gd name="connsiteX116" fmla="*/ 955963 w 5081154"/>
                <a:gd name="connsiteY116" fmla="*/ 1816677 h 5463886"/>
                <a:gd name="connsiteX117" fmla="*/ 914400 w 5081154"/>
                <a:gd name="connsiteY117" fmla="*/ 1650423 h 5463886"/>
                <a:gd name="connsiteX118" fmla="*/ 841663 w 5081154"/>
                <a:gd name="connsiteY118" fmla="*/ 1421823 h 5463886"/>
                <a:gd name="connsiteX119" fmla="*/ 654627 w 5081154"/>
                <a:gd name="connsiteY119" fmla="*/ 1328305 h 5463886"/>
                <a:gd name="connsiteX120" fmla="*/ 342900 w 5081154"/>
                <a:gd name="connsiteY120" fmla="*/ 1307523 h 5463886"/>
                <a:gd name="connsiteX121" fmla="*/ 394854 w 5081154"/>
                <a:gd name="connsiteY121" fmla="*/ 1473777 h 5463886"/>
                <a:gd name="connsiteX122" fmla="*/ 270163 w 5081154"/>
                <a:gd name="connsiteY122" fmla="*/ 1546514 h 5463886"/>
                <a:gd name="connsiteX123" fmla="*/ 51954 w 5081154"/>
                <a:gd name="connsiteY123" fmla="*/ 1619250 h 5463886"/>
                <a:gd name="connsiteX124" fmla="*/ 114300 w 5081154"/>
                <a:gd name="connsiteY124" fmla="*/ 1359477 h 5463886"/>
                <a:gd name="connsiteX125" fmla="*/ 10390 w 5081154"/>
                <a:gd name="connsiteY125" fmla="*/ 1099705 h 5463886"/>
                <a:gd name="connsiteX126" fmla="*/ 0 w 5081154"/>
                <a:gd name="connsiteY126" fmla="*/ 798368 h 5463886"/>
                <a:gd name="connsiteX127" fmla="*/ 270163 w 5081154"/>
                <a:gd name="connsiteY127" fmla="*/ 673677 h 5463886"/>
                <a:gd name="connsiteX128" fmla="*/ 571500 w 5081154"/>
                <a:gd name="connsiteY128" fmla="*/ 746414 h 5463886"/>
                <a:gd name="connsiteX129" fmla="*/ 571500 w 5081154"/>
                <a:gd name="connsiteY129" fmla="*/ 538596 h 5463886"/>
                <a:gd name="connsiteX130" fmla="*/ 852054 w 5081154"/>
                <a:gd name="connsiteY130" fmla="*/ 226868 h 5463886"/>
                <a:gd name="connsiteX131" fmla="*/ 1111827 w 5081154"/>
                <a:gd name="connsiteY131" fmla="*/ 112568 h 5463886"/>
                <a:gd name="connsiteX132" fmla="*/ 1211060 w 5081154"/>
                <a:gd name="connsiteY132" fmla="*/ 0 h 5463886"/>
                <a:gd name="connsiteX133" fmla="*/ 1289165 w 5081154"/>
                <a:gd name="connsiteY133" fmla="*/ 31864 h 5463886"/>
                <a:gd name="connsiteX134" fmla="*/ 1325360 w 5081154"/>
                <a:gd name="connsiteY134" fmla="*/ 79489 h 5463886"/>
                <a:gd name="connsiteX135" fmla="*/ 1432040 w 5081154"/>
                <a:gd name="connsiteY135" fmla="*/ 129019 h 5463886"/>
                <a:gd name="connsiteX136" fmla="*/ 1492480 w 5081154"/>
                <a:gd name="connsiteY136" fmla="*/ 233796 h 5463886"/>
                <a:gd name="connsiteX137" fmla="*/ 1489190 w 5081154"/>
                <a:gd name="connsiteY137" fmla="*/ 285229 h 5463886"/>
                <a:gd name="connsiteX138" fmla="*/ 1694930 w 5081154"/>
                <a:gd name="connsiteY138" fmla="*/ 393814 h 5463886"/>
                <a:gd name="connsiteX139" fmla="*/ 1694930 w 5081154"/>
                <a:gd name="connsiteY139" fmla="*/ 523354 h 5463886"/>
                <a:gd name="connsiteX140" fmla="*/ 1710516 w 5081154"/>
                <a:gd name="connsiteY140" fmla="*/ 585874 h 5463886"/>
                <a:gd name="connsiteX141" fmla="*/ 1922318 w 5081154"/>
                <a:gd name="connsiteY141" fmla="*/ 351559 h 5463886"/>
                <a:gd name="connsiteX142" fmla="*/ 2286000 w 5081154"/>
                <a:gd name="connsiteY142" fmla="*/ 548986 h 5463886"/>
                <a:gd name="connsiteX143" fmla="*/ 2535381 w 5081154"/>
                <a:gd name="connsiteY143" fmla="*/ 143741 h 5463886"/>
                <a:gd name="connsiteX144" fmla="*/ 2680854 w 5081154"/>
                <a:gd name="connsiteY144" fmla="*/ 351559 h 5463886"/>
                <a:gd name="connsiteX145" fmla="*/ 2951018 w 5081154"/>
                <a:gd name="connsiteY145" fmla="*/ 320386 h 5463886"/>
                <a:gd name="connsiteX146" fmla="*/ 3200400 w 5081154"/>
                <a:gd name="connsiteY146" fmla="*/ 455468 h 5463886"/>
                <a:gd name="connsiteX147" fmla="*/ 3241963 w 5081154"/>
                <a:gd name="connsiteY147" fmla="*/ 590550 h 5463886"/>
                <a:gd name="connsiteX148" fmla="*/ 3387436 w 5081154"/>
                <a:gd name="connsiteY148" fmla="*/ 746414 h 5463886"/>
                <a:gd name="connsiteX149" fmla="*/ 3449781 w 5081154"/>
                <a:gd name="connsiteY149" fmla="*/ 902277 h 5463886"/>
                <a:gd name="connsiteX150" fmla="*/ 3647209 w 5081154"/>
                <a:gd name="connsiteY150" fmla="*/ 1037359 h 5463886"/>
                <a:gd name="connsiteX151" fmla="*/ 3699163 w 5081154"/>
                <a:gd name="connsiteY151" fmla="*/ 1162050 h 5463886"/>
                <a:gd name="connsiteX0" fmla="*/ 3699163 w 5081154"/>
                <a:gd name="connsiteY0" fmla="*/ 1162050 h 5463886"/>
                <a:gd name="connsiteX1" fmla="*/ 3647209 w 5081154"/>
                <a:gd name="connsiteY1" fmla="*/ 1276350 h 5463886"/>
                <a:gd name="connsiteX2" fmla="*/ 3647209 w 5081154"/>
                <a:gd name="connsiteY2" fmla="*/ 1369868 h 5463886"/>
                <a:gd name="connsiteX3" fmla="*/ 3574472 w 5081154"/>
                <a:gd name="connsiteY3" fmla="*/ 1390650 h 5463886"/>
                <a:gd name="connsiteX4" fmla="*/ 3595254 w 5081154"/>
                <a:gd name="connsiteY4" fmla="*/ 1494559 h 5463886"/>
                <a:gd name="connsiteX5" fmla="*/ 3678381 w 5081154"/>
                <a:gd name="connsiteY5" fmla="*/ 1525732 h 5463886"/>
                <a:gd name="connsiteX6" fmla="*/ 3688772 w 5081154"/>
                <a:gd name="connsiteY6" fmla="*/ 1640032 h 5463886"/>
                <a:gd name="connsiteX7" fmla="*/ 3740727 w 5081154"/>
                <a:gd name="connsiteY7" fmla="*/ 1650423 h 5463886"/>
                <a:gd name="connsiteX8" fmla="*/ 3730336 w 5081154"/>
                <a:gd name="connsiteY8" fmla="*/ 1795896 h 5463886"/>
                <a:gd name="connsiteX9" fmla="*/ 3803072 w 5081154"/>
                <a:gd name="connsiteY9" fmla="*/ 1806286 h 5463886"/>
                <a:gd name="connsiteX10" fmla="*/ 3834245 w 5081154"/>
                <a:gd name="connsiteY10" fmla="*/ 1941368 h 5463886"/>
                <a:gd name="connsiteX11" fmla="*/ 3938154 w 5081154"/>
                <a:gd name="connsiteY11" fmla="*/ 2003714 h 5463886"/>
                <a:gd name="connsiteX12" fmla="*/ 3958936 w 5081154"/>
                <a:gd name="connsiteY12" fmla="*/ 2076450 h 5463886"/>
                <a:gd name="connsiteX13" fmla="*/ 4197927 w 5081154"/>
                <a:gd name="connsiteY13" fmla="*/ 2107623 h 5463886"/>
                <a:gd name="connsiteX14" fmla="*/ 4384963 w 5081154"/>
                <a:gd name="connsiteY14" fmla="*/ 2481696 h 5463886"/>
                <a:gd name="connsiteX15" fmla="*/ 4447309 w 5081154"/>
                <a:gd name="connsiteY15" fmla="*/ 2429741 h 5463886"/>
                <a:gd name="connsiteX16" fmla="*/ 4603172 w 5081154"/>
                <a:gd name="connsiteY16" fmla="*/ 2575214 h 5463886"/>
                <a:gd name="connsiteX17" fmla="*/ 4603172 w 5081154"/>
                <a:gd name="connsiteY17" fmla="*/ 2658341 h 5463886"/>
                <a:gd name="connsiteX18" fmla="*/ 4738254 w 5081154"/>
                <a:gd name="connsiteY18" fmla="*/ 2762250 h 5463886"/>
                <a:gd name="connsiteX19" fmla="*/ 4831772 w 5081154"/>
                <a:gd name="connsiteY19" fmla="*/ 2741468 h 5463886"/>
                <a:gd name="connsiteX20" fmla="*/ 4914900 w 5081154"/>
                <a:gd name="connsiteY20" fmla="*/ 2845377 h 5463886"/>
                <a:gd name="connsiteX21" fmla="*/ 4966854 w 5081154"/>
                <a:gd name="connsiteY21" fmla="*/ 2845377 h 5463886"/>
                <a:gd name="connsiteX22" fmla="*/ 5060372 w 5081154"/>
                <a:gd name="connsiteY22" fmla="*/ 3063586 h 5463886"/>
                <a:gd name="connsiteX23" fmla="*/ 5081154 w 5081154"/>
                <a:gd name="connsiteY23" fmla="*/ 3167496 h 5463886"/>
                <a:gd name="connsiteX24" fmla="*/ 5060372 w 5081154"/>
                <a:gd name="connsiteY24" fmla="*/ 3261014 h 5463886"/>
                <a:gd name="connsiteX25" fmla="*/ 5060372 w 5081154"/>
                <a:gd name="connsiteY25" fmla="*/ 3323359 h 5463886"/>
                <a:gd name="connsiteX26" fmla="*/ 4935681 w 5081154"/>
                <a:gd name="connsiteY26" fmla="*/ 3458441 h 5463886"/>
                <a:gd name="connsiteX27" fmla="*/ 4748645 w 5081154"/>
                <a:gd name="connsiteY27" fmla="*/ 3354532 h 5463886"/>
                <a:gd name="connsiteX28" fmla="*/ 4665518 w 5081154"/>
                <a:gd name="connsiteY28" fmla="*/ 3406486 h 5463886"/>
                <a:gd name="connsiteX29" fmla="*/ 4623954 w 5081154"/>
                <a:gd name="connsiteY29" fmla="*/ 3718214 h 5463886"/>
                <a:gd name="connsiteX30" fmla="*/ 4478481 w 5081154"/>
                <a:gd name="connsiteY30" fmla="*/ 3842905 h 5463886"/>
                <a:gd name="connsiteX31" fmla="*/ 4239490 w 5081154"/>
                <a:gd name="connsiteY31" fmla="*/ 3894859 h 5463886"/>
                <a:gd name="connsiteX32" fmla="*/ 4156363 w 5081154"/>
                <a:gd name="connsiteY32" fmla="*/ 3957205 h 5463886"/>
                <a:gd name="connsiteX33" fmla="*/ 4073236 w 5081154"/>
                <a:gd name="connsiteY33" fmla="*/ 3988377 h 5463886"/>
                <a:gd name="connsiteX34" fmla="*/ 3938154 w 5081154"/>
                <a:gd name="connsiteY34" fmla="*/ 4123459 h 5463886"/>
                <a:gd name="connsiteX35" fmla="*/ 4042063 w 5081154"/>
                <a:gd name="connsiteY35" fmla="*/ 4383232 h 5463886"/>
                <a:gd name="connsiteX36" fmla="*/ 4156363 w 5081154"/>
                <a:gd name="connsiteY36" fmla="*/ 4559877 h 5463886"/>
                <a:gd name="connsiteX37" fmla="*/ 4083627 w 5081154"/>
                <a:gd name="connsiteY37" fmla="*/ 4736523 h 5463886"/>
                <a:gd name="connsiteX38" fmla="*/ 4083627 w 5081154"/>
                <a:gd name="connsiteY38" fmla="*/ 4819650 h 5463886"/>
                <a:gd name="connsiteX39" fmla="*/ 4239490 w 5081154"/>
                <a:gd name="connsiteY39" fmla="*/ 4809259 h 5463886"/>
                <a:gd name="connsiteX40" fmla="*/ 4260272 w 5081154"/>
                <a:gd name="connsiteY40" fmla="*/ 4892386 h 5463886"/>
                <a:gd name="connsiteX41" fmla="*/ 4197927 w 5081154"/>
                <a:gd name="connsiteY41" fmla="*/ 5214505 h 5463886"/>
                <a:gd name="connsiteX42" fmla="*/ 3948545 w 5081154"/>
                <a:gd name="connsiteY42" fmla="*/ 5048250 h 5463886"/>
                <a:gd name="connsiteX43" fmla="*/ 4000500 w 5081154"/>
                <a:gd name="connsiteY43" fmla="*/ 4985905 h 5463886"/>
                <a:gd name="connsiteX44" fmla="*/ 3927763 w 5081154"/>
                <a:gd name="connsiteY44" fmla="*/ 4944341 h 5463886"/>
                <a:gd name="connsiteX45" fmla="*/ 3927763 w 5081154"/>
                <a:gd name="connsiteY45" fmla="*/ 4871605 h 5463886"/>
                <a:gd name="connsiteX46" fmla="*/ 3771900 w 5081154"/>
                <a:gd name="connsiteY46" fmla="*/ 4881996 h 5463886"/>
                <a:gd name="connsiteX47" fmla="*/ 3667990 w 5081154"/>
                <a:gd name="connsiteY47" fmla="*/ 4933950 h 5463886"/>
                <a:gd name="connsiteX48" fmla="*/ 3564081 w 5081154"/>
                <a:gd name="connsiteY48" fmla="*/ 4830041 h 5463886"/>
                <a:gd name="connsiteX49" fmla="*/ 3356263 w 5081154"/>
                <a:gd name="connsiteY49" fmla="*/ 4850823 h 5463886"/>
                <a:gd name="connsiteX50" fmla="*/ 3356263 w 5081154"/>
                <a:gd name="connsiteY50" fmla="*/ 4726132 h 5463886"/>
                <a:gd name="connsiteX51" fmla="*/ 3273136 w 5081154"/>
                <a:gd name="connsiteY51" fmla="*/ 4819650 h 5463886"/>
                <a:gd name="connsiteX52" fmla="*/ 3293918 w 5081154"/>
                <a:gd name="connsiteY52" fmla="*/ 4933950 h 5463886"/>
                <a:gd name="connsiteX53" fmla="*/ 2930236 w 5081154"/>
                <a:gd name="connsiteY53" fmla="*/ 4933950 h 5463886"/>
                <a:gd name="connsiteX54" fmla="*/ 2670463 w 5081154"/>
                <a:gd name="connsiteY54" fmla="*/ 4954732 h 5463886"/>
                <a:gd name="connsiteX55" fmla="*/ 2628900 w 5081154"/>
                <a:gd name="connsiteY55" fmla="*/ 5120986 h 5463886"/>
                <a:gd name="connsiteX56" fmla="*/ 2441863 w 5081154"/>
                <a:gd name="connsiteY56" fmla="*/ 5120986 h 5463886"/>
                <a:gd name="connsiteX57" fmla="*/ 2369127 w 5081154"/>
                <a:gd name="connsiteY57" fmla="*/ 5204114 h 5463886"/>
                <a:gd name="connsiteX58" fmla="*/ 2265218 w 5081154"/>
                <a:gd name="connsiteY58" fmla="*/ 5276850 h 5463886"/>
                <a:gd name="connsiteX59" fmla="*/ 1849581 w 5081154"/>
                <a:gd name="connsiteY59" fmla="*/ 5266459 h 5463886"/>
                <a:gd name="connsiteX60" fmla="*/ 1870363 w 5081154"/>
                <a:gd name="connsiteY60" fmla="*/ 5069032 h 5463886"/>
                <a:gd name="connsiteX61" fmla="*/ 1766454 w 5081154"/>
                <a:gd name="connsiteY61" fmla="*/ 5079423 h 5463886"/>
                <a:gd name="connsiteX62" fmla="*/ 1610590 w 5081154"/>
                <a:gd name="connsiteY62" fmla="*/ 4944341 h 5463886"/>
                <a:gd name="connsiteX63" fmla="*/ 1527463 w 5081154"/>
                <a:gd name="connsiteY63" fmla="*/ 5017077 h 5463886"/>
                <a:gd name="connsiteX64" fmla="*/ 1465118 w 5081154"/>
                <a:gd name="connsiteY64" fmla="*/ 5048250 h 5463886"/>
                <a:gd name="connsiteX65" fmla="*/ 1361209 w 5081154"/>
                <a:gd name="connsiteY65" fmla="*/ 5027468 h 5463886"/>
                <a:gd name="connsiteX66" fmla="*/ 1392381 w 5081154"/>
                <a:gd name="connsiteY66" fmla="*/ 5193723 h 5463886"/>
                <a:gd name="connsiteX67" fmla="*/ 1340427 w 5081154"/>
                <a:gd name="connsiteY67" fmla="*/ 5318414 h 5463886"/>
                <a:gd name="connsiteX68" fmla="*/ 1153390 w 5081154"/>
                <a:gd name="connsiteY68" fmla="*/ 5463886 h 5463886"/>
                <a:gd name="connsiteX69" fmla="*/ 1049481 w 5081154"/>
                <a:gd name="connsiteY69" fmla="*/ 5453496 h 5463886"/>
                <a:gd name="connsiteX70" fmla="*/ 1143000 w 5081154"/>
                <a:gd name="connsiteY70" fmla="*/ 5276850 h 5463886"/>
                <a:gd name="connsiteX71" fmla="*/ 997527 w 5081154"/>
                <a:gd name="connsiteY71" fmla="*/ 5339196 h 5463886"/>
                <a:gd name="connsiteX72" fmla="*/ 955963 w 5081154"/>
                <a:gd name="connsiteY72" fmla="*/ 5224896 h 5463886"/>
                <a:gd name="connsiteX73" fmla="*/ 997527 w 5081154"/>
                <a:gd name="connsiteY73" fmla="*/ 5152159 h 5463886"/>
                <a:gd name="connsiteX74" fmla="*/ 924790 w 5081154"/>
                <a:gd name="connsiteY74" fmla="*/ 5110596 h 5463886"/>
                <a:gd name="connsiteX75" fmla="*/ 862445 w 5081154"/>
                <a:gd name="connsiteY75" fmla="*/ 5058641 h 5463886"/>
                <a:gd name="connsiteX76" fmla="*/ 779318 w 5081154"/>
                <a:gd name="connsiteY76" fmla="*/ 5006686 h 5463886"/>
                <a:gd name="connsiteX77" fmla="*/ 675409 w 5081154"/>
                <a:gd name="connsiteY77" fmla="*/ 4892386 h 5463886"/>
                <a:gd name="connsiteX78" fmla="*/ 602672 w 5081154"/>
                <a:gd name="connsiteY78" fmla="*/ 5027468 h 5463886"/>
                <a:gd name="connsiteX79" fmla="*/ 415636 w 5081154"/>
                <a:gd name="connsiteY79" fmla="*/ 5027468 h 5463886"/>
                <a:gd name="connsiteX80" fmla="*/ 353290 w 5081154"/>
                <a:gd name="connsiteY80" fmla="*/ 4965123 h 5463886"/>
                <a:gd name="connsiteX81" fmla="*/ 488372 w 5081154"/>
                <a:gd name="connsiteY81" fmla="*/ 4892386 h 5463886"/>
                <a:gd name="connsiteX82" fmla="*/ 633845 w 5081154"/>
                <a:gd name="connsiteY82" fmla="*/ 4902777 h 5463886"/>
                <a:gd name="connsiteX83" fmla="*/ 748145 w 5081154"/>
                <a:gd name="connsiteY83" fmla="*/ 4798868 h 5463886"/>
                <a:gd name="connsiteX84" fmla="*/ 852054 w 5081154"/>
                <a:gd name="connsiteY84" fmla="*/ 4830041 h 5463886"/>
                <a:gd name="connsiteX85" fmla="*/ 955963 w 5081154"/>
                <a:gd name="connsiteY85" fmla="*/ 4788477 h 5463886"/>
                <a:gd name="connsiteX86" fmla="*/ 976745 w 5081154"/>
                <a:gd name="connsiteY86" fmla="*/ 4861214 h 5463886"/>
                <a:gd name="connsiteX87" fmla="*/ 1039090 w 5081154"/>
                <a:gd name="connsiteY87" fmla="*/ 4694959 h 5463886"/>
                <a:gd name="connsiteX88" fmla="*/ 966354 w 5081154"/>
                <a:gd name="connsiteY88" fmla="*/ 4622223 h 5463886"/>
                <a:gd name="connsiteX89" fmla="*/ 1039090 w 5081154"/>
                <a:gd name="connsiteY89" fmla="*/ 4539096 h 5463886"/>
                <a:gd name="connsiteX90" fmla="*/ 976745 w 5081154"/>
                <a:gd name="connsiteY90" fmla="*/ 4435186 h 5463886"/>
                <a:gd name="connsiteX91" fmla="*/ 997527 w 5081154"/>
                <a:gd name="connsiteY91" fmla="*/ 4341668 h 5463886"/>
                <a:gd name="connsiteX92" fmla="*/ 1028700 w 5081154"/>
                <a:gd name="connsiteY92" fmla="*/ 4102677 h 5463886"/>
                <a:gd name="connsiteX93" fmla="*/ 935181 w 5081154"/>
                <a:gd name="connsiteY93" fmla="*/ 3676650 h 5463886"/>
                <a:gd name="connsiteX94" fmla="*/ 987136 w 5081154"/>
                <a:gd name="connsiteY94" fmla="*/ 3531177 h 5463886"/>
                <a:gd name="connsiteX95" fmla="*/ 1080654 w 5081154"/>
                <a:gd name="connsiteY95" fmla="*/ 3479223 h 5463886"/>
                <a:gd name="connsiteX96" fmla="*/ 1101436 w 5081154"/>
                <a:gd name="connsiteY96" fmla="*/ 3520786 h 5463886"/>
                <a:gd name="connsiteX97" fmla="*/ 1246909 w 5081154"/>
                <a:gd name="connsiteY97" fmla="*/ 3406486 h 5463886"/>
                <a:gd name="connsiteX98" fmla="*/ 1288472 w 5081154"/>
                <a:gd name="connsiteY98" fmla="*/ 3240232 h 5463886"/>
                <a:gd name="connsiteX99" fmla="*/ 1236518 w 5081154"/>
                <a:gd name="connsiteY99" fmla="*/ 3125932 h 5463886"/>
                <a:gd name="connsiteX100" fmla="*/ 1340427 w 5081154"/>
                <a:gd name="connsiteY100" fmla="*/ 3157105 h 5463886"/>
                <a:gd name="connsiteX101" fmla="*/ 1444336 w 5081154"/>
                <a:gd name="connsiteY101" fmla="*/ 3157105 h 5463886"/>
                <a:gd name="connsiteX102" fmla="*/ 1465118 w 5081154"/>
                <a:gd name="connsiteY102" fmla="*/ 3136323 h 5463886"/>
                <a:gd name="connsiteX103" fmla="*/ 1413163 w 5081154"/>
                <a:gd name="connsiteY103" fmla="*/ 2990850 h 5463886"/>
                <a:gd name="connsiteX104" fmla="*/ 1454727 w 5081154"/>
                <a:gd name="connsiteY104" fmla="*/ 2793423 h 5463886"/>
                <a:gd name="connsiteX105" fmla="*/ 1371600 w 5081154"/>
                <a:gd name="connsiteY105" fmla="*/ 2575214 h 5463886"/>
                <a:gd name="connsiteX106" fmla="*/ 1267690 w 5081154"/>
                <a:gd name="connsiteY106" fmla="*/ 2564823 h 5463886"/>
                <a:gd name="connsiteX107" fmla="*/ 1205345 w 5081154"/>
                <a:gd name="connsiteY107" fmla="*/ 2450523 h 5463886"/>
                <a:gd name="connsiteX108" fmla="*/ 1278081 w 5081154"/>
                <a:gd name="connsiteY108" fmla="*/ 2346614 h 5463886"/>
                <a:gd name="connsiteX109" fmla="*/ 1132609 w 5081154"/>
                <a:gd name="connsiteY109" fmla="*/ 2211532 h 5463886"/>
                <a:gd name="connsiteX110" fmla="*/ 1132609 w 5081154"/>
                <a:gd name="connsiteY110" fmla="*/ 2086841 h 5463886"/>
                <a:gd name="connsiteX111" fmla="*/ 1132609 w 5081154"/>
                <a:gd name="connsiteY111" fmla="*/ 2086841 h 5463886"/>
                <a:gd name="connsiteX112" fmla="*/ 1163781 w 5081154"/>
                <a:gd name="connsiteY112" fmla="*/ 1962150 h 5463886"/>
                <a:gd name="connsiteX113" fmla="*/ 1132609 w 5081154"/>
                <a:gd name="connsiteY113" fmla="*/ 1879023 h 5463886"/>
                <a:gd name="connsiteX114" fmla="*/ 1132609 w 5081154"/>
                <a:gd name="connsiteY114" fmla="*/ 1785505 h 5463886"/>
                <a:gd name="connsiteX115" fmla="*/ 1070263 w 5081154"/>
                <a:gd name="connsiteY115" fmla="*/ 1754332 h 5463886"/>
                <a:gd name="connsiteX116" fmla="*/ 955963 w 5081154"/>
                <a:gd name="connsiteY116" fmla="*/ 1816677 h 5463886"/>
                <a:gd name="connsiteX117" fmla="*/ 914400 w 5081154"/>
                <a:gd name="connsiteY117" fmla="*/ 1650423 h 5463886"/>
                <a:gd name="connsiteX118" fmla="*/ 841663 w 5081154"/>
                <a:gd name="connsiteY118" fmla="*/ 1421823 h 5463886"/>
                <a:gd name="connsiteX119" fmla="*/ 654627 w 5081154"/>
                <a:gd name="connsiteY119" fmla="*/ 1328305 h 5463886"/>
                <a:gd name="connsiteX120" fmla="*/ 342900 w 5081154"/>
                <a:gd name="connsiteY120" fmla="*/ 1307523 h 5463886"/>
                <a:gd name="connsiteX121" fmla="*/ 394854 w 5081154"/>
                <a:gd name="connsiteY121" fmla="*/ 1473777 h 5463886"/>
                <a:gd name="connsiteX122" fmla="*/ 270163 w 5081154"/>
                <a:gd name="connsiteY122" fmla="*/ 1546514 h 5463886"/>
                <a:gd name="connsiteX123" fmla="*/ 51954 w 5081154"/>
                <a:gd name="connsiteY123" fmla="*/ 1619250 h 5463886"/>
                <a:gd name="connsiteX124" fmla="*/ 114300 w 5081154"/>
                <a:gd name="connsiteY124" fmla="*/ 1359477 h 5463886"/>
                <a:gd name="connsiteX125" fmla="*/ 10390 w 5081154"/>
                <a:gd name="connsiteY125" fmla="*/ 1099705 h 5463886"/>
                <a:gd name="connsiteX126" fmla="*/ 0 w 5081154"/>
                <a:gd name="connsiteY126" fmla="*/ 798368 h 5463886"/>
                <a:gd name="connsiteX127" fmla="*/ 270163 w 5081154"/>
                <a:gd name="connsiteY127" fmla="*/ 673677 h 5463886"/>
                <a:gd name="connsiteX128" fmla="*/ 571500 w 5081154"/>
                <a:gd name="connsiteY128" fmla="*/ 746414 h 5463886"/>
                <a:gd name="connsiteX129" fmla="*/ 571500 w 5081154"/>
                <a:gd name="connsiteY129" fmla="*/ 538596 h 5463886"/>
                <a:gd name="connsiteX130" fmla="*/ 852054 w 5081154"/>
                <a:gd name="connsiteY130" fmla="*/ 226868 h 5463886"/>
                <a:gd name="connsiteX131" fmla="*/ 1111827 w 5081154"/>
                <a:gd name="connsiteY131" fmla="*/ 112568 h 5463886"/>
                <a:gd name="connsiteX132" fmla="*/ 1211060 w 5081154"/>
                <a:gd name="connsiteY132" fmla="*/ 0 h 5463886"/>
                <a:gd name="connsiteX133" fmla="*/ 1289165 w 5081154"/>
                <a:gd name="connsiteY133" fmla="*/ 31864 h 5463886"/>
                <a:gd name="connsiteX134" fmla="*/ 1325360 w 5081154"/>
                <a:gd name="connsiteY134" fmla="*/ 79489 h 5463886"/>
                <a:gd name="connsiteX135" fmla="*/ 1432040 w 5081154"/>
                <a:gd name="connsiteY135" fmla="*/ 129019 h 5463886"/>
                <a:gd name="connsiteX136" fmla="*/ 1492480 w 5081154"/>
                <a:gd name="connsiteY136" fmla="*/ 233796 h 5463886"/>
                <a:gd name="connsiteX137" fmla="*/ 1489190 w 5081154"/>
                <a:gd name="connsiteY137" fmla="*/ 285229 h 5463886"/>
                <a:gd name="connsiteX138" fmla="*/ 1694930 w 5081154"/>
                <a:gd name="connsiteY138" fmla="*/ 393814 h 5463886"/>
                <a:gd name="connsiteX139" fmla="*/ 1694930 w 5081154"/>
                <a:gd name="connsiteY139" fmla="*/ 523354 h 5463886"/>
                <a:gd name="connsiteX140" fmla="*/ 1710516 w 5081154"/>
                <a:gd name="connsiteY140" fmla="*/ 585874 h 5463886"/>
                <a:gd name="connsiteX141" fmla="*/ 1769225 w 5081154"/>
                <a:gd name="connsiteY141" fmla="*/ 576694 h 5463886"/>
                <a:gd name="connsiteX142" fmla="*/ 1922318 w 5081154"/>
                <a:gd name="connsiteY142" fmla="*/ 351559 h 5463886"/>
                <a:gd name="connsiteX143" fmla="*/ 2286000 w 5081154"/>
                <a:gd name="connsiteY143" fmla="*/ 548986 h 5463886"/>
                <a:gd name="connsiteX144" fmla="*/ 2535381 w 5081154"/>
                <a:gd name="connsiteY144" fmla="*/ 143741 h 5463886"/>
                <a:gd name="connsiteX145" fmla="*/ 2680854 w 5081154"/>
                <a:gd name="connsiteY145" fmla="*/ 351559 h 5463886"/>
                <a:gd name="connsiteX146" fmla="*/ 2951018 w 5081154"/>
                <a:gd name="connsiteY146" fmla="*/ 320386 h 5463886"/>
                <a:gd name="connsiteX147" fmla="*/ 3200400 w 5081154"/>
                <a:gd name="connsiteY147" fmla="*/ 455468 h 5463886"/>
                <a:gd name="connsiteX148" fmla="*/ 3241963 w 5081154"/>
                <a:gd name="connsiteY148" fmla="*/ 590550 h 5463886"/>
                <a:gd name="connsiteX149" fmla="*/ 3387436 w 5081154"/>
                <a:gd name="connsiteY149" fmla="*/ 746414 h 5463886"/>
                <a:gd name="connsiteX150" fmla="*/ 3449781 w 5081154"/>
                <a:gd name="connsiteY150" fmla="*/ 902277 h 5463886"/>
                <a:gd name="connsiteX151" fmla="*/ 3647209 w 5081154"/>
                <a:gd name="connsiteY151" fmla="*/ 1037359 h 5463886"/>
                <a:gd name="connsiteX152" fmla="*/ 3699163 w 5081154"/>
                <a:gd name="connsiteY152" fmla="*/ 1162050 h 5463886"/>
                <a:gd name="connsiteX0" fmla="*/ 3699163 w 5081154"/>
                <a:gd name="connsiteY0" fmla="*/ 1162050 h 5463886"/>
                <a:gd name="connsiteX1" fmla="*/ 3647209 w 5081154"/>
                <a:gd name="connsiteY1" fmla="*/ 1276350 h 5463886"/>
                <a:gd name="connsiteX2" fmla="*/ 3647209 w 5081154"/>
                <a:gd name="connsiteY2" fmla="*/ 1369868 h 5463886"/>
                <a:gd name="connsiteX3" fmla="*/ 3574472 w 5081154"/>
                <a:gd name="connsiteY3" fmla="*/ 1390650 h 5463886"/>
                <a:gd name="connsiteX4" fmla="*/ 3595254 w 5081154"/>
                <a:gd name="connsiteY4" fmla="*/ 1494559 h 5463886"/>
                <a:gd name="connsiteX5" fmla="*/ 3678381 w 5081154"/>
                <a:gd name="connsiteY5" fmla="*/ 1525732 h 5463886"/>
                <a:gd name="connsiteX6" fmla="*/ 3688772 w 5081154"/>
                <a:gd name="connsiteY6" fmla="*/ 1640032 h 5463886"/>
                <a:gd name="connsiteX7" fmla="*/ 3740727 w 5081154"/>
                <a:gd name="connsiteY7" fmla="*/ 1650423 h 5463886"/>
                <a:gd name="connsiteX8" fmla="*/ 3730336 w 5081154"/>
                <a:gd name="connsiteY8" fmla="*/ 1795896 h 5463886"/>
                <a:gd name="connsiteX9" fmla="*/ 3803072 w 5081154"/>
                <a:gd name="connsiteY9" fmla="*/ 1806286 h 5463886"/>
                <a:gd name="connsiteX10" fmla="*/ 3834245 w 5081154"/>
                <a:gd name="connsiteY10" fmla="*/ 1941368 h 5463886"/>
                <a:gd name="connsiteX11" fmla="*/ 3938154 w 5081154"/>
                <a:gd name="connsiteY11" fmla="*/ 2003714 h 5463886"/>
                <a:gd name="connsiteX12" fmla="*/ 3958936 w 5081154"/>
                <a:gd name="connsiteY12" fmla="*/ 2076450 h 5463886"/>
                <a:gd name="connsiteX13" fmla="*/ 4197927 w 5081154"/>
                <a:gd name="connsiteY13" fmla="*/ 2107623 h 5463886"/>
                <a:gd name="connsiteX14" fmla="*/ 4384963 w 5081154"/>
                <a:gd name="connsiteY14" fmla="*/ 2481696 h 5463886"/>
                <a:gd name="connsiteX15" fmla="*/ 4447309 w 5081154"/>
                <a:gd name="connsiteY15" fmla="*/ 2429741 h 5463886"/>
                <a:gd name="connsiteX16" fmla="*/ 4603172 w 5081154"/>
                <a:gd name="connsiteY16" fmla="*/ 2575214 h 5463886"/>
                <a:gd name="connsiteX17" fmla="*/ 4603172 w 5081154"/>
                <a:gd name="connsiteY17" fmla="*/ 2658341 h 5463886"/>
                <a:gd name="connsiteX18" fmla="*/ 4738254 w 5081154"/>
                <a:gd name="connsiteY18" fmla="*/ 2762250 h 5463886"/>
                <a:gd name="connsiteX19" fmla="*/ 4831772 w 5081154"/>
                <a:gd name="connsiteY19" fmla="*/ 2741468 h 5463886"/>
                <a:gd name="connsiteX20" fmla="*/ 4914900 w 5081154"/>
                <a:gd name="connsiteY20" fmla="*/ 2845377 h 5463886"/>
                <a:gd name="connsiteX21" fmla="*/ 4966854 w 5081154"/>
                <a:gd name="connsiteY21" fmla="*/ 2845377 h 5463886"/>
                <a:gd name="connsiteX22" fmla="*/ 5060372 w 5081154"/>
                <a:gd name="connsiteY22" fmla="*/ 3063586 h 5463886"/>
                <a:gd name="connsiteX23" fmla="*/ 5081154 w 5081154"/>
                <a:gd name="connsiteY23" fmla="*/ 3167496 h 5463886"/>
                <a:gd name="connsiteX24" fmla="*/ 5060372 w 5081154"/>
                <a:gd name="connsiteY24" fmla="*/ 3261014 h 5463886"/>
                <a:gd name="connsiteX25" fmla="*/ 5060372 w 5081154"/>
                <a:gd name="connsiteY25" fmla="*/ 3323359 h 5463886"/>
                <a:gd name="connsiteX26" fmla="*/ 4935681 w 5081154"/>
                <a:gd name="connsiteY26" fmla="*/ 3458441 h 5463886"/>
                <a:gd name="connsiteX27" fmla="*/ 4748645 w 5081154"/>
                <a:gd name="connsiteY27" fmla="*/ 3354532 h 5463886"/>
                <a:gd name="connsiteX28" fmla="*/ 4665518 w 5081154"/>
                <a:gd name="connsiteY28" fmla="*/ 3406486 h 5463886"/>
                <a:gd name="connsiteX29" fmla="*/ 4623954 w 5081154"/>
                <a:gd name="connsiteY29" fmla="*/ 3718214 h 5463886"/>
                <a:gd name="connsiteX30" fmla="*/ 4478481 w 5081154"/>
                <a:gd name="connsiteY30" fmla="*/ 3842905 h 5463886"/>
                <a:gd name="connsiteX31" fmla="*/ 4239490 w 5081154"/>
                <a:gd name="connsiteY31" fmla="*/ 3894859 h 5463886"/>
                <a:gd name="connsiteX32" fmla="*/ 4156363 w 5081154"/>
                <a:gd name="connsiteY32" fmla="*/ 3957205 h 5463886"/>
                <a:gd name="connsiteX33" fmla="*/ 4073236 w 5081154"/>
                <a:gd name="connsiteY33" fmla="*/ 3988377 h 5463886"/>
                <a:gd name="connsiteX34" fmla="*/ 3938154 w 5081154"/>
                <a:gd name="connsiteY34" fmla="*/ 4123459 h 5463886"/>
                <a:gd name="connsiteX35" fmla="*/ 4042063 w 5081154"/>
                <a:gd name="connsiteY35" fmla="*/ 4383232 h 5463886"/>
                <a:gd name="connsiteX36" fmla="*/ 4156363 w 5081154"/>
                <a:gd name="connsiteY36" fmla="*/ 4559877 h 5463886"/>
                <a:gd name="connsiteX37" fmla="*/ 4083627 w 5081154"/>
                <a:gd name="connsiteY37" fmla="*/ 4736523 h 5463886"/>
                <a:gd name="connsiteX38" fmla="*/ 4083627 w 5081154"/>
                <a:gd name="connsiteY38" fmla="*/ 4819650 h 5463886"/>
                <a:gd name="connsiteX39" fmla="*/ 4239490 w 5081154"/>
                <a:gd name="connsiteY39" fmla="*/ 4809259 h 5463886"/>
                <a:gd name="connsiteX40" fmla="*/ 4260272 w 5081154"/>
                <a:gd name="connsiteY40" fmla="*/ 4892386 h 5463886"/>
                <a:gd name="connsiteX41" fmla="*/ 4197927 w 5081154"/>
                <a:gd name="connsiteY41" fmla="*/ 5214505 h 5463886"/>
                <a:gd name="connsiteX42" fmla="*/ 3948545 w 5081154"/>
                <a:gd name="connsiteY42" fmla="*/ 5048250 h 5463886"/>
                <a:gd name="connsiteX43" fmla="*/ 4000500 w 5081154"/>
                <a:gd name="connsiteY43" fmla="*/ 4985905 h 5463886"/>
                <a:gd name="connsiteX44" fmla="*/ 3927763 w 5081154"/>
                <a:gd name="connsiteY44" fmla="*/ 4944341 h 5463886"/>
                <a:gd name="connsiteX45" fmla="*/ 3927763 w 5081154"/>
                <a:gd name="connsiteY45" fmla="*/ 4871605 h 5463886"/>
                <a:gd name="connsiteX46" fmla="*/ 3771900 w 5081154"/>
                <a:gd name="connsiteY46" fmla="*/ 4881996 h 5463886"/>
                <a:gd name="connsiteX47" fmla="*/ 3667990 w 5081154"/>
                <a:gd name="connsiteY47" fmla="*/ 4933950 h 5463886"/>
                <a:gd name="connsiteX48" fmla="*/ 3564081 w 5081154"/>
                <a:gd name="connsiteY48" fmla="*/ 4830041 h 5463886"/>
                <a:gd name="connsiteX49" fmla="*/ 3356263 w 5081154"/>
                <a:gd name="connsiteY49" fmla="*/ 4850823 h 5463886"/>
                <a:gd name="connsiteX50" fmla="*/ 3356263 w 5081154"/>
                <a:gd name="connsiteY50" fmla="*/ 4726132 h 5463886"/>
                <a:gd name="connsiteX51" fmla="*/ 3273136 w 5081154"/>
                <a:gd name="connsiteY51" fmla="*/ 4819650 h 5463886"/>
                <a:gd name="connsiteX52" fmla="*/ 3293918 w 5081154"/>
                <a:gd name="connsiteY52" fmla="*/ 4933950 h 5463886"/>
                <a:gd name="connsiteX53" fmla="*/ 2930236 w 5081154"/>
                <a:gd name="connsiteY53" fmla="*/ 4933950 h 5463886"/>
                <a:gd name="connsiteX54" fmla="*/ 2670463 w 5081154"/>
                <a:gd name="connsiteY54" fmla="*/ 4954732 h 5463886"/>
                <a:gd name="connsiteX55" fmla="*/ 2628900 w 5081154"/>
                <a:gd name="connsiteY55" fmla="*/ 5120986 h 5463886"/>
                <a:gd name="connsiteX56" fmla="*/ 2441863 w 5081154"/>
                <a:gd name="connsiteY56" fmla="*/ 5120986 h 5463886"/>
                <a:gd name="connsiteX57" fmla="*/ 2369127 w 5081154"/>
                <a:gd name="connsiteY57" fmla="*/ 5204114 h 5463886"/>
                <a:gd name="connsiteX58" fmla="*/ 2265218 w 5081154"/>
                <a:gd name="connsiteY58" fmla="*/ 5276850 h 5463886"/>
                <a:gd name="connsiteX59" fmla="*/ 1849581 w 5081154"/>
                <a:gd name="connsiteY59" fmla="*/ 5266459 h 5463886"/>
                <a:gd name="connsiteX60" fmla="*/ 1870363 w 5081154"/>
                <a:gd name="connsiteY60" fmla="*/ 5069032 h 5463886"/>
                <a:gd name="connsiteX61" fmla="*/ 1766454 w 5081154"/>
                <a:gd name="connsiteY61" fmla="*/ 5079423 h 5463886"/>
                <a:gd name="connsiteX62" fmla="*/ 1610590 w 5081154"/>
                <a:gd name="connsiteY62" fmla="*/ 4944341 h 5463886"/>
                <a:gd name="connsiteX63" fmla="*/ 1527463 w 5081154"/>
                <a:gd name="connsiteY63" fmla="*/ 5017077 h 5463886"/>
                <a:gd name="connsiteX64" fmla="*/ 1465118 w 5081154"/>
                <a:gd name="connsiteY64" fmla="*/ 5048250 h 5463886"/>
                <a:gd name="connsiteX65" fmla="*/ 1361209 w 5081154"/>
                <a:gd name="connsiteY65" fmla="*/ 5027468 h 5463886"/>
                <a:gd name="connsiteX66" fmla="*/ 1392381 w 5081154"/>
                <a:gd name="connsiteY66" fmla="*/ 5193723 h 5463886"/>
                <a:gd name="connsiteX67" fmla="*/ 1340427 w 5081154"/>
                <a:gd name="connsiteY67" fmla="*/ 5318414 h 5463886"/>
                <a:gd name="connsiteX68" fmla="*/ 1153390 w 5081154"/>
                <a:gd name="connsiteY68" fmla="*/ 5463886 h 5463886"/>
                <a:gd name="connsiteX69" fmla="*/ 1049481 w 5081154"/>
                <a:gd name="connsiteY69" fmla="*/ 5453496 h 5463886"/>
                <a:gd name="connsiteX70" fmla="*/ 1143000 w 5081154"/>
                <a:gd name="connsiteY70" fmla="*/ 5276850 h 5463886"/>
                <a:gd name="connsiteX71" fmla="*/ 997527 w 5081154"/>
                <a:gd name="connsiteY71" fmla="*/ 5339196 h 5463886"/>
                <a:gd name="connsiteX72" fmla="*/ 955963 w 5081154"/>
                <a:gd name="connsiteY72" fmla="*/ 5224896 h 5463886"/>
                <a:gd name="connsiteX73" fmla="*/ 997527 w 5081154"/>
                <a:gd name="connsiteY73" fmla="*/ 5152159 h 5463886"/>
                <a:gd name="connsiteX74" fmla="*/ 924790 w 5081154"/>
                <a:gd name="connsiteY74" fmla="*/ 5110596 h 5463886"/>
                <a:gd name="connsiteX75" fmla="*/ 862445 w 5081154"/>
                <a:gd name="connsiteY75" fmla="*/ 5058641 h 5463886"/>
                <a:gd name="connsiteX76" fmla="*/ 779318 w 5081154"/>
                <a:gd name="connsiteY76" fmla="*/ 5006686 h 5463886"/>
                <a:gd name="connsiteX77" fmla="*/ 675409 w 5081154"/>
                <a:gd name="connsiteY77" fmla="*/ 4892386 h 5463886"/>
                <a:gd name="connsiteX78" fmla="*/ 602672 w 5081154"/>
                <a:gd name="connsiteY78" fmla="*/ 5027468 h 5463886"/>
                <a:gd name="connsiteX79" fmla="*/ 415636 w 5081154"/>
                <a:gd name="connsiteY79" fmla="*/ 5027468 h 5463886"/>
                <a:gd name="connsiteX80" fmla="*/ 353290 w 5081154"/>
                <a:gd name="connsiteY80" fmla="*/ 4965123 h 5463886"/>
                <a:gd name="connsiteX81" fmla="*/ 488372 w 5081154"/>
                <a:gd name="connsiteY81" fmla="*/ 4892386 h 5463886"/>
                <a:gd name="connsiteX82" fmla="*/ 633845 w 5081154"/>
                <a:gd name="connsiteY82" fmla="*/ 4902777 h 5463886"/>
                <a:gd name="connsiteX83" fmla="*/ 748145 w 5081154"/>
                <a:gd name="connsiteY83" fmla="*/ 4798868 h 5463886"/>
                <a:gd name="connsiteX84" fmla="*/ 852054 w 5081154"/>
                <a:gd name="connsiteY84" fmla="*/ 4830041 h 5463886"/>
                <a:gd name="connsiteX85" fmla="*/ 955963 w 5081154"/>
                <a:gd name="connsiteY85" fmla="*/ 4788477 h 5463886"/>
                <a:gd name="connsiteX86" fmla="*/ 976745 w 5081154"/>
                <a:gd name="connsiteY86" fmla="*/ 4861214 h 5463886"/>
                <a:gd name="connsiteX87" fmla="*/ 1039090 w 5081154"/>
                <a:gd name="connsiteY87" fmla="*/ 4694959 h 5463886"/>
                <a:gd name="connsiteX88" fmla="*/ 966354 w 5081154"/>
                <a:gd name="connsiteY88" fmla="*/ 4622223 h 5463886"/>
                <a:gd name="connsiteX89" fmla="*/ 1039090 w 5081154"/>
                <a:gd name="connsiteY89" fmla="*/ 4539096 h 5463886"/>
                <a:gd name="connsiteX90" fmla="*/ 976745 w 5081154"/>
                <a:gd name="connsiteY90" fmla="*/ 4435186 h 5463886"/>
                <a:gd name="connsiteX91" fmla="*/ 997527 w 5081154"/>
                <a:gd name="connsiteY91" fmla="*/ 4341668 h 5463886"/>
                <a:gd name="connsiteX92" fmla="*/ 1028700 w 5081154"/>
                <a:gd name="connsiteY92" fmla="*/ 4102677 h 5463886"/>
                <a:gd name="connsiteX93" fmla="*/ 935181 w 5081154"/>
                <a:gd name="connsiteY93" fmla="*/ 3676650 h 5463886"/>
                <a:gd name="connsiteX94" fmla="*/ 987136 w 5081154"/>
                <a:gd name="connsiteY94" fmla="*/ 3531177 h 5463886"/>
                <a:gd name="connsiteX95" fmla="*/ 1080654 w 5081154"/>
                <a:gd name="connsiteY95" fmla="*/ 3479223 h 5463886"/>
                <a:gd name="connsiteX96" fmla="*/ 1101436 w 5081154"/>
                <a:gd name="connsiteY96" fmla="*/ 3520786 h 5463886"/>
                <a:gd name="connsiteX97" fmla="*/ 1246909 w 5081154"/>
                <a:gd name="connsiteY97" fmla="*/ 3406486 h 5463886"/>
                <a:gd name="connsiteX98" fmla="*/ 1288472 w 5081154"/>
                <a:gd name="connsiteY98" fmla="*/ 3240232 h 5463886"/>
                <a:gd name="connsiteX99" fmla="*/ 1236518 w 5081154"/>
                <a:gd name="connsiteY99" fmla="*/ 3125932 h 5463886"/>
                <a:gd name="connsiteX100" fmla="*/ 1340427 w 5081154"/>
                <a:gd name="connsiteY100" fmla="*/ 3157105 h 5463886"/>
                <a:gd name="connsiteX101" fmla="*/ 1444336 w 5081154"/>
                <a:gd name="connsiteY101" fmla="*/ 3157105 h 5463886"/>
                <a:gd name="connsiteX102" fmla="*/ 1465118 w 5081154"/>
                <a:gd name="connsiteY102" fmla="*/ 3136323 h 5463886"/>
                <a:gd name="connsiteX103" fmla="*/ 1413163 w 5081154"/>
                <a:gd name="connsiteY103" fmla="*/ 2990850 h 5463886"/>
                <a:gd name="connsiteX104" fmla="*/ 1454727 w 5081154"/>
                <a:gd name="connsiteY104" fmla="*/ 2793423 h 5463886"/>
                <a:gd name="connsiteX105" fmla="*/ 1371600 w 5081154"/>
                <a:gd name="connsiteY105" fmla="*/ 2575214 h 5463886"/>
                <a:gd name="connsiteX106" fmla="*/ 1267690 w 5081154"/>
                <a:gd name="connsiteY106" fmla="*/ 2564823 h 5463886"/>
                <a:gd name="connsiteX107" fmla="*/ 1205345 w 5081154"/>
                <a:gd name="connsiteY107" fmla="*/ 2450523 h 5463886"/>
                <a:gd name="connsiteX108" fmla="*/ 1278081 w 5081154"/>
                <a:gd name="connsiteY108" fmla="*/ 2346614 h 5463886"/>
                <a:gd name="connsiteX109" fmla="*/ 1132609 w 5081154"/>
                <a:gd name="connsiteY109" fmla="*/ 2211532 h 5463886"/>
                <a:gd name="connsiteX110" fmla="*/ 1132609 w 5081154"/>
                <a:gd name="connsiteY110" fmla="*/ 2086841 h 5463886"/>
                <a:gd name="connsiteX111" fmla="*/ 1132609 w 5081154"/>
                <a:gd name="connsiteY111" fmla="*/ 2086841 h 5463886"/>
                <a:gd name="connsiteX112" fmla="*/ 1163781 w 5081154"/>
                <a:gd name="connsiteY112" fmla="*/ 1962150 h 5463886"/>
                <a:gd name="connsiteX113" fmla="*/ 1132609 w 5081154"/>
                <a:gd name="connsiteY113" fmla="*/ 1879023 h 5463886"/>
                <a:gd name="connsiteX114" fmla="*/ 1132609 w 5081154"/>
                <a:gd name="connsiteY114" fmla="*/ 1785505 h 5463886"/>
                <a:gd name="connsiteX115" fmla="*/ 1070263 w 5081154"/>
                <a:gd name="connsiteY115" fmla="*/ 1754332 h 5463886"/>
                <a:gd name="connsiteX116" fmla="*/ 955963 w 5081154"/>
                <a:gd name="connsiteY116" fmla="*/ 1816677 h 5463886"/>
                <a:gd name="connsiteX117" fmla="*/ 914400 w 5081154"/>
                <a:gd name="connsiteY117" fmla="*/ 1650423 h 5463886"/>
                <a:gd name="connsiteX118" fmla="*/ 841663 w 5081154"/>
                <a:gd name="connsiteY118" fmla="*/ 1421823 h 5463886"/>
                <a:gd name="connsiteX119" fmla="*/ 654627 w 5081154"/>
                <a:gd name="connsiteY119" fmla="*/ 1328305 h 5463886"/>
                <a:gd name="connsiteX120" fmla="*/ 342900 w 5081154"/>
                <a:gd name="connsiteY120" fmla="*/ 1307523 h 5463886"/>
                <a:gd name="connsiteX121" fmla="*/ 394854 w 5081154"/>
                <a:gd name="connsiteY121" fmla="*/ 1473777 h 5463886"/>
                <a:gd name="connsiteX122" fmla="*/ 270163 w 5081154"/>
                <a:gd name="connsiteY122" fmla="*/ 1546514 h 5463886"/>
                <a:gd name="connsiteX123" fmla="*/ 51954 w 5081154"/>
                <a:gd name="connsiteY123" fmla="*/ 1619250 h 5463886"/>
                <a:gd name="connsiteX124" fmla="*/ 114300 w 5081154"/>
                <a:gd name="connsiteY124" fmla="*/ 1359477 h 5463886"/>
                <a:gd name="connsiteX125" fmla="*/ 10390 w 5081154"/>
                <a:gd name="connsiteY125" fmla="*/ 1099705 h 5463886"/>
                <a:gd name="connsiteX126" fmla="*/ 0 w 5081154"/>
                <a:gd name="connsiteY126" fmla="*/ 798368 h 5463886"/>
                <a:gd name="connsiteX127" fmla="*/ 270163 w 5081154"/>
                <a:gd name="connsiteY127" fmla="*/ 673677 h 5463886"/>
                <a:gd name="connsiteX128" fmla="*/ 571500 w 5081154"/>
                <a:gd name="connsiteY128" fmla="*/ 746414 h 5463886"/>
                <a:gd name="connsiteX129" fmla="*/ 571500 w 5081154"/>
                <a:gd name="connsiteY129" fmla="*/ 538596 h 5463886"/>
                <a:gd name="connsiteX130" fmla="*/ 852054 w 5081154"/>
                <a:gd name="connsiteY130" fmla="*/ 226868 h 5463886"/>
                <a:gd name="connsiteX131" fmla="*/ 1111827 w 5081154"/>
                <a:gd name="connsiteY131" fmla="*/ 112568 h 5463886"/>
                <a:gd name="connsiteX132" fmla="*/ 1211060 w 5081154"/>
                <a:gd name="connsiteY132" fmla="*/ 0 h 5463886"/>
                <a:gd name="connsiteX133" fmla="*/ 1289165 w 5081154"/>
                <a:gd name="connsiteY133" fmla="*/ 31864 h 5463886"/>
                <a:gd name="connsiteX134" fmla="*/ 1325360 w 5081154"/>
                <a:gd name="connsiteY134" fmla="*/ 79489 h 5463886"/>
                <a:gd name="connsiteX135" fmla="*/ 1432040 w 5081154"/>
                <a:gd name="connsiteY135" fmla="*/ 129019 h 5463886"/>
                <a:gd name="connsiteX136" fmla="*/ 1492480 w 5081154"/>
                <a:gd name="connsiteY136" fmla="*/ 233796 h 5463886"/>
                <a:gd name="connsiteX137" fmla="*/ 1489190 w 5081154"/>
                <a:gd name="connsiteY137" fmla="*/ 285229 h 5463886"/>
                <a:gd name="connsiteX138" fmla="*/ 1694930 w 5081154"/>
                <a:gd name="connsiteY138" fmla="*/ 393814 h 5463886"/>
                <a:gd name="connsiteX139" fmla="*/ 1694930 w 5081154"/>
                <a:gd name="connsiteY139" fmla="*/ 523354 h 5463886"/>
                <a:gd name="connsiteX140" fmla="*/ 1710516 w 5081154"/>
                <a:gd name="connsiteY140" fmla="*/ 585874 h 5463886"/>
                <a:gd name="connsiteX141" fmla="*/ 1769225 w 5081154"/>
                <a:gd name="connsiteY141" fmla="*/ 576694 h 5463886"/>
                <a:gd name="connsiteX142" fmla="*/ 1803515 w 5081154"/>
                <a:gd name="connsiteY142" fmla="*/ 618604 h 5463886"/>
                <a:gd name="connsiteX143" fmla="*/ 1922318 w 5081154"/>
                <a:gd name="connsiteY143" fmla="*/ 351559 h 5463886"/>
                <a:gd name="connsiteX144" fmla="*/ 2286000 w 5081154"/>
                <a:gd name="connsiteY144" fmla="*/ 548986 h 5463886"/>
                <a:gd name="connsiteX145" fmla="*/ 2535381 w 5081154"/>
                <a:gd name="connsiteY145" fmla="*/ 143741 h 5463886"/>
                <a:gd name="connsiteX146" fmla="*/ 2680854 w 5081154"/>
                <a:gd name="connsiteY146" fmla="*/ 351559 h 5463886"/>
                <a:gd name="connsiteX147" fmla="*/ 2951018 w 5081154"/>
                <a:gd name="connsiteY147" fmla="*/ 320386 h 5463886"/>
                <a:gd name="connsiteX148" fmla="*/ 3200400 w 5081154"/>
                <a:gd name="connsiteY148" fmla="*/ 455468 h 5463886"/>
                <a:gd name="connsiteX149" fmla="*/ 3241963 w 5081154"/>
                <a:gd name="connsiteY149" fmla="*/ 590550 h 5463886"/>
                <a:gd name="connsiteX150" fmla="*/ 3387436 w 5081154"/>
                <a:gd name="connsiteY150" fmla="*/ 746414 h 5463886"/>
                <a:gd name="connsiteX151" fmla="*/ 3449781 w 5081154"/>
                <a:gd name="connsiteY151" fmla="*/ 902277 h 5463886"/>
                <a:gd name="connsiteX152" fmla="*/ 3647209 w 5081154"/>
                <a:gd name="connsiteY152" fmla="*/ 1037359 h 5463886"/>
                <a:gd name="connsiteX153" fmla="*/ 3699163 w 5081154"/>
                <a:gd name="connsiteY153" fmla="*/ 1162050 h 5463886"/>
                <a:gd name="connsiteX0" fmla="*/ 3699163 w 5081154"/>
                <a:gd name="connsiteY0" fmla="*/ 1162050 h 5463886"/>
                <a:gd name="connsiteX1" fmla="*/ 3647209 w 5081154"/>
                <a:gd name="connsiteY1" fmla="*/ 1276350 h 5463886"/>
                <a:gd name="connsiteX2" fmla="*/ 3647209 w 5081154"/>
                <a:gd name="connsiteY2" fmla="*/ 1369868 h 5463886"/>
                <a:gd name="connsiteX3" fmla="*/ 3574472 w 5081154"/>
                <a:gd name="connsiteY3" fmla="*/ 1390650 h 5463886"/>
                <a:gd name="connsiteX4" fmla="*/ 3595254 w 5081154"/>
                <a:gd name="connsiteY4" fmla="*/ 1494559 h 5463886"/>
                <a:gd name="connsiteX5" fmla="*/ 3678381 w 5081154"/>
                <a:gd name="connsiteY5" fmla="*/ 1525732 h 5463886"/>
                <a:gd name="connsiteX6" fmla="*/ 3688772 w 5081154"/>
                <a:gd name="connsiteY6" fmla="*/ 1640032 h 5463886"/>
                <a:gd name="connsiteX7" fmla="*/ 3740727 w 5081154"/>
                <a:gd name="connsiteY7" fmla="*/ 1650423 h 5463886"/>
                <a:gd name="connsiteX8" fmla="*/ 3730336 w 5081154"/>
                <a:gd name="connsiteY8" fmla="*/ 1795896 h 5463886"/>
                <a:gd name="connsiteX9" fmla="*/ 3803072 w 5081154"/>
                <a:gd name="connsiteY9" fmla="*/ 1806286 h 5463886"/>
                <a:gd name="connsiteX10" fmla="*/ 3834245 w 5081154"/>
                <a:gd name="connsiteY10" fmla="*/ 1941368 h 5463886"/>
                <a:gd name="connsiteX11" fmla="*/ 3938154 w 5081154"/>
                <a:gd name="connsiteY11" fmla="*/ 2003714 h 5463886"/>
                <a:gd name="connsiteX12" fmla="*/ 3958936 w 5081154"/>
                <a:gd name="connsiteY12" fmla="*/ 2076450 h 5463886"/>
                <a:gd name="connsiteX13" fmla="*/ 4197927 w 5081154"/>
                <a:gd name="connsiteY13" fmla="*/ 2107623 h 5463886"/>
                <a:gd name="connsiteX14" fmla="*/ 4384963 w 5081154"/>
                <a:gd name="connsiteY14" fmla="*/ 2481696 h 5463886"/>
                <a:gd name="connsiteX15" fmla="*/ 4447309 w 5081154"/>
                <a:gd name="connsiteY15" fmla="*/ 2429741 h 5463886"/>
                <a:gd name="connsiteX16" fmla="*/ 4603172 w 5081154"/>
                <a:gd name="connsiteY16" fmla="*/ 2575214 h 5463886"/>
                <a:gd name="connsiteX17" fmla="*/ 4603172 w 5081154"/>
                <a:gd name="connsiteY17" fmla="*/ 2658341 h 5463886"/>
                <a:gd name="connsiteX18" fmla="*/ 4738254 w 5081154"/>
                <a:gd name="connsiteY18" fmla="*/ 2762250 h 5463886"/>
                <a:gd name="connsiteX19" fmla="*/ 4831772 w 5081154"/>
                <a:gd name="connsiteY19" fmla="*/ 2741468 h 5463886"/>
                <a:gd name="connsiteX20" fmla="*/ 4914900 w 5081154"/>
                <a:gd name="connsiteY20" fmla="*/ 2845377 h 5463886"/>
                <a:gd name="connsiteX21" fmla="*/ 4966854 w 5081154"/>
                <a:gd name="connsiteY21" fmla="*/ 2845377 h 5463886"/>
                <a:gd name="connsiteX22" fmla="*/ 5060372 w 5081154"/>
                <a:gd name="connsiteY22" fmla="*/ 3063586 h 5463886"/>
                <a:gd name="connsiteX23" fmla="*/ 5081154 w 5081154"/>
                <a:gd name="connsiteY23" fmla="*/ 3167496 h 5463886"/>
                <a:gd name="connsiteX24" fmla="*/ 5060372 w 5081154"/>
                <a:gd name="connsiteY24" fmla="*/ 3261014 h 5463886"/>
                <a:gd name="connsiteX25" fmla="*/ 5060372 w 5081154"/>
                <a:gd name="connsiteY25" fmla="*/ 3323359 h 5463886"/>
                <a:gd name="connsiteX26" fmla="*/ 4935681 w 5081154"/>
                <a:gd name="connsiteY26" fmla="*/ 3458441 h 5463886"/>
                <a:gd name="connsiteX27" fmla="*/ 4748645 w 5081154"/>
                <a:gd name="connsiteY27" fmla="*/ 3354532 h 5463886"/>
                <a:gd name="connsiteX28" fmla="*/ 4665518 w 5081154"/>
                <a:gd name="connsiteY28" fmla="*/ 3406486 h 5463886"/>
                <a:gd name="connsiteX29" fmla="*/ 4623954 w 5081154"/>
                <a:gd name="connsiteY29" fmla="*/ 3718214 h 5463886"/>
                <a:gd name="connsiteX30" fmla="*/ 4478481 w 5081154"/>
                <a:gd name="connsiteY30" fmla="*/ 3842905 h 5463886"/>
                <a:gd name="connsiteX31" fmla="*/ 4239490 w 5081154"/>
                <a:gd name="connsiteY31" fmla="*/ 3894859 h 5463886"/>
                <a:gd name="connsiteX32" fmla="*/ 4156363 w 5081154"/>
                <a:gd name="connsiteY32" fmla="*/ 3957205 h 5463886"/>
                <a:gd name="connsiteX33" fmla="*/ 4073236 w 5081154"/>
                <a:gd name="connsiteY33" fmla="*/ 3988377 h 5463886"/>
                <a:gd name="connsiteX34" fmla="*/ 3938154 w 5081154"/>
                <a:gd name="connsiteY34" fmla="*/ 4123459 h 5463886"/>
                <a:gd name="connsiteX35" fmla="*/ 4042063 w 5081154"/>
                <a:gd name="connsiteY35" fmla="*/ 4383232 h 5463886"/>
                <a:gd name="connsiteX36" fmla="*/ 4156363 w 5081154"/>
                <a:gd name="connsiteY36" fmla="*/ 4559877 h 5463886"/>
                <a:gd name="connsiteX37" fmla="*/ 4083627 w 5081154"/>
                <a:gd name="connsiteY37" fmla="*/ 4736523 h 5463886"/>
                <a:gd name="connsiteX38" fmla="*/ 4083627 w 5081154"/>
                <a:gd name="connsiteY38" fmla="*/ 4819650 h 5463886"/>
                <a:gd name="connsiteX39" fmla="*/ 4239490 w 5081154"/>
                <a:gd name="connsiteY39" fmla="*/ 4809259 h 5463886"/>
                <a:gd name="connsiteX40" fmla="*/ 4260272 w 5081154"/>
                <a:gd name="connsiteY40" fmla="*/ 4892386 h 5463886"/>
                <a:gd name="connsiteX41" fmla="*/ 4197927 w 5081154"/>
                <a:gd name="connsiteY41" fmla="*/ 5214505 h 5463886"/>
                <a:gd name="connsiteX42" fmla="*/ 3948545 w 5081154"/>
                <a:gd name="connsiteY42" fmla="*/ 5048250 h 5463886"/>
                <a:gd name="connsiteX43" fmla="*/ 4000500 w 5081154"/>
                <a:gd name="connsiteY43" fmla="*/ 4985905 h 5463886"/>
                <a:gd name="connsiteX44" fmla="*/ 3927763 w 5081154"/>
                <a:gd name="connsiteY44" fmla="*/ 4944341 h 5463886"/>
                <a:gd name="connsiteX45" fmla="*/ 3927763 w 5081154"/>
                <a:gd name="connsiteY45" fmla="*/ 4871605 h 5463886"/>
                <a:gd name="connsiteX46" fmla="*/ 3771900 w 5081154"/>
                <a:gd name="connsiteY46" fmla="*/ 4881996 h 5463886"/>
                <a:gd name="connsiteX47" fmla="*/ 3667990 w 5081154"/>
                <a:gd name="connsiteY47" fmla="*/ 4933950 h 5463886"/>
                <a:gd name="connsiteX48" fmla="*/ 3564081 w 5081154"/>
                <a:gd name="connsiteY48" fmla="*/ 4830041 h 5463886"/>
                <a:gd name="connsiteX49" fmla="*/ 3356263 w 5081154"/>
                <a:gd name="connsiteY49" fmla="*/ 4850823 h 5463886"/>
                <a:gd name="connsiteX50" fmla="*/ 3356263 w 5081154"/>
                <a:gd name="connsiteY50" fmla="*/ 4726132 h 5463886"/>
                <a:gd name="connsiteX51" fmla="*/ 3273136 w 5081154"/>
                <a:gd name="connsiteY51" fmla="*/ 4819650 h 5463886"/>
                <a:gd name="connsiteX52" fmla="*/ 3293918 w 5081154"/>
                <a:gd name="connsiteY52" fmla="*/ 4933950 h 5463886"/>
                <a:gd name="connsiteX53" fmla="*/ 2930236 w 5081154"/>
                <a:gd name="connsiteY53" fmla="*/ 4933950 h 5463886"/>
                <a:gd name="connsiteX54" fmla="*/ 2670463 w 5081154"/>
                <a:gd name="connsiteY54" fmla="*/ 4954732 h 5463886"/>
                <a:gd name="connsiteX55" fmla="*/ 2628900 w 5081154"/>
                <a:gd name="connsiteY55" fmla="*/ 5120986 h 5463886"/>
                <a:gd name="connsiteX56" fmla="*/ 2441863 w 5081154"/>
                <a:gd name="connsiteY56" fmla="*/ 5120986 h 5463886"/>
                <a:gd name="connsiteX57" fmla="*/ 2369127 w 5081154"/>
                <a:gd name="connsiteY57" fmla="*/ 5204114 h 5463886"/>
                <a:gd name="connsiteX58" fmla="*/ 2265218 w 5081154"/>
                <a:gd name="connsiteY58" fmla="*/ 5276850 h 5463886"/>
                <a:gd name="connsiteX59" fmla="*/ 1849581 w 5081154"/>
                <a:gd name="connsiteY59" fmla="*/ 5266459 h 5463886"/>
                <a:gd name="connsiteX60" fmla="*/ 1870363 w 5081154"/>
                <a:gd name="connsiteY60" fmla="*/ 5069032 h 5463886"/>
                <a:gd name="connsiteX61" fmla="*/ 1766454 w 5081154"/>
                <a:gd name="connsiteY61" fmla="*/ 5079423 h 5463886"/>
                <a:gd name="connsiteX62" fmla="*/ 1610590 w 5081154"/>
                <a:gd name="connsiteY62" fmla="*/ 4944341 h 5463886"/>
                <a:gd name="connsiteX63" fmla="*/ 1527463 w 5081154"/>
                <a:gd name="connsiteY63" fmla="*/ 5017077 h 5463886"/>
                <a:gd name="connsiteX64" fmla="*/ 1465118 w 5081154"/>
                <a:gd name="connsiteY64" fmla="*/ 5048250 h 5463886"/>
                <a:gd name="connsiteX65" fmla="*/ 1361209 w 5081154"/>
                <a:gd name="connsiteY65" fmla="*/ 5027468 h 5463886"/>
                <a:gd name="connsiteX66" fmla="*/ 1392381 w 5081154"/>
                <a:gd name="connsiteY66" fmla="*/ 5193723 h 5463886"/>
                <a:gd name="connsiteX67" fmla="*/ 1340427 w 5081154"/>
                <a:gd name="connsiteY67" fmla="*/ 5318414 h 5463886"/>
                <a:gd name="connsiteX68" fmla="*/ 1153390 w 5081154"/>
                <a:gd name="connsiteY68" fmla="*/ 5463886 h 5463886"/>
                <a:gd name="connsiteX69" fmla="*/ 1049481 w 5081154"/>
                <a:gd name="connsiteY69" fmla="*/ 5453496 h 5463886"/>
                <a:gd name="connsiteX70" fmla="*/ 1143000 w 5081154"/>
                <a:gd name="connsiteY70" fmla="*/ 5276850 h 5463886"/>
                <a:gd name="connsiteX71" fmla="*/ 997527 w 5081154"/>
                <a:gd name="connsiteY71" fmla="*/ 5339196 h 5463886"/>
                <a:gd name="connsiteX72" fmla="*/ 955963 w 5081154"/>
                <a:gd name="connsiteY72" fmla="*/ 5224896 h 5463886"/>
                <a:gd name="connsiteX73" fmla="*/ 997527 w 5081154"/>
                <a:gd name="connsiteY73" fmla="*/ 5152159 h 5463886"/>
                <a:gd name="connsiteX74" fmla="*/ 924790 w 5081154"/>
                <a:gd name="connsiteY74" fmla="*/ 5110596 h 5463886"/>
                <a:gd name="connsiteX75" fmla="*/ 862445 w 5081154"/>
                <a:gd name="connsiteY75" fmla="*/ 5058641 h 5463886"/>
                <a:gd name="connsiteX76" fmla="*/ 779318 w 5081154"/>
                <a:gd name="connsiteY76" fmla="*/ 5006686 h 5463886"/>
                <a:gd name="connsiteX77" fmla="*/ 675409 w 5081154"/>
                <a:gd name="connsiteY77" fmla="*/ 4892386 h 5463886"/>
                <a:gd name="connsiteX78" fmla="*/ 602672 w 5081154"/>
                <a:gd name="connsiteY78" fmla="*/ 5027468 h 5463886"/>
                <a:gd name="connsiteX79" fmla="*/ 415636 w 5081154"/>
                <a:gd name="connsiteY79" fmla="*/ 5027468 h 5463886"/>
                <a:gd name="connsiteX80" fmla="*/ 353290 w 5081154"/>
                <a:gd name="connsiteY80" fmla="*/ 4965123 h 5463886"/>
                <a:gd name="connsiteX81" fmla="*/ 488372 w 5081154"/>
                <a:gd name="connsiteY81" fmla="*/ 4892386 h 5463886"/>
                <a:gd name="connsiteX82" fmla="*/ 633845 w 5081154"/>
                <a:gd name="connsiteY82" fmla="*/ 4902777 h 5463886"/>
                <a:gd name="connsiteX83" fmla="*/ 748145 w 5081154"/>
                <a:gd name="connsiteY83" fmla="*/ 4798868 h 5463886"/>
                <a:gd name="connsiteX84" fmla="*/ 852054 w 5081154"/>
                <a:gd name="connsiteY84" fmla="*/ 4830041 h 5463886"/>
                <a:gd name="connsiteX85" fmla="*/ 955963 w 5081154"/>
                <a:gd name="connsiteY85" fmla="*/ 4788477 h 5463886"/>
                <a:gd name="connsiteX86" fmla="*/ 976745 w 5081154"/>
                <a:gd name="connsiteY86" fmla="*/ 4861214 h 5463886"/>
                <a:gd name="connsiteX87" fmla="*/ 1039090 w 5081154"/>
                <a:gd name="connsiteY87" fmla="*/ 4694959 h 5463886"/>
                <a:gd name="connsiteX88" fmla="*/ 966354 w 5081154"/>
                <a:gd name="connsiteY88" fmla="*/ 4622223 h 5463886"/>
                <a:gd name="connsiteX89" fmla="*/ 1039090 w 5081154"/>
                <a:gd name="connsiteY89" fmla="*/ 4539096 h 5463886"/>
                <a:gd name="connsiteX90" fmla="*/ 976745 w 5081154"/>
                <a:gd name="connsiteY90" fmla="*/ 4435186 h 5463886"/>
                <a:gd name="connsiteX91" fmla="*/ 997527 w 5081154"/>
                <a:gd name="connsiteY91" fmla="*/ 4341668 h 5463886"/>
                <a:gd name="connsiteX92" fmla="*/ 1028700 w 5081154"/>
                <a:gd name="connsiteY92" fmla="*/ 4102677 h 5463886"/>
                <a:gd name="connsiteX93" fmla="*/ 935181 w 5081154"/>
                <a:gd name="connsiteY93" fmla="*/ 3676650 h 5463886"/>
                <a:gd name="connsiteX94" fmla="*/ 987136 w 5081154"/>
                <a:gd name="connsiteY94" fmla="*/ 3531177 h 5463886"/>
                <a:gd name="connsiteX95" fmla="*/ 1080654 w 5081154"/>
                <a:gd name="connsiteY95" fmla="*/ 3479223 h 5463886"/>
                <a:gd name="connsiteX96" fmla="*/ 1101436 w 5081154"/>
                <a:gd name="connsiteY96" fmla="*/ 3520786 h 5463886"/>
                <a:gd name="connsiteX97" fmla="*/ 1246909 w 5081154"/>
                <a:gd name="connsiteY97" fmla="*/ 3406486 h 5463886"/>
                <a:gd name="connsiteX98" fmla="*/ 1288472 w 5081154"/>
                <a:gd name="connsiteY98" fmla="*/ 3240232 h 5463886"/>
                <a:gd name="connsiteX99" fmla="*/ 1236518 w 5081154"/>
                <a:gd name="connsiteY99" fmla="*/ 3125932 h 5463886"/>
                <a:gd name="connsiteX100" fmla="*/ 1340427 w 5081154"/>
                <a:gd name="connsiteY100" fmla="*/ 3157105 h 5463886"/>
                <a:gd name="connsiteX101" fmla="*/ 1444336 w 5081154"/>
                <a:gd name="connsiteY101" fmla="*/ 3157105 h 5463886"/>
                <a:gd name="connsiteX102" fmla="*/ 1465118 w 5081154"/>
                <a:gd name="connsiteY102" fmla="*/ 3136323 h 5463886"/>
                <a:gd name="connsiteX103" fmla="*/ 1413163 w 5081154"/>
                <a:gd name="connsiteY103" fmla="*/ 2990850 h 5463886"/>
                <a:gd name="connsiteX104" fmla="*/ 1454727 w 5081154"/>
                <a:gd name="connsiteY104" fmla="*/ 2793423 h 5463886"/>
                <a:gd name="connsiteX105" fmla="*/ 1371600 w 5081154"/>
                <a:gd name="connsiteY105" fmla="*/ 2575214 h 5463886"/>
                <a:gd name="connsiteX106" fmla="*/ 1267690 w 5081154"/>
                <a:gd name="connsiteY106" fmla="*/ 2564823 h 5463886"/>
                <a:gd name="connsiteX107" fmla="*/ 1205345 w 5081154"/>
                <a:gd name="connsiteY107" fmla="*/ 2450523 h 5463886"/>
                <a:gd name="connsiteX108" fmla="*/ 1278081 w 5081154"/>
                <a:gd name="connsiteY108" fmla="*/ 2346614 h 5463886"/>
                <a:gd name="connsiteX109" fmla="*/ 1132609 w 5081154"/>
                <a:gd name="connsiteY109" fmla="*/ 2211532 h 5463886"/>
                <a:gd name="connsiteX110" fmla="*/ 1132609 w 5081154"/>
                <a:gd name="connsiteY110" fmla="*/ 2086841 h 5463886"/>
                <a:gd name="connsiteX111" fmla="*/ 1132609 w 5081154"/>
                <a:gd name="connsiteY111" fmla="*/ 2086841 h 5463886"/>
                <a:gd name="connsiteX112" fmla="*/ 1163781 w 5081154"/>
                <a:gd name="connsiteY112" fmla="*/ 1962150 h 5463886"/>
                <a:gd name="connsiteX113" fmla="*/ 1132609 w 5081154"/>
                <a:gd name="connsiteY113" fmla="*/ 1879023 h 5463886"/>
                <a:gd name="connsiteX114" fmla="*/ 1132609 w 5081154"/>
                <a:gd name="connsiteY114" fmla="*/ 1785505 h 5463886"/>
                <a:gd name="connsiteX115" fmla="*/ 1070263 w 5081154"/>
                <a:gd name="connsiteY115" fmla="*/ 1754332 h 5463886"/>
                <a:gd name="connsiteX116" fmla="*/ 955963 w 5081154"/>
                <a:gd name="connsiteY116" fmla="*/ 1816677 h 5463886"/>
                <a:gd name="connsiteX117" fmla="*/ 914400 w 5081154"/>
                <a:gd name="connsiteY117" fmla="*/ 1650423 h 5463886"/>
                <a:gd name="connsiteX118" fmla="*/ 841663 w 5081154"/>
                <a:gd name="connsiteY118" fmla="*/ 1421823 h 5463886"/>
                <a:gd name="connsiteX119" fmla="*/ 654627 w 5081154"/>
                <a:gd name="connsiteY119" fmla="*/ 1328305 h 5463886"/>
                <a:gd name="connsiteX120" fmla="*/ 342900 w 5081154"/>
                <a:gd name="connsiteY120" fmla="*/ 1307523 h 5463886"/>
                <a:gd name="connsiteX121" fmla="*/ 394854 w 5081154"/>
                <a:gd name="connsiteY121" fmla="*/ 1473777 h 5463886"/>
                <a:gd name="connsiteX122" fmla="*/ 270163 w 5081154"/>
                <a:gd name="connsiteY122" fmla="*/ 1546514 h 5463886"/>
                <a:gd name="connsiteX123" fmla="*/ 51954 w 5081154"/>
                <a:gd name="connsiteY123" fmla="*/ 1619250 h 5463886"/>
                <a:gd name="connsiteX124" fmla="*/ 114300 w 5081154"/>
                <a:gd name="connsiteY124" fmla="*/ 1359477 h 5463886"/>
                <a:gd name="connsiteX125" fmla="*/ 10390 w 5081154"/>
                <a:gd name="connsiteY125" fmla="*/ 1099705 h 5463886"/>
                <a:gd name="connsiteX126" fmla="*/ 0 w 5081154"/>
                <a:gd name="connsiteY126" fmla="*/ 798368 h 5463886"/>
                <a:gd name="connsiteX127" fmla="*/ 270163 w 5081154"/>
                <a:gd name="connsiteY127" fmla="*/ 673677 h 5463886"/>
                <a:gd name="connsiteX128" fmla="*/ 571500 w 5081154"/>
                <a:gd name="connsiteY128" fmla="*/ 746414 h 5463886"/>
                <a:gd name="connsiteX129" fmla="*/ 571500 w 5081154"/>
                <a:gd name="connsiteY129" fmla="*/ 538596 h 5463886"/>
                <a:gd name="connsiteX130" fmla="*/ 852054 w 5081154"/>
                <a:gd name="connsiteY130" fmla="*/ 226868 h 5463886"/>
                <a:gd name="connsiteX131" fmla="*/ 1111827 w 5081154"/>
                <a:gd name="connsiteY131" fmla="*/ 112568 h 5463886"/>
                <a:gd name="connsiteX132" fmla="*/ 1211060 w 5081154"/>
                <a:gd name="connsiteY132" fmla="*/ 0 h 5463886"/>
                <a:gd name="connsiteX133" fmla="*/ 1289165 w 5081154"/>
                <a:gd name="connsiteY133" fmla="*/ 31864 h 5463886"/>
                <a:gd name="connsiteX134" fmla="*/ 1325360 w 5081154"/>
                <a:gd name="connsiteY134" fmla="*/ 79489 h 5463886"/>
                <a:gd name="connsiteX135" fmla="*/ 1432040 w 5081154"/>
                <a:gd name="connsiteY135" fmla="*/ 129019 h 5463886"/>
                <a:gd name="connsiteX136" fmla="*/ 1492480 w 5081154"/>
                <a:gd name="connsiteY136" fmla="*/ 233796 h 5463886"/>
                <a:gd name="connsiteX137" fmla="*/ 1489190 w 5081154"/>
                <a:gd name="connsiteY137" fmla="*/ 285229 h 5463886"/>
                <a:gd name="connsiteX138" fmla="*/ 1694930 w 5081154"/>
                <a:gd name="connsiteY138" fmla="*/ 393814 h 5463886"/>
                <a:gd name="connsiteX139" fmla="*/ 1694930 w 5081154"/>
                <a:gd name="connsiteY139" fmla="*/ 523354 h 5463886"/>
                <a:gd name="connsiteX140" fmla="*/ 1710516 w 5081154"/>
                <a:gd name="connsiteY140" fmla="*/ 585874 h 5463886"/>
                <a:gd name="connsiteX141" fmla="*/ 1769225 w 5081154"/>
                <a:gd name="connsiteY141" fmla="*/ 576694 h 5463886"/>
                <a:gd name="connsiteX142" fmla="*/ 1803515 w 5081154"/>
                <a:gd name="connsiteY142" fmla="*/ 618604 h 5463886"/>
                <a:gd name="connsiteX143" fmla="*/ 1921625 w 5081154"/>
                <a:gd name="connsiteY143" fmla="*/ 570979 h 5463886"/>
                <a:gd name="connsiteX144" fmla="*/ 1922318 w 5081154"/>
                <a:gd name="connsiteY144" fmla="*/ 351559 h 5463886"/>
                <a:gd name="connsiteX145" fmla="*/ 2286000 w 5081154"/>
                <a:gd name="connsiteY145" fmla="*/ 548986 h 5463886"/>
                <a:gd name="connsiteX146" fmla="*/ 2535381 w 5081154"/>
                <a:gd name="connsiteY146" fmla="*/ 143741 h 5463886"/>
                <a:gd name="connsiteX147" fmla="*/ 2680854 w 5081154"/>
                <a:gd name="connsiteY147" fmla="*/ 351559 h 5463886"/>
                <a:gd name="connsiteX148" fmla="*/ 2951018 w 5081154"/>
                <a:gd name="connsiteY148" fmla="*/ 320386 h 5463886"/>
                <a:gd name="connsiteX149" fmla="*/ 3200400 w 5081154"/>
                <a:gd name="connsiteY149" fmla="*/ 455468 h 5463886"/>
                <a:gd name="connsiteX150" fmla="*/ 3241963 w 5081154"/>
                <a:gd name="connsiteY150" fmla="*/ 590550 h 5463886"/>
                <a:gd name="connsiteX151" fmla="*/ 3387436 w 5081154"/>
                <a:gd name="connsiteY151" fmla="*/ 746414 h 5463886"/>
                <a:gd name="connsiteX152" fmla="*/ 3449781 w 5081154"/>
                <a:gd name="connsiteY152" fmla="*/ 902277 h 5463886"/>
                <a:gd name="connsiteX153" fmla="*/ 3647209 w 5081154"/>
                <a:gd name="connsiteY153" fmla="*/ 1037359 h 5463886"/>
                <a:gd name="connsiteX154" fmla="*/ 3699163 w 5081154"/>
                <a:gd name="connsiteY154" fmla="*/ 1162050 h 5463886"/>
                <a:gd name="connsiteX0" fmla="*/ 3699163 w 5081154"/>
                <a:gd name="connsiteY0" fmla="*/ 1162050 h 5463886"/>
                <a:gd name="connsiteX1" fmla="*/ 3647209 w 5081154"/>
                <a:gd name="connsiteY1" fmla="*/ 1276350 h 5463886"/>
                <a:gd name="connsiteX2" fmla="*/ 3647209 w 5081154"/>
                <a:gd name="connsiteY2" fmla="*/ 1369868 h 5463886"/>
                <a:gd name="connsiteX3" fmla="*/ 3574472 w 5081154"/>
                <a:gd name="connsiteY3" fmla="*/ 1390650 h 5463886"/>
                <a:gd name="connsiteX4" fmla="*/ 3595254 w 5081154"/>
                <a:gd name="connsiteY4" fmla="*/ 1494559 h 5463886"/>
                <a:gd name="connsiteX5" fmla="*/ 3678381 w 5081154"/>
                <a:gd name="connsiteY5" fmla="*/ 1525732 h 5463886"/>
                <a:gd name="connsiteX6" fmla="*/ 3688772 w 5081154"/>
                <a:gd name="connsiteY6" fmla="*/ 1640032 h 5463886"/>
                <a:gd name="connsiteX7" fmla="*/ 3740727 w 5081154"/>
                <a:gd name="connsiteY7" fmla="*/ 1650423 h 5463886"/>
                <a:gd name="connsiteX8" fmla="*/ 3730336 w 5081154"/>
                <a:gd name="connsiteY8" fmla="*/ 1795896 h 5463886"/>
                <a:gd name="connsiteX9" fmla="*/ 3803072 w 5081154"/>
                <a:gd name="connsiteY9" fmla="*/ 1806286 h 5463886"/>
                <a:gd name="connsiteX10" fmla="*/ 3834245 w 5081154"/>
                <a:gd name="connsiteY10" fmla="*/ 1941368 h 5463886"/>
                <a:gd name="connsiteX11" fmla="*/ 3938154 w 5081154"/>
                <a:gd name="connsiteY11" fmla="*/ 2003714 h 5463886"/>
                <a:gd name="connsiteX12" fmla="*/ 3958936 w 5081154"/>
                <a:gd name="connsiteY12" fmla="*/ 2076450 h 5463886"/>
                <a:gd name="connsiteX13" fmla="*/ 4197927 w 5081154"/>
                <a:gd name="connsiteY13" fmla="*/ 2107623 h 5463886"/>
                <a:gd name="connsiteX14" fmla="*/ 4384963 w 5081154"/>
                <a:gd name="connsiteY14" fmla="*/ 2481696 h 5463886"/>
                <a:gd name="connsiteX15" fmla="*/ 4447309 w 5081154"/>
                <a:gd name="connsiteY15" fmla="*/ 2429741 h 5463886"/>
                <a:gd name="connsiteX16" fmla="*/ 4603172 w 5081154"/>
                <a:gd name="connsiteY16" fmla="*/ 2575214 h 5463886"/>
                <a:gd name="connsiteX17" fmla="*/ 4603172 w 5081154"/>
                <a:gd name="connsiteY17" fmla="*/ 2658341 h 5463886"/>
                <a:gd name="connsiteX18" fmla="*/ 4738254 w 5081154"/>
                <a:gd name="connsiteY18" fmla="*/ 2762250 h 5463886"/>
                <a:gd name="connsiteX19" fmla="*/ 4831772 w 5081154"/>
                <a:gd name="connsiteY19" fmla="*/ 2741468 h 5463886"/>
                <a:gd name="connsiteX20" fmla="*/ 4914900 w 5081154"/>
                <a:gd name="connsiteY20" fmla="*/ 2845377 h 5463886"/>
                <a:gd name="connsiteX21" fmla="*/ 4966854 w 5081154"/>
                <a:gd name="connsiteY21" fmla="*/ 2845377 h 5463886"/>
                <a:gd name="connsiteX22" fmla="*/ 5060372 w 5081154"/>
                <a:gd name="connsiteY22" fmla="*/ 3063586 h 5463886"/>
                <a:gd name="connsiteX23" fmla="*/ 5081154 w 5081154"/>
                <a:gd name="connsiteY23" fmla="*/ 3167496 h 5463886"/>
                <a:gd name="connsiteX24" fmla="*/ 5060372 w 5081154"/>
                <a:gd name="connsiteY24" fmla="*/ 3261014 h 5463886"/>
                <a:gd name="connsiteX25" fmla="*/ 5060372 w 5081154"/>
                <a:gd name="connsiteY25" fmla="*/ 3323359 h 5463886"/>
                <a:gd name="connsiteX26" fmla="*/ 4935681 w 5081154"/>
                <a:gd name="connsiteY26" fmla="*/ 3458441 h 5463886"/>
                <a:gd name="connsiteX27" fmla="*/ 4748645 w 5081154"/>
                <a:gd name="connsiteY27" fmla="*/ 3354532 h 5463886"/>
                <a:gd name="connsiteX28" fmla="*/ 4665518 w 5081154"/>
                <a:gd name="connsiteY28" fmla="*/ 3406486 h 5463886"/>
                <a:gd name="connsiteX29" fmla="*/ 4623954 w 5081154"/>
                <a:gd name="connsiteY29" fmla="*/ 3718214 h 5463886"/>
                <a:gd name="connsiteX30" fmla="*/ 4478481 w 5081154"/>
                <a:gd name="connsiteY30" fmla="*/ 3842905 h 5463886"/>
                <a:gd name="connsiteX31" fmla="*/ 4239490 w 5081154"/>
                <a:gd name="connsiteY31" fmla="*/ 3894859 h 5463886"/>
                <a:gd name="connsiteX32" fmla="*/ 4156363 w 5081154"/>
                <a:gd name="connsiteY32" fmla="*/ 3957205 h 5463886"/>
                <a:gd name="connsiteX33" fmla="*/ 4073236 w 5081154"/>
                <a:gd name="connsiteY33" fmla="*/ 3988377 h 5463886"/>
                <a:gd name="connsiteX34" fmla="*/ 3938154 w 5081154"/>
                <a:gd name="connsiteY34" fmla="*/ 4123459 h 5463886"/>
                <a:gd name="connsiteX35" fmla="*/ 4042063 w 5081154"/>
                <a:gd name="connsiteY35" fmla="*/ 4383232 h 5463886"/>
                <a:gd name="connsiteX36" fmla="*/ 4156363 w 5081154"/>
                <a:gd name="connsiteY36" fmla="*/ 4559877 h 5463886"/>
                <a:gd name="connsiteX37" fmla="*/ 4083627 w 5081154"/>
                <a:gd name="connsiteY37" fmla="*/ 4736523 h 5463886"/>
                <a:gd name="connsiteX38" fmla="*/ 4083627 w 5081154"/>
                <a:gd name="connsiteY38" fmla="*/ 4819650 h 5463886"/>
                <a:gd name="connsiteX39" fmla="*/ 4239490 w 5081154"/>
                <a:gd name="connsiteY39" fmla="*/ 4809259 h 5463886"/>
                <a:gd name="connsiteX40" fmla="*/ 4260272 w 5081154"/>
                <a:gd name="connsiteY40" fmla="*/ 4892386 h 5463886"/>
                <a:gd name="connsiteX41" fmla="*/ 4197927 w 5081154"/>
                <a:gd name="connsiteY41" fmla="*/ 5214505 h 5463886"/>
                <a:gd name="connsiteX42" fmla="*/ 3948545 w 5081154"/>
                <a:gd name="connsiteY42" fmla="*/ 5048250 h 5463886"/>
                <a:gd name="connsiteX43" fmla="*/ 4000500 w 5081154"/>
                <a:gd name="connsiteY43" fmla="*/ 4985905 h 5463886"/>
                <a:gd name="connsiteX44" fmla="*/ 3927763 w 5081154"/>
                <a:gd name="connsiteY44" fmla="*/ 4944341 h 5463886"/>
                <a:gd name="connsiteX45" fmla="*/ 3927763 w 5081154"/>
                <a:gd name="connsiteY45" fmla="*/ 4871605 h 5463886"/>
                <a:gd name="connsiteX46" fmla="*/ 3771900 w 5081154"/>
                <a:gd name="connsiteY46" fmla="*/ 4881996 h 5463886"/>
                <a:gd name="connsiteX47" fmla="*/ 3667990 w 5081154"/>
                <a:gd name="connsiteY47" fmla="*/ 4933950 h 5463886"/>
                <a:gd name="connsiteX48" fmla="*/ 3564081 w 5081154"/>
                <a:gd name="connsiteY48" fmla="*/ 4830041 h 5463886"/>
                <a:gd name="connsiteX49" fmla="*/ 3356263 w 5081154"/>
                <a:gd name="connsiteY49" fmla="*/ 4850823 h 5463886"/>
                <a:gd name="connsiteX50" fmla="*/ 3356263 w 5081154"/>
                <a:gd name="connsiteY50" fmla="*/ 4726132 h 5463886"/>
                <a:gd name="connsiteX51" fmla="*/ 3273136 w 5081154"/>
                <a:gd name="connsiteY51" fmla="*/ 4819650 h 5463886"/>
                <a:gd name="connsiteX52" fmla="*/ 3293918 w 5081154"/>
                <a:gd name="connsiteY52" fmla="*/ 4933950 h 5463886"/>
                <a:gd name="connsiteX53" fmla="*/ 2930236 w 5081154"/>
                <a:gd name="connsiteY53" fmla="*/ 4933950 h 5463886"/>
                <a:gd name="connsiteX54" fmla="*/ 2670463 w 5081154"/>
                <a:gd name="connsiteY54" fmla="*/ 4954732 h 5463886"/>
                <a:gd name="connsiteX55" fmla="*/ 2628900 w 5081154"/>
                <a:gd name="connsiteY55" fmla="*/ 5120986 h 5463886"/>
                <a:gd name="connsiteX56" fmla="*/ 2441863 w 5081154"/>
                <a:gd name="connsiteY56" fmla="*/ 5120986 h 5463886"/>
                <a:gd name="connsiteX57" fmla="*/ 2369127 w 5081154"/>
                <a:gd name="connsiteY57" fmla="*/ 5204114 h 5463886"/>
                <a:gd name="connsiteX58" fmla="*/ 2265218 w 5081154"/>
                <a:gd name="connsiteY58" fmla="*/ 5276850 h 5463886"/>
                <a:gd name="connsiteX59" fmla="*/ 1849581 w 5081154"/>
                <a:gd name="connsiteY59" fmla="*/ 5266459 h 5463886"/>
                <a:gd name="connsiteX60" fmla="*/ 1870363 w 5081154"/>
                <a:gd name="connsiteY60" fmla="*/ 5069032 h 5463886"/>
                <a:gd name="connsiteX61" fmla="*/ 1766454 w 5081154"/>
                <a:gd name="connsiteY61" fmla="*/ 5079423 h 5463886"/>
                <a:gd name="connsiteX62" fmla="*/ 1610590 w 5081154"/>
                <a:gd name="connsiteY62" fmla="*/ 4944341 h 5463886"/>
                <a:gd name="connsiteX63" fmla="*/ 1527463 w 5081154"/>
                <a:gd name="connsiteY63" fmla="*/ 5017077 h 5463886"/>
                <a:gd name="connsiteX64" fmla="*/ 1465118 w 5081154"/>
                <a:gd name="connsiteY64" fmla="*/ 5048250 h 5463886"/>
                <a:gd name="connsiteX65" fmla="*/ 1361209 w 5081154"/>
                <a:gd name="connsiteY65" fmla="*/ 5027468 h 5463886"/>
                <a:gd name="connsiteX66" fmla="*/ 1392381 w 5081154"/>
                <a:gd name="connsiteY66" fmla="*/ 5193723 h 5463886"/>
                <a:gd name="connsiteX67" fmla="*/ 1340427 w 5081154"/>
                <a:gd name="connsiteY67" fmla="*/ 5318414 h 5463886"/>
                <a:gd name="connsiteX68" fmla="*/ 1153390 w 5081154"/>
                <a:gd name="connsiteY68" fmla="*/ 5463886 h 5463886"/>
                <a:gd name="connsiteX69" fmla="*/ 1049481 w 5081154"/>
                <a:gd name="connsiteY69" fmla="*/ 5453496 h 5463886"/>
                <a:gd name="connsiteX70" fmla="*/ 1143000 w 5081154"/>
                <a:gd name="connsiteY70" fmla="*/ 5276850 h 5463886"/>
                <a:gd name="connsiteX71" fmla="*/ 997527 w 5081154"/>
                <a:gd name="connsiteY71" fmla="*/ 5339196 h 5463886"/>
                <a:gd name="connsiteX72" fmla="*/ 955963 w 5081154"/>
                <a:gd name="connsiteY72" fmla="*/ 5224896 h 5463886"/>
                <a:gd name="connsiteX73" fmla="*/ 997527 w 5081154"/>
                <a:gd name="connsiteY73" fmla="*/ 5152159 h 5463886"/>
                <a:gd name="connsiteX74" fmla="*/ 924790 w 5081154"/>
                <a:gd name="connsiteY74" fmla="*/ 5110596 h 5463886"/>
                <a:gd name="connsiteX75" fmla="*/ 862445 w 5081154"/>
                <a:gd name="connsiteY75" fmla="*/ 5058641 h 5463886"/>
                <a:gd name="connsiteX76" fmla="*/ 779318 w 5081154"/>
                <a:gd name="connsiteY76" fmla="*/ 5006686 h 5463886"/>
                <a:gd name="connsiteX77" fmla="*/ 675409 w 5081154"/>
                <a:gd name="connsiteY77" fmla="*/ 4892386 h 5463886"/>
                <a:gd name="connsiteX78" fmla="*/ 602672 w 5081154"/>
                <a:gd name="connsiteY78" fmla="*/ 5027468 h 5463886"/>
                <a:gd name="connsiteX79" fmla="*/ 415636 w 5081154"/>
                <a:gd name="connsiteY79" fmla="*/ 5027468 h 5463886"/>
                <a:gd name="connsiteX80" fmla="*/ 353290 w 5081154"/>
                <a:gd name="connsiteY80" fmla="*/ 4965123 h 5463886"/>
                <a:gd name="connsiteX81" fmla="*/ 488372 w 5081154"/>
                <a:gd name="connsiteY81" fmla="*/ 4892386 h 5463886"/>
                <a:gd name="connsiteX82" fmla="*/ 633845 w 5081154"/>
                <a:gd name="connsiteY82" fmla="*/ 4902777 h 5463886"/>
                <a:gd name="connsiteX83" fmla="*/ 748145 w 5081154"/>
                <a:gd name="connsiteY83" fmla="*/ 4798868 h 5463886"/>
                <a:gd name="connsiteX84" fmla="*/ 852054 w 5081154"/>
                <a:gd name="connsiteY84" fmla="*/ 4830041 h 5463886"/>
                <a:gd name="connsiteX85" fmla="*/ 955963 w 5081154"/>
                <a:gd name="connsiteY85" fmla="*/ 4788477 h 5463886"/>
                <a:gd name="connsiteX86" fmla="*/ 976745 w 5081154"/>
                <a:gd name="connsiteY86" fmla="*/ 4861214 h 5463886"/>
                <a:gd name="connsiteX87" fmla="*/ 1039090 w 5081154"/>
                <a:gd name="connsiteY87" fmla="*/ 4694959 h 5463886"/>
                <a:gd name="connsiteX88" fmla="*/ 966354 w 5081154"/>
                <a:gd name="connsiteY88" fmla="*/ 4622223 h 5463886"/>
                <a:gd name="connsiteX89" fmla="*/ 1039090 w 5081154"/>
                <a:gd name="connsiteY89" fmla="*/ 4539096 h 5463886"/>
                <a:gd name="connsiteX90" fmla="*/ 976745 w 5081154"/>
                <a:gd name="connsiteY90" fmla="*/ 4435186 h 5463886"/>
                <a:gd name="connsiteX91" fmla="*/ 997527 w 5081154"/>
                <a:gd name="connsiteY91" fmla="*/ 4341668 h 5463886"/>
                <a:gd name="connsiteX92" fmla="*/ 1028700 w 5081154"/>
                <a:gd name="connsiteY92" fmla="*/ 4102677 h 5463886"/>
                <a:gd name="connsiteX93" fmla="*/ 935181 w 5081154"/>
                <a:gd name="connsiteY93" fmla="*/ 3676650 h 5463886"/>
                <a:gd name="connsiteX94" fmla="*/ 987136 w 5081154"/>
                <a:gd name="connsiteY94" fmla="*/ 3531177 h 5463886"/>
                <a:gd name="connsiteX95" fmla="*/ 1080654 w 5081154"/>
                <a:gd name="connsiteY95" fmla="*/ 3479223 h 5463886"/>
                <a:gd name="connsiteX96" fmla="*/ 1101436 w 5081154"/>
                <a:gd name="connsiteY96" fmla="*/ 3520786 h 5463886"/>
                <a:gd name="connsiteX97" fmla="*/ 1246909 w 5081154"/>
                <a:gd name="connsiteY97" fmla="*/ 3406486 h 5463886"/>
                <a:gd name="connsiteX98" fmla="*/ 1288472 w 5081154"/>
                <a:gd name="connsiteY98" fmla="*/ 3240232 h 5463886"/>
                <a:gd name="connsiteX99" fmla="*/ 1236518 w 5081154"/>
                <a:gd name="connsiteY99" fmla="*/ 3125932 h 5463886"/>
                <a:gd name="connsiteX100" fmla="*/ 1340427 w 5081154"/>
                <a:gd name="connsiteY100" fmla="*/ 3157105 h 5463886"/>
                <a:gd name="connsiteX101" fmla="*/ 1444336 w 5081154"/>
                <a:gd name="connsiteY101" fmla="*/ 3157105 h 5463886"/>
                <a:gd name="connsiteX102" fmla="*/ 1465118 w 5081154"/>
                <a:gd name="connsiteY102" fmla="*/ 3136323 h 5463886"/>
                <a:gd name="connsiteX103" fmla="*/ 1413163 w 5081154"/>
                <a:gd name="connsiteY103" fmla="*/ 2990850 h 5463886"/>
                <a:gd name="connsiteX104" fmla="*/ 1454727 w 5081154"/>
                <a:gd name="connsiteY104" fmla="*/ 2793423 h 5463886"/>
                <a:gd name="connsiteX105" fmla="*/ 1371600 w 5081154"/>
                <a:gd name="connsiteY105" fmla="*/ 2575214 h 5463886"/>
                <a:gd name="connsiteX106" fmla="*/ 1267690 w 5081154"/>
                <a:gd name="connsiteY106" fmla="*/ 2564823 h 5463886"/>
                <a:gd name="connsiteX107" fmla="*/ 1205345 w 5081154"/>
                <a:gd name="connsiteY107" fmla="*/ 2450523 h 5463886"/>
                <a:gd name="connsiteX108" fmla="*/ 1278081 w 5081154"/>
                <a:gd name="connsiteY108" fmla="*/ 2346614 h 5463886"/>
                <a:gd name="connsiteX109" fmla="*/ 1132609 w 5081154"/>
                <a:gd name="connsiteY109" fmla="*/ 2211532 h 5463886"/>
                <a:gd name="connsiteX110" fmla="*/ 1132609 w 5081154"/>
                <a:gd name="connsiteY110" fmla="*/ 2086841 h 5463886"/>
                <a:gd name="connsiteX111" fmla="*/ 1132609 w 5081154"/>
                <a:gd name="connsiteY111" fmla="*/ 2086841 h 5463886"/>
                <a:gd name="connsiteX112" fmla="*/ 1163781 w 5081154"/>
                <a:gd name="connsiteY112" fmla="*/ 1962150 h 5463886"/>
                <a:gd name="connsiteX113" fmla="*/ 1132609 w 5081154"/>
                <a:gd name="connsiteY113" fmla="*/ 1879023 h 5463886"/>
                <a:gd name="connsiteX114" fmla="*/ 1132609 w 5081154"/>
                <a:gd name="connsiteY114" fmla="*/ 1785505 h 5463886"/>
                <a:gd name="connsiteX115" fmla="*/ 1070263 w 5081154"/>
                <a:gd name="connsiteY115" fmla="*/ 1754332 h 5463886"/>
                <a:gd name="connsiteX116" fmla="*/ 955963 w 5081154"/>
                <a:gd name="connsiteY116" fmla="*/ 1816677 h 5463886"/>
                <a:gd name="connsiteX117" fmla="*/ 914400 w 5081154"/>
                <a:gd name="connsiteY117" fmla="*/ 1650423 h 5463886"/>
                <a:gd name="connsiteX118" fmla="*/ 841663 w 5081154"/>
                <a:gd name="connsiteY118" fmla="*/ 1421823 h 5463886"/>
                <a:gd name="connsiteX119" fmla="*/ 654627 w 5081154"/>
                <a:gd name="connsiteY119" fmla="*/ 1328305 h 5463886"/>
                <a:gd name="connsiteX120" fmla="*/ 342900 w 5081154"/>
                <a:gd name="connsiteY120" fmla="*/ 1307523 h 5463886"/>
                <a:gd name="connsiteX121" fmla="*/ 394854 w 5081154"/>
                <a:gd name="connsiteY121" fmla="*/ 1473777 h 5463886"/>
                <a:gd name="connsiteX122" fmla="*/ 270163 w 5081154"/>
                <a:gd name="connsiteY122" fmla="*/ 1546514 h 5463886"/>
                <a:gd name="connsiteX123" fmla="*/ 51954 w 5081154"/>
                <a:gd name="connsiteY123" fmla="*/ 1619250 h 5463886"/>
                <a:gd name="connsiteX124" fmla="*/ 114300 w 5081154"/>
                <a:gd name="connsiteY124" fmla="*/ 1359477 h 5463886"/>
                <a:gd name="connsiteX125" fmla="*/ 10390 w 5081154"/>
                <a:gd name="connsiteY125" fmla="*/ 1099705 h 5463886"/>
                <a:gd name="connsiteX126" fmla="*/ 0 w 5081154"/>
                <a:gd name="connsiteY126" fmla="*/ 798368 h 5463886"/>
                <a:gd name="connsiteX127" fmla="*/ 270163 w 5081154"/>
                <a:gd name="connsiteY127" fmla="*/ 673677 h 5463886"/>
                <a:gd name="connsiteX128" fmla="*/ 571500 w 5081154"/>
                <a:gd name="connsiteY128" fmla="*/ 746414 h 5463886"/>
                <a:gd name="connsiteX129" fmla="*/ 571500 w 5081154"/>
                <a:gd name="connsiteY129" fmla="*/ 538596 h 5463886"/>
                <a:gd name="connsiteX130" fmla="*/ 852054 w 5081154"/>
                <a:gd name="connsiteY130" fmla="*/ 226868 h 5463886"/>
                <a:gd name="connsiteX131" fmla="*/ 1111827 w 5081154"/>
                <a:gd name="connsiteY131" fmla="*/ 112568 h 5463886"/>
                <a:gd name="connsiteX132" fmla="*/ 1211060 w 5081154"/>
                <a:gd name="connsiteY132" fmla="*/ 0 h 5463886"/>
                <a:gd name="connsiteX133" fmla="*/ 1289165 w 5081154"/>
                <a:gd name="connsiteY133" fmla="*/ 31864 h 5463886"/>
                <a:gd name="connsiteX134" fmla="*/ 1325360 w 5081154"/>
                <a:gd name="connsiteY134" fmla="*/ 79489 h 5463886"/>
                <a:gd name="connsiteX135" fmla="*/ 1432040 w 5081154"/>
                <a:gd name="connsiteY135" fmla="*/ 129019 h 5463886"/>
                <a:gd name="connsiteX136" fmla="*/ 1492480 w 5081154"/>
                <a:gd name="connsiteY136" fmla="*/ 233796 h 5463886"/>
                <a:gd name="connsiteX137" fmla="*/ 1489190 w 5081154"/>
                <a:gd name="connsiteY137" fmla="*/ 285229 h 5463886"/>
                <a:gd name="connsiteX138" fmla="*/ 1694930 w 5081154"/>
                <a:gd name="connsiteY138" fmla="*/ 393814 h 5463886"/>
                <a:gd name="connsiteX139" fmla="*/ 1694930 w 5081154"/>
                <a:gd name="connsiteY139" fmla="*/ 523354 h 5463886"/>
                <a:gd name="connsiteX140" fmla="*/ 1710516 w 5081154"/>
                <a:gd name="connsiteY140" fmla="*/ 585874 h 5463886"/>
                <a:gd name="connsiteX141" fmla="*/ 1769225 w 5081154"/>
                <a:gd name="connsiteY141" fmla="*/ 576694 h 5463886"/>
                <a:gd name="connsiteX142" fmla="*/ 1803515 w 5081154"/>
                <a:gd name="connsiteY142" fmla="*/ 618604 h 5463886"/>
                <a:gd name="connsiteX143" fmla="*/ 1830185 w 5081154"/>
                <a:gd name="connsiteY143" fmla="*/ 559549 h 5463886"/>
                <a:gd name="connsiteX144" fmla="*/ 1921625 w 5081154"/>
                <a:gd name="connsiteY144" fmla="*/ 570979 h 5463886"/>
                <a:gd name="connsiteX145" fmla="*/ 1922318 w 5081154"/>
                <a:gd name="connsiteY145" fmla="*/ 351559 h 5463886"/>
                <a:gd name="connsiteX146" fmla="*/ 2286000 w 5081154"/>
                <a:gd name="connsiteY146" fmla="*/ 548986 h 5463886"/>
                <a:gd name="connsiteX147" fmla="*/ 2535381 w 5081154"/>
                <a:gd name="connsiteY147" fmla="*/ 143741 h 5463886"/>
                <a:gd name="connsiteX148" fmla="*/ 2680854 w 5081154"/>
                <a:gd name="connsiteY148" fmla="*/ 351559 h 5463886"/>
                <a:gd name="connsiteX149" fmla="*/ 2951018 w 5081154"/>
                <a:gd name="connsiteY149" fmla="*/ 320386 h 5463886"/>
                <a:gd name="connsiteX150" fmla="*/ 3200400 w 5081154"/>
                <a:gd name="connsiteY150" fmla="*/ 455468 h 5463886"/>
                <a:gd name="connsiteX151" fmla="*/ 3241963 w 5081154"/>
                <a:gd name="connsiteY151" fmla="*/ 590550 h 5463886"/>
                <a:gd name="connsiteX152" fmla="*/ 3387436 w 5081154"/>
                <a:gd name="connsiteY152" fmla="*/ 746414 h 5463886"/>
                <a:gd name="connsiteX153" fmla="*/ 3449781 w 5081154"/>
                <a:gd name="connsiteY153" fmla="*/ 902277 h 5463886"/>
                <a:gd name="connsiteX154" fmla="*/ 3647209 w 5081154"/>
                <a:gd name="connsiteY154" fmla="*/ 1037359 h 5463886"/>
                <a:gd name="connsiteX155" fmla="*/ 3699163 w 5081154"/>
                <a:gd name="connsiteY155" fmla="*/ 1162050 h 5463886"/>
                <a:gd name="connsiteX0" fmla="*/ 3699163 w 5081154"/>
                <a:gd name="connsiteY0" fmla="*/ 1162050 h 5463886"/>
                <a:gd name="connsiteX1" fmla="*/ 3647209 w 5081154"/>
                <a:gd name="connsiteY1" fmla="*/ 1276350 h 5463886"/>
                <a:gd name="connsiteX2" fmla="*/ 3647209 w 5081154"/>
                <a:gd name="connsiteY2" fmla="*/ 1369868 h 5463886"/>
                <a:gd name="connsiteX3" fmla="*/ 3574472 w 5081154"/>
                <a:gd name="connsiteY3" fmla="*/ 1390650 h 5463886"/>
                <a:gd name="connsiteX4" fmla="*/ 3595254 w 5081154"/>
                <a:gd name="connsiteY4" fmla="*/ 1494559 h 5463886"/>
                <a:gd name="connsiteX5" fmla="*/ 3678381 w 5081154"/>
                <a:gd name="connsiteY5" fmla="*/ 1525732 h 5463886"/>
                <a:gd name="connsiteX6" fmla="*/ 3688772 w 5081154"/>
                <a:gd name="connsiteY6" fmla="*/ 1640032 h 5463886"/>
                <a:gd name="connsiteX7" fmla="*/ 3740727 w 5081154"/>
                <a:gd name="connsiteY7" fmla="*/ 1650423 h 5463886"/>
                <a:gd name="connsiteX8" fmla="*/ 3730336 w 5081154"/>
                <a:gd name="connsiteY8" fmla="*/ 1795896 h 5463886"/>
                <a:gd name="connsiteX9" fmla="*/ 3803072 w 5081154"/>
                <a:gd name="connsiteY9" fmla="*/ 1806286 h 5463886"/>
                <a:gd name="connsiteX10" fmla="*/ 3834245 w 5081154"/>
                <a:gd name="connsiteY10" fmla="*/ 1941368 h 5463886"/>
                <a:gd name="connsiteX11" fmla="*/ 3938154 w 5081154"/>
                <a:gd name="connsiteY11" fmla="*/ 2003714 h 5463886"/>
                <a:gd name="connsiteX12" fmla="*/ 3958936 w 5081154"/>
                <a:gd name="connsiteY12" fmla="*/ 2076450 h 5463886"/>
                <a:gd name="connsiteX13" fmla="*/ 4197927 w 5081154"/>
                <a:gd name="connsiteY13" fmla="*/ 2107623 h 5463886"/>
                <a:gd name="connsiteX14" fmla="*/ 4384963 w 5081154"/>
                <a:gd name="connsiteY14" fmla="*/ 2481696 h 5463886"/>
                <a:gd name="connsiteX15" fmla="*/ 4447309 w 5081154"/>
                <a:gd name="connsiteY15" fmla="*/ 2429741 h 5463886"/>
                <a:gd name="connsiteX16" fmla="*/ 4603172 w 5081154"/>
                <a:gd name="connsiteY16" fmla="*/ 2575214 h 5463886"/>
                <a:gd name="connsiteX17" fmla="*/ 4603172 w 5081154"/>
                <a:gd name="connsiteY17" fmla="*/ 2658341 h 5463886"/>
                <a:gd name="connsiteX18" fmla="*/ 4738254 w 5081154"/>
                <a:gd name="connsiteY18" fmla="*/ 2762250 h 5463886"/>
                <a:gd name="connsiteX19" fmla="*/ 4831772 w 5081154"/>
                <a:gd name="connsiteY19" fmla="*/ 2741468 h 5463886"/>
                <a:gd name="connsiteX20" fmla="*/ 4914900 w 5081154"/>
                <a:gd name="connsiteY20" fmla="*/ 2845377 h 5463886"/>
                <a:gd name="connsiteX21" fmla="*/ 4966854 w 5081154"/>
                <a:gd name="connsiteY21" fmla="*/ 2845377 h 5463886"/>
                <a:gd name="connsiteX22" fmla="*/ 5060372 w 5081154"/>
                <a:gd name="connsiteY22" fmla="*/ 3063586 h 5463886"/>
                <a:gd name="connsiteX23" fmla="*/ 5081154 w 5081154"/>
                <a:gd name="connsiteY23" fmla="*/ 3167496 h 5463886"/>
                <a:gd name="connsiteX24" fmla="*/ 5060372 w 5081154"/>
                <a:gd name="connsiteY24" fmla="*/ 3261014 h 5463886"/>
                <a:gd name="connsiteX25" fmla="*/ 5060372 w 5081154"/>
                <a:gd name="connsiteY25" fmla="*/ 3323359 h 5463886"/>
                <a:gd name="connsiteX26" fmla="*/ 4935681 w 5081154"/>
                <a:gd name="connsiteY26" fmla="*/ 3458441 h 5463886"/>
                <a:gd name="connsiteX27" fmla="*/ 4748645 w 5081154"/>
                <a:gd name="connsiteY27" fmla="*/ 3354532 h 5463886"/>
                <a:gd name="connsiteX28" fmla="*/ 4665518 w 5081154"/>
                <a:gd name="connsiteY28" fmla="*/ 3406486 h 5463886"/>
                <a:gd name="connsiteX29" fmla="*/ 4623954 w 5081154"/>
                <a:gd name="connsiteY29" fmla="*/ 3718214 h 5463886"/>
                <a:gd name="connsiteX30" fmla="*/ 4478481 w 5081154"/>
                <a:gd name="connsiteY30" fmla="*/ 3842905 h 5463886"/>
                <a:gd name="connsiteX31" fmla="*/ 4239490 w 5081154"/>
                <a:gd name="connsiteY31" fmla="*/ 3894859 h 5463886"/>
                <a:gd name="connsiteX32" fmla="*/ 4156363 w 5081154"/>
                <a:gd name="connsiteY32" fmla="*/ 3957205 h 5463886"/>
                <a:gd name="connsiteX33" fmla="*/ 4073236 w 5081154"/>
                <a:gd name="connsiteY33" fmla="*/ 3988377 h 5463886"/>
                <a:gd name="connsiteX34" fmla="*/ 3938154 w 5081154"/>
                <a:gd name="connsiteY34" fmla="*/ 4123459 h 5463886"/>
                <a:gd name="connsiteX35" fmla="*/ 4042063 w 5081154"/>
                <a:gd name="connsiteY35" fmla="*/ 4383232 h 5463886"/>
                <a:gd name="connsiteX36" fmla="*/ 4156363 w 5081154"/>
                <a:gd name="connsiteY36" fmla="*/ 4559877 h 5463886"/>
                <a:gd name="connsiteX37" fmla="*/ 4083627 w 5081154"/>
                <a:gd name="connsiteY37" fmla="*/ 4736523 h 5463886"/>
                <a:gd name="connsiteX38" fmla="*/ 4083627 w 5081154"/>
                <a:gd name="connsiteY38" fmla="*/ 4819650 h 5463886"/>
                <a:gd name="connsiteX39" fmla="*/ 4239490 w 5081154"/>
                <a:gd name="connsiteY39" fmla="*/ 4809259 h 5463886"/>
                <a:gd name="connsiteX40" fmla="*/ 4260272 w 5081154"/>
                <a:gd name="connsiteY40" fmla="*/ 4892386 h 5463886"/>
                <a:gd name="connsiteX41" fmla="*/ 4197927 w 5081154"/>
                <a:gd name="connsiteY41" fmla="*/ 5214505 h 5463886"/>
                <a:gd name="connsiteX42" fmla="*/ 3948545 w 5081154"/>
                <a:gd name="connsiteY42" fmla="*/ 5048250 h 5463886"/>
                <a:gd name="connsiteX43" fmla="*/ 4000500 w 5081154"/>
                <a:gd name="connsiteY43" fmla="*/ 4985905 h 5463886"/>
                <a:gd name="connsiteX44" fmla="*/ 3927763 w 5081154"/>
                <a:gd name="connsiteY44" fmla="*/ 4944341 h 5463886"/>
                <a:gd name="connsiteX45" fmla="*/ 3927763 w 5081154"/>
                <a:gd name="connsiteY45" fmla="*/ 4871605 h 5463886"/>
                <a:gd name="connsiteX46" fmla="*/ 3771900 w 5081154"/>
                <a:gd name="connsiteY46" fmla="*/ 4881996 h 5463886"/>
                <a:gd name="connsiteX47" fmla="*/ 3667990 w 5081154"/>
                <a:gd name="connsiteY47" fmla="*/ 4933950 h 5463886"/>
                <a:gd name="connsiteX48" fmla="*/ 3564081 w 5081154"/>
                <a:gd name="connsiteY48" fmla="*/ 4830041 h 5463886"/>
                <a:gd name="connsiteX49" fmla="*/ 3356263 w 5081154"/>
                <a:gd name="connsiteY49" fmla="*/ 4850823 h 5463886"/>
                <a:gd name="connsiteX50" fmla="*/ 3356263 w 5081154"/>
                <a:gd name="connsiteY50" fmla="*/ 4726132 h 5463886"/>
                <a:gd name="connsiteX51" fmla="*/ 3273136 w 5081154"/>
                <a:gd name="connsiteY51" fmla="*/ 4819650 h 5463886"/>
                <a:gd name="connsiteX52" fmla="*/ 3293918 w 5081154"/>
                <a:gd name="connsiteY52" fmla="*/ 4933950 h 5463886"/>
                <a:gd name="connsiteX53" fmla="*/ 2930236 w 5081154"/>
                <a:gd name="connsiteY53" fmla="*/ 4933950 h 5463886"/>
                <a:gd name="connsiteX54" fmla="*/ 2670463 w 5081154"/>
                <a:gd name="connsiteY54" fmla="*/ 4954732 h 5463886"/>
                <a:gd name="connsiteX55" fmla="*/ 2628900 w 5081154"/>
                <a:gd name="connsiteY55" fmla="*/ 5120986 h 5463886"/>
                <a:gd name="connsiteX56" fmla="*/ 2441863 w 5081154"/>
                <a:gd name="connsiteY56" fmla="*/ 5120986 h 5463886"/>
                <a:gd name="connsiteX57" fmla="*/ 2369127 w 5081154"/>
                <a:gd name="connsiteY57" fmla="*/ 5204114 h 5463886"/>
                <a:gd name="connsiteX58" fmla="*/ 2265218 w 5081154"/>
                <a:gd name="connsiteY58" fmla="*/ 5276850 h 5463886"/>
                <a:gd name="connsiteX59" fmla="*/ 1849581 w 5081154"/>
                <a:gd name="connsiteY59" fmla="*/ 5266459 h 5463886"/>
                <a:gd name="connsiteX60" fmla="*/ 1870363 w 5081154"/>
                <a:gd name="connsiteY60" fmla="*/ 5069032 h 5463886"/>
                <a:gd name="connsiteX61" fmla="*/ 1766454 w 5081154"/>
                <a:gd name="connsiteY61" fmla="*/ 5079423 h 5463886"/>
                <a:gd name="connsiteX62" fmla="*/ 1610590 w 5081154"/>
                <a:gd name="connsiteY62" fmla="*/ 4944341 h 5463886"/>
                <a:gd name="connsiteX63" fmla="*/ 1527463 w 5081154"/>
                <a:gd name="connsiteY63" fmla="*/ 5017077 h 5463886"/>
                <a:gd name="connsiteX64" fmla="*/ 1465118 w 5081154"/>
                <a:gd name="connsiteY64" fmla="*/ 5048250 h 5463886"/>
                <a:gd name="connsiteX65" fmla="*/ 1361209 w 5081154"/>
                <a:gd name="connsiteY65" fmla="*/ 5027468 h 5463886"/>
                <a:gd name="connsiteX66" fmla="*/ 1392381 w 5081154"/>
                <a:gd name="connsiteY66" fmla="*/ 5193723 h 5463886"/>
                <a:gd name="connsiteX67" fmla="*/ 1340427 w 5081154"/>
                <a:gd name="connsiteY67" fmla="*/ 5318414 h 5463886"/>
                <a:gd name="connsiteX68" fmla="*/ 1153390 w 5081154"/>
                <a:gd name="connsiteY68" fmla="*/ 5463886 h 5463886"/>
                <a:gd name="connsiteX69" fmla="*/ 1049481 w 5081154"/>
                <a:gd name="connsiteY69" fmla="*/ 5453496 h 5463886"/>
                <a:gd name="connsiteX70" fmla="*/ 1143000 w 5081154"/>
                <a:gd name="connsiteY70" fmla="*/ 5276850 h 5463886"/>
                <a:gd name="connsiteX71" fmla="*/ 997527 w 5081154"/>
                <a:gd name="connsiteY71" fmla="*/ 5339196 h 5463886"/>
                <a:gd name="connsiteX72" fmla="*/ 955963 w 5081154"/>
                <a:gd name="connsiteY72" fmla="*/ 5224896 h 5463886"/>
                <a:gd name="connsiteX73" fmla="*/ 997527 w 5081154"/>
                <a:gd name="connsiteY73" fmla="*/ 5152159 h 5463886"/>
                <a:gd name="connsiteX74" fmla="*/ 924790 w 5081154"/>
                <a:gd name="connsiteY74" fmla="*/ 5110596 h 5463886"/>
                <a:gd name="connsiteX75" fmla="*/ 862445 w 5081154"/>
                <a:gd name="connsiteY75" fmla="*/ 5058641 h 5463886"/>
                <a:gd name="connsiteX76" fmla="*/ 779318 w 5081154"/>
                <a:gd name="connsiteY76" fmla="*/ 5006686 h 5463886"/>
                <a:gd name="connsiteX77" fmla="*/ 675409 w 5081154"/>
                <a:gd name="connsiteY77" fmla="*/ 4892386 h 5463886"/>
                <a:gd name="connsiteX78" fmla="*/ 602672 w 5081154"/>
                <a:gd name="connsiteY78" fmla="*/ 5027468 h 5463886"/>
                <a:gd name="connsiteX79" fmla="*/ 415636 w 5081154"/>
                <a:gd name="connsiteY79" fmla="*/ 5027468 h 5463886"/>
                <a:gd name="connsiteX80" fmla="*/ 353290 w 5081154"/>
                <a:gd name="connsiteY80" fmla="*/ 4965123 h 5463886"/>
                <a:gd name="connsiteX81" fmla="*/ 488372 w 5081154"/>
                <a:gd name="connsiteY81" fmla="*/ 4892386 h 5463886"/>
                <a:gd name="connsiteX82" fmla="*/ 633845 w 5081154"/>
                <a:gd name="connsiteY82" fmla="*/ 4902777 h 5463886"/>
                <a:gd name="connsiteX83" fmla="*/ 748145 w 5081154"/>
                <a:gd name="connsiteY83" fmla="*/ 4798868 h 5463886"/>
                <a:gd name="connsiteX84" fmla="*/ 852054 w 5081154"/>
                <a:gd name="connsiteY84" fmla="*/ 4830041 h 5463886"/>
                <a:gd name="connsiteX85" fmla="*/ 955963 w 5081154"/>
                <a:gd name="connsiteY85" fmla="*/ 4788477 h 5463886"/>
                <a:gd name="connsiteX86" fmla="*/ 976745 w 5081154"/>
                <a:gd name="connsiteY86" fmla="*/ 4861214 h 5463886"/>
                <a:gd name="connsiteX87" fmla="*/ 1039090 w 5081154"/>
                <a:gd name="connsiteY87" fmla="*/ 4694959 h 5463886"/>
                <a:gd name="connsiteX88" fmla="*/ 966354 w 5081154"/>
                <a:gd name="connsiteY88" fmla="*/ 4622223 h 5463886"/>
                <a:gd name="connsiteX89" fmla="*/ 1039090 w 5081154"/>
                <a:gd name="connsiteY89" fmla="*/ 4539096 h 5463886"/>
                <a:gd name="connsiteX90" fmla="*/ 976745 w 5081154"/>
                <a:gd name="connsiteY90" fmla="*/ 4435186 h 5463886"/>
                <a:gd name="connsiteX91" fmla="*/ 997527 w 5081154"/>
                <a:gd name="connsiteY91" fmla="*/ 4341668 h 5463886"/>
                <a:gd name="connsiteX92" fmla="*/ 1028700 w 5081154"/>
                <a:gd name="connsiteY92" fmla="*/ 4102677 h 5463886"/>
                <a:gd name="connsiteX93" fmla="*/ 935181 w 5081154"/>
                <a:gd name="connsiteY93" fmla="*/ 3676650 h 5463886"/>
                <a:gd name="connsiteX94" fmla="*/ 987136 w 5081154"/>
                <a:gd name="connsiteY94" fmla="*/ 3531177 h 5463886"/>
                <a:gd name="connsiteX95" fmla="*/ 1080654 w 5081154"/>
                <a:gd name="connsiteY95" fmla="*/ 3479223 h 5463886"/>
                <a:gd name="connsiteX96" fmla="*/ 1101436 w 5081154"/>
                <a:gd name="connsiteY96" fmla="*/ 3520786 h 5463886"/>
                <a:gd name="connsiteX97" fmla="*/ 1246909 w 5081154"/>
                <a:gd name="connsiteY97" fmla="*/ 3406486 h 5463886"/>
                <a:gd name="connsiteX98" fmla="*/ 1288472 w 5081154"/>
                <a:gd name="connsiteY98" fmla="*/ 3240232 h 5463886"/>
                <a:gd name="connsiteX99" fmla="*/ 1236518 w 5081154"/>
                <a:gd name="connsiteY99" fmla="*/ 3125932 h 5463886"/>
                <a:gd name="connsiteX100" fmla="*/ 1340427 w 5081154"/>
                <a:gd name="connsiteY100" fmla="*/ 3157105 h 5463886"/>
                <a:gd name="connsiteX101" fmla="*/ 1444336 w 5081154"/>
                <a:gd name="connsiteY101" fmla="*/ 3157105 h 5463886"/>
                <a:gd name="connsiteX102" fmla="*/ 1465118 w 5081154"/>
                <a:gd name="connsiteY102" fmla="*/ 3136323 h 5463886"/>
                <a:gd name="connsiteX103" fmla="*/ 1413163 w 5081154"/>
                <a:gd name="connsiteY103" fmla="*/ 2990850 h 5463886"/>
                <a:gd name="connsiteX104" fmla="*/ 1454727 w 5081154"/>
                <a:gd name="connsiteY104" fmla="*/ 2793423 h 5463886"/>
                <a:gd name="connsiteX105" fmla="*/ 1371600 w 5081154"/>
                <a:gd name="connsiteY105" fmla="*/ 2575214 h 5463886"/>
                <a:gd name="connsiteX106" fmla="*/ 1267690 w 5081154"/>
                <a:gd name="connsiteY106" fmla="*/ 2564823 h 5463886"/>
                <a:gd name="connsiteX107" fmla="*/ 1205345 w 5081154"/>
                <a:gd name="connsiteY107" fmla="*/ 2450523 h 5463886"/>
                <a:gd name="connsiteX108" fmla="*/ 1278081 w 5081154"/>
                <a:gd name="connsiteY108" fmla="*/ 2346614 h 5463886"/>
                <a:gd name="connsiteX109" fmla="*/ 1132609 w 5081154"/>
                <a:gd name="connsiteY109" fmla="*/ 2211532 h 5463886"/>
                <a:gd name="connsiteX110" fmla="*/ 1132609 w 5081154"/>
                <a:gd name="connsiteY110" fmla="*/ 2086841 h 5463886"/>
                <a:gd name="connsiteX111" fmla="*/ 1132609 w 5081154"/>
                <a:gd name="connsiteY111" fmla="*/ 2086841 h 5463886"/>
                <a:gd name="connsiteX112" fmla="*/ 1163781 w 5081154"/>
                <a:gd name="connsiteY112" fmla="*/ 1962150 h 5463886"/>
                <a:gd name="connsiteX113" fmla="*/ 1132609 w 5081154"/>
                <a:gd name="connsiteY113" fmla="*/ 1879023 h 5463886"/>
                <a:gd name="connsiteX114" fmla="*/ 1132609 w 5081154"/>
                <a:gd name="connsiteY114" fmla="*/ 1785505 h 5463886"/>
                <a:gd name="connsiteX115" fmla="*/ 1070263 w 5081154"/>
                <a:gd name="connsiteY115" fmla="*/ 1754332 h 5463886"/>
                <a:gd name="connsiteX116" fmla="*/ 955963 w 5081154"/>
                <a:gd name="connsiteY116" fmla="*/ 1816677 h 5463886"/>
                <a:gd name="connsiteX117" fmla="*/ 914400 w 5081154"/>
                <a:gd name="connsiteY117" fmla="*/ 1650423 h 5463886"/>
                <a:gd name="connsiteX118" fmla="*/ 841663 w 5081154"/>
                <a:gd name="connsiteY118" fmla="*/ 1421823 h 5463886"/>
                <a:gd name="connsiteX119" fmla="*/ 654627 w 5081154"/>
                <a:gd name="connsiteY119" fmla="*/ 1328305 h 5463886"/>
                <a:gd name="connsiteX120" fmla="*/ 342900 w 5081154"/>
                <a:gd name="connsiteY120" fmla="*/ 1307523 h 5463886"/>
                <a:gd name="connsiteX121" fmla="*/ 394854 w 5081154"/>
                <a:gd name="connsiteY121" fmla="*/ 1473777 h 5463886"/>
                <a:gd name="connsiteX122" fmla="*/ 270163 w 5081154"/>
                <a:gd name="connsiteY122" fmla="*/ 1546514 h 5463886"/>
                <a:gd name="connsiteX123" fmla="*/ 51954 w 5081154"/>
                <a:gd name="connsiteY123" fmla="*/ 1619250 h 5463886"/>
                <a:gd name="connsiteX124" fmla="*/ 114300 w 5081154"/>
                <a:gd name="connsiteY124" fmla="*/ 1359477 h 5463886"/>
                <a:gd name="connsiteX125" fmla="*/ 10390 w 5081154"/>
                <a:gd name="connsiteY125" fmla="*/ 1099705 h 5463886"/>
                <a:gd name="connsiteX126" fmla="*/ 0 w 5081154"/>
                <a:gd name="connsiteY126" fmla="*/ 798368 h 5463886"/>
                <a:gd name="connsiteX127" fmla="*/ 270163 w 5081154"/>
                <a:gd name="connsiteY127" fmla="*/ 673677 h 5463886"/>
                <a:gd name="connsiteX128" fmla="*/ 571500 w 5081154"/>
                <a:gd name="connsiteY128" fmla="*/ 746414 h 5463886"/>
                <a:gd name="connsiteX129" fmla="*/ 571500 w 5081154"/>
                <a:gd name="connsiteY129" fmla="*/ 538596 h 5463886"/>
                <a:gd name="connsiteX130" fmla="*/ 852054 w 5081154"/>
                <a:gd name="connsiteY130" fmla="*/ 226868 h 5463886"/>
                <a:gd name="connsiteX131" fmla="*/ 1111827 w 5081154"/>
                <a:gd name="connsiteY131" fmla="*/ 112568 h 5463886"/>
                <a:gd name="connsiteX132" fmla="*/ 1211060 w 5081154"/>
                <a:gd name="connsiteY132" fmla="*/ 0 h 5463886"/>
                <a:gd name="connsiteX133" fmla="*/ 1289165 w 5081154"/>
                <a:gd name="connsiteY133" fmla="*/ 31864 h 5463886"/>
                <a:gd name="connsiteX134" fmla="*/ 1325360 w 5081154"/>
                <a:gd name="connsiteY134" fmla="*/ 79489 h 5463886"/>
                <a:gd name="connsiteX135" fmla="*/ 1432040 w 5081154"/>
                <a:gd name="connsiteY135" fmla="*/ 129019 h 5463886"/>
                <a:gd name="connsiteX136" fmla="*/ 1492480 w 5081154"/>
                <a:gd name="connsiteY136" fmla="*/ 233796 h 5463886"/>
                <a:gd name="connsiteX137" fmla="*/ 1489190 w 5081154"/>
                <a:gd name="connsiteY137" fmla="*/ 285229 h 5463886"/>
                <a:gd name="connsiteX138" fmla="*/ 1694930 w 5081154"/>
                <a:gd name="connsiteY138" fmla="*/ 393814 h 5463886"/>
                <a:gd name="connsiteX139" fmla="*/ 1694930 w 5081154"/>
                <a:gd name="connsiteY139" fmla="*/ 523354 h 5463886"/>
                <a:gd name="connsiteX140" fmla="*/ 1710516 w 5081154"/>
                <a:gd name="connsiteY140" fmla="*/ 585874 h 5463886"/>
                <a:gd name="connsiteX141" fmla="*/ 1769225 w 5081154"/>
                <a:gd name="connsiteY141" fmla="*/ 576694 h 5463886"/>
                <a:gd name="connsiteX142" fmla="*/ 1803515 w 5081154"/>
                <a:gd name="connsiteY142" fmla="*/ 618604 h 5463886"/>
                <a:gd name="connsiteX143" fmla="*/ 1830185 w 5081154"/>
                <a:gd name="connsiteY143" fmla="*/ 559549 h 5463886"/>
                <a:gd name="connsiteX144" fmla="*/ 1921625 w 5081154"/>
                <a:gd name="connsiteY144" fmla="*/ 570979 h 5463886"/>
                <a:gd name="connsiteX145" fmla="*/ 1922318 w 5081154"/>
                <a:gd name="connsiteY145" fmla="*/ 351559 h 5463886"/>
                <a:gd name="connsiteX146" fmla="*/ 2286000 w 5081154"/>
                <a:gd name="connsiteY146" fmla="*/ 548986 h 5463886"/>
                <a:gd name="connsiteX147" fmla="*/ 2535381 w 5081154"/>
                <a:gd name="connsiteY147" fmla="*/ 143741 h 5463886"/>
                <a:gd name="connsiteX148" fmla="*/ 2680854 w 5081154"/>
                <a:gd name="connsiteY148" fmla="*/ 351559 h 5463886"/>
                <a:gd name="connsiteX149" fmla="*/ 2951018 w 5081154"/>
                <a:gd name="connsiteY149" fmla="*/ 320386 h 5463886"/>
                <a:gd name="connsiteX150" fmla="*/ 3200400 w 5081154"/>
                <a:gd name="connsiteY150" fmla="*/ 455468 h 5463886"/>
                <a:gd name="connsiteX151" fmla="*/ 3241963 w 5081154"/>
                <a:gd name="connsiteY151" fmla="*/ 590550 h 5463886"/>
                <a:gd name="connsiteX152" fmla="*/ 3387436 w 5081154"/>
                <a:gd name="connsiteY152" fmla="*/ 746414 h 5463886"/>
                <a:gd name="connsiteX153" fmla="*/ 3449781 w 5081154"/>
                <a:gd name="connsiteY153" fmla="*/ 902277 h 5463886"/>
                <a:gd name="connsiteX154" fmla="*/ 3647209 w 5081154"/>
                <a:gd name="connsiteY154" fmla="*/ 1037359 h 5463886"/>
                <a:gd name="connsiteX155" fmla="*/ 3699163 w 5081154"/>
                <a:gd name="connsiteY155" fmla="*/ 1162050 h 5463886"/>
                <a:gd name="connsiteX0" fmla="*/ 3699163 w 5081154"/>
                <a:gd name="connsiteY0" fmla="*/ 1162050 h 5463886"/>
                <a:gd name="connsiteX1" fmla="*/ 3647209 w 5081154"/>
                <a:gd name="connsiteY1" fmla="*/ 1276350 h 5463886"/>
                <a:gd name="connsiteX2" fmla="*/ 3647209 w 5081154"/>
                <a:gd name="connsiteY2" fmla="*/ 1369868 h 5463886"/>
                <a:gd name="connsiteX3" fmla="*/ 3574472 w 5081154"/>
                <a:gd name="connsiteY3" fmla="*/ 1390650 h 5463886"/>
                <a:gd name="connsiteX4" fmla="*/ 3595254 w 5081154"/>
                <a:gd name="connsiteY4" fmla="*/ 1494559 h 5463886"/>
                <a:gd name="connsiteX5" fmla="*/ 3678381 w 5081154"/>
                <a:gd name="connsiteY5" fmla="*/ 1525732 h 5463886"/>
                <a:gd name="connsiteX6" fmla="*/ 3688772 w 5081154"/>
                <a:gd name="connsiteY6" fmla="*/ 1640032 h 5463886"/>
                <a:gd name="connsiteX7" fmla="*/ 3740727 w 5081154"/>
                <a:gd name="connsiteY7" fmla="*/ 1650423 h 5463886"/>
                <a:gd name="connsiteX8" fmla="*/ 3730336 w 5081154"/>
                <a:gd name="connsiteY8" fmla="*/ 1795896 h 5463886"/>
                <a:gd name="connsiteX9" fmla="*/ 3803072 w 5081154"/>
                <a:gd name="connsiteY9" fmla="*/ 1806286 h 5463886"/>
                <a:gd name="connsiteX10" fmla="*/ 3834245 w 5081154"/>
                <a:gd name="connsiteY10" fmla="*/ 1941368 h 5463886"/>
                <a:gd name="connsiteX11" fmla="*/ 3938154 w 5081154"/>
                <a:gd name="connsiteY11" fmla="*/ 2003714 h 5463886"/>
                <a:gd name="connsiteX12" fmla="*/ 3958936 w 5081154"/>
                <a:gd name="connsiteY12" fmla="*/ 2076450 h 5463886"/>
                <a:gd name="connsiteX13" fmla="*/ 4197927 w 5081154"/>
                <a:gd name="connsiteY13" fmla="*/ 2107623 h 5463886"/>
                <a:gd name="connsiteX14" fmla="*/ 4384963 w 5081154"/>
                <a:gd name="connsiteY14" fmla="*/ 2481696 h 5463886"/>
                <a:gd name="connsiteX15" fmla="*/ 4447309 w 5081154"/>
                <a:gd name="connsiteY15" fmla="*/ 2429741 h 5463886"/>
                <a:gd name="connsiteX16" fmla="*/ 4603172 w 5081154"/>
                <a:gd name="connsiteY16" fmla="*/ 2575214 h 5463886"/>
                <a:gd name="connsiteX17" fmla="*/ 4603172 w 5081154"/>
                <a:gd name="connsiteY17" fmla="*/ 2658341 h 5463886"/>
                <a:gd name="connsiteX18" fmla="*/ 4738254 w 5081154"/>
                <a:gd name="connsiteY18" fmla="*/ 2762250 h 5463886"/>
                <a:gd name="connsiteX19" fmla="*/ 4831772 w 5081154"/>
                <a:gd name="connsiteY19" fmla="*/ 2741468 h 5463886"/>
                <a:gd name="connsiteX20" fmla="*/ 4914900 w 5081154"/>
                <a:gd name="connsiteY20" fmla="*/ 2845377 h 5463886"/>
                <a:gd name="connsiteX21" fmla="*/ 4966854 w 5081154"/>
                <a:gd name="connsiteY21" fmla="*/ 2845377 h 5463886"/>
                <a:gd name="connsiteX22" fmla="*/ 5060372 w 5081154"/>
                <a:gd name="connsiteY22" fmla="*/ 3063586 h 5463886"/>
                <a:gd name="connsiteX23" fmla="*/ 5081154 w 5081154"/>
                <a:gd name="connsiteY23" fmla="*/ 3167496 h 5463886"/>
                <a:gd name="connsiteX24" fmla="*/ 5060372 w 5081154"/>
                <a:gd name="connsiteY24" fmla="*/ 3261014 h 5463886"/>
                <a:gd name="connsiteX25" fmla="*/ 5060372 w 5081154"/>
                <a:gd name="connsiteY25" fmla="*/ 3323359 h 5463886"/>
                <a:gd name="connsiteX26" fmla="*/ 4935681 w 5081154"/>
                <a:gd name="connsiteY26" fmla="*/ 3458441 h 5463886"/>
                <a:gd name="connsiteX27" fmla="*/ 4748645 w 5081154"/>
                <a:gd name="connsiteY27" fmla="*/ 3354532 h 5463886"/>
                <a:gd name="connsiteX28" fmla="*/ 4665518 w 5081154"/>
                <a:gd name="connsiteY28" fmla="*/ 3406486 h 5463886"/>
                <a:gd name="connsiteX29" fmla="*/ 4623954 w 5081154"/>
                <a:gd name="connsiteY29" fmla="*/ 3718214 h 5463886"/>
                <a:gd name="connsiteX30" fmla="*/ 4478481 w 5081154"/>
                <a:gd name="connsiteY30" fmla="*/ 3842905 h 5463886"/>
                <a:gd name="connsiteX31" fmla="*/ 4239490 w 5081154"/>
                <a:gd name="connsiteY31" fmla="*/ 3894859 h 5463886"/>
                <a:gd name="connsiteX32" fmla="*/ 4156363 w 5081154"/>
                <a:gd name="connsiteY32" fmla="*/ 3957205 h 5463886"/>
                <a:gd name="connsiteX33" fmla="*/ 4073236 w 5081154"/>
                <a:gd name="connsiteY33" fmla="*/ 3988377 h 5463886"/>
                <a:gd name="connsiteX34" fmla="*/ 3938154 w 5081154"/>
                <a:gd name="connsiteY34" fmla="*/ 4123459 h 5463886"/>
                <a:gd name="connsiteX35" fmla="*/ 4042063 w 5081154"/>
                <a:gd name="connsiteY35" fmla="*/ 4383232 h 5463886"/>
                <a:gd name="connsiteX36" fmla="*/ 4156363 w 5081154"/>
                <a:gd name="connsiteY36" fmla="*/ 4559877 h 5463886"/>
                <a:gd name="connsiteX37" fmla="*/ 4083627 w 5081154"/>
                <a:gd name="connsiteY37" fmla="*/ 4736523 h 5463886"/>
                <a:gd name="connsiteX38" fmla="*/ 4083627 w 5081154"/>
                <a:gd name="connsiteY38" fmla="*/ 4819650 h 5463886"/>
                <a:gd name="connsiteX39" fmla="*/ 4239490 w 5081154"/>
                <a:gd name="connsiteY39" fmla="*/ 4809259 h 5463886"/>
                <a:gd name="connsiteX40" fmla="*/ 4260272 w 5081154"/>
                <a:gd name="connsiteY40" fmla="*/ 4892386 h 5463886"/>
                <a:gd name="connsiteX41" fmla="*/ 4197927 w 5081154"/>
                <a:gd name="connsiteY41" fmla="*/ 5214505 h 5463886"/>
                <a:gd name="connsiteX42" fmla="*/ 3948545 w 5081154"/>
                <a:gd name="connsiteY42" fmla="*/ 5048250 h 5463886"/>
                <a:gd name="connsiteX43" fmla="*/ 4000500 w 5081154"/>
                <a:gd name="connsiteY43" fmla="*/ 4985905 h 5463886"/>
                <a:gd name="connsiteX44" fmla="*/ 3927763 w 5081154"/>
                <a:gd name="connsiteY44" fmla="*/ 4944341 h 5463886"/>
                <a:gd name="connsiteX45" fmla="*/ 3927763 w 5081154"/>
                <a:gd name="connsiteY45" fmla="*/ 4871605 h 5463886"/>
                <a:gd name="connsiteX46" fmla="*/ 3771900 w 5081154"/>
                <a:gd name="connsiteY46" fmla="*/ 4881996 h 5463886"/>
                <a:gd name="connsiteX47" fmla="*/ 3667990 w 5081154"/>
                <a:gd name="connsiteY47" fmla="*/ 4933950 h 5463886"/>
                <a:gd name="connsiteX48" fmla="*/ 3564081 w 5081154"/>
                <a:gd name="connsiteY48" fmla="*/ 4830041 h 5463886"/>
                <a:gd name="connsiteX49" fmla="*/ 3356263 w 5081154"/>
                <a:gd name="connsiteY49" fmla="*/ 4850823 h 5463886"/>
                <a:gd name="connsiteX50" fmla="*/ 3356263 w 5081154"/>
                <a:gd name="connsiteY50" fmla="*/ 4726132 h 5463886"/>
                <a:gd name="connsiteX51" fmla="*/ 3273136 w 5081154"/>
                <a:gd name="connsiteY51" fmla="*/ 4819650 h 5463886"/>
                <a:gd name="connsiteX52" fmla="*/ 3293918 w 5081154"/>
                <a:gd name="connsiteY52" fmla="*/ 4933950 h 5463886"/>
                <a:gd name="connsiteX53" fmla="*/ 2930236 w 5081154"/>
                <a:gd name="connsiteY53" fmla="*/ 4933950 h 5463886"/>
                <a:gd name="connsiteX54" fmla="*/ 2670463 w 5081154"/>
                <a:gd name="connsiteY54" fmla="*/ 4954732 h 5463886"/>
                <a:gd name="connsiteX55" fmla="*/ 2628900 w 5081154"/>
                <a:gd name="connsiteY55" fmla="*/ 5120986 h 5463886"/>
                <a:gd name="connsiteX56" fmla="*/ 2441863 w 5081154"/>
                <a:gd name="connsiteY56" fmla="*/ 5120986 h 5463886"/>
                <a:gd name="connsiteX57" fmla="*/ 2369127 w 5081154"/>
                <a:gd name="connsiteY57" fmla="*/ 5204114 h 5463886"/>
                <a:gd name="connsiteX58" fmla="*/ 2265218 w 5081154"/>
                <a:gd name="connsiteY58" fmla="*/ 5276850 h 5463886"/>
                <a:gd name="connsiteX59" fmla="*/ 1849581 w 5081154"/>
                <a:gd name="connsiteY59" fmla="*/ 5266459 h 5463886"/>
                <a:gd name="connsiteX60" fmla="*/ 1870363 w 5081154"/>
                <a:gd name="connsiteY60" fmla="*/ 5069032 h 5463886"/>
                <a:gd name="connsiteX61" fmla="*/ 1766454 w 5081154"/>
                <a:gd name="connsiteY61" fmla="*/ 5079423 h 5463886"/>
                <a:gd name="connsiteX62" fmla="*/ 1610590 w 5081154"/>
                <a:gd name="connsiteY62" fmla="*/ 4944341 h 5463886"/>
                <a:gd name="connsiteX63" fmla="*/ 1527463 w 5081154"/>
                <a:gd name="connsiteY63" fmla="*/ 5017077 h 5463886"/>
                <a:gd name="connsiteX64" fmla="*/ 1465118 w 5081154"/>
                <a:gd name="connsiteY64" fmla="*/ 5048250 h 5463886"/>
                <a:gd name="connsiteX65" fmla="*/ 1361209 w 5081154"/>
                <a:gd name="connsiteY65" fmla="*/ 5027468 h 5463886"/>
                <a:gd name="connsiteX66" fmla="*/ 1392381 w 5081154"/>
                <a:gd name="connsiteY66" fmla="*/ 5193723 h 5463886"/>
                <a:gd name="connsiteX67" fmla="*/ 1340427 w 5081154"/>
                <a:gd name="connsiteY67" fmla="*/ 5318414 h 5463886"/>
                <a:gd name="connsiteX68" fmla="*/ 1153390 w 5081154"/>
                <a:gd name="connsiteY68" fmla="*/ 5463886 h 5463886"/>
                <a:gd name="connsiteX69" fmla="*/ 1049481 w 5081154"/>
                <a:gd name="connsiteY69" fmla="*/ 5453496 h 5463886"/>
                <a:gd name="connsiteX70" fmla="*/ 1143000 w 5081154"/>
                <a:gd name="connsiteY70" fmla="*/ 5276850 h 5463886"/>
                <a:gd name="connsiteX71" fmla="*/ 997527 w 5081154"/>
                <a:gd name="connsiteY71" fmla="*/ 5339196 h 5463886"/>
                <a:gd name="connsiteX72" fmla="*/ 955963 w 5081154"/>
                <a:gd name="connsiteY72" fmla="*/ 5224896 h 5463886"/>
                <a:gd name="connsiteX73" fmla="*/ 997527 w 5081154"/>
                <a:gd name="connsiteY73" fmla="*/ 5152159 h 5463886"/>
                <a:gd name="connsiteX74" fmla="*/ 924790 w 5081154"/>
                <a:gd name="connsiteY74" fmla="*/ 5110596 h 5463886"/>
                <a:gd name="connsiteX75" fmla="*/ 862445 w 5081154"/>
                <a:gd name="connsiteY75" fmla="*/ 5058641 h 5463886"/>
                <a:gd name="connsiteX76" fmla="*/ 779318 w 5081154"/>
                <a:gd name="connsiteY76" fmla="*/ 5006686 h 5463886"/>
                <a:gd name="connsiteX77" fmla="*/ 675409 w 5081154"/>
                <a:gd name="connsiteY77" fmla="*/ 4892386 h 5463886"/>
                <a:gd name="connsiteX78" fmla="*/ 602672 w 5081154"/>
                <a:gd name="connsiteY78" fmla="*/ 5027468 h 5463886"/>
                <a:gd name="connsiteX79" fmla="*/ 415636 w 5081154"/>
                <a:gd name="connsiteY79" fmla="*/ 5027468 h 5463886"/>
                <a:gd name="connsiteX80" fmla="*/ 353290 w 5081154"/>
                <a:gd name="connsiteY80" fmla="*/ 4965123 h 5463886"/>
                <a:gd name="connsiteX81" fmla="*/ 488372 w 5081154"/>
                <a:gd name="connsiteY81" fmla="*/ 4892386 h 5463886"/>
                <a:gd name="connsiteX82" fmla="*/ 633845 w 5081154"/>
                <a:gd name="connsiteY82" fmla="*/ 4902777 h 5463886"/>
                <a:gd name="connsiteX83" fmla="*/ 748145 w 5081154"/>
                <a:gd name="connsiteY83" fmla="*/ 4798868 h 5463886"/>
                <a:gd name="connsiteX84" fmla="*/ 852054 w 5081154"/>
                <a:gd name="connsiteY84" fmla="*/ 4830041 h 5463886"/>
                <a:gd name="connsiteX85" fmla="*/ 955963 w 5081154"/>
                <a:gd name="connsiteY85" fmla="*/ 4788477 h 5463886"/>
                <a:gd name="connsiteX86" fmla="*/ 976745 w 5081154"/>
                <a:gd name="connsiteY86" fmla="*/ 4861214 h 5463886"/>
                <a:gd name="connsiteX87" fmla="*/ 1039090 w 5081154"/>
                <a:gd name="connsiteY87" fmla="*/ 4694959 h 5463886"/>
                <a:gd name="connsiteX88" fmla="*/ 966354 w 5081154"/>
                <a:gd name="connsiteY88" fmla="*/ 4622223 h 5463886"/>
                <a:gd name="connsiteX89" fmla="*/ 1039090 w 5081154"/>
                <a:gd name="connsiteY89" fmla="*/ 4539096 h 5463886"/>
                <a:gd name="connsiteX90" fmla="*/ 976745 w 5081154"/>
                <a:gd name="connsiteY90" fmla="*/ 4435186 h 5463886"/>
                <a:gd name="connsiteX91" fmla="*/ 997527 w 5081154"/>
                <a:gd name="connsiteY91" fmla="*/ 4341668 h 5463886"/>
                <a:gd name="connsiteX92" fmla="*/ 1028700 w 5081154"/>
                <a:gd name="connsiteY92" fmla="*/ 4102677 h 5463886"/>
                <a:gd name="connsiteX93" fmla="*/ 935181 w 5081154"/>
                <a:gd name="connsiteY93" fmla="*/ 3676650 h 5463886"/>
                <a:gd name="connsiteX94" fmla="*/ 987136 w 5081154"/>
                <a:gd name="connsiteY94" fmla="*/ 3531177 h 5463886"/>
                <a:gd name="connsiteX95" fmla="*/ 1080654 w 5081154"/>
                <a:gd name="connsiteY95" fmla="*/ 3479223 h 5463886"/>
                <a:gd name="connsiteX96" fmla="*/ 1101436 w 5081154"/>
                <a:gd name="connsiteY96" fmla="*/ 3520786 h 5463886"/>
                <a:gd name="connsiteX97" fmla="*/ 1246909 w 5081154"/>
                <a:gd name="connsiteY97" fmla="*/ 3406486 h 5463886"/>
                <a:gd name="connsiteX98" fmla="*/ 1288472 w 5081154"/>
                <a:gd name="connsiteY98" fmla="*/ 3240232 h 5463886"/>
                <a:gd name="connsiteX99" fmla="*/ 1236518 w 5081154"/>
                <a:gd name="connsiteY99" fmla="*/ 3125932 h 5463886"/>
                <a:gd name="connsiteX100" fmla="*/ 1340427 w 5081154"/>
                <a:gd name="connsiteY100" fmla="*/ 3157105 h 5463886"/>
                <a:gd name="connsiteX101" fmla="*/ 1444336 w 5081154"/>
                <a:gd name="connsiteY101" fmla="*/ 3157105 h 5463886"/>
                <a:gd name="connsiteX102" fmla="*/ 1465118 w 5081154"/>
                <a:gd name="connsiteY102" fmla="*/ 3136323 h 5463886"/>
                <a:gd name="connsiteX103" fmla="*/ 1413163 w 5081154"/>
                <a:gd name="connsiteY103" fmla="*/ 2990850 h 5463886"/>
                <a:gd name="connsiteX104" fmla="*/ 1454727 w 5081154"/>
                <a:gd name="connsiteY104" fmla="*/ 2793423 h 5463886"/>
                <a:gd name="connsiteX105" fmla="*/ 1371600 w 5081154"/>
                <a:gd name="connsiteY105" fmla="*/ 2575214 h 5463886"/>
                <a:gd name="connsiteX106" fmla="*/ 1267690 w 5081154"/>
                <a:gd name="connsiteY106" fmla="*/ 2564823 h 5463886"/>
                <a:gd name="connsiteX107" fmla="*/ 1205345 w 5081154"/>
                <a:gd name="connsiteY107" fmla="*/ 2450523 h 5463886"/>
                <a:gd name="connsiteX108" fmla="*/ 1278081 w 5081154"/>
                <a:gd name="connsiteY108" fmla="*/ 2346614 h 5463886"/>
                <a:gd name="connsiteX109" fmla="*/ 1132609 w 5081154"/>
                <a:gd name="connsiteY109" fmla="*/ 2211532 h 5463886"/>
                <a:gd name="connsiteX110" fmla="*/ 1132609 w 5081154"/>
                <a:gd name="connsiteY110" fmla="*/ 2086841 h 5463886"/>
                <a:gd name="connsiteX111" fmla="*/ 1132609 w 5081154"/>
                <a:gd name="connsiteY111" fmla="*/ 2086841 h 5463886"/>
                <a:gd name="connsiteX112" fmla="*/ 1163781 w 5081154"/>
                <a:gd name="connsiteY112" fmla="*/ 1962150 h 5463886"/>
                <a:gd name="connsiteX113" fmla="*/ 1132609 w 5081154"/>
                <a:gd name="connsiteY113" fmla="*/ 1879023 h 5463886"/>
                <a:gd name="connsiteX114" fmla="*/ 1132609 w 5081154"/>
                <a:gd name="connsiteY114" fmla="*/ 1785505 h 5463886"/>
                <a:gd name="connsiteX115" fmla="*/ 1070263 w 5081154"/>
                <a:gd name="connsiteY115" fmla="*/ 1754332 h 5463886"/>
                <a:gd name="connsiteX116" fmla="*/ 955963 w 5081154"/>
                <a:gd name="connsiteY116" fmla="*/ 1816677 h 5463886"/>
                <a:gd name="connsiteX117" fmla="*/ 914400 w 5081154"/>
                <a:gd name="connsiteY117" fmla="*/ 1650423 h 5463886"/>
                <a:gd name="connsiteX118" fmla="*/ 841663 w 5081154"/>
                <a:gd name="connsiteY118" fmla="*/ 1421823 h 5463886"/>
                <a:gd name="connsiteX119" fmla="*/ 654627 w 5081154"/>
                <a:gd name="connsiteY119" fmla="*/ 1328305 h 5463886"/>
                <a:gd name="connsiteX120" fmla="*/ 342900 w 5081154"/>
                <a:gd name="connsiteY120" fmla="*/ 1307523 h 5463886"/>
                <a:gd name="connsiteX121" fmla="*/ 394854 w 5081154"/>
                <a:gd name="connsiteY121" fmla="*/ 1473777 h 5463886"/>
                <a:gd name="connsiteX122" fmla="*/ 270163 w 5081154"/>
                <a:gd name="connsiteY122" fmla="*/ 1546514 h 5463886"/>
                <a:gd name="connsiteX123" fmla="*/ 51954 w 5081154"/>
                <a:gd name="connsiteY123" fmla="*/ 1619250 h 5463886"/>
                <a:gd name="connsiteX124" fmla="*/ 114300 w 5081154"/>
                <a:gd name="connsiteY124" fmla="*/ 1359477 h 5463886"/>
                <a:gd name="connsiteX125" fmla="*/ 10390 w 5081154"/>
                <a:gd name="connsiteY125" fmla="*/ 1099705 h 5463886"/>
                <a:gd name="connsiteX126" fmla="*/ 0 w 5081154"/>
                <a:gd name="connsiteY126" fmla="*/ 798368 h 5463886"/>
                <a:gd name="connsiteX127" fmla="*/ 270163 w 5081154"/>
                <a:gd name="connsiteY127" fmla="*/ 673677 h 5463886"/>
                <a:gd name="connsiteX128" fmla="*/ 571500 w 5081154"/>
                <a:gd name="connsiteY128" fmla="*/ 746414 h 5463886"/>
                <a:gd name="connsiteX129" fmla="*/ 571500 w 5081154"/>
                <a:gd name="connsiteY129" fmla="*/ 538596 h 5463886"/>
                <a:gd name="connsiteX130" fmla="*/ 852054 w 5081154"/>
                <a:gd name="connsiteY130" fmla="*/ 226868 h 5463886"/>
                <a:gd name="connsiteX131" fmla="*/ 1111827 w 5081154"/>
                <a:gd name="connsiteY131" fmla="*/ 112568 h 5463886"/>
                <a:gd name="connsiteX132" fmla="*/ 1211060 w 5081154"/>
                <a:gd name="connsiteY132" fmla="*/ 0 h 5463886"/>
                <a:gd name="connsiteX133" fmla="*/ 1289165 w 5081154"/>
                <a:gd name="connsiteY133" fmla="*/ 31864 h 5463886"/>
                <a:gd name="connsiteX134" fmla="*/ 1325360 w 5081154"/>
                <a:gd name="connsiteY134" fmla="*/ 79489 h 5463886"/>
                <a:gd name="connsiteX135" fmla="*/ 1432040 w 5081154"/>
                <a:gd name="connsiteY135" fmla="*/ 129019 h 5463886"/>
                <a:gd name="connsiteX136" fmla="*/ 1492480 w 5081154"/>
                <a:gd name="connsiteY136" fmla="*/ 233796 h 5463886"/>
                <a:gd name="connsiteX137" fmla="*/ 1489190 w 5081154"/>
                <a:gd name="connsiteY137" fmla="*/ 285229 h 5463886"/>
                <a:gd name="connsiteX138" fmla="*/ 1694930 w 5081154"/>
                <a:gd name="connsiteY138" fmla="*/ 393814 h 5463886"/>
                <a:gd name="connsiteX139" fmla="*/ 1694930 w 5081154"/>
                <a:gd name="connsiteY139" fmla="*/ 523354 h 5463886"/>
                <a:gd name="connsiteX140" fmla="*/ 1710516 w 5081154"/>
                <a:gd name="connsiteY140" fmla="*/ 585874 h 5463886"/>
                <a:gd name="connsiteX141" fmla="*/ 1769225 w 5081154"/>
                <a:gd name="connsiteY141" fmla="*/ 576694 h 5463886"/>
                <a:gd name="connsiteX142" fmla="*/ 1803515 w 5081154"/>
                <a:gd name="connsiteY142" fmla="*/ 618604 h 5463886"/>
                <a:gd name="connsiteX143" fmla="*/ 1830185 w 5081154"/>
                <a:gd name="connsiteY143" fmla="*/ 559549 h 5463886"/>
                <a:gd name="connsiteX144" fmla="*/ 1921625 w 5081154"/>
                <a:gd name="connsiteY144" fmla="*/ 570979 h 5463886"/>
                <a:gd name="connsiteX145" fmla="*/ 1922318 w 5081154"/>
                <a:gd name="connsiteY145" fmla="*/ 351559 h 5463886"/>
                <a:gd name="connsiteX146" fmla="*/ 2286000 w 5081154"/>
                <a:gd name="connsiteY146" fmla="*/ 548986 h 5463886"/>
                <a:gd name="connsiteX147" fmla="*/ 2535381 w 5081154"/>
                <a:gd name="connsiteY147" fmla="*/ 143741 h 5463886"/>
                <a:gd name="connsiteX148" fmla="*/ 2680854 w 5081154"/>
                <a:gd name="connsiteY148" fmla="*/ 351559 h 5463886"/>
                <a:gd name="connsiteX149" fmla="*/ 2951018 w 5081154"/>
                <a:gd name="connsiteY149" fmla="*/ 320386 h 5463886"/>
                <a:gd name="connsiteX150" fmla="*/ 3200400 w 5081154"/>
                <a:gd name="connsiteY150" fmla="*/ 455468 h 5463886"/>
                <a:gd name="connsiteX151" fmla="*/ 3241963 w 5081154"/>
                <a:gd name="connsiteY151" fmla="*/ 590550 h 5463886"/>
                <a:gd name="connsiteX152" fmla="*/ 3387436 w 5081154"/>
                <a:gd name="connsiteY152" fmla="*/ 746414 h 5463886"/>
                <a:gd name="connsiteX153" fmla="*/ 3449781 w 5081154"/>
                <a:gd name="connsiteY153" fmla="*/ 902277 h 5463886"/>
                <a:gd name="connsiteX154" fmla="*/ 3647209 w 5081154"/>
                <a:gd name="connsiteY154" fmla="*/ 1037359 h 5463886"/>
                <a:gd name="connsiteX155" fmla="*/ 3699163 w 5081154"/>
                <a:gd name="connsiteY155" fmla="*/ 1162050 h 5463886"/>
                <a:gd name="connsiteX0" fmla="*/ 3699163 w 5081154"/>
                <a:gd name="connsiteY0" fmla="*/ 1162050 h 5463886"/>
                <a:gd name="connsiteX1" fmla="*/ 3647209 w 5081154"/>
                <a:gd name="connsiteY1" fmla="*/ 1276350 h 5463886"/>
                <a:gd name="connsiteX2" fmla="*/ 3647209 w 5081154"/>
                <a:gd name="connsiteY2" fmla="*/ 1369868 h 5463886"/>
                <a:gd name="connsiteX3" fmla="*/ 3574472 w 5081154"/>
                <a:gd name="connsiteY3" fmla="*/ 1390650 h 5463886"/>
                <a:gd name="connsiteX4" fmla="*/ 3595254 w 5081154"/>
                <a:gd name="connsiteY4" fmla="*/ 1494559 h 5463886"/>
                <a:gd name="connsiteX5" fmla="*/ 3678381 w 5081154"/>
                <a:gd name="connsiteY5" fmla="*/ 1525732 h 5463886"/>
                <a:gd name="connsiteX6" fmla="*/ 3688772 w 5081154"/>
                <a:gd name="connsiteY6" fmla="*/ 1640032 h 5463886"/>
                <a:gd name="connsiteX7" fmla="*/ 3740727 w 5081154"/>
                <a:gd name="connsiteY7" fmla="*/ 1650423 h 5463886"/>
                <a:gd name="connsiteX8" fmla="*/ 3730336 w 5081154"/>
                <a:gd name="connsiteY8" fmla="*/ 1795896 h 5463886"/>
                <a:gd name="connsiteX9" fmla="*/ 3803072 w 5081154"/>
                <a:gd name="connsiteY9" fmla="*/ 1806286 h 5463886"/>
                <a:gd name="connsiteX10" fmla="*/ 3834245 w 5081154"/>
                <a:gd name="connsiteY10" fmla="*/ 1941368 h 5463886"/>
                <a:gd name="connsiteX11" fmla="*/ 3938154 w 5081154"/>
                <a:gd name="connsiteY11" fmla="*/ 2003714 h 5463886"/>
                <a:gd name="connsiteX12" fmla="*/ 3958936 w 5081154"/>
                <a:gd name="connsiteY12" fmla="*/ 2076450 h 5463886"/>
                <a:gd name="connsiteX13" fmla="*/ 4197927 w 5081154"/>
                <a:gd name="connsiteY13" fmla="*/ 2107623 h 5463886"/>
                <a:gd name="connsiteX14" fmla="*/ 4384963 w 5081154"/>
                <a:gd name="connsiteY14" fmla="*/ 2481696 h 5463886"/>
                <a:gd name="connsiteX15" fmla="*/ 4447309 w 5081154"/>
                <a:gd name="connsiteY15" fmla="*/ 2429741 h 5463886"/>
                <a:gd name="connsiteX16" fmla="*/ 4603172 w 5081154"/>
                <a:gd name="connsiteY16" fmla="*/ 2575214 h 5463886"/>
                <a:gd name="connsiteX17" fmla="*/ 4603172 w 5081154"/>
                <a:gd name="connsiteY17" fmla="*/ 2658341 h 5463886"/>
                <a:gd name="connsiteX18" fmla="*/ 4738254 w 5081154"/>
                <a:gd name="connsiteY18" fmla="*/ 2762250 h 5463886"/>
                <a:gd name="connsiteX19" fmla="*/ 4831772 w 5081154"/>
                <a:gd name="connsiteY19" fmla="*/ 2741468 h 5463886"/>
                <a:gd name="connsiteX20" fmla="*/ 4914900 w 5081154"/>
                <a:gd name="connsiteY20" fmla="*/ 2845377 h 5463886"/>
                <a:gd name="connsiteX21" fmla="*/ 4966854 w 5081154"/>
                <a:gd name="connsiteY21" fmla="*/ 2845377 h 5463886"/>
                <a:gd name="connsiteX22" fmla="*/ 5060372 w 5081154"/>
                <a:gd name="connsiteY22" fmla="*/ 3063586 h 5463886"/>
                <a:gd name="connsiteX23" fmla="*/ 5081154 w 5081154"/>
                <a:gd name="connsiteY23" fmla="*/ 3167496 h 5463886"/>
                <a:gd name="connsiteX24" fmla="*/ 5060372 w 5081154"/>
                <a:gd name="connsiteY24" fmla="*/ 3261014 h 5463886"/>
                <a:gd name="connsiteX25" fmla="*/ 5060372 w 5081154"/>
                <a:gd name="connsiteY25" fmla="*/ 3323359 h 5463886"/>
                <a:gd name="connsiteX26" fmla="*/ 4935681 w 5081154"/>
                <a:gd name="connsiteY26" fmla="*/ 3458441 h 5463886"/>
                <a:gd name="connsiteX27" fmla="*/ 4748645 w 5081154"/>
                <a:gd name="connsiteY27" fmla="*/ 3354532 h 5463886"/>
                <a:gd name="connsiteX28" fmla="*/ 4665518 w 5081154"/>
                <a:gd name="connsiteY28" fmla="*/ 3406486 h 5463886"/>
                <a:gd name="connsiteX29" fmla="*/ 4623954 w 5081154"/>
                <a:gd name="connsiteY29" fmla="*/ 3718214 h 5463886"/>
                <a:gd name="connsiteX30" fmla="*/ 4478481 w 5081154"/>
                <a:gd name="connsiteY30" fmla="*/ 3842905 h 5463886"/>
                <a:gd name="connsiteX31" fmla="*/ 4239490 w 5081154"/>
                <a:gd name="connsiteY31" fmla="*/ 3894859 h 5463886"/>
                <a:gd name="connsiteX32" fmla="*/ 4156363 w 5081154"/>
                <a:gd name="connsiteY32" fmla="*/ 3957205 h 5463886"/>
                <a:gd name="connsiteX33" fmla="*/ 4073236 w 5081154"/>
                <a:gd name="connsiteY33" fmla="*/ 3988377 h 5463886"/>
                <a:gd name="connsiteX34" fmla="*/ 3938154 w 5081154"/>
                <a:gd name="connsiteY34" fmla="*/ 4123459 h 5463886"/>
                <a:gd name="connsiteX35" fmla="*/ 4042063 w 5081154"/>
                <a:gd name="connsiteY35" fmla="*/ 4383232 h 5463886"/>
                <a:gd name="connsiteX36" fmla="*/ 4156363 w 5081154"/>
                <a:gd name="connsiteY36" fmla="*/ 4559877 h 5463886"/>
                <a:gd name="connsiteX37" fmla="*/ 4083627 w 5081154"/>
                <a:gd name="connsiteY37" fmla="*/ 4736523 h 5463886"/>
                <a:gd name="connsiteX38" fmla="*/ 4083627 w 5081154"/>
                <a:gd name="connsiteY38" fmla="*/ 4819650 h 5463886"/>
                <a:gd name="connsiteX39" fmla="*/ 4239490 w 5081154"/>
                <a:gd name="connsiteY39" fmla="*/ 4809259 h 5463886"/>
                <a:gd name="connsiteX40" fmla="*/ 4260272 w 5081154"/>
                <a:gd name="connsiteY40" fmla="*/ 4892386 h 5463886"/>
                <a:gd name="connsiteX41" fmla="*/ 4197927 w 5081154"/>
                <a:gd name="connsiteY41" fmla="*/ 5214505 h 5463886"/>
                <a:gd name="connsiteX42" fmla="*/ 3948545 w 5081154"/>
                <a:gd name="connsiteY42" fmla="*/ 5048250 h 5463886"/>
                <a:gd name="connsiteX43" fmla="*/ 4000500 w 5081154"/>
                <a:gd name="connsiteY43" fmla="*/ 4985905 h 5463886"/>
                <a:gd name="connsiteX44" fmla="*/ 3927763 w 5081154"/>
                <a:gd name="connsiteY44" fmla="*/ 4944341 h 5463886"/>
                <a:gd name="connsiteX45" fmla="*/ 3927763 w 5081154"/>
                <a:gd name="connsiteY45" fmla="*/ 4871605 h 5463886"/>
                <a:gd name="connsiteX46" fmla="*/ 3771900 w 5081154"/>
                <a:gd name="connsiteY46" fmla="*/ 4881996 h 5463886"/>
                <a:gd name="connsiteX47" fmla="*/ 3667990 w 5081154"/>
                <a:gd name="connsiteY47" fmla="*/ 4933950 h 5463886"/>
                <a:gd name="connsiteX48" fmla="*/ 3564081 w 5081154"/>
                <a:gd name="connsiteY48" fmla="*/ 4830041 h 5463886"/>
                <a:gd name="connsiteX49" fmla="*/ 3356263 w 5081154"/>
                <a:gd name="connsiteY49" fmla="*/ 4850823 h 5463886"/>
                <a:gd name="connsiteX50" fmla="*/ 3356263 w 5081154"/>
                <a:gd name="connsiteY50" fmla="*/ 4726132 h 5463886"/>
                <a:gd name="connsiteX51" fmla="*/ 3273136 w 5081154"/>
                <a:gd name="connsiteY51" fmla="*/ 4819650 h 5463886"/>
                <a:gd name="connsiteX52" fmla="*/ 3293918 w 5081154"/>
                <a:gd name="connsiteY52" fmla="*/ 4933950 h 5463886"/>
                <a:gd name="connsiteX53" fmla="*/ 2930236 w 5081154"/>
                <a:gd name="connsiteY53" fmla="*/ 4933950 h 5463886"/>
                <a:gd name="connsiteX54" fmla="*/ 2670463 w 5081154"/>
                <a:gd name="connsiteY54" fmla="*/ 4954732 h 5463886"/>
                <a:gd name="connsiteX55" fmla="*/ 2628900 w 5081154"/>
                <a:gd name="connsiteY55" fmla="*/ 5120986 h 5463886"/>
                <a:gd name="connsiteX56" fmla="*/ 2441863 w 5081154"/>
                <a:gd name="connsiteY56" fmla="*/ 5120986 h 5463886"/>
                <a:gd name="connsiteX57" fmla="*/ 2369127 w 5081154"/>
                <a:gd name="connsiteY57" fmla="*/ 5204114 h 5463886"/>
                <a:gd name="connsiteX58" fmla="*/ 2265218 w 5081154"/>
                <a:gd name="connsiteY58" fmla="*/ 5276850 h 5463886"/>
                <a:gd name="connsiteX59" fmla="*/ 1849581 w 5081154"/>
                <a:gd name="connsiteY59" fmla="*/ 5266459 h 5463886"/>
                <a:gd name="connsiteX60" fmla="*/ 1870363 w 5081154"/>
                <a:gd name="connsiteY60" fmla="*/ 5069032 h 5463886"/>
                <a:gd name="connsiteX61" fmla="*/ 1766454 w 5081154"/>
                <a:gd name="connsiteY61" fmla="*/ 5079423 h 5463886"/>
                <a:gd name="connsiteX62" fmla="*/ 1610590 w 5081154"/>
                <a:gd name="connsiteY62" fmla="*/ 4944341 h 5463886"/>
                <a:gd name="connsiteX63" fmla="*/ 1527463 w 5081154"/>
                <a:gd name="connsiteY63" fmla="*/ 5017077 h 5463886"/>
                <a:gd name="connsiteX64" fmla="*/ 1465118 w 5081154"/>
                <a:gd name="connsiteY64" fmla="*/ 5048250 h 5463886"/>
                <a:gd name="connsiteX65" fmla="*/ 1361209 w 5081154"/>
                <a:gd name="connsiteY65" fmla="*/ 5027468 h 5463886"/>
                <a:gd name="connsiteX66" fmla="*/ 1392381 w 5081154"/>
                <a:gd name="connsiteY66" fmla="*/ 5193723 h 5463886"/>
                <a:gd name="connsiteX67" fmla="*/ 1340427 w 5081154"/>
                <a:gd name="connsiteY67" fmla="*/ 5318414 h 5463886"/>
                <a:gd name="connsiteX68" fmla="*/ 1153390 w 5081154"/>
                <a:gd name="connsiteY68" fmla="*/ 5463886 h 5463886"/>
                <a:gd name="connsiteX69" fmla="*/ 1049481 w 5081154"/>
                <a:gd name="connsiteY69" fmla="*/ 5453496 h 5463886"/>
                <a:gd name="connsiteX70" fmla="*/ 1143000 w 5081154"/>
                <a:gd name="connsiteY70" fmla="*/ 5276850 h 5463886"/>
                <a:gd name="connsiteX71" fmla="*/ 997527 w 5081154"/>
                <a:gd name="connsiteY71" fmla="*/ 5339196 h 5463886"/>
                <a:gd name="connsiteX72" fmla="*/ 955963 w 5081154"/>
                <a:gd name="connsiteY72" fmla="*/ 5224896 h 5463886"/>
                <a:gd name="connsiteX73" fmla="*/ 997527 w 5081154"/>
                <a:gd name="connsiteY73" fmla="*/ 5152159 h 5463886"/>
                <a:gd name="connsiteX74" fmla="*/ 924790 w 5081154"/>
                <a:gd name="connsiteY74" fmla="*/ 5110596 h 5463886"/>
                <a:gd name="connsiteX75" fmla="*/ 862445 w 5081154"/>
                <a:gd name="connsiteY75" fmla="*/ 5058641 h 5463886"/>
                <a:gd name="connsiteX76" fmla="*/ 779318 w 5081154"/>
                <a:gd name="connsiteY76" fmla="*/ 5006686 h 5463886"/>
                <a:gd name="connsiteX77" fmla="*/ 675409 w 5081154"/>
                <a:gd name="connsiteY77" fmla="*/ 4892386 h 5463886"/>
                <a:gd name="connsiteX78" fmla="*/ 602672 w 5081154"/>
                <a:gd name="connsiteY78" fmla="*/ 5027468 h 5463886"/>
                <a:gd name="connsiteX79" fmla="*/ 415636 w 5081154"/>
                <a:gd name="connsiteY79" fmla="*/ 5027468 h 5463886"/>
                <a:gd name="connsiteX80" fmla="*/ 353290 w 5081154"/>
                <a:gd name="connsiteY80" fmla="*/ 4965123 h 5463886"/>
                <a:gd name="connsiteX81" fmla="*/ 488372 w 5081154"/>
                <a:gd name="connsiteY81" fmla="*/ 4892386 h 5463886"/>
                <a:gd name="connsiteX82" fmla="*/ 633845 w 5081154"/>
                <a:gd name="connsiteY82" fmla="*/ 4902777 h 5463886"/>
                <a:gd name="connsiteX83" fmla="*/ 748145 w 5081154"/>
                <a:gd name="connsiteY83" fmla="*/ 4798868 h 5463886"/>
                <a:gd name="connsiteX84" fmla="*/ 852054 w 5081154"/>
                <a:gd name="connsiteY84" fmla="*/ 4830041 h 5463886"/>
                <a:gd name="connsiteX85" fmla="*/ 955963 w 5081154"/>
                <a:gd name="connsiteY85" fmla="*/ 4788477 h 5463886"/>
                <a:gd name="connsiteX86" fmla="*/ 976745 w 5081154"/>
                <a:gd name="connsiteY86" fmla="*/ 4861214 h 5463886"/>
                <a:gd name="connsiteX87" fmla="*/ 1039090 w 5081154"/>
                <a:gd name="connsiteY87" fmla="*/ 4694959 h 5463886"/>
                <a:gd name="connsiteX88" fmla="*/ 966354 w 5081154"/>
                <a:gd name="connsiteY88" fmla="*/ 4622223 h 5463886"/>
                <a:gd name="connsiteX89" fmla="*/ 1039090 w 5081154"/>
                <a:gd name="connsiteY89" fmla="*/ 4539096 h 5463886"/>
                <a:gd name="connsiteX90" fmla="*/ 976745 w 5081154"/>
                <a:gd name="connsiteY90" fmla="*/ 4435186 h 5463886"/>
                <a:gd name="connsiteX91" fmla="*/ 997527 w 5081154"/>
                <a:gd name="connsiteY91" fmla="*/ 4341668 h 5463886"/>
                <a:gd name="connsiteX92" fmla="*/ 1028700 w 5081154"/>
                <a:gd name="connsiteY92" fmla="*/ 4102677 h 5463886"/>
                <a:gd name="connsiteX93" fmla="*/ 935181 w 5081154"/>
                <a:gd name="connsiteY93" fmla="*/ 3676650 h 5463886"/>
                <a:gd name="connsiteX94" fmla="*/ 987136 w 5081154"/>
                <a:gd name="connsiteY94" fmla="*/ 3531177 h 5463886"/>
                <a:gd name="connsiteX95" fmla="*/ 1080654 w 5081154"/>
                <a:gd name="connsiteY95" fmla="*/ 3479223 h 5463886"/>
                <a:gd name="connsiteX96" fmla="*/ 1101436 w 5081154"/>
                <a:gd name="connsiteY96" fmla="*/ 3520786 h 5463886"/>
                <a:gd name="connsiteX97" fmla="*/ 1246909 w 5081154"/>
                <a:gd name="connsiteY97" fmla="*/ 3406486 h 5463886"/>
                <a:gd name="connsiteX98" fmla="*/ 1288472 w 5081154"/>
                <a:gd name="connsiteY98" fmla="*/ 3240232 h 5463886"/>
                <a:gd name="connsiteX99" fmla="*/ 1236518 w 5081154"/>
                <a:gd name="connsiteY99" fmla="*/ 3125932 h 5463886"/>
                <a:gd name="connsiteX100" fmla="*/ 1340427 w 5081154"/>
                <a:gd name="connsiteY100" fmla="*/ 3157105 h 5463886"/>
                <a:gd name="connsiteX101" fmla="*/ 1444336 w 5081154"/>
                <a:gd name="connsiteY101" fmla="*/ 3157105 h 5463886"/>
                <a:gd name="connsiteX102" fmla="*/ 1465118 w 5081154"/>
                <a:gd name="connsiteY102" fmla="*/ 3136323 h 5463886"/>
                <a:gd name="connsiteX103" fmla="*/ 1413163 w 5081154"/>
                <a:gd name="connsiteY103" fmla="*/ 2990850 h 5463886"/>
                <a:gd name="connsiteX104" fmla="*/ 1454727 w 5081154"/>
                <a:gd name="connsiteY104" fmla="*/ 2793423 h 5463886"/>
                <a:gd name="connsiteX105" fmla="*/ 1371600 w 5081154"/>
                <a:gd name="connsiteY105" fmla="*/ 2575214 h 5463886"/>
                <a:gd name="connsiteX106" fmla="*/ 1267690 w 5081154"/>
                <a:gd name="connsiteY106" fmla="*/ 2564823 h 5463886"/>
                <a:gd name="connsiteX107" fmla="*/ 1205345 w 5081154"/>
                <a:gd name="connsiteY107" fmla="*/ 2450523 h 5463886"/>
                <a:gd name="connsiteX108" fmla="*/ 1278081 w 5081154"/>
                <a:gd name="connsiteY108" fmla="*/ 2346614 h 5463886"/>
                <a:gd name="connsiteX109" fmla="*/ 1132609 w 5081154"/>
                <a:gd name="connsiteY109" fmla="*/ 2211532 h 5463886"/>
                <a:gd name="connsiteX110" fmla="*/ 1132609 w 5081154"/>
                <a:gd name="connsiteY110" fmla="*/ 2086841 h 5463886"/>
                <a:gd name="connsiteX111" fmla="*/ 1132609 w 5081154"/>
                <a:gd name="connsiteY111" fmla="*/ 2086841 h 5463886"/>
                <a:gd name="connsiteX112" fmla="*/ 1163781 w 5081154"/>
                <a:gd name="connsiteY112" fmla="*/ 1962150 h 5463886"/>
                <a:gd name="connsiteX113" fmla="*/ 1132609 w 5081154"/>
                <a:gd name="connsiteY113" fmla="*/ 1879023 h 5463886"/>
                <a:gd name="connsiteX114" fmla="*/ 1132609 w 5081154"/>
                <a:gd name="connsiteY114" fmla="*/ 1785505 h 5463886"/>
                <a:gd name="connsiteX115" fmla="*/ 1070263 w 5081154"/>
                <a:gd name="connsiteY115" fmla="*/ 1754332 h 5463886"/>
                <a:gd name="connsiteX116" fmla="*/ 955963 w 5081154"/>
                <a:gd name="connsiteY116" fmla="*/ 1816677 h 5463886"/>
                <a:gd name="connsiteX117" fmla="*/ 914400 w 5081154"/>
                <a:gd name="connsiteY117" fmla="*/ 1650423 h 5463886"/>
                <a:gd name="connsiteX118" fmla="*/ 841663 w 5081154"/>
                <a:gd name="connsiteY118" fmla="*/ 1421823 h 5463886"/>
                <a:gd name="connsiteX119" fmla="*/ 654627 w 5081154"/>
                <a:gd name="connsiteY119" fmla="*/ 1328305 h 5463886"/>
                <a:gd name="connsiteX120" fmla="*/ 342900 w 5081154"/>
                <a:gd name="connsiteY120" fmla="*/ 1307523 h 5463886"/>
                <a:gd name="connsiteX121" fmla="*/ 394854 w 5081154"/>
                <a:gd name="connsiteY121" fmla="*/ 1473777 h 5463886"/>
                <a:gd name="connsiteX122" fmla="*/ 270163 w 5081154"/>
                <a:gd name="connsiteY122" fmla="*/ 1546514 h 5463886"/>
                <a:gd name="connsiteX123" fmla="*/ 51954 w 5081154"/>
                <a:gd name="connsiteY123" fmla="*/ 1619250 h 5463886"/>
                <a:gd name="connsiteX124" fmla="*/ 114300 w 5081154"/>
                <a:gd name="connsiteY124" fmla="*/ 1359477 h 5463886"/>
                <a:gd name="connsiteX125" fmla="*/ 10390 w 5081154"/>
                <a:gd name="connsiteY125" fmla="*/ 1099705 h 5463886"/>
                <a:gd name="connsiteX126" fmla="*/ 0 w 5081154"/>
                <a:gd name="connsiteY126" fmla="*/ 798368 h 5463886"/>
                <a:gd name="connsiteX127" fmla="*/ 270163 w 5081154"/>
                <a:gd name="connsiteY127" fmla="*/ 673677 h 5463886"/>
                <a:gd name="connsiteX128" fmla="*/ 571500 w 5081154"/>
                <a:gd name="connsiteY128" fmla="*/ 746414 h 5463886"/>
                <a:gd name="connsiteX129" fmla="*/ 571500 w 5081154"/>
                <a:gd name="connsiteY129" fmla="*/ 538596 h 5463886"/>
                <a:gd name="connsiteX130" fmla="*/ 852054 w 5081154"/>
                <a:gd name="connsiteY130" fmla="*/ 226868 h 5463886"/>
                <a:gd name="connsiteX131" fmla="*/ 1111827 w 5081154"/>
                <a:gd name="connsiteY131" fmla="*/ 112568 h 5463886"/>
                <a:gd name="connsiteX132" fmla="*/ 1211060 w 5081154"/>
                <a:gd name="connsiteY132" fmla="*/ 0 h 5463886"/>
                <a:gd name="connsiteX133" fmla="*/ 1289165 w 5081154"/>
                <a:gd name="connsiteY133" fmla="*/ 31864 h 5463886"/>
                <a:gd name="connsiteX134" fmla="*/ 1325360 w 5081154"/>
                <a:gd name="connsiteY134" fmla="*/ 79489 h 5463886"/>
                <a:gd name="connsiteX135" fmla="*/ 1432040 w 5081154"/>
                <a:gd name="connsiteY135" fmla="*/ 129019 h 5463886"/>
                <a:gd name="connsiteX136" fmla="*/ 1492480 w 5081154"/>
                <a:gd name="connsiteY136" fmla="*/ 233796 h 5463886"/>
                <a:gd name="connsiteX137" fmla="*/ 1489190 w 5081154"/>
                <a:gd name="connsiteY137" fmla="*/ 285229 h 5463886"/>
                <a:gd name="connsiteX138" fmla="*/ 1694930 w 5081154"/>
                <a:gd name="connsiteY138" fmla="*/ 393814 h 5463886"/>
                <a:gd name="connsiteX139" fmla="*/ 1694930 w 5081154"/>
                <a:gd name="connsiteY139" fmla="*/ 523354 h 5463886"/>
                <a:gd name="connsiteX140" fmla="*/ 1710516 w 5081154"/>
                <a:gd name="connsiteY140" fmla="*/ 585874 h 5463886"/>
                <a:gd name="connsiteX141" fmla="*/ 1769225 w 5081154"/>
                <a:gd name="connsiteY141" fmla="*/ 576694 h 5463886"/>
                <a:gd name="connsiteX142" fmla="*/ 1803515 w 5081154"/>
                <a:gd name="connsiteY142" fmla="*/ 618604 h 5463886"/>
                <a:gd name="connsiteX143" fmla="*/ 1830185 w 5081154"/>
                <a:gd name="connsiteY143" fmla="*/ 559549 h 5463886"/>
                <a:gd name="connsiteX144" fmla="*/ 1921625 w 5081154"/>
                <a:gd name="connsiteY144" fmla="*/ 570979 h 5463886"/>
                <a:gd name="connsiteX145" fmla="*/ 1922318 w 5081154"/>
                <a:gd name="connsiteY145" fmla="*/ 351559 h 5463886"/>
                <a:gd name="connsiteX146" fmla="*/ 2286000 w 5081154"/>
                <a:gd name="connsiteY146" fmla="*/ 548986 h 5463886"/>
                <a:gd name="connsiteX147" fmla="*/ 2535381 w 5081154"/>
                <a:gd name="connsiteY147" fmla="*/ 143741 h 5463886"/>
                <a:gd name="connsiteX148" fmla="*/ 2680854 w 5081154"/>
                <a:gd name="connsiteY148" fmla="*/ 351559 h 5463886"/>
                <a:gd name="connsiteX149" fmla="*/ 2951018 w 5081154"/>
                <a:gd name="connsiteY149" fmla="*/ 320386 h 5463886"/>
                <a:gd name="connsiteX150" fmla="*/ 3200400 w 5081154"/>
                <a:gd name="connsiteY150" fmla="*/ 455468 h 5463886"/>
                <a:gd name="connsiteX151" fmla="*/ 3241963 w 5081154"/>
                <a:gd name="connsiteY151" fmla="*/ 590550 h 5463886"/>
                <a:gd name="connsiteX152" fmla="*/ 3387436 w 5081154"/>
                <a:gd name="connsiteY152" fmla="*/ 746414 h 5463886"/>
                <a:gd name="connsiteX153" fmla="*/ 3449781 w 5081154"/>
                <a:gd name="connsiteY153" fmla="*/ 902277 h 5463886"/>
                <a:gd name="connsiteX154" fmla="*/ 3647209 w 5081154"/>
                <a:gd name="connsiteY154" fmla="*/ 1037359 h 5463886"/>
                <a:gd name="connsiteX155" fmla="*/ 3699163 w 5081154"/>
                <a:gd name="connsiteY155" fmla="*/ 1162050 h 5463886"/>
                <a:gd name="connsiteX0" fmla="*/ 3699163 w 5081154"/>
                <a:gd name="connsiteY0" fmla="*/ 1162050 h 5463886"/>
                <a:gd name="connsiteX1" fmla="*/ 3647209 w 5081154"/>
                <a:gd name="connsiteY1" fmla="*/ 1276350 h 5463886"/>
                <a:gd name="connsiteX2" fmla="*/ 3647209 w 5081154"/>
                <a:gd name="connsiteY2" fmla="*/ 1369868 h 5463886"/>
                <a:gd name="connsiteX3" fmla="*/ 3574472 w 5081154"/>
                <a:gd name="connsiteY3" fmla="*/ 1390650 h 5463886"/>
                <a:gd name="connsiteX4" fmla="*/ 3595254 w 5081154"/>
                <a:gd name="connsiteY4" fmla="*/ 1494559 h 5463886"/>
                <a:gd name="connsiteX5" fmla="*/ 3678381 w 5081154"/>
                <a:gd name="connsiteY5" fmla="*/ 1525732 h 5463886"/>
                <a:gd name="connsiteX6" fmla="*/ 3688772 w 5081154"/>
                <a:gd name="connsiteY6" fmla="*/ 1640032 h 5463886"/>
                <a:gd name="connsiteX7" fmla="*/ 3740727 w 5081154"/>
                <a:gd name="connsiteY7" fmla="*/ 1650423 h 5463886"/>
                <a:gd name="connsiteX8" fmla="*/ 3730336 w 5081154"/>
                <a:gd name="connsiteY8" fmla="*/ 1795896 h 5463886"/>
                <a:gd name="connsiteX9" fmla="*/ 3803072 w 5081154"/>
                <a:gd name="connsiteY9" fmla="*/ 1806286 h 5463886"/>
                <a:gd name="connsiteX10" fmla="*/ 3834245 w 5081154"/>
                <a:gd name="connsiteY10" fmla="*/ 1941368 h 5463886"/>
                <a:gd name="connsiteX11" fmla="*/ 3938154 w 5081154"/>
                <a:gd name="connsiteY11" fmla="*/ 2003714 h 5463886"/>
                <a:gd name="connsiteX12" fmla="*/ 3958936 w 5081154"/>
                <a:gd name="connsiteY12" fmla="*/ 2076450 h 5463886"/>
                <a:gd name="connsiteX13" fmla="*/ 4197927 w 5081154"/>
                <a:gd name="connsiteY13" fmla="*/ 2107623 h 5463886"/>
                <a:gd name="connsiteX14" fmla="*/ 4384963 w 5081154"/>
                <a:gd name="connsiteY14" fmla="*/ 2481696 h 5463886"/>
                <a:gd name="connsiteX15" fmla="*/ 4447309 w 5081154"/>
                <a:gd name="connsiteY15" fmla="*/ 2429741 h 5463886"/>
                <a:gd name="connsiteX16" fmla="*/ 4603172 w 5081154"/>
                <a:gd name="connsiteY16" fmla="*/ 2575214 h 5463886"/>
                <a:gd name="connsiteX17" fmla="*/ 4603172 w 5081154"/>
                <a:gd name="connsiteY17" fmla="*/ 2658341 h 5463886"/>
                <a:gd name="connsiteX18" fmla="*/ 4738254 w 5081154"/>
                <a:gd name="connsiteY18" fmla="*/ 2762250 h 5463886"/>
                <a:gd name="connsiteX19" fmla="*/ 4831772 w 5081154"/>
                <a:gd name="connsiteY19" fmla="*/ 2741468 h 5463886"/>
                <a:gd name="connsiteX20" fmla="*/ 4914900 w 5081154"/>
                <a:gd name="connsiteY20" fmla="*/ 2845377 h 5463886"/>
                <a:gd name="connsiteX21" fmla="*/ 4966854 w 5081154"/>
                <a:gd name="connsiteY21" fmla="*/ 2845377 h 5463886"/>
                <a:gd name="connsiteX22" fmla="*/ 5060372 w 5081154"/>
                <a:gd name="connsiteY22" fmla="*/ 3063586 h 5463886"/>
                <a:gd name="connsiteX23" fmla="*/ 5081154 w 5081154"/>
                <a:gd name="connsiteY23" fmla="*/ 3167496 h 5463886"/>
                <a:gd name="connsiteX24" fmla="*/ 5060372 w 5081154"/>
                <a:gd name="connsiteY24" fmla="*/ 3261014 h 5463886"/>
                <a:gd name="connsiteX25" fmla="*/ 5060372 w 5081154"/>
                <a:gd name="connsiteY25" fmla="*/ 3323359 h 5463886"/>
                <a:gd name="connsiteX26" fmla="*/ 4935681 w 5081154"/>
                <a:gd name="connsiteY26" fmla="*/ 3458441 h 5463886"/>
                <a:gd name="connsiteX27" fmla="*/ 4748645 w 5081154"/>
                <a:gd name="connsiteY27" fmla="*/ 3354532 h 5463886"/>
                <a:gd name="connsiteX28" fmla="*/ 4665518 w 5081154"/>
                <a:gd name="connsiteY28" fmla="*/ 3406486 h 5463886"/>
                <a:gd name="connsiteX29" fmla="*/ 4623954 w 5081154"/>
                <a:gd name="connsiteY29" fmla="*/ 3718214 h 5463886"/>
                <a:gd name="connsiteX30" fmla="*/ 4478481 w 5081154"/>
                <a:gd name="connsiteY30" fmla="*/ 3842905 h 5463886"/>
                <a:gd name="connsiteX31" fmla="*/ 4239490 w 5081154"/>
                <a:gd name="connsiteY31" fmla="*/ 3894859 h 5463886"/>
                <a:gd name="connsiteX32" fmla="*/ 4156363 w 5081154"/>
                <a:gd name="connsiteY32" fmla="*/ 3957205 h 5463886"/>
                <a:gd name="connsiteX33" fmla="*/ 4073236 w 5081154"/>
                <a:gd name="connsiteY33" fmla="*/ 3988377 h 5463886"/>
                <a:gd name="connsiteX34" fmla="*/ 3938154 w 5081154"/>
                <a:gd name="connsiteY34" fmla="*/ 4123459 h 5463886"/>
                <a:gd name="connsiteX35" fmla="*/ 4042063 w 5081154"/>
                <a:gd name="connsiteY35" fmla="*/ 4383232 h 5463886"/>
                <a:gd name="connsiteX36" fmla="*/ 4156363 w 5081154"/>
                <a:gd name="connsiteY36" fmla="*/ 4559877 h 5463886"/>
                <a:gd name="connsiteX37" fmla="*/ 4083627 w 5081154"/>
                <a:gd name="connsiteY37" fmla="*/ 4736523 h 5463886"/>
                <a:gd name="connsiteX38" fmla="*/ 4083627 w 5081154"/>
                <a:gd name="connsiteY38" fmla="*/ 4819650 h 5463886"/>
                <a:gd name="connsiteX39" fmla="*/ 4239490 w 5081154"/>
                <a:gd name="connsiteY39" fmla="*/ 4809259 h 5463886"/>
                <a:gd name="connsiteX40" fmla="*/ 4260272 w 5081154"/>
                <a:gd name="connsiteY40" fmla="*/ 4892386 h 5463886"/>
                <a:gd name="connsiteX41" fmla="*/ 4197927 w 5081154"/>
                <a:gd name="connsiteY41" fmla="*/ 5214505 h 5463886"/>
                <a:gd name="connsiteX42" fmla="*/ 3948545 w 5081154"/>
                <a:gd name="connsiteY42" fmla="*/ 5048250 h 5463886"/>
                <a:gd name="connsiteX43" fmla="*/ 4000500 w 5081154"/>
                <a:gd name="connsiteY43" fmla="*/ 4985905 h 5463886"/>
                <a:gd name="connsiteX44" fmla="*/ 3927763 w 5081154"/>
                <a:gd name="connsiteY44" fmla="*/ 4944341 h 5463886"/>
                <a:gd name="connsiteX45" fmla="*/ 3927763 w 5081154"/>
                <a:gd name="connsiteY45" fmla="*/ 4871605 h 5463886"/>
                <a:gd name="connsiteX46" fmla="*/ 3771900 w 5081154"/>
                <a:gd name="connsiteY46" fmla="*/ 4881996 h 5463886"/>
                <a:gd name="connsiteX47" fmla="*/ 3667990 w 5081154"/>
                <a:gd name="connsiteY47" fmla="*/ 4933950 h 5463886"/>
                <a:gd name="connsiteX48" fmla="*/ 3564081 w 5081154"/>
                <a:gd name="connsiteY48" fmla="*/ 4830041 h 5463886"/>
                <a:gd name="connsiteX49" fmla="*/ 3356263 w 5081154"/>
                <a:gd name="connsiteY49" fmla="*/ 4850823 h 5463886"/>
                <a:gd name="connsiteX50" fmla="*/ 3356263 w 5081154"/>
                <a:gd name="connsiteY50" fmla="*/ 4726132 h 5463886"/>
                <a:gd name="connsiteX51" fmla="*/ 3273136 w 5081154"/>
                <a:gd name="connsiteY51" fmla="*/ 4819650 h 5463886"/>
                <a:gd name="connsiteX52" fmla="*/ 3293918 w 5081154"/>
                <a:gd name="connsiteY52" fmla="*/ 4933950 h 5463886"/>
                <a:gd name="connsiteX53" fmla="*/ 2930236 w 5081154"/>
                <a:gd name="connsiteY53" fmla="*/ 4933950 h 5463886"/>
                <a:gd name="connsiteX54" fmla="*/ 2670463 w 5081154"/>
                <a:gd name="connsiteY54" fmla="*/ 4954732 h 5463886"/>
                <a:gd name="connsiteX55" fmla="*/ 2628900 w 5081154"/>
                <a:gd name="connsiteY55" fmla="*/ 5120986 h 5463886"/>
                <a:gd name="connsiteX56" fmla="*/ 2441863 w 5081154"/>
                <a:gd name="connsiteY56" fmla="*/ 5120986 h 5463886"/>
                <a:gd name="connsiteX57" fmla="*/ 2369127 w 5081154"/>
                <a:gd name="connsiteY57" fmla="*/ 5204114 h 5463886"/>
                <a:gd name="connsiteX58" fmla="*/ 2265218 w 5081154"/>
                <a:gd name="connsiteY58" fmla="*/ 5276850 h 5463886"/>
                <a:gd name="connsiteX59" fmla="*/ 1849581 w 5081154"/>
                <a:gd name="connsiteY59" fmla="*/ 5266459 h 5463886"/>
                <a:gd name="connsiteX60" fmla="*/ 1870363 w 5081154"/>
                <a:gd name="connsiteY60" fmla="*/ 5069032 h 5463886"/>
                <a:gd name="connsiteX61" fmla="*/ 1766454 w 5081154"/>
                <a:gd name="connsiteY61" fmla="*/ 5079423 h 5463886"/>
                <a:gd name="connsiteX62" fmla="*/ 1610590 w 5081154"/>
                <a:gd name="connsiteY62" fmla="*/ 4944341 h 5463886"/>
                <a:gd name="connsiteX63" fmla="*/ 1527463 w 5081154"/>
                <a:gd name="connsiteY63" fmla="*/ 5017077 h 5463886"/>
                <a:gd name="connsiteX64" fmla="*/ 1465118 w 5081154"/>
                <a:gd name="connsiteY64" fmla="*/ 5048250 h 5463886"/>
                <a:gd name="connsiteX65" fmla="*/ 1361209 w 5081154"/>
                <a:gd name="connsiteY65" fmla="*/ 5027468 h 5463886"/>
                <a:gd name="connsiteX66" fmla="*/ 1392381 w 5081154"/>
                <a:gd name="connsiteY66" fmla="*/ 5193723 h 5463886"/>
                <a:gd name="connsiteX67" fmla="*/ 1340427 w 5081154"/>
                <a:gd name="connsiteY67" fmla="*/ 5318414 h 5463886"/>
                <a:gd name="connsiteX68" fmla="*/ 1153390 w 5081154"/>
                <a:gd name="connsiteY68" fmla="*/ 5463886 h 5463886"/>
                <a:gd name="connsiteX69" fmla="*/ 1049481 w 5081154"/>
                <a:gd name="connsiteY69" fmla="*/ 5453496 h 5463886"/>
                <a:gd name="connsiteX70" fmla="*/ 1143000 w 5081154"/>
                <a:gd name="connsiteY70" fmla="*/ 5276850 h 5463886"/>
                <a:gd name="connsiteX71" fmla="*/ 997527 w 5081154"/>
                <a:gd name="connsiteY71" fmla="*/ 5339196 h 5463886"/>
                <a:gd name="connsiteX72" fmla="*/ 955963 w 5081154"/>
                <a:gd name="connsiteY72" fmla="*/ 5224896 h 5463886"/>
                <a:gd name="connsiteX73" fmla="*/ 997527 w 5081154"/>
                <a:gd name="connsiteY73" fmla="*/ 5152159 h 5463886"/>
                <a:gd name="connsiteX74" fmla="*/ 924790 w 5081154"/>
                <a:gd name="connsiteY74" fmla="*/ 5110596 h 5463886"/>
                <a:gd name="connsiteX75" fmla="*/ 862445 w 5081154"/>
                <a:gd name="connsiteY75" fmla="*/ 5058641 h 5463886"/>
                <a:gd name="connsiteX76" fmla="*/ 779318 w 5081154"/>
                <a:gd name="connsiteY76" fmla="*/ 5006686 h 5463886"/>
                <a:gd name="connsiteX77" fmla="*/ 675409 w 5081154"/>
                <a:gd name="connsiteY77" fmla="*/ 4892386 h 5463886"/>
                <a:gd name="connsiteX78" fmla="*/ 602672 w 5081154"/>
                <a:gd name="connsiteY78" fmla="*/ 5027468 h 5463886"/>
                <a:gd name="connsiteX79" fmla="*/ 415636 w 5081154"/>
                <a:gd name="connsiteY79" fmla="*/ 5027468 h 5463886"/>
                <a:gd name="connsiteX80" fmla="*/ 353290 w 5081154"/>
                <a:gd name="connsiteY80" fmla="*/ 4965123 h 5463886"/>
                <a:gd name="connsiteX81" fmla="*/ 488372 w 5081154"/>
                <a:gd name="connsiteY81" fmla="*/ 4892386 h 5463886"/>
                <a:gd name="connsiteX82" fmla="*/ 633845 w 5081154"/>
                <a:gd name="connsiteY82" fmla="*/ 4902777 h 5463886"/>
                <a:gd name="connsiteX83" fmla="*/ 748145 w 5081154"/>
                <a:gd name="connsiteY83" fmla="*/ 4798868 h 5463886"/>
                <a:gd name="connsiteX84" fmla="*/ 852054 w 5081154"/>
                <a:gd name="connsiteY84" fmla="*/ 4830041 h 5463886"/>
                <a:gd name="connsiteX85" fmla="*/ 955963 w 5081154"/>
                <a:gd name="connsiteY85" fmla="*/ 4788477 h 5463886"/>
                <a:gd name="connsiteX86" fmla="*/ 976745 w 5081154"/>
                <a:gd name="connsiteY86" fmla="*/ 4861214 h 5463886"/>
                <a:gd name="connsiteX87" fmla="*/ 1039090 w 5081154"/>
                <a:gd name="connsiteY87" fmla="*/ 4694959 h 5463886"/>
                <a:gd name="connsiteX88" fmla="*/ 966354 w 5081154"/>
                <a:gd name="connsiteY88" fmla="*/ 4622223 h 5463886"/>
                <a:gd name="connsiteX89" fmla="*/ 1039090 w 5081154"/>
                <a:gd name="connsiteY89" fmla="*/ 4539096 h 5463886"/>
                <a:gd name="connsiteX90" fmla="*/ 976745 w 5081154"/>
                <a:gd name="connsiteY90" fmla="*/ 4435186 h 5463886"/>
                <a:gd name="connsiteX91" fmla="*/ 997527 w 5081154"/>
                <a:gd name="connsiteY91" fmla="*/ 4341668 h 5463886"/>
                <a:gd name="connsiteX92" fmla="*/ 1028700 w 5081154"/>
                <a:gd name="connsiteY92" fmla="*/ 4102677 h 5463886"/>
                <a:gd name="connsiteX93" fmla="*/ 935181 w 5081154"/>
                <a:gd name="connsiteY93" fmla="*/ 3676650 h 5463886"/>
                <a:gd name="connsiteX94" fmla="*/ 987136 w 5081154"/>
                <a:gd name="connsiteY94" fmla="*/ 3531177 h 5463886"/>
                <a:gd name="connsiteX95" fmla="*/ 1080654 w 5081154"/>
                <a:gd name="connsiteY95" fmla="*/ 3479223 h 5463886"/>
                <a:gd name="connsiteX96" fmla="*/ 1101436 w 5081154"/>
                <a:gd name="connsiteY96" fmla="*/ 3520786 h 5463886"/>
                <a:gd name="connsiteX97" fmla="*/ 1246909 w 5081154"/>
                <a:gd name="connsiteY97" fmla="*/ 3406486 h 5463886"/>
                <a:gd name="connsiteX98" fmla="*/ 1288472 w 5081154"/>
                <a:gd name="connsiteY98" fmla="*/ 3240232 h 5463886"/>
                <a:gd name="connsiteX99" fmla="*/ 1236518 w 5081154"/>
                <a:gd name="connsiteY99" fmla="*/ 3125932 h 5463886"/>
                <a:gd name="connsiteX100" fmla="*/ 1340427 w 5081154"/>
                <a:gd name="connsiteY100" fmla="*/ 3157105 h 5463886"/>
                <a:gd name="connsiteX101" fmla="*/ 1444336 w 5081154"/>
                <a:gd name="connsiteY101" fmla="*/ 3157105 h 5463886"/>
                <a:gd name="connsiteX102" fmla="*/ 1465118 w 5081154"/>
                <a:gd name="connsiteY102" fmla="*/ 3136323 h 5463886"/>
                <a:gd name="connsiteX103" fmla="*/ 1413163 w 5081154"/>
                <a:gd name="connsiteY103" fmla="*/ 2990850 h 5463886"/>
                <a:gd name="connsiteX104" fmla="*/ 1454727 w 5081154"/>
                <a:gd name="connsiteY104" fmla="*/ 2793423 h 5463886"/>
                <a:gd name="connsiteX105" fmla="*/ 1371600 w 5081154"/>
                <a:gd name="connsiteY105" fmla="*/ 2575214 h 5463886"/>
                <a:gd name="connsiteX106" fmla="*/ 1267690 w 5081154"/>
                <a:gd name="connsiteY106" fmla="*/ 2564823 h 5463886"/>
                <a:gd name="connsiteX107" fmla="*/ 1205345 w 5081154"/>
                <a:gd name="connsiteY107" fmla="*/ 2450523 h 5463886"/>
                <a:gd name="connsiteX108" fmla="*/ 1278081 w 5081154"/>
                <a:gd name="connsiteY108" fmla="*/ 2346614 h 5463886"/>
                <a:gd name="connsiteX109" fmla="*/ 1132609 w 5081154"/>
                <a:gd name="connsiteY109" fmla="*/ 2211532 h 5463886"/>
                <a:gd name="connsiteX110" fmla="*/ 1132609 w 5081154"/>
                <a:gd name="connsiteY110" fmla="*/ 2086841 h 5463886"/>
                <a:gd name="connsiteX111" fmla="*/ 1132609 w 5081154"/>
                <a:gd name="connsiteY111" fmla="*/ 2086841 h 5463886"/>
                <a:gd name="connsiteX112" fmla="*/ 1163781 w 5081154"/>
                <a:gd name="connsiteY112" fmla="*/ 1962150 h 5463886"/>
                <a:gd name="connsiteX113" fmla="*/ 1132609 w 5081154"/>
                <a:gd name="connsiteY113" fmla="*/ 1879023 h 5463886"/>
                <a:gd name="connsiteX114" fmla="*/ 1132609 w 5081154"/>
                <a:gd name="connsiteY114" fmla="*/ 1785505 h 5463886"/>
                <a:gd name="connsiteX115" fmla="*/ 1070263 w 5081154"/>
                <a:gd name="connsiteY115" fmla="*/ 1754332 h 5463886"/>
                <a:gd name="connsiteX116" fmla="*/ 955963 w 5081154"/>
                <a:gd name="connsiteY116" fmla="*/ 1816677 h 5463886"/>
                <a:gd name="connsiteX117" fmla="*/ 914400 w 5081154"/>
                <a:gd name="connsiteY117" fmla="*/ 1650423 h 5463886"/>
                <a:gd name="connsiteX118" fmla="*/ 841663 w 5081154"/>
                <a:gd name="connsiteY118" fmla="*/ 1421823 h 5463886"/>
                <a:gd name="connsiteX119" fmla="*/ 654627 w 5081154"/>
                <a:gd name="connsiteY119" fmla="*/ 1328305 h 5463886"/>
                <a:gd name="connsiteX120" fmla="*/ 342900 w 5081154"/>
                <a:gd name="connsiteY120" fmla="*/ 1307523 h 5463886"/>
                <a:gd name="connsiteX121" fmla="*/ 394854 w 5081154"/>
                <a:gd name="connsiteY121" fmla="*/ 1473777 h 5463886"/>
                <a:gd name="connsiteX122" fmla="*/ 270163 w 5081154"/>
                <a:gd name="connsiteY122" fmla="*/ 1546514 h 5463886"/>
                <a:gd name="connsiteX123" fmla="*/ 51954 w 5081154"/>
                <a:gd name="connsiteY123" fmla="*/ 1619250 h 5463886"/>
                <a:gd name="connsiteX124" fmla="*/ 114300 w 5081154"/>
                <a:gd name="connsiteY124" fmla="*/ 1359477 h 5463886"/>
                <a:gd name="connsiteX125" fmla="*/ 10390 w 5081154"/>
                <a:gd name="connsiteY125" fmla="*/ 1099705 h 5463886"/>
                <a:gd name="connsiteX126" fmla="*/ 0 w 5081154"/>
                <a:gd name="connsiteY126" fmla="*/ 798368 h 5463886"/>
                <a:gd name="connsiteX127" fmla="*/ 270163 w 5081154"/>
                <a:gd name="connsiteY127" fmla="*/ 673677 h 5463886"/>
                <a:gd name="connsiteX128" fmla="*/ 571500 w 5081154"/>
                <a:gd name="connsiteY128" fmla="*/ 746414 h 5463886"/>
                <a:gd name="connsiteX129" fmla="*/ 571500 w 5081154"/>
                <a:gd name="connsiteY129" fmla="*/ 538596 h 5463886"/>
                <a:gd name="connsiteX130" fmla="*/ 852054 w 5081154"/>
                <a:gd name="connsiteY130" fmla="*/ 226868 h 5463886"/>
                <a:gd name="connsiteX131" fmla="*/ 1111827 w 5081154"/>
                <a:gd name="connsiteY131" fmla="*/ 112568 h 5463886"/>
                <a:gd name="connsiteX132" fmla="*/ 1211060 w 5081154"/>
                <a:gd name="connsiteY132" fmla="*/ 0 h 5463886"/>
                <a:gd name="connsiteX133" fmla="*/ 1289165 w 5081154"/>
                <a:gd name="connsiteY133" fmla="*/ 31864 h 5463886"/>
                <a:gd name="connsiteX134" fmla="*/ 1325360 w 5081154"/>
                <a:gd name="connsiteY134" fmla="*/ 79489 h 5463886"/>
                <a:gd name="connsiteX135" fmla="*/ 1432040 w 5081154"/>
                <a:gd name="connsiteY135" fmla="*/ 129019 h 5463886"/>
                <a:gd name="connsiteX136" fmla="*/ 1492480 w 5081154"/>
                <a:gd name="connsiteY136" fmla="*/ 233796 h 5463886"/>
                <a:gd name="connsiteX137" fmla="*/ 1489190 w 5081154"/>
                <a:gd name="connsiteY137" fmla="*/ 285229 h 5463886"/>
                <a:gd name="connsiteX138" fmla="*/ 1694930 w 5081154"/>
                <a:gd name="connsiteY138" fmla="*/ 393814 h 5463886"/>
                <a:gd name="connsiteX139" fmla="*/ 1694930 w 5081154"/>
                <a:gd name="connsiteY139" fmla="*/ 523354 h 5463886"/>
                <a:gd name="connsiteX140" fmla="*/ 1710516 w 5081154"/>
                <a:gd name="connsiteY140" fmla="*/ 585874 h 5463886"/>
                <a:gd name="connsiteX141" fmla="*/ 1769225 w 5081154"/>
                <a:gd name="connsiteY141" fmla="*/ 576694 h 5463886"/>
                <a:gd name="connsiteX142" fmla="*/ 1803515 w 5081154"/>
                <a:gd name="connsiteY142" fmla="*/ 618604 h 5463886"/>
                <a:gd name="connsiteX143" fmla="*/ 1830185 w 5081154"/>
                <a:gd name="connsiteY143" fmla="*/ 559549 h 5463886"/>
                <a:gd name="connsiteX144" fmla="*/ 1921625 w 5081154"/>
                <a:gd name="connsiteY144" fmla="*/ 570979 h 5463886"/>
                <a:gd name="connsiteX145" fmla="*/ 1922318 w 5081154"/>
                <a:gd name="connsiteY145" fmla="*/ 351559 h 5463886"/>
                <a:gd name="connsiteX146" fmla="*/ 2286000 w 5081154"/>
                <a:gd name="connsiteY146" fmla="*/ 548986 h 5463886"/>
                <a:gd name="connsiteX147" fmla="*/ 2535381 w 5081154"/>
                <a:gd name="connsiteY147" fmla="*/ 143741 h 5463886"/>
                <a:gd name="connsiteX148" fmla="*/ 2680854 w 5081154"/>
                <a:gd name="connsiteY148" fmla="*/ 351559 h 5463886"/>
                <a:gd name="connsiteX149" fmla="*/ 2951018 w 5081154"/>
                <a:gd name="connsiteY149" fmla="*/ 320386 h 5463886"/>
                <a:gd name="connsiteX150" fmla="*/ 3200400 w 5081154"/>
                <a:gd name="connsiteY150" fmla="*/ 455468 h 5463886"/>
                <a:gd name="connsiteX151" fmla="*/ 3241963 w 5081154"/>
                <a:gd name="connsiteY151" fmla="*/ 590550 h 5463886"/>
                <a:gd name="connsiteX152" fmla="*/ 3387436 w 5081154"/>
                <a:gd name="connsiteY152" fmla="*/ 746414 h 5463886"/>
                <a:gd name="connsiteX153" fmla="*/ 3449781 w 5081154"/>
                <a:gd name="connsiteY153" fmla="*/ 902277 h 5463886"/>
                <a:gd name="connsiteX154" fmla="*/ 3647209 w 5081154"/>
                <a:gd name="connsiteY154" fmla="*/ 1037359 h 5463886"/>
                <a:gd name="connsiteX155" fmla="*/ 3699163 w 5081154"/>
                <a:gd name="connsiteY155" fmla="*/ 1162050 h 5463886"/>
                <a:gd name="connsiteX0" fmla="*/ 3699163 w 5081154"/>
                <a:gd name="connsiteY0" fmla="*/ 1162050 h 5463886"/>
                <a:gd name="connsiteX1" fmla="*/ 3647209 w 5081154"/>
                <a:gd name="connsiteY1" fmla="*/ 1276350 h 5463886"/>
                <a:gd name="connsiteX2" fmla="*/ 3647209 w 5081154"/>
                <a:gd name="connsiteY2" fmla="*/ 1369868 h 5463886"/>
                <a:gd name="connsiteX3" fmla="*/ 3574472 w 5081154"/>
                <a:gd name="connsiteY3" fmla="*/ 1390650 h 5463886"/>
                <a:gd name="connsiteX4" fmla="*/ 3595254 w 5081154"/>
                <a:gd name="connsiteY4" fmla="*/ 1494559 h 5463886"/>
                <a:gd name="connsiteX5" fmla="*/ 3678381 w 5081154"/>
                <a:gd name="connsiteY5" fmla="*/ 1525732 h 5463886"/>
                <a:gd name="connsiteX6" fmla="*/ 3688772 w 5081154"/>
                <a:gd name="connsiteY6" fmla="*/ 1640032 h 5463886"/>
                <a:gd name="connsiteX7" fmla="*/ 3740727 w 5081154"/>
                <a:gd name="connsiteY7" fmla="*/ 1650423 h 5463886"/>
                <a:gd name="connsiteX8" fmla="*/ 3730336 w 5081154"/>
                <a:gd name="connsiteY8" fmla="*/ 1795896 h 5463886"/>
                <a:gd name="connsiteX9" fmla="*/ 3803072 w 5081154"/>
                <a:gd name="connsiteY9" fmla="*/ 1806286 h 5463886"/>
                <a:gd name="connsiteX10" fmla="*/ 3834245 w 5081154"/>
                <a:gd name="connsiteY10" fmla="*/ 1941368 h 5463886"/>
                <a:gd name="connsiteX11" fmla="*/ 3938154 w 5081154"/>
                <a:gd name="connsiteY11" fmla="*/ 2003714 h 5463886"/>
                <a:gd name="connsiteX12" fmla="*/ 3958936 w 5081154"/>
                <a:gd name="connsiteY12" fmla="*/ 2076450 h 5463886"/>
                <a:gd name="connsiteX13" fmla="*/ 4197927 w 5081154"/>
                <a:gd name="connsiteY13" fmla="*/ 2107623 h 5463886"/>
                <a:gd name="connsiteX14" fmla="*/ 4384963 w 5081154"/>
                <a:gd name="connsiteY14" fmla="*/ 2481696 h 5463886"/>
                <a:gd name="connsiteX15" fmla="*/ 4447309 w 5081154"/>
                <a:gd name="connsiteY15" fmla="*/ 2429741 h 5463886"/>
                <a:gd name="connsiteX16" fmla="*/ 4603172 w 5081154"/>
                <a:gd name="connsiteY16" fmla="*/ 2575214 h 5463886"/>
                <a:gd name="connsiteX17" fmla="*/ 4603172 w 5081154"/>
                <a:gd name="connsiteY17" fmla="*/ 2658341 h 5463886"/>
                <a:gd name="connsiteX18" fmla="*/ 4738254 w 5081154"/>
                <a:gd name="connsiteY18" fmla="*/ 2762250 h 5463886"/>
                <a:gd name="connsiteX19" fmla="*/ 4831772 w 5081154"/>
                <a:gd name="connsiteY19" fmla="*/ 2741468 h 5463886"/>
                <a:gd name="connsiteX20" fmla="*/ 4914900 w 5081154"/>
                <a:gd name="connsiteY20" fmla="*/ 2845377 h 5463886"/>
                <a:gd name="connsiteX21" fmla="*/ 4966854 w 5081154"/>
                <a:gd name="connsiteY21" fmla="*/ 2845377 h 5463886"/>
                <a:gd name="connsiteX22" fmla="*/ 5060372 w 5081154"/>
                <a:gd name="connsiteY22" fmla="*/ 3063586 h 5463886"/>
                <a:gd name="connsiteX23" fmla="*/ 5081154 w 5081154"/>
                <a:gd name="connsiteY23" fmla="*/ 3167496 h 5463886"/>
                <a:gd name="connsiteX24" fmla="*/ 5060372 w 5081154"/>
                <a:gd name="connsiteY24" fmla="*/ 3261014 h 5463886"/>
                <a:gd name="connsiteX25" fmla="*/ 5060372 w 5081154"/>
                <a:gd name="connsiteY25" fmla="*/ 3323359 h 5463886"/>
                <a:gd name="connsiteX26" fmla="*/ 4935681 w 5081154"/>
                <a:gd name="connsiteY26" fmla="*/ 3458441 h 5463886"/>
                <a:gd name="connsiteX27" fmla="*/ 4748645 w 5081154"/>
                <a:gd name="connsiteY27" fmla="*/ 3354532 h 5463886"/>
                <a:gd name="connsiteX28" fmla="*/ 4665518 w 5081154"/>
                <a:gd name="connsiteY28" fmla="*/ 3406486 h 5463886"/>
                <a:gd name="connsiteX29" fmla="*/ 4623954 w 5081154"/>
                <a:gd name="connsiteY29" fmla="*/ 3718214 h 5463886"/>
                <a:gd name="connsiteX30" fmla="*/ 4478481 w 5081154"/>
                <a:gd name="connsiteY30" fmla="*/ 3842905 h 5463886"/>
                <a:gd name="connsiteX31" fmla="*/ 4239490 w 5081154"/>
                <a:gd name="connsiteY31" fmla="*/ 3894859 h 5463886"/>
                <a:gd name="connsiteX32" fmla="*/ 4156363 w 5081154"/>
                <a:gd name="connsiteY32" fmla="*/ 3957205 h 5463886"/>
                <a:gd name="connsiteX33" fmla="*/ 4073236 w 5081154"/>
                <a:gd name="connsiteY33" fmla="*/ 3988377 h 5463886"/>
                <a:gd name="connsiteX34" fmla="*/ 3938154 w 5081154"/>
                <a:gd name="connsiteY34" fmla="*/ 4123459 h 5463886"/>
                <a:gd name="connsiteX35" fmla="*/ 4042063 w 5081154"/>
                <a:gd name="connsiteY35" fmla="*/ 4383232 h 5463886"/>
                <a:gd name="connsiteX36" fmla="*/ 4156363 w 5081154"/>
                <a:gd name="connsiteY36" fmla="*/ 4559877 h 5463886"/>
                <a:gd name="connsiteX37" fmla="*/ 4083627 w 5081154"/>
                <a:gd name="connsiteY37" fmla="*/ 4736523 h 5463886"/>
                <a:gd name="connsiteX38" fmla="*/ 4083627 w 5081154"/>
                <a:gd name="connsiteY38" fmla="*/ 4819650 h 5463886"/>
                <a:gd name="connsiteX39" fmla="*/ 4239490 w 5081154"/>
                <a:gd name="connsiteY39" fmla="*/ 4809259 h 5463886"/>
                <a:gd name="connsiteX40" fmla="*/ 4260272 w 5081154"/>
                <a:gd name="connsiteY40" fmla="*/ 4892386 h 5463886"/>
                <a:gd name="connsiteX41" fmla="*/ 4197927 w 5081154"/>
                <a:gd name="connsiteY41" fmla="*/ 5214505 h 5463886"/>
                <a:gd name="connsiteX42" fmla="*/ 3948545 w 5081154"/>
                <a:gd name="connsiteY42" fmla="*/ 5048250 h 5463886"/>
                <a:gd name="connsiteX43" fmla="*/ 4000500 w 5081154"/>
                <a:gd name="connsiteY43" fmla="*/ 4985905 h 5463886"/>
                <a:gd name="connsiteX44" fmla="*/ 3927763 w 5081154"/>
                <a:gd name="connsiteY44" fmla="*/ 4944341 h 5463886"/>
                <a:gd name="connsiteX45" fmla="*/ 3927763 w 5081154"/>
                <a:gd name="connsiteY45" fmla="*/ 4871605 h 5463886"/>
                <a:gd name="connsiteX46" fmla="*/ 3771900 w 5081154"/>
                <a:gd name="connsiteY46" fmla="*/ 4881996 h 5463886"/>
                <a:gd name="connsiteX47" fmla="*/ 3667990 w 5081154"/>
                <a:gd name="connsiteY47" fmla="*/ 4933950 h 5463886"/>
                <a:gd name="connsiteX48" fmla="*/ 3564081 w 5081154"/>
                <a:gd name="connsiteY48" fmla="*/ 4830041 h 5463886"/>
                <a:gd name="connsiteX49" fmla="*/ 3356263 w 5081154"/>
                <a:gd name="connsiteY49" fmla="*/ 4850823 h 5463886"/>
                <a:gd name="connsiteX50" fmla="*/ 3356263 w 5081154"/>
                <a:gd name="connsiteY50" fmla="*/ 4726132 h 5463886"/>
                <a:gd name="connsiteX51" fmla="*/ 3273136 w 5081154"/>
                <a:gd name="connsiteY51" fmla="*/ 4819650 h 5463886"/>
                <a:gd name="connsiteX52" fmla="*/ 3293918 w 5081154"/>
                <a:gd name="connsiteY52" fmla="*/ 4933950 h 5463886"/>
                <a:gd name="connsiteX53" fmla="*/ 2930236 w 5081154"/>
                <a:gd name="connsiteY53" fmla="*/ 4933950 h 5463886"/>
                <a:gd name="connsiteX54" fmla="*/ 2670463 w 5081154"/>
                <a:gd name="connsiteY54" fmla="*/ 4954732 h 5463886"/>
                <a:gd name="connsiteX55" fmla="*/ 2628900 w 5081154"/>
                <a:gd name="connsiteY55" fmla="*/ 5120986 h 5463886"/>
                <a:gd name="connsiteX56" fmla="*/ 2441863 w 5081154"/>
                <a:gd name="connsiteY56" fmla="*/ 5120986 h 5463886"/>
                <a:gd name="connsiteX57" fmla="*/ 2369127 w 5081154"/>
                <a:gd name="connsiteY57" fmla="*/ 5204114 h 5463886"/>
                <a:gd name="connsiteX58" fmla="*/ 2265218 w 5081154"/>
                <a:gd name="connsiteY58" fmla="*/ 5276850 h 5463886"/>
                <a:gd name="connsiteX59" fmla="*/ 1849581 w 5081154"/>
                <a:gd name="connsiteY59" fmla="*/ 5266459 h 5463886"/>
                <a:gd name="connsiteX60" fmla="*/ 1870363 w 5081154"/>
                <a:gd name="connsiteY60" fmla="*/ 5069032 h 5463886"/>
                <a:gd name="connsiteX61" fmla="*/ 1766454 w 5081154"/>
                <a:gd name="connsiteY61" fmla="*/ 5079423 h 5463886"/>
                <a:gd name="connsiteX62" fmla="*/ 1610590 w 5081154"/>
                <a:gd name="connsiteY62" fmla="*/ 4944341 h 5463886"/>
                <a:gd name="connsiteX63" fmla="*/ 1527463 w 5081154"/>
                <a:gd name="connsiteY63" fmla="*/ 5017077 h 5463886"/>
                <a:gd name="connsiteX64" fmla="*/ 1465118 w 5081154"/>
                <a:gd name="connsiteY64" fmla="*/ 5048250 h 5463886"/>
                <a:gd name="connsiteX65" fmla="*/ 1361209 w 5081154"/>
                <a:gd name="connsiteY65" fmla="*/ 5027468 h 5463886"/>
                <a:gd name="connsiteX66" fmla="*/ 1392381 w 5081154"/>
                <a:gd name="connsiteY66" fmla="*/ 5193723 h 5463886"/>
                <a:gd name="connsiteX67" fmla="*/ 1340427 w 5081154"/>
                <a:gd name="connsiteY67" fmla="*/ 5318414 h 5463886"/>
                <a:gd name="connsiteX68" fmla="*/ 1153390 w 5081154"/>
                <a:gd name="connsiteY68" fmla="*/ 5463886 h 5463886"/>
                <a:gd name="connsiteX69" fmla="*/ 1049481 w 5081154"/>
                <a:gd name="connsiteY69" fmla="*/ 5453496 h 5463886"/>
                <a:gd name="connsiteX70" fmla="*/ 1143000 w 5081154"/>
                <a:gd name="connsiteY70" fmla="*/ 5276850 h 5463886"/>
                <a:gd name="connsiteX71" fmla="*/ 997527 w 5081154"/>
                <a:gd name="connsiteY71" fmla="*/ 5339196 h 5463886"/>
                <a:gd name="connsiteX72" fmla="*/ 955963 w 5081154"/>
                <a:gd name="connsiteY72" fmla="*/ 5224896 h 5463886"/>
                <a:gd name="connsiteX73" fmla="*/ 997527 w 5081154"/>
                <a:gd name="connsiteY73" fmla="*/ 5152159 h 5463886"/>
                <a:gd name="connsiteX74" fmla="*/ 924790 w 5081154"/>
                <a:gd name="connsiteY74" fmla="*/ 5110596 h 5463886"/>
                <a:gd name="connsiteX75" fmla="*/ 862445 w 5081154"/>
                <a:gd name="connsiteY75" fmla="*/ 5058641 h 5463886"/>
                <a:gd name="connsiteX76" fmla="*/ 779318 w 5081154"/>
                <a:gd name="connsiteY76" fmla="*/ 5006686 h 5463886"/>
                <a:gd name="connsiteX77" fmla="*/ 675409 w 5081154"/>
                <a:gd name="connsiteY77" fmla="*/ 4892386 h 5463886"/>
                <a:gd name="connsiteX78" fmla="*/ 602672 w 5081154"/>
                <a:gd name="connsiteY78" fmla="*/ 5027468 h 5463886"/>
                <a:gd name="connsiteX79" fmla="*/ 415636 w 5081154"/>
                <a:gd name="connsiteY79" fmla="*/ 5027468 h 5463886"/>
                <a:gd name="connsiteX80" fmla="*/ 353290 w 5081154"/>
                <a:gd name="connsiteY80" fmla="*/ 4965123 h 5463886"/>
                <a:gd name="connsiteX81" fmla="*/ 488372 w 5081154"/>
                <a:gd name="connsiteY81" fmla="*/ 4892386 h 5463886"/>
                <a:gd name="connsiteX82" fmla="*/ 633845 w 5081154"/>
                <a:gd name="connsiteY82" fmla="*/ 4902777 h 5463886"/>
                <a:gd name="connsiteX83" fmla="*/ 748145 w 5081154"/>
                <a:gd name="connsiteY83" fmla="*/ 4798868 h 5463886"/>
                <a:gd name="connsiteX84" fmla="*/ 852054 w 5081154"/>
                <a:gd name="connsiteY84" fmla="*/ 4830041 h 5463886"/>
                <a:gd name="connsiteX85" fmla="*/ 955963 w 5081154"/>
                <a:gd name="connsiteY85" fmla="*/ 4788477 h 5463886"/>
                <a:gd name="connsiteX86" fmla="*/ 976745 w 5081154"/>
                <a:gd name="connsiteY86" fmla="*/ 4861214 h 5463886"/>
                <a:gd name="connsiteX87" fmla="*/ 1039090 w 5081154"/>
                <a:gd name="connsiteY87" fmla="*/ 4694959 h 5463886"/>
                <a:gd name="connsiteX88" fmla="*/ 966354 w 5081154"/>
                <a:gd name="connsiteY88" fmla="*/ 4622223 h 5463886"/>
                <a:gd name="connsiteX89" fmla="*/ 1039090 w 5081154"/>
                <a:gd name="connsiteY89" fmla="*/ 4539096 h 5463886"/>
                <a:gd name="connsiteX90" fmla="*/ 976745 w 5081154"/>
                <a:gd name="connsiteY90" fmla="*/ 4435186 h 5463886"/>
                <a:gd name="connsiteX91" fmla="*/ 997527 w 5081154"/>
                <a:gd name="connsiteY91" fmla="*/ 4341668 h 5463886"/>
                <a:gd name="connsiteX92" fmla="*/ 1028700 w 5081154"/>
                <a:gd name="connsiteY92" fmla="*/ 4102677 h 5463886"/>
                <a:gd name="connsiteX93" fmla="*/ 935181 w 5081154"/>
                <a:gd name="connsiteY93" fmla="*/ 3676650 h 5463886"/>
                <a:gd name="connsiteX94" fmla="*/ 987136 w 5081154"/>
                <a:gd name="connsiteY94" fmla="*/ 3531177 h 5463886"/>
                <a:gd name="connsiteX95" fmla="*/ 1080654 w 5081154"/>
                <a:gd name="connsiteY95" fmla="*/ 3479223 h 5463886"/>
                <a:gd name="connsiteX96" fmla="*/ 1101436 w 5081154"/>
                <a:gd name="connsiteY96" fmla="*/ 3520786 h 5463886"/>
                <a:gd name="connsiteX97" fmla="*/ 1246909 w 5081154"/>
                <a:gd name="connsiteY97" fmla="*/ 3406486 h 5463886"/>
                <a:gd name="connsiteX98" fmla="*/ 1288472 w 5081154"/>
                <a:gd name="connsiteY98" fmla="*/ 3240232 h 5463886"/>
                <a:gd name="connsiteX99" fmla="*/ 1236518 w 5081154"/>
                <a:gd name="connsiteY99" fmla="*/ 3125932 h 5463886"/>
                <a:gd name="connsiteX100" fmla="*/ 1340427 w 5081154"/>
                <a:gd name="connsiteY100" fmla="*/ 3157105 h 5463886"/>
                <a:gd name="connsiteX101" fmla="*/ 1444336 w 5081154"/>
                <a:gd name="connsiteY101" fmla="*/ 3157105 h 5463886"/>
                <a:gd name="connsiteX102" fmla="*/ 1465118 w 5081154"/>
                <a:gd name="connsiteY102" fmla="*/ 3136323 h 5463886"/>
                <a:gd name="connsiteX103" fmla="*/ 1413163 w 5081154"/>
                <a:gd name="connsiteY103" fmla="*/ 2990850 h 5463886"/>
                <a:gd name="connsiteX104" fmla="*/ 1454727 w 5081154"/>
                <a:gd name="connsiteY104" fmla="*/ 2793423 h 5463886"/>
                <a:gd name="connsiteX105" fmla="*/ 1371600 w 5081154"/>
                <a:gd name="connsiteY105" fmla="*/ 2575214 h 5463886"/>
                <a:gd name="connsiteX106" fmla="*/ 1267690 w 5081154"/>
                <a:gd name="connsiteY106" fmla="*/ 2564823 h 5463886"/>
                <a:gd name="connsiteX107" fmla="*/ 1205345 w 5081154"/>
                <a:gd name="connsiteY107" fmla="*/ 2450523 h 5463886"/>
                <a:gd name="connsiteX108" fmla="*/ 1278081 w 5081154"/>
                <a:gd name="connsiteY108" fmla="*/ 2346614 h 5463886"/>
                <a:gd name="connsiteX109" fmla="*/ 1132609 w 5081154"/>
                <a:gd name="connsiteY109" fmla="*/ 2211532 h 5463886"/>
                <a:gd name="connsiteX110" fmla="*/ 1132609 w 5081154"/>
                <a:gd name="connsiteY110" fmla="*/ 2086841 h 5463886"/>
                <a:gd name="connsiteX111" fmla="*/ 1132609 w 5081154"/>
                <a:gd name="connsiteY111" fmla="*/ 2086841 h 5463886"/>
                <a:gd name="connsiteX112" fmla="*/ 1163781 w 5081154"/>
                <a:gd name="connsiteY112" fmla="*/ 1962150 h 5463886"/>
                <a:gd name="connsiteX113" fmla="*/ 1132609 w 5081154"/>
                <a:gd name="connsiteY113" fmla="*/ 1879023 h 5463886"/>
                <a:gd name="connsiteX114" fmla="*/ 1132609 w 5081154"/>
                <a:gd name="connsiteY114" fmla="*/ 1785505 h 5463886"/>
                <a:gd name="connsiteX115" fmla="*/ 1070263 w 5081154"/>
                <a:gd name="connsiteY115" fmla="*/ 1754332 h 5463886"/>
                <a:gd name="connsiteX116" fmla="*/ 955963 w 5081154"/>
                <a:gd name="connsiteY116" fmla="*/ 1816677 h 5463886"/>
                <a:gd name="connsiteX117" fmla="*/ 914400 w 5081154"/>
                <a:gd name="connsiteY117" fmla="*/ 1650423 h 5463886"/>
                <a:gd name="connsiteX118" fmla="*/ 841663 w 5081154"/>
                <a:gd name="connsiteY118" fmla="*/ 1421823 h 5463886"/>
                <a:gd name="connsiteX119" fmla="*/ 654627 w 5081154"/>
                <a:gd name="connsiteY119" fmla="*/ 1328305 h 5463886"/>
                <a:gd name="connsiteX120" fmla="*/ 342900 w 5081154"/>
                <a:gd name="connsiteY120" fmla="*/ 1307523 h 5463886"/>
                <a:gd name="connsiteX121" fmla="*/ 394854 w 5081154"/>
                <a:gd name="connsiteY121" fmla="*/ 1473777 h 5463886"/>
                <a:gd name="connsiteX122" fmla="*/ 270163 w 5081154"/>
                <a:gd name="connsiteY122" fmla="*/ 1546514 h 5463886"/>
                <a:gd name="connsiteX123" fmla="*/ 51954 w 5081154"/>
                <a:gd name="connsiteY123" fmla="*/ 1619250 h 5463886"/>
                <a:gd name="connsiteX124" fmla="*/ 114300 w 5081154"/>
                <a:gd name="connsiteY124" fmla="*/ 1359477 h 5463886"/>
                <a:gd name="connsiteX125" fmla="*/ 10390 w 5081154"/>
                <a:gd name="connsiteY125" fmla="*/ 1099705 h 5463886"/>
                <a:gd name="connsiteX126" fmla="*/ 0 w 5081154"/>
                <a:gd name="connsiteY126" fmla="*/ 798368 h 5463886"/>
                <a:gd name="connsiteX127" fmla="*/ 270163 w 5081154"/>
                <a:gd name="connsiteY127" fmla="*/ 673677 h 5463886"/>
                <a:gd name="connsiteX128" fmla="*/ 571500 w 5081154"/>
                <a:gd name="connsiteY128" fmla="*/ 746414 h 5463886"/>
                <a:gd name="connsiteX129" fmla="*/ 571500 w 5081154"/>
                <a:gd name="connsiteY129" fmla="*/ 538596 h 5463886"/>
                <a:gd name="connsiteX130" fmla="*/ 852054 w 5081154"/>
                <a:gd name="connsiteY130" fmla="*/ 226868 h 5463886"/>
                <a:gd name="connsiteX131" fmla="*/ 1111827 w 5081154"/>
                <a:gd name="connsiteY131" fmla="*/ 112568 h 5463886"/>
                <a:gd name="connsiteX132" fmla="*/ 1211060 w 5081154"/>
                <a:gd name="connsiteY132" fmla="*/ 0 h 5463886"/>
                <a:gd name="connsiteX133" fmla="*/ 1289165 w 5081154"/>
                <a:gd name="connsiteY133" fmla="*/ 31864 h 5463886"/>
                <a:gd name="connsiteX134" fmla="*/ 1325360 w 5081154"/>
                <a:gd name="connsiteY134" fmla="*/ 79489 h 5463886"/>
                <a:gd name="connsiteX135" fmla="*/ 1432040 w 5081154"/>
                <a:gd name="connsiteY135" fmla="*/ 129019 h 5463886"/>
                <a:gd name="connsiteX136" fmla="*/ 1492480 w 5081154"/>
                <a:gd name="connsiteY136" fmla="*/ 233796 h 5463886"/>
                <a:gd name="connsiteX137" fmla="*/ 1489190 w 5081154"/>
                <a:gd name="connsiteY137" fmla="*/ 285229 h 5463886"/>
                <a:gd name="connsiteX138" fmla="*/ 1694930 w 5081154"/>
                <a:gd name="connsiteY138" fmla="*/ 393814 h 5463886"/>
                <a:gd name="connsiteX139" fmla="*/ 1694930 w 5081154"/>
                <a:gd name="connsiteY139" fmla="*/ 523354 h 5463886"/>
                <a:gd name="connsiteX140" fmla="*/ 1710516 w 5081154"/>
                <a:gd name="connsiteY140" fmla="*/ 585874 h 5463886"/>
                <a:gd name="connsiteX141" fmla="*/ 1769225 w 5081154"/>
                <a:gd name="connsiteY141" fmla="*/ 576694 h 5463886"/>
                <a:gd name="connsiteX142" fmla="*/ 1803515 w 5081154"/>
                <a:gd name="connsiteY142" fmla="*/ 618604 h 5463886"/>
                <a:gd name="connsiteX143" fmla="*/ 1830185 w 5081154"/>
                <a:gd name="connsiteY143" fmla="*/ 559549 h 5463886"/>
                <a:gd name="connsiteX144" fmla="*/ 1921625 w 5081154"/>
                <a:gd name="connsiteY144" fmla="*/ 570979 h 5463886"/>
                <a:gd name="connsiteX145" fmla="*/ 1922318 w 5081154"/>
                <a:gd name="connsiteY145" fmla="*/ 351559 h 5463886"/>
                <a:gd name="connsiteX146" fmla="*/ 2286000 w 5081154"/>
                <a:gd name="connsiteY146" fmla="*/ 548986 h 5463886"/>
                <a:gd name="connsiteX147" fmla="*/ 2535381 w 5081154"/>
                <a:gd name="connsiteY147" fmla="*/ 143741 h 5463886"/>
                <a:gd name="connsiteX148" fmla="*/ 2680854 w 5081154"/>
                <a:gd name="connsiteY148" fmla="*/ 351559 h 5463886"/>
                <a:gd name="connsiteX149" fmla="*/ 2951018 w 5081154"/>
                <a:gd name="connsiteY149" fmla="*/ 320386 h 5463886"/>
                <a:gd name="connsiteX150" fmla="*/ 3200400 w 5081154"/>
                <a:gd name="connsiteY150" fmla="*/ 455468 h 5463886"/>
                <a:gd name="connsiteX151" fmla="*/ 3241963 w 5081154"/>
                <a:gd name="connsiteY151" fmla="*/ 590550 h 5463886"/>
                <a:gd name="connsiteX152" fmla="*/ 3387436 w 5081154"/>
                <a:gd name="connsiteY152" fmla="*/ 746414 h 5463886"/>
                <a:gd name="connsiteX153" fmla="*/ 3449781 w 5081154"/>
                <a:gd name="connsiteY153" fmla="*/ 902277 h 5463886"/>
                <a:gd name="connsiteX154" fmla="*/ 3647209 w 5081154"/>
                <a:gd name="connsiteY154" fmla="*/ 1037359 h 5463886"/>
                <a:gd name="connsiteX155" fmla="*/ 3699163 w 5081154"/>
                <a:gd name="connsiteY155" fmla="*/ 1162050 h 5463886"/>
                <a:gd name="connsiteX0" fmla="*/ 3699163 w 5081154"/>
                <a:gd name="connsiteY0" fmla="*/ 1162050 h 5463886"/>
                <a:gd name="connsiteX1" fmla="*/ 3647209 w 5081154"/>
                <a:gd name="connsiteY1" fmla="*/ 1276350 h 5463886"/>
                <a:gd name="connsiteX2" fmla="*/ 3647209 w 5081154"/>
                <a:gd name="connsiteY2" fmla="*/ 1369868 h 5463886"/>
                <a:gd name="connsiteX3" fmla="*/ 3574472 w 5081154"/>
                <a:gd name="connsiteY3" fmla="*/ 1390650 h 5463886"/>
                <a:gd name="connsiteX4" fmla="*/ 3595254 w 5081154"/>
                <a:gd name="connsiteY4" fmla="*/ 1494559 h 5463886"/>
                <a:gd name="connsiteX5" fmla="*/ 3678381 w 5081154"/>
                <a:gd name="connsiteY5" fmla="*/ 1525732 h 5463886"/>
                <a:gd name="connsiteX6" fmla="*/ 3688772 w 5081154"/>
                <a:gd name="connsiteY6" fmla="*/ 1640032 h 5463886"/>
                <a:gd name="connsiteX7" fmla="*/ 3740727 w 5081154"/>
                <a:gd name="connsiteY7" fmla="*/ 1650423 h 5463886"/>
                <a:gd name="connsiteX8" fmla="*/ 3730336 w 5081154"/>
                <a:gd name="connsiteY8" fmla="*/ 1795896 h 5463886"/>
                <a:gd name="connsiteX9" fmla="*/ 3803072 w 5081154"/>
                <a:gd name="connsiteY9" fmla="*/ 1806286 h 5463886"/>
                <a:gd name="connsiteX10" fmla="*/ 3834245 w 5081154"/>
                <a:gd name="connsiteY10" fmla="*/ 1941368 h 5463886"/>
                <a:gd name="connsiteX11" fmla="*/ 3938154 w 5081154"/>
                <a:gd name="connsiteY11" fmla="*/ 2003714 h 5463886"/>
                <a:gd name="connsiteX12" fmla="*/ 3958936 w 5081154"/>
                <a:gd name="connsiteY12" fmla="*/ 2076450 h 5463886"/>
                <a:gd name="connsiteX13" fmla="*/ 4197927 w 5081154"/>
                <a:gd name="connsiteY13" fmla="*/ 2107623 h 5463886"/>
                <a:gd name="connsiteX14" fmla="*/ 4384963 w 5081154"/>
                <a:gd name="connsiteY14" fmla="*/ 2481696 h 5463886"/>
                <a:gd name="connsiteX15" fmla="*/ 4447309 w 5081154"/>
                <a:gd name="connsiteY15" fmla="*/ 2429741 h 5463886"/>
                <a:gd name="connsiteX16" fmla="*/ 4603172 w 5081154"/>
                <a:gd name="connsiteY16" fmla="*/ 2575214 h 5463886"/>
                <a:gd name="connsiteX17" fmla="*/ 4603172 w 5081154"/>
                <a:gd name="connsiteY17" fmla="*/ 2658341 h 5463886"/>
                <a:gd name="connsiteX18" fmla="*/ 4738254 w 5081154"/>
                <a:gd name="connsiteY18" fmla="*/ 2762250 h 5463886"/>
                <a:gd name="connsiteX19" fmla="*/ 4831772 w 5081154"/>
                <a:gd name="connsiteY19" fmla="*/ 2741468 h 5463886"/>
                <a:gd name="connsiteX20" fmla="*/ 4914900 w 5081154"/>
                <a:gd name="connsiteY20" fmla="*/ 2845377 h 5463886"/>
                <a:gd name="connsiteX21" fmla="*/ 4966854 w 5081154"/>
                <a:gd name="connsiteY21" fmla="*/ 2845377 h 5463886"/>
                <a:gd name="connsiteX22" fmla="*/ 5060372 w 5081154"/>
                <a:gd name="connsiteY22" fmla="*/ 3063586 h 5463886"/>
                <a:gd name="connsiteX23" fmla="*/ 5081154 w 5081154"/>
                <a:gd name="connsiteY23" fmla="*/ 3167496 h 5463886"/>
                <a:gd name="connsiteX24" fmla="*/ 5060372 w 5081154"/>
                <a:gd name="connsiteY24" fmla="*/ 3261014 h 5463886"/>
                <a:gd name="connsiteX25" fmla="*/ 5060372 w 5081154"/>
                <a:gd name="connsiteY25" fmla="*/ 3323359 h 5463886"/>
                <a:gd name="connsiteX26" fmla="*/ 4935681 w 5081154"/>
                <a:gd name="connsiteY26" fmla="*/ 3458441 h 5463886"/>
                <a:gd name="connsiteX27" fmla="*/ 4748645 w 5081154"/>
                <a:gd name="connsiteY27" fmla="*/ 3354532 h 5463886"/>
                <a:gd name="connsiteX28" fmla="*/ 4665518 w 5081154"/>
                <a:gd name="connsiteY28" fmla="*/ 3406486 h 5463886"/>
                <a:gd name="connsiteX29" fmla="*/ 4623954 w 5081154"/>
                <a:gd name="connsiteY29" fmla="*/ 3718214 h 5463886"/>
                <a:gd name="connsiteX30" fmla="*/ 4478481 w 5081154"/>
                <a:gd name="connsiteY30" fmla="*/ 3842905 h 5463886"/>
                <a:gd name="connsiteX31" fmla="*/ 4239490 w 5081154"/>
                <a:gd name="connsiteY31" fmla="*/ 3894859 h 5463886"/>
                <a:gd name="connsiteX32" fmla="*/ 4156363 w 5081154"/>
                <a:gd name="connsiteY32" fmla="*/ 3957205 h 5463886"/>
                <a:gd name="connsiteX33" fmla="*/ 4073236 w 5081154"/>
                <a:gd name="connsiteY33" fmla="*/ 3988377 h 5463886"/>
                <a:gd name="connsiteX34" fmla="*/ 3938154 w 5081154"/>
                <a:gd name="connsiteY34" fmla="*/ 4123459 h 5463886"/>
                <a:gd name="connsiteX35" fmla="*/ 4042063 w 5081154"/>
                <a:gd name="connsiteY35" fmla="*/ 4383232 h 5463886"/>
                <a:gd name="connsiteX36" fmla="*/ 4156363 w 5081154"/>
                <a:gd name="connsiteY36" fmla="*/ 4559877 h 5463886"/>
                <a:gd name="connsiteX37" fmla="*/ 4083627 w 5081154"/>
                <a:gd name="connsiteY37" fmla="*/ 4736523 h 5463886"/>
                <a:gd name="connsiteX38" fmla="*/ 4083627 w 5081154"/>
                <a:gd name="connsiteY38" fmla="*/ 4819650 h 5463886"/>
                <a:gd name="connsiteX39" fmla="*/ 4239490 w 5081154"/>
                <a:gd name="connsiteY39" fmla="*/ 4809259 h 5463886"/>
                <a:gd name="connsiteX40" fmla="*/ 4260272 w 5081154"/>
                <a:gd name="connsiteY40" fmla="*/ 4892386 h 5463886"/>
                <a:gd name="connsiteX41" fmla="*/ 4197927 w 5081154"/>
                <a:gd name="connsiteY41" fmla="*/ 5214505 h 5463886"/>
                <a:gd name="connsiteX42" fmla="*/ 3948545 w 5081154"/>
                <a:gd name="connsiteY42" fmla="*/ 5048250 h 5463886"/>
                <a:gd name="connsiteX43" fmla="*/ 4000500 w 5081154"/>
                <a:gd name="connsiteY43" fmla="*/ 4985905 h 5463886"/>
                <a:gd name="connsiteX44" fmla="*/ 3927763 w 5081154"/>
                <a:gd name="connsiteY44" fmla="*/ 4944341 h 5463886"/>
                <a:gd name="connsiteX45" fmla="*/ 3927763 w 5081154"/>
                <a:gd name="connsiteY45" fmla="*/ 4871605 h 5463886"/>
                <a:gd name="connsiteX46" fmla="*/ 3771900 w 5081154"/>
                <a:gd name="connsiteY46" fmla="*/ 4881996 h 5463886"/>
                <a:gd name="connsiteX47" fmla="*/ 3667990 w 5081154"/>
                <a:gd name="connsiteY47" fmla="*/ 4933950 h 5463886"/>
                <a:gd name="connsiteX48" fmla="*/ 3564081 w 5081154"/>
                <a:gd name="connsiteY48" fmla="*/ 4830041 h 5463886"/>
                <a:gd name="connsiteX49" fmla="*/ 3356263 w 5081154"/>
                <a:gd name="connsiteY49" fmla="*/ 4850823 h 5463886"/>
                <a:gd name="connsiteX50" fmla="*/ 3356263 w 5081154"/>
                <a:gd name="connsiteY50" fmla="*/ 4726132 h 5463886"/>
                <a:gd name="connsiteX51" fmla="*/ 3273136 w 5081154"/>
                <a:gd name="connsiteY51" fmla="*/ 4819650 h 5463886"/>
                <a:gd name="connsiteX52" fmla="*/ 3293918 w 5081154"/>
                <a:gd name="connsiteY52" fmla="*/ 4933950 h 5463886"/>
                <a:gd name="connsiteX53" fmla="*/ 2930236 w 5081154"/>
                <a:gd name="connsiteY53" fmla="*/ 4933950 h 5463886"/>
                <a:gd name="connsiteX54" fmla="*/ 2670463 w 5081154"/>
                <a:gd name="connsiteY54" fmla="*/ 4954732 h 5463886"/>
                <a:gd name="connsiteX55" fmla="*/ 2628900 w 5081154"/>
                <a:gd name="connsiteY55" fmla="*/ 5120986 h 5463886"/>
                <a:gd name="connsiteX56" fmla="*/ 2441863 w 5081154"/>
                <a:gd name="connsiteY56" fmla="*/ 5120986 h 5463886"/>
                <a:gd name="connsiteX57" fmla="*/ 2369127 w 5081154"/>
                <a:gd name="connsiteY57" fmla="*/ 5204114 h 5463886"/>
                <a:gd name="connsiteX58" fmla="*/ 2265218 w 5081154"/>
                <a:gd name="connsiteY58" fmla="*/ 5276850 h 5463886"/>
                <a:gd name="connsiteX59" fmla="*/ 1849581 w 5081154"/>
                <a:gd name="connsiteY59" fmla="*/ 5266459 h 5463886"/>
                <a:gd name="connsiteX60" fmla="*/ 1870363 w 5081154"/>
                <a:gd name="connsiteY60" fmla="*/ 5069032 h 5463886"/>
                <a:gd name="connsiteX61" fmla="*/ 1766454 w 5081154"/>
                <a:gd name="connsiteY61" fmla="*/ 5079423 h 5463886"/>
                <a:gd name="connsiteX62" fmla="*/ 1610590 w 5081154"/>
                <a:gd name="connsiteY62" fmla="*/ 4944341 h 5463886"/>
                <a:gd name="connsiteX63" fmla="*/ 1527463 w 5081154"/>
                <a:gd name="connsiteY63" fmla="*/ 5017077 h 5463886"/>
                <a:gd name="connsiteX64" fmla="*/ 1465118 w 5081154"/>
                <a:gd name="connsiteY64" fmla="*/ 5048250 h 5463886"/>
                <a:gd name="connsiteX65" fmla="*/ 1361209 w 5081154"/>
                <a:gd name="connsiteY65" fmla="*/ 5027468 h 5463886"/>
                <a:gd name="connsiteX66" fmla="*/ 1392381 w 5081154"/>
                <a:gd name="connsiteY66" fmla="*/ 5193723 h 5463886"/>
                <a:gd name="connsiteX67" fmla="*/ 1340427 w 5081154"/>
                <a:gd name="connsiteY67" fmla="*/ 5318414 h 5463886"/>
                <a:gd name="connsiteX68" fmla="*/ 1153390 w 5081154"/>
                <a:gd name="connsiteY68" fmla="*/ 5463886 h 5463886"/>
                <a:gd name="connsiteX69" fmla="*/ 1049481 w 5081154"/>
                <a:gd name="connsiteY69" fmla="*/ 5453496 h 5463886"/>
                <a:gd name="connsiteX70" fmla="*/ 1143000 w 5081154"/>
                <a:gd name="connsiteY70" fmla="*/ 5276850 h 5463886"/>
                <a:gd name="connsiteX71" fmla="*/ 997527 w 5081154"/>
                <a:gd name="connsiteY71" fmla="*/ 5339196 h 5463886"/>
                <a:gd name="connsiteX72" fmla="*/ 955963 w 5081154"/>
                <a:gd name="connsiteY72" fmla="*/ 5224896 h 5463886"/>
                <a:gd name="connsiteX73" fmla="*/ 997527 w 5081154"/>
                <a:gd name="connsiteY73" fmla="*/ 5152159 h 5463886"/>
                <a:gd name="connsiteX74" fmla="*/ 924790 w 5081154"/>
                <a:gd name="connsiteY74" fmla="*/ 5110596 h 5463886"/>
                <a:gd name="connsiteX75" fmla="*/ 862445 w 5081154"/>
                <a:gd name="connsiteY75" fmla="*/ 5058641 h 5463886"/>
                <a:gd name="connsiteX76" fmla="*/ 779318 w 5081154"/>
                <a:gd name="connsiteY76" fmla="*/ 5006686 h 5463886"/>
                <a:gd name="connsiteX77" fmla="*/ 675409 w 5081154"/>
                <a:gd name="connsiteY77" fmla="*/ 4892386 h 5463886"/>
                <a:gd name="connsiteX78" fmla="*/ 602672 w 5081154"/>
                <a:gd name="connsiteY78" fmla="*/ 5027468 h 5463886"/>
                <a:gd name="connsiteX79" fmla="*/ 415636 w 5081154"/>
                <a:gd name="connsiteY79" fmla="*/ 5027468 h 5463886"/>
                <a:gd name="connsiteX80" fmla="*/ 353290 w 5081154"/>
                <a:gd name="connsiteY80" fmla="*/ 4965123 h 5463886"/>
                <a:gd name="connsiteX81" fmla="*/ 488372 w 5081154"/>
                <a:gd name="connsiteY81" fmla="*/ 4892386 h 5463886"/>
                <a:gd name="connsiteX82" fmla="*/ 633845 w 5081154"/>
                <a:gd name="connsiteY82" fmla="*/ 4902777 h 5463886"/>
                <a:gd name="connsiteX83" fmla="*/ 748145 w 5081154"/>
                <a:gd name="connsiteY83" fmla="*/ 4798868 h 5463886"/>
                <a:gd name="connsiteX84" fmla="*/ 852054 w 5081154"/>
                <a:gd name="connsiteY84" fmla="*/ 4830041 h 5463886"/>
                <a:gd name="connsiteX85" fmla="*/ 955963 w 5081154"/>
                <a:gd name="connsiteY85" fmla="*/ 4788477 h 5463886"/>
                <a:gd name="connsiteX86" fmla="*/ 976745 w 5081154"/>
                <a:gd name="connsiteY86" fmla="*/ 4861214 h 5463886"/>
                <a:gd name="connsiteX87" fmla="*/ 1039090 w 5081154"/>
                <a:gd name="connsiteY87" fmla="*/ 4694959 h 5463886"/>
                <a:gd name="connsiteX88" fmla="*/ 966354 w 5081154"/>
                <a:gd name="connsiteY88" fmla="*/ 4622223 h 5463886"/>
                <a:gd name="connsiteX89" fmla="*/ 1039090 w 5081154"/>
                <a:gd name="connsiteY89" fmla="*/ 4539096 h 5463886"/>
                <a:gd name="connsiteX90" fmla="*/ 976745 w 5081154"/>
                <a:gd name="connsiteY90" fmla="*/ 4435186 h 5463886"/>
                <a:gd name="connsiteX91" fmla="*/ 997527 w 5081154"/>
                <a:gd name="connsiteY91" fmla="*/ 4341668 h 5463886"/>
                <a:gd name="connsiteX92" fmla="*/ 1028700 w 5081154"/>
                <a:gd name="connsiteY92" fmla="*/ 4102677 h 5463886"/>
                <a:gd name="connsiteX93" fmla="*/ 935181 w 5081154"/>
                <a:gd name="connsiteY93" fmla="*/ 3676650 h 5463886"/>
                <a:gd name="connsiteX94" fmla="*/ 987136 w 5081154"/>
                <a:gd name="connsiteY94" fmla="*/ 3531177 h 5463886"/>
                <a:gd name="connsiteX95" fmla="*/ 1080654 w 5081154"/>
                <a:gd name="connsiteY95" fmla="*/ 3479223 h 5463886"/>
                <a:gd name="connsiteX96" fmla="*/ 1101436 w 5081154"/>
                <a:gd name="connsiteY96" fmla="*/ 3520786 h 5463886"/>
                <a:gd name="connsiteX97" fmla="*/ 1246909 w 5081154"/>
                <a:gd name="connsiteY97" fmla="*/ 3406486 h 5463886"/>
                <a:gd name="connsiteX98" fmla="*/ 1288472 w 5081154"/>
                <a:gd name="connsiteY98" fmla="*/ 3240232 h 5463886"/>
                <a:gd name="connsiteX99" fmla="*/ 1236518 w 5081154"/>
                <a:gd name="connsiteY99" fmla="*/ 3125932 h 5463886"/>
                <a:gd name="connsiteX100" fmla="*/ 1340427 w 5081154"/>
                <a:gd name="connsiteY100" fmla="*/ 3157105 h 5463886"/>
                <a:gd name="connsiteX101" fmla="*/ 1444336 w 5081154"/>
                <a:gd name="connsiteY101" fmla="*/ 3157105 h 5463886"/>
                <a:gd name="connsiteX102" fmla="*/ 1465118 w 5081154"/>
                <a:gd name="connsiteY102" fmla="*/ 3136323 h 5463886"/>
                <a:gd name="connsiteX103" fmla="*/ 1413163 w 5081154"/>
                <a:gd name="connsiteY103" fmla="*/ 2990850 h 5463886"/>
                <a:gd name="connsiteX104" fmla="*/ 1454727 w 5081154"/>
                <a:gd name="connsiteY104" fmla="*/ 2793423 h 5463886"/>
                <a:gd name="connsiteX105" fmla="*/ 1371600 w 5081154"/>
                <a:gd name="connsiteY105" fmla="*/ 2575214 h 5463886"/>
                <a:gd name="connsiteX106" fmla="*/ 1267690 w 5081154"/>
                <a:gd name="connsiteY106" fmla="*/ 2564823 h 5463886"/>
                <a:gd name="connsiteX107" fmla="*/ 1205345 w 5081154"/>
                <a:gd name="connsiteY107" fmla="*/ 2450523 h 5463886"/>
                <a:gd name="connsiteX108" fmla="*/ 1278081 w 5081154"/>
                <a:gd name="connsiteY108" fmla="*/ 2346614 h 5463886"/>
                <a:gd name="connsiteX109" fmla="*/ 1132609 w 5081154"/>
                <a:gd name="connsiteY109" fmla="*/ 2211532 h 5463886"/>
                <a:gd name="connsiteX110" fmla="*/ 1132609 w 5081154"/>
                <a:gd name="connsiteY110" fmla="*/ 2086841 h 5463886"/>
                <a:gd name="connsiteX111" fmla="*/ 1132609 w 5081154"/>
                <a:gd name="connsiteY111" fmla="*/ 2086841 h 5463886"/>
                <a:gd name="connsiteX112" fmla="*/ 1163781 w 5081154"/>
                <a:gd name="connsiteY112" fmla="*/ 1962150 h 5463886"/>
                <a:gd name="connsiteX113" fmla="*/ 1132609 w 5081154"/>
                <a:gd name="connsiteY113" fmla="*/ 1879023 h 5463886"/>
                <a:gd name="connsiteX114" fmla="*/ 1132609 w 5081154"/>
                <a:gd name="connsiteY114" fmla="*/ 1785505 h 5463886"/>
                <a:gd name="connsiteX115" fmla="*/ 1070263 w 5081154"/>
                <a:gd name="connsiteY115" fmla="*/ 1754332 h 5463886"/>
                <a:gd name="connsiteX116" fmla="*/ 955963 w 5081154"/>
                <a:gd name="connsiteY116" fmla="*/ 1816677 h 5463886"/>
                <a:gd name="connsiteX117" fmla="*/ 914400 w 5081154"/>
                <a:gd name="connsiteY117" fmla="*/ 1650423 h 5463886"/>
                <a:gd name="connsiteX118" fmla="*/ 841663 w 5081154"/>
                <a:gd name="connsiteY118" fmla="*/ 1421823 h 5463886"/>
                <a:gd name="connsiteX119" fmla="*/ 654627 w 5081154"/>
                <a:gd name="connsiteY119" fmla="*/ 1328305 h 5463886"/>
                <a:gd name="connsiteX120" fmla="*/ 342900 w 5081154"/>
                <a:gd name="connsiteY120" fmla="*/ 1307523 h 5463886"/>
                <a:gd name="connsiteX121" fmla="*/ 394854 w 5081154"/>
                <a:gd name="connsiteY121" fmla="*/ 1473777 h 5463886"/>
                <a:gd name="connsiteX122" fmla="*/ 270163 w 5081154"/>
                <a:gd name="connsiteY122" fmla="*/ 1546514 h 5463886"/>
                <a:gd name="connsiteX123" fmla="*/ 51954 w 5081154"/>
                <a:gd name="connsiteY123" fmla="*/ 1619250 h 5463886"/>
                <a:gd name="connsiteX124" fmla="*/ 114300 w 5081154"/>
                <a:gd name="connsiteY124" fmla="*/ 1359477 h 5463886"/>
                <a:gd name="connsiteX125" fmla="*/ 10390 w 5081154"/>
                <a:gd name="connsiteY125" fmla="*/ 1099705 h 5463886"/>
                <a:gd name="connsiteX126" fmla="*/ 0 w 5081154"/>
                <a:gd name="connsiteY126" fmla="*/ 798368 h 5463886"/>
                <a:gd name="connsiteX127" fmla="*/ 270163 w 5081154"/>
                <a:gd name="connsiteY127" fmla="*/ 673677 h 5463886"/>
                <a:gd name="connsiteX128" fmla="*/ 571500 w 5081154"/>
                <a:gd name="connsiteY128" fmla="*/ 746414 h 5463886"/>
                <a:gd name="connsiteX129" fmla="*/ 571500 w 5081154"/>
                <a:gd name="connsiteY129" fmla="*/ 538596 h 5463886"/>
                <a:gd name="connsiteX130" fmla="*/ 852054 w 5081154"/>
                <a:gd name="connsiteY130" fmla="*/ 226868 h 5463886"/>
                <a:gd name="connsiteX131" fmla="*/ 1111827 w 5081154"/>
                <a:gd name="connsiteY131" fmla="*/ 112568 h 5463886"/>
                <a:gd name="connsiteX132" fmla="*/ 1211060 w 5081154"/>
                <a:gd name="connsiteY132" fmla="*/ 0 h 5463886"/>
                <a:gd name="connsiteX133" fmla="*/ 1289165 w 5081154"/>
                <a:gd name="connsiteY133" fmla="*/ 31864 h 5463886"/>
                <a:gd name="connsiteX134" fmla="*/ 1325360 w 5081154"/>
                <a:gd name="connsiteY134" fmla="*/ 79489 h 5463886"/>
                <a:gd name="connsiteX135" fmla="*/ 1432040 w 5081154"/>
                <a:gd name="connsiteY135" fmla="*/ 129019 h 5463886"/>
                <a:gd name="connsiteX136" fmla="*/ 1492480 w 5081154"/>
                <a:gd name="connsiteY136" fmla="*/ 233796 h 5463886"/>
                <a:gd name="connsiteX137" fmla="*/ 1489190 w 5081154"/>
                <a:gd name="connsiteY137" fmla="*/ 285229 h 5463886"/>
                <a:gd name="connsiteX138" fmla="*/ 1694930 w 5081154"/>
                <a:gd name="connsiteY138" fmla="*/ 393814 h 5463886"/>
                <a:gd name="connsiteX139" fmla="*/ 1694930 w 5081154"/>
                <a:gd name="connsiteY139" fmla="*/ 523354 h 5463886"/>
                <a:gd name="connsiteX140" fmla="*/ 1710516 w 5081154"/>
                <a:gd name="connsiteY140" fmla="*/ 585874 h 5463886"/>
                <a:gd name="connsiteX141" fmla="*/ 1769225 w 5081154"/>
                <a:gd name="connsiteY141" fmla="*/ 576694 h 5463886"/>
                <a:gd name="connsiteX142" fmla="*/ 1803515 w 5081154"/>
                <a:gd name="connsiteY142" fmla="*/ 618604 h 5463886"/>
                <a:gd name="connsiteX143" fmla="*/ 1830185 w 5081154"/>
                <a:gd name="connsiteY143" fmla="*/ 559549 h 5463886"/>
                <a:gd name="connsiteX144" fmla="*/ 1921625 w 5081154"/>
                <a:gd name="connsiteY144" fmla="*/ 570979 h 5463886"/>
                <a:gd name="connsiteX145" fmla="*/ 1948295 w 5081154"/>
                <a:gd name="connsiteY145" fmla="*/ 511924 h 5463886"/>
                <a:gd name="connsiteX146" fmla="*/ 1922318 w 5081154"/>
                <a:gd name="connsiteY146" fmla="*/ 351559 h 5463886"/>
                <a:gd name="connsiteX147" fmla="*/ 2286000 w 5081154"/>
                <a:gd name="connsiteY147" fmla="*/ 548986 h 5463886"/>
                <a:gd name="connsiteX148" fmla="*/ 2535381 w 5081154"/>
                <a:gd name="connsiteY148" fmla="*/ 143741 h 5463886"/>
                <a:gd name="connsiteX149" fmla="*/ 2680854 w 5081154"/>
                <a:gd name="connsiteY149" fmla="*/ 351559 h 5463886"/>
                <a:gd name="connsiteX150" fmla="*/ 2951018 w 5081154"/>
                <a:gd name="connsiteY150" fmla="*/ 320386 h 5463886"/>
                <a:gd name="connsiteX151" fmla="*/ 3200400 w 5081154"/>
                <a:gd name="connsiteY151" fmla="*/ 455468 h 5463886"/>
                <a:gd name="connsiteX152" fmla="*/ 3241963 w 5081154"/>
                <a:gd name="connsiteY152" fmla="*/ 590550 h 5463886"/>
                <a:gd name="connsiteX153" fmla="*/ 3387436 w 5081154"/>
                <a:gd name="connsiteY153" fmla="*/ 746414 h 5463886"/>
                <a:gd name="connsiteX154" fmla="*/ 3449781 w 5081154"/>
                <a:gd name="connsiteY154" fmla="*/ 902277 h 5463886"/>
                <a:gd name="connsiteX155" fmla="*/ 3647209 w 5081154"/>
                <a:gd name="connsiteY155" fmla="*/ 1037359 h 5463886"/>
                <a:gd name="connsiteX156" fmla="*/ 3699163 w 5081154"/>
                <a:gd name="connsiteY156" fmla="*/ 1162050 h 5463886"/>
                <a:gd name="connsiteX0" fmla="*/ 3699163 w 5081154"/>
                <a:gd name="connsiteY0" fmla="*/ 1162050 h 5463886"/>
                <a:gd name="connsiteX1" fmla="*/ 3647209 w 5081154"/>
                <a:gd name="connsiteY1" fmla="*/ 1276350 h 5463886"/>
                <a:gd name="connsiteX2" fmla="*/ 3647209 w 5081154"/>
                <a:gd name="connsiteY2" fmla="*/ 1369868 h 5463886"/>
                <a:gd name="connsiteX3" fmla="*/ 3574472 w 5081154"/>
                <a:gd name="connsiteY3" fmla="*/ 1390650 h 5463886"/>
                <a:gd name="connsiteX4" fmla="*/ 3595254 w 5081154"/>
                <a:gd name="connsiteY4" fmla="*/ 1494559 h 5463886"/>
                <a:gd name="connsiteX5" fmla="*/ 3678381 w 5081154"/>
                <a:gd name="connsiteY5" fmla="*/ 1525732 h 5463886"/>
                <a:gd name="connsiteX6" fmla="*/ 3688772 w 5081154"/>
                <a:gd name="connsiteY6" fmla="*/ 1640032 h 5463886"/>
                <a:gd name="connsiteX7" fmla="*/ 3740727 w 5081154"/>
                <a:gd name="connsiteY7" fmla="*/ 1650423 h 5463886"/>
                <a:gd name="connsiteX8" fmla="*/ 3730336 w 5081154"/>
                <a:gd name="connsiteY8" fmla="*/ 1795896 h 5463886"/>
                <a:gd name="connsiteX9" fmla="*/ 3803072 w 5081154"/>
                <a:gd name="connsiteY9" fmla="*/ 1806286 h 5463886"/>
                <a:gd name="connsiteX10" fmla="*/ 3834245 w 5081154"/>
                <a:gd name="connsiteY10" fmla="*/ 1941368 h 5463886"/>
                <a:gd name="connsiteX11" fmla="*/ 3938154 w 5081154"/>
                <a:gd name="connsiteY11" fmla="*/ 2003714 h 5463886"/>
                <a:gd name="connsiteX12" fmla="*/ 3958936 w 5081154"/>
                <a:gd name="connsiteY12" fmla="*/ 2076450 h 5463886"/>
                <a:gd name="connsiteX13" fmla="*/ 4197927 w 5081154"/>
                <a:gd name="connsiteY13" fmla="*/ 2107623 h 5463886"/>
                <a:gd name="connsiteX14" fmla="*/ 4384963 w 5081154"/>
                <a:gd name="connsiteY14" fmla="*/ 2481696 h 5463886"/>
                <a:gd name="connsiteX15" fmla="*/ 4447309 w 5081154"/>
                <a:gd name="connsiteY15" fmla="*/ 2429741 h 5463886"/>
                <a:gd name="connsiteX16" fmla="*/ 4603172 w 5081154"/>
                <a:gd name="connsiteY16" fmla="*/ 2575214 h 5463886"/>
                <a:gd name="connsiteX17" fmla="*/ 4603172 w 5081154"/>
                <a:gd name="connsiteY17" fmla="*/ 2658341 h 5463886"/>
                <a:gd name="connsiteX18" fmla="*/ 4738254 w 5081154"/>
                <a:gd name="connsiteY18" fmla="*/ 2762250 h 5463886"/>
                <a:gd name="connsiteX19" fmla="*/ 4831772 w 5081154"/>
                <a:gd name="connsiteY19" fmla="*/ 2741468 h 5463886"/>
                <a:gd name="connsiteX20" fmla="*/ 4914900 w 5081154"/>
                <a:gd name="connsiteY20" fmla="*/ 2845377 h 5463886"/>
                <a:gd name="connsiteX21" fmla="*/ 4966854 w 5081154"/>
                <a:gd name="connsiteY21" fmla="*/ 2845377 h 5463886"/>
                <a:gd name="connsiteX22" fmla="*/ 5060372 w 5081154"/>
                <a:gd name="connsiteY22" fmla="*/ 3063586 h 5463886"/>
                <a:gd name="connsiteX23" fmla="*/ 5081154 w 5081154"/>
                <a:gd name="connsiteY23" fmla="*/ 3167496 h 5463886"/>
                <a:gd name="connsiteX24" fmla="*/ 5060372 w 5081154"/>
                <a:gd name="connsiteY24" fmla="*/ 3261014 h 5463886"/>
                <a:gd name="connsiteX25" fmla="*/ 5060372 w 5081154"/>
                <a:gd name="connsiteY25" fmla="*/ 3323359 h 5463886"/>
                <a:gd name="connsiteX26" fmla="*/ 4935681 w 5081154"/>
                <a:gd name="connsiteY26" fmla="*/ 3458441 h 5463886"/>
                <a:gd name="connsiteX27" fmla="*/ 4748645 w 5081154"/>
                <a:gd name="connsiteY27" fmla="*/ 3354532 h 5463886"/>
                <a:gd name="connsiteX28" fmla="*/ 4665518 w 5081154"/>
                <a:gd name="connsiteY28" fmla="*/ 3406486 h 5463886"/>
                <a:gd name="connsiteX29" fmla="*/ 4623954 w 5081154"/>
                <a:gd name="connsiteY29" fmla="*/ 3718214 h 5463886"/>
                <a:gd name="connsiteX30" fmla="*/ 4478481 w 5081154"/>
                <a:gd name="connsiteY30" fmla="*/ 3842905 h 5463886"/>
                <a:gd name="connsiteX31" fmla="*/ 4239490 w 5081154"/>
                <a:gd name="connsiteY31" fmla="*/ 3894859 h 5463886"/>
                <a:gd name="connsiteX32" fmla="*/ 4156363 w 5081154"/>
                <a:gd name="connsiteY32" fmla="*/ 3957205 h 5463886"/>
                <a:gd name="connsiteX33" fmla="*/ 4073236 w 5081154"/>
                <a:gd name="connsiteY33" fmla="*/ 3988377 h 5463886"/>
                <a:gd name="connsiteX34" fmla="*/ 3938154 w 5081154"/>
                <a:gd name="connsiteY34" fmla="*/ 4123459 h 5463886"/>
                <a:gd name="connsiteX35" fmla="*/ 4042063 w 5081154"/>
                <a:gd name="connsiteY35" fmla="*/ 4383232 h 5463886"/>
                <a:gd name="connsiteX36" fmla="*/ 4156363 w 5081154"/>
                <a:gd name="connsiteY36" fmla="*/ 4559877 h 5463886"/>
                <a:gd name="connsiteX37" fmla="*/ 4083627 w 5081154"/>
                <a:gd name="connsiteY37" fmla="*/ 4736523 h 5463886"/>
                <a:gd name="connsiteX38" fmla="*/ 4083627 w 5081154"/>
                <a:gd name="connsiteY38" fmla="*/ 4819650 h 5463886"/>
                <a:gd name="connsiteX39" fmla="*/ 4239490 w 5081154"/>
                <a:gd name="connsiteY39" fmla="*/ 4809259 h 5463886"/>
                <a:gd name="connsiteX40" fmla="*/ 4260272 w 5081154"/>
                <a:gd name="connsiteY40" fmla="*/ 4892386 h 5463886"/>
                <a:gd name="connsiteX41" fmla="*/ 4197927 w 5081154"/>
                <a:gd name="connsiteY41" fmla="*/ 5214505 h 5463886"/>
                <a:gd name="connsiteX42" fmla="*/ 3948545 w 5081154"/>
                <a:gd name="connsiteY42" fmla="*/ 5048250 h 5463886"/>
                <a:gd name="connsiteX43" fmla="*/ 4000500 w 5081154"/>
                <a:gd name="connsiteY43" fmla="*/ 4985905 h 5463886"/>
                <a:gd name="connsiteX44" fmla="*/ 3927763 w 5081154"/>
                <a:gd name="connsiteY44" fmla="*/ 4944341 h 5463886"/>
                <a:gd name="connsiteX45" fmla="*/ 3927763 w 5081154"/>
                <a:gd name="connsiteY45" fmla="*/ 4871605 h 5463886"/>
                <a:gd name="connsiteX46" fmla="*/ 3771900 w 5081154"/>
                <a:gd name="connsiteY46" fmla="*/ 4881996 h 5463886"/>
                <a:gd name="connsiteX47" fmla="*/ 3667990 w 5081154"/>
                <a:gd name="connsiteY47" fmla="*/ 4933950 h 5463886"/>
                <a:gd name="connsiteX48" fmla="*/ 3564081 w 5081154"/>
                <a:gd name="connsiteY48" fmla="*/ 4830041 h 5463886"/>
                <a:gd name="connsiteX49" fmla="*/ 3356263 w 5081154"/>
                <a:gd name="connsiteY49" fmla="*/ 4850823 h 5463886"/>
                <a:gd name="connsiteX50" fmla="*/ 3356263 w 5081154"/>
                <a:gd name="connsiteY50" fmla="*/ 4726132 h 5463886"/>
                <a:gd name="connsiteX51" fmla="*/ 3273136 w 5081154"/>
                <a:gd name="connsiteY51" fmla="*/ 4819650 h 5463886"/>
                <a:gd name="connsiteX52" fmla="*/ 3293918 w 5081154"/>
                <a:gd name="connsiteY52" fmla="*/ 4933950 h 5463886"/>
                <a:gd name="connsiteX53" fmla="*/ 2930236 w 5081154"/>
                <a:gd name="connsiteY53" fmla="*/ 4933950 h 5463886"/>
                <a:gd name="connsiteX54" fmla="*/ 2670463 w 5081154"/>
                <a:gd name="connsiteY54" fmla="*/ 4954732 h 5463886"/>
                <a:gd name="connsiteX55" fmla="*/ 2628900 w 5081154"/>
                <a:gd name="connsiteY55" fmla="*/ 5120986 h 5463886"/>
                <a:gd name="connsiteX56" fmla="*/ 2441863 w 5081154"/>
                <a:gd name="connsiteY56" fmla="*/ 5120986 h 5463886"/>
                <a:gd name="connsiteX57" fmla="*/ 2369127 w 5081154"/>
                <a:gd name="connsiteY57" fmla="*/ 5204114 h 5463886"/>
                <a:gd name="connsiteX58" fmla="*/ 2265218 w 5081154"/>
                <a:gd name="connsiteY58" fmla="*/ 5276850 h 5463886"/>
                <a:gd name="connsiteX59" fmla="*/ 1849581 w 5081154"/>
                <a:gd name="connsiteY59" fmla="*/ 5266459 h 5463886"/>
                <a:gd name="connsiteX60" fmla="*/ 1870363 w 5081154"/>
                <a:gd name="connsiteY60" fmla="*/ 5069032 h 5463886"/>
                <a:gd name="connsiteX61" fmla="*/ 1766454 w 5081154"/>
                <a:gd name="connsiteY61" fmla="*/ 5079423 h 5463886"/>
                <a:gd name="connsiteX62" fmla="*/ 1610590 w 5081154"/>
                <a:gd name="connsiteY62" fmla="*/ 4944341 h 5463886"/>
                <a:gd name="connsiteX63" fmla="*/ 1527463 w 5081154"/>
                <a:gd name="connsiteY63" fmla="*/ 5017077 h 5463886"/>
                <a:gd name="connsiteX64" fmla="*/ 1465118 w 5081154"/>
                <a:gd name="connsiteY64" fmla="*/ 5048250 h 5463886"/>
                <a:gd name="connsiteX65" fmla="*/ 1361209 w 5081154"/>
                <a:gd name="connsiteY65" fmla="*/ 5027468 h 5463886"/>
                <a:gd name="connsiteX66" fmla="*/ 1392381 w 5081154"/>
                <a:gd name="connsiteY66" fmla="*/ 5193723 h 5463886"/>
                <a:gd name="connsiteX67" fmla="*/ 1340427 w 5081154"/>
                <a:gd name="connsiteY67" fmla="*/ 5318414 h 5463886"/>
                <a:gd name="connsiteX68" fmla="*/ 1153390 w 5081154"/>
                <a:gd name="connsiteY68" fmla="*/ 5463886 h 5463886"/>
                <a:gd name="connsiteX69" fmla="*/ 1049481 w 5081154"/>
                <a:gd name="connsiteY69" fmla="*/ 5453496 h 5463886"/>
                <a:gd name="connsiteX70" fmla="*/ 1143000 w 5081154"/>
                <a:gd name="connsiteY70" fmla="*/ 5276850 h 5463886"/>
                <a:gd name="connsiteX71" fmla="*/ 997527 w 5081154"/>
                <a:gd name="connsiteY71" fmla="*/ 5339196 h 5463886"/>
                <a:gd name="connsiteX72" fmla="*/ 955963 w 5081154"/>
                <a:gd name="connsiteY72" fmla="*/ 5224896 h 5463886"/>
                <a:gd name="connsiteX73" fmla="*/ 997527 w 5081154"/>
                <a:gd name="connsiteY73" fmla="*/ 5152159 h 5463886"/>
                <a:gd name="connsiteX74" fmla="*/ 924790 w 5081154"/>
                <a:gd name="connsiteY74" fmla="*/ 5110596 h 5463886"/>
                <a:gd name="connsiteX75" fmla="*/ 862445 w 5081154"/>
                <a:gd name="connsiteY75" fmla="*/ 5058641 h 5463886"/>
                <a:gd name="connsiteX76" fmla="*/ 779318 w 5081154"/>
                <a:gd name="connsiteY76" fmla="*/ 5006686 h 5463886"/>
                <a:gd name="connsiteX77" fmla="*/ 675409 w 5081154"/>
                <a:gd name="connsiteY77" fmla="*/ 4892386 h 5463886"/>
                <a:gd name="connsiteX78" fmla="*/ 602672 w 5081154"/>
                <a:gd name="connsiteY78" fmla="*/ 5027468 h 5463886"/>
                <a:gd name="connsiteX79" fmla="*/ 415636 w 5081154"/>
                <a:gd name="connsiteY79" fmla="*/ 5027468 h 5463886"/>
                <a:gd name="connsiteX80" fmla="*/ 353290 w 5081154"/>
                <a:gd name="connsiteY80" fmla="*/ 4965123 h 5463886"/>
                <a:gd name="connsiteX81" fmla="*/ 488372 w 5081154"/>
                <a:gd name="connsiteY81" fmla="*/ 4892386 h 5463886"/>
                <a:gd name="connsiteX82" fmla="*/ 633845 w 5081154"/>
                <a:gd name="connsiteY82" fmla="*/ 4902777 h 5463886"/>
                <a:gd name="connsiteX83" fmla="*/ 748145 w 5081154"/>
                <a:gd name="connsiteY83" fmla="*/ 4798868 h 5463886"/>
                <a:gd name="connsiteX84" fmla="*/ 852054 w 5081154"/>
                <a:gd name="connsiteY84" fmla="*/ 4830041 h 5463886"/>
                <a:gd name="connsiteX85" fmla="*/ 955963 w 5081154"/>
                <a:gd name="connsiteY85" fmla="*/ 4788477 h 5463886"/>
                <a:gd name="connsiteX86" fmla="*/ 976745 w 5081154"/>
                <a:gd name="connsiteY86" fmla="*/ 4861214 h 5463886"/>
                <a:gd name="connsiteX87" fmla="*/ 1039090 w 5081154"/>
                <a:gd name="connsiteY87" fmla="*/ 4694959 h 5463886"/>
                <a:gd name="connsiteX88" fmla="*/ 966354 w 5081154"/>
                <a:gd name="connsiteY88" fmla="*/ 4622223 h 5463886"/>
                <a:gd name="connsiteX89" fmla="*/ 1039090 w 5081154"/>
                <a:gd name="connsiteY89" fmla="*/ 4539096 h 5463886"/>
                <a:gd name="connsiteX90" fmla="*/ 976745 w 5081154"/>
                <a:gd name="connsiteY90" fmla="*/ 4435186 h 5463886"/>
                <a:gd name="connsiteX91" fmla="*/ 997527 w 5081154"/>
                <a:gd name="connsiteY91" fmla="*/ 4341668 h 5463886"/>
                <a:gd name="connsiteX92" fmla="*/ 1028700 w 5081154"/>
                <a:gd name="connsiteY92" fmla="*/ 4102677 h 5463886"/>
                <a:gd name="connsiteX93" fmla="*/ 935181 w 5081154"/>
                <a:gd name="connsiteY93" fmla="*/ 3676650 h 5463886"/>
                <a:gd name="connsiteX94" fmla="*/ 987136 w 5081154"/>
                <a:gd name="connsiteY94" fmla="*/ 3531177 h 5463886"/>
                <a:gd name="connsiteX95" fmla="*/ 1080654 w 5081154"/>
                <a:gd name="connsiteY95" fmla="*/ 3479223 h 5463886"/>
                <a:gd name="connsiteX96" fmla="*/ 1101436 w 5081154"/>
                <a:gd name="connsiteY96" fmla="*/ 3520786 h 5463886"/>
                <a:gd name="connsiteX97" fmla="*/ 1246909 w 5081154"/>
                <a:gd name="connsiteY97" fmla="*/ 3406486 h 5463886"/>
                <a:gd name="connsiteX98" fmla="*/ 1288472 w 5081154"/>
                <a:gd name="connsiteY98" fmla="*/ 3240232 h 5463886"/>
                <a:gd name="connsiteX99" fmla="*/ 1236518 w 5081154"/>
                <a:gd name="connsiteY99" fmla="*/ 3125932 h 5463886"/>
                <a:gd name="connsiteX100" fmla="*/ 1340427 w 5081154"/>
                <a:gd name="connsiteY100" fmla="*/ 3157105 h 5463886"/>
                <a:gd name="connsiteX101" fmla="*/ 1444336 w 5081154"/>
                <a:gd name="connsiteY101" fmla="*/ 3157105 h 5463886"/>
                <a:gd name="connsiteX102" fmla="*/ 1465118 w 5081154"/>
                <a:gd name="connsiteY102" fmla="*/ 3136323 h 5463886"/>
                <a:gd name="connsiteX103" fmla="*/ 1413163 w 5081154"/>
                <a:gd name="connsiteY103" fmla="*/ 2990850 h 5463886"/>
                <a:gd name="connsiteX104" fmla="*/ 1454727 w 5081154"/>
                <a:gd name="connsiteY104" fmla="*/ 2793423 h 5463886"/>
                <a:gd name="connsiteX105" fmla="*/ 1371600 w 5081154"/>
                <a:gd name="connsiteY105" fmla="*/ 2575214 h 5463886"/>
                <a:gd name="connsiteX106" fmla="*/ 1267690 w 5081154"/>
                <a:gd name="connsiteY106" fmla="*/ 2564823 h 5463886"/>
                <a:gd name="connsiteX107" fmla="*/ 1205345 w 5081154"/>
                <a:gd name="connsiteY107" fmla="*/ 2450523 h 5463886"/>
                <a:gd name="connsiteX108" fmla="*/ 1278081 w 5081154"/>
                <a:gd name="connsiteY108" fmla="*/ 2346614 h 5463886"/>
                <a:gd name="connsiteX109" fmla="*/ 1132609 w 5081154"/>
                <a:gd name="connsiteY109" fmla="*/ 2211532 h 5463886"/>
                <a:gd name="connsiteX110" fmla="*/ 1132609 w 5081154"/>
                <a:gd name="connsiteY110" fmla="*/ 2086841 h 5463886"/>
                <a:gd name="connsiteX111" fmla="*/ 1132609 w 5081154"/>
                <a:gd name="connsiteY111" fmla="*/ 2086841 h 5463886"/>
                <a:gd name="connsiteX112" fmla="*/ 1163781 w 5081154"/>
                <a:gd name="connsiteY112" fmla="*/ 1962150 h 5463886"/>
                <a:gd name="connsiteX113" fmla="*/ 1132609 w 5081154"/>
                <a:gd name="connsiteY113" fmla="*/ 1879023 h 5463886"/>
                <a:gd name="connsiteX114" fmla="*/ 1132609 w 5081154"/>
                <a:gd name="connsiteY114" fmla="*/ 1785505 h 5463886"/>
                <a:gd name="connsiteX115" fmla="*/ 1070263 w 5081154"/>
                <a:gd name="connsiteY115" fmla="*/ 1754332 h 5463886"/>
                <a:gd name="connsiteX116" fmla="*/ 955963 w 5081154"/>
                <a:gd name="connsiteY116" fmla="*/ 1816677 h 5463886"/>
                <a:gd name="connsiteX117" fmla="*/ 914400 w 5081154"/>
                <a:gd name="connsiteY117" fmla="*/ 1650423 h 5463886"/>
                <a:gd name="connsiteX118" fmla="*/ 841663 w 5081154"/>
                <a:gd name="connsiteY118" fmla="*/ 1421823 h 5463886"/>
                <a:gd name="connsiteX119" fmla="*/ 654627 w 5081154"/>
                <a:gd name="connsiteY119" fmla="*/ 1328305 h 5463886"/>
                <a:gd name="connsiteX120" fmla="*/ 342900 w 5081154"/>
                <a:gd name="connsiteY120" fmla="*/ 1307523 h 5463886"/>
                <a:gd name="connsiteX121" fmla="*/ 394854 w 5081154"/>
                <a:gd name="connsiteY121" fmla="*/ 1473777 h 5463886"/>
                <a:gd name="connsiteX122" fmla="*/ 270163 w 5081154"/>
                <a:gd name="connsiteY122" fmla="*/ 1546514 h 5463886"/>
                <a:gd name="connsiteX123" fmla="*/ 51954 w 5081154"/>
                <a:gd name="connsiteY123" fmla="*/ 1619250 h 5463886"/>
                <a:gd name="connsiteX124" fmla="*/ 114300 w 5081154"/>
                <a:gd name="connsiteY124" fmla="*/ 1359477 h 5463886"/>
                <a:gd name="connsiteX125" fmla="*/ 10390 w 5081154"/>
                <a:gd name="connsiteY125" fmla="*/ 1099705 h 5463886"/>
                <a:gd name="connsiteX126" fmla="*/ 0 w 5081154"/>
                <a:gd name="connsiteY126" fmla="*/ 798368 h 5463886"/>
                <a:gd name="connsiteX127" fmla="*/ 270163 w 5081154"/>
                <a:gd name="connsiteY127" fmla="*/ 673677 h 5463886"/>
                <a:gd name="connsiteX128" fmla="*/ 571500 w 5081154"/>
                <a:gd name="connsiteY128" fmla="*/ 746414 h 5463886"/>
                <a:gd name="connsiteX129" fmla="*/ 571500 w 5081154"/>
                <a:gd name="connsiteY129" fmla="*/ 538596 h 5463886"/>
                <a:gd name="connsiteX130" fmla="*/ 852054 w 5081154"/>
                <a:gd name="connsiteY130" fmla="*/ 226868 h 5463886"/>
                <a:gd name="connsiteX131" fmla="*/ 1111827 w 5081154"/>
                <a:gd name="connsiteY131" fmla="*/ 112568 h 5463886"/>
                <a:gd name="connsiteX132" fmla="*/ 1211060 w 5081154"/>
                <a:gd name="connsiteY132" fmla="*/ 0 h 5463886"/>
                <a:gd name="connsiteX133" fmla="*/ 1289165 w 5081154"/>
                <a:gd name="connsiteY133" fmla="*/ 31864 h 5463886"/>
                <a:gd name="connsiteX134" fmla="*/ 1325360 w 5081154"/>
                <a:gd name="connsiteY134" fmla="*/ 79489 h 5463886"/>
                <a:gd name="connsiteX135" fmla="*/ 1432040 w 5081154"/>
                <a:gd name="connsiteY135" fmla="*/ 129019 h 5463886"/>
                <a:gd name="connsiteX136" fmla="*/ 1492480 w 5081154"/>
                <a:gd name="connsiteY136" fmla="*/ 233796 h 5463886"/>
                <a:gd name="connsiteX137" fmla="*/ 1489190 w 5081154"/>
                <a:gd name="connsiteY137" fmla="*/ 285229 h 5463886"/>
                <a:gd name="connsiteX138" fmla="*/ 1694930 w 5081154"/>
                <a:gd name="connsiteY138" fmla="*/ 393814 h 5463886"/>
                <a:gd name="connsiteX139" fmla="*/ 1694930 w 5081154"/>
                <a:gd name="connsiteY139" fmla="*/ 523354 h 5463886"/>
                <a:gd name="connsiteX140" fmla="*/ 1710516 w 5081154"/>
                <a:gd name="connsiteY140" fmla="*/ 585874 h 5463886"/>
                <a:gd name="connsiteX141" fmla="*/ 1769225 w 5081154"/>
                <a:gd name="connsiteY141" fmla="*/ 576694 h 5463886"/>
                <a:gd name="connsiteX142" fmla="*/ 1803515 w 5081154"/>
                <a:gd name="connsiteY142" fmla="*/ 618604 h 5463886"/>
                <a:gd name="connsiteX143" fmla="*/ 1830185 w 5081154"/>
                <a:gd name="connsiteY143" fmla="*/ 559549 h 5463886"/>
                <a:gd name="connsiteX144" fmla="*/ 1921625 w 5081154"/>
                <a:gd name="connsiteY144" fmla="*/ 570979 h 5463886"/>
                <a:gd name="connsiteX145" fmla="*/ 1948295 w 5081154"/>
                <a:gd name="connsiteY145" fmla="*/ 511924 h 5463886"/>
                <a:gd name="connsiteX146" fmla="*/ 1922318 w 5081154"/>
                <a:gd name="connsiteY146" fmla="*/ 351559 h 5463886"/>
                <a:gd name="connsiteX147" fmla="*/ 2286000 w 5081154"/>
                <a:gd name="connsiteY147" fmla="*/ 548986 h 5463886"/>
                <a:gd name="connsiteX148" fmla="*/ 2535381 w 5081154"/>
                <a:gd name="connsiteY148" fmla="*/ 143741 h 5463886"/>
                <a:gd name="connsiteX149" fmla="*/ 2680854 w 5081154"/>
                <a:gd name="connsiteY149" fmla="*/ 351559 h 5463886"/>
                <a:gd name="connsiteX150" fmla="*/ 2951018 w 5081154"/>
                <a:gd name="connsiteY150" fmla="*/ 320386 h 5463886"/>
                <a:gd name="connsiteX151" fmla="*/ 3200400 w 5081154"/>
                <a:gd name="connsiteY151" fmla="*/ 455468 h 5463886"/>
                <a:gd name="connsiteX152" fmla="*/ 3241963 w 5081154"/>
                <a:gd name="connsiteY152" fmla="*/ 590550 h 5463886"/>
                <a:gd name="connsiteX153" fmla="*/ 3387436 w 5081154"/>
                <a:gd name="connsiteY153" fmla="*/ 746414 h 5463886"/>
                <a:gd name="connsiteX154" fmla="*/ 3449781 w 5081154"/>
                <a:gd name="connsiteY154" fmla="*/ 902277 h 5463886"/>
                <a:gd name="connsiteX155" fmla="*/ 3647209 w 5081154"/>
                <a:gd name="connsiteY155" fmla="*/ 1037359 h 5463886"/>
                <a:gd name="connsiteX156" fmla="*/ 3699163 w 5081154"/>
                <a:gd name="connsiteY156" fmla="*/ 1162050 h 5463886"/>
                <a:gd name="connsiteX0" fmla="*/ 3699163 w 5081154"/>
                <a:gd name="connsiteY0" fmla="*/ 1162050 h 5463886"/>
                <a:gd name="connsiteX1" fmla="*/ 3647209 w 5081154"/>
                <a:gd name="connsiteY1" fmla="*/ 1276350 h 5463886"/>
                <a:gd name="connsiteX2" fmla="*/ 3647209 w 5081154"/>
                <a:gd name="connsiteY2" fmla="*/ 1369868 h 5463886"/>
                <a:gd name="connsiteX3" fmla="*/ 3574472 w 5081154"/>
                <a:gd name="connsiteY3" fmla="*/ 1390650 h 5463886"/>
                <a:gd name="connsiteX4" fmla="*/ 3595254 w 5081154"/>
                <a:gd name="connsiteY4" fmla="*/ 1494559 h 5463886"/>
                <a:gd name="connsiteX5" fmla="*/ 3678381 w 5081154"/>
                <a:gd name="connsiteY5" fmla="*/ 1525732 h 5463886"/>
                <a:gd name="connsiteX6" fmla="*/ 3688772 w 5081154"/>
                <a:gd name="connsiteY6" fmla="*/ 1640032 h 5463886"/>
                <a:gd name="connsiteX7" fmla="*/ 3740727 w 5081154"/>
                <a:gd name="connsiteY7" fmla="*/ 1650423 h 5463886"/>
                <a:gd name="connsiteX8" fmla="*/ 3730336 w 5081154"/>
                <a:gd name="connsiteY8" fmla="*/ 1795896 h 5463886"/>
                <a:gd name="connsiteX9" fmla="*/ 3803072 w 5081154"/>
                <a:gd name="connsiteY9" fmla="*/ 1806286 h 5463886"/>
                <a:gd name="connsiteX10" fmla="*/ 3834245 w 5081154"/>
                <a:gd name="connsiteY10" fmla="*/ 1941368 h 5463886"/>
                <a:gd name="connsiteX11" fmla="*/ 3938154 w 5081154"/>
                <a:gd name="connsiteY11" fmla="*/ 2003714 h 5463886"/>
                <a:gd name="connsiteX12" fmla="*/ 3958936 w 5081154"/>
                <a:gd name="connsiteY12" fmla="*/ 2076450 h 5463886"/>
                <a:gd name="connsiteX13" fmla="*/ 4197927 w 5081154"/>
                <a:gd name="connsiteY13" fmla="*/ 2107623 h 5463886"/>
                <a:gd name="connsiteX14" fmla="*/ 4384963 w 5081154"/>
                <a:gd name="connsiteY14" fmla="*/ 2481696 h 5463886"/>
                <a:gd name="connsiteX15" fmla="*/ 4447309 w 5081154"/>
                <a:gd name="connsiteY15" fmla="*/ 2429741 h 5463886"/>
                <a:gd name="connsiteX16" fmla="*/ 4603172 w 5081154"/>
                <a:gd name="connsiteY16" fmla="*/ 2575214 h 5463886"/>
                <a:gd name="connsiteX17" fmla="*/ 4603172 w 5081154"/>
                <a:gd name="connsiteY17" fmla="*/ 2658341 h 5463886"/>
                <a:gd name="connsiteX18" fmla="*/ 4738254 w 5081154"/>
                <a:gd name="connsiteY18" fmla="*/ 2762250 h 5463886"/>
                <a:gd name="connsiteX19" fmla="*/ 4831772 w 5081154"/>
                <a:gd name="connsiteY19" fmla="*/ 2741468 h 5463886"/>
                <a:gd name="connsiteX20" fmla="*/ 4914900 w 5081154"/>
                <a:gd name="connsiteY20" fmla="*/ 2845377 h 5463886"/>
                <a:gd name="connsiteX21" fmla="*/ 4966854 w 5081154"/>
                <a:gd name="connsiteY21" fmla="*/ 2845377 h 5463886"/>
                <a:gd name="connsiteX22" fmla="*/ 5060372 w 5081154"/>
                <a:gd name="connsiteY22" fmla="*/ 3063586 h 5463886"/>
                <a:gd name="connsiteX23" fmla="*/ 5081154 w 5081154"/>
                <a:gd name="connsiteY23" fmla="*/ 3167496 h 5463886"/>
                <a:gd name="connsiteX24" fmla="*/ 5060372 w 5081154"/>
                <a:gd name="connsiteY24" fmla="*/ 3261014 h 5463886"/>
                <a:gd name="connsiteX25" fmla="*/ 5060372 w 5081154"/>
                <a:gd name="connsiteY25" fmla="*/ 3323359 h 5463886"/>
                <a:gd name="connsiteX26" fmla="*/ 4935681 w 5081154"/>
                <a:gd name="connsiteY26" fmla="*/ 3458441 h 5463886"/>
                <a:gd name="connsiteX27" fmla="*/ 4748645 w 5081154"/>
                <a:gd name="connsiteY27" fmla="*/ 3354532 h 5463886"/>
                <a:gd name="connsiteX28" fmla="*/ 4665518 w 5081154"/>
                <a:gd name="connsiteY28" fmla="*/ 3406486 h 5463886"/>
                <a:gd name="connsiteX29" fmla="*/ 4623954 w 5081154"/>
                <a:gd name="connsiteY29" fmla="*/ 3718214 h 5463886"/>
                <a:gd name="connsiteX30" fmla="*/ 4478481 w 5081154"/>
                <a:gd name="connsiteY30" fmla="*/ 3842905 h 5463886"/>
                <a:gd name="connsiteX31" fmla="*/ 4239490 w 5081154"/>
                <a:gd name="connsiteY31" fmla="*/ 3894859 h 5463886"/>
                <a:gd name="connsiteX32" fmla="*/ 4156363 w 5081154"/>
                <a:gd name="connsiteY32" fmla="*/ 3957205 h 5463886"/>
                <a:gd name="connsiteX33" fmla="*/ 4073236 w 5081154"/>
                <a:gd name="connsiteY33" fmla="*/ 3988377 h 5463886"/>
                <a:gd name="connsiteX34" fmla="*/ 3938154 w 5081154"/>
                <a:gd name="connsiteY34" fmla="*/ 4123459 h 5463886"/>
                <a:gd name="connsiteX35" fmla="*/ 4042063 w 5081154"/>
                <a:gd name="connsiteY35" fmla="*/ 4383232 h 5463886"/>
                <a:gd name="connsiteX36" fmla="*/ 4156363 w 5081154"/>
                <a:gd name="connsiteY36" fmla="*/ 4559877 h 5463886"/>
                <a:gd name="connsiteX37" fmla="*/ 4083627 w 5081154"/>
                <a:gd name="connsiteY37" fmla="*/ 4736523 h 5463886"/>
                <a:gd name="connsiteX38" fmla="*/ 4083627 w 5081154"/>
                <a:gd name="connsiteY38" fmla="*/ 4819650 h 5463886"/>
                <a:gd name="connsiteX39" fmla="*/ 4239490 w 5081154"/>
                <a:gd name="connsiteY39" fmla="*/ 4809259 h 5463886"/>
                <a:gd name="connsiteX40" fmla="*/ 4260272 w 5081154"/>
                <a:gd name="connsiteY40" fmla="*/ 4892386 h 5463886"/>
                <a:gd name="connsiteX41" fmla="*/ 4197927 w 5081154"/>
                <a:gd name="connsiteY41" fmla="*/ 5214505 h 5463886"/>
                <a:gd name="connsiteX42" fmla="*/ 3948545 w 5081154"/>
                <a:gd name="connsiteY42" fmla="*/ 5048250 h 5463886"/>
                <a:gd name="connsiteX43" fmla="*/ 4000500 w 5081154"/>
                <a:gd name="connsiteY43" fmla="*/ 4985905 h 5463886"/>
                <a:gd name="connsiteX44" fmla="*/ 3927763 w 5081154"/>
                <a:gd name="connsiteY44" fmla="*/ 4944341 h 5463886"/>
                <a:gd name="connsiteX45" fmla="*/ 3927763 w 5081154"/>
                <a:gd name="connsiteY45" fmla="*/ 4871605 h 5463886"/>
                <a:gd name="connsiteX46" fmla="*/ 3771900 w 5081154"/>
                <a:gd name="connsiteY46" fmla="*/ 4881996 h 5463886"/>
                <a:gd name="connsiteX47" fmla="*/ 3667990 w 5081154"/>
                <a:gd name="connsiteY47" fmla="*/ 4933950 h 5463886"/>
                <a:gd name="connsiteX48" fmla="*/ 3564081 w 5081154"/>
                <a:gd name="connsiteY48" fmla="*/ 4830041 h 5463886"/>
                <a:gd name="connsiteX49" fmla="*/ 3356263 w 5081154"/>
                <a:gd name="connsiteY49" fmla="*/ 4850823 h 5463886"/>
                <a:gd name="connsiteX50" fmla="*/ 3356263 w 5081154"/>
                <a:gd name="connsiteY50" fmla="*/ 4726132 h 5463886"/>
                <a:gd name="connsiteX51" fmla="*/ 3273136 w 5081154"/>
                <a:gd name="connsiteY51" fmla="*/ 4819650 h 5463886"/>
                <a:gd name="connsiteX52" fmla="*/ 3293918 w 5081154"/>
                <a:gd name="connsiteY52" fmla="*/ 4933950 h 5463886"/>
                <a:gd name="connsiteX53" fmla="*/ 2930236 w 5081154"/>
                <a:gd name="connsiteY53" fmla="*/ 4933950 h 5463886"/>
                <a:gd name="connsiteX54" fmla="*/ 2670463 w 5081154"/>
                <a:gd name="connsiteY54" fmla="*/ 4954732 h 5463886"/>
                <a:gd name="connsiteX55" fmla="*/ 2628900 w 5081154"/>
                <a:gd name="connsiteY55" fmla="*/ 5120986 h 5463886"/>
                <a:gd name="connsiteX56" fmla="*/ 2441863 w 5081154"/>
                <a:gd name="connsiteY56" fmla="*/ 5120986 h 5463886"/>
                <a:gd name="connsiteX57" fmla="*/ 2369127 w 5081154"/>
                <a:gd name="connsiteY57" fmla="*/ 5204114 h 5463886"/>
                <a:gd name="connsiteX58" fmla="*/ 2265218 w 5081154"/>
                <a:gd name="connsiteY58" fmla="*/ 5276850 h 5463886"/>
                <a:gd name="connsiteX59" fmla="*/ 1849581 w 5081154"/>
                <a:gd name="connsiteY59" fmla="*/ 5266459 h 5463886"/>
                <a:gd name="connsiteX60" fmla="*/ 1870363 w 5081154"/>
                <a:gd name="connsiteY60" fmla="*/ 5069032 h 5463886"/>
                <a:gd name="connsiteX61" fmla="*/ 1766454 w 5081154"/>
                <a:gd name="connsiteY61" fmla="*/ 5079423 h 5463886"/>
                <a:gd name="connsiteX62" fmla="*/ 1610590 w 5081154"/>
                <a:gd name="connsiteY62" fmla="*/ 4944341 h 5463886"/>
                <a:gd name="connsiteX63" fmla="*/ 1527463 w 5081154"/>
                <a:gd name="connsiteY63" fmla="*/ 5017077 h 5463886"/>
                <a:gd name="connsiteX64" fmla="*/ 1465118 w 5081154"/>
                <a:gd name="connsiteY64" fmla="*/ 5048250 h 5463886"/>
                <a:gd name="connsiteX65" fmla="*/ 1361209 w 5081154"/>
                <a:gd name="connsiteY65" fmla="*/ 5027468 h 5463886"/>
                <a:gd name="connsiteX66" fmla="*/ 1392381 w 5081154"/>
                <a:gd name="connsiteY66" fmla="*/ 5193723 h 5463886"/>
                <a:gd name="connsiteX67" fmla="*/ 1340427 w 5081154"/>
                <a:gd name="connsiteY67" fmla="*/ 5318414 h 5463886"/>
                <a:gd name="connsiteX68" fmla="*/ 1153390 w 5081154"/>
                <a:gd name="connsiteY68" fmla="*/ 5463886 h 5463886"/>
                <a:gd name="connsiteX69" fmla="*/ 1049481 w 5081154"/>
                <a:gd name="connsiteY69" fmla="*/ 5453496 h 5463886"/>
                <a:gd name="connsiteX70" fmla="*/ 1143000 w 5081154"/>
                <a:gd name="connsiteY70" fmla="*/ 5276850 h 5463886"/>
                <a:gd name="connsiteX71" fmla="*/ 997527 w 5081154"/>
                <a:gd name="connsiteY71" fmla="*/ 5339196 h 5463886"/>
                <a:gd name="connsiteX72" fmla="*/ 955963 w 5081154"/>
                <a:gd name="connsiteY72" fmla="*/ 5224896 h 5463886"/>
                <a:gd name="connsiteX73" fmla="*/ 997527 w 5081154"/>
                <a:gd name="connsiteY73" fmla="*/ 5152159 h 5463886"/>
                <a:gd name="connsiteX74" fmla="*/ 924790 w 5081154"/>
                <a:gd name="connsiteY74" fmla="*/ 5110596 h 5463886"/>
                <a:gd name="connsiteX75" fmla="*/ 862445 w 5081154"/>
                <a:gd name="connsiteY75" fmla="*/ 5058641 h 5463886"/>
                <a:gd name="connsiteX76" fmla="*/ 779318 w 5081154"/>
                <a:gd name="connsiteY76" fmla="*/ 5006686 h 5463886"/>
                <a:gd name="connsiteX77" fmla="*/ 675409 w 5081154"/>
                <a:gd name="connsiteY77" fmla="*/ 4892386 h 5463886"/>
                <a:gd name="connsiteX78" fmla="*/ 602672 w 5081154"/>
                <a:gd name="connsiteY78" fmla="*/ 5027468 h 5463886"/>
                <a:gd name="connsiteX79" fmla="*/ 415636 w 5081154"/>
                <a:gd name="connsiteY79" fmla="*/ 5027468 h 5463886"/>
                <a:gd name="connsiteX80" fmla="*/ 353290 w 5081154"/>
                <a:gd name="connsiteY80" fmla="*/ 4965123 h 5463886"/>
                <a:gd name="connsiteX81" fmla="*/ 488372 w 5081154"/>
                <a:gd name="connsiteY81" fmla="*/ 4892386 h 5463886"/>
                <a:gd name="connsiteX82" fmla="*/ 633845 w 5081154"/>
                <a:gd name="connsiteY82" fmla="*/ 4902777 h 5463886"/>
                <a:gd name="connsiteX83" fmla="*/ 748145 w 5081154"/>
                <a:gd name="connsiteY83" fmla="*/ 4798868 h 5463886"/>
                <a:gd name="connsiteX84" fmla="*/ 852054 w 5081154"/>
                <a:gd name="connsiteY84" fmla="*/ 4830041 h 5463886"/>
                <a:gd name="connsiteX85" fmla="*/ 955963 w 5081154"/>
                <a:gd name="connsiteY85" fmla="*/ 4788477 h 5463886"/>
                <a:gd name="connsiteX86" fmla="*/ 976745 w 5081154"/>
                <a:gd name="connsiteY86" fmla="*/ 4861214 h 5463886"/>
                <a:gd name="connsiteX87" fmla="*/ 1039090 w 5081154"/>
                <a:gd name="connsiteY87" fmla="*/ 4694959 h 5463886"/>
                <a:gd name="connsiteX88" fmla="*/ 966354 w 5081154"/>
                <a:gd name="connsiteY88" fmla="*/ 4622223 h 5463886"/>
                <a:gd name="connsiteX89" fmla="*/ 1039090 w 5081154"/>
                <a:gd name="connsiteY89" fmla="*/ 4539096 h 5463886"/>
                <a:gd name="connsiteX90" fmla="*/ 976745 w 5081154"/>
                <a:gd name="connsiteY90" fmla="*/ 4435186 h 5463886"/>
                <a:gd name="connsiteX91" fmla="*/ 997527 w 5081154"/>
                <a:gd name="connsiteY91" fmla="*/ 4341668 h 5463886"/>
                <a:gd name="connsiteX92" fmla="*/ 1028700 w 5081154"/>
                <a:gd name="connsiteY92" fmla="*/ 4102677 h 5463886"/>
                <a:gd name="connsiteX93" fmla="*/ 935181 w 5081154"/>
                <a:gd name="connsiteY93" fmla="*/ 3676650 h 5463886"/>
                <a:gd name="connsiteX94" fmla="*/ 987136 w 5081154"/>
                <a:gd name="connsiteY94" fmla="*/ 3531177 h 5463886"/>
                <a:gd name="connsiteX95" fmla="*/ 1080654 w 5081154"/>
                <a:gd name="connsiteY95" fmla="*/ 3479223 h 5463886"/>
                <a:gd name="connsiteX96" fmla="*/ 1101436 w 5081154"/>
                <a:gd name="connsiteY96" fmla="*/ 3520786 h 5463886"/>
                <a:gd name="connsiteX97" fmla="*/ 1246909 w 5081154"/>
                <a:gd name="connsiteY97" fmla="*/ 3406486 h 5463886"/>
                <a:gd name="connsiteX98" fmla="*/ 1288472 w 5081154"/>
                <a:gd name="connsiteY98" fmla="*/ 3240232 h 5463886"/>
                <a:gd name="connsiteX99" fmla="*/ 1236518 w 5081154"/>
                <a:gd name="connsiteY99" fmla="*/ 3125932 h 5463886"/>
                <a:gd name="connsiteX100" fmla="*/ 1340427 w 5081154"/>
                <a:gd name="connsiteY100" fmla="*/ 3157105 h 5463886"/>
                <a:gd name="connsiteX101" fmla="*/ 1444336 w 5081154"/>
                <a:gd name="connsiteY101" fmla="*/ 3157105 h 5463886"/>
                <a:gd name="connsiteX102" fmla="*/ 1465118 w 5081154"/>
                <a:gd name="connsiteY102" fmla="*/ 3136323 h 5463886"/>
                <a:gd name="connsiteX103" fmla="*/ 1413163 w 5081154"/>
                <a:gd name="connsiteY103" fmla="*/ 2990850 h 5463886"/>
                <a:gd name="connsiteX104" fmla="*/ 1454727 w 5081154"/>
                <a:gd name="connsiteY104" fmla="*/ 2793423 h 5463886"/>
                <a:gd name="connsiteX105" fmla="*/ 1371600 w 5081154"/>
                <a:gd name="connsiteY105" fmla="*/ 2575214 h 5463886"/>
                <a:gd name="connsiteX106" fmla="*/ 1267690 w 5081154"/>
                <a:gd name="connsiteY106" fmla="*/ 2564823 h 5463886"/>
                <a:gd name="connsiteX107" fmla="*/ 1205345 w 5081154"/>
                <a:gd name="connsiteY107" fmla="*/ 2450523 h 5463886"/>
                <a:gd name="connsiteX108" fmla="*/ 1278081 w 5081154"/>
                <a:gd name="connsiteY108" fmla="*/ 2346614 h 5463886"/>
                <a:gd name="connsiteX109" fmla="*/ 1132609 w 5081154"/>
                <a:gd name="connsiteY109" fmla="*/ 2211532 h 5463886"/>
                <a:gd name="connsiteX110" fmla="*/ 1132609 w 5081154"/>
                <a:gd name="connsiteY110" fmla="*/ 2086841 h 5463886"/>
                <a:gd name="connsiteX111" fmla="*/ 1132609 w 5081154"/>
                <a:gd name="connsiteY111" fmla="*/ 2086841 h 5463886"/>
                <a:gd name="connsiteX112" fmla="*/ 1163781 w 5081154"/>
                <a:gd name="connsiteY112" fmla="*/ 1962150 h 5463886"/>
                <a:gd name="connsiteX113" fmla="*/ 1132609 w 5081154"/>
                <a:gd name="connsiteY113" fmla="*/ 1879023 h 5463886"/>
                <a:gd name="connsiteX114" fmla="*/ 1132609 w 5081154"/>
                <a:gd name="connsiteY114" fmla="*/ 1785505 h 5463886"/>
                <a:gd name="connsiteX115" fmla="*/ 1070263 w 5081154"/>
                <a:gd name="connsiteY115" fmla="*/ 1754332 h 5463886"/>
                <a:gd name="connsiteX116" fmla="*/ 955963 w 5081154"/>
                <a:gd name="connsiteY116" fmla="*/ 1816677 h 5463886"/>
                <a:gd name="connsiteX117" fmla="*/ 914400 w 5081154"/>
                <a:gd name="connsiteY117" fmla="*/ 1650423 h 5463886"/>
                <a:gd name="connsiteX118" fmla="*/ 841663 w 5081154"/>
                <a:gd name="connsiteY118" fmla="*/ 1421823 h 5463886"/>
                <a:gd name="connsiteX119" fmla="*/ 654627 w 5081154"/>
                <a:gd name="connsiteY119" fmla="*/ 1328305 h 5463886"/>
                <a:gd name="connsiteX120" fmla="*/ 342900 w 5081154"/>
                <a:gd name="connsiteY120" fmla="*/ 1307523 h 5463886"/>
                <a:gd name="connsiteX121" fmla="*/ 394854 w 5081154"/>
                <a:gd name="connsiteY121" fmla="*/ 1473777 h 5463886"/>
                <a:gd name="connsiteX122" fmla="*/ 270163 w 5081154"/>
                <a:gd name="connsiteY122" fmla="*/ 1546514 h 5463886"/>
                <a:gd name="connsiteX123" fmla="*/ 51954 w 5081154"/>
                <a:gd name="connsiteY123" fmla="*/ 1619250 h 5463886"/>
                <a:gd name="connsiteX124" fmla="*/ 114300 w 5081154"/>
                <a:gd name="connsiteY124" fmla="*/ 1359477 h 5463886"/>
                <a:gd name="connsiteX125" fmla="*/ 10390 w 5081154"/>
                <a:gd name="connsiteY125" fmla="*/ 1099705 h 5463886"/>
                <a:gd name="connsiteX126" fmla="*/ 0 w 5081154"/>
                <a:gd name="connsiteY126" fmla="*/ 798368 h 5463886"/>
                <a:gd name="connsiteX127" fmla="*/ 270163 w 5081154"/>
                <a:gd name="connsiteY127" fmla="*/ 673677 h 5463886"/>
                <a:gd name="connsiteX128" fmla="*/ 571500 w 5081154"/>
                <a:gd name="connsiteY128" fmla="*/ 746414 h 5463886"/>
                <a:gd name="connsiteX129" fmla="*/ 571500 w 5081154"/>
                <a:gd name="connsiteY129" fmla="*/ 538596 h 5463886"/>
                <a:gd name="connsiteX130" fmla="*/ 852054 w 5081154"/>
                <a:gd name="connsiteY130" fmla="*/ 226868 h 5463886"/>
                <a:gd name="connsiteX131" fmla="*/ 1111827 w 5081154"/>
                <a:gd name="connsiteY131" fmla="*/ 112568 h 5463886"/>
                <a:gd name="connsiteX132" fmla="*/ 1211060 w 5081154"/>
                <a:gd name="connsiteY132" fmla="*/ 0 h 5463886"/>
                <a:gd name="connsiteX133" fmla="*/ 1289165 w 5081154"/>
                <a:gd name="connsiteY133" fmla="*/ 31864 h 5463886"/>
                <a:gd name="connsiteX134" fmla="*/ 1325360 w 5081154"/>
                <a:gd name="connsiteY134" fmla="*/ 79489 h 5463886"/>
                <a:gd name="connsiteX135" fmla="*/ 1432040 w 5081154"/>
                <a:gd name="connsiteY135" fmla="*/ 129019 h 5463886"/>
                <a:gd name="connsiteX136" fmla="*/ 1492480 w 5081154"/>
                <a:gd name="connsiteY136" fmla="*/ 233796 h 5463886"/>
                <a:gd name="connsiteX137" fmla="*/ 1489190 w 5081154"/>
                <a:gd name="connsiteY137" fmla="*/ 285229 h 5463886"/>
                <a:gd name="connsiteX138" fmla="*/ 1694930 w 5081154"/>
                <a:gd name="connsiteY138" fmla="*/ 393814 h 5463886"/>
                <a:gd name="connsiteX139" fmla="*/ 1694930 w 5081154"/>
                <a:gd name="connsiteY139" fmla="*/ 523354 h 5463886"/>
                <a:gd name="connsiteX140" fmla="*/ 1710516 w 5081154"/>
                <a:gd name="connsiteY140" fmla="*/ 585874 h 5463886"/>
                <a:gd name="connsiteX141" fmla="*/ 1769225 w 5081154"/>
                <a:gd name="connsiteY141" fmla="*/ 576694 h 5463886"/>
                <a:gd name="connsiteX142" fmla="*/ 1803515 w 5081154"/>
                <a:gd name="connsiteY142" fmla="*/ 618604 h 5463886"/>
                <a:gd name="connsiteX143" fmla="*/ 1830185 w 5081154"/>
                <a:gd name="connsiteY143" fmla="*/ 559549 h 5463886"/>
                <a:gd name="connsiteX144" fmla="*/ 1921625 w 5081154"/>
                <a:gd name="connsiteY144" fmla="*/ 570979 h 5463886"/>
                <a:gd name="connsiteX145" fmla="*/ 1948295 w 5081154"/>
                <a:gd name="connsiteY145" fmla="*/ 511924 h 5463886"/>
                <a:gd name="connsiteX146" fmla="*/ 1922318 w 5081154"/>
                <a:gd name="connsiteY146" fmla="*/ 351559 h 5463886"/>
                <a:gd name="connsiteX147" fmla="*/ 2286000 w 5081154"/>
                <a:gd name="connsiteY147" fmla="*/ 548986 h 5463886"/>
                <a:gd name="connsiteX148" fmla="*/ 2535381 w 5081154"/>
                <a:gd name="connsiteY148" fmla="*/ 143741 h 5463886"/>
                <a:gd name="connsiteX149" fmla="*/ 2680854 w 5081154"/>
                <a:gd name="connsiteY149" fmla="*/ 351559 h 5463886"/>
                <a:gd name="connsiteX150" fmla="*/ 2951018 w 5081154"/>
                <a:gd name="connsiteY150" fmla="*/ 320386 h 5463886"/>
                <a:gd name="connsiteX151" fmla="*/ 3200400 w 5081154"/>
                <a:gd name="connsiteY151" fmla="*/ 455468 h 5463886"/>
                <a:gd name="connsiteX152" fmla="*/ 3241963 w 5081154"/>
                <a:gd name="connsiteY152" fmla="*/ 590550 h 5463886"/>
                <a:gd name="connsiteX153" fmla="*/ 3387436 w 5081154"/>
                <a:gd name="connsiteY153" fmla="*/ 746414 h 5463886"/>
                <a:gd name="connsiteX154" fmla="*/ 3449781 w 5081154"/>
                <a:gd name="connsiteY154" fmla="*/ 902277 h 5463886"/>
                <a:gd name="connsiteX155" fmla="*/ 3647209 w 5081154"/>
                <a:gd name="connsiteY155" fmla="*/ 1037359 h 5463886"/>
                <a:gd name="connsiteX156" fmla="*/ 3699163 w 5081154"/>
                <a:gd name="connsiteY156" fmla="*/ 1162050 h 5463886"/>
                <a:gd name="connsiteX0" fmla="*/ 3699163 w 5081154"/>
                <a:gd name="connsiteY0" fmla="*/ 1162050 h 5463886"/>
                <a:gd name="connsiteX1" fmla="*/ 3647209 w 5081154"/>
                <a:gd name="connsiteY1" fmla="*/ 1276350 h 5463886"/>
                <a:gd name="connsiteX2" fmla="*/ 3647209 w 5081154"/>
                <a:gd name="connsiteY2" fmla="*/ 1369868 h 5463886"/>
                <a:gd name="connsiteX3" fmla="*/ 3574472 w 5081154"/>
                <a:gd name="connsiteY3" fmla="*/ 1390650 h 5463886"/>
                <a:gd name="connsiteX4" fmla="*/ 3595254 w 5081154"/>
                <a:gd name="connsiteY4" fmla="*/ 1494559 h 5463886"/>
                <a:gd name="connsiteX5" fmla="*/ 3678381 w 5081154"/>
                <a:gd name="connsiteY5" fmla="*/ 1525732 h 5463886"/>
                <a:gd name="connsiteX6" fmla="*/ 3688772 w 5081154"/>
                <a:gd name="connsiteY6" fmla="*/ 1640032 h 5463886"/>
                <a:gd name="connsiteX7" fmla="*/ 3740727 w 5081154"/>
                <a:gd name="connsiteY7" fmla="*/ 1650423 h 5463886"/>
                <a:gd name="connsiteX8" fmla="*/ 3730336 w 5081154"/>
                <a:gd name="connsiteY8" fmla="*/ 1795896 h 5463886"/>
                <a:gd name="connsiteX9" fmla="*/ 3803072 w 5081154"/>
                <a:gd name="connsiteY9" fmla="*/ 1806286 h 5463886"/>
                <a:gd name="connsiteX10" fmla="*/ 3834245 w 5081154"/>
                <a:gd name="connsiteY10" fmla="*/ 1941368 h 5463886"/>
                <a:gd name="connsiteX11" fmla="*/ 3938154 w 5081154"/>
                <a:gd name="connsiteY11" fmla="*/ 2003714 h 5463886"/>
                <a:gd name="connsiteX12" fmla="*/ 3958936 w 5081154"/>
                <a:gd name="connsiteY12" fmla="*/ 2076450 h 5463886"/>
                <a:gd name="connsiteX13" fmla="*/ 4197927 w 5081154"/>
                <a:gd name="connsiteY13" fmla="*/ 2107623 h 5463886"/>
                <a:gd name="connsiteX14" fmla="*/ 4384963 w 5081154"/>
                <a:gd name="connsiteY14" fmla="*/ 2481696 h 5463886"/>
                <a:gd name="connsiteX15" fmla="*/ 4447309 w 5081154"/>
                <a:gd name="connsiteY15" fmla="*/ 2429741 h 5463886"/>
                <a:gd name="connsiteX16" fmla="*/ 4603172 w 5081154"/>
                <a:gd name="connsiteY16" fmla="*/ 2575214 h 5463886"/>
                <a:gd name="connsiteX17" fmla="*/ 4603172 w 5081154"/>
                <a:gd name="connsiteY17" fmla="*/ 2658341 h 5463886"/>
                <a:gd name="connsiteX18" fmla="*/ 4738254 w 5081154"/>
                <a:gd name="connsiteY18" fmla="*/ 2762250 h 5463886"/>
                <a:gd name="connsiteX19" fmla="*/ 4831772 w 5081154"/>
                <a:gd name="connsiteY19" fmla="*/ 2741468 h 5463886"/>
                <a:gd name="connsiteX20" fmla="*/ 4914900 w 5081154"/>
                <a:gd name="connsiteY20" fmla="*/ 2845377 h 5463886"/>
                <a:gd name="connsiteX21" fmla="*/ 4966854 w 5081154"/>
                <a:gd name="connsiteY21" fmla="*/ 2845377 h 5463886"/>
                <a:gd name="connsiteX22" fmla="*/ 5060372 w 5081154"/>
                <a:gd name="connsiteY22" fmla="*/ 3063586 h 5463886"/>
                <a:gd name="connsiteX23" fmla="*/ 5081154 w 5081154"/>
                <a:gd name="connsiteY23" fmla="*/ 3167496 h 5463886"/>
                <a:gd name="connsiteX24" fmla="*/ 5060372 w 5081154"/>
                <a:gd name="connsiteY24" fmla="*/ 3261014 h 5463886"/>
                <a:gd name="connsiteX25" fmla="*/ 5060372 w 5081154"/>
                <a:gd name="connsiteY25" fmla="*/ 3323359 h 5463886"/>
                <a:gd name="connsiteX26" fmla="*/ 4935681 w 5081154"/>
                <a:gd name="connsiteY26" fmla="*/ 3458441 h 5463886"/>
                <a:gd name="connsiteX27" fmla="*/ 4748645 w 5081154"/>
                <a:gd name="connsiteY27" fmla="*/ 3354532 h 5463886"/>
                <a:gd name="connsiteX28" fmla="*/ 4665518 w 5081154"/>
                <a:gd name="connsiteY28" fmla="*/ 3406486 h 5463886"/>
                <a:gd name="connsiteX29" fmla="*/ 4623954 w 5081154"/>
                <a:gd name="connsiteY29" fmla="*/ 3718214 h 5463886"/>
                <a:gd name="connsiteX30" fmla="*/ 4478481 w 5081154"/>
                <a:gd name="connsiteY30" fmla="*/ 3842905 h 5463886"/>
                <a:gd name="connsiteX31" fmla="*/ 4239490 w 5081154"/>
                <a:gd name="connsiteY31" fmla="*/ 3894859 h 5463886"/>
                <a:gd name="connsiteX32" fmla="*/ 4156363 w 5081154"/>
                <a:gd name="connsiteY32" fmla="*/ 3957205 h 5463886"/>
                <a:gd name="connsiteX33" fmla="*/ 4073236 w 5081154"/>
                <a:gd name="connsiteY33" fmla="*/ 3988377 h 5463886"/>
                <a:gd name="connsiteX34" fmla="*/ 3938154 w 5081154"/>
                <a:gd name="connsiteY34" fmla="*/ 4123459 h 5463886"/>
                <a:gd name="connsiteX35" fmla="*/ 4042063 w 5081154"/>
                <a:gd name="connsiteY35" fmla="*/ 4383232 h 5463886"/>
                <a:gd name="connsiteX36" fmla="*/ 4156363 w 5081154"/>
                <a:gd name="connsiteY36" fmla="*/ 4559877 h 5463886"/>
                <a:gd name="connsiteX37" fmla="*/ 4083627 w 5081154"/>
                <a:gd name="connsiteY37" fmla="*/ 4736523 h 5463886"/>
                <a:gd name="connsiteX38" fmla="*/ 4083627 w 5081154"/>
                <a:gd name="connsiteY38" fmla="*/ 4819650 h 5463886"/>
                <a:gd name="connsiteX39" fmla="*/ 4239490 w 5081154"/>
                <a:gd name="connsiteY39" fmla="*/ 4809259 h 5463886"/>
                <a:gd name="connsiteX40" fmla="*/ 4260272 w 5081154"/>
                <a:gd name="connsiteY40" fmla="*/ 4892386 h 5463886"/>
                <a:gd name="connsiteX41" fmla="*/ 4197927 w 5081154"/>
                <a:gd name="connsiteY41" fmla="*/ 5214505 h 5463886"/>
                <a:gd name="connsiteX42" fmla="*/ 3948545 w 5081154"/>
                <a:gd name="connsiteY42" fmla="*/ 5048250 h 5463886"/>
                <a:gd name="connsiteX43" fmla="*/ 4000500 w 5081154"/>
                <a:gd name="connsiteY43" fmla="*/ 4985905 h 5463886"/>
                <a:gd name="connsiteX44" fmla="*/ 3927763 w 5081154"/>
                <a:gd name="connsiteY44" fmla="*/ 4944341 h 5463886"/>
                <a:gd name="connsiteX45" fmla="*/ 3927763 w 5081154"/>
                <a:gd name="connsiteY45" fmla="*/ 4871605 h 5463886"/>
                <a:gd name="connsiteX46" fmla="*/ 3771900 w 5081154"/>
                <a:gd name="connsiteY46" fmla="*/ 4881996 h 5463886"/>
                <a:gd name="connsiteX47" fmla="*/ 3667990 w 5081154"/>
                <a:gd name="connsiteY47" fmla="*/ 4933950 h 5463886"/>
                <a:gd name="connsiteX48" fmla="*/ 3564081 w 5081154"/>
                <a:gd name="connsiteY48" fmla="*/ 4830041 h 5463886"/>
                <a:gd name="connsiteX49" fmla="*/ 3356263 w 5081154"/>
                <a:gd name="connsiteY49" fmla="*/ 4850823 h 5463886"/>
                <a:gd name="connsiteX50" fmla="*/ 3356263 w 5081154"/>
                <a:gd name="connsiteY50" fmla="*/ 4726132 h 5463886"/>
                <a:gd name="connsiteX51" fmla="*/ 3273136 w 5081154"/>
                <a:gd name="connsiteY51" fmla="*/ 4819650 h 5463886"/>
                <a:gd name="connsiteX52" fmla="*/ 3293918 w 5081154"/>
                <a:gd name="connsiteY52" fmla="*/ 4933950 h 5463886"/>
                <a:gd name="connsiteX53" fmla="*/ 2930236 w 5081154"/>
                <a:gd name="connsiteY53" fmla="*/ 4933950 h 5463886"/>
                <a:gd name="connsiteX54" fmla="*/ 2670463 w 5081154"/>
                <a:gd name="connsiteY54" fmla="*/ 4954732 h 5463886"/>
                <a:gd name="connsiteX55" fmla="*/ 2628900 w 5081154"/>
                <a:gd name="connsiteY55" fmla="*/ 5120986 h 5463886"/>
                <a:gd name="connsiteX56" fmla="*/ 2441863 w 5081154"/>
                <a:gd name="connsiteY56" fmla="*/ 5120986 h 5463886"/>
                <a:gd name="connsiteX57" fmla="*/ 2369127 w 5081154"/>
                <a:gd name="connsiteY57" fmla="*/ 5204114 h 5463886"/>
                <a:gd name="connsiteX58" fmla="*/ 2265218 w 5081154"/>
                <a:gd name="connsiteY58" fmla="*/ 5276850 h 5463886"/>
                <a:gd name="connsiteX59" fmla="*/ 1849581 w 5081154"/>
                <a:gd name="connsiteY59" fmla="*/ 5266459 h 5463886"/>
                <a:gd name="connsiteX60" fmla="*/ 1870363 w 5081154"/>
                <a:gd name="connsiteY60" fmla="*/ 5069032 h 5463886"/>
                <a:gd name="connsiteX61" fmla="*/ 1766454 w 5081154"/>
                <a:gd name="connsiteY61" fmla="*/ 5079423 h 5463886"/>
                <a:gd name="connsiteX62" fmla="*/ 1610590 w 5081154"/>
                <a:gd name="connsiteY62" fmla="*/ 4944341 h 5463886"/>
                <a:gd name="connsiteX63" fmla="*/ 1527463 w 5081154"/>
                <a:gd name="connsiteY63" fmla="*/ 5017077 h 5463886"/>
                <a:gd name="connsiteX64" fmla="*/ 1465118 w 5081154"/>
                <a:gd name="connsiteY64" fmla="*/ 5048250 h 5463886"/>
                <a:gd name="connsiteX65" fmla="*/ 1361209 w 5081154"/>
                <a:gd name="connsiteY65" fmla="*/ 5027468 h 5463886"/>
                <a:gd name="connsiteX66" fmla="*/ 1392381 w 5081154"/>
                <a:gd name="connsiteY66" fmla="*/ 5193723 h 5463886"/>
                <a:gd name="connsiteX67" fmla="*/ 1340427 w 5081154"/>
                <a:gd name="connsiteY67" fmla="*/ 5318414 h 5463886"/>
                <a:gd name="connsiteX68" fmla="*/ 1153390 w 5081154"/>
                <a:gd name="connsiteY68" fmla="*/ 5463886 h 5463886"/>
                <a:gd name="connsiteX69" fmla="*/ 1049481 w 5081154"/>
                <a:gd name="connsiteY69" fmla="*/ 5453496 h 5463886"/>
                <a:gd name="connsiteX70" fmla="*/ 1143000 w 5081154"/>
                <a:gd name="connsiteY70" fmla="*/ 5276850 h 5463886"/>
                <a:gd name="connsiteX71" fmla="*/ 997527 w 5081154"/>
                <a:gd name="connsiteY71" fmla="*/ 5339196 h 5463886"/>
                <a:gd name="connsiteX72" fmla="*/ 955963 w 5081154"/>
                <a:gd name="connsiteY72" fmla="*/ 5224896 h 5463886"/>
                <a:gd name="connsiteX73" fmla="*/ 997527 w 5081154"/>
                <a:gd name="connsiteY73" fmla="*/ 5152159 h 5463886"/>
                <a:gd name="connsiteX74" fmla="*/ 924790 w 5081154"/>
                <a:gd name="connsiteY74" fmla="*/ 5110596 h 5463886"/>
                <a:gd name="connsiteX75" fmla="*/ 862445 w 5081154"/>
                <a:gd name="connsiteY75" fmla="*/ 5058641 h 5463886"/>
                <a:gd name="connsiteX76" fmla="*/ 779318 w 5081154"/>
                <a:gd name="connsiteY76" fmla="*/ 5006686 h 5463886"/>
                <a:gd name="connsiteX77" fmla="*/ 675409 w 5081154"/>
                <a:gd name="connsiteY77" fmla="*/ 4892386 h 5463886"/>
                <a:gd name="connsiteX78" fmla="*/ 602672 w 5081154"/>
                <a:gd name="connsiteY78" fmla="*/ 5027468 h 5463886"/>
                <a:gd name="connsiteX79" fmla="*/ 415636 w 5081154"/>
                <a:gd name="connsiteY79" fmla="*/ 5027468 h 5463886"/>
                <a:gd name="connsiteX80" fmla="*/ 353290 w 5081154"/>
                <a:gd name="connsiteY80" fmla="*/ 4965123 h 5463886"/>
                <a:gd name="connsiteX81" fmla="*/ 488372 w 5081154"/>
                <a:gd name="connsiteY81" fmla="*/ 4892386 h 5463886"/>
                <a:gd name="connsiteX82" fmla="*/ 633845 w 5081154"/>
                <a:gd name="connsiteY82" fmla="*/ 4902777 h 5463886"/>
                <a:gd name="connsiteX83" fmla="*/ 748145 w 5081154"/>
                <a:gd name="connsiteY83" fmla="*/ 4798868 h 5463886"/>
                <a:gd name="connsiteX84" fmla="*/ 852054 w 5081154"/>
                <a:gd name="connsiteY84" fmla="*/ 4830041 h 5463886"/>
                <a:gd name="connsiteX85" fmla="*/ 955963 w 5081154"/>
                <a:gd name="connsiteY85" fmla="*/ 4788477 h 5463886"/>
                <a:gd name="connsiteX86" fmla="*/ 976745 w 5081154"/>
                <a:gd name="connsiteY86" fmla="*/ 4861214 h 5463886"/>
                <a:gd name="connsiteX87" fmla="*/ 1039090 w 5081154"/>
                <a:gd name="connsiteY87" fmla="*/ 4694959 h 5463886"/>
                <a:gd name="connsiteX88" fmla="*/ 966354 w 5081154"/>
                <a:gd name="connsiteY88" fmla="*/ 4622223 h 5463886"/>
                <a:gd name="connsiteX89" fmla="*/ 1039090 w 5081154"/>
                <a:gd name="connsiteY89" fmla="*/ 4539096 h 5463886"/>
                <a:gd name="connsiteX90" fmla="*/ 976745 w 5081154"/>
                <a:gd name="connsiteY90" fmla="*/ 4435186 h 5463886"/>
                <a:gd name="connsiteX91" fmla="*/ 997527 w 5081154"/>
                <a:gd name="connsiteY91" fmla="*/ 4341668 h 5463886"/>
                <a:gd name="connsiteX92" fmla="*/ 1028700 w 5081154"/>
                <a:gd name="connsiteY92" fmla="*/ 4102677 h 5463886"/>
                <a:gd name="connsiteX93" fmla="*/ 935181 w 5081154"/>
                <a:gd name="connsiteY93" fmla="*/ 3676650 h 5463886"/>
                <a:gd name="connsiteX94" fmla="*/ 987136 w 5081154"/>
                <a:gd name="connsiteY94" fmla="*/ 3531177 h 5463886"/>
                <a:gd name="connsiteX95" fmla="*/ 1080654 w 5081154"/>
                <a:gd name="connsiteY95" fmla="*/ 3479223 h 5463886"/>
                <a:gd name="connsiteX96" fmla="*/ 1101436 w 5081154"/>
                <a:gd name="connsiteY96" fmla="*/ 3520786 h 5463886"/>
                <a:gd name="connsiteX97" fmla="*/ 1246909 w 5081154"/>
                <a:gd name="connsiteY97" fmla="*/ 3406486 h 5463886"/>
                <a:gd name="connsiteX98" fmla="*/ 1288472 w 5081154"/>
                <a:gd name="connsiteY98" fmla="*/ 3240232 h 5463886"/>
                <a:gd name="connsiteX99" fmla="*/ 1236518 w 5081154"/>
                <a:gd name="connsiteY99" fmla="*/ 3125932 h 5463886"/>
                <a:gd name="connsiteX100" fmla="*/ 1340427 w 5081154"/>
                <a:gd name="connsiteY100" fmla="*/ 3157105 h 5463886"/>
                <a:gd name="connsiteX101" fmla="*/ 1444336 w 5081154"/>
                <a:gd name="connsiteY101" fmla="*/ 3157105 h 5463886"/>
                <a:gd name="connsiteX102" fmla="*/ 1465118 w 5081154"/>
                <a:gd name="connsiteY102" fmla="*/ 3136323 h 5463886"/>
                <a:gd name="connsiteX103" fmla="*/ 1413163 w 5081154"/>
                <a:gd name="connsiteY103" fmla="*/ 2990850 h 5463886"/>
                <a:gd name="connsiteX104" fmla="*/ 1454727 w 5081154"/>
                <a:gd name="connsiteY104" fmla="*/ 2793423 h 5463886"/>
                <a:gd name="connsiteX105" fmla="*/ 1371600 w 5081154"/>
                <a:gd name="connsiteY105" fmla="*/ 2575214 h 5463886"/>
                <a:gd name="connsiteX106" fmla="*/ 1267690 w 5081154"/>
                <a:gd name="connsiteY106" fmla="*/ 2564823 h 5463886"/>
                <a:gd name="connsiteX107" fmla="*/ 1205345 w 5081154"/>
                <a:gd name="connsiteY107" fmla="*/ 2450523 h 5463886"/>
                <a:gd name="connsiteX108" fmla="*/ 1278081 w 5081154"/>
                <a:gd name="connsiteY108" fmla="*/ 2346614 h 5463886"/>
                <a:gd name="connsiteX109" fmla="*/ 1132609 w 5081154"/>
                <a:gd name="connsiteY109" fmla="*/ 2211532 h 5463886"/>
                <a:gd name="connsiteX110" fmla="*/ 1132609 w 5081154"/>
                <a:gd name="connsiteY110" fmla="*/ 2086841 h 5463886"/>
                <a:gd name="connsiteX111" fmla="*/ 1132609 w 5081154"/>
                <a:gd name="connsiteY111" fmla="*/ 2086841 h 5463886"/>
                <a:gd name="connsiteX112" fmla="*/ 1163781 w 5081154"/>
                <a:gd name="connsiteY112" fmla="*/ 1962150 h 5463886"/>
                <a:gd name="connsiteX113" fmla="*/ 1132609 w 5081154"/>
                <a:gd name="connsiteY113" fmla="*/ 1879023 h 5463886"/>
                <a:gd name="connsiteX114" fmla="*/ 1132609 w 5081154"/>
                <a:gd name="connsiteY114" fmla="*/ 1785505 h 5463886"/>
                <a:gd name="connsiteX115" fmla="*/ 1070263 w 5081154"/>
                <a:gd name="connsiteY115" fmla="*/ 1754332 h 5463886"/>
                <a:gd name="connsiteX116" fmla="*/ 955963 w 5081154"/>
                <a:gd name="connsiteY116" fmla="*/ 1816677 h 5463886"/>
                <a:gd name="connsiteX117" fmla="*/ 914400 w 5081154"/>
                <a:gd name="connsiteY117" fmla="*/ 1650423 h 5463886"/>
                <a:gd name="connsiteX118" fmla="*/ 841663 w 5081154"/>
                <a:gd name="connsiteY118" fmla="*/ 1421823 h 5463886"/>
                <a:gd name="connsiteX119" fmla="*/ 654627 w 5081154"/>
                <a:gd name="connsiteY119" fmla="*/ 1328305 h 5463886"/>
                <a:gd name="connsiteX120" fmla="*/ 342900 w 5081154"/>
                <a:gd name="connsiteY120" fmla="*/ 1307523 h 5463886"/>
                <a:gd name="connsiteX121" fmla="*/ 394854 w 5081154"/>
                <a:gd name="connsiteY121" fmla="*/ 1473777 h 5463886"/>
                <a:gd name="connsiteX122" fmla="*/ 270163 w 5081154"/>
                <a:gd name="connsiteY122" fmla="*/ 1546514 h 5463886"/>
                <a:gd name="connsiteX123" fmla="*/ 51954 w 5081154"/>
                <a:gd name="connsiteY123" fmla="*/ 1619250 h 5463886"/>
                <a:gd name="connsiteX124" fmla="*/ 114300 w 5081154"/>
                <a:gd name="connsiteY124" fmla="*/ 1359477 h 5463886"/>
                <a:gd name="connsiteX125" fmla="*/ 10390 w 5081154"/>
                <a:gd name="connsiteY125" fmla="*/ 1099705 h 5463886"/>
                <a:gd name="connsiteX126" fmla="*/ 0 w 5081154"/>
                <a:gd name="connsiteY126" fmla="*/ 798368 h 5463886"/>
                <a:gd name="connsiteX127" fmla="*/ 270163 w 5081154"/>
                <a:gd name="connsiteY127" fmla="*/ 673677 h 5463886"/>
                <a:gd name="connsiteX128" fmla="*/ 571500 w 5081154"/>
                <a:gd name="connsiteY128" fmla="*/ 746414 h 5463886"/>
                <a:gd name="connsiteX129" fmla="*/ 571500 w 5081154"/>
                <a:gd name="connsiteY129" fmla="*/ 538596 h 5463886"/>
                <a:gd name="connsiteX130" fmla="*/ 852054 w 5081154"/>
                <a:gd name="connsiteY130" fmla="*/ 226868 h 5463886"/>
                <a:gd name="connsiteX131" fmla="*/ 1111827 w 5081154"/>
                <a:gd name="connsiteY131" fmla="*/ 112568 h 5463886"/>
                <a:gd name="connsiteX132" fmla="*/ 1211060 w 5081154"/>
                <a:gd name="connsiteY132" fmla="*/ 0 h 5463886"/>
                <a:gd name="connsiteX133" fmla="*/ 1289165 w 5081154"/>
                <a:gd name="connsiteY133" fmla="*/ 31864 h 5463886"/>
                <a:gd name="connsiteX134" fmla="*/ 1325360 w 5081154"/>
                <a:gd name="connsiteY134" fmla="*/ 79489 h 5463886"/>
                <a:gd name="connsiteX135" fmla="*/ 1432040 w 5081154"/>
                <a:gd name="connsiteY135" fmla="*/ 129019 h 5463886"/>
                <a:gd name="connsiteX136" fmla="*/ 1492480 w 5081154"/>
                <a:gd name="connsiteY136" fmla="*/ 233796 h 5463886"/>
                <a:gd name="connsiteX137" fmla="*/ 1489190 w 5081154"/>
                <a:gd name="connsiteY137" fmla="*/ 285229 h 5463886"/>
                <a:gd name="connsiteX138" fmla="*/ 1694930 w 5081154"/>
                <a:gd name="connsiteY138" fmla="*/ 393814 h 5463886"/>
                <a:gd name="connsiteX139" fmla="*/ 1694930 w 5081154"/>
                <a:gd name="connsiteY139" fmla="*/ 523354 h 5463886"/>
                <a:gd name="connsiteX140" fmla="*/ 1710516 w 5081154"/>
                <a:gd name="connsiteY140" fmla="*/ 585874 h 5463886"/>
                <a:gd name="connsiteX141" fmla="*/ 1769225 w 5081154"/>
                <a:gd name="connsiteY141" fmla="*/ 576694 h 5463886"/>
                <a:gd name="connsiteX142" fmla="*/ 1803515 w 5081154"/>
                <a:gd name="connsiteY142" fmla="*/ 618604 h 5463886"/>
                <a:gd name="connsiteX143" fmla="*/ 1830185 w 5081154"/>
                <a:gd name="connsiteY143" fmla="*/ 559549 h 5463886"/>
                <a:gd name="connsiteX144" fmla="*/ 1921625 w 5081154"/>
                <a:gd name="connsiteY144" fmla="*/ 570979 h 5463886"/>
                <a:gd name="connsiteX145" fmla="*/ 1948295 w 5081154"/>
                <a:gd name="connsiteY145" fmla="*/ 511924 h 5463886"/>
                <a:gd name="connsiteX146" fmla="*/ 1922318 w 5081154"/>
                <a:gd name="connsiteY146" fmla="*/ 351559 h 5463886"/>
                <a:gd name="connsiteX147" fmla="*/ 2286000 w 5081154"/>
                <a:gd name="connsiteY147" fmla="*/ 548986 h 5463886"/>
                <a:gd name="connsiteX148" fmla="*/ 2535381 w 5081154"/>
                <a:gd name="connsiteY148" fmla="*/ 143741 h 5463886"/>
                <a:gd name="connsiteX149" fmla="*/ 2680854 w 5081154"/>
                <a:gd name="connsiteY149" fmla="*/ 351559 h 5463886"/>
                <a:gd name="connsiteX150" fmla="*/ 2951018 w 5081154"/>
                <a:gd name="connsiteY150" fmla="*/ 320386 h 5463886"/>
                <a:gd name="connsiteX151" fmla="*/ 3200400 w 5081154"/>
                <a:gd name="connsiteY151" fmla="*/ 455468 h 5463886"/>
                <a:gd name="connsiteX152" fmla="*/ 3241963 w 5081154"/>
                <a:gd name="connsiteY152" fmla="*/ 590550 h 5463886"/>
                <a:gd name="connsiteX153" fmla="*/ 3387436 w 5081154"/>
                <a:gd name="connsiteY153" fmla="*/ 746414 h 5463886"/>
                <a:gd name="connsiteX154" fmla="*/ 3449781 w 5081154"/>
                <a:gd name="connsiteY154" fmla="*/ 902277 h 5463886"/>
                <a:gd name="connsiteX155" fmla="*/ 3647209 w 5081154"/>
                <a:gd name="connsiteY155" fmla="*/ 1037359 h 5463886"/>
                <a:gd name="connsiteX156" fmla="*/ 3699163 w 5081154"/>
                <a:gd name="connsiteY156" fmla="*/ 1162050 h 5463886"/>
                <a:gd name="connsiteX0" fmla="*/ 3699163 w 5081154"/>
                <a:gd name="connsiteY0" fmla="*/ 1162050 h 5463886"/>
                <a:gd name="connsiteX1" fmla="*/ 3647209 w 5081154"/>
                <a:gd name="connsiteY1" fmla="*/ 1276350 h 5463886"/>
                <a:gd name="connsiteX2" fmla="*/ 3647209 w 5081154"/>
                <a:gd name="connsiteY2" fmla="*/ 1369868 h 5463886"/>
                <a:gd name="connsiteX3" fmla="*/ 3574472 w 5081154"/>
                <a:gd name="connsiteY3" fmla="*/ 1390650 h 5463886"/>
                <a:gd name="connsiteX4" fmla="*/ 3595254 w 5081154"/>
                <a:gd name="connsiteY4" fmla="*/ 1494559 h 5463886"/>
                <a:gd name="connsiteX5" fmla="*/ 3678381 w 5081154"/>
                <a:gd name="connsiteY5" fmla="*/ 1525732 h 5463886"/>
                <a:gd name="connsiteX6" fmla="*/ 3688772 w 5081154"/>
                <a:gd name="connsiteY6" fmla="*/ 1640032 h 5463886"/>
                <a:gd name="connsiteX7" fmla="*/ 3740727 w 5081154"/>
                <a:gd name="connsiteY7" fmla="*/ 1650423 h 5463886"/>
                <a:gd name="connsiteX8" fmla="*/ 3730336 w 5081154"/>
                <a:gd name="connsiteY8" fmla="*/ 1795896 h 5463886"/>
                <a:gd name="connsiteX9" fmla="*/ 3803072 w 5081154"/>
                <a:gd name="connsiteY9" fmla="*/ 1806286 h 5463886"/>
                <a:gd name="connsiteX10" fmla="*/ 3834245 w 5081154"/>
                <a:gd name="connsiteY10" fmla="*/ 1941368 h 5463886"/>
                <a:gd name="connsiteX11" fmla="*/ 3938154 w 5081154"/>
                <a:gd name="connsiteY11" fmla="*/ 2003714 h 5463886"/>
                <a:gd name="connsiteX12" fmla="*/ 3958936 w 5081154"/>
                <a:gd name="connsiteY12" fmla="*/ 2076450 h 5463886"/>
                <a:gd name="connsiteX13" fmla="*/ 4197927 w 5081154"/>
                <a:gd name="connsiteY13" fmla="*/ 2107623 h 5463886"/>
                <a:gd name="connsiteX14" fmla="*/ 4384963 w 5081154"/>
                <a:gd name="connsiteY14" fmla="*/ 2481696 h 5463886"/>
                <a:gd name="connsiteX15" fmla="*/ 4447309 w 5081154"/>
                <a:gd name="connsiteY15" fmla="*/ 2429741 h 5463886"/>
                <a:gd name="connsiteX16" fmla="*/ 4603172 w 5081154"/>
                <a:gd name="connsiteY16" fmla="*/ 2575214 h 5463886"/>
                <a:gd name="connsiteX17" fmla="*/ 4603172 w 5081154"/>
                <a:gd name="connsiteY17" fmla="*/ 2658341 h 5463886"/>
                <a:gd name="connsiteX18" fmla="*/ 4738254 w 5081154"/>
                <a:gd name="connsiteY18" fmla="*/ 2762250 h 5463886"/>
                <a:gd name="connsiteX19" fmla="*/ 4831772 w 5081154"/>
                <a:gd name="connsiteY19" fmla="*/ 2741468 h 5463886"/>
                <a:gd name="connsiteX20" fmla="*/ 4914900 w 5081154"/>
                <a:gd name="connsiteY20" fmla="*/ 2845377 h 5463886"/>
                <a:gd name="connsiteX21" fmla="*/ 4966854 w 5081154"/>
                <a:gd name="connsiteY21" fmla="*/ 2845377 h 5463886"/>
                <a:gd name="connsiteX22" fmla="*/ 5060372 w 5081154"/>
                <a:gd name="connsiteY22" fmla="*/ 3063586 h 5463886"/>
                <a:gd name="connsiteX23" fmla="*/ 5081154 w 5081154"/>
                <a:gd name="connsiteY23" fmla="*/ 3167496 h 5463886"/>
                <a:gd name="connsiteX24" fmla="*/ 5060372 w 5081154"/>
                <a:gd name="connsiteY24" fmla="*/ 3261014 h 5463886"/>
                <a:gd name="connsiteX25" fmla="*/ 5060372 w 5081154"/>
                <a:gd name="connsiteY25" fmla="*/ 3323359 h 5463886"/>
                <a:gd name="connsiteX26" fmla="*/ 4935681 w 5081154"/>
                <a:gd name="connsiteY26" fmla="*/ 3458441 h 5463886"/>
                <a:gd name="connsiteX27" fmla="*/ 4748645 w 5081154"/>
                <a:gd name="connsiteY27" fmla="*/ 3354532 h 5463886"/>
                <a:gd name="connsiteX28" fmla="*/ 4665518 w 5081154"/>
                <a:gd name="connsiteY28" fmla="*/ 3406486 h 5463886"/>
                <a:gd name="connsiteX29" fmla="*/ 4623954 w 5081154"/>
                <a:gd name="connsiteY29" fmla="*/ 3718214 h 5463886"/>
                <a:gd name="connsiteX30" fmla="*/ 4478481 w 5081154"/>
                <a:gd name="connsiteY30" fmla="*/ 3842905 h 5463886"/>
                <a:gd name="connsiteX31" fmla="*/ 4239490 w 5081154"/>
                <a:gd name="connsiteY31" fmla="*/ 3894859 h 5463886"/>
                <a:gd name="connsiteX32" fmla="*/ 4156363 w 5081154"/>
                <a:gd name="connsiteY32" fmla="*/ 3957205 h 5463886"/>
                <a:gd name="connsiteX33" fmla="*/ 4073236 w 5081154"/>
                <a:gd name="connsiteY33" fmla="*/ 3988377 h 5463886"/>
                <a:gd name="connsiteX34" fmla="*/ 3938154 w 5081154"/>
                <a:gd name="connsiteY34" fmla="*/ 4123459 h 5463886"/>
                <a:gd name="connsiteX35" fmla="*/ 4042063 w 5081154"/>
                <a:gd name="connsiteY35" fmla="*/ 4383232 h 5463886"/>
                <a:gd name="connsiteX36" fmla="*/ 4156363 w 5081154"/>
                <a:gd name="connsiteY36" fmla="*/ 4559877 h 5463886"/>
                <a:gd name="connsiteX37" fmla="*/ 4083627 w 5081154"/>
                <a:gd name="connsiteY37" fmla="*/ 4736523 h 5463886"/>
                <a:gd name="connsiteX38" fmla="*/ 4083627 w 5081154"/>
                <a:gd name="connsiteY38" fmla="*/ 4819650 h 5463886"/>
                <a:gd name="connsiteX39" fmla="*/ 4239490 w 5081154"/>
                <a:gd name="connsiteY39" fmla="*/ 4809259 h 5463886"/>
                <a:gd name="connsiteX40" fmla="*/ 4260272 w 5081154"/>
                <a:gd name="connsiteY40" fmla="*/ 4892386 h 5463886"/>
                <a:gd name="connsiteX41" fmla="*/ 4197927 w 5081154"/>
                <a:gd name="connsiteY41" fmla="*/ 5214505 h 5463886"/>
                <a:gd name="connsiteX42" fmla="*/ 3948545 w 5081154"/>
                <a:gd name="connsiteY42" fmla="*/ 5048250 h 5463886"/>
                <a:gd name="connsiteX43" fmla="*/ 4000500 w 5081154"/>
                <a:gd name="connsiteY43" fmla="*/ 4985905 h 5463886"/>
                <a:gd name="connsiteX44" fmla="*/ 3927763 w 5081154"/>
                <a:gd name="connsiteY44" fmla="*/ 4944341 h 5463886"/>
                <a:gd name="connsiteX45" fmla="*/ 3927763 w 5081154"/>
                <a:gd name="connsiteY45" fmla="*/ 4871605 h 5463886"/>
                <a:gd name="connsiteX46" fmla="*/ 3771900 w 5081154"/>
                <a:gd name="connsiteY46" fmla="*/ 4881996 h 5463886"/>
                <a:gd name="connsiteX47" fmla="*/ 3667990 w 5081154"/>
                <a:gd name="connsiteY47" fmla="*/ 4933950 h 5463886"/>
                <a:gd name="connsiteX48" fmla="*/ 3564081 w 5081154"/>
                <a:gd name="connsiteY48" fmla="*/ 4830041 h 5463886"/>
                <a:gd name="connsiteX49" fmla="*/ 3356263 w 5081154"/>
                <a:gd name="connsiteY49" fmla="*/ 4850823 h 5463886"/>
                <a:gd name="connsiteX50" fmla="*/ 3356263 w 5081154"/>
                <a:gd name="connsiteY50" fmla="*/ 4726132 h 5463886"/>
                <a:gd name="connsiteX51" fmla="*/ 3273136 w 5081154"/>
                <a:gd name="connsiteY51" fmla="*/ 4819650 h 5463886"/>
                <a:gd name="connsiteX52" fmla="*/ 3293918 w 5081154"/>
                <a:gd name="connsiteY52" fmla="*/ 4933950 h 5463886"/>
                <a:gd name="connsiteX53" fmla="*/ 2930236 w 5081154"/>
                <a:gd name="connsiteY53" fmla="*/ 4933950 h 5463886"/>
                <a:gd name="connsiteX54" fmla="*/ 2670463 w 5081154"/>
                <a:gd name="connsiteY54" fmla="*/ 4954732 h 5463886"/>
                <a:gd name="connsiteX55" fmla="*/ 2628900 w 5081154"/>
                <a:gd name="connsiteY55" fmla="*/ 5120986 h 5463886"/>
                <a:gd name="connsiteX56" fmla="*/ 2441863 w 5081154"/>
                <a:gd name="connsiteY56" fmla="*/ 5120986 h 5463886"/>
                <a:gd name="connsiteX57" fmla="*/ 2369127 w 5081154"/>
                <a:gd name="connsiteY57" fmla="*/ 5204114 h 5463886"/>
                <a:gd name="connsiteX58" fmla="*/ 2265218 w 5081154"/>
                <a:gd name="connsiteY58" fmla="*/ 5276850 h 5463886"/>
                <a:gd name="connsiteX59" fmla="*/ 1849581 w 5081154"/>
                <a:gd name="connsiteY59" fmla="*/ 5266459 h 5463886"/>
                <a:gd name="connsiteX60" fmla="*/ 1870363 w 5081154"/>
                <a:gd name="connsiteY60" fmla="*/ 5069032 h 5463886"/>
                <a:gd name="connsiteX61" fmla="*/ 1766454 w 5081154"/>
                <a:gd name="connsiteY61" fmla="*/ 5079423 h 5463886"/>
                <a:gd name="connsiteX62" fmla="*/ 1610590 w 5081154"/>
                <a:gd name="connsiteY62" fmla="*/ 4944341 h 5463886"/>
                <a:gd name="connsiteX63" fmla="*/ 1527463 w 5081154"/>
                <a:gd name="connsiteY63" fmla="*/ 5017077 h 5463886"/>
                <a:gd name="connsiteX64" fmla="*/ 1465118 w 5081154"/>
                <a:gd name="connsiteY64" fmla="*/ 5048250 h 5463886"/>
                <a:gd name="connsiteX65" fmla="*/ 1361209 w 5081154"/>
                <a:gd name="connsiteY65" fmla="*/ 5027468 h 5463886"/>
                <a:gd name="connsiteX66" fmla="*/ 1392381 w 5081154"/>
                <a:gd name="connsiteY66" fmla="*/ 5193723 h 5463886"/>
                <a:gd name="connsiteX67" fmla="*/ 1340427 w 5081154"/>
                <a:gd name="connsiteY67" fmla="*/ 5318414 h 5463886"/>
                <a:gd name="connsiteX68" fmla="*/ 1153390 w 5081154"/>
                <a:gd name="connsiteY68" fmla="*/ 5463886 h 5463886"/>
                <a:gd name="connsiteX69" fmla="*/ 1049481 w 5081154"/>
                <a:gd name="connsiteY69" fmla="*/ 5453496 h 5463886"/>
                <a:gd name="connsiteX70" fmla="*/ 1143000 w 5081154"/>
                <a:gd name="connsiteY70" fmla="*/ 5276850 h 5463886"/>
                <a:gd name="connsiteX71" fmla="*/ 997527 w 5081154"/>
                <a:gd name="connsiteY71" fmla="*/ 5339196 h 5463886"/>
                <a:gd name="connsiteX72" fmla="*/ 955963 w 5081154"/>
                <a:gd name="connsiteY72" fmla="*/ 5224896 h 5463886"/>
                <a:gd name="connsiteX73" fmla="*/ 997527 w 5081154"/>
                <a:gd name="connsiteY73" fmla="*/ 5152159 h 5463886"/>
                <a:gd name="connsiteX74" fmla="*/ 924790 w 5081154"/>
                <a:gd name="connsiteY74" fmla="*/ 5110596 h 5463886"/>
                <a:gd name="connsiteX75" fmla="*/ 862445 w 5081154"/>
                <a:gd name="connsiteY75" fmla="*/ 5058641 h 5463886"/>
                <a:gd name="connsiteX76" fmla="*/ 779318 w 5081154"/>
                <a:gd name="connsiteY76" fmla="*/ 5006686 h 5463886"/>
                <a:gd name="connsiteX77" fmla="*/ 675409 w 5081154"/>
                <a:gd name="connsiteY77" fmla="*/ 4892386 h 5463886"/>
                <a:gd name="connsiteX78" fmla="*/ 602672 w 5081154"/>
                <a:gd name="connsiteY78" fmla="*/ 5027468 h 5463886"/>
                <a:gd name="connsiteX79" fmla="*/ 415636 w 5081154"/>
                <a:gd name="connsiteY79" fmla="*/ 5027468 h 5463886"/>
                <a:gd name="connsiteX80" fmla="*/ 353290 w 5081154"/>
                <a:gd name="connsiteY80" fmla="*/ 4965123 h 5463886"/>
                <a:gd name="connsiteX81" fmla="*/ 488372 w 5081154"/>
                <a:gd name="connsiteY81" fmla="*/ 4892386 h 5463886"/>
                <a:gd name="connsiteX82" fmla="*/ 633845 w 5081154"/>
                <a:gd name="connsiteY82" fmla="*/ 4902777 h 5463886"/>
                <a:gd name="connsiteX83" fmla="*/ 748145 w 5081154"/>
                <a:gd name="connsiteY83" fmla="*/ 4798868 h 5463886"/>
                <a:gd name="connsiteX84" fmla="*/ 852054 w 5081154"/>
                <a:gd name="connsiteY84" fmla="*/ 4830041 h 5463886"/>
                <a:gd name="connsiteX85" fmla="*/ 955963 w 5081154"/>
                <a:gd name="connsiteY85" fmla="*/ 4788477 h 5463886"/>
                <a:gd name="connsiteX86" fmla="*/ 976745 w 5081154"/>
                <a:gd name="connsiteY86" fmla="*/ 4861214 h 5463886"/>
                <a:gd name="connsiteX87" fmla="*/ 1039090 w 5081154"/>
                <a:gd name="connsiteY87" fmla="*/ 4694959 h 5463886"/>
                <a:gd name="connsiteX88" fmla="*/ 966354 w 5081154"/>
                <a:gd name="connsiteY88" fmla="*/ 4622223 h 5463886"/>
                <a:gd name="connsiteX89" fmla="*/ 1039090 w 5081154"/>
                <a:gd name="connsiteY89" fmla="*/ 4539096 h 5463886"/>
                <a:gd name="connsiteX90" fmla="*/ 976745 w 5081154"/>
                <a:gd name="connsiteY90" fmla="*/ 4435186 h 5463886"/>
                <a:gd name="connsiteX91" fmla="*/ 997527 w 5081154"/>
                <a:gd name="connsiteY91" fmla="*/ 4341668 h 5463886"/>
                <a:gd name="connsiteX92" fmla="*/ 1028700 w 5081154"/>
                <a:gd name="connsiteY92" fmla="*/ 4102677 h 5463886"/>
                <a:gd name="connsiteX93" fmla="*/ 935181 w 5081154"/>
                <a:gd name="connsiteY93" fmla="*/ 3676650 h 5463886"/>
                <a:gd name="connsiteX94" fmla="*/ 987136 w 5081154"/>
                <a:gd name="connsiteY94" fmla="*/ 3531177 h 5463886"/>
                <a:gd name="connsiteX95" fmla="*/ 1080654 w 5081154"/>
                <a:gd name="connsiteY95" fmla="*/ 3479223 h 5463886"/>
                <a:gd name="connsiteX96" fmla="*/ 1101436 w 5081154"/>
                <a:gd name="connsiteY96" fmla="*/ 3520786 h 5463886"/>
                <a:gd name="connsiteX97" fmla="*/ 1246909 w 5081154"/>
                <a:gd name="connsiteY97" fmla="*/ 3406486 h 5463886"/>
                <a:gd name="connsiteX98" fmla="*/ 1288472 w 5081154"/>
                <a:gd name="connsiteY98" fmla="*/ 3240232 h 5463886"/>
                <a:gd name="connsiteX99" fmla="*/ 1236518 w 5081154"/>
                <a:gd name="connsiteY99" fmla="*/ 3125932 h 5463886"/>
                <a:gd name="connsiteX100" fmla="*/ 1340427 w 5081154"/>
                <a:gd name="connsiteY100" fmla="*/ 3157105 h 5463886"/>
                <a:gd name="connsiteX101" fmla="*/ 1444336 w 5081154"/>
                <a:gd name="connsiteY101" fmla="*/ 3157105 h 5463886"/>
                <a:gd name="connsiteX102" fmla="*/ 1465118 w 5081154"/>
                <a:gd name="connsiteY102" fmla="*/ 3136323 h 5463886"/>
                <a:gd name="connsiteX103" fmla="*/ 1413163 w 5081154"/>
                <a:gd name="connsiteY103" fmla="*/ 2990850 h 5463886"/>
                <a:gd name="connsiteX104" fmla="*/ 1454727 w 5081154"/>
                <a:gd name="connsiteY104" fmla="*/ 2793423 h 5463886"/>
                <a:gd name="connsiteX105" fmla="*/ 1371600 w 5081154"/>
                <a:gd name="connsiteY105" fmla="*/ 2575214 h 5463886"/>
                <a:gd name="connsiteX106" fmla="*/ 1267690 w 5081154"/>
                <a:gd name="connsiteY106" fmla="*/ 2564823 h 5463886"/>
                <a:gd name="connsiteX107" fmla="*/ 1205345 w 5081154"/>
                <a:gd name="connsiteY107" fmla="*/ 2450523 h 5463886"/>
                <a:gd name="connsiteX108" fmla="*/ 1278081 w 5081154"/>
                <a:gd name="connsiteY108" fmla="*/ 2346614 h 5463886"/>
                <a:gd name="connsiteX109" fmla="*/ 1132609 w 5081154"/>
                <a:gd name="connsiteY109" fmla="*/ 2211532 h 5463886"/>
                <a:gd name="connsiteX110" fmla="*/ 1132609 w 5081154"/>
                <a:gd name="connsiteY110" fmla="*/ 2086841 h 5463886"/>
                <a:gd name="connsiteX111" fmla="*/ 1132609 w 5081154"/>
                <a:gd name="connsiteY111" fmla="*/ 2086841 h 5463886"/>
                <a:gd name="connsiteX112" fmla="*/ 1163781 w 5081154"/>
                <a:gd name="connsiteY112" fmla="*/ 1962150 h 5463886"/>
                <a:gd name="connsiteX113" fmla="*/ 1132609 w 5081154"/>
                <a:gd name="connsiteY113" fmla="*/ 1879023 h 5463886"/>
                <a:gd name="connsiteX114" fmla="*/ 1132609 w 5081154"/>
                <a:gd name="connsiteY114" fmla="*/ 1785505 h 5463886"/>
                <a:gd name="connsiteX115" fmla="*/ 1070263 w 5081154"/>
                <a:gd name="connsiteY115" fmla="*/ 1754332 h 5463886"/>
                <a:gd name="connsiteX116" fmla="*/ 955963 w 5081154"/>
                <a:gd name="connsiteY116" fmla="*/ 1816677 h 5463886"/>
                <a:gd name="connsiteX117" fmla="*/ 914400 w 5081154"/>
                <a:gd name="connsiteY117" fmla="*/ 1650423 h 5463886"/>
                <a:gd name="connsiteX118" fmla="*/ 841663 w 5081154"/>
                <a:gd name="connsiteY118" fmla="*/ 1421823 h 5463886"/>
                <a:gd name="connsiteX119" fmla="*/ 654627 w 5081154"/>
                <a:gd name="connsiteY119" fmla="*/ 1328305 h 5463886"/>
                <a:gd name="connsiteX120" fmla="*/ 342900 w 5081154"/>
                <a:gd name="connsiteY120" fmla="*/ 1307523 h 5463886"/>
                <a:gd name="connsiteX121" fmla="*/ 394854 w 5081154"/>
                <a:gd name="connsiteY121" fmla="*/ 1473777 h 5463886"/>
                <a:gd name="connsiteX122" fmla="*/ 270163 w 5081154"/>
                <a:gd name="connsiteY122" fmla="*/ 1546514 h 5463886"/>
                <a:gd name="connsiteX123" fmla="*/ 51954 w 5081154"/>
                <a:gd name="connsiteY123" fmla="*/ 1619250 h 5463886"/>
                <a:gd name="connsiteX124" fmla="*/ 114300 w 5081154"/>
                <a:gd name="connsiteY124" fmla="*/ 1359477 h 5463886"/>
                <a:gd name="connsiteX125" fmla="*/ 10390 w 5081154"/>
                <a:gd name="connsiteY125" fmla="*/ 1099705 h 5463886"/>
                <a:gd name="connsiteX126" fmla="*/ 0 w 5081154"/>
                <a:gd name="connsiteY126" fmla="*/ 798368 h 5463886"/>
                <a:gd name="connsiteX127" fmla="*/ 270163 w 5081154"/>
                <a:gd name="connsiteY127" fmla="*/ 673677 h 5463886"/>
                <a:gd name="connsiteX128" fmla="*/ 571500 w 5081154"/>
                <a:gd name="connsiteY128" fmla="*/ 746414 h 5463886"/>
                <a:gd name="connsiteX129" fmla="*/ 571500 w 5081154"/>
                <a:gd name="connsiteY129" fmla="*/ 538596 h 5463886"/>
                <a:gd name="connsiteX130" fmla="*/ 852054 w 5081154"/>
                <a:gd name="connsiteY130" fmla="*/ 226868 h 5463886"/>
                <a:gd name="connsiteX131" fmla="*/ 1111827 w 5081154"/>
                <a:gd name="connsiteY131" fmla="*/ 112568 h 5463886"/>
                <a:gd name="connsiteX132" fmla="*/ 1211060 w 5081154"/>
                <a:gd name="connsiteY132" fmla="*/ 0 h 5463886"/>
                <a:gd name="connsiteX133" fmla="*/ 1289165 w 5081154"/>
                <a:gd name="connsiteY133" fmla="*/ 31864 h 5463886"/>
                <a:gd name="connsiteX134" fmla="*/ 1325360 w 5081154"/>
                <a:gd name="connsiteY134" fmla="*/ 79489 h 5463886"/>
                <a:gd name="connsiteX135" fmla="*/ 1432040 w 5081154"/>
                <a:gd name="connsiteY135" fmla="*/ 129019 h 5463886"/>
                <a:gd name="connsiteX136" fmla="*/ 1492480 w 5081154"/>
                <a:gd name="connsiteY136" fmla="*/ 233796 h 5463886"/>
                <a:gd name="connsiteX137" fmla="*/ 1489190 w 5081154"/>
                <a:gd name="connsiteY137" fmla="*/ 285229 h 5463886"/>
                <a:gd name="connsiteX138" fmla="*/ 1694930 w 5081154"/>
                <a:gd name="connsiteY138" fmla="*/ 393814 h 5463886"/>
                <a:gd name="connsiteX139" fmla="*/ 1694930 w 5081154"/>
                <a:gd name="connsiteY139" fmla="*/ 523354 h 5463886"/>
                <a:gd name="connsiteX140" fmla="*/ 1710516 w 5081154"/>
                <a:gd name="connsiteY140" fmla="*/ 585874 h 5463886"/>
                <a:gd name="connsiteX141" fmla="*/ 1769225 w 5081154"/>
                <a:gd name="connsiteY141" fmla="*/ 576694 h 5463886"/>
                <a:gd name="connsiteX142" fmla="*/ 1803515 w 5081154"/>
                <a:gd name="connsiteY142" fmla="*/ 618604 h 5463886"/>
                <a:gd name="connsiteX143" fmla="*/ 1830185 w 5081154"/>
                <a:gd name="connsiteY143" fmla="*/ 559549 h 5463886"/>
                <a:gd name="connsiteX144" fmla="*/ 1921625 w 5081154"/>
                <a:gd name="connsiteY144" fmla="*/ 570979 h 5463886"/>
                <a:gd name="connsiteX145" fmla="*/ 1948295 w 5081154"/>
                <a:gd name="connsiteY145" fmla="*/ 511924 h 5463886"/>
                <a:gd name="connsiteX146" fmla="*/ 1836593 w 5081154"/>
                <a:gd name="connsiteY146" fmla="*/ 347749 h 5463886"/>
                <a:gd name="connsiteX147" fmla="*/ 2286000 w 5081154"/>
                <a:gd name="connsiteY147" fmla="*/ 548986 h 5463886"/>
                <a:gd name="connsiteX148" fmla="*/ 2535381 w 5081154"/>
                <a:gd name="connsiteY148" fmla="*/ 143741 h 5463886"/>
                <a:gd name="connsiteX149" fmla="*/ 2680854 w 5081154"/>
                <a:gd name="connsiteY149" fmla="*/ 351559 h 5463886"/>
                <a:gd name="connsiteX150" fmla="*/ 2951018 w 5081154"/>
                <a:gd name="connsiteY150" fmla="*/ 320386 h 5463886"/>
                <a:gd name="connsiteX151" fmla="*/ 3200400 w 5081154"/>
                <a:gd name="connsiteY151" fmla="*/ 455468 h 5463886"/>
                <a:gd name="connsiteX152" fmla="*/ 3241963 w 5081154"/>
                <a:gd name="connsiteY152" fmla="*/ 590550 h 5463886"/>
                <a:gd name="connsiteX153" fmla="*/ 3387436 w 5081154"/>
                <a:gd name="connsiteY153" fmla="*/ 746414 h 5463886"/>
                <a:gd name="connsiteX154" fmla="*/ 3449781 w 5081154"/>
                <a:gd name="connsiteY154" fmla="*/ 902277 h 5463886"/>
                <a:gd name="connsiteX155" fmla="*/ 3647209 w 5081154"/>
                <a:gd name="connsiteY155" fmla="*/ 1037359 h 5463886"/>
                <a:gd name="connsiteX156" fmla="*/ 3699163 w 5081154"/>
                <a:gd name="connsiteY156" fmla="*/ 1162050 h 5463886"/>
                <a:gd name="connsiteX0" fmla="*/ 3699163 w 5081154"/>
                <a:gd name="connsiteY0" fmla="*/ 1162050 h 5463886"/>
                <a:gd name="connsiteX1" fmla="*/ 3647209 w 5081154"/>
                <a:gd name="connsiteY1" fmla="*/ 1276350 h 5463886"/>
                <a:gd name="connsiteX2" fmla="*/ 3647209 w 5081154"/>
                <a:gd name="connsiteY2" fmla="*/ 1369868 h 5463886"/>
                <a:gd name="connsiteX3" fmla="*/ 3574472 w 5081154"/>
                <a:gd name="connsiteY3" fmla="*/ 1390650 h 5463886"/>
                <a:gd name="connsiteX4" fmla="*/ 3595254 w 5081154"/>
                <a:gd name="connsiteY4" fmla="*/ 1494559 h 5463886"/>
                <a:gd name="connsiteX5" fmla="*/ 3678381 w 5081154"/>
                <a:gd name="connsiteY5" fmla="*/ 1525732 h 5463886"/>
                <a:gd name="connsiteX6" fmla="*/ 3688772 w 5081154"/>
                <a:gd name="connsiteY6" fmla="*/ 1640032 h 5463886"/>
                <a:gd name="connsiteX7" fmla="*/ 3740727 w 5081154"/>
                <a:gd name="connsiteY7" fmla="*/ 1650423 h 5463886"/>
                <a:gd name="connsiteX8" fmla="*/ 3730336 w 5081154"/>
                <a:gd name="connsiteY8" fmla="*/ 1795896 h 5463886"/>
                <a:gd name="connsiteX9" fmla="*/ 3803072 w 5081154"/>
                <a:gd name="connsiteY9" fmla="*/ 1806286 h 5463886"/>
                <a:gd name="connsiteX10" fmla="*/ 3834245 w 5081154"/>
                <a:gd name="connsiteY10" fmla="*/ 1941368 h 5463886"/>
                <a:gd name="connsiteX11" fmla="*/ 3938154 w 5081154"/>
                <a:gd name="connsiteY11" fmla="*/ 2003714 h 5463886"/>
                <a:gd name="connsiteX12" fmla="*/ 3958936 w 5081154"/>
                <a:gd name="connsiteY12" fmla="*/ 2076450 h 5463886"/>
                <a:gd name="connsiteX13" fmla="*/ 4197927 w 5081154"/>
                <a:gd name="connsiteY13" fmla="*/ 2107623 h 5463886"/>
                <a:gd name="connsiteX14" fmla="*/ 4384963 w 5081154"/>
                <a:gd name="connsiteY14" fmla="*/ 2481696 h 5463886"/>
                <a:gd name="connsiteX15" fmla="*/ 4447309 w 5081154"/>
                <a:gd name="connsiteY15" fmla="*/ 2429741 h 5463886"/>
                <a:gd name="connsiteX16" fmla="*/ 4603172 w 5081154"/>
                <a:gd name="connsiteY16" fmla="*/ 2575214 h 5463886"/>
                <a:gd name="connsiteX17" fmla="*/ 4603172 w 5081154"/>
                <a:gd name="connsiteY17" fmla="*/ 2658341 h 5463886"/>
                <a:gd name="connsiteX18" fmla="*/ 4738254 w 5081154"/>
                <a:gd name="connsiteY18" fmla="*/ 2762250 h 5463886"/>
                <a:gd name="connsiteX19" fmla="*/ 4831772 w 5081154"/>
                <a:gd name="connsiteY19" fmla="*/ 2741468 h 5463886"/>
                <a:gd name="connsiteX20" fmla="*/ 4914900 w 5081154"/>
                <a:gd name="connsiteY20" fmla="*/ 2845377 h 5463886"/>
                <a:gd name="connsiteX21" fmla="*/ 4966854 w 5081154"/>
                <a:gd name="connsiteY21" fmla="*/ 2845377 h 5463886"/>
                <a:gd name="connsiteX22" fmla="*/ 5060372 w 5081154"/>
                <a:gd name="connsiteY22" fmla="*/ 3063586 h 5463886"/>
                <a:gd name="connsiteX23" fmla="*/ 5081154 w 5081154"/>
                <a:gd name="connsiteY23" fmla="*/ 3167496 h 5463886"/>
                <a:gd name="connsiteX24" fmla="*/ 5060372 w 5081154"/>
                <a:gd name="connsiteY24" fmla="*/ 3261014 h 5463886"/>
                <a:gd name="connsiteX25" fmla="*/ 5060372 w 5081154"/>
                <a:gd name="connsiteY25" fmla="*/ 3323359 h 5463886"/>
                <a:gd name="connsiteX26" fmla="*/ 4935681 w 5081154"/>
                <a:gd name="connsiteY26" fmla="*/ 3458441 h 5463886"/>
                <a:gd name="connsiteX27" fmla="*/ 4748645 w 5081154"/>
                <a:gd name="connsiteY27" fmla="*/ 3354532 h 5463886"/>
                <a:gd name="connsiteX28" fmla="*/ 4665518 w 5081154"/>
                <a:gd name="connsiteY28" fmla="*/ 3406486 h 5463886"/>
                <a:gd name="connsiteX29" fmla="*/ 4623954 w 5081154"/>
                <a:gd name="connsiteY29" fmla="*/ 3718214 h 5463886"/>
                <a:gd name="connsiteX30" fmla="*/ 4478481 w 5081154"/>
                <a:gd name="connsiteY30" fmla="*/ 3842905 h 5463886"/>
                <a:gd name="connsiteX31" fmla="*/ 4239490 w 5081154"/>
                <a:gd name="connsiteY31" fmla="*/ 3894859 h 5463886"/>
                <a:gd name="connsiteX32" fmla="*/ 4156363 w 5081154"/>
                <a:gd name="connsiteY32" fmla="*/ 3957205 h 5463886"/>
                <a:gd name="connsiteX33" fmla="*/ 4073236 w 5081154"/>
                <a:gd name="connsiteY33" fmla="*/ 3988377 h 5463886"/>
                <a:gd name="connsiteX34" fmla="*/ 3938154 w 5081154"/>
                <a:gd name="connsiteY34" fmla="*/ 4123459 h 5463886"/>
                <a:gd name="connsiteX35" fmla="*/ 4042063 w 5081154"/>
                <a:gd name="connsiteY35" fmla="*/ 4383232 h 5463886"/>
                <a:gd name="connsiteX36" fmla="*/ 4156363 w 5081154"/>
                <a:gd name="connsiteY36" fmla="*/ 4559877 h 5463886"/>
                <a:gd name="connsiteX37" fmla="*/ 4083627 w 5081154"/>
                <a:gd name="connsiteY37" fmla="*/ 4736523 h 5463886"/>
                <a:gd name="connsiteX38" fmla="*/ 4083627 w 5081154"/>
                <a:gd name="connsiteY38" fmla="*/ 4819650 h 5463886"/>
                <a:gd name="connsiteX39" fmla="*/ 4239490 w 5081154"/>
                <a:gd name="connsiteY39" fmla="*/ 4809259 h 5463886"/>
                <a:gd name="connsiteX40" fmla="*/ 4260272 w 5081154"/>
                <a:gd name="connsiteY40" fmla="*/ 4892386 h 5463886"/>
                <a:gd name="connsiteX41" fmla="*/ 4197927 w 5081154"/>
                <a:gd name="connsiteY41" fmla="*/ 5214505 h 5463886"/>
                <a:gd name="connsiteX42" fmla="*/ 3948545 w 5081154"/>
                <a:gd name="connsiteY42" fmla="*/ 5048250 h 5463886"/>
                <a:gd name="connsiteX43" fmla="*/ 4000500 w 5081154"/>
                <a:gd name="connsiteY43" fmla="*/ 4985905 h 5463886"/>
                <a:gd name="connsiteX44" fmla="*/ 3927763 w 5081154"/>
                <a:gd name="connsiteY44" fmla="*/ 4944341 h 5463886"/>
                <a:gd name="connsiteX45" fmla="*/ 3927763 w 5081154"/>
                <a:gd name="connsiteY45" fmla="*/ 4871605 h 5463886"/>
                <a:gd name="connsiteX46" fmla="*/ 3771900 w 5081154"/>
                <a:gd name="connsiteY46" fmla="*/ 4881996 h 5463886"/>
                <a:gd name="connsiteX47" fmla="*/ 3667990 w 5081154"/>
                <a:gd name="connsiteY47" fmla="*/ 4933950 h 5463886"/>
                <a:gd name="connsiteX48" fmla="*/ 3564081 w 5081154"/>
                <a:gd name="connsiteY48" fmla="*/ 4830041 h 5463886"/>
                <a:gd name="connsiteX49" fmla="*/ 3356263 w 5081154"/>
                <a:gd name="connsiteY49" fmla="*/ 4850823 h 5463886"/>
                <a:gd name="connsiteX50" fmla="*/ 3356263 w 5081154"/>
                <a:gd name="connsiteY50" fmla="*/ 4726132 h 5463886"/>
                <a:gd name="connsiteX51" fmla="*/ 3273136 w 5081154"/>
                <a:gd name="connsiteY51" fmla="*/ 4819650 h 5463886"/>
                <a:gd name="connsiteX52" fmla="*/ 3293918 w 5081154"/>
                <a:gd name="connsiteY52" fmla="*/ 4933950 h 5463886"/>
                <a:gd name="connsiteX53" fmla="*/ 2930236 w 5081154"/>
                <a:gd name="connsiteY53" fmla="*/ 4933950 h 5463886"/>
                <a:gd name="connsiteX54" fmla="*/ 2670463 w 5081154"/>
                <a:gd name="connsiteY54" fmla="*/ 4954732 h 5463886"/>
                <a:gd name="connsiteX55" fmla="*/ 2628900 w 5081154"/>
                <a:gd name="connsiteY55" fmla="*/ 5120986 h 5463886"/>
                <a:gd name="connsiteX56" fmla="*/ 2441863 w 5081154"/>
                <a:gd name="connsiteY56" fmla="*/ 5120986 h 5463886"/>
                <a:gd name="connsiteX57" fmla="*/ 2369127 w 5081154"/>
                <a:gd name="connsiteY57" fmla="*/ 5204114 h 5463886"/>
                <a:gd name="connsiteX58" fmla="*/ 2265218 w 5081154"/>
                <a:gd name="connsiteY58" fmla="*/ 5276850 h 5463886"/>
                <a:gd name="connsiteX59" fmla="*/ 1849581 w 5081154"/>
                <a:gd name="connsiteY59" fmla="*/ 5266459 h 5463886"/>
                <a:gd name="connsiteX60" fmla="*/ 1870363 w 5081154"/>
                <a:gd name="connsiteY60" fmla="*/ 5069032 h 5463886"/>
                <a:gd name="connsiteX61" fmla="*/ 1766454 w 5081154"/>
                <a:gd name="connsiteY61" fmla="*/ 5079423 h 5463886"/>
                <a:gd name="connsiteX62" fmla="*/ 1610590 w 5081154"/>
                <a:gd name="connsiteY62" fmla="*/ 4944341 h 5463886"/>
                <a:gd name="connsiteX63" fmla="*/ 1527463 w 5081154"/>
                <a:gd name="connsiteY63" fmla="*/ 5017077 h 5463886"/>
                <a:gd name="connsiteX64" fmla="*/ 1465118 w 5081154"/>
                <a:gd name="connsiteY64" fmla="*/ 5048250 h 5463886"/>
                <a:gd name="connsiteX65" fmla="*/ 1361209 w 5081154"/>
                <a:gd name="connsiteY65" fmla="*/ 5027468 h 5463886"/>
                <a:gd name="connsiteX66" fmla="*/ 1392381 w 5081154"/>
                <a:gd name="connsiteY66" fmla="*/ 5193723 h 5463886"/>
                <a:gd name="connsiteX67" fmla="*/ 1340427 w 5081154"/>
                <a:gd name="connsiteY67" fmla="*/ 5318414 h 5463886"/>
                <a:gd name="connsiteX68" fmla="*/ 1153390 w 5081154"/>
                <a:gd name="connsiteY68" fmla="*/ 5463886 h 5463886"/>
                <a:gd name="connsiteX69" fmla="*/ 1049481 w 5081154"/>
                <a:gd name="connsiteY69" fmla="*/ 5453496 h 5463886"/>
                <a:gd name="connsiteX70" fmla="*/ 1143000 w 5081154"/>
                <a:gd name="connsiteY70" fmla="*/ 5276850 h 5463886"/>
                <a:gd name="connsiteX71" fmla="*/ 997527 w 5081154"/>
                <a:gd name="connsiteY71" fmla="*/ 5339196 h 5463886"/>
                <a:gd name="connsiteX72" fmla="*/ 955963 w 5081154"/>
                <a:gd name="connsiteY72" fmla="*/ 5224896 h 5463886"/>
                <a:gd name="connsiteX73" fmla="*/ 997527 w 5081154"/>
                <a:gd name="connsiteY73" fmla="*/ 5152159 h 5463886"/>
                <a:gd name="connsiteX74" fmla="*/ 924790 w 5081154"/>
                <a:gd name="connsiteY74" fmla="*/ 5110596 h 5463886"/>
                <a:gd name="connsiteX75" fmla="*/ 862445 w 5081154"/>
                <a:gd name="connsiteY75" fmla="*/ 5058641 h 5463886"/>
                <a:gd name="connsiteX76" fmla="*/ 779318 w 5081154"/>
                <a:gd name="connsiteY76" fmla="*/ 5006686 h 5463886"/>
                <a:gd name="connsiteX77" fmla="*/ 675409 w 5081154"/>
                <a:gd name="connsiteY77" fmla="*/ 4892386 h 5463886"/>
                <a:gd name="connsiteX78" fmla="*/ 602672 w 5081154"/>
                <a:gd name="connsiteY78" fmla="*/ 5027468 h 5463886"/>
                <a:gd name="connsiteX79" fmla="*/ 415636 w 5081154"/>
                <a:gd name="connsiteY79" fmla="*/ 5027468 h 5463886"/>
                <a:gd name="connsiteX80" fmla="*/ 353290 w 5081154"/>
                <a:gd name="connsiteY80" fmla="*/ 4965123 h 5463886"/>
                <a:gd name="connsiteX81" fmla="*/ 488372 w 5081154"/>
                <a:gd name="connsiteY81" fmla="*/ 4892386 h 5463886"/>
                <a:gd name="connsiteX82" fmla="*/ 633845 w 5081154"/>
                <a:gd name="connsiteY82" fmla="*/ 4902777 h 5463886"/>
                <a:gd name="connsiteX83" fmla="*/ 748145 w 5081154"/>
                <a:gd name="connsiteY83" fmla="*/ 4798868 h 5463886"/>
                <a:gd name="connsiteX84" fmla="*/ 852054 w 5081154"/>
                <a:gd name="connsiteY84" fmla="*/ 4830041 h 5463886"/>
                <a:gd name="connsiteX85" fmla="*/ 955963 w 5081154"/>
                <a:gd name="connsiteY85" fmla="*/ 4788477 h 5463886"/>
                <a:gd name="connsiteX86" fmla="*/ 976745 w 5081154"/>
                <a:gd name="connsiteY86" fmla="*/ 4861214 h 5463886"/>
                <a:gd name="connsiteX87" fmla="*/ 1039090 w 5081154"/>
                <a:gd name="connsiteY87" fmla="*/ 4694959 h 5463886"/>
                <a:gd name="connsiteX88" fmla="*/ 966354 w 5081154"/>
                <a:gd name="connsiteY88" fmla="*/ 4622223 h 5463886"/>
                <a:gd name="connsiteX89" fmla="*/ 1039090 w 5081154"/>
                <a:gd name="connsiteY89" fmla="*/ 4539096 h 5463886"/>
                <a:gd name="connsiteX90" fmla="*/ 976745 w 5081154"/>
                <a:gd name="connsiteY90" fmla="*/ 4435186 h 5463886"/>
                <a:gd name="connsiteX91" fmla="*/ 997527 w 5081154"/>
                <a:gd name="connsiteY91" fmla="*/ 4341668 h 5463886"/>
                <a:gd name="connsiteX92" fmla="*/ 1028700 w 5081154"/>
                <a:gd name="connsiteY92" fmla="*/ 4102677 h 5463886"/>
                <a:gd name="connsiteX93" fmla="*/ 935181 w 5081154"/>
                <a:gd name="connsiteY93" fmla="*/ 3676650 h 5463886"/>
                <a:gd name="connsiteX94" fmla="*/ 987136 w 5081154"/>
                <a:gd name="connsiteY94" fmla="*/ 3531177 h 5463886"/>
                <a:gd name="connsiteX95" fmla="*/ 1080654 w 5081154"/>
                <a:gd name="connsiteY95" fmla="*/ 3479223 h 5463886"/>
                <a:gd name="connsiteX96" fmla="*/ 1101436 w 5081154"/>
                <a:gd name="connsiteY96" fmla="*/ 3520786 h 5463886"/>
                <a:gd name="connsiteX97" fmla="*/ 1246909 w 5081154"/>
                <a:gd name="connsiteY97" fmla="*/ 3406486 h 5463886"/>
                <a:gd name="connsiteX98" fmla="*/ 1288472 w 5081154"/>
                <a:gd name="connsiteY98" fmla="*/ 3240232 h 5463886"/>
                <a:gd name="connsiteX99" fmla="*/ 1236518 w 5081154"/>
                <a:gd name="connsiteY99" fmla="*/ 3125932 h 5463886"/>
                <a:gd name="connsiteX100" fmla="*/ 1340427 w 5081154"/>
                <a:gd name="connsiteY100" fmla="*/ 3157105 h 5463886"/>
                <a:gd name="connsiteX101" fmla="*/ 1444336 w 5081154"/>
                <a:gd name="connsiteY101" fmla="*/ 3157105 h 5463886"/>
                <a:gd name="connsiteX102" fmla="*/ 1465118 w 5081154"/>
                <a:gd name="connsiteY102" fmla="*/ 3136323 h 5463886"/>
                <a:gd name="connsiteX103" fmla="*/ 1413163 w 5081154"/>
                <a:gd name="connsiteY103" fmla="*/ 2990850 h 5463886"/>
                <a:gd name="connsiteX104" fmla="*/ 1454727 w 5081154"/>
                <a:gd name="connsiteY104" fmla="*/ 2793423 h 5463886"/>
                <a:gd name="connsiteX105" fmla="*/ 1371600 w 5081154"/>
                <a:gd name="connsiteY105" fmla="*/ 2575214 h 5463886"/>
                <a:gd name="connsiteX106" fmla="*/ 1267690 w 5081154"/>
                <a:gd name="connsiteY106" fmla="*/ 2564823 h 5463886"/>
                <a:gd name="connsiteX107" fmla="*/ 1205345 w 5081154"/>
                <a:gd name="connsiteY107" fmla="*/ 2450523 h 5463886"/>
                <a:gd name="connsiteX108" fmla="*/ 1278081 w 5081154"/>
                <a:gd name="connsiteY108" fmla="*/ 2346614 h 5463886"/>
                <a:gd name="connsiteX109" fmla="*/ 1132609 w 5081154"/>
                <a:gd name="connsiteY109" fmla="*/ 2211532 h 5463886"/>
                <a:gd name="connsiteX110" fmla="*/ 1132609 w 5081154"/>
                <a:gd name="connsiteY110" fmla="*/ 2086841 h 5463886"/>
                <a:gd name="connsiteX111" fmla="*/ 1132609 w 5081154"/>
                <a:gd name="connsiteY111" fmla="*/ 2086841 h 5463886"/>
                <a:gd name="connsiteX112" fmla="*/ 1163781 w 5081154"/>
                <a:gd name="connsiteY112" fmla="*/ 1962150 h 5463886"/>
                <a:gd name="connsiteX113" fmla="*/ 1132609 w 5081154"/>
                <a:gd name="connsiteY113" fmla="*/ 1879023 h 5463886"/>
                <a:gd name="connsiteX114" fmla="*/ 1132609 w 5081154"/>
                <a:gd name="connsiteY114" fmla="*/ 1785505 h 5463886"/>
                <a:gd name="connsiteX115" fmla="*/ 1070263 w 5081154"/>
                <a:gd name="connsiteY115" fmla="*/ 1754332 h 5463886"/>
                <a:gd name="connsiteX116" fmla="*/ 955963 w 5081154"/>
                <a:gd name="connsiteY116" fmla="*/ 1816677 h 5463886"/>
                <a:gd name="connsiteX117" fmla="*/ 914400 w 5081154"/>
                <a:gd name="connsiteY117" fmla="*/ 1650423 h 5463886"/>
                <a:gd name="connsiteX118" fmla="*/ 841663 w 5081154"/>
                <a:gd name="connsiteY118" fmla="*/ 1421823 h 5463886"/>
                <a:gd name="connsiteX119" fmla="*/ 654627 w 5081154"/>
                <a:gd name="connsiteY119" fmla="*/ 1328305 h 5463886"/>
                <a:gd name="connsiteX120" fmla="*/ 342900 w 5081154"/>
                <a:gd name="connsiteY120" fmla="*/ 1307523 h 5463886"/>
                <a:gd name="connsiteX121" fmla="*/ 394854 w 5081154"/>
                <a:gd name="connsiteY121" fmla="*/ 1473777 h 5463886"/>
                <a:gd name="connsiteX122" fmla="*/ 270163 w 5081154"/>
                <a:gd name="connsiteY122" fmla="*/ 1546514 h 5463886"/>
                <a:gd name="connsiteX123" fmla="*/ 51954 w 5081154"/>
                <a:gd name="connsiteY123" fmla="*/ 1619250 h 5463886"/>
                <a:gd name="connsiteX124" fmla="*/ 114300 w 5081154"/>
                <a:gd name="connsiteY124" fmla="*/ 1359477 h 5463886"/>
                <a:gd name="connsiteX125" fmla="*/ 10390 w 5081154"/>
                <a:gd name="connsiteY125" fmla="*/ 1099705 h 5463886"/>
                <a:gd name="connsiteX126" fmla="*/ 0 w 5081154"/>
                <a:gd name="connsiteY126" fmla="*/ 798368 h 5463886"/>
                <a:gd name="connsiteX127" fmla="*/ 270163 w 5081154"/>
                <a:gd name="connsiteY127" fmla="*/ 673677 h 5463886"/>
                <a:gd name="connsiteX128" fmla="*/ 571500 w 5081154"/>
                <a:gd name="connsiteY128" fmla="*/ 746414 h 5463886"/>
                <a:gd name="connsiteX129" fmla="*/ 571500 w 5081154"/>
                <a:gd name="connsiteY129" fmla="*/ 538596 h 5463886"/>
                <a:gd name="connsiteX130" fmla="*/ 852054 w 5081154"/>
                <a:gd name="connsiteY130" fmla="*/ 226868 h 5463886"/>
                <a:gd name="connsiteX131" fmla="*/ 1111827 w 5081154"/>
                <a:gd name="connsiteY131" fmla="*/ 112568 h 5463886"/>
                <a:gd name="connsiteX132" fmla="*/ 1211060 w 5081154"/>
                <a:gd name="connsiteY132" fmla="*/ 0 h 5463886"/>
                <a:gd name="connsiteX133" fmla="*/ 1289165 w 5081154"/>
                <a:gd name="connsiteY133" fmla="*/ 31864 h 5463886"/>
                <a:gd name="connsiteX134" fmla="*/ 1325360 w 5081154"/>
                <a:gd name="connsiteY134" fmla="*/ 79489 h 5463886"/>
                <a:gd name="connsiteX135" fmla="*/ 1432040 w 5081154"/>
                <a:gd name="connsiteY135" fmla="*/ 129019 h 5463886"/>
                <a:gd name="connsiteX136" fmla="*/ 1492480 w 5081154"/>
                <a:gd name="connsiteY136" fmla="*/ 233796 h 5463886"/>
                <a:gd name="connsiteX137" fmla="*/ 1489190 w 5081154"/>
                <a:gd name="connsiteY137" fmla="*/ 285229 h 5463886"/>
                <a:gd name="connsiteX138" fmla="*/ 1694930 w 5081154"/>
                <a:gd name="connsiteY138" fmla="*/ 393814 h 5463886"/>
                <a:gd name="connsiteX139" fmla="*/ 1694930 w 5081154"/>
                <a:gd name="connsiteY139" fmla="*/ 523354 h 5463886"/>
                <a:gd name="connsiteX140" fmla="*/ 1710516 w 5081154"/>
                <a:gd name="connsiteY140" fmla="*/ 585874 h 5463886"/>
                <a:gd name="connsiteX141" fmla="*/ 1769225 w 5081154"/>
                <a:gd name="connsiteY141" fmla="*/ 576694 h 5463886"/>
                <a:gd name="connsiteX142" fmla="*/ 1803515 w 5081154"/>
                <a:gd name="connsiteY142" fmla="*/ 618604 h 5463886"/>
                <a:gd name="connsiteX143" fmla="*/ 1830185 w 5081154"/>
                <a:gd name="connsiteY143" fmla="*/ 559549 h 5463886"/>
                <a:gd name="connsiteX144" fmla="*/ 1921625 w 5081154"/>
                <a:gd name="connsiteY144" fmla="*/ 570979 h 5463886"/>
                <a:gd name="connsiteX145" fmla="*/ 1948295 w 5081154"/>
                <a:gd name="connsiteY145" fmla="*/ 511924 h 5463886"/>
                <a:gd name="connsiteX146" fmla="*/ 1820660 w 5081154"/>
                <a:gd name="connsiteY146" fmla="*/ 388099 h 5463886"/>
                <a:gd name="connsiteX147" fmla="*/ 1836593 w 5081154"/>
                <a:gd name="connsiteY147" fmla="*/ 347749 h 5463886"/>
                <a:gd name="connsiteX148" fmla="*/ 2286000 w 5081154"/>
                <a:gd name="connsiteY148" fmla="*/ 548986 h 5463886"/>
                <a:gd name="connsiteX149" fmla="*/ 2535381 w 5081154"/>
                <a:gd name="connsiteY149" fmla="*/ 143741 h 5463886"/>
                <a:gd name="connsiteX150" fmla="*/ 2680854 w 5081154"/>
                <a:gd name="connsiteY150" fmla="*/ 351559 h 5463886"/>
                <a:gd name="connsiteX151" fmla="*/ 2951018 w 5081154"/>
                <a:gd name="connsiteY151" fmla="*/ 320386 h 5463886"/>
                <a:gd name="connsiteX152" fmla="*/ 3200400 w 5081154"/>
                <a:gd name="connsiteY152" fmla="*/ 455468 h 5463886"/>
                <a:gd name="connsiteX153" fmla="*/ 3241963 w 5081154"/>
                <a:gd name="connsiteY153" fmla="*/ 590550 h 5463886"/>
                <a:gd name="connsiteX154" fmla="*/ 3387436 w 5081154"/>
                <a:gd name="connsiteY154" fmla="*/ 746414 h 5463886"/>
                <a:gd name="connsiteX155" fmla="*/ 3449781 w 5081154"/>
                <a:gd name="connsiteY155" fmla="*/ 902277 h 5463886"/>
                <a:gd name="connsiteX156" fmla="*/ 3647209 w 5081154"/>
                <a:gd name="connsiteY156" fmla="*/ 1037359 h 5463886"/>
                <a:gd name="connsiteX157" fmla="*/ 3699163 w 5081154"/>
                <a:gd name="connsiteY157" fmla="*/ 1162050 h 5463886"/>
                <a:gd name="connsiteX0" fmla="*/ 3699163 w 5081154"/>
                <a:gd name="connsiteY0" fmla="*/ 1162050 h 5463886"/>
                <a:gd name="connsiteX1" fmla="*/ 3647209 w 5081154"/>
                <a:gd name="connsiteY1" fmla="*/ 1276350 h 5463886"/>
                <a:gd name="connsiteX2" fmla="*/ 3647209 w 5081154"/>
                <a:gd name="connsiteY2" fmla="*/ 1369868 h 5463886"/>
                <a:gd name="connsiteX3" fmla="*/ 3574472 w 5081154"/>
                <a:gd name="connsiteY3" fmla="*/ 1390650 h 5463886"/>
                <a:gd name="connsiteX4" fmla="*/ 3595254 w 5081154"/>
                <a:gd name="connsiteY4" fmla="*/ 1494559 h 5463886"/>
                <a:gd name="connsiteX5" fmla="*/ 3678381 w 5081154"/>
                <a:gd name="connsiteY5" fmla="*/ 1525732 h 5463886"/>
                <a:gd name="connsiteX6" fmla="*/ 3688772 w 5081154"/>
                <a:gd name="connsiteY6" fmla="*/ 1640032 h 5463886"/>
                <a:gd name="connsiteX7" fmla="*/ 3740727 w 5081154"/>
                <a:gd name="connsiteY7" fmla="*/ 1650423 h 5463886"/>
                <a:gd name="connsiteX8" fmla="*/ 3730336 w 5081154"/>
                <a:gd name="connsiteY8" fmla="*/ 1795896 h 5463886"/>
                <a:gd name="connsiteX9" fmla="*/ 3803072 w 5081154"/>
                <a:gd name="connsiteY9" fmla="*/ 1806286 h 5463886"/>
                <a:gd name="connsiteX10" fmla="*/ 3834245 w 5081154"/>
                <a:gd name="connsiteY10" fmla="*/ 1941368 h 5463886"/>
                <a:gd name="connsiteX11" fmla="*/ 3938154 w 5081154"/>
                <a:gd name="connsiteY11" fmla="*/ 2003714 h 5463886"/>
                <a:gd name="connsiteX12" fmla="*/ 3958936 w 5081154"/>
                <a:gd name="connsiteY12" fmla="*/ 2076450 h 5463886"/>
                <a:gd name="connsiteX13" fmla="*/ 4197927 w 5081154"/>
                <a:gd name="connsiteY13" fmla="*/ 2107623 h 5463886"/>
                <a:gd name="connsiteX14" fmla="*/ 4384963 w 5081154"/>
                <a:gd name="connsiteY14" fmla="*/ 2481696 h 5463886"/>
                <a:gd name="connsiteX15" fmla="*/ 4447309 w 5081154"/>
                <a:gd name="connsiteY15" fmla="*/ 2429741 h 5463886"/>
                <a:gd name="connsiteX16" fmla="*/ 4603172 w 5081154"/>
                <a:gd name="connsiteY16" fmla="*/ 2575214 h 5463886"/>
                <a:gd name="connsiteX17" fmla="*/ 4603172 w 5081154"/>
                <a:gd name="connsiteY17" fmla="*/ 2658341 h 5463886"/>
                <a:gd name="connsiteX18" fmla="*/ 4738254 w 5081154"/>
                <a:gd name="connsiteY18" fmla="*/ 2762250 h 5463886"/>
                <a:gd name="connsiteX19" fmla="*/ 4831772 w 5081154"/>
                <a:gd name="connsiteY19" fmla="*/ 2741468 h 5463886"/>
                <a:gd name="connsiteX20" fmla="*/ 4914900 w 5081154"/>
                <a:gd name="connsiteY20" fmla="*/ 2845377 h 5463886"/>
                <a:gd name="connsiteX21" fmla="*/ 4966854 w 5081154"/>
                <a:gd name="connsiteY21" fmla="*/ 2845377 h 5463886"/>
                <a:gd name="connsiteX22" fmla="*/ 5060372 w 5081154"/>
                <a:gd name="connsiteY22" fmla="*/ 3063586 h 5463886"/>
                <a:gd name="connsiteX23" fmla="*/ 5081154 w 5081154"/>
                <a:gd name="connsiteY23" fmla="*/ 3167496 h 5463886"/>
                <a:gd name="connsiteX24" fmla="*/ 5060372 w 5081154"/>
                <a:gd name="connsiteY24" fmla="*/ 3261014 h 5463886"/>
                <a:gd name="connsiteX25" fmla="*/ 5060372 w 5081154"/>
                <a:gd name="connsiteY25" fmla="*/ 3323359 h 5463886"/>
                <a:gd name="connsiteX26" fmla="*/ 4935681 w 5081154"/>
                <a:gd name="connsiteY26" fmla="*/ 3458441 h 5463886"/>
                <a:gd name="connsiteX27" fmla="*/ 4748645 w 5081154"/>
                <a:gd name="connsiteY27" fmla="*/ 3354532 h 5463886"/>
                <a:gd name="connsiteX28" fmla="*/ 4665518 w 5081154"/>
                <a:gd name="connsiteY28" fmla="*/ 3406486 h 5463886"/>
                <a:gd name="connsiteX29" fmla="*/ 4623954 w 5081154"/>
                <a:gd name="connsiteY29" fmla="*/ 3718214 h 5463886"/>
                <a:gd name="connsiteX30" fmla="*/ 4478481 w 5081154"/>
                <a:gd name="connsiteY30" fmla="*/ 3842905 h 5463886"/>
                <a:gd name="connsiteX31" fmla="*/ 4239490 w 5081154"/>
                <a:gd name="connsiteY31" fmla="*/ 3894859 h 5463886"/>
                <a:gd name="connsiteX32" fmla="*/ 4156363 w 5081154"/>
                <a:gd name="connsiteY32" fmla="*/ 3957205 h 5463886"/>
                <a:gd name="connsiteX33" fmla="*/ 4073236 w 5081154"/>
                <a:gd name="connsiteY33" fmla="*/ 3988377 h 5463886"/>
                <a:gd name="connsiteX34" fmla="*/ 3938154 w 5081154"/>
                <a:gd name="connsiteY34" fmla="*/ 4123459 h 5463886"/>
                <a:gd name="connsiteX35" fmla="*/ 4042063 w 5081154"/>
                <a:gd name="connsiteY35" fmla="*/ 4383232 h 5463886"/>
                <a:gd name="connsiteX36" fmla="*/ 4156363 w 5081154"/>
                <a:gd name="connsiteY36" fmla="*/ 4559877 h 5463886"/>
                <a:gd name="connsiteX37" fmla="*/ 4083627 w 5081154"/>
                <a:gd name="connsiteY37" fmla="*/ 4736523 h 5463886"/>
                <a:gd name="connsiteX38" fmla="*/ 4083627 w 5081154"/>
                <a:gd name="connsiteY38" fmla="*/ 4819650 h 5463886"/>
                <a:gd name="connsiteX39" fmla="*/ 4239490 w 5081154"/>
                <a:gd name="connsiteY39" fmla="*/ 4809259 h 5463886"/>
                <a:gd name="connsiteX40" fmla="*/ 4260272 w 5081154"/>
                <a:gd name="connsiteY40" fmla="*/ 4892386 h 5463886"/>
                <a:gd name="connsiteX41" fmla="*/ 4197927 w 5081154"/>
                <a:gd name="connsiteY41" fmla="*/ 5214505 h 5463886"/>
                <a:gd name="connsiteX42" fmla="*/ 3948545 w 5081154"/>
                <a:gd name="connsiteY42" fmla="*/ 5048250 h 5463886"/>
                <a:gd name="connsiteX43" fmla="*/ 4000500 w 5081154"/>
                <a:gd name="connsiteY43" fmla="*/ 4985905 h 5463886"/>
                <a:gd name="connsiteX44" fmla="*/ 3927763 w 5081154"/>
                <a:gd name="connsiteY44" fmla="*/ 4944341 h 5463886"/>
                <a:gd name="connsiteX45" fmla="*/ 3927763 w 5081154"/>
                <a:gd name="connsiteY45" fmla="*/ 4871605 h 5463886"/>
                <a:gd name="connsiteX46" fmla="*/ 3771900 w 5081154"/>
                <a:gd name="connsiteY46" fmla="*/ 4881996 h 5463886"/>
                <a:gd name="connsiteX47" fmla="*/ 3667990 w 5081154"/>
                <a:gd name="connsiteY47" fmla="*/ 4933950 h 5463886"/>
                <a:gd name="connsiteX48" fmla="*/ 3564081 w 5081154"/>
                <a:gd name="connsiteY48" fmla="*/ 4830041 h 5463886"/>
                <a:gd name="connsiteX49" fmla="*/ 3356263 w 5081154"/>
                <a:gd name="connsiteY49" fmla="*/ 4850823 h 5463886"/>
                <a:gd name="connsiteX50" fmla="*/ 3356263 w 5081154"/>
                <a:gd name="connsiteY50" fmla="*/ 4726132 h 5463886"/>
                <a:gd name="connsiteX51" fmla="*/ 3273136 w 5081154"/>
                <a:gd name="connsiteY51" fmla="*/ 4819650 h 5463886"/>
                <a:gd name="connsiteX52" fmla="*/ 3293918 w 5081154"/>
                <a:gd name="connsiteY52" fmla="*/ 4933950 h 5463886"/>
                <a:gd name="connsiteX53" fmla="*/ 2930236 w 5081154"/>
                <a:gd name="connsiteY53" fmla="*/ 4933950 h 5463886"/>
                <a:gd name="connsiteX54" fmla="*/ 2670463 w 5081154"/>
                <a:gd name="connsiteY54" fmla="*/ 4954732 h 5463886"/>
                <a:gd name="connsiteX55" fmla="*/ 2628900 w 5081154"/>
                <a:gd name="connsiteY55" fmla="*/ 5120986 h 5463886"/>
                <a:gd name="connsiteX56" fmla="*/ 2441863 w 5081154"/>
                <a:gd name="connsiteY56" fmla="*/ 5120986 h 5463886"/>
                <a:gd name="connsiteX57" fmla="*/ 2369127 w 5081154"/>
                <a:gd name="connsiteY57" fmla="*/ 5204114 h 5463886"/>
                <a:gd name="connsiteX58" fmla="*/ 2265218 w 5081154"/>
                <a:gd name="connsiteY58" fmla="*/ 5276850 h 5463886"/>
                <a:gd name="connsiteX59" fmla="*/ 1849581 w 5081154"/>
                <a:gd name="connsiteY59" fmla="*/ 5266459 h 5463886"/>
                <a:gd name="connsiteX60" fmla="*/ 1870363 w 5081154"/>
                <a:gd name="connsiteY60" fmla="*/ 5069032 h 5463886"/>
                <a:gd name="connsiteX61" fmla="*/ 1766454 w 5081154"/>
                <a:gd name="connsiteY61" fmla="*/ 5079423 h 5463886"/>
                <a:gd name="connsiteX62" fmla="*/ 1610590 w 5081154"/>
                <a:gd name="connsiteY62" fmla="*/ 4944341 h 5463886"/>
                <a:gd name="connsiteX63" fmla="*/ 1527463 w 5081154"/>
                <a:gd name="connsiteY63" fmla="*/ 5017077 h 5463886"/>
                <a:gd name="connsiteX64" fmla="*/ 1465118 w 5081154"/>
                <a:gd name="connsiteY64" fmla="*/ 5048250 h 5463886"/>
                <a:gd name="connsiteX65" fmla="*/ 1361209 w 5081154"/>
                <a:gd name="connsiteY65" fmla="*/ 5027468 h 5463886"/>
                <a:gd name="connsiteX66" fmla="*/ 1392381 w 5081154"/>
                <a:gd name="connsiteY66" fmla="*/ 5193723 h 5463886"/>
                <a:gd name="connsiteX67" fmla="*/ 1340427 w 5081154"/>
                <a:gd name="connsiteY67" fmla="*/ 5318414 h 5463886"/>
                <a:gd name="connsiteX68" fmla="*/ 1153390 w 5081154"/>
                <a:gd name="connsiteY68" fmla="*/ 5463886 h 5463886"/>
                <a:gd name="connsiteX69" fmla="*/ 1049481 w 5081154"/>
                <a:gd name="connsiteY69" fmla="*/ 5453496 h 5463886"/>
                <a:gd name="connsiteX70" fmla="*/ 1143000 w 5081154"/>
                <a:gd name="connsiteY70" fmla="*/ 5276850 h 5463886"/>
                <a:gd name="connsiteX71" fmla="*/ 997527 w 5081154"/>
                <a:gd name="connsiteY71" fmla="*/ 5339196 h 5463886"/>
                <a:gd name="connsiteX72" fmla="*/ 955963 w 5081154"/>
                <a:gd name="connsiteY72" fmla="*/ 5224896 h 5463886"/>
                <a:gd name="connsiteX73" fmla="*/ 997527 w 5081154"/>
                <a:gd name="connsiteY73" fmla="*/ 5152159 h 5463886"/>
                <a:gd name="connsiteX74" fmla="*/ 924790 w 5081154"/>
                <a:gd name="connsiteY74" fmla="*/ 5110596 h 5463886"/>
                <a:gd name="connsiteX75" fmla="*/ 862445 w 5081154"/>
                <a:gd name="connsiteY75" fmla="*/ 5058641 h 5463886"/>
                <a:gd name="connsiteX76" fmla="*/ 779318 w 5081154"/>
                <a:gd name="connsiteY76" fmla="*/ 5006686 h 5463886"/>
                <a:gd name="connsiteX77" fmla="*/ 675409 w 5081154"/>
                <a:gd name="connsiteY77" fmla="*/ 4892386 h 5463886"/>
                <a:gd name="connsiteX78" fmla="*/ 602672 w 5081154"/>
                <a:gd name="connsiteY78" fmla="*/ 5027468 h 5463886"/>
                <a:gd name="connsiteX79" fmla="*/ 415636 w 5081154"/>
                <a:gd name="connsiteY79" fmla="*/ 5027468 h 5463886"/>
                <a:gd name="connsiteX80" fmla="*/ 353290 w 5081154"/>
                <a:gd name="connsiteY80" fmla="*/ 4965123 h 5463886"/>
                <a:gd name="connsiteX81" fmla="*/ 488372 w 5081154"/>
                <a:gd name="connsiteY81" fmla="*/ 4892386 h 5463886"/>
                <a:gd name="connsiteX82" fmla="*/ 633845 w 5081154"/>
                <a:gd name="connsiteY82" fmla="*/ 4902777 h 5463886"/>
                <a:gd name="connsiteX83" fmla="*/ 748145 w 5081154"/>
                <a:gd name="connsiteY83" fmla="*/ 4798868 h 5463886"/>
                <a:gd name="connsiteX84" fmla="*/ 852054 w 5081154"/>
                <a:gd name="connsiteY84" fmla="*/ 4830041 h 5463886"/>
                <a:gd name="connsiteX85" fmla="*/ 955963 w 5081154"/>
                <a:gd name="connsiteY85" fmla="*/ 4788477 h 5463886"/>
                <a:gd name="connsiteX86" fmla="*/ 976745 w 5081154"/>
                <a:gd name="connsiteY86" fmla="*/ 4861214 h 5463886"/>
                <a:gd name="connsiteX87" fmla="*/ 1039090 w 5081154"/>
                <a:gd name="connsiteY87" fmla="*/ 4694959 h 5463886"/>
                <a:gd name="connsiteX88" fmla="*/ 966354 w 5081154"/>
                <a:gd name="connsiteY88" fmla="*/ 4622223 h 5463886"/>
                <a:gd name="connsiteX89" fmla="*/ 1039090 w 5081154"/>
                <a:gd name="connsiteY89" fmla="*/ 4539096 h 5463886"/>
                <a:gd name="connsiteX90" fmla="*/ 976745 w 5081154"/>
                <a:gd name="connsiteY90" fmla="*/ 4435186 h 5463886"/>
                <a:gd name="connsiteX91" fmla="*/ 997527 w 5081154"/>
                <a:gd name="connsiteY91" fmla="*/ 4341668 h 5463886"/>
                <a:gd name="connsiteX92" fmla="*/ 1028700 w 5081154"/>
                <a:gd name="connsiteY92" fmla="*/ 4102677 h 5463886"/>
                <a:gd name="connsiteX93" fmla="*/ 935181 w 5081154"/>
                <a:gd name="connsiteY93" fmla="*/ 3676650 h 5463886"/>
                <a:gd name="connsiteX94" fmla="*/ 987136 w 5081154"/>
                <a:gd name="connsiteY94" fmla="*/ 3531177 h 5463886"/>
                <a:gd name="connsiteX95" fmla="*/ 1080654 w 5081154"/>
                <a:gd name="connsiteY95" fmla="*/ 3479223 h 5463886"/>
                <a:gd name="connsiteX96" fmla="*/ 1101436 w 5081154"/>
                <a:gd name="connsiteY96" fmla="*/ 3520786 h 5463886"/>
                <a:gd name="connsiteX97" fmla="*/ 1246909 w 5081154"/>
                <a:gd name="connsiteY97" fmla="*/ 3406486 h 5463886"/>
                <a:gd name="connsiteX98" fmla="*/ 1288472 w 5081154"/>
                <a:gd name="connsiteY98" fmla="*/ 3240232 h 5463886"/>
                <a:gd name="connsiteX99" fmla="*/ 1236518 w 5081154"/>
                <a:gd name="connsiteY99" fmla="*/ 3125932 h 5463886"/>
                <a:gd name="connsiteX100" fmla="*/ 1340427 w 5081154"/>
                <a:gd name="connsiteY100" fmla="*/ 3157105 h 5463886"/>
                <a:gd name="connsiteX101" fmla="*/ 1444336 w 5081154"/>
                <a:gd name="connsiteY101" fmla="*/ 3157105 h 5463886"/>
                <a:gd name="connsiteX102" fmla="*/ 1465118 w 5081154"/>
                <a:gd name="connsiteY102" fmla="*/ 3136323 h 5463886"/>
                <a:gd name="connsiteX103" fmla="*/ 1413163 w 5081154"/>
                <a:gd name="connsiteY103" fmla="*/ 2990850 h 5463886"/>
                <a:gd name="connsiteX104" fmla="*/ 1454727 w 5081154"/>
                <a:gd name="connsiteY104" fmla="*/ 2793423 h 5463886"/>
                <a:gd name="connsiteX105" fmla="*/ 1371600 w 5081154"/>
                <a:gd name="connsiteY105" fmla="*/ 2575214 h 5463886"/>
                <a:gd name="connsiteX106" fmla="*/ 1267690 w 5081154"/>
                <a:gd name="connsiteY106" fmla="*/ 2564823 h 5463886"/>
                <a:gd name="connsiteX107" fmla="*/ 1205345 w 5081154"/>
                <a:gd name="connsiteY107" fmla="*/ 2450523 h 5463886"/>
                <a:gd name="connsiteX108" fmla="*/ 1278081 w 5081154"/>
                <a:gd name="connsiteY108" fmla="*/ 2346614 h 5463886"/>
                <a:gd name="connsiteX109" fmla="*/ 1132609 w 5081154"/>
                <a:gd name="connsiteY109" fmla="*/ 2211532 h 5463886"/>
                <a:gd name="connsiteX110" fmla="*/ 1132609 w 5081154"/>
                <a:gd name="connsiteY110" fmla="*/ 2086841 h 5463886"/>
                <a:gd name="connsiteX111" fmla="*/ 1132609 w 5081154"/>
                <a:gd name="connsiteY111" fmla="*/ 2086841 h 5463886"/>
                <a:gd name="connsiteX112" fmla="*/ 1163781 w 5081154"/>
                <a:gd name="connsiteY112" fmla="*/ 1962150 h 5463886"/>
                <a:gd name="connsiteX113" fmla="*/ 1132609 w 5081154"/>
                <a:gd name="connsiteY113" fmla="*/ 1879023 h 5463886"/>
                <a:gd name="connsiteX114" fmla="*/ 1132609 w 5081154"/>
                <a:gd name="connsiteY114" fmla="*/ 1785505 h 5463886"/>
                <a:gd name="connsiteX115" fmla="*/ 1070263 w 5081154"/>
                <a:gd name="connsiteY115" fmla="*/ 1754332 h 5463886"/>
                <a:gd name="connsiteX116" fmla="*/ 955963 w 5081154"/>
                <a:gd name="connsiteY116" fmla="*/ 1816677 h 5463886"/>
                <a:gd name="connsiteX117" fmla="*/ 914400 w 5081154"/>
                <a:gd name="connsiteY117" fmla="*/ 1650423 h 5463886"/>
                <a:gd name="connsiteX118" fmla="*/ 841663 w 5081154"/>
                <a:gd name="connsiteY118" fmla="*/ 1421823 h 5463886"/>
                <a:gd name="connsiteX119" fmla="*/ 654627 w 5081154"/>
                <a:gd name="connsiteY119" fmla="*/ 1328305 h 5463886"/>
                <a:gd name="connsiteX120" fmla="*/ 342900 w 5081154"/>
                <a:gd name="connsiteY120" fmla="*/ 1307523 h 5463886"/>
                <a:gd name="connsiteX121" fmla="*/ 394854 w 5081154"/>
                <a:gd name="connsiteY121" fmla="*/ 1473777 h 5463886"/>
                <a:gd name="connsiteX122" fmla="*/ 270163 w 5081154"/>
                <a:gd name="connsiteY122" fmla="*/ 1546514 h 5463886"/>
                <a:gd name="connsiteX123" fmla="*/ 51954 w 5081154"/>
                <a:gd name="connsiteY123" fmla="*/ 1619250 h 5463886"/>
                <a:gd name="connsiteX124" fmla="*/ 114300 w 5081154"/>
                <a:gd name="connsiteY124" fmla="*/ 1359477 h 5463886"/>
                <a:gd name="connsiteX125" fmla="*/ 10390 w 5081154"/>
                <a:gd name="connsiteY125" fmla="*/ 1099705 h 5463886"/>
                <a:gd name="connsiteX126" fmla="*/ 0 w 5081154"/>
                <a:gd name="connsiteY126" fmla="*/ 798368 h 5463886"/>
                <a:gd name="connsiteX127" fmla="*/ 270163 w 5081154"/>
                <a:gd name="connsiteY127" fmla="*/ 673677 h 5463886"/>
                <a:gd name="connsiteX128" fmla="*/ 571500 w 5081154"/>
                <a:gd name="connsiteY128" fmla="*/ 746414 h 5463886"/>
                <a:gd name="connsiteX129" fmla="*/ 571500 w 5081154"/>
                <a:gd name="connsiteY129" fmla="*/ 538596 h 5463886"/>
                <a:gd name="connsiteX130" fmla="*/ 852054 w 5081154"/>
                <a:gd name="connsiteY130" fmla="*/ 226868 h 5463886"/>
                <a:gd name="connsiteX131" fmla="*/ 1111827 w 5081154"/>
                <a:gd name="connsiteY131" fmla="*/ 112568 h 5463886"/>
                <a:gd name="connsiteX132" fmla="*/ 1211060 w 5081154"/>
                <a:gd name="connsiteY132" fmla="*/ 0 h 5463886"/>
                <a:gd name="connsiteX133" fmla="*/ 1289165 w 5081154"/>
                <a:gd name="connsiteY133" fmla="*/ 31864 h 5463886"/>
                <a:gd name="connsiteX134" fmla="*/ 1325360 w 5081154"/>
                <a:gd name="connsiteY134" fmla="*/ 79489 h 5463886"/>
                <a:gd name="connsiteX135" fmla="*/ 1432040 w 5081154"/>
                <a:gd name="connsiteY135" fmla="*/ 129019 h 5463886"/>
                <a:gd name="connsiteX136" fmla="*/ 1492480 w 5081154"/>
                <a:gd name="connsiteY136" fmla="*/ 233796 h 5463886"/>
                <a:gd name="connsiteX137" fmla="*/ 1489190 w 5081154"/>
                <a:gd name="connsiteY137" fmla="*/ 285229 h 5463886"/>
                <a:gd name="connsiteX138" fmla="*/ 1694930 w 5081154"/>
                <a:gd name="connsiteY138" fmla="*/ 393814 h 5463886"/>
                <a:gd name="connsiteX139" fmla="*/ 1694930 w 5081154"/>
                <a:gd name="connsiteY139" fmla="*/ 523354 h 5463886"/>
                <a:gd name="connsiteX140" fmla="*/ 1710516 w 5081154"/>
                <a:gd name="connsiteY140" fmla="*/ 585874 h 5463886"/>
                <a:gd name="connsiteX141" fmla="*/ 1769225 w 5081154"/>
                <a:gd name="connsiteY141" fmla="*/ 576694 h 5463886"/>
                <a:gd name="connsiteX142" fmla="*/ 1803515 w 5081154"/>
                <a:gd name="connsiteY142" fmla="*/ 618604 h 5463886"/>
                <a:gd name="connsiteX143" fmla="*/ 1830185 w 5081154"/>
                <a:gd name="connsiteY143" fmla="*/ 559549 h 5463886"/>
                <a:gd name="connsiteX144" fmla="*/ 1921625 w 5081154"/>
                <a:gd name="connsiteY144" fmla="*/ 570979 h 5463886"/>
                <a:gd name="connsiteX145" fmla="*/ 1948295 w 5081154"/>
                <a:gd name="connsiteY145" fmla="*/ 511924 h 5463886"/>
                <a:gd name="connsiteX146" fmla="*/ 1870190 w 5081154"/>
                <a:gd name="connsiteY146" fmla="*/ 470014 h 5463886"/>
                <a:gd name="connsiteX147" fmla="*/ 1820660 w 5081154"/>
                <a:gd name="connsiteY147" fmla="*/ 388099 h 5463886"/>
                <a:gd name="connsiteX148" fmla="*/ 1836593 w 5081154"/>
                <a:gd name="connsiteY148" fmla="*/ 347749 h 5463886"/>
                <a:gd name="connsiteX149" fmla="*/ 2286000 w 5081154"/>
                <a:gd name="connsiteY149" fmla="*/ 548986 h 5463886"/>
                <a:gd name="connsiteX150" fmla="*/ 2535381 w 5081154"/>
                <a:gd name="connsiteY150" fmla="*/ 143741 h 5463886"/>
                <a:gd name="connsiteX151" fmla="*/ 2680854 w 5081154"/>
                <a:gd name="connsiteY151" fmla="*/ 351559 h 5463886"/>
                <a:gd name="connsiteX152" fmla="*/ 2951018 w 5081154"/>
                <a:gd name="connsiteY152" fmla="*/ 320386 h 5463886"/>
                <a:gd name="connsiteX153" fmla="*/ 3200400 w 5081154"/>
                <a:gd name="connsiteY153" fmla="*/ 455468 h 5463886"/>
                <a:gd name="connsiteX154" fmla="*/ 3241963 w 5081154"/>
                <a:gd name="connsiteY154" fmla="*/ 590550 h 5463886"/>
                <a:gd name="connsiteX155" fmla="*/ 3387436 w 5081154"/>
                <a:gd name="connsiteY155" fmla="*/ 746414 h 5463886"/>
                <a:gd name="connsiteX156" fmla="*/ 3449781 w 5081154"/>
                <a:gd name="connsiteY156" fmla="*/ 902277 h 5463886"/>
                <a:gd name="connsiteX157" fmla="*/ 3647209 w 5081154"/>
                <a:gd name="connsiteY157" fmla="*/ 1037359 h 5463886"/>
                <a:gd name="connsiteX158" fmla="*/ 3699163 w 5081154"/>
                <a:gd name="connsiteY158" fmla="*/ 1162050 h 5463886"/>
                <a:gd name="connsiteX0" fmla="*/ 3699163 w 5081154"/>
                <a:gd name="connsiteY0" fmla="*/ 1162050 h 5463886"/>
                <a:gd name="connsiteX1" fmla="*/ 3647209 w 5081154"/>
                <a:gd name="connsiteY1" fmla="*/ 1276350 h 5463886"/>
                <a:gd name="connsiteX2" fmla="*/ 3647209 w 5081154"/>
                <a:gd name="connsiteY2" fmla="*/ 1369868 h 5463886"/>
                <a:gd name="connsiteX3" fmla="*/ 3574472 w 5081154"/>
                <a:gd name="connsiteY3" fmla="*/ 1390650 h 5463886"/>
                <a:gd name="connsiteX4" fmla="*/ 3595254 w 5081154"/>
                <a:gd name="connsiteY4" fmla="*/ 1494559 h 5463886"/>
                <a:gd name="connsiteX5" fmla="*/ 3678381 w 5081154"/>
                <a:gd name="connsiteY5" fmla="*/ 1525732 h 5463886"/>
                <a:gd name="connsiteX6" fmla="*/ 3688772 w 5081154"/>
                <a:gd name="connsiteY6" fmla="*/ 1640032 h 5463886"/>
                <a:gd name="connsiteX7" fmla="*/ 3740727 w 5081154"/>
                <a:gd name="connsiteY7" fmla="*/ 1650423 h 5463886"/>
                <a:gd name="connsiteX8" fmla="*/ 3730336 w 5081154"/>
                <a:gd name="connsiteY8" fmla="*/ 1795896 h 5463886"/>
                <a:gd name="connsiteX9" fmla="*/ 3803072 w 5081154"/>
                <a:gd name="connsiteY9" fmla="*/ 1806286 h 5463886"/>
                <a:gd name="connsiteX10" fmla="*/ 3834245 w 5081154"/>
                <a:gd name="connsiteY10" fmla="*/ 1941368 h 5463886"/>
                <a:gd name="connsiteX11" fmla="*/ 3938154 w 5081154"/>
                <a:gd name="connsiteY11" fmla="*/ 2003714 h 5463886"/>
                <a:gd name="connsiteX12" fmla="*/ 3958936 w 5081154"/>
                <a:gd name="connsiteY12" fmla="*/ 2076450 h 5463886"/>
                <a:gd name="connsiteX13" fmla="*/ 4197927 w 5081154"/>
                <a:gd name="connsiteY13" fmla="*/ 2107623 h 5463886"/>
                <a:gd name="connsiteX14" fmla="*/ 4384963 w 5081154"/>
                <a:gd name="connsiteY14" fmla="*/ 2481696 h 5463886"/>
                <a:gd name="connsiteX15" fmla="*/ 4447309 w 5081154"/>
                <a:gd name="connsiteY15" fmla="*/ 2429741 h 5463886"/>
                <a:gd name="connsiteX16" fmla="*/ 4603172 w 5081154"/>
                <a:gd name="connsiteY16" fmla="*/ 2575214 h 5463886"/>
                <a:gd name="connsiteX17" fmla="*/ 4603172 w 5081154"/>
                <a:gd name="connsiteY17" fmla="*/ 2658341 h 5463886"/>
                <a:gd name="connsiteX18" fmla="*/ 4738254 w 5081154"/>
                <a:gd name="connsiteY18" fmla="*/ 2762250 h 5463886"/>
                <a:gd name="connsiteX19" fmla="*/ 4831772 w 5081154"/>
                <a:gd name="connsiteY19" fmla="*/ 2741468 h 5463886"/>
                <a:gd name="connsiteX20" fmla="*/ 4914900 w 5081154"/>
                <a:gd name="connsiteY20" fmla="*/ 2845377 h 5463886"/>
                <a:gd name="connsiteX21" fmla="*/ 4966854 w 5081154"/>
                <a:gd name="connsiteY21" fmla="*/ 2845377 h 5463886"/>
                <a:gd name="connsiteX22" fmla="*/ 5060372 w 5081154"/>
                <a:gd name="connsiteY22" fmla="*/ 3063586 h 5463886"/>
                <a:gd name="connsiteX23" fmla="*/ 5081154 w 5081154"/>
                <a:gd name="connsiteY23" fmla="*/ 3167496 h 5463886"/>
                <a:gd name="connsiteX24" fmla="*/ 5060372 w 5081154"/>
                <a:gd name="connsiteY24" fmla="*/ 3261014 h 5463886"/>
                <a:gd name="connsiteX25" fmla="*/ 5060372 w 5081154"/>
                <a:gd name="connsiteY25" fmla="*/ 3323359 h 5463886"/>
                <a:gd name="connsiteX26" fmla="*/ 4935681 w 5081154"/>
                <a:gd name="connsiteY26" fmla="*/ 3458441 h 5463886"/>
                <a:gd name="connsiteX27" fmla="*/ 4748645 w 5081154"/>
                <a:gd name="connsiteY27" fmla="*/ 3354532 h 5463886"/>
                <a:gd name="connsiteX28" fmla="*/ 4665518 w 5081154"/>
                <a:gd name="connsiteY28" fmla="*/ 3406486 h 5463886"/>
                <a:gd name="connsiteX29" fmla="*/ 4623954 w 5081154"/>
                <a:gd name="connsiteY29" fmla="*/ 3718214 h 5463886"/>
                <a:gd name="connsiteX30" fmla="*/ 4478481 w 5081154"/>
                <a:gd name="connsiteY30" fmla="*/ 3842905 h 5463886"/>
                <a:gd name="connsiteX31" fmla="*/ 4239490 w 5081154"/>
                <a:gd name="connsiteY31" fmla="*/ 3894859 h 5463886"/>
                <a:gd name="connsiteX32" fmla="*/ 4156363 w 5081154"/>
                <a:gd name="connsiteY32" fmla="*/ 3957205 h 5463886"/>
                <a:gd name="connsiteX33" fmla="*/ 4073236 w 5081154"/>
                <a:gd name="connsiteY33" fmla="*/ 3988377 h 5463886"/>
                <a:gd name="connsiteX34" fmla="*/ 3938154 w 5081154"/>
                <a:gd name="connsiteY34" fmla="*/ 4123459 h 5463886"/>
                <a:gd name="connsiteX35" fmla="*/ 4042063 w 5081154"/>
                <a:gd name="connsiteY35" fmla="*/ 4383232 h 5463886"/>
                <a:gd name="connsiteX36" fmla="*/ 4156363 w 5081154"/>
                <a:gd name="connsiteY36" fmla="*/ 4559877 h 5463886"/>
                <a:gd name="connsiteX37" fmla="*/ 4083627 w 5081154"/>
                <a:gd name="connsiteY37" fmla="*/ 4736523 h 5463886"/>
                <a:gd name="connsiteX38" fmla="*/ 4083627 w 5081154"/>
                <a:gd name="connsiteY38" fmla="*/ 4819650 h 5463886"/>
                <a:gd name="connsiteX39" fmla="*/ 4239490 w 5081154"/>
                <a:gd name="connsiteY39" fmla="*/ 4809259 h 5463886"/>
                <a:gd name="connsiteX40" fmla="*/ 4260272 w 5081154"/>
                <a:gd name="connsiteY40" fmla="*/ 4892386 h 5463886"/>
                <a:gd name="connsiteX41" fmla="*/ 4197927 w 5081154"/>
                <a:gd name="connsiteY41" fmla="*/ 5214505 h 5463886"/>
                <a:gd name="connsiteX42" fmla="*/ 3948545 w 5081154"/>
                <a:gd name="connsiteY42" fmla="*/ 5048250 h 5463886"/>
                <a:gd name="connsiteX43" fmla="*/ 4000500 w 5081154"/>
                <a:gd name="connsiteY43" fmla="*/ 4985905 h 5463886"/>
                <a:gd name="connsiteX44" fmla="*/ 3927763 w 5081154"/>
                <a:gd name="connsiteY44" fmla="*/ 4944341 h 5463886"/>
                <a:gd name="connsiteX45" fmla="*/ 3927763 w 5081154"/>
                <a:gd name="connsiteY45" fmla="*/ 4871605 h 5463886"/>
                <a:gd name="connsiteX46" fmla="*/ 3771900 w 5081154"/>
                <a:gd name="connsiteY46" fmla="*/ 4881996 h 5463886"/>
                <a:gd name="connsiteX47" fmla="*/ 3667990 w 5081154"/>
                <a:gd name="connsiteY47" fmla="*/ 4933950 h 5463886"/>
                <a:gd name="connsiteX48" fmla="*/ 3564081 w 5081154"/>
                <a:gd name="connsiteY48" fmla="*/ 4830041 h 5463886"/>
                <a:gd name="connsiteX49" fmla="*/ 3356263 w 5081154"/>
                <a:gd name="connsiteY49" fmla="*/ 4850823 h 5463886"/>
                <a:gd name="connsiteX50" fmla="*/ 3356263 w 5081154"/>
                <a:gd name="connsiteY50" fmla="*/ 4726132 h 5463886"/>
                <a:gd name="connsiteX51" fmla="*/ 3273136 w 5081154"/>
                <a:gd name="connsiteY51" fmla="*/ 4819650 h 5463886"/>
                <a:gd name="connsiteX52" fmla="*/ 3293918 w 5081154"/>
                <a:gd name="connsiteY52" fmla="*/ 4933950 h 5463886"/>
                <a:gd name="connsiteX53" fmla="*/ 2930236 w 5081154"/>
                <a:gd name="connsiteY53" fmla="*/ 4933950 h 5463886"/>
                <a:gd name="connsiteX54" fmla="*/ 2670463 w 5081154"/>
                <a:gd name="connsiteY54" fmla="*/ 4954732 h 5463886"/>
                <a:gd name="connsiteX55" fmla="*/ 2628900 w 5081154"/>
                <a:gd name="connsiteY55" fmla="*/ 5120986 h 5463886"/>
                <a:gd name="connsiteX56" fmla="*/ 2441863 w 5081154"/>
                <a:gd name="connsiteY56" fmla="*/ 5120986 h 5463886"/>
                <a:gd name="connsiteX57" fmla="*/ 2369127 w 5081154"/>
                <a:gd name="connsiteY57" fmla="*/ 5204114 h 5463886"/>
                <a:gd name="connsiteX58" fmla="*/ 2265218 w 5081154"/>
                <a:gd name="connsiteY58" fmla="*/ 5276850 h 5463886"/>
                <a:gd name="connsiteX59" fmla="*/ 1849581 w 5081154"/>
                <a:gd name="connsiteY59" fmla="*/ 5266459 h 5463886"/>
                <a:gd name="connsiteX60" fmla="*/ 1870363 w 5081154"/>
                <a:gd name="connsiteY60" fmla="*/ 5069032 h 5463886"/>
                <a:gd name="connsiteX61" fmla="*/ 1766454 w 5081154"/>
                <a:gd name="connsiteY61" fmla="*/ 5079423 h 5463886"/>
                <a:gd name="connsiteX62" fmla="*/ 1610590 w 5081154"/>
                <a:gd name="connsiteY62" fmla="*/ 4944341 h 5463886"/>
                <a:gd name="connsiteX63" fmla="*/ 1527463 w 5081154"/>
                <a:gd name="connsiteY63" fmla="*/ 5017077 h 5463886"/>
                <a:gd name="connsiteX64" fmla="*/ 1465118 w 5081154"/>
                <a:gd name="connsiteY64" fmla="*/ 5048250 h 5463886"/>
                <a:gd name="connsiteX65" fmla="*/ 1361209 w 5081154"/>
                <a:gd name="connsiteY65" fmla="*/ 5027468 h 5463886"/>
                <a:gd name="connsiteX66" fmla="*/ 1392381 w 5081154"/>
                <a:gd name="connsiteY66" fmla="*/ 5193723 h 5463886"/>
                <a:gd name="connsiteX67" fmla="*/ 1340427 w 5081154"/>
                <a:gd name="connsiteY67" fmla="*/ 5318414 h 5463886"/>
                <a:gd name="connsiteX68" fmla="*/ 1153390 w 5081154"/>
                <a:gd name="connsiteY68" fmla="*/ 5463886 h 5463886"/>
                <a:gd name="connsiteX69" fmla="*/ 1049481 w 5081154"/>
                <a:gd name="connsiteY69" fmla="*/ 5453496 h 5463886"/>
                <a:gd name="connsiteX70" fmla="*/ 1143000 w 5081154"/>
                <a:gd name="connsiteY70" fmla="*/ 5276850 h 5463886"/>
                <a:gd name="connsiteX71" fmla="*/ 997527 w 5081154"/>
                <a:gd name="connsiteY71" fmla="*/ 5339196 h 5463886"/>
                <a:gd name="connsiteX72" fmla="*/ 955963 w 5081154"/>
                <a:gd name="connsiteY72" fmla="*/ 5224896 h 5463886"/>
                <a:gd name="connsiteX73" fmla="*/ 997527 w 5081154"/>
                <a:gd name="connsiteY73" fmla="*/ 5152159 h 5463886"/>
                <a:gd name="connsiteX74" fmla="*/ 924790 w 5081154"/>
                <a:gd name="connsiteY74" fmla="*/ 5110596 h 5463886"/>
                <a:gd name="connsiteX75" fmla="*/ 862445 w 5081154"/>
                <a:gd name="connsiteY75" fmla="*/ 5058641 h 5463886"/>
                <a:gd name="connsiteX76" fmla="*/ 779318 w 5081154"/>
                <a:gd name="connsiteY76" fmla="*/ 5006686 h 5463886"/>
                <a:gd name="connsiteX77" fmla="*/ 675409 w 5081154"/>
                <a:gd name="connsiteY77" fmla="*/ 4892386 h 5463886"/>
                <a:gd name="connsiteX78" fmla="*/ 602672 w 5081154"/>
                <a:gd name="connsiteY78" fmla="*/ 5027468 h 5463886"/>
                <a:gd name="connsiteX79" fmla="*/ 415636 w 5081154"/>
                <a:gd name="connsiteY79" fmla="*/ 5027468 h 5463886"/>
                <a:gd name="connsiteX80" fmla="*/ 353290 w 5081154"/>
                <a:gd name="connsiteY80" fmla="*/ 4965123 h 5463886"/>
                <a:gd name="connsiteX81" fmla="*/ 488372 w 5081154"/>
                <a:gd name="connsiteY81" fmla="*/ 4892386 h 5463886"/>
                <a:gd name="connsiteX82" fmla="*/ 633845 w 5081154"/>
                <a:gd name="connsiteY82" fmla="*/ 4902777 h 5463886"/>
                <a:gd name="connsiteX83" fmla="*/ 748145 w 5081154"/>
                <a:gd name="connsiteY83" fmla="*/ 4798868 h 5463886"/>
                <a:gd name="connsiteX84" fmla="*/ 852054 w 5081154"/>
                <a:gd name="connsiteY84" fmla="*/ 4830041 h 5463886"/>
                <a:gd name="connsiteX85" fmla="*/ 955963 w 5081154"/>
                <a:gd name="connsiteY85" fmla="*/ 4788477 h 5463886"/>
                <a:gd name="connsiteX86" fmla="*/ 976745 w 5081154"/>
                <a:gd name="connsiteY86" fmla="*/ 4861214 h 5463886"/>
                <a:gd name="connsiteX87" fmla="*/ 1039090 w 5081154"/>
                <a:gd name="connsiteY87" fmla="*/ 4694959 h 5463886"/>
                <a:gd name="connsiteX88" fmla="*/ 966354 w 5081154"/>
                <a:gd name="connsiteY88" fmla="*/ 4622223 h 5463886"/>
                <a:gd name="connsiteX89" fmla="*/ 1039090 w 5081154"/>
                <a:gd name="connsiteY89" fmla="*/ 4539096 h 5463886"/>
                <a:gd name="connsiteX90" fmla="*/ 976745 w 5081154"/>
                <a:gd name="connsiteY90" fmla="*/ 4435186 h 5463886"/>
                <a:gd name="connsiteX91" fmla="*/ 997527 w 5081154"/>
                <a:gd name="connsiteY91" fmla="*/ 4341668 h 5463886"/>
                <a:gd name="connsiteX92" fmla="*/ 1028700 w 5081154"/>
                <a:gd name="connsiteY92" fmla="*/ 4102677 h 5463886"/>
                <a:gd name="connsiteX93" fmla="*/ 935181 w 5081154"/>
                <a:gd name="connsiteY93" fmla="*/ 3676650 h 5463886"/>
                <a:gd name="connsiteX94" fmla="*/ 987136 w 5081154"/>
                <a:gd name="connsiteY94" fmla="*/ 3531177 h 5463886"/>
                <a:gd name="connsiteX95" fmla="*/ 1080654 w 5081154"/>
                <a:gd name="connsiteY95" fmla="*/ 3479223 h 5463886"/>
                <a:gd name="connsiteX96" fmla="*/ 1101436 w 5081154"/>
                <a:gd name="connsiteY96" fmla="*/ 3520786 h 5463886"/>
                <a:gd name="connsiteX97" fmla="*/ 1246909 w 5081154"/>
                <a:gd name="connsiteY97" fmla="*/ 3406486 h 5463886"/>
                <a:gd name="connsiteX98" fmla="*/ 1288472 w 5081154"/>
                <a:gd name="connsiteY98" fmla="*/ 3240232 h 5463886"/>
                <a:gd name="connsiteX99" fmla="*/ 1236518 w 5081154"/>
                <a:gd name="connsiteY99" fmla="*/ 3125932 h 5463886"/>
                <a:gd name="connsiteX100" fmla="*/ 1340427 w 5081154"/>
                <a:gd name="connsiteY100" fmla="*/ 3157105 h 5463886"/>
                <a:gd name="connsiteX101" fmla="*/ 1444336 w 5081154"/>
                <a:gd name="connsiteY101" fmla="*/ 3157105 h 5463886"/>
                <a:gd name="connsiteX102" fmla="*/ 1465118 w 5081154"/>
                <a:gd name="connsiteY102" fmla="*/ 3136323 h 5463886"/>
                <a:gd name="connsiteX103" fmla="*/ 1413163 w 5081154"/>
                <a:gd name="connsiteY103" fmla="*/ 2990850 h 5463886"/>
                <a:gd name="connsiteX104" fmla="*/ 1454727 w 5081154"/>
                <a:gd name="connsiteY104" fmla="*/ 2793423 h 5463886"/>
                <a:gd name="connsiteX105" fmla="*/ 1371600 w 5081154"/>
                <a:gd name="connsiteY105" fmla="*/ 2575214 h 5463886"/>
                <a:gd name="connsiteX106" fmla="*/ 1267690 w 5081154"/>
                <a:gd name="connsiteY106" fmla="*/ 2564823 h 5463886"/>
                <a:gd name="connsiteX107" fmla="*/ 1205345 w 5081154"/>
                <a:gd name="connsiteY107" fmla="*/ 2450523 h 5463886"/>
                <a:gd name="connsiteX108" fmla="*/ 1278081 w 5081154"/>
                <a:gd name="connsiteY108" fmla="*/ 2346614 h 5463886"/>
                <a:gd name="connsiteX109" fmla="*/ 1132609 w 5081154"/>
                <a:gd name="connsiteY109" fmla="*/ 2211532 h 5463886"/>
                <a:gd name="connsiteX110" fmla="*/ 1132609 w 5081154"/>
                <a:gd name="connsiteY110" fmla="*/ 2086841 h 5463886"/>
                <a:gd name="connsiteX111" fmla="*/ 1132609 w 5081154"/>
                <a:gd name="connsiteY111" fmla="*/ 2086841 h 5463886"/>
                <a:gd name="connsiteX112" fmla="*/ 1163781 w 5081154"/>
                <a:gd name="connsiteY112" fmla="*/ 1962150 h 5463886"/>
                <a:gd name="connsiteX113" fmla="*/ 1132609 w 5081154"/>
                <a:gd name="connsiteY113" fmla="*/ 1879023 h 5463886"/>
                <a:gd name="connsiteX114" fmla="*/ 1132609 w 5081154"/>
                <a:gd name="connsiteY114" fmla="*/ 1785505 h 5463886"/>
                <a:gd name="connsiteX115" fmla="*/ 1070263 w 5081154"/>
                <a:gd name="connsiteY115" fmla="*/ 1754332 h 5463886"/>
                <a:gd name="connsiteX116" fmla="*/ 955963 w 5081154"/>
                <a:gd name="connsiteY116" fmla="*/ 1816677 h 5463886"/>
                <a:gd name="connsiteX117" fmla="*/ 914400 w 5081154"/>
                <a:gd name="connsiteY117" fmla="*/ 1650423 h 5463886"/>
                <a:gd name="connsiteX118" fmla="*/ 841663 w 5081154"/>
                <a:gd name="connsiteY118" fmla="*/ 1421823 h 5463886"/>
                <a:gd name="connsiteX119" fmla="*/ 654627 w 5081154"/>
                <a:gd name="connsiteY119" fmla="*/ 1328305 h 5463886"/>
                <a:gd name="connsiteX120" fmla="*/ 342900 w 5081154"/>
                <a:gd name="connsiteY120" fmla="*/ 1307523 h 5463886"/>
                <a:gd name="connsiteX121" fmla="*/ 394854 w 5081154"/>
                <a:gd name="connsiteY121" fmla="*/ 1473777 h 5463886"/>
                <a:gd name="connsiteX122" fmla="*/ 270163 w 5081154"/>
                <a:gd name="connsiteY122" fmla="*/ 1546514 h 5463886"/>
                <a:gd name="connsiteX123" fmla="*/ 51954 w 5081154"/>
                <a:gd name="connsiteY123" fmla="*/ 1619250 h 5463886"/>
                <a:gd name="connsiteX124" fmla="*/ 114300 w 5081154"/>
                <a:gd name="connsiteY124" fmla="*/ 1359477 h 5463886"/>
                <a:gd name="connsiteX125" fmla="*/ 10390 w 5081154"/>
                <a:gd name="connsiteY125" fmla="*/ 1099705 h 5463886"/>
                <a:gd name="connsiteX126" fmla="*/ 0 w 5081154"/>
                <a:gd name="connsiteY126" fmla="*/ 798368 h 5463886"/>
                <a:gd name="connsiteX127" fmla="*/ 270163 w 5081154"/>
                <a:gd name="connsiteY127" fmla="*/ 673677 h 5463886"/>
                <a:gd name="connsiteX128" fmla="*/ 571500 w 5081154"/>
                <a:gd name="connsiteY128" fmla="*/ 746414 h 5463886"/>
                <a:gd name="connsiteX129" fmla="*/ 571500 w 5081154"/>
                <a:gd name="connsiteY129" fmla="*/ 538596 h 5463886"/>
                <a:gd name="connsiteX130" fmla="*/ 852054 w 5081154"/>
                <a:gd name="connsiteY130" fmla="*/ 226868 h 5463886"/>
                <a:gd name="connsiteX131" fmla="*/ 1111827 w 5081154"/>
                <a:gd name="connsiteY131" fmla="*/ 112568 h 5463886"/>
                <a:gd name="connsiteX132" fmla="*/ 1211060 w 5081154"/>
                <a:gd name="connsiteY132" fmla="*/ 0 h 5463886"/>
                <a:gd name="connsiteX133" fmla="*/ 1289165 w 5081154"/>
                <a:gd name="connsiteY133" fmla="*/ 31864 h 5463886"/>
                <a:gd name="connsiteX134" fmla="*/ 1325360 w 5081154"/>
                <a:gd name="connsiteY134" fmla="*/ 79489 h 5463886"/>
                <a:gd name="connsiteX135" fmla="*/ 1432040 w 5081154"/>
                <a:gd name="connsiteY135" fmla="*/ 129019 h 5463886"/>
                <a:gd name="connsiteX136" fmla="*/ 1492480 w 5081154"/>
                <a:gd name="connsiteY136" fmla="*/ 233796 h 5463886"/>
                <a:gd name="connsiteX137" fmla="*/ 1489190 w 5081154"/>
                <a:gd name="connsiteY137" fmla="*/ 285229 h 5463886"/>
                <a:gd name="connsiteX138" fmla="*/ 1694930 w 5081154"/>
                <a:gd name="connsiteY138" fmla="*/ 393814 h 5463886"/>
                <a:gd name="connsiteX139" fmla="*/ 1694930 w 5081154"/>
                <a:gd name="connsiteY139" fmla="*/ 523354 h 5463886"/>
                <a:gd name="connsiteX140" fmla="*/ 1710516 w 5081154"/>
                <a:gd name="connsiteY140" fmla="*/ 585874 h 5463886"/>
                <a:gd name="connsiteX141" fmla="*/ 1769225 w 5081154"/>
                <a:gd name="connsiteY141" fmla="*/ 576694 h 5463886"/>
                <a:gd name="connsiteX142" fmla="*/ 1803515 w 5081154"/>
                <a:gd name="connsiteY142" fmla="*/ 618604 h 5463886"/>
                <a:gd name="connsiteX143" fmla="*/ 1830185 w 5081154"/>
                <a:gd name="connsiteY143" fmla="*/ 559549 h 5463886"/>
                <a:gd name="connsiteX144" fmla="*/ 1921625 w 5081154"/>
                <a:gd name="connsiteY144" fmla="*/ 570979 h 5463886"/>
                <a:gd name="connsiteX145" fmla="*/ 1948295 w 5081154"/>
                <a:gd name="connsiteY145" fmla="*/ 511924 h 5463886"/>
                <a:gd name="connsiteX146" fmla="*/ 1870190 w 5081154"/>
                <a:gd name="connsiteY146" fmla="*/ 470014 h 5463886"/>
                <a:gd name="connsiteX147" fmla="*/ 1820660 w 5081154"/>
                <a:gd name="connsiteY147" fmla="*/ 388099 h 5463886"/>
                <a:gd name="connsiteX148" fmla="*/ 1836593 w 5081154"/>
                <a:gd name="connsiteY148" fmla="*/ 347749 h 5463886"/>
                <a:gd name="connsiteX149" fmla="*/ 1976870 w 5081154"/>
                <a:gd name="connsiteY149" fmla="*/ 315709 h 5463886"/>
                <a:gd name="connsiteX150" fmla="*/ 2286000 w 5081154"/>
                <a:gd name="connsiteY150" fmla="*/ 548986 h 5463886"/>
                <a:gd name="connsiteX151" fmla="*/ 2535381 w 5081154"/>
                <a:gd name="connsiteY151" fmla="*/ 143741 h 5463886"/>
                <a:gd name="connsiteX152" fmla="*/ 2680854 w 5081154"/>
                <a:gd name="connsiteY152" fmla="*/ 351559 h 5463886"/>
                <a:gd name="connsiteX153" fmla="*/ 2951018 w 5081154"/>
                <a:gd name="connsiteY153" fmla="*/ 320386 h 5463886"/>
                <a:gd name="connsiteX154" fmla="*/ 3200400 w 5081154"/>
                <a:gd name="connsiteY154" fmla="*/ 455468 h 5463886"/>
                <a:gd name="connsiteX155" fmla="*/ 3241963 w 5081154"/>
                <a:gd name="connsiteY155" fmla="*/ 590550 h 5463886"/>
                <a:gd name="connsiteX156" fmla="*/ 3387436 w 5081154"/>
                <a:gd name="connsiteY156" fmla="*/ 746414 h 5463886"/>
                <a:gd name="connsiteX157" fmla="*/ 3449781 w 5081154"/>
                <a:gd name="connsiteY157" fmla="*/ 902277 h 5463886"/>
                <a:gd name="connsiteX158" fmla="*/ 3647209 w 5081154"/>
                <a:gd name="connsiteY158" fmla="*/ 1037359 h 5463886"/>
                <a:gd name="connsiteX159" fmla="*/ 3699163 w 5081154"/>
                <a:gd name="connsiteY159" fmla="*/ 1162050 h 5463886"/>
                <a:gd name="connsiteX0" fmla="*/ 3699163 w 5081154"/>
                <a:gd name="connsiteY0" fmla="*/ 1162050 h 5463886"/>
                <a:gd name="connsiteX1" fmla="*/ 3647209 w 5081154"/>
                <a:gd name="connsiteY1" fmla="*/ 1276350 h 5463886"/>
                <a:gd name="connsiteX2" fmla="*/ 3647209 w 5081154"/>
                <a:gd name="connsiteY2" fmla="*/ 1369868 h 5463886"/>
                <a:gd name="connsiteX3" fmla="*/ 3574472 w 5081154"/>
                <a:gd name="connsiteY3" fmla="*/ 1390650 h 5463886"/>
                <a:gd name="connsiteX4" fmla="*/ 3595254 w 5081154"/>
                <a:gd name="connsiteY4" fmla="*/ 1494559 h 5463886"/>
                <a:gd name="connsiteX5" fmla="*/ 3678381 w 5081154"/>
                <a:gd name="connsiteY5" fmla="*/ 1525732 h 5463886"/>
                <a:gd name="connsiteX6" fmla="*/ 3688772 w 5081154"/>
                <a:gd name="connsiteY6" fmla="*/ 1640032 h 5463886"/>
                <a:gd name="connsiteX7" fmla="*/ 3740727 w 5081154"/>
                <a:gd name="connsiteY7" fmla="*/ 1650423 h 5463886"/>
                <a:gd name="connsiteX8" fmla="*/ 3730336 w 5081154"/>
                <a:gd name="connsiteY8" fmla="*/ 1795896 h 5463886"/>
                <a:gd name="connsiteX9" fmla="*/ 3803072 w 5081154"/>
                <a:gd name="connsiteY9" fmla="*/ 1806286 h 5463886"/>
                <a:gd name="connsiteX10" fmla="*/ 3834245 w 5081154"/>
                <a:gd name="connsiteY10" fmla="*/ 1941368 h 5463886"/>
                <a:gd name="connsiteX11" fmla="*/ 3938154 w 5081154"/>
                <a:gd name="connsiteY11" fmla="*/ 2003714 h 5463886"/>
                <a:gd name="connsiteX12" fmla="*/ 3958936 w 5081154"/>
                <a:gd name="connsiteY12" fmla="*/ 2076450 h 5463886"/>
                <a:gd name="connsiteX13" fmla="*/ 4197927 w 5081154"/>
                <a:gd name="connsiteY13" fmla="*/ 2107623 h 5463886"/>
                <a:gd name="connsiteX14" fmla="*/ 4384963 w 5081154"/>
                <a:gd name="connsiteY14" fmla="*/ 2481696 h 5463886"/>
                <a:gd name="connsiteX15" fmla="*/ 4447309 w 5081154"/>
                <a:gd name="connsiteY15" fmla="*/ 2429741 h 5463886"/>
                <a:gd name="connsiteX16" fmla="*/ 4603172 w 5081154"/>
                <a:gd name="connsiteY16" fmla="*/ 2575214 h 5463886"/>
                <a:gd name="connsiteX17" fmla="*/ 4603172 w 5081154"/>
                <a:gd name="connsiteY17" fmla="*/ 2658341 h 5463886"/>
                <a:gd name="connsiteX18" fmla="*/ 4738254 w 5081154"/>
                <a:gd name="connsiteY18" fmla="*/ 2762250 h 5463886"/>
                <a:gd name="connsiteX19" fmla="*/ 4831772 w 5081154"/>
                <a:gd name="connsiteY19" fmla="*/ 2741468 h 5463886"/>
                <a:gd name="connsiteX20" fmla="*/ 4914900 w 5081154"/>
                <a:gd name="connsiteY20" fmla="*/ 2845377 h 5463886"/>
                <a:gd name="connsiteX21" fmla="*/ 4966854 w 5081154"/>
                <a:gd name="connsiteY21" fmla="*/ 2845377 h 5463886"/>
                <a:gd name="connsiteX22" fmla="*/ 5060372 w 5081154"/>
                <a:gd name="connsiteY22" fmla="*/ 3063586 h 5463886"/>
                <a:gd name="connsiteX23" fmla="*/ 5081154 w 5081154"/>
                <a:gd name="connsiteY23" fmla="*/ 3167496 h 5463886"/>
                <a:gd name="connsiteX24" fmla="*/ 5060372 w 5081154"/>
                <a:gd name="connsiteY24" fmla="*/ 3261014 h 5463886"/>
                <a:gd name="connsiteX25" fmla="*/ 5060372 w 5081154"/>
                <a:gd name="connsiteY25" fmla="*/ 3323359 h 5463886"/>
                <a:gd name="connsiteX26" fmla="*/ 4935681 w 5081154"/>
                <a:gd name="connsiteY26" fmla="*/ 3458441 h 5463886"/>
                <a:gd name="connsiteX27" fmla="*/ 4748645 w 5081154"/>
                <a:gd name="connsiteY27" fmla="*/ 3354532 h 5463886"/>
                <a:gd name="connsiteX28" fmla="*/ 4665518 w 5081154"/>
                <a:gd name="connsiteY28" fmla="*/ 3406486 h 5463886"/>
                <a:gd name="connsiteX29" fmla="*/ 4623954 w 5081154"/>
                <a:gd name="connsiteY29" fmla="*/ 3718214 h 5463886"/>
                <a:gd name="connsiteX30" fmla="*/ 4478481 w 5081154"/>
                <a:gd name="connsiteY30" fmla="*/ 3842905 h 5463886"/>
                <a:gd name="connsiteX31" fmla="*/ 4239490 w 5081154"/>
                <a:gd name="connsiteY31" fmla="*/ 3894859 h 5463886"/>
                <a:gd name="connsiteX32" fmla="*/ 4156363 w 5081154"/>
                <a:gd name="connsiteY32" fmla="*/ 3957205 h 5463886"/>
                <a:gd name="connsiteX33" fmla="*/ 4073236 w 5081154"/>
                <a:gd name="connsiteY33" fmla="*/ 3988377 h 5463886"/>
                <a:gd name="connsiteX34" fmla="*/ 3938154 w 5081154"/>
                <a:gd name="connsiteY34" fmla="*/ 4123459 h 5463886"/>
                <a:gd name="connsiteX35" fmla="*/ 4042063 w 5081154"/>
                <a:gd name="connsiteY35" fmla="*/ 4383232 h 5463886"/>
                <a:gd name="connsiteX36" fmla="*/ 4156363 w 5081154"/>
                <a:gd name="connsiteY36" fmla="*/ 4559877 h 5463886"/>
                <a:gd name="connsiteX37" fmla="*/ 4083627 w 5081154"/>
                <a:gd name="connsiteY37" fmla="*/ 4736523 h 5463886"/>
                <a:gd name="connsiteX38" fmla="*/ 4083627 w 5081154"/>
                <a:gd name="connsiteY38" fmla="*/ 4819650 h 5463886"/>
                <a:gd name="connsiteX39" fmla="*/ 4239490 w 5081154"/>
                <a:gd name="connsiteY39" fmla="*/ 4809259 h 5463886"/>
                <a:gd name="connsiteX40" fmla="*/ 4260272 w 5081154"/>
                <a:gd name="connsiteY40" fmla="*/ 4892386 h 5463886"/>
                <a:gd name="connsiteX41" fmla="*/ 4197927 w 5081154"/>
                <a:gd name="connsiteY41" fmla="*/ 5214505 h 5463886"/>
                <a:gd name="connsiteX42" fmla="*/ 3948545 w 5081154"/>
                <a:gd name="connsiteY42" fmla="*/ 5048250 h 5463886"/>
                <a:gd name="connsiteX43" fmla="*/ 4000500 w 5081154"/>
                <a:gd name="connsiteY43" fmla="*/ 4985905 h 5463886"/>
                <a:gd name="connsiteX44" fmla="*/ 3927763 w 5081154"/>
                <a:gd name="connsiteY44" fmla="*/ 4944341 h 5463886"/>
                <a:gd name="connsiteX45" fmla="*/ 3927763 w 5081154"/>
                <a:gd name="connsiteY45" fmla="*/ 4871605 h 5463886"/>
                <a:gd name="connsiteX46" fmla="*/ 3771900 w 5081154"/>
                <a:gd name="connsiteY46" fmla="*/ 4881996 h 5463886"/>
                <a:gd name="connsiteX47" fmla="*/ 3667990 w 5081154"/>
                <a:gd name="connsiteY47" fmla="*/ 4933950 h 5463886"/>
                <a:gd name="connsiteX48" fmla="*/ 3564081 w 5081154"/>
                <a:gd name="connsiteY48" fmla="*/ 4830041 h 5463886"/>
                <a:gd name="connsiteX49" fmla="*/ 3356263 w 5081154"/>
                <a:gd name="connsiteY49" fmla="*/ 4850823 h 5463886"/>
                <a:gd name="connsiteX50" fmla="*/ 3356263 w 5081154"/>
                <a:gd name="connsiteY50" fmla="*/ 4726132 h 5463886"/>
                <a:gd name="connsiteX51" fmla="*/ 3273136 w 5081154"/>
                <a:gd name="connsiteY51" fmla="*/ 4819650 h 5463886"/>
                <a:gd name="connsiteX52" fmla="*/ 3293918 w 5081154"/>
                <a:gd name="connsiteY52" fmla="*/ 4933950 h 5463886"/>
                <a:gd name="connsiteX53" fmla="*/ 2930236 w 5081154"/>
                <a:gd name="connsiteY53" fmla="*/ 4933950 h 5463886"/>
                <a:gd name="connsiteX54" fmla="*/ 2670463 w 5081154"/>
                <a:gd name="connsiteY54" fmla="*/ 4954732 h 5463886"/>
                <a:gd name="connsiteX55" fmla="*/ 2628900 w 5081154"/>
                <a:gd name="connsiteY55" fmla="*/ 5120986 h 5463886"/>
                <a:gd name="connsiteX56" fmla="*/ 2441863 w 5081154"/>
                <a:gd name="connsiteY56" fmla="*/ 5120986 h 5463886"/>
                <a:gd name="connsiteX57" fmla="*/ 2369127 w 5081154"/>
                <a:gd name="connsiteY57" fmla="*/ 5204114 h 5463886"/>
                <a:gd name="connsiteX58" fmla="*/ 2265218 w 5081154"/>
                <a:gd name="connsiteY58" fmla="*/ 5276850 h 5463886"/>
                <a:gd name="connsiteX59" fmla="*/ 1849581 w 5081154"/>
                <a:gd name="connsiteY59" fmla="*/ 5266459 h 5463886"/>
                <a:gd name="connsiteX60" fmla="*/ 1870363 w 5081154"/>
                <a:gd name="connsiteY60" fmla="*/ 5069032 h 5463886"/>
                <a:gd name="connsiteX61" fmla="*/ 1766454 w 5081154"/>
                <a:gd name="connsiteY61" fmla="*/ 5079423 h 5463886"/>
                <a:gd name="connsiteX62" fmla="*/ 1610590 w 5081154"/>
                <a:gd name="connsiteY62" fmla="*/ 4944341 h 5463886"/>
                <a:gd name="connsiteX63" fmla="*/ 1527463 w 5081154"/>
                <a:gd name="connsiteY63" fmla="*/ 5017077 h 5463886"/>
                <a:gd name="connsiteX64" fmla="*/ 1465118 w 5081154"/>
                <a:gd name="connsiteY64" fmla="*/ 5048250 h 5463886"/>
                <a:gd name="connsiteX65" fmla="*/ 1361209 w 5081154"/>
                <a:gd name="connsiteY65" fmla="*/ 5027468 h 5463886"/>
                <a:gd name="connsiteX66" fmla="*/ 1392381 w 5081154"/>
                <a:gd name="connsiteY66" fmla="*/ 5193723 h 5463886"/>
                <a:gd name="connsiteX67" fmla="*/ 1340427 w 5081154"/>
                <a:gd name="connsiteY67" fmla="*/ 5318414 h 5463886"/>
                <a:gd name="connsiteX68" fmla="*/ 1153390 w 5081154"/>
                <a:gd name="connsiteY68" fmla="*/ 5463886 h 5463886"/>
                <a:gd name="connsiteX69" fmla="*/ 1049481 w 5081154"/>
                <a:gd name="connsiteY69" fmla="*/ 5453496 h 5463886"/>
                <a:gd name="connsiteX70" fmla="*/ 1143000 w 5081154"/>
                <a:gd name="connsiteY70" fmla="*/ 5276850 h 5463886"/>
                <a:gd name="connsiteX71" fmla="*/ 997527 w 5081154"/>
                <a:gd name="connsiteY71" fmla="*/ 5339196 h 5463886"/>
                <a:gd name="connsiteX72" fmla="*/ 955963 w 5081154"/>
                <a:gd name="connsiteY72" fmla="*/ 5224896 h 5463886"/>
                <a:gd name="connsiteX73" fmla="*/ 997527 w 5081154"/>
                <a:gd name="connsiteY73" fmla="*/ 5152159 h 5463886"/>
                <a:gd name="connsiteX74" fmla="*/ 924790 w 5081154"/>
                <a:gd name="connsiteY74" fmla="*/ 5110596 h 5463886"/>
                <a:gd name="connsiteX75" fmla="*/ 862445 w 5081154"/>
                <a:gd name="connsiteY75" fmla="*/ 5058641 h 5463886"/>
                <a:gd name="connsiteX76" fmla="*/ 779318 w 5081154"/>
                <a:gd name="connsiteY76" fmla="*/ 5006686 h 5463886"/>
                <a:gd name="connsiteX77" fmla="*/ 675409 w 5081154"/>
                <a:gd name="connsiteY77" fmla="*/ 4892386 h 5463886"/>
                <a:gd name="connsiteX78" fmla="*/ 602672 w 5081154"/>
                <a:gd name="connsiteY78" fmla="*/ 5027468 h 5463886"/>
                <a:gd name="connsiteX79" fmla="*/ 415636 w 5081154"/>
                <a:gd name="connsiteY79" fmla="*/ 5027468 h 5463886"/>
                <a:gd name="connsiteX80" fmla="*/ 353290 w 5081154"/>
                <a:gd name="connsiteY80" fmla="*/ 4965123 h 5463886"/>
                <a:gd name="connsiteX81" fmla="*/ 488372 w 5081154"/>
                <a:gd name="connsiteY81" fmla="*/ 4892386 h 5463886"/>
                <a:gd name="connsiteX82" fmla="*/ 633845 w 5081154"/>
                <a:gd name="connsiteY82" fmla="*/ 4902777 h 5463886"/>
                <a:gd name="connsiteX83" fmla="*/ 748145 w 5081154"/>
                <a:gd name="connsiteY83" fmla="*/ 4798868 h 5463886"/>
                <a:gd name="connsiteX84" fmla="*/ 852054 w 5081154"/>
                <a:gd name="connsiteY84" fmla="*/ 4830041 h 5463886"/>
                <a:gd name="connsiteX85" fmla="*/ 955963 w 5081154"/>
                <a:gd name="connsiteY85" fmla="*/ 4788477 h 5463886"/>
                <a:gd name="connsiteX86" fmla="*/ 976745 w 5081154"/>
                <a:gd name="connsiteY86" fmla="*/ 4861214 h 5463886"/>
                <a:gd name="connsiteX87" fmla="*/ 1039090 w 5081154"/>
                <a:gd name="connsiteY87" fmla="*/ 4694959 h 5463886"/>
                <a:gd name="connsiteX88" fmla="*/ 966354 w 5081154"/>
                <a:gd name="connsiteY88" fmla="*/ 4622223 h 5463886"/>
                <a:gd name="connsiteX89" fmla="*/ 1039090 w 5081154"/>
                <a:gd name="connsiteY89" fmla="*/ 4539096 h 5463886"/>
                <a:gd name="connsiteX90" fmla="*/ 976745 w 5081154"/>
                <a:gd name="connsiteY90" fmla="*/ 4435186 h 5463886"/>
                <a:gd name="connsiteX91" fmla="*/ 997527 w 5081154"/>
                <a:gd name="connsiteY91" fmla="*/ 4341668 h 5463886"/>
                <a:gd name="connsiteX92" fmla="*/ 1028700 w 5081154"/>
                <a:gd name="connsiteY92" fmla="*/ 4102677 h 5463886"/>
                <a:gd name="connsiteX93" fmla="*/ 935181 w 5081154"/>
                <a:gd name="connsiteY93" fmla="*/ 3676650 h 5463886"/>
                <a:gd name="connsiteX94" fmla="*/ 987136 w 5081154"/>
                <a:gd name="connsiteY94" fmla="*/ 3531177 h 5463886"/>
                <a:gd name="connsiteX95" fmla="*/ 1080654 w 5081154"/>
                <a:gd name="connsiteY95" fmla="*/ 3479223 h 5463886"/>
                <a:gd name="connsiteX96" fmla="*/ 1101436 w 5081154"/>
                <a:gd name="connsiteY96" fmla="*/ 3520786 h 5463886"/>
                <a:gd name="connsiteX97" fmla="*/ 1246909 w 5081154"/>
                <a:gd name="connsiteY97" fmla="*/ 3406486 h 5463886"/>
                <a:gd name="connsiteX98" fmla="*/ 1288472 w 5081154"/>
                <a:gd name="connsiteY98" fmla="*/ 3240232 h 5463886"/>
                <a:gd name="connsiteX99" fmla="*/ 1236518 w 5081154"/>
                <a:gd name="connsiteY99" fmla="*/ 3125932 h 5463886"/>
                <a:gd name="connsiteX100" fmla="*/ 1340427 w 5081154"/>
                <a:gd name="connsiteY100" fmla="*/ 3157105 h 5463886"/>
                <a:gd name="connsiteX101" fmla="*/ 1444336 w 5081154"/>
                <a:gd name="connsiteY101" fmla="*/ 3157105 h 5463886"/>
                <a:gd name="connsiteX102" fmla="*/ 1465118 w 5081154"/>
                <a:gd name="connsiteY102" fmla="*/ 3136323 h 5463886"/>
                <a:gd name="connsiteX103" fmla="*/ 1413163 w 5081154"/>
                <a:gd name="connsiteY103" fmla="*/ 2990850 h 5463886"/>
                <a:gd name="connsiteX104" fmla="*/ 1454727 w 5081154"/>
                <a:gd name="connsiteY104" fmla="*/ 2793423 h 5463886"/>
                <a:gd name="connsiteX105" fmla="*/ 1371600 w 5081154"/>
                <a:gd name="connsiteY105" fmla="*/ 2575214 h 5463886"/>
                <a:gd name="connsiteX106" fmla="*/ 1267690 w 5081154"/>
                <a:gd name="connsiteY106" fmla="*/ 2564823 h 5463886"/>
                <a:gd name="connsiteX107" fmla="*/ 1205345 w 5081154"/>
                <a:gd name="connsiteY107" fmla="*/ 2450523 h 5463886"/>
                <a:gd name="connsiteX108" fmla="*/ 1278081 w 5081154"/>
                <a:gd name="connsiteY108" fmla="*/ 2346614 h 5463886"/>
                <a:gd name="connsiteX109" fmla="*/ 1132609 w 5081154"/>
                <a:gd name="connsiteY109" fmla="*/ 2211532 h 5463886"/>
                <a:gd name="connsiteX110" fmla="*/ 1132609 w 5081154"/>
                <a:gd name="connsiteY110" fmla="*/ 2086841 h 5463886"/>
                <a:gd name="connsiteX111" fmla="*/ 1132609 w 5081154"/>
                <a:gd name="connsiteY111" fmla="*/ 2086841 h 5463886"/>
                <a:gd name="connsiteX112" fmla="*/ 1163781 w 5081154"/>
                <a:gd name="connsiteY112" fmla="*/ 1962150 h 5463886"/>
                <a:gd name="connsiteX113" fmla="*/ 1132609 w 5081154"/>
                <a:gd name="connsiteY113" fmla="*/ 1879023 h 5463886"/>
                <a:gd name="connsiteX114" fmla="*/ 1132609 w 5081154"/>
                <a:gd name="connsiteY114" fmla="*/ 1785505 h 5463886"/>
                <a:gd name="connsiteX115" fmla="*/ 1070263 w 5081154"/>
                <a:gd name="connsiteY115" fmla="*/ 1754332 h 5463886"/>
                <a:gd name="connsiteX116" fmla="*/ 955963 w 5081154"/>
                <a:gd name="connsiteY116" fmla="*/ 1816677 h 5463886"/>
                <a:gd name="connsiteX117" fmla="*/ 914400 w 5081154"/>
                <a:gd name="connsiteY117" fmla="*/ 1650423 h 5463886"/>
                <a:gd name="connsiteX118" fmla="*/ 841663 w 5081154"/>
                <a:gd name="connsiteY118" fmla="*/ 1421823 h 5463886"/>
                <a:gd name="connsiteX119" fmla="*/ 654627 w 5081154"/>
                <a:gd name="connsiteY119" fmla="*/ 1328305 h 5463886"/>
                <a:gd name="connsiteX120" fmla="*/ 342900 w 5081154"/>
                <a:gd name="connsiteY120" fmla="*/ 1307523 h 5463886"/>
                <a:gd name="connsiteX121" fmla="*/ 394854 w 5081154"/>
                <a:gd name="connsiteY121" fmla="*/ 1473777 h 5463886"/>
                <a:gd name="connsiteX122" fmla="*/ 270163 w 5081154"/>
                <a:gd name="connsiteY122" fmla="*/ 1546514 h 5463886"/>
                <a:gd name="connsiteX123" fmla="*/ 51954 w 5081154"/>
                <a:gd name="connsiteY123" fmla="*/ 1619250 h 5463886"/>
                <a:gd name="connsiteX124" fmla="*/ 114300 w 5081154"/>
                <a:gd name="connsiteY124" fmla="*/ 1359477 h 5463886"/>
                <a:gd name="connsiteX125" fmla="*/ 10390 w 5081154"/>
                <a:gd name="connsiteY125" fmla="*/ 1099705 h 5463886"/>
                <a:gd name="connsiteX126" fmla="*/ 0 w 5081154"/>
                <a:gd name="connsiteY126" fmla="*/ 798368 h 5463886"/>
                <a:gd name="connsiteX127" fmla="*/ 270163 w 5081154"/>
                <a:gd name="connsiteY127" fmla="*/ 673677 h 5463886"/>
                <a:gd name="connsiteX128" fmla="*/ 571500 w 5081154"/>
                <a:gd name="connsiteY128" fmla="*/ 746414 h 5463886"/>
                <a:gd name="connsiteX129" fmla="*/ 571500 w 5081154"/>
                <a:gd name="connsiteY129" fmla="*/ 538596 h 5463886"/>
                <a:gd name="connsiteX130" fmla="*/ 852054 w 5081154"/>
                <a:gd name="connsiteY130" fmla="*/ 226868 h 5463886"/>
                <a:gd name="connsiteX131" fmla="*/ 1111827 w 5081154"/>
                <a:gd name="connsiteY131" fmla="*/ 112568 h 5463886"/>
                <a:gd name="connsiteX132" fmla="*/ 1211060 w 5081154"/>
                <a:gd name="connsiteY132" fmla="*/ 0 h 5463886"/>
                <a:gd name="connsiteX133" fmla="*/ 1289165 w 5081154"/>
                <a:gd name="connsiteY133" fmla="*/ 31864 h 5463886"/>
                <a:gd name="connsiteX134" fmla="*/ 1325360 w 5081154"/>
                <a:gd name="connsiteY134" fmla="*/ 79489 h 5463886"/>
                <a:gd name="connsiteX135" fmla="*/ 1432040 w 5081154"/>
                <a:gd name="connsiteY135" fmla="*/ 129019 h 5463886"/>
                <a:gd name="connsiteX136" fmla="*/ 1492480 w 5081154"/>
                <a:gd name="connsiteY136" fmla="*/ 233796 h 5463886"/>
                <a:gd name="connsiteX137" fmla="*/ 1489190 w 5081154"/>
                <a:gd name="connsiteY137" fmla="*/ 285229 h 5463886"/>
                <a:gd name="connsiteX138" fmla="*/ 1694930 w 5081154"/>
                <a:gd name="connsiteY138" fmla="*/ 393814 h 5463886"/>
                <a:gd name="connsiteX139" fmla="*/ 1694930 w 5081154"/>
                <a:gd name="connsiteY139" fmla="*/ 523354 h 5463886"/>
                <a:gd name="connsiteX140" fmla="*/ 1710516 w 5081154"/>
                <a:gd name="connsiteY140" fmla="*/ 585874 h 5463886"/>
                <a:gd name="connsiteX141" fmla="*/ 1769225 w 5081154"/>
                <a:gd name="connsiteY141" fmla="*/ 576694 h 5463886"/>
                <a:gd name="connsiteX142" fmla="*/ 1803515 w 5081154"/>
                <a:gd name="connsiteY142" fmla="*/ 618604 h 5463886"/>
                <a:gd name="connsiteX143" fmla="*/ 1830185 w 5081154"/>
                <a:gd name="connsiteY143" fmla="*/ 559549 h 5463886"/>
                <a:gd name="connsiteX144" fmla="*/ 1921625 w 5081154"/>
                <a:gd name="connsiteY144" fmla="*/ 570979 h 5463886"/>
                <a:gd name="connsiteX145" fmla="*/ 1948295 w 5081154"/>
                <a:gd name="connsiteY145" fmla="*/ 511924 h 5463886"/>
                <a:gd name="connsiteX146" fmla="*/ 1870190 w 5081154"/>
                <a:gd name="connsiteY146" fmla="*/ 470014 h 5463886"/>
                <a:gd name="connsiteX147" fmla="*/ 1820660 w 5081154"/>
                <a:gd name="connsiteY147" fmla="*/ 388099 h 5463886"/>
                <a:gd name="connsiteX148" fmla="*/ 1836593 w 5081154"/>
                <a:gd name="connsiteY148" fmla="*/ 347749 h 5463886"/>
                <a:gd name="connsiteX149" fmla="*/ 1976870 w 5081154"/>
                <a:gd name="connsiteY149" fmla="*/ 315709 h 5463886"/>
                <a:gd name="connsiteX150" fmla="*/ 2286000 w 5081154"/>
                <a:gd name="connsiteY150" fmla="*/ 548986 h 5463886"/>
                <a:gd name="connsiteX151" fmla="*/ 2535381 w 5081154"/>
                <a:gd name="connsiteY151" fmla="*/ 143741 h 5463886"/>
                <a:gd name="connsiteX152" fmla="*/ 2680854 w 5081154"/>
                <a:gd name="connsiteY152" fmla="*/ 351559 h 5463886"/>
                <a:gd name="connsiteX153" fmla="*/ 2951018 w 5081154"/>
                <a:gd name="connsiteY153" fmla="*/ 320386 h 5463886"/>
                <a:gd name="connsiteX154" fmla="*/ 3200400 w 5081154"/>
                <a:gd name="connsiteY154" fmla="*/ 455468 h 5463886"/>
                <a:gd name="connsiteX155" fmla="*/ 3241963 w 5081154"/>
                <a:gd name="connsiteY155" fmla="*/ 590550 h 5463886"/>
                <a:gd name="connsiteX156" fmla="*/ 3387436 w 5081154"/>
                <a:gd name="connsiteY156" fmla="*/ 746414 h 5463886"/>
                <a:gd name="connsiteX157" fmla="*/ 3449781 w 5081154"/>
                <a:gd name="connsiteY157" fmla="*/ 902277 h 5463886"/>
                <a:gd name="connsiteX158" fmla="*/ 3647209 w 5081154"/>
                <a:gd name="connsiteY158" fmla="*/ 1037359 h 5463886"/>
                <a:gd name="connsiteX159" fmla="*/ 3699163 w 5081154"/>
                <a:gd name="connsiteY159" fmla="*/ 1162050 h 5463886"/>
                <a:gd name="connsiteX0" fmla="*/ 3699163 w 5081154"/>
                <a:gd name="connsiteY0" fmla="*/ 1162050 h 5463886"/>
                <a:gd name="connsiteX1" fmla="*/ 3647209 w 5081154"/>
                <a:gd name="connsiteY1" fmla="*/ 1276350 h 5463886"/>
                <a:gd name="connsiteX2" fmla="*/ 3647209 w 5081154"/>
                <a:gd name="connsiteY2" fmla="*/ 1369868 h 5463886"/>
                <a:gd name="connsiteX3" fmla="*/ 3574472 w 5081154"/>
                <a:gd name="connsiteY3" fmla="*/ 1390650 h 5463886"/>
                <a:gd name="connsiteX4" fmla="*/ 3595254 w 5081154"/>
                <a:gd name="connsiteY4" fmla="*/ 1494559 h 5463886"/>
                <a:gd name="connsiteX5" fmla="*/ 3678381 w 5081154"/>
                <a:gd name="connsiteY5" fmla="*/ 1525732 h 5463886"/>
                <a:gd name="connsiteX6" fmla="*/ 3688772 w 5081154"/>
                <a:gd name="connsiteY6" fmla="*/ 1640032 h 5463886"/>
                <a:gd name="connsiteX7" fmla="*/ 3740727 w 5081154"/>
                <a:gd name="connsiteY7" fmla="*/ 1650423 h 5463886"/>
                <a:gd name="connsiteX8" fmla="*/ 3730336 w 5081154"/>
                <a:gd name="connsiteY8" fmla="*/ 1795896 h 5463886"/>
                <a:gd name="connsiteX9" fmla="*/ 3803072 w 5081154"/>
                <a:gd name="connsiteY9" fmla="*/ 1806286 h 5463886"/>
                <a:gd name="connsiteX10" fmla="*/ 3834245 w 5081154"/>
                <a:gd name="connsiteY10" fmla="*/ 1941368 h 5463886"/>
                <a:gd name="connsiteX11" fmla="*/ 3938154 w 5081154"/>
                <a:gd name="connsiteY11" fmla="*/ 2003714 h 5463886"/>
                <a:gd name="connsiteX12" fmla="*/ 3958936 w 5081154"/>
                <a:gd name="connsiteY12" fmla="*/ 2076450 h 5463886"/>
                <a:gd name="connsiteX13" fmla="*/ 4197927 w 5081154"/>
                <a:gd name="connsiteY13" fmla="*/ 2107623 h 5463886"/>
                <a:gd name="connsiteX14" fmla="*/ 4384963 w 5081154"/>
                <a:gd name="connsiteY14" fmla="*/ 2481696 h 5463886"/>
                <a:gd name="connsiteX15" fmla="*/ 4447309 w 5081154"/>
                <a:gd name="connsiteY15" fmla="*/ 2429741 h 5463886"/>
                <a:gd name="connsiteX16" fmla="*/ 4603172 w 5081154"/>
                <a:gd name="connsiteY16" fmla="*/ 2575214 h 5463886"/>
                <a:gd name="connsiteX17" fmla="*/ 4603172 w 5081154"/>
                <a:gd name="connsiteY17" fmla="*/ 2658341 h 5463886"/>
                <a:gd name="connsiteX18" fmla="*/ 4738254 w 5081154"/>
                <a:gd name="connsiteY18" fmla="*/ 2762250 h 5463886"/>
                <a:gd name="connsiteX19" fmla="*/ 4831772 w 5081154"/>
                <a:gd name="connsiteY19" fmla="*/ 2741468 h 5463886"/>
                <a:gd name="connsiteX20" fmla="*/ 4914900 w 5081154"/>
                <a:gd name="connsiteY20" fmla="*/ 2845377 h 5463886"/>
                <a:gd name="connsiteX21" fmla="*/ 4966854 w 5081154"/>
                <a:gd name="connsiteY21" fmla="*/ 2845377 h 5463886"/>
                <a:gd name="connsiteX22" fmla="*/ 5060372 w 5081154"/>
                <a:gd name="connsiteY22" fmla="*/ 3063586 h 5463886"/>
                <a:gd name="connsiteX23" fmla="*/ 5081154 w 5081154"/>
                <a:gd name="connsiteY23" fmla="*/ 3167496 h 5463886"/>
                <a:gd name="connsiteX24" fmla="*/ 5060372 w 5081154"/>
                <a:gd name="connsiteY24" fmla="*/ 3261014 h 5463886"/>
                <a:gd name="connsiteX25" fmla="*/ 5060372 w 5081154"/>
                <a:gd name="connsiteY25" fmla="*/ 3323359 h 5463886"/>
                <a:gd name="connsiteX26" fmla="*/ 4935681 w 5081154"/>
                <a:gd name="connsiteY26" fmla="*/ 3458441 h 5463886"/>
                <a:gd name="connsiteX27" fmla="*/ 4748645 w 5081154"/>
                <a:gd name="connsiteY27" fmla="*/ 3354532 h 5463886"/>
                <a:gd name="connsiteX28" fmla="*/ 4665518 w 5081154"/>
                <a:gd name="connsiteY28" fmla="*/ 3406486 h 5463886"/>
                <a:gd name="connsiteX29" fmla="*/ 4623954 w 5081154"/>
                <a:gd name="connsiteY29" fmla="*/ 3718214 h 5463886"/>
                <a:gd name="connsiteX30" fmla="*/ 4478481 w 5081154"/>
                <a:gd name="connsiteY30" fmla="*/ 3842905 h 5463886"/>
                <a:gd name="connsiteX31" fmla="*/ 4239490 w 5081154"/>
                <a:gd name="connsiteY31" fmla="*/ 3894859 h 5463886"/>
                <a:gd name="connsiteX32" fmla="*/ 4156363 w 5081154"/>
                <a:gd name="connsiteY32" fmla="*/ 3957205 h 5463886"/>
                <a:gd name="connsiteX33" fmla="*/ 4073236 w 5081154"/>
                <a:gd name="connsiteY33" fmla="*/ 3988377 h 5463886"/>
                <a:gd name="connsiteX34" fmla="*/ 3938154 w 5081154"/>
                <a:gd name="connsiteY34" fmla="*/ 4123459 h 5463886"/>
                <a:gd name="connsiteX35" fmla="*/ 4042063 w 5081154"/>
                <a:gd name="connsiteY35" fmla="*/ 4383232 h 5463886"/>
                <a:gd name="connsiteX36" fmla="*/ 4156363 w 5081154"/>
                <a:gd name="connsiteY36" fmla="*/ 4559877 h 5463886"/>
                <a:gd name="connsiteX37" fmla="*/ 4083627 w 5081154"/>
                <a:gd name="connsiteY37" fmla="*/ 4736523 h 5463886"/>
                <a:gd name="connsiteX38" fmla="*/ 4083627 w 5081154"/>
                <a:gd name="connsiteY38" fmla="*/ 4819650 h 5463886"/>
                <a:gd name="connsiteX39" fmla="*/ 4239490 w 5081154"/>
                <a:gd name="connsiteY39" fmla="*/ 4809259 h 5463886"/>
                <a:gd name="connsiteX40" fmla="*/ 4260272 w 5081154"/>
                <a:gd name="connsiteY40" fmla="*/ 4892386 h 5463886"/>
                <a:gd name="connsiteX41" fmla="*/ 4197927 w 5081154"/>
                <a:gd name="connsiteY41" fmla="*/ 5214505 h 5463886"/>
                <a:gd name="connsiteX42" fmla="*/ 3948545 w 5081154"/>
                <a:gd name="connsiteY42" fmla="*/ 5048250 h 5463886"/>
                <a:gd name="connsiteX43" fmla="*/ 4000500 w 5081154"/>
                <a:gd name="connsiteY43" fmla="*/ 4985905 h 5463886"/>
                <a:gd name="connsiteX44" fmla="*/ 3927763 w 5081154"/>
                <a:gd name="connsiteY44" fmla="*/ 4944341 h 5463886"/>
                <a:gd name="connsiteX45" fmla="*/ 3927763 w 5081154"/>
                <a:gd name="connsiteY45" fmla="*/ 4871605 h 5463886"/>
                <a:gd name="connsiteX46" fmla="*/ 3771900 w 5081154"/>
                <a:gd name="connsiteY46" fmla="*/ 4881996 h 5463886"/>
                <a:gd name="connsiteX47" fmla="*/ 3667990 w 5081154"/>
                <a:gd name="connsiteY47" fmla="*/ 4933950 h 5463886"/>
                <a:gd name="connsiteX48" fmla="*/ 3564081 w 5081154"/>
                <a:gd name="connsiteY48" fmla="*/ 4830041 h 5463886"/>
                <a:gd name="connsiteX49" fmla="*/ 3356263 w 5081154"/>
                <a:gd name="connsiteY49" fmla="*/ 4850823 h 5463886"/>
                <a:gd name="connsiteX50" fmla="*/ 3356263 w 5081154"/>
                <a:gd name="connsiteY50" fmla="*/ 4726132 h 5463886"/>
                <a:gd name="connsiteX51" fmla="*/ 3273136 w 5081154"/>
                <a:gd name="connsiteY51" fmla="*/ 4819650 h 5463886"/>
                <a:gd name="connsiteX52" fmla="*/ 3293918 w 5081154"/>
                <a:gd name="connsiteY52" fmla="*/ 4933950 h 5463886"/>
                <a:gd name="connsiteX53" fmla="*/ 2930236 w 5081154"/>
                <a:gd name="connsiteY53" fmla="*/ 4933950 h 5463886"/>
                <a:gd name="connsiteX54" fmla="*/ 2670463 w 5081154"/>
                <a:gd name="connsiteY54" fmla="*/ 4954732 h 5463886"/>
                <a:gd name="connsiteX55" fmla="*/ 2628900 w 5081154"/>
                <a:gd name="connsiteY55" fmla="*/ 5120986 h 5463886"/>
                <a:gd name="connsiteX56" fmla="*/ 2441863 w 5081154"/>
                <a:gd name="connsiteY56" fmla="*/ 5120986 h 5463886"/>
                <a:gd name="connsiteX57" fmla="*/ 2369127 w 5081154"/>
                <a:gd name="connsiteY57" fmla="*/ 5204114 h 5463886"/>
                <a:gd name="connsiteX58" fmla="*/ 2265218 w 5081154"/>
                <a:gd name="connsiteY58" fmla="*/ 5276850 h 5463886"/>
                <a:gd name="connsiteX59" fmla="*/ 1849581 w 5081154"/>
                <a:gd name="connsiteY59" fmla="*/ 5266459 h 5463886"/>
                <a:gd name="connsiteX60" fmla="*/ 1870363 w 5081154"/>
                <a:gd name="connsiteY60" fmla="*/ 5069032 h 5463886"/>
                <a:gd name="connsiteX61" fmla="*/ 1766454 w 5081154"/>
                <a:gd name="connsiteY61" fmla="*/ 5079423 h 5463886"/>
                <a:gd name="connsiteX62" fmla="*/ 1610590 w 5081154"/>
                <a:gd name="connsiteY62" fmla="*/ 4944341 h 5463886"/>
                <a:gd name="connsiteX63" fmla="*/ 1527463 w 5081154"/>
                <a:gd name="connsiteY63" fmla="*/ 5017077 h 5463886"/>
                <a:gd name="connsiteX64" fmla="*/ 1465118 w 5081154"/>
                <a:gd name="connsiteY64" fmla="*/ 5048250 h 5463886"/>
                <a:gd name="connsiteX65" fmla="*/ 1361209 w 5081154"/>
                <a:gd name="connsiteY65" fmla="*/ 5027468 h 5463886"/>
                <a:gd name="connsiteX66" fmla="*/ 1392381 w 5081154"/>
                <a:gd name="connsiteY66" fmla="*/ 5193723 h 5463886"/>
                <a:gd name="connsiteX67" fmla="*/ 1340427 w 5081154"/>
                <a:gd name="connsiteY67" fmla="*/ 5318414 h 5463886"/>
                <a:gd name="connsiteX68" fmla="*/ 1153390 w 5081154"/>
                <a:gd name="connsiteY68" fmla="*/ 5463886 h 5463886"/>
                <a:gd name="connsiteX69" fmla="*/ 1049481 w 5081154"/>
                <a:gd name="connsiteY69" fmla="*/ 5453496 h 5463886"/>
                <a:gd name="connsiteX70" fmla="*/ 1143000 w 5081154"/>
                <a:gd name="connsiteY70" fmla="*/ 5276850 h 5463886"/>
                <a:gd name="connsiteX71" fmla="*/ 997527 w 5081154"/>
                <a:gd name="connsiteY71" fmla="*/ 5339196 h 5463886"/>
                <a:gd name="connsiteX72" fmla="*/ 955963 w 5081154"/>
                <a:gd name="connsiteY72" fmla="*/ 5224896 h 5463886"/>
                <a:gd name="connsiteX73" fmla="*/ 997527 w 5081154"/>
                <a:gd name="connsiteY73" fmla="*/ 5152159 h 5463886"/>
                <a:gd name="connsiteX74" fmla="*/ 924790 w 5081154"/>
                <a:gd name="connsiteY74" fmla="*/ 5110596 h 5463886"/>
                <a:gd name="connsiteX75" fmla="*/ 862445 w 5081154"/>
                <a:gd name="connsiteY75" fmla="*/ 5058641 h 5463886"/>
                <a:gd name="connsiteX76" fmla="*/ 779318 w 5081154"/>
                <a:gd name="connsiteY76" fmla="*/ 5006686 h 5463886"/>
                <a:gd name="connsiteX77" fmla="*/ 675409 w 5081154"/>
                <a:gd name="connsiteY77" fmla="*/ 4892386 h 5463886"/>
                <a:gd name="connsiteX78" fmla="*/ 602672 w 5081154"/>
                <a:gd name="connsiteY78" fmla="*/ 5027468 h 5463886"/>
                <a:gd name="connsiteX79" fmla="*/ 415636 w 5081154"/>
                <a:gd name="connsiteY79" fmla="*/ 5027468 h 5463886"/>
                <a:gd name="connsiteX80" fmla="*/ 353290 w 5081154"/>
                <a:gd name="connsiteY80" fmla="*/ 4965123 h 5463886"/>
                <a:gd name="connsiteX81" fmla="*/ 488372 w 5081154"/>
                <a:gd name="connsiteY81" fmla="*/ 4892386 h 5463886"/>
                <a:gd name="connsiteX82" fmla="*/ 633845 w 5081154"/>
                <a:gd name="connsiteY82" fmla="*/ 4902777 h 5463886"/>
                <a:gd name="connsiteX83" fmla="*/ 748145 w 5081154"/>
                <a:gd name="connsiteY83" fmla="*/ 4798868 h 5463886"/>
                <a:gd name="connsiteX84" fmla="*/ 852054 w 5081154"/>
                <a:gd name="connsiteY84" fmla="*/ 4830041 h 5463886"/>
                <a:gd name="connsiteX85" fmla="*/ 955963 w 5081154"/>
                <a:gd name="connsiteY85" fmla="*/ 4788477 h 5463886"/>
                <a:gd name="connsiteX86" fmla="*/ 976745 w 5081154"/>
                <a:gd name="connsiteY86" fmla="*/ 4861214 h 5463886"/>
                <a:gd name="connsiteX87" fmla="*/ 1039090 w 5081154"/>
                <a:gd name="connsiteY87" fmla="*/ 4694959 h 5463886"/>
                <a:gd name="connsiteX88" fmla="*/ 966354 w 5081154"/>
                <a:gd name="connsiteY88" fmla="*/ 4622223 h 5463886"/>
                <a:gd name="connsiteX89" fmla="*/ 1039090 w 5081154"/>
                <a:gd name="connsiteY89" fmla="*/ 4539096 h 5463886"/>
                <a:gd name="connsiteX90" fmla="*/ 976745 w 5081154"/>
                <a:gd name="connsiteY90" fmla="*/ 4435186 h 5463886"/>
                <a:gd name="connsiteX91" fmla="*/ 997527 w 5081154"/>
                <a:gd name="connsiteY91" fmla="*/ 4341668 h 5463886"/>
                <a:gd name="connsiteX92" fmla="*/ 1028700 w 5081154"/>
                <a:gd name="connsiteY92" fmla="*/ 4102677 h 5463886"/>
                <a:gd name="connsiteX93" fmla="*/ 935181 w 5081154"/>
                <a:gd name="connsiteY93" fmla="*/ 3676650 h 5463886"/>
                <a:gd name="connsiteX94" fmla="*/ 987136 w 5081154"/>
                <a:gd name="connsiteY94" fmla="*/ 3531177 h 5463886"/>
                <a:gd name="connsiteX95" fmla="*/ 1080654 w 5081154"/>
                <a:gd name="connsiteY95" fmla="*/ 3479223 h 5463886"/>
                <a:gd name="connsiteX96" fmla="*/ 1101436 w 5081154"/>
                <a:gd name="connsiteY96" fmla="*/ 3520786 h 5463886"/>
                <a:gd name="connsiteX97" fmla="*/ 1246909 w 5081154"/>
                <a:gd name="connsiteY97" fmla="*/ 3406486 h 5463886"/>
                <a:gd name="connsiteX98" fmla="*/ 1288472 w 5081154"/>
                <a:gd name="connsiteY98" fmla="*/ 3240232 h 5463886"/>
                <a:gd name="connsiteX99" fmla="*/ 1236518 w 5081154"/>
                <a:gd name="connsiteY99" fmla="*/ 3125932 h 5463886"/>
                <a:gd name="connsiteX100" fmla="*/ 1340427 w 5081154"/>
                <a:gd name="connsiteY100" fmla="*/ 3157105 h 5463886"/>
                <a:gd name="connsiteX101" fmla="*/ 1444336 w 5081154"/>
                <a:gd name="connsiteY101" fmla="*/ 3157105 h 5463886"/>
                <a:gd name="connsiteX102" fmla="*/ 1465118 w 5081154"/>
                <a:gd name="connsiteY102" fmla="*/ 3136323 h 5463886"/>
                <a:gd name="connsiteX103" fmla="*/ 1413163 w 5081154"/>
                <a:gd name="connsiteY103" fmla="*/ 2990850 h 5463886"/>
                <a:gd name="connsiteX104" fmla="*/ 1454727 w 5081154"/>
                <a:gd name="connsiteY104" fmla="*/ 2793423 h 5463886"/>
                <a:gd name="connsiteX105" fmla="*/ 1371600 w 5081154"/>
                <a:gd name="connsiteY105" fmla="*/ 2575214 h 5463886"/>
                <a:gd name="connsiteX106" fmla="*/ 1267690 w 5081154"/>
                <a:gd name="connsiteY106" fmla="*/ 2564823 h 5463886"/>
                <a:gd name="connsiteX107" fmla="*/ 1205345 w 5081154"/>
                <a:gd name="connsiteY107" fmla="*/ 2450523 h 5463886"/>
                <a:gd name="connsiteX108" fmla="*/ 1278081 w 5081154"/>
                <a:gd name="connsiteY108" fmla="*/ 2346614 h 5463886"/>
                <a:gd name="connsiteX109" fmla="*/ 1132609 w 5081154"/>
                <a:gd name="connsiteY109" fmla="*/ 2211532 h 5463886"/>
                <a:gd name="connsiteX110" fmla="*/ 1132609 w 5081154"/>
                <a:gd name="connsiteY110" fmla="*/ 2086841 h 5463886"/>
                <a:gd name="connsiteX111" fmla="*/ 1132609 w 5081154"/>
                <a:gd name="connsiteY111" fmla="*/ 2086841 h 5463886"/>
                <a:gd name="connsiteX112" fmla="*/ 1163781 w 5081154"/>
                <a:gd name="connsiteY112" fmla="*/ 1962150 h 5463886"/>
                <a:gd name="connsiteX113" fmla="*/ 1132609 w 5081154"/>
                <a:gd name="connsiteY113" fmla="*/ 1879023 h 5463886"/>
                <a:gd name="connsiteX114" fmla="*/ 1132609 w 5081154"/>
                <a:gd name="connsiteY114" fmla="*/ 1785505 h 5463886"/>
                <a:gd name="connsiteX115" fmla="*/ 1070263 w 5081154"/>
                <a:gd name="connsiteY115" fmla="*/ 1754332 h 5463886"/>
                <a:gd name="connsiteX116" fmla="*/ 955963 w 5081154"/>
                <a:gd name="connsiteY116" fmla="*/ 1816677 h 5463886"/>
                <a:gd name="connsiteX117" fmla="*/ 914400 w 5081154"/>
                <a:gd name="connsiteY117" fmla="*/ 1650423 h 5463886"/>
                <a:gd name="connsiteX118" fmla="*/ 841663 w 5081154"/>
                <a:gd name="connsiteY118" fmla="*/ 1421823 h 5463886"/>
                <a:gd name="connsiteX119" fmla="*/ 654627 w 5081154"/>
                <a:gd name="connsiteY119" fmla="*/ 1328305 h 5463886"/>
                <a:gd name="connsiteX120" fmla="*/ 342900 w 5081154"/>
                <a:gd name="connsiteY120" fmla="*/ 1307523 h 5463886"/>
                <a:gd name="connsiteX121" fmla="*/ 394854 w 5081154"/>
                <a:gd name="connsiteY121" fmla="*/ 1473777 h 5463886"/>
                <a:gd name="connsiteX122" fmla="*/ 270163 w 5081154"/>
                <a:gd name="connsiteY122" fmla="*/ 1546514 h 5463886"/>
                <a:gd name="connsiteX123" fmla="*/ 51954 w 5081154"/>
                <a:gd name="connsiteY123" fmla="*/ 1619250 h 5463886"/>
                <a:gd name="connsiteX124" fmla="*/ 114300 w 5081154"/>
                <a:gd name="connsiteY124" fmla="*/ 1359477 h 5463886"/>
                <a:gd name="connsiteX125" fmla="*/ 10390 w 5081154"/>
                <a:gd name="connsiteY125" fmla="*/ 1099705 h 5463886"/>
                <a:gd name="connsiteX126" fmla="*/ 0 w 5081154"/>
                <a:gd name="connsiteY126" fmla="*/ 798368 h 5463886"/>
                <a:gd name="connsiteX127" fmla="*/ 270163 w 5081154"/>
                <a:gd name="connsiteY127" fmla="*/ 673677 h 5463886"/>
                <a:gd name="connsiteX128" fmla="*/ 571500 w 5081154"/>
                <a:gd name="connsiteY128" fmla="*/ 746414 h 5463886"/>
                <a:gd name="connsiteX129" fmla="*/ 571500 w 5081154"/>
                <a:gd name="connsiteY129" fmla="*/ 538596 h 5463886"/>
                <a:gd name="connsiteX130" fmla="*/ 852054 w 5081154"/>
                <a:gd name="connsiteY130" fmla="*/ 226868 h 5463886"/>
                <a:gd name="connsiteX131" fmla="*/ 1111827 w 5081154"/>
                <a:gd name="connsiteY131" fmla="*/ 112568 h 5463886"/>
                <a:gd name="connsiteX132" fmla="*/ 1211060 w 5081154"/>
                <a:gd name="connsiteY132" fmla="*/ 0 h 5463886"/>
                <a:gd name="connsiteX133" fmla="*/ 1289165 w 5081154"/>
                <a:gd name="connsiteY133" fmla="*/ 31864 h 5463886"/>
                <a:gd name="connsiteX134" fmla="*/ 1325360 w 5081154"/>
                <a:gd name="connsiteY134" fmla="*/ 79489 h 5463886"/>
                <a:gd name="connsiteX135" fmla="*/ 1432040 w 5081154"/>
                <a:gd name="connsiteY135" fmla="*/ 129019 h 5463886"/>
                <a:gd name="connsiteX136" fmla="*/ 1492480 w 5081154"/>
                <a:gd name="connsiteY136" fmla="*/ 233796 h 5463886"/>
                <a:gd name="connsiteX137" fmla="*/ 1489190 w 5081154"/>
                <a:gd name="connsiteY137" fmla="*/ 285229 h 5463886"/>
                <a:gd name="connsiteX138" fmla="*/ 1694930 w 5081154"/>
                <a:gd name="connsiteY138" fmla="*/ 393814 h 5463886"/>
                <a:gd name="connsiteX139" fmla="*/ 1694930 w 5081154"/>
                <a:gd name="connsiteY139" fmla="*/ 523354 h 5463886"/>
                <a:gd name="connsiteX140" fmla="*/ 1710516 w 5081154"/>
                <a:gd name="connsiteY140" fmla="*/ 585874 h 5463886"/>
                <a:gd name="connsiteX141" fmla="*/ 1769225 w 5081154"/>
                <a:gd name="connsiteY141" fmla="*/ 576694 h 5463886"/>
                <a:gd name="connsiteX142" fmla="*/ 1803515 w 5081154"/>
                <a:gd name="connsiteY142" fmla="*/ 618604 h 5463886"/>
                <a:gd name="connsiteX143" fmla="*/ 1830185 w 5081154"/>
                <a:gd name="connsiteY143" fmla="*/ 559549 h 5463886"/>
                <a:gd name="connsiteX144" fmla="*/ 1921625 w 5081154"/>
                <a:gd name="connsiteY144" fmla="*/ 570979 h 5463886"/>
                <a:gd name="connsiteX145" fmla="*/ 1948295 w 5081154"/>
                <a:gd name="connsiteY145" fmla="*/ 511924 h 5463886"/>
                <a:gd name="connsiteX146" fmla="*/ 1870190 w 5081154"/>
                <a:gd name="connsiteY146" fmla="*/ 470014 h 5463886"/>
                <a:gd name="connsiteX147" fmla="*/ 1820660 w 5081154"/>
                <a:gd name="connsiteY147" fmla="*/ 388099 h 5463886"/>
                <a:gd name="connsiteX148" fmla="*/ 1836593 w 5081154"/>
                <a:gd name="connsiteY148" fmla="*/ 347749 h 5463886"/>
                <a:gd name="connsiteX149" fmla="*/ 1976870 w 5081154"/>
                <a:gd name="connsiteY149" fmla="*/ 315709 h 5463886"/>
                <a:gd name="connsiteX150" fmla="*/ 2286000 w 5081154"/>
                <a:gd name="connsiteY150" fmla="*/ 548986 h 5463886"/>
                <a:gd name="connsiteX151" fmla="*/ 2535381 w 5081154"/>
                <a:gd name="connsiteY151" fmla="*/ 143741 h 5463886"/>
                <a:gd name="connsiteX152" fmla="*/ 2680854 w 5081154"/>
                <a:gd name="connsiteY152" fmla="*/ 351559 h 5463886"/>
                <a:gd name="connsiteX153" fmla="*/ 2951018 w 5081154"/>
                <a:gd name="connsiteY153" fmla="*/ 320386 h 5463886"/>
                <a:gd name="connsiteX154" fmla="*/ 3200400 w 5081154"/>
                <a:gd name="connsiteY154" fmla="*/ 455468 h 5463886"/>
                <a:gd name="connsiteX155" fmla="*/ 3241963 w 5081154"/>
                <a:gd name="connsiteY155" fmla="*/ 590550 h 5463886"/>
                <a:gd name="connsiteX156" fmla="*/ 3387436 w 5081154"/>
                <a:gd name="connsiteY156" fmla="*/ 746414 h 5463886"/>
                <a:gd name="connsiteX157" fmla="*/ 3449781 w 5081154"/>
                <a:gd name="connsiteY157" fmla="*/ 902277 h 5463886"/>
                <a:gd name="connsiteX158" fmla="*/ 3647209 w 5081154"/>
                <a:gd name="connsiteY158" fmla="*/ 1037359 h 5463886"/>
                <a:gd name="connsiteX159" fmla="*/ 3699163 w 5081154"/>
                <a:gd name="connsiteY159" fmla="*/ 1162050 h 5463886"/>
                <a:gd name="connsiteX0" fmla="*/ 3699163 w 5081154"/>
                <a:gd name="connsiteY0" fmla="*/ 1162050 h 5463886"/>
                <a:gd name="connsiteX1" fmla="*/ 3647209 w 5081154"/>
                <a:gd name="connsiteY1" fmla="*/ 1276350 h 5463886"/>
                <a:gd name="connsiteX2" fmla="*/ 3647209 w 5081154"/>
                <a:gd name="connsiteY2" fmla="*/ 1369868 h 5463886"/>
                <a:gd name="connsiteX3" fmla="*/ 3574472 w 5081154"/>
                <a:gd name="connsiteY3" fmla="*/ 1390650 h 5463886"/>
                <a:gd name="connsiteX4" fmla="*/ 3595254 w 5081154"/>
                <a:gd name="connsiteY4" fmla="*/ 1494559 h 5463886"/>
                <a:gd name="connsiteX5" fmla="*/ 3678381 w 5081154"/>
                <a:gd name="connsiteY5" fmla="*/ 1525732 h 5463886"/>
                <a:gd name="connsiteX6" fmla="*/ 3688772 w 5081154"/>
                <a:gd name="connsiteY6" fmla="*/ 1640032 h 5463886"/>
                <a:gd name="connsiteX7" fmla="*/ 3740727 w 5081154"/>
                <a:gd name="connsiteY7" fmla="*/ 1650423 h 5463886"/>
                <a:gd name="connsiteX8" fmla="*/ 3730336 w 5081154"/>
                <a:gd name="connsiteY8" fmla="*/ 1795896 h 5463886"/>
                <a:gd name="connsiteX9" fmla="*/ 3803072 w 5081154"/>
                <a:gd name="connsiteY9" fmla="*/ 1806286 h 5463886"/>
                <a:gd name="connsiteX10" fmla="*/ 3834245 w 5081154"/>
                <a:gd name="connsiteY10" fmla="*/ 1941368 h 5463886"/>
                <a:gd name="connsiteX11" fmla="*/ 3938154 w 5081154"/>
                <a:gd name="connsiteY11" fmla="*/ 2003714 h 5463886"/>
                <a:gd name="connsiteX12" fmla="*/ 3958936 w 5081154"/>
                <a:gd name="connsiteY12" fmla="*/ 2076450 h 5463886"/>
                <a:gd name="connsiteX13" fmla="*/ 4197927 w 5081154"/>
                <a:gd name="connsiteY13" fmla="*/ 2107623 h 5463886"/>
                <a:gd name="connsiteX14" fmla="*/ 4384963 w 5081154"/>
                <a:gd name="connsiteY14" fmla="*/ 2481696 h 5463886"/>
                <a:gd name="connsiteX15" fmla="*/ 4447309 w 5081154"/>
                <a:gd name="connsiteY15" fmla="*/ 2429741 h 5463886"/>
                <a:gd name="connsiteX16" fmla="*/ 4603172 w 5081154"/>
                <a:gd name="connsiteY16" fmla="*/ 2575214 h 5463886"/>
                <a:gd name="connsiteX17" fmla="*/ 4603172 w 5081154"/>
                <a:gd name="connsiteY17" fmla="*/ 2658341 h 5463886"/>
                <a:gd name="connsiteX18" fmla="*/ 4738254 w 5081154"/>
                <a:gd name="connsiteY18" fmla="*/ 2762250 h 5463886"/>
                <a:gd name="connsiteX19" fmla="*/ 4831772 w 5081154"/>
                <a:gd name="connsiteY19" fmla="*/ 2741468 h 5463886"/>
                <a:gd name="connsiteX20" fmla="*/ 4914900 w 5081154"/>
                <a:gd name="connsiteY20" fmla="*/ 2845377 h 5463886"/>
                <a:gd name="connsiteX21" fmla="*/ 4966854 w 5081154"/>
                <a:gd name="connsiteY21" fmla="*/ 2845377 h 5463886"/>
                <a:gd name="connsiteX22" fmla="*/ 5060372 w 5081154"/>
                <a:gd name="connsiteY22" fmla="*/ 3063586 h 5463886"/>
                <a:gd name="connsiteX23" fmla="*/ 5081154 w 5081154"/>
                <a:gd name="connsiteY23" fmla="*/ 3167496 h 5463886"/>
                <a:gd name="connsiteX24" fmla="*/ 5060372 w 5081154"/>
                <a:gd name="connsiteY24" fmla="*/ 3261014 h 5463886"/>
                <a:gd name="connsiteX25" fmla="*/ 5060372 w 5081154"/>
                <a:gd name="connsiteY25" fmla="*/ 3323359 h 5463886"/>
                <a:gd name="connsiteX26" fmla="*/ 4935681 w 5081154"/>
                <a:gd name="connsiteY26" fmla="*/ 3458441 h 5463886"/>
                <a:gd name="connsiteX27" fmla="*/ 4748645 w 5081154"/>
                <a:gd name="connsiteY27" fmla="*/ 3354532 h 5463886"/>
                <a:gd name="connsiteX28" fmla="*/ 4665518 w 5081154"/>
                <a:gd name="connsiteY28" fmla="*/ 3406486 h 5463886"/>
                <a:gd name="connsiteX29" fmla="*/ 4623954 w 5081154"/>
                <a:gd name="connsiteY29" fmla="*/ 3718214 h 5463886"/>
                <a:gd name="connsiteX30" fmla="*/ 4478481 w 5081154"/>
                <a:gd name="connsiteY30" fmla="*/ 3842905 h 5463886"/>
                <a:gd name="connsiteX31" fmla="*/ 4239490 w 5081154"/>
                <a:gd name="connsiteY31" fmla="*/ 3894859 h 5463886"/>
                <a:gd name="connsiteX32" fmla="*/ 4156363 w 5081154"/>
                <a:gd name="connsiteY32" fmla="*/ 3957205 h 5463886"/>
                <a:gd name="connsiteX33" fmla="*/ 4073236 w 5081154"/>
                <a:gd name="connsiteY33" fmla="*/ 3988377 h 5463886"/>
                <a:gd name="connsiteX34" fmla="*/ 3938154 w 5081154"/>
                <a:gd name="connsiteY34" fmla="*/ 4123459 h 5463886"/>
                <a:gd name="connsiteX35" fmla="*/ 4042063 w 5081154"/>
                <a:gd name="connsiteY35" fmla="*/ 4383232 h 5463886"/>
                <a:gd name="connsiteX36" fmla="*/ 4156363 w 5081154"/>
                <a:gd name="connsiteY36" fmla="*/ 4559877 h 5463886"/>
                <a:gd name="connsiteX37" fmla="*/ 4083627 w 5081154"/>
                <a:gd name="connsiteY37" fmla="*/ 4736523 h 5463886"/>
                <a:gd name="connsiteX38" fmla="*/ 4083627 w 5081154"/>
                <a:gd name="connsiteY38" fmla="*/ 4819650 h 5463886"/>
                <a:gd name="connsiteX39" fmla="*/ 4239490 w 5081154"/>
                <a:gd name="connsiteY39" fmla="*/ 4809259 h 5463886"/>
                <a:gd name="connsiteX40" fmla="*/ 4260272 w 5081154"/>
                <a:gd name="connsiteY40" fmla="*/ 4892386 h 5463886"/>
                <a:gd name="connsiteX41" fmla="*/ 4197927 w 5081154"/>
                <a:gd name="connsiteY41" fmla="*/ 5214505 h 5463886"/>
                <a:gd name="connsiteX42" fmla="*/ 3948545 w 5081154"/>
                <a:gd name="connsiteY42" fmla="*/ 5048250 h 5463886"/>
                <a:gd name="connsiteX43" fmla="*/ 4000500 w 5081154"/>
                <a:gd name="connsiteY43" fmla="*/ 4985905 h 5463886"/>
                <a:gd name="connsiteX44" fmla="*/ 3927763 w 5081154"/>
                <a:gd name="connsiteY44" fmla="*/ 4944341 h 5463886"/>
                <a:gd name="connsiteX45" fmla="*/ 3927763 w 5081154"/>
                <a:gd name="connsiteY45" fmla="*/ 4871605 h 5463886"/>
                <a:gd name="connsiteX46" fmla="*/ 3771900 w 5081154"/>
                <a:gd name="connsiteY46" fmla="*/ 4881996 h 5463886"/>
                <a:gd name="connsiteX47" fmla="*/ 3667990 w 5081154"/>
                <a:gd name="connsiteY47" fmla="*/ 4933950 h 5463886"/>
                <a:gd name="connsiteX48" fmla="*/ 3564081 w 5081154"/>
                <a:gd name="connsiteY48" fmla="*/ 4830041 h 5463886"/>
                <a:gd name="connsiteX49" fmla="*/ 3356263 w 5081154"/>
                <a:gd name="connsiteY49" fmla="*/ 4850823 h 5463886"/>
                <a:gd name="connsiteX50" fmla="*/ 3356263 w 5081154"/>
                <a:gd name="connsiteY50" fmla="*/ 4726132 h 5463886"/>
                <a:gd name="connsiteX51" fmla="*/ 3273136 w 5081154"/>
                <a:gd name="connsiteY51" fmla="*/ 4819650 h 5463886"/>
                <a:gd name="connsiteX52" fmla="*/ 3293918 w 5081154"/>
                <a:gd name="connsiteY52" fmla="*/ 4933950 h 5463886"/>
                <a:gd name="connsiteX53" fmla="*/ 2930236 w 5081154"/>
                <a:gd name="connsiteY53" fmla="*/ 4933950 h 5463886"/>
                <a:gd name="connsiteX54" fmla="*/ 2670463 w 5081154"/>
                <a:gd name="connsiteY54" fmla="*/ 4954732 h 5463886"/>
                <a:gd name="connsiteX55" fmla="*/ 2628900 w 5081154"/>
                <a:gd name="connsiteY55" fmla="*/ 5120986 h 5463886"/>
                <a:gd name="connsiteX56" fmla="*/ 2441863 w 5081154"/>
                <a:gd name="connsiteY56" fmla="*/ 5120986 h 5463886"/>
                <a:gd name="connsiteX57" fmla="*/ 2369127 w 5081154"/>
                <a:gd name="connsiteY57" fmla="*/ 5204114 h 5463886"/>
                <a:gd name="connsiteX58" fmla="*/ 2265218 w 5081154"/>
                <a:gd name="connsiteY58" fmla="*/ 5276850 h 5463886"/>
                <a:gd name="connsiteX59" fmla="*/ 1849581 w 5081154"/>
                <a:gd name="connsiteY59" fmla="*/ 5266459 h 5463886"/>
                <a:gd name="connsiteX60" fmla="*/ 1870363 w 5081154"/>
                <a:gd name="connsiteY60" fmla="*/ 5069032 h 5463886"/>
                <a:gd name="connsiteX61" fmla="*/ 1766454 w 5081154"/>
                <a:gd name="connsiteY61" fmla="*/ 5079423 h 5463886"/>
                <a:gd name="connsiteX62" fmla="*/ 1610590 w 5081154"/>
                <a:gd name="connsiteY62" fmla="*/ 4944341 h 5463886"/>
                <a:gd name="connsiteX63" fmla="*/ 1527463 w 5081154"/>
                <a:gd name="connsiteY63" fmla="*/ 5017077 h 5463886"/>
                <a:gd name="connsiteX64" fmla="*/ 1465118 w 5081154"/>
                <a:gd name="connsiteY64" fmla="*/ 5048250 h 5463886"/>
                <a:gd name="connsiteX65" fmla="*/ 1361209 w 5081154"/>
                <a:gd name="connsiteY65" fmla="*/ 5027468 h 5463886"/>
                <a:gd name="connsiteX66" fmla="*/ 1392381 w 5081154"/>
                <a:gd name="connsiteY66" fmla="*/ 5193723 h 5463886"/>
                <a:gd name="connsiteX67" fmla="*/ 1340427 w 5081154"/>
                <a:gd name="connsiteY67" fmla="*/ 5318414 h 5463886"/>
                <a:gd name="connsiteX68" fmla="*/ 1153390 w 5081154"/>
                <a:gd name="connsiteY68" fmla="*/ 5463886 h 5463886"/>
                <a:gd name="connsiteX69" fmla="*/ 1049481 w 5081154"/>
                <a:gd name="connsiteY69" fmla="*/ 5453496 h 5463886"/>
                <a:gd name="connsiteX70" fmla="*/ 1143000 w 5081154"/>
                <a:gd name="connsiteY70" fmla="*/ 5276850 h 5463886"/>
                <a:gd name="connsiteX71" fmla="*/ 997527 w 5081154"/>
                <a:gd name="connsiteY71" fmla="*/ 5339196 h 5463886"/>
                <a:gd name="connsiteX72" fmla="*/ 955963 w 5081154"/>
                <a:gd name="connsiteY72" fmla="*/ 5224896 h 5463886"/>
                <a:gd name="connsiteX73" fmla="*/ 997527 w 5081154"/>
                <a:gd name="connsiteY73" fmla="*/ 5152159 h 5463886"/>
                <a:gd name="connsiteX74" fmla="*/ 924790 w 5081154"/>
                <a:gd name="connsiteY74" fmla="*/ 5110596 h 5463886"/>
                <a:gd name="connsiteX75" fmla="*/ 862445 w 5081154"/>
                <a:gd name="connsiteY75" fmla="*/ 5058641 h 5463886"/>
                <a:gd name="connsiteX76" fmla="*/ 779318 w 5081154"/>
                <a:gd name="connsiteY76" fmla="*/ 5006686 h 5463886"/>
                <a:gd name="connsiteX77" fmla="*/ 675409 w 5081154"/>
                <a:gd name="connsiteY77" fmla="*/ 4892386 h 5463886"/>
                <a:gd name="connsiteX78" fmla="*/ 602672 w 5081154"/>
                <a:gd name="connsiteY78" fmla="*/ 5027468 h 5463886"/>
                <a:gd name="connsiteX79" fmla="*/ 415636 w 5081154"/>
                <a:gd name="connsiteY79" fmla="*/ 5027468 h 5463886"/>
                <a:gd name="connsiteX80" fmla="*/ 353290 w 5081154"/>
                <a:gd name="connsiteY80" fmla="*/ 4965123 h 5463886"/>
                <a:gd name="connsiteX81" fmla="*/ 488372 w 5081154"/>
                <a:gd name="connsiteY81" fmla="*/ 4892386 h 5463886"/>
                <a:gd name="connsiteX82" fmla="*/ 633845 w 5081154"/>
                <a:gd name="connsiteY82" fmla="*/ 4902777 h 5463886"/>
                <a:gd name="connsiteX83" fmla="*/ 748145 w 5081154"/>
                <a:gd name="connsiteY83" fmla="*/ 4798868 h 5463886"/>
                <a:gd name="connsiteX84" fmla="*/ 852054 w 5081154"/>
                <a:gd name="connsiteY84" fmla="*/ 4830041 h 5463886"/>
                <a:gd name="connsiteX85" fmla="*/ 955963 w 5081154"/>
                <a:gd name="connsiteY85" fmla="*/ 4788477 h 5463886"/>
                <a:gd name="connsiteX86" fmla="*/ 976745 w 5081154"/>
                <a:gd name="connsiteY86" fmla="*/ 4861214 h 5463886"/>
                <a:gd name="connsiteX87" fmla="*/ 1039090 w 5081154"/>
                <a:gd name="connsiteY87" fmla="*/ 4694959 h 5463886"/>
                <a:gd name="connsiteX88" fmla="*/ 966354 w 5081154"/>
                <a:gd name="connsiteY88" fmla="*/ 4622223 h 5463886"/>
                <a:gd name="connsiteX89" fmla="*/ 1039090 w 5081154"/>
                <a:gd name="connsiteY89" fmla="*/ 4539096 h 5463886"/>
                <a:gd name="connsiteX90" fmla="*/ 976745 w 5081154"/>
                <a:gd name="connsiteY90" fmla="*/ 4435186 h 5463886"/>
                <a:gd name="connsiteX91" fmla="*/ 997527 w 5081154"/>
                <a:gd name="connsiteY91" fmla="*/ 4341668 h 5463886"/>
                <a:gd name="connsiteX92" fmla="*/ 1028700 w 5081154"/>
                <a:gd name="connsiteY92" fmla="*/ 4102677 h 5463886"/>
                <a:gd name="connsiteX93" fmla="*/ 935181 w 5081154"/>
                <a:gd name="connsiteY93" fmla="*/ 3676650 h 5463886"/>
                <a:gd name="connsiteX94" fmla="*/ 987136 w 5081154"/>
                <a:gd name="connsiteY94" fmla="*/ 3531177 h 5463886"/>
                <a:gd name="connsiteX95" fmla="*/ 1080654 w 5081154"/>
                <a:gd name="connsiteY95" fmla="*/ 3479223 h 5463886"/>
                <a:gd name="connsiteX96" fmla="*/ 1101436 w 5081154"/>
                <a:gd name="connsiteY96" fmla="*/ 3520786 h 5463886"/>
                <a:gd name="connsiteX97" fmla="*/ 1246909 w 5081154"/>
                <a:gd name="connsiteY97" fmla="*/ 3406486 h 5463886"/>
                <a:gd name="connsiteX98" fmla="*/ 1288472 w 5081154"/>
                <a:gd name="connsiteY98" fmla="*/ 3240232 h 5463886"/>
                <a:gd name="connsiteX99" fmla="*/ 1236518 w 5081154"/>
                <a:gd name="connsiteY99" fmla="*/ 3125932 h 5463886"/>
                <a:gd name="connsiteX100" fmla="*/ 1340427 w 5081154"/>
                <a:gd name="connsiteY100" fmla="*/ 3157105 h 5463886"/>
                <a:gd name="connsiteX101" fmla="*/ 1444336 w 5081154"/>
                <a:gd name="connsiteY101" fmla="*/ 3157105 h 5463886"/>
                <a:gd name="connsiteX102" fmla="*/ 1465118 w 5081154"/>
                <a:gd name="connsiteY102" fmla="*/ 3136323 h 5463886"/>
                <a:gd name="connsiteX103" fmla="*/ 1413163 w 5081154"/>
                <a:gd name="connsiteY103" fmla="*/ 2990850 h 5463886"/>
                <a:gd name="connsiteX104" fmla="*/ 1454727 w 5081154"/>
                <a:gd name="connsiteY104" fmla="*/ 2793423 h 5463886"/>
                <a:gd name="connsiteX105" fmla="*/ 1371600 w 5081154"/>
                <a:gd name="connsiteY105" fmla="*/ 2575214 h 5463886"/>
                <a:gd name="connsiteX106" fmla="*/ 1267690 w 5081154"/>
                <a:gd name="connsiteY106" fmla="*/ 2564823 h 5463886"/>
                <a:gd name="connsiteX107" fmla="*/ 1205345 w 5081154"/>
                <a:gd name="connsiteY107" fmla="*/ 2450523 h 5463886"/>
                <a:gd name="connsiteX108" fmla="*/ 1278081 w 5081154"/>
                <a:gd name="connsiteY108" fmla="*/ 2346614 h 5463886"/>
                <a:gd name="connsiteX109" fmla="*/ 1132609 w 5081154"/>
                <a:gd name="connsiteY109" fmla="*/ 2211532 h 5463886"/>
                <a:gd name="connsiteX110" fmla="*/ 1132609 w 5081154"/>
                <a:gd name="connsiteY110" fmla="*/ 2086841 h 5463886"/>
                <a:gd name="connsiteX111" fmla="*/ 1132609 w 5081154"/>
                <a:gd name="connsiteY111" fmla="*/ 2086841 h 5463886"/>
                <a:gd name="connsiteX112" fmla="*/ 1163781 w 5081154"/>
                <a:gd name="connsiteY112" fmla="*/ 1962150 h 5463886"/>
                <a:gd name="connsiteX113" fmla="*/ 1132609 w 5081154"/>
                <a:gd name="connsiteY113" fmla="*/ 1879023 h 5463886"/>
                <a:gd name="connsiteX114" fmla="*/ 1132609 w 5081154"/>
                <a:gd name="connsiteY114" fmla="*/ 1785505 h 5463886"/>
                <a:gd name="connsiteX115" fmla="*/ 1070263 w 5081154"/>
                <a:gd name="connsiteY115" fmla="*/ 1754332 h 5463886"/>
                <a:gd name="connsiteX116" fmla="*/ 955963 w 5081154"/>
                <a:gd name="connsiteY116" fmla="*/ 1816677 h 5463886"/>
                <a:gd name="connsiteX117" fmla="*/ 914400 w 5081154"/>
                <a:gd name="connsiteY117" fmla="*/ 1650423 h 5463886"/>
                <a:gd name="connsiteX118" fmla="*/ 841663 w 5081154"/>
                <a:gd name="connsiteY118" fmla="*/ 1421823 h 5463886"/>
                <a:gd name="connsiteX119" fmla="*/ 654627 w 5081154"/>
                <a:gd name="connsiteY119" fmla="*/ 1328305 h 5463886"/>
                <a:gd name="connsiteX120" fmla="*/ 342900 w 5081154"/>
                <a:gd name="connsiteY120" fmla="*/ 1307523 h 5463886"/>
                <a:gd name="connsiteX121" fmla="*/ 394854 w 5081154"/>
                <a:gd name="connsiteY121" fmla="*/ 1473777 h 5463886"/>
                <a:gd name="connsiteX122" fmla="*/ 270163 w 5081154"/>
                <a:gd name="connsiteY122" fmla="*/ 1546514 h 5463886"/>
                <a:gd name="connsiteX123" fmla="*/ 51954 w 5081154"/>
                <a:gd name="connsiteY123" fmla="*/ 1619250 h 5463886"/>
                <a:gd name="connsiteX124" fmla="*/ 114300 w 5081154"/>
                <a:gd name="connsiteY124" fmla="*/ 1359477 h 5463886"/>
                <a:gd name="connsiteX125" fmla="*/ 10390 w 5081154"/>
                <a:gd name="connsiteY125" fmla="*/ 1099705 h 5463886"/>
                <a:gd name="connsiteX126" fmla="*/ 0 w 5081154"/>
                <a:gd name="connsiteY126" fmla="*/ 798368 h 5463886"/>
                <a:gd name="connsiteX127" fmla="*/ 270163 w 5081154"/>
                <a:gd name="connsiteY127" fmla="*/ 673677 h 5463886"/>
                <a:gd name="connsiteX128" fmla="*/ 571500 w 5081154"/>
                <a:gd name="connsiteY128" fmla="*/ 746414 h 5463886"/>
                <a:gd name="connsiteX129" fmla="*/ 571500 w 5081154"/>
                <a:gd name="connsiteY129" fmla="*/ 538596 h 5463886"/>
                <a:gd name="connsiteX130" fmla="*/ 852054 w 5081154"/>
                <a:gd name="connsiteY130" fmla="*/ 226868 h 5463886"/>
                <a:gd name="connsiteX131" fmla="*/ 1111827 w 5081154"/>
                <a:gd name="connsiteY131" fmla="*/ 112568 h 5463886"/>
                <a:gd name="connsiteX132" fmla="*/ 1211060 w 5081154"/>
                <a:gd name="connsiteY132" fmla="*/ 0 h 5463886"/>
                <a:gd name="connsiteX133" fmla="*/ 1289165 w 5081154"/>
                <a:gd name="connsiteY133" fmla="*/ 31864 h 5463886"/>
                <a:gd name="connsiteX134" fmla="*/ 1325360 w 5081154"/>
                <a:gd name="connsiteY134" fmla="*/ 79489 h 5463886"/>
                <a:gd name="connsiteX135" fmla="*/ 1432040 w 5081154"/>
                <a:gd name="connsiteY135" fmla="*/ 129019 h 5463886"/>
                <a:gd name="connsiteX136" fmla="*/ 1492480 w 5081154"/>
                <a:gd name="connsiteY136" fmla="*/ 233796 h 5463886"/>
                <a:gd name="connsiteX137" fmla="*/ 1489190 w 5081154"/>
                <a:gd name="connsiteY137" fmla="*/ 285229 h 5463886"/>
                <a:gd name="connsiteX138" fmla="*/ 1694930 w 5081154"/>
                <a:gd name="connsiteY138" fmla="*/ 393814 h 5463886"/>
                <a:gd name="connsiteX139" fmla="*/ 1694930 w 5081154"/>
                <a:gd name="connsiteY139" fmla="*/ 523354 h 5463886"/>
                <a:gd name="connsiteX140" fmla="*/ 1710516 w 5081154"/>
                <a:gd name="connsiteY140" fmla="*/ 585874 h 5463886"/>
                <a:gd name="connsiteX141" fmla="*/ 1769225 w 5081154"/>
                <a:gd name="connsiteY141" fmla="*/ 576694 h 5463886"/>
                <a:gd name="connsiteX142" fmla="*/ 1803515 w 5081154"/>
                <a:gd name="connsiteY142" fmla="*/ 618604 h 5463886"/>
                <a:gd name="connsiteX143" fmla="*/ 1830185 w 5081154"/>
                <a:gd name="connsiteY143" fmla="*/ 559549 h 5463886"/>
                <a:gd name="connsiteX144" fmla="*/ 1921625 w 5081154"/>
                <a:gd name="connsiteY144" fmla="*/ 570979 h 5463886"/>
                <a:gd name="connsiteX145" fmla="*/ 1948295 w 5081154"/>
                <a:gd name="connsiteY145" fmla="*/ 511924 h 5463886"/>
                <a:gd name="connsiteX146" fmla="*/ 1870190 w 5081154"/>
                <a:gd name="connsiteY146" fmla="*/ 470014 h 5463886"/>
                <a:gd name="connsiteX147" fmla="*/ 1820660 w 5081154"/>
                <a:gd name="connsiteY147" fmla="*/ 388099 h 5463886"/>
                <a:gd name="connsiteX148" fmla="*/ 1836593 w 5081154"/>
                <a:gd name="connsiteY148" fmla="*/ 347749 h 5463886"/>
                <a:gd name="connsiteX149" fmla="*/ 1976870 w 5081154"/>
                <a:gd name="connsiteY149" fmla="*/ 315709 h 5463886"/>
                <a:gd name="connsiteX150" fmla="*/ 2286000 w 5081154"/>
                <a:gd name="connsiteY150" fmla="*/ 548986 h 5463886"/>
                <a:gd name="connsiteX151" fmla="*/ 2535381 w 5081154"/>
                <a:gd name="connsiteY151" fmla="*/ 143741 h 5463886"/>
                <a:gd name="connsiteX152" fmla="*/ 2680854 w 5081154"/>
                <a:gd name="connsiteY152" fmla="*/ 351559 h 5463886"/>
                <a:gd name="connsiteX153" fmla="*/ 2951018 w 5081154"/>
                <a:gd name="connsiteY153" fmla="*/ 320386 h 5463886"/>
                <a:gd name="connsiteX154" fmla="*/ 3200400 w 5081154"/>
                <a:gd name="connsiteY154" fmla="*/ 455468 h 5463886"/>
                <a:gd name="connsiteX155" fmla="*/ 3241963 w 5081154"/>
                <a:gd name="connsiteY155" fmla="*/ 590550 h 5463886"/>
                <a:gd name="connsiteX156" fmla="*/ 3387436 w 5081154"/>
                <a:gd name="connsiteY156" fmla="*/ 746414 h 5463886"/>
                <a:gd name="connsiteX157" fmla="*/ 3449781 w 5081154"/>
                <a:gd name="connsiteY157" fmla="*/ 902277 h 5463886"/>
                <a:gd name="connsiteX158" fmla="*/ 3647209 w 5081154"/>
                <a:gd name="connsiteY158" fmla="*/ 1037359 h 5463886"/>
                <a:gd name="connsiteX159" fmla="*/ 3699163 w 5081154"/>
                <a:gd name="connsiteY159" fmla="*/ 1162050 h 5463886"/>
                <a:gd name="connsiteX0" fmla="*/ 3699163 w 5081154"/>
                <a:gd name="connsiteY0" fmla="*/ 1162050 h 5463886"/>
                <a:gd name="connsiteX1" fmla="*/ 3647209 w 5081154"/>
                <a:gd name="connsiteY1" fmla="*/ 1276350 h 5463886"/>
                <a:gd name="connsiteX2" fmla="*/ 3647209 w 5081154"/>
                <a:gd name="connsiteY2" fmla="*/ 1369868 h 5463886"/>
                <a:gd name="connsiteX3" fmla="*/ 3574472 w 5081154"/>
                <a:gd name="connsiteY3" fmla="*/ 1390650 h 5463886"/>
                <a:gd name="connsiteX4" fmla="*/ 3595254 w 5081154"/>
                <a:gd name="connsiteY4" fmla="*/ 1494559 h 5463886"/>
                <a:gd name="connsiteX5" fmla="*/ 3678381 w 5081154"/>
                <a:gd name="connsiteY5" fmla="*/ 1525732 h 5463886"/>
                <a:gd name="connsiteX6" fmla="*/ 3688772 w 5081154"/>
                <a:gd name="connsiteY6" fmla="*/ 1640032 h 5463886"/>
                <a:gd name="connsiteX7" fmla="*/ 3740727 w 5081154"/>
                <a:gd name="connsiteY7" fmla="*/ 1650423 h 5463886"/>
                <a:gd name="connsiteX8" fmla="*/ 3730336 w 5081154"/>
                <a:gd name="connsiteY8" fmla="*/ 1795896 h 5463886"/>
                <a:gd name="connsiteX9" fmla="*/ 3803072 w 5081154"/>
                <a:gd name="connsiteY9" fmla="*/ 1806286 h 5463886"/>
                <a:gd name="connsiteX10" fmla="*/ 3834245 w 5081154"/>
                <a:gd name="connsiteY10" fmla="*/ 1941368 h 5463886"/>
                <a:gd name="connsiteX11" fmla="*/ 3938154 w 5081154"/>
                <a:gd name="connsiteY11" fmla="*/ 2003714 h 5463886"/>
                <a:gd name="connsiteX12" fmla="*/ 3958936 w 5081154"/>
                <a:gd name="connsiteY12" fmla="*/ 2076450 h 5463886"/>
                <a:gd name="connsiteX13" fmla="*/ 4197927 w 5081154"/>
                <a:gd name="connsiteY13" fmla="*/ 2107623 h 5463886"/>
                <a:gd name="connsiteX14" fmla="*/ 4384963 w 5081154"/>
                <a:gd name="connsiteY14" fmla="*/ 2481696 h 5463886"/>
                <a:gd name="connsiteX15" fmla="*/ 4447309 w 5081154"/>
                <a:gd name="connsiteY15" fmla="*/ 2429741 h 5463886"/>
                <a:gd name="connsiteX16" fmla="*/ 4603172 w 5081154"/>
                <a:gd name="connsiteY16" fmla="*/ 2575214 h 5463886"/>
                <a:gd name="connsiteX17" fmla="*/ 4603172 w 5081154"/>
                <a:gd name="connsiteY17" fmla="*/ 2658341 h 5463886"/>
                <a:gd name="connsiteX18" fmla="*/ 4738254 w 5081154"/>
                <a:gd name="connsiteY18" fmla="*/ 2762250 h 5463886"/>
                <a:gd name="connsiteX19" fmla="*/ 4831772 w 5081154"/>
                <a:gd name="connsiteY19" fmla="*/ 2741468 h 5463886"/>
                <a:gd name="connsiteX20" fmla="*/ 4914900 w 5081154"/>
                <a:gd name="connsiteY20" fmla="*/ 2845377 h 5463886"/>
                <a:gd name="connsiteX21" fmla="*/ 4966854 w 5081154"/>
                <a:gd name="connsiteY21" fmla="*/ 2845377 h 5463886"/>
                <a:gd name="connsiteX22" fmla="*/ 5060372 w 5081154"/>
                <a:gd name="connsiteY22" fmla="*/ 3063586 h 5463886"/>
                <a:gd name="connsiteX23" fmla="*/ 5081154 w 5081154"/>
                <a:gd name="connsiteY23" fmla="*/ 3167496 h 5463886"/>
                <a:gd name="connsiteX24" fmla="*/ 5060372 w 5081154"/>
                <a:gd name="connsiteY24" fmla="*/ 3261014 h 5463886"/>
                <a:gd name="connsiteX25" fmla="*/ 5060372 w 5081154"/>
                <a:gd name="connsiteY25" fmla="*/ 3323359 h 5463886"/>
                <a:gd name="connsiteX26" fmla="*/ 4935681 w 5081154"/>
                <a:gd name="connsiteY26" fmla="*/ 3458441 h 5463886"/>
                <a:gd name="connsiteX27" fmla="*/ 4748645 w 5081154"/>
                <a:gd name="connsiteY27" fmla="*/ 3354532 h 5463886"/>
                <a:gd name="connsiteX28" fmla="*/ 4665518 w 5081154"/>
                <a:gd name="connsiteY28" fmla="*/ 3406486 h 5463886"/>
                <a:gd name="connsiteX29" fmla="*/ 4623954 w 5081154"/>
                <a:gd name="connsiteY29" fmla="*/ 3718214 h 5463886"/>
                <a:gd name="connsiteX30" fmla="*/ 4478481 w 5081154"/>
                <a:gd name="connsiteY30" fmla="*/ 3842905 h 5463886"/>
                <a:gd name="connsiteX31" fmla="*/ 4239490 w 5081154"/>
                <a:gd name="connsiteY31" fmla="*/ 3894859 h 5463886"/>
                <a:gd name="connsiteX32" fmla="*/ 4156363 w 5081154"/>
                <a:gd name="connsiteY32" fmla="*/ 3957205 h 5463886"/>
                <a:gd name="connsiteX33" fmla="*/ 4073236 w 5081154"/>
                <a:gd name="connsiteY33" fmla="*/ 3988377 h 5463886"/>
                <a:gd name="connsiteX34" fmla="*/ 3938154 w 5081154"/>
                <a:gd name="connsiteY34" fmla="*/ 4123459 h 5463886"/>
                <a:gd name="connsiteX35" fmla="*/ 4042063 w 5081154"/>
                <a:gd name="connsiteY35" fmla="*/ 4383232 h 5463886"/>
                <a:gd name="connsiteX36" fmla="*/ 4156363 w 5081154"/>
                <a:gd name="connsiteY36" fmla="*/ 4559877 h 5463886"/>
                <a:gd name="connsiteX37" fmla="*/ 4083627 w 5081154"/>
                <a:gd name="connsiteY37" fmla="*/ 4736523 h 5463886"/>
                <a:gd name="connsiteX38" fmla="*/ 4083627 w 5081154"/>
                <a:gd name="connsiteY38" fmla="*/ 4819650 h 5463886"/>
                <a:gd name="connsiteX39" fmla="*/ 4239490 w 5081154"/>
                <a:gd name="connsiteY39" fmla="*/ 4809259 h 5463886"/>
                <a:gd name="connsiteX40" fmla="*/ 4260272 w 5081154"/>
                <a:gd name="connsiteY40" fmla="*/ 4892386 h 5463886"/>
                <a:gd name="connsiteX41" fmla="*/ 4197927 w 5081154"/>
                <a:gd name="connsiteY41" fmla="*/ 5214505 h 5463886"/>
                <a:gd name="connsiteX42" fmla="*/ 3948545 w 5081154"/>
                <a:gd name="connsiteY42" fmla="*/ 5048250 h 5463886"/>
                <a:gd name="connsiteX43" fmla="*/ 4000500 w 5081154"/>
                <a:gd name="connsiteY43" fmla="*/ 4985905 h 5463886"/>
                <a:gd name="connsiteX44" fmla="*/ 3927763 w 5081154"/>
                <a:gd name="connsiteY44" fmla="*/ 4944341 h 5463886"/>
                <a:gd name="connsiteX45" fmla="*/ 3927763 w 5081154"/>
                <a:gd name="connsiteY45" fmla="*/ 4871605 h 5463886"/>
                <a:gd name="connsiteX46" fmla="*/ 3771900 w 5081154"/>
                <a:gd name="connsiteY46" fmla="*/ 4881996 h 5463886"/>
                <a:gd name="connsiteX47" fmla="*/ 3667990 w 5081154"/>
                <a:gd name="connsiteY47" fmla="*/ 4933950 h 5463886"/>
                <a:gd name="connsiteX48" fmla="*/ 3564081 w 5081154"/>
                <a:gd name="connsiteY48" fmla="*/ 4830041 h 5463886"/>
                <a:gd name="connsiteX49" fmla="*/ 3356263 w 5081154"/>
                <a:gd name="connsiteY49" fmla="*/ 4850823 h 5463886"/>
                <a:gd name="connsiteX50" fmla="*/ 3356263 w 5081154"/>
                <a:gd name="connsiteY50" fmla="*/ 4726132 h 5463886"/>
                <a:gd name="connsiteX51" fmla="*/ 3273136 w 5081154"/>
                <a:gd name="connsiteY51" fmla="*/ 4819650 h 5463886"/>
                <a:gd name="connsiteX52" fmla="*/ 3293918 w 5081154"/>
                <a:gd name="connsiteY52" fmla="*/ 4933950 h 5463886"/>
                <a:gd name="connsiteX53" fmla="*/ 2930236 w 5081154"/>
                <a:gd name="connsiteY53" fmla="*/ 4933950 h 5463886"/>
                <a:gd name="connsiteX54" fmla="*/ 2670463 w 5081154"/>
                <a:gd name="connsiteY54" fmla="*/ 4954732 h 5463886"/>
                <a:gd name="connsiteX55" fmla="*/ 2628900 w 5081154"/>
                <a:gd name="connsiteY55" fmla="*/ 5120986 h 5463886"/>
                <a:gd name="connsiteX56" fmla="*/ 2441863 w 5081154"/>
                <a:gd name="connsiteY56" fmla="*/ 5120986 h 5463886"/>
                <a:gd name="connsiteX57" fmla="*/ 2369127 w 5081154"/>
                <a:gd name="connsiteY57" fmla="*/ 5204114 h 5463886"/>
                <a:gd name="connsiteX58" fmla="*/ 2265218 w 5081154"/>
                <a:gd name="connsiteY58" fmla="*/ 5276850 h 5463886"/>
                <a:gd name="connsiteX59" fmla="*/ 1849581 w 5081154"/>
                <a:gd name="connsiteY59" fmla="*/ 5266459 h 5463886"/>
                <a:gd name="connsiteX60" fmla="*/ 1870363 w 5081154"/>
                <a:gd name="connsiteY60" fmla="*/ 5069032 h 5463886"/>
                <a:gd name="connsiteX61" fmla="*/ 1766454 w 5081154"/>
                <a:gd name="connsiteY61" fmla="*/ 5079423 h 5463886"/>
                <a:gd name="connsiteX62" fmla="*/ 1610590 w 5081154"/>
                <a:gd name="connsiteY62" fmla="*/ 4944341 h 5463886"/>
                <a:gd name="connsiteX63" fmla="*/ 1527463 w 5081154"/>
                <a:gd name="connsiteY63" fmla="*/ 5017077 h 5463886"/>
                <a:gd name="connsiteX64" fmla="*/ 1465118 w 5081154"/>
                <a:gd name="connsiteY64" fmla="*/ 5048250 h 5463886"/>
                <a:gd name="connsiteX65" fmla="*/ 1361209 w 5081154"/>
                <a:gd name="connsiteY65" fmla="*/ 5027468 h 5463886"/>
                <a:gd name="connsiteX66" fmla="*/ 1392381 w 5081154"/>
                <a:gd name="connsiteY66" fmla="*/ 5193723 h 5463886"/>
                <a:gd name="connsiteX67" fmla="*/ 1340427 w 5081154"/>
                <a:gd name="connsiteY67" fmla="*/ 5318414 h 5463886"/>
                <a:gd name="connsiteX68" fmla="*/ 1153390 w 5081154"/>
                <a:gd name="connsiteY68" fmla="*/ 5463886 h 5463886"/>
                <a:gd name="connsiteX69" fmla="*/ 1049481 w 5081154"/>
                <a:gd name="connsiteY69" fmla="*/ 5453496 h 5463886"/>
                <a:gd name="connsiteX70" fmla="*/ 1143000 w 5081154"/>
                <a:gd name="connsiteY70" fmla="*/ 5276850 h 5463886"/>
                <a:gd name="connsiteX71" fmla="*/ 997527 w 5081154"/>
                <a:gd name="connsiteY71" fmla="*/ 5339196 h 5463886"/>
                <a:gd name="connsiteX72" fmla="*/ 955963 w 5081154"/>
                <a:gd name="connsiteY72" fmla="*/ 5224896 h 5463886"/>
                <a:gd name="connsiteX73" fmla="*/ 997527 w 5081154"/>
                <a:gd name="connsiteY73" fmla="*/ 5152159 h 5463886"/>
                <a:gd name="connsiteX74" fmla="*/ 924790 w 5081154"/>
                <a:gd name="connsiteY74" fmla="*/ 5110596 h 5463886"/>
                <a:gd name="connsiteX75" fmla="*/ 862445 w 5081154"/>
                <a:gd name="connsiteY75" fmla="*/ 5058641 h 5463886"/>
                <a:gd name="connsiteX76" fmla="*/ 779318 w 5081154"/>
                <a:gd name="connsiteY76" fmla="*/ 5006686 h 5463886"/>
                <a:gd name="connsiteX77" fmla="*/ 675409 w 5081154"/>
                <a:gd name="connsiteY77" fmla="*/ 4892386 h 5463886"/>
                <a:gd name="connsiteX78" fmla="*/ 602672 w 5081154"/>
                <a:gd name="connsiteY78" fmla="*/ 5027468 h 5463886"/>
                <a:gd name="connsiteX79" fmla="*/ 415636 w 5081154"/>
                <a:gd name="connsiteY79" fmla="*/ 5027468 h 5463886"/>
                <a:gd name="connsiteX80" fmla="*/ 353290 w 5081154"/>
                <a:gd name="connsiteY80" fmla="*/ 4965123 h 5463886"/>
                <a:gd name="connsiteX81" fmla="*/ 488372 w 5081154"/>
                <a:gd name="connsiteY81" fmla="*/ 4892386 h 5463886"/>
                <a:gd name="connsiteX82" fmla="*/ 633845 w 5081154"/>
                <a:gd name="connsiteY82" fmla="*/ 4902777 h 5463886"/>
                <a:gd name="connsiteX83" fmla="*/ 748145 w 5081154"/>
                <a:gd name="connsiteY83" fmla="*/ 4798868 h 5463886"/>
                <a:gd name="connsiteX84" fmla="*/ 852054 w 5081154"/>
                <a:gd name="connsiteY84" fmla="*/ 4830041 h 5463886"/>
                <a:gd name="connsiteX85" fmla="*/ 955963 w 5081154"/>
                <a:gd name="connsiteY85" fmla="*/ 4788477 h 5463886"/>
                <a:gd name="connsiteX86" fmla="*/ 976745 w 5081154"/>
                <a:gd name="connsiteY86" fmla="*/ 4861214 h 5463886"/>
                <a:gd name="connsiteX87" fmla="*/ 1039090 w 5081154"/>
                <a:gd name="connsiteY87" fmla="*/ 4694959 h 5463886"/>
                <a:gd name="connsiteX88" fmla="*/ 966354 w 5081154"/>
                <a:gd name="connsiteY88" fmla="*/ 4622223 h 5463886"/>
                <a:gd name="connsiteX89" fmla="*/ 1039090 w 5081154"/>
                <a:gd name="connsiteY89" fmla="*/ 4539096 h 5463886"/>
                <a:gd name="connsiteX90" fmla="*/ 976745 w 5081154"/>
                <a:gd name="connsiteY90" fmla="*/ 4435186 h 5463886"/>
                <a:gd name="connsiteX91" fmla="*/ 997527 w 5081154"/>
                <a:gd name="connsiteY91" fmla="*/ 4341668 h 5463886"/>
                <a:gd name="connsiteX92" fmla="*/ 1028700 w 5081154"/>
                <a:gd name="connsiteY92" fmla="*/ 4102677 h 5463886"/>
                <a:gd name="connsiteX93" fmla="*/ 935181 w 5081154"/>
                <a:gd name="connsiteY93" fmla="*/ 3676650 h 5463886"/>
                <a:gd name="connsiteX94" fmla="*/ 987136 w 5081154"/>
                <a:gd name="connsiteY94" fmla="*/ 3531177 h 5463886"/>
                <a:gd name="connsiteX95" fmla="*/ 1080654 w 5081154"/>
                <a:gd name="connsiteY95" fmla="*/ 3479223 h 5463886"/>
                <a:gd name="connsiteX96" fmla="*/ 1101436 w 5081154"/>
                <a:gd name="connsiteY96" fmla="*/ 3520786 h 5463886"/>
                <a:gd name="connsiteX97" fmla="*/ 1246909 w 5081154"/>
                <a:gd name="connsiteY97" fmla="*/ 3406486 h 5463886"/>
                <a:gd name="connsiteX98" fmla="*/ 1288472 w 5081154"/>
                <a:gd name="connsiteY98" fmla="*/ 3240232 h 5463886"/>
                <a:gd name="connsiteX99" fmla="*/ 1236518 w 5081154"/>
                <a:gd name="connsiteY99" fmla="*/ 3125932 h 5463886"/>
                <a:gd name="connsiteX100" fmla="*/ 1340427 w 5081154"/>
                <a:gd name="connsiteY100" fmla="*/ 3157105 h 5463886"/>
                <a:gd name="connsiteX101" fmla="*/ 1444336 w 5081154"/>
                <a:gd name="connsiteY101" fmla="*/ 3157105 h 5463886"/>
                <a:gd name="connsiteX102" fmla="*/ 1465118 w 5081154"/>
                <a:gd name="connsiteY102" fmla="*/ 3136323 h 5463886"/>
                <a:gd name="connsiteX103" fmla="*/ 1413163 w 5081154"/>
                <a:gd name="connsiteY103" fmla="*/ 2990850 h 5463886"/>
                <a:gd name="connsiteX104" fmla="*/ 1454727 w 5081154"/>
                <a:gd name="connsiteY104" fmla="*/ 2793423 h 5463886"/>
                <a:gd name="connsiteX105" fmla="*/ 1371600 w 5081154"/>
                <a:gd name="connsiteY105" fmla="*/ 2575214 h 5463886"/>
                <a:gd name="connsiteX106" fmla="*/ 1267690 w 5081154"/>
                <a:gd name="connsiteY106" fmla="*/ 2564823 h 5463886"/>
                <a:gd name="connsiteX107" fmla="*/ 1205345 w 5081154"/>
                <a:gd name="connsiteY107" fmla="*/ 2450523 h 5463886"/>
                <a:gd name="connsiteX108" fmla="*/ 1278081 w 5081154"/>
                <a:gd name="connsiteY108" fmla="*/ 2346614 h 5463886"/>
                <a:gd name="connsiteX109" fmla="*/ 1132609 w 5081154"/>
                <a:gd name="connsiteY109" fmla="*/ 2211532 h 5463886"/>
                <a:gd name="connsiteX110" fmla="*/ 1132609 w 5081154"/>
                <a:gd name="connsiteY110" fmla="*/ 2086841 h 5463886"/>
                <a:gd name="connsiteX111" fmla="*/ 1132609 w 5081154"/>
                <a:gd name="connsiteY111" fmla="*/ 2086841 h 5463886"/>
                <a:gd name="connsiteX112" fmla="*/ 1163781 w 5081154"/>
                <a:gd name="connsiteY112" fmla="*/ 1962150 h 5463886"/>
                <a:gd name="connsiteX113" fmla="*/ 1132609 w 5081154"/>
                <a:gd name="connsiteY113" fmla="*/ 1879023 h 5463886"/>
                <a:gd name="connsiteX114" fmla="*/ 1132609 w 5081154"/>
                <a:gd name="connsiteY114" fmla="*/ 1785505 h 5463886"/>
                <a:gd name="connsiteX115" fmla="*/ 1070263 w 5081154"/>
                <a:gd name="connsiteY115" fmla="*/ 1754332 h 5463886"/>
                <a:gd name="connsiteX116" fmla="*/ 955963 w 5081154"/>
                <a:gd name="connsiteY116" fmla="*/ 1816677 h 5463886"/>
                <a:gd name="connsiteX117" fmla="*/ 914400 w 5081154"/>
                <a:gd name="connsiteY117" fmla="*/ 1650423 h 5463886"/>
                <a:gd name="connsiteX118" fmla="*/ 841663 w 5081154"/>
                <a:gd name="connsiteY118" fmla="*/ 1421823 h 5463886"/>
                <a:gd name="connsiteX119" fmla="*/ 654627 w 5081154"/>
                <a:gd name="connsiteY119" fmla="*/ 1328305 h 5463886"/>
                <a:gd name="connsiteX120" fmla="*/ 342900 w 5081154"/>
                <a:gd name="connsiteY120" fmla="*/ 1307523 h 5463886"/>
                <a:gd name="connsiteX121" fmla="*/ 394854 w 5081154"/>
                <a:gd name="connsiteY121" fmla="*/ 1473777 h 5463886"/>
                <a:gd name="connsiteX122" fmla="*/ 270163 w 5081154"/>
                <a:gd name="connsiteY122" fmla="*/ 1546514 h 5463886"/>
                <a:gd name="connsiteX123" fmla="*/ 51954 w 5081154"/>
                <a:gd name="connsiteY123" fmla="*/ 1619250 h 5463886"/>
                <a:gd name="connsiteX124" fmla="*/ 114300 w 5081154"/>
                <a:gd name="connsiteY124" fmla="*/ 1359477 h 5463886"/>
                <a:gd name="connsiteX125" fmla="*/ 10390 w 5081154"/>
                <a:gd name="connsiteY125" fmla="*/ 1099705 h 5463886"/>
                <a:gd name="connsiteX126" fmla="*/ 0 w 5081154"/>
                <a:gd name="connsiteY126" fmla="*/ 798368 h 5463886"/>
                <a:gd name="connsiteX127" fmla="*/ 270163 w 5081154"/>
                <a:gd name="connsiteY127" fmla="*/ 673677 h 5463886"/>
                <a:gd name="connsiteX128" fmla="*/ 571500 w 5081154"/>
                <a:gd name="connsiteY128" fmla="*/ 746414 h 5463886"/>
                <a:gd name="connsiteX129" fmla="*/ 571500 w 5081154"/>
                <a:gd name="connsiteY129" fmla="*/ 538596 h 5463886"/>
                <a:gd name="connsiteX130" fmla="*/ 852054 w 5081154"/>
                <a:gd name="connsiteY130" fmla="*/ 226868 h 5463886"/>
                <a:gd name="connsiteX131" fmla="*/ 1111827 w 5081154"/>
                <a:gd name="connsiteY131" fmla="*/ 112568 h 5463886"/>
                <a:gd name="connsiteX132" fmla="*/ 1211060 w 5081154"/>
                <a:gd name="connsiteY132" fmla="*/ 0 h 5463886"/>
                <a:gd name="connsiteX133" fmla="*/ 1289165 w 5081154"/>
                <a:gd name="connsiteY133" fmla="*/ 31864 h 5463886"/>
                <a:gd name="connsiteX134" fmla="*/ 1325360 w 5081154"/>
                <a:gd name="connsiteY134" fmla="*/ 79489 h 5463886"/>
                <a:gd name="connsiteX135" fmla="*/ 1432040 w 5081154"/>
                <a:gd name="connsiteY135" fmla="*/ 129019 h 5463886"/>
                <a:gd name="connsiteX136" fmla="*/ 1492480 w 5081154"/>
                <a:gd name="connsiteY136" fmla="*/ 233796 h 5463886"/>
                <a:gd name="connsiteX137" fmla="*/ 1489190 w 5081154"/>
                <a:gd name="connsiteY137" fmla="*/ 285229 h 5463886"/>
                <a:gd name="connsiteX138" fmla="*/ 1694930 w 5081154"/>
                <a:gd name="connsiteY138" fmla="*/ 393814 h 5463886"/>
                <a:gd name="connsiteX139" fmla="*/ 1694930 w 5081154"/>
                <a:gd name="connsiteY139" fmla="*/ 523354 h 5463886"/>
                <a:gd name="connsiteX140" fmla="*/ 1710516 w 5081154"/>
                <a:gd name="connsiteY140" fmla="*/ 585874 h 5463886"/>
                <a:gd name="connsiteX141" fmla="*/ 1769225 w 5081154"/>
                <a:gd name="connsiteY141" fmla="*/ 576694 h 5463886"/>
                <a:gd name="connsiteX142" fmla="*/ 1803515 w 5081154"/>
                <a:gd name="connsiteY142" fmla="*/ 618604 h 5463886"/>
                <a:gd name="connsiteX143" fmla="*/ 1830185 w 5081154"/>
                <a:gd name="connsiteY143" fmla="*/ 559549 h 5463886"/>
                <a:gd name="connsiteX144" fmla="*/ 1921625 w 5081154"/>
                <a:gd name="connsiteY144" fmla="*/ 570979 h 5463886"/>
                <a:gd name="connsiteX145" fmla="*/ 1948295 w 5081154"/>
                <a:gd name="connsiteY145" fmla="*/ 511924 h 5463886"/>
                <a:gd name="connsiteX146" fmla="*/ 1870190 w 5081154"/>
                <a:gd name="connsiteY146" fmla="*/ 470014 h 5463886"/>
                <a:gd name="connsiteX147" fmla="*/ 1820660 w 5081154"/>
                <a:gd name="connsiteY147" fmla="*/ 388099 h 5463886"/>
                <a:gd name="connsiteX148" fmla="*/ 1836593 w 5081154"/>
                <a:gd name="connsiteY148" fmla="*/ 347749 h 5463886"/>
                <a:gd name="connsiteX149" fmla="*/ 1976870 w 5081154"/>
                <a:gd name="connsiteY149" fmla="*/ 315709 h 5463886"/>
                <a:gd name="connsiteX150" fmla="*/ 2286000 w 5081154"/>
                <a:gd name="connsiteY150" fmla="*/ 548986 h 5463886"/>
                <a:gd name="connsiteX151" fmla="*/ 2535381 w 5081154"/>
                <a:gd name="connsiteY151" fmla="*/ 143741 h 5463886"/>
                <a:gd name="connsiteX152" fmla="*/ 2680854 w 5081154"/>
                <a:gd name="connsiteY152" fmla="*/ 351559 h 5463886"/>
                <a:gd name="connsiteX153" fmla="*/ 2951018 w 5081154"/>
                <a:gd name="connsiteY153" fmla="*/ 320386 h 5463886"/>
                <a:gd name="connsiteX154" fmla="*/ 3200400 w 5081154"/>
                <a:gd name="connsiteY154" fmla="*/ 455468 h 5463886"/>
                <a:gd name="connsiteX155" fmla="*/ 3241963 w 5081154"/>
                <a:gd name="connsiteY155" fmla="*/ 590550 h 5463886"/>
                <a:gd name="connsiteX156" fmla="*/ 3387436 w 5081154"/>
                <a:gd name="connsiteY156" fmla="*/ 746414 h 5463886"/>
                <a:gd name="connsiteX157" fmla="*/ 3449781 w 5081154"/>
                <a:gd name="connsiteY157" fmla="*/ 902277 h 5463886"/>
                <a:gd name="connsiteX158" fmla="*/ 3647209 w 5081154"/>
                <a:gd name="connsiteY158" fmla="*/ 1037359 h 5463886"/>
                <a:gd name="connsiteX159" fmla="*/ 3699163 w 5081154"/>
                <a:gd name="connsiteY159" fmla="*/ 1162050 h 5463886"/>
                <a:gd name="connsiteX0" fmla="*/ 3699163 w 5081154"/>
                <a:gd name="connsiteY0" fmla="*/ 1162050 h 5463886"/>
                <a:gd name="connsiteX1" fmla="*/ 3647209 w 5081154"/>
                <a:gd name="connsiteY1" fmla="*/ 1276350 h 5463886"/>
                <a:gd name="connsiteX2" fmla="*/ 3647209 w 5081154"/>
                <a:gd name="connsiteY2" fmla="*/ 1369868 h 5463886"/>
                <a:gd name="connsiteX3" fmla="*/ 3574472 w 5081154"/>
                <a:gd name="connsiteY3" fmla="*/ 1390650 h 5463886"/>
                <a:gd name="connsiteX4" fmla="*/ 3595254 w 5081154"/>
                <a:gd name="connsiteY4" fmla="*/ 1494559 h 5463886"/>
                <a:gd name="connsiteX5" fmla="*/ 3678381 w 5081154"/>
                <a:gd name="connsiteY5" fmla="*/ 1525732 h 5463886"/>
                <a:gd name="connsiteX6" fmla="*/ 3688772 w 5081154"/>
                <a:gd name="connsiteY6" fmla="*/ 1640032 h 5463886"/>
                <a:gd name="connsiteX7" fmla="*/ 3740727 w 5081154"/>
                <a:gd name="connsiteY7" fmla="*/ 1650423 h 5463886"/>
                <a:gd name="connsiteX8" fmla="*/ 3730336 w 5081154"/>
                <a:gd name="connsiteY8" fmla="*/ 1795896 h 5463886"/>
                <a:gd name="connsiteX9" fmla="*/ 3803072 w 5081154"/>
                <a:gd name="connsiteY9" fmla="*/ 1806286 h 5463886"/>
                <a:gd name="connsiteX10" fmla="*/ 3834245 w 5081154"/>
                <a:gd name="connsiteY10" fmla="*/ 1941368 h 5463886"/>
                <a:gd name="connsiteX11" fmla="*/ 3938154 w 5081154"/>
                <a:gd name="connsiteY11" fmla="*/ 2003714 h 5463886"/>
                <a:gd name="connsiteX12" fmla="*/ 3958936 w 5081154"/>
                <a:gd name="connsiteY12" fmla="*/ 2076450 h 5463886"/>
                <a:gd name="connsiteX13" fmla="*/ 4197927 w 5081154"/>
                <a:gd name="connsiteY13" fmla="*/ 2107623 h 5463886"/>
                <a:gd name="connsiteX14" fmla="*/ 4384963 w 5081154"/>
                <a:gd name="connsiteY14" fmla="*/ 2481696 h 5463886"/>
                <a:gd name="connsiteX15" fmla="*/ 4447309 w 5081154"/>
                <a:gd name="connsiteY15" fmla="*/ 2429741 h 5463886"/>
                <a:gd name="connsiteX16" fmla="*/ 4603172 w 5081154"/>
                <a:gd name="connsiteY16" fmla="*/ 2575214 h 5463886"/>
                <a:gd name="connsiteX17" fmla="*/ 4603172 w 5081154"/>
                <a:gd name="connsiteY17" fmla="*/ 2658341 h 5463886"/>
                <a:gd name="connsiteX18" fmla="*/ 4738254 w 5081154"/>
                <a:gd name="connsiteY18" fmla="*/ 2762250 h 5463886"/>
                <a:gd name="connsiteX19" fmla="*/ 4831772 w 5081154"/>
                <a:gd name="connsiteY19" fmla="*/ 2741468 h 5463886"/>
                <a:gd name="connsiteX20" fmla="*/ 4914900 w 5081154"/>
                <a:gd name="connsiteY20" fmla="*/ 2845377 h 5463886"/>
                <a:gd name="connsiteX21" fmla="*/ 4966854 w 5081154"/>
                <a:gd name="connsiteY21" fmla="*/ 2845377 h 5463886"/>
                <a:gd name="connsiteX22" fmla="*/ 5060372 w 5081154"/>
                <a:gd name="connsiteY22" fmla="*/ 3063586 h 5463886"/>
                <a:gd name="connsiteX23" fmla="*/ 5081154 w 5081154"/>
                <a:gd name="connsiteY23" fmla="*/ 3167496 h 5463886"/>
                <a:gd name="connsiteX24" fmla="*/ 5060372 w 5081154"/>
                <a:gd name="connsiteY24" fmla="*/ 3261014 h 5463886"/>
                <a:gd name="connsiteX25" fmla="*/ 5060372 w 5081154"/>
                <a:gd name="connsiteY25" fmla="*/ 3323359 h 5463886"/>
                <a:gd name="connsiteX26" fmla="*/ 4935681 w 5081154"/>
                <a:gd name="connsiteY26" fmla="*/ 3458441 h 5463886"/>
                <a:gd name="connsiteX27" fmla="*/ 4748645 w 5081154"/>
                <a:gd name="connsiteY27" fmla="*/ 3354532 h 5463886"/>
                <a:gd name="connsiteX28" fmla="*/ 4665518 w 5081154"/>
                <a:gd name="connsiteY28" fmla="*/ 3406486 h 5463886"/>
                <a:gd name="connsiteX29" fmla="*/ 4623954 w 5081154"/>
                <a:gd name="connsiteY29" fmla="*/ 3718214 h 5463886"/>
                <a:gd name="connsiteX30" fmla="*/ 4478481 w 5081154"/>
                <a:gd name="connsiteY30" fmla="*/ 3842905 h 5463886"/>
                <a:gd name="connsiteX31" fmla="*/ 4239490 w 5081154"/>
                <a:gd name="connsiteY31" fmla="*/ 3894859 h 5463886"/>
                <a:gd name="connsiteX32" fmla="*/ 4156363 w 5081154"/>
                <a:gd name="connsiteY32" fmla="*/ 3957205 h 5463886"/>
                <a:gd name="connsiteX33" fmla="*/ 4073236 w 5081154"/>
                <a:gd name="connsiteY33" fmla="*/ 3988377 h 5463886"/>
                <a:gd name="connsiteX34" fmla="*/ 3938154 w 5081154"/>
                <a:gd name="connsiteY34" fmla="*/ 4123459 h 5463886"/>
                <a:gd name="connsiteX35" fmla="*/ 4042063 w 5081154"/>
                <a:gd name="connsiteY35" fmla="*/ 4383232 h 5463886"/>
                <a:gd name="connsiteX36" fmla="*/ 4156363 w 5081154"/>
                <a:gd name="connsiteY36" fmla="*/ 4559877 h 5463886"/>
                <a:gd name="connsiteX37" fmla="*/ 4083627 w 5081154"/>
                <a:gd name="connsiteY37" fmla="*/ 4736523 h 5463886"/>
                <a:gd name="connsiteX38" fmla="*/ 4083627 w 5081154"/>
                <a:gd name="connsiteY38" fmla="*/ 4819650 h 5463886"/>
                <a:gd name="connsiteX39" fmla="*/ 4239490 w 5081154"/>
                <a:gd name="connsiteY39" fmla="*/ 4809259 h 5463886"/>
                <a:gd name="connsiteX40" fmla="*/ 4260272 w 5081154"/>
                <a:gd name="connsiteY40" fmla="*/ 4892386 h 5463886"/>
                <a:gd name="connsiteX41" fmla="*/ 4197927 w 5081154"/>
                <a:gd name="connsiteY41" fmla="*/ 5214505 h 5463886"/>
                <a:gd name="connsiteX42" fmla="*/ 3948545 w 5081154"/>
                <a:gd name="connsiteY42" fmla="*/ 5048250 h 5463886"/>
                <a:gd name="connsiteX43" fmla="*/ 4000500 w 5081154"/>
                <a:gd name="connsiteY43" fmla="*/ 4985905 h 5463886"/>
                <a:gd name="connsiteX44" fmla="*/ 3927763 w 5081154"/>
                <a:gd name="connsiteY44" fmla="*/ 4944341 h 5463886"/>
                <a:gd name="connsiteX45" fmla="*/ 3927763 w 5081154"/>
                <a:gd name="connsiteY45" fmla="*/ 4871605 h 5463886"/>
                <a:gd name="connsiteX46" fmla="*/ 3771900 w 5081154"/>
                <a:gd name="connsiteY46" fmla="*/ 4881996 h 5463886"/>
                <a:gd name="connsiteX47" fmla="*/ 3667990 w 5081154"/>
                <a:gd name="connsiteY47" fmla="*/ 4933950 h 5463886"/>
                <a:gd name="connsiteX48" fmla="*/ 3564081 w 5081154"/>
                <a:gd name="connsiteY48" fmla="*/ 4830041 h 5463886"/>
                <a:gd name="connsiteX49" fmla="*/ 3356263 w 5081154"/>
                <a:gd name="connsiteY49" fmla="*/ 4850823 h 5463886"/>
                <a:gd name="connsiteX50" fmla="*/ 3356263 w 5081154"/>
                <a:gd name="connsiteY50" fmla="*/ 4726132 h 5463886"/>
                <a:gd name="connsiteX51" fmla="*/ 3273136 w 5081154"/>
                <a:gd name="connsiteY51" fmla="*/ 4819650 h 5463886"/>
                <a:gd name="connsiteX52" fmla="*/ 3293918 w 5081154"/>
                <a:gd name="connsiteY52" fmla="*/ 4933950 h 5463886"/>
                <a:gd name="connsiteX53" fmla="*/ 2930236 w 5081154"/>
                <a:gd name="connsiteY53" fmla="*/ 4933950 h 5463886"/>
                <a:gd name="connsiteX54" fmla="*/ 2670463 w 5081154"/>
                <a:gd name="connsiteY54" fmla="*/ 4954732 h 5463886"/>
                <a:gd name="connsiteX55" fmla="*/ 2628900 w 5081154"/>
                <a:gd name="connsiteY55" fmla="*/ 5120986 h 5463886"/>
                <a:gd name="connsiteX56" fmla="*/ 2441863 w 5081154"/>
                <a:gd name="connsiteY56" fmla="*/ 5120986 h 5463886"/>
                <a:gd name="connsiteX57" fmla="*/ 2369127 w 5081154"/>
                <a:gd name="connsiteY57" fmla="*/ 5204114 h 5463886"/>
                <a:gd name="connsiteX58" fmla="*/ 2265218 w 5081154"/>
                <a:gd name="connsiteY58" fmla="*/ 5276850 h 5463886"/>
                <a:gd name="connsiteX59" fmla="*/ 1849581 w 5081154"/>
                <a:gd name="connsiteY59" fmla="*/ 5266459 h 5463886"/>
                <a:gd name="connsiteX60" fmla="*/ 1870363 w 5081154"/>
                <a:gd name="connsiteY60" fmla="*/ 5069032 h 5463886"/>
                <a:gd name="connsiteX61" fmla="*/ 1766454 w 5081154"/>
                <a:gd name="connsiteY61" fmla="*/ 5079423 h 5463886"/>
                <a:gd name="connsiteX62" fmla="*/ 1610590 w 5081154"/>
                <a:gd name="connsiteY62" fmla="*/ 4944341 h 5463886"/>
                <a:gd name="connsiteX63" fmla="*/ 1527463 w 5081154"/>
                <a:gd name="connsiteY63" fmla="*/ 5017077 h 5463886"/>
                <a:gd name="connsiteX64" fmla="*/ 1465118 w 5081154"/>
                <a:gd name="connsiteY64" fmla="*/ 5048250 h 5463886"/>
                <a:gd name="connsiteX65" fmla="*/ 1361209 w 5081154"/>
                <a:gd name="connsiteY65" fmla="*/ 5027468 h 5463886"/>
                <a:gd name="connsiteX66" fmla="*/ 1392381 w 5081154"/>
                <a:gd name="connsiteY66" fmla="*/ 5193723 h 5463886"/>
                <a:gd name="connsiteX67" fmla="*/ 1340427 w 5081154"/>
                <a:gd name="connsiteY67" fmla="*/ 5318414 h 5463886"/>
                <a:gd name="connsiteX68" fmla="*/ 1153390 w 5081154"/>
                <a:gd name="connsiteY68" fmla="*/ 5463886 h 5463886"/>
                <a:gd name="connsiteX69" fmla="*/ 1049481 w 5081154"/>
                <a:gd name="connsiteY69" fmla="*/ 5453496 h 5463886"/>
                <a:gd name="connsiteX70" fmla="*/ 1143000 w 5081154"/>
                <a:gd name="connsiteY70" fmla="*/ 5276850 h 5463886"/>
                <a:gd name="connsiteX71" fmla="*/ 997527 w 5081154"/>
                <a:gd name="connsiteY71" fmla="*/ 5339196 h 5463886"/>
                <a:gd name="connsiteX72" fmla="*/ 955963 w 5081154"/>
                <a:gd name="connsiteY72" fmla="*/ 5224896 h 5463886"/>
                <a:gd name="connsiteX73" fmla="*/ 997527 w 5081154"/>
                <a:gd name="connsiteY73" fmla="*/ 5152159 h 5463886"/>
                <a:gd name="connsiteX74" fmla="*/ 924790 w 5081154"/>
                <a:gd name="connsiteY74" fmla="*/ 5110596 h 5463886"/>
                <a:gd name="connsiteX75" fmla="*/ 862445 w 5081154"/>
                <a:gd name="connsiteY75" fmla="*/ 5058641 h 5463886"/>
                <a:gd name="connsiteX76" fmla="*/ 779318 w 5081154"/>
                <a:gd name="connsiteY76" fmla="*/ 5006686 h 5463886"/>
                <a:gd name="connsiteX77" fmla="*/ 675409 w 5081154"/>
                <a:gd name="connsiteY77" fmla="*/ 4892386 h 5463886"/>
                <a:gd name="connsiteX78" fmla="*/ 602672 w 5081154"/>
                <a:gd name="connsiteY78" fmla="*/ 5027468 h 5463886"/>
                <a:gd name="connsiteX79" fmla="*/ 415636 w 5081154"/>
                <a:gd name="connsiteY79" fmla="*/ 5027468 h 5463886"/>
                <a:gd name="connsiteX80" fmla="*/ 353290 w 5081154"/>
                <a:gd name="connsiteY80" fmla="*/ 4965123 h 5463886"/>
                <a:gd name="connsiteX81" fmla="*/ 488372 w 5081154"/>
                <a:gd name="connsiteY81" fmla="*/ 4892386 h 5463886"/>
                <a:gd name="connsiteX82" fmla="*/ 633845 w 5081154"/>
                <a:gd name="connsiteY82" fmla="*/ 4902777 h 5463886"/>
                <a:gd name="connsiteX83" fmla="*/ 748145 w 5081154"/>
                <a:gd name="connsiteY83" fmla="*/ 4798868 h 5463886"/>
                <a:gd name="connsiteX84" fmla="*/ 852054 w 5081154"/>
                <a:gd name="connsiteY84" fmla="*/ 4830041 h 5463886"/>
                <a:gd name="connsiteX85" fmla="*/ 955963 w 5081154"/>
                <a:gd name="connsiteY85" fmla="*/ 4788477 h 5463886"/>
                <a:gd name="connsiteX86" fmla="*/ 976745 w 5081154"/>
                <a:gd name="connsiteY86" fmla="*/ 4861214 h 5463886"/>
                <a:gd name="connsiteX87" fmla="*/ 1039090 w 5081154"/>
                <a:gd name="connsiteY87" fmla="*/ 4694959 h 5463886"/>
                <a:gd name="connsiteX88" fmla="*/ 966354 w 5081154"/>
                <a:gd name="connsiteY88" fmla="*/ 4622223 h 5463886"/>
                <a:gd name="connsiteX89" fmla="*/ 1039090 w 5081154"/>
                <a:gd name="connsiteY89" fmla="*/ 4539096 h 5463886"/>
                <a:gd name="connsiteX90" fmla="*/ 976745 w 5081154"/>
                <a:gd name="connsiteY90" fmla="*/ 4435186 h 5463886"/>
                <a:gd name="connsiteX91" fmla="*/ 997527 w 5081154"/>
                <a:gd name="connsiteY91" fmla="*/ 4341668 h 5463886"/>
                <a:gd name="connsiteX92" fmla="*/ 1028700 w 5081154"/>
                <a:gd name="connsiteY92" fmla="*/ 4102677 h 5463886"/>
                <a:gd name="connsiteX93" fmla="*/ 935181 w 5081154"/>
                <a:gd name="connsiteY93" fmla="*/ 3676650 h 5463886"/>
                <a:gd name="connsiteX94" fmla="*/ 987136 w 5081154"/>
                <a:gd name="connsiteY94" fmla="*/ 3531177 h 5463886"/>
                <a:gd name="connsiteX95" fmla="*/ 1080654 w 5081154"/>
                <a:gd name="connsiteY95" fmla="*/ 3479223 h 5463886"/>
                <a:gd name="connsiteX96" fmla="*/ 1101436 w 5081154"/>
                <a:gd name="connsiteY96" fmla="*/ 3520786 h 5463886"/>
                <a:gd name="connsiteX97" fmla="*/ 1246909 w 5081154"/>
                <a:gd name="connsiteY97" fmla="*/ 3406486 h 5463886"/>
                <a:gd name="connsiteX98" fmla="*/ 1288472 w 5081154"/>
                <a:gd name="connsiteY98" fmla="*/ 3240232 h 5463886"/>
                <a:gd name="connsiteX99" fmla="*/ 1236518 w 5081154"/>
                <a:gd name="connsiteY99" fmla="*/ 3125932 h 5463886"/>
                <a:gd name="connsiteX100" fmla="*/ 1340427 w 5081154"/>
                <a:gd name="connsiteY100" fmla="*/ 3157105 h 5463886"/>
                <a:gd name="connsiteX101" fmla="*/ 1444336 w 5081154"/>
                <a:gd name="connsiteY101" fmla="*/ 3157105 h 5463886"/>
                <a:gd name="connsiteX102" fmla="*/ 1465118 w 5081154"/>
                <a:gd name="connsiteY102" fmla="*/ 3136323 h 5463886"/>
                <a:gd name="connsiteX103" fmla="*/ 1413163 w 5081154"/>
                <a:gd name="connsiteY103" fmla="*/ 2990850 h 5463886"/>
                <a:gd name="connsiteX104" fmla="*/ 1454727 w 5081154"/>
                <a:gd name="connsiteY104" fmla="*/ 2793423 h 5463886"/>
                <a:gd name="connsiteX105" fmla="*/ 1371600 w 5081154"/>
                <a:gd name="connsiteY105" fmla="*/ 2575214 h 5463886"/>
                <a:gd name="connsiteX106" fmla="*/ 1267690 w 5081154"/>
                <a:gd name="connsiteY106" fmla="*/ 2564823 h 5463886"/>
                <a:gd name="connsiteX107" fmla="*/ 1205345 w 5081154"/>
                <a:gd name="connsiteY107" fmla="*/ 2450523 h 5463886"/>
                <a:gd name="connsiteX108" fmla="*/ 1278081 w 5081154"/>
                <a:gd name="connsiteY108" fmla="*/ 2346614 h 5463886"/>
                <a:gd name="connsiteX109" fmla="*/ 1132609 w 5081154"/>
                <a:gd name="connsiteY109" fmla="*/ 2211532 h 5463886"/>
                <a:gd name="connsiteX110" fmla="*/ 1132609 w 5081154"/>
                <a:gd name="connsiteY110" fmla="*/ 2086841 h 5463886"/>
                <a:gd name="connsiteX111" fmla="*/ 1132609 w 5081154"/>
                <a:gd name="connsiteY111" fmla="*/ 2086841 h 5463886"/>
                <a:gd name="connsiteX112" fmla="*/ 1163781 w 5081154"/>
                <a:gd name="connsiteY112" fmla="*/ 1962150 h 5463886"/>
                <a:gd name="connsiteX113" fmla="*/ 1132609 w 5081154"/>
                <a:gd name="connsiteY113" fmla="*/ 1879023 h 5463886"/>
                <a:gd name="connsiteX114" fmla="*/ 1132609 w 5081154"/>
                <a:gd name="connsiteY114" fmla="*/ 1785505 h 5463886"/>
                <a:gd name="connsiteX115" fmla="*/ 1070263 w 5081154"/>
                <a:gd name="connsiteY115" fmla="*/ 1754332 h 5463886"/>
                <a:gd name="connsiteX116" fmla="*/ 955963 w 5081154"/>
                <a:gd name="connsiteY116" fmla="*/ 1816677 h 5463886"/>
                <a:gd name="connsiteX117" fmla="*/ 914400 w 5081154"/>
                <a:gd name="connsiteY117" fmla="*/ 1650423 h 5463886"/>
                <a:gd name="connsiteX118" fmla="*/ 841663 w 5081154"/>
                <a:gd name="connsiteY118" fmla="*/ 1421823 h 5463886"/>
                <a:gd name="connsiteX119" fmla="*/ 654627 w 5081154"/>
                <a:gd name="connsiteY119" fmla="*/ 1328305 h 5463886"/>
                <a:gd name="connsiteX120" fmla="*/ 342900 w 5081154"/>
                <a:gd name="connsiteY120" fmla="*/ 1307523 h 5463886"/>
                <a:gd name="connsiteX121" fmla="*/ 394854 w 5081154"/>
                <a:gd name="connsiteY121" fmla="*/ 1473777 h 5463886"/>
                <a:gd name="connsiteX122" fmla="*/ 270163 w 5081154"/>
                <a:gd name="connsiteY122" fmla="*/ 1546514 h 5463886"/>
                <a:gd name="connsiteX123" fmla="*/ 51954 w 5081154"/>
                <a:gd name="connsiteY123" fmla="*/ 1619250 h 5463886"/>
                <a:gd name="connsiteX124" fmla="*/ 114300 w 5081154"/>
                <a:gd name="connsiteY124" fmla="*/ 1359477 h 5463886"/>
                <a:gd name="connsiteX125" fmla="*/ 10390 w 5081154"/>
                <a:gd name="connsiteY125" fmla="*/ 1099705 h 5463886"/>
                <a:gd name="connsiteX126" fmla="*/ 0 w 5081154"/>
                <a:gd name="connsiteY126" fmla="*/ 798368 h 5463886"/>
                <a:gd name="connsiteX127" fmla="*/ 270163 w 5081154"/>
                <a:gd name="connsiteY127" fmla="*/ 673677 h 5463886"/>
                <a:gd name="connsiteX128" fmla="*/ 571500 w 5081154"/>
                <a:gd name="connsiteY128" fmla="*/ 746414 h 5463886"/>
                <a:gd name="connsiteX129" fmla="*/ 571500 w 5081154"/>
                <a:gd name="connsiteY129" fmla="*/ 538596 h 5463886"/>
                <a:gd name="connsiteX130" fmla="*/ 852054 w 5081154"/>
                <a:gd name="connsiteY130" fmla="*/ 226868 h 5463886"/>
                <a:gd name="connsiteX131" fmla="*/ 1111827 w 5081154"/>
                <a:gd name="connsiteY131" fmla="*/ 112568 h 5463886"/>
                <a:gd name="connsiteX132" fmla="*/ 1211060 w 5081154"/>
                <a:gd name="connsiteY132" fmla="*/ 0 h 5463886"/>
                <a:gd name="connsiteX133" fmla="*/ 1289165 w 5081154"/>
                <a:gd name="connsiteY133" fmla="*/ 31864 h 5463886"/>
                <a:gd name="connsiteX134" fmla="*/ 1325360 w 5081154"/>
                <a:gd name="connsiteY134" fmla="*/ 79489 h 5463886"/>
                <a:gd name="connsiteX135" fmla="*/ 1432040 w 5081154"/>
                <a:gd name="connsiteY135" fmla="*/ 129019 h 5463886"/>
                <a:gd name="connsiteX136" fmla="*/ 1492480 w 5081154"/>
                <a:gd name="connsiteY136" fmla="*/ 233796 h 5463886"/>
                <a:gd name="connsiteX137" fmla="*/ 1489190 w 5081154"/>
                <a:gd name="connsiteY137" fmla="*/ 285229 h 5463886"/>
                <a:gd name="connsiteX138" fmla="*/ 1694930 w 5081154"/>
                <a:gd name="connsiteY138" fmla="*/ 393814 h 5463886"/>
                <a:gd name="connsiteX139" fmla="*/ 1694930 w 5081154"/>
                <a:gd name="connsiteY139" fmla="*/ 523354 h 5463886"/>
                <a:gd name="connsiteX140" fmla="*/ 1710516 w 5081154"/>
                <a:gd name="connsiteY140" fmla="*/ 585874 h 5463886"/>
                <a:gd name="connsiteX141" fmla="*/ 1769225 w 5081154"/>
                <a:gd name="connsiteY141" fmla="*/ 576694 h 5463886"/>
                <a:gd name="connsiteX142" fmla="*/ 1803515 w 5081154"/>
                <a:gd name="connsiteY142" fmla="*/ 618604 h 5463886"/>
                <a:gd name="connsiteX143" fmla="*/ 1830185 w 5081154"/>
                <a:gd name="connsiteY143" fmla="*/ 559549 h 5463886"/>
                <a:gd name="connsiteX144" fmla="*/ 1921625 w 5081154"/>
                <a:gd name="connsiteY144" fmla="*/ 570979 h 5463886"/>
                <a:gd name="connsiteX145" fmla="*/ 1948295 w 5081154"/>
                <a:gd name="connsiteY145" fmla="*/ 511924 h 5463886"/>
                <a:gd name="connsiteX146" fmla="*/ 1870190 w 5081154"/>
                <a:gd name="connsiteY146" fmla="*/ 470014 h 5463886"/>
                <a:gd name="connsiteX147" fmla="*/ 1820660 w 5081154"/>
                <a:gd name="connsiteY147" fmla="*/ 388099 h 5463886"/>
                <a:gd name="connsiteX148" fmla="*/ 1836593 w 5081154"/>
                <a:gd name="connsiteY148" fmla="*/ 347749 h 5463886"/>
                <a:gd name="connsiteX149" fmla="*/ 1976870 w 5081154"/>
                <a:gd name="connsiteY149" fmla="*/ 315709 h 5463886"/>
                <a:gd name="connsiteX150" fmla="*/ 2009255 w 5081154"/>
                <a:gd name="connsiteY150" fmla="*/ 344284 h 5463886"/>
                <a:gd name="connsiteX151" fmla="*/ 2286000 w 5081154"/>
                <a:gd name="connsiteY151" fmla="*/ 548986 h 5463886"/>
                <a:gd name="connsiteX152" fmla="*/ 2535381 w 5081154"/>
                <a:gd name="connsiteY152" fmla="*/ 143741 h 5463886"/>
                <a:gd name="connsiteX153" fmla="*/ 2680854 w 5081154"/>
                <a:gd name="connsiteY153" fmla="*/ 351559 h 5463886"/>
                <a:gd name="connsiteX154" fmla="*/ 2951018 w 5081154"/>
                <a:gd name="connsiteY154" fmla="*/ 320386 h 5463886"/>
                <a:gd name="connsiteX155" fmla="*/ 3200400 w 5081154"/>
                <a:gd name="connsiteY155" fmla="*/ 455468 h 5463886"/>
                <a:gd name="connsiteX156" fmla="*/ 3241963 w 5081154"/>
                <a:gd name="connsiteY156" fmla="*/ 590550 h 5463886"/>
                <a:gd name="connsiteX157" fmla="*/ 3387436 w 5081154"/>
                <a:gd name="connsiteY157" fmla="*/ 746414 h 5463886"/>
                <a:gd name="connsiteX158" fmla="*/ 3449781 w 5081154"/>
                <a:gd name="connsiteY158" fmla="*/ 902277 h 5463886"/>
                <a:gd name="connsiteX159" fmla="*/ 3647209 w 5081154"/>
                <a:gd name="connsiteY159" fmla="*/ 1037359 h 5463886"/>
                <a:gd name="connsiteX160" fmla="*/ 3699163 w 5081154"/>
                <a:gd name="connsiteY160" fmla="*/ 1162050 h 5463886"/>
                <a:gd name="connsiteX0" fmla="*/ 3699163 w 5081154"/>
                <a:gd name="connsiteY0" fmla="*/ 1162050 h 5463886"/>
                <a:gd name="connsiteX1" fmla="*/ 3647209 w 5081154"/>
                <a:gd name="connsiteY1" fmla="*/ 1276350 h 5463886"/>
                <a:gd name="connsiteX2" fmla="*/ 3647209 w 5081154"/>
                <a:gd name="connsiteY2" fmla="*/ 1369868 h 5463886"/>
                <a:gd name="connsiteX3" fmla="*/ 3574472 w 5081154"/>
                <a:gd name="connsiteY3" fmla="*/ 1390650 h 5463886"/>
                <a:gd name="connsiteX4" fmla="*/ 3595254 w 5081154"/>
                <a:gd name="connsiteY4" fmla="*/ 1494559 h 5463886"/>
                <a:gd name="connsiteX5" fmla="*/ 3678381 w 5081154"/>
                <a:gd name="connsiteY5" fmla="*/ 1525732 h 5463886"/>
                <a:gd name="connsiteX6" fmla="*/ 3688772 w 5081154"/>
                <a:gd name="connsiteY6" fmla="*/ 1640032 h 5463886"/>
                <a:gd name="connsiteX7" fmla="*/ 3740727 w 5081154"/>
                <a:gd name="connsiteY7" fmla="*/ 1650423 h 5463886"/>
                <a:gd name="connsiteX8" fmla="*/ 3730336 w 5081154"/>
                <a:gd name="connsiteY8" fmla="*/ 1795896 h 5463886"/>
                <a:gd name="connsiteX9" fmla="*/ 3803072 w 5081154"/>
                <a:gd name="connsiteY9" fmla="*/ 1806286 h 5463886"/>
                <a:gd name="connsiteX10" fmla="*/ 3834245 w 5081154"/>
                <a:gd name="connsiteY10" fmla="*/ 1941368 h 5463886"/>
                <a:gd name="connsiteX11" fmla="*/ 3938154 w 5081154"/>
                <a:gd name="connsiteY11" fmla="*/ 2003714 h 5463886"/>
                <a:gd name="connsiteX12" fmla="*/ 3958936 w 5081154"/>
                <a:gd name="connsiteY12" fmla="*/ 2076450 h 5463886"/>
                <a:gd name="connsiteX13" fmla="*/ 4197927 w 5081154"/>
                <a:gd name="connsiteY13" fmla="*/ 2107623 h 5463886"/>
                <a:gd name="connsiteX14" fmla="*/ 4384963 w 5081154"/>
                <a:gd name="connsiteY14" fmla="*/ 2481696 h 5463886"/>
                <a:gd name="connsiteX15" fmla="*/ 4447309 w 5081154"/>
                <a:gd name="connsiteY15" fmla="*/ 2429741 h 5463886"/>
                <a:gd name="connsiteX16" fmla="*/ 4603172 w 5081154"/>
                <a:gd name="connsiteY16" fmla="*/ 2575214 h 5463886"/>
                <a:gd name="connsiteX17" fmla="*/ 4603172 w 5081154"/>
                <a:gd name="connsiteY17" fmla="*/ 2658341 h 5463886"/>
                <a:gd name="connsiteX18" fmla="*/ 4738254 w 5081154"/>
                <a:gd name="connsiteY18" fmla="*/ 2762250 h 5463886"/>
                <a:gd name="connsiteX19" fmla="*/ 4831772 w 5081154"/>
                <a:gd name="connsiteY19" fmla="*/ 2741468 h 5463886"/>
                <a:gd name="connsiteX20" fmla="*/ 4914900 w 5081154"/>
                <a:gd name="connsiteY20" fmla="*/ 2845377 h 5463886"/>
                <a:gd name="connsiteX21" fmla="*/ 4966854 w 5081154"/>
                <a:gd name="connsiteY21" fmla="*/ 2845377 h 5463886"/>
                <a:gd name="connsiteX22" fmla="*/ 5060372 w 5081154"/>
                <a:gd name="connsiteY22" fmla="*/ 3063586 h 5463886"/>
                <a:gd name="connsiteX23" fmla="*/ 5081154 w 5081154"/>
                <a:gd name="connsiteY23" fmla="*/ 3167496 h 5463886"/>
                <a:gd name="connsiteX24" fmla="*/ 5060372 w 5081154"/>
                <a:gd name="connsiteY24" fmla="*/ 3261014 h 5463886"/>
                <a:gd name="connsiteX25" fmla="*/ 5060372 w 5081154"/>
                <a:gd name="connsiteY25" fmla="*/ 3323359 h 5463886"/>
                <a:gd name="connsiteX26" fmla="*/ 4935681 w 5081154"/>
                <a:gd name="connsiteY26" fmla="*/ 3458441 h 5463886"/>
                <a:gd name="connsiteX27" fmla="*/ 4748645 w 5081154"/>
                <a:gd name="connsiteY27" fmla="*/ 3354532 h 5463886"/>
                <a:gd name="connsiteX28" fmla="*/ 4665518 w 5081154"/>
                <a:gd name="connsiteY28" fmla="*/ 3406486 h 5463886"/>
                <a:gd name="connsiteX29" fmla="*/ 4623954 w 5081154"/>
                <a:gd name="connsiteY29" fmla="*/ 3718214 h 5463886"/>
                <a:gd name="connsiteX30" fmla="*/ 4478481 w 5081154"/>
                <a:gd name="connsiteY30" fmla="*/ 3842905 h 5463886"/>
                <a:gd name="connsiteX31" fmla="*/ 4239490 w 5081154"/>
                <a:gd name="connsiteY31" fmla="*/ 3894859 h 5463886"/>
                <a:gd name="connsiteX32" fmla="*/ 4156363 w 5081154"/>
                <a:gd name="connsiteY32" fmla="*/ 3957205 h 5463886"/>
                <a:gd name="connsiteX33" fmla="*/ 4073236 w 5081154"/>
                <a:gd name="connsiteY33" fmla="*/ 3988377 h 5463886"/>
                <a:gd name="connsiteX34" fmla="*/ 3938154 w 5081154"/>
                <a:gd name="connsiteY34" fmla="*/ 4123459 h 5463886"/>
                <a:gd name="connsiteX35" fmla="*/ 4042063 w 5081154"/>
                <a:gd name="connsiteY35" fmla="*/ 4383232 h 5463886"/>
                <a:gd name="connsiteX36" fmla="*/ 4156363 w 5081154"/>
                <a:gd name="connsiteY36" fmla="*/ 4559877 h 5463886"/>
                <a:gd name="connsiteX37" fmla="*/ 4083627 w 5081154"/>
                <a:gd name="connsiteY37" fmla="*/ 4736523 h 5463886"/>
                <a:gd name="connsiteX38" fmla="*/ 4083627 w 5081154"/>
                <a:gd name="connsiteY38" fmla="*/ 4819650 h 5463886"/>
                <a:gd name="connsiteX39" fmla="*/ 4239490 w 5081154"/>
                <a:gd name="connsiteY39" fmla="*/ 4809259 h 5463886"/>
                <a:gd name="connsiteX40" fmla="*/ 4260272 w 5081154"/>
                <a:gd name="connsiteY40" fmla="*/ 4892386 h 5463886"/>
                <a:gd name="connsiteX41" fmla="*/ 4197927 w 5081154"/>
                <a:gd name="connsiteY41" fmla="*/ 5214505 h 5463886"/>
                <a:gd name="connsiteX42" fmla="*/ 3948545 w 5081154"/>
                <a:gd name="connsiteY42" fmla="*/ 5048250 h 5463886"/>
                <a:gd name="connsiteX43" fmla="*/ 4000500 w 5081154"/>
                <a:gd name="connsiteY43" fmla="*/ 4985905 h 5463886"/>
                <a:gd name="connsiteX44" fmla="*/ 3927763 w 5081154"/>
                <a:gd name="connsiteY44" fmla="*/ 4944341 h 5463886"/>
                <a:gd name="connsiteX45" fmla="*/ 3927763 w 5081154"/>
                <a:gd name="connsiteY45" fmla="*/ 4871605 h 5463886"/>
                <a:gd name="connsiteX46" fmla="*/ 3771900 w 5081154"/>
                <a:gd name="connsiteY46" fmla="*/ 4881996 h 5463886"/>
                <a:gd name="connsiteX47" fmla="*/ 3667990 w 5081154"/>
                <a:gd name="connsiteY47" fmla="*/ 4933950 h 5463886"/>
                <a:gd name="connsiteX48" fmla="*/ 3564081 w 5081154"/>
                <a:gd name="connsiteY48" fmla="*/ 4830041 h 5463886"/>
                <a:gd name="connsiteX49" fmla="*/ 3356263 w 5081154"/>
                <a:gd name="connsiteY49" fmla="*/ 4850823 h 5463886"/>
                <a:gd name="connsiteX50" fmla="*/ 3356263 w 5081154"/>
                <a:gd name="connsiteY50" fmla="*/ 4726132 h 5463886"/>
                <a:gd name="connsiteX51" fmla="*/ 3273136 w 5081154"/>
                <a:gd name="connsiteY51" fmla="*/ 4819650 h 5463886"/>
                <a:gd name="connsiteX52" fmla="*/ 3293918 w 5081154"/>
                <a:gd name="connsiteY52" fmla="*/ 4933950 h 5463886"/>
                <a:gd name="connsiteX53" fmla="*/ 2930236 w 5081154"/>
                <a:gd name="connsiteY53" fmla="*/ 4933950 h 5463886"/>
                <a:gd name="connsiteX54" fmla="*/ 2670463 w 5081154"/>
                <a:gd name="connsiteY54" fmla="*/ 4954732 h 5463886"/>
                <a:gd name="connsiteX55" fmla="*/ 2628900 w 5081154"/>
                <a:gd name="connsiteY55" fmla="*/ 5120986 h 5463886"/>
                <a:gd name="connsiteX56" fmla="*/ 2441863 w 5081154"/>
                <a:gd name="connsiteY56" fmla="*/ 5120986 h 5463886"/>
                <a:gd name="connsiteX57" fmla="*/ 2369127 w 5081154"/>
                <a:gd name="connsiteY57" fmla="*/ 5204114 h 5463886"/>
                <a:gd name="connsiteX58" fmla="*/ 2265218 w 5081154"/>
                <a:gd name="connsiteY58" fmla="*/ 5276850 h 5463886"/>
                <a:gd name="connsiteX59" fmla="*/ 1849581 w 5081154"/>
                <a:gd name="connsiteY59" fmla="*/ 5266459 h 5463886"/>
                <a:gd name="connsiteX60" fmla="*/ 1870363 w 5081154"/>
                <a:gd name="connsiteY60" fmla="*/ 5069032 h 5463886"/>
                <a:gd name="connsiteX61" fmla="*/ 1766454 w 5081154"/>
                <a:gd name="connsiteY61" fmla="*/ 5079423 h 5463886"/>
                <a:gd name="connsiteX62" fmla="*/ 1610590 w 5081154"/>
                <a:gd name="connsiteY62" fmla="*/ 4944341 h 5463886"/>
                <a:gd name="connsiteX63" fmla="*/ 1527463 w 5081154"/>
                <a:gd name="connsiteY63" fmla="*/ 5017077 h 5463886"/>
                <a:gd name="connsiteX64" fmla="*/ 1465118 w 5081154"/>
                <a:gd name="connsiteY64" fmla="*/ 5048250 h 5463886"/>
                <a:gd name="connsiteX65" fmla="*/ 1361209 w 5081154"/>
                <a:gd name="connsiteY65" fmla="*/ 5027468 h 5463886"/>
                <a:gd name="connsiteX66" fmla="*/ 1392381 w 5081154"/>
                <a:gd name="connsiteY66" fmla="*/ 5193723 h 5463886"/>
                <a:gd name="connsiteX67" fmla="*/ 1340427 w 5081154"/>
                <a:gd name="connsiteY67" fmla="*/ 5318414 h 5463886"/>
                <a:gd name="connsiteX68" fmla="*/ 1153390 w 5081154"/>
                <a:gd name="connsiteY68" fmla="*/ 5463886 h 5463886"/>
                <a:gd name="connsiteX69" fmla="*/ 1049481 w 5081154"/>
                <a:gd name="connsiteY69" fmla="*/ 5453496 h 5463886"/>
                <a:gd name="connsiteX70" fmla="*/ 1143000 w 5081154"/>
                <a:gd name="connsiteY70" fmla="*/ 5276850 h 5463886"/>
                <a:gd name="connsiteX71" fmla="*/ 997527 w 5081154"/>
                <a:gd name="connsiteY71" fmla="*/ 5339196 h 5463886"/>
                <a:gd name="connsiteX72" fmla="*/ 955963 w 5081154"/>
                <a:gd name="connsiteY72" fmla="*/ 5224896 h 5463886"/>
                <a:gd name="connsiteX73" fmla="*/ 997527 w 5081154"/>
                <a:gd name="connsiteY73" fmla="*/ 5152159 h 5463886"/>
                <a:gd name="connsiteX74" fmla="*/ 924790 w 5081154"/>
                <a:gd name="connsiteY74" fmla="*/ 5110596 h 5463886"/>
                <a:gd name="connsiteX75" fmla="*/ 862445 w 5081154"/>
                <a:gd name="connsiteY75" fmla="*/ 5058641 h 5463886"/>
                <a:gd name="connsiteX76" fmla="*/ 779318 w 5081154"/>
                <a:gd name="connsiteY76" fmla="*/ 5006686 h 5463886"/>
                <a:gd name="connsiteX77" fmla="*/ 675409 w 5081154"/>
                <a:gd name="connsiteY77" fmla="*/ 4892386 h 5463886"/>
                <a:gd name="connsiteX78" fmla="*/ 602672 w 5081154"/>
                <a:gd name="connsiteY78" fmla="*/ 5027468 h 5463886"/>
                <a:gd name="connsiteX79" fmla="*/ 415636 w 5081154"/>
                <a:gd name="connsiteY79" fmla="*/ 5027468 h 5463886"/>
                <a:gd name="connsiteX80" fmla="*/ 353290 w 5081154"/>
                <a:gd name="connsiteY80" fmla="*/ 4965123 h 5463886"/>
                <a:gd name="connsiteX81" fmla="*/ 488372 w 5081154"/>
                <a:gd name="connsiteY81" fmla="*/ 4892386 h 5463886"/>
                <a:gd name="connsiteX82" fmla="*/ 633845 w 5081154"/>
                <a:gd name="connsiteY82" fmla="*/ 4902777 h 5463886"/>
                <a:gd name="connsiteX83" fmla="*/ 748145 w 5081154"/>
                <a:gd name="connsiteY83" fmla="*/ 4798868 h 5463886"/>
                <a:gd name="connsiteX84" fmla="*/ 852054 w 5081154"/>
                <a:gd name="connsiteY84" fmla="*/ 4830041 h 5463886"/>
                <a:gd name="connsiteX85" fmla="*/ 955963 w 5081154"/>
                <a:gd name="connsiteY85" fmla="*/ 4788477 h 5463886"/>
                <a:gd name="connsiteX86" fmla="*/ 976745 w 5081154"/>
                <a:gd name="connsiteY86" fmla="*/ 4861214 h 5463886"/>
                <a:gd name="connsiteX87" fmla="*/ 1039090 w 5081154"/>
                <a:gd name="connsiteY87" fmla="*/ 4694959 h 5463886"/>
                <a:gd name="connsiteX88" fmla="*/ 966354 w 5081154"/>
                <a:gd name="connsiteY88" fmla="*/ 4622223 h 5463886"/>
                <a:gd name="connsiteX89" fmla="*/ 1039090 w 5081154"/>
                <a:gd name="connsiteY89" fmla="*/ 4539096 h 5463886"/>
                <a:gd name="connsiteX90" fmla="*/ 976745 w 5081154"/>
                <a:gd name="connsiteY90" fmla="*/ 4435186 h 5463886"/>
                <a:gd name="connsiteX91" fmla="*/ 997527 w 5081154"/>
                <a:gd name="connsiteY91" fmla="*/ 4341668 h 5463886"/>
                <a:gd name="connsiteX92" fmla="*/ 1028700 w 5081154"/>
                <a:gd name="connsiteY92" fmla="*/ 4102677 h 5463886"/>
                <a:gd name="connsiteX93" fmla="*/ 935181 w 5081154"/>
                <a:gd name="connsiteY93" fmla="*/ 3676650 h 5463886"/>
                <a:gd name="connsiteX94" fmla="*/ 987136 w 5081154"/>
                <a:gd name="connsiteY94" fmla="*/ 3531177 h 5463886"/>
                <a:gd name="connsiteX95" fmla="*/ 1080654 w 5081154"/>
                <a:gd name="connsiteY95" fmla="*/ 3479223 h 5463886"/>
                <a:gd name="connsiteX96" fmla="*/ 1101436 w 5081154"/>
                <a:gd name="connsiteY96" fmla="*/ 3520786 h 5463886"/>
                <a:gd name="connsiteX97" fmla="*/ 1246909 w 5081154"/>
                <a:gd name="connsiteY97" fmla="*/ 3406486 h 5463886"/>
                <a:gd name="connsiteX98" fmla="*/ 1288472 w 5081154"/>
                <a:gd name="connsiteY98" fmla="*/ 3240232 h 5463886"/>
                <a:gd name="connsiteX99" fmla="*/ 1236518 w 5081154"/>
                <a:gd name="connsiteY99" fmla="*/ 3125932 h 5463886"/>
                <a:gd name="connsiteX100" fmla="*/ 1340427 w 5081154"/>
                <a:gd name="connsiteY100" fmla="*/ 3157105 h 5463886"/>
                <a:gd name="connsiteX101" fmla="*/ 1444336 w 5081154"/>
                <a:gd name="connsiteY101" fmla="*/ 3157105 h 5463886"/>
                <a:gd name="connsiteX102" fmla="*/ 1465118 w 5081154"/>
                <a:gd name="connsiteY102" fmla="*/ 3136323 h 5463886"/>
                <a:gd name="connsiteX103" fmla="*/ 1413163 w 5081154"/>
                <a:gd name="connsiteY103" fmla="*/ 2990850 h 5463886"/>
                <a:gd name="connsiteX104" fmla="*/ 1454727 w 5081154"/>
                <a:gd name="connsiteY104" fmla="*/ 2793423 h 5463886"/>
                <a:gd name="connsiteX105" fmla="*/ 1371600 w 5081154"/>
                <a:gd name="connsiteY105" fmla="*/ 2575214 h 5463886"/>
                <a:gd name="connsiteX106" fmla="*/ 1267690 w 5081154"/>
                <a:gd name="connsiteY106" fmla="*/ 2564823 h 5463886"/>
                <a:gd name="connsiteX107" fmla="*/ 1205345 w 5081154"/>
                <a:gd name="connsiteY107" fmla="*/ 2450523 h 5463886"/>
                <a:gd name="connsiteX108" fmla="*/ 1278081 w 5081154"/>
                <a:gd name="connsiteY108" fmla="*/ 2346614 h 5463886"/>
                <a:gd name="connsiteX109" fmla="*/ 1132609 w 5081154"/>
                <a:gd name="connsiteY109" fmla="*/ 2211532 h 5463886"/>
                <a:gd name="connsiteX110" fmla="*/ 1132609 w 5081154"/>
                <a:gd name="connsiteY110" fmla="*/ 2086841 h 5463886"/>
                <a:gd name="connsiteX111" fmla="*/ 1132609 w 5081154"/>
                <a:gd name="connsiteY111" fmla="*/ 2086841 h 5463886"/>
                <a:gd name="connsiteX112" fmla="*/ 1163781 w 5081154"/>
                <a:gd name="connsiteY112" fmla="*/ 1962150 h 5463886"/>
                <a:gd name="connsiteX113" fmla="*/ 1132609 w 5081154"/>
                <a:gd name="connsiteY113" fmla="*/ 1879023 h 5463886"/>
                <a:gd name="connsiteX114" fmla="*/ 1132609 w 5081154"/>
                <a:gd name="connsiteY114" fmla="*/ 1785505 h 5463886"/>
                <a:gd name="connsiteX115" fmla="*/ 1070263 w 5081154"/>
                <a:gd name="connsiteY115" fmla="*/ 1754332 h 5463886"/>
                <a:gd name="connsiteX116" fmla="*/ 955963 w 5081154"/>
                <a:gd name="connsiteY116" fmla="*/ 1816677 h 5463886"/>
                <a:gd name="connsiteX117" fmla="*/ 914400 w 5081154"/>
                <a:gd name="connsiteY117" fmla="*/ 1650423 h 5463886"/>
                <a:gd name="connsiteX118" fmla="*/ 841663 w 5081154"/>
                <a:gd name="connsiteY118" fmla="*/ 1421823 h 5463886"/>
                <a:gd name="connsiteX119" fmla="*/ 654627 w 5081154"/>
                <a:gd name="connsiteY119" fmla="*/ 1328305 h 5463886"/>
                <a:gd name="connsiteX120" fmla="*/ 342900 w 5081154"/>
                <a:gd name="connsiteY120" fmla="*/ 1307523 h 5463886"/>
                <a:gd name="connsiteX121" fmla="*/ 394854 w 5081154"/>
                <a:gd name="connsiteY121" fmla="*/ 1473777 h 5463886"/>
                <a:gd name="connsiteX122" fmla="*/ 270163 w 5081154"/>
                <a:gd name="connsiteY122" fmla="*/ 1546514 h 5463886"/>
                <a:gd name="connsiteX123" fmla="*/ 51954 w 5081154"/>
                <a:gd name="connsiteY123" fmla="*/ 1619250 h 5463886"/>
                <a:gd name="connsiteX124" fmla="*/ 114300 w 5081154"/>
                <a:gd name="connsiteY124" fmla="*/ 1359477 h 5463886"/>
                <a:gd name="connsiteX125" fmla="*/ 10390 w 5081154"/>
                <a:gd name="connsiteY125" fmla="*/ 1099705 h 5463886"/>
                <a:gd name="connsiteX126" fmla="*/ 0 w 5081154"/>
                <a:gd name="connsiteY126" fmla="*/ 798368 h 5463886"/>
                <a:gd name="connsiteX127" fmla="*/ 270163 w 5081154"/>
                <a:gd name="connsiteY127" fmla="*/ 673677 h 5463886"/>
                <a:gd name="connsiteX128" fmla="*/ 571500 w 5081154"/>
                <a:gd name="connsiteY128" fmla="*/ 746414 h 5463886"/>
                <a:gd name="connsiteX129" fmla="*/ 571500 w 5081154"/>
                <a:gd name="connsiteY129" fmla="*/ 538596 h 5463886"/>
                <a:gd name="connsiteX130" fmla="*/ 852054 w 5081154"/>
                <a:gd name="connsiteY130" fmla="*/ 226868 h 5463886"/>
                <a:gd name="connsiteX131" fmla="*/ 1111827 w 5081154"/>
                <a:gd name="connsiteY131" fmla="*/ 112568 h 5463886"/>
                <a:gd name="connsiteX132" fmla="*/ 1211060 w 5081154"/>
                <a:gd name="connsiteY132" fmla="*/ 0 h 5463886"/>
                <a:gd name="connsiteX133" fmla="*/ 1289165 w 5081154"/>
                <a:gd name="connsiteY133" fmla="*/ 31864 h 5463886"/>
                <a:gd name="connsiteX134" fmla="*/ 1325360 w 5081154"/>
                <a:gd name="connsiteY134" fmla="*/ 79489 h 5463886"/>
                <a:gd name="connsiteX135" fmla="*/ 1432040 w 5081154"/>
                <a:gd name="connsiteY135" fmla="*/ 129019 h 5463886"/>
                <a:gd name="connsiteX136" fmla="*/ 1492480 w 5081154"/>
                <a:gd name="connsiteY136" fmla="*/ 233796 h 5463886"/>
                <a:gd name="connsiteX137" fmla="*/ 1489190 w 5081154"/>
                <a:gd name="connsiteY137" fmla="*/ 285229 h 5463886"/>
                <a:gd name="connsiteX138" fmla="*/ 1694930 w 5081154"/>
                <a:gd name="connsiteY138" fmla="*/ 393814 h 5463886"/>
                <a:gd name="connsiteX139" fmla="*/ 1694930 w 5081154"/>
                <a:gd name="connsiteY139" fmla="*/ 523354 h 5463886"/>
                <a:gd name="connsiteX140" fmla="*/ 1710516 w 5081154"/>
                <a:gd name="connsiteY140" fmla="*/ 585874 h 5463886"/>
                <a:gd name="connsiteX141" fmla="*/ 1769225 w 5081154"/>
                <a:gd name="connsiteY141" fmla="*/ 576694 h 5463886"/>
                <a:gd name="connsiteX142" fmla="*/ 1803515 w 5081154"/>
                <a:gd name="connsiteY142" fmla="*/ 618604 h 5463886"/>
                <a:gd name="connsiteX143" fmla="*/ 1830185 w 5081154"/>
                <a:gd name="connsiteY143" fmla="*/ 559549 h 5463886"/>
                <a:gd name="connsiteX144" fmla="*/ 1921625 w 5081154"/>
                <a:gd name="connsiteY144" fmla="*/ 570979 h 5463886"/>
                <a:gd name="connsiteX145" fmla="*/ 1948295 w 5081154"/>
                <a:gd name="connsiteY145" fmla="*/ 511924 h 5463886"/>
                <a:gd name="connsiteX146" fmla="*/ 1870190 w 5081154"/>
                <a:gd name="connsiteY146" fmla="*/ 470014 h 5463886"/>
                <a:gd name="connsiteX147" fmla="*/ 1820660 w 5081154"/>
                <a:gd name="connsiteY147" fmla="*/ 388099 h 5463886"/>
                <a:gd name="connsiteX148" fmla="*/ 1836593 w 5081154"/>
                <a:gd name="connsiteY148" fmla="*/ 347749 h 5463886"/>
                <a:gd name="connsiteX149" fmla="*/ 1976870 w 5081154"/>
                <a:gd name="connsiteY149" fmla="*/ 315709 h 5463886"/>
                <a:gd name="connsiteX150" fmla="*/ 2009255 w 5081154"/>
                <a:gd name="connsiteY150" fmla="*/ 344284 h 5463886"/>
                <a:gd name="connsiteX151" fmla="*/ 2074025 w 5081154"/>
                <a:gd name="connsiteY151" fmla="*/ 349999 h 5463886"/>
                <a:gd name="connsiteX152" fmla="*/ 2286000 w 5081154"/>
                <a:gd name="connsiteY152" fmla="*/ 548986 h 5463886"/>
                <a:gd name="connsiteX153" fmla="*/ 2535381 w 5081154"/>
                <a:gd name="connsiteY153" fmla="*/ 143741 h 5463886"/>
                <a:gd name="connsiteX154" fmla="*/ 2680854 w 5081154"/>
                <a:gd name="connsiteY154" fmla="*/ 351559 h 5463886"/>
                <a:gd name="connsiteX155" fmla="*/ 2951018 w 5081154"/>
                <a:gd name="connsiteY155" fmla="*/ 320386 h 5463886"/>
                <a:gd name="connsiteX156" fmla="*/ 3200400 w 5081154"/>
                <a:gd name="connsiteY156" fmla="*/ 455468 h 5463886"/>
                <a:gd name="connsiteX157" fmla="*/ 3241963 w 5081154"/>
                <a:gd name="connsiteY157" fmla="*/ 590550 h 5463886"/>
                <a:gd name="connsiteX158" fmla="*/ 3387436 w 5081154"/>
                <a:gd name="connsiteY158" fmla="*/ 746414 h 5463886"/>
                <a:gd name="connsiteX159" fmla="*/ 3449781 w 5081154"/>
                <a:gd name="connsiteY159" fmla="*/ 902277 h 5463886"/>
                <a:gd name="connsiteX160" fmla="*/ 3647209 w 5081154"/>
                <a:gd name="connsiteY160" fmla="*/ 1037359 h 5463886"/>
                <a:gd name="connsiteX161" fmla="*/ 3699163 w 5081154"/>
                <a:gd name="connsiteY161" fmla="*/ 1162050 h 5463886"/>
                <a:gd name="connsiteX0" fmla="*/ 3699163 w 5081154"/>
                <a:gd name="connsiteY0" fmla="*/ 1162050 h 5463886"/>
                <a:gd name="connsiteX1" fmla="*/ 3647209 w 5081154"/>
                <a:gd name="connsiteY1" fmla="*/ 1276350 h 5463886"/>
                <a:gd name="connsiteX2" fmla="*/ 3647209 w 5081154"/>
                <a:gd name="connsiteY2" fmla="*/ 1369868 h 5463886"/>
                <a:gd name="connsiteX3" fmla="*/ 3574472 w 5081154"/>
                <a:gd name="connsiteY3" fmla="*/ 1390650 h 5463886"/>
                <a:gd name="connsiteX4" fmla="*/ 3595254 w 5081154"/>
                <a:gd name="connsiteY4" fmla="*/ 1494559 h 5463886"/>
                <a:gd name="connsiteX5" fmla="*/ 3678381 w 5081154"/>
                <a:gd name="connsiteY5" fmla="*/ 1525732 h 5463886"/>
                <a:gd name="connsiteX6" fmla="*/ 3688772 w 5081154"/>
                <a:gd name="connsiteY6" fmla="*/ 1640032 h 5463886"/>
                <a:gd name="connsiteX7" fmla="*/ 3740727 w 5081154"/>
                <a:gd name="connsiteY7" fmla="*/ 1650423 h 5463886"/>
                <a:gd name="connsiteX8" fmla="*/ 3730336 w 5081154"/>
                <a:gd name="connsiteY8" fmla="*/ 1795896 h 5463886"/>
                <a:gd name="connsiteX9" fmla="*/ 3803072 w 5081154"/>
                <a:gd name="connsiteY9" fmla="*/ 1806286 h 5463886"/>
                <a:gd name="connsiteX10" fmla="*/ 3834245 w 5081154"/>
                <a:gd name="connsiteY10" fmla="*/ 1941368 h 5463886"/>
                <a:gd name="connsiteX11" fmla="*/ 3938154 w 5081154"/>
                <a:gd name="connsiteY11" fmla="*/ 2003714 h 5463886"/>
                <a:gd name="connsiteX12" fmla="*/ 3958936 w 5081154"/>
                <a:gd name="connsiteY12" fmla="*/ 2076450 h 5463886"/>
                <a:gd name="connsiteX13" fmla="*/ 4197927 w 5081154"/>
                <a:gd name="connsiteY13" fmla="*/ 2107623 h 5463886"/>
                <a:gd name="connsiteX14" fmla="*/ 4384963 w 5081154"/>
                <a:gd name="connsiteY14" fmla="*/ 2481696 h 5463886"/>
                <a:gd name="connsiteX15" fmla="*/ 4447309 w 5081154"/>
                <a:gd name="connsiteY15" fmla="*/ 2429741 h 5463886"/>
                <a:gd name="connsiteX16" fmla="*/ 4603172 w 5081154"/>
                <a:gd name="connsiteY16" fmla="*/ 2575214 h 5463886"/>
                <a:gd name="connsiteX17" fmla="*/ 4603172 w 5081154"/>
                <a:gd name="connsiteY17" fmla="*/ 2658341 h 5463886"/>
                <a:gd name="connsiteX18" fmla="*/ 4738254 w 5081154"/>
                <a:gd name="connsiteY18" fmla="*/ 2762250 h 5463886"/>
                <a:gd name="connsiteX19" fmla="*/ 4831772 w 5081154"/>
                <a:gd name="connsiteY19" fmla="*/ 2741468 h 5463886"/>
                <a:gd name="connsiteX20" fmla="*/ 4914900 w 5081154"/>
                <a:gd name="connsiteY20" fmla="*/ 2845377 h 5463886"/>
                <a:gd name="connsiteX21" fmla="*/ 4966854 w 5081154"/>
                <a:gd name="connsiteY21" fmla="*/ 2845377 h 5463886"/>
                <a:gd name="connsiteX22" fmla="*/ 5060372 w 5081154"/>
                <a:gd name="connsiteY22" fmla="*/ 3063586 h 5463886"/>
                <a:gd name="connsiteX23" fmla="*/ 5081154 w 5081154"/>
                <a:gd name="connsiteY23" fmla="*/ 3167496 h 5463886"/>
                <a:gd name="connsiteX24" fmla="*/ 5060372 w 5081154"/>
                <a:gd name="connsiteY24" fmla="*/ 3261014 h 5463886"/>
                <a:gd name="connsiteX25" fmla="*/ 5060372 w 5081154"/>
                <a:gd name="connsiteY25" fmla="*/ 3323359 h 5463886"/>
                <a:gd name="connsiteX26" fmla="*/ 4935681 w 5081154"/>
                <a:gd name="connsiteY26" fmla="*/ 3458441 h 5463886"/>
                <a:gd name="connsiteX27" fmla="*/ 4748645 w 5081154"/>
                <a:gd name="connsiteY27" fmla="*/ 3354532 h 5463886"/>
                <a:gd name="connsiteX28" fmla="*/ 4665518 w 5081154"/>
                <a:gd name="connsiteY28" fmla="*/ 3406486 h 5463886"/>
                <a:gd name="connsiteX29" fmla="*/ 4623954 w 5081154"/>
                <a:gd name="connsiteY29" fmla="*/ 3718214 h 5463886"/>
                <a:gd name="connsiteX30" fmla="*/ 4478481 w 5081154"/>
                <a:gd name="connsiteY30" fmla="*/ 3842905 h 5463886"/>
                <a:gd name="connsiteX31" fmla="*/ 4239490 w 5081154"/>
                <a:gd name="connsiteY31" fmla="*/ 3894859 h 5463886"/>
                <a:gd name="connsiteX32" fmla="*/ 4156363 w 5081154"/>
                <a:gd name="connsiteY32" fmla="*/ 3957205 h 5463886"/>
                <a:gd name="connsiteX33" fmla="*/ 4073236 w 5081154"/>
                <a:gd name="connsiteY33" fmla="*/ 3988377 h 5463886"/>
                <a:gd name="connsiteX34" fmla="*/ 3938154 w 5081154"/>
                <a:gd name="connsiteY34" fmla="*/ 4123459 h 5463886"/>
                <a:gd name="connsiteX35" fmla="*/ 4042063 w 5081154"/>
                <a:gd name="connsiteY35" fmla="*/ 4383232 h 5463886"/>
                <a:gd name="connsiteX36" fmla="*/ 4156363 w 5081154"/>
                <a:gd name="connsiteY36" fmla="*/ 4559877 h 5463886"/>
                <a:gd name="connsiteX37" fmla="*/ 4083627 w 5081154"/>
                <a:gd name="connsiteY37" fmla="*/ 4736523 h 5463886"/>
                <a:gd name="connsiteX38" fmla="*/ 4083627 w 5081154"/>
                <a:gd name="connsiteY38" fmla="*/ 4819650 h 5463886"/>
                <a:gd name="connsiteX39" fmla="*/ 4239490 w 5081154"/>
                <a:gd name="connsiteY39" fmla="*/ 4809259 h 5463886"/>
                <a:gd name="connsiteX40" fmla="*/ 4260272 w 5081154"/>
                <a:gd name="connsiteY40" fmla="*/ 4892386 h 5463886"/>
                <a:gd name="connsiteX41" fmla="*/ 4197927 w 5081154"/>
                <a:gd name="connsiteY41" fmla="*/ 5214505 h 5463886"/>
                <a:gd name="connsiteX42" fmla="*/ 3948545 w 5081154"/>
                <a:gd name="connsiteY42" fmla="*/ 5048250 h 5463886"/>
                <a:gd name="connsiteX43" fmla="*/ 4000500 w 5081154"/>
                <a:gd name="connsiteY43" fmla="*/ 4985905 h 5463886"/>
                <a:gd name="connsiteX44" fmla="*/ 3927763 w 5081154"/>
                <a:gd name="connsiteY44" fmla="*/ 4944341 h 5463886"/>
                <a:gd name="connsiteX45" fmla="*/ 3927763 w 5081154"/>
                <a:gd name="connsiteY45" fmla="*/ 4871605 h 5463886"/>
                <a:gd name="connsiteX46" fmla="*/ 3771900 w 5081154"/>
                <a:gd name="connsiteY46" fmla="*/ 4881996 h 5463886"/>
                <a:gd name="connsiteX47" fmla="*/ 3667990 w 5081154"/>
                <a:gd name="connsiteY47" fmla="*/ 4933950 h 5463886"/>
                <a:gd name="connsiteX48" fmla="*/ 3564081 w 5081154"/>
                <a:gd name="connsiteY48" fmla="*/ 4830041 h 5463886"/>
                <a:gd name="connsiteX49" fmla="*/ 3356263 w 5081154"/>
                <a:gd name="connsiteY49" fmla="*/ 4850823 h 5463886"/>
                <a:gd name="connsiteX50" fmla="*/ 3356263 w 5081154"/>
                <a:gd name="connsiteY50" fmla="*/ 4726132 h 5463886"/>
                <a:gd name="connsiteX51" fmla="*/ 3273136 w 5081154"/>
                <a:gd name="connsiteY51" fmla="*/ 4819650 h 5463886"/>
                <a:gd name="connsiteX52" fmla="*/ 3293918 w 5081154"/>
                <a:gd name="connsiteY52" fmla="*/ 4933950 h 5463886"/>
                <a:gd name="connsiteX53" fmla="*/ 2930236 w 5081154"/>
                <a:gd name="connsiteY53" fmla="*/ 4933950 h 5463886"/>
                <a:gd name="connsiteX54" fmla="*/ 2670463 w 5081154"/>
                <a:gd name="connsiteY54" fmla="*/ 4954732 h 5463886"/>
                <a:gd name="connsiteX55" fmla="*/ 2628900 w 5081154"/>
                <a:gd name="connsiteY55" fmla="*/ 5120986 h 5463886"/>
                <a:gd name="connsiteX56" fmla="*/ 2441863 w 5081154"/>
                <a:gd name="connsiteY56" fmla="*/ 5120986 h 5463886"/>
                <a:gd name="connsiteX57" fmla="*/ 2369127 w 5081154"/>
                <a:gd name="connsiteY57" fmla="*/ 5204114 h 5463886"/>
                <a:gd name="connsiteX58" fmla="*/ 2265218 w 5081154"/>
                <a:gd name="connsiteY58" fmla="*/ 5276850 h 5463886"/>
                <a:gd name="connsiteX59" fmla="*/ 1849581 w 5081154"/>
                <a:gd name="connsiteY59" fmla="*/ 5266459 h 5463886"/>
                <a:gd name="connsiteX60" fmla="*/ 1870363 w 5081154"/>
                <a:gd name="connsiteY60" fmla="*/ 5069032 h 5463886"/>
                <a:gd name="connsiteX61" fmla="*/ 1766454 w 5081154"/>
                <a:gd name="connsiteY61" fmla="*/ 5079423 h 5463886"/>
                <a:gd name="connsiteX62" fmla="*/ 1610590 w 5081154"/>
                <a:gd name="connsiteY62" fmla="*/ 4944341 h 5463886"/>
                <a:gd name="connsiteX63" fmla="*/ 1527463 w 5081154"/>
                <a:gd name="connsiteY63" fmla="*/ 5017077 h 5463886"/>
                <a:gd name="connsiteX64" fmla="*/ 1465118 w 5081154"/>
                <a:gd name="connsiteY64" fmla="*/ 5048250 h 5463886"/>
                <a:gd name="connsiteX65" fmla="*/ 1361209 w 5081154"/>
                <a:gd name="connsiteY65" fmla="*/ 5027468 h 5463886"/>
                <a:gd name="connsiteX66" fmla="*/ 1392381 w 5081154"/>
                <a:gd name="connsiteY66" fmla="*/ 5193723 h 5463886"/>
                <a:gd name="connsiteX67" fmla="*/ 1340427 w 5081154"/>
                <a:gd name="connsiteY67" fmla="*/ 5318414 h 5463886"/>
                <a:gd name="connsiteX68" fmla="*/ 1153390 w 5081154"/>
                <a:gd name="connsiteY68" fmla="*/ 5463886 h 5463886"/>
                <a:gd name="connsiteX69" fmla="*/ 1049481 w 5081154"/>
                <a:gd name="connsiteY69" fmla="*/ 5453496 h 5463886"/>
                <a:gd name="connsiteX70" fmla="*/ 1143000 w 5081154"/>
                <a:gd name="connsiteY70" fmla="*/ 5276850 h 5463886"/>
                <a:gd name="connsiteX71" fmla="*/ 997527 w 5081154"/>
                <a:gd name="connsiteY71" fmla="*/ 5339196 h 5463886"/>
                <a:gd name="connsiteX72" fmla="*/ 955963 w 5081154"/>
                <a:gd name="connsiteY72" fmla="*/ 5224896 h 5463886"/>
                <a:gd name="connsiteX73" fmla="*/ 997527 w 5081154"/>
                <a:gd name="connsiteY73" fmla="*/ 5152159 h 5463886"/>
                <a:gd name="connsiteX74" fmla="*/ 924790 w 5081154"/>
                <a:gd name="connsiteY74" fmla="*/ 5110596 h 5463886"/>
                <a:gd name="connsiteX75" fmla="*/ 862445 w 5081154"/>
                <a:gd name="connsiteY75" fmla="*/ 5058641 h 5463886"/>
                <a:gd name="connsiteX76" fmla="*/ 779318 w 5081154"/>
                <a:gd name="connsiteY76" fmla="*/ 5006686 h 5463886"/>
                <a:gd name="connsiteX77" fmla="*/ 675409 w 5081154"/>
                <a:gd name="connsiteY77" fmla="*/ 4892386 h 5463886"/>
                <a:gd name="connsiteX78" fmla="*/ 602672 w 5081154"/>
                <a:gd name="connsiteY78" fmla="*/ 5027468 h 5463886"/>
                <a:gd name="connsiteX79" fmla="*/ 415636 w 5081154"/>
                <a:gd name="connsiteY79" fmla="*/ 5027468 h 5463886"/>
                <a:gd name="connsiteX80" fmla="*/ 353290 w 5081154"/>
                <a:gd name="connsiteY80" fmla="*/ 4965123 h 5463886"/>
                <a:gd name="connsiteX81" fmla="*/ 488372 w 5081154"/>
                <a:gd name="connsiteY81" fmla="*/ 4892386 h 5463886"/>
                <a:gd name="connsiteX82" fmla="*/ 633845 w 5081154"/>
                <a:gd name="connsiteY82" fmla="*/ 4902777 h 5463886"/>
                <a:gd name="connsiteX83" fmla="*/ 748145 w 5081154"/>
                <a:gd name="connsiteY83" fmla="*/ 4798868 h 5463886"/>
                <a:gd name="connsiteX84" fmla="*/ 852054 w 5081154"/>
                <a:gd name="connsiteY84" fmla="*/ 4830041 h 5463886"/>
                <a:gd name="connsiteX85" fmla="*/ 955963 w 5081154"/>
                <a:gd name="connsiteY85" fmla="*/ 4788477 h 5463886"/>
                <a:gd name="connsiteX86" fmla="*/ 976745 w 5081154"/>
                <a:gd name="connsiteY86" fmla="*/ 4861214 h 5463886"/>
                <a:gd name="connsiteX87" fmla="*/ 1039090 w 5081154"/>
                <a:gd name="connsiteY87" fmla="*/ 4694959 h 5463886"/>
                <a:gd name="connsiteX88" fmla="*/ 966354 w 5081154"/>
                <a:gd name="connsiteY88" fmla="*/ 4622223 h 5463886"/>
                <a:gd name="connsiteX89" fmla="*/ 1039090 w 5081154"/>
                <a:gd name="connsiteY89" fmla="*/ 4539096 h 5463886"/>
                <a:gd name="connsiteX90" fmla="*/ 976745 w 5081154"/>
                <a:gd name="connsiteY90" fmla="*/ 4435186 h 5463886"/>
                <a:gd name="connsiteX91" fmla="*/ 997527 w 5081154"/>
                <a:gd name="connsiteY91" fmla="*/ 4341668 h 5463886"/>
                <a:gd name="connsiteX92" fmla="*/ 1028700 w 5081154"/>
                <a:gd name="connsiteY92" fmla="*/ 4102677 h 5463886"/>
                <a:gd name="connsiteX93" fmla="*/ 935181 w 5081154"/>
                <a:gd name="connsiteY93" fmla="*/ 3676650 h 5463886"/>
                <a:gd name="connsiteX94" fmla="*/ 987136 w 5081154"/>
                <a:gd name="connsiteY94" fmla="*/ 3531177 h 5463886"/>
                <a:gd name="connsiteX95" fmla="*/ 1080654 w 5081154"/>
                <a:gd name="connsiteY95" fmla="*/ 3479223 h 5463886"/>
                <a:gd name="connsiteX96" fmla="*/ 1101436 w 5081154"/>
                <a:gd name="connsiteY96" fmla="*/ 3520786 h 5463886"/>
                <a:gd name="connsiteX97" fmla="*/ 1246909 w 5081154"/>
                <a:gd name="connsiteY97" fmla="*/ 3406486 h 5463886"/>
                <a:gd name="connsiteX98" fmla="*/ 1288472 w 5081154"/>
                <a:gd name="connsiteY98" fmla="*/ 3240232 h 5463886"/>
                <a:gd name="connsiteX99" fmla="*/ 1236518 w 5081154"/>
                <a:gd name="connsiteY99" fmla="*/ 3125932 h 5463886"/>
                <a:gd name="connsiteX100" fmla="*/ 1340427 w 5081154"/>
                <a:gd name="connsiteY100" fmla="*/ 3157105 h 5463886"/>
                <a:gd name="connsiteX101" fmla="*/ 1444336 w 5081154"/>
                <a:gd name="connsiteY101" fmla="*/ 3157105 h 5463886"/>
                <a:gd name="connsiteX102" fmla="*/ 1465118 w 5081154"/>
                <a:gd name="connsiteY102" fmla="*/ 3136323 h 5463886"/>
                <a:gd name="connsiteX103" fmla="*/ 1413163 w 5081154"/>
                <a:gd name="connsiteY103" fmla="*/ 2990850 h 5463886"/>
                <a:gd name="connsiteX104" fmla="*/ 1454727 w 5081154"/>
                <a:gd name="connsiteY104" fmla="*/ 2793423 h 5463886"/>
                <a:gd name="connsiteX105" fmla="*/ 1371600 w 5081154"/>
                <a:gd name="connsiteY105" fmla="*/ 2575214 h 5463886"/>
                <a:gd name="connsiteX106" fmla="*/ 1267690 w 5081154"/>
                <a:gd name="connsiteY106" fmla="*/ 2564823 h 5463886"/>
                <a:gd name="connsiteX107" fmla="*/ 1205345 w 5081154"/>
                <a:gd name="connsiteY107" fmla="*/ 2450523 h 5463886"/>
                <a:gd name="connsiteX108" fmla="*/ 1278081 w 5081154"/>
                <a:gd name="connsiteY108" fmla="*/ 2346614 h 5463886"/>
                <a:gd name="connsiteX109" fmla="*/ 1132609 w 5081154"/>
                <a:gd name="connsiteY109" fmla="*/ 2211532 h 5463886"/>
                <a:gd name="connsiteX110" fmla="*/ 1132609 w 5081154"/>
                <a:gd name="connsiteY110" fmla="*/ 2086841 h 5463886"/>
                <a:gd name="connsiteX111" fmla="*/ 1132609 w 5081154"/>
                <a:gd name="connsiteY111" fmla="*/ 2086841 h 5463886"/>
                <a:gd name="connsiteX112" fmla="*/ 1163781 w 5081154"/>
                <a:gd name="connsiteY112" fmla="*/ 1962150 h 5463886"/>
                <a:gd name="connsiteX113" fmla="*/ 1132609 w 5081154"/>
                <a:gd name="connsiteY113" fmla="*/ 1879023 h 5463886"/>
                <a:gd name="connsiteX114" fmla="*/ 1132609 w 5081154"/>
                <a:gd name="connsiteY114" fmla="*/ 1785505 h 5463886"/>
                <a:gd name="connsiteX115" fmla="*/ 1070263 w 5081154"/>
                <a:gd name="connsiteY115" fmla="*/ 1754332 h 5463886"/>
                <a:gd name="connsiteX116" fmla="*/ 955963 w 5081154"/>
                <a:gd name="connsiteY116" fmla="*/ 1816677 h 5463886"/>
                <a:gd name="connsiteX117" fmla="*/ 914400 w 5081154"/>
                <a:gd name="connsiteY117" fmla="*/ 1650423 h 5463886"/>
                <a:gd name="connsiteX118" fmla="*/ 841663 w 5081154"/>
                <a:gd name="connsiteY118" fmla="*/ 1421823 h 5463886"/>
                <a:gd name="connsiteX119" fmla="*/ 654627 w 5081154"/>
                <a:gd name="connsiteY119" fmla="*/ 1328305 h 5463886"/>
                <a:gd name="connsiteX120" fmla="*/ 342900 w 5081154"/>
                <a:gd name="connsiteY120" fmla="*/ 1307523 h 5463886"/>
                <a:gd name="connsiteX121" fmla="*/ 394854 w 5081154"/>
                <a:gd name="connsiteY121" fmla="*/ 1473777 h 5463886"/>
                <a:gd name="connsiteX122" fmla="*/ 270163 w 5081154"/>
                <a:gd name="connsiteY122" fmla="*/ 1546514 h 5463886"/>
                <a:gd name="connsiteX123" fmla="*/ 51954 w 5081154"/>
                <a:gd name="connsiteY123" fmla="*/ 1619250 h 5463886"/>
                <a:gd name="connsiteX124" fmla="*/ 114300 w 5081154"/>
                <a:gd name="connsiteY124" fmla="*/ 1359477 h 5463886"/>
                <a:gd name="connsiteX125" fmla="*/ 10390 w 5081154"/>
                <a:gd name="connsiteY125" fmla="*/ 1099705 h 5463886"/>
                <a:gd name="connsiteX126" fmla="*/ 0 w 5081154"/>
                <a:gd name="connsiteY126" fmla="*/ 798368 h 5463886"/>
                <a:gd name="connsiteX127" fmla="*/ 270163 w 5081154"/>
                <a:gd name="connsiteY127" fmla="*/ 673677 h 5463886"/>
                <a:gd name="connsiteX128" fmla="*/ 571500 w 5081154"/>
                <a:gd name="connsiteY128" fmla="*/ 746414 h 5463886"/>
                <a:gd name="connsiteX129" fmla="*/ 571500 w 5081154"/>
                <a:gd name="connsiteY129" fmla="*/ 538596 h 5463886"/>
                <a:gd name="connsiteX130" fmla="*/ 852054 w 5081154"/>
                <a:gd name="connsiteY130" fmla="*/ 226868 h 5463886"/>
                <a:gd name="connsiteX131" fmla="*/ 1111827 w 5081154"/>
                <a:gd name="connsiteY131" fmla="*/ 112568 h 5463886"/>
                <a:gd name="connsiteX132" fmla="*/ 1211060 w 5081154"/>
                <a:gd name="connsiteY132" fmla="*/ 0 h 5463886"/>
                <a:gd name="connsiteX133" fmla="*/ 1289165 w 5081154"/>
                <a:gd name="connsiteY133" fmla="*/ 31864 h 5463886"/>
                <a:gd name="connsiteX134" fmla="*/ 1325360 w 5081154"/>
                <a:gd name="connsiteY134" fmla="*/ 79489 h 5463886"/>
                <a:gd name="connsiteX135" fmla="*/ 1432040 w 5081154"/>
                <a:gd name="connsiteY135" fmla="*/ 129019 h 5463886"/>
                <a:gd name="connsiteX136" fmla="*/ 1492480 w 5081154"/>
                <a:gd name="connsiteY136" fmla="*/ 233796 h 5463886"/>
                <a:gd name="connsiteX137" fmla="*/ 1489190 w 5081154"/>
                <a:gd name="connsiteY137" fmla="*/ 285229 h 5463886"/>
                <a:gd name="connsiteX138" fmla="*/ 1694930 w 5081154"/>
                <a:gd name="connsiteY138" fmla="*/ 393814 h 5463886"/>
                <a:gd name="connsiteX139" fmla="*/ 1694930 w 5081154"/>
                <a:gd name="connsiteY139" fmla="*/ 523354 h 5463886"/>
                <a:gd name="connsiteX140" fmla="*/ 1710516 w 5081154"/>
                <a:gd name="connsiteY140" fmla="*/ 585874 h 5463886"/>
                <a:gd name="connsiteX141" fmla="*/ 1769225 w 5081154"/>
                <a:gd name="connsiteY141" fmla="*/ 576694 h 5463886"/>
                <a:gd name="connsiteX142" fmla="*/ 1803515 w 5081154"/>
                <a:gd name="connsiteY142" fmla="*/ 618604 h 5463886"/>
                <a:gd name="connsiteX143" fmla="*/ 1830185 w 5081154"/>
                <a:gd name="connsiteY143" fmla="*/ 559549 h 5463886"/>
                <a:gd name="connsiteX144" fmla="*/ 1921625 w 5081154"/>
                <a:gd name="connsiteY144" fmla="*/ 570979 h 5463886"/>
                <a:gd name="connsiteX145" fmla="*/ 1948295 w 5081154"/>
                <a:gd name="connsiteY145" fmla="*/ 511924 h 5463886"/>
                <a:gd name="connsiteX146" fmla="*/ 1870190 w 5081154"/>
                <a:gd name="connsiteY146" fmla="*/ 470014 h 5463886"/>
                <a:gd name="connsiteX147" fmla="*/ 1820660 w 5081154"/>
                <a:gd name="connsiteY147" fmla="*/ 388099 h 5463886"/>
                <a:gd name="connsiteX148" fmla="*/ 1836593 w 5081154"/>
                <a:gd name="connsiteY148" fmla="*/ 347749 h 5463886"/>
                <a:gd name="connsiteX149" fmla="*/ 1976870 w 5081154"/>
                <a:gd name="connsiteY149" fmla="*/ 315709 h 5463886"/>
                <a:gd name="connsiteX150" fmla="*/ 2009255 w 5081154"/>
                <a:gd name="connsiteY150" fmla="*/ 344284 h 5463886"/>
                <a:gd name="connsiteX151" fmla="*/ 2074025 w 5081154"/>
                <a:gd name="connsiteY151" fmla="*/ 349999 h 5463886"/>
                <a:gd name="connsiteX152" fmla="*/ 2138795 w 5081154"/>
                <a:gd name="connsiteY152" fmla="*/ 361429 h 5463886"/>
                <a:gd name="connsiteX153" fmla="*/ 2286000 w 5081154"/>
                <a:gd name="connsiteY153" fmla="*/ 548986 h 5463886"/>
                <a:gd name="connsiteX154" fmla="*/ 2535381 w 5081154"/>
                <a:gd name="connsiteY154" fmla="*/ 143741 h 5463886"/>
                <a:gd name="connsiteX155" fmla="*/ 2680854 w 5081154"/>
                <a:gd name="connsiteY155" fmla="*/ 351559 h 5463886"/>
                <a:gd name="connsiteX156" fmla="*/ 2951018 w 5081154"/>
                <a:gd name="connsiteY156" fmla="*/ 320386 h 5463886"/>
                <a:gd name="connsiteX157" fmla="*/ 3200400 w 5081154"/>
                <a:gd name="connsiteY157" fmla="*/ 455468 h 5463886"/>
                <a:gd name="connsiteX158" fmla="*/ 3241963 w 5081154"/>
                <a:gd name="connsiteY158" fmla="*/ 590550 h 5463886"/>
                <a:gd name="connsiteX159" fmla="*/ 3387436 w 5081154"/>
                <a:gd name="connsiteY159" fmla="*/ 746414 h 5463886"/>
                <a:gd name="connsiteX160" fmla="*/ 3449781 w 5081154"/>
                <a:gd name="connsiteY160" fmla="*/ 902277 h 5463886"/>
                <a:gd name="connsiteX161" fmla="*/ 3647209 w 5081154"/>
                <a:gd name="connsiteY161" fmla="*/ 1037359 h 5463886"/>
                <a:gd name="connsiteX162" fmla="*/ 3699163 w 5081154"/>
                <a:gd name="connsiteY162" fmla="*/ 1162050 h 5463886"/>
                <a:gd name="connsiteX0" fmla="*/ 3699163 w 5081154"/>
                <a:gd name="connsiteY0" fmla="*/ 1162050 h 5463886"/>
                <a:gd name="connsiteX1" fmla="*/ 3647209 w 5081154"/>
                <a:gd name="connsiteY1" fmla="*/ 1276350 h 5463886"/>
                <a:gd name="connsiteX2" fmla="*/ 3647209 w 5081154"/>
                <a:gd name="connsiteY2" fmla="*/ 1369868 h 5463886"/>
                <a:gd name="connsiteX3" fmla="*/ 3574472 w 5081154"/>
                <a:gd name="connsiteY3" fmla="*/ 1390650 h 5463886"/>
                <a:gd name="connsiteX4" fmla="*/ 3595254 w 5081154"/>
                <a:gd name="connsiteY4" fmla="*/ 1494559 h 5463886"/>
                <a:gd name="connsiteX5" fmla="*/ 3678381 w 5081154"/>
                <a:gd name="connsiteY5" fmla="*/ 1525732 h 5463886"/>
                <a:gd name="connsiteX6" fmla="*/ 3688772 w 5081154"/>
                <a:gd name="connsiteY6" fmla="*/ 1640032 h 5463886"/>
                <a:gd name="connsiteX7" fmla="*/ 3740727 w 5081154"/>
                <a:gd name="connsiteY7" fmla="*/ 1650423 h 5463886"/>
                <a:gd name="connsiteX8" fmla="*/ 3730336 w 5081154"/>
                <a:gd name="connsiteY8" fmla="*/ 1795896 h 5463886"/>
                <a:gd name="connsiteX9" fmla="*/ 3803072 w 5081154"/>
                <a:gd name="connsiteY9" fmla="*/ 1806286 h 5463886"/>
                <a:gd name="connsiteX10" fmla="*/ 3834245 w 5081154"/>
                <a:gd name="connsiteY10" fmla="*/ 1941368 h 5463886"/>
                <a:gd name="connsiteX11" fmla="*/ 3938154 w 5081154"/>
                <a:gd name="connsiteY11" fmla="*/ 2003714 h 5463886"/>
                <a:gd name="connsiteX12" fmla="*/ 3958936 w 5081154"/>
                <a:gd name="connsiteY12" fmla="*/ 2076450 h 5463886"/>
                <a:gd name="connsiteX13" fmla="*/ 4197927 w 5081154"/>
                <a:gd name="connsiteY13" fmla="*/ 2107623 h 5463886"/>
                <a:gd name="connsiteX14" fmla="*/ 4384963 w 5081154"/>
                <a:gd name="connsiteY14" fmla="*/ 2481696 h 5463886"/>
                <a:gd name="connsiteX15" fmla="*/ 4447309 w 5081154"/>
                <a:gd name="connsiteY15" fmla="*/ 2429741 h 5463886"/>
                <a:gd name="connsiteX16" fmla="*/ 4603172 w 5081154"/>
                <a:gd name="connsiteY16" fmla="*/ 2575214 h 5463886"/>
                <a:gd name="connsiteX17" fmla="*/ 4603172 w 5081154"/>
                <a:gd name="connsiteY17" fmla="*/ 2658341 h 5463886"/>
                <a:gd name="connsiteX18" fmla="*/ 4738254 w 5081154"/>
                <a:gd name="connsiteY18" fmla="*/ 2762250 h 5463886"/>
                <a:gd name="connsiteX19" fmla="*/ 4831772 w 5081154"/>
                <a:gd name="connsiteY19" fmla="*/ 2741468 h 5463886"/>
                <a:gd name="connsiteX20" fmla="*/ 4914900 w 5081154"/>
                <a:gd name="connsiteY20" fmla="*/ 2845377 h 5463886"/>
                <a:gd name="connsiteX21" fmla="*/ 4966854 w 5081154"/>
                <a:gd name="connsiteY21" fmla="*/ 2845377 h 5463886"/>
                <a:gd name="connsiteX22" fmla="*/ 5060372 w 5081154"/>
                <a:gd name="connsiteY22" fmla="*/ 3063586 h 5463886"/>
                <a:gd name="connsiteX23" fmla="*/ 5081154 w 5081154"/>
                <a:gd name="connsiteY23" fmla="*/ 3167496 h 5463886"/>
                <a:gd name="connsiteX24" fmla="*/ 5060372 w 5081154"/>
                <a:gd name="connsiteY24" fmla="*/ 3261014 h 5463886"/>
                <a:gd name="connsiteX25" fmla="*/ 5060372 w 5081154"/>
                <a:gd name="connsiteY25" fmla="*/ 3323359 h 5463886"/>
                <a:gd name="connsiteX26" fmla="*/ 4935681 w 5081154"/>
                <a:gd name="connsiteY26" fmla="*/ 3458441 h 5463886"/>
                <a:gd name="connsiteX27" fmla="*/ 4748645 w 5081154"/>
                <a:gd name="connsiteY27" fmla="*/ 3354532 h 5463886"/>
                <a:gd name="connsiteX28" fmla="*/ 4665518 w 5081154"/>
                <a:gd name="connsiteY28" fmla="*/ 3406486 h 5463886"/>
                <a:gd name="connsiteX29" fmla="*/ 4623954 w 5081154"/>
                <a:gd name="connsiteY29" fmla="*/ 3718214 h 5463886"/>
                <a:gd name="connsiteX30" fmla="*/ 4478481 w 5081154"/>
                <a:gd name="connsiteY30" fmla="*/ 3842905 h 5463886"/>
                <a:gd name="connsiteX31" fmla="*/ 4239490 w 5081154"/>
                <a:gd name="connsiteY31" fmla="*/ 3894859 h 5463886"/>
                <a:gd name="connsiteX32" fmla="*/ 4156363 w 5081154"/>
                <a:gd name="connsiteY32" fmla="*/ 3957205 h 5463886"/>
                <a:gd name="connsiteX33" fmla="*/ 4073236 w 5081154"/>
                <a:gd name="connsiteY33" fmla="*/ 3988377 h 5463886"/>
                <a:gd name="connsiteX34" fmla="*/ 3938154 w 5081154"/>
                <a:gd name="connsiteY34" fmla="*/ 4123459 h 5463886"/>
                <a:gd name="connsiteX35" fmla="*/ 4042063 w 5081154"/>
                <a:gd name="connsiteY35" fmla="*/ 4383232 h 5463886"/>
                <a:gd name="connsiteX36" fmla="*/ 4156363 w 5081154"/>
                <a:gd name="connsiteY36" fmla="*/ 4559877 h 5463886"/>
                <a:gd name="connsiteX37" fmla="*/ 4083627 w 5081154"/>
                <a:gd name="connsiteY37" fmla="*/ 4736523 h 5463886"/>
                <a:gd name="connsiteX38" fmla="*/ 4083627 w 5081154"/>
                <a:gd name="connsiteY38" fmla="*/ 4819650 h 5463886"/>
                <a:gd name="connsiteX39" fmla="*/ 4239490 w 5081154"/>
                <a:gd name="connsiteY39" fmla="*/ 4809259 h 5463886"/>
                <a:gd name="connsiteX40" fmla="*/ 4260272 w 5081154"/>
                <a:gd name="connsiteY40" fmla="*/ 4892386 h 5463886"/>
                <a:gd name="connsiteX41" fmla="*/ 4197927 w 5081154"/>
                <a:gd name="connsiteY41" fmla="*/ 5214505 h 5463886"/>
                <a:gd name="connsiteX42" fmla="*/ 3948545 w 5081154"/>
                <a:gd name="connsiteY42" fmla="*/ 5048250 h 5463886"/>
                <a:gd name="connsiteX43" fmla="*/ 4000500 w 5081154"/>
                <a:gd name="connsiteY43" fmla="*/ 4985905 h 5463886"/>
                <a:gd name="connsiteX44" fmla="*/ 3927763 w 5081154"/>
                <a:gd name="connsiteY44" fmla="*/ 4944341 h 5463886"/>
                <a:gd name="connsiteX45" fmla="*/ 3927763 w 5081154"/>
                <a:gd name="connsiteY45" fmla="*/ 4871605 h 5463886"/>
                <a:gd name="connsiteX46" fmla="*/ 3771900 w 5081154"/>
                <a:gd name="connsiteY46" fmla="*/ 4881996 h 5463886"/>
                <a:gd name="connsiteX47" fmla="*/ 3667990 w 5081154"/>
                <a:gd name="connsiteY47" fmla="*/ 4933950 h 5463886"/>
                <a:gd name="connsiteX48" fmla="*/ 3564081 w 5081154"/>
                <a:gd name="connsiteY48" fmla="*/ 4830041 h 5463886"/>
                <a:gd name="connsiteX49" fmla="*/ 3356263 w 5081154"/>
                <a:gd name="connsiteY49" fmla="*/ 4850823 h 5463886"/>
                <a:gd name="connsiteX50" fmla="*/ 3356263 w 5081154"/>
                <a:gd name="connsiteY50" fmla="*/ 4726132 h 5463886"/>
                <a:gd name="connsiteX51" fmla="*/ 3273136 w 5081154"/>
                <a:gd name="connsiteY51" fmla="*/ 4819650 h 5463886"/>
                <a:gd name="connsiteX52" fmla="*/ 3293918 w 5081154"/>
                <a:gd name="connsiteY52" fmla="*/ 4933950 h 5463886"/>
                <a:gd name="connsiteX53" fmla="*/ 2930236 w 5081154"/>
                <a:gd name="connsiteY53" fmla="*/ 4933950 h 5463886"/>
                <a:gd name="connsiteX54" fmla="*/ 2670463 w 5081154"/>
                <a:gd name="connsiteY54" fmla="*/ 4954732 h 5463886"/>
                <a:gd name="connsiteX55" fmla="*/ 2628900 w 5081154"/>
                <a:gd name="connsiteY55" fmla="*/ 5120986 h 5463886"/>
                <a:gd name="connsiteX56" fmla="*/ 2441863 w 5081154"/>
                <a:gd name="connsiteY56" fmla="*/ 5120986 h 5463886"/>
                <a:gd name="connsiteX57" fmla="*/ 2369127 w 5081154"/>
                <a:gd name="connsiteY57" fmla="*/ 5204114 h 5463886"/>
                <a:gd name="connsiteX58" fmla="*/ 2265218 w 5081154"/>
                <a:gd name="connsiteY58" fmla="*/ 5276850 h 5463886"/>
                <a:gd name="connsiteX59" fmla="*/ 1849581 w 5081154"/>
                <a:gd name="connsiteY59" fmla="*/ 5266459 h 5463886"/>
                <a:gd name="connsiteX60" fmla="*/ 1870363 w 5081154"/>
                <a:gd name="connsiteY60" fmla="*/ 5069032 h 5463886"/>
                <a:gd name="connsiteX61" fmla="*/ 1766454 w 5081154"/>
                <a:gd name="connsiteY61" fmla="*/ 5079423 h 5463886"/>
                <a:gd name="connsiteX62" fmla="*/ 1610590 w 5081154"/>
                <a:gd name="connsiteY62" fmla="*/ 4944341 h 5463886"/>
                <a:gd name="connsiteX63" fmla="*/ 1527463 w 5081154"/>
                <a:gd name="connsiteY63" fmla="*/ 5017077 h 5463886"/>
                <a:gd name="connsiteX64" fmla="*/ 1465118 w 5081154"/>
                <a:gd name="connsiteY64" fmla="*/ 5048250 h 5463886"/>
                <a:gd name="connsiteX65" fmla="*/ 1361209 w 5081154"/>
                <a:gd name="connsiteY65" fmla="*/ 5027468 h 5463886"/>
                <a:gd name="connsiteX66" fmla="*/ 1392381 w 5081154"/>
                <a:gd name="connsiteY66" fmla="*/ 5193723 h 5463886"/>
                <a:gd name="connsiteX67" fmla="*/ 1340427 w 5081154"/>
                <a:gd name="connsiteY67" fmla="*/ 5318414 h 5463886"/>
                <a:gd name="connsiteX68" fmla="*/ 1153390 w 5081154"/>
                <a:gd name="connsiteY68" fmla="*/ 5463886 h 5463886"/>
                <a:gd name="connsiteX69" fmla="*/ 1049481 w 5081154"/>
                <a:gd name="connsiteY69" fmla="*/ 5453496 h 5463886"/>
                <a:gd name="connsiteX70" fmla="*/ 1143000 w 5081154"/>
                <a:gd name="connsiteY70" fmla="*/ 5276850 h 5463886"/>
                <a:gd name="connsiteX71" fmla="*/ 997527 w 5081154"/>
                <a:gd name="connsiteY71" fmla="*/ 5339196 h 5463886"/>
                <a:gd name="connsiteX72" fmla="*/ 955963 w 5081154"/>
                <a:gd name="connsiteY72" fmla="*/ 5224896 h 5463886"/>
                <a:gd name="connsiteX73" fmla="*/ 997527 w 5081154"/>
                <a:gd name="connsiteY73" fmla="*/ 5152159 h 5463886"/>
                <a:gd name="connsiteX74" fmla="*/ 924790 w 5081154"/>
                <a:gd name="connsiteY74" fmla="*/ 5110596 h 5463886"/>
                <a:gd name="connsiteX75" fmla="*/ 862445 w 5081154"/>
                <a:gd name="connsiteY75" fmla="*/ 5058641 h 5463886"/>
                <a:gd name="connsiteX76" fmla="*/ 779318 w 5081154"/>
                <a:gd name="connsiteY76" fmla="*/ 5006686 h 5463886"/>
                <a:gd name="connsiteX77" fmla="*/ 675409 w 5081154"/>
                <a:gd name="connsiteY77" fmla="*/ 4892386 h 5463886"/>
                <a:gd name="connsiteX78" fmla="*/ 602672 w 5081154"/>
                <a:gd name="connsiteY78" fmla="*/ 5027468 h 5463886"/>
                <a:gd name="connsiteX79" fmla="*/ 415636 w 5081154"/>
                <a:gd name="connsiteY79" fmla="*/ 5027468 h 5463886"/>
                <a:gd name="connsiteX80" fmla="*/ 353290 w 5081154"/>
                <a:gd name="connsiteY80" fmla="*/ 4965123 h 5463886"/>
                <a:gd name="connsiteX81" fmla="*/ 488372 w 5081154"/>
                <a:gd name="connsiteY81" fmla="*/ 4892386 h 5463886"/>
                <a:gd name="connsiteX82" fmla="*/ 633845 w 5081154"/>
                <a:gd name="connsiteY82" fmla="*/ 4902777 h 5463886"/>
                <a:gd name="connsiteX83" fmla="*/ 748145 w 5081154"/>
                <a:gd name="connsiteY83" fmla="*/ 4798868 h 5463886"/>
                <a:gd name="connsiteX84" fmla="*/ 852054 w 5081154"/>
                <a:gd name="connsiteY84" fmla="*/ 4830041 h 5463886"/>
                <a:gd name="connsiteX85" fmla="*/ 955963 w 5081154"/>
                <a:gd name="connsiteY85" fmla="*/ 4788477 h 5463886"/>
                <a:gd name="connsiteX86" fmla="*/ 976745 w 5081154"/>
                <a:gd name="connsiteY86" fmla="*/ 4861214 h 5463886"/>
                <a:gd name="connsiteX87" fmla="*/ 1039090 w 5081154"/>
                <a:gd name="connsiteY87" fmla="*/ 4694959 h 5463886"/>
                <a:gd name="connsiteX88" fmla="*/ 966354 w 5081154"/>
                <a:gd name="connsiteY88" fmla="*/ 4622223 h 5463886"/>
                <a:gd name="connsiteX89" fmla="*/ 1039090 w 5081154"/>
                <a:gd name="connsiteY89" fmla="*/ 4539096 h 5463886"/>
                <a:gd name="connsiteX90" fmla="*/ 976745 w 5081154"/>
                <a:gd name="connsiteY90" fmla="*/ 4435186 h 5463886"/>
                <a:gd name="connsiteX91" fmla="*/ 997527 w 5081154"/>
                <a:gd name="connsiteY91" fmla="*/ 4341668 h 5463886"/>
                <a:gd name="connsiteX92" fmla="*/ 1028700 w 5081154"/>
                <a:gd name="connsiteY92" fmla="*/ 4102677 h 5463886"/>
                <a:gd name="connsiteX93" fmla="*/ 935181 w 5081154"/>
                <a:gd name="connsiteY93" fmla="*/ 3676650 h 5463886"/>
                <a:gd name="connsiteX94" fmla="*/ 987136 w 5081154"/>
                <a:gd name="connsiteY94" fmla="*/ 3531177 h 5463886"/>
                <a:gd name="connsiteX95" fmla="*/ 1080654 w 5081154"/>
                <a:gd name="connsiteY95" fmla="*/ 3479223 h 5463886"/>
                <a:gd name="connsiteX96" fmla="*/ 1101436 w 5081154"/>
                <a:gd name="connsiteY96" fmla="*/ 3520786 h 5463886"/>
                <a:gd name="connsiteX97" fmla="*/ 1246909 w 5081154"/>
                <a:gd name="connsiteY97" fmla="*/ 3406486 h 5463886"/>
                <a:gd name="connsiteX98" fmla="*/ 1288472 w 5081154"/>
                <a:gd name="connsiteY98" fmla="*/ 3240232 h 5463886"/>
                <a:gd name="connsiteX99" fmla="*/ 1236518 w 5081154"/>
                <a:gd name="connsiteY99" fmla="*/ 3125932 h 5463886"/>
                <a:gd name="connsiteX100" fmla="*/ 1340427 w 5081154"/>
                <a:gd name="connsiteY100" fmla="*/ 3157105 h 5463886"/>
                <a:gd name="connsiteX101" fmla="*/ 1444336 w 5081154"/>
                <a:gd name="connsiteY101" fmla="*/ 3157105 h 5463886"/>
                <a:gd name="connsiteX102" fmla="*/ 1465118 w 5081154"/>
                <a:gd name="connsiteY102" fmla="*/ 3136323 h 5463886"/>
                <a:gd name="connsiteX103" fmla="*/ 1413163 w 5081154"/>
                <a:gd name="connsiteY103" fmla="*/ 2990850 h 5463886"/>
                <a:gd name="connsiteX104" fmla="*/ 1454727 w 5081154"/>
                <a:gd name="connsiteY104" fmla="*/ 2793423 h 5463886"/>
                <a:gd name="connsiteX105" fmla="*/ 1371600 w 5081154"/>
                <a:gd name="connsiteY105" fmla="*/ 2575214 h 5463886"/>
                <a:gd name="connsiteX106" fmla="*/ 1267690 w 5081154"/>
                <a:gd name="connsiteY106" fmla="*/ 2564823 h 5463886"/>
                <a:gd name="connsiteX107" fmla="*/ 1205345 w 5081154"/>
                <a:gd name="connsiteY107" fmla="*/ 2450523 h 5463886"/>
                <a:gd name="connsiteX108" fmla="*/ 1278081 w 5081154"/>
                <a:gd name="connsiteY108" fmla="*/ 2346614 h 5463886"/>
                <a:gd name="connsiteX109" fmla="*/ 1132609 w 5081154"/>
                <a:gd name="connsiteY109" fmla="*/ 2211532 h 5463886"/>
                <a:gd name="connsiteX110" fmla="*/ 1132609 w 5081154"/>
                <a:gd name="connsiteY110" fmla="*/ 2086841 h 5463886"/>
                <a:gd name="connsiteX111" fmla="*/ 1132609 w 5081154"/>
                <a:gd name="connsiteY111" fmla="*/ 2086841 h 5463886"/>
                <a:gd name="connsiteX112" fmla="*/ 1163781 w 5081154"/>
                <a:gd name="connsiteY112" fmla="*/ 1962150 h 5463886"/>
                <a:gd name="connsiteX113" fmla="*/ 1132609 w 5081154"/>
                <a:gd name="connsiteY113" fmla="*/ 1879023 h 5463886"/>
                <a:gd name="connsiteX114" fmla="*/ 1132609 w 5081154"/>
                <a:gd name="connsiteY114" fmla="*/ 1785505 h 5463886"/>
                <a:gd name="connsiteX115" fmla="*/ 1070263 w 5081154"/>
                <a:gd name="connsiteY115" fmla="*/ 1754332 h 5463886"/>
                <a:gd name="connsiteX116" fmla="*/ 955963 w 5081154"/>
                <a:gd name="connsiteY116" fmla="*/ 1816677 h 5463886"/>
                <a:gd name="connsiteX117" fmla="*/ 914400 w 5081154"/>
                <a:gd name="connsiteY117" fmla="*/ 1650423 h 5463886"/>
                <a:gd name="connsiteX118" fmla="*/ 841663 w 5081154"/>
                <a:gd name="connsiteY118" fmla="*/ 1421823 h 5463886"/>
                <a:gd name="connsiteX119" fmla="*/ 654627 w 5081154"/>
                <a:gd name="connsiteY119" fmla="*/ 1328305 h 5463886"/>
                <a:gd name="connsiteX120" fmla="*/ 342900 w 5081154"/>
                <a:gd name="connsiteY120" fmla="*/ 1307523 h 5463886"/>
                <a:gd name="connsiteX121" fmla="*/ 394854 w 5081154"/>
                <a:gd name="connsiteY121" fmla="*/ 1473777 h 5463886"/>
                <a:gd name="connsiteX122" fmla="*/ 270163 w 5081154"/>
                <a:gd name="connsiteY122" fmla="*/ 1546514 h 5463886"/>
                <a:gd name="connsiteX123" fmla="*/ 51954 w 5081154"/>
                <a:gd name="connsiteY123" fmla="*/ 1619250 h 5463886"/>
                <a:gd name="connsiteX124" fmla="*/ 114300 w 5081154"/>
                <a:gd name="connsiteY124" fmla="*/ 1359477 h 5463886"/>
                <a:gd name="connsiteX125" fmla="*/ 10390 w 5081154"/>
                <a:gd name="connsiteY125" fmla="*/ 1099705 h 5463886"/>
                <a:gd name="connsiteX126" fmla="*/ 0 w 5081154"/>
                <a:gd name="connsiteY126" fmla="*/ 798368 h 5463886"/>
                <a:gd name="connsiteX127" fmla="*/ 270163 w 5081154"/>
                <a:gd name="connsiteY127" fmla="*/ 673677 h 5463886"/>
                <a:gd name="connsiteX128" fmla="*/ 571500 w 5081154"/>
                <a:gd name="connsiteY128" fmla="*/ 746414 h 5463886"/>
                <a:gd name="connsiteX129" fmla="*/ 571500 w 5081154"/>
                <a:gd name="connsiteY129" fmla="*/ 538596 h 5463886"/>
                <a:gd name="connsiteX130" fmla="*/ 852054 w 5081154"/>
                <a:gd name="connsiteY130" fmla="*/ 226868 h 5463886"/>
                <a:gd name="connsiteX131" fmla="*/ 1111827 w 5081154"/>
                <a:gd name="connsiteY131" fmla="*/ 112568 h 5463886"/>
                <a:gd name="connsiteX132" fmla="*/ 1211060 w 5081154"/>
                <a:gd name="connsiteY132" fmla="*/ 0 h 5463886"/>
                <a:gd name="connsiteX133" fmla="*/ 1289165 w 5081154"/>
                <a:gd name="connsiteY133" fmla="*/ 31864 h 5463886"/>
                <a:gd name="connsiteX134" fmla="*/ 1325360 w 5081154"/>
                <a:gd name="connsiteY134" fmla="*/ 79489 h 5463886"/>
                <a:gd name="connsiteX135" fmla="*/ 1432040 w 5081154"/>
                <a:gd name="connsiteY135" fmla="*/ 129019 h 5463886"/>
                <a:gd name="connsiteX136" fmla="*/ 1492480 w 5081154"/>
                <a:gd name="connsiteY136" fmla="*/ 233796 h 5463886"/>
                <a:gd name="connsiteX137" fmla="*/ 1489190 w 5081154"/>
                <a:gd name="connsiteY137" fmla="*/ 285229 h 5463886"/>
                <a:gd name="connsiteX138" fmla="*/ 1694930 w 5081154"/>
                <a:gd name="connsiteY138" fmla="*/ 393814 h 5463886"/>
                <a:gd name="connsiteX139" fmla="*/ 1694930 w 5081154"/>
                <a:gd name="connsiteY139" fmla="*/ 523354 h 5463886"/>
                <a:gd name="connsiteX140" fmla="*/ 1710516 w 5081154"/>
                <a:gd name="connsiteY140" fmla="*/ 585874 h 5463886"/>
                <a:gd name="connsiteX141" fmla="*/ 1769225 w 5081154"/>
                <a:gd name="connsiteY141" fmla="*/ 576694 h 5463886"/>
                <a:gd name="connsiteX142" fmla="*/ 1803515 w 5081154"/>
                <a:gd name="connsiteY142" fmla="*/ 618604 h 5463886"/>
                <a:gd name="connsiteX143" fmla="*/ 1830185 w 5081154"/>
                <a:gd name="connsiteY143" fmla="*/ 559549 h 5463886"/>
                <a:gd name="connsiteX144" fmla="*/ 1921625 w 5081154"/>
                <a:gd name="connsiteY144" fmla="*/ 570979 h 5463886"/>
                <a:gd name="connsiteX145" fmla="*/ 1948295 w 5081154"/>
                <a:gd name="connsiteY145" fmla="*/ 511924 h 5463886"/>
                <a:gd name="connsiteX146" fmla="*/ 1870190 w 5081154"/>
                <a:gd name="connsiteY146" fmla="*/ 470014 h 5463886"/>
                <a:gd name="connsiteX147" fmla="*/ 1820660 w 5081154"/>
                <a:gd name="connsiteY147" fmla="*/ 388099 h 5463886"/>
                <a:gd name="connsiteX148" fmla="*/ 1836593 w 5081154"/>
                <a:gd name="connsiteY148" fmla="*/ 347749 h 5463886"/>
                <a:gd name="connsiteX149" fmla="*/ 1976870 w 5081154"/>
                <a:gd name="connsiteY149" fmla="*/ 315709 h 5463886"/>
                <a:gd name="connsiteX150" fmla="*/ 2009255 w 5081154"/>
                <a:gd name="connsiteY150" fmla="*/ 344284 h 5463886"/>
                <a:gd name="connsiteX151" fmla="*/ 2074025 w 5081154"/>
                <a:gd name="connsiteY151" fmla="*/ 349999 h 5463886"/>
                <a:gd name="connsiteX152" fmla="*/ 2098790 w 5081154"/>
                <a:gd name="connsiteY152" fmla="*/ 382384 h 5463886"/>
                <a:gd name="connsiteX153" fmla="*/ 2138795 w 5081154"/>
                <a:gd name="connsiteY153" fmla="*/ 361429 h 5463886"/>
                <a:gd name="connsiteX154" fmla="*/ 2286000 w 5081154"/>
                <a:gd name="connsiteY154" fmla="*/ 548986 h 5463886"/>
                <a:gd name="connsiteX155" fmla="*/ 2535381 w 5081154"/>
                <a:gd name="connsiteY155" fmla="*/ 143741 h 5463886"/>
                <a:gd name="connsiteX156" fmla="*/ 2680854 w 5081154"/>
                <a:gd name="connsiteY156" fmla="*/ 351559 h 5463886"/>
                <a:gd name="connsiteX157" fmla="*/ 2951018 w 5081154"/>
                <a:gd name="connsiteY157" fmla="*/ 320386 h 5463886"/>
                <a:gd name="connsiteX158" fmla="*/ 3200400 w 5081154"/>
                <a:gd name="connsiteY158" fmla="*/ 455468 h 5463886"/>
                <a:gd name="connsiteX159" fmla="*/ 3241963 w 5081154"/>
                <a:gd name="connsiteY159" fmla="*/ 590550 h 5463886"/>
                <a:gd name="connsiteX160" fmla="*/ 3387436 w 5081154"/>
                <a:gd name="connsiteY160" fmla="*/ 746414 h 5463886"/>
                <a:gd name="connsiteX161" fmla="*/ 3449781 w 5081154"/>
                <a:gd name="connsiteY161" fmla="*/ 902277 h 5463886"/>
                <a:gd name="connsiteX162" fmla="*/ 3647209 w 5081154"/>
                <a:gd name="connsiteY162" fmla="*/ 1037359 h 5463886"/>
                <a:gd name="connsiteX163" fmla="*/ 3699163 w 5081154"/>
                <a:gd name="connsiteY163" fmla="*/ 1162050 h 5463886"/>
                <a:gd name="connsiteX0" fmla="*/ 3699163 w 5081154"/>
                <a:gd name="connsiteY0" fmla="*/ 1162050 h 5463886"/>
                <a:gd name="connsiteX1" fmla="*/ 3647209 w 5081154"/>
                <a:gd name="connsiteY1" fmla="*/ 1276350 h 5463886"/>
                <a:gd name="connsiteX2" fmla="*/ 3647209 w 5081154"/>
                <a:gd name="connsiteY2" fmla="*/ 1369868 h 5463886"/>
                <a:gd name="connsiteX3" fmla="*/ 3574472 w 5081154"/>
                <a:gd name="connsiteY3" fmla="*/ 1390650 h 5463886"/>
                <a:gd name="connsiteX4" fmla="*/ 3595254 w 5081154"/>
                <a:gd name="connsiteY4" fmla="*/ 1494559 h 5463886"/>
                <a:gd name="connsiteX5" fmla="*/ 3678381 w 5081154"/>
                <a:gd name="connsiteY5" fmla="*/ 1525732 h 5463886"/>
                <a:gd name="connsiteX6" fmla="*/ 3688772 w 5081154"/>
                <a:gd name="connsiteY6" fmla="*/ 1640032 h 5463886"/>
                <a:gd name="connsiteX7" fmla="*/ 3740727 w 5081154"/>
                <a:gd name="connsiteY7" fmla="*/ 1650423 h 5463886"/>
                <a:gd name="connsiteX8" fmla="*/ 3730336 w 5081154"/>
                <a:gd name="connsiteY8" fmla="*/ 1795896 h 5463886"/>
                <a:gd name="connsiteX9" fmla="*/ 3803072 w 5081154"/>
                <a:gd name="connsiteY9" fmla="*/ 1806286 h 5463886"/>
                <a:gd name="connsiteX10" fmla="*/ 3834245 w 5081154"/>
                <a:gd name="connsiteY10" fmla="*/ 1941368 h 5463886"/>
                <a:gd name="connsiteX11" fmla="*/ 3938154 w 5081154"/>
                <a:gd name="connsiteY11" fmla="*/ 2003714 h 5463886"/>
                <a:gd name="connsiteX12" fmla="*/ 3958936 w 5081154"/>
                <a:gd name="connsiteY12" fmla="*/ 2076450 h 5463886"/>
                <a:gd name="connsiteX13" fmla="*/ 4197927 w 5081154"/>
                <a:gd name="connsiteY13" fmla="*/ 2107623 h 5463886"/>
                <a:gd name="connsiteX14" fmla="*/ 4384963 w 5081154"/>
                <a:gd name="connsiteY14" fmla="*/ 2481696 h 5463886"/>
                <a:gd name="connsiteX15" fmla="*/ 4447309 w 5081154"/>
                <a:gd name="connsiteY15" fmla="*/ 2429741 h 5463886"/>
                <a:gd name="connsiteX16" fmla="*/ 4603172 w 5081154"/>
                <a:gd name="connsiteY16" fmla="*/ 2575214 h 5463886"/>
                <a:gd name="connsiteX17" fmla="*/ 4603172 w 5081154"/>
                <a:gd name="connsiteY17" fmla="*/ 2658341 h 5463886"/>
                <a:gd name="connsiteX18" fmla="*/ 4738254 w 5081154"/>
                <a:gd name="connsiteY18" fmla="*/ 2762250 h 5463886"/>
                <a:gd name="connsiteX19" fmla="*/ 4831772 w 5081154"/>
                <a:gd name="connsiteY19" fmla="*/ 2741468 h 5463886"/>
                <a:gd name="connsiteX20" fmla="*/ 4914900 w 5081154"/>
                <a:gd name="connsiteY20" fmla="*/ 2845377 h 5463886"/>
                <a:gd name="connsiteX21" fmla="*/ 4966854 w 5081154"/>
                <a:gd name="connsiteY21" fmla="*/ 2845377 h 5463886"/>
                <a:gd name="connsiteX22" fmla="*/ 5060372 w 5081154"/>
                <a:gd name="connsiteY22" fmla="*/ 3063586 h 5463886"/>
                <a:gd name="connsiteX23" fmla="*/ 5081154 w 5081154"/>
                <a:gd name="connsiteY23" fmla="*/ 3167496 h 5463886"/>
                <a:gd name="connsiteX24" fmla="*/ 5060372 w 5081154"/>
                <a:gd name="connsiteY24" fmla="*/ 3261014 h 5463886"/>
                <a:gd name="connsiteX25" fmla="*/ 5060372 w 5081154"/>
                <a:gd name="connsiteY25" fmla="*/ 3323359 h 5463886"/>
                <a:gd name="connsiteX26" fmla="*/ 4935681 w 5081154"/>
                <a:gd name="connsiteY26" fmla="*/ 3458441 h 5463886"/>
                <a:gd name="connsiteX27" fmla="*/ 4748645 w 5081154"/>
                <a:gd name="connsiteY27" fmla="*/ 3354532 h 5463886"/>
                <a:gd name="connsiteX28" fmla="*/ 4665518 w 5081154"/>
                <a:gd name="connsiteY28" fmla="*/ 3406486 h 5463886"/>
                <a:gd name="connsiteX29" fmla="*/ 4623954 w 5081154"/>
                <a:gd name="connsiteY29" fmla="*/ 3718214 h 5463886"/>
                <a:gd name="connsiteX30" fmla="*/ 4478481 w 5081154"/>
                <a:gd name="connsiteY30" fmla="*/ 3842905 h 5463886"/>
                <a:gd name="connsiteX31" fmla="*/ 4239490 w 5081154"/>
                <a:gd name="connsiteY31" fmla="*/ 3894859 h 5463886"/>
                <a:gd name="connsiteX32" fmla="*/ 4156363 w 5081154"/>
                <a:gd name="connsiteY32" fmla="*/ 3957205 h 5463886"/>
                <a:gd name="connsiteX33" fmla="*/ 4073236 w 5081154"/>
                <a:gd name="connsiteY33" fmla="*/ 3988377 h 5463886"/>
                <a:gd name="connsiteX34" fmla="*/ 3938154 w 5081154"/>
                <a:gd name="connsiteY34" fmla="*/ 4123459 h 5463886"/>
                <a:gd name="connsiteX35" fmla="*/ 4042063 w 5081154"/>
                <a:gd name="connsiteY35" fmla="*/ 4383232 h 5463886"/>
                <a:gd name="connsiteX36" fmla="*/ 4156363 w 5081154"/>
                <a:gd name="connsiteY36" fmla="*/ 4559877 h 5463886"/>
                <a:gd name="connsiteX37" fmla="*/ 4083627 w 5081154"/>
                <a:gd name="connsiteY37" fmla="*/ 4736523 h 5463886"/>
                <a:gd name="connsiteX38" fmla="*/ 4083627 w 5081154"/>
                <a:gd name="connsiteY38" fmla="*/ 4819650 h 5463886"/>
                <a:gd name="connsiteX39" fmla="*/ 4239490 w 5081154"/>
                <a:gd name="connsiteY39" fmla="*/ 4809259 h 5463886"/>
                <a:gd name="connsiteX40" fmla="*/ 4260272 w 5081154"/>
                <a:gd name="connsiteY40" fmla="*/ 4892386 h 5463886"/>
                <a:gd name="connsiteX41" fmla="*/ 4197927 w 5081154"/>
                <a:gd name="connsiteY41" fmla="*/ 5214505 h 5463886"/>
                <a:gd name="connsiteX42" fmla="*/ 3948545 w 5081154"/>
                <a:gd name="connsiteY42" fmla="*/ 5048250 h 5463886"/>
                <a:gd name="connsiteX43" fmla="*/ 4000500 w 5081154"/>
                <a:gd name="connsiteY43" fmla="*/ 4985905 h 5463886"/>
                <a:gd name="connsiteX44" fmla="*/ 3927763 w 5081154"/>
                <a:gd name="connsiteY44" fmla="*/ 4944341 h 5463886"/>
                <a:gd name="connsiteX45" fmla="*/ 3927763 w 5081154"/>
                <a:gd name="connsiteY45" fmla="*/ 4871605 h 5463886"/>
                <a:gd name="connsiteX46" fmla="*/ 3771900 w 5081154"/>
                <a:gd name="connsiteY46" fmla="*/ 4881996 h 5463886"/>
                <a:gd name="connsiteX47" fmla="*/ 3667990 w 5081154"/>
                <a:gd name="connsiteY47" fmla="*/ 4933950 h 5463886"/>
                <a:gd name="connsiteX48" fmla="*/ 3564081 w 5081154"/>
                <a:gd name="connsiteY48" fmla="*/ 4830041 h 5463886"/>
                <a:gd name="connsiteX49" fmla="*/ 3356263 w 5081154"/>
                <a:gd name="connsiteY49" fmla="*/ 4850823 h 5463886"/>
                <a:gd name="connsiteX50" fmla="*/ 3356263 w 5081154"/>
                <a:gd name="connsiteY50" fmla="*/ 4726132 h 5463886"/>
                <a:gd name="connsiteX51" fmla="*/ 3273136 w 5081154"/>
                <a:gd name="connsiteY51" fmla="*/ 4819650 h 5463886"/>
                <a:gd name="connsiteX52" fmla="*/ 3293918 w 5081154"/>
                <a:gd name="connsiteY52" fmla="*/ 4933950 h 5463886"/>
                <a:gd name="connsiteX53" fmla="*/ 2930236 w 5081154"/>
                <a:gd name="connsiteY53" fmla="*/ 4933950 h 5463886"/>
                <a:gd name="connsiteX54" fmla="*/ 2670463 w 5081154"/>
                <a:gd name="connsiteY54" fmla="*/ 4954732 h 5463886"/>
                <a:gd name="connsiteX55" fmla="*/ 2628900 w 5081154"/>
                <a:gd name="connsiteY55" fmla="*/ 5120986 h 5463886"/>
                <a:gd name="connsiteX56" fmla="*/ 2441863 w 5081154"/>
                <a:gd name="connsiteY56" fmla="*/ 5120986 h 5463886"/>
                <a:gd name="connsiteX57" fmla="*/ 2369127 w 5081154"/>
                <a:gd name="connsiteY57" fmla="*/ 5204114 h 5463886"/>
                <a:gd name="connsiteX58" fmla="*/ 2265218 w 5081154"/>
                <a:gd name="connsiteY58" fmla="*/ 5276850 h 5463886"/>
                <a:gd name="connsiteX59" fmla="*/ 1849581 w 5081154"/>
                <a:gd name="connsiteY59" fmla="*/ 5266459 h 5463886"/>
                <a:gd name="connsiteX60" fmla="*/ 1870363 w 5081154"/>
                <a:gd name="connsiteY60" fmla="*/ 5069032 h 5463886"/>
                <a:gd name="connsiteX61" fmla="*/ 1766454 w 5081154"/>
                <a:gd name="connsiteY61" fmla="*/ 5079423 h 5463886"/>
                <a:gd name="connsiteX62" fmla="*/ 1610590 w 5081154"/>
                <a:gd name="connsiteY62" fmla="*/ 4944341 h 5463886"/>
                <a:gd name="connsiteX63" fmla="*/ 1527463 w 5081154"/>
                <a:gd name="connsiteY63" fmla="*/ 5017077 h 5463886"/>
                <a:gd name="connsiteX64" fmla="*/ 1465118 w 5081154"/>
                <a:gd name="connsiteY64" fmla="*/ 5048250 h 5463886"/>
                <a:gd name="connsiteX65" fmla="*/ 1361209 w 5081154"/>
                <a:gd name="connsiteY65" fmla="*/ 5027468 h 5463886"/>
                <a:gd name="connsiteX66" fmla="*/ 1392381 w 5081154"/>
                <a:gd name="connsiteY66" fmla="*/ 5193723 h 5463886"/>
                <a:gd name="connsiteX67" fmla="*/ 1340427 w 5081154"/>
                <a:gd name="connsiteY67" fmla="*/ 5318414 h 5463886"/>
                <a:gd name="connsiteX68" fmla="*/ 1153390 w 5081154"/>
                <a:gd name="connsiteY68" fmla="*/ 5463886 h 5463886"/>
                <a:gd name="connsiteX69" fmla="*/ 1049481 w 5081154"/>
                <a:gd name="connsiteY69" fmla="*/ 5453496 h 5463886"/>
                <a:gd name="connsiteX70" fmla="*/ 1143000 w 5081154"/>
                <a:gd name="connsiteY70" fmla="*/ 5276850 h 5463886"/>
                <a:gd name="connsiteX71" fmla="*/ 997527 w 5081154"/>
                <a:gd name="connsiteY71" fmla="*/ 5339196 h 5463886"/>
                <a:gd name="connsiteX72" fmla="*/ 955963 w 5081154"/>
                <a:gd name="connsiteY72" fmla="*/ 5224896 h 5463886"/>
                <a:gd name="connsiteX73" fmla="*/ 997527 w 5081154"/>
                <a:gd name="connsiteY73" fmla="*/ 5152159 h 5463886"/>
                <a:gd name="connsiteX74" fmla="*/ 924790 w 5081154"/>
                <a:gd name="connsiteY74" fmla="*/ 5110596 h 5463886"/>
                <a:gd name="connsiteX75" fmla="*/ 862445 w 5081154"/>
                <a:gd name="connsiteY75" fmla="*/ 5058641 h 5463886"/>
                <a:gd name="connsiteX76" fmla="*/ 779318 w 5081154"/>
                <a:gd name="connsiteY76" fmla="*/ 5006686 h 5463886"/>
                <a:gd name="connsiteX77" fmla="*/ 675409 w 5081154"/>
                <a:gd name="connsiteY77" fmla="*/ 4892386 h 5463886"/>
                <a:gd name="connsiteX78" fmla="*/ 602672 w 5081154"/>
                <a:gd name="connsiteY78" fmla="*/ 5027468 h 5463886"/>
                <a:gd name="connsiteX79" fmla="*/ 415636 w 5081154"/>
                <a:gd name="connsiteY79" fmla="*/ 5027468 h 5463886"/>
                <a:gd name="connsiteX80" fmla="*/ 353290 w 5081154"/>
                <a:gd name="connsiteY80" fmla="*/ 4965123 h 5463886"/>
                <a:gd name="connsiteX81" fmla="*/ 488372 w 5081154"/>
                <a:gd name="connsiteY81" fmla="*/ 4892386 h 5463886"/>
                <a:gd name="connsiteX82" fmla="*/ 633845 w 5081154"/>
                <a:gd name="connsiteY82" fmla="*/ 4902777 h 5463886"/>
                <a:gd name="connsiteX83" fmla="*/ 748145 w 5081154"/>
                <a:gd name="connsiteY83" fmla="*/ 4798868 h 5463886"/>
                <a:gd name="connsiteX84" fmla="*/ 852054 w 5081154"/>
                <a:gd name="connsiteY84" fmla="*/ 4830041 h 5463886"/>
                <a:gd name="connsiteX85" fmla="*/ 955963 w 5081154"/>
                <a:gd name="connsiteY85" fmla="*/ 4788477 h 5463886"/>
                <a:gd name="connsiteX86" fmla="*/ 976745 w 5081154"/>
                <a:gd name="connsiteY86" fmla="*/ 4861214 h 5463886"/>
                <a:gd name="connsiteX87" fmla="*/ 1039090 w 5081154"/>
                <a:gd name="connsiteY87" fmla="*/ 4694959 h 5463886"/>
                <a:gd name="connsiteX88" fmla="*/ 966354 w 5081154"/>
                <a:gd name="connsiteY88" fmla="*/ 4622223 h 5463886"/>
                <a:gd name="connsiteX89" fmla="*/ 1039090 w 5081154"/>
                <a:gd name="connsiteY89" fmla="*/ 4539096 h 5463886"/>
                <a:gd name="connsiteX90" fmla="*/ 976745 w 5081154"/>
                <a:gd name="connsiteY90" fmla="*/ 4435186 h 5463886"/>
                <a:gd name="connsiteX91" fmla="*/ 997527 w 5081154"/>
                <a:gd name="connsiteY91" fmla="*/ 4341668 h 5463886"/>
                <a:gd name="connsiteX92" fmla="*/ 1028700 w 5081154"/>
                <a:gd name="connsiteY92" fmla="*/ 4102677 h 5463886"/>
                <a:gd name="connsiteX93" fmla="*/ 935181 w 5081154"/>
                <a:gd name="connsiteY93" fmla="*/ 3676650 h 5463886"/>
                <a:gd name="connsiteX94" fmla="*/ 987136 w 5081154"/>
                <a:gd name="connsiteY94" fmla="*/ 3531177 h 5463886"/>
                <a:gd name="connsiteX95" fmla="*/ 1080654 w 5081154"/>
                <a:gd name="connsiteY95" fmla="*/ 3479223 h 5463886"/>
                <a:gd name="connsiteX96" fmla="*/ 1101436 w 5081154"/>
                <a:gd name="connsiteY96" fmla="*/ 3520786 h 5463886"/>
                <a:gd name="connsiteX97" fmla="*/ 1246909 w 5081154"/>
                <a:gd name="connsiteY97" fmla="*/ 3406486 h 5463886"/>
                <a:gd name="connsiteX98" fmla="*/ 1288472 w 5081154"/>
                <a:gd name="connsiteY98" fmla="*/ 3240232 h 5463886"/>
                <a:gd name="connsiteX99" fmla="*/ 1236518 w 5081154"/>
                <a:gd name="connsiteY99" fmla="*/ 3125932 h 5463886"/>
                <a:gd name="connsiteX100" fmla="*/ 1340427 w 5081154"/>
                <a:gd name="connsiteY100" fmla="*/ 3157105 h 5463886"/>
                <a:gd name="connsiteX101" fmla="*/ 1444336 w 5081154"/>
                <a:gd name="connsiteY101" fmla="*/ 3157105 h 5463886"/>
                <a:gd name="connsiteX102" fmla="*/ 1465118 w 5081154"/>
                <a:gd name="connsiteY102" fmla="*/ 3136323 h 5463886"/>
                <a:gd name="connsiteX103" fmla="*/ 1413163 w 5081154"/>
                <a:gd name="connsiteY103" fmla="*/ 2990850 h 5463886"/>
                <a:gd name="connsiteX104" fmla="*/ 1454727 w 5081154"/>
                <a:gd name="connsiteY104" fmla="*/ 2793423 h 5463886"/>
                <a:gd name="connsiteX105" fmla="*/ 1371600 w 5081154"/>
                <a:gd name="connsiteY105" fmla="*/ 2575214 h 5463886"/>
                <a:gd name="connsiteX106" fmla="*/ 1267690 w 5081154"/>
                <a:gd name="connsiteY106" fmla="*/ 2564823 h 5463886"/>
                <a:gd name="connsiteX107" fmla="*/ 1205345 w 5081154"/>
                <a:gd name="connsiteY107" fmla="*/ 2450523 h 5463886"/>
                <a:gd name="connsiteX108" fmla="*/ 1278081 w 5081154"/>
                <a:gd name="connsiteY108" fmla="*/ 2346614 h 5463886"/>
                <a:gd name="connsiteX109" fmla="*/ 1132609 w 5081154"/>
                <a:gd name="connsiteY109" fmla="*/ 2211532 h 5463886"/>
                <a:gd name="connsiteX110" fmla="*/ 1132609 w 5081154"/>
                <a:gd name="connsiteY110" fmla="*/ 2086841 h 5463886"/>
                <a:gd name="connsiteX111" fmla="*/ 1132609 w 5081154"/>
                <a:gd name="connsiteY111" fmla="*/ 2086841 h 5463886"/>
                <a:gd name="connsiteX112" fmla="*/ 1163781 w 5081154"/>
                <a:gd name="connsiteY112" fmla="*/ 1962150 h 5463886"/>
                <a:gd name="connsiteX113" fmla="*/ 1132609 w 5081154"/>
                <a:gd name="connsiteY113" fmla="*/ 1879023 h 5463886"/>
                <a:gd name="connsiteX114" fmla="*/ 1132609 w 5081154"/>
                <a:gd name="connsiteY114" fmla="*/ 1785505 h 5463886"/>
                <a:gd name="connsiteX115" fmla="*/ 1070263 w 5081154"/>
                <a:gd name="connsiteY115" fmla="*/ 1754332 h 5463886"/>
                <a:gd name="connsiteX116" fmla="*/ 955963 w 5081154"/>
                <a:gd name="connsiteY116" fmla="*/ 1816677 h 5463886"/>
                <a:gd name="connsiteX117" fmla="*/ 914400 w 5081154"/>
                <a:gd name="connsiteY117" fmla="*/ 1650423 h 5463886"/>
                <a:gd name="connsiteX118" fmla="*/ 841663 w 5081154"/>
                <a:gd name="connsiteY118" fmla="*/ 1421823 h 5463886"/>
                <a:gd name="connsiteX119" fmla="*/ 654627 w 5081154"/>
                <a:gd name="connsiteY119" fmla="*/ 1328305 h 5463886"/>
                <a:gd name="connsiteX120" fmla="*/ 342900 w 5081154"/>
                <a:gd name="connsiteY120" fmla="*/ 1307523 h 5463886"/>
                <a:gd name="connsiteX121" fmla="*/ 394854 w 5081154"/>
                <a:gd name="connsiteY121" fmla="*/ 1473777 h 5463886"/>
                <a:gd name="connsiteX122" fmla="*/ 270163 w 5081154"/>
                <a:gd name="connsiteY122" fmla="*/ 1546514 h 5463886"/>
                <a:gd name="connsiteX123" fmla="*/ 51954 w 5081154"/>
                <a:gd name="connsiteY123" fmla="*/ 1619250 h 5463886"/>
                <a:gd name="connsiteX124" fmla="*/ 114300 w 5081154"/>
                <a:gd name="connsiteY124" fmla="*/ 1359477 h 5463886"/>
                <a:gd name="connsiteX125" fmla="*/ 10390 w 5081154"/>
                <a:gd name="connsiteY125" fmla="*/ 1099705 h 5463886"/>
                <a:gd name="connsiteX126" fmla="*/ 0 w 5081154"/>
                <a:gd name="connsiteY126" fmla="*/ 798368 h 5463886"/>
                <a:gd name="connsiteX127" fmla="*/ 270163 w 5081154"/>
                <a:gd name="connsiteY127" fmla="*/ 673677 h 5463886"/>
                <a:gd name="connsiteX128" fmla="*/ 571500 w 5081154"/>
                <a:gd name="connsiteY128" fmla="*/ 746414 h 5463886"/>
                <a:gd name="connsiteX129" fmla="*/ 571500 w 5081154"/>
                <a:gd name="connsiteY129" fmla="*/ 538596 h 5463886"/>
                <a:gd name="connsiteX130" fmla="*/ 852054 w 5081154"/>
                <a:gd name="connsiteY130" fmla="*/ 226868 h 5463886"/>
                <a:gd name="connsiteX131" fmla="*/ 1111827 w 5081154"/>
                <a:gd name="connsiteY131" fmla="*/ 112568 h 5463886"/>
                <a:gd name="connsiteX132" fmla="*/ 1211060 w 5081154"/>
                <a:gd name="connsiteY132" fmla="*/ 0 h 5463886"/>
                <a:gd name="connsiteX133" fmla="*/ 1289165 w 5081154"/>
                <a:gd name="connsiteY133" fmla="*/ 31864 h 5463886"/>
                <a:gd name="connsiteX134" fmla="*/ 1325360 w 5081154"/>
                <a:gd name="connsiteY134" fmla="*/ 79489 h 5463886"/>
                <a:gd name="connsiteX135" fmla="*/ 1432040 w 5081154"/>
                <a:gd name="connsiteY135" fmla="*/ 129019 h 5463886"/>
                <a:gd name="connsiteX136" fmla="*/ 1492480 w 5081154"/>
                <a:gd name="connsiteY136" fmla="*/ 233796 h 5463886"/>
                <a:gd name="connsiteX137" fmla="*/ 1489190 w 5081154"/>
                <a:gd name="connsiteY137" fmla="*/ 285229 h 5463886"/>
                <a:gd name="connsiteX138" fmla="*/ 1694930 w 5081154"/>
                <a:gd name="connsiteY138" fmla="*/ 393814 h 5463886"/>
                <a:gd name="connsiteX139" fmla="*/ 1694930 w 5081154"/>
                <a:gd name="connsiteY139" fmla="*/ 523354 h 5463886"/>
                <a:gd name="connsiteX140" fmla="*/ 1710516 w 5081154"/>
                <a:gd name="connsiteY140" fmla="*/ 585874 h 5463886"/>
                <a:gd name="connsiteX141" fmla="*/ 1769225 w 5081154"/>
                <a:gd name="connsiteY141" fmla="*/ 576694 h 5463886"/>
                <a:gd name="connsiteX142" fmla="*/ 1803515 w 5081154"/>
                <a:gd name="connsiteY142" fmla="*/ 618604 h 5463886"/>
                <a:gd name="connsiteX143" fmla="*/ 1830185 w 5081154"/>
                <a:gd name="connsiteY143" fmla="*/ 559549 h 5463886"/>
                <a:gd name="connsiteX144" fmla="*/ 1921625 w 5081154"/>
                <a:gd name="connsiteY144" fmla="*/ 570979 h 5463886"/>
                <a:gd name="connsiteX145" fmla="*/ 1948295 w 5081154"/>
                <a:gd name="connsiteY145" fmla="*/ 511924 h 5463886"/>
                <a:gd name="connsiteX146" fmla="*/ 1870190 w 5081154"/>
                <a:gd name="connsiteY146" fmla="*/ 470014 h 5463886"/>
                <a:gd name="connsiteX147" fmla="*/ 1820660 w 5081154"/>
                <a:gd name="connsiteY147" fmla="*/ 388099 h 5463886"/>
                <a:gd name="connsiteX148" fmla="*/ 1836593 w 5081154"/>
                <a:gd name="connsiteY148" fmla="*/ 347749 h 5463886"/>
                <a:gd name="connsiteX149" fmla="*/ 1976870 w 5081154"/>
                <a:gd name="connsiteY149" fmla="*/ 315709 h 5463886"/>
                <a:gd name="connsiteX150" fmla="*/ 2009255 w 5081154"/>
                <a:gd name="connsiteY150" fmla="*/ 344284 h 5463886"/>
                <a:gd name="connsiteX151" fmla="*/ 2074025 w 5081154"/>
                <a:gd name="connsiteY151" fmla="*/ 349999 h 5463886"/>
                <a:gd name="connsiteX152" fmla="*/ 2098790 w 5081154"/>
                <a:gd name="connsiteY152" fmla="*/ 382384 h 5463886"/>
                <a:gd name="connsiteX153" fmla="*/ 2138795 w 5081154"/>
                <a:gd name="connsiteY153" fmla="*/ 361429 h 5463886"/>
                <a:gd name="connsiteX154" fmla="*/ 2286000 w 5081154"/>
                <a:gd name="connsiteY154" fmla="*/ 548986 h 5463886"/>
                <a:gd name="connsiteX155" fmla="*/ 2535381 w 5081154"/>
                <a:gd name="connsiteY155" fmla="*/ 143741 h 5463886"/>
                <a:gd name="connsiteX156" fmla="*/ 2680854 w 5081154"/>
                <a:gd name="connsiteY156" fmla="*/ 351559 h 5463886"/>
                <a:gd name="connsiteX157" fmla="*/ 2951018 w 5081154"/>
                <a:gd name="connsiteY157" fmla="*/ 320386 h 5463886"/>
                <a:gd name="connsiteX158" fmla="*/ 3200400 w 5081154"/>
                <a:gd name="connsiteY158" fmla="*/ 455468 h 5463886"/>
                <a:gd name="connsiteX159" fmla="*/ 3241963 w 5081154"/>
                <a:gd name="connsiteY159" fmla="*/ 590550 h 5463886"/>
                <a:gd name="connsiteX160" fmla="*/ 3387436 w 5081154"/>
                <a:gd name="connsiteY160" fmla="*/ 746414 h 5463886"/>
                <a:gd name="connsiteX161" fmla="*/ 3449781 w 5081154"/>
                <a:gd name="connsiteY161" fmla="*/ 902277 h 5463886"/>
                <a:gd name="connsiteX162" fmla="*/ 3647209 w 5081154"/>
                <a:gd name="connsiteY162" fmla="*/ 1037359 h 5463886"/>
                <a:gd name="connsiteX163" fmla="*/ 3699163 w 5081154"/>
                <a:gd name="connsiteY163" fmla="*/ 1162050 h 5463886"/>
                <a:gd name="connsiteX0" fmla="*/ 3699163 w 5081154"/>
                <a:gd name="connsiteY0" fmla="*/ 1162050 h 5463886"/>
                <a:gd name="connsiteX1" fmla="*/ 3647209 w 5081154"/>
                <a:gd name="connsiteY1" fmla="*/ 1276350 h 5463886"/>
                <a:gd name="connsiteX2" fmla="*/ 3647209 w 5081154"/>
                <a:gd name="connsiteY2" fmla="*/ 1369868 h 5463886"/>
                <a:gd name="connsiteX3" fmla="*/ 3574472 w 5081154"/>
                <a:gd name="connsiteY3" fmla="*/ 1390650 h 5463886"/>
                <a:gd name="connsiteX4" fmla="*/ 3595254 w 5081154"/>
                <a:gd name="connsiteY4" fmla="*/ 1494559 h 5463886"/>
                <a:gd name="connsiteX5" fmla="*/ 3678381 w 5081154"/>
                <a:gd name="connsiteY5" fmla="*/ 1525732 h 5463886"/>
                <a:gd name="connsiteX6" fmla="*/ 3688772 w 5081154"/>
                <a:gd name="connsiteY6" fmla="*/ 1640032 h 5463886"/>
                <a:gd name="connsiteX7" fmla="*/ 3740727 w 5081154"/>
                <a:gd name="connsiteY7" fmla="*/ 1650423 h 5463886"/>
                <a:gd name="connsiteX8" fmla="*/ 3730336 w 5081154"/>
                <a:gd name="connsiteY8" fmla="*/ 1795896 h 5463886"/>
                <a:gd name="connsiteX9" fmla="*/ 3803072 w 5081154"/>
                <a:gd name="connsiteY9" fmla="*/ 1806286 h 5463886"/>
                <a:gd name="connsiteX10" fmla="*/ 3834245 w 5081154"/>
                <a:gd name="connsiteY10" fmla="*/ 1941368 h 5463886"/>
                <a:gd name="connsiteX11" fmla="*/ 3938154 w 5081154"/>
                <a:gd name="connsiteY11" fmla="*/ 2003714 h 5463886"/>
                <a:gd name="connsiteX12" fmla="*/ 3958936 w 5081154"/>
                <a:gd name="connsiteY12" fmla="*/ 2076450 h 5463886"/>
                <a:gd name="connsiteX13" fmla="*/ 4197927 w 5081154"/>
                <a:gd name="connsiteY13" fmla="*/ 2107623 h 5463886"/>
                <a:gd name="connsiteX14" fmla="*/ 4384963 w 5081154"/>
                <a:gd name="connsiteY14" fmla="*/ 2481696 h 5463886"/>
                <a:gd name="connsiteX15" fmla="*/ 4447309 w 5081154"/>
                <a:gd name="connsiteY15" fmla="*/ 2429741 h 5463886"/>
                <a:gd name="connsiteX16" fmla="*/ 4603172 w 5081154"/>
                <a:gd name="connsiteY16" fmla="*/ 2575214 h 5463886"/>
                <a:gd name="connsiteX17" fmla="*/ 4603172 w 5081154"/>
                <a:gd name="connsiteY17" fmla="*/ 2658341 h 5463886"/>
                <a:gd name="connsiteX18" fmla="*/ 4738254 w 5081154"/>
                <a:gd name="connsiteY18" fmla="*/ 2762250 h 5463886"/>
                <a:gd name="connsiteX19" fmla="*/ 4831772 w 5081154"/>
                <a:gd name="connsiteY19" fmla="*/ 2741468 h 5463886"/>
                <a:gd name="connsiteX20" fmla="*/ 4914900 w 5081154"/>
                <a:gd name="connsiteY20" fmla="*/ 2845377 h 5463886"/>
                <a:gd name="connsiteX21" fmla="*/ 4966854 w 5081154"/>
                <a:gd name="connsiteY21" fmla="*/ 2845377 h 5463886"/>
                <a:gd name="connsiteX22" fmla="*/ 5060372 w 5081154"/>
                <a:gd name="connsiteY22" fmla="*/ 3063586 h 5463886"/>
                <a:gd name="connsiteX23" fmla="*/ 5081154 w 5081154"/>
                <a:gd name="connsiteY23" fmla="*/ 3167496 h 5463886"/>
                <a:gd name="connsiteX24" fmla="*/ 5060372 w 5081154"/>
                <a:gd name="connsiteY24" fmla="*/ 3261014 h 5463886"/>
                <a:gd name="connsiteX25" fmla="*/ 5060372 w 5081154"/>
                <a:gd name="connsiteY25" fmla="*/ 3323359 h 5463886"/>
                <a:gd name="connsiteX26" fmla="*/ 4935681 w 5081154"/>
                <a:gd name="connsiteY26" fmla="*/ 3458441 h 5463886"/>
                <a:gd name="connsiteX27" fmla="*/ 4748645 w 5081154"/>
                <a:gd name="connsiteY27" fmla="*/ 3354532 h 5463886"/>
                <a:gd name="connsiteX28" fmla="*/ 4665518 w 5081154"/>
                <a:gd name="connsiteY28" fmla="*/ 3406486 h 5463886"/>
                <a:gd name="connsiteX29" fmla="*/ 4623954 w 5081154"/>
                <a:gd name="connsiteY29" fmla="*/ 3718214 h 5463886"/>
                <a:gd name="connsiteX30" fmla="*/ 4478481 w 5081154"/>
                <a:gd name="connsiteY30" fmla="*/ 3842905 h 5463886"/>
                <a:gd name="connsiteX31" fmla="*/ 4239490 w 5081154"/>
                <a:gd name="connsiteY31" fmla="*/ 3894859 h 5463886"/>
                <a:gd name="connsiteX32" fmla="*/ 4156363 w 5081154"/>
                <a:gd name="connsiteY32" fmla="*/ 3957205 h 5463886"/>
                <a:gd name="connsiteX33" fmla="*/ 4073236 w 5081154"/>
                <a:gd name="connsiteY33" fmla="*/ 3988377 h 5463886"/>
                <a:gd name="connsiteX34" fmla="*/ 3938154 w 5081154"/>
                <a:gd name="connsiteY34" fmla="*/ 4123459 h 5463886"/>
                <a:gd name="connsiteX35" fmla="*/ 4042063 w 5081154"/>
                <a:gd name="connsiteY35" fmla="*/ 4383232 h 5463886"/>
                <a:gd name="connsiteX36" fmla="*/ 4156363 w 5081154"/>
                <a:gd name="connsiteY36" fmla="*/ 4559877 h 5463886"/>
                <a:gd name="connsiteX37" fmla="*/ 4083627 w 5081154"/>
                <a:gd name="connsiteY37" fmla="*/ 4736523 h 5463886"/>
                <a:gd name="connsiteX38" fmla="*/ 4083627 w 5081154"/>
                <a:gd name="connsiteY38" fmla="*/ 4819650 h 5463886"/>
                <a:gd name="connsiteX39" fmla="*/ 4239490 w 5081154"/>
                <a:gd name="connsiteY39" fmla="*/ 4809259 h 5463886"/>
                <a:gd name="connsiteX40" fmla="*/ 4260272 w 5081154"/>
                <a:gd name="connsiteY40" fmla="*/ 4892386 h 5463886"/>
                <a:gd name="connsiteX41" fmla="*/ 4197927 w 5081154"/>
                <a:gd name="connsiteY41" fmla="*/ 5214505 h 5463886"/>
                <a:gd name="connsiteX42" fmla="*/ 3948545 w 5081154"/>
                <a:gd name="connsiteY42" fmla="*/ 5048250 h 5463886"/>
                <a:gd name="connsiteX43" fmla="*/ 4000500 w 5081154"/>
                <a:gd name="connsiteY43" fmla="*/ 4985905 h 5463886"/>
                <a:gd name="connsiteX44" fmla="*/ 3927763 w 5081154"/>
                <a:gd name="connsiteY44" fmla="*/ 4944341 h 5463886"/>
                <a:gd name="connsiteX45" fmla="*/ 3927763 w 5081154"/>
                <a:gd name="connsiteY45" fmla="*/ 4871605 h 5463886"/>
                <a:gd name="connsiteX46" fmla="*/ 3771900 w 5081154"/>
                <a:gd name="connsiteY46" fmla="*/ 4881996 h 5463886"/>
                <a:gd name="connsiteX47" fmla="*/ 3667990 w 5081154"/>
                <a:gd name="connsiteY47" fmla="*/ 4933950 h 5463886"/>
                <a:gd name="connsiteX48" fmla="*/ 3564081 w 5081154"/>
                <a:gd name="connsiteY48" fmla="*/ 4830041 h 5463886"/>
                <a:gd name="connsiteX49" fmla="*/ 3356263 w 5081154"/>
                <a:gd name="connsiteY49" fmla="*/ 4850823 h 5463886"/>
                <a:gd name="connsiteX50" fmla="*/ 3356263 w 5081154"/>
                <a:gd name="connsiteY50" fmla="*/ 4726132 h 5463886"/>
                <a:gd name="connsiteX51" fmla="*/ 3273136 w 5081154"/>
                <a:gd name="connsiteY51" fmla="*/ 4819650 h 5463886"/>
                <a:gd name="connsiteX52" fmla="*/ 3293918 w 5081154"/>
                <a:gd name="connsiteY52" fmla="*/ 4933950 h 5463886"/>
                <a:gd name="connsiteX53" fmla="*/ 2930236 w 5081154"/>
                <a:gd name="connsiteY53" fmla="*/ 4933950 h 5463886"/>
                <a:gd name="connsiteX54" fmla="*/ 2670463 w 5081154"/>
                <a:gd name="connsiteY54" fmla="*/ 4954732 h 5463886"/>
                <a:gd name="connsiteX55" fmla="*/ 2628900 w 5081154"/>
                <a:gd name="connsiteY55" fmla="*/ 5120986 h 5463886"/>
                <a:gd name="connsiteX56" fmla="*/ 2441863 w 5081154"/>
                <a:gd name="connsiteY56" fmla="*/ 5120986 h 5463886"/>
                <a:gd name="connsiteX57" fmla="*/ 2369127 w 5081154"/>
                <a:gd name="connsiteY57" fmla="*/ 5204114 h 5463886"/>
                <a:gd name="connsiteX58" fmla="*/ 2265218 w 5081154"/>
                <a:gd name="connsiteY58" fmla="*/ 5276850 h 5463886"/>
                <a:gd name="connsiteX59" fmla="*/ 1849581 w 5081154"/>
                <a:gd name="connsiteY59" fmla="*/ 5266459 h 5463886"/>
                <a:gd name="connsiteX60" fmla="*/ 1870363 w 5081154"/>
                <a:gd name="connsiteY60" fmla="*/ 5069032 h 5463886"/>
                <a:gd name="connsiteX61" fmla="*/ 1766454 w 5081154"/>
                <a:gd name="connsiteY61" fmla="*/ 5079423 h 5463886"/>
                <a:gd name="connsiteX62" fmla="*/ 1610590 w 5081154"/>
                <a:gd name="connsiteY62" fmla="*/ 4944341 h 5463886"/>
                <a:gd name="connsiteX63" fmla="*/ 1527463 w 5081154"/>
                <a:gd name="connsiteY63" fmla="*/ 5017077 h 5463886"/>
                <a:gd name="connsiteX64" fmla="*/ 1465118 w 5081154"/>
                <a:gd name="connsiteY64" fmla="*/ 5048250 h 5463886"/>
                <a:gd name="connsiteX65" fmla="*/ 1361209 w 5081154"/>
                <a:gd name="connsiteY65" fmla="*/ 5027468 h 5463886"/>
                <a:gd name="connsiteX66" fmla="*/ 1392381 w 5081154"/>
                <a:gd name="connsiteY66" fmla="*/ 5193723 h 5463886"/>
                <a:gd name="connsiteX67" fmla="*/ 1340427 w 5081154"/>
                <a:gd name="connsiteY67" fmla="*/ 5318414 h 5463886"/>
                <a:gd name="connsiteX68" fmla="*/ 1153390 w 5081154"/>
                <a:gd name="connsiteY68" fmla="*/ 5463886 h 5463886"/>
                <a:gd name="connsiteX69" fmla="*/ 1049481 w 5081154"/>
                <a:gd name="connsiteY69" fmla="*/ 5453496 h 5463886"/>
                <a:gd name="connsiteX70" fmla="*/ 1143000 w 5081154"/>
                <a:gd name="connsiteY70" fmla="*/ 5276850 h 5463886"/>
                <a:gd name="connsiteX71" fmla="*/ 997527 w 5081154"/>
                <a:gd name="connsiteY71" fmla="*/ 5339196 h 5463886"/>
                <a:gd name="connsiteX72" fmla="*/ 955963 w 5081154"/>
                <a:gd name="connsiteY72" fmla="*/ 5224896 h 5463886"/>
                <a:gd name="connsiteX73" fmla="*/ 997527 w 5081154"/>
                <a:gd name="connsiteY73" fmla="*/ 5152159 h 5463886"/>
                <a:gd name="connsiteX74" fmla="*/ 924790 w 5081154"/>
                <a:gd name="connsiteY74" fmla="*/ 5110596 h 5463886"/>
                <a:gd name="connsiteX75" fmla="*/ 862445 w 5081154"/>
                <a:gd name="connsiteY75" fmla="*/ 5058641 h 5463886"/>
                <a:gd name="connsiteX76" fmla="*/ 779318 w 5081154"/>
                <a:gd name="connsiteY76" fmla="*/ 5006686 h 5463886"/>
                <a:gd name="connsiteX77" fmla="*/ 675409 w 5081154"/>
                <a:gd name="connsiteY77" fmla="*/ 4892386 h 5463886"/>
                <a:gd name="connsiteX78" fmla="*/ 602672 w 5081154"/>
                <a:gd name="connsiteY78" fmla="*/ 5027468 h 5463886"/>
                <a:gd name="connsiteX79" fmla="*/ 415636 w 5081154"/>
                <a:gd name="connsiteY79" fmla="*/ 5027468 h 5463886"/>
                <a:gd name="connsiteX80" fmla="*/ 353290 w 5081154"/>
                <a:gd name="connsiteY80" fmla="*/ 4965123 h 5463886"/>
                <a:gd name="connsiteX81" fmla="*/ 488372 w 5081154"/>
                <a:gd name="connsiteY81" fmla="*/ 4892386 h 5463886"/>
                <a:gd name="connsiteX82" fmla="*/ 633845 w 5081154"/>
                <a:gd name="connsiteY82" fmla="*/ 4902777 h 5463886"/>
                <a:gd name="connsiteX83" fmla="*/ 748145 w 5081154"/>
                <a:gd name="connsiteY83" fmla="*/ 4798868 h 5463886"/>
                <a:gd name="connsiteX84" fmla="*/ 852054 w 5081154"/>
                <a:gd name="connsiteY84" fmla="*/ 4830041 h 5463886"/>
                <a:gd name="connsiteX85" fmla="*/ 955963 w 5081154"/>
                <a:gd name="connsiteY85" fmla="*/ 4788477 h 5463886"/>
                <a:gd name="connsiteX86" fmla="*/ 976745 w 5081154"/>
                <a:gd name="connsiteY86" fmla="*/ 4861214 h 5463886"/>
                <a:gd name="connsiteX87" fmla="*/ 1039090 w 5081154"/>
                <a:gd name="connsiteY87" fmla="*/ 4694959 h 5463886"/>
                <a:gd name="connsiteX88" fmla="*/ 966354 w 5081154"/>
                <a:gd name="connsiteY88" fmla="*/ 4622223 h 5463886"/>
                <a:gd name="connsiteX89" fmla="*/ 1039090 w 5081154"/>
                <a:gd name="connsiteY89" fmla="*/ 4539096 h 5463886"/>
                <a:gd name="connsiteX90" fmla="*/ 976745 w 5081154"/>
                <a:gd name="connsiteY90" fmla="*/ 4435186 h 5463886"/>
                <a:gd name="connsiteX91" fmla="*/ 997527 w 5081154"/>
                <a:gd name="connsiteY91" fmla="*/ 4341668 h 5463886"/>
                <a:gd name="connsiteX92" fmla="*/ 1028700 w 5081154"/>
                <a:gd name="connsiteY92" fmla="*/ 4102677 h 5463886"/>
                <a:gd name="connsiteX93" fmla="*/ 935181 w 5081154"/>
                <a:gd name="connsiteY93" fmla="*/ 3676650 h 5463886"/>
                <a:gd name="connsiteX94" fmla="*/ 987136 w 5081154"/>
                <a:gd name="connsiteY94" fmla="*/ 3531177 h 5463886"/>
                <a:gd name="connsiteX95" fmla="*/ 1080654 w 5081154"/>
                <a:gd name="connsiteY95" fmla="*/ 3479223 h 5463886"/>
                <a:gd name="connsiteX96" fmla="*/ 1101436 w 5081154"/>
                <a:gd name="connsiteY96" fmla="*/ 3520786 h 5463886"/>
                <a:gd name="connsiteX97" fmla="*/ 1246909 w 5081154"/>
                <a:gd name="connsiteY97" fmla="*/ 3406486 h 5463886"/>
                <a:gd name="connsiteX98" fmla="*/ 1288472 w 5081154"/>
                <a:gd name="connsiteY98" fmla="*/ 3240232 h 5463886"/>
                <a:gd name="connsiteX99" fmla="*/ 1236518 w 5081154"/>
                <a:gd name="connsiteY99" fmla="*/ 3125932 h 5463886"/>
                <a:gd name="connsiteX100" fmla="*/ 1340427 w 5081154"/>
                <a:gd name="connsiteY100" fmla="*/ 3157105 h 5463886"/>
                <a:gd name="connsiteX101" fmla="*/ 1444336 w 5081154"/>
                <a:gd name="connsiteY101" fmla="*/ 3157105 h 5463886"/>
                <a:gd name="connsiteX102" fmla="*/ 1465118 w 5081154"/>
                <a:gd name="connsiteY102" fmla="*/ 3136323 h 5463886"/>
                <a:gd name="connsiteX103" fmla="*/ 1413163 w 5081154"/>
                <a:gd name="connsiteY103" fmla="*/ 2990850 h 5463886"/>
                <a:gd name="connsiteX104" fmla="*/ 1454727 w 5081154"/>
                <a:gd name="connsiteY104" fmla="*/ 2793423 h 5463886"/>
                <a:gd name="connsiteX105" fmla="*/ 1371600 w 5081154"/>
                <a:gd name="connsiteY105" fmla="*/ 2575214 h 5463886"/>
                <a:gd name="connsiteX106" fmla="*/ 1267690 w 5081154"/>
                <a:gd name="connsiteY106" fmla="*/ 2564823 h 5463886"/>
                <a:gd name="connsiteX107" fmla="*/ 1205345 w 5081154"/>
                <a:gd name="connsiteY107" fmla="*/ 2450523 h 5463886"/>
                <a:gd name="connsiteX108" fmla="*/ 1278081 w 5081154"/>
                <a:gd name="connsiteY108" fmla="*/ 2346614 h 5463886"/>
                <a:gd name="connsiteX109" fmla="*/ 1132609 w 5081154"/>
                <a:gd name="connsiteY109" fmla="*/ 2211532 h 5463886"/>
                <a:gd name="connsiteX110" fmla="*/ 1132609 w 5081154"/>
                <a:gd name="connsiteY110" fmla="*/ 2086841 h 5463886"/>
                <a:gd name="connsiteX111" fmla="*/ 1132609 w 5081154"/>
                <a:gd name="connsiteY111" fmla="*/ 2086841 h 5463886"/>
                <a:gd name="connsiteX112" fmla="*/ 1163781 w 5081154"/>
                <a:gd name="connsiteY112" fmla="*/ 1962150 h 5463886"/>
                <a:gd name="connsiteX113" fmla="*/ 1132609 w 5081154"/>
                <a:gd name="connsiteY113" fmla="*/ 1879023 h 5463886"/>
                <a:gd name="connsiteX114" fmla="*/ 1132609 w 5081154"/>
                <a:gd name="connsiteY114" fmla="*/ 1785505 h 5463886"/>
                <a:gd name="connsiteX115" fmla="*/ 1070263 w 5081154"/>
                <a:gd name="connsiteY115" fmla="*/ 1754332 h 5463886"/>
                <a:gd name="connsiteX116" fmla="*/ 955963 w 5081154"/>
                <a:gd name="connsiteY116" fmla="*/ 1816677 h 5463886"/>
                <a:gd name="connsiteX117" fmla="*/ 914400 w 5081154"/>
                <a:gd name="connsiteY117" fmla="*/ 1650423 h 5463886"/>
                <a:gd name="connsiteX118" fmla="*/ 841663 w 5081154"/>
                <a:gd name="connsiteY118" fmla="*/ 1421823 h 5463886"/>
                <a:gd name="connsiteX119" fmla="*/ 654627 w 5081154"/>
                <a:gd name="connsiteY119" fmla="*/ 1328305 h 5463886"/>
                <a:gd name="connsiteX120" fmla="*/ 342900 w 5081154"/>
                <a:gd name="connsiteY120" fmla="*/ 1307523 h 5463886"/>
                <a:gd name="connsiteX121" fmla="*/ 394854 w 5081154"/>
                <a:gd name="connsiteY121" fmla="*/ 1473777 h 5463886"/>
                <a:gd name="connsiteX122" fmla="*/ 270163 w 5081154"/>
                <a:gd name="connsiteY122" fmla="*/ 1546514 h 5463886"/>
                <a:gd name="connsiteX123" fmla="*/ 51954 w 5081154"/>
                <a:gd name="connsiteY123" fmla="*/ 1619250 h 5463886"/>
                <a:gd name="connsiteX124" fmla="*/ 114300 w 5081154"/>
                <a:gd name="connsiteY124" fmla="*/ 1359477 h 5463886"/>
                <a:gd name="connsiteX125" fmla="*/ 10390 w 5081154"/>
                <a:gd name="connsiteY125" fmla="*/ 1099705 h 5463886"/>
                <a:gd name="connsiteX126" fmla="*/ 0 w 5081154"/>
                <a:gd name="connsiteY126" fmla="*/ 798368 h 5463886"/>
                <a:gd name="connsiteX127" fmla="*/ 270163 w 5081154"/>
                <a:gd name="connsiteY127" fmla="*/ 673677 h 5463886"/>
                <a:gd name="connsiteX128" fmla="*/ 571500 w 5081154"/>
                <a:gd name="connsiteY128" fmla="*/ 746414 h 5463886"/>
                <a:gd name="connsiteX129" fmla="*/ 571500 w 5081154"/>
                <a:gd name="connsiteY129" fmla="*/ 538596 h 5463886"/>
                <a:gd name="connsiteX130" fmla="*/ 852054 w 5081154"/>
                <a:gd name="connsiteY130" fmla="*/ 226868 h 5463886"/>
                <a:gd name="connsiteX131" fmla="*/ 1111827 w 5081154"/>
                <a:gd name="connsiteY131" fmla="*/ 112568 h 5463886"/>
                <a:gd name="connsiteX132" fmla="*/ 1211060 w 5081154"/>
                <a:gd name="connsiteY132" fmla="*/ 0 h 5463886"/>
                <a:gd name="connsiteX133" fmla="*/ 1289165 w 5081154"/>
                <a:gd name="connsiteY133" fmla="*/ 31864 h 5463886"/>
                <a:gd name="connsiteX134" fmla="*/ 1325360 w 5081154"/>
                <a:gd name="connsiteY134" fmla="*/ 79489 h 5463886"/>
                <a:gd name="connsiteX135" fmla="*/ 1432040 w 5081154"/>
                <a:gd name="connsiteY135" fmla="*/ 129019 h 5463886"/>
                <a:gd name="connsiteX136" fmla="*/ 1492480 w 5081154"/>
                <a:gd name="connsiteY136" fmla="*/ 233796 h 5463886"/>
                <a:gd name="connsiteX137" fmla="*/ 1489190 w 5081154"/>
                <a:gd name="connsiteY137" fmla="*/ 285229 h 5463886"/>
                <a:gd name="connsiteX138" fmla="*/ 1694930 w 5081154"/>
                <a:gd name="connsiteY138" fmla="*/ 393814 h 5463886"/>
                <a:gd name="connsiteX139" fmla="*/ 1694930 w 5081154"/>
                <a:gd name="connsiteY139" fmla="*/ 523354 h 5463886"/>
                <a:gd name="connsiteX140" fmla="*/ 1710516 w 5081154"/>
                <a:gd name="connsiteY140" fmla="*/ 585874 h 5463886"/>
                <a:gd name="connsiteX141" fmla="*/ 1769225 w 5081154"/>
                <a:gd name="connsiteY141" fmla="*/ 576694 h 5463886"/>
                <a:gd name="connsiteX142" fmla="*/ 1803515 w 5081154"/>
                <a:gd name="connsiteY142" fmla="*/ 618604 h 5463886"/>
                <a:gd name="connsiteX143" fmla="*/ 1830185 w 5081154"/>
                <a:gd name="connsiteY143" fmla="*/ 559549 h 5463886"/>
                <a:gd name="connsiteX144" fmla="*/ 1921625 w 5081154"/>
                <a:gd name="connsiteY144" fmla="*/ 570979 h 5463886"/>
                <a:gd name="connsiteX145" fmla="*/ 1948295 w 5081154"/>
                <a:gd name="connsiteY145" fmla="*/ 511924 h 5463886"/>
                <a:gd name="connsiteX146" fmla="*/ 1870190 w 5081154"/>
                <a:gd name="connsiteY146" fmla="*/ 470014 h 5463886"/>
                <a:gd name="connsiteX147" fmla="*/ 1820660 w 5081154"/>
                <a:gd name="connsiteY147" fmla="*/ 388099 h 5463886"/>
                <a:gd name="connsiteX148" fmla="*/ 1836593 w 5081154"/>
                <a:gd name="connsiteY148" fmla="*/ 347749 h 5463886"/>
                <a:gd name="connsiteX149" fmla="*/ 1976870 w 5081154"/>
                <a:gd name="connsiteY149" fmla="*/ 315709 h 5463886"/>
                <a:gd name="connsiteX150" fmla="*/ 2009255 w 5081154"/>
                <a:gd name="connsiteY150" fmla="*/ 344284 h 5463886"/>
                <a:gd name="connsiteX151" fmla="*/ 2074025 w 5081154"/>
                <a:gd name="connsiteY151" fmla="*/ 349999 h 5463886"/>
                <a:gd name="connsiteX152" fmla="*/ 2098790 w 5081154"/>
                <a:gd name="connsiteY152" fmla="*/ 382384 h 5463886"/>
                <a:gd name="connsiteX153" fmla="*/ 2138795 w 5081154"/>
                <a:gd name="connsiteY153" fmla="*/ 361429 h 5463886"/>
                <a:gd name="connsiteX154" fmla="*/ 2286000 w 5081154"/>
                <a:gd name="connsiteY154" fmla="*/ 548986 h 5463886"/>
                <a:gd name="connsiteX155" fmla="*/ 2535381 w 5081154"/>
                <a:gd name="connsiteY155" fmla="*/ 143741 h 5463886"/>
                <a:gd name="connsiteX156" fmla="*/ 2680854 w 5081154"/>
                <a:gd name="connsiteY156" fmla="*/ 351559 h 5463886"/>
                <a:gd name="connsiteX157" fmla="*/ 2951018 w 5081154"/>
                <a:gd name="connsiteY157" fmla="*/ 320386 h 5463886"/>
                <a:gd name="connsiteX158" fmla="*/ 3200400 w 5081154"/>
                <a:gd name="connsiteY158" fmla="*/ 455468 h 5463886"/>
                <a:gd name="connsiteX159" fmla="*/ 3241963 w 5081154"/>
                <a:gd name="connsiteY159" fmla="*/ 590550 h 5463886"/>
                <a:gd name="connsiteX160" fmla="*/ 3387436 w 5081154"/>
                <a:gd name="connsiteY160" fmla="*/ 746414 h 5463886"/>
                <a:gd name="connsiteX161" fmla="*/ 3449781 w 5081154"/>
                <a:gd name="connsiteY161" fmla="*/ 902277 h 5463886"/>
                <a:gd name="connsiteX162" fmla="*/ 3647209 w 5081154"/>
                <a:gd name="connsiteY162" fmla="*/ 1037359 h 5463886"/>
                <a:gd name="connsiteX163" fmla="*/ 3699163 w 5081154"/>
                <a:gd name="connsiteY163" fmla="*/ 1162050 h 5463886"/>
                <a:gd name="connsiteX0" fmla="*/ 3699163 w 5081154"/>
                <a:gd name="connsiteY0" fmla="*/ 1162050 h 5463886"/>
                <a:gd name="connsiteX1" fmla="*/ 3647209 w 5081154"/>
                <a:gd name="connsiteY1" fmla="*/ 1276350 h 5463886"/>
                <a:gd name="connsiteX2" fmla="*/ 3647209 w 5081154"/>
                <a:gd name="connsiteY2" fmla="*/ 1369868 h 5463886"/>
                <a:gd name="connsiteX3" fmla="*/ 3574472 w 5081154"/>
                <a:gd name="connsiteY3" fmla="*/ 1390650 h 5463886"/>
                <a:gd name="connsiteX4" fmla="*/ 3595254 w 5081154"/>
                <a:gd name="connsiteY4" fmla="*/ 1494559 h 5463886"/>
                <a:gd name="connsiteX5" fmla="*/ 3678381 w 5081154"/>
                <a:gd name="connsiteY5" fmla="*/ 1525732 h 5463886"/>
                <a:gd name="connsiteX6" fmla="*/ 3688772 w 5081154"/>
                <a:gd name="connsiteY6" fmla="*/ 1640032 h 5463886"/>
                <a:gd name="connsiteX7" fmla="*/ 3740727 w 5081154"/>
                <a:gd name="connsiteY7" fmla="*/ 1650423 h 5463886"/>
                <a:gd name="connsiteX8" fmla="*/ 3730336 w 5081154"/>
                <a:gd name="connsiteY8" fmla="*/ 1795896 h 5463886"/>
                <a:gd name="connsiteX9" fmla="*/ 3803072 w 5081154"/>
                <a:gd name="connsiteY9" fmla="*/ 1806286 h 5463886"/>
                <a:gd name="connsiteX10" fmla="*/ 3834245 w 5081154"/>
                <a:gd name="connsiteY10" fmla="*/ 1941368 h 5463886"/>
                <a:gd name="connsiteX11" fmla="*/ 3938154 w 5081154"/>
                <a:gd name="connsiteY11" fmla="*/ 2003714 h 5463886"/>
                <a:gd name="connsiteX12" fmla="*/ 3958936 w 5081154"/>
                <a:gd name="connsiteY12" fmla="*/ 2076450 h 5463886"/>
                <a:gd name="connsiteX13" fmla="*/ 4197927 w 5081154"/>
                <a:gd name="connsiteY13" fmla="*/ 2107623 h 5463886"/>
                <a:gd name="connsiteX14" fmla="*/ 4384963 w 5081154"/>
                <a:gd name="connsiteY14" fmla="*/ 2481696 h 5463886"/>
                <a:gd name="connsiteX15" fmla="*/ 4447309 w 5081154"/>
                <a:gd name="connsiteY15" fmla="*/ 2429741 h 5463886"/>
                <a:gd name="connsiteX16" fmla="*/ 4603172 w 5081154"/>
                <a:gd name="connsiteY16" fmla="*/ 2575214 h 5463886"/>
                <a:gd name="connsiteX17" fmla="*/ 4603172 w 5081154"/>
                <a:gd name="connsiteY17" fmla="*/ 2658341 h 5463886"/>
                <a:gd name="connsiteX18" fmla="*/ 4738254 w 5081154"/>
                <a:gd name="connsiteY18" fmla="*/ 2762250 h 5463886"/>
                <a:gd name="connsiteX19" fmla="*/ 4831772 w 5081154"/>
                <a:gd name="connsiteY19" fmla="*/ 2741468 h 5463886"/>
                <a:gd name="connsiteX20" fmla="*/ 4914900 w 5081154"/>
                <a:gd name="connsiteY20" fmla="*/ 2845377 h 5463886"/>
                <a:gd name="connsiteX21" fmla="*/ 4966854 w 5081154"/>
                <a:gd name="connsiteY21" fmla="*/ 2845377 h 5463886"/>
                <a:gd name="connsiteX22" fmla="*/ 5060372 w 5081154"/>
                <a:gd name="connsiteY22" fmla="*/ 3063586 h 5463886"/>
                <a:gd name="connsiteX23" fmla="*/ 5081154 w 5081154"/>
                <a:gd name="connsiteY23" fmla="*/ 3167496 h 5463886"/>
                <a:gd name="connsiteX24" fmla="*/ 5060372 w 5081154"/>
                <a:gd name="connsiteY24" fmla="*/ 3261014 h 5463886"/>
                <a:gd name="connsiteX25" fmla="*/ 5060372 w 5081154"/>
                <a:gd name="connsiteY25" fmla="*/ 3323359 h 5463886"/>
                <a:gd name="connsiteX26" fmla="*/ 4935681 w 5081154"/>
                <a:gd name="connsiteY26" fmla="*/ 3458441 h 5463886"/>
                <a:gd name="connsiteX27" fmla="*/ 4748645 w 5081154"/>
                <a:gd name="connsiteY27" fmla="*/ 3354532 h 5463886"/>
                <a:gd name="connsiteX28" fmla="*/ 4665518 w 5081154"/>
                <a:gd name="connsiteY28" fmla="*/ 3406486 h 5463886"/>
                <a:gd name="connsiteX29" fmla="*/ 4623954 w 5081154"/>
                <a:gd name="connsiteY29" fmla="*/ 3718214 h 5463886"/>
                <a:gd name="connsiteX30" fmla="*/ 4478481 w 5081154"/>
                <a:gd name="connsiteY30" fmla="*/ 3842905 h 5463886"/>
                <a:gd name="connsiteX31" fmla="*/ 4239490 w 5081154"/>
                <a:gd name="connsiteY31" fmla="*/ 3894859 h 5463886"/>
                <a:gd name="connsiteX32" fmla="*/ 4156363 w 5081154"/>
                <a:gd name="connsiteY32" fmla="*/ 3957205 h 5463886"/>
                <a:gd name="connsiteX33" fmla="*/ 4073236 w 5081154"/>
                <a:gd name="connsiteY33" fmla="*/ 3988377 h 5463886"/>
                <a:gd name="connsiteX34" fmla="*/ 3938154 w 5081154"/>
                <a:gd name="connsiteY34" fmla="*/ 4123459 h 5463886"/>
                <a:gd name="connsiteX35" fmla="*/ 4042063 w 5081154"/>
                <a:gd name="connsiteY35" fmla="*/ 4383232 h 5463886"/>
                <a:gd name="connsiteX36" fmla="*/ 4156363 w 5081154"/>
                <a:gd name="connsiteY36" fmla="*/ 4559877 h 5463886"/>
                <a:gd name="connsiteX37" fmla="*/ 4083627 w 5081154"/>
                <a:gd name="connsiteY37" fmla="*/ 4736523 h 5463886"/>
                <a:gd name="connsiteX38" fmla="*/ 4083627 w 5081154"/>
                <a:gd name="connsiteY38" fmla="*/ 4819650 h 5463886"/>
                <a:gd name="connsiteX39" fmla="*/ 4239490 w 5081154"/>
                <a:gd name="connsiteY39" fmla="*/ 4809259 h 5463886"/>
                <a:gd name="connsiteX40" fmla="*/ 4260272 w 5081154"/>
                <a:gd name="connsiteY40" fmla="*/ 4892386 h 5463886"/>
                <a:gd name="connsiteX41" fmla="*/ 4197927 w 5081154"/>
                <a:gd name="connsiteY41" fmla="*/ 5214505 h 5463886"/>
                <a:gd name="connsiteX42" fmla="*/ 3948545 w 5081154"/>
                <a:gd name="connsiteY42" fmla="*/ 5048250 h 5463886"/>
                <a:gd name="connsiteX43" fmla="*/ 4000500 w 5081154"/>
                <a:gd name="connsiteY43" fmla="*/ 4985905 h 5463886"/>
                <a:gd name="connsiteX44" fmla="*/ 3927763 w 5081154"/>
                <a:gd name="connsiteY44" fmla="*/ 4944341 h 5463886"/>
                <a:gd name="connsiteX45" fmla="*/ 3927763 w 5081154"/>
                <a:gd name="connsiteY45" fmla="*/ 4871605 h 5463886"/>
                <a:gd name="connsiteX46" fmla="*/ 3771900 w 5081154"/>
                <a:gd name="connsiteY46" fmla="*/ 4881996 h 5463886"/>
                <a:gd name="connsiteX47" fmla="*/ 3667990 w 5081154"/>
                <a:gd name="connsiteY47" fmla="*/ 4933950 h 5463886"/>
                <a:gd name="connsiteX48" fmla="*/ 3564081 w 5081154"/>
                <a:gd name="connsiteY48" fmla="*/ 4830041 h 5463886"/>
                <a:gd name="connsiteX49" fmla="*/ 3356263 w 5081154"/>
                <a:gd name="connsiteY49" fmla="*/ 4850823 h 5463886"/>
                <a:gd name="connsiteX50" fmla="*/ 3356263 w 5081154"/>
                <a:gd name="connsiteY50" fmla="*/ 4726132 h 5463886"/>
                <a:gd name="connsiteX51" fmla="*/ 3273136 w 5081154"/>
                <a:gd name="connsiteY51" fmla="*/ 4819650 h 5463886"/>
                <a:gd name="connsiteX52" fmla="*/ 3293918 w 5081154"/>
                <a:gd name="connsiteY52" fmla="*/ 4933950 h 5463886"/>
                <a:gd name="connsiteX53" fmla="*/ 2930236 w 5081154"/>
                <a:gd name="connsiteY53" fmla="*/ 4933950 h 5463886"/>
                <a:gd name="connsiteX54" fmla="*/ 2670463 w 5081154"/>
                <a:gd name="connsiteY54" fmla="*/ 4954732 h 5463886"/>
                <a:gd name="connsiteX55" fmla="*/ 2628900 w 5081154"/>
                <a:gd name="connsiteY55" fmla="*/ 5120986 h 5463886"/>
                <a:gd name="connsiteX56" fmla="*/ 2441863 w 5081154"/>
                <a:gd name="connsiteY56" fmla="*/ 5120986 h 5463886"/>
                <a:gd name="connsiteX57" fmla="*/ 2369127 w 5081154"/>
                <a:gd name="connsiteY57" fmla="*/ 5204114 h 5463886"/>
                <a:gd name="connsiteX58" fmla="*/ 2265218 w 5081154"/>
                <a:gd name="connsiteY58" fmla="*/ 5276850 h 5463886"/>
                <a:gd name="connsiteX59" fmla="*/ 1849581 w 5081154"/>
                <a:gd name="connsiteY59" fmla="*/ 5266459 h 5463886"/>
                <a:gd name="connsiteX60" fmla="*/ 1870363 w 5081154"/>
                <a:gd name="connsiteY60" fmla="*/ 5069032 h 5463886"/>
                <a:gd name="connsiteX61" fmla="*/ 1766454 w 5081154"/>
                <a:gd name="connsiteY61" fmla="*/ 5079423 h 5463886"/>
                <a:gd name="connsiteX62" fmla="*/ 1610590 w 5081154"/>
                <a:gd name="connsiteY62" fmla="*/ 4944341 h 5463886"/>
                <a:gd name="connsiteX63" fmla="*/ 1527463 w 5081154"/>
                <a:gd name="connsiteY63" fmla="*/ 5017077 h 5463886"/>
                <a:gd name="connsiteX64" fmla="*/ 1465118 w 5081154"/>
                <a:gd name="connsiteY64" fmla="*/ 5048250 h 5463886"/>
                <a:gd name="connsiteX65" fmla="*/ 1361209 w 5081154"/>
                <a:gd name="connsiteY65" fmla="*/ 5027468 h 5463886"/>
                <a:gd name="connsiteX66" fmla="*/ 1392381 w 5081154"/>
                <a:gd name="connsiteY66" fmla="*/ 5193723 h 5463886"/>
                <a:gd name="connsiteX67" fmla="*/ 1340427 w 5081154"/>
                <a:gd name="connsiteY67" fmla="*/ 5318414 h 5463886"/>
                <a:gd name="connsiteX68" fmla="*/ 1153390 w 5081154"/>
                <a:gd name="connsiteY68" fmla="*/ 5463886 h 5463886"/>
                <a:gd name="connsiteX69" fmla="*/ 1049481 w 5081154"/>
                <a:gd name="connsiteY69" fmla="*/ 5453496 h 5463886"/>
                <a:gd name="connsiteX70" fmla="*/ 1143000 w 5081154"/>
                <a:gd name="connsiteY70" fmla="*/ 5276850 h 5463886"/>
                <a:gd name="connsiteX71" fmla="*/ 997527 w 5081154"/>
                <a:gd name="connsiteY71" fmla="*/ 5339196 h 5463886"/>
                <a:gd name="connsiteX72" fmla="*/ 955963 w 5081154"/>
                <a:gd name="connsiteY72" fmla="*/ 5224896 h 5463886"/>
                <a:gd name="connsiteX73" fmla="*/ 997527 w 5081154"/>
                <a:gd name="connsiteY73" fmla="*/ 5152159 h 5463886"/>
                <a:gd name="connsiteX74" fmla="*/ 924790 w 5081154"/>
                <a:gd name="connsiteY74" fmla="*/ 5110596 h 5463886"/>
                <a:gd name="connsiteX75" fmla="*/ 862445 w 5081154"/>
                <a:gd name="connsiteY75" fmla="*/ 5058641 h 5463886"/>
                <a:gd name="connsiteX76" fmla="*/ 779318 w 5081154"/>
                <a:gd name="connsiteY76" fmla="*/ 5006686 h 5463886"/>
                <a:gd name="connsiteX77" fmla="*/ 675409 w 5081154"/>
                <a:gd name="connsiteY77" fmla="*/ 4892386 h 5463886"/>
                <a:gd name="connsiteX78" fmla="*/ 602672 w 5081154"/>
                <a:gd name="connsiteY78" fmla="*/ 5027468 h 5463886"/>
                <a:gd name="connsiteX79" fmla="*/ 415636 w 5081154"/>
                <a:gd name="connsiteY79" fmla="*/ 5027468 h 5463886"/>
                <a:gd name="connsiteX80" fmla="*/ 353290 w 5081154"/>
                <a:gd name="connsiteY80" fmla="*/ 4965123 h 5463886"/>
                <a:gd name="connsiteX81" fmla="*/ 488372 w 5081154"/>
                <a:gd name="connsiteY81" fmla="*/ 4892386 h 5463886"/>
                <a:gd name="connsiteX82" fmla="*/ 633845 w 5081154"/>
                <a:gd name="connsiteY82" fmla="*/ 4902777 h 5463886"/>
                <a:gd name="connsiteX83" fmla="*/ 748145 w 5081154"/>
                <a:gd name="connsiteY83" fmla="*/ 4798868 h 5463886"/>
                <a:gd name="connsiteX84" fmla="*/ 852054 w 5081154"/>
                <a:gd name="connsiteY84" fmla="*/ 4830041 h 5463886"/>
                <a:gd name="connsiteX85" fmla="*/ 955963 w 5081154"/>
                <a:gd name="connsiteY85" fmla="*/ 4788477 h 5463886"/>
                <a:gd name="connsiteX86" fmla="*/ 976745 w 5081154"/>
                <a:gd name="connsiteY86" fmla="*/ 4861214 h 5463886"/>
                <a:gd name="connsiteX87" fmla="*/ 1039090 w 5081154"/>
                <a:gd name="connsiteY87" fmla="*/ 4694959 h 5463886"/>
                <a:gd name="connsiteX88" fmla="*/ 966354 w 5081154"/>
                <a:gd name="connsiteY88" fmla="*/ 4622223 h 5463886"/>
                <a:gd name="connsiteX89" fmla="*/ 1039090 w 5081154"/>
                <a:gd name="connsiteY89" fmla="*/ 4539096 h 5463886"/>
                <a:gd name="connsiteX90" fmla="*/ 976745 w 5081154"/>
                <a:gd name="connsiteY90" fmla="*/ 4435186 h 5463886"/>
                <a:gd name="connsiteX91" fmla="*/ 997527 w 5081154"/>
                <a:gd name="connsiteY91" fmla="*/ 4341668 h 5463886"/>
                <a:gd name="connsiteX92" fmla="*/ 1028700 w 5081154"/>
                <a:gd name="connsiteY92" fmla="*/ 4102677 h 5463886"/>
                <a:gd name="connsiteX93" fmla="*/ 935181 w 5081154"/>
                <a:gd name="connsiteY93" fmla="*/ 3676650 h 5463886"/>
                <a:gd name="connsiteX94" fmla="*/ 987136 w 5081154"/>
                <a:gd name="connsiteY94" fmla="*/ 3531177 h 5463886"/>
                <a:gd name="connsiteX95" fmla="*/ 1080654 w 5081154"/>
                <a:gd name="connsiteY95" fmla="*/ 3479223 h 5463886"/>
                <a:gd name="connsiteX96" fmla="*/ 1101436 w 5081154"/>
                <a:gd name="connsiteY96" fmla="*/ 3520786 h 5463886"/>
                <a:gd name="connsiteX97" fmla="*/ 1246909 w 5081154"/>
                <a:gd name="connsiteY97" fmla="*/ 3406486 h 5463886"/>
                <a:gd name="connsiteX98" fmla="*/ 1288472 w 5081154"/>
                <a:gd name="connsiteY98" fmla="*/ 3240232 h 5463886"/>
                <a:gd name="connsiteX99" fmla="*/ 1236518 w 5081154"/>
                <a:gd name="connsiteY99" fmla="*/ 3125932 h 5463886"/>
                <a:gd name="connsiteX100" fmla="*/ 1340427 w 5081154"/>
                <a:gd name="connsiteY100" fmla="*/ 3157105 h 5463886"/>
                <a:gd name="connsiteX101" fmla="*/ 1444336 w 5081154"/>
                <a:gd name="connsiteY101" fmla="*/ 3157105 h 5463886"/>
                <a:gd name="connsiteX102" fmla="*/ 1465118 w 5081154"/>
                <a:gd name="connsiteY102" fmla="*/ 3136323 h 5463886"/>
                <a:gd name="connsiteX103" fmla="*/ 1413163 w 5081154"/>
                <a:gd name="connsiteY103" fmla="*/ 2990850 h 5463886"/>
                <a:gd name="connsiteX104" fmla="*/ 1454727 w 5081154"/>
                <a:gd name="connsiteY104" fmla="*/ 2793423 h 5463886"/>
                <a:gd name="connsiteX105" fmla="*/ 1371600 w 5081154"/>
                <a:gd name="connsiteY105" fmla="*/ 2575214 h 5463886"/>
                <a:gd name="connsiteX106" fmla="*/ 1267690 w 5081154"/>
                <a:gd name="connsiteY106" fmla="*/ 2564823 h 5463886"/>
                <a:gd name="connsiteX107" fmla="*/ 1205345 w 5081154"/>
                <a:gd name="connsiteY107" fmla="*/ 2450523 h 5463886"/>
                <a:gd name="connsiteX108" fmla="*/ 1278081 w 5081154"/>
                <a:gd name="connsiteY108" fmla="*/ 2346614 h 5463886"/>
                <a:gd name="connsiteX109" fmla="*/ 1132609 w 5081154"/>
                <a:gd name="connsiteY109" fmla="*/ 2211532 h 5463886"/>
                <a:gd name="connsiteX110" fmla="*/ 1132609 w 5081154"/>
                <a:gd name="connsiteY110" fmla="*/ 2086841 h 5463886"/>
                <a:gd name="connsiteX111" fmla="*/ 1132609 w 5081154"/>
                <a:gd name="connsiteY111" fmla="*/ 2086841 h 5463886"/>
                <a:gd name="connsiteX112" fmla="*/ 1163781 w 5081154"/>
                <a:gd name="connsiteY112" fmla="*/ 1962150 h 5463886"/>
                <a:gd name="connsiteX113" fmla="*/ 1132609 w 5081154"/>
                <a:gd name="connsiteY113" fmla="*/ 1879023 h 5463886"/>
                <a:gd name="connsiteX114" fmla="*/ 1132609 w 5081154"/>
                <a:gd name="connsiteY114" fmla="*/ 1785505 h 5463886"/>
                <a:gd name="connsiteX115" fmla="*/ 1070263 w 5081154"/>
                <a:gd name="connsiteY115" fmla="*/ 1754332 h 5463886"/>
                <a:gd name="connsiteX116" fmla="*/ 955963 w 5081154"/>
                <a:gd name="connsiteY116" fmla="*/ 1816677 h 5463886"/>
                <a:gd name="connsiteX117" fmla="*/ 914400 w 5081154"/>
                <a:gd name="connsiteY117" fmla="*/ 1650423 h 5463886"/>
                <a:gd name="connsiteX118" fmla="*/ 841663 w 5081154"/>
                <a:gd name="connsiteY118" fmla="*/ 1421823 h 5463886"/>
                <a:gd name="connsiteX119" fmla="*/ 654627 w 5081154"/>
                <a:gd name="connsiteY119" fmla="*/ 1328305 h 5463886"/>
                <a:gd name="connsiteX120" fmla="*/ 342900 w 5081154"/>
                <a:gd name="connsiteY120" fmla="*/ 1307523 h 5463886"/>
                <a:gd name="connsiteX121" fmla="*/ 394854 w 5081154"/>
                <a:gd name="connsiteY121" fmla="*/ 1473777 h 5463886"/>
                <a:gd name="connsiteX122" fmla="*/ 270163 w 5081154"/>
                <a:gd name="connsiteY122" fmla="*/ 1546514 h 5463886"/>
                <a:gd name="connsiteX123" fmla="*/ 51954 w 5081154"/>
                <a:gd name="connsiteY123" fmla="*/ 1619250 h 5463886"/>
                <a:gd name="connsiteX124" fmla="*/ 114300 w 5081154"/>
                <a:gd name="connsiteY124" fmla="*/ 1359477 h 5463886"/>
                <a:gd name="connsiteX125" fmla="*/ 10390 w 5081154"/>
                <a:gd name="connsiteY125" fmla="*/ 1099705 h 5463886"/>
                <a:gd name="connsiteX126" fmla="*/ 0 w 5081154"/>
                <a:gd name="connsiteY126" fmla="*/ 798368 h 5463886"/>
                <a:gd name="connsiteX127" fmla="*/ 270163 w 5081154"/>
                <a:gd name="connsiteY127" fmla="*/ 673677 h 5463886"/>
                <a:gd name="connsiteX128" fmla="*/ 571500 w 5081154"/>
                <a:gd name="connsiteY128" fmla="*/ 746414 h 5463886"/>
                <a:gd name="connsiteX129" fmla="*/ 571500 w 5081154"/>
                <a:gd name="connsiteY129" fmla="*/ 538596 h 5463886"/>
                <a:gd name="connsiteX130" fmla="*/ 852054 w 5081154"/>
                <a:gd name="connsiteY130" fmla="*/ 226868 h 5463886"/>
                <a:gd name="connsiteX131" fmla="*/ 1111827 w 5081154"/>
                <a:gd name="connsiteY131" fmla="*/ 112568 h 5463886"/>
                <a:gd name="connsiteX132" fmla="*/ 1211060 w 5081154"/>
                <a:gd name="connsiteY132" fmla="*/ 0 h 5463886"/>
                <a:gd name="connsiteX133" fmla="*/ 1289165 w 5081154"/>
                <a:gd name="connsiteY133" fmla="*/ 31864 h 5463886"/>
                <a:gd name="connsiteX134" fmla="*/ 1325360 w 5081154"/>
                <a:gd name="connsiteY134" fmla="*/ 79489 h 5463886"/>
                <a:gd name="connsiteX135" fmla="*/ 1432040 w 5081154"/>
                <a:gd name="connsiteY135" fmla="*/ 129019 h 5463886"/>
                <a:gd name="connsiteX136" fmla="*/ 1492480 w 5081154"/>
                <a:gd name="connsiteY136" fmla="*/ 233796 h 5463886"/>
                <a:gd name="connsiteX137" fmla="*/ 1489190 w 5081154"/>
                <a:gd name="connsiteY137" fmla="*/ 285229 h 5463886"/>
                <a:gd name="connsiteX138" fmla="*/ 1694930 w 5081154"/>
                <a:gd name="connsiteY138" fmla="*/ 393814 h 5463886"/>
                <a:gd name="connsiteX139" fmla="*/ 1694930 w 5081154"/>
                <a:gd name="connsiteY139" fmla="*/ 523354 h 5463886"/>
                <a:gd name="connsiteX140" fmla="*/ 1710516 w 5081154"/>
                <a:gd name="connsiteY140" fmla="*/ 585874 h 5463886"/>
                <a:gd name="connsiteX141" fmla="*/ 1769225 w 5081154"/>
                <a:gd name="connsiteY141" fmla="*/ 576694 h 5463886"/>
                <a:gd name="connsiteX142" fmla="*/ 1803515 w 5081154"/>
                <a:gd name="connsiteY142" fmla="*/ 618604 h 5463886"/>
                <a:gd name="connsiteX143" fmla="*/ 1830185 w 5081154"/>
                <a:gd name="connsiteY143" fmla="*/ 559549 h 5463886"/>
                <a:gd name="connsiteX144" fmla="*/ 1921625 w 5081154"/>
                <a:gd name="connsiteY144" fmla="*/ 570979 h 5463886"/>
                <a:gd name="connsiteX145" fmla="*/ 1948295 w 5081154"/>
                <a:gd name="connsiteY145" fmla="*/ 511924 h 5463886"/>
                <a:gd name="connsiteX146" fmla="*/ 1870190 w 5081154"/>
                <a:gd name="connsiteY146" fmla="*/ 470014 h 5463886"/>
                <a:gd name="connsiteX147" fmla="*/ 1820660 w 5081154"/>
                <a:gd name="connsiteY147" fmla="*/ 388099 h 5463886"/>
                <a:gd name="connsiteX148" fmla="*/ 1836593 w 5081154"/>
                <a:gd name="connsiteY148" fmla="*/ 347749 h 5463886"/>
                <a:gd name="connsiteX149" fmla="*/ 1976870 w 5081154"/>
                <a:gd name="connsiteY149" fmla="*/ 315709 h 5463886"/>
                <a:gd name="connsiteX150" fmla="*/ 2009255 w 5081154"/>
                <a:gd name="connsiteY150" fmla="*/ 344284 h 5463886"/>
                <a:gd name="connsiteX151" fmla="*/ 2074025 w 5081154"/>
                <a:gd name="connsiteY151" fmla="*/ 349999 h 5463886"/>
                <a:gd name="connsiteX152" fmla="*/ 2098790 w 5081154"/>
                <a:gd name="connsiteY152" fmla="*/ 382384 h 5463886"/>
                <a:gd name="connsiteX153" fmla="*/ 2138795 w 5081154"/>
                <a:gd name="connsiteY153" fmla="*/ 361429 h 5463886"/>
                <a:gd name="connsiteX154" fmla="*/ 2286000 w 5081154"/>
                <a:gd name="connsiteY154" fmla="*/ 548986 h 5463886"/>
                <a:gd name="connsiteX155" fmla="*/ 2535381 w 5081154"/>
                <a:gd name="connsiteY155" fmla="*/ 143741 h 5463886"/>
                <a:gd name="connsiteX156" fmla="*/ 2680854 w 5081154"/>
                <a:gd name="connsiteY156" fmla="*/ 351559 h 5463886"/>
                <a:gd name="connsiteX157" fmla="*/ 2951018 w 5081154"/>
                <a:gd name="connsiteY157" fmla="*/ 320386 h 5463886"/>
                <a:gd name="connsiteX158" fmla="*/ 3200400 w 5081154"/>
                <a:gd name="connsiteY158" fmla="*/ 455468 h 5463886"/>
                <a:gd name="connsiteX159" fmla="*/ 3241963 w 5081154"/>
                <a:gd name="connsiteY159" fmla="*/ 590550 h 5463886"/>
                <a:gd name="connsiteX160" fmla="*/ 3387436 w 5081154"/>
                <a:gd name="connsiteY160" fmla="*/ 746414 h 5463886"/>
                <a:gd name="connsiteX161" fmla="*/ 3449781 w 5081154"/>
                <a:gd name="connsiteY161" fmla="*/ 902277 h 5463886"/>
                <a:gd name="connsiteX162" fmla="*/ 3647209 w 5081154"/>
                <a:gd name="connsiteY162" fmla="*/ 1037359 h 5463886"/>
                <a:gd name="connsiteX163" fmla="*/ 3699163 w 5081154"/>
                <a:gd name="connsiteY163" fmla="*/ 1162050 h 5463886"/>
                <a:gd name="connsiteX0" fmla="*/ 3699163 w 5081154"/>
                <a:gd name="connsiteY0" fmla="*/ 1162050 h 5463886"/>
                <a:gd name="connsiteX1" fmla="*/ 3647209 w 5081154"/>
                <a:gd name="connsiteY1" fmla="*/ 1276350 h 5463886"/>
                <a:gd name="connsiteX2" fmla="*/ 3647209 w 5081154"/>
                <a:gd name="connsiteY2" fmla="*/ 1369868 h 5463886"/>
                <a:gd name="connsiteX3" fmla="*/ 3574472 w 5081154"/>
                <a:gd name="connsiteY3" fmla="*/ 1390650 h 5463886"/>
                <a:gd name="connsiteX4" fmla="*/ 3595254 w 5081154"/>
                <a:gd name="connsiteY4" fmla="*/ 1494559 h 5463886"/>
                <a:gd name="connsiteX5" fmla="*/ 3678381 w 5081154"/>
                <a:gd name="connsiteY5" fmla="*/ 1525732 h 5463886"/>
                <a:gd name="connsiteX6" fmla="*/ 3688772 w 5081154"/>
                <a:gd name="connsiteY6" fmla="*/ 1640032 h 5463886"/>
                <a:gd name="connsiteX7" fmla="*/ 3740727 w 5081154"/>
                <a:gd name="connsiteY7" fmla="*/ 1650423 h 5463886"/>
                <a:gd name="connsiteX8" fmla="*/ 3730336 w 5081154"/>
                <a:gd name="connsiteY8" fmla="*/ 1795896 h 5463886"/>
                <a:gd name="connsiteX9" fmla="*/ 3803072 w 5081154"/>
                <a:gd name="connsiteY9" fmla="*/ 1806286 h 5463886"/>
                <a:gd name="connsiteX10" fmla="*/ 3834245 w 5081154"/>
                <a:gd name="connsiteY10" fmla="*/ 1941368 h 5463886"/>
                <a:gd name="connsiteX11" fmla="*/ 3938154 w 5081154"/>
                <a:gd name="connsiteY11" fmla="*/ 2003714 h 5463886"/>
                <a:gd name="connsiteX12" fmla="*/ 3958936 w 5081154"/>
                <a:gd name="connsiteY12" fmla="*/ 2076450 h 5463886"/>
                <a:gd name="connsiteX13" fmla="*/ 4197927 w 5081154"/>
                <a:gd name="connsiteY13" fmla="*/ 2107623 h 5463886"/>
                <a:gd name="connsiteX14" fmla="*/ 4384963 w 5081154"/>
                <a:gd name="connsiteY14" fmla="*/ 2481696 h 5463886"/>
                <a:gd name="connsiteX15" fmla="*/ 4447309 w 5081154"/>
                <a:gd name="connsiteY15" fmla="*/ 2429741 h 5463886"/>
                <a:gd name="connsiteX16" fmla="*/ 4603172 w 5081154"/>
                <a:gd name="connsiteY16" fmla="*/ 2575214 h 5463886"/>
                <a:gd name="connsiteX17" fmla="*/ 4603172 w 5081154"/>
                <a:gd name="connsiteY17" fmla="*/ 2658341 h 5463886"/>
                <a:gd name="connsiteX18" fmla="*/ 4738254 w 5081154"/>
                <a:gd name="connsiteY18" fmla="*/ 2762250 h 5463886"/>
                <a:gd name="connsiteX19" fmla="*/ 4831772 w 5081154"/>
                <a:gd name="connsiteY19" fmla="*/ 2741468 h 5463886"/>
                <a:gd name="connsiteX20" fmla="*/ 4914900 w 5081154"/>
                <a:gd name="connsiteY20" fmla="*/ 2845377 h 5463886"/>
                <a:gd name="connsiteX21" fmla="*/ 4966854 w 5081154"/>
                <a:gd name="connsiteY21" fmla="*/ 2845377 h 5463886"/>
                <a:gd name="connsiteX22" fmla="*/ 5060372 w 5081154"/>
                <a:gd name="connsiteY22" fmla="*/ 3063586 h 5463886"/>
                <a:gd name="connsiteX23" fmla="*/ 5081154 w 5081154"/>
                <a:gd name="connsiteY23" fmla="*/ 3167496 h 5463886"/>
                <a:gd name="connsiteX24" fmla="*/ 5060372 w 5081154"/>
                <a:gd name="connsiteY24" fmla="*/ 3261014 h 5463886"/>
                <a:gd name="connsiteX25" fmla="*/ 5060372 w 5081154"/>
                <a:gd name="connsiteY25" fmla="*/ 3323359 h 5463886"/>
                <a:gd name="connsiteX26" fmla="*/ 4935681 w 5081154"/>
                <a:gd name="connsiteY26" fmla="*/ 3458441 h 5463886"/>
                <a:gd name="connsiteX27" fmla="*/ 4748645 w 5081154"/>
                <a:gd name="connsiteY27" fmla="*/ 3354532 h 5463886"/>
                <a:gd name="connsiteX28" fmla="*/ 4665518 w 5081154"/>
                <a:gd name="connsiteY28" fmla="*/ 3406486 h 5463886"/>
                <a:gd name="connsiteX29" fmla="*/ 4623954 w 5081154"/>
                <a:gd name="connsiteY29" fmla="*/ 3718214 h 5463886"/>
                <a:gd name="connsiteX30" fmla="*/ 4478481 w 5081154"/>
                <a:gd name="connsiteY30" fmla="*/ 3842905 h 5463886"/>
                <a:gd name="connsiteX31" fmla="*/ 4239490 w 5081154"/>
                <a:gd name="connsiteY31" fmla="*/ 3894859 h 5463886"/>
                <a:gd name="connsiteX32" fmla="*/ 4156363 w 5081154"/>
                <a:gd name="connsiteY32" fmla="*/ 3957205 h 5463886"/>
                <a:gd name="connsiteX33" fmla="*/ 4073236 w 5081154"/>
                <a:gd name="connsiteY33" fmla="*/ 3988377 h 5463886"/>
                <a:gd name="connsiteX34" fmla="*/ 3938154 w 5081154"/>
                <a:gd name="connsiteY34" fmla="*/ 4123459 h 5463886"/>
                <a:gd name="connsiteX35" fmla="*/ 4042063 w 5081154"/>
                <a:gd name="connsiteY35" fmla="*/ 4383232 h 5463886"/>
                <a:gd name="connsiteX36" fmla="*/ 4156363 w 5081154"/>
                <a:gd name="connsiteY36" fmla="*/ 4559877 h 5463886"/>
                <a:gd name="connsiteX37" fmla="*/ 4083627 w 5081154"/>
                <a:gd name="connsiteY37" fmla="*/ 4736523 h 5463886"/>
                <a:gd name="connsiteX38" fmla="*/ 4083627 w 5081154"/>
                <a:gd name="connsiteY38" fmla="*/ 4819650 h 5463886"/>
                <a:gd name="connsiteX39" fmla="*/ 4239490 w 5081154"/>
                <a:gd name="connsiteY39" fmla="*/ 4809259 h 5463886"/>
                <a:gd name="connsiteX40" fmla="*/ 4260272 w 5081154"/>
                <a:gd name="connsiteY40" fmla="*/ 4892386 h 5463886"/>
                <a:gd name="connsiteX41" fmla="*/ 4197927 w 5081154"/>
                <a:gd name="connsiteY41" fmla="*/ 5214505 h 5463886"/>
                <a:gd name="connsiteX42" fmla="*/ 3948545 w 5081154"/>
                <a:gd name="connsiteY42" fmla="*/ 5048250 h 5463886"/>
                <a:gd name="connsiteX43" fmla="*/ 4000500 w 5081154"/>
                <a:gd name="connsiteY43" fmla="*/ 4985905 h 5463886"/>
                <a:gd name="connsiteX44" fmla="*/ 3927763 w 5081154"/>
                <a:gd name="connsiteY44" fmla="*/ 4944341 h 5463886"/>
                <a:gd name="connsiteX45" fmla="*/ 3927763 w 5081154"/>
                <a:gd name="connsiteY45" fmla="*/ 4871605 h 5463886"/>
                <a:gd name="connsiteX46" fmla="*/ 3771900 w 5081154"/>
                <a:gd name="connsiteY46" fmla="*/ 4881996 h 5463886"/>
                <a:gd name="connsiteX47" fmla="*/ 3667990 w 5081154"/>
                <a:gd name="connsiteY47" fmla="*/ 4933950 h 5463886"/>
                <a:gd name="connsiteX48" fmla="*/ 3564081 w 5081154"/>
                <a:gd name="connsiteY48" fmla="*/ 4830041 h 5463886"/>
                <a:gd name="connsiteX49" fmla="*/ 3356263 w 5081154"/>
                <a:gd name="connsiteY49" fmla="*/ 4850823 h 5463886"/>
                <a:gd name="connsiteX50" fmla="*/ 3356263 w 5081154"/>
                <a:gd name="connsiteY50" fmla="*/ 4726132 h 5463886"/>
                <a:gd name="connsiteX51" fmla="*/ 3273136 w 5081154"/>
                <a:gd name="connsiteY51" fmla="*/ 4819650 h 5463886"/>
                <a:gd name="connsiteX52" fmla="*/ 3293918 w 5081154"/>
                <a:gd name="connsiteY52" fmla="*/ 4933950 h 5463886"/>
                <a:gd name="connsiteX53" fmla="*/ 2930236 w 5081154"/>
                <a:gd name="connsiteY53" fmla="*/ 4933950 h 5463886"/>
                <a:gd name="connsiteX54" fmla="*/ 2670463 w 5081154"/>
                <a:gd name="connsiteY54" fmla="*/ 4954732 h 5463886"/>
                <a:gd name="connsiteX55" fmla="*/ 2628900 w 5081154"/>
                <a:gd name="connsiteY55" fmla="*/ 5120986 h 5463886"/>
                <a:gd name="connsiteX56" fmla="*/ 2441863 w 5081154"/>
                <a:gd name="connsiteY56" fmla="*/ 5120986 h 5463886"/>
                <a:gd name="connsiteX57" fmla="*/ 2369127 w 5081154"/>
                <a:gd name="connsiteY57" fmla="*/ 5204114 h 5463886"/>
                <a:gd name="connsiteX58" fmla="*/ 2265218 w 5081154"/>
                <a:gd name="connsiteY58" fmla="*/ 5276850 h 5463886"/>
                <a:gd name="connsiteX59" fmla="*/ 1849581 w 5081154"/>
                <a:gd name="connsiteY59" fmla="*/ 5266459 h 5463886"/>
                <a:gd name="connsiteX60" fmla="*/ 1870363 w 5081154"/>
                <a:gd name="connsiteY60" fmla="*/ 5069032 h 5463886"/>
                <a:gd name="connsiteX61" fmla="*/ 1766454 w 5081154"/>
                <a:gd name="connsiteY61" fmla="*/ 5079423 h 5463886"/>
                <a:gd name="connsiteX62" fmla="*/ 1610590 w 5081154"/>
                <a:gd name="connsiteY62" fmla="*/ 4944341 h 5463886"/>
                <a:gd name="connsiteX63" fmla="*/ 1527463 w 5081154"/>
                <a:gd name="connsiteY63" fmla="*/ 5017077 h 5463886"/>
                <a:gd name="connsiteX64" fmla="*/ 1465118 w 5081154"/>
                <a:gd name="connsiteY64" fmla="*/ 5048250 h 5463886"/>
                <a:gd name="connsiteX65" fmla="*/ 1361209 w 5081154"/>
                <a:gd name="connsiteY65" fmla="*/ 5027468 h 5463886"/>
                <a:gd name="connsiteX66" fmla="*/ 1392381 w 5081154"/>
                <a:gd name="connsiteY66" fmla="*/ 5193723 h 5463886"/>
                <a:gd name="connsiteX67" fmla="*/ 1340427 w 5081154"/>
                <a:gd name="connsiteY67" fmla="*/ 5318414 h 5463886"/>
                <a:gd name="connsiteX68" fmla="*/ 1153390 w 5081154"/>
                <a:gd name="connsiteY68" fmla="*/ 5463886 h 5463886"/>
                <a:gd name="connsiteX69" fmla="*/ 1049481 w 5081154"/>
                <a:gd name="connsiteY69" fmla="*/ 5453496 h 5463886"/>
                <a:gd name="connsiteX70" fmla="*/ 1143000 w 5081154"/>
                <a:gd name="connsiteY70" fmla="*/ 5276850 h 5463886"/>
                <a:gd name="connsiteX71" fmla="*/ 997527 w 5081154"/>
                <a:gd name="connsiteY71" fmla="*/ 5339196 h 5463886"/>
                <a:gd name="connsiteX72" fmla="*/ 955963 w 5081154"/>
                <a:gd name="connsiteY72" fmla="*/ 5224896 h 5463886"/>
                <a:gd name="connsiteX73" fmla="*/ 997527 w 5081154"/>
                <a:gd name="connsiteY73" fmla="*/ 5152159 h 5463886"/>
                <a:gd name="connsiteX74" fmla="*/ 924790 w 5081154"/>
                <a:gd name="connsiteY74" fmla="*/ 5110596 h 5463886"/>
                <a:gd name="connsiteX75" fmla="*/ 862445 w 5081154"/>
                <a:gd name="connsiteY75" fmla="*/ 5058641 h 5463886"/>
                <a:gd name="connsiteX76" fmla="*/ 779318 w 5081154"/>
                <a:gd name="connsiteY76" fmla="*/ 5006686 h 5463886"/>
                <a:gd name="connsiteX77" fmla="*/ 675409 w 5081154"/>
                <a:gd name="connsiteY77" fmla="*/ 4892386 h 5463886"/>
                <a:gd name="connsiteX78" fmla="*/ 602672 w 5081154"/>
                <a:gd name="connsiteY78" fmla="*/ 5027468 h 5463886"/>
                <a:gd name="connsiteX79" fmla="*/ 415636 w 5081154"/>
                <a:gd name="connsiteY79" fmla="*/ 5027468 h 5463886"/>
                <a:gd name="connsiteX80" fmla="*/ 353290 w 5081154"/>
                <a:gd name="connsiteY80" fmla="*/ 4965123 h 5463886"/>
                <a:gd name="connsiteX81" fmla="*/ 488372 w 5081154"/>
                <a:gd name="connsiteY81" fmla="*/ 4892386 h 5463886"/>
                <a:gd name="connsiteX82" fmla="*/ 633845 w 5081154"/>
                <a:gd name="connsiteY82" fmla="*/ 4902777 h 5463886"/>
                <a:gd name="connsiteX83" fmla="*/ 748145 w 5081154"/>
                <a:gd name="connsiteY83" fmla="*/ 4798868 h 5463886"/>
                <a:gd name="connsiteX84" fmla="*/ 852054 w 5081154"/>
                <a:gd name="connsiteY84" fmla="*/ 4830041 h 5463886"/>
                <a:gd name="connsiteX85" fmla="*/ 955963 w 5081154"/>
                <a:gd name="connsiteY85" fmla="*/ 4788477 h 5463886"/>
                <a:gd name="connsiteX86" fmla="*/ 976745 w 5081154"/>
                <a:gd name="connsiteY86" fmla="*/ 4861214 h 5463886"/>
                <a:gd name="connsiteX87" fmla="*/ 1039090 w 5081154"/>
                <a:gd name="connsiteY87" fmla="*/ 4694959 h 5463886"/>
                <a:gd name="connsiteX88" fmla="*/ 966354 w 5081154"/>
                <a:gd name="connsiteY88" fmla="*/ 4622223 h 5463886"/>
                <a:gd name="connsiteX89" fmla="*/ 1039090 w 5081154"/>
                <a:gd name="connsiteY89" fmla="*/ 4539096 h 5463886"/>
                <a:gd name="connsiteX90" fmla="*/ 976745 w 5081154"/>
                <a:gd name="connsiteY90" fmla="*/ 4435186 h 5463886"/>
                <a:gd name="connsiteX91" fmla="*/ 997527 w 5081154"/>
                <a:gd name="connsiteY91" fmla="*/ 4341668 h 5463886"/>
                <a:gd name="connsiteX92" fmla="*/ 1028700 w 5081154"/>
                <a:gd name="connsiteY92" fmla="*/ 4102677 h 5463886"/>
                <a:gd name="connsiteX93" fmla="*/ 935181 w 5081154"/>
                <a:gd name="connsiteY93" fmla="*/ 3676650 h 5463886"/>
                <a:gd name="connsiteX94" fmla="*/ 987136 w 5081154"/>
                <a:gd name="connsiteY94" fmla="*/ 3531177 h 5463886"/>
                <a:gd name="connsiteX95" fmla="*/ 1080654 w 5081154"/>
                <a:gd name="connsiteY95" fmla="*/ 3479223 h 5463886"/>
                <a:gd name="connsiteX96" fmla="*/ 1101436 w 5081154"/>
                <a:gd name="connsiteY96" fmla="*/ 3520786 h 5463886"/>
                <a:gd name="connsiteX97" fmla="*/ 1246909 w 5081154"/>
                <a:gd name="connsiteY97" fmla="*/ 3406486 h 5463886"/>
                <a:gd name="connsiteX98" fmla="*/ 1288472 w 5081154"/>
                <a:gd name="connsiteY98" fmla="*/ 3240232 h 5463886"/>
                <a:gd name="connsiteX99" fmla="*/ 1236518 w 5081154"/>
                <a:gd name="connsiteY99" fmla="*/ 3125932 h 5463886"/>
                <a:gd name="connsiteX100" fmla="*/ 1340427 w 5081154"/>
                <a:gd name="connsiteY100" fmla="*/ 3157105 h 5463886"/>
                <a:gd name="connsiteX101" fmla="*/ 1444336 w 5081154"/>
                <a:gd name="connsiteY101" fmla="*/ 3157105 h 5463886"/>
                <a:gd name="connsiteX102" fmla="*/ 1465118 w 5081154"/>
                <a:gd name="connsiteY102" fmla="*/ 3136323 h 5463886"/>
                <a:gd name="connsiteX103" fmla="*/ 1413163 w 5081154"/>
                <a:gd name="connsiteY103" fmla="*/ 2990850 h 5463886"/>
                <a:gd name="connsiteX104" fmla="*/ 1454727 w 5081154"/>
                <a:gd name="connsiteY104" fmla="*/ 2793423 h 5463886"/>
                <a:gd name="connsiteX105" fmla="*/ 1371600 w 5081154"/>
                <a:gd name="connsiteY105" fmla="*/ 2575214 h 5463886"/>
                <a:gd name="connsiteX106" fmla="*/ 1267690 w 5081154"/>
                <a:gd name="connsiteY106" fmla="*/ 2564823 h 5463886"/>
                <a:gd name="connsiteX107" fmla="*/ 1205345 w 5081154"/>
                <a:gd name="connsiteY107" fmla="*/ 2450523 h 5463886"/>
                <a:gd name="connsiteX108" fmla="*/ 1278081 w 5081154"/>
                <a:gd name="connsiteY108" fmla="*/ 2346614 h 5463886"/>
                <a:gd name="connsiteX109" fmla="*/ 1132609 w 5081154"/>
                <a:gd name="connsiteY109" fmla="*/ 2211532 h 5463886"/>
                <a:gd name="connsiteX110" fmla="*/ 1132609 w 5081154"/>
                <a:gd name="connsiteY110" fmla="*/ 2086841 h 5463886"/>
                <a:gd name="connsiteX111" fmla="*/ 1132609 w 5081154"/>
                <a:gd name="connsiteY111" fmla="*/ 2086841 h 5463886"/>
                <a:gd name="connsiteX112" fmla="*/ 1163781 w 5081154"/>
                <a:gd name="connsiteY112" fmla="*/ 1962150 h 5463886"/>
                <a:gd name="connsiteX113" fmla="*/ 1132609 w 5081154"/>
                <a:gd name="connsiteY113" fmla="*/ 1879023 h 5463886"/>
                <a:gd name="connsiteX114" fmla="*/ 1132609 w 5081154"/>
                <a:gd name="connsiteY114" fmla="*/ 1785505 h 5463886"/>
                <a:gd name="connsiteX115" fmla="*/ 1070263 w 5081154"/>
                <a:gd name="connsiteY115" fmla="*/ 1754332 h 5463886"/>
                <a:gd name="connsiteX116" fmla="*/ 955963 w 5081154"/>
                <a:gd name="connsiteY116" fmla="*/ 1816677 h 5463886"/>
                <a:gd name="connsiteX117" fmla="*/ 914400 w 5081154"/>
                <a:gd name="connsiteY117" fmla="*/ 1650423 h 5463886"/>
                <a:gd name="connsiteX118" fmla="*/ 841663 w 5081154"/>
                <a:gd name="connsiteY118" fmla="*/ 1421823 h 5463886"/>
                <a:gd name="connsiteX119" fmla="*/ 654627 w 5081154"/>
                <a:gd name="connsiteY119" fmla="*/ 1328305 h 5463886"/>
                <a:gd name="connsiteX120" fmla="*/ 342900 w 5081154"/>
                <a:gd name="connsiteY120" fmla="*/ 1307523 h 5463886"/>
                <a:gd name="connsiteX121" fmla="*/ 394854 w 5081154"/>
                <a:gd name="connsiteY121" fmla="*/ 1473777 h 5463886"/>
                <a:gd name="connsiteX122" fmla="*/ 270163 w 5081154"/>
                <a:gd name="connsiteY122" fmla="*/ 1546514 h 5463886"/>
                <a:gd name="connsiteX123" fmla="*/ 51954 w 5081154"/>
                <a:gd name="connsiteY123" fmla="*/ 1619250 h 5463886"/>
                <a:gd name="connsiteX124" fmla="*/ 114300 w 5081154"/>
                <a:gd name="connsiteY124" fmla="*/ 1359477 h 5463886"/>
                <a:gd name="connsiteX125" fmla="*/ 10390 w 5081154"/>
                <a:gd name="connsiteY125" fmla="*/ 1099705 h 5463886"/>
                <a:gd name="connsiteX126" fmla="*/ 0 w 5081154"/>
                <a:gd name="connsiteY126" fmla="*/ 798368 h 5463886"/>
                <a:gd name="connsiteX127" fmla="*/ 270163 w 5081154"/>
                <a:gd name="connsiteY127" fmla="*/ 673677 h 5463886"/>
                <a:gd name="connsiteX128" fmla="*/ 571500 w 5081154"/>
                <a:gd name="connsiteY128" fmla="*/ 746414 h 5463886"/>
                <a:gd name="connsiteX129" fmla="*/ 571500 w 5081154"/>
                <a:gd name="connsiteY129" fmla="*/ 538596 h 5463886"/>
                <a:gd name="connsiteX130" fmla="*/ 852054 w 5081154"/>
                <a:gd name="connsiteY130" fmla="*/ 226868 h 5463886"/>
                <a:gd name="connsiteX131" fmla="*/ 1111827 w 5081154"/>
                <a:gd name="connsiteY131" fmla="*/ 112568 h 5463886"/>
                <a:gd name="connsiteX132" fmla="*/ 1211060 w 5081154"/>
                <a:gd name="connsiteY132" fmla="*/ 0 h 5463886"/>
                <a:gd name="connsiteX133" fmla="*/ 1289165 w 5081154"/>
                <a:gd name="connsiteY133" fmla="*/ 31864 h 5463886"/>
                <a:gd name="connsiteX134" fmla="*/ 1325360 w 5081154"/>
                <a:gd name="connsiteY134" fmla="*/ 79489 h 5463886"/>
                <a:gd name="connsiteX135" fmla="*/ 1432040 w 5081154"/>
                <a:gd name="connsiteY135" fmla="*/ 129019 h 5463886"/>
                <a:gd name="connsiteX136" fmla="*/ 1492480 w 5081154"/>
                <a:gd name="connsiteY136" fmla="*/ 233796 h 5463886"/>
                <a:gd name="connsiteX137" fmla="*/ 1489190 w 5081154"/>
                <a:gd name="connsiteY137" fmla="*/ 285229 h 5463886"/>
                <a:gd name="connsiteX138" fmla="*/ 1694930 w 5081154"/>
                <a:gd name="connsiteY138" fmla="*/ 393814 h 5463886"/>
                <a:gd name="connsiteX139" fmla="*/ 1694930 w 5081154"/>
                <a:gd name="connsiteY139" fmla="*/ 523354 h 5463886"/>
                <a:gd name="connsiteX140" fmla="*/ 1710516 w 5081154"/>
                <a:gd name="connsiteY140" fmla="*/ 585874 h 5463886"/>
                <a:gd name="connsiteX141" fmla="*/ 1769225 w 5081154"/>
                <a:gd name="connsiteY141" fmla="*/ 576694 h 5463886"/>
                <a:gd name="connsiteX142" fmla="*/ 1803515 w 5081154"/>
                <a:gd name="connsiteY142" fmla="*/ 618604 h 5463886"/>
                <a:gd name="connsiteX143" fmla="*/ 1830185 w 5081154"/>
                <a:gd name="connsiteY143" fmla="*/ 559549 h 5463886"/>
                <a:gd name="connsiteX144" fmla="*/ 1921625 w 5081154"/>
                <a:gd name="connsiteY144" fmla="*/ 570979 h 5463886"/>
                <a:gd name="connsiteX145" fmla="*/ 1948295 w 5081154"/>
                <a:gd name="connsiteY145" fmla="*/ 511924 h 5463886"/>
                <a:gd name="connsiteX146" fmla="*/ 1870190 w 5081154"/>
                <a:gd name="connsiteY146" fmla="*/ 470014 h 5463886"/>
                <a:gd name="connsiteX147" fmla="*/ 1820660 w 5081154"/>
                <a:gd name="connsiteY147" fmla="*/ 388099 h 5463886"/>
                <a:gd name="connsiteX148" fmla="*/ 1836593 w 5081154"/>
                <a:gd name="connsiteY148" fmla="*/ 347749 h 5463886"/>
                <a:gd name="connsiteX149" fmla="*/ 1976870 w 5081154"/>
                <a:gd name="connsiteY149" fmla="*/ 315709 h 5463886"/>
                <a:gd name="connsiteX150" fmla="*/ 2009255 w 5081154"/>
                <a:gd name="connsiteY150" fmla="*/ 344284 h 5463886"/>
                <a:gd name="connsiteX151" fmla="*/ 2070215 w 5081154"/>
                <a:gd name="connsiteY151" fmla="*/ 344284 h 5463886"/>
                <a:gd name="connsiteX152" fmla="*/ 2098790 w 5081154"/>
                <a:gd name="connsiteY152" fmla="*/ 382384 h 5463886"/>
                <a:gd name="connsiteX153" fmla="*/ 2138795 w 5081154"/>
                <a:gd name="connsiteY153" fmla="*/ 361429 h 5463886"/>
                <a:gd name="connsiteX154" fmla="*/ 2286000 w 5081154"/>
                <a:gd name="connsiteY154" fmla="*/ 548986 h 5463886"/>
                <a:gd name="connsiteX155" fmla="*/ 2535381 w 5081154"/>
                <a:gd name="connsiteY155" fmla="*/ 143741 h 5463886"/>
                <a:gd name="connsiteX156" fmla="*/ 2680854 w 5081154"/>
                <a:gd name="connsiteY156" fmla="*/ 351559 h 5463886"/>
                <a:gd name="connsiteX157" fmla="*/ 2951018 w 5081154"/>
                <a:gd name="connsiteY157" fmla="*/ 320386 h 5463886"/>
                <a:gd name="connsiteX158" fmla="*/ 3200400 w 5081154"/>
                <a:gd name="connsiteY158" fmla="*/ 455468 h 5463886"/>
                <a:gd name="connsiteX159" fmla="*/ 3241963 w 5081154"/>
                <a:gd name="connsiteY159" fmla="*/ 590550 h 5463886"/>
                <a:gd name="connsiteX160" fmla="*/ 3387436 w 5081154"/>
                <a:gd name="connsiteY160" fmla="*/ 746414 h 5463886"/>
                <a:gd name="connsiteX161" fmla="*/ 3449781 w 5081154"/>
                <a:gd name="connsiteY161" fmla="*/ 902277 h 5463886"/>
                <a:gd name="connsiteX162" fmla="*/ 3647209 w 5081154"/>
                <a:gd name="connsiteY162" fmla="*/ 1037359 h 5463886"/>
                <a:gd name="connsiteX163" fmla="*/ 3699163 w 5081154"/>
                <a:gd name="connsiteY163" fmla="*/ 1162050 h 5463886"/>
                <a:gd name="connsiteX0" fmla="*/ 3699163 w 5081154"/>
                <a:gd name="connsiteY0" fmla="*/ 1162050 h 5463886"/>
                <a:gd name="connsiteX1" fmla="*/ 3647209 w 5081154"/>
                <a:gd name="connsiteY1" fmla="*/ 1276350 h 5463886"/>
                <a:gd name="connsiteX2" fmla="*/ 3647209 w 5081154"/>
                <a:gd name="connsiteY2" fmla="*/ 1369868 h 5463886"/>
                <a:gd name="connsiteX3" fmla="*/ 3574472 w 5081154"/>
                <a:gd name="connsiteY3" fmla="*/ 1390650 h 5463886"/>
                <a:gd name="connsiteX4" fmla="*/ 3595254 w 5081154"/>
                <a:gd name="connsiteY4" fmla="*/ 1494559 h 5463886"/>
                <a:gd name="connsiteX5" fmla="*/ 3678381 w 5081154"/>
                <a:gd name="connsiteY5" fmla="*/ 1525732 h 5463886"/>
                <a:gd name="connsiteX6" fmla="*/ 3688772 w 5081154"/>
                <a:gd name="connsiteY6" fmla="*/ 1640032 h 5463886"/>
                <a:gd name="connsiteX7" fmla="*/ 3740727 w 5081154"/>
                <a:gd name="connsiteY7" fmla="*/ 1650423 h 5463886"/>
                <a:gd name="connsiteX8" fmla="*/ 3730336 w 5081154"/>
                <a:gd name="connsiteY8" fmla="*/ 1795896 h 5463886"/>
                <a:gd name="connsiteX9" fmla="*/ 3803072 w 5081154"/>
                <a:gd name="connsiteY9" fmla="*/ 1806286 h 5463886"/>
                <a:gd name="connsiteX10" fmla="*/ 3834245 w 5081154"/>
                <a:gd name="connsiteY10" fmla="*/ 1941368 h 5463886"/>
                <a:gd name="connsiteX11" fmla="*/ 3938154 w 5081154"/>
                <a:gd name="connsiteY11" fmla="*/ 2003714 h 5463886"/>
                <a:gd name="connsiteX12" fmla="*/ 3958936 w 5081154"/>
                <a:gd name="connsiteY12" fmla="*/ 2076450 h 5463886"/>
                <a:gd name="connsiteX13" fmla="*/ 4197927 w 5081154"/>
                <a:gd name="connsiteY13" fmla="*/ 2107623 h 5463886"/>
                <a:gd name="connsiteX14" fmla="*/ 4384963 w 5081154"/>
                <a:gd name="connsiteY14" fmla="*/ 2481696 h 5463886"/>
                <a:gd name="connsiteX15" fmla="*/ 4447309 w 5081154"/>
                <a:gd name="connsiteY15" fmla="*/ 2429741 h 5463886"/>
                <a:gd name="connsiteX16" fmla="*/ 4603172 w 5081154"/>
                <a:gd name="connsiteY16" fmla="*/ 2575214 h 5463886"/>
                <a:gd name="connsiteX17" fmla="*/ 4603172 w 5081154"/>
                <a:gd name="connsiteY17" fmla="*/ 2658341 h 5463886"/>
                <a:gd name="connsiteX18" fmla="*/ 4738254 w 5081154"/>
                <a:gd name="connsiteY18" fmla="*/ 2762250 h 5463886"/>
                <a:gd name="connsiteX19" fmla="*/ 4831772 w 5081154"/>
                <a:gd name="connsiteY19" fmla="*/ 2741468 h 5463886"/>
                <a:gd name="connsiteX20" fmla="*/ 4914900 w 5081154"/>
                <a:gd name="connsiteY20" fmla="*/ 2845377 h 5463886"/>
                <a:gd name="connsiteX21" fmla="*/ 4966854 w 5081154"/>
                <a:gd name="connsiteY21" fmla="*/ 2845377 h 5463886"/>
                <a:gd name="connsiteX22" fmla="*/ 5060372 w 5081154"/>
                <a:gd name="connsiteY22" fmla="*/ 3063586 h 5463886"/>
                <a:gd name="connsiteX23" fmla="*/ 5081154 w 5081154"/>
                <a:gd name="connsiteY23" fmla="*/ 3167496 h 5463886"/>
                <a:gd name="connsiteX24" fmla="*/ 5060372 w 5081154"/>
                <a:gd name="connsiteY24" fmla="*/ 3261014 h 5463886"/>
                <a:gd name="connsiteX25" fmla="*/ 5060372 w 5081154"/>
                <a:gd name="connsiteY25" fmla="*/ 3323359 h 5463886"/>
                <a:gd name="connsiteX26" fmla="*/ 4935681 w 5081154"/>
                <a:gd name="connsiteY26" fmla="*/ 3458441 h 5463886"/>
                <a:gd name="connsiteX27" fmla="*/ 4748645 w 5081154"/>
                <a:gd name="connsiteY27" fmla="*/ 3354532 h 5463886"/>
                <a:gd name="connsiteX28" fmla="*/ 4665518 w 5081154"/>
                <a:gd name="connsiteY28" fmla="*/ 3406486 h 5463886"/>
                <a:gd name="connsiteX29" fmla="*/ 4623954 w 5081154"/>
                <a:gd name="connsiteY29" fmla="*/ 3718214 h 5463886"/>
                <a:gd name="connsiteX30" fmla="*/ 4478481 w 5081154"/>
                <a:gd name="connsiteY30" fmla="*/ 3842905 h 5463886"/>
                <a:gd name="connsiteX31" fmla="*/ 4239490 w 5081154"/>
                <a:gd name="connsiteY31" fmla="*/ 3894859 h 5463886"/>
                <a:gd name="connsiteX32" fmla="*/ 4156363 w 5081154"/>
                <a:gd name="connsiteY32" fmla="*/ 3957205 h 5463886"/>
                <a:gd name="connsiteX33" fmla="*/ 4073236 w 5081154"/>
                <a:gd name="connsiteY33" fmla="*/ 3988377 h 5463886"/>
                <a:gd name="connsiteX34" fmla="*/ 3938154 w 5081154"/>
                <a:gd name="connsiteY34" fmla="*/ 4123459 h 5463886"/>
                <a:gd name="connsiteX35" fmla="*/ 4042063 w 5081154"/>
                <a:gd name="connsiteY35" fmla="*/ 4383232 h 5463886"/>
                <a:gd name="connsiteX36" fmla="*/ 4156363 w 5081154"/>
                <a:gd name="connsiteY36" fmla="*/ 4559877 h 5463886"/>
                <a:gd name="connsiteX37" fmla="*/ 4083627 w 5081154"/>
                <a:gd name="connsiteY37" fmla="*/ 4736523 h 5463886"/>
                <a:gd name="connsiteX38" fmla="*/ 4083627 w 5081154"/>
                <a:gd name="connsiteY38" fmla="*/ 4819650 h 5463886"/>
                <a:gd name="connsiteX39" fmla="*/ 4239490 w 5081154"/>
                <a:gd name="connsiteY39" fmla="*/ 4809259 h 5463886"/>
                <a:gd name="connsiteX40" fmla="*/ 4260272 w 5081154"/>
                <a:gd name="connsiteY40" fmla="*/ 4892386 h 5463886"/>
                <a:gd name="connsiteX41" fmla="*/ 4197927 w 5081154"/>
                <a:gd name="connsiteY41" fmla="*/ 5214505 h 5463886"/>
                <a:gd name="connsiteX42" fmla="*/ 3948545 w 5081154"/>
                <a:gd name="connsiteY42" fmla="*/ 5048250 h 5463886"/>
                <a:gd name="connsiteX43" fmla="*/ 4000500 w 5081154"/>
                <a:gd name="connsiteY43" fmla="*/ 4985905 h 5463886"/>
                <a:gd name="connsiteX44" fmla="*/ 3927763 w 5081154"/>
                <a:gd name="connsiteY44" fmla="*/ 4944341 h 5463886"/>
                <a:gd name="connsiteX45" fmla="*/ 3927763 w 5081154"/>
                <a:gd name="connsiteY45" fmla="*/ 4871605 h 5463886"/>
                <a:gd name="connsiteX46" fmla="*/ 3771900 w 5081154"/>
                <a:gd name="connsiteY46" fmla="*/ 4881996 h 5463886"/>
                <a:gd name="connsiteX47" fmla="*/ 3667990 w 5081154"/>
                <a:gd name="connsiteY47" fmla="*/ 4933950 h 5463886"/>
                <a:gd name="connsiteX48" fmla="*/ 3564081 w 5081154"/>
                <a:gd name="connsiteY48" fmla="*/ 4830041 h 5463886"/>
                <a:gd name="connsiteX49" fmla="*/ 3356263 w 5081154"/>
                <a:gd name="connsiteY49" fmla="*/ 4850823 h 5463886"/>
                <a:gd name="connsiteX50" fmla="*/ 3356263 w 5081154"/>
                <a:gd name="connsiteY50" fmla="*/ 4726132 h 5463886"/>
                <a:gd name="connsiteX51" fmla="*/ 3273136 w 5081154"/>
                <a:gd name="connsiteY51" fmla="*/ 4819650 h 5463886"/>
                <a:gd name="connsiteX52" fmla="*/ 3293918 w 5081154"/>
                <a:gd name="connsiteY52" fmla="*/ 4933950 h 5463886"/>
                <a:gd name="connsiteX53" fmla="*/ 2930236 w 5081154"/>
                <a:gd name="connsiteY53" fmla="*/ 4933950 h 5463886"/>
                <a:gd name="connsiteX54" fmla="*/ 2670463 w 5081154"/>
                <a:gd name="connsiteY54" fmla="*/ 4954732 h 5463886"/>
                <a:gd name="connsiteX55" fmla="*/ 2628900 w 5081154"/>
                <a:gd name="connsiteY55" fmla="*/ 5120986 h 5463886"/>
                <a:gd name="connsiteX56" fmla="*/ 2441863 w 5081154"/>
                <a:gd name="connsiteY56" fmla="*/ 5120986 h 5463886"/>
                <a:gd name="connsiteX57" fmla="*/ 2369127 w 5081154"/>
                <a:gd name="connsiteY57" fmla="*/ 5204114 h 5463886"/>
                <a:gd name="connsiteX58" fmla="*/ 2265218 w 5081154"/>
                <a:gd name="connsiteY58" fmla="*/ 5276850 h 5463886"/>
                <a:gd name="connsiteX59" fmla="*/ 1849581 w 5081154"/>
                <a:gd name="connsiteY59" fmla="*/ 5266459 h 5463886"/>
                <a:gd name="connsiteX60" fmla="*/ 1870363 w 5081154"/>
                <a:gd name="connsiteY60" fmla="*/ 5069032 h 5463886"/>
                <a:gd name="connsiteX61" fmla="*/ 1766454 w 5081154"/>
                <a:gd name="connsiteY61" fmla="*/ 5079423 h 5463886"/>
                <a:gd name="connsiteX62" fmla="*/ 1610590 w 5081154"/>
                <a:gd name="connsiteY62" fmla="*/ 4944341 h 5463886"/>
                <a:gd name="connsiteX63" fmla="*/ 1527463 w 5081154"/>
                <a:gd name="connsiteY63" fmla="*/ 5017077 h 5463886"/>
                <a:gd name="connsiteX64" fmla="*/ 1465118 w 5081154"/>
                <a:gd name="connsiteY64" fmla="*/ 5048250 h 5463886"/>
                <a:gd name="connsiteX65" fmla="*/ 1361209 w 5081154"/>
                <a:gd name="connsiteY65" fmla="*/ 5027468 h 5463886"/>
                <a:gd name="connsiteX66" fmla="*/ 1392381 w 5081154"/>
                <a:gd name="connsiteY66" fmla="*/ 5193723 h 5463886"/>
                <a:gd name="connsiteX67" fmla="*/ 1340427 w 5081154"/>
                <a:gd name="connsiteY67" fmla="*/ 5318414 h 5463886"/>
                <a:gd name="connsiteX68" fmla="*/ 1153390 w 5081154"/>
                <a:gd name="connsiteY68" fmla="*/ 5463886 h 5463886"/>
                <a:gd name="connsiteX69" fmla="*/ 1049481 w 5081154"/>
                <a:gd name="connsiteY69" fmla="*/ 5453496 h 5463886"/>
                <a:gd name="connsiteX70" fmla="*/ 1143000 w 5081154"/>
                <a:gd name="connsiteY70" fmla="*/ 5276850 h 5463886"/>
                <a:gd name="connsiteX71" fmla="*/ 997527 w 5081154"/>
                <a:gd name="connsiteY71" fmla="*/ 5339196 h 5463886"/>
                <a:gd name="connsiteX72" fmla="*/ 955963 w 5081154"/>
                <a:gd name="connsiteY72" fmla="*/ 5224896 h 5463886"/>
                <a:gd name="connsiteX73" fmla="*/ 997527 w 5081154"/>
                <a:gd name="connsiteY73" fmla="*/ 5152159 h 5463886"/>
                <a:gd name="connsiteX74" fmla="*/ 924790 w 5081154"/>
                <a:gd name="connsiteY74" fmla="*/ 5110596 h 5463886"/>
                <a:gd name="connsiteX75" fmla="*/ 862445 w 5081154"/>
                <a:gd name="connsiteY75" fmla="*/ 5058641 h 5463886"/>
                <a:gd name="connsiteX76" fmla="*/ 779318 w 5081154"/>
                <a:gd name="connsiteY76" fmla="*/ 5006686 h 5463886"/>
                <a:gd name="connsiteX77" fmla="*/ 675409 w 5081154"/>
                <a:gd name="connsiteY77" fmla="*/ 4892386 h 5463886"/>
                <a:gd name="connsiteX78" fmla="*/ 602672 w 5081154"/>
                <a:gd name="connsiteY78" fmla="*/ 5027468 h 5463886"/>
                <a:gd name="connsiteX79" fmla="*/ 415636 w 5081154"/>
                <a:gd name="connsiteY79" fmla="*/ 5027468 h 5463886"/>
                <a:gd name="connsiteX80" fmla="*/ 353290 w 5081154"/>
                <a:gd name="connsiteY80" fmla="*/ 4965123 h 5463886"/>
                <a:gd name="connsiteX81" fmla="*/ 488372 w 5081154"/>
                <a:gd name="connsiteY81" fmla="*/ 4892386 h 5463886"/>
                <a:gd name="connsiteX82" fmla="*/ 633845 w 5081154"/>
                <a:gd name="connsiteY82" fmla="*/ 4902777 h 5463886"/>
                <a:gd name="connsiteX83" fmla="*/ 748145 w 5081154"/>
                <a:gd name="connsiteY83" fmla="*/ 4798868 h 5463886"/>
                <a:gd name="connsiteX84" fmla="*/ 852054 w 5081154"/>
                <a:gd name="connsiteY84" fmla="*/ 4830041 h 5463886"/>
                <a:gd name="connsiteX85" fmla="*/ 955963 w 5081154"/>
                <a:gd name="connsiteY85" fmla="*/ 4788477 h 5463886"/>
                <a:gd name="connsiteX86" fmla="*/ 976745 w 5081154"/>
                <a:gd name="connsiteY86" fmla="*/ 4861214 h 5463886"/>
                <a:gd name="connsiteX87" fmla="*/ 1039090 w 5081154"/>
                <a:gd name="connsiteY87" fmla="*/ 4694959 h 5463886"/>
                <a:gd name="connsiteX88" fmla="*/ 966354 w 5081154"/>
                <a:gd name="connsiteY88" fmla="*/ 4622223 h 5463886"/>
                <a:gd name="connsiteX89" fmla="*/ 1039090 w 5081154"/>
                <a:gd name="connsiteY89" fmla="*/ 4539096 h 5463886"/>
                <a:gd name="connsiteX90" fmla="*/ 976745 w 5081154"/>
                <a:gd name="connsiteY90" fmla="*/ 4435186 h 5463886"/>
                <a:gd name="connsiteX91" fmla="*/ 997527 w 5081154"/>
                <a:gd name="connsiteY91" fmla="*/ 4341668 h 5463886"/>
                <a:gd name="connsiteX92" fmla="*/ 1028700 w 5081154"/>
                <a:gd name="connsiteY92" fmla="*/ 4102677 h 5463886"/>
                <a:gd name="connsiteX93" fmla="*/ 935181 w 5081154"/>
                <a:gd name="connsiteY93" fmla="*/ 3676650 h 5463886"/>
                <a:gd name="connsiteX94" fmla="*/ 987136 w 5081154"/>
                <a:gd name="connsiteY94" fmla="*/ 3531177 h 5463886"/>
                <a:gd name="connsiteX95" fmla="*/ 1080654 w 5081154"/>
                <a:gd name="connsiteY95" fmla="*/ 3479223 h 5463886"/>
                <a:gd name="connsiteX96" fmla="*/ 1101436 w 5081154"/>
                <a:gd name="connsiteY96" fmla="*/ 3520786 h 5463886"/>
                <a:gd name="connsiteX97" fmla="*/ 1246909 w 5081154"/>
                <a:gd name="connsiteY97" fmla="*/ 3406486 h 5463886"/>
                <a:gd name="connsiteX98" fmla="*/ 1288472 w 5081154"/>
                <a:gd name="connsiteY98" fmla="*/ 3240232 h 5463886"/>
                <a:gd name="connsiteX99" fmla="*/ 1236518 w 5081154"/>
                <a:gd name="connsiteY99" fmla="*/ 3125932 h 5463886"/>
                <a:gd name="connsiteX100" fmla="*/ 1340427 w 5081154"/>
                <a:gd name="connsiteY100" fmla="*/ 3157105 h 5463886"/>
                <a:gd name="connsiteX101" fmla="*/ 1444336 w 5081154"/>
                <a:gd name="connsiteY101" fmla="*/ 3157105 h 5463886"/>
                <a:gd name="connsiteX102" fmla="*/ 1465118 w 5081154"/>
                <a:gd name="connsiteY102" fmla="*/ 3136323 h 5463886"/>
                <a:gd name="connsiteX103" fmla="*/ 1413163 w 5081154"/>
                <a:gd name="connsiteY103" fmla="*/ 2990850 h 5463886"/>
                <a:gd name="connsiteX104" fmla="*/ 1454727 w 5081154"/>
                <a:gd name="connsiteY104" fmla="*/ 2793423 h 5463886"/>
                <a:gd name="connsiteX105" fmla="*/ 1371600 w 5081154"/>
                <a:gd name="connsiteY105" fmla="*/ 2575214 h 5463886"/>
                <a:gd name="connsiteX106" fmla="*/ 1267690 w 5081154"/>
                <a:gd name="connsiteY106" fmla="*/ 2564823 h 5463886"/>
                <a:gd name="connsiteX107" fmla="*/ 1205345 w 5081154"/>
                <a:gd name="connsiteY107" fmla="*/ 2450523 h 5463886"/>
                <a:gd name="connsiteX108" fmla="*/ 1278081 w 5081154"/>
                <a:gd name="connsiteY108" fmla="*/ 2346614 h 5463886"/>
                <a:gd name="connsiteX109" fmla="*/ 1132609 w 5081154"/>
                <a:gd name="connsiteY109" fmla="*/ 2211532 h 5463886"/>
                <a:gd name="connsiteX110" fmla="*/ 1132609 w 5081154"/>
                <a:gd name="connsiteY110" fmla="*/ 2086841 h 5463886"/>
                <a:gd name="connsiteX111" fmla="*/ 1132609 w 5081154"/>
                <a:gd name="connsiteY111" fmla="*/ 2086841 h 5463886"/>
                <a:gd name="connsiteX112" fmla="*/ 1163781 w 5081154"/>
                <a:gd name="connsiteY112" fmla="*/ 1962150 h 5463886"/>
                <a:gd name="connsiteX113" fmla="*/ 1132609 w 5081154"/>
                <a:gd name="connsiteY113" fmla="*/ 1879023 h 5463886"/>
                <a:gd name="connsiteX114" fmla="*/ 1132609 w 5081154"/>
                <a:gd name="connsiteY114" fmla="*/ 1785505 h 5463886"/>
                <a:gd name="connsiteX115" fmla="*/ 1070263 w 5081154"/>
                <a:gd name="connsiteY115" fmla="*/ 1754332 h 5463886"/>
                <a:gd name="connsiteX116" fmla="*/ 955963 w 5081154"/>
                <a:gd name="connsiteY116" fmla="*/ 1816677 h 5463886"/>
                <a:gd name="connsiteX117" fmla="*/ 914400 w 5081154"/>
                <a:gd name="connsiteY117" fmla="*/ 1650423 h 5463886"/>
                <a:gd name="connsiteX118" fmla="*/ 841663 w 5081154"/>
                <a:gd name="connsiteY118" fmla="*/ 1421823 h 5463886"/>
                <a:gd name="connsiteX119" fmla="*/ 654627 w 5081154"/>
                <a:gd name="connsiteY119" fmla="*/ 1328305 h 5463886"/>
                <a:gd name="connsiteX120" fmla="*/ 342900 w 5081154"/>
                <a:gd name="connsiteY120" fmla="*/ 1307523 h 5463886"/>
                <a:gd name="connsiteX121" fmla="*/ 394854 w 5081154"/>
                <a:gd name="connsiteY121" fmla="*/ 1473777 h 5463886"/>
                <a:gd name="connsiteX122" fmla="*/ 270163 w 5081154"/>
                <a:gd name="connsiteY122" fmla="*/ 1546514 h 5463886"/>
                <a:gd name="connsiteX123" fmla="*/ 51954 w 5081154"/>
                <a:gd name="connsiteY123" fmla="*/ 1619250 h 5463886"/>
                <a:gd name="connsiteX124" fmla="*/ 114300 w 5081154"/>
                <a:gd name="connsiteY124" fmla="*/ 1359477 h 5463886"/>
                <a:gd name="connsiteX125" fmla="*/ 10390 w 5081154"/>
                <a:gd name="connsiteY125" fmla="*/ 1099705 h 5463886"/>
                <a:gd name="connsiteX126" fmla="*/ 0 w 5081154"/>
                <a:gd name="connsiteY126" fmla="*/ 798368 h 5463886"/>
                <a:gd name="connsiteX127" fmla="*/ 270163 w 5081154"/>
                <a:gd name="connsiteY127" fmla="*/ 673677 h 5463886"/>
                <a:gd name="connsiteX128" fmla="*/ 571500 w 5081154"/>
                <a:gd name="connsiteY128" fmla="*/ 746414 h 5463886"/>
                <a:gd name="connsiteX129" fmla="*/ 571500 w 5081154"/>
                <a:gd name="connsiteY129" fmla="*/ 538596 h 5463886"/>
                <a:gd name="connsiteX130" fmla="*/ 852054 w 5081154"/>
                <a:gd name="connsiteY130" fmla="*/ 226868 h 5463886"/>
                <a:gd name="connsiteX131" fmla="*/ 1111827 w 5081154"/>
                <a:gd name="connsiteY131" fmla="*/ 112568 h 5463886"/>
                <a:gd name="connsiteX132" fmla="*/ 1211060 w 5081154"/>
                <a:gd name="connsiteY132" fmla="*/ 0 h 5463886"/>
                <a:gd name="connsiteX133" fmla="*/ 1289165 w 5081154"/>
                <a:gd name="connsiteY133" fmla="*/ 31864 h 5463886"/>
                <a:gd name="connsiteX134" fmla="*/ 1325360 w 5081154"/>
                <a:gd name="connsiteY134" fmla="*/ 79489 h 5463886"/>
                <a:gd name="connsiteX135" fmla="*/ 1432040 w 5081154"/>
                <a:gd name="connsiteY135" fmla="*/ 129019 h 5463886"/>
                <a:gd name="connsiteX136" fmla="*/ 1492480 w 5081154"/>
                <a:gd name="connsiteY136" fmla="*/ 233796 h 5463886"/>
                <a:gd name="connsiteX137" fmla="*/ 1489190 w 5081154"/>
                <a:gd name="connsiteY137" fmla="*/ 285229 h 5463886"/>
                <a:gd name="connsiteX138" fmla="*/ 1694930 w 5081154"/>
                <a:gd name="connsiteY138" fmla="*/ 393814 h 5463886"/>
                <a:gd name="connsiteX139" fmla="*/ 1694930 w 5081154"/>
                <a:gd name="connsiteY139" fmla="*/ 523354 h 5463886"/>
                <a:gd name="connsiteX140" fmla="*/ 1710516 w 5081154"/>
                <a:gd name="connsiteY140" fmla="*/ 585874 h 5463886"/>
                <a:gd name="connsiteX141" fmla="*/ 1769225 w 5081154"/>
                <a:gd name="connsiteY141" fmla="*/ 576694 h 5463886"/>
                <a:gd name="connsiteX142" fmla="*/ 1803515 w 5081154"/>
                <a:gd name="connsiteY142" fmla="*/ 618604 h 5463886"/>
                <a:gd name="connsiteX143" fmla="*/ 1830185 w 5081154"/>
                <a:gd name="connsiteY143" fmla="*/ 559549 h 5463886"/>
                <a:gd name="connsiteX144" fmla="*/ 1921625 w 5081154"/>
                <a:gd name="connsiteY144" fmla="*/ 570979 h 5463886"/>
                <a:gd name="connsiteX145" fmla="*/ 1948295 w 5081154"/>
                <a:gd name="connsiteY145" fmla="*/ 511924 h 5463886"/>
                <a:gd name="connsiteX146" fmla="*/ 1870190 w 5081154"/>
                <a:gd name="connsiteY146" fmla="*/ 470014 h 5463886"/>
                <a:gd name="connsiteX147" fmla="*/ 1820660 w 5081154"/>
                <a:gd name="connsiteY147" fmla="*/ 388099 h 5463886"/>
                <a:gd name="connsiteX148" fmla="*/ 1836593 w 5081154"/>
                <a:gd name="connsiteY148" fmla="*/ 347749 h 5463886"/>
                <a:gd name="connsiteX149" fmla="*/ 1976870 w 5081154"/>
                <a:gd name="connsiteY149" fmla="*/ 315709 h 5463886"/>
                <a:gd name="connsiteX150" fmla="*/ 2009255 w 5081154"/>
                <a:gd name="connsiteY150" fmla="*/ 344284 h 5463886"/>
                <a:gd name="connsiteX151" fmla="*/ 2070215 w 5081154"/>
                <a:gd name="connsiteY151" fmla="*/ 344284 h 5463886"/>
                <a:gd name="connsiteX152" fmla="*/ 2098790 w 5081154"/>
                <a:gd name="connsiteY152" fmla="*/ 382384 h 5463886"/>
                <a:gd name="connsiteX153" fmla="*/ 2138795 w 5081154"/>
                <a:gd name="connsiteY153" fmla="*/ 361429 h 5463886"/>
                <a:gd name="connsiteX154" fmla="*/ 2235950 w 5081154"/>
                <a:gd name="connsiteY154" fmla="*/ 386194 h 5463886"/>
                <a:gd name="connsiteX155" fmla="*/ 2286000 w 5081154"/>
                <a:gd name="connsiteY155" fmla="*/ 548986 h 5463886"/>
                <a:gd name="connsiteX156" fmla="*/ 2535381 w 5081154"/>
                <a:gd name="connsiteY156" fmla="*/ 143741 h 5463886"/>
                <a:gd name="connsiteX157" fmla="*/ 2680854 w 5081154"/>
                <a:gd name="connsiteY157" fmla="*/ 351559 h 5463886"/>
                <a:gd name="connsiteX158" fmla="*/ 2951018 w 5081154"/>
                <a:gd name="connsiteY158" fmla="*/ 320386 h 5463886"/>
                <a:gd name="connsiteX159" fmla="*/ 3200400 w 5081154"/>
                <a:gd name="connsiteY159" fmla="*/ 455468 h 5463886"/>
                <a:gd name="connsiteX160" fmla="*/ 3241963 w 5081154"/>
                <a:gd name="connsiteY160" fmla="*/ 590550 h 5463886"/>
                <a:gd name="connsiteX161" fmla="*/ 3387436 w 5081154"/>
                <a:gd name="connsiteY161" fmla="*/ 746414 h 5463886"/>
                <a:gd name="connsiteX162" fmla="*/ 3449781 w 5081154"/>
                <a:gd name="connsiteY162" fmla="*/ 902277 h 5463886"/>
                <a:gd name="connsiteX163" fmla="*/ 3647209 w 5081154"/>
                <a:gd name="connsiteY163" fmla="*/ 1037359 h 5463886"/>
                <a:gd name="connsiteX164" fmla="*/ 3699163 w 5081154"/>
                <a:gd name="connsiteY164" fmla="*/ 1162050 h 5463886"/>
                <a:gd name="connsiteX0" fmla="*/ 3699163 w 5081154"/>
                <a:gd name="connsiteY0" fmla="*/ 1162050 h 5463886"/>
                <a:gd name="connsiteX1" fmla="*/ 3647209 w 5081154"/>
                <a:gd name="connsiteY1" fmla="*/ 1276350 h 5463886"/>
                <a:gd name="connsiteX2" fmla="*/ 3647209 w 5081154"/>
                <a:gd name="connsiteY2" fmla="*/ 1369868 h 5463886"/>
                <a:gd name="connsiteX3" fmla="*/ 3574472 w 5081154"/>
                <a:gd name="connsiteY3" fmla="*/ 1390650 h 5463886"/>
                <a:gd name="connsiteX4" fmla="*/ 3595254 w 5081154"/>
                <a:gd name="connsiteY4" fmla="*/ 1494559 h 5463886"/>
                <a:gd name="connsiteX5" fmla="*/ 3678381 w 5081154"/>
                <a:gd name="connsiteY5" fmla="*/ 1525732 h 5463886"/>
                <a:gd name="connsiteX6" fmla="*/ 3688772 w 5081154"/>
                <a:gd name="connsiteY6" fmla="*/ 1640032 h 5463886"/>
                <a:gd name="connsiteX7" fmla="*/ 3740727 w 5081154"/>
                <a:gd name="connsiteY7" fmla="*/ 1650423 h 5463886"/>
                <a:gd name="connsiteX8" fmla="*/ 3730336 w 5081154"/>
                <a:gd name="connsiteY8" fmla="*/ 1795896 h 5463886"/>
                <a:gd name="connsiteX9" fmla="*/ 3803072 w 5081154"/>
                <a:gd name="connsiteY9" fmla="*/ 1806286 h 5463886"/>
                <a:gd name="connsiteX10" fmla="*/ 3834245 w 5081154"/>
                <a:gd name="connsiteY10" fmla="*/ 1941368 h 5463886"/>
                <a:gd name="connsiteX11" fmla="*/ 3938154 w 5081154"/>
                <a:gd name="connsiteY11" fmla="*/ 2003714 h 5463886"/>
                <a:gd name="connsiteX12" fmla="*/ 3958936 w 5081154"/>
                <a:gd name="connsiteY12" fmla="*/ 2076450 h 5463886"/>
                <a:gd name="connsiteX13" fmla="*/ 4197927 w 5081154"/>
                <a:gd name="connsiteY13" fmla="*/ 2107623 h 5463886"/>
                <a:gd name="connsiteX14" fmla="*/ 4384963 w 5081154"/>
                <a:gd name="connsiteY14" fmla="*/ 2481696 h 5463886"/>
                <a:gd name="connsiteX15" fmla="*/ 4447309 w 5081154"/>
                <a:gd name="connsiteY15" fmla="*/ 2429741 h 5463886"/>
                <a:gd name="connsiteX16" fmla="*/ 4603172 w 5081154"/>
                <a:gd name="connsiteY16" fmla="*/ 2575214 h 5463886"/>
                <a:gd name="connsiteX17" fmla="*/ 4603172 w 5081154"/>
                <a:gd name="connsiteY17" fmla="*/ 2658341 h 5463886"/>
                <a:gd name="connsiteX18" fmla="*/ 4738254 w 5081154"/>
                <a:gd name="connsiteY18" fmla="*/ 2762250 h 5463886"/>
                <a:gd name="connsiteX19" fmla="*/ 4831772 w 5081154"/>
                <a:gd name="connsiteY19" fmla="*/ 2741468 h 5463886"/>
                <a:gd name="connsiteX20" fmla="*/ 4914900 w 5081154"/>
                <a:gd name="connsiteY20" fmla="*/ 2845377 h 5463886"/>
                <a:gd name="connsiteX21" fmla="*/ 4966854 w 5081154"/>
                <a:gd name="connsiteY21" fmla="*/ 2845377 h 5463886"/>
                <a:gd name="connsiteX22" fmla="*/ 5060372 w 5081154"/>
                <a:gd name="connsiteY22" fmla="*/ 3063586 h 5463886"/>
                <a:gd name="connsiteX23" fmla="*/ 5081154 w 5081154"/>
                <a:gd name="connsiteY23" fmla="*/ 3167496 h 5463886"/>
                <a:gd name="connsiteX24" fmla="*/ 5060372 w 5081154"/>
                <a:gd name="connsiteY24" fmla="*/ 3261014 h 5463886"/>
                <a:gd name="connsiteX25" fmla="*/ 5060372 w 5081154"/>
                <a:gd name="connsiteY25" fmla="*/ 3323359 h 5463886"/>
                <a:gd name="connsiteX26" fmla="*/ 4935681 w 5081154"/>
                <a:gd name="connsiteY26" fmla="*/ 3458441 h 5463886"/>
                <a:gd name="connsiteX27" fmla="*/ 4748645 w 5081154"/>
                <a:gd name="connsiteY27" fmla="*/ 3354532 h 5463886"/>
                <a:gd name="connsiteX28" fmla="*/ 4665518 w 5081154"/>
                <a:gd name="connsiteY28" fmla="*/ 3406486 h 5463886"/>
                <a:gd name="connsiteX29" fmla="*/ 4623954 w 5081154"/>
                <a:gd name="connsiteY29" fmla="*/ 3718214 h 5463886"/>
                <a:gd name="connsiteX30" fmla="*/ 4478481 w 5081154"/>
                <a:gd name="connsiteY30" fmla="*/ 3842905 h 5463886"/>
                <a:gd name="connsiteX31" fmla="*/ 4239490 w 5081154"/>
                <a:gd name="connsiteY31" fmla="*/ 3894859 h 5463886"/>
                <a:gd name="connsiteX32" fmla="*/ 4156363 w 5081154"/>
                <a:gd name="connsiteY32" fmla="*/ 3957205 h 5463886"/>
                <a:gd name="connsiteX33" fmla="*/ 4073236 w 5081154"/>
                <a:gd name="connsiteY33" fmla="*/ 3988377 h 5463886"/>
                <a:gd name="connsiteX34" fmla="*/ 3938154 w 5081154"/>
                <a:gd name="connsiteY34" fmla="*/ 4123459 h 5463886"/>
                <a:gd name="connsiteX35" fmla="*/ 4042063 w 5081154"/>
                <a:gd name="connsiteY35" fmla="*/ 4383232 h 5463886"/>
                <a:gd name="connsiteX36" fmla="*/ 4156363 w 5081154"/>
                <a:gd name="connsiteY36" fmla="*/ 4559877 h 5463886"/>
                <a:gd name="connsiteX37" fmla="*/ 4083627 w 5081154"/>
                <a:gd name="connsiteY37" fmla="*/ 4736523 h 5463886"/>
                <a:gd name="connsiteX38" fmla="*/ 4083627 w 5081154"/>
                <a:gd name="connsiteY38" fmla="*/ 4819650 h 5463886"/>
                <a:gd name="connsiteX39" fmla="*/ 4239490 w 5081154"/>
                <a:gd name="connsiteY39" fmla="*/ 4809259 h 5463886"/>
                <a:gd name="connsiteX40" fmla="*/ 4260272 w 5081154"/>
                <a:gd name="connsiteY40" fmla="*/ 4892386 h 5463886"/>
                <a:gd name="connsiteX41" fmla="*/ 4197927 w 5081154"/>
                <a:gd name="connsiteY41" fmla="*/ 5214505 h 5463886"/>
                <a:gd name="connsiteX42" fmla="*/ 3948545 w 5081154"/>
                <a:gd name="connsiteY42" fmla="*/ 5048250 h 5463886"/>
                <a:gd name="connsiteX43" fmla="*/ 4000500 w 5081154"/>
                <a:gd name="connsiteY43" fmla="*/ 4985905 h 5463886"/>
                <a:gd name="connsiteX44" fmla="*/ 3927763 w 5081154"/>
                <a:gd name="connsiteY44" fmla="*/ 4944341 h 5463886"/>
                <a:gd name="connsiteX45" fmla="*/ 3927763 w 5081154"/>
                <a:gd name="connsiteY45" fmla="*/ 4871605 h 5463886"/>
                <a:gd name="connsiteX46" fmla="*/ 3771900 w 5081154"/>
                <a:gd name="connsiteY46" fmla="*/ 4881996 h 5463886"/>
                <a:gd name="connsiteX47" fmla="*/ 3667990 w 5081154"/>
                <a:gd name="connsiteY47" fmla="*/ 4933950 h 5463886"/>
                <a:gd name="connsiteX48" fmla="*/ 3564081 w 5081154"/>
                <a:gd name="connsiteY48" fmla="*/ 4830041 h 5463886"/>
                <a:gd name="connsiteX49" fmla="*/ 3356263 w 5081154"/>
                <a:gd name="connsiteY49" fmla="*/ 4850823 h 5463886"/>
                <a:gd name="connsiteX50" fmla="*/ 3356263 w 5081154"/>
                <a:gd name="connsiteY50" fmla="*/ 4726132 h 5463886"/>
                <a:gd name="connsiteX51" fmla="*/ 3273136 w 5081154"/>
                <a:gd name="connsiteY51" fmla="*/ 4819650 h 5463886"/>
                <a:gd name="connsiteX52" fmla="*/ 3293918 w 5081154"/>
                <a:gd name="connsiteY52" fmla="*/ 4933950 h 5463886"/>
                <a:gd name="connsiteX53" fmla="*/ 2930236 w 5081154"/>
                <a:gd name="connsiteY53" fmla="*/ 4933950 h 5463886"/>
                <a:gd name="connsiteX54" fmla="*/ 2670463 w 5081154"/>
                <a:gd name="connsiteY54" fmla="*/ 4954732 h 5463886"/>
                <a:gd name="connsiteX55" fmla="*/ 2628900 w 5081154"/>
                <a:gd name="connsiteY55" fmla="*/ 5120986 h 5463886"/>
                <a:gd name="connsiteX56" fmla="*/ 2441863 w 5081154"/>
                <a:gd name="connsiteY56" fmla="*/ 5120986 h 5463886"/>
                <a:gd name="connsiteX57" fmla="*/ 2369127 w 5081154"/>
                <a:gd name="connsiteY57" fmla="*/ 5204114 h 5463886"/>
                <a:gd name="connsiteX58" fmla="*/ 2265218 w 5081154"/>
                <a:gd name="connsiteY58" fmla="*/ 5276850 h 5463886"/>
                <a:gd name="connsiteX59" fmla="*/ 1849581 w 5081154"/>
                <a:gd name="connsiteY59" fmla="*/ 5266459 h 5463886"/>
                <a:gd name="connsiteX60" fmla="*/ 1870363 w 5081154"/>
                <a:gd name="connsiteY60" fmla="*/ 5069032 h 5463886"/>
                <a:gd name="connsiteX61" fmla="*/ 1766454 w 5081154"/>
                <a:gd name="connsiteY61" fmla="*/ 5079423 h 5463886"/>
                <a:gd name="connsiteX62" fmla="*/ 1610590 w 5081154"/>
                <a:gd name="connsiteY62" fmla="*/ 4944341 h 5463886"/>
                <a:gd name="connsiteX63" fmla="*/ 1527463 w 5081154"/>
                <a:gd name="connsiteY63" fmla="*/ 5017077 h 5463886"/>
                <a:gd name="connsiteX64" fmla="*/ 1465118 w 5081154"/>
                <a:gd name="connsiteY64" fmla="*/ 5048250 h 5463886"/>
                <a:gd name="connsiteX65" fmla="*/ 1361209 w 5081154"/>
                <a:gd name="connsiteY65" fmla="*/ 5027468 h 5463886"/>
                <a:gd name="connsiteX66" fmla="*/ 1392381 w 5081154"/>
                <a:gd name="connsiteY66" fmla="*/ 5193723 h 5463886"/>
                <a:gd name="connsiteX67" fmla="*/ 1340427 w 5081154"/>
                <a:gd name="connsiteY67" fmla="*/ 5318414 h 5463886"/>
                <a:gd name="connsiteX68" fmla="*/ 1153390 w 5081154"/>
                <a:gd name="connsiteY68" fmla="*/ 5463886 h 5463886"/>
                <a:gd name="connsiteX69" fmla="*/ 1049481 w 5081154"/>
                <a:gd name="connsiteY69" fmla="*/ 5453496 h 5463886"/>
                <a:gd name="connsiteX70" fmla="*/ 1143000 w 5081154"/>
                <a:gd name="connsiteY70" fmla="*/ 5276850 h 5463886"/>
                <a:gd name="connsiteX71" fmla="*/ 997527 w 5081154"/>
                <a:gd name="connsiteY71" fmla="*/ 5339196 h 5463886"/>
                <a:gd name="connsiteX72" fmla="*/ 955963 w 5081154"/>
                <a:gd name="connsiteY72" fmla="*/ 5224896 h 5463886"/>
                <a:gd name="connsiteX73" fmla="*/ 997527 w 5081154"/>
                <a:gd name="connsiteY73" fmla="*/ 5152159 h 5463886"/>
                <a:gd name="connsiteX74" fmla="*/ 924790 w 5081154"/>
                <a:gd name="connsiteY74" fmla="*/ 5110596 h 5463886"/>
                <a:gd name="connsiteX75" fmla="*/ 862445 w 5081154"/>
                <a:gd name="connsiteY75" fmla="*/ 5058641 h 5463886"/>
                <a:gd name="connsiteX76" fmla="*/ 779318 w 5081154"/>
                <a:gd name="connsiteY76" fmla="*/ 5006686 h 5463886"/>
                <a:gd name="connsiteX77" fmla="*/ 675409 w 5081154"/>
                <a:gd name="connsiteY77" fmla="*/ 4892386 h 5463886"/>
                <a:gd name="connsiteX78" fmla="*/ 602672 w 5081154"/>
                <a:gd name="connsiteY78" fmla="*/ 5027468 h 5463886"/>
                <a:gd name="connsiteX79" fmla="*/ 415636 w 5081154"/>
                <a:gd name="connsiteY79" fmla="*/ 5027468 h 5463886"/>
                <a:gd name="connsiteX80" fmla="*/ 353290 w 5081154"/>
                <a:gd name="connsiteY80" fmla="*/ 4965123 h 5463886"/>
                <a:gd name="connsiteX81" fmla="*/ 488372 w 5081154"/>
                <a:gd name="connsiteY81" fmla="*/ 4892386 h 5463886"/>
                <a:gd name="connsiteX82" fmla="*/ 633845 w 5081154"/>
                <a:gd name="connsiteY82" fmla="*/ 4902777 h 5463886"/>
                <a:gd name="connsiteX83" fmla="*/ 748145 w 5081154"/>
                <a:gd name="connsiteY83" fmla="*/ 4798868 h 5463886"/>
                <a:gd name="connsiteX84" fmla="*/ 852054 w 5081154"/>
                <a:gd name="connsiteY84" fmla="*/ 4830041 h 5463886"/>
                <a:gd name="connsiteX85" fmla="*/ 955963 w 5081154"/>
                <a:gd name="connsiteY85" fmla="*/ 4788477 h 5463886"/>
                <a:gd name="connsiteX86" fmla="*/ 976745 w 5081154"/>
                <a:gd name="connsiteY86" fmla="*/ 4861214 h 5463886"/>
                <a:gd name="connsiteX87" fmla="*/ 1039090 w 5081154"/>
                <a:gd name="connsiteY87" fmla="*/ 4694959 h 5463886"/>
                <a:gd name="connsiteX88" fmla="*/ 966354 w 5081154"/>
                <a:gd name="connsiteY88" fmla="*/ 4622223 h 5463886"/>
                <a:gd name="connsiteX89" fmla="*/ 1039090 w 5081154"/>
                <a:gd name="connsiteY89" fmla="*/ 4539096 h 5463886"/>
                <a:gd name="connsiteX90" fmla="*/ 976745 w 5081154"/>
                <a:gd name="connsiteY90" fmla="*/ 4435186 h 5463886"/>
                <a:gd name="connsiteX91" fmla="*/ 997527 w 5081154"/>
                <a:gd name="connsiteY91" fmla="*/ 4341668 h 5463886"/>
                <a:gd name="connsiteX92" fmla="*/ 1028700 w 5081154"/>
                <a:gd name="connsiteY92" fmla="*/ 4102677 h 5463886"/>
                <a:gd name="connsiteX93" fmla="*/ 935181 w 5081154"/>
                <a:gd name="connsiteY93" fmla="*/ 3676650 h 5463886"/>
                <a:gd name="connsiteX94" fmla="*/ 987136 w 5081154"/>
                <a:gd name="connsiteY94" fmla="*/ 3531177 h 5463886"/>
                <a:gd name="connsiteX95" fmla="*/ 1080654 w 5081154"/>
                <a:gd name="connsiteY95" fmla="*/ 3479223 h 5463886"/>
                <a:gd name="connsiteX96" fmla="*/ 1101436 w 5081154"/>
                <a:gd name="connsiteY96" fmla="*/ 3520786 h 5463886"/>
                <a:gd name="connsiteX97" fmla="*/ 1246909 w 5081154"/>
                <a:gd name="connsiteY97" fmla="*/ 3406486 h 5463886"/>
                <a:gd name="connsiteX98" fmla="*/ 1288472 w 5081154"/>
                <a:gd name="connsiteY98" fmla="*/ 3240232 h 5463886"/>
                <a:gd name="connsiteX99" fmla="*/ 1236518 w 5081154"/>
                <a:gd name="connsiteY99" fmla="*/ 3125932 h 5463886"/>
                <a:gd name="connsiteX100" fmla="*/ 1340427 w 5081154"/>
                <a:gd name="connsiteY100" fmla="*/ 3157105 h 5463886"/>
                <a:gd name="connsiteX101" fmla="*/ 1444336 w 5081154"/>
                <a:gd name="connsiteY101" fmla="*/ 3157105 h 5463886"/>
                <a:gd name="connsiteX102" fmla="*/ 1465118 w 5081154"/>
                <a:gd name="connsiteY102" fmla="*/ 3136323 h 5463886"/>
                <a:gd name="connsiteX103" fmla="*/ 1413163 w 5081154"/>
                <a:gd name="connsiteY103" fmla="*/ 2990850 h 5463886"/>
                <a:gd name="connsiteX104" fmla="*/ 1454727 w 5081154"/>
                <a:gd name="connsiteY104" fmla="*/ 2793423 h 5463886"/>
                <a:gd name="connsiteX105" fmla="*/ 1371600 w 5081154"/>
                <a:gd name="connsiteY105" fmla="*/ 2575214 h 5463886"/>
                <a:gd name="connsiteX106" fmla="*/ 1267690 w 5081154"/>
                <a:gd name="connsiteY106" fmla="*/ 2564823 h 5463886"/>
                <a:gd name="connsiteX107" fmla="*/ 1205345 w 5081154"/>
                <a:gd name="connsiteY107" fmla="*/ 2450523 h 5463886"/>
                <a:gd name="connsiteX108" fmla="*/ 1278081 w 5081154"/>
                <a:gd name="connsiteY108" fmla="*/ 2346614 h 5463886"/>
                <a:gd name="connsiteX109" fmla="*/ 1132609 w 5081154"/>
                <a:gd name="connsiteY109" fmla="*/ 2211532 h 5463886"/>
                <a:gd name="connsiteX110" fmla="*/ 1132609 w 5081154"/>
                <a:gd name="connsiteY110" fmla="*/ 2086841 h 5463886"/>
                <a:gd name="connsiteX111" fmla="*/ 1132609 w 5081154"/>
                <a:gd name="connsiteY111" fmla="*/ 2086841 h 5463886"/>
                <a:gd name="connsiteX112" fmla="*/ 1163781 w 5081154"/>
                <a:gd name="connsiteY112" fmla="*/ 1962150 h 5463886"/>
                <a:gd name="connsiteX113" fmla="*/ 1132609 w 5081154"/>
                <a:gd name="connsiteY113" fmla="*/ 1879023 h 5463886"/>
                <a:gd name="connsiteX114" fmla="*/ 1132609 w 5081154"/>
                <a:gd name="connsiteY114" fmla="*/ 1785505 h 5463886"/>
                <a:gd name="connsiteX115" fmla="*/ 1070263 w 5081154"/>
                <a:gd name="connsiteY115" fmla="*/ 1754332 h 5463886"/>
                <a:gd name="connsiteX116" fmla="*/ 955963 w 5081154"/>
                <a:gd name="connsiteY116" fmla="*/ 1816677 h 5463886"/>
                <a:gd name="connsiteX117" fmla="*/ 914400 w 5081154"/>
                <a:gd name="connsiteY117" fmla="*/ 1650423 h 5463886"/>
                <a:gd name="connsiteX118" fmla="*/ 841663 w 5081154"/>
                <a:gd name="connsiteY118" fmla="*/ 1421823 h 5463886"/>
                <a:gd name="connsiteX119" fmla="*/ 654627 w 5081154"/>
                <a:gd name="connsiteY119" fmla="*/ 1328305 h 5463886"/>
                <a:gd name="connsiteX120" fmla="*/ 342900 w 5081154"/>
                <a:gd name="connsiteY120" fmla="*/ 1307523 h 5463886"/>
                <a:gd name="connsiteX121" fmla="*/ 394854 w 5081154"/>
                <a:gd name="connsiteY121" fmla="*/ 1473777 h 5463886"/>
                <a:gd name="connsiteX122" fmla="*/ 270163 w 5081154"/>
                <a:gd name="connsiteY122" fmla="*/ 1546514 h 5463886"/>
                <a:gd name="connsiteX123" fmla="*/ 51954 w 5081154"/>
                <a:gd name="connsiteY123" fmla="*/ 1619250 h 5463886"/>
                <a:gd name="connsiteX124" fmla="*/ 114300 w 5081154"/>
                <a:gd name="connsiteY124" fmla="*/ 1359477 h 5463886"/>
                <a:gd name="connsiteX125" fmla="*/ 10390 w 5081154"/>
                <a:gd name="connsiteY125" fmla="*/ 1099705 h 5463886"/>
                <a:gd name="connsiteX126" fmla="*/ 0 w 5081154"/>
                <a:gd name="connsiteY126" fmla="*/ 798368 h 5463886"/>
                <a:gd name="connsiteX127" fmla="*/ 270163 w 5081154"/>
                <a:gd name="connsiteY127" fmla="*/ 673677 h 5463886"/>
                <a:gd name="connsiteX128" fmla="*/ 571500 w 5081154"/>
                <a:gd name="connsiteY128" fmla="*/ 746414 h 5463886"/>
                <a:gd name="connsiteX129" fmla="*/ 571500 w 5081154"/>
                <a:gd name="connsiteY129" fmla="*/ 538596 h 5463886"/>
                <a:gd name="connsiteX130" fmla="*/ 852054 w 5081154"/>
                <a:gd name="connsiteY130" fmla="*/ 226868 h 5463886"/>
                <a:gd name="connsiteX131" fmla="*/ 1111827 w 5081154"/>
                <a:gd name="connsiteY131" fmla="*/ 112568 h 5463886"/>
                <a:gd name="connsiteX132" fmla="*/ 1211060 w 5081154"/>
                <a:gd name="connsiteY132" fmla="*/ 0 h 5463886"/>
                <a:gd name="connsiteX133" fmla="*/ 1289165 w 5081154"/>
                <a:gd name="connsiteY133" fmla="*/ 31864 h 5463886"/>
                <a:gd name="connsiteX134" fmla="*/ 1325360 w 5081154"/>
                <a:gd name="connsiteY134" fmla="*/ 79489 h 5463886"/>
                <a:gd name="connsiteX135" fmla="*/ 1432040 w 5081154"/>
                <a:gd name="connsiteY135" fmla="*/ 129019 h 5463886"/>
                <a:gd name="connsiteX136" fmla="*/ 1492480 w 5081154"/>
                <a:gd name="connsiteY136" fmla="*/ 233796 h 5463886"/>
                <a:gd name="connsiteX137" fmla="*/ 1489190 w 5081154"/>
                <a:gd name="connsiteY137" fmla="*/ 285229 h 5463886"/>
                <a:gd name="connsiteX138" fmla="*/ 1694930 w 5081154"/>
                <a:gd name="connsiteY138" fmla="*/ 393814 h 5463886"/>
                <a:gd name="connsiteX139" fmla="*/ 1694930 w 5081154"/>
                <a:gd name="connsiteY139" fmla="*/ 523354 h 5463886"/>
                <a:gd name="connsiteX140" fmla="*/ 1710516 w 5081154"/>
                <a:gd name="connsiteY140" fmla="*/ 585874 h 5463886"/>
                <a:gd name="connsiteX141" fmla="*/ 1769225 w 5081154"/>
                <a:gd name="connsiteY141" fmla="*/ 576694 h 5463886"/>
                <a:gd name="connsiteX142" fmla="*/ 1803515 w 5081154"/>
                <a:gd name="connsiteY142" fmla="*/ 618604 h 5463886"/>
                <a:gd name="connsiteX143" fmla="*/ 1830185 w 5081154"/>
                <a:gd name="connsiteY143" fmla="*/ 559549 h 5463886"/>
                <a:gd name="connsiteX144" fmla="*/ 1921625 w 5081154"/>
                <a:gd name="connsiteY144" fmla="*/ 570979 h 5463886"/>
                <a:gd name="connsiteX145" fmla="*/ 1948295 w 5081154"/>
                <a:gd name="connsiteY145" fmla="*/ 511924 h 5463886"/>
                <a:gd name="connsiteX146" fmla="*/ 1870190 w 5081154"/>
                <a:gd name="connsiteY146" fmla="*/ 470014 h 5463886"/>
                <a:gd name="connsiteX147" fmla="*/ 1820660 w 5081154"/>
                <a:gd name="connsiteY147" fmla="*/ 388099 h 5463886"/>
                <a:gd name="connsiteX148" fmla="*/ 1836593 w 5081154"/>
                <a:gd name="connsiteY148" fmla="*/ 347749 h 5463886"/>
                <a:gd name="connsiteX149" fmla="*/ 1976870 w 5081154"/>
                <a:gd name="connsiteY149" fmla="*/ 315709 h 5463886"/>
                <a:gd name="connsiteX150" fmla="*/ 2009255 w 5081154"/>
                <a:gd name="connsiteY150" fmla="*/ 344284 h 5463886"/>
                <a:gd name="connsiteX151" fmla="*/ 2070215 w 5081154"/>
                <a:gd name="connsiteY151" fmla="*/ 344284 h 5463886"/>
                <a:gd name="connsiteX152" fmla="*/ 2098790 w 5081154"/>
                <a:gd name="connsiteY152" fmla="*/ 382384 h 5463886"/>
                <a:gd name="connsiteX153" fmla="*/ 2138795 w 5081154"/>
                <a:gd name="connsiteY153" fmla="*/ 361429 h 5463886"/>
                <a:gd name="connsiteX154" fmla="*/ 2176895 w 5081154"/>
                <a:gd name="connsiteY154" fmla="*/ 384289 h 5463886"/>
                <a:gd name="connsiteX155" fmla="*/ 2235950 w 5081154"/>
                <a:gd name="connsiteY155" fmla="*/ 386194 h 5463886"/>
                <a:gd name="connsiteX156" fmla="*/ 2286000 w 5081154"/>
                <a:gd name="connsiteY156" fmla="*/ 548986 h 5463886"/>
                <a:gd name="connsiteX157" fmla="*/ 2535381 w 5081154"/>
                <a:gd name="connsiteY157" fmla="*/ 143741 h 5463886"/>
                <a:gd name="connsiteX158" fmla="*/ 2680854 w 5081154"/>
                <a:gd name="connsiteY158" fmla="*/ 351559 h 5463886"/>
                <a:gd name="connsiteX159" fmla="*/ 2951018 w 5081154"/>
                <a:gd name="connsiteY159" fmla="*/ 320386 h 5463886"/>
                <a:gd name="connsiteX160" fmla="*/ 3200400 w 5081154"/>
                <a:gd name="connsiteY160" fmla="*/ 455468 h 5463886"/>
                <a:gd name="connsiteX161" fmla="*/ 3241963 w 5081154"/>
                <a:gd name="connsiteY161" fmla="*/ 590550 h 5463886"/>
                <a:gd name="connsiteX162" fmla="*/ 3387436 w 5081154"/>
                <a:gd name="connsiteY162" fmla="*/ 746414 h 5463886"/>
                <a:gd name="connsiteX163" fmla="*/ 3449781 w 5081154"/>
                <a:gd name="connsiteY163" fmla="*/ 902277 h 5463886"/>
                <a:gd name="connsiteX164" fmla="*/ 3647209 w 5081154"/>
                <a:gd name="connsiteY164" fmla="*/ 1037359 h 5463886"/>
                <a:gd name="connsiteX165" fmla="*/ 3699163 w 5081154"/>
                <a:gd name="connsiteY165" fmla="*/ 1162050 h 5463886"/>
                <a:gd name="connsiteX0" fmla="*/ 3699163 w 5081154"/>
                <a:gd name="connsiteY0" fmla="*/ 1162050 h 5463886"/>
                <a:gd name="connsiteX1" fmla="*/ 3647209 w 5081154"/>
                <a:gd name="connsiteY1" fmla="*/ 1276350 h 5463886"/>
                <a:gd name="connsiteX2" fmla="*/ 3647209 w 5081154"/>
                <a:gd name="connsiteY2" fmla="*/ 1369868 h 5463886"/>
                <a:gd name="connsiteX3" fmla="*/ 3574472 w 5081154"/>
                <a:gd name="connsiteY3" fmla="*/ 1390650 h 5463886"/>
                <a:gd name="connsiteX4" fmla="*/ 3595254 w 5081154"/>
                <a:gd name="connsiteY4" fmla="*/ 1494559 h 5463886"/>
                <a:gd name="connsiteX5" fmla="*/ 3678381 w 5081154"/>
                <a:gd name="connsiteY5" fmla="*/ 1525732 h 5463886"/>
                <a:gd name="connsiteX6" fmla="*/ 3688772 w 5081154"/>
                <a:gd name="connsiteY6" fmla="*/ 1640032 h 5463886"/>
                <a:gd name="connsiteX7" fmla="*/ 3740727 w 5081154"/>
                <a:gd name="connsiteY7" fmla="*/ 1650423 h 5463886"/>
                <a:gd name="connsiteX8" fmla="*/ 3730336 w 5081154"/>
                <a:gd name="connsiteY8" fmla="*/ 1795896 h 5463886"/>
                <a:gd name="connsiteX9" fmla="*/ 3803072 w 5081154"/>
                <a:gd name="connsiteY9" fmla="*/ 1806286 h 5463886"/>
                <a:gd name="connsiteX10" fmla="*/ 3834245 w 5081154"/>
                <a:gd name="connsiteY10" fmla="*/ 1941368 h 5463886"/>
                <a:gd name="connsiteX11" fmla="*/ 3938154 w 5081154"/>
                <a:gd name="connsiteY11" fmla="*/ 2003714 h 5463886"/>
                <a:gd name="connsiteX12" fmla="*/ 3958936 w 5081154"/>
                <a:gd name="connsiteY12" fmla="*/ 2076450 h 5463886"/>
                <a:gd name="connsiteX13" fmla="*/ 4197927 w 5081154"/>
                <a:gd name="connsiteY13" fmla="*/ 2107623 h 5463886"/>
                <a:gd name="connsiteX14" fmla="*/ 4384963 w 5081154"/>
                <a:gd name="connsiteY14" fmla="*/ 2481696 h 5463886"/>
                <a:gd name="connsiteX15" fmla="*/ 4447309 w 5081154"/>
                <a:gd name="connsiteY15" fmla="*/ 2429741 h 5463886"/>
                <a:gd name="connsiteX16" fmla="*/ 4603172 w 5081154"/>
                <a:gd name="connsiteY16" fmla="*/ 2575214 h 5463886"/>
                <a:gd name="connsiteX17" fmla="*/ 4603172 w 5081154"/>
                <a:gd name="connsiteY17" fmla="*/ 2658341 h 5463886"/>
                <a:gd name="connsiteX18" fmla="*/ 4738254 w 5081154"/>
                <a:gd name="connsiteY18" fmla="*/ 2762250 h 5463886"/>
                <a:gd name="connsiteX19" fmla="*/ 4831772 w 5081154"/>
                <a:gd name="connsiteY19" fmla="*/ 2741468 h 5463886"/>
                <a:gd name="connsiteX20" fmla="*/ 4914900 w 5081154"/>
                <a:gd name="connsiteY20" fmla="*/ 2845377 h 5463886"/>
                <a:gd name="connsiteX21" fmla="*/ 4966854 w 5081154"/>
                <a:gd name="connsiteY21" fmla="*/ 2845377 h 5463886"/>
                <a:gd name="connsiteX22" fmla="*/ 5060372 w 5081154"/>
                <a:gd name="connsiteY22" fmla="*/ 3063586 h 5463886"/>
                <a:gd name="connsiteX23" fmla="*/ 5081154 w 5081154"/>
                <a:gd name="connsiteY23" fmla="*/ 3167496 h 5463886"/>
                <a:gd name="connsiteX24" fmla="*/ 5060372 w 5081154"/>
                <a:gd name="connsiteY24" fmla="*/ 3261014 h 5463886"/>
                <a:gd name="connsiteX25" fmla="*/ 5060372 w 5081154"/>
                <a:gd name="connsiteY25" fmla="*/ 3323359 h 5463886"/>
                <a:gd name="connsiteX26" fmla="*/ 4935681 w 5081154"/>
                <a:gd name="connsiteY26" fmla="*/ 3458441 h 5463886"/>
                <a:gd name="connsiteX27" fmla="*/ 4748645 w 5081154"/>
                <a:gd name="connsiteY27" fmla="*/ 3354532 h 5463886"/>
                <a:gd name="connsiteX28" fmla="*/ 4665518 w 5081154"/>
                <a:gd name="connsiteY28" fmla="*/ 3406486 h 5463886"/>
                <a:gd name="connsiteX29" fmla="*/ 4623954 w 5081154"/>
                <a:gd name="connsiteY29" fmla="*/ 3718214 h 5463886"/>
                <a:gd name="connsiteX30" fmla="*/ 4478481 w 5081154"/>
                <a:gd name="connsiteY30" fmla="*/ 3842905 h 5463886"/>
                <a:gd name="connsiteX31" fmla="*/ 4239490 w 5081154"/>
                <a:gd name="connsiteY31" fmla="*/ 3894859 h 5463886"/>
                <a:gd name="connsiteX32" fmla="*/ 4156363 w 5081154"/>
                <a:gd name="connsiteY32" fmla="*/ 3957205 h 5463886"/>
                <a:gd name="connsiteX33" fmla="*/ 4073236 w 5081154"/>
                <a:gd name="connsiteY33" fmla="*/ 3988377 h 5463886"/>
                <a:gd name="connsiteX34" fmla="*/ 3938154 w 5081154"/>
                <a:gd name="connsiteY34" fmla="*/ 4123459 h 5463886"/>
                <a:gd name="connsiteX35" fmla="*/ 4042063 w 5081154"/>
                <a:gd name="connsiteY35" fmla="*/ 4383232 h 5463886"/>
                <a:gd name="connsiteX36" fmla="*/ 4156363 w 5081154"/>
                <a:gd name="connsiteY36" fmla="*/ 4559877 h 5463886"/>
                <a:gd name="connsiteX37" fmla="*/ 4083627 w 5081154"/>
                <a:gd name="connsiteY37" fmla="*/ 4736523 h 5463886"/>
                <a:gd name="connsiteX38" fmla="*/ 4083627 w 5081154"/>
                <a:gd name="connsiteY38" fmla="*/ 4819650 h 5463886"/>
                <a:gd name="connsiteX39" fmla="*/ 4239490 w 5081154"/>
                <a:gd name="connsiteY39" fmla="*/ 4809259 h 5463886"/>
                <a:gd name="connsiteX40" fmla="*/ 4260272 w 5081154"/>
                <a:gd name="connsiteY40" fmla="*/ 4892386 h 5463886"/>
                <a:gd name="connsiteX41" fmla="*/ 4197927 w 5081154"/>
                <a:gd name="connsiteY41" fmla="*/ 5214505 h 5463886"/>
                <a:gd name="connsiteX42" fmla="*/ 3948545 w 5081154"/>
                <a:gd name="connsiteY42" fmla="*/ 5048250 h 5463886"/>
                <a:gd name="connsiteX43" fmla="*/ 4000500 w 5081154"/>
                <a:gd name="connsiteY43" fmla="*/ 4985905 h 5463886"/>
                <a:gd name="connsiteX44" fmla="*/ 3927763 w 5081154"/>
                <a:gd name="connsiteY44" fmla="*/ 4944341 h 5463886"/>
                <a:gd name="connsiteX45" fmla="*/ 3927763 w 5081154"/>
                <a:gd name="connsiteY45" fmla="*/ 4871605 h 5463886"/>
                <a:gd name="connsiteX46" fmla="*/ 3771900 w 5081154"/>
                <a:gd name="connsiteY46" fmla="*/ 4881996 h 5463886"/>
                <a:gd name="connsiteX47" fmla="*/ 3667990 w 5081154"/>
                <a:gd name="connsiteY47" fmla="*/ 4933950 h 5463886"/>
                <a:gd name="connsiteX48" fmla="*/ 3564081 w 5081154"/>
                <a:gd name="connsiteY48" fmla="*/ 4830041 h 5463886"/>
                <a:gd name="connsiteX49" fmla="*/ 3356263 w 5081154"/>
                <a:gd name="connsiteY49" fmla="*/ 4850823 h 5463886"/>
                <a:gd name="connsiteX50" fmla="*/ 3356263 w 5081154"/>
                <a:gd name="connsiteY50" fmla="*/ 4726132 h 5463886"/>
                <a:gd name="connsiteX51" fmla="*/ 3273136 w 5081154"/>
                <a:gd name="connsiteY51" fmla="*/ 4819650 h 5463886"/>
                <a:gd name="connsiteX52" fmla="*/ 3293918 w 5081154"/>
                <a:gd name="connsiteY52" fmla="*/ 4933950 h 5463886"/>
                <a:gd name="connsiteX53" fmla="*/ 2930236 w 5081154"/>
                <a:gd name="connsiteY53" fmla="*/ 4933950 h 5463886"/>
                <a:gd name="connsiteX54" fmla="*/ 2670463 w 5081154"/>
                <a:gd name="connsiteY54" fmla="*/ 4954732 h 5463886"/>
                <a:gd name="connsiteX55" fmla="*/ 2628900 w 5081154"/>
                <a:gd name="connsiteY55" fmla="*/ 5120986 h 5463886"/>
                <a:gd name="connsiteX56" fmla="*/ 2441863 w 5081154"/>
                <a:gd name="connsiteY56" fmla="*/ 5120986 h 5463886"/>
                <a:gd name="connsiteX57" fmla="*/ 2369127 w 5081154"/>
                <a:gd name="connsiteY57" fmla="*/ 5204114 h 5463886"/>
                <a:gd name="connsiteX58" fmla="*/ 2265218 w 5081154"/>
                <a:gd name="connsiteY58" fmla="*/ 5276850 h 5463886"/>
                <a:gd name="connsiteX59" fmla="*/ 1849581 w 5081154"/>
                <a:gd name="connsiteY59" fmla="*/ 5266459 h 5463886"/>
                <a:gd name="connsiteX60" fmla="*/ 1870363 w 5081154"/>
                <a:gd name="connsiteY60" fmla="*/ 5069032 h 5463886"/>
                <a:gd name="connsiteX61" fmla="*/ 1766454 w 5081154"/>
                <a:gd name="connsiteY61" fmla="*/ 5079423 h 5463886"/>
                <a:gd name="connsiteX62" fmla="*/ 1610590 w 5081154"/>
                <a:gd name="connsiteY62" fmla="*/ 4944341 h 5463886"/>
                <a:gd name="connsiteX63" fmla="*/ 1527463 w 5081154"/>
                <a:gd name="connsiteY63" fmla="*/ 5017077 h 5463886"/>
                <a:gd name="connsiteX64" fmla="*/ 1465118 w 5081154"/>
                <a:gd name="connsiteY64" fmla="*/ 5048250 h 5463886"/>
                <a:gd name="connsiteX65" fmla="*/ 1361209 w 5081154"/>
                <a:gd name="connsiteY65" fmla="*/ 5027468 h 5463886"/>
                <a:gd name="connsiteX66" fmla="*/ 1392381 w 5081154"/>
                <a:gd name="connsiteY66" fmla="*/ 5193723 h 5463886"/>
                <a:gd name="connsiteX67" fmla="*/ 1340427 w 5081154"/>
                <a:gd name="connsiteY67" fmla="*/ 5318414 h 5463886"/>
                <a:gd name="connsiteX68" fmla="*/ 1153390 w 5081154"/>
                <a:gd name="connsiteY68" fmla="*/ 5463886 h 5463886"/>
                <a:gd name="connsiteX69" fmla="*/ 1049481 w 5081154"/>
                <a:gd name="connsiteY69" fmla="*/ 5453496 h 5463886"/>
                <a:gd name="connsiteX70" fmla="*/ 1143000 w 5081154"/>
                <a:gd name="connsiteY70" fmla="*/ 5276850 h 5463886"/>
                <a:gd name="connsiteX71" fmla="*/ 997527 w 5081154"/>
                <a:gd name="connsiteY71" fmla="*/ 5339196 h 5463886"/>
                <a:gd name="connsiteX72" fmla="*/ 955963 w 5081154"/>
                <a:gd name="connsiteY72" fmla="*/ 5224896 h 5463886"/>
                <a:gd name="connsiteX73" fmla="*/ 997527 w 5081154"/>
                <a:gd name="connsiteY73" fmla="*/ 5152159 h 5463886"/>
                <a:gd name="connsiteX74" fmla="*/ 924790 w 5081154"/>
                <a:gd name="connsiteY74" fmla="*/ 5110596 h 5463886"/>
                <a:gd name="connsiteX75" fmla="*/ 862445 w 5081154"/>
                <a:gd name="connsiteY75" fmla="*/ 5058641 h 5463886"/>
                <a:gd name="connsiteX76" fmla="*/ 779318 w 5081154"/>
                <a:gd name="connsiteY76" fmla="*/ 5006686 h 5463886"/>
                <a:gd name="connsiteX77" fmla="*/ 675409 w 5081154"/>
                <a:gd name="connsiteY77" fmla="*/ 4892386 h 5463886"/>
                <a:gd name="connsiteX78" fmla="*/ 602672 w 5081154"/>
                <a:gd name="connsiteY78" fmla="*/ 5027468 h 5463886"/>
                <a:gd name="connsiteX79" fmla="*/ 415636 w 5081154"/>
                <a:gd name="connsiteY79" fmla="*/ 5027468 h 5463886"/>
                <a:gd name="connsiteX80" fmla="*/ 353290 w 5081154"/>
                <a:gd name="connsiteY80" fmla="*/ 4965123 h 5463886"/>
                <a:gd name="connsiteX81" fmla="*/ 488372 w 5081154"/>
                <a:gd name="connsiteY81" fmla="*/ 4892386 h 5463886"/>
                <a:gd name="connsiteX82" fmla="*/ 633845 w 5081154"/>
                <a:gd name="connsiteY82" fmla="*/ 4902777 h 5463886"/>
                <a:gd name="connsiteX83" fmla="*/ 748145 w 5081154"/>
                <a:gd name="connsiteY83" fmla="*/ 4798868 h 5463886"/>
                <a:gd name="connsiteX84" fmla="*/ 852054 w 5081154"/>
                <a:gd name="connsiteY84" fmla="*/ 4830041 h 5463886"/>
                <a:gd name="connsiteX85" fmla="*/ 955963 w 5081154"/>
                <a:gd name="connsiteY85" fmla="*/ 4788477 h 5463886"/>
                <a:gd name="connsiteX86" fmla="*/ 976745 w 5081154"/>
                <a:gd name="connsiteY86" fmla="*/ 4861214 h 5463886"/>
                <a:gd name="connsiteX87" fmla="*/ 1039090 w 5081154"/>
                <a:gd name="connsiteY87" fmla="*/ 4694959 h 5463886"/>
                <a:gd name="connsiteX88" fmla="*/ 966354 w 5081154"/>
                <a:gd name="connsiteY88" fmla="*/ 4622223 h 5463886"/>
                <a:gd name="connsiteX89" fmla="*/ 1039090 w 5081154"/>
                <a:gd name="connsiteY89" fmla="*/ 4539096 h 5463886"/>
                <a:gd name="connsiteX90" fmla="*/ 976745 w 5081154"/>
                <a:gd name="connsiteY90" fmla="*/ 4435186 h 5463886"/>
                <a:gd name="connsiteX91" fmla="*/ 997527 w 5081154"/>
                <a:gd name="connsiteY91" fmla="*/ 4341668 h 5463886"/>
                <a:gd name="connsiteX92" fmla="*/ 1028700 w 5081154"/>
                <a:gd name="connsiteY92" fmla="*/ 4102677 h 5463886"/>
                <a:gd name="connsiteX93" fmla="*/ 935181 w 5081154"/>
                <a:gd name="connsiteY93" fmla="*/ 3676650 h 5463886"/>
                <a:gd name="connsiteX94" fmla="*/ 987136 w 5081154"/>
                <a:gd name="connsiteY94" fmla="*/ 3531177 h 5463886"/>
                <a:gd name="connsiteX95" fmla="*/ 1080654 w 5081154"/>
                <a:gd name="connsiteY95" fmla="*/ 3479223 h 5463886"/>
                <a:gd name="connsiteX96" fmla="*/ 1101436 w 5081154"/>
                <a:gd name="connsiteY96" fmla="*/ 3520786 h 5463886"/>
                <a:gd name="connsiteX97" fmla="*/ 1246909 w 5081154"/>
                <a:gd name="connsiteY97" fmla="*/ 3406486 h 5463886"/>
                <a:gd name="connsiteX98" fmla="*/ 1288472 w 5081154"/>
                <a:gd name="connsiteY98" fmla="*/ 3240232 h 5463886"/>
                <a:gd name="connsiteX99" fmla="*/ 1236518 w 5081154"/>
                <a:gd name="connsiteY99" fmla="*/ 3125932 h 5463886"/>
                <a:gd name="connsiteX100" fmla="*/ 1340427 w 5081154"/>
                <a:gd name="connsiteY100" fmla="*/ 3157105 h 5463886"/>
                <a:gd name="connsiteX101" fmla="*/ 1444336 w 5081154"/>
                <a:gd name="connsiteY101" fmla="*/ 3157105 h 5463886"/>
                <a:gd name="connsiteX102" fmla="*/ 1465118 w 5081154"/>
                <a:gd name="connsiteY102" fmla="*/ 3136323 h 5463886"/>
                <a:gd name="connsiteX103" fmla="*/ 1413163 w 5081154"/>
                <a:gd name="connsiteY103" fmla="*/ 2990850 h 5463886"/>
                <a:gd name="connsiteX104" fmla="*/ 1454727 w 5081154"/>
                <a:gd name="connsiteY104" fmla="*/ 2793423 h 5463886"/>
                <a:gd name="connsiteX105" fmla="*/ 1371600 w 5081154"/>
                <a:gd name="connsiteY105" fmla="*/ 2575214 h 5463886"/>
                <a:gd name="connsiteX106" fmla="*/ 1267690 w 5081154"/>
                <a:gd name="connsiteY106" fmla="*/ 2564823 h 5463886"/>
                <a:gd name="connsiteX107" fmla="*/ 1205345 w 5081154"/>
                <a:gd name="connsiteY107" fmla="*/ 2450523 h 5463886"/>
                <a:gd name="connsiteX108" fmla="*/ 1278081 w 5081154"/>
                <a:gd name="connsiteY108" fmla="*/ 2346614 h 5463886"/>
                <a:gd name="connsiteX109" fmla="*/ 1132609 w 5081154"/>
                <a:gd name="connsiteY109" fmla="*/ 2211532 h 5463886"/>
                <a:gd name="connsiteX110" fmla="*/ 1132609 w 5081154"/>
                <a:gd name="connsiteY110" fmla="*/ 2086841 h 5463886"/>
                <a:gd name="connsiteX111" fmla="*/ 1132609 w 5081154"/>
                <a:gd name="connsiteY111" fmla="*/ 2086841 h 5463886"/>
                <a:gd name="connsiteX112" fmla="*/ 1163781 w 5081154"/>
                <a:gd name="connsiteY112" fmla="*/ 1962150 h 5463886"/>
                <a:gd name="connsiteX113" fmla="*/ 1132609 w 5081154"/>
                <a:gd name="connsiteY113" fmla="*/ 1879023 h 5463886"/>
                <a:gd name="connsiteX114" fmla="*/ 1132609 w 5081154"/>
                <a:gd name="connsiteY114" fmla="*/ 1785505 h 5463886"/>
                <a:gd name="connsiteX115" fmla="*/ 1070263 w 5081154"/>
                <a:gd name="connsiteY115" fmla="*/ 1754332 h 5463886"/>
                <a:gd name="connsiteX116" fmla="*/ 955963 w 5081154"/>
                <a:gd name="connsiteY116" fmla="*/ 1816677 h 5463886"/>
                <a:gd name="connsiteX117" fmla="*/ 914400 w 5081154"/>
                <a:gd name="connsiteY117" fmla="*/ 1650423 h 5463886"/>
                <a:gd name="connsiteX118" fmla="*/ 841663 w 5081154"/>
                <a:gd name="connsiteY118" fmla="*/ 1421823 h 5463886"/>
                <a:gd name="connsiteX119" fmla="*/ 654627 w 5081154"/>
                <a:gd name="connsiteY119" fmla="*/ 1328305 h 5463886"/>
                <a:gd name="connsiteX120" fmla="*/ 342900 w 5081154"/>
                <a:gd name="connsiteY120" fmla="*/ 1307523 h 5463886"/>
                <a:gd name="connsiteX121" fmla="*/ 394854 w 5081154"/>
                <a:gd name="connsiteY121" fmla="*/ 1473777 h 5463886"/>
                <a:gd name="connsiteX122" fmla="*/ 270163 w 5081154"/>
                <a:gd name="connsiteY122" fmla="*/ 1546514 h 5463886"/>
                <a:gd name="connsiteX123" fmla="*/ 51954 w 5081154"/>
                <a:gd name="connsiteY123" fmla="*/ 1619250 h 5463886"/>
                <a:gd name="connsiteX124" fmla="*/ 114300 w 5081154"/>
                <a:gd name="connsiteY124" fmla="*/ 1359477 h 5463886"/>
                <a:gd name="connsiteX125" fmla="*/ 10390 w 5081154"/>
                <a:gd name="connsiteY125" fmla="*/ 1099705 h 5463886"/>
                <a:gd name="connsiteX126" fmla="*/ 0 w 5081154"/>
                <a:gd name="connsiteY126" fmla="*/ 798368 h 5463886"/>
                <a:gd name="connsiteX127" fmla="*/ 270163 w 5081154"/>
                <a:gd name="connsiteY127" fmla="*/ 673677 h 5463886"/>
                <a:gd name="connsiteX128" fmla="*/ 571500 w 5081154"/>
                <a:gd name="connsiteY128" fmla="*/ 746414 h 5463886"/>
                <a:gd name="connsiteX129" fmla="*/ 571500 w 5081154"/>
                <a:gd name="connsiteY129" fmla="*/ 538596 h 5463886"/>
                <a:gd name="connsiteX130" fmla="*/ 852054 w 5081154"/>
                <a:gd name="connsiteY130" fmla="*/ 226868 h 5463886"/>
                <a:gd name="connsiteX131" fmla="*/ 1111827 w 5081154"/>
                <a:gd name="connsiteY131" fmla="*/ 112568 h 5463886"/>
                <a:gd name="connsiteX132" fmla="*/ 1211060 w 5081154"/>
                <a:gd name="connsiteY132" fmla="*/ 0 h 5463886"/>
                <a:gd name="connsiteX133" fmla="*/ 1289165 w 5081154"/>
                <a:gd name="connsiteY133" fmla="*/ 31864 h 5463886"/>
                <a:gd name="connsiteX134" fmla="*/ 1325360 w 5081154"/>
                <a:gd name="connsiteY134" fmla="*/ 79489 h 5463886"/>
                <a:gd name="connsiteX135" fmla="*/ 1432040 w 5081154"/>
                <a:gd name="connsiteY135" fmla="*/ 129019 h 5463886"/>
                <a:gd name="connsiteX136" fmla="*/ 1492480 w 5081154"/>
                <a:gd name="connsiteY136" fmla="*/ 233796 h 5463886"/>
                <a:gd name="connsiteX137" fmla="*/ 1489190 w 5081154"/>
                <a:gd name="connsiteY137" fmla="*/ 285229 h 5463886"/>
                <a:gd name="connsiteX138" fmla="*/ 1694930 w 5081154"/>
                <a:gd name="connsiteY138" fmla="*/ 393814 h 5463886"/>
                <a:gd name="connsiteX139" fmla="*/ 1694930 w 5081154"/>
                <a:gd name="connsiteY139" fmla="*/ 523354 h 5463886"/>
                <a:gd name="connsiteX140" fmla="*/ 1710516 w 5081154"/>
                <a:gd name="connsiteY140" fmla="*/ 585874 h 5463886"/>
                <a:gd name="connsiteX141" fmla="*/ 1769225 w 5081154"/>
                <a:gd name="connsiteY141" fmla="*/ 576694 h 5463886"/>
                <a:gd name="connsiteX142" fmla="*/ 1803515 w 5081154"/>
                <a:gd name="connsiteY142" fmla="*/ 618604 h 5463886"/>
                <a:gd name="connsiteX143" fmla="*/ 1830185 w 5081154"/>
                <a:gd name="connsiteY143" fmla="*/ 559549 h 5463886"/>
                <a:gd name="connsiteX144" fmla="*/ 1921625 w 5081154"/>
                <a:gd name="connsiteY144" fmla="*/ 570979 h 5463886"/>
                <a:gd name="connsiteX145" fmla="*/ 1948295 w 5081154"/>
                <a:gd name="connsiteY145" fmla="*/ 511924 h 5463886"/>
                <a:gd name="connsiteX146" fmla="*/ 1870190 w 5081154"/>
                <a:gd name="connsiteY146" fmla="*/ 470014 h 5463886"/>
                <a:gd name="connsiteX147" fmla="*/ 1820660 w 5081154"/>
                <a:gd name="connsiteY147" fmla="*/ 388099 h 5463886"/>
                <a:gd name="connsiteX148" fmla="*/ 1836593 w 5081154"/>
                <a:gd name="connsiteY148" fmla="*/ 347749 h 5463886"/>
                <a:gd name="connsiteX149" fmla="*/ 1976870 w 5081154"/>
                <a:gd name="connsiteY149" fmla="*/ 315709 h 5463886"/>
                <a:gd name="connsiteX150" fmla="*/ 2009255 w 5081154"/>
                <a:gd name="connsiteY150" fmla="*/ 344284 h 5463886"/>
                <a:gd name="connsiteX151" fmla="*/ 2070215 w 5081154"/>
                <a:gd name="connsiteY151" fmla="*/ 344284 h 5463886"/>
                <a:gd name="connsiteX152" fmla="*/ 2098790 w 5081154"/>
                <a:gd name="connsiteY152" fmla="*/ 382384 h 5463886"/>
                <a:gd name="connsiteX153" fmla="*/ 2138795 w 5081154"/>
                <a:gd name="connsiteY153" fmla="*/ 361429 h 5463886"/>
                <a:gd name="connsiteX154" fmla="*/ 2176895 w 5081154"/>
                <a:gd name="connsiteY154" fmla="*/ 384289 h 5463886"/>
                <a:gd name="connsiteX155" fmla="*/ 2235950 w 5081154"/>
                <a:gd name="connsiteY155" fmla="*/ 386194 h 5463886"/>
                <a:gd name="connsiteX156" fmla="*/ 2278380 w 5081154"/>
                <a:gd name="connsiteY156" fmla="*/ 529936 h 5463886"/>
                <a:gd name="connsiteX157" fmla="*/ 2535381 w 5081154"/>
                <a:gd name="connsiteY157" fmla="*/ 143741 h 5463886"/>
                <a:gd name="connsiteX158" fmla="*/ 2680854 w 5081154"/>
                <a:gd name="connsiteY158" fmla="*/ 351559 h 5463886"/>
                <a:gd name="connsiteX159" fmla="*/ 2951018 w 5081154"/>
                <a:gd name="connsiteY159" fmla="*/ 320386 h 5463886"/>
                <a:gd name="connsiteX160" fmla="*/ 3200400 w 5081154"/>
                <a:gd name="connsiteY160" fmla="*/ 455468 h 5463886"/>
                <a:gd name="connsiteX161" fmla="*/ 3241963 w 5081154"/>
                <a:gd name="connsiteY161" fmla="*/ 590550 h 5463886"/>
                <a:gd name="connsiteX162" fmla="*/ 3387436 w 5081154"/>
                <a:gd name="connsiteY162" fmla="*/ 746414 h 5463886"/>
                <a:gd name="connsiteX163" fmla="*/ 3449781 w 5081154"/>
                <a:gd name="connsiteY163" fmla="*/ 902277 h 5463886"/>
                <a:gd name="connsiteX164" fmla="*/ 3647209 w 5081154"/>
                <a:gd name="connsiteY164" fmla="*/ 1037359 h 5463886"/>
                <a:gd name="connsiteX165" fmla="*/ 3699163 w 5081154"/>
                <a:gd name="connsiteY165" fmla="*/ 1162050 h 5463886"/>
                <a:gd name="connsiteX0" fmla="*/ 3699163 w 5081154"/>
                <a:gd name="connsiteY0" fmla="*/ 1162050 h 5463886"/>
                <a:gd name="connsiteX1" fmla="*/ 3647209 w 5081154"/>
                <a:gd name="connsiteY1" fmla="*/ 1276350 h 5463886"/>
                <a:gd name="connsiteX2" fmla="*/ 3647209 w 5081154"/>
                <a:gd name="connsiteY2" fmla="*/ 1369868 h 5463886"/>
                <a:gd name="connsiteX3" fmla="*/ 3574472 w 5081154"/>
                <a:gd name="connsiteY3" fmla="*/ 1390650 h 5463886"/>
                <a:gd name="connsiteX4" fmla="*/ 3595254 w 5081154"/>
                <a:gd name="connsiteY4" fmla="*/ 1494559 h 5463886"/>
                <a:gd name="connsiteX5" fmla="*/ 3678381 w 5081154"/>
                <a:gd name="connsiteY5" fmla="*/ 1525732 h 5463886"/>
                <a:gd name="connsiteX6" fmla="*/ 3688772 w 5081154"/>
                <a:gd name="connsiteY6" fmla="*/ 1640032 h 5463886"/>
                <a:gd name="connsiteX7" fmla="*/ 3740727 w 5081154"/>
                <a:gd name="connsiteY7" fmla="*/ 1650423 h 5463886"/>
                <a:gd name="connsiteX8" fmla="*/ 3730336 w 5081154"/>
                <a:gd name="connsiteY8" fmla="*/ 1795896 h 5463886"/>
                <a:gd name="connsiteX9" fmla="*/ 3803072 w 5081154"/>
                <a:gd name="connsiteY9" fmla="*/ 1806286 h 5463886"/>
                <a:gd name="connsiteX10" fmla="*/ 3834245 w 5081154"/>
                <a:gd name="connsiteY10" fmla="*/ 1941368 h 5463886"/>
                <a:gd name="connsiteX11" fmla="*/ 3938154 w 5081154"/>
                <a:gd name="connsiteY11" fmla="*/ 2003714 h 5463886"/>
                <a:gd name="connsiteX12" fmla="*/ 3958936 w 5081154"/>
                <a:gd name="connsiteY12" fmla="*/ 2076450 h 5463886"/>
                <a:gd name="connsiteX13" fmla="*/ 4197927 w 5081154"/>
                <a:gd name="connsiteY13" fmla="*/ 2107623 h 5463886"/>
                <a:gd name="connsiteX14" fmla="*/ 4384963 w 5081154"/>
                <a:gd name="connsiteY14" fmla="*/ 2481696 h 5463886"/>
                <a:gd name="connsiteX15" fmla="*/ 4447309 w 5081154"/>
                <a:gd name="connsiteY15" fmla="*/ 2429741 h 5463886"/>
                <a:gd name="connsiteX16" fmla="*/ 4603172 w 5081154"/>
                <a:gd name="connsiteY16" fmla="*/ 2575214 h 5463886"/>
                <a:gd name="connsiteX17" fmla="*/ 4603172 w 5081154"/>
                <a:gd name="connsiteY17" fmla="*/ 2658341 h 5463886"/>
                <a:gd name="connsiteX18" fmla="*/ 4738254 w 5081154"/>
                <a:gd name="connsiteY18" fmla="*/ 2762250 h 5463886"/>
                <a:gd name="connsiteX19" fmla="*/ 4831772 w 5081154"/>
                <a:gd name="connsiteY19" fmla="*/ 2741468 h 5463886"/>
                <a:gd name="connsiteX20" fmla="*/ 4914900 w 5081154"/>
                <a:gd name="connsiteY20" fmla="*/ 2845377 h 5463886"/>
                <a:gd name="connsiteX21" fmla="*/ 4966854 w 5081154"/>
                <a:gd name="connsiteY21" fmla="*/ 2845377 h 5463886"/>
                <a:gd name="connsiteX22" fmla="*/ 5060372 w 5081154"/>
                <a:gd name="connsiteY22" fmla="*/ 3063586 h 5463886"/>
                <a:gd name="connsiteX23" fmla="*/ 5081154 w 5081154"/>
                <a:gd name="connsiteY23" fmla="*/ 3167496 h 5463886"/>
                <a:gd name="connsiteX24" fmla="*/ 5060372 w 5081154"/>
                <a:gd name="connsiteY24" fmla="*/ 3261014 h 5463886"/>
                <a:gd name="connsiteX25" fmla="*/ 5060372 w 5081154"/>
                <a:gd name="connsiteY25" fmla="*/ 3323359 h 5463886"/>
                <a:gd name="connsiteX26" fmla="*/ 4935681 w 5081154"/>
                <a:gd name="connsiteY26" fmla="*/ 3458441 h 5463886"/>
                <a:gd name="connsiteX27" fmla="*/ 4748645 w 5081154"/>
                <a:gd name="connsiteY27" fmla="*/ 3354532 h 5463886"/>
                <a:gd name="connsiteX28" fmla="*/ 4665518 w 5081154"/>
                <a:gd name="connsiteY28" fmla="*/ 3406486 h 5463886"/>
                <a:gd name="connsiteX29" fmla="*/ 4623954 w 5081154"/>
                <a:gd name="connsiteY29" fmla="*/ 3718214 h 5463886"/>
                <a:gd name="connsiteX30" fmla="*/ 4478481 w 5081154"/>
                <a:gd name="connsiteY30" fmla="*/ 3842905 h 5463886"/>
                <a:gd name="connsiteX31" fmla="*/ 4239490 w 5081154"/>
                <a:gd name="connsiteY31" fmla="*/ 3894859 h 5463886"/>
                <a:gd name="connsiteX32" fmla="*/ 4156363 w 5081154"/>
                <a:gd name="connsiteY32" fmla="*/ 3957205 h 5463886"/>
                <a:gd name="connsiteX33" fmla="*/ 4073236 w 5081154"/>
                <a:gd name="connsiteY33" fmla="*/ 3988377 h 5463886"/>
                <a:gd name="connsiteX34" fmla="*/ 3938154 w 5081154"/>
                <a:gd name="connsiteY34" fmla="*/ 4123459 h 5463886"/>
                <a:gd name="connsiteX35" fmla="*/ 4042063 w 5081154"/>
                <a:gd name="connsiteY35" fmla="*/ 4383232 h 5463886"/>
                <a:gd name="connsiteX36" fmla="*/ 4156363 w 5081154"/>
                <a:gd name="connsiteY36" fmla="*/ 4559877 h 5463886"/>
                <a:gd name="connsiteX37" fmla="*/ 4083627 w 5081154"/>
                <a:gd name="connsiteY37" fmla="*/ 4736523 h 5463886"/>
                <a:gd name="connsiteX38" fmla="*/ 4083627 w 5081154"/>
                <a:gd name="connsiteY38" fmla="*/ 4819650 h 5463886"/>
                <a:gd name="connsiteX39" fmla="*/ 4239490 w 5081154"/>
                <a:gd name="connsiteY39" fmla="*/ 4809259 h 5463886"/>
                <a:gd name="connsiteX40" fmla="*/ 4260272 w 5081154"/>
                <a:gd name="connsiteY40" fmla="*/ 4892386 h 5463886"/>
                <a:gd name="connsiteX41" fmla="*/ 4197927 w 5081154"/>
                <a:gd name="connsiteY41" fmla="*/ 5214505 h 5463886"/>
                <a:gd name="connsiteX42" fmla="*/ 3948545 w 5081154"/>
                <a:gd name="connsiteY42" fmla="*/ 5048250 h 5463886"/>
                <a:gd name="connsiteX43" fmla="*/ 4000500 w 5081154"/>
                <a:gd name="connsiteY43" fmla="*/ 4985905 h 5463886"/>
                <a:gd name="connsiteX44" fmla="*/ 3927763 w 5081154"/>
                <a:gd name="connsiteY44" fmla="*/ 4944341 h 5463886"/>
                <a:gd name="connsiteX45" fmla="*/ 3927763 w 5081154"/>
                <a:gd name="connsiteY45" fmla="*/ 4871605 h 5463886"/>
                <a:gd name="connsiteX46" fmla="*/ 3771900 w 5081154"/>
                <a:gd name="connsiteY46" fmla="*/ 4881996 h 5463886"/>
                <a:gd name="connsiteX47" fmla="*/ 3667990 w 5081154"/>
                <a:gd name="connsiteY47" fmla="*/ 4933950 h 5463886"/>
                <a:gd name="connsiteX48" fmla="*/ 3564081 w 5081154"/>
                <a:gd name="connsiteY48" fmla="*/ 4830041 h 5463886"/>
                <a:gd name="connsiteX49" fmla="*/ 3356263 w 5081154"/>
                <a:gd name="connsiteY49" fmla="*/ 4850823 h 5463886"/>
                <a:gd name="connsiteX50" fmla="*/ 3356263 w 5081154"/>
                <a:gd name="connsiteY50" fmla="*/ 4726132 h 5463886"/>
                <a:gd name="connsiteX51" fmla="*/ 3273136 w 5081154"/>
                <a:gd name="connsiteY51" fmla="*/ 4819650 h 5463886"/>
                <a:gd name="connsiteX52" fmla="*/ 3293918 w 5081154"/>
                <a:gd name="connsiteY52" fmla="*/ 4933950 h 5463886"/>
                <a:gd name="connsiteX53" fmla="*/ 2930236 w 5081154"/>
                <a:gd name="connsiteY53" fmla="*/ 4933950 h 5463886"/>
                <a:gd name="connsiteX54" fmla="*/ 2670463 w 5081154"/>
                <a:gd name="connsiteY54" fmla="*/ 4954732 h 5463886"/>
                <a:gd name="connsiteX55" fmla="*/ 2628900 w 5081154"/>
                <a:gd name="connsiteY55" fmla="*/ 5120986 h 5463886"/>
                <a:gd name="connsiteX56" fmla="*/ 2441863 w 5081154"/>
                <a:gd name="connsiteY56" fmla="*/ 5120986 h 5463886"/>
                <a:gd name="connsiteX57" fmla="*/ 2369127 w 5081154"/>
                <a:gd name="connsiteY57" fmla="*/ 5204114 h 5463886"/>
                <a:gd name="connsiteX58" fmla="*/ 2265218 w 5081154"/>
                <a:gd name="connsiteY58" fmla="*/ 5276850 h 5463886"/>
                <a:gd name="connsiteX59" fmla="*/ 1849581 w 5081154"/>
                <a:gd name="connsiteY59" fmla="*/ 5266459 h 5463886"/>
                <a:gd name="connsiteX60" fmla="*/ 1870363 w 5081154"/>
                <a:gd name="connsiteY60" fmla="*/ 5069032 h 5463886"/>
                <a:gd name="connsiteX61" fmla="*/ 1766454 w 5081154"/>
                <a:gd name="connsiteY61" fmla="*/ 5079423 h 5463886"/>
                <a:gd name="connsiteX62" fmla="*/ 1610590 w 5081154"/>
                <a:gd name="connsiteY62" fmla="*/ 4944341 h 5463886"/>
                <a:gd name="connsiteX63" fmla="*/ 1527463 w 5081154"/>
                <a:gd name="connsiteY63" fmla="*/ 5017077 h 5463886"/>
                <a:gd name="connsiteX64" fmla="*/ 1465118 w 5081154"/>
                <a:gd name="connsiteY64" fmla="*/ 5048250 h 5463886"/>
                <a:gd name="connsiteX65" fmla="*/ 1361209 w 5081154"/>
                <a:gd name="connsiteY65" fmla="*/ 5027468 h 5463886"/>
                <a:gd name="connsiteX66" fmla="*/ 1392381 w 5081154"/>
                <a:gd name="connsiteY66" fmla="*/ 5193723 h 5463886"/>
                <a:gd name="connsiteX67" fmla="*/ 1340427 w 5081154"/>
                <a:gd name="connsiteY67" fmla="*/ 5318414 h 5463886"/>
                <a:gd name="connsiteX68" fmla="*/ 1153390 w 5081154"/>
                <a:gd name="connsiteY68" fmla="*/ 5463886 h 5463886"/>
                <a:gd name="connsiteX69" fmla="*/ 1049481 w 5081154"/>
                <a:gd name="connsiteY69" fmla="*/ 5453496 h 5463886"/>
                <a:gd name="connsiteX70" fmla="*/ 1143000 w 5081154"/>
                <a:gd name="connsiteY70" fmla="*/ 5276850 h 5463886"/>
                <a:gd name="connsiteX71" fmla="*/ 997527 w 5081154"/>
                <a:gd name="connsiteY71" fmla="*/ 5339196 h 5463886"/>
                <a:gd name="connsiteX72" fmla="*/ 955963 w 5081154"/>
                <a:gd name="connsiteY72" fmla="*/ 5224896 h 5463886"/>
                <a:gd name="connsiteX73" fmla="*/ 997527 w 5081154"/>
                <a:gd name="connsiteY73" fmla="*/ 5152159 h 5463886"/>
                <a:gd name="connsiteX74" fmla="*/ 924790 w 5081154"/>
                <a:gd name="connsiteY74" fmla="*/ 5110596 h 5463886"/>
                <a:gd name="connsiteX75" fmla="*/ 862445 w 5081154"/>
                <a:gd name="connsiteY75" fmla="*/ 5058641 h 5463886"/>
                <a:gd name="connsiteX76" fmla="*/ 779318 w 5081154"/>
                <a:gd name="connsiteY76" fmla="*/ 5006686 h 5463886"/>
                <a:gd name="connsiteX77" fmla="*/ 675409 w 5081154"/>
                <a:gd name="connsiteY77" fmla="*/ 4892386 h 5463886"/>
                <a:gd name="connsiteX78" fmla="*/ 602672 w 5081154"/>
                <a:gd name="connsiteY78" fmla="*/ 5027468 h 5463886"/>
                <a:gd name="connsiteX79" fmla="*/ 415636 w 5081154"/>
                <a:gd name="connsiteY79" fmla="*/ 5027468 h 5463886"/>
                <a:gd name="connsiteX80" fmla="*/ 353290 w 5081154"/>
                <a:gd name="connsiteY80" fmla="*/ 4965123 h 5463886"/>
                <a:gd name="connsiteX81" fmla="*/ 488372 w 5081154"/>
                <a:gd name="connsiteY81" fmla="*/ 4892386 h 5463886"/>
                <a:gd name="connsiteX82" fmla="*/ 633845 w 5081154"/>
                <a:gd name="connsiteY82" fmla="*/ 4902777 h 5463886"/>
                <a:gd name="connsiteX83" fmla="*/ 748145 w 5081154"/>
                <a:gd name="connsiteY83" fmla="*/ 4798868 h 5463886"/>
                <a:gd name="connsiteX84" fmla="*/ 852054 w 5081154"/>
                <a:gd name="connsiteY84" fmla="*/ 4830041 h 5463886"/>
                <a:gd name="connsiteX85" fmla="*/ 955963 w 5081154"/>
                <a:gd name="connsiteY85" fmla="*/ 4788477 h 5463886"/>
                <a:gd name="connsiteX86" fmla="*/ 976745 w 5081154"/>
                <a:gd name="connsiteY86" fmla="*/ 4861214 h 5463886"/>
                <a:gd name="connsiteX87" fmla="*/ 1039090 w 5081154"/>
                <a:gd name="connsiteY87" fmla="*/ 4694959 h 5463886"/>
                <a:gd name="connsiteX88" fmla="*/ 966354 w 5081154"/>
                <a:gd name="connsiteY88" fmla="*/ 4622223 h 5463886"/>
                <a:gd name="connsiteX89" fmla="*/ 1039090 w 5081154"/>
                <a:gd name="connsiteY89" fmla="*/ 4539096 h 5463886"/>
                <a:gd name="connsiteX90" fmla="*/ 976745 w 5081154"/>
                <a:gd name="connsiteY90" fmla="*/ 4435186 h 5463886"/>
                <a:gd name="connsiteX91" fmla="*/ 997527 w 5081154"/>
                <a:gd name="connsiteY91" fmla="*/ 4341668 h 5463886"/>
                <a:gd name="connsiteX92" fmla="*/ 1028700 w 5081154"/>
                <a:gd name="connsiteY92" fmla="*/ 4102677 h 5463886"/>
                <a:gd name="connsiteX93" fmla="*/ 935181 w 5081154"/>
                <a:gd name="connsiteY93" fmla="*/ 3676650 h 5463886"/>
                <a:gd name="connsiteX94" fmla="*/ 987136 w 5081154"/>
                <a:gd name="connsiteY94" fmla="*/ 3531177 h 5463886"/>
                <a:gd name="connsiteX95" fmla="*/ 1080654 w 5081154"/>
                <a:gd name="connsiteY95" fmla="*/ 3479223 h 5463886"/>
                <a:gd name="connsiteX96" fmla="*/ 1101436 w 5081154"/>
                <a:gd name="connsiteY96" fmla="*/ 3520786 h 5463886"/>
                <a:gd name="connsiteX97" fmla="*/ 1246909 w 5081154"/>
                <a:gd name="connsiteY97" fmla="*/ 3406486 h 5463886"/>
                <a:gd name="connsiteX98" fmla="*/ 1288472 w 5081154"/>
                <a:gd name="connsiteY98" fmla="*/ 3240232 h 5463886"/>
                <a:gd name="connsiteX99" fmla="*/ 1236518 w 5081154"/>
                <a:gd name="connsiteY99" fmla="*/ 3125932 h 5463886"/>
                <a:gd name="connsiteX100" fmla="*/ 1340427 w 5081154"/>
                <a:gd name="connsiteY100" fmla="*/ 3157105 h 5463886"/>
                <a:gd name="connsiteX101" fmla="*/ 1444336 w 5081154"/>
                <a:gd name="connsiteY101" fmla="*/ 3157105 h 5463886"/>
                <a:gd name="connsiteX102" fmla="*/ 1465118 w 5081154"/>
                <a:gd name="connsiteY102" fmla="*/ 3136323 h 5463886"/>
                <a:gd name="connsiteX103" fmla="*/ 1413163 w 5081154"/>
                <a:gd name="connsiteY103" fmla="*/ 2990850 h 5463886"/>
                <a:gd name="connsiteX104" fmla="*/ 1454727 w 5081154"/>
                <a:gd name="connsiteY104" fmla="*/ 2793423 h 5463886"/>
                <a:gd name="connsiteX105" fmla="*/ 1371600 w 5081154"/>
                <a:gd name="connsiteY105" fmla="*/ 2575214 h 5463886"/>
                <a:gd name="connsiteX106" fmla="*/ 1267690 w 5081154"/>
                <a:gd name="connsiteY106" fmla="*/ 2564823 h 5463886"/>
                <a:gd name="connsiteX107" fmla="*/ 1205345 w 5081154"/>
                <a:gd name="connsiteY107" fmla="*/ 2450523 h 5463886"/>
                <a:gd name="connsiteX108" fmla="*/ 1278081 w 5081154"/>
                <a:gd name="connsiteY108" fmla="*/ 2346614 h 5463886"/>
                <a:gd name="connsiteX109" fmla="*/ 1132609 w 5081154"/>
                <a:gd name="connsiteY109" fmla="*/ 2211532 h 5463886"/>
                <a:gd name="connsiteX110" fmla="*/ 1132609 w 5081154"/>
                <a:gd name="connsiteY110" fmla="*/ 2086841 h 5463886"/>
                <a:gd name="connsiteX111" fmla="*/ 1132609 w 5081154"/>
                <a:gd name="connsiteY111" fmla="*/ 2086841 h 5463886"/>
                <a:gd name="connsiteX112" fmla="*/ 1163781 w 5081154"/>
                <a:gd name="connsiteY112" fmla="*/ 1962150 h 5463886"/>
                <a:gd name="connsiteX113" fmla="*/ 1132609 w 5081154"/>
                <a:gd name="connsiteY113" fmla="*/ 1879023 h 5463886"/>
                <a:gd name="connsiteX114" fmla="*/ 1132609 w 5081154"/>
                <a:gd name="connsiteY114" fmla="*/ 1785505 h 5463886"/>
                <a:gd name="connsiteX115" fmla="*/ 1070263 w 5081154"/>
                <a:gd name="connsiteY115" fmla="*/ 1754332 h 5463886"/>
                <a:gd name="connsiteX116" fmla="*/ 955963 w 5081154"/>
                <a:gd name="connsiteY116" fmla="*/ 1816677 h 5463886"/>
                <a:gd name="connsiteX117" fmla="*/ 914400 w 5081154"/>
                <a:gd name="connsiteY117" fmla="*/ 1650423 h 5463886"/>
                <a:gd name="connsiteX118" fmla="*/ 841663 w 5081154"/>
                <a:gd name="connsiteY118" fmla="*/ 1421823 h 5463886"/>
                <a:gd name="connsiteX119" fmla="*/ 654627 w 5081154"/>
                <a:gd name="connsiteY119" fmla="*/ 1328305 h 5463886"/>
                <a:gd name="connsiteX120" fmla="*/ 342900 w 5081154"/>
                <a:gd name="connsiteY120" fmla="*/ 1307523 h 5463886"/>
                <a:gd name="connsiteX121" fmla="*/ 394854 w 5081154"/>
                <a:gd name="connsiteY121" fmla="*/ 1473777 h 5463886"/>
                <a:gd name="connsiteX122" fmla="*/ 270163 w 5081154"/>
                <a:gd name="connsiteY122" fmla="*/ 1546514 h 5463886"/>
                <a:gd name="connsiteX123" fmla="*/ 51954 w 5081154"/>
                <a:gd name="connsiteY123" fmla="*/ 1619250 h 5463886"/>
                <a:gd name="connsiteX124" fmla="*/ 114300 w 5081154"/>
                <a:gd name="connsiteY124" fmla="*/ 1359477 h 5463886"/>
                <a:gd name="connsiteX125" fmla="*/ 10390 w 5081154"/>
                <a:gd name="connsiteY125" fmla="*/ 1099705 h 5463886"/>
                <a:gd name="connsiteX126" fmla="*/ 0 w 5081154"/>
                <a:gd name="connsiteY126" fmla="*/ 798368 h 5463886"/>
                <a:gd name="connsiteX127" fmla="*/ 270163 w 5081154"/>
                <a:gd name="connsiteY127" fmla="*/ 673677 h 5463886"/>
                <a:gd name="connsiteX128" fmla="*/ 571500 w 5081154"/>
                <a:gd name="connsiteY128" fmla="*/ 746414 h 5463886"/>
                <a:gd name="connsiteX129" fmla="*/ 571500 w 5081154"/>
                <a:gd name="connsiteY129" fmla="*/ 538596 h 5463886"/>
                <a:gd name="connsiteX130" fmla="*/ 852054 w 5081154"/>
                <a:gd name="connsiteY130" fmla="*/ 226868 h 5463886"/>
                <a:gd name="connsiteX131" fmla="*/ 1111827 w 5081154"/>
                <a:gd name="connsiteY131" fmla="*/ 112568 h 5463886"/>
                <a:gd name="connsiteX132" fmla="*/ 1211060 w 5081154"/>
                <a:gd name="connsiteY132" fmla="*/ 0 h 5463886"/>
                <a:gd name="connsiteX133" fmla="*/ 1289165 w 5081154"/>
                <a:gd name="connsiteY133" fmla="*/ 31864 h 5463886"/>
                <a:gd name="connsiteX134" fmla="*/ 1325360 w 5081154"/>
                <a:gd name="connsiteY134" fmla="*/ 79489 h 5463886"/>
                <a:gd name="connsiteX135" fmla="*/ 1432040 w 5081154"/>
                <a:gd name="connsiteY135" fmla="*/ 129019 h 5463886"/>
                <a:gd name="connsiteX136" fmla="*/ 1492480 w 5081154"/>
                <a:gd name="connsiteY136" fmla="*/ 233796 h 5463886"/>
                <a:gd name="connsiteX137" fmla="*/ 1489190 w 5081154"/>
                <a:gd name="connsiteY137" fmla="*/ 285229 h 5463886"/>
                <a:gd name="connsiteX138" fmla="*/ 1694930 w 5081154"/>
                <a:gd name="connsiteY138" fmla="*/ 393814 h 5463886"/>
                <a:gd name="connsiteX139" fmla="*/ 1694930 w 5081154"/>
                <a:gd name="connsiteY139" fmla="*/ 523354 h 5463886"/>
                <a:gd name="connsiteX140" fmla="*/ 1710516 w 5081154"/>
                <a:gd name="connsiteY140" fmla="*/ 585874 h 5463886"/>
                <a:gd name="connsiteX141" fmla="*/ 1769225 w 5081154"/>
                <a:gd name="connsiteY141" fmla="*/ 576694 h 5463886"/>
                <a:gd name="connsiteX142" fmla="*/ 1803515 w 5081154"/>
                <a:gd name="connsiteY142" fmla="*/ 618604 h 5463886"/>
                <a:gd name="connsiteX143" fmla="*/ 1830185 w 5081154"/>
                <a:gd name="connsiteY143" fmla="*/ 559549 h 5463886"/>
                <a:gd name="connsiteX144" fmla="*/ 1921625 w 5081154"/>
                <a:gd name="connsiteY144" fmla="*/ 570979 h 5463886"/>
                <a:gd name="connsiteX145" fmla="*/ 1948295 w 5081154"/>
                <a:gd name="connsiteY145" fmla="*/ 511924 h 5463886"/>
                <a:gd name="connsiteX146" fmla="*/ 1870190 w 5081154"/>
                <a:gd name="connsiteY146" fmla="*/ 470014 h 5463886"/>
                <a:gd name="connsiteX147" fmla="*/ 1820660 w 5081154"/>
                <a:gd name="connsiteY147" fmla="*/ 388099 h 5463886"/>
                <a:gd name="connsiteX148" fmla="*/ 1836593 w 5081154"/>
                <a:gd name="connsiteY148" fmla="*/ 347749 h 5463886"/>
                <a:gd name="connsiteX149" fmla="*/ 1976870 w 5081154"/>
                <a:gd name="connsiteY149" fmla="*/ 315709 h 5463886"/>
                <a:gd name="connsiteX150" fmla="*/ 2009255 w 5081154"/>
                <a:gd name="connsiteY150" fmla="*/ 344284 h 5463886"/>
                <a:gd name="connsiteX151" fmla="*/ 2070215 w 5081154"/>
                <a:gd name="connsiteY151" fmla="*/ 344284 h 5463886"/>
                <a:gd name="connsiteX152" fmla="*/ 2098790 w 5081154"/>
                <a:gd name="connsiteY152" fmla="*/ 382384 h 5463886"/>
                <a:gd name="connsiteX153" fmla="*/ 2138795 w 5081154"/>
                <a:gd name="connsiteY153" fmla="*/ 361429 h 5463886"/>
                <a:gd name="connsiteX154" fmla="*/ 2176895 w 5081154"/>
                <a:gd name="connsiteY154" fmla="*/ 384289 h 5463886"/>
                <a:gd name="connsiteX155" fmla="*/ 2235950 w 5081154"/>
                <a:gd name="connsiteY155" fmla="*/ 386194 h 5463886"/>
                <a:gd name="connsiteX156" fmla="*/ 2272145 w 5081154"/>
                <a:gd name="connsiteY156" fmla="*/ 441439 h 5463886"/>
                <a:gd name="connsiteX157" fmla="*/ 2278380 w 5081154"/>
                <a:gd name="connsiteY157" fmla="*/ 529936 h 5463886"/>
                <a:gd name="connsiteX158" fmla="*/ 2535381 w 5081154"/>
                <a:gd name="connsiteY158" fmla="*/ 143741 h 5463886"/>
                <a:gd name="connsiteX159" fmla="*/ 2680854 w 5081154"/>
                <a:gd name="connsiteY159" fmla="*/ 351559 h 5463886"/>
                <a:gd name="connsiteX160" fmla="*/ 2951018 w 5081154"/>
                <a:gd name="connsiteY160" fmla="*/ 320386 h 5463886"/>
                <a:gd name="connsiteX161" fmla="*/ 3200400 w 5081154"/>
                <a:gd name="connsiteY161" fmla="*/ 455468 h 5463886"/>
                <a:gd name="connsiteX162" fmla="*/ 3241963 w 5081154"/>
                <a:gd name="connsiteY162" fmla="*/ 590550 h 5463886"/>
                <a:gd name="connsiteX163" fmla="*/ 3387436 w 5081154"/>
                <a:gd name="connsiteY163" fmla="*/ 746414 h 5463886"/>
                <a:gd name="connsiteX164" fmla="*/ 3449781 w 5081154"/>
                <a:gd name="connsiteY164" fmla="*/ 902277 h 5463886"/>
                <a:gd name="connsiteX165" fmla="*/ 3647209 w 5081154"/>
                <a:gd name="connsiteY165" fmla="*/ 1037359 h 5463886"/>
                <a:gd name="connsiteX166" fmla="*/ 3699163 w 5081154"/>
                <a:gd name="connsiteY166" fmla="*/ 1162050 h 5463886"/>
                <a:gd name="connsiteX0" fmla="*/ 3699163 w 5081154"/>
                <a:gd name="connsiteY0" fmla="*/ 1162050 h 5463886"/>
                <a:gd name="connsiteX1" fmla="*/ 3647209 w 5081154"/>
                <a:gd name="connsiteY1" fmla="*/ 1276350 h 5463886"/>
                <a:gd name="connsiteX2" fmla="*/ 3647209 w 5081154"/>
                <a:gd name="connsiteY2" fmla="*/ 1369868 h 5463886"/>
                <a:gd name="connsiteX3" fmla="*/ 3574472 w 5081154"/>
                <a:gd name="connsiteY3" fmla="*/ 1390650 h 5463886"/>
                <a:gd name="connsiteX4" fmla="*/ 3595254 w 5081154"/>
                <a:gd name="connsiteY4" fmla="*/ 1494559 h 5463886"/>
                <a:gd name="connsiteX5" fmla="*/ 3678381 w 5081154"/>
                <a:gd name="connsiteY5" fmla="*/ 1525732 h 5463886"/>
                <a:gd name="connsiteX6" fmla="*/ 3688772 w 5081154"/>
                <a:gd name="connsiteY6" fmla="*/ 1640032 h 5463886"/>
                <a:gd name="connsiteX7" fmla="*/ 3740727 w 5081154"/>
                <a:gd name="connsiteY7" fmla="*/ 1650423 h 5463886"/>
                <a:gd name="connsiteX8" fmla="*/ 3730336 w 5081154"/>
                <a:gd name="connsiteY8" fmla="*/ 1795896 h 5463886"/>
                <a:gd name="connsiteX9" fmla="*/ 3803072 w 5081154"/>
                <a:gd name="connsiteY9" fmla="*/ 1806286 h 5463886"/>
                <a:gd name="connsiteX10" fmla="*/ 3834245 w 5081154"/>
                <a:gd name="connsiteY10" fmla="*/ 1941368 h 5463886"/>
                <a:gd name="connsiteX11" fmla="*/ 3938154 w 5081154"/>
                <a:gd name="connsiteY11" fmla="*/ 2003714 h 5463886"/>
                <a:gd name="connsiteX12" fmla="*/ 3958936 w 5081154"/>
                <a:gd name="connsiteY12" fmla="*/ 2076450 h 5463886"/>
                <a:gd name="connsiteX13" fmla="*/ 4197927 w 5081154"/>
                <a:gd name="connsiteY13" fmla="*/ 2107623 h 5463886"/>
                <a:gd name="connsiteX14" fmla="*/ 4384963 w 5081154"/>
                <a:gd name="connsiteY14" fmla="*/ 2481696 h 5463886"/>
                <a:gd name="connsiteX15" fmla="*/ 4447309 w 5081154"/>
                <a:gd name="connsiteY15" fmla="*/ 2429741 h 5463886"/>
                <a:gd name="connsiteX16" fmla="*/ 4603172 w 5081154"/>
                <a:gd name="connsiteY16" fmla="*/ 2575214 h 5463886"/>
                <a:gd name="connsiteX17" fmla="*/ 4603172 w 5081154"/>
                <a:gd name="connsiteY17" fmla="*/ 2658341 h 5463886"/>
                <a:gd name="connsiteX18" fmla="*/ 4738254 w 5081154"/>
                <a:gd name="connsiteY18" fmla="*/ 2762250 h 5463886"/>
                <a:gd name="connsiteX19" fmla="*/ 4831772 w 5081154"/>
                <a:gd name="connsiteY19" fmla="*/ 2741468 h 5463886"/>
                <a:gd name="connsiteX20" fmla="*/ 4914900 w 5081154"/>
                <a:gd name="connsiteY20" fmla="*/ 2845377 h 5463886"/>
                <a:gd name="connsiteX21" fmla="*/ 4966854 w 5081154"/>
                <a:gd name="connsiteY21" fmla="*/ 2845377 h 5463886"/>
                <a:gd name="connsiteX22" fmla="*/ 5060372 w 5081154"/>
                <a:gd name="connsiteY22" fmla="*/ 3063586 h 5463886"/>
                <a:gd name="connsiteX23" fmla="*/ 5081154 w 5081154"/>
                <a:gd name="connsiteY23" fmla="*/ 3167496 h 5463886"/>
                <a:gd name="connsiteX24" fmla="*/ 5060372 w 5081154"/>
                <a:gd name="connsiteY24" fmla="*/ 3261014 h 5463886"/>
                <a:gd name="connsiteX25" fmla="*/ 5060372 w 5081154"/>
                <a:gd name="connsiteY25" fmla="*/ 3323359 h 5463886"/>
                <a:gd name="connsiteX26" fmla="*/ 4935681 w 5081154"/>
                <a:gd name="connsiteY26" fmla="*/ 3458441 h 5463886"/>
                <a:gd name="connsiteX27" fmla="*/ 4748645 w 5081154"/>
                <a:gd name="connsiteY27" fmla="*/ 3354532 h 5463886"/>
                <a:gd name="connsiteX28" fmla="*/ 4665518 w 5081154"/>
                <a:gd name="connsiteY28" fmla="*/ 3406486 h 5463886"/>
                <a:gd name="connsiteX29" fmla="*/ 4623954 w 5081154"/>
                <a:gd name="connsiteY29" fmla="*/ 3718214 h 5463886"/>
                <a:gd name="connsiteX30" fmla="*/ 4478481 w 5081154"/>
                <a:gd name="connsiteY30" fmla="*/ 3842905 h 5463886"/>
                <a:gd name="connsiteX31" fmla="*/ 4239490 w 5081154"/>
                <a:gd name="connsiteY31" fmla="*/ 3894859 h 5463886"/>
                <a:gd name="connsiteX32" fmla="*/ 4156363 w 5081154"/>
                <a:gd name="connsiteY32" fmla="*/ 3957205 h 5463886"/>
                <a:gd name="connsiteX33" fmla="*/ 4073236 w 5081154"/>
                <a:gd name="connsiteY33" fmla="*/ 3988377 h 5463886"/>
                <a:gd name="connsiteX34" fmla="*/ 3938154 w 5081154"/>
                <a:gd name="connsiteY34" fmla="*/ 4123459 h 5463886"/>
                <a:gd name="connsiteX35" fmla="*/ 4042063 w 5081154"/>
                <a:gd name="connsiteY35" fmla="*/ 4383232 h 5463886"/>
                <a:gd name="connsiteX36" fmla="*/ 4156363 w 5081154"/>
                <a:gd name="connsiteY36" fmla="*/ 4559877 h 5463886"/>
                <a:gd name="connsiteX37" fmla="*/ 4083627 w 5081154"/>
                <a:gd name="connsiteY37" fmla="*/ 4736523 h 5463886"/>
                <a:gd name="connsiteX38" fmla="*/ 4083627 w 5081154"/>
                <a:gd name="connsiteY38" fmla="*/ 4819650 h 5463886"/>
                <a:gd name="connsiteX39" fmla="*/ 4239490 w 5081154"/>
                <a:gd name="connsiteY39" fmla="*/ 4809259 h 5463886"/>
                <a:gd name="connsiteX40" fmla="*/ 4260272 w 5081154"/>
                <a:gd name="connsiteY40" fmla="*/ 4892386 h 5463886"/>
                <a:gd name="connsiteX41" fmla="*/ 4197927 w 5081154"/>
                <a:gd name="connsiteY41" fmla="*/ 5214505 h 5463886"/>
                <a:gd name="connsiteX42" fmla="*/ 3948545 w 5081154"/>
                <a:gd name="connsiteY42" fmla="*/ 5048250 h 5463886"/>
                <a:gd name="connsiteX43" fmla="*/ 4000500 w 5081154"/>
                <a:gd name="connsiteY43" fmla="*/ 4985905 h 5463886"/>
                <a:gd name="connsiteX44" fmla="*/ 3927763 w 5081154"/>
                <a:gd name="connsiteY44" fmla="*/ 4944341 h 5463886"/>
                <a:gd name="connsiteX45" fmla="*/ 3927763 w 5081154"/>
                <a:gd name="connsiteY45" fmla="*/ 4871605 h 5463886"/>
                <a:gd name="connsiteX46" fmla="*/ 3771900 w 5081154"/>
                <a:gd name="connsiteY46" fmla="*/ 4881996 h 5463886"/>
                <a:gd name="connsiteX47" fmla="*/ 3667990 w 5081154"/>
                <a:gd name="connsiteY47" fmla="*/ 4933950 h 5463886"/>
                <a:gd name="connsiteX48" fmla="*/ 3564081 w 5081154"/>
                <a:gd name="connsiteY48" fmla="*/ 4830041 h 5463886"/>
                <a:gd name="connsiteX49" fmla="*/ 3356263 w 5081154"/>
                <a:gd name="connsiteY49" fmla="*/ 4850823 h 5463886"/>
                <a:gd name="connsiteX50" fmla="*/ 3356263 w 5081154"/>
                <a:gd name="connsiteY50" fmla="*/ 4726132 h 5463886"/>
                <a:gd name="connsiteX51" fmla="*/ 3273136 w 5081154"/>
                <a:gd name="connsiteY51" fmla="*/ 4819650 h 5463886"/>
                <a:gd name="connsiteX52" fmla="*/ 3293918 w 5081154"/>
                <a:gd name="connsiteY52" fmla="*/ 4933950 h 5463886"/>
                <a:gd name="connsiteX53" fmla="*/ 2930236 w 5081154"/>
                <a:gd name="connsiteY53" fmla="*/ 4933950 h 5463886"/>
                <a:gd name="connsiteX54" fmla="*/ 2670463 w 5081154"/>
                <a:gd name="connsiteY54" fmla="*/ 4954732 h 5463886"/>
                <a:gd name="connsiteX55" fmla="*/ 2628900 w 5081154"/>
                <a:gd name="connsiteY55" fmla="*/ 5120986 h 5463886"/>
                <a:gd name="connsiteX56" fmla="*/ 2441863 w 5081154"/>
                <a:gd name="connsiteY56" fmla="*/ 5120986 h 5463886"/>
                <a:gd name="connsiteX57" fmla="*/ 2369127 w 5081154"/>
                <a:gd name="connsiteY57" fmla="*/ 5204114 h 5463886"/>
                <a:gd name="connsiteX58" fmla="*/ 2265218 w 5081154"/>
                <a:gd name="connsiteY58" fmla="*/ 5276850 h 5463886"/>
                <a:gd name="connsiteX59" fmla="*/ 1849581 w 5081154"/>
                <a:gd name="connsiteY59" fmla="*/ 5266459 h 5463886"/>
                <a:gd name="connsiteX60" fmla="*/ 1870363 w 5081154"/>
                <a:gd name="connsiteY60" fmla="*/ 5069032 h 5463886"/>
                <a:gd name="connsiteX61" fmla="*/ 1766454 w 5081154"/>
                <a:gd name="connsiteY61" fmla="*/ 5079423 h 5463886"/>
                <a:gd name="connsiteX62" fmla="*/ 1610590 w 5081154"/>
                <a:gd name="connsiteY62" fmla="*/ 4944341 h 5463886"/>
                <a:gd name="connsiteX63" fmla="*/ 1527463 w 5081154"/>
                <a:gd name="connsiteY63" fmla="*/ 5017077 h 5463886"/>
                <a:gd name="connsiteX64" fmla="*/ 1465118 w 5081154"/>
                <a:gd name="connsiteY64" fmla="*/ 5048250 h 5463886"/>
                <a:gd name="connsiteX65" fmla="*/ 1361209 w 5081154"/>
                <a:gd name="connsiteY65" fmla="*/ 5027468 h 5463886"/>
                <a:gd name="connsiteX66" fmla="*/ 1392381 w 5081154"/>
                <a:gd name="connsiteY66" fmla="*/ 5193723 h 5463886"/>
                <a:gd name="connsiteX67" fmla="*/ 1340427 w 5081154"/>
                <a:gd name="connsiteY67" fmla="*/ 5318414 h 5463886"/>
                <a:gd name="connsiteX68" fmla="*/ 1153390 w 5081154"/>
                <a:gd name="connsiteY68" fmla="*/ 5463886 h 5463886"/>
                <a:gd name="connsiteX69" fmla="*/ 1049481 w 5081154"/>
                <a:gd name="connsiteY69" fmla="*/ 5453496 h 5463886"/>
                <a:gd name="connsiteX70" fmla="*/ 1143000 w 5081154"/>
                <a:gd name="connsiteY70" fmla="*/ 5276850 h 5463886"/>
                <a:gd name="connsiteX71" fmla="*/ 997527 w 5081154"/>
                <a:gd name="connsiteY71" fmla="*/ 5339196 h 5463886"/>
                <a:gd name="connsiteX72" fmla="*/ 955963 w 5081154"/>
                <a:gd name="connsiteY72" fmla="*/ 5224896 h 5463886"/>
                <a:gd name="connsiteX73" fmla="*/ 997527 w 5081154"/>
                <a:gd name="connsiteY73" fmla="*/ 5152159 h 5463886"/>
                <a:gd name="connsiteX74" fmla="*/ 924790 w 5081154"/>
                <a:gd name="connsiteY74" fmla="*/ 5110596 h 5463886"/>
                <a:gd name="connsiteX75" fmla="*/ 862445 w 5081154"/>
                <a:gd name="connsiteY75" fmla="*/ 5058641 h 5463886"/>
                <a:gd name="connsiteX76" fmla="*/ 779318 w 5081154"/>
                <a:gd name="connsiteY76" fmla="*/ 5006686 h 5463886"/>
                <a:gd name="connsiteX77" fmla="*/ 675409 w 5081154"/>
                <a:gd name="connsiteY77" fmla="*/ 4892386 h 5463886"/>
                <a:gd name="connsiteX78" fmla="*/ 602672 w 5081154"/>
                <a:gd name="connsiteY78" fmla="*/ 5027468 h 5463886"/>
                <a:gd name="connsiteX79" fmla="*/ 415636 w 5081154"/>
                <a:gd name="connsiteY79" fmla="*/ 5027468 h 5463886"/>
                <a:gd name="connsiteX80" fmla="*/ 353290 w 5081154"/>
                <a:gd name="connsiteY80" fmla="*/ 4965123 h 5463886"/>
                <a:gd name="connsiteX81" fmla="*/ 488372 w 5081154"/>
                <a:gd name="connsiteY81" fmla="*/ 4892386 h 5463886"/>
                <a:gd name="connsiteX82" fmla="*/ 633845 w 5081154"/>
                <a:gd name="connsiteY82" fmla="*/ 4902777 h 5463886"/>
                <a:gd name="connsiteX83" fmla="*/ 748145 w 5081154"/>
                <a:gd name="connsiteY83" fmla="*/ 4798868 h 5463886"/>
                <a:gd name="connsiteX84" fmla="*/ 852054 w 5081154"/>
                <a:gd name="connsiteY84" fmla="*/ 4830041 h 5463886"/>
                <a:gd name="connsiteX85" fmla="*/ 955963 w 5081154"/>
                <a:gd name="connsiteY85" fmla="*/ 4788477 h 5463886"/>
                <a:gd name="connsiteX86" fmla="*/ 976745 w 5081154"/>
                <a:gd name="connsiteY86" fmla="*/ 4861214 h 5463886"/>
                <a:gd name="connsiteX87" fmla="*/ 1039090 w 5081154"/>
                <a:gd name="connsiteY87" fmla="*/ 4694959 h 5463886"/>
                <a:gd name="connsiteX88" fmla="*/ 966354 w 5081154"/>
                <a:gd name="connsiteY88" fmla="*/ 4622223 h 5463886"/>
                <a:gd name="connsiteX89" fmla="*/ 1039090 w 5081154"/>
                <a:gd name="connsiteY89" fmla="*/ 4539096 h 5463886"/>
                <a:gd name="connsiteX90" fmla="*/ 976745 w 5081154"/>
                <a:gd name="connsiteY90" fmla="*/ 4435186 h 5463886"/>
                <a:gd name="connsiteX91" fmla="*/ 997527 w 5081154"/>
                <a:gd name="connsiteY91" fmla="*/ 4341668 h 5463886"/>
                <a:gd name="connsiteX92" fmla="*/ 1028700 w 5081154"/>
                <a:gd name="connsiteY92" fmla="*/ 4102677 h 5463886"/>
                <a:gd name="connsiteX93" fmla="*/ 935181 w 5081154"/>
                <a:gd name="connsiteY93" fmla="*/ 3676650 h 5463886"/>
                <a:gd name="connsiteX94" fmla="*/ 987136 w 5081154"/>
                <a:gd name="connsiteY94" fmla="*/ 3531177 h 5463886"/>
                <a:gd name="connsiteX95" fmla="*/ 1080654 w 5081154"/>
                <a:gd name="connsiteY95" fmla="*/ 3479223 h 5463886"/>
                <a:gd name="connsiteX96" fmla="*/ 1101436 w 5081154"/>
                <a:gd name="connsiteY96" fmla="*/ 3520786 h 5463886"/>
                <a:gd name="connsiteX97" fmla="*/ 1246909 w 5081154"/>
                <a:gd name="connsiteY97" fmla="*/ 3406486 h 5463886"/>
                <a:gd name="connsiteX98" fmla="*/ 1288472 w 5081154"/>
                <a:gd name="connsiteY98" fmla="*/ 3240232 h 5463886"/>
                <a:gd name="connsiteX99" fmla="*/ 1236518 w 5081154"/>
                <a:gd name="connsiteY99" fmla="*/ 3125932 h 5463886"/>
                <a:gd name="connsiteX100" fmla="*/ 1340427 w 5081154"/>
                <a:gd name="connsiteY100" fmla="*/ 3157105 h 5463886"/>
                <a:gd name="connsiteX101" fmla="*/ 1444336 w 5081154"/>
                <a:gd name="connsiteY101" fmla="*/ 3157105 h 5463886"/>
                <a:gd name="connsiteX102" fmla="*/ 1465118 w 5081154"/>
                <a:gd name="connsiteY102" fmla="*/ 3136323 h 5463886"/>
                <a:gd name="connsiteX103" fmla="*/ 1413163 w 5081154"/>
                <a:gd name="connsiteY103" fmla="*/ 2990850 h 5463886"/>
                <a:gd name="connsiteX104" fmla="*/ 1454727 w 5081154"/>
                <a:gd name="connsiteY104" fmla="*/ 2793423 h 5463886"/>
                <a:gd name="connsiteX105" fmla="*/ 1371600 w 5081154"/>
                <a:gd name="connsiteY105" fmla="*/ 2575214 h 5463886"/>
                <a:gd name="connsiteX106" fmla="*/ 1267690 w 5081154"/>
                <a:gd name="connsiteY106" fmla="*/ 2564823 h 5463886"/>
                <a:gd name="connsiteX107" fmla="*/ 1205345 w 5081154"/>
                <a:gd name="connsiteY107" fmla="*/ 2450523 h 5463886"/>
                <a:gd name="connsiteX108" fmla="*/ 1278081 w 5081154"/>
                <a:gd name="connsiteY108" fmla="*/ 2346614 h 5463886"/>
                <a:gd name="connsiteX109" fmla="*/ 1132609 w 5081154"/>
                <a:gd name="connsiteY109" fmla="*/ 2211532 h 5463886"/>
                <a:gd name="connsiteX110" fmla="*/ 1132609 w 5081154"/>
                <a:gd name="connsiteY110" fmla="*/ 2086841 h 5463886"/>
                <a:gd name="connsiteX111" fmla="*/ 1132609 w 5081154"/>
                <a:gd name="connsiteY111" fmla="*/ 2086841 h 5463886"/>
                <a:gd name="connsiteX112" fmla="*/ 1163781 w 5081154"/>
                <a:gd name="connsiteY112" fmla="*/ 1962150 h 5463886"/>
                <a:gd name="connsiteX113" fmla="*/ 1132609 w 5081154"/>
                <a:gd name="connsiteY113" fmla="*/ 1879023 h 5463886"/>
                <a:gd name="connsiteX114" fmla="*/ 1132609 w 5081154"/>
                <a:gd name="connsiteY114" fmla="*/ 1785505 h 5463886"/>
                <a:gd name="connsiteX115" fmla="*/ 1070263 w 5081154"/>
                <a:gd name="connsiteY115" fmla="*/ 1754332 h 5463886"/>
                <a:gd name="connsiteX116" fmla="*/ 955963 w 5081154"/>
                <a:gd name="connsiteY116" fmla="*/ 1816677 h 5463886"/>
                <a:gd name="connsiteX117" fmla="*/ 914400 w 5081154"/>
                <a:gd name="connsiteY117" fmla="*/ 1650423 h 5463886"/>
                <a:gd name="connsiteX118" fmla="*/ 841663 w 5081154"/>
                <a:gd name="connsiteY118" fmla="*/ 1421823 h 5463886"/>
                <a:gd name="connsiteX119" fmla="*/ 654627 w 5081154"/>
                <a:gd name="connsiteY119" fmla="*/ 1328305 h 5463886"/>
                <a:gd name="connsiteX120" fmla="*/ 342900 w 5081154"/>
                <a:gd name="connsiteY120" fmla="*/ 1307523 h 5463886"/>
                <a:gd name="connsiteX121" fmla="*/ 394854 w 5081154"/>
                <a:gd name="connsiteY121" fmla="*/ 1473777 h 5463886"/>
                <a:gd name="connsiteX122" fmla="*/ 270163 w 5081154"/>
                <a:gd name="connsiteY122" fmla="*/ 1546514 h 5463886"/>
                <a:gd name="connsiteX123" fmla="*/ 51954 w 5081154"/>
                <a:gd name="connsiteY123" fmla="*/ 1619250 h 5463886"/>
                <a:gd name="connsiteX124" fmla="*/ 114300 w 5081154"/>
                <a:gd name="connsiteY124" fmla="*/ 1359477 h 5463886"/>
                <a:gd name="connsiteX125" fmla="*/ 10390 w 5081154"/>
                <a:gd name="connsiteY125" fmla="*/ 1099705 h 5463886"/>
                <a:gd name="connsiteX126" fmla="*/ 0 w 5081154"/>
                <a:gd name="connsiteY126" fmla="*/ 798368 h 5463886"/>
                <a:gd name="connsiteX127" fmla="*/ 270163 w 5081154"/>
                <a:gd name="connsiteY127" fmla="*/ 673677 h 5463886"/>
                <a:gd name="connsiteX128" fmla="*/ 571500 w 5081154"/>
                <a:gd name="connsiteY128" fmla="*/ 746414 h 5463886"/>
                <a:gd name="connsiteX129" fmla="*/ 571500 w 5081154"/>
                <a:gd name="connsiteY129" fmla="*/ 538596 h 5463886"/>
                <a:gd name="connsiteX130" fmla="*/ 852054 w 5081154"/>
                <a:gd name="connsiteY130" fmla="*/ 226868 h 5463886"/>
                <a:gd name="connsiteX131" fmla="*/ 1111827 w 5081154"/>
                <a:gd name="connsiteY131" fmla="*/ 112568 h 5463886"/>
                <a:gd name="connsiteX132" fmla="*/ 1211060 w 5081154"/>
                <a:gd name="connsiteY132" fmla="*/ 0 h 5463886"/>
                <a:gd name="connsiteX133" fmla="*/ 1289165 w 5081154"/>
                <a:gd name="connsiteY133" fmla="*/ 31864 h 5463886"/>
                <a:gd name="connsiteX134" fmla="*/ 1325360 w 5081154"/>
                <a:gd name="connsiteY134" fmla="*/ 79489 h 5463886"/>
                <a:gd name="connsiteX135" fmla="*/ 1432040 w 5081154"/>
                <a:gd name="connsiteY135" fmla="*/ 129019 h 5463886"/>
                <a:gd name="connsiteX136" fmla="*/ 1492480 w 5081154"/>
                <a:gd name="connsiteY136" fmla="*/ 233796 h 5463886"/>
                <a:gd name="connsiteX137" fmla="*/ 1489190 w 5081154"/>
                <a:gd name="connsiteY137" fmla="*/ 285229 h 5463886"/>
                <a:gd name="connsiteX138" fmla="*/ 1694930 w 5081154"/>
                <a:gd name="connsiteY138" fmla="*/ 393814 h 5463886"/>
                <a:gd name="connsiteX139" fmla="*/ 1694930 w 5081154"/>
                <a:gd name="connsiteY139" fmla="*/ 523354 h 5463886"/>
                <a:gd name="connsiteX140" fmla="*/ 1710516 w 5081154"/>
                <a:gd name="connsiteY140" fmla="*/ 585874 h 5463886"/>
                <a:gd name="connsiteX141" fmla="*/ 1769225 w 5081154"/>
                <a:gd name="connsiteY141" fmla="*/ 576694 h 5463886"/>
                <a:gd name="connsiteX142" fmla="*/ 1803515 w 5081154"/>
                <a:gd name="connsiteY142" fmla="*/ 618604 h 5463886"/>
                <a:gd name="connsiteX143" fmla="*/ 1830185 w 5081154"/>
                <a:gd name="connsiteY143" fmla="*/ 559549 h 5463886"/>
                <a:gd name="connsiteX144" fmla="*/ 1921625 w 5081154"/>
                <a:gd name="connsiteY144" fmla="*/ 570979 h 5463886"/>
                <a:gd name="connsiteX145" fmla="*/ 1948295 w 5081154"/>
                <a:gd name="connsiteY145" fmla="*/ 511924 h 5463886"/>
                <a:gd name="connsiteX146" fmla="*/ 1870190 w 5081154"/>
                <a:gd name="connsiteY146" fmla="*/ 470014 h 5463886"/>
                <a:gd name="connsiteX147" fmla="*/ 1820660 w 5081154"/>
                <a:gd name="connsiteY147" fmla="*/ 388099 h 5463886"/>
                <a:gd name="connsiteX148" fmla="*/ 1836593 w 5081154"/>
                <a:gd name="connsiteY148" fmla="*/ 347749 h 5463886"/>
                <a:gd name="connsiteX149" fmla="*/ 1976870 w 5081154"/>
                <a:gd name="connsiteY149" fmla="*/ 315709 h 5463886"/>
                <a:gd name="connsiteX150" fmla="*/ 2009255 w 5081154"/>
                <a:gd name="connsiteY150" fmla="*/ 344284 h 5463886"/>
                <a:gd name="connsiteX151" fmla="*/ 2070215 w 5081154"/>
                <a:gd name="connsiteY151" fmla="*/ 344284 h 5463886"/>
                <a:gd name="connsiteX152" fmla="*/ 2098790 w 5081154"/>
                <a:gd name="connsiteY152" fmla="*/ 382384 h 5463886"/>
                <a:gd name="connsiteX153" fmla="*/ 2138795 w 5081154"/>
                <a:gd name="connsiteY153" fmla="*/ 361429 h 5463886"/>
                <a:gd name="connsiteX154" fmla="*/ 2176895 w 5081154"/>
                <a:gd name="connsiteY154" fmla="*/ 384289 h 5463886"/>
                <a:gd name="connsiteX155" fmla="*/ 2235950 w 5081154"/>
                <a:gd name="connsiteY155" fmla="*/ 386194 h 5463886"/>
                <a:gd name="connsiteX156" fmla="*/ 2272145 w 5081154"/>
                <a:gd name="connsiteY156" fmla="*/ 441439 h 5463886"/>
                <a:gd name="connsiteX157" fmla="*/ 2278380 w 5081154"/>
                <a:gd name="connsiteY157" fmla="*/ 529936 h 5463886"/>
                <a:gd name="connsiteX158" fmla="*/ 2371205 w 5081154"/>
                <a:gd name="connsiteY158" fmla="*/ 523354 h 5463886"/>
                <a:gd name="connsiteX159" fmla="*/ 2535381 w 5081154"/>
                <a:gd name="connsiteY159" fmla="*/ 143741 h 5463886"/>
                <a:gd name="connsiteX160" fmla="*/ 2680854 w 5081154"/>
                <a:gd name="connsiteY160" fmla="*/ 351559 h 5463886"/>
                <a:gd name="connsiteX161" fmla="*/ 2951018 w 5081154"/>
                <a:gd name="connsiteY161" fmla="*/ 320386 h 5463886"/>
                <a:gd name="connsiteX162" fmla="*/ 3200400 w 5081154"/>
                <a:gd name="connsiteY162" fmla="*/ 455468 h 5463886"/>
                <a:gd name="connsiteX163" fmla="*/ 3241963 w 5081154"/>
                <a:gd name="connsiteY163" fmla="*/ 590550 h 5463886"/>
                <a:gd name="connsiteX164" fmla="*/ 3387436 w 5081154"/>
                <a:gd name="connsiteY164" fmla="*/ 746414 h 5463886"/>
                <a:gd name="connsiteX165" fmla="*/ 3449781 w 5081154"/>
                <a:gd name="connsiteY165" fmla="*/ 902277 h 5463886"/>
                <a:gd name="connsiteX166" fmla="*/ 3647209 w 5081154"/>
                <a:gd name="connsiteY166" fmla="*/ 1037359 h 5463886"/>
                <a:gd name="connsiteX167" fmla="*/ 3699163 w 5081154"/>
                <a:gd name="connsiteY167" fmla="*/ 1162050 h 5463886"/>
                <a:gd name="connsiteX0" fmla="*/ 3699163 w 5081154"/>
                <a:gd name="connsiteY0" fmla="*/ 1162050 h 5463886"/>
                <a:gd name="connsiteX1" fmla="*/ 3647209 w 5081154"/>
                <a:gd name="connsiteY1" fmla="*/ 1276350 h 5463886"/>
                <a:gd name="connsiteX2" fmla="*/ 3647209 w 5081154"/>
                <a:gd name="connsiteY2" fmla="*/ 1369868 h 5463886"/>
                <a:gd name="connsiteX3" fmla="*/ 3574472 w 5081154"/>
                <a:gd name="connsiteY3" fmla="*/ 1390650 h 5463886"/>
                <a:gd name="connsiteX4" fmla="*/ 3595254 w 5081154"/>
                <a:gd name="connsiteY4" fmla="*/ 1494559 h 5463886"/>
                <a:gd name="connsiteX5" fmla="*/ 3678381 w 5081154"/>
                <a:gd name="connsiteY5" fmla="*/ 1525732 h 5463886"/>
                <a:gd name="connsiteX6" fmla="*/ 3688772 w 5081154"/>
                <a:gd name="connsiteY6" fmla="*/ 1640032 h 5463886"/>
                <a:gd name="connsiteX7" fmla="*/ 3740727 w 5081154"/>
                <a:gd name="connsiteY7" fmla="*/ 1650423 h 5463886"/>
                <a:gd name="connsiteX8" fmla="*/ 3730336 w 5081154"/>
                <a:gd name="connsiteY8" fmla="*/ 1795896 h 5463886"/>
                <a:gd name="connsiteX9" fmla="*/ 3803072 w 5081154"/>
                <a:gd name="connsiteY9" fmla="*/ 1806286 h 5463886"/>
                <a:gd name="connsiteX10" fmla="*/ 3834245 w 5081154"/>
                <a:gd name="connsiteY10" fmla="*/ 1941368 h 5463886"/>
                <a:gd name="connsiteX11" fmla="*/ 3938154 w 5081154"/>
                <a:gd name="connsiteY11" fmla="*/ 2003714 h 5463886"/>
                <a:gd name="connsiteX12" fmla="*/ 3958936 w 5081154"/>
                <a:gd name="connsiteY12" fmla="*/ 2076450 h 5463886"/>
                <a:gd name="connsiteX13" fmla="*/ 4197927 w 5081154"/>
                <a:gd name="connsiteY13" fmla="*/ 2107623 h 5463886"/>
                <a:gd name="connsiteX14" fmla="*/ 4384963 w 5081154"/>
                <a:gd name="connsiteY14" fmla="*/ 2481696 h 5463886"/>
                <a:gd name="connsiteX15" fmla="*/ 4447309 w 5081154"/>
                <a:gd name="connsiteY15" fmla="*/ 2429741 h 5463886"/>
                <a:gd name="connsiteX16" fmla="*/ 4603172 w 5081154"/>
                <a:gd name="connsiteY16" fmla="*/ 2575214 h 5463886"/>
                <a:gd name="connsiteX17" fmla="*/ 4603172 w 5081154"/>
                <a:gd name="connsiteY17" fmla="*/ 2658341 h 5463886"/>
                <a:gd name="connsiteX18" fmla="*/ 4738254 w 5081154"/>
                <a:gd name="connsiteY18" fmla="*/ 2762250 h 5463886"/>
                <a:gd name="connsiteX19" fmla="*/ 4831772 w 5081154"/>
                <a:gd name="connsiteY19" fmla="*/ 2741468 h 5463886"/>
                <a:gd name="connsiteX20" fmla="*/ 4914900 w 5081154"/>
                <a:gd name="connsiteY20" fmla="*/ 2845377 h 5463886"/>
                <a:gd name="connsiteX21" fmla="*/ 4966854 w 5081154"/>
                <a:gd name="connsiteY21" fmla="*/ 2845377 h 5463886"/>
                <a:gd name="connsiteX22" fmla="*/ 5060372 w 5081154"/>
                <a:gd name="connsiteY22" fmla="*/ 3063586 h 5463886"/>
                <a:gd name="connsiteX23" fmla="*/ 5081154 w 5081154"/>
                <a:gd name="connsiteY23" fmla="*/ 3167496 h 5463886"/>
                <a:gd name="connsiteX24" fmla="*/ 5060372 w 5081154"/>
                <a:gd name="connsiteY24" fmla="*/ 3261014 h 5463886"/>
                <a:gd name="connsiteX25" fmla="*/ 5060372 w 5081154"/>
                <a:gd name="connsiteY25" fmla="*/ 3323359 h 5463886"/>
                <a:gd name="connsiteX26" fmla="*/ 4935681 w 5081154"/>
                <a:gd name="connsiteY26" fmla="*/ 3458441 h 5463886"/>
                <a:gd name="connsiteX27" fmla="*/ 4748645 w 5081154"/>
                <a:gd name="connsiteY27" fmla="*/ 3354532 h 5463886"/>
                <a:gd name="connsiteX28" fmla="*/ 4665518 w 5081154"/>
                <a:gd name="connsiteY28" fmla="*/ 3406486 h 5463886"/>
                <a:gd name="connsiteX29" fmla="*/ 4623954 w 5081154"/>
                <a:gd name="connsiteY29" fmla="*/ 3718214 h 5463886"/>
                <a:gd name="connsiteX30" fmla="*/ 4478481 w 5081154"/>
                <a:gd name="connsiteY30" fmla="*/ 3842905 h 5463886"/>
                <a:gd name="connsiteX31" fmla="*/ 4239490 w 5081154"/>
                <a:gd name="connsiteY31" fmla="*/ 3894859 h 5463886"/>
                <a:gd name="connsiteX32" fmla="*/ 4156363 w 5081154"/>
                <a:gd name="connsiteY32" fmla="*/ 3957205 h 5463886"/>
                <a:gd name="connsiteX33" fmla="*/ 4073236 w 5081154"/>
                <a:gd name="connsiteY33" fmla="*/ 3988377 h 5463886"/>
                <a:gd name="connsiteX34" fmla="*/ 3938154 w 5081154"/>
                <a:gd name="connsiteY34" fmla="*/ 4123459 h 5463886"/>
                <a:gd name="connsiteX35" fmla="*/ 4042063 w 5081154"/>
                <a:gd name="connsiteY35" fmla="*/ 4383232 h 5463886"/>
                <a:gd name="connsiteX36" fmla="*/ 4156363 w 5081154"/>
                <a:gd name="connsiteY36" fmla="*/ 4559877 h 5463886"/>
                <a:gd name="connsiteX37" fmla="*/ 4083627 w 5081154"/>
                <a:gd name="connsiteY37" fmla="*/ 4736523 h 5463886"/>
                <a:gd name="connsiteX38" fmla="*/ 4083627 w 5081154"/>
                <a:gd name="connsiteY38" fmla="*/ 4819650 h 5463886"/>
                <a:gd name="connsiteX39" fmla="*/ 4239490 w 5081154"/>
                <a:gd name="connsiteY39" fmla="*/ 4809259 h 5463886"/>
                <a:gd name="connsiteX40" fmla="*/ 4260272 w 5081154"/>
                <a:gd name="connsiteY40" fmla="*/ 4892386 h 5463886"/>
                <a:gd name="connsiteX41" fmla="*/ 4197927 w 5081154"/>
                <a:gd name="connsiteY41" fmla="*/ 5214505 h 5463886"/>
                <a:gd name="connsiteX42" fmla="*/ 3948545 w 5081154"/>
                <a:gd name="connsiteY42" fmla="*/ 5048250 h 5463886"/>
                <a:gd name="connsiteX43" fmla="*/ 4000500 w 5081154"/>
                <a:gd name="connsiteY43" fmla="*/ 4985905 h 5463886"/>
                <a:gd name="connsiteX44" fmla="*/ 3927763 w 5081154"/>
                <a:gd name="connsiteY44" fmla="*/ 4944341 h 5463886"/>
                <a:gd name="connsiteX45" fmla="*/ 3927763 w 5081154"/>
                <a:gd name="connsiteY45" fmla="*/ 4871605 h 5463886"/>
                <a:gd name="connsiteX46" fmla="*/ 3771900 w 5081154"/>
                <a:gd name="connsiteY46" fmla="*/ 4881996 h 5463886"/>
                <a:gd name="connsiteX47" fmla="*/ 3667990 w 5081154"/>
                <a:gd name="connsiteY47" fmla="*/ 4933950 h 5463886"/>
                <a:gd name="connsiteX48" fmla="*/ 3564081 w 5081154"/>
                <a:gd name="connsiteY48" fmla="*/ 4830041 h 5463886"/>
                <a:gd name="connsiteX49" fmla="*/ 3356263 w 5081154"/>
                <a:gd name="connsiteY49" fmla="*/ 4850823 h 5463886"/>
                <a:gd name="connsiteX50" fmla="*/ 3356263 w 5081154"/>
                <a:gd name="connsiteY50" fmla="*/ 4726132 h 5463886"/>
                <a:gd name="connsiteX51" fmla="*/ 3273136 w 5081154"/>
                <a:gd name="connsiteY51" fmla="*/ 4819650 h 5463886"/>
                <a:gd name="connsiteX52" fmla="*/ 3293918 w 5081154"/>
                <a:gd name="connsiteY52" fmla="*/ 4933950 h 5463886"/>
                <a:gd name="connsiteX53" fmla="*/ 2930236 w 5081154"/>
                <a:gd name="connsiteY53" fmla="*/ 4933950 h 5463886"/>
                <a:gd name="connsiteX54" fmla="*/ 2670463 w 5081154"/>
                <a:gd name="connsiteY54" fmla="*/ 4954732 h 5463886"/>
                <a:gd name="connsiteX55" fmla="*/ 2628900 w 5081154"/>
                <a:gd name="connsiteY55" fmla="*/ 5120986 h 5463886"/>
                <a:gd name="connsiteX56" fmla="*/ 2441863 w 5081154"/>
                <a:gd name="connsiteY56" fmla="*/ 5120986 h 5463886"/>
                <a:gd name="connsiteX57" fmla="*/ 2369127 w 5081154"/>
                <a:gd name="connsiteY57" fmla="*/ 5204114 h 5463886"/>
                <a:gd name="connsiteX58" fmla="*/ 2265218 w 5081154"/>
                <a:gd name="connsiteY58" fmla="*/ 5276850 h 5463886"/>
                <a:gd name="connsiteX59" fmla="*/ 1849581 w 5081154"/>
                <a:gd name="connsiteY59" fmla="*/ 5266459 h 5463886"/>
                <a:gd name="connsiteX60" fmla="*/ 1870363 w 5081154"/>
                <a:gd name="connsiteY60" fmla="*/ 5069032 h 5463886"/>
                <a:gd name="connsiteX61" fmla="*/ 1766454 w 5081154"/>
                <a:gd name="connsiteY61" fmla="*/ 5079423 h 5463886"/>
                <a:gd name="connsiteX62" fmla="*/ 1610590 w 5081154"/>
                <a:gd name="connsiteY62" fmla="*/ 4944341 h 5463886"/>
                <a:gd name="connsiteX63" fmla="*/ 1527463 w 5081154"/>
                <a:gd name="connsiteY63" fmla="*/ 5017077 h 5463886"/>
                <a:gd name="connsiteX64" fmla="*/ 1465118 w 5081154"/>
                <a:gd name="connsiteY64" fmla="*/ 5048250 h 5463886"/>
                <a:gd name="connsiteX65" fmla="*/ 1361209 w 5081154"/>
                <a:gd name="connsiteY65" fmla="*/ 5027468 h 5463886"/>
                <a:gd name="connsiteX66" fmla="*/ 1392381 w 5081154"/>
                <a:gd name="connsiteY66" fmla="*/ 5193723 h 5463886"/>
                <a:gd name="connsiteX67" fmla="*/ 1340427 w 5081154"/>
                <a:gd name="connsiteY67" fmla="*/ 5318414 h 5463886"/>
                <a:gd name="connsiteX68" fmla="*/ 1153390 w 5081154"/>
                <a:gd name="connsiteY68" fmla="*/ 5463886 h 5463886"/>
                <a:gd name="connsiteX69" fmla="*/ 1049481 w 5081154"/>
                <a:gd name="connsiteY69" fmla="*/ 5453496 h 5463886"/>
                <a:gd name="connsiteX70" fmla="*/ 1143000 w 5081154"/>
                <a:gd name="connsiteY70" fmla="*/ 5276850 h 5463886"/>
                <a:gd name="connsiteX71" fmla="*/ 997527 w 5081154"/>
                <a:gd name="connsiteY71" fmla="*/ 5339196 h 5463886"/>
                <a:gd name="connsiteX72" fmla="*/ 955963 w 5081154"/>
                <a:gd name="connsiteY72" fmla="*/ 5224896 h 5463886"/>
                <a:gd name="connsiteX73" fmla="*/ 997527 w 5081154"/>
                <a:gd name="connsiteY73" fmla="*/ 5152159 h 5463886"/>
                <a:gd name="connsiteX74" fmla="*/ 924790 w 5081154"/>
                <a:gd name="connsiteY74" fmla="*/ 5110596 h 5463886"/>
                <a:gd name="connsiteX75" fmla="*/ 862445 w 5081154"/>
                <a:gd name="connsiteY75" fmla="*/ 5058641 h 5463886"/>
                <a:gd name="connsiteX76" fmla="*/ 779318 w 5081154"/>
                <a:gd name="connsiteY76" fmla="*/ 5006686 h 5463886"/>
                <a:gd name="connsiteX77" fmla="*/ 675409 w 5081154"/>
                <a:gd name="connsiteY77" fmla="*/ 4892386 h 5463886"/>
                <a:gd name="connsiteX78" fmla="*/ 602672 w 5081154"/>
                <a:gd name="connsiteY78" fmla="*/ 5027468 h 5463886"/>
                <a:gd name="connsiteX79" fmla="*/ 415636 w 5081154"/>
                <a:gd name="connsiteY79" fmla="*/ 5027468 h 5463886"/>
                <a:gd name="connsiteX80" fmla="*/ 353290 w 5081154"/>
                <a:gd name="connsiteY80" fmla="*/ 4965123 h 5463886"/>
                <a:gd name="connsiteX81" fmla="*/ 488372 w 5081154"/>
                <a:gd name="connsiteY81" fmla="*/ 4892386 h 5463886"/>
                <a:gd name="connsiteX82" fmla="*/ 633845 w 5081154"/>
                <a:gd name="connsiteY82" fmla="*/ 4902777 h 5463886"/>
                <a:gd name="connsiteX83" fmla="*/ 748145 w 5081154"/>
                <a:gd name="connsiteY83" fmla="*/ 4798868 h 5463886"/>
                <a:gd name="connsiteX84" fmla="*/ 852054 w 5081154"/>
                <a:gd name="connsiteY84" fmla="*/ 4830041 h 5463886"/>
                <a:gd name="connsiteX85" fmla="*/ 955963 w 5081154"/>
                <a:gd name="connsiteY85" fmla="*/ 4788477 h 5463886"/>
                <a:gd name="connsiteX86" fmla="*/ 976745 w 5081154"/>
                <a:gd name="connsiteY86" fmla="*/ 4861214 h 5463886"/>
                <a:gd name="connsiteX87" fmla="*/ 1039090 w 5081154"/>
                <a:gd name="connsiteY87" fmla="*/ 4694959 h 5463886"/>
                <a:gd name="connsiteX88" fmla="*/ 966354 w 5081154"/>
                <a:gd name="connsiteY88" fmla="*/ 4622223 h 5463886"/>
                <a:gd name="connsiteX89" fmla="*/ 1039090 w 5081154"/>
                <a:gd name="connsiteY89" fmla="*/ 4539096 h 5463886"/>
                <a:gd name="connsiteX90" fmla="*/ 976745 w 5081154"/>
                <a:gd name="connsiteY90" fmla="*/ 4435186 h 5463886"/>
                <a:gd name="connsiteX91" fmla="*/ 997527 w 5081154"/>
                <a:gd name="connsiteY91" fmla="*/ 4341668 h 5463886"/>
                <a:gd name="connsiteX92" fmla="*/ 1028700 w 5081154"/>
                <a:gd name="connsiteY92" fmla="*/ 4102677 h 5463886"/>
                <a:gd name="connsiteX93" fmla="*/ 935181 w 5081154"/>
                <a:gd name="connsiteY93" fmla="*/ 3676650 h 5463886"/>
                <a:gd name="connsiteX94" fmla="*/ 987136 w 5081154"/>
                <a:gd name="connsiteY94" fmla="*/ 3531177 h 5463886"/>
                <a:gd name="connsiteX95" fmla="*/ 1080654 w 5081154"/>
                <a:gd name="connsiteY95" fmla="*/ 3479223 h 5463886"/>
                <a:gd name="connsiteX96" fmla="*/ 1101436 w 5081154"/>
                <a:gd name="connsiteY96" fmla="*/ 3520786 h 5463886"/>
                <a:gd name="connsiteX97" fmla="*/ 1246909 w 5081154"/>
                <a:gd name="connsiteY97" fmla="*/ 3406486 h 5463886"/>
                <a:gd name="connsiteX98" fmla="*/ 1288472 w 5081154"/>
                <a:gd name="connsiteY98" fmla="*/ 3240232 h 5463886"/>
                <a:gd name="connsiteX99" fmla="*/ 1236518 w 5081154"/>
                <a:gd name="connsiteY99" fmla="*/ 3125932 h 5463886"/>
                <a:gd name="connsiteX100" fmla="*/ 1340427 w 5081154"/>
                <a:gd name="connsiteY100" fmla="*/ 3157105 h 5463886"/>
                <a:gd name="connsiteX101" fmla="*/ 1444336 w 5081154"/>
                <a:gd name="connsiteY101" fmla="*/ 3157105 h 5463886"/>
                <a:gd name="connsiteX102" fmla="*/ 1465118 w 5081154"/>
                <a:gd name="connsiteY102" fmla="*/ 3136323 h 5463886"/>
                <a:gd name="connsiteX103" fmla="*/ 1413163 w 5081154"/>
                <a:gd name="connsiteY103" fmla="*/ 2990850 h 5463886"/>
                <a:gd name="connsiteX104" fmla="*/ 1454727 w 5081154"/>
                <a:gd name="connsiteY104" fmla="*/ 2793423 h 5463886"/>
                <a:gd name="connsiteX105" fmla="*/ 1371600 w 5081154"/>
                <a:gd name="connsiteY105" fmla="*/ 2575214 h 5463886"/>
                <a:gd name="connsiteX106" fmla="*/ 1267690 w 5081154"/>
                <a:gd name="connsiteY106" fmla="*/ 2564823 h 5463886"/>
                <a:gd name="connsiteX107" fmla="*/ 1205345 w 5081154"/>
                <a:gd name="connsiteY107" fmla="*/ 2450523 h 5463886"/>
                <a:gd name="connsiteX108" fmla="*/ 1278081 w 5081154"/>
                <a:gd name="connsiteY108" fmla="*/ 2346614 h 5463886"/>
                <a:gd name="connsiteX109" fmla="*/ 1132609 w 5081154"/>
                <a:gd name="connsiteY109" fmla="*/ 2211532 h 5463886"/>
                <a:gd name="connsiteX110" fmla="*/ 1132609 w 5081154"/>
                <a:gd name="connsiteY110" fmla="*/ 2086841 h 5463886"/>
                <a:gd name="connsiteX111" fmla="*/ 1132609 w 5081154"/>
                <a:gd name="connsiteY111" fmla="*/ 2086841 h 5463886"/>
                <a:gd name="connsiteX112" fmla="*/ 1163781 w 5081154"/>
                <a:gd name="connsiteY112" fmla="*/ 1962150 h 5463886"/>
                <a:gd name="connsiteX113" fmla="*/ 1132609 w 5081154"/>
                <a:gd name="connsiteY113" fmla="*/ 1879023 h 5463886"/>
                <a:gd name="connsiteX114" fmla="*/ 1132609 w 5081154"/>
                <a:gd name="connsiteY114" fmla="*/ 1785505 h 5463886"/>
                <a:gd name="connsiteX115" fmla="*/ 1070263 w 5081154"/>
                <a:gd name="connsiteY115" fmla="*/ 1754332 h 5463886"/>
                <a:gd name="connsiteX116" fmla="*/ 955963 w 5081154"/>
                <a:gd name="connsiteY116" fmla="*/ 1816677 h 5463886"/>
                <a:gd name="connsiteX117" fmla="*/ 914400 w 5081154"/>
                <a:gd name="connsiteY117" fmla="*/ 1650423 h 5463886"/>
                <a:gd name="connsiteX118" fmla="*/ 841663 w 5081154"/>
                <a:gd name="connsiteY118" fmla="*/ 1421823 h 5463886"/>
                <a:gd name="connsiteX119" fmla="*/ 654627 w 5081154"/>
                <a:gd name="connsiteY119" fmla="*/ 1328305 h 5463886"/>
                <a:gd name="connsiteX120" fmla="*/ 342900 w 5081154"/>
                <a:gd name="connsiteY120" fmla="*/ 1307523 h 5463886"/>
                <a:gd name="connsiteX121" fmla="*/ 394854 w 5081154"/>
                <a:gd name="connsiteY121" fmla="*/ 1473777 h 5463886"/>
                <a:gd name="connsiteX122" fmla="*/ 270163 w 5081154"/>
                <a:gd name="connsiteY122" fmla="*/ 1546514 h 5463886"/>
                <a:gd name="connsiteX123" fmla="*/ 51954 w 5081154"/>
                <a:gd name="connsiteY123" fmla="*/ 1619250 h 5463886"/>
                <a:gd name="connsiteX124" fmla="*/ 114300 w 5081154"/>
                <a:gd name="connsiteY124" fmla="*/ 1359477 h 5463886"/>
                <a:gd name="connsiteX125" fmla="*/ 10390 w 5081154"/>
                <a:gd name="connsiteY125" fmla="*/ 1099705 h 5463886"/>
                <a:gd name="connsiteX126" fmla="*/ 0 w 5081154"/>
                <a:gd name="connsiteY126" fmla="*/ 798368 h 5463886"/>
                <a:gd name="connsiteX127" fmla="*/ 270163 w 5081154"/>
                <a:gd name="connsiteY127" fmla="*/ 673677 h 5463886"/>
                <a:gd name="connsiteX128" fmla="*/ 571500 w 5081154"/>
                <a:gd name="connsiteY128" fmla="*/ 746414 h 5463886"/>
                <a:gd name="connsiteX129" fmla="*/ 571500 w 5081154"/>
                <a:gd name="connsiteY129" fmla="*/ 538596 h 5463886"/>
                <a:gd name="connsiteX130" fmla="*/ 852054 w 5081154"/>
                <a:gd name="connsiteY130" fmla="*/ 226868 h 5463886"/>
                <a:gd name="connsiteX131" fmla="*/ 1111827 w 5081154"/>
                <a:gd name="connsiteY131" fmla="*/ 112568 h 5463886"/>
                <a:gd name="connsiteX132" fmla="*/ 1211060 w 5081154"/>
                <a:gd name="connsiteY132" fmla="*/ 0 h 5463886"/>
                <a:gd name="connsiteX133" fmla="*/ 1289165 w 5081154"/>
                <a:gd name="connsiteY133" fmla="*/ 31864 h 5463886"/>
                <a:gd name="connsiteX134" fmla="*/ 1325360 w 5081154"/>
                <a:gd name="connsiteY134" fmla="*/ 79489 h 5463886"/>
                <a:gd name="connsiteX135" fmla="*/ 1432040 w 5081154"/>
                <a:gd name="connsiteY135" fmla="*/ 129019 h 5463886"/>
                <a:gd name="connsiteX136" fmla="*/ 1492480 w 5081154"/>
                <a:gd name="connsiteY136" fmla="*/ 233796 h 5463886"/>
                <a:gd name="connsiteX137" fmla="*/ 1489190 w 5081154"/>
                <a:gd name="connsiteY137" fmla="*/ 285229 h 5463886"/>
                <a:gd name="connsiteX138" fmla="*/ 1694930 w 5081154"/>
                <a:gd name="connsiteY138" fmla="*/ 393814 h 5463886"/>
                <a:gd name="connsiteX139" fmla="*/ 1694930 w 5081154"/>
                <a:gd name="connsiteY139" fmla="*/ 523354 h 5463886"/>
                <a:gd name="connsiteX140" fmla="*/ 1710516 w 5081154"/>
                <a:gd name="connsiteY140" fmla="*/ 585874 h 5463886"/>
                <a:gd name="connsiteX141" fmla="*/ 1769225 w 5081154"/>
                <a:gd name="connsiteY141" fmla="*/ 576694 h 5463886"/>
                <a:gd name="connsiteX142" fmla="*/ 1803515 w 5081154"/>
                <a:gd name="connsiteY142" fmla="*/ 618604 h 5463886"/>
                <a:gd name="connsiteX143" fmla="*/ 1830185 w 5081154"/>
                <a:gd name="connsiteY143" fmla="*/ 559549 h 5463886"/>
                <a:gd name="connsiteX144" fmla="*/ 1921625 w 5081154"/>
                <a:gd name="connsiteY144" fmla="*/ 570979 h 5463886"/>
                <a:gd name="connsiteX145" fmla="*/ 1948295 w 5081154"/>
                <a:gd name="connsiteY145" fmla="*/ 511924 h 5463886"/>
                <a:gd name="connsiteX146" fmla="*/ 1870190 w 5081154"/>
                <a:gd name="connsiteY146" fmla="*/ 470014 h 5463886"/>
                <a:gd name="connsiteX147" fmla="*/ 1820660 w 5081154"/>
                <a:gd name="connsiteY147" fmla="*/ 388099 h 5463886"/>
                <a:gd name="connsiteX148" fmla="*/ 1836593 w 5081154"/>
                <a:gd name="connsiteY148" fmla="*/ 347749 h 5463886"/>
                <a:gd name="connsiteX149" fmla="*/ 1976870 w 5081154"/>
                <a:gd name="connsiteY149" fmla="*/ 315709 h 5463886"/>
                <a:gd name="connsiteX150" fmla="*/ 2009255 w 5081154"/>
                <a:gd name="connsiteY150" fmla="*/ 344284 h 5463886"/>
                <a:gd name="connsiteX151" fmla="*/ 2070215 w 5081154"/>
                <a:gd name="connsiteY151" fmla="*/ 344284 h 5463886"/>
                <a:gd name="connsiteX152" fmla="*/ 2098790 w 5081154"/>
                <a:gd name="connsiteY152" fmla="*/ 382384 h 5463886"/>
                <a:gd name="connsiteX153" fmla="*/ 2138795 w 5081154"/>
                <a:gd name="connsiteY153" fmla="*/ 361429 h 5463886"/>
                <a:gd name="connsiteX154" fmla="*/ 2176895 w 5081154"/>
                <a:gd name="connsiteY154" fmla="*/ 384289 h 5463886"/>
                <a:gd name="connsiteX155" fmla="*/ 2235950 w 5081154"/>
                <a:gd name="connsiteY155" fmla="*/ 386194 h 5463886"/>
                <a:gd name="connsiteX156" fmla="*/ 2272145 w 5081154"/>
                <a:gd name="connsiteY156" fmla="*/ 441439 h 5463886"/>
                <a:gd name="connsiteX157" fmla="*/ 2278380 w 5081154"/>
                <a:gd name="connsiteY157" fmla="*/ 529936 h 5463886"/>
                <a:gd name="connsiteX158" fmla="*/ 2321675 w 5081154"/>
                <a:gd name="connsiteY158" fmla="*/ 500494 h 5463886"/>
                <a:gd name="connsiteX159" fmla="*/ 2371205 w 5081154"/>
                <a:gd name="connsiteY159" fmla="*/ 523354 h 5463886"/>
                <a:gd name="connsiteX160" fmla="*/ 2535381 w 5081154"/>
                <a:gd name="connsiteY160" fmla="*/ 143741 h 5463886"/>
                <a:gd name="connsiteX161" fmla="*/ 2680854 w 5081154"/>
                <a:gd name="connsiteY161" fmla="*/ 351559 h 5463886"/>
                <a:gd name="connsiteX162" fmla="*/ 2951018 w 5081154"/>
                <a:gd name="connsiteY162" fmla="*/ 320386 h 5463886"/>
                <a:gd name="connsiteX163" fmla="*/ 3200400 w 5081154"/>
                <a:gd name="connsiteY163" fmla="*/ 455468 h 5463886"/>
                <a:gd name="connsiteX164" fmla="*/ 3241963 w 5081154"/>
                <a:gd name="connsiteY164" fmla="*/ 590550 h 5463886"/>
                <a:gd name="connsiteX165" fmla="*/ 3387436 w 5081154"/>
                <a:gd name="connsiteY165" fmla="*/ 746414 h 5463886"/>
                <a:gd name="connsiteX166" fmla="*/ 3449781 w 5081154"/>
                <a:gd name="connsiteY166" fmla="*/ 902277 h 5463886"/>
                <a:gd name="connsiteX167" fmla="*/ 3647209 w 5081154"/>
                <a:gd name="connsiteY167" fmla="*/ 1037359 h 5463886"/>
                <a:gd name="connsiteX168" fmla="*/ 3699163 w 5081154"/>
                <a:gd name="connsiteY168" fmla="*/ 1162050 h 5463886"/>
                <a:gd name="connsiteX0" fmla="*/ 3699163 w 5081154"/>
                <a:gd name="connsiteY0" fmla="*/ 1162050 h 5463886"/>
                <a:gd name="connsiteX1" fmla="*/ 3647209 w 5081154"/>
                <a:gd name="connsiteY1" fmla="*/ 1276350 h 5463886"/>
                <a:gd name="connsiteX2" fmla="*/ 3647209 w 5081154"/>
                <a:gd name="connsiteY2" fmla="*/ 1369868 h 5463886"/>
                <a:gd name="connsiteX3" fmla="*/ 3574472 w 5081154"/>
                <a:gd name="connsiteY3" fmla="*/ 1390650 h 5463886"/>
                <a:gd name="connsiteX4" fmla="*/ 3595254 w 5081154"/>
                <a:gd name="connsiteY4" fmla="*/ 1494559 h 5463886"/>
                <a:gd name="connsiteX5" fmla="*/ 3678381 w 5081154"/>
                <a:gd name="connsiteY5" fmla="*/ 1525732 h 5463886"/>
                <a:gd name="connsiteX6" fmla="*/ 3688772 w 5081154"/>
                <a:gd name="connsiteY6" fmla="*/ 1640032 h 5463886"/>
                <a:gd name="connsiteX7" fmla="*/ 3740727 w 5081154"/>
                <a:gd name="connsiteY7" fmla="*/ 1650423 h 5463886"/>
                <a:gd name="connsiteX8" fmla="*/ 3730336 w 5081154"/>
                <a:gd name="connsiteY8" fmla="*/ 1795896 h 5463886"/>
                <a:gd name="connsiteX9" fmla="*/ 3803072 w 5081154"/>
                <a:gd name="connsiteY9" fmla="*/ 1806286 h 5463886"/>
                <a:gd name="connsiteX10" fmla="*/ 3834245 w 5081154"/>
                <a:gd name="connsiteY10" fmla="*/ 1941368 h 5463886"/>
                <a:gd name="connsiteX11" fmla="*/ 3938154 w 5081154"/>
                <a:gd name="connsiteY11" fmla="*/ 2003714 h 5463886"/>
                <a:gd name="connsiteX12" fmla="*/ 3958936 w 5081154"/>
                <a:gd name="connsiteY12" fmla="*/ 2076450 h 5463886"/>
                <a:gd name="connsiteX13" fmla="*/ 4197927 w 5081154"/>
                <a:gd name="connsiteY13" fmla="*/ 2107623 h 5463886"/>
                <a:gd name="connsiteX14" fmla="*/ 4384963 w 5081154"/>
                <a:gd name="connsiteY14" fmla="*/ 2481696 h 5463886"/>
                <a:gd name="connsiteX15" fmla="*/ 4447309 w 5081154"/>
                <a:gd name="connsiteY15" fmla="*/ 2429741 h 5463886"/>
                <a:gd name="connsiteX16" fmla="*/ 4603172 w 5081154"/>
                <a:gd name="connsiteY16" fmla="*/ 2575214 h 5463886"/>
                <a:gd name="connsiteX17" fmla="*/ 4603172 w 5081154"/>
                <a:gd name="connsiteY17" fmla="*/ 2658341 h 5463886"/>
                <a:gd name="connsiteX18" fmla="*/ 4738254 w 5081154"/>
                <a:gd name="connsiteY18" fmla="*/ 2762250 h 5463886"/>
                <a:gd name="connsiteX19" fmla="*/ 4831772 w 5081154"/>
                <a:gd name="connsiteY19" fmla="*/ 2741468 h 5463886"/>
                <a:gd name="connsiteX20" fmla="*/ 4914900 w 5081154"/>
                <a:gd name="connsiteY20" fmla="*/ 2845377 h 5463886"/>
                <a:gd name="connsiteX21" fmla="*/ 4966854 w 5081154"/>
                <a:gd name="connsiteY21" fmla="*/ 2845377 h 5463886"/>
                <a:gd name="connsiteX22" fmla="*/ 5060372 w 5081154"/>
                <a:gd name="connsiteY22" fmla="*/ 3063586 h 5463886"/>
                <a:gd name="connsiteX23" fmla="*/ 5081154 w 5081154"/>
                <a:gd name="connsiteY23" fmla="*/ 3167496 h 5463886"/>
                <a:gd name="connsiteX24" fmla="*/ 5060372 w 5081154"/>
                <a:gd name="connsiteY24" fmla="*/ 3261014 h 5463886"/>
                <a:gd name="connsiteX25" fmla="*/ 5060372 w 5081154"/>
                <a:gd name="connsiteY25" fmla="*/ 3323359 h 5463886"/>
                <a:gd name="connsiteX26" fmla="*/ 4935681 w 5081154"/>
                <a:gd name="connsiteY26" fmla="*/ 3458441 h 5463886"/>
                <a:gd name="connsiteX27" fmla="*/ 4748645 w 5081154"/>
                <a:gd name="connsiteY27" fmla="*/ 3354532 h 5463886"/>
                <a:gd name="connsiteX28" fmla="*/ 4665518 w 5081154"/>
                <a:gd name="connsiteY28" fmla="*/ 3406486 h 5463886"/>
                <a:gd name="connsiteX29" fmla="*/ 4623954 w 5081154"/>
                <a:gd name="connsiteY29" fmla="*/ 3718214 h 5463886"/>
                <a:gd name="connsiteX30" fmla="*/ 4478481 w 5081154"/>
                <a:gd name="connsiteY30" fmla="*/ 3842905 h 5463886"/>
                <a:gd name="connsiteX31" fmla="*/ 4239490 w 5081154"/>
                <a:gd name="connsiteY31" fmla="*/ 3894859 h 5463886"/>
                <a:gd name="connsiteX32" fmla="*/ 4156363 w 5081154"/>
                <a:gd name="connsiteY32" fmla="*/ 3957205 h 5463886"/>
                <a:gd name="connsiteX33" fmla="*/ 4073236 w 5081154"/>
                <a:gd name="connsiteY33" fmla="*/ 3988377 h 5463886"/>
                <a:gd name="connsiteX34" fmla="*/ 3938154 w 5081154"/>
                <a:gd name="connsiteY34" fmla="*/ 4123459 h 5463886"/>
                <a:gd name="connsiteX35" fmla="*/ 4042063 w 5081154"/>
                <a:gd name="connsiteY35" fmla="*/ 4383232 h 5463886"/>
                <a:gd name="connsiteX36" fmla="*/ 4156363 w 5081154"/>
                <a:gd name="connsiteY36" fmla="*/ 4559877 h 5463886"/>
                <a:gd name="connsiteX37" fmla="*/ 4083627 w 5081154"/>
                <a:gd name="connsiteY37" fmla="*/ 4736523 h 5463886"/>
                <a:gd name="connsiteX38" fmla="*/ 4083627 w 5081154"/>
                <a:gd name="connsiteY38" fmla="*/ 4819650 h 5463886"/>
                <a:gd name="connsiteX39" fmla="*/ 4239490 w 5081154"/>
                <a:gd name="connsiteY39" fmla="*/ 4809259 h 5463886"/>
                <a:gd name="connsiteX40" fmla="*/ 4260272 w 5081154"/>
                <a:gd name="connsiteY40" fmla="*/ 4892386 h 5463886"/>
                <a:gd name="connsiteX41" fmla="*/ 4197927 w 5081154"/>
                <a:gd name="connsiteY41" fmla="*/ 5214505 h 5463886"/>
                <a:gd name="connsiteX42" fmla="*/ 3948545 w 5081154"/>
                <a:gd name="connsiteY42" fmla="*/ 5048250 h 5463886"/>
                <a:gd name="connsiteX43" fmla="*/ 4000500 w 5081154"/>
                <a:gd name="connsiteY43" fmla="*/ 4985905 h 5463886"/>
                <a:gd name="connsiteX44" fmla="*/ 3927763 w 5081154"/>
                <a:gd name="connsiteY44" fmla="*/ 4944341 h 5463886"/>
                <a:gd name="connsiteX45" fmla="*/ 3927763 w 5081154"/>
                <a:gd name="connsiteY45" fmla="*/ 4871605 h 5463886"/>
                <a:gd name="connsiteX46" fmla="*/ 3771900 w 5081154"/>
                <a:gd name="connsiteY46" fmla="*/ 4881996 h 5463886"/>
                <a:gd name="connsiteX47" fmla="*/ 3667990 w 5081154"/>
                <a:gd name="connsiteY47" fmla="*/ 4933950 h 5463886"/>
                <a:gd name="connsiteX48" fmla="*/ 3564081 w 5081154"/>
                <a:gd name="connsiteY48" fmla="*/ 4830041 h 5463886"/>
                <a:gd name="connsiteX49" fmla="*/ 3356263 w 5081154"/>
                <a:gd name="connsiteY49" fmla="*/ 4850823 h 5463886"/>
                <a:gd name="connsiteX50" fmla="*/ 3356263 w 5081154"/>
                <a:gd name="connsiteY50" fmla="*/ 4726132 h 5463886"/>
                <a:gd name="connsiteX51" fmla="*/ 3273136 w 5081154"/>
                <a:gd name="connsiteY51" fmla="*/ 4819650 h 5463886"/>
                <a:gd name="connsiteX52" fmla="*/ 3293918 w 5081154"/>
                <a:gd name="connsiteY52" fmla="*/ 4933950 h 5463886"/>
                <a:gd name="connsiteX53" fmla="*/ 2930236 w 5081154"/>
                <a:gd name="connsiteY53" fmla="*/ 4933950 h 5463886"/>
                <a:gd name="connsiteX54" fmla="*/ 2670463 w 5081154"/>
                <a:gd name="connsiteY54" fmla="*/ 4954732 h 5463886"/>
                <a:gd name="connsiteX55" fmla="*/ 2628900 w 5081154"/>
                <a:gd name="connsiteY55" fmla="*/ 5120986 h 5463886"/>
                <a:gd name="connsiteX56" fmla="*/ 2441863 w 5081154"/>
                <a:gd name="connsiteY56" fmla="*/ 5120986 h 5463886"/>
                <a:gd name="connsiteX57" fmla="*/ 2369127 w 5081154"/>
                <a:gd name="connsiteY57" fmla="*/ 5204114 h 5463886"/>
                <a:gd name="connsiteX58" fmla="*/ 2265218 w 5081154"/>
                <a:gd name="connsiteY58" fmla="*/ 5276850 h 5463886"/>
                <a:gd name="connsiteX59" fmla="*/ 1849581 w 5081154"/>
                <a:gd name="connsiteY59" fmla="*/ 5266459 h 5463886"/>
                <a:gd name="connsiteX60" fmla="*/ 1870363 w 5081154"/>
                <a:gd name="connsiteY60" fmla="*/ 5069032 h 5463886"/>
                <a:gd name="connsiteX61" fmla="*/ 1766454 w 5081154"/>
                <a:gd name="connsiteY61" fmla="*/ 5079423 h 5463886"/>
                <a:gd name="connsiteX62" fmla="*/ 1610590 w 5081154"/>
                <a:gd name="connsiteY62" fmla="*/ 4944341 h 5463886"/>
                <a:gd name="connsiteX63" fmla="*/ 1527463 w 5081154"/>
                <a:gd name="connsiteY63" fmla="*/ 5017077 h 5463886"/>
                <a:gd name="connsiteX64" fmla="*/ 1465118 w 5081154"/>
                <a:gd name="connsiteY64" fmla="*/ 5048250 h 5463886"/>
                <a:gd name="connsiteX65" fmla="*/ 1361209 w 5081154"/>
                <a:gd name="connsiteY65" fmla="*/ 5027468 h 5463886"/>
                <a:gd name="connsiteX66" fmla="*/ 1392381 w 5081154"/>
                <a:gd name="connsiteY66" fmla="*/ 5193723 h 5463886"/>
                <a:gd name="connsiteX67" fmla="*/ 1340427 w 5081154"/>
                <a:gd name="connsiteY67" fmla="*/ 5318414 h 5463886"/>
                <a:gd name="connsiteX68" fmla="*/ 1153390 w 5081154"/>
                <a:gd name="connsiteY68" fmla="*/ 5463886 h 5463886"/>
                <a:gd name="connsiteX69" fmla="*/ 1049481 w 5081154"/>
                <a:gd name="connsiteY69" fmla="*/ 5453496 h 5463886"/>
                <a:gd name="connsiteX70" fmla="*/ 1143000 w 5081154"/>
                <a:gd name="connsiteY70" fmla="*/ 5276850 h 5463886"/>
                <a:gd name="connsiteX71" fmla="*/ 997527 w 5081154"/>
                <a:gd name="connsiteY71" fmla="*/ 5339196 h 5463886"/>
                <a:gd name="connsiteX72" fmla="*/ 955963 w 5081154"/>
                <a:gd name="connsiteY72" fmla="*/ 5224896 h 5463886"/>
                <a:gd name="connsiteX73" fmla="*/ 997527 w 5081154"/>
                <a:gd name="connsiteY73" fmla="*/ 5152159 h 5463886"/>
                <a:gd name="connsiteX74" fmla="*/ 924790 w 5081154"/>
                <a:gd name="connsiteY74" fmla="*/ 5110596 h 5463886"/>
                <a:gd name="connsiteX75" fmla="*/ 862445 w 5081154"/>
                <a:gd name="connsiteY75" fmla="*/ 5058641 h 5463886"/>
                <a:gd name="connsiteX76" fmla="*/ 779318 w 5081154"/>
                <a:gd name="connsiteY76" fmla="*/ 5006686 h 5463886"/>
                <a:gd name="connsiteX77" fmla="*/ 675409 w 5081154"/>
                <a:gd name="connsiteY77" fmla="*/ 4892386 h 5463886"/>
                <a:gd name="connsiteX78" fmla="*/ 602672 w 5081154"/>
                <a:gd name="connsiteY78" fmla="*/ 5027468 h 5463886"/>
                <a:gd name="connsiteX79" fmla="*/ 415636 w 5081154"/>
                <a:gd name="connsiteY79" fmla="*/ 5027468 h 5463886"/>
                <a:gd name="connsiteX80" fmla="*/ 353290 w 5081154"/>
                <a:gd name="connsiteY80" fmla="*/ 4965123 h 5463886"/>
                <a:gd name="connsiteX81" fmla="*/ 488372 w 5081154"/>
                <a:gd name="connsiteY81" fmla="*/ 4892386 h 5463886"/>
                <a:gd name="connsiteX82" fmla="*/ 633845 w 5081154"/>
                <a:gd name="connsiteY82" fmla="*/ 4902777 h 5463886"/>
                <a:gd name="connsiteX83" fmla="*/ 748145 w 5081154"/>
                <a:gd name="connsiteY83" fmla="*/ 4798868 h 5463886"/>
                <a:gd name="connsiteX84" fmla="*/ 852054 w 5081154"/>
                <a:gd name="connsiteY84" fmla="*/ 4830041 h 5463886"/>
                <a:gd name="connsiteX85" fmla="*/ 955963 w 5081154"/>
                <a:gd name="connsiteY85" fmla="*/ 4788477 h 5463886"/>
                <a:gd name="connsiteX86" fmla="*/ 976745 w 5081154"/>
                <a:gd name="connsiteY86" fmla="*/ 4861214 h 5463886"/>
                <a:gd name="connsiteX87" fmla="*/ 1039090 w 5081154"/>
                <a:gd name="connsiteY87" fmla="*/ 4694959 h 5463886"/>
                <a:gd name="connsiteX88" fmla="*/ 966354 w 5081154"/>
                <a:gd name="connsiteY88" fmla="*/ 4622223 h 5463886"/>
                <a:gd name="connsiteX89" fmla="*/ 1039090 w 5081154"/>
                <a:gd name="connsiteY89" fmla="*/ 4539096 h 5463886"/>
                <a:gd name="connsiteX90" fmla="*/ 976745 w 5081154"/>
                <a:gd name="connsiteY90" fmla="*/ 4435186 h 5463886"/>
                <a:gd name="connsiteX91" fmla="*/ 997527 w 5081154"/>
                <a:gd name="connsiteY91" fmla="*/ 4341668 h 5463886"/>
                <a:gd name="connsiteX92" fmla="*/ 1028700 w 5081154"/>
                <a:gd name="connsiteY92" fmla="*/ 4102677 h 5463886"/>
                <a:gd name="connsiteX93" fmla="*/ 935181 w 5081154"/>
                <a:gd name="connsiteY93" fmla="*/ 3676650 h 5463886"/>
                <a:gd name="connsiteX94" fmla="*/ 987136 w 5081154"/>
                <a:gd name="connsiteY94" fmla="*/ 3531177 h 5463886"/>
                <a:gd name="connsiteX95" fmla="*/ 1080654 w 5081154"/>
                <a:gd name="connsiteY95" fmla="*/ 3479223 h 5463886"/>
                <a:gd name="connsiteX96" fmla="*/ 1101436 w 5081154"/>
                <a:gd name="connsiteY96" fmla="*/ 3520786 h 5463886"/>
                <a:gd name="connsiteX97" fmla="*/ 1246909 w 5081154"/>
                <a:gd name="connsiteY97" fmla="*/ 3406486 h 5463886"/>
                <a:gd name="connsiteX98" fmla="*/ 1288472 w 5081154"/>
                <a:gd name="connsiteY98" fmla="*/ 3240232 h 5463886"/>
                <a:gd name="connsiteX99" fmla="*/ 1236518 w 5081154"/>
                <a:gd name="connsiteY99" fmla="*/ 3125932 h 5463886"/>
                <a:gd name="connsiteX100" fmla="*/ 1340427 w 5081154"/>
                <a:gd name="connsiteY100" fmla="*/ 3157105 h 5463886"/>
                <a:gd name="connsiteX101" fmla="*/ 1444336 w 5081154"/>
                <a:gd name="connsiteY101" fmla="*/ 3157105 h 5463886"/>
                <a:gd name="connsiteX102" fmla="*/ 1465118 w 5081154"/>
                <a:gd name="connsiteY102" fmla="*/ 3136323 h 5463886"/>
                <a:gd name="connsiteX103" fmla="*/ 1413163 w 5081154"/>
                <a:gd name="connsiteY103" fmla="*/ 2990850 h 5463886"/>
                <a:gd name="connsiteX104" fmla="*/ 1454727 w 5081154"/>
                <a:gd name="connsiteY104" fmla="*/ 2793423 h 5463886"/>
                <a:gd name="connsiteX105" fmla="*/ 1371600 w 5081154"/>
                <a:gd name="connsiteY105" fmla="*/ 2575214 h 5463886"/>
                <a:gd name="connsiteX106" fmla="*/ 1267690 w 5081154"/>
                <a:gd name="connsiteY106" fmla="*/ 2564823 h 5463886"/>
                <a:gd name="connsiteX107" fmla="*/ 1205345 w 5081154"/>
                <a:gd name="connsiteY107" fmla="*/ 2450523 h 5463886"/>
                <a:gd name="connsiteX108" fmla="*/ 1278081 w 5081154"/>
                <a:gd name="connsiteY108" fmla="*/ 2346614 h 5463886"/>
                <a:gd name="connsiteX109" fmla="*/ 1132609 w 5081154"/>
                <a:gd name="connsiteY109" fmla="*/ 2211532 h 5463886"/>
                <a:gd name="connsiteX110" fmla="*/ 1132609 w 5081154"/>
                <a:gd name="connsiteY110" fmla="*/ 2086841 h 5463886"/>
                <a:gd name="connsiteX111" fmla="*/ 1132609 w 5081154"/>
                <a:gd name="connsiteY111" fmla="*/ 2086841 h 5463886"/>
                <a:gd name="connsiteX112" fmla="*/ 1163781 w 5081154"/>
                <a:gd name="connsiteY112" fmla="*/ 1962150 h 5463886"/>
                <a:gd name="connsiteX113" fmla="*/ 1132609 w 5081154"/>
                <a:gd name="connsiteY113" fmla="*/ 1879023 h 5463886"/>
                <a:gd name="connsiteX114" fmla="*/ 1132609 w 5081154"/>
                <a:gd name="connsiteY114" fmla="*/ 1785505 h 5463886"/>
                <a:gd name="connsiteX115" fmla="*/ 1070263 w 5081154"/>
                <a:gd name="connsiteY115" fmla="*/ 1754332 h 5463886"/>
                <a:gd name="connsiteX116" fmla="*/ 955963 w 5081154"/>
                <a:gd name="connsiteY116" fmla="*/ 1816677 h 5463886"/>
                <a:gd name="connsiteX117" fmla="*/ 914400 w 5081154"/>
                <a:gd name="connsiteY117" fmla="*/ 1650423 h 5463886"/>
                <a:gd name="connsiteX118" fmla="*/ 841663 w 5081154"/>
                <a:gd name="connsiteY118" fmla="*/ 1421823 h 5463886"/>
                <a:gd name="connsiteX119" fmla="*/ 654627 w 5081154"/>
                <a:gd name="connsiteY119" fmla="*/ 1328305 h 5463886"/>
                <a:gd name="connsiteX120" fmla="*/ 342900 w 5081154"/>
                <a:gd name="connsiteY120" fmla="*/ 1307523 h 5463886"/>
                <a:gd name="connsiteX121" fmla="*/ 394854 w 5081154"/>
                <a:gd name="connsiteY121" fmla="*/ 1473777 h 5463886"/>
                <a:gd name="connsiteX122" fmla="*/ 270163 w 5081154"/>
                <a:gd name="connsiteY122" fmla="*/ 1546514 h 5463886"/>
                <a:gd name="connsiteX123" fmla="*/ 51954 w 5081154"/>
                <a:gd name="connsiteY123" fmla="*/ 1619250 h 5463886"/>
                <a:gd name="connsiteX124" fmla="*/ 114300 w 5081154"/>
                <a:gd name="connsiteY124" fmla="*/ 1359477 h 5463886"/>
                <a:gd name="connsiteX125" fmla="*/ 10390 w 5081154"/>
                <a:gd name="connsiteY125" fmla="*/ 1099705 h 5463886"/>
                <a:gd name="connsiteX126" fmla="*/ 0 w 5081154"/>
                <a:gd name="connsiteY126" fmla="*/ 798368 h 5463886"/>
                <a:gd name="connsiteX127" fmla="*/ 270163 w 5081154"/>
                <a:gd name="connsiteY127" fmla="*/ 673677 h 5463886"/>
                <a:gd name="connsiteX128" fmla="*/ 571500 w 5081154"/>
                <a:gd name="connsiteY128" fmla="*/ 746414 h 5463886"/>
                <a:gd name="connsiteX129" fmla="*/ 571500 w 5081154"/>
                <a:gd name="connsiteY129" fmla="*/ 538596 h 5463886"/>
                <a:gd name="connsiteX130" fmla="*/ 852054 w 5081154"/>
                <a:gd name="connsiteY130" fmla="*/ 226868 h 5463886"/>
                <a:gd name="connsiteX131" fmla="*/ 1111827 w 5081154"/>
                <a:gd name="connsiteY131" fmla="*/ 112568 h 5463886"/>
                <a:gd name="connsiteX132" fmla="*/ 1211060 w 5081154"/>
                <a:gd name="connsiteY132" fmla="*/ 0 h 5463886"/>
                <a:gd name="connsiteX133" fmla="*/ 1289165 w 5081154"/>
                <a:gd name="connsiteY133" fmla="*/ 31864 h 5463886"/>
                <a:gd name="connsiteX134" fmla="*/ 1325360 w 5081154"/>
                <a:gd name="connsiteY134" fmla="*/ 79489 h 5463886"/>
                <a:gd name="connsiteX135" fmla="*/ 1432040 w 5081154"/>
                <a:gd name="connsiteY135" fmla="*/ 129019 h 5463886"/>
                <a:gd name="connsiteX136" fmla="*/ 1492480 w 5081154"/>
                <a:gd name="connsiteY136" fmla="*/ 233796 h 5463886"/>
                <a:gd name="connsiteX137" fmla="*/ 1489190 w 5081154"/>
                <a:gd name="connsiteY137" fmla="*/ 285229 h 5463886"/>
                <a:gd name="connsiteX138" fmla="*/ 1694930 w 5081154"/>
                <a:gd name="connsiteY138" fmla="*/ 393814 h 5463886"/>
                <a:gd name="connsiteX139" fmla="*/ 1694930 w 5081154"/>
                <a:gd name="connsiteY139" fmla="*/ 523354 h 5463886"/>
                <a:gd name="connsiteX140" fmla="*/ 1710516 w 5081154"/>
                <a:gd name="connsiteY140" fmla="*/ 585874 h 5463886"/>
                <a:gd name="connsiteX141" fmla="*/ 1769225 w 5081154"/>
                <a:gd name="connsiteY141" fmla="*/ 576694 h 5463886"/>
                <a:gd name="connsiteX142" fmla="*/ 1803515 w 5081154"/>
                <a:gd name="connsiteY142" fmla="*/ 618604 h 5463886"/>
                <a:gd name="connsiteX143" fmla="*/ 1830185 w 5081154"/>
                <a:gd name="connsiteY143" fmla="*/ 559549 h 5463886"/>
                <a:gd name="connsiteX144" fmla="*/ 1921625 w 5081154"/>
                <a:gd name="connsiteY144" fmla="*/ 570979 h 5463886"/>
                <a:gd name="connsiteX145" fmla="*/ 1948295 w 5081154"/>
                <a:gd name="connsiteY145" fmla="*/ 511924 h 5463886"/>
                <a:gd name="connsiteX146" fmla="*/ 1870190 w 5081154"/>
                <a:gd name="connsiteY146" fmla="*/ 470014 h 5463886"/>
                <a:gd name="connsiteX147" fmla="*/ 1820660 w 5081154"/>
                <a:gd name="connsiteY147" fmla="*/ 388099 h 5463886"/>
                <a:gd name="connsiteX148" fmla="*/ 1836593 w 5081154"/>
                <a:gd name="connsiteY148" fmla="*/ 347749 h 5463886"/>
                <a:gd name="connsiteX149" fmla="*/ 1976870 w 5081154"/>
                <a:gd name="connsiteY149" fmla="*/ 315709 h 5463886"/>
                <a:gd name="connsiteX150" fmla="*/ 2009255 w 5081154"/>
                <a:gd name="connsiteY150" fmla="*/ 344284 h 5463886"/>
                <a:gd name="connsiteX151" fmla="*/ 2070215 w 5081154"/>
                <a:gd name="connsiteY151" fmla="*/ 344284 h 5463886"/>
                <a:gd name="connsiteX152" fmla="*/ 2098790 w 5081154"/>
                <a:gd name="connsiteY152" fmla="*/ 382384 h 5463886"/>
                <a:gd name="connsiteX153" fmla="*/ 2138795 w 5081154"/>
                <a:gd name="connsiteY153" fmla="*/ 361429 h 5463886"/>
                <a:gd name="connsiteX154" fmla="*/ 2176895 w 5081154"/>
                <a:gd name="connsiteY154" fmla="*/ 384289 h 5463886"/>
                <a:gd name="connsiteX155" fmla="*/ 2235950 w 5081154"/>
                <a:gd name="connsiteY155" fmla="*/ 386194 h 5463886"/>
                <a:gd name="connsiteX156" fmla="*/ 2272145 w 5081154"/>
                <a:gd name="connsiteY156" fmla="*/ 441439 h 5463886"/>
                <a:gd name="connsiteX157" fmla="*/ 2278380 w 5081154"/>
                <a:gd name="connsiteY157" fmla="*/ 529936 h 5463886"/>
                <a:gd name="connsiteX158" fmla="*/ 2321675 w 5081154"/>
                <a:gd name="connsiteY158" fmla="*/ 500494 h 5463886"/>
                <a:gd name="connsiteX159" fmla="*/ 2371205 w 5081154"/>
                <a:gd name="connsiteY159" fmla="*/ 523354 h 5463886"/>
                <a:gd name="connsiteX160" fmla="*/ 2535381 w 5081154"/>
                <a:gd name="connsiteY160" fmla="*/ 143741 h 5463886"/>
                <a:gd name="connsiteX161" fmla="*/ 2680854 w 5081154"/>
                <a:gd name="connsiteY161" fmla="*/ 351559 h 5463886"/>
                <a:gd name="connsiteX162" fmla="*/ 2951018 w 5081154"/>
                <a:gd name="connsiteY162" fmla="*/ 320386 h 5463886"/>
                <a:gd name="connsiteX163" fmla="*/ 3200400 w 5081154"/>
                <a:gd name="connsiteY163" fmla="*/ 455468 h 5463886"/>
                <a:gd name="connsiteX164" fmla="*/ 3241963 w 5081154"/>
                <a:gd name="connsiteY164" fmla="*/ 590550 h 5463886"/>
                <a:gd name="connsiteX165" fmla="*/ 3387436 w 5081154"/>
                <a:gd name="connsiteY165" fmla="*/ 746414 h 5463886"/>
                <a:gd name="connsiteX166" fmla="*/ 3449781 w 5081154"/>
                <a:gd name="connsiteY166" fmla="*/ 902277 h 5463886"/>
                <a:gd name="connsiteX167" fmla="*/ 3647209 w 5081154"/>
                <a:gd name="connsiteY167" fmla="*/ 1037359 h 5463886"/>
                <a:gd name="connsiteX168" fmla="*/ 3699163 w 5081154"/>
                <a:gd name="connsiteY168" fmla="*/ 1162050 h 5463886"/>
                <a:gd name="connsiteX0" fmla="*/ 3699163 w 5081154"/>
                <a:gd name="connsiteY0" fmla="*/ 1162050 h 5463886"/>
                <a:gd name="connsiteX1" fmla="*/ 3647209 w 5081154"/>
                <a:gd name="connsiteY1" fmla="*/ 1276350 h 5463886"/>
                <a:gd name="connsiteX2" fmla="*/ 3647209 w 5081154"/>
                <a:gd name="connsiteY2" fmla="*/ 1369868 h 5463886"/>
                <a:gd name="connsiteX3" fmla="*/ 3574472 w 5081154"/>
                <a:gd name="connsiteY3" fmla="*/ 1390650 h 5463886"/>
                <a:gd name="connsiteX4" fmla="*/ 3595254 w 5081154"/>
                <a:gd name="connsiteY4" fmla="*/ 1494559 h 5463886"/>
                <a:gd name="connsiteX5" fmla="*/ 3678381 w 5081154"/>
                <a:gd name="connsiteY5" fmla="*/ 1525732 h 5463886"/>
                <a:gd name="connsiteX6" fmla="*/ 3688772 w 5081154"/>
                <a:gd name="connsiteY6" fmla="*/ 1640032 h 5463886"/>
                <a:gd name="connsiteX7" fmla="*/ 3740727 w 5081154"/>
                <a:gd name="connsiteY7" fmla="*/ 1650423 h 5463886"/>
                <a:gd name="connsiteX8" fmla="*/ 3730336 w 5081154"/>
                <a:gd name="connsiteY8" fmla="*/ 1795896 h 5463886"/>
                <a:gd name="connsiteX9" fmla="*/ 3803072 w 5081154"/>
                <a:gd name="connsiteY9" fmla="*/ 1806286 h 5463886"/>
                <a:gd name="connsiteX10" fmla="*/ 3834245 w 5081154"/>
                <a:gd name="connsiteY10" fmla="*/ 1941368 h 5463886"/>
                <a:gd name="connsiteX11" fmla="*/ 3938154 w 5081154"/>
                <a:gd name="connsiteY11" fmla="*/ 2003714 h 5463886"/>
                <a:gd name="connsiteX12" fmla="*/ 3958936 w 5081154"/>
                <a:gd name="connsiteY12" fmla="*/ 2076450 h 5463886"/>
                <a:gd name="connsiteX13" fmla="*/ 4197927 w 5081154"/>
                <a:gd name="connsiteY13" fmla="*/ 2107623 h 5463886"/>
                <a:gd name="connsiteX14" fmla="*/ 4384963 w 5081154"/>
                <a:gd name="connsiteY14" fmla="*/ 2481696 h 5463886"/>
                <a:gd name="connsiteX15" fmla="*/ 4447309 w 5081154"/>
                <a:gd name="connsiteY15" fmla="*/ 2429741 h 5463886"/>
                <a:gd name="connsiteX16" fmla="*/ 4603172 w 5081154"/>
                <a:gd name="connsiteY16" fmla="*/ 2575214 h 5463886"/>
                <a:gd name="connsiteX17" fmla="*/ 4603172 w 5081154"/>
                <a:gd name="connsiteY17" fmla="*/ 2658341 h 5463886"/>
                <a:gd name="connsiteX18" fmla="*/ 4738254 w 5081154"/>
                <a:gd name="connsiteY18" fmla="*/ 2762250 h 5463886"/>
                <a:gd name="connsiteX19" fmla="*/ 4831772 w 5081154"/>
                <a:gd name="connsiteY19" fmla="*/ 2741468 h 5463886"/>
                <a:gd name="connsiteX20" fmla="*/ 4914900 w 5081154"/>
                <a:gd name="connsiteY20" fmla="*/ 2845377 h 5463886"/>
                <a:gd name="connsiteX21" fmla="*/ 4966854 w 5081154"/>
                <a:gd name="connsiteY21" fmla="*/ 2845377 h 5463886"/>
                <a:gd name="connsiteX22" fmla="*/ 5060372 w 5081154"/>
                <a:gd name="connsiteY22" fmla="*/ 3063586 h 5463886"/>
                <a:gd name="connsiteX23" fmla="*/ 5081154 w 5081154"/>
                <a:gd name="connsiteY23" fmla="*/ 3167496 h 5463886"/>
                <a:gd name="connsiteX24" fmla="*/ 5060372 w 5081154"/>
                <a:gd name="connsiteY24" fmla="*/ 3261014 h 5463886"/>
                <a:gd name="connsiteX25" fmla="*/ 5060372 w 5081154"/>
                <a:gd name="connsiteY25" fmla="*/ 3323359 h 5463886"/>
                <a:gd name="connsiteX26" fmla="*/ 4935681 w 5081154"/>
                <a:gd name="connsiteY26" fmla="*/ 3458441 h 5463886"/>
                <a:gd name="connsiteX27" fmla="*/ 4748645 w 5081154"/>
                <a:gd name="connsiteY27" fmla="*/ 3354532 h 5463886"/>
                <a:gd name="connsiteX28" fmla="*/ 4665518 w 5081154"/>
                <a:gd name="connsiteY28" fmla="*/ 3406486 h 5463886"/>
                <a:gd name="connsiteX29" fmla="*/ 4623954 w 5081154"/>
                <a:gd name="connsiteY29" fmla="*/ 3718214 h 5463886"/>
                <a:gd name="connsiteX30" fmla="*/ 4478481 w 5081154"/>
                <a:gd name="connsiteY30" fmla="*/ 3842905 h 5463886"/>
                <a:gd name="connsiteX31" fmla="*/ 4239490 w 5081154"/>
                <a:gd name="connsiteY31" fmla="*/ 3894859 h 5463886"/>
                <a:gd name="connsiteX32" fmla="*/ 4156363 w 5081154"/>
                <a:gd name="connsiteY32" fmla="*/ 3957205 h 5463886"/>
                <a:gd name="connsiteX33" fmla="*/ 4073236 w 5081154"/>
                <a:gd name="connsiteY33" fmla="*/ 3988377 h 5463886"/>
                <a:gd name="connsiteX34" fmla="*/ 3938154 w 5081154"/>
                <a:gd name="connsiteY34" fmla="*/ 4123459 h 5463886"/>
                <a:gd name="connsiteX35" fmla="*/ 4042063 w 5081154"/>
                <a:gd name="connsiteY35" fmla="*/ 4383232 h 5463886"/>
                <a:gd name="connsiteX36" fmla="*/ 4156363 w 5081154"/>
                <a:gd name="connsiteY36" fmla="*/ 4559877 h 5463886"/>
                <a:gd name="connsiteX37" fmla="*/ 4083627 w 5081154"/>
                <a:gd name="connsiteY37" fmla="*/ 4736523 h 5463886"/>
                <a:gd name="connsiteX38" fmla="*/ 4083627 w 5081154"/>
                <a:gd name="connsiteY38" fmla="*/ 4819650 h 5463886"/>
                <a:gd name="connsiteX39" fmla="*/ 4239490 w 5081154"/>
                <a:gd name="connsiteY39" fmla="*/ 4809259 h 5463886"/>
                <a:gd name="connsiteX40" fmla="*/ 4260272 w 5081154"/>
                <a:gd name="connsiteY40" fmla="*/ 4892386 h 5463886"/>
                <a:gd name="connsiteX41" fmla="*/ 4197927 w 5081154"/>
                <a:gd name="connsiteY41" fmla="*/ 5214505 h 5463886"/>
                <a:gd name="connsiteX42" fmla="*/ 3948545 w 5081154"/>
                <a:gd name="connsiteY42" fmla="*/ 5048250 h 5463886"/>
                <a:gd name="connsiteX43" fmla="*/ 4000500 w 5081154"/>
                <a:gd name="connsiteY43" fmla="*/ 4985905 h 5463886"/>
                <a:gd name="connsiteX44" fmla="*/ 3927763 w 5081154"/>
                <a:gd name="connsiteY44" fmla="*/ 4944341 h 5463886"/>
                <a:gd name="connsiteX45" fmla="*/ 3927763 w 5081154"/>
                <a:gd name="connsiteY45" fmla="*/ 4871605 h 5463886"/>
                <a:gd name="connsiteX46" fmla="*/ 3771900 w 5081154"/>
                <a:gd name="connsiteY46" fmla="*/ 4881996 h 5463886"/>
                <a:gd name="connsiteX47" fmla="*/ 3667990 w 5081154"/>
                <a:gd name="connsiteY47" fmla="*/ 4933950 h 5463886"/>
                <a:gd name="connsiteX48" fmla="*/ 3564081 w 5081154"/>
                <a:gd name="connsiteY48" fmla="*/ 4830041 h 5463886"/>
                <a:gd name="connsiteX49" fmla="*/ 3356263 w 5081154"/>
                <a:gd name="connsiteY49" fmla="*/ 4850823 h 5463886"/>
                <a:gd name="connsiteX50" fmla="*/ 3356263 w 5081154"/>
                <a:gd name="connsiteY50" fmla="*/ 4726132 h 5463886"/>
                <a:gd name="connsiteX51" fmla="*/ 3273136 w 5081154"/>
                <a:gd name="connsiteY51" fmla="*/ 4819650 h 5463886"/>
                <a:gd name="connsiteX52" fmla="*/ 3293918 w 5081154"/>
                <a:gd name="connsiteY52" fmla="*/ 4933950 h 5463886"/>
                <a:gd name="connsiteX53" fmla="*/ 2930236 w 5081154"/>
                <a:gd name="connsiteY53" fmla="*/ 4933950 h 5463886"/>
                <a:gd name="connsiteX54" fmla="*/ 2670463 w 5081154"/>
                <a:gd name="connsiteY54" fmla="*/ 4954732 h 5463886"/>
                <a:gd name="connsiteX55" fmla="*/ 2628900 w 5081154"/>
                <a:gd name="connsiteY55" fmla="*/ 5120986 h 5463886"/>
                <a:gd name="connsiteX56" fmla="*/ 2441863 w 5081154"/>
                <a:gd name="connsiteY56" fmla="*/ 5120986 h 5463886"/>
                <a:gd name="connsiteX57" fmla="*/ 2369127 w 5081154"/>
                <a:gd name="connsiteY57" fmla="*/ 5204114 h 5463886"/>
                <a:gd name="connsiteX58" fmla="*/ 2265218 w 5081154"/>
                <a:gd name="connsiteY58" fmla="*/ 5276850 h 5463886"/>
                <a:gd name="connsiteX59" fmla="*/ 1849581 w 5081154"/>
                <a:gd name="connsiteY59" fmla="*/ 5266459 h 5463886"/>
                <a:gd name="connsiteX60" fmla="*/ 1870363 w 5081154"/>
                <a:gd name="connsiteY60" fmla="*/ 5069032 h 5463886"/>
                <a:gd name="connsiteX61" fmla="*/ 1766454 w 5081154"/>
                <a:gd name="connsiteY61" fmla="*/ 5079423 h 5463886"/>
                <a:gd name="connsiteX62" fmla="*/ 1610590 w 5081154"/>
                <a:gd name="connsiteY62" fmla="*/ 4944341 h 5463886"/>
                <a:gd name="connsiteX63" fmla="*/ 1527463 w 5081154"/>
                <a:gd name="connsiteY63" fmla="*/ 5017077 h 5463886"/>
                <a:gd name="connsiteX64" fmla="*/ 1465118 w 5081154"/>
                <a:gd name="connsiteY64" fmla="*/ 5048250 h 5463886"/>
                <a:gd name="connsiteX65" fmla="*/ 1361209 w 5081154"/>
                <a:gd name="connsiteY65" fmla="*/ 5027468 h 5463886"/>
                <a:gd name="connsiteX66" fmla="*/ 1392381 w 5081154"/>
                <a:gd name="connsiteY66" fmla="*/ 5193723 h 5463886"/>
                <a:gd name="connsiteX67" fmla="*/ 1340427 w 5081154"/>
                <a:gd name="connsiteY67" fmla="*/ 5318414 h 5463886"/>
                <a:gd name="connsiteX68" fmla="*/ 1153390 w 5081154"/>
                <a:gd name="connsiteY68" fmla="*/ 5463886 h 5463886"/>
                <a:gd name="connsiteX69" fmla="*/ 1049481 w 5081154"/>
                <a:gd name="connsiteY69" fmla="*/ 5453496 h 5463886"/>
                <a:gd name="connsiteX70" fmla="*/ 1143000 w 5081154"/>
                <a:gd name="connsiteY70" fmla="*/ 5276850 h 5463886"/>
                <a:gd name="connsiteX71" fmla="*/ 997527 w 5081154"/>
                <a:gd name="connsiteY71" fmla="*/ 5339196 h 5463886"/>
                <a:gd name="connsiteX72" fmla="*/ 955963 w 5081154"/>
                <a:gd name="connsiteY72" fmla="*/ 5224896 h 5463886"/>
                <a:gd name="connsiteX73" fmla="*/ 997527 w 5081154"/>
                <a:gd name="connsiteY73" fmla="*/ 5152159 h 5463886"/>
                <a:gd name="connsiteX74" fmla="*/ 924790 w 5081154"/>
                <a:gd name="connsiteY74" fmla="*/ 5110596 h 5463886"/>
                <a:gd name="connsiteX75" fmla="*/ 862445 w 5081154"/>
                <a:gd name="connsiteY75" fmla="*/ 5058641 h 5463886"/>
                <a:gd name="connsiteX76" fmla="*/ 779318 w 5081154"/>
                <a:gd name="connsiteY76" fmla="*/ 5006686 h 5463886"/>
                <a:gd name="connsiteX77" fmla="*/ 675409 w 5081154"/>
                <a:gd name="connsiteY77" fmla="*/ 4892386 h 5463886"/>
                <a:gd name="connsiteX78" fmla="*/ 602672 w 5081154"/>
                <a:gd name="connsiteY78" fmla="*/ 5027468 h 5463886"/>
                <a:gd name="connsiteX79" fmla="*/ 415636 w 5081154"/>
                <a:gd name="connsiteY79" fmla="*/ 5027468 h 5463886"/>
                <a:gd name="connsiteX80" fmla="*/ 353290 w 5081154"/>
                <a:gd name="connsiteY80" fmla="*/ 4965123 h 5463886"/>
                <a:gd name="connsiteX81" fmla="*/ 488372 w 5081154"/>
                <a:gd name="connsiteY81" fmla="*/ 4892386 h 5463886"/>
                <a:gd name="connsiteX82" fmla="*/ 633845 w 5081154"/>
                <a:gd name="connsiteY82" fmla="*/ 4902777 h 5463886"/>
                <a:gd name="connsiteX83" fmla="*/ 748145 w 5081154"/>
                <a:gd name="connsiteY83" fmla="*/ 4798868 h 5463886"/>
                <a:gd name="connsiteX84" fmla="*/ 852054 w 5081154"/>
                <a:gd name="connsiteY84" fmla="*/ 4830041 h 5463886"/>
                <a:gd name="connsiteX85" fmla="*/ 955963 w 5081154"/>
                <a:gd name="connsiteY85" fmla="*/ 4788477 h 5463886"/>
                <a:gd name="connsiteX86" fmla="*/ 976745 w 5081154"/>
                <a:gd name="connsiteY86" fmla="*/ 4861214 h 5463886"/>
                <a:gd name="connsiteX87" fmla="*/ 1039090 w 5081154"/>
                <a:gd name="connsiteY87" fmla="*/ 4694959 h 5463886"/>
                <a:gd name="connsiteX88" fmla="*/ 966354 w 5081154"/>
                <a:gd name="connsiteY88" fmla="*/ 4622223 h 5463886"/>
                <a:gd name="connsiteX89" fmla="*/ 1039090 w 5081154"/>
                <a:gd name="connsiteY89" fmla="*/ 4539096 h 5463886"/>
                <a:gd name="connsiteX90" fmla="*/ 976745 w 5081154"/>
                <a:gd name="connsiteY90" fmla="*/ 4435186 h 5463886"/>
                <a:gd name="connsiteX91" fmla="*/ 997527 w 5081154"/>
                <a:gd name="connsiteY91" fmla="*/ 4341668 h 5463886"/>
                <a:gd name="connsiteX92" fmla="*/ 1028700 w 5081154"/>
                <a:gd name="connsiteY92" fmla="*/ 4102677 h 5463886"/>
                <a:gd name="connsiteX93" fmla="*/ 935181 w 5081154"/>
                <a:gd name="connsiteY93" fmla="*/ 3676650 h 5463886"/>
                <a:gd name="connsiteX94" fmla="*/ 987136 w 5081154"/>
                <a:gd name="connsiteY94" fmla="*/ 3531177 h 5463886"/>
                <a:gd name="connsiteX95" fmla="*/ 1080654 w 5081154"/>
                <a:gd name="connsiteY95" fmla="*/ 3479223 h 5463886"/>
                <a:gd name="connsiteX96" fmla="*/ 1101436 w 5081154"/>
                <a:gd name="connsiteY96" fmla="*/ 3520786 h 5463886"/>
                <a:gd name="connsiteX97" fmla="*/ 1246909 w 5081154"/>
                <a:gd name="connsiteY97" fmla="*/ 3406486 h 5463886"/>
                <a:gd name="connsiteX98" fmla="*/ 1288472 w 5081154"/>
                <a:gd name="connsiteY98" fmla="*/ 3240232 h 5463886"/>
                <a:gd name="connsiteX99" fmla="*/ 1236518 w 5081154"/>
                <a:gd name="connsiteY99" fmla="*/ 3125932 h 5463886"/>
                <a:gd name="connsiteX100" fmla="*/ 1340427 w 5081154"/>
                <a:gd name="connsiteY100" fmla="*/ 3157105 h 5463886"/>
                <a:gd name="connsiteX101" fmla="*/ 1444336 w 5081154"/>
                <a:gd name="connsiteY101" fmla="*/ 3157105 h 5463886"/>
                <a:gd name="connsiteX102" fmla="*/ 1465118 w 5081154"/>
                <a:gd name="connsiteY102" fmla="*/ 3136323 h 5463886"/>
                <a:gd name="connsiteX103" fmla="*/ 1413163 w 5081154"/>
                <a:gd name="connsiteY103" fmla="*/ 2990850 h 5463886"/>
                <a:gd name="connsiteX104" fmla="*/ 1454727 w 5081154"/>
                <a:gd name="connsiteY104" fmla="*/ 2793423 h 5463886"/>
                <a:gd name="connsiteX105" fmla="*/ 1371600 w 5081154"/>
                <a:gd name="connsiteY105" fmla="*/ 2575214 h 5463886"/>
                <a:gd name="connsiteX106" fmla="*/ 1267690 w 5081154"/>
                <a:gd name="connsiteY106" fmla="*/ 2564823 h 5463886"/>
                <a:gd name="connsiteX107" fmla="*/ 1205345 w 5081154"/>
                <a:gd name="connsiteY107" fmla="*/ 2450523 h 5463886"/>
                <a:gd name="connsiteX108" fmla="*/ 1278081 w 5081154"/>
                <a:gd name="connsiteY108" fmla="*/ 2346614 h 5463886"/>
                <a:gd name="connsiteX109" fmla="*/ 1132609 w 5081154"/>
                <a:gd name="connsiteY109" fmla="*/ 2211532 h 5463886"/>
                <a:gd name="connsiteX110" fmla="*/ 1132609 w 5081154"/>
                <a:gd name="connsiteY110" fmla="*/ 2086841 h 5463886"/>
                <a:gd name="connsiteX111" fmla="*/ 1132609 w 5081154"/>
                <a:gd name="connsiteY111" fmla="*/ 2086841 h 5463886"/>
                <a:gd name="connsiteX112" fmla="*/ 1163781 w 5081154"/>
                <a:gd name="connsiteY112" fmla="*/ 1962150 h 5463886"/>
                <a:gd name="connsiteX113" fmla="*/ 1132609 w 5081154"/>
                <a:gd name="connsiteY113" fmla="*/ 1879023 h 5463886"/>
                <a:gd name="connsiteX114" fmla="*/ 1132609 w 5081154"/>
                <a:gd name="connsiteY114" fmla="*/ 1785505 h 5463886"/>
                <a:gd name="connsiteX115" fmla="*/ 1070263 w 5081154"/>
                <a:gd name="connsiteY115" fmla="*/ 1754332 h 5463886"/>
                <a:gd name="connsiteX116" fmla="*/ 955963 w 5081154"/>
                <a:gd name="connsiteY116" fmla="*/ 1816677 h 5463886"/>
                <a:gd name="connsiteX117" fmla="*/ 914400 w 5081154"/>
                <a:gd name="connsiteY117" fmla="*/ 1650423 h 5463886"/>
                <a:gd name="connsiteX118" fmla="*/ 841663 w 5081154"/>
                <a:gd name="connsiteY118" fmla="*/ 1421823 h 5463886"/>
                <a:gd name="connsiteX119" fmla="*/ 654627 w 5081154"/>
                <a:gd name="connsiteY119" fmla="*/ 1328305 h 5463886"/>
                <a:gd name="connsiteX120" fmla="*/ 342900 w 5081154"/>
                <a:gd name="connsiteY120" fmla="*/ 1307523 h 5463886"/>
                <a:gd name="connsiteX121" fmla="*/ 394854 w 5081154"/>
                <a:gd name="connsiteY121" fmla="*/ 1473777 h 5463886"/>
                <a:gd name="connsiteX122" fmla="*/ 270163 w 5081154"/>
                <a:gd name="connsiteY122" fmla="*/ 1546514 h 5463886"/>
                <a:gd name="connsiteX123" fmla="*/ 51954 w 5081154"/>
                <a:gd name="connsiteY123" fmla="*/ 1619250 h 5463886"/>
                <a:gd name="connsiteX124" fmla="*/ 114300 w 5081154"/>
                <a:gd name="connsiteY124" fmla="*/ 1359477 h 5463886"/>
                <a:gd name="connsiteX125" fmla="*/ 10390 w 5081154"/>
                <a:gd name="connsiteY125" fmla="*/ 1099705 h 5463886"/>
                <a:gd name="connsiteX126" fmla="*/ 0 w 5081154"/>
                <a:gd name="connsiteY126" fmla="*/ 798368 h 5463886"/>
                <a:gd name="connsiteX127" fmla="*/ 270163 w 5081154"/>
                <a:gd name="connsiteY127" fmla="*/ 673677 h 5463886"/>
                <a:gd name="connsiteX128" fmla="*/ 571500 w 5081154"/>
                <a:gd name="connsiteY128" fmla="*/ 746414 h 5463886"/>
                <a:gd name="connsiteX129" fmla="*/ 571500 w 5081154"/>
                <a:gd name="connsiteY129" fmla="*/ 538596 h 5463886"/>
                <a:gd name="connsiteX130" fmla="*/ 852054 w 5081154"/>
                <a:gd name="connsiteY130" fmla="*/ 226868 h 5463886"/>
                <a:gd name="connsiteX131" fmla="*/ 1111827 w 5081154"/>
                <a:gd name="connsiteY131" fmla="*/ 112568 h 5463886"/>
                <a:gd name="connsiteX132" fmla="*/ 1211060 w 5081154"/>
                <a:gd name="connsiteY132" fmla="*/ 0 h 5463886"/>
                <a:gd name="connsiteX133" fmla="*/ 1289165 w 5081154"/>
                <a:gd name="connsiteY133" fmla="*/ 31864 h 5463886"/>
                <a:gd name="connsiteX134" fmla="*/ 1325360 w 5081154"/>
                <a:gd name="connsiteY134" fmla="*/ 79489 h 5463886"/>
                <a:gd name="connsiteX135" fmla="*/ 1432040 w 5081154"/>
                <a:gd name="connsiteY135" fmla="*/ 129019 h 5463886"/>
                <a:gd name="connsiteX136" fmla="*/ 1492480 w 5081154"/>
                <a:gd name="connsiteY136" fmla="*/ 233796 h 5463886"/>
                <a:gd name="connsiteX137" fmla="*/ 1489190 w 5081154"/>
                <a:gd name="connsiteY137" fmla="*/ 285229 h 5463886"/>
                <a:gd name="connsiteX138" fmla="*/ 1694930 w 5081154"/>
                <a:gd name="connsiteY138" fmla="*/ 393814 h 5463886"/>
                <a:gd name="connsiteX139" fmla="*/ 1694930 w 5081154"/>
                <a:gd name="connsiteY139" fmla="*/ 523354 h 5463886"/>
                <a:gd name="connsiteX140" fmla="*/ 1710516 w 5081154"/>
                <a:gd name="connsiteY140" fmla="*/ 585874 h 5463886"/>
                <a:gd name="connsiteX141" fmla="*/ 1769225 w 5081154"/>
                <a:gd name="connsiteY141" fmla="*/ 576694 h 5463886"/>
                <a:gd name="connsiteX142" fmla="*/ 1803515 w 5081154"/>
                <a:gd name="connsiteY142" fmla="*/ 618604 h 5463886"/>
                <a:gd name="connsiteX143" fmla="*/ 1830185 w 5081154"/>
                <a:gd name="connsiteY143" fmla="*/ 559549 h 5463886"/>
                <a:gd name="connsiteX144" fmla="*/ 1921625 w 5081154"/>
                <a:gd name="connsiteY144" fmla="*/ 570979 h 5463886"/>
                <a:gd name="connsiteX145" fmla="*/ 1948295 w 5081154"/>
                <a:gd name="connsiteY145" fmla="*/ 511924 h 5463886"/>
                <a:gd name="connsiteX146" fmla="*/ 1870190 w 5081154"/>
                <a:gd name="connsiteY146" fmla="*/ 470014 h 5463886"/>
                <a:gd name="connsiteX147" fmla="*/ 1820660 w 5081154"/>
                <a:gd name="connsiteY147" fmla="*/ 388099 h 5463886"/>
                <a:gd name="connsiteX148" fmla="*/ 1836593 w 5081154"/>
                <a:gd name="connsiteY148" fmla="*/ 347749 h 5463886"/>
                <a:gd name="connsiteX149" fmla="*/ 1976870 w 5081154"/>
                <a:gd name="connsiteY149" fmla="*/ 315709 h 5463886"/>
                <a:gd name="connsiteX150" fmla="*/ 2009255 w 5081154"/>
                <a:gd name="connsiteY150" fmla="*/ 344284 h 5463886"/>
                <a:gd name="connsiteX151" fmla="*/ 2070215 w 5081154"/>
                <a:gd name="connsiteY151" fmla="*/ 344284 h 5463886"/>
                <a:gd name="connsiteX152" fmla="*/ 2098790 w 5081154"/>
                <a:gd name="connsiteY152" fmla="*/ 382384 h 5463886"/>
                <a:gd name="connsiteX153" fmla="*/ 2138795 w 5081154"/>
                <a:gd name="connsiteY153" fmla="*/ 361429 h 5463886"/>
                <a:gd name="connsiteX154" fmla="*/ 2176895 w 5081154"/>
                <a:gd name="connsiteY154" fmla="*/ 384289 h 5463886"/>
                <a:gd name="connsiteX155" fmla="*/ 2235950 w 5081154"/>
                <a:gd name="connsiteY155" fmla="*/ 386194 h 5463886"/>
                <a:gd name="connsiteX156" fmla="*/ 2272145 w 5081154"/>
                <a:gd name="connsiteY156" fmla="*/ 441439 h 5463886"/>
                <a:gd name="connsiteX157" fmla="*/ 2278380 w 5081154"/>
                <a:gd name="connsiteY157" fmla="*/ 529936 h 5463886"/>
                <a:gd name="connsiteX158" fmla="*/ 2321675 w 5081154"/>
                <a:gd name="connsiteY158" fmla="*/ 500494 h 5463886"/>
                <a:gd name="connsiteX159" fmla="*/ 2371205 w 5081154"/>
                <a:gd name="connsiteY159" fmla="*/ 523354 h 5463886"/>
                <a:gd name="connsiteX160" fmla="*/ 2535381 w 5081154"/>
                <a:gd name="connsiteY160" fmla="*/ 143741 h 5463886"/>
                <a:gd name="connsiteX161" fmla="*/ 2680854 w 5081154"/>
                <a:gd name="connsiteY161" fmla="*/ 351559 h 5463886"/>
                <a:gd name="connsiteX162" fmla="*/ 2951018 w 5081154"/>
                <a:gd name="connsiteY162" fmla="*/ 320386 h 5463886"/>
                <a:gd name="connsiteX163" fmla="*/ 3200400 w 5081154"/>
                <a:gd name="connsiteY163" fmla="*/ 455468 h 5463886"/>
                <a:gd name="connsiteX164" fmla="*/ 3241963 w 5081154"/>
                <a:gd name="connsiteY164" fmla="*/ 590550 h 5463886"/>
                <a:gd name="connsiteX165" fmla="*/ 3387436 w 5081154"/>
                <a:gd name="connsiteY165" fmla="*/ 746414 h 5463886"/>
                <a:gd name="connsiteX166" fmla="*/ 3449781 w 5081154"/>
                <a:gd name="connsiteY166" fmla="*/ 902277 h 5463886"/>
                <a:gd name="connsiteX167" fmla="*/ 3647209 w 5081154"/>
                <a:gd name="connsiteY167" fmla="*/ 1037359 h 5463886"/>
                <a:gd name="connsiteX168" fmla="*/ 3699163 w 5081154"/>
                <a:gd name="connsiteY168" fmla="*/ 1162050 h 5463886"/>
                <a:gd name="connsiteX0" fmla="*/ 3699163 w 5081154"/>
                <a:gd name="connsiteY0" fmla="*/ 1162050 h 5463886"/>
                <a:gd name="connsiteX1" fmla="*/ 3647209 w 5081154"/>
                <a:gd name="connsiteY1" fmla="*/ 1276350 h 5463886"/>
                <a:gd name="connsiteX2" fmla="*/ 3647209 w 5081154"/>
                <a:gd name="connsiteY2" fmla="*/ 1369868 h 5463886"/>
                <a:gd name="connsiteX3" fmla="*/ 3574472 w 5081154"/>
                <a:gd name="connsiteY3" fmla="*/ 1390650 h 5463886"/>
                <a:gd name="connsiteX4" fmla="*/ 3595254 w 5081154"/>
                <a:gd name="connsiteY4" fmla="*/ 1494559 h 5463886"/>
                <a:gd name="connsiteX5" fmla="*/ 3678381 w 5081154"/>
                <a:gd name="connsiteY5" fmla="*/ 1525732 h 5463886"/>
                <a:gd name="connsiteX6" fmla="*/ 3688772 w 5081154"/>
                <a:gd name="connsiteY6" fmla="*/ 1640032 h 5463886"/>
                <a:gd name="connsiteX7" fmla="*/ 3740727 w 5081154"/>
                <a:gd name="connsiteY7" fmla="*/ 1650423 h 5463886"/>
                <a:gd name="connsiteX8" fmla="*/ 3730336 w 5081154"/>
                <a:gd name="connsiteY8" fmla="*/ 1795896 h 5463886"/>
                <a:gd name="connsiteX9" fmla="*/ 3803072 w 5081154"/>
                <a:gd name="connsiteY9" fmla="*/ 1806286 h 5463886"/>
                <a:gd name="connsiteX10" fmla="*/ 3834245 w 5081154"/>
                <a:gd name="connsiteY10" fmla="*/ 1941368 h 5463886"/>
                <a:gd name="connsiteX11" fmla="*/ 3938154 w 5081154"/>
                <a:gd name="connsiteY11" fmla="*/ 2003714 h 5463886"/>
                <a:gd name="connsiteX12" fmla="*/ 3958936 w 5081154"/>
                <a:gd name="connsiteY12" fmla="*/ 2076450 h 5463886"/>
                <a:gd name="connsiteX13" fmla="*/ 4197927 w 5081154"/>
                <a:gd name="connsiteY13" fmla="*/ 2107623 h 5463886"/>
                <a:gd name="connsiteX14" fmla="*/ 4384963 w 5081154"/>
                <a:gd name="connsiteY14" fmla="*/ 2481696 h 5463886"/>
                <a:gd name="connsiteX15" fmla="*/ 4447309 w 5081154"/>
                <a:gd name="connsiteY15" fmla="*/ 2429741 h 5463886"/>
                <a:gd name="connsiteX16" fmla="*/ 4603172 w 5081154"/>
                <a:gd name="connsiteY16" fmla="*/ 2575214 h 5463886"/>
                <a:gd name="connsiteX17" fmla="*/ 4603172 w 5081154"/>
                <a:gd name="connsiteY17" fmla="*/ 2658341 h 5463886"/>
                <a:gd name="connsiteX18" fmla="*/ 4738254 w 5081154"/>
                <a:gd name="connsiteY18" fmla="*/ 2762250 h 5463886"/>
                <a:gd name="connsiteX19" fmla="*/ 4831772 w 5081154"/>
                <a:gd name="connsiteY19" fmla="*/ 2741468 h 5463886"/>
                <a:gd name="connsiteX20" fmla="*/ 4914900 w 5081154"/>
                <a:gd name="connsiteY20" fmla="*/ 2845377 h 5463886"/>
                <a:gd name="connsiteX21" fmla="*/ 4966854 w 5081154"/>
                <a:gd name="connsiteY21" fmla="*/ 2845377 h 5463886"/>
                <a:gd name="connsiteX22" fmla="*/ 5060372 w 5081154"/>
                <a:gd name="connsiteY22" fmla="*/ 3063586 h 5463886"/>
                <a:gd name="connsiteX23" fmla="*/ 5081154 w 5081154"/>
                <a:gd name="connsiteY23" fmla="*/ 3167496 h 5463886"/>
                <a:gd name="connsiteX24" fmla="*/ 5060372 w 5081154"/>
                <a:gd name="connsiteY24" fmla="*/ 3261014 h 5463886"/>
                <a:gd name="connsiteX25" fmla="*/ 5060372 w 5081154"/>
                <a:gd name="connsiteY25" fmla="*/ 3323359 h 5463886"/>
                <a:gd name="connsiteX26" fmla="*/ 4935681 w 5081154"/>
                <a:gd name="connsiteY26" fmla="*/ 3458441 h 5463886"/>
                <a:gd name="connsiteX27" fmla="*/ 4748645 w 5081154"/>
                <a:gd name="connsiteY27" fmla="*/ 3354532 h 5463886"/>
                <a:gd name="connsiteX28" fmla="*/ 4665518 w 5081154"/>
                <a:gd name="connsiteY28" fmla="*/ 3406486 h 5463886"/>
                <a:gd name="connsiteX29" fmla="*/ 4623954 w 5081154"/>
                <a:gd name="connsiteY29" fmla="*/ 3718214 h 5463886"/>
                <a:gd name="connsiteX30" fmla="*/ 4478481 w 5081154"/>
                <a:gd name="connsiteY30" fmla="*/ 3842905 h 5463886"/>
                <a:gd name="connsiteX31" fmla="*/ 4239490 w 5081154"/>
                <a:gd name="connsiteY31" fmla="*/ 3894859 h 5463886"/>
                <a:gd name="connsiteX32" fmla="*/ 4156363 w 5081154"/>
                <a:gd name="connsiteY32" fmla="*/ 3957205 h 5463886"/>
                <a:gd name="connsiteX33" fmla="*/ 4073236 w 5081154"/>
                <a:gd name="connsiteY33" fmla="*/ 3988377 h 5463886"/>
                <a:gd name="connsiteX34" fmla="*/ 3938154 w 5081154"/>
                <a:gd name="connsiteY34" fmla="*/ 4123459 h 5463886"/>
                <a:gd name="connsiteX35" fmla="*/ 4042063 w 5081154"/>
                <a:gd name="connsiteY35" fmla="*/ 4383232 h 5463886"/>
                <a:gd name="connsiteX36" fmla="*/ 4156363 w 5081154"/>
                <a:gd name="connsiteY36" fmla="*/ 4559877 h 5463886"/>
                <a:gd name="connsiteX37" fmla="*/ 4083627 w 5081154"/>
                <a:gd name="connsiteY37" fmla="*/ 4736523 h 5463886"/>
                <a:gd name="connsiteX38" fmla="*/ 4083627 w 5081154"/>
                <a:gd name="connsiteY38" fmla="*/ 4819650 h 5463886"/>
                <a:gd name="connsiteX39" fmla="*/ 4239490 w 5081154"/>
                <a:gd name="connsiteY39" fmla="*/ 4809259 h 5463886"/>
                <a:gd name="connsiteX40" fmla="*/ 4260272 w 5081154"/>
                <a:gd name="connsiteY40" fmla="*/ 4892386 h 5463886"/>
                <a:gd name="connsiteX41" fmla="*/ 4197927 w 5081154"/>
                <a:gd name="connsiteY41" fmla="*/ 5214505 h 5463886"/>
                <a:gd name="connsiteX42" fmla="*/ 3948545 w 5081154"/>
                <a:gd name="connsiteY42" fmla="*/ 5048250 h 5463886"/>
                <a:gd name="connsiteX43" fmla="*/ 4000500 w 5081154"/>
                <a:gd name="connsiteY43" fmla="*/ 4985905 h 5463886"/>
                <a:gd name="connsiteX44" fmla="*/ 3927763 w 5081154"/>
                <a:gd name="connsiteY44" fmla="*/ 4944341 h 5463886"/>
                <a:gd name="connsiteX45" fmla="*/ 3927763 w 5081154"/>
                <a:gd name="connsiteY45" fmla="*/ 4871605 h 5463886"/>
                <a:gd name="connsiteX46" fmla="*/ 3771900 w 5081154"/>
                <a:gd name="connsiteY46" fmla="*/ 4881996 h 5463886"/>
                <a:gd name="connsiteX47" fmla="*/ 3667990 w 5081154"/>
                <a:gd name="connsiteY47" fmla="*/ 4933950 h 5463886"/>
                <a:gd name="connsiteX48" fmla="*/ 3564081 w 5081154"/>
                <a:gd name="connsiteY48" fmla="*/ 4830041 h 5463886"/>
                <a:gd name="connsiteX49" fmla="*/ 3356263 w 5081154"/>
                <a:gd name="connsiteY49" fmla="*/ 4850823 h 5463886"/>
                <a:gd name="connsiteX50" fmla="*/ 3356263 w 5081154"/>
                <a:gd name="connsiteY50" fmla="*/ 4726132 h 5463886"/>
                <a:gd name="connsiteX51" fmla="*/ 3273136 w 5081154"/>
                <a:gd name="connsiteY51" fmla="*/ 4819650 h 5463886"/>
                <a:gd name="connsiteX52" fmla="*/ 3293918 w 5081154"/>
                <a:gd name="connsiteY52" fmla="*/ 4933950 h 5463886"/>
                <a:gd name="connsiteX53" fmla="*/ 2930236 w 5081154"/>
                <a:gd name="connsiteY53" fmla="*/ 4933950 h 5463886"/>
                <a:gd name="connsiteX54" fmla="*/ 2670463 w 5081154"/>
                <a:gd name="connsiteY54" fmla="*/ 4954732 h 5463886"/>
                <a:gd name="connsiteX55" fmla="*/ 2628900 w 5081154"/>
                <a:gd name="connsiteY55" fmla="*/ 5120986 h 5463886"/>
                <a:gd name="connsiteX56" fmla="*/ 2441863 w 5081154"/>
                <a:gd name="connsiteY56" fmla="*/ 5120986 h 5463886"/>
                <a:gd name="connsiteX57" fmla="*/ 2369127 w 5081154"/>
                <a:gd name="connsiteY57" fmla="*/ 5204114 h 5463886"/>
                <a:gd name="connsiteX58" fmla="*/ 2265218 w 5081154"/>
                <a:gd name="connsiteY58" fmla="*/ 5276850 h 5463886"/>
                <a:gd name="connsiteX59" fmla="*/ 1849581 w 5081154"/>
                <a:gd name="connsiteY59" fmla="*/ 5266459 h 5463886"/>
                <a:gd name="connsiteX60" fmla="*/ 1870363 w 5081154"/>
                <a:gd name="connsiteY60" fmla="*/ 5069032 h 5463886"/>
                <a:gd name="connsiteX61" fmla="*/ 1766454 w 5081154"/>
                <a:gd name="connsiteY61" fmla="*/ 5079423 h 5463886"/>
                <a:gd name="connsiteX62" fmla="*/ 1610590 w 5081154"/>
                <a:gd name="connsiteY62" fmla="*/ 4944341 h 5463886"/>
                <a:gd name="connsiteX63" fmla="*/ 1527463 w 5081154"/>
                <a:gd name="connsiteY63" fmla="*/ 5017077 h 5463886"/>
                <a:gd name="connsiteX64" fmla="*/ 1465118 w 5081154"/>
                <a:gd name="connsiteY64" fmla="*/ 5048250 h 5463886"/>
                <a:gd name="connsiteX65" fmla="*/ 1361209 w 5081154"/>
                <a:gd name="connsiteY65" fmla="*/ 5027468 h 5463886"/>
                <a:gd name="connsiteX66" fmla="*/ 1392381 w 5081154"/>
                <a:gd name="connsiteY66" fmla="*/ 5193723 h 5463886"/>
                <a:gd name="connsiteX67" fmla="*/ 1340427 w 5081154"/>
                <a:gd name="connsiteY67" fmla="*/ 5318414 h 5463886"/>
                <a:gd name="connsiteX68" fmla="*/ 1153390 w 5081154"/>
                <a:gd name="connsiteY68" fmla="*/ 5463886 h 5463886"/>
                <a:gd name="connsiteX69" fmla="*/ 1049481 w 5081154"/>
                <a:gd name="connsiteY69" fmla="*/ 5453496 h 5463886"/>
                <a:gd name="connsiteX70" fmla="*/ 1143000 w 5081154"/>
                <a:gd name="connsiteY70" fmla="*/ 5276850 h 5463886"/>
                <a:gd name="connsiteX71" fmla="*/ 997527 w 5081154"/>
                <a:gd name="connsiteY71" fmla="*/ 5339196 h 5463886"/>
                <a:gd name="connsiteX72" fmla="*/ 955963 w 5081154"/>
                <a:gd name="connsiteY72" fmla="*/ 5224896 h 5463886"/>
                <a:gd name="connsiteX73" fmla="*/ 997527 w 5081154"/>
                <a:gd name="connsiteY73" fmla="*/ 5152159 h 5463886"/>
                <a:gd name="connsiteX74" fmla="*/ 924790 w 5081154"/>
                <a:gd name="connsiteY74" fmla="*/ 5110596 h 5463886"/>
                <a:gd name="connsiteX75" fmla="*/ 862445 w 5081154"/>
                <a:gd name="connsiteY75" fmla="*/ 5058641 h 5463886"/>
                <a:gd name="connsiteX76" fmla="*/ 779318 w 5081154"/>
                <a:gd name="connsiteY76" fmla="*/ 5006686 h 5463886"/>
                <a:gd name="connsiteX77" fmla="*/ 675409 w 5081154"/>
                <a:gd name="connsiteY77" fmla="*/ 4892386 h 5463886"/>
                <a:gd name="connsiteX78" fmla="*/ 602672 w 5081154"/>
                <a:gd name="connsiteY78" fmla="*/ 5027468 h 5463886"/>
                <a:gd name="connsiteX79" fmla="*/ 415636 w 5081154"/>
                <a:gd name="connsiteY79" fmla="*/ 5027468 h 5463886"/>
                <a:gd name="connsiteX80" fmla="*/ 353290 w 5081154"/>
                <a:gd name="connsiteY80" fmla="*/ 4965123 h 5463886"/>
                <a:gd name="connsiteX81" fmla="*/ 488372 w 5081154"/>
                <a:gd name="connsiteY81" fmla="*/ 4892386 h 5463886"/>
                <a:gd name="connsiteX82" fmla="*/ 633845 w 5081154"/>
                <a:gd name="connsiteY82" fmla="*/ 4902777 h 5463886"/>
                <a:gd name="connsiteX83" fmla="*/ 748145 w 5081154"/>
                <a:gd name="connsiteY83" fmla="*/ 4798868 h 5463886"/>
                <a:gd name="connsiteX84" fmla="*/ 852054 w 5081154"/>
                <a:gd name="connsiteY84" fmla="*/ 4830041 h 5463886"/>
                <a:gd name="connsiteX85" fmla="*/ 955963 w 5081154"/>
                <a:gd name="connsiteY85" fmla="*/ 4788477 h 5463886"/>
                <a:gd name="connsiteX86" fmla="*/ 976745 w 5081154"/>
                <a:gd name="connsiteY86" fmla="*/ 4861214 h 5463886"/>
                <a:gd name="connsiteX87" fmla="*/ 1039090 w 5081154"/>
                <a:gd name="connsiteY87" fmla="*/ 4694959 h 5463886"/>
                <a:gd name="connsiteX88" fmla="*/ 966354 w 5081154"/>
                <a:gd name="connsiteY88" fmla="*/ 4622223 h 5463886"/>
                <a:gd name="connsiteX89" fmla="*/ 1039090 w 5081154"/>
                <a:gd name="connsiteY89" fmla="*/ 4539096 h 5463886"/>
                <a:gd name="connsiteX90" fmla="*/ 976745 w 5081154"/>
                <a:gd name="connsiteY90" fmla="*/ 4435186 h 5463886"/>
                <a:gd name="connsiteX91" fmla="*/ 997527 w 5081154"/>
                <a:gd name="connsiteY91" fmla="*/ 4341668 h 5463886"/>
                <a:gd name="connsiteX92" fmla="*/ 1028700 w 5081154"/>
                <a:gd name="connsiteY92" fmla="*/ 4102677 h 5463886"/>
                <a:gd name="connsiteX93" fmla="*/ 935181 w 5081154"/>
                <a:gd name="connsiteY93" fmla="*/ 3676650 h 5463886"/>
                <a:gd name="connsiteX94" fmla="*/ 987136 w 5081154"/>
                <a:gd name="connsiteY94" fmla="*/ 3531177 h 5463886"/>
                <a:gd name="connsiteX95" fmla="*/ 1080654 w 5081154"/>
                <a:gd name="connsiteY95" fmla="*/ 3479223 h 5463886"/>
                <a:gd name="connsiteX96" fmla="*/ 1101436 w 5081154"/>
                <a:gd name="connsiteY96" fmla="*/ 3520786 h 5463886"/>
                <a:gd name="connsiteX97" fmla="*/ 1246909 w 5081154"/>
                <a:gd name="connsiteY97" fmla="*/ 3406486 h 5463886"/>
                <a:gd name="connsiteX98" fmla="*/ 1288472 w 5081154"/>
                <a:gd name="connsiteY98" fmla="*/ 3240232 h 5463886"/>
                <a:gd name="connsiteX99" fmla="*/ 1236518 w 5081154"/>
                <a:gd name="connsiteY99" fmla="*/ 3125932 h 5463886"/>
                <a:gd name="connsiteX100" fmla="*/ 1340427 w 5081154"/>
                <a:gd name="connsiteY100" fmla="*/ 3157105 h 5463886"/>
                <a:gd name="connsiteX101" fmla="*/ 1444336 w 5081154"/>
                <a:gd name="connsiteY101" fmla="*/ 3157105 h 5463886"/>
                <a:gd name="connsiteX102" fmla="*/ 1465118 w 5081154"/>
                <a:gd name="connsiteY102" fmla="*/ 3136323 h 5463886"/>
                <a:gd name="connsiteX103" fmla="*/ 1413163 w 5081154"/>
                <a:gd name="connsiteY103" fmla="*/ 2990850 h 5463886"/>
                <a:gd name="connsiteX104" fmla="*/ 1454727 w 5081154"/>
                <a:gd name="connsiteY104" fmla="*/ 2793423 h 5463886"/>
                <a:gd name="connsiteX105" fmla="*/ 1371600 w 5081154"/>
                <a:gd name="connsiteY105" fmla="*/ 2575214 h 5463886"/>
                <a:gd name="connsiteX106" fmla="*/ 1267690 w 5081154"/>
                <a:gd name="connsiteY106" fmla="*/ 2564823 h 5463886"/>
                <a:gd name="connsiteX107" fmla="*/ 1205345 w 5081154"/>
                <a:gd name="connsiteY107" fmla="*/ 2450523 h 5463886"/>
                <a:gd name="connsiteX108" fmla="*/ 1278081 w 5081154"/>
                <a:gd name="connsiteY108" fmla="*/ 2346614 h 5463886"/>
                <a:gd name="connsiteX109" fmla="*/ 1132609 w 5081154"/>
                <a:gd name="connsiteY109" fmla="*/ 2211532 h 5463886"/>
                <a:gd name="connsiteX110" fmla="*/ 1132609 w 5081154"/>
                <a:gd name="connsiteY110" fmla="*/ 2086841 h 5463886"/>
                <a:gd name="connsiteX111" fmla="*/ 1132609 w 5081154"/>
                <a:gd name="connsiteY111" fmla="*/ 2086841 h 5463886"/>
                <a:gd name="connsiteX112" fmla="*/ 1163781 w 5081154"/>
                <a:gd name="connsiteY112" fmla="*/ 1962150 h 5463886"/>
                <a:gd name="connsiteX113" fmla="*/ 1132609 w 5081154"/>
                <a:gd name="connsiteY113" fmla="*/ 1879023 h 5463886"/>
                <a:gd name="connsiteX114" fmla="*/ 1132609 w 5081154"/>
                <a:gd name="connsiteY114" fmla="*/ 1785505 h 5463886"/>
                <a:gd name="connsiteX115" fmla="*/ 1070263 w 5081154"/>
                <a:gd name="connsiteY115" fmla="*/ 1754332 h 5463886"/>
                <a:gd name="connsiteX116" fmla="*/ 955963 w 5081154"/>
                <a:gd name="connsiteY116" fmla="*/ 1816677 h 5463886"/>
                <a:gd name="connsiteX117" fmla="*/ 914400 w 5081154"/>
                <a:gd name="connsiteY117" fmla="*/ 1650423 h 5463886"/>
                <a:gd name="connsiteX118" fmla="*/ 841663 w 5081154"/>
                <a:gd name="connsiteY118" fmla="*/ 1421823 h 5463886"/>
                <a:gd name="connsiteX119" fmla="*/ 654627 w 5081154"/>
                <a:gd name="connsiteY119" fmla="*/ 1328305 h 5463886"/>
                <a:gd name="connsiteX120" fmla="*/ 342900 w 5081154"/>
                <a:gd name="connsiteY120" fmla="*/ 1307523 h 5463886"/>
                <a:gd name="connsiteX121" fmla="*/ 394854 w 5081154"/>
                <a:gd name="connsiteY121" fmla="*/ 1473777 h 5463886"/>
                <a:gd name="connsiteX122" fmla="*/ 270163 w 5081154"/>
                <a:gd name="connsiteY122" fmla="*/ 1546514 h 5463886"/>
                <a:gd name="connsiteX123" fmla="*/ 51954 w 5081154"/>
                <a:gd name="connsiteY123" fmla="*/ 1619250 h 5463886"/>
                <a:gd name="connsiteX124" fmla="*/ 114300 w 5081154"/>
                <a:gd name="connsiteY124" fmla="*/ 1359477 h 5463886"/>
                <a:gd name="connsiteX125" fmla="*/ 10390 w 5081154"/>
                <a:gd name="connsiteY125" fmla="*/ 1099705 h 5463886"/>
                <a:gd name="connsiteX126" fmla="*/ 0 w 5081154"/>
                <a:gd name="connsiteY126" fmla="*/ 798368 h 5463886"/>
                <a:gd name="connsiteX127" fmla="*/ 270163 w 5081154"/>
                <a:gd name="connsiteY127" fmla="*/ 673677 h 5463886"/>
                <a:gd name="connsiteX128" fmla="*/ 571500 w 5081154"/>
                <a:gd name="connsiteY128" fmla="*/ 746414 h 5463886"/>
                <a:gd name="connsiteX129" fmla="*/ 571500 w 5081154"/>
                <a:gd name="connsiteY129" fmla="*/ 538596 h 5463886"/>
                <a:gd name="connsiteX130" fmla="*/ 852054 w 5081154"/>
                <a:gd name="connsiteY130" fmla="*/ 226868 h 5463886"/>
                <a:gd name="connsiteX131" fmla="*/ 1111827 w 5081154"/>
                <a:gd name="connsiteY131" fmla="*/ 112568 h 5463886"/>
                <a:gd name="connsiteX132" fmla="*/ 1211060 w 5081154"/>
                <a:gd name="connsiteY132" fmla="*/ 0 h 5463886"/>
                <a:gd name="connsiteX133" fmla="*/ 1289165 w 5081154"/>
                <a:gd name="connsiteY133" fmla="*/ 31864 h 5463886"/>
                <a:gd name="connsiteX134" fmla="*/ 1325360 w 5081154"/>
                <a:gd name="connsiteY134" fmla="*/ 79489 h 5463886"/>
                <a:gd name="connsiteX135" fmla="*/ 1432040 w 5081154"/>
                <a:gd name="connsiteY135" fmla="*/ 129019 h 5463886"/>
                <a:gd name="connsiteX136" fmla="*/ 1492480 w 5081154"/>
                <a:gd name="connsiteY136" fmla="*/ 233796 h 5463886"/>
                <a:gd name="connsiteX137" fmla="*/ 1489190 w 5081154"/>
                <a:gd name="connsiteY137" fmla="*/ 285229 h 5463886"/>
                <a:gd name="connsiteX138" fmla="*/ 1694930 w 5081154"/>
                <a:gd name="connsiteY138" fmla="*/ 393814 h 5463886"/>
                <a:gd name="connsiteX139" fmla="*/ 1694930 w 5081154"/>
                <a:gd name="connsiteY139" fmla="*/ 523354 h 5463886"/>
                <a:gd name="connsiteX140" fmla="*/ 1710516 w 5081154"/>
                <a:gd name="connsiteY140" fmla="*/ 585874 h 5463886"/>
                <a:gd name="connsiteX141" fmla="*/ 1769225 w 5081154"/>
                <a:gd name="connsiteY141" fmla="*/ 576694 h 5463886"/>
                <a:gd name="connsiteX142" fmla="*/ 1803515 w 5081154"/>
                <a:gd name="connsiteY142" fmla="*/ 618604 h 5463886"/>
                <a:gd name="connsiteX143" fmla="*/ 1830185 w 5081154"/>
                <a:gd name="connsiteY143" fmla="*/ 559549 h 5463886"/>
                <a:gd name="connsiteX144" fmla="*/ 1921625 w 5081154"/>
                <a:gd name="connsiteY144" fmla="*/ 570979 h 5463886"/>
                <a:gd name="connsiteX145" fmla="*/ 1948295 w 5081154"/>
                <a:gd name="connsiteY145" fmla="*/ 511924 h 5463886"/>
                <a:gd name="connsiteX146" fmla="*/ 1870190 w 5081154"/>
                <a:gd name="connsiteY146" fmla="*/ 470014 h 5463886"/>
                <a:gd name="connsiteX147" fmla="*/ 1820660 w 5081154"/>
                <a:gd name="connsiteY147" fmla="*/ 388099 h 5463886"/>
                <a:gd name="connsiteX148" fmla="*/ 1836593 w 5081154"/>
                <a:gd name="connsiteY148" fmla="*/ 347749 h 5463886"/>
                <a:gd name="connsiteX149" fmla="*/ 1976870 w 5081154"/>
                <a:gd name="connsiteY149" fmla="*/ 315709 h 5463886"/>
                <a:gd name="connsiteX150" fmla="*/ 2009255 w 5081154"/>
                <a:gd name="connsiteY150" fmla="*/ 344284 h 5463886"/>
                <a:gd name="connsiteX151" fmla="*/ 2070215 w 5081154"/>
                <a:gd name="connsiteY151" fmla="*/ 344284 h 5463886"/>
                <a:gd name="connsiteX152" fmla="*/ 2098790 w 5081154"/>
                <a:gd name="connsiteY152" fmla="*/ 382384 h 5463886"/>
                <a:gd name="connsiteX153" fmla="*/ 2138795 w 5081154"/>
                <a:gd name="connsiteY153" fmla="*/ 361429 h 5463886"/>
                <a:gd name="connsiteX154" fmla="*/ 2176895 w 5081154"/>
                <a:gd name="connsiteY154" fmla="*/ 384289 h 5463886"/>
                <a:gd name="connsiteX155" fmla="*/ 2235950 w 5081154"/>
                <a:gd name="connsiteY155" fmla="*/ 386194 h 5463886"/>
                <a:gd name="connsiteX156" fmla="*/ 2272145 w 5081154"/>
                <a:gd name="connsiteY156" fmla="*/ 441439 h 5463886"/>
                <a:gd name="connsiteX157" fmla="*/ 2278380 w 5081154"/>
                <a:gd name="connsiteY157" fmla="*/ 529936 h 5463886"/>
                <a:gd name="connsiteX158" fmla="*/ 2321675 w 5081154"/>
                <a:gd name="connsiteY158" fmla="*/ 500494 h 5463886"/>
                <a:gd name="connsiteX159" fmla="*/ 2371205 w 5081154"/>
                <a:gd name="connsiteY159" fmla="*/ 523354 h 5463886"/>
                <a:gd name="connsiteX160" fmla="*/ 2392160 w 5081154"/>
                <a:gd name="connsiteY160" fmla="*/ 176644 h 5463886"/>
                <a:gd name="connsiteX161" fmla="*/ 2535381 w 5081154"/>
                <a:gd name="connsiteY161" fmla="*/ 143741 h 5463886"/>
                <a:gd name="connsiteX162" fmla="*/ 2680854 w 5081154"/>
                <a:gd name="connsiteY162" fmla="*/ 351559 h 5463886"/>
                <a:gd name="connsiteX163" fmla="*/ 2951018 w 5081154"/>
                <a:gd name="connsiteY163" fmla="*/ 320386 h 5463886"/>
                <a:gd name="connsiteX164" fmla="*/ 3200400 w 5081154"/>
                <a:gd name="connsiteY164" fmla="*/ 455468 h 5463886"/>
                <a:gd name="connsiteX165" fmla="*/ 3241963 w 5081154"/>
                <a:gd name="connsiteY165" fmla="*/ 590550 h 5463886"/>
                <a:gd name="connsiteX166" fmla="*/ 3387436 w 5081154"/>
                <a:gd name="connsiteY166" fmla="*/ 746414 h 5463886"/>
                <a:gd name="connsiteX167" fmla="*/ 3449781 w 5081154"/>
                <a:gd name="connsiteY167" fmla="*/ 902277 h 5463886"/>
                <a:gd name="connsiteX168" fmla="*/ 3647209 w 5081154"/>
                <a:gd name="connsiteY168" fmla="*/ 1037359 h 5463886"/>
                <a:gd name="connsiteX169" fmla="*/ 3699163 w 5081154"/>
                <a:gd name="connsiteY169" fmla="*/ 1162050 h 5463886"/>
                <a:gd name="connsiteX0" fmla="*/ 3699163 w 5081154"/>
                <a:gd name="connsiteY0" fmla="*/ 1162050 h 5463886"/>
                <a:gd name="connsiteX1" fmla="*/ 3647209 w 5081154"/>
                <a:gd name="connsiteY1" fmla="*/ 1276350 h 5463886"/>
                <a:gd name="connsiteX2" fmla="*/ 3647209 w 5081154"/>
                <a:gd name="connsiteY2" fmla="*/ 1369868 h 5463886"/>
                <a:gd name="connsiteX3" fmla="*/ 3574472 w 5081154"/>
                <a:gd name="connsiteY3" fmla="*/ 1390650 h 5463886"/>
                <a:gd name="connsiteX4" fmla="*/ 3595254 w 5081154"/>
                <a:gd name="connsiteY4" fmla="*/ 1494559 h 5463886"/>
                <a:gd name="connsiteX5" fmla="*/ 3678381 w 5081154"/>
                <a:gd name="connsiteY5" fmla="*/ 1525732 h 5463886"/>
                <a:gd name="connsiteX6" fmla="*/ 3688772 w 5081154"/>
                <a:gd name="connsiteY6" fmla="*/ 1640032 h 5463886"/>
                <a:gd name="connsiteX7" fmla="*/ 3740727 w 5081154"/>
                <a:gd name="connsiteY7" fmla="*/ 1650423 h 5463886"/>
                <a:gd name="connsiteX8" fmla="*/ 3730336 w 5081154"/>
                <a:gd name="connsiteY8" fmla="*/ 1795896 h 5463886"/>
                <a:gd name="connsiteX9" fmla="*/ 3803072 w 5081154"/>
                <a:gd name="connsiteY9" fmla="*/ 1806286 h 5463886"/>
                <a:gd name="connsiteX10" fmla="*/ 3834245 w 5081154"/>
                <a:gd name="connsiteY10" fmla="*/ 1941368 h 5463886"/>
                <a:gd name="connsiteX11" fmla="*/ 3938154 w 5081154"/>
                <a:gd name="connsiteY11" fmla="*/ 2003714 h 5463886"/>
                <a:gd name="connsiteX12" fmla="*/ 3958936 w 5081154"/>
                <a:gd name="connsiteY12" fmla="*/ 2076450 h 5463886"/>
                <a:gd name="connsiteX13" fmla="*/ 4197927 w 5081154"/>
                <a:gd name="connsiteY13" fmla="*/ 2107623 h 5463886"/>
                <a:gd name="connsiteX14" fmla="*/ 4384963 w 5081154"/>
                <a:gd name="connsiteY14" fmla="*/ 2481696 h 5463886"/>
                <a:gd name="connsiteX15" fmla="*/ 4447309 w 5081154"/>
                <a:gd name="connsiteY15" fmla="*/ 2429741 h 5463886"/>
                <a:gd name="connsiteX16" fmla="*/ 4603172 w 5081154"/>
                <a:gd name="connsiteY16" fmla="*/ 2575214 h 5463886"/>
                <a:gd name="connsiteX17" fmla="*/ 4603172 w 5081154"/>
                <a:gd name="connsiteY17" fmla="*/ 2658341 h 5463886"/>
                <a:gd name="connsiteX18" fmla="*/ 4738254 w 5081154"/>
                <a:gd name="connsiteY18" fmla="*/ 2762250 h 5463886"/>
                <a:gd name="connsiteX19" fmla="*/ 4831772 w 5081154"/>
                <a:gd name="connsiteY19" fmla="*/ 2741468 h 5463886"/>
                <a:gd name="connsiteX20" fmla="*/ 4914900 w 5081154"/>
                <a:gd name="connsiteY20" fmla="*/ 2845377 h 5463886"/>
                <a:gd name="connsiteX21" fmla="*/ 4966854 w 5081154"/>
                <a:gd name="connsiteY21" fmla="*/ 2845377 h 5463886"/>
                <a:gd name="connsiteX22" fmla="*/ 5060372 w 5081154"/>
                <a:gd name="connsiteY22" fmla="*/ 3063586 h 5463886"/>
                <a:gd name="connsiteX23" fmla="*/ 5081154 w 5081154"/>
                <a:gd name="connsiteY23" fmla="*/ 3167496 h 5463886"/>
                <a:gd name="connsiteX24" fmla="*/ 5060372 w 5081154"/>
                <a:gd name="connsiteY24" fmla="*/ 3261014 h 5463886"/>
                <a:gd name="connsiteX25" fmla="*/ 5060372 w 5081154"/>
                <a:gd name="connsiteY25" fmla="*/ 3323359 h 5463886"/>
                <a:gd name="connsiteX26" fmla="*/ 4935681 w 5081154"/>
                <a:gd name="connsiteY26" fmla="*/ 3458441 h 5463886"/>
                <a:gd name="connsiteX27" fmla="*/ 4748645 w 5081154"/>
                <a:gd name="connsiteY27" fmla="*/ 3354532 h 5463886"/>
                <a:gd name="connsiteX28" fmla="*/ 4665518 w 5081154"/>
                <a:gd name="connsiteY28" fmla="*/ 3406486 h 5463886"/>
                <a:gd name="connsiteX29" fmla="*/ 4623954 w 5081154"/>
                <a:gd name="connsiteY29" fmla="*/ 3718214 h 5463886"/>
                <a:gd name="connsiteX30" fmla="*/ 4478481 w 5081154"/>
                <a:gd name="connsiteY30" fmla="*/ 3842905 h 5463886"/>
                <a:gd name="connsiteX31" fmla="*/ 4239490 w 5081154"/>
                <a:gd name="connsiteY31" fmla="*/ 3894859 h 5463886"/>
                <a:gd name="connsiteX32" fmla="*/ 4156363 w 5081154"/>
                <a:gd name="connsiteY32" fmla="*/ 3957205 h 5463886"/>
                <a:gd name="connsiteX33" fmla="*/ 4073236 w 5081154"/>
                <a:gd name="connsiteY33" fmla="*/ 3988377 h 5463886"/>
                <a:gd name="connsiteX34" fmla="*/ 3938154 w 5081154"/>
                <a:gd name="connsiteY34" fmla="*/ 4123459 h 5463886"/>
                <a:gd name="connsiteX35" fmla="*/ 4042063 w 5081154"/>
                <a:gd name="connsiteY35" fmla="*/ 4383232 h 5463886"/>
                <a:gd name="connsiteX36" fmla="*/ 4156363 w 5081154"/>
                <a:gd name="connsiteY36" fmla="*/ 4559877 h 5463886"/>
                <a:gd name="connsiteX37" fmla="*/ 4083627 w 5081154"/>
                <a:gd name="connsiteY37" fmla="*/ 4736523 h 5463886"/>
                <a:gd name="connsiteX38" fmla="*/ 4083627 w 5081154"/>
                <a:gd name="connsiteY38" fmla="*/ 4819650 h 5463886"/>
                <a:gd name="connsiteX39" fmla="*/ 4239490 w 5081154"/>
                <a:gd name="connsiteY39" fmla="*/ 4809259 h 5463886"/>
                <a:gd name="connsiteX40" fmla="*/ 4260272 w 5081154"/>
                <a:gd name="connsiteY40" fmla="*/ 4892386 h 5463886"/>
                <a:gd name="connsiteX41" fmla="*/ 4197927 w 5081154"/>
                <a:gd name="connsiteY41" fmla="*/ 5214505 h 5463886"/>
                <a:gd name="connsiteX42" fmla="*/ 3948545 w 5081154"/>
                <a:gd name="connsiteY42" fmla="*/ 5048250 h 5463886"/>
                <a:gd name="connsiteX43" fmla="*/ 4000500 w 5081154"/>
                <a:gd name="connsiteY43" fmla="*/ 4985905 h 5463886"/>
                <a:gd name="connsiteX44" fmla="*/ 3927763 w 5081154"/>
                <a:gd name="connsiteY44" fmla="*/ 4944341 h 5463886"/>
                <a:gd name="connsiteX45" fmla="*/ 3927763 w 5081154"/>
                <a:gd name="connsiteY45" fmla="*/ 4871605 h 5463886"/>
                <a:gd name="connsiteX46" fmla="*/ 3771900 w 5081154"/>
                <a:gd name="connsiteY46" fmla="*/ 4881996 h 5463886"/>
                <a:gd name="connsiteX47" fmla="*/ 3667990 w 5081154"/>
                <a:gd name="connsiteY47" fmla="*/ 4933950 h 5463886"/>
                <a:gd name="connsiteX48" fmla="*/ 3564081 w 5081154"/>
                <a:gd name="connsiteY48" fmla="*/ 4830041 h 5463886"/>
                <a:gd name="connsiteX49" fmla="*/ 3356263 w 5081154"/>
                <a:gd name="connsiteY49" fmla="*/ 4850823 h 5463886"/>
                <a:gd name="connsiteX50" fmla="*/ 3356263 w 5081154"/>
                <a:gd name="connsiteY50" fmla="*/ 4726132 h 5463886"/>
                <a:gd name="connsiteX51" fmla="*/ 3273136 w 5081154"/>
                <a:gd name="connsiteY51" fmla="*/ 4819650 h 5463886"/>
                <a:gd name="connsiteX52" fmla="*/ 3293918 w 5081154"/>
                <a:gd name="connsiteY52" fmla="*/ 4933950 h 5463886"/>
                <a:gd name="connsiteX53" fmla="*/ 2930236 w 5081154"/>
                <a:gd name="connsiteY53" fmla="*/ 4933950 h 5463886"/>
                <a:gd name="connsiteX54" fmla="*/ 2670463 w 5081154"/>
                <a:gd name="connsiteY54" fmla="*/ 4954732 h 5463886"/>
                <a:gd name="connsiteX55" fmla="*/ 2628900 w 5081154"/>
                <a:gd name="connsiteY55" fmla="*/ 5120986 h 5463886"/>
                <a:gd name="connsiteX56" fmla="*/ 2441863 w 5081154"/>
                <a:gd name="connsiteY56" fmla="*/ 5120986 h 5463886"/>
                <a:gd name="connsiteX57" fmla="*/ 2369127 w 5081154"/>
                <a:gd name="connsiteY57" fmla="*/ 5204114 h 5463886"/>
                <a:gd name="connsiteX58" fmla="*/ 2265218 w 5081154"/>
                <a:gd name="connsiteY58" fmla="*/ 5276850 h 5463886"/>
                <a:gd name="connsiteX59" fmla="*/ 1849581 w 5081154"/>
                <a:gd name="connsiteY59" fmla="*/ 5266459 h 5463886"/>
                <a:gd name="connsiteX60" fmla="*/ 1870363 w 5081154"/>
                <a:gd name="connsiteY60" fmla="*/ 5069032 h 5463886"/>
                <a:gd name="connsiteX61" fmla="*/ 1766454 w 5081154"/>
                <a:gd name="connsiteY61" fmla="*/ 5079423 h 5463886"/>
                <a:gd name="connsiteX62" fmla="*/ 1610590 w 5081154"/>
                <a:gd name="connsiteY62" fmla="*/ 4944341 h 5463886"/>
                <a:gd name="connsiteX63" fmla="*/ 1527463 w 5081154"/>
                <a:gd name="connsiteY63" fmla="*/ 5017077 h 5463886"/>
                <a:gd name="connsiteX64" fmla="*/ 1465118 w 5081154"/>
                <a:gd name="connsiteY64" fmla="*/ 5048250 h 5463886"/>
                <a:gd name="connsiteX65" fmla="*/ 1361209 w 5081154"/>
                <a:gd name="connsiteY65" fmla="*/ 5027468 h 5463886"/>
                <a:gd name="connsiteX66" fmla="*/ 1392381 w 5081154"/>
                <a:gd name="connsiteY66" fmla="*/ 5193723 h 5463886"/>
                <a:gd name="connsiteX67" fmla="*/ 1340427 w 5081154"/>
                <a:gd name="connsiteY67" fmla="*/ 5318414 h 5463886"/>
                <a:gd name="connsiteX68" fmla="*/ 1153390 w 5081154"/>
                <a:gd name="connsiteY68" fmla="*/ 5463886 h 5463886"/>
                <a:gd name="connsiteX69" fmla="*/ 1049481 w 5081154"/>
                <a:gd name="connsiteY69" fmla="*/ 5453496 h 5463886"/>
                <a:gd name="connsiteX70" fmla="*/ 1143000 w 5081154"/>
                <a:gd name="connsiteY70" fmla="*/ 5276850 h 5463886"/>
                <a:gd name="connsiteX71" fmla="*/ 997527 w 5081154"/>
                <a:gd name="connsiteY71" fmla="*/ 5339196 h 5463886"/>
                <a:gd name="connsiteX72" fmla="*/ 955963 w 5081154"/>
                <a:gd name="connsiteY72" fmla="*/ 5224896 h 5463886"/>
                <a:gd name="connsiteX73" fmla="*/ 997527 w 5081154"/>
                <a:gd name="connsiteY73" fmla="*/ 5152159 h 5463886"/>
                <a:gd name="connsiteX74" fmla="*/ 924790 w 5081154"/>
                <a:gd name="connsiteY74" fmla="*/ 5110596 h 5463886"/>
                <a:gd name="connsiteX75" fmla="*/ 862445 w 5081154"/>
                <a:gd name="connsiteY75" fmla="*/ 5058641 h 5463886"/>
                <a:gd name="connsiteX76" fmla="*/ 779318 w 5081154"/>
                <a:gd name="connsiteY76" fmla="*/ 5006686 h 5463886"/>
                <a:gd name="connsiteX77" fmla="*/ 675409 w 5081154"/>
                <a:gd name="connsiteY77" fmla="*/ 4892386 h 5463886"/>
                <a:gd name="connsiteX78" fmla="*/ 602672 w 5081154"/>
                <a:gd name="connsiteY78" fmla="*/ 5027468 h 5463886"/>
                <a:gd name="connsiteX79" fmla="*/ 415636 w 5081154"/>
                <a:gd name="connsiteY79" fmla="*/ 5027468 h 5463886"/>
                <a:gd name="connsiteX80" fmla="*/ 353290 w 5081154"/>
                <a:gd name="connsiteY80" fmla="*/ 4965123 h 5463886"/>
                <a:gd name="connsiteX81" fmla="*/ 488372 w 5081154"/>
                <a:gd name="connsiteY81" fmla="*/ 4892386 h 5463886"/>
                <a:gd name="connsiteX82" fmla="*/ 633845 w 5081154"/>
                <a:gd name="connsiteY82" fmla="*/ 4902777 h 5463886"/>
                <a:gd name="connsiteX83" fmla="*/ 748145 w 5081154"/>
                <a:gd name="connsiteY83" fmla="*/ 4798868 h 5463886"/>
                <a:gd name="connsiteX84" fmla="*/ 852054 w 5081154"/>
                <a:gd name="connsiteY84" fmla="*/ 4830041 h 5463886"/>
                <a:gd name="connsiteX85" fmla="*/ 955963 w 5081154"/>
                <a:gd name="connsiteY85" fmla="*/ 4788477 h 5463886"/>
                <a:gd name="connsiteX86" fmla="*/ 976745 w 5081154"/>
                <a:gd name="connsiteY86" fmla="*/ 4861214 h 5463886"/>
                <a:gd name="connsiteX87" fmla="*/ 1039090 w 5081154"/>
                <a:gd name="connsiteY87" fmla="*/ 4694959 h 5463886"/>
                <a:gd name="connsiteX88" fmla="*/ 966354 w 5081154"/>
                <a:gd name="connsiteY88" fmla="*/ 4622223 h 5463886"/>
                <a:gd name="connsiteX89" fmla="*/ 1039090 w 5081154"/>
                <a:gd name="connsiteY89" fmla="*/ 4539096 h 5463886"/>
                <a:gd name="connsiteX90" fmla="*/ 976745 w 5081154"/>
                <a:gd name="connsiteY90" fmla="*/ 4435186 h 5463886"/>
                <a:gd name="connsiteX91" fmla="*/ 997527 w 5081154"/>
                <a:gd name="connsiteY91" fmla="*/ 4341668 h 5463886"/>
                <a:gd name="connsiteX92" fmla="*/ 1028700 w 5081154"/>
                <a:gd name="connsiteY92" fmla="*/ 4102677 h 5463886"/>
                <a:gd name="connsiteX93" fmla="*/ 935181 w 5081154"/>
                <a:gd name="connsiteY93" fmla="*/ 3676650 h 5463886"/>
                <a:gd name="connsiteX94" fmla="*/ 987136 w 5081154"/>
                <a:gd name="connsiteY94" fmla="*/ 3531177 h 5463886"/>
                <a:gd name="connsiteX95" fmla="*/ 1080654 w 5081154"/>
                <a:gd name="connsiteY95" fmla="*/ 3479223 h 5463886"/>
                <a:gd name="connsiteX96" fmla="*/ 1101436 w 5081154"/>
                <a:gd name="connsiteY96" fmla="*/ 3520786 h 5463886"/>
                <a:gd name="connsiteX97" fmla="*/ 1246909 w 5081154"/>
                <a:gd name="connsiteY97" fmla="*/ 3406486 h 5463886"/>
                <a:gd name="connsiteX98" fmla="*/ 1288472 w 5081154"/>
                <a:gd name="connsiteY98" fmla="*/ 3240232 h 5463886"/>
                <a:gd name="connsiteX99" fmla="*/ 1236518 w 5081154"/>
                <a:gd name="connsiteY99" fmla="*/ 3125932 h 5463886"/>
                <a:gd name="connsiteX100" fmla="*/ 1340427 w 5081154"/>
                <a:gd name="connsiteY100" fmla="*/ 3157105 h 5463886"/>
                <a:gd name="connsiteX101" fmla="*/ 1444336 w 5081154"/>
                <a:gd name="connsiteY101" fmla="*/ 3157105 h 5463886"/>
                <a:gd name="connsiteX102" fmla="*/ 1465118 w 5081154"/>
                <a:gd name="connsiteY102" fmla="*/ 3136323 h 5463886"/>
                <a:gd name="connsiteX103" fmla="*/ 1413163 w 5081154"/>
                <a:gd name="connsiteY103" fmla="*/ 2990850 h 5463886"/>
                <a:gd name="connsiteX104" fmla="*/ 1454727 w 5081154"/>
                <a:gd name="connsiteY104" fmla="*/ 2793423 h 5463886"/>
                <a:gd name="connsiteX105" fmla="*/ 1371600 w 5081154"/>
                <a:gd name="connsiteY105" fmla="*/ 2575214 h 5463886"/>
                <a:gd name="connsiteX106" fmla="*/ 1267690 w 5081154"/>
                <a:gd name="connsiteY106" fmla="*/ 2564823 h 5463886"/>
                <a:gd name="connsiteX107" fmla="*/ 1205345 w 5081154"/>
                <a:gd name="connsiteY107" fmla="*/ 2450523 h 5463886"/>
                <a:gd name="connsiteX108" fmla="*/ 1278081 w 5081154"/>
                <a:gd name="connsiteY108" fmla="*/ 2346614 h 5463886"/>
                <a:gd name="connsiteX109" fmla="*/ 1132609 w 5081154"/>
                <a:gd name="connsiteY109" fmla="*/ 2211532 h 5463886"/>
                <a:gd name="connsiteX110" fmla="*/ 1132609 w 5081154"/>
                <a:gd name="connsiteY110" fmla="*/ 2086841 h 5463886"/>
                <a:gd name="connsiteX111" fmla="*/ 1132609 w 5081154"/>
                <a:gd name="connsiteY111" fmla="*/ 2086841 h 5463886"/>
                <a:gd name="connsiteX112" fmla="*/ 1163781 w 5081154"/>
                <a:gd name="connsiteY112" fmla="*/ 1962150 h 5463886"/>
                <a:gd name="connsiteX113" fmla="*/ 1132609 w 5081154"/>
                <a:gd name="connsiteY113" fmla="*/ 1879023 h 5463886"/>
                <a:gd name="connsiteX114" fmla="*/ 1132609 w 5081154"/>
                <a:gd name="connsiteY114" fmla="*/ 1785505 h 5463886"/>
                <a:gd name="connsiteX115" fmla="*/ 1070263 w 5081154"/>
                <a:gd name="connsiteY115" fmla="*/ 1754332 h 5463886"/>
                <a:gd name="connsiteX116" fmla="*/ 955963 w 5081154"/>
                <a:gd name="connsiteY116" fmla="*/ 1816677 h 5463886"/>
                <a:gd name="connsiteX117" fmla="*/ 914400 w 5081154"/>
                <a:gd name="connsiteY117" fmla="*/ 1650423 h 5463886"/>
                <a:gd name="connsiteX118" fmla="*/ 841663 w 5081154"/>
                <a:gd name="connsiteY118" fmla="*/ 1421823 h 5463886"/>
                <a:gd name="connsiteX119" fmla="*/ 654627 w 5081154"/>
                <a:gd name="connsiteY119" fmla="*/ 1328305 h 5463886"/>
                <a:gd name="connsiteX120" fmla="*/ 342900 w 5081154"/>
                <a:gd name="connsiteY120" fmla="*/ 1307523 h 5463886"/>
                <a:gd name="connsiteX121" fmla="*/ 394854 w 5081154"/>
                <a:gd name="connsiteY121" fmla="*/ 1473777 h 5463886"/>
                <a:gd name="connsiteX122" fmla="*/ 270163 w 5081154"/>
                <a:gd name="connsiteY122" fmla="*/ 1546514 h 5463886"/>
                <a:gd name="connsiteX123" fmla="*/ 51954 w 5081154"/>
                <a:gd name="connsiteY123" fmla="*/ 1619250 h 5463886"/>
                <a:gd name="connsiteX124" fmla="*/ 114300 w 5081154"/>
                <a:gd name="connsiteY124" fmla="*/ 1359477 h 5463886"/>
                <a:gd name="connsiteX125" fmla="*/ 10390 w 5081154"/>
                <a:gd name="connsiteY125" fmla="*/ 1099705 h 5463886"/>
                <a:gd name="connsiteX126" fmla="*/ 0 w 5081154"/>
                <a:gd name="connsiteY126" fmla="*/ 798368 h 5463886"/>
                <a:gd name="connsiteX127" fmla="*/ 270163 w 5081154"/>
                <a:gd name="connsiteY127" fmla="*/ 673677 h 5463886"/>
                <a:gd name="connsiteX128" fmla="*/ 571500 w 5081154"/>
                <a:gd name="connsiteY128" fmla="*/ 746414 h 5463886"/>
                <a:gd name="connsiteX129" fmla="*/ 571500 w 5081154"/>
                <a:gd name="connsiteY129" fmla="*/ 538596 h 5463886"/>
                <a:gd name="connsiteX130" fmla="*/ 852054 w 5081154"/>
                <a:gd name="connsiteY130" fmla="*/ 226868 h 5463886"/>
                <a:gd name="connsiteX131" fmla="*/ 1111827 w 5081154"/>
                <a:gd name="connsiteY131" fmla="*/ 112568 h 5463886"/>
                <a:gd name="connsiteX132" fmla="*/ 1211060 w 5081154"/>
                <a:gd name="connsiteY132" fmla="*/ 0 h 5463886"/>
                <a:gd name="connsiteX133" fmla="*/ 1289165 w 5081154"/>
                <a:gd name="connsiteY133" fmla="*/ 31864 h 5463886"/>
                <a:gd name="connsiteX134" fmla="*/ 1325360 w 5081154"/>
                <a:gd name="connsiteY134" fmla="*/ 79489 h 5463886"/>
                <a:gd name="connsiteX135" fmla="*/ 1432040 w 5081154"/>
                <a:gd name="connsiteY135" fmla="*/ 129019 h 5463886"/>
                <a:gd name="connsiteX136" fmla="*/ 1492480 w 5081154"/>
                <a:gd name="connsiteY136" fmla="*/ 233796 h 5463886"/>
                <a:gd name="connsiteX137" fmla="*/ 1489190 w 5081154"/>
                <a:gd name="connsiteY137" fmla="*/ 285229 h 5463886"/>
                <a:gd name="connsiteX138" fmla="*/ 1694930 w 5081154"/>
                <a:gd name="connsiteY138" fmla="*/ 393814 h 5463886"/>
                <a:gd name="connsiteX139" fmla="*/ 1694930 w 5081154"/>
                <a:gd name="connsiteY139" fmla="*/ 523354 h 5463886"/>
                <a:gd name="connsiteX140" fmla="*/ 1710516 w 5081154"/>
                <a:gd name="connsiteY140" fmla="*/ 585874 h 5463886"/>
                <a:gd name="connsiteX141" fmla="*/ 1769225 w 5081154"/>
                <a:gd name="connsiteY141" fmla="*/ 576694 h 5463886"/>
                <a:gd name="connsiteX142" fmla="*/ 1803515 w 5081154"/>
                <a:gd name="connsiteY142" fmla="*/ 618604 h 5463886"/>
                <a:gd name="connsiteX143" fmla="*/ 1830185 w 5081154"/>
                <a:gd name="connsiteY143" fmla="*/ 559549 h 5463886"/>
                <a:gd name="connsiteX144" fmla="*/ 1921625 w 5081154"/>
                <a:gd name="connsiteY144" fmla="*/ 570979 h 5463886"/>
                <a:gd name="connsiteX145" fmla="*/ 1948295 w 5081154"/>
                <a:gd name="connsiteY145" fmla="*/ 511924 h 5463886"/>
                <a:gd name="connsiteX146" fmla="*/ 1870190 w 5081154"/>
                <a:gd name="connsiteY146" fmla="*/ 470014 h 5463886"/>
                <a:gd name="connsiteX147" fmla="*/ 1820660 w 5081154"/>
                <a:gd name="connsiteY147" fmla="*/ 388099 h 5463886"/>
                <a:gd name="connsiteX148" fmla="*/ 1836593 w 5081154"/>
                <a:gd name="connsiteY148" fmla="*/ 347749 h 5463886"/>
                <a:gd name="connsiteX149" fmla="*/ 1976870 w 5081154"/>
                <a:gd name="connsiteY149" fmla="*/ 315709 h 5463886"/>
                <a:gd name="connsiteX150" fmla="*/ 2009255 w 5081154"/>
                <a:gd name="connsiteY150" fmla="*/ 344284 h 5463886"/>
                <a:gd name="connsiteX151" fmla="*/ 2070215 w 5081154"/>
                <a:gd name="connsiteY151" fmla="*/ 344284 h 5463886"/>
                <a:gd name="connsiteX152" fmla="*/ 2098790 w 5081154"/>
                <a:gd name="connsiteY152" fmla="*/ 382384 h 5463886"/>
                <a:gd name="connsiteX153" fmla="*/ 2138795 w 5081154"/>
                <a:gd name="connsiteY153" fmla="*/ 361429 h 5463886"/>
                <a:gd name="connsiteX154" fmla="*/ 2176895 w 5081154"/>
                <a:gd name="connsiteY154" fmla="*/ 384289 h 5463886"/>
                <a:gd name="connsiteX155" fmla="*/ 2235950 w 5081154"/>
                <a:gd name="connsiteY155" fmla="*/ 386194 h 5463886"/>
                <a:gd name="connsiteX156" fmla="*/ 2272145 w 5081154"/>
                <a:gd name="connsiteY156" fmla="*/ 441439 h 5463886"/>
                <a:gd name="connsiteX157" fmla="*/ 2278380 w 5081154"/>
                <a:gd name="connsiteY157" fmla="*/ 529936 h 5463886"/>
                <a:gd name="connsiteX158" fmla="*/ 2321675 w 5081154"/>
                <a:gd name="connsiteY158" fmla="*/ 500494 h 5463886"/>
                <a:gd name="connsiteX159" fmla="*/ 2371205 w 5081154"/>
                <a:gd name="connsiteY159" fmla="*/ 523354 h 5463886"/>
                <a:gd name="connsiteX160" fmla="*/ 2401685 w 5081154"/>
                <a:gd name="connsiteY160" fmla="*/ 403339 h 5463886"/>
                <a:gd name="connsiteX161" fmla="*/ 2392160 w 5081154"/>
                <a:gd name="connsiteY161" fmla="*/ 176644 h 5463886"/>
                <a:gd name="connsiteX162" fmla="*/ 2535381 w 5081154"/>
                <a:gd name="connsiteY162" fmla="*/ 143741 h 5463886"/>
                <a:gd name="connsiteX163" fmla="*/ 2680854 w 5081154"/>
                <a:gd name="connsiteY163" fmla="*/ 351559 h 5463886"/>
                <a:gd name="connsiteX164" fmla="*/ 2951018 w 5081154"/>
                <a:gd name="connsiteY164" fmla="*/ 320386 h 5463886"/>
                <a:gd name="connsiteX165" fmla="*/ 3200400 w 5081154"/>
                <a:gd name="connsiteY165" fmla="*/ 455468 h 5463886"/>
                <a:gd name="connsiteX166" fmla="*/ 3241963 w 5081154"/>
                <a:gd name="connsiteY166" fmla="*/ 590550 h 5463886"/>
                <a:gd name="connsiteX167" fmla="*/ 3387436 w 5081154"/>
                <a:gd name="connsiteY167" fmla="*/ 746414 h 5463886"/>
                <a:gd name="connsiteX168" fmla="*/ 3449781 w 5081154"/>
                <a:gd name="connsiteY168" fmla="*/ 902277 h 5463886"/>
                <a:gd name="connsiteX169" fmla="*/ 3647209 w 5081154"/>
                <a:gd name="connsiteY169" fmla="*/ 1037359 h 5463886"/>
                <a:gd name="connsiteX170" fmla="*/ 3699163 w 5081154"/>
                <a:gd name="connsiteY170" fmla="*/ 1162050 h 5463886"/>
                <a:gd name="connsiteX0" fmla="*/ 3699163 w 5081154"/>
                <a:gd name="connsiteY0" fmla="*/ 1162050 h 5463886"/>
                <a:gd name="connsiteX1" fmla="*/ 3647209 w 5081154"/>
                <a:gd name="connsiteY1" fmla="*/ 1276350 h 5463886"/>
                <a:gd name="connsiteX2" fmla="*/ 3647209 w 5081154"/>
                <a:gd name="connsiteY2" fmla="*/ 1369868 h 5463886"/>
                <a:gd name="connsiteX3" fmla="*/ 3574472 w 5081154"/>
                <a:gd name="connsiteY3" fmla="*/ 1390650 h 5463886"/>
                <a:gd name="connsiteX4" fmla="*/ 3595254 w 5081154"/>
                <a:gd name="connsiteY4" fmla="*/ 1494559 h 5463886"/>
                <a:gd name="connsiteX5" fmla="*/ 3678381 w 5081154"/>
                <a:gd name="connsiteY5" fmla="*/ 1525732 h 5463886"/>
                <a:gd name="connsiteX6" fmla="*/ 3688772 w 5081154"/>
                <a:gd name="connsiteY6" fmla="*/ 1640032 h 5463886"/>
                <a:gd name="connsiteX7" fmla="*/ 3740727 w 5081154"/>
                <a:gd name="connsiteY7" fmla="*/ 1650423 h 5463886"/>
                <a:gd name="connsiteX8" fmla="*/ 3730336 w 5081154"/>
                <a:gd name="connsiteY8" fmla="*/ 1795896 h 5463886"/>
                <a:gd name="connsiteX9" fmla="*/ 3803072 w 5081154"/>
                <a:gd name="connsiteY9" fmla="*/ 1806286 h 5463886"/>
                <a:gd name="connsiteX10" fmla="*/ 3834245 w 5081154"/>
                <a:gd name="connsiteY10" fmla="*/ 1941368 h 5463886"/>
                <a:gd name="connsiteX11" fmla="*/ 3938154 w 5081154"/>
                <a:gd name="connsiteY11" fmla="*/ 2003714 h 5463886"/>
                <a:gd name="connsiteX12" fmla="*/ 3958936 w 5081154"/>
                <a:gd name="connsiteY12" fmla="*/ 2076450 h 5463886"/>
                <a:gd name="connsiteX13" fmla="*/ 4197927 w 5081154"/>
                <a:gd name="connsiteY13" fmla="*/ 2107623 h 5463886"/>
                <a:gd name="connsiteX14" fmla="*/ 4384963 w 5081154"/>
                <a:gd name="connsiteY14" fmla="*/ 2481696 h 5463886"/>
                <a:gd name="connsiteX15" fmla="*/ 4447309 w 5081154"/>
                <a:gd name="connsiteY15" fmla="*/ 2429741 h 5463886"/>
                <a:gd name="connsiteX16" fmla="*/ 4603172 w 5081154"/>
                <a:gd name="connsiteY16" fmla="*/ 2575214 h 5463886"/>
                <a:gd name="connsiteX17" fmla="*/ 4603172 w 5081154"/>
                <a:gd name="connsiteY17" fmla="*/ 2658341 h 5463886"/>
                <a:gd name="connsiteX18" fmla="*/ 4738254 w 5081154"/>
                <a:gd name="connsiteY18" fmla="*/ 2762250 h 5463886"/>
                <a:gd name="connsiteX19" fmla="*/ 4831772 w 5081154"/>
                <a:gd name="connsiteY19" fmla="*/ 2741468 h 5463886"/>
                <a:gd name="connsiteX20" fmla="*/ 4914900 w 5081154"/>
                <a:gd name="connsiteY20" fmla="*/ 2845377 h 5463886"/>
                <a:gd name="connsiteX21" fmla="*/ 4966854 w 5081154"/>
                <a:gd name="connsiteY21" fmla="*/ 2845377 h 5463886"/>
                <a:gd name="connsiteX22" fmla="*/ 5060372 w 5081154"/>
                <a:gd name="connsiteY22" fmla="*/ 3063586 h 5463886"/>
                <a:gd name="connsiteX23" fmla="*/ 5081154 w 5081154"/>
                <a:gd name="connsiteY23" fmla="*/ 3167496 h 5463886"/>
                <a:gd name="connsiteX24" fmla="*/ 5060372 w 5081154"/>
                <a:gd name="connsiteY24" fmla="*/ 3261014 h 5463886"/>
                <a:gd name="connsiteX25" fmla="*/ 5060372 w 5081154"/>
                <a:gd name="connsiteY25" fmla="*/ 3323359 h 5463886"/>
                <a:gd name="connsiteX26" fmla="*/ 4935681 w 5081154"/>
                <a:gd name="connsiteY26" fmla="*/ 3458441 h 5463886"/>
                <a:gd name="connsiteX27" fmla="*/ 4748645 w 5081154"/>
                <a:gd name="connsiteY27" fmla="*/ 3354532 h 5463886"/>
                <a:gd name="connsiteX28" fmla="*/ 4665518 w 5081154"/>
                <a:gd name="connsiteY28" fmla="*/ 3406486 h 5463886"/>
                <a:gd name="connsiteX29" fmla="*/ 4623954 w 5081154"/>
                <a:gd name="connsiteY29" fmla="*/ 3718214 h 5463886"/>
                <a:gd name="connsiteX30" fmla="*/ 4478481 w 5081154"/>
                <a:gd name="connsiteY30" fmla="*/ 3842905 h 5463886"/>
                <a:gd name="connsiteX31" fmla="*/ 4239490 w 5081154"/>
                <a:gd name="connsiteY31" fmla="*/ 3894859 h 5463886"/>
                <a:gd name="connsiteX32" fmla="*/ 4156363 w 5081154"/>
                <a:gd name="connsiteY32" fmla="*/ 3957205 h 5463886"/>
                <a:gd name="connsiteX33" fmla="*/ 4073236 w 5081154"/>
                <a:gd name="connsiteY33" fmla="*/ 3988377 h 5463886"/>
                <a:gd name="connsiteX34" fmla="*/ 3938154 w 5081154"/>
                <a:gd name="connsiteY34" fmla="*/ 4123459 h 5463886"/>
                <a:gd name="connsiteX35" fmla="*/ 4042063 w 5081154"/>
                <a:gd name="connsiteY35" fmla="*/ 4383232 h 5463886"/>
                <a:gd name="connsiteX36" fmla="*/ 4156363 w 5081154"/>
                <a:gd name="connsiteY36" fmla="*/ 4559877 h 5463886"/>
                <a:gd name="connsiteX37" fmla="*/ 4083627 w 5081154"/>
                <a:gd name="connsiteY37" fmla="*/ 4736523 h 5463886"/>
                <a:gd name="connsiteX38" fmla="*/ 4083627 w 5081154"/>
                <a:gd name="connsiteY38" fmla="*/ 4819650 h 5463886"/>
                <a:gd name="connsiteX39" fmla="*/ 4239490 w 5081154"/>
                <a:gd name="connsiteY39" fmla="*/ 4809259 h 5463886"/>
                <a:gd name="connsiteX40" fmla="*/ 4260272 w 5081154"/>
                <a:gd name="connsiteY40" fmla="*/ 4892386 h 5463886"/>
                <a:gd name="connsiteX41" fmla="*/ 4197927 w 5081154"/>
                <a:gd name="connsiteY41" fmla="*/ 5214505 h 5463886"/>
                <a:gd name="connsiteX42" fmla="*/ 3948545 w 5081154"/>
                <a:gd name="connsiteY42" fmla="*/ 5048250 h 5463886"/>
                <a:gd name="connsiteX43" fmla="*/ 4000500 w 5081154"/>
                <a:gd name="connsiteY43" fmla="*/ 4985905 h 5463886"/>
                <a:gd name="connsiteX44" fmla="*/ 3927763 w 5081154"/>
                <a:gd name="connsiteY44" fmla="*/ 4944341 h 5463886"/>
                <a:gd name="connsiteX45" fmla="*/ 3927763 w 5081154"/>
                <a:gd name="connsiteY45" fmla="*/ 4871605 h 5463886"/>
                <a:gd name="connsiteX46" fmla="*/ 3771900 w 5081154"/>
                <a:gd name="connsiteY46" fmla="*/ 4881996 h 5463886"/>
                <a:gd name="connsiteX47" fmla="*/ 3667990 w 5081154"/>
                <a:gd name="connsiteY47" fmla="*/ 4933950 h 5463886"/>
                <a:gd name="connsiteX48" fmla="*/ 3564081 w 5081154"/>
                <a:gd name="connsiteY48" fmla="*/ 4830041 h 5463886"/>
                <a:gd name="connsiteX49" fmla="*/ 3356263 w 5081154"/>
                <a:gd name="connsiteY49" fmla="*/ 4850823 h 5463886"/>
                <a:gd name="connsiteX50" fmla="*/ 3356263 w 5081154"/>
                <a:gd name="connsiteY50" fmla="*/ 4726132 h 5463886"/>
                <a:gd name="connsiteX51" fmla="*/ 3273136 w 5081154"/>
                <a:gd name="connsiteY51" fmla="*/ 4819650 h 5463886"/>
                <a:gd name="connsiteX52" fmla="*/ 3293918 w 5081154"/>
                <a:gd name="connsiteY52" fmla="*/ 4933950 h 5463886"/>
                <a:gd name="connsiteX53" fmla="*/ 2930236 w 5081154"/>
                <a:gd name="connsiteY53" fmla="*/ 4933950 h 5463886"/>
                <a:gd name="connsiteX54" fmla="*/ 2670463 w 5081154"/>
                <a:gd name="connsiteY54" fmla="*/ 4954732 h 5463886"/>
                <a:gd name="connsiteX55" fmla="*/ 2628900 w 5081154"/>
                <a:gd name="connsiteY55" fmla="*/ 5120986 h 5463886"/>
                <a:gd name="connsiteX56" fmla="*/ 2441863 w 5081154"/>
                <a:gd name="connsiteY56" fmla="*/ 5120986 h 5463886"/>
                <a:gd name="connsiteX57" fmla="*/ 2369127 w 5081154"/>
                <a:gd name="connsiteY57" fmla="*/ 5204114 h 5463886"/>
                <a:gd name="connsiteX58" fmla="*/ 2265218 w 5081154"/>
                <a:gd name="connsiteY58" fmla="*/ 5276850 h 5463886"/>
                <a:gd name="connsiteX59" fmla="*/ 1849581 w 5081154"/>
                <a:gd name="connsiteY59" fmla="*/ 5266459 h 5463886"/>
                <a:gd name="connsiteX60" fmla="*/ 1870363 w 5081154"/>
                <a:gd name="connsiteY60" fmla="*/ 5069032 h 5463886"/>
                <a:gd name="connsiteX61" fmla="*/ 1766454 w 5081154"/>
                <a:gd name="connsiteY61" fmla="*/ 5079423 h 5463886"/>
                <a:gd name="connsiteX62" fmla="*/ 1610590 w 5081154"/>
                <a:gd name="connsiteY62" fmla="*/ 4944341 h 5463886"/>
                <a:gd name="connsiteX63" fmla="*/ 1527463 w 5081154"/>
                <a:gd name="connsiteY63" fmla="*/ 5017077 h 5463886"/>
                <a:gd name="connsiteX64" fmla="*/ 1465118 w 5081154"/>
                <a:gd name="connsiteY64" fmla="*/ 5048250 h 5463886"/>
                <a:gd name="connsiteX65" fmla="*/ 1361209 w 5081154"/>
                <a:gd name="connsiteY65" fmla="*/ 5027468 h 5463886"/>
                <a:gd name="connsiteX66" fmla="*/ 1392381 w 5081154"/>
                <a:gd name="connsiteY66" fmla="*/ 5193723 h 5463886"/>
                <a:gd name="connsiteX67" fmla="*/ 1340427 w 5081154"/>
                <a:gd name="connsiteY67" fmla="*/ 5318414 h 5463886"/>
                <a:gd name="connsiteX68" fmla="*/ 1153390 w 5081154"/>
                <a:gd name="connsiteY68" fmla="*/ 5463886 h 5463886"/>
                <a:gd name="connsiteX69" fmla="*/ 1049481 w 5081154"/>
                <a:gd name="connsiteY69" fmla="*/ 5453496 h 5463886"/>
                <a:gd name="connsiteX70" fmla="*/ 1143000 w 5081154"/>
                <a:gd name="connsiteY70" fmla="*/ 5276850 h 5463886"/>
                <a:gd name="connsiteX71" fmla="*/ 997527 w 5081154"/>
                <a:gd name="connsiteY71" fmla="*/ 5339196 h 5463886"/>
                <a:gd name="connsiteX72" fmla="*/ 955963 w 5081154"/>
                <a:gd name="connsiteY72" fmla="*/ 5224896 h 5463886"/>
                <a:gd name="connsiteX73" fmla="*/ 997527 w 5081154"/>
                <a:gd name="connsiteY73" fmla="*/ 5152159 h 5463886"/>
                <a:gd name="connsiteX74" fmla="*/ 924790 w 5081154"/>
                <a:gd name="connsiteY74" fmla="*/ 5110596 h 5463886"/>
                <a:gd name="connsiteX75" fmla="*/ 862445 w 5081154"/>
                <a:gd name="connsiteY75" fmla="*/ 5058641 h 5463886"/>
                <a:gd name="connsiteX76" fmla="*/ 779318 w 5081154"/>
                <a:gd name="connsiteY76" fmla="*/ 5006686 h 5463886"/>
                <a:gd name="connsiteX77" fmla="*/ 675409 w 5081154"/>
                <a:gd name="connsiteY77" fmla="*/ 4892386 h 5463886"/>
                <a:gd name="connsiteX78" fmla="*/ 602672 w 5081154"/>
                <a:gd name="connsiteY78" fmla="*/ 5027468 h 5463886"/>
                <a:gd name="connsiteX79" fmla="*/ 415636 w 5081154"/>
                <a:gd name="connsiteY79" fmla="*/ 5027468 h 5463886"/>
                <a:gd name="connsiteX80" fmla="*/ 353290 w 5081154"/>
                <a:gd name="connsiteY80" fmla="*/ 4965123 h 5463886"/>
                <a:gd name="connsiteX81" fmla="*/ 488372 w 5081154"/>
                <a:gd name="connsiteY81" fmla="*/ 4892386 h 5463886"/>
                <a:gd name="connsiteX82" fmla="*/ 633845 w 5081154"/>
                <a:gd name="connsiteY82" fmla="*/ 4902777 h 5463886"/>
                <a:gd name="connsiteX83" fmla="*/ 748145 w 5081154"/>
                <a:gd name="connsiteY83" fmla="*/ 4798868 h 5463886"/>
                <a:gd name="connsiteX84" fmla="*/ 852054 w 5081154"/>
                <a:gd name="connsiteY84" fmla="*/ 4830041 h 5463886"/>
                <a:gd name="connsiteX85" fmla="*/ 955963 w 5081154"/>
                <a:gd name="connsiteY85" fmla="*/ 4788477 h 5463886"/>
                <a:gd name="connsiteX86" fmla="*/ 976745 w 5081154"/>
                <a:gd name="connsiteY86" fmla="*/ 4861214 h 5463886"/>
                <a:gd name="connsiteX87" fmla="*/ 1039090 w 5081154"/>
                <a:gd name="connsiteY87" fmla="*/ 4694959 h 5463886"/>
                <a:gd name="connsiteX88" fmla="*/ 966354 w 5081154"/>
                <a:gd name="connsiteY88" fmla="*/ 4622223 h 5463886"/>
                <a:gd name="connsiteX89" fmla="*/ 1039090 w 5081154"/>
                <a:gd name="connsiteY89" fmla="*/ 4539096 h 5463886"/>
                <a:gd name="connsiteX90" fmla="*/ 976745 w 5081154"/>
                <a:gd name="connsiteY90" fmla="*/ 4435186 h 5463886"/>
                <a:gd name="connsiteX91" fmla="*/ 997527 w 5081154"/>
                <a:gd name="connsiteY91" fmla="*/ 4341668 h 5463886"/>
                <a:gd name="connsiteX92" fmla="*/ 1028700 w 5081154"/>
                <a:gd name="connsiteY92" fmla="*/ 4102677 h 5463886"/>
                <a:gd name="connsiteX93" fmla="*/ 935181 w 5081154"/>
                <a:gd name="connsiteY93" fmla="*/ 3676650 h 5463886"/>
                <a:gd name="connsiteX94" fmla="*/ 987136 w 5081154"/>
                <a:gd name="connsiteY94" fmla="*/ 3531177 h 5463886"/>
                <a:gd name="connsiteX95" fmla="*/ 1080654 w 5081154"/>
                <a:gd name="connsiteY95" fmla="*/ 3479223 h 5463886"/>
                <a:gd name="connsiteX96" fmla="*/ 1101436 w 5081154"/>
                <a:gd name="connsiteY96" fmla="*/ 3520786 h 5463886"/>
                <a:gd name="connsiteX97" fmla="*/ 1246909 w 5081154"/>
                <a:gd name="connsiteY97" fmla="*/ 3406486 h 5463886"/>
                <a:gd name="connsiteX98" fmla="*/ 1288472 w 5081154"/>
                <a:gd name="connsiteY98" fmla="*/ 3240232 h 5463886"/>
                <a:gd name="connsiteX99" fmla="*/ 1236518 w 5081154"/>
                <a:gd name="connsiteY99" fmla="*/ 3125932 h 5463886"/>
                <a:gd name="connsiteX100" fmla="*/ 1340427 w 5081154"/>
                <a:gd name="connsiteY100" fmla="*/ 3157105 h 5463886"/>
                <a:gd name="connsiteX101" fmla="*/ 1444336 w 5081154"/>
                <a:gd name="connsiteY101" fmla="*/ 3157105 h 5463886"/>
                <a:gd name="connsiteX102" fmla="*/ 1465118 w 5081154"/>
                <a:gd name="connsiteY102" fmla="*/ 3136323 h 5463886"/>
                <a:gd name="connsiteX103" fmla="*/ 1413163 w 5081154"/>
                <a:gd name="connsiteY103" fmla="*/ 2990850 h 5463886"/>
                <a:gd name="connsiteX104" fmla="*/ 1454727 w 5081154"/>
                <a:gd name="connsiteY104" fmla="*/ 2793423 h 5463886"/>
                <a:gd name="connsiteX105" fmla="*/ 1371600 w 5081154"/>
                <a:gd name="connsiteY105" fmla="*/ 2575214 h 5463886"/>
                <a:gd name="connsiteX106" fmla="*/ 1267690 w 5081154"/>
                <a:gd name="connsiteY106" fmla="*/ 2564823 h 5463886"/>
                <a:gd name="connsiteX107" fmla="*/ 1205345 w 5081154"/>
                <a:gd name="connsiteY107" fmla="*/ 2450523 h 5463886"/>
                <a:gd name="connsiteX108" fmla="*/ 1278081 w 5081154"/>
                <a:gd name="connsiteY108" fmla="*/ 2346614 h 5463886"/>
                <a:gd name="connsiteX109" fmla="*/ 1132609 w 5081154"/>
                <a:gd name="connsiteY109" fmla="*/ 2211532 h 5463886"/>
                <a:gd name="connsiteX110" fmla="*/ 1132609 w 5081154"/>
                <a:gd name="connsiteY110" fmla="*/ 2086841 h 5463886"/>
                <a:gd name="connsiteX111" fmla="*/ 1132609 w 5081154"/>
                <a:gd name="connsiteY111" fmla="*/ 2086841 h 5463886"/>
                <a:gd name="connsiteX112" fmla="*/ 1163781 w 5081154"/>
                <a:gd name="connsiteY112" fmla="*/ 1962150 h 5463886"/>
                <a:gd name="connsiteX113" fmla="*/ 1132609 w 5081154"/>
                <a:gd name="connsiteY113" fmla="*/ 1879023 h 5463886"/>
                <a:gd name="connsiteX114" fmla="*/ 1132609 w 5081154"/>
                <a:gd name="connsiteY114" fmla="*/ 1785505 h 5463886"/>
                <a:gd name="connsiteX115" fmla="*/ 1070263 w 5081154"/>
                <a:gd name="connsiteY115" fmla="*/ 1754332 h 5463886"/>
                <a:gd name="connsiteX116" fmla="*/ 955963 w 5081154"/>
                <a:gd name="connsiteY116" fmla="*/ 1816677 h 5463886"/>
                <a:gd name="connsiteX117" fmla="*/ 914400 w 5081154"/>
                <a:gd name="connsiteY117" fmla="*/ 1650423 h 5463886"/>
                <a:gd name="connsiteX118" fmla="*/ 841663 w 5081154"/>
                <a:gd name="connsiteY118" fmla="*/ 1421823 h 5463886"/>
                <a:gd name="connsiteX119" fmla="*/ 654627 w 5081154"/>
                <a:gd name="connsiteY119" fmla="*/ 1328305 h 5463886"/>
                <a:gd name="connsiteX120" fmla="*/ 342900 w 5081154"/>
                <a:gd name="connsiteY120" fmla="*/ 1307523 h 5463886"/>
                <a:gd name="connsiteX121" fmla="*/ 394854 w 5081154"/>
                <a:gd name="connsiteY121" fmla="*/ 1473777 h 5463886"/>
                <a:gd name="connsiteX122" fmla="*/ 270163 w 5081154"/>
                <a:gd name="connsiteY122" fmla="*/ 1546514 h 5463886"/>
                <a:gd name="connsiteX123" fmla="*/ 51954 w 5081154"/>
                <a:gd name="connsiteY123" fmla="*/ 1619250 h 5463886"/>
                <a:gd name="connsiteX124" fmla="*/ 114300 w 5081154"/>
                <a:gd name="connsiteY124" fmla="*/ 1359477 h 5463886"/>
                <a:gd name="connsiteX125" fmla="*/ 10390 w 5081154"/>
                <a:gd name="connsiteY125" fmla="*/ 1099705 h 5463886"/>
                <a:gd name="connsiteX126" fmla="*/ 0 w 5081154"/>
                <a:gd name="connsiteY126" fmla="*/ 798368 h 5463886"/>
                <a:gd name="connsiteX127" fmla="*/ 270163 w 5081154"/>
                <a:gd name="connsiteY127" fmla="*/ 673677 h 5463886"/>
                <a:gd name="connsiteX128" fmla="*/ 571500 w 5081154"/>
                <a:gd name="connsiteY128" fmla="*/ 746414 h 5463886"/>
                <a:gd name="connsiteX129" fmla="*/ 571500 w 5081154"/>
                <a:gd name="connsiteY129" fmla="*/ 538596 h 5463886"/>
                <a:gd name="connsiteX130" fmla="*/ 852054 w 5081154"/>
                <a:gd name="connsiteY130" fmla="*/ 226868 h 5463886"/>
                <a:gd name="connsiteX131" fmla="*/ 1111827 w 5081154"/>
                <a:gd name="connsiteY131" fmla="*/ 112568 h 5463886"/>
                <a:gd name="connsiteX132" fmla="*/ 1211060 w 5081154"/>
                <a:gd name="connsiteY132" fmla="*/ 0 h 5463886"/>
                <a:gd name="connsiteX133" fmla="*/ 1289165 w 5081154"/>
                <a:gd name="connsiteY133" fmla="*/ 31864 h 5463886"/>
                <a:gd name="connsiteX134" fmla="*/ 1325360 w 5081154"/>
                <a:gd name="connsiteY134" fmla="*/ 79489 h 5463886"/>
                <a:gd name="connsiteX135" fmla="*/ 1432040 w 5081154"/>
                <a:gd name="connsiteY135" fmla="*/ 129019 h 5463886"/>
                <a:gd name="connsiteX136" fmla="*/ 1492480 w 5081154"/>
                <a:gd name="connsiteY136" fmla="*/ 233796 h 5463886"/>
                <a:gd name="connsiteX137" fmla="*/ 1489190 w 5081154"/>
                <a:gd name="connsiteY137" fmla="*/ 285229 h 5463886"/>
                <a:gd name="connsiteX138" fmla="*/ 1694930 w 5081154"/>
                <a:gd name="connsiteY138" fmla="*/ 393814 h 5463886"/>
                <a:gd name="connsiteX139" fmla="*/ 1694930 w 5081154"/>
                <a:gd name="connsiteY139" fmla="*/ 523354 h 5463886"/>
                <a:gd name="connsiteX140" fmla="*/ 1710516 w 5081154"/>
                <a:gd name="connsiteY140" fmla="*/ 585874 h 5463886"/>
                <a:gd name="connsiteX141" fmla="*/ 1769225 w 5081154"/>
                <a:gd name="connsiteY141" fmla="*/ 576694 h 5463886"/>
                <a:gd name="connsiteX142" fmla="*/ 1803515 w 5081154"/>
                <a:gd name="connsiteY142" fmla="*/ 618604 h 5463886"/>
                <a:gd name="connsiteX143" fmla="*/ 1830185 w 5081154"/>
                <a:gd name="connsiteY143" fmla="*/ 559549 h 5463886"/>
                <a:gd name="connsiteX144" fmla="*/ 1921625 w 5081154"/>
                <a:gd name="connsiteY144" fmla="*/ 570979 h 5463886"/>
                <a:gd name="connsiteX145" fmla="*/ 1948295 w 5081154"/>
                <a:gd name="connsiteY145" fmla="*/ 511924 h 5463886"/>
                <a:gd name="connsiteX146" fmla="*/ 1870190 w 5081154"/>
                <a:gd name="connsiteY146" fmla="*/ 470014 h 5463886"/>
                <a:gd name="connsiteX147" fmla="*/ 1820660 w 5081154"/>
                <a:gd name="connsiteY147" fmla="*/ 388099 h 5463886"/>
                <a:gd name="connsiteX148" fmla="*/ 1836593 w 5081154"/>
                <a:gd name="connsiteY148" fmla="*/ 347749 h 5463886"/>
                <a:gd name="connsiteX149" fmla="*/ 1976870 w 5081154"/>
                <a:gd name="connsiteY149" fmla="*/ 315709 h 5463886"/>
                <a:gd name="connsiteX150" fmla="*/ 2009255 w 5081154"/>
                <a:gd name="connsiteY150" fmla="*/ 344284 h 5463886"/>
                <a:gd name="connsiteX151" fmla="*/ 2070215 w 5081154"/>
                <a:gd name="connsiteY151" fmla="*/ 344284 h 5463886"/>
                <a:gd name="connsiteX152" fmla="*/ 2098790 w 5081154"/>
                <a:gd name="connsiteY152" fmla="*/ 382384 h 5463886"/>
                <a:gd name="connsiteX153" fmla="*/ 2138795 w 5081154"/>
                <a:gd name="connsiteY153" fmla="*/ 361429 h 5463886"/>
                <a:gd name="connsiteX154" fmla="*/ 2176895 w 5081154"/>
                <a:gd name="connsiteY154" fmla="*/ 384289 h 5463886"/>
                <a:gd name="connsiteX155" fmla="*/ 2235950 w 5081154"/>
                <a:gd name="connsiteY155" fmla="*/ 386194 h 5463886"/>
                <a:gd name="connsiteX156" fmla="*/ 2272145 w 5081154"/>
                <a:gd name="connsiteY156" fmla="*/ 441439 h 5463886"/>
                <a:gd name="connsiteX157" fmla="*/ 2278380 w 5081154"/>
                <a:gd name="connsiteY157" fmla="*/ 529936 h 5463886"/>
                <a:gd name="connsiteX158" fmla="*/ 2321675 w 5081154"/>
                <a:gd name="connsiteY158" fmla="*/ 500494 h 5463886"/>
                <a:gd name="connsiteX159" fmla="*/ 2371205 w 5081154"/>
                <a:gd name="connsiteY159" fmla="*/ 523354 h 5463886"/>
                <a:gd name="connsiteX160" fmla="*/ 2401685 w 5081154"/>
                <a:gd name="connsiteY160" fmla="*/ 403339 h 5463886"/>
                <a:gd name="connsiteX161" fmla="*/ 2392160 w 5081154"/>
                <a:gd name="connsiteY161" fmla="*/ 176644 h 5463886"/>
                <a:gd name="connsiteX162" fmla="*/ 2535381 w 5081154"/>
                <a:gd name="connsiteY162" fmla="*/ 143741 h 5463886"/>
                <a:gd name="connsiteX163" fmla="*/ 2680854 w 5081154"/>
                <a:gd name="connsiteY163" fmla="*/ 351559 h 5463886"/>
                <a:gd name="connsiteX164" fmla="*/ 2951018 w 5081154"/>
                <a:gd name="connsiteY164" fmla="*/ 320386 h 5463886"/>
                <a:gd name="connsiteX165" fmla="*/ 3200400 w 5081154"/>
                <a:gd name="connsiteY165" fmla="*/ 455468 h 5463886"/>
                <a:gd name="connsiteX166" fmla="*/ 3241963 w 5081154"/>
                <a:gd name="connsiteY166" fmla="*/ 590550 h 5463886"/>
                <a:gd name="connsiteX167" fmla="*/ 3387436 w 5081154"/>
                <a:gd name="connsiteY167" fmla="*/ 746414 h 5463886"/>
                <a:gd name="connsiteX168" fmla="*/ 3449781 w 5081154"/>
                <a:gd name="connsiteY168" fmla="*/ 902277 h 5463886"/>
                <a:gd name="connsiteX169" fmla="*/ 3647209 w 5081154"/>
                <a:gd name="connsiteY169" fmla="*/ 1037359 h 5463886"/>
                <a:gd name="connsiteX170" fmla="*/ 3699163 w 5081154"/>
                <a:gd name="connsiteY170" fmla="*/ 1162050 h 5463886"/>
                <a:gd name="connsiteX0" fmla="*/ 3699163 w 5081154"/>
                <a:gd name="connsiteY0" fmla="*/ 1162050 h 5463886"/>
                <a:gd name="connsiteX1" fmla="*/ 3647209 w 5081154"/>
                <a:gd name="connsiteY1" fmla="*/ 1276350 h 5463886"/>
                <a:gd name="connsiteX2" fmla="*/ 3647209 w 5081154"/>
                <a:gd name="connsiteY2" fmla="*/ 1369868 h 5463886"/>
                <a:gd name="connsiteX3" fmla="*/ 3574472 w 5081154"/>
                <a:gd name="connsiteY3" fmla="*/ 1390650 h 5463886"/>
                <a:gd name="connsiteX4" fmla="*/ 3595254 w 5081154"/>
                <a:gd name="connsiteY4" fmla="*/ 1494559 h 5463886"/>
                <a:gd name="connsiteX5" fmla="*/ 3678381 w 5081154"/>
                <a:gd name="connsiteY5" fmla="*/ 1525732 h 5463886"/>
                <a:gd name="connsiteX6" fmla="*/ 3688772 w 5081154"/>
                <a:gd name="connsiteY6" fmla="*/ 1640032 h 5463886"/>
                <a:gd name="connsiteX7" fmla="*/ 3740727 w 5081154"/>
                <a:gd name="connsiteY7" fmla="*/ 1650423 h 5463886"/>
                <a:gd name="connsiteX8" fmla="*/ 3730336 w 5081154"/>
                <a:gd name="connsiteY8" fmla="*/ 1795896 h 5463886"/>
                <a:gd name="connsiteX9" fmla="*/ 3803072 w 5081154"/>
                <a:gd name="connsiteY9" fmla="*/ 1806286 h 5463886"/>
                <a:gd name="connsiteX10" fmla="*/ 3834245 w 5081154"/>
                <a:gd name="connsiteY10" fmla="*/ 1941368 h 5463886"/>
                <a:gd name="connsiteX11" fmla="*/ 3938154 w 5081154"/>
                <a:gd name="connsiteY11" fmla="*/ 2003714 h 5463886"/>
                <a:gd name="connsiteX12" fmla="*/ 3958936 w 5081154"/>
                <a:gd name="connsiteY12" fmla="*/ 2076450 h 5463886"/>
                <a:gd name="connsiteX13" fmla="*/ 4197927 w 5081154"/>
                <a:gd name="connsiteY13" fmla="*/ 2107623 h 5463886"/>
                <a:gd name="connsiteX14" fmla="*/ 4384963 w 5081154"/>
                <a:gd name="connsiteY14" fmla="*/ 2481696 h 5463886"/>
                <a:gd name="connsiteX15" fmla="*/ 4447309 w 5081154"/>
                <a:gd name="connsiteY15" fmla="*/ 2429741 h 5463886"/>
                <a:gd name="connsiteX16" fmla="*/ 4603172 w 5081154"/>
                <a:gd name="connsiteY16" fmla="*/ 2575214 h 5463886"/>
                <a:gd name="connsiteX17" fmla="*/ 4603172 w 5081154"/>
                <a:gd name="connsiteY17" fmla="*/ 2658341 h 5463886"/>
                <a:gd name="connsiteX18" fmla="*/ 4738254 w 5081154"/>
                <a:gd name="connsiteY18" fmla="*/ 2762250 h 5463886"/>
                <a:gd name="connsiteX19" fmla="*/ 4831772 w 5081154"/>
                <a:gd name="connsiteY19" fmla="*/ 2741468 h 5463886"/>
                <a:gd name="connsiteX20" fmla="*/ 4914900 w 5081154"/>
                <a:gd name="connsiteY20" fmla="*/ 2845377 h 5463886"/>
                <a:gd name="connsiteX21" fmla="*/ 4966854 w 5081154"/>
                <a:gd name="connsiteY21" fmla="*/ 2845377 h 5463886"/>
                <a:gd name="connsiteX22" fmla="*/ 5060372 w 5081154"/>
                <a:gd name="connsiteY22" fmla="*/ 3063586 h 5463886"/>
                <a:gd name="connsiteX23" fmla="*/ 5081154 w 5081154"/>
                <a:gd name="connsiteY23" fmla="*/ 3167496 h 5463886"/>
                <a:gd name="connsiteX24" fmla="*/ 5060372 w 5081154"/>
                <a:gd name="connsiteY24" fmla="*/ 3261014 h 5463886"/>
                <a:gd name="connsiteX25" fmla="*/ 5060372 w 5081154"/>
                <a:gd name="connsiteY25" fmla="*/ 3323359 h 5463886"/>
                <a:gd name="connsiteX26" fmla="*/ 4935681 w 5081154"/>
                <a:gd name="connsiteY26" fmla="*/ 3458441 h 5463886"/>
                <a:gd name="connsiteX27" fmla="*/ 4748645 w 5081154"/>
                <a:gd name="connsiteY27" fmla="*/ 3354532 h 5463886"/>
                <a:gd name="connsiteX28" fmla="*/ 4665518 w 5081154"/>
                <a:gd name="connsiteY28" fmla="*/ 3406486 h 5463886"/>
                <a:gd name="connsiteX29" fmla="*/ 4623954 w 5081154"/>
                <a:gd name="connsiteY29" fmla="*/ 3718214 h 5463886"/>
                <a:gd name="connsiteX30" fmla="*/ 4478481 w 5081154"/>
                <a:gd name="connsiteY30" fmla="*/ 3842905 h 5463886"/>
                <a:gd name="connsiteX31" fmla="*/ 4239490 w 5081154"/>
                <a:gd name="connsiteY31" fmla="*/ 3894859 h 5463886"/>
                <a:gd name="connsiteX32" fmla="*/ 4156363 w 5081154"/>
                <a:gd name="connsiteY32" fmla="*/ 3957205 h 5463886"/>
                <a:gd name="connsiteX33" fmla="*/ 4073236 w 5081154"/>
                <a:gd name="connsiteY33" fmla="*/ 3988377 h 5463886"/>
                <a:gd name="connsiteX34" fmla="*/ 3938154 w 5081154"/>
                <a:gd name="connsiteY34" fmla="*/ 4123459 h 5463886"/>
                <a:gd name="connsiteX35" fmla="*/ 4042063 w 5081154"/>
                <a:gd name="connsiteY35" fmla="*/ 4383232 h 5463886"/>
                <a:gd name="connsiteX36" fmla="*/ 4156363 w 5081154"/>
                <a:gd name="connsiteY36" fmla="*/ 4559877 h 5463886"/>
                <a:gd name="connsiteX37" fmla="*/ 4083627 w 5081154"/>
                <a:gd name="connsiteY37" fmla="*/ 4736523 h 5463886"/>
                <a:gd name="connsiteX38" fmla="*/ 4083627 w 5081154"/>
                <a:gd name="connsiteY38" fmla="*/ 4819650 h 5463886"/>
                <a:gd name="connsiteX39" fmla="*/ 4239490 w 5081154"/>
                <a:gd name="connsiteY39" fmla="*/ 4809259 h 5463886"/>
                <a:gd name="connsiteX40" fmla="*/ 4260272 w 5081154"/>
                <a:gd name="connsiteY40" fmla="*/ 4892386 h 5463886"/>
                <a:gd name="connsiteX41" fmla="*/ 4197927 w 5081154"/>
                <a:gd name="connsiteY41" fmla="*/ 5214505 h 5463886"/>
                <a:gd name="connsiteX42" fmla="*/ 3948545 w 5081154"/>
                <a:gd name="connsiteY42" fmla="*/ 5048250 h 5463886"/>
                <a:gd name="connsiteX43" fmla="*/ 4000500 w 5081154"/>
                <a:gd name="connsiteY43" fmla="*/ 4985905 h 5463886"/>
                <a:gd name="connsiteX44" fmla="*/ 3927763 w 5081154"/>
                <a:gd name="connsiteY44" fmla="*/ 4944341 h 5463886"/>
                <a:gd name="connsiteX45" fmla="*/ 3927763 w 5081154"/>
                <a:gd name="connsiteY45" fmla="*/ 4871605 h 5463886"/>
                <a:gd name="connsiteX46" fmla="*/ 3771900 w 5081154"/>
                <a:gd name="connsiteY46" fmla="*/ 4881996 h 5463886"/>
                <a:gd name="connsiteX47" fmla="*/ 3667990 w 5081154"/>
                <a:gd name="connsiteY47" fmla="*/ 4933950 h 5463886"/>
                <a:gd name="connsiteX48" fmla="*/ 3564081 w 5081154"/>
                <a:gd name="connsiteY48" fmla="*/ 4830041 h 5463886"/>
                <a:gd name="connsiteX49" fmla="*/ 3356263 w 5081154"/>
                <a:gd name="connsiteY49" fmla="*/ 4850823 h 5463886"/>
                <a:gd name="connsiteX50" fmla="*/ 3356263 w 5081154"/>
                <a:gd name="connsiteY50" fmla="*/ 4726132 h 5463886"/>
                <a:gd name="connsiteX51" fmla="*/ 3273136 w 5081154"/>
                <a:gd name="connsiteY51" fmla="*/ 4819650 h 5463886"/>
                <a:gd name="connsiteX52" fmla="*/ 3293918 w 5081154"/>
                <a:gd name="connsiteY52" fmla="*/ 4933950 h 5463886"/>
                <a:gd name="connsiteX53" fmla="*/ 2930236 w 5081154"/>
                <a:gd name="connsiteY53" fmla="*/ 4933950 h 5463886"/>
                <a:gd name="connsiteX54" fmla="*/ 2670463 w 5081154"/>
                <a:gd name="connsiteY54" fmla="*/ 4954732 h 5463886"/>
                <a:gd name="connsiteX55" fmla="*/ 2628900 w 5081154"/>
                <a:gd name="connsiteY55" fmla="*/ 5120986 h 5463886"/>
                <a:gd name="connsiteX56" fmla="*/ 2441863 w 5081154"/>
                <a:gd name="connsiteY56" fmla="*/ 5120986 h 5463886"/>
                <a:gd name="connsiteX57" fmla="*/ 2369127 w 5081154"/>
                <a:gd name="connsiteY57" fmla="*/ 5204114 h 5463886"/>
                <a:gd name="connsiteX58" fmla="*/ 2265218 w 5081154"/>
                <a:gd name="connsiteY58" fmla="*/ 5276850 h 5463886"/>
                <a:gd name="connsiteX59" fmla="*/ 1849581 w 5081154"/>
                <a:gd name="connsiteY59" fmla="*/ 5266459 h 5463886"/>
                <a:gd name="connsiteX60" fmla="*/ 1870363 w 5081154"/>
                <a:gd name="connsiteY60" fmla="*/ 5069032 h 5463886"/>
                <a:gd name="connsiteX61" fmla="*/ 1766454 w 5081154"/>
                <a:gd name="connsiteY61" fmla="*/ 5079423 h 5463886"/>
                <a:gd name="connsiteX62" fmla="*/ 1610590 w 5081154"/>
                <a:gd name="connsiteY62" fmla="*/ 4944341 h 5463886"/>
                <a:gd name="connsiteX63" fmla="*/ 1527463 w 5081154"/>
                <a:gd name="connsiteY63" fmla="*/ 5017077 h 5463886"/>
                <a:gd name="connsiteX64" fmla="*/ 1465118 w 5081154"/>
                <a:gd name="connsiteY64" fmla="*/ 5048250 h 5463886"/>
                <a:gd name="connsiteX65" fmla="*/ 1361209 w 5081154"/>
                <a:gd name="connsiteY65" fmla="*/ 5027468 h 5463886"/>
                <a:gd name="connsiteX66" fmla="*/ 1392381 w 5081154"/>
                <a:gd name="connsiteY66" fmla="*/ 5193723 h 5463886"/>
                <a:gd name="connsiteX67" fmla="*/ 1340427 w 5081154"/>
                <a:gd name="connsiteY67" fmla="*/ 5318414 h 5463886"/>
                <a:gd name="connsiteX68" fmla="*/ 1153390 w 5081154"/>
                <a:gd name="connsiteY68" fmla="*/ 5463886 h 5463886"/>
                <a:gd name="connsiteX69" fmla="*/ 1049481 w 5081154"/>
                <a:gd name="connsiteY69" fmla="*/ 5453496 h 5463886"/>
                <a:gd name="connsiteX70" fmla="*/ 1143000 w 5081154"/>
                <a:gd name="connsiteY70" fmla="*/ 5276850 h 5463886"/>
                <a:gd name="connsiteX71" fmla="*/ 997527 w 5081154"/>
                <a:gd name="connsiteY71" fmla="*/ 5339196 h 5463886"/>
                <a:gd name="connsiteX72" fmla="*/ 955963 w 5081154"/>
                <a:gd name="connsiteY72" fmla="*/ 5224896 h 5463886"/>
                <a:gd name="connsiteX73" fmla="*/ 997527 w 5081154"/>
                <a:gd name="connsiteY73" fmla="*/ 5152159 h 5463886"/>
                <a:gd name="connsiteX74" fmla="*/ 924790 w 5081154"/>
                <a:gd name="connsiteY74" fmla="*/ 5110596 h 5463886"/>
                <a:gd name="connsiteX75" fmla="*/ 862445 w 5081154"/>
                <a:gd name="connsiteY75" fmla="*/ 5058641 h 5463886"/>
                <a:gd name="connsiteX76" fmla="*/ 779318 w 5081154"/>
                <a:gd name="connsiteY76" fmla="*/ 5006686 h 5463886"/>
                <a:gd name="connsiteX77" fmla="*/ 675409 w 5081154"/>
                <a:gd name="connsiteY77" fmla="*/ 4892386 h 5463886"/>
                <a:gd name="connsiteX78" fmla="*/ 602672 w 5081154"/>
                <a:gd name="connsiteY78" fmla="*/ 5027468 h 5463886"/>
                <a:gd name="connsiteX79" fmla="*/ 415636 w 5081154"/>
                <a:gd name="connsiteY79" fmla="*/ 5027468 h 5463886"/>
                <a:gd name="connsiteX80" fmla="*/ 353290 w 5081154"/>
                <a:gd name="connsiteY80" fmla="*/ 4965123 h 5463886"/>
                <a:gd name="connsiteX81" fmla="*/ 488372 w 5081154"/>
                <a:gd name="connsiteY81" fmla="*/ 4892386 h 5463886"/>
                <a:gd name="connsiteX82" fmla="*/ 633845 w 5081154"/>
                <a:gd name="connsiteY82" fmla="*/ 4902777 h 5463886"/>
                <a:gd name="connsiteX83" fmla="*/ 748145 w 5081154"/>
                <a:gd name="connsiteY83" fmla="*/ 4798868 h 5463886"/>
                <a:gd name="connsiteX84" fmla="*/ 852054 w 5081154"/>
                <a:gd name="connsiteY84" fmla="*/ 4830041 h 5463886"/>
                <a:gd name="connsiteX85" fmla="*/ 955963 w 5081154"/>
                <a:gd name="connsiteY85" fmla="*/ 4788477 h 5463886"/>
                <a:gd name="connsiteX86" fmla="*/ 976745 w 5081154"/>
                <a:gd name="connsiteY86" fmla="*/ 4861214 h 5463886"/>
                <a:gd name="connsiteX87" fmla="*/ 1039090 w 5081154"/>
                <a:gd name="connsiteY87" fmla="*/ 4694959 h 5463886"/>
                <a:gd name="connsiteX88" fmla="*/ 966354 w 5081154"/>
                <a:gd name="connsiteY88" fmla="*/ 4622223 h 5463886"/>
                <a:gd name="connsiteX89" fmla="*/ 1039090 w 5081154"/>
                <a:gd name="connsiteY89" fmla="*/ 4539096 h 5463886"/>
                <a:gd name="connsiteX90" fmla="*/ 976745 w 5081154"/>
                <a:gd name="connsiteY90" fmla="*/ 4435186 h 5463886"/>
                <a:gd name="connsiteX91" fmla="*/ 997527 w 5081154"/>
                <a:gd name="connsiteY91" fmla="*/ 4341668 h 5463886"/>
                <a:gd name="connsiteX92" fmla="*/ 1028700 w 5081154"/>
                <a:gd name="connsiteY92" fmla="*/ 4102677 h 5463886"/>
                <a:gd name="connsiteX93" fmla="*/ 935181 w 5081154"/>
                <a:gd name="connsiteY93" fmla="*/ 3676650 h 5463886"/>
                <a:gd name="connsiteX94" fmla="*/ 987136 w 5081154"/>
                <a:gd name="connsiteY94" fmla="*/ 3531177 h 5463886"/>
                <a:gd name="connsiteX95" fmla="*/ 1080654 w 5081154"/>
                <a:gd name="connsiteY95" fmla="*/ 3479223 h 5463886"/>
                <a:gd name="connsiteX96" fmla="*/ 1101436 w 5081154"/>
                <a:gd name="connsiteY96" fmla="*/ 3520786 h 5463886"/>
                <a:gd name="connsiteX97" fmla="*/ 1246909 w 5081154"/>
                <a:gd name="connsiteY97" fmla="*/ 3406486 h 5463886"/>
                <a:gd name="connsiteX98" fmla="*/ 1288472 w 5081154"/>
                <a:gd name="connsiteY98" fmla="*/ 3240232 h 5463886"/>
                <a:gd name="connsiteX99" fmla="*/ 1236518 w 5081154"/>
                <a:gd name="connsiteY99" fmla="*/ 3125932 h 5463886"/>
                <a:gd name="connsiteX100" fmla="*/ 1340427 w 5081154"/>
                <a:gd name="connsiteY100" fmla="*/ 3157105 h 5463886"/>
                <a:gd name="connsiteX101" fmla="*/ 1444336 w 5081154"/>
                <a:gd name="connsiteY101" fmla="*/ 3157105 h 5463886"/>
                <a:gd name="connsiteX102" fmla="*/ 1465118 w 5081154"/>
                <a:gd name="connsiteY102" fmla="*/ 3136323 h 5463886"/>
                <a:gd name="connsiteX103" fmla="*/ 1413163 w 5081154"/>
                <a:gd name="connsiteY103" fmla="*/ 2990850 h 5463886"/>
                <a:gd name="connsiteX104" fmla="*/ 1454727 w 5081154"/>
                <a:gd name="connsiteY104" fmla="*/ 2793423 h 5463886"/>
                <a:gd name="connsiteX105" fmla="*/ 1371600 w 5081154"/>
                <a:gd name="connsiteY105" fmla="*/ 2575214 h 5463886"/>
                <a:gd name="connsiteX106" fmla="*/ 1267690 w 5081154"/>
                <a:gd name="connsiteY106" fmla="*/ 2564823 h 5463886"/>
                <a:gd name="connsiteX107" fmla="*/ 1205345 w 5081154"/>
                <a:gd name="connsiteY107" fmla="*/ 2450523 h 5463886"/>
                <a:gd name="connsiteX108" fmla="*/ 1278081 w 5081154"/>
                <a:gd name="connsiteY108" fmla="*/ 2346614 h 5463886"/>
                <a:gd name="connsiteX109" fmla="*/ 1132609 w 5081154"/>
                <a:gd name="connsiteY109" fmla="*/ 2211532 h 5463886"/>
                <a:gd name="connsiteX110" fmla="*/ 1132609 w 5081154"/>
                <a:gd name="connsiteY110" fmla="*/ 2086841 h 5463886"/>
                <a:gd name="connsiteX111" fmla="*/ 1132609 w 5081154"/>
                <a:gd name="connsiteY111" fmla="*/ 2086841 h 5463886"/>
                <a:gd name="connsiteX112" fmla="*/ 1163781 w 5081154"/>
                <a:gd name="connsiteY112" fmla="*/ 1962150 h 5463886"/>
                <a:gd name="connsiteX113" fmla="*/ 1132609 w 5081154"/>
                <a:gd name="connsiteY113" fmla="*/ 1879023 h 5463886"/>
                <a:gd name="connsiteX114" fmla="*/ 1132609 w 5081154"/>
                <a:gd name="connsiteY114" fmla="*/ 1785505 h 5463886"/>
                <a:gd name="connsiteX115" fmla="*/ 1070263 w 5081154"/>
                <a:gd name="connsiteY115" fmla="*/ 1754332 h 5463886"/>
                <a:gd name="connsiteX116" fmla="*/ 955963 w 5081154"/>
                <a:gd name="connsiteY116" fmla="*/ 1816677 h 5463886"/>
                <a:gd name="connsiteX117" fmla="*/ 914400 w 5081154"/>
                <a:gd name="connsiteY117" fmla="*/ 1650423 h 5463886"/>
                <a:gd name="connsiteX118" fmla="*/ 841663 w 5081154"/>
                <a:gd name="connsiteY118" fmla="*/ 1421823 h 5463886"/>
                <a:gd name="connsiteX119" fmla="*/ 654627 w 5081154"/>
                <a:gd name="connsiteY119" fmla="*/ 1328305 h 5463886"/>
                <a:gd name="connsiteX120" fmla="*/ 342900 w 5081154"/>
                <a:gd name="connsiteY120" fmla="*/ 1307523 h 5463886"/>
                <a:gd name="connsiteX121" fmla="*/ 394854 w 5081154"/>
                <a:gd name="connsiteY121" fmla="*/ 1473777 h 5463886"/>
                <a:gd name="connsiteX122" fmla="*/ 270163 w 5081154"/>
                <a:gd name="connsiteY122" fmla="*/ 1546514 h 5463886"/>
                <a:gd name="connsiteX123" fmla="*/ 51954 w 5081154"/>
                <a:gd name="connsiteY123" fmla="*/ 1619250 h 5463886"/>
                <a:gd name="connsiteX124" fmla="*/ 114300 w 5081154"/>
                <a:gd name="connsiteY124" fmla="*/ 1359477 h 5463886"/>
                <a:gd name="connsiteX125" fmla="*/ 10390 w 5081154"/>
                <a:gd name="connsiteY125" fmla="*/ 1099705 h 5463886"/>
                <a:gd name="connsiteX126" fmla="*/ 0 w 5081154"/>
                <a:gd name="connsiteY126" fmla="*/ 798368 h 5463886"/>
                <a:gd name="connsiteX127" fmla="*/ 270163 w 5081154"/>
                <a:gd name="connsiteY127" fmla="*/ 673677 h 5463886"/>
                <a:gd name="connsiteX128" fmla="*/ 571500 w 5081154"/>
                <a:gd name="connsiteY128" fmla="*/ 746414 h 5463886"/>
                <a:gd name="connsiteX129" fmla="*/ 571500 w 5081154"/>
                <a:gd name="connsiteY129" fmla="*/ 538596 h 5463886"/>
                <a:gd name="connsiteX130" fmla="*/ 852054 w 5081154"/>
                <a:gd name="connsiteY130" fmla="*/ 226868 h 5463886"/>
                <a:gd name="connsiteX131" fmla="*/ 1111827 w 5081154"/>
                <a:gd name="connsiteY131" fmla="*/ 112568 h 5463886"/>
                <a:gd name="connsiteX132" fmla="*/ 1211060 w 5081154"/>
                <a:gd name="connsiteY132" fmla="*/ 0 h 5463886"/>
                <a:gd name="connsiteX133" fmla="*/ 1289165 w 5081154"/>
                <a:gd name="connsiteY133" fmla="*/ 31864 h 5463886"/>
                <a:gd name="connsiteX134" fmla="*/ 1325360 w 5081154"/>
                <a:gd name="connsiteY134" fmla="*/ 79489 h 5463886"/>
                <a:gd name="connsiteX135" fmla="*/ 1432040 w 5081154"/>
                <a:gd name="connsiteY135" fmla="*/ 129019 h 5463886"/>
                <a:gd name="connsiteX136" fmla="*/ 1492480 w 5081154"/>
                <a:gd name="connsiteY136" fmla="*/ 233796 h 5463886"/>
                <a:gd name="connsiteX137" fmla="*/ 1489190 w 5081154"/>
                <a:gd name="connsiteY137" fmla="*/ 285229 h 5463886"/>
                <a:gd name="connsiteX138" fmla="*/ 1694930 w 5081154"/>
                <a:gd name="connsiteY138" fmla="*/ 393814 h 5463886"/>
                <a:gd name="connsiteX139" fmla="*/ 1694930 w 5081154"/>
                <a:gd name="connsiteY139" fmla="*/ 523354 h 5463886"/>
                <a:gd name="connsiteX140" fmla="*/ 1710516 w 5081154"/>
                <a:gd name="connsiteY140" fmla="*/ 585874 h 5463886"/>
                <a:gd name="connsiteX141" fmla="*/ 1769225 w 5081154"/>
                <a:gd name="connsiteY141" fmla="*/ 576694 h 5463886"/>
                <a:gd name="connsiteX142" fmla="*/ 1803515 w 5081154"/>
                <a:gd name="connsiteY142" fmla="*/ 618604 h 5463886"/>
                <a:gd name="connsiteX143" fmla="*/ 1830185 w 5081154"/>
                <a:gd name="connsiteY143" fmla="*/ 559549 h 5463886"/>
                <a:gd name="connsiteX144" fmla="*/ 1921625 w 5081154"/>
                <a:gd name="connsiteY144" fmla="*/ 570979 h 5463886"/>
                <a:gd name="connsiteX145" fmla="*/ 1948295 w 5081154"/>
                <a:gd name="connsiteY145" fmla="*/ 511924 h 5463886"/>
                <a:gd name="connsiteX146" fmla="*/ 1870190 w 5081154"/>
                <a:gd name="connsiteY146" fmla="*/ 470014 h 5463886"/>
                <a:gd name="connsiteX147" fmla="*/ 1820660 w 5081154"/>
                <a:gd name="connsiteY147" fmla="*/ 388099 h 5463886"/>
                <a:gd name="connsiteX148" fmla="*/ 1836593 w 5081154"/>
                <a:gd name="connsiteY148" fmla="*/ 347749 h 5463886"/>
                <a:gd name="connsiteX149" fmla="*/ 1976870 w 5081154"/>
                <a:gd name="connsiteY149" fmla="*/ 315709 h 5463886"/>
                <a:gd name="connsiteX150" fmla="*/ 2009255 w 5081154"/>
                <a:gd name="connsiteY150" fmla="*/ 344284 h 5463886"/>
                <a:gd name="connsiteX151" fmla="*/ 2070215 w 5081154"/>
                <a:gd name="connsiteY151" fmla="*/ 344284 h 5463886"/>
                <a:gd name="connsiteX152" fmla="*/ 2098790 w 5081154"/>
                <a:gd name="connsiteY152" fmla="*/ 382384 h 5463886"/>
                <a:gd name="connsiteX153" fmla="*/ 2138795 w 5081154"/>
                <a:gd name="connsiteY153" fmla="*/ 361429 h 5463886"/>
                <a:gd name="connsiteX154" fmla="*/ 2176895 w 5081154"/>
                <a:gd name="connsiteY154" fmla="*/ 384289 h 5463886"/>
                <a:gd name="connsiteX155" fmla="*/ 2235950 w 5081154"/>
                <a:gd name="connsiteY155" fmla="*/ 386194 h 5463886"/>
                <a:gd name="connsiteX156" fmla="*/ 2272145 w 5081154"/>
                <a:gd name="connsiteY156" fmla="*/ 441439 h 5463886"/>
                <a:gd name="connsiteX157" fmla="*/ 2278380 w 5081154"/>
                <a:gd name="connsiteY157" fmla="*/ 529936 h 5463886"/>
                <a:gd name="connsiteX158" fmla="*/ 2321675 w 5081154"/>
                <a:gd name="connsiteY158" fmla="*/ 500494 h 5463886"/>
                <a:gd name="connsiteX159" fmla="*/ 2371205 w 5081154"/>
                <a:gd name="connsiteY159" fmla="*/ 523354 h 5463886"/>
                <a:gd name="connsiteX160" fmla="*/ 2401685 w 5081154"/>
                <a:gd name="connsiteY160" fmla="*/ 403339 h 5463886"/>
                <a:gd name="connsiteX161" fmla="*/ 2392160 w 5081154"/>
                <a:gd name="connsiteY161" fmla="*/ 176644 h 5463886"/>
                <a:gd name="connsiteX162" fmla="*/ 2535381 w 5081154"/>
                <a:gd name="connsiteY162" fmla="*/ 143741 h 5463886"/>
                <a:gd name="connsiteX163" fmla="*/ 2680854 w 5081154"/>
                <a:gd name="connsiteY163" fmla="*/ 351559 h 5463886"/>
                <a:gd name="connsiteX164" fmla="*/ 2951018 w 5081154"/>
                <a:gd name="connsiteY164" fmla="*/ 320386 h 5463886"/>
                <a:gd name="connsiteX165" fmla="*/ 3200400 w 5081154"/>
                <a:gd name="connsiteY165" fmla="*/ 455468 h 5463886"/>
                <a:gd name="connsiteX166" fmla="*/ 3241963 w 5081154"/>
                <a:gd name="connsiteY166" fmla="*/ 590550 h 5463886"/>
                <a:gd name="connsiteX167" fmla="*/ 3387436 w 5081154"/>
                <a:gd name="connsiteY167" fmla="*/ 746414 h 5463886"/>
                <a:gd name="connsiteX168" fmla="*/ 3449781 w 5081154"/>
                <a:gd name="connsiteY168" fmla="*/ 902277 h 5463886"/>
                <a:gd name="connsiteX169" fmla="*/ 3647209 w 5081154"/>
                <a:gd name="connsiteY169" fmla="*/ 1037359 h 5463886"/>
                <a:gd name="connsiteX170" fmla="*/ 3699163 w 5081154"/>
                <a:gd name="connsiteY170" fmla="*/ 1162050 h 5463886"/>
                <a:gd name="connsiteX0" fmla="*/ 3699163 w 5081154"/>
                <a:gd name="connsiteY0" fmla="*/ 1162050 h 5463886"/>
                <a:gd name="connsiteX1" fmla="*/ 3647209 w 5081154"/>
                <a:gd name="connsiteY1" fmla="*/ 1276350 h 5463886"/>
                <a:gd name="connsiteX2" fmla="*/ 3647209 w 5081154"/>
                <a:gd name="connsiteY2" fmla="*/ 1369868 h 5463886"/>
                <a:gd name="connsiteX3" fmla="*/ 3574472 w 5081154"/>
                <a:gd name="connsiteY3" fmla="*/ 1390650 h 5463886"/>
                <a:gd name="connsiteX4" fmla="*/ 3595254 w 5081154"/>
                <a:gd name="connsiteY4" fmla="*/ 1494559 h 5463886"/>
                <a:gd name="connsiteX5" fmla="*/ 3678381 w 5081154"/>
                <a:gd name="connsiteY5" fmla="*/ 1525732 h 5463886"/>
                <a:gd name="connsiteX6" fmla="*/ 3688772 w 5081154"/>
                <a:gd name="connsiteY6" fmla="*/ 1640032 h 5463886"/>
                <a:gd name="connsiteX7" fmla="*/ 3740727 w 5081154"/>
                <a:gd name="connsiteY7" fmla="*/ 1650423 h 5463886"/>
                <a:gd name="connsiteX8" fmla="*/ 3730336 w 5081154"/>
                <a:gd name="connsiteY8" fmla="*/ 1795896 h 5463886"/>
                <a:gd name="connsiteX9" fmla="*/ 3803072 w 5081154"/>
                <a:gd name="connsiteY9" fmla="*/ 1806286 h 5463886"/>
                <a:gd name="connsiteX10" fmla="*/ 3834245 w 5081154"/>
                <a:gd name="connsiteY10" fmla="*/ 1941368 h 5463886"/>
                <a:gd name="connsiteX11" fmla="*/ 3938154 w 5081154"/>
                <a:gd name="connsiteY11" fmla="*/ 2003714 h 5463886"/>
                <a:gd name="connsiteX12" fmla="*/ 3958936 w 5081154"/>
                <a:gd name="connsiteY12" fmla="*/ 2076450 h 5463886"/>
                <a:gd name="connsiteX13" fmla="*/ 4197927 w 5081154"/>
                <a:gd name="connsiteY13" fmla="*/ 2107623 h 5463886"/>
                <a:gd name="connsiteX14" fmla="*/ 4384963 w 5081154"/>
                <a:gd name="connsiteY14" fmla="*/ 2481696 h 5463886"/>
                <a:gd name="connsiteX15" fmla="*/ 4447309 w 5081154"/>
                <a:gd name="connsiteY15" fmla="*/ 2429741 h 5463886"/>
                <a:gd name="connsiteX16" fmla="*/ 4603172 w 5081154"/>
                <a:gd name="connsiteY16" fmla="*/ 2575214 h 5463886"/>
                <a:gd name="connsiteX17" fmla="*/ 4603172 w 5081154"/>
                <a:gd name="connsiteY17" fmla="*/ 2658341 h 5463886"/>
                <a:gd name="connsiteX18" fmla="*/ 4738254 w 5081154"/>
                <a:gd name="connsiteY18" fmla="*/ 2762250 h 5463886"/>
                <a:gd name="connsiteX19" fmla="*/ 4831772 w 5081154"/>
                <a:gd name="connsiteY19" fmla="*/ 2741468 h 5463886"/>
                <a:gd name="connsiteX20" fmla="*/ 4914900 w 5081154"/>
                <a:gd name="connsiteY20" fmla="*/ 2845377 h 5463886"/>
                <a:gd name="connsiteX21" fmla="*/ 4966854 w 5081154"/>
                <a:gd name="connsiteY21" fmla="*/ 2845377 h 5463886"/>
                <a:gd name="connsiteX22" fmla="*/ 5060372 w 5081154"/>
                <a:gd name="connsiteY22" fmla="*/ 3063586 h 5463886"/>
                <a:gd name="connsiteX23" fmla="*/ 5081154 w 5081154"/>
                <a:gd name="connsiteY23" fmla="*/ 3167496 h 5463886"/>
                <a:gd name="connsiteX24" fmla="*/ 5060372 w 5081154"/>
                <a:gd name="connsiteY24" fmla="*/ 3261014 h 5463886"/>
                <a:gd name="connsiteX25" fmla="*/ 5060372 w 5081154"/>
                <a:gd name="connsiteY25" fmla="*/ 3323359 h 5463886"/>
                <a:gd name="connsiteX26" fmla="*/ 4935681 w 5081154"/>
                <a:gd name="connsiteY26" fmla="*/ 3458441 h 5463886"/>
                <a:gd name="connsiteX27" fmla="*/ 4748645 w 5081154"/>
                <a:gd name="connsiteY27" fmla="*/ 3354532 h 5463886"/>
                <a:gd name="connsiteX28" fmla="*/ 4665518 w 5081154"/>
                <a:gd name="connsiteY28" fmla="*/ 3406486 h 5463886"/>
                <a:gd name="connsiteX29" fmla="*/ 4623954 w 5081154"/>
                <a:gd name="connsiteY29" fmla="*/ 3718214 h 5463886"/>
                <a:gd name="connsiteX30" fmla="*/ 4478481 w 5081154"/>
                <a:gd name="connsiteY30" fmla="*/ 3842905 h 5463886"/>
                <a:gd name="connsiteX31" fmla="*/ 4239490 w 5081154"/>
                <a:gd name="connsiteY31" fmla="*/ 3894859 h 5463886"/>
                <a:gd name="connsiteX32" fmla="*/ 4156363 w 5081154"/>
                <a:gd name="connsiteY32" fmla="*/ 3957205 h 5463886"/>
                <a:gd name="connsiteX33" fmla="*/ 4073236 w 5081154"/>
                <a:gd name="connsiteY33" fmla="*/ 3988377 h 5463886"/>
                <a:gd name="connsiteX34" fmla="*/ 3938154 w 5081154"/>
                <a:gd name="connsiteY34" fmla="*/ 4123459 h 5463886"/>
                <a:gd name="connsiteX35" fmla="*/ 4042063 w 5081154"/>
                <a:gd name="connsiteY35" fmla="*/ 4383232 h 5463886"/>
                <a:gd name="connsiteX36" fmla="*/ 4156363 w 5081154"/>
                <a:gd name="connsiteY36" fmla="*/ 4559877 h 5463886"/>
                <a:gd name="connsiteX37" fmla="*/ 4083627 w 5081154"/>
                <a:gd name="connsiteY37" fmla="*/ 4736523 h 5463886"/>
                <a:gd name="connsiteX38" fmla="*/ 4083627 w 5081154"/>
                <a:gd name="connsiteY38" fmla="*/ 4819650 h 5463886"/>
                <a:gd name="connsiteX39" fmla="*/ 4239490 w 5081154"/>
                <a:gd name="connsiteY39" fmla="*/ 4809259 h 5463886"/>
                <a:gd name="connsiteX40" fmla="*/ 4260272 w 5081154"/>
                <a:gd name="connsiteY40" fmla="*/ 4892386 h 5463886"/>
                <a:gd name="connsiteX41" fmla="*/ 4197927 w 5081154"/>
                <a:gd name="connsiteY41" fmla="*/ 5214505 h 5463886"/>
                <a:gd name="connsiteX42" fmla="*/ 3948545 w 5081154"/>
                <a:gd name="connsiteY42" fmla="*/ 5048250 h 5463886"/>
                <a:gd name="connsiteX43" fmla="*/ 4000500 w 5081154"/>
                <a:gd name="connsiteY43" fmla="*/ 4985905 h 5463886"/>
                <a:gd name="connsiteX44" fmla="*/ 3927763 w 5081154"/>
                <a:gd name="connsiteY44" fmla="*/ 4944341 h 5463886"/>
                <a:gd name="connsiteX45" fmla="*/ 3927763 w 5081154"/>
                <a:gd name="connsiteY45" fmla="*/ 4871605 h 5463886"/>
                <a:gd name="connsiteX46" fmla="*/ 3771900 w 5081154"/>
                <a:gd name="connsiteY46" fmla="*/ 4881996 h 5463886"/>
                <a:gd name="connsiteX47" fmla="*/ 3667990 w 5081154"/>
                <a:gd name="connsiteY47" fmla="*/ 4933950 h 5463886"/>
                <a:gd name="connsiteX48" fmla="*/ 3564081 w 5081154"/>
                <a:gd name="connsiteY48" fmla="*/ 4830041 h 5463886"/>
                <a:gd name="connsiteX49" fmla="*/ 3356263 w 5081154"/>
                <a:gd name="connsiteY49" fmla="*/ 4850823 h 5463886"/>
                <a:gd name="connsiteX50" fmla="*/ 3356263 w 5081154"/>
                <a:gd name="connsiteY50" fmla="*/ 4726132 h 5463886"/>
                <a:gd name="connsiteX51" fmla="*/ 3273136 w 5081154"/>
                <a:gd name="connsiteY51" fmla="*/ 4819650 h 5463886"/>
                <a:gd name="connsiteX52" fmla="*/ 3293918 w 5081154"/>
                <a:gd name="connsiteY52" fmla="*/ 4933950 h 5463886"/>
                <a:gd name="connsiteX53" fmla="*/ 2930236 w 5081154"/>
                <a:gd name="connsiteY53" fmla="*/ 4933950 h 5463886"/>
                <a:gd name="connsiteX54" fmla="*/ 2670463 w 5081154"/>
                <a:gd name="connsiteY54" fmla="*/ 4954732 h 5463886"/>
                <a:gd name="connsiteX55" fmla="*/ 2628900 w 5081154"/>
                <a:gd name="connsiteY55" fmla="*/ 5120986 h 5463886"/>
                <a:gd name="connsiteX56" fmla="*/ 2441863 w 5081154"/>
                <a:gd name="connsiteY56" fmla="*/ 5120986 h 5463886"/>
                <a:gd name="connsiteX57" fmla="*/ 2369127 w 5081154"/>
                <a:gd name="connsiteY57" fmla="*/ 5204114 h 5463886"/>
                <a:gd name="connsiteX58" fmla="*/ 2265218 w 5081154"/>
                <a:gd name="connsiteY58" fmla="*/ 5276850 h 5463886"/>
                <a:gd name="connsiteX59" fmla="*/ 1849581 w 5081154"/>
                <a:gd name="connsiteY59" fmla="*/ 5266459 h 5463886"/>
                <a:gd name="connsiteX60" fmla="*/ 1870363 w 5081154"/>
                <a:gd name="connsiteY60" fmla="*/ 5069032 h 5463886"/>
                <a:gd name="connsiteX61" fmla="*/ 1766454 w 5081154"/>
                <a:gd name="connsiteY61" fmla="*/ 5079423 h 5463886"/>
                <a:gd name="connsiteX62" fmla="*/ 1610590 w 5081154"/>
                <a:gd name="connsiteY62" fmla="*/ 4944341 h 5463886"/>
                <a:gd name="connsiteX63" fmla="*/ 1527463 w 5081154"/>
                <a:gd name="connsiteY63" fmla="*/ 5017077 h 5463886"/>
                <a:gd name="connsiteX64" fmla="*/ 1465118 w 5081154"/>
                <a:gd name="connsiteY64" fmla="*/ 5048250 h 5463886"/>
                <a:gd name="connsiteX65" fmla="*/ 1361209 w 5081154"/>
                <a:gd name="connsiteY65" fmla="*/ 5027468 h 5463886"/>
                <a:gd name="connsiteX66" fmla="*/ 1392381 w 5081154"/>
                <a:gd name="connsiteY66" fmla="*/ 5193723 h 5463886"/>
                <a:gd name="connsiteX67" fmla="*/ 1340427 w 5081154"/>
                <a:gd name="connsiteY67" fmla="*/ 5318414 h 5463886"/>
                <a:gd name="connsiteX68" fmla="*/ 1153390 w 5081154"/>
                <a:gd name="connsiteY68" fmla="*/ 5463886 h 5463886"/>
                <a:gd name="connsiteX69" fmla="*/ 1049481 w 5081154"/>
                <a:gd name="connsiteY69" fmla="*/ 5453496 h 5463886"/>
                <a:gd name="connsiteX70" fmla="*/ 1143000 w 5081154"/>
                <a:gd name="connsiteY70" fmla="*/ 5276850 h 5463886"/>
                <a:gd name="connsiteX71" fmla="*/ 997527 w 5081154"/>
                <a:gd name="connsiteY71" fmla="*/ 5339196 h 5463886"/>
                <a:gd name="connsiteX72" fmla="*/ 955963 w 5081154"/>
                <a:gd name="connsiteY72" fmla="*/ 5224896 h 5463886"/>
                <a:gd name="connsiteX73" fmla="*/ 997527 w 5081154"/>
                <a:gd name="connsiteY73" fmla="*/ 5152159 h 5463886"/>
                <a:gd name="connsiteX74" fmla="*/ 924790 w 5081154"/>
                <a:gd name="connsiteY74" fmla="*/ 5110596 h 5463886"/>
                <a:gd name="connsiteX75" fmla="*/ 862445 w 5081154"/>
                <a:gd name="connsiteY75" fmla="*/ 5058641 h 5463886"/>
                <a:gd name="connsiteX76" fmla="*/ 779318 w 5081154"/>
                <a:gd name="connsiteY76" fmla="*/ 5006686 h 5463886"/>
                <a:gd name="connsiteX77" fmla="*/ 675409 w 5081154"/>
                <a:gd name="connsiteY77" fmla="*/ 4892386 h 5463886"/>
                <a:gd name="connsiteX78" fmla="*/ 602672 w 5081154"/>
                <a:gd name="connsiteY78" fmla="*/ 5027468 h 5463886"/>
                <a:gd name="connsiteX79" fmla="*/ 415636 w 5081154"/>
                <a:gd name="connsiteY79" fmla="*/ 5027468 h 5463886"/>
                <a:gd name="connsiteX80" fmla="*/ 353290 w 5081154"/>
                <a:gd name="connsiteY80" fmla="*/ 4965123 h 5463886"/>
                <a:gd name="connsiteX81" fmla="*/ 488372 w 5081154"/>
                <a:gd name="connsiteY81" fmla="*/ 4892386 h 5463886"/>
                <a:gd name="connsiteX82" fmla="*/ 633845 w 5081154"/>
                <a:gd name="connsiteY82" fmla="*/ 4902777 h 5463886"/>
                <a:gd name="connsiteX83" fmla="*/ 748145 w 5081154"/>
                <a:gd name="connsiteY83" fmla="*/ 4798868 h 5463886"/>
                <a:gd name="connsiteX84" fmla="*/ 852054 w 5081154"/>
                <a:gd name="connsiteY84" fmla="*/ 4830041 h 5463886"/>
                <a:gd name="connsiteX85" fmla="*/ 955963 w 5081154"/>
                <a:gd name="connsiteY85" fmla="*/ 4788477 h 5463886"/>
                <a:gd name="connsiteX86" fmla="*/ 976745 w 5081154"/>
                <a:gd name="connsiteY86" fmla="*/ 4861214 h 5463886"/>
                <a:gd name="connsiteX87" fmla="*/ 1039090 w 5081154"/>
                <a:gd name="connsiteY87" fmla="*/ 4694959 h 5463886"/>
                <a:gd name="connsiteX88" fmla="*/ 966354 w 5081154"/>
                <a:gd name="connsiteY88" fmla="*/ 4622223 h 5463886"/>
                <a:gd name="connsiteX89" fmla="*/ 1039090 w 5081154"/>
                <a:gd name="connsiteY89" fmla="*/ 4539096 h 5463886"/>
                <a:gd name="connsiteX90" fmla="*/ 976745 w 5081154"/>
                <a:gd name="connsiteY90" fmla="*/ 4435186 h 5463886"/>
                <a:gd name="connsiteX91" fmla="*/ 997527 w 5081154"/>
                <a:gd name="connsiteY91" fmla="*/ 4341668 h 5463886"/>
                <a:gd name="connsiteX92" fmla="*/ 1028700 w 5081154"/>
                <a:gd name="connsiteY92" fmla="*/ 4102677 h 5463886"/>
                <a:gd name="connsiteX93" fmla="*/ 935181 w 5081154"/>
                <a:gd name="connsiteY93" fmla="*/ 3676650 h 5463886"/>
                <a:gd name="connsiteX94" fmla="*/ 987136 w 5081154"/>
                <a:gd name="connsiteY94" fmla="*/ 3531177 h 5463886"/>
                <a:gd name="connsiteX95" fmla="*/ 1080654 w 5081154"/>
                <a:gd name="connsiteY95" fmla="*/ 3479223 h 5463886"/>
                <a:gd name="connsiteX96" fmla="*/ 1101436 w 5081154"/>
                <a:gd name="connsiteY96" fmla="*/ 3520786 h 5463886"/>
                <a:gd name="connsiteX97" fmla="*/ 1246909 w 5081154"/>
                <a:gd name="connsiteY97" fmla="*/ 3406486 h 5463886"/>
                <a:gd name="connsiteX98" fmla="*/ 1288472 w 5081154"/>
                <a:gd name="connsiteY98" fmla="*/ 3240232 h 5463886"/>
                <a:gd name="connsiteX99" fmla="*/ 1236518 w 5081154"/>
                <a:gd name="connsiteY99" fmla="*/ 3125932 h 5463886"/>
                <a:gd name="connsiteX100" fmla="*/ 1340427 w 5081154"/>
                <a:gd name="connsiteY100" fmla="*/ 3157105 h 5463886"/>
                <a:gd name="connsiteX101" fmla="*/ 1444336 w 5081154"/>
                <a:gd name="connsiteY101" fmla="*/ 3157105 h 5463886"/>
                <a:gd name="connsiteX102" fmla="*/ 1465118 w 5081154"/>
                <a:gd name="connsiteY102" fmla="*/ 3136323 h 5463886"/>
                <a:gd name="connsiteX103" fmla="*/ 1413163 w 5081154"/>
                <a:gd name="connsiteY103" fmla="*/ 2990850 h 5463886"/>
                <a:gd name="connsiteX104" fmla="*/ 1454727 w 5081154"/>
                <a:gd name="connsiteY104" fmla="*/ 2793423 h 5463886"/>
                <a:gd name="connsiteX105" fmla="*/ 1371600 w 5081154"/>
                <a:gd name="connsiteY105" fmla="*/ 2575214 h 5463886"/>
                <a:gd name="connsiteX106" fmla="*/ 1267690 w 5081154"/>
                <a:gd name="connsiteY106" fmla="*/ 2564823 h 5463886"/>
                <a:gd name="connsiteX107" fmla="*/ 1205345 w 5081154"/>
                <a:gd name="connsiteY107" fmla="*/ 2450523 h 5463886"/>
                <a:gd name="connsiteX108" fmla="*/ 1278081 w 5081154"/>
                <a:gd name="connsiteY108" fmla="*/ 2346614 h 5463886"/>
                <a:gd name="connsiteX109" fmla="*/ 1132609 w 5081154"/>
                <a:gd name="connsiteY109" fmla="*/ 2211532 h 5463886"/>
                <a:gd name="connsiteX110" fmla="*/ 1132609 w 5081154"/>
                <a:gd name="connsiteY110" fmla="*/ 2086841 h 5463886"/>
                <a:gd name="connsiteX111" fmla="*/ 1132609 w 5081154"/>
                <a:gd name="connsiteY111" fmla="*/ 2086841 h 5463886"/>
                <a:gd name="connsiteX112" fmla="*/ 1163781 w 5081154"/>
                <a:gd name="connsiteY112" fmla="*/ 1962150 h 5463886"/>
                <a:gd name="connsiteX113" fmla="*/ 1132609 w 5081154"/>
                <a:gd name="connsiteY113" fmla="*/ 1879023 h 5463886"/>
                <a:gd name="connsiteX114" fmla="*/ 1132609 w 5081154"/>
                <a:gd name="connsiteY114" fmla="*/ 1785505 h 5463886"/>
                <a:gd name="connsiteX115" fmla="*/ 1070263 w 5081154"/>
                <a:gd name="connsiteY115" fmla="*/ 1754332 h 5463886"/>
                <a:gd name="connsiteX116" fmla="*/ 955963 w 5081154"/>
                <a:gd name="connsiteY116" fmla="*/ 1816677 h 5463886"/>
                <a:gd name="connsiteX117" fmla="*/ 914400 w 5081154"/>
                <a:gd name="connsiteY117" fmla="*/ 1650423 h 5463886"/>
                <a:gd name="connsiteX118" fmla="*/ 841663 w 5081154"/>
                <a:gd name="connsiteY118" fmla="*/ 1421823 h 5463886"/>
                <a:gd name="connsiteX119" fmla="*/ 654627 w 5081154"/>
                <a:gd name="connsiteY119" fmla="*/ 1328305 h 5463886"/>
                <a:gd name="connsiteX120" fmla="*/ 342900 w 5081154"/>
                <a:gd name="connsiteY120" fmla="*/ 1307523 h 5463886"/>
                <a:gd name="connsiteX121" fmla="*/ 394854 w 5081154"/>
                <a:gd name="connsiteY121" fmla="*/ 1473777 h 5463886"/>
                <a:gd name="connsiteX122" fmla="*/ 270163 w 5081154"/>
                <a:gd name="connsiteY122" fmla="*/ 1546514 h 5463886"/>
                <a:gd name="connsiteX123" fmla="*/ 51954 w 5081154"/>
                <a:gd name="connsiteY123" fmla="*/ 1619250 h 5463886"/>
                <a:gd name="connsiteX124" fmla="*/ 114300 w 5081154"/>
                <a:gd name="connsiteY124" fmla="*/ 1359477 h 5463886"/>
                <a:gd name="connsiteX125" fmla="*/ 10390 w 5081154"/>
                <a:gd name="connsiteY125" fmla="*/ 1099705 h 5463886"/>
                <a:gd name="connsiteX126" fmla="*/ 0 w 5081154"/>
                <a:gd name="connsiteY126" fmla="*/ 798368 h 5463886"/>
                <a:gd name="connsiteX127" fmla="*/ 270163 w 5081154"/>
                <a:gd name="connsiteY127" fmla="*/ 673677 h 5463886"/>
                <a:gd name="connsiteX128" fmla="*/ 571500 w 5081154"/>
                <a:gd name="connsiteY128" fmla="*/ 746414 h 5463886"/>
                <a:gd name="connsiteX129" fmla="*/ 571500 w 5081154"/>
                <a:gd name="connsiteY129" fmla="*/ 538596 h 5463886"/>
                <a:gd name="connsiteX130" fmla="*/ 852054 w 5081154"/>
                <a:gd name="connsiteY130" fmla="*/ 226868 h 5463886"/>
                <a:gd name="connsiteX131" fmla="*/ 1111827 w 5081154"/>
                <a:gd name="connsiteY131" fmla="*/ 112568 h 5463886"/>
                <a:gd name="connsiteX132" fmla="*/ 1211060 w 5081154"/>
                <a:gd name="connsiteY132" fmla="*/ 0 h 5463886"/>
                <a:gd name="connsiteX133" fmla="*/ 1289165 w 5081154"/>
                <a:gd name="connsiteY133" fmla="*/ 31864 h 5463886"/>
                <a:gd name="connsiteX134" fmla="*/ 1325360 w 5081154"/>
                <a:gd name="connsiteY134" fmla="*/ 79489 h 5463886"/>
                <a:gd name="connsiteX135" fmla="*/ 1432040 w 5081154"/>
                <a:gd name="connsiteY135" fmla="*/ 129019 h 5463886"/>
                <a:gd name="connsiteX136" fmla="*/ 1492480 w 5081154"/>
                <a:gd name="connsiteY136" fmla="*/ 233796 h 5463886"/>
                <a:gd name="connsiteX137" fmla="*/ 1489190 w 5081154"/>
                <a:gd name="connsiteY137" fmla="*/ 285229 h 5463886"/>
                <a:gd name="connsiteX138" fmla="*/ 1694930 w 5081154"/>
                <a:gd name="connsiteY138" fmla="*/ 393814 h 5463886"/>
                <a:gd name="connsiteX139" fmla="*/ 1694930 w 5081154"/>
                <a:gd name="connsiteY139" fmla="*/ 523354 h 5463886"/>
                <a:gd name="connsiteX140" fmla="*/ 1710516 w 5081154"/>
                <a:gd name="connsiteY140" fmla="*/ 585874 h 5463886"/>
                <a:gd name="connsiteX141" fmla="*/ 1769225 w 5081154"/>
                <a:gd name="connsiteY141" fmla="*/ 576694 h 5463886"/>
                <a:gd name="connsiteX142" fmla="*/ 1803515 w 5081154"/>
                <a:gd name="connsiteY142" fmla="*/ 618604 h 5463886"/>
                <a:gd name="connsiteX143" fmla="*/ 1830185 w 5081154"/>
                <a:gd name="connsiteY143" fmla="*/ 559549 h 5463886"/>
                <a:gd name="connsiteX144" fmla="*/ 1921625 w 5081154"/>
                <a:gd name="connsiteY144" fmla="*/ 570979 h 5463886"/>
                <a:gd name="connsiteX145" fmla="*/ 1948295 w 5081154"/>
                <a:gd name="connsiteY145" fmla="*/ 511924 h 5463886"/>
                <a:gd name="connsiteX146" fmla="*/ 1870190 w 5081154"/>
                <a:gd name="connsiteY146" fmla="*/ 470014 h 5463886"/>
                <a:gd name="connsiteX147" fmla="*/ 1820660 w 5081154"/>
                <a:gd name="connsiteY147" fmla="*/ 388099 h 5463886"/>
                <a:gd name="connsiteX148" fmla="*/ 1836593 w 5081154"/>
                <a:gd name="connsiteY148" fmla="*/ 347749 h 5463886"/>
                <a:gd name="connsiteX149" fmla="*/ 1976870 w 5081154"/>
                <a:gd name="connsiteY149" fmla="*/ 315709 h 5463886"/>
                <a:gd name="connsiteX150" fmla="*/ 2009255 w 5081154"/>
                <a:gd name="connsiteY150" fmla="*/ 344284 h 5463886"/>
                <a:gd name="connsiteX151" fmla="*/ 2070215 w 5081154"/>
                <a:gd name="connsiteY151" fmla="*/ 344284 h 5463886"/>
                <a:gd name="connsiteX152" fmla="*/ 2098790 w 5081154"/>
                <a:gd name="connsiteY152" fmla="*/ 382384 h 5463886"/>
                <a:gd name="connsiteX153" fmla="*/ 2138795 w 5081154"/>
                <a:gd name="connsiteY153" fmla="*/ 361429 h 5463886"/>
                <a:gd name="connsiteX154" fmla="*/ 2176895 w 5081154"/>
                <a:gd name="connsiteY154" fmla="*/ 384289 h 5463886"/>
                <a:gd name="connsiteX155" fmla="*/ 2235950 w 5081154"/>
                <a:gd name="connsiteY155" fmla="*/ 386194 h 5463886"/>
                <a:gd name="connsiteX156" fmla="*/ 2272145 w 5081154"/>
                <a:gd name="connsiteY156" fmla="*/ 441439 h 5463886"/>
                <a:gd name="connsiteX157" fmla="*/ 2278380 w 5081154"/>
                <a:gd name="connsiteY157" fmla="*/ 529936 h 5463886"/>
                <a:gd name="connsiteX158" fmla="*/ 2321675 w 5081154"/>
                <a:gd name="connsiteY158" fmla="*/ 500494 h 5463886"/>
                <a:gd name="connsiteX159" fmla="*/ 2371205 w 5081154"/>
                <a:gd name="connsiteY159" fmla="*/ 523354 h 5463886"/>
                <a:gd name="connsiteX160" fmla="*/ 2401685 w 5081154"/>
                <a:gd name="connsiteY160" fmla="*/ 403339 h 5463886"/>
                <a:gd name="connsiteX161" fmla="*/ 2392160 w 5081154"/>
                <a:gd name="connsiteY161" fmla="*/ 176644 h 5463886"/>
                <a:gd name="connsiteX162" fmla="*/ 2535381 w 5081154"/>
                <a:gd name="connsiteY162" fmla="*/ 143741 h 5463886"/>
                <a:gd name="connsiteX163" fmla="*/ 2680854 w 5081154"/>
                <a:gd name="connsiteY163" fmla="*/ 351559 h 5463886"/>
                <a:gd name="connsiteX164" fmla="*/ 2951018 w 5081154"/>
                <a:gd name="connsiteY164" fmla="*/ 320386 h 5463886"/>
                <a:gd name="connsiteX165" fmla="*/ 3200400 w 5081154"/>
                <a:gd name="connsiteY165" fmla="*/ 455468 h 5463886"/>
                <a:gd name="connsiteX166" fmla="*/ 3241963 w 5081154"/>
                <a:gd name="connsiteY166" fmla="*/ 590550 h 5463886"/>
                <a:gd name="connsiteX167" fmla="*/ 3387436 w 5081154"/>
                <a:gd name="connsiteY167" fmla="*/ 746414 h 5463886"/>
                <a:gd name="connsiteX168" fmla="*/ 3449781 w 5081154"/>
                <a:gd name="connsiteY168" fmla="*/ 902277 h 5463886"/>
                <a:gd name="connsiteX169" fmla="*/ 3647209 w 5081154"/>
                <a:gd name="connsiteY169" fmla="*/ 1037359 h 5463886"/>
                <a:gd name="connsiteX170" fmla="*/ 3699163 w 5081154"/>
                <a:gd name="connsiteY170" fmla="*/ 1162050 h 5463886"/>
                <a:gd name="connsiteX0" fmla="*/ 3699163 w 5081154"/>
                <a:gd name="connsiteY0" fmla="*/ 1162050 h 5463886"/>
                <a:gd name="connsiteX1" fmla="*/ 3647209 w 5081154"/>
                <a:gd name="connsiteY1" fmla="*/ 1276350 h 5463886"/>
                <a:gd name="connsiteX2" fmla="*/ 3647209 w 5081154"/>
                <a:gd name="connsiteY2" fmla="*/ 1369868 h 5463886"/>
                <a:gd name="connsiteX3" fmla="*/ 3574472 w 5081154"/>
                <a:gd name="connsiteY3" fmla="*/ 1390650 h 5463886"/>
                <a:gd name="connsiteX4" fmla="*/ 3595254 w 5081154"/>
                <a:gd name="connsiteY4" fmla="*/ 1494559 h 5463886"/>
                <a:gd name="connsiteX5" fmla="*/ 3678381 w 5081154"/>
                <a:gd name="connsiteY5" fmla="*/ 1525732 h 5463886"/>
                <a:gd name="connsiteX6" fmla="*/ 3688772 w 5081154"/>
                <a:gd name="connsiteY6" fmla="*/ 1640032 h 5463886"/>
                <a:gd name="connsiteX7" fmla="*/ 3740727 w 5081154"/>
                <a:gd name="connsiteY7" fmla="*/ 1650423 h 5463886"/>
                <a:gd name="connsiteX8" fmla="*/ 3730336 w 5081154"/>
                <a:gd name="connsiteY8" fmla="*/ 1795896 h 5463886"/>
                <a:gd name="connsiteX9" fmla="*/ 3803072 w 5081154"/>
                <a:gd name="connsiteY9" fmla="*/ 1806286 h 5463886"/>
                <a:gd name="connsiteX10" fmla="*/ 3834245 w 5081154"/>
                <a:gd name="connsiteY10" fmla="*/ 1941368 h 5463886"/>
                <a:gd name="connsiteX11" fmla="*/ 3938154 w 5081154"/>
                <a:gd name="connsiteY11" fmla="*/ 2003714 h 5463886"/>
                <a:gd name="connsiteX12" fmla="*/ 3958936 w 5081154"/>
                <a:gd name="connsiteY12" fmla="*/ 2076450 h 5463886"/>
                <a:gd name="connsiteX13" fmla="*/ 4197927 w 5081154"/>
                <a:gd name="connsiteY13" fmla="*/ 2107623 h 5463886"/>
                <a:gd name="connsiteX14" fmla="*/ 4384963 w 5081154"/>
                <a:gd name="connsiteY14" fmla="*/ 2481696 h 5463886"/>
                <a:gd name="connsiteX15" fmla="*/ 4447309 w 5081154"/>
                <a:gd name="connsiteY15" fmla="*/ 2429741 h 5463886"/>
                <a:gd name="connsiteX16" fmla="*/ 4603172 w 5081154"/>
                <a:gd name="connsiteY16" fmla="*/ 2575214 h 5463886"/>
                <a:gd name="connsiteX17" fmla="*/ 4603172 w 5081154"/>
                <a:gd name="connsiteY17" fmla="*/ 2658341 h 5463886"/>
                <a:gd name="connsiteX18" fmla="*/ 4738254 w 5081154"/>
                <a:gd name="connsiteY18" fmla="*/ 2762250 h 5463886"/>
                <a:gd name="connsiteX19" fmla="*/ 4831772 w 5081154"/>
                <a:gd name="connsiteY19" fmla="*/ 2741468 h 5463886"/>
                <a:gd name="connsiteX20" fmla="*/ 4914900 w 5081154"/>
                <a:gd name="connsiteY20" fmla="*/ 2845377 h 5463886"/>
                <a:gd name="connsiteX21" fmla="*/ 4966854 w 5081154"/>
                <a:gd name="connsiteY21" fmla="*/ 2845377 h 5463886"/>
                <a:gd name="connsiteX22" fmla="*/ 5060372 w 5081154"/>
                <a:gd name="connsiteY22" fmla="*/ 3063586 h 5463886"/>
                <a:gd name="connsiteX23" fmla="*/ 5081154 w 5081154"/>
                <a:gd name="connsiteY23" fmla="*/ 3167496 h 5463886"/>
                <a:gd name="connsiteX24" fmla="*/ 5060372 w 5081154"/>
                <a:gd name="connsiteY24" fmla="*/ 3261014 h 5463886"/>
                <a:gd name="connsiteX25" fmla="*/ 5060372 w 5081154"/>
                <a:gd name="connsiteY25" fmla="*/ 3323359 h 5463886"/>
                <a:gd name="connsiteX26" fmla="*/ 4935681 w 5081154"/>
                <a:gd name="connsiteY26" fmla="*/ 3458441 h 5463886"/>
                <a:gd name="connsiteX27" fmla="*/ 4748645 w 5081154"/>
                <a:gd name="connsiteY27" fmla="*/ 3354532 h 5463886"/>
                <a:gd name="connsiteX28" fmla="*/ 4665518 w 5081154"/>
                <a:gd name="connsiteY28" fmla="*/ 3406486 h 5463886"/>
                <a:gd name="connsiteX29" fmla="*/ 4623954 w 5081154"/>
                <a:gd name="connsiteY29" fmla="*/ 3718214 h 5463886"/>
                <a:gd name="connsiteX30" fmla="*/ 4478481 w 5081154"/>
                <a:gd name="connsiteY30" fmla="*/ 3842905 h 5463886"/>
                <a:gd name="connsiteX31" fmla="*/ 4239490 w 5081154"/>
                <a:gd name="connsiteY31" fmla="*/ 3894859 h 5463886"/>
                <a:gd name="connsiteX32" fmla="*/ 4156363 w 5081154"/>
                <a:gd name="connsiteY32" fmla="*/ 3957205 h 5463886"/>
                <a:gd name="connsiteX33" fmla="*/ 4073236 w 5081154"/>
                <a:gd name="connsiteY33" fmla="*/ 3988377 h 5463886"/>
                <a:gd name="connsiteX34" fmla="*/ 3938154 w 5081154"/>
                <a:gd name="connsiteY34" fmla="*/ 4123459 h 5463886"/>
                <a:gd name="connsiteX35" fmla="*/ 4042063 w 5081154"/>
                <a:gd name="connsiteY35" fmla="*/ 4383232 h 5463886"/>
                <a:gd name="connsiteX36" fmla="*/ 4156363 w 5081154"/>
                <a:gd name="connsiteY36" fmla="*/ 4559877 h 5463886"/>
                <a:gd name="connsiteX37" fmla="*/ 4083627 w 5081154"/>
                <a:gd name="connsiteY37" fmla="*/ 4736523 h 5463886"/>
                <a:gd name="connsiteX38" fmla="*/ 4083627 w 5081154"/>
                <a:gd name="connsiteY38" fmla="*/ 4819650 h 5463886"/>
                <a:gd name="connsiteX39" fmla="*/ 4239490 w 5081154"/>
                <a:gd name="connsiteY39" fmla="*/ 4809259 h 5463886"/>
                <a:gd name="connsiteX40" fmla="*/ 4260272 w 5081154"/>
                <a:gd name="connsiteY40" fmla="*/ 4892386 h 5463886"/>
                <a:gd name="connsiteX41" fmla="*/ 4197927 w 5081154"/>
                <a:gd name="connsiteY41" fmla="*/ 5214505 h 5463886"/>
                <a:gd name="connsiteX42" fmla="*/ 3948545 w 5081154"/>
                <a:gd name="connsiteY42" fmla="*/ 5048250 h 5463886"/>
                <a:gd name="connsiteX43" fmla="*/ 4000500 w 5081154"/>
                <a:gd name="connsiteY43" fmla="*/ 4985905 h 5463886"/>
                <a:gd name="connsiteX44" fmla="*/ 3927763 w 5081154"/>
                <a:gd name="connsiteY44" fmla="*/ 4944341 h 5463886"/>
                <a:gd name="connsiteX45" fmla="*/ 3927763 w 5081154"/>
                <a:gd name="connsiteY45" fmla="*/ 4871605 h 5463886"/>
                <a:gd name="connsiteX46" fmla="*/ 3771900 w 5081154"/>
                <a:gd name="connsiteY46" fmla="*/ 4881996 h 5463886"/>
                <a:gd name="connsiteX47" fmla="*/ 3667990 w 5081154"/>
                <a:gd name="connsiteY47" fmla="*/ 4933950 h 5463886"/>
                <a:gd name="connsiteX48" fmla="*/ 3564081 w 5081154"/>
                <a:gd name="connsiteY48" fmla="*/ 4830041 h 5463886"/>
                <a:gd name="connsiteX49" fmla="*/ 3356263 w 5081154"/>
                <a:gd name="connsiteY49" fmla="*/ 4850823 h 5463886"/>
                <a:gd name="connsiteX50" fmla="*/ 3356263 w 5081154"/>
                <a:gd name="connsiteY50" fmla="*/ 4726132 h 5463886"/>
                <a:gd name="connsiteX51" fmla="*/ 3273136 w 5081154"/>
                <a:gd name="connsiteY51" fmla="*/ 4819650 h 5463886"/>
                <a:gd name="connsiteX52" fmla="*/ 3293918 w 5081154"/>
                <a:gd name="connsiteY52" fmla="*/ 4933950 h 5463886"/>
                <a:gd name="connsiteX53" fmla="*/ 2930236 w 5081154"/>
                <a:gd name="connsiteY53" fmla="*/ 4933950 h 5463886"/>
                <a:gd name="connsiteX54" fmla="*/ 2670463 w 5081154"/>
                <a:gd name="connsiteY54" fmla="*/ 4954732 h 5463886"/>
                <a:gd name="connsiteX55" fmla="*/ 2628900 w 5081154"/>
                <a:gd name="connsiteY55" fmla="*/ 5120986 h 5463886"/>
                <a:gd name="connsiteX56" fmla="*/ 2441863 w 5081154"/>
                <a:gd name="connsiteY56" fmla="*/ 5120986 h 5463886"/>
                <a:gd name="connsiteX57" fmla="*/ 2369127 w 5081154"/>
                <a:gd name="connsiteY57" fmla="*/ 5204114 h 5463886"/>
                <a:gd name="connsiteX58" fmla="*/ 2265218 w 5081154"/>
                <a:gd name="connsiteY58" fmla="*/ 5276850 h 5463886"/>
                <a:gd name="connsiteX59" fmla="*/ 1849581 w 5081154"/>
                <a:gd name="connsiteY59" fmla="*/ 5266459 h 5463886"/>
                <a:gd name="connsiteX60" fmla="*/ 1870363 w 5081154"/>
                <a:gd name="connsiteY60" fmla="*/ 5069032 h 5463886"/>
                <a:gd name="connsiteX61" fmla="*/ 1766454 w 5081154"/>
                <a:gd name="connsiteY61" fmla="*/ 5079423 h 5463886"/>
                <a:gd name="connsiteX62" fmla="*/ 1610590 w 5081154"/>
                <a:gd name="connsiteY62" fmla="*/ 4944341 h 5463886"/>
                <a:gd name="connsiteX63" fmla="*/ 1527463 w 5081154"/>
                <a:gd name="connsiteY63" fmla="*/ 5017077 h 5463886"/>
                <a:gd name="connsiteX64" fmla="*/ 1465118 w 5081154"/>
                <a:gd name="connsiteY64" fmla="*/ 5048250 h 5463886"/>
                <a:gd name="connsiteX65" fmla="*/ 1361209 w 5081154"/>
                <a:gd name="connsiteY65" fmla="*/ 5027468 h 5463886"/>
                <a:gd name="connsiteX66" fmla="*/ 1392381 w 5081154"/>
                <a:gd name="connsiteY66" fmla="*/ 5193723 h 5463886"/>
                <a:gd name="connsiteX67" fmla="*/ 1340427 w 5081154"/>
                <a:gd name="connsiteY67" fmla="*/ 5318414 h 5463886"/>
                <a:gd name="connsiteX68" fmla="*/ 1153390 w 5081154"/>
                <a:gd name="connsiteY68" fmla="*/ 5463886 h 5463886"/>
                <a:gd name="connsiteX69" fmla="*/ 1049481 w 5081154"/>
                <a:gd name="connsiteY69" fmla="*/ 5453496 h 5463886"/>
                <a:gd name="connsiteX70" fmla="*/ 1143000 w 5081154"/>
                <a:gd name="connsiteY70" fmla="*/ 5276850 h 5463886"/>
                <a:gd name="connsiteX71" fmla="*/ 997527 w 5081154"/>
                <a:gd name="connsiteY71" fmla="*/ 5339196 h 5463886"/>
                <a:gd name="connsiteX72" fmla="*/ 955963 w 5081154"/>
                <a:gd name="connsiteY72" fmla="*/ 5224896 h 5463886"/>
                <a:gd name="connsiteX73" fmla="*/ 997527 w 5081154"/>
                <a:gd name="connsiteY73" fmla="*/ 5152159 h 5463886"/>
                <a:gd name="connsiteX74" fmla="*/ 924790 w 5081154"/>
                <a:gd name="connsiteY74" fmla="*/ 5110596 h 5463886"/>
                <a:gd name="connsiteX75" fmla="*/ 862445 w 5081154"/>
                <a:gd name="connsiteY75" fmla="*/ 5058641 h 5463886"/>
                <a:gd name="connsiteX76" fmla="*/ 779318 w 5081154"/>
                <a:gd name="connsiteY76" fmla="*/ 5006686 h 5463886"/>
                <a:gd name="connsiteX77" fmla="*/ 675409 w 5081154"/>
                <a:gd name="connsiteY77" fmla="*/ 4892386 h 5463886"/>
                <a:gd name="connsiteX78" fmla="*/ 602672 w 5081154"/>
                <a:gd name="connsiteY78" fmla="*/ 5027468 h 5463886"/>
                <a:gd name="connsiteX79" fmla="*/ 415636 w 5081154"/>
                <a:gd name="connsiteY79" fmla="*/ 5027468 h 5463886"/>
                <a:gd name="connsiteX80" fmla="*/ 353290 w 5081154"/>
                <a:gd name="connsiteY80" fmla="*/ 4965123 h 5463886"/>
                <a:gd name="connsiteX81" fmla="*/ 488372 w 5081154"/>
                <a:gd name="connsiteY81" fmla="*/ 4892386 h 5463886"/>
                <a:gd name="connsiteX82" fmla="*/ 633845 w 5081154"/>
                <a:gd name="connsiteY82" fmla="*/ 4902777 h 5463886"/>
                <a:gd name="connsiteX83" fmla="*/ 748145 w 5081154"/>
                <a:gd name="connsiteY83" fmla="*/ 4798868 h 5463886"/>
                <a:gd name="connsiteX84" fmla="*/ 852054 w 5081154"/>
                <a:gd name="connsiteY84" fmla="*/ 4830041 h 5463886"/>
                <a:gd name="connsiteX85" fmla="*/ 955963 w 5081154"/>
                <a:gd name="connsiteY85" fmla="*/ 4788477 h 5463886"/>
                <a:gd name="connsiteX86" fmla="*/ 976745 w 5081154"/>
                <a:gd name="connsiteY86" fmla="*/ 4861214 h 5463886"/>
                <a:gd name="connsiteX87" fmla="*/ 1039090 w 5081154"/>
                <a:gd name="connsiteY87" fmla="*/ 4694959 h 5463886"/>
                <a:gd name="connsiteX88" fmla="*/ 966354 w 5081154"/>
                <a:gd name="connsiteY88" fmla="*/ 4622223 h 5463886"/>
                <a:gd name="connsiteX89" fmla="*/ 1039090 w 5081154"/>
                <a:gd name="connsiteY89" fmla="*/ 4539096 h 5463886"/>
                <a:gd name="connsiteX90" fmla="*/ 976745 w 5081154"/>
                <a:gd name="connsiteY90" fmla="*/ 4435186 h 5463886"/>
                <a:gd name="connsiteX91" fmla="*/ 997527 w 5081154"/>
                <a:gd name="connsiteY91" fmla="*/ 4341668 h 5463886"/>
                <a:gd name="connsiteX92" fmla="*/ 1028700 w 5081154"/>
                <a:gd name="connsiteY92" fmla="*/ 4102677 h 5463886"/>
                <a:gd name="connsiteX93" fmla="*/ 935181 w 5081154"/>
                <a:gd name="connsiteY93" fmla="*/ 3676650 h 5463886"/>
                <a:gd name="connsiteX94" fmla="*/ 987136 w 5081154"/>
                <a:gd name="connsiteY94" fmla="*/ 3531177 h 5463886"/>
                <a:gd name="connsiteX95" fmla="*/ 1080654 w 5081154"/>
                <a:gd name="connsiteY95" fmla="*/ 3479223 h 5463886"/>
                <a:gd name="connsiteX96" fmla="*/ 1101436 w 5081154"/>
                <a:gd name="connsiteY96" fmla="*/ 3520786 h 5463886"/>
                <a:gd name="connsiteX97" fmla="*/ 1246909 w 5081154"/>
                <a:gd name="connsiteY97" fmla="*/ 3406486 h 5463886"/>
                <a:gd name="connsiteX98" fmla="*/ 1288472 w 5081154"/>
                <a:gd name="connsiteY98" fmla="*/ 3240232 h 5463886"/>
                <a:gd name="connsiteX99" fmla="*/ 1236518 w 5081154"/>
                <a:gd name="connsiteY99" fmla="*/ 3125932 h 5463886"/>
                <a:gd name="connsiteX100" fmla="*/ 1340427 w 5081154"/>
                <a:gd name="connsiteY100" fmla="*/ 3157105 h 5463886"/>
                <a:gd name="connsiteX101" fmla="*/ 1444336 w 5081154"/>
                <a:gd name="connsiteY101" fmla="*/ 3157105 h 5463886"/>
                <a:gd name="connsiteX102" fmla="*/ 1465118 w 5081154"/>
                <a:gd name="connsiteY102" fmla="*/ 3136323 h 5463886"/>
                <a:gd name="connsiteX103" fmla="*/ 1413163 w 5081154"/>
                <a:gd name="connsiteY103" fmla="*/ 2990850 h 5463886"/>
                <a:gd name="connsiteX104" fmla="*/ 1454727 w 5081154"/>
                <a:gd name="connsiteY104" fmla="*/ 2793423 h 5463886"/>
                <a:gd name="connsiteX105" fmla="*/ 1371600 w 5081154"/>
                <a:gd name="connsiteY105" fmla="*/ 2575214 h 5463886"/>
                <a:gd name="connsiteX106" fmla="*/ 1267690 w 5081154"/>
                <a:gd name="connsiteY106" fmla="*/ 2564823 h 5463886"/>
                <a:gd name="connsiteX107" fmla="*/ 1205345 w 5081154"/>
                <a:gd name="connsiteY107" fmla="*/ 2450523 h 5463886"/>
                <a:gd name="connsiteX108" fmla="*/ 1278081 w 5081154"/>
                <a:gd name="connsiteY108" fmla="*/ 2346614 h 5463886"/>
                <a:gd name="connsiteX109" fmla="*/ 1132609 w 5081154"/>
                <a:gd name="connsiteY109" fmla="*/ 2211532 h 5463886"/>
                <a:gd name="connsiteX110" fmla="*/ 1132609 w 5081154"/>
                <a:gd name="connsiteY110" fmla="*/ 2086841 h 5463886"/>
                <a:gd name="connsiteX111" fmla="*/ 1132609 w 5081154"/>
                <a:gd name="connsiteY111" fmla="*/ 2086841 h 5463886"/>
                <a:gd name="connsiteX112" fmla="*/ 1163781 w 5081154"/>
                <a:gd name="connsiteY112" fmla="*/ 1962150 h 5463886"/>
                <a:gd name="connsiteX113" fmla="*/ 1132609 w 5081154"/>
                <a:gd name="connsiteY113" fmla="*/ 1879023 h 5463886"/>
                <a:gd name="connsiteX114" fmla="*/ 1132609 w 5081154"/>
                <a:gd name="connsiteY114" fmla="*/ 1785505 h 5463886"/>
                <a:gd name="connsiteX115" fmla="*/ 1070263 w 5081154"/>
                <a:gd name="connsiteY115" fmla="*/ 1754332 h 5463886"/>
                <a:gd name="connsiteX116" fmla="*/ 955963 w 5081154"/>
                <a:gd name="connsiteY116" fmla="*/ 1816677 h 5463886"/>
                <a:gd name="connsiteX117" fmla="*/ 914400 w 5081154"/>
                <a:gd name="connsiteY117" fmla="*/ 1650423 h 5463886"/>
                <a:gd name="connsiteX118" fmla="*/ 841663 w 5081154"/>
                <a:gd name="connsiteY118" fmla="*/ 1421823 h 5463886"/>
                <a:gd name="connsiteX119" fmla="*/ 654627 w 5081154"/>
                <a:gd name="connsiteY119" fmla="*/ 1328305 h 5463886"/>
                <a:gd name="connsiteX120" fmla="*/ 342900 w 5081154"/>
                <a:gd name="connsiteY120" fmla="*/ 1307523 h 5463886"/>
                <a:gd name="connsiteX121" fmla="*/ 394854 w 5081154"/>
                <a:gd name="connsiteY121" fmla="*/ 1473777 h 5463886"/>
                <a:gd name="connsiteX122" fmla="*/ 270163 w 5081154"/>
                <a:gd name="connsiteY122" fmla="*/ 1546514 h 5463886"/>
                <a:gd name="connsiteX123" fmla="*/ 51954 w 5081154"/>
                <a:gd name="connsiteY123" fmla="*/ 1619250 h 5463886"/>
                <a:gd name="connsiteX124" fmla="*/ 114300 w 5081154"/>
                <a:gd name="connsiteY124" fmla="*/ 1359477 h 5463886"/>
                <a:gd name="connsiteX125" fmla="*/ 10390 w 5081154"/>
                <a:gd name="connsiteY125" fmla="*/ 1099705 h 5463886"/>
                <a:gd name="connsiteX126" fmla="*/ 0 w 5081154"/>
                <a:gd name="connsiteY126" fmla="*/ 798368 h 5463886"/>
                <a:gd name="connsiteX127" fmla="*/ 270163 w 5081154"/>
                <a:gd name="connsiteY127" fmla="*/ 673677 h 5463886"/>
                <a:gd name="connsiteX128" fmla="*/ 571500 w 5081154"/>
                <a:gd name="connsiteY128" fmla="*/ 746414 h 5463886"/>
                <a:gd name="connsiteX129" fmla="*/ 571500 w 5081154"/>
                <a:gd name="connsiteY129" fmla="*/ 538596 h 5463886"/>
                <a:gd name="connsiteX130" fmla="*/ 852054 w 5081154"/>
                <a:gd name="connsiteY130" fmla="*/ 226868 h 5463886"/>
                <a:gd name="connsiteX131" fmla="*/ 1111827 w 5081154"/>
                <a:gd name="connsiteY131" fmla="*/ 112568 h 5463886"/>
                <a:gd name="connsiteX132" fmla="*/ 1211060 w 5081154"/>
                <a:gd name="connsiteY132" fmla="*/ 0 h 5463886"/>
                <a:gd name="connsiteX133" fmla="*/ 1289165 w 5081154"/>
                <a:gd name="connsiteY133" fmla="*/ 31864 h 5463886"/>
                <a:gd name="connsiteX134" fmla="*/ 1325360 w 5081154"/>
                <a:gd name="connsiteY134" fmla="*/ 79489 h 5463886"/>
                <a:gd name="connsiteX135" fmla="*/ 1432040 w 5081154"/>
                <a:gd name="connsiteY135" fmla="*/ 129019 h 5463886"/>
                <a:gd name="connsiteX136" fmla="*/ 1492480 w 5081154"/>
                <a:gd name="connsiteY136" fmla="*/ 233796 h 5463886"/>
                <a:gd name="connsiteX137" fmla="*/ 1489190 w 5081154"/>
                <a:gd name="connsiteY137" fmla="*/ 285229 h 5463886"/>
                <a:gd name="connsiteX138" fmla="*/ 1694930 w 5081154"/>
                <a:gd name="connsiteY138" fmla="*/ 393814 h 5463886"/>
                <a:gd name="connsiteX139" fmla="*/ 1694930 w 5081154"/>
                <a:gd name="connsiteY139" fmla="*/ 523354 h 5463886"/>
                <a:gd name="connsiteX140" fmla="*/ 1710516 w 5081154"/>
                <a:gd name="connsiteY140" fmla="*/ 585874 h 5463886"/>
                <a:gd name="connsiteX141" fmla="*/ 1769225 w 5081154"/>
                <a:gd name="connsiteY141" fmla="*/ 576694 h 5463886"/>
                <a:gd name="connsiteX142" fmla="*/ 1803515 w 5081154"/>
                <a:gd name="connsiteY142" fmla="*/ 618604 h 5463886"/>
                <a:gd name="connsiteX143" fmla="*/ 1830185 w 5081154"/>
                <a:gd name="connsiteY143" fmla="*/ 559549 h 5463886"/>
                <a:gd name="connsiteX144" fmla="*/ 1921625 w 5081154"/>
                <a:gd name="connsiteY144" fmla="*/ 570979 h 5463886"/>
                <a:gd name="connsiteX145" fmla="*/ 1948295 w 5081154"/>
                <a:gd name="connsiteY145" fmla="*/ 511924 h 5463886"/>
                <a:gd name="connsiteX146" fmla="*/ 1870190 w 5081154"/>
                <a:gd name="connsiteY146" fmla="*/ 470014 h 5463886"/>
                <a:gd name="connsiteX147" fmla="*/ 1820660 w 5081154"/>
                <a:gd name="connsiteY147" fmla="*/ 388099 h 5463886"/>
                <a:gd name="connsiteX148" fmla="*/ 1836593 w 5081154"/>
                <a:gd name="connsiteY148" fmla="*/ 347749 h 5463886"/>
                <a:gd name="connsiteX149" fmla="*/ 1976870 w 5081154"/>
                <a:gd name="connsiteY149" fmla="*/ 315709 h 5463886"/>
                <a:gd name="connsiteX150" fmla="*/ 2009255 w 5081154"/>
                <a:gd name="connsiteY150" fmla="*/ 344284 h 5463886"/>
                <a:gd name="connsiteX151" fmla="*/ 2070215 w 5081154"/>
                <a:gd name="connsiteY151" fmla="*/ 344284 h 5463886"/>
                <a:gd name="connsiteX152" fmla="*/ 2098790 w 5081154"/>
                <a:gd name="connsiteY152" fmla="*/ 382384 h 5463886"/>
                <a:gd name="connsiteX153" fmla="*/ 2138795 w 5081154"/>
                <a:gd name="connsiteY153" fmla="*/ 361429 h 5463886"/>
                <a:gd name="connsiteX154" fmla="*/ 2176895 w 5081154"/>
                <a:gd name="connsiteY154" fmla="*/ 384289 h 5463886"/>
                <a:gd name="connsiteX155" fmla="*/ 2235950 w 5081154"/>
                <a:gd name="connsiteY155" fmla="*/ 386194 h 5463886"/>
                <a:gd name="connsiteX156" fmla="*/ 2272145 w 5081154"/>
                <a:gd name="connsiteY156" fmla="*/ 441439 h 5463886"/>
                <a:gd name="connsiteX157" fmla="*/ 2278380 w 5081154"/>
                <a:gd name="connsiteY157" fmla="*/ 529936 h 5463886"/>
                <a:gd name="connsiteX158" fmla="*/ 2321675 w 5081154"/>
                <a:gd name="connsiteY158" fmla="*/ 500494 h 5463886"/>
                <a:gd name="connsiteX159" fmla="*/ 2371205 w 5081154"/>
                <a:gd name="connsiteY159" fmla="*/ 523354 h 5463886"/>
                <a:gd name="connsiteX160" fmla="*/ 2401685 w 5081154"/>
                <a:gd name="connsiteY160" fmla="*/ 403339 h 5463886"/>
                <a:gd name="connsiteX161" fmla="*/ 2375015 w 5081154"/>
                <a:gd name="connsiteY161" fmla="*/ 235699 h 5463886"/>
                <a:gd name="connsiteX162" fmla="*/ 2392160 w 5081154"/>
                <a:gd name="connsiteY162" fmla="*/ 176644 h 5463886"/>
                <a:gd name="connsiteX163" fmla="*/ 2535381 w 5081154"/>
                <a:gd name="connsiteY163" fmla="*/ 143741 h 5463886"/>
                <a:gd name="connsiteX164" fmla="*/ 2680854 w 5081154"/>
                <a:gd name="connsiteY164" fmla="*/ 351559 h 5463886"/>
                <a:gd name="connsiteX165" fmla="*/ 2951018 w 5081154"/>
                <a:gd name="connsiteY165" fmla="*/ 320386 h 5463886"/>
                <a:gd name="connsiteX166" fmla="*/ 3200400 w 5081154"/>
                <a:gd name="connsiteY166" fmla="*/ 455468 h 5463886"/>
                <a:gd name="connsiteX167" fmla="*/ 3241963 w 5081154"/>
                <a:gd name="connsiteY167" fmla="*/ 590550 h 5463886"/>
                <a:gd name="connsiteX168" fmla="*/ 3387436 w 5081154"/>
                <a:gd name="connsiteY168" fmla="*/ 746414 h 5463886"/>
                <a:gd name="connsiteX169" fmla="*/ 3449781 w 5081154"/>
                <a:gd name="connsiteY169" fmla="*/ 902277 h 5463886"/>
                <a:gd name="connsiteX170" fmla="*/ 3647209 w 5081154"/>
                <a:gd name="connsiteY170" fmla="*/ 1037359 h 5463886"/>
                <a:gd name="connsiteX171" fmla="*/ 3699163 w 5081154"/>
                <a:gd name="connsiteY171" fmla="*/ 1162050 h 5463886"/>
                <a:gd name="connsiteX0" fmla="*/ 3699163 w 5081154"/>
                <a:gd name="connsiteY0" fmla="*/ 1162050 h 5463886"/>
                <a:gd name="connsiteX1" fmla="*/ 3647209 w 5081154"/>
                <a:gd name="connsiteY1" fmla="*/ 1276350 h 5463886"/>
                <a:gd name="connsiteX2" fmla="*/ 3647209 w 5081154"/>
                <a:gd name="connsiteY2" fmla="*/ 1369868 h 5463886"/>
                <a:gd name="connsiteX3" fmla="*/ 3574472 w 5081154"/>
                <a:gd name="connsiteY3" fmla="*/ 1390650 h 5463886"/>
                <a:gd name="connsiteX4" fmla="*/ 3595254 w 5081154"/>
                <a:gd name="connsiteY4" fmla="*/ 1494559 h 5463886"/>
                <a:gd name="connsiteX5" fmla="*/ 3678381 w 5081154"/>
                <a:gd name="connsiteY5" fmla="*/ 1525732 h 5463886"/>
                <a:gd name="connsiteX6" fmla="*/ 3688772 w 5081154"/>
                <a:gd name="connsiteY6" fmla="*/ 1640032 h 5463886"/>
                <a:gd name="connsiteX7" fmla="*/ 3740727 w 5081154"/>
                <a:gd name="connsiteY7" fmla="*/ 1650423 h 5463886"/>
                <a:gd name="connsiteX8" fmla="*/ 3730336 w 5081154"/>
                <a:gd name="connsiteY8" fmla="*/ 1795896 h 5463886"/>
                <a:gd name="connsiteX9" fmla="*/ 3803072 w 5081154"/>
                <a:gd name="connsiteY9" fmla="*/ 1806286 h 5463886"/>
                <a:gd name="connsiteX10" fmla="*/ 3834245 w 5081154"/>
                <a:gd name="connsiteY10" fmla="*/ 1941368 h 5463886"/>
                <a:gd name="connsiteX11" fmla="*/ 3938154 w 5081154"/>
                <a:gd name="connsiteY11" fmla="*/ 2003714 h 5463886"/>
                <a:gd name="connsiteX12" fmla="*/ 3958936 w 5081154"/>
                <a:gd name="connsiteY12" fmla="*/ 2076450 h 5463886"/>
                <a:gd name="connsiteX13" fmla="*/ 4197927 w 5081154"/>
                <a:gd name="connsiteY13" fmla="*/ 2107623 h 5463886"/>
                <a:gd name="connsiteX14" fmla="*/ 4384963 w 5081154"/>
                <a:gd name="connsiteY14" fmla="*/ 2481696 h 5463886"/>
                <a:gd name="connsiteX15" fmla="*/ 4447309 w 5081154"/>
                <a:gd name="connsiteY15" fmla="*/ 2429741 h 5463886"/>
                <a:gd name="connsiteX16" fmla="*/ 4603172 w 5081154"/>
                <a:gd name="connsiteY16" fmla="*/ 2575214 h 5463886"/>
                <a:gd name="connsiteX17" fmla="*/ 4603172 w 5081154"/>
                <a:gd name="connsiteY17" fmla="*/ 2658341 h 5463886"/>
                <a:gd name="connsiteX18" fmla="*/ 4738254 w 5081154"/>
                <a:gd name="connsiteY18" fmla="*/ 2762250 h 5463886"/>
                <a:gd name="connsiteX19" fmla="*/ 4831772 w 5081154"/>
                <a:gd name="connsiteY19" fmla="*/ 2741468 h 5463886"/>
                <a:gd name="connsiteX20" fmla="*/ 4914900 w 5081154"/>
                <a:gd name="connsiteY20" fmla="*/ 2845377 h 5463886"/>
                <a:gd name="connsiteX21" fmla="*/ 4966854 w 5081154"/>
                <a:gd name="connsiteY21" fmla="*/ 2845377 h 5463886"/>
                <a:gd name="connsiteX22" fmla="*/ 5060372 w 5081154"/>
                <a:gd name="connsiteY22" fmla="*/ 3063586 h 5463886"/>
                <a:gd name="connsiteX23" fmla="*/ 5081154 w 5081154"/>
                <a:gd name="connsiteY23" fmla="*/ 3167496 h 5463886"/>
                <a:gd name="connsiteX24" fmla="*/ 5060372 w 5081154"/>
                <a:gd name="connsiteY24" fmla="*/ 3261014 h 5463886"/>
                <a:gd name="connsiteX25" fmla="*/ 5060372 w 5081154"/>
                <a:gd name="connsiteY25" fmla="*/ 3323359 h 5463886"/>
                <a:gd name="connsiteX26" fmla="*/ 4935681 w 5081154"/>
                <a:gd name="connsiteY26" fmla="*/ 3458441 h 5463886"/>
                <a:gd name="connsiteX27" fmla="*/ 4748645 w 5081154"/>
                <a:gd name="connsiteY27" fmla="*/ 3354532 h 5463886"/>
                <a:gd name="connsiteX28" fmla="*/ 4665518 w 5081154"/>
                <a:gd name="connsiteY28" fmla="*/ 3406486 h 5463886"/>
                <a:gd name="connsiteX29" fmla="*/ 4623954 w 5081154"/>
                <a:gd name="connsiteY29" fmla="*/ 3718214 h 5463886"/>
                <a:gd name="connsiteX30" fmla="*/ 4478481 w 5081154"/>
                <a:gd name="connsiteY30" fmla="*/ 3842905 h 5463886"/>
                <a:gd name="connsiteX31" fmla="*/ 4239490 w 5081154"/>
                <a:gd name="connsiteY31" fmla="*/ 3894859 h 5463886"/>
                <a:gd name="connsiteX32" fmla="*/ 4156363 w 5081154"/>
                <a:gd name="connsiteY32" fmla="*/ 3957205 h 5463886"/>
                <a:gd name="connsiteX33" fmla="*/ 4073236 w 5081154"/>
                <a:gd name="connsiteY33" fmla="*/ 3988377 h 5463886"/>
                <a:gd name="connsiteX34" fmla="*/ 3938154 w 5081154"/>
                <a:gd name="connsiteY34" fmla="*/ 4123459 h 5463886"/>
                <a:gd name="connsiteX35" fmla="*/ 4042063 w 5081154"/>
                <a:gd name="connsiteY35" fmla="*/ 4383232 h 5463886"/>
                <a:gd name="connsiteX36" fmla="*/ 4156363 w 5081154"/>
                <a:gd name="connsiteY36" fmla="*/ 4559877 h 5463886"/>
                <a:gd name="connsiteX37" fmla="*/ 4083627 w 5081154"/>
                <a:gd name="connsiteY37" fmla="*/ 4736523 h 5463886"/>
                <a:gd name="connsiteX38" fmla="*/ 4083627 w 5081154"/>
                <a:gd name="connsiteY38" fmla="*/ 4819650 h 5463886"/>
                <a:gd name="connsiteX39" fmla="*/ 4239490 w 5081154"/>
                <a:gd name="connsiteY39" fmla="*/ 4809259 h 5463886"/>
                <a:gd name="connsiteX40" fmla="*/ 4260272 w 5081154"/>
                <a:gd name="connsiteY40" fmla="*/ 4892386 h 5463886"/>
                <a:gd name="connsiteX41" fmla="*/ 4197927 w 5081154"/>
                <a:gd name="connsiteY41" fmla="*/ 5214505 h 5463886"/>
                <a:gd name="connsiteX42" fmla="*/ 3948545 w 5081154"/>
                <a:gd name="connsiteY42" fmla="*/ 5048250 h 5463886"/>
                <a:gd name="connsiteX43" fmla="*/ 4000500 w 5081154"/>
                <a:gd name="connsiteY43" fmla="*/ 4985905 h 5463886"/>
                <a:gd name="connsiteX44" fmla="*/ 3927763 w 5081154"/>
                <a:gd name="connsiteY44" fmla="*/ 4944341 h 5463886"/>
                <a:gd name="connsiteX45" fmla="*/ 3927763 w 5081154"/>
                <a:gd name="connsiteY45" fmla="*/ 4871605 h 5463886"/>
                <a:gd name="connsiteX46" fmla="*/ 3771900 w 5081154"/>
                <a:gd name="connsiteY46" fmla="*/ 4881996 h 5463886"/>
                <a:gd name="connsiteX47" fmla="*/ 3667990 w 5081154"/>
                <a:gd name="connsiteY47" fmla="*/ 4933950 h 5463886"/>
                <a:gd name="connsiteX48" fmla="*/ 3564081 w 5081154"/>
                <a:gd name="connsiteY48" fmla="*/ 4830041 h 5463886"/>
                <a:gd name="connsiteX49" fmla="*/ 3356263 w 5081154"/>
                <a:gd name="connsiteY49" fmla="*/ 4850823 h 5463886"/>
                <a:gd name="connsiteX50" fmla="*/ 3356263 w 5081154"/>
                <a:gd name="connsiteY50" fmla="*/ 4726132 h 5463886"/>
                <a:gd name="connsiteX51" fmla="*/ 3273136 w 5081154"/>
                <a:gd name="connsiteY51" fmla="*/ 4819650 h 5463886"/>
                <a:gd name="connsiteX52" fmla="*/ 3293918 w 5081154"/>
                <a:gd name="connsiteY52" fmla="*/ 4933950 h 5463886"/>
                <a:gd name="connsiteX53" fmla="*/ 2930236 w 5081154"/>
                <a:gd name="connsiteY53" fmla="*/ 4933950 h 5463886"/>
                <a:gd name="connsiteX54" fmla="*/ 2670463 w 5081154"/>
                <a:gd name="connsiteY54" fmla="*/ 4954732 h 5463886"/>
                <a:gd name="connsiteX55" fmla="*/ 2628900 w 5081154"/>
                <a:gd name="connsiteY55" fmla="*/ 5120986 h 5463886"/>
                <a:gd name="connsiteX56" fmla="*/ 2441863 w 5081154"/>
                <a:gd name="connsiteY56" fmla="*/ 5120986 h 5463886"/>
                <a:gd name="connsiteX57" fmla="*/ 2369127 w 5081154"/>
                <a:gd name="connsiteY57" fmla="*/ 5204114 h 5463886"/>
                <a:gd name="connsiteX58" fmla="*/ 2265218 w 5081154"/>
                <a:gd name="connsiteY58" fmla="*/ 5276850 h 5463886"/>
                <a:gd name="connsiteX59" fmla="*/ 1849581 w 5081154"/>
                <a:gd name="connsiteY59" fmla="*/ 5266459 h 5463886"/>
                <a:gd name="connsiteX60" fmla="*/ 1870363 w 5081154"/>
                <a:gd name="connsiteY60" fmla="*/ 5069032 h 5463886"/>
                <a:gd name="connsiteX61" fmla="*/ 1766454 w 5081154"/>
                <a:gd name="connsiteY61" fmla="*/ 5079423 h 5463886"/>
                <a:gd name="connsiteX62" fmla="*/ 1610590 w 5081154"/>
                <a:gd name="connsiteY62" fmla="*/ 4944341 h 5463886"/>
                <a:gd name="connsiteX63" fmla="*/ 1527463 w 5081154"/>
                <a:gd name="connsiteY63" fmla="*/ 5017077 h 5463886"/>
                <a:gd name="connsiteX64" fmla="*/ 1465118 w 5081154"/>
                <a:gd name="connsiteY64" fmla="*/ 5048250 h 5463886"/>
                <a:gd name="connsiteX65" fmla="*/ 1361209 w 5081154"/>
                <a:gd name="connsiteY65" fmla="*/ 5027468 h 5463886"/>
                <a:gd name="connsiteX66" fmla="*/ 1392381 w 5081154"/>
                <a:gd name="connsiteY66" fmla="*/ 5193723 h 5463886"/>
                <a:gd name="connsiteX67" fmla="*/ 1340427 w 5081154"/>
                <a:gd name="connsiteY67" fmla="*/ 5318414 h 5463886"/>
                <a:gd name="connsiteX68" fmla="*/ 1153390 w 5081154"/>
                <a:gd name="connsiteY68" fmla="*/ 5463886 h 5463886"/>
                <a:gd name="connsiteX69" fmla="*/ 1049481 w 5081154"/>
                <a:gd name="connsiteY69" fmla="*/ 5453496 h 5463886"/>
                <a:gd name="connsiteX70" fmla="*/ 1143000 w 5081154"/>
                <a:gd name="connsiteY70" fmla="*/ 5276850 h 5463886"/>
                <a:gd name="connsiteX71" fmla="*/ 997527 w 5081154"/>
                <a:gd name="connsiteY71" fmla="*/ 5339196 h 5463886"/>
                <a:gd name="connsiteX72" fmla="*/ 955963 w 5081154"/>
                <a:gd name="connsiteY72" fmla="*/ 5224896 h 5463886"/>
                <a:gd name="connsiteX73" fmla="*/ 997527 w 5081154"/>
                <a:gd name="connsiteY73" fmla="*/ 5152159 h 5463886"/>
                <a:gd name="connsiteX74" fmla="*/ 924790 w 5081154"/>
                <a:gd name="connsiteY74" fmla="*/ 5110596 h 5463886"/>
                <a:gd name="connsiteX75" fmla="*/ 862445 w 5081154"/>
                <a:gd name="connsiteY75" fmla="*/ 5058641 h 5463886"/>
                <a:gd name="connsiteX76" fmla="*/ 779318 w 5081154"/>
                <a:gd name="connsiteY76" fmla="*/ 5006686 h 5463886"/>
                <a:gd name="connsiteX77" fmla="*/ 675409 w 5081154"/>
                <a:gd name="connsiteY77" fmla="*/ 4892386 h 5463886"/>
                <a:gd name="connsiteX78" fmla="*/ 602672 w 5081154"/>
                <a:gd name="connsiteY78" fmla="*/ 5027468 h 5463886"/>
                <a:gd name="connsiteX79" fmla="*/ 415636 w 5081154"/>
                <a:gd name="connsiteY79" fmla="*/ 5027468 h 5463886"/>
                <a:gd name="connsiteX80" fmla="*/ 353290 w 5081154"/>
                <a:gd name="connsiteY80" fmla="*/ 4965123 h 5463886"/>
                <a:gd name="connsiteX81" fmla="*/ 488372 w 5081154"/>
                <a:gd name="connsiteY81" fmla="*/ 4892386 h 5463886"/>
                <a:gd name="connsiteX82" fmla="*/ 633845 w 5081154"/>
                <a:gd name="connsiteY82" fmla="*/ 4902777 h 5463886"/>
                <a:gd name="connsiteX83" fmla="*/ 748145 w 5081154"/>
                <a:gd name="connsiteY83" fmla="*/ 4798868 h 5463886"/>
                <a:gd name="connsiteX84" fmla="*/ 852054 w 5081154"/>
                <a:gd name="connsiteY84" fmla="*/ 4830041 h 5463886"/>
                <a:gd name="connsiteX85" fmla="*/ 955963 w 5081154"/>
                <a:gd name="connsiteY85" fmla="*/ 4788477 h 5463886"/>
                <a:gd name="connsiteX86" fmla="*/ 976745 w 5081154"/>
                <a:gd name="connsiteY86" fmla="*/ 4861214 h 5463886"/>
                <a:gd name="connsiteX87" fmla="*/ 1039090 w 5081154"/>
                <a:gd name="connsiteY87" fmla="*/ 4694959 h 5463886"/>
                <a:gd name="connsiteX88" fmla="*/ 966354 w 5081154"/>
                <a:gd name="connsiteY88" fmla="*/ 4622223 h 5463886"/>
                <a:gd name="connsiteX89" fmla="*/ 1039090 w 5081154"/>
                <a:gd name="connsiteY89" fmla="*/ 4539096 h 5463886"/>
                <a:gd name="connsiteX90" fmla="*/ 976745 w 5081154"/>
                <a:gd name="connsiteY90" fmla="*/ 4435186 h 5463886"/>
                <a:gd name="connsiteX91" fmla="*/ 997527 w 5081154"/>
                <a:gd name="connsiteY91" fmla="*/ 4341668 h 5463886"/>
                <a:gd name="connsiteX92" fmla="*/ 1028700 w 5081154"/>
                <a:gd name="connsiteY92" fmla="*/ 4102677 h 5463886"/>
                <a:gd name="connsiteX93" fmla="*/ 935181 w 5081154"/>
                <a:gd name="connsiteY93" fmla="*/ 3676650 h 5463886"/>
                <a:gd name="connsiteX94" fmla="*/ 987136 w 5081154"/>
                <a:gd name="connsiteY94" fmla="*/ 3531177 h 5463886"/>
                <a:gd name="connsiteX95" fmla="*/ 1080654 w 5081154"/>
                <a:gd name="connsiteY95" fmla="*/ 3479223 h 5463886"/>
                <a:gd name="connsiteX96" fmla="*/ 1101436 w 5081154"/>
                <a:gd name="connsiteY96" fmla="*/ 3520786 h 5463886"/>
                <a:gd name="connsiteX97" fmla="*/ 1246909 w 5081154"/>
                <a:gd name="connsiteY97" fmla="*/ 3406486 h 5463886"/>
                <a:gd name="connsiteX98" fmla="*/ 1288472 w 5081154"/>
                <a:gd name="connsiteY98" fmla="*/ 3240232 h 5463886"/>
                <a:gd name="connsiteX99" fmla="*/ 1236518 w 5081154"/>
                <a:gd name="connsiteY99" fmla="*/ 3125932 h 5463886"/>
                <a:gd name="connsiteX100" fmla="*/ 1340427 w 5081154"/>
                <a:gd name="connsiteY100" fmla="*/ 3157105 h 5463886"/>
                <a:gd name="connsiteX101" fmla="*/ 1444336 w 5081154"/>
                <a:gd name="connsiteY101" fmla="*/ 3157105 h 5463886"/>
                <a:gd name="connsiteX102" fmla="*/ 1465118 w 5081154"/>
                <a:gd name="connsiteY102" fmla="*/ 3136323 h 5463886"/>
                <a:gd name="connsiteX103" fmla="*/ 1413163 w 5081154"/>
                <a:gd name="connsiteY103" fmla="*/ 2990850 h 5463886"/>
                <a:gd name="connsiteX104" fmla="*/ 1454727 w 5081154"/>
                <a:gd name="connsiteY104" fmla="*/ 2793423 h 5463886"/>
                <a:gd name="connsiteX105" fmla="*/ 1371600 w 5081154"/>
                <a:gd name="connsiteY105" fmla="*/ 2575214 h 5463886"/>
                <a:gd name="connsiteX106" fmla="*/ 1267690 w 5081154"/>
                <a:gd name="connsiteY106" fmla="*/ 2564823 h 5463886"/>
                <a:gd name="connsiteX107" fmla="*/ 1205345 w 5081154"/>
                <a:gd name="connsiteY107" fmla="*/ 2450523 h 5463886"/>
                <a:gd name="connsiteX108" fmla="*/ 1278081 w 5081154"/>
                <a:gd name="connsiteY108" fmla="*/ 2346614 h 5463886"/>
                <a:gd name="connsiteX109" fmla="*/ 1132609 w 5081154"/>
                <a:gd name="connsiteY109" fmla="*/ 2211532 h 5463886"/>
                <a:gd name="connsiteX110" fmla="*/ 1132609 w 5081154"/>
                <a:gd name="connsiteY110" fmla="*/ 2086841 h 5463886"/>
                <a:gd name="connsiteX111" fmla="*/ 1132609 w 5081154"/>
                <a:gd name="connsiteY111" fmla="*/ 2086841 h 5463886"/>
                <a:gd name="connsiteX112" fmla="*/ 1163781 w 5081154"/>
                <a:gd name="connsiteY112" fmla="*/ 1962150 h 5463886"/>
                <a:gd name="connsiteX113" fmla="*/ 1132609 w 5081154"/>
                <a:gd name="connsiteY113" fmla="*/ 1879023 h 5463886"/>
                <a:gd name="connsiteX114" fmla="*/ 1132609 w 5081154"/>
                <a:gd name="connsiteY114" fmla="*/ 1785505 h 5463886"/>
                <a:gd name="connsiteX115" fmla="*/ 1070263 w 5081154"/>
                <a:gd name="connsiteY115" fmla="*/ 1754332 h 5463886"/>
                <a:gd name="connsiteX116" fmla="*/ 955963 w 5081154"/>
                <a:gd name="connsiteY116" fmla="*/ 1816677 h 5463886"/>
                <a:gd name="connsiteX117" fmla="*/ 914400 w 5081154"/>
                <a:gd name="connsiteY117" fmla="*/ 1650423 h 5463886"/>
                <a:gd name="connsiteX118" fmla="*/ 841663 w 5081154"/>
                <a:gd name="connsiteY118" fmla="*/ 1421823 h 5463886"/>
                <a:gd name="connsiteX119" fmla="*/ 654627 w 5081154"/>
                <a:gd name="connsiteY119" fmla="*/ 1328305 h 5463886"/>
                <a:gd name="connsiteX120" fmla="*/ 342900 w 5081154"/>
                <a:gd name="connsiteY120" fmla="*/ 1307523 h 5463886"/>
                <a:gd name="connsiteX121" fmla="*/ 394854 w 5081154"/>
                <a:gd name="connsiteY121" fmla="*/ 1473777 h 5463886"/>
                <a:gd name="connsiteX122" fmla="*/ 270163 w 5081154"/>
                <a:gd name="connsiteY122" fmla="*/ 1546514 h 5463886"/>
                <a:gd name="connsiteX123" fmla="*/ 51954 w 5081154"/>
                <a:gd name="connsiteY123" fmla="*/ 1619250 h 5463886"/>
                <a:gd name="connsiteX124" fmla="*/ 114300 w 5081154"/>
                <a:gd name="connsiteY124" fmla="*/ 1359477 h 5463886"/>
                <a:gd name="connsiteX125" fmla="*/ 10390 w 5081154"/>
                <a:gd name="connsiteY125" fmla="*/ 1099705 h 5463886"/>
                <a:gd name="connsiteX126" fmla="*/ 0 w 5081154"/>
                <a:gd name="connsiteY126" fmla="*/ 798368 h 5463886"/>
                <a:gd name="connsiteX127" fmla="*/ 270163 w 5081154"/>
                <a:gd name="connsiteY127" fmla="*/ 673677 h 5463886"/>
                <a:gd name="connsiteX128" fmla="*/ 571500 w 5081154"/>
                <a:gd name="connsiteY128" fmla="*/ 746414 h 5463886"/>
                <a:gd name="connsiteX129" fmla="*/ 571500 w 5081154"/>
                <a:gd name="connsiteY129" fmla="*/ 538596 h 5463886"/>
                <a:gd name="connsiteX130" fmla="*/ 852054 w 5081154"/>
                <a:gd name="connsiteY130" fmla="*/ 226868 h 5463886"/>
                <a:gd name="connsiteX131" fmla="*/ 1111827 w 5081154"/>
                <a:gd name="connsiteY131" fmla="*/ 112568 h 5463886"/>
                <a:gd name="connsiteX132" fmla="*/ 1211060 w 5081154"/>
                <a:gd name="connsiteY132" fmla="*/ 0 h 5463886"/>
                <a:gd name="connsiteX133" fmla="*/ 1289165 w 5081154"/>
                <a:gd name="connsiteY133" fmla="*/ 31864 h 5463886"/>
                <a:gd name="connsiteX134" fmla="*/ 1325360 w 5081154"/>
                <a:gd name="connsiteY134" fmla="*/ 79489 h 5463886"/>
                <a:gd name="connsiteX135" fmla="*/ 1432040 w 5081154"/>
                <a:gd name="connsiteY135" fmla="*/ 129019 h 5463886"/>
                <a:gd name="connsiteX136" fmla="*/ 1492480 w 5081154"/>
                <a:gd name="connsiteY136" fmla="*/ 233796 h 5463886"/>
                <a:gd name="connsiteX137" fmla="*/ 1489190 w 5081154"/>
                <a:gd name="connsiteY137" fmla="*/ 285229 h 5463886"/>
                <a:gd name="connsiteX138" fmla="*/ 1694930 w 5081154"/>
                <a:gd name="connsiteY138" fmla="*/ 393814 h 5463886"/>
                <a:gd name="connsiteX139" fmla="*/ 1694930 w 5081154"/>
                <a:gd name="connsiteY139" fmla="*/ 523354 h 5463886"/>
                <a:gd name="connsiteX140" fmla="*/ 1710516 w 5081154"/>
                <a:gd name="connsiteY140" fmla="*/ 585874 h 5463886"/>
                <a:gd name="connsiteX141" fmla="*/ 1769225 w 5081154"/>
                <a:gd name="connsiteY141" fmla="*/ 576694 h 5463886"/>
                <a:gd name="connsiteX142" fmla="*/ 1803515 w 5081154"/>
                <a:gd name="connsiteY142" fmla="*/ 618604 h 5463886"/>
                <a:gd name="connsiteX143" fmla="*/ 1830185 w 5081154"/>
                <a:gd name="connsiteY143" fmla="*/ 559549 h 5463886"/>
                <a:gd name="connsiteX144" fmla="*/ 1921625 w 5081154"/>
                <a:gd name="connsiteY144" fmla="*/ 570979 h 5463886"/>
                <a:gd name="connsiteX145" fmla="*/ 1948295 w 5081154"/>
                <a:gd name="connsiteY145" fmla="*/ 511924 h 5463886"/>
                <a:gd name="connsiteX146" fmla="*/ 1870190 w 5081154"/>
                <a:gd name="connsiteY146" fmla="*/ 470014 h 5463886"/>
                <a:gd name="connsiteX147" fmla="*/ 1820660 w 5081154"/>
                <a:gd name="connsiteY147" fmla="*/ 388099 h 5463886"/>
                <a:gd name="connsiteX148" fmla="*/ 1836593 w 5081154"/>
                <a:gd name="connsiteY148" fmla="*/ 347749 h 5463886"/>
                <a:gd name="connsiteX149" fmla="*/ 1976870 w 5081154"/>
                <a:gd name="connsiteY149" fmla="*/ 315709 h 5463886"/>
                <a:gd name="connsiteX150" fmla="*/ 2009255 w 5081154"/>
                <a:gd name="connsiteY150" fmla="*/ 344284 h 5463886"/>
                <a:gd name="connsiteX151" fmla="*/ 2070215 w 5081154"/>
                <a:gd name="connsiteY151" fmla="*/ 344284 h 5463886"/>
                <a:gd name="connsiteX152" fmla="*/ 2098790 w 5081154"/>
                <a:gd name="connsiteY152" fmla="*/ 382384 h 5463886"/>
                <a:gd name="connsiteX153" fmla="*/ 2138795 w 5081154"/>
                <a:gd name="connsiteY153" fmla="*/ 361429 h 5463886"/>
                <a:gd name="connsiteX154" fmla="*/ 2176895 w 5081154"/>
                <a:gd name="connsiteY154" fmla="*/ 384289 h 5463886"/>
                <a:gd name="connsiteX155" fmla="*/ 2235950 w 5081154"/>
                <a:gd name="connsiteY155" fmla="*/ 386194 h 5463886"/>
                <a:gd name="connsiteX156" fmla="*/ 2272145 w 5081154"/>
                <a:gd name="connsiteY156" fmla="*/ 441439 h 5463886"/>
                <a:gd name="connsiteX157" fmla="*/ 2278380 w 5081154"/>
                <a:gd name="connsiteY157" fmla="*/ 529936 h 5463886"/>
                <a:gd name="connsiteX158" fmla="*/ 2321675 w 5081154"/>
                <a:gd name="connsiteY158" fmla="*/ 500494 h 5463886"/>
                <a:gd name="connsiteX159" fmla="*/ 2371205 w 5081154"/>
                <a:gd name="connsiteY159" fmla="*/ 523354 h 5463886"/>
                <a:gd name="connsiteX160" fmla="*/ 2401685 w 5081154"/>
                <a:gd name="connsiteY160" fmla="*/ 403339 h 5463886"/>
                <a:gd name="connsiteX161" fmla="*/ 2375015 w 5081154"/>
                <a:gd name="connsiteY161" fmla="*/ 235699 h 5463886"/>
                <a:gd name="connsiteX162" fmla="*/ 2392160 w 5081154"/>
                <a:gd name="connsiteY162" fmla="*/ 176644 h 5463886"/>
                <a:gd name="connsiteX163" fmla="*/ 2543001 w 5081154"/>
                <a:gd name="connsiteY163" fmla="*/ 128501 h 5463886"/>
                <a:gd name="connsiteX164" fmla="*/ 2680854 w 5081154"/>
                <a:gd name="connsiteY164" fmla="*/ 351559 h 5463886"/>
                <a:gd name="connsiteX165" fmla="*/ 2951018 w 5081154"/>
                <a:gd name="connsiteY165" fmla="*/ 320386 h 5463886"/>
                <a:gd name="connsiteX166" fmla="*/ 3200400 w 5081154"/>
                <a:gd name="connsiteY166" fmla="*/ 455468 h 5463886"/>
                <a:gd name="connsiteX167" fmla="*/ 3241963 w 5081154"/>
                <a:gd name="connsiteY167" fmla="*/ 590550 h 5463886"/>
                <a:gd name="connsiteX168" fmla="*/ 3387436 w 5081154"/>
                <a:gd name="connsiteY168" fmla="*/ 746414 h 5463886"/>
                <a:gd name="connsiteX169" fmla="*/ 3449781 w 5081154"/>
                <a:gd name="connsiteY169" fmla="*/ 902277 h 5463886"/>
                <a:gd name="connsiteX170" fmla="*/ 3647209 w 5081154"/>
                <a:gd name="connsiteY170" fmla="*/ 1037359 h 5463886"/>
                <a:gd name="connsiteX171" fmla="*/ 3699163 w 5081154"/>
                <a:gd name="connsiteY171" fmla="*/ 1162050 h 5463886"/>
                <a:gd name="connsiteX0" fmla="*/ 3699163 w 5081154"/>
                <a:gd name="connsiteY0" fmla="*/ 1162050 h 5463886"/>
                <a:gd name="connsiteX1" fmla="*/ 3647209 w 5081154"/>
                <a:gd name="connsiteY1" fmla="*/ 1276350 h 5463886"/>
                <a:gd name="connsiteX2" fmla="*/ 3647209 w 5081154"/>
                <a:gd name="connsiteY2" fmla="*/ 1369868 h 5463886"/>
                <a:gd name="connsiteX3" fmla="*/ 3574472 w 5081154"/>
                <a:gd name="connsiteY3" fmla="*/ 1390650 h 5463886"/>
                <a:gd name="connsiteX4" fmla="*/ 3595254 w 5081154"/>
                <a:gd name="connsiteY4" fmla="*/ 1494559 h 5463886"/>
                <a:gd name="connsiteX5" fmla="*/ 3678381 w 5081154"/>
                <a:gd name="connsiteY5" fmla="*/ 1525732 h 5463886"/>
                <a:gd name="connsiteX6" fmla="*/ 3688772 w 5081154"/>
                <a:gd name="connsiteY6" fmla="*/ 1640032 h 5463886"/>
                <a:gd name="connsiteX7" fmla="*/ 3740727 w 5081154"/>
                <a:gd name="connsiteY7" fmla="*/ 1650423 h 5463886"/>
                <a:gd name="connsiteX8" fmla="*/ 3730336 w 5081154"/>
                <a:gd name="connsiteY8" fmla="*/ 1795896 h 5463886"/>
                <a:gd name="connsiteX9" fmla="*/ 3803072 w 5081154"/>
                <a:gd name="connsiteY9" fmla="*/ 1806286 h 5463886"/>
                <a:gd name="connsiteX10" fmla="*/ 3834245 w 5081154"/>
                <a:gd name="connsiteY10" fmla="*/ 1941368 h 5463886"/>
                <a:gd name="connsiteX11" fmla="*/ 3938154 w 5081154"/>
                <a:gd name="connsiteY11" fmla="*/ 2003714 h 5463886"/>
                <a:gd name="connsiteX12" fmla="*/ 3958936 w 5081154"/>
                <a:gd name="connsiteY12" fmla="*/ 2076450 h 5463886"/>
                <a:gd name="connsiteX13" fmla="*/ 4197927 w 5081154"/>
                <a:gd name="connsiteY13" fmla="*/ 2107623 h 5463886"/>
                <a:gd name="connsiteX14" fmla="*/ 4384963 w 5081154"/>
                <a:gd name="connsiteY14" fmla="*/ 2481696 h 5463886"/>
                <a:gd name="connsiteX15" fmla="*/ 4447309 w 5081154"/>
                <a:gd name="connsiteY15" fmla="*/ 2429741 h 5463886"/>
                <a:gd name="connsiteX16" fmla="*/ 4603172 w 5081154"/>
                <a:gd name="connsiteY16" fmla="*/ 2575214 h 5463886"/>
                <a:gd name="connsiteX17" fmla="*/ 4603172 w 5081154"/>
                <a:gd name="connsiteY17" fmla="*/ 2658341 h 5463886"/>
                <a:gd name="connsiteX18" fmla="*/ 4738254 w 5081154"/>
                <a:gd name="connsiteY18" fmla="*/ 2762250 h 5463886"/>
                <a:gd name="connsiteX19" fmla="*/ 4831772 w 5081154"/>
                <a:gd name="connsiteY19" fmla="*/ 2741468 h 5463886"/>
                <a:gd name="connsiteX20" fmla="*/ 4914900 w 5081154"/>
                <a:gd name="connsiteY20" fmla="*/ 2845377 h 5463886"/>
                <a:gd name="connsiteX21" fmla="*/ 4966854 w 5081154"/>
                <a:gd name="connsiteY21" fmla="*/ 2845377 h 5463886"/>
                <a:gd name="connsiteX22" fmla="*/ 5060372 w 5081154"/>
                <a:gd name="connsiteY22" fmla="*/ 3063586 h 5463886"/>
                <a:gd name="connsiteX23" fmla="*/ 5081154 w 5081154"/>
                <a:gd name="connsiteY23" fmla="*/ 3167496 h 5463886"/>
                <a:gd name="connsiteX24" fmla="*/ 5060372 w 5081154"/>
                <a:gd name="connsiteY24" fmla="*/ 3261014 h 5463886"/>
                <a:gd name="connsiteX25" fmla="*/ 5060372 w 5081154"/>
                <a:gd name="connsiteY25" fmla="*/ 3323359 h 5463886"/>
                <a:gd name="connsiteX26" fmla="*/ 4935681 w 5081154"/>
                <a:gd name="connsiteY26" fmla="*/ 3458441 h 5463886"/>
                <a:gd name="connsiteX27" fmla="*/ 4748645 w 5081154"/>
                <a:gd name="connsiteY27" fmla="*/ 3354532 h 5463886"/>
                <a:gd name="connsiteX28" fmla="*/ 4665518 w 5081154"/>
                <a:gd name="connsiteY28" fmla="*/ 3406486 h 5463886"/>
                <a:gd name="connsiteX29" fmla="*/ 4623954 w 5081154"/>
                <a:gd name="connsiteY29" fmla="*/ 3718214 h 5463886"/>
                <a:gd name="connsiteX30" fmla="*/ 4478481 w 5081154"/>
                <a:gd name="connsiteY30" fmla="*/ 3842905 h 5463886"/>
                <a:gd name="connsiteX31" fmla="*/ 4239490 w 5081154"/>
                <a:gd name="connsiteY31" fmla="*/ 3894859 h 5463886"/>
                <a:gd name="connsiteX32" fmla="*/ 4156363 w 5081154"/>
                <a:gd name="connsiteY32" fmla="*/ 3957205 h 5463886"/>
                <a:gd name="connsiteX33" fmla="*/ 4073236 w 5081154"/>
                <a:gd name="connsiteY33" fmla="*/ 3988377 h 5463886"/>
                <a:gd name="connsiteX34" fmla="*/ 3938154 w 5081154"/>
                <a:gd name="connsiteY34" fmla="*/ 4123459 h 5463886"/>
                <a:gd name="connsiteX35" fmla="*/ 4042063 w 5081154"/>
                <a:gd name="connsiteY35" fmla="*/ 4383232 h 5463886"/>
                <a:gd name="connsiteX36" fmla="*/ 4156363 w 5081154"/>
                <a:gd name="connsiteY36" fmla="*/ 4559877 h 5463886"/>
                <a:gd name="connsiteX37" fmla="*/ 4083627 w 5081154"/>
                <a:gd name="connsiteY37" fmla="*/ 4736523 h 5463886"/>
                <a:gd name="connsiteX38" fmla="*/ 4083627 w 5081154"/>
                <a:gd name="connsiteY38" fmla="*/ 4819650 h 5463886"/>
                <a:gd name="connsiteX39" fmla="*/ 4239490 w 5081154"/>
                <a:gd name="connsiteY39" fmla="*/ 4809259 h 5463886"/>
                <a:gd name="connsiteX40" fmla="*/ 4260272 w 5081154"/>
                <a:gd name="connsiteY40" fmla="*/ 4892386 h 5463886"/>
                <a:gd name="connsiteX41" fmla="*/ 4197927 w 5081154"/>
                <a:gd name="connsiteY41" fmla="*/ 5214505 h 5463886"/>
                <a:gd name="connsiteX42" fmla="*/ 3948545 w 5081154"/>
                <a:gd name="connsiteY42" fmla="*/ 5048250 h 5463886"/>
                <a:gd name="connsiteX43" fmla="*/ 4000500 w 5081154"/>
                <a:gd name="connsiteY43" fmla="*/ 4985905 h 5463886"/>
                <a:gd name="connsiteX44" fmla="*/ 3927763 w 5081154"/>
                <a:gd name="connsiteY44" fmla="*/ 4944341 h 5463886"/>
                <a:gd name="connsiteX45" fmla="*/ 3927763 w 5081154"/>
                <a:gd name="connsiteY45" fmla="*/ 4871605 h 5463886"/>
                <a:gd name="connsiteX46" fmla="*/ 3771900 w 5081154"/>
                <a:gd name="connsiteY46" fmla="*/ 4881996 h 5463886"/>
                <a:gd name="connsiteX47" fmla="*/ 3667990 w 5081154"/>
                <a:gd name="connsiteY47" fmla="*/ 4933950 h 5463886"/>
                <a:gd name="connsiteX48" fmla="*/ 3564081 w 5081154"/>
                <a:gd name="connsiteY48" fmla="*/ 4830041 h 5463886"/>
                <a:gd name="connsiteX49" fmla="*/ 3356263 w 5081154"/>
                <a:gd name="connsiteY49" fmla="*/ 4850823 h 5463886"/>
                <a:gd name="connsiteX50" fmla="*/ 3356263 w 5081154"/>
                <a:gd name="connsiteY50" fmla="*/ 4726132 h 5463886"/>
                <a:gd name="connsiteX51" fmla="*/ 3273136 w 5081154"/>
                <a:gd name="connsiteY51" fmla="*/ 4819650 h 5463886"/>
                <a:gd name="connsiteX52" fmla="*/ 3293918 w 5081154"/>
                <a:gd name="connsiteY52" fmla="*/ 4933950 h 5463886"/>
                <a:gd name="connsiteX53" fmla="*/ 2930236 w 5081154"/>
                <a:gd name="connsiteY53" fmla="*/ 4933950 h 5463886"/>
                <a:gd name="connsiteX54" fmla="*/ 2670463 w 5081154"/>
                <a:gd name="connsiteY54" fmla="*/ 4954732 h 5463886"/>
                <a:gd name="connsiteX55" fmla="*/ 2628900 w 5081154"/>
                <a:gd name="connsiteY55" fmla="*/ 5120986 h 5463886"/>
                <a:gd name="connsiteX56" fmla="*/ 2441863 w 5081154"/>
                <a:gd name="connsiteY56" fmla="*/ 5120986 h 5463886"/>
                <a:gd name="connsiteX57" fmla="*/ 2369127 w 5081154"/>
                <a:gd name="connsiteY57" fmla="*/ 5204114 h 5463886"/>
                <a:gd name="connsiteX58" fmla="*/ 2265218 w 5081154"/>
                <a:gd name="connsiteY58" fmla="*/ 5276850 h 5463886"/>
                <a:gd name="connsiteX59" fmla="*/ 1849581 w 5081154"/>
                <a:gd name="connsiteY59" fmla="*/ 5266459 h 5463886"/>
                <a:gd name="connsiteX60" fmla="*/ 1870363 w 5081154"/>
                <a:gd name="connsiteY60" fmla="*/ 5069032 h 5463886"/>
                <a:gd name="connsiteX61" fmla="*/ 1766454 w 5081154"/>
                <a:gd name="connsiteY61" fmla="*/ 5079423 h 5463886"/>
                <a:gd name="connsiteX62" fmla="*/ 1610590 w 5081154"/>
                <a:gd name="connsiteY62" fmla="*/ 4944341 h 5463886"/>
                <a:gd name="connsiteX63" fmla="*/ 1527463 w 5081154"/>
                <a:gd name="connsiteY63" fmla="*/ 5017077 h 5463886"/>
                <a:gd name="connsiteX64" fmla="*/ 1465118 w 5081154"/>
                <a:gd name="connsiteY64" fmla="*/ 5048250 h 5463886"/>
                <a:gd name="connsiteX65" fmla="*/ 1361209 w 5081154"/>
                <a:gd name="connsiteY65" fmla="*/ 5027468 h 5463886"/>
                <a:gd name="connsiteX66" fmla="*/ 1392381 w 5081154"/>
                <a:gd name="connsiteY66" fmla="*/ 5193723 h 5463886"/>
                <a:gd name="connsiteX67" fmla="*/ 1340427 w 5081154"/>
                <a:gd name="connsiteY67" fmla="*/ 5318414 h 5463886"/>
                <a:gd name="connsiteX68" fmla="*/ 1153390 w 5081154"/>
                <a:gd name="connsiteY68" fmla="*/ 5463886 h 5463886"/>
                <a:gd name="connsiteX69" fmla="*/ 1049481 w 5081154"/>
                <a:gd name="connsiteY69" fmla="*/ 5453496 h 5463886"/>
                <a:gd name="connsiteX70" fmla="*/ 1143000 w 5081154"/>
                <a:gd name="connsiteY70" fmla="*/ 5276850 h 5463886"/>
                <a:gd name="connsiteX71" fmla="*/ 997527 w 5081154"/>
                <a:gd name="connsiteY71" fmla="*/ 5339196 h 5463886"/>
                <a:gd name="connsiteX72" fmla="*/ 955963 w 5081154"/>
                <a:gd name="connsiteY72" fmla="*/ 5224896 h 5463886"/>
                <a:gd name="connsiteX73" fmla="*/ 997527 w 5081154"/>
                <a:gd name="connsiteY73" fmla="*/ 5152159 h 5463886"/>
                <a:gd name="connsiteX74" fmla="*/ 924790 w 5081154"/>
                <a:gd name="connsiteY74" fmla="*/ 5110596 h 5463886"/>
                <a:gd name="connsiteX75" fmla="*/ 862445 w 5081154"/>
                <a:gd name="connsiteY75" fmla="*/ 5058641 h 5463886"/>
                <a:gd name="connsiteX76" fmla="*/ 779318 w 5081154"/>
                <a:gd name="connsiteY76" fmla="*/ 5006686 h 5463886"/>
                <a:gd name="connsiteX77" fmla="*/ 675409 w 5081154"/>
                <a:gd name="connsiteY77" fmla="*/ 4892386 h 5463886"/>
                <a:gd name="connsiteX78" fmla="*/ 602672 w 5081154"/>
                <a:gd name="connsiteY78" fmla="*/ 5027468 h 5463886"/>
                <a:gd name="connsiteX79" fmla="*/ 415636 w 5081154"/>
                <a:gd name="connsiteY79" fmla="*/ 5027468 h 5463886"/>
                <a:gd name="connsiteX80" fmla="*/ 353290 w 5081154"/>
                <a:gd name="connsiteY80" fmla="*/ 4965123 h 5463886"/>
                <a:gd name="connsiteX81" fmla="*/ 488372 w 5081154"/>
                <a:gd name="connsiteY81" fmla="*/ 4892386 h 5463886"/>
                <a:gd name="connsiteX82" fmla="*/ 633845 w 5081154"/>
                <a:gd name="connsiteY82" fmla="*/ 4902777 h 5463886"/>
                <a:gd name="connsiteX83" fmla="*/ 748145 w 5081154"/>
                <a:gd name="connsiteY83" fmla="*/ 4798868 h 5463886"/>
                <a:gd name="connsiteX84" fmla="*/ 852054 w 5081154"/>
                <a:gd name="connsiteY84" fmla="*/ 4830041 h 5463886"/>
                <a:gd name="connsiteX85" fmla="*/ 955963 w 5081154"/>
                <a:gd name="connsiteY85" fmla="*/ 4788477 h 5463886"/>
                <a:gd name="connsiteX86" fmla="*/ 976745 w 5081154"/>
                <a:gd name="connsiteY86" fmla="*/ 4861214 h 5463886"/>
                <a:gd name="connsiteX87" fmla="*/ 1039090 w 5081154"/>
                <a:gd name="connsiteY87" fmla="*/ 4694959 h 5463886"/>
                <a:gd name="connsiteX88" fmla="*/ 966354 w 5081154"/>
                <a:gd name="connsiteY88" fmla="*/ 4622223 h 5463886"/>
                <a:gd name="connsiteX89" fmla="*/ 1039090 w 5081154"/>
                <a:gd name="connsiteY89" fmla="*/ 4539096 h 5463886"/>
                <a:gd name="connsiteX90" fmla="*/ 976745 w 5081154"/>
                <a:gd name="connsiteY90" fmla="*/ 4435186 h 5463886"/>
                <a:gd name="connsiteX91" fmla="*/ 997527 w 5081154"/>
                <a:gd name="connsiteY91" fmla="*/ 4341668 h 5463886"/>
                <a:gd name="connsiteX92" fmla="*/ 1028700 w 5081154"/>
                <a:gd name="connsiteY92" fmla="*/ 4102677 h 5463886"/>
                <a:gd name="connsiteX93" fmla="*/ 935181 w 5081154"/>
                <a:gd name="connsiteY93" fmla="*/ 3676650 h 5463886"/>
                <a:gd name="connsiteX94" fmla="*/ 987136 w 5081154"/>
                <a:gd name="connsiteY94" fmla="*/ 3531177 h 5463886"/>
                <a:gd name="connsiteX95" fmla="*/ 1080654 w 5081154"/>
                <a:gd name="connsiteY95" fmla="*/ 3479223 h 5463886"/>
                <a:gd name="connsiteX96" fmla="*/ 1101436 w 5081154"/>
                <a:gd name="connsiteY96" fmla="*/ 3520786 h 5463886"/>
                <a:gd name="connsiteX97" fmla="*/ 1246909 w 5081154"/>
                <a:gd name="connsiteY97" fmla="*/ 3406486 h 5463886"/>
                <a:gd name="connsiteX98" fmla="*/ 1288472 w 5081154"/>
                <a:gd name="connsiteY98" fmla="*/ 3240232 h 5463886"/>
                <a:gd name="connsiteX99" fmla="*/ 1236518 w 5081154"/>
                <a:gd name="connsiteY99" fmla="*/ 3125932 h 5463886"/>
                <a:gd name="connsiteX100" fmla="*/ 1340427 w 5081154"/>
                <a:gd name="connsiteY100" fmla="*/ 3157105 h 5463886"/>
                <a:gd name="connsiteX101" fmla="*/ 1444336 w 5081154"/>
                <a:gd name="connsiteY101" fmla="*/ 3157105 h 5463886"/>
                <a:gd name="connsiteX102" fmla="*/ 1465118 w 5081154"/>
                <a:gd name="connsiteY102" fmla="*/ 3136323 h 5463886"/>
                <a:gd name="connsiteX103" fmla="*/ 1413163 w 5081154"/>
                <a:gd name="connsiteY103" fmla="*/ 2990850 h 5463886"/>
                <a:gd name="connsiteX104" fmla="*/ 1454727 w 5081154"/>
                <a:gd name="connsiteY104" fmla="*/ 2793423 h 5463886"/>
                <a:gd name="connsiteX105" fmla="*/ 1371600 w 5081154"/>
                <a:gd name="connsiteY105" fmla="*/ 2575214 h 5463886"/>
                <a:gd name="connsiteX106" fmla="*/ 1267690 w 5081154"/>
                <a:gd name="connsiteY106" fmla="*/ 2564823 h 5463886"/>
                <a:gd name="connsiteX107" fmla="*/ 1205345 w 5081154"/>
                <a:gd name="connsiteY107" fmla="*/ 2450523 h 5463886"/>
                <a:gd name="connsiteX108" fmla="*/ 1278081 w 5081154"/>
                <a:gd name="connsiteY108" fmla="*/ 2346614 h 5463886"/>
                <a:gd name="connsiteX109" fmla="*/ 1132609 w 5081154"/>
                <a:gd name="connsiteY109" fmla="*/ 2211532 h 5463886"/>
                <a:gd name="connsiteX110" fmla="*/ 1132609 w 5081154"/>
                <a:gd name="connsiteY110" fmla="*/ 2086841 h 5463886"/>
                <a:gd name="connsiteX111" fmla="*/ 1132609 w 5081154"/>
                <a:gd name="connsiteY111" fmla="*/ 2086841 h 5463886"/>
                <a:gd name="connsiteX112" fmla="*/ 1163781 w 5081154"/>
                <a:gd name="connsiteY112" fmla="*/ 1962150 h 5463886"/>
                <a:gd name="connsiteX113" fmla="*/ 1132609 w 5081154"/>
                <a:gd name="connsiteY113" fmla="*/ 1879023 h 5463886"/>
                <a:gd name="connsiteX114" fmla="*/ 1132609 w 5081154"/>
                <a:gd name="connsiteY114" fmla="*/ 1785505 h 5463886"/>
                <a:gd name="connsiteX115" fmla="*/ 1070263 w 5081154"/>
                <a:gd name="connsiteY115" fmla="*/ 1754332 h 5463886"/>
                <a:gd name="connsiteX116" fmla="*/ 955963 w 5081154"/>
                <a:gd name="connsiteY116" fmla="*/ 1816677 h 5463886"/>
                <a:gd name="connsiteX117" fmla="*/ 914400 w 5081154"/>
                <a:gd name="connsiteY117" fmla="*/ 1650423 h 5463886"/>
                <a:gd name="connsiteX118" fmla="*/ 841663 w 5081154"/>
                <a:gd name="connsiteY118" fmla="*/ 1421823 h 5463886"/>
                <a:gd name="connsiteX119" fmla="*/ 654627 w 5081154"/>
                <a:gd name="connsiteY119" fmla="*/ 1328305 h 5463886"/>
                <a:gd name="connsiteX120" fmla="*/ 342900 w 5081154"/>
                <a:gd name="connsiteY120" fmla="*/ 1307523 h 5463886"/>
                <a:gd name="connsiteX121" fmla="*/ 394854 w 5081154"/>
                <a:gd name="connsiteY121" fmla="*/ 1473777 h 5463886"/>
                <a:gd name="connsiteX122" fmla="*/ 270163 w 5081154"/>
                <a:gd name="connsiteY122" fmla="*/ 1546514 h 5463886"/>
                <a:gd name="connsiteX123" fmla="*/ 51954 w 5081154"/>
                <a:gd name="connsiteY123" fmla="*/ 1619250 h 5463886"/>
                <a:gd name="connsiteX124" fmla="*/ 114300 w 5081154"/>
                <a:gd name="connsiteY124" fmla="*/ 1359477 h 5463886"/>
                <a:gd name="connsiteX125" fmla="*/ 10390 w 5081154"/>
                <a:gd name="connsiteY125" fmla="*/ 1099705 h 5463886"/>
                <a:gd name="connsiteX126" fmla="*/ 0 w 5081154"/>
                <a:gd name="connsiteY126" fmla="*/ 798368 h 5463886"/>
                <a:gd name="connsiteX127" fmla="*/ 270163 w 5081154"/>
                <a:gd name="connsiteY127" fmla="*/ 673677 h 5463886"/>
                <a:gd name="connsiteX128" fmla="*/ 571500 w 5081154"/>
                <a:gd name="connsiteY128" fmla="*/ 746414 h 5463886"/>
                <a:gd name="connsiteX129" fmla="*/ 571500 w 5081154"/>
                <a:gd name="connsiteY129" fmla="*/ 538596 h 5463886"/>
                <a:gd name="connsiteX130" fmla="*/ 852054 w 5081154"/>
                <a:gd name="connsiteY130" fmla="*/ 226868 h 5463886"/>
                <a:gd name="connsiteX131" fmla="*/ 1111827 w 5081154"/>
                <a:gd name="connsiteY131" fmla="*/ 112568 h 5463886"/>
                <a:gd name="connsiteX132" fmla="*/ 1211060 w 5081154"/>
                <a:gd name="connsiteY132" fmla="*/ 0 h 5463886"/>
                <a:gd name="connsiteX133" fmla="*/ 1289165 w 5081154"/>
                <a:gd name="connsiteY133" fmla="*/ 31864 h 5463886"/>
                <a:gd name="connsiteX134" fmla="*/ 1325360 w 5081154"/>
                <a:gd name="connsiteY134" fmla="*/ 79489 h 5463886"/>
                <a:gd name="connsiteX135" fmla="*/ 1432040 w 5081154"/>
                <a:gd name="connsiteY135" fmla="*/ 129019 h 5463886"/>
                <a:gd name="connsiteX136" fmla="*/ 1492480 w 5081154"/>
                <a:gd name="connsiteY136" fmla="*/ 233796 h 5463886"/>
                <a:gd name="connsiteX137" fmla="*/ 1489190 w 5081154"/>
                <a:gd name="connsiteY137" fmla="*/ 285229 h 5463886"/>
                <a:gd name="connsiteX138" fmla="*/ 1694930 w 5081154"/>
                <a:gd name="connsiteY138" fmla="*/ 393814 h 5463886"/>
                <a:gd name="connsiteX139" fmla="*/ 1694930 w 5081154"/>
                <a:gd name="connsiteY139" fmla="*/ 523354 h 5463886"/>
                <a:gd name="connsiteX140" fmla="*/ 1710516 w 5081154"/>
                <a:gd name="connsiteY140" fmla="*/ 585874 h 5463886"/>
                <a:gd name="connsiteX141" fmla="*/ 1769225 w 5081154"/>
                <a:gd name="connsiteY141" fmla="*/ 576694 h 5463886"/>
                <a:gd name="connsiteX142" fmla="*/ 1803515 w 5081154"/>
                <a:gd name="connsiteY142" fmla="*/ 618604 h 5463886"/>
                <a:gd name="connsiteX143" fmla="*/ 1830185 w 5081154"/>
                <a:gd name="connsiteY143" fmla="*/ 559549 h 5463886"/>
                <a:gd name="connsiteX144" fmla="*/ 1921625 w 5081154"/>
                <a:gd name="connsiteY144" fmla="*/ 570979 h 5463886"/>
                <a:gd name="connsiteX145" fmla="*/ 1948295 w 5081154"/>
                <a:gd name="connsiteY145" fmla="*/ 511924 h 5463886"/>
                <a:gd name="connsiteX146" fmla="*/ 1870190 w 5081154"/>
                <a:gd name="connsiteY146" fmla="*/ 470014 h 5463886"/>
                <a:gd name="connsiteX147" fmla="*/ 1820660 w 5081154"/>
                <a:gd name="connsiteY147" fmla="*/ 388099 h 5463886"/>
                <a:gd name="connsiteX148" fmla="*/ 1836593 w 5081154"/>
                <a:gd name="connsiteY148" fmla="*/ 347749 h 5463886"/>
                <a:gd name="connsiteX149" fmla="*/ 1976870 w 5081154"/>
                <a:gd name="connsiteY149" fmla="*/ 315709 h 5463886"/>
                <a:gd name="connsiteX150" fmla="*/ 2009255 w 5081154"/>
                <a:gd name="connsiteY150" fmla="*/ 344284 h 5463886"/>
                <a:gd name="connsiteX151" fmla="*/ 2070215 w 5081154"/>
                <a:gd name="connsiteY151" fmla="*/ 344284 h 5463886"/>
                <a:gd name="connsiteX152" fmla="*/ 2098790 w 5081154"/>
                <a:gd name="connsiteY152" fmla="*/ 382384 h 5463886"/>
                <a:gd name="connsiteX153" fmla="*/ 2138795 w 5081154"/>
                <a:gd name="connsiteY153" fmla="*/ 361429 h 5463886"/>
                <a:gd name="connsiteX154" fmla="*/ 2176895 w 5081154"/>
                <a:gd name="connsiteY154" fmla="*/ 384289 h 5463886"/>
                <a:gd name="connsiteX155" fmla="*/ 2235950 w 5081154"/>
                <a:gd name="connsiteY155" fmla="*/ 386194 h 5463886"/>
                <a:gd name="connsiteX156" fmla="*/ 2272145 w 5081154"/>
                <a:gd name="connsiteY156" fmla="*/ 441439 h 5463886"/>
                <a:gd name="connsiteX157" fmla="*/ 2278380 w 5081154"/>
                <a:gd name="connsiteY157" fmla="*/ 529936 h 5463886"/>
                <a:gd name="connsiteX158" fmla="*/ 2321675 w 5081154"/>
                <a:gd name="connsiteY158" fmla="*/ 500494 h 5463886"/>
                <a:gd name="connsiteX159" fmla="*/ 2371205 w 5081154"/>
                <a:gd name="connsiteY159" fmla="*/ 523354 h 5463886"/>
                <a:gd name="connsiteX160" fmla="*/ 2401685 w 5081154"/>
                <a:gd name="connsiteY160" fmla="*/ 403339 h 5463886"/>
                <a:gd name="connsiteX161" fmla="*/ 2375015 w 5081154"/>
                <a:gd name="connsiteY161" fmla="*/ 235699 h 5463886"/>
                <a:gd name="connsiteX162" fmla="*/ 2392160 w 5081154"/>
                <a:gd name="connsiteY162" fmla="*/ 176644 h 5463886"/>
                <a:gd name="connsiteX163" fmla="*/ 2543001 w 5081154"/>
                <a:gd name="connsiteY163" fmla="*/ 128501 h 5463886"/>
                <a:gd name="connsiteX164" fmla="*/ 2580755 w 5081154"/>
                <a:gd name="connsiteY164" fmla="*/ 163309 h 5463886"/>
                <a:gd name="connsiteX165" fmla="*/ 2680854 w 5081154"/>
                <a:gd name="connsiteY165" fmla="*/ 351559 h 5463886"/>
                <a:gd name="connsiteX166" fmla="*/ 2951018 w 5081154"/>
                <a:gd name="connsiteY166" fmla="*/ 320386 h 5463886"/>
                <a:gd name="connsiteX167" fmla="*/ 3200400 w 5081154"/>
                <a:gd name="connsiteY167" fmla="*/ 455468 h 5463886"/>
                <a:gd name="connsiteX168" fmla="*/ 3241963 w 5081154"/>
                <a:gd name="connsiteY168" fmla="*/ 590550 h 5463886"/>
                <a:gd name="connsiteX169" fmla="*/ 3387436 w 5081154"/>
                <a:gd name="connsiteY169" fmla="*/ 746414 h 5463886"/>
                <a:gd name="connsiteX170" fmla="*/ 3449781 w 5081154"/>
                <a:gd name="connsiteY170" fmla="*/ 902277 h 5463886"/>
                <a:gd name="connsiteX171" fmla="*/ 3647209 w 5081154"/>
                <a:gd name="connsiteY171" fmla="*/ 1037359 h 5463886"/>
                <a:gd name="connsiteX172" fmla="*/ 3699163 w 5081154"/>
                <a:gd name="connsiteY172" fmla="*/ 1162050 h 5463886"/>
                <a:gd name="connsiteX0" fmla="*/ 3699163 w 5081154"/>
                <a:gd name="connsiteY0" fmla="*/ 1162050 h 5463886"/>
                <a:gd name="connsiteX1" fmla="*/ 3647209 w 5081154"/>
                <a:gd name="connsiteY1" fmla="*/ 1276350 h 5463886"/>
                <a:gd name="connsiteX2" fmla="*/ 3647209 w 5081154"/>
                <a:gd name="connsiteY2" fmla="*/ 1369868 h 5463886"/>
                <a:gd name="connsiteX3" fmla="*/ 3574472 w 5081154"/>
                <a:gd name="connsiteY3" fmla="*/ 1390650 h 5463886"/>
                <a:gd name="connsiteX4" fmla="*/ 3595254 w 5081154"/>
                <a:gd name="connsiteY4" fmla="*/ 1494559 h 5463886"/>
                <a:gd name="connsiteX5" fmla="*/ 3678381 w 5081154"/>
                <a:gd name="connsiteY5" fmla="*/ 1525732 h 5463886"/>
                <a:gd name="connsiteX6" fmla="*/ 3688772 w 5081154"/>
                <a:gd name="connsiteY6" fmla="*/ 1640032 h 5463886"/>
                <a:gd name="connsiteX7" fmla="*/ 3740727 w 5081154"/>
                <a:gd name="connsiteY7" fmla="*/ 1650423 h 5463886"/>
                <a:gd name="connsiteX8" fmla="*/ 3730336 w 5081154"/>
                <a:gd name="connsiteY8" fmla="*/ 1795896 h 5463886"/>
                <a:gd name="connsiteX9" fmla="*/ 3803072 w 5081154"/>
                <a:gd name="connsiteY9" fmla="*/ 1806286 h 5463886"/>
                <a:gd name="connsiteX10" fmla="*/ 3834245 w 5081154"/>
                <a:gd name="connsiteY10" fmla="*/ 1941368 h 5463886"/>
                <a:gd name="connsiteX11" fmla="*/ 3938154 w 5081154"/>
                <a:gd name="connsiteY11" fmla="*/ 2003714 h 5463886"/>
                <a:gd name="connsiteX12" fmla="*/ 3958936 w 5081154"/>
                <a:gd name="connsiteY12" fmla="*/ 2076450 h 5463886"/>
                <a:gd name="connsiteX13" fmla="*/ 4197927 w 5081154"/>
                <a:gd name="connsiteY13" fmla="*/ 2107623 h 5463886"/>
                <a:gd name="connsiteX14" fmla="*/ 4384963 w 5081154"/>
                <a:gd name="connsiteY14" fmla="*/ 2481696 h 5463886"/>
                <a:gd name="connsiteX15" fmla="*/ 4447309 w 5081154"/>
                <a:gd name="connsiteY15" fmla="*/ 2429741 h 5463886"/>
                <a:gd name="connsiteX16" fmla="*/ 4603172 w 5081154"/>
                <a:gd name="connsiteY16" fmla="*/ 2575214 h 5463886"/>
                <a:gd name="connsiteX17" fmla="*/ 4603172 w 5081154"/>
                <a:gd name="connsiteY17" fmla="*/ 2658341 h 5463886"/>
                <a:gd name="connsiteX18" fmla="*/ 4738254 w 5081154"/>
                <a:gd name="connsiteY18" fmla="*/ 2762250 h 5463886"/>
                <a:gd name="connsiteX19" fmla="*/ 4831772 w 5081154"/>
                <a:gd name="connsiteY19" fmla="*/ 2741468 h 5463886"/>
                <a:gd name="connsiteX20" fmla="*/ 4914900 w 5081154"/>
                <a:gd name="connsiteY20" fmla="*/ 2845377 h 5463886"/>
                <a:gd name="connsiteX21" fmla="*/ 4966854 w 5081154"/>
                <a:gd name="connsiteY21" fmla="*/ 2845377 h 5463886"/>
                <a:gd name="connsiteX22" fmla="*/ 5060372 w 5081154"/>
                <a:gd name="connsiteY22" fmla="*/ 3063586 h 5463886"/>
                <a:gd name="connsiteX23" fmla="*/ 5081154 w 5081154"/>
                <a:gd name="connsiteY23" fmla="*/ 3167496 h 5463886"/>
                <a:gd name="connsiteX24" fmla="*/ 5060372 w 5081154"/>
                <a:gd name="connsiteY24" fmla="*/ 3261014 h 5463886"/>
                <a:gd name="connsiteX25" fmla="*/ 5060372 w 5081154"/>
                <a:gd name="connsiteY25" fmla="*/ 3323359 h 5463886"/>
                <a:gd name="connsiteX26" fmla="*/ 4935681 w 5081154"/>
                <a:gd name="connsiteY26" fmla="*/ 3458441 h 5463886"/>
                <a:gd name="connsiteX27" fmla="*/ 4748645 w 5081154"/>
                <a:gd name="connsiteY27" fmla="*/ 3354532 h 5463886"/>
                <a:gd name="connsiteX28" fmla="*/ 4665518 w 5081154"/>
                <a:gd name="connsiteY28" fmla="*/ 3406486 h 5463886"/>
                <a:gd name="connsiteX29" fmla="*/ 4623954 w 5081154"/>
                <a:gd name="connsiteY29" fmla="*/ 3718214 h 5463886"/>
                <a:gd name="connsiteX30" fmla="*/ 4478481 w 5081154"/>
                <a:gd name="connsiteY30" fmla="*/ 3842905 h 5463886"/>
                <a:gd name="connsiteX31" fmla="*/ 4239490 w 5081154"/>
                <a:gd name="connsiteY31" fmla="*/ 3894859 h 5463886"/>
                <a:gd name="connsiteX32" fmla="*/ 4156363 w 5081154"/>
                <a:gd name="connsiteY32" fmla="*/ 3957205 h 5463886"/>
                <a:gd name="connsiteX33" fmla="*/ 4073236 w 5081154"/>
                <a:gd name="connsiteY33" fmla="*/ 3988377 h 5463886"/>
                <a:gd name="connsiteX34" fmla="*/ 3938154 w 5081154"/>
                <a:gd name="connsiteY34" fmla="*/ 4123459 h 5463886"/>
                <a:gd name="connsiteX35" fmla="*/ 4042063 w 5081154"/>
                <a:gd name="connsiteY35" fmla="*/ 4383232 h 5463886"/>
                <a:gd name="connsiteX36" fmla="*/ 4156363 w 5081154"/>
                <a:gd name="connsiteY36" fmla="*/ 4559877 h 5463886"/>
                <a:gd name="connsiteX37" fmla="*/ 4083627 w 5081154"/>
                <a:gd name="connsiteY37" fmla="*/ 4736523 h 5463886"/>
                <a:gd name="connsiteX38" fmla="*/ 4083627 w 5081154"/>
                <a:gd name="connsiteY38" fmla="*/ 4819650 h 5463886"/>
                <a:gd name="connsiteX39" fmla="*/ 4239490 w 5081154"/>
                <a:gd name="connsiteY39" fmla="*/ 4809259 h 5463886"/>
                <a:gd name="connsiteX40" fmla="*/ 4260272 w 5081154"/>
                <a:gd name="connsiteY40" fmla="*/ 4892386 h 5463886"/>
                <a:gd name="connsiteX41" fmla="*/ 4197927 w 5081154"/>
                <a:gd name="connsiteY41" fmla="*/ 5214505 h 5463886"/>
                <a:gd name="connsiteX42" fmla="*/ 3948545 w 5081154"/>
                <a:gd name="connsiteY42" fmla="*/ 5048250 h 5463886"/>
                <a:gd name="connsiteX43" fmla="*/ 4000500 w 5081154"/>
                <a:gd name="connsiteY43" fmla="*/ 4985905 h 5463886"/>
                <a:gd name="connsiteX44" fmla="*/ 3927763 w 5081154"/>
                <a:gd name="connsiteY44" fmla="*/ 4944341 h 5463886"/>
                <a:gd name="connsiteX45" fmla="*/ 3927763 w 5081154"/>
                <a:gd name="connsiteY45" fmla="*/ 4871605 h 5463886"/>
                <a:gd name="connsiteX46" fmla="*/ 3771900 w 5081154"/>
                <a:gd name="connsiteY46" fmla="*/ 4881996 h 5463886"/>
                <a:gd name="connsiteX47" fmla="*/ 3667990 w 5081154"/>
                <a:gd name="connsiteY47" fmla="*/ 4933950 h 5463886"/>
                <a:gd name="connsiteX48" fmla="*/ 3564081 w 5081154"/>
                <a:gd name="connsiteY48" fmla="*/ 4830041 h 5463886"/>
                <a:gd name="connsiteX49" fmla="*/ 3356263 w 5081154"/>
                <a:gd name="connsiteY49" fmla="*/ 4850823 h 5463886"/>
                <a:gd name="connsiteX50" fmla="*/ 3356263 w 5081154"/>
                <a:gd name="connsiteY50" fmla="*/ 4726132 h 5463886"/>
                <a:gd name="connsiteX51" fmla="*/ 3273136 w 5081154"/>
                <a:gd name="connsiteY51" fmla="*/ 4819650 h 5463886"/>
                <a:gd name="connsiteX52" fmla="*/ 3293918 w 5081154"/>
                <a:gd name="connsiteY52" fmla="*/ 4933950 h 5463886"/>
                <a:gd name="connsiteX53" fmla="*/ 2930236 w 5081154"/>
                <a:gd name="connsiteY53" fmla="*/ 4933950 h 5463886"/>
                <a:gd name="connsiteX54" fmla="*/ 2670463 w 5081154"/>
                <a:gd name="connsiteY54" fmla="*/ 4954732 h 5463886"/>
                <a:gd name="connsiteX55" fmla="*/ 2628900 w 5081154"/>
                <a:gd name="connsiteY55" fmla="*/ 5120986 h 5463886"/>
                <a:gd name="connsiteX56" fmla="*/ 2441863 w 5081154"/>
                <a:gd name="connsiteY56" fmla="*/ 5120986 h 5463886"/>
                <a:gd name="connsiteX57" fmla="*/ 2369127 w 5081154"/>
                <a:gd name="connsiteY57" fmla="*/ 5204114 h 5463886"/>
                <a:gd name="connsiteX58" fmla="*/ 2265218 w 5081154"/>
                <a:gd name="connsiteY58" fmla="*/ 5276850 h 5463886"/>
                <a:gd name="connsiteX59" fmla="*/ 1849581 w 5081154"/>
                <a:gd name="connsiteY59" fmla="*/ 5266459 h 5463886"/>
                <a:gd name="connsiteX60" fmla="*/ 1870363 w 5081154"/>
                <a:gd name="connsiteY60" fmla="*/ 5069032 h 5463886"/>
                <a:gd name="connsiteX61" fmla="*/ 1766454 w 5081154"/>
                <a:gd name="connsiteY61" fmla="*/ 5079423 h 5463886"/>
                <a:gd name="connsiteX62" fmla="*/ 1610590 w 5081154"/>
                <a:gd name="connsiteY62" fmla="*/ 4944341 h 5463886"/>
                <a:gd name="connsiteX63" fmla="*/ 1527463 w 5081154"/>
                <a:gd name="connsiteY63" fmla="*/ 5017077 h 5463886"/>
                <a:gd name="connsiteX64" fmla="*/ 1465118 w 5081154"/>
                <a:gd name="connsiteY64" fmla="*/ 5048250 h 5463886"/>
                <a:gd name="connsiteX65" fmla="*/ 1361209 w 5081154"/>
                <a:gd name="connsiteY65" fmla="*/ 5027468 h 5463886"/>
                <a:gd name="connsiteX66" fmla="*/ 1392381 w 5081154"/>
                <a:gd name="connsiteY66" fmla="*/ 5193723 h 5463886"/>
                <a:gd name="connsiteX67" fmla="*/ 1340427 w 5081154"/>
                <a:gd name="connsiteY67" fmla="*/ 5318414 h 5463886"/>
                <a:gd name="connsiteX68" fmla="*/ 1153390 w 5081154"/>
                <a:gd name="connsiteY68" fmla="*/ 5463886 h 5463886"/>
                <a:gd name="connsiteX69" fmla="*/ 1049481 w 5081154"/>
                <a:gd name="connsiteY69" fmla="*/ 5453496 h 5463886"/>
                <a:gd name="connsiteX70" fmla="*/ 1143000 w 5081154"/>
                <a:gd name="connsiteY70" fmla="*/ 5276850 h 5463886"/>
                <a:gd name="connsiteX71" fmla="*/ 997527 w 5081154"/>
                <a:gd name="connsiteY71" fmla="*/ 5339196 h 5463886"/>
                <a:gd name="connsiteX72" fmla="*/ 955963 w 5081154"/>
                <a:gd name="connsiteY72" fmla="*/ 5224896 h 5463886"/>
                <a:gd name="connsiteX73" fmla="*/ 997527 w 5081154"/>
                <a:gd name="connsiteY73" fmla="*/ 5152159 h 5463886"/>
                <a:gd name="connsiteX74" fmla="*/ 924790 w 5081154"/>
                <a:gd name="connsiteY74" fmla="*/ 5110596 h 5463886"/>
                <a:gd name="connsiteX75" fmla="*/ 862445 w 5081154"/>
                <a:gd name="connsiteY75" fmla="*/ 5058641 h 5463886"/>
                <a:gd name="connsiteX76" fmla="*/ 779318 w 5081154"/>
                <a:gd name="connsiteY76" fmla="*/ 5006686 h 5463886"/>
                <a:gd name="connsiteX77" fmla="*/ 675409 w 5081154"/>
                <a:gd name="connsiteY77" fmla="*/ 4892386 h 5463886"/>
                <a:gd name="connsiteX78" fmla="*/ 602672 w 5081154"/>
                <a:gd name="connsiteY78" fmla="*/ 5027468 h 5463886"/>
                <a:gd name="connsiteX79" fmla="*/ 415636 w 5081154"/>
                <a:gd name="connsiteY79" fmla="*/ 5027468 h 5463886"/>
                <a:gd name="connsiteX80" fmla="*/ 353290 w 5081154"/>
                <a:gd name="connsiteY80" fmla="*/ 4965123 h 5463886"/>
                <a:gd name="connsiteX81" fmla="*/ 488372 w 5081154"/>
                <a:gd name="connsiteY81" fmla="*/ 4892386 h 5463886"/>
                <a:gd name="connsiteX82" fmla="*/ 633845 w 5081154"/>
                <a:gd name="connsiteY82" fmla="*/ 4902777 h 5463886"/>
                <a:gd name="connsiteX83" fmla="*/ 748145 w 5081154"/>
                <a:gd name="connsiteY83" fmla="*/ 4798868 h 5463886"/>
                <a:gd name="connsiteX84" fmla="*/ 852054 w 5081154"/>
                <a:gd name="connsiteY84" fmla="*/ 4830041 h 5463886"/>
                <a:gd name="connsiteX85" fmla="*/ 955963 w 5081154"/>
                <a:gd name="connsiteY85" fmla="*/ 4788477 h 5463886"/>
                <a:gd name="connsiteX86" fmla="*/ 976745 w 5081154"/>
                <a:gd name="connsiteY86" fmla="*/ 4861214 h 5463886"/>
                <a:gd name="connsiteX87" fmla="*/ 1039090 w 5081154"/>
                <a:gd name="connsiteY87" fmla="*/ 4694959 h 5463886"/>
                <a:gd name="connsiteX88" fmla="*/ 966354 w 5081154"/>
                <a:gd name="connsiteY88" fmla="*/ 4622223 h 5463886"/>
                <a:gd name="connsiteX89" fmla="*/ 1039090 w 5081154"/>
                <a:gd name="connsiteY89" fmla="*/ 4539096 h 5463886"/>
                <a:gd name="connsiteX90" fmla="*/ 976745 w 5081154"/>
                <a:gd name="connsiteY90" fmla="*/ 4435186 h 5463886"/>
                <a:gd name="connsiteX91" fmla="*/ 997527 w 5081154"/>
                <a:gd name="connsiteY91" fmla="*/ 4341668 h 5463886"/>
                <a:gd name="connsiteX92" fmla="*/ 1028700 w 5081154"/>
                <a:gd name="connsiteY92" fmla="*/ 4102677 h 5463886"/>
                <a:gd name="connsiteX93" fmla="*/ 935181 w 5081154"/>
                <a:gd name="connsiteY93" fmla="*/ 3676650 h 5463886"/>
                <a:gd name="connsiteX94" fmla="*/ 987136 w 5081154"/>
                <a:gd name="connsiteY94" fmla="*/ 3531177 h 5463886"/>
                <a:gd name="connsiteX95" fmla="*/ 1080654 w 5081154"/>
                <a:gd name="connsiteY95" fmla="*/ 3479223 h 5463886"/>
                <a:gd name="connsiteX96" fmla="*/ 1101436 w 5081154"/>
                <a:gd name="connsiteY96" fmla="*/ 3520786 h 5463886"/>
                <a:gd name="connsiteX97" fmla="*/ 1246909 w 5081154"/>
                <a:gd name="connsiteY97" fmla="*/ 3406486 h 5463886"/>
                <a:gd name="connsiteX98" fmla="*/ 1288472 w 5081154"/>
                <a:gd name="connsiteY98" fmla="*/ 3240232 h 5463886"/>
                <a:gd name="connsiteX99" fmla="*/ 1236518 w 5081154"/>
                <a:gd name="connsiteY99" fmla="*/ 3125932 h 5463886"/>
                <a:gd name="connsiteX100" fmla="*/ 1340427 w 5081154"/>
                <a:gd name="connsiteY100" fmla="*/ 3157105 h 5463886"/>
                <a:gd name="connsiteX101" fmla="*/ 1444336 w 5081154"/>
                <a:gd name="connsiteY101" fmla="*/ 3157105 h 5463886"/>
                <a:gd name="connsiteX102" fmla="*/ 1465118 w 5081154"/>
                <a:gd name="connsiteY102" fmla="*/ 3136323 h 5463886"/>
                <a:gd name="connsiteX103" fmla="*/ 1413163 w 5081154"/>
                <a:gd name="connsiteY103" fmla="*/ 2990850 h 5463886"/>
                <a:gd name="connsiteX104" fmla="*/ 1454727 w 5081154"/>
                <a:gd name="connsiteY104" fmla="*/ 2793423 h 5463886"/>
                <a:gd name="connsiteX105" fmla="*/ 1371600 w 5081154"/>
                <a:gd name="connsiteY105" fmla="*/ 2575214 h 5463886"/>
                <a:gd name="connsiteX106" fmla="*/ 1267690 w 5081154"/>
                <a:gd name="connsiteY106" fmla="*/ 2564823 h 5463886"/>
                <a:gd name="connsiteX107" fmla="*/ 1205345 w 5081154"/>
                <a:gd name="connsiteY107" fmla="*/ 2450523 h 5463886"/>
                <a:gd name="connsiteX108" fmla="*/ 1278081 w 5081154"/>
                <a:gd name="connsiteY108" fmla="*/ 2346614 h 5463886"/>
                <a:gd name="connsiteX109" fmla="*/ 1132609 w 5081154"/>
                <a:gd name="connsiteY109" fmla="*/ 2211532 h 5463886"/>
                <a:gd name="connsiteX110" fmla="*/ 1132609 w 5081154"/>
                <a:gd name="connsiteY110" fmla="*/ 2086841 h 5463886"/>
                <a:gd name="connsiteX111" fmla="*/ 1132609 w 5081154"/>
                <a:gd name="connsiteY111" fmla="*/ 2086841 h 5463886"/>
                <a:gd name="connsiteX112" fmla="*/ 1163781 w 5081154"/>
                <a:gd name="connsiteY112" fmla="*/ 1962150 h 5463886"/>
                <a:gd name="connsiteX113" fmla="*/ 1132609 w 5081154"/>
                <a:gd name="connsiteY113" fmla="*/ 1879023 h 5463886"/>
                <a:gd name="connsiteX114" fmla="*/ 1132609 w 5081154"/>
                <a:gd name="connsiteY114" fmla="*/ 1785505 h 5463886"/>
                <a:gd name="connsiteX115" fmla="*/ 1070263 w 5081154"/>
                <a:gd name="connsiteY115" fmla="*/ 1754332 h 5463886"/>
                <a:gd name="connsiteX116" fmla="*/ 955963 w 5081154"/>
                <a:gd name="connsiteY116" fmla="*/ 1816677 h 5463886"/>
                <a:gd name="connsiteX117" fmla="*/ 914400 w 5081154"/>
                <a:gd name="connsiteY117" fmla="*/ 1650423 h 5463886"/>
                <a:gd name="connsiteX118" fmla="*/ 841663 w 5081154"/>
                <a:gd name="connsiteY118" fmla="*/ 1421823 h 5463886"/>
                <a:gd name="connsiteX119" fmla="*/ 654627 w 5081154"/>
                <a:gd name="connsiteY119" fmla="*/ 1328305 h 5463886"/>
                <a:gd name="connsiteX120" fmla="*/ 342900 w 5081154"/>
                <a:gd name="connsiteY120" fmla="*/ 1307523 h 5463886"/>
                <a:gd name="connsiteX121" fmla="*/ 394854 w 5081154"/>
                <a:gd name="connsiteY121" fmla="*/ 1473777 h 5463886"/>
                <a:gd name="connsiteX122" fmla="*/ 270163 w 5081154"/>
                <a:gd name="connsiteY122" fmla="*/ 1546514 h 5463886"/>
                <a:gd name="connsiteX123" fmla="*/ 51954 w 5081154"/>
                <a:gd name="connsiteY123" fmla="*/ 1619250 h 5463886"/>
                <a:gd name="connsiteX124" fmla="*/ 114300 w 5081154"/>
                <a:gd name="connsiteY124" fmla="*/ 1359477 h 5463886"/>
                <a:gd name="connsiteX125" fmla="*/ 10390 w 5081154"/>
                <a:gd name="connsiteY125" fmla="*/ 1099705 h 5463886"/>
                <a:gd name="connsiteX126" fmla="*/ 0 w 5081154"/>
                <a:gd name="connsiteY126" fmla="*/ 798368 h 5463886"/>
                <a:gd name="connsiteX127" fmla="*/ 270163 w 5081154"/>
                <a:gd name="connsiteY127" fmla="*/ 673677 h 5463886"/>
                <a:gd name="connsiteX128" fmla="*/ 571500 w 5081154"/>
                <a:gd name="connsiteY128" fmla="*/ 746414 h 5463886"/>
                <a:gd name="connsiteX129" fmla="*/ 571500 w 5081154"/>
                <a:gd name="connsiteY129" fmla="*/ 538596 h 5463886"/>
                <a:gd name="connsiteX130" fmla="*/ 852054 w 5081154"/>
                <a:gd name="connsiteY130" fmla="*/ 226868 h 5463886"/>
                <a:gd name="connsiteX131" fmla="*/ 1111827 w 5081154"/>
                <a:gd name="connsiteY131" fmla="*/ 112568 h 5463886"/>
                <a:gd name="connsiteX132" fmla="*/ 1211060 w 5081154"/>
                <a:gd name="connsiteY132" fmla="*/ 0 h 5463886"/>
                <a:gd name="connsiteX133" fmla="*/ 1289165 w 5081154"/>
                <a:gd name="connsiteY133" fmla="*/ 31864 h 5463886"/>
                <a:gd name="connsiteX134" fmla="*/ 1325360 w 5081154"/>
                <a:gd name="connsiteY134" fmla="*/ 79489 h 5463886"/>
                <a:gd name="connsiteX135" fmla="*/ 1432040 w 5081154"/>
                <a:gd name="connsiteY135" fmla="*/ 129019 h 5463886"/>
                <a:gd name="connsiteX136" fmla="*/ 1492480 w 5081154"/>
                <a:gd name="connsiteY136" fmla="*/ 233796 h 5463886"/>
                <a:gd name="connsiteX137" fmla="*/ 1489190 w 5081154"/>
                <a:gd name="connsiteY137" fmla="*/ 285229 h 5463886"/>
                <a:gd name="connsiteX138" fmla="*/ 1694930 w 5081154"/>
                <a:gd name="connsiteY138" fmla="*/ 393814 h 5463886"/>
                <a:gd name="connsiteX139" fmla="*/ 1694930 w 5081154"/>
                <a:gd name="connsiteY139" fmla="*/ 523354 h 5463886"/>
                <a:gd name="connsiteX140" fmla="*/ 1710516 w 5081154"/>
                <a:gd name="connsiteY140" fmla="*/ 585874 h 5463886"/>
                <a:gd name="connsiteX141" fmla="*/ 1769225 w 5081154"/>
                <a:gd name="connsiteY141" fmla="*/ 576694 h 5463886"/>
                <a:gd name="connsiteX142" fmla="*/ 1803515 w 5081154"/>
                <a:gd name="connsiteY142" fmla="*/ 618604 h 5463886"/>
                <a:gd name="connsiteX143" fmla="*/ 1830185 w 5081154"/>
                <a:gd name="connsiteY143" fmla="*/ 559549 h 5463886"/>
                <a:gd name="connsiteX144" fmla="*/ 1921625 w 5081154"/>
                <a:gd name="connsiteY144" fmla="*/ 570979 h 5463886"/>
                <a:gd name="connsiteX145" fmla="*/ 1948295 w 5081154"/>
                <a:gd name="connsiteY145" fmla="*/ 511924 h 5463886"/>
                <a:gd name="connsiteX146" fmla="*/ 1870190 w 5081154"/>
                <a:gd name="connsiteY146" fmla="*/ 470014 h 5463886"/>
                <a:gd name="connsiteX147" fmla="*/ 1820660 w 5081154"/>
                <a:gd name="connsiteY147" fmla="*/ 388099 h 5463886"/>
                <a:gd name="connsiteX148" fmla="*/ 1836593 w 5081154"/>
                <a:gd name="connsiteY148" fmla="*/ 347749 h 5463886"/>
                <a:gd name="connsiteX149" fmla="*/ 1976870 w 5081154"/>
                <a:gd name="connsiteY149" fmla="*/ 315709 h 5463886"/>
                <a:gd name="connsiteX150" fmla="*/ 2009255 w 5081154"/>
                <a:gd name="connsiteY150" fmla="*/ 344284 h 5463886"/>
                <a:gd name="connsiteX151" fmla="*/ 2070215 w 5081154"/>
                <a:gd name="connsiteY151" fmla="*/ 344284 h 5463886"/>
                <a:gd name="connsiteX152" fmla="*/ 2098790 w 5081154"/>
                <a:gd name="connsiteY152" fmla="*/ 382384 h 5463886"/>
                <a:gd name="connsiteX153" fmla="*/ 2138795 w 5081154"/>
                <a:gd name="connsiteY153" fmla="*/ 361429 h 5463886"/>
                <a:gd name="connsiteX154" fmla="*/ 2176895 w 5081154"/>
                <a:gd name="connsiteY154" fmla="*/ 384289 h 5463886"/>
                <a:gd name="connsiteX155" fmla="*/ 2235950 w 5081154"/>
                <a:gd name="connsiteY155" fmla="*/ 386194 h 5463886"/>
                <a:gd name="connsiteX156" fmla="*/ 2272145 w 5081154"/>
                <a:gd name="connsiteY156" fmla="*/ 441439 h 5463886"/>
                <a:gd name="connsiteX157" fmla="*/ 2278380 w 5081154"/>
                <a:gd name="connsiteY157" fmla="*/ 529936 h 5463886"/>
                <a:gd name="connsiteX158" fmla="*/ 2321675 w 5081154"/>
                <a:gd name="connsiteY158" fmla="*/ 500494 h 5463886"/>
                <a:gd name="connsiteX159" fmla="*/ 2371205 w 5081154"/>
                <a:gd name="connsiteY159" fmla="*/ 523354 h 5463886"/>
                <a:gd name="connsiteX160" fmla="*/ 2401685 w 5081154"/>
                <a:gd name="connsiteY160" fmla="*/ 403339 h 5463886"/>
                <a:gd name="connsiteX161" fmla="*/ 2375015 w 5081154"/>
                <a:gd name="connsiteY161" fmla="*/ 235699 h 5463886"/>
                <a:gd name="connsiteX162" fmla="*/ 2392160 w 5081154"/>
                <a:gd name="connsiteY162" fmla="*/ 176644 h 5463886"/>
                <a:gd name="connsiteX163" fmla="*/ 2543001 w 5081154"/>
                <a:gd name="connsiteY163" fmla="*/ 128501 h 5463886"/>
                <a:gd name="connsiteX164" fmla="*/ 2580755 w 5081154"/>
                <a:gd name="connsiteY164" fmla="*/ 163309 h 5463886"/>
                <a:gd name="connsiteX165" fmla="*/ 2680854 w 5081154"/>
                <a:gd name="connsiteY165" fmla="*/ 351559 h 5463886"/>
                <a:gd name="connsiteX166" fmla="*/ 2951018 w 5081154"/>
                <a:gd name="connsiteY166" fmla="*/ 320386 h 5463886"/>
                <a:gd name="connsiteX167" fmla="*/ 3200400 w 5081154"/>
                <a:gd name="connsiteY167" fmla="*/ 455468 h 5463886"/>
                <a:gd name="connsiteX168" fmla="*/ 3241963 w 5081154"/>
                <a:gd name="connsiteY168" fmla="*/ 590550 h 5463886"/>
                <a:gd name="connsiteX169" fmla="*/ 3387436 w 5081154"/>
                <a:gd name="connsiteY169" fmla="*/ 746414 h 5463886"/>
                <a:gd name="connsiteX170" fmla="*/ 3449781 w 5081154"/>
                <a:gd name="connsiteY170" fmla="*/ 902277 h 5463886"/>
                <a:gd name="connsiteX171" fmla="*/ 3647209 w 5081154"/>
                <a:gd name="connsiteY171" fmla="*/ 1037359 h 5463886"/>
                <a:gd name="connsiteX172" fmla="*/ 3699163 w 5081154"/>
                <a:gd name="connsiteY172" fmla="*/ 1162050 h 5463886"/>
                <a:gd name="connsiteX0" fmla="*/ 3699163 w 5081154"/>
                <a:gd name="connsiteY0" fmla="*/ 1162050 h 5463886"/>
                <a:gd name="connsiteX1" fmla="*/ 3647209 w 5081154"/>
                <a:gd name="connsiteY1" fmla="*/ 1276350 h 5463886"/>
                <a:gd name="connsiteX2" fmla="*/ 3647209 w 5081154"/>
                <a:gd name="connsiteY2" fmla="*/ 1369868 h 5463886"/>
                <a:gd name="connsiteX3" fmla="*/ 3574472 w 5081154"/>
                <a:gd name="connsiteY3" fmla="*/ 1390650 h 5463886"/>
                <a:gd name="connsiteX4" fmla="*/ 3595254 w 5081154"/>
                <a:gd name="connsiteY4" fmla="*/ 1494559 h 5463886"/>
                <a:gd name="connsiteX5" fmla="*/ 3678381 w 5081154"/>
                <a:gd name="connsiteY5" fmla="*/ 1525732 h 5463886"/>
                <a:gd name="connsiteX6" fmla="*/ 3688772 w 5081154"/>
                <a:gd name="connsiteY6" fmla="*/ 1640032 h 5463886"/>
                <a:gd name="connsiteX7" fmla="*/ 3740727 w 5081154"/>
                <a:gd name="connsiteY7" fmla="*/ 1650423 h 5463886"/>
                <a:gd name="connsiteX8" fmla="*/ 3730336 w 5081154"/>
                <a:gd name="connsiteY8" fmla="*/ 1795896 h 5463886"/>
                <a:gd name="connsiteX9" fmla="*/ 3803072 w 5081154"/>
                <a:gd name="connsiteY9" fmla="*/ 1806286 h 5463886"/>
                <a:gd name="connsiteX10" fmla="*/ 3834245 w 5081154"/>
                <a:gd name="connsiteY10" fmla="*/ 1941368 h 5463886"/>
                <a:gd name="connsiteX11" fmla="*/ 3938154 w 5081154"/>
                <a:gd name="connsiteY11" fmla="*/ 2003714 h 5463886"/>
                <a:gd name="connsiteX12" fmla="*/ 3958936 w 5081154"/>
                <a:gd name="connsiteY12" fmla="*/ 2076450 h 5463886"/>
                <a:gd name="connsiteX13" fmla="*/ 4197927 w 5081154"/>
                <a:gd name="connsiteY13" fmla="*/ 2107623 h 5463886"/>
                <a:gd name="connsiteX14" fmla="*/ 4384963 w 5081154"/>
                <a:gd name="connsiteY14" fmla="*/ 2481696 h 5463886"/>
                <a:gd name="connsiteX15" fmla="*/ 4447309 w 5081154"/>
                <a:gd name="connsiteY15" fmla="*/ 2429741 h 5463886"/>
                <a:gd name="connsiteX16" fmla="*/ 4603172 w 5081154"/>
                <a:gd name="connsiteY16" fmla="*/ 2575214 h 5463886"/>
                <a:gd name="connsiteX17" fmla="*/ 4603172 w 5081154"/>
                <a:gd name="connsiteY17" fmla="*/ 2658341 h 5463886"/>
                <a:gd name="connsiteX18" fmla="*/ 4738254 w 5081154"/>
                <a:gd name="connsiteY18" fmla="*/ 2762250 h 5463886"/>
                <a:gd name="connsiteX19" fmla="*/ 4831772 w 5081154"/>
                <a:gd name="connsiteY19" fmla="*/ 2741468 h 5463886"/>
                <a:gd name="connsiteX20" fmla="*/ 4914900 w 5081154"/>
                <a:gd name="connsiteY20" fmla="*/ 2845377 h 5463886"/>
                <a:gd name="connsiteX21" fmla="*/ 4966854 w 5081154"/>
                <a:gd name="connsiteY21" fmla="*/ 2845377 h 5463886"/>
                <a:gd name="connsiteX22" fmla="*/ 5060372 w 5081154"/>
                <a:gd name="connsiteY22" fmla="*/ 3063586 h 5463886"/>
                <a:gd name="connsiteX23" fmla="*/ 5081154 w 5081154"/>
                <a:gd name="connsiteY23" fmla="*/ 3167496 h 5463886"/>
                <a:gd name="connsiteX24" fmla="*/ 5060372 w 5081154"/>
                <a:gd name="connsiteY24" fmla="*/ 3261014 h 5463886"/>
                <a:gd name="connsiteX25" fmla="*/ 5060372 w 5081154"/>
                <a:gd name="connsiteY25" fmla="*/ 3323359 h 5463886"/>
                <a:gd name="connsiteX26" fmla="*/ 4935681 w 5081154"/>
                <a:gd name="connsiteY26" fmla="*/ 3458441 h 5463886"/>
                <a:gd name="connsiteX27" fmla="*/ 4748645 w 5081154"/>
                <a:gd name="connsiteY27" fmla="*/ 3354532 h 5463886"/>
                <a:gd name="connsiteX28" fmla="*/ 4665518 w 5081154"/>
                <a:gd name="connsiteY28" fmla="*/ 3406486 h 5463886"/>
                <a:gd name="connsiteX29" fmla="*/ 4623954 w 5081154"/>
                <a:gd name="connsiteY29" fmla="*/ 3718214 h 5463886"/>
                <a:gd name="connsiteX30" fmla="*/ 4478481 w 5081154"/>
                <a:gd name="connsiteY30" fmla="*/ 3842905 h 5463886"/>
                <a:gd name="connsiteX31" fmla="*/ 4239490 w 5081154"/>
                <a:gd name="connsiteY31" fmla="*/ 3894859 h 5463886"/>
                <a:gd name="connsiteX32" fmla="*/ 4156363 w 5081154"/>
                <a:gd name="connsiteY32" fmla="*/ 3957205 h 5463886"/>
                <a:gd name="connsiteX33" fmla="*/ 4073236 w 5081154"/>
                <a:gd name="connsiteY33" fmla="*/ 3988377 h 5463886"/>
                <a:gd name="connsiteX34" fmla="*/ 3938154 w 5081154"/>
                <a:gd name="connsiteY34" fmla="*/ 4123459 h 5463886"/>
                <a:gd name="connsiteX35" fmla="*/ 4042063 w 5081154"/>
                <a:gd name="connsiteY35" fmla="*/ 4383232 h 5463886"/>
                <a:gd name="connsiteX36" fmla="*/ 4156363 w 5081154"/>
                <a:gd name="connsiteY36" fmla="*/ 4559877 h 5463886"/>
                <a:gd name="connsiteX37" fmla="*/ 4083627 w 5081154"/>
                <a:gd name="connsiteY37" fmla="*/ 4736523 h 5463886"/>
                <a:gd name="connsiteX38" fmla="*/ 4083627 w 5081154"/>
                <a:gd name="connsiteY38" fmla="*/ 4819650 h 5463886"/>
                <a:gd name="connsiteX39" fmla="*/ 4239490 w 5081154"/>
                <a:gd name="connsiteY39" fmla="*/ 4809259 h 5463886"/>
                <a:gd name="connsiteX40" fmla="*/ 4260272 w 5081154"/>
                <a:gd name="connsiteY40" fmla="*/ 4892386 h 5463886"/>
                <a:gd name="connsiteX41" fmla="*/ 4197927 w 5081154"/>
                <a:gd name="connsiteY41" fmla="*/ 5214505 h 5463886"/>
                <a:gd name="connsiteX42" fmla="*/ 3948545 w 5081154"/>
                <a:gd name="connsiteY42" fmla="*/ 5048250 h 5463886"/>
                <a:gd name="connsiteX43" fmla="*/ 4000500 w 5081154"/>
                <a:gd name="connsiteY43" fmla="*/ 4985905 h 5463886"/>
                <a:gd name="connsiteX44" fmla="*/ 3927763 w 5081154"/>
                <a:gd name="connsiteY44" fmla="*/ 4944341 h 5463886"/>
                <a:gd name="connsiteX45" fmla="*/ 3927763 w 5081154"/>
                <a:gd name="connsiteY45" fmla="*/ 4871605 h 5463886"/>
                <a:gd name="connsiteX46" fmla="*/ 3771900 w 5081154"/>
                <a:gd name="connsiteY46" fmla="*/ 4881996 h 5463886"/>
                <a:gd name="connsiteX47" fmla="*/ 3667990 w 5081154"/>
                <a:gd name="connsiteY47" fmla="*/ 4933950 h 5463886"/>
                <a:gd name="connsiteX48" fmla="*/ 3564081 w 5081154"/>
                <a:gd name="connsiteY48" fmla="*/ 4830041 h 5463886"/>
                <a:gd name="connsiteX49" fmla="*/ 3356263 w 5081154"/>
                <a:gd name="connsiteY49" fmla="*/ 4850823 h 5463886"/>
                <a:gd name="connsiteX50" fmla="*/ 3356263 w 5081154"/>
                <a:gd name="connsiteY50" fmla="*/ 4726132 h 5463886"/>
                <a:gd name="connsiteX51" fmla="*/ 3273136 w 5081154"/>
                <a:gd name="connsiteY51" fmla="*/ 4819650 h 5463886"/>
                <a:gd name="connsiteX52" fmla="*/ 3293918 w 5081154"/>
                <a:gd name="connsiteY52" fmla="*/ 4933950 h 5463886"/>
                <a:gd name="connsiteX53" fmla="*/ 2930236 w 5081154"/>
                <a:gd name="connsiteY53" fmla="*/ 4933950 h 5463886"/>
                <a:gd name="connsiteX54" fmla="*/ 2670463 w 5081154"/>
                <a:gd name="connsiteY54" fmla="*/ 4954732 h 5463886"/>
                <a:gd name="connsiteX55" fmla="*/ 2628900 w 5081154"/>
                <a:gd name="connsiteY55" fmla="*/ 5120986 h 5463886"/>
                <a:gd name="connsiteX56" fmla="*/ 2441863 w 5081154"/>
                <a:gd name="connsiteY56" fmla="*/ 5120986 h 5463886"/>
                <a:gd name="connsiteX57" fmla="*/ 2369127 w 5081154"/>
                <a:gd name="connsiteY57" fmla="*/ 5204114 h 5463886"/>
                <a:gd name="connsiteX58" fmla="*/ 2265218 w 5081154"/>
                <a:gd name="connsiteY58" fmla="*/ 5276850 h 5463886"/>
                <a:gd name="connsiteX59" fmla="*/ 1849581 w 5081154"/>
                <a:gd name="connsiteY59" fmla="*/ 5266459 h 5463886"/>
                <a:gd name="connsiteX60" fmla="*/ 1870363 w 5081154"/>
                <a:gd name="connsiteY60" fmla="*/ 5069032 h 5463886"/>
                <a:gd name="connsiteX61" fmla="*/ 1766454 w 5081154"/>
                <a:gd name="connsiteY61" fmla="*/ 5079423 h 5463886"/>
                <a:gd name="connsiteX62" fmla="*/ 1610590 w 5081154"/>
                <a:gd name="connsiteY62" fmla="*/ 4944341 h 5463886"/>
                <a:gd name="connsiteX63" fmla="*/ 1527463 w 5081154"/>
                <a:gd name="connsiteY63" fmla="*/ 5017077 h 5463886"/>
                <a:gd name="connsiteX64" fmla="*/ 1465118 w 5081154"/>
                <a:gd name="connsiteY64" fmla="*/ 5048250 h 5463886"/>
                <a:gd name="connsiteX65" fmla="*/ 1361209 w 5081154"/>
                <a:gd name="connsiteY65" fmla="*/ 5027468 h 5463886"/>
                <a:gd name="connsiteX66" fmla="*/ 1392381 w 5081154"/>
                <a:gd name="connsiteY66" fmla="*/ 5193723 h 5463886"/>
                <a:gd name="connsiteX67" fmla="*/ 1340427 w 5081154"/>
                <a:gd name="connsiteY67" fmla="*/ 5318414 h 5463886"/>
                <a:gd name="connsiteX68" fmla="*/ 1153390 w 5081154"/>
                <a:gd name="connsiteY68" fmla="*/ 5463886 h 5463886"/>
                <a:gd name="connsiteX69" fmla="*/ 1049481 w 5081154"/>
                <a:gd name="connsiteY69" fmla="*/ 5453496 h 5463886"/>
                <a:gd name="connsiteX70" fmla="*/ 1143000 w 5081154"/>
                <a:gd name="connsiteY70" fmla="*/ 5276850 h 5463886"/>
                <a:gd name="connsiteX71" fmla="*/ 997527 w 5081154"/>
                <a:gd name="connsiteY71" fmla="*/ 5339196 h 5463886"/>
                <a:gd name="connsiteX72" fmla="*/ 955963 w 5081154"/>
                <a:gd name="connsiteY72" fmla="*/ 5224896 h 5463886"/>
                <a:gd name="connsiteX73" fmla="*/ 997527 w 5081154"/>
                <a:gd name="connsiteY73" fmla="*/ 5152159 h 5463886"/>
                <a:gd name="connsiteX74" fmla="*/ 924790 w 5081154"/>
                <a:gd name="connsiteY74" fmla="*/ 5110596 h 5463886"/>
                <a:gd name="connsiteX75" fmla="*/ 862445 w 5081154"/>
                <a:gd name="connsiteY75" fmla="*/ 5058641 h 5463886"/>
                <a:gd name="connsiteX76" fmla="*/ 779318 w 5081154"/>
                <a:gd name="connsiteY76" fmla="*/ 5006686 h 5463886"/>
                <a:gd name="connsiteX77" fmla="*/ 675409 w 5081154"/>
                <a:gd name="connsiteY77" fmla="*/ 4892386 h 5463886"/>
                <a:gd name="connsiteX78" fmla="*/ 602672 w 5081154"/>
                <a:gd name="connsiteY78" fmla="*/ 5027468 h 5463886"/>
                <a:gd name="connsiteX79" fmla="*/ 415636 w 5081154"/>
                <a:gd name="connsiteY79" fmla="*/ 5027468 h 5463886"/>
                <a:gd name="connsiteX80" fmla="*/ 353290 w 5081154"/>
                <a:gd name="connsiteY80" fmla="*/ 4965123 h 5463886"/>
                <a:gd name="connsiteX81" fmla="*/ 488372 w 5081154"/>
                <a:gd name="connsiteY81" fmla="*/ 4892386 h 5463886"/>
                <a:gd name="connsiteX82" fmla="*/ 633845 w 5081154"/>
                <a:gd name="connsiteY82" fmla="*/ 4902777 h 5463886"/>
                <a:gd name="connsiteX83" fmla="*/ 748145 w 5081154"/>
                <a:gd name="connsiteY83" fmla="*/ 4798868 h 5463886"/>
                <a:gd name="connsiteX84" fmla="*/ 852054 w 5081154"/>
                <a:gd name="connsiteY84" fmla="*/ 4830041 h 5463886"/>
                <a:gd name="connsiteX85" fmla="*/ 955963 w 5081154"/>
                <a:gd name="connsiteY85" fmla="*/ 4788477 h 5463886"/>
                <a:gd name="connsiteX86" fmla="*/ 976745 w 5081154"/>
                <a:gd name="connsiteY86" fmla="*/ 4861214 h 5463886"/>
                <a:gd name="connsiteX87" fmla="*/ 1039090 w 5081154"/>
                <a:gd name="connsiteY87" fmla="*/ 4694959 h 5463886"/>
                <a:gd name="connsiteX88" fmla="*/ 966354 w 5081154"/>
                <a:gd name="connsiteY88" fmla="*/ 4622223 h 5463886"/>
                <a:gd name="connsiteX89" fmla="*/ 1039090 w 5081154"/>
                <a:gd name="connsiteY89" fmla="*/ 4539096 h 5463886"/>
                <a:gd name="connsiteX90" fmla="*/ 976745 w 5081154"/>
                <a:gd name="connsiteY90" fmla="*/ 4435186 h 5463886"/>
                <a:gd name="connsiteX91" fmla="*/ 997527 w 5081154"/>
                <a:gd name="connsiteY91" fmla="*/ 4341668 h 5463886"/>
                <a:gd name="connsiteX92" fmla="*/ 1028700 w 5081154"/>
                <a:gd name="connsiteY92" fmla="*/ 4102677 h 5463886"/>
                <a:gd name="connsiteX93" fmla="*/ 935181 w 5081154"/>
                <a:gd name="connsiteY93" fmla="*/ 3676650 h 5463886"/>
                <a:gd name="connsiteX94" fmla="*/ 987136 w 5081154"/>
                <a:gd name="connsiteY94" fmla="*/ 3531177 h 5463886"/>
                <a:gd name="connsiteX95" fmla="*/ 1080654 w 5081154"/>
                <a:gd name="connsiteY95" fmla="*/ 3479223 h 5463886"/>
                <a:gd name="connsiteX96" fmla="*/ 1101436 w 5081154"/>
                <a:gd name="connsiteY96" fmla="*/ 3520786 h 5463886"/>
                <a:gd name="connsiteX97" fmla="*/ 1246909 w 5081154"/>
                <a:gd name="connsiteY97" fmla="*/ 3406486 h 5463886"/>
                <a:gd name="connsiteX98" fmla="*/ 1288472 w 5081154"/>
                <a:gd name="connsiteY98" fmla="*/ 3240232 h 5463886"/>
                <a:gd name="connsiteX99" fmla="*/ 1236518 w 5081154"/>
                <a:gd name="connsiteY99" fmla="*/ 3125932 h 5463886"/>
                <a:gd name="connsiteX100" fmla="*/ 1340427 w 5081154"/>
                <a:gd name="connsiteY100" fmla="*/ 3157105 h 5463886"/>
                <a:gd name="connsiteX101" fmla="*/ 1444336 w 5081154"/>
                <a:gd name="connsiteY101" fmla="*/ 3157105 h 5463886"/>
                <a:gd name="connsiteX102" fmla="*/ 1465118 w 5081154"/>
                <a:gd name="connsiteY102" fmla="*/ 3136323 h 5463886"/>
                <a:gd name="connsiteX103" fmla="*/ 1413163 w 5081154"/>
                <a:gd name="connsiteY103" fmla="*/ 2990850 h 5463886"/>
                <a:gd name="connsiteX104" fmla="*/ 1454727 w 5081154"/>
                <a:gd name="connsiteY104" fmla="*/ 2793423 h 5463886"/>
                <a:gd name="connsiteX105" fmla="*/ 1371600 w 5081154"/>
                <a:gd name="connsiteY105" fmla="*/ 2575214 h 5463886"/>
                <a:gd name="connsiteX106" fmla="*/ 1267690 w 5081154"/>
                <a:gd name="connsiteY106" fmla="*/ 2564823 h 5463886"/>
                <a:gd name="connsiteX107" fmla="*/ 1205345 w 5081154"/>
                <a:gd name="connsiteY107" fmla="*/ 2450523 h 5463886"/>
                <a:gd name="connsiteX108" fmla="*/ 1278081 w 5081154"/>
                <a:gd name="connsiteY108" fmla="*/ 2346614 h 5463886"/>
                <a:gd name="connsiteX109" fmla="*/ 1132609 w 5081154"/>
                <a:gd name="connsiteY109" fmla="*/ 2211532 h 5463886"/>
                <a:gd name="connsiteX110" fmla="*/ 1132609 w 5081154"/>
                <a:gd name="connsiteY110" fmla="*/ 2086841 h 5463886"/>
                <a:gd name="connsiteX111" fmla="*/ 1132609 w 5081154"/>
                <a:gd name="connsiteY111" fmla="*/ 2086841 h 5463886"/>
                <a:gd name="connsiteX112" fmla="*/ 1163781 w 5081154"/>
                <a:gd name="connsiteY112" fmla="*/ 1962150 h 5463886"/>
                <a:gd name="connsiteX113" fmla="*/ 1132609 w 5081154"/>
                <a:gd name="connsiteY113" fmla="*/ 1879023 h 5463886"/>
                <a:gd name="connsiteX114" fmla="*/ 1132609 w 5081154"/>
                <a:gd name="connsiteY114" fmla="*/ 1785505 h 5463886"/>
                <a:gd name="connsiteX115" fmla="*/ 1070263 w 5081154"/>
                <a:gd name="connsiteY115" fmla="*/ 1754332 h 5463886"/>
                <a:gd name="connsiteX116" fmla="*/ 955963 w 5081154"/>
                <a:gd name="connsiteY116" fmla="*/ 1816677 h 5463886"/>
                <a:gd name="connsiteX117" fmla="*/ 914400 w 5081154"/>
                <a:gd name="connsiteY117" fmla="*/ 1650423 h 5463886"/>
                <a:gd name="connsiteX118" fmla="*/ 841663 w 5081154"/>
                <a:gd name="connsiteY118" fmla="*/ 1421823 h 5463886"/>
                <a:gd name="connsiteX119" fmla="*/ 654627 w 5081154"/>
                <a:gd name="connsiteY119" fmla="*/ 1328305 h 5463886"/>
                <a:gd name="connsiteX120" fmla="*/ 342900 w 5081154"/>
                <a:gd name="connsiteY120" fmla="*/ 1307523 h 5463886"/>
                <a:gd name="connsiteX121" fmla="*/ 394854 w 5081154"/>
                <a:gd name="connsiteY121" fmla="*/ 1473777 h 5463886"/>
                <a:gd name="connsiteX122" fmla="*/ 270163 w 5081154"/>
                <a:gd name="connsiteY122" fmla="*/ 1546514 h 5463886"/>
                <a:gd name="connsiteX123" fmla="*/ 51954 w 5081154"/>
                <a:gd name="connsiteY123" fmla="*/ 1619250 h 5463886"/>
                <a:gd name="connsiteX124" fmla="*/ 114300 w 5081154"/>
                <a:gd name="connsiteY124" fmla="*/ 1359477 h 5463886"/>
                <a:gd name="connsiteX125" fmla="*/ 10390 w 5081154"/>
                <a:gd name="connsiteY125" fmla="*/ 1099705 h 5463886"/>
                <a:gd name="connsiteX126" fmla="*/ 0 w 5081154"/>
                <a:gd name="connsiteY126" fmla="*/ 798368 h 5463886"/>
                <a:gd name="connsiteX127" fmla="*/ 270163 w 5081154"/>
                <a:gd name="connsiteY127" fmla="*/ 673677 h 5463886"/>
                <a:gd name="connsiteX128" fmla="*/ 571500 w 5081154"/>
                <a:gd name="connsiteY128" fmla="*/ 746414 h 5463886"/>
                <a:gd name="connsiteX129" fmla="*/ 571500 w 5081154"/>
                <a:gd name="connsiteY129" fmla="*/ 538596 h 5463886"/>
                <a:gd name="connsiteX130" fmla="*/ 852054 w 5081154"/>
                <a:gd name="connsiteY130" fmla="*/ 226868 h 5463886"/>
                <a:gd name="connsiteX131" fmla="*/ 1111827 w 5081154"/>
                <a:gd name="connsiteY131" fmla="*/ 112568 h 5463886"/>
                <a:gd name="connsiteX132" fmla="*/ 1211060 w 5081154"/>
                <a:gd name="connsiteY132" fmla="*/ 0 h 5463886"/>
                <a:gd name="connsiteX133" fmla="*/ 1289165 w 5081154"/>
                <a:gd name="connsiteY133" fmla="*/ 31864 h 5463886"/>
                <a:gd name="connsiteX134" fmla="*/ 1325360 w 5081154"/>
                <a:gd name="connsiteY134" fmla="*/ 79489 h 5463886"/>
                <a:gd name="connsiteX135" fmla="*/ 1432040 w 5081154"/>
                <a:gd name="connsiteY135" fmla="*/ 129019 h 5463886"/>
                <a:gd name="connsiteX136" fmla="*/ 1492480 w 5081154"/>
                <a:gd name="connsiteY136" fmla="*/ 233796 h 5463886"/>
                <a:gd name="connsiteX137" fmla="*/ 1489190 w 5081154"/>
                <a:gd name="connsiteY137" fmla="*/ 285229 h 5463886"/>
                <a:gd name="connsiteX138" fmla="*/ 1694930 w 5081154"/>
                <a:gd name="connsiteY138" fmla="*/ 393814 h 5463886"/>
                <a:gd name="connsiteX139" fmla="*/ 1694930 w 5081154"/>
                <a:gd name="connsiteY139" fmla="*/ 523354 h 5463886"/>
                <a:gd name="connsiteX140" fmla="*/ 1710516 w 5081154"/>
                <a:gd name="connsiteY140" fmla="*/ 585874 h 5463886"/>
                <a:gd name="connsiteX141" fmla="*/ 1769225 w 5081154"/>
                <a:gd name="connsiteY141" fmla="*/ 576694 h 5463886"/>
                <a:gd name="connsiteX142" fmla="*/ 1803515 w 5081154"/>
                <a:gd name="connsiteY142" fmla="*/ 618604 h 5463886"/>
                <a:gd name="connsiteX143" fmla="*/ 1830185 w 5081154"/>
                <a:gd name="connsiteY143" fmla="*/ 559549 h 5463886"/>
                <a:gd name="connsiteX144" fmla="*/ 1921625 w 5081154"/>
                <a:gd name="connsiteY144" fmla="*/ 570979 h 5463886"/>
                <a:gd name="connsiteX145" fmla="*/ 1948295 w 5081154"/>
                <a:gd name="connsiteY145" fmla="*/ 511924 h 5463886"/>
                <a:gd name="connsiteX146" fmla="*/ 1870190 w 5081154"/>
                <a:gd name="connsiteY146" fmla="*/ 470014 h 5463886"/>
                <a:gd name="connsiteX147" fmla="*/ 1820660 w 5081154"/>
                <a:gd name="connsiteY147" fmla="*/ 388099 h 5463886"/>
                <a:gd name="connsiteX148" fmla="*/ 1836593 w 5081154"/>
                <a:gd name="connsiteY148" fmla="*/ 347749 h 5463886"/>
                <a:gd name="connsiteX149" fmla="*/ 1976870 w 5081154"/>
                <a:gd name="connsiteY149" fmla="*/ 315709 h 5463886"/>
                <a:gd name="connsiteX150" fmla="*/ 2009255 w 5081154"/>
                <a:gd name="connsiteY150" fmla="*/ 344284 h 5463886"/>
                <a:gd name="connsiteX151" fmla="*/ 2070215 w 5081154"/>
                <a:gd name="connsiteY151" fmla="*/ 344284 h 5463886"/>
                <a:gd name="connsiteX152" fmla="*/ 2098790 w 5081154"/>
                <a:gd name="connsiteY152" fmla="*/ 382384 h 5463886"/>
                <a:gd name="connsiteX153" fmla="*/ 2138795 w 5081154"/>
                <a:gd name="connsiteY153" fmla="*/ 361429 h 5463886"/>
                <a:gd name="connsiteX154" fmla="*/ 2176895 w 5081154"/>
                <a:gd name="connsiteY154" fmla="*/ 384289 h 5463886"/>
                <a:gd name="connsiteX155" fmla="*/ 2235950 w 5081154"/>
                <a:gd name="connsiteY155" fmla="*/ 386194 h 5463886"/>
                <a:gd name="connsiteX156" fmla="*/ 2272145 w 5081154"/>
                <a:gd name="connsiteY156" fmla="*/ 441439 h 5463886"/>
                <a:gd name="connsiteX157" fmla="*/ 2278380 w 5081154"/>
                <a:gd name="connsiteY157" fmla="*/ 529936 h 5463886"/>
                <a:gd name="connsiteX158" fmla="*/ 2321675 w 5081154"/>
                <a:gd name="connsiteY158" fmla="*/ 500494 h 5463886"/>
                <a:gd name="connsiteX159" fmla="*/ 2371205 w 5081154"/>
                <a:gd name="connsiteY159" fmla="*/ 523354 h 5463886"/>
                <a:gd name="connsiteX160" fmla="*/ 2401685 w 5081154"/>
                <a:gd name="connsiteY160" fmla="*/ 403339 h 5463886"/>
                <a:gd name="connsiteX161" fmla="*/ 2375015 w 5081154"/>
                <a:gd name="connsiteY161" fmla="*/ 235699 h 5463886"/>
                <a:gd name="connsiteX162" fmla="*/ 2392160 w 5081154"/>
                <a:gd name="connsiteY162" fmla="*/ 176644 h 5463886"/>
                <a:gd name="connsiteX163" fmla="*/ 2543001 w 5081154"/>
                <a:gd name="connsiteY163" fmla="*/ 128501 h 5463886"/>
                <a:gd name="connsiteX164" fmla="*/ 2580755 w 5081154"/>
                <a:gd name="connsiteY164" fmla="*/ 163309 h 5463886"/>
                <a:gd name="connsiteX165" fmla="*/ 2573135 w 5081154"/>
                <a:gd name="connsiteY165" fmla="*/ 266179 h 5463886"/>
                <a:gd name="connsiteX166" fmla="*/ 2680854 w 5081154"/>
                <a:gd name="connsiteY166" fmla="*/ 351559 h 5463886"/>
                <a:gd name="connsiteX167" fmla="*/ 2951018 w 5081154"/>
                <a:gd name="connsiteY167" fmla="*/ 320386 h 5463886"/>
                <a:gd name="connsiteX168" fmla="*/ 3200400 w 5081154"/>
                <a:gd name="connsiteY168" fmla="*/ 455468 h 5463886"/>
                <a:gd name="connsiteX169" fmla="*/ 3241963 w 5081154"/>
                <a:gd name="connsiteY169" fmla="*/ 590550 h 5463886"/>
                <a:gd name="connsiteX170" fmla="*/ 3387436 w 5081154"/>
                <a:gd name="connsiteY170" fmla="*/ 746414 h 5463886"/>
                <a:gd name="connsiteX171" fmla="*/ 3449781 w 5081154"/>
                <a:gd name="connsiteY171" fmla="*/ 902277 h 5463886"/>
                <a:gd name="connsiteX172" fmla="*/ 3647209 w 5081154"/>
                <a:gd name="connsiteY172" fmla="*/ 1037359 h 5463886"/>
                <a:gd name="connsiteX173" fmla="*/ 3699163 w 5081154"/>
                <a:gd name="connsiteY173" fmla="*/ 1162050 h 5463886"/>
                <a:gd name="connsiteX0" fmla="*/ 3699163 w 5081154"/>
                <a:gd name="connsiteY0" fmla="*/ 1162050 h 5463886"/>
                <a:gd name="connsiteX1" fmla="*/ 3647209 w 5081154"/>
                <a:gd name="connsiteY1" fmla="*/ 1276350 h 5463886"/>
                <a:gd name="connsiteX2" fmla="*/ 3647209 w 5081154"/>
                <a:gd name="connsiteY2" fmla="*/ 1369868 h 5463886"/>
                <a:gd name="connsiteX3" fmla="*/ 3574472 w 5081154"/>
                <a:gd name="connsiteY3" fmla="*/ 1390650 h 5463886"/>
                <a:gd name="connsiteX4" fmla="*/ 3595254 w 5081154"/>
                <a:gd name="connsiteY4" fmla="*/ 1494559 h 5463886"/>
                <a:gd name="connsiteX5" fmla="*/ 3678381 w 5081154"/>
                <a:gd name="connsiteY5" fmla="*/ 1525732 h 5463886"/>
                <a:gd name="connsiteX6" fmla="*/ 3688772 w 5081154"/>
                <a:gd name="connsiteY6" fmla="*/ 1640032 h 5463886"/>
                <a:gd name="connsiteX7" fmla="*/ 3740727 w 5081154"/>
                <a:gd name="connsiteY7" fmla="*/ 1650423 h 5463886"/>
                <a:gd name="connsiteX8" fmla="*/ 3730336 w 5081154"/>
                <a:gd name="connsiteY8" fmla="*/ 1795896 h 5463886"/>
                <a:gd name="connsiteX9" fmla="*/ 3803072 w 5081154"/>
                <a:gd name="connsiteY9" fmla="*/ 1806286 h 5463886"/>
                <a:gd name="connsiteX10" fmla="*/ 3834245 w 5081154"/>
                <a:gd name="connsiteY10" fmla="*/ 1941368 h 5463886"/>
                <a:gd name="connsiteX11" fmla="*/ 3938154 w 5081154"/>
                <a:gd name="connsiteY11" fmla="*/ 2003714 h 5463886"/>
                <a:gd name="connsiteX12" fmla="*/ 3958936 w 5081154"/>
                <a:gd name="connsiteY12" fmla="*/ 2076450 h 5463886"/>
                <a:gd name="connsiteX13" fmla="*/ 4197927 w 5081154"/>
                <a:gd name="connsiteY13" fmla="*/ 2107623 h 5463886"/>
                <a:gd name="connsiteX14" fmla="*/ 4384963 w 5081154"/>
                <a:gd name="connsiteY14" fmla="*/ 2481696 h 5463886"/>
                <a:gd name="connsiteX15" fmla="*/ 4447309 w 5081154"/>
                <a:gd name="connsiteY15" fmla="*/ 2429741 h 5463886"/>
                <a:gd name="connsiteX16" fmla="*/ 4603172 w 5081154"/>
                <a:gd name="connsiteY16" fmla="*/ 2575214 h 5463886"/>
                <a:gd name="connsiteX17" fmla="*/ 4603172 w 5081154"/>
                <a:gd name="connsiteY17" fmla="*/ 2658341 h 5463886"/>
                <a:gd name="connsiteX18" fmla="*/ 4738254 w 5081154"/>
                <a:gd name="connsiteY18" fmla="*/ 2762250 h 5463886"/>
                <a:gd name="connsiteX19" fmla="*/ 4831772 w 5081154"/>
                <a:gd name="connsiteY19" fmla="*/ 2741468 h 5463886"/>
                <a:gd name="connsiteX20" fmla="*/ 4914900 w 5081154"/>
                <a:gd name="connsiteY20" fmla="*/ 2845377 h 5463886"/>
                <a:gd name="connsiteX21" fmla="*/ 4966854 w 5081154"/>
                <a:gd name="connsiteY21" fmla="*/ 2845377 h 5463886"/>
                <a:gd name="connsiteX22" fmla="*/ 5060372 w 5081154"/>
                <a:gd name="connsiteY22" fmla="*/ 3063586 h 5463886"/>
                <a:gd name="connsiteX23" fmla="*/ 5081154 w 5081154"/>
                <a:gd name="connsiteY23" fmla="*/ 3167496 h 5463886"/>
                <a:gd name="connsiteX24" fmla="*/ 5060372 w 5081154"/>
                <a:gd name="connsiteY24" fmla="*/ 3261014 h 5463886"/>
                <a:gd name="connsiteX25" fmla="*/ 5060372 w 5081154"/>
                <a:gd name="connsiteY25" fmla="*/ 3323359 h 5463886"/>
                <a:gd name="connsiteX26" fmla="*/ 4935681 w 5081154"/>
                <a:gd name="connsiteY26" fmla="*/ 3458441 h 5463886"/>
                <a:gd name="connsiteX27" fmla="*/ 4748645 w 5081154"/>
                <a:gd name="connsiteY27" fmla="*/ 3354532 h 5463886"/>
                <a:gd name="connsiteX28" fmla="*/ 4665518 w 5081154"/>
                <a:gd name="connsiteY28" fmla="*/ 3406486 h 5463886"/>
                <a:gd name="connsiteX29" fmla="*/ 4623954 w 5081154"/>
                <a:gd name="connsiteY29" fmla="*/ 3718214 h 5463886"/>
                <a:gd name="connsiteX30" fmla="*/ 4478481 w 5081154"/>
                <a:gd name="connsiteY30" fmla="*/ 3842905 h 5463886"/>
                <a:gd name="connsiteX31" fmla="*/ 4239490 w 5081154"/>
                <a:gd name="connsiteY31" fmla="*/ 3894859 h 5463886"/>
                <a:gd name="connsiteX32" fmla="*/ 4156363 w 5081154"/>
                <a:gd name="connsiteY32" fmla="*/ 3957205 h 5463886"/>
                <a:gd name="connsiteX33" fmla="*/ 4073236 w 5081154"/>
                <a:gd name="connsiteY33" fmla="*/ 3988377 h 5463886"/>
                <a:gd name="connsiteX34" fmla="*/ 3938154 w 5081154"/>
                <a:gd name="connsiteY34" fmla="*/ 4123459 h 5463886"/>
                <a:gd name="connsiteX35" fmla="*/ 4042063 w 5081154"/>
                <a:gd name="connsiteY35" fmla="*/ 4383232 h 5463886"/>
                <a:gd name="connsiteX36" fmla="*/ 4156363 w 5081154"/>
                <a:gd name="connsiteY36" fmla="*/ 4559877 h 5463886"/>
                <a:gd name="connsiteX37" fmla="*/ 4083627 w 5081154"/>
                <a:gd name="connsiteY37" fmla="*/ 4736523 h 5463886"/>
                <a:gd name="connsiteX38" fmla="*/ 4083627 w 5081154"/>
                <a:gd name="connsiteY38" fmla="*/ 4819650 h 5463886"/>
                <a:gd name="connsiteX39" fmla="*/ 4239490 w 5081154"/>
                <a:gd name="connsiteY39" fmla="*/ 4809259 h 5463886"/>
                <a:gd name="connsiteX40" fmla="*/ 4260272 w 5081154"/>
                <a:gd name="connsiteY40" fmla="*/ 4892386 h 5463886"/>
                <a:gd name="connsiteX41" fmla="*/ 4197927 w 5081154"/>
                <a:gd name="connsiteY41" fmla="*/ 5214505 h 5463886"/>
                <a:gd name="connsiteX42" fmla="*/ 3948545 w 5081154"/>
                <a:gd name="connsiteY42" fmla="*/ 5048250 h 5463886"/>
                <a:gd name="connsiteX43" fmla="*/ 4000500 w 5081154"/>
                <a:gd name="connsiteY43" fmla="*/ 4985905 h 5463886"/>
                <a:gd name="connsiteX44" fmla="*/ 3927763 w 5081154"/>
                <a:gd name="connsiteY44" fmla="*/ 4944341 h 5463886"/>
                <a:gd name="connsiteX45" fmla="*/ 3927763 w 5081154"/>
                <a:gd name="connsiteY45" fmla="*/ 4871605 h 5463886"/>
                <a:gd name="connsiteX46" fmla="*/ 3771900 w 5081154"/>
                <a:gd name="connsiteY46" fmla="*/ 4881996 h 5463886"/>
                <a:gd name="connsiteX47" fmla="*/ 3667990 w 5081154"/>
                <a:gd name="connsiteY47" fmla="*/ 4933950 h 5463886"/>
                <a:gd name="connsiteX48" fmla="*/ 3564081 w 5081154"/>
                <a:gd name="connsiteY48" fmla="*/ 4830041 h 5463886"/>
                <a:gd name="connsiteX49" fmla="*/ 3356263 w 5081154"/>
                <a:gd name="connsiteY49" fmla="*/ 4850823 h 5463886"/>
                <a:gd name="connsiteX50" fmla="*/ 3356263 w 5081154"/>
                <a:gd name="connsiteY50" fmla="*/ 4726132 h 5463886"/>
                <a:gd name="connsiteX51" fmla="*/ 3273136 w 5081154"/>
                <a:gd name="connsiteY51" fmla="*/ 4819650 h 5463886"/>
                <a:gd name="connsiteX52" fmla="*/ 3293918 w 5081154"/>
                <a:gd name="connsiteY52" fmla="*/ 4933950 h 5463886"/>
                <a:gd name="connsiteX53" fmla="*/ 2930236 w 5081154"/>
                <a:gd name="connsiteY53" fmla="*/ 4933950 h 5463886"/>
                <a:gd name="connsiteX54" fmla="*/ 2670463 w 5081154"/>
                <a:gd name="connsiteY54" fmla="*/ 4954732 h 5463886"/>
                <a:gd name="connsiteX55" fmla="*/ 2628900 w 5081154"/>
                <a:gd name="connsiteY55" fmla="*/ 5120986 h 5463886"/>
                <a:gd name="connsiteX56" fmla="*/ 2441863 w 5081154"/>
                <a:gd name="connsiteY56" fmla="*/ 5120986 h 5463886"/>
                <a:gd name="connsiteX57" fmla="*/ 2369127 w 5081154"/>
                <a:gd name="connsiteY57" fmla="*/ 5204114 h 5463886"/>
                <a:gd name="connsiteX58" fmla="*/ 2265218 w 5081154"/>
                <a:gd name="connsiteY58" fmla="*/ 5276850 h 5463886"/>
                <a:gd name="connsiteX59" fmla="*/ 1849581 w 5081154"/>
                <a:gd name="connsiteY59" fmla="*/ 5266459 h 5463886"/>
                <a:gd name="connsiteX60" fmla="*/ 1870363 w 5081154"/>
                <a:gd name="connsiteY60" fmla="*/ 5069032 h 5463886"/>
                <a:gd name="connsiteX61" fmla="*/ 1766454 w 5081154"/>
                <a:gd name="connsiteY61" fmla="*/ 5079423 h 5463886"/>
                <a:gd name="connsiteX62" fmla="*/ 1610590 w 5081154"/>
                <a:gd name="connsiteY62" fmla="*/ 4944341 h 5463886"/>
                <a:gd name="connsiteX63" fmla="*/ 1527463 w 5081154"/>
                <a:gd name="connsiteY63" fmla="*/ 5017077 h 5463886"/>
                <a:gd name="connsiteX64" fmla="*/ 1465118 w 5081154"/>
                <a:gd name="connsiteY64" fmla="*/ 5048250 h 5463886"/>
                <a:gd name="connsiteX65" fmla="*/ 1361209 w 5081154"/>
                <a:gd name="connsiteY65" fmla="*/ 5027468 h 5463886"/>
                <a:gd name="connsiteX66" fmla="*/ 1392381 w 5081154"/>
                <a:gd name="connsiteY66" fmla="*/ 5193723 h 5463886"/>
                <a:gd name="connsiteX67" fmla="*/ 1340427 w 5081154"/>
                <a:gd name="connsiteY67" fmla="*/ 5318414 h 5463886"/>
                <a:gd name="connsiteX68" fmla="*/ 1153390 w 5081154"/>
                <a:gd name="connsiteY68" fmla="*/ 5463886 h 5463886"/>
                <a:gd name="connsiteX69" fmla="*/ 1049481 w 5081154"/>
                <a:gd name="connsiteY69" fmla="*/ 5453496 h 5463886"/>
                <a:gd name="connsiteX70" fmla="*/ 1143000 w 5081154"/>
                <a:gd name="connsiteY70" fmla="*/ 5276850 h 5463886"/>
                <a:gd name="connsiteX71" fmla="*/ 997527 w 5081154"/>
                <a:gd name="connsiteY71" fmla="*/ 5339196 h 5463886"/>
                <a:gd name="connsiteX72" fmla="*/ 955963 w 5081154"/>
                <a:gd name="connsiteY72" fmla="*/ 5224896 h 5463886"/>
                <a:gd name="connsiteX73" fmla="*/ 997527 w 5081154"/>
                <a:gd name="connsiteY73" fmla="*/ 5152159 h 5463886"/>
                <a:gd name="connsiteX74" fmla="*/ 924790 w 5081154"/>
                <a:gd name="connsiteY74" fmla="*/ 5110596 h 5463886"/>
                <a:gd name="connsiteX75" fmla="*/ 862445 w 5081154"/>
                <a:gd name="connsiteY75" fmla="*/ 5058641 h 5463886"/>
                <a:gd name="connsiteX76" fmla="*/ 779318 w 5081154"/>
                <a:gd name="connsiteY76" fmla="*/ 5006686 h 5463886"/>
                <a:gd name="connsiteX77" fmla="*/ 675409 w 5081154"/>
                <a:gd name="connsiteY77" fmla="*/ 4892386 h 5463886"/>
                <a:gd name="connsiteX78" fmla="*/ 602672 w 5081154"/>
                <a:gd name="connsiteY78" fmla="*/ 5027468 h 5463886"/>
                <a:gd name="connsiteX79" fmla="*/ 415636 w 5081154"/>
                <a:gd name="connsiteY79" fmla="*/ 5027468 h 5463886"/>
                <a:gd name="connsiteX80" fmla="*/ 353290 w 5081154"/>
                <a:gd name="connsiteY80" fmla="*/ 4965123 h 5463886"/>
                <a:gd name="connsiteX81" fmla="*/ 488372 w 5081154"/>
                <a:gd name="connsiteY81" fmla="*/ 4892386 h 5463886"/>
                <a:gd name="connsiteX82" fmla="*/ 633845 w 5081154"/>
                <a:gd name="connsiteY82" fmla="*/ 4902777 h 5463886"/>
                <a:gd name="connsiteX83" fmla="*/ 748145 w 5081154"/>
                <a:gd name="connsiteY83" fmla="*/ 4798868 h 5463886"/>
                <a:gd name="connsiteX84" fmla="*/ 852054 w 5081154"/>
                <a:gd name="connsiteY84" fmla="*/ 4830041 h 5463886"/>
                <a:gd name="connsiteX85" fmla="*/ 955963 w 5081154"/>
                <a:gd name="connsiteY85" fmla="*/ 4788477 h 5463886"/>
                <a:gd name="connsiteX86" fmla="*/ 976745 w 5081154"/>
                <a:gd name="connsiteY86" fmla="*/ 4861214 h 5463886"/>
                <a:gd name="connsiteX87" fmla="*/ 1039090 w 5081154"/>
                <a:gd name="connsiteY87" fmla="*/ 4694959 h 5463886"/>
                <a:gd name="connsiteX88" fmla="*/ 966354 w 5081154"/>
                <a:gd name="connsiteY88" fmla="*/ 4622223 h 5463886"/>
                <a:gd name="connsiteX89" fmla="*/ 1039090 w 5081154"/>
                <a:gd name="connsiteY89" fmla="*/ 4539096 h 5463886"/>
                <a:gd name="connsiteX90" fmla="*/ 976745 w 5081154"/>
                <a:gd name="connsiteY90" fmla="*/ 4435186 h 5463886"/>
                <a:gd name="connsiteX91" fmla="*/ 997527 w 5081154"/>
                <a:gd name="connsiteY91" fmla="*/ 4341668 h 5463886"/>
                <a:gd name="connsiteX92" fmla="*/ 1028700 w 5081154"/>
                <a:gd name="connsiteY92" fmla="*/ 4102677 h 5463886"/>
                <a:gd name="connsiteX93" fmla="*/ 935181 w 5081154"/>
                <a:gd name="connsiteY93" fmla="*/ 3676650 h 5463886"/>
                <a:gd name="connsiteX94" fmla="*/ 987136 w 5081154"/>
                <a:gd name="connsiteY94" fmla="*/ 3531177 h 5463886"/>
                <a:gd name="connsiteX95" fmla="*/ 1080654 w 5081154"/>
                <a:gd name="connsiteY95" fmla="*/ 3479223 h 5463886"/>
                <a:gd name="connsiteX96" fmla="*/ 1101436 w 5081154"/>
                <a:gd name="connsiteY96" fmla="*/ 3520786 h 5463886"/>
                <a:gd name="connsiteX97" fmla="*/ 1246909 w 5081154"/>
                <a:gd name="connsiteY97" fmla="*/ 3406486 h 5463886"/>
                <a:gd name="connsiteX98" fmla="*/ 1288472 w 5081154"/>
                <a:gd name="connsiteY98" fmla="*/ 3240232 h 5463886"/>
                <a:gd name="connsiteX99" fmla="*/ 1236518 w 5081154"/>
                <a:gd name="connsiteY99" fmla="*/ 3125932 h 5463886"/>
                <a:gd name="connsiteX100" fmla="*/ 1340427 w 5081154"/>
                <a:gd name="connsiteY100" fmla="*/ 3157105 h 5463886"/>
                <a:gd name="connsiteX101" fmla="*/ 1444336 w 5081154"/>
                <a:gd name="connsiteY101" fmla="*/ 3157105 h 5463886"/>
                <a:gd name="connsiteX102" fmla="*/ 1465118 w 5081154"/>
                <a:gd name="connsiteY102" fmla="*/ 3136323 h 5463886"/>
                <a:gd name="connsiteX103" fmla="*/ 1413163 w 5081154"/>
                <a:gd name="connsiteY103" fmla="*/ 2990850 h 5463886"/>
                <a:gd name="connsiteX104" fmla="*/ 1454727 w 5081154"/>
                <a:gd name="connsiteY104" fmla="*/ 2793423 h 5463886"/>
                <a:gd name="connsiteX105" fmla="*/ 1371600 w 5081154"/>
                <a:gd name="connsiteY105" fmla="*/ 2575214 h 5463886"/>
                <a:gd name="connsiteX106" fmla="*/ 1267690 w 5081154"/>
                <a:gd name="connsiteY106" fmla="*/ 2564823 h 5463886"/>
                <a:gd name="connsiteX107" fmla="*/ 1205345 w 5081154"/>
                <a:gd name="connsiteY107" fmla="*/ 2450523 h 5463886"/>
                <a:gd name="connsiteX108" fmla="*/ 1278081 w 5081154"/>
                <a:gd name="connsiteY108" fmla="*/ 2346614 h 5463886"/>
                <a:gd name="connsiteX109" fmla="*/ 1132609 w 5081154"/>
                <a:gd name="connsiteY109" fmla="*/ 2211532 h 5463886"/>
                <a:gd name="connsiteX110" fmla="*/ 1132609 w 5081154"/>
                <a:gd name="connsiteY110" fmla="*/ 2086841 h 5463886"/>
                <a:gd name="connsiteX111" fmla="*/ 1132609 w 5081154"/>
                <a:gd name="connsiteY111" fmla="*/ 2086841 h 5463886"/>
                <a:gd name="connsiteX112" fmla="*/ 1163781 w 5081154"/>
                <a:gd name="connsiteY112" fmla="*/ 1962150 h 5463886"/>
                <a:gd name="connsiteX113" fmla="*/ 1132609 w 5081154"/>
                <a:gd name="connsiteY113" fmla="*/ 1879023 h 5463886"/>
                <a:gd name="connsiteX114" fmla="*/ 1132609 w 5081154"/>
                <a:gd name="connsiteY114" fmla="*/ 1785505 h 5463886"/>
                <a:gd name="connsiteX115" fmla="*/ 1070263 w 5081154"/>
                <a:gd name="connsiteY115" fmla="*/ 1754332 h 5463886"/>
                <a:gd name="connsiteX116" fmla="*/ 955963 w 5081154"/>
                <a:gd name="connsiteY116" fmla="*/ 1816677 h 5463886"/>
                <a:gd name="connsiteX117" fmla="*/ 914400 w 5081154"/>
                <a:gd name="connsiteY117" fmla="*/ 1650423 h 5463886"/>
                <a:gd name="connsiteX118" fmla="*/ 841663 w 5081154"/>
                <a:gd name="connsiteY118" fmla="*/ 1421823 h 5463886"/>
                <a:gd name="connsiteX119" fmla="*/ 654627 w 5081154"/>
                <a:gd name="connsiteY119" fmla="*/ 1328305 h 5463886"/>
                <a:gd name="connsiteX120" fmla="*/ 342900 w 5081154"/>
                <a:gd name="connsiteY120" fmla="*/ 1307523 h 5463886"/>
                <a:gd name="connsiteX121" fmla="*/ 394854 w 5081154"/>
                <a:gd name="connsiteY121" fmla="*/ 1473777 h 5463886"/>
                <a:gd name="connsiteX122" fmla="*/ 270163 w 5081154"/>
                <a:gd name="connsiteY122" fmla="*/ 1546514 h 5463886"/>
                <a:gd name="connsiteX123" fmla="*/ 51954 w 5081154"/>
                <a:gd name="connsiteY123" fmla="*/ 1619250 h 5463886"/>
                <a:gd name="connsiteX124" fmla="*/ 114300 w 5081154"/>
                <a:gd name="connsiteY124" fmla="*/ 1359477 h 5463886"/>
                <a:gd name="connsiteX125" fmla="*/ 10390 w 5081154"/>
                <a:gd name="connsiteY125" fmla="*/ 1099705 h 5463886"/>
                <a:gd name="connsiteX126" fmla="*/ 0 w 5081154"/>
                <a:gd name="connsiteY126" fmla="*/ 798368 h 5463886"/>
                <a:gd name="connsiteX127" fmla="*/ 270163 w 5081154"/>
                <a:gd name="connsiteY127" fmla="*/ 673677 h 5463886"/>
                <a:gd name="connsiteX128" fmla="*/ 571500 w 5081154"/>
                <a:gd name="connsiteY128" fmla="*/ 746414 h 5463886"/>
                <a:gd name="connsiteX129" fmla="*/ 571500 w 5081154"/>
                <a:gd name="connsiteY129" fmla="*/ 538596 h 5463886"/>
                <a:gd name="connsiteX130" fmla="*/ 852054 w 5081154"/>
                <a:gd name="connsiteY130" fmla="*/ 226868 h 5463886"/>
                <a:gd name="connsiteX131" fmla="*/ 1111827 w 5081154"/>
                <a:gd name="connsiteY131" fmla="*/ 112568 h 5463886"/>
                <a:gd name="connsiteX132" fmla="*/ 1211060 w 5081154"/>
                <a:gd name="connsiteY132" fmla="*/ 0 h 5463886"/>
                <a:gd name="connsiteX133" fmla="*/ 1289165 w 5081154"/>
                <a:gd name="connsiteY133" fmla="*/ 31864 h 5463886"/>
                <a:gd name="connsiteX134" fmla="*/ 1325360 w 5081154"/>
                <a:gd name="connsiteY134" fmla="*/ 79489 h 5463886"/>
                <a:gd name="connsiteX135" fmla="*/ 1432040 w 5081154"/>
                <a:gd name="connsiteY135" fmla="*/ 129019 h 5463886"/>
                <a:gd name="connsiteX136" fmla="*/ 1492480 w 5081154"/>
                <a:gd name="connsiteY136" fmla="*/ 233796 h 5463886"/>
                <a:gd name="connsiteX137" fmla="*/ 1489190 w 5081154"/>
                <a:gd name="connsiteY137" fmla="*/ 285229 h 5463886"/>
                <a:gd name="connsiteX138" fmla="*/ 1694930 w 5081154"/>
                <a:gd name="connsiteY138" fmla="*/ 393814 h 5463886"/>
                <a:gd name="connsiteX139" fmla="*/ 1694930 w 5081154"/>
                <a:gd name="connsiteY139" fmla="*/ 523354 h 5463886"/>
                <a:gd name="connsiteX140" fmla="*/ 1710516 w 5081154"/>
                <a:gd name="connsiteY140" fmla="*/ 585874 h 5463886"/>
                <a:gd name="connsiteX141" fmla="*/ 1769225 w 5081154"/>
                <a:gd name="connsiteY141" fmla="*/ 576694 h 5463886"/>
                <a:gd name="connsiteX142" fmla="*/ 1803515 w 5081154"/>
                <a:gd name="connsiteY142" fmla="*/ 618604 h 5463886"/>
                <a:gd name="connsiteX143" fmla="*/ 1830185 w 5081154"/>
                <a:gd name="connsiteY143" fmla="*/ 559549 h 5463886"/>
                <a:gd name="connsiteX144" fmla="*/ 1921625 w 5081154"/>
                <a:gd name="connsiteY144" fmla="*/ 570979 h 5463886"/>
                <a:gd name="connsiteX145" fmla="*/ 1948295 w 5081154"/>
                <a:gd name="connsiteY145" fmla="*/ 511924 h 5463886"/>
                <a:gd name="connsiteX146" fmla="*/ 1870190 w 5081154"/>
                <a:gd name="connsiteY146" fmla="*/ 470014 h 5463886"/>
                <a:gd name="connsiteX147" fmla="*/ 1820660 w 5081154"/>
                <a:gd name="connsiteY147" fmla="*/ 388099 h 5463886"/>
                <a:gd name="connsiteX148" fmla="*/ 1836593 w 5081154"/>
                <a:gd name="connsiteY148" fmla="*/ 347749 h 5463886"/>
                <a:gd name="connsiteX149" fmla="*/ 1976870 w 5081154"/>
                <a:gd name="connsiteY149" fmla="*/ 315709 h 5463886"/>
                <a:gd name="connsiteX150" fmla="*/ 2009255 w 5081154"/>
                <a:gd name="connsiteY150" fmla="*/ 344284 h 5463886"/>
                <a:gd name="connsiteX151" fmla="*/ 2070215 w 5081154"/>
                <a:gd name="connsiteY151" fmla="*/ 344284 h 5463886"/>
                <a:gd name="connsiteX152" fmla="*/ 2098790 w 5081154"/>
                <a:gd name="connsiteY152" fmla="*/ 382384 h 5463886"/>
                <a:gd name="connsiteX153" fmla="*/ 2138795 w 5081154"/>
                <a:gd name="connsiteY153" fmla="*/ 361429 h 5463886"/>
                <a:gd name="connsiteX154" fmla="*/ 2176895 w 5081154"/>
                <a:gd name="connsiteY154" fmla="*/ 384289 h 5463886"/>
                <a:gd name="connsiteX155" fmla="*/ 2235950 w 5081154"/>
                <a:gd name="connsiteY155" fmla="*/ 386194 h 5463886"/>
                <a:gd name="connsiteX156" fmla="*/ 2272145 w 5081154"/>
                <a:gd name="connsiteY156" fmla="*/ 441439 h 5463886"/>
                <a:gd name="connsiteX157" fmla="*/ 2278380 w 5081154"/>
                <a:gd name="connsiteY157" fmla="*/ 529936 h 5463886"/>
                <a:gd name="connsiteX158" fmla="*/ 2321675 w 5081154"/>
                <a:gd name="connsiteY158" fmla="*/ 500494 h 5463886"/>
                <a:gd name="connsiteX159" fmla="*/ 2371205 w 5081154"/>
                <a:gd name="connsiteY159" fmla="*/ 523354 h 5463886"/>
                <a:gd name="connsiteX160" fmla="*/ 2401685 w 5081154"/>
                <a:gd name="connsiteY160" fmla="*/ 403339 h 5463886"/>
                <a:gd name="connsiteX161" fmla="*/ 2375015 w 5081154"/>
                <a:gd name="connsiteY161" fmla="*/ 235699 h 5463886"/>
                <a:gd name="connsiteX162" fmla="*/ 2392160 w 5081154"/>
                <a:gd name="connsiteY162" fmla="*/ 176644 h 5463886"/>
                <a:gd name="connsiteX163" fmla="*/ 2543001 w 5081154"/>
                <a:gd name="connsiteY163" fmla="*/ 128501 h 5463886"/>
                <a:gd name="connsiteX164" fmla="*/ 2580755 w 5081154"/>
                <a:gd name="connsiteY164" fmla="*/ 163309 h 5463886"/>
                <a:gd name="connsiteX165" fmla="*/ 2573135 w 5081154"/>
                <a:gd name="connsiteY165" fmla="*/ 266179 h 5463886"/>
                <a:gd name="connsiteX166" fmla="*/ 2680854 w 5081154"/>
                <a:gd name="connsiteY166" fmla="*/ 351559 h 5463886"/>
                <a:gd name="connsiteX167" fmla="*/ 2951018 w 5081154"/>
                <a:gd name="connsiteY167" fmla="*/ 320386 h 5463886"/>
                <a:gd name="connsiteX168" fmla="*/ 3200400 w 5081154"/>
                <a:gd name="connsiteY168" fmla="*/ 455468 h 5463886"/>
                <a:gd name="connsiteX169" fmla="*/ 3241963 w 5081154"/>
                <a:gd name="connsiteY169" fmla="*/ 590550 h 5463886"/>
                <a:gd name="connsiteX170" fmla="*/ 3387436 w 5081154"/>
                <a:gd name="connsiteY170" fmla="*/ 746414 h 5463886"/>
                <a:gd name="connsiteX171" fmla="*/ 3449781 w 5081154"/>
                <a:gd name="connsiteY171" fmla="*/ 902277 h 5463886"/>
                <a:gd name="connsiteX172" fmla="*/ 3647209 w 5081154"/>
                <a:gd name="connsiteY172" fmla="*/ 1037359 h 5463886"/>
                <a:gd name="connsiteX173" fmla="*/ 3699163 w 5081154"/>
                <a:gd name="connsiteY173" fmla="*/ 1162050 h 5463886"/>
                <a:gd name="connsiteX0" fmla="*/ 3699163 w 5081154"/>
                <a:gd name="connsiteY0" fmla="*/ 1162050 h 5463886"/>
                <a:gd name="connsiteX1" fmla="*/ 3647209 w 5081154"/>
                <a:gd name="connsiteY1" fmla="*/ 1276350 h 5463886"/>
                <a:gd name="connsiteX2" fmla="*/ 3647209 w 5081154"/>
                <a:gd name="connsiteY2" fmla="*/ 1369868 h 5463886"/>
                <a:gd name="connsiteX3" fmla="*/ 3574472 w 5081154"/>
                <a:gd name="connsiteY3" fmla="*/ 1390650 h 5463886"/>
                <a:gd name="connsiteX4" fmla="*/ 3595254 w 5081154"/>
                <a:gd name="connsiteY4" fmla="*/ 1494559 h 5463886"/>
                <a:gd name="connsiteX5" fmla="*/ 3678381 w 5081154"/>
                <a:gd name="connsiteY5" fmla="*/ 1525732 h 5463886"/>
                <a:gd name="connsiteX6" fmla="*/ 3688772 w 5081154"/>
                <a:gd name="connsiteY6" fmla="*/ 1640032 h 5463886"/>
                <a:gd name="connsiteX7" fmla="*/ 3740727 w 5081154"/>
                <a:gd name="connsiteY7" fmla="*/ 1650423 h 5463886"/>
                <a:gd name="connsiteX8" fmla="*/ 3730336 w 5081154"/>
                <a:gd name="connsiteY8" fmla="*/ 1795896 h 5463886"/>
                <a:gd name="connsiteX9" fmla="*/ 3803072 w 5081154"/>
                <a:gd name="connsiteY9" fmla="*/ 1806286 h 5463886"/>
                <a:gd name="connsiteX10" fmla="*/ 3834245 w 5081154"/>
                <a:gd name="connsiteY10" fmla="*/ 1941368 h 5463886"/>
                <a:gd name="connsiteX11" fmla="*/ 3938154 w 5081154"/>
                <a:gd name="connsiteY11" fmla="*/ 2003714 h 5463886"/>
                <a:gd name="connsiteX12" fmla="*/ 3958936 w 5081154"/>
                <a:gd name="connsiteY12" fmla="*/ 2076450 h 5463886"/>
                <a:gd name="connsiteX13" fmla="*/ 4197927 w 5081154"/>
                <a:gd name="connsiteY13" fmla="*/ 2107623 h 5463886"/>
                <a:gd name="connsiteX14" fmla="*/ 4384963 w 5081154"/>
                <a:gd name="connsiteY14" fmla="*/ 2481696 h 5463886"/>
                <a:gd name="connsiteX15" fmla="*/ 4447309 w 5081154"/>
                <a:gd name="connsiteY15" fmla="*/ 2429741 h 5463886"/>
                <a:gd name="connsiteX16" fmla="*/ 4603172 w 5081154"/>
                <a:gd name="connsiteY16" fmla="*/ 2575214 h 5463886"/>
                <a:gd name="connsiteX17" fmla="*/ 4603172 w 5081154"/>
                <a:gd name="connsiteY17" fmla="*/ 2658341 h 5463886"/>
                <a:gd name="connsiteX18" fmla="*/ 4738254 w 5081154"/>
                <a:gd name="connsiteY18" fmla="*/ 2762250 h 5463886"/>
                <a:gd name="connsiteX19" fmla="*/ 4831772 w 5081154"/>
                <a:gd name="connsiteY19" fmla="*/ 2741468 h 5463886"/>
                <a:gd name="connsiteX20" fmla="*/ 4914900 w 5081154"/>
                <a:gd name="connsiteY20" fmla="*/ 2845377 h 5463886"/>
                <a:gd name="connsiteX21" fmla="*/ 4966854 w 5081154"/>
                <a:gd name="connsiteY21" fmla="*/ 2845377 h 5463886"/>
                <a:gd name="connsiteX22" fmla="*/ 5060372 w 5081154"/>
                <a:gd name="connsiteY22" fmla="*/ 3063586 h 5463886"/>
                <a:gd name="connsiteX23" fmla="*/ 5081154 w 5081154"/>
                <a:gd name="connsiteY23" fmla="*/ 3167496 h 5463886"/>
                <a:gd name="connsiteX24" fmla="*/ 5060372 w 5081154"/>
                <a:gd name="connsiteY24" fmla="*/ 3261014 h 5463886"/>
                <a:gd name="connsiteX25" fmla="*/ 5060372 w 5081154"/>
                <a:gd name="connsiteY25" fmla="*/ 3323359 h 5463886"/>
                <a:gd name="connsiteX26" fmla="*/ 4935681 w 5081154"/>
                <a:gd name="connsiteY26" fmla="*/ 3458441 h 5463886"/>
                <a:gd name="connsiteX27" fmla="*/ 4748645 w 5081154"/>
                <a:gd name="connsiteY27" fmla="*/ 3354532 h 5463886"/>
                <a:gd name="connsiteX28" fmla="*/ 4665518 w 5081154"/>
                <a:gd name="connsiteY28" fmla="*/ 3406486 h 5463886"/>
                <a:gd name="connsiteX29" fmla="*/ 4623954 w 5081154"/>
                <a:gd name="connsiteY29" fmla="*/ 3718214 h 5463886"/>
                <a:gd name="connsiteX30" fmla="*/ 4478481 w 5081154"/>
                <a:gd name="connsiteY30" fmla="*/ 3842905 h 5463886"/>
                <a:gd name="connsiteX31" fmla="*/ 4239490 w 5081154"/>
                <a:gd name="connsiteY31" fmla="*/ 3894859 h 5463886"/>
                <a:gd name="connsiteX32" fmla="*/ 4156363 w 5081154"/>
                <a:gd name="connsiteY32" fmla="*/ 3957205 h 5463886"/>
                <a:gd name="connsiteX33" fmla="*/ 4073236 w 5081154"/>
                <a:gd name="connsiteY33" fmla="*/ 3988377 h 5463886"/>
                <a:gd name="connsiteX34" fmla="*/ 3938154 w 5081154"/>
                <a:gd name="connsiteY34" fmla="*/ 4123459 h 5463886"/>
                <a:gd name="connsiteX35" fmla="*/ 4042063 w 5081154"/>
                <a:gd name="connsiteY35" fmla="*/ 4383232 h 5463886"/>
                <a:gd name="connsiteX36" fmla="*/ 4156363 w 5081154"/>
                <a:gd name="connsiteY36" fmla="*/ 4559877 h 5463886"/>
                <a:gd name="connsiteX37" fmla="*/ 4083627 w 5081154"/>
                <a:gd name="connsiteY37" fmla="*/ 4736523 h 5463886"/>
                <a:gd name="connsiteX38" fmla="*/ 4083627 w 5081154"/>
                <a:gd name="connsiteY38" fmla="*/ 4819650 h 5463886"/>
                <a:gd name="connsiteX39" fmla="*/ 4239490 w 5081154"/>
                <a:gd name="connsiteY39" fmla="*/ 4809259 h 5463886"/>
                <a:gd name="connsiteX40" fmla="*/ 4260272 w 5081154"/>
                <a:gd name="connsiteY40" fmla="*/ 4892386 h 5463886"/>
                <a:gd name="connsiteX41" fmla="*/ 4197927 w 5081154"/>
                <a:gd name="connsiteY41" fmla="*/ 5214505 h 5463886"/>
                <a:gd name="connsiteX42" fmla="*/ 3948545 w 5081154"/>
                <a:gd name="connsiteY42" fmla="*/ 5048250 h 5463886"/>
                <a:gd name="connsiteX43" fmla="*/ 4000500 w 5081154"/>
                <a:gd name="connsiteY43" fmla="*/ 4985905 h 5463886"/>
                <a:gd name="connsiteX44" fmla="*/ 3927763 w 5081154"/>
                <a:gd name="connsiteY44" fmla="*/ 4944341 h 5463886"/>
                <a:gd name="connsiteX45" fmla="*/ 3927763 w 5081154"/>
                <a:gd name="connsiteY45" fmla="*/ 4871605 h 5463886"/>
                <a:gd name="connsiteX46" fmla="*/ 3771900 w 5081154"/>
                <a:gd name="connsiteY46" fmla="*/ 4881996 h 5463886"/>
                <a:gd name="connsiteX47" fmla="*/ 3667990 w 5081154"/>
                <a:gd name="connsiteY47" fmla="*/ 4933950 h 5463886"/>
                <a:gd name="connsiteX48" fmla="*/ 3564081 w 5081154"/>
                <a:gd name="connsiteY48" fmla="*/ 4830041 h 5463886"/>
                <a:gd name="connsiteX49" fmla="*/ 3356263 w 5081154"/>
                <a:gd name="connsiteY49" fmla="*/ 4850823 h 5463886"/>
                <a:gd name="connsiteX50" fmla="*/ 3356263 w 5081154"/>
                <a:gd name="connsiteY50" fmla="*/ 4726132 h 5463886"/>
                <a:gd name="connsiteX51" fmla="*/ 3273136 w 5081154"/>
                <a:gd name="connsiteY51" fmla="*/ 4819650 h 5463886"/>
                <a:gd name="connsiteX52" fmla="*/ 3293918 w 5081154"/>
                <a:gd name="connsiteY52" fmla="*/ 4933950 h 5463886"/>
                <a:gd name="connsiteX53" fmla="*/ 2930236 w 5081154"/>
                <a:gd name="connsiteY53" fmla="*/ 4933950 h 5463886"/>
                <a:gd name="connsiteX54" fmla="*/ 2670463 w 5081154"/>
                <a:gd name="connsiteY54" fmla="*/ 4954732 h 5463886"/>
                <a:gd name="connsiteX55" fmla="*/ 2628900 w 5081154"/>
                <a:gd name="connsiteY55" fmla="*/ 5120986 h 5463886"/>
                <a:gd name="connsiteX56" fmla="*/ 2441863 w 5081154"/>
                <a:gd name="connsiteY56" fmla="*/ 5120986 h 5463886"/>
                <a:gd name="connsiteX57" fmla="*/ 2369127 w 5081154"/>
                <a:gd name="connsiteY57" fmla="*/ 5204114 h 5463886"/>
                <a:gd name="connsiteX58" fmla="*/ 2265218 w 5081154"/>
                <a:gd name="connsiteY58" fmla="*/ 5276850 h 5463886"/>
                <a:gd name="connsiteX59" fmla="*/ 1849581 w 5081154"/>
                <a:gd name="connsiteY59" fmla="*/ 5266459 h 5463886"/>
                <a:gd name="connsiteX60" fmla="*/ 1870363 w 5081154"/>
                <a:gd name="connsiteY60" fmla="*/ 5069032 h 5463886"/>
                <a:gd name="connsiteX61" fmla="*/ 1766454 w 5081154"/>
                <a:gd name="connsiteY61" fmla="*/ 5079423 h 5463886"/>
                <a:gd name="connsiteX62" fmla="*/ 1610590 w 5081154"/>
                <a:gd name="connsiteY62" fmla="*/ 4944341 h 5463886"/>
                <a:gd name="connsiteX63" fmla="*/ 1527463 w 5081154"/>
                <a:gd name="connsiteY63" fmla="*/ 5017077 h 5463886"/>
                <a:gd name="connsiteX64" fmla="*/ 1465118 w 5081154"/>
                <a:gd name="connsiteY64" fmla="*/ 5048250 h 5463886"/>
                <a:gd name="connsiteX65" fmla="*/ 1361209 w 5081154"/>
                <a:gd name="connsiteY65" fmla="*/ 5027468 h 5463886"/>
                <a:gd name="connsiteX66" fmla="*/ 1392381 w 5081154"/>
                <a:gd name="connsiteY66" fmla="*/ 5193723 h 5463886"/>
                <a:gd name="connsiteX67" fmla="*/ 1340427 w 5081154"/>
                <a:gd name="connsiteY67" fmla="*/ 5318414 h 5463886"/>
                <a:gd name="connsiteX68" fmla="*/ 1153390 w 5081154"/>
                <a:gd name="connsiteY68" fmla="*/ 5463886 h 5463886"/>
                <a:gd name="connsiteX69" fmla="*/ 1049481 w 5081154"/>
                <a:gd name="connsiteY69" fmla="*/ 5453496 h 5463886"/>
                <a:gd name="connsiteX70" fmla="*/ 1143000 w 5081154"/>
                <a:gd name="connsiteY70" fmla="*/ 5276850 h 5463886"/>
                <a:gd name="connsiteX71" fmla="*/ 997527 w 5081154"/>
                <a:gd name="connsiteY71" fmla="*/ 5339196 h 5463886"/>
                <a:gd name="connsiteX72" fmla="*/ 955963 w 5081154"/>
                <a:gd name="connsiteY72" fmla="*/ 5224896 h 5463886"/>
                <a:gd name="connsiteX73" fmla="*/ 997527 w 5081154"/>
                <a:gd name="connsiteY73" fmla="*/ 5152159 h 5463886"/>
                <a:gd name="connsiteX74" fmla="*/ 924790 w 5081154"/>
                <a:gd name="connsiteY74" fmla="*/ 5110596 h 5463886"/>
                <a:gd name="connsiteX75" fmla="*/ 862445 w 5081154"/>
                <a:gd name="connsiteY75" fmla="*/ 5058641 h 5463886"/>
                <a:gd name="connsiteX76" fmla="*/ 779318 w 5081154"/>
                <a:gd name="connsiteY76" fmla="*/ 5006686 h 5463886"/>
                <a:gd name="connsiteX77" fmla="*/ 675409 w 5081154"/>
                <a:gd name="connsiteY77" fmla="*/ 4892386 h 5463886"/>
                <a:gd name="connsiteX78" fmla="*/ 602672 w 5081154"/>
                <a:gd name="connsiteY78" fmla="*/ 5027468 h 5463886"/>
                <a:gd name="connsiteX79" fmla="*/ 415636 w 5081154"/>
                <a:gd name="connsiteY79" fmla="*/ 5027468 h 5463886"/>
                <a:gd name="connsiteX80" fmla="*/ 353290 w 5081154"/>
                <a:gd name="connsiteY80" fmla="*/ 4965123 h 5463886"/>
                <a:gd name="connsiteX81" fmla="*/ 488372 w 5081154"/>
                <a:gd name="connsiteY81" fmla="*/ 4892386 h 5463886"/>
                <a:gd name="connsiteX82" fmla="*/ 633845 w 5081154"/>
                <a:gd name="connsiteY82" fmla="*/ 4902777 h 5463886"/>
                <a:gd name="connsiteX83" fmla="*/ 748145 w 5081154"/>
                <a:gd name="connsiteY83" fmla="*/ 4798868 h 5463886"/>
                <a:gd name="connsiteX84" fmla="*/ 852054 w 5081154"/>
                <a:gd name="connsiteY84" fmla="*/ 4830041 h 5463886"/>
                <a:gd name="connsiteX85" fmla="*/ 955963 w 5081154"/>
                <a:gd name="connsiteY85" fmla="*/ 4788477 h 5463886"/>
                <a:gd name="connsiteX86" fmla="*/ 976745 w 5081154"/>
                <a:gd name="connsiteY86" fmla="*/ 4861214 h 5463886"/>
                <a:gd name="connsiteX87" fmla="*/ 1039090 w 5081154"/>
                <a:gd name="connsiteY87" fmla="*/ 4694959 h 5463886"/>
                <a:gd name="connsiteX88" fmla="*/ 966354 w 5081154"/>
                <a:gd name="connsiteY88" fmla="*/ 4622223 h 5463886"/>
                <a:gd name="connsiteX89" fmla="*/ 1039090 w 5081154"/>
                <a:gd name="connsiteY89" fmla="*/ 4539096 h 5463886"/>
                <a:gd name="connsiteX90" fmla="*/ 976745 w 5081154"/>
                <a:gd name="connsiteY90" fmla="*/ 4435186 h 5463886"/>
                <a:gd name="connsiteX91" fmla="*/ 997527 w 5081154"/>
                <a:gd name="connsiteY91" fmla="*/ 4341668 h 5463886"/>
                <a:gd name="connsiteX92" fmla="*/ 1028700 w 5081154"/>
                <a:gd name="connsiteY92" fmla="*/ 4102677 h 5463886"/>
                <a:gd name="connsiteX93" fmla="*/ 935181 w 5081154"/>
                <a:gd name="connsiteY93" fmla="*/ 3676650 h 5463886"/>
                <a:gd name="connsiteX94" fmla="*/ 987136 w 5081154"/>
                <a:gd name="connsiteY94" fmla="*/ 3531177 h 5463886"/>
                <a:gd name="connsiteX95" fmla="*/ 1080654 w 5081154"/>
                <a:gd name="connsiteY95" fmla="*/ 3479223 h 5463886"/>
                <a:gd name="connsiteX96" fmla="*/ 1101436 w 5081154"/>
                <a:gd name="connsiteY96" fmla="*/ 3520786 h 5463886"/>
                <a:gd name="connsiteX97" fmla="*/ 1246909 w 5081154"/>
                <a:gd name="connsiteY97" fmla="*/ 3406486 h 5463886"/>
                <a:gd name="connsiteX98" fmla="*/ 1288472 w 5081154"/>
                <a:gd name="connsiteY98" fmla="*/ 3240232 h 5463886"/>
                <a:gd name="connsiteX99" fmla="*/ 1236518 w 5081154"/>
                <a:gd name="connsiteY99" fmla="*/ 3125932 h 5463886"/>
                <a:gd name="connsiteX100" fmla="*/ 1340427 w 5081154"/>
                <a:gd name="connsiteY100" fmla="*/ 3157105 h 5463886"/>
                <a:gd name="connsiteX101" fmla="*/ 1444336 w 5081154"/>
                <a:gd name="connsiteY101" fmla="*/ 3157105 h 5463886"/>
                <a:gd name="connsiteX102" fmla="*/ 1465118 w 5081154"/>
                <a:gd name="connsiteY102" fmla="*/ 3136323 h 5463886"/>
                <a:gd name="connsiteX103" fmla="*/ 1413163 w 5081154"/>
                <a:gd name="connsiteY103" fmla="*/ 2990850 h 5463886"/>
                <a:gd name="connsiteX104" fmla="*/ 1454727 w 5081154"/>
                <a:gd name="connsiteY104" fmla="*/ 2793423 h 5463886"/>
                <a:gd name="connsiteX105" fmla="*/ 1371600 w 5081154"/>
                <a:gd name="connsiteY105" fmla="*/ 2575214 h 5463886"/>
                <a:gd name="connsiteX106" fmla="*/ 1267690 w 5081154"/>
                <a:gd name="connsiteY106" fmla="*/ 2564823 h 5463886"/>
                <a:gd name="connsiteX107" fmla="*/ 1205345 w 5081154"/>
                <a:gd name="connsiteY107" fmla="*/ 2450523 h 5463886"/>
                <a:gd name="connsiteX108" fmla="*/ 1278081 w 5081154"/>
                <a:gd name="connsiteY108" fmla="*/ 2346614 h 5463886"/>
                <a:gd name="connsiteX109" fmla="*/ 1132609 w 5081154"/>
                <a:gd name="connsiteY109" fmla="*/ 2211532 h 5463886"/>
                <a:gd name="connsiteX110" fmla="*/ 1132609 w 5081154"/>
                <a:gd name="connsiteY110" fmla="*/ 2086841 h 5463886"/>
                <a:gd name="connsiteX111" fmla="*/ 1132609 w 5081154"/>
                <a:gd name="connsiteY111" fmla="*/ 2086841 h 5463886"/>
                <a:gd name="connsiteX112" fmla="*/ 1163781 w 5081154"/>
                <a:gd name="connsiteY112" fmla="*/ 1962150 h 5463886"/>
                <a:gd name="connsiteX113" fmla="*/ 1132609 w 5081154"/>
                <a:gd name="connsiteY113" fmla="*/ 1879023 h 5463886"/>
                <a:gd name="connsiteX114" fmla="*/ 1132609 w 5081154"/>
                <a:gd name="connsiteY114" fmla="*/ 1785505 h 5463886"/>
                <a:gd name="connsiteX115" fmla="*/ 1070263 w 5081154"/>
                <a:gd name="connsiteY115" fmla="*/ 1754332 h 5463886"/>
                <a:gd name="connsiteX116" fmla="*/ 955963 w 5081154"/>
                <a:gd name="connsiteY116" fmla="*/ 1816677 h 5463886"/>
                <a:gd name="connsiteX117" fmla="*/ 914400 w 5081154"/>
                <a:gd name="connsiteY117" fmla="*/ 1650423 h 5463886"/>
                <a:gd name="connsiteX118" fmla="*/ 841663 w 5081154"/>
                <a:gd name="connsiteY118" fmla="*/ 1421823 h 5463886"/>
                <a:gd name="connsiteX119" fmla="*/ 654627 w 5081154"/>
                <a:gd name="connsiteY119" fmla="*/ 1328305 h 5463886"/>
                <a:gd name="connsiteX120" fmla="*/ 342900 w 5081154"/>
                <a:gd name="connsiteY120" fmla="*/ 1307523 h 5463886"/>
                <a:gd name="connsiteX121" fmla="*/ 394854 w 5081154"/>
                <a:gd name="connsiteY121" fmla="*/ 1473777 h 5463886"/>
                <a:gd name="connsiteX122" fmla="*/ 270163 w 5081154"/>
                <a:gd name="connsiteY122" fmla="*/ 1546514 h 5463886"/>
                <a:gd name="connsiteX123" fmla="*/ 51954 w 5081154"/>
                <a:gd name="connsiteY123" fmla="*/ 1619250 h 5463886"/>
                <a:gd name="connsiteX124" fmla="*/ 114300 w 5081154"/>
                <a:gd name="connsiteY124" fmla="*/ 1359477 h 5463886"/>
                <a:gd name="connsiteX125" fmla="*/ 10390 w 5081154"/>
                <a:gd name="connsiteY125" fmla="*/ 1099705 h 5463886"/>
                <a:gd name="connsiteX126" fmla="*/ 0 w 5081154"/>
                <a:gd name="connsiteY126" fmla="*/ 798368 h 5463886"/>
                <a:gd name="connsiteX127" fmla="*/ 270163 w 5081154"/>
                <a:gd name="connsiteY127" fmla="*/ 673677 h 5463886"/>
                <a:gd name="connsiteX128" fmla="*/ 571500 w 5081154"/>
                <a:gd name="connsiteY128" fmla="*/ 746414 h 5463886"/>
                <a:gd name="connsiteX129" fmla="*/ 571500 w 5081154"/>
                <a:gd name="connsiteY129" fmla="*/ 538596 h 5463886"/>
                <a:gd name="connsiteX130" fmla="*/ 852054 w 5081154"/>
                <a:gd name="connsiteY130" fmla="*/ 226868 h 5463886"/>
                <a:gd name="connsiteX131" fmla="*/ 1111827 w 5081154"/>
                <a:gd name="connsiteY131" fmla="*/ 112568 h 5463886"/>
                <a:gd name="connsiteX132" fmla="*/ 1211060 w 5081154"/>
                <a:gd name="connsiteY132" fmla="*/ 0 h 5463886"/>
                <a:gd name="connsiteX133" fmla="*/ 1289165 w 5081154"/>
                <a:gd name="connsiteY133" fmla="*/ 31864 h 5463886"/>
                <a:gd name="connsiteX134" fmla="*/ 1325360 w 5081154"/>
                <a:gd name="connsiteY134" fmla="*/ 79489 h 5463886"/>
                <a:gd name="connsiteX135" fmla="*/ 1432040 w 5081154"/>
                <a:gd name="connsiteY135" fmla="*/ 129019 h 5463886"/>
                <a:gd name="connsiteX136" fmla="*/ 1492480 w 5081154"/>
                <a:gd name="connsiteY136" fmla="*/ 233796 h 5463886"/>
                <a:gd name="connsiteX137" fmla="*/ 1489190 w 5081154"/>
                <a:gd name="connsiteY137" fmla="*/ 285229 h 5463886"/>
                <a:gd name="connsiteX138" fmla="*/ 1694930 w 5081154"/>
                <a:gd name="connsiteY138" fmla="*/ 393814 h 5463886"/>
                <a:gd name="connsiteX139" fmla="*/ 1694930 w 5081154"/>
                <a:gd name="connsiteY139" fmla="*/ 523354 h 5463886"/>
                <a:gd name="connsiteX140" fmla="*/ 1710516 w 5081154"/>
                <a:gd name="connsiteY140" fmla="*/ 585874 h 5463886"/>
                <a:gd name="connsiteX141" fmla="*/ 1769225 w 5081154"/>
                <a:gd name="connsiteY141" fmla="*/ 576694 h 5463886"/>
                <a:gd name="connsiteX142" fmla="*/ 1803515 w 5081154"/>
                <a:gd name="connsiteY142" fmla="*/ 618604 h 5463886"/>
                <a:gd name="connsiteX143" fmla="*/ 1830185 w 5081154"/>
                <a:gd name="connsiteY143" fmla="*/ 559549 h 5463886"/>
                <a:gd name="connsiteX144" fmla="*/ 1921625 w 5081154"/>
                <a:gd name="connsiteY144" fmla="*/ 570979 h 5463886"/>
                <a:gd name="connsiteX145" fmla="*/ 1948295 w 5081154"/>
                <a:gd name="connsiteY145" fmla="*/ 511924 h 5463886"/>
                <a:gd name="connsiteX146" fmla="*/ 1870190 w 5081154"/>
                <a:gd name="connsiteY146" fmla="*/ 470014 h 5463886"/>
                <a:gd name="connsiteX147" fmla="*/ 1820660 w 5081154"/>
                <a:gd name="connsiteY147" fmla="*/ 388099 h 5463886"/>
                <a:gd name="connsiteX148" fmla="*/ 1836593 w 5081154"/>
                <a:gd name="connsiteY148" fmla="*/ 347749 h 5463886"/>
                <a:gd name="connsiteX149" fmla="*/ 1976870 w 5081154"/>
                <a:gd name="connsiteY149" fmla="*/ 315709 h 5463886"/>
                <a:gd name="connsiteX150" fmla="*/ 2009255 w 5081154"/>
                <a:gd name="connsiteY150" fmla="*/ 344284 h 5463886"/>
                <a:gd name="connsiteX151" fmla="*/ 2070215 w 5081154"/>
                <a:gd name="connsiteY151" fmla="*/ 344284 h 5463886"/>
                <a:gd name="connsiteX152" fmla="*/ 2098790 w 5081154"/>
                <a:gd name="connsiteY152" fmla="*/ 382384 h 5463886"/>
                <a:gd name="connsiteX153" fmla="*/ 2138795 w 5081154"/>
                <a:gd name="connsiteY153" fmla="*/ 361429 h 5463886"/>
                <a:gd name="connsiteX154" fmla="*/ 2176895 w 5081154"/>
                <a:gd name="connsiteY154" fmla="*/ 384289 h 5463886"/>
                <a:gd name="connsiteX155" fmla="*/ 2235950 w 5081154"/>
                <a:gd name="connsiteY155" fmla="*/ 386194 h 5463886"/>
                <a:gd name="connsiteX156" fmla="*/ 2272145 w 5081154"/>
                <a:gd name="connsiteY156" fmla="*/ 441439 h 5463886"/>
                <a:gd name="connsiteX157" fmla="*/ 2278380 w 5081154"/>
                <a:gd name="connsiteY157" fmla="*/ 529936 h 5463886"/>
                <a:gd name="connsiteX158" fmla="*/ 2321675 w 5081154"/>
                <a:gd name="connsiteY158" fmla="*/ 500494 h 5463886"/>
                <a:gd name="connsiteX159" fmla="*/ 2371205 w 5081154"/>
                <a:gd name="connsiteY159" fmla="*/ 523354 h 5463886"/>
                <a:gd name="connsiteX160" fmla="*/ 2401685 w 5081154"/>
                <a:gd name="connsiteY160" fmla="*/ 403339 h 5463886"/>
                <a:gd name="connsiteX161" fmla="*/ 2375015 w 5081154"/>
                <a:gd name="connsiteY161" fmla="*/ 235699 h 5463886"/>
                <a:gd name="connsiteX162" fmla="*/ 2392160 w 5081154"/>
                <a:gd name="connsiteY162" fmla="*/ 176644 h 5463886"/>
                <a:gd name="connsiteX163" fmla="*/ 2543001 w 5081154"/>
                <a:gd name="connsiteY163" fmla="*/ 128501 h 5463886"/>
                <a:gd name="connsiteX164" fmla="*/ 2580755 w 5081154"/>
                <a:gd name="connsiteY164" fmla="*/ 163309 h 5463886"/>
                <a:gd name="connsiteX165" fmla="*/ 2573135 w 5081154"/>
                <a:gd name="connsiteY165" fmla="*/ 266179 h 5463886"/>
                <a:gd name="connsiteX166" fmla="*/ 2680854 w 5081154"/>
                <a:gd name="connsiteY166" fmla="*/ 351559 h 5463886"/>
                <a:gd name="connsiteX167" fmla="*/ 2951018 w 5081154"/>
                <a:gd name="connsiteY167" fmla="*/ 320386 h 5463886"/>
                <a:gd name="connsiteX168" fmla="*/ 3200400 w 5081154"/>
                <a:gd name="connsiteY168" fmla="*/ 455468 h 5463886"/>
                <a:gd name="connsiteX169" fmla="*/ 3241963 w 5081154"/>
                <a:gd name="connsiteY169" fmla="*/ 590550 h 5463886"/>
                <a:gd name="connsiteX170" fmla="*/ 3387436 w 5081154"/>
                <a:gd name="connsiteY170" fmla="*/ 746414 h 5463886"/>
                <a:gd name="connsiteX171" fmla="*/ 3449781 w 5081154"/>
                <a:gd name="connsiteY171" fmla="*/ 902277 h 5463886"/>
                <a:gd name="connsiteX172" fmla="*/ 3647209 w 5081154"/>
                <a:gd name="connsiteY172" fmla="*/ 1037359 h 5463886"/>
                <a:gd name="connsiteX173" fmla="*/ 3699163 w 5081154"/>
                <a:gd name="connsiteY173" fmla="*/ 1162050 h 5463886"/>
                <a:gd name="connsiteX0" fmla="*/ 3699163 w 5081154"/>
                <a:gd name="connsiteY0" fmla="*/ 1162050 h 5463886"/>
                <a:gd name="connsiteX1" fmla="*/ 3647209 w 5081154"/>
                <a:gd name="connsiteY1" fmla="*/ 1276350 h 5463886"/>
                <a:gd name="connsiteX2" fmla="*/ 3647209 w 5081154"/>
                <a:gd name="connsiteY2" fmla="*/ 1369868 h 5463886"/>
                <a:gd name="connsiteX3" fmla="*/ 3574472 w 5081154"/>
                <a:gd name="connsiteY3" fmla="*/ 1390650 h 5463886"/>
                <a:gd name="connsiteX4" fmla="*/ 3595254 w 5081154"/>
                <a:gd name="connsiteY4" fmla="*/ 1494559 h 5463886"/>
                <a:gd name="connsiteX5" fmla="*/ 3678381 w 5081154"/>
                <a:gd name="connsiteY5" fmla="*/ 1525732 h 5463886"/>
                <a:gd name="connsiteX6" fmla="*/ 3688772 w 5081154"/>
                <a:gd name="connsiteY6" fmla="*/ 1640032 h 5463886"/>
                <a:gd name="connsiteX7" fmla="*/ 3740727 w 5081154"/>
                <a:gd name="connsiteY7" fmla="*/ 1650423 h 5463886"/>
                <a:gd name="connsiteX8" fmla="*/ 3730336 w 5081154"/>
                <a:gd name="connsiteY8" fmla="*/ 1795896 h 5463886"/>
                <a:gd name="connsiteX9" fmla="*/ 3803072 w 5081154"/>
                <a:gd name="connsiteY9" fmla="*/ 1806286 h 5463886"/>
                <a:gd name="connsiteX10" fmla="*/ 3834245 w 5081154"/>
                <a:gd name="connsiteY10" fmla="*/ 1941368 h 5463886"/>
                <a:gd name="connsiteX11" fmla="*/ 3938154 w 5081154"/>
                <a:gd name="connsiteY11" fmla="*/ 2003714 h 5463886"/>
                <a:gd name="connsiteX12" fmla="*/ 3958936 w 5081154"/>
                <a:gd name="connsiteY12" fmla="*/ 2076450 h 5463886"/>
                <a:gd name="connsiteX13" fmla="*/ 4197927 w 5081154"/>
                <a:gd name="connsiteY13" fmla="*/ 2107623 h 5463886"/>
                <a:gd name="connsiteX14" fmla="*/ 4384963 w 5081154"/>
                <a:gd name="connsiteY14" fmla="*/ 2481696 h 5463886"/>
                <a:gd name="connsiteX15" fmla="*/ 4447309 w 5081154"/>
                <a:gd name="connsiteY15" fmla="*/ 2429741 h 5463886"/>
                <a:gd name="connsiteX16" fmla="*/ 4603172 w 5081154"/>
                <a:gd name="connsiteY16" fmla="*/ 2575214 h 5463886"/>
                <a:gd name="connsiteX17" fmla="*/ 4603172 w 5081154"/>
                <a:gd name="connsiteY17" fmla="*/ 2658341 h 5463886"/>
                <a:gd name="connsiteX18" fmla="*/ 4738254 w 5081154"/>
                <a:gd name="connsiteY18" fmla="*/ 2762250 h 5463886"/>
                <a:gd name="connsiteX19" fmla="*/ 4831772 w 5081154"/>
                <a:gd name="connsiteY19" fmla="*/ 2741468 h 5463886"/>
                <a:gd name="connsiteX20" fmla="*/ 4914900 w 5081154"/>
                <a:gd name="connsiteY20" fmla="*/ 2845377 h 5463886"/>
                <a:gd name="connsiteX21" fmla="*/ 4966854 w 5081154"/>
                <a:gd name="connsiteY21" fmla="*/ 2845377 h 5463886"/>
                <a:gd name="connsiteX22" fmla="*/ 5060372 w 5081154"/>
                <a:gd name="connsiteY22" fmla="*/ 3063586 h 5463886"/>
                <a:gd name="connsiteX23" fmla="*/ 5081154 w 5081154"/>
                <a:gd name="connsiteY23" fmla="*/ 3167496 h 5463886"/>
                <a:gd name="connsiteX24" fmla="*/ 5060372 w 5081154"/>
                <a:gd name="connsiteY24" fmla="*/ 3261014 h 5463886"/>
                <a:gd name="connsiteX25" fmla="*/ 5060372 w 5081154"/>
                <a:gd name="connsiteY25" fmla="*/ 3323359 h 5463886"/>
                <a:gd name="connsiteX26" fmla="*/ 4935681 w 5081154"/>
                <a:gd name="connsiteY26" fmla="*/ 3458441 h 5463886"/>
                <a:gd name="connsiteX27" fmla="*/ 4748645 w 5081154"/>
                <a:gd name="connsiteY27" fmla="*/ 3354532 h 5463886"/>
                <a:gd name="connsiteX28" fmla="*/ 4665518 w 5081154"/>
                <a:gd name="connsiteY28" fmla="*/ 3406486 h 5463886"/>
                <a:gd name="connsiteX29" fmla="*/ 4623954 w 5081154"/>
                <a:gd name="connsiteY29" fmla="*/ 3718214 h 5463886"/>
                <a:gd name="connsiteX30" fmla="*/ 4478481 w 5081154"/>
                <a:gd name="connsiteY30" fmla="*/ 3842905 h 5463886"/>
                <a:gd name="connsiteX31" fmla="*/ 4239490 w 5081154"/>
                <a:gd name="connsiteY31" fmla="*/ 3894859 h 5463886"/>
                <a:gd name="connsiteX32" fmla="*/ 4156363 w 5081154"/>
                <a:gd name="connsiteY32" fmla="*/ 3957205 h 5463886"/>
                <a:gd name="connsiteX33" fmla="*/ 4073236 w 5081154"/>
                <a:gd name="connsiteY33" fmla="*/ 3988377 h 5463886"/>
                <a:gd name="connsiteX34" fmla="*/ 3938154 w 5081154"/>
                <a:gd name="connsiteY34" fmla="*/ 4123459 h 5463886"/>
                <a:gd name="connsiteX35" fmla="*/ 4042063 w 5081154"/>
                <a:gd name="connsiteY35" fmla="*/ 4383232 h 5463886"/>
                <a:gd name="connsiteX36" fmla="*/ 4156363 w 5081154"/>
                <a:gd name="connsiteY36" fmla="*/ 4559877 h 5463886"/>
                <a:gd name="connsiteX37" fmla="*/ 4083627 w 5081154"/>
                <a:gd name="connsiteY37" fmla="*/ 4736523 h 5463886"/>
                <a:gd name="connsiteX38" fmla="*/ 4083627 w 5081154"/>
                <a:gd name="connsiteY38" fmla="*/ 4819650 h 5463886"/>
                <a:gd name="connsiteX39" fmla="*/ 4239490 w 5081154"/>
                <a:gd name="connsiteY39" fmla="*/ 4809259 h 5463886"/>
                <a:gd name="connsiteX40" fmla="*/ 4260272 w 5081154"/>
                <a:gd name="connsiteY40" fmla="*/ 4892386 h 5463886"/>
                <a:gd name="connsiteX41" fmla="*/ 4197927 w 5081154"/>
                <a:gd name="connsiteY41" fmla="*/ 5214505 h 5463886"/>
                <a:gd name="connsiteX42" fmla="*/ 3948545 w 5081154"/>
                <a:gd name="connsiteY42" fmla="*/ 5048250 h 5463886"/>
                <a:gd name="connsiteX43" fmla="*/ 4000500 w 5081154"/>
                <a:gd name="connsiteY43" fmla="*/ 4985905 h 5463886"/>
                <a:gd name="connsiteX44" fmla="*/ 3927763 w 5081154"/>
                <a:gd name="connsiteY44" fmla="*/ 4944341 h 5463886"/>
                <a:gd name="connsiteX45" fmla="*/ 3927763 w 5081154"/>
                <a:gd name="connsiteY45" fmla="*/ 4871605 h 5463886"/>
                <a:gd name="connsiteX46" fmla="*/ 3771900 w 5081154"/>
                <a:gd name="connsiteY46" fmla="*/ 4881996 h 5463886"/>
                <a:gd name="connsiteX47" fmla="*/ 3667990 w 5081154"/>
                <a:gd name="connsiteY47" fmla="*/ 4933950 h 5463886"/>
                <a:gd name="connsiteX48" fmla="*/ 3564081 w 5081154"/>
                <a:gd name="connsiteY48" fmla="*/ 4830041 h 5463886"/>
                <a:gd name="connsiteX49" fmla="*/ 3356263 w 5081154"/>
                <a:gd name="connsiteY49" fmla="*/ 4850823 h 5463886"/>
                <a:gd name="connsiteX50" fmla="*/ 3356263 w 5081154"/>
                <a:gd name="connsiteY50" fmla="*/ 4726132 h 5463886"/>
                <a:gd name="connsiteX51" fmla="*/ 3273136 w 5081154"/>
                <a:gd name="connsiteY51" fmla="*/ 4819650 h 5463886"/>
                <a:gd name="connsiteX52" fmla="*/ 3293918 w 5081154"/>
                <a:gd name="connsiteY52" fmla="*/ 4933950 h 5463886"/>
                <a:gd name="connsiteX53" fmla="*/ 2930236 w 5081154"/>
                <a:gd name="connsiteY53" fmla="*/ 4933950 h 5463886"/>
                <a:gd name="connsiteX54" fmla="*/ 2670463 w 5081154"/>
                <a:gd name="connsiteY54" fmla="*/ 4954732 h 5463886"/>
                <a:gd name="connsiteX55" fmla="*/ 2628900 w 5081154"/>
                <a:gd name="connsiteY55" fmla="*/ 5120986 h 5463886"/>
                <a:gd name="connsiteX56" fmla="*/ 2441863 w 5081154"/>
                <a:gd name="connsiteY56" fmla="*/ 5120986 h 5463886"/>
                <a:gd name="connsiteX57" fmla="*/ 2369127 w 5081154"/>
                <a:gd name="connsiteY57" fmla="*/ 5204114 h 5463886"/>
                <a:gd name="connsiteX58" fmla="*/ 2265218 w 5081154"/>
                <a:gd name="connsiteY58" fmla="*/ 5276850 h 5463886"/>
                <a:gd name="connsiteX59" fmla="*/ 1849581 w 5081154"/>
                <a:gd name="connsiteY59" fmla="*/ 5266459 h 5463886"/>
                <a:gd name="connsiteX60" fmla="*/ 1870363 w 5081154"/>
                <a:gd name="connsiteY60" fmla="*/ 5069032 h 5463886"/>
                <a:gd name="connsiteX61" fmla="*/ 1766454 w 5081154"/>
                <a:gd name="connsiteY61" fmla="*/ 5079423 h 5463886"/>
                <a:gd name="connsiteX62" fmla="*/ 1610590 w 5081154"/>
                <a:gd name="connsiteY62" fmla="*/ 4944341 h 5463886"/>
                <a:gd name="connsiteX63" fmla="*/ 1527463 w 5081154"/>
                <a:gd name="connsiteY63" fmla="*/ 5017077 h 5463886"/>
                <a:gd name="connsiteX64" fmla="*/ 1465118 w 5081154"/>
                <a:gd name="connsiteY64" fmla="*/ 5048250 h 5463886"/>
                <a:gd name="connsiteX65" fmla="*/ 1361209 w 5081154"/>
                <a:gd name="connsiteY65" fmla="*/ 5027468 h 5463886"/>
                <a:gd name="connsiteX66" fmla="*/ 1392381 w 5081154"/>
                <a:gd name="connsiteY66" fmla="*/ 5193723 h 5463886"/>
                <a:gd name="connsiteX67" fmla="*/ 1340427 w 5081154"/>
                <a:gd name="connsiteY67" fmla="*/ 5318414 h 5463886"/>
                <a:gd name="connsiteX68" fmla="*/ 1153390 w 5081154"/>
                <a:gd name="connsiteY68" fmla="*/ 5463886 h 5463886"/>
                <a:gd name="connsiteX69" fmla="*/ 1049481 w 5081154"/>
                <a:gd name="connsiteY69" fmla="*/ 5453496 h 5463886"/>
                <a:gd name="connsiteX70" fmla="*/ 1143000 w 5081154"/>
                <a:gd name="connsiteY70" fmla="*/ 5276850 h 5463886"/>
                <a:gd name="connsiteX71" fmla="*/ 997527 w 5081154"/>
                <a:gd name="connsiteY71" fmla="*/ 5339196 h 5463886"/>
                <a:gd name="connsiteX72" fmla="*/ 955963 w 5081154"/>
                <a:gd name="connsiteY72" fmla="*/ 5224896 h 5463886"/>
                <a:gd name="connsiteX73" fmla="*/ 997527 w 5081154"/>
                <a:gd name="connsiteY73" fmla="*/ 5152159 h 5463886"/>
                <a:gd name="connsiteX74" fmla="*/ 924790 w 5081154"/>
                <a:gd name="connsiteY74" fmla="*/ 5110596 h 5463886"/>
                <a:gd name="connsiteX75" fmla="*/ 862445 w 5081154"/>
                <a:gd name="connsiteY75" fmla="*/ 5058641 h 5463886"/>
                <a:gd name="connsiteX76" fmla="*/ 779318 w 5081154"/>
                <a:gd name="connsiteY76" fmla="*/ 5006686 h 5463886"/>
                <a:gd name="connsiteX77" fmla="*/ 675409 w 5081154"/>
                <a:gd name="connsiteY77" fmla="*/ 4892386 h 5463886"/>
                <a:gd name="connsiteX78" fmla="*/ 602672 w 5081154"/>
                <a:gd name="connsiteY78" fmla="*/ 5027468 h 5463886"/>
                <a:gd name="connsiteX79" fmla="*/ 415636 w 5081154"/>
                <a:gd name="connsiteY79" fmla="*/ 5027468 h 5463886"/>
                <a:gd name="connsiteX80" fmla="*/ 353290 w 5081154"/>
                <a:gd name="connsiteY80" fmla="*/ 4965123 h 5463886"/>
                <a:gd name="connsiteX81" fmla="*/ 488372 w 5081154"/>
                <a:gd name="connsiteY81" fmla="*/ 4892386 h 5463886"/>
                <a:gd name="connsiteX82" fmla="*/ 633845 w 5081154"/>
                <a:gd name="connsiteY82" fmla="*/ 4902777 h 5463886"/>
                <a:gd name="connsiteX83" fmla="*/ 748145 w 5081154"/>
                <a:gd name="connsiteY83" fmla="*/ 4798868 h 5463886"/>
                <a:gd name="connsiteX84" fmla="*/ 852054 w 5081154"/>
                <a:gd name="connsiteY84" fmla="*/ 4830041 h 5463886"/>
                <a:gd name="connsiteX85" fmla="*/ 955963 w 5081154"/>
                <a:gd name="connsiteY85" fmla="*/ 4788477 h 5463886"/>
                <a:gd name="connsiteX86" fmla="*/ 976745 w 5081154"/>
                <a:gd name="connsiteY86" fmla="*/ 4861214 h 5463886"/>
                <a:gd name="connsiteX87" fmla="*/ 1039090 w 5081154"/>
                <a:gd name="connsiteY87" fmla="*/ 4694959 h 5463886"/>
                <a:gd name="connsiteX88" fmla="*/ 966354 w 5081154"/>
                <a:gd name="connsiteY88" fmla="*/ 4622223 h 5463886"/>
                <a:gd name="connsiteX89" fmla="*/ 1039090 w 5081154"/>
                <a:gd name="connsiteY89" fmla="*/ 4539096 h 5463886"/>
                <a:gd name="connsiteX90" fmla="*/ 976745 w 5081154"/>
                <a:gd name="connsiteY90" fmla="*/ 4435186 h 5463886"/>
                <a:gd name="connsiteX91" fmla="*/ 997527 w 5081154"/>
                <a:gd name="connsiteY91" fmla="*/ 4341668 h 5463886"/>
                <a:gd name="connsiteX92" fmla="*/ 1028700 w 5081154"/>
                <a:gd name="connsiteY92" fmla="*/ 4102677 h 5463886"/>
                <a:gd name="connsiteX93" fmla="*/ 935181 w 5081154"/>
                <a:gd name="connsiteY93" fmla="*/ 3676650 h 5463886"/>
                <a:gd name="connsiteX94" fmla="*/ 987136 w 5081154"/>
                <a:gd name="connsiteY94" fmla="*/ 3531177 h 5463886"/>
                <a:gd name="connsiteX95" fmla="*/ 1080654 w 5081154"/>
                <a:gd name="connsiteY95" fmla="*/ 3479223 h 5463886"/>
                <a:gd name="connsiteX96" fmla="*/ 1101436 w 5081154"/>
                <a:gd name="connsiteY96" fmla="*/ 3520786 h 5463886"/>
                <a:gd name="connsiteX97" fmla="*/ 1246909 w 5081154"/>
                <a:gd name="connsiteY97" fmla="*/ 3406486 h 5463886"/>
                <a:gd name="connsiteX98" fmla="*/ 1288472 w 5081154"/>
                <a:gd name="connsiteY98" fmla="*/ 3240232 h 5463886"/>
                <a:gd name="connsiteX99" fmla="*/ 1236518 w 5081154"/>
                <a:gd name="connsiteY99" fmla="*/ 3125932 h 5463886"/>
                <a:gd name="connsiteX100" fmla="*/ 1340427 w 5081154"/>
                <a:gd name="connsiteY100" fmla="*/ 3157105 h 5463886"/>
                <a:gd name="connsiteX101" fmla="*/ 1444336 w 5081154"/>
                <a:gd name="connsiteY101" fmla="*/ 3157105 h 5463886"/>
                <a:gd name="connsiteX102" fmla="*/ 1465118 w 5081154"/>
                <a:gd name="connsiteY102" fmla="*/ 3136323 h 5463886"/>
                <a:gd name="connsiteX103" fmla="*/ 1413163 w 5081154"/>
                <a:gd name="connsiteY103" fmla="*/ 2990850 h 5463886"/>
                <a:gd name="connsiteX104" fmla="*/ 1454727 w 5081154"/>
                <a:gd name="connsiteY104" fmla="*/ 2793423 h 5463886"/>
                <a:gd name="connsiteX105" fmla="*/ 1371600 w 5081154"/>
                <a:gd name="connsiteY105" fmla="*/ 2575214 h 5463886"/>
                <a:gd name="connsiteX106" fmla="*/ 1267690 w 5081154"/>
                <a:gd name="connsiteY106" fmla="*/ 2564823 h 5463886"/>
                <a:gd name="connsiteX107" fmla="*/ 1205345 w 5081154"/>
                <a:gd name="connsiteY107" fmla="*/ 2450523 h 5463886"/>
                <a:gd name="connsiteX108" fmla="*/ 1278081 w 5081154"/>
                <a:gd name="connsiteY108" fmla="*/ 2346614 h 5463886"/>
                <a:gd name="connsiteX109" fmla="*/ 1132609 w 5081154"/>
                <a:gd name="connsiteY109" fmla="*/ 2211532 h 5463886"/>
                <a:gd name="connsiteX110" fmla="*/ 1132609 w 5081154"/>
                <a:gd name="connsiteY110" fmla="*/ 2086841 h 5463886"/>
                <a:gd name="connsiteX111" fmla="*/ 1132609 w 5081154"/>
                <a:gd name="connsiteY111" fmla="*/ 2086841 h 5463886"/>
                <a:gd name="connsiteX112" fmla="*/ 1163781 w 5081154"/>
                <a:gd name="connsiteY112" fmla="*/ 1962150 h 5463886"/>
                <a:gd name="connsiteX113" fmla="*/ 1132609 w 5081154"/>
                <a:gd name="connsiteY113" fmla="*/ 1879023 h 5463886"/>
                <a:gd name="connsiteX114" fmla="*/ 1132609 w 5081154"/>
                <a:gd name="connsiteY114" fmla="*/ 1785505 h 5463886"/>
                <a:gd name="connsiteX115" fmla="*/ 1070263 w 5081154"/>
                <a:gd name="connsiteY115" fmla="*/ 1754332 h 5463886"/>
                <a:gd name="connsiteX116" fmla="*/ 955963 w 5081154"/>
                <a:gd name="connsiteY116" fmla="*/ 1816677 h 5463886"/>
                <a:gd name="connsiteX117" fmla="*/ 914400 w 5081154"/>
                <a:gd name="connsiteY117" fmla="*/ 1650423 h 5463886"/>
                <a:gd name="connsiteX118" fmla="*/ 841663 w 5081154"/>
                <a:gd name="connsiteY118" fmla="*/ 1421823 h 5463886"/>
                <a:gd name="connsiteX119" fmla="*/ 654627 w 5081154"/>
                <a:gd name="connsiteY119" fmla="*/ 1328305 h 5463886"/>
                <a:gd name="connsiteX120" fmla="*/ 342900 w 5081154"/>
                <a:gd name="connsiteY120" fmla="*/ 1307523 h 5463886"/>
                <a:gd name="connsiteX121" fmla="*/ 394854 w 5081154"/>
                <a:gd name="connsiteY121" fmla="*/ 1473777 h 5463886"/>
                <a:gd name="connsiteX122" fmla="*/ 270163 w 5081154"/>
                <a:gd name="connsiteY122" fmla="*/ 1546514 h 5463886"/>
                <a:gd name="connsiteX123" fmla="*/ 51954 w 5081154"/>
                <a:gd name="connsiteY123" fmla="*/ 1619250 h 5463886"/>
                <a:gd name="connsiteX124" fmla="*/ 114300 w 5081154"/>
                <a:gd name="connsiteY124" fmla="*/ 1359477 h 5463886"/>
                <a:gd name="connsiteX125" fmla="*/ 10390 w 5081154"/>
                <a:gd name="connsiteY125" fmla="*/ 1099705 h 5463886"/>
                <a:gd name="connsiteX126" fmla="*/ 0 w 5081154"/>
                <a:gd name="connsiteY126" fmla="*/ 798368 h 5463886"/>
                <a:gd name="connsiteX127" fmla="*/ 270163 w 5081154"/>
                <a:gd name="connsiteY127" fmla="*/ 673677 h 5463886"/>
                <a:gd name="connsiteX128" fmla="*/ 571500 w 5081154"/>
                <a:gd name="connsiteY128" fmla="*/ 746414 h 5463886"/>
                <a:gd name="connsiteX129" fmla="*/ 571500 w 5081154"/>
                <a:gd name="connsiteY129" fmla="*/ 538596 h 5463886"/>
                <a:gd name="connsiteX130" fmla="*/ 852054 w 5081154"/>
                <a:gd name="connsiteY130" fmla="*/ 226868 h 5463886"/>
                <a:gd name="connsiteX131" fmla="*/ 1111827 w 5081154"/>
                <a:gd name="connsiteY131" fmla="*/ 112568 h 5463886"/>
                <a:gd name="connsiteX132" fmla="*/ 1211060 w 5081154"/>
                <a:gd name="connsiteY132" fmla="*/ 0 h 5463886"/>
                <a:gd name="connsiteX133" fmla="*/ 1289165 w 5081154"/>
                <a:gd name="connsiteY133" fmla="*/ 31864 h 5463886"/>
                <a:gd name="connsiteX134" fmla="*/ 1325360 w 5081154"/>
                <a:gd name="connsiteY134" fmla="*/ 79489 h 5463886"/>
                <a:gd name="connsiteX135" fmla="*/ 1432040 w 5081154"/>
                <a:gd name="connsiteY135" fmla="*/ 129019 h 5463886"/>
                <a:gd name="connsiteX136" fmla="*/ 1492480 w 5081154"/>
                <a:gd name="connsiteY136" fmla="*/ 233796 h 5463886"/>
                <a:gd name="connsiteX137" fmla="*/ 1489190 w 5081154"/>
                <a:gd name="connsiteY137" fmla="*/ 285229 h 5463886"/>
                <a:gd name="connsiteX138" fmla="*/ 1694930 w 5081154"/>
                <a:gd name="connsiteY138" fmla="*/ 393814 h 5463886"/>
                <a:gd name="connsiteX139" fmla="*/ 1694930 w 5081154"/>
                <a:gd name="connsiteY139" fmla="*/ 523354 h 5463886"/>
                <a:gd name="connsiteX140" fmla="*/ 1710516 w 5081154"/>
                <a:gd name="connsiteY140" fmla="*/ 585874 h 5463886"/>
                <a:gd name="connsiteX141" fmla="*/ 1769225 w 5081154"/>
                <a:gd name="connsiteY141" fmla="*/ 576694 h 5463886"/>
                <a:gd name="connsiteX142" fmla="*/ 1803515 w 5081154"/>
                <a:gd name="connsiteY142" fmla="*/ 618604 h 5463886"/>
                <a:gd name="connsiteX143" fmla="*/ 1830185 w 5081154"/>
                <a:gd name="connsiteY143" fmla="*/ 559549 h 5463886"/>
                <a:gd name="connsiteX144" fmla="*/ 1921625 w 5081154"/>
                <a:gd name="connsiteY144" fmla="*/ 570979 h 5463886"/>
                <a:gd name="connsiteX145" fmla="*/ 1948295 w 5081154"/>
                <a:gd name="connsiteY145" fmla="*/ 511924 h 5463886"/>
                <a:gd name="connsiteX146" fmla="*/ 1870190 w 5081154"/>
                <a:gd name="connsiteY146" fmla="*/ 470014 h 5463886"/>
                <a:gd name="connsiteX147" fmla="*/ 1820660 w 5081154"/>
                <a:gd name="connsiteY147" fmla="*/ 388099 h 5463886"/>
                <a:gd name="connsiteX148" fmla="*/ 1836593 w 5081154"/>
                <a:gd name="connsiteY148" fmla="*/ 347749 h 5463886"/>
                <a:gd name="connsiteX149" fmla="*/ 1976870 w 5081154"/>
                <a:gd name="connsiteY149" fmla="*/ 315709 h 5463886"/>
                <a:gd name="connsiteX150" fmla="*/ 2009255 w 5081154"/>
                <a:gd name="connsiteY150" fmla="*/ 344284 h 5463886"/>
                <a:gd name="connsiteX151" fmla="*/ 2070215 w 5081154"/>
                <a:gd name="connsiteY151" fmla="*/ 344284 h 5463886"/>
                <a:gd name="connsiteX152" fmla="*/ 2098790 w 5081154"/>
                <a:gd name="connsiteY152" fmla="*/ 382384 h 5463886"/>
                <a:gd name="connsiteX153" fmla="*/ 2138795 w 5081154"/>
                <a:gd name="connsiteY153" fmla="*/ 361429 h 5463886"/>
                <a:gd name="connsiteX154" fmla="*/ 2176895 w 5081154"/>
                <a:gd name="connsiteY154" fmla="*/ 384289 h 5463886"/>
                <a:gd name="connsiteX155" fmla="*/ 2235950 w 5081154"/>
                <a:gd name="connsiteY155" fmla="*/ 386194 h 5463886"/>
                <a:gd name="connsiteX156" fmla="*/ 2272145 w 5081154"/>
                <a:gd name="connsiteY156" fmla="*/ 441439 h 5463886"/>
                <a:gd name="connsiteX157" fmla="*/ 2278380 w 5081154"/>
                <a:gd name="connsiteY157" fmla="*/ 529936 h 5463886"/>
                <a:gd name="connsiteX158" fmla="*/ 2321675 w 5081154"/>
                <a:gd name="connsiteY158" fmla="*/ 500494 h 5463886"/>
                <a:gd name="connsiteX159" fmla="*/ 2371205 w 5081154"/>
                <a:gd name="connsiteY159" fmla="*/ 523354 h 5463886"/>
                <a:gd name="connsiteX160" fmla="*/ 2401685 w 5081154"/>
                <a:gd name="connsiteY160" fmla="*/ 403339 h 5463886"/>
                <a:gd name="connsiteX161" fmla="*/ 2375015 w 5081154"/>
                <a:gd name="connsiteY161" fmla="*/ 235699 h 5463886"/>
                <a:gd name="connsiteX162" fmla="*/ 2392160 w 5081154"/>
                <a:gd name="connsiteY162" fmla="*/ 176644 h 5463886"/>
                <a:gd name="connsiteX163" fmla="*/ 2543001 w 5081154"/>
                <a:gd name="connsiteY163" fmla="*/ 128501 h 5463886"/>
                <a:gd name="connsiteX164" fmla="*/ 2580755 w 5081154"/>
                <a:gd name="connsiteY164" fmla="*/ 163309 h 5463886"/>
                <a:gd name="connsiteX165" fmla="*/ 2573135 w 5081154"/>
                <a:gd name="connsiteY165" fmla="*/ 266179 h 5463886"/>
                <a:gd name="connsiteX166" fmla="*/ 2667519 w 5081154"/>
                <a:gd name="connsiteY166" fmla="*/ 355369 h 5463886"/>
                <a:gd name="connsiteX167" fmla="*/ 2951018 w 5081154"/>
                <a:gd name="connsiteY167" fmla="*/ 320386 h 5463886"/>
                <a:gd name="connsiteX168" fmla="*/ 3200400 w 5081154"/>
                <a:gd name="connsiteY168" fmla="*/ 455468 h 5463886"/>
                <a:gd name="connsiteX169" fmla="*/ 3241963 w 5081154"/>
                <a:gd name="connsiteY169" fmla="*/ 590550 h 5463886"/>
                <a:gd name="connsiteX170" fmla="*/ 3387436 w 5081154"/>
                <a:gd name="connsiteY170" fmla="*/ 746414 h 5463886"/>
                <a:gd name="connsiteX171" fmla="*/ 3449781 w 5081154"/>
                <a:gd name="connsiteY171" fmla="*/ 902277 h 5463886"/>
                <a:gd name="connsiteX172" fmla="*/ 3647209 w 5081154"/>
                <a:gd name="connsiteY172" fmla="*/ 1037359 h 5463886"/>
                <a:gd name="connsiteX173" fmla="*/ 3699163 w 5081154"/>
                <a:gd name="connsiteY173" fmla="*/ 1162050 h 5463886"/>
                <a:gd name="connsiteX0" fmla="*/ 3699163 w 5081154"/>
                <a:gd name="connsiteY0" fmla="*/ 1162050 h 5463886"/>
                <a:gd name="connsiteX1" fmla="*/ 3647209 w 5081154"/>
                <a:gd name="connsiteY1" fmla="*/ 1276350 h 5463886"/>
                <a:gd name="connsiteX2" fmla="*/ 3647209 w 5081154"/>
                <a:gd name="connsiteY2" fmla="*/ 1369868 h 5463886"/>
                <a:gd name="connsiteX3" fmla="*/ 3574472 w 5081154"/>
                <a:gd name="connsiteY3" fmla="*/ 1390650 h 5463886"/>
                <a:gd name="connsiteX4" fmla="*/ 3595254 w 5081154"/>
                <a:gd name="connsiteY4" fmla="*/ 1494559 h 5463886"/>
                <a:gd name="connsiteX5" fmla="*/ 3678381 w 5081154"/>
                <a:gd name="connsiteY5" fmla="*/ 1525732 h 5463886"/>
                <a:gd name="connsiteX6" fmla="*/ 3688772 w 5081154"/>
                <a:gd name="connsiteY6" fmla="*/ 1640032 h 5463886"/>
                <a:gd name="connsiteX7" fmla="*/ 3740727 w 5081154"/>
                <a:gd name="connsiteY7" fmla="*/ 1650423 h 5463886"/>
                <a:gd name="connsiteX8" fmla="*/ 3730336 w 5081154"/>
                <a:gd name="connsiteY8" fmla="*/ 1795896 h 5463886"/>
                <a:gd name="connsiteX9" fmla="*/ 3803072 w 5081154"/>
                <a:gd name="connsiteY9" fmla="*/ 1806286 h 5463886"/>
                <a:gd name="connsiteX10" fmla="*/ 3834245 w 5081154"/>
                <a:gd name="connsiteY10" fmla="*/ 1941368 h 5463886"/>
                <a:gd name="connsiteX11" fmla="*/ 3938154 w 5081154"/>
                <a:gd name="connsiteY11" fmla="*/ 2003714 h 5463886"/>
                <a:gd name="connsiteX12" fmla="*/ 3958936 w 5081154"/>
                <a:gd name="connsiteY12" fmla="*/ 2076450 h 5463886"/>
                <a:gd name="connsiteX13" fmla="*/ 4197927 w 5081154"/>
                <a:gd name="connsiteY13" fmla="*/ 2107623 h 5463886"/>
                <a:gd name="connsiteX14" fmla="*/ 4384963 w 5081154"/>
                <a:gd name="connsiteY14" fmla="*/ 2481696 h 5463886"/>
                <a:gd name="connsiteX15" fmla="*/ 4447309 w 5081154"/>
                <a:gd name="connsiteY15" fmla="*/ 2429741 h 5463886"/>
                <a:gd name="connsiteX16" fmla="*/ 4603172 w 5081154"/>
                <a:gd name="connsiteY16" fmla="*/ 2575214 h 5463886"/>
                <a:gd name="connsiteX17" fmla="*/ 4603172 w 5081154"/>
                <a:gd name="connsiteY17" fmla="*/ 2658341 h 5463886"/>
                <a:gd name="connsiteX18" fmla="*/ 4738254 w 5081154"/>
                <a:gd name="connsiteY18" fmla="*/ 2762250 h 5463886"/>
                <a:gd name="connsiteX19" fmla="*/ 4831772 w 5081154"/>
                <a:gd name="connsiteY19" fmla="*/ 2741468 h 5463886"/>
                <a:gd name="connsiteX20" fmla="*/ 4914900 w 5081154"/>
                <a:gd name="connsiteY20" fmla="*/ 2845377 h 5463886"/>
                <a:gd name="connsiteX21" fmla="*/ 4966854 w 5081154"/>
                <a:gd name="connsiteY21" fmla="*/ 2845377 h 5463886"/>
                <a:gd name="connsiteX22" fmla="*/ 5060372 w 5081154"/>
                <a:gd name="connsiteY22" fmla="*/ 3063586 h 5463886"/>
                <a:gd name="connsiteX23" fmla="*/ 5081154 w 5081154"/>
                <a:gd name="connsiteY23" fmla="*/ 3167496 h 5463886"/>
                <a:gd name="connsiteX24" fmla="*/ 5060372 w 5081154"/>
                <a:gd name="connsiteY24" fmla="*/ 3261014 h 5463886"/>
                <a:gd name="connsiteX25" fmla="*/ 5060372 w 5081154"/>
                <a:gd name="connsiteY25" fmla="*/ 3323359 h 5463886"/>
                <a:gd name="connsiteX26" fmla="*/ 4935681 w 5081154"/>
                <a:gd name="connsiteY26" fmla="*/ 3458441 h 5463886"/>
                <a:gd name="connsiteX27" fmla="*/ 4748645 w 5081154"/>
                <a:gd name="connsiteY27" fmla="*/ 3354532 h 5463886"/>
                <a:gd name="connsiteX28" fmla="*/ 4665518 w 5081154"/>
                <a:gd name="connsiteY28" fmla="*/ 3406486 h 5463886"/>
                <a:gd name="connsiteX29" fmla="*/ 4623954 w 5081154"/>
                <a:gd name="connsiteY29" fmla="*/ 3718214 h 5463886"/>
                <a:gd name="connsiteX30" fmla="*/ 4478481 w 5081154"/>
                <a:gd name="connsiteY30" fmla="*/ 3842905 h 5463886"/>
                <a:gd name="connsiteX31" fmla="*/ 4239490 w 5081154"/>
                <a:gd name="connsiteY31" fmla="*/ 3894859 h 5463886"/>
                <a:gd name="connsiteX32" fmla="*/ 4156363 w 5081154"/>
                <a:gd name="connsiteY32" fmla="*/ 3957205 h 5463886"/>
                <a:gd name="connsiteX33" fmla="*/ 4073236 w 5081154"/>
                <a:gd name="connsiteY33" fmla="*/ 3988377 h 5463886"/>
                <a:gd name="connsiteX34" fmla="*/ 3938154 w 5081154"/>
                <a:gd name="connsiteY34" fmla="*/ 4123459 h 5463886"/>
                <a:gd name="connsiteX35" fmla="*/ 4042063 w 5081154"/>
                <a:gd name="connsiteY35" fmla="*/ 4383232 h 5463886"/>
                <a:gd name="connsiteX36" fmla="*/ 4156363 w 5081154"/>
                <a:gd name="connsiteY36" fmla="*/ 4559877 h 5463886"/>
                <a:gd name="connsiteX37" fmla="*/ 4083627 w 5081154"/>
                <a:gd name="connsiteY37" fmla="*/ 4736523 h 5463886"/>
                <a:gd name="connsiteX38" fmla="*/ 4083627 w 5081154"/>
                <a:gd name="connsiteY38" fmla="*/ 4819650 h 5463886"/>
                <a:gd name="connsiteX39" fmla="*/ 4239490 w 5081154"/>
                <a:gd name="connsiteY39" fmla="*/ 4809259 h 5463886"/>
                <a:gd name="connsiteX40" fmla="*/ 4260272 w 5081154"/>
                <a:gd name="connsiteY40" fmla="*/ 4892386 h 5463886"/>
                <a:gd name="connsiteX41" fmla="*/ 4197927 w 5081154"/>
                <a:gd name="connsiteY41" fmla="*/ 5214505 h 5463886"/>
                <a:gd name="connsiteX42" fmla="*/ 3948545 w 5081154"/>
                <a:gd name="connsiteY42" fmla="*/ 5048250 h 5463886"/>
                <a:gd name="connsiteX43" fmla="*/ 4000500 w 5081154"/>
                <a:gd name="connsiteY43" fmla="*/ 4985905 h 5463886"/>
                <a:gd name="connsiteX44" fmla="*/ 3927763 w 5081154"/>
                <a:gd name="connsiteY44" fmla="*/ 4944341 h 5463886"/>
                <a:gd name="connsiteX45" fmla="*/ 3927763 w 5081154"/>
                <a:gd name="connsiteY45" fmla="*/ 4871605 h 5463886"/>
                <a:gd name="connsiteX46" fmla="*/ 3771900 w 5081154"/>
                <a:gd name="connsiteY46" fmla="*/ 4881996 h 5463886"/>
                <a:gd name="connsiteX47" fmla="*/ 3667990 w 5081154"/>
                <a:gd name="connsiteY47" fmla="*/ 4933950 h 5463886"/>
                <a:gd name="connsiteX48" fmla="*/ 3564081 w 5081154"/>
                <a:gd name="connsiteY48" fmla="*/ 4830041 h 5463886"/>
                <a:gd name="connsiteX49" fmla="*/ 3356263 w 5081154"/>
                <a:gd name="connsiteY49" fmla="*/ 4850823 h 5463886"/>
                <a:gd name="connsiteX50" fmla="*/ 3356263 w 5081154"/>
                <a:gd name="connsiteY50" fmla="*/ 4726132 h 5463886"/>
                <a:gd name="connsiteX51" fmla="*/ 3273136 w 5081154"/>
                <a:gd name="connsiteY51" fmla="*/ 4819650 h 5463886"/>
                <a:gd name="connsiteX52" fmla="*/ 3293918 w 5081154"/>
                <a:gd name="connsiteY52" fmla="*/ 4933950 h 5463886"/>
                <a:gd name="connsiteX53" fmla="*/ 2930236 w 5081154"/>
                <a:gd name="connsiteY53" fmla="*/ 4933950 h 5463886"/>
                <a:gd name="connsiteX54" fmla="*/ 2670463 w 5081154"/>
                <a:gd name="connsiteY54" fmla="*/ 4954732 h 5463886"/>
                <a:gd name="connsiteX55" fmla="*/ 2628900 w 5081154"/>
                <a:gd name="connsiteY55" fmla="*/ 5120986 h 5463886"/>
                <a:gd name="connsiteX56" fmla="*/ 2441863 w 5081154"/>
                <a:gd name="connsiteY56" fmla="*/ 5120986 h 5463886"/>
                <a:gd name="connsiteX57" fmla="*/ 2369127 w 5081154"/>
                <a:gd name="connsiteY57" fmla="*/ 5204114 h 5463886"/>
                <a:gd name="connsiteX58" fmla="*/ 2265218 w 5081154"/>
                <a:gd name="connsiteY58" fmla="*/ 5276850 h 5463886"/>
                <a:gd name="connsiteX59" fmla="*/ 1849581 w 5081154"/>
                <a:gd name="connsiteY59" fmla="*/ 5266459 h 5463886"/>
                <a:gd name="connsiteX60" fmla="*/ 1870363 w 5081154"/>
                <a:gd name="connsiteY60" fmla="*/ 5069032 h 5463886"/>
                <a:gd name="connsiteX61" fmla="*/ 1766454 w 5081154"/>
                <a:gd name="connsiteY61" fmla="*/ 5079423 h 5463886"/>
                <a:gd name="connsiteX62" fmla="*/ 1610590 w 5081154"/>
                <a:gd name="connsiteY62" fmla="*/ 4944341 h 5463886"/>
                <a:gd name="connsiteX63" fmla="*/ 1527463 w 5081154"/>
                <a:gd name="connsiteY63" fmla="*/ 5017077 h 5463886"/>
                <a:gd name="connsiteX64" fmla="*/ 1465118 w 5081154"/>
                <a:gd name="connsiteY64" fmla="*/ 5048250 h 5463886"/>
                <a:gd name="connsiteX65" fmla="*/ 1361209 w 5081154"/>
                <a:gd name="connsiteY65" fmla="*/ 5027468 h 5463886"/>
                <a:gd name="connsiteX66" fmla="*/ 1392381 w 5081154"/>
                <a:gd name="connsiteY66" fmla="*/ 5193723 h 5463886"/>
                <a:gd name="connsiteX67" fmla="*/ 1340427 w 5081154"/>
                <a:gd name="connsiteY67" fmla="*/ 5318414 h 5463886"/>
                <a:gd name="connsiteX68" fmla="*/ 1153390 w 5081154"/>
                <a:gd name="connsiteY68" fmla="*/ 5463886 h 5463886"/>
                <a:gd name="connsiteX69" fmla="*/ 1049481 w 5081154"/>
                <a:gd name="connsiteY69" fmla="*/ 5453496 h 5463886"/>
                <a:gd name="connsiteX70" fmla="*/ 1143000 w 5081154"/>
                <a:gd name="connsiteY70" fmla="*/ 5276850 h 5463886"/>
                <a:gd name="connsiteX71" fmla="*/ 997527 w 5081154"/>
                <a:gd name="connsiteY71" fmla="*/ 5339196 h 5463886"/>
                <a:gd name="connsiteX72" fmla="*/ 955963 w 5081154"/>
                <a:gd name="connsiteY72" fmla="*/ 5224896 h 5463886"/>
                <a:gd name="connsiteX73" fmla="*/ 997527 w 5081154"/>
                <a:gd name="connsiteY73" fmla="*/ 5152159 h 5463886"/>
                <a:gd name="connsiteX74" fmla="*/ 924790 w 5081154"/>
                <a:gd name="connsiteY74" fmla="*/ 5110596 h 5463886"/>
                <a:gd name="connsiteX75" fmla="*/ 862445 w 5081154"/>
                <a:gd name="connsiteY75" fmla="*/ 5058641 h 5463886"/>
                <a:gd name="connsiteX76" fmla="*/ 779318 w 5081154"/>
                <a:gd name="connsiteY76" fmla="*/ 5006686 h 5463886"/>
                <a:gd name="connsiteX77" fmla="*/ 675409 w 5081154"/>
                <a:gd name="connsiteY77" fmla="*/ 4892386 h 5463886"/>
                <a:gd name="connsiteX78" fmla="*/ 602672 w 5081154"/>
                <a:gd name="connsiteY78" fmla="*/ 5027468 h 5463886"/>
                <a:gd name="connsiteX79" fmla="*/ 415636 w 5081154"/>
                <a:gd name="connsiteY79" fmla="*/ 5027468 h 5463886"/>
                <a:gd name="connsiteX80" fmla="*/ 353290 w 5081154"/>
                <a:gd name="connsiteY80" fmla="*/ 4965123 h 5463886"/>
                <a:gd name="connsiteX81" fmla="*/ 488372 w 5081154"/>
                <a:gd name="connsiteY81" fmla="*/ 4892386 h 5463886"/>
                <a:gd name="connsiteX82" fmla="*/ 633845 w 5081154"/>
                <a:gd name="connsiteY82" fmla="*/ 4902777 h 5463886"/>
                <a:gd name="connsiteX83" fmla="*/ 748145 w 5081154"/>
                <a:gd name="connsiteY83" fmla="*/ 4798868 h 5463886"/>
                <a:gd name="connsiteX84" fmla="*/ 852054 w 5081154"/>
                <a:gd name="connsiteY84" fmla="*/ 4830041 h 5463886"/>
                <a:gd name="connsiteX85" fmla="*/ 955963 w 5081154"/>
                <a:gd name="connsiteY85" fmla="*/ 4788477 h 5463886"/>
                <a:gd name="connsiteX86" fmla="*/ 976745 w 5081154"/>
                <a:gd name="connsiteY86" fmla="*/ 4861214 h 5463886"/>
                <a:gd name="connsiteX87" fmla="*/ 1039090 w 5081154"/>
                <a:gd name="connsiteY87" fmla="*/ 4694959 h 5463886"/>
                <a:gd name="connsiteX88" fmla="*/ 966354 w 5081154"/>
                <a:gd name="connsiteY88" fmla="*/ 4622223 h 5463886"/>
                <a:gd name="connsiteX89" fmla="*/ 1039090 w 5081154"/>
                <a:gd name="connsiteY89" fmla="*/ 4539096 h 5463886"/>
                <a:gd name="connsiteX90" fmla="*/ 976745 w 5081154"/>
                <a:gd name="connsiteY90" fmla="*/ 4435186 h 5463886"/>
                <a:gd name="connsiteX91" fmla="*/ 997527 w 5081154"/>
                <a:gd name="connsiteY91" fmla="*/ 4341668 h 5463886"/>
                <a:gd name="connsiteX92" fmla="*/ 1028700 w 5081154"/>
                <a:gd name="connsiteY92" fmla="*/ 4102677 h 5463886"/>
                <a:gd name="connsiteX93" fmla="*/ 935181 w 5081154"/>
                <a:gd name="connsiteY93" fmla="*/ 3676650 h 5463886"/>
                <a:gd name="connsiteX94" fmla="*/ 987136 w 5081154"/>
                <a:gd name="connsiteY94" fmla="*/ 3531177 h 5463886"/>
                <a:gd name="connsiteX95" fmla="*/ 1080654 w 5081154"/>
                <a:gd name="connsiteY95" fmla="*/ 3479223 h 5463886"/>
                <a:gd name="connsiteX96" fmla="*/ 1101436 w 5081154"/>
                <a:gd name="connsiteY96" fmla="*/ 3520786 h 5463886"/>
                <a:gd name="connsiteX97" fmla="*/ 1246909 w 5081154"/>
                <a:gd name="connsiteY97" fmla="*/ 3406486 h 5463886"/>
                <a:gd name="connsiteX98" fmla="*/ 1288472 w 5081154"/>
                <a:gd name="connsiteY98" fmla="*/ 3240232 h 5463886"/>
                <a:gd name="connsiteX99" fmla="*/ 1236518 w 5081154"/>
                <a:gd name="connsiteY99" fmla="*/ 3125932 h 5463886"/>
                <a:gd name="connsiteX100" fmla="*/ 1340427 w 5081154"/>
                <a:gd name="connsiteY100" fmla="*/ 3157105 h 5463886"/>
                <a:gd name="connsiteX101" fmla="*/ 1444336 w 5081154"/>
                <a:gd name="connsiteY101" fmla="*/ 3157105 h 5463886"/>
                <a:gd name="connsiteX102" fmla="*/ 1465118 w 5081154"/>
                <a:gd name="connsiteY102" fmla="*/ 3136323 h 5463886"/>
                <a:gd name="connsiteX103" fmla="*/ 1413163 w 5081154"/>
                <a:gd name="connsiteY103" fmla="*/ 2990850 h 5463886"/>
                <a:gd name="connsiteX104" fmla="*/ 1454727 w 5081154"/>
                <a:gd name="connsiteY104" fmla="*/ 2793423 h 5463886"/>
                <a:gd name="connsiteX105" fmla="*/ 1371600 w 5081154"/>
                <a:gd name="connsiteY105" fmla="*/ 2575214 h 5463886"/>
                <a:gd name="connsiteX106" fmla="*/ 1267690 w 5081154"/>
                <a:gd name="connsiteY106" fmla="*/ 2564823 h 5463886"/>
                <a:gd name="connsiteX107" fmla="*/ 1205345 w 5081154"/>
                <a:gd name="connsiteY107" fmla="*/ 2450523 h 5463886"/>
                <a:gd name="connsiteX108" fmla="*/ 1278081 w 5081154"/>
                <a:gd name="connsiteY108" fmla="*/ 2346614 h 5463886"/>
                <a:gd name="connsiteX109" fmla="*/ 1132609 w 5081154"/>
                <a:gd name="connsiteY109" fmla="*/ 2211532 h 5463886"/>
                <a:gd name="connsiteX110" fmla="*/ 1132609 w 5081154"/>
                <a:gd name="connsiteY110" fmla="*/ 2086841 h 5463886"/>
                <a:gd name="connsiteX111" fmla="*/ 1132609 w 5081154"/>
                <a:gd name="connsiteY111" fmla="*/ 2086841 h 5463886"/>
                <a:gd name="connsiteX112" fmla="*/ 1163781 w 5081154"/>
                <a:gd name="connsiteY112" fmla="*/ 1962150 h 5463886"/>
                <a:gd name="connsiteX113" fmla="*/ 1132609 w 5081154"/>
                <a:gd name="connsiteY113" fmla="*/ 1879023 h 5463886"/>
                <a:gd name="connsiteX114" fmla="*/ 1132609 w 5081154"/>
                <a:gd name="connsiteY114" fmla="*/ 1785505 h 5463886"/>
                <a:gd name="connsiteX115" fmla="*/ 1070263 w 5081154"/>
                <a:gd name="connsiteY115" fmla="*/ 1754332 h 5463886"/>
                <a:gd name="connsiteX116" fmla="*/ 955963 w 5081154"/>
                <a:gd name="connsiteY116" fmla="*/ 1816677 h 5463886"/>
                <a:gd name="connsiteX117" fmla="*/ 914400 w 5081154"/>
                <a:gd name="connsiteY117" fmla="*/ 1650423 h 5463886"/>
                <a:gd name="connsiteX118" fmla="*/ 841663 w 5081154"/>
                <a:gd name="connsiteY118" fmla="*/ 1421823 h 5463886"/>
                <a:gd name="connsiteX119" fmla="*/ 654627 w 5081154"/>
                <a:gd name="connsiteY119" fmla="*/ 1328305 h 5463886"/>
                <a:gd name="connsiteX120" fmla="*/ 342900 w 5081154"/>
                <a:gd name="connsiteY120" fmla="*/ 1307523 h 5463886"/>
                <a:gd name="connsiteX121" fmla="*/ 394854 w 5081154"/>
                <a:gd name="connsiteY121" fmla="*/ 1473777 h 5463886"/>
                <a:gd name="connsiteX122" fmla="*/ 270163 w 5081154"/>
                <a:gd name="connsiteY122" fmla="*/ 1546514 h 5463886"/>
                <a:gd name="connsiteX123" fmla="*/ 51954 w 5081154"/>
                <a:gd name="connsiteY123" fmla="*/ 1619250 h 5463886"/>
                <a:gd name="connsiteX124" fmla="*/ 114300 w 5081154"/>
                <a:gd name="connsiteY124" fmla="*/ 1359477 h 5463886"/>
                <a:gd name="connsiteX125" fmla="*/ 10390 w 5081154"/>
                <a:gd name="connsiteY125" fmla="*/ 1099705 h 5463886"/>
                <a:gd name="connsiteX126" fmla="*/ 0 w 5081154"/>
                <a:gd name="connsiteY126" fmla="*/ 798368 h 5463886"/>
                <a:gd name="connsiteX127" fmla="*/ 270163 w 5081154"/>
                <a:gd name="connsiteY127" fmla="*/ 673677 h 5463886"/>
                <a:gd name="connsiteX128" fmla="*/ 571500 w 5081154"/>
                <a:gd name="connsiteY128" fmla="*/ 746414 h 5463886"/>
                <a:gd name="connsiteX129" fmla="*/ 571500 w 5081154"/>
                <a:gd name="connsiteY129" fmla="*/ 538596 h 5463886"/>
                <a:gd name="connsiteX130" fmla="*/ 852054 w 5081154"/>
                <a:gd name="connsiteY130" fmla="*/ 226868 h 5463886"/>
                <a:gd name="connsiteX131" fmla="*/ 1111827 w 5081154"/>
                <a:gd name="connsiteY131" fmla="*/ 112568 h 5463886"/>
                <a:gd name="connsiteX132" fmla="*/ 1211060 w 5081154"/>
                <a:gd name="connsiteY132" fmla="*/ 0 h 5463886"/>
                <a:gd name="connsiteX133" fmla="*/ 1289165 w 5081154"/>
                <a:gd name="connsiteY133" fmla="*/ 31864 h 5463886"/>
                <a:gd name="connsiteX134" fmla="*/ 1325360 w 5081154"/>
                <a:gd name="connsiteY134" fmla="*/ 79489 h 5463886"/>
                <a:gd name="connsiteX135" fmla="*/ 1432040 w 5081154"/>
                <a:gd name="connsiteY135" fmla="*/ 129019 h 5463886"/>
                <a:gd name="connsiteX136" fmla="*/ 1492480 w 5081154"/>
                <a:gd name="connsiteY136" fmla="*/ 233796 h 5463886"/>
                <a:gd name="connsiteX137" fmla="*/ 1489190 w 5081154"/>
                <a:gd name="connsiteY137" fmla="*/ 285229 h 5463886"/>
                <a:gd name="connsiteX138" fmla="*/ 1694930 w 5081154"/>
                <a:gd name="connsiteY138" fmla="*/ 393814 h 5463886"/>
                <a:gd name="connsiteX139" fmla="*/ 1694930 w 5081154"/>
                <a:gd name="connsiteY139" fmla="*/ 523354 h 5463886"/>
                <a:gd name="connsiteX140" fmla="*/ 1710516 w 5081154"/>
                <a:gd name="connsiteY140" fmla="*/ 585874 h 5463886"/>
                <a:gd name="connsiteX141" fmla="*/ 1769225 w 5081154"/>
                <a:gd name="connsiteY141" fmla="*/ 576694 h 5463886"/>
                <a:gd name="connsiteX142" fmla="*/ 1803515 w 5081154"/>
                <a:gd name="connsiteY142" fmla="*/ 618604 h 5463886"/>
                <a:gd name="connsiteX143" fmla="*/ 1830185 w 5081154"/>
                <a:gd name="connsiteY143" fmla="*/ 559549 h 5463886"/>
                <a:gd name="connsiteX144" fmla="*/ 1921625 w 5081154"/>
                <a:gd name="connsiteY144" fmla="*/ 570979 h 5463886"/>
                <a:gd name="connsiteX145" fmla="*/ 1948295 w 5081154"/>
                <a:gd name="connsiteY145" fmla="*/ 511924 h 5463886"/>
                <a:gd name="connsiteX146" fmla="*/ 1870190 w 5081154"/>
                <a:gd name="connsiteY146" fmla="*/ 470014 h 5463886"/>
                <a:gd name="connsiteX147" fmla="*/ 1820660 w 5081154"/>
                <a:gd name="connsiteY147" fmla="*/ 388099 h 5463886"/>
                <a:gd name="connsiteX148" fmla="*/ 1836593 w 5081154"/>
                <a:gd name="connsiteY148" fmla="*/ 347749 h 5463886"/>
                <a:gd name="connsiteX149" fmla="*/ 1976870 w 5081154"/>
                <a:gd name="connsiteY149" fmla="*/ 315709 h 5463886"/>
                <a:gd name="connsiteX150" fmla="*/ 2009255 w 5081154"/>
                <a:gd name="connsiteY150" fmla="*/ 344284 h 5463886"/>
                <a:gd name="connsiteX151" fmla="*/ 2070215 w 5081154"/>
                <a:gd name="connsiteY151" fmla="*/ 344284 h 5463886"/>
                <a:gd name="connsiteX152" fmla="*/ 2098790 w 5081154"/>
                <a:gd name="connsiteY152" fmla="*/ 382384 h 5463886"/>
                <a:gd name="connsiteX153" fmla="*/ 2138795 w 5081154"/>
                <a:gd name="connsiteY153" fmla="*/ 361429 h 5463886"/>
                <a:gd name="connsiteX154" fmla="*/ 2176895 w 5081154"/>
                <a:gd name="connsiteY154" fmla="*/ 384289 h 5463886"/>
                <a:gd name="connsiteX155" fmla="*/ 2235950 w 5081154"/>
                <a:gd name="connsiteY155" fmla="*/ 386194 h 5463886"/>
                <a:gd name="connsiteX156" fmla="*/ 2272145 w 5081154"/>
                <a:gd name="connsiteY156" fmla="*/ 441439 h 5463886"/>
                <a:gd name="connsiteX157" fmla="*/ 2278380 w 5081154"/>
                <a:gd name="connsiteY157" fmla="*/ 529936 h 5463886"/>
                <a:gd name="connsiteX158" fmla="*/ 2321675 w 5081154"/>
                <a:gd name="connsiteY158" fmla="*/ 500494 h 5463886"/>
                <a:gd name="connsiteX159" fmla="*/ 2371205 w 5081154"/>
                <a:gd name="connsiteY159" fmla="*/ 523354 h 5463886"/>
                <a:gd name="connsiteX160" fmla="*/ 2401685 w 5081154"/>
                <a:gd name="connsiteY160" fmla="*/ 403339 h 5463886"/>
                <a:gd name="connsiteX161" fmla="*/ 2375015 w 5081154"/>
                <a:gd name="connsiteY161" fmla="*/ 235699 h 5463886"/>
                <a:gd name="connsiteX162" fmla="*/ 2392160 w 5081154"/>
                <a:gd name="connsiteY162" fmla="*/ 176644 h 5463886"/>
                <a:gd name="connsiteX163" fmla="*/ 2543001 w 5081154"/>
                <a:gd name="connsiteY163" fmla="*/ 128501 h 5463886"/>
                <a:gd name="connsiteX164" fmla="*/ 2580755 w 5081154"/>
                <a:gd name="connsiteY164" fmla="*/ 163309 h 5463886"/>
                <a:gd name="connsiteX165" fmla="*/ 2573135 w 5081154"/>
                <a:gd name="connsiteY165" fmla="*/ 266179 h 5463886"/>
                <a:gd name="connsiteX166" fmla="*/ 2628380 w 5081154"/>
                <a:gd name="connsiteY166" fmla="*/ 292849 h 5463886"/>
                <a:gd name="connsiteX167" fmla="*/ 2667519 w 5081154"/>
                <a:gd name="connsiteY167" fmla="*/ 355369 h 5463886"/>
                <a:gd name="connsiteX168" fmla="*/ 2951018 w 5081154"/>
                <a:gd name="connsiteY168" fmla="*/ 320386 h 5463886"/>
                <a:gd name="connsiteX169" fmla="*/ 3200400 w 5081154"/>
                <a:gd name="connsiteY169" fmla="*/ 455468 h 5463886"/>
                <a:gd name="connsiteX170" fmla="*/ 3241963 w 5081154"/>
                <a:gd name="connsiteY170" fmla="*/ 590550 h 5463886"/>
                <a:gd name="connsiteX171" fmla="*/ 3387436 w 5081154"/>
                <a:gd name="connsiteY171" fmla="*/ 746414 h 5463886"/>
                <a:gd name="connsiteX172" fmla="*/ 3449781 w 5081154"/>
                <a:gd name="connsiteY172" fmla="*/ 902277 h 5463886"/>
                <a:gd name="connsiteX173" fmla="*/ 3647209 w 5081154"/>
                <a:gd name="connsiteY173" fmla="*/ 1037359 h 5463886"/>
                <a:gd name="connsiteX174" fmla="*/ 3699163 w 5081154"/>
                <a:gd name="connsiteY174" fmla="*/ 1162050 h 5463886"/>
                <a:gd name="connsiteX0" fmla="*/ 3699163 w 5081154"/>
                <a:gd name="connsiteY0" fmla="*/ 1162050 h 5463886"/>
                <a:gd name="connsiteX1" fmla="*/ 3647209 w 5081154"/>
                <a:gd name="connsiteY1" fmla="*/ 1276350 h 5463886"/>
                <a:gd name="connsiteX2" fmla="*/ 3647209 w 5081154"/>
                <a:gd name="connsiteY2" fmla="*/ 1369868 h 5463886"/>
                <a:gd name="connsiteX3" fmla="*/ 3574472 w 5081154"/>
                <a:gd name="connsiteY3" fmla="*/ 1390650 h 5463886"/>
                <a:gd name="connsiteX4" fmla="*/ 3595254 w 5081154"/>
                <a:gd name="connsiteY4" fmla="*/ 1494559 h 5463886"/>
                <a:gd name="connsiteX5" fmla="*/ 3678381 w 5081154"/>
                <a:gd name="connsiteY5" fmla="*/ 1525732 h 5463886"/>
                <a:gd name="connsiteX6" fmla="*/ 3688772 w 5081154"/>
                <a:gd name="connsiteY6" fmla="*/ 1640032 h 5463886"/>
                <a:gd name="connsiteX7" fmla="*/ 3740727 w 5081154"/>
                <a:gd name="connsiteY7" fmla="*/ 1650423 h 5463886"/>
                <a:gd name="connsiteX8" fmla="*/ 3730336 w 5081154"/>
                <a:gd name="connsiteY8" fmla="*/ 1795896 h 5463886"/>
                <a:gd name="connsiteX9" fmla="*/ 3803072 w 5081154"/>
                <a:gd name="connsiteY9" fmla="*/ 1806286 h 5463886"/>
                <a:gd name="connsiteX10" fmla="*/ 3834245 w 5081154"/>
                <a:gd name="connsiteY10" fmla="*/ 1941368 h 5463886"/>
                <a:gd name="connsiteX11" fmla="*/ 3938154 w 5081154"/>
                <a:gd name="connsiteY11" fmla="*/ 2003714 h 5463886"/>
                <a:gd name="connsiteX12" fmla="*/ 3958936 w 5081154"/>
                <a:gd name="connsiteY12" fmla="*/ 2076450 h 5463886"/>
                <a:gd name="connsiteX13" fmla="*/ 4197927 w 5081154"/>
                <a:gd name="connsiteY13" fmla="*/ 2107623 h 5463886"/>
                <a:gd name="connsiteX14" fmla="*/ 4384963 w 5081154"/>
                <a:gd name="connsiteY14" fmla="*/ 2481696 h 5463886"/>
                <a:gd name="connsiteX15" fmla="*/ 4447309 w 5081154"/>
                <a:gd name="connsiteY15" fmla="*/ 2429741 h 5463886"/>
                <a:gd name="connsiteX16" fmla="*/ 4603172 w 5081154"/>
                <a:gd name="connsiteY16" fmla="*/ 2575214 h 5463886"/>
                <a:gd name="connsiteX17" fmla="*/ 4603172 w 5081154"/>
                <a:gd name="connsiteY17" fmla="*/ 2658341 h 5463886"/>
                <a:gd name="connsiteX18" fmla="*/ 4738254 w 5081154"/>
                <a:gd name="connsiteY18" fmla="*/ 2762250 h 5463886"/>
                <a:gd name="connsiteX19" fmla="*/ 4831772 w 5081154"/>
                <a:gd name="connsiteY19" fmla="*/ 2741468 h 5463886"/>
                <a:gd name="connsiteX20" fmla="*/ 4914900 w 5081154"/>
                <a:gd name="connsiteY20" fmla="*/ 2845377 h 5463886"/>
                <a:gd name="connsiteX21" fmla="*/ 4966854 w 5081154"/>
                <a:gd name="connsiteY21" fmla="*/ 2845377 h 5463886"/>
                <a:gd name="connsiteX22" fmla="*/ 5060372 w 5081154"/>
                <a:gd name="connsiteY22" fmla="*/ 3063586 h 5463886"/>
                <a:gd name="connsiteX23" fmla="*/ 5081154 w 5081154"/>
                <a:gd name="connsiteY23" fmla="*/ 3167496 h 5463886"/>
                <a:gd name="connsiteX24" fmla="*/ 5060372 w 5081154"/>
                <a:gd name="connsiteY24" fmla="*/ 3261014 h 5463886"/>
                <a:gd name="connsiteX25" fmla="*/ 5060372 w 5081154"/>
                <a:gd name="connsiteY25" fmla="*/ 3323359 h 5463886"/>
                <a:gd name="connsiteX26" fmla="*/ 4935681 w 5081154"/>
                <a:gd name="connsiteY26" fmla="*/ 3458441 h 5463886"/>
                <a:gd name="connsiteX27" fmla="*/ 4748645 w 5081154"/>
                <a:gd name="connsiteY27" fmla="*/ 3354532 h 5463886"/>
                <a:gd name="connsiteX28" fmla="*/ 4665518 w 5081154"/>
                <a:gd name="connsiteY28" fmla="*/ 3406486 h 5463886"/>
                <a:gd name="connsiteX29" fmla="*/ 4623954 w 5081154"/>
                <a:gd name="connsiteY29" fmla="*/ 3718214 h 5463886"/>
                <a:gd name="connsiteX30" fmla="*/ 4478481 w 5081154"/>
                <a:gd name="connsiteY30" fmla="*/ 3842905 h 5463886"/>
                <a:gd name="connsiteX31" fmla="*/ 4239490 w 5081154"/>
                <a:gd name="connsiteY31" fmla="*/ 3894859 h 5463886"/>
                <a:gd name="connsiteX32" fmla="*/ 4156363 w 5081154"/>
                <a:gd name="connsiteY32" fmla="*/ 3957205 h 5463886"/>
                <a:gd name="connsiteX33" fmla="*/ 4073236 w 5081154"/>
                <a:gd name="connsiteY33" fmla="*/ 3988377 h 5463886"/>
                <a:gd name="connsiteX34" fmla="*/ 3938154 w 5081154"/>
                <a:gd name="connsiteY34" fmla="*/ 4123459 h 5463886"/>
                <a:gd name="connsiteX35" fmla="*/ 4042063 w 5081154"/>
                <a:gd name="connsiteY35" fmla="*/ 4383232 h 5463886"/>
                <a:gd name="connsiteX36" fmla="*/ 4156363 w 5081154"/>
                <a:gd name="connsiteY36" fmla="*/ 4559877 h 5463886"/>
                <a:gd name="connsiteX37" fmla="*/ 4083627 w 5081154"/>
                <a:gd name="connsiteY37" fmla="*/ 4736523 h 5463886"/>
                <a:gd name="connsiteX38" fmla="*/ 4083627 w 5081154"/>
                <a:gd name="connsiteY38" fmla="*/ 4819650 h 5463886"/>
                <a:gd name="connsiteX39" fmla="*/ 4239490 w 5081154"/>
                <a:gd name="connsiteY39" fmla="*/ 4809259 h 5463886"/>
                <a:gd name="connsiteX40" fmla="*/ 4260272 w 5081154"/>
                <a:gd name="connsiteY40" fmla="*/ 4892386 h 5463886"/>
                <a:gd name="connsiteX41" fmla="*/ 4197927 w 5081154"/>
                <a:gd name="connsiteY41" fmla="*/ 5214505 h 5463886"/>
                <a:gd name="connsiteX42" fmla="*/ 3948545 w 5081154"/>
                <a:gd name="connsiteY42" fmla="*/ 5048250 h 5463886"/>
                <a:gd name="connsiteX43" fmla="*/ 4000500 w 5081154"/>
                <a:gd name="connsiteY43" fmla="*/ 4985905 h 5463886"/>
                <a:gd name="connsiteX44" fmla="*/ 3927763 w 5081154"/>
                <a:gd name="connsiteY44" fmla="*/ 4944341 h 5463886"/>
                <a:gd name="connsiteX45" fmla="*/ 3927763 w 5081154"/>
                <a:gd name="connsiteY45" fmla="*/ 4871605 h 5463886"/>
                <a:gd name="connsiteX46" fmla="*/ 3771900 w 5081154"/>
                <a:gd name="connsiteY46" fmla="*/ 4881996 h 5463886"/>
                <a:gd name="connsiteX47" fmla="*/ 3667990 w 5081154"/>
                <a:gd name="connsiteY47" fmla="*/ 4933950 h 5463886"/>
                <a:gd name="connsiteX48" fmla="*/ 3564081 w 5081154"/>
                <a:gd name="connsiteY48" fmla="*/ 4830041 h 5463886"/>
                <a:gd name="connsiteX49" fmla="*/ 3356263 w 5081154"/>
                <a:gd name="connsiteY49" fmla="*/ 4850823 h 5463886"/>
                <a:gd name="connsiteX50" fmla="*/ 3356263 w 5081154"/>
                <a:gd name="connsiteY50" fmla="*/ 4726132 h 5463886"/>
                <a:gd name="connsiteX51" fmla="*/ 3273136 w 5081154"/>
                <a:gd name="connsiteY51" fmla="*/ 4819650 h 5463886"/>
                <a:gd name="connsiteX52" fmla="*/ 3293918 w 5081154"/>
                <a:gd name="connsiteY52" fmla="*/ 4933950 h 5463886"/>
                <a:gd name="connsiteX53" fmla="*/ 2930236 w 5081154"/>
                <a:gd name="connsiteY53" fmla="*/ 4933950 h 5463886"/>
                <a:gd name="connsiteX54" fmla="*/ 2670463 w 5081154"/>
                <a:gd name="connsiteY54" fmla="*/ 4954732 h 5463886"/>
                <a:gd name="connsiteX55" fmla="*/ 2628900 w 5081154"/>
                <a:gd name="connsiteY55" fmla="*/ 5120986 h 5463886"/>
                <a:gd name="connsiteX56" fmla="*/ 2441863 w 5081154"/>
                <a:gd name="connsiteY56" fmla="*/ 5120986 h 5463886"/>
                <a:gd name="connsiteX57" fmla="*/ 2369127 w 5081154"/>
                <a:gd name="connsiteY57" fmla="*/ 5204114 h 5463886"/>
                <a:gd name="connsiteX58" fmla="*/ 2265218 w 5081154"/>
                <a:gd name="connsiteY58" fmla="*/ 5276850 h 5463886"/>
                <a:gd name="connsiteX59" fmla="*/ 1849581 w 5081154"/>
                <a:gd name="connsiteY59" fmla="*/ 5266459 h 5463886"/>
                <a:gd name="connsiteX60" fmla="*/ 1870363 w 5081154"/>
                <a:gd name="connsiteY60" fmla="*/ 5069032 h 5463886"/>
                <a:gd name="connsiteX61" fmla="*/ 1766454 w 5081154"/>
                <a:gd name="connsiteY61" fmla="*/ 5079423 h 5463886"/>
                <a:gd name="connsiteX62" fmla="*/ 1610590 w 5081154"/>
                <a:gd name="connsiteY62" fmla="*/ 4944341 h 5463886"/>
                <a:gd name="connsiteX63" fmla="*/ 1527463 w 5081154"/>
                <a:gd name="connsiteY63" fmla="*/ 5017077 h 5463886"/>
                <a:gd name="connsiteX64" fmla="*/ 1465118 w 5081154"/>
                <a:gd name="connsiteY64" fmla="*/ 5048250 h 5463886"/>
                <a:gd name="connsiteX65" fmla="*/ 1361209 w 5081154"/>
                <a:gd name="connsiteY65" fmla="*/ 5027468 h 5463886"/>
                <a:gd name="connsiteX66" fmla="*/ 1392381 w 5081154"/>
                <a:gd name="connsiteY66" fmla="*/ 5193723 h 5463886"/>
                <a:gd name="connsiteX67" fmla="*/ 1340427 w 5081154"/>
                <a:gd name="connsiteY67" fmla="*/ 5318414 h 5463886"/>
                <a:gd name="connsiteX68" fmla="*/ 1153390 w 5081154"/>
                <a:gd name="connsiteY68" fmla="*/ 5463886 h 5463886"/>
                <a:gd name="connsiteX69" fmla="*/ 1049481 w 5081154"/>
                <a:gd name="connsiteY69" fmla="*/ 5453496 h 5463886"/>
                <a:gd name="connsiteX70" fmla="*/ 1143000 w 5081154"/>
                <a:gd name="connsiteY70" fmla="*/ 5276850 h 5463886"/>
                <a:gd name="connsiteX71" fmla="*/ 997527 w 5081154"/>
                <a:gd name="connsiteY71" fmla="*/ 5339196 h 5463886"/>
                <a:gd name="connsiteX72" fmla="*/ 955963 w 5081154"/>
                <a:gd name="connsiteY72" fmla="*/ 5224896 h 5463886"/>
                <a:gd name="connsiteX73" fmla="*/ 997527 w 5081154"/>
                <a:gd name="connsiteY73" fmla="*/ 5152159 h 5463886"/>
                <a:gd name="connsiteX74" fmla="*/ 924790 w 5081154"/>
                <a:gd name="connsiteY74" fmla="*/ 5110596 h 5463886"/>
                <a:gd name="connsiteX75" fmla="*/ 862445 w 5081154"/>
                <a:gd name="connsiteY75" fmla="*/ 5058641 h 5463886"/>
                <a:gd name="connsiteX76" fmla="*/ 779318 w 5081154"/>
                <a:gd name="connsiteY76" fmla="*/ 5006686 h 5463886"/>
                <a:gd name="connsiteX77" fmla="*/ 675409 w 5081154"/>
                <a:gd name="connsiteY77" fmla="*/ 4892386 h 5463886"/>
                <a:gd name="connsiteX78" fmla="*/ 602672 w 5081154"/>
                <a:gd name="connsiteY78" fmla="*/ 5027468 h 5463886"/>
                <a:gd name="connsiteX79" fmla="*/ 415636 w 5081154"/>
                <a:gd name="connsiteY79" fmla="*/ 5027468 h 5463886"/>
                <a:gd name="connsiteX80" fmla="*/ 353290 w 5081154"/>
                <a:gd name="connsiteY80" fmla="*/ 4965123 h 5463886"/>
                <a:gd name="connsiteX81" fmla="*/ 488372 w 5081154"/>
                <a:gd name="connsiteY81" fmla="*/ 4892386 h 5463886"/>
                <a:gd name="connsiteX82" fmla="*/ 633845 w 5081154"/>
                <a:gd name="connsiteY82" fmla="*/ 4902777 h 5463886"/>
                <a:gd name="connsiteX83" fmla="*/ 748145 w 5081154"/>
                <a:gd name="connsiteY83" fmla="*/ 4798868 h 5463886"/>
                <a:gd name="connsiteX84" fmla="*/ 852054 w 5081154"/>
                <a:gd name="connsiteY84" fmla="*/ 4830041 h 5463886"/>
                <a:gd name="connsiteX85" fmla="*/ 955963 w 5081154"/>
                <a:gd name="connsiteY85" fmla="*/ 4788477 h 5463886"/>
                <a:gd name="connsiteX86" fmla="*/ 976745 w 5081154"/>
                <a:gd name="connsiteY86" fmla="*/ 4861214 h 5463886"/>
                <a:gd name="connsiteX87" fmla="*/ 1039090 w 5081154"/>
                <a:gd name="connsiteY87" fmla="*/ 4694959 h 5463886"/>
                <a:gd name="connsiteX88" fmla="*/ 966354 w 5081154"/>
                <a:gd name="connsiteY88" fmla="*/ 4622223 h 5463886"/>
                <a:gd name="connsiteX89" fmla="*/ 1039090 w 5081154"/>
                <a:gd name="connsiteY89" fmla="*/ 4539096 h 5463886"/>
                <a:gd name="connsiteX90" fmla="*/ 976745 w 5081154"/>
                <a:gd name="connsiteY90" fmla="*/ 4435186 h 5463886"/>
                <a:gd name="connsiteX91" fmla="*/ 997527 w 5081154"/>
                <a:gd name="connsiteY91" fmla="*/ 4341668 h 5463886"/>
                <a:gd name="connsiteX92" fmla="*/ 1028700 w 5081154"/>
                <a:gd name="connsiteY92" fmla="*/ 4102677 h 5463886"/>
                <a:gd name="connsiteX93" fmla="*/ 935181 w 5081154"/>
                <a:gd name="connsiteY93" fmla="*/ 3676650 h 5463886"/>
                <a:gd name="connsiteX94" fmla="*/ 987136 w 5081154"/>
                <a:gd name="connsiteY94" fmla="*/ 3531177 h 5463886"/>
                <a:gd name="connsiteX95" fmla="*/ 1080654 w 5081154"/>
                <a:gd name="connsiteY95" fmla="*/ 3479223 h 5463886"/>
                <a:gd name="connsiteX96" fmla="*/ 1101436 w 5081154"/>
                <a:gd name="connsiteY96" fmla="*/ 3520786 h 5463886"/>
                <a:gd name="connsiteX97" fmla="*/ 1246909 w 5081154"/>
                <a:gd name="connsiteY97" fmla="*/ 3406486 h 5463886"/>
                <a:gd name="connsiteX98" fmla="*/ 1288472 w 5081154"/>
                <a:gd name="connsiteY98" fmla="*/ 3240232 h 5463886"/>
                <a:gd name="connsiteX99" fmla="*/ 1236518 w 5081154"/>
                <a:gd name="connsiteY99" fmla="*/ 3125932 h 5463886"/>
                <a:gd name="connsiteX100" fmla="*/ 1340427 w 5081154"/>
                <a:gd name="connsiteY100" fmla="*/ 3157105 h 5463886"/>
                <a:gd name="connsiteX101" fmla="*/ 1444336 w 5081154"/>
                <a:gd name="connsiteY101" fmla="*/ 3157105 h 5463886"/>
                <a:gd name="connsiteX102" fmla="*/ 1465118 w 5081154"/>
                <a:gd name="connsiteY102" fmla="*/ 3136323 h 5463886"/>
                <a:gd name="connsiteX103" fmla="*/ 1413163 w 5081154"/>
                <a:gd name="connsiteY103" fmla="*/ 2990850 h 5463886"/>
                <a:gd name="connsiteX104" fmla="*/ 1454727 w 5081154"/>
                <a:gd name="connsiteY104" fmla="*/ 2793423 h 5463886"/>
                <a:gd name="connsiteX105" fmla="*/ 1371600 w 5081154"/>
                <a:gd name="connsiteY105" fmla="*/ 2575214 h 5463886"/>
                <a:gd name="connsiteX106" fmla="*/ 1267690 w 5081154"/>
                <a:gd name="connsiteY106" fmla="*/ 2564823 h 5463886"/>
                <a:gd name="connsiteX107" fmla="*/ 1205345 w 5081154"/>
                <a:gd name="connsiteY107" fmla="*/ 2450523 h 5463886"/>
                <a:gd name="connsiteX108" fmla="*/ 1278081 w 5081154"/>
                <a:gd name="connsiteY108" fmla="*/ 2346614 h 5463886"/>
                <a:gd name="connsiteX109" fmla="*/ 1132609 w 5081154"/>
                <a:gd name="connsiteY109" fmla="*/ 2211532 h 5463886"/>
                <a:gd name="connsiteX110" fmla="*/ 1132609 w 5081154"/>
                <a:gd name="connsiteY110" fmla="*/ 2086841 h 5463886"/>
                <a:gd name="connsiteX111" fmla="*/ 1132609 w 5081154"/>
                <a:gd name="connsiteY111" fmla="*/ 2086841 h 5463886"/>
                <a:gd name="connsiteX112" fmla="*/ 1163781 w 5081154"/>
                <a:gd name="connsiteY112" fmla="*/ 1962150 h 5463886"/>
                <a:gd name="connsiteX113" fmla="*/ 1132609 w 5081154"/>
                <a:gd name="connsiteY113" fmla="*/ 1879023 h 5463886"/>
                <a:gd name="connsiteX114" fmla="*/ 1132609 w 5081154"/>
                <a:gd name="connsiteY114" fmla="*/ 1785505 h 5463886"/>
                <a:gd name="connsiteX115" fmla="*/ 1070263 w 5081154"/>
                <a:gd name="connsiteY115" fmla="*/ 1754332 h 5463886"/>
                <a:gd name="connsiteX116" fmla="*/ 955963 w 5081154"/>
                <a:gd name="connsiteY116" fmla="*/ 1816677 h 5463886"/>
                <a:gd name="connsiteX117" fmla="*/ 914400 w 5081154"/>
                <a:gd name="connsiteY117" fmla="*/ 1650423 h 5463886"/>
                <a:gd name="connsiteX118" fmla="*/ 841663 w 5081154"/>
                <a:gd name="connsiteY118" fmla="*/ 1421823 h 5463886"/>
                <a:gd name="connsiteX119" fmla="*/ 654627 w 5081154"/>
                <a:gd name="connsiteY119" fmla="*/ 1328305 h 5463886"/>
                <a:gd name="connsiteX120" fmla="*/ 342900 w 5081154"/>
                <a:gd name="connsiteY120" fmla="*/ 1307523 h 5463886"/>
                <a:gd name="connsiteX121" fmla="*/ 394854 w 5081154"/>
                <a:gd name="connsiteY121" fmla="*/ 1473777 h 5463886"/>
                <a:gd name="connsiteX122" fmla="*/ 270163 w 5081154"/>
                <a:gd name="connsiteY122" fmla="*/ 1546514 h 5463886"/>
                <a:gd name="connsiteX123" fmla="*/ 51954 w 5081154"/>
                <a:gd name="connsiteY123" fmla="*/ 1619250 h 5463886"/>
                <a:gd name="connsiteX124" fmla="*/ 114300 w 5081154"/>
                <a:gd name="connsiteY124" fmla="*/ 1359477 h 5463886"/>
                <a:gd name="connsiteX125" fmla="*/ 10390 w 5081154"/>
                <a:gd name="connsiteY125" fmla="*/ 1099705 h 5463886"/>
                <a:gd name="connsiteX126" fmla="*/ 0 w 5081154"/>
                <a:gd name="connsiteY126" fmla="*/ 798368 h 5463886"/>
                <a:gd name="connsiteX127" fmla="*/ 270163 w 5081154"/>
                <a:gd name="connsiteY127" fmla="*/ 673677 h 5463886"/>
                <a:gd name="connsiteX128" fmla="*/ 571500 w 5081154"/>
                <a:gd name="connsiteY128" fmla="*/ 746414 h 5463886"/>
                <a:gd name="connsiteX129" fmla="*/ 571500 w 5081154"/>
                <a:gd name="connsiteY129" fmla="*/ 538596 h 5463886"/>
                <a:gd name="connsiteX130" fmla="*/ 852054 w 5081154"/>
                <a:gd name="connsiteY130" fmla="*/ 226868 h 5463886"/>
                <a:gd name="connsiteX131" fmla="*/ 1111827 w 5081154"/>
                <a:gd name="connsiteY131" fmla="*/ 112568 h 5463886"/>
                <a:gd name="connsiteX132" fmla="*/ 1211060 w 5081154"/>
                <a:gd name="connsiteY132" fmla="*/ 0 h 5463886"/>
                <a:gd name="connsiteX133" fmla="*/ 1289165 w 5081154"/>
                <a:gd name="connsiteY133" fmla="*/ 31864 h 5463886"/>
                <a:gd name="connsiteX134" fmla="*/ 1325360 w 5081154"/>
                <a:gd name="connsiteY134" fmla="*/ 79489 h 5463886"/>
                <a:gd name="connsiteX135" fmla="*/ 1432040 w 5081154"/>
                <a:gd name="connsiteY135" fmla="*/ 129019 h 5463886"/>
                <a:gd name="connsiteX136" fmla="*/ 1492480 w 5081154"/>
                <a:gd name="connsiteY136" fmla="*/ 233796 h 5463886"/>
                <a:gd name="connsiteX137" fmla="*/ 1489190 w 5081154"/>
                <a:gd name="connsiteY137" fmla="*/ 285229 h 5463886"/>
                <a:gd name="connsiteX138" fmla="*/ 1694930 w 5081154"/>
                <a:gd name="connsiteY138" fmla="*/ 393814 h 5463886"/>
                <a:gd name="connsiteX139" fmla="*/ 1694930 w 5081154"/>
                <a:gd name="connsiteY139" fmla="*/ 523354 h 5463886"/>
                <a:gd name="connsiteX140" fmla="*/ 1710516 w 5081154"/>
                <a:gd name="connsiteY140" fmla="*/ 585874 h 5463886"/>
                <a:gd name="connsiteX141" fmla="*/ 1769225 w 5081154"/>
                <a:gd name="connsiteY141" fmla="*/ 576694 h 5463886"/>
                <a:gd name="connsiteX142" fmla="*/ 1803515 w 5081154"/>
                <a:gd name="connsiteY142" fmla="*/ 618604 h 5463886"/>
                <a:gd name="connsiteX143" fmla="*/ 1830185 w 5081154"/>
                <a:gd name="connsiteY143" fmla="*/ 559549 h 5463886"/>
                <a:gd name="connsiteX144" fmla="*/ 1921625 w 5081154"/>
                <a:gd name="connsiteY144" fmla="*/ 570979 h 5463886"/>
                <a:gd name="connsiteX145" fmla="*/ 1948295 w 5081154"/>
                <a:gd name="connsiteY145" fmla="*/ 511924 h 5463886"/>
                <a:gd name="connsiteX146" fmla="*/ 1870190 w 5081154"/>
                <a:gd name="connsiteY146" fmla="*/ 470014 h 5463886"/>
                <a:gd name="connsiteX147" fmla="*/ 1820660 w 5081154"/>
                <a:gd name="connsiteY147" fmla="*/ 388099 h 5463886"/>
                <a:gd name="connsiteX148" fmla="*/ 1836593 w 5081154"/>
                <a:gd name="connsiteY148" fmla="*/ 347749 h 5463886"/>
                <a:gd name="connsiteX149" fmla="*/ 1976870 w 5081154"/>
                <a:gd name="connsiteY149" fmla="*/ 315709 h 5463886"/>
                <a:gd name="connsiteX150" fmla="*/ 2009255 w 5081154"/>
                <a:gd name="connsiteY150" fmla="*/ 344284 h 5463886"/>
                <a:gd name="connsiteX151" fmla="*/ 2070215 w 5081154"/>
                <a:gd name="connsiteY151" fmla="*/ 344284 h 5463886"/>
                <a:gd name="connsiteX152" fmla="*/ 2098790 w 5081154"/>
                <a:gd name="connsiteY152" fmla="*/ 382384 h 5463886"/>
                <a:gd name="connsiteX153" fmla="*/ 2138795 w 5081154"/>
                <a:gd name="connsiteY153" fmla="*/ 361429 h 5463886"/>
                <a:gd name="connsiteX154" fmla="*/ 2176895 w 5081154"/>
                <a:gd name="connsiteY154" fmla="*/ 384289 h 5463886"/>
                <a:gd name="connsiteX155" fmla="*/ 2235950 w 5081154"/>
                <a:gd name="connsiteY155" fmla="*/ 386194 h 5463886"/>
                <a:gd name="connsiteX156" fmla="*/ 2272145 w 5081154"/>
                <a:gd name="connsiteY156" fmla="*/ 441439 h 5463886"/>
                <a:gd name="connsiteX157" fmla="*/ 2278380 w 5081154"/>
                <a:gd name="connsiteY157" fmla="*/ 529936 h 5463886"/>
                <a:gd name="connsiteX158" fmla="*/ 2321675 w 5081154"/>
                <a:gd name="connsiteY158" fmla="*/ 500494 h 5463886"/>
                <a:gd name="connsiteX159" fmla="*/ 2371205 w 5081154"/>
                <a:gd name="connsiteY159" fmla="*/ 523354 h 5463886"/>
                <a:gd name="connsiteX160" fmla="*/ 2401685 w 5081154"/>
                <a:gd name="connsiteY160" fmla="*/ 403339 h 5463886"/>
                <a:gd name="connsiteX161" fmla="*/ 2375015 w 5081154"/>
                <a:gd name="connsiteY161" fmla="*/ 235699 h 5463886"/>
                <a:gd name="connsiteX162" fmla="*/ 2392160 w 5081154"/>
                <a:gd name="connsiteY162" fmla="*/ 176644 h 5463886"/>
                <a:gd name="connsiteX163" fmla="*/ 2543001 w 5081154"/>
                <a:gd name="connsiteY163" fmla="*/ 128501 h 5463886"/>
                <a:gd name="connsiteX164" fmla="*/ 2580755 w 5081154"/>
                <a:gd name="connsiteY164" fmla="*/ 163309 h 5463886"/>
                <a:gd name="connsiteX165" fmla="*/ 2573135 w 5081154"/>
                <a:gd name="connsiteY165" fmla="*/ 266179 h 5463886"/>
                <a:gd name="connsiteX166" fmla="*/ 2628380 w 5081154"/>
                <a:gd name="connsiteY166" fmla="*/ 292849 h 5463886"/>
                <a:gd name="connsiteX167" fmla="*/ 2667519 w 5081154"/>
                <a:gd name="connsiteY167" fmla="*/ 355369 h 5463886"/>
                <a:gd name="connsiteX168" fmla="*/ 2943398 w 5081154"/>
                <a:gd name="connsiteY168" fmla="*/ 307051 h 5463886"/>
                <a:gd name="connsiteX169" fmla="*/ 3200400 w 5081154"/>
                <a:gd name="connsiteY169" fmla="*/ 455468 h 5463886"/>
                <a:gd name="connsiteX170" fmla="*/ 3241963 w 5081154"/>
                <a:gd name="connsiteY170" fmla="*/ 590550 h 5463886"/>
                <a:gd name="connsiteX171" fmla="*/ 3387436 w 5081154"/>
                <a:gd name="connsiteY171" fmla="*/ 746414 h 5463886"/>
                <a:gd name="connsiteX172" fmla="*/ 3449781 w 5081154"/>
                <a:gd name="connsiteY172" fmla="*/ 902277 h 5463886"/>
                <a:gd name="connsiteX173" fmla="*/ 3647209 w 5081154"/>
                <a:gd name="connsiteY173" fmla="*/ 1037359 h 5463886"/>
                <a:gd name="connsiteX174" fmla="*/ 3699163 w 5081154"/>
                <a:gd name="connsiteY174" fmla="*/ 1162050 h 5463886"/>
                <a:gd name="connsiteX0" fmla="*/ 3699163 w 5081154"/>
                <a:gd name="connsiteY0" fmla="*/ 1162050 h 5463886"/>
                <a:gd name="connsiteX1" fmla="*/ 3647209 w 5081154"/>
                <a:gd name="connsiteY1" fmla="*/ 1276350 h 5463886"/>
                <a:gd name="connsiteX2" fmla="*/ 3647209 w 5081154"/>
                <a:gd name="connsiteY2" fmla="*/ 1369868 h 5463886"/>
                <a:gd name="connsiteX3" fmla="*/ 3574472 w 5081154"/>
                <a:gd name="connsiteY3" fmla="*/ 1390650 h 5463886"/>
                <a:gd name="connsiteX4" fmla="*/ 3595254 w 5081154"/>
                <a:gd name="connsiteY4" fmla="*/ 1494559 h 5463886"/>
                <a:gd name="connsiteX5" fmla="*/ 3678381 w 5081154"/>
                <a:gd name="connsiteY5" fmla="*/ 1525732 h 5463886"/>
                <a:gd name="connsiteX6" fmla="*/ 3688772 w 5081154"/>
                <a:gd name="connsiteY6" fmla="*/ 1640032 h 5463886"/>
                <a:gd name="connsiteX7" fmla="*/ 3740727 w 5081154"/>
                <a:gd name="connsiteY7" fmla="*/ 1650423 h 5463886"/>
                <a:gd name="connsiteX8" fmla="*/ 3730336 w 5081154"/>
                <a:gd name="connsiteY8" fmla="*/ 1795896 h 5463886"/>
                <a:gd name="connsiteX9" fmla="*/ 3803072 w 5081154"/>
                <a:gd name="connsiteY9" fmla="*/ 1806286 h 5463886"/>
                <a:gd name="connsiteX10" fmla="*/ 3834245 w 5081154"/>
                <a:gd name="connsiteY10" fmla="*/ 1941368 h 5463886"/>
                <a:gd name="connsiteX11" fmla="*/ 3938154 w 5081154"/>
                <a:gd name="connsiteY11" fmla="*/ 2003714 h 5463886"/>
                <a:gd name="connsiteX12" fmla="*/ 3958936 w 5081154"/>
                <a:gd name="connsiteY12" fmla="*/ 2076450 h 5463886"/>
                <a:gd name="connsiteX13" fmla="*/ 4197927 w 5081154"/>
                <a:gd name="connsiteY13" fmla="*/ 2107623 h 5463886"/>
                <a:gd name="connsiteX14" fmla="*/ 4384963 w 5081154"/>
                <a:gd name="connsiteY14" fmla="*/ 2481696 h 5463886"/>
                <a:gd name="connsiteX15" fmla="*/ 4447309 w 5081154"/>
                <a:gd name="connsiteY15" fmla="*/ 2429741 h 5463886"/>
                <a:gd name="connsiteX16" fmla="*/ 4603172 w 5081154"/>
                <a:gd name="connsiteY16" fmla="*/ 2575214 h 5463886"/>
                <a:gd name="connsiteX17" fmla="*/ 4603172 w 5081154"/>
                <a:gd name="connsiteY17" fmla="*/ 2658341 h 5463886"/>
                <a:gd name="connsiteX18" fmla="*/ 4738254 w 5081154"/>
                <a:gd name="connsiteY18" fmla="*/ 2762250 h 5463886"/>
                <a:gd name="connsiteX19" fmla="*/ 4831772 w 5081154"/>
                <a:gd name="connsiteY19" fmla="*/ 2741468 h 5463886"/>
                <a:gd name="connsiteX20" fmla="*/ 4914900 w 5081154"/>
                <a:gd name="connsiteY20" fmla="*/ 2845377 h 5463886"/>
                <a:gd name="connsiteX21" fmla="*/ 4966854 w 5081154"/>
                <a:gd name="connsiteY21" fmla="*/ 2845377 h 5463886"/>
                <a:gd name="connsiteX22" fmla="*/ 5060372 w 5081154"/>
                <a:gd name="connsiteY22" fmla="*/ 3063586 h 5463886"/>
                <a:gd name="connsiteX23" fmla="*/ 5081154 w 5081154"/>
                <a:gd name="connsiteY23" fmla="*/ 3167496 h 5463886"/>
                <a:gd name="connsiteX24" fmla="*/ 5060372 w 5081154"/>
                <a:gd name="connsiteY24" fmla="*/ 3261014 h 5463886"/>
                <a:gd name="connsiteX25" fmla="*/ 5060372 w 5081154"/>
                <a:gd name="connsiteY25" fmla="*/ 3323359 h 5463886"/>
                <a:gd name="connsiteX26" fmla="*/ 4935681 w 5081154"/>
                <a:gd name="connsiteY26" fmla="*/ 3458441 h 5463886"/>
                <a:gd name="connsiteX27" fmla="*/ 4748645 w 5081154"/>
                <a:gd name="connsiteY27" fmla="*/ 3354532 h 5463886"/>
                <a:gd name="connsiteX28" fmla="*/ 4665518 w 5081154"/>
                <a:gd name="connsiteY28" fmla="*/ 3406486 h 5463886"/>
                <a:gd name="connsiteX29" fmla="*/ 4623954 w 5081154"/>
                <a:gd name="connsiteY29" fmla="*/ 3718214 h 5463886"/>
                <a:gd name="connsiteX30" fmla="*/ 4478481 w 5081154"/>
                <a:gd name="connsiteY30" fmla="*/ 3842905 h 5463886"/>
                <a:gd name="connsiteX31" fmla="*/ 4239490 w 5081154"/>
                <a:gd name="connsiteY31" fmla="*/ 3894859 h 5463886"/>
                <a:gd name="connsiteX32" fmla="*/ 4156363 w 5081154"/>
                <a:gd name="connsiteY32" fmla="*/ 3957205 h 5463886"/>
                <a:gd name="connsiteX33" fmla="*/ 4073236 w 5081154"/>
                <a:gd name="connsiteY33" fmla="*/ 3988377 h 5463886"/>
                <a:gd name="connsiteX34" fmla="*/ 3938154 w 5081154"/>
                <a:gd name="connsiteY34" fmla="*/ 4123459 h 5463886"/>
                <a:gd name="connsiteX35" fmla="*/ 4042063 w 5081154"/>
                <a:gd name="connsiteY35" fmla="*/ 4383232 h 5463886"/>
                <a:gd name="connsiteX36" fmla="*/ 4156363 w 5081154"/>
                <a:gd name="connsiteY36" fmla="*/ 4559877 h 5463886"/>
                <a:gd name="connsiteX37" fmla="*/ 4083627 w 5081154"/>
                <a:gd name="connsiteY37" fmla="*/ 4736523 h 5463886"/>
                <a:gd name="connsiteX38" fmla="*/ 4083627 w 5081154"/>
                <a:gd name="connsiteY38" fmla="*/ 4819650 h 5463886"/>
                <a:gd name="connsiteX39" fmla="*/ 4239490 w 5081154"/>
                <a:gd name="connsiteY39" fmla="*/ 4809259 h 5463886"/>
                <a:gd name="connsiteX40" fmla="*/ 4260272 w 5081154"/>
                <a:gd name="connsiteY40" fmla="*/ 4892386 h 5463886"/>
                <a:gd name="connsiteX41" fmla="*/ 4197927 w 5081154"/>
                <a:gd name="connsiteY41" fmla="*/ 5214505 h 5463886"/>
                <a:gd name="connsiteX42" fmla="*/ 3948545 w 5081154"/>
                <a:gd name="connsiteY42" fmla="*/ 5048250 h 5463886"/>
                <a:gd name="connsiteX43" fmla="*/ 4000500 w 5081154"/>
                <a:gd name="connsiteY43" fmla="*/ 4985905 h 5463886"/>
                <a:gd name="connsiteX44" fmla="*/ 3927763 w 5081154"/>
                <a:gd name="connsiteY44" fmla="*/ 4944341 h 5463886"/>
                <a:gd name="connsiteX45" fmla="*/ 3927763 w 5081154"/>
                <a:gd name="connsiteY45" fmla="*/ 4871605 h 5463886"/>
                <a:gd name="connsiteX46" fmla="*/ 3771900 w 5081154"/>
                <a:gd name="connsiteY46" fmla="*/ 4881996 h 5463886"/>
                <a:gd name="connsiteX47" fmla="*/ 3667990 w 5081154"/>
                <a:gd name="connsiteY47" fmla="*/ 4933950 h 5463886"/>
                <a:gd name="connsiteX48" fmla="*/ 3564081 w 5081154"/>
                <a:gd name="connsiteY48" fmla="*/ 4830041 h 5463886"/>
                <a:gd name="connsiteX49" fmla="*/ 3356263 w 5081154"/>
                <a:gd name="connsiteY49" fmla="*/ 4850823 h 5463886"/>
                <a:gd name="connsiteX50" fmla="*/ 3356263 w 5081154"/>
                <a:gd name="connsiteY50" fmla="*/ 4726132 h 5463886"/>
                <a:gd name="connsiteX51" fmla="*/ 3273136 w 5081154"/>
                <a:gd name="connsiteY51" fmla="*/ 4819650 h 5463886"/>
                <a:gd name="connsiteX52" fmla="*/ 3293918 w 5081154"/>
                <a:gd name="connsiteY52" fmla="*/ 4933950 h 5463886"/>
                <a:gd name="connsiteX53" fmla="*/ 2930236 w 5081154"/>
                <a:gd name="connsiteY53" fmla="*/ 4933950 h 5463886"/>
                <a:gd name="connsiteX54" fmla="*/ 2670463 w 5081154"/>
                <a:gd name="connsiteY54" fmla="*/ 4954732 h 5463886"/>
                <a:gd name="connsiteX55" fmla="*/ 2628900 w 5081154"/>
                <a:gd name="connsiteY55" fmla="*/ 5120986 h 5463886"/>
                <a:gd name="connsiteX56" fmla="*/ 2441863 w 5081154"/>
                <a:gd name="connsiteY56" fmla="*/ 5120986 h 5463886"/>
                <a:gd name="connsiteX57" fmla="*/ 2369127 w 5081154"/>
                <a:gd name="connsiteY57" fmla="*/ 5204114 h 5463886"/>
                <a:gd name="connsiteX58" fmla="*/ 2265218 w 5081154"/>
                <a:gd name="connsiteY58" fmla="*/ 5276850 h 5463886"/>
                <a:gd name="connsiteX59" fmla="*/ 1849581 w 5081154"/>
                <a:gd name="connsiteY59" fmla="*/ 5266459 h 5463886"/>
                <a:gd name="connsiteX60" fmla="*/ 1870363 w 5081154"/>
                <a:gd name="connsiteY60" fmla="*/ 5069032 h 5463886"/>
                <a:gd name="connsiteX61" fmla="*/ 1766454 w 5081154"/>
                <a:gd name="connsiteY61" fmla="*/ 5079423 h 5463886"/>
                <a:gd name="connsiteX62" fmla="*/ 1610590 w 5081154"/>
                <a:gd name="connsiteY62" fmla="*/ 4944341 h 5463886"/>
                <a:gd name="connsiteX63" fmla="*/ 1527463 w 5081154"/>
                <a:gd name="connsiteY63" fmla="*/ 5017077 h 5463886"/>
                <a:gd name="connsiteX64" fmla="*/ 1465118 w 5081154"/>
                <a:gd name="connsiteY64" fmla="*/ 5048250 h 5463886"/>
                <a:gd name="connsiteX65" fmla="*/ 1361209 w 5081154"/>
                <a:gd name="connsiteY65" fmla="*/ 5027468 h 5463886"/>
                <a:gd name="connsiteX66" fmla="*/ 1392381 w 5081154"/>
                <a:gd name="connsiteY66" fmla="*/ 5193723 h 5463886"/>
                <a:gd name="connsiteX67" fmla="*/ 1340427 w 5081154"/>
                <a:gd name="connsiteY67" fmla="*/ 5318414 h 5463886"/>
                <a:gd name="connsiteX68" fmla="*/ 1153390 w 5081154"/>
                <a:gd name="connsiteY68" fmla="*/ 5463886 h 5463886"/>
                <a:gd name="connsiteX69" fmla="*/ 1049481 w 5081154"/>
                <a:gd name="connsiteY69" fmla="*/ 5453496 h 5463886"/>
                <a:gd name="connsiteX70" fmla="*/ 1143000 w 5081154"/>
                <a:gd name="connsiteY70" fmla="*/ 5276850 h 5463886"/>
                <a:gd name="connsiteX71" fmla="*/ 997527 w 5081154"/>
                <a:gd name="connsiteY71" fmla="*/ 5339196 h 5463886"/>
                <a:gd name="connsiteX72" fmla="*/ 955963 w 5081154"/>
                <a:gd name="connsiteY72" fmla="*/ 5224896 h 5463886"/>
                <a:gd name="connsiteX73" fmla="*/ 997527 w 5081154"/>
                <a:gd name="connsiteY73" fmla="*/ 5152159 h 5463886"/>
                <a:gd name="connsiteX74" fmla="*/ 924790 w 5081154"/>
                <a:gd name="connsiteY74" fmla="*/ 5110596 h 5463886"/>
                <a:gd name="connsiteX75" fmla="*/ 862445 w 5081154"/>
                <a:gd name="connsiteY75" fmla="*/ 5058641 h 5463886"/>
                <a:gd name="connsiteX76" fmla="*/ 779318 w 5081154"/>
                <a:gd name="connsiteY76" fmla="*/ 5006686 h 5463886"/>
                <a:gd name="connsiteX77" fmla="*/ 675409 w 5081154"/>
                <a:gd name="connsiteY77" fmla="*/ 4892386 h 5463886"/>
                <a:gd name="connsiteX78" fmla="*/ 602672 w 5081154"/>
                <a:gd name="connsiteY78" fmla="*/ 5027468 h 5463886"/>
                <a:gd name="connsiteX79" fmla="*/ 415636 w 5081154"/>
                <a:gd name="connsiteY79" fmla="*/ 5027468 h 5463886"/>
                <a:gd name="connsiteX80" fmla="*/ 353290 w 5081154"/>
                <a:gd name="connsiteY80" fmla="*/ 4965123 h 5463886"/>
                <a:gd name="connsiteX81" fmla="*/ 488372 w 5081154"/>
                <a:gd name="connsiteY81" fmla="*/ 4892386 h 5463886"/>
                <a:gd name="connsiteX82" fmla="*/ 633845 w 5081154"/>
                <a:gd name="connsiteY82" fmla="*/ 4902777 h 5463886"/>
                <a:gd name="connsiteX83" fmla="*/ 748145 w 5081154"/>
                <a:gd name="connsiteY83" fmla="*/ 4798868 h 5463886"/>
                <a:gd name="connsiteX84" fmla="*/ 852054 w 5081154"/>
                <a:gd name="connsiteY84" fmla="*/ 4830041 h 5463886"/>
                <a:gd name="connsiteX85" fmla="*/ 955963 w 5081154"/>
                <a:gd name="connsiteY85" fmla="*/ 4788477 h 5463886"/>
                <a:gd name="connsiteX86" fmla="*/ 976745 w 5081154"/>
                <a:gd name="connsiteY86" fmla="*/ 4861214 h 5463886"/>
                <a:gd name="connsiteX87" fmla="*/ 1039090 w 5081154"/>
                <a:gd name="connsiteY87" fmla="*/ 4694959 h 5463886"/>
                <a:gd name="connsiteX88" fmla="*/ 966354 w 5081154"/>
                <a:gd name="connsiteY88" fmla="*/ 4622223 h 5463886"/>
                <a:gd name="connsiteX89" fmla="*/ 1039090 w 5081154"/>
                <a:gd name="connsiteY89" fmla="*/ 4539096 h 5463886"/>
                <a:gd name="connsiteX90" fmla="*/ 976745 w 5081154"/>
                <a:gd name="connsiteY90" fmla="*/ 4435186 h 5463886"/>
                <a:gd name="connsiteX91" fmla="*/ 997527 w 5081154"/>
                <a:gd name="connsiteY91" fmla="*/ 4341668 h 5463886"/>
                <a:gd name="connsiteX92" fmla="*/ 1028700 w 5081154"/>
                <a:gd name="connsiteY92" fmla="*/ 4102677 h 5463886"/>
                <a:gd name="connsiteX93" fmla="*/ 935181 w 5081154"/>
                <a:gd name="connsiteY93" fmla="*/ 3676650 h 5463886"/>
                <a:gd name="connsiteX94" fmla="*/ 987136 w 5081154"/>
                <a:gd name="connsiteY94" fmla="*/ 3531177 h 5463886"/>
                <a:gd name="connsiteX95" fmla="*/ 1080654 w 5081154"/>
                <a:gd name="connsiteY95" fmla="*/ 3479223 h 5463886"/>
                <a:gd name="connsiteX96" fmla="*/ 1101436 w 5081154"/>
                <a:gd name="connsiteY96" fmla="*/ 3520786 h 5463886"/>
                <a:gd name="connsiteX97" fmla="*/ 1246909 w 5081154"/>
                <a:gd name="connsiteY97" fmla="*/ 3406486 h 5463886"/>
                <a:gd name="connsiteX98" fmla="*/ 1288472 w 5081154"/>
                <a:gd name="connsiteY98" fmla="*/ 3240232 h 5463886"/>
                <a:gd name="connsiteX99" fmla="*/ 1236518 w 5081154"/>
                <a:gd name="connsiteY99" fmla="*/ 3125932 h 5463886"/>
                <a:gd name="connsiteX100" fmla="*/ 1340427 w 5081154"/>
                <a:gd name="connsiteY100" fmla="*/ 3157105 h 5463886"/>
                <a:gd name="connsiteX101" fmla="*/ 1444336 w 5081154"/>
                <a:gd name="connsiteY101" fmla="*/ 3157105 h 5463886"/>
                <a:gd name="connsiteX102" fmla="*/ 1465118 w 5081154"/>
                <a:gd name="connsiteY102" fmla="*/ 3136323 h 5463886"/>
                <a:gd name="connsiteX103" fmla="*/ 1413163 w 5081154"/>
                <a:gd name="connsiteY103" fmla="*/ 2990850 h 5463886"/>
                <a:gd name="connsiteX104" fmla="*/ 1454727 w 5081154"/>
                <a:gd name="connsiteY104" fmla="*/ 2793423 h 5463886"/>
                <a:gd name="connsiteX105" fmla="*/ 1371600 w 5081154"/>
                <a:gd name="connsiteY105" fmla="*/ 2575214 h 5463886"/>
                <a:gd name="connsiteX106" fmla="*/ 1267690 w 5081154"/>
                <a:gd name="connsiteY106" fmla="*/ 2564823 h 5463886"/>
                <a:gd name="connsiteX107" fmla="*/ 1205345 w 5081154"/>
                <a:gd name="connsiteY107" fmla="*/ 2450523 h 5463886"/>
                <a:gd name="connsiteX108" fmla="*/ 1278081 w 5081154"/>
                <a:gd name="connsiteY108" fmla="*/ 2346614 h 5463886"/>
                <a:gd name="connsiteX109" fmla="*/ 1132609 w 5081154"/>
                <a:gd name="connsiteY109" fmla="*/ 2211532 h 5463886"/>
                <a:gd name="connsiteX110" fmla="*/ 1132609 w 5081154"/>
                <a:gd name="connsiteY110" fmla="*/ 2086841 h 5463886"/>
                <a:gd name="connsiteX111" fmla="*/ 1132609 w 5081154"/>
                <a:gd name="connsiteY111" fmla="*/ 2086841 h 5463886"/>
                <a:gd name="connsiteX112" fmla="*/ 1163781 w 5081154"/>
                <a:gd name="connsiteY112" fmla="*/ 1962150 h 5463886"/>
                <a:gd name="connsiteX113" fmla="*/ 1132609 w 5081154"/>
                <a:gd name="connsiteY113" fmla="*/ 1879023 h 5463886"/>
                <a:gd name="connsiteX114" fmla="*/ 1132609 w 5081154"/>
                <a:gd name="connsiteY114" fmla="*/ 1785505 h 5463886"/>
                <a:gd name="connsiteX115" fmla="*/ 1070263 w 5081154"/>
                <a:gd name="connsiteY115" fmla="*/ 1754332 h 5463886"/>
                <a:gd name="connsiteX116" fmla="*/ 955963 w 5081154"/>
                <a:gd name="connsiteY116" fmla="*/ 1816677 h 5463886"/>
                <a:gd name="connsiteX117" fmla="*/ 914400 w 5081154"/>
                <a:gd name="connsiteY117" fmla="*/ 1650423 h 5463886"/>
                <a:gd name="connsiteX118" fmla="*/ 841663 w 5081154"/>
                <a:gd name="connsiteY118" fmla="*/ 1421823 h 5463886"/>
                <a:gd name="connsiteX119" fmla="*/ 654627 w 5081154"/>
                <a:gd name="connsiteY119" fmla="*/ 1328305 h 5463886"/>
                <a:gd name="connsiteX120" fmla="*/ 342900 w 5081154"/>
                <a:gd name="connsiteY120" fmla="*/ 1307523 h 5463886"/>
                <a:gd name="connsiteX121" fmla="*/ 394854 w 5081154"/>
                <a:gd name="connsiteY121" fmla="*/ 1473777 h 5463886"/>
                <a:gd name="connsiteX122" fmla="*/ 270163 w 5081154"/>
                <a:gd name="connsiteY122" fmla="*/ 1546514 h 5463886"/>
                <a:gd name="connsiteX123" fmla="*/ 51954 w 5081154"/>
                <a:gd name="connsiteY123" fmla="*/ 1619250 h 5463886"/>
                <a:gd name="connsiteX124" fmla="*/ 114300 w 5081154"/>
                <a:gd name="connsiteY124" fmla="*/ 1359477 h 5463886"/>
                <a:gd name="connsiteX125" fmla="*/ 10390 w 5081154"/>
                <a:gd name="connsiteY125" fmla="*/ 1099705 h 5463886"/>
                <a:gd name="connsiteX126" fmla="*/ 0 w 5081154"/>
                <a:gd name="connsiteY126" fmla="*/ 798368 h 5463886"/>
                <a:gd name="connsiteX127" fmla="*/ 270163 w 5081154"/>
                <a:gd name="connsiteY127" fmla="*/ 673677 h 5463886"/>
                <a:gd name="connsiteX128" fmla="*/ 571500 w 5081154"/>
                <a:gd name="connsiteY128" fmla="*/ 746414 h 5463886"/>
                <a:gd name="connsiteX129" fmla="*/ 571500 w 5081154"/>
                <a:gd name="connsiteY129" fmla="*/ 538596 h 5463886"/>
                <a:gd name="connsiteX130" fmla="*/ 852054 w 5081154"/>
                <a:gd name="connsiteY130" fmla="*/ 226868 h 5463886"/>
                <a:gd name="connsiteX131" fmla="*/ 1111827 w 5081154"/>
                <a:gd name="connsiteY131" fmla="*/ 112568 h 5463886"/>
                <a:gd name="connsiteX132" fmla="*/ 1211060 w 5081154"/>
                <a:gd name="connsiteY132" fmla="*/ 0 h 5463886"/>
                <a:gd name="connsiteX133" fmla="*/ 1289165 w 5081154"/>
                <a:gd name="connsiteY133" fmla="*/ 31864 h 5463886"/>
                <a:gd name="connsiteX134" fmla="*/ 1325360 w 5081154"/>
                <a:gd name="connsiteY134" fmla="*/ 79489 h 5463886"/>
                <a:gd name="connsiteX135" fmla="*/ 1432040 w 5081154"/>
                <a:gd name="connsiteY135" fmla="*/ 129019 h 5463886"/>
                <a:gd name="connsiteX136" fmla="*/ 1492480 w 5081154"/>
                <a:gd name="connsiteY136" fmla="*/ 233796 h 5463886"/>
                <a:gd name="connsiteX137" fmla="*/ 1489190 w 5081154"/>
                <a:gd name="connsiteY137" fmla="*/ 285229 h 5463886"/>
                <a:gd name="connsiteX138" fmla="*/ 1694930 w 5081154"/>
                <a:gd name="connsiteY138" fmla="*/ 393814 h 5463886"/>
                <a:gd name="connsiteX139" fmla="*/ 1694930 w 5081154"/>
                <a:gd name="connsiteY139" fmla="*/ 523354 h 5463886"/>
                <a:gd name="connsiteX140" fmla="*/ 1710516 w 5081154"/>
                <a:gd name="connsiteY140" fmla="*/ 585874 h 5463886"/>
                <a:gd name="connsiteX141" fmla="*/ 1769225 w 5081154"/>
                <a:gd name="connsiteY141" fmla="*/ 576694 h 5463886"/>
                <a:gd name="connsiteX142" fmla="*/ 1803515 w 5081154"/>
                <a:gd name="connsiteY142" fmla="*/ 618604 h 5463886"/>
                <a:gd name="connsiteX143" fmla="*/ 1830185 w 5081154"/>
                <a:gd name="connsiteY143" fmla="*/ 559549 h 5463886"/>
                <a:gd name="connsiteX144" fmla="*/ 1921625 w 5081154"/>
                <a:gd name="connsiteY144" fmla="*/ 570979 h 5463886"/>
                <a:gd name="connsiteX145" fmla="*/ 1948295 w 5081154"/>
                <a:gd name="connsiteY145" fmla="*/ 511924 h 5463886"/>
                <a:gd name="connsiteX146" fmla="*/ 1870190 w 5081154"/>
                <a:gd name="connsiteY146" fmla="*/ 470014 h 5463886"/>
                <a:gd name="connsiteX147" fmla="*/ 1820660 w 5081154"/>
                <a:gd name="connsiteY147" fmla="*/ 388099 h 5463886"/>
                <a:gd name="connsiteX148" fmla="*/ 1836593 w 5081154"/>
                <a:gd name="connsiteY148" fmla="*/ 347749 h 5463886"/>
                <a:gd name="connsiteX149" fmla="*/ 1976870 w 5081154"/>
                <a:gd name="connsiteY149" fmla="*/ 315709 h 5463886"/>
                <a:gd name="connsiteX150" fmla="*/ 2009255 w 5081154"/>
                <a:gd name="connsiteY150" fmla="*/ 344284 h 5463886"/>
                <a:gd name="connsiteX151" fmla="*/ 2070215 w 5081154"/>
                <a:gd name="connsiteY151" fmla="*/ 344284 h 5463886"/>
                <a:gd name="connsiteX152" fmla="*/ 2098790 w 5081154"/>
                <a:gd name="connsiteY152" fmla="*/ 382384 h 5463886"/>
                <a:gd name="connsiteX153" fmla="*/ 2138795 w 5081154"/>
                <a:gd name="connsiteY153" fmla="*/ 361429 h 5463886"/>
                <a:gd name="connsiteX154" fmla="*/ 2176895 w 5081154"/>
                <a:gd name="connsiteY154" fmla="*/ 384289 h 5463886"/>
                <a:gd name="connsiteX155" fmla="*/ 2235950 w 5081154"/>
                <a:gd name="connsiteY155" fmla="*/ 386194 h 5463886"/>
                <a:gd name="connsiteX156" fmla="*/ 2272145 w 5081154"/>
                <a:gd name="connsiteY156" fmla="*/ 441439 h 5463886"/>
                <a:gd name="connsiteX157" fmla="*/ 2278380 w 5081154"/>
                <a:gd name="connsiteY157" fmla="*/ 529936 h 5463886"/>
                <a:gd name="connsiteX158" fmla="*/ 2321675 w 5081154"/>
                <a:gd name="connsiteY158" fmla="*/ 500494 h 5463886"/>
                <a:gd name="connsiteX159" fmla="*/ 2371205 w 5081154"/>
                <a:gd name="connsiteY159" fmla="*/ 523354 h 5463886"/>
                <a:gd name="connsiteX160" fmla="*/ 2401685 w 5081154"/>
                <a:gd name="connsiteY160" fmla="*/ 403339 h 5463886"/>
                <a:gd name="connsiteX161" fmla="*/ 2375015 w 5081154"/>
                <a:gd name="connsiteY161" fmla="*/ 235699 h 5463886"/>
                <a:gd name="connsiteX162" fmla="*/ 2392160 w 5081154"/>
                <a:gd name="connsiteY162" fmla="*/ 176644 h 5463886"/>
                <a:gd name="connsiteX163" fmla="*/ 2543001 w 5081154"/>
                <a:gd name="connsiteY163" fmla="*/ 128501 h 5463886"/>
                <a:gd name="connsiteX164" fmla="*/ 2580755 w 5081154"/>
                <a:gd name="connsiteY164" fmla="*/ 163309 h 5463886"/>
                <a:gd name="connsiteX165" fmla="*/ 2573135 w 5081154"/>
                <a:gd name="connsiteY165" fmla="*/ 266179 h 5463886"/>
                <a:gd name="connsiteX166" fmla="*/ 2628380 w 5081154"/>
                <a:gd name="connsiteY166" fmla="*/ 292849 h 5463886"/>
                <a:gd name="connsiteX167" fmla="*/ 2667519 w 5081154"/>
                <a:gd name="connsiteY167" fmla="*/ 355369 h 5463886"/>
                <a:gd name="connsiteX168" fmla="*/ 2662670 w 5081154"/>
                <a:gd name="connsiteY168" fmla="*/ 353809 h 5463886"/>
                <a:gd name="connsiteX169" fmla="*/ 2943398 w 5081154"/>
                <a:gd name="connsiteY169" fmla="*/ 307051 h 5463886"/>
                <a:gd name="connsiteX170" fmla="*/ 3200400 w 5081154"/>
                <a:gd name="connsiteY170" fmla="*/ 455468 h 5463886"/>
                <a:gd name="connsiteX171" fmla="*/ 3241963 w 5081154"/>
                <a:gd name="connsiteY171" fmla="*/ 590550 h 5463886"/>
                <a:gd name="connsiteX172" fmla="*/ 3387436 w 5081154"/>
                <a:gd name="connsiteY172" fmla="*/ 746414 h 5463886"/>
                <a:gd name="connsiteX173" fmla="*/ 3449781 w 5081154"/>
                <a:gd name="connsiteY173" fmla="*/ 902277 h 5463886"/>
                <a:gd name="connsiteX174" fmla="*/ 3647209 w 5081154"/>
                <a:gd name="connsiteY174" fmla="*/ 1037359 h 5463886"/>
                <a:gd name="connsiteX175" fmla="*/ 3699163 w 5081154"/>
                <a:gd name="connsiteY175" fmla="*/ 1162050 h 5463886"/>
                <a:gd name="connsiteX0" fmla="*/ 3699163 w 5081154"/>
                <a:gd name="connsiteY0" fmla="*/ 1162050 h 5463886"/>
                <a:gd name="connsiteX1" fmla="*/ 3647209 w 5081154"/>
                <a:gd name="connsiteY1" fmla="*/ 1276350 h 5463886"/>
                <a:gd name="connsiteX2" fmla="*/ 3647209 w 5081154"/>
                <a:gd name="connsiteY2" fmla="*/ 1369868 h 5463886"/>
                <a:gd name="connsiteX3" fmla="*/ 3574472 w 5081154"/>
                <a:gd name="connsiteY3" fmla="*/ 1390650 h 5463886"/>
                <a:gd name="connsiteX4" fmla="*/ 3595254 w 5081154"/>
                <a:gd name="connsiteY4" fmla="*/ 1494559 h 5463886"/>
                <a:gd name="connsiteX5" fmla="*/ 3678381 w 5081154"/>
                <a:gd name="connsiteY5" fmla="*/ 1525732 h 5463886"/>
                <a:gd name="connsiteX6" fmla="*/ 3688772 w 5081154"/>
                <a:gd name="connsiteY6" fmla="*/ 1640032 h 5463886"/>
                <a:gd name="connsiteX7" fmla="*/ 3740727 w 5081154"/>
                <a:gd name="connsiteY7" fmla="*/ 1650423 h 5463886"/>
                <a:gd name="connsiteX8" fmla="*/ 3730336 w 5081154"/>
                <a:gd name="connsiteY8" fmla="*/ 1795896 h 5463886"/>
                <a:gd name="connsiteX9" fmla="*/ 3803072 w 5081154"/>
                <a:gd name="connsiteY9" fmla="*/ 1806286 h 5463886"/>
                <a:gd name="connsiteX10" fmla="*/ 3834245 w 5081154"/>
                <a:gd name="connsiteY10" fmla="*/ 1941368 h 5463886"/>
                <a:gd name="connsiteX11" fmla="*/ 3938154 w 5081154"/>
                <a:gd name="connsiteY11" fmla="*/ 2003714 h 5463886"/>
                <a:gd name="connsiteX12" fmla="*/ 3958936 w 5081154"/>
                <a:gd name="connsiteY12" fmla="*/ 2076450 h 5463886"/>
                <a:gd name="connsiteX13" fmla="*/ 4197927 w 5081154"/>
                <a:gd name="connsiteY13" fmla="*/ 2107623 h 5463886"/>
                <a:gd name="connsiteX14" fmla="*/ 4384963 w 5081154"/>
                <a:gd name="connsiteY14" fmla="*/ 2481696 h 5463886"/>
                <a:gd name="connsiteX15" fmla="*/ 4447309 w 5081154"/>
                <a:gd name="connsiteY15" fmla="*/ 2429741 h 5463886"/>
                <a:gd name="connsiteX16" fmla="*/ 4603172 w 5081154"/>
                <a:gd name="connsiteY16" fmla="*/ 2575214 h 5463886"/>
                <a:gd name="connsiteX17" fmla="*/ 4603172 w 5081154"/>
                <a:gd name="connsiteY17" fmla="*/ 2658341 h 5463886"/>
                <a:gd name="connsiteX18" fmla="*/ 4738254 w 5081154"/>
                <a:gd name="connsiteY18" fmla="*/ 2762250 h 5463886"/>
                <a:gd name="connsiteX19" fmla="*/ 4831772 w 5081154"/>
                <a:gd name="connsiteY19" fmla="*/ 2741468 h 5463886"/>
                <a:gd name="connsiteX20" fmla="*/ 4914900 w 5081154"/>
                <a:gd name="connsiteY20" fmla="*/ 2845377 h 5463886"/>
                <a:gd name="connsiteX21" fmla="*/ 4966854 w 5081154"/>
                <a:gd name="connsiteY21" fmla="*/ 2845377 h 5463886"/>
                <a:gd name="connsiteX22" fmla="*/ 5060372 w 5081154"/>
                <a:gd name="connsiteY22" fmla="*/ 3063586 h 5463886"/>
                <a:gd name="connsiteX23" fmla="*/ 5081154 w 5081154"/>
                <a:gd name="connsiteY23" fmla="*/ 3167496 h 5463886"/>
                <a:gd name="connsiteX24" fmla="*/ 5060372 w 5081154"/>
                <a:gd name="connsiteY24" fmla="*/ 3261014 h 5463886"/>
                <a:gd name="connsiteX25" fmla="*/ 5060372 w 5081154"/>
                <a:gd name="connsiteY25" fmla="*/ 3323359 h 5463886"/>
                <a:gd name="connsiteX26" fmla="*/ 4935681 w 5081154"/>
                <a:gd name="connsiteY26" fmla="*/ 3458441 h 5463886"/>
                <a:gd name="connsiteX27" fmla="*/ 4748645 w 5081154"/>
                <a:gd name="connsiteY27" fmla="*/ 3354532 h 5463886"/>
                <a:gd name="connsiteX28" fmla="*/ 4665518 w 5081154"/>
                <a:gd name="connsiteY28" fmla="*/ 3406486 h 5463886"/>
                <a:gd name="connsiteX29" fmla="*/ 4623954 w 5081154"/>
                <a:gd name="connsiteY29" fmla="*/ 3718214 h 5463886"/>
                <a:gd name="connsiteX30" fmla="*/ 4478481 w 5081154"/>
                <a:gd name="connsiteY30" fmla="*/ 3842905 h 5463886"/>
                <a:gd name="connsiteX31" fmla="*/ 4239490 w 5081154"/>
                <a:gd name="connsiteY31" fmla="*/ 3894859 h 5463886"/>
                <a:gd name="connsiteX32" fmla="*/ 4156363 w 5081154"/>
                <a:gd name="connsiteY32" fmla="*/ 3957205 h 5463886"/>
                <a:gd name="connsiteX33" fmla="*/ 4073236 w 5081154"/>
                <a:gd name="connsiteY33" fmla="*/ 3988377 h 5463886"/>
                <a:gd name="connsiteX34" fmla="*/ 3938154 w 5081154"/>
                <a:gd name="connsiteY34" fmla="*/ 4123459 h 5463886"/>
                <a:gd name="connsiteX35" fmla="*/ 4042063 w 5081154"/>
                <a:gd name="connsiteY35" fmla="*/ 4383232 h 5463886"/>
                <a:gd name="connsiteX36" fmla="*/ 4156363 w 5081154"/>
                <a:gd name="connsiteY36" fmla="*/ 4559877 h 5463886"/>
                <a:gd name="connsiteX37" fmla="*/ 4083627 w 5081154"/>
                <a:gd name="connsiteY37" fmla="*/ 4736523 h 5463886"/>
                <a:gd name="connsiteX38" fmla="*/ 4083627 w 5081154"/>
                <a:gd name="connsiteY38" fmla="*/ 4819650 h 5463886"/>
                <a:gd name="connsiteX39" fmla="*/ 4239490 w 5081154"/>
                <a:gd name="connsiteY39" fmla="*/ 4809259 h 5463886"/>
                <a:gd name="connsiteX40" fmla="*/ 4260272 w 5081154"/>
                <a:gd name="connsiteY40" fmla="*/ 4892386 h 5463886"/>
                <a:gd name="connsiteX41" fmla="*/ 4197927 w 5081154"/>
                <a:gd name="connsiteY41" fmla="*/ 5214505 h 5463886"/>
                <a:gd name="connsiteX42" fmla="*/ 3948545 w 5081154"/>
                <a:gd name="connsiteY42" fmla="*/ 5048250 h 5463886"/>
                <a:gd name="connsiteX43" fmla="*/ 4000500 w 5081154"/>
                <a:gd name="connsiteY43" fmla="*/ 4985905 h 5463886"/>
                <a:gd name="connsiteX44" fmla="*/ 3927763 w 5081154"/>
                <a:gd name="connsiteY44" fmla="*/ 4944341 h 5463886"/>
                <a:gd name="connsiteX45" fmla="*/ 3927763 w 5081154"/>
                <a:gd name="connsiteY45" fmla="*/ 4871605 h 5463886"/>
                <a:gd name="connsiteX46" fmla="*/ 3771900 w 5081154"/>
                <a:gd name="connsiteY46" fmla="*/ 4881996 h 5463886"/>
                <a:gd name="connsiteX47" fmla="*/ 3667990 w 5081154"/>
                <a:gd name="connsiteY47" fmla="*/ 4933950 h 5463886"/>
                <a:gd name="connsiteX48" fmla="*/ 3564081 w 5081154"/>
                <a:gd name="connsiteY48" fmla="*/ 4830041 h 5463886"/>
                <a:gd name="connsiteX49" fmla="*/ 3356263 w 5081154"/>
                <a:gd name="connsiteY49" fmla="*/ 4850823 h 5463886"/>
                <a:gd name="connsiteX50" fmla="*/ 3356263 w 5081154"/>
                <a:gd name="connsiteY50" fmla="*/ 4726132 h 5463886"/>
                <a:gd name="connsiteX51" fmla="*/ 3273136 w 5081154"/>
                <a:gd name="connsiteY51" fmla="*/ 4819650 h 5463886"/>
                <a:gd name="connsiteX52" fmla="*/ 3293918 w 5081154"/>
                <a:gd name="connsiteY52" fmla="*/ 4933950 h 5463886"/>
                <a:gd name="connsiteX53" fmla="*/ 2930236 w 5081154"/>
                <a:gd name="connsiteY53" fmla="*/ 4933950 h 5463886"/>
                <a:gd name="connsiteX54" fmla="*/ 2670463 w 5081154"/>
                <a:gd name="connsiteY54" fmla="*/ 4954732 h 5463886"/>
                <a:gd name="connsiteX55" fmla="*/ 2628900 w 5081154"/>
                <a:gd name="connsiteY55" fmla="*/ 5120986 h 5463886"/>
                <a:gd name="connsiteX56" fmla="*/ 2441863 w 5081154"/>
                <a:gd name="connsiteY56" fmla="*/ 5120986 h 5463886"/>
                <a:gd name="connsiteX57" fmla="*/ 2369127 w 5081154"/>
                <a:gd name="connsiteY57" fmla="*/ 5204114 h 5463886"/>
                <a:gd name="connsiteX58" fmla="*/ 2265218 w 5081154"/>
                <a:gd name="connsiteY58" fmla="*/ 5276850 h 5463886"/>
                <a:gd name="connsiteX59" fmla="*/ 1849581 w 5081154"/>
                <a:gd name="connsiteY59" fmla="*/ 5266459 h 5463886"/>
                <a:gd name="connsiteX60" fmla="*/ 1870363 w 5081154"/>
                <a:gd name="connsiteY60" fmla="*/ 5069032 h 5463886"/>
                <a:gd name="connsiteX61" fmla="*/ 1766454 w 5081154"/>
                <a:gd name="connsiteY61" fmla="*/ 5079423 h 5463886"/>
                <a:gd name="connsiteX62" fmla="*/ 1610590 w 5081154"/>
                <a:gd name="connsiteY62" fmla="*/ 4944341 h 5463886"/>
                <a:gd name="connsiteX63" fmla="*/ 1527463 w 5081154"/>
                <a:gd name="connsiteY63" fmla="*/ 5017077 h 5463886"/>
                <a:gd name="connsiteX64" fmla="*/ 1465118 w 5081154"/>
                <a:gd name="connsiteY64" fmla="*/ 5048250 h 5463886"/>
                <a:gd name="connsiteX65" fmla="*/ 1361209 w 5081154"/>
                <a:gd name="connsiteY65" fmla="*/ 5027468 h 5463886"/>
                <a:gd name="connsiteX66" fmla="*/ 1392381 w 5081154"/>
                <a:gd name="connsiteY66" fmla="*/ 5193723 h 5463886"/>
                <a:gd name="connsiteX67" fmla="*/ 1340427 w 5081154"/>
                <a:gd name="connsiteY67" fmla="*/ 5318414 h 5463886"/>
                <a:gd name="connsiteX68" fmla="*/ 1153390 w 5081154"/>
                <a:gd name="connsiteY68" fmla="*/ 5463886 h 5463886"/>
                <a:gd name="connsiteX69" fmla="*/ 1049481 w 5081154"/>
                <a:gd name="connsiteY69" fmla="*/ 5453496 h 5463886"/>
                <a:gd name="connsiteX70" fmla="*/ 1143000 w 5081154"/>
                <a:gd name="connsiteY70" fmla="*/ 5276850 h 5463886"/>
                <a:gd name="connsiteX71" fmla="*/ 997527 w 5081154"/>
                <a:gd name="connsiteY71" fmla="*/ 5339196 h 5463886"/>
                <a:gd name="connsiteX72" fmla="*/ 955963 w 5081154"/>
                <a:gd name="connsiteY72" fmla="*/ 5224896 h 5463886"/>
                <a:gd name="connsiteX73" fmla="*/ 997527 w 5081154"/>
                <a:gd name="connsiteY73" fmla="*/ 5152159 h 5463886"/>
                <a:gd name="connsiteX74" fmla="*/ 924790 w 5081154"/>
                <a:gd name="connsiteY74" fmla="*/ 5110596 h 5463886"/>
                <a:gd name="connsiteX75" fmla="*/ 862445 w 5081154"/>
                <a:gd name="connsiteY75" fmla="*/ 5058641 h 5463886"/>
                <a:gd name="connsiteX76" fmla="*/ 779318 w 5081154"/>
                <a:gd name="connsiteY76" fmla="*/ 5006686 h 5463886"/>
                <a:gd name="connsiteX77" fmla="*/ 675409 w 5081154"/>
                <a:gd name="connsiteY77" fmla="*/ 4892386 h 5463886"/>
                <a:gd name="connsiteX78" fmla="*/ 602672 w 5081154"/>
                <a:gd name="connsiteY78" fmla="*/ 5027468 h 5463886"/>
                <a:gd name="connsiteX79" fmla="*/ 415636 w 5081154"/>
                <a:gd name="connsiteY79" fmla="*/ 5027468 h 5463886"/>
                <a:gd name="connsiteX80" fmla="*/ 353290 w 5081154"/>
                <a:gd name="connsiteY80" fmla="*/ 4965123 h 5463886"/>
                <a:gd name="connsiteX81" fmla="*/ 488372 w 5081154"/>
                <a:gd name="connsiteY81" fmla="*/ 4892386 h 5463886"/>
                <a:gd name="connsiteX82" fmla="*/ 633845 w 5081154"/>
                <a:gd name="connsiteY82" fmla="*/ 4902777 h 5463886"/>
                <a:gd name="connsiteX83" fmla="*/ 748145 w 5081154"/>
                <a:gd name="connsiteY83" fmla="*/ 4798868 h 5463886"/>
                <a:gd name="connsiteX84" fmla="*/ 852054 w 5081154"/>
                <a:gd name="connsiteY84" fmla="*/ 4830041 h 5463886"/>
                <a:gd name="connsiteX85" fmla="*/ 955963 w 5081154"/>
                <a:gd name="connsiteY85" fmla="*/ 4788477 h 5463886"/>
                <a:gd name="connsiteX86" fmla="*/ 976745 w 5081154"/>
                <a:gd name="connsiteY86" fmla="*/ 4861214 h 5463886"/>
                <a:gd name="connsiteX87" fmla="*/ 1039090 w 5081154"/>
                <a:gd name="connsiteY87" fmla="*/ 4694959 h 5463886"/>
                <a:gd name="connsiteX88" fmla="*/ 966354 w 5081154"/>
                <a:gd name="connsiteY88" fmla="*/ 4622223 h 5463886"/>
                <a:gd name="connsiteX89" fmla="*/ 1039090 w 5081154"/>
                <a:gd name="connsiteY89" fmla="*/ 4539096 h 5463886"/>
                <a:gd name="connsiteX90" fmla="*/ 976745 w 5081154"/>
                <a:gd name="connsiteY90" fmla="*/ 4435186 h 5463886"/>
                <a:gd name="connsiteX91" fmla="*/ 997527 w 5081154"/>
                <a:gd name="connsiteY91" fmla="*/ 4341668 h 5463886"/>
                <a:gd name="connsiteX92" fmla="*/ 1028700 w 5081154"/>
                <a:gd name="connsiteY92" fmla="*/ 4102677 h 5463886"/>
                <a:gd name="connsiteX93" fmla="*/ 935181 w 5081154"/>
                <a:gd name="connsiteY93" fmla="*/ 3676650 h 5463886"/>
                <a:gd name="connsiteX94" fmla="*/ 987136 w 5081154"/>
                <a:gd name="connsiteY94" fmla="*/ 3531177 h 5463886"/>
                <a:gd name="connsiteX95" fmla="*/ 1080654 w 5081154"/>
                <a:gd name="connsiteY95" fmla="*/ 3479223 h 5463886"/>
                <a:gd name="connsiteX96" fmla="*/ 1101436 w 5081154"/>
                <a:gd name="connsiteY96" fmla="*/ 3520786 h 5463886"/>
                <a:gd name="connsiteX97" fmla="*/ 1246909 w 5081154"/>
                <a:gd name="connsiteY97" fmla="*/ 3406486 h 5463886"/>
                <a:gd name="connsiteX98" fmla="*/ 1288472 w 5081154"/>
                <a:gd name="connsiteY98" fmla="*/ 3240232 h 5463886"/>
                <a:gd name="connsiteX99" fmla="*/ 1236518 w 5081154"/>
                <a:gd name="connsiteY99" fmla="*/ 3125932 h 5463886"/>
                <a:gd name="connsiteX100" fmla="*/ 1340427 w 5081154"/>
                <a:gd name="connsiteY100" fmla="*/ 3157105 h 5463886"/>
                <a:gd name="connsiteX101" fmla="*/ 1444336 w 5081154"/>
                <a:gd name="connsiteY101" fmla="*/ 3157105 h 5463886"/>
                <a:gd name="connsiteX102" fmla="*/ 1465118 w 5081154"/>
                <a:gd name="connsiteY102" fmla="*/ 3136323 h 5463886"/>
                <a:gd name="connsiteX103" fmla="*/ 1413163 w 5081154"/>
                <a:gd name="connsiteY103" fmla="*/ 2990850 h 5463886"/>
                <a:gd name="connsiteX104" fmla="*/ 1454727 w 5081154"/>
                <a:gd name="connsiteY104" fmla="*/ 2793423 h 5463886"/>
                <a:gd name="connsiteX105" fmla="*/ 1371600 w 5081154"/>
                <a:gd name="connsiteY105" fmla="*/ 2575214 h 5463886"/>
                <a:gd name="connsiteX106" fmla="*/ 1267690 w 5081154"/>
                <a:gd name="connsiteY106" fmla="*/ 2564823 h 5463886"/>
                <a:gd name="connsiteX107" fmla="*/ 1205345 w 5081154"/>
                <a:gd name="connsiteY107" fmla="*/ 2450523 h 5463886"/>
                <a:gd name="connsiteX108" fmla="*/ 1278081 w 5081154"/>
                <a:gd name="connsiteY108" fmla="*/ 2346614 h 5463886"/>
                <a:gd name="connsiteX109" fmla="*/ 1132609 w 5081154"/>
                <a:gd name="connsiteY109" fmla="*/ 2211532 h 5463886"/>
                <a:gd name="connsiteX110" fmla="*/ 1132609 w 5081154"/>
                <a:gd name="connsiteY110" fmla="*/ 2086841 h 5463886"/>
                <a:gd name="connsiteX111" fmla="*/ 1132609 w 5081154"/>
                <a:gd name="connsiteY111" fmla="*/ 2086841 h 5463886"/>
                <a:gd name="connsiteX112" fmla="*/ 1163781 w 5081154"/>
                <a:gd name="connsiteY112" fmla="*/ 1962150 h 5463886"/>
                <a:gd name="connsiteX113" fmla="*/ 1132609 w 5081154"/>
                <a:gd name="connsiteY113" fmla="*/ 1879023 h 5463886"/>
                <a:gd name="connsiteX114" fmla="*/ 1132609 w 5081154"/>
                <a:gd name="connsiteY114" fmla="*/ 1785505 h 5463886"/>
                <a:gd name="connsiteX115" fmla="*/ 1070263 w 5081154"/>
                <a:gd name="connsiteY115" fmla="*/ 1754332 h 5463886"/>
                <a:gd name="connsiteX116" fmla="*/ 955963 w 5081154"/>
                <a:gd name="connsiteY116" fmla="*/ 1816677 h 5463886"/>
                <a:gd name="connsiteX117" fmla="*/ 914400 w 5081154"/>
                <a:gd name="connsiteY117" fmla="*/ 1650423 h 5463886"/>
                <a:gd name="connsiteX118" fmla="*/ 841663 w 5081154"/>
                <a:gd name="connsiteY118" fmla="*/ 1421823 h 5463886"/>
                <a:gd name="connsiteX119" fmla="*/ 654627 w 5081154"/>
                <a:gd name="connsiteY119" fmla="*/ 1328305 h 5463886"/>
                <a:gd name="connsiteX120" fmla="*/ 342900 w 5081154"/>
                <a:gd name="connsiteY120" fmla="*/ 1307523 h 5463886"/>
                <a:gd name="connsiteX121" fmla="*/ 394854 w 5081154"/>
                <a:gd name="connsiteY121" fmla="*/ 1473777 h 5463886"/>
                <a:gd name="connsiteX122" fmla="*/ 270163 w 5081154"/>
                <a:gd name="connsiteY122" fmla="*/ 1546514 h 5463886"/>
                <a:gd name="connsiteX123" fmla="*/ 51954 w 5081154"/>
                <a:gd name="connsiteY123" fmla="*/ 1619250 h 5463886"/>
                <a:gd name="connsiteX124" fmla="*/ 114300 w 5081154"/>
                <a:gd name="connsiteY124" fmla="*/ 1359477 h 5463886"/>
                <a:gd name="connsiteX125" fmla="*/ 10390 w 5081154"/>
                <a:gd name="connsiteY125" fmla="*/ 1099705 h 5463886"/>
                <a:gd name="connsiteX126" fmla="*/ 0 w 5081154"/>
                <a:gd name="connsiteY126" fmla="*/ 798368 h 5463886"/>
                <a:gd name="connsiteX127" fmla="*/ 270163 w 5081154"/>
                <a:gd name="connsiteY127" fmla="*/ 673677 h 5463886"/>
                <a:gd name="connsiteX128" fmla="*/ 571500 w 5081154"/>
                <a:gd name="connsiteY128" fmla="*/ 746414 h 5463886"/>
                <a:gd name="connsiteX129" fmla="*/ 571500 w 5081154"/>
                <a:gd name="connsiteY129" fmla="*/ 538596 h 5463886"/>
                <a:gd name="connsiteX130" fmla="*/ 852054 w 5081154"/>
                <a:gd name="connsiteY130" fmla="*/ 226868 h 5463886"/>
                <a:gd name="connsiteX131" fmla="*/ 1111827 w 5081154"/>
                <a:gd name="connsiteY131" fmla="*/ 112568 h 5463886"/>
                <a:gd name="connsiteX132" fmla="*/ 1211060 w 5081154"/>
                <a:gd name="connsiteY132" fmla="*/ 0 h 5463886"/>
                <a:gd name="connsiteX133" fmla="*/ 1289165 w 5081154"/>
                <a:gd name="connsiteY133" fmla="*/ 31864 h 5463886"/>
                <a:gd name="connsiteX134" fmla="*/ 1325360 w 5081154"/>
                <a:gd name="connsiteY134" fmla="*/ 79489 h 5463886"/>
                <a:gd name="connsiteX135" fmla="*/ 1432040 w 5081154"/>
                <a:gd name="connsiteY135" fmla="*/ 129019 h 5463886"/>
                <a:gd name="connsiteX136" fmla="*/ 1492480 w 5081154"/>
                <a:gd name="connsiteY136" fmla="*/ 233796 h 5463886"/>
                <a:gd name="connsiteX137" fmla="*/ 1489190 w 5081154"/>
                <a:gd name="connsiteY137" fmla="*/ 285229 h 5463886"/>
                <a:gd name="connsiteX138" fmla="*/ 1694930 w 5081154"/>
                <a:gd name="connsiteY138" fmla="*/ 393814 h 5463886"/>
                <a:gd name="connsiteX139" fmla="*/ 1694930 w 5081154"/>
                <a:gd name="connsiteY139" fmla="*/ 523354 h 5463886"/>
                <a:gd name="connsiteX140" fmla="*/ 1710516 w 5081154"/>
                <a:gd name="connsiteY140" fmla="*/ 585874 h 5463886"/>
                <a:gd name="connsiteX141" fmla="*/ 1769225 w 5081154"/>
                <a:gd name="connsiteY141" fmla="*/ 576694 h 5463886"/>
                <a:gd name="connsiteX142" fmla="*/ 1803515 w 5081154"/>
                <a:gd name="connsiteY142" fmla="*/ 618604 h 5463886"/>
                <a:gd name="connsiteX143" fmla="*/ 1830185 w 5081154"/>
                <a:gd name="connsiteY143" fmla="*/ 559549 h 5463886"/>
                <a:gd name="connsiteX144" fmla="*/ 1921625 w 5081154"/>
                <a:gd name="connsiteY144" fmla="*/ 570979 h 5463886"/>
                <a:gd name="connsiteX145" fmla="*/ 1948295 w 5081154"/>
                <a:gd name="connsiteY145" fmla="*/ 511924 h 5463886"/>
                <a:gd name="connsiteX146" fmla="*/ 1870190 w 5081154"/>
                <a:gd name="connsiteY146" fmla="*/ 470014 h 5463886"/>
                <a:gd name="connsiteX147" fmla="*/ 1820660 w 5081154"/>
                <a:gd name="connsiteY147" fmla="*/ 388099 h 5463886"/>
                <a:gd name="connsiteX148" fmla="*/ 1836593 w 5081154"/>
                <a:gd name="connsiteY148" fmla="*/ 347749 h 5463886"/>
                <a:gd name="connsiteX149" fmla="*/ 1976870 w 5081154"/>
                <a:gd name="connsiteY149" fmla="*/ 315709 h 5463886"/>
                <a:gd name="connsiteX150" fmla="*/ 2009255 w 5081154"/>
                <a:gd name="connsiteY150" fmla="*/ 344284 h 5463886"/>
                <a:gd name="connsiteX151" fmla="*/ 2070215 w 5081154"/>
                <a:gd name="connsiteY151" fmla="*/ 344284 h 5463886"/>
                <a:gd name="connsiteX152" fmla="*/ 2098790 w 5081154"/>
                <a:gd name="connsiteY152" fmla="*/ 382384 h 5463886"/>
                <a:gd name="connsiteX153" fmla="*/ 2138795 w 5081154"/>
                <a:gd name="connsiteY153" fmla="*/ 361429 h 5463886"/>
                <a:gd name="connsiteX154" fmla="*/ 2176895 w 5081154"/>
                <a:gd name="connsiteY154" fmla="*/ 384289 h 5463886"/>
                <a:gd name="connsiteX155" fmla="*/ 2235950 w 5081154"/>
                <a:gd name="connsiteY155" fmla="*/ 386194 h 5463886"/>
                <a:gd name="connsiteX156" fmla="*/ 2272145 w 5081154"/>
                <a:gd name="connsiteY156" fmla="*/ 441439 h 5463886"/>
                <a:gd name="connsiteX157" fmla="*/ 2278380 w 5081154"/>
                <a:gd name="connsiteY157" fmla="*/ 529936 h 5463886"/>
                <a:gd name="connsiteX158" fmla="*/ 2321675 w 5081154"/>
                <a:gd name="connsiteY158" fmla="*/ 500494 h 5463886"/>
                <a:gd name="connsiteX159" fmla="*/ 2371205 w 5081154"/>
                <a:gd name="connsiteY159" fmla="*/ 523354 h 5463886"/>
                <a:gd name="connsiteX160" fmla="*/ 2401685 w 5081154"/>
                <a:gd name="connsiteY160" fmla="*/ 403339 h 5463886"/>
                <a:gd name="connsiteX161" fmla="*/ 2375015 w 5081154"/>
                <a:gd name="connsiteY161" fmla="*/ 235699 h 5463886"/>
                <a:gd name="connsiteX162" fmla="*/ 2392160 w 5081154"/>
                <a:gd name="connsiteY162" fmla="*/ 176644 h 5463886"/>
                <a:gd name="connsiteX163" fmla="*/ 2543001 w 5081154"/>
                <a:gd name="connsiteY163" fmla="*/ 128501 h 5463886"/>
                <a:gd name="connsiteX164" fmla="*/ 2580755 w 5081154"/>
                <a:gd name="connsiteY164" fmla="*/ 163309 h 5463886"/>
                <a:gd name="connsiteX165" fmla="*/ 2573135 w 5081154"/>
                <a:gd name="connsiteY165" fmla="*/ 266179 h 5463886"/>
                <a:gd name="connsiteX166" fmla="*/ 2628380 w 5081154"/>
                <a:gd name="connsiteY166" fmla="*/ 292849 h 5463886"/>
                <a:gd name="connsiteX167" fmla="*/ 2667519 w 5081154"/>
                <a:gd name="connsiteY167" fmla="*/ 355369 h 5463886"/>
                <a:gd name="connsiteX168" fmla="*/ 2662670 w 5081154"/>
                <a:gd name="connsiteY168" fmla="*/ 353809 h 5463886"/>
                <a:gd name="connsiteX169" fmla="*/ 2943398 w 5081154"/>
                <a:gd name="connsiteY169" fmla="*/ 307051 h 5463886"/>
                <a:gd name="connsiteX170" fmla="*/ 3200400 w 5081154"/>
                <a:gd name="connsiteY170" fmla="*/ 455468 h 5463886"/>
                <a:gd name="connsiteX171" fmla="*/ 3241963 w 5081154"/>
                <a:gd name="connsiteY171" fmla="*/ 590550 h 5463886"/>
                <a:gd name="connsiteX172" fmla="*/ 3387436 w 5081154"/>
                <a:gd name="connsiteY172" fmla="*/ 746414 h 5463886"/>
                <a:gd name="connsiteX173" fmla="*/ 3449781 w 5081154"/>
                <a:gd name="connsiteY173" fmla="*/ 902277 h 5463886"/>
                <a:gd name="connsiteX174" fmla="*/ 3647209 w 5081154"/>
                <a:gd name="connsiteY174" fmla="*/ 1037359 h 5463886"/>
                <a:gd name="connsiteX175" fmla="*/ 3699163 w 5081154"/>
                <a:gd name="connsiteY175" fmla="*/ 1162050 h 5463886"/>
                <a:gd name="connsiteX0" fmla="*/ 3699163 w 5081154"/>
                <a:gd name="connsiteY0" fmla="*/ 1162050 h 5463886"/>
                <a:gd name="connsiteX1" fmla="*/ 3647209 w 5081154"/>
                <a:gd name="connsiteY1" fmla="*/ 1276350 h 5463886"/>
                <a:gd name="connsiteX2" fmla="*/ 3647209 w 5081154"/>
                <a:gd name="connsiteY2" fmla="*/ 1369868 h 5463886"/>
                <a:gd name="connsiteX3" fmla="*/ 3574472 w 5081154"/>
                <a:gd name="connsiteY3" fmla="*/ 1390650 h 5463886"/>
                <a:gd name="connsiteX4" fmla="*/ 3595254 w 5081154"/>
                <a:gd name="connsiteY4" fmla="*/ 1494559 h 5463886"/>
                <a:gd name="connsiteX5" fmla="*/ 3678381 w 5081154"/>
                <a:gd name="connsiteY5" fmla="*/ 1525732 h 5463886"/>
                <a:gd name="connsiteX6" fmla="*/ 3688772 w 5081154"/>
                <a:gd name="connsiteY6" fmla="*/ 1640032 h 5463886"/>
                <a:gd name="connsiteX7" fmla="*/ 3740727 w 5081154"/>
                <a:gd name="connsiteY7" fmla="*/ 1650423 h 5463886"/>
                <a:gd name="connsiteX8" fmla="*/ 3730336 w 5081154"/>
                <a:gd name="connsiteY8" fmla="*/ 1795896 h 5463886"/>
                <a:gd name="connsiteX9" fmla="*/ 3803072 w 5081154"/>
                <a:gd name="connsiteY9" fmla="*/ 1806286 h 5463886"/>
                <a:gd name="connsiteX10" fmla="*/ 3834245 w 5081154"/>
                <a:gd name="connsiteY10" fmla="*/ 1941368 h 5463886"/>
                <a:gd name="connsiteX11" fmla="*/ 3938154 w 5081154"/>
                <a:gd name="connsiteY11" fmla="*/ 2003714 h 5463886"/>
                <a:gd name="connsiteX12" fmla="*/ 3958936 w 5081154"/>
                <a:gd name="connsiteY12" fmla="*/ 2076450 h 5463886"/>
                <a:gd name="connsiteX13" fmla="*/ 4197927 w 5081154"/>
                <a:gd name="connsiteY13" fmla="*/ 2107623 h 5463886"/>
                <a:gd name="connsiteX14" fmla="*/ 4384963 w 5081154"/>
                <a:gd name="connsiteY14" fmla="*/ 2481696 h 5463886"/>
                <a:gd name="connsiteX15" fmla="*/ 4447309 w 5081154"/>
                <a:gd name="connsiteY15" fmla="*/ 2429741 h 5463886"/>
                <a:gd name="connsiteX16" fmla="*/ 4603172 w 5081154"/>
                <a:gd name="connsiteY16" fmla="*/ 2575214 h 5463886"/>
                <a:gd name="connsiteX17" fmla="*/ 4603172 w 5081154"/>
                <a:gd name="connsiteY17" fmla="*/ 2658341 h 5463886"/>
                <a:gd name="connsiteX18" fmla="*/ 4738254 w 5081154"/>
                <a:gd name="connsiteY18" fmla="*/ 2762250 h 5463886"/>
                <a:gd name="connsiteX19" fmla="*/ 4831772 w 5081154"/>
                <a:gd name="connsiteY19" fmla="*/ 2741468 h 5463886"/>
                <a:gd name="connsiteX20" fmla="*/ 4914900 w 5081154"/>
                <a:gd name="connsiteY20" fmla="*/ 2845377 h 5463886"/>
                <a:gd name="connsiteX21" fmla="*/ 4966854 w 5081154"/>
                <a:gd name="connsiteY21" fmla="*/ 2845377 h 5463886"/>
                <a:gd name="connsiteX22" fmla="*/ 5060372 w 5081154"/>
                <a:gd name="connsiteY22" fmla="*/ 3063586 h 5463886"/>
                <a:gd name="connsiteX23" fmla="*/ 5081154 w 5081154"/>
                <a:gd name="connsiteY23" fmla="*/ 3167496 h 5463886"/>
                <a:gd name="connsiteX24" fmla="*/ 5060372 w 5081154"/>
                <a:gd name="connsiteY24" fmla="*/ 3261014 h 5463886"/>
                <a:gd name="connsiteX25" fmla="*/ 5060372 w 5081154"/>
                <a:gd name="connsiteY25" fmla="*/ 3323359 h 5463886"/>
                <a:gd name="connsiteX26" fmla="*/ 4935681 w 5081154"/>
                <a:gd name="connsiteY26" fmla="*/ 3458441 h 5463886"/>
                <a:gd name="connsiteX27" fmla="*/ 4748645 w 5081154"/>
                <a:gd name="connsiteY27" fmla="*/ 3354532 h 5463886"/>
                <a:gd name="connsiteX28" fmla="*/ 4665518 w 5081154"/>
                <a:gd name="connsiteY28" fmla="*/ 3406486 h 5463886"/>
                <a:gd name="connsiteX29" fmla="*/ 4623954 w 5081154"/>
                <a:gd name="connsiteY29" fmla="*/ 3718214 h 5463886"/>
                <a:gd name="connsiteX30" fmla="*/ 4478481 w 5081154"/>
                <a:gd name="connsiteY30" fmla="*/ 3842905 h 5463886"/>
                <a:gd name="connsiteX31" fmla="*/ 4239490 w 5081154"/>
                <a:gd name="connsiteY31" fmla="*/ 3894859 h 5463886"/>
                <a:gd name="connsiteX32" fmla="*/ 4156363 w 5081154"/>
                <a:gd name="connsiteY32" fmla="*/ 3957205 h 5463886"/>
                <a:gd name="connsiteX33" fmla="*/ 4073236 w 5081154"/>
                <a:gd name="connsiteY33" fmla="*/ 3988377 h 5463886"/>
                <a:gd name="connsiteX34" fmla="*/ 3938154 w 5081154"/>
                <a:gd name="connsiteY34" fmla="*/ 4123459 h 5463886"/>
                <a:gd name="connsiteX35" fmla="*/ 4042063 w 5081154"/>
                <a:gd name="connsiteY35" fmla="*/ 4383232 h 5463886"/>
                <a:gd name="connsiteX36" fmla="*/ 4156363 w 5081154"/>
                <a:gd name="connsiteY36" fmla="*/ 4559877 h 5463886"/>
                <a:gd name="connsiteX37" fmla="*/ 4083627 w 5081154"/>
                <a:gd name="connsiteY37" fmla="*/ 4736523 h 5463886"/>
                <a:gd name="connsiteX38" fmla="*/ 4083627 w 5081154"/>
                <a:gd name="connsiteY38" fmla="*/ 4819650 h 5463886"/>
                <a:gd name="connsiteX39" fmla="*/ 4239490 w 5081154"/>
                <a:gd name="connsiteY39" fmla="*/ 4809259 h 5463886"/>
                <a:gd name="connsiteX40" fmla="*/ 4260272 w 5081154"/>
                <a:gd name="connsiteY40" fmla="*/ 4892386 h 5463886"/>
                <a:gd name="connsiteX41" fmla="*/ 4197927 w 5081154"/>
                <a:gd name="connsiteY41" fmla="*/ 5214505 h 5463886"/>
                <a:gd name="connsiteX42" fmla="*/ 3948545 w 5081154"/>
                <a:gd name="connsiteY42" fmla="*/ 5048250 h 5463886"/>
                <a:gd name="connsiteX43" fmla="*/ 4000500 w 5081154"/>
                <a:gd name="connsiteY43" fmla="*/ 4985905 h 5463886"/>
                <a:gd name="connsiteX44" fmla="*/ 3927763 w 5081154"/>
                <a:gd name="connsiteY44" fmla="*/ 4944341 h 5463886"/>
                <a:gd name="connsiteX45" fmla="*/ 3927763 w 5081154"/>
                <a:gd name="connsiteY45" fmla="*/ 4871605 h 5463886"/>
                <a:gd name="connsiteX46" fmla="*/ 3771900 w 5081154"/>
                <a:gd name="connsiteY46" fmla="*/ 4881996 h 5463886"/>
                <a:gd name="connsiteX47" fmla="*/ 3667990 w 5081154"/>
                <a:gd name="connsiteY47" fmla="*/ 4933950 h 5463886"/>
                <a:gd name="connsiteX48" fmla="*/ 3564081 w 5081154"/>
                <a:gd name="connsiteY48" fmla="*/ 4830041 h 5463886"/>
                <a:gd name="connsiteX49" fmla="*/ 3356263 w 5081154"/>
                <a:gd name="connsiteY49" fmla="*/ 4850823 h 5463886"/>
                <a:gd name="connsiteX50" fmla="*/ 3356263 w 5081154"/>
                <a:gd name="connsiteY50" fmla="*/ 4726132 h 5463886"/>
                <a:gd name="connsiteX51" fmla="*/ 3273136 w 5081154"/>
                <a:gd name="connsiteY51" fmla="*/ 4819650 h 5463886"/>
                <a:gd name="connsiteX52" fmla="*/ 3293918 w 5081154"/>
                <a:gd name="connsiteY52" fmla="*/ 4933950 h 5463886"/>
                <a:gd name="connsiteX53" fmla="*/ 2930236 w 5081154"/>
                <a:gd name="connsiteY53" fmla="*/ 4933950 h 5463886"/>
                <a:gd name="connsiteX54" fmla="*/ 2670463 w 5081154"/>
                <a:gd name="connsiteY54" fmla="*/ 4954732 h 5463886"/>
                <a:gd name="connsiteX55" fmla="*/ 2628900 w 5081154"/>
                <a:gd name="connsiteY55" fmla="*/ 5120986 h 5463886"/>
                <a:gd name="connsiteX56" fmla="*/ 2441863 w 5081154"/>
                <a:gd name="connsiteY56" fmla="*/ 5120986 h 5463886"/>
                <a:gd name="connsiteX57" fmla="*/ 2369127 w 5081154"/>
                <a:gd name="connsiteY57" fmla="*/ 5204114 h 5463886"/>
                <a:gd name="connsiteX58" fmla="*/ 2265218 w 5081154"/>
                <a:gd name="connsiteY58" fmla="*/ 5276850 h 5463886"/>
                <a:gd name="connsiteX59" fmla="*/ 1849581 w 5081154"/>
                <a:gd name="connsiteY59" fmla="*/ 5266459 h 5463886"/>
                <a:gd name="connsiteX60" fmla="*/ 1870363 w 5081154"/>
                <a:gd name="connsiteY60" fmla="*/ 5069032 h 5463886"/>
                <a:gd name="connsiteX61" fmla="*/ 1766454 w 5081154"/>
                <a:gd name="connsiteY61" fmla="*/ 5079423 h 5463886"/>
                <a:gd name="connsiteX62" fmla="*/ 1610590 w 5081154"/>
                <a:gd name="connsiteY62" fmla="*/ 4944341 h 5463886"/>
                <a:gd name="connsiteX63" fmla="*/ 1527463 w 5081154"/>
                <a:gd name="connsiteY63" fmla="*/ 5017077 h 5463886"/>
                <a:gd name="connsiteX64" fmla="*/ 1465118 w 5081154"/>
                <a:gd name="connsiteY64" fmla="*/ 5048250 h 5463886"/>
                <a:gd name="connsiteX65" fmla="*/ 1361209 w 5081154"/>
                <a:gd name="connsiteY65" fmla="*/ 5027468 h 5463886"/>
                <a:gd name="connsiteX66" fmla="*/ 1392381 w 5081154"/>
                <a:gd name="connsiteY66" fmla="*/ 5193723 h 5463886"/>
                <a:gd name="connsiteX67" fmla="*/ 1340427 w 5081154"/>
                <a:gd name="connsiteY67" fmla="*/ 5318414 h 5463886"/>
                <a:gd name="connsiteX68" fmla="*/ 1153390 w 5081154"/>
                <a:gd name="connsiteY68" fmla="*/ 5463886 h 5463886"/>
                <a:gd name="connsiteX69" fmla="*/ 1049481 w 5081154"/>
                <a:gd name="connsiteY69" fmla="*/ 5453496 h 5463886"/>
                <a:gd name="connsiteX70" fmla="*/ 1143000 w 5081154"/>
                <a:gd name="connsiteY70" fmla="*/ 5276850 h 5463886"/>
                <a:gd name="connsiteX71" fmla="*/ 997527 w 5081154"/>
                <a:gd name="connsiteY71" fmla="*/ 5339196 h 5463886"/>
                <a:gd name="connsiteX72" fmla="*/ 955963 w 5081154"/>
                <a:gd name="connsiteY72" fmla="*/ 5224896 h 5463886"/>
                <a:gd name="connsiteX73" fmla="*/ 997527 w 5081154"/>
                <a:gd name="connsiteY73" fmla="*/ 5152159 h 5463886"/>
                <a:gd name="connsiteX74" fmla="*/ 924790 w 5081154"/>
                <a:gd name="connsiteY74" fmla="*/ 5110596 h 5463886"/>
                <a:gd name="connsiteX75" fmla="*/ 862445 w 5081154"/>
                <a:gd name="connsiteY75" fmla="*/ 5058641 h 5463886"/>
                <a:gd name="connsiteX76" fmla="*/ 779318 w 5081154"/>
                <a:gd name="connsiteY76" fmla="*/ 5006686 h 5463886"/>
                <a:gd name="connsiteX77" fmla="*/ 675409 w 5081154"/>
                <a:gd name="connsiteY77" fmla="*/ 4892386 h 5463886"/>
                <a:gd name="connsiteX78" fmla="*/ 602672 w 5081154"/>
                <a:gd name="connsiteY78" fmla="*/ 5027468 h 5463886"/>
                <a:gd name="connsiteX79" fmla="*/ 415636 w 5081154"/>
                <a:gd name="connsiteY79" fmla="*/ 5027468 h 5463886"/>
                <a:gd name="connsiteX80" fmla="*/ 353290 w 5081154"/>
                <a:gd name="connsiteY80" fmla="*/ 4965123 h 5463886"/>
                <a:gd name="connsiteX81" fmla="*/ 488372 w 5081154"/>
                <a:gd name="connsiteY81" fmla="*/ 4892386 h 5463886"/>
                <a:gd name="connsiteX82" fmla="*/ 633845 w 5081154"/>
                <a:gd name="connsiteY82" fmla="*/ 4902777 h 5463886"/>
                <a:gd name="connsiteX83" fmla="*/ 748145 w 5081154"/>
                <a:gd name="connsiteY83" fmla="*/ 4798868 h 5463886"/>
                <a:gd name="connsiteX84" fmla="*/ 852054 w 5081154"/>
                <a:gd name="connsiteY84" fmla="*/ 4830041 h 5463886"/>
                <a:gd name="connsiteX85" fmla="*/ 955963 w 5081154"/>
                <a:gd name="connsiteY85" fmla="*/ 4788477 h 5463886"/>
                <a:gd name="connsiteX86" fmla="*/ 976745 w 5081154"/>
                <a:gd name="connsiteY86" fmla="*/ 4861214 h 5463886"/>
                <a:gd name="connsiteX87" fmla="*/ 1039090 w 5081154"/>
                <a:gd name="connsiteY87" fmla="*/ 4694959 h 5463886"/>
                <a:gd name="connsiteX88" fmla="*/ 966354 w 5081154"/>
                <a:gd name="connsiteY88" fmla="*/ 4622223 h 5463886"/>
                <a:gd name="connsiteX89" fmla="*/ 1039090 w 5081154"/>
                <a:gd name="connsiteY89" fmla="*/ 4539096 h 5463886"/>
                <a:gd name="connsiteX90" fmla="*/ 976745 w 5081154"/>
                <a:gd name="connsiteY90" fmla="*/ 4435186 h 5463886"/>
                <a:gd name="connsiteX91" fmla="*/ 997527 w 5081154"/>
                <a:gd name="connsiteY91" fmla="*/ 4341668 h 5463886"/>
                <a:gd name="connsiteX92" fmla="*/ 1028700 w 5081154"/>
                <a:gd name="connsiteY92" fmla="*/ 4102677 h 5463886"/>
                <a:gd name="connsiteX93" fmla="*/ 935181 w 5081154"/>
                <a:gd name="connsiteY93" fmla="*/ 3676650 h 5463886"/>
                <a:gd name="connsiteX94" fmla="*/ 987136 w 5081154"/>
                <a:gd name="connsiteY94" fmla="*/ 3531177 h 5463886"/>
                <a:gd name="connsiteX95" fmla="*/ 1080654 w 5081154"/>
                <a:gd name="connsiteY95" fmla="*/ 3479223 h 5463886"/>
                <a:gd name="connsiteX96" fmla="*/ 1101436 w 5081154"/>
                <a:gd name="connsiteY96" fmla="*/ 3520786 h 5463886"/>
                <a:gd name="connsiteX97" fmla="*/ 1246909 w 5081154"/>
                <a:gd name="connsiteY97" fmla="*/ 3406486 h 5463886"/>
                <a:gd name="connsiteX98" fmla="*/ 1288472 w 5081154"/>
                <a:gd name="connsiteY98" fmla="*/ 3240232 h 5463886"/>
                <a:gd name="connsiteX99" fmla="*/ 1236518 w 5081154"/>
                <a:gd name="connsiteY99" fmla="*/ 3125932 h 5463886"/>
                <a:gd name="connsiteX100" fmla="*/ 1340427 w 5081154"/>
                <a:gd name="connsiteY100" fmla="*/ 3157105 h 5463886"/>
                <a:gd name="connsiteX101" fmla="*/ 1444336 w 5081154"/>
                <a:gd name="connsiteY101" fmla="*/ 3157105 h 5463886"/>
                <a:gd name="connsiteX102" fmla="*/ 1465118 w 5081154"/>
                <a:gd name="connsiteY102" fmla="*/ 3136323 h 5463886"/>
                <a:gd name="connsiteX103" fmla="*/ 1413163 w 5081154"/>
                <a:gd name="connsiteY103" fmla="*/ 2990850 h 5463886"/>
                <a:gd name="connsiteX104" fmla="*/ 1454727 w 5081154"/>
                <a:gd name="connsiteY104" fmla="*/ 2793423 h 5463886"/>
                <a:gd name="connsiteX105" fmla="*/ 1371600 w 5081154"/>
                <a:gd name="connsiteY105" fmla="*/ 2575214 h 5463886"/>
                <a:gd name="connsiteX106" fmla="*/ 1267690 w 5081154"/>
                <a:gd name="connsiteY106" fmla="*/ 2564823 h 5463886"/>
                <a:gd name="connsiteX107" fmla="*/ 1205345 w 5081154"/>
                <a:gd name="connsiteY107" fmla="*/ 2450523 h 5463886"/>
                <a:gd name="connsiteX108" fmla="*/ 1278081 w 5081154"/>
                <a:gd name="connsiteY108" fmla="*/ 2346614 h 5463886"/>
                <a:gd name="connsiteX109" fmla="*/ 1132609 w 5081154"/>
                <a:gd name="connsiteY109" fmla="*/ 2211532 h 5463886"/>
                <a:gd name="connsiteX110" fmla="*/ 1132609 w 5081154"/>
                <a:gd name="connsiteY110" fmla="*/ 2086841 h 5463886"/>
                <a:gd name="connsiteX111" fmla="*/ 1132609 w 5081154"/>
                <a:gd name="connsiteY111" fmla="*/ 2086841 h 5463886"/>
                <a:gd name="connsiteX112" fmla="*/ 1163781 w 5081154"/>
                <a:gd name="connsiteY112" fmla="*/ 1962150 h 5463886"/>
                <a:gd name="connsiteX113" fmla="*/ 1132609 w 5081154"/>
                <a:gd name="connsiteY113" fmla="*/ 1879023 h 5463886"/>
                <a:gd name="connsiteX114" fmla="*/ 1132609 w 5081154"/>
                <a:gd name="connsiteY114" fmla="*/ 1785505 h 5463886"/>
                <a:gd name="connsiteX115" fmla="*/ 1070263 w 5081154"/>
                <a:gd name="connsiteY115" fmla="*/ 1754332 h 5463886"/>
                <a:gd name="connsiteX116" fmla="*/ 955963 w 5081154"/>
                <a:gd name="connsiteY116" fmla="*/ 1816677 h 5463886"/>
                <a:gd name="connsiteX117" fmla="*/ 914400 w 5081154"/>
                <a:gd name="connsiteY117" fmla="*/ 1650423 h 5463886"/>
                <a:gd name="connsiteX118" fmla="*/ 841663 w 5081154"/>
                <a:gd name="connsiteY118" fmla="*/ 1421823 h 5463886"/>
                <a:gd name="connsiteX119" fmla="*/ 654627 w 5081154"/>
                <a:gd name="connsiteY119" fmla="*/ 1328305 h 5463886"/>
                <a:gd name="connsiteX120" fmla="*/ 342900 w 5081154"/>
                <a:gd name="connsiteY120" fmla="*/ 1307523 h 5463886"/>
                <a:gd name="connsiteX121" fmla="*/ 394854 w 5081154"/>
                <a:gd name="connsiteY121" fmla="*/ 1473777 h 5463886"/>
                <a:gd name="connsiteX122" fmla="*/ 270163 w 5081154"/>
                <a:gd name="connsiteY122" fmla="*/ 1546514 h 5463886"/>
                <a:gd name="connsiteX123" fmla="*/ 51954 w 5081154"/>
                <a:gd name="connsiteY123" fmla="*/ 1619250 h 5463886"/>
                <a:gd name="connsiteX124" fmla="*/ 114300 w 5081154"/>
                <a:gd name="connsiteY124" fmla="*/ 1359477 h 5463886"/>
                <a:gd name="connsiteX125" fmla="*/ 10390 w 5081154"/>
                <a:gd name="connsiteY125" fmla="*/ 1099705 h 5463886"/>
                <a:gd name="connsiteX126" fmla="*/ 0 w 5081154"/>
                <a:gd name="connsiteY126" fmla="*/ 798368 h 5463886"/>
                <a:gd name="connsiteX127" fmla="*/ 270163 w 5081154"/>
                <a:gd name="connsiteY127" fmla="*/ 673677 h 5463886"/>
                <a:gd name="connsiteX128" fmla="*/ 571500 w 5081154"/>
                <a:gd name="connsiteY128" fmla="*/ 746414 h 5463886"/>
                <a:gd name="connsiteX129" fmla="*/ 571500 w 5081154"/>
                <a:gd name="connsiteY129" fmla="*/ 538596 h 5463886"/>
                <a:gd name="connsiteX130" fmla="*/ 852054 w 5081154"/>
                <a:gd name="connsiteY130" fmla="*/ 226868 h 5463886"/>
                <a:gd name="connsiteX131" fmla="*/ 1111827 w 5081154"/>
                <a:gd name="connsiteY131" fmla="*/ 112568 h 5463886"/>
                <a:gd name="connsiteX132" fmla="*/ 1211060 w 5081154"/>
                <a:gd name="connsiteY132" fmla="*/ 0 h 5463886"/>
                <a:gd name="connsiteX133" fmla="*/ 1289165 w 5081154"/>
                <a:gd name="connsiteY133" fmla="*/ 31864 h 5463886"/>
                <a:gd name="connsiteX134" fmla="*/ 1325360 w 5081154"/>
                <a:gd name="connsiteY134" fmla="*/ 79489 h 5463886"/>
                <a:gd name="connsiteX135" fmla="*/ 1432040 w 5081154"/>
                <a:gd name="connsiteY135" fmla="*/ 129019 h 5463886"/>
                <a:gd name="connsiteX136" fmla="*/ 1492480 w 5081154"/>
                <a:gd name="connsiteY136" fmla="*/ 233796 h 5463886"/>
                <a:gd name="connsiteX137" fmla="*/ 1489190 w 5081154"/>
                <a:gd name="connsiteY137" fmla="*/ 285229 h 5463886"/>
                <a:gd name="connsiteX138" fmla="*/ 1694930 w 5081154"/>
                <a:gd name="connsiteY138" fmla="*/ 393814 h 5463886"/>
                <a:gd name="connsiteX139" fmla="*/ 1694930 w 5081154"/>
                <a:gd name="connsiteY139" fmla="*/ 523354 h 5463886"/>
                <a:gd name="connsiteX140" fmla="*/ 1710516 w 5081154"/>
                <a:gd name="connsiteY140" fmla="*/ 585874 h 5463886"/>
                <a:gd name="connsiteX141" fmla="*/ 1769225 w 5081154"/>
                <a:gd name="connsiteY141" fmla="*/ 576694 h 5463886"/>
                <a:gd name="connsiteX142" fmla="*/ 1803515 w 5081154"/>
                <a:gd name="connsiteY142" fmla="*/ 618604 h 5463886"/>
                <a:gd name="connsiteX143" fmla="*/ 1830185 w 5081154"/>
                <a:gd name="connsiteY143" fmla="*/ 559549 h 5463886"/>
                <a:gd name="connsiteX144" fmla="*/ 1921625 w 5081154"/>
                <a:gd name="connsiteY144" fmla="*/ 570979 h 5463886"/>
                <a:gd name="connsiteX145" fmla="*/ 1948295 w 5081154"/>
                <a:gd name="connsiteY145" fmla="*/ 511924 h 5463886"/>
                <a:gd name="connsiteX146" fmla="*/ 1870190 w 5081154"/>
                <a:gd name="connsiteY146" fmla="*/ 470014 h 5463886"/>
                <a:gd name="connsiteX147" fmla="*/ 1820660 w 5081154"/>
                <a:gd name="connsiteY147" fmla="*/ 388099 h 5463886"/>
                <a:gd name="connsiteX148" fmla="*/ 1836593 w 5081154"/>
                <a:gd name="connsiteY148" fmla="*/ 347749 h 5463886"/>
                <a:gd name="connsiteX149" fmla="*/ 1976870 w 5081154"/>
                <a:gd name="connsiteY149" fmla="*/ 315709 h 5463886"/>
                <a:gd name="connsiteX150" fmla="*/ 2009255 w 5081154"/>
                <a:gd name="connsiteY150" fmla="*/ 344284 h 5463886"/>
                <a:gd name="connsiteX151" fmla="*/ 2070215 w 5081154"/>
                <a:gd name="connsiteY151" fmla="*/ 344284 h 5463886"/>
                <a:gd name="connsiteX152" fmla="*/ 2098790 w 5081154"/>
                <a:gd name="connsiteY152" fmla="*/ 382384 h 5463886"/>
                <a:gd name="connsiteX153" fmla="*/ 2138795 w 5081154"/>
                <a:gd name="connsiteY153" fmla="*/ 361429 h 5463886"/>
                <a:gd name="connsiteX154" fmla="*/ 2176895 w 5081154"/>
                <a:gd name="connsiteY154" fmla="*/ 384289 h 5463886"/>
                <a:gd name="connsiteX155" fmla="*/ 2235950 w 5081154"/>
                <a:gd name="connsiteY155" fmla="*/ 386194 h 5463886"/>
                <a:gd name="connsiteX156" fmla="*/ 2272145 w 5081154"/>
                <a:gd name="connsiteY156" fmla="*/ 441439 h 5463886"/>
                <a:gd name="connsiteX157" fmla="*/ 2278380 w 5081154"/>
                <a:gd name="connsiteY157" fmla="*/ 529936 h 5463886"/>
                <a:gd name="connsiteX158" fmla="*/ 2321675 w 5081154"/>
                <a:gd name="connsiteY158" fmla="*/ 500494 h 5463886"/>
                <a:gd name="connsiteX159" fmla="*/ 2371205 w 5081154"/>
                <a:gd name="connsiteY159" fmla="*/ 523354 h 5463886"/>
                <a:gd name="connsiteX160" fmla="*/ 2401685 w 5081154"/>
                <a:gd name="connsiteY160" fmla="*/ 403339 h 5463886"/>
                <a:gd name="connsiteX161" fmla="*/ 2375015 w 5081154"/>
                <a:gd name="connsiteY161" fmla="*/ 235699 h 5463886"/>
                <a:gd name="connsiteX162" fmla="*/ 2392160 w 5081154"/>
                <a:gd name="connsiteY162" fmla="*/ 176644 h 5463886"/>
                <a:gd name="connsiteX163" fmla="*/ 2543001 w 5081154"/>
                <a:gd name="connsiteY163" fmla="*/ 128501 h 5463886"/>
                <a:gd name="connsiteX164" fmla="*/ 2580755 w 5081154"/>
                <a:gd name="connsiteY164" fmla="*/ 163309 h 5463886"/>
                <a:gd name="connsiteX165" fmla="*/ 2573135 w 5081154"/>
                <a:gd name="connsiteY165" fmla="*/ 266179 h 5463886"/>
                <a:gd name="connsiteX166" fmla="*/ 2628380 w 5081154"/>
                <a:gd name="connsiteY166" fmla="*/ 292849 h 5463886"/>
                <a:gd name="connsiteX167" fmla="*/ 2667519 w 5081154"/>
                <a:gd name="connsiteY167" fmla="*/ 355369 h 5463886"/>
                <a:gd name="connsiteX168" fmla="*/ 2662670 w 5081154"/>
                <a:gd name="connsiteY168" fmla="*/ 353809 h 5463886"/>
                <a:gd name="connsiteX169" fmla="*/ 2943398 w 5081154"/>
                <a:gd name="connsiteY169" fmla="*/ 307051 h 5463886"/>
                <a:gd name="connsiteX170" fmla="*/ 2978900 w 5081154"/>
                <a:gd name="connsiteY170" fmla="*/ 344284 h 5463886"/>
                <a:gd name="connsiteX171" fmla="*/ 3200400 w 5081154"/>
                <a:gd name="connsiteY171" fmla="*/ 455468 h 5463886"/>
                <a:gd name="connsiteX172" fmla="*/ 3241963 w 5081154"/>
                <a:gd name="connsiteY172" fmla="*/ 590550 h 5463886"/>
                <a:gd name="connsiteX173" fmla="*/ 3387436 w 5081154"/>
                <a:gd name="connsiteY173" fmla="*/ 746414 h 5463886"/>
                <a:gd name="connsiteX174" fmla="*/ 3449781 w 5081154"/>
                <a:gd name="connsiteY174" fmla="*/ 902277 h 5463886"/>
                <a:gd name="connsiteX175" fmla="*/ 3647209 w 5081154"/>
                <a:gd name="connsiteY175" fmla="*/ 1037359 h 5463886"/>
                <a:gd name="connsiteX176" fmla="*/ 3699163 w 5081154"/>
                <a:gd name="connsiteY176" fmla="*/ 1162050 h 5463886"/>
                <a:gd name="connsiteX0" fmla="*/ 3699163 w 5081154"/>
                <a:gd name="connsiteY0" fmla="*/ 1162050 h 5463886"/>
                <a:gd name="connsiteX1" fmla="*/ 3647209 w 5081154"/>
                <a:gd name="connsiteY1" fmla="*/ 1276350 h 5463886"/>
                <a:gd name="connsiteX2" fmla="*/ 3647209 w 5081154"/>
                <a:gd name="connsiteY2" fmla="*/ 1369868 h 5463886"/>
                <a:gd name="connsiteX3" fmla="*/ 3574472 w 5081154"/>
                <a:gd name="connsiteY3" fmla="*/ 1390650 h 5463886"/>
                <a:gd name="connsiteX4" fmla="*/ 3595254 w 5081154"/>
                <a:gd name="connsiteY4" fmla="*/ 1494559 h 5463886"/>
                <a:gd name="connsiteX5" fmla="*/ 3678381 w 5081154"/>
                <a:gd name="connsiteY5" fmla="*/ 1525732 h 5463886"/>
                <a:gd name="connsiteX6" fmla="*/ 3688772 w 5081154"/>
                <a:gd name="connsiteY6" fmla="*/ 1640032 h 5463886"/>
                <a:gd name="connsiteX7" fmla="*/ 3740727 w 5081154"/>
                <a:gd name="connsiteY7" fmla="*/ 1650423 h 5463886"/>
                <a:gd name="connsiteX8" fmla="*/ 3730336 w 5081154"/>
                <a:gd name="connsiteY8" fmla="*/ 1795896 h 5463886"/>
                <a:gd name="connsiteX9" fmla="*/ 3803072 w 5081154"/>
                <a:gd name="connsiteY9" fmla="*/ 1806286 h 5463886"/>
                <a:gd name="connsiteX10" fmla="*/ 3834245 w 5081154"/>
                <a:gd name="connsiteY10" fmla="*/ 1941368 h 5463886"/>
                <a:gd name="connsiteX11" fmla="*/ 3938154 w 5081154"/>
                <a:gd name="connsiteY11" fmla="*/ 2003714 h 5463886"/>
                <a:gd name="connsiteX12" fmla="*/ 3958936 w 5081154"/>
                <a:gd name="connsiteY12" fmla="*/ 2076450 h 5463886"/>
                <a:gd name="connsiteX13" fmla="*/ 4197927 w 5081154"/>
                <a:gd name="connsiteY13" fmla="*/ 2107623 h 5463886"/>
                <a:gd name="connsiteX14" fmla="*/ 4384963 w 5081154"/>
                <a:gd name="connsiteY14" fmla="*/ 2481696 h 5463886"/>
                <a:gd name="connsiteX15" fmla="*/ 4447309 w 5081154"/>
                <a:gd name="connsiteY15" fmla="*/ 2429741 h 5463886"/>
                <a:gd name="connsiteX16" fmla="*/ 4603172 w 5081154"/>
                <a:gd name="connsiteY16" fmla="*/ 2575214 h 5463886"/>
                <a:gd name="connsiteX17" fmla="*/ 4603172 w 5081154"/>
                <a:gd name="connsiteY17" fmla="*/ 2658341 h 5463886"/>
                <a:gd name="connsiteX18" fmla="*/ 4738254 w 5081154"/>
                <a:gd name="connsiteY18" fmla="*/ 2762250 h 5463886"/>
                <a:gd name="connsiteX19" fmla="*/ 4831772 w 5081154"/>
                <a:gd name="connsiteY19" fmla="*/ 2741468 h 5463886"/>
                <a:gd name="connsiteX20" fmla="*/ 4914900 w 5081154"/>
                <a:gd name="connsiteY20" fmla="*/ 2845377 h 5463886"/>
                <a:gd name="connsiteX21" fmla="*/ 4966854 w 5081154"/>
                <a:gd name="connsiteY21" fmla="*/ 2845377 h 5463886"/>
                <a:gd name="connsiteX22" fmla="*/ 5060372 w 5081154"/>
                <a:gd name="connsiteY22" fmla="*/ 3063586 h 5463886"/>
                <a:gd name="connsiteX23" fmla="*/ 5081154 w 5081154"/>
                <a:gd name="connsiteY23" fmla="*/ 3167496 h 5463886"/>
                <a:gd name="connsiteX24" fmla="*/ 5060372 w 5081154"/>
                <a:gd name="connsiteY24" fmla="*/ 3261014 h 5463886"/>
                <a:gd name="connsiteX25" fmla="*/ 5060372 w 5081154"/>
                <a:gd name="connsiteY25" fmla="*/ 3323359 h 5463886"/>
                <a:gd name="connsiteX26" fmla="*/ 4935681 w 5081154"/>
                <a:gd name="connsiteY26" fmla="*/ 3458441 h 5463886"/>
                <a:gd name="connsiteX27" fmla="*/ 4748645 w 5081154"/>
                <a:gd name="connsiteY27" fmla="*/ 3354532 h 5463886"/>
                <a:gd name="connsiteX28" fmla="*/ 4665518 w 5081154"/>
                <a:gd name="connsiteY28" fmla="*/ 3406486 h 5463886"/>
                <a:gd name="connsiteX29" fmla="*/ 4623954 w 5081154"/>
                <a:gd name="connsiteY29" fmla="*/ 3718214 h 5463886"/>
                <a:gd name="connsiteX30" fmla="*/ 4478481 w 5081154"/>
                <a:gd name="connsiteY30" fmla="*/ 3842905 h 5463886"/>
                <a:gd name="connsiteX31" fmla="*/ 4239490 w 5081154"/>
                <a:gd name="connsiteY31" fmla="*/ 3894859 h 5463886"/>
                <a:gd name="connsiteX32" fmla="*/ 4156363 w 5081154"/>
                <a:gd name="connsiteY32" fmla="*/ 3957205 h 5463886"/>
                <a:gd name="connsiteX33" fmla="*/ 4073236 w 5081154"/>
                <a:gd name="connsiteY33" fmla="*/ 3988377 h 5463886"/>
                <a:gd name="connsiteX34" fmla="*/ 3938154 w 5081154"/>
                <a:gd name="connsiteY34" fmla="*/ 4123459 h 5463886"/>
                <a:gd name="connsiteX35" fmla="*/ 4042063 w 5081154"/>
                <a:gd name="connsiteY35" fmla="*/ 4383232 h 5463886"/>
                <a:gd name="connsiteX36" fmla="*/ 4156363 w 5081154"/>
                <a:gd name="connsiteY36" fmla="*/ 4559877 h 5463886"/>
                <a:gd name="connsiteX37" fmla="*/ 4083627 w 5081154"/>
                <a:gd name="connsiteY37" fmla="*/ 4736523 h 5463886"/>
                <a:gd name="connsiteX38" fmla="*/ 4083627 w 5081154"/>
                <a:gd name="connsiteY38" fmla="*/ 4819650 h 5463886"/>
                <a:gd name="connsiteX39" fmla="*/ 4239490 w 5081154"/>
                <a:gd name="connsiteY39" fmla="*/ 4809259 h 5463886"/>
                <a:gd name="connsiteX40" fmla="*/ 4260272 w 5081154"/>
                <a:gd name="connsiteY40" fmla="*/ 4892386 h 5463886"/>
                <a:gd name="connsiteX41" fmla="*/ 4197927 w 5081154"/>
                <a:gd name="connsiteY41" fmla="*/ 5214505 h 5463886"/>
                <a:gd name="connsiteX42" fmla="*/ 3948545 w 5081154"/>
                <a:gd name="connsiteY42" fmla="*/ 5048250 h 5463886"/>
                <a:gd name="connsiteX43" fmla="*/ 4000500 w 5081154"/>
                <a:gd name="connsiteY43" fmla="*/ 4985905 h 5463886"/>
                <a:gd name="connsiteX44" fmla="*/ 3927763 w 5081154"/>
                <a:gd name="connsiteY44" fmla="*/ 4944341 h 5463886"/>
                <a:gd name="connsiteX45" fmla="*/ 3927763 w 5081154"/>
                <a:gd name="connsiteY45" fmla="*/ 4871605 h 5463886"/>
                <a:gd name="connsiteX46" fmla="*/ 3771900 w 5081154"/>
                <a:gd name="connsiteY46" fmla="*/ 4881996 h 5463886"/>
                <a:gd name="connsiteX47" fmla="*/ 3667990 w 5081154"/>
                <a:gd name="connsiteY47" fmla="*/ 4933950 h 5463886"/>
                <a:gd name="connsiteX48" fmla="*/ 3564081 w 5081154"/>
                <a:gd name="connsiteY48" fmla="*/ 4830041 h 5463886"/>
                <a:gd name="connsiteX49" fmla="*/ 3356263 w 5081154"/>
                <a:gd name="connsiteY49" fmla="*/ 4850823 h 5463886"/>
                <a:gd name="connsiteX50" fmla="*/ 3356263 w 5081154"/>
                <a:gd name="connsiteY50" fmla="*/ 4726132 h 5463886"/>
                <a:gd name="connsiteX51" fmla="*/ 3273136 w 5081154"/>
                <a:gd name="connsiteY51" fmla="*/ 4819650 h 5463886"/>
                <a:gd name="connsiteX52" fmla="*/ 3293918 w 5081154"/>
                <a:gd name="connsiteY52" fmla="*/ 4933950 h 5463886"/>
                <a:gd name="connsiteX53" fmla="*/ 2930236 w 5081154"/>
                <a:gd name="connsiteY53" fmla="*/ 4933950 h 5463886"/>
                <a:gd name="connsiteX54" fmla="*/ 2670463 w 5081154"/>
                <a:gd name="connsiteY54" fmla="*/ 4954732 h 5463886"/>
                <a:gd name="connsiteX55" fmla="*/ 2628900 w 5081154"/>
                <a:gd name="connsiteY55" fmla="*/ 5120986 h 5463886"/>
                <a:gd name="connsiteX56" fmla="*/ 2441863 w 5081154"/>
                <a:gd name="connsiteY56" fmla="*/ 5120986 h 5463886"/>
                <a:gd name="connsiteX57" fmla="*/ 2369127 w 5081154"/>
                <a:gd name="connsiteY57" fmla="*/ 5204114 h 5463886"/>
                <a:gd name="connsiteX58" fmla="*/ 2265218 w 5081154"/>
                <a:gd name="connsiteY58" fmla="*/ 5276850 h 5463886"/>
                <a:gd name="connsiteX59" fmla="*/ 1849581 w 5081154"/>
                <a:gd name="connsiteY59" fmla="*/ 5266459 h 5463886"/>
                <a:gd name="connsiteX60" fmla="*/ 1870363 w 5081154"/>
                <a:gd name="connsiteY60" fmla="*/ 5069032 h 5463886"/>
                <a:gd name="connsiteX61" fmla="*/ 1766454 w 5081154"/>
                <a:gd name="connsiteY61" fmla="*/ 5079423 h 5463886"/>
                <a:gd name="connsiteX62" fmla="*/ 1610590 w 5081154"/>
                <a:gd name="connsiteY62" fmla="*/ 4944341 h 5463886"/>
                <a:gd name="connsiteX63" fmla="*/ 1527463 w 5081154"/>
                <a:gd name="connsiteY63" fmla="*/ 5017077 h 5463886"/>
                <a:gd name="connsiteX64" fmla="*/ 1465118 w 5081154"/>
                <a:gd name="connsiteY64" fmla="*/ 5048250 h 5463886"/>
                <a:gd name="connsiteX65" fmla="*/ 1361209 w 5081154"/>
                <a:gd name="connsiteY65" fmla="*/ 5027468 h 5463886"/>
                <a:gd name="connsiteX66" fmla="*/ 1392381 w 5081154"/>
                <a:gd name="connsiteY66" fmla="*/ 5193723 h 5463886"/>
                <a:gd name="connsiteX67" fmla="*/ 1340427 w 5081154"/>
                <a:gd name="connsiteY67" fmla="*/ 5318414 h 5463886"/>
                <a:gd name="connsiteX68" fmla="*/ 1153390 w 5081154"/>
                <a:gd name="connsiteY68" fmla="*/ 5463886 h 5463886"/>
                <a:gd name="connsiteX69" fmla="*/ 1049481 w 5081154"/>
                <a:gd name="connsiteY69" fmla="*/ 5453496 h 5463886"/>
                <a:gd name="connsiteX70" fmla="*/ 1143000 w 5081154"/>
                <a:gd name="connsiteY70" fmla="*/ 5276850 h 5463886"/>
                <a:gd name="connsiteX71" fmla="*/ 997527 w 5081154"/>
                <a:gd name="connsiteY71" fmla="*/ 5339196 h 5463886"/>
                <a:gd name="connsiteX72" fmla="*/ 955963 w 5081154"/>
                <a:gd name="connsiteY72" fmla="*/ 5224896 h 5463886"/>
                <a:gd name="connsiteX73" fmla="*/ 997527 w 5081154"/>
                <a:gd name="connsiteY73" fmla="*/ 5152159 h 5463886"/>
                <a:gd name="connsiteX74" fmla="*/ 924790 w 5081154"/>
                <a:gd name="connsiteY74" fmla="*/ 5110596 h 5463886"/>
                <a:gd name="connsiteX75" fmla="*/ 862445 w 5081154"/>
                <a:gd name="connsiteY75" fmla="*/ 5058641 h 5463886"/>
                <a:gd name="connsiteX76" fmla="*/ 779318 w 5081154"/>
                <a:gd name="connsiteY76" fmla="*/ 5006686 h 5463886"/>
                <a:gd name="connsiteX77" fmla="*/ 675409 w 5081154"/>
                <a:gd name="connsiteY77" fmla="*/ 4892386 h 5463886"/>
                <a:gd name="connsiteX78" fmla="*/ 602672 w 5081154"/>
                <a:gd name="connsiteY78" fmla="*/ 5027468 h 5463886"/>
                <a:gd name="connsiteX79" fmla="*/ 415636 w 5081154"/>
                <a:gd name="connsiteY79" fmla="*/ 5027468 h 5463886"/>
                <a:gd name="connsiteX80" fmla="*/ 353290 w 5081154"/>
                <a:gd name="connsiteY80" fmla="*/ 4965123 h 5463886"/>
                <a:gd name="connsiteX81" fmla="*/ 488372 w 5081154"/>
                <a:gd name="connsiteY81" fmla="*/ 4892386 h 5463886"/>
                <a:gd name="connsiteX82" fmla="*/ 633845 w 5081154"/>
                <a:gd name="connsiteY82" fmla="*/ 4902777 h 5463886"/>
                <a:gd name="connsiteX83" fmla="*/ 748145 w 5081154"/>
                <a:gd name="connsiteY83" fmla="*/ 4798868 h 5463886"/>
                <a:gd name="connsiteX84" fmla="*/ 852054 w 5081154"/>
                <a:gd name="connsiteY84" fmla="*/ 4830041 h 5463886"/>
                <a:gd name="connsiteX85" fmla="*/ 955963 w 5081154"/>
                <a:gd name="connsiteY85" fmla="*/ 4788477 h 5463886"/>
                <a:gd name="connsiteX86" fmla="*/ 976745 w 5081154"/>
                <a:gd name="connsiteY86" fmla="*/ 4861214 h 5463886"/>
                <a:gd name="connsiteX87" fmla="*/ 1039090 w 5081154"/>
                <a:gd name="connsiteY87" fmla="*/ 4694959 h 5463886"/>
                <a:gd name="connsiteX88" fmla="*/ 966354 w 5081154"/>
                <a:gd name="connsiteY88" fmla="*/ 4622223 h 5463886"/>
                <a:gd name="connsiteX89" fmla="*/ 1039090 w 5081154"/>
                <a:gd name="connsiteY89" fmla="*/ 4539096 h 5463886"/>
                <a:gd name="connsiteX90" fmla="*/ 976745 w 5081154"/>
                <a:gd name="connsiteY90" fmla="*/ 4435186 h 5463886"/>
                <a:gd name="connsiteX91" fmla="*/ 997527 w 5081154"/>
                <a:gd name="connsiteY91" fmla="*/ 4341668 h 5463886"/>
                <a:gd name="connsiteX92" fmla="*/ 1028700 w 5081154"/>
                <a:gd name="connsiteY92" fmla="*/ 4102677 h 5463886"/>
                <a:gd name="connsiteX93" fmla="*/ 935181 w 5081154"/>
                <a:gd name="connsiteY93" fmla="*/ 3676650 h 5463886"/>
                <a:gd name="connsiteX94" fmla="*/ 987136 w 5081154"/>
                <a:gd name="connsiteY94" fmla="*/ 3531177 h 5463886"/>
                <a:gd name="connsiteX95" fmla="*/ 1080654 w 5081154"/>
                <a:gd name="connsiteY95" fmla="*/ 3479223 h 5463886"/>
                <a:gd name="connsiteX96" fmla="*/ 1101436 w 5081154"/>
                <a:gd name="connsiteY96" fmla="*/ 3520786 h 5463886"/>
                <a:gd name="connsiteX97" fmla="*/ 1246909 w 5081154"/>
                <a:gd name="connsiteY97" fmla="*/ 3406486 h 5463886"/>
                <a:gd name="connsiteX98" fmla="*/ 1288472 w 5081154"/>
                <a:gd name="connsiteY98" fmla="*/ 3240232 h 5463886"/>
                <a:gd name="connsiteX99" fmla="*/ 1236518 w 5081154"/>
                <a:gd name="connsiteY99" fmla="*/ 3125932 h 5463886"/>
                <a:gd name="connsiteX100" fmla="*/ 1340427 w 5081154"/>
                <a:gd name="connsiteY100" fmla="*/ 3157105 h 5463886"/>
                <a:gd name="connsiteX101" fmla="*/ 1444336 w 5081154"/>
                <a:gd name="connsiteY101" fmla="*/ 3157105 h 5463886"/>
                <a:gd name="connsiteX102" fmla="*/ 1465118 w 5081154"/>
                <a:gd name="connsiteY102" fmla="*/ 3136323 h 5463886"/>
                <a:gd name="connsiteX103" fmla="*/ 1413163 w 5081154"/>
                <a:gd name="connsiteY103" fmla="*/ 2990850 h 5463886"/>
                <a:gd name="connsiteX104" fmla="*/ 1454727 w 5081154"/>
                <a:gd name="connsiteY104" fmla="*/ 2793423 h 5463886"/>
                <a:gd name="connsiteX105" fmla="*/ 1371600 w 5081154"/>
                <a:gd name="connsiteY105" fmla="*/ 2575214 h 5463886"/>
                <a:gd name="connsiteX106" fmla="*/ 1267690 w 5081154"/>
                <a:gd name="connsiteY106" fmla="*/ 2564823 h 5463886"/>
                <a:gd name="connsiteX107" fmla="*/ 1205345 w 5081154"/>
                <a:gd name="connsiteY107" fmla="*/ 2450523 h 5463886"/>
                <a:gd name="connsiteX108" fmla="*/ 1278081 w 5081154"/>
                <a:gd name="connsiteY108" fmla="*/ 2346614 h 5463886"/>
                <a:gd name="connsiteX109" fmla="*/ 1132609 w 5081154"/>
                <a:gd name="connsiteY109" fmla="*/ 2211532 h 5463886"/>
                <a:gd name="connsiteX110" fmla="*/ 1132609 w 5081154"/>
                <a:gd name="connsiteY110" fmla="*/ 2086841 h 5463886"/>
                <a:gd name="connsiteX111" fmla="*/ 1132609 w 5081154"/>
                <a:gd name="connsiteY111" fmla="*/ 2086841 h 5463886"/>
                <a:gd name="connsiteX112" fmla="*/ 1163781 w 5081154"/>
                <a:gd name="connsiteY112" fmla="*/ 1962150 h 5463886"/>
                <a:gd name="connsiteX113" fmla="*/ 1132609 w 5081154"/>
                <a:gd name="connsiteY113" fmla="*/ 1879023 h 5463886"/>
                <a:gd name="connsiteX114" fmla="*/ 1132609 w 5081154"/>
                <a:gd name="connsiteY114" fmla="*/ 1785505 h 5463886"/>
                <a:gd name="connsiteX115" fmla="*/ 1070263 w 5081154"/>
                <a:gd name="connsiteY115" fmla="*/ 1754332 h 5463886"/>
                <a:gd name="connsiteX116" fmla="*/ 955963 w 5081154"/>
                <a:gd name="connsiteY116" fmla="*/ 1816677 h 5463886"/>
                <a:gd name="connsiteX117" fmla="*/ 914400 w 5081154"/>
                <a:gd name="connsiteY117" fmla="*/ 1650423 h 5463886"/>
                <a:gd name="connsiteX118" fmla="*/ 841663 w 5081154"/>
                <a:gd name="connsiteY118" fmla="*/ 1421823 h 5463886"/>
                <a:gd name="connsiteX119" fmla="*/ 654627 w 5081154"/>
                <a:gd name="connsiteY119" fmla="*/ 1328305 h 5463886"/>
                <a:gd name="connsiteX120" fmla="*/ 342900 w 5081154"/>
                <a:gd name="connsiteY120" fmla="*/ 1307523 h 5463886"/>
                <a:gd name="connsiteX121" fmla="*/ 394854 w 5081154"/>
                <a:gd name="connsiteY121" fmla="*/ 1473777 h 5463886"/>
                <a:gd name="connsiteX122" fmla="*/ 270163 w 5081154"/>
                <a:gd name="connsiteY122" fmla="*/ 1546514 h 5463886"/>
                <a:gd name="connsiteX123" fmla="*/ 51954 w 5081154"/>
                <a:gd name="connsiteY123" fmla="*/ 1619250 h 5463886"/>
                <a:gd name="connsiteX124" fmla="*/ 114300 w 5081154"/>
                <a:gd name="connsiteY124" fmla="*/ 1359477 h 5463886"/>
                <a:gd name="connsiteX125" fmla="*/ 10390 w 5081154"/>
                <a:gd name="connsiteY125" fmla="*/ 1099705 h 5463886"/>
                <a:gd name="connsiteX126" fmla="*/ 0 w 5081154"/>
                <a:gd name="connsiteY126" fmla="*/ 798368 h 5463886"/>
                <a:gd name="connsiteX127" fmla="*/ 270163 w 5081154"/>
                <a:gd name="connsiteY127" fmla="*/ 673677 h 5463886"/>
                <a:gd name="connsiteX128" fmla="*/ 571500 w 5081154"/>
                <a:gd name="connsiteY128" fmla="*/ 746414 h 5463886"/>
                <a:gd name="connsiteX129" fmla="*/ 571500 w 5081154"/>
                <a:gd name="connsiteY129" fmla="*/ 538596 h 5463886"/>
                <a:gd name="connsiteX130" fmla="*/ 852054 w 5081154"/>
                <a:gd name="connsiteY130" fmla="*/ 226868 h 5463886"/>
                <a:gd name="connsiteX131" fmla="*/ 1111827 w 5081154"/>
                <a:gd name="connsiteY131" fmla="*/ 112568 h 5463886"/>
                <a:gd name="connsiteX132" fmla="*/ 1211060 w 5081154"/>
                <a:gd name="connsiteY132" fmla="*/ 0 h 5463886"/>
                <a:gd name="connsiteX133" fmla="*/ 1289165 w 5081154"/>
                <a:gd name="connsiteY133" fmla="*/ 31864 h 5463886"/>
                <a:gd name="connsiteX134" fmla="*/ 1325360 w 5081154"/>
                <a:gd name="connsiteY134" fmla="*/ 79489 h 5463886"/>
                <a:gd name="connsiteX135" fmla="*/ 1432040 w 5081154"/>
                <a:gd name="connsiteY135" fmla="*/ 129019 h 5463886"/>
                <a:gd name="connsiteX136" fmla="*/ 1492480 w 5081154"/>
                <a:gd name="connsiteY136" fmla="*/ 233796 h 5463886"/>
                <a:gd name="connsiteX137" fmla="*/ 1489190 w 5081154"/>
                <a:gd name="connsiteY137" fmla="*/ 285229 h 5463886"/>
                <a:gd name="connsiteX138" fmla="*/ 1694930 w 5081154"/>
                <a:gd name="connsiteY138" fmla="*/ 393814 h 5463886"/>
                <a:gd name="connsiteX139" fmla="*/ 1694930 w 5081154"/>
                <a:gd name="connsiteY139" fmla="*/ 523354 h 5463886"/>
                <a:gd name="connsiteX140" fmla="*/ 1710516 w 5081154"/>
                <a:gd name="connsiteY140" fmla="*/ 585874 h 5463886"/>
                <a:gd name="connsiteX141" fmla="*/ 1769225 w 5081154"/>
                <a:gd name="connsiteY141" fmla="*/ 576694 h 5463886"/>
                <a:gd name="connsiteX142" fmla="*/ 1803515 w 5081154"/>
                <a:gd name="connsiteY142" fmla="*/ 618604 h 5463886"/>
                <a:gd name="connsiteX143" fmla="*/ 1830185 w 5081154"/>
                <a:gd name="connsiteY143" fmla="*/ 559549 h 5463886"/>
                <a:gd name="connsiteX144" fmla="*/ 1921625 w 5081154"/>
                <a:gd name="connsiteY144" fmla="*/ 570979 h 5463886"/>
                <a:gd name="connsiteX145" fmla="*/ 1948295 w 5081154"/>
                <a:gd name="connsiteY145" fmla="*/ 511924 h 5463886"/>
                <a:gd name="connsiteX146" fmla="*/ 1870190 w 5081154"/>
                <a:gd name="connsiteY146" fmla="*/ 470014 h 5463886"/>
                <a:gd name="connsiteX147" fmla="*/ 1820660 w 5081154"/>
                <a:gd name="connsiteY147" fmla="*/ 388099 h 5463886"/>
                <a:gd name="connsiteX148" fmla="*/ 1836593 w 5081154"/>
                <a:gd name="connsiteY148" fmla="*/ 347749 h 5463886"/>
                <a:gd name="connsiteX149" fmla="*/ 1976870 w 5081154"/>
                <a:gd name="connsiteY149" fmla="*/ 315709 h 5463886"/>
                <a:gd name="connsiteX150" fmla="*/ 2009255 w 5081154"/>
                <a:gd name="connsiteY150" fmla="*/ 344284 h 5463886"/>
                <a:gd name="connsiteX151" fmla="*/ 2070215 w 5081154"/>
                <a:gd name="connsiteY151" fmla="*/ 344284 h 5463886"/>
                <a:gd name="connsiteX152" fmla="*/ 2098790 w 5081154"/>
                <a:gd name="connsiteY152" fmla="*/ 382384 h 5463886"/>
                <a:gd name="connsiteX153" fmla="*/ 2138795 w 5081154"/>
                <a:gd name="connsiteY153" fmla="*/ 361429 h 5463886"/>
                <a:gd name="connsiteX154" fmla="*/ 2176895 w 5081154"/>
                <a:gd name="connsiteY154" fmla="*/ 384289 h 5463886"/>
                <a:gd name="connsiteX155" fmla="*/ 2235950 w 5081154"/>
                <a:gd name="connsiteY155" fmla="*/ 386194 h 5463886"/>
                <a:gd name="connsiteX156" fmla="*/ 2272145 w 5081154"/>
                <a:gd name="connsiteY156" fmla="*/ 441439 h 5463886"/>
                <a:gd name="connsiteX157" fmla="*/ 2278380 w 5081154"/>
                <a:gd name="connsiteY157" fmla="*/ 529936 h 5463886"/>
                <a:gd name="connsiteX158" fmla="*/ 2321675 w 5081154"/>
                <a:gd name="connsiteY158" fmla="*/ 500494 h 5463886"/>
                <a:gd name="connsiteX159" fmla="*/ 2371205 w 5081154"/>
                <a:gd name="connsiteY159" fmla="*/ 523354 h 5463886"/>
                <a:gd name="connsiteX160" fmla="*/ 2401685 w 5081154"/>
                <a:gd name="connsiteY160" fmla="*/ 403339 h 5463886"/>
                <a:gd name="connsiteX161" fmla="*/ 2375015 w 5081154"/>
                <a:gd name="connsiteY161" fmla="*/ 235699 h 5463886"/>
                <a:gd name="connsiteX162" fmla="*/ 2392160 w 5081154"/>
                <a:gd name="connsiteY162" fmla="*/ 176644 h 5463886"/>
                <a:gd name="connsiteX163" fmla="*/ 2543001 w 5081154"/>
                <a:gd name="connsiteY163" fmla="*/ 128501 h 5463886"/>
                <a:gd name="connsiteX164" fmla="*/ 2580755 w 5081154"/>
                <a:gd name="connsiteY164" fmla="*/ 163309 h 5463886"/>
                <a:gd name="connsiteX165" fmla="*/ 2573135 w 5081154"/>
                <a:gd name="connsiteY165" fmla="*/ 266179 h 5463886"/>
                <a:gd name="connsiteX166" fmla="*/ 2628380 w 5081154"/>
                <a:gd name="connsiteY166" fmla="*/ 292849 h 5463886"/>
                <a:gd name="connsiteX167" fmla="*/ 2667519 w 5081154"/>
                <a:gd name="connsiteY167" fmla="*/ 355369 h 5463886"/>
                <a:gd name="connsiteX168" fmla="*/ 2662670 w 5081154"/>
                <a:gd name="connsiteY168" fmla="*/ 353809 h 5463886"/>
                <a:gd name="connsiteX169" fmla="*/ 2943398 w 5081154"/>
                <a:gd name="connsiteY169" fmla="*/ 307051 h 5463886"/>
                <a:gd name="connsiteX170" fmla="*/ 2978900 w 5081154"/>
                <a:gd name="connsiteY170" fmla="*/ 344284 h 5463886"/>
                <a:gd name="connsiteX171" fmla="*/ 3076055 w 5081154"/>
                <a:gd name="connsiteY171" fmla="*/ 290944 h 5463886"/>
                <a:gd name="connsiteX172" fmla="*/ 3200400 w 5081154"/>
                <a:gd name="connsiteY172" fmla="*/ 455468 h 5463886"/>
                <a:gd name="connsiteX173" fmla="*/ 3241963 w 5081154"/>
                <a:gd name="connsiteY173" fmla="*/ 590550 h 5463886"/>
                <a:gd name="connsiteX174" fmla="*/ 3387436 w 5081154"/>
                <a:gd name="connsiteY174" fmla="*/ 746414 h 5463886"/>
                <a:gd name="connsiteX175" fmla="*/ 3449781 w 5081154"/>
                <a:gd name="connsiteY175" fmla="*/ 902277 h 5463886"/>
                <a:gd name="connsiteX176" fmla="*/ 3647209 w 5081154"/>
                <a:gd name="connsiteY176" fmla="*/ 1037359 h 5463886"/>
                <a:gd name="connsiteX177" fmla="*/ 3699163 w 5081154"/>
                <a:gd name="connsiteY177" fmla="*/ 1162050 h 5463886"/>
                <a:gd name="connsiteX0" fmla="*/ 3699163 w 5081154"/>
                <a:gd name="connsiteY0" fmla="*/ 1162050 h 5463886"/>
                <a:gd name="connsiteX1" fmla="*/ 3647209 w 5081154"/>
                <a:gd name="connsiteY1" fmla="*/ 1276350 h 5463886"/>
                <a:gd name="connsiteX2" fmla="*/ 3647209 w 5081154"/>
                <a:gd name="connsiteY2" fmla="*/ 1369868 h 5463886"/>
                <a:gd name="connsiteX3" fmla="*/ 3574472 w 5081154"/>
                <a:gd name="connsiteY3" fmla="*/ 1390650 h 5463886"/>
                <a:gd name="connsiteX4" fmla="*/ 3595254 w 5081154"/>
                <a:gd name="connsiteY4" fmla="*/ 1494559 h 5463886"/>
                <a:gd name="connsiteX5" fmla="*/ 3678381 w 5081154"/>
                <a:gd name="connsiteY5" fmla="*/ 1525732 h 5463886"/>
                <a:gd name="connsiteX6" fmla="*/ 3688772 w 5081154"/>
                <a:gd name="connsiteY6" fmla="*/ 1640032 h 5463886"/>
                <a:gd name="connsiteX7" fmla="*/ 3740727 w 5081154"/>
                <a:gd name="connsiteY7" fmla="*/ 1650423 h 5463886"/>
                <a:gd name="connsiteX8" fmla="*/ 3730336 w 5081154"/>
                <a:gd name="connsiteY8" fmla="*/ 1795896 h 5463886"/>
                <a:gd name="connsiteX9" fmla="*/ 3803072 w 5081154"/>
                <a:gd name="connsiteY9" fmla="*/ 1806286 h 5463886"/>
                <a:gd name="connsiteX10" fmla="*/ 3834245 w 5081154"/>
                <a:gd name="connsiteY10" fmla="*/ 1941368 h 5463886"/>
                <a:gd name="connsiteX11" fmla="*/ 3938154 w 5081154"/>
                <a:gd name="connsiteY11" fmla="*/ 2003714 h 5463886"/>
                <a:gd name="connsiteX12" fmla="*/ 3958936 w 5081154"/>
                <a:gd name="connsiteY12" fmla="*/ 2076450 h 5463886"/>
                <a:gd name="connsiteX13" fmla="*/ 4197927 w 5081154"/>
                <a:gd name="connsiteY13" fmla="*/ 2107623 h 5463886"/>
                <a:gd name="connsiteX14" fmla="*/ 4384963 w 5081154"/>
                <a:gd name="connsiteY14" fmla="*/ 2481696 h 5463886"/>
                <a:gd name="connsiteX15" fmla="*/ 4447309 w 5081154"/>
                <a:gd name="connsiteY15" fmla="*/ 2429741 h 5463886"/>
                <a:gd name="connsiteX16" fmla="*/ 4603172 w 5081154"/>
                <a:gd name="connsiteY16" fmla="*/ 2575214 h 5463886"/>
                <a:gd name="connsiteX17" fmla="*/ 4603172 w 5081154"/>
                <a:gd name="connsiteY17" fmla="*/ 2658341 h 5463886"/>
                <a:gd name="connsiteX18" fmla="*/ 4738254 w 5081154"/>
                <a:gd name="connsiteY18" fmla="*/ 2762250 h 5463886"/>
                <a:gd name="connsiteX19" fmla="*/ 4831772 w 5081154"/>
                <a:gd name="connsiteY19" fmla="*/ 2741468 h 5463886"/>
                <a:gd name="connsiteX20" fmla="*/ 4914900 w 5081154"/>
                <a:gd name="connsiteY20" fmla="*/ 2845377 h 5463886"/>
                <a:gd name="connsiteX21" fmla="*/ 4966854 w 5081154"/>
                <a:gd name="connsiteY21" fmla="*/ 2845377 h 5463886"/>
                <a:gd name="connsiteX22" fmla="*/ 5060372 w 5081154"/>
                <a:gd name="connsiteY22" fmla="*/ 3063586 h 5463886"/>
                <a:gd name="connsiteX23" fmla="*/ 5081154 w 5081154"/>
                <a:gd name="connsiteY23" fmla="*/ 3167496 h 5463886"/>
                <a:gd name="connsiteX24" fmla="*/ 5060372 w 5081154"/>
                <a:gd name="connsiteY24" fmla="*/ 3261014 h 5463886"/>
                <a:gd name="connsiteX25" fmla="*/ 5060372 w 5081154"/>
                <a:gd name="connsiteY25" fmla="*/ 3323359 h 5463886"/>
                <a:gd name="connsiteX26" fmla="*/ 4935681 w 5081154"/>
                <a:gd name="connsiteY26" fmla="*/ 3458441 h 5463886"/>
                <a:gd name="connsiteX27" fmla="*/ 4748645 w 5081154"/>
                <a:gd name="connsiteY27" fmla="*/ 3354532 h 5463886"/>
                <a:gd name="connsiteX28" fmla="*/ 4665518 w 5081154"/>
                <a:gd name="connsiteY28" fmla="*/ 3406486 h 5463886"/>
                <a:gd name="connsiteX29" fmla="*/ 4623954 w 5081154"/>
                <a:gd name="connsiteY29" fmla="*/ 3718214 h 5463886"/>
                <a:gd name="connsiteX30" fmla="*/ 4478481 w 5081154"/>
                <a:gd name="connsiteY30" fmla="*/ 3842905 h 5463886"/>
                <a:gd name="connsiteX31" fmla="*/ 4239490 w 5081154"/>
                <a:gd name="connsiteY31" fmla="*/ 3894859 h 5463886"/>
                <a:gd name="connsiteX32" fmla="*/ 4156363 w 5081154"/>
                <a:gd name="connsiteY32" fmla="*/ 3957205 h 5463886"/>
                <a:gd name="connsiteX33" fmla="*/ 4073236 w 5081154"/>
                <a:gd name="connsiteY33" fmla="*/ 3988377 h 5463886"/>
                <a:gd name="connsiteX34" fmla="*/ 3938154 w 5081154"/>
                <a:gd name="connsiteY34" fmla="*/ 4123459 h 5463886"/>
                <a:gd name="connsiteX35" fmla="*/ 4042063 w 5081154"/>
                <a:gd name="connsiteY35" fmla="*/ 4383232 h 5463886"/>
                <a:gd name="connsiteX36" fmla="*/ 4156363 w 5081154"/>
                <a:gd name="connsiteY36" fmla="*/ 4559877 h 5463886"/>
                <a:gd name="connsiteX37" fmla="*/ 4083627 w 5081154"/>
                <a:gd name="connsiteY37" fmla="*/ 4736523 h 5463886"/>
                <a:gd name="connsiteX38" fmla="*/ 4083627 w 5081154"/>
                <a:gd name="connsiteY38" fmla="*/ 4819650 h 5463886"/>
                <a:gd name="connsiteX39" fmla="*/ 4239490 w 5081154"/>
                <a:gd name="connsiteY39" fmla="*/ 4809259 h 5463886"/>
                <a:gd name="connsiteX40" fmla="*/ 4260272 w 5081154"/>
                <a:gd name="connsiteY40" fmla="*/ 4892386 h 5463886"/>
                <a:gd name="connsiteX41" fmla="*/ 4197927 w 5081154"/>
                <a:gd name="connsiteY41" fmla="*/ 5214505 h 5463886"/>
                <a:gd name="connsiteX42" fmla="*/ 3948545 w 5081154"/>
                <a:gd name="connsiteY42" fmla="*/ 5048250 h 5463886"/>
                <a:gd name="connsiteX43" fmla="*/ 4000500 w 5081154"/>
                <a:gd name="connsiteY43" fmla="*/ 4985905 h 5463886"/>
                <a:gd name="connsiteX44" fmla="*/ 3927763 w 5081154"/>
                <a:gd name="connsiteY44" fmla="*/ 4944341 h 5463886"/>
                <a:gd name="connsiteX45" fmla="*/ 3927763 w 5081154"/>
                <a:gd name="connsiteY45" fmla="*/ 4871605 h 5463886"/>
                <a:gd name="connsiteX46" fmla="*/ 3771900 w 5081154"/>
                <a:gd name="connsiteY46" fmla="*/ 4881996 h 5463886"/>
                <a:gd name="connsiteX47" fmla="*/ 3667990 w 5081154"/>
                <a:gd name="connsiteY47" fmla="*/ 4933950 h 5463886"/>
                <a:gd name="connsiteX48" fmla="*/ 3564081 w 5081154"/>
                <a:gd name="connsiteY48" fmla="*/ 4830041 h 5463886"/>
                <a:gd name="connsiteX49" fmla="*/ 3356263 w 5081154"/>
                <a:gd name="connsiteY49" fmla="*/ 4850823 h 5463886"/>
                <a:gd name="connsiteX50" fmla="*/ 3356263 w 5081154"/>
                <a:gd name="connsiteY50" fmla="*/ 4726132 h 5463886"/>
                <a:gd name="connsiteX51" fmla="*/ 3273136 w 5081154"/>
                <a:gd name="connsiteY51" fmla="*/ 4819650 h 5463886"/>
                <a:gd name="connsiteX52" fmla="*/ 3293918 w 5081154"/>
                <a:gd name="connsiteY52" fmla="*/ 4933950 h 5463886"/>
                <a:gd name="connsiteX53" fmla="*/ 2930236 w 5081154"/>
                <a:gd name="connsiteY53" fmla="*/ 4933950 h 5463886"/>
                <a:gd name="connsiteX54" fmla="*/ 2670463 w 5081154"/>
                <a:gd name="connsiteY54" fmla="*/ 4954732 h 5463886"/>
                <a:gd name="connsiteX55" fmla="*/ 2628900 w 5081154"/>
                <a:gd name="connsiteY55" fmla="*/ 5120986 h 5463886"/>
                <a:gd name="connsiteX56" fmla="*/ 2441863 w 5081154"/>
                <a:gd name="connsiteY56" fmla="*/ 5120986 h 5463886"/>
                <a:gd name="connsiteX57" fmla="*/ 2369127 w 5081154"/>
                <a:gd name="connsiteY57" fmla="*/ 5204114 h 5463886"/>
                <a:gd name="connsiteX58" fmla="*/ 2265218 w 5081154"/>
                <a:gd name="connsiteY58" fmla="*/ 5276850 h 5463886"/>
                <a:gd name="connsiteX59" fmla="*/ 1849581 w 5081154"/>
                <a:gd name="connsiteY59" fmla="*/ 5266459 h 5463886"/>
                <a:gd name="connsiteX60" fmla="*/ 1870363 w 5081154"/>
                <a:gd name="connsiteY60" fmla="*/ 5069032 h 5463886"/>
                <a:gd name="connsiteX61" fmla="*/ 1766454 w 5081154"/>
                <a:gd name="connsiteY61" fmla="*/ 5079423 h 5463886"/>
                <a:gd name="connsiteX62" fmla="*/ 1610590 w 5081154"/>
                <a:gd name="connsiteY62" fmla="*/ 4944341 h 5463886"/>
                <a:gd name="connsiteX63" fmla="*/ 1527463 w 5081154"/>
                <a:gd name="connsiteY63" fmla="*/ 5017077 h 5463886"/>
                <a:gd name="connsiteX64" fmla="*/ 1465118 w 5081154"/>
                <a:gd name="connsiteY64" fmla="*/ 5048250 h 5463886"/>
                <a:gd name="connsiteX65" fmla="*/ 1361209 w 5081154"/>
                <a:gd name="connsiteY65" fmla="*/ 5027468 h 5463886"/>
                <a:gd name="connsiteX66" fmla="*/ 1392381 w 5081154"/>
                <a:gd name="connsiteY66" fmla="*/ 5193723 h 5463886"/>
                <a:gd name="connsiteX67" fmla="*/ 1340427 w 5081154"/>
                <a:gd name="connsiteY67" fmla="*/ 5318414 h 5463886"/>
                <a:gd name="connsiteX68" fmla="*/ 1153390 w 5081154"/>
                <a:gd name="connsiteY68" fmla="*/ 5463886 h 5463886"/>
                <a:gd name="connsiteX69" fmla="*/ 1049481 w 5081154"/>
                <a:gd name="connsiteY69" fmla="*/ 5453496 h 5463886"/>
                <a:gd name="connsiteX70" fmla="*/ 1143000 w 5081154"/>
                <a:gd name="connsiteY70" fmla="*/ 5276850 h 5463886"/>
                <a:gd name="connsiteX71" fmla="*/ 997527 w 5081154"/>
                <a:gd name="connsiteY71" fmla="*/ 5339196 h 5463886"/>
                <a:gd name="connsiteX72" fmla="*/ 955963 w 5081154"/>
                <a:gd name="connsiteY72" fmla="*/ 5224896 h 5463886"/>
                <a:gd name="connsiteX73" fmla="*/ 997527 w 5081154"/>
                <a:gd name="connsiteY73" fmla="*/ 5152159 h 5463886"/>
                <a:gd name="connsiteX74" fmla="*/ 924790 w 5081154"/>
                <a:gd name="connsiteY74" fmla="*/ 5110596 h 5463886"/>
                <a:gd name="connsiteX75" fmla="*/ 862445 w 5081154"/>
                <a:gd name="connsiteY75" fmla="*/ 5058641 h 5463886"/>
                <a:gd name="connsiteX76" fmla="*/ 779318 w 5081154"/>
                <a:gd name="connsiteY76" fmla="*/ 5006686 h 5463886"/>
                <a:gd name="connsiteX77" fmla="*/ 675409 w 5081154"/>
                <a:gd name="connsiteY77" fmla="*/ 4892386 h 5463886"/>
                <a:gd name="connsiteX78" fmla="*/ 602672 w 5081154"/>
                <a:gd name="connsiteY78" fmla="*/ 5027468 h 5463886"/>
                <a:gd name="connsiteX79" fmla="*/ 415636 w 5081154"/>
                <a:gd name="connsiteY79" fmla="*/ 5027468 h 5463886"/>
                <a:gd name="connsiteX80" fmla="*/ 353290 w 5081154"/>
                <a:gd name="connsiteY80" fmla="*/ 4965123 h 5463886"/>
                <a:gd name="connsiteX81" fmla="*/ 488372 w 5081154"/>
                <a:gd name="connsiteY81" fmla="*/ 4892386 h 5463886"/>
                <a:gd name="connsiteX82" fmla="*/ 633845 w 5081154"/>
                <a:gd name="connsiteY82" fmla="*/ 4902777 h 5463886"/>
                <a:gd name="connsiteX83" fmla="*/ 748145 w 5081154"/>
                <a:gd name="connsiteY83" fmla="*/ 4798868 h 5463886"/>
                <a:gd name="connsiteX84" fmla="*/ 852054 w 5081154"/>
                <a:gd name="connsiteY84" fmla="*/ 4830041 h 5463886"/>
                <a:gd name="connsiteX85" fmla="*/ 955963 w 5081154"/>
                <a:gd name="connsiteY85" fmla="*/ 4788477 h 5463886"/>
                <a:gd name="connsiteX86" fmla="*/ 976745 w 5081154"/>
                <a:gd name="connsiteY86" fmla="*/ 4861214 h 5463886"/>
                <a:gd name="connsiteX87" fmla="*/ 1039090 w 5081154"/>
                <a:gd name="connsiteY87" fmla="*/ 4694959 h 5463886"/>
                <a:gd name="connsiteX88" fmla="*/ 966354 w 5081154"/>
                <a:gd name="connsiteY88" fmla="*/ 4622223 h 5463886"/>
                <a:gd name="connsiteX89" fmla="*/ 1039090 w 5081154"/>
                <a:gd name="connsiteY89" fmla="*/ 4539096 h 5463886"/>
                <a:gd name="connsiteX90" fmla="*/ 976745 w 5081154"/>
                <a:gd name="connsiteY90" fmla="*/ 4435186 h 5463886"/>
                <a:gd name="connsiteX91" fmla="*/ 997527 w 5081154"/>
                <a:gd name="connsiteY91" fmla="*/ 4341668 h 5463886"/>
                <a:gd name="connsiteX92" fmla="*/ 1028700 w 5081154"/>
                <a:gd name="connsiteY92" fmla="*/ 4102677 h 5463886"/>
                <a:gd name="connsiteX93" fmla="*/ 935181 w 5081154"/>
                <a:gd name="connsiteY93" fmla="*/ 3676650 h 5463886"/>
                <a:gd name="connsiteX94" fmla="*/ 987136 w 5081154"/>
                <a:gd name="connsiteY94" fmla="*/ 3531177 h 5463886"/>
                <a:gd name="connsiteX95" fmla="*/ 1080654 w 5081154"/>
                <a:gd name="connsiteY95" fmla="*/ 3479223 h 5463886"/>
                <a:gd name="connsiteX96" fmla="*/ 1101436 w 5081154"/>
                <a:gd name="connsiteY96" fmla="*/ 3520786 h 5463886"/>
                <a:gd name="connsiteX97" fmla="*/ 1246909 w 5081154"/>
                <a:gd name="connsiteY97" fmla="*/ 3406486 h 5463886"/>
                <a:gd name="connsiteX98" fmla="*/ 1288472 w 5081154"/>
                <a:gd name="connsiteY98" fmla="*/ 3240232 h 5463886"/>
                <a:gd name="connsiteX99" fmla="*/ 1236518 w 5081154"/>
                <a:gd name="connsiteY99" fmla="*/ 3125932 h 5463886"/>
                <a:gd name="connsiteX100" fmla="*/ 1340427 w 5081154"/>
                <a:gd name="connsiteY100" fmla="*/ 3157105 h 5463886"/>
                <a:gd name="connsiteX101" fmla="*/ 1444336 w 5081154"/>
                <a:gd name="connsiteY101" fmla="*/ 3157105 h 5463886"/>
                <a:gd name="connsiteX102" fmla="*/ 1465118 w 5081154"/>
                <a:gd name="connsiteY102" fmla="*/ 3136323 h 5463886"/>
                <a:gd name="connsiteX103" fmla="*/ 1413163 w 5081154"/>
                <a:gd name="connsiteY103" fmla="*/ 2990850 h 5463886"/>
                <a:gd name="connsiteX104" fmla="*/ 1454727 w 5081154"/>
                <a:gd name="connsiteY104" fmla="*/ 2793423 h 5463886"/>
                <a:gd name="connsiteX105" fmla="*/ 1371600 w 5081154"/>
                <a:gd name="connsiteY105" fmla="*/ 2575214 h 5463886"/>
                <a:gd name="connsiteX106" fmla="*/ 1267690 w 5081154"/>
                <a:gd name="connsiteY106" fmla="*/ 2564823 h 5463886"/>
                <a:gd name="connsiteX107" fmla="*/ 1205345 w 5081154"/>
                <a:gd name="connsiteY107" fmla="*/ 2450523 h 5463886"/>
                <a:gd name="connsiteX108" fmla="*/ 1278081 w 5081154"/>
                <a:gd name="connsiteY108" fmla="*/ 2346614 h 5463886"/>
                <a:gd name="connsiteX109" fmla="*/ 1132609 w 5081154"/>
                <a:gd name="connsiteY109" fmla="*/ 2211532 h 5463886"/>
                <a:gd name="connsiteX110" fmla="*/ 1132609 w 5081154"/>
                <a:gd name="connsiteY110" fmla="*/ 2086841 h 5463886"/>
                <a:gd name="connsiteX111" fmla="*/ 1132609 w 5081154"/>
                <a:gd name="connsiteY111" fmla="*/ 2086841 h 5463886"/>
                <a:gd name="connsiteX112" fmla="*/ 1163781 w 5081154"/>
                <a:gd name="connsiteY112" fmla="*/ 1962150 h 5463886"/>
                <a:gd name="connsiteX113" fmla="*/ 1132609 w 5081154"/>
                <a:gd name="connsiteY113" fmla="*/ 1879023 h 5463886"/>
                <a:gd name="connsiteX114" fmla="*/ 1132609 w 5081154"/>
                <a:gd name="connsiteY114" fmla="*/ 1785505 h 5463886"/>
                <a:gd name="connsiteX115" fmla="*/ 1070263 w 5081154"/>
                <a:gd name="connsiteY115" fmla="*/ 1754332 h 5463886"/>
                <a:gd name="connsiteX116" fmla="*/ 955963 w 5081154"/>
                <a:gd name="connsiteY116" fmla="*/ 1816677 h 5463886"/>
                <a:gd name="connsiteX117" fmla="*/ 914400 w 5081154"/>
                <a:gd name="connsiteY117" fmla="*/ 1650423 h 5463886"/>
                <a:gd name="connsiteX118" fmla="*/ 841663 w 5081154"/>
                <a:gd name="connsiteY118" fmla="*/ 1421823 h 5463886"/>
                <a:gd name="connsiteX119" fmla="*/ 654627 w 5081154"/>
                <a:gd name="connsiteY119" fmla="*/ 1328305 h 5463886"/>
                <a:gd name="connsiteX120" fmla="*/ 342900 w 5081154"/>
                <a:gd name="connsiteY120" fmla="*/ 1307523 h 5463886"/>
                <a:gd name="connsiteX121" fmla="*/ 394854 w 5081154"/>
                <a:gd name="connsiteY121" fmla="*/ 1473777 h 5463886"/>
                <a:gd name="connsiteX122" fmla="*/ 270163 w 5081154"/>
                <a:gd name="connsiteY122" fmla="*/ 1546514 h 5463886"/>
                <a:gd name="connsiteX123" fmla="*/ 51954 w 5081154"/>
                <a:gd name="connsiteY123" fmla="*/ 1619250 h 5463886"/>
                <a:gd name="connsiteX124" fmla="*/ 114300 w 5081154"/>
                <a:gd name="connsiteY124" fmla="*/ 1359477 h 5463886"/>
                <a:gd name="connsiteX125" fmla="*/ 10390 w 5081154"/>
                <a:gd name="connsiteY125" fmla="*/ 1099705 h 5463886"/>
                <a:gd name="connsiteX126" fmla="*/ 0 w 5081154"/>
                <a:gd name="connsiteY126" fmla="*/ 798368 h 5463886"/>
                <a:gd name="connsiteX127" fmla="*/ 270163 w 5081154"/>
                <a:gd name="connsiteY127" fmla="*/ 673677 h 5463886"/>
                <a:gd name="connsiteX128" fmla="*/ 571500 w 5081154"/>
                <a:gd name="connsiteY128" fmla="*/ 746414 h 5463886"/>
                <a:gd name="connsiteX129" fmla="*/ 571500 w 5081154"/>
                <a:gd name="connsiteY129" fmla="*/ 538596 h 5463886"/>
                <a:gd name="connsiteX130" fmla="*/ 852054 w 5081154"/>
                <a:gd name="connsiteY130" fmla="*/ 226868 h 5463886"/>
                <a:gd name="connsiteX131" fmla="*/ 1111827 w 5081154"/>
                <a:gd name="connsiteY131" fmla="*/ 112568 h 5463886"/>
                <a:gd name="connsiteX132" fmla="*/ 1211060 w 5081154"/>
                <a:gd name="connsiteY132" fmla="*/ 0 h 5463886"/>
                <a:gd name="connsiteX133" fmla="*/ 1289165 w 5081154"/>
                <a:gd name="connsiteY133" fmla="*/ 31864 h 5463886"/>
                <a:gd name="connsiteX134" fmla="*/ 1325360 w 5081154"/>
                <a:gd name="connsiteY134" fmla="*/ 79489 h 5463886"/>
                <a:gd name="connsiteX135" fmla="*/ 1432040 w 5081154"/>
                <a:gd name="connsiteY135" fmla="*/ 129019 h 5463886"/>
                <a:gd name="connsiteX136" fmla="*/ 1492480 w 5081154"/>
                <a:gd name="connsiteY136" fmla="*/ 233796 h 5463886"/>
                <a:gd name="connsiteX137" fmla="*/ 1489190 w 5081154"/>
                <a:gd name="connsiteY137" fmla="*/ 285229 h 5463886"/>
                <a:gd name="connsiteX138" fmla="*/ 1694930 w 5081154"/>
                <a:gd name="connsiteY138" fmla="*/ 393814 h 5463886"/>
                <a:gd name="connsiteX139" fmla="*/ 1694930 w 5081154"/>
                <a:gd name="connsiteY139" fmla="*/ 523354 h 5463886"/>
                <a:gd name="connsiteX140" fmla="*/ 1710516 w 5081154"/>
                <a:gd name="connsiteY140" fmla="*/ 585874 h 5463886"/>
                <a:gd name="connsiteX141" fmla="*/ 1769225 w 5081154"/>
                <a:gd name="connsiteY141" fmla="*/ 576694 h 5463886"/>
                <a:gd name="connsiteX142" fmla="*/ 1803515 w 5081154"/>
                <a:gd name="connsiteY142" fmla="*/ 618604 h 5463886"/>
                <a:gd name="connsiteX143" fmla="*/ 1830185 w 5081154"/>
                <a:gd name="connsiteY143" fmla="*/ 559549 h 5463886"/>
                <a:gd name="connsiteX144" fmla="*/ 1921625 w 5081154"/>
                <a:gd name="connsiteY144" fmla="*/ 570979 h 5463886"/>
                <a:gd name="connsiteX145" fmla="*/ 1948295 w 5081154"/>
                <a:gd name="connsiteY145" fmla="*/ 511924 h 5463886"/>
                <a:gd name="connsiteX146" fmla="*/ 1870190 w 5081154"/>
                <a:gd name="connsiteY146" fmla="*/ 470014 h 5463886"/>
                <a:gd name="connsiteX147" fmla="*/ 1820660 w 5081154"/>
                <a:gd name="connsiteY147" fmla="*/ 388099 h 5463886"/>
                <a:gd name="connsiteX148" fmla="*/ 1836593 w 5081154"/>
                <a:gd name="connsiteY148" fmla="*/ 347749 h 5463886"/>
                <a:gd name="connsiteX149" fmla="*/ 1976870 w 5081154"/>
                <a:gd name="connsiteY149" fmla="*/ 315709 h 5463886"/>
                <a:gd name="connsiteX150" fmla="*/ 2009255 w 5081154"/>
                <a:gd name="connsiteY150" fmla="*/ 344284 h 5463886"/>
                <a:gd name="connsiteX151" fmla="*/ 2070215 w 5081154"/>
                <a:gd name="connsiteY151" fmla="*/ 344284 h 5463886"/>
                <a:gd name="connsiteX152" fmla="*/ 2098790 w 5081154"/>
                <a:gd name="connsiteY152" fmla="*/ 382384 h 5463886"/>
                <a:gd name="connsiteX153" fmla="*/ 2138795 w 5081154"/>
                <a:gd name="connsiteY153" fmla="*/ 361429 h 5463886"/>
                <a:gd name="connsiteX154" fmla="*/ 2176895 w 5081154"/>
                <a:gd name="connsiteY154" fmla="*/ 384289 h 5463886"/>
                <a:gd name="connsiteX155" fmla="*/ 2235950 w 5081154"/>
                <a:gd name="connsiteY155" fmla="*/ 386194 h 5463886"/>
                <a:gd name="connsiteX156" fmla="*/ 2272145 w 5081154"/>
                <a:gd name="connsiteY156" fmla="*/ 441439 h 5463886"/>
                <a:gd name="connsiteX157" fmla="*/ 2278380 w 5081154"/>
                <a:gd name="connsiteY157" fmla="*/ 529936 h 5463886"/>
                <a:gd name="connsiteX158" fmla="*/ 2321675 w 5081154"/>
                <a:gd name="connsiteY158" fmla="*/ 500494 h 5463886"/>
                <a:gd name="connsiteX159" fmla="*/ 2371205 w 5081154"/>
                <a:gd name="connsiteY159" fmla="*/ 523354 h 5463886"/>
                <a:gd name="connsiteX160" fmla="*/ 2401685 w 5081154"/>
                <a:gd name="connsiteY160" fmla="*/ 403339 h 5463886"/>
                <a:gd name="connsiteX161" fmla="*/ 2375015 w 5081154"/>
                <a:gd name="connsiteY161" fmla="*/ 235699 h 5463886"/>
                <a:gd name="connsiteX162" fmla="*/ 2392160 w 5081154"/>
                <a:gd name="connsiteY162" fmla="*/ 176644 h 5463886"/>
                <a:gd name="connsiteX163" fmla="*/ 2543001 w 5081154"/>
                <a:gd name="connsiteY163" fmla="*/ 128501 h 5463886"/>
                <a:gd name="connsiteX164" fmla="*/ 2580755 w 5081154"/>
                <a:gd name="connsiteY164" fmla="*/ 163309 h 5463886"/>
                <a:gd name="connsiteX165" fmla="*/ 2573135 w 5081154"/>
                <a:gd name="connsiteY165" fmla="*/ 266179 h 5463886"/>
                <a:gd name="connsiteX166" fmla="*/ 2628380 w 5081154"/>
                <a:gd name="connsiteY166" fmla="*/ 292849 h 5463886"/>
                <a:gd name="connsiteX167" fmla="*/ 2667519 w 5081154"/>
                <a:gd name="connsiteY167" fmla="*/ 355369 h 5463886"/>
                <a:gd name="connsiteX168" fmla="*/ 2662670 w 5081154"/>
                <a:gd name="connsiteY168" fmla="*/ 353809 h 5463886"/>
                <a:gd name="connsiteX169" fmla="*/ 2943398 w 5081154"/>
                <a:gd name="connsiteY169" fmla="*/ 307051 h 5463886"/>
                <a:gd name="connsiteX170" fmla="*/ 2978900 w 5081154"/>
                <a:gd name="connsiteY170" fmla="*/ 344284 h 5463886"/>
                <a:gd name="connsiteX171" fmla="*/ 3076055 w 5081154"/>
                <a:gd name="connsiteY171" fmla="*/ 290944 h 5463886"/>
                <a:gd name="connsiteX172" fmla="*/ 3200400 w 5081154"/>
                <a:gd name="connsiteY172" fmla="*/ 455468 h 5463886"/>
                <a:gd name="connsiteX173" fmla="*/ 3241963 w 5081154"/>
                <a:gd name="connsiteY173" fmla="*/ 590550 h 5463886"/>
                <a:gd name="connsiteX174" fmla="*/ 3387436 w 5081154"/>
                <a:gd name="connsiteY174" fmla="*/ 746414 h 5463886"/>
                <a:gd name="connsiteX175" fmla="*/ 3449781 w 5081154"/>
                <a:gd name="connsiteY175" fmla="*/ 902277 h 5463886"/>
                <a:gd name="connsiteX176" fmla="*/ 3647209 w 5081154"/>
                <a:gd name="connsiteY176" fmla="*/ 1037359 h 5463886"/>
                <a:gd name="connsiteX177" fmla="*/ 3699163 w 5081154"/>
                <a:gd name="connsiteY177" fmla="*/ 1162050 h 5463886"/>
                <a:gd name="connsiteX0" fmla="*/ 3699163 w 5081154"/>
                <a:gd name="connsiteY0" fmla="*/ 1162050 h 5463886"/>
                <a:gd name="connsiteX1" fmla="*/ 3647209 w 5081154"/>
                <a:gd name="connsiteY1" fmla="*/ 1276350 h 5463886"/>
                <a:gd name="connsiteX2" fmla="*/ 3647209 w 5081154"/>
                <a:gd name="connsiteY2" fmla="*/ 1369868 h 5463886"/>
                <a:gd name="connsiteX3" fmla="*/ 3574472 w 5081154"/>
                <a:gd name="connsiteY3" fmla="*/ 1390650 h 5463886"/>
                <a:gd name="connsiteX4" fmla="*/ 3595254 w 5081154"/>
                <a:gd name="connsiteY4" fmla="*/ 1494559 h 5463886"/>
                <a:gd name="connsiteX5" fmla="*/ 3678381 w 5081154"/>
                <a:gd name="connsiteY5" fmla="*/ 1525732 h 5463886"/>
                <a:gd name="connsiteX6" fmla="*/ 3688772 w 5081154"/>
                <a:gd name="connsiteY6" fmla="*/ 1640032 h 5463886"/>
                <a:gd name="connsiteX7" fmla="*/ 3740727 w 5081154"/>
                <a:gd name="connsiteY7" fmla="*/ 1650423 h 5463886"/>
                <a:gd name="connsiteX8" fmla="*/ 3730336 w 5081154"/>
                <a:gd name="connsiteY8" fmla="*/ 1795896 h 5463886"/>
                <a:gd name="connsiteX9" fmla="*/ 3803072 w 5081154"/>
                <a:gd name="connsiteY9" fmla="*/ 1806286 h 5463886"/>
                <a:gd name="connsiteX10" fmla="*/ 3834245 w 5081154"/>
                <a:gd name="connsiteY10" fmla="*/ 1941368 h 5463886"/>
                <a:gd name="connsiteX11" fmla="*/ 3938154 w 5081154"/>
                <a:gd name="connsiteY11" fmla="*/ 2003714 h 5463886"/>
                <a:gd name="connsiteX12" fmla="*/ 3958936 w 5081154"/>
                <a:gd name="connsiteY12" fmla="*/ 2076450 h 5463886"/>
                <a:gd name="connsiteX13" fmla="*/ 4197927 w 5081154"/>
                <a:gd name="connsiteY13" fmla="*/ 2107623 h 5463886"/>
                <a:gd name="connsiteX14" fmla="*/ 4384963 w 5081154"/>
                <a:gd name="connsiteY14" fmla="*/ 2481696 h 5463886"/>
                <a:gd name="connsiteX15" fmla="*/ 4447309 w 5081154"/>
                <a:gd name="connsiteY15" fmla="*/ 2429741 h 5463886"/>
                <a:gd name="connsiteX16" fmla="*/ 4603172 w 5081154"/>
                <a:gd name="connsiteY16" fmla="*/ 2575214 h 5463886"/>
                <a:gd name="connsiteX17" fmla="*/ 4603172 w 5081154"/>
                <a:gd name="connsiteY17" fmla="*/ 2658341 h 5463886"/>
                <a:gd name="connsiteX18" fmla="*/ 4738254 w 5081154"/>
                <a:gd name="connsiteY18" fmla="*/ 2762250 h 5463886"/>
                <a:gd name="connsiteX19" fmla="*/ 4831772 w 5081154"/>
                <a:gd name="connsiteY19" fmla="*/ 2741468 h 5463886"/>
                <a:gd name="connsiteX20" fmla="*/ 4914900 w 5081154"/>
                <a:gd name="connsiteY20" fmla="*/ 2845377 h 5463886"/>
                <a:gd name="connsiteX21" fmla="*/ 4966854 w 5081154"/>
                <a:gd name="connsiteY21" fmla="*/ 2845377 h 5463886"/>
                <a:gd name="connsiteX22" fmla="*/ 5060372 w 5081154"/>
                <a:gd name="connsiteY22" fmla="*/ 3063586 h 5463886"/>
                <a:gd name="connsiteX23" fmla="*/ 5081154 w 5081154"/>
                <a:gd name="connsiteY23" fmla="*/ 3167496 h 5463886"/>
                <a:gd name="connsiteX24" fmla="*/ 5060372 w 5081154"/>
                <a:gd name="connsiteY24" fmla="*/ 3261014 h 5463886"/>
                <a:gd name="connsiteX25" fmla="*/ 5060372 w 5081154"/>
                <a:gd name="connsiteY25" fmla="*/ 3323359 h 5463886"/>
                <a:gd name="connsiteX26" fmla="*/ 4935681 w 5081154"/>
                <a:gd name="connsiteY26" fmla="*/ 3458441 h 5463886"/>
                <a:gd name="connsiteX27" fmla="*/ 4748645 w 5081154"/>
                <a:gd name="connsiteY27" fmla="*/ 3354532 h 5463886"/>
                <a:gd name="connsiteX28" fmla="*/ 4665518 w 5081154"/>
                <a:gd name="connsiteY28" fmla="*/ 3406486 h 5463886"/>
                <a:gd name="connsiteX29" fmla="*/ 4623954 w 5081154"/>
                <a:gd name="connsiteY29" fmla="*/ 3718214 h 5463886"/>
                <a:gd name="connsiteX30" fmla="*/ 4478481 w 5081154"/>
                <a:gd name="connsiteY30" fmla="*/ 3842905 h 5463886"/>
                <a:gd name="connsiteX31" fmla="*/ 4239490 w 5081154"/>
                <a:gd name="connsiteY31" fmla="*/ 3894859 h 5463886"/>
                <a:gd name="connsiteX32" fmla="*/ 4156363 w 5081154"/>
                <a:gd name="connsiteY32" fmla="*/ 3957205 h 5463886"/>
                <a:gd name="connsiteX33" fmla="*/ 4073236 w 5081154"/>
                <a:gd name="connsiteY33" fmla="*/ 3988377 h 5463886"/>
                <a:gd name="connsiteX34" fmla="*/ 3938154 w 5081154"/>
                <a:gd name="connsiteY34" fmla="*/ 4123459 h 5463886"/>
                <a:gd name="connsiteX35" fmla="*/ 4042063 w 5081154"/>
                <a:gd name="connsiteY35" fmla="*/ 4383232 h 5463886"/>
                <a:gd name="connsiteX36" fmla="*/ 4156363 w 5081154"/>
                <a:gd name="connsiteY36" fmla="*/ 4559877 h 5463886"/>
                <a:gd name="connsiteX37" fmla="*/ 4083627 w 5081154"/>
                <a:gd name="connsiteY37" fmla="*/ 4736523 h 5463886"/>
                <a:gd name="connsiteX38" fmla="*/ 4083627 w 5081154"/>
                <a:gd name="connsiteY38" fmla="*/ 4819650 h 5463886"/>
                <a:gd name="connsiteX39" fmla="*/ 4239490 w 5081154"/>
                <a:gd name="connsiteY39" fmla="*/ 4809259 h 5463886"/>
                <a:gd name="connsiteX40" fmla="*/ 4260272 w 5081154"/>
                <a:gd name="connsiteY40" fmla="*/ 4892386 h 5463886"/>
                <a:gd name="connsiteX41" fmla="*/ 4197927 w 5081154"/>
                <a:gd name="connsiteY41" fmla="*/ 5214505 h 5463886"/>
                <a:gd name="connsiteX42" fmla="*/ 3948545 w 5081154"/>
                <a:gd name="connsiteY42" fmla="*/ 5048250 h 5463886"/>
                <a:gd name="connsiteX43" fmla="*/ 4000500 w 5081154"/>
                <a:gd name="connsiteY43" fmla="*/ 4985905 h 5463886"/>
                <a:gd name="connsiteX44" fmla="*/ 3927763 w 5081154"/>
                <a:gd name="connsiteY44" fmla="*/ 4944341 h 5463886"/>
                <a:gd name="connsiteX45" fmla="*/ 3927763 w 5081154"/>
                <a:gd name="connsiteY45" fmla="*/ 4871605 h 5463886"/>
                <a:gd name="connsiteX46" fmla="*/ 3771900 w 5081154"/>
                <a:gd name="connsiteY46" fmla="*/ 4881996 h 5463886"/>
                <a:gd name="connsiteX47" fmla="*/ 3667990 w 5081154"/>
                <a:gd name="connsiteY47" fmla="*/ 4933950 h 5463886"/>
                <a:gd name="connsiteX48" fmla="*/ 3564081 w 5081154"/>
                <a:gd name="connsiteY48" fmla="*/ 4830041 h 5463886"/>
                <a:gd name="connsiteX49" fmla="*/ 3356263 w 5081154"/>
                <a:gd name="connsiteY49" fmla="*/ 4850823 h 5463886"/>
                <a:gd name="connsiteX50" fmla="*/ 3356263 w 5081154"/>
                <a:gd name="connsiteY50" fmla="*/ 4726132 h 5463886"/>
                <a:gd name="connsiteX51" fmla="*/ 3273136 w 5081154"/>
                <a:gd name="connsiteY51" fmla="*/ 4819650 h 5463886"/>
                <a:gd name="connsiteX52" fmla="*/ 3293918 w 5081154"/>
                <a:gd name="connsiteY52" fmla="*/ 4933950 h 5463886"/>
                <a:gd name="connsiteX53" fmla="*/ 2930236 w 5081154"/>
                <a:gd name="connsiteY53" fmla="*/ 4933950 h 5463886"/>
                <a:gd name="connsiteX54" fmla="*/ 2670463 w 5081154"/>
                <a:gd name="connsiteY54" fmla="*/ 4954732 h 5463886"/>
                <a:gd name="connsiteX55" fmla="*/ 2628900 w 5081154"/>
                <a:gd name="connsiteY55" fmla="*/ 5120986 h 5463886"/>
                <a:gd name="connsiteX56" fmla="*/ 2441863 w 5081154"/>
                <a:gd name="connsiteY56" fmla="*/ 5120986 h 5463886"/>
                <a:gd name="connsiteX57" fmla="*/ 2369127 w 5081154"/>
                <a:gd name="connsiteY57" fmla="*/ 5204114 h 5463886"/>
                <a:gd name="connsiteX58" fmla="*/ 2265218 w 5081154"/>
                <a:gd name="connsiteY58" fmla="*/ 5276850 h 5463886"/>
                <a:gd name="connsiteX59" fmla="*/ 1849581 w 5081154"/>
                <a:gd name="connsiteY59" fmla="*/ 5266459 h 5463886"/>
                <a:gd name="connsiteX60" fmla="*/ 1870363 w 5081154"/>
                <a:gd name="connsiteY60" fmla="*/ 5069032 h 5463886"/>
                <a:gd name="connsiteX61" fmla="*/ 1766454 w 5081154"/>
                <a:gd name="connsiteY61" fmla="*/ 5079423 h 5463886"/>
                <a:gd name="connsiteX62" fmla="*/ 1610590 w 5081154"/>
                <a:gd name="connsiteY62" fmla="*/ 4944341 h 5463886"/>
                <a:gd name="connsiteX63" fmla="*/ 1527463 w 5081154"/>
                <a:gd name="connsiteY63" fmla="*/ 5017077 h 5463886"/>
                <a:gd name="connsiteX64" fmla="*/ 1465118 w 5081154"/>
                <a:gd name="connsiteY64" fmla="*/ 5048250 h 5463886"/>
                <a:gd name="connsiteX65" fmla="*/ 1361209 w 5081154"/>
                <a:gd name="connsiteY65" fmla="*/ 5027468 h 5463886"/>
                <a:gd name="connsiteX66" fmla="*/ 1392381 w 5081154"/>
                <a:gd name="connsiteY66" fmla="*/ 5193723 h 5463886"/>
                <a:gd name="connsiteX67" fmla="*/ 1340427 w 5081154"/>
                <a:gd name="connsiteY67" fmla="*/ 5318414 h 5463886"/>
                <a:gd name="connsiteX68" fmla="*/ 1153390 w 5081154"/>
                <a:gd name="connsiteY68" fmla="*/ 5463886 h 5463886"/>
                <a:gd name="connsiteX69" fmla="*/ 1049481 w 5081154"/>
                <a:gd name="connsiteY69" fmla="*/ 5453496 h 5463886"/>
                <a:gd name="connsiteX70" fmla="*/ 1143000 w 5081154"/>
                <a:gd name="connsiteY70" fmla="*/ 5276850 h 5463886"/>
                <a:gd name="connsiteX71" fmla="*/ 997527 w 5081154"/>
                <a:gd name="connsiteY71" fmla="*/ 5339196 h 5463886"/>
                <a:gd name="connsiteX72" fmla="*/ 955963 w 5081154"/>
                <a:gd name="connsiteY72" fmla="*/ 5224896 h 5463886"/>
                <a:gd name="connsiteX73" fmla="*/ 997527 w 5081154"/>
                <a:gd name="connsiteY73" fmla="*/ 5152159 h 5463886"/>
                <a:gd name="connsiteX74" fmla="*/ 924790 w 5081154"/>
                <a:gd name="connsiteY74" fmla="*/ 5110596 h 5463886"/>
                <a:gd name="connsiteX75" fmla="*/ 862445 w 5081154"/>
                <a:gd name="connsiteY75" fmla="*/ 5058641 h 5463886"/>
                <a:gd name="connsiteX76" fmla="*/ 779318 w 5081154"/>
                <a:gd name="connsiteY76" fmla="*/ 5006686 h 5463886"/>
                <a:gd name="connsiteX77" fmla="*/ 675409 w 5081154"/>
                <a:gd name="connsiteY77" fmla="*/ 4892386 h 5463886"/>
                <a:gd name="connsiteX78" fmla="*/ 602672 w 5081154"/>
                <a:gd name="connsiteY78" fmla="*/ 5027468 h 5463886"/>
                <a:gd name="connsiteX79" fmla="*/ 415636 w 5081154"/>
                <a:gd name="connsiteY79" fmla="*/ 5027468 h 5463886"/>
                <a:gd name="connsiteX80" fmla="*/ 353290 w 5081154"/>
                <a:gd name="connsiteY80" fmla="*/ 4965123 h 5463886"/>
                <a:gd name="connsiteX81" fmla="*/ 488372 w 5081154"/>
                <a:gd name="connsiteY81" fmla="*/ 4892386 h 5463886"/>
                <a:gd name="connsiteX82" fmla="*/ 633845 w 5081154"/>
                <a:gd name="connsiteY82" fmla="*/ 4902777 h 5463886"/>
                <a:gd name="connsiteX83" fmla="*/ 748145 w 5081154"/>
                <a:gd name="connsiteY83" fmla="*/ 4798868 h 5463886"/>
                <a:gd name="connsiteX84" fmla="*/ 852054 w 5081154"/>
                <a:gd name="connsiteY84" fmla="*/ 4830041 h 5463886"/>
                <a:gd name="connsiteX85" fmla="*/ 955963 w 5081154"/>
                <a:gd name="connsiteY85" fmla="*/ 4788477 h 5463886"/>
                <a:gd name="connsiteX86" fmla="*/ 976745 w 5081154"/>
                <a:gd name="connsiteY86" fmla="*/ 4861214 h 5463886"/>
                <a:gd name="connsiteX87" fmla="*/ 1039090 w 5081154"/>
                <a:gd name="connsiteY87" fmla="*/ 4694959 h 5463886"/>
                <a:gd name="connsiteX88" fmla="*/ 966354 w 5081154"/>
                <a:gd name="connsiteY88" fmla="*/ 4622223 h 5463886"/>
                <a:gd name="connsiteX89" fmla="*/ 1039090 w 5081154"/>
                <a:gd name="connsiteY89" fmla="*/ 4539096 h 5463886"/>
                <a:gd name="connsiteX90" fmla="*/ 976745 w 5081154"/>
                <a:gd name="connsiteY90" fmla="*/ 4435186 h 5463886"/>
                <a:gd name="connsiteX91" fmla="*/ 997527 w 5081154"/>
                <a:gd name="connsiteY91" fmla="*/ 4341668 h 5463886"/>
                <a:gd name="connsiteX92" fmla="*/ 1028700 w 5081154"/>
                <a:gd name="connsiteY92" fmla="*/ 4102677 h 5463886"/>
                <a:gd name="connsiteX93" fmla="*/ 935181 w 5081154"/>
                <a:gd name="connsiteY93" fmla="*/ 3676650 h 5463886"/>
                <a:gd name="connsiteX94" fmla="*/ 987136 w 5081154"/>
                <a:gd name="connsiteY94" fmla="*/ 3531177 h 5463886"/>
                <a:gd name="connsiteX95" fmla="*/ 1080654 w 5081154"/>
                <a:gd name="connsiteY95" fmla="*/ 3479223 h 5463886"/>
                <a:gd name="connsiteX96" fmla="*/ 1101436 w 5081154"/>
                <a:gd name="connsiteY96" fmla="*/ 3520786 h 5463886"/>
                <a:gd name="connsiteX97" fmla="*/ 1246909 w 5081154"/>
                <a:gd name="connsiteY97" fmla="*/ 3406486 h 5463886"/>
                <a:gd name="connsiteX98" fmla="*/ 1288472 w 5081154"/>
                <a:gd name="connsiteY98" fmla="*/ 3240232 h 5463886"/>
                <a:gd name="connsiteX99" fmla="*/ 1236518 w 5081154"/>
                <a:gd name="connsiteY99" fmla="*/ 3125932 h 5463886"/>
                <a:gd name="connsiteX100" fmla="*/ 1340427 w 5081154"/>
                <a:gd name="connsiteY100" fmla="*/ 3157105 h 5463886"/>
                <a:gd name="connsiteX101" fmla="*/ 1444336 w 5081154"/>
                <a:gd name="connsiteY101" fmla="*/ 3157105 h 5463886"/>
                <a:gd name="connsiteX102" fmla="*/ 1465118 w 5081154"/>
                <a:gd name="connsiteY102" fmla="*/ 3136323 h 5463886"/>
                <a:gd name="connsiteX103" fmla="*/ 1413163 w 5081154"/>
                <a:gd name="connsiteY103" fmla="*/ 2990850 h 5463886"/>
                <a:gd name="connsiteX104" fmla="*/ 1454727 w 5081154"/>
                <a:gd name="connsiteY104" fmla="*/ 2793423 h 5463886"/>
                <a:gd name="connsiteX105" fmla="*/ 1371600 w 5081154"/>
                <a:gd name="connsiteY105" fmla="*/ 2575214 h 5463886"/>
                <a:gd name="connsiteX106" fmla="*/ 1267690 w 5081154"/>
                <a:gd name="connsiteY106" fmla="*/ 2564823 h 5463886"/>
                <a:gd name="connsiteX107" fmla="*/ 1205345 w 5081154"/>
                <a:gd name="connsiteY107" fmla="*/ 2450523 h 5463886"/>
                <a:gd name="connsiteX108" fmla="*/ 1278081 w 5081154"/>
                <a:gd name="connsiteY108" fmla="*/ 2346614 h 5463886"/>
                <a:gd name="connsiteX109" fmla="*/ 1132609 w 5081154"/>
                <a:gd name="connsiteY109" fmla="*/ 2211532 h 5463886"/>
                <a:gd name="connsiteX110" fmla="*/ 1132609 w 5081154"/>
                <a:gd name="connsiteY110" fmla="*/ 2086841 h 5463886"/>
                <a:gd name="connsiteX111" fmla="*/ 1132609 w 5081154"/>
                <a:gd name="connsiteY111" fmla="*/ 2086841 h 5463886"/>
                <a:gd name="connsiteX112" fmla="*/ 1163781 w 5081154"/>
                <a:gd name="connsiteY112" fmla="*/ 1962150 h 5463886"/>
                <a:gd name="connsiteX113" fmla="*/ 1132609 w 5081154"/>
                <a:gd name="connsiteY113" fmla="*/ 1879023 h 5463886"/>
                <a:gd name="connsiteX114" fmla="*/ 1132609 w 5081154"/>
                <a:gd name="connsiteY114" fmla="*/ 1785505 h 5463886"/>
                <a:gd name="connsiteX115" fmla="*/ 1070263 w 5081154"/>
                <a:gd name="connsiteY115" fmla="*/ 1754332 h 5463886"/>
                <a:gd name="connsiteX116" fmla="*/ 955963 w 5081154"/>
                <a:gd name="connsiteY116" fmla="*/ 1816677 h 5463886"/>
                <a:gd name="connsiteX117" fmla="*/ 914400 w 5081154"/>
                <a:gd name="connsiteY117" fmla="*/ 1650423 h 5463886"/>
                <a:gd name="connsiteX118" fmla="*/ 841663 w 5081154"/>
                <a:gd name="connsiteY118" fmla="*/ 1421823 h 5463886"/>
                <a:gd name="connsiteX119" fmla="*/ 654627 w 5081154"/>
                <a:gd name="connsiteY119" fmla="*/ 1328305 h 5463886"/>
                <a:gd name="connsiteX120" fmla="*/ 342900 w 5081154"/>
                <a:gd name="connsiteY120" fmla="*/ 1307523 h 5463886"/>
                <a:gd name="connsiteX121" fmla="*/ 394854 w 5081154"/>
                <a:gd name="connsiteY121" fmla="*/ 1473777 h 5463886"/>
                <a:gd name="connsiteX122" fmla="*/ 270163 w 5081154"/>
                <a:gd name="connsiteY122" fmla="*/ 1546514 h 5463886"/>
                <a:gd name="connsiteX123" fmla="*/ 51954 w 5081154"/>
                <a:gd name="connsiteY123" fmla="*/ 1619250 h 5463886"/>
                <a:gd name="connsiteX124" fmla="*/ 114300 w 5081154"/>
                <a:gd name="connsiteY124" fmla="*/ 1359477 h 5463886"/>
                <a:gd name="connsiteX125" fmla="*/ 10390 w 5081154"/>
                <a:gd name="connsiteY125" fmla="*/ 1099705 h 5463886"/>
                <a:gd name="connsiteX126" fmla="*/ 0 w 5081154"/>
                <a:gd name="connsiteY126" fmla="*/ 798368 h 5463886"/>
                <a:gd name="connsiteX127" fmla="*/ 270163 w 5081154"/>
                <a:gd name="connsiteY127" fmla="*/ 673677 h 5463886"/>
                <a:gd name="connsiteX128" fmla="*/ 571500 w 5081154"/>
                <a:gd name="connsiteY128" fmla="*/ 746414 h 5463886"/>
                <a:gd name="connsiteX129" fmla="*/ 571500 w 5081154"/>
                <a:gd name="connsiteY129" fmla="*/ 538596 h 5463886"/>
                <a:gd name="connsiteX130" fmla="*/ 852054 w 5081154"/>
                <a:gd name="connsiteY130" fmla="*/ 226868 h 5463886"/>
                <a:gd name="connsiteX131" fmla="*/ 1111827 w 5081154"/>
                <a:gd name="connsiteY131" fmla="*/ 112568 h 5463886"/>
                <a:gd name="connsiteX132" fmla="*/ 1211060 w 5081154"/>
                <a:gd name="connsiteY132" fmla="*/ 0 h 5463886"/>
                <a:gd name="connsiteX133" fmla="*/ 1289165 w 5081154"/>
                <a:gd name="connsiteY133" fmla="*/ 31864 h 5463886"/>
                <a:gd name="connsiteX134" fmla="*/ 1325360 w 5081154"/>
                <a:gd name="connsiteY134" fmla="*/ 79489 h 5463886"/>
                <a:gd name="connsiteX135" fmla="*/ 1432040 w 5081154"/>
                <a:gd name="connsiteY135" fmla="*/ 129019 h 5463886"/>
                <a:gd name="connsiteX136" fmla="*/ 1492480 w 5081154"/>
                <a:gd name="connsiteY136" fmla="*/ 233796 h 5463886"/>
                <a:gd name="connsiteX137" fmla="*/ 1489190 w 5081154"/>
                <a:gd name="connsiteY137" fmla="*/ 285229 h 5463886"/>
                <a:gd name="connsiteX138" fmla="*/ 1694930 w 5081154"/>
                <a:gd name="connsiteY138" fmla="*/ 393814 h 5463886"/>
                <a:gd name="connsiteX139" fmla="*/ 1694930 w 5081154"/>
                <a:gd name="connsiteY139" fmla="*/ 523354 h 5463886"/>
                <a:gd name="connsiteX140" fmla="*/ 1710516 w 5081154"/>
                <a:gd name="connsiteY140" fmla="*/ 585874 h 5463886"/>
                <a:gd name="connsiteX141" fmla="*/ 1769225 w 5081154"/>
                <a:gd name="connsiteY141" fmla="*/ 576694 h 5463886"/>
                <a:gd name="connsiteX142" fmla="*/ 1803515 w 5081154"/>
                <a:gd name="connsiteY142" fmla="*/ 618604 h 5463886"/>
                <a:gd name="connsiteX143" fmla="*/ 1830185 w 5081154"/>
                <a:gd name="connsiteY143" fmla="*/ 559549 h 5463886"/>
                <a:gd name="connsiteX144" fmla="*/ 1921625 w 5081154"/>
                <a:gd name="connsiteY144" fmla="*/ 570979 h 5463886"/>
                <a:gd name="connsiteX145" fmla="*/ 1948295 w 5081154"/>
                <a:gd name="connsiteY145" fmla="*/ 511924 h 5463886"/>
                <a:gd name="connsiteX146" fmla="*/ 1870190 w 5081154"/>
                <a:gd name="connsiteY146" fmla="*/ 470014 h 5463886"/>
                <a:gd name="connsiteX147" fmla="*/ 1820660 w 5081154"/>
                <a:gd name="connsiteY147" fmla="*/ 388099 h 5463886"/>
                <a:gd name="connsiteX148" fmla="*/ 1836593 w 5081154"/>
                <a:gd name="connsiteY148" fmla="*/ 347749 h 5463886"/>
                <a:gd name="connsiteX149" fmla="*/ 1976870 w 5081154"/>
                <a:gd name="connsiteY149" fmla="*/ 315709 h 5463886"/>
                <a:gd name="connsiteX150" fmla="*/ 2009255 w 5081154"/>
                <a:gd name="connsiteY150" fmla="*/ 344284 h 5463886"/>
                <a:gd name="connsiteX151" fmla="*/ 2070215 w 5081154"/>
                <a:gd name="connsiteY151" fmla="*/ 344284 h 5463886"/>
                <a:gd name="connsiteX152" fmla="*/ 2098790 w 5081154"/>
                <a:gd name="connsiteY152" fmla="*/ 382384 h 5463886"/>
                <a:gd name="connsiteX153" fmla="*/ 2138795 w 5081154"/>
                <a:gd name="connsiteY153" fmla="*/ 361429 h 5463886"/>
                <a:gd name="connsiteX154" fmla="*/ 2176895 w 5081154"/>
                <a:gd name="connsiteY154" fmla="*/ 384289 h 5463886"/>
                <a:gd name="connsiteX155" fmla="*/ 2235950 w 5081154"/>
                <a:gd name="connsiteY155" fmla="*/ 386194 h 5463886"/>
                <a:gd name="connsiteX156" fmla="*/ 2272145 w 5081154"/>
                <a:gd name="connsiteY156" fmla="*/ 441439 h 5463886"/>
                <a:gd name="connsiteX157" fmla="*/ 2278380 w 5081154"/>
                <a:gd name="connsiteY157" fmla="*/ 529936 h 5463886"/>
                <a:gd name="connsiteX158" fmla="*/ 2321675 w 5081154"/>
                <a:gd name="connsiteY158" fmla="*/ 500494 h 5463886"/>
                <a:gd name="connsiteX159" fmla="*/ 2371205 w 5081154"/>
                <a:gd name="connsiteY159" fmla="*/ 523354 h 5463886"/>
                <a:gd name="connsiteX160" fmla="*/ 2401685 w 5081154"/>
                <a:gd name="connsiteY160" fmla="*/ 403339 h 5463886"/>
                <a:gd name="connsiteX161" fmla="*/ 2375015 w 5081154"/>
                <a:gd name="connsiteY161" fmla="*/ 235699 h 5463886"/>
                <a:gd name="connsiteX162" fmla="*/ 2392160 w 5081154"/>
                <a:gd name="connsiteY162" fmla="*/ 176644 h 5463886"/>
                <a:gd name="connsiteX163" fmla="*/ 2543001 w 5081154"/>
                <a:gd name="connsiteY163" fmla="*/ 128501 h 5463886"/>
                <a:gd name="connsiteX164" fmla="*/ 2580755 w 5081154"/>
                <a:gd name="connsiteY164" fmla="*/ 163309 h 5463886"/>
                <a:gd name="connsiteX165" fmla="*/ 2573135 w 5081154"/>
                <a:gd name="connsiteY165" fmla="*/ 266179 h 5463886"/>
                <a:gd name="connsiteX166" fmla="*/ 2628380 w 5081154"/>
                <a:gd name="connsiteY166" fmla="*/ 292849 h 5463886"/>
                <a:gd name="connsiteX167" fmla="*/ 2667519 w 5081154"/>
                <a:gd name="connsiteY167" fmla="*/ 355369 h 5463886"/>
                <a:gd name="connsiteX168" fmla="*/ 2662670 w 5081154"/>
                <a:gd name="connsiteY168" fmla="*/ 353809 h 5463886"/>
                <a:gd name="connsiteX169" fmla="*/ 2943398 w 5081154"/>
                <a:gd name="connsiteY169" fmla="*/ 307051 h 5463886"/>
                <a:gd name="connsiteX170" fmla="*/ 2978900 w 5081154"/>
                <a:gd name="connsiteY170" fmla="*/ 344284 h 5463886"/>
                <a:gd name="connsiteX171" fmla="*/ 3076055 w 5081154"/>
                <a:gd name="connsiteY171" fmla="*/ 290944 h 5463886"/>
                <a:gd name="connsiteX172" fmla="*/ 3200400 w 5081154"/>
                <a:gd name="connsiteY172" fmla="*/ 455468 h 5463886"/>
                <a:gd name="connsiteX173" fmla="*/ 3241963 w 5081154"/>
                <a:gd name="connsiteY173" fmla="*/ 590550 h 5463886"/>
                <a:gd name="connsiteX174" fmla="*/ 3387436 w 5081154"/>
                <a:gd name="connsiteY174" fmla="*/ 746414 h 5463886"/>
                <a:gd name="connsiteX175" fmla="*/ 3449781 w 5081154"/>
                <a:gd name="connsiteY175" fmla="*/ 902277 h 5463886"/>
                <a:gd name="connsiteX176" fmla="*/ 3647209 w 5081154"/>
                <a:gd name="connsiteY176" fmla="*/ 1037359 h 5463886"/>
                <a:gd name="connsiteX177" fmla="*/ 3699163 w 5081154"/>
                <a:gd name="connsiteY177" fmla="*/ 1162050 h 5463886"/>
                <a:gd name="connsiteX0" fmla="*/ 3699163 w 5081154"/>
                <a:gd name="connsiteY0" fmla="*/ 1162050 h 5463886"/>
                <a:gd name="connsiteX1" fmla="*/ 3647209 w 5081154"/>
                <a:gd name="connsiteY1" fmla="*/ 1276350 h 5463886"/>
                <a:gd name="connsiteX2" fmla="*/ 3647209 w 5081154"/>
                <a:gd name="connsiteY2" fmla="*/ 1369868 h 5463886"/>
                <a:gd name="connsiteX3" fmla="*/ 3574472 w 5081154"/>
                <a:gd name="connsiteY3" fmla="*/ 1390650 h 5463886"/>
                <a:gd name="connsiteX4" fmla="*/ 3595254 w 5081154"/>
                <a:gd name="connsiteY4" fmla="*/ 1494559 h 5463886"/>
                <a:gd name="connsiteX5" fmla="*/ 3678381 w 5081154"/>
                <a:gd name="connsiteY5" fmla="*/ 1525732 h 5463886"/>
                <a:gd name="connsiteX6" fmla="*/ 3688772 w 5081154"/>
                <a:gd name="connsiteY6" fmla="*/ 1640032 h 5463886"/>
                <a:gd name="connsiteX7" fmla="*/ 3740727 w 5081154"/>
                <a:gd name="connsiteY7" fmla="*/ 1650423 h 5463886"/>
                <a:gd name="connsiteX8" fmla="*/ 3730336 w 5081154"/>
                <a:gd name="connsiteY8" fmla="*/ 1795896 h 5463886"/>
                <a:gd name="connsiteX9" fmla="*/ 3803072 w 5081154"/>
                <a:gd name="connsiteY9" fmla="*/ 1806286 h 5463886"/>
                <a:gd name="connsiteX10" fmla="*/ 3834245 w 5081154"/>
                <a:gd name="connsiteY10" fmla="*/ 1941368 h 5463886"/>
                <a:gd name="connsiteX11" fmla="*/ 3938154 w 5081154"/>
                <a:gd name="connsiteY11" fmla="*/ 2003714 h 5463886"/>
                <a:gd name="connsiteX12" fmla="*/ 3958936 w 5081154"/>
                <a:gd name="connsiteY12" fmla="*/ 2076450 h 5463886"/>
                <a:gd name="connsiteX13" fmla="*/ 4197927 w 5081154"/>
                <a:gd name="connsiteY13" fmla="*/ 2107623 h 5463886"/>
                <a:gd name="connsiteX14" fmla="*/ 4384963 w 5081154"/>
                <a:gd name="connsiteY14" fmla="*/ 2481696 h 5463886"/>
                <a:gd name="connsiteX15" fmla="*/ 4447309 w 5081154"/>
                <a:gd name="connsiteY15" fmla="*/ 2429741 h 5463886"/>
                <a:gd name="connsiteX16" fmla="*/ 4603172 w 5081154"/>
                <a:gd name="connsiteY16" fmla="*/ 2575214 h 5463886"/>
                <a:gd name="connsiteX17" fmla="*/ 4603172 w 5081154"/>
                <a:gd name="connsiteY17" fmla="*/ 2658341 h 5463886"/>
                <a:gd name="connsiteX18" fmla="*/ 4738254 w 5081154"/>
                <a:gd name="connsiteY18" fmla="*/ 2762250 h 5463886"/>
                <a:gd name="connsiteX19" fmla="*/ 4831772 w 5081154"/>
                <a:gd name="connsiteY19" fmla="*/ 2741468 h 5463886"/>
                <a:gd name="connsiteX20" fmla="*/ 4914900 w 5081154"/>
                <a:gd name="connsiteY20" fmla="*/ 2845377 h 5463886"/>
                <a:gd name="connsiteX21" fmla="*/ 4966854 w 5081154"/>
                <a:gd name="connsiteY21" fmla="*/ 2845377 h 5463886"/>
                <a:gd name="connsiteX22" fmla="*/ 5060372 w 5081154"/>
                <a:gd name="connsiteY22" fmla="*/ 3063586 h 5463886"/>
                <a:gd name="connsiteX23" fmla="*/ 5081154 w 5081154"/>
                <a:gd name="connsiteY23" fmla="*/ 3167496 h 5463886"/>
                <a:gd name="connsiteX24" fmla="*/ 5060372 w 5081154"/>
                <a:gd name="connsiteY24" fmla="*/ 3261014 h 5463886"/>
                <a:gd name="connsiteX25" fmla="*/ 5060372 w 5081154"/>
                <a:gd name="connsiteY25" fmla="*/ 3323359 h 5463886"/>
                <a:gd name="connsiteX26" fmla="*/ 4935681 w 5081154"/>
                <a:gd name="connsiteY26" fmla="*/ 3458441 h 5463886"/>
                <a:gd name="connsiteX27" fmla="*/ 4748645 w 5081154"/>
                <a:gd name="connsiteY27" fmla="*/ 3354532 h 5463886"/>
                <a:gd name="connsiteX28" fmla="*/ 4665518 w 5081154"/>
                <a:gd name="connsiteY28" fmla="*/ 3406486 h 5463886"/>
                <a:gd name="connsiteX29" fmla="*/ 4623954 w 5081154"/>
                <a:gd name="connsiteY29" fmla="*/ 3718214 h 5463886"/>
                <a:gd name="connsiteX30" fmla="*/ 4478481 w 5081154"/>
                <a:gd name="connsiteY30" fmla="*/ 3842905 h 5463886"/>
                <a:gd name="connsiteX31" fmla="*/ 4239490 w 5081154"/>
                <a:gd name="connsiteY31" fmla="*/ 3894859 h 5463886"/>
                <a:gd name="connsiteX32" fmla="*/ 4156363 w 5081154"/>
                <a:gd name="connsiteY32" fmla="*/ 3957205 h 5463886"/>
                <a:gd name="connsiteX33" fmla="*/ 4073236 w 5081154"/>
                <a:gd name="connsiteY33" fmla="*/ 3988377 h 5463886"/>
                <a:gd name="connsiteX34" fmla="*/ 3938154 w 5081154"/>
                <a:gd name="connsiteY34" fmla="*/ 4123459 h 5463886"/>
                <a:gd name="connsiteX35" fmla="*/ 4042063 w 5081154"/>
                <a:gd name="connsiteY35" fmla="*/ 4383232 h 5463886"/>
                <a:gd name="connsiteX36" fmla="*/ 4156363 w 5081154"/>
                <a:gd name="connsiteY36" fmla="*/ 4559877 h 5463886"/>
                <a:gd name="connsiteX37" fmla="*/ 4083627 w 5081154"/>
                <a:gd name="connsiteY37" fmla="*/ 4736523 h 5463886"/>
                <a:gd name="connsiteX38" fmla="*/ 4083627 w 5081154"/>
                <a:gd name="connsiteY38" fmla="*/ 4819650 h 5463886"/>
                <a:gd name="connsiteX39" fmla="*/ 4239490 w 5081154"/>
                <a:gd name="connsiteY39" fmla="*/ 4809259 h 5463886"/>
                <a:gd name="connsiteX40" fmla="*/ 4260272 w 5081154"/>
                <a:gd name="connsiteY40" fmla="*/ 4892386 h 5463886"/>
                <a:gd name="connsiteX41" fmla="*/ 4197927 w 5081154"/>
                <a:gd name="connsiteY41" fmla="*/ 5214505 h 5463886"/>
                <a:gd name="connsiteX42" fmla="*/ 3948545 w 5081154"/>
                <a:gd name="connsiteY42" fmla="*/ 5048250 h 5463886"/>
                <a:gd name="connsiteX43" fmla="*/ 4000500 w 5081154"/>
                <a:gd name="connsiteY43" fmla="*/ 4985905 h 5463886"/>
                <a:gd name="connsiteX44" fmla="*/ 3927763 w 5081154"/>
                <a:gd name="connsiteY44" fmla="*/ 4944341 h 5463886"/>
                <a:gd name="connsiteX45" fmla="*/ 3927763 w 5081154"/>
                <a:gd name="connsiteY45" fmla="*/ 4871605 h 5463886"/>
                <a:gd name="connsiteX46" fmla="*/ 3771900 w 5081154"/>
                <a:gd name="connsiteY46" fmla="*/ 4881996 h 5463886"/>
                <a:gd name="connsiteX47" fmla="*/ 3667990 w 5081154"/>
                <a:gd name="connsiteY47" fmla="*/ 4933950 h 5463886"/>
                <a:gd name="connsiteX48" fmla="*/ 3564081 w 5081154"/>
                <a:gd name="connsiteY48" fmla="*/ 4830041 h 5463886"/>
                <a:gd name="connsiteX49" fmla="*/ 3356263 w 5081154"/>
                <a:gd name="connsiteY49" fmla="*/ 4850823 h 5463886"/>
                <a:gd name="connsiteX50" fmla="*/ 3356263 w 5081154"/>
                <a:gd name="connsiteY50" fmla="*/ 4726132 h 5463886"/>
                <a:gd name="connsiteX51" fmla="*/ 3273136 w 5081154"/>
                <a:gd name="connsiteY51" fmla="*/ 4819650 h 5463886"/>
                <a:gd name="connsiteX52" fmla="*/ 3293918 w 5081154"/>
                <a:gd name="connsiteY52" fmla="*/ 4933950 h 5463886"/>
                <a:gd name="connsiteX53" fmla="*/ 2930236 w 5081154"/>
                <a:gd name="connsiteY53" fmla="*/ 4933950 h 5463886"/>
                <a:gd name="connsiteX54" fmla="*/ 2670463 w 5081154"/>
                <a:gd name="connsiteY54" fmla="*/ 4954732 h 5463886"/>
                <a:gd name="connsiteX55" fmla="*/ 2628900 w 5081154"/>
                <a:gd name="connsiteY55" fmla="*/ 5120986 h 5463886"/>
                <a:gd name="connsiteX56" fmla="*/ 2441863 w 5081154"/>
                <a:gd name="connsiteY56" fmla="*/ 5120986 h 5463886"/>
                <a:gd name="connsiteX57" fmla="*/ 2369127 w 5081154"/>
                <a:gd name="connsiteY57" fmla="*/ 5204114 h 5463886"/>
                <a:gd name="connsiteX58" fmla="*/ 2265218 w 5081154"/>
                <a:gd name="connsiteY58" fmla="*/ 5276850 h 5463886"/>
                <a:gd name="connsiteX59" fmla="*/ 1849581 w 5081154"/>
                <a:gd name="connsiteY59" fmla="*/ 5266459 h 5463886"/>
                <a:gd name="connsiteX60" fmla="*/ 1870363 w 5081154"/>
                <a:gd name="connsiteY60" fmla="*/ 5069032 h 5463886"/>
                <a:gd name="connsiteX61" fmla="*/ 1766454 w 5081154"/>
                <a:gd name="connsiteY61" fmla="*/ 5079423 h 5463886"/>
                <a:gd name="connsiteX62" fmla="*/ 1610590 w 5081154"/>
                <a:gd name="connsiteY62" fmla="*/ 4944341 h 5463886"/>
                <a:gd name="connsiteX63" fmla="*/ 1527463 w 5081154"/>
                <a:gd name="connsiteY63" fmla="*/ 5017077 h 5463886"/>
                <a:gd name="connsiteX64" fmla="*/ 1465118 w 5081154"/>
                <a:gd name="connsiteY64" fmla="*/ 5048250 h 5463886"/>
                <a:gd name="connsiteX65" fmla="*/ 1361209 w 5081154"/>
                <a:gd name="connsiteY65" fmla="*/ 5027468 h 5463886"/>
                <a:gd name="connsiteX66" fmla="*/ 1392381 w 5081154"/>
                <a:gd name="connsiteY66" fmla="*/ 5193723 h 5463886"/>
                <a:gd name="connsiteX67" fmla="*/ 1340427 w 5081154"/>
                <a:gd name="connsiteY67" fmla="*/ 5318414 h 5463886"/>
                <a:gd name="connsiteX68" fmla="*/ 1153390 w 5081154"/>
                <a:gd name="connsiteY68" fmla="*/ 5463886 h 5463886"/>
                <a:gd name="connsiteX69" fmla="*/ 1049481 w 5081154"/>
                <a:gd name="connsiteY69" fmla="*/ 5453496 h 5463886"/>
                <a:gd name="connsiteX70" fmla="*/ 1143000 w 5081154"/>
                <a:gd name="connsiteY70" fmla="*/ 5276850 h 5463886"/>
                <a:gd name="connsiteX71" fmla="*/ 997527 w 5081154"/>
                <a:gd name="connsiteY71" fmla="*/ 5339196 h 5463886"/>
                <a:gd name="connsiteX72" fmla="*/ 955963 w 5081154"/>
                <a:gd name="connsiteY72" fmla="*/ 5224896 h 5463886"/>
                <a:gd name="connsiteX73" fmla="*/ 997527 w 5081154"/>
                <a:gd name="connsiteY73" fmla="*/ 5152159 h 5463886"/>
                <a:gd name="connsiteX74" fmla="*/ 924790 w 5081154"/>
                <a:gd name="connsiteY74" fmla="*/ 5110596 h 5463886"/>
                <a:gd name="connsiteX75" fmla="*/ 862445 w 5081154"/>
                <a:gd name="connsiteY75" fmla="*/ 5058641 h 5463886"/>
                <a:gd name="connsiteX76" fmla="*/ 779318 w 5081154"/>
                <a:gd name="connsiteY76" fmla="*/ 5006686 h 5463886"/>
                <a:gd name="connsiteX77" fmla="*/ 675409 w 5081154"/>
                <a:gd name="connsiteY77" fmla="*/ 4892386 h 5463886"/>
                <a:gd name="connsiteX78" fmla="*/ 602672 w 5081154"/>
                <a:gd name="connsiteY78" fmla="*/ 5027468 h 5463886"/>
                <a:gd name="connsiteX79" fmla="*/ 415636 w 5081154"/>
                <a:gd name="connsiteY79" fmla="*/ 5027468 h 5463886"/>
                <a:gd name="connsiteX80" fmla="*/ 353290 w 5081154"/>
                <a:gd name="connsiteY80" fmla="*/ 4965123 h 5463886"/>
                <a:gd name="connsiteX81" fmla="*/ 488372 w 5081154"/>
                <a:gd name="connsiteY81" fmla="*/ 4892386 h 5463886"/>
                <a:gd name="connsiteX82" fmla="*/ 633845 w 5081154"/>
                <a:gd name="connsiteY82" fmla="*/ 4902777 h 5463886"/>
                <a:gd name="connsiteX83" fmla="*/ 748145 w 5081154"/>
                <a:gd name="connsiteY83" fmla="*/ 4798868 h 5463886"/>
                <a:gd name="connsiteX84" fmla="*/ 852054 w 5081154"/>
                <a:gd name="connsiteY84" fmla="*/ 4830041 h 5463886"/>
                <a:gd name="connsiteX85" fmla="*/ 955963 w 5081154"/>
                <a:gd name="connsiteY85" fmla="*/ 4788477 h 5463886"/>
                <a:gd name="connsiteX86" fmla="*/ 976745 w 5081154"/>
                <a:gd name="connsiteY86" fmla="*/ 4861214 h 5463886"/>
                <a:gd name="connsiteX87" fmla="*/ 1039090 w 5081154"/>
                <a:gd name="connsiteY87" fmla="*/ 4694959 h 5463886"/>
                <a:gd name="connsiteX88" fmla="*/ 966354 w 5081154"/>
                <a:gd name="connsiteY88" fmla="*/ 4622223 h 5463886"/>
                <a:gd name="connsiteX89" fmla="*/ 1039090 w 5081154"/>
                <a:gd name="connsiteY89" fmla="*/ 4539096 h 5463886"/>
                <a:gd name="connsiteX90" fmla="*/ 976745 w 5081154"/>
                <a:gd name="connsiteY90" fmla="*/ 4435186 h 5463886"/>
                <a:gd name="connsiteX91" fmla="*/ 997527 w 5081154"/>
                <a:gd name="connsiteY91" fmla="*/ 4341668 h 5463886"/>
                <a:gd name="connsiteX92" fmla="*/ 1028700 w 5081154"/>
                <a:gd name="connsiteY92" fmla="*/ 4102677 h 5463886"/>
                <a:gd name="connsiteX93" fmla="*/ 935181 w 5081154"/>
                <a:gd name="connsiteY93" fmla="*/ 3676650 h 5463886"/>
                <a:gd name="connsiteX94" fmla="*/ 987136 w 5081154"/>
                <a:gd name="connsiteY94" fmla="*/ 3531177 h 5463886"/>
                <a:gd name="connsiteX95" fmla="*/ 1080654 w 5081154"/>
                <a:gd name="connsiteY95" fmla="*/ 3479223 h 5463886"/>
                <a:gd name="connsiteX96" fmla="*/ 1101436 w 5081154"/>
                <a:gd name="connsiteY96" fmla="*/ 3520786 h 5463886"/>
                <a:gd name="connsiteX97" fmla="*/ 1246909 w 5081154"/>
                <a:gd name="connsiteY97" fmla="*/ 3406486 h 5463886"/>
                <a:gd name="connsiteX98" fmla="*/ 1288472 w 5081154"/>
                <a:gd name="connsiteY98" fmla="*/ 3240232 h 5463886"/>
                <a:gd name="connsiteX99" fmla="*/ 1236518 w 5081154"/>
                <a:gd name="connsiteY99" fmla="*/ 3125932 h 5463886"/>
                <a:gd name="connsiteX100" fmla="*/ 1340427 w 5081154"/>
                <a:gd name="connsiteY100" fmla="*/ 3157105 h 5463886"/>
                <a:gd name="connsiteX101" fmla="*/ 1444336 w 5081154"/>
                <a:gd name="connsiteY101" fmla="*/ 3157105 h 5463886"/>
                <a:gd name="connsiteX102" fmla="*/ 1465118 w 5081154"/>
                <a:gd name="connsiteY102" fmla="*/ 3136323 h 5463886"/>
                <a:gd name="connsiteX103" fmla="*/ 1413163 w 5081154"/>
                <a:gd name="connsiteY103" fmla="*/ 2990850 h 5463886"/>
                <a:gd name="connsiteX104" fmla="*/ 1454727 w 5081154"/>
                <a:gd name="connsiteY104" fmla="*/ 2793423 h 5463886"/>
                <a:gd name="connsiteX105" fmla="*/ 1371600 w 5081154"/>
                <a:gd name="connsiteY105" fmla="*/ 2575214 h 5463886"/>
                <a:gd name="connsiteX106" fmla="*/ 1267690 w 5081154"/>
                <a:gd name="connsiteY106" fmla="*/ 2564823 h 5463886"/>
                <a:gd name="connsiteX107" fmla="*/ 1205345 w 5081154"/>
                <a:gd name="connsiteY107" fmla="*/ 2450523 h 5463886"/>
                <a:gd name="connsiteX108" fmla="*/ 1278081 w 5081154"/>
                <a:gd name="connsiteY108" fmla="*/ 2346614 h 5463886"/>
                <a:gd name="connsiteX109" fmla="*/ 1132609 w 5081154"/>
                <a:gd name="connsiteY109" fmla="*/ 2211532 h 5463886"/>
                <a:gd name="connsiteX110" fmla="*/ 1132609 w 5081154"/>
                <a:gd name="connsiteY110" fmla="*/ 2086841 h 5463886"/>
                <a:gd name="connsiteX111" fmla="*/ 1132609 w 5081154"/>
                <a:gd name="connsiteY111" fmla="*/ 2086841 h 5463886"/>
                <a:gd name="connsiteX112" fmla="*/ 1163781 w 5081154"/>
                <a:gd name="connsiteY112" fmla="*/ 1962150 h 5463886"/>
                <a:gd name="connsiteX113" fmla="*/ 1132609 w 5081154"/>
                <a:gd name="connsiteY113" fmla="*/ 1879023 h 5463886"/>
                <a:gd name="connsiteX114" fmla="*/ 1132609 w 5081154"/>
                <a:gd name="connsiteY114" fmla="*/ 1785505 h 5463886"/>
                <a:gd name="connsiteX115" fmla="*/ 1070263 w 5081154"/>
                <a:gd name="connsiteY115" fmla="*/ 1754332 h 5463886"/>
                <a:gd name="connsiteX116" fmla="*/ 955963 w 5081154"/>
                <a:gd name="connsiteY116" fmla="*/ 1816677 h 5463886"/>
                <a:gd name="connsiteX117" fmla="*/ 914400 w 5081154"/>
                <a:gd name="connsiteY117" fmla="*/ 1650423 h 5463886"/>
                <a:gd name="connsiteX118" fmla="*/ 841663 w 5081154"/>
                <a:gd name="connsiteY118" fmla="*/ 1421823 h 5463886"/>
                <a:gd name="connsiteX119" fmla="*/ 654627 w 5081154"/>
                <a:gd name="connsiteY119" fmla="*/ 1328305 h 5463886"/>
                <a:gd name="connsiteX120" fmla="*/ 342900 w 5081154"/>
                <a:gd name="connsiteY120" fmla="*/ 1307523 h 5463886"/>
                <a:gd name="connsiteX121" fmla="*/ 394854 w 5081154"/>
                <a:gd name="connsiteY121" fmla="*/ 1473777 h 5463886"/>
                <a:gd name="connsiteX122" fmla="*/ 270163 w 5081154"/>
                <a:gd name="connsiteY122" fmla="*/ 1546514 h 5463886"/>
                <a:gd name="connsiteX123" fmla="*/ 51954 w 5081154"/>
                <a:gd name="connsiteY123" fmla="*/ 1619250 h 5463886"/>
                <a:gd name="connsiteX124" fmla="*/ 114300 w 5081154"/>
                <a:gd name="connsiteY124" fmla="*/ 1359477 h 5463886"/>
                <a:gd name="connsiteX125" fmla="*/ 10390 w 5081154"/>
                <a:gd name="connsiteY125" fmla="*/ 1099705 h 5463886"/>
                <a:gd name="connsiteX126" fmla="*/ 0 w 5081154"/>
                <a:gd name="connsiteY126" fmla="*/ 798368 h 5463886"/>
                <a:gd name="connsiteX127" fmla="*/ 270163 w 5081154"/>
                <a:gd name="connsiteY127" fmla="*/ 673677 h 5463886"/>
                <a:gd name="connsiteX128" fmla="*/ 571500 w 5081154"/>
                <a:gd name="connsiteY128" fmla="*/ 746414 h 5463886"/>
                <a:gd name="connsiteX129" fmla="*/ 571500 w 5081154"/>
                <a:gd name="connsiteY129" fmla="*/ 538596 h 5463886"/>
                <a:gd name="connsiteX130" fmla="*/ 852054 w 5081154"/>
                <a:gd name="connsiteY130" fmla="*/ 226868 h 5463886"/>
                <a:gd name="connsiteX131" fmla="*/ 1111827 w 5081154"/>
                <a:gd name="connsiteY131" fmla="*/ 112568 h 5463886"/>
                <a:gd name="connsiteX132" fmla="*/ 1211060 w 5081154"/>
                <a:gd name="connsiteY132" fmla="*/ 0 h 5463886"/>
                <a:gd name="connsiteX133" fmla="*/ 1289165 w 5081154"/>
                <a:gd name="connsiteY133" fmla="*/ 31864 h 5463886"/>
                <a:gd name="connsiteX134" fmla="*/ 1325360 w 5081154"/>
                <a:gd name="connsiteY134" fmla="*/ 79489 h 5463886"/>
                <a:gd name="connsiteX135" fmla="*/ 1432040 w 5081154"/>
                <a:gd name="connsiteY135" fmla="*/ 129019 h 5463886"/>
                <a:gd name="connsiteX136" fmla="*/ 1492480 w 5081154"/>
                <a:gd name="connsiteY136" fmla="*/ 233796 h 5463886"/>
                <a:gd name="connsiteX137" fmla="*/ 1489190 w 5081154"/>
                <a:gd name="connsiteY137" fmla="*/ 285229 h 5463886"/>
                <a:gd name="connsiteX138" fmla="*/ 1694930 w 5081154"/>
                <a:gd name="connsiteY138" fmla="*/ 393814 h 5463886"/>
                <a:gd name="connsiteX139" fmla="*/ 1694930 w 5081154"/>
                <a:gd name="connsiteY139" fmla="*/ 523354 h 5463886"/>
                <a:gd name="connsiteX140" fmla="*/ 1710516 w 5081154"/>
                <a:gd name="connsiteY140" fmla="*/ 585874 h 5463886"/>
                <a:gd name="connsiteX141" fmla="*/ 1769225 w 5081154"/>
                <a:gd name="connsiteY141" fmla="*/ 576694 h 5463886"/>
                <a:gd name="connsiteX142" fmla="*/ 1803515 w 5081154"/>
                <a:gd name="connsiteY142" fmla="*/ 618604 h 5463886"/>
                <a:gd name="connsiteX143" fmla="*/ 1830185 w 5081154"/>
                <a:gd name="connsiteY143" fmla="*/ 559549 h 5463886"/>
                <a:gd name="connsiteX144" fmla="*/ 1921625 w 5081154"/>
                <a:gd name="connsiteY144" fmla="*/ 570979 h 5463886"/>
                <a:gd name="connsiteX145" fmla="*/ 1948295 w 5081154"/>
                <a:gd name="connsiteY145" fmla="*/ 511924 h 5463886"/>
                <a:gd name="connsiteX146" fmla="*/ 1870190 w 5081154"/>
                <a:gd name="connsiteY146" fmla="*/ 470014 h 5463886"/>
                <a:gd name="connsiteX147" fmla="*/ 1820660 w 5081154"/>
                <a:gd name="connsiteY147" fmla="*/ 388099 h 5463886"/>
                <a:gd name="connsiteX148" fmla="*/ 1836593 w 5081154"/>
                <a:gd name="connsiteY148" fmla="*/ 347749 h 5463886"/>
                <a:gd name="connsiteX149" fmla="*/ 1976870 w 5081154"/>
                <a:gd name="connsiteY149" fmla="*/ 315709 h 5463886"/>
                <a:gd name="connsiteX150" fmla="*/ 2009255 w 5081154"/>
                <a:gd name="connsiteY150" fmla="*/ 344284 h 5463886"/>
                <a:gd name="connsiteX151" fmla="*/ 2070215 w 5081154"/>
                <a:gd name="connsiteY151" fmla="*/ 344284 h 5463886"/>
                <a:gd name="connsiteX152" fmla="*/ 2098790 w 5081154"/>
                <a:gd name="connsiteY152" fmla="*/ 382384 h 5463886"/>
                <a:gd name="connsiteX153" fmla="*/ 2138795 w 5081154"/>
                <a:gd name="connsiteY153" fmla="*/ 361429 h 5463886"/>
                <a:gd name="connsiteX154" fmla="*/ 2176895 w 5081154"/>
                <a:gd name="connsiteY154" fmla="*/ 384289 h 5463886"/>
                <a:gd name="connsiteX155" fmla="*/ 2235950 w 5081154"/>
                <a:gd name="connsiteY155" fmla="*/ 386194 h 5463886"/>
                <a:gd name="connsiteX156" fmla="*/ 2272145 w 5081154"/>
                <a:gd name="connsiteY156" fmla="*/ 441439 h 5463886"/>
                <a:gd name="connsiteX157" fmla="*/ 2278380 w 5081154"/>
                <a:gd name="connsiteY157" fmla="*/ 529936 h 5463886"/>
                <a:gd name="connsiteX158" fmla="*/ 2321675 w 5081154"/>
                <a:gd name="connsiteY158" fmla="*/ 500494 h 5463886"/>
                <a:gd name="connsiteX159" fmla="*/ 2371205 w 5081154"/>
                <a:gd name="connsiteY159" fmla="*/ 523354 h 5463886"/>
                <a:gd name="connsiteX160" fmla="*/ 2401685 w 5081154"/>
                <a:gd name="connsiteY160" fmla="*/ 403339 h 5463886"/>
                <a:gd name="connsiteX161" fmla="*/ 2375015 w 5081154"/>
                <a:gd name="connsiteY161" fmla="*/ 235699 h 5463886"/>
                <a:gd name="connsiteX162" fmla="*/ 2392160 w 5081154"/>
                <a:gd name="connsiteY162" fmla="*/ 176644 h 5463886"/>
                <a:gd name="connsiteX163" fmla="*/ 2543001 w 5081154"/>
                <a:gd name="connsiteY163" fmla="*/ 128501 h 5463886"/>
                <a:gd name="connsiteX164" fmla="*/ 2580755 w 5081154"/>
                <a:gd name="connsiteY164" fmla="*/ 163309 h 5463886"/>
                <a:gd name="connsiteX165" fmla="*/ 2573135 w 5081154"/>
                <a:gd name="connsiteY165" fmla="*/ 266179 h 5463886"/>
                <a:gd name="connsiteX166" fmla="*/ 2628380 w 5081154"/>
                <a:gd name="connsiteY166" fmla="*/ 292849 h 5463886"/>
                <a:gd name="connsiteX167" fmla="*/ 2667519 w 5081154"/>
                <a:gd name="connsiteY167" fmla="*/ 355369 h 5463886"/>
                <a:gd name="connsiteX168" fmla="*/ 2662670 w 5081154"/>
                <a:gd name="connsiteY168" fmla="*/ 353809 h 5463886"/>
                <a:gd name="connsiteX169" fmla="*/ 2943398 w 5081154"/>
                <a:gd name="connsiteY169" fmla="*/ 307051 h 5463886"/>
                <a:gd name="connsiteX170" fmla="*/ 2978900 w 5081154"/>
                <a:gd name="connsiteY170" fmla="*/ 344284 h 5463886"/>
                <a:gd name="connsiteX171" fmla="*/ 3076055 w 5081154"/>
                <a:gd name="connsiteY171" fmla="*/ 290944 h 5463886"/>
                <a:gd name="connsiteX172" fmla="*/ 3200400 w 5081154"/>
                <a:gd name="connsiteY172" fmla="*/ 455468 h 5463886"/>
                <a:gd name="connsiteX173" fmla="*/ 3241963 w 5081154"/>
                <a:gd name="connsiteY173" fmla="*/ 590550 h 5463886"/>
                <a:gd name="connsiteX174" fmla="*/ 3387436 w 5081154"/>
                <a:gd name="connsiteY174" fmla="*/ 746414 h 5463886"/>
                <a:gd name="connsiteX175" fmla="*/ 3449781 w 5081154"/>
                <a:gd name="connsiteY175" fmla="*/ 902277 h 5463886"/>
                <a:gd name="connsiteX176" fmla="*/ 3647209 w 5081154"/>
                <a:gd name="connsiteY176" fmla="*/ 1037359 h 5463886"/>
                <a:gd name="connsiteX177" fmla="*/ 3699163 w 5081154"/>
                <a:gd name="connsiteY177" fmla="*/ 1162050 h 5463886"/>
                <a:gd name="connsiteX0" fmla="*/ 3699163 w 5081154"/>
                <a:gd name="connsiteY0" fmla="*/ 1162050 h 5463886"/>
                <a:gd name="connsiteX1" fmla="*/ 3647209 w 5081154"/>
                <a:gd name="connsiteY1" fmla="*/ 1276350 h 5463886"/>
                <a:gd name="connsiteX2" fmla="*/ 3647209 w 5081154"/>
                <a:gd name="connsiteY2" fmla="*/ 1369868 h 5463886"/>
                <a:gd name="connsiteX3" fmla="*/ 3574472 w 5081154"/>
                <a:gd name="connsiteY3" fmla="*/ 1390650 h 5463886"/>
                <a:gd name="connsiteX4" fmla="*/ 3595254 w 5081154"/>
                <a:gd name="connsiteY4" fmla="*/ 1494559 h 5463886"/>
                <a:gd name="connsiteX5" fmla="*/ 3678381 w 5081154"/>
                <a:gd name="connsiteY5" fmla="*/ 1525732 h 5463886"/>
                <a:gd name="connsiteX6" fmla="*/ 3688772 w 5081154"/>
                <a:gd name="connsiteY6" fmla="*/ 1640032 h 5463886"/>
                <a:gd name="connsiteX7" fmla="*/ 3740727 w 5081154"/>
                <a:gd name="connsiteY7" fmla="*/ 1650423 h 5463886"/>
                <a:gd name="connsiteX8" fmla="*/ 3730336 w 5081154"/>
                <a:gd name="connsiteY8" fmla="*/ 1795896 h 5463886"/>
                <a:gd name="connsiteX9" fmla="*/ 3803072 w 5081154"/>
                <a:gd name="connsiteY9" fmla="*/ 1806286 h 5463886"/>
                <a:gd name="connsiteX10" fmla="*/ 3834245 w 5081154"/>
                <a:gd name="connsiteY10" fmla="*/ 1941368 h 5463886"/>
                <a:gd name="connsiteX11" fmla="*/ 3938154 w 5081154"/>
                <a:gd name="connsiteY11" fmla="*/ 2003714 h 5463886"/>
                <a:gd name="connsiteX12" fmla="*/ 3958936 w 5081154"/>
                <a:gd name="connsiteY12" fmla="*/ 2076450 h 5463886"/>
                <a:gd name="connsiteX13" fmla="*/ 4197927 w 5081154"/>
                <a:gd name="connsiteY13" fmla="*/ 2107623 h 5463886"/>
                <a:gd name="connsiteX14" fmla="*/ 4384963 w 5081154"/>
                <a:gd name="connsiteY14" fmla="*/ 2481696 h 5463886"/>
                <a:gd name="connsiteX15" fmla="*/ 4447309 w 5081154"/>
                <a:gd name="connsiteY15" fmla="*/ 2429741 h 5463886"/>
                <a:gd name="connsiteX16" fmla="*/ 4603172 w 5081154"/>
                <a:gd name="connsiteY16" fmla="*/ 2575214 h 5463886"/>
                <a:gd name="connsiteX17" fmla="*/ 4603172 w 5081154"/>
                <a:gd name="connsiteY17" fmla="*/ 2658341 h 5463886"/>
                <a:gd name="connsiteX18" fmla="*/ 4738254 w 5081154"/>
                <a:gd name="connsiteY18" fmla="*/ 2762250 h 5463886"/>
                <a:gd name="connsiteX19" fmla="*/ 4831772 w 5081154"/>
                <a:gd name="connsiteY19" fmla="*/ 2741468 h 5463886"/>
                <a:gd name="connsiteX20" fmla="*/ 4914900 w 5081154"/>
                <a:gd name="connsiteY20" fmla="*/ 2845377 h 5463886"/>
                <a:gd name="connsiteX21" fmla="*/ 4966854 w 5081154"/>
                <a:gd name="connsiteY21" fmla="*/ 2845377 h 5463886"/>
                <a:gd name="connsiteX22" fmla="*/ 5060372 w 5081154"/>
                <a:gd name="connsiteY22" fmla="*/ 3063586 h 5463886"/>
                <a:gd name="connsiteX23" fmla="*/ 5081154 w 5081154"/>
                <a:gd name="connsiteY23" fmla="*/ 3167496 h 5463886"/>
                <a:gd name="connsiteX24" fmla="*/ 5060372 w 5081154"/>
                <a:gd name="connsiteY24" fmla="*/ 3261014 h 5463886"/>
                <a:gd name="connsiteX25" fmla="*/ 5060372 w 5081154"/>
                <a:gd name="connsiteY25" fmla="*/ 3323359 h 5463886"/>
                <a:gd name="connsiteX26" fmla="*/ 4935681 w 5081154"/>
                <a:gd name="connsiteY26" fmla="*/ 3458441 h 5463886"/>
                <a:gd name="connsiteX27" fmla="*/ 4748645 w 5081154"/>
                <a:gd name="connsiteY27" fmla="*/ 3354532 h 5463886"/>
                <a:gd name="connsiteX28" fmla="*/ 4665518 w 5081154"/>
                <a:gd name="connsiteY28" fmla="*/ 3406486 h 5463886"/>
                <a:gd name="connsiteX29" fmla="*/ 4623954 w 5081154"/>
                <a:gd name="connsiteY29" fmla="*/ 3718214 h 5463886"/>
                <a:gd name="connsiteX30" fmla="*/ 4478481 w 5081154"/>
                <a:gd name="connsiteY30" fmla="*/ 3842905 h 5463886"/>
                <a:gd name="connsiteX31" fmla="*/ 4239490 w 5081154"/>
                <a:gd name="connsiteY31" fmla="*/ 3894859 h 5463886"/>
                <a:gd name="connsiteX32" fmla="*/ 4156363 w 5081154"/>
                <a:gd name="connsiteY32" fmla="*/ 3957205 h 5463886"/>
                <a:gd name="connsiteX33" fmla="*/ 4073236 w 5081154"/>
                <a:gd name="connsiteY33" fmla="*/ 3988377 h 5463886"/>
                <a:gd name="connsiteX34" fmla="*/ 3938154 w 5081154"/>
                <a:gd name="connsiteY34" fmla="*/ 4123459 h 5463886"/>
                <a:gd name="connsiteX35" fmla="*/ 4042063 w 5081154"/>
                <a:gd name="connsiteY35" fmla="*/ 4383232 h 5463886"/>
                <a:gd name="connsiteX36" fmla="*/ 4156363 w 5081154"/>
                <a:gd name="connsiteY36" fmla="*/ 4559877 h 5463886"/>
                <a:gd name="connsiteX37" fmla="*/ 4083627 w 5081154"/>
                <a:gd name="connsiteY37" fmla="*/ 4736523 h 5463886"/>
                <a:gd name="connsiteX38" fmla="*/ 4083627 w 5081154"/>
                <a:gd name="connsiteY38" fmla="*/ 4819650 h 5463886"/>
                <a:gd name="connsiteX39" fmla="*/ 4239490 w 5081154"/>
                <a:gd name="connsiteY39" fmla="*/ 4809259 h 5463886"/>
                <a:gd name="connsiteX40" fmla="*/ 4260272 w 5081154"/>
                <a:gd name="connsiteY40" fmla="*/ 4892386 h 5463886"/>
                <a:gd name="connsiteX41" fmla="*/ 4197927 w 5081154"/>
                <a:gd name="connsiteY41" fmla="*/ 5214505 h 5463886"/>
                <a:gd name="connsiteX42" fmla="*/ 3948545 w 5081154"/>
                <a:gd name="connsiteY42" fmla="*/ 5048250 h 5463886"/>
                <a:gd name="connsiteX43" fmla="*/ 4000500 w 5081154"/>
                <a:gd name="connsiteY43" fmla="*/ 4985905 h 5463886"/>
                <a:gd name="connsiteX44" fmla="*/ 3927763 w 5081154"/>
                <a:gd name="connsiteY44" fmla="*/ 4944341 h 5463886"/>
                <a:gd name="connsiteX45" fmla="*/ 3927763 w 5081154"/>
                <a:gd name="connsiteY45" fmla="*/ 4871605 h 5463886"/>
                <a:gd name="connsiteX46" fmla="*/ 3771900 w 5081154"/>
                <a:gd name="connsiteY46" fmla="*/ 4881996 h 5463886"/>
                <a:gd name="connsiteX47" fmla="*/ 3667990 w 5081154"/>
                <a:gd name="connsiteY47" fmla="*/ 4933950 h 5463886"/>
                <a:gd name="connsiteX48" fmla="*/ 3564081 w 5081154"/>
                <a:gd name="connsiteY48" fmla="*/ 4830041 h 5463886"/>
                <a:gd name="connsiteX49" fmla="*/ 3356263 w 5081154"/>
                <a:gd name="connsiteY49" fmla="*/ 4850823 h 5463886"/>
                <a:gd name="connsiteX50" fmla="*/ 3356263 w 5081154"/>
                <a:gd name="connsiteY50" fmla="*/ 4726132 h 5463886"/>
                <a:gd name="connsiteX51" fmla="*/ 3273136 w 5081154"/>
                <a:gd name="connsiteY51" fmla="*/ 4819650 h 5463886"/>
                <a:gd name="connsiteX52" fmla="*/ 3293918 w 5081154"/>
                <a:gd name="connsiteY52" fmla="*/ 4933950 h 5463886"/>
                <a:gd name="connsiteX53" fmla="*/ 2930236 w 5081154"/>
                <a:gd name="connsiteY53" fmla="*/ 4933950 h 5463886"/>
                <a:gd name="connsiteX54" fmla="*/ 2670463 w 5081154"/>
                <a:gd name="connsiteY54" fmla="*/ 4954732 h 5463886"/>
                <a:gd name="connsiteX55" fmla="*/ 2628900 w 5081154"/>
                <a:gd name="connsiteY55" fmla="*/ 5120986 h 5463886"/>
                <a:gd name="connsiteX56" fmla="*/ 2441863 w 5081154"/>
                <a:gd name="connsiteY56" fmla="*/ 5120986 h 5463886"/>
                <a:gd name="connsiteX57" fmla="*/ 2369127 w 5081154"/>
                <a:gd name="connsiteY57" fmla="*/ 5204114 h 5463886"/>
                <a:gd name="connsiteX58" fmla="*/ 2265218 w 5081154"/>
                <a:gd name="connsiteY58" fmla="*/ 5276850 h 5463886"/>
                <a:gd name="connsiteX59" fmla="*/ 1849581 w 5081154"/>
                <a:gd name="connsiteY59" fmla="*/ 5266459 h 5463886"/>
                <a:gd name="connsiteX60" fmla="*/ 1870363 w 5081154"/>
                <a:gd name="connsiteY60" fmla="*/ 5069032 h 5463886"/>
                <a:gd name="connsiteX61" fmla="*/ 1766454 w 5081154"/>
                <a:gd name="connsiteY61" fmla="*/ 5079423 h 5463886"/>
                <a:gd name="connsiteX62" fmla="*/ 1610590 w 5081154"/>
                <a:gd name="connsiteY62" fmla="*/ 4944341 h 5463886"/>
                <a:gd name="connsiteX63" fmla="*/ 1527463 w 5081154"/>
                <a:gd name="connsiteY63" fmla="*/ 5017077 h 5463886"/>
                <a:gd name="connsiteX64" fmla="*/ 1465118 w 5081154"/>
                <a:gd name="connsiteY64" fmla="*/ 5048250 h 5463886"/>
                <a:gd name="connsiteX65" fmla="*/ 1361209 w 5081154"/>
                <a:gd name="connsiteY65" fmla="*/ 5027468 h 5463886"/>
                <a:gd name="connsiteX66" fmla="*/ 1392381 w 5081154"/>
                <a:gd name="connsiteY66" fmla="*/ 5193723 h 5463886"/>
                <a:gd name="connsiteX67" fmla="*/ 1340427 w 5081154"/>
                <a:gd name="connsiteY67" fmla="*/ 5318414 h 5463886"/>
                <a:gd name="connsiteX68" fmla="*/ 1153390 w 5081154"/>
                <a:gd name="connsiteY68" fmla="*/ 5463886 h 5463886"/>
                <a:gd name="connsiteX69" fmla="*/ 1049481 w 5081154"/>
                <a:gd name="connsiteY69" fmla="*/ 5453496 h 5463886"/>
                <a:gd name="connsiteX70" fmla="*/ 1143000 w 5081154"/>
                <a:gd name="connsiteY70" fmla="*/ 5276850 h 5463886"/>
                <a:gd name="connsiteX71" fmla="*/ 997527 w 5081154"/>
                <a:gd name="connsiteY71" fmla="*/ 5339196 h 5463886"/>
                <a:gd name="connsiteX72" fmla="*/ 955963 w 5081154"/>
                <a:gd name="connsiteY72" fmla="*/ 5224896 h 5463886"/>
                <a:gd name="connsiteX73" fmla="*/ 997527 w 5081154"/>
                <a:gd name="connsiteY73" fmla="*/ 5152159 h 5463886"/>
                <a:gd name="connsiteX74" fmla="*/ 924790 w 5081154"/>
                <a:gd name="connsiteY74" fmla="*/ 5110596 h 5463886"/>
                <a:gd name="connsiteX75" fmla="*/ 862445 w 5081154"/>
                <a:gd name="connsiteY75" fmla="*/ 5058641 h 5463886"/>
                <a:gd name="connsiteX76" fmla="*/ 779318 w 5081154"/>
                <a:gd name="connsiteY76" fmla="*/ 5006686 h 5463886"/>
                <a:gd name="connsiteX77" fmla="*/ 675409 w 5081154"/>
                <a:gd name="connsiteY77" fmla="*/ 4892386 h 5463886"/>
                <a:gd name="connsiteX78" fmla="*/ 602672 w 5081154"/>
                <a:gd name="connsiteY78" fmla="*/ 5027468 h 5463886"/>
                <a:gd name="connsiteX79" fmla="*/ 415636 w 5081154"/>
                <a:gd name="connsiteY79" fmla="*/ 5027468 h 5463886"/>
                <a:gd name="connsiteX80" fmla="*/ 353290 w 5081154"/>
                <a:gd name="connsiteY80" fmla="*/ 4965123 h 5463886"/>
                <a:gd name="connsiteX81" fmla="*/ 488372 w 5081154"/>
                <a:gd name="connsiteY81" fmla="*/ 4892386 h 5463886"/>
                <a:gd name="connsiteX82" fmla="*/ 633845 w 5081154"/>
                <a:gd name="connsiteY82" fmla="*/ 4902777 h 5463886"/>
                <a:gd name="connsiteX83" fmla="*/ 748145 w 5081154"/>
                <a:gd name="connsiteY83" fmla="*/ 4798868 h 5463886"/>
                <a:gd name="connsiteX84" fmla="*/ 852054 w 5081154"/>
                <a:gd name="connsiteY84" fmla="*/ 4830041 h 5463886"/>
                <a:gd name="connsiteX85" fmla="*/ 955963 w 5081154"/>
                <a:gd name="connsiteY85" fmla="*/ 4788477 h 5463886"/>
                <a:gd name="connsiteX86" fmla="*/ 976745 w 5081154"/>
                <a:gd name="connsiteY86" fmla="*/ 4861214 h 5463886"/>
                <a:gd name="connsiteX87" fmla="*/ 1039090 w 5081154"/>
                <a:gd name="connsiteY87" fmla="*/ 4694959 h 5463886"/>
                <a:gd name="connsiteX88" fmla="*/ 966354 w 5081154"/>
                <a:gd name="connsiteY88" fmla="*/ 4622223 h 5463886"/>
                <a:gd name="connsiteX89" fmla="*/ 1039090 w 5081154"/>
                <a:gd name="connsiteY89" fmla="*/ 4539096 h 5463886"/>
                <a:gd name="connsiteX90" fmla="*/ 976745 w 5081154"/>
                <a:gd name="connsiteY90" fmla="*/ 4435186 h 5463886"/>
                <a:gd name="connsiteX91" fmla="*/ 997527 w 5081154"/>
                <a:gd name="connsiteY91" fmla="*/ 4341668 h 5463886"/>
                <a:gd name="connsiteX92" fmla="*/ 1028700 w 5081154"/>
                <a:gd name="connsiteY92" fmla="*/ 4102677 h 5463886"/>
                <a:gd name="connsiteX93" fmla="*/ 935181 w 5081154"/>
                <a:gd name="connsiteY93" fmla="*/ 3676650 h 5463886"/>
                <a:gd name="connsiteX94" fmla="*/ 987136 w 5081154"/>
                <a:gd name="connsiteY94" fmla="*/ 3531177 h 5463886"/>
                <a:gd name="connsiteX95" fmla="*/ 1080654 w 5081154"/>
                <a:gd name="connsiteY95" fmla="*/ 3479223 h 5463886"/>
                <a:gd name="connsiteX96" fmla="*/ 1101436 w 5081154"/>
                <a:gd name="connsiteY96" fmla="*/ 3520786 h 5463886"/>
                <a:gd name="connsiteX97" fmla="*/ 1246909 w 5081154"/>
                <a:gd name="connsiteY97" fmla="*/ 3406486 h 5463886"/>
                <a:gd name="connsiteX98" fmla="*/ 1288472 w 5081154"/>
                <a:gd name="connsiteY98" fmla="*/ 3240232 h 5463886"/>
                <a:gd name="connsiteX99" fmla="*/ 1236518 w 5081154"/>
                <a:gd name="connsiteY99" fmla="*/ 3125932 h 5463886"/>
                <a:gd name="connsiteX100" fmla="*/ 1340427 w 5081154"/>
                <a:gd name="connsiteY100" fmla="*/ 3157105 h 5463886"/>
                <a:gd name="connsiteX101" fmla="*/ 1444336 w 5081154"/>
                <a:gd name="connsiteY101" fmla="*/ 3157105 h 5463886"/>
                <a:gd name="connsiteX102" fmla="*/ 1465118 w 5081154"/>
                <a:gd name="connsiteY102" fmla="*/ 3136323 h 5463886"/>
                <a:gd name="connsiteX103" fmla="*/ 1413163 w 5081154"/>
                <a:gd name="connsiteY103" fmla="*/ 2990850 h 5463886"/>
                <a:gd name="connsiteX104" fmla="*/ 1454727 w 5081154"/>
                <a:gd name="connsiteY104" fmla="*/ 2793423 h 5463886"/>
                <a:gd name="connsiteX105" fmla="*/ 1371600 w 5081154"/>
                <a:gd name="connsiteY105" fmla="*/ 2575214 h 5463886"/>
                <a:gd name="connsiteX106" fmla="*/ 1267690 w 5081154"/>
                <a:gd name="connsiteY106" fmla="*/ 2564823 h 5463886"/>
                <a:gd name="connsiteX107" fmla="*/ 1205345 w 5081154"/>
                <a:gd name="connsiteY107" fmla="*/ 2450523 h 5463886"/>
                <a:gd name="connsiteX108" fmla="*/ 1278081 w 5081154"/>
                <a:gd name="connsiteY108" fmla="*/ 2346614 h 5463886"/>
                <a:gd name="connsiteX109" fmla="*/ 1132609 w 5081154"/>
                <a:gd name="connsiteY109" fmla="*/ 2211532 h 5463886"/>
                <a:gd name="connsiteX110" fmla="*/ 1132609 w 5081154"/>
                <a:gd name="connsiteY110" fmla="*/ 2086841 h 5463886"/>
                <a:gd name="connsiteX111" fmla="*/ 1132609 w 5081154"/>
                <a:gd name="connsiteY111" fmla="*/ 2086841 h 5463886"/>
                <a:gd name="connsiteX112" fmla="*/ 1163781 w 5081154"/>
                <a:gd name="connsiteY112" fmla="*/ 1962150 h 5463886"/>
                <a:gd name="connsiteX113" fmla="*/ 1132609 w 5081154"/>
                <a:gd name="connsiteY113" fmla="*/ 1879023 h 5463886"/>
                <a:gd name="connsiteX114" fmla="*/ 1132609 w 5081154"/>
                <a:gd name="connsiteY114" fmla="*/ 1785505 h 5463886"/>
                <a:gd name="connsiteX115" fmla="*/ 1070263 w 5081154"/>
                <a:gd name="connsiteY115" fmla="*/ 1754332 h 5463886"/>
                <a:gd name="connsiteX116" fmla="*/ 955963 w 5081154"/>
                <a:gd name="connsiteY116" fmla="*/ 1816677 h 5463886"/>
                <a:gd name="connsiteX117" fmla="*/ 914400 w 5081154"/>
                <a:gd name="connsiteY117" fmla="*/ 1650423 h 5463886"/>
                <a:gd name="connsiteX118" fmla="*/ 841663 w 5081154"/>
                <a:gd name="connsiteY118" fmla="*/ 1421823 h 5463886"/>
                <a:gd name="connsiteX119" fmla="*/ 654627 w 5081154"/>
                <a:gd name="connsiteY119" fmla="*/ 1328305 h 5463886"/>
                <a:gd name="connsiteX120" fmla="*/ 342900 w 5081154"/>
                <a:gd name="connsiteY120" fmla="*/ 1307523 h 5463886"/>
                <a:gd name="connsiteX121" fmla="*/ 394854 w 5081154"/>
                <a:gd name="connsiteY121" fmla="*/ 1473777 h 5463886"/>
                <a:gd name="connsiteX122" fmla="*/ 270163 w 5081154"/>
                <a:gd name="connsiteY122" fmla="*/ 1546514 h 5463886"/>
                <a:gd name="connsiteX123" fmla="*/ 51954 w 5081154"/>
                <a:gd name="connsiteY123" fmla="*/ 1619250 h 5463886"/>
                <a:gd name="connsiteX124" fmla="*/ 114300 w 5081154"/>
                <a:gd name="connsiteY124" fmla="*/ 1359477 h 5463886"/>
                <a:gd name="connsiteX125" fmla="*/ 10390 w 5081154"/>
                <a:gd name="connsiteY125" fmla="*/ 1099705 h 5463886"/>
                <a:gd name="connsiteX126" fmla="*/ 0 w 5081154"/>
                <a:gd name="connsiteY126" fmla="*/ 798368 h 5463886"/>
                <a:gd name="connsiteX127" fmla="*/ 270163 w 5081154"/>
                <a:gd name="connsiteY127" fmla="*/ 673677 h 5463886"/>
                <a:gd name="connsiteX128" fmla="*/ 571500 w 5081154"/>
                <a:gd name="connsiteY128" fmla="*/ 746414 h 5463886"/>
                <a:gd name="connsiteX129" fmla="*/ 571500 w 5081154"/>
                <a:gd name="connsiteY129" fmla="*/ 538596 h 5463886"/>
                <a:gd name="connsiteX130" fmla="*/ 852054 w 5081154"/>
                <a:gd name="connsiteY130" fmla="*/ 226868 h 5463886"/>
                <a:gd name="connsiteX131" fmla="*/ 1111827 w 5081154"/>
                <a:gd name="connsiteY131" fmla="*/ 112568 h 5463886"/>
                <a:gd name="connsiteX132" fmla="*/ 1211060 w 5081154"/>
                <a:gd name="connsiteY132" fmla="*/ 0 h 5463886"/>
                <a:gd name="connsiteX133" fmla="*/ 1289165 w 5081154"/>
                <a:gd name="connsiteY133" fmla="*/ 31864 h 5463886"/>
                <a:gd name="connsiteX134" fmla="*/ 1325360 w 5081154"/>
                <a:gd name="connsiteY134" fmla="*/ 79489 h 5463886"/>
                <a:gd name="connsiteX135" fmla="*/ 1432040 w 5081154"/>
                <a:gd name="connsiteY135" fmla="*/ 129019 h 5463886"/>
                <a:gd name="connsiteX136" fmla="*/ 1492480 w 5081154"/>
                <a:gd name="connsiteY136" fmla="*/ 233796 h 5463886"/>
                <a:gd name="connsiteX137" fmla="*/ 1489190 w 5081154"/>
                <a:gd name="connsiteY137" fmla="*/ 285229 h 5463886"/>
                <a:gd name="connsiteX138" fmla="*/ 1694930 w 5081154"/>
                <a:gd name="connsiteY138" fmla="*/ 393814 h 5463886"/>
                <a:gd name="connsiteX139" fmla="*/ 1694930 w 5081154"/>
                <a:gd name="connsiteY139" fmla="*/ 523354 h 5463886"/>
                <a:gd name="connsiteX140" fmla="*/ 1710516 w 5081154"/>
                <a:gd name="connsiteY140" fmla="*/ 585874 h 5463886"/>
                <a:gd name="connsiteX141" fmla="*/ 1769225 w 5081154"/>
                <a:gd name="connsiteY141" fmla="*/ 576694 h 5463886"/>
                <a:gd name="connsiteX142" fmla="*/ 1803515 w 5081154"/>
                <a:gd name="connsiteY142" fmla="*/ 618604 h 5463886"/>
                <a:gd name="connsiteX143" fmla="*/ 1830185 w 5081154"/>
                <a:gd name="connsiteY143" fmla="*/ 559549 h 5463886"/>
                <a:gd name="connsiteX144" fmla="*/ 1921625 w 5081154"/>
                <a:gd name="connsiteY144" fmla="*/ 570979 h 5463886"/>
                <a:gd name="connsiteX145" fmla="*/ 1948295 w 5081154"/>
                <a:gd name="connsiteY145" fmla="*/ 511924 h 5463886"/>
                <a:gd name="connsiteX146" fmla="*/ 1870190 w 5081154"/>
                <a:gd name="connsiteY146" fmla="*/ 470014 h 5463886"/>
                <a:gd name="connsiteX147" fmla="*/ 1820660 w 5081154"/>
                <a:gd name="connsiteY147" fmla="*/ 388099 h 5463886"/>
                <a:gd name="connsiteX148" fmla="*/ 1836593 w 5081154"/>
                <a:gd name="connsiteY148" fmla="*/ 347749 h 5463886"/>
                <a:gd name="connsiteX149" fmla="*/ 1976870 w 5081154"/>
                <a:gd name="connsiteY149" fmla="*/ 315709 h 5463886"/>
                <a:gd name="connsiteX150" fmla="*/ 2009255 w 5081154"/>
                <a:gd name="connsiteY150" fmla="*/ 344284 h 5463886"/>
                <a:gd name="connsiteX151" fmla="*/ 2070215 w 5081154"/>
                <a:gd name="connsiteY151" fmla="*/ 344284 h 5463886"/>
                <a:gd name="connsiteX152" fmla="*/ 2098790 w 5081154"/>
                <a:gd name="connsiteY152" fmla="*/ 382384 h 5463886"/>
                <a:gd name="connsiteX153" fmla="*/ 2138795 w 5081154"/>
                <a:gd name="connsiteY153" fmla="*/ 361429 h 5463886"/>
                <a:gd name="connsiteX154" fmla="*/ 2176895 w 5081154"/>
                <a:gd name="connsiteY154" fmla="*/ 384289 h 5463886"/>
                <a:gd name="connsiteX155" fmla="*/ 2235950 w 5081154"/>
                <a:gd name="connsiteY155" fmla="*/ 386194 h 5463886"/>
                <a:gd name="connsiteX156" fmla="*/ 2272145 w 5081154"/>
                <a:gd name="connsiteY156" fmla="*/ 441439 h 5463886"/>
                <a:gd name="connsiteX157" fmla="*/ 2278380 w 5081154"/>
                <a:gd name="connsiteY157" fmla="*/ 529936 h 5463886"/>
                <a:gd name="connsiteX158" fmla="*/ 2321675 w 5081154"/>
                <a:gd name="connsiteY158" fmla="*/ 500494 h 5463886"/>
                <a:gd name="connsiteX159" fmla="*/ 2371205 w 5081154"/>
                <a:gd name="connsiteY159" fmla="*/ 523354 h 5463886"/>
                <a:gd name="connsiteX160" fmla="*/ 2401685 w 5081154"/>
                <a:gd name="connsiteY160" fmla="*/ 403339 h 5463886"/>
                <a:gd name="connsiteX161" fmla="*/ 2375015 w 5081154"/>
                <a:gd name="connsiteY161" fmla="*/ 235699 h 5463886"/>
                <a:gd name="connsiteX162" fmla="*/ 2392160 w 5081154"/>
                <a:gd name="connsiteY162" fmla="*/ 176644 h 5463886"/>
                <a:gd name="connsiteX163" fmla="*/ 2543001 w 5081154"/>
                <a:gd name="connsiteY163" fmla="*/ 128501 h 5463886"/>
                <a:gd name="connsiteX164" fmla="*/ 2580755 w 5081154"/>
                <a:gd name="connsiteY164" fmla="*/ 163309 h 5463886"/>
                <a:gd name="connsiteX165" fmla="*/ 2573135 w 5081154"/>
                <a:gd name="connsiteY165" fmla="*/ 266179 h 5463886"/>
                <a:gd name="connsiteX166" fmla="*/ 2628380 w 5081154"/>
                <a:gd name="connsiteY166" fmla="*/ 292849 h 5463886"/>
                <a:gd name="connsiteX167" fmla="*/ 2667519 w 5081154"/>
                <a:gd name="connsiteY167" fmla="*/ 355369 h 5463886"/>
                <a:gd name="connsiteX168" fmla="*/ 2662670 w 5081154"/>
                <a:gd name="connsiteY168" fmla="*/ 353809 h 5463886"/>
                <a:gd name="connsiteX169" fmla="*/ 2943398 w 5081154"/>
                <a:gd name="connsiteY169" fmla="*/ 307051 h 5463886"/>
                <a:gd name="connsiteX170" fmla="*/ 2978900 w 5081154"/>
                <a:gd name="connsiteY170" fmla="*/ 344284 h 5463886"/>
                <a:gd name="connsiteX171" fmla="*/ 3076055 w 5081154"/>
                <a:gd name="connsiteY171" fmla="*/ 290944 h 5463886"/>
                <a:gd name="connsiteX172" fmla="*/ 3125585 w 5081154"/>
                <a:gd name="connsiteY172" fmla="*/ 416674 h 5463886"/>
                <a:gd name="connsiteX173" fmla="*/ 3200400 w 5081154"/>
                <a:gd name="connsiteY173" fmla="*/ 455468 h 5463886"/>
                <a:gd name="connsiteX174" fmla="*/ 3241963 w 5081154"/>
                <a:gd name="connsiteY174" fmla="*/ 590550 h 5463886"/>
                <a:gd name="connsiteX175" fmla="*/ 3387436 w 5081154"/>
                <a:gd name="connsiteY175" fmla="*/ 746414 h 5463886"/>
                <a:gd name="connsiteX176" fmla="*/ 3449781 w 5081154"/>
                <a:gd name="connsiteY176" fmla="*/ 902277 h 5463886"/>
                <a:gd name="connsiteX177" fmla="*/ 3647209 w 5081154"/>
                <a:gd name="connsiteY177" fmla="*/ 1037359 h 5463886"/>
                <a:gd name="connsiteX178" fmla="*/ 3699163 w 5081154"/>
                <a:gd name="connsiteY178" fmla="*/ 1162050 h 5463886"/>
                <a:gd name="connsiteX0" fmla="*/ 3699163 w 5081154"/>
                <a:gd name="connsiteY0" fmla="*/ 1162050 h 5463886"/>
                <a:gd name="connsiteX1" fmla="*/ 3647209 w 5081154"/>
                <a:gd name="connsiteY1" fmla="*/ 1276350 h 5463886"/>
                <a:gd name="connsiteX2" fmla="*/ 3647209 w 5081154"/>
                <a:gd name="connsiteY2" fmla="*/ 1369868 h 5463886"/>
                <a:gd name="connsiteX3" fmla="*/ 3574472 w 5081154"/>
                <a:gd name="connsiteY3" fmla="*/ 1390650 h 5463886"/>
                <a:gd name="connsiteX4" fmla="*/ 3595254 w 5081154"/>
                <a:gd name="connsiteY4" fmla="*/ 1494559 h 5463886"/>
                <a:gd name="connsiteX5" fmla="*/ 3678381 w 5081154"/>
                <a:gd name="connsiteY5" fmla="*/ 1525732 h 5463886"/>
                <a:gd name="connsiteX6" fmla="*/ 3688772 w 5081154"/>
                <a:gd name="connsiteY6" fmla="*/ 1640032 h 5463886"/>
                <a:gd name="connsiteX7" fmla="*/ 3740727 w 5081154"/>
                <a:gd name="connsiteY7" fmla="*/ 1650423 h 5463886"/>
                <a:gd name="connsiteX8" fmla="*/ 3730336 w 5081154"/>
                <a:gd name="connsiteY8" fmla="*/ 1795896 h 5463886"/>
                <a:gd name="connsiteX9" fmla="*/ 3803072 w 5081154"/>
                <a:gd name="connsiteY9" fmla="*/ 1806286 h 5463886"/>
                <a:gd name="connsiteX10" fmla="*/ 3834245 w 5081154"/>
                <a:gd name="connsiteY10" fmla="*/ 1941368 h 5463886"/>
                <a:gd name="connsiteX11" fmla="*/ 3938154 w 5081154"/>
                <a:gd name="connsiteY11" fmla="*/ 2003714 h 5463886"/>
                <a:gd name="connsiteX12" fmla="*/ 3958936 w 5081154"/>
                <a:gd name="connsiteY12" fmla="*/ 2076450 h 5463886"/>
                <a:gd name="connsiteX13" fmla="*/ 4197927 w 5081154"/>
                <a:gd name="connsiteY13" fmla="*/ 2107623 h 5463886"/>
                <a:gd name="connsiteX14" fmla="*/ 4384963 w 5081154"/>
                <a:gd name="connsiteY14" fmla="*/ 2481696 h 5463886"/>
                <a:gd name="connsiteX15" fmla="*/ 4447309 w 5081154"/>
                <a:gd name="connsiteY15" fmla="*/ 2429741 h 5463886"/>
                <a:gd name="connsiteX16" fmla="*/ 4603172 w 5081154"/>
                <a:gd name="connsiteY16" fmla="*/ 2575214 h 5463886"/>
                <a:gd name="connsiteX17" fmla="*/ 4603172 w 5081154"/>
                <a:gd name="connsiteY17" fmla="*/ 2658341 h 5463886"/>
                <a:gd name="connsiteX18" fmla="*/ 4738254 w 5081154"/>
                <a:gd name="connsiteY18" fmla="*/ 2762250 h 5463886"/>
                <a:gd name="connsiteX19" fmla="*/ 4831772 w 5081154"/>
                <a:gd name="connsiteY19" fmla="*/ 2741468 h 5463886"/>
                <a:gd name="connsiteX20" fmla="*/ 4914900 w 5081154"/>
                <a:gd name="connsiteY20" fmla="*/ 2845377 h 5463886"/>
                <a:gd name="connsiteX21" fmla="*/ 4966854 w 5081154"/>
                <a:gd name="connsiteY21" fmla="*/ 2845377 h 5463886"/>
                <a:gd name="connsiteX22" fmla="*/ 5060372 w 5081154"/>
                <a:gd name="connsiteY22" fmla="*/ 3063586 h 5463886"/>
                <a:gd name="connsiteX23" fmla="*/ 5081154 w 5081154"/>
                <a:gd name="connsiteY23" fmla="*/ 3167496 h 5463886"/>
                <a:gd name="connsiteX24" fmla="*/ 5060372 w 5081154"/>
                <a:gd name="connsiteY24" fmla="*/ 3261014 h 5463886"/>
                <a:gd name="connsiteX25" fmla="*/ 5060372 w 5081154"/>
                <a:gd name="connsiteY25" fmla="*/ 3323359 h 5463886"/>
                <a:gd name="connsiteX26" fmla="*/ 4935681 w 5081154"/>
                <a:gd name="connsiteY26" fmla="*/ 3458441 h 5463886"/>
                <a:gd name="connsiteX27" fmla="*/ 4748645 w 5081154"/>
                <a:gd name="connsiteY27" fmla="*/ 3354532 h 5463886"/>
                <a:gd name="connsiteX28" fmla="*/ 4665518 w 5081154"/>
                <a:gd name="connsiteY28" fmla="*/ 3406486 h 5463886"/>
                <a:gd name="connsiteX29" fmla="*/ 4623954 w 5081154"/>
                <a:gd name="connsiteY29" fmla="*/ 3718214 h 5463886"/>
                <a:gd name="connsiteX30" fmla="*/ 4478481 w 5081154"/>
                <a:gd name="connsiteY30" fmla="*/ 3842905 h 5463886"/>
                <a:gd name="connsiteX31" fmla="*/ 4239490 w 5081154"/>
                <a:gd name="connsiteY31" fmla="*/ 3894859 h 5463886"/>
                <a:gd name="connsiteX32" fmla="*/ 4156363 w 5081154"/>
                <a:gd name="connsiteY32" fmla="*/ 3957205 h 5463886"/>
                <a:gd name="connsiteX33" fmla="*/ 4073236 w 5081154"/>
                <a:gd name="connsiteY33" fmla="*/ 3988377 h 5463886"/>
                <a:gd name="connsiteX34" fmla="*/ 3938154 w 5081154"/>
                <a:gd name="connsiteY34" fmla="*/ 4123459 h 5463886"/>
                <a:gd name="connsiteX35" fmla="*/ 4042063 w 5081154"/>
                <a:gd name="connsiteY35" fmla="*/ 4383232 h 5463886"/>
                <a:gd name="connsiteX36" fmla="*/ 4156363 w 5081154"/>
                <a:gd name="connsiteY36" fmla="*/ 4559877 h 5463886"/>
                <a:gd name="connsiteX37" fmla="*/ 4083627 w 5081154"/>
                <a:gd name="connsiteY37" fmla="*/ 4736523 h 5463886"/>
                <a:gd name="connsiteX38" fmla="*/ 4083627 w 5081154"/>
                <a:gd name="connsiteY38" fmla="*/ 4819650 h 5463886"/>
                <a:gd name="connsiteX39" fmla="*/ 4239490 w 5081154"/>
                <a:gd name="connsiteY39" fmla="*/ 4809259 h 5463886"/>
                <a:gd name="connsiteX40" fmla="*/ 4260272 w 5081154"/>
                <a:gd name="connsiteY40" fmla="*/ 4892386 h 5463886"/>
                <a:gd name="connsiteX41" fmla="*/ 4197927 w 5081154"/>
                <a:gd name="connsiteY41" fmla="*/ 5214505 h 5463886"/>
                <a:gd name="connsiteX42" fmla="*/ 3948545 w 5081154"/>
                <a:gd name="connsiteY42" fmla="*/ 5048250 h 5463886"/>
                <a:gd name="connsiteX43" fmla="*/ 4000500 w 5081154"/>
                <a:gd name="connsiteY43" fmla="*/ 4985905 h 5463886"/>
                <a:gd name="connsiteX44" fmla="*/ 3927763 w 5081154"/>
                <a:gd name="connsiteY44" fmla="*/ 4944341 h 5463886"/>
                <a:gd name="connsiteX45" fmla="*/ 3927763 w 5081154"/>
                <a:gd name="connsiteY45" fmla="*/ 4871605 h 5463886"/>
                <a:gd name="connsiteX46" fmla="*/ 3771900 w 5081154"/>
                <a:gd name="connsiteY46" fmla="*/ 4881996 h 5463886"/>
                <a:gd name="connsiteX47" fmla="*/ 3667990 w 5081154"/>
                <a:gd name="connsiteY47" fmla="*/ 4933950 h 5463886"/>
                <a:gd name="connsiteX48" fmla="*/ 3564081 w 5081154"/>
                <a:gd name="connsiteY48" fmla="*/ 4830041 h 5463886"/>
                <a:gd name="connsiteX49" fmla="*/ 3356263 w 5081154"/>
                <a:gd name="connsiteY49" fmla="*/ 4850823 h 5463886"/>
                <a:gd name="connsiteX50" fmla="*/ 3356263 w 5081154"/>
                <a:gd name="connsiteY50" fmla="*/ 4726132 h 5463886"/>
                <a:gd name="connsiteX51" fmla="*/ 3273136 w 5081154"/>
                <a:gd name="connsiteY51" fmla="*/ 4819650 h 5463886"/>
                <a:gd name="connsiteX52" fmla="*/ 3293918 w 5081154"/>
                <a:gd name="connsiteY52" fmla="*/ 4933950 h 5463886"/>
                <a:gd name="connsiteX53" fmla="*/ 2930236 w 5081154"/>
                <a:gd name="connsiteY53" fmla="*/ 4933950 h 5463886"/>
                <a:gd name="connsiteX54" fmla="*/ 2670463 w 5081154"/>
                <a:gd name="connsiteY54" fmla="*/ 4954732 h 5463886"/>
                <a:gd name="connsiteX55" fmla="*/ 2628900 w 5081154"/>
                <a:gd name="connsiteY55" fmla="*/ 5120986 h 5463886"/>
                <a:gd name="connsiteX56" fmla="*/ 2441863 w 5081154"/>
                <a:gd name="connsiteY56" fmla="*/ 5120986 h 5463886"/>
                <a:gd name="connsiteX57" fmla="*/ 2369127 w 5081154"/>
                <a:gd name="connsiteY57" fmla="*/ 5204114 h 5463886"/>
                <a:gd name="connsiteX58" fmla="*/ 2265218 w 5081154"/>
                <a:gd name="connsiteY58" fmla="*/ 5276850 h 5463886"/>
                <a:gd name="connsiteX59" fmla="*/ 1849581 w 5081154"/>
                <a:gd name="connsiteY59" fmla="*/ 5266459 h 5463886"/>
                <a:gd name="connsiteX60" fmla="*/ 1870363 w 5081154"/>
                <a:gd name="connsiteY60" fmla="*/ 5069032 h 5463886"/>
                <a:gd name="connsiteX61" fmla="*/ 1766454 w 5081154"/>
                <a:gd name="connsiteY61" fmla="*/ 5079423 h 5463886"/>
                <a:gd name="connsiteX62" fmla="*/ 1610590 w 5081154"/>
                <a:gd name="connsiteY62" fmla="*/ 4944341 h 5463886"/>
                <a:gd name="connsiteX63" fmla="*/ 1527463 w 5081154"/>
                <a:gd name="connsiteY63" fmla="*/ 5017077 h 5463886"/>
                <a:gd name="connsiteX64" fmla="*/ 1465118 w 5081154"/>
                <a:gd name="connsiteY64" fmla="*/ 5048250 h 5463886"/>
                <a:gd name="connsiteX65" fmla="*/ 1361209 w 5081154"/>
                <a:gd name="connsiteY65" fmla="*/ 5027468 h 5463886"/>
                <a:gd name="connsiteX66" fmla="*/ 1392381 w 5081154"/>
                <a:gd name="connsiteY66" fmla="*/ 5193723 h 5463886"/>
                <a:gd name="connsiteX67" fmla="*/ 1340427 w 5081154"/>
                <a:gd name="connsiteY67" fmla="*/ 5318414 h 5463886"/>
                <a:gd name="connsiteX68" fmla="*/ 1153390 w 5081154"/>
                <a:gd name="connsiteY68" fmla="*/ 5463886 h 5463886"/>
                <a:gd name="connsiteX69" fmla="*/ 1049481 w 5081154"/>
                <a:gd name="connsiteY69" fmla="*/ 5453496 h 5463886"/>
                <a:gd name="connsiteX70" fmla="*/ 1143000 w 5081154"/>
                <a:gd name="connsiteY70" fmla="*/ 5276850 h 5463886"/>
                <a:gd name="connsiteX71" fmla="*/ 997527 w 5081154"/>
                <a:gd name="connsiteY71" fmla="*/ 5339196 h 5463886"/>
                <a:gd name="connsiteX72" fmla="*/ 955963 w 5081154"/>
                <a:gd name="connsiteY72" fmla="*/ 5224896 h 5463886"/>
                <a:gd name="connsiteX73" fmla="*/ 997527 w 5081154"/>
                <a:gd name="connsiteY73" fmla="*/ 5152159 h 5463886"/>
                <a:gd name="connsiteX74" fmla="*/ 924790 w 5081154"/>
                <a:gd name="connsiteY74" fmla="*/ 5110596 h 5463886"/>
                <a:gd name="connsiteX75" fmla="*/ 862445 w 5081154"/>
                <a:gd name="connsiteY75" fmla="*/ 5058641 h 5463886"/>
                <a:gd name="connsiteX76" fmla="*/ 779318 w 5081154"/>
                <a:gd name="connsiteY76" fmla="*/ 5006686 h 5463886"/>
                <a:gd name="connsiteX77" fmla="*/ 675409 w 5081154"/>
                <a:gd name="connsiteY77" fmla="*/ 4892386 h 5463886"/>
                <a:gd name="connsiteX78" fmla="*/ 602672 w 5081154"/>
                <a:gd name="connsiteY78" fmla="*/ 5027468 h 5463886"/>
                <a:gd name="connsiteX79" fmla="*/ 415636 w 5081154"/>
                <a:gd name="connsiteY79" fmla="*/ 5027468 h 5463886"/>
                <a:gd name="connsiteX80" fmla="*/ 353290 w 5081154"/>
                <a:gd name="connsiteY80" fmla="*/ 4965123 h 5463886"/>
                <a:gd name="connsiteX81" fmla="*/ 488372 w 5081154"/>
                <a:gd name="connsiteY81" fmla="*/ 4892386 h 5463886"/>
                <a:gd name="connsiteX82" fmla="*/ 633845 w 5081154"/>
                <a:gd name="connsiteY82" fmla="*/ 4902777 h 5463886"/>
                <a:gd name="connsiteX83" fmla="*/ 748145 w 5081154"/>
                <a:gd name="connsiteY83" fmla="*/ 4798868 h 5463886"/>
                <a:gd name="connsiteX84" fmla="*/ 852054 w 5081154"/>
                <a:gd name="connsiteY84" fmla="*/ 4830041 h 5463886"/>
                <a:gd name="connsiteX85" fmla="*/ 955963 w 5081154"/>
                <a:gd name="connsiteY85" fmla="*/ 4788477 h 5463886"/>
                <a:gd name="connsiteX86" fmla="*/ 976745 w 5081154"/>
                <a:gd name="connsiteY86" fmla="*/ 4861214 h 5463886"/>
                <a:gd name="connsiteX87" fmla="*/ 1039090 w 5081154"/>
                <a:gd name="connsiteY87" fmla="*/ 4694959 h 5463886"/>
                <a:gd name="connsiteX88" fmla="*/ 966354 w 5081154"/>
                <a:gd name="connsiteY88" fmla="*/ 4622223 h 5463886"/>
                <a:gd name="connsiteX89" fmla="*/ 1039090 w 5081154"/>
                <a:gd name="connsiteY89" fmla="*/ 4539096 h 5463886"/>
                <a:gd name="connsiteX90" fmla="*/ 976745 w 5081154"/>
                <a:gd name="connsiteY90" fmla="*/ 4435186 h 5463886"/>
                <a:gd name="connsiteX91" fmla="*/ 997527 w 5081154"/>
                <a:gd name="connsiteY91" fmla="*/ 4341668 h 5463886"/>
                <a:gd name="connsiteX92" fmla="*/ 1028700 w 5081154"/>
                <a:gd name="connsiteY92" fmla="*/ 4102677 h 5463886"/>
                <a:gd name="connsiteX93" fmla="*/ 935181 w 5081154"/>
                <a:gd name="connsiteY93" fmla="*/ 3676650 h 5463886"/>
                <a:gd name="connsiteX94" fmla="*/ 987136 w 5081154"/>
                <a:gd name="connsiteY94" fmla="*/ 3531177 h 5463886"/>
                <a:gd name="connsiteX95" fmla="*/ 1080654 w 5081154"/>
                <a:gd name="connsiteY95" fmla="*/ 3479223 h 5463886"/>
                <a:gd name="connsiteX96" fmla="*/ 1101436 w 5081154"/>
                <a:gd name="connsiteY96" fmla="*/ 3520786 h 5463886"/>
                <a:gd name="connsiteX97" fmla="*/ 1246909 w 5081154"/>
                <a:gd name="connsiteY97" fmla="*/ 3406486 h 5463886"/>
                <a:gd name="connsiteX98" fmla="*/ 1288472 w 5081154"/>
                <a:gd name="connsiteY98" fmla="*/ 3240232 h 5463886"/>
                <a:gd name="connsiteX99" fmla="*/ 1236518 w 5081154"/>
                <a:gd name="connsiteY99" fmla="*/ 3125932 h 5463886"/>
                <a:gd name="connsiteX100" fmla="*/ 1340427 w 5081154"/>
                <a:gd name="connsiteY100" fmla="*/ 3157105 h 5463886"/>
                <a:gd name="connsiteX101" fmla="*/ 1444336 w 5081154"/>
                <a:gd name="connsiteY101" fmla="*/ 3157105 h 5463886"/>
                <a:gd name="connsiteX102" fmla="*/ 1465118 w 5081154"/>
                <a:gd name="connsiteY102" fmla="*/ 3136323 h 5463886"/>
                <a:gd name="connsiteX103" fmla="*/ 1413163 w 5081154"/>
                <a:gd name="connsiteY103" fmla="*/ 2990850 h 5463886"/>
                <a:gd name="connsiteX104" fmla="*/ 1454727 w 5081154"/>
                <a:gd name="connsiteY104" fmla="*/ 2793423 h 5463886"/>
                <a:gd name="connsiteX105" fmla="*/ 1371600 w 5081154"/>
                <a:gd name="connsiteY105" fmla="*/ 2575214 h 5463886"/>
                <a:gd name="connsiteX106" fmla="*/ 1267690 w 5081154"/>
                <a:gd name="connsiteY106" fmla="*/ 2564823 h 5463886"/>
                <a:gd name="connsiteX107" fmla="*/ 1205345 w 5081154"/>
                <a:gd name="connsiteY107" fmla="*/ 2450523 h 5463886"/>
                <a:gd name="connsiteX108" fmla="*/ 1278081 w 5081154"/>
                <a:gd name="connsiteY108" fmla="*/ 2346614 h 5463886"/>
                <a:gd name="connsiteX109" fmla="*/ 1132609 w 5081154"/>
                <a:gd name="connsiteY109" fmla="*/ 2211532 h 5463886"/>
                <a:gd name="connsiteX110" fmla="*/ 1132609 w 5081154"/>
                <a:gd name="connsiteY110" fmla="*/ 2086841 h 5463886"/>
                <a:gd name="connsiteX111" fmla="*/ 1132609 w 5081154"/>
                <a:gd name="connsiteY111" fmla="*/ 2086841 h 5463886"/>
                <a:gd name="connsiteX112" fmla="*/ 1163781 w 5081154"/>
                <a:gd name="connsiteY112" fmla="*/ 1962150 h 5463886"/>
                <a:gd name="connsiteX113" fmla="*/ 1132609 w 5081154"/>
                <a:gd name="connsiteY113" fmla="*/ 1879023 h 5463886"/>
                <a:gd name="connsiteX114" fmla="*/ 1132609 w 5081154"/>
                <a:gd name="connsiteY114" fmla="*/ 1785505 h 5463886"/>
                <a:gd name="connsiteX115" fmla="*/ 1070263 w 5081154"/>
                <a:gd name="connsiteY115" fmla="*/ 1754332 h 5463886"/>
                <a:gd name="connsiteX116" fmla="*/ 955963 w 5081154"/>
                <a:gd name="connsiteY116" fmla="*/ 1816677 h 5463886"/>
                <a:gd name="connsiteX117" fmla="*/ 914400 w 5081154"/>
                <a:gd name="connsiteY117" fmla="*/ 1650423 h 5463886"/>
                <a:gd name="connsiteX118" fmla="*/ 841663 w 5081154"/>
                <a:gd name="connsiteY118" fmla="*/ 1421823 h 5463886"/>
                <a:gd name="connsiteX119" fmla="*/ 654627 w 5081154"/>
                <a:gd name="connsiteY119" fmla="*/ 1328305 h 5463886"/>
                <a:gd name="connsiteX120" fmla="*/ 342900 w 5081154"/>
                <a:gd name="connsiteY120" fmla="*/ 1307523 h 5463886"/>
                <a:gd name="connsiteX121" fmla="*/ 394854 w 5081154"/>
                <a:gd name="connsiteY121" fmla="*/ 1473777 h 5463886"/>
                <a:gd name="connsiteX122" fmla="*/ 270163 w 5081154"/>
                <a:gd name="connsiteY122" fmla="*/ 1546514 h 5463886"/>
                <a:gd name="connsiteX123" fmla="*/ 51954 w 5081154"/>
                <a:gd name="connsiteY123" fmla="*/ 1619250 h 5463886"/>
                <a:gd name="connsiteX124" fmla="*/ 114300 w 5081154"/>
                <a:gd name="connsiteY124" fmla="*/ 1359477 h 5463886"/>
                <a:gd name="connsiteX125" fmla="*/ 10390 w 5081154"/>
                <a:gd name="connsiteY125" fmla="*/ 1099705 h 5463886"/>
                <a:gd name="connsiteX126" fmla="*/ 0 w 5081154"/>
                <a:gd name="connsiteY126" fmla="*/ 798368 h 5463886"/>
                <a:gd name="connsiteX127" fmla="*/ 270163 w 5081154"/>
                <a:gd name="connsiteY127" fmla="*/ 673677 h 5463886"/>
                <a:gd name="connsiteX128" fmla="*/ 571500 w 5081154"/>
                <a:gd name="connsiteY128" fmla="*/ 746414 h 5463886"/>
                <a:gd name="connsiteX129" fmla="*/ 571500 w 5081154"/>
                <a:gd name="connsiteY129" fmla="*/ 538596 h 5463886"/>
                <a:gd name="connsiteX130" fmla="*/ 852054 w 5081154"/>
                <a:gd name="connsiteY130" fmla="*/ 226868 h 5463886"/>
                <a:gd name="connsiteX131" fmla="*/ 1111827 w 5081154"/>
                <a:gd name="connsiteY131" fmla="*/ 112568 h 5463886"/>
                <a:gd name="connsiteX132" fmla="*/ 1211060 w 5081154"/>
                <a:gd name="connsiteY132" fmla="*/ 0 h 5463886"/>
                <a:gd name="connsiteX133" fmla="*/ 1289165 w 5081154"/>
                <a:gd name="connsiteY133" fmla="*/ 31864 h 5463886"/>
                <a:gd name="connsiteX134" fmla="*/ 1325360 w 5081154"/>
                <a:gd name="connsiteY134" fmla="*/ 79489 h 5463886"/>
                <a:gd name="connsiteX135" fmla="*/ 1432040 w 5081154"/>
                <a:gd name="connsiteY135" fmla="*/ 129019 h 5463886"/>
                <a:gd name="connsiteX136" fmla="*/ 1492480 w 5081154"/>
                <a:gd name="connsiteY136" fmla="*/ 233796 h 5463886"/>
                <a:gd name="connsiteX137" fmla="*/ 1489190 w 5081154"/>
                <a:gd name="connsiteY137" fmla="*/ 285229 h 5463886"/>
                <a:gd name="connsiteX138" fmla="*/ 1694930 w 5081154"/>
                <a:gd name="connsiteY138" fmla="*/ 393814 h 5463886"/>
                <a:gd name="connsiteX139" fmla="*/ 1694930 w 5081154"/>
                <a:gd name="connsiteY139" fmla="*/ 523354 h 5463886"/>
                <a:gd name="connsiteX140" fmla="*/ 1710516 w 5081154"/>
                <a:gd name="connsiteY140" fmla="*/ 585874 h 5463886"/>
                <a:gd name="connsiteX141" fmla="*/ 1769225 w 5081154"/>
                <a:gd name="connsiteY141" fmla="*/ 576694 h 5463886"/>
                <a:gd name="connsiteX142" fmla="*/ 1803515 w 5081154"/>
                <a:gd name="connsiteY142" fmla="*/ 618604 h 5463886"/>
                <a:gd name="connsiteX143" fmla="*/ 1830185 w 5081154"/>
                <a:gd name="connsiteY143" fmla="*/ 559549 h 5463886"/>
                <a:gd name="connsiteX144" fmla="*/ 1921625 w 5081154"/>
                <a:gd name="connsiteY144" fmla="*/ 570979 h 5463886"/>
                <a:gd name="connsiteX145" fmla="*/ 1948295 w 5081154"/>
                <a:gd name="connsiteY145" fmla="*/ 511924 h 5463886"/>
                <a:gd name="connsiteX146" fmla="*/ 1870190 w 5081154"/>
                <a:gd name="connsiteY146" fmla="*/ 470014 h 5463886"/>
                <a:gd name="connsiteX147" fmla="*/ 1820660 w 5081154"/>
                <a:gd name="connsiteY147" fmla="*/ 388099 h 5463886"/>
                <a:gd name="connsiteX148" fmla="*/ 1836593 w 5081154"/>
                <a:gd name="connsiteY148" fmla="*/ 347749 h 5463886"/>
                <a:gd name="connsiteX149" fmla="*/ 1976870 w 5081154"/>
                <a:gd name="connsiteY149" fmla="*/ 315709 h 5463886"/>
                <a:gd name="connsiteX150" fmla="*/ 2009255 w 5081154"/>
                <a:gd name="connsiteY150" fmla="*/ 344284 h 5463886"/>
                <a:gd name="connsiteX151" fmla="*/ 2070215 w 5081154"/>
                <a:gd name="connsiteY151" fmla="*/ 344284 h 5463886"/>
                <a:gd name="connsiteX152" fmla="*/ 2098790 w 5081154"/>
                <a:gd name="connsiteY152" fmla="*/ 382384 h 5463886"/>
                <a:gd name="connsiteX153" fmla="*/ 2138795 w 5081154"/>
                <a:gd name="connsiteY153" fmla="*/ 361429 h 5463886"/>
                <a:gd name="connsiteX154" fmla="*/ 2176895 w 5081154"/>
                <a:gd name="connsiteY154" fmla="*/ 384289 h 5463886"/>
                <a:gd name="connsiteX155" fmla="*/ 2235950 w 5081154"/>
                <a:gd name="connsiteY155" fmla="*/ 386194 h 5463886"/>
                <a:gd name="connsiteX156" fmla="*/ 2272145 w 5081154"/>
                <a:gd name="connsiteY156" fmla="*/ 441439 h 5463886"/>
                <a:gd name="connsiteX157" fmla="*/ 2278380 w 5081154"/>
                <a:gd name="connsiteY157" fmla="*/ 529936 h 5463886"/>
                <a:gd name="connsiteX158" fmla="*/ 2321675 w 5081154"/>
                <a:gd name="connsiteY158" fmla="*/ 500494 h 5463886"/>
                <a:gd name="connsiteX159" fmla="*/ 2371205 w 5081154"/>
                <a:gd name="connsiteY159" fmla="*/ 523354 h 5463886"/>
                <a:gd name="connsiteX160" fmla="*/ 2401685 w 5081154"/>
                <a:gd name="connsiteY160" fmla="*/ 403339 h 5463886"/>
                <a:gd name="connsiteX161" fmla="*/ 2375015 w 5081154"/>
                <a:gd name="connsiteY161" fmla="*/ 235699 h 5463886"/>
                <a:gd name="connsiteX162" fmla="*/ 2392160 w 5081154"/>
                <a:gd name="connsiteY162" fmla="*/ 176644 h 5463886"/>
                <a:gd name="connsiteX163" fmla="*/ 2543001 w 5081154"/>
                <a:gd name="connsiteY163" fmla="*/ 128501 h 5463886"/>
                <a:gd name="connsiteX164" fmla="*/ 2580755 w 5081154"/>
                <a:gd name="connsiteY164" fmla="*/ 163309 h 5463886"/>
                <a:gd name="connsiteX165" fmla="*/ 2573135 w 5081154"/>
                <a:gd name="connsiteY165" fmla="*/ 266179 h 5463886"/>
                <a:gd name="connsiteX166" fmla="*/ 2628380 w 5081154"/>
                <a:gd name="connsiteY166" fmla="*/ 292849 h 5463886"/>
                <a:gd name="connsiteX167" fmla="*/ 2667519 w 5081154"/>
                <a:gd name="connsiteY167" fmla="*/ 355369 h 5463886"/>
                <a:gd name="connsiteX168" fmla="*/ 2662670 w 5081154"/>
                <a:gd name="connsiteY168" fmla="*/ 353809 h 5463886"/>
                <a:gd name="connsiteX169" fmla="*/ 2943398 w 5081154"/>
                <a:gd name="connsiteY169" fmla="*/ 307051 h 5463886"/>
                <a:gd name="connsiteX170" fmla="*/ 2978900 w 5081154"/>
                <a:gd name="connsiteY170" fmla="*/ 344284 h 5463886"/>
                <a:gd name="connsiteX171" fmla="*/ 3076055 w 5081154"/>
                <a:gd name="connsiteY171" fmla="*/ 290944 h 5463886"/>
                <a:gd name="connsiteX172" fmla="*/ 3125585 w 5081154"/>
                <a:gd name="connsiteY172" fmla="*/ 351904 h 5463886"/>
                <a:gd name="connsiteX173" fmla="*/ 3125585 w 5081154"/>
                <a:gd name="connsiteY173" fmla="*/ 416674 h 5463886"/>
                <a:gd name="connsiteX174" fmla="*/ 3200400 w 5081154"/>
                <a:gd name="connsiteY174" fmla="*/ 455468 h 5463886"/>
                <a:gd name="connsiteX175" fmla="*/ 3241963 w 5081154"/>
                <a:gd name="connsiteY175" fmla="*/ 590550 h 5463886"/>
                <a:gd name="connsiteX176" fmla="*/ 3387436 w 5081154"/>
                <a:gd name="connsiteY176" fmla="*/ 746414 h 5463886"/>
                <a:gd name="connsiteX177" fmla="*/ 3449781 w 5081154"/>
                <a:gd name="connsiteY177" fmla="*/ 902277 h 5463886"/>
                <a:gd name="connsiteX178" fmla="*/ 3647209 w 5081154"/>
                <a:gd name="connsiteY178" fmla="*/ 1037359 h 5463886"/>
                <a:gd name="connsiteX179" fmla="*/ 3699163 w 5081154"/>
                <a:gd name="connsiteY179" fmla="*/ 1162050 h 5463886"/>
                <a:gd name="connsiteX0" fmla="*/ 3699163 w 5081154"/>
                <a:gd name="connsiteY0" fmla="*/ 1162050 h 5463886"/>
                <a:gd name="connsiteX1" fmla="*/ 3647209 w 5081154"/>
                <a:gd name="connsiteY1" fmla="*/ 1276350 h 5463886"/>
                <a:gd name="connsiteX2" fmla="*/ 3647209 w 5081154"/>
                <a:gd name="connsiteY2" fmla="*/ 1369868 h 5463886"/>
                <a:gd name="connsiteX3" fmla="*/ 3574472 w 5081154"/>
                <a:gd name="connsiteY3" fmla="*/ 1390650 h 5463886"/>
                <a:gd name="connsiteX4" fmla="*/ 3595254 w 5081154"/>
                <a:gd name="connsiteY4" fmla="*/ 1494559 h 5463886"/>
                <a:gd name="connsiteX5" fmla="*/ 3678381 w 5081154"/>
                <a:gd name="connsiteY5" fmla="*/ 1525732 h 5463886"/>
                <a:gd name="connsiteX6" fmla="*/ 3688772 w 5081154"/>
                <a:gd name="connsiteY6" fmla="*/ 1640032 h 5463886"/>
                <a:gd name="connsiteX7" fmla="*/ 3740727 w 5081154"/>
                <a:gd name="connsiteY7" fmla="*/ 1650423 h 5463886"/>
                <a:gd name="connsiteX8" fmla="*/ 3730336 w 5081154"/>
                <a:gd name="connsiteY8" fmla="*/ 1795896 h 5463886"/>
                <a:gd name="connsiteX9" fmla="*/ 3803072 w 5081154"/>
                <a:gd name="connsiteY9" fmla="*/ 1806286 h 5463886"/>
                <a:gd name="connsiteX10" fmla="*/ 3834245 w 5081154"/>
                <a:gd name="connsiteY10" fmla="*/ 1941368 h 5463886"/>
                <a:gd name="connsiteX11" fmla="*/ 3938154 w 5081154"/>
                <a:gd name="connsiteY11" fmla="*/ 2003714 h 5463886"/>
                <a:gd name="connsiteX12" fmla="*/ 3958936 w 5081154"/>
                <a:gd name="connsiteY12" fmla="*/ 2076450 h 5463886"/>
                <a:gd name="connsiteX13" fmla="*/ 4197927 w 5081154"/>
                <a:gd name="connsiteY13" fmla="*/ 2107623 h 5463886"/>
                <a:gd name="connsiteX14" fmla="*/ 4384963 w 5081154"/>
                <a:gd name="connsiteY14" fmla="*/ 2481696 h 5463886"/>
                <a:gd name="connsiteX15" fmla="*/ 4447309 w 5081154"/>
                <a:gd name="connsiteY15" fmla="*/ 2429741 h 5463886"/>
                <a:gd name="connsiteX16" fmla="*/ 4603172 w 5081154"/>
                <a:gd name="connsiteY16" fmla="*/ 2575214 h 5463886"/>
                <a:gd name="connsiteX17" fmla="*/ 4603172 w 5081154"/>
                <a:gd name="connsiteY17" fmla="*/ 2658341 h 5463886"/>
                <a:gd name="connsiteX18" fmla="*/ 4738254 w 5081154"/>
                <a:gd name="connsiteY18" fmla="*/ 2762250 h 5463886"/>
                <a:gd name="connsiteX19" fmla="*/ 4831772 w 5081154"/>
                <a:gd name="connsiteY19" fmla="*/ 2741468 h 5463886"/>
                <a:gd name="connsiteX20" fmla="*/ 4914900 w 5081154"/>
                <a:gd name="connsiteY20" fmla="*/ 2845377 h 5463886"/>
                <a:gd name="connsiteX21" fmla="*/ 4966854 w 5081154"/>
                <a:gd name="connsiteY21" fmla="*/ 2845377 h 5463886"/>
                <a:gd name="connsiteX22" fmla="*/ 5060372 w 5081154"/>
                <a:gd name="connsiteY22" fmla="*/ 3063586 h 5463886"/>
                <a:gd name="connsiteX23" fmla="*/ 5081154 w 5081154"/>
                <a:gd name="connsiteY23" fmla="*/ 3167496 h 5463886"/>
                <a:gd name="connsiteX24" fmla="*/ 5060372 w 5081154"/>
                <a:gd name="connsiteY24" fmla="*/ 3261014 h 5463886"/>
                <a:gd name="connsiteX25" fmla="*/ 5060372 w 5081154"/>
                <a:gd name="connsiteY25" fmla="*/ 3323359 h 5463886"/>
                <a:gd name="connsiteX26" fmla="*/ 4935681 w 5081154"/>
                <a:gd name="connsiteY26" fmla="*/ 3458441 h 5463886"/>
                <a:gd name="connsiteX27" fmla="*/ 4748645 w 5081154"/>
                <a:gd name="connsiteY27" fmla="*/ 3354532 h 5463886"/>
                <a:gd name="connsiteX28" fmla="*/ 4665518 w 5081154"/>
                <a:gd name="connsiteY28" fmla="*/ 3406486 h 5463886"/>
                <a:gd name="connsiteX29" fmla="*/ 4623954 w 5081154"/>
                <a:gd name="connsiteY29" fmla="*/ 3718214 h 5463886"/>
                <a:gd name="connsiteX30" fmla="*/ 4478481 w 5081154"/>
                <a:gd name="connsiteY30" fmla="*/ 3842905 h 5463886"/>
                <a:gd name="connsiteX31" fmla="*/ 4239490 w 5081154"/>
                <a:gd name="connsiteY31" fmla="*/ 3894859 h 5463886"/>
                <a:gd name="connsiteX32" fmla="*/ 4156363 w 5081154"/>
                <a:gd name="connsiteY32" fmla="*/ 3957205 h 5463886"/>
                <a:gd name="connsiteX33" fmla="*/ 4073236 w 5081154"/>
                <a:gd name="connsiteY33" fmla="*/ 3988377 h 5463886"/>
                <a:gd name="connsiteX34" fmla="*/ 3938154 w 5081154"/>
                <a:gd name="connsiteY34" fmla="*/ 4123459 h 5463886"/>
                <a:gd name="connsiteX35" fmla="*/ 4042063 w 5081154"/>
                <a:gd name="connsiteY35" fmla="*/ 4383232 h 5463886"/>
                <a:gd name="connsiteX36" fmla="*/ 4156363 w 5081154"/>
                <a:gd name="connsiteY36" fmla="*/ 4559877 h 5463886"/>
                <a:gd name="connsiteX37" fmla="*/ 4083627 w 5081154"/>
                <a:gd name="connsiteY37" fmla="*/ 4736523 h 5463886"/>
                <a:gd name="connsiteX38" fmla="*/ 4083627 w 5081154"/>
                <a:gd name="connsiteY38" fmla="*/ 4819650 h 5463886"/>
                <a:gd name="connsiteX39" fmla="*/ 4239490 w 5081154"/>
                <a:gd name="connsiteY39" fmla="*/ 4809259 h 5463886"/>
                <a:gd name="connsiteX40" fmla="*/ 4260272 w 5081154"/>
                <a:gd name="connsiteY40" fmla="*/ 4892386 h 5463886"/>
                <a:gd name="connsiteX41" fmla="*/ 4197927 w 5081154"/>
                <a:gd name="connsiteY41" fmla="*/ 5214505 h 5463886"/>
                <a:gd name="connsiteX42" fmla="*/ 3948545 w 5081154"/>
                <a:gd name="connsiteY42" fmla="*/ 5048250 h 5463886"/>
                <a:gd name="connsiteX43" fmla="*/ 4000500 w 5081154"/>
                <a:gd name="connsiteY43" fmla="*/ 4985905 h 5463886"/>
                <a:gd name="connsiteX44" fmla="*/ 3927763 w 5081154"/>
                <a:gd name="connsiteY44" fmla="*/ 4944341 h 5463886"/>
                <a:gd name="connsiteX45" fmla="*/ 3927763 w 5081154"/>
                <a:gd name="connsiteY45" fmla="*/ 4871605 h 5463886"/>
                <a:gd name="connsiteX46" fmla="*/ 3771900 w 5081154"/>
                <a:gd name="connsiteY46" fmla="*/ 4881996 h 5463886"/>
                <a:gd name="connsiteX47" fmla="*/ 3667990 w 5081154"/>
                <a:gd name="connsiteY47" fmla="*/ 4933950 h 5463886"/>
                <a:gd name="connsiteX48" fmla="*/ 3564081 w 5081154"/>
                <a:gd name="connsiteY48" fmla="*/ 4830041 h 5463886"/>
                <a:gd name="connsiteX49" fmla="*/ 3356263 w 5081154"/>
                <a:gd name="connsiteY49" fmla="*/ 4850823 h 5463886"/>
                <a:gd name="connsiteX50" fmla="*/ 3356263 w 5081154"/>
                <a:gd name="connsiteY50" fmla="*/ 4726132 h 5463886"/>
                <a:gd name="connsiteX51" fmla="*/ 3273136 w 5081154"/>
                <a:gd name="connsiteY51" fmla="*/ 4819650 h 5463886"/>
                <a:gd name="connsiteX52" fmla="*/ 3293918 w 5081154"/>
                <a:gd name="connsiteY52" fmla="*/ 4933950 h 5463886"/>
                <a:gd name="connsiteX53" fmla="*/ 2930236 w 5081154"/>
                <a:gd name="connsiteY53" fmla="*/ 4933950 h 5463886"/>
                <a:gd name="connsiteX54" fmla="*/ 2670463 w 5081154"/>
                <a:gd name="connsiteY54" fmla="*/ 4954732 h 5463886"/>
                <a:gd name="connsiteX55" fmla="*/ 2628900 w 5081154"/>
                <a:gd name="connsiteY55" fmla="*/ 5120986 h 5463886"/>
                <a:gd name="connsiteX56" fmla="*/ 2441863 w 5081154"/>
                <a:gd name="connsiteY56" fmla="*/ 5120986 h 5463886"/>
                <a:gd name="connsiteX57" fmla="*/ 2369127 w 5081154"/>
                <a:gd name="connsiteY57" fmla="*/ 5204114 h 5463886"/>
                <a:gd name="connsiteX58" fmla="*/ 2265218 w 5081154"/>
                <a:gd name="connsiteY58" fmla="*/ 5276850 h 5463886"/>
                <a:gd name="connsiteX59" fmla="*/ 1849581 w 5081154"/>
                <a:gd name="connsiteY59" fmla="*/ 5266459 h 5463886"/>
                <a:gd name="connsiteX60" fmla="*/ 1870363 w 5081154"/>
                <a:gd name="connsiteY60" fmla="*/ 5069032 h 5463886"/>
                <a:gd name="connsiteX61" fmla="*/ 1766454 w 5081154"/>
                <a:gd name="connsiteY61" fmla="*/ 5079423 h 5463886"/>
                <a:gd name="connsiteX62" fmla="*/ 1610590 w 5081154"/>
                <a:gd name="connsiteY62" fmla="*/ 4944341 h 5463886"/>
                <a:gd name="connsiteX63" fmla="*/ 1527463 w 5081154"/>
                <a:gd name="connsiteY63" fmla="*/ 5017077 h 5463886"/>
                <a:gd name="connsiteX64" fmla="*/ 1465118 w 5081154"/>
                <a:gd name="connsiteY64" fmla="*/ 5048250 h 5463886"/>
                <a:gd name="connsiteX65" fmla="*/ 1361209 w 5081154"/>
                <a:gd name="connsiteY65" fmla="*/ 5027468 h 5463886"/>
                <a:gd name="connsiteX66" fmla="*/ 1392381 w 5081154"/>
                <a:gd name="connsiteY66" fmla="*/ 5193723 h 5463886"/>
                <a:gd name="connsiteX67" fmla="*/ 1340427 w 5081154"/>
                <a:gd name="connsiteY67" fmla="*/ 5318414 h 5463886"/>
                <a:gd name="connsiteX68" fmla="*/ 1153390 w 5081154"/>
                <a:gd name="connsiteY68" fmla="*/ 5463886 h 5463886"/>
                <a:gd name="connsiteX69" fmla="*/ 1049481 w 5081154"/>
                <a:gd name="connsiteY69" fmla="*/ 5453496 h 5463886"/>
                <a:gd name="connsiteX70" fmla="*/ 1143000 w 5081154"/>
                <a:gd name="connsiteY70" fmla="*/ 5276850 h 5463886"/>
                <a:gd name="connsiteX71" fmla="*/ 997527 w 5081154"/>
                <a:gd name="connsiteY71" fmla="*/ 5339196 h 5463886"/>
                <a:gd name="connsiteX72" fmla="*/ 955963 w 5081154"/>
                <a:gd name="connsiteY72" fmla="*/ 5224896 h 5463886"/>
                <a:gd name="connsiteX73" fmla="*/ 997527 w 5081154"/>
                <a:gd name="connsiteY73" fmla="*/ 5152159 h 5463886"/>
                <a:gd name="connsiteX74" fmla="*/ 924790 w 5081154"/>
                <a:gd name="connsiteY74" fmla="*/ 5110596 h 5463886"/>
                <a:gd name="connsiteX75" fmla="*/ 862445 w 5081154"/>
                <a:gd name="connsiteY75" fmla="*/ 5058641 h 5463886"/>
                <a:gd name="connsiteX76" fmla="*/ 779318 w 5081154"/>
                <a:gd name="connsiteY76" fmla="*/ 5006686 h 5463886"/>
                <a:gd name="connsiteX77" fmla="*/ 675409 w 5081154"/>
                <a:gd name="connsiteY77" fmla="*/ 4892386 h 5463886"/>
                <a:gd name="connsiteX78" fmla="*/ 602672 w 5081154"/>
                <a:gd name="connsiteY78" fmla="*/ 5027468 h 5463886"/>
                <a:gd name="connsiteX79" fmla="*/ 415636 w 5081154"/>
                <a:gd name="connsiteY79" fmla="*/ 5027468 h 5463886"/>
                <a:gd name="connsiteX80" fmla="*/ 353290 w 5081154"/>
                <a:gd name="connsiteY80" fmla="*/ 4965123 h 5463886"/>
                <a:gd name="connsiteX81" fmla="*/ 488372 w 5081154"/>
                <a:gd name="connsiteY81" fmla="*/ 4892386 h 5463886"/>
                <a:gd name="connsiteX82" fmla="*/ 633845 w 5081154"/>
                <a:gd name="connsiteY82" fmla="*/ 4902777 h 5463886"/>
                <a:gd name="connsiteX83" fmla="*/ 748145 w 5081154"/>
                <a:gd name="connsiteY83" fmla="*/ 4798868 h 5463886"/>
                <a:gd name="connsiteX84" fmla="*/ 852054 w 5081154"/>
                <a:gd name="connsiteY84" fmla="*/ 4830041 h 5463886"/>
                <a:gd name="connsiteX85" fmla="*/ 955963 w 5081154"/>
                <a:gd name="connsiteY85" fmla="*/ 4788477 h 5463886"/>
                <a:gd name="connsiteX86" fmla="*/ 976745 w 5081154"/>
                <a:gd name="connsiteY86" fmla="*/ 4861214 h 5463886"/>
                <a:gd name="connsiteX87" fmla="*/ 1039090 w 5081154"/>
                <a:gd name="connsiteY87" fmla="*/ 4694959 h 5463886"/>
                <a:gd name="connsiteX88" fmla="*/ 966354 w 5081154"/>
                <a:gd name="connsiteY88" fmla="*/ 4622223 h 5463886"/>
                <a:gd name="connsiteX89" fmla="*/ 1039090 w 5081154"/>
                <a:gd name="connsiteY89" fmla="*/ 4539096 h 5463886"/>
                <a:gd name="connsiteX90" fmla="*/ 976745 w 5081154"/>
                <a:gd name="connsiteY90" fmla="*/ 4435186 h 5463886"/>
                <a:gd name="connsiteX91" fmla="*/ 997527 w 5081154"/>
                <a:gd name="connsiteY91" fmla="*/ 4341668 h 5463886"/>
                <a:gd name="connsiteX92" fmla="*/ 1028700 w 5081154"/>
                <a:gd name="connsiteY92" fmla="*/ 4102677 h 5463886"/>
                <a:gd name="connsiteX93" fmla="*/ 935181 w 5081154"/>
                <a:gd name="connsiteY93" fmla="*/ 3676650 h 5463886"/>
                <a:gd name="connsiteX94" fmla="*/ 987136 w 5081154"/>
                <a:gd name="connsiteY94" fmla="*/ 3531177 h 5463886"/>
                <a:gd name="connsiteX95" fmla="*/ 1080654 w 5081154"/>
                <a:gd name="connsiteY95" fmla="*/ 3479223 h 5463886"/>
                <a:gd name="connsiteX96" fmla="*/ 1101436 w 5081154"/>
                <a:gd name="connsiteY96" fmla="*/ 3520786 h 5463886"/>
                <a:gd name="connsiteX97" fmla="*/ 1246909 w 5081154"/>
                <a:gd name="connsiteY97" fmla="*/ 3406486 h 5463886"/>
                <a:gd name="connsiteX98" fmla="*/ 1288472 w 5081154"/>
                <a:gd name="connsiteY98" fmla="*/ 3240232 h 5463886"/>
                <a:gd name="connsiteX99" fmla="*/ 1236518 w 5081154"/>
                <a:gd name="connsiteY99" fmla="*/ 3125932 h 5463886"/>
                <a:gd name="connsiteX100" fmla="*/ 1340427 w 5081154"/>
                <a:gd name="connsiteY100" fmla="*/ 3157105 h 5463886"/>
                <a:gd name="connsiteX101" fmla="*/ 1444336 w 5081154"/>
                <a:gd name="connsiteY101" fmla="*/ 3157105 h 5463886"/>
                <a:gd name="connsiteX102" fmla="*/ 1465118 w 5081154"/>
                <a:gd name="connsiteY102" fmla="*/ 3136323 h 5463886"/>
                <a:gd name="connsiteX103" fmla="*/ 1413163 w 5081154"/>
                <a:gd name="connsiteY103" fmla="*/ 2990850 h 5463886"/>
                <a:gd name="connsiteX104" fmla="*/ 1454727 w 5081154"/>
                <a:gd name="connsiteY104" fmla="*/ 2793423 h 5463886"/>
                <a:gd name="connsiteX105" fmla="*/ 1371600 w 5081154"/>
                <a:gd name="connsiteY105" fmla="*/ 2575214 h 5463886"/>
                <a:gd name="connsiteX106" fmla="*/ 1267690 w 5081154"/>
                <a:gd name="connsiteY106" fmla="*/ 2564823 h 5463886"/>
                <a:gd name="connsiteX107" fmla="*/ 1205345 w 5081154"/>
                <a:gd name="connsiteY107" fmla="*/ 2450523 h 5463886"/>
                <a:gd name="connsiteX108" fmla="*/ 1278081 w 5081154"/>
                <a:gd name="connsiteY108" fmla="*/ 2346614 h 5463886"/>
                <a:gd name="connsiteX109" fmla="*/ 1132609 w 5081154"/>
                <a:gd name="connsiteY109" fmla="*/ 2211532 h 5463886"/>
                <a:gd name="connsiteX110" fmla="*/ 1132609 w 5081154"/>
                <a:gd name="connsiteY110" fmla="*/ 2086841 h 5463886"/>
                <a:gd name="connsiteX111" fmla="*/ 1132609 w 5081154"/>
                <a:gd name="connsiteY111" fmla="*/ 2086841 h 5463886"/>
                <a:gd name="connsiteX112" fmla="*/ 1163781 w 5081154"/>
                <a:gd name="connsiteY112" fmla="*/ 1962150 h 5463886"/>
                <a:gd name="connsiteX113" fmla="*/ 1132609 w 5081154"/>
                <a:gd name="connsiteY113" fmla="*/ 1879023 h 5463886"/>
                <a:gd name="connsiteX114" fmla="*/ 1132609 w 5081154"/>
                <a:gd name="connsiteY114" fmla="*/ 1785505 h 5463886"/>
                <a:gd name="connsiteX115" fmla="*/ 1070263 w 5081154"/>
                <a:gd name="connsiteY115" fmla="*/ 1754332 h 5463886"/>
                <a:gd name="connsiteX116" fmla="*/ 955963 w 5081154"/>
                <a:gd name="connsiteY116" fmla="*/ 1816677 h 5463886"/>
                <a:gd name="connsiteX117" fmla="*/ 914400 w 5081154"/>
                <a:gd name="connsiteY117" fmla="*/ 1650423 h 5463886"/>
                <a:gd name="connsiteX118" fmla="*/ 841663 w 5081154"/>
                <a:gd name="connsiteY118" fmla="*/ 1421823 h 5463886"/>
                <a:gd name="connsiteX119" fmla="*/ 654627 w 5081154"/>
                <a:gd name="connsiteY119" fmla="*/ 1328305 h 5463886"/>
                <a:gd name="connsiteX120" fmla="*/ 342900 w 5081154"/>
                <a:gd name="connsiteY120" fmla="*/ 1307523 h 5463886"/>
                <a:gd name="connsiteX121" fmla="*/ 394854 w 5081154"/>
                <a:gd name="connsiteY121" fmla="*/ 1473777 h 5463886"/>
                <a:gd name="connsiteX122" fmla="*/ 270163 w 5081154"/>
                <a:gd name="connsiteY122" fmla="*/ 1546514 h 5463886"/>
                <a:gd name="connsiteX123" fmla="*/ 51954 w 5081154"/>
                <a:gd name="connsiteY123" fmla="*/ 1619250 h 5463886"/>
                <a:gd name="connsiteX124" fmla="*/ 114300 w 5081154"/>
                <a:gd name="connsiteY124" fmla="*/ 1359477 h 5463886"/>
                <a:gd name="connsiteX125" fmla="*/ 10390 w 5081154"/>
                <a:gd name="connsiteY125" fmla="*/ 1099705 h 5463886"/>
                <a:gd name="connsiteX126" fmla="*/ 0 w 5081154"/>
                <a:gd name="connsiteY126" fmla="*/ 798368 h 5463886"/>
                <a:gd name="connsiteX127" fmla="*/ 270163 w 5081154"/>
                <a:gd name="connsiteY127" fmla="*/ 673677 h 5463886"/>
                <a:gd name="connsiteX128" fmla="*/ 571500 w 5081154"/>
                <a:gd name="connsiteY128" fmla="*/ 746414 h 5463886"/>
                <a:gd name="connsiteX129" fmla="*/ 571500 w 5081154"/>
                <a:gd name="connsiteY129" fmla="*/ 538596 h 5463886"/>
                <a:gd name="connsiteX130" fmla="*/ 852054 w 5081154"/>
                <a:gd name="connsiteY130" fmla="*/ 226868 h 5463886"/>
                <a:gd name="connsiteX131" fmla="*/ 1111827 w 5081154"/>
                <a:gd name="connsiteY131" fmla="*/ 112568 h 5463886"/>
                <a:gd name="connsiteX132" fmla="*/ 1211060 w 5081154"/>
                <a:gd name="connsiteY132" fmla="*/ 0 h 5463886"/>
                <a:gd name="connsiteX133" fmla="*/ 1289165 w 5081154"/>
                <a:gd name="connsiteY133" fmla="*/ 31864 h 5463886"/>
                <a:gd name="connsiteX134" fmla="*/ 1325360 w 5081154"/>
                <a:gd name="connsiteY134" fmla="*/ 79489 h 5463886"/>
                <a:gd name="connsiteX135" fmla="*/ 1432040 w 5081154"/>
                <a:gd name="connsiteY135" fmla="*/ 129019 h 5463886"/>
                <a:gd name="connsiteX136" fmla="*/ 1492480 w 5081154"/>
                <a:gd name="connsiteY136" fmla="*/ 233796 h 5463886"/>
                <a:gd name="connsiteX137" fmla="*/ 1489190 w 5081154"/>
                <a:gd name="connsiteY137" fmla="*/ 285229 h 5463886"/>
                <a:gd name="connsiteX138" fmla="*/ 1694930 w 5081154"/>
                <a:gd name="connsiteY138" fmla="*/ 393814 h 5463886"/>
                <a:gd name="connsiteX139" fmla="*/ 1694930 w 5081154"/>
                <a:gd name="connsiteY139" fmla="*/ 523354 h 5463886"/>
                <a:gd name="connsiteX140" fmla="*/ 1710516 w 5081154"/>
                <a:gd name="connsiteY140" fmla="*/ 585874 h 5463886"/>
                <a:gd name="connsiteX141" fmla="*/ 1769225 w 5081154"/>
                <a:gd name="connsiteY141" fmla="*/ 576694 h 5463886"/>
                <a:gd name="connsiteX142" fmla="*/ 1803515 w 5081154"/>
                <a:gd name="connsiteY142" fmla="*/ 618604 h 5463886"/>
                <a:gd name="connsiteX143" fmla="*/ 1830185 w 5081154"/>
                <a:gd name="connsiteY143" fmla="*/ 559549 h 5463886"/>
                <a:gd name="connsiteX144" fmla="*/ 1921625 w 5081154"/>
                <a:gd name="connsiteY144" fmla="*/ 570979 h 5463886"/>
                <a:gd name="connsiteX145" fmla="*/ 1948295 w 5081154"/>
                <a:gd name="connsiteY145" fmla="*/ 511924 h 5463886"/>
                <a:gd name="connsiteX146" fmla="*/ 1870190 w 5081154"/>
                <a:gd name="connsiteY146" fmla="*/ 470014 h 5463886"/>
                <a:gd name="connsiteX147" fmla="*/ 1820660 w 5081154"/>
                <a:gd name="connsiteY147" fmla="*/ 388099 h 5463886"/>
                <a:gd name="connsiteX148" fmla="*/ 1836593 w 5081154"/>
                <a:gd name="connsiteY148" fmla="*/ 347749 h 5463886"/>
                <a:gd name="connsiteX149" fmla="*/ 1976870 w 5081154"/>
                <a:gd name="connsiteY149" fmla="*/ 315709 h 5463886"/>
                <a:gd name="connsiteX150" fmla="*/ 2009255 w 5081154"/>
                <a:gd name="connsiteY150" fmla="*/ 344284 h 5463886"/>
                <a:gd name="connsiteX151" fmla="*/ 2070215 w 5081154"/>
                <a:gd name="connsiteY151" fmla="*/ 344284 h 5463886"/>
                <a:gd name="connsiteX152" fmla="*/ 2098790 w 5081154"/>
                <a:gd name="connsiteY152" fmla="*/ 382384 h 5463886"/>
                <a:gd name="connsiteX153" fmla="*/ 2138795 w 5081154"/>
                <a:gd name="connsiteY153" fmla="*/ 361429 h 5463886"/>
                <a:gd name="connsiteX154" fmla="*/ 2176895 w 5081154"/>
                <a:gd name="connsiteY154" fmla="*/ 384289 h 5463886"/>
                <a:gd name="connsiteX155" fmla="*/ 2235950 w 5081154"/>
                <a:gd name="connsiteY155" fmla="*/ 386194 h 5463886"/>
                <a:gd name="connsiteX156" fmla="*/ 2272145 w 5081154"/>
                <a:gd name="connsiteY156" fmla="*/ 441439 h 5463886"/>
                <a:gd name="connsiteX157" fmla="*/ 2278380 w 5081154"/>
                <a:gd name="connsiteY157" fmla="*/ 529936 h 5463886"/>
                <a:gd name="connsiteX158" fmla="*/ 2321675 w 5081154"/>
                <a:gd name="connsiteY158" fmla="*/ 500494 h 5463886"/>
                <a:gd name="connsiteX159" fmla="*/ 2371205 w 5081154"/>
                <a:gd name="connsiteY159" fmla="*/ 523354 h 5463886"/>
                <a:gd name="connsiteX160" fmla="*/ 2401685 w 5081154"/>
                <a:gd name="connsiteY160" fmla="*/ 403339 h 5463886"/>
                <a:gd name="connsiteX161" fmla="*/ 2375015 w 5081154"/>
                <a:gd name="connsiteY161" fmla="*/ 235699 h 5463886"/>
                <a:gd name="connsiteX162" fmla="*/ 2392160 w 5081154"/>
                <a:gd name="connsiteY162" fmla="*/ 176644 h 5463886"/>
                <a:gd name="connsiteX163" fmla="*/ 2543001 w 5081154"/>
                <a:gd name="connsiteY163" fmla="*/ 128501 h 5463886"/>
                <a:gd name="connsiteX164" fmla="*/ 2580755 w 5081154"/>
                <a:gd name="connsiteY164" fmla="*/ 163309 h 5463886"/>
                <a:gd name="connsiteX165" fmla="*/ 2573135 w 5081154"/>
                <a:gd name="connsiteY165" fmla="*/ 266179 h 5463886"/>
                <a:gd name="connsiteX166" fmla="*/ 2628380 w 5081154"/>
                <a:gd name="connsiteY166" fmla="*/ 292849 h 5463886"/>
                <a:gd name="connsiteX167" fmla="*/ 2667519 w 5081154"/>
                <a:gd name="connsiteY167" fmla="*/ 355369 h 5463886"/>
                <a:gd name="connsiteX168" fmla="*/ 2662670 w 5081154"/>
                <a:gd name="connsiteY168" fmla="*/ 353809 h 5463886"/>
                <a:gd name="connsiteX169" fmla="*/ 2943398 w 5081154"/>
                <a:gd name="connsiteY169" fmla="*/ 307051 h 5463886"/>
                <a:gd name="connsiteX170" fmla="*/ 2978900 w 5081154"/>
                <a:gd name="connsiteY170" fmla="*/ 344284 h 5463886"/>
                <a:gd name="connsiteX171" fmla="*/ 3076055 w 5081154"/>
                <a:gd name="connsiteY171" fmla="*/ 290944 h 5463886"/>
                <a:gd name="connsiteX172" fmla="*/ 3125585 w 5081154"/>
                <a:gd name="connsiteY172" fmla="*/ 351904 h 5463886"/>
                <a:gd name="connsiteX173" fmla="*/ 3125585 w 5081154"/>
                <a:gd name="connsiteY173" fmla="*/ 416674 h 5463886"/>
                <a:gd name="connsiteX174" fmla="*/ 3200400 w 5081154"/>
                <a:gd name="connsiteY174" fmla="*/ 455468 h 5463886"/>
                <a:gd name="connsiteX175" fmla="*/ 3241963 w 5081154"/>
                <a:gd name="connsiteY175" fmla="*/ 590550 h 5463886"/>
                <a:gd name="connsiteX176" fmla="*/ 3387436 w 5081154"/>
                <a:gd name="connsiteY176" fmla="*/ 746414 h 5463886"/>
                <a:gd name="connsiteX177" fmla="*/ 3449781 w 5081154"/>
                <a:gd name="connsiteY177" fmla="*/ 902277 h 5463886"/>
                <a:gd name="connsiteX178" fmla="*/ 3647209 w 5081154"/>
                <a:gd name="connsiteY178" fmla="*/ 1037359 h 5463886"/>
                <a:gd name="connsiteX179" fmla="*/ 3699163 w 5081154"/>
                <a:gd name="connsiteY179" fmla="*/ 1162050 h 5463886"/>
                <a:gd name="connsiteX0" fmla="*/ 3699163 w 5081154"/>
                <a:gd name="connsiteY0" fmla="*/ 1162050 h 5463886"/>
                <a:gd name="connsiteX1" fmla="*/ 3647209 w 5081154"/>
                <a:gd name="connsiteY1" fmla="*/ 1276350 h 5463886"/>
                <a:gd name="connsiteX2" fmla="*/ 3647209 w 5081154"/>
                <a:gd name="connsiteY2" fmla="*/ 1369868 h 5463886"/>
                <a:gd name="connsiteX3" fmla="*/ 3574472 w 5081154"/>
                <a:gd name="connsiteY3" fmla="*/ 1390650 h 5463886"/>
                <a:gd name="connsiteX4" fmla="*/ 3595254 w 5081154"/>
                <a:gd name="connsiteY4" fmla="*/ 1494559 h 5463886"/>
                <a:gd name="connsiteX5" fmla="*/ 3678381 w 5081154"/>
                <a:gd name="connsiteY5" fmla="*/ 1525732 h 5463886"/>
                <a:gd name="connsiteX6" fmla="*/ 3688772 w 5081154"/>
                <a:gd name="connsiteY6" fmla="*/ 1640032 h 5463886"/>
                <a:gd name="connsiteX7" fmla="*/ 3740727 w 5081154"/>
                <a:gd name="connsiteY7" fmla="*/ 1650423 h 5463886"/>
                <a:gd name="connsiteX8" fmla="*/ 3730336 w 5081154"/>
                <a:gd name="connsiteY8" fmla="*/ 1795896 h 5463886"/>
                <a:gd name="connsiteX9" fmla="*/ 3803072 w 5081154"/>
                <a:gd name="connsiteY9" fmla="*/ 1806286 h 5463886"/>
                <a:gd name="connsiteX10" fmla="*/ 3834245 w 5081154"/>
                <a:gd name="connsiteY10" fmla="*/ 1941368 h 5463886"/>
                <a:gd name="connsiteX11" fmla="*/ 3938154 w 5081154"/>
                <a:gd name="connsiteY11" fmla="*/ 2003714 h 5463886"/>
                <a:gd name="connsiteX12" fmla="*/ 3958936 w 5081154"/>
                <a:gd name="connsiteY12" fmla="*/ 2076450 h 5463886"/>
                <a:gd name="connsiteX13" fmla="*/ 4197927 w 5081154"/>
                <a:gd name="connsiteY13" fmla="*/ 2107623 h 5463886"/>
                <a:gd name="connsiteX14" fmla="*/ 4384963 w 5081154"/>
                <a:gd name="connsiteY14" fmla="*/ 2481696 h 5463886"/>
                <a:gd name="connsiteX15" fmla="*/ 4447309 w 5081154"/>
                <a:gd name="connsiteY15" fmla="*/ 2429741 h 5463886"/>
                <a:gd name="connsiteX16" fmla="*/ 4603172 w 5081154"/>
                <a:gd name="connsiteY16" fmla="*/ 2575214 h 5463886"/>
                <a:gd name="connsiteX17" fmla="*/ 4603172 w 5081154"/>
                <a:gd name="connsiteY17" fmla="*/ 2658341 h 5463886"/>
                <a:gd name="connsiteX18" fmla="*/ 4738254 w 5081154"/>
                <a:gd name="connsiteY18" fmla="*/ 2762250 h 5463886"/>
                <a:gd name="connsiteX19" fmla="*/ 4831772 w 5081154"/>
                <a:gd name="connsiteY19" fmla="*/ 2741468 h 5463886"/>
                <a:gd name="connsiteX20" fmla="*/ 4914900 w 5081154"/>
                <a:gd name="connsiteY20" fmla="*/ 2845377 h 5463886"/>
                <a:gd name="connsiteX21" fmla="*/ 4966854 w 5081154"/>
                <a:gd name="connsiteY21" fmla="*/ 2845377 h 5463886"/>
                <a:gd name="connsiteX22" fmla="*/ 5060372 w 5081154"/>
                <a:gd name="connsiteY22" fmla="*/ 3063586 h 5463886"/>
                <a:gd name="connsiteX23" fmla="*/ 5081154 w 5081154"/>
                <a:gd name="connsiteY23" fmla="*/ 3167496 h 5463886"/>
                <a:gd name="connsiteX24" fmla="*/ 5060372 w 5081154"/>
                <a:gd name="connsiteY24" fmla="*/ 3261014 h 5463886"/>
                <a:gd name="connsiteX25" fmla="*/ 5060372 w 5081154"/>
                <a:gd name="connsiteY25" fmla="*/ 3323359 h 5463886"/>
                <a:gd name="connsiteX26" fmla="*/ 4935681 w 5081154"/>
                <a:gd name="connsiteY26" fmla="*/ 3458441 h 5463886"/>
                <a:gd name="connsiteX27" fmla="*/ 4748645 w 5081154"/>
                <a:gd name="connsiteY27" fmla="*/ 3354532 h 5463886"/>
                <a:gd name="connsiteX28" fmla="*/ 4665518 w 5081154"/>
                <a:gd name="connsiteY28" fmla="*/ 3406486 h 5463886"/>
                <a:gd name="connsiteX29" fmla="*/ 4623954 w 5081154"/>
                <a:gd name="connsiteY29" fmla="*/ 3718214 h 5463886"/>
                <a:gd name="connsiteX30" fmla="*/ 4478481 w 5081154"/>
                <a:gd name="connsiteY30" fmla="*/ 3842905 h 5463886"/>
                <a:gd name="connsiteX31" fmla="*/ 4239490 w 5081154"/>
                <a:gd name="connsiteY31" fmla="*/ 3894859 h 5463886"/>
                <a:gd name="connsiteX32" fmla="*/ 4156363 w 5081154"/>
                <a:gd name="connsiteY32" fmla="*/ 3957205 h 5463886"/>
                <a:gd name="connsiteX33" fmla="*/ 4073236 w 5081154"/>
                <a:gd name="connsiteY33" fmla="*/ 3988377 h 5463886"/>
                <a:gd name="connsiteX34" fmla="*/ 3938154 w 5081154"/>
                <a:gd name="connsiteY34" fmla="*/ 4123459 h 5463886"/>
                <a:gd name="connsiteX35" fmla="*/ 4042063 w 5081154"/>
                <a:gd name="connsiteY35" fmla="*/ 4383232 h 5463886"/>
                <a:gd name="connsiteX36" fmla="*/ 4156363 w 5081154"/>
                <a:gd name="connsiteY36" fmla="*/ 4559877 h 5463886"/>
                <a:gd name="connsiteX37" fmla="*/ 4083627 w 5081154"/>
                <a:gd name="connsiteY37" fmla="*/ 4736523 h 5463886"/>
                <a:gd name="connsiteX38" fmla="*/ 4083627 w 5081154"/>
                <a:gd name="connsiteY38" fmla="*/ 4819650 h 5463886"/>
                <a:gd name="connsiteX39" fmla="*/ 4239490 w 5081154"/>
                <a:gd name="connsiteY39" fmla="*/ 4809259 h 5463886"/>
                <a:gd name="connsiteX40" fmla="*/ 4260272 w 5081154"/>
                <a:gd name="connsiteY40" fmla="*/ 4892386 h 5463886"/>
                <a:gd name="connsiteX41" fmla="*/ 4197927 w 5081154"/>
                <a:gd name="connsiteY41" fmla="*/ 5214505 h 5463886"/>
                <a:gd name="connsiteX42" fmla="*/ 3948545 w 5081154"/>
                <a:gd name="connsiteY42" fmla="*/ 5048250 h 5463886"/>
                <a:gd name="connsiteX43" fmla="*/ 4000500 w 5081154"/>
                <a:gd name="connsiteY43" fmla="*/ 4985905 h 5463886"/>
                <a:gd name="connsiteX44" fmla="*/ 3927763 w 5081154"/>
                <a:gd name="connsiteY44" fmla="*/ 4944341 h 5463886"/>
                <a:gd name="connsiteX45" fmla="*/ 3927763 w 5081154"/>
                <a:gd name="connsiteY45" fmla="*/ 4871605 h 5463886"/>
                <a:gd name="connsiteX46" fmla="*/ 3771900 w 5081154"/>
                <a:gd name="connsiteY46" fmla="*/ 4881996 h 5463886"/>
                <a:gd name="connsiteX47" fmla="*/ 3667990 w 5081154"/>
                <a:gd name="connsiteY47" fmla="*/ 4933950 h 5463886"/>
                <a:gd name="connsiteX48" fmla="*/ 3564081 w 5081154"/>
                <a:gd name="connsiteY48" fmla="*/ 4830041 h 5463886"/>
                <a:gd name="connsiteX49" fmla="*/ 3356263 w 5081154"/>
                <a:gd name="connsiteY49" fmla="*/ 4850823 h 5463886"/>
                <a:gd name="connsiteX50" fmla="*/ 3356263 w 5081154"/>
                <a:gd name="connsiteY50" fmla="*/ 4726132 h 5463886"/>
                <a:gd name="connsiteX51" fmla="*/ 3273136 w 5081154"/>
                <a:gd name="connsiteY51" fmla="*/ 4819650 h 5463886"/>
                <a:gd name="connsiteX52" fmla="*/ 3293918 w 5081154"/>
                <a:gd name="connsiteY52" fmla="*/ 4933950 h 5463886"/>
                <a:gd name="connsiteX53" fmla="*/ 2930236 w 5081154"/>
                <a:gd name="connsiteY53" fmla="*/ 4933950 h 5463886"/>
                <a:gd name="connsiteX54" fmla="*/ 2670463 w 5081154"/>
                <a:gd name="connsiteY54" fmla="*/ 4954732 h 5463886"/>
                <a:gd name="connsiteX55" fmla="*/ 2628900 w 5081154"/>
                <a:gd name="connsiteY55" fmla="*/ 5120986 h 5463886"/>
                <a:gd name="connsiteX56" fmla="*/ 2441863 w 5081154"/>
                <a:gd name="connsiteY56" fmla="*/ 5120986 h 5463886"/>
                <a:gd name="connsiteX57" fmla="*/ 2369127 w 5081154"/>
                <a:gd name="connsiteY57" fmla="*/ 5204114 h 5463886"/>
                <a:gd name="connsiteX58" fmla="*/ 2265218 w 5081154"/>
                <a:gd name="connsiteY58" fmla="*/ 5276850 h 5463886"/>
                <a:gd name="connsiteX59" fmla="*/ 1849581 w 5081154"/>
                <a:gd name="connsiteY59" fmla="*/ 5266459 h 5463886"/>
                <a:gd name="connsiteX60" fmla="*/ 1870363 w 5081154"/>
                <a:gd name="connsiteY60" fmla="*/ 5069032 h 5463886"/>
                <a:gd name="connsiteX61" fmla="*/ 1766454 w 5081154"/>
                <a:gd name="connsiteY61" fmla="*/ 5079423 h 5463886"/>
                <a:gd name="connsiteX62" fmla="*/ 1610590 w 5081154"/>
                <a:gd name="connsiteY62" fmla="*/ 4944341 h 5463886"/>
                <a:gd name="connsiteX63" fmla="*/ 1527463 w 5081154"/>
                <a:gd name="connsiteY63" fmla="*/ 5017077 h 5463886"/>
                <a:gd name="connsiteX64" fmla="*/ 1465118 w 5081154"/>
                <a:gd name="connsiteY64" fmla="*/ 5048250 h 5463886"/>
                <a:gd name="connsiteX65" fmla="*/ 1361209 w 5081154"/>
                <a:gd name="connsiteY65" fmla="*/ 5027468 h 5463886"/>
                <a:gd name="connsiteX66" fmla="*/ 1392381 w 5081154"/>
                <a:gd name="connsiteY66" fmla="*/ 5193723 h 5463886"/>
                <a:gd name="connsiteX67" fmla="*/ 1340427 w 5081154"/>
                <a:gd name="connsiteY67" fmla="*/ 5318414 h 5463886"/>
                <a:gd name="connsiteX68" fmla="*/ 1153390 w 5081154"/>
                <a:gd name="connsiteY68" fmla="*/ 5463886 h 5463886"/>
                <a:gd name="connsiteX69" fmla="*/ 1049481 w 5081154"/>
                <a:gd name="connsiteY69" fmla="*/ 5453496 h 5463886"/>
                <a:gd name="connsiteX70" fmla="*/ 1143000 w 5081154"/>
                <a:gd name="connsiteY70" fmla="*/ 5276850 h 5463886"/>
                <a:gd name="connsiteX71" fmla="*/ 997527 w 5081154"/>
                <a:gd name="connsiteY71" fmla="*/ 5339196 h 5463886"/>
                <a:gd name="connsiteX72" fmla="*/ 955963 w 5081154"/>
                <a:gd name="connsiteY72" fmla="*/ 5224896 h 5463886"/>
                <a:gd name="connsiteX73" fmla="*/ 997527 w 5081154"/>
                <a:gd name="connsiteY73" fmla="*/ 5152159 h 5463886"/>
                <a:gd name="connsiteX74" fmla="*/ 924790 w 5081154"/>
                <a:gd name="connsiteY74" fmla="*/ 5110596 h 5463886"/>
                <a:gd name="connsiteX75" fmla="*/ 862445 w 5081154"/>
                <a:gd name="connsiteY75" fmla="*/ 5058641 h 5463886"/>
                <a:gd name="connsiteX76" fmla="*/ 779318 w 5081154"/>
                <a:gd name="connsiteY76" fmla="*/ 5006686 h 5463886"/>
                <a:gd name="connsiteX77" fmla="*/ 675409 w 5081154"/>
                <a:gd name="connsiteY77" fmla="*/ 4892386 h 5463886"/>
                <a:gd name="connsiteX78" fmla="*/ 602672 w 5081154"/>
                <a:gd name="connsiteY78" fmla="*/ 5027468 h 5463886"/>
                <a:gd name="connsiteX79" fmla="*/ 415636 w 5081154"/>
                <a:gd name="connsiteY79" fmla="*/ 5027468 h 5463886"/>
                <a:gd name="connsiteX80" fmla="*/ 353290 w 5081154"/>
                <a:gd name="connsiteY80" fmla="*/ 4965123 h 5463886"/>
                <a:gd name="connsiteX81" fmla="*/ 488372 w 5081154"/>
                <a:gd name="connsiteY81" fmla="*/ 4892386 h 5463886"/>
                <a:gd name="connsiteX82" fmla="*/ 633845 w 5081154"/>
                <a:gd name="connsiteY82" fmla="*/ 4902777 h 5463886"/>
                <a:gd name="connsiteX83" fmla="*/ 748145 w 5081154"/>
                <a:gd name="connsiteY83" fmla="*/ 4798868 h 5463886"/>
                <a:gd name="connsiteX84" fmla="*/ 852054 w 5081154"/>
                <a:gd name="connsiteY84" fmla="*/ 4830041 h 5463886"/>
                <a:gd name="connsiteX85" fmla="*/ 955963 w 5081154"/>
                <a:gd name="connsiteY85" fmla="*/ 4788477 h 5463886"/>
                <a:gd name="connsiteX86" fmla="*/ 976745 w 5081154"/>
                <a:gd name="connsiteY86" fmla="*/ 4861214 h 5463886"/>
                <a:gd name="connsiteX87" fmla="*/ 1039090 w 5081154"/>
                <a:gd name="connsiteY87" fmla="*/ 4694959 h 5463886"/>
                <a:gd name="connsiteX88" fmla="*/ 966354 w 5081154"/>
                <a:gd name="connsiteY88" fmla="*/ 4622223 h 5463886"/>
                <a:gd name="connsiteX89" fmla="*/ 1039090 w 5081154"/>
                <a:gd name="connsiteY89" fmla="*/ 4539096 h 5463886"/>
                <a:gd name="connsiteX90" fmla="*/ 976745 w 5081154"/>
                <a:gd name="connsiteY90" fmla="*/ 4435186 h 5463886"/>
                <a:gd name="connsiteX91" fmla="*/ 997527 w 5081154"/>
                <a:gd name="connsiteY91" fmla="*/ 4341668 h 5463886"/>
                <a:gd name="connsiteX92" fmla="*/ 1028700 w 5081154"/>
                <a:gd name="connsiteY92" fmla="*/ 4102677 h 5463886"/>
                <a:gd name="connsiteX93" fmla="*/ 935181 w 5081154"/>
                <a:gd name="connsiteY93" fmla="*/ 3676650 h 5463886"/>
                <a:gd name="connsiteX94" fmla="*/ 987136 w 5081154"/>
                <a:gd name="connsiteY94" fmla="*/ 3531177 h 5463886"/>
                <a:gd name="connsiteX95" fmla="*/ 1080654 w 5081154"/>
                <a:gd name="connsiteY95" fmla="*/ 3479223 h 5463886"/>
                <a:gd name="connsiteX96" fmla="*/ 1101436 w 5081154"/>
                <a:gd name="connsiteY96" fmla="*/ 3520786 h 5463886"/>
                <a:gd name="connsiteX97" fmla="*/ 1246909 w 5081154"/>
                <a:gd name="connsiteY97" fmla="*/ 3406486 h 5463886"/>
                <a:gd name="connsiteX98" fmla="*/ 1288472 w 5081154"/>
                <a:gd name="connsiteY98" fmla="*/ 3240232 h 5463886"/>
                <a:gd name="connsiteX99" fmla="*/ 1236518 w 5081154"/>
                <a:gd name="connsiteY99" fmla="*/ 3125932 h 5463886"/>
                <a:gd name="connsiteX100" fmla="*/ 1340427 w 5081154"/>
                <a:gd name="connsiteY100" fmla="*/ 3157105 h 5463886"/>
                <a:gd name="connsiteX101" fmla="*/ 1444336 w 5081154"/>
                <a:gd name="connsiteY101" fmla="*/ 3157105 h 5463886"/>
                <a:gd name="connsiteX102" fmla="*/ 1465118 w 5081154"/>
                <a:gd name="connsiteY102" fmla="*/ 3136323 h 5463886"/>
                <a:gd name="connsiteX103" fmla="*/ 1413163 w 5081154"/>
                <a:gd name="connsiteY103" fmla="*/ 2990850 h 5463886"/>
                <a:gd name="connsiteX104" fmla="*/ 1454727 w 5081154"/>
                <a:gd name="connsiteY104" fmla="*/ 2793423 h 5463886"/>
                <a:gd name="connsiteX105" fmla="*/ 1371600 w 5081154"/>
                <a:gd name="connsiteY105" fmla="*/ 2575214 h 5463886"/>
                <a:gd name="connsiteX106" fmla="*/ 1267690 w 5081154"/>
                <a:gd name="connsiteY106" fmla="*/ 2564823 h 5463886"/>
                <a:gd name="connsiteX107" fmla="*/ 1205345 w 5081154"/>
                <a:gd name="connsiteY107" fmla="*/ 2450523 h 5463886"/>
                <a:gd name="connsiteX108" fmla="*/ 1278081 w 5081154"/>
                <a:gd name="connsiteY108" fmla="*/ 2346614 h 5463886"/>
                <a:gd name="connsiteX109" fmla="*/ 1132609 w 5081154"/>
                <a:gd name="connsiteY109" fmla="*/ 2211532 h 5463886"/>
                <a:gd name="connsiteX110" fmla="*/ 1132609 w 5081154"/>
                <a:gd name="connsiteY110" fmla="*/ 2086841 h 5463886"/>
                <a:gd name="connsiteX111" fmla="*/ 1132609 w 5081154"/>
                <a:gd name="connsiteY111" fmla="*/ 2086841 h 5463886"/>
                <a:gd name="connsiteX112" fmla="*/ 1163781 w 5081154"/>
                <a:gd name="connsiteY112" fmla="*/ 1962150 h 5463886"/>
                <a:gd name="connsiteX113" fmla="*/ 1132609 w 5081154"/>
                <a:gd name="connsiteY113" fmla="*/ 1879023 h 5463886"/>
                <a:gd name="connsiteX114" fmla="*/ 1132609 w 5081154"/>
                <a:gd name="connsiteY114" fmla="*/ 1785505 h 5463886"/>
                <a:gd name="connsiteX115" fmla="*/ 1070263 w 5081154"/>
                <a:gd name="connsiteY115" fmla="*/ 1754332 h 5463886"/>
                <a:gd name="connsiteX116" fmla="*/ 955963 w 5081154"/>
                <a:gd name="connsiteY116" fmla="*/ 1816677 h 5463886"/>
                <a:gd name="connsiteX117" fmla="*/ 914400 w 5081154"/>
                <a:gd name="connsiteY117" fmla="*/ 1650423 h 5463886"/>
                <a:gd name="connsiteX118" fmla="*/ 841663 w 5081154"/>
                <a:gd name="connsiteY118" fmla="*/ 1421823 h 5463886"/>
                <a:gd name="connsiteX119" fmla="*/ 654627 w 5081154"/>
                <a:gd name="connsiteY119" fmla="*/ 1328305 h 5463886"/>
                <a:gd name="connsiteX120" fmla="*/ 342900 w 5081154"/>
                <a:gd name="connsiteY120" fmla="*/ 1307523 h 5463886"/>
                <a:gd name="connsiteX121" fmla="*/ 394854 w 5081154"/>
                <a:gd name="connsiteY121" fmla="*/ 1473777 h 5463886"/>
                <a:gd name="connsiteX122" fmla="*/ 270163 w 5081154"/>
                <a:gd name="connsiteY122" fmla="*/ 1546514 h 5463886"/>
                <a:gd name="connsiteX123" fmla="*/ 51954 w 5081154"/>
                <a:gd name="connsiteY123" fmla="*/ 1619250 h 5463886"/>
                <a:gd name="connsiteX124" fmla="*/ 114300 w 5081154"/>
                <a:gd name="connsiteY124" fmla="*/ 1359477 h 5463886"/>
                <a:gd name="connsiteX125" fmla="*/ 10390 w 5081154"/>
                <a:gd name="connsiteY125" fmla="*/ 1099705 h 5463886"/>
                <a:gd name="connsiteX126" fmla="*/ 0 w 5081154"/>
                <a:gd name="connsiteY126" fmla="*/ 798368 h 5463886"/>
                <a:gd name="connsiteX127" fmla="*/ 270163 w 5081154"/>
                <a:gd name="connsiteY127" fmla="*/ 673677 h 5463886"/>
                <a:gd name="connsiteX128" fmla="*/ 571500 w 5081154"/>
                <a:gd name="connsiteY128" fmla="*/ 746414 h 5463886"/>
                <a:gd name="connsiteX129" fmla="*/ 571500 w 5081154"/>
                <a:gd name="connsiteY129" fmla="*/ 538596 h 5463886"/>
                <a:gd name="connsiteX130" fmla="*/ 852054 w 5081154"/>
                <a:gd name="connsiteY130" fmla="*/ 226868 h 5463886"/>
                <a:gd name="connsiteX131" fmla="*/ 1111827 w 5081154"/>
                <a:gd name="connsiteY131" fmla="*/ 112568 h 5463886"/>
                <a:gd name="connsiteX132" fmla="*/ 1211060 w 5081154"/>
                <a:gd name="connsiteY132" fmla="*/ 0 h 5463886"/>
                <a:gd name="connsiteX133" fmla="*/ 1289165 w 5081154"/>
                <a:gd name="connsiteY133" fmla="*/ 31864 h 5463886"/>
                <a:gd name="connsiteX134" fmla="*/ 1325360 w 5081154"/>
                <a:gd name="connsiteY134" fmla="*/ 79489 h 5463886"/>
                <a:gd name="connsiteX135" fmla="*/ 1432040 w 5081154"/>
                <a:gd name="connsiteY135" fmla="*/ 129019 h 5463886"/>
                <a:gd name="connsiteX136" fmla="*/ 1492480 w 5081154"/>
                <a:gd name="connsiteY136" fmla="*/ 233796 h 5463886"/>
                <a:gd name="connsiteX137" fmla="*/ 1489190 w 5081154"/>
                <a:gd name="connsiteY137" fmla="*/ 285229 h 5463886"/>
                <a:gd name="connsiteX138" fmla="*/ 1694930 w 5081154"/>
                <a:gd name="connsiteY138" fmla="*/ 393814 h 5463886"/>
                <a:gd name="connsiteX139" fmla="*/ 1694930 w 5081154"/>
                <a:gd name="connsiteY139" fmla="*/ 523354 h 5463886"/>
                <a:gd name="connsiteX140" fmla="*/ 1710516 w 5081154"/>
                <a:gd name="connsiteY140" fmla="*/ 585874 h 5463886"/>
                <a:gd name="connsiteX141" fmla="*/ 1769225 w 5081154"/>
                <a:gd name="connsiteY141" fmla="*/ 576694 h 5463886"/>
                <a:gd name="connsiteX142" fmla="*/ 1803515 w 5081154"/>
                <a:gd name="connsiteY142" fmla="*/ 618604 h 5463886"/>
                <a:gd name="connsiteX143" fmla="*/ 1830185 w 5081154"/>
                <a:gd name="connsiteY143" fmla="*/ 559549 h 5463886"/>
                <a:gd name="connsiteX144" fmla="*/ 1921625 w 5081154"/>
                <a:gd name="connsiteY144" fmla="*/ 570979 h 5463886"/>
                <a:gd name="connsiteX145" fmla="*/ 1948295 w 5081154"/>
                <a:gd name="connsiteY145" fmla="*/ 511924 h 5463886"/>
                <a:gd name="connsiteX146" fmla="*/ 1870190 w 5081154"/>
                <a:gd name="connsiteY146" fmla="*/ 470014 h 5463886"/>
                <a:gd name="connsiteX147" fmla="*/ 1820660 w 5081154"/>
                <a:gd name="connsiteY147" fmla="*/ 388099 h 5463886"/>
                <a:gd name="connsiteX148" fmla="*/ 1836593 w 5081154"/>
                <a:gd name="connsiteY148" fmla="*/ 347749 h 5463886"/>
                <a:gd name="connsiteX149" fmla="*/ 1976870 w 5081154"/>
                <a:gd name="connsiteY149" fmla="*/ 315709 h 5463886"/>
                <a:gd name="connsiteX150" fmla="*/ 2009255 w 5081154"/>
                <a:gd name="connsiteY150" fmla="*/ 344284 h 5463886"/>
                <a:gd name="connsiteX151" fmla="*/ 2070215 w 5081154"/>
                <a:gd name="connsiteY151" fmla="*/ 344284 h 5463886"/>
                <a:gd name="connsiteX152" fmla="*/ 2098790 w 5081154"/>
                <a:gd name="connsiteY152" fmla="*/ 382384 h 5463886"/>
                <a:gd name="connsiteX153" fmla="*/ 2138795 w 5081154"/>
                <a:gd name="connsiteY153" fmla="*/ 361429 h 5463886"/>
                <a:gd name="connsiteX154" fmla="*/ 2176895 w 5081154"/>
                <a:gd name="connsiteY154" fmla="*/ 384289 h 5463886"/>
                <a:gd name="connsiteX155" fmla="*/ 2235950 w 5081154"/>
                <a:gd name="connsiteY155" fmla="*/ 386194 h 5463886"/>
                <a:gd name="connsiteX156" fmla="*/ 2272145 w 5081154"/>
                <a:gd name="connsiteY156" fmla="*/ 441439 h 5463886"/>
                <a:gd name="connsiteX157" fmla="*/ 2278380 w 5081154"/>
                <a:gd name="connsiteY157" fmla="*/ 529936 h 5463886"/>
                <a:gd name="connsiteX158" fmla="*/ 2321675 w 5081154"/>
                <a:gd name="connsiteY158" fmla="*/ 500494 h 5463886"/>
                <a:gd name="connsiteX159" fmla="*/ 2371205 w 5081154"/>
                <a:gd name="connsiteY159" fmla="*/ 523354 h 5463886"/>
                <a:gd name="connsiteX160" fmla="*/ 2401685 w 5081154"/>
                <a:gd name="connsiteY160" fmla="*/ 403339 h 5463886"/>
                <a:gd name="connsiteX161" fmla="*/ 2375015 w 5081154"/>
                <a:gd name="connsiteY161" fmla="*/ 235699 h 5463886"/>
                <a:gd name="connsiteX162" fmla="*/ 2392160 w 5081154"/>
                <a:gd name="connsiteY162" fmla="*/ 176644 h 5463886"/>
                <a:gd name="connsiteX163" fmla="*/ 2543001 w 5081154"/>
                <a:gd name="connsiteY163" fmla="*/ 128501 h 5463886"/>
                <a:gd name="connsiteX164" fmla="*/ 2580755 w 5081154"/>
                <a:gd name="connsiteY164" fmla="*/ 163309 h 5463886"/>
                <a:gd name="connsiteX165" fmla="*/ 2573135 w 5081154"/>
                <a:gd name="connsiteY165" fmla="*/ 266179 h 5463886"/>
                <a:gd name="connsiteX166" fmla="*/ 2628380 w 5081154"/>
                <a:gd name="connsiteY166" fmla="*/ 292849 h 5463886"/>
                <a:gd name="connsiteX167" fmla="*/ 2667519 w 5081154"/>
                <a:gd name="connsiteY167" fmla="*/ 355369 h 5463886"/>
                <a:gd name="connsiteX168" fmla="*/ 2662670 w 5081154"/>
                <a:gd name="connsiteY168" fmla="*/ 353809 h 5463886"/>
                <a:gd name="connsiteX169" fmla="*/ 2943398 w 5081154"/>
                <a:gd name="connsiteY169" fmla="*/ 307051 h 5463886"/>
                <a:gd name="connsiteX170" fmla="*/ 2978900 w 5081154"/>
                <a:gd name="connsiteY170" fmla="*/ 344284 h 5463886"/>
                <a:gd name="connsiteX171" fmla="*/ 3076055 w 5081154"/>
                <a:gd name="connsiteY171" fmla="*/ 290944 h 5463886"/>
                <a:gd name="connsiteX172" fmla="*/ 3125585 w 5081154"/>
                <a:gd name="connsiteY172" fmla="*/ 351904 h 5463886"/>
                <a:gd name="connsiteX173" fmla="*/ 3125585 w 5081154"/>
                <a:gd name="connsiteY173" fmla="*/ 416674 h 5463886"/>
                <a:gd name="connsiteX174" fmla="*/ 3265170 w 5081154"/>
                <a:gd name="connsiteY174" fmla="*/ 480233 h 5463886"/>
                <a:gd name="connsiteX175" fmla="*/ 3241963 w 5081154"/>
                <a:gd name="connsiteY175" fmla="*/ 590550 h 5463886"/>
                <a:gd name="connsiteX176" fmla="*/ 3387436 w 5081154"/>
                <a:gd name="connsiteY176" fmla="*/ 746414 h 5463886"/>
                <a:gd name="connsiteX177" fmla="*/ 3449781 w 5081154"/>
                <a:gd name="connsiteY177" fmla="*/ 902277 h 5463886"/>
                <a:gd name="connsiteX178" fmla="*/ 3647209 w 5081154"/>
                <a:gd name="connsiteY178" fmla="*/ 1037359 h 5463886"/>
                <a:gd name="connsiteX179" fmla="*/ 3699163 w 5081154"/>
                <a:gd name="connsiteY179" fmla="*/ 1162050 h 5463886"/>
                <a:gd name="connsiteX0" fmla="*/ 3699163 w 5081154"/>
                <a:gd name="connsiteY0" fmla="*/ 1162050 h 5463886"/>
                <a:gd name="connsiteX1" fmla="*/ 3647209 w 5081154"/>
                <a:gd name="connsiteY1" fmla="*/ 1276350 h 5463886"/>
                <a:gd name="connsiteX2" fmla="*/ 3647209 w 5081154"/>
                <a:gd name="connsiteY2" fmla="*/ 1369868 h 5463886"/>
                <a:gd name="connsiteX3" fmla="*/ 3574472 w 5081154"/>
                <a:gd name="connsiteY3" fmla="*/ 1390650 h 5463886"/>
                <a:gd name="connsiteX4" fmla="*/ 3595254 w 5081154"/>
                <a:gd name="connsiteY4" fmla="*/ 1494559 h 5463886"/>
                <a:gd name="connsiteX5" fmla="*/ 3678381 w 5081154"/>
                <a:gd name="connsiteY5" fmla="*/ 1525732 h 5463886"/>
                <a:gd name="connsiteX6" fmla="*/ 3688772 w 5081154"/>
                <a:gd name="connsiteY6" fmla="*/ 1640032 h 5463886"/>
                <a:gd name="connsiteX7" fmla="*/ 3740727 w 5081154"/>
                <a:gd name="connsiteY7" fmla="*/ 1650423 h 5463886"/>
                <a:gd name="connsiteX8" fmla="*/ 3730336 w 5081154"/>
                <a:gd name="connsiteY8" fmla="*/ 1795896 h 5463886"/>
                <a:gd name="connsiteX9" fmla="*/ 3803072 w 5081154"/>
                <a:gd name="connsiteY9" fmla="*/ 1806286 h 5463886"/>
                <a:gd name="connsiteX10" fmla="*/ 3834245 w 5081154"/>
                <a:gd name="connsiteY10" fmla="*/ 1941368 h 5463886"/>
                <a:gd name="connsiteX11" fmla="*/ 3938154 w 5081154"/>
                <a:gd name="connsiteY11" fmla="*/ 2003714 h 5463886"/>
                <a:gd name="connsiteX12" fmla="*/ 3958936 w 5081154"/>
                <a:gd name="connsiteY12" fmla="*/ 2076450 h 5463886"/>
                <a:gd name="connsiteX13" fmla="*/ 4197927 w 5081154"/>
                <a:gd name="connsiteY13" fmla="*/ 2107623 h 5463886"/>
                <a:gd name="connsiteX14" fmla="*/ 4384963 w 5081154"/>
                <a:gd name="connsiteY14" fmla="*/ 2481696 h 5463886"/>
                <a:gd name="connsiteX15" fmla="*/ 4447309 w 5081154"/>
                <a:gd name="connsiteY15" fmla="*/ 2429741 h 5463886"/>
                <a:gd name="connsiteX16" fmla="*/ 4603172 w 5081154"/>
                <a:gd name="connsiteY16" fmla="*/ 2575214 h 5463886"/>
                <a:gd name="connsiteX17" fmla="*/ 4603172 w 5081154"/>
                <a:gd name="connsiteY17" fmla="*/ 2658341 h 5463886"/>
                <a:gd name="connsiteX18" fmla="*/ 4738254 w 5081154"/>
                <a:gd name="connsiteY18" fmla="*/ 2762250 h 5463886"/>
                <a:gd name="connsiteX19" fmla="*/ 4831772 w 5081154"/>
                <a:gd name="connsiteY19" fmla="*/ 2741468 h 5463886"/>
                <a:gd name="connsiteX20" fmla="*/ 4914900 w 5081154"/>
                <a:gd name="connsiteY20" fmla="*/ 2845377 h 5463886"/>
                <a:gd name="connsiteX21" fmla="*/ 4966854 w 5081154"/>
                <a:gd name="connsiteY21" fmla="*/ 2845377 h 5463886"/>
                <a:gd name="connsiteX22" fmla="*/ 5060372 w 5081154"/>
                <a:gd name="connsiteY22" fmla="*/ 3063586 h 5463886"/>
                <a:gd name="connsiteX23" fmla="*/ 5081154 w 5081154"/>
                <a:gd name="connsiteY23" fmla="*/ 3167496 h 5463886"/>
                <a:gd name="connsiteX24" fmla="*/ 5060372 w 5081154"/>
                <a:gd name="connsiteY24" fmla="*/ 3261014 h 5463886"/>
                <a:gd name="connsiteX25" fmla="*/ 5060372 w 5081154"/>
                <a:gd name="connsiteY25" fmla="*/ 3323359 h 5463886"/>
                <a:gd name="connsiteX26" fmla="*/ 4935681 w 5081154"/>
                <a:gd name="connsiteY26" fmla="*/ 3458441 h 5463886"/>
                <a:gd name="connsiteX27" fmla="*/ 4748645 w 5081154"/>
                <a:gd name="connsiteY27" fmla="*/ 3354532 h 5463886"/>
                <a:gd name="connsiteX28" fmla="*/ 4665518 w 5081154"/>
                <a:gd name="connsiteY28" fmla="*/ 3406486 h 5463886"/>
                <a:gd name="connsiteX29" fmla="*/ 4623954 w 5081154"/>
                <a:gd name="connsiteY29" fmla="*/ 3718214 h 5463886"/>
                <a:gd name="connsiteX30" fmla="*/ 4478481 w 5081154"/>
                <a:gd name="connsiteY30" fmla="*/ 3842905 h 5463886"/>
                <a:gd name="connsiteX31" fmla="*/ 4239490 w 5081154"/>
                <a:gd name="connsiteY31" fmla="*/ 3894859 h 5463886"/>
                <a:gd name="connsiteX32" fmla="*/ 4156363 w 5081154"/>
                <a:gd name="connsiteY32" fmla="*/ 3957205 h 5463886"/>
                <a:gd name="connsiteX33" fmla="*/ 4073236 w 5081154"/>
                <a:gd name="connsiteY33" fmla="*/ 3988377 h 5463886"/>
                <a:gd name="connsiteX34" fmla="*/ 3938154 w 5081154"/>
                <a:gd name="connsiteY34" fmla="*/ 4123459 h 5463886"/>
                <a:gd name="connsiteX35" fmla="*/ 4042063 w 5081154"/>
                <a:gd name="connsiteY35" fmla="*/ 4383232 h 5463886"/>
                <a:gd name="connsiteX36" fmla="*/ 4156363 w 5081154"/>
                <a:gd name="connsiteY36" fmla="*/ 4559877 h 5463886"/>
                <a:gd name="connsiteX37" fmla="*/ 4083627 w 5081154"/>
                <a:gd name="connsiteY37" fmla="*/ 4736523 h 5463886"/>
                <a:gd name="connsiteX38" fmla="*/ 4083627 w 5081154"/>
                <a:gd name="connsiteY38" fmla="*/ 4819650 h 5463886"/>
                <a:gd name="connsiteX39" fmla="*/ 4239490 w 5081154"/>
                <a:gd name="connsiteY39" fmla="*/ 4809259 h 5463886"/>
                <a:gd name="connsiteX40" fmla="*/ 4260272 w 5081154"/>
                <a:gd name="connsiteY40" fmla="*/ 4892386 h 5463886"/>
                <a:gd name="connsiteX41" fmla="*/ 4197927 w 5081154"/>
                <a:gd name="connsiteY41" fmla="*/ 5214505 h 5463886"/>
                <a:gd name="connsiteX42" fmla="*/ 3948545 w 5081154"/>
                <a:gd name="connsiteY42" fmla="*/ 5048250 h 5463886"/>
                <a:gd name="connsiteX43" fmla="*/ 4000500 w 5081154"/>
                <a:gd name="connsiteY43" fmla="*/ 4985905 h 5463886"/>
                <a:gd name="connsiteX44" fmla="*/ 3927763 w 5081154"/>
                <a:gd name="connsiteY44" fmla="*/ 4944341 h 5463886"/>
                <a:gd name="connsiteX45" fmla="*/ 3927763 w 5081154"/>
                <a:gd name="connsiteY45" fmla="*/ 4871605 h 5463886"/>
                <a:gd name="connsiteX46" fmla="*/ 3771900 w 5081154"/>
                <a:gd name="connsiteY46" fmla="*/ 4881996 h 5463886"/>
                <a:gd name="connsiteX47" fmla="*/ 3667990 w 5081154"/>
                <a:gd name="connsiteY47" fmla="*/ 4933950 h 5463886"/>
                <a:gd name="connsiteX48" fmla="*/ 3564081 w 5081154"/>
                <a:gd name="connsiteY48" fmla="*/ 4830041 h 5463886"/>
                <a:gd name="connsiteX49" fmla="*/ 3356263 w 5081154"/>
                <a:gd name="connsiteY49" fmla="*/ 4850823 h 5463886"/>
                <a:gd name="connsiteX50" fmla="*/ 3356263 w 5081154"/>
                <a:gd name="connsiteY50" fmla="*/ 4726132 h 5463886"/>
                <a:gd name="connsiteX51" fmla="*/ 3273136 w 5081154"/>
                <a:gd name="connsiteY51" fmla="*/ 4819650 h 5463886"/>
                <a:gd name="connsiteX52" fmla="*/ 3293918 w 5081154"/>
                <a:gd name="connsiteY52" fmla="*/ 4933950 h 5463886"/>
                <a:gd name="connsiteX53" fmla="*/ 2930236 w 5081154"/>
                <a:gd name="connsiteY53" fmla="*/ 4933950 h 5463886"/>
                <a:gd name="connsiteX54" fmla="*/ 2670463 w 5081154"/>
                <a:gd name="connsiteY54" fmla="*/ 4954732 h 5463886"/>
                <a:gd name="connsiteX55" fmla="*/ 2628900 w 5081154"/>
                <a:gd name="connsiteY55" fmla="*/ 5120986 h 5463886"/>
                <a:gd name="connsiteX56" fmla="*/ 2441863 w 5081154"/>
                <a:gd name="connsiteY56" fmla="*/ 5120986 h 5463886"/>
                <a:gd name="connsiteX57" fmla="*/ 2369127 w 5081154"/>
                <a:gd name="connsiteY57" fmla="*/ 5204114 h 5463886"/>
                <a:gd name="connsiteX58" fmla="*/ 2265218 w 5081154"/>
                <a:gd name="connsiteY58" fmla="*/ 5276850 h 5463886"/>
                <a:gd name="connsiteX59" fmla="*/ 1849581 w 5081154"/>
                <a:gd name="connsiteY59" fmla="*/ 5266459 h 5463886"/>
                <a:gd name="connsiteX60" fmla="*/ 1870363 w 5081154"/>
                <a:gd name="connsiteY60" fmla="*/ 5069032 h 5463886"/>
                <a:gd name="connsiteX61" fmla="*/ 1766454 w 5081154"/>
                <a:gd name="connsiteY61" fmla="*/ 5079423 h 5463886"/>
                <a:gd name="connsiteX62" fmla="*/ 1610590 w 5081154"/>
                <a:gd name="connsiteY62" fmla="*/ 4944341 h 5463886"/>
                <a:gd name="connsiteX63" fmla="*/ 1527463 w 5081154"/>
                <a:gd name="connsiteY63" fmla="*/ 5017077 h 5463886"/>
                <a:gd name="connsiteX64" fmla="*/ 1465118 w 5081154"/>
                <a:gd name="connsiteY64" fmla="*/ 5048250 h 5463886"/>
                <a:gd name="connsiteX65" fmla="*/ 1361209 w 5081154"/>
                <a:gd name="connsiteY65" fmla="*/ 5027468 h 5463886"/>
                <a:gd name="connsiteX66" fmla="*/ 1392381 w 5081154"/>
                <a:gd name="connsiteY66" fmla="*/ 5193723 h 5463886"/>
                <a:gd name="connsiteX67" fmla="*/ 1340427 w 5081154"/>
                <a:gd name="connsiteY67" fmla="*/ 5318414 h 5463886"/>
                <a:gd name="connsiteX68" fmla="*/ 1153390 w 5081154"/>
                <a:gd name="connsiteY68" fmla="*/ 5463886 h 5463886"/>
                <a:gd name="connsiteX69" fmla="*/ 1049481 w 5081154"/>
                <a:gd name="connsiteY69" fmla="*/ 5453496 h 5463886"/>
                <a:gd name="connsiteX70" fmla="*/ 1143000 w 5081154"/>
                <a:gd name="connsiteY70" fmla="*/ 5276850 h 5463886"/>
                <a:gd name="connsiteX71" fmla="*/ 997527 w 5081154"/>
                <a:gd name="connsiteY71" fmla="*/ 5339196 h 5463886"/>
                <a:gd name="connsiteX72" fmla="*/ 955963 w 5081154"/>
                <a:gd name="connsiteY72" fmla="*/ 5224896 h 5463886"/>
                <a:gd name="connsiteX73" fmla="*/ 997527 w 5081154"/>
                <a:gd name="connsiteY73" fmla="*/ 5152159 h 5463886"/>
                <a:gd name="connsiteX74" fmla="*/ 924790 w 5081154"/>
                <a:gd name="connsiteY74" fmla="*/ 5110596 h 5463886"/>
                <a:gd name="connsiteX75" fmla="*/ 862445 w 5081154"/>
                <a:gd name="connsiteY75" fmla="*/ 5058641 h 5463886"/>
                <a:gd name="connsiteX76" fmla="*/ 779318 w 5081154"/>
                <a:gd name="connsiteY76" fmla="*/ 5006686 h 5463886"/>
                <a:gd name="connsiteX77" fmla="*/ 675409 w 5081154"/>
                <a:gd name="connsiteY77" fmla="*/ 4892386 h 5463886"/>
                <a:gd name="connsiteX78" fmla="*/ 602672 w 5081154"/>
                <a:gd name="connsiteY78" fmla="*/ 5027468 h 5463886"/>
                <a:gd name="connsiteX79" fmla="*/ 415636 w 5081154"/>
                <a:gd name="connsiteY79" fmla="*/ 5027468 h 5463886"/>
                <a:gd name="connsiteX80" fmla="*/ 353290 w 5081154"/>
                <a:gd name="connsiteY80" fmla="*/ 4965123 h 5463886"/>
                <a:gd name="connsiteX81" fmla="*/ 488372 w 5081154"/>
                <a:gd name="connsiteY81" fmla="*/ 4892386 h 5463886"/>
                <a:gd name="connsiteX82" fmla="*/ 633845 w 5081154"/>
                <a:gd name="connsiteY82" fmla="*/ 4902777 h 5463886"/>
                <a:gd name="connsiteX83" fmla="*/ 748145 w 5081154"/>
                <a:gd name="connsiteY83" fmla="*/ 4798868 h 5463886"/>
                <a:gd name="connsiteX84" fmla="*/ 852054 w 5081154"/>
                <a:gd name="connsiteY84" fmla="*/ 4830041 h 5463886"/>
                <a:gd name="connsiteX85" fmla="*/ 955963 w 5081154"/>
                <a:gd name="connsiteY85" fmla="*/ 4788477 h 5463886"/>
                <a:gd name="connsiteX86" fmla="*/ 976745 w 5081154"/>
                <a:gd name="connsiteY86" fmla="*/ 4861214 h 5463886"/>
                <a:gd name="connsiteX87" fmla="*/ 1039090 w 5081154"/>
                <a:gd name="connsiteY87" fmla="*/ 4694959 h 5463886"/>
                <a:gd name="connsiteX88" fmla="*/ 966354 w 5081154"/>
                <a:gd name="connsiteY88" fmla="*/ 4622223 h 5463886"/>
                <a:gd name="connsiteX89" fmla="*/ 1039090 w 5081154"/>
                <a:gd name="connsiteY89" fmla="*/ 4539096 h 5463886"/>
                <a:gd name="connsiteX90" fmla="*/ 976745 w 5081154"/>
                <a:gd name="connsiteY90" fmla="*/ 4435186 h 5463886"/>
                <a:gd name="connsiteX91" fmla="*/ 997527 w 5081154"/>
                <a:gd name="connsiteY91" fmla="*/ 4341668 h 5463886"/>
                <a:gd name="connsiteX92" fmla="*/ 1028700 w 5081154"/>
                <a:gd name="connsiteY92" fmla="*/ 4102677 h 5463886"/>
                <a:gd name="connsiteX93" fmla="*/ 935181 w 5081154"/>
                <a:gd name="connsiteY93" fmla="*/ 3676650 h 5463886"/>
                <a:gd name="connsiteX94" fmla="*/ 987136 w 5081154"/>
                <a:gd name="connsiteY94" fmla="*/ 3531177 h 5463886"/>
                <a:gd name="connsiteX95" fmla="*/ 1080654 w 5081154"/>
                <a:gd name="connsiteY95" fmla="*/ 3479223 h 5463886"/>
                <a:gd name="connsiteX96" fmla="*/ 1101436 w 5081154"/>
                <a:gd name="connsiteY96" fmla="*/ 3520786 h 5463886"/>
                <a:gd name="connsiteX97" fmla="*/ 1246909 w 5081154"/>
                <a:gd name="connsiteY97" fmla="*/ 3406486 h 5463886"/>
                <a:gd name="connsiteX98" fmla="*/ 1288472 w 5081154"/>
                <a:gd name="connsiteY98" fmla="*/ 3240232 h 5463886"/>
                <a:gd name="connsiteX99" fmla="*/ 1236518 w 5081154"/>
                <a:gd name="connsiteY99" fmla="*/ 3125932 h 5463886"/>
                <a:gd name="connsiteX100" fmla="*/ 1340427 w 5081154"/>
                <a:gd name="connsiteY100" fmla="*/ 3157105 h 5463886"/>
                <a:gd name="connsiteX101" fmla="*/ 1444336 w 5081154"/>
                <a:gd name="connsiteY101" fmla="*/ 3157105 h 5463886"/>
                <a:gd name="connsiteX102" fmla="*/ 1465118 w 5081154"/>
                <a:gd name="connsiteY102" fmla="*/ 3136323 h 5463886"/>
                <a:gd name="connsiteX103" fmla="*/ 1413163 w 5081154"/>
                <a:gd name="connsiteY103" fmla="*/ 2990850 h 5463886"/>
                <a:gd name="connsiteX104" fmla="*/ 1454727 w 5081154"/>
                <a:gd name="connsiteY104" fmla="*/ 2793423 h 5463886"/>
                <a:gd name="connsiteX105" fmla="*/ 1371600 w 5081154"/>
                <a:gd name="connsiteY105" fmla="*/ 2575214 h 5463886"/>
                <a:gd name="connsiteX106" fmla="*/ 1267690 w 5081154"/>
                <a:gd name="connsiteY106" fmla="*/ 2564823 h 5463886"/>
                <a:gd name="connsiteX107" fmla="*/ 1205345 w 5081154"/>
                <a:gd name="connsiteY107" fmla="*/ 2450523 h 5463886"/>
                <a:gd name="connsiteX108" fmla="*/ 1278081 w 5081154"/>
                <a:gd name="connsiteY108" fmla="*/ 2346614 h 5463886"/>
                <a:gd name="connsiteX109" fmla="*/ 1132609 w 5081154"/>
                <a:gd name="connsiteY109" fmla="*/ 2211532 h 5463886"/>
                <a:gd name="connsiteX110" fmla="*/ 1132609 w 5081154"/>
                <a:gd name="connsiteY110" fmla="*/ 2086841 h 5463886"/>
                <a:gd name="connsiteX111" fmla="*/ 1132609 w 5081154"/>
                <a:gd name="connsiteY111" fmla="*/ 2086841 h 5463886"/>
                <a:gd name="connsiteX112" fmla="*/ 1163781 w 5081154"/>
                <a:gd name="connsiteY112" fmla="*/ 1962150 h 5463886"/>
                <a:gd name="connsiteX113" fmla="*/ 1132609 w 5081154"/>
                <a:gd name="connsiteY113" fmla="*/ 1879023 h 5463886"/>
                <a:gd name="connsiteX114" fmla="*/ 1132609 w 5081154"/>
                <a:gd name="connsiteY114" fmla="*/ 1785505 h 5463886"/>
                <a:gd name="connsiteX115" fmla="*/ 1070263 w 5081154"/>
                <a:gd name="connsiteY115" fmla="*/ 1754332 h 5463886"/>
                <a:gd name="connsiteX116" fmla="*/ 955963 w 5081154"/>
                <a:gd name="connsiteY116" fmla="*/ 1816677 h 5463886"/>
                <a:gd name="connsiteX117" fmla="*/ 914400 w 5081154"/>
                <a:gd name="connsiteY117" fmla="*/ 1650423 h 5463886"/>
                <a:gd name="connsiteX118" fmla="*/ 841663 w 5081154"/>
                <a:gd name="connsiteY118" fmla="*/ 1421823 h 5463886"/>
                <a:gd name="connsiteX119" fmla="*/ 654627 w 5081154"/>
                <a:gd name="connsiteY119" fmla="*/ 1328305 h 5463886"/>
                <a:gd name="connsiteX120" fmla="*/ 342900 w 5081154"/>
                <a:gd name="connsiteY120" fmla="*/ 1307523 h 5463886"/>
                <a:gd name="connsiteX121" fmla="*/ 394854 w 5081154"/>
                <a:gd name="connsiteY121" fmla="*/ 1473777 h 5463886"/>
                <a:gd name="connsiteX122" fmla="*/ 270163 w 5081154"/>
                <a:gd name="connsiteY122" fmla="*/ 1546514 h 5463886"/>
                <a:gd name="connsiteX123" fmla="*/ 51954 w 5081154"/>
                <a:gd name="connsiteY123" fmla="*/ 1619250 h 5463886"/>
                <a:gd name="connsiteX124" fmla="*/ 114300 w 5081154"/>
                <a:gd name="connsiteY124" fmla="*/ 1359477 h 5463886"/>
                <a:gd name="connsiteX125" fmla="*/ 10390 w 5081154"/>
                <a:gd name="connsiteY125" fmla="*/ 1099705 h 5463886"/>
                <a:gd name="connsiteX126" fmla="*/ 0 w 5081154"/>
                <a:gd name="connsiteY126" fmla="*/ 798368 h 5463886"/>
                <a:gd name="connsiteX127" fmla="*/ 270163 w 5081154"/>
                <a:gd name="connsiteY127" fmla="*/ 673677 h 5463886"/>
                <a:gd name="connsiteX128" fmla="*/ 571500 w 5081154"/>
                <a:gd name="connsiteY128" fmla="*/ 746414 h 5463886"/>
                <a:gd name="connsiteX129" fmla="*/ 571500 w 5081154"/>
                <a:gd name="connsiteY129" fmla="*/ 538596 h 5463886"/>
                <a:gd name="connsiteX130" fmla="*/ 852054 w 5081154"/>
                <a:gd name="connsiteY130" fmla="*/ 226868 h 5463886"/>
                <a:gd name="connsiteX131" fmla="*/ 1111827 w 5081154"/>
                <a:gd name="connsiteY131" fmla="*/ 112568 h 5463886"/>
                <a:gd name="connsiteX132" fmla="*/ 1211060 w 5081154"/>
                <a:gd name="connsiteY132" fmla="*/ 0 h 5463886"/>
                <a:gd name="connsiteX133" fmla="*/ 1289165 w 5081154"/>
                <a:gd name="connsiteY133" fmla="*/ 31864 h 5463886"/>
                <a:gd name="connsiteX134" fmla="*/ 1325360 w 5081154"/>
                <a:gd name="connsiteY134" fmla="*/ 79489 h 5463886"/>
                <a:gd name="connsiteX135" fmla="*/ 1432040 w 5081154"/>
                <a:gd name="connsiteY135" fmla="*/ 129019 h 5463886"/>
                <a:gd name="connsiteX136" fmla="*/ 1492480 w 5081154"/>
                <a:gd name="connsiteY136" fmla="*/ 233796 h 5463886"/>
                <a:gd name="connsiteX137" fmla="*/ 1489190 w 5081154"/>
                <a:gd name="connsiteY137" fmla="*/ 285229 h 5463886"/>
                <a:gd name="connsiteX138" fmla="*/ 1694930 w 5081154"/>
                <a:gd name="connsiteY138" fmla="*/ 393814 h 5463886"/>
                <a:gd name="connsiteX139" fmla="*/ 1694930 w 5081154"/>
                <a:gd name="connsiteY139" fmla="*/ 523354 h 5463886"/>
                <a:gd name="connsiteX140" fmla="*/ 1710516 w 5081154"/>
                <a:gd name="connsiteY140" fmla="*/ 585874 h 5463886"/>
                <a:gd name="connsiteX141" fmla="*/ 1769225 w 5081154"/>
                <a:gd name="connsiteY141" fmla="*/ 576694 h 5463886"/>
                <a:gd name="connsiteX142" fmla="*/ 1803515 w 5081154"/>
                <a:gd name="connsiteY142" fmla="*/ 618604 h 5463886"/>
                <a:gd name="connsiteX143" fmla="*/ 1830185 w 5081154"/>
                <a:gd name="connsiteY143" fmla="*/ 559549 h 5463886"/>
                <a:gd name="connsiteX144" fmla="*/ 1921625 w 5081154"/>
                <a:gd name="connsiteY144" fmla="*/ 570979 h 5463886"/>
                <a:gd name="connsiteX145" fmla="*/ 1948295 w 5081154"/>
                <a:gd name="connsiteY145" fmla="*/ 511924 h 5463886"/>
                <a:gd name="connsiteX146" fmla="*/ 1870190 w 5081154"/>
                <a:gd name="connsiteY146" fmla="*/ 470014 h 5463886"/>
                <a:gd name="connsiteX147" fmla="*/ 1820660 w 5081154"/>
                <a:gd name="connsiteY147" fmla="*/ 388099 h 5463886"/>
                <a:gd name="connsiteX148" fmla="*/ 1836593 w 5081154"/>
                <a:gd name="connsiteY148" fmla="*/ 347749 h 5463886"/>
                <a:gd name="connsiteX149" fmla="*/ 1976870 w 5081154"/>
                <a:gd name="connsiteY149" fmla="*/ 315709 h 5463886"/>
                <a:gd name="connsiteX150" fmla="*/ 2009255 w 5081154"/>
                <a:gd name="connsiteY150" fmla="*/ 344284 h 5463886"/>
                <a:gd name="connsiteX151" fmla="*/ 2070215 w 5081154"/>
                <a:gd name="connsiteY151" fmla="*/ 344284 h 5463886"/>
                <a:gd name="connsiteX152" fmla="*/ 2098790 w 5081154"/>
                <a:gd name="connsiteY152" fmla="*/ 382384 h 5463886"/>
                <a:gd name="connsiteX153" fmla="*/ 2138795 w 5081154"/>
                <a:gd name="connsiteY153" fmla="*/ 361429 h 5463886"/>
                <a:gd name="connsiteX154" fmla="*/ 2176895 w 5081154"/>
                <a:gd name="connsiteY154" fmla="*/ 384289 h 5463886"/>
                <a:gd name="connsiteX155" fmla="*/ 2235950 w 5081154"/>
                <a:gd name="connsiteY155" fmla="*/ 386194 h 5463886"/>
                <a:gd name="connsiteX156" fmla="*/ 2272145 w 5081154"/>
                <a:gd name="connsiteY156" fmla="*/ 441439 h 5463886"/>
                <a:gd name="connsiteX157" fmla="*/ 2278380 w 5081154"/>
                <a:gd name="connsiteY157" fmla="*/ 529936 h 5463886"/>
                <a:gd name="connsiteX158" fmla="*/ 2321675 w 5081154"/>
                <a:gd name="connsiteY158" fmla="*/ 500494 h 5463886"/>
                <a:gd name="connsiteX159" fmla="*/ 2371205 w 5081154"/>
                <a:gd name="connsiteY159" fmla="*/ 523354 h 5463886"/>
                <a:gd name="connsiteX160" fmla="*/ 2401685 w 5081154"/>
                <a:gd name="connsiteY160" fmla="*/ 403339 h 5463886"/>
                <a:gd name="connsiteX161" fmla="*/ 2375015 w 5081154"/>
                <a:gd name="connsiteY161" fmla="*/ 235699 h 5463886"/>
                <a:gd name="connsiteX162" fmla="*/ 2392160 w 5081154"/>
                <a:gd name="connsiteY162" fmla="*/ 176644 h 5463886"/>
                <a:gd name="connsiteX163" fmla="*/ 2543001 w 5081154"/>
                <a:gd name="connsiteY163" fmla="*/ 128501 h 5463886"/>
                <a:gd name="connsiteX164" fmla="*/ 2580755 w 5081154"/>
                <a:gd name="connsiteY164" fmla="*/ 163309 h 5463886"/>
                <a:gd name="connsiteX165" fmla="*/ 2573135 w 5081154"/>
                <a:gd name="connsiteY165" fmla="*/ 266179 h 5463886"/>
                <a:gd name="connsiteX166" fmla="*/ 2628380 w 5081154"/>
                <a:gd name="connsiteY166" fmla="*/ 292849 h 5463886"/>
                <a:gd name="connsiteX167" fmla="*/ 2667519 w 5081154"/>
                <a:gd name="connsiteY167" fmla="*/ 355369 h 5463886"/>
                <a:gd name="connsiteX168" fmla="*/ 2662670 w 5081154"/>
                <a:gd name="connsiteY168" fmla="*/ 353809 h 5463886"/>
                <a:gd name="connsiteX169" fmla="*/ 2943398 w 5081154"/>
                <a:gd name="connsiteY169" fmla="*/ 307051 h 5463886"/>
                <a:gd name="connsiteX170" fmla="*/ 2978900 w 5081154"/>
                <a:gd name="connsiteY170" fmla="*/ 344284 h 5463886"/>
                <a:gd name="connsiteX171" fmla="*/ 3076055 w 5081154"/>
                <a:gd name="connsiteY171" fmla="*/ 290944 h 5463886"/>
                <a:gd name="connsiteX172" fmla="*/ 3125585 w 5081154"/>
                <a:gd name="connsiteY172" fmla="*/ 351904 h 5463886"/>
                <a:gd name="connsiteX173" fmla="*/ 3125585 w 5081154"/>
                <a:gd name="connsiteY173" fmla="*/ 416674 h 5463886"/>
                <a:gd name="connsiteX174" fmla="*/ 3265170 w 5081154"/>
                <a:gd name="connsiteY174" fmla="*/ 480233 h 5463886"/>
                <a:gd name="connsiteX175" fmla="*/ 3241963 w 5081154"/>
                <a:gd name="connsiteY175" fmla="*/ 590550 h 5463886"/>
                <a:gd name="connsiteX176" fmla="*/ 3387436 w 5081154"/>
                <a:gd name="connsiteY176" fmla="*/ 746414 h 5463886"/>
                <a:gd name="connsiteX177" fmla="*/ 3449781 w 5081154"/>
                <a:gd name="connsiteY177" fmla="*/ 902277 h 5463886"/>
                <a:gd name="connsiteX178" fmla="*/ 3647209 w 5081154"/>
                <a:gd name="connsiteY178" fmla="*/ 1037359 h 5463886"/>
                <a:gd name="connsiteX179" fmla="*/ 3699163 w 5081154"/>
                <a:gd name="connsiteY179" fmla="*/ 1162050 h 5463886"/>
                <a:gd name="connsiteX0" fmla="*/ 3699163 w 5081154"/>
                <a:gd name="connsiteY0" fmla="*/ 1162050 h 5463886"/>
                <a:gd name="connsiteX1" fmla="*/ 3647209 w 5081154"/>
                <a:gd name="connsiteY1" fmla="*/ 1276350 h 5463886"/>
                <a:gd name="connsiteX2" fmla="*/ 3647209 w 5081154"/>
                <a:gd name="connsiteY2" fmla="*/ 1369868 h 5463886"/>
                <a:gd name="connsiteX3" fmla="*/ 3574472 w 5081154"/>
                <a:gd name="connsiteY3" fmla="*/ 1390650 h 5463886"/>
                <a:gd name="connsiteX4" fmla="*/ 3595254 w 5081154"/>
                <a:gd name="connsiteY4" fmla="*/ 1494559 h 5463886"/>
                <a:gd name="connsiteX5" fmla="*/ 3678381 w 5081154"/>
                <a:gd name="connsiteY5" fmla="*/ 1525732 h 5463886"/>
                <a:gd name="connsiteX6" fmla="*/ 3688772 w 5081154"/>
                <a:gd name="connsiteY6" fmla="*/ 1640032 h 5463886"/>
                <a:gd name="connsiteX7" fmla="*/ 3740727 w 5081154"/>
                <a:gd name="connsiteY7" fmla="*/ 1650423 h 5463886"/>
                <a:gd name="connsiteX8" fmla="*/ 3730336 w 5081154"/>
                <a:gd name="connsiteY8" fmla="*/ 1795896 h 5463886"/>
                <a:gd name="connsiteX9" fmla="*/ 3803072 w 5081154"/>
                <a:gd name="connsiteY9" fmla="*/ 1806286 h 5463886"/>
                <a:gd name="connsiteX10" fmla="*/ 3834245 w 5081154"/>
                <a:gd name="connsiteY10" fmla="*/ 1941368 h 5463886"/>
                <a:gd name="connsiteX11" fmla="*/ 3938154 w 5081154"/>
                <a:gd name="connsiteY11" fmla="*/ 2003714 h 5463886"/>
                <a:gd name="connsiteX12" fmla="*/ 3958936 w 5081154"/>
                <a:gd name="connsiteY12" fmla="*/ 2076450 h 5463886"/>
                <a:gd name="connsiteX13" fmla="*/ 4197927 w 5081154"/>
                <a:gd name="connsiteY13" fmla="*/ 2107623 h 5463886"/>
                <a:gd name="connsiteX14" fmla="*/ 4384963 w 5081154"/>
                <a:gd name="connsiteY14" fmla="*/ 2481696 h 5463886"/>
                <a:gd name="connsiteX15" fmla="*/ 4447309 w 5081154"/>
                <a:gd name="connsiteY15" fmla="*/ 2429741 h 5463886"/>
                <a:gd name="connsiteX16" fmla="*/ 4603172 w 5081154"/>
                <a:gd name="connsiteY16" fmla="*/ 2575214 h 5463886"/>
                <a:gd name="connsiteX17" fmla="*/ 4603172 w 5081154"/>
                <a:gd name="connsiteY17" fmla="*/ 2658341 h 5463886"/>
                <a:gd name="connsiteX18" fmla="*/ 4738254 w 5081154"/>
                <a:gd name="connsiteY18" fmla="*/ 2762250 h 5463886"/>
                <a:gd name="connsiteX19" fmla="*/ 4831772 w 5081154"/>
                <a:gd name="connsiteY19" fmla="*/ 2741468 h 5463886"/>
                <a:gd name="connsiteX20" fmla="*/ 4914900 w 5081154"/>
                <a:gd name="connsiteY20" fmla="*/ 2845377 h 5463886"/>
                <a:gd name="connsiteX21" fmla="*/ 4966854 w 5081154"/>
                <a:gd name="connsiteY21" fmla="*/ 2845377 h 5463886"/>
                <a:gd name="connsiteX22" fmla="*/ 5060372 w 5081154"/>
                <a:gd name="connsiteY22" fmla="*/ 3063586 h 5463886"/>
                <a:gd name="connsiteX23" fmla="*/ 5081154 w 5081154"/>
                <a:gd name="connsiteY23" fmla="*/ 3167496 h 5463886"/>
                <a:gd name="connsiteX24" fmla="*/ 5060372 w 5081154"/>
                <a:gd name="connsiteY24" fmla="*/ 3261014 h 5463886"/>
                <a:gd name="connsiteX25" fmla="*/ 5060372 w 5081154"/>
                <a:gd name="connsiteY25" fmla="*/ 3323359 h 5463886"/>
                <a:gd name="connsiteX26" fmla="*/ 4935681 w 5081154"/>
                <a:gd name="connsiteY26" fmla="*/ 3458441 h 5463886"/>
                <a:gd name="connsiteX27" fmla="*/ 4748645 w 5081154"/>
                <a:gd name="connsiteY27" fmla="*/ 3354532 h 5463886"/>
                <a:gd name="connsiteX28" fmla="*/ 4665518 w 5081154"/>
                <a:gd name="connsiteY28" fmla="*/ 3406486 h 5463886"/>
                <a:gd name="connsiteX29" fmla="*/ 4623954 w 5081154"/>
                <a:gd name="connsiteY29" fmla="*/ 3718214 h 5463886"/>
                <a:gd name="connsiteX30" fmla="*/ 4478481 w 5081154"/>
                <a:gd name="connsiteY30" fmla="*/ 3842905 h 5463886"/>
                <a:gd name="connsiteX31" fmla="*/ 4239490 w 5081154"/>
                <a:gd name="connsiteY31" fmla="*/ 3894859 h 5463886"/>
                <a:gd name="connsiteX32" fmla="*/ 4156363 w 5081154"/>
                <a:gd name="connsiteY32" fmla="*/ 3957205 h 5463886"/>
                <a:gd name="connsiteX33" fmla="*/ 4073236 w 5081154"/>
                <a:gd name="connsiteY33" fmla="*/ 3988377 h 5463886"/>
                <a:gd name="connsiteX34" fmla="*/ 3938154 w 5081154"/>
                <a:gd name="connsiteY34" fmla="*/ 4123459 h 5463886"/>
                <a:gd name="connsiteX35" fmla="*/ 4042063 w 5081154"/>
                <a:gd name="connsiteY35" fmla="*/ 4383232 h 5463886"/>
                <a:gd name="connsiteX36" fmla="*/ 4156363 w 5081154"/>
                <a:gd name="connsiteY36" fmla="*/ 4559877 h 5463886"/>
                <a:gd name="connsiteX37" fmla="*/ 4083627 w 5081154"/>
                <a:gd name="connsiteY37" fmla="*/ 4736523 h 5463886"/>
                <a:gd name="connsiteX38" fmla="*/ 4083627 w 5081154"/>
                <a:gd name="connsiteY38" fmla="*/ 4819650 h 5463886"/>
                <a:gd name="connsiteX39" fmla="*/ 4239490 w 5081154"/>
                <a:gd name="connsiteY39" fmla="*/ 4809259 h 5463886"/>
                <a:gd name="connsiteX40" fmla="*/ 4260272 w 5081154"/>
                <a:gd name="connsiteY40" fmla="*/ 4892386 h 5463886"/>
                <a:gd name="connsiteX41" fmla="*/ 4197927 w 5081154"/>
                <a:gd name="connsiteY41" fmla="*/ 5214505 h 5463886"/>
                <a:gd name="connsiteX42" fmla="*/ 3948545 w 5081154"/>
                <a:gd name="connsiteY42" fmla="*/ 5048250 h 5463886"/>
                <a:gd name="connsiteX43" fmla="*/ 4000500 w 5081154"/>
                <a:gd name="connsiteY43" fmla="*/ 4985905 h 5463886"/>
                <a:gd name="connsiteX44" fmla="*/ 3927763 w 5081154"/>
                <a:gd name="connsiteY44" fmla="*/ 4944341 h 5463886"/>
                <a:gd name="connsiteX45" fmla="*/ 3927763 w 5081154"/>
                <a:gd name="connsiteY45" fmla="*/ 4871605 h 5463886"/>
                <a:gd name="connsiteX46" fmla="*/ 3771900 w 5081154"/>
                <a:gd name="connsiteY46" fmla="*/ 4881996 h 5463886"/>
                <a:gd name="connsiteX47" fmla="*/ 3667990 w 5081154"/>
                <a:gd name="connsiteY47" fmla="*/ 4933950 h 5463886"/>
                <a:gd name="connsiteX48" fmla="*/ 3564081 w 5081154"/>
                <a:gd name="connsiteY48" fmla="*/ 4830041 h 5463886"/>
                <a:gd name="connsiteX49" fmla="*/ 3356263 w 5081154"/>
                <a:gd name="connsiteY49" fmla="*/ 4850823 h 5463886"/>
                <a:gd name="connsiteX50" fmla="*/ 3356263 w 5081154"/>
                <a:gd name="connsiteY50" fmla="*/ 4726132 h 5463886"/>
                <a:gd name="connsiteX51" fmla="*/ 3273136 w 5081154"/>
                <a:gd name="connsiteY51" fmla="*/ 4819650 h 5463886"/>
                <a:gd name="connsiteX52" fmla="*/ 3293918 w 5081154"/>
                <a:gd name="connsiteY52" fmla="*/ 4933950 h 5463886"/>
                <a:gd name="connsiteX53" fmla="*/ 2930236 w 5081154"/>
                <a:gd name="connsiteY53" fmla="*/ 4933950 h 5463886"/>
                <a:gd name="connsiteX54" fmla="*/ 2670463 w 5081154"/>
                <a:gd name="connsiteY54" fmla="*/ 4954732 h 5463886"/>
                <a:gd name="connsiteX55" fmla="*/ 2628900 w 5081154"/>
                <a:gd name="connsiteY55" fmla="*/ 5120986 h 5463886"/>
                <a:gd name="connsiteX56" fmla="*/ 2441863 w 5081154"/>
                <a:gd name="connsiteY56" fmla="*/ 5120986 h 5463886"/>
                <a:gd name="connsiteX57" fmla="*/ 2369127 w 5081154"/>
                <a:gd name="connsiteY57" fmla="*/ 5204114 h 5463886"/>
                <a:gd name="connsiteX58" fmla="*/ 2265218 w 5081154"/>
                <a:gd name="connsiteY58" fmla="*/ 5276850 h 5463886"/>
                <a:gd name="connsiteX59" fmla="*/ 1849581 w 5081154"/>
                <a:gd name="connsiteY59" fmla="*/ 5266459 h 5463886"/>
                <a:gd name="connsiteX60" fmla="*/ 1870363 w 5081154"/>
                <a:gd name="connsiteY60" fmla="*/ 5069032 h 5463886"/>
                <a:gd name="connsiteX61" fmla="*/ 1766454 w 5081154"/>
                <a:gd name="connsiteY61" fmla="*/ 5079423 h 5463886"/>
                <a:gd name="connsiteX62" fmla="*/ 1610590 w 5081154"/>
                <a:gd name="connsiteY62" fmla="*/ 4944341 h 5463886"/>
                <a:gd name="connsiteX63" fmla="*/ 1527463 w 5081154"/>
                <a:gd name="connsiteY63" fmla="*/ 5017077 h 5463886"/>
                <a:gd name="connsiteX64" fmla="*/ 1465118 w 5081154"/>
                <a:gd name="connsiteY64" fmla="*/ 5048250 h 5463886"/>
                <a:gd name="connsiteX65" fmla="*/ 1361209 w 5081154"/>
                <a:gd name="connsiteY65" fmla="*/ 5027468 h 5463886"/>
                <a:gd name="connsiteX66" fmla="*/ 1392381 w 5081154"/>
                <a:gd name="connsiteY66" fmla="*/ 5193723 h 5463886"/>
                <a:gd name="connsiteX67" fmla="*/ 1340427 w 5081154"/>
                <a:gd name="connsiteY67" fmla="*/ 5318414 h 5463886"/>
                <a:gd name="connsiteX68" fmla="*/ 1153390 w 5081154"/>
                <a:gd name="connsiteY68" fmla="*/ 5463886 h 5463886"/>
                <a:gd name="connsiteX69" fmla="*/ 1049481 w 5081154"/>
                <a:gd name="connsiteY69" fmla="*/ 5453496 h 5463886"/>
                <a:gd name="connsiteX70" fmla="*/ 1143000 w 5081154"/>
                <a:gd name="connsiteY70" fmla="*/ 5276850 h 5463886"/>
                <a:gd name="connsiteX71" fmla="*/ 997527 w 5081154"/>
                <a:gd name="connsiteY71" fmla="*/ 5339196 h 5463886"/>
                <a:gd name="connsiteX72" fmla="*/ 955963 w 5081154"/>
                <a:gd name="connsiteY72" fmla="*/ 5224896 h 5463886"/>
                <a:gd name="connsiteX73" fmla="*/ 997527 w 5081154"/>
                <a:gd name="connsiteY73" fmla="*/ 5152159 h 5463886"/>
                <a:gd name="connsiteX74" fmla="*/ 924790 w 5081154"/>
                <a:gd name="connsiteY74" fmla="*/ 5110596 h 5463886"/>
                <a:gd name="connsiteX75" fmla="*/ 862445 w 5081154"/>
                <a:gd name="connsiteY75" fmla="*/ 5058641 h 5463886"/>
                <a:gd name="connsiteX76" fmla="*/ 779318 w 5081154"/>
                <a:gd name="connsiteY76" fmla="*/ 5006686 h 5463886"/>
                <a:gd name="connsiteX77" fmla="*/ 675409 w 5081154"/>
                <a:gd name="connsiteY77" fmla="*/ 4892386 h 5463886"/>
                <a:gd name="connsiteX78" fmla="*/ 602672 w 5081154"/>
                <a:gd name="connsiteY78" fmla="*/ 5027468 h 5463886"/>
                <a:gd name="connsiteX79" fmla="*/ 415636 w 5081154"/>
                <a:gd name="connsiteY79" fmla="*/ 5027468 h 5463886"/>
                <a:gd name="connsiteX80" fmla="*/ 353290 w 5081154"/>
                <a:gd name="connsiteY80" fmla="*/ 4965123 h 5463886"/>
                <a:gd name="connsiteX81" fmla="*/ 488372 w 5081154"/>
                <a:gd name="connsiteY81" fmla="*/ 4892386 h 5463886"/>
                <a:gd name="connsiteX82" fmla="*/ 633845 w 5081154"/>
                <a:gd name="connsiteY82" fmla="*/ 4902777 h 5463886"/>
                <a:gd name="connsiteX83" fmla="*/ 748145 w 5081154"/>
                <a:gd name="connsiteY83" fmla="*/ 4798868 h 5463886"/>
                <a:gd name="connsiteX84" fmla="*/ 852054 w 5081154"/>
                <a:gd name="connsiteY84" fmla="*/ 4830041 h 5463886"/>
                <a:gd name="connsiteX85" fmla="*/ 955963 w 5081154"/>
                <a:gd name="connsiteY85" fmla="*/ 4788477 h 5463886"/>
                <a:gd name="connsiteX86" fmla="*/ 976745 w 5081154"/>
                <a:gd name="connsiteY86" fmla="*/ 4861214 h 5463886"/>
                <a:gd name="connsiteX87" fmla="*/ 1039090 w 5081154"/>
                <a:gd name="connsiteY87" fmla="*/ 4694959 h 5463886"/>
                <a:gd name="connsiteX88" fmla="*/ 966354 w 5081154"/>
                <a:gd name="connsiteY88" fmla="*/ 4622223 h 5463886"/>
                <a:gd name="connsiteX89" fmla="*/ 1039090 w 5081154"/>
                <a:gd name="connsiteY89" fmla="*/ 4539096 h 5463886"/>
                <a:gd name="connsiteX90" fmla="*/ 976745 w 5081154"/>
                <a:gd name="connsiteY90" fmla="*/ 4435186 h 5463886"/>
                <a:gd name="connsiteX91" fmla="*/ 997527 w 5081154"/>
                <a:gd name="connsiteY91" fmla="*/ 4341668 h 5463886"/>
                <a:gd name="connsiteX92" fmla="*/ 1028700 w 5081154"/>
                <a:gd name="connsiteY92" fmla="*/ 4102677 h 5463886"/>
                <a:gd name="connsiteX93" fmla="*/ 935181 w 5081154"/>
                <a:gd name="connsiteY93" fmla="*/ 3676650 h 5463886"/>
                <a:gd name="connsiteX94" fmla="*/ 987136 w 5081154"/>
                <a:gd name="connsiteY94" fmla="*/ 3531177 h 5463886"/>
                <a:gd name="connsiteX95" fmla="*/ 1080654 w 5081154"/>
                <a:gd name="connsiteY95" fmla="*/ 3479223 h 5463886"/>
                <a:gd name="connsiteX96" fmla="*/ 1101436 w 5081154"/>
                <a:gd name="connsiteY96" fmla="*/ 3520786 h 5463886"/>
                <a:gd name="connsiteX97" fmla="*/ 1246909 w 5081154"/>
                <a:gd name="connsiteY97" fmla="*/ 3406486 h 5463886"/>
                <a:gd name="connsiteX98" fmla="*/ 1288472 w 5081154"/>
                <a:gd name="connsiteY98" fmla="*/ 3240232 h 5463886"/>
                <a:gd name="connsiteX99" fmla="*/ 1236518 w 5081154"/>
                <a:gd name="connsiteY99" fmla="*/ 3125932 h 5463886"/>
                <a:gd name="connsiteX100" fmla="*/ 1340427 w 5081154"/>
                <a:gd name="connsiteY100" fmla="*/ 3157105 h 5463886"/>
                <a:gd name="connsiteX101" fmla="*/ 1444336 w 5081154"/>
                <a:gd name="connsiteY101" fmla="*/ 3157105 h 5463886"/>
                <a:gd name="connsiteX102" fmla="*/ 1465118 w 5081154"/>
                <a:gd name="connsiteY102" fmla="*/ 3136323 h 5463886"/>
                <a:gd name="connsiteX103" fmla="*/ 1413163 w 5081154"/>
                <a:gd name="connsiteY103" fmla="*/ 2990850 h 5463886"/>
                <a:gd name="connsiteX104" fmla="*/ 1454727 w 5081154"/>
                <a:gd name="connsiteY104" fmla="*/ 2793423 h 5463886"/>
                <a:gd name="connsiteX105" fmla="*/ 1371600 w 5081154"/>
                <a:gd name="connsiteY105" fmla="*/ 2575214 h 5463886"/>
                <a:gd name="connsiteX106" fmla="*/ 1267690 w 5081154"/>
                <a:gd name="connsiteY106" fmla="*/ 2564823 h 5463886"/>
                <a:gd name="connsiteX107" fmla="*/ 1205345 w 5081154"/>
                <a:gd name="connsiteY107" fmla="*/ 2450523 h 5463886"/>
                <a:gd name="connsiteX108" fmla="*/ 1278081 w 5081154"/>
                <a:gd name="connsiteY108" fmla="*/ 2346614 h 5463886"/>
                <a:gd name="connsiteX109" fmla="*/ 1132609 w 5081154"/>
                <a:gd name="connsiteY109" fmla="*/ 2211532 h 5463886"/>
                <a:gd name="connsiteX110" fmla="*/ 1132609 w 5081154"/>
                <a:gd name="connsiteY110" fmla="*/ 2086841 h 5463886"/>
                <a:gd name="connsiteX111" fmla="*/ 1132609 w 5081154"/>
                <a:gd name="connsiteY111" fmla="*/ 2086841 h 5463886"/>
                <a:gd name="connsiteX112" fmla="*/ 1163781 w 5081154"/>
                <a:gd name="connsiteY112" fmla="*/ 1962150 h 5463886"/>
                <a:gd name="connsiteX113" fmla="*/ 1132609 w 5081154"/>
                <a:gd name="connsiteY113" fmla="*/ 1879023 h 5463886"/>
                <a:gd name="connsiteX114" fmla="*/ 1132609 w 5081154"/>
                <a:gd name="connsiteY114" fmla="*/ 1785505 h 5463886"/>
                <a:gd name="connsiteX115" fmla="*/ 1070263 w 5081154"/>
                <a:gd name="connsiteY115" fmla="*/ 1754332 h 5463886"/>
                <a:gd name="connsiteX116" fmla="*/ 955963 w 5081154"/>
                <a:gd name="connsiteY116" fmla="*/ 1816677 h 5463886"/>
                <a:gd name="connsiteX117" fmla="*/ 914400 w 5081154"/>
                <a:gd name="connsiteY117" fmla="*/ 1650423 h 5463886"/>
                <a:gd name="connsiteX118" fmla="*/ 841663 w 5081154"/>
                <a:gd name="connsiteY118" fmla="*/ 1421823 h 5463886"/>
                <a:gd name="connsiteX119" fmla="*/ 654627 w 5081154"/>
                <a:gd name="connsiteY119" fmla="*/ 1328305 h 5463886"/>
                <a:gd name="connsiteX120" fmla="*/ 342900 w 5081154"/>
                <a:gd name="connsiteY120" fmla="*/ 1307523 h 5463886"/>
                <a:gd name="connsiteX121" fmla="*/ 394854 w 5081154"/>
                <a:gd name="connsiteY121" fmla="*/ 1473777 h 5463886"/>
                <a:gd name="connsiteX122" fmla="*/ 270163 w 5081154"/>
                <a:gd name="connsiteY122" fmla="*/ 1546514 h 5463886"/>
                <a:gd name="connsiteX123" fmla="*/ 51954 w 5081154"/>
                <a:gd name="connsiteY123" fmla="*/ 1619250 h 5463886"/>
                <a:gd name="connsiteX124" fmla="*/ 114300 w 5081154"/>
                <a:gd name="connsiteY124" fmla="*/ 1359477 h 5463886"/>
                <a:gd name="connsiteX125" fmla="*/ 10390 w 5081154"/>
                <a:gd name="connsiteY125" fmla="*/ 1099705 h 5463886"/>
                <a:gd name="connsiteX126" fmla="*/ 0 w 5081154"/>
                <a:gd name="connsiteY126" fmla="*/ 798368 h 5463886"/>
                <a:gd name="connsiteX127" fmla="*/ 270163 w 5081154"/>
                <a:gd name="connsiteY127" fmla="*/ 673677 h 5463886"/>
                <a:gd name="connsiteX128" fmla="*/ 571500 w 5081154"/>
                <a:gd name="connsiteY128" fmla="*/ 746414 h 5463886"/>
                <a:gd name="connsiteX129" fmla="*/ 571500 w 5081154"/>
                <a:gd name="connsiteY129" fmla="*/ 538596 h 5463886"/>
                <a:gd name="connsiteX130" fmla="*/ 852054 w 5081154"/>
                <a:gd name="connsiteY130" fmla="*/ 226868 h 5463886"/>
                <a:gd name="connsiteX131" fmla="*/ 1111827 w 5081154"/>
                <a:gd name="connsiteY131" fmla="*/ 112568 h 5463886"/>
                <a:gd name="connsiteX132" fmla="*/ 1211060 w 5081154"/>
                <a:gd name="connsiteY132" fmla="*/ 0 h 5463886"/>
                <a:gd name="connsiteX133" fmla="*/ 1289165 w 5081154"/>
                <a:gd name="connsiteY133" fmla="*/ 31864 h 5463886"/>
                <a:gd name="connsiteX134" fmla="*/ 1325360 w 5081154"/>
                <a:gd name="connsiteY134" fmla="*/ 79489 h 5463886"/>
                <a:gd name="connsiteX135" fmla="*/ 1432040 w 5081154"/>
                <a:gd name="connsiteY135" fmla="*/ 129019 h 5463886"/>
                <a:gd name="connsiteX136" fmla="*/ 1492480 w 5081154"/>
                <a:gd name="connsiteY136" fmla="*/ 233796 h 5463886"/>
                <a:gd name="connsiteX137" fmla="*/ 1489190 w 5081154"/>
                <a:gd name="connsiteY137" fmla="*/ 285229 h 5463886"/>
                <a:gd name="connsiteX138" fmla="*/ 1694930 w 5081154"/>
                <a:gd name="connsiteY138" fmla="*/ 393814 h 5463886"/>
                <a:gd name="connsiteX139" fmla="*/ 1694930 w 5081154"/>
                <a:gd name="connsiteY139" fmla="*/ 523354 h 5463886"/>
                <a:gd name="connsiteX140" fmla="*/ 1710516 w 5081154"/>
                <a:gd name="connsiteY140" fmla="*/ 585874 h 5463886"/>
                <a:gd name="connsiteX141" fmla="*/ 1769225 w 5081154"/>
                <a:gd name="connsiteY141" fmla="*/ 576694 h 5463886"/>
                <a:gd name="connsiteX142" fmla="*/ 1803515 w 5081154"/>
                <a:gd name="connsiteY142" fmla="*/ 618604 h 5463886"/>
                <a:gd name="connsiteX143" fmla="*/ 1830185 w 5081154"/>
                <a:gd name="connsiteY143" fmla="*/ 559549 h 5463886"/>
                <a:gd name="connsiteX144" fmla="*/ 1921625 w 5081154"/>
                <a:gd name="connsiteY144" fmla="*/ 570979 h 5463886"/>
                <a:gd name="connsiteX145" fmla="*/ 1948295 w 5081154"/>
                <a:gd name="connsiteY145" fmla="*/ 511924 h 5463886"/>
                <a:gd name="connsiteX146" fmla="*/ 1870190 w 5081154"/>
                <a:gd name="connsiteY146" fmla="*/ 470014 h 5463886"/>
                <a:gd name="connsiteX147" fmla="*/ 1820660 w 5081154"/>
                <a:gd name="connsiteY147" fmla="*/ 388099 h 5463886"/>
                <a:gd name="connsiteX148" fmla="*/ 1836593 w 5081154"/>
                <a:gd name="connsiteY148" fmla="*/ 347749 h 5463886"/>
                <a:gd name="connsiteX149" fmla="*/ 1976870 w 5081154"/>
                <a:gd name="connsiteY149" fmla="*/ 315709 h 5463886"/>
                <a:gd name="connsiteX150" fmla="*/ 2009255 w 5081154"/>
                <a:gd name="connsiteY150" fmla="*/ 344284 h 5463886"/>
                <a:gd name="connsiteX151" fmla="*/ 2070215 w 5081154"/>
                <a:gd name="connsiteY151" fmla="*/ 344284 h 5463886"/>
                <a:gd name="connsiteX152" fmla="*/ 2098790 w 5081154"/>
                <a:gd name="connsiteY152" fmla="*/ 382384 h 5463886"/>
                <a:gd name="connsiteX153" fmla="*/ 2138795 w 5081154"/>
                <a:gd name="connsiteY153" fmla="*/ 361429 h 5463886"/>
                <a:gd name="connsiteX154" fmla="*/ 2176895 w 5081154"/>
                <a:gd name="connsiteY154" fmla="*/ 384289 h 5463886"/>
                <a:gd name="connsiteX155" fmla="*/ 2235950 w 5081154"/>
                <a:gd name="connsiteY155" fmla="*/ 386194 h 5463886"/>
                <a:gd name="connsiteX156" fmla="*/ 2272145 w 5081154"/>
                <a:gd name="connsiteY156" fmla="*/ 441439 h 5463886"/>
                <a:gd name="connsiteX157" fmla="*/ 2278380 w 5081154"/>
                <a:gd name="connsiteY157" fmla="*/ 529936 h 5463886"/>
                <a:gd name="connsiteX158" fmla="*/ 2321675 w 5081154"/>
                <a:gd name="connsiteY158" fmla="*/ 500494 h 5463886"/>
                <a:gd name="connsiteX159" fmla="*/ 2371205 w 5081154"/>
                <a:gd name="connsiteY159" fmla="*/ 523354 h 5463886"/>
                <a:gd name="connsiteX160" fmla="*/ 2401685 w 5081154"/>
                <a:gd name="connsiteY160" fmla="*/ 403339 h 5463886"/>
                <a:gd name="connsiteX161" fmla="*/ 2375015 w 5081154"/>
                <a:gd name="connsiteY161" fmla="*/ 235699 h 5463886"/>
                <a:gd name="connsiteX162" fmla="*/ 2392160 w 5081154"/>
                <a:gd name="connsiteY162" fmla="*/ 176644 h 5463886"/>
                <a:gd name="connsiteX163" fmla="*/ 2543001 w 5081154"/>
                <a:gd name="connsiteY163" fmla="*/ 128501 h 5463886"/>
                <a:gd name="connsiteX164" fmla="*/ 2580755 w 5081154"/>
                <a:gd name="connsiteY164" fmla="*/ 163309 h 5463886"/>
                <a:gd name="connsiteX165" fmla="*/ 2573135 w 5081154"/>
                <a:gd name="connsiteY165" fmla="*/ 266179 h 5463886"/>
                <a:gd name="connsiteX166" fmla="*/ 2628380 w 5081154"/>
                <a:gd name="connsiteY166" fmla="*/ 292849 h 5463886"/>
                <a:gd name="connsiteX167" fmla="*/ 2667519 w 5081154"/>
                <a:gd name="connsiteY167" fmla="*/ 355369 h 5463886"/>
                <a:gd name="connsiteX168" fmla="*/ 2662670 w 5081154"/>
                <a:gd name="connsiteY168" fmla="*/ 353809 h 5463886"/>
                <a:gd name="connsiteX169" fmla="*/ 2943398 w 5081154"/>
                <a:gd name="connsiteY169" fmla="*/ 307051 h 5463886"/>
                <a:gd name="connsiteX170" fmla="*/ 2978900 w 5081154"/>
                <a:gd name="connsiteY170" fmla="*/ 344284 h 5463886"/>
                <a:gd name="connsiteX171" fmla="*/ 3076055 w 5081154"/>
                <a:gd name="connsiteY171" fmla="*/ 290944 h 5463886"/>
                <a:gd name="connsiteX172" fmla="*/ 3125585 w 5081154"/>
                <a:gd name="connsiteY172" fmla="*/ 351904 h 5463886"/>
                <a:gd name="connsiteX173" fmla="*/ 3125585 w 5081154"/>
                <a:gd name="connsiteY173" fmla="*/ 416674 h 5463886"/>
                <a:gd name="connsiteX174" fmla="*/ 3265170 w 5081154"/>
                <a:gd name="connsiteY174" fmla="*/ 480233 h 5463886"/>
                <a:gd name="connsiteX175" fmla="*/ 3287510 w 5081154"/>
                <a:gd name="connsiteY175" fmla="*/ 538594 h 5463886"/>
                <a:gd name="connsiteX176" fmla="*/ 3241963 w 5081154"/>
                <a:gd name="connsiteY176" fmla="*/ 590550 h 5463886"/>
                <a:gd name="connsiteX177" fmla="*/ 3387436 w 5081154"/>
                <a:gd name="connsiteY177" fmla="*/ 746414 h 5463886"/>
                <a:gd name="connsiteX178" fmla="*/ 3449781 w 5081154"/>
                <a:gd name="connsiteY178" fmla="*/ 902277 h 5463886"/>
                <a:gd name="connsiteX179" fmla="*/ 3647209 w 5081154"/>
                <a:gd name="connsiteY179" fmla="*/ 1037359 h 5463886"/>
                <a:gd name="connsiteX180" fmla="*/ 3699163 w 5081154"/>
                <a:gd name="connsiteY180" fmla="*/ 1162050 h 5463886"/>
                <a:gd name="connsiteX0" fmla="*/ 3699163 w 5081154"/>
                <a:gd name="connsiteY0" fmla="*/ 1162050 h 5463886"/>
                <a:gd name="connsiteX1" fmla="*/ 3647209 w 5081154"/>
                <a:gd name="connsiteY1" fmla="*/ 1276350 h 5463886"/>
                <a:gd name="connsiteX2" fmla="*/ 3647209 w 5081154"/>
                <a:gd name="connsiteY2" fmla="*/ 1369868 h 5463886"/>
                <a:gd name="connsiteX3" fmla="*/ 3574472 w 5081154"/>
                <a:gd name="connsiteY3" fmla="*/ 1390650 h 5463886"/>
                <a:gd name="connsiteX4" fmla="*/ 3595254 w 5081154"/>
                <a:gd name="connsiteY4" fmla="*/ 1494559 h 5463886"/>
                <a:gd name="connsiteX5" fmla="*/ 3678381 w 5081154"/>
                <a:gd name="connsiteY5" fmla="*/ 1525732 h 5463886"/>
                <a:gd name="connsiteX6" fmla="*/ 3688772 w 5081154"/>
                <a:gd name="connsiteY6" fmla="*/ 1640032 h 5463886"/>
                <a:gd name="connsiteX7" fmla="*/ 3740727 w 5081154"/>
                <a:gd name="connsiteY7" fmla="*/ 1650423 h 5463886"/>
                <a:gd name="connsiteX8" fmla="*/ 3730336 w 5081154"/>
                <a:gd name="connsiteY8" fmla="*/ 1795896 h 5463886"/>
                <a:gd name="connsiteX9" fmla="*/ 3803072 w 5081154"/>
                <a:gd name="connsiteY9" fmla="*/ 1806286 h 5463886"/>
                <a:gd name="connsiteX10" fmla="*/ 3834245 w 5081154"/>
                <a:gd name="connsiteY10" fmla="*/ 1941368 h 5463886"/>
                <a:gd name="connsiteX11" fmla="*/ 3938154 w 5081154"/>
                <a:gd name="connsiteY11" fmla="*/ 2003714 h 5463886"/>
                <a:gd name="connsiteX12" fmla="*/ 3958936 w 5081154"/>
                <a:gd name="connsiteY12" fmla="*/ 2076450 h 5463886"/>
                <a:gd name="connsiteX13" fmla="*/ 4197927 w 5081154"/>
                <a:gd name="connsiteY13" fmla="*/ 2107623 h 5463886"/>
                <a:gd name="connsiteX14" fmla="*/ 4384963 w 5081154"/>
                <a:gd name="connsiteY14" fmla="*/ 2481696 h 5463886"/>
                <a:gd name="connsiteX15" fmla="*/ 4447309 w 5081154"/>
                <a:gd name="connsiteY15" fmla="*/ 2429741 h 5463886"/>
                <a:gd name="connsiteX16" fmla="*/ 4603172 w 5081154"/>
                <a:gd name="connsiteY16" fmla="*/ 2575214 h 5463886"/>
                <a:gd name="connsiteX17" fmla="*/ 4603172 w 5081154"/>
                <a:gd name="connsiteY17" fmla="*/ 2658341 h 5463886"/>
                <a:gd name="connsiteX18" fmla="*/ 4738254 w 5081154"/>
                <a:gd name="connsiteY18" fmla="*/ 2762250 h 5463886"/>
                <a:gd name="connsiteX19" fmla="*/ 4831772 w 5081154"/>
                <a:gd name="connsiteY19" fmla="*/ 2741468 h 5463886"/>
                <a:gd name="connsiteX20" fmla="*/ 4914900 w 5081154"/>
                <a:gd name="connsiteY20" fmla="*/ 2845377 h 5463886"/>
                <a:gd name="connsiteX21" fmla="*/ 4966854 w 5081154"/>
                <a:gd name="connsiteY21" fmla="*/ 2845377 h 5463886"/>
                <a:gd name="connsiteX22" fmla="*/ 5060372 w 5081154"/>
                <a:gd name="connsiteY22" fmla="*/ 3063586 h 5463886"/>
                <a:gd name="connsiteX23" fmla="*/ 5081154 w 5081154"/>
                <a:gd name="connsiteY23" fmla="*/ 3167496 h 5463886"/>
                <a:gd name="connsiteX24" fmla="*/ 5060372 w 5081154"/>
                <a:gd name="connsiteY24" fmla="*/ 3261014 h 5463886"/>
                <a:gd name="connsiteX25" fmla="*/ 5060372 w 5081154"/>
                <a:gd name="connsiteY25" fmla="*/ 3323359 h 5463886"/>
                <a:gd name="connsiteX26" fmla="*/ 4935681 w 5081154"/>
                <a:gd name="connsiteY26" fmla="*/ 3458441 h 5463886"/>
                <a:gd name="connsiteX27" fmla="*/ 4748645 w 5081154"/>
                <a:gd name="connsiteY27" fmla="*/ 3354532 h 5463886"/>
                <a:gd name="connsiteX28" fmla="*/ 4665518 w 5081154"/>
                <a:gd name="connsiteY28" fmla="*/ 3406486 h 5463886"/>
                <a:gd name="connsiteX29" fmla="*/ 4623954 w 5081154"/>
                <a:gd name="connsiteY29" fmla="*/ 3718214 h 5463886"/>
                <a:gd name="connsiteX30" fmla="*/ 4478481 w 5081154"/>
                <a:gd name="connsiteY30" fmla="*/ 3842905 h 5463886"/>
                <a:gd name="connsiteX31" fmla="*/ 4239490 w 5081154"/>
                <a:gd name="connsiteY31" fmla="*/ 3894859 h 5463886"/>
                <a:gd name="connsiteX32" fmla="*/ 4156363 w 5081154"/>
                <a:gd name="connsiteY32" fmla="*/ 3957205 h 5463886"/>
                <a:gd name="connsiteX33" fmla="*/ 4073236 w 5081154"/>
                <a:gd name="connsiteY33" fmla="*/ 3988377 h 5463886"/>
                <a:gd name="connsiteX34" fmla="*/ 3938154 w 5081154"/>
                <a:gd name="connsiteY34" fmla="*/ 4123459 h 5463886"/>
                <a:gd name="connsiteX35" fmla="*/ 4042063 w 5081154"/>
                <a:gd name="connsiteY35" fmla="*/ 4383232 h 5463886"/>
                <a:gd name="connsiteX36" fmla="*/ 4156363 w 5081154"/>
                <a:gd name="connsiteY36" fmla="*/ 4559877 h 5463886"/>
                <a:gd name="connsiteX37" fmla="*/ 4083627 w 5081154"/>
                <a:gd name="connsiteY37" fmla="*/ 4736523 h 5463886"/>
                <a:gd name="connsiteX38" fmla="*/ 4083627 w 5081154"/>
                <a:gd name="connsiteY38" fmla="*/ 4819650 h 5463886"/>
                <a:gd name="connsiteX39" fmla="*/ 4239490 w 5081154"/>
                <a:gd name="connsiteY39" fmla="*/ 4809259 h 5463886"/>
                <a:gd name="connsiteX40" fmla="*/ 4260272 w 5081154"/>
                <a:gd name="connsiteY40" fmla="*/ 4892386 h 5463886"/>
                <a:gd name="connsiteX41" fmla="*/ 4197927 w 5081154"/>
                <a:gd name="connsiteY41" fmla="*/ 5214505 h 5463886"/>
                <a:gd name="connsiteX42" fmla="*/ 3948545 w 5081154"/>
                <a:gd name="connsiteY42" fmla="*/ 5048250 h 5463886"/>
                <a:gd name="connsiteX43" fmla="*/ 4000500 w 5081154"/>
                <a:gd name="connsiteY43" fmla="*/ 4985905 h 5463886"/>
                <a:gd name="connsiteX44" fmla="*/ 3927763 w 5081154"/>
                <a:gd name="connsiteY44" fmla="*/ 4944341 h 5463886"/>
                <a:gd name="connsiteX45" fmla="*/ 3927763 w 5081154"/>
                <a:gd name="connsiteY45" fmla="*/ 4871605 h 5463886"/>
                <a:gd name="connsiteX46" fmla="*/ 3771900 w 5081154"/>
                <a:gd name="connsiteY46" fmla="*/ 4881996 h 5463886"/>
                <a:gd name="connsiteX47" fmla="*/ 3667990 w 5081154"/>
                <a:gd name="connsiteY47" fmla="*/ 4933950 h 5463886"/>
                <a:gd name="connsiteX48" fmla="*/ 3564081 w 5081154"/>
                <a:gd name="connsiteY48" fmla="*/ 4830041 h 5463886"/>
                <a:gd name="connsiteX49" fmla="*/ 3356263 w 5081154"/>
                <a:gd name="connsiteY49" fmla="*/ 4850823 h 5463886"/>
                <a:gd name="connsiteX50" fmla="*/ 3356263 w 5081154"/>
                <a:gd name="connsiteY50" fmla="*/ 4726132 h 5463886"/>
                <a:gd name="connsiteX51" fmla="*/ 3273136 w 5081154"/>
                <a:gd name="connsiteY51" fmla="*/ 4819650 h 5463886"/>
                <a:gd name="connsiteX52" fmla="*/ 3293918 w 5081154"/>
                <a:gd name="connsiteY52" fmla="*/ 4933950 h 5463886"/>
                <a:gd name="connsiteX53" fmla="*/ 2930236 w 5081154"/>
                <a:gd name="connsiteY53" fmla="*/ 4933950 h 5463886"/>
                <a:gd name="connsiteX54" fmla="*/ 2670463 w 5081154"/>
                <a:gd name="connsiteY54" fmla="*/ 4954732 h 5463886"/>
                <a:gd name="connsiteX55" fmla="*/ 2628900 w 5081154"/>
                <a:gd name="connsiteY55" fmla="*/ 5120986 h 5463886"/>
                <a:gd name="connsiteX56" fmla="*/ 2441863 w 5081154"/>
                <a:gd name="connsiteY56" fmla="*/ 5120986 h 5463886"/>
                <a:gd name="connsiteX57" fmla="*/ 2369127 w 5081154"/>
                <a:gd name="connsiteY57" fmla="*/ 5204114 h 5463886"/>
                <a:gd name="connsiteX58" fmla="*/ 2265218 w 5081154"/>
                <a:gd name="connsiteY58" fmla="*/ 5276850 h 5463886"/>
                <a:gd name="connsiteX59" fmla="*/ 1849581 w 5081154"/>
                <a:gd name="connsiteY59" fmla="*/ 5266459 h 5463886"/>
                <a:gd name="connsiteX60" fmla="*/ 1870363 w 5081154"/>
                <a:gd name="connsiteY60" fmla="*/ 5069032 h 5463886"/>
                <a:gd name="connsiteX61" fmla="*/ 1766454 w 5081154"/>
                <a:gd name="connsiteY61" fmla="*/ 5079423 h 5463886"/>
                <a:gd name="connsiteX62" fmla="*/ 1610590 w 5081154"/>
                <a:gd name="connsiteY62" fmla="*/ 4944341 h 5463886"/>
                <a:gd name="connsiteX63" fmla="*/ 1527463 w 5081154"/>
                <a:gd name="connsiteY63" fmla="*/ 5017077 h 5463886"/>
                <a:gd name="connsiteX64" fmla="*/ 1465118 w 5081154"/>
                <a:gd name="connsiteY64" fmla="*/ 5048250 h 5463886"/>
                <a:gd name="connsiteX65" fmla="*/ 1361209 w 5081154"/>
                <a:gd name="connsiteY65" fmla="*/ 5027468 h 5463886"/>
                <a:gd name="connsiteX66" fmla="*/ 1392381 w 5081154"/>
                <a:gd name="connsiteY66" fmla="*/ 5193723 h 5463886"/>
                <a:gd name="connsiteX67" fmla="*/ 1340427 w 5081154"/>
                <a:gd name="connsiteY67" fmla="*/ 5318414 h 5463886"/>
                <a:gd name="connsiteX68" fmla="*/ 1153390 w 5081154"/>
                <a:gd name="connsiteY68" fmla="*/ 5463886 h 5463886"/>
                <a:gd name="connsiteX69" fmla="*/ 1049481 w 5081154"/>
                <a:gd name="connsiteY69" fmla="*/ 5453496 h 5463886"/>
                <a:gd name="connsiteX70" fmla="*/ 1143000 w 5081154"/>
                <a:gd name="connsiteY70" fmla="*/ 5276850 h 5463886"/>
                <a:gd name="connsiteX71" fmla="*/ 997527 w 5081154"/>
                <a:gd name="connsiteY71" fmla="*/ 5339196 h 5463886"/>
                <a:gd name="connsiteX72" fmla="*/ 955963 w 5081154"/>
                <a:gd name="connsiteY72" fmla="*/ 5224896 h 5463886"/>
                <a:gd name="connsiteX73" fmla="*/ 997527 w 5081154"/>
                <a:gd name="connsiteY73" fmla="*/ 5152159 h 5463886"/>
                <a:gd name="connsiteX74" fmla="*/ 924790 w 5081154"/>
                <a:gd name="connsiteY74" fmla="*/ 5110596 h 5463886"/>
                <a:gd name="connsiteX75" fmla="*/ 862445 w 5081154"/>
                <a:gd name="connsiteY75" fmla="*/ 5058641 h 5463886"/>
                <a:gd name="connsiteX76" fmla="*/ 779318 w 5081154"/>
                <a:gd name="connsiteY76" fmla="*/ 5006686 h 5463886"/>
                <a:gd name="connsiteX77" fmla="*/ 675409 w 5081154"/>
                <a:gd name="connsiteY77" fmla="*/ 4892386 h 5463886"/>
                <a:gd name="connsiteX78" fmla="*/ 602672 w 5081154"/>
                <a:gd name="connsiteY78" fmla="*/ 5027468 h 5463886"/>
                <a:gd name="connsiteX79" fmla="*/ 415636 w 5081154"/>
                <a:gd name="connsiteY79" fmla="*/ 5027468 h 5463886"/>
                <a:gd name="connsiteX80" fmla="*/ 353290 w 5081154"/>
                <a:gd name="connsiteY80" fmla="*/ 4965123 h 5463886"/>
                <a:gd name="connsiteX81" fmla="*/ 488372 w 5081154"/>
                <a:gd name="connsiteY81" fmla="*/ 4892386 h 5463886"/>
                <a:gd name="connsiteX82" fmla="*/ 633845 w 5081154"/>
                <a:gd name="connsiteY82" fmla="*/ 4902777 h 5463886"/>
                <a:gd name="connsiteX83" fmla="*/ 748145 w 5081154"/>
                <a:gd name="connsiteY83" fmla="*/ 4798868 h 5463886"/>
                <a:gd name="connsiteX84" fmla="*/ 852054 w 5081154"/>
                <a:gd name="connsiteY84" fmla="*/ 4830041 h 5463886"/>
                <a:gd name="connsiteX85" fmla="*/ 955963 w 5081154"/>
                <a:gd name="connsiteY85" fmla="*/ 4788477 h 5463886"/>
                <a:gd name="connsiteX86" fmla="*/ 976745 w 5081154"/>
                <a:gd name="connsiteY86" fmla="*/ 4861214 h 5463886"/>
                <a:gd name="connsiteX87" fmla="*/ 1039090 w 5081154"/>
                <a:gd name="connsiteY87" fmla="*/ 4694959 h 5463886"/>
                <a:gd name="connsiteX88" fmla="*/ 966354 w 5081154"/>
                <a:gd name="connsiteY88" fmla="*/ 4622223 h 5463886"/>
                <a:gd name="connsiteX89" fmla="*/ 1039090 w 5081154"/>
                <a:gd name="connsiteY89" fmla="*/ 4539096 h 5463886"/>
                <a:gd name="connsiteX90" fmla="*/ 976745 w 5081154"/>
                <a:gd name="connsiteY90" fmla="*/ 4435186 h 5463886"/>
                <a:gd name="connsiteX91" fmla="*/ 997527 w 5081154"/>
                <a:gd name="connsiteY91" fmla="*/ 4341668 h 5463886"/>
                <a:gd name="connsiteX92" fmla="*/ 1028700 w 5081154"/>
                <a:gd name="connsiteY92" fmla="*/ 4102677 h 5463886"/>
                <a:gd name="connsiteX93" fmla="*/ 935181 w 5081154"/>
                <a:gd name="connsiteY93" fmla="*/ 3676650 h 5463886"/>
                <a:gd name="connsiteX94" fmla="*/ 987136 w 5081154"/>
                <a:gd name="connsiteY94" fmla="*/ 3531177 h 5463886"/>
                <a:gd name="connsiteX95" fmla="*/ 1080654 w 5081154"/>
                <a:gd name="connsiteY95" fmla="*/ 3479223 h 5463886"/>
                <a:gd name="connsiteX96" fmla="*/ 1101436 w 5081154"/>
                <a:gd name="connsiteY96" fmla="*/ 3520786 h 5463886"/>
                <a:gd name="connsiteX97" fmla="*/ 1246909 w 5081154"/>
                <a:gd name="connsiteY97" fmla="*/ 3406486 h 5463886"/>
                <a:gd name="connsiteX98" fmla="*/ 1288472 w 5081154"/>
                <a:gd name="connsiteY98" fmla="*/ 3240232 h 5463886"/>
                <a:gd name="connsiteX99" fmla="*/ 1236518 w 5081154"/>
                <a:gd name="connsiteY99" fmla="*/ 3125932 h 5463886"/>
                <a:gd name="connsiteX100" fmla="*/ 1340427 w 5081154"/>
                <a:gd name="connsiteY100" fmla="*/ 3157105 h 5463886"/>
                <a:gd name="connsiteX101" fmla="*/ 1444336 w 5081154"/>
                <a:gd name="connsiteY101" fmla="*/ 3157105 h 5463886"/>
                <a:gd name="connsiteX102" fmla="*/ 1465118 w 5081154"/>
                <a:gd name="connsiteY102" fmla="*/ 3136323 h 5463886"/>
                <a:gd name="connsiteX103" fmla="*/ 1413163 w 5081154"/>
                <a:gd name="connsiteY103" fmla="*/ 2990850 h 5463886"/>
                <a:gd name="connsiteX104" fmla="*/ 1454727 w 5081154"/>
                <a:gd name="connsiteY104" fmla="*/ 2793423 h 5463886"/>
                <a:gd name="connsiteX105" fmla="*/ 1371600 w 5081154"/>
                <a:gd name="connsiteY105" fmla="*/ 2575214 h 5463886"/>
                <a:gd name="connsiteX106" fmla="*/ 1267690 w 5081154"/>
                <a:gd name="connsiteY106" fmla="*/ 2564823 h 5463886"/>
                <a:gd name="connsiteX107" fmla="*/ 1205345 w 5081154"/>
                <a:gd name="connsiteY107" fmla="*/ 2450523 h 5463886"/>
                <a:gd name="connsiteX108" fmla="*/ 1278081 w 5081154"/>
                <a:gd name="connsiteY108" fmla="*/ 2346614 h 5463886"/>
                <a:gd name="connsiteX109" fmla="*/ 1132609 w 5081154"/>
                <a:gd name="connsiteY109" fmla="*/ 2211532 h 5463886"/>
                <a:gd name="connsiteX110" fmla="*/ 1132609 w 5081154"/>
                <a:gd name="connsiteY110" fmla="*/ 2086841 h 5463886"/>
                <a:gd name="connsiteX111" fmla="*/ 1132609 w 5081154"/>
                <a:gd name="connsiteY111" fmla="*/ 2086841 h 5463886"/>
                <a:gd name="connsiteX112" fmla="*/ 1163781 w 5081154"/>
                <a:gd name="connsiteY112" fmla="*/ 1962150 h 5463886"/>
                <a:gd name="connsiteX113" fmla="*/ 1132609 w 5081154"/>
                <a:gd name="connsiteY113" fmla="*/ 1879023 h 5463886"/>
                <a:gd name="connsiteX114" fmla="*/ 1132609 w 5081154"/>
                <a:gd name="connsiteY114" fmla="*/ 1785505 h 5463886"/>
                <a:gd name="connsiteX115" fmla="*/ 1070263 w 5081154"/>
                <a:gd name="connsiteY115" fmla="*/ 1754332 h 5463886"/>
                <a:gd name="connsiteX116" fmla="*/ 955963 w 5081154"/>
                <a:gd name="connsiteY116" fmla="*/ 1816677 h 5463886"/>
                <a:gd name="connsiteX117" fmla="*/ 914400 w 5081154"/>
                <a:gd name="connsiteY117" fmla="*/ 1650423 h 5463886"/>
                <a:gd name="connsiteX118" fmla="*/ 841663 w 5081154"/>
                <a:gd name="connsiteY118" fmla="*/ 1421823 h 5463886"/>
                <a:gd name="connsiteX119" fmla="*/ 654627 w 5081154"/>
                <a:gd name="connsiteY119" fmla="*/ 1328305 h 5463886"/>
                <a:gd name="connsiteX120" fmla="*/ 342900 w 5081154"/>
                <a:gd name="connsiteY120" fmla="*/ 1307523 h 5463886"/>
                <a:gd name="connsiteX121" fmla="*/ 394854 w 5081154"/>
                <a:gd name="connsiteY121" fmla="*/ 1473777 h 5463886"/>
                <a:gd name="connsiteX122" fmla="*/ 270163 w 5081154"/>
                <a:gd name="connsiteY122" fmla="*/ 1546514 h 5463886"/>
                <a:gd name="connsiteX123" fmla="*/ 51954 w 5081154"/>
                <a:gd name="connsiteY123" fmla="*/ 1619250 h 5463886"/>
                <a:gd name="connsiteX124" fmla="*/ 114300 w 5081154"/>
                <a:gd name="connsiteY124" fmla="*/ 1359477 h 5463886"/>
                <a:gd name="connsiteX125" fmla="*/ 10390 w 5081154"/>
                <a:gd name="connsiteY125" fmla="*/ 1099705 h 5463886"/>
                <a:gd name="connsiteX126" fmla="*/ 0 w 5081154"/>
                <a:gd name="connsiteY126" fmla="*/ 798368 h 5463886"/>
                <a:gd name="connsiteX127" fmla="*/ 270163 w 5081154"/>
                <a:gd name="connsiteY127" fmla="*/ 673677 h 5463886"/>
                <a:gd name="connsiteX128" fmla="*/ 571500 w 5081154"/>
                <a:gd name="connsiteY128" fmla="*/ 746414 h 5463886"/>
                <a:gd name="connsiteX129" fmla="*/ 571500 w 5081154"/>
                <a:gd name="connsiteY129" fmla="*/ 538596 h 5463886"/>
                <a:gd name="connsiteX130" fmla="*/ 852054 w 5081154"/>
                <a:gd name="connsiteY130" fmla="*/ 226868 h 5463886"/>
                <a:gd name="connsiteX131" fmla="*/ 1111827 w 5081154"/>
                <a:gd name="connsiteY131" fmla="*/ 112568 h 5463886"/>
                <a:gd name="connsiteX132" fmla="*/ 1211060 w 5081154"/>
                <a:gd name="connsiteY132" fmla="*/ 0 h 5463886"/>
                <a:gd name="connsiteX133" fmla="*/ 1289165 w 5081154"/>
                <a:gd name="connsiteY133" fmla="*/ 31864 h 5463886"/>
                <a:gd name="connsiteX134" fmla="*/ 1325360 w 5081154"/>
                <a:gd name="connsiteY134" fmla="*/ 79489 h 5463886"/>
                <a:gd name="connsiteX135" fmla="*/ 1432040 w 5081154"/>
                <a:gd name="connsiteY135" fmla="*/ 129019 h 5463886"/>
                <a:gd name="connsiteX136" fmla="*/ 1492480 w 5081154"/>
                <a:gd name="connsiteY136" fmla="*/ 233796 h 5463886"/>
                <a:gd name="connsiteX137" fmla="*/ 1489190 w 5081154"/>
                <a:gd name="connsiteY137" fmla="*/ 285229 h 5463886"/>
                <a:gd name="connsiteX138" fmla="*/ 1694930 w 5081154"/>
                <a:gd name="connsiteY138" fmla="*/ 393814 h 5463886"/>
                <a:gd name="connsiteX139" fmla="*/ 1694930 w 5081154"/>
                <a:gd name="connsiteY139" fmla="*/ 523354 h 5463886"/>
                <a:gd name="connsiteX140" fmla="*/ 1710516 w 5081154"/>
                <a:gd name="connsiteY140" fmla="*/ 585874 h 5463886"/>
                <a:gd name="connsiteX141" fmla="*/ 1769225 w 5081154"/>
                <a:gd name="connsiteY141" fmla="*/ 576694 h 5463886"/>
                <a:gd name="connsiteX142" fmla="*/ 1803515 w 5081154"/>
                <a:gd name="connsiteY142" fmla="*/ 618604 h 5463886"/>
                <a:gd name="connsiteX143" fmla="*/ 1830185 w 5081154"/>
                <a:gd name="connsiteY143" fmla="*/ 559549 h 5463886"/>
                <a:gd name="connsiteX144" fmla="*/ 1921625 w 5081154"/>
                <a:gd name="connsiteY144" fmla="*/ 570979 h 5463886"/>
                <a:gd name="connsiteX145" fmla="*/ 1948295 w 5081154"/>
                <a:gd name="connsiteY145" fmla="*/ 511924 h 5463886"/>
                <a:gd name="connsiteX146" fmla="*/ 1870190 w 5081154"/>
                <a:gd name="connsiteY146" fmla="*/ 470014 h 5463886"/>
                <a:gd name="connsiteX147" fmla="*/ 1820660 w 5081154"/>
                <a:gd name="connsiteY147" fmla="*/ 388099 h 5463886"/>
                <a:gd name="connsiteX148" fmla="*/ 1836593 w 5081154"/>
                <a:gd name="connsiteY148" fmla="*/ 347749 h 5463886"/>
                <a:gd name="connsiteX149" fmla="*/ 1976870 w 5081154"/>
                <a:gd name="connsiteY149" fmla="*/ 315709 h 5463886"/>
                <a:gd name="connsiteX150" fmla="*/ 2009255 w 5081154"/>
                <a:gd name="connsiteY150" fmla="*/ 344284 h 5463886"/>
                <a:gd name="connsiteX151" fmla="*/ 2070215 w 5081154"/>
                <a:gd name="connsiteY151" fmla="*/ 344284 h 5463886"/>
                <a:gd name="connsiteX152" fmla="*/ 2098790 w 5081154"/>
                <a:gd name="connsiteY152" fmla="*/ 382384 h 5463886"/>
                <a:gd name="connsiteX153" fmla="*/ 2138795 w 5081154"/>
                <a:gd name="connsiteY153" fmla="*/ 361429 h 5463886"/>
                <a:gd name="connsiteX154" fmla="*/ 2176895 w 5081154"/>
                <a:gd name="connsiteY154" fmla="*/ 384289 h 5463886"/>
                <a:gd name="connsiteX155" fmla="*/ 2235950 w 5081154"/>
                <a:gd name="connsiteY155" fmla="*/ 386194 h 5463886"/>
                <a:gd name="connsiteX156" fmla="*/ 2272145 w 5081154"/>
                <a:gd name="connsiteY156" fmla="*/ 441439 h 5463886"/>
                <a:gd name="connsiteX157" fmla="*/ 2278380 w 5081154"/>
                <a:gd name="connsiteY157" fmla="*/ 529936 h 5463886"/>
                <a:gd name="connsiteX158" fmla="*/ 2321675 w 5081154"/>
                <a:gd name="connsiteY158" fmla="*/ 500494 h 5463886"/>
                <a:gd name="connsiteX159" fmla="*/ 2371205 w 5081154"/>
                <a:gd name="connsiteY159" fmla="*/ 523354 h 5463886"/>
                <a:gd name="connsiteX160" fmla="*/ 2401685 w 5081154"/>
                <a:gd name="connsiteY160" fmla="*/ 403339 h 5463886"/>
                <a:gd name="connsiteX161" fmla="*/ 2375015 w 5081154"/>
                <a:gd name="connsiteY161" fmla="*/ 235699 h 5463886"/>
                <a:gd name="connsiteX162" fmla="*/ 2392160 w 5081154"/>
                <a:gd name="connsiteY162" fmla="*/ 176644 h 5463886"/>
                <a:gd name="connsiteX163" fmla="*/ 2543001 w 5081154"/>
                <a:gd name="connsiteY163" fmla="*/ 128501 h 5463886"/>
                <a:gd name="connsiteX164" fmla="*/ 2580755 w 5081154"/>
                <a:gd name="connsiteY164" fmla="*/ 163309 h 5463886"/>
                <a:gd name="connsiteX165" fmla="*/ 2573135 w 5081154"/>
                <a:gd name="connsiteY165" fmla="*/ 266179 h 5463886"/>
                <a:gd name="connsiteX166" fmla="*/ 2628380 w 5081154"/>
                <a:gd name="connsiteY166" fmla="*/ 292849 h 5463886"/>
                <a:gd name="connsiteX167" fmla="*/ 2667519 w 5081154"/>
                <a:gd name="connsiteY167" fmla="*/ 355369 h 5463886"/>
                <a:gd name="connsiteX168" fmla="*/ 2662670 w 5081154"/>
                <a:gd name="connsiteY168" fmla="*/ 353809 h 5463886"/>
                <a:gd name="connsiteX169" fmla="*/ 2943398 w 5081154"/>
                <a:gd name="connsiteY169" fmla="*/ 307051 h 5463886"/>
                <a:gd name="connsiteX170" fmla="*/ 2978900 w 5081154"/>
                <a:gd name="connsiteY170" fmla="*/ 344284 h 5463886"/>
                <a:gd name="connsiteX171" fmla="*/ 3076055 w 5081154"/>
                <a:gd name="connsiteY171" fmla="*/ 290944 h 5463886"/>
                <a:gd name="connsiteX172" fmla="*/ 3125585 w 5081154"/>
                <a:gd name="connsiteY172" fmla="*/ 351904 h 5463886"/>
                <a:gd name="connsiteX173" fmla="*/ 3125585 w 5081154"/>
                <a:gd name="connsiteY173" fmla="*/ 416674 h 5463886"/>
                <a:gd name="connsiteX174" fmla="*/ 3265170 w 5081154"/>
                <a:gd name="connsiteY174" fmla="*/ 480233 h 5463886"/>
                <a:gd name="connsiteX175" fmla="*/ 3287510 w 5081154"/>
                <a:gd name="connsiteY175" fmla="*/ 538594 h 5463886"/>
                <a:gd name="connsiteX176" fmla="*/ 3241963 w 5081154"/>
                <a:gd name="connsiteY176" fmla="*/ 590550 h 5463886"/>
                <a:gd name="connsiteX177" fmla="*/ 3387436 w 5081154"/>
                <a:gd name="connsiteY177" fmla="*/ 746414 h 5463886"/>
                <a:gd name="connsiteX178" fmla="*/ 3449781 w 5081154"/>
                <a:gd name="connsiteY178" fmla="*/ 902277 h 5463886"/>
                <a:gd name="connsiteX179" fmla="*/ 3647209 w 5081154"/>
                <a:gd name="connsiteY179" fmla="*/ 1037359 h 5463886"/>
                <a:gd name="connsiteX180" fmla="*/ 3699163 w 5081154"/>
                <a:gd name="connsiteY180" fmla="*/ 1162050 h 5463886"/>
                <a:gd name="connsiteX0" fmla="*/ 3699163 w 5081154"/>
                <a:gd name="connsiteY0" fmla="*/ 1162050 h 5463886"/>
                <a:gd name="connsiteX1" fmla="*/ 3647209 w 5081154"/>
                <a:gd name="connsiteY1" fmla="*/ 1276350 h 5463886"/>
                <a:gd name="connsiteX2" fmla="*/ 3647209 w 5081154"/>
                <a:gd name="connsiteY2" fmla="*/ 1369868 h 5463886"/>
                <a:gd name="connsiteX3" fmla="*/ 3574472 w 5081154"/>
                <a:gd name="connsiteY3" fmla="*/ 1390650 h 5463886"/>
                <a:gd name="connsiteX4" fmla="*/ 3595254 w 5081154"/>
                <a:gd name="connsiteY4" fmla="*/ 1494559 h 5463886"/>
                <a:gd name="connsiteX5" fmla="*/ 3678381 w 5081154"/>
                <a:gd name="connsiteY5" fmla="*/ 1525732 h 5463886"/>
                <a:gd name="connsiteX6" fmla="*/ 3688772 w 5081154"/>
                <a:gd name="connsiteY6" fmla="*/ 1640032 h 5463886"/>
                <a:gd name="connsiteX7" fmla="*/ 3740727 w 5081154"/>
                <a:gd name="connsiteY7" fmla="*/ 1650423 h 5463886"/>
                <a:gd name="connsiteX8" fmla="*/ 3730336 w 5081154"/>
                <a:gd name="connsiteY8" fmla="*/ 1795896 h 5463886"/>
                <a:gd name="connsiteX9" fmla="*/ 3803072 w 5081154"/>
                <a:gd name="connsiteY9" fmla="*/ 1806286 h 5463886"/>
                <a:gd name="connsiteX10" fmla="*/ 3834245 w 5081154"/>
                <a:gd name="connsiteY10" fmla="*/ 1941368 h 5463886"/>
                <a:gd name="connsiteX11" fmla="*/ 3938154 w 5081154"/>
                <a:gd name="connsiteY11" fmla="*/ 2003714 h 5463886"/>
                <a:gd name="connsiteX12" fmla="*/ 3958936 w 5081154"/>
                <a:gd name="connsiteY12" fmla="*/ 2076450 h 5463886"/>
                <a:gd name="connsiteX13" fmla="*/ 4197927 w 5081154"/>
                <a:gd name="connsiteY13" fmla="*/ 2107623 h 5463886"/>
                <a:gd name="connsiteX14" fmla="*/ 4384963 w 5081154"/>
                <a:gd name="connsiteY14" fmla="*/ 2481696 h 5463886"/>
                <a:gd name="connsiteX15" fmla="*/ 4447309 w 5081154"/>
                <a:gd name="connsiteY15" fmla="*/ 2429741 h 5463886"/>
                <a:gd name="connsiteX16" fmla="*/ 4603172 w 5081154"/>
                <a:gd name="connsiteY16" fmla="*/ 2575214 h 5463886"/>
                <a:gd name="connsiteX17" fmla="*/ 4603172 w 5081154"/>
                <a:gd name="connsiteY17" fmla="*/ 2658341 h 5463886"/>
                <a:gd name="connsiteX18" fmla="*/ 4738254 w 5081154"/>
                <a:gd name="connsiteY18" fmla="*/ 2762250 h 5463886"/>
                <a:gd name="connsiteX19" fmla="*/ 4831772 w 5081154"/>
                <a:gd name="connsiteY19" fmla="*/ 2741468 h 5463886"/>
                <a:gd name="connsiteX20" fmla="*/ 4914900 w 5081154"/>
                <a:gd name="connsiteY20" fmla="*/ 2845377 h 5463886"/>
                <a:gd name="connsiteX21" fmla="*/ 4966854 w 5081154"/>
                <a:gd name="connsiteY21" fmla="*/ 2845377 h 5463886"/>
                <a:gd name="connsiteX22" fmla="*/ 5060372 w 5081154"/>
                <a:gd name="connsiteY22" fmla="*/ 3063586 h 5463886"/>
                <a:gd name="connsiteX23" fmla="*/ 5081154 w 5081154"/>
                <a:gd name="connsiteY23" fmla="*/ 3167496 h 5463886"/>
                <a:gd name="connsiteX24" fmla="*/ 5060372 w 5081154"/>
                <a:gd name="connsiteY24" fmla="*/ 3261014 h 5463886"/>
                <a:gd name="connsiteX25" fmla="*/ 5060372 w 5081154"/>
                <a:gd name="connsiteY25" fmla="*/ 3323359 h 5463886"/>
                <a:gd name="connsiteX26" fmla="*/ 4935681 w 5081154"/>
                <a:gd name="connsiteY26" fmla="*/ 3458441 h 5463886"/>
                <a:gd name="connsiteX27" fmla="*/ 4748645 w 5081154"/>
                <a:gd name="connsiteY27" fmla="*/ 3354532 h 5463886"/>
                <a:gd name="connsiteX28" fmla="*/ 4665518 w 5081154"/>
                <a:gd name="connsiteY28" fmla="*/ 3406486 h 5463886"/>
                <a:gd name="connsiteX29" fmla="*/ 4623954 w 5081154"/>
                <a:gd name="connsiteY29" fmla="*/ 3718214 h 5463886"/>
                <a:gd name="connsiteX30" fmla="*/ 4478481 w 5081154"/>
                <a:gd name="connsiteY30" fmla="*/ 3842905 h 5463886"/>
                <a:gd name="connsiteX31" fmla="*/ 4239490 w 5081154"/>
                <a:gd name="connsiteY31" fmla="*/ 3894859 h 5463886"/>
                <a:gd name="connsiteX32" fmla="*/ 4156363 w 5081154"/>
                <a:gd name="connsiteY32" fmla="*/ 3957205 h 5463886"/>
                <a:gd name="connsiteX33" fmla="*/ 4073236 w 5081154"/>
                <a:gd name="connsiteY33" fmla="*/ 3988377 h 5463886"/>
                <a:gd name="connsiteX34" fmla="*/ 3938154 w 5081154"/>
                <a:gd name="connsiteY34" fmla="*/ 4123459 h 5463886"/>
                <a:gd name="connsiteX35" fmla="*/ 4042063 w 5081154"/>
                <a:gd name="connsiteY35" fmla="*/ 4383232 h 5463886"/>
                <a:gd name="connsiteX36" fmla="*/ 4156363 w 5081154"/>
                <a:gd name="connsiteY36" fmla="*/ 4559877 h 5463886"/>
                <a:gd name="connsiteX37" fmla="*/ 4083627 w 5081154"/>
                <a:gd name="connsiteY37" fmla="*/ 4736523 h 5463886"/>
                <a:gd name="connsiteX38" fmla="*/ 4083627 w 5081154"/>
                <a:gd name="connsiteY38" fmla="*/ 4819650 h 5463886"/>
                <a:gd name="connsiteX39" fmla="*/ 4239490 w 5081154"/>
                <a:gd name="connsiteY39" fmla="*/ 4809259 h 5463886"/>
                <a:gd name="connsiteX40" fmla="*/ 4260272 w 5081154"/>
                <a:gd name="connsiteY40" fmla="*/ 4892386 h 5463886"/>
                <a:gd name="connsiteX41" fmla="*/ 4197927 w 5081154"/>
                <a:gd name="connsiteY41" fmla="*/ 5214505 h 5463886"/>
                <a:gd name="connsiteX42" fmla="*/ 3948545 w 5081154"/>
                <a:gd name="connsiteY42" fmla="*/ 5048250 h 5463886"/>
                <a:gd name="connsiteX43" fmla="*/ 4000500 w 5081154"/>
                <a:gd name="connsiteY43" fmla="*/ 4985905 h 5463886"/>
                <a:gd name="connsiteX44" fmla="*/ 3927763 w 5081154"/>
                <a:gd name="connsiteY44" fmla="*/ 4944341 h 5463886"/>
                <a:gd name="connsiteX45" fmla="*/ 3927763 w 5081154"/>
                <a:gd name="connsiteY45" fmla="*/ 4871605 h 5463886"/>
                <a:gd name="connsiteX46" fmla="*/ 3771900 w 5081154"/>
                <a:gd name="connsiteY46" fmla="*/ 4881996 h 5463886"/>
                <a:gd name="connsiteX47" fmla="*/ 3667990 w 5081154"/>
                <a:gd name="connsiteY47" fmla="*/ 4933950 h 5463886"/>
                <a:gd name="connsiteX48" fmla="*/ 3564081 w 5081154"/>
                <a:gd name="connsiteY48" fmla="*/ 4830041 h 5463886"/>
                <a:gd name="connsiteX49" fmla="*/ 3356263 w 5081154"/>
                <a:gd name="connsiteY49" fmla="*/ 4850823 h 5463886"/>
                <a:gd name="connsiteX50" fmla="*/ 3356263 w 5081154"/>
                <a:gd name="connsiteY50" fmla="*/ 4726132 h 5463886"/>
                <a:gd name="connsiteX51" fmla="*/ 3273136 w 5081154"/>
                <a:gd name="connsiteY51" fmla="*/ 4819650 h 5463886"/>
                <a:gd name="connsiteX52" fmla="*/ 3293918 w 5081154"/>
                <a:gd name="connsiteY52" fmla="*/ 4933950 h 5463886"/>
                <a:gd name="connsiteX53" fmla="*/ 2930236 w 5081154"/>
                <a:gd name="connsiteY53" fmla="*/ 4933950 h 5463886"/>
                <a:gd name="connsiteX54" fmla="*/ 2670463 w 5081154"/>
                <a:gd name="connsiteY54" fmla="*/ 4954732 h 5463886"/>
                <a:gd name="connsiteX55" fmla="*/ 2628900 w 5081154"/>
                <a:gd name="connsiteY55" fmla="*/ 5120986 h 5463886"/>
                <a:gd name="connsiteX56" fmla="*/ 2441863 w 5081154"/>
                <a:gd name="connsiteY56" fmla="*/ 5120986 h 5463886"/>
                <a:gd name="connsiteX57" fmla="*/ 2369127 w 5081154"/>
                <a:gd name="connsiteY57" fmla="*/ 5204114 h 5463886"/>
                <a:gd name="connsiteX58" fmla="*/ 2265218 w 5081154"/>
                <a:gd name="connsiteY58" fmla="*/ 5276850 h 5463886"/>
                <a:gd name="connsiteX59" fmla="*/ 1849581 w 5081154"/>
                <a:gd name="connsiteY59" fmla="*/ 5266459 h 5463886"/>
                <a:gd name="connsiteX60" fmla="*/ 1870363 w 5081154"/>
                <a:gd name="connsiteY60" fmla="*/ 5069032 h 5463886"/>
                <a:gd name="connsiteX61" fmla="*/ 1766454 w 5081154"/>
                <a:gd name="connsiteY61" fmla="*/ 5079423 h 5463886"/>
                <a:gd name="connsiteX62" fmla="*/ 1610590 w 5081154"/>
                <a:gd name="connsiteY62" fmla="*/ 4944341 h 5463886"/>
                <a:gd name="connsiteX63" fmla="*/ 1527463 w 5081154"/>
                <a:gd name="connsiteY63" fmla="*/ 5017077 h 5463886"/>
                <a:gd name="connsiteX64" fmla="*/ 1465118 w 5081154"/>
                <a:gd name="connsiteY64" fmla="*/ 5048250 h 5463886"/>
                <a:gd name="connsiteX65" fmla="*/ 1361209 w 5081154"/>
                <a:gd name="connsiteY65" fmla="*/ 5027468 h 5463886"/>
                <a:gd name="connsiteX66" fmla="*/ 1392381 w 5081154"/>
                <a:gd name="connsiteY66" fmla="*/ 5193723 h 5463886"/>
                <a:gd name="connsiteX67" fmla="*/ 1340427 w 5081154"/>
                <a:gd name="connsiteY67" fmla="*/ 5318414 h 5463886"/>
                <a:gd name="connsiteX68" fmla="*/ 1153390 w 5081154"/>
                <a:gd name="connsiteY68" fmla="*/ 5463886 h 5463886"/>
                <a:gd name="connsiteX69" fmla="*/ 1049481 w 5081154"/>
                <a:gd name="connsiteY69" fmla="*/ 5453496 h 5463886"/>
                <a:gd name="connsiteX70" fmla="*/ 1143000 w 5081154"/>
                <a:gd name="connsiteY70" fmla="*/ 5276850 h 5463886"/>
                <a:gd name="connsiteX71" fmla="*/ 997527 w 5081154"/>
                <a:gd name="connsiteY71" fmla="*/ 5339196 h 5463886"/>
                <a:gd name="connsiteX72" fmla="*/ 955963 w 5081154"/>
                <a:gd name="connsiteY72" fmla="*/ 5224896 h 5463886"/>
                <a:gd name="connsiteX73" fmla="*/ 997527 w 5081154"/>
                <a:gd name="connsiteY73" fmla="*/ 5152159 h 5463886"/>
                <a:gd name="connsiteX74" fmla="*/ 924790 w 5081154"/>
                <a:gd name="connsiteY74" fmla="*/ 5110596 h 5463886"/>
                <a:gd name="connsiteX75" fmla="*/ 862445 w 5081154"/>
                <a:gd name="connsiteY75" fmla="*/ 5058641 h 5463886"/>
                <a:gd name="connsiteX76" fmla="*/ 779318 w 5081154"/>
                <a:gd name="connsiteY76" fmla="*/ 5006686 h 5463886"/>
                <a:gd name="connsiteX77" fmla="*/ 675409 w 5081154"/>
                <a:gd name="connsiteY77" fmla="*/ 4892386 h 5463886"/>
                <a:gd name="connsiteX78" fmla="*/ 602672 w 5081154"/>
                <a:gd name="connsiteY78" fmla="*/ 5027468 h 5463886"/>
                <a:gd name="connsiteX79" fmla="*/ 415636 w 5081154"/>
                <a:gd name="connsiteY79" fmla="*/ 5027468 h 5463886"/>
                <a:gd name="connsiteX80" fmla="*/ 353290 w 5081154"/>
                <a:gd name="connsiteY80" fmla="*/ 4965123 h 5463886"/>
                <a:gd name="connsiteX81" fmla="*/ 488372 w 5081154"/>
                <a:gd name="connsiteY81" fmla="*/ 4892386 h 5463886"/>
                <a:gd name="connsiteX82" fmla="*/ 633845 w 5081154"/>
                <a:gd name="connsiteY82" fmla="*/ 4902777 h 5463886"/>
                <a:gd name="connsiteX83" fmla="*/ 748145 w 5081154"/>
                <a:gd name="connsiteY83" fmla="*/ 4798868 h 5463886"/>
                <a:gd name="connsiteX84" fmla="*/ 852054 w 5081154"/>
                <a:gd name="connsiteY84" fmla="*/ 4830041 h 5463886"/>
                <a:gd name="connsiteX85" fmla="*/ 955963 w 5081154"/>
                <a:gd name="connsiteY85" fmla="*/ 4788477 h 5463886"/>
                <a:gd name="connsiteX86" fmla="*/ 976745 w 5081154"/>
                <a:gd name="connsiteY86" fmla="*/ 4861214 h 5463886"/>
                <a:gd name="connsiteX87" fmla="*/ 1039090 w 5081154"/>
                <a:gd name="connsiteY87" fmla="*/ 4694959 h 5463886"/>
                <a:gd name="connsiteX88" fmla="*/ 966354 w 5081154"/>
                <a:gd name="connsiteY88" fmla="*/ 4622223 h 5463886"/>
                <a:gd name="connsiteX89" fmla="*/ 1039090 w 5081154"/>
                <a:gd name="connsiteY89" fmla="*/ 4539096 h 5463886"/>
                <a:gd name="connsiteX90" fmla="*/ 976745 w 5081154"/>
                <a:gd name="connsiteY90" fmla="*/ 4435186 h 5463886"/>
                <a:gd name="connsiteX91" fmla="*/ 997527 w 5081154"/>
                <a:gd name="connsiteY91" fmla="*/ 4341668 h 5463886"/>
                <a:gd name="connsiteX92" fmla="*/ 1028700 w 5081154"/>
                <a:gd name="connsiteY92" fmla="*/ 4102677 h 5463886"/>
                <a:gd name="connsiteX93" fmla="*/ 935181 w 5081154"/>
                <a:gd name="connsiteY93" fmla="*/ 3676650 h 5463886"/>
                <a:gd name="connsiteX94" fmla="*/ 987136 w 5081154"/>
                <a:gd name="connsiteY94" fmla="*/ 3531177 h 5463886"/>
                <a:gd name="connsiteX95" fmla="*/ 1080654 w 5081154"/>
                <a:gd name="connsiteY95" fmla="*/ 3479223 h 5463886"/>
                <a:gd name="connsiteX96" fmla="*/ 1101436 w 5081154"/>
                <a:gd name="connsiteY96" fmla="*/ 3520786 h 5463886"/>
                <a:gd name="connsiteX97" fmla="*/ 1246909 w 5081154"/>
                <a:gd name="connsiteY97" fmla="*/ 3406486 h 5463886"/>
                <a:gd name="connsiteX98" fmla="*/ 1288472 w 5081154"/>
                <a:gd name="connsiteY98" fmla="*/ 3240232 h 5463886"/>
                <a:gd name="connsiteX99" fmla="*/ 1236518 w 5081154"/>
                <a:gd name="connsiteY99" fmla="*/ 3125932 h 5463886"/>
                <a:gd name="connsiteX100" fmla="*/ 1340427 w 5081154"/>
                <a:gd name="connsiteY100" fmla="*/ 3157105 h 5463886"/>
                <a:gd name="connsiteX101" fmla="*/ 1444336 w 5081154"/>
                <a:gd name="connsiteY101" fmla="*/ 3157105 h 5463886"/>
                <a:gd name="connsiteX102" fmla="*/ 1465118 w 5081154"/>
                <a:gd name="connsiteY102" fmla="*/ 3136323 h 5463886"/>
                <a:gd name="connsiteX103" fmla="*/ 1413163 w 5081154"/>
                <a:gd name="connsiteY103" fmla="*/ 2990850 h 5463886"/>
                <a:gd name="connsiteX104" fmla="*/ 1454727 w 5081154"/>
                <a:gd name="connsiteY104" fmla="*/ 2793423 h 5463886"/>
                <a:gd name="connsiteX105" fmla="*/ 1371600 w 5081154"/>
                <a:gd name="connsiteY105" fmla="*/ 2575214 h 5463886"/>
                <a:gd name="connsiteX106" fmla="*/ 1267690 w 5081154"/>
                <a:gd name="connsiteY106" fmla="*/ 2564823 h 5463886"/>
                <a:gd name="connsiteX107" fmla="*/ 1205345 w 5081154"/>
                <a:gd name="connsiteY107" fmla="*/ 2450523 h 5463886"/>
                <a:gd name="connsiteX108" fmla="*/ 1278081 w 5081154"/>
                <a:gd name="connsiteY108" fmla="*/ 2346614 h 5463886"/>
                <a:gd name="connsiteX109" fmla="*/ 1132609 w 5081154"/>
                <a:gd name="connsiteY109" fmla="*/ 2211532 h 5463886"/>
                <a:gd name="connsiteX110" fmla="*/ 1132609 w 5081154"/>
                <a:gd name="connsiteY110" fmla="*/ 2086841 h 5463886"/>
                <a:gd name="connsiteX111" fmla="*/ 1132609 w 5081154"/>
                <a:gd name="connsiteY111" fmla="*/ 2086841 h 5463886"/>
                <a:gd name="connsiteX112" fmla="*/ 1163781 w 5081154"/>
                <a:gd name="connsiteY112" fmla="*/ 1962150 h 5463886"/>
                <a:gd name="connsiteX113" fmla="*/ 1132609 w 5081154"/>
                <a:gd name="connsiteY113" fmla="*/ 1879023 h 5463886"/>
                <a:gd name="connsiteX114" fmla="*/ 1132609 w 5081154"/>
                <a:gd name="connsiteY114" fmla="*/ 1785505 h 5463886"/>
                <a:gd name="connsiteX115" fmla="*/ 1070263 w 5081154"/>
                <a:gd name="connsiteY115" fmla="*/ 1754332 h 5463886"/>
                <a:gd name="connsiteX116" fmla="*/ 955963 w 5081154"/>
                <a:gd name="connsiteY116" fmla="*/ 1816677 h 5463886"/>
                <a:gd name="connsiteX117" fmla="*/ 914400 w 5081154"/>
                <a:gd name="connsiteY117" fmla="*/ 1650423 h 5463886"/>
                <a:gd name="connsiteX118" fmla="*/ 841663 w 5081154"/>
                <a:gd name="connsiteY118" fmla="*/ 1421823 h 5463886"/>
                <a:gd name="connsiteX119" fmla="*/ 654627 w 5081154"/>
                <a:gd name="connsiteY119" fmla="*/ 1328305 h 5463886"/>
                <a:gd name="connsiteX120" fmla="*/ 342900 w 5081154"/>
                <a:gd name="connsiteY120" fmla="*/ 1307523 h 5463886"/>
                <a:gd name="connsiteX121" fmla="*/ 394854 w 5081154"/>
                <a:gd name="connsiteY121" fmla="*/ 1473777 h 5463886"/>
                <a:gd name="connsiteX122" fmla="*/ 270163 w 5081154"/>
                <a:gd name="connsiteY122" fmla="*/ 1546514 h 5463886"/>
                <a:gd name="connsiteX123" fmla="*/ 51954 w 5081154"/>
                <a:gd name="connsiteY123" fmla="*/ 1619250 h 5463886"/>
                <a:gd name="connsiteX124" fmla="*/ 114300 w 5081154"/>
                <a:gd name="connsiteY124" fmla="*/ 1359477 h 5463886"/>
                <a:gd name="connsiteX125" fmla="*/ 10390 w 5081154"/>
                <a:gd name="connsiteY125" fmla="*/ 1099705 h 5463886"/>
                <a:gd name="connsiteX126" fmla="*/ 0 w 5081154"/>
                <a:gd name="connsiteY126" fmla="*/ 798368 h 5463886"/>
                <a:gd name="connsiteX127" fmla="*/ 270163 w 5081154"/>
                <a:gd name="connsiteY127" fmla="*/ 673677 h 5463886"/>
                <a:gd name="connsiteX128" fmla="*/ 571500 w 5081154"/>
                <a:gd name="connsiteY128" fmla="*/ 746414 h 5463886"/>
                <a:gd name="connsiteX129" fmla="*/ 571500 w 5081154"/>
                <a:gd name="connsiteY129" fmla="*/ 538596 h 5463886"/>
                <a:gd name="connsiteX130" fmla="*/ 852054 w 5081154"/>
                <a:gd name="connsiteY130" fmla="*/ 226868 h 5463886"/>
                <a:gd name="connsiteX131" fmla="*/ 1111827 w 5081154"/>
                <a:gd name="connsiteY131" fmla="*/ 112568 h 5463886"/>
                <a:gd name="connsiteX132" fmla="*/ 1211060 w 5081154"/>
                <a:gd name="connsiteY132" fmla="*/ 0 h 5463886"/>
                <a:gd name="connsiteX133" fmla="*/ 1289165 w 5081154"/>
                <a:gd name="connsiteY133" fmla="*/ 31864 h 5463886"/>
                <a:gd name="connsiteX134" fmla="*/ 1325360 w 5081154"/>
                <a:gd name="connsiteY134" fmla="*/ 79489 h 5463886"/>
                <a:gd name="connsiteX135" fmla="*/ 1432040 w 5081154"/>
                <a:gd name="connsiteY135" fmla="*/ 129019 h 5463886"/>
                <a:gd name="connsiteX136" fmla="*/ 1492480 w 5081154"/>
                <a:gd name="connsiteY136" fmla="*/ 233796 h 5463886"/>
                <a:gd name="connsiteX137" fmla="*/ 1489190 w 5081154"/>
                <a:gd name="connsiteY137" fmla="*/ 285229 h 5463886"/>
                <a:gd name="connsiteX138" fmla="*/ 1694930 w 5081154"/>
                <a:gd name="connsiteY138" fmla="*/ 393814 h 5463886"/>
                <a:gd name="connsiteX139" fmla="*/ 1694930 w 5081154"/>
                <a:gd name="connsiteY139" fmla="*/ 523354 h 5463886"/>
                <a:gd name="connsiteX140" fmla="*/ 1710516 w 5081154"/>
                <a:gd name="connsiteY140" fmla="*/ 585874 h 5463886"/>
                <a:gd name="connsiteX141" fmla="*/ 1769225 w 5081154"/>
                <a:gd name="connsiteY141" fmla="*/ 576694 h 5463886"/>
                <a:gd name="connsiteX142" fmla="*/ 1803515 w 5081154"/>
                <a:gd name="connsiteY142" fmla="*/ 618604 h 5463886"/>
                <a:gd name="connsiteX143" fmla="*/ 1830185 w 5081154"/>
                <a:gd name="connsiteY143" fmla="*/ 559549 h 5463886"/>
                <a:gd name="connsiteX144" fmla="*/ 1921625 w 5081154"/>
                <a:gd name="connsiteY144" fmla="*/ 570979 h 5463886"/>
                <a:gd name="connsiteX145" fmla="*/ 1948295 w 5081154"/>
                <a:gd name="connsiteY145" fmla="*/ 511924 h 5463886"/>
                <a:gd name="connsiteX146" fmla="*/ 1870190 w 5081154"/>
                <a:gd name="connsiteY146" fmla="*/ 470014 h 5463886"/>
                <a:gd name="connsiteX147" fmla="*/ 1820660 w 5081154"/>
                <a:gd name="connsiteY147" fmla="*/ 388099 h 5463886"/>
                <a:gd name="connsiteX148" fmla="*/ 1836593 w 5081154"/>
                <a:gd name="connsiteY148" fmla="*/ 347749 h 5463886"/>
                <a:gd name="connsiteX149" fmla="*/ 1976870 w 5081154"/>
                <a:gd name="connsiteY149" fmla="*/ 315709 h 5463886"/>
                <a:gd name="connsiteX150" fmla="*/ 2009255 w 5081154"/>
                <a:gd name="connsiteY150" fmla="*/ 344284 h 5463886"/>
                <a:gd name="connsiteX151" fmla="*/ 2070215 w 5081154"/>
                <a:gd name="connsiteY151" fmla="*/ 344284 h 5463886"/>
                <a:gd name="connsiteX152" fmla="*/ 2098790 w 5081154"/>
                <a:gd name="connsiteY152" fmla="*/ 382384 h 5463886"/>
                <a:gd name="connsiteX153" fmla="*/ 2138795 w 5081154"/>
                <a:gd name="connsiteY153" fmla="*/ 361429 h 5463886"/>
                <a:gd name="connsiteX154" fmla="*/ 2176895 w 5081154"/>
                <a:gd name="connsiteY154" fmla="*/ 384289 h 5463886"/>
                <a:gd name="connsiteX155" fmla="*/ 2235950 w 5081154"/>
                <a:gd name="connsiteY155" fmla="*/ 386194 h 5463886"/>
                <a:gd name="connsiteX156" fmla="*/ 2272145 w 5081154"/>
                <a:gd name="connsiteY156" fmla="*/ 441439 h 5463886"/>
                <a:gd name="connsiteX157" fmla="*/ 2278380 w 5081154"/>
                <a:gd name="connsiteY157" fmla="*/ 529936 h 5463886"/>
                <a:gd name="connsiteX158" fmla="*/ 2321675 w 5081154"/>
                <a:gd name="connsiteY158" fmla="*/ 500494 h 5463886"/>
                <a:gd name="connsiteX159" fmla="*/ 2371205 w 5081154"/>
                <a:gd name="connsiteY159" fmla="*/ 523354 h 5463886"/>
                <a:gd name="connsiteX160" fmla="*/ 2401685 w 5081154"/>
                <a:gd name="connsiteY160" fmla="*/ 403339 h 5463886"/>
                <a:gd name="connsiteX161" fmla="*/ 2375015 w 5081154"/>
                <a:gd name="connsiteY161" fmla="*/ 235699 h 5463886"/>
                <a:gd name="connsiteX162" fmla="*/ 2392160 w 5081154"/>
                <a:gd name="connsiteY162" fmla="*/ 176644 h 5463886"/>
                <a:gd name="connsiteX163" fmla="*/ 2543001 w 5081154"/>
                <a:gd name="connsiteY163" fmla="*/ 128501 h 5463886"/>
                <a:gd name="connsiteX164" fmla="*/ 2580755 w 5081154"/>
                <a:gd name="connsiteY164" fmla="*/ 163309 h 5463886"/>
                <a:gd name="connsiteX165" fmla="*/ 2573135 w 5081154"/>
                <a:gd name="connsiteY165" fmla="*/ 266179 h 5463886"/>
                <a:gd name="connsiteX166" fmla="*/ 2628380 w 5081154"/>
                <a:gd name="connsiteY166" fmla="*/ 292849 h 5463886"/>
                <a:gd name="connsiteX167" fmla="*/ 2667519 w 5081154"/>
                <a:gd name="connsiteY167" fmla="*/ 355369 h 5463886"/>
                <a:gd name="connsiteX168" fmla="*/ 2662670 w 5081154"/>
                <a:gd name="connsiteY168" fmla="*/ 353809 h 5463886"/>
                <a:gd name="connsiteX169" fmla="*/ 2943398 w 5081154"/>
                <a:gd name="connsiteY169" fmla="*/ 307051 h 5463886"/>
                <a:gd name="connsiteX170" fmla="*/ 2978900 w 5081154"/>
                <a:gd name="connsiteY170" fmla="*/ 344284 h 5463886"/>
                <a:gd name="connsiteX171" fmla="*/ 3076055 w 5081154"/>
                <a:gd name="connsiteY171" fmla="*/ 290944 h 5463886"/>
                <a:gd name="connsiteX172" fmla="*/ 3125585 w 5081154"/>
                <a:gd name="connsiteY172" fmla="*/ 351904 h 5463886"/>
                <a:gd name="connsiteX173" fmla="*/ 3125585 w 5081154"/>
                <a:gd name="connsiteY173" fmla="*/ 416674 h 5463886"/>
                <a:gd name="connsiteX174" fmla="*/ 3265170 w 5081154"/>
                <a:gd name="connsiteY174" fmla="*/ 480233 h 5463886"/>
                <a:gd name="connsiteX175" fmla="*/ 3287510 w 5081154"/>
                <a:gd name="connsiteY175" fmla="*/ 538594 h 5463886"/>
                <a:gd name="connsiteX176" fmla="*/ 3247678 w 5081154"/>
                <a:gd name="connsiteY176" fmla="*/ 571500 h 5463886"/>
                <a:gd name="connsiteX177" fmla="*/ 3387436 w 5081154"/>
                <a:gd name="connsiteY177" fmla="*/ 746414 h 5463886"/>
                <a:gd name="connsiteX178" fmla="*/ 3449781 w 5081154"/>
                <a:gd name="connsiteY178" fmla="*/ 902277 h 5463886"/>
                <a:gd name="connsiteX179" fmla="*/ 3647209 w 5081154"/>
                <a:gd name="connsiteY179" fmla="*/ 1037359 h 5463886"/>
                <a:gd name="connsiteX180" fmla="*/ 3699163 w 5081154"/>
                <a:gd name="connsiteY180" fmla="*/ 1162050 h 5463886"/>
                <a:gd name="connsiteX0" fmla="*/ 3699163 w 5081154"/>
                <a:gd name="connsiteY0" fmla="*/ 1162050 h 5463886"/>
                <a:gd name="connsiteX1" fmla="*/ 3647209 w 5081154"/>
                <a:gd name="connsiteY1" fmla="*/ 1276350 h 5463886"/>
                <a:gd name="connsiteX2" fmla="*/ 3647209 w 5081154"/>
                <a:gd name="connsiteY2" fmla="*/ 1369868 h 5463886"/>
                <a:gd name="connsiteX3" fmla="*/ 3574472 w 5081154"/>
                <a:gd name="connsiteY3" fmla="*/ 1390650 h 5463886"/>
                <a:gd name="connsiteX4" fmla="*/ 3595254 w 5081154"/>
                <a:gd name="connsiteY4" fmla="*/ 1494559 h 5463886"/>
                <a:gd name="connsiteX5" fmla="*/ 3678381 w 5081154"/>
                <a:gd name="connsiteY5" fmla="*/ 1525732 h 5463886"/>
                <a:gd name="connsiteX6" fmla="*/ 3688772 w 5081154"/>
                <a:gd name="connsiteY6" fmla="*/ 1640032 h 5463886"/>
                <a:gd name="connsiteX7" fmla="*/ 3740727 w 5081154"/>
                <a:gd name="connsiteY7" fmla="*/ 1650423 h 5463886"/>
                <a:gd name="connsiteX8" fmla="*/ 3730336 w 5081154"/>
                <a:gd name="connsiteY8" fmla="*/ 1795896 h 5463886"/>
                <a:gd name="connsiteX9" fmla="*/ 3803072 w 5081154"/>
                <a:gd name="connsiteY9" fmla="*/ 1806286 h 5463886"/>
                <a:gd name="connsiteX10" fmla="*/ 3834245 w 5081154"/>
                <a:gd name="connsiteY10" fmla="*/ 1941368 h 5463886"/>
                <a:gd name="connsiteX11" fmla="*/ 3938154 w 5081154"/>
                <a:gd name="connsiteY11" fmla="*/ 2003714 h 5463886"/>
                <a:gd name="connsiteX12" fmla="*/ 3958936 w 5081154"/>
                <a:gd name="connsiteY12" fmla="*/ 2076450 h 5463886"/>
                <a:gd name="connsiteX13" fmla="*/ 4197927 w 5081154"/>
                <a:gd name="connsiteY13" fmla="*/ 2107623 h 5463886"/>
                <a:gd name="connsiteX14" fmla="*/ 4384963 w 5081154"/>
                <a:gd name="connsiteY14" fmla="*/ 2481696 h 5463886"/>
                <a:gd name="connsiteX15" fmla="*/ 4447309 w 5081154"/>
                <a:gd name="connsiteY15" fmla="*/ 2429741 h 5463886"/>
                <a:gd name="connsiteX16" fmla="*/ 4603172 w 5081154"/>
                <a:gd name="connsiteY16" fmla="*/ 2575214 h 5463886"/>
                <a:gd name="connsiteX17" fmla="*/ 4603172 w 5081154"/>
                <a:gd name="connsiteY17" fmla="*/ 2658341 h 5463886"/>
                <a:gd name="connsiteX18" fmla="*/ 4738254 w 5081154"/>
                <a:gd name="connsiteY18" fmla="*/ 2762250 h 5463886"/>
                <a:gd name="connsiteX19" fmla="*/ 4831772 w 5081154"/>
                <a:gd name="connsiteY19" fmla="*/ 2741468 h 5463886"/>
                <a:gd name="connsiteX20" fmla="*/ 4914900 w 5081154"/>
                <a:gd name="connsiteY20" fmla="*/ 2845377 h 5463886"/>
                <a:gd name="connsiteX21" fmla="*/ 4966854 w 5081154"/>
                <a:gd name="connsiteY21" fmla="*/ 2845377 h 5463886"/>
                <a:gd name="connsiteX22" fmla="*/ 5060372 w 5081154"/>
                <a:gd name="connsiteY22" fmla="*/ 3063586 h 5463886"/>
                <a:gd name="connsiteX23" fmla="*/ 5081154 w 5081154"/>
                <a:gd name="connsiteY23" fmla="*/ 3167496 h 5463886"/>
                <a:gd name="connsiteX24" fmla="*/ 5060372 w 5081154"/>
                <a:gd name="connsiteY24" fmla="*/ 3261014 h 5463886"/>
                <a:gd name="connsiteX25" fmla="*/ 5060372 w 5081154"/>
                <a:gd name="connsiteY25" fmla="*/ 3323359 h 5463886"/>
                <a:gd name="connsiteX26" fmla="*/ 4935681 w 5081154"/>
                <a:gd name="connsiteY26" fmla="*/ 3458441 h 5463886"/>
                <a:gd name="connsiteX27" fmla="*/ 4748645 w 5081154"/>
                <a:gd name="connsiteY27" fmla="*/ 3354532 h 5463886"/>
                <a:gd name="connsiteX28" fmla="*/ 4665518 w 5081154"/>
                <a:gd name="connsiteY28" fmla="*/ 3406486 h 5463886"/>
                <a:gd name="connsiteX29" fmla="*/ 4623954 w 5081154"/>
                <a:gd name="connsiteY29" fmla="*/ 3718214 h 5463886"/>
                <a:gd name="connsiteX30" fmla="*/ 4478481 w 5081154"/>
                <a:gd name="connsiteY30" fmla="*/ 3842905 h 5463886"/>
                <a:gd name="connsiteX31" fmla="*/ 4239490 w 5081154"/>
                <a:gd name="connsiteY31" fmla="*/ 3894859 h 5463886"/>
                <a:gd name="connsiteX32" fmla="*/ 4156363 w 5081154"/>
                <a:gd name="connsiteY32" fmla="*/ 3957205 h 5463886"/>
                <a:gd name="connsiteX33" fmla="*/ 4073236 w 5081154"/>
                <a:gd name="connsiteY33" fmla="*/ 3988377 h 5463886"/>
                <a:gd name="connsiteX34" fmla="*/ 3938154 w 5081154"/>
                <a:gd name="connsiteY34" fmla="*/ 4123459 h 5463886"/>
                <a:gd name="connsiteX35" fmla="*/ 4042063 w 5081154"/>
                <a:gd name="connsiteY35" fmla="*/ 4383232 h 5463886"/>
                <a:gd name="connsiteX36" fmla="*/ 4156363 w 5081154"/>
                <a:gd name="connsiteY36" fmla="*/ 4559877 h 5463886"/>
                <a:gd name="connsiteX37" fmla="*/ 4083627 w 5081154"/>
                <a:gd name="connsiteY37" fmla="*/ 4736523 h 5463886"/>
                <a:gd name="connsiteX38" fmla="*/ 4083627 w 5081154"/>
                <a:gd name="connsiteY38" fmla="*/ 4819650 h 5463886"/>
                <a:gd name="connsiteX39" fmla="*/ 4239490 w 5081154"/>
                <a:gd name="connsiteY39" fmla="*/ 4809259 h 5463886"/>
                <a:gd name="connsiteX40" fmla="*/ 4260272 w 5081154"/>
                <a:gd name="connsiteY40" fmla="*/ 4892386 h 5463886"/>
                <a:gd name="connsiteX41" fmla="*/ 4197927 w 5081154"/>
                <a:gd name="connsiteY41" fmla="*/ 5214505 h 5463886"/>
                <a:gd name="connsiteX42" fmla="*/ 3948545 w 5081154"/>
                <a:gd name="connsiteY42" fmla="*/ 5048250 h 5463886"/>
                <a:gd name="connsiteX43" fmla="*/ 4000500 w 5081154"/>
                <a:gd name="connsiteY43" fmla="*/ 4985905 h 5463886"/>
                <a:gd name="connsiteX44" fmla="*/ 3927763 w 5081154"/>
                <a:gd name="connsiteY44" fmla="*/ 4944341 h 5463886"/>
                <a:gd name="connsiteX45" fmla="*/ 3927763 w 5081154"/>
                <a:gd name="connsiteY45" fmla="*/ 4871605 h 5463886"/>
                <a:gd name="connsiteX46" fmla="*/ 3771900 w 5081154"/>
                <a:gd name="connsiteY46" fmla="*/ 4881996 h 5463886"/>
                <a:gd name="connsiteX47" fmla="*/ 3667990 w 5081154"/>
                <a:gd name="connsiteY47" fmla="*/ 4933950 h 5463886"/>
                <a:gd name="connsiteX48" fmla="*/ 3564081 w 5081154"/>
                <a:gd name="connsiteY48" fmla="*/ 4830041 h 5463886"/>
                <a:gd name="connsiteX49" fmla="*/ 3356263 w 5081154"/>
                <a:gd name="connsiteY49" fmla="*/ 4850823 h 5463886"/>
                <a:gd name="connsiteX50" fmla="*/ 3356263 w 5081154"/>
                <a:gd name="connsiteY50" fmla="*/ 4726132 h 5463886"/>
                <a:gd name="connsiteX51" fmla="*/ 3273136 w 5081154"/>
                <a:gd name="connsiteY51" fmla="*/ 4819650 h 5463886"/>
                <a:gd name="connsiteX52" fmla="*/ 3293918 w 5081154"/>
                <a:gd name="connsiteY52" fmla="*/ 4933950 h 5463886"/>
                <a:gd name="connsiteX53" fmla="*/ 2930236 w 5081154"/>
                <a:gd name="connsiteY53" fmla="*/ 4933950 h 5463886"/>
                <a:gd name="connsiteX54" fmla="*/ 2670463 w 5081154"/>
                <a:gd name="connsiteY54" fmla="*/ 4954732 h 5463886"/>
                <a:gd name="connsiteX55" fmla="*/ 2628900 w 5081154"/>
                <a:gd name="connsiteY55" fmla="*/ 5120986 h 5463886"/>
                <a:gd name="connsiteX56" fmla="*/ 2441863 w 5081154"/>
                <a:gd name="connsiteY56" fmla="*/ 5120986 h 5463886"/>
                <a:gd name="connsiteX57" fmla="*/ 2369127 w 5081154"/>
                <a:gd name="connsiteY57" fmla="*/ 5204114 h 5463886"/>
                <a:gd name="connsiteX58" fmla="*/ 2265218 w 5081154"/>
                <a:gd name="connsiteY58" fmla="*/ 5276850 h 5463886"/>
                <a:gd name="connsiteX59" fmla="*/ 1849581 w 5081154"/>
                <a:gd name="connsiteY59" fmla="*/ 5266459 h 5463886"/>
                <a:gd name="connsiteX60" fmla="*/ 1870363 w 5081154"/>
                <a:gd name="connsiteY60" fmla="*/ 5069032 h 5463886"/>
                <a:gd name="connsiteX61" fmla="*/ 1766454 w 5081154"/>
                <a:gd name="connsiteY61" fmla="*/ 5079423 h 5463886"/>
                <a:gd name="connsiteX62" fmla="*/ 1610590 w 5081154"/>
                <a:gd name="connsiteY62" fmla="*/ 4944341 h 5463886"/>
                <a:gd name="connsiteX63" fmla="*/ 1527463 w 5081154"/>
                <a:gd name="connsiteY63" fmla="*/ 5017077 h 5463886"/>
                <a:gd name="connsiteX64" fmla="*/ 1465118 w 5081154"/>
                <a:gd name="connsiteY64" fmla="*/ 5048250 h 5463886"/>
                <a:gd name="connsiteX65" fmla="*/ 1361209 w 5081154"/>
                <a:gd name="connsiteY65" fmla="*/ 5027468 h 5463886"/>
                <a:gd name="connsiteX66" fmla="*/ 1392381 w 5081154"/>
                <a:gd name="connsiteY66" fmla="*/ 5193723 h 5463886"/>
                <a:gd name="connsiteX67" fmla="*/ 1340427 w 5081154"/>
                <a:gd name="connsiteY67" fmla="*/ 5318414 h 5463886"/>
                <a:gd name="connsiteX68" fmla="*/ 1153390 w 5081154"/>
                <a:gd name="connsiteY68" fmla="*/ 5463886 h 5463886"/>
                <a:gd name="connsiteX69" fmla="*/ 1049481 w 5081154"/>
                <a:gd name="connsiteY69" fmla="*/ 5453496 h 5463886"/>
                <a:gd name="connsiteX70" fmla="*/ 1143000 w 5081154"/>
                <a:gd name="connsiteY70" fmla="*/ 5276850 h 5463886"/>
                <a:gd name="connsiteX71" fmla="*/ 997527 w 5081154"/>
                <a:gd name="connsiteY71" fmla="*/ 5339196 h 5463886"/>
                <a:gd name="connsiteX72" fmla="*/ 955963 w 5081154"/>
                <a:gd name="connsiteY72" fmla="*/ 5224896 h 5463886"/>
                <a:gd name="connsiteX73" fmla="*/ 997527 w 5081154"/>
                <a:gd name="connsiteY73" fmla="*/ 5152159 h 5463886"/>
                <a:gd name="connsiteX74" fmla="*/ 924790 w 5081154"/>
                <a:gd name="connsiteY74" fmla="*/ 5110596 h 5463886"/>
                <a:gd name="connsiteX75" fmla="*/ 862445 w 5081154"/>
                <a:gd name="connsiteY75" fmla="*/ 5058641 h 5463886"/>
                <a:gd name="connsiteX76" fmla="*/ 779318 w 5081154"/>
                <a:gd name="connsiteY76" fmla="*/ 5006686 h 5463886"/>
                <a:gd name="connsiteX77" fmla="*/ 675409 w 5081154"/>
                <a:gd name="connsiteY77" fmla="*/ 4892386 h 5463886"/>
                <a:gd name="connsiteX78" fmla="*/ 602672 w 5081154"/>
                <a:gd name="connsiteY78" fmla="*/ 5027468 h 5463886"/>
                <a:gd name="connsiteX79" fmla="*/ 415636 w 5081154"/>
                <a:gd name="connsiteY79" fmla="*/ 5027468 h 5463886"/>
                <a:gd name="connsiteX80" fmla="*/ 353290 w 5081154"/>
                <a:gd name="connsiteY80" fmla="*/ 4965123 h 5463886"/>
                <a:gd name="connsiteX81" fmla="*/ 488372 w 5081154"/>
                <a:gd name="connsiteY81" fmla="*/ 4892386 h 5463886"/>
                <a:gd name="connsiteX82" fmla="*/ 633845 w 5081154"/>
                <a:gd name="connsiteY82" fmla="*/ 4902777 h 5463886"/>
                <a:gd name="connsiteX83" fmla="*/ 748145 w 5081154"/>
                <a:gd name="connsiteY83" fmla="*/ 4798868 h 5463886"/>
                <a:gd name="connsiteX84" fmla="*/ 852054 w 5081154"/>
                <a:gd name="connsiteY84" fmla="*/ 4830041 h 5463886"/>
                <a:gd name="connsiteX85" fmla="*/ 955963 w 5081154"/>
                <a:gd name="connsiteY85" fmla="*/ 4788477 h 5463886"/>
                <a:gd name="connsiteX86" fmla="*/ 976745 w 5081154"/>
                <a:gd name="connsiteY86" fmla="*/ 4861214 h 5463886"/>
                <a:gd name="connsiteX87" fmla="*/ 1039090 w 5081154"/>
                <a:gd name="connsiteY87" fmla="*/ 4694959 h 5463886"/>
                <a:gd name="connsiteX88" fmla="*/ 966354 w 5081154"/>
                <a:gd name="connsiteY88" fmla="*/ 4622223 h 5463886"/>
                <a:gd name="connsiteX89" fmla="*/ 1039090 w 5081154"/>
                <a:gd name="connsiteY89" fmla="*/ 4539096 h 5463886"/>
                <a:gd name="connsiteX90" fmla="*/ 976745 w 5081154"/>
                <a:gd name="connsiteY90" fmla="*/ 4435186 h 5463886"/>
                <a:gd name="connsiteX91" fmla="*/ 997527 w 5081154"/>
                <a:gd name="connsiteY91" fmla="*/ 4341668 h 5463886"/>
                <a:gd name="connsiteX92" fmla="*/ 1028700 w 5081154"/>
                <a:gd name="connsiteY92" fmla="*/ 4102677 h 5463886"/>
                <a:gd name="connsiteX93" fmla="*/ 935181 w 5081154"/>
                <a:gd name="connsiteY93" fmla="*/ 3676650 h 5463886"/>
                <a:gd name="connsiteX94" fmla="*/ 987136 w 5081154"/>
                <a:gd name="connsiteY94" fmla="*/ 3531177 h 5463886"/>
                <a:gd name="connsiteX95" fmla="*/ 1080654 w 5081154"/>
                <a:gd name="connsiteY95" fmla="*/ 3479223 h 5463886"/>
                <a:gd name="connsiteX96" fmla="*/ 1101436 w 5081154"/>
                <a:gd name="connsiteY96" fmla="*/ 3520786 h 5463886"/>
                <a:gd name="connsiteX97" fmla="*/ 1246909 w 5081154"/>
                <a:gd name="connsiteY97" fmla="*/ 3406486 h 5463886"/>
                <a:gd name="connsiteX98" fmla="*/ 1288472 w 5081154"/>
                <a:gd name="connsiteY98" fmla="*/ 3240232 h 5463886"/>
                <a:gd name="connsiteX99" fmla="*/ 1236518 w 5081154"/>
                <a:gd name="connsiteY99" fmla="*/ 3125932 h 5463886"/>
                <a:gd name="connsiteX100" fmla="*/ 1340427 w 5081154"/>
                <a:gd name="connsiteY100" fmla="*/ 3157105 h 5463886"/>
                <a:gd name="connsiteX101" fmla="*/ 1444336 w 5081154"/>
                <a:gd name="connsiteY101" fmla="*/ 3157105 h 5463886"/>
                <a:gd name="connsiteX102" fmla="*/ 1465118 w 5081154"/>
                <a:gd name="connsiteY102" fmla="*/ 3136323 h 5463886"/>
                <a:gd name="connsiteX103" fmla="*/ 1413163 w 5081154"/>
                <a:gd name="connsiteY103" fmla="*/ 2990850 h 5463886"/>
                <a:gd name="connsiteX104" fmla="*/ 1454727 w 5081154"/>
                <a:gd name="connsiteY104" fmla="*/ 2793423 h 5463886"/>
                <a:gd name="connsiteX105" fmla="*/ 1371600 w 5081154"/>
                <a:gd name="connsiteY105" fmla="*/ 2575214 h 5463886"/>
                <a:gd name="connsiteX106" fmla="*/ 1267690 w 5081154"/>
                <a:gd name="connsiteY106" fmla="*/ 2564823 h 5463886"/>
                <a:gd name="connsiteX107" fmla="*/ 1205345 w 5081154"/>
                <a:gd name="connsiteY107" fmla="*/ 2450523 h 5463886"/>
                <a:gd name="connsiteX108" fmla="*/ 1278081 w 5081154"/>
                <a:gd name="connsiteY108" fmla="*/ 2346614 h 5463886"/>
                <a:gd name="connsiteX109" fmla="*/ 1132609 w 5081154"/>
                <a:gd name="connsiteY109" fmla="*/ 2211532 h 5463886"/>
                <a:gd name="connsiteX110" fmla="*/ 1132609 w 5081154"/>
                <a:gd name="connsiteY110" fmla="*/ 2086841 h 5463886"/>
                <a:gd name="connsiteX111" fmla="*/ 1132609 w 5081154"/>
                <a:gd name="connsiteY111" fmla="*/ 2086841 h 5463886"/>
                <a:gd name="connsiteX112" fmla="*/ 1163781 w 5081154"/>
                <a:gd name="connsiteY112" fmla="*/ 1962150 h 5463886"/>
                <a:gd name="connsiteX113" fmla="*/ 1132609 w 5081154"/>
                <a:gd name="connsiteY113" fmla="*/ 1879023 h 5463886"/>
                <a:gd name="connsiteX114" fmla="*/ 1132609 w 5081154"/>
                <a:gd name="connsiteY114" fmla="*/ 1785505 h 5463886"/>
                <a:gd name="connsiteX115" fmla="*/ 1070263 w 5081154"/>
                <a:gd name="connsiteY115" fmla="*/ 1754332 h 5463886"/>
                <a:gd name="connsiteX116" fmla="*/ 955963 w 5081154"/>
                <a:gd name="connsiteY116" fmla="*/ 1816677 h 5463886"/>
                <a:gd name="connsiteX117" fmla="*/ 914400 w 5081154"/>
                <a:gd name="connsiteY117" fmla="*/ 1650423 h 5463886"/>
                <a:gd name="connsiteX118" fmla="*/ 841663 w 5081154"/>
                <a:gd name="connsiteY118" fmla="*/ 1421823 h 5463886"/>
                <a:gd name="connsiteX119" fmla="*/ 654627 w 5081154"/>
                <a:gd name="connsiteY119" fmla="*/ 1328305 h 5463886"/>
                <a:gd name="connsiteX120" fmla="*/ 342900 w 5081154"/>
                <a:gd name="connsiteY120" fmla="*/ 1307523 h 5463886"/>
                <a:gd name="connsiteX121" fmla="*/ 394854 w 5081154"/>
                <a:gd name="connsiteY121" fmla="*/ 1473777 h 5463886"/>
                <a:gd name="connsiteX122" fmla="*/ 270163 w 5081154"/>
                <a:gd name="connsiteY122" fmla="*/ 1546514 h 5463886"/>
                <a:gd name="connsiteX123" fmla="*/ 51954 w 5081154"/>
                <a:gd name="connsiteY123" fmla="*/ 1619250 h 5463886"/>
                <a:gd name="connsiteX124" fmla="*/ 114300 w 5081154"/>
                <a:gd name="connsiteY124" fmla="*/ 1359477 h 5463886"/>
                <a:gd name="connsiteX125" fmla="*/ 10390 w 5081154"/>
                <a:gd name="connsiteY125" fmla="*/ 1099705 h 5463886"/>
                <a:gd name="connsiteX126" fmla="*/ 0 w 5081154"/>
                <a:gd name="connsiteY126" fmla="*/ 798368 h 5463886"/>
                <a:gd name="connsiteX127" fmla="*/ 270163 w 5081154"/>
                <a:gd name="connsiteY127" fmla="*/ 673677 h 5463886"/>
                <a:gd name="connsiteX128" fmla="*/ 571500 w 5081154"/>
                <a:gd name="connsiteY128" fmla="*/ 746414 h 5463886"/>
                <a:gd name="connsiteX129" fmla="*/ 571500 w 5081154"/>
                <a:gd name="connsiteY129" fmla="*/ 538596 h 5463886"/>
                <a:gd name="connsiteX130" fmla="*/ 852054 w 5081154"/>
                <a:gd name="connsiteY130" fmla="*/ 226868 h 5463886"/>
                <a:gd name="connsiteX131" fmla="*/ 1111827 w 5081154"/>
                <a:gd name="connsiteY131" fmla="*/ 112568 h 5463886"/>
                <a:gd name="connsiteX132" fmla="*/ 1211060 w 5081154"/>
                <a:gd name="connsiteY132" fmla="*/ 0 h 5463886"/>
                <a:gd name="connsiteX133" fmla="*/ 1289165 w 5081154"/>
                <a:gd name="connsiteY133" fmla="*/ 31864 h 5463886"/>
                <a:gd name="connsiteX134" fmla="*/ 1325360 w 5081154"/>
                <a:gd name="connsiteY134" fmla="*/ 79489 h 5463886"/>
                <a:gd name="connsiteX135" fmla="*/ 1432040 w 5081154"/>
                <a:gd name="connsiteY135" fmla="*/ 129019 h 5463886"/>
                <a:gd name="connsiteX136" fmla="*/ 1492480 w 5081154"/>
                <a:gd name="connsiteY136" fmla="*/ 233796 h 5463886"/>
                <a:gd name="connsiteX137" fmla="*/ 1489190 w 5081154"/>
                <a:gd name="connsiteY137" fmla="*/ 285229 h 5463886"/>
                <a:gd name="connsiteX138" fmla="*/ 1694930 w 5081154"/>
                <a:gd name="connsiteY138" fmla="*/ 393814 h 5463886"/>
                <a:gd name="connsiteX139" fmla="*/ 1694930 w 5081154"/>
                <a:gd name="connsiteY139" fmla="*/ 523354 h 5463886"/>
                <a:gd name="connsiteX140" fmla="*/ 1710516 w 5081154"/>
                <a:gd name="connsiteY140" fmla="*/ 585874 h 5463886"/>
                <a:gd name="connsiteX141" fmla="*/ 1769225 w 5081154"/>
                <a:gd name="connsiteY141" fmla="*/ 576694 h 5463886"/>
                <a:gd name="connsiteX142" fmla="*/ 1803515 w 5081154"/>
                <a:gd name="connsiteY142" fmla="*/ 618604 h 5463886"/>
                <a:gd name="connsiteX143" fmla="*/ 1830185 w 5081154"/>
                <a:gd name="connsiteY143" fmla="*/ 559549 h 5463886"/>
                <a:gd name="connsiteX144" fmla="*/ 1921625 w 5081154"/>
                <a:gd name="connsiteY144" fmla="*/ 570979 h 5463886"/>
                <a:gd name="connsiteX145" fmla="*/ 1948295 w 5081154"/>
                <a:gd name="connsiteY145" fmla="*/ 511924 h 5463886"/>
                <a:gd name="connsiteX146" fmla="*/ 1870190 w 5081154"/>
                <a:gd name="connsiteY146" fmla="*/ 470014 h 5463886"/>
                <a:gd name="connsiteX147" fmla="*/ 1820660 w 5081154"/>
                <a:gd name="connsiteY147" fmla="*/ 388099 h 5463886"/>
                <a:gd name="connsiteX148" fmla="*/ 1836593 w 5081154"/>
                <a:gd name="connsiteY148" fmla="*/ 347749 h 5463886"/>
                <a:gd name="connsiteX149" fmla="*/ 1976870 w 5081154"/>
                <a:gd name="connsiteY149" fmla="*/ 315709 h 5463886"/>
                <a:gd name="connsiteX150" fmla="*/ 2009255 w 5081154"/>
                <a:gd name="connsiteY150" fmla="*/ 344284 h 5463886"/>
                <a:gd name="connsiteX151" fmla="*/ 2070215 w 5081154"/>
                <a:gd name="connsiteY151" fmla="*/ 344284 h 5463886"/>
                <a:gd name="connsiteX152" fmla="*/ 2098790 w 5081154"/>
                <a:gd name="connsiteY152" fmla="*/ 382384 h 5463886"/>
                <a:gd name="connsiteX153" fmla="*/ 2138795 w 5081154"/>
                <a:gd name="connsiteY153" fmla="*/ 361429 h 5463886"/>
                <a:gd name="connsiteX154" fmla="*/ 2176895 w 5081154"/>
                <a:gd name="connsiteY154" fmla="*/ 384289 h 5463886"/>
                <a:gd name="connsiteX155" fmla="*/ 2235950 w 5081154"/>
                <a:gd name="connsiteY155" fmla="*/ 386194 h 5463886"/>
                <a:gd name="connsiteX156" fmla="*/ 2272145 w 5081154"/>
                <a:gd name="connsiteY156" fmla="*/ 441439 h 5463886"/>
                <a:gd name="connsiteX157" fmla="*/ 2278380 w 5081154"/>
                <a:gd name="connsiteY157" fmla="*/ 529936 h 5463886"/>
                <a:gd name="connsiteX158" fmla="*/ 2321675 w 5081154"/>
                <a:gd name="connsiteY158" fmla="*/ 500494 h 5463886"/>
                <a:gd name="connsiteX159" fmla="*/ 2371205 w 5081154"/>
                <a:gd name="connsiteY159" fmla="*/ 523354 h 5463886"/>
                <a:gd name="connsiteX160" fmla="*/ 2401685 w 5081154"/>
                <a:gd name="connsiteY160" fmla="*/ 403339 h 5463886"/>
                <a:gd name="connsiteX161" fmla="*/ 2375015 w 5081154"/>
                <a:gd name="connsiteY161" fmla="*/ 235699 h 5463886"/>
                <a:gd name="connsiteX162" fmla="*/ 2392160 w 5081154"/>
                <a:gd name="connsiteY162" fmla="*/ 176644 h 5463886"/>
                <a:gd name="connsiteX163" fmla="*/ 2543001 w 5081154"/>
                <a:gd name="connsiteY163" fmla="*/ 128501 h 5463886"/>
                <a:gd name="connsiteX164" fmla="*/ 2580755 w 5081154"/>
                <a:gd name="connsiteY164" fmla="*/ 163309 h 5463886"/>
                <a:gd name="connsiteX165" fmla="*/ 2573135 w 5081154"/>
                <a:gd name="connsiteY165" fmla="*/ 266179 h 5463886"/>
                <a:gd name="connsiteX166" fmla="*/ 2628380 w 5081154"/>
                <a:gd name="connsiteY166" fmla="*/ 292849 h 5463886"/>
                <a:gd name="connsiteX167" fmla="*/ 2667519 w 5081154"/>
                <a:gd name="connsiteY167" fmla="*/ 355369 h 5463886"/>
                <a:gd name="connsiteX168" fmla="*/ 2662670 w 5081154"/>
                <a:gd name="connsiteY168" fmla="*/ 353809 h 5463886"/>
                <a:gd name="connsiteX169" fmla="*/ 2943398 w 5081154"/>
                <a:gd name="connsiteY169" fmla="*/ 307051 h 5463886"/>
                <a:gd name="connsiteX170" fmla="*/ 2978900 w 5081154"/>
                <a:gd name="connsiteY170" fmla="*/ 344284 h 5463886"/>
                <a:gd name="connsiteX171" fmla="*/ 3076055 w 5081154"/>
                <a:gd name="connsiteY171" fmla="*/ 290944 h 5463886"/>
                <a:gd name="connsiteX172" fmla="*/ 3125585 w 5081154"/>
                <a:gd name="connsiteY172" fmla="*/ 351904 h 5463886"/>
                <a:gd name="connsiteX173" fmla="*/ 3125585 w 5081154"/>
                <a:gd name="connsiteY173" fmla="*/ 416674 h 5463886"/>
                <a:gd name="connsiteX174" fmla="*/ 3265170 w 5081154"/>
                <a:gd name="connsiteY174" fmla="*/ 480233 h 5463886"/>
                <a:gd name="connsiteX175" fmla="*/ 3287510 w 5081154"/>
                <a:gd name="connsiteY175" fmla="*/ 538594 h 5463886"/>
                <a:gd name="connsiteX176" fmla="*/ 3247678 w 5081154"/>
                <a:gd name="connsiteY176" fmla="*/ 571500 h 5463886"/>
                <a:gd name="connsiteX177" fmla="*/ 3358861 w 5081154"/>
                <a:gd name="connsiteY177" fmla="*/ 710219 h 5463886"/>
                <a:gd name="connsiteX178" fmla="*/ 3449781 w 5081154"/>
                <a:gd name="connsiteY178" fmla="*/ 902277 h 5463886"/>
                <a:gd name="connsiteX179" fmla="*/ 3647209 w 5081154"/>
                <a:gd name="connsiteY179" fmla="*/ 1037359 h 5463886"/>
                <a:gd name="connsiteX180" fmla="*/ 3699163 w 5081154"/>
                <a:gd name="connsiteY180" fmla="*/ 1162050 h 5463886"/>
                <a:gd name="connsiteX0" fmla="*/ 3699163 w 5081154"/>
                <a:gd name="connsiteY0" fmla="*/ 1162050 h 5463886"/>
                <a:gd name="connsiteX1" fmla="*/ 3647209 w 5081154"/>
                <a:gd name="connsiteY1" fmla="*/ 1276350 h 5463886"/>
                <a:gd name="connsiteX2" fmla="*/ 3647209 w 5081154"/>
                <a:gd name="connsiteY2" fmla="*/ 1369868 h 5463886"/>
                <a:gd name="connsiteX3" fmla="*/ 3574472 w 5081154"/>
                <a:gd name="connsiteY3" fmla="*/ 1390650 h 5463886"/>
                <a:gd name="connsiteX4" fmla="*/ 3595254 w 5081154"/>
                <a:gd name="connsiteY4" fmla="*/ 1494559 h 5463886"/>
                <a:gd name="connsiteX5" fmla="*/ 3678381 w 5081154"/>
                <a:gd name="connsiteY5" fmla="*/ 1525732 h 5463886"/>
                <a:gd name="connsiteX6" fmla="*/ 3688772 w 5081154"/>
                <a:gd name="connsiteY6" fmla="*/ 1640032 h 5463886"/>
                <a:gd name="connsiteX7" fmla="*/ 3740727 w 5081154"/>
                <a:gd name="connsiteY7" fmla="*/ 1650423 h 5463886"/>
                <a:gd name="connsiteX8" fmla="*/ 3730336 w 5081154"/>
                <a:gd name="connsiteY8" fmla="*/ 1795896 h 5463886"/>
                <a:gd name="connsiteX9" fmla="*/ 3803072 w 5081154"/>
                <a:gd name="connsiteY9" fmla="*/ 1806286 h 5463886"/>
                <a:gd name="connsiteX10" fmla="*/ 3834245 w 5081154"/>
                <a:gd name="connsiteY10" fmla="*/ 1941368 h 5463886"/>
                <a:gd name="connsiteX11" fmla="*/ 3938154 w 5081154"/>
                <a:gd name="connsiteY11" fmla="*/ 2003714 h 5463886"/>
                <a:gd name="connsiteX12" fmla="*/ 3958936 w 5081154"/>
                <a:gd name="connsiteY12" fmla="*/ 2076450 h 5463886"/>
                <a:gd name="connsiteX13" fmla="*/ 4197927 w 5081154"/>
                <a:gd name="connsiteY13" fmla="*/ 2107623 h 5463886"/>
                <a:gd name="connsiteX14" fmla="*/ 4384963 w 5081154"/>
                <a:gd name="connsiteY14" fmla="*/ 2481696 h 5463886"/>
                <a:gd name="connsiteX15" fmla="*/ 4447309 w 5081154"/>
                <a:gd name="connsiteY15" fmla="*/ 2429741 h 5463886"/>
                <a:gd name="connsiteX16" fmla="*/ 4603172 w 5081154"/>
                <a:gd name="connsiteY16" fmla="*/ 2575214 h 5463886"/>
                <a:gd name="connsiteX17" fmla="*/ 4603172 w 5081154"/>
                <a:gd name="connsiteY17" fmla="*/ 2658341 h 5463886"/>
                <a:gd name="connsiteX18" fmla="*/ 4738254 w 5081154"/>
                <a:gd name="connsiteY18" fmla="*/ 2762250 h 5463886"/>
                <a:gd name="connsiteX19" fmla="*/ 4831772 w 5081154"/>
                <a:gd name="connsiteY19" fmla="*/ 2741468 h 5463886"/>
                <a:gd name="connsiteX20" fmla="*/ 4914900 w 5081154"/>
                <a:gd name="connsiteY20" fmla="*/ 2845377 h 5463886"/>
                <a:gd name="connsiteX21" fmla="*/ 4966854 w 5081154"/>
                <a:gd name="connsiteY21" fmla="*/ 2845377 h 5463886"/>
                <a:gd name="connsiteX22" fmla="*/ 5060372 w 5081154"/>
                <a:gd name="connsiteY22" fmla="*/ 3063586 h 5463886"/>
                <a:gd name="connsiteX23" fmla="*/ 5081154 w 5081154"/>
                <a:gd name="connsiteY23" fmla="*/ 3167496 h 5463886"/>
                <a:gd name="connsiteX24" fmla="*/ 5060372 w 5081154"/>
                <a:gd name="connsiteY24" fmla="*/ 3261014 h 5463886"/>
                <a:gd name="connsiteX25" fmla="*/ 5060372 w 5081154"/>
                <a:gd name="connsiteY25" fmla="*/ 3323359 h 5463886"/>
                <a:gd name="connsiteX26" fmla="*/ 4935681 w 5081154"/>
                <a:gd name="connsiteY26" fmla="*/ 3458441 h 5463886"/>
                <a:gd name="connsiteX27" fmla="*/ 4748645 w 5081154"/>
                <a:gd name="connsiteY27" fmla="*/ 3354532 h 5463886"/>
                <a:gd name="connsiteX28" fmla="*/ 4665518 w 5081154"/>
                <a:gd name="connsiteY28" fmla="*/ 3406486 h 5463886"/>
                <a:gd name="connsiteX29" fmla="*/ 4623954 w 5081154"/>
                <a:gd name="connsiteY29" fmla="*/ 3718214 h 5463886"/>
                <a:gd name="connsiteX30" fmla="*/ 4478481 w 5081154"/>
                <a:gd name="connsiteY30" fmla="*/ 3842905 h 5463886"/>
                <a:gd name="connsiteX31" fmla="*/ 4239490 w 5081154"/>
                <a:gd name="connsiteY31" fmla="*/ 3894859 h 5463886"/>
                <a:gd name="connsiteX32" fmla="*/ 4156363 w 5081154"/>
                <a:gd name="connsiteY32" fmla="*/ 3957205 h 5463886"/>
                <a:gd name="connsiteX33" fmla="*/ 4073236 w 5081154"/>
                <a:gd name="connsiteY33" fmla="*/ 3988377 h 5463886"/>
                <a:gd name="connsiteX34" fmla="*/ 3938154 w 5081154"/>
                <a:gd name="connsiteY34" fmla="*/ 4123459 h 5463886"/>
                <a:gd name="connsiteX35" fmla="*/ 4042063 w 5081154"/>
                <a:gd name="connsiteY35" fmla="*/ 4383232 h 5463886"/>
                <a:gd name="connsiteX36" fmla="*/ 4156363 w 5081154"/>
                <a:gd name="connsiteY36" fmla="*/ 4559877 h 5463886"/>
                <a:gd name="connsiteX37" fmla="*/ 4083627 w 5081154"/>
                <a:gd name="connsiteY37" fmla="*/ 4736523 h 5463886"/>
                <a:gd name="connsiteX38" fmla="*/ 4083627 w 5081154"/>
                <a:gd name="connsiteY38" fmla="*/ 4819650 h 5463886"/>
                <a:gd name="connsiteX39" fmla="*/ 4239490 w 5081154"/>
                <a:gd name="connsiteY39" fmla="*/ 4809259 h 5463886"/>
                <a:gd name="connsiteX40" fmla="*/ 4260272 w 5081154"/>
                <a:gd name="connsiteY40" fmla="*/ 4892386 h 5463886"/>
                <a:gd name="connsiteX41" fmla="*/ 4197927 w 5081154"/>
                <a:gd name="connsiteY41" fmla="*/ 5214505 h 5463886"/>
                <a:gd name="connsiteX42" fmla="*/ 3948545 w 5081154"/>
                <a:gd name="connsiteY42" fmla="*/ 5048250 h 5463886"/>
                <a:gd name="connsiteX43" fmla="*/ 4000500 w 5081154"/>
                <a:gd name="connsiteY43" fmla="*/ 4985905 h 5463886"/>
                <a:gd name="connsiteX44" fmla="*/ 3927763 w 5081154"/>
                <a:gd name="connsiteY44" fmla="*/ 4944341 h 5463886"/>
                <a:gd name="connsiteX45" fmla="*/ 3927763 w 5081154"/>
                <a:gd name="connsiteY45" fmla="*/ 4871605 h 5463886"/>
                <a:gd name="connsiteX46" fmla="*/ 3771900 w 5081154"/>
                <a:gd name="connsiteY46" fmla="*/ 4881996 h 5463886"/>
                <a:gd name="connsiteX47" fmla="*/ 3667990 w 5081154"/>
                <a:gd name="connsiteY47" fmla="*/ 4933950 h 5463886"/>
                <a:gd name="connsiteX48" fmla="*/ 3564081 w 5081154"/>
                <a:gd name="connsiteY48" fmla="*/ 4830041 h 5463886"/>
                <a:gd name="connsiteX49" fmla="*/ 3356263 w 5081154"/>
                <a:gd name="connsiteY49" fmla="*/ 4850823 h 5463886"/>
                <a:gd name="connsiteX50" fmla="*/ 3356263 w 5081154"/>
                <a:gd name="connsiteY50" fmla="*/ 4726132 h 5463886"/>
                <a:gd name="connsiteX51" fmla="*/ 3273136 w 5081154"/>
                <a:gd name="connsiteY51" fmla="*/ 4819650 h 5463886"/>
                <a:gd name="connsiteX52" fmla="*/ 3293918 w 5081154"/>
                <a:gd name="connsiteY52" fmla="*/ 4933950 h 5463886"/>
                <a:gd name="connsiteX53" fmla="*/ 2930236 w 5081154"/>
                <a:gd name="connsiteY53" fmla="*/ 4933950 h 5463886"/>
                <a:gd name="connsiteX54" fmla="*/ 2670463 w 5081154"/>
                <a:gd name="connsiteY54" fmla="*/ 4954732 h 5463886"/>
                <a:gd name="connsiteX55" fmla="*/ 2628900 w 5081154"/>
                <a:gd name="connsiteY55" fmla="*/ 5120986 h 5463886"/>
                <a:gd name="connsiteX56" fmla="*/ 2441863 w 5081154"/>
                <a:gd name="connsiteY56" fmla="*/ 5120986 h 5463886"/>
                <a:gd name="connsiteX57" fmla="*/ 2369127 w 5081154"/>
                <a:gd name="connsiteY57" fmla="*/ 5204114 h 5463886"/>
                <a:gd name="connsiteX58" fmla="*/ 2265218 w 5081154"/>
                <a:gd name="connsiteY58" fmla="*/ 5276850 h 5463886"/>
                <a:gd name="connsiteX59" fmla="*/ 1849581 w 5081154"/>
                <a:gd name="connsiteY59" fmla="*/ 5266459 h 5463886"/>
                <a:gd name="connsiteX60" fmla="*/ 1870363 w 5081154"/>
                <a:gd name="connsiteY60" fmla="*/ 5069032 h 5463886"/>
                <a:gd name="connsiteX61" fmla="*/ 1766454 w 5081154"/>
                <a:gd name="connsiteY61" fmla="*/ 5079423 h 5463886"/>
                <a:gd name="connsiteX62" fmla="*/ 1610590 w 5081154"/>
                <a:gd name="connsiteY62" fmla="*/ 4944341 h 5463886"/>
                <a:gd name="connsiteX63" fmla="*/ 1527463 w 5081154"/>
                <a:gd name="connsiteY63" fmla="*/ 5017077 h 5463886"/>
                <a:gd name="connsiteX64" fmla="*/ 1465118 w 5081154"/>
                <a:gd name="connsiteY64" fmla="*/ 5048250 h 5463886"/>
                <a:gd name="connsiteX65" fmla="*/ 1361209 w 5081154"/>
                <a:gd name="connsiteY65" fmla="*/ 5027468 h 5463886"/>
                <a:gd name="connsiteX66" fmla="*/ 1392381 w 5081154"/>
                <a:gd name="connsiteY66" fmla="*/ 5193723 h 5463886"/>
                <a:gd name="connsiteX67" fmla="*/ 1340427 w 5081154"/>
                <a:gd name="connsiteY67" fmla="*/ 5318414 h 5463886"/>
                <a:gd name="connsiteX68" fmla="*/ 1153390 w 5081154"/>
                <a:gd name="connsiteY68" fmla="*/ 5463886 h 5463886"/>
                <a:gd name="connsiteX69" fmla="*/ 1049481 w 5081154"/>
                <a:gd name="connsiteY69" fmla="*/ 5453496 h 5463886"/>
                <a:gd name="connsiteX70" fmla="*/ 1143000 w 5081154"/>
                <a:gd name="connsiteY70" fmla="*/ 5276850 h 5463886"/>
                <a:gd name="connsiteX71" fmla="*/ 997527 w 5081154"/>
                <a:gd name="connsiteY71" fmla="*/ 5339196 h 5463886"/>
                <a:gd name="connsiteX72" fmla="*/ 955963 w 5081154"/>
                <a:gd name="connsiteY72" fmla="*/ 5224896 h 5463886"/>
                <a:gd name="connsiteX73" fmla="*/ 997527 w 5081154"/>
                <a:gd name="connsiteY73" fmla="*/ 5152159 h 5463886"/>
                <a:gd name="connsiteX74" fmla="*/ 924790 w 5081154"/>
                <a:gd name="connsiteY74" fmla="*/ 5110596 h 5463886"/>
                <a:gd name="connsiteX75" fmla="*/ 862445 w 5081154"/>
                <a:gd name="connsiteY75" fmla="*/ 5058641 h 5463886"/>
                <a:gd name="connsiteX76" fmla="*/ 779318 w 5081154"/>
                <a:gd name="connsiteY76" fmla="*/ 5006686 h 5463886"/>
                <a:gd name="connsiteX77" fmla="*/ 675409 w 5081154"/>
                <a:gd name="connsiteY77" fmla="*/ 4892386 h 5463886"/>
                <a:gd name="connsiteX78" fmla="*/ 602672 w 5081154"/>
                <a:gd name="connsiteY78" fmla="*/ 5027468 h 5463886"/>
                <a:gd name="connsiteX79" fmla="*/ 415636 w 5081154"/>
                <a:gd name="connsiteY79" fmla="*/ 5027468 h 5463886"/>
                <a:gd name="connsiteX80" fmla="*/ 353290 w 5081154"/>
                <a:gd name="connsiteY80" fmla="*/ 4965123 h 5463886"/>
                <a:gd name="connsiteX81" fmla="*/ 488372 w 5081154"/>
                <a:gd name="connsiteY81" fmla="*/ 4892386 h 5463886"/>
                <a:gd name="connsiteX82" fmla="*/ 633845 w 5081154"/>
                <a:gd name="connsiteY82" fmla="*/ 4902777 h 5463886"/>
                <a:gd name="connsiteX83" fmla="*/ 748145 w 5081154"/>
                <a:gd name="connsiteY83" fmla="*/ 4798868 h 5463886"/>
                <a:gd name="connsiteX84" fmla="*/ 852054 w 5081154"/>
                <a:gd name="connsiteY84" fmla="*/ 4830041 h 5463886"/>
                <a:gd name="connsiteX85" fmla="*/ 955963 w 5081154"/>
                <a:gd name="connsiteY85" fmla="*/ 4788477 h 5463886"/>
                <a:gd name="connsiteX86" fmla="*/ 976745 w 5081154"/>
                <a:gd name="connsiteY86" fmla="*/ 4861214 h 5463886"/>
                <a:gd name="connsiteX87" fmla="*/ 1039090 w 5081154"/>
                <a:gd name="connsiteY87" fmla="*/ 4694959 h 5463886"/>
                <a:gd name="connsiteX88" fmla="*/ 966354 w 5081154"/>
                <a:gd name="connsiteY88" fmla="*/ 4622223 h 5463886"/>
                <a:gd name="connsiteX89" fmla="*/ 1039090 w 5081154"/>
                <a:gd name="connsiteY89" fmla="*/ 4539096 h 5463886"/>
                <a:gd name="connsiteX90" fmla="*/ 976745 w 5081154"/>
                <a:gd name="connsiteY90" fmla="*/ 4435186 h 5463886"/>
                <a:gd name="connsiteX91" fmla="*/ 997527 w 5081154"/>
                <a:gd name="connsiteY91" fmla="*/ 4341668 h 5463886"/>
                <a:gd name="connsiteX92" fmla="*/ 1028700 w 5081154"/>
                <a:gd name="connsiteY92" fmla="*/ 4102677 h 5463886"/>
                <a:gd name="connsiteX93" fmla="*/ 935181 w 5081154"/>
                <a:gd name="connsiteY93" fmla="*/ 3676650 h 5463886"/>
                <a:gd name="connsiteX94" fmla="*/ 987136 w 5081154"/>
                <a:gd name="connsiteY94" fmla="*/ 3531177 h 5463886"/>
                <a:gd name="connsiteX95" fmla="*/ 1080654 w 5081154"/>
                <a:gd name="connsiteY95" fmla="*/ 3479223 h 5463886"/>
                <a:gd name="connsiteX96" fmla="*/ 1101436 w 5081154"/>
                <a:gd name="connsiteY96" fmla="*/ 3520786 h 5463886"/>
                <a:gd name="connsiteX97" fmla="*/ 1246909 w 5081154"/>
                <a:gd name="connsiteY97" fmla="*/ 3406486 h 5463886"/>
                <a:gd name="connsiteX98" fmla="*/ 1288472 w 5081154"/>
                <a:gd name="connsiteY98" fmla="*/ 3240232 h 5463886"/>
                <a:gd name="connsiteX99" fmla="*/ 1236518 w 5081154"/>
                <a:gd name="connsiteY99" fmla="*/ 3125932 h 5463886"/>
                <a:gd name="connsiteX100" fmla="*/ 1340427 w 5081154"/>
                <a:gd name="connsiteY100" fmla="*/ 3157105 h 5463886"/>
                <a:gd name="connsiteX101" fmla="*/ 1444336 w 5081154"/>
                <a:gd name="connsiteY101" fmla="*/ 3157105 h 5463886"/>
                <a:gd name="connsiteX102" fmla="*/ 1465118 w 5081154"/>
                <a:gd name="connsiteY102" fmla="*/ 3136323 h 5463886"/>
                <a:gd name="connsiteX103" fmla="*/ 1413163 w 5081154"/>
                <a:gd name="connsiteY103" fmla="*/ 2990850 h 5463886"/>
                <a:gd name="connsiteX104" fmla="*/ 1454727 w 5081154"/>
                <a:gd name="connsiteY104" fmla="*/ 2793423 h 5463886"/>
                <a:gd name="connsiteX105" fmla="*/ 1371600 w 5081154"/>
                <a:gd name="connsiteY105" fmla="*/ 2575214 h 5463886"/>
                <a:gd name="connsiteX106" fmla="*/ 1267690 w 5081154"/>
                <a:gd name="connsiteY106" fmla="*/ 2564823 h 5463886"/>
                <a:gd name="connsiteX107" fmla="*/ 1205345 w 5081154"/>
                <a:gd name="connsiteY107" fmla="*/ 2450523 h 5463886"/>
                <a:gd name="connsiteX108" fmla="*/ 1278081 w 5081154"/>
                <a:gd name="connsiteY108" fmla="*/ 2346614 h 5463886"/>
                <a:gd name="connsiteX109" fmla="*/ 1132609 w 5081154"/>
                <a:gd name="connsiteY109" fmla="*/ 2211532 h 5463886"/>
                <a:gd name="connsiteX110" fmla="*/ 1132609 w 5081154"/>
                <a:gd name="connsiteY110" fmla="*/ 2086841 h 5463886"/>
                <a:gd name="connsiteX111" fmla="*/ 1132609 w 5081154"/>
                <a:gd name="connsiteY111" fmla="*/ 2086841 h 5463886"/>
                <a:gd name="connsiteX112" fmla="*/ 1163781 w 5081154"/>
                <a:gd name="connsiteY112" fmla="*/ 1962150 h 5463886"/>
                <a:gd name="connsiteX113" fmla="*/ 1132609 w 5081154"/>
                <a:gd name="connsiteY113" fmla="*/ 1879023 h 5463886"/>
                <a:gd name="connsiteX114" fmla="*/ 1132609 w 5081154"/>
                <a:gd name="connsiteY114" fmla="*/ 1785505 h 5463886"/>
                <a:gd name="connsiteX115" fmla="*/ 1070263 w 5081154"/>
                <a:gd name="connsiteY115" fmla="*/ 1754332 h 5463886"/>
                <a:gd name="connsiteX116" fmla="*/ 955963 w 5081154"/>
                <a:gd name="connsiteY116" fmla="*/ 1816677 h 5463886"/>
                <a:gd name="connsiteX117" fmla="*/ 914400 w 5081154"/>
                <a:gd name="connsiteY117" fmla="*/ 1650423 h 5463886"/>
                <a:gd name="connsiteX118" fmla="*/ 841663 w 5081154"/>
                <a:gd name="connsiteY118" fmla="*/ 1421823 h 5463886"/>
                <a:gd name="connsiteX119" fmla="*/ 654627 w 5081154"/>
                <a:gd name="connsiteY119" fmla="*/ 1328305 h 5463886"/>
                <a:gd name="connsiteX120" fmla="*/ 342900 w 5081154"/>
                <a:gd name="connsiteY120" fmla="*/ 1307523 h 5463886"/>
                <a:gd name="connsiteX121" fmla="*/ 394854 w 5081154"/>
                <a:gd name="connsiteY121" fmla="*/ 1473777 h 5463886"/>
                <a:gd name="connsiteX122" fmla="*/ 270163 w 5081154"/>
                <a:gd name="connsiteY122" fmla="*/ 1546514 h 5463886"/>
                <a:gd name="connsiteX123" fmla="*/ 51954 w 5081154"/>
                <a:gd name="connsiteY123" fmla="*/ 1619250 h 5463886"/>
                <a:gd name="connsiteX124" fmla="*/ 114300 w 5081154"/>
                <a:gd name="connsiteY124" fmla="*/ 1359477 h 5463886"/>
                <a:gd name="connsiteX125" fmla="*/ 10390 w 5081154"/>
                <a:gd name="connsiteY125" fmla="*/ 1099705 h 5463886"/>
                <a:gd name="connsiteX126" fmla="*/ 0 w 5081154"/>
                <a:gd name="connsiteY126" fmla="*/ 798368 h 5463886"/>
                <a:gd name="connsiteX127" fmla="*/ 270163 w 5081154"/>
                <a:gd name="connsiteY127" fmla="*/ 673677 h 5463886"/>
                <a:gd name="connsiteX128" fmla="*/ 571500 w 5081154"/>
                <a:gd name="connsiteY128" fmla="*/ 746414 h 5463886"/>
                <a:gd name="connsiteX129" fmla="*/ 571500 w 5081154"/>
                <a:gd name="connsiteY129" fmla="*/ 538596 h 5463886"/>
                <a:gd name="connsiteX130" fmla="*/ 852054 w 5081154"/>
                <a:gd name="connsiteY130" fmla="*/ 226868 h 5463886"/>
                <a:gd name="connsiteX131" fmla="*/ 1111827 w 5081154"/>
                <a:gd name="connsiteY131" fmla="*/ 112568 h 5463886"/>
                <a:gd name="connsiteX132" fmla="*/ 1211060 w 5081154"/>
                <a:gd name="connsiteY132" fmla="*/ 0 h 5463886"/>
                <a:gd name="connsiteX133" fmla="*/ 1289165 w 5081154"/>
                <a:gd name="connsiteY133" fmla="*/ 31864 h 5463886"/>
                <a:gd name="connsiteX134" fmla="*/ 1325360 w 5081154"/>
                <a:gd name="connsiteY134" fmla="*/ 79489 h 5463886"/>
                <a:gd name="connsiteX135" fmla="*/ 1432040 w 5081154"/>
                <a:gd name="connsiteY135" fmla="*/ 129019 h 5463886"/>
                <a:gd name="connsiteX136" fmla="*/ 1492480 w 5081154"/>
                <a:gd name="connsiteY136" fmla="*/ 233796 h 5463886"/>
                <a:gd name="connsiteX137" fmla="*/ 1489190 w 5081154"/>
                <a:gd name="connsiteY137" fmla="*/ 285229 h 5463886"/>
                <a:gd name="connsiteX138" fmla="*/ 1694930 w 5081154"/>
                <a:gd name="connsiteY138" fmla="*/ 393814 h 5463886"/>
                <a:gd name="connsiteX139" fmla="*/ 1694930 w 5081154"/>
                <a:gd name="connsiteY139" fmla="*/ 523354 h 5463886"/>
                <a:gd name="connsiteX140" fmla="*/ 1710516 w 5081154"/>
                <a:gd name="connsiteY140" fmla="*/ 585874 h 5463886"/>
                <a:gd name="connsiteX141" fmla="*/ 1769225 w 5081154"/>
                <a:gd name="connsiteY141" fmla="*/ 576694 h 5463886"/>
                <a:gd name="connsiteX142" fmla="*/ 1803515 w 5081154"/>
                <a:gd name="connsiteY142" fmla="*/ 618604 h 5463886"/>
                <a:gd name="connsiteX143" fmla="*/ 1830185 w 5081154"/>
                <a:gd name="connsiteY143" fmla="*/ 559549 h 5463886"/>
                <a:gd name="connsiteX144" fmla="*/ 1921625 w 5081154"/>
                <a:gd name="connsiteY144" fmla="*/ 570979 h 5463886"/>
                <a:gd name="connsiteX145" fmla="*/ 1948295 w 5081154"/>
                <a:gd name="connsiteY145" fmla="*/ 511924 h 5463886"/>
                <a:gd name="connsiteX146" fmla="*/ 1870190 w 5081154"/>
                <a:gd name="connsiteY146" fmla="*/ 470014 h 5463886"/>
                <a:gd name="connsiteX147" fmla="*/ 1820660 w 5081154"/>
                <a:gd name="connsiteY147" fmla="*/ 388099 h 5463886"/>
                <a:gd name="connsiteX148" fmla="*/ 1836593 w 5081154"/>
                <a:gd name="connsiteY148" fmla="*/ 347749 h 5463886"/>
                <a:gd name="connsiteX149" fmla="*/ 1976870 w 5081154"/>
                <a:gd name="connsiteY149" fmla="*/ 315709 h 5463886"/>
                <a:gd name="connsiteX150" fmla="*/ 2009255 w 5081154"/>
                <a:gd name="connsiteY150" fmla="*/ 344284 h 5463886"/>
                <a:gd name="connsiteX151" fmla="*/ 2070215 w 5081154"/>
                <a:gd name="connsiteY151" fmla="*/ 344284 h 5463886"/>
                <a:gd name="connsiteX152" fmla="*/ 2098790 w 5081154"/>
                <a:gd name="connsiteY152" fmla="*/ 382384 h 5463886"/>
                <a:gd name="connsiteX153" fmla="*/ 2138795 w 5081154"/>
                <a:gd name="connsiteY153" fmla="*/ 361429 h 5463886"/>
                <a:gd name="connsiteX154" fmla="*/ 2176895 w 5081154"/>
                <a:gd name="connsiteY154" fmla="*/ 384289 h 5463886"/>
                <a:gd name="connsiteX155" fmla="*/ 2235950 w 5081154"/>
                <a:gd name="connsiteY155" fmla="*/ 386194 h 5463886"/>
                <a:gd name="connsiteX156" fmla="*/ 2272145 w 5081154"/>
                <a:gd name="connsiteY156" fmla="*/ 441439 h 5463886"/>
                <a:gd name="connsiteX157" fmla="*/ 2278380 w 5081154"/>
                <a:gd name="connsiteY157" fmla="*/ 529936 h 5463886"/>
                <a:gd name="connsiteX158" fmla="*/ 2321675 w 5081154"/>
                <a:gd name="connsiteY158" fmla="*/ 500494 h 5463886"/>
                <a:gd name="connsiteX159" fmla="*/ 2371205 w 5081154"/>
                <a:gd name="connsiteY159" fmla="*/ 523354 h 5463886"/>
                <a:gd name="connsiteX160" fmla="*/ 2401685 w 5081154"/>
                <a:gd name="connsiteY160" fmla="*/ 403339 h 5463886"/>
                <a:gd name="connsiteX161" fmla="*/ 2375015 w 5081154"/>
                <a:gd name="connsiteY161" fmla="*/ 235699 h 5463886"/>
                <a:gd name="connsiteX162" fmla="*/ 2392160 w 5081154"/>
                <a:gd name="connsiteY162" fmla="*/ 176644 h 5463886"/>
                <a:gd name="connsiteX163" fmla="*/ 2543001 w 5081154"/>
                <a:gd name="connsiteY163" fmla="*/ 128501 h 5463886"/>
                <a:gd name="connsiteX164" fmla="*/ 2580755 w 5081154"/>
                <a:gd name="connsiteY164" fmla="*/ 163309 h 5463886"/>
                <a:gd name="connsiteX165" fmla="*/ 2573135 w 5081154"/>
                <a:gd name="connsiteY165" fmla="*/ 266179 h 5463886"/>
                <a:gd name="connsiteX166" fmla="*/ 2628380 w 5081154"/>
                <a:gd name="connsiteY166" fmla="*/ 292849 h 5463886"/>
                <a:gd name="connsiteX167" fmla="*/ 2667519 w 5081154"/>
                <a:gd name="connsiteY167" fmla="*/ 355369 h 5463886"/>
                <a:gd name="connsiteX168" fmla="*/ 2662670 w 5081154"/>
                <a:gd name="connsiteY168" fmla="*/ 353809 h 5463886"/>
                <a:gd name="connsiteX169" fmla="*/ 2943398 w 5081154"/>
                <a:gd name="connsiteY169" fmla="*/ 307051 h 5463886"/>
                <a:gd name="connsiteX170" fmla="*/ 2978900 w 5081154"/>
                <a:gd name="connsiteY170" fmla="*/ 344284 h 5463886"/>
                <a:gd name="connsiteX171" fmla="*/ 3076055 w 5081154"/>
                <a:gd name="connsiteY171" fmla="*/ 290944 h 5463886"/>
                <a:gd name="connsiteX172" fmla="*/ 3125585 w 5081154"/>
                <a:gd name="connsiteY172" fmla="*/ 351904 h 5463886"/>
                <a:gd name="connsiteX173" fmla="*/ 3125585 w 5081154"/>
                <a:gd name="connsiteY173" fmla="*/ 416674 h 5463886"/>
                <a:gd name="connsiteX174" fmla="*/ 3265170 w 5081154"/>
                <a:gd name="connsiteY174" fmla="*/ 480233 h 5463886"/>
                <a:gd name="connsiteX175" fmla="*/ 3287510 w 5081154"/>
                <a:gd name="connsiteY175" fmla="*/ 538594 h 5463886"/>
                <a:gd name="connsiteX176" fmla="*/ 3247678 w 5081154"/>
                <a:gd name="connsiteY176" fmla="*/ 571500 h 5463886"/>
                <a:gd name="connsiteX177" fmla="*/ 3358861 w 5081154"/>
                <a:gd name="connsiteY177" fmla="*/ 710219 h 5463886"/>
                <a:gd name="connsiteX178" fmla="*/ 3359900 w 5081154"/>
                <a:gd name="connsiteY178" fmla="*/ 828154 h 5463886"/>
                <a:gd name="connsiteX179" fmla="*/ 3449781 w 5081154"/>
                <a:gd name="connsiteY179" fmla="*/ 902277 h 5463886"/>
                <a:gd name="connsiteX180" fmla="*/ 3647209 w 5081154"/>
                <a:gd name="connsiteY180" fmla="*/ 1037359 h 5463886"/>
                <a:gd name="connsiteX181" fmla="*/ 3699163 w 5081154"/>
                <a:gd name="connsiteY181" fmla="*/ 1162050 h 5463886"/>
                <a:gd name="connsiteX0" fmla="*/ 3699163 w 5081154"/>
                <a:gd name="connsiteY0" fmla="*/ 1162050 h 5463886"/>
                <a:gd name="connsiteX1" fmla="*/ 3647209 w 5081154"/>
                <a:gd name="connsiteY1" fmla="*/ 1276350 h 5463886"/>
                <a:gd name="connsiteX2" fmla="*/ 3647209 w 5081154"/>
                <a:gd name="connsiteY2" fmla="*/ 1369868 h 5463886"/>
                <a:gd name="connsiteX3" fmla="*/ 3574472 w 5081154"/>
                <a:gd name="connsiteY3" fmla="*/ 1390650 h 5463886"/>
                <a:gd name="connsiteX4" fmla="*/ 3595254 w 5081154"/>
                <a:gd name="connsiteY4" fmla="*/ 1494559 h 5463886"/>
                <a:gd name="connsiteX5" fmla="*/ 3678381 w 5081154"/>
                <a:gd name="connsiteY5" fmla="*/ 1525732 h 5463886"/>
                <a:gd name="connsiteX6" fmla="*/ 3688772 w 5081154"/>
                <a:gd name="connsiteY6" fmla="*/ 1640032 h 5463886"/>
                <a:gd name="connsiteX7" fmla="*/ 3740727 w 5081154"/>
                <a:gd name="connsiteY7" fmla="*/ 1650423 h 5463886"/>
                <a:gd name="connsiteX8" fmla="*/ 3730336 w 5081154"/>
                <a:gd name="connsiteY8" fmla="*/ 1795896 h 5463886"/>
                <a:gd name="connsiteX9" fmla="*/ 3803072 w 5081154"/>
                <a:gd name="connsiteY9" fmla="*/ 1806286 h 5463886"/>
                <a:gd name="connsiteX10" fmla="*/ 3834245 w 5081154"/>
                <a:gd name="connsiteY10" fmla="*/ 1941368 h 5463886"/>
                <a:gd name="connsiteX11" fmla="*/ 3938154 w 5081154"/>
                <a:gd name="connsiteY11" fmla="*/ 2003714 h 5463886"/>
                <a:gd name="connsiteX12" fmla="*/ 3958936 w 5081154"/>
                <a:gd name="connsiteY12" fmla="*/ 2076450 h 5463886"/>
                <a:gd name="connsiteX13" fmla="*/ 4197927 w 5081154"/>
                <a:gd name="connsiteY13" fmla="*/ 2107623 h 5463886"/>
                <a:gd name="connsiteX14" fmla="*/ 4384963 w 5081154"/>
                <a:gd name="connsiteY14" fmla="*/ 2481696 h 5463886"/>
                <a:gd name="connsiteX15" fmla="*/ 4447309 w 5081154"/>
                <a:gd name="connsiteY15" fmla="*/ 2429741 h 5463886"/>
                <a:gd name="connsiteX16" fmla="*/ 4603172 w 5081154"/>
                <a:gd name="connsiteY16" fmla="*/ 2575214 h 5463886"/>
                <a:gd name="connsiteX17" fmla="*/ 4603172 w 5081154"/>
                <a:gd name="connsiteY17" fmla="*/ 2658341 h 5463886"/>
                <a:gd name="connsiteX18" fmla="*/ 4738254 w 5081154"/>
                <a:gd name="connsiteY18" fmla="*/ 2762250 h 5463886"/>
                <a:gd name="connsiteX19" fmla="*/ 4831772 w 5081154"/>
                <a:gd name="connsiteY19" fmla="*/ 2741468 h 5463886"/>
                <a:gd name="connsiteX20" fmla="*/ 4914900 w 5081154"/>
                <a:gd name="connsiteY20" fmla="*/ 2845377 h 5463886"/>
                <a:gd name="connsiteX21" fmla="*/ 4966854 w 5081154"/>
                <a:gd name="connsiteY21" fmla="*/ 2845377 h 5463886"/>
                <a:gd name="connsiteX22" fmla="*/ 5060372 w 5081154"/>
                <a:gd name="connsiteY22" fmla="*/ 3063586 h 5463886"/>
                <a:gd name="connsiteX23" fmla="*/ 5081154 w 5081154"/>
                <a:gd name="connsiteY23" fmla="*/ 3167496 h 5463886"/>
                <a:gd name="connsiteX24" fmla="*/ 5060372 w 5081154"/>
                <a:gd name="connsiteY24" fmla="*/ 3261014 h 5463886"/>
                <a:gd name="connsiteX25" fmla="*/ 5060372 w 5081154"/>
                <a:gd name="connsiteY25" fmla="*/ 3323359 h 5463886"/>
                <a:gd name="connsiteX26" fmla="*/ 4935681 w 5081154"/>
                <a:gd name="connsiteY26" fmla="*/ 3458441 h 5463886"/>
                <a:gd name="connsiteX27" fmla="*/ 4748645 w 5081154"/>
                <a:gd name="connsiteY27" fmla="*/ 3354532 h 5463886"/>
                <a:gd name="connsiteX28" fmla="*/ 4665518 w 5081154"/>
                <a:gd name="connsiteY28" fmla="*/ 3406486 h 5463886"/>
                <a:gd name="connsiteX29" fmla="*/ 4623954 w 5081154"/>
                <a:gd name="connsiteY29" fmla="*/ 3718214 h 5463886"/>
                <a:gd name="connsiteX30" fmla="*/ 4478481 w 5081154"/>
                <a:gd name="connsiteY30" fmla="*/ 3842905 h 5463886"/>
                <a:gd name="connsiteX31" fmla="*/ 4239490 w 5081154"/>
                <a:gd name="connsiteY31" fmla="*/ 3894859 h 5463886"/>
                <a:gd name="connsiteX32" fmla="*/ 4156363 w 5081154"/>
                <a:gd name="connsiteY32" fmla="*/ 3957205 h 5463886"/>
                <a:gd name="connsiteX33" fmla="*/ 4073236 w 5081154"/>
                <a:gd name="connsiteY33" fmla="*/ 3988377 h 5463886"/>
                <a:gd name="connsiteX34" fmla="*/ 3938154 w 5081154"/>
                <a:gd name="connsiteY34" fmla="*/ 4123459 h 5463886"/>
                <a:gd name="connsiteX35" fmla="*/ 4042063 w 5081154"/>
                <a:gd name="connsiteY35" fmla="*/ 4383232 h 5463886"/>
                <a:gd name="connsiteX36" fmla="*/ 4156363 w 5081154"/>
                <a:gd name="connsiteY36" fmla="*/ 4559877 h 5463886"/>
                <a:gd name="connsiteX37" fmla="*/ 4083627 w 5081154"/>
                <a:gd name="connsiteY37" fmla="*/ 4736523 h 5463886"/>
                <a:gd name="connsiteX38" fmla="*/ 4083627 w 5081154"/>
                <a:gd name="connsiteY38" fmla="*/ 4819650 h 5463886"/>
                <a:gd name="connsiteX39" fmla="*/ 4239490 w 5081154"/>
                <a:gd name="connsiteY39" fmla="*/ 4809259 h 5463886"/>
                <a:gd name="connsiteX40" fmla="*/ 4260272 w 5081154"/>
                <a:gd name="connsiteY40" fmla="*/ 4892386 h 5463886"/>
                <a:gd name="connsiteX41" fmla="*/ 4197927 w 5081154"/>
                <a:gd name="connsiteY41" fmla="*/ 5214505 h 5463886"/>
                <a:gd name="connsiteX42" fmla="*/ 3948545 w 5081154"/>
                <a:gd name="connsiteY42" fmla="*/ 5048250 h 5463886"/>
                <a:gd name="connsiteX43" fmla="*/ 4000500 w 5081154"/>
                <a:gd name="connsiteY43" fmla="*/ 4985905 h 5463886"/>
                <a:gd name="connsiteX44" fmla="*/ 3927763 w 5081154"/>
                <a:gd name="connsiteY44" fmla="*/ 4944341 h 5463886"/>
                <a:gd name="connsiteX45" fmla="*/ 3927763 w 5081154"/>
                <a:gd name="connsiteY45" fmla="*/ 4871605 h 5463886"/>
                <a:gd name="connsiteX46" fmla="*/ 3771900 w 5081154"/>
                <a:gd name="connsiteY46" fmla="*/ 4881996 h 5463886"/>
                <a:gd name="connsiteX47" fmla="*/ 3667990 w 5081154"/>
                <a:gd name="connsiteY47" fmla="*/ 4933950 h 5463886"/>
                <a:gd name="connsiteX48" fmla="*/ 3564081 w 5081154"/>
                <a:gd name="connsiteY48" fmla="*/ 4830041 h 5463886"/>
                <a:gd name="connsiteX49" fmla="*/ 3356263 w 5081154"/>
                <a:gd name="connsiteY49" fmla="*/ 4850823 h 5463886"/>
                <a:gd name="connsiteX50" fmla="*/ 3356263 w 5081154"/>
                <a:gd name="connsiteY50" fmla="*/ 4726132 h 5463886"/>
                <a:gd name="connsiteX51" fmla="*/ 3273136 w 5081154"/>
                <a:gd name="connsiteY51" fmla="*/ 4819650 h 5463886"/>
                <a:gd name="connsiteX52" fmla="*/ 3293918 w 5081154"/>
                <a:gd name="connsiteY52" fmla="*/ 4933950 h 5463886"/>
                <a:gd name="connsiteX53" fmla="*/ 2930236 w 5081154"/>
                <a:gd name="connsiteY53" fmla="*/ 4933950 h 5463886"/>
                <a:gd name="connsiteX54" fmla="*/ 2670463 w 5081154"/>
                <a:gd name="connsiteY54" fmla="*/ 4954732 h 5463886"/>
                <a:gd name="connsiteX55" fmla="*/ 2628900 w 5081154"/>
                <a:gd name="connsiteY55" fmla="*/ 5120986 h 5463886"/>
                <a:gd name="connsiteX56" fmla="*/ 2441863 w 5081154"/>
                <a:gd name="connsiteY56" fmla="*/ 5120986 h 5463886"/>
                <a:gd name="connsiteX57" fmla="*/ 2369127 w 5081154"/>
                <a:gd name="connsiteY57" fmla="*/ 5204114 h 5463886"/>
                <a:gd name="connsiteX58" fmla="*/ 2265218 w 5081154"/>
                <a:gd name="connsiteY58" fmla="*/ 5276850 h 5463886"/>
                <a:gd name="connsiteX59" fmla="*/ 1849581 w 5081154"/>
                <a:gd name="connsiteY59" fmla="*/ 5266459 h 5463886"/>
                <a:gd name="connsiteX60" fmla="*/ 1870363 w 5081154"/>
                <a:gd name="connsiteY60" fmla="*/ 5069032 h 5463886"/>
                <a:gd name="connsiteX61" fmla="*/ 1766454 w 5081154"/>
                <a:gd name="connsiteY61" fmla="*/ 5079423 h 5463886"/>
                <a:gd name="connsiteX62" fmla="*/ 1610590 w 5081154"/>
                <a:gd name="connsiteY62" fmla="*/ 4944341 h 5463886"/>
                <a:gd name="connsiteX63" fmla="*/ 1527463 w 5081154"/>
                <a:gd name="connsiteY63" fmla="*/ 5017077 h 5463886"/>
                <a:gd name="connsiteX64" fmla="*/ 1465118 w 5081154"/>
                <a:gd name="connsiteY64" fmla="*/ 5048250 h 5463886"/>
                <a:gd name="connsiteX65" fmla="*/ 1361209 w 5081154"/>
                <a:gd name="connsiteY65" fmla="*/ 5027468 h 5463886"/>
                <a:gd name="connsiteX66" fmla="*/ 1392381 w 5081154"/>
                <a:gd name="connsiteY66" fmla="*/ 5193723 h 5463886"/>
                <a:gd name="connsiteX67" fmla="*/ 1340427 w 5081154"/>
                <a:gd name="connsiteY67" fmla="*/ 5318414 h 5463886"/>
                <a:gd name="connsiteX68" fmla="*/ 1153390 w 5081154"/>
                <a:gd name="connsiteY68" fmla="*/ 5463886 h 5463886"/>
                <a:gd name="connsiteX69" fmla="*/ 1049481 w 5081154"/>
                <a:gd name="connsiteY69" fmla="*/ 5453496 h 5463886"/>
                <a:gd name="connsiteX70" fmla="*/ 1143000 w 5081154"/>
                <a:gd name="connsiteY70" fmla="*/ 5276850 h 5463886"/>
                <a:gd name="connsiteX71" fmla="*/ 997527 w 5081154"/>
                <a:gd name="connsiteY71" fmla="*/ 5339196 h 5463886"/>
                <a:gd name="connsiteX72" fmla="*/ 955963 w 5081154"/>
                <a:gd name="connsiteY72" fmla="*/ 5224896 h 5463886"/>
                <a:gd name="connsiteX73" fmla="*/ 997527 w 5081154"/>
                <a:gd name="connsiteY73" fmla="*/ 5152159 h 5463886"/>
                <a:gd name="connsiteX74" fmla="*/ 924790 w 5081154"/>
                <a:gd name="connsiteY74" fmla="*/ 5110596 h 5463886"/>
                <a:gd name="connsiteX75" fmla="*/ 862445 w 5081154"/>
                <a:gd name="connsiteY75" fmla="*/ 5058641 h 5463886"/>
                <a:gd name="connsiteX76" fmla="*/ 779318 w 5081154"/>
                <a:gd name="connsiteY76" fmla="*/ 5006686 h 5463886"/>
                <a:gd name="connsiteX77" fmla="*/ 675409 w 5081154"/>
                <a:gd name="connsiteY77" fmla="*/ 4892386 h 5463886"/>
                <a:gd name="connsiteX78" fmla="*/ 602672 w 5081154"/>
                <a:gd name="connsiteY78" fmla="*/ 5027468 h 5463886"/>
                <a:gd name="connsiteX79" fmla="*/ 415636 w 5081154"/>
                <a:gd name="connsiteY79" fmla="*/ 5027468 h 5463886"/>
                <a:gd name="connsiteX80" fmla="*/ 353290 w 5081154"/>
                <a:gd name="connsiteY80" fmla="*/ 4965123 h 5463886"/>
                <a:gd name="connsiteX81" fmla="*/ 488372 w 5081154"/>
                <a:gd name="connsiteY81" fmla="*/ 4892386 h 5463886"/>
                <a:gd name="connsiteX82" fmla="*/ 633845 w 5081154"/>
                <a:gd name="connsiteY82" fmla="*/ 4902777 h 5463886"/>
                <a:gd name="connsiteX83" fmla="*/ 748145 w 5081154"/>
                <a:gd name="connsiteY83" fmla="*/ 4798868 h 5463886"/>
                <a:gd name="connsiteX84" fmla="*/ 852054 w 5081154"/>
                <a:gd name="connsiteY84" fmla="*/ 4830041 h 5463886"/>
                <a:gd name="connsiteX85" fmla="*/ 955963 w 5081154"/>
                <a:gd name="connsiteY85" fmla="*/ 4788477 h 5463886"/>
                <a:gd name="connsiteX86" fmla="*/ 976745 w 5081154"/>
                <a:gd name="connsiteY86" fmla="*/ 4861214 h 5463886"/>
                <a:gd name="connsiteX87" fmla="*/ 1039090 w 5081154"/>
                <a:gd name="connsiteY87" fmla="*/ 4694959 h 5463886"/>
                <a:gd name="connsiteX88" fmla="*/ 966354 w 5081154"/>
                <a:gd name="connsiteY88" fmla="*/ 4622223 h 5463886"/>
                <a:gd name="connsiteX89" fmla="*/ 1039090 w 5081154"/>
                <a:gd name="connsiteY89" fmla="*/ 4539096 h 5463886"/>
                <a:gd name="connsiteX90" fmla="*/ 976745 w 5081154"/>
                <a:gd name="connsiteY90" fmla="*/ 4435186 h 5463886"/>
                <a:gd name="connsiteX91" fmla="*/ 997527 w 5081154"/>
                <a:gd name="connsiteY91" fmla="*/ 4341668 h 5463886"/>
                <a:gd name="connsiteX92" fmla="*/ 1028700 w 5081154"/>
                <a:gd name="connsiteY92" fmla="*/ 4102677 h 5463886"/>
                <a:gd name="connsiteX93" fmla="*/ 935181 w 5081154"/>
                <a:gd name="connsiteY93" fmla="*/ 3676650 h 5463886"/>
                <a:gd name="connsiteX94" fmla="*/ 987136 w 5081154"/>
                <a:gd name="connsiteY94" fmla="*/ 3531177 h 5463886"/>
                <a:gd name="connsiteX95" fmla="*/ 1080654 w 5081154"/>
                <a:gd name="connsiteY95" fmla="*/ 3479223 h 5463886"/>
                <a:gd name="connsiteX96" fmla="*/ 1101436 w 5081154"/>
                <a:gd name="connsiteY96" fmla="*/ 3520786 h 5463886"/>
                <a:gd name="connsiteX97" fmla="*/ 1246909 w 5081154"/>
                <a:gd name="connsiteY97" fmla="*/ 3406486 h 5463886"/>
                <a:gd name="connsiteX98" fmla="*/ 1288472 w 5081154"/>
                <a:gd name="connsiteY98" fmla="*/ 3240232 h 5463886"/>
                <a:gd name="connsiteX99" fmla="*/ 1236518 w 5081154"/>
                <a:gd name="connsiteY99" fmla="*/ 3125932 h 5463886"/>
                <a:gd name="connsiteX100" fmla="*/ 1340427 w 5081154"/>
                <a:gd name="connsiteY100" fmla="*/ 3157105 h 5463886"/>
                <a:gd name="connsiteX101" fmla="*/ 1444336 w 5081154"/>
                <a:gd name="connsiteY101" fmla="*/ 3157105 h 5463886"/>
                <a:gd name="connsiteX102" fmla="*/ 1465118 w 5081154"/>
                <a:gd name="connsiteY102" fmla="*/ 3136323 h 5463886"/>
                <a:gd name="connsiteX103" fmla="*/ 1413163 w 5081154"/>
                <a:gd name="connsiteY103" fmla="*/ 2990850 h 5463886"/>
                <a:gd name="connsiteX104" fmla="*/ 1454727 w 5081154"/>
                <a:gd name="connsiteY104" fmla="*/ 2793423 h 5463886"/>
                <a:gd name="connsiteX105" fmla="*/ 1371600 w 5081154"/>
                <a:gd name="connsiteY105" fmla="*/ 2575214 h 5463886"/>
                <a:gd name="connsiteX106" fmla="*/ 1267690 w 5081154"/>
                <a:gd name="connsiteY106" fmla="*/ 2564823 h 5463886"/>
                <a:gd name="connsiteX107" fmla="*/ 1205345 w 5081154"/>
                <a:gd name="connsiteY107" fmla="*/ 2450523 h 5463886"/>
                <a:gd name="connsiteX108" fmla="*/ 1278081 w 5081154"/>
                <a:gd name="connsiteY108" fmla="*/ 2346614 h 5463886"/>
                <a:gd name="connsiteX109" fmla="*/ 1132609 w 5081154"/>
                <a:gd name="connsiteY109" fmla="*/ 2211532 h 5463886"/>
                <a:gd name="connsiteX110" fmla="*/ 1132609 w 5081154"/>
                <a:gd name="connsiteY110" fmla="*/ 2086841 h 5463886"/>
                <a:gd name="connsiteX111" fmla="*/ 1132609 w 5081154"/>
                <a:gd name="connsiteY111" fmla="*/ 2086841 h 5463886"/>
                <a:gd name="connsiteX112" fmla="*/ 1163781 w 5081154"/>
                <a:gd name="connsiteY112" fmla="*/ 1962150 h 5463886"/>
                <a:gd name="connsiteX113" fmla="*/ 1132609 w 5081154"/>
                <a:gd name="connsiteY113" fmla="*/ 1879023 h 5463886"/>
                <a:gd name="connsiteX114" fmla="*/ 1132609 w 5081154"/>
                <a:gd name="connsiteY114" fmla="*/ 1785505 h 5463886"/>
                <a:gd name="connsiteX115" fmla="*/ 1070263 w 5081154"/>
                <a:gd name="connsiteY115" fmla="*/ 1754332 h 5463886"/>
                <a:gd name="connsiteX116" fmla="*/ 955963 w 5081154"/>
                <a:gd name="connsiteY116" fmla="*/ 1816677 h 5463886"/>
                <a:gd name="connsiteX117" fmla="*/ 914400 w 5081154"/>
                <a:gd name="connsiteY117" fmla="*/ 1650423 h 5463886"/>
                <a:gd name="connsiteX118" fmla="*/ 841663 w 5081154"/>
                <a:gd name="connsiteY118" fmla="*/ 1421823 h 5463886"/>
                <a:gd name="connsiteX119" fmla="*/ 654627 w 5081154"/>
                <a:gd name="connsiteY119" fmla="*/ 1328305 h 5463886"/>
                <a:gd name="connsiteX120" fmla="*/ 342900 w 5081154"/>
                <a:gd name="connsiteY120" fmla="*/ 1307523 h 5463886"/>
                <a:gd name="connsiteX121" fmla="*/ 394854 w 5081154"/>
                <a:gd name="connsiteY121" fmla="*/ 1473777 h 5463886"/>
                <a:gd name="connsiteX122" fmla="*/ 270163 w 5081154"/>
                <a:gd name="connsiteY122" fmla="*/ 1546514 h 5463886"/>
                <a:gd name="connsiteX123" fmla="*/ 51954 w 5081154"/>
                <a:gd name="connsiteY123" fmla="*/ 1619250 h 5463886"/>
                <a:gd name="connsiteX124" fmla="*/ 114300 w 5081154"/>
                <a:gd name="connsiteY124" fmla="*/ 1359477 h 5463886"/>
                <a:gd name="connsiteX125" fmla="*/ 10390 w 5081154"/>
                <a:gd name="connsiteY125" fmla="*/ 1099705 h 5463886"/>
                <a:gd name="connsiteX126" fmla="*/ 0 w 5081154"/>
                <a:gd name="connsiteY126" fmla="*/ 798368 h 5463886"/>
                <a:gd name="connsiteX127" fmla="*/ 270163 w 5081154"/>
                <a:gd name="connsiteY127" fmla="*/ 673677 h 5463886"/>
                <a:gd name="connsiteX128" fmla="*/ 571500 w 5081154"/>
                <a:gd name="connsiteY128" fmla="*/ 746414 h 5463886"/>
                <a:gd name="connsiteX129" fmla="*/ 571500 w 5081154"/>
                <a:gd name="connsiteY129" fmla="*/ 538596 h 5463886"/>
                <a:gd name="connsiteX130" fmla="*/ 852054 w 5081154"/>
                <a:gd name="connsiteY130" fmla="*/ 226868 h 5463886"/>
                <a:gd name="connsiteX131" fmla="*/ 1111827 w 5081154"/>
                <a:gd name="connsiteY131" fmla="*/ 112568 h 5463886"/>
                <a:gd name="connsiteX132" fmla="*/ 1211060 w 5081154"/>
                <a:gd name="connsiteY132" fmla="*/ 0 h 5463886"/>
                <a:gd name="connsiteX133" fmla="*/ 1289165 w 5081154"/>
                <a:gd name="connsiteY133" fmla="*/ 31864 h 5463886"/>
                <a:gd name="connsiteX134" fmla="*/ 1325360 w 5081154"/>
                <a:gd name="connsiteY134" fmla="*/ 79489 h 5463886"/>
                <a:gd name="connsiteX135" fmla="*/ 1432040 w 5081154"/>
                <a:gd name="connsiteY135" fmla="*/ 129019 h 5463886"/>
                <a:gd name="connsiteX136" fmla="*/ 1492480 w 5081154"/>
                <a:gd name="connsiteY136" fmla="*/ 233796 h 5463886"/>
                <a:gd name="connsiteX137" fmla="*/ 1489190 w 5081154"/>
                <a:gd name="connsiteY137" fmla="*/ 285229 h 5463886"/>
                <a:gd name="connsiteX138" fmla="*/ 1694930 w 5081154"/>
                <a:gd name="connsiteY138" fmla="*/ 393814 h 5463886"/>
                <a:gd name="connsiteX139" fmla="*/ 1694930 w 5081154"/>
                <a:gd name="connsiteY139" fmla="*/ 523354 h 5463886"/>
                <a:gd name="connsiteX140" fmla="*/ 1710516 w 5081154"/>
                <a:gd name="connsiteY140" fmla="*/ 585874 h 5463886"/>
                <a:gd name="connsiteX141" fmla="*/ 1769225 w 5081154"/>
                <a:gd name="connsiteY141" fmla="*/ 576694 h 5463886"/>
                <a:gd name="connsiteX142" fmla="*/ 1803515 w 5081154"/>
                <a:gd name="connsiteY142" fmla="*/ 618604 h 5463886"/>
                <a:gd name="connsiteX143" fmla="*/ 1830185 w 5081154"/>
                <a:gd name="connsiteY143" fmla="*/ 559549 h 5463886"/>
                <a:gd name="connsiteX144" fmla="*/ 1921625 w 5081154"/>
                <a:gd name="connsiteY144" fmla="*/ 570979 h 5463886"/>
                <a:gd name="connsiteX145" fmla="*/ 1948295 w 5081154"/>
                <a:gd name="connsiteY145" fmla="*/ 511924 h 5463886"/>
                <a:gd name="connsiteX146" fmla="*/ 1870190 w 5081154"/>
                <a:gd name="connsiteY146" fmla="*/ 470014 h 5463886"/>
                <a:gd name="connsiteX147" fmla="*/ 1820660 w 5081154"/>
                <a:gd name="connsiteY147" fmla="*/ 388099 h 5463886"/>
                <a:gd name="connsiteX148" fmla="*/ 1836593 w 5081154"/>
                <a:gd name="connsiteY148" fmla="*/ 347749 h 5463886"/>
                <a:gd name="connsiteX149" fmla="*/ 1976870 w 5081154"/>
                <a:gd name="connsiteY149" fmla="*/ 315709 h 5463886"/>
                <a:gd name="connsiteX150" fmla="*/ 2009255 w 5081154"/>
                <a:gd name="connsiteY150" fmla="*/ 344284 h 5463886"/>
                <a:gd name="connsiteX151" fmla="*/ 2070215 w 5081154"/>
                <a:gd name="connsiteY151" fmla="*/ 344284 h 5463886"/>
                <a:gd name="connsiteX152" fmla="*/ 2098790 w 5081154"/>
                <a:gd name="connsiteY152" fmla="*/ 382384 h 5463886"/>
                <a:gd name="connsiteX153" fmla="*/ 2138795 w 5081154"/>
                <a:gd name="connsiteY153" fmla="*/ 361429 h 5463886"/>
                <a:gd name="connsiteX154" fmla="*/ 2176895 w 5081154"/>
                <a:gd name="connsiteY154" fmla="*/ 384289 h 5463886"/>
                <a:gd name="connsiteX155" fmla="*/ 2235950 w 5081154"/>
                <a:gd name="connsiteY155" fmla="*/ 386194 h 5463886"/>
                <a:gd name="connsiteX156" fmla="*/ 2272145 w 5081154"/>
                <a:gd name="connsiteY156" fmla="*/ 441439 h 5463886"/>
                <a:gd name="connsiteX157" fmla="*/ 2278380 w 5081154"/>
                <a:gd name="connsiteY157" fmla="*/ 529936 h 5463886"/>
                <a:gd name="connsiteX158" fmla="*/ 2321675 w 5081154"/>
                <a:gd name="connsiteY158" fmla="*/ 500494 h 5463886"/>
                <a:gd name="connsiteX159" fmla="*/ 2371205 w 5081154"/>
                <a:gd name="connsiteY159" fmla="*/ 523354 h 5463886"/>
                <a:gd name="connsiteX160" fmla="*/ 2401685 w 5081154"/>
                <a:gd name="connsiteY160" fmla="*/ 403339 h 5463886"/>
                <a:gd name="connsiteX161" fmla="*/ 2375015 w 5081154"/>
                <a:gd name="connsiteY161" fmla="*/ 235699 h 5463886"/>
                <a:gd name="connsiteX162" fmla="*/ 2392160 w 5081154"/>
                <a:gd name="connsiteY162" fmla="*/ 176644 h 5463886"/>
                <a:gd name="connsiteX163" fmla="*/ 2543001 w 5081154"/>
                <a:gd name="connsiteY163" fmla="*/ 128501 h 5463886"/>
                <a:gd name="connsiteX164" fmla="*/ 2580755 w 5081154"/>
                <a:gd name="connsiteY164" fmla="*/ 163309 h 5463886"/>
                <a:gd name="connsiteX165" fmla="*/ 2573135 w 5081154"/>
                <a:gd name="connsiteY165" fmla="*/ 266179 h 5463886"/>
                <a:gd name="connsiteX166" fmla="*/ 2628380 w 5081154"/>
                <a:gd name="connsiteY166" fmla="*/ 292849 h 5463886"/>
                <a:gd name="connsiteX167" fmla="*/ 2667519 w 5081154"/>
                <a:gd name="connsiteY167" fmla="*/ 355369 h 5463886"/>
                <a:gd name="connsiteX168" fmla="*/ 2662670 w 5081154"/>
                <a:gd name="connsiteY168" fmla="*/ 353809 h 5463886"/>
                <a:gd name="connsiteX169" fmla="*/ 2943398 w 5081154"/>
                <a:gd name="connsiteY169" fmla="*/ 307051 h 5463886"/>
                <a:gd name="connsiteX170" fmla="*/ 2978900 w 5081154"/>
                <a:gd name="connsiteY170" fmla="*/ 344284 h 5463886"/>
                <a:gd name="connsiteX171" fmla="*/ 3076055 w 5081154"/>
                <a:gd name="connsiteY171" fmla="*/ 290944 h 5463886"/>
                <a:gd name="connsiteX172" fmla="*/ 3125585 w 5081154"/>
                <a:gd name="connsiteY172" fmla="*/ 351904 h 5463886"/>
                <a:gd name="connsiteX173" fmla="*/ 3125585 w 5081154"/>
                <a:gd name="connsiteY173" fmla="*/ 416674 h 5463886"/>
                <a:gd name="connsiteX174" fmla="*/ 3265170 w 5081154"/>
                <a:gd name="connsiteY174" fmla="*/ 480233 h 5463886"/>
                <a:gd name="connsiteX175" fmla="*/ 3287510 w 5081154"/>
                <a:gd name="connsiteY175" fmla="*/ 538594 h 5463886"/>
                <a:gd name="connsiteX176" fmla="*/ 3247678 w 5081154"/>
                <a:gd name="connsiteY176" fmla="*/ 571500 h 5463886"/>
                <a:gd name="connsiteX177" fmla="*/ 3358861 w 5081154"/>
                <a:gd name="connsiteY177" fmla="*/ 710219 h 5463886"/>
                <a:gd name="connsiteX178" fmla="*/ 3359900 w 5081154"/>
                <a:gd name="connsiteY178" fmla="*/ 828154 h 5463886"/>
                <a:gd name="connsiteX179" fmla="*/ 3436446 w 5081154"/>
                <a:gd name="connsiteY179" fmla="*/ 919422 h 5463886"/>
                <a:gd name="connsiteX180" fmla="*/ 3647209 w 5081154"/>
                <a:gd name="connsiteY180" fmla="*/ 1037359 h 5463886"/>
                <a:gd name="connsiteX181" fmla="*/ 3699163 w 5081154"/>
                <a:gd name="connsiteY181" fmla="*/ 1162050 h 5463886"/>
                <a:gd name="connsiteX0" fmla="*/ 3699163 w 5081154"/>
                <a:gd name="connsiteY0" fmla="*/ 1162050 h 5463886"/>
                <a:gd name="connsiteX1" fmla="*/ 3647209 w 5081154"/>
                <a:gd name="connsiteY1" fmla="*/ 1276350 h 5463886"/>
                <a:gd name="connsiteX2" fmla="*/ 3647209 w 5081154"/>
                <a:gd name="connsiteY2" fmla="*/ 1369868 h 5463886"/>
                <a:gd name="connsiteX3" fmla="*/ 3574472 w 5081154"/>
                <a:gd name="connsiteY3" fmla="*/ 1390650 h 5463886"/>
                <a:gd name="connsiteX4" fmla="*/ 3595254 w 5081154"/>
                <a:gd name="connsiteY4" fmla="*/ 1494559 h 5463886"/>
                <a:gd name="connsiteX5" fmla="*/ 3678381 w 5081154"/>
                <a:gd name="connsiteY5" fmla="*/ 1525732 h 5463886"/>
                <a:gd name="connsiteX6" fmla="*/ 3688772 w 5081154"/>
                <a:gd name="connsiteY6" fmla="*/ 1640032 h 5463886"/>
                <a:gd name="connsiteX7" fmla="*/ 3740727 w 5081154"/>
                <a:gd name="connsiteY7" fmla="*/ 1650423 h 5463886"/>
                <a:gd name="connsiteX8" fmla="*/ 3730336 w 5081154"/>
                <a:gd name="connsiteY8" fmla="*/ 1795896 h 5463886"/>
                <a:gd name="connsiteX9" fmla="*/ 3803072 w 5081154"/>
                <a:gd name="connsiteY9" fmla="*/ 1806286 h 5463886"/>
                <a:gd name="connsiteX10" fmla="*/ 3834245 w 5081154"/>
                <a:gd name="connsiteY10" fmla="*/ 1941368 h 5463886"/>
                <a:gd name="connsiteX11" fmla="*/ 3938154 w 5081154"/>
                <a:gd name="connsiteY11" fmla="*/ 2003714 h 5463886"/>
                <a:gd name="connsiteX12" fmla="*/ 3958936 w 5081154"/>
                <a:gd name="connsiteY12" fmla="*/ 2076450 h 5463886"/>
                <a:gd name="connsiteX13" fmla="*/ 4197927 w 5081154"/>
                <a:gd name="connsiteY13" fmla="*/ 2107623 h 5463886"/>
                <a:gd name="connsiteX14" fmla="*/ 4384963 w 5081154"/>
                <a:gd name="connsiteY14" fmla="*/ 2481696 h 5463886"/>
                <a:gd name="connsiteX15" fmla="*/ 4447309 w 5081154"/>
                <a:gd name="connsiteY15" fmla="*/ 2429741 h 5463886"/>
                <a:gd name="connsiteX16" fmla="*/ 4603172 w 5081154"/>
                <a:gd name="connsiteY16" fmla="*/ 2575214 h 5463886"/>
                <a:gd name="connsiteX17" fmla="*/ 4603172 w 5081154"/>
                <a:gd name="connsiteY17" fmla="*/ 2658341 h 5463886"/>
                <a:gd name="connsiteX18" fmla="*/ 4738254 w 5081154"/>
                <a:gd name="connsiteY18" fmla="*/ 2762250 h 5463886"/>
                <a:gd name="connsiteX19" fmla="*/ 4831772 w 5081154"/>
                <a:gd name="connsiteY19" fmla="*/ 2741468 h 5463886"/>
                <a:gd name="connsiteX20" fmla="*/ 4914900 w 5081154"/>
                <a:gd name="connsiteY20" fmla="*/ 2845377 h 5463886"/>
                <a:gd name="connsiteX21" fmla="*/ 4966854 w 5081154"/>
                <a:gd name="connsiteY21" fmla="*/ 2845377 h 5463886"/>
                <a:gd name="connsiteX22" fmla="*/ 5060372 w 5081154"/>
                <a:gd name="connsiteY22" fmla="*/ 3063586 h 5463886"/>
                <a:gd name="connsiteX23" fmla="*/ 5081154 w 5081154"/>
                <a:gd name="connsiteY23" fmla="*/ 3167496 h 5463886"/>
                <a:gd name="connsiteX24" fmla="*/ 5060372 w 5081154"/>
                <a:gd name="connsiteY24" fmla="*/ 3261014 h 5463886"/>
                <a:gd name="connsiteX25" fmla="*/ 5060372 w 5081154"/>
                <a:gd name="connsiteY25" fmla="*/ 3323359 h 5463886"/>
                <a:gd name="connsiteX26" fmla="*/ 4935681 w 5081154"/>
                <a:gd name="connsiteY26" fmla="*/ 3458441 h 5463886"/>
                <a:gd name="connsiteX27" fmla="*/ 4748645 w 5081154"/>
                <a:gd name="connsiteY27" fmla="*/ 3354532 h 5463886"/>
                <a:gd name="connsiteX28" fmla="*/ 4665518 w 5081154"/>
                <a:gd name="connsiteY28" fmla="*/ 3406486 h 5463886"/>
                <a:gd name="connsiteX29" fmla="*/ 4623954 w 5081154"/>
                <a:gd name="connsiteY29" fmla="*/ 3718214 h 5463886"/>
                <a:gd name="connsiteX30" fmla="*/ 4478481 w 5081154"/>
                <a:gd name="connsiteY30" fmla="*/ 3842905 h 5463886"/>
                <a:gd name="connsiteX31" fmla="*/ 4239490 w 5081154"/>
                <a:gd name="connsiteY31" fmla="*/ 3894859 h 5463886"/>
                <a:gd name="connsiteX32" fmla="*/ 4156363 w 5081154"/>
                <a:gd name="connsiteY32" fmla="*/ 3957205 h 5463886"/>
                <a:gd name="connsiteX33" fmla="*/ 4073236 w 5081154"/>
                <a:gd name="connsiteY33" fmla="*/ 3988377 h 5463886"/>
                <a:gd name="connsiteX34" fmla="*/ 3938154 w 5081154"/>
                <a:gd name="connsiteY34" fmla="*/ 4123459 h 5463886"/>
                <a:gd name="connsiteX35" fmla="*/ 4042063 w 5081154"/>
                <a:gd name="connsiteY35" fmla="*/ 4383232 h 5463886"/>
                <a:gd name="connsiteX36" fmla="*/ 4156363 w 5081154"/>
                <a:gd name="connsiteY36" fmla="*/ 4559877 h 5463886"/>
                <a:gd name="connsiteX37" fmla="*/ 4083627 w 5081154"/>
                <a:gd name="connsiteY37" fmla="*/ 4736523 h 5463886"/>
                <a:gd name="connsiteX38" fmla="*/ 4083627 w 5081154"/>
                <a:gd name="connsiteY38" fmla="*/ 4819650 h 5463886"/>
                <a:gd name="connsiteX39" fmla="*/ 4239490 w 5081154"/>
                <a:gd name="connsiteY39" fmla="*/ 4809259 h 5463886"/>
                <a:gd name="connsiteX40" fmla="*/ 4260272 w 5081154"/>
                <a:gd name="connsiteY40" fmla="*/ 4892386 h 5463886"/>
                <a:gd name="connsiteX41" fmla="*/ 4197927 w 5081154"/>
                <a:gd name="connsiteY41" fmla="*/ 5214505 h 5463886"/>
                <a:gd name="connsiteX42" fmla="*/ 3948545 w 5081154"/>
                <a:gd name="connsiteY42" fmla="*/ 5048250 h 5463886"/>
                <a:gd name="connsiteX43" fmla="*/ 4000500 w 5081154"/>
                <a:gd name="connsiteY43" fmla="*/ 4985905 h 5463886"/>
                <a:gd name="connsiteX44" fmla="*/ 3927763 w 5081154"/>
                <a:gd name="connsiteY44" fmla="*/ 4944341 h 5463886"/>
                <a:gd name="connsiteX45" fmla="*/ 3927763 w 5081154"/>
                <a:gd name="connsiteY45" fmla="*/ 4871605 h 5463886"/>
                <a:gd name="connsiteX46" fmla="*/ 3771900 w 5081154"/>
                <a:gd name="connsiteY46" fmla="*/ 4881996 h 5463886"/>
                <a:gd name="connsiteX47" fmla="*/ 3667990 w 5081154"/>
                <a:gd name="connsiteY47" fmla="*/ 4933950 h 5463886"/>
                <a:gd name="connsiteX48" fmla="*/ 3564081 w 5081154"/>
                <a:gd name="connsiteY48" fmla="*/ 4830041 h 5463886"/>
                <a:gd name="connsiteX49" fmla="*/ 3356263 w 5081154"/>
                <a:gd name="connsiteY49" fmla="*/ 4850823 h 5463886"/>
                <a:gd name="connsiteX50" fmla="*/ 3356263 w 5081154"/>
                <a:gd name="connsiteY50" fmla="*/ 4726132 h 5463886"/>
                <a:gd name="connsiteX51" fmla="*/ 3273136 w 5081154"/>
                <a:gd name="connsiteY51" fmla="*/ 4819650 h 5463886"/>
                <a:gd name="connsiteX52" fmla="*/ 3293918 w 5081154"/>
                <a:gd name="connsiteY52" fmla="*/ 4933950 h 5463886"/>
                <a:gd name="connsiteX53" fmla="*/ 2930236 w 5081154"/>
                <a:gd name="connsiteY53" fmla="*/ 4933950 h 5463886"/>
                <a:gd name="connsiteX54" fmla="*/ 2670463 w 5081154"/>
                <a:gd name="connsiteY54" fmla="*/ 4954732 h 5463886"/>
                <a:gd name="connsiteX55" fmla="*/ 2628900 w 5081154"/>
                <a:gd name="connsiteY55" fmla="*/ 5120986 h 5463886"/>
                <a:gd name="connsiteX56" fmla="*/ 2441863 w 5081154"/>
                <a:gd name="connsiteY56" fmla="*/ 5120986 h 5463886"/>
                <a:gd name="connsiteX57" fmla="*/ 2369127 w 5081154"/>
                <a:gd name="connsiteY57" fmla="*/ 5204114 h 5463886"/>
                <a:gd name="connsiteX58" fmla="*/ 2265218 w 5081154"/>
                <a:gd name="connsiteY58" fmla="*/ 5276850 h 5463886"/>
                <a:gd name="connsiteX59" fmla="*/ 1849581 w 5081154"/>
                <a:gd name="connsiteY59" fmla="*/ 5266459 h 5463886"/>
                <a:gd name="connsiteX60" fmla="*/ 1870363 w 5081154"/>
                <a:gd name="connsiteY60" fmla="*/ 5069032 h 5463886"/>
                <a:gd name="connsiteX61" fmla="*/ 1766454 w 5081154"/>
                <a:gd name="connsiteY61" fmla="*/ 5079423 h 5463886"/>
                <a:gd name="connsiteX62" fmla="*/ 1610590 w 5081154"/>
                <a:gd name="connsiteY62" fmla="*/ 4944341 h 5463886"/>
                <a:gd name="connsiteX63" fmla="*/ 1527463 w 5081154"/>
                <a:gd name="connsiteY63" fmla="*/ 5017077 h 5463886"/>
                <a:gd name="connsiteX64" fmla="*/ 1465118 w 5081154"/>
                <a:gd name="connsiteY64" fmla="*/ 5048250 h 5463886"/>
                <a:gd name="connsiteX65" fmla="*/ 1361209 w 5081154"/>
                <a:gd name="connsiteY65" fmla="*/ 5027468 h 5463886"/>
                <a:gd name="connsiteX66" fmla="*/ 1392381 w 5081154"/>
                <a:gd name="connsiteY66" fmla="*/ 5193723 h 5463886"/>
                <a:gd name="connsiteX67" fmla="*/ 1340427 w 5081154"/>
                <a:gd name="connsiteY67" fmla="*/ 5318414 h 5463886"/>
                <a:gd name="connsiteX68" fmla="*/ 1153390 w 5081154"/>
                <a:gd name="connsiteY68" fmla="*/ 5463886 h 5463886"/>
                <a:gd name="connsiteX69" fmla="*/ 1049481 w 5081154"/>
                <a:gd name="connsiteY69" fmla="*/ 5453496 h 5463886"/>
                <a:gd name="connsiteX70" fmla="*/ 1143000 w 5081154"/>
                <a:gd name="connsiteY70" fmla="*/ 5276850 h 5463886"/>
                <a:gd name="connsiteX71" fmla="*/ 997527 w 5081154"/>
                <a:gd name="connsiteY71" fmla="*/ 5339196 h 5463886"/>
                <a:gd name="connsiteX72" fmla="*/ 955963 w 5081154"/>
                <a:gd name="connsiteY72" fmla="*/ 5224896 h 5463886"/>
                <a:gd name="connsiteX73" fmla="*/ 997527 w 5081154"/>
                <a:gd name="connsiteY73" fmla="*/ 5152159 h 5463886"/>
                <a:gd name="connsiteX74" fmla="*/ 924790 w 5081154"/>
                <a:gd name="connsiteY74" fmla="*/ 5110596 h 5463886"/>
                <a:gd name="connsiteX75" fmla="*/ 862445 w 5081154"/>
                <a:gd name="connsiteY75" fmla="*/ 5058641 h 5463886"/>
                <a:gd name="connsiteX76" fmla="*/ 779318 w 5081154"/>
                <a:gd name="connsiteY76" fmla="*/ 5006686 h 5463886"/>
                <a:gd name="connsiteX77" fmla="*/ 675409 w 5081154"/>
                <a:gd name="connsiteY77" fmla="*/ 4892386 h 5463886"/>
                <a:gd name="connsiteX78" fmla="*/ 602672 w 5081154"/>
                <a:gd name="connsiteY78" fmla="*/ 5027468 h 5463886"/>
                <a:gd name="connsiteX79" fmla="*/ 415636 w 5081154"/>
                <a:gd name="connsiteY79" fmla="*/ 5027468 h 5463886"/>
                <a:gd name="connsiteX80" fmla="*/ 353290 w 5081154"/>
                <a:gd name="connsiteY80" fmla="*/ 4965123 h 5463886"/>
                <a:gd name="connsiteX81" fmla="*/ 488372 w 5081154"/>
                <a:gd name="connsiteY81" fmla="*/ 4892386 h 5463886"/>
                <a:gd name="connsiteX82" fmla="*/ 633845 w 5081154"/>
                <a:gd name="connsiteY82" fmla="*/ 4902777 h 5463886"/>
                <a:gd name="connsiteX83" fmla="*/ 748145 w 5081154"/>
                <a:gd name="connsiteY83" fmla="*/ 4798868 h 5463886"/>
                <a:gd name="connsiteX84" fmla="*/ 852054 w 5081154"/>
                <a:gd name="connsiteY84" fmla="*/ 4830041 h 5463886"/>
                <a:gd name="connsiteX85" fmla="*/ 955963 w 5081154"/>
                <a:gd name="connsiteY85" fmla="*/ 4788477 h 5463886"/>
                <a:gd name="connsiteX86" fmla="*/ 976745 w 5081154"/>
                <a:gd name="connsiteY86" fmla="*/ 4861214 h 5463886"/>
                <a:gd name="connsiteX87" fmla="*/ 1039090 w 5081154"/>
                <a:gd name="connsiteY87" fmla="*/ 4694959 h 5463886"/>
                <a:gd name="connsiteX88" fmla="*/ 966354 w 5081154"/>
                <a:gd name="connsiteY88" fmla="*/ 4622223 h 5463886"/>
                <a:gd name="connsiteX89" fmla="*/ 1039090 w 5081154"/>
                <a:gd name="connsiteY89" fmla="*/ 4539096 h 5463886"/>
                <a:gd name="connsiteX90" fmla="*/ 976745 w 5081154"/>
                <a:gd name="connsiteY90" fmla="*/ 4435186 h 5463886"/>
                <a:gd name="connsiteX91" fmla="*/ 997527 w 5081154"/>
                <a:gd name="connsiteY91" fmla="*/ 4341668 h 5463886"/>
                <a:gd name="connsiteX92" fmla="*/ 1028700 w 5081154"/>
                <a:gd name="connsiteY92" fmla="*/ 4102677 h 5463886"/>
                <a:gd name="connsiteX93" fmla="*/ 935181 w 5081154"/>
                <a:gd name="connsiteY93" fmla="*/ 3676650 h 5463886"/>
                <a:gd name="connsiteX94" fmla="*/ 987136 w 5081154"/>
                <a:gd name="connsiteY94" fmla="*/ 3531177 h 5463886"/>
                <a:gd name="connsiteX95" fmla="*/ 1080654 w 5081154"/>
                <a:gd name="connsiteY95" fmla="*/ 3479223 h 5463886"/>
                <a:gd name="connsiteX96" fmla="*/ 1101436 w 5081154"/>
                <a:gd name="connsiteY96" fmla="*/ 3520786 h 5463886"/>
                <a:gd name="connsiteX97" fmla="*/ 1246909 w 5081154"/>
                <a:gd name="connsiteY97" fmla="*/ 3406486 h 5463886"/>
                <a:gd name="connsiteX98" fmla="*/ 1288472 w 5081154"/>
                <a:gd name="connsiteY98" fmla="*/ 3240232 h 5463886"/>
                <a:gd name="connsiteX99" fmla="*/ 1236518 w 5081154"/>
                <a:gd name="connsiteY99" fmla="*/ 3125932 h 5463886"/>
                <a:gd name="connsiteX100" fmla="*/ 1340427 w 5081154"/>
                <a:gd name="connsiteY100" fmla="*/ 3157105 h 5463886"/>
                <a:gd name="connsiteX101" fmla="*/ 1444336 w 5081154"/>
                <a:gd name="connsiteY101" fmla="*/ 3157105 h 5463886"/>
                <a:gd name="connsiteX102" fmla="*/ 1465118 w 5081154"/>
                <a:gd name="connsiteY102" fmla="*/ 3136323 h 5463886"/>
                <a:gd name="connsiteX103" fmla="*/ 1413163 w 5081154"/>
                <a:gd name="connsiteY103" fmla="*/ 2990850 h 5463886"/>
                <a:gd name="connsiteX104" fmla="*/ 1454727 w 5081154"/>
                <a:gd name="connsiteY104" fmla="*/ 2793423 h 5463886"/>
                <a:gd name="connsiteX105" fmla="*/ 1371600 w 5081154"/>
                <a:gd name="connsiteY105" fmla="*/ 2575214 h 5463886"/>
                <a:gd name="connsiteX106" fmla="*/ 1267690 w 5081154"/>
                <a:gd name="connsiteY106" fmla="*/ 2564823 h 5463886"/>
                <a:gd name="connsiteX107" fmla="*/ 1205345 w 5081154"/>
                <a:gd name="connsiteY107" fmla="*/ 2450523 h 5463886"/>
                <a:gd name="connsiteX108" fmla="*/ 1278081 w 5081154"/>
                <a:gd name="connsiteY108" fmla="*/ 2346614 h 5463886"/>
                <a:gd name="connsiteX109" fmla="*/ 1132609 w 5081154"/>
                <a:gd name="connsiteY109" fmla="*/ 2211532 h 5463886"/>
                <a:gd name="connsiteX110" fmla="*/ 1132609 w 5081154"/>
                <a:gd name="connsiteY110" fmla="*/ 2086841 h 5463886"/>
                <a:gd name="connsiteX111" fmla="*/ 1132609 w 5081154"/>
                <a:gd name="connsiteY111" fmla="*/ 2086841 h 5463886"/>
                <a:gd name="connsiteX112" fmla="*/ 1163781 w 5081154"/>
                <a:gd name="connsiteY112" fmla="*/ 1962150 h 5463886"/>
                <a:gd name="connsiteX113" fmla="*/ 1132609 w 5081154"/>
                <a:gd name="connsiteY113" fmla="*/ 1879023 h 5463886"/>
                <a:gd name="connsiteX114" fmla="*/ 1132609 w 5081154"/>
                <a:gd name="connsiteY114" fmla="*/ 1785505 h 5463886"/>
                <a:gd name="connsiteX115" fmla="*/ 1070263 w 5081154"/>
                <a:gd name="connsiteY115" fmla="*/ 1754332 h 5463886"/>
                <a:gd name="connsiteX116" fmla="*/ 955963 w 5081154"/>
                <a:gd name="connsiteY116" fmla="*/ 1816677 h 5463886"/>
                <a:gd name="connsiteX117" fmla="*/ 914400 w 5081154"/>
                <a:gd name="connsiteY117" fmla="*/ 1650423 h 5463886"/>
                <a:gd name="connsiteX118" fmla="*/ 841663 w 5081154"/>
                <a:gd name="connsiteY118" fmla="*/ 1421823 h 5463886"/>
                <a:gd name="connsiteX119" fmla="*/ 654627 w 5081154"/>
                <a:gd name="connsiteY119" fmla="*/ 1328305 h 5463886"/>
                <a:gd name="connsiteX120" fmla="*/ 342900 w 5081154"/>
                <a:gd name="connsiteY120" fmla="*/ 1307523 h 5463886"/>
                <a:gd name="connsiteX121" fmla="*/ 394854 w 5081154"/>
                <a:gd name="connsiteY121" fmla="*/ 1473777 h 5463886"/>
                <a:gd name="connsiteX122" fmla="*/ 270163 w 5081154"/>
                <a:gd name="connsiteY122" fmla="*/ 1546514 h 5463886"/>
                <a:gd name="connsiteX123" fmla="*/ 51954 w 5081154"/>
                <a:gd name="connsiteY123" fmla="*/ 1619250 h 5463886"/>
                <a:gd name="connsiteX124" fmla="*/ 114300 w 5081154"/>
                <a:gd name="connsiteY124" fmla="*/ 1359477 h 5463886"/>
                <a:gd name="connsiteX125" fmla="*/ 10390 w 5081154"/>
                <a:gd name="connsiteY125" fmla="*/ 1099705 h 5463886"/>
                <a:gd name="connsiteX126" fmla="*/ 0 w 5081154"/>
                <a:gd name="connsiteY126" fmla="*/ 798368 h 5463886"/>
                <a:gd name="connsiteX127" fmla="*/ 270163 w 5081154"/>
                <a:gd name="connsiteY127" fmla="*/ 673677 h 5463886"/>
                <a:gd name="connsiteX128" fmla="*/ 571500 w 5081154"/>
                <a:gd name="connsiteY128" fmla="*/ 746414 h 5463886"/>
                <a:gd name="connsiteX129" fmla="*/ 571500 w 5081154"/>
                <a:gd name="connsiteY129" fmla="*/ 538596 h 5463886"/>
                <a:gd name="connsiteX130" fmla="*/ 852054 w 5081154"/>
                <a:gd name="connsiteY130" fmla="*/ 226868 h 5463886"/>
                <a:gd name="connsiteX131" fmla="*/ 1111827 w 5081154"/>
                <a:gd name="connsiteY131" fmla="*/ 112568 h 5463886"/>
                <a:gd name="connsiteX132" fmla="*/ 1211060 w 5081154"/>
                <a:gd name="connsiteY132" fmla="*/ 0 h 5463886"/>
                <a:gd name="connsiteX133" fmla="*/ 1289165 w 5081154"/>
                <a:gd name="connsiteY133" fmla="*/ 31864 h 5463886"/>
                <a:gd name="connsiteX134" fmla="*/ 1325360 w 5081154"/>
                <a:gd name="connsiteY134" fmla="*/ 79489 h 5463886"/>
                <a:gd name="connsiteX135" fmla="*/ 1432040 w 5081154"/>
                <a:gd name="connsiteY135" fmla="*/ 129019 h 5463886"/>
                <a:gd name="connsiteX136" fmla="*/ 1492480 w 5081154"/>
                <a:gd name="connsiteY136" fmla="*/ 233796 h 5463886"/>
                <a:gd name="connsiteX137" fmla="*/ 1489190 w 5081154"/>
                <a:gd name="connsiteY137" fmla="*/ 285229 h 5463886"/>
                <a:gd name="connsiteX138" fmla="*/ 1694930 w 5081154"/>
                <a:gd name="connsiteY138" fmla="*/ 393814 h 5463886"/>
                <a:gd name="connsiteX139" fmla="*/ 1694930 w 5081154"/>
                <a:gd name="connsiteY139" fmla="*/ 523354 h 5463886"/>
                <a:gd name="connsiteX140" fmla="*/ 1710516 w 5081154"/>
                <a:gd name="connsiteY140" fmla="*/ 585874 h 5463886"/>
                <a:gd name="connsiteX141" fmla="*/ 1769225 w 5081154"/>
                <a:gd name="connsiteY141" fmla="*/ 576694 h 5463886"/>
                <a:gd name="connsiteX142" fmla="*/ 1803515 w 5081154"/>
                <a:gd name="connsiteY142" fmla="*/ 618604 h 5463886"/>
                <a:gd name="connsiteX143" fmla="*/ 1830185 w 5081154"/>
                <a:gd name="connsiteY143" fmla="*/ 559549 h 5463886"/>
                <a:gd name="connsiteX144" fmla="*/ 1921625 w 5081154"/>
                <a:gd name="connsiteY144" fmla="*/ 570979 h 5463886"/>
                <a:gd name="connsiteX145" fmla="*/ 1948295 w 5081154"/>
                <a:gd name="connsiteY145" fmla="*/ 511924 h 5463886"/>
                <a:gd name="connsiteX146" fmla="*/ 1870190 w 5081154"/>
                <a:gd name="connsiteY146" fmla="*/ 470014 h 5463886"/>
                <a:gd name="connsiteX147" fmla="*/ 1820660 w 5081154"/>
                <a:gd name="connsiteY147" fmla="*/ 388099 h 5463886"/>
                <a:gd name="connsiteX148" fmla="*/ 1836593 w 5081154"/>
                <a:gd name="connsiteY148" fmla="*/ 347749 h 5463886"/>
                <a:gd name="connsiteX149" fmla="*/ 1976870 w 5081154"/>
                <a:gd name="connsiteY149" fmla="*/ 315709 h 5463886"/>
                <a:gd name="connsiteX150" fmla="*/ 2009255 w 5081154"/>
                <a:gd name="connsiteY150" fmla="*/ 344284 h 5463886"/>
                <a:gd name="connsiteX151" fmla="*/ 2070215 w 5081154"/>
                <a:gd name="connsiteY151" fmla="*/ 344284 h 5463886"/>
                <a:gd name="connsiteX152" fmla="*/ 2098790 w 5081154"/>
                <a:gd name="connsiteY152" fmla="*/ 382384 h 5463886"/>
                <a:gd name="connsiteX153" fmla="*/ 2138795 w 5081154"/>
                <a:gd name="connsiteY153" fmla="*/ 361429 h 5463886"/>
                <a:gd name="connsiteX154" fmla="*/ 2176895 w 5081154"/>
                <a:gd name="connsiteY154" fmla="*/ 384289 h 5463886"/>
                <a:gd name="connsiteX155" fmla="*/ 2235950 w 5081154"/>
                <a:gd name="connsiteY155" fmla="*/ 386194 h 5463886"/>
                <a:gd name="connsiteX156" fmla="*/ 2272145 w 5081154"/>
                <a:gd name="connsiteY156" fmla="*/ 441439 h 5463886"/>
                <a:gd name="connsiteX157" fmla="*/ 2278380 w 5081154"/>
                <a:gd name="connsiteY157" fmla="*/ 529936 h 5463886"/>
                <a:gd name="connsiteX158" fmla="*/ 2321675 w 5081154"/>
                <a:gd name="connsiteY158" fmla="*/ 500494 h 5463886"/>
                <a:gd name="connsiteX159" fmla="*/ 2371205 w 5081154"/>
                <a:gd name="connsiteY159" fmla="*/ 523354 h 5463886"/>
                <a:gd name="connsiteX160" fmla="*/ 2401685 w 5081154"/>
                <a:gd name="connsiteY160" fmla="*/ 403339 h 5463886"/>
                <a:gd name="connsiteX161" fmla="*/ 2375015 w 5081154"/>
                <a:gd name="connsiteY161" fmla="*/ 235699 h 5463886"/>
                <a:gd name="connsiteX162" fmla="*/ 2392160 w 5081154"/>
                <a:gd name="connsiteY162" fmla="*/ 176644 h 5463886"/>
                <a:gd name="connsiteX163" fmla="*/ 2543001 w 5081154"/>
                <a:gd name="connsiteY163" fmla="*/ 128501 h 5463886"/>
                <a:gd name="connsiteX164" fmla="*/ 2580755 w 5081154"/>
                <a:gd name="connsiteY164" fmla="*/ 163309 h 5463886"/>
                <a:gd name="connsiteX165" fmla="*/ 2573135 w 5081154"/>
                <a:gd name="connsiteY165" fmla="*/ 266179 h 5463886"/>
                <a:gd name="connsiteX166" fmla="*/ 2628380 w 5081154"/>
                <a:gd name="connsiteY166" fmla="*/ 292849 h 5463886"/>
                <a:gd name="connsiteX167" fmla="*/ 2667519 w 5081154"/>
                <a:gd name="connsiteY167" fmla="*/ 355369 h 5463886"/>
                <a:gd name="connsiteX168" fmla="*/ 2662670 w 5081154"/>
                <a:gd name="connsiteY168" fmla="*/ 353809 h 5463886"/>
                <a:gd name="connsiteX169" fmla="*/ 2943398 w 5081154"/>
                <a:gd name="connsiteY169" fmla="*/ 307051 h 5463886"/>
                <a:gd name="connsiteX170" fmla="*/ 2978900 w 5081154"/>
                <a:gd name="connsiteY170" fmla="*/ 344284 h 5463886"/>
                <a:gd name="connsiteX171" fmla="*/ 3076055 w 5081154"/>
                <a:gd name="connsiteY171" fmla="*/ 290944 h 5463886"/>
                <a:gd name="connsiteX172" fmla="*/ 3125585 w 5081154"/>
                <a:gd name="connsiteY172" fmla="*/ 351904 h 5463886"/>
                <a:gd name="connsiteX173" fmla="*/ 3125585 w 5081154"/>
                <a:gd name="connsiteY173" fmla="*/ 416674 h 5463886"/>
                <a:gd name="connsiteX174" fmla="*/ 3265170 w 5081154"/>
                <a:gd name="connsiteY174" fmla="*/ 480233 h 5463886"/>
                <a:gd name="connsiteX175" fmla="*/ 3287510 w 5081154"/>
                <a:gd name="connsiteY175" fmla="*/ 538594 h 5463886"/>
                <a:gd name="connsiteX176" fmla="*/ 3247678 w 5081154"/>
                <a:gd name="connsiteY176" fmla="*/ 571500 h 5463886"/>
                <a:gd name="connsiteX177" fmla="*/ 3358861 w 5081154"/>
                <a:gd name="connsiteY177" fmla="*/ 710219 h 5463886"/>
                <a:gd name="connsiteX178" fmla="*/ 3359900 w 5081154"/>
                <a:gd name="connsiteY178" fmla="*/ 828154 h 5463886"/>
                <a:gd name="connsiteX179" fmla="*/ 3411335 w 5081154"/>
                <a:gd name="connsiteY179" fmla="*/ 860539 h 5463886"/>
                <a:gd name="connsiteX180" fmla="*/ 3436446 w 5081154"/>
                <a:gd name="connsiteY180" fmla="*/ 919422 h 5463886"/>
                <a:gd name="connsiteX181" fmla="*/ 3647209 w 5081154"/>
                <a:gd name="connsiteY181" fmla="*/ 1037359 h 5463886"/>
                <a:gd name="connsiteX182" fmla="*/ 3699163 w 5081154"/>
                <a:gd name="connsiteY182" fmla="*/ 1162050 h 5463886"/>
                <a:gd name="connsiteX0" fmla="*/ 3699163 w 5081154"/>
                <a:gd name="connsiteY0" fmla="*/ 1162050 h 5463886"/>
                <a:gd name="connsiteX1" fmla="*/ 3647209 w 5081154"/>
                <a:gd name="connsiteY1" fmla="*/ 1276350 h 5463886"/>
                <a:gd name="connsiteX2" fmla="*/ 3647209 w 5081154"/>
                <a:gd name="connsiteY2" fmla="*/ 1369868 h 5463886"/>
                <a:gd name="connsiteX3" fmla="*/ 3574472 w 5081154"/>
                <a:gd name="connsiteY3" fmla="*/ 1390650 h 5463886"/>
                <a:gd name="connsiteX4" fmla="*/ 3595254 w 5081154"/>
                <a:gd name="connsiteY4" fmla="*/ 1494559 h 5463886"/>
                <a:gd name="connsiteX5" fmla="*/ 3678381 w 5081154"/>
                <a:gd name="connsiteY5" fmla="*/ 1525732 h 5463886"/>
                <a:gd name="connsiteX6" fmla="*/ 3688772 w 5081154"/>
                <a:gd name="connsiteY6" fmla="*/ 1640032 h 5463886"/>
                <a:gd name="connsiteX7" fmla="*/ 3740727 w 5081154"/>
                <a:gd name="connsiteY7" fmla="*/ 1650423 h 5463886"/>
                <a:gd name="connsiteX8" fmla="*/ 3730336 w 5081154"/>
                <a:gd name="connsiteY8" fmla="*/ 1795896 h 5463886"/>
                <a:gd name="connsiteX9" fmla="*/ 3803072 w 5081154"/>
                <a:gd name="connsiteY9" fmla="*/ 1806286 h 5463886"/>
                <a:gd name="connsiteX10" fmla="*/ 3834245 w 5081154"/>
                <a:gd name="connsiteY10" fmla="*/ 1941368 h 5463886"/>
                <a:gd name="connsiteX11" fmla="*/ 3938154 w 5081154"/>
                <a:gd name="connsiteY11" fmla="*/ 2003714 h 5463886"/>
                <a:gd name="connsiteX12" fmla="*/ 3958936 w 5081154"/>
                <a:gd name="connsiteY12" fmla="*/ 2076450 h 5463886"/>
                <a:gd name="connsiteX13" fmla="*/ 4197927 w 5081154"/>
                <a:gd name="connsiteY13" fmla="*/ 2107623 h 5463886"/>
                <a:gd name="connsiteX14" fmla="*/ 4384963 w 5081154"/>
                <a:gd name="connsiteY14" fmla="*/ 2481696 h 5463886"/>
                <a:gd name="connsiteX15" fmla="*/ 4447309 w 5081154"/>
                <a:gd name="connsiteY15" fmla="*/ 2429741 h 5463886"/>
                <a:gd name="connsiteX16" fmla="*/ 4603172 w 5081154"/>
                <a:gd name="connsiteY16" fmla="*/ 2575214 h 5463886"/>
                <a:gd name="connsiteX17" fmla="*/ 4603172 w 5081154"/>
                <a:gd name="connsiteY17" fmla="*/ 2658341 h 5463886"/>
                <a:gd name="connsiteX18" fmla="*/ 4738254 w 5081154"/>
                <a:gd name="connsiteY18" fmla="*/ 2762250 h 5463886"/>
                <a:gd name="connsiteX19" fmla="*/ 4831772 w 5081154"/>
                <a:gd name="connsiteY19" fmla="*/ 2741468 h 5463886"/>
                <a:gd name="connsiteX20" fmla="*/ 4914900 w 5081154"/>
                <a:gd name="connsiteY20" fmla="*/ 2845377 h 5463886"/>
                <a:gd name="connsiteX21" fmla="*/ 4966854 w 5081154"/>
                <a:gd name="connsiteY21" fmla="*/ 2845377 h 5463886"/>
                <a:gd name="connsiteX22" fmla="*/ 5060372 w 5081154"/>
                <a:gd name="connsiteY22" fmla="*/ 3063586 h 5463886"/>
                <a:gd name="connsiteX23" fmla="*/ 5081154 w 5081154"/>
                <a:gd name="connsiteY23" fmla="*/ 3167496 h 5463886"/>
                <a:gd name="connsiteX24" fmla="*/ 5060372 w 5081154"/>
                <a:gd name="connsiteY24" fmla="*/ 3261014 h 5463886"/>
                <a:gd name="connsiteX25" fmla="*/ 5060372 w 5081154"/>
                <a:gd name="connsiteY25" fmla="*/ 3323359 h 5463886"/>
                <a:gd name="connsiteX26" fmla="*/ 4935681 w 5081154"/>
                <a:gd name="connsiteY26" fmla="*/ 3458441 h 5463886"/>
                <a:gd name="connsiteX27" fmla="*/ 4748645 w 5081154"/>
                <a:gd name="connsiteY27" fmla="*/ 3354532 h 5463886"/>
                <a:gd name="connsiteX28" fmla="*/ 4665518 w 5081154"/>
                <a:gd name="connsiteY28" fmla="*/ 3406486 h 5463886"/>
                <a:gd name="connsiteX29" fmla="*/ 4623954 w 5081154"/>
                <a:gd name="connsiteY29" fmla="*/ 3718214 h 5463886"/>
                <a:gd name="connsiteX30" fmla="*/ 4478481 w 5081154"/>
                <a:gd name="connsiteY30" fmla="*/ 3842905 h 5463886"/>
                <a:gd name="connsiteX31" fmla="*/ 4239490 w 5081154"/>
                <a:gd name="connsiteY31" fmla="*/ 3894859 h 5463886"/>
                <a:gd name="connsiteX32" fmla="*/ 4156363 w 5081154"/>
                <a:gd name="connsiteY32" fmla="*/ 3957205 h 5463886"/>
                <a:gd name="connsiteX33" fmla="*/ 4073236 w 5081154"/>
                <a:gd name="connsiteY33" fmla="*/ 3988377 h 5463886"/>
                <a:gd name="connsiteX34" fmla="*/ 3938154 w 5081154"/>
                <a:gd name="connsiteY34" fmla="*/ 4123459 h 5463886"/>
                <a:gd name="connsiteX35" fmla="*/ 4042063 w 5081154"/>
                <a:gd name="connsiteY35" fmla="*/ 4383232 h 5463886"/>
                <a:gd name="connsiteX36" fmla="*/ 4156363 w 5081154"/>
                <a:gd name="connsiteY36" fmla="*/ 4559877 h 5463886"/>
                <a:gd name="connsiteX37" fmla="*/ 4083627 w 5081154"/>
                <a:gd name="connsiteY37" fmla="*/ 4736523 h 5463886"/>
                <a:gd name="connsiteX38" fmla="*/ 4083627 w 5081154"/>
                <a:gd name="connsiteY38" fmla="*/ 4819650 h 5463886"/>
                <a:gd name="connsiteX39" fmla="*/ 4239490 w 5081154"/>
                <a:gd name="connsiteY39" fmla="*/ 4809259 h 5463886"/>
                <a:gd name="connsiteX40" fmla="*/ 4260272 w 5081154"/>
                <a:gd name="connsiteY40" fmla="*/ 4892386 h 5463886"/>
                <a:gd name="connsiteX41" fmla="*/ 4197927 w 5081154"/>
                <a:gd name="connsiteY41" fmla="*/ 5214505 h 5463886"/>
                <a:gd name="connsiteX42" fmla="*/ 3948545 w 5081154"/>
                <a:gd name="connsiteY42" fmla="*/ 5048250 h 5463886"/>
                <a:gd name="connsiteX43" fmla="*/ 4000500 w 5081154"/>
                <a:gd name="connsiteY43" fmla="*/ 4985905 h 5463886"/>
                <a:gd name="connsiteX44" fmla="*/ 3927763 w 5081154"/>
                <a:gd name="connsiteY44" fmla="*/ 4944341 h 5463886"/>
                <a:gd name="connsiteX45" fmla="*/ 3927763 w 5081154"/>
                <a:gd name="connsiteY45" fmla="*/ 4871605 h 5463886"/>
                <a:gd name="connsiteX46" fmla="*/ 3771900 w 5081154"/>
                <a:gd name="connsiteY46" fmla="*/ 4881996 h 5463886"/>
                <a:gd name="connsiteX47" fmla="*/ 3667990 w 5081154"/>
                <a:gd name="connsiteY47" fmla="*/ 4933950 h 5463886"/>
                <a:gd name="connsiteX48" fmla="*/ 3564081 w 5081154"/>
                <a:gd name="connsiteY48" fmla="*/ 4830041 h 5463886"/>
                <a:gd name="connsiteX49" fmla="*/ 3356263 w 5081154"/>
                <a:gd name="connsiteY49" fmla="*/ 4850823 h 5463886"/>
                <a:gd name="connsiteX50" fmla="*/ 3356263 w 5081154"/>
                <a:gd name="connsiteY50" fmla="*/ 4726132 h 5463886"/>
                <a:gd name="connsiteX51" fmla="*/ 3273136 w 5081154"/>
                <a:gd name="connsiteY51" fmla="*/ 4819650 h 5463886"/>
                <a:gd name="connsiteX52" fmla="*/ 3293918 w 5081154"/>
                <a:gd name="connsiteY52" fmla="*/ 4933950 h 5463886"/>
                <a:gd name="connsiteX53" fmla="*/ 2930236 w 5081154"/>
                <a:gd name="connsiteY53" fmla="*/ 4933950 h 5463886"/>
                <a:gd name="connsiteX54" fmla="*/ 2670463 w 5081154"/>
                <a:gd name="connsiteY54" fmla="*/ 4954732 h 5463886"/>
                <a:gd name="connsiteX55" fmla="*/ 2628900 w 5081154"/>
                <a:gd name="connsiteY55" fmla="*/ 5120986 h 5463886"/>
                <a:gd name="connsiteX56" fmla="*/ 2441863 w 5081154"/>
                <a:gd name="connsiteY56" fmla="*/ 5120986 h 5463886"/>
                <a:gd name="connsiteX57" fmla="*/ 2369127 w 5081154"/>
                <a:gd name="connsiteY57" fmla="*/ 5204114 h 5463886"/>
                <a:gd name="connsiteX58" fmla="*/ 2265218 w 5081154"/>
                <a:gd name="connsiteY58" fmla="*/ 5276850 h 5463886"/>
                <a:gd name="connsiteX59" fmla="*/ 1849581 w 5081154"/>
                <a:gd name="connsiteY59" fmla="*/ 5266459 h 5463886"/>
                <a:gd name="connsiteX60" fmla="*/ 1870363 w 5081154"/>
                <a:gd name="connsiteY60" fmla="*/ 5069032 h 5463886"/>
                <a:gd name="connsiteX61" fmla="*/ 1766454 w 5081154"/>
                <a:gd name="connsiteY61" fmla="*/ 5079423 h 5463886"/>
                <a:gd name="connsiteX62" fmla="*/ 1610590 w 5081154"/>
                <a:gd name="connsiteY62" fmla="*/ 4944341 h 5463886"/>
                <a:gd name="connsiteX63" fmla="*/ 1527463 w 5081154"/>
                <a:gd name="connsiteY63" fmla="*/ 5017077 h 5463886"/>
                <a:gd name="connsiteX64" fmla="*/ 1465118 w 5081154"/>
                <a:gd name="connsiteY64" fmla="*/ 5048250 h 5463886"/>
                <a:gd name="connsiteX65" fmla="*/ 1361209 w 5081154"/>
                <a:gd name="connsiteY65" fmla="*/ 5027468 h 5463886"/>
                <a:gd name="connsiteX66" fmla="*/ 1392381 w 5081154"/>
                <a:gd name="connsiteY66" fmla="*/ 5193723 h 5463886"/>
                <a:gd name="connsiteX67" fmla="*/ 1340427 w 5081154"/>
                <a:gd name="connsiteY67" fmla="*/ 5318414 h 5463886"/>
                <a:gd name="connsiteX68" fmla="*/ 1153390 w 5081154"/>
                <a:gd name="connsiteY68" fmla="*/ 5463886 h 5463886"/>
                <a:gd name="connsiteX69" fmla="*/ 1049481 w 5081154"/>
                <a:gd name="connsiteY69" fmla="*/ 5453496 h 5463886"/>
                <a:gd name="connsiteX70" fmla="*/ 1143000 w 5081154"/>
                <a:gd name="connsiteY70" fmla="*/ 5276850 h 5463886"/>
                <a:gd name="connsiteX71" fmla="*/ 997527 w 5081154"/>
                <a:gd name="connsiteY71" fmla="*/ 5339196 h 5463886"/>
                <a:gd name="connsiteX72" fmla="*/ 955963 w 5081154"/>
                <a:gd name="connsiteY72" fmla="*/ 5224896 h 5463886"/>
                <a:gd name="connsiteX73" fmla="*/ 997527 w 5081154"/>
                <a:gd name="connsiteY73" fmla="*/ 5152159 h 5463886"/>
                <a:gd name="connsiteX74" fmla="*/ 924790 w 5081154"/>
                <a:gd name="connsiteY74" fmla="*/ 5110596 h 5463886"/>
                <a:gd name="connsiteX75" fmla="*/ 862445 w 5081154"/>
                <a:gd name="connsiteY75" fmla="*/ 5058641 h 5463886"/>
                <a:gd name="connsiteX76" fmla="*/ 779318 w 5081154"/>
                <a:gd name="connsiteY76" fmla="*/ 5006686 h 5463886"/>
                <a:gd name="connsiteX77" fmla="*/ 675409 w 5081154"/>
                <a:gd name="connsiteY77" fmla="*/ 4892386 h 5463886"/>
                <a:gd name="connsiteX78" fmla="*/ 602672 w 5081154"/>
                <a:gd name="connsiteY78" fmla="*/ 5027468 h 5463886"/>
                <a:gd name="connsiteX79" fmla="*/ 415636 w 5081154"/>
                <a:gd name="connsiteY79" fmla="*/ 5027468 h 5463886"/>
                <a:gd name="connsiteX80" fmla="*/ 353290 w 5081154"/>
                <a:gd name="connsiteY80" fmla="*/ 4965123 h 5463886"/>
                <a:gd name="connsiteX81" fmla="*/ 488372 w 5081154"/>
                <a:gd name="connsiteY81" fmla="*/ 4892386 h 5463886"/>
                <a:gd name="connsiteX82" fmla="*/ 633845 w 5081154"/>
                <a:gd name="connsiteY82" fmla="*/ 4902777 h 5463886"/>
                <a:gd name="connsiteX83" fmla="*/ 748145 w 5081154"/>
                <a:gd name="connsiteY83" fmla="*/ 4798868 h 5463886"/>
                <a:gd name="connsiteX84" fmla="*/ 852054 w 5081154"/>
                <a:gd name="connsiteY84" fmla="*/ 4830041 h 5463886"/>
                <a:gd name="connsiteX85" fmla="*/ 955963 w 5081154"/>
                <a:gd name="connsiteY85" fmla="*/ 4788477 h 5463886"/>
                <a:gd name="connsiteX86" fmla="*/ 976745 w 5081154"/>
                <a:gd name="connsiteY86" fmla="*/ 4861214 h 5463886"/>
                <a:gd name="connsiteX87" fmla="*/ 1039090 w 5081154"/>
                <a:gd name="connsiteY87" fmla="*/ 4694959 h 5463886"/>
                <a:gd name="connsiteX88" fmla="*/ 966354 w 5081154"/>
                <a:gd name="connsiteY88" fmla="*/ 4622223 h 5463886"/>
                <a:gd name="connsiteX89" fmla="*/ 1039090 w 5081154"/>
                <a:gd name="connsiteY89" fmla="*/ 4539096 h 5463886"/>
                <a:gd name="connsiteX90" fmla="*/ 976745 w 5081154"/>
                <a:gd name="connsiteY90" fmla="*/ 4435186 h 5463886"/>
                <a:gd name="connsiteX91" fmla="*/ 997527 w 5081154"/>
                <a:gd name="connsiteY91" fmla="*/ 4341668 h 5463886"/>
                <a:gd name="connsiteX92" fmla="*/ 1028700 w 5081154"/>
                <a:gd name="connsiteY92" fmla="*/ 4102677 h 5463886"/>
                <a:gd name="connsiteX93" fmla="*/ 935181 w 5081154"/>
                <a:gd name="connsiteY93" fmla="*/ 3676650 h 5463886"/>
                <a:gd name="connsiteX94" fmla="*/ 987136 w 5081154"/>
                <a:gd name="connsiteY94" fmla="*/ 3531177 h 5463886"/>
                <a:gd name="connsiteX95" fmla="*/ 1080654 w 5081154"/>
                <a:gd name="connsiteY95" fmla="*/ 3479223 h 5463886"/>
                <a:gd name="connsiteX96" fmla="*/ 1101436 w 5081154"/>
                <a:gd name="connsiteY96" fmla="*/ 3520786 h 5463886"/>
                <a:gd name="connsiteX97" fmla="*/ 1246909 w 5081154"/>
                <a:gd name="connsiteY97" fmla="*/ 3406486 h 5463886"/>
                <a:gd name="connsiteX98" fmla="*/ 1288472 w 5081154"/>
                <a:gd name="connsiteY98" fmla="*/ 3240232 h 5463886"/>
                <a:gd name="connsiteX99" fmla="*/ 1236518 w 5081154"/>
                <a:gd name="connsiteY99" fmla="*/ 3125932 h 5463886"/>
                <a:gd name="connsiteX100" fmla="*/ 1340427 w 5081154"/>
                <a:gd name="connsiteY100" fmla="*/ 3157105 h 5463886"/>
                <a:gd name="connsiteX101" fmla="*/ 1444336 w 5081154"/>
                <a:gd name="connsiteY101" fmla="*/ 3157105 h 5463886"/>
                <a:gd name="connsiteX102" fmla="*/ 1465118 w 5081154"/>
                <a:gd name="connsiteY102" fmla="*/ 3136323 h 5463886"/>
                <a:gd name="connsiteX103" fmla="*/ 1413163 w 5081154"/>
                <a:gd name="connsiteY103" fmla="*/ 2990850 h 5463886"/>
                <a:gd name="connsiteX104" fmla="*/ 1454727 w 5081154"/>
                <a:gd name="connsiteY104" fmla="*/ 2793423 h 5463886"/>
                <a:gd name="connsiteX105" fmla="*/ 1371600 w 5081154"/>
                <a:gd name="connsiteY105" fmla="*/ 2575214 h 5463886"/>
                <a:gd name="connsiteX106" fmla="*/ 1267690 w 5081154"/>
                <a:gd name="connsiteY106" fmla="*/ 2564823 h 5463886"/>
                <a:gd name="connsiteX107" fmla="*/ 1205345 w 5081154"/>
                <a:gd name="connsiteY107" fmla="*/ 2450523 h 5463886"/>
                <a:gd name="connsiteX108" fmla="*/ 1278081 w 5081154"/>
                <a:gd name="connsiteY108" fmla="*/ 2346614 h 5463886"/>
                <a:gd name="connsiteX109" fmla="*/ 1132609 w 5081154"/>
                <a:gd name="connsiteY109" fmla="*/ 2211532 h 5463886"/>
                <a:gd name="connsiteX110" fmla="*/ 1132609 w 5081154"/>
                <a:gd name="connsiteY110" fmla="*/ 2086841 h 5463886"/>
                <a:gd name="connsiteX111" fmla="*/ 1132609 w 5081154"/>
                <a:gd name="connsiteY111" fmla="*/ 2086841 h 5463886"/>
                <a:gd name="connsiteX112" fmla="*/ 1163781 w 5081154"/>
                <a:gd name="connsiteY112" fmla="*/ 1962150 h 5463886"/>
                <a:gd name="connsiteX113" fmla="*/ 1132609 w 5081154"/>
                <a:gd name="connsiteY113" fmla="*/ 1879023 h 5463886"/>
                <a:gd name="connsiteX114" fmla="*/ 1132609 w 5081154"/>
                <a:gd name="connsiteY114" fmla="*/ 1785505 h 5463886"/>
                <a:gd name="connsiteX115" fmla="*/ 1070263 w 5081154"/>
                <a:gd name="connsiteY115" fmla="*/ 1754332 h 5463886"/>
                <a:gd name="connsiteX116" fmla="*/ 955963 w 5081154"/>
                <a:gd name="connsiteY116" fmla="*/ 1816677 h 5463886"/>
                <a:gd name="connsiteX117" fmla="*/ 914400 w 5081154"/>
                <a:gd name="connsiteY117" fmla="*/ 1650423 h 5463886"/>
                <a:gd name="connsiteX118" fmla="*/ 841663 w 5081154"/>
                <a:gd name="connsiteY118" fmla="*/ 1421823 h 5463886"/>
                <a:gd name="connsiteX119" fmla="*/ 654627 w 5081154"/>
                <a:gd name="connsiteY119" fmla="*/ 1328305 h 5463886"/>
                <a:gd name="connsiteX120" fmla="*/ 342900 w 5081154"/>
                <a:gd name="connsiteY120" fmla="*/ 1307523 h 5463886"/>
                <a:gd name="connsiteX121" fmla="*/ 394854 w 5081154"/>
                <a:gd name="connsiteY121" fmla="*/ 1473777 h 5463886"/>
                <a:gd name="connsiteX122" fmla="*/ 270163 w 5081154"/>
                <a:gd name="connsiteY122" fmla="*/ 1546514 h 5463886"/>
                <a:gd name="connsiteX123" fmla="*/ 51954 w 5081154"/>
                <a:gd name="connsiteY123" fmla="*/ 1619250 h 5463886"/>
                <a:gd name="connsiteX124" fmla="*/ 114300 w 5081154"/>
                <a:gd name="connsiteY124" fmla="*/ 1359477 h 5463886"/>
                <a:gd name="connsiteX125" fmla="*/ 10390 w 5081154"/>
                <a:gd name="connsiteY125" fmla="*/ 1099705 h 5463886"/>
                <a:gd name="connsiteX126" fmla="*/ 0 w 5081154"/>
                <a:gd name="connsiteY126" fmla="*/ 798368 h 5463886"/>
                <a:gd name="connsiteX127" fmla="*/ 270163 w 5081154"/>
                <a:gd name="connsiteY127" fmla="*/ 673677 h 5463886"/>
                <a:gd name="connsiteX128" fmla="*/ 571500 w 5081154"/>
                <a:gd name="connsiteY128" fmla="*/ 746414 h 5463886"/>
                <a:gd name="connsiteX129" fmla="*/ 571500 w 5081154"/>
                <a:gd name="connsiteY129" fmla="*/ 538596 h 5463886"/>
                <a:gd name="connsiteX130" fmla="*/ 852054 w 5081154"/>
                <a:gd name="connsiteY130" fmla="*/ 226868 h 5463886"/>
                <a:gd name="connsiteX131" fmla="*/ 1111827 w 5081154"/>
                <a:gd name="connsiteY131" fmla="*/ 112568 h 5463886"/>
                <a:gd name="connsiteX132" fmla="*/ 1211060 w 5081154"/>
                <a:gd name="connsiteY132" fmla="*/ 0 h 5463886"/>
                <a:gd name="connsiteX133" fmla="*/ 1289165 w 5081154"/>
                <a:gd name="connsiteY133" fmla="*/ 31864 h 5463886"/>
                <a:gd name="connsiteX134" fmla="*/ 1325360 w 5081154"/>
                <a:gd name="connsiteY134" fmla="*/ 79489 h 5463886"/>
                <a:gd name="connsiteX135" fmla="*/ 1432040 w 5081154"/>
                <a:gd name="connsiteY135" fmla="*/ 129019 h 5463886"/>
                <a:gd name="connsiteX136" fmla="*/ 1492480 w 5081154"/>
                <a:gd name="connsiteY136" fmla="*/ 233796 h 5463886"/>
                <a:gd name="connsiteX137" fmla="*/ 1489190 w 5081154"/>
                <a:gd name="connsiteY137" fmla="*/ 285229 h 5463886"/>
                <a:gd name="connsiteX138" fmla="*/ 1694930 w 5081154"/>
                <a:gd name="connsiteY138" fmla="*/ 393814 h 5463886"/>
                <a:gd name="connsiteX139" fmla="*/ 1694930 w 5081154"/>
                <a:gd name="connsiteY139" fmla="*/ 523354 h 5463886"/>
                <a:gd name="connsiteX140" fmla="*/ 1710516 w 5081154"/>
                <a:gd name="connsiteY140" fmla="*/ 585874 h 5463886"/>
                <a:gd name="connsiteX141" fmla="*/ 1769225 w 5081154"/>
                <a:gd name="connsiteY141" fmla="*/ 576694 h 5463886"/>
                <a:gd name="connsiteX142" fmla="*/ 1803515 w 5081154"/>
                <a:gd name="connsiteY142" fmla="*/ 618604 h 5463886"/>
                <a:gd name="connsiteX143" fmla="*/ 1830185 w 5081154"/>
                <a:gd name="connsiteY143" fmla="*/ 559549 h 5463886"/>
                <a:gd name="connsiteX144" fmla="*/ 1921625 w 5081154"/>
                <a:gd name="connsiteY144" fmla="*/ 570979 h 5463886"/>
                <a:gd name="connsiteX145" fmla="*/ 1948295 w 5081154"/>
                <a:gd name="connsiteY145" fmla="*/ 511924 h 5463886"/>
                <a:gd name="connsiteX146" fmla="*/ 1870190 w 5081154"/>
                <a:gd name="connsiteY146" fmla="*/ 470014 h 5463886"/>
                <a:gd name="connsiteX147" fmla="*/ 1820660 w 5081154"/>
                <a:gd name="connsiteY147" fmla="*/ 388099 h 5463886"/>
                <a:gd name="connsiteX148" fmla="*/ 1836593 w 5081154"/>
                <a:gd name="connsiteY148" fmla="*/ 347749 h 5463886"/>
                <a:gd name="connsiteX149" fmla="*/ 1976870 w 5081154"/>
                <a:gd name="connsiteY149" fmla="*/ 315709 h 5463886"/>
                <a:gd name="connsiteX150" fmla="*/ 2009255 w 5081154"/>
                <a:gd name="connsiteY150" fmla="*/ 344284 h 5463886"/>
                <a:gd name="connsiteX151" fmla="*/ 2070215 w 5081154"/>
                <a:gd name="connsiteY151" fmla="*/ 344284 h 5463886"/>
                <a:gd name="connsiteX152" fmla="*/ 2098790 w 5081154"/>
                <a:gd name="connsiteY152" fmla="*/ 382384 h 5463886"/>
                <a:gd name="connsiteX153" fmla="*/ 2138795 w 5081154"/>
                <a:gd name="connsiteY153" fmla="*/ 361429 h 5463886"/>
                <a:gd name="connsiteX154" fmla="*/ 2176895 w 5081154"/>
                <a:gd name="connsiteY154" fmla="*/ 384289 h 5463886"/>
                <a:gd name="connsiteX155" fmla="*/ 2235950 w 5081154"/>
                <a:gd name="connsiteY155" fmla="*/ 386194 h 5463886"/>
                <a:gd name="connsiteX156" fmla="*/ 2272145 w 5081154"/>
                <a:gd name="connsiteY156" fmla="*/ 441439 h 5463886"/>
                <a:gd name="connsiteX157" fmla="*/ 2278380 w 5081154"/>
                <a:gd name="connsiteY157" fmla="*/ 529936 h 5463886"/>
                <a:gd name="connsiteX158" fmla="*/ 2321675 w 5081154"/>
                <a:gd name="connsiteY158" fmla="*/ 500494 h 5463886"/>
                <a:gd name="connsiteX159" fmla="*/ 2371205 w 5081154"/>
                <a:gd name="connsiteY159" fmla="*/ 523354 h 5463886"/>
                <a:gd name="connsiteX160" fmla="*/ 2401685 w 5081154"/>
                <a:gd name="connsiteY160" fmla="*/ 403339 h 5463886"/>
                <a:gd name="connsiteX161" fmla="*/ 2375015 w 5081154"/>
                <a:gd name="connsiteY161" fmla="*/ 235699 h 5463886"/>
                <a:gd name="connsiteX162" fmla="*/ 2392160 w 5081154"/>
                <a:gd name="connsiteY162" fmla="*/ 176644 h 5463886"/>
                <a:gd name="connsiteX163" fmla="*/ 2543001 w 5081154"/>
                <a:gd name="connsiteY163" fmla="*/ 128501 h 5463886"/>
                <a:gd name="connsiteX164" fmla="*/ 2580755 w 5081154"/>
                <a:gd name="connsiteY164" fmla="*/ 163309 h 5463886"/>
                <a:gd name="connsiteX165" fmla="*/ 2573135 w 5081154"/>
                <a:gd name="connsiteY165" fmla="*/ 266179 h 5463886"/>
                <a:gd name="connsiteX166" fmla="*/ 2628380 w 5081154"/>
                <a:gd name="connsiteY166" fmla="*/ 292849 h 5463886"/>
                <a:gd name="connsiteX167" fmla="*/ 2667519 w 5081154"/>
                <a:gd name="connsiteY167" fmla="*/ 355369 h 5463886"/>
                <a:gd name="connsiteX168" fmla="*/ 2662670 w 5081154"/>
                <a:gd name="connsiteY168" fmla="*/ 353809 h 5463886"/>
                <a:gd name="connsiteX169" fmla="*/ 2943398 w 5081154"/>
                <a:gd name="connsiteY169" fmla="*/ 307051 h 5463886"/>
                <a:gd name="connsiteX170" fmla="*/ 2978900 w 5081154"/>
                <a:gd name="connsiteY170" fmla="*/ 344284 h 5463886"/>
                <a:gd name="connsiteX171" fmla="*/ 3076055 w 5081154"/>
                <a:gd name="connsiteY171" fmla="*/ 290944 h 5463886"/>
                <a:gd name="connsiteX172" fmla="*/ 3125585 w 5081154"/>
                <a:gd name="connsiteY172" fmla="*/ 351904 h 5463886"/>
                <a:gd name="connsiteX173" fmla="*/ 3125585 w 5081154"/>
                <a:gd name="connsiteY173" fmla="*/ 416674 h 5463886"/>
                <a:gd name="connsiteX174" fmla="*/ 3265170 w 5081154"/>
                <a:gd name="connsiteY174" fmla="*/ 480233 h 5463886"/>
                <a:gd name="connsiteX175" fmla="*/ 3287510 w 5081154"/>
                <a:gd name="connsiteY175" fmla="*/ 538594 h 5463886"/>
                <a:gd name="connsiteX176" fmla="*/ 3247678 w 5081154"/>
                <a:gd name="connsiteY176" fmla="*/ 571500 h 5463886"/>
                <a:gd name="connsiteX177" fmla="*/ 3358861 w 5081154"/>
                <a:gd name="connsiteY177" fmla="*/ 710219 h 5463886"/>
                <a:gd name="connsiteX178" fmla="*/ 3359900 w 5081154"/>
                <a:gd name="connsiteY178" fmla="*/ 828154 h 5463886"/>
                <a:gd name="connsiteX179" fmla="*/ 3411335 w 5081154"/>
                <a:gd name="connsiteY179" fmla="*/ 860539 h 5463886"/>
                <a:gd name="connsiteX180" fmla="*/ 3436446 w 5081154"/>
                <a:gd name="connsiteY180" fmla="*/ 919422 h 5463886"/>
                <a:gd name="connsiteX181" fmla="*/ 3647209 w 5081154"/>
                <a:gd name="connsiteY181" fmla="*/ 1037359 h 5463886"/>
                <a:gd name="connsiteX182" fmla="*/ 3643745 w 5081154"/>
                <a:gd name="connsiteY182" fmla="*/ 1098664 h 5463886"/>
                <a:gd name="connsiteX183" fmla="*/ 3699163 w 5081154"/>
                <a:gd name="connsiteY183" fmla="*/ 1162050 h 5463886"/>
                <a:gd name="connsiteX0" fmla="*/ 3706783 w 5081154"/>
                <a:gd name="connsiteY0" fmla="*/ 1141095 h 5463886"/>
                <a:gd name="connsiteX1" fmla="*/ 3647209 w 5081154"/>
                <a:gd name="connsiteY1" fmla="*/ 1276350 h 5463886"/>
                <a:gd name="connsiteX2" fmla="*/ 3647209 w 5081154"/>
                <a:gd name="connsiteY2" fmla="*/ 1369868 h 5463886"/>
                <a:gd name="connsiteX3" fmla="*/ 3574472 w 5081154"/>
                <a:gd name="connsiteY3" fmla="*/ 1390650 h 5463886"/>
                <a:gd name="connsiteX4" fmla="*/ 3595254 w 5081154"/>
                <a:gd name="connsiteY4" fmla="*/ 1494559 h 5463886"/>
                <a:gd name="connsiteX5" fmla="*/ 3678381 w 5081154"/>
                <a:gd name="connsiteY5" fmla="*/ 1525732 h 5463886"/>
                <a:gd name="connsiteX6" fmla="*/ 3688772 w 5081154"/>
                <a:gd name="connsiteY6" fmla="*/ 1640032 h 5463886"/>
                <a:gd name="connsiteX7" fmla="*/ 3740727 w 5081154"/>
                <a:gd name="connsiteY7" fmla="*/ 1650423 h 5463886"/>
                <a:gd name="connsiteX8" fmla="*/ 3730336 w 5081154"/>
                <a:gd name="connsiteY8" fmla="*/ 1795896 h 5463886"/>
                <a:gd name="connsiteX9" fmla="*/ 3803072 w 5081154"/>
                <a:gd name="connsiteY9" fmla="*/ 1806286 h 5463886"/>
                <a:gd name="connsiteX10" fmla="*/ 3834245 w 5081154"/>
                <a:gd name="connsiteY10" fmla="*/ 1941368 h 5463886"/>
                <a:gd name="connsiteX11" fmla="*/ 3938154 w 5081154"/>
                <a:gd name="connsiteY11" fmla="*/ 2003714 h 5463886"/>
                <a:gd name="connsiteX12" fmla="*/ 3958936 w 5081154"/>
                <a:gd name="connsiteY12" fmla="*/ 2076450 h 5463886"/>
                <a:gd name="connsiteX13" fmla="*/ 4197927 w 5081154"/>
                <a:gd name="connsiteY13" fmla="*/ 2107623 h 5463886"/>
                <a:gd name="connsiteX14" fmla="*/ 4384963 w 5081154"/>
                <a:gd name="connsiteY14" fmla="*/ 2481696 h 5463886"/>
                <a:gd name="connsiteX15" fmla="*/ 4447309 w 5081154"/>
                <a:gd name="connsiteY15" fmla="*/ 2429741 h 5463886"/>
                <a:gd name="connsiteX16" fmla="*/ 4603172 w 5081154"/>
                <a:gd name="connsiteY16" fmla="*/ 2575214 h 5463886"/>
                <a:gd name="connsiteX17" fmla="*/ 4603172 w 5081154"/>
                <a:gd name="connsiteY17" fmla="*/ 2658341 h 5463886"/>
                <a:gd name="connsiteX18" fmla="*/ 4738254 w 5081154"/>
                <a:gd name="connsiteY18" fmla="*/ 2762250 h 5463886"/>
                <a:gd name="connsiteX19" fmla="*/ 4831772 w 5081154"/>
                <a:gd name="connsiteY19" fmla="*/ 2741468 h 5463886"/>
                <a:gd name="connsiteX20" fmla="*/ 4914900 w 5081154"/>
                <a:gd name="connsiteY20" fmla="*/ 2845377 h 5463886"/>
                <a:gd name="connsiteX21" fmla="*/ 4966854 w 5081154"/>
                <a:gd name="connsiteY21" fmla="*/ 2845377 h 5463886"/>
                <a:gd name="connsiteX22" fmla="*/ 5060372 w 5081154"/>
                <a:gd name="connsiteY22" fmla="*/ 3063586 h 5463886"/>
                <a:gd name="connsiteX23" fmla="*/ 5081154 w 5081154"/>
                <a:gd name="connsiteY23" fmla="*/ 3167496 h 5463886"/>
                <a:gd name="connsiteX24" fmla="*/ 5060372 w 5081154"/>
                <a:gd name="connsiteY24" fmla="*/ 3261014 h 5463886"/>
                <a:gd name="connsiteX25" fmla="*/ 5060372 w 5081154"/>
                <a:gd name="connsiteY25" fmla="*/ 3323359 h 5463886"/>
                <a:gd name="connsiteX26" fmla="*/ 4935681 w 5081154"/>
                <a:gd name="connsiteY26" fmla="*/ 3458441 h 5463886"/>
                <a:gd name="connsiteX27" fmla="*/ 4748645 w 5081154"/>
                <a:gd name="connsiteY27" fmla="*/ 3354532 h 5463886"/>
                <a:gd name="connsiteX28" fmla="*/ 4665518 w 5081154"/>
                <a:gd name="connsiteY28" fmla="*/ 3406486 h 5463886"/>
                <a:gd name="connsiteX29" fmla="*/ 4623954 w 5081154"/>
                <a:gd name="connsiteY29" fmla="*/ 3718214 h 5463886"/>
                <a:gd name="connsiteX30" fmla="*/ 4478481 w 5081154"/>
                <a:gd name="connsiteY30" fmla="*/ 3842905 h 5463886"/>
                <a:gd name="connsiteX31" fmla="*/ 4239490 w 5081154"/>
                <a:gd name="connsiteY31" fmla="*/ 3894859 h 5463886"/>
                <a:gd name="connsiteX32" fmla="*/ 4156363 w 5081154"/>
                <a:gd name="connsiteY32" fmla="*/ 3957205 h 5463886"/>
                <a:gd name="connsiteX33" fmla="*/ 4073236 w 5081154"/>
                <a:gd name="connsiteY33" fmla="*/ 3988377 h 5463886"/>
                <a:gd name="connsiteX34" fmla="*/ 3938154 w 5081154"/>
                <a:gd name="connsiteY34" fmla="*/ 4123459 h 5463886"/>
                <a:gd name="connsiteX35" fmla="*/ 4042063 w 5081154"/>
                <a:gd name="connsiteY35" fmla="*/ 4383232 h 5463886"/>
                <a:gd name="connsiteX36" fmla="*/ 4156363 w 5081154"/>
                <a:gd name="connsiteY36" fmla="*/ 4559877 h 5463886"/>
                <a:gd name="connsiteX37" fmla="*/ 4083627 w 5081154"/>
                <a:gd name="connsiteY37" fmla="*/ 4736523 h 5463886"/>
                <a:gd name="connsiteX38" fmla="*/ 4083627 w 5081154"/>
                <a:gd name="connsiteY38" fmla="*/ 4819650 h 5463886"/>
                <a:gd name="connsiteX39" fmla="*/ 4239490 w 5081154"/>
                <a:gd name="connsiteY39" fmla="*/ 4809259 h 5463886"/>
                <a:gd name="connsiteX40" fmla="*/ 4260272 w 5081154"/>
                <a:gd name="connsiteY40" fmla="*/ 4892386 h 5463886"/>
                <a:gd name="connsiteX41" fmla="*/ 4197927 w 5081154"/>
                <a:gd name="connsiteY41" fmla="*/ 5214505 h 5463886"/>
                <a:gd name="connsiteX42" fmla="*/ 3948545 w 5081154"/>
                <a:gd name="connsiteY42" fmla="*/ 5048250 h 5463886"/>
                <a:gd name="connsiteX43" fmla="*/ 4000500 w 5081154"/>
                <a:gd name="connsiteY43" fmla="*/ 4985905 h 5463886"/>
                <a:gd name="connsiteX44" fmla="*/ 3927763 w 5081154"/>
                <a:gd name="connsiteY44" fmla="*/ 4944341 h 5463886"/>
                <a:gd name="connsiteX45" fmla="*/ 3927763 w 5081154"/>
                <a:gd name="connsiteY45" fmla="*/ 4871605 h 5463886"/>
                <a:gd name="connsiteX46" fmla="*/ 3771900 w 5081154"/>
                <a:gd name="connsiteY46" fmla="*/ 4881996 h 5463886"/>
                <a:gd name="connsiteX47" fmla="*/ 3667990 w 5081154"/>
                <a:gd name="connsiteY47" fmla="*/ 4933950 h 5463886"/>
                <a:gd name="connsiteX48" fmla="*/ 3564081 w 5081154"/>
                <a:gd name="connsiteY48" fmla="*/ 4830041 h 5463886"/>
                <a:gd name="connsiteX49" fmla="*/ 3356263 w 5081154"/>
                <a:gd name="connsiteY49" fmla="*/ 4850823 h 5463886"/>
                <a:gd name="connsiteX50" fmla="*/ 3356263 w 5081154"/>
                <a:gd name="connsiteY50" fmla="*/ 4726132 h 5463886"/>
                <a:gd name="connsiteX51" fmla="*/ 3273136 w 5081154"/>
                <a:gd name="connsiteY51" fmla="*/ 4819650 h 5463886"/>
                <a:gd name="connsiteX52" fmla="*/ 3293918 w 5081154"/>
                <a:gd name="connsiteY52" fmla="*/ 4933950 h 5463886"/>
                <a:gd name="connsiteX53" fmla="*/ 2930236 w 5081154"/>
                <a:gd name="connsiteY53" fmla="*/ 4933950 h 5463886"/>
                <a:gd name="connsiteX54" fmla="*/ 2670463 w 5081154"/>
                <a:gd name="connsiteY54" fmla="*/ 4954732 h 5463886"/>
                <a:gd name="connsiteX55" fmla="*/ 2628900 w 5081154"/>
                <a:gd name="connsiteY55" fmla="*/ 5120986 h 5463886"/>
                <a:gd name="connsiteX56" fmla="*/ 2441863 w 5081154"/>
                <a:gd name="connsiteY56" fmla="*/ 5120986 h 5463886"/>
                <a:gd name="connsiteX57" fmla="*/ 2369127 w 5081154"/>
                <a:gd name="connsiteY57" fmla="*/ 5204114 h 5463886"/>
                <a:gd name="connsiteX58" fmla="*/ 2265218 w 5081154"/>
                <a:gd name="connsiteY58" fmla="*/ 5276850 h 5463886"/>
                <a:gd name="connsiteX59" fmla="*/ 1849581 w 5081154"/>
                <a:gd name="connsiteY59" fmla="*/ 5266459 h 5463886"/>
                <a:gd name="connsiteX60" fmla="*/ 1870363 w 5081154"/>
                <a:gd name="connsiteY60" fmla="*/ 5069032 h 5463886"/>
                <a:gd name="connsiteX61" fmla="*/ 1766454 w 5081154"/>
                <a:gd name="connsiteY61" fmla="*/ 5079423 h 5463886"/>
                <a:gd name="connsiteX62" fmla="*/ 1610590 w 5081154"/>
                <a:gd name="connsiteY62" fmla="*/ 4944341 h 5463886"/>
                <a:gd name="connsiteX63" fmla="*/ 1527463 w 5081154"/>
                <a:gd name="connsiteY63" fmla="*/ 5017077 h 5463886"/>
                <a:gd name="connsiteX64" fmla="*/ 1465118 w 5081154"/>
                <a:gd name="connsiteY64" fmla="*/ 5048250 h 5463886"/>
                <a:gd name="connsiteX65" fmla="*/ 1361209 w 5081154"/>
                <a:gd name="connsiteY65" fmla="*/ 5027468 h 5463886"/>
                <a:gd name="connsiteX66" fmla="*/ 1392381 w 5081154"/>
                <a:gd name="connsiteY66" fmla="*/ 5193723 h 5463886"/>
                <a:gd name="connsiteX67" fmla="*/ 1340427 w 5081154"/>
                <a:gd name="connsiteY67" fmla="*/ 5318414 h 5463886"/>
                <a:gd name="connsiteX68" fmla="*/ 1153390 w 5081154"/>
                <a:gd name="connsiteY68" fmla="*/ 5463886 h 5463886"/>
                <a:gd name="connsiteX69" fmla="*/ 1049481 w 5081154"/>
                <a:gd name="connsiteY69" fmla="*/ 5453496 h 5463886"/>
                <a:gd name="connsiteX70" fmla="*/ 1143000 w 5081154"/>
                <a:gd name="connsiteY70" fmla="*/ 5276850 h 5463886"/>
                <a:gd name="connsiteX71" fmla="*/ 997527 w 5081154"/>
                <a:gd name="connsiteY71" fmla="*/ 5339196 h 5463886"/>
                <a:gd name="connsiteX72" fmla="*/ 955963 w 5081154"/>
                <a:gd name="connsiteY72" fmla="*/ 5224896 h 5463886"/>
                <a:gd name="connsiteX73" fmla="*/ 997527 w 5081154"/>
                <a:gd name="connsiteY73" fmla="*/ 5152159 h 5463886"/>
                <a:gd name="connsiteX74" fmla="*/ 924790 w 5081154"/>
                <a:gd name="connsiteY74" fmla="*/ 5110596 h 5463886"/>
                <a:gd name="connsiteX75" fmla="*/ 862445 w 5081154"/>
                <a:gd name="connsiteY75" fmla="*/ 5058641 h 5463886"/>
                <a:gd name="connsiteX76" fmla="*/ 779318 w 5081154"/>
                <a:gd name="connsiteY76" fmla="*/ 5006686 h 5463886"/>
                <a:gd name="connsiteX77" fmla="*/ 675409 w 5081154"/>
                <a:gd name="connsiteY77" fmla="*/ 4892386 h 5463886"/>
                <a:gd name="connsiteX78" fmla="*/ 602672 w 5081154"/>
                <a:gd name="connsiteY78" fmla="*/ 5027468 h 5463886"/>
                <a:gd name="connsiteX79" fmla="*/ 415636 w 5081154"/>
                <a:gd name="connsiteY79" fmla="*/ 5027468 h 5463886"/>
                <a:gd name="connsiteX80" fmla="*/ 353290 w 5081154"/>
                <a:gd name="connsiteY80" fmla="*/ 4965123 h 5463886"/>
                <a:gd name="connsiteX81" fmla="*/ 488372 w 5081154"/>
                <a:gd name="connsiteY81" fmla="*/ 4892386 h 5463886"/>
                <a:gd name="connsiteX82" fmla="*/ 633845 w 5081154"/>
                <a:gd name="connsiteY82" fmla="*/ 4902777 h 5463886"/>
                <a:gd name="connsiteX83" fmla="*/ 748145 w 5081154"/>
                <a:gd name="connsiteY83" fmla="*/ 4798868 h 5463886"/>
                <a:gd name="connsiteX84" fmla="*/ 852054 w 5081154"/>
                <a:gd name="connsiteY84" fmla="*/ 4830041 h 5463886"/>
                <a:gd name="connsiteX85" fmla="*/ 955963 w 5081154"/>
                <a:gd name="connsiteY85" fmla="*/ 4788477 h 5463886"/>
                <a:gd name="connsiteX86" fmla="*/ 976745 w 5081154"/>
                <a:gd name="connsiteY86" fmla="*/ 4861214 h 5463886"/>
                <a:gd name="connsiteX87" fmla="*/ 1039090 w 5081154"/>
                <a:gd name="connsiteY87" fmla="*/ 4694959 h 5463886"/>
                <a:gd name="connsiteX88" fmla="*/ 966354 w 5081154"/>
                <a:gd name="connsiteY88" fmla="*/ 4622223 h 5463886"/>
                <a:gd name="connsiteX89" fmla="*/ 1039090 w 5081154"/>
                <a:gd name="connsiteY89" fmla="*/ 4539096 h 5463886"/>
                <a:gd name="connsiteX90" fmla="*/ 976745 w 5081154"/>
                <a:gd name="connsiteY90" fmla="*/ 4435186 h 5463886"/>
                <a:gd name="connsiteX91" fmla="*/ 997527 w 5081154"/>
                <a:gd name="connsiteY91" fmla="*/ 4341668 h 5463886"/>
                <a:gd name="connsiteX92" fmla="*/ 1028700 w 5081154"/>
                <a:gd name="connsiteY92" fmla="*/ 4102677 h 5463886"/>
                <a:gd name="connsiteX93" fmla="*/ 935181 w 5081154"/>
                <a:gd name="connsiteY93" fmla="*/ 3676650 h 5463886"/>
                <a:gd name="connsiteX94" fmla="*/ 987136 w 5081154"/>
                <a:gd name="connsiteY94" fmla="*/ 3531177 h 5463886"/>
                <a:gd name="connsiteX95" fmla="*/ 1080654 w 5081154"/>
                <a:gd name="connsiteY95" fmla="*/ 3479223 h 5463886"/>
                <a:gd name="connsiteX96" fmla="*/ 1101436 w 5081154"/>
                <a:gd name="connsiteY96" fmla="*/ 3520786 h 5463886"/>
                <a:gd name="connsiteX97" fmla="*/ 1246909 w 5081154"/>
                <a:gd name="connsiteY97" fmla="*/ 3406486 h 5463886"/>
                <a:gd name="connsiteX98" fmla="*/ 1288472 w 5081154"/>
                <a:gd name="connsiteY98" fmla="*/ 3240232 h 5463886"/>
                <a:gd name="connsiteX99" fmla="*/ 1236518 w 5081154"/>
                <a:gd name="connsiteY99" fmla="*/ 3125932 h 5463886"/>
                <a:gd name="connsiteX100" fmla="*/ 1340427 w 5081154"/>
                <a:gd name="connsiteY100" fmla="*/ 3157105 h 5463886"/>
                <a:gd name="connsiteX101" fmla="*/ 1444336 w 5081154"/>
                <a:gd name="connsiteY101" fmla="*/ 3157105 h 5463886"/>
                <a:gd name="connsiteX102" fmla="*/ 1465118 w 5081154"/>
                <a:gd name="connsiteY102" fmla="*/ 3136323 h 5463886"/>
                <a:gd name="connsiteX103" fmla="*/ 1413163 w 5081154"/>
                <a:gd name="connsiteY103" fmla="*/ 2990850 h 5463886"/>
                <a:gd name="connsiteX104" fmla="*/ 1454727 w 5081154"/>
                <a:gd name="connsiteY104" fmla="*/ 2793423 h 5463886"/>
                <a:gd name="connsiteX105" fmla="*/ 1371600 w 5081154"/>
                <a:gd name="connsiteY105" fmla="*/ 2575214 h 5463886"/>
                <a:gd name="connsiteX106" fmla="*/ 1267690 w 5081154"/>
                <a:gd name="connsiteY106" fmla="*/ 2564823 h 5463886"/>
                <a:gd name="connsiteX107" fmla="*/ 1205345 w 5081154"/>
                <a:gd name="connsiteY107" fmla="*/ 2450523 h 5463886"/>
                <a:gd name="connsiteX108" fmla="*/ 1278081 w 5081154"/>
                <a:gd name="connsiteY108" fmla="*/ 2346614 h 5463886"/>
                <a:gd name="connsiteX109" fmla="*/ 1132609 w 5081154"/>
                <a:gd name="connsiteY109" fmla="*/ 2211532 h 5463886"/>
                <a:gd name="connsiteX110" fmla="*/ 1132609 w 5081154"/>
                <a:gd name="connsiteY110" fmla="*/ 2086841 h 5463886"/>
                <a:gd name="connsiteX111" fmla="*/ 1132609 w 5081154"/>
                <a:gd name="connsiteY111" fmla="*/ 2086841 h 5463886"/>
                <a:gd name="connsiteX112" fmla="*/ 1163781 w 5081154"/>
                <a:gd name="connsiteY112" fmla="*/ 1962150 h 5463886"/>
                <a:gd name="connsiteX113" fmla="*/ 1132609 w 5081154"/>
                <a:gd name="connsiteY113" fmla="*/ 1879023 h 5463886"/>
                <a:gd name="connsiteX114" fmla="*/ 1132609 w 5081154"/>
                <a:gd name="connsiteY114" fmla="*/ 1785505 h 5463886"/>
                <a:gd name="connsiteX115" fmla="*/ 1070263 w 5081154"/>
                <a:gd name="connsiteY115" fmla="*/ 1754332 h 5463886"/>
                <a:gd name="connsiteX116" fmla="*/ 955963 w 5081154"/>
                <a:gd name="connsiteY116" fmla="*/ 1816677 h 5463886"/>
                <a:gd name="connsiteX117" fmla="*/ 914400 w 5081154"/>
                <a:gd name="connsiteY117" fmla="*/ 1650423 h 5463886"/>
                <a:gd name="connsiteX118" fmla="*/ 841663 w 5081154"/>
                <a:gd name="connsiteY118" fmla="*/ 1421823 h 5463886"/>
                <a:gd name="connsiteX119" fmla="*/ 654627 w 5081154"/>
                <a:gd name="connsiteY119" fmla="*/ 1328305 h 5463886"/>
                <a:gd name="connsiteX120" fmla="*/ 342900 w 5081154"/>
                <a:gd name="connsiteY120" fmla="*/ 1307523 h 5463886"/>
                <a:gd name="connsiteX121" fmla="*/ 394854 w 5081154"/>
                <a:gd name="connsiteY121" fmla="*/ 1473777 h 5463886"/>
                <a:gd name="connsiteX122" fmla="*/ 270163 w 5081154"/>
                <a:gd name="connsiteY122" fmla="*/ 1546514 h 5463886"/>
                <a:gd name="connsiteX123" fmla="*/ 51954 w 5081154"/>
                <a:gd name="connsiteY123" fmla="*/ 1619250 h 5463886"/>
                <a:gd name="connsiteX124" fmla="*/ 114300 w 5081154"/>
                <a:gd name="connsiteY124" fmla="*/ 1359477 h 5463886"/>
                <a:gd name="connsiteX125" fmla="*/ 10390 w 5081154"/>
                <a:gd name="connsiteY125" fmla="*/ 1099705 h 5463886"/>
                <a:gd name="connsiteX126" fmla="*/ 0 w 5081154"/>
                <a:gd name="connsiteY126" fmla="*/ 798368 h 5463886"/>
                <a:gd name="connsiteX127" fmla="*/ 270163 w 5081154"/>
                <a:gd name="connsiteY127" fmla="*/ 673677 h 5463886"/>
                <a:gd name="connsiteX128" fmla="*/ 571500 w 5081154"/>
                <a:gd name="connsiteY128" fmla="*/ 746414 h 5463886"/>
                <a:gd name="connsiteX129" fmla="*/ 571500 w 5081154"/>
                <a:gd name="connsiteY129" fmla="*/ 538596 h 5463886"/>
                <a:gd name="connsiteX130" fmla="*/ 852054 w 5081154"/>
                <a:gd name="connsiteY130" fmla="*/ 226868 h 5463886"/>
                <a:gd name="connsiteX131" fmla="*/ 1111827 w 5081154"/>
                <a:gd name="connsiteY131" fmla="*/ 112568 h 5463886"/>
                <a:gd name="connsiteX132" fmla="*/ 1211060 w 5081154"/>
                <a:gd name="connsiteY132" fmla="*/ 0 h 5463886"/>
                <a:gd name="connsiteX133" fmla="*/ 1289165 w 5081154"/>
                <a:gd name="connsiteY133" fmla="*/ 31864 h 5463886"/>
                <a:gd name="connsiteX134" fmla="*/ 1325360 w 5081154"/>
                <a:gd name="connsiteY134" fmla="*/ 79489 h 5463886"/>
                <a:gd name="connsiteX135" fmla="*/ 1432040 w 5081154"/>
                <a:gd name="connsiteY135" fmla="*/ 129019 h 5463886"/>
                <a:gd name="connsiteX136" fmla="*/ 1492480 w 5081154"/>
                <a:gd name="connsiteY136" fmla="*/ 233796 h 5463886"/>
                <a:gd name="connsiteX137" fmla="*/ 1489190 w 5081154"/>
                <a:gd name="connsiteY137" fmla="*/ 285229 h 5463886"/>
                <a:gd name="connsiteX138" fmla="*/ 1694930 w 5081154"/>
                <a:gd name="connsiteY138" fmla="*/ 393814 h 5463886"/>
                <a:gd name="connsiteX139" fmla="*/ 1694930 w 5081154"/>
                <a:gd name="connsiteY139" fmla="*/ 523354 h 5463886"/>
                <a:gd name="connsiteX140" fmla="*/ 1710516 w 5081154"/>
                <a:gd name="connsiteY140" fmla="*/ 585874 h 5463886"/>
                <a:gd name="connsiteX141" fmla="*/ 1769225 w 5081154"/>
                <a:gd name="connsiteY141" fmla="*/ 576694 h 5463886"/>
                <a:gd name="connsiteX142" fmla="*/ 1803515 w 5081154"/>
                <a:gd name="connsiteY142" fmla="*/ 618604 h 5463886"/>
                <a:gd name="connsiteX143" fmla="*/ 1830185 w 5081154"/>
                <a:gd name="connsiteY143" fmla="*/ 559549 h 5463886"/>
                <a:gd name="connsiteX144" fmla="*/ 1921625 w 5081154"/>
                <a:gd name="connsiteY144" fmla="*/ 570979 h 5463886"/>
                <a:gd name="connsiteX145" fmla="*/ 1948295 w 5081154"/>
                <a:gd name="connsiteY145" fmla="*/ 511924 h 5463886"/>
                <a:gd name="connsiteX146" fmla="*/ 1870190 w 5081154"/>
                <a:gd name="connsiteY146" fmla="*/ 470014 h 5463886"/>
                <a:gd name="connsiteX147" fmla="*/ 1820660 w 5081154"/>
                <a:gd name="connsiteY147" fmla="*/ 388099 h 5463886"/>
                <a:gd name="connsiteX148" fmla="*/ 1836593 w 5081154"/>
                <a:gd name="connsiteY148" fmla="*/ 347749 h 5463886"/>
                <a:gd name="connsiteX149" fmla="*/ 1976870 w 5081154"/>
                <a:gd name="connsiteY149" fmla="*/ 315709 h 5463886"/>
                <a:gd name="connsiteX150" fmla="*/ 2009255 w 5081154"/>
                <a:gd name="connsiteY150" fmla="*/ 344284 h 5463886"/>
                <a:gd name="connsiteX151" fmla="*/ 2070215 w 5081154"/>
                <a:gd name="connsiteY151" fmla="*/ 344284 h 5463886"/>
                <a:gd name="connsiteX152" fmla="*/ 2098790 w 5081154"/>
                <a:gd name="connsiteY152" fmla="*/ 382384 h 5463886"/>
                <a:gd name="connsiteX153" fmla="*/ 2138795 w 5081154"/>
                <a:gd name="connsiteY153" fmla="*/ 361429 h 5463886"/>
                <a:gd name="connsiteX154" fmla="*/ 2176895 w 5081154"/>
                <a:gd name="connsiteY154" fmla="*/ 384289 h 5463886"/>
                <a:gd name="connsiteX155" fmla="*/ 2235950 w 5081154"/>
                <a:gd name="connsiteY155" fmla="*/ 386194 h 5463886"/>
                <a:gd name="connsiteX156" fmla="*/ 2272145 w 5081154"/>
                <a:gd name="connsiteY156" fmla="*/ 441439 h 5463886"/>
                <a:gd name="connsiteX157" fmla="*/ 2278380 w 5081154"/>
                <a:gd name="connsiteY157" fmla="*/ 529936 h 5463886"/>
                <a:gd name="connsiteX158" fmla="*/ 2321675 w 5081154"/>
                <a:gd name="connsiteY158" fmla="*/ 500494 h 5463886"/>
                <a:gd name="connsiteX159" fmla="*/ 2371205 w 5081154"/>
                <a:gd name="connsiteY159" fmla="*/ 523354 h 5463886"/>
                <a:gd name="connsiteX160" fmla="*/ 2401685 w 5081154"/>
                <a:gd name="connsiteY160" fmla="*/ 403339 h 5463886"/>
                <a:gd name="connsiteX161" fmla="*/ 2375015 w 5081154"/>
                <a:gd name="connsiteY161" fmla="*/ 235699 h 5463886"/>
                <a:gd name="connsiteX162" fmla="*/ 2392160 w 5081154"/>
                <a:gd name="connsiteY162" fmla="*/ 176644 h 5463886"/>
                <a:gd name="connsiteX163" fmla="*/ 2543001 w 5081154"/>
                <a:gd name="connsiteY163" fmla="*/ 128501 h 5463886"/>
                <a:gd name="connsiteX164" fmla="*/ 2580755 w 5081154"/>
                <a:gd name="connsiteY164" fmla="*/ 163309 h 5463886"/>
                <a:gd name="connsiteX165" fmla="*/ 2573135 w 5081154"/>
                <a:gd name="connsiteY165" fmla="*/ 266179 h 5463886"/>
                <a:gd name="connsiteX166" fmla="*/ 2628380 w 5081154"/>
                <a:gd name="connsiteY166" fmla="*/ 292849 h 5463886"/>
                <a:gd name="connsiteX167" fmla="*/ 2667519 w 5081154"/>
                <a:gd name="connsiteY167" fmla="*/ 355369 h 5463886"/>
                <a:gd name="connsiteX168" fmla="*/ 2662670 w 5081154"/>
                <a:gd name="connsiteY168" fmla="*/ 353809 h 5463886"/>
                <a:gd name="connsiteX169" fmla="*/ 2943398 w 5081154"/>
                <a:gd name="connsiteY169" fmla="*/ 307051 h 5463886"/>
                <a:gd name="connsiteX170" fmla="*/ 2978900 w 5081154"/>
                <a:gd name="connsiteY170" fmla="*/ 344284 h 5463886"/>
                <a:gd name="connsiteX171" fmla="*/ 3076055 w 5081154"/>
                <a:gd name="connsiteY171" fmla="*/ 290944 h 5463886"/>
                <a:gd name="connsiteX172" fmla="*/ 3125585 w 5081154"/>
                <a:gd name="connsiteY172" fmla="*/ 351904 h 5463886"/>
                <a:gd name="connsiteX173" fmla="*/ 3125585 w 5081154"/>
                <a:gd name="connsiteY173" fmla="*/ 416674 h 5463886"/>
                <a:gd name="connsiteX174" fmla="*/ 3265170 w 5081154"/>
                <a:gd name="connsiteY174" fmla="*/ 480233 h 5463886"/>
                <a:gd name="connsiteX175" fmla="*/ 3287510 w 5081154"/>
                <a:gd name="connsiteY175" fmla="*/ 538594 h 5463886"/>
                <a:gd name="connsiteX176" fmla="*/ 3247678 w 5081154"/>
                <a:gd name="connsiteY176" fmla="*/ 571500 h 5463886"/>
                <a:gd name="connsiteX177" fmla="*/ 3358861 w 5081154"/>
                <a:gd name="connsiteY177" fmla="*/ 710219 h 5463886"/>
                <a:gd name="connsiteX178" fmla="*/ 3359900 w 5081154"/>
                <a:gd name="connsiteY178" fmla="*/ 828154 h 5463886"/>
                <a:gd name="connsiteX179" fmla="*/ 3411335 w 5081154"/>
                <a:gd name="connsiteY179" fmla="*/ 860539 h 5463886"/>
                <a:gd name="connsiteX180" fmla="*/ 3436446 w 5081154"/>
                <a:gd name="connsiteY180" fmla="*/ 919422 h 5463886"/>
                <a:gd name="connsiteX181" fmla="*/ 3647209 w 5081154"/>
                <a:gd name="connsiteY181" fmla="*/ 1037359 h 5463886"/>
                <a:gd name="connsiteX182" fmla="*/ 3643745 w 5081154"/>
                <a:gd name="connsiteY182" fmla="*/ 1098664 h 5463886"/>
                <a:gd name="connsiteX183" fmla="*/ 3706783 w 5081154"/>
                <a:gd name="connsiteY183" fmla="*/ 1141095 h 5463886"/>
                <a:gd name="connsiteX0" fmla="*/ 3706783 w 5081154"/>
                <a:gd name="connsiteY0" fmla="*/ 1141095 h 5463886"/>
                <a:gd name="connsiteX1" fmla="*/ 3647209 w 5081154"/>
                <a:gd name="connsiteY1" fmla="*/ 1276350 h 5463886"/>
                <a:gd name="connsiteX2" fmla="*/ 3633874 w 5081154"/>
                <a:gd name="connsiteY2" fmla="*/ 1352723 h 5463886"/>
                <a:gd name="connsiteX3" fmla="*/ 3574472 w 5081154"/>
                <a:gd name="connsiteY3" fmla="*/ 1390650 h 5463886"/>
                <a:gd name="connsiteX4" fmla="*/ 3595254 w 5081154"/>
                <a:gd name="connsiteY4" fmla="*/ 1494559 h 5463886"/>
                <a:gd name="connsiteX5" fmla="*/ 3678381 w 5081154"/>
                <a:gd name="connsiteY5" fmla="*/ 1525732 h 5463886"/>
                <a:gd name="connsiteX6" fmla="*/ 3688772 w 5081154"/>
                <a:gd name="connsiteY6" fmla="*/ 1640032 h 5463886"/>
                <a:gd name="connsiteX7" fmla="*/ 3740727 w 5081154"/>
                <a:gd name="connsiteY7" fmla="*/ 1650423 h 5463886"/>
                <a:gd name="connsiteX8" fmla="*/ 3730336 w 5081154"/>
                <a:gd name="connsiteY8" fmla="*/ 1795896 h 5463886"/>
                <a:gd name="connsiteX9" fmla="*/ 3803072 w 5081154"/>
                <a:gd name="connsiteY9" fmla="*/ 1806286 h 5463886"/>
                <a:gd name="connsiteX10" fmla="*/ 3834245 w 5081154"/>
                <a:gd name="connsiteY10" fmla="*/ 1941368 h 5463886"/>
                <a:gd name="connsiteX11" fmla="*/ 3938154 w 5081154"/>
                <a:gd name="connsiteY11" fmla="*/ 2003714 h 5463886"/>
                <a:gd name="connsiteX12" fmla="*/ 3958936 w 5081154"/>
                <a:gd name="connsiteY12" fmla="*/ 2076450 h 5463886"/>
                <a:gd name="connsiteX13" fmla="*/ 4197927 w 5081154"/>
                <a:gd name="connsiteY13" fmla="*/ 2107623 h 5463886"/>
                <a:gd name="connsiteX14" fmla="*/ 4384963 w 5081154"/>
                <a:gd name="connsiteY14" fmla="*/ 2481696 h 5463886"/>
                <a:gd name="connsiteX15" fmla="*/ 4447309 w 5081154"/>
                <a:gd name="connsiteY15" fmla="*/ 2429741 h 5463886"/>
                <a:gd name="connsiteX16" fmla="*/ 4603172 w 5081154"/>
                <a:gd name="connsiteY16" fmla="*/ 2575214 h 5463886"/>
                <a:gd name="connsiteX17" fmla="*/ 4603172 w 5081154"/>
                <a:gd name="connsiteY17" fmla="*/ 2658341 h 5463886"/>
                <a:gd name="connsiteX18" fmla="*/ 4738254 w 5081154"/>
                <a:gd name="connsiteY18" fmla="*/ 2762250 h 5463886"/>
                <a:gd name="connsiteX19" fmla="*/ 4831772 w 5081154"/>
                <a:gd name="connsiteY19" fmla="*/ 2741468 h 5463886"/>
                <a:gd name="connsiteX20" fmla="*/ 4914900 w 5081154"/>
                <a:gd name="connsiteY20" fmla="*/ 2845377 h 5463886"/>
                <a:gd name="connsiteX21" fmla="*/ 4966854 w 5081154"/>
                <a:gd name="connsiteY21" fmla="*/ 2845377 h 5463886"/>
                <a:gd name="connsiteX22" fmla="*/ 5060372 w 5081154"/>
                <a:gd name="connsiteY22" fmla="*/ 3063586 h 5463886"/>
                <a:gd name="connsiteX23" fmla="*/ 5081154 w 5081154"/>
                <a:gd name="connsiteY23" fmla="*/ 3167496 h 5463886"/>
                <a:gd name="connsiteX24" fmla="*/ 5060372 w 5081154"/>
                <a:gd name="connsiteY24" fmla="*/ 3261014 h 5463886"/>
                <a:gd name="connsiteX25" fmla="*/ 5060372 w 5081154"/>
                <a:gd name="connsiteY25" fmla="*/ 3323359 h 5463886"/>
                <a:gd name="connsiteX26" fmla="*/ 4935681 w 5081154"/>
                <a:gd name="connsiteY26" fmla="*/ 3458441 h 5463886"/>
                <a:gd name="connsiteX27" fmla="*/ 4748645 w 5081154"/>
                <a:gd name="connsiteY27" fmla="*/ 3354532 h 5463886"/>
                <a:gd name="connsiteX28" fmla="*/ 4665518 w 5081154"/>
                <a:gd name="connsiteY28" fmla="*/ 3406486 h 5463886"/>
                <a:gd name="connsiteX29" fmla="*/ 4623954 w 5081154"/>
                <a:gd name="connsiteY29" fmla="*/ 3718214 h 5463886"/>
                <a:gd name="connsiteX30" fmla="*/ 4478481 w 5081154"/>
                <a:gd name="connsiteY30" fmla="*/ 3842905 h 5463886"/>
                <a:gd name="connsiteX31" fmla="*/ 4239490 w 5081154"/>
                <a:gd name="connsiteY31" fmla="*/ 3894859 h 5463886"/>
                <a:gd name="connsiteX32" fmla="*/ 4156363 w 5081154"/>
                <a:gd name="connsiteY32" fmla="*/ 3957205 h 5463886"/>
                <a:gd name="connsiteX33" fmla="*/ 4073236 w 5081154"/>
                <a:gd name="connsiteY33" fmla="*/ 3988377 h 5463886"/>
                <a:gd name="connsiteX34" fmla="*/ 3938154 w 5081154"/>
                <a:gd name="connsiteY34" fmla="*/ 4123459 h 5463886"/>
                <a:gd name="connsiteX35" fmla="*/ 4042063 w 5081154"/>
                <a:gd name="connsiteY35" fmla="*/ 4383232 h 5463886"/>
                <a:gd name="connsiteX36" fmla="*/ 4156363 w 5081154"/>
                <a:gd name="connsiteY36" fmla="*/ 4559877 h 5463886"/>
                <a:gd name="connsiteX37" fmla="*/ 4083627 w 5081154"/>
                <a:gd name="connsiteY37" fmla="*/ 4736523 h 5463886"/>
                <a:gd name="connsiteX38" fmla="*/ 4083627 w 5081154"/>
                <a:gd name="connsiteY38" fmla="*/ 4819650 h 5463886"/>
                <a:gd name="connsiteX39" fmla="*/ 4239490 w 5081154"/>
                <a:gd name="connsiteY39" fmla="*/ 4809259 h 5463886"/>
                <a:gd name="connsiteX40" fmla="*/ 4260272 w 5081154"/>
                <a:gd name="connsiteY40" fmla="*/ 4892386 h 5463886"/>
                <a:gd name="connsiteX41" fmla="*/ 4197927 w 5081154"/>
                <a:gd name="connsiteY41" fmla="*/ 5214505 h 5463886"/>
                <a:gd name="connsiteX42" fmla="*/ 3948545 w 5081154"/>
                <a:gd name="connsiteY42" fmla="*/ 5048250 h 5463886"/>
                <a:gd name="connsiteX43" fmla="*/ 4000500 w 5081154"/>
                <a:gd name="connsiteY43" fmla="*/ 4985905 h 5463886"/>
                <a:gd name="connsiteX44" fmla="*/ 3927763 w 5081154"/>
                <a:gd name="connsiteY44" fmla="*/ 4944341 h 5463886"/>
                <a:gd name="connsiteX45" fmla="*/ 3927763 w 5081154"/>
                <a:gd name="connsiteY45" fmla="*/ 4871605 h 5463886"/>
                <a:gd name="connsiteX46" fmla="*/ 3771900 w 5081154"/>
                <a:gd name="connsiteY46" fmla="*/ 4881996 h 5463886"/>
                <a:gd name="connsiteX47" fmla="*/ 3667990 w 5081154"/>
                <a:gd name="connsiteY47" fmla="*/ 4933950 h 5463886"/>
                <a:gd name="connsiteX48" fmla="*/ 3564081 w 5081154"/>
                <a:gd name="connsiteY48" fmla="*/ 4830041 h 5463886"/>
                <a:gd name="connsiteX49" fmla="*/ 3356263 w 5081154"/>
                <a:gd name="connsiteY49" fmla="*/ 4850823 h 5463886"/>
                <a:gd name="connsiteX50" fmla="*/ 3356263 w 5081154"/>
                <a:gd name="connsiteY50" fmla="*/ 4726132 h 5463886"/>
                <a:gd name="connsiteX51" fmla="*/ 3273136 w 5081154"/>
                <a:gd name="connsiteY51" fmla="*/ 4819650 h 5463886"/>
                <a:gd name="connsiteX52" fmla="*/ 3293918 w 5081154"/>
                <a:gd name="connsiteY52" fmla="*/ 4933950 h 5463886"/>
                <a:gd name="connsiteX53" fmla="*/ 2930236 w 5081154"/>
                <a:gd name="connsiteY53" fmla="*/ 4933950 h 5463886"/>
                <a:gd name="connsiteX54" fmla="*/ 2670463 w 5081154"/>
                <a:gd name="connsiteY54" fmla="*/ 4954732 h 5463886"/>
                <a:gd name="connsiteX55" fmla="*/ 2628900 w 5081154"/>
                <a:gd name="connsiteY55" fmla="*/ 5120986 h 5463886"/>
                <a:gd name="connsiteX56" fmla="*/ 2441863 w 5081154"/>
                <a:gd name="connsiteY56" fmla="*/ 5120986 h 5463886"/>
                <a:gd name="connsiteX57" fmla="*/ 2369127 w 5081154"/>
                <a:gd name="connsiteY57" fmla="*/ 5204114 h 5463886"/>
                <a:gd name="connsiteX58" fmla="*/ 2265218 w 5081154"/>
                <a:gd name="connsiteY58" fmla="*/ 5276850 h 5463886"/>
                <a:gd name="connsiteX59" fmla="*/ 1849581 w 5081154"/>
                <a:gd name="connsiteY59" fmla="*/ 5266459 h 5463886"/>
                <a:gd name="connsiteX60" fmla="*/ 1870363 w 5081154"/>
                <a:gd name="connsiteY60" fmla="*/ 5069032 h 5463886"/>
                <a:gd name="connsiteX61" fmla="*/ 1766454 w 5081154"/>
                <a:gd name="connsiteY61" fmla="*/ 5079423 h 5463886"/>
                <a:gd name="connsiteX62" fmla="*/ 1610590 w 5081154"/>
                <a:gd name="connsiteY62" fmla="*/ 4944341 h 5463886"/>
                <a:gd name="connsiteX63" fmla="*/ 1527463 w 5081154"/>
                <a:gd name="connsiteY63" fmla="*/ 5017077 h 5463886"/>
                <a:gd name="connsiteX64" fmla="*/ 1465118 w 5081154"/>
                <a:gd name="connsiteY64" fmla="*/ 5048250 h 5463886"/>
                <a:gd name="connsiteX65" fmla="*/ 1361209 w 5081154"/>
                <a:gd name="connsiteY65" fmla="*/ 5027468 h 5463886"/>
                <a:gd name="connsiteX66" fmla="*/ 1392381 w 5081154"/>
                <a:gd name="connsiteY66" fmla="*/ 5193723 h 5463886"/>
                <a:gd name="connsiteX67" fmla="*/ 1340427 w 5081154"/>
                <a:gd name="connsiteY67" fmla="*/ 5318414 h 5463886"/>
                <a:gd name="connsiteX68" fmla="*/ 1153390 w 5081154"/>
                <a:gd name="connsiteY68" fmla="*/ 5463886 h 5463886"/>
                <a:gd name="connsiteX69" fmla="*/ 1049481 w 5081154"/>
                <a:gd name="connsiteY69" fmla="*/ 5453496 h 5463886"/>
                <a:gd name="connsiteX70" fmla="*/ 1143000 w 5081154"/>
                <a:gd name="connsiteY70" fmla="*/ 5276850 h 5463886"/>
                <a:gd name="connsiteX71" fmla="*/ 997527 w 5081154"/>
                <a:gd name="connsiteY71" fmla="*/ 5339196 h 5463886"/>
                <a:gd name="connsiteX72" fmla="*/ 955963 w 5081154"/>
                <a:gd name="connsiteY72" fmla="*/ 5224896 h 5463886"/>
                <a:gd name="connsiteX73" fmla="*/ 997527 w 5081154"/>
                <a:gd name="connsiteY73" fmla="*/ 5152159 h 5463886"/>
                <a:gd name="connsiteX74" fmla="*/ 924790 w 5081154"/>
                <a:gd name="connsiteY74" fmla="*/ 5110596 h 5463886"/>
                <a:gd name="connsiteX75" fmla="*/ 862445 w 5081154"/>
                <a:gd name="connsiteY75" fmla="*/ 5058641 h 5463886"/>
                <a:gd name="connsiteX76" fmla="*/ 779318 w 5081154"/>
                <a:gd name="connsiteY76" fmla="*/ 5006686 h 5463886"/>
                <a:gd name="connsiteX77" fmla="*/ 675409 w 5081154"/>
                <a:gd name="connsiteY77" fmla="*/ 4892386 h 5463886"/>
                <a:gd name="connsiteX78" fmla="*/ 602672 w 5081154"/>
                <a:gd name="connsiteY78" fmla="*/ 5027468 h 5463886"/>
                <a:gd name="connsiteX79" fmla="*/ 415636 w 5081154"/>
                <a:gd name="connsiteY79" fmla="*/ 5027468 h 5463886"/>
                <a:gd name="connsiteX80" fmla="*/ 353290 w 5081154"/>
                <a:gd name="connsiteY80" fmla="*/ 4965123 h 5463886"/>
                <a:gd name="connsiteX81" fmla="*/ 488372 w 5081154"/>
                <a:gd name="connsiteY81" fmla="*/ 4892386 h 5463886"/>
                <a:gd name="connsiteX82" fmla="*/ 633845 w 5081154"/>
                <a:gd name="connsiteY82" fmla="*/ 4902777 h 5463886"/>
                <a:gd name="connsiteX83" fmla="*/ 748145 w 5081154"/>
                <a:gd name="connsiteY83" fmla="*/ 4798868 h 5463886"/>
                <a:gd name="connsiteX84" fmla="*/ 852054 w 5081154"/>
                <a:gd name="connsiteY84" fmla="*/ 4830041 h 5463886"/>
                <a:gd name="connsiteX85" fmla="*/ 955963 w 5081154"/>
                <a:gd name="connsiteY85" fmla="*/ 4788477 h 5463886"/>
                <a:gd name="connsiteX86" fmla="*/ 976745 w 5081154"/>
                <a:gd name="connsiteY86" fmla="*/ 4861214 h 5463886"/>
                <a:gd name="connsiteX87" fmla="*/ 1039090 w 5081154"/>
                <a:gd name="connsiteY87" fmla="*/ 4694959 h 5463886"/>
                <a:gd name="connsiteX88" fmla="*/ 966354 w 5081154"/>
                <a:gd name="connsiteY88" fmla="*/ 4622223 h 5463886"/>
                <a:gd name="connsiteX89" fmla="*/ 1039090 w 5081154"/>
                <a:gd name="connsiteY89" fmla="*/ 4539096 h 5463886"/>
                <a:gd name="connsiteX90" fmla="*/ 976745 w 5081154"/>
                <a:gd name="connsiteY90" fmla="*/ 4435186 h 5463886"/>
                <a:gd name="connsiteX91" fmla="*/ 997527 w 5081154"/>
                <a:gd name="connsiteY91" fmla="*/ 4341668 h 5463886"/>
                <a:gd name="connsiteX92" fmla="*/ 1028700 w 5081154"/>
                <a:gd name="connsiteY92" fmla="*/ 4102677 h 5463886"/>
                <a:gd name="connsiteX93" fmla="*/ 935181 w 5081154"/>
                <a:gd name="connsiteY93" fmla="*/ 3676650 h 5463886"/>
                <a:gd name="connsiteX94" fmla="*/ 987136 w 5081154"/>
                <a:gd name="connsiteY94" fmla="*/ 3531177 h 5463886"/>
                <a:gd name="connsiteX95" fmla="*/ 1080654 w 5081154"/>
                <a:gd name="connsiteY95" fmla="*/ 3479223 h 5463886"/>
                <a:gd name="connsiteX96" fmla="*/ 1101436 w 5081154"/>
                <a:gd name="connsiteY96" fmla="*/ 3520786 h 5463886"/>
                <a:gd name="connsiteX97" fmla="*/ 1246909 w 5081154"/>
                <a:gd name="connsiteY97" fmla="*/ 3406486 h 5463886"/>
                <a:gd name="connsiteX98" fmla="*/ 1288472 w 5081154"/>
                <a:gd name="connsiteY98" fmla="*/ 3240232 h 5463886"/>
                <a:gd name="connsiteX99" fmla="*/ 1236518 w 5081154"/>
                <a:gd name="connsiteY99" fmla="*/ 3125932 h 5463886"/>
                <a:gd name="connsiteX100" fmla="*/ 1340427 w 5081154"/>
                <a:gd name="connsiteY100" fmla="*/ 3157105 h 5463886"/>
                <a:gd name="connsiteX101" fmla="*/ 1444336 w 5081154"/>
                <a:gd name="connsiteY101" fmla="*/ 3157105 h 5463886"/>
                <a:gd name="connsiteX102" fmla="*/ 1465118 w 5081154"/>
                <a:gd name="connsiteY102" fmla="*/ 3136323 h 5463886"/>
                <a:gd name="connsiteX103" fmla="*/ 1413163 w 5081154"/>
                <a:gd name="connsiteY103" fmla="*/ 2990850 h 5463886"/>
                <a:gd name="connsiteX104" fmla="*/ 1454727 w 5081154"/>
                <a:gd name="connsiteY104" fmla="*/ 2793423 h 5463886"/>
                <a:gd name="connsiteX105" fmla="*/ 1371600 w 5081154"/>
                <a:gd name="connsiteY105" fmla="*/ 2575214 h 5463886"/>
                <a:gd name="connsiteX106" fmla="*/ 1267690 w 5081154"/>
                <a:gd name="connsiteY106" fmla="*/ 2564823 h 5463886"/>
                <a:gd name="connsiteX107" fmla="*/ 1205345 w 5081154"/>
                <a:gd name="connsiteY107" fmla="*/ 2450523 h 5463886"/>
                <a:gd name="connsiteX108" fmla="*/ 1278081 w 5081154"/>
                <a:gd name="connsiteY108" fmla="*/ 2346614 h 5463886"/>
                <a:gd name="connsiteX109" fmla="*/ 1132609 w 5081154"/>
                <a:gd name="connsiteY109" fmla="*/ 2211532 h 5463886"/>
                <a:gd name="connsiteX110" fmla="*/ 1132609 w 5081154"/>
                <a:gd name="connsiteY110" fmla="*/ 2086841 h 5463886"/>
                <a:gd name="connsiteX111" fmla="*/ 1132609 w 5081154"/>
                <a:gd name="connsiteY111" fmla="*/ 2086841 h 5463886"/>
                <a:gd name="connsiteX112" fmla="*/ 1163781 w 5081154"/>
                <a:gd name="connsiteY112" fmla="*/ 1962150 h 5463886"/>
                <a:gd name="connsiteX113" fmla="*/ 1132609 w 5081154"/>
                <a:gd name="connsiteY113" fmla="*/ 1879023 h 5463886"/>
                <a:gd name="connsiteX114" fmla="*/ 1132609 w 5081154"/>
                <a:gd name="connsiteY114" fmla="*/ 1785505 h 5463886"/>
                <a:gd name="connsiteX115" fmla="*/ 1070263 w 5081154"/>
                <a:gd name="connsiteY115" fmla="*/ 1754332 h 5463886"/>
                <a:gd name="connsiteX116" fmla="*/ 955963 w 5081154"/>
                <a:gd name="connsiteY116" fmla="*/ 1816677 h 5463886"/>
                <a:gd name="connsiteX117" fmla="*/ 914400 w 5081154"/>
                <a:gd name="connsiteY117" fmla="*/ 1650423 h 5463886"/>
                <a:gd name="connsiteX118" fmla="*/ 841663 w 5081154"/>
                <a:gd name="connsiteY118" fmla="*/ 1421823 h 5463886"/>
                <a:gd name="connsiteX119" fmla="*/ 654627 w 5081154"/>
                <a:gd name="connsiteY119" fmla="*/ 1328305 h 5463886"/>
                <a:gd name="connsiteX120" fmla="*/ 342900 w 5081154"/>
                <a:gd name="connsiteY120" fmla="*/ 1307523 h 5463886"/>
                <a:gd name="connsiteX121" fmla="*/ 394854 w 5081154"/>
                <a:gd name="connsiteY121" fmla="*/ 1473777 h 5463886"/>
                <a:gd name="connsiteX122" fmla="*/ 270163 w 5081154"/>
                <a:gd name="connsiteY122" fmla="*/ 1546514 h 5463886"/>
                <a:gd name="connsiteX123" fmla="*/ 51954 w 5081154"/>
                <a:gd name="connsiteY123" fmla="*/ 1619250 h 5463886"/>
                <a:gd name="connsiteX124" fmla="*/ 114300 w 5081154"/>
                <a:gd name="connsiteY124" fmla="*/ 1359477 h 5463886"/>
                <a:gd name="connsiteX125" fmla="*/ 10390 w 5081154"/>
                <a:gd name="connsiteY125" fmla="*/ 1099705 h 5463886"/>
                <a:gd name="connsiteX126" fmla="*/ 0 w 5081154"/>
                <a:gd name="connsiteY126" fmla="*/ 798368 h 5463886"/>
                <a:gd name="connsiteX127" fmla="*/ 270163 w 5081154"/>
                <a:gd name="connsiteY127" fmla="*/ 673677 h 5463886"/>
                <a:gd name="connsiteX128" fmla="*/ 571500 w 5081154"/>
                <a:gd name="connsiteY128" fmla="*/ 746414 h 5463886"/>
                <a:gd name="connsiteX129" fmla="*/ 571500 w 5081154"/>
                <a:gd name="connsiteY129" fmla="*/ 538596 h 5463886"/>
                <a:gd name="connsiteX130" fmla="*/ 852054 w 5081154"/>
                <a:gd name="connsiteY130" fmla="*/ 226868 h 5463886"/>
                <a:gd name="connsiteX131" fmla="*/ 1111827 w 5081154"/>
                <a:gd name="connsiteY131" fmla="*/ 112568 h 5463886"/>
                <a:gd name="connsiteX132" fmla="*/ 1211060 w 5081154"/>
                <a:gd name="connsiteY132" fmla="*/ 0 h 5463886"/>
                <a:gd name="connsiteX133" fmla="*/ 1289165 w 5081154"/>
                <a:gd name="connsiteY133" fmla="*/ 31864 h 5463886"/>
                <a:gd name="connsiteX134" fmla="*/ 1325360 w 5081154"/>
                <a:gd name="connsiteY134" fmla="*/ 79489 h 5463886"/>
                <a:gd name="connsiteX135" fmla="*/ 1432040 w 5081154"/>
                <a:gd name="connsiteY135" fmla="*/ 129019 h 5463886"/>
                <a:gd name="connsiteX136" fmla="*/ 1492480 w 5081154"/>
                <a:gd name="connsiteY136" fmla="*/ 233796 h 5463886"/>
                <a:gd name="connsiteX137" fmla="*/ 1489190 w 5081154"/>
                <a:gd name="connsiteY137" fmla="*/ 285229 h 5463886"/>
                <a:gd name="connsiteX138" fmla="*/ 1694930 w 5081154"/>
                <a:gd name="connsiteY138" fmla="*/ 393814 h 5463886"/>
                <a:gd name="connsiteX139" fmla="*/ 1694930 w 5081154"/>
                <a:gd name="connsiteY139" fmla="*/ 523354 h 5463886"/>
                <a:gd name="connsiteX140" fmla="*/ 1710516 w 5081154"/>
                <a:gd name="connsiteY140" fmla="*/ 585874 h 5463886"/>
                <a:gd name="connsiteX141" fmla="*/ 1769225 w 5081154"/>
                <a:gd name="connsiteY141" fmla="*/ 576694 h 5463886"/>
                <a:gd name="connsiteX142" fmla="*/ 1803515 w 5081154"/>
                <a:gd name="connsiteY142" fmla="*/ 618604 h 5463886"/>
                <a:gd name="connsiteX143" fmla="*/ 1830185 w 5081154"/>
                <a:gd name="connsiteY143" fmla="*/ 559549 h 5463886"/>
                <a:gd name="connsiteX144" fmla="*/ 1921625 w 5081154"/>
                <a:gd name="connsiteY144" fmla="*/ 570979 h 5463886"/>
                <a:gd name="connsiteX145" fmla="*/ 1948295 w 5081154"/>
                <a:gd name="connsiteY145" fmla="*/ 511924 h 5463886"/>
                <a:gd name="connsiteX146" fmla="*/ 1870190 w 5081154"/>
                <a:gd name="connsiteY146" fmla="*/ 470014 h 5463886"/>
                <a:gd name="connsiteX147" fmla="*/ 1820660 w 5081154"/>
                <a:gd name="connsiteY147" fmla="*/ 388099 h 5463886"/>
                <a:gd name="connsiteX148" fmla="*/ 1836593 w 5081154"/>
                <a:gd name="connsiteY148" fmla="*/ 347749 h 5463886"/>
                <a:gd name="connsiteX149" fmla="*/ 1976870 w 5081154"/>
                <a:gd name="connsiteY149" fmla="*/ 315709 h 5463886"/>
                <a:gd name="connsiteX150" fmla="*/ 2009255 w 5081154"/>
                <a:gd name="connsiteY150" fmla="*/ 344284 h 5463886"/>
                <a:gd name="connsiteX151" fmla="*/ 2070215 w 5081154"/>
                <a:gd name="connsiteY151" fmla="*/ 344284 h 5463886"/>
                <a:gd name="connsiteX152" fmla="*/ 2098790 w 5081154"/>
                <a:gd name="connsiteY152" fmla="*/ 382384 h 5463886"/>
                <a:gd name="connsiteX153" fmla="*/ 2138795 w 5081154"/>
                <a:gd name="connsiteY153" fmla="*/ 361429 h 5463886"/>
                <a:gd name="connsiteX154" fmla="*/ 2176895 w 5081154"/>
                <a:gd name="connsiteY154" fmla="*/ 384289 h 5463886"/>
                <a:gd name="connsiteX155" fmla="*/ 2235950 w 5081154"/>
                <a:gd name="connsiteY155" fmla="*/ 386194 h 5463886"/>
                <a:gd name="connsiteX156" fmla="*/ 2272145 w 5081154"/>
                <a:gd name="connsiteY156" fmla="*/ 441439 h 5463886"/>
                <a:gd name="connsiteX157" fmla="*/ 2278380 w 5081154"/>
                <a:gd name="connsiteY157" fmla="*/ 529936 h 5463886"/>
                <a:gd name="connsiteX158" fmla="*/ 2321675 w 5081154"/>
                <a:gd name="connsiteY158" fmla="*/ 500494 h 5463886"/>
                <a:gd name="connsiteX159" fmla="*/ 2371205 w 5081154"/>
                <a:gd name="connsiteY159" fmla="*/ 523354 h 5463886"/>
                <a:gd name="connsiteX160" fmla="*/ 2401685 w 5081154"/>
                <a:gd name="connsiteY160" fmla="*/ 403339 h 5463886"/>
                <a:gd name="connsiteX161" fmla="*/ 2375015 w 5081154"/>
                <a:gd name="connsiteY161" fmla="*/ 235699 h 5463886"/>
                <a:gd name="connsiteX162" fmla="*/ 2392160 w 5081154"/>
                <a:gd name="connsiteY162" fmla="*/ 176644 h 5463886"/>
                <a:gd name="connsiteX163" fmla="*/ 2543001 w 5081154"/>
                <a:gd name="connsiteY163" fmla="*/ 128501 h 5463886"/>
                <a:gd name="connsiteX164" fmla="*/ 2580755 w 5081154"/>
                <a:gd name="connsiteY164" fmla="*/ 163309 h 5463886"/>
                <a:gd name="connsiteX165" fmla="*/ 2573135 w 5081154"/>
                <a:gd name="connsiteY165" fmla="*/ 266179 h 5463886"/>
                <a:gd name="connsiteX166" fmla="*/ 2628380 w 5081154"/>
                <a:gd name="connsiteY166" fmla="*/ 292849 h 5463886"/>
                <a:gd name="connsiteX167" fmla="*/ 2667519 w 5081154"/>
                <a:gd name="connsiteY167" fmla="*/ 355369 h 5463886"/>
                <a:gd name="connsiteX168" fmla="*/ 2662670 w 5081154"/>
                <a:gd name="connsiteY168" fmla="*/ 353809 h 5463886"/>
                <a:gd name="connsiteX169" fmla="*/ 2943398 w 5081154"/>
                <a:gd name="connsiteY169" fmla="*/ 307051 h 5463886"/>
                <a:gd name="connsiteX170" fmla="*/ 2978900 w 5081154"/>
                <a:gd name="connsiteY170" fmla="*/ 344284 h 5463886"/>
                <a:gd name="connsiteX171" fmla="*/ 3076055 w 5081154"/>
                <a:gd name="connsiteY171" fmla="*/ 290944 h 5463886"/>
                <a:gd name="connsiteX172" fmla="*/ 3125585 w 5081154"/>
                <a:gd name="connsiteY172" fmla="*/ 351904 h 5463886"/>
                <a:gd name="connsiteX173" fmla="*/ 3125585 w 5081154"/>
                <a:gd name="connsiteY173" fmla="*/ 416674 h 5463886"/>
                <a:gd name="connsiteX174" fmla="*/ 3265170 w 5081154"/>
                <a:gd name="connsiteY174" fmla="*/ 480233 h 5463886"/>
                <a:gd name="connsiteX175" fmla="*/ 3287510 w 5081154"/>
                <a:gd name="connsiteY175" fmla="*/ 538594 h 5463886"/>
                <a:gd name="connsiteX176" fmla="*/ 3247678 w 5081154"/>
                <a:gd name="connsiteY176" fmla="*/ 571500 h 5463886"/>
                <a:gd name="connsiteX177" fmla="*/ 3358861 w 5081154"/>
                <a:gd name="connsiteY177" fmla="*/ 710219 h 5463886"/>
                <a:gd name="connsiteX178" fmla="*/ 3359900 w 5081154"/>
                <a:gd name="connsiteY178" fmla="*/ 828154 h 5463886"/>
                <a:gd name="connsiteX179" fmla="*/ 3411335 w 5081154"/>
                <a:gd name="connsiteY179" fmla="*/ 860539 h 5463886"/>
                <a:gd name="connsiteX180" fmla="*/ 3436446 w 5081154"/>
                <a:gd name="connsiteY180" fmla="*/ 919422 h 5463886"/>
                <a:gd name="connsiteX181" fmla="*/ 3647209 w 5081154"/>
                <a:gd name="connsiteY181" fmla="*/ 1037359 h 5463886"/>
                <a:gd name="connsiteX182" fmla="*/ 3643745 w 5081154"/>
                <a:gd name="connsiteY182" fmla="*/ 1098664 h 5463886"/>
                <a:gd name="connsiteX183" fmla="*/ 3706783 w 5081154"/>
                <a:gd name="connsiteY183" fmla="*/ 1141095 h 5463886"/>
                <a:gd name="connsiteX0" fmla="*/ 3706783 w 5081154"/>
                <a:gd name="connsiteY0" fmla="*/ 1141095 h 5463886"/>
                <a:gd name="connsiteX1" fmla="*/ 3647209 w 5081154"/>
                <a:gd name="connsiteY1" fmla="*/ 1276350 h 5463886"/>
                <a:gd name="connsiteX2" fmla="*/ 3633874 w 5081154"/>
                <a:gd name="connsiteY2" fmla="*/ 1352723 h 5463886"/>
                <a:gd name="connsiteX3" fmla="*/ 3566852 w 5081154"/>
                <a:gd name="connsiteY3" fmla="*/ 1411605 h 5463886"/>
                <a:gd name="connsiteX4" fmla="*/ 3595254 w 5081154"/>
                <a:gd name="connsiteY4" fmla="*/ 1494559 h 5463886"/>
                <a:gd name="connsiteX5" fmla="*/ 3678381 w 5081154"/>
                <a:gd name="connsiteY5" fmla="*/ 1525732 h 5463886"/>
                <a:gd name="connsiteX6" fmla="*/ 3688772 w 5081154"/>
                <a:gd name="connsiteY6" fmla="*/ 1640032 h 5463886"/>
                <a:gd name="connsiteX7" fmla="*/ 3740727 w 5081154"/>
                <a:gd name="connsiteY7" fmla="*/ 1650423 h 5463886"/>
                <a:gd name="connsiteX8" fmla="*/ 3730336 w 5081154"/>
                <a:gd name="connsiteY8" fmla="*/ 1795896 h 5463886"/>
                <a:gd name="connsiteX9" fmla="*/ 3803072 w 5081154"/>
                <a:gd name="connsiteY9" fmla="*/ 1806286 h 5463886"/>
                <a:gd name="connsiteX10" fmla="*/ 3834245 w 5081154"/>
                <a:gd name="connsiteY10" fmla="*/ 1941368 h 5463886"/>
                <a:gd name="connsiteX11" fmla="*/ 3938154 w 5081154"/>
                <a:gd name="connsiteY11" fmla="*/ 2003714 h 5463886"/>
                <a:gd name="connsiteX12" fmla="*/ 3958936 w 5081154"/>
                <a:gd name="connsiteY12" fmla="*/ 2076450 h 5463886"/>
                <a:gd name="connsiteX13" fmla="*/ 4197927 w 5081154"/>
                <a:gd name="connsiteY13" fmla="*/ 2107623 h 5463886"/>
                <a:gd name="connsiteX14" fmla="*/ 4384963 w 5081154"/>
                <a:gd name="connsiteY14" fmla="*/ 2481696 h 5463886"/>
                <a:gd name="connsiteX15" fmla="*/ 4447309 w 5081154"/>
                <a:gd name="connsiteY15" fmla="*/ 2429741 h 5463886"/>
                <a:gd name="connsiteX16" fmla="*/ 4603172 w 5081154"/>
                <a:gd name="connsiteY16" fmla="*/ 2575214 h 5463886"/>
                <a:gd name="connsiteX17" fmla="*/ 4603172 w 5081154"/>
                <a:gd name="connsiteY17" fmla="*/ 2658341 h 5463886"/>
                <a:gd name="connsiteX18" fmla="*/ 4738254 w 5081154"/>
                <a:gd name="connsiteY18" fmla="*/ 2762250 h 5463886"/>
                <a:gd name="connsiteX19" fmla="*/ 4831772 w 5081154"/>
                <a:gd name="connsiteY19" fmla="*/ 2741468 h 5463886"/>
                <a:gd name="connsiteX20" fmla="*/ 4914900 w 5081154"/>
                <a:gd name="connsiteY20" fmla="*/ 2845377 h 5463886"/>
                <a:gd name="connsiteX21" fmla="*/ 4966854 w 5081154"/>
                <a:gd name="connsiteY21" fmla="*/ 2845377 h 5463886"/>
                <a:gd name="connsiteX22" fmla="*/ 5060372 w 5081154"/>
                <a:gd name="connsiteY22" fmla="*/ 3063586 h 5463886"/>
                <a:gd name="connsiteX23" fmla="*/ 5081154 w 5081154"/>
                <a:gd name="connsiteY23" fmla="*/ 3167496 h 5463886"/>
                <a:gd name="connsiteX24" fmla="*/ 5060372 w 5081154"/>
                <a:gd name="connsiteY24" fmla="*/ 3261014 h 5463886"/>
                <a:gd name="connsiteX25" fmla="*/ 5060372 w 5081154"/>
                <a:gd name="connsiteY25" fmla="*/ 3323359 h 5463886"/>
                <a:gd name="connsiteX26" fmla="*/ 4935681 w 5081154"/>
                <a:gd name="connsiteY26" fmla="*/ 3458441 h 5463886"/>
                <a:gd name="connsiteX27" fmla="*/ 4748645 w 5081154"/>
                <a:gd name="connsiteY27" fmla="*/ 3354532 h 5463886"/>
                <a:gd name="connsiteX28" fmla="*/ 4665518 w 5081154"/>
                <a:gd name="connsiteY28" fmla="*/ 3406486 h 5463886"/>
                <a:gd name="connsiteX29" fmla="*/ 4623954 w 5081154"/>
                <a:gd name="connsiteY29" fmla="*/ 3718214 h 5463886"/>
                <a:gd name="connsiteX30" fmla="*/ 4478481 w 5081154"/>
                <a:gd name="connsiteY30" fmla="*/ 3842905 h 5463886"/>
                <a:gd name="connsiteX31" fmla="*/ 4239490 w 5081154"/>
                <a:gd name="connsiteY31" fmla="*/ 3894859 h 5463886"/>
                <a:gd name="connsiteX32" fmla="*/ 4156363 w 5081154"/>
                <a:gd name="connsiteY32" fmla="*/ 3957205 h 5463886"/>
                <a:gd name="connsiteX33" fmla="*/ 4073236 w 5081154"/>
                <a:gd name="connsiteY33" fmla="*/ 3988377 h 5463886"/>
                <a:gd name="connsiteX34" fmla="*/ 3938154 w 5081154"/>
                <a:gd name="connsiteY34" fmla="*/ 4123459 h 5463886"/>
                <a:gd name="connsiteX35" fmla="*/ 4042063 w 5081154"/>
                <a:gd name="connsiteY35" fmla="*/ 4383232 h 5463886"/>
                <a:gd name="connsiteX36" fmla="*/ 4156363 w 5081154"/>
                <a:gd name="connsiteY36" fmla="*/ 4559877 h 5463886"/>
                <a:gd name="connsiteX37" fmla="*/ 4083627 w 5081154"/>
                <a:gd name="connsiteY37" fmla="*/ 4736523 h 5463886"/>
                <a:gd name="connsiteX38" fmla="*/ 4083627 w 5081154"/>
                <a:gd name="connsiteY38" fmla="*/ 4819650 h 5463886"/>
                <a:gd name="connsiteX39" fmla="*/ 4239490 w 5081154"/>
                <a:gd name="connsiteY39" fmla="*/ 4809259 h 5463886"/>
                <a:gd name="connsiteX40" fmla="*/ 4260272 w 5081154"/>
                <a:gd name="connsiteY40" fmla="*/ 4892386 h 5463886"/>
                <a:gd name="connsiteX41" fmla="*/ 4197927 w 5081154"/>
                <a:gd name="connsiteY41" fmla="*/ 5214505 h 5463886"/>
                <a:gd name="connsiteX42" fmla="*/ 3948545 w 5081154"/>
                <a:gd name="connsiteY42" fmla="*/ 5048250 h 5463886"/>
                <a:gd name="connsiteX43" fmla="*/ 4000500 w 5081154"/>
                <a:gd name="connsiteY43" fmla="*/ 4985905 h 5463886"/>
                <a:gd name="connsiteX44" fmla="*/ 3927763 w 5081154"/>
                <a:gd name="connsiteY44" fmla="*/ 4944341 h 5463886"/>
                <a:gd name="connsiteX45" fmla="*/ 3927763 w 5081154"/>
                <a:gd name="connsiteY45" fmla="*/ 4871605 h 5463886"/>
                <a:gd name="connsiteX46" fmla="*/ 3771900 w 5081154"/>
                <a:gd name="connsiteY46" fmla="*/ 4881996 h 5463886"/>
                <a:gd name="connsiteX47" fmla="*/ 3667990 w 5081154"/>
                <a:gd name="connsiteY47" fmla="*/ 4933950 h 5463886"/>
                <a:gd name="connsiteX48" fmla="*/ 3564081 w 5081154"/>
                <a:gd name="connsiteY48" fmla="*/ 4830041 h 5463886"/>
                <a:gd name="connsiteX49" fmla="*/ 3356263 w 5081154"/>
                <a:gd name="connsiteY49" fmla="*/ 4850823 h 5463886"/>
                <a:gd name="connsiteX50" fmla="*/ 3356263 w 5081154"/>
                <a:gd name="connsiteY50" fmla="*/ 4726132 h 5463886"/>
                <a:gd name="connsiteX51" fmla="*/ 3273136 w 5081154"/>
                <a:gd name="connsiteY51" fmla="*/ 4819650 h 5463886"/>
                <a:gd name="connsiteX52" fmla="*/ 3293918 w 5081154"/>
                <a:gd name="connsiteY52" fmla="*/ 4933950 h 5463886"/>
                <a:gd name="connsiteX53" fmla="*/ 2930236 w 5081154"/>
                <a:gd name="connsiteY53" fmla="*/ 4933950 h 5463886"/>
                <a:gd name="connsiteX54" fmla="*/ 2670463 w 5081154"/>
                <a:gd name="connsiteY54" fmla="*/ 4954732 h 5463886"/>
                <a:gd name="connsiteX55" fmla="*/ 2628900 w 5081154"/>
                <a:gd name="connsiteY55" fmla="*/ 5120986 h 5463886"/>
                <a:gd name="connsiteX56" fmla="*/ 2441863 w 5081154"/>
                <a:gd name="connsiteY56" fmla="*/ 5120986 h 5463886"/>
                <a:gd name="connsiteX57" fmla="*/ 2369127 w 5081154"/>
                <a:gd name="connsiteY57" fmla="*/ 5204114 h 5463886"/>
                <a:gd name="connsiteX58" fmla="*/ 2265218 w 5081154"/>
                <a:gd name="connsiteY58" fmla="*/ 5276850 h 5463886"/>
                <a:gd name="connsiteX59" fmla="*/ 1849581 w 5081154"/>
                <a:gd name="connsiteY59" fmla="*/ 5266459 h 5463886"/>
                <a:gd name="connsiteX60" fmla="*/ 1870363 w 5081154"/>
                <a:gd name="connsiteY60" fmla="*/ 5069032 h 5463886"/>
                <a:gd name="connsiteX61" fmla="*/ 1766454 w 5081154"/>
                <a:gd name="connsiteY61" fmla="*/ 5079423 h 5463886"/>
                <a:gd name="connsiteX62" fmla="*/ 1610590 w 5081154"/>
                <a:gd name="connsiteY62" fmla="*/ 4944341 h 5463886"/>
                <a:gd name="connsiteX63" fmla="*/ 1527463 w 5081154"/>
                <a:gd name="connsiteY63" fmla="*/ 5017077 h 5463886"/>
                <a:gd name="connsiteX64" fmla="*/ 1465118 w 5081154"/>
                <a:gd name="connsiteY64" fmla="*/ 5048250 h 5463886"/>
                <a:gd name="connsiteX65" fmla="*/ 1361209 w 5081154"/>
                <a:gd name="connsiteY65" fmla="*/ 5027468 h 5463886"/>
                <a:gd name="connsiteX66" fmla="*/ 1392381 w 5081154"/>
                <a:gd name="connsiteY66" fmla="*/ 5193723 h 5463886"/>
                <a:gd name="connsiteX67" fmla="*/ 1340427 w 5081154"/>
                <a:gd name="connsiteY67" fmla="*/ 5318414 h 5463886"/>
                <a:gd name="connsiteX68" fmla="*/ 1153390 w 5081154"/>
                <a:gd name="connsiteY68" fmla="*/ 5463886 h 5463886"/>
                <a:gd name="connsiteX69" fmla="*/ 1049481 w 5081154"/>
                <a:gd name="connsiteY69" fmla="*/ 5453496 h 5463886"/>
                <a:gd name="connsiteX70" fmla="*/ 1143000 w 5081154"/>
                <a:gd name="connsiteY70" fmla="*/ 5276850 h 5463886"/>
                <a:gd name="connsiteX71" fmla="*/ 997527 w 5081154"/>
                <a:gd name="connsiteY71" fmla="*/ 5339196 h 5463886"/>
                <a:gd name="connsiteX72" fmla="*/ 955963 w 5081154"/>
                <a:gd name="connsiteY72" fmla="*/ 5224896 h 5463886"/>
                <a:gd name="connsiteX73" fmla="*/ 997527 w 5081154"/>
                <a:gd name="connsiteY73" fmla="*/ 5152159 h 5463886"/>
                <a:gd name="connsiteX74" fmla="*/ 924790 w 5081154"/>
                <a:gd name="connsiteY74" fmla="*/ 5110596 h 5463886"/>
                <a:gd name="connsiteX75" fmla="*/ 862445 w 5081154"/>
                <a:gd name="connsiteY75" fmla="*/ 5058641 h 5463886"/>
                <a:gd name="connsiteX76" fmla="*/ 779318 w 5081154"/>
                <a:gd name="connsiteY76" fmla="*/ 5006686 h 5463886"/>
                <a:gd name="connsiteX77" fmla="*/ 675409 w 5081154"/>
                <a:gd name="connsiteY77" fmla="*/ 4892386 h 5463886"/>
                <a:gd name="connsiteX78" fmla="*/ 602672 w 5081154"/>
                <a:gd name="connsiteY78" fmla="*/ 5027468 h 5463886"/>
                <a:gd name="connsiteX79" fmla="*/ 415636 w 5081154"/>
                <a:gd name="connsiteY79" fmla="*/ 5027468 h 5463886"/>
                <a:gd name="connsiteX80" fmla="*/ 353290 w 5081154"/>
                <a:gd name="connsiteY80" fmla="*/ 4965123 h 5463886"/>
                <a:gd name="connsiteX81" fmla="*/ 488372 w 5081154"/>
                <a:gd name="connsiteY81" fmla="*/ 4892386 h 5463886"/>
                <a:gd name="connsiteX82" fmla="*/ 633845 w 5081154"/>
                <a:gd name="connsiteY82" fmla="*/ 4902777 h 5463886"/>
                <a:gd name="connsiteX83" fmla="*/ 748145 w 5081154"/>
                <a:gd name="connsiteY83" fmla="*/ 4798868 h 5463886"/>
                <a:gd name="connsiteX84" fmla="*/ 852054 w 5081154"/>
                <a:gd name="connsiteY84" fmla="*/ 4830041 h 5463886"/>
                <a:gd name="connsiteX85" fmla="*/ 955963 w 5081154"/>
                <a:gd name="connsiteY85" fmla="*/ 4788477 h 5463886"/>
                <a:gd name="connsiteX86" fmla="*/ 976745 w 5081154"/>
                <a:gd name="connsiteY86" fmla="*/ 4861214 h 5463886"/>
                <a:gd name="connsiteX87" fmla="*/ 1039090 w 5081154"/>
                <a:gd name="connsiteY87" fmla="*/ 4694959 h 5463886"/>
                <a:gd name="connsiteX88" fmla="*/ 966354 w 5081154"/>
                <a:gd name="connsiteY88" fmla="*/ 4622223 h 5463886"/>
                <a:gd name="connsiteX89" fmla="*/ 1039090 w 5081154"/>
                <a:gd name="connsiteY89" fmla="*/ 4539096 h 5463886"/>
                <a:gd name="connsiteX90" fmla="*/ 976745 w 5081154"/>
                <a:gd name="connsiteY90" fmla="*/ 4435186 h 5463886"/>
                <a:gd name="connsiteX91" fmla="*/ 997527 w 5081154"/>
                <a:gd name="connsiteY91" fmla="*/ 4341668 h 5463886"/>
                <a:gd name="connsiteX92" fmla="*/ 1028700 w 5081154"/>
                <a:gd name="connsiteY92" fmla="*/ 4102677 h 5463886"/>
                <a:gd name="connsiteX93" fmla="*/ 935181 w 5081154"/>
                <a:gd name="connsiteY93" fmla="*/ 3676650 h 5463886"/>
                <a:gd name="connsiteX94" fmla="*/ 987136 w 5081154"/>
                <a:gd name="connsiteY94" fmla="*/ 3531177 h 5463886"/>
                <a:gd name="connsiteX95" fmla="*/ 1080654 w 5081154"/>
                <a:gd name="connsiteY95" fmla="*/ 3479223 h 5463886"/>
                <a:gd name="connsiteX96" fmla="*/ 1101436 w 5081154"/>
                <a:gd name="connsiteY96" fmla="*/ 3520786 h 5463886"/>
                <a:gd name="connsiteX97" fmla="*/ 1246909 w 5081154"/>
                <a:gd name="connsiteY97" fmla="*/ 3406486 h 5463886"/>
                <a:gd name="connsiteX98" fmla="*/ 1288472 w 5081154"/>
                <a:gd name="connsiteY98" fmla="*/ 3240232 h 5463886"/>
                <a:gd name="connsiteX99" fmla="*/ 1236518 w 5081154"/>
                <a:gd name="connsiteY99" fmla="*/ 3125932 h 5463886"/>
                <a:gd name="connsiteX100" fmla="*/ 1340427 w 5081154"/>
                <a:gd name="connsiteY100" fmla="*/ 3157105 h 5463886"/>
                <a:gd name="connsiteX101" fmla="*/ 1444336 w 5081154"/>
                <a:gd name="connsiteY101" fmla="*/ 3157105 h 5463886"/>
                <a:gd name="connsiteX102" fmla="*/ 1465118 w 5081154"/>
                <a:gd name="connsiteY102" fmla="*/ 3136323 h 5463886"/>
                <a:gd name="connsiteX103" fmla="*/ 1413163 w 5081154"/>
                <a:gd name="connsiteY103" fmla="*/ 2990850 h 5463886"/>
                <a:gd name="connsiteX104" fmla="*/ 1454727 w 5081154"/>
                <a:gd name="connsiteY104" fmla="*/ 2793423 h 5463886"/>
                <a:gd name="connsiteX105" fmla="*/ 1371600 w 5081154"/>
                <a:gd name="connsiteY105" fmla="*/ 2575214 h 5463886"/>
                <a:gd name="connsiteX106" fmla="*/ 1267690 w 5081154"/>
                <a:gd name="connsiteY106" fmla="*/ 2564823 h 5463886"/>
                <a:gd name="connsiteX107" fmla="*/ 1205345 w 5081154"/>
                <a:gd name="connsiteY107" fmla="*/ 2450523 h 5463886"/>
                <a:gd name="connsiteX108" fmla="*/ 1278081 w 5081154"/>
                <a:gd name="connsiteY108" fmla="*/ 2346614 h 5463886"/>
                <a:gd name="connsiteX109" fmla="*/ 1132609 w 5081154"/>
                <a:gd name="connsiteY109" fmla="*/ 2211532 h 5463886"/>
                <a:gd name="connsiteX110" fmla="*/ 1132609 w 5081154"/>
                <a:gd name="connsiteY110" fmla="*/ 2086841 h 5463886"/>
                <a:gd name="connsiteX111" fmla="*/ 1132609 w 5081154"/>
                <a:gd name="connsiteY111" fmla="*/ 2086841 h 5463886"/>
                <a:gd name="connsiteX112" fmla="*/ 1163781 w 5081154"/>
                <a:gd name="connsiteY112" fmla="*/ 1962150 h 5463886"/>
                <a:gd name="connsiteX113" fmla="*/ 1132609 w 5081154"/>
                <a:gd name="connsiteY113" fmla="*/ 1879023 h 5463886"/>
                <a:gd name="connsiteX114" fmla="*/ 1132609 w 5081154"/>
                <a:gd name="connsiteY114" fmla="*/ 1785505 h 5463886"/>
                <a:gd name="connsiteX115" fmla="*/ 1070263 w 5081154"/>
                <a:gd name="connsiteY115" fmla="*/ 1754332 h 5463886"/>
                <a:gd name="connsiteX116" fmla="*/ 955963 w 5081154"/>
                <a:gd name="connsiteY116" fmla="*/ 1816677 h 5463886"/>
                <a:gd name="connsiteX117" fmla="*/ 914400 w 5081154"/>
                <a:gd name="connsiteY117" fmla="*/ 1650423 h 5463886"/>
                <a:gd name="connsiteX118" fmla="*/ 841663 w 5081154"/>
                <a:gd name="connsiteY118" fmla="*/ 1421823 h 5463886"/>
                <a:gd name="connsiteX119" fmla="*/ 654627 w 5081154"/>
                <a:gd name="connsiteY119" fmla="*/ 1328305 h 5463886"/>
                <a:gd name="connsiteX120" fmla="*/ 342900 w 5081154"/>
                <a:gd name="connsiteY120" fmla="*/ 1307523 h 5463886"/>
                <a:gd name="connsiteX121" fmla="*/ 394854 w 5081154"/>
                <a:gd name="connsiteY121" fmla="*/ 1473777 h 5463886"/>
                <a:gd name="connsiteX122" fmla="*/ 270163 w 5081154"/>
                <a:gd name="connsiteY122" fmla="*/ 1546514 h 5463886"/>
                <a:gd name="connsiteX123" fmla="*/ 51954 w 5081154"/>
                <a:gd name="connsiteY123" fmla="*/ 1619250 h 5463886"/>
                <a:gd name="connsiteX124" fmla="*/ 114300 w 5081154"/>
                <a:gd name="connsiteY124" fmla="*/ 1359477 h 5463886"/>
                <a:gd name="connsiteX125" fmla="*/ 10390 w 5081154"/>
                <a:gd name="connsiteY125" fmla="*/ 1099705 h 5463886"/>
                <a:gd name="connsiteX126" fmla="*/ 0 w 5081154"/>
                <a:gd name="connsiteY126" fmla="*/ 798368 h 5463886"/>
                <a:gd name="connsiteX127" fmla="*/ 270163 w 5081154"/>
                <a:gd name="connsiteY127" fmla="*/ 673677 h 5463886"/>
                <a:gd name="connsiteX128" fmla="*/ 571500 w 5081154"/>
                <a:gd name="connsiteY128" fmla="*/ 746414 h 5463886"/>
                <a:gd name="connsiteX129" fmla="*/ 571500 w 5081154"/>
                <a:gd name="connsiteY129" fmla="*/ 538596 h 5463886"/>
                <a:gd name="connsiteX130" fmla="*/ 852054 w 5081154"/>
                <a:gd name="connsiteY130" fmla="*/ 226868 h 5463886"/>
                <a:gd name="connsiteX131" fmla="*/ 1111827 w 5081154"/>
                <a:gd name="connsiteY131" fmla="*/ 112568 h 5463886"/>
                <a:gd name="connsiteX132" fmla="*/ 1211060 w 5081154"/>
                <a:gd name="connsiteY132" fmla="*/ 0 h 5463886"/>
                <a:gd name="connsiteX133" fmla="*/ 1289165 w 5081154"/>
                <a:gd name="connsiteY133" fmla="*/ 31864 h 5463886"/>
                <a:gd name="connsiteX134" fmla="*/ 1325360 w 5081154"/>
                <a:gd name="connsiteY134" fmla="*/ 79489 h 5463886"/>
                <a:gd name="connsiteX135" fmla="*/ 1432040 w 5081154"/>
                <a:gd name="connsiteY135" fmla="*/ 129019 h 5463886"/>
                <a:gd name="connsiteX136" fmla="*/ 1492480 w 5081154"/>
                <a:gd name="connsiteY136" fmla="*/ 233796 h 5463886"/>
                <a:gd name="connsiteX137" fmla="*/ 1489190 w 5081154"/>
                <a:gd name="connsiteY137" fmla="*/ 285229 h 5463886"/>
                <a:gd name="connsiteX138" fmla="*/ 1694930 w 5081154"/>
                <a:gd name="connsiteY138" fmla="*/ 393814 h 5463886"/>
                <a:gd name="connsiteX139" fmla="*/ 1694930 w 5081154"/>
                <a:gd name="connsiteY139" fmla="*/ 523354 h 5463886"/>
                <a:gd name="connsiteX140" fmla="*/ 1710516 w 5081154"/>
                <a:gd name="connsiteY140" fmla="*/ 585874 h 5463886"/>
                <a:gd name="connsiteX141" fmla="*/ 1769225 w 5081154"/>
                <a:gd name="connsiteY141" fmla="*/ 576694 h 5463886"/>
                <a:gd name="connsiteX142" fmla="*/ 1803515 w 5081154"/>
                <a:gd name="connsiteY142" fmla="*/ 618604 h 5463886"/>
                <a:gd name="connsiteX143" fmla="*/ 1830185 w 5081154"/>
                <a:gd name="connsiteY143" fmla="*/ 559549 h 5463886"/>
                <a:gd name="connsiteX144" fmla="*/ 1921625 w 5081154"/>
                <a:gd name="connsiteY144" fmla="*/ 570979 h 5463886"/>
                <a:gd name="connsiteX145" fmla="*/ 1948295 w 5081154"/>
                <a:gd name="connsiteY145" fmla="*/ 511924 h 5463886"/>
                <a:gd name="connsiteX146" fmla="*/ 1870190 w 5081154"/>
                <a:gd name="connsiteY146" fmla="*/ 470014 h 5463886"/>
                <a:gd name="connsiteX147" fmla="*/ 1820660 w 5081154"/>
                <a:gd name="connsiteY147" fmla="*/ 388099 h 5463886"/>
                <a:gd name="connsiteX148" fmla="*/ 1836593 w 5081154"/>
                <a:gd name="connsiteY148" fmla="*/ 347749 h 5463886"/>
                <a:gd name="connsiteX149" fmla="*/ 1976870 w 5081154"/>
                <a:gd name="connsiteY149" fmla="*/ 315709 h 5463886"/>
                <a:gd name="connsiteX150" fmla="*/ 2009255 w 5081154"/>
                <a:gd name="connsiteY150" fmla="*/ 344284 h 5463886"/>
                <a:gd name="connsiteX151" fmla="*/ 2070215 w 5081154"/>
                <a:gd name="connsiteY151" fmla="*/ 344284 h 5463886"/>
                <a:gd name="connsiteX152" fmla="*/ 2098790 w 5081154"/>
                <a:gd name="connsiteY152" fmla="*/ 382384 h 5463886"/>
                <a:gd name="connsiteX153" fmla="*/ 2138795 w 5081154"/>
                <a:gd name="connsiteY153" fmla="*/ 361429 h 5463886"/>
                <a:gd name="connsiteX154" fmla="*/ 2176895 w 5081154"/>
                <a:gd name="connsiteY154" fmla="*/ 384289 h 5463886"/>
                <a:gd name="connsiteX155" fmla="*/ 2235950 w 5081154"/>
                <a:gd name="connsiteY155" fmla="*/ 386194 h 5463886"/>
                <a:gd name="connsiteX156" fmla="*/ 2272145 w 5081154"/>
                <a:gd name="connsiteY156" fmla="*/ 441439 h 5463886"/>
                <a:gd name="connsiteX157" fmla="*/ 2278380 w 5081154"/>
                <a:gd name="connsiteY157" fmla="*/ 529936 h 5463886"/>
                <a:gd name="connsiteX158" fmla="*/ 2321675 w 5081154"/>
                <a:gd name="connsiteY158" fmla="*/ 500494 h 5463886"/>
                <a:gd name="connsiteX159" fmla="*/ 2371205 w 5081154"/>
                <a:gd name="connsiteY159" fmla="*/ 523354 h 5463886"/>
                <a:gd name="connsiteX160" fmla="*/ 2401685 w 5081154"/>
                <a:gd name="connsiteY160" fmla="*/ 403339 h 5463886"/>
                <a:gd name="connsiteX161" fmla="*/ 2375015 w 5081154"/>
                <a:gd name="connsiteY161" fmla="*/ 235699 h 5463886"/>
                <a:gd name="connsiteX162" fmla="*/ 2392160 w 5081154"/>
                <a:gd name="connsiteY162" fmla="*/ 176644 h 5463886"/>
                <a:gd name="connsiteX163" fmla="*/ 2543001 w 5081154"/>
                <a:gd name="connsiteY163" fmla="*/ 128501 h 5463886"/>
                <a:gd name="connsiteX164" fmla="*/ 2580755 w 5081154"/>
                <a:gd name="connsiteY164" fmla="*/ 163309 h 5463886"/>
                <a:gd name="connsiteX165" fmla="*/ 2573135 w 5081154"/>
                <a:gd name="connsiteY165" fmla="*/ 266179 h 5463886"/>
                <a:gd name="connsiteX166" fmla="*/ 2628380 w 5081154"/>
                <a:gd name="connsiteY166" fmla="*/ 292849 h 5463886"/>
                <a:gd name="connsiteX167" fmla="*/ 2667519 w 5081154"/>
                <a:gd name="connsiteY167" fmla="*/ 355369 h 5463886"/>
                <a:gd name="connsiteX168" fmla="*/ 2662670 w 5081154"/>
                <a:gd name="connsiteY168" fmla="*/ 353809 h 5463886"/>
                <a:gd name="connsiteX169" fmla="*/ 2943398 w 5081154"/>
                <a:gd name="connsiteY169" fmla="*/ 307051 h 5463886"/>
                <a:gd name="connsiteX170" fmla="*/ 2978900 w 5081154"/>
                <a:gd name="connsiteY170" fmla="*/ 344284 h 5463886"/>
                <a:gd name="connsiteX171" fmla="*/ 3076055 w 5081154"/>
                <a:gd name="connsiteY171" fmla="*/ 290944 h 5463886"/>
                <a:gd name="connsiteX172" fmla="*/ 3125585 w 5081154"/>
                <a:gd name="connsiteY172" fmla="*/ 351904 h 5463886"/>
                <a:gd name="connsiteX173" fmla="*/ 3125585 w 5081154"/>
                <a:gd name="connsiteY173" fmla="*/ 416674 h 5463886"/>
                <a:gd name="connsiteX174" fmla="*/ 3265170 w 5081154"/>
                <a:gd name="connsiteY174" fmla="*/ 480233 h 5463886"/>
                <a:gd name="connsiteX175" fmla="*/ 3287510 w 5081154"/>
                <a:gd name="connsiteY175" fmla="*/ 538594 h 5463886"/>
                <a:gd name="connsiteX176" fmla="*/ 3247678 w 5081154"/>
                <a:gd name="connsiteY176" fmla="*/ 571500 h 5463886"/>
                <a:gd name="connsiteX177" fmla="*/ 3358861 w 5081154"/>
                <a:gd name="connsiteY177" fmla="*/ 710219 h 5463886"/>
                <a:gd name="connsiteX178" fmla="*/ 3359900 w 5081154"/>
                <a:gd name="connsiteY178" fmla="*/ 828154 h 5463886"/>
                <a:gd name="connsiteX179" fmla="*/ 3411335 w 5081154"/>
                <a:gd name="connsiteY179" fmla="*/ 860539 h 5463886"/>
                <a:gd name="connsiteX180" fmla="*/ 3436446 w 5081154"/>
                <a:gd name="connsiteY180" fmla="*/ 919422 h 5463886"/>
                <a:gd name="connsiteX181" fmla="*/ 3647209 w 5081154"/>
                <a:gd name="connsiteY181" fmla="*/ 1037359 h 5463886"/>
                <a:gd name="connsiteX182" fmla="*/ 3643745 w 5081154"/>
                <a:gd name="connsiteY182" fmla="*/ 1098664 h 5463886"/>
                <a:gd name="connsiteX183" fmla="*/ 3706783 w 5081154"/>
                <a:gd name="connsiteY183" fmla="*/ 1141095 h 5463886"/>
                <a:gd name="connsiteX0" fmla="*/ 3706783 w 5081154"/>
                <a:gd name="connsiteY0" fmla="*/ 1141095 h 5463886"/>
                <a:gd name="connsiteX1" fmla="*/ 3647209 w 5081154"/>
                <a:gd name="connsiteY1" fmla="*/ 1276350 h 5463886"/>
                <a:gd name="connsiteX2" fmla="*/ 3633874 w 5081154"/>
                <a:gd name="connsiteY2" fmla="*/ 1352723 h 5463886"/>
                <a:gd name="connsiteX3" fmla="*/ 3566852 w 5081154"/>
                <a:gd name="connsiteY3" fmla="*/ 1411605 h 5463886"/>
                <a:gd name="connsiteX4" fmla="*/ 3595254 w 5081154"/>
                <a:gd name="connsiteY4" fmla="*/ 1494559 h 5463886"/>
                <a:gd name="connsiteX5" fmla="*/ 3678381 w 5081154"/>
                <a:gd name="connsiteY5" fmla="*/ 1525732 h 5463886"/>
                <a:gd name="connsiteX6" fmla="*/ 3688772 w 5081154"/>
                <a:gd name="connsiteY6" fmla="*/ 1640032 h 5463886"/>
                <a:gd name="connsiteX7" fmla="*/ 3740727 w 5081154"/>
                <a:gd name="connsiteY7" fmla="*/ 1650423 h 5463886"/>
                <a:gd name="connsiteX8" fmla="*/ 3758911 w 5081154"/>
                <a:gd name="connsiteY8" fmla="*/ 1778751 h 5463886"/>
                <a:gd name="connsiteX9" fmla="*/ 3803072 w 5081154"/>
                <a:gd name="connsiteY9" fmla="*/ 1806286 h 5463886"/>
                <a:gd name="connsiteX10" fmla="*/ 3834245 w 5081154"/>
                <a:gd name="connsiteY10" fmla="*/ 1941368 h 5463886"/>
                <a:gd name="connsiteX11" fmla="*/ 3938154 w 5081154"/>
                <a:gd name="connsiteY11" fmla="*/ 2003714 h 5463886"/>
                <a:gd name="connsiteX12" fmla="*/ 3958936 w 5081154"/>
                <a:gd name="connsiteY12" fmla="*/ 2076450 h 5463886"/>
                <a:gd name="connsiteX13" fmla="*/ 4197927 w 5081154"/>
                <a:gd name="connsiteY13" fmla="*/ 2107623 h 5463886"/>
                <a:gd name="connsiteX14" fmla="*/ 4384963 w 5081154"/>
                <a:gd name="connsiteY14" fmla="*/ 2481696 h 5463886"/>
                <a:gd name="connsiteX15" fmla="*/ 4447309 w 5081154"/>
                <a:gd name="connsiteY15" fmla="*/ 2429741 h 5463886"/>
                <a:gd name="connsiteX16" fmla="*/ 4603172 w 5081154"/>
                <a:gd name="connsiteY16" fmla="*/ 2575214 h 5463886"/>
                <a:gd name="connsiteX17" fmla="*/ 4603172 w 5081154"/>
                <a:gd name="connsiteY17" fmla="*/ 2658341 h 5463886"/>
                <a:gd name="connsiteX18" fmla="*/ 4738254 w 5081154"/>
                <a:gd name="connsiteY18" fmla="*/ 2762250 h 5463886"/>
                <a:gd name="connsiteX19" fmla="*/ 4831772 w 5081154"/>
                <a:gd name="connsiteY19" fmla="*/ 2741468 h 5463886"/>
                <a:gd name="connsiteX20" fmla="*/ 4914900 w 5081154"/>
                <a:gd name="connsiteY20" fmla="*/ 2845377 h 5463886"/>
                <a:gd name="connsiteX21" fmla="*/ 4966854 w 5081154"/>
                <a:gd name="connsiteY21" fmla="*/ 2845377 h 5463886"/>
                <a:gd name="connsiteX22" fmla="*/ 5060372 w 5081154"/>
                <a:gd name="connsiteY22" fmla="*/ 3063586 h 5463886"/>
                <a:gd name="connsiteX23" fmla="*/ 5081154 w 5081154"/>
                <a:gd name="connsiteY23" fmla="*/ 3167496 h 5463886"/>
                <a:gd name="connsiteX24" fmla="*/ 5060372 w 5081154"/>
                <a:gd name="connsiteY24" fmla="*/ 3261014 h 5463886"/>
                <a:gd name="connsiteX25" fmla="*/ 5060372 w 5081154"/>
                <a:gd name="connsiteY25" fmla="*/ 3323359 h 5463886"/>
                <a:gd name="connsiteX26" fmla="*/ 4935681 w 5081154"/>
                <a:gd name="connsiteY26" fmla="*/ 3458441 h 5463886"/>
                <a:gd name="connsiteX27" fmla="*/ 4748645 w 5081154"/>
                <a:gd name="connsiteY27" fmla="*/ 3354532 h 5463886"/>
                <a:gd name="connsiteX28" fmla="*/ 4665518 w 5081154"/>
                <a:gd name="connsiteY28" fmla="*/ 3406486 h 5463886"/>
                <a:gd name="connsiteX29" fmla="*/ 4623954 w 5081154"/>
                <a:gd name="connsiteY29" fmla="*/ 3718214 h 5463886"/>
                <a:gd name="connsiteX30" fmla="*/ 4478481 w 5081154"/>
                <a:gd name="connsiteY30" fmla="*/ 3842905 h 5463886"/>
                <a:gd name="connsiteX31" fmla="*/ 4239490 w 5081154"/>
                <a:gd name="connsiteY31" fmla="*/ 3894859 h 5463886"/>
                <a:gd name="connsiteX32" fmla="*/ 4156363 w 5081154"/>
                <a:gd name="connsiteY32" fmla="*/ 3957205 h 5463886"/>
                <a:gd name="connsiteX33" fmla="*/ 4073236 w 5081154"/>
                <a:gd name="connsiteY33" fmla="*/ 3988377 h 5463886"/>
                <a:gd name="connsiteX34" fmla="*/ 3938154 w 5081154"/>
                <a:gd name="connsiteY34" fmla="*/ 4123459 h 5463886"/>
                <a:gd name="connsiteX35" fmla="*/ 4042063 w 5081154"/>
                <a:gd name="connsiteY35" fmla="*/ 4383232 h 5463886"/>
                <a:gd name="connsiteX36" fmla="*/ 4156363 w 5081154"/>
                <a:gd name="connsiteY36" fmla="*/ 4559877 h 5463886"/>
                <a:gd name="connsiteX37" fmla="*/ 4083627 w 5081154"/>
                <a:gd name="connsiteY37" fmla="*/ 4736523 h 5463886"/>
                <a:gd name="connsiteX38" fmla="*/ 4083627 w 5081154"/>
                <a:gd name="connsiteY38" fmla="*/ 4819650 h 5463886"/>
                <a:gd name="connsiteX39" fmla="*/ 4239490 w 5081154"/>
                <a:gd name="connsiteY39" fmla="*/ 4809259 h 5463886"/>
                <a:gd name="connsiteX40" fmla="*/ 4260272 w 5081154"/>
                <a:gd name="connsiteY40" fmla="*/ 4892386 h 5463886"/>
                <a:gd name="connsiteX41" fmla="*/ 4197927 w 5081154"/>
                <a:gd name="connsiteY41" fmla="*/ 5214505 h 5463886"/>
                <a:gd name="connsiteX42" fmla="*/ 3948545 w 5081154"/>
                <a:gd name="connsiteY42" fmla="*/ 5048250 h 5463886"/>
                <a:gd name="connsiteX43" fmla="*/ 4000500 w 5081154"/>
                <a:gd name="connsiteY43" fmla="*/ 4985905 h 5463886"/>
                <a:gd name="connsiteX44" fmla="*/ 3927763 w 5081154"/>
                <a:gd name="connsiteY44" fmla="*/ 4944341 h 5463886"/>
                <a:gd name="connsiteX45" fmla="*/ 3927763 w 5081154"/>
                <a:gd name="connsiteY45" fmla="*/ 4871605 h 5463886"/>
                <a:gd name="connsiteX46" fmla="*/ 3771900 w 5081154"/>
                <a:gd name="connsiteY46" fmla="*/ 4881996 h 5463886"/>
                <a:gd name="connsiteX47" fmla="*/ 3667990 w 5081154"/>
                <a:gd name="connsiteY47" fmla="*/ 4933950 h 5463886"/>
                <a:gd name="connsiteX48" fmla="*/ 3564081 w 5081154"/>
                <a:gd name="connsiteY48" fmla="*/ 4830041 h 5463886"/>
                <a:gd name="connsiteX49" fmla="*/ 3356263 w 5081154"/>
                <a:gd name="connsiteY49" fmla="*/ 4850823 h 5463886"/>
                <a:gd name="connsiteX50" fmla="*/ 3356263 w 5081154"/>
                <a:gd name="connsiteY50" fmla="*/ 4726132 h 5463886"/>
                <a:gd name="connsiteX51" fmla="*/ 3273136 w 5081154"/>
                <a:gd name="connsiteY51" fmla="*/ 4819650 h 5463886"/>
                <a:gd name="connsiteX52" fmla="*/ 3293918 w 5081154"/>
                <a:gd name="connsiteY52" fmla="*/ 4933950 h 5463886"/>
                <a:gd name="connsiteX53" fmla="*/ 2930236 w 5081154"/>
                <a:gd name="connsiteY53" fmla="*/ 4933950 h 5463886"/>
                <a:gd name="connsiteX54" fmla="*/ 2670463 w 5081154"/>
                <a:gd name="connsiteY54" fmla="*/ 4954732 h 5463886"/>
                <a:gd name="connsiteX55" fmla="*/ 2628900 w 5081154"/>
                <a:gd name="connsiteY55" fmla="*/ 5120986 h 5463886"/>
                <a:gd name="connsiteX56" fmla="*/ 2441863 w 5081154"/>
                <a:gd name="connsiteY56" fmla="*/ 5120986 h 5463886"/>
                <a:gd name="connsiteX57" fmla="*/ 2369127 w 5081154"/>
                <a:gd name="connsiteY57" fmla="*/ 5204114 h 5463886"/>
                <a:gd name="connsiteX58" fmla="*/ 2265218 w 5081154"/>
                <a:gd name="connsiteY58" fmla="*/ 5276850 h 5463886"/>
                <a:gd name="connsiteX59" fmla="*/ 1849581 w 5081154"/>
                <a:gd name="connsiteY59" fmla="*/ 5266459 h 5463886"/>
                <a:gd name="connsiteX60" fmla="*/ 1870363 w 5081154"/>
                <a:gd name="connsiteY60" fmla="*/ 5069032 h 5463886"/>
                <a:gd name="connsiteX61" fmla="*/ 1766454 w 5081154"/>
                <a:gd name="connsiteY61" fmla="*/ 5079423 h 5463886"/>
                <a:gd name="connsiteX62" fmla="*/ 1610590 w 5081154"/>
                <a:gd name="connsiteY62" fmla="*/ 4944341 h 5463886"/>
                <a:gd name="connsiteX63" fmla="*/ 1527463 w 5081154"/>
                <a:gd name="connsiteY63" fmla="*/ 5017077 h 5463886"/>
                <a:gd name="connsiteX64" fmla="*/ 1465118 w 5081154"/>
                <a:gd name="connsiteY64" fmla="*/ 5048250 h 5463886"/>
                <a:gd name="connsiteX65" fmla="*/ 1361209 w 5081154"/>
                <a:gd name="connsiteY65" fmla="*/ 5027468 h 5463886"/>
                <a:gd name="connsiteX66" fmla="*/ 1392381 w 5081154"/>
                <a:gd name="connsiteY66" fmla="*/ 5193723 h 5463886"/>
                <a:gd name="connsiteX67" fmla="*/ 1340427 w 5081154"/>
                <a:gd name="connsiteY67" fmla="*/ 5318414 h 5463886"/>
                <a:gd name="connsiteX68" fmla="*/ 1153390 w 5081154"/>
                <a:gd name="connsiteY68" fmla="*/ 5463886 h 5463886"/>
                <a:gd name="connsiteX69" fmla="*/ 1049481 w 5081154"/>
                <a:gd name="connsiteY69" fmla="*/ 5453496 h 5463886"/>
                <a:gd name="connsiteX70" fmla="*/ 1143000 w 5081154"/>
                <a:gd name="connsiteY70" fmla="*/ 5276850 h 5463886"/>
                <a:gd name="connsiteX71" fmla="*/ 997527 w 5081154"/>
                <a:gd name="connsiteY71" fmla="*/ 5339196 h 5463886"/>
                <a:gd name="connsiteX72" fmla="*/ 955963 w 5081154"/>
                <a:gd name="connsiteY72" fmla="*/ 5224896 h 5463886"/>
                <a:gd name="connsiteX73" fmla="*/ 997527 w 5081154"/>
                <a:gd name="connsiteY73" fmla="*/ 5152159 h 5463886"/>
                <a:gd name="connsiteX74" fmla="*/ 924790 w 5081154"/>
                <a:gd name="connsiteY74" fmla="*/ 5110596 h 5463886"/>
                <a:gd name="connsiteX75" fmla="*/ 862445 w 5081154"/>
                <a:gd name="connsiteY75" fmla="*/ 5058641 h 5463886"/>
                <a:gd name="connsiteX76" fmla="*/ 779318 w 5081154"/>
                <a:gd name="connsiteY76" fmla="*/ 5006686 h 5463886"/>
                <a:gd name="connsiteX77" fmla="*/ 675409 w 5081154"/>
                <a:gd name="connsiteY77" fmla="*/ 4892386 h 5463886"/>
                <a:gd name="connsiteX78" fmla="*/ 602672 w 5081154"/>
                <a:gd name="connsiteY78" fmla="*/ 5027468 h 5463886"/>
                <a:gd name="connsiteX79" fmla="*/ 415636 w 5081154"/>
                <a:gd name="connsiteY79" fmla="*/ 5027468 h 5463886"/>
                <a:gd name="connsiteX80" fmla="*/ 353290 w 5081154"/>
                <a:gd name="connsiteY80" fmla="*/ 4965123 h 5463886"/>
                <a:gd name="connsiteX81" fmla="*/ 488372 w 5081154"/>
                <a:gd name="connsiteY81" fmla="*/ 4892386 h 5463886"/>
                <a:gd name="connsiteX82" fmla="*/ 633845 w 5081154"/>
                <a:gd name="connsiteY82" fmla="*/ 4902777 h 5463886"/>
                <a:gd name="connsiteX83" fmla="*/ 748145 w 5081154"/>
                <a:gd name="connsiteY83" fmla="*/ 4798868 h 5463886"/>
                <a:gd name="connsiteX84" fmla="*/ 852054 w 5081154"/>
                <a:gd name="connsiteY84" fmla="*/ 4830041 h 5463886"/>
                <a:gd name="connsiteX85" fmla="*/ 955963 w 5081154"/>
                <a:gd name="connsiteY85" fmla="*/ 4788477 h 5463886"/>
                <a:gd name="connsiteX86" fmla="*/ 976745 w 5081154"/>
                <a:gd name="connsiteY86" fmla="*/ 4861214 h 5463886"/>
                <a:gd name="connsiteX87" fmla="*/ 1039090 w 5081154"/>
                <a:gd name="connsiteY87" fmla="*/ 4694959 h 5463886"/>
                <a:gd name="connsiteX88" fmla="*/ 966354 w 5081154"/>
                <a:gd name="connsiteY88" fmla="*/ 4622223 h 5463886"/>
                <a:gd name="connsiteX89" fmla="*/ 1039090 w 5081154"/>
                <a:gd name="connsiteY89" fmla="*/ 4539096 h 5463886"/>
                <a:gd name="connsiteX90" fmla="*/ 976745 w 5081154"/>
                <a:gd name="connsiteY90" fmla="*/ 4435186 h 5463886"/>
                <a:gd name="connsiteX91" fmla="*/ 997527 w 5081154"/>
                <a:gd name="connsiteY91" fmla="*/ 4341668 h 5463886"/>
                <a:gd name="connsiteX92" fmla="*/ 1028700 w 5081154"/>
                <a:gd name="connsiteY92" fmla="*/ 4102677 h 5463886"/>
                <a:gd name="connsiteX93" fmla="*/ 935181 w 5081154"/>
                <a:gd name="connsiteY93" fmla="*/ 3676650 h 5463886"/>
                <a:gd name="connsiteX94" fmla="*/ 987136 w 5081154"/>
                <a:gd name="connsiteY94" fmla="*/ 3531177 h 5463886"/>
                <a:gd name="connsiteX95" fmla="*/ 1080654 w 5081154"/>
                <a:gd name="connsiteY95" fmla="*/ 3479223 h 5463886"/>
                <a:gd name="connsiteX96" fmla="*/ 1101436 w 5081154"/>
                <a:gd name="connsiteY96" fmla="*/ 3520786 h 5463886"/>
                <a:gd name="connsiteX97" fmla="*/ 1246909 w 5081154"/>
                <a:gd name="connsiteY97" fmla="*/ 3406486 h 5463886"/>
                <a:gd name="connsiteX98" fmla="*/ 1288472 w 5081154"/>
                <a:gd name="connsiteY98" fmla="*/ 3240232 h 5463886"/>
                <a:gd name="connsiteX99" fmla="*/ 1236518 w 5081154"/>
                <a:gd name="connsiteY99" fmla="*/ 3125932 h 5463886"/>
                <a:gd name="connsiteX100" fmla="*/ 1340427 w 5081154"/>
                <a:gd name="connsiteY100" fmla="*/ 3157105 h 5463886"/>
                <a:gd name="connsiteX101" fmla="*/ 1444336 w 5081154"/>
                <a:gd name="connsiteY101" fmla="*/ 3157105 h 5463886"/>
                <a:gd name="connsiteX102" fmla="*/ 1465118 w 5081154"/>
                <a:gd name="connsiteY102" fmla="*/ 3136323 h 5463886"/>
                <a:gd name="connsiteX103" fmla="*/ 1413163 w 5081154"/>
                <a:gd name="connsiteY103" fmla="*/ 2990850 h 5463886"/>
                <a:gd name="connsiteX104" fmla="*/ 1454727 w 5081154"/>
                <a:gd name="connsiteY104" fmla="*/ 2793423 h 5463886"/>
                <a:gd name="connsiteX105" fmla="*/ 1371600 w 5081154"/>
                <a:gd name="connsiteY105" fmla="*/ 2575214 h 5463886"/>
                <a:gd name="connsiteX106" fmla="*/ 1267690 w 5081154"/>
                <a:gd name="connsiteY106" fmla="*/ 2564823 h 5463886"/>
                <a:gd name="connsiteX107" fmla="*/ 1205345 w 5081154"/>
                <a:gd name="connsiteY107" fmla="*/ 2450523 h 5463886"/>
                <a:gd name="connsiteX108" fmla="*/ 1278081 w 5081154"/>
                <a:gd name="connsiteY108" fmla="*/ 2346614 h 5463886"/>
                <a:gd name="connsiteX109" fmla="*/ 1132609 w 5081154"/>
                <a:gd name="connsiteY109" fmla="*/ 2211532 h 5463886"/>
                <a:gd name="connsiteX110" fmla="*/ 1132609 w 5081154"/>
                <a:gd name="connsiteY110" fmla="*/ 2086841 h 5463886"/>
                <a:gd name="connsiteX111" fmla="*/ 1132609 w 5081154"/>
                <a:gd name="connsiteY111" fmla="*/ 2086841 h 5463886"/>
                <a:gd name="connsiteX112" fmla="*/ 1163781 w 5081154"/>
                <a:gd name="connsiteY112" fmla="*/ 1962150 h 5463886"/>
                <a:gd name="connsiteX113" fmla="*/ 1132609 w 5081154"/>
                <a:gd name="connsiteY113" fmla="*/ 1879023 h 5463886"/>
                <a:gd name="connsiteX114" fmla="*/ 1132609 w 5081154"/>
                <a:gd name="connsiteY114" fmla="*/ 1785505 h 5463886"/>
                <a:gd name="connsiteX115" fmla="*/ 1070263 w 5081154"/>
                <a:gd name="connsiteY115" fmla="*/ 1754332 h 5463886"/>
                <a:gd name="connsiteX116" fmla="*/ 955963 w 5081154"/>
                <a:gd name="connsiteY116" fmla="*/ 1816677 h 5463886"/>
                <a:gd name="connsiteX117" fmla="*/ 914400 w 5081154"/>
                <a:gd name="connsiteY117" fmla="*/ 1650423 h 5463886"/>
                <a:gd name="connsiteX118" fmla="*/ 841663 w 5081154"/>
                <a:gd name="connsiteY118" fmla="*/ 1421823 h 5463886"/>
                <a:gd name="connsiteX119" fmla="*/ 654627 w 5081154"/>
                <a:gd name="connsiteY119" fmla="*/ 1328305 h 5463886"/>
                <a:gd name="connsiteX120" fmla="*/ 342900 w 5081154"/>
                <a:gd name="connsiteY120" fmla="*/ 1307523 h 5463886"/>
                <a:gd name="connsiteX121" fmla="*/ 394854 w 5081154"/>
                <a:gd name="connsiteY121" fmla="*/ 1473777 h 5463886"/>
                <a:gd name="connsiteX122" fmla="*/ 270163 w 5081154"/>
                <a:gd name="connsiteY122" fmla="*/ 1546514 h 5463886"/>
                <a:gd name="connsiteX123" fmla="*/ 51954 w 5081154"/>
                <a:gd name="connsiteY123" fmla="*/ 1619250 h 5463886"/>
                <a:gd name="connsiteX124" fmla="*/ 114300 w 5081154"/>
                <a:gd name="connsiteY124" fmla="*/ 1359477 h 5463886"/>
                <a:gd name="connsiteX125" fmla="*/ 10390 w 5081154"/>
                <a:gd name="connsiteY125" fmla="*/ 1099705 h 5463886"/>
                <a:gd name="connsiteX126" fmla="*/ 0 w 5081154"/>
                <a:gd name="connsiteY126" fmla="*/ 798368 h 5463886"/>
                <a:gd name="connsiteX127" fmla="*/ 270163 w 5081154"/>
                <a:gd name="connsiteY127" fmla="*/ 673677 h 5463886"/>
                <a:gd name="connsiteX128" fmla="*/ 571500 w 5081154"/>
                <a:gd name="connsiteY128" fmla="*/ 746414 h 5463886"/>
                <a:gd name="connsiteX129" fmla="*/ 571500 w 5081154"/>
                <a:gd name="connsiteY129" fmla="*/ 538596 h 5463886"/>
                <a:gd name="connsiteX130" fmla="*/ 852054 w 5081154"/>
                <a:gd name="connsiteY130" fmla="*/ 226868 h 5463886"/>
                <a:gd name="connsiteX131" fmla="*/ 1111827 w 5081154"/>
                <a:gd name="connsiteY131" fmla="*/ 112568 h 5463886"/>
                <a:gd name="connsiteX132" fmla="*/ 1211060 w 5081154"/>
                <a:gd name="connsiteY132" fmla="*/ 0 h 5463886"/>
                <a:gd name="connsiteX133" fmla="*/ 1289165 w 5081154"/>
                <a:gd name="connsiteY133" fmla="*/ 31864 h 5463886"/>
                <a:gd name="connsiteX134" fmla="*/ 1325360 w 5081154"/>
                <a:gd name="connsiteY134" fmla="*/ 79489 h 5463886"/>
                <a:gd name="connsiteX135" fmla="*/ 1432040 w 5081154"/>
                <a:gd name="connsiteY135" fmla="*/ 129019 h 5463886"/>
                <a:gd name="connsiteX136" fmla="*/ 1492480 w 5081154"/>
                <a:gd name="connsiteY136" fmla="*/ 233796 h 5463886"/>
                <a:gd name="connsiteX137" fmla="*/ 1489190 w 5081154"/>
                <a:gd name="connsiteY137" fmla="*/ 285229 h 5463886"/>
                <a:gd name="connsiteX138" fmla="*/ 1694930 w 5081154"/>
                <a:gd name="connsiteY138" fmla="*/ 393814 h 5463886"/>
                <a:gd name="connsiteX139" fmla="*/ 1694930 w 5081154"/>
                <a:gd name="connsiteY139" fmla="*/ 523354 h 5463886"/>
                <a:gd name="connsiteX140" fmla="*/ 1710516 w 5081154"/>
                <a:gd name="connsiteY140" fmla="*/ 585874 h 5463886"/>
                <a:gd name="connsiteX141" fmla="*/ 1769225 w 5081154"/>
                <a:gd name="connsiteY141" fmla="*/ 576694 h 5463886"/>
                <a:gd name="connsiteX142" fmla="*/ 1803515 w 5081154"/>
                <a:gd name="connsiteY142" fmla="*/ 618604 h 5463886"/>
                <a:gd name="connsiteX143" fmla="*/ 1830185 w 5081154"/>
                <a:gd name="connsiteY143" fmla="*/ 559549 h 5463886"/>
                <a:gd name="connsiteX144" fmla="*/ 1921625 w 5081154"/>
                <a:gd name="connsiteY144" fmla="*/ 570979 h 5463886"/>
                <a:gd name="connsiteX145" fmla="*/ 1948295 w 5081154"/>
                <a:gd name="connsiteY145" fmla="*/ 511924 h 5463886"/>
                <a:gd name="connsiteX146" fmla="*/ 1870190 w 5081154"/>
                <a:gd name="connsiteY146" fmla="*/ 470014 h 5463886"/>
                <a:gd name="connsiteX147" fmla="*/ 1820660 w 5081154"/>
                <a:gd name="connsiteY147" fmla="*/ 388099 h 5463886"/>
                <a:gd name="connsiteX148" fmla="*/ 1836593 w 5081154"/>
                <a:gd name="connsiteY148" fmla="*/ 347749 h 5463886"/>
                <a:gd name="connsiteX149" fmla="*/ 1976870 w 5081154"/>
                <a:gd name="connsiteY149" fmla="*/ 315709 h 5463886"/>
                <a:gd name="connsiteX150" fmla="*/ 2009255 w 5081154"/>
                <a:gd name="connsiteY150" fmla="*/ 344284 h 5463886"/>
                <a:gd name="connsiteX151" fmla="*/ 2070215 w 5081154"/>
                <a:gd name="connsiteY151" fmla="*/ 344284 h 5463886"/>
                <a:gd name="connsiteX152" fmla="*/ 2098790 w 5081154"/>
                <a:gd name="connsiteY152" fmla="*/ 382384 h 5463886"/>
                <a:gd name="connsiteX153" fmla="*/ 2138795 w 5081154"/>
                <a:gd name="connsiteY153" fmla="*/ 361429 h 5463886"/>
                <a:gd name="connsiteX154" fmla="*/ 2176895 w 5081154"/>
                <a:gd name="connsiteY154" fmla="*/ 384289 h 5463886"/>
                <a:gd name="connsiteX155" fmla="*/ 2235950 w 5081154"/>
                <a:gd name="connsiteY155" fmla="*/ 386194 h 5463886"/>
                <a:gd name="connsiteX156" fmla="*/ 2272145 w 5081154"/>
                <a:gd name="connsiteY156" fmla="*/ 441439 h 5463886"/>
                <a:gd name="connsiteX157" fmla="*/ 2278380 w 5081154"/>
                <a:gd name="connsiteY157" fmla="*/ 529936 h 5463886"/>
                <a:gd name="connsiteX158" fmla="*/ 2321675 w 5081154"/>
                <a:gd name="connsiteY158" fmla="*/ 500494 h 5463886"/>
                <a:gd name="connsiteX159" fmla="*/ 2371205 w 5081154"/>
                <a:gd name="connsiteY159" fmla="*/ 523354 h 5463886"/>
                <a:gd name="connsiteX160" fmla="*/ 2401685 w 5081154"/>
                <a:gd name="connsiteY160" fmla="*/ 403339 h 5463886"/>
                <a:gd name="connsiteX161" fmla="*/ 2375015 w 5081154"/>
                <a:gd name="connsiteY161" fmla="*/ 235699 h 5463886"/>
                <a:gd name="connsiteX162" fmla="*/ 2392160 w 5081154"/>
                <a:gd name="connsiteY162" fmla="*/ 176644 h 5463886"/>
                <a:gd name="connsiteX163" fmla="*/ 2543001 w 5081154"/>
                <a:gd name="connsiteY163" fmla="*/ 128501 h 5463886"/>
                <a:gd name="connsiteX164" fmla="*/ 2580755 w 5081154"/>
                <a:gd name="connsiteY164" fmla="*/ 163309 h 5463886"/>
                <a:gd name="connsiteX165" fmla="*/ 2573135 w 5081154"/>
                <a:gd name="connsiteY165" fmla="*/ 266179 h 5463886"/>
                <a:gd name="connsiteX166" fmla="*/ 2628380 w 5081154"/>
                <a:gd name="connsiteY166" fmla="*/ 292849 h 5463886"/>
                <a:gd name="connsiteX167" fmla="*/ 2667519 w 5081154"/>
                <a:gd name="connsiteY167" fmla="*/ 355369 h 5463886"/>
                <a:gd name="connsiteX168" fmla="*/ 2662670 w 5081154"/>
                <a:gd name="connsiteY168" fmla="*/ 353809 h 5463886"/>
                <a:gd name="connsiteX169" fmla="*/ 2943398 w 5081154"/>
                <a:gd name="connsiteY169" fmla="*/ 307051 h 5463886"/>
                <a:gd name="connsiteX170" fmla="*/ 2978900 w 5081154"/>
                <a:gd name="connsiteY170" fmla="*/ 344284 h 5463886"/>
                <a:gd name="connsiteX171" fmla="*/ 3076055 w 5081154"/>
                <a:gd name="connsiteY171" fmla="*/ 290944 h 5463886"/>
                <a:gd name="connsiteX172" fmla="*/ 3125585 w 5081154"/>
                <a:gd name="connsiteY172" fmla="*/ 351904 h 5463886"/>
                <a:gd name="connsiteX173" fmla="*/ 3125585 w 5081154"/>
                <a:gd name="connsiteY173" fmla="*/ 416674 h 5463886"/>
                <a:gd name="connsiteX174" fmla="*/ 3265170 w 5081154"/>
                <a:gd name="connsiteY174" fmla="*/ 480233 h 5463886"/>
                <a:gd name="connsiteX175" fmla="*/ 3287510 w 5081154"/>
                <a:gd name="connsiteY175" fmla="*/ 538594 h 5463886"/>
                <a:gd name="connsiteX176" fmla="*/ 3247678 w 5081154"/>
                <a:gd name="connsiteY176" fmla="*/ 571500 h 5463886"/>
                <a:gd name="connsiteX177" fmla="*/ 3358861 w 5081154"/>
                <a:gd name="connsiteY177" fmla="*/ 710219 h 5463886"/>
                <a:gd name="connsiteX178" fmla="*/ 3359900 w 5081154"/>
                <a:gd name="connsiteY178" fmla="*/ 828154 h 5463886"/>
                <a:gd name="connsiteX179" fmla="*/ 3411335 w 5081154"/>
                <a:gd name="connsiteY179" fmla="*/ 860539 h 5463886"/>
                <a:gd name="connsiteX180" fmla="*/ 3436446 w 5081154"/>
                <a:gd name="connsiteY180" fmla="*/ 919422 h 5463886"/>
                <a:gd name="connsiteX181" fmla="*/ 3647209 w 5081154"/>
                <a:gd name="connsiteY181" fmla="*/ 1037359 h 5463886"/>
                <a:gd name="connsiteX182" fmla="*/ 3643745 w 5081154"/>
                <a:gd name="connsiteY182" fmla="*/ 1098664 h 5463886"/>
                <a:gd name="connsiteX183" fmla="*/ 3706783 w 5081154"/>
                <a:gd name="connsiteY183" fmla="*/ 1141095 h 5463886"/>
                <a:gd name="connsiteX0" fmla="*/ 3706783 w 5081154"/>
                <a:gd name="connsiteY0" fmla="*/ 1141095 h 5463886"/>
                <a:gd name="connsiteX1" fmla="*/ 3647209 w 5081154"/>
                <a:gd name="connsiteY1" fmla="*/ 1276350 h 5463886"/>
                <a:gd name="connsiteX2" fmla="*/ 3633874 w 5081154"/>
                <a:gd name="connsiteY2" fmla="*/ 1352723 h 5463886"/>
                <a:gd name="connsiteX3" fmla="*/ 3566852 w 5081154"/>
                <a:gd name="connsiteY3" fmla="*/ 1411605 h 5463886"/>
                <a:gd name="connsiteX4" fmla="*/ 3595254 w 5081154"/>
                <a:gd name="connsiteY4" fmla="*/ 1494559 h 5463886"/>
                <a:gd name="connsiteX5" fmla="*/ 3678381 w 5081154"/>
                <a:gd name="connsiteY5" fmla="*/ 1525732 h 5463886"/>
                <a:gd name="connsiteX6" fmla="*/ 3688772 w 5081154"/>
                <a:gd name="connsiteY6" fmla="*/ 1640032 h 5463886"/>
                <a:gd name="connsiteX7" fmla="*/ 3733107 w 5081154"/>
                <a:gd name="connsiteY7" fmla="*/ 1658043 h 5463886"/>
                <a:gd name="connsiteX8" fmla="*/ 3758911 w 5081154"/>
                <a:gd name="connsiteY8" fmla="*/ 1778751 h 5463886"/>
                <a:gd name="connsiteX9" fmla="*/ 3803072 w 5081154"/>
                <a:gd name="connsiteY9" fmla="*/ 1806286 h 5463886"/>
                <a:gd name="connsiteX10" fmla="*/ 3834245 w 5081154"/>
                <a:gd name="connsiteY10" fmla="*/ 1941368 h 5463886"/>
                <a:gd name="connsiteX11" fmla="*/ 3938154 w 5081154"/>
                <a:gd name="connsiteY11" fmla="*/ 2003714 h 5463886"/>
                <a:gd name="connsiteX12" fmla="*/ 3958936 w 5081154"/>
                <a:gd name="connsiteY12" fmla="*/ 2076450 h 5463886"/>
                <a:gd name="connsiteX13" fmla="*/ 4197927 w 5081154"/>
                <a:gd name="connsiteY13" fmla="*/ 2107623 h 5463886"/>
                <a:gd name="connsiteX14" fmla="*/ 4384963 w 5081154"/>
                <a:gd name="connsiteY14" fmla="*/ 2481696 h 5463886"/>
                <a:gd name="connsiteX15" fmla="*/ 4447309 w 5081154"/>
                <a:gd name="connsiteY15" fmla="*/ 2429741 h 5463886"/>
                <a:gd name="connsiteX16" fmla="*/ 4603172 w 5081154"/>
                <a:gd name="connsiteY16" fmla="*/ 2575214 h 5463886"/>
                <a:gd name="connsiteX17" fmla="*/ 4603172 w 5081154"/>
                <a:gd name="connsiteY17" fmla="*/ 2658341 h 5463886"/>
                <a:gd name="connsiteX18" fmla="*/ 4738254 w 5081154"/>
                <a:gd name="connsiteY18" fmla="*/ 2762250 h 5463886"/>
                <a:gd name="connsiteX19" fmla="*/ 4831772 w 5081154"/>
                <a:gd name="connsiteY19" fmla="*/ 2741468 h 5463886"/>
                <a:gd name="connsiteX20" fmla="*/ 4914900 w 5081154"/>
                <a:gd name="connsiteY20" fmla="*/ 2845377 h 5463886"/>
                <a:gd name="connsiteX21" fmla="*/ 4966854 w 5081154"/>
                <a:gd name="connsiteY21" fmla="*/ 2845377 h 5463886"/>
                <a:gd name="connsiteX22" fmla="*/ 5060372 w 5081154"/>
                <a:gd name="connsiteY22" fmla="*/ 3063586 h 5463886"/>
                <a:gd name="connsiteX23" fmla="*/ 5081154 w 5081154"/>
                <a:gd name="connsiteY23" fmla="*/ 3167496 h 5463886"/>
                <a:gd name="connsiteX24" fmla="*/ 5060372 w 5081154"/>
                <a:gd name="connsiteY24" fmla="*/ 3261014 h 5463886"/>
                <a:gd name="connsiteX25" fmla="*/ 5060372 w 5081154"/>
                <a:gd name="connsiteY25" fmla="*/ 3323359 h 5463886"/>
                <a:gd name="connsiteX26" fmla="*/ 4935681 w 5081154"/>
                <a:gd name="connsiteY26" fmla="*/ 3458441 h 5463886"/>
                <a:gd name="connsiteX27" fmla="*/ 4748645 w 5081154"/>
                <a:gd name="connsiteY27" fmla="*/ 3354532 h 5463886"/>
                <a:gd name="connsiteX28" fmla="*/ 4665518 w 5081154"/>
                <a:gd name="connsiteY28" fmla="*/ 3406486 h 5463886"/>
                <a:gd name="connsiteX29" fmla="*/ 4623954 w 5081154"/>
                <a:gd name="connsiteY29" fmla="*/ 3718214 h 5463886"/>
                <a:gd name="connsiteX30" fmla="*/ 4478481 w 5081154"/>
                <a:gd name="connsiteY30" fmla="*/ 3842905 h 5463886"/>
                <a:gd name="connsiteX31" fmla="*/ 4239490 w 5081154"/>
                <a:gd name="connsiteY31" fmla="*/ 3894859 h 5463886"/>
                <a:gd name="connsiteX32" fmla="*/ 4156363 w 5081154"/>
                <a:gd name="connsiteY32" fmla="*/ 3957205 h 5463886"/>
                <a:gd name="connsiteX33" fmla="*/ 4073236 w 5081154"/>
                <a:gd name="connsiteY33" fmla="*/ 3988377 h 5463886"/>
                <a:gd name="connsiteX34" fmla="*/ 3938154 w 5081154"/>
                <a:gd name="connsiteY34" fmla="*/ 4123459 h 5463886"/>
                <a:gd name="connsiteX35" fmla="*/ 4042063 w 5081154"/>
                <a:gd name="connsiteY35" fmla="*/ 4383232 h 5463886"/>
                <a:gd name="connsiteX36" fmla="*/ 4156363 w 5081154"/>
                <a:gd name="connsiteY36" fmla="*/ 4559877 h 5463886"/>
                <a:gd name="connsiteX37" fmla="*/ 4083627 w 5081154"/>
                <a:gd name="connsiteY37" fmla="*/ 4736523 h 5463886"/>
                <a:gd name="connsiteX38" fmla="*/ 4083627 w 5081154"/>
                <a:gd name="connsiteY38" fmla="*/ 4819650 h 5463886"/>
                <a:gd name="connsiteX39" fmla="*/ 4239490 w 5081154"/>
                <a:gd name="connsiteY39" fmla="*/ 4809259 h 5463886"/>
                <a:gd name="connsiteX40" fmla="*/ 4260272 w 5081154"/>
                <a:gd name="connsiteY40" fmla="*/ 4892386 h 5463886"/>
                <a:gd name="connsiteX41" fmla="*/ 4197927 w 5081154"/>
                <a:gd name="connsiteY41" fmla="*/ 5214505 h 5463886"/>
                <a:gd name="connsiteX42" fmla="*/ 3948545 w 5081154"/>
                <a:gd name="connsiteY42" fmla="*/ 5048250 h 5463886"/>
                <a:gd name="connsiteX43" fmla="*/ 4000500 w 5081154"/>
                <a:gd name="connsiteY43" fmla="*/ 4985905 h 5463886"/>
                <a:gd name="connsiteX44" fmla="*/ 3927763 w 5081154"/>
                <a:gd name="connsiteY44" fmla="*/ 4944341 h 5463886"/>
                <a:gd name="connsiteX45" fmla="*/ 3927763 w 5081154"/>
                <a:gd name="connsiteY45" fmla="*/ 4871605 h 5463886"/>
                <a:gd name="connsiteX46" fmla="*/ 3771900 w 5081154"/>
                <a:gd name="connsiteY46" fmla="*/ 4881996 h 5463886"/>
                <a:gd name="connsiteX47" fmla="*/ 3667990 w 5081154"/>
                <a:gd name="connsiteY47" fmla="*/ 4933950 h 5463886"/>
                <a:gd name="connsiteX48" fmla="*/ 3564081 w 5081154"/>
                <a:gd name="connsiteY48" fmla="*/ 4830041 h 5463886"/>
                <a:gd name="connsiteX49" fmla="*/ 3356263 w 5081154"/>
                <a:gd name="connsiteY49" fmla="*/ 4850823 h 5463886"/>
                <a:gd name="connsiteX50" fmla="*/ 3356263 w 5081154"/>
                <a:gd name="connsiteY50" fmla="*/ 4726132 h 5463886"/>
                <a:gd name="connsiteX51" fmla="*/ 3273136 w 5081154"/>
                <a:gd name="connsiteY51" fmla="*/ 4819650 h 5463886"/>
                <a:gd name="connsiteX52" fmla="*/ 3293918 w 5081154"/>
                <a:gd name="connsiteY52" fmla="*/ 4933950 h 5463886"/>
                <a:gd name="connsiteX53" fmla="*/ 2930236 w 5081154"/>
                <a:gd name="connsiteY53" fmla="*/ 4933950 h 5463886"/>
                <a:gd name="connsiteX54" fmla="*/ 2670463 w 5081154"/>
                <a:gd name="connsiteY54" fmla="*/ 4954732 h 5463886"/>
                <a:gd name="connsiteX55" fmla="*/ 2628900 w 5081154"/>
                <a:gd name="connsiteY55" fmla="*/ 5120986 h 5463886"/>
                <a:gd name="connsiteX56" fmla="*/ 2441863 w 5081154"/>
                <a:gd name="connsiteY56" fmla="*/ 5120986 h 5463886"/>
                <a:gd name="connsiteX57" fmla="*/ 2369127 w 5081154"/>
                <a:gd name="connsiteY57" fmla="*/ 5204114 h 5463886"/>
                <a:gd name="connsiteX58" fmla="*/ 2265218 w 5081154"/>
                <a:gd name="connsiteY58" fmla="*/ 5276850 h 5463886"/>
                <a:gd name="connsiteX59" fmla="*/ 1849581 w 5081154"/>
                <a:gd name="connsiteY59" fmla="*/ 5266459 h 5463886"/>
                <a:gd name="connsiteX60" fmla="*/ 1870363 w 5081154"/>
                <a:gd name="connsiteY60" fmla="*/ 5069032 h 5463886"/>
                <a:gd name="connsiteX61" fmla="*/ 1766454 w 5081154"/>
                <a:gd name="connsiteY61" fmla="*/ 5079423 h 5463886"/>
                <a:gd name="connsiteX62" fmla="*/ 1610590 w 5081154"/>
                <a:gd name="connsiteY62" fmla="*/ 4944341 h 5463886"/>
                <a:gd name="connsiteX63" fmla="*/ 1527463 w 5081154"/>
                <a:gd name="connsiteY63" fmla="*/ 5017077 h 5463886"/>
                <a:gd name="connsiteX64" fmla="*/ 1465118 w 5081154"/>
                <a:gd name="connsiteY64" fmla="*/ 5048250 h 5463886"/>
                <a:gd name="connsiteX65" fmla="*/ 1361209 w 5081154"/>
                <a:gd name="connsiteY65" fmla="*/ 5027468 h 5463886"/>
                <a:gd name="connsiteX66" fmla="*/ 1392381 w 5081154"/>
                <a:gd name="connsiteY66" fmla="*/ 5193723 h 5463886"/>
                <a:gd name="connsiteX67" fmla="*/ 1340427 w 5081154"/>
                <a:gd name="connsiteY67" fmla="*/ 5318414 h 5463886"/>
                <a:gd name="connsiteX68" fmla="*/ 1153390 w 5081154"/>
                <a:gd name="connsiteY68" fmla="*/ 5463886 h 5463886"/>
                <a:gd name="connsiteX69" fmla="*/ 1049481 w 5081154"/>
                <a:gd name="connsiteY69" fmla="*/ 5453496 h 5463886"/>
                <a:gd name="connsiteX70" fmla="*/ 1143000 w 5081154"/>
                <a:gd name="connsiteY70" fmla="*/ 5276850 h 5463886"/>
                <a:gd name="connsiteX71" fmla="*/ 997527 w 5081154"/>
                <a:gd name="connsiteY71" fmla="*/ 5339196 h 5463886"/>
                <a:gd name="connsiteX72" fmla="*/ 955963 w 5081154"/>
                <a:gd name="connsiteY72" fmla="*/ 5224896 h 5463886"/>
                <a:gd name="connsiteX73" fmla="*/ 997527 w 5081154"/>
                <a:gd name="connsiteY73" fmla="*/ 5152159 h 5463886"/>
                <a:gd name="connsiteX74" fmla="*/ 924790 w 5081154"/>
                <a:gd name="connsiteY74" fmla="*/ 5110596 h 5463886"/>
                <a:gd name="connsiteX75" fmla="*/ 862445 w 5081154"/>
                <a:gd name="connsiteY75" fmla="*/ 5058641 h 5463886"/>
                <a:gd name="connsiteX76" fmla="*/ 779318 w 5081154"/>
                <a:gd name="connsiteY76" fmla="*/ 5006686 h 5463886"/>
                <a:gd name="connsiteX77" fmla="*/ 675409 w 5081154"/>
                <a:gd name="connsiteY77" fmla="*/ 4892386 h 5463886"/>
                <a:gd name="connsiteX78" fmla="*/ 602672 w 5081154"/>
                <a:gd name="connsiteY78" fmla="*/ 5027468 h 5463886"/>
                <a:gd name="connsiteX79" fmla="*/ 415636 w 5081154"/>
                <a:gd name="connsiteY79" fmla="*/ 5027468 h 5463886"/>
                <a:gd name="connsiteX80" fmla="*/ 353290 w 5081154"/>
                <a:gd name="connsiteY80" fmla="*/ 4965123 h 5463886"/>
                <a:gd name="connsiteX81" fmla="*/ 488372 w 5081154"/>
                <a:gd name="connsiteY81" fmla="*/ 4892386 h 5463886"/>
                <a:gd name="connsiteX82" fmla="*/ 633845 w 5081154"/>
                <a:gd name="connsiteY82" fmla="*/ 4902777 h 5463886"/>
                <a:gd name="connsiteX83" fmla="*/ 748145 w 5081154"/>
                <a:gd name="connsiteY83" fmla="*/ 4798868 h 5463886"/>
                <a:gd name="connsiteX84" fmla="*/ 852054 w 5081154"/>
                <a:gd name="connsiteY84" fmla="*/ 4830041 h 5463886"/>
                <a:gd name="connsiteX85" fmla="*/ 955963 w 5081154"/>
                <a:gd name="connsiteY85" fmla="*/ 4788477 h 5463886"/>
                <a:gd name="connsiteX86" fmla="*/ 976745 w 5081154"/>
                <a:gd name="connsiteY86" fmla="*/ 4861214 h 5463886"/>
                <a:gd name="connsiteX87" fmla="*/ 1039090 w 5081154"/>
                <a:gd name="connsiteY87" fmla="*/ 4694959 h 5463886"/>
                <a:gd name="connsiteX88" fmla="*/ 966354 w 5081154"/>
                <a:gd name="connsiteY88" fmla="*/ 4622223 h 5463886"/>
                <a:gd name="connsiteX89" fmla="*/ 1039090 w 5081154"/>
                <a:gd name="connsiteY89" fmla="*/ 4539096 h 5463886"/>
                <a:gd name="connsiteX90" fmla="*/ 976745 w 5081154"/>
                <a:gd name="connsiteY90" fmla="*/ 4435186 h 5463886"/>
                <a:gd name="connsiteX91" fmla="*/ 997527 w 5081154"/>
                <a:gd name="connsiteY91" fmla="*/ 4341668 h 5463886"/>
                <a:gd name="connsiteX92" fmla="*/ 1028700 w 5081154"/>
                <a:gd name="connsiteY92" fmla="*/ 4102677 h 5463886"/>
                <a:gd name="connsiteX93" fmla="*/ 935181 w 5081154"/>
                <a:gd name="connsiteY93" fmla="*/ 3676650 h 5463886"/>
                <a:gd name="connsiteX94" fmla="*/ 987136 w 5081154"/>
                <a:gd name="connsiteY94" fmla="*/ 3531177 h 5463886"/>
                <a:gd name="connsiteX95" fmla="*/ 1080654 w 5081154"/>
                <a:gd name="connsiteY95" fmla="*/ 3479223 h 5463886"/>
                <a:gd name="connsiteX96" fmla="*/ 1101436 w 5081154"/>
                <a:gd name="connsiteY96" fmla="*/ 3520786 h 5463886"/>
                <a:gd name="connsiteX97" fmla="*/ 1246909 w 5081154"/>
                <a:gd name="connsiteY97" fmla="*/ 3406486 h 5463886"/>
                <a:gd name="connsiteX98" fmla="*/ 1288472 w 5081154"/>
                <a:gd name="connsiteY98" fmla="*/ 3240232 h 5463886"/>
                <a:gd name="connsiteX99" fmla="*/ 1236518 w 5081154"/>
                <a:gd name="connsiteY99" fmla="*/ 3125932 h 5463886"/>
                <a:gd name="connsiteX100" fmla="*/ 1340427 w 5081154"/>
                <a:gd name="connsiteY100" fmla="*/ 3157105 h 5463886"/>
                <a:gd name="connsiteX101" fmla="*/ 1444336 w 5081154"/>
                <a:gd name="connsiteY101" fmla="*/ 3157105 h 5463886"/>
                <a:gd name="connsiteX102" fmla="*/ 1465118 w 5081154"/>
                <a:gd name="connsiteY102" fmla="*/ 3136323 h 5463886"/>
                <a:gd name="connsiteX103" fmla="*/ 1413163 w 5081154"/>
                <a:gd name="connsiteY103" fmla="*/ 2990850 h 5463886"/>
                <a:gd name="connsiteX104" fmla="*/ 1454727 w 5081154"/>
                <a:gd name="connsiteY104" fmla="*/ 2793423 h 5463886"/>
                <a:gd name="connsiteX105" fmla="*/ 1371600 w 5081154"/>
                <a:gd name="connsiteY105" fmla="*/ 2575214 h 5463886"/>
                <a:gd name="connsiteX106" fmla="*/ 1267690 w 5081154"/>
                <a:gd name="connsiteY106" fmla="*/ 2564823 h 5463886"/>
                <a:gd name="connsiteX107" fmla="*/ 1205345 w 5081154"/>
                <a:gd name="connsiteY107" fmla="*/ 2450523 h 5463886"/>
                <a:gd name="connsiteX108" fmla="*/ 1278081 w 5081154"/>
                <a:gd name="connsiteY108" fmla="*/ 2346614 h 5463886"/>
                <a:gd name="connsiteX109" fmla="*/ 1132609 w 5081154"/>
                <a:gd name="connsiteY109" fmla="*/ 2211532 h 5463886"/>
                <a:gd name="connsiteX110" fmla="*/ 1132609 w 5081154"/>
                <a:gd name="connsiteY110" fmla="*/ 2086841 h 5463886"/>
                <a:gd name="connsiteX111" fmla="*/ 1132609 w 5081154"/>
                <a:gd name="connsiteY111" fmla="*/ 2086841 h 5463886"/>
                <a:gd name="connsiteX112" fmla="*/ 1163781 w 5081154"/>
                <a:gd name="connsiteY112" fmla="*/ 1962150 h 5463886"/>
                <a:gd name="connsiteX113" fmla="*/ 1132609 w 5081154"/>
                <a:gd name="connsiteY113" fmla="*/ 1879023 h 5463886"/>
                <a:gd name="connsiteX114" fmla="*/ 1132609 w 5081154"/>
                <a:gd name="connsiteY114" fmla="*/ 1785505 h 5463886"/>
                <a:gd name="connsiteX115" fmla="*/ 1070263 w 5081154"/>
                <a:gd name="connsiteY115" fmla="*/ 1754332 h 5463886"/>
                <a:gd name="connsiteX116" fmla="*/ 955963 w 5081154"/>
                <a:gd name="connsiteY116" fmla="*/ 1816677 h 5463886"/>
                <a:gd name="connsiteX117" fmla="*/ 914400 w 5081154"/>
                <a:gd name="connsiteY117" fmla="*/ 1650423 h 5463886"/>
                <a:gd name="connsiteX118" fmla="*/ 841663 w 5081154"/>
                <a:gd name="connsiteY118" fmla="*/ 1421823 h 5463886"/>
                <a:gd name="connsiteX119" fmla="*/ 654627 w 5081154"/>
                <a:gd name="connsiteY119" fmla="*/ 1328305 h 5463886"/>
                <a:gd name="connsiteX120" fmla="*/ 342900 w 5081154"/>
                <a:gd name="connsiteY120" fmla="*/ 1307523 h 5463886"/>
                <a:gd name="connsiteX121" fmla="*/ 394854 w 5081154"/>
                <a:gd name="connsiteY121" fmla="*/ 1473777 h 5463886"/>
                <a:gd name="connsiteX122" fmla="*/ 270163 w 5081154"/>
                <a:gd name="connsiteY122" fmla="*/ 1546514 h 5463886"/>
                <a:gd name="connsiteX123" fmla="*/ 51954 w 5081154"/>
                <a:gd name="connsiteY123" fmla="*/ 1619250 h 5463886"/>
                <a:gd name="connsiteX124" fmla="*/ 114300 w 5081154"/>
                <a:gd name="connsiteY124" fmla="*/ 1359477 h 5463886"/>
                <a:gd name="connsiteX125" fmla="*/ 10390 w 5081154"/>
                <a:gd name="connsiteY125" fmla="*/ 1099705 h 5463886"/>
                <a:gd name="connsiteX126" fmla="*/ 0 w 5081154"/>
                <a:gd name="connsiteY126" fmla="*/ 798368 h 5463886"/>
                <a:gd name="connsiteX127" fmla="*/ 270163 w 5081154"/>
                <a:gd name="connsiteY127" fmla="*/ 673677 h 5463886"/>
                <a:gd name="connsiteX128" fmla="*/ 571500 w 5081154"/>
                <a:gd name="connsiteY128" fmla="*/ 746414 h 5463886"/>
                <a:gd name="connsiteX129" fmla="*/ 571500 w 5081154"/>
                <a:gd name="connsiteY129" fmla="*/ 538596 h 5463886"/>
                <a:gd name="connsiteX130" fmla="*/ 852054 w 5081154"/>
                <a:gd name="connsiteY130" fmla="*/ 226868 h 5463886"/>
                <a:gd name="connsiteX131" fmla="*/ 1111827 w 5081154"/>
                <a:gd name="connsiteY131" fmla="*/ 112568 h 5463886"/>
                <a:gd name="connsiteX132" fmla="*/ 1211060 w 5081154"/>
                <a:gd name="connsiteY132" fmla="*/ 0 h 5463886"/>
                <a:gd name="connsiteX133" fmla="*/ 1289165 w 5081154"/>
                <a:gd name="connsiteY133" fmla="*/ 31864 h 5463886"/>
                <a:gd name="connsiteX134" fmla="*/ 1325360 w 5081154"/>
                <a:gd name="connsiteY134" fmla="*/ 79489 h 5463886"/>
                <a:gd name="connsiteX135" fmla="*/ 1432040 w 5081154"/>
                <a:gd name="connsiteY135" fmla="*/ 129019 h 5463886"/>
                <a:gd name="connsiteX136" fmla="*/ 1492480 w 5081154"/>
                <a:gd name="connsiteY136" fmla="*/ 233796 h 5463886"/>
                <a:gd name="connsiteX137" fmla="*/ 1489190 w 5081154"/>
                <a:gd name="connsiteY137" fmla="*/ 285229 h 5463886"/>
                <a:gd name="connsiteX138" fmla="*/ 1694930 w 5081154"/>
                <a:gd name="connsiteY138" fmla="*/ 393814 h 5463886"/>
                <a:gd name="connsiteX139" fmla="*/ 1694930 w 5081154"/>
                <a:gd name="connsiteY139" fmla="*/ 523354 h 5463886"/>
                <a:gd name="connsiteX140" fmla="*/ 1710516 w 5081154"/>
                <a:gd name="connsiteY140" fmla="*/ 585874 h 5463886"/>
                <a:gd name="connsiteX141" fmla="*/ 1769225 w 5081154"/>
                <a:gd name="connsiteY141" fmla="*/ 576694 h 5463886"/>
                <a:gd name="connsiteX142" fmla="*/ 1803515 w 5081154"/>
                <a:gd name="connsiteY142" fmla="*/ 618604 h 5463886"/>
                <a:gd name="connsiteX143" fmla="*/ 1830185 w 5081154"/>
                <a:gd name="connsiteY143" fmla="*/ 559549 h 5463886"/>
                <a:gd name="connsiteX144" fmla="*/ 1921625 w 5081154"/>
                <a:gd name="connsiteY144" fmla="*/ 570979 h 5463886"/>
                <a:gd name="connsiteX145" fmla="*/ 1948295 w 5081154"/>
                <a:gd name="connsiteY145" fmla="*/ 511924 h 5463886"/>
                <a:gd name="connsiteX146" fmla="*/ 1870190 w 5081154"/>
                <a:gd name="connsiteY146" fmla="*/ 470014 h 5463886"/>
                <a:gd name="connsiteX147" fmla="*/ 1820660 w 5081154"/>
                <a:gd name="connsiteY147" fmla="*/ 388099 h 5463886"/>
                <a:gd name="connsiteX148" fmla="*/ 1836593 w 5081154"/>
                <a:gd name="connsiteY148" fmla="*/ 347749 h 5463886"/>
                <a:gd name="connsiteX149" fmla="*/ 1976870 w 5081154"/>
                <a:gd name="connsiteY149" fmla="*/ 315709 h 5463886"/>
                <a:gd name="connsiteX150" fmla="*/ 2009255 w 5081154"/>
                <a:gd name="connsiteY150" fmla="*/ 344284 h 5463886"/>
                <a:gd name="connsiteX151" fmla="*/ 2070215 w 5081154"/>
                <a:gd name="connsiteY151" fmla="*/ 344284 h 5463886"/>
                <a:gd name="connsiteX152" fmla="*/ 2098790 w 5081154"/>
                <a:gd name="connsiteY152" fmla="*/ 382384 h 5463886"/>
                <a:gd name="connsiteX153" fmla="*/ 2138795 w 5081154"/>
                <a:gd name="connsiteY153" fmla="*/ 361429 h 5463886"/>
                <a:gd name="connsiteX154" fmla="*/ 2176895 w 5081154"/>
                <a:gd name="connsiteY154" fmla="*/ 384289 h 5463886"/>
                <a:gd name="connsiteX155" fmla="*/ 2235950 w 5081154"/>
                <a:gd name="connsiteY155" fmla="*/ 386194 h 5463886"/>
                <a:gd name="connsiteX156" fmla="*/ 2272145 w 5081154"/>
                <a:gd name="connsiteY156" fmla="*/ 441439 h 5463886"/>
                <a:gd name="connsiteX157" fmla="*/ 2278380 w 5081154"/>
                <a:gd name="connsiteY157" fmla="*/ 529936 h 5463886"/>
                <a:gd name="connsiteX158" fmla="*/ 2321675 w 5081154"/>
                <a:gd name="connsiteY158" fmla="*/ 500494 h 5463886"/>
                <a:gd name="connsiteX159" fmla="*/ 2371205 w 5081154"/>
                <a:gd name="connsiteY159" fmla="*/ 523354 h 5463886"/>
                <a:gd name="connsiteX160" fmla="*/ 2401685 w 5081154"/>
                <a:gd name="connsiteY160" fmla="*/ 403339 h 5463886"/>
                <a:gd name="connsiteX161" fmla="*/ 2375015 w 5081154"/>
                <a:gd name="connsiteY161" fmla="*/ 235699 h 5463886"/>
                <a:gd name="connsiteX162" fmla="*/ 2392160 w 5081154"/>
                <a:gd name="connsiteY162" fmla="*/ 176644 h 5463886"/>
                <a:gd name="connsiteX163" fmla="*/ 2543001 w 5081154"/>
                <a:gd name="connsiteY163" fmla="*/ 128501 h 5463886"/>
                <a:gd name="connsiteX164" fmla="*/ 2580755 w 5081154"/>
                <a:gd name="connsiteY164" fmla="*/ 163309 h 5463886"/>
                <a:gd name="connsiteX165" fmla="*/ 2573135 w 5081154"/>
                <a:gd name="connsiteY165" fmla="*/ 266179 h 5463886"/>
                <a:gd name="connsiteX166" fmla="*/ 2628380 w 5081154"/>
                <a:gd name="connsiteY166" fmla="*/ 292849 h 5463886"/>
                <a:gd name="connsiteX167" fmla="*/ 2667519 w 5081154"/>
                <a:gd name="connsiteY167" fmla="*/ 355369 h 5463886"/>
                <a:gd name="connsiteX168" fmla="*/ 2662670 w 5081154"/>
                <a:gd name="connsiteY168" fmla="*/ 353809 h 5463886"/>
                <a:gd name="connsiteX169" fmla="*/ 2943398 w 5081154"/>
                <a:gd name="connsiteY169" fmla="*/ 307051 h 5463886"/>
                <a:gd name="connsiteX170" fmla="*/ 2978900 w 5081154"/>
                <a:gd name="connsiteY170" fmla="*/ 344284 h 5463886"/>
                <a:gd name="connsiteX171" fmla="*/ 3076055 w 5081154"/>
                <a:gd name="connsiteY171" fmla="*/ 290944 h 5463886"/>
                <a:gd name="connsiteX172" fmla="*/ 3125585 w 5081154"/>
                <a:gd name="connsiteY172" fmla="*/ 351904 h 5463886"/>
                <a:gd name="connsiteX173" fmla="*/ 3125585 w 5081154"/>
                <a:gd name="connsiteY173" fmla="*/ 416674 h 5463886"/>
                <a:gd name="connsiteX174" fmla="*/ 3265170 w 5081154"/>
                <a:gd name="connsiteY174" fmla="*/ 480233 h 5463886"/>
                <a:gd name="connsiteX175" fmla="*/ 3287510 w 5081154"/>
                <a:gd name="connsiteY175" fmla="*/ 538594 h 5463886"/>
                <a:gd name="connsiteX176" fmla="*/ 3247678 w 5081154"/>
                <a:gd name="connsiteY176" fmla="*/ 571500 h 5463886"/>
                <a:gd name="connsiteX177" fmla="*/ 3358861 w 5081154"/>
                <a:gd name="connsiteY177" fmla="*/ 710219 h 5463886"/>
                <a:gd name="connsiteX178" fmla="*/ 3359900 w 5081154"/>
                <a:gd name="connsiteY178" fmla="*/ 828154 h 5463886"/>
                <a:gd name="connsiteX179" fmla="*/ 3411335 w 5081154"/>
                <a:gd name="connsiteY179" fmla="*/ 860539 h 5463886"/>
                <a:gd name="connsiteX180" fmla="*/ 3436446 w 5081154"/>
                <a:gd name="connsiteY180" fmla="*/ 919422 h 5463886"/>
                <a:gd name="connsiteX181" fmla="*/ 3647209 w 5081154"/>
                <a:gd name="connsiteY181" fmla="*/ 1037359 h 5463886"/>
                <a:gd name="connsiteX182" fmla="*/ 3643745 w 5081154"/>
                <a:gd name="connsiteY182" fmla="*/ 1098664 h 5463886"/>
                <a:gd name="connsiteX183" fmla="*/ 3706783 w 5081154"/>
                <a:gd name="connsiteY183" fmla="*/ 1141095 h 5463886"/>
                <a:gd name="connsiteX0" fmla="*/ 3706783 w 5081154"/>
                <a:gd name="connsiteY0" fmla="*/ 1141095 h 5463886"/>
                <a:gd name="connsiteX1" fmla="*/ 3647209 w 5081154"/>
                <a:gd name="connsiteY1" fmla="*/ 1276350 h 5463886"/>
                <a:gd name="connsiteX2" fmla="*/ 3633874 w 5081154"/>
                <a:gd name="connsiteY2" fmla="*/ 1352723 h 5463886"/>
                <a:gd name="connsiteX3" fmla="*/ 3566852 w 5081154"/>
                <a:gd name="connsiteY3" fmla="*/ 1411605 h 5463886"/>
                <a:gd name="connsiteX4" fmla="*/ 3595254 w 5081154"/>
                <a:gd name="connsiteY4" fmla="*/ 1494559 h 5463886"/>
                <a:gd name="connsiteX5" fmla="*/ 3678381 w 5081154"/>
                <a:gd name="connsiteY5" fmla="*/ 1525732 h 5463886"/>
                <a:gd name="connsiteX6" fmla="*/ 3688772 w 5081154"/>
                <a:gd name="connsiteY6" fmla="*/ 1640032 h 5463886"/>
                <a:gd name="connsiteX7" fmla="*/ 3733107 w 5081154"/>
                <a:gd name="connsiteY7" fmla="*/ 1658043 h 5463886"/>
                <a:gd name="connsiteX8" fmla="*/ 3758911 w 5081154"/>
                <a:gd name="connsiteY8" fmla="*/ 1778751 h 5463886"/>
                <a:gd name="connsiteX9" fmla="*/ 3791642 w 5081154"/>
                <a:gd name="connsiteY9" fmla="*/ 1787236 h 5463886"/>
                <a:gd name="connsiteX10" fmla="*/ 3834245 w 5081154"/>
                <a:gd name="connsiteY10" fmla="*/ 1941368 h 5463886"/>
                <a:gd name="connsiteX11" fmla="*/ 3938154 w 5081154"/>
                <a:gd name="connsiteY11" fmla="*/ 2003714 h 5463886"/>
                <a:gd name="connsiteX12" fmla="*/ 3958936 w 5081154"/>
                <a:gd name="connsiteY12" fmla="*/ 2076450 h 5463886"/>
                <a:gd name="connsiteX13" fmla="*/ 4197927 w 5081154"/>
                <a:gd name="connsiteY13" fmla="*/ 2107623 h 5463886"/>
                <a:gd name="connsiteX14" fmla="*/ 4384963 w 5081154"/>
                <a:gd name="connsiteY14" fmla="*/ 2481696 h 5463886"/>
                <a:gd name="connsiteX15" fmla="*/ 4447309 w 5081154"/>
                <a:gd name="connsiteY15" fmla="*/ 2429741 h 5463886"/>
                <a:gd name="connsiteX16" fmla="*/ 4603172 w 5081154"/>
                <a:gd name="connsiteY16" fmla="*/ 2575214 h 5463886"/>
                <a:gd name="connsiteX17" fmla="*/ 4603172 w 5081154"/>
                <a:gd name="connsiteY17" fmla="*/ 2658341 h 5463886"/>
                <a:gd name="connsiteX18" fmla="*/ 4738254 w 5081154"/>
                <a:gd name="connsiteY18" fmla="*/ 2762250 h 5463886"/>
                <a:gd name="connsiteX19" fmla="*/ 4831772 w 5081154"/>
                <a:gd name="connsiteY19" fmla="*/ 2741468 h 5463886"/>
                <a:gd name="connsiteX20" fmla="*/ 4914900 w 5081154"/>
                <a:gd name="connsiteY20" fmla="*/ 2845377 h 5463886"/>
                <a:gd name="connsiteX21" fmla="*/ 4966854 w 5081154"/>
                <a:gd name="connsiteY21" fmla="*/ 2845377 h 5463886"/>
                <a:gd name="connsiteX22" fmla="*/ 5060372 w 5081154"/>
                <a:gd name="connsiteY22" fmla="*/ 3063586 h 5463886"/>
                <a:gd name="connsiteX23" fmla="*/ 5081154 w 5081154"/>
                <a:gd name="connsiteY23" fmla="*/ 3167496 h 5463886"/>
                <a:gd name="connsiteX24" fmla="*/ 5060372 w 5081154"/>
                <a:gd name="connsiteY24" fmla="*/ 3261014 h 5463886"/>
                <a:gd name="connsiteX25" fmla="*/ 5060372 w 5081154"/>
                <a:gd name="connsiteY25" fmla="*/ 3323359 h 5463886"/>
                <a:gd name="connsiteX26" fmla="*/ 4935681 w 5081154"/>
                <a:gd name="connsiteY26" fmla="*/ 3458441 h 5463886"/>
                <a:gd name="connsiteX27" fmla="*/ 4748645 w 5081154"/>
                <a:gd name="connsiteY27" fmla="*/ 3354532 h 5463886"/>
                <a:gd name="connsiteX28" fmla="*/ 4665518 w 5081154"/>
                <a:gd name="connsiteY28" fmla="*/ 3406486 h 5463886"/>
                <a:gd name="connsiteX29" fmla="*/ 4623954 w 5081154"/>
                <a:gd name="connsiteY29" fmla="*/ 3718214 h 5463886"/>
                <a:gd name="connsiteX30" fmla="*/ 4478481 w 5081154"/>
                <a:gd name="connsiteY30" fmla="*/ 3842905 h 5463886"/>
                <a:gd name="connsiteX31" fmla="*/ 4239490 w 5081154"/>
                <a:gd name="connsiteY31" fmla="*/ 3894859 h 5463886"/>
                <a:gd name="connsiteX32" fmla="*/ 4156363 w 5081154"/>
                <a:gd name="connsiteY32" fmla="*/ 3957205 h 5463886"/>
                <a:gd name="connsiteX33" fmla="*/ 4073236 w 5081154"/>
                <a:gd name="connsiteY33" fmla="*/ 3988377 h 5463886"/>
                <a:gd name="connsiteX34" fmla="*/ 3938154 w 5081154"/>
                <a:gd name="connsiteY34" fmla="*/ 4123459 h 5463886"/>
                <a:gd name="connsiteX35" fmla="*/ 4042063 w 5081154"/>
                <a:gd name="connsiteY35" fmla="*/ 4383232 h 5463886"/>
                <a:gd name="connsiteX36" fmla="*/ 4156363 w 5081154"/>
                <a:gd name="connsiteY36" fmla="*/ 4559877 h 5463886"/>
                <a:gd name="connsiteX37" fmla="*/ 4083627 w 5081154"/>
                <a:gd name="connsiteY37" fmla="*/ 4736523 h 5463886"/>
                <a:gd name="connsiteX38" fmla="*/ 4083627 w 5081154"/>
                <a:gd name="connsiteY38" fmla="*/ 4819650 h 5463886"/>
                <a:gd name="connsiteX39" fmla="*/ 4239490 w 5081154"/>
                <a:gd name="connsiteY39" fmla="*/ 4809259 h 5463886"/>
                <a:gd name="connsiteX40" fmla="*/ 4260272 w 5081154"/>
                <a:gd name="connsiteY40" fmla="*/ 4892386 h 5463886"/>
                <a:gd name="connsiteX41" fmla="*/ 4197927 w 5081154"/>
                <a:gd name="connsiteY41" fmla="*/ 5214505 h 5463886"/>
                <a:gd name="connsiteX42" fmla="*/ 3948545 w 5081154"/>
                <a:gd name="connsiteY42" fmla="*/ 5048250 h 5463886"/>
                <a:gd name="connsiteX43" fmla="*/ 4000500 w 5081154"/>
                <a:gd name="connsiteY43" fmla="*/ 4985905 h 5463886"/>
                <a:gd name="connsiteX44" fmla="*/ 3927763 w 5081154"/>
                <a:gd name="connsiteY44" fmla="*/ 4944341 h 5463886"/>
                <a:gd name="connsiteX45" fmla="*/ 3927763 w 5081154"/>
                <a:gd name="connsiteY45" fmla="*/ 4871605 h 5463886"/>
                <a:gd name="connsiteX46" fmla="*/ 3771900 w 5081154"/>
                <a:gd name="connsiteY46" fmla="*/ 4881996 h 5463886"/>
                <a:gd name="connsiteX47" fmla="*/ 3667990 w 5081154"/>
                <a:gd name="connsiteY47" fmla="*/ 4933950 h 5463886"/>
                <a:gd name="connsiteX48" fmla="*/ 3564081 w 5081154"/>
                <a:gd name="connsiteY48" fmla="*/ 4830041 h 5463886"/>
                <a:gd name="connsiteX49" fmla="*/ 3356263 w 5081154"/>
                <a:gd name="connsiteY49" fmla="*/ 4850823 h 5463886"/>
                <a:gd name="connsiteX50" fmla="*/ 3356263 w 5081154"/>
                <a:gd name="connsiteY50" fmla="*/ 4726132 h 5463886"/>
                <a:gd name="connsiteX51" fmla="*/ 3273136 w 5081154"/>
                <a:gd name="connsiteY51" fmla="*/ 4819650 h 5463886"/>
                <a:gd name="connsiteX52" fmla="*/ 3293918 w 5081154"/>
                <a:gd name="connsiteY52" fmla="*/ 4933950 h 5463886"/>
                <a:gd name="connsiteX53" fmla="*/ 2930236 w 5081154"/>
                <a:gd name="connsiteY53" fmla="*/ 4933950 h 5463886"/>
                <a:gd name="connsiteX54" fmla="*/ 2670463 w 5081154"/>
                <a:gd name="connsiteY54" fmla="*/ 4954732 h 5463886"/>
                <a:gd name="connsiteX55" fmla="*/ 2628900 w 5081154"/>
                <a:gd name="connsiteY55" fmla="*/ 5120986 h 5463886"/>
                <a:gd name="connsiteX56" fmla="*/ 2441863 w 5081154"/>
                <a:gd name="connsiteY56" fmla="*/ 5120986 h 5463886"/>
                <a:gd name="connsiteX57" fmla="*/ 2369127 w 5081154"/>
                <a:gd name="connsiteY57" fmla="*/ 5204114 h 5463886"/>
                <a:gd name="connsiteX58" fmla="*/ 2265218 w 5081154"/>
                <a:gd name="connsiteY58" fmla="*/ 5276850 h 5463886"/>
                <a:gd name="connsiteX59" fmla="*/ 1849581 w 5081154"/>
                <a:gd name="connsiteY59" fmla="*/ 5266459 h 5463886"/>
                <a:gd name="connsiteX60" fmla="*/ 1870363 w 5081154"/>
                <a:gd name="connsiteY60" fmla="*/ 5069032 h 5463886"/>
                <a:gd name="connsiteX61" fmla="*/ 1766454 w 5081154"/>
                <a:gd name="connsiteY61" fmla="*/ 5079423 h 5463886"/>
                <a:gd name="connsiteX62" fmla="*/ 1610590 w 5081154"/>
                <a:gd name="connsiteY62" fmla="*/ 4944341 h 5463886"/>
                <a:gd name="connsiteX63" fmla="*/ 1527463 w 5081154"/>
                <a:gd name="connsiteY63" fmla="*/ 5017077 h 5463886"/>
                <a:gd name="connsiteX64" fmla="*/ 1465118 w 5081154"/>
                <a:gd name="connsiteY64" fmla="*/ 5048250 h 5463886"/>
                <a:gd name="connsiteX65" fmla="*/ 1361209 w 5081154"/>
                <a:gd name="connsiteY65" fmla="*/ 5027468 h 5463886"/>
                <a:gd name="connsiteX66" fmla="*/ 1392381 w 5081154"/>
                <a:gd name="connsiteY66" fmla="*/ 5193723 h 5463886"/>
                <a:gd name="connsiteX67" fmla="*/ 1340427 w 5081154"/>
                <a:gd name="connsiteY67" fmla="*/ 5318414 h 5463886"/>
                <a:gd name="connsiteX68" fmla="*/ 1153390 w 5081154"/>
                <a:gd name="connsiteY68" fmla="*/ 5463886 h 5463886"/>
                <a:gd name="connsiteX69" fmla="*/ 1049481 w 5081154"/>
                <a:gd name="connsiteY69" fmla="*/ 5453496 h 5463886"/>
                <a:gd name="connsiteX70" fmla="*/ 1143000 w 5081154"/>
                <a:gd name="connsiteY70" fmla="*/ 5276850 h 5463886"/>
                <a:gd name="connsiteX71" fmla="*/ 997527 w 5081154"/>
                <a:gd name="connsiteY71" fmla="*/ 5339196 h 5463886"/>
                <a:gd name="connsiteX72" fmla="*/ 955963 w 5081154"/>
                <a:gd name="connsiteY72" fmla="*/ 5224896 h 5463886"/>
                <a:gd name="connsiteX73" fmla="*/ 997527 w 5081154"/>
                <a:gd name="connsiteY73" fmla="*/ 5152159 h 5463886"/>
                <a:gd name="connsiteX74" fmla="*/ 924790 w 5081154"/>
                <a:gd name="connsiteY74" fmla="*/ 5110596 h 5463886"/>
                <a:gd name="connsiteX75" fmla="*/ 862445 w 5081154"/>
                <a:gd name="connsiteY75" fmla="*/ 5058641 h 5463886"/>
                <a:gd name="connsiteX76" fmla="*/ 779318 w 5081154"/>
                <a:gd name="connsiteY76" fmla="*/ 5006686 h 5463886"/>
                <a:gd name="connsiteX77" fmla="*/ 675409 w 5081154"/>
                <a:gd name="connsiteY77" fmla="*/ 4892386 h 5463886"/>
                <a:gd name="connsiteX78" fmla="*/ 602672 w 5081154"/>
                <a:gd name="connsiteY78" fmla="*/ 5027468 h 5463886"/>
                <a:gd name="connsiteX79" fmla="*/ 415636 w 5081154"/>
                <a:gd name="connsiteY79" fmla="*/ 5027468 h 5463886"/>
                <a:gd name="connsiteX80" fmla="*/ 353290 w 5081154"/>
                <a:gd name="connsiteY80" fmla="*/ 4965123 h 5463886"/>
                <a:gd name="connsiteX81" fmla="*/ 488372 w 5081154"/>
                <a:gd name="connsiteY81" fmla="*/ 4892386 h 5463886"/>
                <a:gd name="connsiteX82" fmla="*/ 633845 w 5081154"/>
                <a:gd name="connsiteY82" fmla="*/ 4902777 h 5463886"/>
                <a:gd name="connsiteX83" fmla="*/ 748145 w 5081154"/>
                <a:gd name="connsiteY83" fmla="*/ 4798868 h 5463886"/>
                <a:gd name="connsiteX84" fmla="*/ 852054 w 5081154"/>
                <a:gd name="connsiteY84" fmla="*/ 4830041 h 5463886"/>
                <a:gd name="connsiteX85" fmla="*/ 955963 w 5081154"/>
                <a:gd name="connsiteY85" fmla="*/ 4788477 h 5463886"/>
                <a:gd name="connsiteX86" fmla="*/ 976745 w 5081154"/>
                <a:gd name="connsiteY86" fmla="*/ 4861214 h 5463886"/>
                <a:gd name="connsiteX87" fmla="*/ 1039090 w 5081154"/>
                <a:gd name="connsiteY87" fmla="*/ 4694959 h 5463886"/>
                <a:gd name="connsiteX88" fmla="*/ 966354 w 5081154"/>
                <a:gd name="connsiteY88" fmla="*/ 4622223 h 5463886"/>
                <a:gd name="connsiteX89" fmla="*/ 1039090 w 5081154"/>
                <a:gd name="connsiteY89" fmla="*/ 4539096 h 5463886"/>
                <a:gd name="connsiteX90" fmla="*/ 976745 w 5081154"/>
                <a:gd name="connsiteY90" fmla="*/ 4435186 h 5463886"/>
                <a:gd name="connsiteX91" fmla="*/ 997527 w 5081154"/>
                <a:gd name="connsiteY91" fmla="*/ 4341668 h 5463886"/>
                <a:gd name="connsiteX92" fmla="*/ 1028700 w 5081154"/>
                <a:gd name="connsiteY92" fmla="*/ 4102677 h 5463886"/>
                <a:gd name="connsiteX93" fmla="*/ 935181 w 5081154"/>
                <a:gd name="connsiteY93" fmla="*/ 3676650 h 5463886"/>
                <a:gd name="connsiteX94" fmla="*/ 987136 w 5081154"/>
                <a:gd name="connsiteY94" fmla="*/ 3531177 h 5463886"/>
                <a:gd name="connsiteX95" fmla="*/ 1080654 w 5081154"/>
                <a:gd name="connsiteY95" fmla="*/ 3479223 h 5463886"/>
                <a:gd name="connsiteX96" fmla="*/ 1101436 w 5081154"/>
                <a:gd name="connsiteY96" fmla="*/ 3520786 h 5463886"/>
                <a:gd name="connsiteX97" fmla="*/ 1246909 w 5081154"/>
                <a:gd name="connsiteY97" fmla="*/ 3406486 h 5463886"/>
                <a:gd name="connsiteX98" fmla="*/ 1288472 w 5081154"/>
                <a:gd name="connsiteY98" fmla="*/ 3240232 h 5463886"/>
                <a:gd name="connsiteX99" fmla="*/ 1236518 w 5081154"/>
                <a:gd name="connsiteY99" fmla="*/ 3125932 h 5463886"/>
                <a:gd name="connsiteX100" fmla="*/ 1340427 w 5081154"/>
                <a:gd name="connsiteY100" fmla="*/ 3157105 h 5463886"/>
                <a:gd name="connsiteX101" fmla="*/ 1444336 w 5081154"/>
                <a:gd name="connsiteY101" fmla="*/ 3157105 h 5463886"/>
                <a:gd name="connsiteX102" fmla="*/ 1465118 w 5081154"/>
                <a:gd name="connsiteY102" fmla="*/ 3136323 h 5463886"/>
                <a:gd name="connsiteX103" fmla="*/ 1413163 w 5081154"/>
                <a:gd name="connsiteY103" fmla="*/ 2990850 h 5463886"/>
                <a:gd name="connsiteX104" fmla="*/ 1454727 w 5081154"/>
                <a:gd name="connsiteY104" fmla="*/ 2793423 h 5463886"/>
                <a:gd name="connsiteX105" fmla="*/ 1371600 w 5081154"/>
                <a:gd name="connsiteY105" fmla="*/ 2575214 h 5463886"/>
                <a:gd name="connsiteX106" fmla="*/ 1267690 w 5081154"/>
                <a:gd name="connsiteY106" fmla="*/ 2564823 h 5463886"/>
                <a:gd name="connsiteX107" fmla="*/ 1205345 w 5081154"/>
                <a:gd name="connsiteY107" fmla="*/ 2450523 h 5463886"/>
                <a:gd name="connsiteX108" fmla="*/ 1278081 w 5081154"/>
                <a:gd name="connsiteY108" fmla="*/ 2346614 h 5463886"/>
                <a:gd name="connsiteX109" fmla="*/ 1132609 w 5081154"/>
                <a:gd name="connsiteY109" fmla="*/ 2211532 h 5463886"/>
                <a:gd name="connsiteX110" fmla="*/ 1132609 w 5081154"/>
                <a:gd name="connsiteY110" fmla="*/ 2086841 h 5463886"/>
                <a:gd name="connsiteX111" fmla="*/ 1132609 w 5081154"/>
                <a:gd name="connsiteY111" fmla="*/ 2086841 h 5463886"/>
                <a:gd name="connsiteX112" fmla="*/ 1163781 w 5081154"/>
                <a:gd name="connsiteY112" fmla="*/ 1962150 h 5463886"/>
                <a:gd name="connsiteX113" fmla="*/ 1132609 w 5081154"/>
                <a:gd name="connsiteY113" fmla="*/ 1879023 h 5463886"/>
                <a:gd name="connsiteX114" fmla="*/ 1132609 w 5081154"/>
                <a:gd name="connsiteY114" fmla="*/ 1785505 h 5463886"/>
                <a:gd name="connsiteX115" fmla="*/ 1070263 w 5081154"/>
                <a:gd name="connsiteY115" fmla="*/ 1754332 h 5463886"/>
                <a:gd name="connsiteX116" fmla="*/ 955963 w 5081154"/>
                <a:gd name="connsiteY116" fmla="*/ 1816677 h 5463886"/>
                <a:gd name="connsiteX117" fmla="*/ 914400 w 5081154"/>
                <a:gd name="connsiteY117" fmla="*/ 1650423 h 5463886"/>
                <a:gd name="connsiteX118" fmla="*/ 841663 w 5081154"/>
                <a:gd name="connsiteY118" fmla="*/ 1421823 h 5463886"/>
                <a:gd name="connsiteX119" fmla="*/ 654627 w 5081154"/>
                <a:gd name="connsiteY119" fmla="*/ 1328305 h 5463886"/>
                <a:gd name="connsiteX120" fmla="*/ 342900 w 5081154"/>
                <a:gd name="connsiteY120" fmla="*/ 1307523 h 5463886"/>
                <a:gd name="connsiteX121" fmla="*/ 394854 w 5081154"/>
                <a:gd name="connsiteY121" fmla="*/ 1473777 h 5463886"/>
                <a:gd name="connsiteX122" fmla="*/ 270163 w 5081154"/>
                <a:gd name="connsiteY122" fmla="*/ 1546514 h 5463886"/>
                <a:gd name="connsiteX123" fmla="*/ 51954 w 5081154"/>
                <a:gd name="connsiteY123" fmla="*/ 1619250 h 5463886"/>
                <a:gd name="connsiteX124" fmla="*/ 114300 w 5081154"/>
                <a:gd name="connsiteY124" fmla="*/ 1359477 h 5463886"/>
                <a:gd name="connsiteX125" fmla="*/ 10390 w 5081154"/>
                <a:gd name="connsiteY125" fmla="*/ 1099705 h 5463886"/>
                <a:gd name="connsiteX126" fmla="*/ 0 w 5081154"/>
                <a:gd name="connsiteY126" fmla="*/ 798368 h 5463886"/>
                <a:gd name="connsiteX127" fmla="*/ 270163 w 5081154"/>
                <a:gd name="connsiteY127" fmla="*/ 673677 h 5463886"/>
                <a:gd name="connsiteX128" fmla="*/ 571500 w 5081154"/>
                <a:gd name="connsiteY128" fmla="*/ 746414 h 5463886"/>
                <a:gd name="connsiteX129" fmla="*/ 571500 w 5081154"/>
                <a:gd name="connsiteY129" fmla="*/ 538596 h 5463886"/>
                <a:gd name="connsiteX130" fmla="*/ 852054 w 5081154"/>
                <a:gd name="connsiteY130" fmla="*/ 226868 h 5463886"/>
                <a:gd name="connsiteX131" fmla="*/ 1111827 w 5081154"/>
                <a:gd name="connsiteY131" fmla="*/ 112568 h 5463886"/>
                <a:gd name="connsiteX132" fmla="*/ 1211060 w 5081154"/>
                <a:gd name="connsiteY132" fmla="*/ 0 h 5463886"/>
                <a:gd name="connsiteX133" fmla="*/ 1289165 w 5081154"/>
                <a:gd name="connsiteY133" fmla="*/ 31864 h 5463886"/>
                <a:gd name="connsiteX134" fmla="*/ 1325360 w 5081154"/>
                <a:gd name="connsiteY134" fmla="*/ 79489 h 5463886"/>
                <a:gd name="connsiteX135" fmla="*/ 1432040 w 5081154"/>
                <a:gd name="connsiteY135" fmla="*/ 129019 h 5463886"/>
                <a:gd name="connsiteX136" fmla="*/ 1492480 w 5081154"/>
                <a:gd name="connsiteY136" fmla="*/ 233796 h 5463886"/>
                <a:gd name="connsiteX137" fmla="*/ 1489190 w 5081154"/>
                <a:gd name="connsiteY137" fmla="*/ 285229 h 5463886"/>
                <a:gd name="connsiteX138" fmla="*/ 1694930 w 5081154"/>
                <a:gd name="connsiteY138" fmla="*/ 393814 h 5463886"/>
                <a:gd name="connsiteX139" fmla="*/ 1694930 w 5081154"/>
                <a:gd name="connsiteY139" fmla="*/ 523354 h 5463886"/>
                <a:gd name="connsiteX140" fmla="*/ 1710516 w 5081154"/>
                <a:gd name="connsiteY140" fmla="*/ 585874 h 5463886"/>
                <a:gd name="connsiteX141" fmla="*/ 1769225 w 5081154"/>
                <a:gd name="connsiteY141" fmla="*/ 576694 h 5463886"/>
                <a:gd name="connsiteX142" fmla="*/ 1803515 w 5081154"/>
                <a:gd name="connsiteY142" fmla="*/ 618604 h 5463886"/>
                <a:gd name="connsiteX143" fmla="*/ 1830185 w 5081154"/>
                <a:gd name="connsiteY143" fmla="*/ 559549 h 5463886"/>
                <a:gd name="connsiteX144" fmla="*/ 1921625 w 5081154"/>
                <a:gd name="connsiteY144" fmla="*/ 570979 h 5463886"/>
                <a:gd name="connsiteX145" fmla="*/ 1948295 w 5081154"/>
                <a:gd name="connsiteY145" fmla="*/ 511924 h 5463886"/>
                <a:gd name="connsiteX146" fmla="*/ 1870190 w 5081154"/>
                <a:gd name="connsiteY146" fmla="*/ 470014 h 5463886"/>
                <a:gd name="connsiteX147" fmla="*/ 1820660 w 5081154"/>
                <a:gd name="connsiteY147" fmla="*/ 388099 h 5463886"/>
                <a:gd name="connsiteX148" fmla="*/ 1836593 w 5081154"/>
                <a:gd name="connsiteY148" fmla="*/ 347749 h 5463886"/>
                <a:gd name="connsiteX149" fmla="*/ 1976870 w 5081154"/>
                <a:gd name="connsiteY149" fmla="*/ 315709 h 5463886"/>
                <a:gd name="connsiteX150" fmla="*/ 2009255 w 5081154"/>
                <a:gd name="connsiteY150" fmla="*/ 344284 h 5463886"/>
                <a:gd name="connsiteX151" fmla="*/ 2070215 w 5081154"/>
                <a:gd name="connsiteY151" fmla="*/ 344284 h 5463886"/>
                <a:gd name="connsiteX152" fmla="*/ 2098790 w 5081154"/>
                <a:gd name="connsiteY152" fmla="*/ 382384 h 5463886"/>
                <a:gd name="connsiteX153" fmla="*/ 2138795 w 5081154"/>
                <a:gd name="connsiteY153" fmla="*/ 361429 h 5463886"/>
                <a:gd name="connsiteX154" fmla="*/ 2176895 w 5081154"/>
                <a:gd name="connsiteY154" fmla="*/ 384289 h 5463886"/>
                <a:gd name="connsiteX155" fmla="*/ 2235950 w 5081154"/>
                <a:gd name="connsiteY155" fmla="*/ 386194 h 5463886"/>
                <a:gd name="connsiteX156" fmla="*/ 2272145 w 5081154"/>
                <a:gd name="connsiteY156" fmla="*/ 441439 h 5463886"/>
                <a:gd name="connsiteX157" fmla="*/ 2278380 w 5081154"/>
                <a:gd name="connsiteY157" fmla="*/ 529936 h 5463886"/>
                <a:gd name="connsiteX158" fmla="*/ 2321675 w 5081154"/>
                <a:gd name="connsiteY158" fmla="*/ 500494 h 5463886"/>
                <a:gd name="connsiteX159" fmla="*/ 2371205 w 5081154"/>
                <a:gd name="connsiteY159" fmla="*/ 523354 h 5463886"/>
                <a:gd name="connsiteX160" fmla="*/ 2401685 w 5081154"/>
                <a:gd name="connsiteY160" fmla="*/ 403339 h 5463886"/>
                <a:gd name="connsiteX161" fmla="*/ 2375015 w 5081154"/>
                <a:gd name="connsiteY161" fmla="*/ 235699 h 5463886"/>
                <a:gd name="connsiteX162" fmla="*/ 2392160 w 5081154"/>
                <a:gd name="connsiteY162" fmla="*/ 176644 h 5463886"/>
                <a:gd name="connsiteX163" fmla="*/ 2543001 w 5081154"/>
                <a:gd name="connsiteY163" fmla="*/ 128501 h 5463886"/>
                <a:gd name="connsiteX164" fmla="*/ 2580755 w 5081154"/>
                <a:gd name="connsiteY164" fmla="*/ 163309 h 5463886"/>
                <a:gd name="connsiteX165" fmla="*/ 2573135 w 5081154"/>
                <a:gd name="connsiteY165" fmla="*/ 266179 h 5463886"/>
                <a:gd name="connsiteX166" fmla="*/ 2628380 w 5081154"/>
                <a:gd name="connsiteY166" fmla="*/ 292849 h 5463886"/>
                <a:gd name="connsiteX167" fmla="*/ 2667519 w 5081154"/>
                <a:gd name="connsiteY167" fmla="*/ 355369 h 5463886"/>
                <a:gd name="connsiteX168" fmla="*/ 2662670 w 5081154"/>
                <a:gd name="connsiteY168" fmla="*/ 353809 h 5463886"/>
                <a:gd name="connsiteX169" fmla="*/ 2943398 w 5081154"/>
                <a:gd name="connsiteY169" fmla="*/ 307051 h 5463886"/>
                <a:gd name="connsiteX170" fmla="*/ 2978900 w 5081154"/>
                <a:gd name="connsiteY170" fmla="*/ 344284 h 5463886"/>
                <a:gd name="connsiteX171" fmla="*/ 3076055 w 5081154"/>
                <a:gd name="connsiteY171" fmla="*/ 290944 h 5463886"/>
                <a:gd name="connsiteX172" fmla="*/ 3125585 w 5081154"/>
                <a:gd name="connsiteY172" fmla="*/ 351904 h 5463886"/>
                <a:gd name="connsiteX173" fmla="*/ 3125585 w 5081154"/>
                <a:gd name="connsiteY173" fmla="*/ 416674 h 5463886"/>
                <a:gd name="connsiteX174" fmla="*/ 3265170 w 5081154"/>
                <a:gd name="connsiteY174" fmla="*/ 480233 h 5463886"/>
                <a:gd name="connsiteX175" fmla="*/ 3287510 w 5081154"/>
                <a:gd name="connsiteY175" fmla="*/ 538594 h 5463886"/>
                <a:gd name="connsiteX176" fmla="*/ 3247678 w 5081154"/>
                <a:gd name="connsiteY176" fmla="*/ 571500 h 5463886"/>
                <a:gd name="connsiteX177" fmla="*/ 3358861 w 5081154"/>
                <a:gd name="connsiteY177" fmla="*/ 710219 h 5463886"/>
                <a:gd name="connsiteX178" fmla="*/ 3359900 w 5081154"/>
                <a:gd name="connsiteY178" fmla="*/ 828154 h 5463886"/>
                <a:gd name="connsiteX179" fmla="*/ 3411335 w 5081154"/>
                <a:gd name="connsiteY179" fmla="*/ 860539 h 5463886"/>
                <a:gd name="connsiteX180" fmla="*/ 3436446 w 5081154"/>
                <a:gd name="connsiteY180" fmla="*/ 919422 h 5463886"/>
                <a:gd name="connsiteX181" fmla="*/ 3647209 w 5081154"/>
                <a:gd name="connsiteY181" fmla="*/ 1037359 h 5463886"/>
                <a:gd name="connsiteX182" fmla="*/ 3643745 w 5081154"/>
                <a:gd name="connsiteY182" fmla="*/ 1098664 h 5463886"/>
                <a:gd name="connsiteX183" fmla="*/ 3706783 w 5081154"/>
                <a:gd name="connsiteY183" fmla="*/ 1141095 h 5463886"/>
                <a:gd name="connsiteX0" fmla="*/ 3706783 w 5081154"/>
                <a:gd name="connsiteY0" fmla="*/ 1141095 h 5463886"/>
                <a:gd name="connsiteX1" fmla="*/ 3647209 w 5081154"/>
                <a:gd name="connsiteY1" fmla="*/ 1276350 h 5463886"/>
                <a:gd name="connsiteX2" fmla="*/ 3633874 w 5081154"/>
                <a:gd name="connsiteY2" fmla="*/ 1352723 h 5463886"/>
                <a:gd name="connsiteX3" fmla="*/ 3566852 w 5081154"/>
                <a:gd name="connsiteY3" fmla="*/ 1411605 h 5463886"/>
                <a:gd name="connsiteX4" fmla="*/ 3595254 w 5081154"/>
                <a:gd name="connsiteY4" fmla="*/ 1494559 h 5463886"/>
                <a:gd name="connsiteX5" fmla="*/ 3678381 w 5081154"/>
                <a:gd name="connsiteY5" fmla="*/ 1525732 h 5463886"/>
                <a:gd name="connsiteX6" fmla="*/ 3688772 w 5081154"/>
                <a:gd name="connsiteY6" fmla="*/ 1640032 h 5463886"/>
                <a:gd name="connsiteX7" fmla="*/ 3733107 w 5081154"/>
                <a:gd name="connsiteY7" fmla="*/ 1658043 h 5463886"/>
                <a:gd name="connsiteX8" fmla="*/ 3758911 w 5081154"/>
                <a:gd name="connsiteY8" fmla="*/ 1778751 h 5463886"/>
                <a:gd name="connsiteX9" fmla="*/ 3791642 w 5081154"/>
                <a:gd name="connsiteY9" fmla="*/ 1787236 h 5463886"/>
                <a:gd name="connsiteX10" fmla="*/ 3824720 w 5081154"/>
                <a:gd name="connsiteY10" fmla="*/ 1945178 h 5463886"/>
                <a:gd name="connsiteX11" fmla="*/ 3938154 w 5081154"/>
                <a:gd name="connsiteY11" fmla="*/ 2003714 h 5463886"/>
                <a:gd name="connsiteX12" fmla="*/ 3958936 w 5081154"/>
                <a:gd name="connsiteY12" fmla="*/ 2076450 h 5463886"/>
                <a:gd name="connsiteX13" fmla="*/ 4197927 w 5081154"/>
                <a:gd name="connsiteY13" fmla="*/ 2107623 h 5463886"/>
                <a:gd name="connsiteX14" fmla="*/ 4384963 w 5081154"/>
                <a:gd name="connsiteY14" fmla="*/ 2481696 h 5463886"/>
                <a:gd name="connsiteX15" fmla="*/ 4447309 w 5081154"/>
                <a:gd name="connsiteY15" fmla="*/ 2429741 h 5463886"/>
                <a:gd name="connsiteX16" fmla="*/ 4603172 w 5081154"/>
                <a:gd name="connsiteY16" fmla="*/ 2575214 h 5463886"/>
                <a:gd name="connsiteX17" fmla="*/ 4603172 w 5081154"/>
                <a:gd name="connsiteY17" fmla="*/ 2658341 h 5463886"/>
                <a:gd name="connsiteX18" fmla="*/ 4738254 w 5081154"/>
                <a:gd name="connsiteY18" fmla="*/ 2762250 h 5463886"/>
                <a:gd name="connsiteX19" fmla="*/ 4831772 w 5081154"/>
                <a:gd name="connsiteY19" fmla="*/ 2741468 h 5463886"/>
                <a:gd name="connsiteX20" fmla="*/ 4914900 w 5081154"/>
                <a:gd name="connsiteY20" fmla="*/ 2845377 h 5463886"/>
                <a:gd name="connsiteX21" fmla="*/ 4966854 w 5081154"/>
                <a:gd name="connsiteY21" fmla="*/ 2845377 h 5463886"/>
                <a:gd name="connsiteX22" fmla="*/ 5060372 w 5081154"/>
                <a:gd name="connsiteY22" fmla="*/ 3063586 h 5463886"/>
                <a:gd name="connsiteX23" fmla="*/ 5081154 w 5081154"/>
                <a:gd name="connsiteY23" fmla="*/ 3167496 h 5463886"/>
                <a:gd name="connsiteX24" fmla="*/ 5060372 w 5081154"/>
                <a:gd name="connsiteY24" fmla="*/ 3261014 h 5463886"/>
                <a:gd name="connsiteX25" fmla="*/ 5060372 w 5081154"/>
                <a:gd name="connsiteY25" fmla="*/ 3323359 h 5463886"/>
                <a:gd name="connsiteX26" fmla="*/ 4935681 w 5081154"/>
                <a:gd name="connsiteY26" fmla="*/ 3458441 h 5463886"/>
                <a:gd name="connsiteX27" fmla="*/ 4748645 w 5081154"/>
                <a:gd name="connsiteY27" fmla="*/ 3354532 h 5463886"/>
                <a:gd name="connsiteX28" fmla="*/ 4665518 w 5081154"/>
                <a:gd name="connsiteY28" fmla="*/ 3406486 h 5463886"/>
                <a:gd name="connsiteX29" fmla="*/ 4623954 w 5081154"/>
                <a:gd name="connsiteY29" fmla="*/ 3718214 h 5463886"/>
                <a:gd name="connsiteX30" fmla="*/ 4478481 w 5081154"/>
                <a:gd name="connsiteY30" fmla="*/ 3842905 h 5463886"/>
                <a:gd name="connsiteX31" fmla="*/ 4239490 w 5081154"/>
                <a:gd name="connsiteY31" fmla="*/ 3894859 h 5463886"/>
                <a:gd name="connsiteX32" fmla="*/ 4156363 w 5081154"/>
                <a:gd name="connsiteY32" fmla="*/ 3957205 h 5463886"/>
                <a:gd name="connsiteX33" fmla="*/ 4073236 w 5081154"/>
                <a:gd name="connsiteY33" fmla="*/ 3988377 h 5463886"/>
                <a:gd name="connsiteX34" fmla="*/ 3938154 w 5081154"/>
                <a:gd name="connsiteY34" fmla="*/ 4123459 h 5463886"/>
                <a:gd name="connsiteX35" fmla="*/ 4042063 w 5081154"/>
                <a:gd name="connsiteY35" fmla="*/ 4383232 h 5463886"/>
                <a:gd name="connsiteX36" fmla="*/ 4156363 w 5081154"/>
                <a:gd name="connsiteY36" fmla="*/ 4559877 h 5463886"/>
                <a:gd name="connsiteX37" fmla="*/ 4083627 w 5081154"/>
                <a:gd name="connsiteY37" fmla="*/ 4736523 h 5463886"/>
                <a:gd name="connsiteX38" fmla="*/ 4083627 w 5081154"/>
                <a:gd name="connsiteY38" fmla="*/ 4819650 h 5463886"/>
                <a:gd name="connsiteX39" fmla="*/ 4239490 w 5081154"/>
                <a:gd name="connsiteY39" fmla="*/ 4809259 h 5463886"/>
                <a:gd name="connsiteX40" fmla="*/ 4260272 w 5081154"/>
                <a:gd name="connsiteY40" fmla="*/ 4892386 h 5463886"/>
                <a:gd name="connsiteX41" fmla="*/ 4197927 w 5081154"/>
                <a:gd name="connsiteY41" fmla="*/ 5214505 h 5463886"/>
                <a:gd name="connsiteX42" fmla="*/ 3948545 w 5081154"/>
                <a:gd name="connsiteY42" fmla="*/ 5048250 h 5463886"/>
                <a:gd name="connsiteX43" fmla="*/ 4000500 w 5081154"/>
                <a:gd name="connsiteY43" fmla="*/ 4985905 h 5463886"/>
                <a:gd name="connsiteX44" fmla="*/ 3927763 w 5081154"/>
                <a:gd name="connsiteY44" fmla="*/ 4944341 h 5463886"/>
                <a:gd name="connsiteX45" fmla="*/ 3927763 w 5081154"/>
                <a:gd name="connsiteY45" fmla="*/ 4871605 h 5463886"/>
                <a:gd name="connsiteX46" fmla="*/ 3771900 w 5081154"/>
                <a:gd name="connsiteY46" fmla="*/ 4881996 h 5463886"/>
                <a:gd name="connsiteX47" fmla="*/ 3667990 w 5081154"/>
                <a:gd name="connsiteY47" fmla="*/ 4933950 h 5463886"/>
                <a:gd name="connsiteX48" fmla="*/ 3564081 w 5081154"/>
                <a:gd name="connsiteY48" fmla="*/ 4830041 h 5463886"/>
                <a:gd name="connsiteX49" fmla="*/ 3356263 w 5081154"/>
                <a:gd name="connsiteY49" fmla="*/ 4850823 h 5463886"/>
                <a:gd name="connsiteX50" fmla="*/ 3356263 w 5081154"/>
                <a:gd name="connsiteY50" fmla="*/ 4726132 h 5463886"/>
                <a:gd name="connsiteX51" fmla="*/ 3273136 w 5081154"/>
                <a:gd name="connsiteY51" fmla="*/ 4819650 h 5463886"/>
                <a:gd name="connsiteX52" fmla="*/ 3293918 w 5081154"/>
                <a:gd name="connsiteY52" fmla="*/ 4933950 h 5463886"/>
                <a:gd name="connsiteX53" fmla="*/ 2930236 w 5081154"/>
                <a:gd name="connsiteY53" fmla="*/ 4933950 h 5463886"/>
                <a:gd name="connsiteX54" fmla="*/ 2670463 w 5081154"/>
                <a:gd name="connsiteY54" fmla="*/ 4954732 h 5463886"/>
                <a:gd name="connsiteX55" fmla="*/ 2628900 w 5081154"/>
                <a:gd name="connsiteY55" fmla="*/ 5120986 h 5463886"/>
                <a:gd name="connsiteX56" fmla="*/ 2441863 w 5081154"/>
                <a:gd name="connsiteY56" fmla="*/ 5120986 h 5463886"/>
                <a:gd name="connsiteX57" fmla="*/ 2369127 w 5081154"/>
                <a:gd name="connsiteY57" fmla="*/ 5204114 h 5463886"/>
                <a:gd name="connsiteX58" fmla="*/ 2265218 w 5081154"/>
                <a:gd name="connsiteY58" fmla="*/ 5276850 h 5463886"/>
                <a:gd name="connsiteX59" fmla="*/ 1849581 w 5081154"/>
                <a:gd name="connsiteY59" fmla="*/ 5266459 h 5463886"/>
                <a:gd name="connsiteX60" fmla="*/ 1870363 w 5081154"/>
                <a:gd name="connsiteY60" fmla="*/ 5069032 h 5463886"/>
                <a:gd name="connsiteX61" fmla="*/ 1766454 w 5081154"/>
                <a:gd name="connsiteY61" fmla="*/ 5079423 h 5463886"/>
                <a:gd name="connsiteX62" fmla="*/ 1610590 w 5081154"/>
                <a:gd name="connsiteY62" fmla="*/ 4944341 h 5463886"/>
                <a:gd name="connsiteX63" fmla="*/ 1527463 w 5081154"/>
                <a:gd name="connsiteY63" fmla="*/ 5017077 h 5463886"/>
                <a:gd name="connsiteX64" fmla="*/ 1465118 w 5081154"/>
                <a:gd name="connsiteY64" fmla="*/ 5048250 h 5463886"/>
                <a:gd name="connsiteX65" fmla="*/ 1361209 w 5081154"/>
                <a:gd name="connsiteY65" fmla="*/ 5027468 h 5463886"/>
                <a:gd name="connsiteX66" fmla="*/ 1392381 w 5081154"/>
                <a:gd name="connsiteY66" fmla="*/ 5193723 h 5463886"/>
                <a:gd name="connsiteX67" fmla="*/ 1340427 w 5081154"/>
                <a:gd name="connsiteY67" fmla="*/ 5318414 h 5463886"/>
                <a:gd name="connsiteX68" fmla="*/ 1153390 w 5081154"/>
                <a:gd name="connsiteY68" fmla="*/ 5463886 h 5463886"/>
                <a:gd name="connsiteX69" fmla="*/ 1049481 w 5081154"/>
                <a:gd name="connsiteY69" fmla="*/ 5453496 h 5463886"/>
                <a:gd name="connsiteX70" fmla="*/ 1143000 w 5081154"/>
                <a:gd name="connsiteY70" fmla="*/ 5276850 h 5463886"/>
                <a:gd name="connsiteX71" fmla="*/ 997527 w 5081154"/>
                <a:gd name="connsiteY71" fmla="*/ 5339196 h 5463886"/>
                <a:gd name="connsiteX72" fmla="*/ 955963 w 5081154"/>
                <a:gd name="connsiteY72" fmla="*/ 5224896 h 5463886"/>
                <a:gd name="connsiteX73" fmla="*/ 997527 w 5081154"/>
                <a:gd name="connsiteY73" fmla="*/ 5152159 h 5463886"/>
                <a:gd name="connsiteX74" fmla="*/ 924790 w 5081154"/>
                <a:gd name="connsiteY74" fmla="*/ 5110596 h 5463886"/>
                <a:gd name="connsiteX75" fmla="*/ 862445 w 5081154"/>
                <a:gd name="connsiteY75" fmla="*/ 5058641 h 5463886"/>
                <a:gd name="connsiteX76" fmla="*/ 779318 w 5081154"/>
                <a:gd name="connsiteY76" fmla="*/ 5006686 h 5463886"/>
                <a:gd name="connsiteX77" fmla="*/ 675409 w 5081154"/>
                <a:gd name="connsiteY77" fmla="*/ 4892386 h 5463886"/>
                <a:gd name="connsiteX78" fmla="*/ 602672 w 5081154"/>
                <a:gd name="connsiteY78" fmla="*/ 5027468 h 5463886"/>
                <a:gd name="connsiteX79" fmla="*/ 415636 w 5081154"/>
                <a:gd name="connsiteY79" fmla="*/ 5027468 h 5463886"/>
                <a:gd name="connsiteX80" fmla="*/ 353290 w 5081154"/>
                <a:gd name="connsiteY80" fmla="*/ 4965123 h 5463886"/>
                <a:gd name="connsiteX81" fmla="*/ 488372 w 5081154"/>
                <a:gd name="connsiteY81" fmla="*/ 4892386 h 5463886"/>
                <a:gd name="connsiteX82" fmla="*/ 633845 w 5081154"/>
                <a:gd name="connsiteY82" fmla="*/ 4902777 h 5463886"/>
                <a:gd name="connsiteX83" fmla="*/ 748145 w 5081154"/>
                <a:gd name="connsiteY83" fmla="*/ 4798868 h 5463886"/>
                <a:gd name="connsiteX84" fmla="*/ 852054 w 5081154"/>
                <a:gd name="connsiteY84" fmla="*/ 4830041 h 5463886"/>
                <a:gd name="connsiteX85" fmla="*/ 955963 w 5081154"/>
                <a:gd name="connsiteY85" fmla="*/ 4788477 h 5463886"/>
                <a:gd name="connsiteX86" fmla="*/ 976745 w 5081154"/>
                <a:gd name="connsiteY86" fmla="*/ 4861214 h 5463886"/>
                <a:gd name="connsiteX87" fmla="*/ 1039090 w 5081154"/>
                <a:gd name="connsiteY87" fmla="*/ 4694959 h 5463886"/>
                <a:gd name="connsiteX88" fmla="*/ 966354 w 5081154"/>
                <a:gd name="connsiteY88" fmla="*/ 4622223 h 5463886"/>
                <a:gd name="connsiteX89" fmla="*/ 1039090 w 5081154"/>
                <a:gd name="connsiteY89" fmla="*/ 4539096 h 5463886"/>
                <a:gd name="connsiteX90" fmla="*/ 976745 w 5081154"/>
                <a:gd name="connsiteY90" fmla="*/ 4435186 h 5463886"/>
                <a:gd name="connsiteX91" fmla="*/ 997527 w 5081154"/>
                <a:gd name="connsiteY91" fmla="*/ 4341668 h 5463886"/>
                <a:gd name="connsiteX92" fmla="*/ 1028700 w 5081154"/>
                <a:gd name="connsiteY92" fmla="*/ 4102677 h 5463886"/>
                <a:gd name="connsiteX93" fmla="*/ 935181 w 5081154"/>
                <a:gd name="connsiteY93" fmla="*/ 3676650 h 5463886"/>
                <a:gd name="connsiteX94" fmla="*/ 987136 w 5081154"/>
                <a:gd name="connsiteY94" fmla="*/ 3531177 h 5463886"/>
                <a:gd name="connsiteX95" fmla="*/ 1080654 w 5081154"/>
                <a:gd name="connsiteY95" fmla="*/ 3479223 h 5463886"/>
                <a:gd name="connsiteX96" fmla="*/ 1101436 w 5081154"/>
                <a:gd name="connsiteY96" fmla="*/ 3520786 h 5463886"/>
                <a:gd name="connsiteX97" fmla="*/ 1246909 w 5081154"/>
                <a:gd name="connsiteY97" fmla="*/ 3406486 h 5463886"/>
                <a:gd name="connsiteX98" fmla="*/ 1288472 w 5081154"/>
                <a:gd name="connsiteY98" fmla="*/ 3240232 h 5463886"/>
                <a:gd name="connsiteX99" fmla="*/ 1236518 w 5081154"/>
                <a:gd name="connsiteY99" fmla="*/ 3125932 h 5463886"/>
                <a:gd name="connsiteX100" fmla="*/ 1340427 w 5081154"/>
                <a:gd name="connsiteY100" fmla="*/ 3157105 h 5463886"/>
                <a:gd name="connsiteX101" fmla="*/ 1444336 w 5081154"/>
                <a:gd name="connsiteY101" fmla="*/ 3157105 h 5463886"/>
                <a:gd name="connsiteX102" fmla="*/ 1465118 w 5081154"/>
                <a:gd name="connsiteY102" fmla="*/ 3136323 h 5463886"/>
                <a:gd name="connsiteX103" fmla="*/ 1413163 w 5081154"/>
                <a:gd name="connsiteY103" fmla="*/ 2990850 h 5463886"/>
                <a:gd name="connsiteX104" fmla="*/ 1454727 w 5081154"/>
                <a:gd name="connsiteY104" fmla="*/ 2793423 h 5463886"/>
                <a:gd name="connsiteX105" fmla="*/ 1371600 w 5081154"/>
                <a:gd name="connsiteY105" fmla="*/ 2575214 h 5463886"/>
                <a:gd name="connsiteX106" fmla="*/ 1267690 w 5081154"/>
                <a:gd name="connsiteY106" fmla="*/ 2564823 h 5463886"/>
                <a:gd name="connsiteX107" fmla="*/ 1205345 w 5081154"/>
                <a:gd name="connsiteY107" fmla="*/ 2450523 h 5463886"/>
                <a:gd name="connsiteX108" fmla="*/ 1278081 w 5081154"/>
                <a:gd name="connsiteY108" fmla="*/ 2346614 h 5463886"/>
                <a:gd name="connsiteX109" fmla="*/ 1132609 w 5081154"/>
                <a:gd name="connsiteY109" fmla="*/ 2211532 h 5463886"/>
                <a:gd name="connsiteX110" fmla="*/ 1132609 w 5081154"/>
                <a:gd name="connsiteY110" fmla="*/ 2086841 h 5463886"/>
                <a:gd name="connsiteX111" fmla="*/ 1132609 w 5081154"/>
                <a:gd name="connsiteY111" fmla="*/ 2086841 h 5463886"/>
                <a:gd name="connsiteX112" fmla="*/ 1163781 w 5081154"/>
                <a:gd name="connsiteY112" fmla="*/ 1962150 h 5463886"/>
                <a:gd name="connsiteX113" fmla="*/ 1132609 w 5081154"/>
                <a:gd name="connsiteY113" fmla="*/ 1879023 h 5463886"/>
                <a:gd name="connsiteX114" fmla="*/ 1132609 w 5081154"/>
                <a:gd name="connsiteY114" fmla="*/ 1785505 h 5463886"/>
                <a:gd name="connsiteX115" fmla="*/ 1070263 w 5081154"/>
                <a:gd name="connsiteY115" fmla="*/ 1754332 h 5463886"/>
                <a:gd name="connsiteX116" fmla="*/ 955963 w 5081154"/>
                <a:gd name="connsiteY116" fmla="*/ 1816677 h 5463886"/>
                <a:gd name="connsiteX117" fmla="*/ 914400 w 5081154"/>
                <a:gd name="connsiteY117" fmla="*/ 1650423 h 5463886"/>
                <a:gd name="connsiteX118" fmla="*/ 841663 w 5081154"/>
                <a:gd name="connsiteY118" fmla="*/ 1421823 h 5463886"/>
                <a:gd name="connsiteX119" fmla="*/ 654627 w 5081154"/>
                <a:gd name="connsiteY119" fmla="*/ 1328305 h 5463886"/>
                <a:gd name="connsiteX120" fmla="*/ 342900 w 5081154"/>
                <a:gd name="connsiteY120" fmla="*/ 1307523 h 5463886"/>
                <a:gd name="connsiteX121" fmla="*/ 394854 w 5081154"/>
                <a:gd name="connsiteY121" fmla="*/ 1473777 h 5463886"/>
                <a:gd name="connsiteX122" fmla="*/ 270163 w 5081154"/>
                <a:gd name="connsiteY122" fmla="*/ 1546514 h 5463886"/>
                <a:gd name="connsiteX123" fmla="*/ 51954 w 5081154"/>
                <a:gd name="connsiteY123" fmla="*/ 1619250 h 5463886"/>
                <a:gd name="connsiteX124" fmla="*/ 114300 w 5081154"/>
                <a:gd name="connsiteY124" fmla="*/ 1359477 h 5463886"/>
                <a:gd name="connsiteX125" fmla="*/ 10390 w 5081154"/>
                <a:gd name="connsiteY125" fmla="*/ 1099705 h 5463886"/>
                <a:gd name="connsiteX126" fmla="*/ 0 w 5081154"/>
                <a:gd name="connsiteY126" fmla="*/ 798368 h 5463886"/>
                <a:gd name="connsiteX127" fmla="*/ 270163 w 5081154"/>
                <a:gd name="connsiteY127" fmla="*/ 673677 h 5463886"/>
                <a:gd name="connsiteX128" fmla="*/ 571500 w 5081154"/>
                <a:gd name="connsiteY128" fmla="*/ 746414 h 5463886"/>
                <a:gd name="connsiteX129" fmla="*/ 571500 w 5081154"/>
                <a:gd name="connsiteY129" fmla="*/ 538596 h 5463886"/>
                <a:gd name="connsiteX130" fmla="*/ 852054 w 5081154"/>
                <a:gd name="connsiteY130" fmla="*/ 226868 h 5463886"/>
                <a:gd name="connsiteX131" fmla="*/ 1111827 w 5081154"/>
                <a:gd name="connsiteY131" fmla="*/ 112568 h 5463886"/>
                <a:gd name="connsiteX132" fmla="*/ 1211060 w 5081154"/>
                <a:gd name="connsiteY132" fmla="*/ 0 h 5463886"/>
                <a:gd name="connsiteX133" fmla="*/ 1289165 w 5081154"/>
                <a:gd name="connsiteY133" fmla="*/ 31864 h 5463886"/>
                <a:gd name="connsiteX134" fmla="*/ 1325360 w 5081154"/>
                <a:gd name="connsiteY134" fmla="*/ 79489 h 5463886"/>
                <a:gd name="connsiteX135" fmla="*/ 1432040 w 5081154"/>
                <a:gd name="connsiteY135" fmla="*/ 129019 h 5463886"/>
                <a:gd name="connsiteX136" fmla="*/ 1492480 w 5081154"/>
                <a:gd name="connsiteY136" fmla="*/ 233796 h 5463886"/>
                <a:gd name="connsiteX137" fmla="*/ 1489190 w 5081154"/>
                <a:gd name="connsiteY137" fmla="*/ 285229 h 5463886"/>
                <a:gd name="connsiteX138" fmla="*/ 1694930 w 5081154"/>
                <a:gd name="connsiteY138" fmla="*/ 393814 h 5463886"/>
                <a:gd name="connsiteX139" fmla="*/ 1694930 w 5081154"/>
                <a:gd name="connsiteY139" fmla="*/ 523354 h 5463886"/>
                <a:gd name="connsiteX140" fmla="*/ 1710516 w 5081154"/>
                <a:gd name="connsiteY140" fmla="*/ 585874 h 5463886"/>
                <a:gd name="connsiteX141" fmla="*/ 1769225 w 5081154"/>
                <a:gd name="connsiteY141" fmla="*/ 576694 h 5463886"/>
                <a:gd name="connsiteX142" fmla="*/ 1803515 w 5081154"/>
                <a:gd name="connsiteY142" fmla="*/ 618604 h 5463886"/>
                <a:gd name="connsiteX143" fmla="*/ 1830185 w 5081154"/>
                <a:gd name="connsiteY143" fmla="*/ 559549 h 5463886"/>
                <a:gd name="connsiteX144" fmla="*/ 1921625 w 5081154"/>
                <a:gd name="connsiteY144" fmla="*/ 570979 h 5463886"/>
                <a:gd name="connsiteX145" fmla="*/ 1948295 w 5081154"/>
                <a:gd name="connsiteY145" fmla="*/ 511924 h 5463886"/>
                <a:gd name="connsiteX146" fmla="*/ 1870190 w 5081154"/>
                <a:gd name="connsiteY146" fmla="*/ 470014 h 5463886"/>
                <a:gd name="connsiteX147" fmla="*/ 1820660 w 5081154"/>
                <a:gd name="connsiteY147" fmla="*/ 388099 h 5463886"/>
                <a:gd name="connsiteX148" fmla="*/ 1836593 w 5081154"/>
                <a:gd name="connsiteY148" fmla="*/ 347749 h 5463886"/>
                <a:gd name="connsiteX149" fmla="*/ 1976870 w 5081154"/>
                <a:gd name="connsiteY149" fmla="*/ 315709 h 5463886"/>
                <a:gd name="connsiteX150" fmla="*/ 2009255 w 5081154"/>
                <a:gd name="connsiteY150" fmla="*/ 344284 h 5463886"/>
                <a:gd name="connsiteX151" fmla="*/ 2070215 w 5081154"/>
                <a:gd name="connsiteY151" fmla="*/ 344284 h 5463886"/>
                <a:gd name="connsiteX152" fmla="*/ 2098790 w 5081154"/>
                <a:gd name="connsiteY152" fmla="*/ 382384 h 5463886"/>
                <a:gd name="connsiteX153" fmla="*/ 2138795 w 5081154"/>
                <a:gd name="connsiteY153" fmla="*/ 361429 h 5463886"/>
                <a:gd name="connsiteX154" fmla="*/ 2176895 w 5081154"/>
                <a:gd name="connsiteY154" fmla="*/ 384289 h 5463886"/>
                <a:gd name="connsiteX155" fmla="*/ 2235950 w 5081154"/>
                <a:gd name="connsiteY155" fmla="*/ 386194 h 5463886"/>
                <a:gd name="connsiteX156" fmla="*/ 2272145 w 5081154"/>
                <a:gd name="connsiteY156" fmla="*/ 441439 h 5463886"/>
                <a:gd name="connsiteX157" fmla="*/ 2278380 w 5081154"/>
                <a:gd name="connsiteY157" fmla="*/ 529936 h 5463886"/>
                <a:gd name="connsiteX158" fmla="*/ 2321675 w 5081154"/>
                <a:gd name="connsiteY158" fmla="*/ 500494 h 5463886"/>
                <a:gd name="connsiteX159" fmla="*/ 2371205 w 5081154"/>
                <a:gd name="connsiteY159" fmla="*/ 523354 h 5463886"/>
                <a:gd name="connsiteX160" fmla="*/ 2401685 w 5081154"/>
                <a:gd name="connsiteY160" fmla="*/ 403339 h 5463886"/>
                <a:gd name="connsiteX161" fmla="*/ 2375015 w 5081154"/>
                <a:gd name="connsiteY161" fmla="*/ 235699 h 5463886"/>
                <a:gd name="connsiteX162" fmla="*/ 2392160 w 5081154"/>
                <a:gd name="connsiteY162" fmla="*/ 176644 h 5463886"/>
                <a:gd name="connsiteX163" fmla="*/ 2543001 w 5081154"/>
                <a:gd name="connsiteY163" fmla="*/ 128501 h 5463886"/>
                <a:gd name="connsiteX164" fmla="*/ 2580755 w 5081154"/>
                <a:gd name="connsiteY164" fmla="*/ 163309 h 5463886"/>
                <a:gd name="connsiteX165" fmla="*/ 2573135 w 5081154"/>
                <a:gd name="connsiteY165" fmla="*/ 266179 h 5463886"/>
                <a:gd name="connsiteX166" fmla="*/ 2628380 w 5081154"/>
                <a:gd name="connsiteY166" fmla="*/ 292849 h 5463886"/>
                <a:gd name="connsiteX167" fmla="*/ 2667519 w 5081154"/>
                <a:gd name="connsiteY167" fmla="*/ 355369 h 5463886"/>
                <a:gd name="connsiteX168" fmla="*/ 2662670 w 5081154"/>
                <a:gd name="connsiteY168" fmla="*/ 353809 h 5463886"/>
                <a:gd name="connsiteX169" fmla="*/ 2943398 w 5081154"/>
                <a:gd name="connsiteY169" fmla="*/ 307051 h 5463886"/>
                <a:gd name="connsiteX170" fmla="*/ 2978900 w 5081154"/>
                <a:gd name="connsiteY170" fmla="*/ 344284 h 5463886"/>
                <a:gd name="connsiteX171" fmla="*/ 3076055 w 5081154"/>
                <a:gd name="connsiteY171" fmla="*/ 290944 h 5463886"/>
                <a:gd name="connsiteX172" fmla="*/ 3125585 w 5081154"/>
                <a:gd name="connsiteY172" fmla="*/ 351904 h 5463886"/>
                <a:gd name="connsiteX173" fmla="*/ 3125585 w 5081154"/>
                <a:gd name="connsiteY173" fmla="*/ 416674 h 5463886"/>
                <a:gd name="connsiteX174" fmla="*/ 3265170 w 5081154"/>
                <a:gd name="connsiteY174" fmla="*/ 480233 h 5463886"/>
                <a:gd name="connsiteX175" fmla="*/ 3287510 w 5081154"/>
                <a:gd name="connsiteY175" fmla="*/ 538594 h 5463886"/>
                <a:gd name="connsiteX176" fmla="*/ 3247678 w 5081154"/>
                <a:gd name="connsiteY176" fmla="*/ 571500 h 5463886"/>
                <a:gd name="connsiteX177" fmla="*/ 3358861 w 5081154"/>
                <a:gd name="connsiteY177" fmla="*/ 710219 h 5463886"/>
                <a:gd name="connsiteX178" fmla="*/ 3359900 w 5081154"/>
                <a:gd name="connsiteY178" fmla="*/ 828154 h 5463886"/>
                <a:gd name="connsiteX179" fmla="*/ 3411335 w 5081154"/>
                <a:gd name="connsiteY179" fmla="*/ 860539 h 5463886"/>
                <a:gd name="connsiteX180" fmla="*/ 3436446 w 5081154"/>
                <a:gd name="connsiteY180" fmla="*/ 919422 h 5463886"/>
                <a:gd name="connsiteX181" fmla="*/ 3647209 w 5081154"/>
                <a:gd name="connsiteY181" fmla="*/ 1037359 h 5463886"/>
                <a:gd name="connsiteX182" fmla="*/ 3643745 w 5081154"/>
                <a:gd name="connsiteY182" fmla="*/ 1098664 h 5463886"/>
                <a:gd name="connsiteX183" fmla="*/ 3706783 w 5081154"/>
                <a:gd name="connsiteY183" fmla="*/ 1141095 h 5463886"/>
                <a:gd name="connsiteX0" fmla="*/ 3706783 w 5081154"/>
                <a:gd name="connsiteY0" fmla="*/ 1141095 h 5463886"/>
                <a:gd name="connsiteX1" fmla="*/ 3647209 w 5081154"/>
                <a:gd name="connsiteY1" fmla="*/ 1276350 h 5463886"/>
                <a:gd name="connsiteX2" fmla="*/ 3633874 w 5081154"/>
                <a:gd name="connsiteY2" fmla="*/ 1352723 h 5463886"/>
                <a:gd name="connsiteX3" fmla="*/ 3566852 w 5081154"/>
                <a:gd name="connsiteY3" fmla="*/ 1411605 h 5463886"/>
                <a:gd name="connsiteX4" fmla="*/ 3595254 w 5081154"/>
                <a:gd name="connsiteY4" fmla="*/ 1494559 h 5463886"/>
                <a:gd name="connsiteX5" fmla="*/ 3678381 w 5081154"/>
                <a:gd name="connsiteY5" fmla="*/ 1525732 h 5463886"/>
                <a:gd name="connsiteX6" fmla="*/ 3688772 w 5081154"/>
                <a:gd name="connsiteY6" fmla="*/ 1640032 h 5463886"/>
                <a:gd name="connsiteX7" fmla="*/ 3733107 w 5081154"/>
                <a:gd name="connsiteY7" fmla="*/ 1658043 h 5463886"/>
                <a:gd name="connsiteX8" fmla="*/ 3758911 w 5081154"/>
                <a:gd name="connsiteY8" fmla="*/ 1778751 h 5463886"/>
                <a:gd name="connsiteX9" fmla="*/ 3791642 w 5081154"/>
                <a:gd name="connsiteY9" fmla="*/ 1787236 h 5463886"/>
                <a:gd name="connsiteX10" fmla="*/ 3824720 w 5081154"/>
                <a:gd name="connsiteY10" fmla="*/ 1945178 h 5463886"/>
                <a:gd name="connsiteX11" fmla="*/ 3901959 w 5081154"/>
                <a:gd name="connsiteY11" fmla="*/ 1990379 h 5463886"/>
                <a:gd name="connsiteX12" fmla="*/ 3958936 w 5081154"/>
                <a:gd name="connsiteY12" fmla="*/ 2076450 h 5463886"/>
                <a:gd name="connsiteX13" fmla="*/ 4197927 w 5081154"/>
                <a:gd name="connsiteY13" fmla="*/ 2107623 h 5463886"/>
                <a:gd name="connsiteX14" fmla="*/ 4384963 w 5081154"/>
                <a:gd name="connsiteY14" fmla="*/ 2481696 h 5463886"/>
                <a:gd name="connsiteX15" fmla="*/ 4447309 w 5081154"/>
                <a:gd name="connsiteY15" fmla="*/ 2429741 h 5463886"/>
                <a:gd name="connsiteX16" fmla="*/ 4603172 w 5081154"/>
                <a:gd name="connsiteY16" fmla="*/ 2575214 h 5463886"/>
                <a:gd name="connsiteX17" fmla="*/ 4603172 w 5081154"/>
                <a:gd name="connsiteY17" fmla="*/ 2658341 h 5463886"/>
                <a:gd name="connsiteX18" fmla="*/ 4738254 w 5081154"/>
                <a:gd name="connsiteY18" fmla="*/ 2762250 h 5463886"/>
                <a:gd name="connsiteX19" fmla="*/ 4831772 w 5081154"/>
                <a:gd name="connsiteY19" fmla="*/ 2741468 h 5463886"/>
                <a:gd name="connsiteX20" fmla="*/ 4914900 w 5081154"/>
                <a:gd name="connsiteY20" fmla="*/ 2845377 h 5463886"/>
                <a:gd name="connsiteX21" fmla="*/ 4966854 w 5081154"/>
                <a:gd name="connsiteY21" fmla="*/ 2845377 h 5463886"/>
                <a:gd name="connsiteX22" fmla="*/ 5060372 w 5081154"/>
                <a:gd name="connsiteY22" fmla="*/ 3063586 h 5463886"/>
                <a:gd name="connsiteX23" fmla="*/ 5081154 w 5081154"/>
                <a:gd name="connsiteY23" fmla="*/ 3167496 h 5463886"/>
                <a:gd name="connsiteX24" fmla="*/ 5060372 w 5081154"/>
                <a:gd name="connsiteY24" fmla="*/ 3261014 h 5463886"/>
                <a:gd name="connsiteX25" fmla="*/ 5060372 w 5081154"/>
                <a:gd name="connsiteY25" fmla="*/ 3323359 h 5463886"/>
                <a:gd name="connsiteX26" fmla="*/ 4935681 w 5081154"/>
                <a:gd name="connsiteY26" fmla="*/ 3458441 h 5463886"/>
                <a:gd name="connsiteX27" fmla="*/ 4748645 w 5081154"/>
                <a:gd name="connsiteY27" fmla="*/ 3354532 h 5463886"/>
                <a:gd name="connsiteX28" fmla="*/ 4665518 w 5081154"/>
                <a:gd name="connsiteY28" fmla="*/ 3406486 h 5463886"/>
                <a:gd name="connsiteX29" fmla="*/ 4623954 w 5081154"/>
                <a:gd name="connsiteY29" fmla="*/ 3718214 h 5463886"/>
                <a:gd name="connsiteX30" fmla="*/ 4478481 w 5081154"/>
                <a:gd name="connsiteY30" fmla="*/ 3842905 h 5463886"/>
                <a:gd name="connsiteX31" fmla="*/ 4239490 w 5081154"/>
                <a:gd name="connsiteY31" fmla="*/ 3894859 h 5463886"/>
                <a:gd name="connsiteX32" fmla="*/ 4156363 w 5081154"/>
                <a:gd name="connsiteY32" fmla="*/ 3957205 h 5463886"/>
                <a:gd name="connsiteX33" fmla="*/ 4073236 w 5081154"/>
                <a:gd name="connsiteY33" fmla="*/ 3988377 h 5463886"/>
                <a:gd name="connsiteX34" fmla="*/ 3938154 w 5081154"/>
                <a:gd name="connsiteY34" fmla="*/ 4123459 h 5463886"/>
                <a:gd name="connsiteX35" fmla="*/ 4042063 w 5081154"/>
                <a:gd name="connsiteY35" fmla="*/ 4383232 h 5463886"/>
                <a:gd name="connsiteX36" fmla="*/ 4156363 w 5081154"/>
                <a:gd name="connsiteY36" fmla="*/ 4559877 h 5463886"/>
                <a:gd name="connsiteX37" fmla="*/ 4083627 w 5081154"/>
                <a:gd name="connsiteY37" fmla="*/ 4736523 h 5463886"/>
                <a:gd name="connsiteX38" fmla="*/ 4083627 w 5081154"/>
                <a:gd name="connsiteY38" fmla="*/ 4819650 h 5463886"/>
                <a:gd name="connsiteX39" fmla="*/ 4239490 w 5081154"/>
                <a:gd name="connsiteY39" fmla="*/ 4809259 h 5463886"/>
                <a:gd name="connsiteX40" fmla="*/ 4260272 w 5081154"/>
                <a:gd name="connsiteY40" fmla="*/ 4892386 h 5463886"/>
                <a:gd name="connsiteX41" fmla="*/ 4197927 w 5081154"/>
                <a:gd name="connsiteY41" fmla="*/ 5214505 h 5463886"/>
                <a:gd name="connsiteX42" fmla="*/ 3948545 w 5081154"/>
                <a:gd name="connsiteY42" fmla="*/ 5048250 h 5463886"/>
                <a:gd name="connsiteX43" fmla="*/ 4000500 w 5081154"/>
                <a:gd name="connsiteY43" fmla="*/ 4985905 h 5463886"/>
                <a:gd name="connsiteX44" fmla="*/ 3927763 w 5081154"/>
                <a:gd name="connsiteY44" fmla="*/ 4944341 h 5463886"/>
                <a:gd name="connsiteX45" fmla="*/ 3927763 w 5081154"/>
                <a:gd name="connsiteY45" fmla="*/ 4871605 h 5463886"/>
                <a:gd name="connsiteX46" fmla="*/ 3771900 w 5081154"/>
                <a:gd name="connsiteY46" fmla="*/ 4881996 h 5463886"/>
                <a:gd name="connsiteX47" fmla="*/ 3667990 w 5081154"/>
                <a:gd name="connsiteY47" fmla="*/ 4933950 h 5463886"/>
                <a:gd name="connsiteX48" fmla="*/ 3564081 w 5081154"/>
                <a:gd name="connsiteY48" fmla="*/ 4830041 h 5463886"/>
                <a:gd name="connsiteX49" fmla="*/ 3356263 w 5081154"/>
                <a:gd name="connsiteY49" fmla="*/ 4850823 h 5463886"/>
                <a:gd name="connsiteX50" fmla="*/ 3356263 w 5081154"/>
                <a:gd name="connsiteY50" fmla="*/ 4726132 h 5463886"/>
                <a:gd name="connsiteX51" fmla="*/ 3273136 w 5081154"/>
                <a:gd name="connsiteY51" fmla="*/ 4819650 h 5463886"/>
                <a:gd name="connsiteX52" fmla="*/ 3293918 w 5081154"/>
                <a:gd name="connsiteY52" fmla="*/ 4933950 h 5463886"/>
                <a:gd name="connsiteX53" fmla="*/ 2930236 w 5081154"/>
                <a:gd name="connsiteY53" fmla="*/ 4933950 h 5463886"/>
                <a:gd name="connsiteX54" fmla="*/ 2670463 w 5081154"/>
                <a:gd name="connsiteY54" fmla="*/ 4954732 h 5463886"/>
                <a:gd name="connsiteX55" fmla="*/ 2628900 w 5081154"/>
                <a:gd name="connsiteY55" fmla="*/ 5120986 h 5463886"/>
                <a:gd name="connsiteX56" fmla="*/ 2441863 w 5081154"/>
                <a:gd name="connsiteY56" fmla="*/ 5120986 h 5463886"/>
                <a:gd name="connsiteX57" fmla="*/ 2369127 w 5081154"/>
                <a:gd name="connsiteY57" fmla="*/ 5204114 h 5463886"/>
                <a:gd name="connsiteX58" fmla="*/ 2265218 w 5081154"/>
                <a:gd name="connsiteY58" fmla="*/ 5276850 h 5463886"/>
                <a:gd name="connsiteX59" fmla="*/ 1849581 w 5081154"/>
                <a:gd name="connsiteY59" fmla="*/ 5266459 h 5463886"/>
                <a:gd name="connsiteX60" fmla="*/ 1870363 w 5081154"/>
                <a:gd name="connsiteY60" fmla="*/ 5069032 h 5463886"/>
                <a:gd name="connsiteX61" fmla="*/ 1766454 w 5081154"/>
                <a:gd name="connsiteY61" fmla="*/ 5079423 h 5463886"/>
                <a:gd name="connsiteX62" fmla="*/ 1610590 w 5081154"/>
                <a:gd name="connsiteY62" fmla="*/ 4944341 h 5463886"/>
                <a:gd name="connsiteX63" fmla="*/ 1527463 w 5081154"/>
                <a:gd name="connsiteY63" fmla="*/ 5017077 h 5463886"/>
                <a:gd name="connsiteX64" fmla="*/ 1465118 w 5081154"/>
                <a:gd name="connsiteY64" fmla="*/ 5048250 h 5463886"/>
                <a:gd name="connsiteX65" fmla="*/ 1361209 w 5081154"/>
                <a:gd name="connsiteY65" fmla="*/ 5027468 h 5463886"/>
                <a:gd name="connsiteX66" fmla="*/ 1392381 w 5081154"/>
                <a:gd name="connsiteY66" fmla="*/ 5193723 h 5463886"/>
                <a:gd name="connsiteX67" fmla="*/ 1340427 w 5081154"/>
                <a:gd name="connsiteY67" fmla="*/ 5318414 h 5463886"/>
                <a:gd name="connsiteX68" fmla="*/ 1153390 w 5081154"/>
                <a:gd name="connsiteY68" fmla="*/ 5463886 h 5463886"/>
                <a:gd name="connsiteX69" fmla="*/ 1049481 w 5081154"/>
                <a:gd name="connsiteY69" fmla="*/ 5453496 h 5463886"/>
                <a:gd name="connsiteX70" fmla="*/ 1143000 w 5081154"/>
                <a:gd name="connsiteY70" fmla="*/ 5276850 h 5463886"/>
                <a:gd name="connsiteX71" fmla="*/ 997527 w 5081154"/>
                <a:gd name="connsiteY71" fmla="*/ 5339196 h 5463886"/>
                <a:gd name="connsiteX72" fmla="*/ 955963 w 5081154"/>
                <a:gd name="connsiteY72" fmla="*/ 5224896 h 5463886"/>
                <a:gd name="connsiteX73" fmla="*/ 997527 w 5081154"/>
                <a:gd name="connsiteY73" fmla="*/ 5152159 h 5463886"/>
                <a:gd name="connsiteX74" fmla="*/ 924790 w 5081154"/>
                <a:gd name="connsiteY74" fmla="*/ 5110596 h 5463886"/>
                <a:gd name="connsiteX75" fmla="*/ 862445 w 5081154"/>
                <a:gd name="connsiteY75" fmla="*/ 5058641 h 5463886"/>
                <a:gd name="connsiteX76" fmla="*/ 779318 w 5081154"/>
                <a:gd name="connsiteY76" fmla="*/ 5006686 h 5463886"/>
                <a:gd name="connsiteX77" fmla="*/ 675409 w 5081154"/>
                <a:gd name="connsiteY77" fmla="*/ 4892386 h 5463886"/>
                <a:gd name="connsiteX78" fmla="*/ 602672 w 5081154"/>
                <a:gd name="connsiteY78" fmla="*/ 5027468 h 5463886"/>
                <a:gd name="connsiteX79" fmla="*/ 415636 w 5081154"/>
                <a:gd name="connsiteY79" fmla="*/ 5027468 h 5463886"/>
                <a:gd name="connsiteX80" fmla="*/ 353290 w 5081154"/>
                <a:gd name="connsiteY80" fmla="*/ 4965123 h 5463886"/>
                <a:gd name="connsiteX81" fmla="*/ 488372 w 5081154"/>
                <a:gd name="connsiteY81" fmla="*/ 4892386 h 5463886"/>
                <a:gd name="connsiteX82" fmla="*/ 633845 w 5081154"/>
                <a:gd name="connsiteY82" fmla="*/ 4902777 h 5463886"/>
                <a:gd name="connsiteX83" fmla="*/ 748145 w 5081154"/>
                <a:gd name="connsiteY83" fmla="*/ 4798868 h 5463886"/>
                <a:gd name="connsiteX84" fmla="*/ 852054 w 5081154"/>
                <a:gd name="connsiteY84" fmla="*/ 4830041 h 5463886"/>
                <a:gd name="connsiteX85" fmla="*/ 955963 w 5081154"/>
                <a:gd name="connsiteY85" fmla="*/ 4788477 h 5463886"/>
                <a:gd name="connsiteX86" fmla="*/ 976745 w 5081154"/>
                <a:gd name="connsiteY86" fmla="*/ 4861214 h 5463886"/>
                <a:gd name="connsiteX87" fmla="*/ 1039090 w 5081154"/>
                <a:gd name="connsiteY87" fmla="*/ 4694959 h 5463886"/>
                <a:gd name="connsiteX88" fmla="*/ 966354 w 5081154"/>
                <a:gd name="connsiteY88" fmla="*/ 4622223 h 5463886"/>
                <a:gd name="connsiteX89" fmla="*/ 1039090 w 5081154"/>
                <a:gd name="connsiteY89" fmla="*/ 4539096 h 5463886"/>
                <a:gd name="connsiteX90" fmla="*/ 976745 w 5081154"/>
                <a:gd name="connsiteY90" fmla="*/ 4435186 h 5463886"/>
                <a:gd name="connsiteX91" fmla="*/ 997527 w 5081154"/>
                <a:gd name="connsiteY91" fmla="*/ 4341668 h 5463886"/>
                <a:gd name="connsiteX92" fmla="*/ 1028700 w 5081154"/>
                <a:gd name="connsiteY92" fmla="*/ 4102677 h 5463886"/>
                <a:gd name="connsiteX93" fmla="*/ 935181 w 5081154"/>
                <a:gd name="connsiteY93" fmla="*/ 3676650 h 5463886"/>
                <a:gd name="connsiteX94" fmla="*/ 987136 w 5081154"/>
                <a:gd name="connsiteY94" fmla="*/ 3531177 h 5463886"/>
                <a:gd name="connsiteX95" fmla="*/ 1080654 w 5081154"/>
                <a:gd name="connsiteY95" fmla="*/ 3479223 h 5463886"/>
                <a:gd name="connsiteX96" fmla="*/ 1101436 w 5081154"/>
                <a:gd name="connsiteY96" fmla="*/ 3520786 h 5463886"/>
                <a:gd name="connsiteX97" fmla="*/ 1246909 w 5081154"/>
                <a:gd name="connsiteY97" fmla="*/ 3406486 h 5463886"/>
                <a:gd name="connsiteX98" fmla="*/ 1288472 w 5081154"/>
                <a:gd name="connsiteY98" fmla="*/ 3240232 h 5463886"/>
                <a:gd name="connsiteX99" fmla="*/ 1236518 w 5081154"/>
                <a:gd name="connsiteY99" fmla="*/ 3125932 h 5463886"/>
                <a:gd name="connsiteX100" fmla="*/ 1340427 w 5081154"/>
                <a:gd name="connsiteY100" fmla="*/ 3157105 h 5463886"/>
                <a:gd name="connsiteX101" fmla="*/ 1444336 w 5081154"/>
                <a:gd name="connsiteY101" fmla="*/ 3157105 h 5463886"/>
                <a:gd name="connsiteX102" fmla="*/ 1465118 w 5081154"/>
                <a:gd name="connsiteY102" fmla="*/ 3136323 h 5463886"/>
                <a:gd name="connsiteX103" fmla="*/ 1413163 w 5081154"/>
                <a:gd name="connsiteY103" fmla="*/ 2990850 h 5463886"/>
                <a:gd name="connsiteX104" fmla="*/ 1454727 w 5081154"/>
                <a:gd name="connsiteY104" fmla="*/ 2793423 h 5463886"/>
                <a:gd name="connsiteX105" fmla="*/ 1371600 w 5081154"/>
                <a:gd name="connsiteY105" fmla="*/ 2575214 h 5463886"/>
                <a:gd name="connsiteX106" fmla="*/ 1267690 w 5081154"/>
                <a:gd name="connsiteY106" fmla="*/ 2564823 h 5463886"/>
                <a:gd name="connsiteX107" fmla="*/ 1205345 w 5081154"/>
                <a:gd name="connsiteY107" fmla="*/ 2450523 h 5463886"/>
                <a:gd name="connsiteX108" fmla="*/ 1278081 w 5081154"/>
                <a:gd name="connsiteY108" fmla="*/ 2346614 h 5463886"/>
                <a:gd name="connsiteX109" fmla="*/ 1132609 w 5081154"/>
                <a:gd name="connsiteY109" fmla="*/ 2211532 h 5463886"/>
                <a:gd name="connsiteX110" fmla="*/ 1132609 w 5081154"/>
                <a:gd name="connsiteY110" fmla="*/ 2086841 h 5463886"/>
                <a:gd name="connsiteX111" fmla="*/ 1132609 w 5081154"/>
                <a:gd name="connsiteY111" fmla="*/ 2086841 h 5463886"/>
                <a:gd name="connsiteX112" fmla="*/ 1163781 w 5081154"/>
                <a:gd name="connsiteY112" fmla="*/ 1962150 h 5463886"/>
                <a:gd name="connsiteX113" fmla="*/ 1132609 w 5081154"/>
                <a:gd name="connsiteY113" fmla="*/ 1879023 h 5463886"/>
                <a:gd name="connsiteX114" fmla="*/ 1132609 w 5081154"/>
                <a:gd name="connsiteY114" fmla="*/ 1785505 h 5463886"/>
                <a:gd name="connsiteX115" fmla="*/ 1070263 w 5081154"/>
                <a:gd name="connsiteY115" fmla="*/ 1754332 h 5463886"/>
                <a:gd name="connsiteX116" fmla="*/ 955963 w 5081154"/>
                <a:gd name="connsiteY116" fmla="*/ 1816677 h 5463886"/>
                <a:gd name="connsiteX117" fmla="*/ 914400 w 5081154"/>
                <a:gd name="connsiteY117" fmla="*/ 1650423 h 5463886"/>
                <a:gd name="connsiteX118" fmla="*/ 841663 w 5081154"/>
                <a:gd name="connsiteY118" fmla="*/ 1421823 h 5463886"/>
                <a:gd name="connsiteX119" fmla="*/ 654627 w 5081154"/>
                <a:gd name="connsiteY119" fmla="*/ 1328305 h 5463886"/>
                <a:gd name="connsiteX120" fmla="*/ 342900 w 5081154"/>
                <a:gd name="connsiteY120" fmla="*/ 1307523 h 5463886"/>
                <a:gd name="connsiteX121" fmla="*/ 394854 w 5081154"/>
                <a:gd name="connsiteY121" fmla="*/ 1473777 h 5463886"/>
                <a:gd name="connsiteX122" fmla="*/ 270163 w 5081154"/>
                <a:gd name="connsiteY122" fmla="*/ 1546514 h 5463886"/>
                <a:gd name="connsiteX123" fmla="*/ 51954 w 5081154"/>
                <a:gd name="connsiteY123" fmla="*/ 1619250 h 5463886"/>
                <a:gd name="connsiteX124" fmla="*/ 114300 w 5081154"/>
                <a:gd name="connsiteY124" fmla="*/ 1359477 h 5463886"/>
                <a:gd name="connsiteX125" fmla="*/ 10390 w 5081154"/>
                <a:gd name="connsiteY125" fmla="*/ 1099705 h 5463886"/>
                <a:gd name="connsiteX126" fmla="*/ 0 w 5081154"/>
                <a:gd name="connsiteY126" fmla="*/ 798368 h 5463886"/>
                <a:gd name="connsiteX127" fmla="*/ 270163 w 5081154"/>
                <a:gd name="connsiteY127" fmla="*/ 673677 h 5463886"/>
                <a:gd name="connsiteX128" fmla="*/ 571500 w 5081154"/>
                <a:gd name="connsiteY128" fmla="*/ 746414 h 5463886"/>
                <a:gd name="connsiteX129" fmla="*/ 571500 w 5081154"/>
                <a:gd name="connsiteY129" fmla="*/ 538596 h 5463886"/>
                <a:gd name="connsiteX130" fmla="*/ 852054 w 5081154"/>
                <a:gd name="connsiteY130" fmla="*/ 226868 h 5463886"/>
                <a:gd name="connsiteX131" fmla="*/ 1111827 w 5081154"/>
                <a:gd name="connsiteY131" fmla="*/ 112568 h 5463886"/>
                <a:gd name="connsiteX132" fmla="*/ 1211060 w 5081154"/>
                <a:gd name="connsiteY132" fmla="*/ 0 h 5463886"/>
                <a:gd name="connsiteX133" fmla="*/ 1289165 w 5081154"/>
                <a:gd name="connsiteY133" fmla="*/ 31864 h 5463886"/>
                <a:gd name="connsiteX134" fmla="*/ 1325360 w 5081154"/>
                <a:gd name="connsiteY134" fmla="*/ 79489 h 5463886"/>
                <a:gd name="connsiteX135" fmla="*/ 1432040 w 5081154"/>
                <a:gd name="connsiteY135" fmla="*/ 129019 h 5463886"/>
                <a:gd name="connsiteX136" fmla="*/ 1492480 w 5081154"/>
                <a:gd name="connsiteY136" fmla="*/ 233796 h 5463886"/>
                <a:gd name="connsiteX137" fmla="*/ 1489190 w 5081154"/>
                <a:gd name="connsiteY137" fmla="*/ 285229 h 5463886"/>
                <a:gd name="connsiteX138" fmla="*/ 1694930 w 5081154"/>
                <a:gd name="connsiteY138" fmla="*/ 393814 h 5463886"/>
                <a:gd name="connsiteX139" fmla="*/ 1694930 w 5081154"/>
                <a:gd name="connsiteY139" fmla="*/ 523354 h 5463886"/>
                <a:gd name="connsiteX140" fmla="*/ 1710516 w 5081154"/>
                <a:gd name="connsiteY140" fmla="*/ 585874 h 5463886"/>
                <a:gd name="connsiteX141" fmla="*/ 1769225 w 5081154"/>
                <a:gd name="connsiteY141" fmla="*/ 576694 h 5463886"/>
                <a:gd name="connsiteX142" fmla="*/ 1803515 w 5081154"/>
                <a:gd name="connsiteY142" fmla="*/ 618604 h 5463886"/>
                <a:gd name="connsiteX143" fmla="*/ 1830185 w 5081154"/>
                <a:gd name="connsiteY143" fmla="*/ 559549 h 5463886"/>
                <a:gd name="connsiteX144" fmla="*/ 1921625 w 5081154"/>
                <a:gd name="connsiteY144" fmla="*/ 570979 h 5463886"/>
                <a:gd name="connsiteX145" fmla="*/ 1948295 w 5081154"/>
                <a:gd name="connsiteY145" fmla="*/ 511924 h 5463886"/>
                <a:gd name="connsiteX146" fmla="*/ 1870190 w 5081154"/>
                <a:gd name="connsiteY146" fmla="*/ 470014 h 5463886"/>
                <a:gd name="connsiteX147" fmla="*/ 1820660 w 5081154"/>
                <a:gd name="connsiteY147" fmla="*/ 388099 h 5463886"/>
                <a:gd name="connsiteX148" fmla="*/ 1836593 w 5081154"/>
                <a:gd name="connsiteY148" fmla="*/ 347749 h 5463886"/>
                <a:gd name="connsiteX149" fmla="*/ 1976870 w 5081154"/>
                <a:gd name="connsiteY149" fmla="*/ 315709 h 5463886"/>
                <a:gd name="connsiteX150" fmla="*/ 2009255 w 5081154"/>
                <a:gd name="connsiteY150" fmla="*/ 344284 h 5463886"/>
                <a:gd name="connsiteX151" fmla="*/ 2070215 w 5081154"/>
                <a:gd name="connsiteY151" fmla="*/ 344284 h 5463886"/>
                <a:gd name="connsiteX152" fmla="*/ 2098790 w 5081154"/>
                <a:gd name="connsiteY152" fmla="*/ 382384 h 5463886"/>
                <a:gd name="connsiteX153" fmla="*/ 2138795 w 5081154"/>
                <a:gd name="connsiteY153" fmla="*/ 361429 h 5463886"/>
                <a:gd name="connsiteX154" fmla="*/ 2176895 w 5081154"/>
                <a:gd name="connsiteY154" fmla="*/ 384289 h 5463886"/>
                <a:gd name="connsiteX155" fmla="*/ 2235950 w 5081154"/>
                <a:gd name="connsiteY155" fmla="*/ 386194 h 5463886"/>
                <a:gd name="connsiteX156" fmla="*/ 2272145 w 5081154"/>
                <a:gd name="connsiteY156" fmla="*/ 441439 h 5463886"/>
                <a:gd name="connsiteX157" fmla="*/ 2278380 w 5081154"/>
                <a:gd name="connsiteY157" fmla="*/ 529936 h 5463886"/>
                <a:gd name="connsiteX158" fmla="*/ 2321675 w 5081154"/>
                <a:gd name="connsiteY158" fmla="*/ 500494 h 5463886"/>
                <a:gd name="connsiteX159" fmla="*/ 2371205 w 5081154"/>
                <a:gd name="connsiteY159" fmla="*/ 523354 h 5463886"/>
                <a:gd name="connsiteX160" fmla="*/ 2401685 w 5081154"/>
                <a:gd name="connsiteY160" fmla="*/ 403339 h 5463886"/>
                <a:gd name="connsiteX161" fmla="*/ 2375015 w 5081154"/>
                <a:gd name="connsiteY161" fmla="*/ 235699 h 5463886"/>
                <a:gd name="connsiteX162" fmla="*/ 2392160 w 5081154"/>
                <a:gd name="connsiteY162" fmla="*/ 176644 h 5463886"/>
                <a:gd name="connsiteX163" fmla="*/ 2543001 w 5081154"/>
                <a:gd name="connsiteY163" fmla="*/ 128501 h 5463886"/>
                <a:gd name="connsiteX164" fmla="*/ 2580755 w 5081154"/>
                <a:gd name="connsiteY164" fmla="*/ 163309 h 5463886"/>
                <a:gd name="connsiteX165" fmla="*/ 2573135 w 5081154"/>
                <a:gd name="connsiteY165" fmla="*/ 266179 h 5463886"/>
                <a:gd name="connsiteX166" fmla="*/ 2628380 w 5081154"/>
                <a:gd name="connsiteY166" fmla="*/ 292849 h 5463886"/>
                <a:gd name="connsiteX167" fmla="*/ 2667519 w 5081154"/>
                <a:gd name="connsiteY167" fmla="*/ 355369 h 5463886"/>
                <a:gd name="connsiteX168" fmla="*/ 2662670 w 5081154"/>
                <a:gd name="connsiteY168" fmla="*/ 353809 h 5463886"/>
                <a:gd name="connsiteX169" fmla="*/ 2943398 w 5081154"/>
                <a:gd name="connsiteY169" fmla="*/ 307051 h 5463886"/>
                <a:gd name="connsiteX170" fmla="*/ 2978900 w 5081154"/>
                <a:gd name="connsiteY170" fmla="*/ 344284 h 5463886"/>
                <a:gd name="connsiteX171" fmla="*/ 3076055 w 5081154"/>
                <a:gd name="connsiteY171" fmla="*/ 290944 h 5463886"/>
                <a:gd name="connsiteX172" fmla="*/ 3125585 w 5081154"/>
                <a:gd name="connsiteY172" fmla="*/ 351904 h 5463886"/>
                <a:gd name="connsiteX173" fmla="*/ 3125585 w 5081154"/>
                <a:gd name="connsiteY173" fmla="*/ 416674 h 5463886"/>
                <a:gd name="connsiteX174" fmla="*/ 3265170 w 5081154"/>
                <a:gd name="connsiteY174" fmla="*/ 480233 h 5463886"/>
                <a:gd name="connsiteX175" fmla="*/ 3287510 w 5081154"/>
                <a:gd name="connsiteY175" fmla="*/ 538594 h 5463886"/>
                <a:gd name="connsiteX176" fmla="*/ 3247678 w 5081154"/>
                <a:gd name="connsiteY176" fmla="*/ 571500 h 5463886"/>
                <a:gd name="connsiteX177" fmla="*/ 3358861 w 5081154"/>
                <a:gd name="connsiteY177" fmla="*/ 710219 h 5463886"/>
                <a:gd name="connsiteX178" fmla="*/ 3359900 w 5081154"/>
                <a:gd name="connsiteY178" fmla="*/ 828154 h 5463886"/>
                <a:gd name="connsiteX179" fmla="*/ 3411335 w 5081154"/>
                <a:gd name="connsiteY179" fmla="*/ 860539 h 5463886"/>
                <a:gd name="connsiteX180" fmla="*/ 3436446 w 5081154"/>
                <a:gd name="connsiteY180" fmla="*/ 919422 h 5463886"/>
                <a:gd name="connsiteX181" fmla="*/ 3647209 w 5081154"/>
                <a:gd name="connsiteY181" fmla="*/ 1037359 h 5463886"/>
                <a:gd name="connsiteX182" fmla="*/ 3643745 w 5081154"/>
                <a:gd name="connsiteY182" fmla="*/ 1098664 h 5463886"/>
                <a:gd name="connsiteX183" fmla="*/ 3706783 w 5081154"/>
                <a:gd name="connsiteY183" fmla="*/ 1141095 h 5463886"/>
                <a:gd name="connsiteX0" fmla="*/ 3706783 w 5081154"/>
                <a:gd name="connsiteY0" fmla="*/ 1141095 h 5463886"/>
                <a:gd name="connsiteX1" fmla="*/ 3647209 w 5081154"/>
                <a:gd name="connsiteY1" fmla="*/ 1276350 h 5463886"/>
                <a:gd name="connsiteX2" fmla="*/ 3633874 w 5081154"/>
                <a:gd name="connsiteY2" fmla="*/ 1352723 h 5463886"/>
                <a:gd name="connsiteX3" fmla="*/ 3566852 w 5081154"/>
                <a:gd name="connsiteY3" fmla="*/ 1411605 h 5463886"/>
                <a:gd name="connsiteX4" fmla="*/ 3595254 w 5081154"/>
                <a:gd name="connsiteY4" fmla="*/ 1494559 h 5463886"/>
                <a:gd name="connsiteX5" fmla="*/ 3678381 w 5081154"/>
                <a:gd name="connsiteY5" fmla="*/ 1525732 h 5463886"/>
                <a:gd name="connsiteX6" fmla="*/ 3688772 w 5081154"/>
                <a:gd name="connsiteY6" fmla="*/ 1640032 h 5463886"/>
                <a:gd name="connsiteX7" fmla="*/ 3733107 w 5081154"/>
                <a:gd name="connsiteY7" fmla="*/ 1658043 h 5463886"/>
                <a:gd name="connsiteX8" fmla="*/ 3758911 w 5081154"/>
                <a:gd name="connsiteY8" fmla="*/ 1778751 h 5463886"/>
                <a:gd name="connsiteX9" fmla="*/ 3791642 w 5081154"/>
                <a:gd name="connsiteY9" fmla="*/ 1787236 h 5463886"/>
                <a:gd name="connsiteX10" fmla="*/ 3824720 w 5081154"/>
                <a:gd name="connsiteY10" fmla="*/ 1945178 h 5463886"/>
                <a:gd name="connsiteX11" fmla="*/ 3901959 w 5081154"/>
                <a:gd name="connsiteY11" fmla="*/ 1990379 h 5463886"/>
                <a:gd name="connsiteX12" fmla="*/ 3958936 w 5081154"/>
                <a:gd name="connsiteY12" fmla="*/ 2076450 h 5463886"/>
                <a:gd name="connsiteX13" fmla="*/ 4171257 w 5081154"/>
                <a:gd name="connsiteY13" fmla="*/ 2119053 h 5463886"/>
                <a:gd name="connsiteX14" fmla="*/ 4384963 w 5081154"/>
                <a:gd name="connsiteY14" fmla="*/ 2481696 h 5463886"/>
                <a:gd name="connsiteX15" fmla="*/ 4447309 w 5081154"/>
                <a:gd name="connsiteY15" fmla="*/ 2429741 h 5463886"/>
                <a:gd name="connsiteX16" fmla="*/ 4603172 w 5081154"/>
                <a:gd name="connsiteY16" fmla="*/ 2575214 h 5463886"/>
                <a:gd name="connsiteX17" fmla="*/ 4603172 w 5081154"/>
                <a:gd name="connsiteY17" fmla="*/ 2658341 h 5463886"/>
                <a:gd name="connsiteX18" fmla="*/ 4738254 w 5081154"/>
                <a:gd name="connsiteY18" fmla="*/ 2762250 h 5463886"/>
                <a:gd name="connsiteX19" fmla="*/ 4831772 w 5081154"/>
                <a:gd name="connsiteY19" fmla="*/ 2741468 h 5463886"/>
                <a:gd name="connsiteX20" fmla="*/ 4914900 w 5081154"/>
                <a:gd name="connsiteY20" fmla="*/ 2845377 h 5463886"/>
                <a:gd name="connsiteX21" fmla="*/ 4966854 w 5081154"/>
                <a:gd name="connsiteY21" fmla="*/ 2845377 h 5463886"/>
                <a:gd name="connsiteX22" fmla="*/ 5060372 w 5081154"/>
                <a:gd name="connsiteY22" fmla="*/ 3063586 h 5463886"/>
                <a:gd name="connsiteX23" fmla="*/ 5081154 w 5081154"/>
                <a:gd name="connsiteY23" fmla="*/ 3167496 h 5463886"/>
                <a:gd name="connsiteX24" fmla="*/ 5060372 w 5081154"/>
                <a:gd name="connsiteY24" fmla="*/ 3261014 h 5463886"/>
                <a:gd name="connsiteX25" fmla="*/ 5060372 w 5081154"/>
                <a:gd name="connsiteY25" fmla="*/ 3323359 h 5463886"/>
                <a:gd name="connsiteX26" fmla="*/ 4935681 w 5081154"/>
                <a:gd name="connsiteY26" fmla="*/ 3458441 h 5463886"/>
                <a:gd name="connsiteX27" fmla="*/ 4748645 w 5081154"/>
                <a:gd name="connsiteY27" fmla="*/ 3354532 h 5463886"/>
                <a:gd name="connsiteX28" fmla="*/ 4665518 w 5081154"/>
                <a:gd name="connsiteY28" fmla="*/ 3406486 h 5463886"/>
                <a:gd name="connsiteX29" fmla="*/ 4623954 w 5081154"/>
                <a:gd name="connsiteY29" fmla="*/ 3718214 h 5463886"/>
                <a:gd name="connsiteX30" fmla="*/ 4478481 w 5081154"/>
                <a:gd name="connsiteY30" fmla="*/ 3842905 h 5463886"/>
                <a:gd name="connsiteX31" fmla="*/ 4239490 w 5081154"/>
                <a:gd name="connsiteY31" fmla="*/ 3894859 h 5463886"/>
                <a:gd name="connsiteX32" fmla="*/ 4156363 w 5081154"/>
                <a:gd name="connsiteY32" fmla="*/ 3957205 h 5463886"/>
                <a:gd name="connsiteX33" fmla="*/ 4073236 w 5081154"/>
                <a:gd name="connsiteY33" fmla="*/ 3988377 h 5463886"/>
                <a:gd name="connsiteX34" fmla="*/ 3938154 w 5081154"/>
                <a:gd name="connsiteY34" fmla="*/ 4123459 h 5463886"/>
                <a:gd name="connsiteX35" fmla="*/ 4042063 w 5081154"/>
                <a:gd name="connsiteY35" fmla="*/ 4383232 h 5463886"/>
                <a:gd name="connsiteX36" fmla="*/ 4156363 w 5081154"/>
                <a:gd name="connsiteY36" fmla="*/ 4559877 h 5463886"/>
                <a:gd name="connsiteX37" fmla="*/ 4083627 w 5081154"/>
                <a:gd name="connsiteY37" fmla="*/ 4736523 h 5463886"/>
                <a:gd name="connsiteX38" fmla="*/ 4083627 w 5081154"/>
                <a:gd name="connsiteY38" fmla="*/ 4819650 h 5463886"/>
                <a:gd name="connsiteX39" fmla="*/ 4239490 w 5081154"/>
                <a:gd name="connsiteY39" fmla="*/ 4809259 h 5463886"/>
                <a:gd name="connsiteX40" fmla="*/ 4260272 w 5081154"/>
                <a:gd name="connsiteY40" fmla="*/ 4892386 h 5463886"/>
                <a:gd name="connsiteX41" fmla="*/ 4197927 w 5081154"/>
                <a:gd name="connsiteY41" fmla="*/ 5214505 h 5463886"/>
                <a:gd name="connsiteX42" fmla="*/ 3948545 w 5081154"/>
                <a:gd name="connsiteY42" fmla="*/ 5048250 h 5463886"/>
                <a:gd name="connsiteX43" fmla="*/ 4000500 w 5081154"/>
                <a:gd name="connsiteY43" fmla="*/ 4985905 h 5463886"/>
                <a:gd name="connsiteX44" fmla="*/ 3927763 w 5081154"/>
                <a:gd name="connsiteY44" fmla="*/ 4944341 h 5463886"/>
                <a:gd name="connsiteX45" fmla="*/ 3927763 w 5081154"/>
                <a:gd name="connsiteY45" fmla="*/ 4871605 h 5463886"/>
                <a:gd name="connsiteX46" fmla="*/ 3771900 w 5081154"/>
                <a:gd name="connsiteY46" fmla="*/ 4881996 h 5463886"/>
                <a:gd name="connsiteX47" fmla="*/ 3667990 w 5081154"/>
                <a:gd name="connsiteY47" fmla="*/ 4933950 h 5463886"/>
                <a:gd name="connsiteX48" fmla="*/ 3564081 w 5081154"/>
                <a:gd name="connsiteY48" fmla="*/ 4830041 h 5463886"/>
                <a:gd name="connsiteX49" fmla="*/ 3356263 w 5081154"/>
                <a:gd name="connsiteY49" fmla="*/ 4850823 h 5463886"/>
                <a:gd name="connsiteX50" fmla="*/ 3356263 w 5081154"/>
                <a:gd name="connsiteY50" fmla="*/ 4726132 h 5463886"/>
                <a:gd name="connsiteX51" fmla="*/ 3273136 w 5081154"/>
                <a:gd name="connsiteY51" fmla="*/ 4819650 h 5463886"/>
                <a:gd name="connsiteX52" fmla="*/ 3293918 w 5081154"/>
                <a:gd name="connsiteY52" fmla="*/ 4933950 h 5463886"/>
                <a:gd name="connsiteX53" fmla="*/ 2930236 w 5081154"/>
                <a:gd name="connsiteY53" fmla="*/ 4933950 h 5463886"/>
                <a:gd name="connsiteX54" fmla="*/ 2670463 w 5081154"/>
                <a:gd name="connsiteY54" fmla="*/ 4954732 h 5463886"/>
                <a:gd name="connsiteX55" fmla="*/ 2628900 w 5081154"/>
                <a:gd name="connsiteY55" fmla="*/ 5120986 h 5463886"/>
                <a:gd name="connsiteX56" fmla="*/ 2441863 w 5081154"/>
                <a:gd name="connsiteY56" fmla="*/ 5120986 h 5463886"/>
                <a:gd name="connsiteX57" fmla="*/ 2369127 w 5081154"/>
                <a:gd name="connsiteY57" fmla="*/ 5204114 h 5463886"/>
                <a:gd name="connsiteX58" fmla="*/ 2265218 w 5081154"/>
                <a:gd name="connsiteY58" fmla="*/ 5276850 h 5463886"/>
                <a:gd name="connsiteX59" fmla="*/ 1849581 w 5081154"/>
                <a:gd name="connsiteY59" fmla="*/ 5266459 h 5463886"/>
                <a:gd name="connsiteX60" fmla="*/ 1870363 w 5081154"/>
                <a:gd name="connsiteY60" fmla="*/ 5069032 h 5463886"/>
                <a:gd name="connsiteX61" fmla="*/ 1766454 w 5081154"/>
                <a:gd name="connsiteY61" fmla="*/ 5079423 h 5463886"/>
                <a:gd name="connsiteX62" fmla="*/ 1610590 w 5081154"/>
                <a:gd name="connsiteY62" fmla="*/ 4944341 h 5463886"/>
                <a:gd name="connsiteX63" fmla="*/ 1527463 w 5081154"/>
                <a:gd name="connsiteY63" fmla="*/ 5017077 h 5463886"/>
                <a:gd name="connsiteX64" fmla="*/ 1465118 w 5081154"/>
                <a:gd name="connsiteY64" fmla="*/ 5048250 h 5463886"/>
                <a:gd name="connsiteX65" fmla="*/ 1361209 w 5081154"/>
                <a:gd name="connsiteY65" fmla="*/ 5027468 h 5463886"/>
                <a:gd name="connsiteX66" fmla="*/ 1392381 w 5081154"/>
                <a:gd name="connsiteY66" fmla="*/ 5193723 h 5463886"/>
                <a:gd name="connsiteX67" fmla="*/ 1340427 w 5081154"/>
                <a:gd name="connsiteY67" fmla="*/ 5318414 h 5463886"/>
                <a:gd name="connsiteX68" fmla="*/ 1153390 w 5081154"/>
                <a:gd name="connsiteY68" fmla="*/ 5463886 h 5463886"/>
                <a:gd name="connsiteX69" fmla="*/ 1049481 w 5081154"/>
                <a:gd name="connsiteY69" fmla="*/ 5453496 h 5463886"/>
                <a:gd name="connsiteX70" fmla="*/ 1143000 w 5081154"/>
                <a:gd name="connsiteY70" fmla="*/ 5276850 h 5463886"/>
                <a:gd name="connsiteX71" fmla="*/ 997527 w 5081154"/>
                <a:gd name="connsiteY71" fmla="*/ 5339196 h 5463886"/>
                <a:gd name="connsiteX72" fmla="*/ 955963 w 5081154"/>
                <a:gd name="connsiteY72" fmla="*/ 5224896 h 5463886"/>
                <a:gd name="connsiteX73" fmla="*/ 997527 w 5081154"/>
                <a:gd name="connsiteY73" fmla="*/ 5152159 h 5463886"/>
                <a:gd name="connsiteX74" fmla="*/ 924790 w 5081154"/>
                <a:gd name="connsiteY74" fmla="*/ 5110596 h 5463886"/>
                <a:gd name="connsiteX75" fmla="*/ 862445 w 5081154"/>
                <a:gd name="connsiteY75" fmla="*/ 5058641 h 5463886"/>
                <a:gd name="connsiteX76" fmla="*/ 779318 w 5081154"/>
                <a:gd name="connsiteY76" fmla="*/ 5006686 h 5463886"/>
                <a:gd name="connsiteX77" fmla="*/ 675409 w 5081154"/>
                <a:gd name="connsiteY77" fmla="*/ 4892386 h 5463886"/>
                <a:gd name="connsiteX78" fmla="*/ 602672 w 5081154"/>
                <a:gd name="connsiteY78" fmla="*/ 5027468 h 5463886"/>
                <a:gd name="connsiteX79" fmla="*/ 415636 w 5081154"/>
                <a:gd name="connsiteY79" fmla="*/ 5027468 h 5463886"/>
                <a:gd name="connsiteX80" fmla="*/ 353290 w 5081154"/>
                <a:gd name="connsiteY80" fmla="*/ 4965123 h 5463886"/>
                <a:gd name="connsiteX81" fmla="*/ 488372 w 5081154"/>
                <a:gd name="connsiteY81" fmla="*/ 4892386 h 5463886"/>
                <a:gd name="connsiteX82" fmla="*/ 633845 w 5081154"/>
                <a:gd name="connsiteY82" fmla="*/ 4902777 h 5463886"/>
                <a:gd name="connsiteX83" fmla="*/ 748145 w 5081154"/>
                <a:gd name="connsiteY83" fmla="*/ 4798868 h 5463886"/>
                <a:gd name="connsiteX84" fmla="*/ 852054 w 5081154"/>
                <a:gd name="connsiteY84" fmla="*/ 4830041 h 5463886"/>
                <a:gd name="connsiteX85" fmla="*/ 955963 w 5081154"/>
                <a:gd name="connsiteY85" fmla="*/ 4788477 h 5463886"/>
                <a:gd name="connsiteX86" fmla="*/ 976745 w 5081154"/>
                <a:gd name="connsiteY86" fmla="*/ 4861214 h 5463886"/>
                <a:gd name="connsiteX87" fmla="*/ 1039090 w 5081154"/>
                <a:gd name="connsiteY87" fmla="*/ 4694959 h 5463886"/>
                <a:gd name="connsiteX88" fmla="*/ 966354 w 5081154"/>
                <a:gd name="connsiteY88" fmla="*/ 4622223 h 5463886"/>
                <a:gd name="connsiteX89" fmla="*/ 1039090 w 5081154"/>
                <a:gd name="connsiteY89" fmla="*/ 4539096 h 5463886"/>
                <a:gd name="connsiteX90" fmla="*/ 976745 w 5081154"/>
                <a:gd name="connsiteY90" fmla="*/ 4435186 h 5463886"/>
                <a:gd name="connsiteX91" fmla="*/ 997527 w 5081154"/>
                <a:gd name="connsiteY91" fmla="*/ 4341668 h 5463886"/>
                <a:gd name="connsiteX92" fmla="*/ 1028700 w 5081154"/>
                <a:gd name="connsiteY92" fmla="*/ 4102677 h 5463886"/>
                <a:gd name="connsiteX93" fmla="*/ 935181 w 5081154"/>
                <a:gd name="connsiteY93" fmla="*/ 3676650 h 5463886"/>
                <a:gd name="connsiteX94" fmla="*/ 987136 w 5081154"/>
                <a:gd name="connsiteY94" fmla="*/ 3531177 h 5463886"/>
                <a:gd name="connsiteX95" fmla="*/ 1080654 w 5081154"/>
                <a:gd name="connsiteY95" fmla="*/ 3479223 h 5463886"/>
                <a:gd name="connsiteX96" fmla="*/ 1101436 w 5081154"/>
                <a:gd name="connsiteY96" fmla="*/ 3520786 h 5463886"/>
                <a:gd name="connsiteX97" fmla="*/ 1246909 w 5081154"/>
                <a:gd name="connsiteY97" fmla="*/ 3406486 h 5463886"/>
                <a:gd name="connsiteX98" fmla="*/ 1288472 w 5081154"/>
                <a:gd name="connsiteY98" fmla="*/ 3240232 h 5463886"/>
                <a:gd name="connsiteX99" fmla="*/ 1236518 w 5081154"/>
                <a:gd name="connsiteY99" fmla="*/ 3125932 h 5463886"/>
                <a:gd name="connsiteX100" fmla="*/ 1340427 w 5081154"/>
                <a:gd name="connsiteY100" fmla="*/ 3157105 h 5463886"/>
                <a:gd name="connsiteX101" fmla="*/ 1444336 w 5081154"/>
                <a:gd name="connsiteY101" fmla="*/ 3157105 h 5463886"/>
                <a:gd name="connsiteX102" fmla="*/ 1465118 w 5081154"/>
                <a:gd name="connsiteY102" fmla="*/ 3136323 h 5463886"/>
                <a:gd name="connsiteX103" fmla="*/ 1413163 w 5081154"/>
                <a:gd name="connsiteY103" fmla="*/ 2990850 h 5463886"/>
                <a:gd name="connsiteX104" fmla="*/ 1454727 w 5081154"/>
                <a:gd name="connsiteY104" fmla="*/ 2793423 h 5463886"/>
                <a:gd name="connsiteX105" fmla="*/ 1371600 w 5081154"/>
                <a:gd name="connsiteY105" fmla="*/ 2575214 h 5463886"/>
                <a:gd name="connsiteX106" fmla="*/ 1267690 w 5081154"/>
                <a:gd name="connsiteY106" fmla="*/ 2564823 h 5463886"/>
                <a:gd name="connsiteX107" fmla="*/ 1205345 w 5081154"/>
                <a:gd name="connsiteY107" fmla="*/ 2450523 h 5463886"/>
                <a:gd name="connsiteX108" fmla="*/ 1278081 w 5081154"/>
                <a:gd name="connsiteY108" fmla="*/ 2346614 h 5463886"/>
                <a:gd name="connsiteX109" fmla="*/ 1132609 w 5081154"/>
                <a:gd name="connsiteY109" fmla="*/ 2211532 h 5463886"/>
                <a:gd name="connsiteX110" fmla="*/ 1132609 w 5081154"/>
                <a:gd name="connsiteY110" fmla="*/ 2086841 h 5463886"/>
                <a:gd name="connsiteX111" fmla="*/ 1132609 w 5081154"/>
                <a:gd name="connsiteY111" fmla="*/ 2086841 h 5463886"/>
                <a:gd name="connsiteX112" fmla="*/ 1163781 w 5081154"/>
                <a:gd name="connsiteY112" fmla="*/ 1962150 h 5463886"/>
                <a:gd name="connsiteX113" fmla="*/ 1132609 w 5081154"/>
                <a:gd name="connsiteY113" fmla="*/ 1879023 h 5463886"/>
                <a:gd name="connsiteX114" fmla="*/ 1132609 w 5081154"/>
                <a:gd name="connsiteY114" fmla="*/ 1785505 h 5463886"/>
                <a:gd name="connsiteX115" fmla="*/ 1070263 w 5081154"/>
                <a:gd name="connsiteY115" fmla="*/ 1754332 h 5463886"/>
                <a:gd name="connsiteX116" fmla="*/ 955963 w 5081154"/>
                <a:gd name="connsiteY116" fmla="*/ 1816677 h 5463886"/>
                <a:gd name="connsiteX117" fmla="*/ 914400 w 5081154"/>
                <a:gd name="connsiteY117" fmla="*/ 1650423 h 5463886"/>
                <a:gd name="connsiteX118" fmla="*/ 841663 w 5081154"/>
                <a:gd name="connsiteY118" fmla="*/ 1421823 h 5463886"/>
                <a:gd name="connsiteX119" fmla="*/ 654627 w 5081154"/>
                <a:gd name="connsiteY119" fmla="*/ 1328305 h 5463886"/>
                <a:gd name="connsiteX120" fmla="*/ 342900 w 5081154"/>
                <a:gd name="connsiteY120" fmla="*/ 1307523 h 5463886"/>
                <a:gd name="connsiteX121" fmla="*/ 394854 w 5081154"/>
                <a:gd name="connsiteY121" fmla="*/ 1473777 h 5463886"/>
                <a:gd name="connsiteX122" fmla="*/ 270163 w 5081154"/>
                <a:gd name="connsiteY122" fmla="*/ 1546514 h 5463886"/>
                <a:gd name="connsiteX123" fmla="*/ 51954 w 5081154"/>
                <a:gd name="connsiteY123" fmla="*/ 1619250 h 5463886"/>
                <a:gd name="connsiteX124" fmla="*/ 114300 w 5081154"/>
                <a:gd name="connsiteY124" fmla="*/ 1359477 h 5463886"/>
                <a:gd name="connsiteX125" fmla="*/ 10390 w 5081154"/>
                <a:gd name="connsiteY125" fmla="*/ 1099705 h 5463886"/>
                <a:gd name="connsiteX126" fmla="*/ 0 w 5081154"/>
                <a:gd name="connsiteY126" fmla="*/ 798368 h 5463886"/>
                <a:gd name="connsiteX127" fmla="*/ 270163 w 5081154"/>
                <a:gd name="connsiteY127" fmla="*/ 673677 h 5463886"/>
                <a:gd name="connsiteX128" fmla="*/ 571500 w 5081154"/>
                <a:gd name="connsiteY128" fmla="*/ 746414 h 5463886"/>
                <a:gd name="connsiteX129" fmla="*/ 571500 w 5081154"/>
                <a:gd name="connsiteY129" fmla="*/ 538596 h 5463886"/>
                <a:gd name="connsiteX130" fmla="*/ 852054 w 5081154"/>
                <a:gd name="connsiteY130" fmla="*/ 226868 h 5463886"/>
                <a:gd name="connsiteX131" fmla="*/ 1111827 w 5081154"/>
                <a:gd name="connsiteY131" fmla="*/ 112568 h 5463886"/>
                <a:gd name="connsiteX132" fmla="*/ 1211060 w 5081154"/>
                <a:gd name="connsiteY132" fmla="*/ 0 h 5463886"/>
                <a:gd name="connsiteX133" fmla="*/ 1289165 w 5081154"/>
                <a:gd name="connsiteY133" fmla="*/ 31864 h 5463886"/>
                <a:gd name="connsiteX134" fmla="*/ 1325360 w 5081154"/>
                <a:gd name="connsiteY134" fmla="*/ 79489 h 5463886"/>
                <a:gd name="connsiteX135" fmla="*/ 1432040 w 5081154"/>
                <a:gd name="connsiteY135" fmla="*/ 129019 h 5463886"/>
                <a:gd name="connsiteX136" fmla="*/ 1492480 w 5081154"/>
                <a:gd name="connsiteY136" fmla="*/ 233796 h 5463886"/>
                <a:gd name="connsiteX137" fmla="*/ 1489190 w 5081154"/>
                <a:gd name="connsiteY137" fmla="*/ 285229 h 5463886"/>
                <a:gd name="connsiteX138" fmla="*/ 1694930 w 5081154"/>
                <a:gd name="connsiteY138" fmla="*/ 393814 h 5463886"/>
                <a:gd name="connsiteX139" fmla="*/ 1694930 w 5081154"/>
                <a:gd name="connsiteY139" fmla="*/ 523354 h 5463886"/>
                <a:gd name="connsiteX140" fmla="*/ 1710516 w 5081154"/>
                <a:gd name="connsiteY140" fmla="*/ 585874 h 5463886"/>
                <a:gd name="connsiteX141" fmla="*/ 1769225 w 5081154"/>
                <a:gd name="connsiteY141" fmla="*/ 576694 h 5463886"/>
                <a:gd name="connsiteX142" fmla="*/ 1803515 w 5081154"/>
                <a:gd name="connsiteY142" fmla="*/ 618604 h 5463886"/>
                <a:gd name="connsiteX143" fmla="*/ 1830185 w 5081154"/>
                <a:gd name="connsiteY143" fmla="*/ 559549 h 5463886"/>
                <a:gd name="connsiteX144" fmla="*/ 1921625 w 5081154"/>
                <a:gd name="connsiteY144" fmla="*/ 570979 h 5463886"/>
                <a:gd name="connsiteX145" fmla="*/ 1948295 w 5081154"/>
                <a:gd name="connsiteY145" fmla="*/ 511924 h 5463886"/>
                <a:gd name="connsiteX146" fmla="*/ 1870190 w 5081154"/>
                <a:gd name="connsiteY146" fmla="*/ 470014 h 5463886"/>
                <a:gd name="connsiteX147" fmla="*/ 1820660 w 5081154"/>
                <a:gd name="connsiteY147" fmla="*/ 388099 h 5463886"/>
                <a:gd name="connsiteX148" fmla="*/ 1836593 w 5081154"/>
                <a:gd name="connsiteY148" fmla="*/ 347749 h 5463886"/>
                <a:gd name="connsiteX149" fmla="*/ 1976870 w 5081154"/>
                <a:gd name="connsiteY149" fmla="*/ 315709 h 5463886"/>
                <a:gd name="connsiteX150" fmla="*/ 2009255 w 5081154"/>
                <a:gd name="connsiteY150" fmla="*/ 344284 h 5463886"/>
                <a:gd name="connsiteX151" fmla="*/ 2070215 w 5081154"/>
                <a:gd name="connsiteY151" fmla="*/ 344284 h 5463886"/>
                <a:gd name="connsiteX152" fmla="*/ 2098790 w 5081154"/>
                <a:gd name="connsiteY152" fmla="*/ 382384 h 5463886"/>
                <a:gd name="connsiteX153" fmla="*/ 2138795 w 5081154"/>
                <a:gd name="connsiteY153" fmla="*/ 361429 h 5463886"/>
                <a:gd name="connsiteX154" fmla="*/ 2176895 w 5081154"/>
                <a:gd name="connsiteY154" fmla="*/ 384289 h 5463886"/>
                <a:gd name="connsiteX155" fmla="*/ 2235950 w 5081154"/>
                <a:gd name="connsiteY155" fmla="*/ 386194 h 5463886"/>
                <a:gd name="connsiteX156" fmla="*/ 2272145 w 5081154"/>
                <a:gd name="connsiteY156" fmla="*/ 441439 h 5463886"/>
                <a:gd name="connsiteX157" fmla="*/ 2278380 w 5081154"/>
                <a:gd name="connsiteY157" fmla="*/ 529936 h 5463886"/>
                <a:gd name="connsiteX158" fmla="*/ 2321675 w 5081154"/>
                <a:gd name="connsiteY158" fmla="*/ 500494 h 5463886"/>
                <a:gd name="connsiteX159" fmla="*/ 2371205 w 5081154"/>
                <a:gd name="connsiteY159" fmla="*/ 523354 h 5463886"/>
                <a:gd name="connsiteX160" fmla="*/ 2401685 w 5081154"/>
                <a:gd name="connsiteY160" fmla="*/ 403339 h 5463886"/>
                <a:gd name="connsiteX161" fmla="*/ 2375015 w 5081154"/>
                <a:gd name="connsiteY161" fmla="*/ 235699 h 5463886"/>
                <a:gd name="connsiteX162" fmla="*/ 2392160 w 5081154"/>
                <a:gd name="connsiteY162" fmla="*/ 176644 h 5463886"/>
                <a:gd name="connsiteX163" fmla="*/ 2543001 w 5081154"/>
                <a:gd name="connsiteY163" fmla="*/ 128501 h 5463886"/>
                <a:gd name="connsiteX164" fmla="*/ 2580755 w 5081154"/>
                <a:gd name="connsiteY164" fmla="*/ 163309 h 5463886"/>
                <a:gd name="connsiteX165" fmla="*/ 2573135 w 5081154"/>
                <a:gd name="connsiteY165" fmla="*/ 266179 h 5463886"/>
                <a:gd name="connsiteX166" fmla="*/ 2628380 w 5081154"/>
                <a:gd name="connsiteY166" fmla="*/ 292849 h 5463886"/>
                <a:gd name="connsiteX167" fmla="*/ 2667519 w 5081154"/>
                <a:gd name="connsiteY167" fmla="*/ 355369 h 5463886"/>
                <a:gd name="connsiteX168" fmla="*/ 2662670 w 5081154"/>
                <a:gd name="connsiteY168" fmla="*/ 353809 h 5463886"/>
                <a:gd name="connsiteX169" fmla="*/ 2943398 w 5081154"/>
                <a:gd name="connsiteY169" fmla="*/ 307051 h 5463886"/>
                <a:gd name="connsiteX170" fmla="*/ 2978900 w 5081154"/>
                <a:gd name="connsiteY170" fmla="*/ 344284 h 5463886"/>
                <a:gd name="connsiteX171" fmla="*/ 3076055 w 5081154"/>
                <a:gd name="connsiteY171" fmla="*/ 290944 h 5463886"/>
                <a:gd name="connsiteX172" fmla="*/ 3125585 w 5081154"/>
                <a:gd name="connsiteY172" fmla="*/ 351904 h 5463886"/>
                <a:gd name="connsiteX173" fmla="*/ 3125585 w 5081154"/>
                <a:gd name="connsiteY173" fmla="*/ 416674 h 5463886"/>
                <a:gd name="connsiteX174" fmla="*/ 3265170 w 5081154"/>
                <a:gd name="connsiteY174" fmla="*/ 480233 h 5463886"/>
                <a:gd name="connsiteX175" fmla="*/ 3287510 w 5081154"/>
                <a:gd name="connsiteY175" fmla="*/ 538594 h 5463886"/>
                <a:gd name="connsiteX176" fmla="*/ 3247678 w 5081154"/>
                <a:gd name="connsiteY176" fmla="*/ 571500 h 5463886"/>
                <a:gd name="connsiteX177" fmla="*/ 3358861 w 5081154"/>
                <a:gd name="connsiteY177" fmla="*/ 710219 h 5463886"/>
                <a:gd name="connsiteX178" fmla="*/ 3359900 w 5081154"/>
                <a:gd name="connsiteY178" fmla="*/ 828154 h 5463886"/>
                <a:gd name="connsiteX179" fmla="*/ 3411335 w 5081154"/>
                <a:gd name="connsiteY179" fmla="*/ 860539 h 5463886"/>
                <a:gd name="connsiteX180" fmla="*/ 3436446 w 5081154"/>
                <a:gd name="connsiteY180" fmla="*/ 919422 h 5463886"/>
                <a:gd name="connsiteX181" fmla="*/ 3647209 w 5081154"/>
                <a:gd name="connsiteY181" fmla="*/ 1037359 h 5463886"/>
                <a:gd name="connsiteX182" fmla="*/ 3643745 w 5081154"/>
                <a:gd name="connsiteY182" fmla="*/ 1098664 h 5463886"/>
                <a:gd name="connsiteX183" fmla="*/ 3706783 w 5081154"/>
                <a:gd name="connsiteY183" fmla="*/ 1141095 h 5463886"/>
                <a:gd name="connsiteX0" fmla="*/ 3706783 w 5081154"/>
                <a:gd name="connsiteY0" fmla="*/ 1141095 h 5463886"/>
                <a:gd name="connsiteX1" fmla="*/ 3647209 w 5081154"/>
                <a:gd name="connsiteY1" fmla="*/ 1276350 h 5463886"/>
                <a:gd name="connsiteX2" fmla="*/ 3633874 w 5081154"/>
                <a:gd name="connsiteY2" fmla="*/ 1352723 h 5463886"/>
                <a:gd name="connsiteX3" fmla="*/ 3566852 w 5081154"/>
                <a:gd name="connsiteY3" fmla="*/ 1411605 h 5463886"/>
                <a:gd name="connsiteX4" fmla="*/ 3595254 w 5081154"/>
                <a:gd name="connsiteY4" fmla="*/ 1494559 h 5463886"/>
                <a:gd name="connsiteX5" fmla="*/ 3678381 w 5081154"/>
                <a:gd name="connsiteY5" fmla="*/ 1525732 h 5463886"/>
                <a:gd name="connsiteX6" fmla="*/ 3688772 w 5081154"/>
                <a:gd name="connsiteY6" fmla="*/ 1640032 h 5463886"/>
                <a:gd name="connsiteX7" fmla="*/ 3733107 w 5081154"/>
                <a:gd name="connsiteY7" fmla="*/ 1658043 h 5463886"/>
                <a:gd name="connsiteX8" fmla="*/ 3758911 w 5081154"/>
                <a:gd name="connsiteY8" fmla="*/ 1778751 h 5463886"/>
                <a:gd name="connsiteX9" fmla="*/ 3791642 w 5081154"/>
                <a:gd name="connsiteY9" fmla="*/ 1787236 h 5463886"/>
                <a:gd name="connsiteX10" fmla="*/ 3824720 w 5081154"/>
                <a:gd name="connsiteY10" fmla="*/ 1945178 h 5463886"/>
                <a:gd name="connsiteX11" fmla="*/ 3901959 w 5081154"/>
                <a:gd name="connsiteY11" fmla="*/ 1990379 h 5463886"/>
                <a:gd name="connsiteX12" fmla="*/ 3958936 w 5081154"/>
                <a:gd name="connsiteY12" fmla="*/ 2076450 h 5463886"/>
                <a:gd name="connsiteX13" fmla="*/ 4171257 w 5081154"/>
                <a:gd name="connsiteY13" fmla="*/ 2119053 h 5463886"/>
                <a:gd name="connsiteX14" fmla="*/ 4209530 w 5081154"/>
                <a:gd name="connsiteY14" fmla="*/ 2159749 h 5463886"/>
                <a:gd name="connsiteX15" fmla="*/ 4384963 w 5081154"/>
                <a:gd name="connsiteY15" fmla="*/ 2481696 h 5463886"/>
                <a:gd name="connsiteX16" fmla="*/ 4447309 w 5081154"/>
                <a:gd name="connsiteY16" fmla="*/ 2429741 h 5463886"/>
                <a:gd name="connsiteX17" fmla="*/ 4603172 w 5081154"/>
                <a:gd name="connsiteY17" fmla="*/ 2575214 h 5463886"/>
                <a:gd name="connsiteX18" fmla="*/ 4603172 w 5081154"/>
                <a:gd name="connsiteY18" fmla="*/ 2658341 h 5463886"/>
                <a:gd name="connsiteX19" fmla="*/ 4738254 w 5081154"/>
                <a:gd name="connsiteY19" fmla="*/ 2762250 h 5463886"/>
                <a:gd name="connsiteX20" fmla="*/ 4831772 w 5081154"/>
                <a:gd name="connsiteY20" fmla="*/ 2741468 h 5463886"/>
                <a:gd name="connsiteX21" fmla="*/ 4914900 w 5081154"/>
                <a:gd name="connsiteY21" fmla="*/ 2845377 h 5463886"/>
                <a:gd name="connsiteX22" fmla="*/ 4966854 w 5081154"/>
                <a:gd name="connsiteY22" fmla="*/ 2845377 h 5463886"/>
                <a:gd name="connsiteX23" fmla="*/ 5060372 w 5081154"/>
                <a:gd name="connsiteY23" fmla="*/ 3063586 h 5463886"/>
                <a:gd name="connsiteX24" fmla="*/ 5081154 w 5081154"/>
                <a:gd name="connsiteY24" fmla="*/ 3167496 h 5463886"/>
                <a:gd name="connsiteX25" fmla="*/ 5060372 w 5081154"/>
                <a:gd name="connsiteY25" fmla="*/ 3261014 h 5463886"/>
                <a:gd name="connsiteX26" fmla="*/ 5060372 w 5081154"/>
                <a:gd name="connsiteY26" fmla="*/ 3323359 h 5463886"/>
                <a:gd name="connsiteX27" fmla="*/ 4935681 w 5081154"/>
                <a:gd name="connsiteY27" fmla="*/ 3458441 h 5463886"/>
                <a:gd name="connsiteX28" fmla="*/ 4748645 w 5081154"/>
                <a:gd name="connsiteY28" fmla="*/ 3354532 h 5463886"/>
                <a:gd name="connsiteX29" fmla="*/ 4665518 w 5081154"/>
                <a:gd name="connsiteY29" fmla="*/ 3406486 h 5463886"/>
                <a:gd name="connsiteX30" fmla="*/ 4623954 w 5081154"/>
                <a:gd name="connsiteY30" fmla="*/ 3718214 h 5463886"/>
                <a:gd name="connsiteX31" fmla="*/ 4478481 w 5081154"/>
                <a:gd name="connsiteY31" fmla="*/ 3842905 h 5463886"/>
                <a:gd name="connsiteX32" fmla="*/ 4239490 w 5081154"/>
                <a:gd name="connsiteY32" fmla="*/ 3894859 h 5463886"/>
                <a:gd name="connsiteX33" fmla="*/ 4156363 w 5081154"/>
                <a:gd name="connsiteY33" fmla="*/ 3957205 h 5463886"/>
                <a:gd name="connsiteX34" fmla="*/ 4073236 w 5081154"/>
                <a:gd name="connsiteY34" fmla="*/ 3988377 h 5463886"/>
                <a:gd name="connsiteX35" fmla="*/ 3938154 w 5081154"/>
                <a:gd name="connsiteY35" fmla="*/ 4123459 h 5463886"/>
                <a:gd name="connsiteX36" fmla="*/ 4042063 w 5081154"/>
                <a:gd name="connsiteY36" fmla="*/ 4383232 h 5463886"/>
                <a:gd name="connsiteX37" fmla="*/ 4156363 w 5081154"/>
                <a:gd name="connsiteY37" fmla="*/ 4559877 h 5463886"/>
                <a:gd name="connsiteX38" fmla="*/ 4083627 w 5081154"/>
                <a:gd name="connsiteY38" fmla="*/ 4736523 h 5463886"/>
                <a:gd name="connsiteX39" fmla="*/ 4083627 w 5081154"/>
                <a:gd name="connsiteY39" fmla="*/ 4819650 h 5463886"/>
                <a:gd name="connsiteX40" fmla="*/ 4239490 w 5081154"/>
                <a:gd name="connsiteY40" fmla="*/ 4809259 h 5463886"/>
                <a:gd name="connsiteX41" fmla="*/ 4260272 w 5081154"/>
                <a:gd name="connsiteY41" fmla="*/ 4892386 h 5463886"/>
                <a:gd name="connsiteX42" fmla="*/ 4197927 w 5081154"/>
                <a:gd name="connsiteY42" fmla="*/ 5214505 h 5463886"/>
                <a:gd name="connsiteX43" fmla="*/ 3948545 w 5081154"/>
                <a:gd name="connsiteY43" fmla="*/ 5048250 h 5463886"/>
                <a:gd name="connsiteX44" fmla="*/ 4000500 w 5081154"/>
                <a:gd name="connsiteY44" fmla="*/ 4985905 h 5463886"/>
                <a:gd name="connsiteX45" fmla="*/ 3927763 w 5081154"/>
                <a:gd name="connsiteY45" fmla="*/ 4944341 h 5463886"/>
                <a:gd name="connsiteX46" fmla="*/ 3927763 w 5081154"/>
                <a:gd name="connsiteY46" fmla="*/ 4871605 h 5463886"/>
                <a:gd name="connsiteX47" fmla="*/ 3771900 w 5081154"/>
                <a:gd name="connsiteY47" fmla="*/ 4881996 h 5463886"/>
                <a:gd name="connsiteX48" fmla="*/ 3667990 w 5081154"/>
                <a:gd name="connsiteY48" fmla="*/ 4933950 h 5463886"/>
                <a:gd name="connsiteX49" fmla="*/ 3564081 w 5081154"/>
                <a:gd name="connsiteY49" fmla="*/ 4830041 h 5463886"/>
                <a:gd name="connsiteX50" fmla="*/ 3356263 w 5081154"/>
                <a:gd name="connsiteY50" fmla="*/ 4850823 h 5463886"/>
                <a:gd name="connsiteX51" fmla="*/ 3356263 w 5081154"/>
                <a:gd name="connsiteY51" fmla="*/ 4726132 h 5463886"/>
                <a:gd name="connsiteX52" fmla="*/ 3273136 w 5081154"/>
                <a:gd name="connsiteY52" fmla="*/ 4819650 h 5463886"/>
                <a:gd name="connsiteX53" fmla="*/ 3293918 w 5081154"/>
                <a:gd name="connsiteY53" fmla="*/ 4933950 h 5463886"/>
                <a:gd name="connsiteX54" fmla="*/ 2930236 w 5081154"/>
                <a:gd name="connsiteY54" fmla="*/ 4933950 h 5463886"/>
                <a:gd name="connsiteX55" fmla="*/ 2670463 w 5081154"/>
                <a:gd name="connsiteY55" fmla="*/ 4954732 h 5463886"/>
                <a:gd name="connsiteX56" fmla="*/ 2628900 w 5081154"/>
                <a:gd name="connsiteY56" fmla="*/ 5120986 h 5463886"/>
                <a:gd name="connsiteX57" fmla="*/ 2441863 w 5081154"/>
                <a:gd name="connsiteY57" fmla="*/ 5120986 h 5463886"/>
                <a:gd name="connsiteX58" fmla="*/ 2369127 w 5081154"/>
                <a:gd name="connsiteY58" fmla="*/ 5204114 h 5463886"/>
                <a:gd name="connsiteX59" fmla="*/ 2265218 w 5081154"/>
                <a:gd name="connsiteY59" fmla="*/ 5276850 h 5463886"/>
                <a:gd name="connsiteX60" fmla="*/ 1849581 w 5081154"/>
                <a:gd name="connsiteY60" fmla="*/ 5266459 h 5463886"/>
                <a:gd name="connsiteX61" fmla="*/ 1870363 w 5081154"/>
                <a:gd name="connsiteY61" fmla="*/ 5069032 h 5463886"/>
                <a:gd name="connsiteX62" fmla="*/ 1766454 w 5081154"/>
                <a:gd name="connsiteY62" fmla="*/ 5079423 h 5463886"/>
                <a:gd name="connsiteX63" fmla="*/ 1610590 w 5081154"/>
                <a:gd name="connsiteY63" fmla="*/ 4944341 h 5463886"/>
                <a:gd name="connsiteX64" fmla="*/ 1527463 w 5081154"/>
                <a:gd name="connsiteY64" fmla="*/ 5017077 h 5463886"/>
                <a:gd name="connsiteX65" fmla="*/ 1465118 w 5081154"/>
                <a:gd name="connsiteY65" fmla="*/ 5048250 h 5463886"/>
                <a:gd name="connsiteX66" fmla="*/ 1361209 w 5081154"/>
                <a:gd name="connsiteY66" fmla="*/ 5027468 h 5463886"/>
                <a:gd name="connsiteX67" fmla="*/ 1392381 w 5081154"/>
                <a:gd name="connsiteY67" fmla="*/ 5193723 h 5463886"/>
                <a:gd name="connsiteX68" fmla="*/ 1340427 w 5081154"/>
                <a:gd name="connsiteY68" fmla="*/ 5318414 h 5463886"/>
                <a:gd name="connsiteX69" fmla="*/ 1153390 w 5081154"/>
                <a:gd name="connsiteY69" fmla="*/ 5463886 h 5463886"/>
                <a:gd name="connsiteX70" fmla="*/ 1049481 w 5081154"/>
                <a:gd name="connsiteY70" fmla="*/ 5453496 h 5463886"/>
                <a:gd name="connsiteX71" fmla="*/ 1143000 w 5081154"/>
                <a:gd name="connsiteY71" fmla="*/ 5276850 h 5463886"/>
                <a:gd name="connsiteX72" fmla="*/ 997527 w 5081154"/>
                <a:gd name="connsiteY72" fmla="*/ 5339196 h 5463886"/>
                <a:gd name="connsiteX73" fmla="*/ 955963 w 5081154"/>
                <a:gd name="connsiteY73" fmla="*/ 5224896 h 5463886"/>
                <a:gd name="connsiteX74" fmla="*/ 997527 w 5081154"/>
                <a:gd name="connsiteY74" fmla="*/ 5152159 h 5463886"/>
                <a:gd name="connsiteX75" fmla="*/ 924790 w 5081154"/>
                <a:gd name="connsiteY75" fmla="*/ 5110596 h 5463886"/>
                <a:gd name="connsiteX76" fmla="*/ 862445 w 5081154"/>
                <a:gd name="connsiteY76" fmla="*/ 5058641 h 5463886"/>
                <a:gd name="connsiteX77" fmla="*/ 779318 w 5081154"/>
                <a:gd name="connsiteY77" fmla="*/ 5006686 h 5463886"/>
                <a:gd name="connsiteX78" fmla="*/ 675409 w 5081154"/>
                <a:gd name="connsiteY78" fmla="*/ 4892386 h 5463886"/>
                <a:gd name="connsiteX79" fmla="*/ 602672 w 5081154"/>
                <a:gd name="connsiteY79" fmla="*/ 5027468 h 5463886"/>
                <a:gd name="connsiteX80" fmla="*/ 415636 w 5081154"/>
                <a:gd name="connsiteY80" fmla="*/ 5027468 h 5463886"/>
                <a:gd name="connsiteX81" fmla="*/ 353290 w 5081154"/>
                <a:gd name="connsiteY81" fmla="*/ 4965123 h 5463886"/>
                <a:gd name="connsiteX82" fmla="*/ 488372 w 5081154"/>
                <a:gd name="connsiteY82" fmla="*/ 4892386 h 5463886"/>
                <a:gd name="connsiteX83" fmla="*/ 633845 w 5081154"/>
                <a:gd name="connsiteY83" fmla="*/ 4902777 h 5463886"/>
                <a:gd name="connsiteX84" fmla="*/ 748145 w 5081154"/>
                <a:gd name="connsiteY84" fmla="*/ 4798868 h 5463886"/>
                <a:gd name="connsiteX85" fmla="*/ 852054 w 5081154"/>
                <a:gd name="connsiteY85" fmla="*/ 4830041 h 5463886"/>
                <a:gd name="connsiteX86" fmla="*/ 955963 w 5081154"/>
                <a:gd name="connsiteY86" fmla="*/ 4788477 h 5463886"/>
                <a:gd name="connsiteX87" fmla="*/ 976745 w 5081154"/>
                <a:gd name="connsiteY87" fmla="*/ 4861214 h 5463886"/>
                <a:gd name="connsiteX88" fmla="*/ 1039090 w 5081154"/>
                <a:gd name="connsiteY88" fmla="*/ 4694959 h 5463886"/>
                <a:gd name="connsiteX89" fmla="*/ 966354 w 5081154"/>
                <a:gd name="connsiteY89" fmla="*/ 4622223 h 5463886"/>
                <a:gd name="connsiteX90" fmla="*/ 1039090 w 5081154"/>
                <a:gd name="connsiteY90" fmla="*/ 4539096 h 5463886"/>
                <a:gd name="connsiteX91" fmla="*/ 976745 w 5081154"/>
                <a:gd name="connsiteY91" fmla="*/ 4435186 h 5463886"/>
                <a:gd name="connsiteX92" fmla="*/ 997527 w 5081154"/>
                <a:gd name="connsiteY92" fmla="*/ 4341668 h 5463886"/>
                <a:gd name="connsiteX93" fmla="*/ 1028700 w 5081154"/>
                <a:gd name="connsiteY93" fmla="*/ 4102677 h 5463886"/>
                <a:gd name="connsiteX94" fmla="*/ 935181 w 5081154"/>
                <a:gd name="connsiteY94" fmla="*/ 3676650 h 5463886"/>
                <a:gd name="connsiteX95" fmla="*/ 987136 w 5081154"/>
                <a:gd name="connsiteY95" fmla="*/ 3531177 h 5463886"/>
                <a:gd name="connsiteX96" fmla="*/ 1080654 w 5081154"/>
                <a:gd name="connsiteY96" fmla="*/ 3479223 h 5463886"/>
                <a:gd name="connsiteX97" fmla="*/ 1101436 w 5081154"/>
                <a:gd name="connsiteY97" fmla="*/ 3520786 h 5463886"/>
                <a:gd name="connsiteX98" fmla="*/ 1246909 w 5081154"/>
                <a:gd name="connsiteY98" fmla="*/ 3406486 h 5463886"/>
                <a:gd name="connsiteX99" fmla="*/ 1288472 w 5081154"/>
                <a:gd name="connsiteY99" fmla="*/ 3240232 h 5463886"/>
                <a:gd name="connsiteX100" fmla="*/ 1236518 w 5081154"/>
                <a:gd name="connsiteY100" fmla="*/ 3125932 h 5463886"/>
                <a:gd name="connsiteX101" fmla="*/ 1340427 w 5081154"/>
                <a:gd name="connsiteY101" fmla="*/ 3157105 h 5463886"/>
                <a:gd name="connsiteX102" fmla="*/ 1444336 w 5081154"/>
                <a:gd name="connsiteY102" fmla="*/ 3157105 h 5463886"/>
                <a:gd name="connsiteX103" fmla="*/ 1465118 w 5081154"/>
                <a:gd name="connsiteY103" fmla="*/ 3136323 h 5463886"/>
                <a:gd name="connsiteX104" fmla="*/ 1413163 w 5081154"/>
                <a:gd name="connsiteY104" fmla="*/ 2990850 h 5463886"/>
                <a:gd name="connsiteX105" fmla="*/ 1454727 w 5081154"/>
                <a:gd name="connsiteY105" fmla="*/ 2793423 h 5463886"/>
                <a:gd name="connsiteX106" fmla="*/ 1371600 w 5081154"/>
                <a:gd name="connsiteY106" fmla="*/ 2575214 h 5463886"/>
                <a:gd name="connsiteX107" fmla="*/ 1267690 w 5081154"/>
                <a:gd name="connsiteY107" fmla="*/ 2564823 h 5463886"/>
                <a:gd name="connsiteX108" fmla="*/ 1205345 w 5081154"/>
                <a:gd name="connsiteY108" fmla="*/ 2450523 h 5463886"/>
                <a:gd name="connsiteX109" fmla="*/ 1278081 w 5081154"/>
                <a:gd name="connsiteY109" fmla="*/ 2346614 h 5463886"/>
                <a:gd name="connsiteX110" fmla="*/ 1132609 w 5081154"/>
                <a:gd name="connsiteY110" fmla="*/ 2211532 h 5463886"/>
                <a:gd name="connsiteX111" fmla="*/ 1132609 w 5081154"/>
                <a:gd name="connsiteY111" fmla="*/ 2086841 h 5463886"/>
                <a:gd name="connsiteX112" fmla="*/ 1132609 w 5081154"/>
                <a:gd name="connsiteY112" fmla="*/ 2086841 h 5463886"/>
                <a:gd name="connsiteX113" fmla="*/ 1163781 w 5081154"/>
                <a:gd name="connsiteY113" fmla="*/ 1962150 h 5463886"/>
                <a:gd name="connsiteX114" fmla="*/ 1132609 w 5081154"/>
                <a:gd name="connsiteY114" fmla="*/ 1879023 h 5463886"/>
                <a:gd name="connsiteX115" fmla="*/ 1132609 w 5081154"/>
                <a:gd name="connsiteY115" fmla="*/ 1785505 h 5463886"/>
                <a:gd name="connsiteX116" fmla="*/ 1070263 w 5081154"/>
                <a:gd name="connsiteY116" fmla="*/ 1754332 h 5463886"/>
                <a:gd name="connsiteX117" fmla="*/ 955963 w 5081154"/>
                <a:gd name="connsiteY117" fmla="*/ 1816677 h 5463886"/>
                <a:gd name="connsiteX118" fmla="*/ 914400 w 5081154"/>
                <a:gd name="connsiteY118" fmla="*/ 1650423 h 5463886"/>
                <a:gd name="connsiteX119" fmla="*/ 841663 w 5081154"/>
                <a:gd name="connsiteY119" fmla="*/ 1421823 h 5463886"/>
                <a:gd name="connsiteX120" fmla="*/ 654627 w 5081154"/>
                <a:gd name="connsiteY120" fmla="*/ 1328305 h 5463886"/>
                <a:gd name="connsiteX121" fmla="*/ 342900 w 5081154"/>
                <a:gd name="connsiteY121" fmla="*/ 1307523 h 5463886"/>
                <a:gd name="connsiteX122" fmla="*/ 394854 w 5081154"/>
                <a:gd name="connsiteY122" fmla="*/ 1473777 h 5463886"/>
                <a:gd name="connsiteX123" fmla="*/ 270163 w 5081154"/>
                <a:gd name="connsiteY123" fmla="*/ 1546514 h 5463886"/>
                <a:gd name="connsiteX124" fmla="*/ 51954 w 5081154"/>
                <a:gd name="connsiteY124" fmla="*/ 1619250 h 5463886"/>
                <a:gd name="connsiteX125" fmla="*/ 114300 w 5081154"/>
                <a:gd name="connsiteY125" fmla="*/ 1359477 h 5463886"/>
                <a:gd name="connsiteX126" fmla="*/ 10390 w 5081154"/>
                <a:gd name="connsiteY126" fmla="*/ 1099705 h 5463886"/>
                <a:gd name="connsiteX127" fmla="*/ 0 w 5081154"/>
                <a:gd name="connsiteY127" fmla="*/ 798368 h 5463886"/>
                <a:gd name="connsiteX128" fmla="*/ 270163 w 5081154"/>
                <a:gd name="connsiteY128" fmla="*/ 673677 h 5463886"/>
                <a:gd name="connsiteX129" fmla="*/ 571500 w 5081154"/>
                <a:gd name="connsiteY129" fmla="*/ 746414 h 5463886"/>
                <a:gd name="connsiteX130" fmla="*/ 571500 w 5081154"/>
                <a:gd name="connsiteY130" fmla="*/ 538596 h 5463886"/>
                <a:gd name="connsiteX131" fmla="*/ 852054 w 5081154"/>
                <a:gd name="connsiteY131" fmla="*/ 226868 h 5463886"/>
                <a:gd name="connsiteX132" fmla="*/ 1111827 w 5081154"/>
                <a:gd name="connsiteY132" fmla="*/ 112568 h 5463886"/>
                <a:gd name="connsiteX133" fmla="*/ 1211060 w 5081154"/>
                <a:gd name="connsiteY133" fmla="*/ 0 h 5463886"/>
                <a:gd name="connsiteX134" fmla="*/ 1289165 w 5081154"/>
                <a:gd name="connsiteY134" fmla="*/ 31864 h 5463886"/>
                <a:gd name="connsiteX135" fmla="*/ 1325360 w 5081154"/>
                <a:gd name="connsiteY135" fmla="*/ 79489 h 5463886"/>
                <a:gd name="connsiteX136" fmla="*/ 1432040 w 5081154"/>
                <a:gd name="connsiteY136" fmla="*/ 129019 h 5463886"/>
                <a:gd name="connsiteX137" fmla="*/ 1492480 w 5081154"/>
                <a:gd name="connsiteY137" fmla="*/ 233796 h 5463886"/>
                <a:gd name="connsiteX138" fmla="*/ 1489190 w 5081154"/>
                <a:gd name="connsiteY138" fmla="*/ 285229 h 5463886"/>
                <a:gd name="connsiteX139" fmla="*/ 1694930 w 5081154"/>
                <a:gd name="connsiteY139" fmla="*/ 393814 h 5463886"/>
                <a:gd name="connsiteX140" fmla="*/ 1694930 w 5081154"/>
                <a:gd name="connsiteY140" fmla="*/ 523354 h 5463886"/>
                <a:gd name="connsiteX141" fmla="*/ 1710516 w 5081154"/>
                <a:gd name="connsiteY141" fmla="*/ 585874 h 5463886"/>
                <a:gd name="connsiteX142" fmla="*/ 1769225 w 5081154"/>
                <a:gd name="connsiteY142" fmla="*/ 576694 h 5463886"/>
                <a:gd name="connsiteX143" fmla="*/ 1803515 w 5081154"/>
                <a:gd name="connsiteY143" fmla="*/ 618604 h 5463886"/>
                <a:gd name="connsiteX144" fmla="*/ 1830185 w 5081154"/>
                <a:gd name="connsiteY144" fmla="*/ 559549 h 5463886"/>
                <a:gd name="connsiteX145" fmla="*/ 1921625 w 5081154"/>
                <a:gd name="connsiteY145" fmla="*/ 570979 h 5463886"/>
                <a:gd name="connsiteX146" fmla="*/ 1948295 w 5081154"/>
                <a:gd name="connsiteY146" fmla="*/ 511924 h 5463886"/>
                <a:gd name="connsiteX147" fmla="*/ 1870190 w 5081154"/>
                <a:gd name="connsiteY147" fmla="*/ 470014 h 5463886"/>
                <a:gd name="connsiteX148" fmla="*/ 1820660 w 5081154"/>
                <a:gd name="connsiteY148" fmla="*/ 388099 h 5463886"/>
                <a:gd name="connsiteX149" fmla="*/ 1836593 w 5081154"/>
                <a:gd name="connsiteY149" fmla="*/ 347749 h 5463886"/>
                <a:gd name="connsiteX150" fmla="*/ 1976870 w 5081154"/>
                <a:gd name="connsiteY150" fmla="*/ 315709 h 5463886"/>
                <a:gd name="connsiteX151" fmla="*/ 2009255 w 5081154"/>
                <a:gd name="connsiteY151" fmla="*/ 344284 h 5463886"/>
                <a:gd name="connsiteX152" fmla="*/ 2070215 w 5081154"/>
                <a:gd name="connsiteY152" fmla="*/ 344284 h 5463886"/>
                <a:gd name="connsiteX153" fmla="*/ 2098790 w 5081154"/>
                <a:gd name="connsiteY153" fmla="*/ 382384 h 5463886"/>
                <a:gd name="connsiteX154" fmla="*/ 2138795 w 5081154"/>
                <a:gd name="connsiteY154" fmla="*/ 361429 h 5463886"/>
                <a:gd name="connsiteX155" fmla="*/ 2176895 w 5081154"/>
                <a:gd name="connsiteY155" fmla="*/ 384289 h 5463886"/>
                <a:gd name="connsiteX156" fmla="*/ 2235950 w 5081154"/>
                <a:gd name="connsiteY156" fmla="*/ 386194 h 5463886"/>
                <a:gd name="connsiteX157" fmla="*/ 2272145 w 5081154"/>
                <a:gd name="connsiteY157" fmla="*/ 441439 h 5463886"/>
                <a:gd name="connsiteX158" fmla="*/ 2278380 w 5081154"/>
                <a:gd name="connsiteY158" fmla="*/ 529936 h 5463886"/>
                <a:gd name="connsiteX159" fmla="*/ 2321675 w 5081154"/>
                <a:gd name="connsiteY159" fmla="*/ 500494 h 5463886"/>
                <a:gd name="connsiteX160" fmla="*/ 2371205 w 5081154"/>
                <a:gd name="connsiteY160" fmla="*/ 523354 h 5463886"/>
                <a:gd name="connsiteX161" fmla="*/ 2401685 w 5081154"/>
                <a:gd name="connsiteY161" fmla="*/ 403339 h 5463886"/>
                <a:gd name="connsiteX162" fmla="*/ 2375015 w 5081154"/>
                <a:gd name="connsiteY162" fmla="*/ 235699 h 5463886"/>
                <a:gd name="connsiteX163" fmla="*/ 2392160 w 5081154"/>
                <a:gd name="connsiteY163" fmla="*/ 176644 h 5463886"/>
                <a:gd name="connsiteX164" fmla="*/ 2543001 w 5081154"/>
                <a:gd name="connsiteY164" fmla="*/ 128501 h 5463886"/>
                <a:gd name="connsiteX165" fmla="*/ 2580755 w 5081154"/>
                <a:gd name="connsiteY165" fmla="*/ 163309 h 5463886"/>
                <a:gd name="connsiteX166" fmla="*/ 2573135 w 5081154"/>
                <a:gd name="connsiteY166" fmla="*/ 266179 h 5463886"/>
                <a:gd name="connsiteX167" fmla="*/ 2628380 w 5081154"/>
                <a:gd name="connsiteY167" fmla="*/ 292849 h 5463886"/>
                <a:gd name="connsiteX168" fmla="*/ 2667519 w 5081154"/>
                <a:gd name="connsiteY168" fmla="*/ 355369 h 5463886"/>
                <a:gd name="connsiteX169" fmla="*/ 2662670 w 5081154"/>
                <a:gd name="connsiteY169" fmla="*/ 353809 h 5463886"/>
                <a:gd name="connsiteX170" fmla="*/ 2943398 w 5081154"/>
                <a:gd name="connsiteY170" fmla="*/ 307051 h 5463886"/>
                <a:gd name="connsiteX171" fmla="*/ 2978900 w 5081154"/>
                <a:gd name="connsiteY171" fmla="*/ 344284 h 5463886"/>
                <a:gd name="connsiteX172" fmla="*/ 3076055 w 5081154"/>
                <a:gd name="connsiteY172" fmla="*/ 290944 h 5463886"/>
                <a:gd name="connsiteX173" fmla="*/ 3125585 w 5081154"/>
                <a:gd name="connsiteY173" fmla="*/ 351904 h 5463886"/>
                <a:gd name="connsiteX174" fmla="*/ 3125585 w 5081154"/>
                <a:gd name="connsiteY174" fmla="*/ 416674 h 5463886"/>
                <a:gd name="connsiteX175" fmla="*/ 3265170 w 5081154"/>
                <a:gd name="connsiteY175" fmla="*/ 480233 h 5463886"/>
                <a:gd name="connsiteX176" fmla="*/ 3287510 w 5081154"/>
                <a:gd name="connsiteY176" fmla="*/ 538594 h 5463886"/>
                <a:gd name="connsiteX177" fmla="*/ 3247678 w 5081154"/>
                <a:gd name="connsiteY177" fmla="*/ 571500 h 5463886"/>
                <a:gd name="connsiteX178" fmla="*/ 3358861 w 5081154"/>
                <a:gd name="connsiteY178" fmla="*/ 710219 h 5463886"/>
                <a:gd name="connsiteX179" fmla="*/ 3359900 w 5081154"/>
                <a:gd name="connsiteY179" fmla="*/ 828154 h 5463886"/>
                <a:gd name="connsiteX180" fmla="*/ 3411335 w 5081154"/>
                <a:gd name="connsiteY180" fmla="*/ 860539 h 5463886"/>
                <a:gd name="connsiteX181" fmla="*/ 3436446 w 5081154"/>
                <a:gd name="connsiteY181" fmla="*/ 919422 h 5463886"/>
                <a:gd name="connsiteX182" fmla="*/ 3647209 w 5081154"/>
                <a:gd name="connsiteY182" fmla="*/ 1037359 h 5463886"/>
                <a:gd name="connsiteX183" fmla="*/ 3643745 w 5081154"/>
                <a:gd name="connsiteY183" fmla="*/ 1098664 h 5463886"/>
                <a:gd name="connsiteX184" fmla="*/ 3706783 w 5081154"/>
                <a:gd name="connsiteY184" fmla="*/ 1141095 h 5463886"/>
                <a:gd name="connsiteX0" fmla="*/ 3706783 w 5081154"/>
                <a:gd name="connsiteY0" fmla="*/ 1141095 h 5463886"/>
                <a:gd name="connsiteX1" fmla="*/ 3647209 w 5081154"/>
                <a:gd name="connsiteY1" fmla="*/ 1276350 h 5463886"/>
                <a:gd name="connsiteX2" fmla="*/ 3633874 w 5081154"/>
                <a:gd name="connsiteY2" fmla="*/ 1352723 h 5463886"/>
                <a:gd name="connsiteX3" fmla="*/ 3566852 w 5081154"/>
                <a:gd name="connsiteY3" fmla="*/ 1411605 h 5463886"/>
                <a:gd name="connsiteX4" fmla="*/ 3595254 w 5081154"/>
                <a:gd name="connsiteY4" fmla="*/ 1494559 h 5463886"/>
                <a:gd name="connsiteX5" fmla="*/ 3678381 w 5081154"/>
                <a:gd name="connsiteY5" fmla="*/ 1525732 h 5463886"/>
                <a:gd name="connsiteX6" fmla="*/ 3688772 w 5081154"/>
                <a:gd name="connsiteY6" fmla="*/ 1640032 h 5463886"/>
                <a:gd name="connsiteX7" fmla="*/ 3733107 w 5081154"/>
                <a:gd name="connsiteY7" fmla="*/ 1658043 h 5463886"/>
                <a:gd name="connsiteX8" fmla="*/ 3758911 w 5081154"/>
                <a:gd name="connsiteY8" fmla="*/ 1778751 h 5463886"/>
                <a:gd name="connsiteX9" fmla="*/ 3791642 w 5081154"/>
                <a:gd name="connsiteY9" fmla="*/ 1787236 h 5463886"/>
                <a:gd name="connsiteX10" fmla="*/ 3824720 w 5081154"/>
                <a:gd name="connsiteY10" fmla="*/ 1945178 h 5463886"/>
                <a:gd name="connsiteX11" fmla="*/ 3901959 w 5081154"/>
                <a:gd name="connsiteY11" fmla="*/ 1990379 h 5463886"/>
                <a:gd name="connsiteX12" fmla="*/ 3958936 w 5081154"/>
                <a:gd name="connsiteY12" fmla="*/ 2076450 h 5463886"/>
                <a:gd name="connsiteX13" fmla="*/ 4171257 w 5081154"/>
                <a:gd name="connsiteY13" fmla="*/ 2119053 h 5463886"/>
                <a:gd name="connsiteX14" fmla="*/ 4209530 w 5081154"/>
                <a:gd name="connsiteY14" fmla="*/ 2159749 h 5463886"/>
                <a:gd name="connsiteX15" fmla="*/ 4219055 w 5081154"/>
                <a:gd name="connsiteY15" fmla="*/ 2220709 h 5463886"/>
                <a:gd name="connsiteX16" fmla="*/ 4384963 w 5081154"/>
                <a:gd name="connsiteY16" fmla="*/ 2481696 h 5463886"/>
                <a:gd name="connsiteX17" fmla="*/ 4447309 w 5081154"/>
                <a:gd name="connsiteY17" fmla="*/ 2429741 h 5463886"/>
                <a:gd name="connsiteX18" fmla="*/ 4603172 w 5081154"/>
                <a:gd name="connsiteY18" fmla="*/ 2575214 h 5463886"/>
                <a:gd name="connsiteX19" fmla="*/ 4603172 w 5081154"/>
                <a:gd name="connsiteY19" fmla="*/ 2658341 h 5463886"/>
                <a:gd name="connsiteX20" fmla="*/ 4738254 w 5081154"/>
                <a:gd name="connsiteY20" fmla="*/ 2762250 h 5463886"/>
                <a:gd name="connsiteX21" fmla="*/ 4831772 w 5081154"/>
                <a:gd name="connsiteY21" fmla="*/ 2741468 h 5463886"/>
                <a:gd name="connsiteX22" fmla="*/ 4914900 w 5081154"/>
                <a:gd name="connsiteY22" fmla="*/ 2845377 h 5463886"/>
                <a:gd name="connsiteX23" fmla="*/ 4966854 w 5081154"/>
                <a:gd name="connsiteY23" fmla="*/ 2845377 h 5463886"/>
                <a:gd name="connsiteX24" fmla="*/ 5060372 w 5081154"/>
                <a:gd name="connsiteY24" fmla="*/ 3063586 h 5463886"/>
                <a:gd name="connsiteX25" fmla="*/ 5081154 w 5081154"/>
                <a:gd name="connsiteY25" fmla="*/ 3167496 h 5463886"/>
                <a:gd name="connsiteX26" fmla="*/ 5060372 w 5081154"/>
                <a:gd name="connsiteY26" fmla="*/ 3261014 h 5463886"/>
                <a:gd name="connsiteX27" fmla="*/ 5060372 w 5081154"/>
                <a:gd name="connsiteY27" fmla="*/ 3323359 h 5463886"/>
                <a:gd name="connsiteX28" fmla="*/ 4935681 w 5081154"/>
                <a:gd name="connsiteY28" fmla="*/ 3458441 h 5463886"/>
                <a:gd name="connsiteX29" fmla="*/ 4748645 w 5081154"/>
                <a:gd name="connsiteY29" fmla="*/ 3354532 h 5463886"/>
                <a:gd name="connsiteX30" fmla="*/ 4665518 w 5081154"/>
                <a:gd name="connsiteY30" fmla="*/ 3406486 h 5463886"/>
                <a:gd name="connsiteX31" fmla="*/ 4623954 w 5081154"/>
                <a:gd name="connsiteY31" fmla="*/ 3718214 h 5463886"/>
                <a:gd name="connsiteX32" fmla="*/ 4478481 w 5081154"/>
                <a:gd name="connsiteY32" fmla="*/ 3842905 h 5463886"/>
                <a:gd name="connsiteX33" fmla="*/ 4239490 w 5081154"/>
                <a:gd name="connsiteY33" fmla="*/ 3894859 h 5463886"/>
                <a:gd name="connsiteX34" fmla="*/ 4156363 w 5081154"/>
                <a:gd name="connsiteY34" fmla="*/ 3957205 h 5463886"/>
                <a:gd name="connsiteX35" fmla="*/ 4073236 w 5081154"/>
                <a:gd name="connsiteY35" fmla="*/ 3988377 h 5463886"/>
                <a:gd name="connsiteX36" fmla="*/ 3938154 w 5081154"/>
                <a:gd name="connsiteY36" fmla="*/ 4123459 h 5463886"/>
                <a:gd name="connsiteX37" fmla="*/ 4042063 w 5081154"/>
                <a:gd name="connsiteY37" fmla="*/ 4383232 h 5463886"/>
                <a:gd name="connsiteX38" fmla="*/ 4156363 w 5081154"/>
                <a:gd name="connsiteY38" fmla="*/ 4559877 h 5463886"/>
                <a:gd name="connsiteX39" fmla="*/ 4083627 w 5081154"/>
                <a:gd name="connsiteY39" fmla="*/ 4736523 h 5463886"/>
                <a:gd name="connsiteX40" fmla="*/ 4083627 w 5081154"/>
                <a:gd name="connsiteY40" fmla="*/ 4819650 h 5463886"/>
                <a:gd name="connsiteX41" fmla="*/ 4239490 w 5081154"/>
                <a:gd name="connsiteY41" fmla="*/ 4809259 h 5463886"/>
                <a:gd name="connsiteX42" fmla="*/ 4260272 w 5081154"/>
                <a:gd name="connsiteY42" fmla="*/ 4892386 h 5463886"/>
                <a:gd name="connsiteX43" fmla="*/ 4197927 w 5081154"/>
                <a:gd name="connsiteY43" fmla="*/ 5214505 h 5463886"/>
                <a:gd name="connsiteX44" fmla="*/ 3948545 w 5081154"/>
                <a:gd name="connsiteY44" fmla="*/ 5048250 h 5463886"/>
                <a:gd name="connsiteX45" fmla="*/ 4000500 w 5081154"/>
                <a:gd name="connsiteY45" fmla="*/ 4985905 h 5463886"/>
                <a:gd name="connsiteX46" fmla="*/ 3927763 w 5081154"/>
                <a:gd name="connsiteY46" fmla="*/ 4944341 h 5463886"/>
                <a:gd name="connsiteX47" fmla="*/ 3927763 w 5081154"/>
                <a:gd name="connsiteY47" fmla="*/ 4871605 h 5463886"/>
                <a:gd name="connsiteX48" fmla="*/ 3771900 w 5081154"/>
                <a:gd name="connsiteY48" fmla="*/ 4881996 h 5463886"/>
                <a:gd name="connsiteX49" fmla="*/ 3667990 w 5081154"/>
                <a:gd name="connsiteY49" fmla="*/ 4933950 h 5463886"/>
                <a:gd name="connsiteX50" fmla="*/ 3564081 w 5081154"/>
                <a:gd name="connsiteY50" fmla="*/ 4830041 h 5463886"/>
                <a:gd name="connsiteX51" fmla="*/ 3356263 w 5081154"/>
                <a:gd name="connsiteY51" fmla="*/ 4850823 h 5463886"/>
                <a:gd name="connsiteX52" fmla="*/ 3356263 w 5081154"/>
                <a:gd name="connsiteY52" fmla="*/ 4726132 h 5463886"/>
                <a:gd name="connsiteX53" fmla="*/ 3273136 w 5081154"/>
                <a:gd name="connsiteY53" fmla="*/ 4819650 h 5463886"/>
                <a:gd name="connsiteX54" fmla="*/ 3293918 w 5081154"/>
                <a:gd name="connsiteY54" fmla="*/ 4933950 h 5463886"/>
                <a:gd name="connsiteX55" fmla="*/ 2930236 w 5081154"/>
                <a:gd name="connsiteY55" fmla="*/ 4933950 h 5463886"/>
                <a:gd name="connsiteX56" fmla="*/ 2670463 w 5081154"/>
                <a:gd name="connsiteY56" fmla="*/ 4954732 h 5463886"/>
                <a:gd name="connsiteX57" fmla="*/ 2628900 w 5081154"/>
                <a:gd name="connsiteY57" fmla="*/ 5120986 h 5463886"/>
                <a:gd name="connsiteX58" fmla="*/ 2441863 w 5081154"/>
                <a:gd name="connsiteY58" fmla="*/ 5120986 h 5463886"/>
                <a:gd name="connsiteX59" fmla="*/ 2369127 w 5081154"/>
                <a:gd name="connsiteY59" fmla="*/ 5204114 h 5463886"/>
                <a:gd name="connsiteX60" fmla="*/ 2265218 w 5081154"/>
                <a:gd name="connsiteY60" fmla="*/ 5276850 h 5463886"/>
                <a:gd name="connsiteX61" fmla="*/ 1849581 w 5081154"/>
                <a:gd name="connsiteY61" fmla="*/ 5266459 h 5463886"/>
                <a:gd name="connsiteX62" fmla="*/ 1870363 w 5081154"/>
                <a:gd name="connsiteY62" fmla="*/ 5069032 h 5463886"/>
                <a:gd name="connsiteX63" fmla="*/ 1766454 w 5081154"/>
                <a:gd name="connsiteY63" fmla="*/ 5079423 h 5463886"/>
                <a:gd name="connsiteX64" fmla="*/ 1610590 w 5081154"/>
                <a:gd name="connsiteY64" fmla="*/ 4944341 h 5463886"/>
                <a:gd name="connsiteX65" fmla="*/ 1527463 w 5081154"/>
                <a:gd name="connsiteY65" fmla="*/ 5017077 h 5463886"/>
                <a:gd name="connsiteX66" fmla="*/ 1465118 w 5081154"/>
                <a:gd name="connsiteY66" fmla="*/ 5048250 h 5463886"/>
                <a:gd name="connsiteX67" fmla="*/ 1361209 w 5081154"/>
                <a:gd name="connsiteY67" fmla="*/ 5027468 h 5463886"/>
                <a:gd name="connsiteX68" fmla="*/ 1392381 w 5081154"/>
                <a:gd name="connsiteY68" fmla="*/ 5193723 h 5463886"/>
                <a:gd name="connsiteX69" fmla="*/ 1340427 w 5081154"/>
                <a:gd name="connsiteY69" fmla="*/ 5318414 h 5463886"/>
                <a:gd name="connsiteX70" fmla="*/ 1153390 w 5081154"/>
                <a:gd name="connsiteY70" fmla="*/ 5463886 h 5463886"/>
                <a:gd name="connsiteX71" fmla="*/ 1049481 w 5081154"/>
                <a:gd name="connsiteY71" fmla="*/ 5453496 h 5463886"/>
                <a:gd name="connsiteX72" fmla="*/ 1143000 w 5081154"/>
                <a:gd name="connsiteY72" fmla="*/ 5276850 h 5463886"/>
                <a:gd name="connsiteX73" fmla="*/ 997527 w 5081154"/>
                <a:gd name="connsiteY73" fmla="*/ 5339196 h 5463886"/>
                <a:gd name="connsiteX74" fmla="*/ 955963 w 5081154"/>
                <a:gd name="connsiteY74" fmla="*/ 5224896 h 5463886"/>
                <a:gd name="connsiteX75" fmla="*/ 997527 w 5081154"/>
                <a:gd name="connsiteY75" fmla="*/ 5152159 h 5463886"/>
                <a:gd name="connsiteX76" fmla="*/ 924790 w 5081154"/>
                <a:gd name="connsiteY76" fmla="*/ 5110596 h 5463886"/>
                <a:gd name="connsiteX77" fmla="*/ 862445 w 5081154"/>
                <a:gd name="connsiteY77" fmla="*/ 5058641 h 5463886"/>
                <a:gd name="connsiteX78" fmla="*/ 779318 w 5081154"/>
                <a:gd name="connsiteY78" fmla="*/ 5006686 h 5463886"/>
                <a:gd name="connsiteX79" fmla="*/ 675409 w 5081154"/>
                <a:gd name="connsiteY79" fmla="*/ 4892386 h 5463886"/>
                <a:gd name="connsiteX80" fmla="*/ 602672 w 5081154"/>
                <a:gd name="connsiteY80" fmla="*/ 5027468 h 5463886"/>
                <a:gd name="connsiteX81" fmla="*/ 415636 w 5081154"/>
                <a:gd name="connsiteY81" fmla="*/ 5027468 h 5463886"/>
                <a:gd name="connsiteX82" fmla="*/ 353290 w 5081154"/>
                <a:gd name="connsiteY82" fmla="*/ 4965123 h 5463886"/>
                <a:gd name="connsiteX83" fmla="*/ 488372 w 5081154"/>
                <a:gd name="connsiteY83" fmla="*/ 4892386 h 5463886"/>
                <a:gd name="connsiteX84" fmla="*/ 633845 w 5081154"/>
                <a:gd name="connsiteY84" fmla="*/ 4902777 h 5463886"/>
                <a:gd name="connsiteX85" fmla="*/ 748145 w 5081154"/>
                <a:gd name="connsiteY85" fmla="*/ 4798868 h 5463886"/>
                <a:gd name="connsiteX86" fmla="*/ 852054 w 5081154"/>
                <a:gd name="connsiteY86" fmla="*/ 4830041 h 5463886"/>
                <a:gd name="connsiteX87" fmla="*/ 955963 w 5081154"/>
                <a:gd name="connsiteY87" fmla="*/ 4788477 h 5463886"/>
                <a:gd name="connsiteX88" fmla="*/ 976745 w 5081154"/>
                <a:gd name="connsiteY88" fmla="*/ 4861214 h 5463886"/>
                <a:gd name="connsiteX89" fmla="*/ 1039090 w 5081154"/>
                <a:gd name="connsiteY89" fmla="*/ 4694959 h 5463886"/>
                <a:gd name="connsiteX90" fmla="*/ 966354 w 5081154"/>
                <a:gd name="connsiteY90" fmla="*/ 4622223 h 5463886"/>
                <a:gd name="connsiteX91" fmla="*/ 1039090 w 5081154"/>
                <a:gd name="connsiteY91" fmla="*/ 4539096 h 5463886"/>
                <a:gd name="connsiteX92" fmla="*/ 976745 w 5081154"/>
                <a:gd name="connsiteY92" fmla="*/ 4435186 h 5463886"/>
                <a:gd name="connsiteX93" fmla="*/ 997527 w 5081154"/>
                <a:gd name="connsiteY93" fmla="*/ 4341668 h 5463886"/>
                <a:gd name="connsiteX94" fmla="*/ 1028700 w 5081154"/>
                <a:gd name="connsiteY94" fmla="*/ 4102677 h 5463886"/>
                <a:gd name="connsiteX95" fmla="*/ 935181 w 5081154"/>
                <a:gd name="connsiteY95" fmla="*/ 3676650 h 5463886"/>
                <a:gd name="connsiteX96" fmla="*/ 987136 w 5081154"/>
                <a:gd name="connsiteY96" fmla="*/ 3531177 h 5463886"/>
                <a:gd name="connsiteX97" fmla="*/ 1080654 w 5081154"/>
                <a:gd name="connsiteY97" fmla="*/ 3479223 h 5463886"/>
                <a:gd name="connsiteX98" fmla="*/ 1101436 w 5081154"/>
                <a:gd name="connsiteY98" fmla="*/ 3520786 h 5463886"/>
                <a:gd name="connsiteX99" fmla="*/ 1246909 w 5081154"/>
                <a:gd name="connsiteY99" fmla="*/ 3406486 h 5463886"/>
                <a:gd name="connsiteX100" fmla="*/ 1288472 w 5081154"/>
                <a:gd name="connsiteY100" fmla="*/ 3240232 h 5463886"/>
                <a:gd name="connsiteX101" fmla="*/ 1236518 w 5081154"/>
                <a:gd name="connsiteY101" fmla="*/ 3125932 h 5463886"/>
                <a:gd name="connsiteX102" fmla="*/ 1340427 w 5081154"/>
                <a:gd name="connsiteY102" fmla="*/ 3157105 h 5463886"/>
                <a:gd name="connsiteX103" fmla="*/ 1444336 w 5081154"/>
                <a:gd name="connsiteY103" fmla="*/ 3157105 h 5463886"/>
                <a:gd name="connsiteX104" fmla="*/ 1465118 w 5081154"/>
                <a:gd name="connsiteY104" fmla="*/ 3136323 h 5463886"/>
                <a:gd name="connsiteX105" fmla="*/ 1413163 w 5081154"/>
                <a:gd name="connsiteY105" fmla="*/ 2990850 h 5463886"/>
                <a:gd name="connsiteX106" fmla="*/ 1454727 w 5081154"/>
                <a:gd name="connsiteY106" fmla="*/ 2793423 h 5463886"/>
                <a:gd name="connsiteX107" fmla="*/ 1371600 w 5081154"/>
                <a:gd name="connsiteY107" fmla="*/ 2575214 h 5463886"/>
                <a:gd name="connsiteX108" fmla="*/ 1267690 w 5081154"/>
                <a:gd name="connsiteY108" fmla="*/ 2564823 h 5463886"/>
                <a:gd name="connsiteX109" fmla="*/ 1205345 w 5081154"/>
                <a:gd name="connsiteY109" fmla="*/ 2450523 h 5463886"/>
                <a:gd name="connsiteX110" fmla="*/ 1278081 w 5081154"/>
                <a:gd name="connsiteY110" fmla="*/ 2346614 h 5463886"/>
                <a:gd name="connsiteX111" fmla="*/ 1132609 w 5081154"/>
                <a:gd name="connsiteY111" fmla="*/ 2211532 h 5463886"/>
                <a:gd name="connsiteX112" fmla="*/ 1132609 w 5081154"/>
                <a:gd name="connsiteY112" fmla="*/ 2086841 h 5463886"/>
                <a:gd name="connsiteX113" fmla="*/ 1132609 w 5081154"/>
                <a:gd name="connsiteY113" fmla="*/ 2086841 h 5463886"/>
                <a:gd name="connsiteX114" fmla="*/ 1163781 w 5081154"/>
                <a:gd name="connsiteY114" fmla="*/ 1962150 h 5463886"/>
                <a:gd name="connsiteX115" fmla="*/ 1132609 w 5081154"/>
                <a:gd name="connsiteY115" fmla="*/ 1879023 h 5463886"/>
                <a:gd name="connsiteX116" fmla="*/ 1132609 w 5081154"/>
                <a:gd name="connsiteY116" fmla="*/ 1785505 h 5463886"/>
                <a:gd name="connsiteX117" fmla="*/ 1070263 w 5081154"/>
                <a:gd name="connsiteY117" fmla="*/ 1754332 h 5463886"/>
                <a:gd name="connsiteX118" fmla="*/ 955963 w 5081154"/>
                <a:gd name="connsiteY118" fmla="*/ 1816677 h 5463886"/>
                <a:gd name="connsiteX119" fmla="*/ 914400 w 5081154"/>
                <a:gd name="connsiteY119" fmla="*/ 1650423 h 5463886"/>
                <a:gd name="connsiteX120" fmla="*/ 841663 w 5081154"/>
                <a:gd name="connsiteY120" fmla="*/ 1421823 h 5463886"/>
                <a:gd name="connsiteX121" fmla="*/ 654627 w 5081154"/>
                <a:gd name="connsiteY121" fmla="*/ 1328305 h 5463886"/>
                <a:gd name="connsiteX122" fmla="*/ 342900 w 5081154"/>
                <a:gd name="connsiteY122" fmla="*/ 1307523 h 5463886"/>
                <a:gd name="connsiteX123" fmla="*/ 394854 w 5081154"/>
                <a:gd name="connsiteY123" fmla="*/ 1473777 h 5463886"/>
                <a:gd name="connsiteX124" fmla="*/ 270163 w 5081154"/>
                <a:gd name="connsiteY124" fmla="*/ 1546514 h 5463886"/>
                <a:gd name="connsiteX125" fmla="*/ 51954 w 5081154"/>
                <a:gd name="connsiteY125" fmla="*/ 1619250 h 5463886"/>
                <a:gd name="connsiteX126" fmla="*/ 114300 w 5081154"/>
                <a:gd name="connsiteY126" fmla="*/ 1359477 h 5463886"/>
                <a:gd name="connsiteX127" fmla="*/ 10390 w 5081154"/>
                <a:gd name="connsiteY127" fmla="*/ 1099705 h 5463886"/>
                <a:gd name="connsiteX128" fmla="*/ 0 w 5081154"/>
                <a:gd name="connsiteY128" fmla="*/ 798368 h 5463886"/>
                <a:gd name="connsiteX129" fmla="*/ 270163 w 5081154"/>
                <a:gd name="connsiteY129" fmla="*/ 673677 h 5463886"/>
                <a:gd name="connsiteX130" fmla="*/ 571500 w 5081154"/>
                <a:gd name="connsiteY130" fmla="*/ 746414 h 5463886"/>
                <a:gd name="connsiteX131" fmla="*/ 571500 w 5081154"/>
                <a:gd name="connsiteY131" fmla="*/ 538596 h 5463886"/>
                <a:gd name="connsiteX132" fmla="*/ 852054 w 5081154"/>
                <a:gd name="connsiteY132" fmla="*/ 226868 h 5463886"/>
                <a:gd name="connsiteX133" fmla="*/ 1111827 w 5081154"/>
                <a:gd name="connsiteY133" fmla="*/ 112568 h 5463886"/>
                <a:gd name="connsiteX134" fmla="*/ 1211060 w 5081154"/>
                <a:gd name="connsiteY134" fmla="*/ 0 h 5463886"/>
                <a:gd name="connsiteX135" fmla="*/ 1289165 w 5081154"/>
                <a:gd name="connsiteY135" fmla="*/ 31864 h 5463886"/>
                <a:gd name="connsiteX136" fmla="*/ 1325360 w 5081154"/>
                <a:gd name="connsiteY136" fmla="*/ 79489 h 5463886"/>
                <a:gd name="connsiteX137" fmla="*/ 1432040 w 5081154"/>
                <a:gd name="connsiteY137" fmla="*/ 129019 h 5463886"/>
                <a:gd name="connsiteX138" fmla="*/ 1492480 w 5081154"/>
                <a:gd name="connsiteY138" fmla="*/ 233796 h 5463886"/>
                <a:gd name="connsiteX139" fmla="*/ 1489190 w 5081154"/>
                <a:gd name="connsiteY139" fmla="*/ 285229 h 5463886"/>
                <a:gd name="connsiteX140" fmla="*/ 1694930 w 5081154"/>
                <a:gd name="connsiteY140" fmla="*/ 393814 h 5463886"/>
                <a:gd name="connsiteX141" fmla="*/ 1694930 w 5081154"/>
                <a:gd name="connsiteY141" fmla="*/ 523354 h 5463886"/>
                <a:gd name="connsiteX142" fmla="*/ 1710516 w 5081154"/>
                <a:gd name="connsiteY142" fmla="*/ 585874 h 5463886"/>
                <a:gd name="connsiteX143" fmla="*/ 1769225 w 5081154"/>
                <a:gd name="connsiteY143" fmla="*/ 576694 h 5463886"/>
                <a:gd name="connsiteX144" fmla="*/ 1803515 w 5081154"/>
                <a:gd name="connsiteY144" fmla="*/ 618604 h 5463886"/>
                <a:gd name="connsiteX145" fmla="*/ 1830185 w 5081154"/>
                <a:gd name="connsiteY145" fmla="*/ 559549 h 5463886"/>
                <a:gd name="connsiteX146" fmla="*/ 1921625 w 5081154"/>
                <a:gd name="connsiteY146" fmla="*/ 570979 h 5463886"/>
                <a:gd name="connsiteX147" fmla="*/ 1948295 w 5081154"/>
                <a:gd name="connsiteY147" fmla="*/ 511924 h 5463886"/>
                <a:gd name="connsiteX148" fmla="*/ 1870190 w 5081154"/>
                <a:gd name="connsiteY148" fmla="*/ 470014 h 5463886"/>
                <a:gd name="connsiteX149" fmla="*/ 1820660 w 5081154"/>
                <a:gd name="connsiteY149" fmla="*/ 388099 h 5463886"/>
                <a:gd name="connsiteX150" fmla="*/ 1836593 w 5081154"/>
                <a:gd name="connsiteY150" fmla="*/ 347749 h 5463886"/>
                <a:gd name="connsiteX151" fmla="*/ 1976870 w 5081154"/>
                <a:gd name="connsiteY151" fmla="*/ 315709 h 5463886"/>
                <a:gd name="connsiteX152" fmla="*/ 2009255 w 5081154"/>
                <a:gd name="connsiteY152" fmla="*/ 344284 h 5463886"/>
                <a:gd name="connsiteX153" fmla="*/ 2070215 w 5081154"/>
                <a:gd name="connsiteY153" fmla="*/ 344284 h 5463886"/>
                <a:gd name="connsiteX154" fmla="*/ 2098790 w 5081154"/>
                <a:gd name="connsiteY154" fmla="*/ 382384 h 5463886"/>
                <a:gd name="connsiteX155" fmla="*/ 2138795 w 5081154"/>
                <a:gd name="connsiteY155" fmla="*/ 361429 h 5463886"/>
                <a:gd name="connsiteX156" fmla="*/ 2176895 w 5081154"/>
                <a:gd name="connsiteY156" fmla="*/ 384289 h 5463886"/>
                <a:gd name="connsiteX157" fmla="*/ 2235950 w 5081154"/>
                <a:gd name="connsiteY157" fmla="*/ 386194 h 5463886"/>
                <a:gd name="connsiteX158" fmla="*/ 2272145 w 5081154"/>
                <a:gd name="connsiteY158" fmla="*/ 441439 h 5463886"/>
                <a:gd name="connsiteX159" fmla="*/ 2278380 w 5081154"/>
                <a:gd name="connsiteY159" fmla="*/ 529936 h 5463886"/>
                <a:gd name="connsiteX160" fmla="*/ 2321675 w 5081154"/>
                <a:gd name="connsiteY160" fmla="*/ 500494 h 5463886"/>
                <a:gd name="connsiteX161" fmla="*/ 2371205 w 5081154"/>
                <a:gd name="connsiteY161" fmla="*/ 523354 h 5463886"/>
                <a:gd name="connsiteX162" fmla="*/ 2401685 w 5081154"/>
                <a:gd name="connsiteY162" fmla="*/ 403339 h 5463886"/>
                <a:gd name="connsiteX163" fmla="*/ 2375015 w 5081154"/>
                <a:gd name="connsiteY163" fmla="*/ 235699 h 5463886"/>
                <a:gd name="connsiteX164" fmla="*/ 2392160 w 5081154"/>
                <a:gd name="connsiteY164" fmla="*/ 176644 h 5463886"/>
                <a:gd name="connsiteX165" fmla="*/ 2543001 w 5081154"/>
                <a:gd name="connsiteY165" fmla="*/ 128501 h 5463886"/>
                <a:gd name="connsiteX166" fmla="*/ 2580755 w 5081154"/>
                <a:gd name="connsiteY166" fmla="*/ 163309 h 5463886"/>
                <a:gd name="connsiteX167" fmla="*/ 2573135 w 5081154"/>
                <a:gd name="connsiteY167" fmla="*/ 266179 h 5463886"/>
                <a:gd name="connsiteX168" fmla="*/ 2628380 w 5081154"/>
                <a:gd name="connsiteY168" fmla="*/ 292849 h 5463886"/>
                <a:gd name="connsiteX169" fmla="*/ 2667519 w 5081154"/>
                <a:gd name="connsiteY169" fmla="*/ 355369 h 5463886"/>
                <a:gd name="connsiteX170" fmla="*/ 2662670 w 5081154"/>
                <a:gd name="connsiteY170" fmla="*/ 353809 h 5463886"/>
                <a:gd name="connsiteX171" fmla="*/ 2943398 w 5081154"/>
                <a:gd name="connsiteY171" fmla="*/ 307051 h 5463886"/>
                <a:gd name="connsiteX172" fmla="*/ 2978900 w 5081154"/>
                <a:gd name="connsiteY172" fmla="*/ 344284 h 5463886"/>
                <a:gd name="connsiteX173" fmla="*/ 3076055 w 5081154"/>
                <a:gd name="connsiteY173" fmla="*/ 290944 h 5463886"/>
                <a:gd name="connsiteX174" fmla="*/ 3125585 w 5081154"/>
                <a:gd name="connsiteY174" fmla="*/ 351904 h 5463886"/>
                <a:gd name="connsiteX175" fmla="*/ 3125585 w 5081154"/>
                <a:gd name="connsiteY175" fmla="*/ 416674 h 5463886"/>
                <a:gd name="connsiteX176" fmla="*/ 3265170 w 5081154"/>
                <a:gd name="connsiteY176" fmla="*/ 480233 h 5463886"/>
                <a:gd name="connsiteX177" fmla="*/ 3287510 w 5081154"/>
                <a:gd name="connsiteY177" fmla="*/ 538594 h 5463886"/>
                <a:gd name="connsiteX178" fmla="*/ 3247678 w 5081154"/>
                <a:gd name="connsiteY178" fmla="*/ 571500 h 5463886"/>
                <a:gd name="connsiteX179" fmla="*/ 3358861 w 5081154"/>
                <a:gd name="connsiteY179" fmla="*/ 710219 h 5463886"/>
                <a:gd name="connsiteX180" fmla="*/ 3359900 w 5081154"/>
                <a:gd name="connsiteY180" fmla="*/ 828154 h 5463886"/>
                <a:gd name="connsiteX181" fmla="*/ 3411335 w 5081154"/>
                <a:gd name="connsiteY181" fmla="*/ 860539 h 5463886"/>
                <a:gd name="connsiteX182" fmla="*/ 3436446 w 5081154"/>
                <a:gd name="connsiteY182" fmla="*/ 919422 h 5463886"/>
                <a:gd name="connsiteX183" fmla="*/ 3647209 w 5081154"/>
                <a:gd name="connsiteY183" fmla="*/ 1037359 h 5463886"/>
                <a:gd name="connsiteX184" fmla="*/ 3643745 w 5081154"/>
                <a:gd name="connsiteY184" fmla="*/ 1098664 h 5463886"/>
                <a:gd name="connsiteX185" fmla="*/ 3706783 w 5081154"/>
                <a:gd name="connsiteY185" fmla="*/ 1141095 h 5463886"/>
                <a:gd name="connsiteX0" fmla="*/ 3706783 w 5081154"/>
                <a:gd name="connsiteY0" fmla="*/ 1141095 h 5463886"/>
                <a:gd name="connsiteX1" fmla="*/ 3647209 w 5081154"/>
                <a:gd name="connsiteY1" fmla="*/ 1276350 h 5463886"/>
                <a:gd name="connsiteX2" fmla="*/ 3633874 w 5081154"/>
                <a:gd name="connsiteY2" fmla="*/ 1352723 h 5463886"/>
                <a:gd name="connsiteX3" fmla="*/ 3566852 w 5081154"/>
                <a:gd name="connsiteY3" fmla="*/ 1411605 h 5463886"/>
                <a:gd name="connsiteX4" fmla="*/ 3595254 w 5081154"/>
                <a:gd name="connsiteY4" fmla="*/ 1494559 h 5463886"/>
                <a:gd name="connsiteX5" fmla="*/ 3678381 w 5081154"/>
                <a:gd name="connsiteY5" fmla="*/ 1525732 h 5463886"/>
                <a:gd name="connsiteX6" fmla="*/ 3688772 w 5081154"/>
                <a:gd name="connsiteY6" fmla="*/ 1640032 h 5463886"/>
                <a:gd name="connsiteX7" fmla="*/ 3733107 w 5081154"/>
                <a:gd name="connsiteY7" fmla="*/ 1658043 h 5463886"/>
                <a:gd name="connsiteX8" fmla="*/ 3758911 w 5081154"/>
                <a:gd name="connsiteY8" fmla="*/ 1778751 h 5463886"/>
                <a:gd name="connsiteX9" fmla="*/ 3791642 w 5081154"/>
                <a:gd name="connsiteY9" fmla="*/ 1787236 h 5463886"/>
                <a:gd name="connsiteX10" fmla="*/ 3824720 w 5081154"/>
                <a:gd name="connsiteY10" fmla="*/ 1945178 h 5463886"/>
                <a:gd name="connsiteX11" fmla="*/ 3901959 w 5081154"/>
                <a:gd name="connsiteY11" fmla="*/ 1990379 h 5463886"/>
                <a:gd name="connsiteX12" fmla="*/ 3958936 w 5081154"/>
                <a:gd name="connsiteY12" fmla="*/ 2076450 h 5463886"/>
                <a:gd name="connsiteX13" fmla="*/ 4171257 w 5081154"/>
                <a:gd name="connsiteY13" fmla="*/ 2119053 h 5463886"/>
                <a:gd name="connsiteX14" fmla="*/ 4209530 w 5081154"/>
                <a:gd name="connsiteY14" fmla="*/ 2159749 h 5463886"/>
                <a:gd name="connsiteX15" fmla="*/ 4219055 w 5081154"/>
                <a:gd name="connsiteY15" fmla="*/ 2220709 h 5463886"/>
                <a:gd name="connsiteX16" fmla="*/ 4404013 w 5081154"/>
                <a:gd name="connsiteY16" fmla="*/ 2470266 h 5463886"/>
                <a:gd name="connsiteX17" fmla="*/ 4447309 w 5081154"/>
                <a:gd name="connsiteY17" fmla="*/ 2429741 h 5463886"/>
                <a:gd name="connsiteX18" fmla="*/ 4603172 w 5081154"/>
                <a:gd name="connsiteY18" fmla="*/ 2575214 h 5463886"/>
                <a:gd name="connsiteX19" fmla="*/ 4603172 w 5081154"/>
                <a:gd name="connsiteY19" fmla="*/ 2658341 h 5463886"/>
                <a:gd name="connsiteX20" fmla="*/ 4738254 w 5081154"/>
                <a:gd name="connsiteY20" fmla="*/ 2762250 h 5463886"/>
                <a:gd name="connsiteX21" fmla="*/ 4831772 w 5081154"/>
                <a:gd name="connsiteY21" fmla="*/ 2741468 h 5463886"/>
                <a:gd name="connsiteX22" fmla="*/ 4914900 w 5081154"/>
                <a:gd name="connsiteY22" fmla="*/ 2845377 h 5463886"/>
                <a:gd name="connsiteX23" fmla="*/ 4966854 w 5081154"/>
                <a:gd name="connsiteY23" fmla="*/ 2845377 h 5463886"/>
                <a:gd name="connsiteX24" fmla="*/ 5060372 w 5081154"/>
                <a:gd name="connsiteY24" fmla="*/ 3063586 h 5463886"/>
                <a:gd name="connsiteX25" fmla="*/ 5081154 w 5081154"/>
                <a:gd name="connsiteY25" fmla="*/ 3167496 h 5463886"/>
                <a:gd name="connsiteX26" fmla="*/ 5060372 w 5081154"/>
                <a:gd name="connsiteY26" fmla="*/ 3261014 h 5463886"/>
                <a:gd name="connsiteX27" fmla="*/ 5060372 w 5081154"/>
                <a:gd name="connsiteY27" fmla="*/ 3323359 h 5463886"/>
                <a:gd name="connsiteX28" fmla="*/ 4935681 w 5081154"/>
                <a:gd name="connsiteY28" fmla="*/ 3458441 h 5463886"/>
                <a:gd name="connsiteX29" fmla="*/ 4748645 w 5081154"/>
                <a:gd name="connsiteY29" fmla="*/ 3354532 h 5463886"/>
                <a:gd name="connsiteX30" fmla="*/ 4665518 w 5081154"/>
                <a:gd name="connsiteY30" fmla="*/ 3406486 h 5463886"/>
                <a:gd name="connsiteX31" fmla="*/ 4623954 w 5081154"/>
                <a:gd name="connsiteY31" fmla="*/ 3718214 h 5463886"/>
                <a:gd name="connsiteX32" fmla="*/ 4478481 w 5081154"/>
                <a:gd name="connsiteY32" fmla="*/ 3842905 h 5463886"/>
                <a:gd name="connsiteX33" fmla="*/ 4239490 w 5081154"/>
                <a:gd name="connsiteY33" fmla="*/ 3894859 h 5463886"/>
                <a:gd name="connsiteX34" fmla="*/ 4156363 w 5081154"/>
                <a:gd name="connsiteY34" fmla="*/ 3957205 h 5463886"/>
                <a:gd name="connsiteX35" fmla="*/ 4073236 w 5081154"/>
                <a:gd name="connsiteY35" fmla="*/ 3988377 h 5463886"/>
                <a:gd name="connsiteX36" fmla="*/ 3938154 w 5081154"/>
                <a:gd name="connsiteY36" fmla="*/ 4123459 h 5463886"/>
                <a:gd name="connsiteX37" fmla="*/ 4042063 w 5081154"/>
                <a:gd name="connsiteY37" fmla="*/ 4383232 h 5463886"/>
                <a:gd name="connsiteX38" fmla="*/ 4156363 w 5081154"/>
                <a:gd name="connsiteY38" fmla="*/ 4559877 h 5463886"/>
                <a:gd name="connsiteX39" fmla="*/ 4083627 w 5081154"/>
                <a:gd name="connsiteY39" fmla="*/ 4736523 h 5463886"/>
                <a:gd name="connsiteX40" fmla="*/ 4083627 w 5081154"/>
                <a:gd name="connsiteY40" fmla="*/ 4819650 h 5463886"/>
                <a:gd name="connsiteX41" fmla="*/ 4239490 w 5081154"/>
                <a:gd name="connsiteY41" fmla="*/ 4809259 h 5463886"/>
                <a:gd name="connsiteX42" fmla="*/ 4260272 w 5081154"/>
                <a:gd name="connsiteY42" fmla="*/ 4892386 h 5463886"/>
                <a:gd name="connsiteX43" fmla="*/ 4197927 w 5081154"/>
                <a:gd name="connsiteY43" fmla="*/ 5214505 h 5463886"/>
                <a:gd name="connsiteX44" fmla="*/ 3948545 w 5081154"/>
                <a:gd name="connsiteY44" fmla="*/ 5048250 h 5463886"/>
                <a:gd name="connsiteX45" fmla="*/ 4000500 w 5081154"/>
                <a:gd name="connsiteY45" fmla="*/ 4985905 h 5463886"/>
                <a:gd name="connsiteX46" fmla="*/ 3927763 w 5081154"/>
                <a:gd name="connsiteY46" fmla="*/ 4944341 h 5463886"/>
                <a:gd name="connsiteX47" fmla="*/ 3927763 w 5081154"/>
                <a:gd name="connsiteY47" fmla="*/ 4871605 h 5463886"/>
                <a:gd name="connsiteX48" fmla="*/ 3771900 w 5081154"/>
                <a:gd name="connsiteY48" fmla="*/ 4881996 h 5463886"/>
                <a:gd name="connsiteX49" fmla="*/ 3667990 w 5081154"/>
                <a:gd name="connsiteY49" fmla="*/ 4933950 h 5463886"/>
                <a:gd name="connsiteX50" fmla="*/ 3564081 w 5081154"/>
                <a:gd name="connsiteY50" fmla="*/ 4830041 h 5463886"/>
                <a:gd name="connsiteX51" fmla="*/ 3356263 w 5081154"/>
                <a:gd name="connsiteY51" fmla="*/ 4850823 h 5463886"/>
                <a:gd name="connsiteX52" fmla="*/ 3356263 w 5081154"/>
                <a:gd name="connsiteY52" fmla="*/ 4726132 h 5463886"/>
                <a:gd name="connsiteX53" fmla="*/ 3273136 w 5081154"/>
                <a:gd name="connsiteY53" fmla="*/ 4819650 h 5463886"/>
                <a:gd name="connsiteX54" fmla="*/ 3293918 w 5081154"/>
                <a:gd name="connsiteY54" fmla="*/ 4933950 h 5463886"/>
                <a:gd name="connsiteX55" fmla="*/ 2930236 w 5081154"/>
                <a:gd name="connsiteY55" fmla="*/ 4933950 h 5463886"/>
                <a:gd name="connsiteX56" fmla="*/ 2670463 w 5081154"/>
                <a:gd name="connsiteY56" fmla="*/ 4954732 h 5463886"/>
                <a:gd name="connsiteX57" fmla="*/ 2628900 w 5081154"/>
                <a:gd name="connsiteY57" fmla="*/ 5120986 h 5463886"/>
                <a:gd name="connsiteX58" fmla="*/ 2441863 w 5081154"/>
                <a:gd name="connsiteY58" fmla="*/ 5120986 h 5463886"/>
                <a:gd name="connsiteX59" fmla="*/ 2369127 w 5081154"/>
                <a:gd name="connsiteY59" fmla="*/ 5204114 h 5463886"/>
                <a:gd name="connsiteX60" fmla="*/ 2265218 w 5081154"/>
                <a:gd name="connsiteY60" fmla="*/ 5276850 h 5463886"/>
                <a:gd name="connsiteX61" fmla="*/ 1849581 w 5081154"/>
                <a:gd name="connsiteY61" fmla="*/ 5266459 h 5463886"/>
                <a:gd name="connsiteX62" fmla="*/ 1870363 w 5081154"/>
                <a:gd name="connsiteY62" fmla="*/ 5069032 h 5463886"/>
                <a:gd name="connsiteX63" fmla="*/ 1766454 w 5081154"/>
                <a:gd name="connsiteY63" fmla="*/ 5079423 h 5463886"/>
                <a:gd name="connsiteX64" fmla="*/ 1610590 w 5081154"/>
                <a:gd name="connsiteY64" fmla="*/ 4944341 h 5463886"/>
                <a:gd name="connsiteX65" fmla="*/ 1527463 w 5081154"/>
                <a:gd name="connsiteY65" fmla="*/ 5017077 h 5463886"/>
                <a:gd name="connsiteX66" fmla="*/ 1465118 w 5081154"/>
                <a:gd name="connsiteY66" fmla="*/ 5048250 h 5463886"/>
                <a:gd name="connsiteX67" fmla="*/ 1361209 w 5081154"/>
                <a:gd name="connsiteY67" fmla="*/ 5027468 h 5463886"/>
                <a:gd name="connsiteX68" fmla="*/ 1392381 w 5081154"/>
                <a:gd name="connsiteY68" fmla="*/ 5193723 h 5463886"/>
                <a:gd name="connsiteX69" fmla="*/ 1340427 w 5081154"/>
                <a:gd name="connsiteY69" fmla="*/ 5318414 h 5463886"/>
                <a:gd name="connsiteX70" fmla="*/ 1153390 w 5081154"/>
                <a:gd name="connsiteY70" fmla="*/ 5463886 h 5463886"/>
                <a:gd name="connsiteX71" fmla="*/ 1049481 w 5081154"/>
                <a:gd name="connsiteY71" fmla="*/ 5453496 h 5463886"/>
                <a:gd name="connsiteX72" fmla="*/ 1143000 w 5081154"/>
                <a:gd name="connsiteY72" fmla="*/ 5276850 h 5463886"/>
                <a:gd name="connsiteX73" fmla="*/ 997527 w 5081154"/>
                <a:gd name="connsiteY73" fmla="*/ 5339196 h 5463886"/>
                <a:gd name="connsiteX74" fmla="*/ 955963 w 5081154"/>
                <a:gd name="connsiteY74" fmla="*/ 5224896 h 5463886"/>
                <a:gd name="connsiteX75" fmla="*/ 997527 w 5081154"/>
                <a:gd name="connsiteY75" fmla="*/ 5152159 h 5463886"/>
                <a:gd name="connsiteX76" fmla="*/ 924790 w 5081154"/>
                <a:gd name="connsiteY76" fmla="*/ 5110596 h 5463886"/>
                <a:gd name="connsiteX77" fmla="*/ 862445 w 5081154"/>
                <a:gd name="connsiteY77" fmla="*/ 5058641 h 5463886"/>
                <a:gd name="connsiteX78" fmla="*/ 779318 w 5081154"/>
                <a:gd name="connsiteY78" fmla="*/ 5006686 h 5463886"/>
                <a:gd name="connsiteX79" fmla="*/ 675409 w 5081154"/>
                <a:gd name="connsiteY79" fmla="*/ 4892386 h 5463886"/>
                <a:gd name="connsiteX80" fmla="*/ 602672 w 5081154"/>
                <a:gd name="connsiteY80" fmla="*/ 5027468 h 5463886"/>
                <a:gd name="connsiteX81" fmla="*/ 415636 w 5081154"/>
                <a:gd name="connsiteY81" fmla="*/ 5027468 h 5463886"/>
                <a:gd name="connsiteX82" fmla="*/ 353290 w 5081154"/>
                <a:gd name="connsiteY82" fmla="*/ 4965123 h 5463886"/>
                <a:gd name="connsiteX83" fmla="*/ 488372 w 5081154"/>
                <a:gd name="connsiteY83" fmla="*/ 4892386 h 5463886"/>
                <a:gd name="connsiteX84" fmla="*/ 633845 w 5081154"/>
                <a:gd name="connsiteY84" fmla="*/ 4902777 h 5463886"/>
                <a:gd name="connsiteX85" fmla="*/ 748145 w 5081154"/>
                <a:gd name="connsiteY85" fmla="*/ 4798868 h 5463886"/>
                <a:gd name="connsiteX86" fmla="*/ 852054 w 5081154"/>
                <a:gd name="connsiteY86" fmla="*/ 4830041 h 5463886"/>
                <a:gd name="connsiteX87" fmla="*/ 955963 w 5081154"/>
                <a:gd name="connsiteY87" fmla="*/ 4788477 h 5463886"/>
                <a:gd name="connsiteX88" fmla="*/ 976745 w 5081154"/>
                <a:gd name="connsiteY88" fmla="*/ 4861214 h 5463886"/>
                <a:gd name="connsiteX89" fmla="*/ 1039090 w 5081154"/>
                <a:gd name="connsiteY89" fmla="*/ 4694959 h 5463886"/>
                <a:gd name="connsiteX90" fmla="*/ 966354 w 5081154"/>
                <a:gd name="connsiteY90" fmla="*/ 4622223 h 5463886"/>
                <a:gd name="connsiteX91" fmla="*/ 1039090 w 5081154"/>
                <a:gd name="connsiteY91" fmla="*/ 4539096 h 5463886"/>
                <a:gd name="connsiteX92" fmla="*/ 976745 w 5081154"/>
                <a:gd name="connsiteY92" fmla="*/ 4435186 h 5463886"/>
                <a:gd name="connsiteX93" fmla="*/ 997527 w 5081154"/>
                <a:gd name="connsiteY93" fmla="*/ 4341668 h 5463886"/>
                <a:gd name="connsiteX94" fmla="*/ 1028700 w 5081154"/>
                <a:gd name="connsiteY94" fmla="*/ 4102677 h 5463886"/>
                <a:gd name="connsiteX95" fmla="*/ 935181 w 5081154"/>
                <a:gd name="connsiteY95" fmla="*/ 3676650 h 5463886"/>
                <a:gd name="connsiteX96" fmla="*/ 987136 w 5081154"/>
                <a:gd name="connsiteY96" fmla="*/ 3531177 h 5463886"/>
                <a:gd name="connsiteX97" fmla="*/ 1080654 w 5081154"/>
                <a:gd name="connsiteY97" fmla="*/ 3479223 h 5463886"/>
                <a:gd name="connsiteX98" fmla="*/ 1101436 w 5081154"/>
                <a:gd name="connsiteY98" fmla="*/ 3520786 h 5463886"/>
                <a:gd name="connsiteX99" fmla="*/ 1246909 w 5081154"/>
                <a:gd name="connsiteY99" fmla="*/ 3406486 h 5463886"/>
                <a:gd name="connsiteX100" fmla="*/ 1288472 w 5081154"/>
                <a:gd name="connsiteY100" fmla="*/ 3240232 h 5463886"/>
                <a:gd name="connsiteX101" fmla="*/ 1236518 w 5081154"/>
                <a:gd name="connsiteY101" fmla="*/ 3125932 h 5463886"/>
                <a:gd name="connsiteX102" fmla="*/ 1340427 w 5081154"/>
                <a:gd name="connsiteY102" fmla="*/ 3157105 h 5463886"/>
                <a:gd name="connsiteX103" fmla="*/ 1444336 w 5081154"/>
                <a:gd name="connsiteY103" fmla="*/ 3157105 h 5463886"/>
                <a:gd name="connsiteX104" fmla="*/ 1465118 w 5081154"/>
                <a:gd name="connsiteY104" fmla="*/ 3136323 h 5463886"/>
                <a:gd name="connsiteX105" fmla="*/ 1413163 w 5081154"/>
                <a:gd name="connsiteY105" fmla="*/ 2990850 h 5463886"/>
                <a:gd name="connsiteX106" fmla="*/ 1454727 w 5081154"/>
                <a:gd name="connsiteY106" fmla="*/ 2793423 h 5463886"/>
                <a:gd name="connsiteX107" fmla="*/ 1371600 w 5081154"/>
                <a:gd name="connsiteY107" fmla="*/ 2575214 h 5463886"/>
                <a:gd name="connsiteX108" fmla="*/ 1267690 w 5081154"/>
                <a:gd name="connsiteY108" fmla="*/ 2564823 h 5463886"/>
                <a:gd name="connsiteX109" fmla="*/ 1205345 w 5081154"/>
                <a:gd name="connsiteY109" fmla="*/ 2450523 h 5463886"/>
                <a:gd name="connsiteX110" fmla="*/ 1278081 w 5081154"/>
                <a:gd name="connsiteY110" fmla="*/ 2346614 h 5463886"/>
                <a:gd name="connsiteX111" fmla="*/ 1132609 w 5081154"/>
                <a:gd name="connsiteY111" fmla="*/ 2211532 h 5463886"/>
                <a:gd name="connsiteX112" fmla="*/ 1132609 w 5081154"/>
                <a:gd name="connsiteY112" fmla="*/ 2086841 h 5463886"/>
                <a:gd name="connsiteX113" fmla="*/ 1132609 w 5081154"/>
                <a:gd name="connsiteY113" fmla="*/ 2086841 h 5463886"/>
                <a:gd name="connsiteX114" fmla="*/ 1163781 w 5081154"/>
                <a:gd name="connsiteY114" fmla="*/ 1962150 h 5463886"/>
                <a:gd name="connsiteX115" fmla="*/ 1132609 w 5081154"/>
                <a:gd name="connsiteY115" fmla="*/ 1879023 h 5463886"/>
                <a:gd name="connsiteX116" fmla="*/ 1132609 w 5081154"/>
                <a:gd name="connsiteY116" fmla="*/ 1785505 h 5463886"/>
                <a:gd name="connsiteX117" fmla="*/ 1070263 w 5081154"/>
                <a:gd name="connsiteY117" fmla="*/ 1754332 h 5463886"/>
                <a:gd name="connsiteX118" fmla="*/ 955963 w 5081154"/>
                <a:gd name="connsiteY118" fmla="*/ 1816677 h 5463886"/>
                <a:gd name="connsiteX119" fmla="*/ 914400 w 5081154"/>
                <a:gd name="connsiteY119" fmla="*/ 1650423 h 5463886"/>
                <a:gd name="connsiteX120" fmla="*/ 841663 w 5081154"/>
                <a:gd name="connsiteY120" fmla="*/ 1421823 h 5463886"/>
                <a:gd name="connsiteX121" fmla="*/ 654627 w 5081154"/>
                <a:gd name="connsiteY121" fmla="*/ 1328305 h 5463886"/>
                <a:gd name="connsiteX122" fmla="*/ 342900 w 5081154"/>
                <a:gd name="connsiteY122" fmla="*/ 1307523 h 5463886"/>
                <a:gd name="connsiteX123" fmla="*/ 394854 w 5081154"/>
                <a:gd name="connsiteY123" fmla="*/ 1473777 h 5463886"/>
                <a:gd name="connsiteX124" fmla="*/ 270163 w 5081154"/>
                <a:gd name="connsiteY124" fmla="*/ 1546514 h 5463886"/>
                <a:gd name="connsiteX125" fmla="*/ 51954 w 5081154"/>
                <a:gd name="connsiteY125" fmla="*/ 1619250 h 5463886"/>
                <a:gd name="connsiteX126" fmla="*/ 114300 w 5081154"/>
                <a:gd name="connsiteY126" fmla="*/ 1359477 h 5463886"/>
                <a:gd name="connsiteX127" fmla="*/ 10390 w 5081154"/>
                <a:gd name="connsiteY127" fmla="*/ 1099705 h 5463886"/>
                <a:gd name="connsiteX128" fmla="*/ 0 w 5081154"/>
                <a:gd name="connsiteY128" fmla="*/ 798368 h 5463886"/>
                <a:gd name="connsiteX129" fmla="*/ 270163 w 5081154"/>
                <a:gd name="connsiteY129" fmla="*/ 673677 h 5463886"/>
                <a:gd name="connsiteX130" fmla="*/ 571500 w 5081154"/>
                <a:gd name="connsiteY130" fmla="*/ 746414 h 5463886"/>
                <a:gd name="connsiteX131" fmla="*/ 571500 w 5081154"/>
                <a:gd name="connsiteY131" fmla="*/ 538596 h 5463886"/>
                <a:gd name="connsiteX132" fmla="*/ 852054 w 5081154"/>
                <a:gd name="connsiteY132" fmla="*/ 226868 h 5463886"/>
                <a:gd name="connsiteX133" fmla="*/ 1111827 w 5081154"/>
                <a:gd name="connsiteY133" fmla="*/ 112568 h 5463886"/>
                <a:gd name="connsiteX134" fmla="*/ 1211060 w 5081154"/>
                <a:gd name="connsiteY134" fmla="*/ 0 h 5463886"/>
                <a:gd name="connsiteX135" fmla="*/ 1289165 w 5081154"/>
                <a:gd name="connsiteY135" fmla="*/ 31864 h 5463886"/>
                <a:gd name="connsiteX136" fmla="*/ 1325360 w 5081154"/>
                <a:gd name="connsiteY136" fmla="*/ 79489 h 5463886"/>
                <a:gd name="connsiteX137" fmla="*/ 1432040 w 5081154"/>
                <a:gd name="connsiteY137" fmla="*/ 129019 h 5463886"/>
                <a:gd name="connsiteX138" fmla="*/ 1492480 w 5081154"/>
                <a:gd name="connsiteY138" fmla="*/ 233796 h 5463886"/>
                <a:gd name="connsiteX139" fmla="*/ 1489190 w 5081154"/>
                <a:gd name="connsiteY139" fmla="*/ 285229 h 5463886"/>
                <a:gd name="connsiteX140" fmla="*/ 1694930 w 5081154"/>
                <a:gd name="connsiteY140" fmla="*/ 393814 h 5463886"/>
                <a:gd name="connsiteX141" fmla="*/ 1694930 w 5081154"/>
                <a:gd name="connsiteY141" fmla="*/ 523354 h 5463886"/>
                <a:gd name="connsiteX142" fmla="*/ 1710516 w 5081154"/>
                <a:gd name="connsiteY142" fmla="*/ 585874 h 5463886"/>
                <a:gd name="connsiteX143" fmla="*/ 1769225 w 5081154"/>
                <a:gd name="connsiteY143" fmla="*/ 576694 h 5463886"/>
                <a:gd name="connsiteX144" fmla="*/ 1803515 w 5081154"/>
                <a:gd name="connsiteY144" fmla="*/ 618604 h 5463886"/>
                <a:gd name="connsiteX145" fmla="*/ 1830185 w 5081154"/>
                <a:gd name="connsiteY145" fmla="*/ 559549 h 5463886"/>
                <a:gd name="connsiteX146" fmla="*/ 1921625 w 5081154"/>
                <a:gd name="connsiteY146" fmla="*/ 570979 h 5463886"/>
                <a:gd name="connsiteX147" fmla="*/ 1948295 w 5081154"/>
                <a:gd name="connsiteY147" fmla="*/ 511924 h 5463886"/>
                <a:gd name="connsiteX148" fmla="*/ 1870190 w 5081154"/>
                <a:gd name="connsiteY148" fmla="*/ 470014 h 5463886"/>
                <a:gd name="connsiteX149" fmla="*/ 1820660 w 5081154"/>
                <a:gd name="connsiteY149" fmla="*/ 388099 h 5463886"/>
                <a:gd name="connsiteX150" fmla="*/ 1836593 w 5081154"/>
                <a:gd name="connsiteY150" fmla="*/ 347749 h 5463886"/>
                <a:gd name="connsiteX151" fmla="*/ 1976870 w 5081154"/>
                <a:gd name="connsiteY151" fmla="*/ 315709 h 5463886"/>
                <a:gd name="connsiteX152" fmla="*/ 2009255 w 5081154"/>
                <a:gd name="connsiteY152" fmla="*/ 344284 h 5463886"/>
                <a:gd name="connsiteX153" fmla="*/ 2070215 w 5081154"/>
                <a:gd name="connsiteY153" fmla="*/ 344284 h 5463886"/>
                <a:gd name="connsiteX154" fmla="*/ 2098790 w 5081154"/>
                <a:gd name="connsiteY154" fmla="*/ 382384 h 5463886"/>
                <a:gd name="connsiteX155" fmla="*/ 2138795 w 5081154"/>
                <a:gd name="connsiteY155" fmla="*/ 361429 h 5463886"/>
                <a:gd name="connsiteX156" fmla="*/ 2176895 w 5081154"/>
                <a:gd name="connsiteY156" fmla="*/ 384289 h 5463886"/>
                <a:gd name="connsiteX157" fmla="*/ 2235950 w 5081154"/>
                <a:gd name="connsiteY157" fmla="*/ 386194 h 5463886"/>
                <a:gd name="connsiteX158" fmla="*/ 2272145 w 5081154"/>
                <a:gd name="connsiteY158" fmla="*/ 441439 h 5463886"/>
                <a:gd name="connsiteX159" fmla="*/ 2278380 w 5081154"/>
                <a:gd name="connsiteY159" fmla="*/ 529936 h 5463886"/>
                <a:gd name="connsiteX160" fmla="*/ 2321675 w 5081154"/>
                <a:gd name="connsiteY160" fmla="*/ 500494 h 5463886"/>
                <a:gd name="connsiteX161" fmla="*/ 2371205 w 5081154"/>
                <a:gd name="connsiteY161" fmla="*/ 523354 h 5463886"/>
                <a:gd name="connsiteX162" fmla="*/ 2401685 w 5081154"/>
                <a:gd name="connsiteY162" fmla="*/ 403339 h 5463886"/>
                <a:gd name="connsiteX163" fmla="*/ 2375015 w 5081154"/>
                <a:gd name="connsiteY163" fmla="*/ 235699 h 5463886"/>
                <a:gd name="connsiteX164" fmla="*/ 2392160 w 5081154"/>
                <a:gd name="connsiteY164" fmla="*/ 176644 h 5463886"/>
                <a:gd name="connsiteX165" fmla="*/ 2543001 w 5081154"/>
                <a:gd name="connsiteY165" fmla="*/ 128501 h 5463886"/>
                <a:gd name="connsiteX166" fmla="*/ 2580755 w 5081154"/>
                <a:gd name="connsiteY166" fmla="*/ 163309 h 5463886"/>
                <a:gd name="connsiteX167" fmla="*/ 2573135 w 5081154"/>
                <a:gd name="connsiteY167" fmla="*/ 266179 h 5463886"/>
                <a:gd name="connsiteX168" fmla="*/ 2628380 w 5081154"/>
                <a:gd name="connsiteY168" fmla="*/ 292849 h 5463886"/>
                <a:gd name="connsiteX169" fmla="*/ 2667519 w 5081154"/>
                <a:gd name="connsiteY169" fmla="*/ 355369 h 5463886"/>
                <a:gd name="connsiteX170" fmla="*/ 2662670 w 5081154"/>
                <a:gd name="connsiteY170" fmla="*/ 353809 h 5463886"/>
                <a:gd name="connsiteX171" fmla="*/ 2943398 w 5081154"/>
                <a:gd name="connsiteY171" fmla="*/ 307051 h 5463886"/>
                <a:gd name="connsiteX172" fmla="*/ 2978900 w 5081154"/>
                <a:gd name="connsiteY172" fmla="*/ 344284 h 5463886"/>
                <a:gd name="connsiteX173" fmla="*/ 3076055 w 5081154"/>
                <a:gd name="connsiteY173" fmla="*/ 290944 h 5463886"/>
                <a:gd name="connsiteX174" fmla="*/ 3125585 w 5081154"/>
                <a:gd name="connsiteY174" fmla="*/ 351904 h 5463886"/>
                <a:gd name="connsiteX175" fmla="*/ 3125585 w 5081154"/>
                <a:gd name="connsiteY175" fmla="*/ 416674 h 5463886"/>
                <a:gd name="connsiteX176" fmla="*/ 3265170 w 5081154"/>
                <a:gd name="connsiteY176" fmla="*/ 480233 h 5463886"/>
                <a:gd name="connsiteX177" fmla="*/ 3287510 w 5081154"/>
                <a:gd name="connsiteY177" fmla="*/ 538594 h 5463886"/>
                <a:gd name="connsiteX178" fmla="*/ 3247678 w 5081154"/>
                <a:gd name="connsiteY178" fmla="*/ 571500 h 5463886"/>
                <a:gd name="connsiteX179" fmla="*/ 3358861 w 5081154"/>
                <a:gd name="connsiteY179" fmla="*/ 710219 h 5463886"/>
                <a:gd name="connsiteX180" fmla="*/ 3359900 w 5081154"/>
                <a:gd name="connsiteY180" fmla="*/ 828154 h 5463886"/>
                <a:gd name="connsiteX181" fmla="*/ 3411335 w 5081154"/>
                <a:gd name="connsiteY181" fmla="*/ 860539 h 5463886"/>
                <a:gd name="connsiteX182" fmla="*/ 3436446 w 5081154"/>
                <a:gd name="connsiteY182" fmla="*/ 919422 h 5463886"/>
                <a:gd name="connsiteX183" fmla="*/ 3647209 w 5081154"/>
                <a:gd name="connsiteY183" fmla="*/ 1037359 h 5463886"/>
                <a:gd name="connsiteX184" fmla="*/ 3643745 w 5081154"/>
                <a:gd name="connsiteY184" fmla="*/ 1098664 h 5463886"/>
                <a:gd name="connsiteX185" fmla="*/ 3706783 w 5081154"/>
                <a:gd name="connsiteY185" fmla="*/ 1141095 h 5463886"/>
                <a:gd name="connsiteX0" fmla="*/ 3706783 w 5081154"/>
                <a:gd name="connsiteY0" fmla="*/ 1141095 h 5463886"/>
                <a:gd name="connsiteX1" fmla="*/ 3647209 w 5081154"/>
                <a:gd name="connsiteY1" fmla="*/ 1276350 h 5463886"/>
                <a:gd name="connsiteX2" fmla="*/ 3633874 w 5081154"/>
                <a:gd name="connsiteY2" fmla="*/ 1352723 h 5463886"/>
                <a:gd name="connsiteX3" fmla="*/ 3566852 w 5081154"/>
                <a:gd name="connsiteY3" fmla="*/ 1411605 h 5463886"/>
                <a:gd name="connsiteX4" fmla="*/ 3595254 w 5081154"/>
                <a:gd name="connsiteY4" fmla="*/ 1494559 h 5463886"/>
                <a:gd name="connsiteX5" fmla="*/ 3678381 w 5081154"/>
                <a:gd name="connsiteY5" fmla="*/ 1525732 h 5463886"/>
                <a:gd name="connsiteX6" fmla="*/ 3688772 w 5081154"/>
                <a:gd name="connsiteY6" fmla="*/ 1640032 h 5463886"/>
                <a:gd name="connsiteX7" fmla="*/ 3733107 w 5081154"/>
                <a:gd name="connsiteY7" fmla="*/ 1658043 h 5463886"/>
                <a:gd name="connsiteX8" fmla="*/ 3758911 w 5081154"/>
                <a:gd name="connsiteY8" fmla="*/ 1778751 h 5463886"/>
                <a:gd name="connsiteX9" fmla="*/ 3791642 w 5081154"/>
                <a:gd name="connsiteY9" fmla="*/ 1787236 h 5463886"/>
                <a:gd name="connsiteX10" fmla="*/ 3824720 w 5081154"/>
                <a:gd name="connsiteY10" fmla="*/ 1945178 h 5463886"/>
                <a:gd name="connsiteX11" fmla="*/ 3901959 w 5081154"/>
                <a:gd name="connsiteY11" fmla="*/ 1990379 h 5463886"/>
                <a:gd name="connsiteX12" fmla="*/ 3958936 w 5081154"/>
                <a:gd name="connsiteY12" fmla="*/ 2076450 h 5463886"/>
                <a:gd name="connsiteX13" fmla="*/ 4171257 w 5081154"/>
                <a:gd name="connsiteY13" fmla="*/ 2119053 h 5463886"/>
                <a:gd name="connsiteX14" fmla="*/ 4209530 w 5081154"/>
                <a:gd name="connsiteY14" fmla="*/ 2159749 h 5463886"/>
                <a:gd name="connsiteX15" fmla="*/ 4219055 w 5081154"/>
                <a:gd name="connsiteY15" fmla="*/ 2220709 h 5463886"/>
                <a:gd name="connsiteX16" fmla="*/ 4404013 w 5081154"/>
                <a:gd name="connsiteY16" fmla="*/ 2470266 h 5463886"/>
                <a:gd name="connsiteX17" fmla="*/ 4447309 w 5081154"/>
                <a:gd name="connsiteY17" fmla="*/ 2429741 h 5463886"/>
                <a:gd name="connsiteX18" fmla="*/ 4603172 w 5081154"/>
                <a:gd name="connsiteY18" fmla="*/ 2575214 h 5463886"/>
                <a:gd name="connsiteX19" fmla="*/ 4603172 w 5081154"/>
                <a:gd name="connsiteY19" fmla="*/ 2658341 h 5463886"/>
                <a:gd name="connsiteX20" fmla="*/ 4711584 w 5081154"/>
                <a:gd name="connsiteY20" fmla="*/ 2760345 h 5463886"/>
                <a:gd name="connsiteX21" fmla="*/ 4831772 w 5081154"/>
                <a:gd name="connsiteY21" fmla="*/ 2741468 h 5463886"/>
                <a:gd name="connsiteX22" fmla="*/ 4914900 w 5081154"/>
                <a:gd name="connsiteY22" fmla="*/ 2845377 h 5463886"/>
                <a:gd name="connsiteX23" fmla="*/ 4966854 w 5081154"/>
                <a:gd name="connsiteY23" fmla="*/ 2845377 h 5463886"/>
                <a:gd name="connsiteX24" fmla="*/ 5060372 w 5081154"/>
                <a:gd name="connsiteY24" fmla="*/ 3063586 h 5463886"/>
                <a:gd name="connsiteX25" fmla="*/ 5081154 w 5081154"/>
                <a:gd name="connsiteY25" fmla="*/ 3167496 h 5463886"/>
                <a:gd name="connsiteX26" fmla="*/ 5060372 w 5081154"/>
                <a:gd name="connsiteY26" fmla="*/ 3261014 h 5463886"/>
                <a:gd name="connsiteX27" fmla="*/ 5060372 w 5081154"/>
                <a:gd name="connsiteY27" fmla="*/ 3323359 h 5463886"/>
                <a:gd name="connsiteX28" fmla="*/ 4935681 w 5081154"/>
                <a:gd name="connsiteY28" fmla="*/ 3458441 h 5463886"/>
                <a:gd name="connsiteX29" fmla="*/ 4748645 w 5081154"/>
                <a:gd name="connsiteY29" fmla="*/ 3354532 h 5463886"/>
                <a:gd name="connsiteX30" fmla="*/ 4665518 w 5081154"/>
                <a:gd name="connsiteY30" fmla="*/ 3406486 h 5463886"/>
                <a:gd name="connsiteX31" fmla="*/ 4623954 w 5081154"/>
                <a:gd name="connsiteY31" fmla="*/ 3718214 h 5463886"/>
                <a:gd name="connsiteX32" fmla="*/ 4478481 w 5081154"/>
                <a:gd name="connsiteY32" fmla="*/ 3842905 h 5463886"/>
                <a:gd name="connsiteX33" fmla="*/ 4239490 w 5081154"/>
                <a:gd name="connsiteY33" fmla="*/ 3894859 h 5463886"/>
                <a:gd name="connsiteX34" fmla="*/ 4156363 w 5081154"/>
                <a:gd name="connsiteY34" fmla="*/ 3957205 h 5463886"/>
                <a:gd name="connsiteX35" fmla="*/ 4073236 w 5081154"/>
                <a:gd name="connsiteY35" fmla="*/ 3988377 h 5463886"/>
                <a:gd name="connsiteX36" fmla="*/ 3938154 w 5081154"/>
                <a:gd name="connsiteY36" fmla="*/ 4123459 h 5463886"/>
                <a:gd name="connsiteX37" fmla="*/ 4042063 w 5081154"/>
                <a:gd name="connsiteY37" fmla="*/ 4383232 h 5463886"/>
                <a:gd name="connsiteX38" fmla="*/ 4156363 w 5081154"/>
                <a:gd name="connsiteY38" fmla="*/ 4559877 h 5463886"/>
                <a:gd name="connsiteX39" fmla="*/ 4083627 w 5081154"/>
                <a:gd name="connsiteY39" fmla="*/ 4736523 h 5463886"/>
                <a:gd name="connsiteX40" fmla="*/ 4083627 w 5081154"/>
                <a:gd name="connsiteY40" fmla="*/ 4819650 h 5463886"/>
                <a:gd name="connsiteX41" fmla="*/ 4239490 w 5081154"/>
                <a:gd name="connsiteY41" fmla="*/ 4809259 h 5463886"/>
                <a:gd name="connsiteX42" fmla="*/ 4260272 w 5081154"/>
                <a:gd name="connsiteY42" fmla="*/ 4892386 h 5463886"/>
                <a:gd name="connsiteX43" fmla="*/ 4197927 w 5081154"/>
                <a:gd name="connsiteY43" fmla="*/ 5214505 h 5463886"/>
                <a:gd name="connsiteX44" fmla="*/ 3948545 w 5081154"/>
                <a:gd name="connsiteY44" fmla="*/ 5048250 h 5463886"/>
                <a:gd name="connsiteX45" fmla="*/ 4000500 w 5081154"/>
                <a:gd name="connsiteY45" fmla="*/ 4985905 h 5463886"/>
                <a:gd name="connsiteX46" fmla="*/ 3927763 w 5081154"/>
                <a:gd name="connsiteY46" fmla="*/ 4944341 h 5463886"/>
                <a:gd name="connsiteX47" fmla="*/ 3927763 w 5081154"/>
                <a:gd name="connsiteY47" fmla="*/ 4871605 h 5463886"/>
                <a:gd name="connsiteX48" fmla="*/ 3771900 w 5081154"/>
                <a:gd name="connsiteY48" fmla="*/ 4881996 h 5463886"/>
                <a:gd name="connsiteX49" fmla="*/ 3667990 w 5081154"/>
                <a:gd name="connsiteY49" fmla="*/ 4933950 h 5463886"/>
                <a:gd name="connsiteX50" fmla="*/ 3564081 w 5081154"/>
                <a:gd name="connsiteY50" fmla="*/ 4830041 h 5463886"/>
                <a:gd name="connsiteX51" fmla="*/ 3356263 w 5081154"/>
                <a:gd name="connsiteY51" fmla="*/ 4850823 h 5463886"/>
                <a:gd name="connsiteX52" fmla="*/ 3356263 w 5081154"/>
                <a:gd name="connsiteY52" fmla="*/ 4726132 h 5463886"/>
                <a:gd name="connsiteX53" fmla="*/ 3273136 w 5081154"/>
                <a:gd name="connsiteY53" fmla="*/ 4819650 h 5463886"/>
                <a:gd name="connsiteX54" fmla="*/ 3293918 w 5081154"/>
                <a:gd name="connsiteY54" fmla="*/ 4933950 h 5463886"/>
                <a:gd name="connsiteX55" fmla="*/ 2930236 w 5081154"/>
                <a:gd name="connsiteY55" fmla="*/ 4933950 h 5463886"/>
                <a:gd name="connsiteX56" fmla="*/ 2670463 w 5081154"/>
                <a:gd name="connsiteY56" fmla="*/ 4954732 h 5463886"/>
                <a:gd name="connsiteX57" fmla="*/ 2628900 w 5081154"/>
                <a:gd name="connsiteY57" fmla="*/ 5120986 h 5463886"/>
                <a:gd name="connsiteX58" fmla="*/ 2441863 w 5081154"/>
                <a:gd name="connsiteY58" fmla="*/ 5120986 h 5463886"/>
                <a:gd name="connsiteX59" fmla="*/ 2369127 w 5081154"/>
                <a:gd name="connsiteY59" fmla="*/ 5204114 h 5463886"/>
                <a:gd name="connsiteX60" fmla="*/ 2265218 w 5081154"/>
                <a:gd name="connsiteY60" fmla="*/ 5276850 h 5463886"/>
                <a:gd name="connsiteX61" fmla="*/ 1849581 w 5081154"/>
                <a:gd name="connsiteY61" fmla="*/ 5266459 h 5463886"/>
                <a:gd name="connsiteX62" fmla="*/ 1870363 w 5081154"/>
                <a:gd name="connsiteY62" fmla="*/ 5069032 h 5463886"/>
                <a:gd name="connsiteX63" fmla="*/ 1766454 w 5081154"/>
                <a:gd name="connsiteY63" fmla="*/ 5079423 h 5463886"/>
                <a:gd name="connsiteX64" fmla="*/ 1610590 w 5081154"/>
                <a:gd name="connsiteY64" fmla="*/ 4944341 h 5463886"/>
                <a:gd name="connsiteX65" fmla="*/ 1527463 w 5081154"/>
                <a:gd name="connsiteY65" fmla="*/ 5017077 h 5463886"/>
                <a:gd name="connsiteX66" fmla="*/ 1465118 w 5081154"/>
                <a:gd name="connsiteY66" fmla="*/ 5048250 h 5463886"/>
                <a:gd name="connsiteX67" fmla="*/ 1361209 w 5081154"/>
                <a:gd name="connsiteY67" fmla="*/ 5027468 h 5463886"/>
                <a:gd name="connsiteX68" fmla="*/ 1392381 w 5081154"/>
                <a:gd name="connsiteY68" fmla="*/ 5193723 h 5463886"/>
                <a:gd name="connsiteX69" fmla="*/ 1340427 w 5081154"/>
                <a:gd name="connsiteY69" fmla="*/ 5318414 h 5463886"/>
                <a:gd name="connsiteX70" fmla="*/ 1153390 w 5081154"/>
                <a:gd name="connsiteY70" fmla="*/ 5463886 h 5463886"/>
                <a:gd name="connsiteX71" fmla="*/ 1049481 w 5081154"/>
                <a:gd name="connsiteY71" fmla="*/ 5453496 h 5463886"/>
                <a:gd name="connsiteX72" fmla="*/ 1143000 w 5081154"/>
                <a:gd name="connsiteY72" fmla="*/ 5276850 h 5463886"/>
                <a:gd name="connsiteX73" fmla="*/ 997527 w 5081154"/>
                <a:gd name="connsiteY73" fmla="*/ 5339196 h 5463886"/>
                <a:gd name="connsiteX74" fmla="*/ 955963 w 5081154"/>
                <a:gd name="connsiteY74" fmla="*/ 5224896 h 5463886"/>
                <a:gd name="connsiteX75" fmla="*/ 997527 w 5081154"/>
                <a:gd name="connsiteY75" fmla="*/ 5152159 h 5463886"/>
                <a:gd name="connsiteX76" fmla="*/ 924790 w 5081154"/>
                <a:gd name="connsiteY76" fmla="*/ 5110596 h 5463886"/>
                <a:gd name="connsiteX77" fmla="*/ 862445 w 5081154"/>
                <a:gd name="connsiteY77" fmla="*/ 5058641 h 5463886"/>
                <a:gd name="connsiteX78" fmla="*/ 779318 w 5081154"/>
                <a:gd name="connsiteY78" fmla="*/ 5006686 h 5463886"/>
                <a:gd name="connsiteX79" fmla="*/ 675409 w 5081154"/>
                <a:gd name="connsiteY79" fmla="*/ 4892386 h 5463886"/>
                <a:gd name="connsiteX80" fmla="*/ 602672 w 5081154"/>
                <a:gd name="connsiteY80" fmla="*/ 5027468 h 5463886"/>
                <a:gd name="connsiteX81" fmla="*/ 415636 w 5081154"/>
                <a:gd name="connsiteY81" fmla="*/ 5027468 h 5463886"/>
                <a:gd name="connsiteX82" fmla="*/ 353290 w 5081154"/>
                <a:gd name="connsiteY82" fmla="*/ 4965123 h 5463886"/>
                <a:gd name="connsiteX83" fmla="*/ 488372 w 5081154"/>
                <a:gd name="connsiteY83" fmla="*/ 4892386 h 5463886"/>
                <a:gd name="connsiteX84" fmla="*/ 633845 w 5081154"/>
                <a:gd name="connsiteY84" fmla="*/ 4902777 h 5463886"/>
                <a:gd name="connsiteX85" fmla="*/ 748145 w 5081154"/>
                <a:gd name="connsiteY85" fmla="*/ 4798868 h 5463886"/>
                <a:gd name="connsiteX86" fmla="*/ 852054 w 5081154"/>
                <a:gd name="connsiteY86" fmla="*/ 4830041 h 5463886"/>
                <a:gd name="connsiteX87" fmla="*/ 955963 w 5081154"/>
                <a:gd name="connsiteY87" fmla="*/ 4788477 h 5463886"/>
                <a:gd name="connsiteX88" fmla="*/ 976745 w 5081154"/>
                <a:gd name="connsiteY88" fmla="*/ 4861214 h 5463886"/>
                <a:gd name="connsiteX89" fmla="*/ 1039090 w 5081154"/>
                <a:gd name="connsiteY89" fmla="*/ 4694959 h 5463886"/>
                <a:gd name="connsiteX90" fmla="*/ 966354 w 5081154"/>
                <a:gd name="connsiteY90" fmla="*/ 4622223 h 5463886"/>
                <a:gd name="connsiteX91" fmla="*/ 1039090 w 5081154"/>
                <a:gd name="connsiteY91" fmla="*/ 4539096 h 5463886"/>
                <a:gd name="connsiteX92" fmla="*/ 976745 w 5081154"/>
                <a:gd name="connsiteY92" fmla="*/ 4435186 h 5463886"/>
                <a:gd name="connsiteX93" fmla="*/ 997527 w 5081154"/>
                <a:gd name="connsiteY93" fmla="*/ 4341668 h 5463886"/>
                <a:gd name="connsiteX94" fmla="*/ 1028700 w 5081154"/>
                <a:gd name="connsiteY94" fmla="*/ 4102677 h 5463886"/>
                <a:gd name="connsiteX95" fmla="*/ 935181 w 5081154"/>
                <a:gd name="connsiteY95" fmla="*/ 3676650 h 5463886"/>
                <a:gd name="connsiteX96" fmla="*/ 987136 w 5081154"/>
                <a:gd name="connsiteY96" fmla="*/ 3531177 h 5463886"/>
                <a:gd name="connsiteX97" fmla="*/ 1080654 w 5081154"/>
                <a:gd name="connsiteY97" fmla="*/ 3479223 h 5463886"/>
                <a:gd name="connsiteX98" fmla="*/ 1101436 w 5081154"/>
                <a:gd name="connsiteY98" fmla="*/ 3520786 h 5463886"/>
                <a:gd name="connsiteX99" fmla="*/ 1246909 w 5081154"/>
                <a:gd name="connsiteY99" fmla="*/ 3406486 h 5463886"/>
                <a:gd name="connsiteX100" fmla="*/ 1288472 w 5081154"/>
                <a:gd name="connsiteY100" fmla="*/ 3240232 h 5463886"/>
                <a:gd name="connsiteX101" fmla="*/ 1236518 w 5081154"/>
                <a:gd name="connsiteY101" fmla="*/ 3125932 h 5463886"/>
                <a:gd name="connsiteX102" fmla="*/ 1340427 w 5081154"/>
                <a:gd name="connsiteY102" fmla="*/ 3157105 h 5463886"/>
                <a:gd name="connsiteX103" fmla="*/ 1444336 w 5081154"/>
                <a:gd name="connsiteY103" fmla="*/ 3157105 h 5463886"/>
                <a:gd name="connsiteX104" fmla="*/ 1465118 w 5081154"/>
                <a:gd name="connsiteY104" fmla="*/ 3136323 h 5463886"/>
                <a:gd name="connsiteX105" fmla="*/ 1413163 w 5081154"/>
                <a:gd name="connsiteY105" fmla="*/ 2990850 h 5463886"/>
                <a:gd name="connsiteX106" fmla="*/ 1454727 w 5081154"/>
                <a:gd name="connsiteY106" fmla="*/ 2793423 h 5463886"/>
                <a:gd name="connsiteX107" fmla="*/ 1371600 w 5081154"/>
                <a:gd name="connsiteY107" fmla="*/ 2575214 h 5463886"/>
                <a:gd name="connsiteX108" fmla="*/ 1267690 w 5081154"/>
                <a:gd name="connsiteY108" fmla="*/ 2564823 h 5463886"/>
                <a:gd name="connsiteX109" fmla="*/ 1205345 w 5081154"/>
                <a:gd name="connsiteY109" fmla="*/ 2450523 h 5463886"/>
                <a:gd name="connsiteX110" fmla="*/ 1278081 w 5081154"/>
                <a:gd name="connsiteY110" fmla="*/ 2346614 h 5463886"/>
                <a:gd name="connsiteX111" fmla="*/ 1132609 w 5081154"/>
                <a:gd name="connsiteY111" fmla="*/ 2211532 h 5463886"/>
                <a:gd name="connsiteX112" fmla="*/ 1132609 w 5081154"/>
                <a:gd name="connsiteY112" fmla="*/ 2086841 h 5463886"/>
                <a:gd name="connsiteX113" fmla="*/ 1132609 w 5081154"/>
                <a:gd name="connsiteY113" fmla="*/ 2086841 h 5463886"/>
                <a:gd name="connsiteX114" fmla="*/ 1163781 w 5081154"/>
                <a:gd name="connsiteY114" fmla="*/ 1962150 h 5463886"/>
                <a:gd name="connsiteX115" fmla="*/ 1132609 w 5081154"/>
                <a:gd name="connsiteY115" fmla="*/ 1879023 h 5463886"/>
                <a:gd name="connsiteX116" fmla="*/ 1132609 w 5081154"/>
                <a:gd name="connsiteY116" fmla="*/ 1785505 h 5463886"/>
                <a:gd name="connsiteX117" fmla="*/ 1070263 w 5081154"/>
                <a:gd name="connsiteY117" fmla="*/ 1754332 h 5463886"/>
                <a:gd name="connsiteX118" fmla="*/ 955963 w 5081154"/>
                <a:gd name="connsiteY118" fmla="*/ 1816677 h 5463886"/>
                <a:gd name="connsiteX119" fmla="*/ 914400 w 5081154"/>
                <a:gd name="connsiteY119" fmla="*/ 1650423 h 5463886"/>
                <a:gd name="connsiteX120" fmla="*/ 841663 w 5081154"/>
                <a:gd name="connsiteY120" fmla="*/ 1421823 h 5463886"/>
                <a:gd name="connsiteX121" fmla="*/ 654627 w 5081154"/>
                <a:gd name="connsiteY121" fmla="*/ 1328305 h 5463886"/>
                <a:gd name="connsiteX122" fmla="*/ 342900 w 5081154"/>
                <a:gd name="connsiteY122" fmla="*/ 1307523 h 5463886"/>
                <a:gd name="connsiteX123" fmla="*/ 394854 w 5081154"/>
                <a:gd name="connsiteY123" fmla="*/ 1473777 h 5463886"/>
                <a:gd name="connsiteX124" fmla="*/ 270163 w 5081154"/>
                <a:gd name="connsiteY124" fmla="*/ 1546514 h 5463886"/>
                <a:gd name="connsiteX125" fmla="*/ 51954 w 5081154"/>
                <a:gd name="connsiteY125" fmla="*/ 1619250 h 5463886"/>
                <a:gd name="connsiteX126" fmla="*/ 114300 w 5081154"/>
                <a:gd name="connsiteY126" fmla="*/ 1359477 h 5463886"/>
                <a:gd name="connsiteX127" fmla="*/ 10390 w 5081154"/>
                <a:gd name="connsiteY127" fmla="*/ 1099705 h 5463886"/>
                <a:gd name="connsiteX128" fmla="*/ 0 w 5081154"/>
                <a:gd name="connsiteY128" fmla="*/ 798368 h 5463886"/>
                <a:gd name="connsiteX129" fmla="*/ 270163 w 5081154"/>
                <a:gd name="connsiteY129" fmla="*/ 673677 h 5463886"/>
                <a:gd name="connsiteX130" fmla="*/ 571500 w 5081154"/>
                <a:gd name="connsiteY130" fmla="*/ 746414 h 5463886"/>
                <a:gd name="connsiteX131" fmla="*/ 571500 w 5081154"/>
                <a:gd name="connsiteY131" fmla="*/ 538596 h 5463886"/>
                <a:gd name="connsiteX132" fmla="*/ 852054 w 5081154"/>
                <a:gd name="connsiteY132" fmla="*/ 226868 h 5463886"/>
                <a:gd name="connsiteX133" fmla="*/ 1111827 w 5081154"/>
                <a:gd name="connsiteY133" fmla="*/ 112568 h 5463886"/>
                <a:gd name="connsiteX134" fmla="*/ 1211060 w 5081154"/>
                <a:gd name="connsiteY134" fmla="*/ 0 h 5463886"/>
                <a:gd name="connsiteX135" fmla="*/ 1289165 w 5081154"/>
                <a:gd name="connsiteY135" fmla="*/ 31864 h 5463886"/>
                <a:gd name="connsiteX136" fmla="*/ 1325360 w 5081154"/>
                <a:gd name="connsiteY136" fmla="*/ 79489 h 5463886"/>
                <a:gd name="connsiteX137" fmla="*/ 1432040 w 5081154"/>
                <a:gd name="connsiteY137" fmla="*/ 129019 h 5463886"/>
                <a:gd name="connsiteX138" fmla="*/ 1492480 w 5081154"/>
                <a:gd name="connsiteY138" fmla="*/ 233796 h 5463886"/>
                <a:gd name="connsiteX139" fmla="*/ 1489190 w 5081154"/>
                <a:gd name="connsiteY139" fmla="*/ 285229 h 5463886"/>
                <a:gd name="connsiteX140" fmla="*/ 1694930 w 5081154"/>
                <a:gd name="connsiteY140" fmla="*/ 393814 h 5463886"/>
                <a:gd name="connsiteX141" fmla="*/ 1694930 w 5081154"/>
                <a:gd name="connsiteY141" fmla="*/ 523354 h 5463886"/>
                <a:gd name="connsiteX142" fmla="*/ 1710516 w 5081154"/>
                <a:gd name="connsiteY142" fmla="*/ 585874 h 5463886"/>
                <a:gd name="connsiteX143" fmla="*/ 1769225 w 5081154"/>
                <a:gd name="connsiteY143" fmla="*/ 576694 h 5463886"/>
                <a:gd name="connsiteX144" fmla="*/ 1803515 w 5081154"/>
                <a:gd name="connsiteY144" fmla="*/ 618604 h 5463886"/>
                <a:gd name="connsiteX145" fmla="*/ 1830185 w 5081154"/>
                <a:gd name="connsiteY145" fmla="*/ 559549 h 5463886"/>
                <a:gd name="connsiteX146" fmla="*/ 1921625 w 5081154"/>
                <a:gd name="connsiteY146" fmla="*/ 570979 h 5463886"/>
                <a:gd name="connsiteX147" fmla="*/ 1948295 w 5081154"/>
                <a:gd name="connsiteY147" fmla="*/ 511924 h 5463886"/>
                <a:gd name="connsiteX148" fmla="*/ 1870190 w 5081154"/>
                <a:gd name="connsiteY148" fmla="*/ 470014 h 5463886"/>
                <a:gd name="connsiteX149" fmla="*/ 1820660 w 5081154"/>
                <a:gd name="connsiteY149" fmla="*/ 388099 h 5463886"/>
                <a:gd name="connsiteX150" fmla="*/ 1836593 w 5081154"/>
                <a:gd name="connsiteY150" fmla="*/ 347749 h 5463886"/>
                <a:gd name="connsiteX151" fmla="*/ 1976870 w 5081154"/>
                <a:gd name="connsiteY151" fmla="*/ 315709 h 5463886"/>
                <a:gd name="connsiteX152" fmla="*/ 2009255 w 5081154"/>
                <a:gd name="connsiteY152" fmla="*/ 344284 h 5463886"/>
                <a:gd name="connsiteX153" fmla="*/ 2070215 w 5081154"/>
                <a:gd name="connsiteY153" fmla="*/ 344284 h 5463886"/>
                <a:gd name="connsiteX154" fmla="*/ 2098790 w 5081154"/>
                <a:gd name="connsiteY154" fmla="*/ 382384 h 5463886"/>
                <a:gd name="connsiteX155" fmla="*/ 2138795 w 5081154"/>
                <a:gd name="connsiteY155" fmla="*/ 361429 h 5463886"/>
                <a:gd name="connsiteX156" fmla="*/ 2176895 w 5081154"/>
                <a:gd name="connsiteY156" fmla="*/ 384289 h 5463886"/>
                <a:gd name="connsiteX157" fmla="*/ 2235950 w 5081154"/>
                <a:gd name="connsiteY157" fmla="*/ 386194 h 5463886"/>
                <a:gd name="connsiteX158" fmla="*/ 2272145 w 5081154"/>
                <a:gd name="connsiteY158" fmla="*/ 441439 h 5463886"/>
                <a:gd name="connsiteX159" fmla="*/ 2278380 w 5081154"/>
                <a:gd name="connsiteY159" fmla="*/ 529936 h 5463886"/>
                <a:gd name="connsiteX160" fmla="*/ 2321675 w 5081154"/>
                <a:gd name="connsiteY160" fmla="*/ 500494 h 5463886"/>
                <a:gd name="connsiteX161" fmla="*/ 2371205 w 5081154"/>
                <a:gd name="connsiteY161" fmla="*/ 523354 h 5463886"/>
                <a:gd name="connsiteX162" fmla="*/ 2401685 w 5081154"/>
                <a:gd name="connsiteY162" fmla="*/ 403339 h 5463886"/>
                <a:gd name="connsiteX163" fmla="*/ 2375015 w 5081154"/>
                <a:gd name="connsiteY163" fmla="*/ 235699 h 5463886"/>
                <a:gd name="connsiteX164" fmla="*/ 2392160 w 5081154"/>
                <a:gd name="connsiteY164" fmla="*/ 176644 h 5463886"/>
                <a:gd name="connsiteX165" fmla="*/ 2543001 w 5081154"/>
                <a:gd name="connsiteY165" fmla="*/ 128501 h 5463886"/>
                <a:gd name="connsiteX166" fmla="*/ 2580755 w 5081154"/>
                <a:gd name="connsiteY166" fmla="*/ 163309 h 5463886"/>
                <a:gd name="connsiteX167" fmla="*/ 2573135 w 5081154"/>
                <a:gd name="connsiteY167" fmla="*/ 266179 h 5463886"/>
                <a:gd name="connsiteX168" fmla="*/ 2628380 w 5081154"/>
                <a:gd name="connsiteY168" fmla="*/ 292849 h 5463886"/>
                <a:gd name="connsiteX169" fmla="*/ 2667519 w 5081154"/>
                <a:gd name="connsiteY169" fmla="*/ 355369 h 5463886"/>
                <a:gd name="connsiteX170" fmla="*/ 2662670 w 5081154"/>
                <a:gd name="connsiteY170" fmla="*/ 353809 h 5463886"/>
                <a:gd name="connsiteX171" fmla="*/ 2943398 w 5081154"/>
                <a:gd name="connsiteY171" fmla="*/ 307051 h 5463886"/>
                <a:gd name="connsiteX172" fmla="*/ 2978900 w 5081154"/>
                <a:gd name="connsiteY172" fmla="*/ 344284 h 5463886"/>
                <a:gd name="connsiteX173" fmla="*/ 3076055 w 5081154"/>
                <a:gd name="connsiteY173" fmla="*/ 290944 h 5463886"/>
                <a:gd name="connsiteX174" fmla="*/ 3125585 w 5081154"/>
                <a:gd name="connsiteY174" fmla="*/ 351904 h 5463886"/>
                <a:gd name="connsiteX175" fmla="*/ 3125585 w 5081154"/>
                <a:gd name="connsiteY175" fmla="*/ 416674 h 5463886"/>
                <a:gd name="connsiteX176" fmla="*/ 3265170 w 5081154"/>
                <a:gd name="connsiteY176" fmla="*/ 480233 h 5463886"/>
                <a:gd name="connsiteX177" fmla="*/ 3287510 w 5081154"/>
                <a:gd name="connsiteY177" fmla="*/ 538594 h 5463886"/>
                <a:gd name="connsiteX178" fmla="*/ 3247678 w 5081154"/>
                <a:gd name="connsiteY178" fmla="*/ 571500 h 5463886"/>
                <a:gd name="connsiteX179" fmla="*/ 3358861 w 5081154"/>
                <a:gd name="connsiteY179" fmla="*/ 710219 h 5463886"/>
                <a:gd name="connsiteX180" fmla="*/ 3359900 w 5081154"/>
                <a:gd name="connsiteY180" fmla="*/ 828154 h 5463886"/>
                <a:gd name="connsiteX181" fmla="*/ 3411335 w 5081154"/>
                <a:gd name="connsiteY181" fmla="*/ 860539 h 5463886"/>
                <a:gd name="connsiteX182" fmla="*/ 3436446 w 5081154"/>
                <a:gd name="connsiteY182" fmla="*/ 919422 h 5463886"/>
                <a:gd name="connsiteX183" fmla="*/ 3647209 w 5081154"/>
                <a:gd name="connsiteY183" fmla="*/ 1037359 h 5463886"/>
                <a:gd name="connsiteX184" fmla="*/ 3643745 w 5081154"/>
                <a:gd name="connsiteY184" fmla="*/ 1098664 h 5463886"/>
                <a:gd name="connsiteX185" fmla="*/ 3706783 w 5081154"/>
                <a:gd name="connsiteY185" fmla="*/ 1141095 h 5463886"/>
                <a:gd name="connsiteX0" fmla="*/ 3706783 w 5081154"/>
                <a:gd name="connsiteY0" fmla="*/ 1141095 h 5463886"/>
                <a:gd name="connsiteX1" fmla="*/ 3647209 w 5081154"/>
                <a:gd name="connsiteY1" fmla="*/ 1276350 h 5463886"/>
                <a:gd name="connsiteX2" fmla="*/ 3633874 w 5081154"/>
                <a:gd name="connsiteY2" fmla="*/ 1352723 h 5463886"/>
                <a:gd name="connsiteX3" fmla="*/ 3566852 w 5081154"/>
                <a:gd name="connsiteY3" fmla="*/ 1411605 h 5463886"/>
                <a:gd name="connsiteX4" fmla="*/ 3595254 w 5081154"/>
                <a:gd name="connsiteY4" fmla="*/ 1494559 h 5463886"/>
                <a:gd name="connsiteX5" fmla="*/ 3678381 w 5081154"/>
                <a:gd name="connsiteY5" fmla="*/ 1525732 h 5463886"/>
                <a:gd name="connsiteX6" fmla="*/ 3688772 w 5081154"/>
                <a:gd name="connsiteY6" fmla="*/ 1640032 h 5463886"/>
                <a:gd name="connsiteX7" fmla="*/ 3733107 w 5081154"/>
                <a:gd name="connsiteY7" fmla="*/ 1658043 h 5463886"/>
                <a:gd name="connsiteX8" fmla="*/ 3758911 w 5081154"/>
                <a:gd name="connsiteY8" fmla="*/ 1778751 h 5463886"/>
                <a:gd name="connsiteX9" fmla="*/ 3791642 w 5081154"/>
                <a:gd name="connsiteY9" fmla="*/ 1787236 h 5463886"/>
                <a:gd name="connsiteX10" fmla="*/ 3824720 w 5081154"/>
                <a:gd name="connsiteY10" fmla="*/ 1945178 h 5463886"/>
                <a:gd name="connsiteX11" fmla="*/ 3901959 w 5081154"/>
                <a:gd name="connsiteY11" fmla="*/ 1990379 h 5463886"/>
                <a:gd name="connsiteX12" fmla="*/ 3958936 w 5081154"/>
                <a:gd name="connsiteY12" fmla="*/ 2076450 h 5463886"/>
                <a:gd name="connsiteX13" fmla="*/ 4171257 w 5081154"/>
                <a:gd name="connsiteY13" fmla="*/ 2119053 h 5463886"/>
                <a:gd name="connsiteX14" fmla="*/ 4209530 w 5081154"/>
                <a:gd name="connsiteY14" fmla="*/ 2159749 h 5463886"/>
                <a:gd name="connsiteX15" fmla="*/ 4219055 w 5081154"/>
                <a:gd name="connsiteY15" fmla="*/ 2220709 h 5463886"/>
                <a:gd name="connsiteX16" fmla="*/ 4404013 w 5081154"/>
                <a:gd name="connsiteY16" fmla="*/ 2470266 h 5463886"/>
                <a:gd name="connsiteX17" fmla="*/ 4447309 w 5081154"/>
                <a:gd name="connsiteY17" fmla="*/ 2429741 h 5463886"/>
                <a:gd name="connsiteX18" fmla="*/ 4603172 w 5081154"/>
                <a:gd name="connsiteY18" fmla="*/ 2575214 h 5463886"/>
                <a:gd name="connsiteX19" fmla="*/ 4603172 w 5081154"/>
                <a:gd name="connsiteY19" fmla="*/ 2658341 h 5463886"/>
                <a:gd name="connsiteX20" fmla="*/ 4711584 w 5081154"/>
                <a:gd name="connsiteY20" fmla="*/ 2760345 h 5463886"/>
                <a:gd name="connsiteX21" fmla="*/ 4777220 w 5081154"/>
                <a:gd name="connsiteY21" fmla="*/ 2723629 h 5463886"/>
                <a:gd name="connsiteX22" fmla="*/ 4831772 w 5081154"/>
                <a:gd name="connsiteY22" fmla="*/ 2741468 h 5463886"/>
                <a:gd name="connsiteX23" fmla="*/ 4914900 w 5081154"/>
                <a:gd name="connsiteY23" fmla="*/ 2845377 h 5463886"/>
                <a:gd name="connsiteX24" fmla="*/ 4966854 w 5081154"/>
                <a:gd name="connsiteY24" fmla="*/ 2845377 h 5463886"/>
                <a:gd name="connsiteX25" fmla="*/ 5060372 w 5081154"/>
                <a:gd name="connsiteY25" fmla="*/ 3063586 h 5463886"/>
                <a:gd name="connsiteX26" fmla="*/ 5081154 w 5081154"/>
                <a:gd name="connsiteY26" fmla="*/ 3167496 h 5463886"/>
                <a:gd name="connsiteX27" fmla="*/ 5060372 w 5081154"/>
                <a:gd name="connsiteY27" fmla="*/ 3261014 h 5463886"/>
                <a:gd name="connsiteX28" fmla="*/ 5060372 w 5081154"/>
                <a:gd name="connsiteY28" fmla="*/ 3323359 h 5463886"/>
                <a:gd name="connsiteX29" fmla="*/ 4935681 w 5081154"/>
                <a:gd name="connsiteY29" fmla="*/ 3458441 h 5463886"/>
                <a:gd name="connsiteX30" fmla="*/ 4748645 w 5081154"/>
                <a:gd name="connsiteY30" fmla="*/ 3354532 h 5463886"/>
                <a:gd name="connsiteX31" fmla="*/ 4665518 w 5081154"/>
                <a:gd name="connsiteY31" fmla="*/ 3406486 h 5463886"/>
                <a:gd name="connsiteX32" fmla="*/ 4623954 w 5081154"/>
                <a:gd name="connsiteY32" fmla="*/ 3718214 h 5463886"/>
                <a:gd name="connsiteX33" fmla="*/ 4478481 w 5081154"/>
                <a:gd name="connsiteY33" fmla="*/ 3842905 h 5463886"/>
                <a:gd name="connsiteX34" fmla="*/ 4239490 w 5081154"/>
                <a:gd name="connsiteY34" fmla="*/ 3894859 h 5463886"/>
                <a:gd name="connsiteX35" fmla="*/ 4156363 w 5081154"/>
                <a:gd name="connsiteY35" fmla="*/ 3957205 h 5463886"/>
                <a:gd name="connsiteX36" fmla="*/ 4073236 w 5081154"/>
                <a:gd name="connsiteY36" fmla="*/ 3988377 h 5463886"/>
                <a:gd name="connsiteX37" fmla="*/ 3938154 w 5081154"/>
                <a:gd name="connsiteY37" fmla="*/ 4123459 h 5463886"/>
                <a:gd name="connsiteX38" fmla="*/ 4042063 w 5081154"/>
                <a:gd name="connsiteY38" fmla="*/ 4383232 h 5463886"/>
                <a:gd name="connsiteX39" fmla="*/ 4156363 w 5081154"/>
                <a:gd name="connsiteY39" fmla="*/ 4559877 h 5463886"/>
                <a:gd name="connsiteX40" fmla="*/ 4083627 w 5081154"/>
                <a:gd name="connsiteY40" fmla="*/ 4736523 h 5463886"/>
                <a:gd name="connsiteX41" fmla="*/ 4083627 w 5081154"/>
                <a:gd name="connsiteY41" fmla="*/ 4819650 h 5463886"/>
                <a:gd name="connsiteX42" fmla="*/ 4239490 w 5081154"/>
                <a:gd name="connsiteY42" fmla="*/ 4809259 h 5463886"/>
                <a:gd name="connsiteX43" fmla="*/ 4260272 w 5081154"/>
                <a:gd name="connsiteY43" fmla="*/ 4892386 h 5463886"/>
                <a:gd name="connsiteX44" fmla="*/ 4197927 w 5081154"/>
                <a:gd name="connsiteY44" fmla="*/ 5214505 h 5463886"/>
                <a:gd name="connsiteX45" fmla="*/ 3948545 w 5081154"/>
                <a:gd name="connsiteY45" fmla="*/ 5048250 h 5463886"/>
                <a:gd name="connsiteX46" fmla="*/ 4000500 w 5081154"/>
                <a:gd name="connsiteY46" fmla="*/ 4985905 h 5463886"/>
                <a:gd name="connsiteX47" fmla="*/ 3927763 w 5081154"/>
                <a:gd name="connsiteY47" fmla="*/ 4944341 h 5463886"/>
                <a:gd name="connsiteX48" fmla="*/ 3927763 w 5081154"/>
                <a:gd name="connsiteY48" fmla="*/ 4871605 h 5463886"/>
                <a:gd name="connsiteX49" fmla="*/ 3771900 w 5081154"/>
                <a:gd name="connsiteY49" fmla="*/ 4881996 h 5463886"/>
                <a:gd name="connsiteX50" fmla="*/ 3667990 w 5081154"/>
                <a:gd name="connsiteY50" fmla="*/ 4933950 h 5463886"/>
                <a:gd name="connsiteX51" fmla="*/ 3564081 w 5081154"/>
                <a:gd name="connsiteY51" fmla="*/ 4830041 h 5463886"/>
                <a:gd name="connsiteX52" fmla="*/ 3356263 w 5081154"/>
                <a:gd name="connsiteY52" fmla="*/ 4850823 h 5463886"/>
                <a:gd name="connsiteX53" fmla="*/ 3356263 w 5081154"/>
                <a:gd name="connsiteY53" fmla="*/ 4726132 h 5463886"/>
                <a:gd name="connsiteX54" fmla="*/ 3273136 w 5081154"/>
                <a:gd name="connsiteY54" fmla="*/ 4819650 h 5463886"/>
                <a:gd name="connsiteX55" fmla="*/ 3293918 w 5081154"/>
                <a:gd name="connsiteY55" fmla="*/ 4933950 h 5463886"/>
                <a:gd name="connsiteX56" fmla="*/ 2930236 w 5081154"/>
                <a:gd name="connsiteY56" fmla="*/ 4933950 h 5463886"/>
                <a:gd name="connsiteX57" fmla="*/ 2670463 w 5081154"/>
                <a:gd name="connsiteY57" fmla="*/ 4954732 h 5463886"/>
                <a:gd name="connsiteX58" fmla="*/ 2628900 w 5081154"/>
                <a:gd name="connsiteY58" fmla="*/ 5120986 h 5463886"/>
                <a:gd name="connsiteX59" fmla="*/ 2441863 w 5081154"/>
                <a:gd name="connsiteY59" fmla="*/ 5120986 h 5463886"/>
                <a:gd name="connsiteX60" fmla="*/ 2369127 w 5081154"/>
                <a:gd name="connsiteY60" fmla="*/ 5204114 h 5463886"/>
                <a:gd name="connsiteX61" fmla="*/ 2265218 w 5081154"/>
                <a:gd name="connsiteY61" fmla="*/ 5276850 h 5463886"/>
                <a:gd name="connsiteX62" fmla="*/ 1849581 w 5081154"/>
                <a:gd name="connsiteY62" fmla="*/ 5266459 h 5463886"/>
                <a:gd name="connsiteX63" fmla="*/ 1870363 w 5081154"/>
                <a:gd name="connsiteY63" fmla="*/ 5069032 h 5463886"/>
                <a:gd name="connsiteX64" fmla="*/ 1766454 w 5081154"/>
                <a:gd name="connsiteY64" fmla="*/ 5079423 h 5463886"/>
                <a:gd name="connsiteX65" fmla="*/ 1610590 w 5081154"/>
                <a:gd name="connsiteY65" fmla="*/ 4944341 h 5463886"/>
                <a:gd name="connsiteX66" fmla="*/ 1527463 w 5081154"/>
                <a:gd name="connsiteY66" fmla="*/ 5017077 h 5463886"/>
                <a:gd name="connsiteX67" fmla="*/ 1465118 w 5081154"/>
                <a:gd name="connsiteY67" fmla="*/ 5048250 h 5463886"/>
                <a:gd name="connsiteX68" fmla="*/ 1361209 w 5081154"/>
                <a:gd name="connsiteY68" fmla="*/ 5027468 h 5463886"/>
                <a:gd name="connsiteX69" fmla="*/ 1392381 w 5081154"/>
                <a:gd name="connsiteY69" fmla="*/ 5193723 h 5463886"/>
                <a:gd name="connsiteX70" fmla="*/ 1340427 w 5081154"/>
                <a:gd name="connsiteY70" fmla="*/ 5318414 h 5463886"/>
                <a:gd name="connsiteX71" fmla="*/ 1153390 w 5081154"/>
                <a:gd name="connsiteY71" fmla="*/ 5463886 h 5463886"/>
                <a:gd name="connsiteX72" fmla="*/ 1049481 w 5081154"/>
                <a:gd name="connsiteY72" fmla="*/ 5453496 h 5463886"/>
                <a:gd name="connsiteX73" fmla="*/ 1143000 w 5081154"/>
                <a:gd name="connsiteY73" fmla="*/ 5276850 h 5463886"/>
                <a:gd name="connsiteX74" fmla="*/ 997527 w 5081154"/>
                <a:gd name="connsiteY74" fmla="*/ 5339196 h 5463886"/>
                <a:gd name="connsiteX75" fmla="*/ 955963 w 5081154"/>
                <a:gd name="connsiteY75" fmla="*/ 5224896 h 5463886"/>
                <a:gd name="connsiteX76" fmla="*/ 997527 w 5081154"/>
                <a:gd name="connsiteY76" fmla="*/ 5152159 h 5463886"/>
                <a:gd name="connsiteX77" fmla="*/ 924790 w 5081154"/>
                <a:gd name="connsiteY77" fmla="*/ 5110596 h 5463886"/>
                <a:gd name="connsiteX78" fmla="*/ 862445 w 5081154"/>
                <a:gd name="connsiteY78" fmla="*/ 5058641 h 5463886"/>
                <a:gd name="connsiteX79" fmla="*/ 779318 w 5081154"/>
                <a:gd name="connsiteY79" fmla="*/ 5006686 h 5463886"/>
                <a:gd name="connsiteX80" fmla="*/ 675409 w 5081154"/>
                <a:gd name="connsiteY80" fmla="*/ 4892386 h 5463886"/>
                <a:gd name="connsiteX81" fmla="*/ 602672 w 5081154"/>
                <a:gd name="connsiteY81" fmla="*/ 5027468 h 5463886"/>
                <a:gd name="connsiteX82" fmla="*/ 415636 w 5081154"/>
                <a:gd name="connsiteY82" fmla="*/ 5027468 h 5463886"/>
                <a:gd name="connsiteX83" fmla="*/ 353290 w 5081154"/>
                <a:gd name="connsiteY83" fmla="*/ 4965123 h 5463886"/>
                <a:gd name="connsiteX84" fmla="*/ 488372 w 5081154"/>
                <a:gd name="connsiteY84" fmla="*/ 4892386 h 5463886"/>
                <a:gd name="connsiteX85" fmla="*/ 633845 w 5081154"/>
                <a:gd name="connsiteY85" fmla="*/ 4902777 h 5463886"/>
                <a:gd name="connsiteX86" fmla="*/ 748145 w 5081154"/>
                <a:gd name="connsiteY86" fmla="*/ 4798868 h 5463886"/>
                <a:gd name="connsiteX87" fmla="*/ 852054 w 5081154"/>
                <a:gd name="connsiteY87" fmla="*/ 4830041 h 5463886"/>
                <a:gd name="connsiteX88" fmla="*/ 955963 w 5081154"/>
                <a:gd name="connsiteY88" fmla="*/ 4788477 h 5463886"/>
                <a:gd name="connsiteX89" fmla="*/ 976745 w 5081154"/>
                <a:gd name="connsiteY89" fmla="*/ 4861214 h 5463886"/>
                <a:gd name="connsiteX90" fmla="*/ 1039090 w 5081154"/>
                <a:gd name="connsiteY90" fmla="*/ 4694959 h 5463886"/>
                <a:gd name="connsiteX91" fmla="*/ 966354 w 5081154"/>
                <a:gd name="connsiteY91" fmla="*/ 4622223 h 5463886"/>
                <a:gd name="connsiteX92" fmla="*/ 1039090 w 5081154"/>
                <a:gd name="connsiteY92" fmla="*/ 4539096 h 5463886"/>
                <a:gd name="connsiteX93" fmla="*/ 976745 w 5081154"/>
                <a:gd name="connsiteY93" fmla="*/ 4435186 h 5463886"/>
                <a:gd name="connsiteX94" fmla="*/ 997527 w 5081154"/>
                <a:gd name="connsiteY94" fmla="*/ 4341668 h 5463886"/>
                <a:gd name="connsiteX95" fmla="*/ 1028700 w 5081154"/>
                <a:gd name="connsiteY95" fmla="*/ 4102677 h 5463886"/>
                <a:gd name="connsiteX96" fmla="*/ 935181 w 5081154"/>
                <a:gd name="connsiteY96" fmla="*/ 3676650 h 5463886"/>
                <a:gd name="connsiteX97" fmla="*/ 987136 w 5081154"/>
                <a:gd name="connsiteY97" fmla="*/ 3531177 h 5463886"/>
                <a:gd name="connsiteX98" fmla="*/ 1080654 w 5081154"/>
                <a:gd name="connsiteY98" fmla="*/ 3479223 h 5463886"/>
                <a:gd name="connsiteX99" fmla="*/ 1101436 w 5081154"/>
                <a:gd name="connsiteY99" fmla="*/ 3520786 h 5463886"/>
                <a:gd name="connsiteX100" fmla="*/ 1246909 w 5081154"/>
                <a:gd name="connsiteY100" fmla="*/ 3406486 h 5463886"/>
                <a:gd name="connsiteX101" fmla="*/ 1288472 w 5081154"/>
                <a:gd name="connsiteY101" fmla="*/ 3240232 h 5463886"/>
                <a:gd name="connsiteX102" fmla="*/ 1236518 w 5081154"/>
                <a:gd name="connsiteY102" fmla="*/ 3125932 h 5463886"/>
                <a:gd name="connsiteX103" fmla="*/ 1340427 w 5081154"/>
                <a:gd name="connsiteY103" fmla="*/ 3157105 h 5463886"/>
                <a:gd name="connsiteX104" fmla="*/ 1444336 w 5081154"/>
                <a:gd name="connsiteY104" fmla="*/ 3157105 h 5463886"/>
                <a:gd name="connsiteX105" fmla="*/ 1465118 w 5081154"/>
                <a:gd name="connsiteY105" fmla="*/ 3136323 h 5463886"/>
                <a:gd name="connsiteX106" fmla="*/ 1413163 w 5081154"/>
                <a:gd name="connsiteY106" fmla="*/ 2990850 h 5463886"/>
                <a:gd name="connsiteX107" fmla="*/ 1454727 w 5081154"/>
                <a:gd name="connsiteY107" fmla="*/ 2793423 h 5463886"/>
                <a:gd name="connsiteX108" fmla="*/ 1371600 w 5081154"/>
                <a:gd name="connsiteY108" fmla="*/ 2575214 h 5463886"/>
                <a:gd name="connsiteX109" fmla="*/ 1267690 w 5081154"/>
                <a:gd name="connsiteY109" fmla="*/ 2564823 h 5463886"/>
                <a:gd name="connsiteX110" fmla="*/ 1205345 w 5081154"/>
                <a:gd name="connsiteY110" fmla="*/ 2450523 h 5463886"/>
                <a:gd name="connsiteX111" fmla="*/ 1278081 w 5081154"/>
                <a:gd name="connsiteY111" fmla="*/ 2346614 h 5463886"/>
                <a:gd name="connsiteX112" fmla="*/ 1132609 w 5081154"/>
                <a:gd name="connsiteY112" fmla="*/ 2211532 h 5463886"/>
                <a:gd name="connsiteX113" fmla="*/ 1132609 w 5081154"/>
                <a:gd name="connsiteY113" fmla="*/ 2086841 h 5463886"/>
                <a:gd name="connsiteX114" fmla="*/ 1132609 w 5081154"/>
                <a:gd name="connsiteY114" fmla="*/ 2086841 h 5463886"/>
                <a:gd name="connsiteX115" fmla="*/ 1163781 w 5081154"/>
                <a:gd name="connsiteY115" fmla="*/ 1962150 h 5463886"/>
                <a:gd name="connsiteX116" fmla="*/ 1132609 w 5081154"/>
                <a:gd name="connsiteY116" fmla="*/ 1879023 h 5463886"/>
                <a:gd name="connsiteX117" fmla="*/ 1132609 w 5081154"/>
                <a:gd name="connsiteY117" fmla="*/ 1785505 h 5463886"/>
                <a:gd name="connsiteX118" fmla="*/ 1070263 w 5081154"/>
                <a:gd name="connsiteY118" fmla="*/ 1754332 h 5463886"/>
                <a:gd name="connsiteX119" fmla="*/ 955963 w 5081154"/>
                <a:gd name="connsiteY119" fmla="*/ 1816677 h 5463886"/>
                <a:gd name="connsiteX120" fmla="*/ 914400 w 5081154"/>
                <a:gd name="connsiteY120" fmla="*/ 1650423 h 5463886"/>
                <a:gd name="connsiteX121" fmla="*/ 841663 w 5081154"/>
                <a:gd name="connsiteY121" fmla="*/ 1421823 h 5463886"/>
                <a:gd name="connsiteX122" fmla="*/ 654627 w 5081154"/>
                <a:gd name="connsiteY122" fmla="*/ 1328305 h 5463886"/>
                <a:gd name="connsiteX123" fmla="*/ 342900 w 5081154"/>
                <a:gd name="connsiteY123" fmla="*/ 1307523 h 5463886"/>
                <a:gd name="connsiteX124" fmla="*/ 394854 w 5081154"/>
                <a:gd name="connsiteY124" fmla="*/ 1473777 h 5463886"/>
                <a:gd name="connsiteX125" fmla="*/ 270163 w 5081154"/>
                <a:gd name="connsiteY125" fmla="*/ 1546514 h 5463886"/>
                <a:gd name="connsiteX126" fmla="*/ 51954 w 5081154"/>
                <a:gd name="connsiteY126" fmla="*/ 1619250 h 5463886"/>
                <a:gd name="connsiteX127" fmla="*/ 114300 w 5081154"/>
                <a:gd name="connsiteY127" fmla="*/ 1359477 h 5463886"/>
                <a:gd name="connsiteX128" fmla="*/ 10390 w 5081154"/>
                <a:gd name="connsiteY128" fmla="*/ 1099705 h 5463886"/>
                <a:gd name="connsiteX129" fmla="*/ 0 w 5081154"/>
                <a:gd name="connsiteY129" fmla="*/ 798368 h 5463886"/>
                <a:gd name="connsiteX130" fmla="*/ 270163 w 5081154"/>
                <a:gd name="connsiteY130" fmla="*/ 673677 h 5463886"/>
                <a:gd name="connsiteX131" fmla="*/ 571500 w 5081154"/>
                <a:gd name="connsiteY131" fmla="*/ 746414 h 5463886"/>
                <a:gd name="connsiteX132" fmla="*/ 571500 w 5081154"/>
                <a:gd name="connsiteY132" fmla="*/ 538596 h 5463886"/>
                <a:gd name="connsiteX133" fmla="*/ 852054 w 5081154"/>
                <a:gd name="connsiteY133" fmla="*/ 226868 h 5463886"/>
                <a:gd name="connsiteX134" fmla="*/ 1111827 w 5081154"/>
                <a:gd name="connsiteY134" fmla="*/ 112568 h 5463886"/>
                <a:gd name="connsiteX135" fmla="*/ 1211060 w 5081154"/>
                <a:gd name="connsiteY135" fmla="*/ 0 h 5463886"/>
                <a:gd name="connsiteX136" fmla="*/ 1289165 w 5081154"/>
                <a:gd name="connsiteY136" fmla="*/ 31864 h 5463886"/>
                <a:gd name="connsiteX137" fmla="*/ 1325360 w 5081154"/>
                <a:gd name="connsiteY137" fmla="*/ 79489 h 5463886"/>
                <a:gd name="connsiteX138" fmla="*/ 1432040 w 5081154"/>
                <a:gd name="connsiteY138" fmla="*/ 129019 h 5463886"/>
                <a:gd name="connsiteX139" fmla="*/ 1492480 w 5081154"/>
                <a:gd name="connsiteY139" fmla="*/ 233796 h 5463886"/>
                <a:gd name="connsiteX140" fmla="*/ 1489190 w 5081154"/>
                <a:gd name="connsiteY140" fmla="*/ 285229 h 5463886"/>
                <a:gd name="connsiteX141" fmla="*/ 1694930 w 5081154"/>
                <a:gd name="connsiteY141" fmla="*/ 393814 h 5463886"/>
                <a:gd name="connsiteX142" fmla="*/ 1694930 w 5081154"/>
                <a:gd name="connsiteY142" fmla="*/ 523354 h 5463886"/>
                <a:gd name="connsiteX143" fmla="*/ 1710516 w 5081154"/>
                <a:gd name="connsiteY143" fmla="*/ 585874 h 5463886"/>
                <a:gd name="connsiteX144" fmla="*/ 1769225 w 5081154"/>
                <a:gd name="connsiteY144" fmla="*/ 576694 h 5463886"/>
                <a:gd name="connsiteX145" fmla="*/ 1803515 w 5081154"/>
                <a:gd name="connsiteY145" fmla="*/ 618604 h 5463886"/>
                <a:gd name="connsiteX146" fmla="*/ 1830185 w 5081154"/>
                <a:gd name="connsiteY146" fmla="*/ 559549 h 5463886"/>
                <a:gd name="connsiteX147" fmla="*/ 1921625 w 5081154"/>
                <a:gd name="connsiteY147" fmla="*/ 570979 h 5463886"/>
                <a:gd name="connsiteX148" fmla="*/ 1948295 w 5081154"/>
                <a:gd name="connsiteY148" fmla="*/ 511924 h 5463886"/>
                <a:gd name="connsiteX149" fmla="*/ 1870190 w 5081154"/>
                <a:gd name="connsiteY149" fmla="*/ 470014 h 5463886"/>
                <a:gd name="connsiteX150" fmla="*/ 1820660 w 5081154"/>
                <a:gd name="connsiteY150" fmla="*/ 388099 h 5463886"/>
                <a:gd name="connsiteX151" fmla="*/ 1836593 w 5081154"/>
                <a:gd name="connsiteY151" fmla="*/ 347749 h 5463886"/>
                <a:gd name="connsiteX152" fmla="*/ 1976870 w 5081154"/>
                <a:gd name="connsiteY152" fmla="*/ 315709 h 5463886"/>
                <a:gd name="connsiteX153" fmla="*/ 2009255 w 5081154"/>
                <a:gd name="connsiteY153" fmla="*/ 344284 h 5463886"/>
                <a:gd name="connsiteX154" fmla="*/ 2070215 w 5081154"/>
                <a:gd name="connsiteY154" fmla="*/ 344284 h 5463886"/>
                <a:gd name="connsiteX155" fmla="*/ 2098790 w 5081154"/>
                <a:gd name="connsiteY155" fmla="*/ 382384 h 5463886"/>
                <a:gd name="connsiteX156" fmla="*/ 2138795 w 5081154"/>
                <a:gd name="connsiteY156" fmla="*/ 361429 h 5463886"/>
                <a:gd name="connsiteX157" fmla="*/ 2176895 w 5081154"/>
                <a:gd name="connsiteY157" fmla="*/ 384289 h 5463886"/>
                <a:gd name="connsiteX158" fmla="*/ 2235950 w 5081154"/>
                <a:gd name="connsiteY158" fmla="*/ 386194 h 5463886"/>
                <a:gd name="connsiteX159" fmla="*/ 2272145 w 5081154"/>
                <a:gd name="connsiteY159" fmla="*/ 441439 h 5463886"/>
                <a:gd name="connsiteX160" fmla="*/ 2278380 w 5081154"/>
                <a:gd name="connsiteY160" fmla="*/ 529936 h 5463886"/>
                <a:gd name="connsiteX161" fmla="*/ 2321675 w 5081154"/>
                <a:gd name="connsiteY161" fmla="*/ 500494 h 5463886"/>
                <a:gd name="connsiteX162" fmla="*/ 2371205 w 5081154"/>
                <a:gd name="connsiteY162" fmla="*/ 523354 h 5463886"/>
                <a:gd name="connsiteX163" fmla="*/ 2401685 w 5081154"/>
                <a:gd name="connsiteY163" fmla="*/ 403339 h 5463886"/>
                <a:gd name="connsiteX164" fmla="*/ 2375015 w 5081154"/>
                <a:gd name="connsiteY164" fmla="*/ 235699 h 5463886"/>
                <a:gd name="connsiteX165" fmla="*/ 2392160 w 5081154"/>
                <a:gd name="connsiteY165" fmla="*/ 176644 h 5463886"/>
                <a:gd name="connsiteX166" fmla="*/ 2543001 w 5081154"/>
                <a:gd name="connsiteY166" fmla="*/ 128501 h 5463886"/>
                <a:gd name="connsiteX167" fmla="*/ 2580755 w 5081154"/>
                <a:gd name="connsiteY167" fmla="*/ 163309 h 5463886"/>
                <a:gd name="connsiteX168" fmla="*/ 2573135 w 5081154"/>
                <a:gd name="connsiteY168" fmla="*/ 266179 h 5463886"/>
                <a:gd name="connsiteX169" fmla="*/ 2628380 w 5081154"/>
                <a:gd name="connsiteY169" fmla="*/ 292849 h 5463886"/>
                <a:gd name="connsiteX170" fmla="*/ 2667519 w 5081154"/>
                <a:gd name="connsiteY170" fmla="*/ 355369 h 5463886"/>
                <a:gd name="connsiteX171" fmla="*/ 2662670 w 5081154"/>
                <a:gd name="connsiteY171" fmla="*/ 353809 h 5463886"/>
                <a:gd name="connsiteX172" fmla="*/ 2943398 w 5081154"/>
                <a:gd name="connsiteY172" fmla="*/ 307051 h 5463886"/>
                <a:gd name="connsiteX173" fmla="*/ 2978900 w 5081154"/>
                <a:gd name="connsiteY173" fmla="*/ 344284 h 5463886"/>
                <a:gd name="connsiteX174" fmla="*/ 3076055 w 5081154"/>
                <a:gd name="connsiteY174" fmla="*/ 290944 h 5463886"/>
                <a:gd name="connsiteX175" fmla="*/ 3125585 w 5081154"/>
                <a:gd name="connsiteY175" fmla="*/ 351904 h 5463886"/>
                <a:gd name="connsiteX176" fmla="*/ 3125585 w 5081154"/>
                <a:gd name="connsiteY176" fmla="*/ 416674 h 5463886"/>
                <a:gd name="connsiteX177" fmla="*/ 3265170 w 5081154"/>
                <a:gd name="connsiteY177" fmla="*/ 480233 h 5463886"/>
                <a:gd name="connsiteX178" fmla="*/ 3287510 w 5081154"/>
                <a:gd name="connsiteY178" fmla="*/ 538594 h 5463886"/>
                <a:gd name="connsiteX179" fmla="*/ 3247678 w 5081154"/>
                <a:gd name="connsiteY179" fmla="*/ 571500 h 5463886"/>
                <a:gd name="connsiteX180" fmla="*/ 3358861 w 5081154"/>
                <a:gd name="connsiteY180" fmla="*/ 710219 h 5463886"/>
                <a:gd name="connsiteX181" fmla="*/ 3359900 w 5081154"/>
                <a:gd name="connsiteY181" fmla="*/ 828154 h 5463886"/>
                <a:gd name="connsiteX182" fmla="*/ 3411335 w 5081154"/>
                <a:gd name="connsiteY182" fmla="*/ 860539 h 5463886"/>
                <a:gd name="connsiteX183" fmla="*/ 3436446 w 5081154"/>
                <a:gd name="connsiteY183" fmla="*/ 919422 h 5463886"/>
                <a:gd name="connsiteX184" fmla="*/ 3647209 w 5081154"/>
                <a:gd name="connsiteY184" fmla="*/ 1037359 h 5463886"/>
                <a:gd name="connsiteX185" fmla="*/ 3643745 w 5081154"/>
                <a:gd name="connsiteY185" fmla="*/ 1098664 h 5463886"/>
                <a:gd name="connsiteX186" fmla="*/ 3706783 w 5081154"/>
                <a:gd name="connsiteY186" fmla="*/ 1141095 h 5463886"/>
                <a:gd name="connsiteX0" fmla="*/ 3706783 w 5081154"/>
                <a:gd name="connsiteY0" fmla="*/ 1141095 h 5463886"/>
                <a:gd name="connsiteX1" fmla="*/ 3647209 w 5081154"/>
                <a:gd name="connsiteY1" fmla="*/ 1276350 h 5463886"/>
                <a:gd name="connsiteX2" fmla="*/ 3633874 w 5081154"/>
                <a:gd name="connsiteY2" fmla="*/ 1352723 h 5463886"/>
                <a:gd name="connsiteX3" fmla="*/ 3566852 w 5081154"/>
                <a:gd name="connsiteY3" fmla="*/ 1411605 h 5463886"/>
                <a:gd name="connsiteX4" fmla="*/ 3595254 w 5081154"/>
                <a:gd name="connsiteY4" fmla="*/ 1494559 h 5463886"/>
                <a:gd name="connsiteX5" fmla="*/ 3678381 w 5081154"/>
                <a:gd name="connsiteY5" fmla="*/ 1525732 h 5463886"/>
                <a:gd name="connsiteX6" fmla="*/ 3688772 w 5081154"/>
                <a:gd name="connsiteY6" fmla="*/ 1640032 h 5463886"/>
                <a:gd name="connsiteX7" fmla="*/ 3733107 w 5081154"/>
                <a:gd name="connsiteY7" fmla="*/ 1658043 h 5463886"/>
                <a:gd name="connsiteX8" fmla="*/ 3758911 w 5081154"/>
                <a:gd name="connsiteY8" fmla="*/ 1778751 h 5463886"/>
                <a:gd name="connsiteX9" fmla="*/ 3791642 w 5081154"/>
                <a:gd name="connsiteY9" fmla="*/ 1787236 h 5463886"/>
                <a:gd name="connsiteX10" fmla="*/ 3824720 w 5081154"/>
                <a:gd name="connsiteY10" fmla="*/ 1945178 h 5463886"/>
                <a:gd name="connsiteX11" fmla="*/ 3901959 w 5081154"/>
                <a:gd name="connsiteY11" fmla="*/ 1990379 h 5463886"/>
                <a:gd name="connsiteX12" fmla="*/ 3958936 w 5081154"/>
                <a:gd name="connsiteY12" fmla="*/ 2076450 h 5463886"/>
                <a:gd name="connsiteX13" fmla="*/ 4171257 w 5081154"/>
                <a:gd name="connsiteY13" fmla="*/ 2119053 h 5463886"/>
                <a:gd name="connsiteX14" fmla="*/ 4209530 w 5081154"/>
                <a:gd name="connsiteY14" fmla="*/ 2159749 h 5463886"/>
                <a:gd name="connsiteX15" fmla="*/ 4219055 w 5081154"/>
                <a:gd name="connsiteY15" fmla="*/ 2220709 h 5463886"/>
                <a:gd name="connsiteX16" fmla="*/ 4404013 w 5081154"/>
                <a:gd name="connsiteY16" fmla="*/ 2470266 h 5463886"/>
                <a:gd name="connsiteX17" fmla="*/ 4447309 w 5081154"/>
                <a:gd name="connsiteY17" fmla="*/ 2429741 h 5463886"/>
                <a:gd name="connsiteX18" fmla="*/ 4603172 w 5081154"/>
                <a:gd name="connsiteY18" fmla="*/ 2575214 h 5463886"/>
                <a:gd name="connsiteX19" fmla="*/ 4603172 w 5081154"/>
                <a:gd name="connsiteY19" fmla="*/ 2658341 h 5463886"/>
                <a:gd name="connsiteX20" fmla="*/ 4711584 w 5081154"/>
                <a:gd name="connsiteY20" fmla="*/ 2760345 h 5463886"/>
                <a:gd name="connsiteX21" fmla="*/ 4777220 w 5081154"/>
                <a:gd name="connsiteY21" fmla="*/ 2723629 h 5463886"/>
                <a:gd name="connsiteX22" fmla="*/ 4831772 w 5081154"/>
                <a:gd name="connsiteY22" fmla="*/ 2741468 h 5463886"/>
                <a:gd name="connsiteX23" fmla="*/ 4914900 w 5081154"/>
                <a:gd name="connsiteY23" fmla="*/ 2845377 h 5463886"/>
                <a:gd name="connsiteX24" fmla="*/ 4966854 w 5081154"/>
                <a:gd name="connsiteY24" fmla="*/ 2845377 h 5463886"/>
                <a:gd name="connsiteX25" fmla="*/ 5060372 w 5081154"/>
                <a:gd name="connsiteY25" fmla="*/ 3063586 h 5463886"/>
                <a:gd name="connsiteX26" fmla="*/ 5081154 w 5081154"/>
                <a:gd name="connsiteY26" fmla="*/ 3167496 h 5463886"/>
                <a:gd name="connsiteX27" fmla="*/ 5060372 w 5081154"/>
                <a:gd name="connsiteY27" fmla="*/ 3261014 h 5463886"/>
                <a:gd name="connsiteX28" fmla="*/ 5060372 w 5081154"/>
                <a:gd name="connsiteY28" fmla="*/ 3323359 h 5463886"/>
                <a:gd name="connsiteX29" fmla="*/ 4935681 w 5081154"/>
                <a:gd name="connsiteY29" fmla="*/ 3458441 h 5463886"/>
                <a:gd name="connsiteX30" fmla="*/ 4748645 w 5081154"/>
                <a:gd name="connsiteY30" fmla="*/ 3354532 h 5463886"/>
                <a:gd name="connsiteX31" fmla="*/ 4665518 w 5081154"/>
                <a:gd name="connsiteY31" fmla="*/ 3406486 h 5463886"/>
                <a:gd name="connsiteX32" fmla="*/ 4623954 w 5081154"/>
                <a:gd name="connsiteY32" fmla="*/ 3718214 h 5463886"/>
                <a:gd name="connsiteX33" fmla="*/ 4478481 w 5081154"/>
                <a:gd name="connsiteY33" fmla="*/ 3842905 h 5463886"/>
                <a:gd name="connsiteX34" fmla="*/ 4239490 w 5081154"/>
                <a:gd name="connsiteY34" fmla="*/ 3894859 h 5463886"/>
                <a:gd name="connsiteX35" fmla="*/ 4156363 w 5081154"/>
                <a:gd name="connsiteY35" fmla="*/ 3957205 h 5463886"/>
                <a:gd name="connsiteX36" fmla="*/ 4073236 w 5081154"/>
                <a:gd name="connsiteY36" fmla="*/ 3988377 h 5463886"/>
                <a:gd name="connsiteX37" fmla="*/ 3938154 w 5081154"/>
                <a:gd name="connsiteY37" fmla="*/ 4123459 h 5463886"/>
                <a:gd name="connsiteX38" fmla="*/ 4042063 w 5081154"/>
                <a:gd name="connsiteY38" fmla="*/ 4383232 h 5463886"/>
                <a:gd name="connsiteX39" fmla="*/ 4156363 w 5081154"/>
                <a:gd name="connsiteY39" fmla="*/ 4559877 h 5463886"/>
                <a:gd name="connsiteX40" fmla="*/ 4083627 w 5081154"/>
                <a:gd name="connsiteY40" fmla="*/ 4736523 h 5463886"/>
                <a:gd name="connsiteX41" fmla="*/ 4083627 w 5081154"/>
                <a:gd name="connsiteY41" fmla="*/ 4819650 h 5463886"/>
                <a:gd name="connsiteX42" fmla="*/ 4239490 w 5081154"/>
                <a:gd name="connsiteY42" fmla="*/ 4809259 h 5463886"/>
                <a:gd name="connsiteX43" fmla="*/ 4260272 w 5081154"/>
                <a:gd name="connsiteY43" fmla="*/ 4892386 h 5463886"/>
                <a:gd name="connsiteX44" fmla="*/ 4197927 w 5081154"/>
                <a:gd name="connsiteY44" fmla="*/ 5214505 h 5463886"/>
                <a:gd name="connsiteX45" fmla="*/ 3948545 w 5081154"/>
                <a:gd name="connsiteY45" fmla="*/ 5048250 h 5463886"/>
                <a:gd name="connsiteX46" fmla="*/ 4000500 w 5081154"/>
                <a:gd name="connsiteY46" fmla="*/ 4985905 h 5463886"/>
                <a:gd name="connsiteX47" fmla="*/ 3927763 w 5081154"/>
                <a:gd name="connsiteY47" fmla="*/ 4944341 h 5463886"/>
                <a:gd name="connsiteX48" fmla="*/ 3927763 w 5081154"/>
                <a:gd name="connsiteY48" fmla="*/ 4871605 h 5463886"/>
                <a:gd name="connsiteX49" fmla="*/ 3771900 w 5081154"/>
                <a:gd name="connsiteY49" fmla="*/ 4881996 h 5463886"/>
                <a:gd name="connsiteX50" fmla="*/ 3667990 w 5081154"/>
                <a:gd name="connsiteY50" fmla="*/ 4933950 h 5463886"/>
                <a:gd name="connsiteX51" fmla="*/ 3564081 w 5081154"/>
                <a:gd name="connsiteY51" fmla="*/ 4830041 h 5463886"/>
                <a:gd name="connsiteX52" fmla="*/ 3356263 w 5081154"/>
                <a:gd name="connsiteY52" fmla="*/ 4850823 h 5463886"/>
                <a:gd name="connsiteX53" fmla="*/ 3356263 w 5081154"/>
                <a:gd name="connsiteY53" fmla="*/ 4726132 h 5463886"/>
                <a:gd name="connsiteX54" fmla="*/ 3273136 w 5081154"/>
                <a:gd name="connsiteY54" fmla="*/ 4819650 h 5463886"/>
                <a:gd name="connsiteX55" fmla="*/ 3293918 w 5081154"/>
                <a:gd name="connsiteY55" fmla="*/ 4933950 h 5463886"/>
                <a:gd name="connsiteX56" fmla="*/ 2930236 w 5081154"/>
                <a:gd name="connsiteY56" fmla="*/ 4933950 h 5463886"/>
                <a:gd name="connsiteX57" fmla="*/ 2670463 w 5081154"/>
                <a:gd name="connsiteY57" fmla="*/ 4954732 h 5463886"/>
                <a:gd name="connsiteX58" fmla="*/ 2628900 w 5081154"/>
                <a:gd name="connsiteY58" fmla="*/ 5120986 h 5463886"/>
                <a:gd name="connsiteX59" fmla="*/ 2441863 w 5081154"/>
                <a:gd name="connsiteY59" fmla="*/ 5120986 h 5463886"/>
                <a:gd name="connsiteX60" fmla="*/ 2369127 w 5081154"/>
                <a:gd name="connsiteY60" fmla="*/ 5204114 h 5463886"/>
                <a:gd name="connsiteX61" fmla="*/ 2265218 w 5081154"/>
                <a:gd name="connsiteY61" fmla="*/ 5276850 h 5463886"/>
                <a:gd name="connsiteX62" fmla="*/ 1849581 w 5081154"/>
                <a:gd name="connsiteY62" fmla="*/ 5266459 h 5463886"/>
                <a:gd name="connsiteX63" fmla="*/ 1870363 w 5081154"/>
                <a:gd name="connsiteY63" fmla="*/ 5069032 h 5463886"/>
                <a:gd name="connsiteX64" fmla="*/ 1766454 w 5081154"/>
                <a:gd name="connsiteY64" fmla="*/ 5079423 h 5463886"/>
                <a:gd name="connsiteX65" fmla="*/ 1610590 w 5081154"/>
                <a:gd name="connsiteY65" fmla="*/ 4944341 h 5463886"/>
                <a:gd name="connsiteX66" fmla="*/ 1527463 w 5081154"/>
                <a:gd name="connsiteY66" fmla="*/ 5017077 h 5463886"/>
                <a:gd name="connsiteX67" fmla="*/ 1465118 w 5081154"/>
                <a:gd name="connsiteY67" fmla="*/ 5048250 h 5463886"/>
                <a:gd name="connsiteX68" fmla="*/ 1361209 w 5081154"/>
                <a:gd name="connsiteY68" fmla="*/ 5027468 h 5463886"/>
                <a:gd name="connsiteX69" fmla="*/ 1392381 w 5081154"/>
                <a:gd name="connsiteY69" fmla="*/ 5193723 h 5463886"/>
                <a:gd name="connsiteX70" fmla="*/ 1340427 w 5081154"/>
                <a:gd name="connsiteY70" fmla="*/ 5318414 h 5463886"/>
                <a:gd name="connsiteX71" fmla="*/ 1153390 w 5081154"/>
                <a:gd name="connsiteY71" fmla="*/ 5463886 h 5463886"/>
                <a:gd name="connsiteX72" fmla="*/ 1049481 w 5081154"/>
                <a:gd name="connsiteY72" fmla="*/ 5453496 h 5463886"/>
                <a:gd name="connsiteX73" fmla="*/ 1143000 w 5081154"/>
                <a:gd name="connsiteY73" fmla="*/ 5276850 h 5463886"/>
                <a:gd name="connsiteX74" fmla="*/ 997527 w 5081154"/>
                <a:gd name="connsiteY74" fmla="*/ 5339196 h 5463886"/>
                <a:gd name="connsiteX75" fmla="*/ 955963 w 5081154"/>
                <a:gd name="connsiteY75" fmla="*/ 5224896 h 5463886"/>
                <a:gd name="connsiteX76" fmla="*/ 997527 w 5081154"/>
                <a:gd name="connsiteY76" fmla="*/ 5152159 h 5463886"/>
                <a:gd name="connsiteX77" fmla="*/ 924790 w 5081154"/>
                <a:gd name="connsiteY77" fmla="*/ 5110596 h 5463886"/>
                <a:gd name="connsiteX78" fmla="*/ 862445 w 5081154"/>
                <a:gd name="connsiteY78" fmla="*/ 5058641 h 5463886"/>
                <a:gd name="connsiteX79" fmla="*/ 779318 w 5081154"/>
                <a:gd name="connsiteY79" fmla="*/ 5006686 h 5463886"/>
                <a:gd name="connsiteX80" fmla="*/ 675409 w 5081154"/>
                <a:gd name="connsiteY80" fmla="*/ 4892386 h 5463886"/>
                <a:gd name="connsiteX81" fmla="*/ 602672 w 5081154"/>
                <a:gd name="connsiteY81" fmla="*/ 5027468 h 5463886"/>
                <a:gd name="connsiteX82" fmla="*/ 415636 w 5081154"/>
                <a:gd name="connsiteY82" fmla="*/ 5027468 h 5463886"/>
                <a:gd name="connsiteX83" fmla="*/ 353290 w 5081154"/>
                <a:gd name="connsiteY83" fmla="*/ 4965123 h 5463886"/>
                <a:gd name="connsiteX84" fmla="*/ 488372 w 5081154"/>
                <a:gd name="connsiteY84" fmla="*/ 4892386 h 5463886"/>
                <a:gd name="connsiteX85" fmla="*/ 633845 w 5081154"/>
                <a:gd name="connsiteY85" fmla="*/ 4902777 h 5463886"/>
                <a:gd name="connsiteX86" fmla="*/ 748145 w 5081154"/>
                <a:gd name="connsiteY86" fmla="*/ 4798868 h 5463886"/>
                <a:gd name="connsiteX87" fmla="*/ 852054 w 5081154"/>
                <a:gd name="connsiteY87" fmla="*/ 4830041 h 5463886"/>
                <a:gd name="connsiteX88" fmla="*/ 955963 w 5081154"/>
                <a:gd name="connsiteY88" fmla="*/ 4788477 h 5463886"/>
                <a:gd name="connsiteX89" fmla="*/ 976745 w 5081154"/>
                <a:gd name="connsiteY89" fmla="*/ 4861214 h 5463886"/>
                <a:gd name="connsiteX90" fmla="*/ 1039090 w 5081154"/>
                <a:gd name="connsiteY90" fmla="*/ 4694959 h 5463886"/>
                <a:gd name="connsiteX91" fmla="*/ 966354 w 5081154"/>
                <a:gd name="connsiteY91" fmla="*/ 4622223 h 5463886"/>
                <a:gd name="connsiteX92" fmla="*/ 1039090 w 5081154"/>
                <a:gd name="connsiteY92" fmla="*/ 4539096 h 5463886"/>
                <a:gd name="connsiteX93" fmla="*/ 976745 w 5081154"/>
                <a:gd name="connsiteY93" fmla="*/ 4435186 h 5463886"/>
                <a:gd name="connsiteX94" fmla="*/ 997527 w 5081154"/>
                <a:gd name="connsiteY94" fmla="*/ 4341668 h 5463886"/>
                <a:gd name="connsiteX95" fmla="*/ 1028700 w 5081154"/>
                <a:gd name="connsiteY95" fmla="*/ 4102677 h 5463886"/>
                <a:gd name="connsiteX96" fmla="*/ 935181 w 5081154"/>
                <a:gd name="connsiteY96" fmla="*/ 3676650 h 5463886"/>
                <a:gd name="connsiteX97" fmla="*/ 987136 w 5081154"/>
                <a:gd name="connsiteY97" fmla="*/ 3531177 h 5463886"/>
                <a:gd name="connsiteX98" fmla="*/ 1080654 w 5081154"/>
                <a:gd name="connsiteY98" fmla="*/ 3479223 h 5463886"/>
                <a:gd name="connsiteX99" fmla="*/ 1101436 w 5081154"/>
                <a:gd name="connsiteY99" fmla="*/ 3520786 h 5463886"/>
                <a:gd name="connsiteX100" fmla="*/ 1246909 w 5081154"/>
                <a:gd name="connsiteY100" fmla="*/ 3406486 h 5463886"/>
                <a:gd name="connsiteX101" fmla="*/ 1288472 w 5081154"/>
                <a:gd name="connsiteY101" fmla="*/ 3240232 h 5463886"/>
                <a:gd name="connsiteX102" fmla="*/ 1236518 w 5081154"/>
                <a:gd name="connsiteY102" fmla="*/ 3125932 h 5463886"/>
                <a:gd name="connsiteX103" fmla="*/ 1340427 w 5081154"/>
                <a:gd name="connsiteY103" fmla="*/ 3157105 h 5463886"/>
                <a:gd name="connsiteX104" fmla="*/ 1444336 w 5081154"/>
                <a:gd name="connsiteY104" fmla="*/ 3157105 h 5463886"/>
                <a:gd name="connsiteX105" fmla="*/ 1465118 w 5081154"/>
                <a:gd name="connsiteY105" fmla="*/ 3136323 h 5463886"/>
                <a:gd name="connsiteX106" fmla="*/ 1413163 w 5081154"/>
                <a:gd name="connsiteY106" fmla="*/ 2990850 h 5463886"/>
                <a:gd name="connsiteX107" fmla="*/ 1454727 w 5081154"/>
                <a:gd name="connsiteY107" fmla="*/ 2793423 h 5463886"/>
                <a:gd name="connsiteX108" fmla="*/ 1371600 w 5081154"/>
                <a:gd name="connsiteY108" fmla="*/ 2575214 h 5463886"/>
                <a:gd name="connsiteX109" fmla="*/ 1267690 w 5081154"/>
                <a:gd name="connsiteY109" fmla="*/ 2564823 h 5463886"/>
                <a:gd name="connsiteX110" fmla="*/ 1205345 w 5081154"/>
                <a:gd name="connsiteY110" fmla="*/ 2450523 h 5463886"/>
                <a:gd name="connsiteX111" fmla="*/ 1278081 w 5081154"/>
                <a:gd name="connsiteY111" fmla="*/ 2346614 h 5463886"/>
                <a:gd name="connsiteX112" fmla="*/ 1132609 w 5081154"/>
                <a:gd name="connsiteY112" fmla="*/ 2211532 h 5463886"/>
                <a:gd name="connsiteX113" fmla="*/ 1132609 w 5081154"/>
                <a:gd name="connsiteY113" fmla="*/ 2086841 h 5463886"/>
                <a:gd name="connsiteX114" fmla="*/ 1132609 w 5081154"/>
                <a:gd name="connsiteY114" fmla="*/ 2086841 h 5463886"/>
                <a:gd name="connsiteX115" fmla="*/ 1163781 w 5081154"/>
                <a:gd name="connsiteY115" fmla="*/ 1962150 h 5463886"/>
                <a:gd name="connsiteX116" fmla="*/ 1132609 w 5081154"/>
                <a:gd name="connsiteY116" fmla="*/ 1879023 h 5463886"/>
                <a:gd name="connsiteX117" fmla="*/ 1132609 w 5081154"/>
                <a:gd name="connsiteY117" fmla="*/ 1785505 h 5463886"/>
                <a:gd name="connsiteX118" fmla="*/ 1070263 w 5081154"/>
                <a:gd name="connsiteY118" fmla="*/ 1754332 h 5463886"/>
                <a:gd name="connsiteX119" fmla="*/ 955963 w 5081154"/>
                <a:gd name="connsiteY119" fmla="*/ 1816677 h 5463886"/>
                <a:gd name="connsiteX120" fmla="*/ 914400 w 5081154"/>
                <a:gd name="connsiteY120" fmla="*/ 1650423 h 5463886"/>
                <a:gd name="connsiteX121" fmla="*/ 841663 w 5081154"/>
                <a:gd name="connsiteY121" fmla="*/ 1421823 h 5463886"/>
                <a:gd name="connsiteX122" fmla="*/ 654627 w 5081154"/>
                <a:gd name="connsiteY122" fmla="*/ 1328305 h 5463886"/>
                <a:gd name="connsiteX123" fmla="*/ 342900 w 5081154"/>
                <a:gd name="connsiteY123" fmla="*/ 1307523 h 5463886"/>
                <a:gd name="connsiteX124" fmla="*/ 394854 w 5081154"/>
                <a:gd name="connsiteY124" fmla="*/ 1473777 h 5463886"/>
                <a:gd name="connsiteX125" fmla="*/ 270163 w 5081154"/>
                <a:gd name="connsiteY125" fmla="*/ 1546514 h 5463886"/>
                <a:gd name="connsiteX126" fmla="*/ 51954 w 5081154"/>
                <a:gd name="connsiteY126" fmla="*/ 1619250 h 5463886"/>
                <a:gd name="connsiteX127" fmla="*/ 114300 w 5081154"/>
                <a:gd name="connsiteY127" fmla="*/ 1359477 h 5463886"/>
                <a:gd name="connsiteX128" fmla="*/ 10390 w 5081154"/>
                <a:gd name="connsiteY128" fmla="*/ 1099705 h 5463886"/>
                <a:gd name="connsiteX129" fmla="*/ 0 w 5081154"/>
                <a:gd name="connsiteY129" fmla="*/ 798368 h 5463886"/>
                <a:gd name="connsiteX130" fmla="*/ 270163 w 5081154"/>
                <a:gd name="connsiteY130" fmla="*/ 673677 h 5463886"/>
                <a:gd name="connsiteX131" fmla="*/ 571500 w 5081154"/>
                <a:gd name="connsiteY131" fmla="*/ 746414 h 5463886"/>
                <a:gd name="connsiteX132" fmla="*/ 571500 w 5081154"/>
                <a:gd name="connsiteY132" fmla="*/ 538596 h 5463886"/>
                <a:gd name="connsiteX133" fmla="*/ 852054 w 5081154"/>
                <a:gd name="connsiteY133" fmla="*/ 226868 h 5463886"/>
                <a:gd name="connsiteX134" fmla="*/ 1111827 w 5081154"/>
                <a:gd name="connsiteY134" fmla="*/ 112568 h 5463886"/>
                <a:gd name="connsiteX135" fmla="*/ 1211060 w 5081154"/>
                <a:gd name="connsiteY135" fmla="*/ 0 h 5463886"/>
                <a:gd name="connsiteX136" fmla="*/ 1289165 w 5081154"/>
                <a:gd name="connsiteY136" fmla="*/ 31864 h 5463886"/>
                <a:gd name="connsiteX137" fmla="*/ 1325360 w 5081154"/>
                <a:gd name="connsiteY137" fmla="*/ 79489 h 5463886"/>
                <a:gd name="connsiteX138" fmla="*/ 1432040 w 5081154"/>
                <a:gd name="connsiteY138" fmla="*/ 129019 h 5463886"/>
                <a:gd name="connsiteX139" fmla="*/ 1492480 w 5081154"/>
                <a:gd name="connsiteY139" fmla="*/ 233796 h 5463886"/>
                <a:gd name="connsiteX140" fmla="*/ 1489190 w 5081154"/>
                <a:gd name="connsiteY140" fmla="*/ 285229 h 5463886"/>
                <a:gd name="connsiteX141" fmla="*/ 1694930 w 5081154"/>
                <a:gd name="connsiteY141" fmla="*/ 393814 h 5463886"/>
                <a:gd name="connsiteX142" fmla="*/ 1694930 w 5081154"/>
                <a:gd name="connsiteY142" fmla="*/ 523354 h 5463886"/>
                <a:gd name="connsiteX143" fmla="*/ 1710516 w 5081154"/>
                <a:gd name="connsiteY143" fmla="*/ 585874 h 5463886"/>
                <a:gd name="connsiteX144" fmla="*/ 1769225 w 5081154"/>
                <a:gd name="connsiteY144" fmla="*/ 576694 h 5463886"/>
                <a:gd name="connsiteX145" fmla="*/ 1803515 w 5081154"/>
                <a:gd name="connsiteY145" fmla="*/ 618604 h 5463886"/>
                <a:gd name="connsiteX146" fmla="*/ 1830185 w 5081154"/>
                <a:gd name="connsiteY146" fmla="*/ 559549 h 5463886"/>
                <a:gd name="connsiteX147" fmla="*/ 1921625 w 5081154"/>
                <a:gd name="connsiteY147" fmla="*/ 570979 h 5463886"/>
                <a:gd name="connsiteX148" fmla="*/ 1948295 w 5081154"/>
                <a:gd name="connsiteY148" fmla="*/ 511924 h 5463886"/>
                <a:gd name="connsiteX149" fmla="*/ 1870190 w 5081154"/>
                <a:gd name="connsiteY149" fmla="*/ 470014 h 5463886"/>
                <a:gd name="connsiteX150" fmla="*/ 1820660 w 5081154"/>
                <a:gd name="connsiteY150" fmla="*/ 388099 h 5463886"/>
                <a:gd name="connsiteX151" fmla="*/ 1836593 w 5081154"/>
                <a:gd name="connsiteY151" fmla="*/ 347749 h 5463886"/>
                <a:gd name="connsiteX152" fmla="*/ 1976870 w 5081154"/>
                <a:gd name="connsiteY152" fmla="*/ 315709 h 5463886"/>
                <a:gd name="connsiteX153" fmla="*/ 2009255 w 5081154"/>
                <a:gd name="connsiteY153" fmla="*/ 344284 h 5463886"/>
                <a:gd name="connsiteX154" fmla="*/ 2070215 w 5081154"/>
                <a:gd name="connsiteY154" fmla="*/ 344284 h 5463886"/>
                <a:gd name="connsiteX155" fmla="*/ 2098790 w 5081154"/>
                <a:gd name="connsiteY155" fmla="*/ 382384 h 5463886"/>
                <a:gd name="connsiteX156" fmla="*/ 2138795 w 5081154"/>
                <a:gd name="connsiteY156" fmla="*/ 361429 h 5463886"/>
                <a:gd name="connsiteX157" fmla="*/ 2176895 w 5081154"/>
                <a:gd name="connsiteY157" fmla="*/ 384289 h 5463886"/>
                <a:gd name="connsiteX158" fmla="*/ 2235950 w 5081154"/>
                <a:gd name="connsiteY158" fmla="*/ 386194 h 5463886"/>
                <a:gd name="connsiteX159" fmla="*/ 2272145 w 5081154"/>
                <a:gd name="connsiteY159" fmla="*/ 441439 h 5463886"/>
                <a:gd name="connsiteX160" fmla="*/ 2278380 w 5081154"/>
                <a:gd name="connsiteY160" fmla="*/ 529936 h 5463886"/>
                <a:gd name="connsiteX161" fmla="*/ 2321675 w 5081154"/>
                <a:gd name="connsiteY161" fmla="*/ 500494 h 5463886"/>
                <a:gd name="connsiteX162" fmla="*/ 2371205 w 5081154"/>
                <a:gd name="connsiteY162" fmla="*/ 523354 h 5463886"/>
                <a:gd name="connsiteX163" fmla="*/ 2401685 w 5081154"/>
                <a:gd name="connsiteY163" fmla="*/ 403339 h 5463886"/>
                <a:gd name="connsiteX164" fmla="*/ 2375015 w 5081154"/>
                <a:gd name="connsiteY164" fmla="*/ 235699 h 5463886"/>
                <a:gd name="connsiteX165" fmla="*/ 2392160 w 5081154"/>
                <a:gd name="connsiteY165" fmla="*/ 176644 h 5463886"/>
                <a:gd name="connsiteX166" fmla="*/ 2543001 w 5081154"/>
                <a:gd name="connsiteY166" fmla="*/ 128501 h 5463886"/>
                <a:gd name="connsiteX167" fmla="*/ 2580755 w 5081154"/>
                <a:gd name="connsiteY167" fmla="*/ 163309 h 5463886"/>
                <a:gd name="connsiteX168" fmla="*/ 2573135 w 5081154"/>
                <a:gd name="connsiteY168" fmla="*/ 266179 h 5463886"/>
                <a:gd name="connsiteX169" fmla="*/ 2628380 w 5081154"/>
                <a:gd name="connsiteY169" fmla="*/ 292849 h 5463886"/>
                <a:gd name="connsiteX170" fmla="*/ 2667519 w 5081154"/>
                <a:gd name="connsiteY170" fmla="*/ 355369 h 5463886"/>
                <a:gd name="connsiteX171" fmla="*/ 2662670 w 5081154"/>
                <a:gd name="connsiteY171" fmla="*/ 353809 h 5463886"/>
                <a:gd name="connsiteX172" fmla="*/ 2943398 w 5081154"/>
                <a:gd name="connsiteY172" fmla="*/ 307051 h 5463886"/>
                <a:gd name="connsiteX173" fmla="*/ 2978900 w 5081154"/>
                <a:gd name="connsiteY173" fmla="*/ 344284 h 5463886"/>
                <a:gd name="connsiteX174" fmla="*/ 3076055 w 5081154"/>
                <a:gd name="connsiteY174" fmla="*/ 290944 h 5463886"/>
                <a:gd name="connsiteX175" fmla="*/ 3125585 w 5081154"/>
                <a:gd name="connsiteY175" fmla="*/ 351904 h 5463886"/>
                <a:gd name="connsiteX176" fmla="*/ 3125585 w 5081154"/>
                <a:gd name="connsiteY176" fmla="*/ 416674 h 5463886"/>
                <a:gd name="connsiteX177" fmla="*/ 3265170 w 5081154"/>
                <a:gd name="connsiteY177" fmla="*/ 480233 h 5463886"/>
                <a:gd name="connsiteX178" fmla="*/ 3287510 w 5081154"/>
                <a:gd name="connsiteY178" fmla="*/ 538594 h 5463886"/>
                <a:gd name="connsiteX179" fmla="*/ 3247678 w 5081154"/>
                <a:gd name="connsiteY179" fmla="*/ 571500 h 5463886"/>
                <a:gd name="connsiteX180" fmla="*/ 3358861 w 5081154"/>
                <a:gd name="connsiteY180" fmla="*/ 710219 h 5463886"/>
                <a:gd name="connsiteX181" fmla="*/ 3359900 w 5081154"/>
                <a:gd name="connsiteY181" fmla="*/ 828154 h 5463886"/>
                <a:gd name="connsiteX182" fmla="*/ 3411335 w 5081154"/>
                <a:gd name="connsiteY182" fmla="*/ 860539 h 5463886"/>
                <a:gd name="connsiteX183" fmla="*/ 3436446 w 5081154"/>
                <a:gd name="connsiteY183" fmla="*/ 919422 h 5463886"/>
                <a:gd name="connsiteX184" fmla="*/ 3647209 w 5081154"/>
                <a:gd name="connsiteY184" fmla="*/ 1037359 h 5463886"/>
                <a:gd name="connsiteX185" fmla="*/ 3643745 w 5081154"/>
                <a:gd name="connsiteY185" fmla="*/ 1098664 h 5463886"/>
                <a:gd name="connsiteX186" fmla="*/ 3706783 w 5081154"/>
                <a:gd name="connsiteY186" fmla="*/ 1141095 h 5463886"/>
                <a:gd name="connsiteX0" fmla="*/ 3706783 w 5081154"/>
                <a:gd name="connsiteY0" fmla="*/ 1141095 h 5463886"/>
                <a:gd name="connsiteX1" fmla="*/ 3647209 w 5081154"/>
                <a:gd name="connsiteY1" fmla="*/ 1276350 h 5463886"/>
                <a:gd name="connsiteX2" fmla="*/ 3633874 w 5081154"/>
                <a:gd name="connsiteY2" fmla="*/ 1352723 h 5463886"/>
                <a:gd name="connsiteX3" fmla="*/ 3566852 w 5081154"/>
                <a:gd name="connsiteY3" fmla="*/ 1411605 h 5463886"/>
                <a:gd name="connsiteX4" fmla="*/ 3595254 w 5081154"/>
                <a:gd name="connsiteY4" fmla="*/ 1494559 h 5463886"/>
                <a:gd name="connsiteX5" fmla="*/ 3678381 w 5081154"/>
                <a:gd name="connsiteY5" fmla="*/ 1525732 h 5463886"/>
                <a:gd name="connsiteX6" fmla="*/ 3688772 w 5081154"/>
                <a:gd name="connsiteY6" fmla="*/ 1640032 h 5463886"/>
                <a:gd name="connsiteX7" fmla="*/ 3733107 w 5081154"/>
                <a:gd name="connsiteY7" fmla="*/ 1658043 h 5463886"/>
                <a:gd name="connsiteX8" fmla="*/ 3758911 w 5081154"/>
                <a:gd name="connsiteY8" fmla="*/ 1778751 h 5463886"/>
                <a:gd name="connsiteX9" fmla="*/ 3791642 w 5081154"/>
                <a:gd name="connsiteY9" fmla="*/ 1787236 h 5463886"/>
                <a:gd name="connsiteX10" fmla="*/ 3824720 w 5081154"/>
                <a:gd name="connsiteY10" fmla="*/ 1945178 h 5463886"/>
                <a:gd name="connsiteX11" fmla="*/ 3901959 w 5081154"/>
                <a:gd name="connsiteY11" fmla="*/ 1990379 h 5463886"/>
                <a:gd name="connsiteX12" fmla="*/ 3958936 w 5081154"/>
                <a:gd name="connsiteY12" fmla="*/ 2076450 h 5463886"/>
                <a:gd name="connsiteX13" fmla="*/ 4171257 w 5081154"/>
                <a:gd name="connsiteY13" fmla="*/ 2119053 h 5463886"/>
                <a:gd name="connsiteX14" fmla="*/ 4209530 w 5081154"/>
                <a:gd name="connsiteY14" fmla="*/ 2159749 h 5463886"/>
                <a:gd name="connsiteX15" fmla="*/ 4219055 w 5081154"/>
                <a:gd name="connsiteY15" fmla="*/ 2220709 h 5463886"/>
                <a:gd name="connsiteX16" fmla="*/ 4404013 w 5081154"/>
                <a:gd name="connsiteY16" fmla="*/ 2470266 h 5463886"/>
                <a:gd name="connsiteX17" fmla="*/ 4447309 w 5081154"/>
                <a:gd name="connsiteY17" fmla="*/ 2429741 h 5463886"/>
                <a:gd name="connsiteX18" fmla="*/ 4603172 w 5081154"/>
                <a:gd name="connsiteY18" fmla="*/ 2575214 h 5463886"/>
                <a:gd name="connsiteX19" fmla="*/ 4603172 w 5081154"/>
                <a:gd name="connsiteY19" fmla="*/ 2658341 h 5463886"/>
                <a:gd name="connsiteX20" fmla="*/ 4711584 w 5081154"/>
                <a:gd name="connsiteY20" fmla="*/ 2760345 h 5463886"/>
                <a:gd name="connsiteX21" fmla="*/ 4777220 w 5081154"/>
                <a:gd name="connsiteY21" fmla="*/ 2723629 h 5463886"/>
                <a:gd name="connsiteX22" fmla="*/ 4831772 w 5081154"/>
                <a:gd name="connsiteY22" fmla="*/ 2741468 h 5463886"/>
                <a:gd name="connsiteX23" fmla="*/ 4897755 w 5081154"/>
                <a:gd name="connsiteY23" fmla="*/ 2862522 h 5463886"/>
                <a:gd name="connsiteX24" fmla="*/ 4966854 w 5081154"/>
                <a:gd name="connsiteY24" fmla="*/ 2845377 h 5463886"/>
                <a:gd name="connsiteX25" fmla="*/ 5060372 w 5081154"/>
                <a:gd name="connsiteY25" fmla="*/ 3063586 h 5463886"/>
                <a:gd name="connsiteX26" fmla="*/ 5081154 w 5081154"/>
                <a:gd name="connsiteY26" fmla="*/ 3167496 h 5463886"/>
                <a:gd name="connsiteX27" fmla="*/ 5060372 w 5081154"/>
                <a:gd name="connsiteY27" fmla="*/ 3261014 h 5463886"/>
                <a:gd name="connsiteX28" fmla="*/ 5060372 w 5081154"/>
                <a:gd name="connsiteY28" fmla="*/ 3323359 h 5463886"/>
                <a:gd name="connsiteX29" fmla="*/ 4935681 w 5081154"/>
                <a:gd name="connsiteY29" fmla="*/ 3458441 h 5463886"/>
                <a:gd name="connsiteX30" fmla="*/ 4748645 w 5081154"/>
                <a:gd name="connsiteY30" fmla="*/ 3354532 h 5463886"/>
                <a:gd name="connsiteX31" fmla="*/ 4665518 w 5081154"/>
                <a:gd name="connsiteY31" fmla="*/ 3406486 h 5463886"/>
                <a:gd name="connsiteX32" fmla="*/ 4623954 w 5081154"/>
                <a:gd name="connsiteY32" fmla="*/ 3718214 h 5463886"/>
                <a:gd name="connsiteX33" fmla="*/ 4478481 w 5081154"/>
                <a:gd name="connsiteY33" fmla="*/ 3842905 h 5463886"/>
                <a:gd name="connsiteX34" fmla="*/ 4239490 w 5081154"/>
                <a:gd name="connsiteY34" fmla="*/ 3894859 h 5463886"/>
                <a:gd name="connsiteX35" fmla="*/ 4156363 w 5081154"/>
                <a:gd name="connsiteY35" fmla="*/ 3957205 h 5463886"/>
                <a:gd name="connsiteX36" fmla="*/ 4073236 w 5081154"/>
                <a:gd name="connsiteY36" fmla="*/ 3988377 h 5463886"/>
                <a:gd name="connsiteX37" fmla="*/ 3938154 w 5081154"/>
                <a:gd name="connsiteY37" fmla="*/ 4123459 h 5463886"/>
                <a:gd name="connsiteX38" fmla="*/ 4042063 w 5081154"/>
                <a:gd name="connsiteY38" fmla="*/ 4383232 h 5463886"/>
                <a:gd name="connsiteX39" fmla="*/ 4156363 w 5081154"/>
                <a:gd name="connsiteY39" fmla="*/ 4559877 h 5463886"/>
                <a:gd name="connsiteX40" fmla="*/ 4083627 w 5081154"/>
                <a:gd name="connsiteY40" fmla="*/ 4736523 h 5463886"/>
                <a:gd name="connsiteX41" fmla="*/ 4083627 w 5081154"/>
                <a:gd name="connsiteY41" fmla="*/ 4819650 h 5463886"/>
                <a:gd name="connsiteX42" fmla="*/ 4239490 w 5081154"/>
                <a:gd name="connsiteY42" fmla="*/ 4809259 h 5463886"/>
                <a:gd name="connsiteX43" fmla="*/ 4260272 w 5081154"/>
                <a:gd name="connsiteY43" fmla="*/ 4892386 h 5463886"/>
                <a:gd name="connsiteX44" fmla="*/ 4197927 w 5081154"/>
                <a:gd name="connsiteY44" fmla="*/ 5214505 h 5463886"/>
                <a:gd name="connsiteX45" fmla="*/ 3948545 w 5081154"/>
                <a:gd name="connsiteY45" fmla="*/ 5048250 h 5463886"/>
                <a:gd name="connsiteX46" fmla="*/ 4000500 w 5081154"/>
                <a:gd name="connsiteY46" fmla="*/ 4985905 h 5463886"/>
                <a:gd name="connsiteX47" fmla="*/ 3927763 w 5081154"/>
                <a:gd name="connsiteY47" fmla="*/ 4944341 h 5463886"/>
                <a:gd name="connsiteX48" fmla="*/ 3927763 w 5081154"/>
                <a:gd name="connsiteY48" fmla="*/ 4871605 h 5463886"/>
                <a:gd name="connsiteX49" fmla="*/ 3771900 w 5081154"/>
                <a:gd name="connsiteY49" fmla="*/ 4881996 h 5463886"/>
                <a:gd name="connsiteX50" fmla="*/ 3667990 w 5081154"/>
                <a:gd name="connsiteY50" fmla="*/ 4933950 h 5463886"/>
                <a:gd name="connsiteX51" fmla="*/ 3564081 w 5081154"/>
                <a:gd name="connsiteY51" fmla="*/ 4830041 h 5463886"/>
                <a:gd name="connsiteX52" fmla="*/ 3356263 w 5081154"/>
                <a:gd name="connsiteY52" fmla="*/ 4850823 h 5463886"/>
                <a:gd name="connsiteX53" fmla="*/ 3356263 w 5081154"/>
                <a:gd name="connsiteY53" fmla="*/ 4726132 h 5463886"/>
                <a:gd name="connsiteX54" fmla="*/ 3273136 w 5081154"/>
                <a:gd name="connsiteY54" fmla="*/ 4819650 h 5463886"/>
                <a:gd name="connsiteX55" fmla="*/ 3293918 w 5081154"/>
                <a:gd name="connsiteY55" fmla="*/ 4933950 h 5463886"/>
                <a:gd name="connsiteX56" fmla="*/ 2930236 w 5081154"/>
                <a:gd name="connsiteY56" fmla="*/ 4933950 h 5463886"/>
                <a:gd name="connsiteX57" fmla="*/ 2670463 w 5081154"/>
                <a:gd name="connsiteY57" fmla="*/ 4954732 h 5463886"/>
                <a:gd name="connsiteX58" fmla="*/ 2628900 w 5081154"/>
                <a:gd name="connsiteY58" fmla="*/ 5120986 h 5463886"/>
                <a:gd name="connsiteX59" fmla="*/ 2441863 w 5081154"/>
                <a:gd name="connsiteY59" fmla="*/ 5120986 h 5463886"/>
                <a:gd name="connsiteX60" fmla="*/ 2369127 w 5081154"/>
                <a:gd name="connsiteY60" fmla="*/ 5204114 h 5463886"/>
                <a:gd name="connsiteX61" fmla="*/ 2265218 w 5081154"/>
                <a:gd name="connsiteY61" fmla="*/ 5276850 h 5463886"/>
                <a:gd name="connsiteX62" fmla="*/ 1849581 w 5081154"/>
                <a:gd name="connsiteY62" fmla="*/ 5266459 h 5463886"/>
                <a:gd name="connsiteX63" fmla="*/ 1870363 w 5081154"/>
                <a:gd name="connsiteY63" fmla="*/ 5069032 h 5463886"/>
                <a:gd name="connsiteX64" fmla="*/ 1766454 w 5081154"/>
                <a:gd name="connsiteY64" fmla="*/ 5079423 h 5463886"/>
                <a:gd name="connsiteX65" fmla="*/ 1610590 w 5081154"/>
                <a:gd name="connsiteY65" fmla="*/ 4944341 h 5463886"/>
                <a:gd name="connsiteX66" fmla="*/ 1527463 w 5081154"/>
                <a:gd name="connsiteY66" fmla="*/ 5017077 h 5463886"/>
                <a:gd name="connsiteX67" fmla="*/ 1465118 w 5081154"/>
                <a:gd name="connsiteY67" fmla="*/ 5048250 h 5463886"/>
                <a:gd name="connsiteX68" fmla="*/ 1361209 w 5081154"/>
                <a:gd name="connsiteY68" fmla="*/ 5027468 h 5463886"/>
                <a:gd name="connsiteX69" fmla="*/ 1392381 w 5081154"/>
                <a:gd name="connsiteY69" fmla="*/ 5193723 h 5463886"/>
                <a:gd name="connsiteX70" fmla="*/ 1340427 w 5081154"/>
                <a:gd name="connsiteY70" fmla="*/ 5318414 h 5463886"/>
                <a:gd name="connsiteX71" fmla="*/ 1153390 w 5081154"/>
                <a:gd name="connsiteY71" fmla="*/ 5463886 h 5463886"/>
                <a:gd name="connsiteX72" fmla="*/ 1049481 w 5081154"/>
                <a:gd name="connsiteY72" fmla="*/ 5453496 h 5463886"/>
                <a:gd name="connsiteX73" fmla="*/ 1143000 w 5081154"/>
                <a:gd name="connsiteY73" fmla="*/ 5276850 h 5463886"/>
                <a:gd name="connsiteX74" fmla="*/ 997527 w 5081154"/>
                <a:gd name="connsiteY74" fmla="*/ 5339196 h 5463886"/>
                <a:gd name="connsiteX75" fmla="*/ 955963 w 5081154"/>
                <a:gd name="connsiteY75" fmla="*/ 5224896 h 5463886"/>
                <a:gd name="connsiteX76" fmla="*/ 997527 w 5081154"/>
                <a:gd name="connsiteY76" fmla="*/ 5152159 h 5463886"/>
                <a:gd name="connsiteX77" fmla="*/ 924790 w 5081154"/>
                <a:gd name="connsiteY77" fmla="*/ 5110596 h 5463886"/>
                <a:gd name="connsiteX78" fmla="*/ 862445 w 5081154"/>
                <a:gd name="connsiteY78" fmla="*/ 5058641 h 5463886"/>
                <a:gd name="connsiteX79" fmla="*/ 779318 w 5081154"/>
                <a:gd name="connsiteY79" fmla="*/ 5006686 h 5463886"/>
                <a:gd name="connsiteX80" fmla="*/ 675409 w 5081154"/>
                <a:gd name="connsiteY80" fmla="*/ 4892386 h 5463886"/>
                <a:gd name="connsiteX81" fmla="*/ 602672 w 5081154"/>
                <a:gd name="connsiteY81" fmla="*/ 5027468 h 5463886"/>
                <a:gd name="connsiteX82" fmla="*/ 415636 w 5081154"/>
                <a:gd name="connsiteY82" fmla="*/ 5027468 h 5463886"/>
                <a:gd name="connsiteX83" fmla="*/ 353290 w 5081154"/>
                <a:gd name="connsiteY83" fmla="*/ 4965123 h 5463886"/>
                <a:gd name="connsiteX84" fmla="*/ 488372 w 5081154"/>
                <a:gd name="connsiteY84" fmla="*/ 4892386 h 5463886"/>
                <a:gd name="connsiteX85" fmla="*/ 633845 w 5081154"/>
                <a:gd name="connsiteY85" fmla="*/ 4902777 h 5463886"/>
                <a:gd name="connsiteX86" fmla="*/ 748145 w 5081154"/>
                <a:gd name="connsiteY86" fmla="*/ 4798868 h 5463886"/>
                <a:gd name="connsiteX87" fmla="*/ 852054 w 5081154"/>
                <a:gd name="connsiteY87" fmla="*/ 4830041 h 5463886"/>
                <a:gd name="connsiteX88" fmla="*/ 955963 w 5081154"/>
                <a:gd name="connsiteY88" fmla="*/ 4788477 h 5463886"/>
                <a:gd name="connsiteX89" fmla="*/ 976745 w 5081154"/>
                <a:gd name="connsiteY89" fmla="*/ 4861214 h 5463886"/>
                <a:gd name="connsiteX90" fmla="*/ 1039090 w 5081154"/>
                <a:gd name="connsiteY90" fmla="*/ 4694959 h 5463886"/>
                <a:gd name="connsiteX91" fmla="*/ 966354 w 5081154"/>
                <a:gd name="connsiteY91" fmla="*/ 4622223 h 5463886"/>
                <a:gd name="connsiteX92" fmla="*/ 1039090 w 5081154"/>
                <a:gd name="connsiteY92" fmla="*/ 4539096 h 5463886"/>
                <a:gd name="connsiteX93" fmla="*/ 976745 w 5081154"/>
                <a:gd name="connsiteY93" fmla="*/ 4435186 h 5463886"/>
                <a:gd name="connsiteX94" fmla="*/ 997527 w 5081154"/>
                <a:gd name="connsiteY94" fmla="*/ 4341668 h 5463886"/>
                <a:gd name="connsiteX95" fmla="*/ 1028700 w 5081154"/>
                <a:gd name="connsiteY95" fmla="*/ 4102677 h 5463886"/>
                <a:gd name="connsiteX96" fmla="*/ 935181 w 5081154"/>
                <a:gd name="connsiteY96" fmla="*/ 3676650 h 5463886"/>
                <a:gd name="connsiteX97" fmla="*/ 987136 w 5081154"/>
                <a:gd name="connsiteY97" fmla="*/ 3531177 h 5463886"/>
                <a:gd name="connsiteX98" fmla="*/ 1080654 w 5081154"/>
                <a:gd name="connsiteY98" fmla="*/ 3479223 h 5463886"/>
                <a:gd name="connsiteX99" fmla="*/ 1101436 w 5081154"/>
                <a:gd name="connsiteY99" fmla="*/ 3520786 h 5463886"/>
                <a:gd name="connsiteX100" fmla="*/ 1246909 w 5081154"/>
                <a:gd name="connsiteY100" fmla="*/ 3406486 h 5463886"/>
                <a:gd name="connsiteX101" fmla="*/ 1288472 w 5081154"/>
                <a:gd name="connsiteY101" fmla="*/ 3240232 h 5463886"/>
                <a:gd name="connsiteX102" fmla="*/ 1236518 w 5081154"/>
                <a:gd name="connsiteY102" fmla="*/ 3125932 h 5463886"/>
                <a:gd name="connsiteX103" fmla="*/ 1340427 w 5081154"/>
                <a:gd name="connsiteY103" fmla="*/ 3157105 h 5463886"/>
                <a:gd name="connsiteX104" fmla="*/ 1444336 w 5081154"/>
                <a:gd name="connsiteY104" fmla="*/ 3157105 h 5463886"/>
                <a:gd name="connsiteX105" fmla="*/ 1465118 w 5081154"/>
                <a:gd name="connsiteY105" fmla="*/ 3136323 h 5463886"/>
                <a:gd name="connsiteX106" fmla="*/ 1413163 w 5081154"/>
                <a:gd name="connsiteY106" fmla="*/ 2990850 h 5463886"/>
                <a:gd name="connsiteX107" fmla="*/ 1454727 w 5081154"/>
                <a:gd name="connsiteY107" fmla="*/ 2793423 h 5463886"/>
                <a:gd name="connsiteX108" fmla="*/ 1371600 w 5081154"/>
                <a:gd name="connsiteY108" fmla="*/ 2575214 h 5463886"/>
                <a:gd name="connsiteX109" fmla="*/ 1267690 w 5081154"/>
                <a:gd name="connsiteY109" fmla="*/ 2564823 h 5463886"/>
                <a:gd name="connsiteX110" fmla="*/ 1205345 w 5081154"/>
                <a:gd name="connsiteY110" fmla="*/ 2450523 h 5463886"/>
                <a:gd name="connsiteX111" fmla="*/ 1278081 w 5081154"/>
                <a:gd name="connsiteY111" fmla="*/ 2346614 h 5463886"/>
                <a:gd name="connsiteX112" fmla="*/ 1132609 w 5081154"/>
                <a:gd name="connsiteY112" fmla="*/ 2211532 h 5463886"/>
                <a:gd name="connsiteX113" fmla="*/ 1132609 w 5081154"/>
                <a:gd name="connsiteY113" fmla="*/ 2086841 h 5463886"/>
                <a:gd name="connsiteX114" fmla="*/ 1132609 w 5081154"/>
                <a:gd name="connsiteY114" fmla="*/ 2086841 h 5463886"/>
                <a:gd name="connsiteX115" fmla="*/ 1163781 w 5081154"/>
                <a:gd name="connsiteY115" fmla="*/ 1962150 h 5463886"/>
                <a:gd name="connsiteX116" fmla="*/ 1132609 w 5081154"/>
                <a:gd name="connsiteY116" fmla="*/ 1879023 h 5463886"/>
                <a:gd name="connsiteX117" fmla="*/ 1132609 w 5081154"/>
                <a:gd name="connsiteY117" fmla="*/ 1785505 h 5463886"/>
                <a:gd name="connsiteX118" fmla="*/ 1070263 w 5081154"/>
                <a:gd name="connsiteY118" fmla="*/ 1754332 h 5463886"/>
                <a:gd name="connsiteX119" fmla="*/ 955963 w 5081154"/>
                <a:gd name="connsiteY119" fmla="*/ 1816677 h 5463886"/>
                <a:gd name="connsiteX120" fmla="*/ 914400 w 5081154"/>
                <a:gd name="connsiteY120" fmla="*/ 1650423 h 5463886"/>
                <a:gd name="connsiteX121" fmla="*/ 841663 w 5081154"/>
                <a:gd name="connsiteY121" fmla="*/ 1421823 h 5463886"/>
                <a:gd name="connsiteX122" fmla="*/ 654627 w 5081154"/>
                <a:gd name="connsiteY122" fmla="*/ 1328305 h 5463886"/>
                <a:gd name="connsiteX123" fmla="*/ 342900 w 5081154"/>
                <a:gd name="connsiteY123" fmla="*/ 1307523 h 5463886"/>
                <a:gd name="connsiteX124" fmla="*/ 394854 w 5081154"/>
                <a:gd name="connsiteY124" fmla="*/ 1473777 h 5463886"/>
                <a:gd name="connsiteX125" fmla="*/ 270163 w 5081154"/>
                <a:gd name="connsiteY125" fmla="*/ 1546514 h 5463886"/>
                <a:gd name="connsiteX126" fmla="*/ 51954 w 5081154"/>
                <a:gd name="connsiteY126" fmla="*/ 1619250 h 5463886"/>
                <a:gd name="connsiteX127" fmla="*/ 114300 w 5081154"/>
                <a:gd name="connsiteY127" fmla="*/ 1359477 h 5463886"/>
                <a:gd name="connsiteX128" fmla="*/ 10390 w 5081154"/>
                <a:gd name="connsiteY128" fmla="*/ 1099705 h 5463886"/>
                <a:gd name="connsiteX129" fmla="*/ 0 w 5081154"/>
                <a:gd name="connsiteY129" fmla="*/ 798368 h 5463886"/>
                <a:gd name="connsiteX130" fmla="*/ 270163 w 5081154"/>
                <a:gd name="connsiteY130" fmla="*/ 673677 h 5463886"/>
                <a:gd name="connsiteX131" fmla="*/ 571500 w 5081154"/>
                <a:gd name="connsiteY131" fmla="*/ 746414 h 5463886"/>
                <a:gd name="connsiteX132" fmla="*/ 571500 w 5081154"/>
                <a:gd name="connsiteY132" fmla="*/ 538596 h 5463886"/>
                <a:gd name="connsiteX133" fmla="*/ 852054 w 5081154"/>
                <a:gd name="connsiteY133" fmla="*/ 226868 h 5463886"/>
                <a:gd name="connsiteX134" fmla="*/ 1111827 w 5081154"/>
                <a:gd name="connsiteY134" fmla="*/ 112568 h 5463886"/>
                <a:gd name="connsiteX135" fmla="*/ 1211060 w 5081154"/>
                <a:gd name="connsiteY135" fmla="*/ 0 h 5463886"/>
                <a:gd name="connsiteX136" fmla="*/ 1289165 w 5081154"/>
                <a:gd name="connsiteY136" fmla="*/ 31864 h 5463886"/>
                <a:gd name="connsiteX137" fmla="*/ 1325360 w 5081154"/>
                <a:gd name="connsiteY137" fmla="*/ 79489 h 5463886"/>
                <a:gd name="connsiteX138" fmla="*/ 1432040 w 5081154"/>
                <a:gd name="connsiteY138" fmla="*/ 129019 h 5463886"/>
                <a:gd name="connsiteX139" fmla="*/ 1492480 w 5081154"/>
                <a:gd name="connsiteY139" fmla="*/ 233796 h 5463886"/>
                <a:gd name="connsiteX140" fmla="*/ 1489190 w 5081154"/>
                <a:gd name="connsiteY140" fmla="*/ 285229 h 5463886"/>
                <a:gd name="connsiteX141" fmla="*/ 1694930 w 5081154"/>
                <a:gd name="connsiteY141" fmla="*/ 393814 h 5463886"/>
                <a:gd name="connsiteX142" fmla="*/ 1694930 w 5081154"/>
                <a:gd name="connsiteY142" fmla="*/ 523354 h 5463886"/>
                <a:gd name="connsiteX143" fmla="*/ 1710516 w 5081154"/>
                <a:gd name="connsiteY143" fmla="*/ 585874 h 5463886"/>
                <a:gd name="connsiteX144" fmla="*/ 1769225 w 5081154"/>
                <a:gd name="connsiteY144" fmla="*/ 576694 h 5463886"/>
                <a:gd name="connsiteX145" fmla="*/ 1803515 w 5081154"/>
                <a:gd name="connsiteY145" fmla="*/ 618604 h 5463886"/>
                <a:gd name="connsiteX146" fmla="*/ 1830185 w 5081154"/>
                <a:gd name="connsiteY146" fmla="*/ 559549 h 5463886"/>
                <a:gd name="connsiteX147" fmla="*/ 1921625 w 5081154"/>
                <a:gd name="connsiteY147" fmla="*/ 570979 h 5463886"/>
                <a:gd name="connsiteX148" fmla="*/ 1948295 w 5081154"/>
                <a:gd name="connsiteY148" fmla="*/ 511924 h 5463886"/>
                <a:gd name="connsiteX149" fmla="*/ 1870190 w 5081154"/>
                <a:gd name="connsiteY149" fmla="*/ 470014 h 5463886"/>
                <a:gd name="connsiteX150" fmla="*/ 1820660 w 5081154"/>
                <a:gd name="connsiteY150" fmla="*/ 388099 h 5463886"/>
                <a:gd name="connsiteX151" fmla="*/ 1836593 w 5081154"/>
                <a:gd name="connsiteY151" fmla="*/ 347749 h 5463886"/>
                <a:gd name="connsiteX152" fmla="*/ 1976870 w 5081154"/>
                <a:gd name="connsiteY152" fmla="*/ 315709 h 5463886"/>
                <a:gd name="connsiteX153" fmla="*/ 2009255 w 5081154"/>
                <a:gd name="connsiteY153" fmla="*/ 344284 h 5463886"/>
                <a:gd name="connsiteX154" fmla="*/ 2070215 w 5081154"/>
                <a:gd name="connsiteY154" fmla="*/ 344284 h 5463886"/>
                <a:gd name="connsiteX155" fmla="*/ 2098790 w 5081154"/>
                <a:gd name="connsiteY155" fmla="*/ 382384 h 5463886"/>
                <a:gd name="connsiteX156" fmla="*/ 2138795 w 5081154"/>
                <a:gd name="connsiteY156" fmla="*/ 361429 h 5463886"/>
                <a:gd name="connsiteX157" fmla="*/ 2176895 w 5081154"/>
                <a:gd name="connsiteY157" fmla="*/ 384289 h 5463886"/>
                <a:gd name="connsiteX158" fmla="*/ 2235950 w 5081154"/>
                <a:gd name="connsiteY158" fmla="*/ 386194 h 5463886"/>
                <a:gd name="connsiteX159" fmla="*/ 2272145 w 5081154"/>
                <a:gd name="connsiteY159" fmla="*/ 441439 h 5463886"/>
                <a:gd name="connsiteX160" fmla="*/ 2278380 w 5081154"/>
                <a:gd name="connsiteY160" fmla="*/ 529936 h 5463886"/>
                <a:gd name="connsiteX161" fmla="*/ 2321675 w 5081154"/>
                <a:gd name="connsiteY161" fmla="*/ 500494 h 5463886"/>
                <a:gd name="connsiteX162" fmla="*/ 2371205 w 5081154"/>
                <a:gd name="connsiteY162" fmla="*/ 523354 h 5463886"/>
                <a:gd name="connsiteX163" fmla="*/ 2401685 w 5081154"/>
                <a:gd name="connsiteY163" fmla="*/ 403339 h 5463886"/>
                <a:gd name="connsiteX164" fmla="*/ 2375015 w 5081154"/>
                <a:gd name="connsiteY164" fmla="*/ 235699 h 5463886"/>
                <a:gd name="connsiteX165" fmla="*/ 2392160 w 5081154"/>
                <a:gd name="connsiteY165" fmla="*/ 176644 h 5463886"/>
                <a:gd name="connsiteX166" fmla="*/ 2543001 w 5081154"/>
                <a:gd name="connsiteY166" fmla="*/ 128501 h 5463886"/>
                <a:gd name="connsiteX167" fmla="*/ 2580755 w 5081154"/>
                <a:gd name="connsiteY167" fmla="*/ 163309 h 5463886"/>
                <a:gd name="connsiteX168" fmla="*/ 2573135 w 5081154"/>
                <a:gd name="connsiteY168" fmla="*/ 266179 h 5463886"/>
                <a:gd name="connsiteX169" fmla="*/ 2628380 w 5081154"/>
                <a:gd name="connsiteY169" fmla="*/ 292849 h 5463886"/>
                <a:gd name="connsiteX170" fmla="*/ 2667519 w 5081154"/>
                <a:gd name="connsiteY170" fmla="*/ 355369 h 5463886"/>
                <a:gd name="connsiteX171" fmla="*/ 2662670 w 5081154"/>
                <a:gd name="connsiteY171" fmla="*/ 353809 h 5463886"/>
                <a:gd name="connsiteX172" fmla="*/ 2943398 w 5081154"/>
                <a:gd name="connsiteY172" fmla="*/ 307051 h 5463886"/>
                <a:gd name="connsiteX173" fmla="*/ 2978900 w 5081154"/>
                <a:gd name="connsiteY173" fmla="*/ 344284 h 5463886"/>
                <a:gd name="connsiteX174" fmla="*/ 3076055 w 5081154"/>
                <a:gd name="connsiteY174" fmla="*/ 290944 h 5463886"/>
                <a:gd name="connsiteX175" fmla="*/ 3125585 w 5081154"/>
                <a:gd name="connsiteY175" fmla="*/ 351904 h 5463886"/>
                <a:gd name="connsiteX176" fmla="*/ 3125585 w 5081154"/>
                <a:gd name="connsiteY176" fmla="*/ 416674 h 5463886"/>
                <a:gd name="connsiteX177" fmla="*/ 3265170 w 5081154"/>
                <a:gd name="connsiteY177" fmla="*/ 480233 h 5463886"/>
                <a:gd name="connsiteX178" fmla="*/ 3287510 w 5081154"/>
                <a:gd name="connsiteY178" fmla="*/ 538594 h 5463886"/>
                <a:gd name="connsiteX179" fmla="*/ 3247678 w 5081154"/>
                <a:gd name="connsiteY179" fmla="*/ 571500 h 5463886"/>
                <a:gd name="connsiteX180" fmla="*/ 3358861 w 5081154"/>
                <a:gd name="connsiteY180" fmla="*/ 710219 h 5463886"/>
                <a:gd name="connsiteX181" fmla="*/ 3359900 w 5081154"/>
                <a:gd name="connsiteY181" fmla="*/ 828154 h 5463886"/>
                <a:gd name="connsiteX182" fmla="*/ 3411335 w 5081154"/>
                <a:gd name="connsiteY182" fmla="*/ 860539 h 5463886"/>
                <a:gd name="connsiteX183" fmla="*/ 3436446 w 5081154"/>
                <a:gd name="connsiteY183" fmla="*/ 919422 h 5463886"/>
                <a:gd name="connsiteX184" fmla="*/ 3647209 w 5081154"/>
                <a:gd name="connsiteY184" fmla="*/ 1037359 h 5463886"/>
                <a:gd name="connsiteX185" fmla="*/ 3643745 w 5081154"/>
                <a:gd name="connsiteY185" fmla="*/ 1098664 h 5463886"/>
                <a:gd name="connsiteX186" fmla="*/ 3706783 w 5081154"/>
                <a:gd name="connsiteY186" fmla="*/ 1141095 h 5463886"/>
                <a:gd name="connsiteX0" fmla="*/ 3706783 w 5081154"/>
                <a:gd name="connsiteY0" fmla="*/ 1141095 h 5463886"/>
                <a:gd name="connsiteX1" fmla="*/ 3647209 w 5081154"/>
                <a:gd name="connsiteY1" fmla="*/ 1276350 h 5463886"/>
                <a:gd name="connsiteX2" fmla="*/ 3633874 w 5081154"/>
                <a:gd name="connsiteY2" fmla="*/ 1352723 h 5463886"/>
                <a:gd name="connsiteX3" fmla="*/ 3566852 w 5081154"/>
                <a:gd name="connsiteY3" fmla="*/ 1411605 h 5463886"/>
                <a:gd name="connsiteX4" fmla="*/ 3595254 w 5081154"/>
                <a:gd name="connsiteY4" fmla="*/ 1494559 h 5463886"/>
                <a:gd name="connsiteX5" fmla="*/ 3678381 w 5081154"/>
                <a:gd name="connsiteY5" fmla="*/ 1525732 h 5463886"/>
                <a:gd name="connsiteX6" fmla="*/ 3688772 w 5081154"/>
                <a:gd name="connsiteY6" fmla="*/ 1640032 h 5463886"/>
                <a:gd name="connsiteX7" fmla="*/ 3733107 w 5081154"/>
                <a:gd name="connsiteY7" fmla="*/ 1658043 h 5463886"/>
                <a:gd name="connsiteX8" fmla="*/ 3758911 w 5081154"/>
                <a:gd name="connsiteY8" fmla="*/ 1778751 h 5463886"/>
                <a:gd name="connsiteX9" fmla="*/ 3791642 w 5081154"/>
                <a:gd name="connsiteY9" fmla="*/ 1787236 h 5463886"/>
                <a:gd name="connsiteX10" fmla="*/ 3824720 w 5081154"/>
                <a:gd name="connsiteY10" fmla="*/ 1945178 h 5463886"/>
                <a:gd name="connsiteX11" fmla="*/ 3901959 w 5081154"/>
                <a:gd name="connsiteY11" fmla="*/ 1990379 h 5463886"/>
                <a:gd name="connsiteX12" fmla="*/ 3958936 w 5081154"/>
                <a:gd name="connsiteY12" fmla="*/ 2076450 h 5463886"/>
                <a:gd name="connsiteX13" fmla="*/ 4171257 w 5081154"/>
                <a:gd name="connsiteY13" fmla="*/ 2119053 h 5463886"/>
                <a:gd name="connsiteX14" fmla="*/ 4209530 w 5081154"/>
                <a:gd name="connsiteY14" fmla="*/ 2159749 h 5463886"/>
                <a:gd name="connsiteX15" fmla="*/ 4219055 w 5081154"/>
                <a:gd name="connsiteY15" fmla="*/ 2220709 h 5463886"/>
                <a:gd name="connsiteX16" fmla="*/ 4404013 w 5081154"/>
                <a:gd name="connsiteY16" fmla="*/ 2470266 h 5463886"/>
                <a:gd name="connsiteX17" fmla="*/ 4447309 w 5081154"/>
                <a:gd name="connsiteY17" fmla="*/ 2429741 h 5463886"/>
                <a:gd name="connsiteX18" fmla="*/ 4603172 w 5081154"/>
                <a:gd name="connsiteY18" fmla="*/ 2575214 h 5463886"/>
                <a:gd name="connsiteX19" fmla="*/ 4603172 w 5081154"/>
                <a:gd name="connsiteY19" fmla="*/ 2658341 h 5463886"/>
                <a:gd name="connsiteX20" fmla="*/ 4711584 w 5081154"/>
                <a:gd name="connsiteY20" fmla="*/ 2760345 h 5463886"/>
                <a:gd name="connsiteX21" fmla="*/ 4777220 w 5081154"/>
                <a:gd name="connsiteY21" fmla="*/ 2723629 h 5463886"/>
                <a:gd name="connsiteX22" fmla="*/ 4831772 w 5081154"/>
                <a:gd name="connsiteY22" fmla="*/ 2741468 h 5463886"/>
                <a:gd name="connsiteX23" fmla="*/ 4897755 w 5081154"/>
                <a:gd name="connsiteY23" fmla="*/ 2862522 h 5463886"/>
                <a:gd name="connsiteX24" fmla="*/ 4966854 w 5081154"/>
                <a:gd name="connsiteY24" fmla="*/ 2845377 h 5463886"/>
                <a:gd name="connsiteX25" fmla="*/ 5060372 w 5081154"/>
                <a:gd name="connsiteY25" fmla="*/ 3063586 h 5463886"/>
                <a:gd name="connsiteX26" fmla="*/ 5081154 w 5081154"/>
                <a:gd name="connsiteY26" fmla="*/ 3167496 h 5463886"/>
                <a:gd name="connsiteX27" fmla="*/ 5060372 w 5081154"/>
                <a:gd name="connsiteY27" fmla="*/ 3261014 h 5463886"/>
                <a:gd name="connsiteX28" fmla="*/ 5060372 w 5081154"/>
                <a:gd name="connsiteY28" fmla="*/ 3323359 h 5463886"/>
                <a:gd name="connsiteX29" fmla="*/ 4935681 w 5081154"/>
                <a:gd name="connsiteY29" fmla="*/ 3458441 h 5463886"/>
                <a:gd name="connsiteX30" fmla="*/ 4748645 w 5081154"/>
                <a:gd name="connsiteY30" fmla="*/ 3354532 h 5463886"/>
                <a:gd name="connsiteX31" fmla="*/ 4665518 w 5081154"/>
                <a:gd name="connsiteY31" fmla="*/ 3406486 h 5463886"/>
                <a:gd name="connsiteX32" fmla="*/ 4623954 w 5081154"/>
                <a:gd name="connsiteY32" fmla="*/ 3718214 h 5463886"/>
                <a:gd name="connsiteX33" fmla="*/ 4478481 w 5081154"/>
                <a:gd name="connsiteY33" fmla="*/ 3842905 h 5463886"/>
                <a:gd name="connsiteX34" fmla="*/ 4239490 w 5081154"/>
                <a:gd name="connsiteY34" fmla="*/ 3894859 h 5463886"/>
                <a:gd name="connsiteX35" fmla="*/ 4156363 w 5081154"/>
                <a:gd name="connsiteY35" fmla="*/ 3957205 h 5463886"/>
                <a:gd name="connsiteX36" fmla="*/ 4073236 w 5081154"/>
                <a:gd name="connsiteY36" fmla="*/ 3988377 h 5463886"/>
                <a:gd name="connsiteX37" fmla="*/ 3938154 w 5081154"/>
                <a:gd name="connsiteY37" fmla="*/ 4123459 h 5463886"/>
                <a:gd name="connsiteX38" fmla="*/ 4042063 w 5081154"/>
                <a:gd name="connsiteY38" fmla="*/ 4383232 h 5463886"/>
                <a:gd name="connsiteX39" fmla="*/ 4156363 w 5081154"/>
                <a:gd name="connsiteY39" fmla="*/ 4559877 h 5463886"/>
                <a:gd name="connsiteX40" fmla="*/ 4083627 w 5081154"/>
                <a:gd name="connsiteY40" fmla="*/ 4736523 h 5463886"/>
                <a:gd name="connsiteX41" fmla="*/ 4083627 w 5081154"/>
                <a:gd name="connsiteY41" fmla="*/ 4819650 h 5463886"/>
                <a:gd name="connsiteX42" fmla="*/ 4239490 w 5081154"/>
                <a:gd name="connsiteY42" fmla="*/ 4809259 h 5463886"/>
                <a:gd name="connsiteX43" fmla="*/ 4260272 w 5081154"/>
                <a:gd name="connsiteY43" fmla="*/ 4892386 h 5463886"/>
                <a:gd name="connsiteX44" fmla="*/ 4197927 w 5081154"/>
                <a:gd name="connsiteY44" fmla="*/ 5214505 h 5463886"/>
                <a:gd name="connsiteX45" fmla="*/ 3948545 w 5081154"/>
                <a:gd name="connsiteY45" fmla="*/ 5048250 h 5463886"/>
                <a:gd name="connsiteX46" fmla="*/ 4000500 w 5081154"/>
                <a:gd name="connsiteY46" fmla="*/ 4985905 h 5463886"/>
                <a:gd name="connsiteX47" fmla="*/ 3927763 w 5081154"/>
                <a:gd name="connsiteY47" fmla="*/ 4944341 h 5463886"/>
                <a:gd name="connsiteX48" fmla="*/ 3927763 w 5081154"/>
                <a:gd name="connsiteY48" fmla="*/ 4871605 h 5463886"/>
                <a:gd name="connsiteX49" fmla="*/ 3771900 w 5081154"/>
                <a:gd name="connsiteY49" fmla="*/ 4881996 h 5463886"/>
                <a:gd name="connsiteX50" fmla="*/ 3667990 w 5081154"/>
                <a:gd name="connsiteY50" fmla="*/ 4933950 h 5463886"/>
                <a:gd name="connsiteX51" fmla="*/ 3564081 w 5081154"/>
                <a:gd name="connsiteY51" fmla="*/ 4830041 h 5463886"/>
                <a:gd name="connsiteX52" fmla="*/ 3356263 w 5081154"/>
                <a:gd name="connsiteY52" fmla="*/ 4850823 h 5463886"/>
                <a:gd name="connsiteX53" fmla="*/ 3356263 w 5081154"/>
                <a:gd name="connsiteY53" fmla="*/ 4726132 h 5463886"/>
                <a:gd name="connsiteX54" fmla="*/ 3273136 w 5081154"/>
                <a:gd name="connsiteY54" fmla="*/ 4819650 h 5463886"/>
                <a:gd name="connsiteX55" fmla="*/ 3293918 w 5081154"/>
                <a:gd name="connsiteY55" fmla="*/ 4933950 h 5463886"/>
                <a:gd name="connsiteX56" fmla="*/ 2930236 w 5081154"/>
                <a:gd name="connsiteY56" fmla="*/ 4933950 h 5463886"/>
                <a:gd name="connsiteX57" fmla="*/ 2670463 w 5081154"/>
                <a:gd name="connsiteY57" fmla="*/ 4954732 h 5463886"/>
                <a:gd name="connsiteX58" fmla="*/ 2628900 w 5081154"/>
                <a:gd name="connsiteY58" fmla="*/ 5120986 h 5463886"/>
                <a:gd name="connsiteX59" fmla="*/ 2441863 w 5081154"/>
                <a:gd name="connsiteY59" fmla="*/ 5120986 h 5463886"/>
                <a:gd name="connsiteX60" fmla="*/ 2369127 w 5081154"/>
                <a:gd name="connsiteY60" fmla="*/ 5204114 h 5463886"/>
                <a:gd name="connsiteX61" fmla="*/ 2265218 w 5081154"/>
                <a:gd name="connsiteY61" fmla="*/ 5276850 h 5463886"/>
                <a:gd name="connsiteX62" fmla="*/ 1849581 w 5081154"/>
                <a:gd name="connsiteY62" fmla="*/ 5266459 h 5463886"/>
                <a:gd name="connsiteX63" fmla="*/ 1870363 w 5081154"/>
                <a:gd name="connsiteY63" fmla="*/ 5069032 h 5463886"/>
                <a:gd name="connsiteX64" fmla="*/ 1766454 w 5081154"/>
                <a:gd name="connsiteY64" fmla="*/ 5079423 h 5463886"/>
                <a:gd name="connsiteX65" fmla="*/ 1610590 w 5081154"/>
                <a:gd name="connsiteY65" fmla="*/ 4944341 h 5463886"/>
                <a:gd name="connsiteX66" fmla="*/ 1527463 w 5081154"/>
                <a:gd name="connsiteY66" fmla="*/ 5017077 h 5463886"/>
                <a:gd name="connsiteX67" fmla="*/ 1465118 w 5081154"/>
                <a:gd name="connsiteY67" fmla="*/ 5048250 h 5463886"/>
                <a:gd name="connsiteX68" fmla="*/ 1361209 w 5081154"/>
                <a:gd name="connsiteY68" fmla="*/ 5027468 h 5463886"/>
                <a:gd name="connsiteX69" fmla="*/ 1392381 w 5081154"/>
                <a:gd name="connsiteY69" fmla="*/ 5193723 h 5463886"/>
                <a:gd name="connsiteX70" fmla="*/ 1340427 w 5081154"/>
                <a:gd name="connsiteY70" fmla="*/ 5318414 h 5463886"/>
                <a:gd name="connsiteX71" fmla="*/ 1153390 w 5081154"/>
                <a:gd name="connsiteY71" fmla="*/ 5463886 h 5463886"/>
                <a:gd name="connsiteX72" fmla="*/ 1049481 w 5081154"/>
                <a:gd name="connsiteY72" fmla="*/ 5453496 h 5463886"/>
                <a:gd name="connsiteX73" fmla="*/ 1143000 w 5081154"/>
                <a:gd name="connsiteY73" fmla="*/ 5276850 h 5463886"/>
                <a:gd name="connsiteX74" fmla="*/ 997527 w 5081154"/>
                <a:gd name="connsiteY74" fmla="*/ 5339196 h 5463886"/>
                <a:gd name="connsiteX75" fmla="*/ 955963 w 5081154"/>
                <a:gd name="connsiteY75" fmla="*/ 5224896 h 5463886"/>
                <a:gd name="connsiteX76" fmla="*/ 997527 w 5081154"/>
                <a:gd name="connsiteY76" fmla="*/ 5152159 h 5463886"/>
                <a:gd name="connsiteX77" fmla="*/ 924790 w 5081154"/>
                <a:gd name="connsiteY77" fmla="*/ 5110596 h 5463886"/>
                <a:gd name="connsiteX78" fmla="*/ 862445 w 5081154"/>
                <a:gd name="connsiteY78" fmla="*/ 5058641 h 5463886"/>
                <a:gd name="connsiteX79" fmla="*/ 779318 w 5081154"/>
                <a:gd name="connsiteY79" fmla="*/ 5006686 h 5463886"/>
                <a:gd name="connsiteX80" fmla="*/ 675409 w 5081154"/>
                <a:gd name="connsiteY80" fmla="*/ 4892386 h 5463886"/>
                <a:gd name="connsiteX81" fmla="*/ 602672 w 5081154"/>
                <a:gd name="connsiteY81" fmla="*/ 5027468 h 5463886"/>
                <a:gd name="connsiteX82" fmla="*/ 415636 w 5081154"/>
                <a:gd name="connsiteY82" fmla="*/ 5027468 h 5463886"/>
                <a:gd name="connsiteX83" fmla="*/ 353290 w 5081154"/>
                <a:gd name="connsiteY83" fmla="*/ 4965123 h 5463886"/>
                <a:gd name="connsiteX84" fmla="*/ 488372 w 5081154"/>
                <a:gd name="connsiteY84" fmla="*/ 4892386 h 5463886"/>
                <a:gd name="connsiteX85" fmla="*/ 633845 w 5081154"/>
                <a:gd name="connsiteY85" fmla="*/ 4902777 h 5463886"/>
                <a:gd name="connsiteX86" fmla="*/ 748145 w 5081154"/>
                <a:gd name="connsiteY86" fmla="*/ 4798868 h 5463886"/>
                <a:gd name="connsiteX87" fmla="*/ 852054 w 5081154"/>
                <a:gd name="connsiteY87" fmla="*/ 4830041 h 5463886"/>
                <a:gd name="connsiteX88" fmla="*/ 955963 w 5081154"/>
                <a:gd name="connsiteY88" fmla="*/ 4788477 h 5463886"/>
                <a:gd name="connsiteX89" fmla="*/ 976745 w 5081154"/>
                <a:gd name="connsiteY89" fmla="*/ 4861214 h 5463886"/>
                <a:gd name="connsiteX90" fmla="*/ 1039090 w 5081154"/>
                <a:gd name="connsiteY90" fmla="*/ 4694959 h 5463886"/>
                <a:gd name="connsiteX91" fmla="*/ 966354 w 5081154"/>
                <a:gd name="connsiteY91" fmla="*/ 4622223 h 5463886"/>
                <a:gd name="connsiteX92" fmla="*/ 1039090 w 5081154"/>
                <a:gd name="connsiteY92" fmla="*/ 4539096 h 5463886"/>
                <a:gd name="connsiteX93" fmla="*/ 976745 w 5081154"/>
                <a:gd name="connsiteY93" fmla="*/ 4435186 h 5463886"/>
                <a:gd name="connsiteX94" fmla="*/ 997527 w 5081154"/>
                <a:gd name="connsiteY94" fmla="*/ 4341668 h 5463886"/>
                <a:gd name="connsiteX95" fmla="*/ 1028700 w 5081154"/>
                <a:gd name="connsiteY95" fmla="*/ 4102677 h 5463886"/>
                <a:gd name="connsiteX96" fmla="*/ 935181 w 5081154"/>
                <a:gd name="connsiteY96" fmla="*/ 3676650 h 5463886"/>
                <a:gd name="connsiteX97" fmla="*/ 987136 w 5081154"/>
                <a:gd name="connsiteY97" fmla="*/ 3531177 h 5463886"/>
                <a:gd name="connsiteX98" fmla="*/ 1080654 w 5081154"/>
                <a:gd name="connsiteY98" fmla="*/ 3479223 h 5463886"/>
                <a:gd name="connsiteX99" fmla="*/ 1101436 w 5081154"/>
                <a:gd name="connsiteY99" fmla="*/ 3520786 h 5463886"/>
                <a:gd name="connsiteX100" fmla="*/ 1246909 w 5081154"/>
                <a:gd name="connsiteY100" fmla="*/ 3406486 h 5463886"/>
                <a:gd name="connsiteX101" fmla="*/ 1288472 w 5081154"/>
                <a:gd name="connsiteY101" fmla="*/ 3240232 h 5463886"/>
                <a:gd name="connsiteX102" fmla="*/ 1236518 w 5081154"/>
                <a:gd name="connsiteY102" fmla="*/ 3125932 h 5463886"/>
                <a:gd name="connsiteX103" fmla="*/ 1340427 w 5081154"/>
                <a:gd name="connsiteY103" fmla="*/ 3157105 h 5463886"/>
                <a:gd name="connsiteX104" fmla="*/ 1444336 w 5081154"/>
                <a:gd name="connsiteY104" fmla="*/ 3157105 h 5463886"/>
                <a:gd name="connsiteX105" fmla="*/ 1465118 w 5081154"/>
                <a:gd name="connsiteY105" fmla="*/ 3136323 h 5463886"/>
                <a:gd name="connsiteX106" fmla="*/ 1413163 w 5081154"/>
                <a:gd name="connsiteY106" fmla="*/ 2990850 h 5463886"/>
                <a:gd name="connsiteX107" fmla="*/ 1454727 w 5081154"/>
                <a:gd name="connsiteY107" fmla="*/ 2793423 h 5463886"/>
                <a:gd name="connsiteX108" fmla="*/ 1371600 w 5081154"/>
                <a:gd name="connsiteY108" fmla="*/ 2575214 h 5463886"/>
                <a:gd name="connsiteX109" fmla="*/ 1267690 w 5081154"/>
                <a:gd name="connsiteY109" fmla="*/ 2564823 h 5463886"/>
                <a:gd name="connsiteX110" fmla="*/ 1205345 w 5081154"/>
                <a:gd name="connsiteY110" fmla="*/ 2450523 h 5463886"/>
                <a:gd name="connsiteX111" fmla="*/ 1278081 w 5081154"/>
                <a:gd name="connsiteY111" fmla="*/ 2346614 h 5463886"/>
                <a:gd name="connsiteX112" fmla="*/ 1132609 w 5081154"/>
                <a:gd name="connsiteY112" fmla="*/ 2211532 h 5463886"/>
                <a:gd name="connsiteX113" fmla="*/ 1132609 w 5081154"/>
                <a:gd name="connsiteY113" fmla="*/ 2086841 h 5463886"/>
                <a:gd name="connsiteX114" fmla="*/ 1132609 w 5081154"/>
                <a:gd name="connsiteY114" fmla="*/ 2086841 h 5463886"/>
                <a:gd name="connsiteX115" fmla="*/ 1163781 w 5081154"/>
                <a:gd name="connsiteY115" fmla="*/ 1962150 h 5463886"/>
                <a:gd name="connsiteX116" fmla="*/ 1132609 w 5081154"/>
                <a:gd name="connsiteY116" fmla="*/ 1879023 h 5463886"/>
                <a:gd name="connsiteX117" fmla="*/ 1132609 w 5081154"/>
                <a:gd name="connsiteY117" fmla="*/ 1785505 h 5463886"/>
                <a:gd name="connsiteX118" fmla="*/ 1070263 w 5081154"/>
                <a:gd name="connsiteY118" fmla="*/ 1754332 h 5463886"/>
                <a:gd name="connsiteX119" fmla="*/ 955963 w 5081154"/>
                <a:gd name="connsiteY119" fmla="*/ 1816677 h 5463886"/>
                <a:gd name="connsiteX120" fmla="*/ 914400 w 5081154"/>
                <a:gd name="connsiteY120" fmla="*/ 1650423 h 5463886"/>
                <a:gd name="connsiteX121" fmla="*/ 841663 w 5081154"/>
                <a:gd name="connsiteY121" fmla="*/ 1421823 h 5463886"/>
                <a:gd name="connsiteX122" fmla="*/ 654627 w 5081154"/>
                <a:gd name="connsiteY122" fmla="*/ 1328305 h 5463886"/>
                <a:gd name="connsiteX123" fmla="*/ 342900 w 5081154"/>
                <a:gd name="connsiteY123" fmla="*/ 1307523 h 5463886"/>
                <a:gd name="connsiteX124" fmla="*/ 394854 w 5081154"/>
                <a:gd name="connsiteY124" fmla="*/ 1473777 h 5463886"/>
                <a:gd name="connsiteX125" fmla="*/ 270163 w 5081154"/>
                <a:gd name="connsiteY125" fmla="*/ 1546514 h 5463886"/>
                <a:gd name="connsiteX126" fmla="*/ 51954 w 5081154"/>
                <a:gd name="connsiteY126" fmla="*/ 1619250 h 5463886"/>
                <a:gd name="connsiteX127" fmla="*/ 114300 w 5081154"/>
                <a:gd name="connsiteY127" fmla="*/ 1359477 h 5463886"/>
                <a:gd name="connsiteX128" fmla="*/ 10390 w 5081154"/>
                <a:gd name="connsiteY128" fmla="*/ 1099705 h 5463886"/>
                <a:gd name="connsiteX129" fmla="*/ 0 w 5081154"/>
                <a:gd name="connsiteY129" fmla="*/ 798368 h 5463886"/>
                <a:gd name="connsiteX130" fmla="*/ 270163 w 5081154"/>
                <a:gd name="connsiteY130" fmla="*/ 673677 h 5463886"/>
                <a:gd name="connsiteX131" fmla="*/ 571500 w 5081154"/>
                <a:gd name="connsiteY131" fmla="*/ 746414 h 5463886"/>
                <a:gd name="connsiteX132" fmla="*/ 571500 w 5081154"/>
                <a:gd name="connsiteY132" fmla="*/ 538596 h 5463886"/>
                <a:gd name="connsiteX133" fmla="*/ 852054 w 5081154"/>
                <a:gd name="connsiteY133" fmla="*/ 226868 h 5463886"/>
                <a:gd name="connsiteX134" fmla="*/ 1111827 w 5081154"/>
                <a:gd name="connsiteY134" fmla="*/ 112568 h 5463886"/>
                <a:gd name="connsiteX135" fmla="*/ 1211060 w 5081154"/>
                <a:gd name="connsiteY135" fmla="*/ 0 h 5463886"/>
                <a:gd name="connsiteX136" fmla="*/ 1289165 w 5081154"/>
                <a:gd name="connsiteY136" fmla="*/ 31864 h 5463886"/>
                <a:gd name="connsiteX137" fmla="*/ 1325360 w 5081154"/>
                <a:gd name="connsiteY137" fmla="*/ 79489 h 5463886"/>
                <a:gd name="connsiteX138" fmla="*/ 1432040 w 5081154"/>
                <a:gd name="connsiteY138" fmla="*/ 129019 h 5463886"/>
                <a:gd name="connsiteX139" fmla="*/ 1492480 w 5081154"/>
                <a:gd name="connsiteY139" fmla="*/ 233796 h 5463886"/>
                <a:gd name="connsiteX140" fmla="*/ 1489190 w 5081154"/>
                <a:gd name="connsiteY140" fmla="*/ 285229 h 5463886"/>
                <a:gd name="connsiteX141" fmla="*/ 1694930 w 5081154"/>
                <a:gd name="connsiteY141" fmla="*/ 393814 h 5463886"/>
                <a:gd name="connsiteX142" fmla="*/ 1694930 w 5081154"/>
                <a:gd name="connsiteY142" fmla="*/ 523354 h 5463886"/>
                <a:gd name="connsiteX143" fmla="*/ 1710516 w 5081154"/>
                <a:gd name="connsiteY143" fmla="*/ 585874 h 5463886"/>
                <a:gd name="connsiteX144" fmla="*/ 1769225 w 5081154"/>
                <a:gd name="connsiteY144" fmla="*/ 576694 h 5463886"/>
                <a:gd name="connsiteX145" fmla="*/ 1803515 w 5081154"/>
                <a:gd name="connsiteY145" fmla="*/ 618604 h 5463886"/>
                <a:gd name="connsiteX146" fmla="*/ 1830185 w 5081154"/>
                <a:gd name="connsiteY146" fmla="*/ 559549 h 5463886"/>
                <a:gd name="connsiteX147" fmla="*/ 1921625 w 5081154"/>
                <a:gd name="connsiteY147" fmla="*/ 570979 h 5463886"/>
                <a:gd name="connsiteX148" fmla="*/ 1948295 w 5081154"/>
                <a:gd name="connsiteY148" fmla="*/ 511924 h 5463886"/>
                <a:gd name="connsiteX149" fmla="*/ 1870190 w 5081154"/>
                <a:gd name="connsiteY149" fmla="*/ 470014 h 5463886"/>
                <a:gd name="connsiteX150" fmla="*/ 1820660 w 5081154"/>
                <a:gd name="connsiteY150" fmla="*/ 388099 h 5463886"/>
                <a:gd name="connsiteX151" fmla="*/ 1836593 w 5081154"/>
                <a:gd name="connsiteY151" fmla="*/ 347749 h 5463886"/>
                <a:gd name="connsiteX152" fmla="*/ 1976870 w 5081154"/>
                <a:gd name="connsiteY152" fmla="*/ 315709 h 5463886"/>
                <a:gd name="connsiteX153" fmla="*/ 2009255 w 5081154"/>
                <a:gd name="connsiteY153" fmla="*/ 344284 h 5463886"/>
                <a:gd name="connsiteX154" fmla="*/ 2070215 w 5081154"/>
                <a:gd name="connsiteY154" fmla="*/ 344284 h 5463886"/>
                <a:gd name="connsiteX155" fmla="*/ 2098790 w 5081154"/>
                <a:gd name="connsiteY155" fmla="*/ 382384 h 5463886"/>
                <a:gd name="connsiteX156" fmla="*/ 2138795 w 5081154"/>
                <a:gd name="connsiteY156" fmla="*/ 361429 h 5463886"/>
                <a:gd name="connsiteX157" fmla="*/ 2176895 w 5081154"/>
                <a:gd name="connsiteY157" fmla="*/ 384289 h 5463886"/>
                <a:gd name="connsiteX158" fmla="*/ 2235950 w 5081154"/>
                <a:gd name="connsiteY158" fmla="*/ 386194 h 5463886"/>
                <a:gd name="connsiteX159" fmla="*/ 2272145 w 5081154"/>
                <a:gd name="connsiteY159" fmla="*/ 441439 h 5463886"/>
                <a:gd name="connsiteX160" fmla="*/ 2278380 w 5081154"/>
                <a:gd name="connsiteY160" fmla="*/ 529936 h 5463886"/>
                <a:gd name="connsiteX161" fmla="*/ 2321675 w 5081154"/>
                <a:gd name="connsiteY161" fmla="*/ 500494 h 5463886"/>
                <a:gd name="connsiteX162" fmla="*/ 2371205 w 5081154"/>
                <a:gd name="connsiteY162" fmla="*/ 523354 h 5463886"/>
                <a:gd name="connsiteX163" fmla="*/ 2401685 w 5081154"/>
                <a:gd name="connsiteY163" fmla="*/ 403339 h 5463886"/>
                <a:gd name="connsiteX164" fmla="*/ 2375015 w 5081154"/>
                <a:gd name="connsiteY164" fmla="*/ 235699 h 5463886"/>
                <a:gd name="connsiteX165" fmla="*/ 2392160 w 5081154"/>
                <a:gd name="connsiteY165" fmla="*/ 176644 h 5463886"/>
                <a:gd name="connsiteX166" fmla="*/ 2543001 w 5081154"/>
                <a:gd name="connsiteY166" fmla="*/ 128501 h 5463886"/>
                <a:gd name="connsiteX167" fmla="*/ 2580755 w 5081154"/>
                <a:gd name="connsiteY167" fmla="*/ 163309 h 5463886"/>
                <a:gd name="connsiteX168" fmla="*/ 2573135 w 5081154"/>
                <a:gd name="connsiteY168" fmla="*/ 266179 h 5463886"/>
                <a:gd name="connsiteX169" fmla="*/ 2628380 w 5081154"/>
                <a:gd name="connsiteY169" fmla="*/ 292849 h 5463886"/>
                <a:gd name="connsiteX170" fmla="*/ 2667519 w 5081154"/>
                <a:gd name="connsiteY170" fmla="*/ 355369 h 5463886"/>
                <a:gd name="connsiteX171" fmla="*/ 2662670 w 5081154"/>
                <a:gd name="connsiteY171" fmla="*/ 353809 h 5463886"/>
                <a:gd name="connsiteX172" fmla="*/ 2943398 w 5081154"/>
                <a:gd name="connsiteY172" fmla="*/ 307051 h 5463886"/>
                <a:gd name="connsiteX173" fmla="*/ 2978900 w 5081154"/>
                <a:gd name="connsiteY173" fmla="*/ 344284 h 5463886"/>
                <a:gd name="connsiteX174" fmla="*/ 3076055 w 5081154"/>
                <a:gd name="connsiteY174" fmla="*/ 290944 h 5463886"/>
                <a:gd name="connsiteX175" fmla="*/ 3125585 w 5081154"/>
                <a:gd name="connsiteY175" fmla="*/ 351904 h 5463886"/>
                <a:gd name="connsiteX176" fmla="*/ 3125585 w 5081154"/>
                <a:gd name="connsiteY176" fmla="*/ 416674 h 5463886"/>
                <a:gd name="connsiteX177" fmla="*/ 3265170 w 5081154"/>
                <a:gd name="connsiteY177" fmla="*/ 480233 h 5463886"/>
                <a:gd name="connsiteX178" fmla="*/ 3287510 w 5081154"/>
                <a:gd name="connsiteY178" fmla="*/ 538594 h 5463886"/>
                <a:gd name="connsiteX179" fmla="*/ 3247678 w 5081154"/>
                <a:gd name="connsiteY179" fmla="*/ 571500 h 5463886"/>
                <a:gd name="connsiteX180" fmla="*/ 3358861 w 5081154"/>
                <a:gd name="connsiteY180" fmla="*/ 710219 h 5463886"/>
                <a:gd name="connsiteX181" fmla="*/ 3359900 w 5081154"/>
                <a:gd name="connsiteY181" fmla="*/ 828154 h 5463886"/>
                <a:gd name="connsiteX182" fmla="*/ 3411335 w 5081154"/>
                <a:gd name="connsiteY182" fmla="*/ 860539 h 5463886"/>
                <a:gd name="connsiteX183" fmla="*/ 3436446 w 5081154"/>
                <a:gd name="connsiteY183" fmla="*/ 919422 h 5463886"/>
                <a:gd name="connsiteX184" fmla="*/ 3647209 w 5081154"/>
                <a:gd name="connsiteY184" fmla="*/ 1037359 h 5463886"/>
                <a:gd name="connsiteX185" fmla="*/ 3643745 w 5081154"/>
                <a:gd name="connsiteY185" fmla="*/ 1098664 h 5463886"/>
                <a:gd name="connsiteX186" fmla="*/ 3706783 w 5081154"/>
                <a:gd name="connsiteY186" fmla="*/ 1141095 h 5463886"/>
                <a:gd name="connsiteX0" fmla="*/ 3706783 w 5081154"/>
                <a:gd name="connsiteY0" fmla="*/ 1141095 h 5463886"/>
                <a:gd name="connsiteX1" fmla="*/ 3647209 w 5081154"/>
                <a:gd name="connsiteY1" fmla="*/ 1276350 h 5463886"/>
                <a:gd name="connsiteX2" fmla="*/ 3633874 w 5081154"/>
                <a:gd name="connsiteY2" fmla="*/ 1352723 h 5463886"/>
                <a:gd name="connsiteX3" fmla="*/ 3566852 w 5081154"/>
                <a:gd name="connsiteY3" fmla="*/ 1411605 h 5463886"/>
                <a:gd name="connsiteX4" fmla="*/ 3595254 w 5081154"/>
                <a:gd name="connsiteY4" fmla="*/ 1494559 h 5463886"/>
                <a:gd name="connsiteX5" fmla="*/ 3678381 w 5081154"/>
                <a:gd name="connsiteY5" fmla="*/ 1525732 h 5463886"/>
                <a:gd name="connsiteX6" fmla="*/ 3688772 w 5081154"/>
                <a:gd name="connsiteY6" fmla="*/ 1640032 h 5463886"/>
                <a:gd name="connsiteX7" fmla="*/ 3733107 w 5081154"/>
                <a:gd name="connsiteY7" fmla="*/ 1658043 h 5463886"/>
                <a:gd name="connsiteX8" fmla="*/ 3758911 w 5081154"/>
                <a:gd name="connsiteY8" fmla="*/ 1778751 h 5463886"/>
                <a:gd name="connsiteX9" fmla="*/ 3791642 w 5081154"/>
                <a:gd name="connsiteY9" fmla="*/ 1787236 h 5463886"/>
                <a:gd name="connsiteX10" fmla="*/ 3824720 w 5081154"/>
                <a:gd name="connsiteY10" fmla="*/ 1945178 h 5463886"/>
                <a:gd name="connsiteX11" fmla="*/ 3901959 w 5081154"/>
                <a:gd name="connsiteY11" fmla="*/ 1990379 h 5463886"/>
                <a:gd name="connsiteX12" fmla="*/ 3958936 w 5081154"/>
                <a:gd name="connsiteY12" fmla="*/ 2076450 h 5463886"/>
                <a:gd name="connsiteX13" fmla="*/ 4171257 w 5081154"/>
                <a:gd name="connsiteY13" fmla="*/ 2119053 h 5463886"/>
                <a:gd name="connsiteX14" fmla="*/ 4209530 w 5081154"/>
                <a:gd name="connsiteY14" fmla="*/ 2159749 h 5463886"/>
                <a:gd name="connsiteX15" fmla="*/ 4219055 w 5081154"/>
                <a:gd name="connsiteY15" fmla="*/ 2220709 h 5463886"/>
                <a:gd name="connsiteX16" fmla="*/ 4404013 w 5081154"/>
                <a:gd name="connsiteY16" fmla="*/ 2470266 h 5463886"/>
                <a:gd name="connsiteX17" fmla="*/ 4447309 w 5081154"/>
                <a:gd name="connsiteY17" fmla="*/ 2429741 h 5463886"/>
                <a:gd name="connsiteX18" fmla="*/ 4603172 w 5081154"/>
                <a:gd name="connsiteY18" fmla="*/ 2575214 h 5463886"/>
                <a:gd name="connsiteX19" fmla="*/ 4603172 w 5081154"/>
                <a:gd name="connsiteY19" fmla="*/ 2658341 h 5463886"/>
                <a:gd name="connsiteX20" fmla="*/ 4711584 w 5081154"/>
                <a:gd name="connsiteY20" fmla="*/ 2760345 h 5463886"/>
                <a:gd name="connsiteX21" fmla="*/ 4777220 w 5081154"/>
                <a:gd name="connsiteY21" fmla="*/ 2723629 h 5463886"/>
                <a:gd name="connsiteX22" fmla="*/ 4831772 w 5081154"/>
                <a:gd name="connsiteY22" fmla="*/ 2741468 h 5463886"/>
                <a:gd name="connsiteX23" fmla="*/ 4897755 w 5081154"/>
                <a:gd name="connsiteY23" fmla="*/ 2862522 h 5463886"/>
                <a:gd name="connsiteX24" fmla="*/ 4966854 w 5081154"/>
                <a:gd name="connsiteY24" fmla="*/ 2868237 h 5463886"/>
                <a:gd name="connsiteX25" fmla="*/ 5060372 w 5081154"/>
                <a:gd name="connsiteY25" fmla="*/ 3063586 h 5463886"/>
                <a:gd name="connsiteX26" fmla="*/ 5081154 w 5081154"/>
                <a:gd name="connsiteY26" fmla="*/ 3167496 h 5463886"/>
                <a:gd name="connsiteX27" fmla="*/ 5060372 w 5081154"/>
                <a:gd name="connsiteY27" fmla="*/ 3261014 h 5463886"/>
                <a:gd name="connsiteX28" fmla="*/ 5060372 w 5081154"/>
                <a:gd name="connsiteY28" fmla="*/ 3323359 h 5463886"/>
                <a:gd name="connsiteX29" fmla="*/ 4935681 w 5081154"/>
                <a:gd name="connsiteY29" fmla="*/ 3458441 h 5463886"/>
                <a:gd name="connsiteX30" fmla="*/ 4748645 w 5081154"/>
                <a:gd name="connsiteY30" fmla="*/ 3354532 h 5463886"/>
                <a:gd name="connsiteX31" fmla="*/ 4665518 w 5081154"/>
                <a:gd name="connsiteY31" fmla="*/ 3406486 h 5463886"/>
                <a:gd name="connsiteX32" fmla="*/ 4623954 w 5081154"/>
                <a:gd name="connsiteY32" fmla="*/ 3718214 h 5463886"/>
                <a:gd name="connsiteX33" fmla="*/ 4478481 w 5081154"/>
                <a:gd name="connsiteY33" fmla="*/ 3842905 h 5463886"/>
                <a:gd name="connsiteX34" fmla="*/ 4239490 w 5081154"/>
                <a:gd name="connsiteY34" fmla="*/ 3894859 h 5463886"/>
                <a:gd name="connsiteX35" fmla="*/ 4156363 w 5081154"/>
                <a:gd name="connsiteY35" fmla="*/ 3957205 h 5463886"/>
                <a:gd name="connsiteX36" fmla="*/ 4073236 w 5081154"/>
                <a:gd name="connsiteY36" fmla="*/ 3988377 h 5463886"/>
                <a:gd name="connsiteX37" fmla="*/ 3938154 w 5081154"/>
                <a:gd name="connsiteY37" fmla="*/ 4123459 h 5463886"/>
                <a:gd name="connsiteX38" fmla="*/ 4042063 w 5081154"/>
                <a:gd name="connsiteY38" fmla="*/ 4383232 h 5463886"/>
                <a:gd name="connsiteX39" fmla="*/ 4156363 w 5081154"/>
                <a:gd name="connsiteY39" fmla="*/ 4559877 h 5463886"/>
                <a:gd name="connsiteX40" fmla="*/ 4083627 w 5081154"/>
                <a:gd name="connsiteY40" fmla="*/ 4736523 h 5463886"/>
                <a:gd name="connsiteX41" fmla="*/ 4083627 w 5081154"/>
                <a:gd name="connsiteY41" fmla="*/ 4819650 h 5463886"/>
                <a:gd name="connsiteX42" fmla="*/ 4239490 w 5081154"/>
                <a:gd name="connsiteY42" fmla="*/ 4809259 h 5463886"/>
                <a:gd name="connsiteX43" fmla="*/ 4260272 w 5081154"/>
                <a:gd name="connsiteY43" fmla="*/ 4892386 h 5463886"/>
                <a:gd name="connsiteX44" fmla="*/ 4197927 w 5081154"/>
                <a:gd name="connsiteY44" fmla="*/ 5214505 h 5463886"/>
                <a:gd name="connsiteX45" fmla="*/ 3948545 w 5081154"/>
                <a:gd name="connsiteY45" fmla="*/ 5048250 h 5463886"/>
                <a:gd name="connsiteX46" fmla="*/ 4000500 w 5081154"/>
                <a:gd name="connsiteY46" fmla="*/ 4985905 h 5463886"/>
                <a:gd name="connsiteX47" fmla="*/ 3927763 w 5081154"/>
                <a:gd name="connsiteY47" fmla="*/ 4944341 h 5463886"/>
                <a:gd name="connsiteX48" fmla="*/ 3927763 w 5081154"/>
                <a:gd name="connsiteY48" fmla="*/ 4871605 h 5463886"/>
                <a:gd name="connsiteX49" fmla="*/ 3771900 w 5081154"/>
                <a:gd name="connsiteY49" fmla="*/ 4881996 h 5463886"/>
                <a:gd name="connsiteX50" fmla="*/ 3667990 w 5081154"/>
                <a:gd name="connsiteY50" fmla="*/ 4933950 h 5463886"/>
                <a:gd name="connsiteX51" fmla="*/ 3564081 w 5081154"/>
                <a:gd name="connsiteY51" fmla="*/ 4830041 h 5463886"/>
                <a:gd name="connsiteX52" fmla="*/ 3356263 w 5081154"/>
                <a:gd name="connsiteY52" fmla="*/ 4850823 h 5463886"/>
                <a:gd name="connsiteX53" fmla="*/ 3356263 w 5081154"/>
                <a:gd name="connsiteY53" fmla="*/ 4726132 h 5463886"/>
                <a:gd name="connsiteX54" fmla="*/ 3273136 w 5081154"/>
                <a:gd name="connsiteY54" fmla="*/ 4819650 h 5463886"/>
                <a:gd name="connsiteX55" fmla="*/ 3293918 w 5081154"/>
                <a:gd name="connsiteY55" fmla="*/ 4933950 h 5463886"/>
                <a:gd name="connsiteX56" fmla="*/ 2930236 w 5081154"/>
                <a:gd name="connsiteY56" fmla="*/ 4933950 h 5463886"/>
                <a:gd name="connsiteX57" fmla="*/ 2670463 w 5081154"/>
                <a:gd name="connsiteY57" fmla="*/ 4954732 h 5463886"/>
                <a:gd name="connsiteX58" fmla="*/ 2628900 w 5081154"/>
                <a:gd name="connsiteY58" fmla="*/ 5120986 h 5463886"/>
                <a:gd name="connsiteX59" fmla="*/ 2441863 w 5081154"/>
                <a:gd name="connsiteY59" fmla="*/ 5120986 h 5463886"/>
                <a:gd name="connsiteX60" fmla="*/ 2369127 w 5081154"/>
                <a:gd name="connsiteY60" fmla="*/ 5204114 h 5463886"/>
                <a:gd name="connsiteX61" fmla="*/ 2265218 w 5081154"/>
                <a:gd name="connsiteY61" fmla="*/ 5276850 h 5463886"/>
                <a:gd name="connsiteX62" fmla="*/ 1849581 w 5081154"/>
                <a:gd name="connsiteY62" fmla="*/ 5266459 h 5463886"/>
                <a:gd name="connsiteX63" fmla="*/ 1870363 w 5081154"/>
                <a:gd name="connsiteY63" fmla="*/ 5069032 h 5463886"/>
                <a:gd name="connsiteX64" fmla="*/ 1766454 w 5081154"/>
                <a:gd name="connsiteY64" fmla="*/ 5079423 h 5463886"/>
                <a:gd name="connsiteX65" fmla="*/ 1610590 w 5081154"/>
                <a:gd name="connsiteY65" fmla="*/ 4944341 h 5463886"/>
                <a:gd name="connsiteX66" fmla="*/ 1527463 w 5081154"/>
                <a:gd name="connsiteY66" fmla="*/ 5017077 h 5463886"/>
                <a:gd name="connsiteX67" fmla="*/ 1465118 w 5081154"/>
                <a:gd name="connsiteY67" fmla="*/ 5048250 h 5463886"/>
                <a:gd name="connsiteX68" fmla="*/ 1361209 w 5081154"/>
                <a:gd name="connsiteY68" fmla="*/ 5027468 h 5463886"/>
                <a:gd name="connsiteX69" fmla="*/ 1392381 w 5081154"/>
                <a:gd name="connsiteY69" fmla="*/ 5193723 h 5463886"/>
                <a:gd name="connsiteX70" fmla="*/ 1340427 w 5081154"/>
                <a:gd name="connsiteY70" fmla="*/ 5318414 h 5463886"/>
                <a:gd name="connsiteX71" fmla="*/ 1153390 w 5081154"/>
                <a:gd name="connsiteY71" fmla="*/ 5463886 h 5463886"/>
                <a:gd name="connsiteX72" fmla="*/ 1049481 w 5081154"/>
                <a:gd name="connsiteY72" fmla="*/ 5453496 h 5463886"/>
                <a:gd name="connsiteX73" fmla="*/ 1143000 w 5081154"/>
                <a:gd name="connsiteY73" fmla="*/ 5276850 h 5463886"/>
                <a:gd name="connsiteX74" fmla="*/ 997527 w 5081154"/>
                <a:gd name="connsiteY74" fmla="*/ 5339196 h 5463886"/>
                <a:gd name="connsiteX75" fmla="*/ 955963 w 5081154"/>
                <a:gd name="connsiteY75" fmla="*/ 5224896 h 5463886"/>
                <a:gd name="connsiteX76" fmla="*/ 997527 w 5081154"/>
                <a:gd name="connsiteY76" fmla="*/ 5152159 h 5463886"/>
                <a:gd name="connsiteX77" fmla="*/ 924790 w 5081154"/>
                <a:gd name="connsiteY77" fmla="*/ 5110596 h 5463886"/>
                <a:gd name="connsiteX78" fmla="*/ 862445 w 5081154"/>
                <a:gd name="connsiteY78" fmla="*/ 5058641 h 5463886"/>
                <a:gd name="connsiteX79" fmla="*/ 779318 w 5081154"/>
                <a:gd name="connsiteY79" fmla="*/ 5006686 h 5463886"/>
                <a:gd name="connsiteX80" fmla="*/ 675409 w 5081154"/>
                <a:gd name="connsiteY80" fmla="*/ 4892386 h 5463886"/>
                <a:gd name="connsiteX81" fmla="*/ 602672 w 5081154"/>
                <a:gd name="connsiteY81" fmla="*/ 5027468 h 5463886"/>
                <a:gd name="connsiteX82" fmla="*/ 415636 w 5081154"/>
                <a:gd name="connsiteY82" fmla="*/ 5027468 h 5463886"/>
                <a:gd name="connsiteX83" fmla="*/ 353290 w 5081154"/>
                <a:gd name="connsiteY83" fmla="*/ 4965123 h 5463886"/>
                <a:gd name="connsiteX84" fmla="*/ 488372 w 5081154"/>
                <a:gd name="connsiteY84" fmla="*/ 4892386 h 5463886"/>
                <a:gd name="connsiteX85" fmla="*/ 633845 w 5081154"/>
                <a:gd name="connsiteY85" fmla="*/ 4902777 h 5463886"/>
                <a:gd name="connsiteX86" fmla="*/ 748145 w 5081154"/>
                <a:gd name="connsiteY86" fmla="*/ 4798868 h 5463886"/>
                <a:gd name="connsiteX87" fmla="*/ 852054 w 5081154"/>
                <a:gd name="connsiteY87" fmla="*/ 4830041 h 5463886"/>
                <a:gd name="connsiteX88" fmla="*/ 955963 w 5081154"/>
                <a:gd name="connsiteY88" fmla="*/ 4788477 h 5463886"/>
                <a:gd name="connsiteX89" fmla="*/ 976745 w 5081154"/>
                <a:gd name="connsiteY89" fmla="*/ 4861214 h 5463886"/>
                <a:gd name="connsiteX90" fmla="*/ 1039090 w 5081154"/>
                <a:gd name="connsiteY90" fmla="*/ 4694959 h 5463886"/>
                <a:gd name="connsiteX91" fmla="*/ 966354 w 5081154"/>
                <a:gd name="connsiteY91" fmla="*/ 4622223 h 5463886"/>
                <a:gd name="connsiteX92" fmla="*/ 1039090 w 5081154"/>
                <a:gd name="connsiteY92" fmla="*/ 4539096 h 5463886"/>
                <a:gd name="connsiteX93" fmla="*/ 976745 w 5081154"/>
                <a:gd name="connsiteY93" fmla="*/ 4435186 h 5463886"/>
                <a:gd name="connsiteX94" fmla="*/ 997527 w 5081154"/>
                <a:gd name="connsiteY94" fmla="*/ 4341668 h 5463886"/>
                <a:gd name="connsiteX95" fmla="*/ 1028700 w 5081154"/>
                <a:gd name="connsiteY95" fmla="*/ 4102677 h 5463886"/>
                <a:gd name="connsiteX96" fmla="*/ 935181 w 5081154"/>
                <a:gd name="connsiteY96" fmla="*/ 3676650 h 5463886"/>
                <a:gd name="connsiteX97" fmla="*/ 987136 w 5081154"/>
                <a:gd name="connsiteY97" fmla="*/ 3531177 h 5463886"/>
                <a:gd name="connsiteX98" fmla="*/ 1080654 w 5081154"/>
                <a:gd name="connsiteY98" fmla="*/ 3479223 h 5463886"/>
                <a:gd name="connsiteX99" fmla="*/ 1101436 w 5081154"/>
                <a:gd name="connsiteY99" fmla="*/ 3520786 h 5463886"/>
                <a:gd name="connsiteX100" fmla="*/ 1246909 w 5081154"/>
                <a:gd name="connsiteY100" fmla="*/ 3406486 h 5463886"/>
                <a:gd name="connsiteX101" fmla="*/ 1288472 w 5081154"/>
                <a:gd name="connsiteY101" fmla="*/ 3240232 h 5463886"/>
                <a:gd name="connsiteX102" fmla="*/ 1236518 w 5081154"/>
                <a:gd name="connsiteY102" fmla="*/ 3125932 h 5463886"/>
                <a:gd name="connsiteX103" fmla="*/ 1340427 w 5081154"/>
                <a:gd name="connsiteY103" fmla="*/ 3157105 h 5463886"/>
                <a:gd name="connsiteX104" fmla="*/ 1444336 w 5081154"/>
                <a:gd name="connsiteY104" fmla="*/ 3157105 h 5463886"/>
                <a:gd name="connsiteX105" fmla="*/ 1465118 w 5081154"/>
                <a:gd name="connsiteY105" fmla="*/ 3136323 h 5463886"/>
                <a:gd name="connsiteX106" fmla="*/ 1413163 w 5081154"/>
                <a:gd name="connsiteY106" fmla="*/ 2990850 h 5463886"/>
                <a:gd name="connsiteX107" fmla="*/ 1454727 w 5081154"/>
                <a:gd name="connsiteY107" fmla="*/ 2793423 h 5463886"/>
                <a:gd name="connsiteX108" fmla="*/ 1371600 w 5081154"/>
                <a:gd name="connsiteY108" fmla="*/ 2575214 h 5463886"/>
                <a:gd name="connsiteX109" fmla="*/ 1267690 w 5081154"/>
                <a:gd name="connsiteY109" fmla="*/ 2564823 h 5463886"/>
                <a:gd name="connsiteX110" fmla="*/ 1205345 w 5081154"/>
                <a:gd name="connsiteY110" fmla="*/ 2450523 h 5463886"/>
                <a:gd name="connsiteX111" fmla="*/ 1278081 w 5081154"/>
                <a:gd name="connsiteY111" fmla="*/ 2346614 h 5463886"/>
                <a:gd name="connsiteX112" fmla="*/ 1132609 w 5081154"/>
                <a:gd name="connsiteY112" fmla="*/ 2211532 h 5463886"/>
                <a:gd name="connsiteX113" fmla="*/ 1132609 w 5081154"/>
                <a:gd name="connsiteY113" fmla="*/ 2086841 h 5463886"/>
                <a:gd name="connsiteX114" fmla="*/ 1132609 w 5081154"/>
                <a:gd name="connsiteY114" fmla="*/ 2086841 h 5463886"/>
                <a:gd name="connsiteX115" fmla="*/ 1163781 w 5081154"/>
                <a:gd name="connsiteY115" fmla="*/ 1962150 h 5463886"/>
                <a:gd name="connsiteX116" fmla="*/ 1132609 w 5081154"/>
                <a:gd name="connsiteY116" fmla="*/ 1879023 h 5463886"/>
                <a:gd name="connsiteX117" fmla="*/ 1132609 w 5081154"/>
                <a:gd name="connsiteY117" fmla="*/ 1785505 h 5463886"/>
                <a:gd name="connsiteX118" fmla="*/ 1070263 w 5081154"/>
                <a:gd name="connsiteY118" fmla="*/ 1754332 h 5463886"/>
                <a:gd name="connsiteX119" fmla="*/ 955963 w 5081154"/>
                <a:gd name="connsiteY119" fmla="*/ 1816677 h 5463886"/>
                <a:gd name="connsiteX120" fmla="*/ 914400 w 5081154"/>
                <a:gd name="connsiteY120" fmla="*/ 1650423 h 5463886"/>
                <a:gd name="connsiteX121" fmla="*/ 841663 w 5081154"/>
                <a:gd name="connsiteY121" fmla="*/ 1421823 h 5463886"/>
                <a:gd name="connsiteX122" fmla="*/ 654627 w 5081154"/>
                <a:gd name="connsiteY122" fmla="*/ 1328305 h 5463886"/>
                <a:gd name="connsiteX123" fmla="*/ 342900 w 5081154"/>
                <a:gd name="connsiteY123" fmla="*/ 1307523 h 5463886"/>
                <a:gd name="connsiteX124" fmla="*/ 394854 w 5081154"/>
                <a:gd name="connsiteY124" fmla="*/ 1473777 h 5463886"/>
                <a:gd name="connsiteX125" fmla="*/ 270163 w 5081154"/>
                <a:gd name="connsiteY125" fmla="*/ 1546514 h 5463886"/>
                <a:gd name="connsiteX126" fmla="*/ 51954 w 5081154"/>
                <a:gd name="connsiteY126" fmla="*/ 1619250 h 5463886"/>
                <a:gd name="connsiteX127" fmla="*/ 114300 w 5081154"/>
                <a:gd name="connsiteY127" fmla="*/ 1359477 h 5463886"/>
                <a:gd name="connsiteX128" fmla="*/ 10390 w 5081154"/>
                <a:gd name="connsiteY128" fmla="*/ 1099705 h 5463886"/>
                <a:gd name="connsiteX129" fmla="*/ 0 w 5081154"/>
                <a:gd name="connsiteY129" fmla="*/ 798368 h 5463886"/>
                <a:gd name="connsiteX130" fmla="*/ 270163 w 5081154"/>
                <a:gd name="connsiteY130" fmla="*/ 673677 h 5463886"/>
                <a:gd name="connsiteX131" fmla="*/ 571500 w 5081154"/>
                <a:gd name="connsiteY131" fmla="*/ 746414 h 5463886"/>
                <a:gd name="connsiteX132" fmla="*/ 571500 w 5081154"/>
                <a:gd name="connsiteY132" fmla="*/ 538596 h 5463886"/>
                <a:gd name="connsiteX133" fmla="*/ 852054 w 5081154"/>
                <a:gd name="connsiteY133" fmla="*/ 226868 h 5463886"/>
                <a:gd name="connsiteX134" fmla="*/ 1111827 w 5081154"/>
                <a:gd name="connsiteY134" fmla="*/ 112568 h 5463886"/>
                <a:gd name="connsiteX135" fmla="*/ 1211060 w 5081154"/>
                <a:gd name="connsiteY135" fmla="*/ 0 h 5463886"/>
                <a:gd name="connsiteX136" fmla="*/ 1289165 w 5081154"/>
                <a:gd name="connsiteY136" fmla="*/ 31864 h 5463886"/>
                <a:gd name="connsiteX137" fmla="*/ 1325360 w 5081154"/>
                <a:gd name="connsiteY137" fmla="*/ 79489 h 5463886"/>
                <a:gd name="connsiteX138" fmla="*/ 1432040 w 5081154"/>
                <a:gd name="connsiteY138" fmla="*/ 129019 h 5463886"/>
                <a:gd name="connsiteX139" fmla="*/ 1492480 w 5081154"/>
                <a:gd name="connsiteY139" fmla="*/ 233796 h 5463886"/>
                <a:gd name="connsiteX140" fmla="*/ 1489190 w 5081154"/>
                <a:gd name="connsiteY140" fmla="*/ 285229 h 5463886"/>
                <a:gd name="connsiteX141" fmla="*/ 1694930 w 5081154"/>
                <a:gd name="connsiteY141" fmla="*/ 393814 h 5463886"/>
                <a:gd name="connsiteX142" fmla="*/ 1694930 w 5081154"/>
                <a:gd name="connsiteY142" fmla="*/ 523354 h 5463886"/>
                <a:gd name="connsiteX143" fmla="*/ 1710516 w 5081154"/>
                <a:gd name="connsiteY143" fmla="*/ 585874 h 5463886"/>
                <a:gd name="connsiteX144" fmla="*/ 1769225 w 5081154"/>
                <a:gd name="connsiteY144" fmla="*/ 576694 h 5463886"/>
                <a:gd name="connsiteX145" fmla="*/ 1803515 w 5081154"/>
                <a:gd name="connsiteY145" fmla="*/ 618604 h 5463886"/>
                <a:gd name="connsiteX146" fmla="*/ 1830185 w 5081154"/>
                <a:gd name="connsiteY146" fmla="*/ 559549 h 5463886"/>
                <a:gd name="connsiteX147" fmla="*/ 1921625 w 5081154"/>
                <a:gd name="connsiteY147" fmla="*/ 570979 h 5463886"/>
                <a:gd name="connsiteX148" fmla="*/ 1948295 w 5081154"/>
                <a:gd name="connsiteY148" fmla="*/ 511924 h 5463886"/>
                <a:gd name="connsiteX149" fmla="*/ 1870190 w 5081154"/>
                <a:gd name="connsiteY149" fmla="*/ 470014 h 5463886"/>
                <a:gd name="connsiteX150" fmla="*/ 1820660 w 5081154"/>
                <a:gd name="connsiteY150" fmla="*/ 388099 h 5463886"/>
                <a:gd name="connsiteX151" fmla="*/ 1836593 w 5081154"/>
                <a:gd name="connsiteY151" fmla="*/ 347749 h 5463886"/>
                <a:gd name="connsiteX152" fmla="*/ 1976870 w 5081154"/>
                <a:gd name="connsiteY152" fmla="*/ 315709 h 5463886"/>
                <a:gd name="connsiteX153" fmla="*/ 2009255 w 5081154"/>
                <a:gd name="connsiteY153" fmla="*/ 344284 h 5463886"/>
                <a:gd name="connsiteX154" fmla="*/ 2070215 w 5081154"/>
                <a:gd name="connsiteY154" fmla="*/ 344284 h 5463886"/>
                <a:gd name="connsiteX155" fmla="*/ 2098790 w 5081154"/>
                <a:gd name="connsiteY155" fmla="*/ 382384 h 5463886"/>
                <a:gd name="connsiteX156" fmla="*/ 2138795 w 5081154"/>
                <a:gd name="connsiteY156" fmla="*/ 361429 h 5463886"/>
                <a:gd name="connsiteX157" fmla="*/ 2176895 w 5081154"/>
                <a:gd name="connsiteY157" fmla="*/ 384289 h 5463886"/>
                <a:gd name="connsiteX158" fmla="*/ 2235950 w 5081154"/>
                <a:gd name="connsiteY158" fmla="*/ 386194 h 5463886"/>
                <a:gd name="connsiteX159" fmla="*/ 2272145 w 5081154"/>
                <a:gd name="connsiteY159" fmla="*/ 441439 h 5463886"/>
                <a:gd name="connsiteX160" fmla="*/ 2278380 w 5081154"/>
                <a:gd name="connsiteY160" fmla="*/ 529936 h 5463886"/>
                <a:gd name="connsiteX161" fmla="*/ 2321675 w 5081154"/>
                <a:gd name="connsiteY161" fmla="*/ 500494 h 5463886"/>
                <a:gd name="connsiteX162" fmla="*/ 2371205 w 5081154"/>
                <a:gd name="connsiteY162" fmla="*/ 523354 h 5463886"/>
                <a:gd name="connsiteX163" fmla="*/ 2401685 w 5081154"/>
                <a:gd name="connsiteY163" fmla="*/ 403339 h 5463886"/>
                <a:gd name="connsiteX164" fmla="*/ 2375015 w 5081154"/>
                <a:gd name="connsiteY164" fmla="*/ 235699 h 5463886"/>
                <a:gd name="connsiteX165" fmla="*/ 2392160 w 5081154"/>
                <a:gd name="connsiteY165" fmla="*/ 176644 h 5463886"/>
                <a:gd name="connsiteX166" fmla="*/ 2543001 w 5081154"/>
                <a:gd name="connsiteY166" fmla="*/ 128501 h 5463886"/>
                <a:gd name="connsiteX167" fmla="*/ 2580755 w 5081154"/>
                <a:gd name="connsiteY167" fmla="*/ 163309 h 5463886"/>
                <a:gd name="connsiteX168" fmla="*/ 2573135 w 5081154"/>
                <a:gd name="connsiteY168" fmla="*/ 266179 h 5463886"/>
                <a:gd name="connsiteX169" fmla="*/ 2628380 w 5081154"/>
                <a:gd name="connsiteY169" fmla="*/ 292849 h 5463886"/>
                <a:gd name="connsiteX170" fmla="*/ 2667519 w 5081154"/>
                <a:gd name="connsiteY170" fmla="*/ 355369 h 5463886"/>
                <a:gd name="connsiteX171" fmla="*/ 2662670 w 5081154"/>
                <a:gd name="connsiteY171" fmla="*/ 353809 h 5463886"/>
                <a:gd name="connsiteX172" fmla="*/ 2943398 w 5081154"/>
                <a:gd name="connsiteY172" fmla="*/ 307051 h 5463886"/>
                <a:gd name="connsiteX173" fmla="*/ 2978900 w 5081154"/>
                <a:gd name="connsiteY173" fmla="*/ 344284 h 5463886"/>
                <a:gd name="connsiteX174" fmla="*/ 3076055 w 5081154"/>
                <a:gd name="connsiteY174" fmla="*/ 290944 h 5463886"/>
                <a:gd name="connsiteX175" fmla="*/ 3125585 w 5081154"/>
                <a:gd name="connsiteY175" fmla="*/ 351904 h 5463886"/>
                <a:gd name="connsiteX176" fmla="*/ 3125585 w 5081154"/>
                <a:gd name="connsiteY176" fmla="*/ 416674 h 5463886"/>
                <a:gd name="connsiteX177" fmla="*/ 3265170 w 5081154"/>
                <a:gd name="connsiteY177" fmla="*/ 480233 h 5463886"/>
                <a:gd name="connsiteX178" fmla="*/ 3287510 w 5081154"/>
                <a:gd name="connsiteY178" fmla="*/ 538594 h 5463886"/>
                <a:gd name="connsiteX179" fmla="*/ 3247678 w 5081154"/>
                <a:gd name="connsiteY179" fmla="*/ 571500 h 5463886"/>
                <a:gd name="connsiteX180" fmla="*/ 3358861 w 5081154"/>
                <a:gd name="connsiteY180" fmla="*/ 710219 h 5463886"/>
                <a:gd name="connsiteX181" fmla="*/ 3359900 w 5081154"/>
                <a:gd name="connsiteY181" fmla="*/ 828154 h 5463886"/>
                <a:gd name="connsiteX182" fmla="*/ 3411335 w 5081154"/>
                <a:gd name="connsiteY182" fmla="*/ 860539 h 5463886"/>
                <a:gd name="connsiteX183" fmla="*/ 3436446 w 5081154"/>
                <a:gd name="connsiteY183" fmla="*/ 919422 h 5463886"/>
                <a:gd name="connsiteX184" fmla="*/ 3647209 w 5081154"/>
                <a:gd name="connsiteY184" fmla="*/ 1037359 h 5463886"/>
                <a:gd name="connsiteX185" fmla="*/ 3643745 w 5081154"/>
                <a:gd name="connsiteY185" fmla="*/ 1098664 h 5463886"/>
                <a:gd name="connsiteX186" fmla="*/ 3706783 w 5081154"/>
                <a:gd name="connsiteY186" fmla="*/ 1141095 h 5463886"/>
                <a:gd name="connsiteX0" fmla="*/ 3706783 w 5081154"/>
                <a:gd name="connsiteY0" fmla="*/ 1141095 h 5463886"/>
                <a:gd name="connsiteX1" fmla="*/ 3647209 w 5081154"/>
                <a:gd name="connsiteY1" fmla="*/ 1276350 h 5463886"/>
                <a:gd name="connsiteX2" fmla="*/ 3633874 w 5081154"/>
                <a:gd name="connsiteY2" fmla="*/ 1352723 h 5463886"/>
                <a:gd name="connsiteX3" fmla="*/ 3566852 w 5081154"/>
                <a:gd name="connsiteY3" fmla="*/ 1411605 h 5463886"/>
                <a:gd name="connsiteX4" fmla="*/ 3595254 w 5081154"/>
                <a:gd name="connsiteY4" fmla="*/ 1494559 h 5463886"/>
                <a:gd name="connsiteX5" fmla="*/ 3678381 w 5081154"/>
                <a:gd name="connsiteY5" fmla="*/ 1525732 h 5463886"/>
                <a:gd name="connsiteX6" fmla="*/ 3688772 w 5081154"/>
                <a:gd name="connsiteY6" fmla="*/ 1640032 h 5463886"/>
                <a:gd name="connsiteX7" fmla="*/ 3733107 w 5081154"/>
                <a:gd name="connsiteY7" fmla="*/ 1658043 h 5463886"/>
                <a:gd name="connsiteX8" fmla="*/ 3758911 w 5081154"/>
                <a:gd name="connsiteY8" fmla="*/ 1778751 h 5463886"/>
                <a:gd name="connsiteX9" fmla="*/ 3791642 w 5081154"/>
                <a:gd name="connsiteY9" fmla="*/ 1787236 h 5463886"/>
                <a:gd name="connsiteX10" fmla="*/ 3824720 w 5081154"/>
                <a:gd name="connsiteY10" fmla="*/ 1945178 h 5463886"/>
                <a:gd name="connsiteX11" fmla="*/ 3901959 w 5081154"/>
                <a:gd name="connsiteY11" fmla="*/ 1990379 h 5463886"/>
                <a:gd name="connsiteX12" fmla="*/ 3958936 w 5081154"/>
                <a:gd name="connsiteY12" fmla="*/ 2076450 h 5463886"/>
                <a:gd name="connsiteX13" fmla="*/ 4171257 w 5081154"/>
                <a:gd name="connsiteY13" fmla="*/ 2119053 h 5463886"/>
                <a:gd name="connsiteX14" fmla="*/ 4209530 w 5081154"/>
                <a:gd name="connsiteY14" fmla="*/ 2159749 h 5463886"/>
                <a:gd name="connsiteX15" fmla="*/ 4219055 w 5081154"/>
                <a:gd name="connsiteY15" fmla="*/ 2220709 h 5463886"/>
                <a:gd name="connsiteX16" fmla="*/ 4404013 w 5081154"/>
                <a:gd name="connsiteY16" fmla="*/ 2470266 h 5463886"/>
                <a:gd name="connsiteX17" fmla="*/ 4447309 w 5081154"/>
                <a:gd name="connsiteY17" fmla="*/ 2429741 h 5463886"/>
                <a:gd name="connsiteX18" fmla="*/ 4603172 w 5081154"/>
                <a:gd name="connsiteY18" fmla="*/ 2575214 h 5463886"/>
                <a:gd name="connsiteX19" fmla="*/ 4603172 w 5081154"/>
                <a:gd name="connsiteY19" fmla="*/ 2658341 h 5463886"/>
                <a:gd name="connsiteX20" fmla="*/ 4711584 w 5081154"/>
                <a:gd name="connsiteY20" fmla="*/ 2760345 h 5463886"/>
                <a:gd name="connsiteX21" fmla="*/ 4777220 w 5081154"/>
                <a:gd name="connsiteY21" fmla="*/ 2723629 h 5463886"/>
                <a:gd name="connsiteX22" fmla="*/ 4831772 w 5081154"/>
                <a:gd name="connsiteY22" fmla="*/ 2741468 h 5463886"/>
                <a:gd name="connsiteX23" fmla="*/ 4897755 w 5081154"/>
                <a:gd name="connsiteY23" fmla="*/ 2862522 h 5463886"/>
                <a:gd name="connsiteX24" fmla="*/ 4966854 w 5081154"/>
                <a:gd name="connsiteY24" fmla="*/ 2868237 h 5463886"/>
                <a:gd name="connsiteX25" fmla="*/ 5062277 w 5081154"/>
                <a:gd name="connsiteY25" fmla="*/ 3052156 h 5463886"/>
                <a:gd name="connsiteX26" fmla="*/ 5081154 w 5081154"/>
                <a:gd name="connsiteY26" fmla="*/ 3167496 h 5463886"/>
                <a:gd name="connsiteX27" fmla="*/ 5060372 w 5081154"/>
                <a:gd name="connsiteY27" fmla="*/ 3261014 h 5463886"/>
                <a:gd name="connsiteX28" fmla="*/ 5060372 w 5081154"/>
                <a:gd name="connsiteY28" fmla="*/ 3323359 h 5463886"/>
                <a:gd name="connsiteX29" fmla="*/ 4935681 w 5081154"/>
                <a:gd name="connsiteY29" fmla="*/ 3458441 h 5463886"/>
                <a:gd name="connsiteX30" fmla="*/ 4748645 w 5081154"/>
                <a:gd name="connsiteY30" fmla="*/ 3354532 h 5463886"/>
                <a:gd name="connsiteX31" fmla="*/ 4665518 w 5081154"/>
                <a:gd name="connsiteY31" fmla="*/ 3406486 h 5463886"/>
                <a:gd name="connsiteX32" fmla="*/ 4623954 w 5081154"/>
                <a:gd name="connsiteY32" fmla="*/ 3718214 h 5463886"/>
                <a:gd name="connsiteX33" fmla="*/ 4478481 w 5081154"/>
                <a:gd name="connsiteY33" fmla="*/ 3842905 h 5463886"/>
                <a:gd name="connsiteX34" fmla="*/ 4239490 w 5081154"/>
                <a:gd name="connsiteY34" fmla="*/ 3894859 h 5463886"/>
                <a:gd name="connsiteX35" fmla="*/ 4156363 w 5081154"/>
                <a:gd name="connsiteY35" fmla="*/ 3957205 h 5463886"/>
                <a:gd name="connsiteX36" fmla="*/ 4073236 w 5081154"/>
                <a:gd name="connsiteY36" fmla="*/ 3988377 h 5463886"/>
                <a:gd name="connsiteX37" fmla="*/ 3938154 w 5081154"/>
                <a:gd name="connsiteY37" fmla="*/ 4123459 h 5463886"/>
                <a:gd name="connsiteX38" fmla="*/ 4042063 w 5081154"/>
                <a:gd name="connsiteY38" fmla="*/ 4383232 h 5463886"/>
                <a:gd name="connsiteX39" fmla="*/ 4156363 w 5081154"/>
                <a:gd name="connsiteY39" fmla="*/ 4559877 h 5463886"/>
                <a:gd name="connsiteX40" fmla="*/ 4083627 w 5081154"/>
                <a:gd name="connsiteY40" fmla="*/ 4736523 h 5463886"/>
                <a:gd name="connsiteX41" fmla="*/ 4083627 w 5081154"/>
                <a:gd name="connsiteY41" fmla="*/ 4819650 h 5463886"/>
                <a:gd name="connsiteX42" fmla="*/ 4239490 w 5081154"/>
                <a:gd name="connsiteY42" fmla="*/ 4809259 h 5463886"/>
                <a:gd name="connsiteX43" fmla="*/ 4260272 w 5081154"/>
                <a:gd name="connsiteY43" fmla="*/ 4892386 h 5463886"/>
                <a:gd name="connsiteX44" fmla="*/ 4197927 w 5081154"/>
                <a:gd name="connsiteY44" fmla="*/ 5214505 h 5463886"/>
                <a:gd name="connsiteX45" fmla="*/ 3948545 w 5081154"/>
                <a:gd name="connsiteY45" fmla="*/ 5048250 h 5463886"/>
                <a:gd name="connsiteX46" fmla="*/ 4000500 w 5081154"/>
                <a:gd name="connsiteY46" fmla="*/ 4985905 h 5463886"/>
                <a:gd name="connsiteX47" fmla="*/ 3927763 w 5081154"/>
                <a:gd name="connsiteY47" fmla="*/ 4944341 h 5463886"/>
                <a:gd name="connsiteX48" fmla="*/ 3927763 w 5081154"/>
                <a:gd name="connsiteY48" fmla="*/ 4871605 h 5463886"/>
                <a:gd name="connsiteX49" fmla="*/ 3771900 w 5081154"/>
                <a:gd name="connsiteY49" fmla="*/ 4881996 h 5463886"/>
                <a:gd name="connsiteX50" fmla="*/ 3667990 w 5081154"/>
                <a:gd name="connsiteY50" fmla="*/ 4933950 h 5463886"/>
                <a:gd name="connsiteX51" fmla="*/ 3564081 w 5081154"/>
                <a:gd name="connsiteY51" fmla="*/ 4830041 h 5463886"/>
                <a:gd name="connsiteX52" fmla="*/ 3356263 w 5081154"/>
                <a:gd name="connsiteY52" fmla="*/ 4850823 h 5463886"/>
                <a:gd name="connsiteX53" fmla="*/ 3356263 w 5081154"/>
                <a:gd name="connsiteY53" fmla="*/ 4726132 h 5463886"/>
                <a:gd name="connsiteX54" fmla="*/ 3273136 w 5081154"/>
                <a:gd name="connsiteY54" fmla="*/ 4819650 h 5463886"/>
                <a:gd name="connsiteX55" fmla="*/ 3293918 w 5081154"/>
                <a:gd name="connsiteY55" fmla="*/ 4933950 h 5463886"/>
                <a:gd name="connsiteX56" fmla="*/ 2930236 w 5081154"/>
                <a:gd name="connsiteY56" fmla="*/ 4933950 h 5463886"/>
                <a:gd name="connsiteX57" fmla="*/ 2670463 w 5081154"/>
                <a:gd name="connsiteY57" fmla="*/ 4954732 h 5463886"/>
                <a:gd name="connsiteX58" fmla="*/ 2628900 w 5081154"/>
                <a:gd name="connsiteY58" fmla="*/ 5120986 h 5463886"/>
                <a:gd name="connsiteX59" fmla="*/ 2441863 w 5081154"/>
                <a:gd name="connsiteY59" fmla="*/ 5120986 h 5463886"/>
                <a:gd name="connsiteX60" fmla="*/ 2369127 w 5081154"/>
                <a:gd name="connsiteY60" fmla="*/ 5204114 h 5463886"/>
                <a:gd name="connsiteX61" fmla="*/ 2265218 w 5081154"/>
                <a:gd name="connsiteY61" fmla="*/ 5276850 h 5463886"/>
                <a:gd name="connsiteX62" fmla="*/ 1849581 w 5081154"/>
                <a:gd name="connsiteY62" fmla="*/ 5266459 h 5463886"/>
                <a:gd name="connsiteX63" fmla="*/ 1870363 w 5081154"/>
                <a:gd name="connsiteY63" fmla="*/ 5069032 h 5463886"/>
                <a:gd name="connsiteX64" fmla="*/ 1766454 w 5081154"/>
                <a:gd name="connsiteY64" fmla="*/ 5079423 h 5463886"/>
                <a:gd name="connsiteX65" fmla="*/ 1610590 w 5081154"/>
                <a:gd name="connsiteY65" fmla="*/ 4944341 h 5463886"/>
                <a:gd name="connsiteX66" fmla="*/ 1527463 w 5081154"/>
                <a:gd name="connsiteY66" fmla="*/ 5017077 h 5463886"/>
                <a:gd name="connsiteX67" fmla="*/ 1465118 w 5081154"/>
                <a:gd name="connsiteY67" fmla="*/ 5048250 h 5463886"/>
                <a:gd name="connsiteX68" fmla="*/ 1361209 w 5081154"/>
                <a:gd name="connsiteY68" fmla="*/ 5027468 h 5463886"/>
                <a:gd name="connsiteX69" fmla="*/ 1392381 w 5081154"/>
                <a:gd name="connsiteY69" fmla="*/ 5193723 h 5463886"/>
                <a:gd name="connsiteX70" fmla="*/ 1340427 w 5081154"/>
                <a:gd name="connsiteY70" fmla="*/ 5318414 h 5463886"/>
                <a:gd name="connsiteX71" fmla="*/ 1153390 w 5081154"/>
                <a:gd name="connsiteY71" fmla="*/ 5463886 h 5463886"/>
                <a:gd name="connsiteX72" fmla="*/ 1049481 w 5081154"/>
                <a:gd name="connsiteY72" fmla="*/ 5453496 h 5463886"/>
                <a:gd name="connsiteX73" fmla="*/ 1143000 w 5081154"/>
                <a:gd name="connsiteY73" fmla="*/ 5276850 h 5463886"/>
                <a:gd name="connsiteX74" fmla="*/ 997527 w 5081154"/>
                <a:gd name="connsiteY74" fmla="*/ 5339196 h 5463886"/>
                <a:gd name="connsiteX75" fmla="*/ 955963 w 5081154"/>
                <a:gd name="connsiteY75" fmla="*/ 5224896 h 5463886"/>
                <a:gd name="connsiteX76" fmla="*/ 997527 w 5081154"/>
                <a:gd name="connsiteY76" fmla="*/ 5152159 h 5463886"/>
                <a:gd name="connsiteX77" fmla="*/ 924790 w 5081154"/>
                <a:gd name="connsiteY77" fmla="*/ 5110596 h 5463886"/>
                <a:gd name="connsiteX78" fmla="*/ 862445 w 5081154"/>
                <a:gd name="connsiteY78" fmla="*/ 5058641 h 5463886"/>
                <a:gd name="connsiteX79" fmla="*/ 779318 w 5081154"/>
                <a:gd name="connsiteY79" fmla="*/ 5006686 h 5463886"/>
                <a:gd name="connsiteX80" fmla="*/ 675409 w 5081154"/>
                <a:gd name="connsiteY80" fmla="*/ 4892386 h 5463886"/>
                <a:gd name="connsiteX81" fmla="*/ 602672 w 5081154"/>
                <a:gd name="connsiteY81" fmla="*/ 5027468 h 5463886"/>
                <a:gd name="connsiteX82" fmla="*/ 415636 w 5081154"/>
                <a:gd name="connsiteY82" fmla="*/ 5027468 h 5463886"/>
                <a:gd name="connsiteX83" fmla="*/ 353290 w 5081154"/>
                <a:gd name="connsiteY83" fmla="*/ 4965123 h 5463886"/>
                <a:gd name="connsiteX84" fmla="*/ 488372 w 5081154"/>
                <a:gd name="connsiteY84" fmla="*/ 4892386 h 5463886"/>
                <a:gd name="connsiteX85" fmla="*/ 633845 w 5081154"/>
                <a:gd name="connsiteY85" fmla="*/ 4902777 h 5463886"/>
                <a:gd name="connsiteX86" fmla="*/ 748145 w 5081154"/>
                <a:gd name="connsiteY86" fmla="*/ 4798868 h 5463886"/>
                <a:gd name="connsiteX87" fmla="*/ 852054 w 5081154"/>
                <a:gd name="connsiteY87" fmla="*/ 4830041 h 5463886"/>
                <a:gd name="connsiteX88" fmla="*/ 955963 w 5081154"/>
                <a:gd name="connsiteY88" fmla="*/ 4788477 h 5463886"/>
                <a:gd name="connsiteX89" fmla="*/ 976745 w 5081154"/>
                <a:gd name="connsiteY89" fmla="*/ 4861214 h 5463886"/>
                <a:gd name="connsiteX90" fmla="*/ 1039090 w 5081154"/>
                <a:gd name="connsiteY90" fmla="*/ 4694959 h 5463886"/>
                <a:gd name="connsiteX91" fmla="*/ 966354 w 5081154"/>
                <a:gd name="connsiteY91" fmla="*/ 4622223 h 5463886"/>
                <a:gd name="connsiteX92" fmla="*/ 1039090 w 5081154"/>
                <a:gd name="connsiteY92" fmla="*/ 4539096 h 5463886"/>
                <a:gd name="connsiteX93" fmla="*/ 976745 w 5081154"/>
                <a:gd name="connsiteY93" fmla="*/ 4435186 h 5463886"/>
                <a:gd name="connsiteX94" fmla="*/ 997527 w 5081154"/>
                <a:gd name="connsiteY94" fmla="*/ 4341668 h 5463886"/>
                <a:gd name="connsiteX95" fmla="*/ 1028700 w 5081154"/>
                <a:gd name="connsiteY95" fmla="*/ 4102677 h 5463886"/>
                <a:gd name="connsiteX96" fmla="*/ 935181 w 5081154"/>
                <a:gd name="connsiteY96" fmla="*/ 3676650 h 5463886"/>
                <a:gd name="connsiteX97" fmla="*/ 987136 w 5081154"/>
                <a:gd name="connsiteY97" fmla="*/ 3531177 h 5463886"/>
                <a:gd name="connsiteX98" fmla="*/ 1080654 w 5081154"/>
                <a:gd name="connsiteY98" fmla="*/ 3479223 h 5463886"/>
                <a:gd name="connsiteX99" fmla="*/ 1101436 w 5081154"/>
                <a:gd name="connsiteY99" fmla="*/ 3520786 h 5463886"/>
                <a:gd name="connsiteX100" fmla="*/ 1246909 w 5081154"/>
                <a:gd name="connsiteY100" fmla="*/ 3406486 h 5463886"/>
                <a:gd name="connsiteX101" fmla="*/ 1288472 w 5081154"/>
                <a:gd name="connsiteY101" fmla="*/ 3240232 h 5463886"/>
                <a:gd name="connsiteX102" fmla="*/ 1236518 w 5081154"/>
                <a:gd name="connsiteY102" fmla="*/ 3125932 h 5463886"/>
                <a:gd name="connsiteX103" fmla="*/ 1340427 w 5081154"/>
                <a:gd name="connsiteY103" fmla="*/ 3157105 h 5463886"/>
                <a:gd name="connsiteX104" fmla="*/ 1444336 w 5081154"/>
                <a:gd name="connsiteY104" fmla="*/ 3157105 h 5463886"/>
                <a:gd name="connsiteX105" fmla="*/ 1465118 w 5081154"/>
                <a:gd name="connsiteY105" fmla="*/ 3136323 h 5463886"/>
                <a:gd name="connsiteX106" fmla="*/ 1413163 w 5081154"/>
                <a:gd name="connsiteY106" fmla="*/ 2990850 h 5463886"/>
                <a:gd name="connsiteX107" fmla="*/ 1454727 w 5081154"/>
                <a:gd name="connsiteY107" fmla="*/ 2793423 h 5463886"/>
                <a:gd name="connsiteX108" fmla="*/ 1371600 w 5081154"/>
                <a:gd name="connsiteY108" fmla="*/ 2575214 h 5463886"/>
                <a:gd name="connsiteX109" fmla="*/ 1267690 w 5081154"/>
                <a:gd name="connsiteY109" fmla="*/ 2564823 h 5463886"/>
                <a:gd name="connsiteX110" fmla="*/ 1205345 w 5081154"/>
                <a:gd name="connsiteY110" fmla="*/ 2450523 h 5463886"/>
                <a:gd name="connsiteX111" fmla="*/ 1278081 w 5081154"/>
                <a:gd name="connsiteY111" fmla="*/ 2346614 h 5463886"/>
                <a:gd name="connsiteX112" fmla="*/ 1132609 w 5081154"/>
                <a:gd name="connsiteY112" fmla="*/ 2211532 h 5463886"/>
                <a:gd name="connsiteX113" fmla="*/ 1132609 w 5081154"/>
                <a:gd name="connsiteY113" fmla="*/ 2086841 h 5463886"/>
                <a:gd name="connsiteX114" fmla="*/ 1132609 w 5081154"/>
                <a:gd name="connsiteY114" fmla="*/ 2086841 h 5463886"/>
                <a:gd name="connsiteX115" fmla="*/ 1163781 w 5081154"/>
                <a:gd name="connsiteY115" fmla="*/ 1962150 h 5463886"/>
                <a:gd name="connsiteX116" fmla="*/ 1132609 w 5081154"/>
                <a:gd name="connsiteY116" fmla="*/ 1879023 h 5463886"/>
                <a:gd name="connsiteX117" fmla="*/ 1132609 w 5081154"/>
                <a:gd name="connsiteY117" fmla="*/ 1785505 h 5463886"/>
                <a:gd name="connsiteX118" fmla="*/ 1070263 w 5081154"/>
                <a:gd name="connsiteY118" fmla="*/ 1754332 h 5463886"/>
                <a:gd name="connsiteX119" fmla="*/ 955963 w 5081154"/>
                <a:gd name="connsiteY119" fmla="*/ 1816677 h 5463886"/>
                <a:gd name="connsiteX120" fmla="*/ 914400 w 5081154"/>
                <a:gd name="connsiteY120" fmla="*/ 1650423 h 5463886"/>
                <a:gd name="connsiteX121" fmla="*/ 841663 w 5081154"/>
                <a:gd name="connsiteY121" fmla="*/ 1421823 h 5463886"/>
                <a:gd name="connsiteX122" fmla="*/ 654627 w 5081154"/>
                <a:gd name="connsiteY122" fmla="*/ 1328305 h 5463886"/>
                <a:gd name="connsiteX123" fmla="*/ 342900 w 5081154"/>
                <a:gd name="connsiteY123" fmla="*/ 1307523 h 5463886"/>
                <a:gd name="connsiteX124" fmla="*/ 394854 w 5081154"/>
                <a:gd name="connsiteY124" fmla="*/ 1473777 h 5463886"/>
                <a:gd name="connsiteX125" fmla="*/ 270163 w 5081154"/>
                <a:gd name="connsiteY125" fmla="*/ 1546514 h 5463886"/>
                <a:gd name="connsiteX126" fmla="*/ 51954 w 5081154"/>
                <a:gd name="connsiteY126" fmla="*/ 1619250 h 5463886"/>
                <a:gd name="connsiteX127" fmla="*/ 114300 w 5081154"/>
                <a:gd name="connsiteY127" fmla="*/ 1359477 h 5463886"/>
                <a:gd name="connsiteX128" fmla="*/ 10390 w 5081154"/>
                <a:gd name="connsiteY128" fmla="*/ 1099705 h 5463886"/>
                <a:gd name="connsiteX129" fmla="*/ 0 w 5081154"/>
                <a:gd name="connsiteY129" fmla="*/ 798368 h 5463886"/>
                <a:gd name="connsiteX130" fmla="*/ 270163 w 5081154"/>
                <a:gd name="connsiteY130" fmla="*/ 673677 h 5463886"/>
                <a:gd name="connsiteX131" fmla="*/ 571500 w 5081154"/>
                <a:gd name="connsiteY131" fmla="*/ 746414 h 5463886"/>
                <a:gd name="connsiteX132" fmla="*/ 571500 w 5081154"/>
                <a:gd name="connsiteY132" fmla="*/ 538596 h 5463886"/>
                <a:gd name="connsiteX133" fmla="*/ 852054 w 5081154"/>
                <a:gd name="connsiteY133" fmla="*/ 226868 h 5463886"/>
                <a:gd name="connsiteX134" fmla="*/ 1111827 w 5081154"/>
                <a:gd name="connsiteY134" fmla="*/ 112568 h 5463886"/>
                <a:gd name="connsiteX135" fmla="*/ 1211060 w 5081154"/>
                <a:gd name="connsiteY135" fmla="*/ 0 h 5463886"/>
                <a:gd name="connsiteX136" fmla="*/ 1289165 w 5081154"/>
                <a:gd name="connsiteY136" fmla="*/ 31864 h 5463886"/>
                <a:gd name="connsiteX137" fmla="*/ 1325360 w 5081154"/>
                <a:gd name="connsiteY137" fmla="*/ 79489 h 5463886"/>
                <a:gd name="connsiteX138" fmla="*/ 1432040 w 5081154"/>
                <a:gd name="connsiteY138" fmla="*/ 129019 h 5463886"/>
                <a:gd name="connsiteX139" fmla="*/ 1492480 w 5081154"/>
                <a:gd name="connsiteY139" fmla="*/ 233796 h 5463886"/>
                <a:gd name="connsiteX140" fmla="*/ 1489190 w 5081154"/>
                <a:gd name="connsiteY140" fmla="*/ 285229 h 5463886"/>
                <a:gd name="connsiteX141" fmla="*/ 1694930 w 5081154"/>
                <a:gd name="connsiteY141" fmla="*/ 393814 h 5463886"/>
                <a:gd name="connsiteX142" fmla="*/ 1694930 w 5081154"/>
                <a:gd name="connsiteY142" fmla="*/ 523354 h 5463886"/>
                <a:gd name="connsiteX143" fmla="*/ 1710516 w 5081154"/>
                <a:gd name="connsiteY143" fmla="*/ 585874 h 5463886"/>
                <a:gd name="connsiteX144" fmla="*/ 1769225 w 5081154"/>
                <a:gd name="connsiteY144" fmla="*/ 576694 h 5463886"/>
                <a:gd name="connsiteX145" fmla="*/ 1803515 w 5081154"/>
                <a:gd name="connsiteY145" fmla="*/ 618604 h 5463886"/>
                <a:gd name="connsiteX146" fmla="*/ 1830185 w 5081154"/>
                <a:gd name="connsiteY146" fmla="*/ 559549 h 5463886"/>
                <a:gd name="connsiteX147" fmla="*/ 1921625 w 5081154"/>
                <a:gd name="connsiteY147" fmla="*/ 570979 h 5463886"/>
                <a:gd name="connsiteX148" fmla="*/ 1948295 w 5081154"/>
                <a:gd name="connsiteY148" fmla="*/ 511924 h 5463886"/>
                <a:gd name="connsiteX149" fmla="*/ 1870190 w 5081154"/>
                <a:gd name="connsiteY149" fmla="*/ 470014 h 5463886"/>
                <a:gd name="connsiteX150" fmla="*/ 1820660 w 5081154"/>
                <a:gd name="connsiteY150" fmla="*/ 388099 h 5463886"/>
                <a:gd name="connsiteX151" fmla="*/ 1836593 w 5081154"/>
                <a:gd name="connsiteY151" fmla="*/ 347749 h 5463886"/>
                <a:gd name="connsiteX152" fmla="*/ 1976870 w 5081154"/>
                <a:gd name="connsiteY152" fmla="*/ 315709 h 5463886"/>
                <a:gd name="connsiteX153" fmla="*/ 2009255 w 5081154"/>
                <a:gd name="connsiteY153" fmla="*/ 344284 h 5463886"/>
                <a:gd name="connsiteX154" fmla="*/ 2070215 w 5081154"/>
                <a:gd name="connsiteY154" fmla="*/ 344284 h 5463886"/>
                <a:gd name="connsiteX155" fmla="*/ 2098790 w 5081154"/>
                <a:gd name="connsiteY155" fmla="*/ 382384 h 5463886"/>
                <a:gd name="connsiteX156" fmla="*/ 2138795 w 5081154"/>
                <a:gd name="connsiteY156" fmla="*/ 361429 h 5463886"/>
                <a:gd name="connsiteX157" fmla="*/ 2176895 w 5081154"/>
                <a:gd name="connsiteY157" fmla="*/ 384289 h 5463886"/>
                <a:gd name="connsiteX158" fmla="*/ 2235950 w 5081154"/>
                <a:gd name="connsiteY158" fmla="*/ 386194 h 5463886"/>
                <a:gd name="connsiteX159" fmla="*/ 2272145 w 5081154"/>
                <a:gd name="connsiteY159" fmla="*/ 441439 h 5463886"/>
                <a:gd name="connsiteX160" fmla="*/ 2278380 w 5081154"/>
                <a:gd name="connsiteY160" fmla="*/ 529936 h 5463886"/>
                <a:gd name="connsiteX161" fmla="*/ 2321675 w 5081154"/>
                <a:gd name="connsiteY161" fmla="*/ 500494 h 5463886"/>
                <a:gd name="connsiteX162" fmla="*/ 2371205 w 5081154"/>
                <a:gd name="connsiteY162" fmla="*/ 523354 h 5463886"/>
                <a:gd name="connsiteX163" fmla="*/ 2401685 w 5081154"/>
                <a:gd name="connsiteY163" fmla="*/ 403339 h 5463886"/>
                <a:gd name="connsiteX164" fmla="*/ 2375015 w 5081154"/>
                <a:gd name="connsiteY164" fmla="*/ 235699 h 5463886"/>
                <a:gd name="connsiteX165" fmla="*/ 2392160 w 5081154"/>
                <a:gd name="connsiteY165" fmla="*/ 176644 h 5463886"/>
                <a:gd name="connsiteX166" fmla="*/ 2543001 w 5081154"/>
                <a:gd name="connsiteY166" fmla="*/ 128501 h 5463886"/>
                <a:gd name="connsiteX167" fmla="*/ 2580755 w 5081154"/>
                <a:gd name="connsiteY167" fmla="*/ 163309 h 5463886"/>
                <a:gd name="connsiteX168" fmla="*/ 2573135 w 5081154"/>
                <a:gd name="connsiteY168" fmla="*/ 266179 h 5463886"/>
                <a:gd name="connsiteX169" fmla="*/ 2628380 w 5081154"/>
                <a:gd name="connsiteY169" fmla="*/ 292849 h 5463886"/>
                <a:gd name="connsiteX170" fmla="*/ 2667519 w 5081154"/>
                <a:gd name="connsiteY170" fmla="*/ 355369 h 5463886"/>
                <a:gd name="connsiteX171" fmla="*/ 2662670 w 5081154"/>
                <a:gd name="connsiteY171" fmla="*/ 353809 h 5463886"/>
                <a:gd name="connsiteX172" fmla="*/ 2943398 w 5081154"/>
                <a:gd name="connsiteY172" fmla="*/ 307051 h 5463886"/>
                <a:gd name="connsiteX173" fmla="*/ 2978900 w 5081154"/>
                <a:gd name="connsiteY173" fmla="*/ 344284 h 5463886"/>
                <a:gd name="connsiteX174" fmla="*/ 3076055 w 5081154"/>
                <a:gd name="connsiteY174" fmla="*/ 290944 h 5463886"/>
                <a:gd name="connsiteX175" fmla="*/ 3125585 w 5081154"/>
                <a:gd name="connsiteY175" fmla="*/ 351904 h 5463886"/>
                <a:gd name="connsiteX176" fmla="*/ 3125585 w 5081154"/>
                <a:gd name="connsiteY176" fmla="*/ 416674 h 5463886"/>
                <a:gd name="connsiteX177" fmla="*/ 3265170 w 5081154"/>
                <a:gd name="connsiteY177" fmla="*/ 480233 h 5463886"/>
                <a:gd name="connsiteX178" fmla="*/ 3287510 w 5081154"/>
                <a:gd name="connsiteY178" fmla="*/ 538594 h 5463886"/>
                <a:gd name="connsiteX179" fmla="*/ 3247678 w 5081154"/>
                <a:gd name="connsiteY179" fmla="*/ 571500 h 5463886"/>
                <a:gd name="connsiteX180" fmla="*/ 3358861 w 5081154"/>
                <a:gd name="connsiteY180" fmla="*/ 710219 h 5463886"/>
                <a:gd name="connsiteX181" fmla="*/ 3359900 w 5081154"/>
                <a:gd name="connsiteY181" fmla="*/ 828154 h 5463886"/>
                <a:gd name="connsiteX182" fmla="*/ 3411335 w 5081154"/>
                <a:gd name="connsiteY182" fmla="*/ 860539 h 5463886"/>
                <a:gd name="connsiteX183" fmla="*/ 3436446 w 5081154"/>
                <a:gd name="connsiteY183" fmla="*/ 919422 h 5463886"/>
                <a:gd name="connsiteX184" fmla="*/ 3647209 w 5081154"/>
                <a:gd name="connsiteY184" fmla="*/ 1037359 h 5463886"/>
                <a:gd name="connsiteX185" fmla="*/ 3643745 w 5081154"/>
                <a:gd name="connsiteY185" fmla="*/ 1098664 h 5463886"/>
                <a:gd name="connsiteX186" fmla="*/ 3706783 w 5081154"/>
                <a:gd name="connsiteY186" fmla="*/ 1141095 h 5463886"/>
                <a:gd name="connsiteX0" fmla="*/ 3706783 w 5081154"/>
                <a:gd name="connsiteY0" fmla="*/ 1141095 h 5463886"/>
                <a:gd name="connsiteX1" fmla="*/ 3647209 w 5081154"/>
                <a:gd name="connsiteY1" fmla="*/ 1276350 h 5463886"/>
                <a:gd name="connsiteX2" fmla="*/ 3633874 w 5081154"/>
                <a:gd name="connsiteY2" fmla="*/ 1352723 h 5463886"/>
                <a:gd name="connsiteX3" fmla="*/ 3566852 w 5081154"/>
                <a:gd name="connsiteY3" fmla="*/ 1411605 h 5463886"/>
                <a:gd name="connsiteX4" fmla="*/ 3595254 w 5081154"/>
                <a:gd name="connsiteY4" fmla="*/ 1494559 h 5463886"/>
                <a:gd name="connsiteX5" fmla="*/ 3678381 w 5081154"/>
                <a:gd name="connsiteY5" fmla="*/ 1525732 h 5463886"/>
                <a:gd name="connsiteX6" fmla="*/ 3688772 w 5081154"/>
                <a:gd name="connsiteY6" fmla="*/ 1640032 h 5463886"/>
                <a:gd name="connsiteX7" fmla="*/ 3733107 w 5081154"/>
                <a:gd name="connsiteY7" fmla="*/ 1658043 h 5463886"/>
                <a:gd name="connsiteX8" fmla="*/ 3758911 w 5081154"/>
                <a:gd name="connsiteY8" fmla="*/ 1778751 h 5463886"/>
                <a:gd name="connsiteX9" fmla="*/ 3791642 w 5081154"/>
                <a:gd name="connsiteY9" fmla="*/ 1787236 h 5463886"/>
                <a:gd name="connsiteX10" fmla="*/ 3824720 w 5081154"/>
                <a:gd name="connsiteY10" fmla="*/ 1945178 h 5463886"/>
                <a:gd name="connsiteX11" fmla="*/ 3901959 w 5081154"/>
                <a:gd name="connsiteY11" fmla="*/ 1990379 h 5463886"/>
                <a:gd name="connsiteX12" fmla="*/ 3958936 w 5081154"/>
                <a:gd name="connsiteY12" fmla="*/ 2076450 h 5463886"/>
                <a:gd name="connsiteX13" fmla="*/ 4171257 w 5081154"/>
                <a:gd name="connsiteY13" fmla="*/ 2119053 h 5463886"/>
                <a:gd name="connsiteX14" fmla="*/ 4209530 w 5081154"/>
                <a:gd name="connsiteY14" fmla="*/ 2159749 h 5463886"/>
                <a:gd name="connsiteX15" fmla="*/ 4219055 w 5081154"/>
                <a:gd name="connsiteY15" fmla="*/ 2220709 h 5463886"/>
                <a:gd name="connsiteX16" fmla="*/ 4404013 w 5081154"/>
                <a:gd name="connsiteY16" fmla="*/ 2470266 h 5463886"/>
                <a:gd name="connsiteX17" fmla="*/ 4447309 w 5081154"/>
                <a:gd name="connsiteY17" fmla="*/ 2429741 h 5463886"/>
                <a:gd name="connsiteX18" fmla="*/ 4603172 w 5081154"/>
                <a:gd name="connsiteY18" fmla="*/ 2575214 h 5463886"/>
                <a:gd name="connsiteX19" fmla="*/ 4603172 w 5081154"/>
                <a:gd name="connsiteY19" fmla="*/ 2658341 h 5463886"/>
                <a:gd name="connsiteX20" fmla="*/ 4711584 w 5081154"/>
                <a:gd name="connsiteY20" fmla="*/ 2760345 h 5463886"/>
                <a:gd name="connsiteX21" fmla="*/ 4777220 w 5081154"/>
                <a:gd name="connsiteY21" fmla="*/ 2723629 h 5463886"/>
                <a:gd name="connsiteX22" fmla="*/ 4831772 w 5081154"/>
                <a:gd name="connsiteY22" fmla="*/ 2741468 h 5463886"/>
                <a:gd name="connsiteX23" fmla="*/ 4897755 w 5081154"/>
                <a:gd name="connsiteY23" fmla="*/ 2862522 h 5463886"/>
                <a:gd name="connsiteX24" fmla="*/ 4966854 w 5081154"/>
                <a:gd name="connsiteY24" fmla="*/ 2868237 h 5463886"/>
                <a:gd name="connsiteX25" fmla="*/ 5062277 w 5081154"/>
                <a:gd name="connsiteY25" fmla="*/ 3052156 h 5463886"/>
                <a:gd name="connsiteX26" fmla="*/ 5034395 w 5081154"/>
                <a:gd name="connsiteY26" fmla="*/ 3144634 h 5463886"/>
                <a:gd name="connsiteX27" fmla="*/ 5081154 w 5081154"/>
                <a:gd name="connsiteY27" fmla="*/ 3167496 h 5463886"/>
                <a:gd name="connsiteX28" fmla="*/ 5060372 w 5081154"/>
                <a:gd name="connsiteY28" fmla="*/ 3261014 h 5463886"/>
                <a:gd name="connsiteX29" fmla="*/ 5060372 w 5081154"/>
                <a:gd name="connsiteY29" fmla="*/ 3323359 h 5463886"/>
                <a:gd name="connsiteX30" fmla="*/ 4935681 w 5081154"/>
                <a:gd name="connsiteY30" fmla="*/ 3458441 h 5463886"/>
                <a:gd name="connsiteX31" fmla="*/ 4748645 w 5081154"/>
                <a:gd name="connsiteY31" fmla="*/ 3354532 h 5463886"/>
                <a:gd name="connsiteX32" fmla="*/ 4665518 w 5081154"/>
                <a:gd name="connsiteY32" fmla="*/ 3406486 h 5463886"/>
                <a:gd name="connsiteX33" fmla="*/ 4623954 w 5081154"/>
                <a:gd name="connsiteY33" fmla="*/ 3718214 h 5463886"/>
                <a:gd name="connsiteX34" fmla="*/ 4478481 w 5081154"/>
                <a:gd name="connsiteY34" fmla="*/ 3842905 h 5463886"/>
                <a:gd name="connsiteX35" fmla="*/ 4239490 w 5081154"/>
                <a:gd name="connsiteY35" fmla="*/ 3894859 h 5463886"/>
                <a:gd name="connsiteX36" fmla="*/ 4156363 w 5081154"/>
                <a:gd name="connsiteY36" fmla="*/ 3957205 h 5463886"/>
                <a:gd name="connsiteX37" fmla="*/ 4073236 w 5081154"/>
                <a:gd name="connsiteY37" fmla="*/ 3988377 h 5463886"/>
                <a:gd name="connsiteX38" fmla="*/ 3938154 w 5081154"/>
                <a:gd name="connsiteY38" fmla="*/ 4123459 h 5463886"/>
                <a:gd name="connsiteX39" fmla="*/ 4042063 w 5081154"/>
                <a:gd name="connsiteY39" fmla="*/ 4383232 h 5463886"/>
                <a:gd name="connsiteX40" fmla="*/ 4156363 w 5081154"/>
                <a:gd name="connsiteY40" fmla="*/ 4559877 h 5463886"/>
                <a:gd name="connsiteX41" fmla="*/ 4083627 w 5081154"/>
                <a:gd name="connsiteY41" fmla="*/ 4736523 h 5463886"/>
                <a:gd name="connsiteX42" fmla="*/ 4083627 w 5081154"/>
                <a:gd name="connsiteY42" fmla="*/ 4819650 h 5463886"/>
                <a:gd name="connsiteX43" fmla="*/ 4239490 w 5081154"/>
                <a:gd name="connsiteY43" fmla="*/ 4809259 h 5463886"/>
                <a:gd name="connsiteX44" fmla="*/ 4260272 w 5081154"/>
                <a:gd name="connsiteY44" fmla="*/ 4892386 h 5463886"/>
                <a:gd name="connsiteX45" fmla="*/ 4197927 w 5081154"/>
                <a:gd name="connsiteY45" fmla="*/ 5214505 h 5463886"/>
                <a:gd name="connsiteX46" fmla="*/ 3948545 w 5081154"/>
                <a:gd name="connsiteY46" fmla="*/ 5048250 h 5463886"/>
                <a:gd name="connsiteX47" fmla="*/ 4000500 w 5081154"/>
                <a:gd name="connsiteY47" fmla="*/ 4985905 h 5463886"/>
                <a:gd name="connsiteX48" fmla="*/ 3927763 w 5081154"/>
                <a:gd name="connsiteY48" fmla="*/ 4944341 h 5463886"/>
                <a:gd name="connsiteX49" fmla="*/ 3927763 w 5081154"/>
                <a:gd name="connsiteY49" fmla="*/ 4871605 h 5463886"/>
                <a:gd name="connsiteX50" fmla="*/ 3771900 w 5081154"/>
                <a:gd name="connsiteY50" fmla="*/ 4881996 h 5463886"/>
                <a:gd name="connsiteX51" fmla="*/ 3667990 w 5081154"/>
                <a:gd name="connsiteY51" fmla="*/ 4933950 h 5463886"/>
                <a:gd name="connsiteX52" fmla="*/ 3564081 w 5081154"/>
                <a:gd name="connsiteY52" fmla="*/ 4830041 h 5463886"/>
                <a:gd name="connsiteX53" fmla="*/ 3356263 w 5081154"/>
                <a:gd name="connsiteY53" fmla="*/ 4850823 h 5463886"/>
                <a:gd name="connsiteX54" fmla="*/ 3356263 w 5081154"/>
                <a:gd name="connsiteY54" fmla="*/ 4726132 h 5463886"/>
                <a:gd name="connsiteX55" fmla="*/ 3273136 w 5081154"/>
                <a:gd name="connsiteY55" fmla="*/ 4819650 h 5463886"/>
                <a:gd name="connsiteX56" fmla="*/ 3293918 w 5081154"/>
                <a:gd name="connsiteY56" fmla="*/ 4933950 h 5463886"/>
                <a:gd name="connsiteX57" fmla="*/ 2930236 w 5081154"/>
                <a:gd name="connsiteY57" fmla="*/ 4933950 h 5463886"/>
                <a:gd name="connsiteX58" fmla="*/ 2670463 w 5081154"/>
                <a:gd name="connsiteY58" fmla="*/ 4954732 h 5463886"/>
                <a:gd name="connsiteX59" fmla="*/ 2628900 w 5081154"/>
                <a:gd name="connsiteY59" fmla="*/ 5120986 h 5463886"/>
                <a:gd name="connsiteX60" fmla="*/ 2441863 w 5081154"/>
                <a:gd name="connsiteY60" fmla="*/ 5120986 h 5463886"/>
                <a:gd name="connsiteX61" fmla="*/ 2369127 w 5081154"/>
                <a:gd name="connsiteY61" fmla="*/ 5204114 h 5463886"/>
                <a:gd name="connsiteX62" fmla="*/ 2265218 w 5081154"/>
                <a:gd name="connsiteY62" fmla="*/ 5276850 h 5463886"/>
                <a:gd name="connsiteX63" fmla="*/ 1849581 w 5081154"/>
                <a:gd name="connsiteY63" fmla="*/ 5266459 h 5463886"/>
                <a:gd name="connsiteX64" fmla="*/ 1870363 w 5081154"/>
                <a:gd name="connsiteY64" fmla="*/ 5069032 h 5463886"/>
                <a:gd name="connsiteX65" fmla="*/ 1766454 w 5081154"/>
                <a:gd name="connsiteY65" fmla="*/ 5079423 h 5463886"/>
                <a:gd name="connsiteX66" fmla="*/ 1610590 w 5081154"/>
                <a:gd name="connsiteY66" fmla="*/ 4944341 h 5463886"/>
                <a:gd name="connsiteX67" fmla="*/ 1527463 w 5081154"/>
                <a:gd name="connsiteY67" fmla="*/ 5017077 h 5463886"/>
                <a:gd name="connsiteX68" fmla="*/ 1465118 w 5081154"/>
                <a:gd name="connsiteY68" fmla="*/ 5048250 h 5463886"/>
                <a:gd name="connsiteX69" fmla="*/ 1361209 w 5081154"/>
                <a:gd name="connsiteY69" fmla="*/ 5027468 h 5463886"/>
                <a:gd name="connsiteX70" fmla="*/ 1392381 w 5081154"/>
                <a:gd name="connsiteY70" fmla="*/ 5193723 h 5463886"/>
                <a:gd name="connsiteX71" fmla="*/ 1340427 w 5081154"/>
                <a:gd name="connsiteY71" fmla="*/ 5318414 h 5463886"/>
                <a:gd name="connsiteX72" fmla="*/ 1153390 w 5081154"/>
                <a:gd name="connsiteY72" fmla="*/ 5463886 h 5463886"/>
                <a:gd name="connsiteX73" fmla="*/ 1049481 w 5081154"/>
                <a:gd name="connsiteY73" fmla="*/ 5453496 h 5463886"/>
                <a:gd name="connsiteX74" fmla="*/ 1143000 w 5081154"/>
                <a:gd name="connsiteY74" fmla="*/ 5276850 h 5463886"/>
                <a:gd name="connsiteX75" fmla="*/ 997527 w 5081154"/>
                <a:gd name="connsiteY75" fmla="*/ 5339196 h 5463886"/>
                <a:gd name="connsiteX76" fmla="*/ 955963 w 5081154"/>
                <a:gd name="connsiteY76" fmla="*/ 5224896 h 5463886"/>
                <a:gd name="connsiteX77" fmla="*/ 997527 w 5081154"/>
                <a:gd name="connsiteY77" fmla="*/ 5152159 h 5463886"/>
                <a:gd name="connsiteX78" fmla="*/ 924790 w 5081154"/>
                <a:gd name="connsiteY78" fmla="*/ 5110596 h 5463886"/>
                <a:gd name="connsiteX79" fmla="*/ 862445 w 5081154"/>
                <a:gd name="connsiteY79" fmla="*/ 5058641 h 5463886"/>
                <a:gd name="connsiteX80" fmla="*/ 779318 w 5081154"/>
                <a:gd name="connsiteY80" fmla="*/ 5006686 h 5463886"/>
                <a:gd name="connsiteX81" fmla="*/ 675409 w 5081154"/>
                <a:gd name="connsiteY81" fmla="*/ 4892386 h 5463886"/>
                <a:gd name="connsiteX82" fmla="*/ 602672 w 5081154"/>
                <a:gd name="connsiteY82" fmla="*/ 5027468 h 5463886"/>
                <a:gd name="connsiteX83" fmla="*/ 415636 w 5081154"/>
                <a:gd name="connsiteY83" fmla="*/ 5027468 h 5463886"/>
                <a:gd name="connsiteX84" fmla="*/ 353290 w 5081154"/>
                <a:gd name="connsiteY84" fmla="*/ 4965123 h 5463886"/>
                <a:gd name="connsiteX85" fmla="*/ 488372 w 5081154"/>
                <a:gd name="connsiteY85" fmla="*/ 4892386 h 5463886"/>
                <a:gd name="connsiteX86" fmla="*/ 633845 w 5081154"/>
                <a:gd name="connsiteY86" fmla="*/ 4902777 h 5463886"/>
                <a:gd name="connsiteX87" fmla="*/ 748145 w 5081154"/>
                <a:gd name="connsiteY87" fmla="*/ 4798868 h 5463886"/>
                <a:gd name="connsiteX88" fmla="*/ 852054 w 5081154"/>
                <a:gd name="connsiteY88" fmla="*/ 4830041 h 5463886"/>
                <a:gd name="connsiteX89" fmla="*/ 955963 w 5081154"/>
                <a:gd name="connsiteY89" fmla="*/ 4788477 h 5463886"/>
                <a:gd name="connsiteX90" fmla="*/ 976745 w 5081154"/>
                <a:gd name="connsiteY90" fmla="*/ 4861214 h 5463886"/>
                <a:gd name="connsiteX91" fmla="*/ 1039090 w 5081154"/>
                <a:gd name="connsiteY91" fmla="*/ 4694959 h 5463886"/>
                <a:gd name="connsiteX92" fmla="*/ 966354 w 5081154"/>
                <a:gd name="connsiteY92" fmla="*/ 4622223 h 5463886"/>
                <a:gd name="connsiteX93" fmla="*/ 1039090 w 5081154"/>
                <a:gd name="connsiteY93" fmla="*/ 4539096 h 5463886"/>
                <a:gd name="connsiteX94" fmla="*/ 976745 w 5081154"/>
                <a:gd name="connsiteY94" fmla="*/ 4435186 h 5463886"/>
                <a:gd name="connsiteX95" fmla="*/ 997527 w 5081154"/>
                <a:gd name="connsiteY95" fmla="*/ 4341668 h 5463886"/>
                <a:gd name="connsiteX96" fmla="*/ 1028700 w 5081154"/>
                <a:gd name="connsiteY96" fmla="*/ 4102677 h 5463886"/>
                <a:gd name="connsiteX97" fmla="*/ 935181 w 5081154"/>
                <a:gd name="connsiteY97" fmla="*/ 3676650 h 5463886"/>
                <a:gd name="connsiteX98" fmla="*/ 987136 w 5081154"/>
                <a:gd name="connsiteY98" fmla="*/ 3531177 h 5463886"/>
                <a:gd name="connsiteX99" fmla="*/ 1080654 w 5081154"/>
                <a:gd name="connsiteY99" fmla="*/ 3479223 h 5463886"/>
                <a:gd name="connsiteX100" fmla="*/ 1101436 w 5081154"/>
                <a:gd name="connsiteY100" fmla="*/ 3520786 h 5463886"/>
                <a:gd name="connsiteX101" fmla="*/ 1246909 w 5081154"/>
                <a:gd name="connsiteY101" fmla="*/ 3406486 h 5463886"/>
                <a:gd name="connsiteX102" fmla="*/ 1288472 w 5081154"/>
                <a:gd name="connsiteY102" fmla="*/ 3240232 h 5463886"/>
                <a:gd name="connsiteX103" fmla="*/ 1236518 w 5081154"/>
                <a:gd name="connsiteY103" fmla="*/ 3125932 h 5463886"/>
                <a:gd name="connsiteX104" fmla="*/ 1340427 w 5081154"/>
                <a:gd name="connsiteY104" fmla="*/ 3157105 h 5463886"/>
                <a:gd name="connsiteX105" fmla="*/ 1444336 w 5081154"/>
                <a:gd name="connsiteY105" fmla="*/ 3157105 h 5463886"/>
                <a:gd name="connsiteX106" fmla="*/ 1465118 w 5081154"/>
                <a:gd name="connsiteY106" fmla="*/ 3136323 h 5463886"/>
                <a:gd name="connsiteX107" fmla="*/ 1413163 w 5081154"/>
                <a:gd name="connsiteY107" fmla="*/ 2990850 h 5463886"/>
                <a:gd name="connsiteX108" fmla="*/ 1454727 w 5081154"/>
                <a:gd name="connsiteY108" fmla="*/ 2793423 h 5463886"/>
                <a:gd name="connsiteX109" fmla="*/ 1371600 w 5081154"/>
                <a:gd name="connsiteY109" fmla="*/ 2575214 h 5463886"/>
                <a:gd name="connsiteX110" fmla="*/ 1267690 w 5081154"/>
                <a:gd name="connsiteY110" fmla="*/ 2564823 h 5463886"/>
                <a:gd name="connsiteX111" fmla="*/ 1205345 w 5081154"/>
                <a:gd name="connsiteY111" fmla="*/ 2450523 h 5463886"/>
                <a:gd name="connsiteX112" fmla="*/ 1278081 w 5081154"/>
                <a:gd name="connsiteY112" fmla="*/ 2346614 h 5463886"/>
                <a:gd name="connsiteX113" fmla="*/ 1132609 w 5081154"/>
                <a:gd name="connsiteY113" fmla="*/ 2211532 h 5463886"/>
                <a:gd name="connsiteX114" fmla="*/ 1132609 w 5081154"/>
                <a:gd name="connsiteY114" fmla="*/ 2086841 h 5463886"/>
                <a:gd name="connsiteX115" fmla="*/ 1132609 w 5081154"/>
                <a:gd name="connsiteY115" fmla="*/ 2086841 h 5463886"/>
                <a:gd name="connsiteX116" fmla="*/ 1163781 w 5081154"/>
                <a:gd name="connsiteY116" fmla="*/ 1962150 h 5463886"/>
                <a:gd name="connsiteX117" fmla="*/ 1132609 w 5081154"/>
                <a:gd name="connsiteY117" fmla="*/ 1879023 h 5463886"/>
                <a:gd name="connsiteX118" fmla="*/ 1132609 w 5081154"/>
                <a:gd name="connsiteY118" fmla="*/ 1785505 h 5463886"/>
                <a:gd name="connsiteX119" fmla="*/ 1070263 w 5081154"/>
                <a:gd name="connsiteY119" fmla="*/ 1754332 h 5463886"/>
                <a:gd name="connsiteX120" fmla="*/ 955963 w 5081154"/>
                <a:gd name="connsiteY120" fmla="*/ 1816677 h 5463886"/>
                <a:gd name="connsiteX121" fmla="*/ 914400 w 5081154"/>
                <a:gd name="connsiteY121" fmla="*/ 1650423 h 5463886"/>
                <a:gd name="connsiteX122" fmla="*/ 841663 w 5081154"/>
                <a:gd name="connsiteY122" fmla="*/ 1421823 h 5463886"/>
                <a:gd name="connsiteX123" fmla="*/ 654627 w 5081154"/>
                <a:gd name="connsiteY123" fmla="*/ 1328305 h 5463886"/>
                <a:gd name="connsiteX124" fmla="*/ 342900 w 5081154"/>
                <a:gd name="connsiteY124" fmla="*/ 1307523 h 5463886"/>
                <a:gd name="connsiteX125" fmla="*/ 394854 w 5081154"/>
                <a:gd name="connsiteY125" fmla="*/ 1473777 h 5463886"/>
                <a:gd name="connsiteX126" fmla="*/ 270163 w 5081154"/>
                <a:gd name="connsiteY126" fmla="*/ 1546514 h 5463886"/>
                <a:gd name="connsiteX127" fmla="*/ 51954 w 5081154"/>
                <a:gd name="connsiteY127" fmla="*/ 1619250 h 5463886"/>
                <a:gd name="connsiteX128" fmla="*/ 114300 w 5081154"/>
                <a:gd name="connsiteY128" fmla="*/ 1359477 h 5463886"/>
                <a:gd name="connsiteX129" fmla="*/ 10390 w 5081154"/>
                <a:gd name="connsiteY129" fmla="*/ 1099705 h 5463886"/>
                <a:gd name="connsiteX130" fmla="*/ 0 w 5081154"/>
                <a:gd name="connsiteY130" fmla="*/ 798368 h 5463886"/>
                <a:gd name="connsiteX131" fmla="*/ 270163 w 5081154"/>
                <a:gd name="connsiteY131" fmla="*/ 673677 h 5463886"/>
                <a:gd name="connsiteX132" fmla="*/ 571500 w 5081154"/>
                <a:gd name="connsiteY132" fmla="*/ 746414 h 5463886"/>
                <a:gd name="connsiteX133" fmla="*/ 571500 w 5081154"/>
                <a:gd name="connsiteY133" fmla="*/ 538596 h 5463886"/>
                <a:gd name="connsiteX134" fmla="*/ 852054 w 5081154"/>
                <a:gd name="connsiteY134" fmla="*/ 226868 h 5463886"/>
                <a:gd name="connsiteX135" fmla="*/ 1111827 w 5081154"/>
                <a:gd name="connsiteY135" fmla="*/ 112568 h 5463886"/>
                <a:gd name="connsiteX136" fmla="*/ 1211060 w 5081154"/>
                <a:gd name="connsiteY136" fmla="*/ 0 h 5463886"/>
                <a:gd name="connsiteX137" fmla="*/ 1289165 w 5081154"/>
                <a:gd name="connsiteY137" fmla="*/ 31864 h 5463886"/>
                <a:gd name="connsiteX138" fmla="*/ 1325360 w 5081154"/>
                <a:gd name="connsiteY138" fmla="*/ 79489 h 5463886"/>
                <a:gd name="connsiteX139" fmla="*/ 1432040 w 5081154"/>
                <a:gd name="connsiteY139" fmla="*/ 129019 h 5463886"/>
                <a:gd name="connsiteX140" fmla="*/ 1492480 w 5081154"/>
                <a:gd name="connsiteY140" fmla="*/ 233796 h 5463886"/>
                <a:gd name="connsiteX141" fmla="*/ 1489190 w 5081154"/>
                <a:gd name="connsiteY141" fmla="*/ 285229 h 5463886"/>
                <a:gd name="connsiteX142" fmla="*/ 1694930 w 5081154"/>
                <a:gd name="connsiteY142" fmla="*/ 393814 h 5463886"/>
                <a:gd name="connsiteX143" fmla="*/ 1694930 w 5081154"/>
                <a:gd name="connsiteY143" fmla="*/ 523354 h 5463886"/>
                <a:gd name="connsiteX144" fmla="*/ 1710516 w 5081154"/>
                <a:gd name="connsiteY144" fmla="*/ 585874 h 5463886"/>
                <a:gd name="connsiteX145" fmla="*/ 1769225 w 5081154"/>
                <a:gd name="connsiteY145" fmla="*/ 576694 h 5463886"/>
                <a:gd name="connsiteX146" fmla="*/ 1803515 w 5081154"/>
                <a:gd name="connsiteY146" fmla="*/ 618604 h 5463886"/>
                <a:gd name="connsiteX147" fmla="*/ 1830185 w 5081154"/>
                <a:gd name="connsiteY147" fmla="*/ 559549 h 5463886"/>
                <a:gd name="connsiteX148" fmla="*/ 1921625 w 5081154"/>
                <a:gd name="connsiteY148" fmla="*/ 570979 h 5463886"/>
                <a:gd name="connsiteX149" fmla="*/ 1948295 w 5081154"/>
                <a:gd name="connsiteY149" fmla="*/ 511924 h 5463886"/>
                <a:gd name="connsiteX150" fmla="*/ 1870190 w 5081154"/>
                <a:gd name="connsiteY150" fmla="*/ 470014 h 5463886"/>
                <a:gd name="connsiteX151" fmla="*/ 1820660 w 5081154"/>
                <a:gd name="connsiteY151" fmla="*/ 388099 h 5463886"/>
                <a:gd name="connsiteX152" fmla="*/ 1836593 w 5081154"/>
                <a:gd name="connsiteY152" fmla="*/ 347749 h 5463886"/>
                <a:gd name="connsiteX153" fmla="*/ 1976870 w 5081154"/>
                <a:gd name="connsiteY153" fmla="*/ 315709 h 5463886"/>
                <a:gd name="connsiteX154" fmla="*/ 2009255 w 5081154"/>
                <a:gd name="connsiteY154" fmla="*/ 344284 h 5463886"/>
                <a:gd name="connsiteX155" fmla="*/ 2070215 w 5081154"/>
                <a:gd name="connsiteY155" fmla="*/ 344284 h 5463886"/>
                <a:gd name="connsiteX156" fmla="*/ 2098790 w 5081154"/>
                <a:gd name="connsiteY156" fmla="*/ 382384 h 5463886"/>
                <a:gd name="connsiteX157" fmla="*/ 2138795 w 5081154"/>
                <a:gd name="connsiteY157" fmla="*/ 361429 h 5463886"/>
                <a:gd name="connsiteX158" fmla="*/ 2176895 w 5081154"/>
                <a:gd name="connsiteY158" fmla="*/ 384289 h 5463886"/>
                <a:gd name="connsiteX159" fmla="*/ 2235950 w 5081154"/>
                <a:gd name="connsiteY159" fmla="*/ 386194 h 5463886"/>
                <a:gd name="connsiteX160" fmla="*/ 2272145 w 5081154"/>
                <a:gd name="connsiteY160" fmla="*/ 441439 h 5463886"/>
                <a:gd name="connsiteX161" fmla="*/ 2278380 w 5081154"/>
                <a:gd name="connsiteY161" fmla="*/ 529936 h 5463886"/>
                <a:gd name="connsiteX162" fmla="*/ 2321675 w 5081154"/>
                <a:gd name="connsiteY162" fmla="*/ 500494 h 5463886"/>
                <a:gd name="connsiteX163" fmla="*/ 2371205 w 5081154"/>
                <a:gd name="connsiteY163" fmla="*/ 523354 h 5463886"/>
                <a:gd name="connsiteX164" fmla="*/ 2401685 w 5081154"/>
                <a:gd name="connsiteY164" fmla="*/ 403339 h 5463886"/>
                <a:gd name="connsiteX165" fmla="*/ 2375015 w 5081154"/>
                <a:gd name="connsiteY165" fmla="*/ 235699 h 5463886"/>
                <a:gd name="connsiteX166" fmla="*/ 2392160 w 5081154"/>
                <a:gd name="connsiteY166" fmla="*/ 176644 h 5463886"/>
                <a:gd name="connsiteX167" fmla="*/ 2543001 w 5081154"/>
                <a:gd name="connsiteY167" fmla="*/ 128501 h 5463886"/>
                <a:gd name="connsiteX168" fmla="*/ 2580755 w 5081154"/>
                <a:gd name="connsiteY168" fmla="*/ 163309 h 5463886"/>
                <a:gd name="connsiteX169" fmla="*/ 2573135 w 5081154"/>
                <a:gd name="connsiteY169" fmla="*/ 266179 h 5463886"/>
                <a:gd name="connsiteX170" fmla="*/ 2628380 w 5081154"/>
                <a:gd name="connsiteY170" fmla="*/ 292849 h 5463886"/>
                <a:gd name="connsiteX171" fmla="*/ 2667519 w 5081154"/>
                <a:gd name="connsiteY171" fmla="*/ 355369 h 5463886"/>
                <a:gd name="connsiteX172" fmla="*/ 2662670 w 5081154"/>
                <a:gd name="connsiteY172" fmla="*/ 353809 h 5463886"/>
                <a:gd name="connsiteX173" fmla="*/ 2943398 w 5081154"/>
                <a:gd name="connsiteY173" fmla="*/ 307051 h 5463886"/>
                <a:gd name="connsiteX174" fmla="*/ 2978900 w 5081154"/>
                <a:gd name="connsiteY174" fmla="*/ 344284 h 5463886"/>
                <a:gd name="connsiteX175" fmla="*/ 3076055 w 5081154"/>
                <a:gd name="connsiteY175" fmla="*/ 290944 h 5463886"/>
                <a:gd name="connsiteX176" fmla="*/ 3125585 w 5081154"/>
                <a:gd name="connsiteY176" fmla="*/ 351904 h 5463886"/>
                <a:gd name="connsiteX177" fmla="*/ 3125585 w 5081154"/>
                <a:gd name="connsiteY177" fmla="*/ 416674 h 5463886"/>
                <a:gd name="connsiteX178" fmla="*/ 3265170 w 5081154"/>
                <a:gd name="connsiteY178" fmla="*/ 480233 h 5463886"/>
                <a:gd name="connsiteX179" fmla="*/ 3287510 w 5081154"/>
                <a:gd name="connsiteY179" fmla="*/ 538594 h 5463886"/>
                <a:gd name="connsiteX180" fmla="*/ 3247678 w 5081154"/>
                <a:gd name="connsiteY180" fmla="*/ 571500 h 5463886"/>
                <a:gd name="connsiteX181" fmla="*/ 3358861 w 5081154"/>
                <a:gd name="connsiteY181" fmla="*/ 710219 h 5463886"/>
                <a:gd name="connsiteX182" fmla="*/ 3359900 w 5081154"/>
                <a:gd name="connsiteY182" fmla="*/ 828154 h 5463886"/>
                <a:gd name="connsiteX183" fmla="*/ 3411335 w 5081154"/>
                <a:gd name="connsiteY183" fmla="*/ 860539 h 5463886"/>
                <a:gd name="connsiteX184" fmla="*/ 3436446 w 5081154"/>
                <a:gd name="connsiteY184" fmla="*/ 919422 h 5463886"/>
                <a:gd name="connsiteX185" fmla="*/ 3647209 w 5081154"/>
                <a:gd name="connsiteY185" fmla="*/ 1037359 h 5463886"/>
                <a:gd name="connsiteX186" fmla="*/ 3643745 w 5081154"/>
                <a:gd name="connsiteY186" fmla="*/ 1098664 h 5463886"/>
                <a:gd name="connsiteX187" fmla="*/ 3706783 w 5081154"/>
                <a:gd name="connsiteY187" fmla="*/ 1141095 h 5463886"/>
                <a:gd name="connsiteX0" fmla="*/ 3706783 w 5081154"/>
                <a:gd name="connsiteY0" fmla="*/ 1141095 h 5463886"/>
                <a:gd name="connsiteX1" fmla="*/ 3647209 w 5081154"/>
                <a:gd name="connsiteY1" fmla="*/ 1276350 h 5463886"/>
                <a:gd name="connsiteX2" fmla="*/ 3633874 w 5081154"/>
                <a:gd name="connsiteY2" fmla="*/ 1352723 h 5463886"/>
                <a:gd name="connsiteX3" fmla="*/ 3566852 w 5081154"/>
                <a:gd name="connsiteY3" fmla="*/ 1411605 h 5463886"/>
                <a:gd name="connsiteX4" fmla="*/ 3595254 w 5081154"/>
                <a:gd name="connsiteY4" fmla="*/ 1494559 h 5463886"/>
                <a:gd name="connsiteX5" fmla="*/ 3678381 w 5081154"/>
                <a:gd name="connsiteY5" fmla="*/ 1525732 h 5463886"/>
                <a:gd name="connsiteX6" fmla="*/ 3688772 w 5081154"/>
                <a:gd name="connsiteY6" fmla="*/ 1640032 h 5463886"/>
                <a:gd name="connsiteX7" fmla="*/ 3733107 w 5081154"/>
                <a:gd name="connsiteY7" fmla="*/ 1658043 h 5463886"/>
                <a:gd name="connsiteX8" fmla="*/ 3758911 w 5081154"/>
                <a:gd name="connsiteY8" fmla="*/ 1778751 h 5463886"/>
                <a:gd name="connsiteX9" fmla="*/ 3791642 w 5081154"/>
                <a:gd name="connsiteY9" fmla="*/ 1787236 h 5463886"/>
                <a:gd name="connsiteX10" fmla="*/ 3824720 w 5081154"/>
                <a:gd name="connsiteY10" fmla="*/ 1945178 h 5463886"/>
                <a:gd name="connsiteX11" fmla="*/ 3901959 w 5081154"/>
                <a:gd name="connsiteY11" fmla="*/ 1990379 h 5463886"/>
                <a:gd name="connsiteX12" fmla="*/ 3958936 w 5081154"/>
                <a:gd name="connsiteY12" fmla="*/ 2076450 h 5463886"/>
                <a:gd name="connsiteX13" fmla="*/ 4171257 w 5081154"/>
                <a:gd name="connsiteY13" fmla="*/ 2119053 h 5463886"/>
                <a:gd name="connsiteX14" fmla="*/ 4209530 w 5081154"/>
                <a:gd name="connsiteY14" fmla="*/ 2159749 h 5463886"/>
                <a:gd name="connsiteX15" fmla="*/ 4219055 w 5081154"/>
                <a:gd name="connsiteY15" fmla="*/ 2220709 h 5463886"/>
                <a:gd name="connsiteX16" fmla="*/ 4404013 w 5081154"/>
                <a:gd name="connsiteY16" fmla="*/ 2470266 h 5463886"/>
                <a:gd name="connsiteX17" fmla="*/ 4447309 w 5081154"/>
                <a:gd name="connsiteY17" fmla="*/ 2429741 h 5463886"/>
                <a:gd name="connsiteX18" fmla="*/ 4603172 w 5081154"/>
                <a:gd name="connsiteY18" fmla="*/ 2575214 h 5463886"/>
                <a:gd name="connsiteX19" fmla="*/ 4603172 w 5081154"/>
                <a:gd name="connsiteY19" fmla="*/ 2658341 h 5463886"/>
                <a:gd name="connsiteX20" fmla="*/ 4711584 w 5081154"/>
                <a:gd name="connsiteY20" fmla="*/ 2760345 h 5463886"/>
                <a:gd name="connsiteX21" fmla="*/ 4777220 w 5081154"/>
                <a:gd name="connsiteY21" fmla="*/ 2723629 h 5463886"/>
                <a:gd name="connsiteX22" fmla="*/ 4831772 w 5081154"/>
                <a:gd name="connsiteY22" fmla="*/ 2741468 h 5463886"/>
                <a:gd name="connsiteX23" fmla="*/ 4897755 w 5081154"/>
                <a:gd name="connsiteY23" fmla="*/ 2862522 h 5463886"/>
                <a:gd name="connsiteX24" fmla="*/ 4966854 w 5081154"/>
                <a:gd name="connsiteY24" fmla="*/ 2868237 h 5463886"/>
                <a:gd name="connsiteX25" fmla="*/ 5062277 w 5081154"/>
                <a:gd name="connsiteY25" fmla="*/ 3052156 h 5463886"/>
                <a:gd name="connsiteX26" fmla="*/ 5034395 w 5081154"/>
                <a:gd name="connsiteY26" fmla="*/ 3144634 h 5463886"/>
                <a:gd name="connsiteX27" fmla="*/ 5081154 w 5081154"/>
                <a:gd name="connsiteY27" fmla="*/ 3167496 h 5463886"/>
                <a:gd name="connsiteX28" fmla="*/ 5043920 w 5081154"/>
                <a:gd name="connsiteY28" fmla="*/ 3209404 h 5463886"/>
                <a:gd name="connsiteX29" fmla="*/ 5060372 w 5081154"/>
                <a:gd name="connsiteY29" fmla="*/ 3261014 h 5463886"/>
                <a:gd name="connsiteX30" fmla="*/ 5060372 w 5081154"/>
                <a:gd name="connsiteY30" fmla="*/ 3323359 h 5463886"/>
                <a:gd name="connsiteX31" fmla="*/ 4935681 w 5081154"/>
                <a:gd name="connsiteY31" fmla="*/ 3458441 h 5463886"/>
                <a:gd name="connsiteX32" fmla="*/ 4748645 w 5081154"/>
                <a:gd name="connsiteY32" fmla="*/ 3354532 h 5463886"/>
                <a:gd name="connsiteX33" fmla="*/ 4665518 w 5081154"/>
                <a:gd name="connsiteY33" fmla="*/ 3406486 h 5463886"/>
                <a:gd name="connsiteX34" fmla="*/ 4623954 w 5081154"/>
                <a:gd name="connsiteY34" fmla="*/ 3718214 h 5463886"/>
                <a:gd name="connsiteX35" fmla="*/ 4478481 w 5081154"/>
                <a:gd name="connsiteY35" fmla="*/ 3842905 h 5463886"/>
                <a:gd name="connsiteX36" fmla="*/ 4239490 w 5081154"/>
                <a:gd name="connsiteY36" fmla="*/ 3894859 h 5463886"/>
                <a:gd name="connsiteX37" fmla="*/ 4156363 w 5081154"/>
                <a:gd name="connsiteY37" fmla="*/ 3957205 h 5463886"/>
                <a:gd name="connsiteX38" fmla="*/ 4073236 w 5081154"/>
                <a:gd name="connsiteY38" fmla="*/ 3988377 h 5463886"/>
                <a:gd name="connsiteX39" fmla="*/ 3938154 w 5081154"/>
                <a:gd name="connsiteY39" fmla="*/ 4123459 h 5463886"/>
                <a:gd name="connsiteX40" fmla="*/ 4042063 w 5081154"/>
                <a:gd name="connsiteY40" fmla="*/ 4383232 h 5463886"/>
                <a:gd name="connsiteX41" fmla="*/ 4156363 w 5081154"/>
                <a:gd name="connsiteY41" fmla="*/ 4559877 h 5463886"/>
                <a:gd name="connsiteX42" fmla="*/ 4083627 w 5081154"/>
                <a:gd name="connsiteY42" fmla="*/ 4736523 h 5463886"/>
                <a:gd name="connsiteX43" fmla="*/ 4083627 w 5081154"/>
                <a:gd name="connsiteY43" fmla="*/ 4819650 h 5463886"/>
                <a:gd name="connsiteX44" fmla="*/ 4239490 w 5081154"/>
                <a:gd name="connsiteY44" fmla="*/ 4809259 h 5463886"/>
                <a:gd name="connsiteX45" fmla="*/ 4260272 w 5081154"/>
                <a:gd name="connsiteY45" fmla="*/ 4892386 h 5463886"/>
                <a:gd name="connsiteX46" fmla="*/ 4197927 w 5081154"/>
                <a:gd name="connsiteY46" fmla="*/ 5214505 h 5463886"/>
                <a:gd name="connsiteX47" fmla="*/ 3948545 w 5081154"/>
                <a:gd name="connsiteY47" fmla="*/ 5048250 h 5463886"/>
                <a:gd name="connsiteX48" fmla="*/ 4000500 w 5081154"/>
                <a:gd name="connsiteY48" fmla="*/ 4985905 h 5463886"/>
                <a:gd name="connsiteX49" fmla="*/ 3927763 w 5081154"/>
                <a:gd name="connsiteY49" fmla="*/ 4944341 h 5463886"/>
                <a:gd name="connsiteX50" fmla="*/ 3927763 w 5081154"/>
                <a:gd name="connsiteY50" fmla="*/ 4871605 h 5463886"/>
                <a:gd name="connsiteX51" fmla="*/ 3771900 w 5081154"/>
                <a:gd name="connsiteY51" fmla="*/ 4881996 h 5463886"/>
                <a:gd name="connsiteX52" fmla="*/ 3667990 w 5081154"/>
                <a:gd name="connsiteY52" fmla="*/ 4933950 h 5463886"/>
                <a:gd name="connsiteX53" fmla="*/ 3564081 w 5081154"/>
                <a:gd name="connsiteY53" fmla="*/ 4830041 h 5463886"/>
                <a:gd name="connsiteX54" fmla="*/ 3356263 w 5081154"/>
                <a:gd name="connsiteY54" fmla="*/ 4850823 h 5463886"/>
                <a:gd name="connsiteX55" fmla="*/ 3356263 w 5081154"/>
                <a:gd name="connsiteY55" fmla="*/ 4726132 h 5463886"/>
                <a:gd name="connsiteX56" fmla="*/ 3273136 w 5081154"/>
                <a:gd name="connsiteY56" fmla="*/ 4819650 h 5463886"/>
                <a:gd name="connsiteX57" fmla="*/ 3293918 w 5081154"/>
                <a:gd name="connsiteY57" fmla="*/ 4933950 h 5463886"/>
                <a:gd name="connsiteX58" fmla="*/ 2930236 w 5081154"/>
                <a:gd name="connsiteY58" fmla="*/ 4933950 h 5463886"/>
                <a:gd name="connsiteX59" fmla="*/ 2670463 w 5081154"/>
                <a:gd name="connsiteY59" fmla="*/ 4954732 h 5463886"/>
                <a:gd name="connsiteX60" fmla="*/ 2628900 w 5081154"/>
                <a:gd name="connsiteY60" fmla="*/ 5120986 h 5463886"/>
                <a:gd name="connsiteX61" fmla="*/ 2441863 w 5081154"/>
                <a:gd name="connsiteY61" fmla="*/ 5120986 h 5463886"/>
                <a:gd name="connsiteX62" fmla="*/ 2369127 w 5081154"/>
                <a:gd name="connsiteY62" fmla="*/ 5204114 h 5463886"/>
                <a:gd name="connsiteX63" fmla="*/ 2265218 w 5081154"/>
                <a:gd name="connsiteY63" fmla="*/ 5276850 h 5463886"/>
                <a:gd name="connsiteX64" fmla="*/ 1849581 w 5081154"/>
                <a:gd name="connsiteY64" fmla="*/ 5266459 h 5463886"/>
                <a:gd name="connsiteX65" fmla="*/ 1870363 w 5081154"/>
                <a:gd name="connsiteY65" fmla="*/ 5069032 h 5463886"/>
                <a:gd name="connsiteX66" fmla="*/ 1766454 w 5081154"/>
                <a:gd name="connsiteY66" fmla="*/ 5079423 h 5463886"/>
                <a:gd name="connsiteX67" fmla="*/ 1610590 w 5081154"/>
                <a:gd name="connsiteY67" fmla="*/ 4944341 h 5463886"/>
                <a:gd name="connsiteX68" fmla="*/ 1527463 w 5081154"/>
                <a:gd name="connsiteY68" fmla="*/ 5017077 h 5463886"/>
                <a:gd name="connsiteX69" fmla="*/ 1465118 w 5081154"/>
                <a:gd name="connsiteY69" fmla="*/ 5048250 h 5463886"/>
                <a:gd name="connsiteX70" fmla="*/ 1361209 w 5081154"/>
                <a:gd name="connsiteY70" fmla="*/ 5027468 h 5463886"/>
                <a:gd name="connsiteX71" fmla="*/ 1392381 w 5081154"/>
                <a:gd name="connsiteY71" fmla="*/ 5193723 h 5463886"/>
                <a:gd name="connsiteX72" fmla="*/ 1340427 w 5081154"/>
                <a:gd name="connsiteY72" fmla="*/ 5318414 h 5463886"/>
                <a:gd name="connsiteX73" fmla="*/ 1153390 w 5081154"/>
                <a:gd name="connsiteY73" fmla="*/ 5463886 h 5463886"/>
                <a:gd name="connsiteX74" fmla="*/ 1049481 w 5081154"/>
                <a:gd name="connsiteY74" fmla="*/ 5453496 h 5463886"/>
                <a:gd name="connsiteX75" fmla="*/ 1143000 w 5081154"/>
                <a:gd name="connsiteY75" fmla="*/ 5276850 h 5463886"/>
                <a:gd name="connsiteX76" fmla="*/ 997527 w 5081154"/>
                <a:gd name="connsiteY76" fmla="*/ 5339196 h 5463886"/>
                <a:gd name="connsiteX77" fmla="*/ 955963 w 5081154"/>
                <a:gd name="connsiteY77" fmla="*/ 5224896 h 5463886"/>
                <a:gd name="connsiteX78" fmla="*/ 997527 w 5081154"/>
                <a:gd name="connsiteY78" fmla="*/ 5152159 h 5463886"/>
                <a:gd name="connsiteX79" fmla="*/ 924790 w 5081154"/>
                <a:gd name="connsiteY79" fmla="*/ 5110596 h 5463886"/>
                <a:gd name="connsiteX80" fmla="*/ 862445 w 5081154"/>
                <a:gd name="connsiteY80" fmla="*/ 5058641 h 5463886"/>
                <a:gd name="connsiteX81" fmla="*/ 779318 w 5081154"/>
                <a:gd name="connsiteY81" fmla="*/ 5006686 h 5463886"/>
                <a:gd name="connsiteX82" fmla="*/ 675409 w 5081154"/>
                <a:gd name="connsiteY82" fmla="*/ 4892386 h 5463886"/>
                <a:gd name="connsiteX83" fmla="*/ 602672 w 5081154"/>
                <a:gd name="connsiteY83" fmla="*/ 5027468 h 5463886"/>
                <a:gd name="connsiteX84" fmla="*/ 415636 w 5081154"/>
                <a:gd name="connsiteY84" fmla="*/ 5027468 h 5463886"/>
                <a:gd name="connsiteX85" fmla="*/ 353290 w 5081154"/>
                <a:gd name="connsiteY85" fmla="*/ 4965123 h 5463886"/>
                <a:gd name="connsiteX86" fmla="*/ 488372 w 5081154"/>
                <a:gd name="connsiteY86" fmla="*/ 4892386 h 5463886"/>
                <a:gd name="connsiteX87" fmla="*/ 633845 w 5081154"/>
                <a:gd name="connsiteY87" fmla="*/ 4902777 h 5463886"/>
                <a:gd name="connsiteX88" fmla="*/ 748145 w 5081154"/>
                <a:gd name="connsiteY88" fmla="*/ 4798868 h 5463886"/>
                <a:gd name="connsiteX89" fmla="*/ 852054 w 5081154"/>
                <a:gd name="connsiteY89" fmla="*/ 4830041 h 5463886"/>
                <a:gd name="connsiteX90" fmla="*/ 955963 w 5081154"/>
                <a:gd name="connsiteY90" fmla="*/ 4788477 h 5463886"/>
                <a:gd name="connsiteX91" fmla="*/ 976745 w 5081154"/>
                <a:gd name="connsiteY91" fmla="*/ 4861214 h 5463886"/>
                <a:gd name="connsiteX92" fmla="*/ 1039090 w 5081154"/>
                <a:gd name="connsiteY92" fmla="*/ 4694959 h 5463886"/>
                <a:gd name="connsiteX93" fmla="*/ 966354 w 5081154"/>
                <a:gd name="connsiteY93" fmla="*/ 4622223 h 5463886"/>
                <a:gd name="connsiteX94" fmla="*/ 1039090 w 5081154"/>
                <a:gd name="connsiteY94" fmla="*/ 4539096 h 5463886"/>
                <a:gd name="connsiteX95" fmla="*/ 976745 w 5081154"/>
                <a:gd name="connsiteY95" fmla="*/ 4435186 h 5463886"/>
                <a:gd name="connsiteX96" fmla="*/ 997527 w 5081154"/>
                <a:gd name="connsiteY96" fmla="*/ 4341668 h 5463886"/>
                <a:gd name="connsiteX97" fmla="*/ 1028700 w 5081154"/>
                <a:gd name="connsiteY97" fmla="*/ 4102677 h 5463886"/>
                <a:gd name="connsiteX98" fmla="*/ 935181 w 5081154"/>
                <a:gd name="connsiteY98" fmla="*/ 3676650 h 5463886"/>
                <a:gd name="connsiteX99" fmla="*/ 987136 w 5081154"/>
                <a:gd name="connsiteY99" fmla="*/ 3531177 h 5463886"/>
                <a:gd name="connsiteX100" fmla="*/ 1080654 w 5081154"/>
                <a:gd name="connsiteY100" fmla="*/ 3479223 h 5463886"/>
                <a:gd name="connsiteX101" fmla="*/ 1101436 w 5081154"/>
                <a:gd name="connsiteY101" fmla="*/ 3520786 h 5463886"/>
                <a:gd name="connsiteX102" fmla="*/ 1246909 w 5081154"/>
                <a:gd name="connsiteY102" fmla="*/ 3406486 h 5463886"/>
                <a:gd name="connsiteX103" fmla="*/ 1288472 w 5081154"/>
                <a:gd name="connsiteY103" fmla="*/ 3240232 h 5463886"/>
                <a:gd name="connsiteX104" fmla="*/ 1236518 w 5081154"/>
                <a:gd name="connsiteY104" fmla="*/ 3125932 h 5463886"/>
                <a:gd name="connsiteX105" fmla="*/ 1340427 w 5081154"/>
                <a:gd name="connsiteY105" fmla="*/ 3157105 h 5463886"/>
                <a:gd name="connsiteX106" fmla="*/ 1444336 w 5081154"/>
                <a:gd name="connsiteY106" fmla="*/ 3157105 h 5463886"/>
                <a:gd name="connsiteX107" fmla="*/ 1465118 w 5081154"/>
                <a:gd name="connsiteY107" fmla="*/ 3136323 h 5463886"/>
                <a:gd name="connsiteX108" fmla="*/ 1413163 w 5081154"/>
                <a:gd name="connsiteY108" fmla="*/ 2990850 h 5463886"/>
                <a:gd name="connsiteX109" fmla="*/ 1454727 w 5081154"/>
                <a:gd name="connsiteY109" fmla="*/ 2793423 h 5463886"/>
                <a:gd name="connsiteX110" fmla="*/ 1371600 w 5081154"/>
                <a:gd name="connsiteY110" fmla="*/ 2575214 h 5463886"/>
                <a:gd name="connsiteX111" fmla="*/ 1267690 w 5081154"/>
                <a:gd name="connsiteY111" fmla="*/ 2564823 h 5463886"/>
                <a:gd name="connsiteX112" fmla="*/ 1205345 w 5081154"/>
                <a:gd name="connsiteY112" fmla="*/ 2450523 h 5463886"/>
                <a:gd name="connsiteX113" fmla="*/ 1278081 w 5081154"/>
                <a:gd name="connsiteY113" fmla="*/ 2346614 h 5463886"/>
                <a:gd name="connsiteX114" fmla="*/ 1132609 w 5081154"/>
                <a:gd name="connsiteY114" fmla="*/ 2211532 h 5463886"/>
                <a:gd name="connsiteX115" fmla="*/ 1132609 w 5081154"/>
                <a:gd name="connsiteY115" fmla="*/ 2086841 h 5463886"/>
                <a:gd name="connsiteX116" fmla="*/ 1132609 w 5081154"/>
                <a:gd name="connsiteY116" fmla="*/ 2086841 h 5463886"/>
                <a:gd name="connsiteX117" fmla="*/ 1163781 w 5081154"/>
                <a:gd name="connsiteY117" fmla="*/ 1962150 h 5463886"/>
                <a:gd name="connsiteX118" fmla="*/ 1132609 w 5081154"/>
                <a:gd name="connsiteY118" fmla="*/ 1879023 h 5463886"/>
                <a:gd name="connsiteX119" fmla="*/ 1132609 w 5081154"/>
                <a:gd name="connsiteY119" fmla="*/ 1785505 h 5463886"/>
                <a:gd name="connsiteX120" fmla="*/ 1070263 w 5081154"/>
                <a:gd name="connsiteY120" fmla="*/ 1754332 h 5463886"/>
                <a:gd name="connsiteX121" fmla="*/ 955963 w 5081154"/>
                <a:gd name="connsiteY121" fmla="*/ 1816677 h 5463886"/>
                <a:gd name="connsiteX122" fmla="*/ 914400 w 5081154"/>
                <a:gd name="connsiteY122" fmla="*/ 1650423 h 5463886"/>
                <a:gd name="connsiteX123" fmla="*/ 841663 w 5081154"/>
                <a:gd name="connsiteY123" fmla="*/ 1421823 h 5463886"/>
                <a:gd name="connsiteX124" fmla="*/ 654627 w 5081154"/>
                <a:gd name="connsiteY124" fmla="*/ 1328305 h 5463886"/>
                <a:gd name="connsiteX125" fmla="*/ 342900 w 5081154"/>
                <a:gd name="connsiteY125" fmla="*/ 1307523 h 5463886"/>
                <a:gd name="connsiteX126" fmla="*/ 394854 w 5081154"/>
                <a:gd name="connsiteY126" fmla="*/ 1473777 h 5463886"/>
                <a:gd name="connsiteX127" fmla="*/ 270163 w 5081154"/>
                <a:gd name="connsiteY127" fmla="*/ 1546514 h 5463886"/>
                <a:gd name="connsiteX128" fmla="*/ 51954 w 5081154"/>
                <a:gd name="connsiteY128" fmla="*/ 1619250 h 5463886"/>
                <a:gd name="connsiteX129" fmla="*/ 114300 w 5081154"/>
                <a:gd name="connsiteY129" fmla="*/ 1359477 h 5463886"/>
                <a:gd name="connsiteX130" fmla="*/ 10390 w 5081154"/>
                <a:gd name="connsiteY130" fmla="*/ 1099705 h 5463886"/>
                <a:gd name="connsiteX131" fmla="*/ 0 w 5081154"/>
                <a:gd name="connsiteY131" fmla="*/ 798368 h 5463886"/>
                <a:gd name="connsiteX132" fmla="*/ 270163 w 5081154"/>
                <a:gd name="connsiteY132" fmla="*/ 673677 h 5463886"/>
                <a:gd name="connsiteX133" fmla="*/ 571500 w 5081154"/>
                <a:gd name="connsiteY133" fmla="*/ 746414 h 5463886"/>
                <a:gd name="connsiteX134" fmla="*/ 571500 w 5081154"/>
                <a:gd name="connsiteY134" fmla="*/ 538596 h 5463886"/>
                <a:gd name="connsiteX135" fmla="*/ 852054 w 5081154"/>
                <a:gd name="connsiteY135" fmla="*/ 226868 h 5463886"/>
                <a:gd name="connsiteX136" fmla="*/ 1111827 w 5081154"/>
                <a:gd name="connsiteY136" fmla="*/ 112568 h 5463886"/>
                <a:gd name="connsiteX137" fmla="*/ 1211060 w 5081154"/>
                <a:gd name="connsiteY137" fmla="*/ 0 h 5463886"/>
                <a:gd name="connsiteX138" fmla="*/ 1289165 w 5081154"/>
                <a:gd name="connsiteY138" fmla="*/ 31864 h 5463886"/>
                <a:gd name="connsiteX139" fmla="*/ 1325360 w 5081154"/>
                <a:gd name="connsiteY139" fmla="*/ 79489 h 5463886"/>
                <a:gd name="connsiteX140" fmla="*/ 1432040 w 5081154"/>
                <a:gd name="connsiteY140" fmla="*/ 129019 h 5463886"/>
                <a:gd name="connsiteX141" fmla="*/ 1492480 w 5081154"/>
                <a:gd name="connsiteY141" fmla="*/ 233796 h 5463886"/>
                <a:gd name="connsiteX142" fmla="*/ 1489190 w 5081154"/>
                <a:gd name="connsiteY142" fmla="*/ 285229 h 5463886"/>
                <a:gd name="connsiteX143" fmla="*/ 1694930 w 5081154"/>
                <a:gd name="connsiteY143" fmla="*/ 393814 h 5463886"/>
                <a:gd name="connsiteX144" fmla="*/ 1694930 w 5081154"/>
                <a:gd name="connsiteY144" fmla="*/ 523354 h 5463886"/>
                <a:gd name="connsiteX145" fmla="*/ 1710516 w 5081154"/>
                <a:gd name="connsiteY145" fmla="*/ 585874 h 5463886"/>
                <a:gd name="connsiteX146" fmla="*/ 1769225 w 5081154"/>
                <a:gd name="connsiteY146" fmla="*/ 576694 h 5463886"/>
                <a:gd name="connsiteX147" fmla="*/ 1803515 w 5081154"/>
                <a:gd name="connsiteY147" fmla="*/ 618604 h 5463886"/>
                <a:gd name="connsiteX148" fmla="*/ 1830185 w 5081154"/>
                <a:gd name="connsiteY148" fmla="*/ 559549 h 5463886"/>
                <a:gd name="connsiteX149" fmla="*/ 1921625 w 5081154"/>
                <a:gd name="connsiteY149" fmla="*/ 570979 h 5463886"/>
                <a:gd name="connsiteX150" fmla="*/ 1948295 w 5081154"/>
                <a:gd name="connsiteY150" fmla="*/ 511924 h 5463886"/>
                <a:gd name="connsiteX151" fmla="*/ 1870190 w 5081154"/>
                <a:gd name="connsiteY151" fmla="*/ 470014 h 5463886"/>
                <a:gd name="connsiteX152" fmla="*/ 1820660 w 5081154"/>
                <a:gd name="connsiteY152" fmla="*/ 388099 h 5463886"/>
                <a:gd name="connsiteX153" fmla="*/ 1836593 w 5081154"/>
                <a:gd name="connsiteY153" fmla="*/ 347749 h 5463886"/>
                <a:gd name="connsiteX154" fmla="*/ 1976870 w 5081154"/>
                <a:gd name="connsiteY154" fmla="*/ 315709 h 5463886"/>
                <a:gd name="connsiteX155" fmla="*/ 2009255 w 5081154"/>
                <a:gd name="connsiteY155" fmla="*/ 344284 h 5463886"/>
                <a:gd name="connsiteX156" fmla="*/ 2070215 w 5081154"/>
                <a:gd name="connsiteY156" fmla="*/ 344284 h 5463886"/>
                <a:gd name="connsiteX157" fmla="*/ 2098790 w 5081154"/>
                <a:gd name="connsiteY157" fmla="*/ 382384 h 5463886"/>
                <a:gd name="connsiteX158" fmla="*/ 2138795 w 5081154"/>
                <a:gd name="connsiteY158" fmla="*/ 361429 h 5463886"/>
                <a:gd name="connsiteX159" fmla="*/ 2176895 w 5081154"/>
                <a:gd name="connsiteY159" fmla="*/ 384289 h 5463886"/>
                <a:gd name="connsiteX160" fmla="*/ 2235950 w 5081154"/>
                <a:gd name="connsiteY160" fmla="*/ 386194 h 5463886"/>
                <a:gd name="connsiteX161" fmla="*/ 2272145 w 5081154"/>
                <a:gd name="connsiteY161" fmla="*/ 441439 h 5463886"/>
                <a:gd name="connsiteX162" fmla="*/ 2278380 w 5081154"/>
                <a:gd name="connsiteY162" fmla="*/ 529936 h 5463886"/>
                <a:gd name="connsiteX163" fmla="*/ 2321675 w 5081154"/>
                <a:gd name="connsiteY163" fmla="*/ 500494 h 5463886"/>
                <a:gd name="connsiteX164" fmla="*/ 2371205 w 5081154"/>
                <a:gd name="connsiteY164" fmla="*/ 523354 h 5463886"/>
                <a:gd name="connsiteX165" fmla="*/ 2401685 w 5081154"/>
                <a:gd name="connsiteY165" fmla="*/ 403339 h 5463886"/>
                <a:gd name="connsiteX166" fmla="*/ 2375015 w 5081154"/>
                <a:gd name="connsiteY166" fmla="*/ 235699 h 5463886"/>
                <a:gd name="connsiteX167" fmla="*/ 2392160 w 5081154"/>
                <a:gd name="connsiteY167" fmla="*/ 176644 h 5463886"/>
                <a:gd name="connsiteX168" fmla="*/ 2543001 w 5081154"/>
                <a:gd name="connsiteY168" fmla="*/ 128501 h 5463886"/>
                <a:gd name="connsiteX169" fmla="*/ 2580755 w 5081154"/>
                <a:gd name="connsiteY169" fmla="*/ 163309 h 5463886"/>
                <a:gd name="connsiteX170" fmla="*/ 2573135 w 5081154"/>
                <a:gd name="connsiteY170" fmla="*/ 266179 h 5463886"/>
                <a:gd name="connsiteX171" fmla="*/ 2628380 w 5081154"/>
                <a:gd name="connsiteY171" fmla="*/ 292849 h 5463886"/>
                <a:gd name="connsiteX172" fmla="*/ 2667519 w 5081154"/>
                <a:gd name="connsiteY172" fmla="*/ 355369 h 5463886"/>
                <a:gd name="connsiteX173" fmla="*/ 2662670 w 5081154"/>
                <a:gd name="connsiteY173" fmla="*/ 353809 h 5463886"/>
                <a:gd name="connsiteX174" fmla="*/ 2943398 w 5081154"/>
                <a:gd name="connsiteY174" fmla="*/ 307051 h 5463886"/>
                <a:gd name="connsiteX175" fmla="*/ 2978900 w 5081154"/>
                <a:gd name="connsiteY175" fmla="*/ 344284 h 5463886"/>
                <a:gd name="connsiteX176" fmla="*/ 3076055 w 5081154"/>
                <a:gd name="connsiteY176" fmla="*/ 290944 h 5463886"/>
                <a:gd name="connsiteX177" fmla="*/ 3125585 w 5081154"/>
                <a:gd name="connsiteY177" fmla="*/ 351904 h 5463886"/>
                <a:gd name="connsiteX178" fmla="*/ 3125585 w 5081154"/>
                <a:gd name="connsiteY178" fmla="*/ 416674 h 5463886"/>
                <a:gd name="connsiteX179" fmla="*/ 3265170 w 5081154"/>
                <a:gd name="connsiteY179" fmla="*/ 480233 h 5463886"/>
                <a:gd name="connsiteX180" fmla="*/ 3287510 w 5081154"/>
                <a:gd name="connsiteY180" fmla="*/ 538594 h 5463886"/>
                <a:gd name="connsiteX181" fmla="*/ 3247678 w 5081154"/>
                <a:gd name="connsiteY181" fmla="*/ 571500 h 5463886"/>
                <a:gd name="connsiteX182" fmla="*/ 3358861 w 5081154"/>
                <a:gd name="connsiteY182" fmla="*/ 710219 h 5463886"/>
                <a:gd name="connsiteX183" fmla="*/ 3359900 w 5081154"/>
                <a:gd name="connsiteY183" fmla="*/ 828154 h 5463886"/>
                <a:gd name="connsiteX184" fmla="*/ 3411335 w 5081154"/>
                <a:gd name="connsiteY184" fmla="*/ 860539 h 5463886"/>
                <a:gd name="connsiteX185" fmla="*/ 3436446 w 5081154"/>
                <a:gd name="connsiteY185" fmla="*/ 919422 h 5463886"/>
                <a:gd name="connsiteX186" fmla="*/ 3647209 w 5081154"/>
                <a:gd name="connsiteY186" fmla="*/ 1037359 h 5463886"/>
                <a:gd name="connsiteX187" fmla="*/ 3643745 w 5081154"/>
                <a:gd name="connsiteY187" fmla="*/ 1098664 h 5463886"/>
                <a:gd name="connsiteX188" fmla="*/ 3706783 w 5081154"/>
                <a:gd name="connsiteY188" fmla="*/ 1141095 h 5463886"/>
                <a:gd name="connsiteX0" fmla="*/ 3706783 w 5081154"/>
                <a:gd name="connsiteY0" fmla="*/ 1141095 h 5463886"/>
                <a:gd name="connsiteX1" fmla="*/ 3647209 w 5081154"/>
                <a:gd name="connsiteY1" fmla="*/ 1276350 h 5463886"/>
                <a:gd name="connsiteX2" fmla="*/ 3633874 w 5081154"/>
                <a:gd name="connsiteY2" fmla="*/ 1352723 h 5463886"/>
                <a:gd name="connsiteX3" fmla="*/ 3566852 w 5081154"/>
                <a:gd name="connsiteY3" fmla="*/ 1411605 h 5463886"/>
                <a:gd name="connsiteX4" fmla="*/ 3595254 w 5081154"/>
                <a:gd name="connsiteY4" fmla="*/ 1494559 h 5463886"/>
                <a:gd name="connsiteX5" fmla="*/ 3678381 w 5081154"/>
                <a:gd name="connsiteY5" fmla="*/ 1525732 h 5463886"/>
                <a:gd name="connsiteX6" fmla="*/ 3688772 w 5081154"/>
                <a:gd name="connsiteY6" fmla="*/ 1640032 h 5463886"/>
                <a:gd name="connsiteX7" fmla="*/ 3733107 w 5081154"/>
                <a:gd name="connsiteY7" fmla="*/ 1658043 h 5463886"/>
                <a:gd name="connsiteX8" fmla="*/ 3758911 w 5081154"/>
                <a:gd name="connsiteY8" fmla="*/ 1778751 h 5463886"/>
                <a:gd name="connsiteX9" fmla="*/ 3791642 w 5081154"/>
                <a:gd name="connsiteY9" fmla="*/ 1787236 h 5463886"/>
                <a:gd name="connsiteX10" fmla="*/ 3824720 w 5081154"/>
                <a:gd name="connsiteY10" fmla="*/ 1945178 h 5463886"/>
                <a:gd name="connsiteX11" fmla="*/ 3901959 w 5081154"/>
                <a:gd name="connsiteY11" fmla="*/ 1990379 h 5463886"/>
                <a:gd name="connsiteX12" fmla="*/ 3958936 w 5081154"/>
                <a:gd name="connsiteY12" fmla="*/ 2076450 h 5463886"/>
                <a:gd name="connsiteX13" fmla="*/ 4171257 w 5081154"/>
                <a:gd name="connsiteY13" fmla="*/ 2119053 h 5463886"/>
                <a:gd name="connsiteX14" fmla="*/ 4209530 w 5081154"/>
                <a:gd name="connsiteY14" fmla="*/ 2159749 h 5463886"/>
                <a:gd name="connsiteX15" fmla="*/ 4219055 w 5081154"/>
                <a:gd name="connsiteY15" fmla="*/ 2220709 h 5463886"/>
                <a:gd name="connsiteX16" fmla="*/ 4404013 w 5081154"/>
                <a:gd name="connsiteY16" fmla="*/ 2470266 h 5463886"/>
                <a:gd name="connsiteX17" fmla="*/ 4447309 w 5081154"/>
                <a:gd name="connsiteY17" fmla="*/ 2429741 h 5463886"/>
                <a:gd name="connsiteX18" fmla="*/ 4603172 w 5081154"/>
                <a:gd name="connsiteY18" fmla="*/ 2575214 h 5463886"/>
                <a:gd name="connsiteX19" fmla="*/ 4603172 w 5081154"/>
                <a:gd name="connsiteY19" fmla="*/ 2658341 h 5463886"/>
                <a:gd name="connsiteX20" fmla="*/ 4711584 w 5081154"/>
                <a:gd name="connsiteY20" fmla="*/ 2760345 h 5463886"/>
                <a:gd name="connsiteX21" fmla="*/ 4777220 w 5081154"/>
                <a:gd name="connsiteY21" fmla="*/ 2723629 h 5463886"/>
                <a:gd name="connsiteX22" fmla="*/ 4831772 w 5081154"/>
                <a:gd name="connsiteY22" fmla="*/ 2741468 h 5463886"/>
                <a:gd name="connsiteX23" fmla="*/ 4897755 w 5081154"/>
                <a:gd name="connsiteY23" fmla="*/ 2862522 h 5463886"/>
                <a:gd name="connsiteX24" fmla="*/ 4966854 w 5081154"/>
                <a:gd name="connsiteY24" fmla="*/ 2868237 h 5463886"/>
                <a:gd name="connsiteX25" fmla="*/ 5062277 w 5081154"/>
                <a:gd name="connsiteY25" fmla="*/ 3052156 h 5463886"/>
                <a:gd name="connsiteX26" fmla="*/ 5034395 w 5081154"/>
                <a:gd name="connsiteY26" fmla="*/ 3144634 h 5463886"/>
                <a:gd name="connsiteX27" fmla="*/ 5081154 w 5081154"/>
                <a:gd name="connsiteY27" fmla="*/ 3167496 h 5463886"/>
                <a:gd name="connsiteX28" fmla="*/ 5043920 w 5081154"/>
                <a:gd name="connsiteY28" fmla="*/ 3209404 h 5463886"/>
                <a:gd name="connsiteX29" fmla="*/ 5060372 w 5081154"/>
                <a:gd name="connsiteY29" fmla="*/ 3261014 h 5463886"/>
                <a:gd name="connsiteX30" fmla="*/ 5056562 w 5081154"/>
                <a:gd name="connsiteY30" fmla="*/ 3310024 h 5463886"/>
                <a:gd name="connsiteX31" fmla="*/ 4935681 w 5081154"/>
                <a:gd name="connsiteY31" fmla="*/ 3458441 h 5463886"/>
                <a:gd name="connsiteX32" fmla="*/ 4748645 w 5081154"/>
                <a:gd name="connsiteY32" fmla="*/ 3354532 h 5463886"/>
                <a:gd name="connsiteX33" fmla="*/ 4665518 w 5081154"/>
                <a:gd name="connsiteY33" fmla="*/ 3406486 h 5463886"/>
                <a:gd name="connsiteX34" fmla="*/ 4623954 w 5081154"/>
                <a:gd name="connsiteY34" fmla="*/ 3718214 h 5463886"/>
                <a:gd name="connsiteX35" fmla="*/ 4478481 w 5081154"/>
                <a:gd name="connsiteY35" fmla="*/ 3842905 h 5463886"/>
                <a:gd name="connsiteX36" fmla="*/ 4239490 w 5081154"/>
                <a:gd name="connsiteY36" fmla="*/ 3894859 h 5463886"/>
                <a:gd name="connsiteX37" fmla="*/ 4156363 w 5081154"/>
                <a:gd name="connsiteY37" fmla="*/ 3957205 h 5463886"/>
                <a:gd name="connsiteX38" fmla="*/ 4073236 w 5081154"/>
                <a:gd name="connsiteY38" fmla="*/ 3988377 h 5463886"/>
                <a:gd name="connsiteX39" fmla="*/ 3938154 w 5081154"/>
                <a:gd name="connsiteY39" fmla="*/ 4123459 h 5463886"/>
                <a:gd name="connsiteX40" fmla="*/ 4042063 w 5081154"/>
                <a:gd name="connsiteY40" fmla="*/ 4383232 h 5463886"/>
                <a:gd name="connsiteX41" fmla="*/ 4156363 w 5081154"/>
                <a:gd name="connsiteY41" fmla="*/ 4559877 h 5463886"/>
                <a:gd name="connsiteX42" fmla="*/ 4083627 w 5081154"/>
                <a:gd name="connsiteY42" fmla="*/ 4736523 h 5463886"/>
                <a:gd name="connsiteX43" fmla="*/ 4083627 w 5081154"/>
                <a:gd name="connsiteY43" fmla="*/ 4819650 h 5463886"/>
                <a:gd name="connsiteX44" fmla="*/ 4239490 w 5081154"/>
                <a:gd name="connsiteY44" fmla="*/ 4809259 h 5463886"/>
                <a:gd name="connsiteX45" fmla="*/ 4260272 w 5081154"/>
                <a:gd name="connsiteY45" fmla="*/ 4892386 h 5463886"/>
                <a:gd name="connsiteX46" fmla="*/ 4197927 w 5081154"/>
                <a:gd name="connsiteY46" fmla="*/ 5214505 h 5463886"/>
                <a:gd name="connsiteX47" fmla="*/ 3948545 w 5081154"/>
                <a:gd name="connsiteY47" fmla="*/ 5048250 h 5463886"/>
                <a:gd name="connsiteX48" fmla="*/ 4000500 w 5081154"/>
                <a:gd name="connsiteY48" fmla="*/ 4985905 h 5463886"/>
                <a:gd name="connsiteX49" fmla="*/ 3927763 w 5081154"/>
                <a:gd name="connsiteY49" fmla="*/ 4944341 h 5463886"/>
                <a:gd name="connsiteX50" fmla="*/ 3927763 w 5081154"/>
                <a:gd name="connsiteY50" fmla="*/ 4871605 h 5463886"/>
                <a:gd name="connsiteX51" fmla="*/ 3771900 w 5081154"/>
                <a:gd name="connsiteY51" fmla="*/ 4881996 h 5463886"/>
                <a:gd name="connsiteX52" fmla="*/ 3667990 w 5081154"/>
                <a:gd name="connsiteY52" fmla="*/ 4933950 h 5463886"/>
                <a:gd name="connsiteX53" fmla="*/ 3564081 w 5081154"/>
                <a:gd name="connsiteY53" fmla="*/ 4830041 h 5463886"/>
                <a:gd name="connsiteX54" fmla="*/ 3356263 w 5081154"/>
                <a:gd name="connsiteY54" fmla="*/ 4850823 h 5463886"/>
                <a:gd name="connsiteX55" fmla="*/ 3356263 w 5081154"/>
                <a:gd name="connsiteY55" fmla="*/ 4726132 h 5463886"/>
                <a:gd name="connsiteX56" fmla="*/ 3273136 w 5081154"/>
                <a:gd name="connsiteY56" fmla="*/ 4819650 h 5463886"/>
                <a:gd name="connsiteX57" fmla="*/ 3293918 w 5081154"/>
                <a:gd name="connsiteY57" fmla="*/ 4933950 h 5463886"/>
                <a:gd name="connsiteX58" fmla="*/ 2930236 w 5081154"/>
                <a:gd name="connsiteY58" fmla="*/ 4933950 h 5463886"/>
                <a:gd name="connsiteX59" fmla="*/ 2670463 w 5081154"/>
                <a:gd name="connsiteY59" fmla="*/ 4954732 h 5463886"/>
                <a:gd name="connsiteX60" fmla="*/ 2628900 w 5081154"/>
                <a:gd name="connsiteY60" fmla="*/ 5120986 h 5463886"/>
                <a:gd name="connsiteX61" fmla="*/ 2441863 w 5081154"/>
                <a:gd name="connsiteY61" fmla="*/ 5120986 h 5463886"/>
                <a:gd name="connsiteX62" fmla="*/ 2369127 w 5081154"/>
                <a:gd name="connsiteY62" fmla="*/ 5204114 h 5463886"/>
                <a:gd name="connsiteX63" fmla="*/ 2265218 w 5081154"/>
                <a:gd name="connsiteY63" fmla="*/ 5276850 h 5463886"/>
                <a:gd name="connsiteX64" fmla="*/ 1849581 w 5081154"/>
                <a:gd name="connsiteY64" fmla="*/ 5266459 h 5463886"/>
                <a:gd name="connsiteX65" fmla="*/ 1870363 w 5081154"/>
                <a:gd name="connsiteY65" fmla="*/ 5069032 h 5463886"/>
                <a:gd name="connsiteX66" fmla="*/ 1766454 w 5081154"/>
                <a:gd name="connsiteY66" fmla="*/ 5079423 h 5463886"/>
                <a:gd name="connsiteX67" fmla="*/ 1610590 w 5081154"/>
                <a:gd name="connsiteY67" fmla="*/ 4944341 h 5463886"/>
                <a:gd name="connsiteX68" fmla="*/ 1527463 w 5081154"/>
                <a:gd name="connsiteY68" fmla="*/ 5017077 h 5463886"/>
                <a:gd name="connsiteX69" fmla="*/ 1465118 w 5081154"/>
                <a:gd name="connsiteY69" fmla="*/ 5048250 h 5463886"/>
                <a:gd name="connsiteX70" fmla="*/ 1361209 w 5081154"/>
                <a:gd name="connsiteY70" fmla="*/ 5027468 h 5463886"/>
                <a:gd name="connsiteX71" fmla="*/ 1392381 w 5081154"/>
                <a:gd name="connsiteY71" fmla="*/ 5193723 h 5463886"/>
                <a:gd name="connsiteX72" fmla="*/ 1340427 w 5081154"/>
                <a:gd name="connsiteY72" fmla="*/ 5318414 h 5463886"/>
                <a:gd name="connsiteX73" fmla="*/ 1153390 w 5081154"/>
                <a:gd name="connsiteY73" fmla="*/ 5463886 h 5463886"/>
                <a:gd name="connsiteX74" fmla="*/ 1049481 w 5081154"/>
                <a:gd name="connsiteY74" fmla="*/ 5453496 h 5463886"/>
                <a:gd name="connsiteX75" fmla="*/ 1143000 w 5081154"/>
                <a:gd name="connsiteY75" fmla="*/ 5276850 h 5463886"/>
                <a:gd name="connsiteX76" fmla="*/ 997527 w 5081154"/>
                <a:gd name="connsiteY76" fmla="*/ 5339196 h 5463886"/>
                <a:gd name="connsiteX77" fmla="*/ 955963 w 5081154"/>
                <a:gd name="connsiteY77" fmla="*/ 5224896 h 5463886"/>
                <a:gd name="connsiteX78" fmla="*/ 997527 w 5081154"/>
                <a:gd name="connsiteY78" fmla="*/ 5152159 h 5463886"/>
                <a:gd name="connsiteX79" fmla="*/ 924790 w 5081154"/>
                <a:gd name="connsiteY79" fmla="*/ 5110596 h 5463886"/>
                <a:gd name="connsiteX80" fmla="*/ 862445 w 5081154"/>
                <a:gd name="connsiteY80" fmla="*/ 5058641 h 5463886"/>
                <a:gd name="connsiteX81" fmla="*/ 779318 w 5081154"/>
                <a:gd name="connsiteY81" fmla="*/ 5006686 h 5463886"/>
                <a:gd name="connsiteX82" fmla="*/ 675409 w 5081154"/>
                <a:gd name="connsiteY82" fmla="*/ 4892386 h 5463886"/>
                <a:gd name="connsiteX83" fmla="*/ 602672 w 5081154"/>
                <a:gd name="connsiteY83" fmla="*/ 5027468 h 5463886"/>
                <a:gd name="connsiteX84" fmla="*/ 415636 w 5081154"/>
                <a:gd name="connsiteY84" fmla="*/ 5027468 h 5463886"/>
                <a:gd name="connsiteX85" fmla="*/ 353290 w 5081154"/>
                <a:gd name="connsiteY85" fmla="*/ 4965123 h 5463886"/>
                <a:gd name="connsiteX86" fmla="*/ 488372 w 5081154"/>
                <a:gd name="connsiteY86" fmla="*/ 4892386 h 5463886"/>
                <a:gd name="connsiteX87" fmla="*/ 633845 w 5081154"/>
                <a:gd name="connsiteY87" fmla="*/ 4902777 h 5463886"/>
                <a:gd name="connsiteX88" fmla="*/ 748145 w 5081154"/>
                <a:gd name="connsiteY88" fmla="*/ 4798868 h 5463886"/>
                <a:gd name="connsiteX89" fmla="*/ 852054 w 5081154"/>
                <a:gd name="connsiteY89" fmla="*/ 4830041 h 5463886"/>
                <a:gd name="connsiteX90" fmla="*/ 955963 w 5081154"/>
                <a:gd name="connsiteY90" fmla="*/ 4788477 h 5463886"/>
                <a:gd name="connsiteX91" fmla="*/ 976745 w 5081154"/>
                <a:gd name="connsiteY91" fmla="*/ 4861214 h 5463886"/>
                <a:gd name="connsiteX92" fmla="*/ 1039090 w 5081154"/>
                <a:gd name="connsiteY92" fmla="*/ 4694959 h 5463886"/>
                <a:gd name="connsiteX93" fmla="*/ 966354 w 5081154"/>
                <a:gd name="connsiteY93" fmla="*/ 4622223 h 5463886"/>
                <a:gd name="connsiteX94" fmla="*/ 1039090 w 5081154"/>
                <a:gd name="connsiteY94" fmla="*/ 4539096 h 5463886"/>
                <a:gd name="connsiteX95" fmla="*/ 976745 w 5081154"/>
                <a:gd name="connsiteY95" fmla="*/ 4435186 h 5463886"/>
                <a:gd name="connsiteX96" fmla="*/ 997527 w 5081154"/>
                <a:gd name="connsiteY96" fmla="*/ 4341668 h 5463886"/>
                <a:gd name="connsiteX97" fmla="*/ 1028700 w 5081154"/>
                <a:gd name="connsiteY97" fmla="*/ 4102677 h 5463886"/>
                <a:gd name="connsiteX98" fmla="*/ 935181 w 5081154"/>
                <a:gd name="connsiteY98" fmla="*/ 3676650 h 5463886"/>
                <a:gd name="connsiteX99" fmla="*/ 987136 w 5081154"/>
                <a:gd name="connsiteY99" fmla="*/ 3531177 h 5463886"/>
                <a:gd name="connsiteX100" fmla="*/ 1080654 w 5081154"/>
                <a:gd name="connsiteY100" fmla="*/ 3479223 h 5463886"/>
                <a:gd name="connsiteX101" fmla="*/ 1101436 w 5081154"/>
                <a:gd name="connsiteY101" fmla="*/ 3520786 h 5463886"/>
                <a:gd name="connsiteX102" fmla="*/ 1246909 w 5081154"/>
                <a:gd name="connsiteY102" fmla="*/ 3406486 h 5463886"/>
                <a:gd name="connsiteX103" fmla="*/ 1288472 w 5081154"/>
                <a:gd name="connsiteY103" fmla="*/ 3240232 h 5463886"/>
                <a:gd name="connsiteX104" fmla="*/ 1236518 w 5081154"/>
                <a:gd name="connsiteY104" fmla="*/ 3125932 h 5463886"/>
                <a:gd name="connsiteX105" fmla="*/ 1340427 w 5081154"/>
                <a:gd name="connsiteY105" fmla="*/ 3157105 h 5463886"/>
                <a:gd name="connsiteX106" fmla="*/ 1444336 w 5081154"/>
                <a:gd name="connsiteY106" fmla="*/ 3157105 h 5463886"/>
                <a:gd name="connsiteX107" fmla="*/ 1465118 w 5081154"/>
                <a:gd name="connsiteY107" fmla="*/ 3136323 h 5463886"/>
                <a:gd name="connsiteX108" fmla="*/ 1413163 w 5081154"/>
                <a:gd name="connsiteY108" fmla="*/ 2990850 h 5463886"/>
                <a:gd name="connsiteX109" fmla="*/ 1454727 w 5081154"/>
                <a:gd name="connsiteY109" fmla="*/ 2793423 h 5463886"/>
                <a:gd name="connsiteX110" fmla="*/ 1371600 w 5081154"/>
                <a:gd name="connsiteY110" fmla="*/ 2575214 h 5463886"/>
                <a:gd name="connsiteX111" fmla="*/ 1267690 w 5081154"/>
                <a:gd name="connsiteY111" fmla="*/ 2564823 h 5463886"/>
                <a:gd name="connsiteX112" fmla="*/ 1205345 w 5081154"/>
                <a:gd name="connsiteY112" fmla="*/ 2450523 h 5463886"/>
                <a:gd name="connsiteX113" fmla="*/ 1278081 w 5081154"/>
                <a:gd name="connsiteY113" fmla="*/ 2346614 h 5463886"/>
                <a:gd name="connsiteX114" fmla="*/ 1132609 w 5081154"/>
                <a:gd name="connsiteY114" fmla="*/ 2211532 h 5463886"/>
                <a:gd name="connsiteX115" fmla="*/ 1132609 w 5081154"/>
                <a:gd name="connsiteY115" fmla="*/ 2086841 h 5463886"/>
                <a:gd name="connsiteX116" fmla="*/ 1132609 w 5081154"/>
                <a:gd name="connsiteY116" fmla="*/ 2086841 h 5463886"/>
                <a:gd name="connsiteX117" fmla="*/ 1163781 w 5081154"/>
                <a:gd name="connsiteY117" fmla="*/ 1962150 h 5463886"/>
                <a:gd name="connsiteX118" fmla="*/ 1132609 w 5081154"/>
                <a:gd name="connsiteY118" fmla="*/ 1879023 h 5463886"/>
                <a:gd name="connsiteX119" fmla="*/ 1132609 w 5081154"/>
                <a:gd name="connsiteY119" fmla="*/ 1785505 h 5463886"/>
                <a:gd name="connsiteX120" fmla="*/ 1070263 w 5081154"/>
                <a:gd name="connsiteY120" fmla="*/ 1754332 h 5463886"/>
                <a:gd name="connsiteX121" fmla="*/ 955963 w 5081154"/>
                <a:gd name="connsiteY121" fmla="*/ 1816677 h 5463886"/>
                <a:gd name="connsiteX122" fmla="*/ 914400 w 5081154"/>
                <a:gd name="connsiteY122" fmla="*/ 1650423 h 5463886"/>
                <a:gd name="connsiteX123" fmla="*/ 841663 w 5081154"/>
                <a:gd name="connsiteY123" fmla="*/ 1421823 h 5463886"/>
                <a:gd name="connsiteX124" fmla="*/ 654627 w 5081154"/>
                <a:gd name="connsiteY124" fmla="*/ 1328305 h 5463886"/>
                <a:gd name="connsiteX125" fmla="*/ 342900 w 5081154"/>
                <a:gd name="connsiteY125" fmla="*/ 1307523 h 5463886"/>
                <a:gd name="connsiteX126" fmla="*/ 394854 w 5081154"/>
                <a:gd name="connsiteY126" fmla="*/ 1473777 h 5463886"/>
                <a:gd name="connsiteX127" fmla="*/ 270163 w 5081154"/>
                <a:gd name="connsiteY127" fmla="*/ 1546514 h 5463886"/>
                <a:gd name="connsiteX128" fmla="*/ 51954 w 5081154"/>
                <a:gd name="connsiteY128" fmla="*/ 1619250 h 5463886"/>
                <a:gd name="connsiteX129" fmla="*/ 114300 w 5081154"/>
                <a:gd name="connsiteY129" fmla="*/ 1359477 h 5463886"/>
                <a:gd name="connsiteX130" fmla="*/ 10390 w 5081154"/>
                <a:gd name="connsiteY130" fmla="*/ 1099705 h 5463886"/>
                <a:gd name="connsiteX131" fmla="*/ 0 w 5081154"/>
                <a:gd name="connsiteY131" fmla="*/ 798368 h 5463886"/>
                <a:gd name="connsiteX132" fmla="*/ 270163 w 5081154"/>
                <a:gd name="connsiteY132" fmla="*/ 673677 h 5463886"/>
                <a:gd name="connsiteX133" fmla="*/ 571500 w 5081154"/>
                <a:gd name="connsiteY133" fmla="*/ 746414 h 5463886"/>
                <a:gd name="connsiteX134" fmla="*/ 571500 w 5081154"/>
                <a:gd name="connsiteY134" fmla="*/ 538596 h 5463886"/>
                <a:gd name="connsiteX135" fmla="*/ 852054 w 5081154"/>
                <a:gd name="connsiteY135" fmla="*/ 226868 h 5463886"/>
                <a:gd name="connsiteX136" fmla="*/ 1111827 w 5081154"/>
                <a:gd name="connsiteY136" fmla="*/ 112568 h 5463886"/>
                <a:gd name="connsiteX137" fmla="*/ 1211060 w 5081154"/>
                <a:gd name="connsiteY137" fmla="*/ 0 h 5463886"/>
                <a:gd name="connsiteX138" fmla="*/ 1289165 w 5081154"/>
                <a:gd name="connsiteY138" fmla="*/ 31864 h 5463886"/>
                <a:gd name="connsiteX139" fmla="*/ 1325360 w 5081154"/>
                <a:gd name="connsiteY139" fmla="*/ 79489 h 5463886"/>
                <a:gd name="connsiteX140" fmla="*/ 1432040 w 5081154"/>
                <a:gd name="connsiteY140" fmla="*/ 129019 h 5463886"/>
                <a:gd name="connsiteX141" fmla="*/ 1492480 w 5081154"/>
                <a:gd name="connsiteY141" fmla="*/ 233796 h 5463886"/>
                <a:gd name="connsiteX142" fmla="*/ 1489190 w 5081154"/>
                <a:gd name="connsiteY142" fmla="*/ 285229 h 5463886"/>
                <a:gd name="connsiteX143" fmla="*/ 1694930 w 5081154"/>
                <a:gd name="connsiteY143" fmla="*/ 393814 h 5463886"/>
                <a:gd name="connsiteX144" fmla="*/ 1694930 w 5081154"/>
                <a:gd name="connsiteY144" fmla="*/ 523354 h 5463886"/>
                <a:gd name="connsiteX145" fmla="*/ 1710516 w 5081154"/>
                <a:gd name="connsiteY145" fmla="*/ 585874 h 5463886"/>
                <a:gd name="connsiteX146" fmla="*/ 1769225 w 5081154"/>
                <a:gd name="connsiteY146" fmla="*/ 576694 h 5463886"/>
                <a:gd name="connsiteX147" fmla="*/ 1803515 w 5081154"/>
                <a:gd name="connsiteY147" fmla="*/ 618604 h 5463886"/>
                <a:gd name="connsiteX148" fmla="*/ 1830185 w 5081154"/>
                <a:gd name="connsiteY148" fmla="*/ 559549 h 5463886"/>
                <a:gd name="connsiteX149" fmla="*/ 1921625 w 5081154"/>
                <a:gd name="connsiteY149" fmla="*/ 570979 h 5463886"/>
                <a:gd name="connsiteX150" fmla="*/ 1948295 w 5081154"/>
                <a:gd name="connsiteY150" fmla="*/ 511924 h 5463886"/>
                <a:gd name="connsiteX151" fmla="*/ 1870190 w 5081154"/>
                <a:gd name="connsiteY151" fmla="*/ 470014 h 5463886"/>
                <a:gd name="connsiteX152" fmla="*/ 1820660 w 5081154"/>
                <a:gd name="connsiteY152" fmla="*/ 388099 h 5463886"/>
                <a:gd name="connsiteX153" fmla="*/ 1836593 w 5081154"/>
                <a:gd name="connsiteY153" fmla="*/ 347749 h 5463886"/>
                <a:gd name="connsiteX154" fmla="*/ 1976870 w 5081154"/>
                <a:gd name="connsiteY154" fmla="*/ 315709 h 5463886"/>
                <a:gd name="connsiteX155" fmla="*/ 2009255 w 5081154"/>
                <a:gd name="connsiteY155" fmla="*/ 344284 h 5463886"/>
                <a:gd name="connsiteX156" fmla="*/ 2070215 w 5081154"/>
                <a:gd name="connsiteY156" fmla="*/ 344284 h 5463886"/>
                <a:gd name="connsiteX157" fmla="*/ 2098790 w 5081154"/>
                <a:gd name="connsiteY157" fmla="*/ 382384 h 5463886"/>
                <a:gd name="connsiteX158" fmla="*/ 2138795 w 5081154"/>
                <a:gd name="connsiteY158" fmla="*/ 361429 h 5463886"/>
                <a:gd name="connsiteX159" fmla="*/ 2176895 w 5081154"/>
                <a:gd name="connsiteY159" fmla="*/ 384289 h 5463886"/>
                <a:gd name="connsiteX160" fmla="*/ 2235950 w 5081154"/>
                <a:gd name="connsiteY160" fmla="*/ 386194 h 5463886"/>
                <a:gd name="connsiteX161" fmla="*/ 2272145 w 5081154"/>
                <a:gd name="connsiteY161" fmla="*/ 441439 h 5463886"/>
                <a:gd name="connsiteX162" fmla="*/ 2278380 w 5081154"/>
                <a:gd name="connsiteY162" fmla="*/ 529936 h 5463886"/>
                <a:gd name="connsiteX163" fmla="*/ 2321675 w 5081154"/>
                <a:gd name="connsiteY163" fmla="*/ 500494 h 5463886"/>
                <a:gd name="connsiteX164" fmla="*/ 2371205 w 5081154"/>
                <a:gd name="connsiteY164" fmla="*/ 523354 h 5463886"/>
                <a:gd name="connsiteX165" fmla="*/ 2401685 w 5081154"/>
                <a:gd name="connsiteY165" fmla="*/ 403339 h 5463886"/>
                <a:gd name="connsiteX166" fmla="*/ 2375015 w 5081154"/>
                <a:gd name="connsiteY166" fmla="*/ 235699 h 5463886"/>
                <a:gd name="connsiteX167" fmla="*/ 2392160 w 5081154"/>
                <a:gd name="connsiteY167" fmla="*/ 176644 h 5463886"/>
                <a:gd name="connsiteX168" fmla="*/ 2543001 w 5081154"/>
                <a:gd name="connsiteY168" fmla="*/ 128501 h 5463886"/>
                <a:gd name="connsiteX169" fmla="*/ 2580755 w 5081154"/>
                <a:gd name="connsiteY169" fmla="*/ 163309 h 5463886"/>
                <a:gd name="connsiteX170" fmla="*/ 2573135 w 5081154"/>
                <a:gd name="connsiteY170" fmla="*/ 266179 h 5463886"/>
                <a:gd name="connsiteX171" fmla="*/ 2628380 w 5081154"/>
                <a:gd name="connsiteY171" fmla="*/ 292849 h 5463886"/>
                <a:gd name="connsiteX172" fmla="*/ 2667519 w 5081154"/>
                <a:gd name="connsiteY172" fmla="*/ 355369 h 5463886"/>
                <a:gd name="connsiteX173" fmla="*/ 2662670 w 5081154"/>
                <a:gd name="connsiteY173" fmla="*/ 353809 h 5463886"/>
                <a:gd name="connsiteX174" fmla="*/ 2943398 w 5081154"/>
                <a:gd name="connsiteY174" fmla="*/ 307051 h 5463886"/>
                <a:gd name="connsiteX175" fmla="*/ 2978900 w 5081154"/>
                <a:gd name="connsiteY175" fmla="*/ 344284 h 5463886"/>
                <a:gd name="connsiteX176" fmla="*/ 3076055 w 5081154"/>
                <a:gd name="connsiteY176" fmla="*/ 290944 h 5463886"/>
                <a:gd name="connsiteX177" fmla="*/ 3125585 w 5081154"/>
                <a:gd name="connsiteY177" fmla="*/ 351904 h 5463886"/>
                <a:gd name="connsiteX178" fmla="*/ 3125585 w 5081154"/>
                <a:gd name="connsiteY178" fmla="*/ 416674 h 5463886"/>
                <a:gd name="connsiteX179" fmla="*/ 3265170 w 5081154"/>
                <a:gd name="connsiteY179" fmla="*/ 480233 h 5463886"/>
                <a:gd name="connsiteX180" fmla="*/ 3287510 w 5081154"/>
                <a:gd name="connsiteY180" fmla="*/ 538594 h 5463886"/>
                <a:gd name="connsiteX181" fmla="*/ 3247678 w 5081154"/>
                <a:gd name="connsiteY181" fmla="*/ 571500 h 5463886"/>
                <a:gd name="connsiteX182" fmla="*/ 3358861 w 5081154"/>
                <a:gd name="connsiteY182" fmla="*/ 710219 h 5463886"/>
                <a:gd name="connsiteX183" fmla="*/ 3359900 w 5081154"/>
                <a:gd name="connsiteY183" fmla="*/ 828154 h 5463886"/>
                <a:gd name="connsiteX184" fmla="*/ 3411335 w 5081154"/>
                <a:gd name="connsiteY184" fmla="*/ 860539 h 5463886"/>
                <a:gd name="connsiteX185" fmla="*/ 3436446 w 5081154"/>
                <a:gd name="connsiteY185" fmla="*/ 919422 h 5463886"/>
                <a:gd name="connsiteX186" fmla="*/ 3647209 w 5081154"/>
                <a:gd name="connsiteY186" fmla="*/ 1037359 h 5463886"/>
                <a:gd name="connsiteX187" fmla="*/ 3643745 w 5081154"/>
                <a:gd name="connsiteY187" fmla="*/ 1098664 h 5463886"/>
                <a:gd name="connsiteX188" fmla="*/ 3706783 w 5081154"/>
                <a:gd name="connsiteY188" fmla="*/ 1141095 h 5463886"/>
                <a:gd name="connsiteX0" fmla="*/ 3706783 w 5081154"/>
                <a:gd name="connsiteY0" fmla="*/ 1141095 h 5463886"/>
                <a:gd name="connsiteX1" fmla="*/ 3647209 w 5081154"/>
                <a:gd name="connsiteY1" fmla="*/ 1276350 h 5463886"/>
                <a:gd name="connsiteX2" fmla="*/ 3633874 w 5081154"/>
                <a:gd name="connsiteY2" fmla="*/ 1352723 h 5463886"/>
                <a:gd name="connsiteX3" fmla="*/ 3566852 w 5081154"/>
                <a:gd name="connsiteY3" fmla="*/ 1411605 h 5463886"/>
                <a:gd name="connsiteX4" fmla="*/ 3595254 w 5081154"/>
                <a:gd name="connsiteY4" fmla="*/ 1494559 h 5463886"/>
                <a:gd name="connsiteX5" fmla="*/ 3678381 w 5081154"/>
                <a:gd name="connsiteY5" fmla="*/ 1525732 h 5463886"/>
                <a:gd name="connsiteX6" fmla="*/ 3688772 w 5081154"/>
                <a:gd name="connsiteY6" fmla="*/ 1640032 h 5463886"/>
                <a:gd name="connsiteX7" fmla="*/ 3733107 w 5081154"/>
                <a:gd name="connsiteY7" fmla="*/ 1658043 h 5463886"/>
                <a:gd name="connsiteX8" fmla="*/ 3758911 w 5081154"/>
                <a:gd name="connsiteY8" fmla="*/ 1778751 h 5463886"/>
                <a:gd name="connsiteX9" fmla="*/ 3791642 w 5081154"/>
                <a:gd name="connsiteY9" fmla="*/ 1787236 h 5463886"/>
                <a:gd name="connsiteX10" fmla="*/ 3824720 w 5081154"/>
                <a:gd name="connsiteY10" fmla="*/ 1945178 h 5463886"/>
                <a:gd name="connsiteX11" fmla="*/ 3901959 w 5081154"/>
                <a:gd name="connsiteY11" fmla="*/ 1990379 h 5463886"/>
                <a:gd name="connsiteX12" fmla="*/ 3958936 w 5081154"/>
                <a:gd name="connsiteY12" fmla="*/ 2076450 h 5463886"/>
                <a:gd name="connsiteX13" fmla="*/ 4171257 w 5081154"/>
                <a:gd name="connsiteY13" fmla="*/ 2119053 h 5463886"/>
                <a:gd name="connsiteX14" fmla="*/ 4209530 w 5081154"/>
                <a:gd name="connsiteY14" fmla="*/ 2159749 h 5463886"/>
                <a:gd name="connsiteX15" fmla="*/ 4219055 w 5081154"/>
                <a:gd name="connsiteY15" fmla="*/ 2220709 h 5463886"/>
                <a:gd name="connsiteX16" fmla="*/ 4404013 w 5081154"/>
                <a:gd name="connsiteY16" fmla="*/ 2470266 h 5463886"/>
                <a:gd name="connsiteX17" fmla="*/ 4447309 w 5081154"/>
                <a:gd name="connsiteY17" fmla="*/ 2429741 h 5463886"/>
                <a:gd name="connsiteX18" fmla="*/ 4603172 w 5081154"/>
                <a:gd name="connsiteY18" fmla="*/ 2575214 h 5463886"/>
                <a:gd name="connsiteX19" fmla="*/ 4603172 w 5081154"/>
                <a:gd name="connsiteY19" fmla="*/ 2658341 h 5463886"/>
                <a:gd name="connsiteX20" fmla="*/ 4711584 w 5081154"/>
                <a:gd name="connsiteY20" fmla="*/ 2760345 h 5463886"/>
                <a:gd name="connsiteX21" fmla="*/ 4777220 w 5081154"/>
                <a:gd name="connsiteY21" fmla="*/ 2723629 h 5463886"/>
                <a:gd name="connsiteX22" fmla="*/ 4831772 w 5081154"/>
                <a:gd name="connsiteY22" fmla="*/ 2741468 h 5463886"/>
                <a:gd name="connsiteX23" fmla="*/ 4897755 w 5081154"/>
                <a:gd name="connsiteY23" fmla="*/ 2862522 h 5463886"/>
                <a:gd name="connsiteX24" fmla="*/ 4966854 w 5081154"/>
                <a:gd name="connsiteY24" fmla="*/ 2868237 h 5463886"/>
                <a:gd name="connsiteX25" fmla="*/ 5062277 w 5081154"/>
                <a:gd name="connsiteY25" fmla="*/ 3052156 h 5463886"/>
                <a:gd name="connsiteX26" fmla="*/ 5034395 w 5081154"/>
                <a:gd name="connsiteY26" fmla="*/ 3144634 h 5463886"/>
                <a:gd name="connsiteX27" fmla="*/ 5081154 w 5081154"/>
                <a:gd name="connsiteY27" fmla="*/ 3167496 h 5463886"/>
                <a:gd name="connsiteX28" fmla="*/ 5043920 w 5081154"/>
                <a:gd name="connsiteY28" fmla="*/ 3209404 h 5463886"/>
                <a:gd name="connsiteX29" fmla="*/ 5060372 w 5081154"/>
                <a:gd name="connsiteY29" fmla="*/ 3261014 h 5463886"/>
                <a:gd name="connsiteX30" fmla="*/ 5056562 w 5081154"/>
                <a:gd name="connsiteY30" fmla="*/ 3310024 h 5463886"/>
                <a:gd name="connsiteX31" fmla="*/ 4954731 w 5081154"/>
                <a:gd name="connsiteY31" fmla="*/ 3466061 h 5463886"/>
                <a:gd name="connsiteX32" fmla="*/ 4748645 w 5081154"/>
                <a:gd name="connsiteY32" fmla="*/ 3354532 h 5463886"/>
                <a:gd name="connsiteX33" fmla="*/ 4665518 w 5081154"/>
                <a:gd name="connsiteY33" fmla="*/ 3406486 h 5463886"/>
                <a:gd name="connsiteX34" fmla="*/ 4623954 w 5081154"/>
                <a:gd name="connsiteY34" fmla="*/ 3718214 h 5463886"/>
                <a:gd name="connsiteX35" fmla="*/ 4478481 w 5081154"/>
                <a:gd name="connsiteY35" fmla="*/ 3842905 h 5463886"/>
                <a:gd name="connsiteX36" fmla="*/ 4239490 w 5081154"/>
                <a:gd name="connsiteY36" fmla="*/ 3894859 h 5463886"/>
                <a:gd name="connsiteX37" fmla="*/ 4156363 w 5081154"/>
                <a:gd name="connsiteY37" fmla="*/ 3957205 h 5463886"/>
                <a:gd name="connsiteX38" fmla="*/ 4073236 w 5081154"/>
                <a:gd name="connsiteY38" fmla="*/ 3988377 h 5463886"/>
                <a:gd name="connsiteX39" fmla="*/ 3938154 w 5081154"/>
                <a:gd name="connsiteY39" fmla="*/ 4123459 h 5463886"/>
                <a:gd name="connsiteX40" fmla="*/ 4042063 w 5081154"/>
                <a:gd name="connsiteY40" fmla="*/ 4383232 h 5463886"/>
                <a:gd name="connsiteX41" fmla="*/ 4156363 w 5081154"/>
                <a:gd name="connsiteY41" fmla="*/ 4559877 h 5463886"/>
                <a:gd name="connsiteX42" fmla="*/ 4083627 w 5081154"/>
                <a:gd name="connsiteY42" fmla="*/ 4736523 h 5463886"/>
                <a:gd name="connsiteX43" fmla="*/ 4083627 w 5081154"/>
                <a:gd name="connsiteY43" fmla="*/ 4819650 h 5463886"/>
                <a:gd name="connsiteX44" fmla="*/ 4239490 w 5081154"/>
                <a:gd name="connsiteY44" fmla="*/ 4809259 h 5463886"/>
                <a:gd name="connsiteX45" fmla="*/ 4260272 w 5081154"/>
                <a:gd name="connsiteY45" fmla="*/ 4892386 h 5463886"/>
                <a:gd name="connsiteX46" fmla="*/ 4197927 w 5081154"/>
                <a:gd name="connsiteY46" fmla="*/ 5214505 h 5463886"/>
                <a:gd name="connsiteX47" fmla="*/ 3948545 w 5081154"/>
                <a:gd name="connsiteY47" fmla="*/ 5048250 h 5463886"/>
                <a:gd name="connsiteX48" fmla="*/ 4000500 w 5081154"/>
                <a:gd name="connsiteY48" fmla="*/ 4985905 h 5463886"/>
                <a:gd name="connsiteX49" fmla="*/ 3927763 w 5081154"/>
                <a:gd name="connsiteY49" fmla="*/ 4944341 h 5463886"/>
                <a:gd name="connsiteX50" fmla="*/ 3927763 w 5081154"/>
                <a:gd name="connsiteY50" fmla="*/ 4871605 h 5463886"/>
                <a:gd name="connsiteX51" fmla="*/ 3771900 w 5081154"/>
                <a:gd name="connsiteY51" fmla="*/ 4881996 h 5463886"/>
                <a:gd name="connsiteX52" fmla="*/ 3667990 w 5081154"/>
                <a:gd name="connsiteY52" fmla="*/ 4933950 h 5463886"/>
                <a:gd name="connsiteX53" fmla="*/ 3564081 w 5081154"/>
                <a:gd name="connsiteY53" fmla="*/ 4830041 h 5463886"/>
                <a:gd name="connsiteX54" fmla="*/ 3356263 w 5081154"/>
                <a:gd name="connsiteY54" fmla="*/ 4850823 h 5463886"/>
                <a:gd name="connsiteX55" fmla="*/ 3356263 w 5081154"/>
                <a:gd name="connsiteY55" fmla="*/ 4726132 h 5463886"/>
                <a:gd name="connsiteX56" fmla="*/ 3273136 w 5081154"/>
                <a:gd name="connsiteY56" fmla="*/ 4819650 h 5463886"/>
                <a:gd name="connsiteX57" fmla="*/ 3293918 w 5081154"/>
                <a:gd name="connsiteY57" fmla="*/ 4933950 h 5463886"/>
                <a:gd name="connsiteX58" fmla="*/ 2930236 w 5081154"/>
                <a:gd name="connsiteY58" fmla="*/ 4933950 h 5463886"/>
                <a:gd name="connsiteX59" fmla="*/ 2670463 w 5081154"/>
                <a:gd name="connsiteY59" fmla="*/ 4954732 h 5463886"/>
                <a:gd name="connsiteX60" fmla="*/ 2628900 w 5081154"/>
                <a:gd name="connsiteY60" fmla="*/ 5120986 h 5463886"/>
                <a:gd name="connsiteX61" fmla="*/ 2441863 w 5081154"/>
                <a:gd name="connsiteY61" fmla="*/ 5120986 h 5463886"/>
                <a:gd name="connsiteX62" fmla="*/ 2369127 w 5081154"/>
                <a:gd name="connsiteY62" fmla="*/ 5204114 h 5463886"/>
                <a:gd name="connsiteX63" fmla="*/ 2265218 w 5081154"/>
                <a:gd name="connsiteY63" fmla="*/ 5276850 h 5463886"/>
                <a:gd name="connsiteX64" fmla="*/ 1849581 w 5081154"/>
                <a:gd name="connsiteY64" fmla="*/ 5266459 h 5463886"/>
                <a:gd name="connsiteX65" fmla="*/ 1870363 w 5081154"/>
                <a:gd name="connsiteY65" fmla="*/ 5069032 h 5463886"/>
                <a:gd name="connsiteX66" fmla="*/ 1766454 w 5081154"/>
                <a:gd name="connsiteY66" fmla="*/ 5079423 h 5463886"/>
                <a:gd name="connsiteX67" fmla="*/ 1610590 w 5081154"/>
                <a:gd name="connsiteY67" fmla="*/ 4944341 h 5463886"/>
                <a:gd name="connsiteX68" fmla="*/ 1527463 w 5081154"/>
                <a:gd name="connsiteY68" fmla="*/ 5017077 h 5463886"/>
                <a:gd name="connsiteX69" fmla="*/ 1465118 w 5081154"/>
                <a:gd name="connsiteY69" fmla="*/ 5048250 h 5463886"/>
                <a:gd name="connsiteX70" fmla="*/ 1361209 w 5081154"/>
                <a:gd name="connsiteY70" fmla="*/ 5027468 h 5463886"/>
                <a:gd name="connsiteX71" fmla="*/ 1392381 w 5081154"/>
                <a:gd name="connsiteY71" fmla="*/ 5193723 h 5463886"/>
                <a:gd name="connsiteX72" fmla="*/ 1340427 w 5081154"/>
                <a:gd name="connsiteY72" fmla="*/ 5318414 h 5463886"/>
                <a:gd name="connsiteX73" fmla="*/ 1153390 w 5081154"/>
                <a:gd name="connsiteY73" fmla="*/ 5463886 h 5463886"/>
                <a:gd name="connsiteX74" fmla="*/ 1049481 w 5081154"/>
                <a:gd name="connsiteY74" fmla="*/ 5453496 h 5463886"/>
                <a:gd name="connsiteX75" fmla="*/ 1143000 w 5081154"/>
                <a:gd name="connsiteY75" fmla="*/ 5276850 h 5463886"/>
                <a:gd name="connsiteX76" fmla="*/ 997527 w 5081154"/>
                <a:gd name="connsiteY76" fmla="*/ 5339196 h 5463886"/>
                <a:gd name="connsiteX77" fmla="*/ 955963 w 5081154"/>
                <a:gd name="connsiteY77" fmla="*/ 5224896 h 5463886"/>
                <a:gd name="connsiteX78" fmla="*/ 997527 w 5081154"/>
                <a:gd name="connsiteY78" fmla="*/ 5152159 h 5463886"/>
                <a:gd name="connsiteX79" fmla="*/ 924790 w 5081154"/>
                <a:gd name="connsiteY79" fmla="*/ 5110596 h 5463886"/>
                <a:gd name="connsiteX80" fmla="*/ 862445 w 5081154"/>
                <a:gd name="connsiteY80" fmla="*/ 5058641 h 5463886"/>
                <a:gd name="connsiteX81" fmla="*/ 779318 w 5081154"/>
                <a:gd name="connsiteY81" fmla="*/ 5006686 h 5463886"/>
                <a:gd name="connsiteX82" fmla="*/ 675409 w 5081154"/>
                <a:gd name="connsiteY82" fmla="*/ 4892386 h 5463886"/>
                <a:gd name="connsiteX83" fmla="*/ 602672 w 5081154"/>
                <a:gd name="connsiteY83" fmla="*/ 5027468 h 5463886"/>
                <a:gd name="connsiteX84" fmla="*/ 415636 w 5081154"/>
                <a:gd name="connsiteY84" fmla="*/ 5027468 h 5463886"/>
                <a:gd name="connsiteX85" fmla="*/ 353290 w 5081154"/>
                <a:gd name="connsiteY85" fmla="*/ 4965123 h 5463886"/>
                <a:gd name="connsiteX86" fmla="*/ 488372 w 5081154"/>
                <a:gd name="connsiteY86" fmla="*/ 4892386 h 5463886"/>
                <a:gd name="connsiteX87" fmla="*/ 633845 w 5081154"/>
                <a:gd name="connsiteY87" fmla="*/ 4902777 h 5463886"/>
                <a:gd name="connsiteX88" fmla="*/ 748145 w 5081154"/>
                <a:gd name="connsiteY88" fmla="*/ 4798868 h 5463886"/>
                <a:gd name="connsiteX89" fmla="*/ 852054 w 5081154"/>
                <a:gd name="connsiteY89" fmla="*/ 4830041 h 5463886"/>
                <a:gd name="connsiteX90" fmla="*/ 955963 w 5081154"/>
                <a:gd name="connsiteY90" fmla="*/ 4788477 h 5463886"/>
                <a:gd name="connsiteX91" fmla="*/ 976745 w 5081154"/>
                <a:gd name="connsiteY91" fmla="*/ 4861214 h 5463886"/>
                <a:gd name="connsiteX92" fmla="*/ 1039090 w 5081154"/>
                <a:gd name="connsiteY92" fmla="*/ 4694959 h 5463886"/>
                <a:gd name="connsiteX93" fmla="*/ 966354 w 5081154"/>
                <a:gd name="connsiteY93" fmla="*/ 4622223 h 5463886"/>
                <a:gd name="connsiteX94" fmla="*/ 1039090 w 5081154"/>
                <a:gd name="connsiteY94" fmla="*/ 4539096 h 5463886"/>
                <a:gd name="connsiteX95" fmla="*/ 976745 w 5081154"/>
                <a:gd name="connsiteY95" fmla="*/ 4435186 h 5463886"/>
                <a:gd name="connsiteX96" fmla="*/ 997527 w 5081154"/>
                <a:gd name="connsiteY96" fmla="*/ 4341668 h 5463886"/>
                <a:gd name="connsiteX97" fmla="*/ 1028700 w 5081154"/>
                <a:gd name="connsiteY97" fmla="*/ 4102677 h 5463886"/>
                <a:gd name="connsiteX98" fmla="*/ 935181 w 5081154"/>
                <a:gd name="connsiteY98" fmla="*/ 3676650 h 5463886"/>
                <a:gd name="connsiteX99" fmla="*/ 987136 w 5081154"/>
                <a:gd name="connsiteY99" fmla="*/ 3531177 h 5463886"/>
                <a:gd name="connsiteX100" fmla="*/ 1080654 w 5081154"/>
                <a:gd name="connsiteY100" fmla="*/ 3479223 h 5463886"/>
                <a:gd name="connsiteX101" fmla="*/ 1101436 w 5081154"/>
                <a:gd name="connsiteY101" fmla="*/ 3520786 h 5463886"/>
                <a:gd name="connsiteX102" fmla="*/ 1246909 w 5081154"/>
                <a:gd name="connsiteY102" fmla="*/ 3406486 h 5463886"/>
                <a:gd name="connsiteX103" fmla="*/ 1288472 w 5081154"/>
                <a:gd name="connsiteY103" fmla="*/ 3240232 h 5463886"/>
                <a:gd name="connsiteX104" fmla="*/ 1236518 w 5081154"/>
                <a:gd name="connsiteY104" fmla="*/ 3125932 h 5463886"/>
                <a:gd name="connsiteX105" fmla="*/ 1340427 w 5081154"/>
                <a:gd name="connsiteY105" fmla="*/ 3157105 h 5463886"/>
                <a:gd name="connsiteX106" fmla="*/ 1444336 w 5081154"/>
                <a:gd name="connsiteY106" fmla="*/ 3157105 h 5463886"/>
                <a:gd name="connsiteX107" fmla="*/ 1465118 w 5081154"/>
                <a:gd name="connsiteY107" fmla="*/ 3136323 h 5463886"/>
                <a:gd name="connsiteX108" fmla="*/ 1413163 w 5081154"/>
                <a:gd name="connsiteY108" fmla="*/ 2990850 h 5463886"/>
                <a:gd name="connsiteX109" fmla="*/ 1454727 w 5081154"/>
                <a:gd name="connsiteY109" fmla="*/ 2793423 h 5463886"/>
                <a:gd name="connsiteX110" fmla="*/ 1371600 w 5081154"/>
                <a:gd name="connsiteY110" fmla="*/ 2575214 h 5463886"/>
                <a:gd name="connsiteX111" fmla="*/ 1267690 w 5081154"/>
                <a:gd name="connsiteY111" fmla="*/ 2564823 h 5463886"/>
                <a:gd name="connsiteX112" fmla="*/ 1205345 w 5081154"/>
                <a:gd name="connsiteY112" fmla="*/ 2450523 h 5463886"/>
                <a:gd name="connsiteX113" fmla="*/ 1278081 w 5081154"/>
                <a:gd name="connsiteY113" fmla="*/ 2346614 h 5463886"/>
                <a:gd name="connsiteX114" fmla="*/ 1132609 w 5081154"/>
                <a:gd name="connsiteY114" fmla="*/ 2211532 h 5463886"/>
                <a:gd name="connsiteX115" fmla="*/ 1132609 w 5081154"/>
                <a:gd name="connsiteY115" fmla="*/ 2086841 h 5463886"/>
                <a:gd name="connsiteX116" fmla="*/ 1132609 w 5081154"/>
                <a:gd name="connsiteY116" fmla="*/ 2086841 h 5463886"/>
                <a:gd name="connsiteX117" fmla="*/ 1163781 w 5081154"/>
                <a:gd name="connsiteY117" fmla="*/ 1962150 h 5463886"/>
                <a:gd name="connsiteX118" fmla="*/ 1132609 w 5081154"/>
                <a:gd name="connsiteY118" fmla="*/ 1879023 h 5463886"/>
                <a:gd name="connsiteX119" fmla="*/ 1132609 w 5081154"/>
                <a:gd name="connsiteY119" fmla="*/ 1785505 h 5463886"/>
                <a:gd name="connsiteX120" fmla="*/ 1070263 w 5081154"/>
                <a:gd name="connsiteY120" fmla="*/ 1754332 h 5463886"/>
                <a:gd name="connsiteX121" fmla="*/ 955963 w 5081154"/>
                <a:gd name="connsiteY121" fmla="*/ 1816677 h 5463886"/>
                <a:gd name="connsiteX122" fmla="*/ 914400 w 5081154"/>
                <a:gd name="connsiteY122" fmla="*/ 1650423 h 5463886"/>
                <a:gd name="connsiteX123" fmla="*/ 841663 w 5081154"/>
                <a:gd name="connsiteY123" fmla="*/ 1421823 h 5463886"/>
                <a:gd name="connsiteX124" fmla="*/ 654627 w 5081154"/>
                <a:gd name="connsiteY124" fmla="*/ 1328305 h 5463886"/>
                <a:gd name="connsiteX125" fmla="*/ 342900 w 5081154"/>
                <a:gd name="connsiteY125" fmla="*/ 1307523 h 5463886"/>
                <a:gd name="connsiteX126" fmla="*/ 394854 w 5081154"/>
                <a:gd name="connsiteY126" fmla="*/ 1473777 h 5463886"/>
                <a:gd name="connsiteX127" fmla="*/ 270163 w 5081154"/>
                <a:gd name="connsiteY127" fmla="*/ 1546514 h 5463886"/>
                <a:gd name="connsiteX128" fmla="*/ 51954 w 5081154"/>
                <a:gd name="connsiteY128" fmla="*/ 1619250 h 5463886"/>
                <a:gd name="connsiteX129" fmla="*/ 114300 w 5081154"/>
                <a:gd name="connsiteY129" fmla="*/ 1359477 h 5463886"/>
                <a:gd name="connsiteX130" fmla="*/ 10390 w 5081154"/>
                <a:gd name="connsiteY130" fmla="*/ 1099705 h 5463886"/>
                <a:gd name="connsiteX131" fmla="*/ 0 w 5081154"/>
                <a:gd name="connsiteY131" fmla="*/ 798368 h 5463886"/>
                <a:gd name="connsiteX132" fmla="*/ 270163 w 5081154"/>
                <a:gd name="connsiteY132" fmla="*/ 673677 h 5463886"/>
                <a:gd name="connsiteX133" fmla="*/ 571500 w 5081154"/>
                <a:gd name="connsiteY133" fmla="*/ 746414 h 5463886"/>
                <a:gd name="connsiteX134" fmla="*/ 571500 w 5081154"/>
                <a:gd name="connsiteY134" fmla="*/ 538596 h 5463886"/>
                <a:gd name="connsiteX135" fmla="*/ 852054 w 5081154"/>
                <a:gd name="connsiteY135" fmla="*/ 226868 h 5463886"/>
                <a:gd name="connsiteX136" fmla="*/ 1111827 w 5081154"/>
                <a:gd name="connsiteY136" fmla="*/ 112568 h 5463886"/>
                <a:gd name="connsiteX137" fmla="*/ 1211060 w 5081154"/>
                <a:gd name="connsiteY137" fmla="*/ 0 h 5463886"/>
                <a:gd name="connsiteX138" fmla="*/ 1289165 w 5081154"/>
                <a:gd name="connsiteY138" fmla="*/ 31864 h 5463886"/>
                <a:gd name="connsiteX139" fmla="*/ 1325360 w 5081154"/>
                <a:gd name="connsiteY139" fmla="*/ 79489 h 5463886"/>
                <a:gd name="connsiteX140" fmla="*/ 1432040 w 5081154"/>
                <a:gd name="connsiteY140" fmla="*/ 129019 h 5463886"/>
                <a:gd name="connsiteX141" fmla="*/ 1492480 w 5081154"/>
                <a:gd name="connsiteY141" fmla="*/ 233796 h 5463886"/>
                <a:gd name="connsiteX142" fmla="*/ 1489190 w 5081154"/>
                <a:gd name="connsiteY142" fmla="*/ 285229 h 5463886"/>
                <a:gd name="connsiteX143" fmla="*/ 1694930 w 5081154"/>
                <a:gd name="connsiteY143" fmla="*/ 393814 h 5463886"/>
                <a:gd name="connsiteX144" fmla="*/ 1694930 w 5081154"/>
                <a:gd name="connsiteY144" fmla="*/ 523354 h 5463886"/>
                <a:gd name="connsiteX145" fmla="*/ 1710516 w 5081154"/>
                <a:gd name="connsiteY145" fmla="*/ 585874 h 5463886"/>
                <a:gd name="connsiteX146" fmla="*/ 1769225 w 5081154"/>
                <a:gd name="connsiteY146" fmla="*/ 576694 h 5463886"/>
                <a:gd name="connsiteX147" fmla="*/ 1803515 w 5081154"/>
                <a:gd name="connsiteY147" fmla="*/ 618604 h 5463886"/>
                <a:gd name="connsiteX148" fmla="*/ 1830185 w 5081154"/>
                <a:gd name="connsiteY148" fmla="*/ 559549 h 5463886"/>
                <a:gd name="connsiteX149" fmla="*/ 1921625 w 5081154"/>
                <a:gd name="connsiteY149" fmla="*/ 570979 h 5463886"/>
                <a:gd name="connsiteX150" fmla="*/ 1948295 w 5081154"/>
                <a:gd name="connsiteY150" fmla="*/ 511924 h 5463886"/>
                <a:gd name="connsiteX151" fmla="*/ 1870190 w 5081154"/>
                <a:gd name="connsiteY151" fmla="*/ 470014 h 5463886"/>
                <a:gd name="connsiteX152" fmla="*/ 1820660 w 5081154"/>
                <a:gd name="connsiteY152" fmla="*/ 388099 h 5463886"/>
                <a:gd name="connsiteX153" fmla="*/ 1836593 w 5081154"/>
                <a:gd name="connsiteY153" fmla="*/ 347749 h 5463886"/>
                <a:gd name="connsiteX154" fmla="*/ 1976870 w 5081154"/>
                <a:gd name="connsiteY154" fmla="*/ 315709 h 5463886"/>
                <a:gd name="connsiteX155" fmla="*/ 2009255 w 5081154"/>
                <a:gd name="connsiteY155" fmla="*/ 344284 h 5463886"/>
                <a:gd name="connsiteX156" fmla="*/ 2070215 w 5081154"/>
                <a:gd name="connsiteY156" fmla="*/ 344284 h 5463886"/>
                <a:gd name="connsiteX157" fmla="*/ 2098790 w 5081154"/>
                <a:gd name="connsiteY157" fmla="*/ 382384 h 5463886"/>
                <a:gd name="connsiteX158" fmla="*/ 2138795 w 5081154"/>
                <a:gd name="connsiteY158" fmla="*/ 361429 h 5463886"/>
                <a:gd name="connsiteX159" fmla="*/ 2176895 w 5081154"/>
                <a:gd name="connsiteY159" fmla="*/ 384289 h 5463886"/>
                <a:gd name="connsiteX160" fmla="*/ 2235950 w 5081154"/>
                <a:gd name="connsiteY160" fmla="*/ 386194 h 5463886"/>
                <a:gd name="connsiteX161" fmla="*/ 2272145 w 5081154"/>
                <a:gd name="connsiteY161" fmla="*/ 441439 h 5463886"/>
                <a:gd name="connsiteX162" fmla="*/ 2278380 w 5081154"/>
                <a:gd name="connsiteY162" fmla="*/ 529936 h 5463886"/>
                <a:gd name="connsiteX163" fmla="*/ 2321675 w 5081154"/>
                <a:gd name="connsiteY163" fmla="*/ 500494 h 5463886"/>
                <a:gd name="connsiteX164" fmla="*/ 2371205 w 5081154"/>
                <a:gd name="connsiteY164" fmla="*/ 523354 h 5463886"/>
                <a:gd name="connsiteX165" fmla="*/ 2401685 w 5081154"/>
                <a:gd name="connsiteY165" fmla="*/ 403339 h 5463886"/>
                <a:gd name="connsiteX166" fmla="*/ 2375015 w 5081154"/>
                <a:gd name="connsiteY166" fmla="*/ 235699 h 5463886"/>
                <a:gd name="connsiteX167" fmla="*/ 2392160 w 5081154"/>
                <a:gd name="connsiteY167" fmla="*/ 176644 h 5463886"/>
                <a:gd name="connsiteX168" fmla="*/ 2543001 w 5081154"/>
                <a:gd name="connsiteY168" fmla="*/ 128501 h 5463886"/>
                <a:gd name="connsiteX169" fmla="*/ 2580755 w 5081154"/>
                <a:gd name="connsiteY169" fmla="*/ 163309 h 5463886"/>
                <a:gd name="connsiteX170" fmla="*/ 2573135 w 5081154"/>
                <a:gd name="connsiteY170" fmla="*/ 266179 h 5463886"/>
                <a:gd name="connsiteX171" fmla="*/ 2628380 w 5081154"/>
                <a:gd name="connsiteY171" fmla="*/ 292849 h 5463886"/>
                <a:gd name="connsiteX172" fmla="*/ 2667519 w 5081154"/>
                <a:gd name="connsiteY172" fmla="*/ 355369 h 5463886"/>
                <a:gd name="connsiteX173" fmla="*/ 2662670 w 5081154"/>
                <a:gd name="connsiteY173" fmla="*/ 353809 h 5463886"/>
                <a:gd name="connsiteX174" fmla="*/ 2943398 w 5081154"/>
                <a:gd name="connsiteY174" fmla="*/ 307051 h 5463886"/>
                <a:gd name="connsiteX175" fmla="*/ 2978900 w 5081154"/>
                <a:gd name="connsiteY175" fmla="*/ 344284 h 5463886"/>
                <a:gd name="connsiteX176" fmla="*/ 3076055 w 5081154"/>
                <a:gd name="connsiteY176" fmla="*/ 290944 h 5463886"/>
                <a:gd name="connsiteX177" fmla="*/ 3125585 w 5081154"/>
                <a:gd name="connsiteY177" fmla="*/ 351904 h 5463886"/>
                <a:gd name="connsiteX178" fmla="*/ 3125585 w 5081154"/>
                <a:gd name="connsiteY178" fmla="*/ 416674 h 5463886"/>
                <a:gd name="connsiteX179" fmla="*/ 3265170 w 5081154"/>
                <a:gd name="connsiteY179" fmla="*/ 480233 h 5463886"/>
                <a:gd name="connsiteX180" fmla="*/ 3287510 w 5081154"/>
                <a:gd name="connsiteY180" fmla="*/ 538594 h 5463886"/>
                <a:gd name="connsiteX181" fmla="*/ 3247678 w 5081154"/>
                <a:gd name="connsiteY181" fmla="*/ 571500 h 5463886"/>
                <a:gd name="connsiteX182" fmla="*/ 3358861 w 5081154"/>
                <a:gd name="connsiteY182" fmla="*/ 710219 h 5463886"/>
                <a:gd name="connsiteX183" fmla="*/ 3359900 w 5081154"/>
                <a:gd name="connsiteY183" fmla="*/ 828154 h 5463886"/>
                <a:gd name="connsiteX184" fmla="*/ 3411335 w 5081154"/>
                <a:gd name="connsiteY184" fmla="*/ 860539 h 5463886"/>
                <a:gd name="connsiteX185" fmla="*/ 3436446 w 5081154"/>
                <a:gd name="connsiteY185" fmla="*/ 919422 h 5463886"/>
                <a:gd name="connsiteX186" fmla="*/ 3647209 w 5081154"/>
                <a:gd name="connsiteY186" fmla="*/ 1037359 h 5463886"/>
                <a:gd name="connsiteX187" fmla="*/ 3643745 w 5081154"/>
                <a:gd name="connsiteY187" fmla="*/ 1098664 h 5463886"/>
                <a:gd name="connsiteX188" fmla="*/ 3706783 w 5081154"/>
                <a:gd name="connsiteY188" fmla="*/ 1141095 h 5463886"/>
                <a:gd name="connsiteX0" fmla="*/ 3706783 w 5081154"/>
                <a:gd name="connsiteY0" fmla="*/ 1141095 h 5463886"/>
                <a:gd name="connsiteX1" fmla="*/ 3647209 w 5081154"/>
                <a:gd name="connsiteY1" fmla="*/ 1276350 h 5463886"/>
                <a:gd name="connsiteX2" fmla="*/ 3633874 w 5081154"/>
                <a:gd name="connsiteY2" fmla="*/ 1352723 h 5463886"/>
                <a:gd name="connsiteX3" fmla="*/ 3566852 w 5081154"/>
                <a:gd name="connsiteY3" fmla="*/ 1411605 h 5463886"/>
                <a:gd name="connsiteX4" fmla="*/ 3595254 w 5081154"/>
                <a:gd name="connsiteY4" fmla="*/ 1494559 h 5463886"/>
                <a:gd name="connsiteX5" fmla="*/ 3678381 w 5081154"/>
                <a:gd name="connsiteY5" fmla="*/ 1525732 h 5463886"/>
                <a:gd name="connsiteX6" fmla="*/ 3688772 w 5081154"/>
                <a:gd name="connsiteY6" fmla="*/ 1640032 h 5463886"/>
                <a:gd name="connsiteX7" fmla="*/ 3733107 w 5081154"/>
                <a:gd name="connsiteY7" fmla="*/ 1658043 h 5463886"/>
                <a:gd name="connsiteX8" fmla="*/ 3758911 w 5081154"/>
                <a:gd name="connsiteY8" fmla="*/ 1778751 h 5463886"/>
                <a:gd name="connsiteX9" fmla="*/ 3791642 w 5081154"/>
                <a:gd name="connsiteY9" fmla="*/ 1787236 h 5463886"/>
                <a:gd name="connsiteX10" fmla="*/ 3824720 w 5081154"/>
                <a:gd name="connsiteY10" fmla="*/ 1945178 h 5463886"/>
                <a:gd name="connsiteX11" fmla="*/ 3901959 w 5081154"/>
                <a:gd name="connsiteY11" fmla="*/ 1990379 h 5463886"/>
                <a:gd name="connsiteX12" fmla="*/ 3958936 w 5081154"/>
                <a:gd name="connsiteY12" fmla="*/ 2076450 h 5463886"/>
                <a:gd name="connsiteX13" fmla="*/ 4171257 w 5081154"/>
                <a:gd name="connsiteY13" fmla="*/ 2119053 h 5463886"/>
                <a:gd name="connsiteX14" fmla="*/ 4209530 w 5081154"/>
                <a:gd name="connsiteY14" fmla="*/ 2159749 h 5463886"/>
                <a:gd name="connsiteX15" fmla="*/ 4219055 w 5081154"/>
                <a:gd name="connsiteY15" fmla="*/ 2220709 h 5463886"/>
                <a:gd name="connsiteX16" fmla="*/ 4404013 w 5081154"/>
                <a:gd name="connsiteY16" fmla="*/ 2470266 h 5463886"/>
                <a:gd name="connsiteX17" fmla="*/ 4447309 w 5081154"/>
                <a:gd name="connsiteY17" fmla="*/ 2429741 h 5463886"/>
                <a:gd name="connsiteX18" fmla="*/ 4603172 w 5081154"/>
                <a:gd name="connsiteY18" fmla="*/ 2575214 h 5463886"/>
                <a:gd name="connsiteX19" fmla="*/ 4603172 w 5081154"/>
                <a:gd name="connsiteY19" fmla="*/ 2658341 h 5463886"/>
                <a:gd name="connsiteX20" fmla="*/ 4711584 w 5081154"/>
                <a:gd name="connsiteY20" fmla="*/ 2760345 h 5463886"/>
                <a:gd name="connsiteX21" fmla="*/ 4777220 w 5081154"/>
                <a:gd name="connsiteY21" fmla="*/ 2723629 h 5463886"/>
                <a:gd name="connsiteX22" fmla="*/ 4831772 w 5081154"/>
                <a:gd name="connsiteY22" fmla="*/ 2741468 h 5463886"/>
                <a:gd name="connsiteX23" fmla="*/ 4897755 w 5081154"/>
                <a:gd name="connsiteY23" fmla="*/ 2862522 h 5463886"/>
                <a:gd name="connsiteX24" fmla="*/ 4966854 w 5081154"/>
                <a:gd name="connsiteY24" fmla="*/ 2868237 h 5463886"/>
                <a:gd name="connsiteX25" fmla="*/ 5062277 w 5081154"/>
                <a:gd name="connsiteY25" fmla="*/ 3052156 h 5463886"/>
                <a:gd name="connsiteX26" fmla="*/ 5034395 w 5081154"/>
                <a:gd name="connsiteY26" fmla="*/ 3144634 h 5463886"/>
                <a:gd name="connsiteX27" fmla="*/ 5081154 w 5081154"/>
                <a:gd name="connsiteY27" fmla="*/ 3167496 h 5463886"/>
                <a:gd name="connsiteX28" fmla="*/ 5043920 w 5081154"/>
                <a:gd name="connsiteY28" fmla="*/ 3209404 h 5463886"/>
                <a:gd name="connsiteX29" fmla="*/ 5060372 w 5081154"/>
                <a:gd name="connsiteY29" fmla="*/ 3261014 h 5463886"/>
                <a:gd name="connsiteX30" fmla="*/ 5056562 w 5081154"/>
                <a:gd name="connsiteY30" fmla="*/ 3310024 h 5463886"/>
                <a:gd name="connsiteX31" fmla="*/ 4954731 w 5081154"/>
                <a:gd name="connsiteY31" fmla="*/ 3466061 h 5463886"/>
                <a:gd name="connsiteX32" fmla="*/ 4748645 w 5081154"/>
                <a:gd name="connsiteY32" fmla="*/ 3354532 h 5463886"/>
                <a:gd name="connsiteX33" fmla="*/ 4665518 w 5081154"/>
                <a:gd name="connsiteY33" fmla="*/ 3406486 h 5463886"/>
                <a:gd name="connsiteX34" fmla="*/ 4623954 w 5081154"/>
                <a:gd name="connsiteY34" fmla="*/ 3678209 h 5463886"/>
                <a:gd name="connsiteX35" fmla="*/ 4478481 w 5081154"/>
                <a:gd name="connsiteY35" fmla="*/ 3842905 h 5463886"/>
                <a:gd name="connsiteX36" fmla="*/ 4239490 w 5081154"/>
                <a:gd name="connsiteY36" fmla="*/ 3894859 h 5463886"/>
                <a:gd name="connsiteX37" fmla="*/ 4156363 w 5081154"/>
                <a:gd name="connsiteY37" fmla="*/ 3957205 h 5463886"/>
                <a:gd name="connsiteX38" fmla="*/ 4073236 w 5081154"/>
                <a:gd name="connsiteY38" fmla="*/ 3988377 h 5463886"/>
                <a:gd name="connsiteX39" fmla="*/ 3938154 w 5081154"/>
                <a:gd name="connsiteY39" fmla="*/ 4123459 h 5463886"/>
                <a:gd name="connsiteX40" fmla="*/ 4042063 w 5081154"/>
                <a:gd name="connsiteY40" fmla="*/ 4383232 h 5463886"/>
                <a:gd name="connsiteX41" fmla="*/ 4156363 w 5081154"/>
                <a:gd name="connsiteY41" fmla="*/ 4559877 h 5463886"/>
                <a:gd name="connsiteX42" fmla="*/ 4083627 w 5081154"/>
                <a:gd name="connsiteY42" fmla="*/ 4736523 h 5463886"/>
                <a:gd name="connsiteX43" fmla="*/ 4083627 w 5081154"/>
                <a:gd name="connsiteY43" fmla="*/ 4819650 h 5463886"/>
                <a:gd name="connsiteX44" fmla="*/ 4239490 w 5081154"/>
                <a:gd name="connsiteY44" fmla="*/ 4809259 h 5463886"/>
                <a:gd name="connsiteX45" fmla="*/ 4260272 w 5081154"/>
                <a:gd name="connsiteY45" fmla="*/ 4892386 h 5463886"/>
                <a:gd name="connsiteX46" fmla="*/ 4197927 w 5081154"/>
                <a:gd name="connsiteY46" fmla="*/ 5214505 h 5463886"/>
                <a:gd name="connsiteX47" fmla="*/ 3948545 w 5081154"/>
                <a:gd name="connsiteY47" fmla="*/ 5048250 h 5463886"/>
                <a:gd name="connsiteX48" fmla="*/ 4000500 w 5081154"/>
                <a:gd name="connsiteY48" fmla="*/ 4985905 h 5463886"/>
                <a:gd name="connsiteX49" fmla="*/ 3927763 w 5081154"/>
                <a:gd name="connsiteY49" fmla="*/ 4944341 h 5463886"/>
                <a:gd name="connsiteX50" fmla="*/ 3927763 w 5081154"/>
                <a:gd name="connsiteY50" fmla="*/ 4871605 h 5463886"/>
                <a:gd name="connsiteX51" fmla="*/ 3771900 w 5081154"/>
                <a:gd name="connsiteY51" fmla="*/ 4881996 h 5463886"/>
                <a:gd name="connsiteX52" fmla="*/ 3667990 w 5081154"/>
                <a:gd name="connsiteY52" fmla="*/ 4933950 h 5463886"/>
                <a:gd name="connsiteX53" fmla="*/ 3564081 w 5081154"/>
                <a:gd name="connsiteY53" fmla="*/ 4830041 h 5463886"/>
                <a:gd name="connsiteX54" fmla="*/ 3356263 w 5081154"/>
                <a:gd name="connsiteY54" fmla="*/ 4850823 h 5463886"/>
                <a:gd name="connsiteX55" fmla="*/ 3356263 w 5081154"/>
                <a:gd name="connsiteY55" fmla="*/ 4726132 h 5463886"/>
                <a:gd name="connsiteX56" fmla="*/ 3273136 w 5081154"/>
                <a:gd name="connsiteY56" fmla="*/ 4819650 h 5463886"/>
                <a:gd name="connsiteX57" fmla="*/ 3293918 w 5081154"/>
                <a:gd name="connsiteY57" fmla="*/ 4933950 h 5463886"/>
                <a:gd name="connsiteX58" fmla="*/ 2930236 w 5081154"/>
                <a:gd name="connsiteY58" fmla="*/ 4933950 h 5463886"/>
                <a:gd name="connsiteX59" fmla="*/ 2670463 w 5081154"/>
                <a:gd name="connsiteY59" fmla="*/ 4954732 h 5463886"/>
                <a:gd name="connsiteX60" fmla="*/ 2628900 w 5081154"/>
                <a:gd name="connsiteY60" fmla="*/ 5120986 h 5463886"/>
                <a:gd name="connsiteX61" fmla="*/ 2441863 w 5081154"/>
                <a:gd name="connsiteY61" fmla="*/ 5120986 h 5463886"/>
                <a:gd name="connsiteX62" fmla="*/ 2369127 w 5081154"/>
                <a:gd name="connsiteY62" fmla="*/ 5204114 h 5463886"/>
                <a:gd name="connsiteX63" fmla="*/ 2265218 w 5081154"/>
                <a:gd name="connsiteY63" fmla="*/ 5276850 h 5463886"/>
                <a:gd name="connsiteX64" fmla="*/ 1849581 w 5081154"/>
                <a:gd name="connsiteY64" fmla="*/ 5266459 h 5463886"/>
                <a:gd name="connsiteX65" fmla="*/ 1870363 w 5081154"/>
                <a:gd name="connsiteY65" fmla="*/ 5069032 h 5463886"/>
                <a:gd name="connsiteX66" fmla="*/ 1766454 w 5081154"/>
                <a:gd name="connsiteY66" fmla="*/ 5079423 h 5463886"/>
                <a:gd name="connsiteX67" fmla="*/ 1610590 w 5081154"/>
                <a:gd name="connsiteY67" fmla="*/ 4944341 h 5463886"/>
                <a:gd name="connsiteX68" fmla="*/ 1527463 w 5081154"/>
                <a:gd name="connsiteY68" fmla="*/ 5017077 h 5463886"/>
                <a:gd name="connsiteX69" fmla="*/ 1465118 w 5081154"/>
                <a:gd name="connsiteY69" fmla="*/ 5048250 h 5463886"/>
                <a:gd name="connsiteX70" fmla="*/ 1361209 w 5081154"/>
                <a:gd name="connsiteY70" fmla="*/ 5027468 h 5463886"/>
                <a:gd name="connsiteX71" fmla="*/ 1392381 w 5081154"/>
                <a:gd name="connsiteY71" fmla="*/ 5193723 h 5463886"/>
                <a:gd name="connsiteX72" fmla="*/ 1340427 w 5081154"/>
                <a:gd name="connsiteY72" fmla="*/ 5318414 h 5463886"/>
                <a:gd name="connsiteX73" fmla="*/ 1153390 w 5081154"/>
                <a:gd name="connsiteY73" fmla="*/ 5463886 h 5463886"/>
                <a:gd name="connsiteX74" fmla="*/ 1049481 w 5081154"/>
                <a:gd name="connsiteY74" fmla="*/ 5453496 h 5463886"/>
                <a:gd name="connsiteX75" fmla="*/ 1143000 w 5081154"/>
                <a:gd name="connsiteY75" fmla="*/ 5276850 h 5463886"/>
                <a:gd name="connsiteX76" fmla="*/ 997527 w 5081154"/>
                <a:gd name="connsiteY76" fmla="*/ 5339196 h 5463886"/>
                <a:gd name="connsiteX77" fmla="*/ 955963 w 5081154"/>
                <a:gd name="connsiteY77" fmla="*/ 5224896 h 5463886"/>
                <a:gd name="connsiteX78" fmla="*/ 997527 w 5081154"/>
                <a:gd name="connsiteY78" fmla="*/ 5152159 h 5463886"/>
                <a:gd name="connsiteX79" fmla="*/ 924790 w 5081154"/>
                <a:gd name="connsiteY79" fmla="*/ 5110596 h 5463886"/>
                <a:gd name="connsiteX80" fmla="*/ 862445 w 5081154"/>
                <a:gd name="connsiteY80" fmla="*/ 5058641 h 5463886"/>
                <a:gd name="connsiteX81" fmla="*/ 779318 w 5081154"/>
                <a:gd name="connsiteY81" fmla="*/ 5006686 h 5463886"/>
                <a:gd name="connsiteX82" fmla="*/ 675409 w 5081154"/>
                <a:gd name="connsiteY82" fmla="*/ 4892386 h 5463886"/>
                <a:gd name="connsiteX83" fmla="*/ 602672 w 5081154"/>
                <a:gd name="connsiteY83" fmla="*/ 5027468 h 5463886"/>
                <a:gd name="connsiteX84" fmla="*/ 415636 w 5081154"/>
                <a:gd name="connsiteY84" fmla="*/ 5027468 h 5463886"/>
                <a:gd name="connsiteX85" fmla="*/ 353290 w 5081154"/>
                <a:gd name="connsiteY85" fmla="*/ 4965123 h 5463886"/>
                <a:gd name="connsiteX86" fmla="*/ 488372 w 5081154"/>
                <a:gd name="connsiteY86" fmla="*/ 4892386 h 5463886"/>
                <a:gd name="connsiteX87" fmla="*/ 633845 w 5081154"/>
                <a:gd name="connsiteY87" fmla="*/ 4902777 h 5463886"/>
                <a:gd name="connsiteX88" fmla="*/ 748145 w 5081154"/>
                <a:gd name="connsiteY88" fmla="*/ 4798868 h 5463886"/>
                <a:gd name="connsiteX89" fmla="*/ 852054 w 5081154"/>
                <a:gd name="connsiteY89" fmla="*/ 4830041 h 5463886"/>
                <a:gd name="connsiteX90" fmla="*/ 955963 w 5081154"/>
                <a:gd name="connsiteY90" fmla="*/ 4788477 h 5463886"/>
                <a:gd name="connsiteX91" fmla="*/ 976745 w 5081154"/>
                <a:gd name="connsiteY91" fmla="*/ 4861214 h 5463886"/>
                <a:gd name="connsiteX92" fmla="*/ 1039090 w 5081154"/>
                <a:gd name="connsiteY92" fmla="*/ 4694959 h 5463886"/>
                <a:gd name="connsiteX93" fmla="*/ 966354 w 5081154"/>
                <a:gd name="connsiteY93" fmla="*/ 4622223 h 5463886"/>
                <a:gd name="connsiteX94" fmla="*/ 1039090 w 5081154"/>
                <a:gd name="connsiteY94" fmla="*/ 4539096 h 5463886"/>
                <a:gd name="connsiteX95" fmla="*/ 976745 w 5081154"/>
                <a:gd name="connsiteY95" fmla="*/ 4435186 h 5463886"/>
                <a:gd name="connsiteX96" fmla="*/ 997527 w 5081154"/>
                <a:gd name="connsiteY96" fmla="*/ 4341668 h 5463886"/>
                <a:gd name="connsiteX97" fmla="*/ 1028700 w 5081154"/>
                <a:gd name="connsiteY97" fmla="*/ 4102677 h 5463886"/>
                <a:gd name="connsiteX98" fmla="*/ 935181 w 5081154"/>
                <a:gd name="connsiteY98" fmla="*/ 3676650 h 5463886"/>
                <a:gd name="connsiteX99" fmla="*/ 987136 w 5081154"/>
                <a:gd name="connsiteY99" fmla="*/ 3531177 h 5463886"/>
                <a:gd name="connsiteX100" fmla="*/ 1080654 w 5081154"/>
                <a:gd name="connsiteY100" fmla="*/ 3479223 h 5463886"/>
                <a:gd name="connsiteX101" fmla="*/ 1101436 w 5081154"/>
                <a:gd name="connsiteY101" fmla="*/ 3520786 h 5463886"/>
                <a:gd name="connsiteX102" fmla="*/ 1246909 w 5081154"/>
                <a:gd name="connsiteY102" fmla="*/ 3406486 h 5463886"/>
                <a:gd name="connsiteX103" fmla="*/ 1288472 w 5081154"/>
                <a:gd name="connsiteY103" fmla="*/ 3240232 h 5463886"/>
                <a:gd name="connsiteX104" fmla="*/ 1236518 w 5081154"/>
                <a:gd name="connsiteY104" fmla="*/ 3125932 h 5463886"/>
                <a:gd name="connsiteX105" fmla="*/ 1340427 w 5081154"/>
                <a:gd name="connsiteY105" fmla="*/ 3157105 h 5463886"/>
                <a:gd name="connsiteX106" fmla="*/ 1444336 w 5081154"/>
                <a:gd name="connsiteY106" fmla="*/ 3157105 h 5463886"/>
                <a:gd name="connsiteX107" fmla="*/ 1465118 w 5081154"/>
                <a:gd name="connsiteY107" fmla="*/ 3136323 h 5463886"/>
                <a:gd name="connsiteX108" fmla="*/ 1413163 w 5081154"/>
                <a:gd name="connsiteY108" fmla="*/ 2990850 h 5463886"/>
                <a:gd name="connsiteX109" fmla="*/ 1454727 w 5081154"/>
                <a:gd name="connsiteY109" fmla="*/ 2793423 h 5463886"/>
                <a:gd name="connsiteX110" fmla="*/ 1371600 w 5081154"/>
                <a:gd name="connsiteY110" fmla="*/ 2575214 h 5463886"/>
                <a:gd name="connsiteX111" fmla="*/ 1267690 w 5081154"/>
                <a:gd name="connsiteY111" fmla="*/ 2564823 h 5463886"/>
                <a:gd name="connsiteX112" fmla="*/ 1205345 w 5081154"/>
                <a:gd name="connsiteY112" fmla="*/ 2450523 h 5463886"/>
                <a:gd name="connsiteX113" fmla="*/ 1278081 w 5081154"/>
                <a:gd name="connsiteY113" fmla="*/ 2346614 h 5463886"/>
                <a:gd name="connsiteX114" fmla="*/ 1132609 w 5081154"/>
                <a:gd name="connsiteY114" fmla="*/ 2211532 h 5463886"/>
                <a:gd name="connsiteX115" fmla="*/ 1132609 w 5081154"/>
                <a:gd name="connsiteY115" fmla="*/ 2086841 h 5463886"/>
                <a:gd name="connsiteX116" fmla="*/ 1132609 w 5081154"/>
                <a:gd name="connsiteY116" fmla="*/ 2086841 h 5463886"/>
                <a:gd name="connsiteX117" fmla="*/ 1163781 w 5081154"/>
                <a:gd name="connsiteY117" fmla="*/ 1962150 h 5463886"/>
                <a:gd name="connsiteX118" fmla="*/ 1132609 w 5081154"/>
                <a:gd name="connsiteY118" fmla="*/ 1879023 h 5463886"/>
                <a:gd name="connsiteX119" fmla="*/ 1132609 w 5081154"/>
                <a:gd name="connsiteY119" fmla="*/ 1785505 h 5463886"/>
                <a:gd name="connsiteX120" fmla="*/ 1070263 w 5081154"/>
                <a:gd name="connsiteY120" fmla="*/ 1754332 h 5463886"/>
                <a:gd name="connsiteX121" fmla="*/ 955963 w 5081154"/>
                <a:gd name="connsiteY121" fmla="*/ 1816677 h 5463886"/>
                <a:gd name="connsiteX122" fmla="*/ 914400 w 5081154"/>
                <a:gd name="connsiteY122" fmla="*/ 1650423 h 5463886"/>
                <a:gd name="connsiteX123" fmla="*/ 841663 w 5081154"/>
                <a:gd name="connsiteY123" fmla="*/ 1421823 h 5463886"/>
                <a:gd name="connsiteX124" fmla="*/ 654627 w 5081154"/>
                <a:gd name="connsiteY124" fmla="*/ 1328305 h 5463886"/>
                <a:gd name="connsiteX125" fmla="*/ 342900 w 5081154"/>
                <a:gd name="connsiteY125" fmla="*/ 1307523 h 5463886"/>
                <a:gd name="connsiteX126" fmla="*/ 394854 w 5081154"/>
                <a:gd name="connsiteY126" fmla="*/ 1473777 h 5463886"/>
                <a:gd name="connsiteX127" fmla="*/ 270163 w 5081154"/>
                <a:gd name="connsiteY127" fmla="*/ 1546514 h 5463886"/>
                <a:gd name="connsiteX128" fmla="*/ 51954 w 5081154"/>
                <a:gd name="connsiteY128" fmla="*/ 1619250 h 5463886"/>
                <a:gd name="connsiteX129" fmla="*/ 114300 w 5081154"/>
                <a:gd name="connsiteY129" fmla="*/ 1359477 h 5463886"/>
                <a:gd name="connsiteX130" fmla="*/ 10390 w 5081154"/>
                <a:gd name="connsiteY130" fmla="*/ 1099705 h 5463886"/>
                <a:gd name="connsiteX131" fmla="*/ 0 w 5081154"/>
                <a:gd name="connsiteY131" fmla="*/ 798368 h 5463886"/>
                <a:gd name="connsiteX132" fmla="*/ 270163 w 5081154"/>
                <a:gd name="connsiteY132" fmla="*/ 673677 h 5463886"/>
                <a:gd name="connsiteX133" fmla="*/ 571500 w 5081154"/>
                <a:gd name="connsiteY133" fmla="*/ 746414 h 5463886"/>
                <a:gd name="connsiteX134" fmla="*/ 571500 w 5081154"/>
                <a:gd name="connsiteY134" fmla="*/ 538596 h 5463886"/>
                <a:gd name="connsiteX135" fmla="*/ 852054 w 5081154"/>
                <a:gd name="connsiteY135" fmla="*/ 226868 h 5463886"/>
                <a:gd name="connsiteX136" fmla="*/ 1111827 w 5081154"/>
                <a:gd name="connsiteY136" fmla="*/ 112568 h 5463886"/>
                <a:gd name="connsiteX137" fmla="*/ 1211060 w 5081154"/>
                <a:gd name="connsiteY137" fmla="*/ 0 h 5463886"/>
                <a:gd name="connsiteX138" fmla="*/ 1289165 w 5081154"/>
                <a:gd name="connsiteY138" fmla="*/ 31864 h 5463886"/>
                <a:gd name="connsiteX139" fmla="*/ 1325360 w 5081154"/>
                <a:gd name="connsiteY139" fmla="*/ 79489 h 5463886"/>
                <a:gd name="connsiteX140" fmla="*/ 1432040 w 5081154"/>
                <a:gd name="connsiteY140" fmla="*/ 129019 h 5463886"/>
                <a:gd name="connsiteX141" fmla="*/ 1492480 w 5081154"/>
                <a:gd name="connsiteY141" fmla="*/ 233796 h 5463886"/>
                <a:gd name="connsiteX142" fmla="*/ 1489190 w 5081154"/>
                <a:gd name="connsiteY142" fmla="*/ 285229 h 5463886"/>
                <a:gd name="connsiteX143" fmla="*/ 1694930 w 5081154"/>
                <a:gd name="connsiteY143" fmla="*/ 393814 h 5463886"/>
                <a:gd name="connsiteX144" fmla="*/ 1694930 w 5081154"/>
                <a:gd name="connsiteY144" fmla="*/ 523354 h 5463886"/>
                <a:gd name="connsiteX145" fmla="*/ 1710516 w 5081154"/>
                <a:gd name="connsiteY145" fmla="*/ 585874 h 5463886"/>
                <a:gd name="connsiteX146" fmla="*/ 1769225 w 5081154"/>
                <a:gd name="connsiteY146" fmla="*/ 576694 h 5463886"/>
                <a:gd name="connsiteX147" fmla="*/ 1803515 w 5081154"/>
                <a:gd name="connsiteY147" fmla="*/ 618604 h 5463886"/>
                <a:gd name="connsiteX148" fmla="*/ 1830185 w 5081154"/>
                <a:gd name="connsiteY148" fmla="*/ 559549 h 5463886"/>
                <a:gd name="connsiteX149" fmla="*/ 1921625 w 5081154"/>
                <a:gd name="connsiteY149" fmla="*/ 570979 h 5463886"/>
                <a:gd name="connsiteX150" fmla="*/ 1948295 w 5081154"/>
                <a:gd name="connsiteY150" fmla="*/ 511924 h 5463886"/>
                <a:gd name="connsiteX151" fmla="*/ 1870190 w 5081154"/>
                <a:gd name="connsiteY151" fmla="*/ 470014 h 5463886"/>
                <a:gd name="connsiteX152" fmla="*/ 1820660 w 5081154"/>
                <a:gd name="connsiteY152" fmla="*/ 388099 h 5463886"/>
                <a:gd name="connsiteX153" fmla="*/ 1836593 w 5081154"/>
                <a:gd name="connsiteY153" fmla="*/ 347749 h 5463886"/>
                <a:gd name="connsiteX154" fmla="*/ 1976870 w 5081154"/>
                <a:gd name="connsiteY154" fmla="*/ 315709 h 5463886"/>
                <a:gd name="connsiteX155" fmla="*/ 2009255 w 5081154"/>
                <a:gd name="connsiteY155" fmla="*/ 344284 h 5463886"/>
                <a:gd name="connsiteX156" fmla="*/ 2070215 w 5081154"/>
                <a:gd name="connsiteY156" fmla="*/ 344284 h 5463886"/>
                <a:gd name="connsiteX157" fmla="*/ 2098790 w 5081154"/>
                <a:gd name="connsiteY157" fmla="*/ 382384 h 5463886"/>
                <a:gd name="connsiteX158" fmla="*/ 2138795 w 5081154"/>
                <a:gd name="connsiteY158" fmla="*/ 361429 h 5463886"/>
                <a:gd name="connsiteX159" fmla="*/ 2176895 w 5081154"/>
                <a:gd name="connsiteY159" fmla="*/ 384289 h 5463886"/>
                <a:gd name="connsiteX160" fmla="*/ 2235950 w 5081154"/>
                <a:gd name="connsiteY160" fmla="*/ 386194 h 5463886"/>
                <a:gd name="connsiteX161" fmla="*/ 2272145 w 5081154"/>
                <a:gd name="connsiteY161" fmla="*/ 441439 h 5463886"/>
                <a:gd name="connsiteX162" fmla="*/ 2278380 w 5081154"/>
                <a:gd name="connsiteY162" fmla="*/ 529936 h 5463886"/>
                <a:gd name="connsiteX163" fmla="*/ 2321675 w 5081154"/>
                <a:gd name="connsiteY163" fmla="*/ 500494 h 5463886"/>
                <a:gd name="connsiteX164" fmla="*/ 2371205 w 5081154"/>
                <a:gd name="connsiteY164" fmla="*/ 523354 h 5463886"/>
                <a:gd name="connsiteX165" fmla="*/ 2401685 w 5081154"/>
                <a:gd name="connsiteY165" fmla="*/ 403339 h 5463886"/>
                <a:gd name="connsiteX166" fmla="*/ 2375015 w 5081154"/>
                <a:gd name="connsiteY166" fmla="*/ 235699 h 5463886"/>
                <a:gd name="connsiteX167" fmla="*/ 2392160 w 5081154"/>
                <a:gd name="connsiteY167" fmla="*/ 176644 h 5463886"/>
                <a:gd name="connsiteX168" fmla="*/ 2543001 w 5081154"/>
                <a:gd name="connsiteY168" fmla="*/ 128501 h 5463886"/>
                <a:gd name="connsiteX169" fmla="*/ 2580755 w 5081154"/>
                <a:gd name="connsiteY169" fmla="*/ 163309 h 5463886"/>
                <a:gd name="connsiteX170" fmla="*/ 2573135 w 5081154"/>
                <a:gd name="connsiteY170" fmla="*/ 266179 h 5463886"/>
                <a:gd name="connsiteX171" fmla="*/ 2628380 w 5081154"/>
                <a:gd name="connsiteY171" fmla="*/ 292849 h 5463886"/>
                <a:gd name="connsiteX172" fmla="*/ 2667519 w 5081154"/>
                <a:gd name="connsiteY172" fmla="*/ 355369 h 5463886"/>
                <a:gd name="connsiteX173" fmla="*/ 2662670 w 5081154"/>
                <a:gd name="connsiteY173" fmla="*/ 353809 h 5463886"/>
                <a:gd name="connsiteX174" fmla="*/ 2943398 w 5081154"/>
                <a:gd name="connsiteY174" fmla="*/ 307051 h 5463886"/>
                <a:gd name="connsiteX175" fmla="*/ 2978900 w 5081154"/>
                <a:gd name="connsiteY175" fmla="*/ 344284 h 5463886"/>
                <a:gd name="connsiteX176" fmla="*/ 3076055 w 5081154"/>
                <a:gd name="connsiteY176" fmla="*/ 290944 h 5463886"/>
                <a:gd name="connsiteX177" fmla="*/ 3125585 w 5081154"/>
                <a:gd name="connsiteY177" fmla="*/ 351904 h 5463886"/>
                <a:gd name="connsiteX178" fmla="*/ 3125585 w 5081154"/>
                <a:gd name="connsiteY178" fmla="*/ 416674 h 5463886"/>
                <a:gd name="connsiteX179" fmla="*/ 3265170 w 5081154"/>
                <a:gd name="connsiteY179" fmla="*/ 480233 h 5463886"/>
                <a:gd name="connsiteX180" fmla="*/ 3287510 w 5081154"/>
                <a:gd name="connsiteY180" fmla="*/ 538594 h 5463886"/>
                <a:gd name="connsiteX181" fmla="*/ 3247678 w 5081154"/>
                <a:gd name="connsiteY181" fmla="*/ 571500 h 5463886"/>
                <a:gd name="connsiteX182" fmla="*/ 3358861 w 5081154"/>
                <a:gd name="connsiteY182" fmla="*/ 710219 h 5463886"/>
                <a:gd name="connsiteX183" fmla="*/ 3359900 w 5081154"/>
                <a:gd name="connsiteY183" fmla="*/ 828154 h 5463886"/>
                <a:gd name="connsiteX184" fmla="*/ 3411335 w 5081154"/>
                <a:gd name="connsiteY184" fmla="*/ 860539 h 5463886"/>
                <a:gd name="connsiteX185" fmla="*/ 3436446 w 5081154"/>
                <a:gd name="connsiteY185" fmla="*/ 919422 h 5463886"/>
                <a:gd name="connsiteX186" fmla="*/ 3647209 w 5081154"/>
                <a:gd name="connsiteY186" fmla="*/ 1037359 h 5463886"/>
                <a:gd name="connsiteX187" fmla="*/ 3643745 w 5081154"/>
                <a:gd name="connsiteY187" fmla="*/ 1098664 h 5463886"/>
                <a:gd name="connsiteX188" fmla="*/ 3706783 w 5081154"/>
                <a:gd name="connsiteY188" fmla="*/ 1141095 h 5463886"/>
                <a:gd name="connsiteX0" fmla="*/ 3706783 w 5081154"/>
                <a:gd name="connsiteY0" fmla="*/ 1141095 h 5463886"/>
                <a:gd name="connsiteX1" fmla="*/ 3647209 w 5081154"/>
                <a:gd name="connsiteY1" fmla="*/ 1276350 h 5463886"/>
                <a:gd name="connsiteX2" fmla="*/ 3633874 w 5081154"/>
                <a:gd name="connsiteY2" fmla="*/ 1352723 h 5463886"/>
                <a:gd name="connsiteX3" fmla="*/ 3566852 w 5081154"/>
                <a:gd name="connsiteY3" fmla="*/ 1411605 h 5463886"/>
                <a:gd name="connsiteX4" fmla="*/ 3595254 w 5081154"/>
                <a:gd name="connsiteY4" fmla="*/ 1494559 h 5463886"/>
                <a:gd name="connsiteX5" fmla="*/ 3678381 w 5081154"/>
                <a:gd name="connsiteY5" fmla="*/ 1525732 h 5463886"/>
                <a:gd name="connsiteX6" fmla="*/ 3688772 w 5081154"/>
                <a:gd name="connsiteY6" fmla="*/ 1640032 h 5463886"/>
                <a:gd name="connsiteX7" fmla="*/ 3733107 w 5081154"/>
                <a:gd name="connsiteY7" fmla="*/ 1658043 h 5463886"/>
                <a:gd name="connsiteX8" fmla="*/ 3758911 w 5081154"/>
                <a:gd name="connsiteY8" fmla="*/ 1778751 h 5463886"/>
                <a:gd name="connsiteX9" fmla="*/ 3791642 w 5081154"/>
                <a:gd name="connsiteY9" fmla="*/ 1787236 h 5463886"/>
                <a:gd name="connsiteX10" fmla="*/ 3824720 w 5081154"/>
                <a:gd name="connsiteY10" fmla="*/ 1945178 h 5463886"/>
                <a:gd name="connsiteX11" fmla="*/ 3901959 w 5081154"/>
                <a:gd name="connsiteY11" fmla="*/ 1990379 h 5463886"/>
                <a:gd name="connsiteX12" fmla="*/ 3958936 w 5081154"/>
                <a:gd name="connsiteY12" fmla="*/ 2076450 h 5463886"/>
                <a:gd name="connsiteX13" fmla="*/ 4171257 w 5081154"/>
                <a:gd name="connsiteY13" fmla="*/ 2119053 h 5463886"/>
                <a:gd name="connsiteX14" fmla="*/ 4209530 w 5081154"/>
                <a:gd name="connsiteY14" fmla="*/ 2159749 h 5463886"/>
                <a:gd name="connsiteX15" fmla="*/ 4219055 w 5081154"/>
                <a:gd name="connsiteY15" fmla="*/ 2220709 h 5463886"/>
                <a:gd name="connsiteX16" fmla="*/ 4404013 w 5081154"/>
                <a:gd name="connsiteY16" fmla="*/ 2470266 h 5463886"/>
                <a:gd name="connsiteX17" fmla="*/ 4447309 w 5081154"/>
                <a:gd name="connsiteY17" fmla="*/ 2429741 h 5463886"/>
                <a:gd name="connsiteX18" fmla="*/ 4603172 w 5081154"/>
                <a:gd name="connsiteY18" fmla="*/ 2575214 h 5463886"/>
                <a:gd name="connsiteX19" fmla="*/ 4603172 w 5081154"/>
                <a:gd name="connsiteY19" fmla="*/ 2658341 h 5463886"/>
                <a:gd name="connsiteX20" fmla="*/ 4711584 w 5081154"/>
                <a:gd name="connsiteY20" fmla="*/ 2760345 h 5463886"/>
                <a:gd name="connsiteX21" fmla="*/ 4777220 w 5081154"/>
                <a:gd name="connsiteY21" fmla="*/ 2723629 h 5463886"/>
                <a:gd name="connsiteX22" fmla="*/ 4831772 w 5081154"/>
                <a:gd name="connsiteY22" fmla="*/ 2741468 h 5463886"/>
                <a:gd name="connsiteX23" fmla="*/ 4897755 w 5081154"/>
                <a:gd name="connsiteY23" fmla="*/ 2862522 h 5463886"/>
                <a:gd name="connsiteX24" fmla="*/ 4966854 w 5081154"/>
                <a:gd name="connsiteY24" fmla="*/ 2868237 h 5463886"/>
                <a:gd name="connsiteX25" fmla="*/ 5062277 w 5081154"/>
                <a:gd name="connsiteY25" fmla="*/ 3052156 h 5463886"/>
                <a:gd name="connsiteX26" fmla="*/ 5034395 w 5081154"/>
                <a:gd name="connsiteY26" fmla="*/ 3144634 h 5463886"/>
                <a:gd name="connsiteX27" fmla="*/ 5081154 w 5081154"/>
                <a:gd name="connsiteY27" fmla="*/ 3167496 h 5463886"/>
                <a:gd name="connsiteX28" fmla="*/ 5043920 w 5081154"/>
                <a:gd name="connsiteY28" fmla="*/ 3209404 h 5463886"/>
                <a:gd name="connsiteX29" fmla="*/ 5060372 w 5081154"/>
                <a:gd name="connsiteY29" fmla="*/ 3261014 h 5463886"/>
                <a:gd name="connsiteX30" fmla="*/ 5056562 w 5081154"/>
                <a:gd name="connsiteY30" fmla="*/ 3310024 h 5463886"/>
                <a:gd name="connsiteX31" fmla="*/ 4954731 w 5081154"/>
                <a:gd name="connsiteY31" fmla="*/ 3466061 h 5463886"/>
                <a:gd name="connsiteX32" fmla="*/ 4748645 w 5081154"/>
                <a:gd name="connsiteY32" fmla="*/ 3354532 h 5463886"/>
                <a:gd name="connsiteX33" fmla="*/ 4665518 w 5081154"/>
                <a:gd name="connsiteY33" fmla="*/ 3406486 h 5463886"/>
                <a:gd name="connsiteX34" fmla="*/ 4623954 w 5081154"/>
                <a:gd name="connsiteY34" fmla="*/ 3678209 h 5463886"/>
                <a:gd name="connsiteX35" fmla="*/ 4470861 w 5081154"/>
                <a:gd name="connsiteY35" fmla="*/ 3823855 h 5463886"/>
                <a:gd name="connsiteX36" fmla="*/ 4239490 w 5081154"/>
                <a:gd name="connsiteY36" fmla="*/ 3894859 h 5463886"/>
                <a:gd name="connsiteX37" fmla="*/ 4156363 w 5081154"/>
                <a:gd name="connsiteY37" fmla="*/ 3957205 h 5463886"/>
                <a:gd name="connsiteX38" fmla="*/ 4073236 w 5081154"/>
                <a:gd name="connsiteY38" fmla="*/ 3988377 h 5463886"/>
                <a:gd name="connsiteX39" fmla="*/ 3938154 w 5081154"/>
                <a:gd name="connsiteY39" fmla="*/ 4123459 h 5463886"/>
                <a:gd name="connsiteX40" fmla="*/ 4042063 w 5081154"/>
                <a:gd name="connsiteY40" fmla="*/ 4383232 h 5463886"/>
                <a:gd name="connsiteX41" fmla="*/ 4156363 w 5081154"/>
                <a:gd name="connsiteY41" fmla="*/ 4559877 h 5463886"/>
                <a:gd name="connsiteX42" fmla="*/ 4083627 w 5081154"/>
                <a:gd name="connsiteY42" fmla="*/ 4736523 h 5463886"/>
                <a:gd name="connsiteX43" fmla="*/ 4083627 w 5081154"/>
                <a:gd name="connsiteY43" fmla="*/ 4819650 h 5463886"/>
                <a:gd name="connsiteX44" fmla="*/ 4239490 w 5081154"/>
                <a:gd name="connsiteY44" fmla="*/ 4809259 h 5463886"/>
                <a:gd name="connsiteX45" fmla="*/ 4260272 w 5081154"/>
                <a:gd name="connsiteY45" fmla="*/ 4892386 h 5463886"/>
                <a:gd name="connsiteX46" fmla="*/ 4197927 w 5081154"/>
                <a:gd name="connsiteY46" fmla="*/ 5214505 h 5463886"/>
                <a:gd name="connsiteX47" fmla="*/ 3948545 w 5081154"/>
                <a:gd name="connsiteY47" fmla="*/ 5048250 h 5463886"/>
                <a:gd name="connsiteX48" fmla="*/ 4000500 w 5081154"/>
                <a:gd name="connsiteY48" fmla="*/ 4985905 h 5463886"/>
                <a:gd name="connsiteX49" fmla="*/ 3927763 w 5081154"/>
                <a:gd name="connsiteY49" fmla="*/ 4944341 h 5463886"/>
                <a:gd name="connsiteX50" fmla="*/ 3927763 w 5081154"/>
                <a:gd name="connsiteY50" fmla="*/ 4871605 h 5463886"/>
                <a:gd name="connsiteX51" fmla="*/ 3771900 w 5081154"/>
                <a:gd name="connsiteY51" fmla="*/ 4881996 h 5463886"/>
                <a:gd name="connsiteX52" fmla="*/ 3667990 w 5081154"/>
                <a:gd name="connsiteY52" fmla="*/ 4933950 h 5463886"/>
                <a:gd name="connsiteX53" fmla="*/ 3564081 w 5081154"/>
                <a:gd name="connsiteY53" fmla="*/ 4830041 h 5463886"/>
                <a:gd name="connsiteX54" fmla="*/ 3356263 w 5081154"/>
                <a:gd name="connsiteY54" fmla="*/ 4850823 h 5463886"/>
                <a:gd name="connsiteX55" fmla="*/ 3356263 w 5081154"/>
                <a:gd name="connsiteY55" fmla="*/ 4726132 h 5463886"/>
                <a:gd name="connsiteX56" fmla="*/ 3273136 w 5081154"/>
                <a:gd name="connsiteY56" fmla="*/ 4819650 h 5463886"/>
                <a:gd name="connsiteX57" fmla="*/ 3293918 w 5081154"/>
                <a:gd name="connsiteY57" fmla="*/ 4933950 h 5463886"/>
                <a:gd name="connsiteX58" fmla="*/ 2930236 w 5081154"/>
                <a:gd name="connsiteY58" fmla="*/ 4933950 h 5463886"/>
                <a:gd name="connsiteX59" fmla="*/ 2670463 w 5081154"/>
                <a:gd name="connsiteY59" fmla="*/ 4954732 h 5463886"/>
                <a:gd name="connsiteX60" fmla="*/ 2628900 w 5081154"/>
                <a:gd name="connsiteY60" fmla="*/ 5120986 h 5463886"/>
                <a:gd name="connsiteX61" fmla="*/ 2441863 w 5081154"/>
                <a:gd name="connsiteY61" fmla="*/ 5120986 h 5463886"/>
                <a:gd name="connsiteX62" fmla="*/ 2369127 w 5081154"/>
                <a:gd name="connsiteY62" fmla="*/ 5204114 h 5463886"/>
                <a:gd name="connsiteX63" fmla="*/ 2265218 w 5081154"/>
                <a:gd name="connsiteY63" fmla="*/ 5276850 h 5463886"/>
                <a:gd name="connsiteX64" fmla="*/ 1849581 w 5081154"/>
                <a:gd name="connsiteY64" fmla="*/ 5266459 h 5463886"/>
                <a:gd name="connsiteX65" fmla="*/ 1870363 w 5081154"/>
                <a:gd name="connsiteY65" fmla="*/ 5069032 h 5463886"/>
                <a:gd name="connsiteX66" fmla="*/ 1766454 w 5081154"/>
                <a:gd name="connsiteY66" fmla="*/ 5079423 h 5463886"/>
                <a:gd name="connsiteX67" fmla="*/ 1610590 w 5081154"/>
                <a:gd name="connsiteY67" fmla="*/ 4944341 h 5463886"/>
                <a:gd name="connsiteX68" fmla="*/ 1527463 w 5081154"/>
                <a:gd name="connsiteY68" fmla="*/ 5017077 h 5463886"/>
                <a:gd name="connsiteX69" fmla="*/ 1465118 w 5081154"/>
                <a:gd name="connsiteY69" fmla="*/ 5048250 h 5463886"/>
                <a:gd name="connsiteX70" fmla="*/ 1361209 w 5081154"/>
                <a:gd name="connsiteY70" fmla="*/ 5027468 h 5463886"/>
                <a:gd name="connsiteX71" fmla="*/ 1392381 w 5081154"/>
                <a:gd name="connsiteY71" fmla="*/ 5193723 h 5463886"/>
                <a:gd name="connsiteX72" fmla="*/ 1340427 w 5081154"/>
                <a:gd name="connsiteY72" fmla="*/ 5318414 h 5463886"/>
                <a:gd name="connsiteX73" fmla="*/ 1153390 w 5081154"/>
                <a:gd name="connsiteY73" fmla="*/ 5463886 h 5463886"/>
                <a:gd name="connsiteX74" fmla="*/ 1049481 w 5081154"/>
                <a:gd name="connsiteY74" fmla="*/ 5453496 h 5463886"/>
                <a:gd name="connsiteX75" fmla="*/ 1143000 w 5081154"/>
                <a:gd name="connsiteY75" fmla="*/ 5276850 h 5463886"/>
                <a:gd name="connsiteX76" fmla="*/ 997527 w 5081154"/>
                <a:gd name="connsiteY76" fmla="*/ 5339196 h 5463886"/>
                <a:gd name="connsiteX77" fmla="*/ 955963 w 5081154"/>
                <a:gd name="connsiteY77" fmla="*/ 5224896 h 5463886"/>
                <a:gd name="connsiteX78" fmla="*/ 997527 w 5081154"/>
                <a:gd name="connsiteY78" fmla="*/ 5152159 h 5463886"/>
                <a:gd name="connsiteX79" fmla="*/ 924790 w 5081154"/>
                <a:gd name="connsiteY79" fmla="*/ 5110596 h 5463886"/>
                <a:gd name="connsiteX80" fmla="*/ 862445 w 5081154"/>
                <a:gd name="connsiteY80" fmla="*/ 5058641 h 5463886"/>
                <a:gd name="connsiteX81" fmla="*/ 779318 w 5081154"/>
                <a:gd name="connsiteY81" fmla="*/ 5006686 h 5463886"/>
                <a:gd name="connsiteX82" fmla="*/ 675409 w 5081154"/>
                <a:gd name="connsiteY82" fmla="*/ 4892386 h 5463886"/>
                <a:gd name="connsiteX83" fmla="*/ 602672 w 5081154"/>
                <a:gd name="connsiteY83" fmla="*/ 5027468 h 5463886"/>
                <a:gd name="connsiteX84" fmla="*/ 415636 w 5081154"/>
                <a:gd name="connsiteY84" fmla="*/ 5027468 h 5463886"/>
                <a:gd name="connsiteX85" fmla="*/ 353290 w 5081154"/>
                <a:gd name="connsiteY85" fmla="*/ 4965123 h 5463886"/>
                <a:gd name="connsiteX86" fmla="*/ 488372 w 5081154"/>
                <a:gd name="connsiteY86" fmla="*/ 4892386 h 5463886"/>
                <a:gd name="connsiteX87" fmla="*/ 633845 w 5081154"/>
                <a:gd name="connsiteY87" fmla="*/ 4902777 h 5463886"/>
                <a:gd name="connsiteX88" fmla="*/ 748145 w 5081154"/>
                <a:gd name="connsiteY88" fmla="*/ 4798868 h 5463886"/>
                <a:gd name="connsiteX89" fmla="*/ 852054 w 5081154"/>
                <a:gd name="connsiteY89" fmla="*/ 4830041 h 5463886"/>
                <a:gd name="connsiteX90" fmla="*/ 955963 w 5081154"/>
                <a:gd name="connsiteY90" fmla="*/ 4788477 h 5463886"/>
                <a:gd name="connsiteX91" fmla="*/ 976745 w 5081154"/>
                <a:gd name="connsiteY91" fmla="*/ 4861214 h 5463886"/>
                <a:gd name="connsiteX92" fmla="*/ 1039090 w 5081154"/>
                <a:gd name="connsiteY92" fmla="*/ 4694959 h 5463886"/>
                <a:gd name="connsiteX93" fmla="*/ 966354 w 5081154"/>
                <a:gd name="connsiteY93" fmla="*/ 4622223 h 5463886"/>
                <a:gd name="connsiteX94" fmla="*/ 1039090 w 5081154"/>
                <a:gd name="connsiteY94" fmla="*/ 4539096 h 5463886"/>
                <a:gd name="connsiteX95" fmla="*/ 976745 w 5081154"/>
                <a:gd name="connsiteY95" fmla="*/ 4435186 h 5463886"/>
                <a:gd name="connsiteX96" fmla="*/ 997527 w 5081154"/>
                <a:gd name="connsiteY96" fmla="*/ 4341668 h 5463886"/>
                <a:gd name="connsiteX97" fmla="*/ 1028700 w 5081154"/>
                <a:gd name="connsiteY97" fmla="*/ 4102677 h 5463886"/>
                <a:gd name="connsiteX98" fmla="*/ 935181 w 5081154"/>
                <a:gd name="connsiteY98" fmla="*/ 3676650 h 5463886"/>
                <a:gd name="connsiteX99" fmla="*/ 987136 w 5081154"/>
                <a:gd name="connsiteY99" fmla="*/ 3531177 h 5463886"/>
                <a:gd name="connsiteX100" fmla="*/ 1080654 w 5081154"/>
                <a:gd name="connsiteY100" fmla="*/ 3479223 h 5463886"/>
                <a:gd name="connsiteX101" fmla="*/ 1101436 w 5081154"/>
                <a:gd name="connsiteY101" fmla="*/ 3520786 h 5463886"/>
                <a:gd name="connsiteX102" fmla="*/ 1246909 w 5081154"/>
                <a:gd name="connsiteY102" fmla="*/ 3406486 h 5463886"/>
                <a:gd name="connsiteX103" fmla="*/ 1288472 w 5081154"/>
                <a:gd name="connsiteY103" fmla="*/ 3240232 h 5463886"/>
                <a:gd name="connsiteX104" fmla="*/ 1236518 w 5081154"/>
                <a:gd name="connsiteY104" fmla="*/ 3125932 h 5463886"/>
                <a:gd name="connsiteX105" fmla="*/ 1340427 w 5081154"/>
                <a:gd name="connsiteY105" fmla="*/ 3157105 h 5463886"/>
                <a:gd name="connsiteX106" fmla="*/ 1444336 w 5081154"/>
                <a:gd name="connsiteY106" fmla="*/ 3157105 h 5463886"/>
                <a:gd name="connsiteX107" fmla="*/ 1465118 w 5081154"/>
                <a:gd name="connsiteY107" fmla="*/ 3136323 h 5463886"/>
                <a:gd name="connsiteX108" fmla="*/ 1413163 w 5081154"/>
                <a:gd name="connsiteY108" fmla="*/ 2990850 h 5463886"/>
                <a:gd name="connsiteX109" fmla="*/ 1454727 w 5081154"/>
                <a:gd name="connsiteY109" fmla="*/ 2793423 h 5463886"/>
                <a:gd name="connsiteX110" fmla="*/ 1371600 w 5081154"/>
                <a:gd name="connsiteY110" fmla="*/ 2575214 h 5463886"/>
                <a:gd name="connsiteX111" fmla="*/ 1267690 w 5081154"/>
                <a:gd name="connsiteY111" fmla="*/ 2564823 h 5463886"/>
                <a:gd name="connsiteX112" fmla="*/ 1205345 w 5081154"/>
                <a:gd name="connsiteY112" fmla="*/ 2450523 h 5463886"/>
                <a:gd name="connsiteX113" fmla="*/ 1278081 w 5081154"/>
                <a:gd name="connsiteY113" fmla="*/ 2346614 h 5463886"/>
                <a:gd name="connsiteX114" fmla="*/ 1132609 w 5081154"/>
                <a:gd name="connsiteY114" fmla="*/ 2211532 h 5463886"/>
                <a:gd name="connsiteX115" fmla="*/ 1132609 w 5081154"/>
                <a:gd name="connsiteY115" fmla="*/ 2086841 h 5463886"/>
                <a:gd name="connsiteX116" fmla="*/ 1132609 w 5081154"/>
                <a:gd name="connsiteY116" fmla="*/ 2086841 h 5463886"/>
                <a:gd name="connsiteX117" fmla="*/ 1163781 w 5081154"/>
                <a:gd name="connsiteY117" fmla="*/ 1962150 h 5463886"/>
                <a:gd name="connsiteX118" fmla="*/ 1132609 w 5081154"/>
                <a:gd name="connsiteY118" fmla="*/ 1879023 h 5463886"/>
                <a:gd name="connsiteX119" fmla="*/ 1132609 w 5081154"/>
                <a:gd name="connsiteY119" fmla="*/ 1785505 h 5463886"/>
                <a:gd name="connsiteX120" fmla="*/ 1070263 w 5081154"/>
                <a:gd name="connsiteY120" fmla="*/ 1754332 h 5463886"/>
                <a:gd name="connsiteX121" fmla="*/ 955963 w 5081154"/>
                <a:gd name="connsiteY121" fmla="*/ 1816677 h 5463886"/>
                <a:gd name="connsiteX122" fmla="*/ 914400 w 5081154"/>
                <a:gd name="connsiteY122" fmla="*/ 1650423 h 5463886"/>
                <a:gd name="connsiteX123" fmla="*/ 841663 w 5081154"/>
                <a:gd name="connsiteY123" fmla="*/ 1421823 h 5463886"/>
                <a:gd name="connsiteX124" fmla="*/ 654627 w 5081154"/>
                <a:gd name="connsiteY124" fmla="*/ 1328305 h 5463886"/>
                <a:gd name="connsiteX125" fmla="*/ 342900 w 5081154"/>
                <a:gd name="connsiteY125" fmla="*/ 1307523 h 5463886"/>
                <a:gd name="connsiteX126" fmla="*/ 394854 w 5081154"/>
                <a:gd name="connsiteY126" fmla="*/ 1473777 h 5463886"/>
                <a:gd name="connsiteX127" fmla="*/ 270163 w 5081154"/>
                <a:gd name="connsiteY127" fmla="*/ 1546514 h 5463886"/>
                <a:gd name="connsiteX128" fmla="*/ 51954 w 5081154"/>
                <a:gd name="connsiteY128" fmla="*/ 1619250 h 5463886"/>
                <a:gd name="connsiteX129" fmla="*/ 114300 w 5081154"/>
                <a:gd name="connsiteY129" fmla="*/ 1359477 h 5463886"/>
                <a:gd name="connsiteX130" fmla="*/ 10390 w 5081154"/>
                <a:gd name="connsiteY130" fmla="*/ 1099705 h 5463886"/>
                <a:gd name="connsiteX131" fmla="*/ 0 w 5081154"/>
                <a:gd name="connsiteY131" fmla="*/ 798368 h 5463886"/>
                <a:gd name="connsiteX132" fmla="*/ 270163 w 5081154"/>
                <a:gd name="connsiteY132" fmla="*/ 673677 h 5463886"/>
                <a:gd name="connsiteX133" fmla="*/ 571500 w 5081154"/>
                <a:gd name="connsiteY133" fmla="*/ 746414 h 5463886"/>
                <a:gd name="connsiteX134" fmla="*/ 571500 w 5081154"/>
                <a:gd name="connsiteY134" fmla="*/ 538596 h 5463886"/>
                <a:gd name="connsiteX135" fmla="*/ 852054 w 5081154"/>
                <a:gd name="connsiteY135" fmla="*/ 226868 h 5463886"/>
                <a:gd name="connsiteX136" fmla="*/ 1111827 w 5081154"/>
                <a:gd name="connsiteY136" fmla="*/ 112568 h 5463886"/>
                <a:gd name="connsiteX137" fmla="*/ 1211060 w 5081154"/>
                <a:gd name="connsiteY137" fmla="*/ 0 h 5463886"/>
                <a:gd name="connsiteX138" fmla="*/ 1289165 w 5081154"/>
                <a:gd name="connsiteY138" fmla="*/ 31864 h 5463886"/>
                <a:gd name="connsiteX139" fmla="*/ 1325360 w 5081154"/>
                <a:gd name="connsiteY139" fmla="*/ 79489 h 5463886"/>
                <a:gd name="connsiteX140" fmla="*/ 1432040 w 5081154"/>
                <a:gd name="connsiteY140" fmla="*/ 129019 h 5463886"/>
                <a:gd name="connsiteX141" fmla="*/ 1492480 w 5081154"/>
                <a:gd name="connsiteY141" fmla="*/ 233796 h 5463886"/>
                <a:gd name="connsiteX142" fmla="*/ 1489190 w 5081154"/>
                <a:gd name="connsiteY142" fmla="*/ 285229 h 5463886"/>
                <a:gd name="connsiteX143" fmla="*/ 1694930 w 5081154"/>
                <a:gd name="connsiteY143" fmla="*/ 393814 h 5463886"/>
                <a:gd name="connsiteX144" fmla="*/ 1694930 w 5081154"/>
                <a:gd name="connsiteY144" fmla="*/ 523354 h 5463886"/>
                <a:gd name="connsiteX145" fmla="*/ 1710516 w 5081154"/>
                <a:gd name="connsiteY145" fmla="*/ 585874 h 5463886"/>
                <a:gd name="connsiteX146" fmla="*/ 1769225 w 5081154"/>
                <a:gd name="connsiteY146" fmla="*/ 576694 h 5463886"/>
                <a:gd name="connsiteX147" fmla="*/ 1803515 w 5081154"/>
                <a:gd name="connsiteY147" fmla="*/ 618604 h 5463886"/>
                <a:gd name="connsiteX148" fmla="*/ 1830185 w 5081154"/>
                <a:gd name="connsiteY148" fmla="*/ 559549 h 5463886"/>
                <a:gd name="connsiteX149" fmla="*/ 1921625 w 5081154"/>
                <a:gd name="connsiteY149" fmla="*/ 570979 h 5463886"/>
                <a:gd name="connsiteX150" fmla="*/ 1948295 w 5081154"/>
                <a:gd name="connsiteY150" fmla="*/ 511924 h 5463886"/>
                <a:gd name="connsiteX151" fmla="*/ 1870190 w 5081154"/>
                <a:gd name="connsiteY151" fmla="*/ 470014 h 5463886"/>
                <a:gd name="connsiteX152" fmla="*/ 1820660 w 5081154"/>
                <a:gd name="connsiteY152" fmla="*/ 388099 h 5463886"/>
                <a:gd name="connsiteX153" fmla="*/ 1836593 w 5081154"/>
                <a:gd name="connsiteY153" fmla="*/ 347749 h 5463886"/>
                <a:gd name="connsiteX154" fmla="*/ 1976870 w 5081154"/>
                <a:gd name="connsiteY154" fmla="*/ 315709 h 5463886"/>
                <a:gd name="connsiteX155" fmla="*/ 2009255 w 5081154"/>
                <a:gd name="connsiteY155" fmla="*/ 344284 h 5463886"/>
                <a:gd name="connsiteX156" fmla="*/ 2070215 w 5081154"/>
                <a:gd name="connsiteY156" fmla="*/ 344284 h 5463886"/>
                <a:gd name="connsiteX157" fmla="*/ 2098790 w 5081154"/>
                <a:gd name="connsiteY157" fmla="*/ 382384 h 5463886"/>
                <a:gd name="connsiteX158" fmla="*/ 2138795 w 5081154"/>
                <a:gd name="connsiteY158" fmla="*/ 361429 h 5463886"/>
                <a:gd name="connsiteX159" fmla="*/ 2176895 w 5081154"/>
                <a:gd name="connsiteY159" fmla="*/ 384289 h 5463886"/>
                <a:gd name="connsiteX160" fmla="*/ 2235950 w 5081154"/>
                <a:gd name="connsiteY160" fmla="*/ 386194 h 5463886"/>
                <a:gd name="connsiteX161" fmla="*/ 2272145 w 5081154"/>
                <a:gd name="connsiteY161" fmla="*/ 441439 h 5463886"/>
                <a:gd name="connsiteX162" fmla="*/ 2278380 w 5081154"/>
                <a:gd name="connsiteY162" fmla="*/ 529936 h 5463886"/>
                <a:gd name="connsiteX163" fmla="*/ 2321675 w 5081154"/>
                <a:gd name="connsiteY163" fmla="*/ 500494 h 5463886"/>
                <a:gd name="connsiteX164" fmla="*/ 2371205 w 5081154"/>
                <a:gd name="connsiteY164" fmla="*/ 523354 h 5463886"/>
                <a:gd name="connsiteX165" fmla="*/ 2401685 w 5081154"/>
                <a:gd name="connsiteY165" fmla="*/ 403339 h 5463886"/>
                <a:gd name="connsiteX166" fmla="*/ 2375015 w 5081154"/>
                <a:gd name="connsiteY166" fmla="*/ 235699 h 5463886"/>
                <a:gd name="connsiteX167" fmla="*/ 2392160 w 5081154"/>
                <a:gd name="connsiteY167" fmla="*/ 176644 h 5463886"/>
                <a:gd name="connsiteX168" fmla="*/ 2543001 w 5081154"/>
                <a:gd name="connsiteY168" fmla="*/ 128501 h 5463886"/>
                <a:gd name="connsiteX169" fmla="*/ 2580755 w 5081154"/>
                <a:gd name="connsiteY169" fmla="*/ 163309 h 5463886"/>
                <a:gd name="connsiteX170" fmla="*/ 2573135 w 5081154"/>
                <a:gd name="connsiteY170" fmla="*/ 266179 h 5463886"/>
                <a:gd name="connsiteX171" fmla="*/ 2628380 w 5081154"/>
                <a:gd name="connsiteY171" fmla="*/ 292849 h 5463886"/>
                <a:gd name="connsiteX172" fmla="*/ 2667519 w 5081154"/>
                <a:gd name="connsiteY172" fmla="*/ 355369 h 5463886"/>
                <a:gd name="connsiteX173" fmla="*/ 2662670 w 5081154"/>
                <a:gd name="connsiteY173" fmla="*/ 353809 h 5463886"/>
                <a:gd name="connsiteX174" fmla="*/ 2943398 w 5081154"/>
                <a:gd name="connsiteY174" fmla="*/ 307051 h 5463886"/>
                <a:gd name="connsiteX175" fmla="*/ 2978900 w 5081154"/>
                <a:gd name="connsiteY175" fmla="*/ 344284 h 5463886"/>
                <a:gd name="connsiteX176" fmla="*/ 3076055 w 5081154"/>
                <a:gd name="connsiteY176" fmla="*/ 290944 h 5463886"/>
                <a:gd name="connsiteX177" fmla="*/ 3125585 w 5081154"/>
                <a:gd name="connsiteY177" fmla="*/ 351904 h 5463886"/>
                <a:gd name="connsiteX178" fmla="*/ 3125585 w 5081154"/>
                <a:gd name="connsiteY178" fmla="*/ 416674 h 5463886"/>
                <a:gd name="connsiteX179" fmla="*/ 3265170 w 5081154"/>
                <a:gd name="connsiteY179" fmla="*/ 480233 h 5463886"/>
                <a:gd name="connsiteX180" fmla="*/ 3287510 w 5081154"/>
                <a:gd name="connsiteY180" fmla="*/ 538594 h 5463886"/>
                <a:gd name="connsiteX181" fmla="*/ 3247678 w 5081154"/>
                <a:gd name="connsiteY181" fmla="*/ 571500 h 5463886"/>
                <a:gd name="connsiteX182" fmla="*/ 3358861 w 5081154"/>
                <a:gd name="connsiteY182" fmla="*/ 710219 h 5463886"/>
                <a:gd name="connsiteX183" fmla="*/ 3359900 w 5081154"/>
                <a:gd name="connsiteY183" fmla="*/ 828154 h 5463886"/>
                <a:gd name="connsiteX184" fmla="*/ 3411335 w 5081154"/>
                <a:gd name="connsiteY184" fmla="*/ 860539 h 5463886"/>
                <a:gd name="connsiteX185" fmla="*/ 3436446 w 5081154"/>
                <a:gd name="connsiteY185" fmla="*/ 919422 h 5463886"/>
                <a:gd name="connsiteX186" fmla="*/ 3647209 w 5081154"/>
                <a:gd name="connsiteY186" fmla="*/ 1037359 h 5463886"/>
                <a:gd name="connsiteX187" fmla="*/ 3643745 w 5081154"/>
                <a:gd name="connsiteY187" fmla="*/ 1098664 h 5463886"/>
                <a:gd name="connsiteX188" fmla="*/ 3706783 w 5081154"/>
                <a:gd name="connsiteY188" fmla="*/ 1141095 h 5463886"/>
                <a:gd name="connsiteX0" fmla="*/ 3706783 w 5081154"/>
                <a:gd name="connsiteY0" fmla="*/ 1141095 h 5463886"/>
                <a:gd name="connsiteX1" fmla="*/ 3647209 w 5081154"/>
                <a:gd name="connsiteY1" fmla="*/ 1276350 h 5463886"/>
                <a:gd name="connsiteX2" fmla="*/ 3633874 w 5081154"/>
                <a:gd name="connsiteY2" fmla="*/ 1352723 h 5463886"/>
                <a:gd name="connsiteX3" fmla="*/ 3566852 w 5081154"/>
                <a:gd name="connsiteY3" fmla="*/ 1411605 h 5463886"/>
                <a:gd name="connsiteX4" fmla="*/ 3595254 w 5081154"/>
                <a:gd name="connsiteY4" fmla="*/ 1494559 h 5463886"/>
                <a:gd name="connsiteX5" fmla="*/ 3678381 w 5081154"/>
                <a:gd name="connsiteY5" fmla="*/ 1525732 h 5463886"/>
                <a:gd name="connsiteX6" fmla="*/ 3688772 w 5081154"/>
                <a:gd name="connsiteY6" fmla="*/ 1640032 h 5463886"/>
                <a:gd name="connsiteX7" fmla="*/ 3733107 w 5081154"/>
                <a:gd name="connsiteY7" fmla="*/ 1658043 h 5463886"/>
                <a:gd name="connsiteX8" fmla="*/ 3758911 w 5081154"/>
                <a:gd name="connsiteY8" fmla="*/ 1778751 h 5463886"/>
                <a:gd name="connsiteX9" fmla="*/ 3791642 w 5081154"/>
                <a:gd name="connsiteY9" fmla="*/ 1787236 h 5463886"/>
                <a:gd name="connsiteX10" fmla="*/ 3824720 w 5081154"/>
                <a:gd name="connsiteY10" fmla="*/ 1945178 h 5463886"/>
                <a:gd name="connsiteX11" fmla="*/ 3901959 w 5081154"/>
                <a:gd name="connsiteY11" fmla="*/ 1990379 h 5463886"/>
                <a:gd name="connsiteX12" fmla="*/ 3958936 w 5081154"/>
                <a:gd name="connsiteY12" fmla="*/ 2076450 h 5463886"/>
                <a:gd name="connsiteX13" fmla="*/ 4171257 w 5081154"/>
                <a:gd name="connsiteY13" fmla="*/ 2119053 h 5463886"/>
                <a:gd name="connsiteX14" fmla="*/ 4209530 w 5081154"/>
                <a:gd name="connsiteY14" fmla="*/ 2159749 h 5463886"/>
                <a:gd name="connsiteX15" fmla="*/ 4219055 w 5081154"/>
                <a:gd name="connsiteY15" fmla="*/ 2220709 h 5463886"/>
                <a:gd name="connsiteX16" fmla="*/ 4404013 w 5081154"/>
                <a:gd name="connsiteY16" fmla="*/ 2470266 h 5463886"/>
                <a:gd name="connsiteX17" fmla="*/ 4447309 w 5081154"/>
                <a:gd name="connsiteY17" fmla="*/ 2429741 h 5463886"/>
                <a:gd name="connsiteX18" fmla="*/ 4603172 w 5081154"/>
                <a:gd name="connsiteY18" fmla="*/ 2575214 h 5463886"/>
                <a:gd name="connsiteX19" fmla="*/ 4603172 w 5081154"/>
                <a:gd name="connsiteY19" fmla="*/ 2658341 h 5463886"/>
                <a:gd name="connsiteX20" fmla="*/ 4711584 w 5081154"/>
                <a:gd name="connsiteY20" fmla="*/ 2760345 h 5463886"/>
                <a:gd name="connsiteX21" fmla="*/ 4777220 w 5081154"/>
                <a:gd name="connsiteY21" fmla="*/ 2723629 h 5463886"/>
                <a:gd name="connsiteX22" fmla="*/ 4831772 w 5081154"/>
                <a:gd name="connsiteY22" fmla="*/ 2741468 h 5463886"/>
                <a:gd name="connsiteX23" fmla="*/ 4897755 w 5081154"/>
                <a:gd name="connsiteY23" fmla="*/ 2862522 h 5463886"/>
                <a:gd name="connsiteX24" fmla="*/ 4966854 w 5081154"/>
                <a:gd name="connsiteY24" fmla="*/ 2868237 h 5463886"/>
                <a:gd name="connsiteX25" fmla="*/ 5062277 w 5081154"/>
                <a:gd name="connsiteY25" fmla="*/ 3052156 h 5463886"/>
                <a:gd name="connsiteX26" fmla="*/ 5034395 w 5081154"/>
                <a:gd name="connsiteY26" fmla="*/ 3144634 h 5463886"/>
                <a:gd name="connsiteX27" fmla="*/ 5081154 w 5081154"/>
                <a:gd name="connsiteY27" fmla="*/ 3167496 h 5463886"/>
                <a:gd name="connsiteX28" fmla="*/ 5043920 w 5081154"/>
                <a:gd name="connsiteY28" fmla="*/ 3209404 h 5463886"/>
                <a:gd name="connsiteX29" fmla="*/ 5060372 w 5081154"/>
                <a:gd name="connsiteY29" fmla="*/ 3261014 h 5463886"/>
                <a:gd name="connsiteX30" fmla="*/ 5056562 w 5081154"/>
                <a:gd name="connsiteY30" fmla="*/ 3310024 h 5463886"/>
                <a:gd name="connsiteX31" fmla="*/ 4954731 w 5081154"/>
                <a:gd name="connsiteY31" fmla="*/ 3466061 h 5463886"/>
                <a:gd name="connsiteX32" fmla="*/ 4748645 w 5081154"/>
                <a:gd name="connsiteY32" fmla="*/ 3354532 h 5463886"/>
                <a:gd name="connsiteX33" fmla="*/ 4665518 w 5081154"/>
                <a:gd name="connsiteY33" fmla="*/ 3406486 h 5463886"/>
                <a:gd name="connsiteX34" fmla="*/ 4623954 w 5081154"/>
                <a:gd name="connsiteY34" fmla="*/ 3678209 h 5463886"/>
                <a:gd name="connsiteX35" fmla="*/ 4470861 w 5081154"/>
                <a:gd name="connsiteY35" fmla="*/ 3823855 h 5463886"/>
                <a:gd name="connsiteX36" fmla="*/ 4226155 w 5081154"/>
                <a:gd name="connsiteY36" fmla="*/ 3898669 h 5463886"/>
                <a:gd name="connsiteX37" fmla="*/ 4156363 w 5081154"/>
                <a:gd name="connsiteY37" fmla="*/ 3957205 h 5463886"/>
                <a:gd name="connsiteX38" fmla="*/ 4073236 w 5081154"/>
                <a:gd name="connsiteY38" fmla="*/ 3988377 h 5463886"/>
                <a:gd name="connsiteX39" fmla="*/ 3938154 w 5081154"/>
                <a:gd name="connsiteY39" fmla="*/ 4123459 h 5463886"/>
                <a:gd name="connsiteX40" fmla="*/ 4042063 w 5081154"/>
                <a:gd name="connsiteY40" fmla="*/ 4383232 h 5463886"/>
                <a:gd name="connsiteX41" fmla="*/ 4156363 w 5081154"/>
                <a:gd name="connsiteY41" fmla="*/ 4559877 h 5463886"/>
                <a:gd name="connsiteX42" fmla="*/ 4083627 w 5081154"/>
                <a:gd name="connsiteY42" fmla="*/ 4736523 h 5463886"/>
                <a:gd name="connsiteX43" fmla="*/ 4083627 w 5081154"/>
                <a:gd name="connsiteY43" fmla="*/ 4819650 h 5463886"/>
                <a:gd name="connsiteX44" fmla="*/ 4239490 w 5081154"/>
                <a:gd name="connsiteY44" fmla="*/ 4809259 h 5463886"/>
                <a:gd name="connsiteX45" fmla="*/ 4260272 w 5081154"/>
                <a:gd name="connsiteY45" fmla="*/ 4892386 h 5463886"/>
                <a:gd name="connsiteX46" fmla="*/ 4197927 w 5081154"/>
                <a:gd name="connsiteY46" fmla="*/ 5214505 h 5463886"/>
                <a:gd name="connsiteX47" fmla="*/ 3948545 w 5081154"/>
                <a:gd name="connsiteY47" fmla="*/ 5048250 h 5463886"/>
                <a:gd name="connsiteX48" fmla="*/ 4000500 w 5081154"/>
                <a:gd name="connsiteY48" fmla="*/ 4985905 h 5463886"/>
                <a:gd name="connsiteX49" fmla="*/ 3927763 w 5081154"/>
                <a:gd name="connsiteY49" fmla="*/ 4944341 h 5463886"/>
                <a:gd name="connsiteX50" fmla="*/ 3927763 w 5081154"/>
                <a:gd name="connsiteY50" fmla="*/ 4871605 h 5463886"/>
                <a:gd name="connsiteX51" fmla="*/ 3771900 w 5081154"/>
                <a:gd name="connsiteY51" fmla="*/ 4881996 h 5463886"/>
                <a:gd name="connsiteX52" fmla="*/ 3667990 w 5081154"/>
                <a:gd name="connsiteY52" fmla="*/ 4933950 h 5463886"/>
                <a:gd name="connsiteX53" fmla="*/ 3564081 w 5081154"/>
                <a:gd name="connsiteY53" fmla="*/ 4830041 h 5463886"/>
                <a:gd name="connsiteX54" fmla="*/ 3356263 w 5081154"/>
                <a:gd name="connsiteY54" fmla="*/ 4850823 h 5463886"/>
                <a:gd name="connsiteX55" fmla="*/ 3356263 w 5081154"/>
                <a:gd name="connsiteY55" fmla="*/ 4726132 h 5463886"/>
                <a:gd name="connsiteX56" fmla="*/ 3273136 w 5081154"/>
                <a:gd name="connsiteY56" fmla="*/ 4819650 h 5463886"/>
                <a:gd name="connsiteX57" fmla="*/ 3293918 w 5081154"/>
                <a:gd name="connsiteY57" fmla="*/ 4933950 h 5463886"/>
                <a:gd name="connsiteX58" fmla="*/ 2930236 w 5081154"/>
                <a:gd name="connsiteY58" fmla="*/ 4933950 h 5463886"/>
                <a:gd name="connsiteX59" fmla="*/ 2670463 w 5081154"/>
                <a:gd name="connsiteY59" fmla="*/ 4954732 h 5463886"/>
                <a:gd name="connsiteX60" fmla="*/ 2628900 w 5081154"/>
                <a:gd name="connsiteY60" fmla="*/ 5120986 h 5463886"/>
                <a:gd name="connsiteX61" fmla="*/ 2441863 w 5081154"/>
                <a:gd name="connsiteY61" fmla="*/ 5120986 h 5463886"/>
                <a:gd name="connsiteX62" fmla="*/ 2369127 w 5081154"/>
                <a:gd name="connsiteY62" fmla="*/ 5204114 h 5463886"/>
                <a:gd name="connsiteX63" fmla="*/ 2265218 w 5081154"/>
                <a:gd name="connsiteY63" fmla="*/ 5276850 h 5463886"/>
                <a:gd name="connsiteX64" fmla="*/ 1849581 w 5081154"/>
                <a:gd name="connsiteY64" fmla="*/ 5266459 h 5463886"/>
                <a:gd name="connsiteX65" fmla="*/ 1870363 w 5081154"/>
                <a:gd name="connsiteY65" fmla="*/ 5069032 h 5463886"/>
                <a:gd name="connsiteX66" fmla="*/ 1766454 w 5081154"/>
                <a:gd name="connsiteY66" fmla="*/ 5079423 h 5463886"/>
                <a:gd name="connsiteX67" fmla="*/ 1610590 w 5081154"/>
                <a:gd name="connsiteY67" fmla="*/ 4944341 h 5463886"/>
                <a:gd name="connsiteX68" fmla="*/ 1527463 w 5081154"/>
                <a:gd name="connsiteY68" fmla="*/ 5017077 h 5463886"/>
                <a:gd name="connsiteX69" fmla="*/ 1465118 w 5081154"/>
                <a:gd name="connsiteY69" fmla="*/ 5048250 h 5463886"/>
                <a:gd name="connsiteX70" fmla="*/ 1361209 w 5081154"/>
                <a:gd name="connsiteY70" fmla="*/ 5027468 h 5463886"/>
                <a:gd name="connsiteX71" fmla="*/ 1392381 w 5081154"/>
                <a:gd name="connsiteY71" fmla="*/ 5193723 h 5463886"/>
                <a:gd name="connsiteX72" fmla="*/ 1340427 w 5081154"/>
                <a:gd name="connsiteY72" fmla="*/ 5318414 h 5463886"/>
                <a:gd name="connsiteX73" fmla="*/ 1153390 w 5081154"/>
                <a:gd name="connsiteY73" fmla="*/ 5463886 h 5463886"/>
                <a:gd name="connsiteX74" fmla="*/ 1049481 w 5081154"/>
                <a:gd name="connsiteY74" fmla="*/ 5453496 h 5463886"/>
                <a:gd name="connsiteX75" fmla="*/ 1143000 w 5081154"/>
                <a:gd name="connsiteY75" fmla="*/ 5276850 h 5463886"/>
                <a:gd name="connsiteX76" fmla="*/ 997527 w 5081154"/>
                <a:gd name="connsiteY76" fmla="*/ 5339196 h 5463886"/>
                <a:gd name="connsiteX77" fmla="*/ 955963 w 5081154"/>
                <a:gd name="connsiteY77" fmla="*/ 5224896 h 5463886"/>
                <a:gd name="connsiteX78" fmla="*/ 997527 w 5081154"/>
                <a:gd name="connsiteY78" fmla="*/ 5152159 h 5463886"/>
                <a:gd name="connsiteX79" fmla="*/ 924790 w 5081154"/>
                <a:gd name="connsiteY79" fmla="*/ 5110596 h 5463886"/>
                <a:gd name="connsiteX80" fmla="*/ 862445 w 5081154"/>
                <a:gd name="connsiteY80" fmla="*/ 5058641 h 5463886"/>
                <a:gd name="connsiteX81" fmla="*/ 779318 w 5081154"/>
                <a:gd name="connsiteY81" fmla="*/ 5006686 h 5463886"/>
                <a:gd name="connsiteX82" fmla="*/ 675409 w 5081154"/>
                <a:gd name="connsiteY82" fmla="*/ 4892386 h 5463886"/>
                <a:gd name="connsiteX83" fmla="*/ 602672 w 5081154"/>
                <a:gd name="connsiteY83" fmla="*/ 5027468 h 5463886"/>
                <a:gd name="connsiteX84" fmla="*/ 415636 w 5081154"/>
                <a:gd name="connsiteY84" fmla="*/ 5027468 h 5463886"/>
                <a:gd name="connsiteX85" fmla="*/ 353290 w 5081154"/>
                <a:gd name="connsiteY85" fmla="*/ 4965123 h 5463886"/>
                <a:gd name="connsiteX86" fmla="*/ 488372 w 5081154"/>
                <a:gd name="connsiteY86" fmla="*/ 4892386 h 5463886"/>
                <a:gd name="connsiteX87" fmla="*/ 633845 w 5081154"/>
                <a:gd name="connsiteY87" fmla="*/ 4902777 h 5463886"/>
                <a:gd name="connsiteX88" fmla="*/ 748145 w 5081154"/>
                <a:gd name="connsiteY88" fmla="*/ 4798868 h 5463886"/>
                <a:gd name="connsiteX89" fmla="*/ 852054 w 5081154"/>
                <a:gd name="connsiteY89" fmla="*/ 4830041 h 5463886"/>
                <a:gd name="connsiteX90" fmla="*/ 955963 w 5081154"/>
                <a:gd name="connsiteY90" fmla="*/ 4788477 h 5463886"/>
                <a:gd name="connsiteX91" fmla="*/ 976745 w 5081154"/>
                <a:gd name="connsiteY91" fmla="*/ 4861214 h 5463886"/>
                <a:gd name="connsiteX92" fmla="*/ 1039090 w 5081154"/>
                <a:gd name="connsiteY92" fmla="*/ 4694959 h 5463886"/>
                <a:gd name="connsiteX93" fmla="*/ 966354 w 5081154"/>
                <a:gd name="connsiteY93" fmla="*/ 4622223 h 5463886"/>
                <a:gd name="connsiteX94" fmla="*/ 1039090 w 5081154"/>
                <a:gd name="connsiteY94" fmla="*/ 4539096 h 5463886"/>
                <a:gd name="connsiteX95" fmla="*/ 976745 w 5081154"/>
                <a:gd name="connsiteY95" fmla="*/ 4435186 h 5463886"/>
                <a:gd name="connsiteX96" fmla="*/ 997527 w 5081154"/>
                <a:gd name="connsiteY96" fmla="*/ 4341668 h 5463886"/>
                <a:gd name="connsiteX97" fmla="*/ 1028700 w 5081154"/>
                <a:gd name="connsiteY97" fmla="*/ 4102677 h 5463886"/>
                <a:gd name="connsiteX98" fmla="*/ 935181 w 5081154"/>
                <a:gd name="connsiteY98" fmla="*/ 3676650 h 5463886"/>
                <a:gd name="connsiteX99" fmla="*/ 987136 w 5081154"/>
                <a:gd name="connsiteY99" fmla="*/ 3531177 h 5463886"/>
                <a:gd name="connsiteX100" fmla="*/ 1080654 w 5081154"/>
                <a:gd name="connsiteY100" fmla="*/ 3479223 h 5463886"/>
                <a:gd name="connsiteX101" fmla="*/ 1101436 w 5081154"/>
                <a:gd name="connsiteY101" fmla="*/ 3520786 h 5463886"/>
                <a:gd name="connsiteX102" fmla="*/ 1246909 w 5081154"/>
                <a:gd name="connsiteY102" fmla="*/ 3406486 h 5463886"/>
                <a:gd name="connsiteX103" fmla="*/ 1288472 w 5081154"/>
                <a:gd name="connsiteY103" fmla="*/ 3240232 h 5463886"/>
                <a:gd name="connsiteX104" fmla="*/ 1236518 w 5081154"/>
                <a:gd name="connsiteY104" fmla="*/ 3125932 h 5463886"/>
                <a:gd name="connsiteX105" fmla="*/ 1340427 w 5081154"/>
                <a:gd name="connsiteY105" fmla="*/ 3157105 h 5463886"/>
                <a:gd name="connsiteX106" fmla="*/ 1444336 w 5081154"/>
                <a:gd name="connsiteY106" fmla="*/ 3157105 h 5463886"/>
                <a:gd name="connsiteX107" fmla="*/ 1465118 w 5081154"/>
                <a:gd name="connsiteY107" fmla="*/ 3136323 h 5463886"/>
                <a:gd name="connsiteX108" fmla="*/ 1413163 w 5081154"/>
                <a:gd name="connsiteY108" fmla="*/ 2990850 h 5463886"/>
                <a:gd name="connsiteX109" fmla="*/ 1454727 w 5081154"/>
                <a:gd name="connsiteY109" fmla="*/ 2793423 h 5463886"/>
                <a:gd name="connsiteX110" fmla="*/ 1371600 w 5081154"/>
                <a:gd name="connsiteY110" fmla="*/ 2575214 h 5463886"/>
                <a:gd name="connsiteX111" fmla="*/ 1267690 w 5081154"/>
                <a:gd name="connsiteY111" fmla="*/ 2564823 h 5463886"/>
                <a:gd name="connsiteX112" fmla="*/ 1205345 w 5081154"/>
                <a:gd name="connsiteY112" fmla="*/ 2450523 h 5463886"/>
                <a:gd name="connsiteX113" fmla="*/ 1278081 w 5081154"/>
                <a:gd name="connsiteY113" fmla="*/ 2346614 h 5463886"/>
                <a:gd name="connsiteX114" fmla="*/ 1132609 w 5081154"/>
                <a:gd name="connsiteY114" fmla="*/ 2211532 h 5463886"/>
                <a:gd name="connsiteX115" fmla="*/ 1132609 w 5081154"/>
                <a:gd name="connsiteY115" fmla="*/ 2086841 h 5463886"/>
                <a:gd name="connsiteX116" fmla="*/ 1132609 w 5081154"/>
                <a:gd name="connsiteY116" fmla="*/ 2086841 h 5463886"/>
                <a:gd name="connsiteX117" fmla="*/ 1163781 w 5081154"/>
                <a:gd name="connsiteY117" fmla="*/ 1962150 h 5463886"/>
                <a:gd name="connsiteX118" fmla="*/ 1132609 w 5081154"/>
                <a:gd name="connsiteY118" fmla="*/ 1879023 h 5463886"/>
                <a:gd name="connsiteX119" fmla="*/ 1132609 w 5081154"/>
                <a:gd name="connsiteY119" fmla="*/ 1785505 h 5463886"/>
                <a:gd name="connsiteX120" fmla="*/ 1070263 w 5081154"/>
                <a:gd name="connsiteY120" fmla="*/ 1754332 h 5463886"/>
                <a:gd name="connsiteX121" fmla="*/ 955963 w 5081154"/>
                <a:gd name="connsiteY121" fmla="*/ 1816677 h 5463886"/>
                <a:gd name="connsiteX122" fmla="*/ 914400 w 5081154"/>
                <a:gd name="connsiteY122" fmla="*/ 1650423 h 5463886"/>
                <a:gd name="connsiteX123" fmla="*/ 841663 w 5081154"/>
                <a:gd name="connsiteY123" fmla="*/ 1421823 h 5463886"/>
                <a:gd name="connsiteX124" fmla="*/ 654627 w 5081154"/>
                <a:gd name="connsiteY124" fmla="*/ 1328305 h 5463886"/>
                <a:gd name="connsiteX125" fmla="*/ 342900 w 5081154"/>
                <a:gd name="connsiteY125" fmla="*/ 1307523 h 5463886"/>
                <a:gd name="connsiteX126" fmla="*/ 394854 w 5081154"/>
                <a:gd name="connsiteY126" fmla="*/ 1473777 h 5463886"/>
                <a:gd name="connsiteX127" fmla="*/ 270163 w 5081154"/>
                <a:gd name="connsiteY127" fmla="*/ 1546514 h 5463886"/>
                <a:gd name="connsiteX128" fmla="*/ 51954 w 5081154"/>
                <a:gd name="connsiteY128" fmla="*/ 1619250 h 5463886"/>
                <a:gd name="connsiteX129" fmla="*/ 114300 w 5081154"/>
                <a:gd name="connsiteY129" fmla="*/ 1359477 h 5463886"/>
                <a:gd name="connsiteX130" fmla="*/ 10390 w 5081154"/>
                <a:gd name="connsiteY130" fmla="*/ 1099705 h 5463886"/>
                <a:gd name="connsiteX131" fmla="*/ 0 w 5081154"/>
                <a:gd name="connsiteY131" fmla="*/ 798368 h 5463886"/>
                <a:gd name="connsiteX132" fmla="*/ 270163 w 5081154"/>
                <a:gd name="connsiteY132" fmla="*/ 673677 h 5463886"/>
                <a:gd name="connsiteX133" fmla="*/ 571500 w 5081154"/>
                <a:gd name="connsiteY133" fmla="*/ 746414 h 5463886"/>
                <a:gd name="connsiteX134" fmla="*/ 571500 w 5081154"/>
                <a:gd name="connsiteY134" fmla="*/ 538596 h 5463886"/>
                <a:gd name="connsiteX135" fmla="*/ 852054 w 5081154"/>
                <a:gd name="connsiteY135" fmla="*/ 226868 h 5463886"/>
                <a:gd name="connsiteX136" fmla="*/ 1111827 w 5081154"/>
                <a:gd name="connsiteY136" fmla="*/ 112568 h 5463886"/>
                <a:gd name="connsiteX137" fmla="*/ 1211060 w 5081154"/>
                <a:gd name="connsiteY137" fmla="*/ 0 h 5463886"/>
                <a:gd name="connsiteX138" fmla="*/ 1289165 w 5081154"/>
                <a:gd name="connsiteY138" fmla="*/ 31864 h 5463886"/>
                <a:gd name="connsiteX139" fmla="*/ 1325360 w 5081154"/>
                <a:gd name="connsiteY139" fmla="*/ 79489 h 5463886"/>
                <a:gd name="connsiteX140" fmla="*/ 1432040 w 5081154"/>
                <a:gd name="connsiteY140" fmla="*/ 129019 h 5463886"/>
                <a:gd name="connsiteX141" fmla="*/ 1492480 w 5081154"/>
                <a:gd name="connsiteY141" fmla="*/ 233796 h 5463886"/>
                <a:gd name="connsiteX142" fmla="*/ 1489190 w 5081154"/>
                <a:gd name="connsiteY142" fmla="*/ 285229 h 5463886"/>
                <a:gd name="connsiteX143" fmla="*/ 1694930 w 5081154"/>
                <a:gd name="connsiteY143" fmla="*/ 393814 h 5463886"/>
                <a:gd name="connsiteX144" fmla="*/ 1694930 w 5081154"/>
                <a:gd name="connsiteY144" fmla="*/ 523354 h 5463886"/>
                <a:gd name="connsiteX145" fmla="*/ 1710516 w 5081154"/>
                <a:gd name="connsiteY145" fmla="*/ 585874 h 5463886"/>
                <a:gd name="connsiteX146" fmla="*/ 1769225 w 5081154"/>
                <a:gd name="connsiteY146" fmla="*/ 576694 h 5463886"/>
                <a:gd name="connsiteX147" fmla="*/ 1803515 w 5081154"/>
                <a:gd name="connsiteY147" fmla="*/ 618604 h 5463886"/>
                <a:gd name="connsiteX148" fmla="*/ 1830185 w 5081154"/>
                <a:gd name="connsiteY148" fmla="*/ 559549 h 5463886"/>
                <a:gd name="connsiteX149" fmla="*/ 1921625 w 5081154"/>
                <a:gd name="connsiteY149" fmla="*/ 570979 h 5463886"/>
                <a:gd name="connsiteX150" fmla="*/ 1948295 w 5081154"/>
                <a:gd name="connsiteY150" fmla="*/ 511924 h 5463886"/>
                <a:gd name="connsiteX151" fmla="*/ 1870190 w 5081154"/>
                <a:gd name="connsiteY151" fmla="*/ 470014 h 5463886"/>
                <a:gd name="connsiteX152" fmla="*/ 1820660 w 5081154"/>
                <a:gd name="connsiteY152" fmla="*/ 388099 h 5463886"/>
                <a:gd name="connsiteX153" fmla="*/ 1836593 w 5081154"/>
                <a:gd name="connsiteY153" fmla="*/ 347749 h 5463886"/>
                <a:gd name="connsiteX154" fmla="*/ 1976870 w 5081154"/>
                <a:gd name="connsiteY154" fmla="*/ 315709 h 5463886"/>
                <a:gd name="connsiteX155" fmla="*/ 2009255 w 5081154"/>
                <a:gd name="connsiteY155" fmla="*/ 344284 h 5463886"/>
                <a:gd name="connsiteX156" fmla="*/ 2070215 w 5081154"/>
                <a:gd name="connsiteY156" fmla="*/ 344284 h 5463886"/>
                <a:gd name="connsiteX157" fmla="*/ 2098790 w 5081154"/>
                <a:gd name="connsiteY157" fmla="*/ 382384 h 5463886"/>
                <a:gd name="connsiteX158" fmla="*/ 2138795 w 5081154"/>
                <a:gd name="connsiteY158" fmla="*/ 361429 h 5463886"/>
                <a:gd name="connsiteX159" fmla="*/ 2176895 w 5081154"/>
                <a:gd name="connsiteY159" fmla="*/ 384289 h 5463886"/>
                <a:gd name="connsiteX160" fmla="*/ 2235950 w 5081154"/>
                <a:gd name="connsiteY160" fmla="*/ 386194 h 5463886"/>
                <a:gd name="connsiteX161" fmla="*/ 2272145 w 5081154"/>
                <a:gd name="connsiteY161" fmla="*/ 441439 h 5463886"/>
                <a:gd name="connsiteX162" fmla="*/ 2278380 w 5081154"/>
                <a:gd name="connsiteY162" fmla="*/ 529936 h 5463886"/>
                <a:gd name="connsiteX163" fmla="*/ 2321675 w 5081154"/>
                <a:gd name="connsiteY163" fmla="*/ 500494 h 5463886"/>
                <a:gd name="connsiteX164" fmla="*/ 2371205 w 5081154"/>
                <a:gd name="connsiteY164" fmla="*/ 523354 h 5463886"/>
                <a:gd name="connsiteX165" fmla="*/ 2401685 w 5081154"/>
                <a:gd name="connsiteY165" fmla="*/ 403339 h 5463886"/>
                <a:gd name="connsiteX166" fmla="*/ 2375015 w 5081154"/>
                <a:gd name="connsiteY166" fmla="*/ 235699 h 5463886"/>
                <a:gd name="connsiteX167" fmla="*/ 2392160 w 5081154"/>
                <a:gd name="connsiteY167" fmla="*/ 176644 h 5463886"/>
                <a:gd name="connsiteX168" fmla="*/ 2543001 w 5081154"/>
                <a:gd name="connsiteY168" fmla="*/ 128501 h 5463886"/>
                <a:gd name="connsiteX169" fmla="*/ 2580755 w 5081154"/>
                <a:gd name="connsiteY169" fmla="*/ 163309 h 5463886"/>
                <a:gd name="connsiteX170" fmla="*/ 2573135 w 5081154"/>
                <a:gd name="connsiteY170" fmla="*/ 266179 h 5463886"/>
                <a:gd name="connsiteX171" fmla="*/ 2628380 w 5081154"/>
                <a:gd name="connsiteY171" fmla="*/ 292849 h 5463886"/>
                <a:gd name="connsiteX172" fmla="*/ 2667519 w 5081154"/>
                <a:gd name="connsiteY172" fmla="*/ 355369 h 5463886"/>
                <a:gd name="connsiteX173" fmla="*/ 2662670 w 5081154"/>
                <a:gd name="connsiteY173" fmla="*/ 353809 h 5463886"/>
                <a:gd name="connsiteX174" fmla="*/ 2943398 w 5081154"/>
                <a:gd name="connsiteY174" fmla="*/ 307051 h 5463886"/>
                <a:gd name="connsiteX175" fmla="*/ 2978900 w 5081154"/>
                <a:gd name="connsiteY175" fmla="*/ 344284 h 5463886"/>
                <a:gd name="connsiteX176" fmla="*/ 3076055 w 5081154"/>
                <a:gd name="connsiteY176" fmla="*/ 290944 h 5463886"/>
                <a:gd name="connsiteX177" fmla="*/ 3125585 w 5081154"/>
                <a:gd name="connsiteY177" fmla="*/ 351904 h 5463886"/>
                <a:gd name="connsiteX178" fmla="*/ 3125585 w 5081154"/>
                <a:gd name="connsiteY178" fmla="*/ 416674 h 5463886"/>
                <a:gd name="connsiteX179" fmla="*/ 3265170 w 5081154"/>
                <a:gd name="connsiteY179" fmla="*/ 480233 h 5463886"/>
                <a:gd name="connsiteX180" fmla="*/ 3287510 w 5081154"/>
                <a:gd name="connsiteY180" fmla="*/ 538594 h 5463886"/>
                <a:gd name="connsiteX181" fmla="*/ 3247678 w 5081154"/>
                <a:gd name="connsiteY181" fmla="*/ 571500 h 5463886"/>
                <a:gd name="connsiteX182" fmla="*/ 3358861 w 5081154"/>
                <a:gd name="connsiteY182" fmla="*/ 710219 h 5463886"/>
                <a:gd name="connsiteX183" fmla="*/ 3359900 w 5081154"/>
                <a:gd name="connsiteY183" fmla="*/ 828154 h 5463886"/>
                <a:gd name="connsiteX184" fmla="*/ 3411335 w 5081154"/>
                <a:gd name="connsiteY184" fmla="*/ 860539 h 5463886"/>
                <a:gd name="connsiteX185" fmla="*/ 3436446 w 5081154"/>
                <a:gd name="connsiteY185" fmla="*/ 919422 h 5463886"/>
                <a:gd name="connsiteX186" fmla="*/ 3647209 w 5081154"/>
                <a:gd name="connsiteY186" fmla="*/ 1037359 h 5463886"/>
                <a:gd name="connsiteX187" fmla="*/ 3643745 w 5081154"/>
                <a:gd name="connsiteY187" fmla="*/ 1098664 h 5463886"/>
                <a:gd name="connsiteX188" fmla="*/ 3706783 w 5081154"/>
                <a:gd name="connsiteY188" fmla="*/ 1141095 h 5463886"/>
                <a:gd name="connsiteX0" fmla="*/ 3706783 w 5081154"/>
                <a:gd name="connsiteY0" fmla="*/ 1141095 h 5463886"/>
                <a:gd name="connsiteX1" fmla="*/ 3647209 w 5081154"/>
                <a:gd name="connsiteY1" fmla="*/ 1276350 h 5463886"/>
                <a:gd name="connsiteX2" fmla="*/ 3633874 w 5081154"/>
                <a:gd name="connsiteY2" fmla="*/ 1352723 h 5463886"/>
                <a:gd name="connsiteX3" fmla="*/ 3566852 w 5081154"/>
                <a:gd name="connsiteY3" fmla="*/ 1411605 h 5463886"/>
                <a:gd name="connsiteX4" fmla="*/ 3595254 w 5081154"/>
                <a:gd name="connsiteY4" fmla="*/ 1494559 h 5463886"/>
                <a:gd name="connsiteX5" fmla="*/ 3678381 w 5081154"/>
                <a:gd name="connsiteY5" fmla="*/ 1525732 h 5463886"/>
                <a:gd name="connsiteX6" fmla="*/ 3688772 w 5081154"/>
                <a:gd name="connsiteY6" fmla="*/ 1640032 h 5463886"/>
                <a:gd name="connsiteX7" fmla="*/ 3733107 w 5081154"/>
                <a:gd name="connsiteY7" fmla="*/ 1658043 h 5463886"/>
                <a:gd name="connsiteX8" fmla="*/ 3758911 w 5081154"/>
                <a:gd name="connsiteY8" fmla="*/ 1778751 h 5463886"/>
                <a:gd name="connsiteX9" fmla="*/ 3791642 w 5081154"/>
                <a:gd name="connsiteY9" fmla="*/ 1787236 h 5463886"/>
                <a:gd name="connsiteX10" fmla="*/ 3824720 w 5081154"/>
                <a:gd name="connsiteY10" fmla="*/ 1945178 h 5463886"/>
                <a:gd name="connsiteX11" fmla="*/ 3901959 w 5081154"/>
                <a:gd name="connsiteY11" fmla="*/ 1990379 h 5463886"/>
                <a:gd name="connsiteX12" fmla="*/ 3958936 w 5081154"/>
                <a:gd name="connsiteY12" fmla="*/ 2076450 h 5463886"/>
                <a:gd name="connsiteX13" fmla="*/ 4171257 w 5081154"/>
                <a:gd name="connsiteY13" fmla="*/ 2119053 h 5463886"/>
                <a:gd name="connsiteX14" fmla="*/ 4209530 w 5081154"/>
                <a:gd name="connsiteY14" fmla="*/ 2159749 h 5463886"/>
                <a:gd name="connsiteX15" fmla="*/ 4219055 w 5081154"/>
                <a:gd name="connsiteY15" fmla="*/ 2220709 h 5463886"/>
                <a:gd name="connsiteX16" fmla="*/ 4404013 w 5081154"/>
                <a:gd name="connsiteY16" fmla="*/ 2470266 h 5463886"/>
                <a:gd name="connsiteX17" fmla="*/ 4447309 w 5081154"/>
                <a:gd name="connsiteY17" fmla="*/ 2429741 h 5463886"/>
                <a:gd name="connsiteX18" fmla="*/ 4603172 w 5081154"/>
                <a:gd name="connsiteY18" fmla="*/ 2575214 h 5463886"/>
                <a:gd name="connsiteX19" fmla="*/ 4603172 w 5081154"/>
                <a:gd name="connsiteY19" fmla="*/ 2658341 h 5463886"/>
                <a:gd name="connsiteX20" fmla="*/ 4711584 w 5081154"/>
                <a:gd name="connsiteY20" fmla="*/ 2760345 h 5463886"/>
                <a:gd name="connsiteX21" fmla="*/ 4777220 w 5081154"/>
                <a:gd name="connsiteY21" fmla="*/ 2723629 h 5463886"/>
                <a:gd name="connsiteX22" fmla="*/ 4831772 w 5081154"/>
                <a:gd name="connsiteY22" fmla="*/ 2741468 h 5463886"/>
                <a:gd name="connsiteX23" fmla="*/ 4897755 w 5081154"/>
                <a:gd name="connsiteY23" fmla="*/ 2862522 h 5463886"/>
                <a:gd name="connsiteX24" fmla="*/ 4966854 w 5081154"/>
                <a:gd name="connsiteY24" fmla="*/ 2868237 h 5463886"/>
                <a:gd name="connsiteX25" fmla="*/ 5062277 w 5081154"/>
                <a:gd name="connsiteY25" fmla="*/ 3052156 h 5463886"/>
                <a:gd name="connsiteX26" fmla="*/ 5034395 w 5081154"/>
                <a:gd name="connsiteY26" fmla="*/ 3144634 h 5463886"/>
                <a:gd name="connsiteX27" fmla="*/ 5081154 w 5081154"/>
                <a:gd name="connsiteY27" fmla="*/ 3167496 h 5463886"/>
                <a:gd name="connsiteX28" fmla="*/ 5043920 w 5081154"/>
                <a:gd name="connsiteY28" fmla="*/ 3209404 h 5463886"/>
                <a:gd name="connsiteX29" fmla="*/ 5060372 w 5081154"/>
                <a:gd name="connsiteY29" fmla="*/ 3261014 h 5463886"/>
                <a:gd name="connsiteX30" fmla="*/ 5056562 w 5081154"/>
                <a:gd name="connsiteY30" fmla="*/ 3310024 h 5463886"/>
                <a:gd name="connsiteX31" fmla="*/ 4954731 w 5081154"/>
                <a:gd name="connsiteY31" fmla="*/ 3466061 h 5463886"/>
                <a:gd name="connsiteX32" fmla="*/ 4748645 w 5081154"/>
                <a:gd name="connsiteY32" fmla="*/ 3354532 h 5463886"/>
                <a:gd name="connsiteX33" fmla="*/ 4665518 w 5081154"/>
                <a:gd name="connsiteY33" fmla="*/ 3406486 h 5463886"/>
                <a:gd name="connsiteX34" fmla="*/ 4623954 w 5081154"/>
                <a:gd name="connsiteY34" fmla="*/ 3678209 h 5463886"/>
                <a:gd name="connsiteX35" fmla="*/ 4470861 w 5081154"/>
                <a:gd name="connsiteY35" fmla="*/ 3823855 h 5463886"/>
                <a:gd name="connsiteX36" fmla="*/ 4226155 w 5081154"/>
                <a:gd name="connsiteY36" fmla="*/ 3898669 h 5463886"/>
                <a:gd name="connsiteX37" fmla="*/ 4137313 w 5081154"/>
                <a:gd name="connsiteY37" fmla="*/ 3964825 h 5463886"/>
                <a:gd name="connsiteX38" fmla="*/ 4073236 w 5081154"/>
                <a:gd name="connsiteY38" fmla="*/ 3988377 h 5463886"/>
                <a:gd name="connsiteX39" fmla="*/ 3938154 w 5081154"/>
                <a:gd name="connsiteY39" fmla="*/ 4123459 h 5463886"/>
                <a:gd name="connsiteX40" fmla="*/ 4042063 w 5081154"/>
                <a:gd name="connsiteY40" fmla="*/ 4383232 h 5463886"/>
                <a:gd name="connsiteX41" fmla="*/ 4156363 w 5081154"/>
                <a:gd name="connsiteY41" fmla="*/ 4559877 h 5463886"/>
                <a:gd name="connsiteX42" fmla="*/ 4083627 w 5081154"/>
                <a:gd name="connsiteY42" fmla="*/ 4736523 h 5463886"/>
                <a:gd name="connsiteX43" fmla="*/ 4083627 w 5081154"/>
                <a:gd name="connsiteY43" fmla="*/ 4819650 h 5463886"/>
                <a:gd name="connsiteX44" fmla="*/ 4239490 w 5081154"/>
                <a:gd name="connsiteY44" fmla="*/ 4809259 h 5463886"/>
                <a:gd name="connsiteX45" fmla="*/ 4260272 w 5081154"/>
                <a:gd name="connsiteY45" fmla="*/ 4892386 h 5463886"/>
                <a:gd name="connsiteX46" fmla="*/ 4197927 w 5081154"/>
                <a:gd name="connsiteY46" fmla="*/ 5214505 h 5463886"/>
                <a:gd name="connsiteX47" fmla="*/ 3948545 w 5081154"/>
                <a:gd name="connsiteY47" fmla="*/ 5048250 h 5463886"/>
                <a:gd name="connsiteX48" fmla="*/ 4000500 w 5081154"/>
                <a:gd name="connsiteY48" fmla="*/ 4985905 h 5463886"/>
                <a:gd name="connsiteX49" fmla="*/ 3927763 w 5081154"/>
                <a:gd name="connsiteY49" fmla="*/ 4944341 h 5463886"/>
                <a:gd name="connsiteX50" fmla="*/ 3927763 w 5081154"/>
                <a:gd name="connsiteY50" fmla="*/ 4871605 h 5463886"/>
                <a:gd name="connsiteX51" fmla="*/ 3771900 w 5081154"/>
                <a:gd name="connsiteY51" fmla="*/ 4881996 h 5463886"/>
                <a:gd name="connsiteX52" fmla="*/ 3667990 w 5081154"/>
                <a:gd name="connsiteY52" fmla="*/ 4933950 h 5463886"/>
                <a:gd name="connsiteX53" fmla="*/ 3564081 w 5081154"/>
                <a:gd name="connsiteY53" fmla="*/ 4830041 h 5463886"/>
                <a:gd name="connsiteX54" fmla="*/ 3356263 w 5081154"/>
                <a:gd name="connsiteY54" fmla="*/ 4850823 h 5463886"/>
                <a:gd name="connsiteX55" fmla="*/ 3356263 w 5081154"/>
                <a:gd name="connsiteY55" fmla="*/ 4726132 h 5463886"/>
                <a:gd name="connsiteX56" fmla="*/ 3273136 w 5081154"/>
                <a:gd name="connsiteY56" fmla="*/ 4819650 h 5463886"/>
                <a:gd name="connsiteX57" fmla="*/ 3293918 w 5081154"/>
                <a:gd name="connsiteY57" fmla="*/ 4933950 h 5463886"/>
                <a:gd name="connsiteX58" fmla="*/ 2930236 w 5081154"/>
                <a:gd name="connsiteY58" fmla="*/ 4933950 h 5463886"/>
                <a:gd name="connsiteX59" fmla="*/ 2670463 w 5081154"/>
                <a:gd name="connsiteY59" fmla="*/ 4954732 h 5463886"/>
                <a:gd name="connsiteX60" fmla="*/ 2628900 w 5081154"/>
                <a:gd name="connsiteY60" fmla="*/ 5120986 h 5463886"/>
                <a:gd name="connsiteX61" fmla="*/ 2441863 w 5081154"/>
                <a:gd name="connsiteY61" fmla="*/ 5120986 h 5463886"/>
                <a:gd name="connsiteX62" fmla="*/ 2369127 w 5081154"/>
                <a:gd name="connsiteY62" fmla="*/ 5204114 h 5463886"/>
                <a:gd name="connsiteX63" fmla="*/ 2265218 w 5081154"/>
                <a:gd name="connsiteY63" fmla="*/ 5276850 h 5463886"/>
                <a:gd name="connsiteX64" fmla="*/ 1849581 w 5081154"/>
                <a:gd name="connsiteY64" fmla="*/ 5266459 h 5463886"/>
                <a:gd name="connsiteX65" fmla="*/ 1870363 w 5081154"/>
                <a:gd name="connsiteY65" fmla="*/ 5069032 h 5463886"/>
                <a:gd name="connsiteX66" fmla="*/ 1766454 w 5081154"/>
                <a:gd name="connsiteY66" fmla="*/ 5079423 h 5463886"/>
                <a:gd name="connsiteX67" fmla="*/ 1610590 w 5081154"/>
                <a:gd name="connsiteY67" fmla="*/ 4944341 h 5463886"/>
                <a:gd name="connsiteX68" fmla="*/ 1527463 w 5081154"/>
                <a:gd name="connsiteY68" fmla="*/ 5017077 h 5463886"/>
                <a:gd name="connsiteX69" fmla="*/ 1465118 w 5081154"/>
                <a:gd name="connsiteY69" fmla="*/ 5048250 h 5463886"/>
                <a:gd name="connsiteX70" fmla="*/ 1361209 w 5081154"/>
                <a:gd name="connsiteY70" fmla="*/ 5027468 h 5463886"/>
                <a:gd name="connsiteX71" fmla="*/ 1392381 w 5081154"/>
                <a:gd name="connsiteY71" fmla="*/ 5193723 h 5463886"/>
                <a:gd name="connsiteX72" fmla="*/ 1340427 w 5081154"/>
                <a:gd name="connsiteY72" fmla="*/ 5318414 h 5463886"/>
                <a:gd name="connsiteX73" fmla="*/ 1153390 w 5081154"/>
                <a:gd name="connsiteY73" fmla="*/ 5463886 h 5463886"/>
                <a:gd name="connsiteX74" fmla="*/ 1049481 w 5081154"/>
                <a:gd name="connsiteY74" fmla="*/ 5453496 h 5463886"/>
                <a:gd name="connsiteX75" fmla="*/ 1143000 w 5081154"/>
                <a:gd name="connsiteY75" fmla="*/ 5276850 h 5463886"/>
                <a:gd name="connsiteX76" fmla="*/ 997527 w 5081154"/>
                <a:gd name="connsiteY76" fmla="*/ 5339196 h 5463886"/>
                <a:gd name="connsiteX77" fmla="*/ 955963 w 5081154"/>
                <a:gd name="connsiteY77" fmla="*/ 5224896 h 5463886"/>
                <a:gd name="connsiteX78" fmla="*/ 997527 w 5081154"/>
                <a:gd name="connsiteY78" fmla="*/ 5152159 h 5463886"/>
                <a:gd name="connsiteX79" fmla="*/ 924790 w 5081154"/>
                <a:gd name="connsiteY79" fmla="*/ 5110596 h 5463886"/>
                <a:gd name="connsiteX80" fmla="*/ 862445 w 5081154"/>
                <a:gd name="connsiteY80" fmla="*/ 5058641 h 5463886"/>
                <a:gd name="connsiteX81" fmla="*/ 779318 w 5081154"/>
                <a:gd name="connsiteY81" fmla="*/ 5006686 h 5463886"/>
                <a:gd name="connsiteX82" fmla="*/ 675409 w 5081154"/>
                <a:gd name="connsiteY82" fmla="*/ 4892386 h 5463886"/>
                <a:gd name="connsiteX83" fmla="*/ 602672 w 5081154"/>
                <a:gd name="connsiteY83" fmla="*/ 5027468 h 5463886"/>
                <a:gd name="connsiteX84" fmla="*/ 415636 w 5081154"/>
                <a:gd name="connsiteY84" fmla="*/ 5027468 h 5463886"/>
                <a:gd name="connsiteX85" fmla="*/ 353290 w 5081154"/>
                <a:gd name="connsiteY85" fmla="*/ 4965123 h 5463886"/>
                <a:gd name="connsiteX86" fmla="*/ 488372 w 5081154"/>
                <a:gd name="connsiteY86" fmla="*/ 4892386 h 5463886"/>
                <a:gd name="connsiteX87" fmla="*/ 633845 w 5081154"/>
                <a:gd name="connsiteY87" fmla="*/ 4902777 h 5463886"/>
                <a:gd name="connsiteX88" fmla="*/ 748145 w 5081154"/>
                <a:gd name="connsiteY88" fmla="*/ 4798868 h 5463886"/>
                <a:gd name="connsiteX89" fmla="*/ 852054 w 5081154"/>
                <a:gd name="connsiteY89" fmla="*/ 4830041 h 5463886"/>
                <a:gd name="connsiteX90" fmla="*/ 955963 w 5081154"/>
                <a:gd name="connsiteY90" fmla="*/ 4788477 h 5463886"/>
                <a:gd name="connsiteX91" fmla="*/ 976745 w 5081154"/>
                <a:gd name="connsiteY91" fmla="*/ 4861214 h 5463886"/>
                <a:gd name="connsiteX92" fmla="*/ 1039090 w 5081154"/>
                <a:gd name="connsiteY92" fmla="*/ 4694959 h 5463886"/>
                <a:gd name="connsiteX93" fmla="*/ 966354 w 5081154"/>
                <a:gd name="connsiteY93" fmla="*/ 4622223 h 5463886"/>
                <a:gd name="connsiteX94" fmla="*/ 1039090 w 5081154"/>
                <a:gd name="connsiteY94" fmla="*/ 4539096 h 5463886"/>
                <a:gd name="connsiteX95" fmla="*/ 976745 w 5081154"/>
                <a:gd name="connsiteY95" fmla="*/ 4435186 h 5463886"/>
                <a:gd name="connsiteX96" fmla="*/ 997527 w 5081154"/>
                <a:gd name="connsiteY96" fmla="*/ 4341668 h 5463886"/>
                <a:gd name="connsiteX97" fmla="*/ 1028700 w 5081154"/>
                <a:gd name="connsiteY97" fmla="*/ 4102677 h 5463886"/>
                <a:gd name="connsiteX98" fmla="*/ 935181 w 5081154"/>
                <a:gd name="connsiteY98" fmla="*/ 3676650 h 5463886"/>
                <a:gd name="connsiteX99" fmla="*/ 987136 w 5081154"/>
                <a:gd name="connsiteY99" fmla="*/ 3531177 h 5463886"/>
                <a:gd name="connsiteX100" fmla="*/ 1080654 w 5081154"/>
                <a:gd name="connsiteY100" fmla="*/ 3479223 h 5463886"/>
                <a:gd name="connsiteX101" fmla="*/ 1101436 w 5081154"/>
                <a:gd name="connsiteY101" fmla="*/ 3520786 h 5463886"/>
                <a:gd name="connsiteX102" fmla="*/ 1246909 w 5081154"/>
                <a:gd name="connsiteY102" fmla="*/ 3406486 h 5463886"/>
                <a:gd name="connsiteX103" fmla="*/ 1288472 w 5081154"/>
                <a:gd name="connsiteY103" fmla="*/ 3240232 h 5463886"/>
                <a:gd name="connsiteX104" fmla="*/ 1236518 w 5081154"/>
                <a:gd name="connsiteY104" fmla="*/ 3125932 h 5463886"/>
                <a:gd name="connsiteX105" fmla="*/ 1340427 w 5081154"/>
                <a:gd name="connsiteY105" fmla="*/ 3157105 h 5463886"/>
                <a:gd name="connsiteX106" fmla="*/ 1444336 w 5081154"/>
                <a:gd name="connsiteY106" fmla="*/ 3157105 h 5463886"/>
                <a:gd name="connsiteX107" fmla="*/ 1465118 w 5081154"/>
                <a:gd name="connsiteY107" fmla="*/ 3136323 h 5463886"/>
                <a:gd name="connsiteX108" fmla="*/ 1413163 w 5081154"/>
                <a:gd name="connsiteY108" fmla="*/ 2990850 h 5463886"/>
                <a:gd name="connsiteX109" fmla="*/ 1454727 w 5081154"/>
                <a:gd name="connsiteY109" fmla="*/ 2793423 h 5463886"/>
                <a:gd name="connsiteX110" fmla="*/ 1371600 w 5081154"/>
                <a:gd name="connsiteY110" fmla="*/ 2575214 h 5463886"/>
                <a:gd name="connsiteX111" fmla="*/ 1267690 w 5081154"/>
                <a:gd name="connsiteY111" fmla="*/ 2564823 h 5463886"/>
                <a:gd name="connsiteX112" fmla="*/ 1205345 w 5081154"/>
                <a:gd name="connsiteY112" fmla="*/ 2450523 h 5463886"/>
                <a:gd name="connsiteX113" fmla="*/ 1278081 w 5081154"/>
                <a:gd name="connsiteY113" fmla="*/ 2346614 h 5463886"/>
                <a:gd name="connsiteX114" fmla="*/ 1132609 w 5081154"/>
                <a:gd name="connsiteY114" fmla="*/ 2211532 h 5463886"/>
                <a:gd name="connsiteX115" fmla="*/ 1132609 w 5081154"/>
                <a:gd name="connsiteY115" fmla="*/ 2086841 h 5463886"/>
                <a:gd name="connsiteX116" fmla="*/ 1132609 w 5081154"/>
                <a:gd name="connsiteY116" fmla="*/ 2086841 h 5463886"/>
                <a:gd name="connsiteX117" fmla="*/ 1163781 w 5081154"/>
                <a:gd name="connsiteY117" fmla="*/ 1962150 h 5463886"/>
                <a:gd name="connsiteX118" fmla="*/ 1132609 w 5081154"/>
                <a:gd name="connsiteY118" fmla="*/ 1879023 h 5463886"/>
                <a:gd name="connsiteX119" fmla="*/ 1132609 w 5081154"/>
                <a:gd name="connsiteY119" fmla="*/ 1785505 h 5463886"/>
                <a:gd name="connsiteX120" fmla="*/ 1070263 w 5081154"/>
                <a:gd name="connsiteY120" fmla="*/ 1754332 h 5463886"/>
                <a:gd name="connsiteX121" fmla="*/ 955963 w 5081154"/>
                <a:gd name="connsiteY121" fmla="*/ 1816677 h 5463886"/>
                <a:gd name="connsiteX122" fmla="*/ 914400 w 5081154"/>
                <a:gd name="connsiteY122" fmla="*/ 1650423 h 5463886"/>
                <a:gd name="connsiteX123" fmla="*/ 841663 w 5081154"/>
                <a:gd name="connsiteY123" fmla="*/ 1421823 h 5463886"/>
                <a:gd name="connsiteX124" fmla="*/ 654627 w 5081154"/>
                <a:gd name="connsiteY124" fmla="*/ 1328305 h 5463886"/>
                <a:gd name="connsiteX125" fmla="*/ 342900 w 5081154"/>
                <a:gd name="connsiteY125" fmla="*/ 1307523 h 5463886"/>
                <a:gd name="connsiteX126" fmla="*/ 394854 w 5081154"/>
                <a:gd name="connsiteY126" fmla="*/ 1473777 h 5463886"/>
                <a:gd name="connsiteX127" fmla="*/ 270163 w 5081154"/>
                <a:gd name="connsiteY127" fmla="*/ 1546514 h 5463886"/>
                <a:gd name="connsiteX128" fmla="*/ 51954 w 5081154"/>
                <a:gd name="connsiteY128" fmla="*/ 1619250 h 5463886"/>
                <a:gd name="connsiteX129" fmla="*/ 114300 w 5081154"/>
                <a:gd name="connsiteY129" fmla="*/ 1359477 h 5463886"/>
                <a:gd name="connsiteX130" fmla="*/ 10390 w 5081154"/>
                <a:gd name="connsiteY130" fmla="*/ 1099705 h 5463886"/>
                <a:gd name="connsiteX131" fmla="*/ 0 w 5081154"/>
                <a:gd name="connsiteY131" fmla="*/ 798368 h 5463886"/>
                <a:gd name="connsiteX132" fmla="*/ 270163 w 5081154"/>
                <a:gd name="connsiteY132" fmla="*/ 673677 h 5463886"/>
                <a:gd name="connsiteX133" fmla="*/ 571500 w 5081154"/>
                <a:gd name="connsiteY133" fmla="*/ 746414 h 5463886"/>
                <a:gd name="connsiteX134" fmla="*/ 571500 w 5081154"/>
                <a:gd name="connsiteY134" fmla="*/ 538596 h 5463886"/>
                <a:gd name="connsiteX135" fmla="*/ 852054 w 5081154"/>
                <a:gd name="connsiteY135" fmla="*/ 226868 h 5463886"/>
                <a:gd name="connsiteX136" fmla="*/ 1111827 w 5081154"/>
                <a:gd name="connsiteY136" fmla="*/ 112568 h 5463886"/>
                <a:gd name="connsiteX137" fmla="*/ 1211060 w 5081154"/>
                <a:gd name="connsiteY137" fmla="*/ 0 h 5463886"/>
                <a:gd name="connsiteX138" fmla="*/ 1289165 w 5081154"/>
                <a:gd name="connsiteY138" fmla="*/ 31864 h 5463886"/>
                <a:gd name="connsiteX139" fmla="*/ 1325360 w 5081154"/>
                <a:gd name="connsiteY139" fmla="*/ 79489 h 5463886"/>
                <a:gd name="connsiteX140" fmla="*/ 1432040 w 5081154"/>
                <a:gd name="connsiteY140" fmla="*/ 129019 h 5463886"/>
                <a:gd name="connsiteX141" fmla="*/ 1492480 w 5081154"/>
                <a:gd name="connsiteY141" fmla="*/ 233796 h 5463886"/>
                <a:gd name="connsiteX142" fmla="*/ 1489190 w 5081154"/>
                <a:gd name="connsiteY142" fmla="*/ 285229 h 5463886"/>
                <a:gd name="connsiteX143" fmla="*/ 1694930 w 5081154"/>
                <a:gd name="connsiteY143" fmla="*/ 393814 h 5463886"/>
                <a:gd name="connsiteX144" fmla="*/ 1694930 w 5081154"/>
                <a:gd name="connsiteY144" fmla="*/ 523354 h 5463886"/>
                <a:gd name="connsiteX145" fmla="*/ 1710516 w 5081154"/>
                <a:gd name="connsiteY145" fmla="*/ 585874 h 5463886"/>
                <a:gd name="connsiteX146" fmla="*/ 1769225 w 5081154"/>
                <a:gd name="connsiteY146" fmla="*/ 576694 h 5463886"/>
                <a:gd name="connsiteX147" fmla="*/ 1803515 w 5081154"/>
                <a:gd name="connsiteY147" fmla="*/ 618604 h 5463886"/>
                <a:gd name="connsiteX148" fmla="*/ 1830185 w 5081154"/>
                <a:gd name="connsiteY148" fmla="*/ 559549 h 5463886"/>
                <a:gd name="connsiteX149" fmla="*/ 1921625 w 5081154"/>
                <a:gd name="connsiteY149" fmla="*/ 570979 h 5463886"/>
                <a:gd name="connsiteX150" fmla="*/ 1948295 w 5081154"/>
                <a:gd name="connsiteY150" fmla="*/ 511924 h 5463886"/>
                <a:gd name="connsiteX151" fmla="*/ 1870190 w 5081154"/>
                <a:gd name="connsiteY151" fmla="*/ 470014 h 5463886"/>
                <a:gd name="connsiteX152" fmla="*/ 1820660 w 5081154"/>
                <a:gd name="connsiteY152" fmla="*/ 388099 h 5463886"/>
                <a:gd name="connsiteX153" fmla="*/ 1836593 w 5081154"/>
                <a:gd name="connsiteY153" fmla="*/ 347749 h 5463886"/>
                <a:gd name="connsiteX154" fmla="*/ 1976870 w 5081154"/>
                <a:gd name="connsiteY154" fmla="*/ 315709 h 5463886"/>
                <a:gd name="connsiteX155" fmla="*/ 2009255 w 5081154"/>
                <a:gd name="connsiteY155" fmla="*/ 344284 h 5463886"/>
                <a:gd name="connsiteX156" fmla="*/ 2070215 w 5081154"/>
                <a:gd name="connsiteY156" fmla="*/ 344284 h 5463886"/>
                <a:gd name="connsiteX157" fmla="*/ 2098790 w 5081154"/>
                <a:gd name="connsiteY157" fmla="*/ 382384 h 5463886"/>
                <a:gd name="connsiteX158" fmla="*/ 2138795 w 5081154"/>
                <a:gd name="connsiteY158" fmla="*/ 361429 h 5463886"/>
                <a:gd name="connsiteX159" fmla="*/ 2176895 w 5081154"/>
                <a:gd name="connsiteY159" fmla="*/ 384289 h 5463886"/>
                <a:gd name="connsiteX160" fmla="*/ 2235950 w 5081154"/>
                <a:gd name="connsiteY160" fmla="*/ 386194 h 5463886"/>
                <a:gd name="connsiteX161" fmla="*/ 2272145 w 5081154"/>
                <a:gd name="connsiteY161" fmla="*/ 441439 h 5463886"/>
                <a:gd name="connsiteX162" fmla="*/ 2278380 w 5081154"/>
                <a:gd name="connsiteY162" fmla="*/ 529936 h 5463886"/>
                <a:gd name="connsiteX163" fmla="*/ 2321675 w 5081154"/>
                <a:gd name="connsiteY163" fmla="*/ 500494 h 5463886"/>
                <a:gd name="connsiteX164" fmla="*/ 2371205 w 5081154"/>
                <a:gd name="connsiteY164" fmla="*/ 523354 h 5463886"/>
                <a:gd name="connsiteX165" fmla="*/ 2401685 w 5081154"/>
                <a:gd name="connsiteY165" fmla="*/ 403339 h 5463886"/>
                <a:gd name="connsiteX166" fmla="*/ 2375015 w 5081154"/>
                <a:gd name="connsiteY166" fmla="*/ 235699 h 5463886"/>
                <a:gd name="connsiteX167" fmla="*/ 2392160 w 5081154"/>
                <a:gd name="connsiteY167" fmla="*/ 176644 h 5463886"/>
                <a:gd name="connsiteX168" fmla="*/ 2543001 w 5081154"/>
                <a:gd name="connsiteY168" fmla="*/ 128501 h 5463886"/>
                <a:gd name="connsiteX169" fmla="*/ 2580755 w 5081154"/>
                <a:gd name="connsiteY169" fmla="*/ 163309 h 5463886"/>
                <a:gd name="connsiteX170" fmla="*/ 2573135 w 5081154"/>
                <a:gd name="connsiteY170" fmla="*/ 266179 h 5463886"/>
                <a:gd name="connsiteX171" fmla="*/ 2628380 w 5081154"/>
                <a:gd name="connsiteY171" fmla="*/ 292849 h 5463886"/>
                <a:gd name="connsiteX172" fmla="*/ 2667519 w 5081154"/>
                <a:gd name="connsiteY172" fmla="*/ 355369 h 5463886"/>
                <a:gd name="connsiteX173" fmla="*/ 2662670 w 5081154"/>
                <a:gd name="connsiteY173" fmla="*/ 353809 h 5463886"/>
                <a:gd name="connsiteX174" fmla="*/ 2943398 w 5081154"/>
                <a:gd name="connsiteY174" fmla="*/ 307051 h 5463886"/>
                <a:gd name="connsiteX175" fmla="*/ 2978900 w 5081154"/>
                <a:gd name="connsiteY175" fmla="*/ 344284 h 5463886"/>
                <a:gd name="connsiteX176" fmla="*/ 3076055 w 5081154"/>
                <a:gd name="connsiteY176" fmla="*/ 290944 h 5463886"/>
                <a:gd name="connsiteX177" fmla="*/ 3125585 w 5081154"/>
                <a:gd name="connsiteY177" fmla="*/ 351904 h 5463886"/>
                <a:gd name="connsiteX178" fmla="*/ 3125585 w 5081154"/>
                <a:gd name="connsiteY178" fmla="*/ 416674 h 5463886"/>
                <a:gd name="connsiteX179" fmla="*/ 3265170 w 5081154"/>
                <a:gd name="connsiteY179" fmla="*/ 480233 h 5463886"/>
                <a:gd name="connsiteX180" fmla="*/ 3287510 w 5081154"/>
                <a:gd name="connsiteY180" fmla="*/ 538594 h 5463886"/>
                <a:gd name="connsiteX181" fmla="*/ 3247678 w 5081154"/>
                <a:gd name="connsiteY181" fmla="*/ 571500 h 5463886"/>
                <a:gd name="connsiteX182" fmla="*/ 3358861 w 5081154"/>
                <a:gd name="connsiteY182" fmla="*/ 710219 h 5463886"/>
                <a:gd name="connsiteX183" fmla="*/ 3359900 w 5081154"/>
                <a:gd name="connsiteY183" fmla="*/ 828154 h 5463886"/>
                <a:gd name="connsiteX184" fmla="*/ 3411335 w 5081154"/>
                <a:gd name="connsiteY184" fmla="*/ 860539 h 5463886"/>
                <a:gd name="connsiteX185" fmla="*/ 3436446 w 5081154"/>
                <a:gd name="connsiteY185" fmla="*/ 919422 h 5463886"/>
                <a:gd name="connsiteX186" fmla="*/ 3647209 w 5081154"/>
                <a:gd name="connsiteY186" fmla="*/ 1037359 h 5463886"/>
                <a:gd name="connsiteX187" fmla="*/ 3643745 w 5081154"/>
                <a:gd name="connsiteY187" fmla="*/ 1098664 h 5463886"/>
                <a:gd name="connsiteX188" fmla="*/ 3706783 w 5081154"/>
                <a:gd name="connsiteY188" fmla="*/ 1141095 h 5463886"/>
                <a:gd name="connsiteX0" fmla="*/ 3706783 w 5081154"/>
                <a:gd name="connsiteY0" fmla="*/ 1141095 h 5463886"/>
                <a:gd name="connsiteX1" fmla="*/ 3647209 w 5081154"/>
                <a:gd name="connsiteY1" fmla="*/ 1276350 h 5463886"/>
                <a:gd name="connsiteX2" fmla="*/ 3633874 w 5081154"/>
                <a:gd name="connsiteY2" fmla="*/ 1352723 h 5463886"/>
                <a:gd name="connsiteX3" fmla="*/ 3566852 w 5081154"/>
                <a:gd name="connsiteY3" fmla="*/ 1411605 h 5463886"/>
                <a:gd name="connsiteX4" fmla="*/ 3595254 w 5081154"/>
                <a:gd name="connsiteY4" fmla="*/ 1494559 h 5463886"/>
                <a:gd name="connsiteX5" fmla="*/ 3678381 w 5081154"/>
                <a:gd name="connsiteY5" fmla="*/ 1525732 h 5463886"/>
                <a:gd name="connsiteX6" fmla="*/ 3688772 w 5081154"/>
                <a:gd name="connsiteY6" fmla="*/ 1640032 h 5463886"/>
                <a:gd name="connsiteX7" fmla="*/ 3733107 w 5081154"/>
                <a:gd name="connsiteY7" fmla="*/ 1658043 h 5463886"/>
                <a:gd name="connsiteX8" fmla="*/ 3758911 w 5081154"/>
                <a:gd name="connsiteY8" fmla="*/ 1778751 h 5463886"/>
                <a:gd name="connsiteX9" fmla="*/ 3791642 w 5081154"/>
                <a:gd name="connsiteY9" fmla="*/ 1787236 h 5463886"/>
                <a:gd name="connsiteX10" fmla="*/ 3824720 w 5081154"/>
                <a:gd name="connsiteY10" fmla="*/ 1945178 h 5463886"/>
                <a:gd name="connsiteX11" fmla="*/ 3901959 w 5081154"/>
                <a:gd name="connsiteY11" fmla="*/ 1990379 h 5463886"/>
                <a:gd name="connsiteX12" fmla="*/ 3958936 w 5081154"/>
                <a:gd name="connsiteY12" fmla="*/ 2076450 h 5463886"/>
                <a:gd name="connsiteX13" fmla="*/ 4171257 w 5081154"/>
                <a:gd name="connsiteY13" fmla="*/ 2119053 h 5463886"/>
                <a:gd name="connsiteX14" fmla="*/ 4209530 w 5081154"/>
                <a:gd name="connsiteY14" fmla="*/ 2159749 h 5463886"/>
                <a:gd name="connsiteX15" fmla="*/ 4219055 w 5081154"/>
                <a:gd name="connsiteY15" fmla="*/ 2220709 h 5463886"/>
                <a:gd name="connsiteX16" fmla="*/ 4404013 w 5081154"/>
                <a:gd name="connsiteY16" fmla="*/ 2470266 h 5463886"/>
                <a:gd name="connsiteX17" fmla="*/ 4447309 w 5081154"/>
                <a:gd name="connsiteY17" fmla="*/ 2429741 h 5463886"/>
                <a:gd name="connsiteX18" fmla="*/ 4603172 w 5081154"/>
                <a:gd name="connsiteY18" fmla="*/ 2575214 h 5463886"/>
                <a:gd name="connsiteX19" fmla="*/ 4603172 w 5081154"/>
                <a:gd name="connsiteY19" fmla="*/ 2658341 h 5463886"/>
                <a:gd name="connsiteX20" fmla="*/ 4711584 w 5081154"/>
                <a:gd name="connsiteY20" fmla="*/ 2760345 h 5463886"/>
                <a:gd name="connsiteX21" fmla="*/ 4777220 w 5081154"/>
                <a:gd name="connsiteY21" fmla="*/ 2723629 h 5463886"/>
                <a:gd name="connsiteX22" fmla="*/ 4831772 w 5081154"/>
                <a:gd name="connsiteY22" fmla="*/ 2741468 h 5463886"/>
                <a:gd name="connsiteX23" fmla="*/ 4897755 w 5081154"/>
                <a:gd name="connsiteY23" fmla="*/ 2862522 h 5463886"/>
                <a:gd name="connsiteX24" fmla="*/ 4966854 w 5081154"/>
                <a:gd name="connsiteY24" fmla="*/ 2868237 h 5463886"/>
                <a:gd name="connsiteX25" fmla="*/ 5062277 w 5081154"/>
                <a:gd name="connsiteY25" fmla="*/ 3052156 h 5463886"/>
                <a:gd name="connsiteX26" fmla="*/ 5034395 w 5081154"/>
                <a:gd name="connsiteY26" fmla="*/ 3144634 h 5463886"/>
                <a:gd name="connsiteX27" fmla="*/ 5081154 w 5081154"/>
                <a:gd name="connsiteY27" fmla="*/ 3167496 h 5463886"/>
                <a:gd name="connsiteX28" fmla="*/ 5043920 w 5081154"/>
                <a:gd name="connsiteY28" fmla="*/ 3209404 h 5463886"/>
                <a:gd name="connsiteX29" fmla="*/ 5060372 w 5081154"/>
                <a:gd name="connsiteY29" fmla="*/ 3261014 h 5463886"/>
                <a:gd name="connsiteX30" fmla="*/ 5056562 w 5081154"/>
                <a:gd name="connsiteY30" fmla="*/ 3310024 h 5463886"/>
                <a:gd name="connsiteX31" fmla="*/ 4954731 w 5081154"/>
                <a:gd name="connsiteY31" fmla="*/ 3466061 h 5463886"/>
                <a:gd name="connsiteX32" fmla="*/ 4748645 w 5081154"/>
                <a:gd name="connsiteY32" fmla="*/ 3354532 h 5463886"/>
                <a:gd name="connsiteX33" fmla="*/ 4665518 w 5081154"/>
                <a:gd name="connsiteY33" fmla="*/ 3406486 h 5463886"/>
                <a:gd name="connsiteX34" fmla="*/ 4623954 w 5081154"/>
                <a:gd name="connsiteY34" fmla="*/ 3678209 h 5463886"/>
                <a:gd name="connsiteX35" fmla="*/ 4470861 w 5081154"/>
                <a:gd name="connsiteY35" fmla="*/ 3823855 h 5463886"/>
                <a:gd name="connsiteX36" fmla="*/ 4226155 w 5081154"/>
                <a:gd name="connsiteY36" fmla="*/ 3898669 h 5463886"/>
                <a:gd name="connsiteX37" fmla="*/ 4137313 w 5081154"/>
                <a:gd name="connsiteY37" fmla="*/ 3964825 h 5463886"/>
                <a:gd name="connsiteX38" fmla="*/ 4052281 w 5081154"/>
                <a:gd name="connsiteY38" fmla="*/ 3984567 h 5463886"/>
                <a:gd name="connsiteX39" fmla="*/ 3938154 w 5081154"/>
                <a:gd name="connsiteY39" fmla="*/ 4123459 h 5463886"/>
                <a:gd name="connsiteX40" fmla="*/ 4042063 w 5081154"/>
                <a:gd name="connsiteY40" fmla="*/ 4383232 h 5463886"/>
                <a:gd name="connsiteX41" fmla="*/ 4156363 w 5081154"/>
                <a:gd name="connsiteY41" fmla="*/ 4559877 h 5463886"/>
                <a:gd name="connsiteX42" fmla="*/ 4083627 w 5081154"/>
                <a:gd name="connsiteY42" fmla="*/ 4736523 h 5463886"/>
                <a:gd name="connsiteX43" fmla="*/ 4083627 w 5081154"/>
                <a:gd name="connsiteY43" fmla="*/ 4819650 h 5463886"/>
                <a:gd name="connsiteX44" fmla="*/ 4239490 w 5081154"/>
                <a:gd name="connsiteY44" fmla="*/ 4809259 h 5463886"/>
                <a:gd name="connsiteX45" fmla="*/ 4260272 w 5081154"/>
                <a:gd name="connsiteY45" fmla="*/ 4892386 h 5463886"/>
                <a:gd name="connsiteX46" fmla="*/ 4197927 w 5081154"/>
                <a:gd name="connsiteY46" fmla="*/ 5214505 h 5463886"/>
                <a:gd name="connsiteX47" fmla="*/ 3948545 w 5081154"/>
                <a:gd name="connsiteY47" fmla="*/ 5048250 h 5463886"/>
                <a:gd name="connsiteX48" fmla="*/ 4000500 w 5081154"/>
                <a:gd name="connsiteY48" fmla="*/ 4985905 h 5463886"/>
                <a:gd name="connsiteX49" fmla="*/ 3927763 w 5081154"/>
                <a:gd name="connsiteY49" fmla="*/ 4944341 h 5463886"/>
                <a:gd name="connsiteX50" fmla="*/ 3927763 w 5081154"/>
                <a:gd name="connsiteY50" fmla="*/ 4871605 h 5463886"/>
                <a:gd name="connsiteX51" fmla="*/ 3771900 w 5081154"/>
                <a:gd name="connsiteY51" fmla="*/ 4881996 h 5463886"/>
                <a:gd name="connsiteX52" fmla="*/ 3667990 w 5081154"/>
                <a:gd name="connsiteY52" fmla="*/ 4933950 h 5463886"/>
                <a:gd name="connsiteX53" fmla="*/ 3564081 w 5081154"/>
                <a:gd name="connsiteY53" fmla="*/ 4830041 h 5463886"/>
                <a:gd name="connsiteX54" fmla="*/ 3356263 w 5081154"/>
                <a:gd name="connsiteY54" fmla="*/ 4850823 h 5463886"/>
                <a:gd name="connsiteX55" fmla="*/ 3356263 w 5081154"/>
                <a:gd name="connsiteY55" fmla="*/ 4726132 h 5463886"/>
                <a:gd name="connsiteX56" fmla="*/ 3273136 w 5081154"/>
                <a:gd name="connsiteY56" fmla="*/ 4819650 h 5463886"/>
                <a:gd name="connsiteX57" fmla="*/ 3293918 w 5081154"/>
                <a:gd name="connsiteY57" fmla="*/ 4933950 h 5463886"/>
                <a:gd name="connsiteX58" fmla="*/ 2930236 w 5081154"/>
                <a:gd name="connsiteY58" fmla="*/ 4933950 h 5463886"/>
                <a:gd name="connsiteX59" fmla="*/ 2670463 w 5081154"/>
                <a:gd name="connsiteY59" fmla="*/ 4954732 h 5463886"/>
                <a:gd name="connsiteX60" fmla="*/ 2628900 w 5081154"/>
                <a:gd name="connsiteY60" fmla="*/ 5120986 h 5463886"/>
                <a:gd name="connsiteX61" fmla="*/ 2441863 w 5081154"/>
                <a:gd name="connsiteY61" fmla="*/ 5120986 h 5463886"/>
                <a:gd name="connsiteX62" fmla="*/ 2369127 w 5081154"/>
                <a:gd name="connsiteY62" fmla="*/ 5204114 h 5463886"/>
                <a:gd name="connsiteX63" fmla="*/ 2265218 w 5081154"/>
                <a:gd name="connsiteY63" fmla="*/ 5276850 h 5463886"/>
                <a:gd name="connsiteX64" fmla="*/ 1849581 w 5081154"/>
                <a:gd name="connsiteY64" fmla="*/ 5266459 h 5463886"/>
                <a:gd name="connsiteX65" fmla="*/ 1870363 w 5081154"/>
                <a:gd name="connsiteY65" fmla="*/ 5069032 h 5463886"/>
                <a:gd name="connsiteX66" fmla="*/ 1766454 w 5081154"/>
                <a:gd name="connsiteY66" fmla="*/ 5079423 h 5463886"/>
                <a:gd name="connsiteX67" fmla="*/ 1610590 w 5081154"/>
                <a:gd name="connsiteY67" fmla="*/ 4944341 h 5463886"/>
                <a:gd name="connsiteX68" fmla="*/ 1527463 w 5081154"/>
                <a:gd name="connsiteY68" fmla="*/ 5017077 h 5463886"/>
                <a:gd name="connsiteX69" fmla="*/ 1465118 w 5081154"/>
                <a:gd name="connsiteY69" fmla="*/ 5048250 h 5463886"/>
                <a:gd name="connsiteX70" fmla="*/ 1361209 w 5081154"/>
                <a:gd name="connsiteY70" fmla="*/ 5027468 h 5463886"/>
                <a:gd name="connsiteX71" fmla="*/ 1392381 w 5081154"/>
                <a:gd name="connsiteY71" fmla="*/ 5193723 h 5463886"/>
                <a:gd name="connsiteX72" fmla="*/ 1340427 w 5081154"/>
                <a:gd name="connsiteY72" fmla="*/ 5318414 h 5463886"/>
                <a:gd name="connsiteX73" fmla="*/ 1153390 w 5081154"/>
                <a:gd name="connsiteY73" fmla="*/ 5463886 h 5463886"/>
                <a:gd name="connsiteX74" fmla="*/ 1049481 w 5081154"/>
                <a:gd name="connsiteY74" fmla="*/ 5453496 h 5463886"/>
                <a:gd name="connsiteX75" fmla="*/ 1143000 w 5081154"/>
                <a:gd name="connsiteY75" fmla="*/ 5276850 h 5463886"/>
                <a:gd name="connsiteX76" fmla="*/ 997527 w 5081154"/>
                <a:gd name="connsiteY76" fmla="*/ 5339196 h 5463886"/>
                <a:gd name="connsiteX77" fmla="*/ 955963 w 5081154"/>
                <a:gd name="connsiteY77" fmla="*/ 5224896 h 5463886"/>
                <a:gd name="connsiteX78" fmla="*/ 997527 w 5081154"/>
                <a:gd name="connsiteY78" fmla="*/ 5152159 h 5463886"/>
                <a:gd name="connsiteX79" fmla="*/ 924790 w 5081154"/>
                <a:gd name="connsiteY79" fmla="*/ 5110596 h 5463886"/>
                <a:gd name="connsiteX80" fmla="*/ 862445 w 5081154"/>
                <a:gd name="connsiteY80" fmla="*/ 5058641 h 5463886"/>
                <a:gd name="connsiteX81" fmla="*/ 779318 w 5081154"/>
                <a:gd name="connsiteY81" fmla="*/ 5006686 h 5463886"/>
                <a:gd name="connsiteX82" fmla="*/ 675409 w 5081154"/>
                <a:gd name="connsiteY82" fmla="*/ 4892386 h 5463886"/>
                <a:gd name="connsiteX83" fmla="*/ 602672 w 5081154"/>
                <a:gd name="connsiteY83" fmla="*/ 5027468 h 5463886"/>
                <a:gd name="connsiteX84" fmla="*/ 415636 w 5081154"/>
                <a:gd name="connsiteY84" fmla="*/ 5027468 h 5463886"/>
                <a:gd name="connsiteX85" fmla="*/ 353290 w 5081154"/>
                <a:gd name="connsiteY85" fmla="*/ 4965123 h 5463886"/>
                <a:gd name="connsiteX86" fmla="*/ 488372 w 5081154"/>
                <a:gd name="connsiteY86" fmla="*/ 4892386 h 5463886"/>
                <a:gd name="connsiteX87" fmla="*/ 633845 w 5081154"/>
                <a:gd name="connsiteY87" fmla="*/ 4902777 h 5463886"/>
                <a:gd name="connsiteX88" fmla="*/ 748145 w 5081154"/>
                <a:gd name="connsiteY88" fmla="*/ 4798868 h 5463886"/>
                <a:gd name="connsiteX89" fmla="*/ 852054 w 5081154"/>
                <a:gd name="connsiteY89" fmla="*/ 4830041 h 5463886"/>
                <a:gd name="connsiteX90" fmla="*/ 955963 w 5081154"/>
                <a:gd name="connsiteY90" fmla="*/ 4788477 h 5463886"/>
                <a:gd name="connsiteX91" fmla="*/ 976745 w 5081154"/>
                <a:gd name="connsiteY91" fmla="*/ 4861214 h 5463886"/>
                <a:gd name="connsiteX92" fmla="*/ 1039090 w 5081154"/>
                <a:gd name="connsiteY92" fmla="*/ 4694959 h 5463886"/>
                <a:gd name="connsiteX93" fmla="*/ 966354 w 5081154"/>
                <a:gd name="connsiteY93" fmla="*/ 4622223 h 5463886"/>
                <a:gd name="connsiteX94" fmla="*/ 1039090 w 5081154"/>
                <a:gd name="connsiteY94" fmla="*/ 4539096 h 5463886"/>
                <a:gd name="connsiteX95" fmla="*/ 976745 w 5081154"/>
                <a:gd name="connsiteY95" fmla="*/ 4435186 h 5463886"/>
                <a:gd name="connsiteX96" fmla="*/ 997527 w 5081154"/>
                <a:gd name="connsiteY96" fmla="*/ 4341668 h 5463886"/>
                <a:gd name="connsiteX97" fmla="*/ 1028700 w 5081154"/>
                <a:gd name="connsiteY97" fmla="*/ 4102677 h 5463886"/>
                <a:gd name="connsiteX98" fmla="*/ 935181 w 5081154"/>
                <a:gd name="connsiteY98" fmla="*/ 3676650 h 5463886"/>
                <a:gd name="connsiteX99" fmla="*/ 987136 w 5081154"/>
                <a:gd name="connsiteY99" fmla="*/ 3531177 h 5463886"/>
                <a:gd name="connsiteX100" fmla="*/ 1080654 w 5081154"/>
                <a:gd name="connsiteY100" fmla="*/ 3479223 h 5463886"/>
                <a:gd name="connsiteX101" fmla="*/ 1101436 w 5081154"/>
                <a:gd name="connsiteY101" fmla="*/ 3520786 h 5463886"/>
                <a:gd name="connsiteX102" fmla="*/ 1246909 w 5081154"/>
                <a:gd name="connsiteY102" fmla="*/ 3406486 h 5463886"/>
                <a:gd name="connsiteX103" fmla="*/ 1288472 w 5081154"/>
                <a:gd name="connsiteY103" fmla="*/ 3240232 h 5463886"/>
                <a:gd name="connsiteX104" fmla="*/ 1236518 w 5081154"/>
                <a:gd name="connsiteY104" fmla="*/ 3125932 h 5463886"/>
                <a:gd name="connsiteX105" fmla="*/ 1340427 w 5081154"/>
                <a:gd name="connsiteY105" fmla="*/ 3157105 h 5463886"/>
                <a:gd name="connsiteX106" fmla="*/ 1444336 w 5081154"/>
                <a:gd name="connsiteY106" fmla="*/ 3157105 h 5463886"/>
                <a:gd name="connsiteX107" fmla="*/ 1465118 w 5081154"/>
                <a:gd name="connsiteY107" fmla="*/ 3136323 h 5463886"/>
                <a:gd name="connsiteX108" fmla="*/ 1413163 w 5081154"/>
                <a:gd name="connsiteY108" fmla="*/ 2990850 h 5463886"/>
                <a:gd name="connsiteX109" fmla="*/ 1454727 w 5081154"/>
                <a:gd name="connsiteY109" fmla="*/ 2793423 h 5463886"/>
                <a:gd name="connsiteX110" fmla="*/ 1371600 w 5081154"/>
                <a:gd name="connsiteY110" fmla="*/ 2575214 h 5463886"/>
                <a:gd name="connsiteX111" fmla="*/ 1267690 w 5081154"/>
                <a:gd name="connsiteY111" fmla="*/ 2564823 h 5463886"/>
                <a:gd name="connsiteX112" fmla="*/ 1205345 w 5081154"/>
                <a:gd name="connsiteY112" fmla="*/ 2450523 h 5463886"/>
                <a:gd name="connsiteX113" fmla="*/ 1278081 w 5081154"/>
                <a:gd name="connsiteY113" fmla="*/ 2346614 h 5463886"/>
                <a:gd name="connsiteX114" fmla="*/ 1132609 w 5081154"/>
                <a:gd name="connsiteY114" fmla="*/ 2211532 h 5463886"/>
                <a:gd name="connsiteX115" fmla="*/ 1132609 w 5081154"/>
                <a:gd name="connsiteY115" fmla="*/ 2086841 h 5463886"/>
                <a:gd name="connsiteX116" fmla="*/ 1132609 w 5081154"/>
                <a:gd name="connsiteY116" fmla="*/ 2086841 h 5463886"/>
                <a:gd name="connsiteX117" fmla="*/ 1163781 w 5081154"/>
                <a:gd name="connsiteY117" fmla="*/ 1962150 h 5463886"/>
                <a:gd name="connsiteX118" fmla="*/ 1132609 w 5081154"/>
                <a:gd name="connsiteY118" fmla="*/ 1879023 h 5463886"/>
                <a:gd name="connsiteX119" fmla="*/ 1132609 w 5081154"/>
                <a:gd name="connsiteY119" fmla="*/ 1785505 h 5463886"/>
                <a:gd name="connsiteX120" fmla="*/ 1070263 w 5081154"/>
                <a:gd name="connsiteY120" fmla="*/ 1754332 h 5463886"/>
                <a:gd name="connsiteX121" fmla="*/ 955963 w 5081154"/>
                <a:gd name="connsiteY121" fmla="*/ 1816677 h 5463886"/>
                <a:gd name="connsiteX122" fmla="*/ 914400 w 5081154"/>
                <a:gd name="connsiteY122" fmla="*/ 1650423 h 5463886"/>
                <a:gd name="connsiteX123" fmla="*/ 841663 w 5081154"/>
                <a:gd name="connsiteY123" fmla="*/ 1421823 h 5463886"/>
                <a:gd name="connsiteX124" fmla="*/ 654627 w 5081154"/>
                <a:gd name="connsiteY124" fmla="*/ 1328305 h 5463886"/>
                <a:gd name="connsiteX125" fmla="*/ 342900 w 5081154"/>
                <a:gd name="connsiteY125" fmla="*/ 1307523 h 5463886"/>
                <a:gd name="connsiteX126" fmla="*/ 394854 w 5081154"/>
                <a:gd name="connsiteY126" fmla="*/ 1473777 h 5463886"/>
                <a:gd name="connsiteX127" fmla="*/ 270163 w 5081154"/>
                <a:gd name="connsiteY127" fmla="*/ 1546514 h 5463886"/>
                <a:gd name="connsiteX128" fmla="*/ 51954 w 5081154"/>
                <a:gd name="connsiteY128" fmla="*/ 1619250 h 5463886"/>
                <a:gd name="connsiteX129" fmla="*/ 114300 w 5081154"/>
                <a:gd name="connsiteY129" fmla="*/ 1359477 h 5463886"/>
                <a:gd name="connsiteX130" fmla="*/ 10390 w 5081154"/>
                <a:gd name="connsiteY130" fmla="*/ 1099705 h 5463886"/>
                <a:gd name="connsiteX131" fmla="*/ 0 w 5081154"/>
                <a:gd name="connsiteY131" fmla="*/ 798368 h 5463886"/>
                <a:gd name="connsiteX132" fmla="*/ 270163 w 5081154"/>
                <a:gd name="connsiteY132" fmla="*/ 673677 h 5463886"/>
                <a:gd name="connsiteX133" fmla="*/ 571500 w 5081154"/>
                <a:gd name="connsiteY133" fmla="*/ 746414 h 5463886"/>
                <a:gd name="connsiteX134" fmla="*/ 571500 w 5081154"/>
                <a:gd name="connsiteY134" fmla="*/ 538596 h 5463886"/>
                <a:gd name="connsiteX135" fmla="*/ 852054 w 5081154"/>
                <a:gd name="connsiteY135" fmla="*/ 226868 h 5463886"/>
                <a:gd name="connsiteX136" fmla="*/ 1111827 w 5081154"/>
                <a:gd name="connsiteY136" fmla="*/ 112568 h 5463886"/>
                <a:gd name="connsiteX137" fmla="*/ 1211060 w 5081154"/>
                <a:gd name="connsiteY137" fmla="*/ 0 h 5463886"/>
                <a:gd name="connsiteX138" fmla="*/ 1289165 w 5081154"/>
                <a:gd name="connsiteY138" fmla="*/ 31864 h 5463886"/>
                <a:gd name="connsiteX139" fmla="*/ 1325360 w 5081154"/>
                <a:gd name="connsiteY139" fmla="*/ 79489 h 5463886"/>
                <a:gd name="connsiteX140" fmla="*/ 1432040 w 5081154"/>
                <a:gd name="connsiteY140" fmla="*/ 129019 h 5463886"/>
                <a:gd name="connsiteX141" fmla="*/ 1492480 w 5081154"/>
                <a:gd name="connsiteY141" fmla="*/ 233796 h 5463886"/>
                <a:gd name="connsiteX142" fmla="*/ 1489190 w 5081154"/>
                <a:gd name="connsiteY142" fmla="*/ 285229 h 5463886"/>
                <a:gd name="connsiteX143" fmla="*/ 1694930 w 5081154"/>
                <a:gd name="connsiteY143" fmla="*/ 393814 h 5463886"/>
                <a:gd name="connsiteX144" fmla="*/ 1694930 w 5081154"/>
                <a:gd name="connsiteY144" fmla="*/ 523354 h 5463886"/>
                <a:gd name="connsiteX145" fmla="*/ 1710516 w 5081154"/>
                <a:gd name="connsiteY145" fmla="*/ 585874 h 5463886"/>
                <a:gd name="connsiteX146" fmla="*/ 1769225 w 5081154"/>
                <a:gd name="connsiteY146" fmla="*/ 576694 h 5463886"/>
                <a:gd name="connsiteX147" fmla="*/ 1803515 w 5081154"/>
                <a:gd name="connsiteY147" fmla="*/ 618604 h 5463886"/>
                <a:gd name="connsiteX148" fmla="*/ 1830185 w 5081154"/>
                <a:gd name="connsiteY148" fmla="*/ 559549 h 5463886"/>
                <a:gd name="connsiteX149" fmla="*/ 1921625 w 5081154"/>
                <a:gd name="connsiteY149" fmla="*/ 570979 h 5463886"/>
                <a:gd name="connsiteX150" fmla="*/ 1948295 w 5081154"/>
                <a:gd name="connsiteY150" fmla="*/ 511924 h 5463886"/>
                <a:gd name="connsiteX151" fmla="*/ 1870190 w 5081154"/>
                <a:gd name="connsiteY151" fmla="*/ 470014 h 5463886"/>
                <a:gd name="connsiteX152" fmla="*/ 1820660 w 5081154"/>
                <a:gd name="connsiteY152" fmla="*/ 388099 h 5463886"/>
                <a:gd name="connsiteX153" fmla="*/ 1836593 w 5081154"/>
                <a:gd name="connsiteY153" fmla="*/ 347749 h 5463886"/>
                <a:gd name="connsiteX154" fmla="*/ 1976870 w 5081154"/>
                <a:gd name="connsiteY154" fmla="*/ 315709 h 5463886"/>
                <a:gd name="connsiteX155" fmla="*/ 2009255 w 5081154"/>
                <a:gd name="connsiteY155" fmla="*/ 344284 h 5463886"/>
                <a:gd name="connsiteX156" fmla="*/ 2070215 w 5081154"/>
                <a:gd name="connsiteY156" fmla="*/ 344284 h 5463886"/>
                <a:gd name="connsiteX157" fmla="*/ 2098790 w 5081154"/>
                <a:gd name="connsiteY157" fmla="*/ 382384 h 5463886"/>
                <a:gd name="connsiteX158" fmla="*/ 2138795 w 5081154"/>
                <a:gd name="connsiteY158" fmla="*/ 361429 h 5463886"/>
                <a:gd name="connsiteX159" fmla="*/ 2176895 w 5081154"/>
                <a:gd name="connsiteY159" fmla="*/ 384289 h 5463886"/>
                <a:gd name="connsiteX160" fmla="*/ 2235950 w 5081154"/>
                <a:gd name="connsiteY160" fmla="*/ 386194 h 5463886"/>
                <a:gd name="connsiteX161" fmla="*/ 2272145 w 5081154"/>
                <a:gd name="connsiteY161" fmla="*/ 441439 h 5463886"/>
                <a:gd name="connsiteX162" fmla="*/ 2278380 w 5081154"/>
                <a:gd name="connsiteY162" fmla="*/ 529936 h 5463886"/>
                <a:gd name="connsiteX163" fmla="*/ 2321675 w 5081154"/>
                <a:gd name="connsiteY163" fmla="*/ 500494 h 5463886"/>
                <a:gd name="connsiteX164" fmla="*/ 2371205 w 5081154"/>
                <a:gd name="connsiteY164" fmla="*/ 523354 h 5463886"/>
                <a:gd name="connsiteX165" fmla="*/ 2401685 w 5081154"/>
                <a:gd name="connsiteY165" fmla="*/ 403339 h 5463886"/>
                <a:gd name="connsiteX166" fmla="*/ 2375015 w 5081154"/>
                <a:gd name="connsiteY166" fmla="*/ 235699 h 5463886"/>
                <a:gd name="connsiteX167" fmla="*/ 2392160 w 5081154"/>
                <a:gd name="connsiteY167" fmla="*/ 176644 h 5463886"/>
                <a:gd name="connsiteX168" fmla="*/ 2543001 w 5081154"/>
                <a:gd name="connsiteY168" fmla="*/ 128501 h 5463886"/>
                <a:gd name="connsiteX169" fmla="*/ 2580755 w 5081154"/>
                <a:gd name="connsiteY169" fmla="*/ 163309 h 5463886"/>
                <a:gd name="connsiteX170" fmla="*/ 2573135 w 5081154"/>
                <a:gd name="connsiteY170" fmla="*/ 266179 h 5463886"/>
                <a:gd name="connsiteX171" fmla="*/ 2628380 w 5081154"/>
                <a:gd name="connsiteY171" fmla="*/ 292849 h 5463886"/>
                <a:gd name="connsiteX172" fmla="*/ 2667519 w 5081154"/>
                <a:gd name="connsiteY172" fmla="*/ 355369 h 5463886"/>
                <a:gd name="connsiteX173" fmla="*/ 2662670 w 5081154"/>
                <a:gd name="connsiteY173" fmla="*/ 353809 h 5463886"/>
                <a:gd name="connsiteX174" fmla="*/ 2943398 w 5081154"/>
                <a:gd name="connsiteY174" fmla="*/ 307051 h 5463886"/>
                <a:gd name="connsiteX175" fmla="*/ 2978900 w 5081154"/>
                <a:gd name="connsiteY175" fmla="*/ 344284 h 5463886"/>
                <a:gd name="connsiteX176" fmla="*/ 3076055 w 5081154"/>
                <a:gd name="connsiteY176" fmla="*/ 290944 h 5463886"/>
                <a:gd name="connsiteX177" fmla="*/ 3125585 w 5081154"/>
                <a:gd name="connsiteY177" fmla="*/ 351904 h 5463886"/>
                <a:gd name="connsiteX178" fmla="*/ 3125585 w 5081154"/>
                <a:gd name="connsiteY178" fmla="*/ 416674 h 5463886"/>
                <a:gd name="connsiteX179" fmla="*/ 3265170 w 5081154"/>
                <a:gd name="connsiteY179" fmla="*/ 480233 h 5463886"/>
                <a:gd name="connsiteX180" fmla="*/ 3287510 w 5081154"/>
                <a:gd name="connsiteY180" fmla="*/ 538594 h 5463886"/>
                <a:gd name="connsiteX181" fmla="*/ 3247678 w 5081154"/>
                <a:gd name="connsiteY181" fmla="*/ 571500 h 5463886"/>
                <a:gd name="connsiteX182" fmla="*/ 3358861 w 5081154"/>
                <a:gd name="connsiteY182" fmla="*/ 710219 h 5463886"/>
                <a:gd name="connsiteX183" fmla="*/ 3359900 w 5081154"/>
                <a:gd name="connsiteY183" fmla="*/ 828154 h 5463886"/>
                <a:gd name="connsiteX184" fmla="*/ 3411335 w 5081154"/>
                <a:gd name="connsiteY184" fmla="*/ 860539 h 5463886"/>
                <a:gd name="connsiteX185" fmla="*/ 3436446 w 5081154"/>
                <a:gd name="connsiteY185" fmla="*/ 919422 h 5463886"/>
                <a:gd name="connsiteX186" fmla="*/ 3647209 w 5081154"/>
                <a:gd name="connsiteY186" fmla="*/ 1037359 h 5463886"/>
                <a:gd name="connsiteX187" fmla="*/ 3643745 w 5081154"/>
                <a:gd name="connsiteY187" fmla="*/ 1098664 h 5463886"/>
                <a:gd name="connsiteX188" fmla="*/ 3706783 w 5081154"/>
                <a:gd name="connsiteY188" fmla="*/ 1141095 h 5463886"/>
                <a:gd name="connsiteX0" fmla="*/ 3706783 w 5081154"/>
                <a:gd name="connsiteY0" fmla="*/ 1141095 h 5463886"/>
                <a:gd name="connsiteX1" fmla="*/ 3647209 w 5081154"/>
                <a:gd name="connsiteY1" fmla="*/ 1276350 h 5463886"/>
                <a:gd name="connsiteX2" fmla="*/ 3633874 w 5081154"/>
                <a:gd name="connsiteY2" fmla="*/ 1352723 h 5463886"/>
                <a:gd name="connsiteX3" fmla="*/ 3566852 w 5081154"/>
                <a:gd name="connsiteY3" fmla="*/ 1411605 h 5463886"/>
                <a:gd name="connsiteX4" fmla="*/ 3595254 w 5081154"/>
                <a:gd name="connsiteY4" fmla="*/ 1494559 h 5463886"/>
                <a:gd name="connsiteX5" fmla="*/ 3678381 w 5081154"/>
                <a:gd name="connsiteY5" fmla="*/ 1525732 h 5463886"/>
                <a:gd name="connsiteX6" fmla="*/ 3688772 w 5081154"/>
                <a:gd name="connsiteY6" fmla="*/ 1640032 h 5463886"/>
                <a:gd name="connsiteX7" fmla="*/ 3733107 w 5081154"/>
                <a:gd name="connsiteY7" fmla="*/ 1658043 h 5463886"/>
                <a:gd name="connsiteX8" fmla="*/ 3758911 w 5081154"/>
                <a:gd name="connsiteY8" fmla="*/ 1778751 h 5463886"/>
                <a:gd name="connsiteX9" fmla="*/ 3791642 w 5081154"/>
                <a:gd name="connsiteY9" fmla="*/ 1787236 h 5463886"/>
                <a:gd name="connsiteX10" fmla="*/ 3824720 w 5081154"/>
                <a:gd name="connsiteY10" fmla="*/ 1945178 h 5463886"/>
                <a:gd name="connsiteX11" fmla="*/ 3901959 w 5081154"/>
                <a:gd name="connsiteY11" fmla="*/ 1990379 h 5463886"/>
                <a:gd name="connsiteX12" fmla="*/ 3958936 w 5081154"/>
                <a:gd name="connsiteY12" fmla="*/ 2076450 h 5463886"/>
                <a:gd name="connsiteX13" fmla="*/ 4171257 w 5081154"/>
                <a:gd name="connsiteY13" fmla="*/ 2119053 h 5463886"/>
                <a:gd name="connsiteX14" fmla="*/ 4209530 w 5081154"/>
                <a:gd name="connsiteY14" fmla="*/ 2159749 h 5463886"/>
                <a:gd name="connsiteX15" fmla="*/ 4219055 w 5081154"/>
                <a:gd name="connsiteY15" fmla="*/ 2220709 h 5463886"/>
                <a:gd name="connsiteX16" fmla="*/ 4404013 w 5081154"/>
                <a:gd name="connsiteY16" fmla="*/ 2470266 h 5463886"/>
                <a:gd name="connsiteX17" fmla="*/ 4447309 w 5081154"/>
                <a:gd name="connsiteY17" fmla="*/ 2429741 h 5463886"/>
                <a:gd name="connsiteX18" fmla="*/ 4603172 w 5081154"/>
                <a:gd name="connsiteY18" fmla="*/ 2575214 h 5463886"/>
                <a:gd name="connsiteX19" fmla="*/ 4603172 w 5081154"/>
                <a:gd name="connsiteY19" fmla="*/ 2658341 h 5463886"/>
                <a:gd name="connsiteX20" fmla="*/ 4711584 w 5081154"/>
                <a:gd name="connsiteY20" fmla="*/ 2760345 h 5463886"/>
                <a:gd name="connsiteX21" fmla="*/ 4777220 w 5081154"/>
                <a:gd name="connsiteY21" fmla="*/ 2723629 h 5463886"/>
                <a:gd name="connsiteX22" fmla="*/ 4831772 w 5081154"/>
                <a:gd name="connsiteY22" fmla="*/ 2741468 h 5463886"/>
                <a:gd name="connsiteX23" fmla="*/ 4897755 w 5081154"/>
                <a:gd name="connsiteY23" fmla="*/ 2862522 h 5463886"/>
                <a:gd name="connsiteX24" fmla="*/ 4966854 w 5081154"/>
                <a:gd name="connsiteY24" fmla="*/ 2868237 h 5463886"/>
                <a:gd name="connsiteX25" fmla="*/ 5062277 w 5081154"/>
                <a:gd name="connsiteY25" fmla="*/ 3052156 h 5463886"/>
                <a:gd name="connsiteX26" fmla="*/ 5034395 w 5081154"/>
                <a:gd name="connsiteY26" fmla="*/ 3144634 h 5463886"/>
                <a:gd name="connsiteX27" fmla="*/ 5081154 w 5081154"/>
                <a:gd name="connsiteY27" fmla="*/ 3167496 h 5463886"/>
                <a:gd name="connsiteX28" fmla="*/ 5043920 w 5081154"/>
                <a:gd name="connsiteY28" fmla="*/ 3209404 h 5463886"/>
                <a:gd name="connsiteX29" fmla="*/ 5060372 w 5081154"/>
                <a:gd name="connsiteY29" fmla="*/ 3261014 h 5463886"/>
                <a:gd name="connsiteX30" fmla="*/ 5056562 w 5081154"/>
                <a:gd name="connsiteY30" fmla="*/ 3310024 h 5463886"/>
                <a:gd name="connsiteX31" fmla="*/ 4954731 w 5081154"/>
                <a:gd name="connsiteY31" fmla="*/ 3466061 h 5463886"/>
                <a:gd name="connsiteX32" fmla="*/ 4748645 w 5081154"/>
                <a:gd name="connsiteY32" fmla="*/ 3354532 h 5463886"/>
                <a:gd name="connsiteX33" fmla="*/ 4665518 w 5081154"/>
                <a:gd name="connsiteY33" fmla="*/ 3406486 h 5463886"/>
                <a:gd name="connsiteX34" fmla="*/ 4623954 w 5081154"/>
                <a:gd name="connsiteY34" fmla="*/ 3678209 h 5463886"/>
                <a:gd name="connsiteX35" fmla="*/ 4470861 w 5081154"/>
                <a:gd name="connsiteY35" fmla="*/ 3823855 h 5463886"/>
                <a:gd name="connsiteX36" fmla="*/ 4226155 w 5081154"/>
                <a:gd name="connsiteY36" fmla="*/ 3898669 h 5463886"/>
                <a:gd name="connsiteX37" fmla="*/ 4137313 w 5081154"/>
                <a:gd name="connsiteY37" fmla="*/ 3964825 h 5463886"/>
                <a:gd name="connsiteX38" fmla="*/ 4052281 w 5081154"/>
                <a:gd name="connsiteY38" fmla="*/ 3984567 h 5463886"/>
                <a:gd name="connsiteX39" fmla="*/ 3903864 w 5081154"/>
                <a:gd name="connsiteY39" fmla="*/ 4169179 h 5463886"/>
                <a:gd name="connsiteX40" fmla="*/ 4042063 w 5081154"/>
                <a:gd name="connsiteY40" fmla="*/ 4383232 h 5463886"/>
                <a:gd name="connsiteX41" fmla="*/ 4156363 w 5081154"/>
                <a:gd name="connsiteY41" fmla="*/ 4559877 h 5463886"/>
                <a:gd name="connsiteX42" fmla="*/ 4083627 w 5081154"/>
                <a:gd name="connsiteY42" fmla="*/ 4736523 h 5463886"/>
                <a:gd name="connsiteX43" fmla="*/ 4083627 w 5081154"/>
                <a:gd name="connsiteY43" fmla="*/ 4819650 h 5463886"/>
                <a:gd name="connsiteX44" fmla="*/ 4239490 w 5081154"/>
                <a:gd name="connsiteY44" fmla="*/ 4809259 h 5463886"/>
                <a:gd name="connsiteX45" fmla="*/ 4260272 w 5081154"/>
                <a:gd name="connsiteY45" fmla="*/ 4892386 h 5463886"/>
                <a:gd name="connsiteX46" fmla="*/ 4197927 w 5081154"/>
                <a:gd name="connsiteY46" fmla="*/ 5214505 h 5463886"/>
                <a:gd name="connsiteX47" fmla="*/ 3948545 w 5081154"/>
                <a:gd name="connsiteY47" fmla="*/ 5048250 h 5463886"/>
                <a:gd name="connsiteX48" fmla="*/ 4000500 w 5081154"/>
                <a:gd name="connsiteY48" fmla="*/ 4985905 h 5463886"/>
                <a:gd name="connsiteX49" fmla="*/ 3927763 w 5081154"/>
                <a:gd name="connsiteY49" fmla="*/ 4944341 h 5463886"/>
                <a:gd name="connsiteX50" fmla="*/ 3927763 w 5081154"/>
                <a:gd name="connsiteY50" fmla="*/ 4871605 h 5463886"/>
                <a:gd name="connsiteX51" fmla="*/ 3771900 w 5081154"/>
                <a:gd name="connsiteY51" fmla="*/ 4881996 h 5463886"/>
                <a:gd name="connsiteX52" fmla="*/ 3667990 w 5081154"/>
                <a:gd name="connsiteY52" fmla="*/ 4933950 h 5463886"/>
                <a:gd name="connsiteX53" fmla="*/ 3564081 w 5081154"/>
                <a:gd name="connsiteY53" fmla="*/ 4830041 h 5463886"/>
                <a:gd name="connsiteX54" fmla="*/ 3356263 w 5081154"/>
                <a:gd name="connsiteY54" fmla="*/ 4850823 h 5463886"/>
                <a:gd name="connsiteX55" fmla="*/ 3356263 w 5081154"/>
                <a:gd name="connsiteY55" fmla="*/ 4726132 h 5463886"/>
                <a:gd name="connsiteX56" fmla="*/ 3273136 w 5081154"/>
                <a:gd name="connsiteY56" fmla="*/ 4819650 h 5463886"/>
                <a:gd name="connsiteX57" fmla="*/ 3293918 w 5081154"/>
                <a:gd name="connsiteY57" fmla="*/ 4933950 h 5463886"/>
                <a:gd name="connsiteX58" fmla="*/ 2930236 w 5081154"/>
                <a:gd name="connsiteY58" fmla="*/ 4933950 h 5463886"/>
                <a:gd name="connsiteX59" fmla="*/ 2670463 w 5081154"/>
                <a:gd name="connsiteY59" fmla="*/ 4954732 h 5463886"/>
                <a:gd name="connsiteX60" fmla="*/ 2628900 w 5081154"/>
                <a:gd name="connsiteY60" fmla="*/ 5120986 h 5463886"/>
                <a:gd name="connsiteX61" fmla="*/ 2441863 w 5081154"/>
                <a:gd name="connsiteY61" fmla="*/ 5120986 h 5463886"/>
                <a:gd name="connsiteX62" fmla="*/ 2369127 w 5081154"/>
                <a:gd name="connsiteY62" fmla="*/ 5204114 h 5463886"/>
                <a:gd name="connsiteX63" fmla="*/ 2265218 w 5081154"/>
                <a:gd name="connsiteY63" fmla="*/ 5276850 h 5463886"/>
                <a:gd name="connsiteX64" fmla="*/ 1849581 w 5081154"/>
                <a:gd name="connsiteY64" fmla="*/ 5266459 h 5463886"/>
                <a:gd name="connsiteX65" fmla="*/ 1870363 w 5081154"/>
                <a:gd name="connsiteY65" fmla="*/ 5069032 h 5463886"/>
                <a:gd name="connsiteX66" fmla="*/ 1766454 w 5081154"/>
                <a:gd name="connsiteY66" fmla="*/ 5079423 h 5463886"/>
                <a:gd name="connsiteX67" fmla="*/ 1610590 w 5081154"/>
                <a:gd name="connsiteY67" fmla="*/ 4944341 h 5463886"/>
                <a:gd name="connsiteX68" fmla="*/ 1527463 w 5081154"/>
                <a:gd name="connsiteY68" fmla="*/ 5017077 h 5463886"/>
                <a:gd name="connsiteX69" fmla="*/ 1465118 w 5081154"/>
                <a:gd name="connsiteY69" fmla="*/ 5048250 h 5463886"/>
                <a:gd name="connsiteX70" fmla="*/ 1361209 w 5081154"/>
                <a:gd name="connsiteY70" fmla="*/ 5027468 h 5463886"/>
                <a:gd name="connsiteX71" fmla="*/ 1392381 w 5081154"/>
                <a:gd name="connsiteY71" fmla="*/ 5193723 h 5463886"/>
                <a:gd name="connsiteX72" fmla="*/ 1340427 w 5081154"/>
                <a:gd name="connsiteY72" fmla="*/ 5318414 h 5463886"/>
                <a:gd name="connsiteX73" fmla="*/ 1153390 w 5081154"/>
                <a:gd name="connsiteY73" fmla="*/ 5463886 h 5463886"/>
                <a:gd name="connsiteX74" fmla="*/ 1049481 w 5081154"/>
                <a:gd name="connsiteY74" fmla="*/ 5453496 h 5463886"/>
                <a:gd name="connsiteX75" fmla="*/ 1143000 w 5081154"/>
                <a:gd name="connsiteY75" fmla="*/ 5276850 h 5463886"/>
                <a:gd name="connsiteX76" fmla="*/ 997527 w 5081154"/>
                <a:gd name="connsiteY76" fmla="*/ 5339196 h 5463886"/>
                <a:gd name="connsiteX77" fmla="*/ 955963 w 5081154"/>
                <a:gd name="connsiteY77" fmla="*/ 5224896 h 5463886"/>
                <a:gd name="connsiteX78" fmla="*/ 997527 w 5081154"/>
                <a:gd name="connsiteY78" fmla="*/ 5152159 h 5463886"/>
                <a:gd name="connsiteX79" fmla="*/ 924790 w 5081154"/>
                <a:gd name="connsiteY79" fmla="*/ 5110596 h 5463886"/>
                <a:gd name="connsiteX80" fmla="*/ 862445 w 5081154"/>
                <a:gd name="connsiteY80" fmla="*/ 5058641 h 5463886"/>
                <a:gd name="connsiteX81" fmla="*/ 779318 w 5081154"/>
                <a:gd name="connsiteY81" fmla="*/ 5006686 h 5463886"/>
                <a:gd name="connsiteX82" fmla="*/ 675409 w 5081154"/>
                <a:gd name="connsiteY82" fmla="*/ 4892386 h 5463886"/>
                <a:gd name="connsiteX83" fmla="*/ 602672 w 5081154"/>
                <a:gd name="connsiteY83" fmla="*/ 5027468 h 5463886"/>
                <a:gd name="connsiteX84" fmla="*/ 415636 w 5081154"/>
                <a:gd name="connsiteY84" fmla="*/ 5027468 h 5463886"/>
                <a:gd name="connsiteX85" fmla="*/ 353290 w 5081154"/>
                <a:gd name="connsiteY85" fmla="*/ 4965123 h 5463886"/>
                <a:gd name="connsiteX86" fmla="*/ 488372 w 5081154"/>
                <a:gd name="connsiteY86" fmla="*/ 4892386 h 5463886"/>
                <a:gd name="connsiteX87" fmla="*/ 633845 w 5081154"/>
                <a:gd name="connsiteY87" fmla="*/ 4902777 h 5463886"/>
                <a:gd name="connsiteX88" fmla="*/ 748145 w 5081154"/>
                <a:gd name="connsiteY88" fmla="*/ 4798868 h 5463886"/>
                <a:gd name="connsiteX89" fmla="*/ 852054 w 5081154"/>
                <a:gd name="connsiteY89" fmla="*/ 4830041 h 5463886"/>
                <a:gd name="connsiteX90" fmla="*/ 955963 w 5081154"/>
                <a:gd name="connsiteY90" fmla="*/ 4788477 h 5463886"/>
                <a:gd name="connsiteX91" fmla="*/ 976745 w 5081154"/>
                <a:gd name="connsiteY91" fmla="*/ 4861214 h 5463886"/>
                <a:gd name="connsiteX92" fmla="*/ 1039090 w 5081154"/>
                <a:gd name="connsiteY92" fmla="*/ 4694959 h 5463886"/>
                <a:gd name="connsiteX93" fmla="*/ 966354 w 5081154"/>
                <a:gd name="connsiteY93" fmla="*/ 4622223 h 5463886"/>
                <a:gd name="connsiteX94" fmla="*/ 1039090 w 5081154"/>
                <a:gd name="connsiteY94" fmla="*/ 4539096 h 5463886"/>
                <a:gd name="connsiteX95" fmla="*/ 976745 w 5081154"/>
                <a:gd name="connsiteY95" fmla="*/ 4435186 h 5463886"/>
                <a:gd name="connsiteX96" fmla="*/ 997527 w 5081154"/>
                <a:gd name="connsiteY96" fmla="*/ 4341668 h 5463886"/>
                <a:gd name="connsiteX97" fmla="*/ 1028700 w 5081154"/>
                <a:gd name="connsiteY97" fmla="*/ 4102677 h 5463886"/>
                <a:gd name="connsiteX98" fmla="*/ 935181 w 5081154"/>
                <a:gd name="connsiteY98" fmla="*/ 3676650 h 5463886"/>
                <a:gd name="connsiteX99" fmla="*/ 987136 w 5081154"/>
                <a:gd name="connsiteY99" fmla="*/ 3531177 h 5463886"/>
                <a:gd name="connsiteX100" fmla="*/ 1080654 w 5081154"/>
                <a:gd name="connsiteY100" fmla="*/ 3479223 h 5463886"/>
                <a:gd name="connsiteX101" fmla="*/ 1101436 w 5081154"/>
                <a:gd name="connsiteY101" fmla="*/ 3520786 h 5463886"/>
                <a:gd name="connsiteX102" fmla="*/ 1246909 w 5081154"/>
                <a:gd name="connsiteY102" fmla="*/ 3406486 h 5463886"/>
                <a:gd name="connsiteX103" fmla="*/ 1288472 w 5081154"/>
                <a:gd name="connsiteY103" fmla="*/ 3240232 h 5463886"/>
                <a:gd name="connsiteX104" fmla="*/ 1236518 w 5081154"/>
                <a:gd name="connsiteY104" fmla="*/ 3125932 h 5463886"/>
                <a:gd name="connsiteX105" fmla="*/ 1340427 w 5081154"/>
                <a:gd name="connsiteY105" fmla="*/ 3157105 h 5463886"/>
                <a:gd name="connsiteX106" fmla="*/ 1444336 w 5081154"/>
                <a:gd name="connsiteY106" fmla="*/ 3157105 h 5463886"/>
                <a:gd name="connsiteX107" fmla="*/ 1465118 w 5081154"/>
                <a:gd name="connsiteY107" fmla="*/ 3136323 h 5463886"/>
                <a:gd name="connsiteX108" fmla="*/ 1413163 w 5081154"/>
                <a:gd name="connsiteY108" fmla="*/ 2990850 h 5463886"/>
                <a:gd name="connsiteX109" fmla="*/ 1454727 w 5081154"/>
                <a:gd name="connsiteY109" fmla="*/ 2793423 h 5463886"/>
                <a:gd name="connsiteX110" fmla="*/ 1371600 w 5081154"/>
                <a:gd name="connsiteY110" fmla="*/ 2575214 h 5463886"/>
                <a:gd name="connsiteX111" fmla="*/ 1267690 w 5081154"/>
                <a:gd name="connsiteY111" fmla="*/ 2564823 h 5463886"/>
                <a:gd name="connsiteX112" fmla="*/ 1205345 w 5081154"/>
                <a:gd name="connsiteY112" fmla="*/ 2450523 h 5463886"/>
                <a:gd name="connsiteX113" fmla="*/ 1278081 w 5081154"/>
                <a:gd name="connsiteY113" fmla="*/ 2346614 h 5463886"/>
                <a:gd name="connsiteX114" fmla="*/ 1132609 w 5081154"/>
                <a:gd name="connsiteY114" fmla="*/ 2211532 h 5463886"/>
                <a:gd name="connsiteX115" fmla="*/ 1132609 w 5081154"/>
                <a:gd name="connsiteY115" fmla="*/ 2086841 h 5463886"/>
                <a:gd name="connsiteX116" fmla="*/ 1132609 w 5081154"/>
                <a:gd name="connsiteY116" fmla="*/ 2086841 h 5463886"/>
                <a:gd name="connsiteX117" fmla="*/ 1163781 w 5081154"/>
                <a:gd name="connsiteY117" fmla="*/ 1962150 h 5463886"/>
                <a:gd name="connsiteX118" fmla="*/ 1132609 w 5081154"/>
                <a:gd name="connsiteY118" fmla="*/ 1879023 h 5463886"/>
                <a:gd name="connsiteX119" fmla="*/ 1132609 w 5081154"/>
                <a:gd name="connsiteY119" fmla="*/ 1785505 h 5463886"/>
                <a:gd name="connsiteX120" fmla="*/ 1070263 w 5081154"/>
                <a:gd name="connsiteY120" fmla="*/ 1754332 h 5463886"/>
                <a:gd name="connsiteX121" fmla="*/ 955963 w 5081154"/>
                <a:gd name="connsiteY121" fmla="*/ 1816677 h 5463886"/>
                <a:gd name="connsiteX122" fmla="*/ 914400 w 5081154"/>
                <a:gd name="connsiteY122" fmla="*/ 1650423 h 5463886"/>
                <a:gd name="connsiteX123" fmla="*/ 841663 w 5081154"/>
                <a:gd name="connsiteY123" fmla="*/ 1421823 h 5463886"/>
                <a:gd name="connsiteX124" fmla="*/ 654627 w 5081154"/>
                <a:gd name="connsiteY124" fmla="*/ 1328305 h 5463886"/>
                <a:gd name="connsiteX125" fmla="*/ 342900 w 5081154"/>
                <a:gd name="connsiteY125" fmla="*/ 1307523 h 5463886"/>
                <a:gd name="connsiteX126" fmla="*/ 394854 w 5081154"/>
                <a:gd name="connsiteY126" fmla="*/ 1473777 h 5463886"/>
                <a:gd name="connsiteX127" fmla="*/ 270163 w 5081154"/>
                <a:gd name="connsiteY127" fmla="*/ 1546514 h 5463886"/>
                <a:gd name="connsiteX128" fmla="*/ 51954 w 5081154"/>
                <a:gd name="connsiteY128" fmla="*/ 1619250 h 5463886"/>
                <a:gd name="connsiteX129" fmla="*/ 114300 w 5081154"/>
                <a:gd name="connsiteY129" fmla="*/ 1359477 h 5463886"/>
                <a:gd name="connsiteX130" fmla="*/ 10390 w 5081154"/>
                <a:gd name="connsiteY130" fmla="*/ 1099705 h 5463886"/>
                <a:gd name="connsiteX131" fmla="*/ 0 w 5081154"/>
                <a:gd name="connsiteY131" fmla="*/ 798368 h 5463886"/>
                <a:gd name="connsiteX132" fmla="*/ 270163 w 5081154"/>
                <a:gd name="connsiteY132" fmla="*/ 673677 h 5463886"/>
                <a:gd name="connsiteX133" fmla="*/ 571500 w 5081154"/>
                <a:gd name="connsiteY133" fmla="*/ 746414 h 5463886"/>
                <a:gd name="connsiteX134" fmla="*/ 571500 w 5081154"/>
                <a:gd name="connsiteY134" fmla="*/ 538596 h 5463886"/>
                <a:gd name="connsiteX135" fmla="*/ 852054 w 5081154"/>
                <a:gd name="connsiteY135" fmla="*/ 226868 h 5463886"/>
                <a:gd name="connsiteX136" fmla="*/ 1111827 w 5081154"/>
                <a:gd name="connsiteY136" fmla="*/ 112568 h 5463886"/>
                <a:gd name="connsiteX137" fmla="*/ 1211060 w 5081154"/>
                <a:gd name="connsiteY137" fmla="*/ 0 h 5463886"/>
                <a:gd name="connsiteX138" fmla="*/ 1289165 w 5081154"/>
                <a:gd name="connsiteY138" fmla="*/ 31864 h 5463886"/>
                <a:gd name="connsiteX139" fmla="*/ 1325360 w 5081154"/>
                <a:gd name="connsiteY139" fmla="*/ 79489 h 5463886"/>
                <a:gd name="connsiteX140" fmla="*/ 1432040 w 5081154"/>
                <a:gd name="connsiteY140" fmla="*/ 129019 h 5463886"/>
                <a:gd name="connsiteX141" fmla="*/ 1492480 w 5081154"/>
                <a:gd name="connsiteY141" fmla="*/ 233796 h 5463886"/>
                <a:gd name="connsiteX142" fmla="*/ 1489190 w 5081154"/>
                <a:gd name="connsiteY142" fmla="*/ 285229 h 5463886"/>
                <a:gd name="connsiteX143" fmla="*/ 1694930 w 5081154"/>
                <a:gd name="connsiteY143" fmla="*/ 393814 h 5463886"/>
                <a:gd name="connsiteX144" fmla="*/ 1694930 w 5081154"/>
                <a:gd name="connsiteY144" fmla="*/ 523354 h 5463886"/>
                <a:gd name="connsiteX145" fmla="*/ 1710516 w 5081154"/>
                <a:gd name="connsiteY145" fmla="*/ 585874 h 5463886"/>
                <a:gd name="connsiteX146" fmla="*/ 1769225 w 5081154"/>
                <a:gd name="connsiteY146" fmla="*/ 576694 h 5463886"/>
                <a:gd name="connsiteX147" fmla="*/ 1803515 w 5081154"/>
                <a:gd name="connsiteY147" fmla="*/ 618604 h 5463886"/>
                <a:gd name="connsiteX148" fmla="*/ 1830185 w 5081154"/>
                <a:gd name="connsiteY148" fmla="*/ 559549 h 5463886"/>
                <a:gd name="connsiteX149" fmla="*/ 1921625 w 5081154"/>
                <a:gd name="connsiteY149" fmla="*/ 570979 h 5463886"/>
                <a:gd name="connsiteX150" fmla="*/ 1948295 w 5081154"/>
                <a:gd name="connsiteY150" fmla="*/ 511924 h 5463886"/>
                <a:gd name="connsiteX151" fmla="*/ 1870190 w 5081154"/>
                <a:gd name="connsiteY151" fmla="*/ 470014 h 5463886"/>
                <a:gd name="connsiteX152" fmla="*/ 1820660 w 5081154"/>
                <a:gd name="connsiteY152" fmla="*/ 388099 h 5463886"/>
                <a:gd name="connsiteX153" fmla="*/ 1836593 w 5081154"/>
                <a:gd name="connsiteY153" fmla="*/ 347749 h 5463886"/>
                <a:gd name="connsiteX154" fmla="*/ 1976870 w 5081154"/>
                <a:gd name="connsiteY154" fmla="*/ 315709 h 5463886"/>
                <a:gd name="connsiteX155" fmla="*/ 2009255 w 5081154"/>
                <a:gd name="connsiteY155" fmla="*/ 344284 h 5463886"/>
                <a:gd name="connsiteX156" fmla="*/ 2070215 w 5081154"/>
                <a:gd name="connsiteY156" fmla="*/ 344284 h 5463886"/>
                <a:gd name="connsiteX157" fmla="*/ 2098790 w 5081154"/>
                <a:gd name="connsiteY157" fmla="*/ 382384 h 5463886"/>
                <a:gd name="connsiteX158" fmla="*/ 2138795 w 5081154"/>
                <a:gd name="connsiteY158" fmla="*/ 361429 h 5463886"/>
                <a:gd name="connsiteX159" fmla="*/ 2176895 w 5081154"/>
                <a:gd name="connsiteY159" fmla="*/ 384289 h 5463886"/>
                <a:gd name="connsiteX160" fmla="*/ 2235950 w 5081154"/>
                <a:gd name="connsiteY160" fmla="*/ 386194 h 5463886"/>
                <a:gd name="connsiteX161" fmla="*/ 2272145 w 5081154"/>
                <a:gd name="connsiteY161" fmla="*/ 441439 h 5463886"/>
                <a:gd name="connsiteX162" fmla="*/ 2278380 w 5081154"/>
                <a:gd name="connsiteY162" fmla="*/ 529936 h 5463886"/>
                <a:gd name="connsiteX163" fmla="*/ 2321675 w 5081154"/>
                <a:gd name="connsiteY163" fmla="*/ 500494 h 5463886"/>
                <a:gd name="connsiteX164" fmla="*/ 2371205 w 5081154"/>
                <a:gd name="connsiteY164" fmla="*/ 523354 h 5463886"/>
                <a:gd name="connsiteX165" fmla="*/ 2401685 w 5081154"/>
                <a:gd name="connsiteY165" fmla="*/ 403339 h 5463886"/>
                <a:gd name="connsiteX166" fmla="*/ 2375015 w 5081154"/>
                <a:gd name="connsiteY166" fmla="*/ 235699 h 5463886"/>
                <a:gd name="connsiteX167" fmla="*/ 2392160 w 5081154"/>
                <a:gd name="connsiteY167" fmla="*/ 176644 h 5463886"/>
                <a:gd name="connsiteX168" fmla="*/ 2543001 w 5081154"/>
                <a:gd name="connsiteY168" fmla="*/ 128501 h 5463886"/>
                <a:gd name="connsiteX169" fmla="*/ 2580755 w 5081154"/>
                <a:gd name="connsiteY169" fmla="*/ 163309 h 5463886"/>
                <a:gd name="connsiteX170" fmla="*/ 2573135 w 5081154"/>
                <a:gd name="connsiteY170" fmla="*/ 266179 h 5463886"/>
                <a:gd name="connsiteX171" fmla="*/ 2628380 w 5081154"/>
                <a:gd name="connsiteY171" fmla="*/ 292849 h 5463886"/>
                <a:gd name="connsiteX172" fmla="*/ 2667519 w 5081154"/>
                <a:gd name="connsiteY172" fmla="*/ 355369 h 5463886"/>
                <a:gd name="connsiteX173" fmla="*/ 2662670 w 5081154"/>
                <a:gd name="connsiteY173" fmla="*/ 353809 h 5463886"/>
                <a:gd name="connsiteX174" fmla="*/ 2943398 w 5081154"/>
                <a:gd name="connsiteY174" fmla="*/ 307051 h 5463886"/>
                <a:gd name="connsiteX175" fmla="*/ 2978900 w 5081154"/>
                <a:gd name="connsiteY175" fmla="*/ 344284 h 5463886"/>
                <a:gd name="connsiteX176" fmla="*/ 3076055 w 5081154"/>
                <a:gd name="connsiteY176" fmla="*/ 290944 h 5463886"/>
                <a:gd name="connsiteX177" fmla="*/ 3125585 w 5081154"/>
                <a:gd name="connsiteY177" fmla="*/ 351904 h 5463886"/>
                <a:gd name="connsiteX178" fmla="*/ 3125585 w 5081154"/>
                <a:gd name="connsiteY178" fmla="*/ 416674 h 5463886"/>
                <a:gd name="connsiteX179" fmla="*/ 3265170 w 5081154"/>
                <a:gd name="connsiteY179" fmla="*/ 480233 h 5463886"/>
                <a:gd name="connsiteX180" fmla="*/ 3287510 w 5081154"/>
                <a:gd name="connsiteY180" fmla="*/ 538594 h 5463886"/>
                <a:gd name="connsiteX181" fmla="*/ 3247678 w 5081154"/>
                <a:gd name="connsiteY181" fmla="*/ 571500 h 5463886"/>
                <a:gd name="connsiteX182" fmla="*/ 3358861 w 5081154"/>
                <a:gd name="connsiteY182" fmla="*/ 710219 h 5463886"/>
                <a:gd name="connsiteX183" fmla="*/ 3359900 w 5081154"/>
                <a:gd name="connsiteY183" fmla="*/ 828154 h 5463886"/>
                <a:gd name="connsiteX184" fmla="*/ 3411335 w 5081154"/>
                <a:gd name="connsiteY184" fmla="*/ 860539 h 5463886"/>
                <a:gd name="connsiteX185" fmla="*/ 3436446 w 5081154"/>
                <a:gd name="connsiteY185" fmla="*/ 919422 h 5463886"/>
                <a:gd name="connsiteX186" fmla="*/ 3647209 w 5081154"/>
                <a:gd name="connsiteY186" fmla="*/ 1037359 h 5463886"/>
                <a:gd name="connsiteX187" fmla="*/ 3643745 w 5081154"/>
                <a:gd name="connsiteY187" fmla="*/ 1098664 h 5463886"/>
                <a:gd name="connsiteX188" fmla="*/ 3706783 w 5081154"/>
                <a:gd name="connsiteY188" fmla="*/ 1141095 h 5463886"/>
                <a:gd name="connsiteX0" fmla="*/ 3706783 w 5081154"/>
                <a:gd name="connsiteY0" fmla="*/ 1141095 h 5463886"/>
                <a:gd name="connsiteX1" fmla="*/ 3647209 w 5081154"/>
                <a:gd name="connsiteY1" fmla="*/ 1276350 h 5463886"/>
                <a:gd name="connsiteX2" fmla="*/ 3633874 w 5081154"/>
                <a:gd name="connsiteY2" fmla="*/ 1352723 h 5463886"/>
                <a:gd name="connsiteX3" fmla="*/ 3566852 w 5081154"/>
                <a:gd name="connsiteY3" fmla="*/ 1411605 h 5463886"/>
                <a:gd name="connsiteX4" fmla="*/ 3595254 w 5081154"/>
                <a:gd name="connsiteY4" fmla="*/ 1494559 h 5463886"/>
                <a:gd name="connsiteX5" fmla="*/ 3678381 w 5081154"/>
                <a:gd name="connsiteY5" fmla="*/ 1525732 h 5463886"/>
                <a:gd name="connsiteX6" fmla="*/ 3688772 w 5081154"/>
                <a:gd name="connsiteY6" fmla="*/ 1640032 h 5463886"/>
                <a:gd name="connsiteX7" fmla="*/ 3733107 w 5081154"/>
                <a:gd name="connsiteY7" fmla="*/ 1658043 h 5463886"/>
                <a:gd name="connsiteX8" fmla="*/ 3758911 w 5081154"/>
                <a:gd name="connsiteY8" fmla="*/ 1778751 h 5463886"/>
                <a:gd name="connsiteX9" fmla="*/ 3791642 w 5081154"/>
                <a:gd name="connsiteY9" fmla="*/ 1787236 h 5463886"/>
                <a:gd name="connsiteX10" fmla="*/ 3824720 w 5081154"/>
                <a:gd name="connsiteY10" fmla="*/ 1945178 h 5463886"/>
                <a:gd name="connsiteX11" fmla="*/ 3901959 w 5081154"/>
                <a:gd name="connsiteY11" fmla="*/ 1990379 h 5463886"/>
                <a:gd name="connsiteX12" fmla="*/ 3958936 w 5081154"/>
                <a:gd name="connsiteY12" fmla="*/ 2076450 h 5463886"/>
                <a:gd name="connsiteX13" fmla="*/ 4171257 w 5081154"/>
                <a:gd name="connsiteY13" fmla="*/ 2119053 h 5463886"/>
                <a:gd name="connsiteX14" fmla="*/ 4209530 w 5081154"/>
                <a:gd name="connsiteY14" fmla="*/ 2159749 h 5463886"/>
                <a:gd name="connsiteX15" fmla="*/ 4219055 w 5081154"/>
                <a:gd name="connsiteY15" fmla="*/ 2220709 h 5463886"/>
                <a:gd name="connsiteX16" fmla="*/ 4404013 w 5081154"/>
                <a:gd name="connsiteY16" fmla="*/ 2470266 h 5463886"/>
                <a:gd name="connsiteX17" fmla="*/ 4447309 w 5081154"/>
                <a:gd name="connsiteY17" fmla="*/ 2429741 h 5463886"/>
                <a:gd name="connsiteX18" fmla="*/ 4603172 w 5081154"/>
                <a:gd name="connsiteY18" fmla="*/ 2575214 h 5463886"/>
                <a:gd name="connsiteX19" fmla="*/ 4603172 w 5081154"/>
                <a:gd name="connsiteY19" fmla="*/ 2658341 h 5463886"/>
                <a:gd name="connsiteX20" fmla="*/ 4711584 w 5081154"/>
                <a:gd name="connsiteY20" fmla="*/ 2760345 h 5463886"/>
                <a:gd name="connsiteX21" fmla="*/ 4777220 w 5081154"/>
                <a:gd name="connsiteY21" fmla="*/ 2723629 h 5463886"/>
                <a:gd name="connsiteX22" fmla="*/ 4831772 w 5081154"/>
                <a:gd name="connsiteY22" fmla="*/ 2741468 h 5463886"/>
                <a:gd name="connsiteX23" fmla="*/ 4897755 w 5081154"/>
                <a:gd name="connsiteY23" fmla="*/ 2862522 h 5463886"/>
                <a:gd name="connsiteX24" fmla="*/ 4966854 w 5081154"/>
                <a:gd name="connsiteY24" fmla="*/ 2868237 h 5463886"/>
                <a:gd name="connsiteX25" fmla="*/ 5062277 w 5081154"/>
                <a:gd name="connsiteY25" fmla="*/ 3052156 h 5463886"/>
                <a:gd name="connsiteX26" fmla="*/ 5034395 w 5081154"/>
                <a:gd name="connsiteY26" fmla="*/ 3144634 h 5463886"/>
                <a:gd name="connsiteX27" fmla="*/ 5081154 w 5081154"/>
                <a:gd name="connsiteY27" fmla="*/ 3167496 h 5463886"/>
                <a:gd name="connsiteX28" fmla="*/ 5043920 w 5081154"/>
                <a:gd name="connsiteY28" fmla="*/ 3209404 h 5463886"/>
                <a:gd name="connsiteX29" fmla="*/ 5060372 w 5081154"/>
                <a:gd name="connsiteY29" fmla="*/ 3261014 h 5463886"/>
                <a:gd name="connsiteX30" fmla="*/ 5056562 w 5081154"/>
                <a:gd name="connsiteY30" fmla="*/ 3310024 h 5463886"/>
                <a:gd name="connsiteX31" fmla="*/ 4954731 w 5081154"/>
                <a:gd name="connsiteY31" fmla="*/ 3466061 h 5463886"/>
                <a:gd name="connsiteX32" fmla="*/ 4748645 w 5081154"/>
                <a:gd name="connsiteY32" fmla="*/ 3354532 h 5463886"/>
                <a:gd name="connsiteX33" fmla="*/ 4665518 w 5081154"/>
                <a:gd name="connsiteY33" fmla="*/ 3406486 h 5463886"/>
                <a:gd name="connsiteX34" fmla="*/ 4623954 w 5081154"/>
                <a:gd name="connsiteY34" fmla="*/ 3678209 h 5463886"/>
                <a:gd name="connsiteX35" fmla="*/ 4470861 w 5081154"/>
                <a:gd name="connsiteY35" fmla="*/ 3823855 h 5463886"/>
                <a:gd name="connsiteX36" fmla="*/ 4226155 w 5081154"/>
                <a:gd name="connsiteY36" fmla="*/ 3898669 h 5463886"/>
                <a:gd name="connsiteX37" fmla="*/ 4137313 w 5081154"/>
                <a:gd name="connsiteY37" fmla="*/ 3964825 h 5463886"/>
                <a:gd name="connsiteX38" fmla="*/ 4052281 w 5081154"/>
                <a:gd name="connsiteY38" fmla="*/ 3984567 h 5463886"/>
                <a:gd name="connsiteX39" fmla="*/ 3954260 w 5081154"/>
                <a:gd name="connsiteY39" fmla="*/ 4081894 h 5463886"/>
                <a:gd name="connsiteX40" fmla="*/ 3903864 w 5081154"/>
                <a:gd name="connsiteY40" fmla="*/ 4169179 h 5463886"/>
                <a:gd name="connsiteX41" fmla="*/ 4042063 w 5081154"/>
                <a:gd name="connsiteY41" fmla="*/ 4383232 h 5463886"/>
                <a:gd name="connsiteX42" fmla="*/ 4156363 w 5081154"/>
                <a:gd name="connsiteY42" fmla="*/ 4559877 h 5463886"/>
                <a:gd name="connsiteX43" fmla="*/ 4083627 w 5081154"/>
                <a:gd name="connsiteY43" fmla="*/ 4736523 h 5463886"/>
                <a:gd name="connsiteX44" fmla="*/ 4083627 w 5081154"/>
                <a:gd name="connsiteY44" fmla="*/ 4819650 h 5463886"/>
                <a:gd name="connsiteX45" fmla="*/ 4239490 w 5081154"/>
                <a:gd name="connsiteY45" fmla="*/ 4809259 h 5463886"/>
                <a:gd name="connsiteX46" fmla="*/ 4260272 w 5081154"/>
                <a:gd name="connsiteY46" fmla="*/ 4892386 h 5463886"/>
                <a:gd name="connsiteX47" fmla="*/ 4197927 w 5081154"/>
                <a:gd name="connsiteY47" fmla="*/ 5214505 h 5463886"/>
                <a:gd name="connsiteX48" fmla="*/ 3948545 w 5081154"/>
                <a:gd name="connsiteY48" fmla="*/ 5048250 h 5463886"/>
                <a:gd name="connsiteX49" fmla="*/ 4000500 w 5081154"/>
                <a:gd name="connsiteY49" fmla="*/ 4985905 h 5463886"/>
                <a:gd name="connsiteX50" fmla="*/ 3927763 w 5081154"/>
                <a:gd name="connsiteY50" fmla="*/ 4944341 h 5463886"/>
                <a:gd name="connsiteX51" fmla="*/ 3927763 w 5081154"/>
                <a:gd name="connsiteY51" fmla="*/ 4871605 h 5463886"/>
                <a:gd name="connsiteX52" fmla="*/ 3771900 w 5081154"/>
                <a:gd name="connsiteY52" fmla="*/ 4881996 h 5463886"/>
                <a:gd name="connsiteX53" fmla="*/ 3667990 w 5081154"/>
                <a:gd name="connsiteY53" fmla="*/ 4933950 h 5463886"/>
                <a:gd name="connsiteX54" fmla="*/ 3564081 w 5081154"/>
                <a:gd name="connsiteY54" fmla="*/ 4830041 h 5463886"/>
                <a:gd name="connsiteX55" fmla="*/ 3356263 w 5081154"/>
                <a:gd name="connsiteY55" fmla="*/ 4850823 h 5463886"/>
                <a:gd name="connsiteX56" fmla="*/ 3356263 w 5081154"/>
                <a:gd name="connsiteY56" fmla="*/ 4726132 h 5463886"/>
                <a:gd name="connsiteX57" fmla="*/ 3273136 w 5081154"/>
                <a:gd name="connsiteY57" fmla="*/ 4819650 h 5463886"/>
                <a:gd name="connsiteX58" fmla="*/ 3293918 w 5081154"/>
                <a:gd name="connsiteY58" fmla="*/ 4933950 h 5463886"/>
                <a:gd name="connsiteX59" fmla="*/ 2930236 w 5081154"/>
                <a:gd name="connsiteY59" fmla="*/ 4933950 h 5463886"/>
                <a:gd name="connsiteX60" fmla="*/ 2670463 w 5081154"/>
                <a:gd name="connsiteY60" fmla="*/ 4954732 h 5463886"/>
                <a:gd name="connsiteX61" fmla="*/ 2628900 w 5081154"/>
                <a:gd name="connsiteY61" fmla="*/ 5120986 h 5463886"/>
                <a:gd name="connsiteX62" fmla="*/ 2441863 w 5081154"/>
                <a:gd name="connsiteY62" fmla="*/ 5120986 h 5463886"/>
                <a:gd name="connsiteX63" fmla="*/ 2369127 w 5081154"/>
                <a:gd name="connsiteY63" fmla="*/ 5204114 h 5463886"/>
                <a:gd name="connsiteX64" fmla="*/ 2265218 w 5081154"/>
                <a:gd name="connsiteY64" fmla="*/ 5276850 h 5463886"/>
                <a:gd name="connsiteX65" fmla="*/ 1849581 w 5081154"/>
                <a:gd name="connsiteY65" fmla="*/ 5266459 h 5463886"/>
                <a:gd name="connsiteX66" fmla="*/ 1870363 w 5081154"/>
                <a:gd name="connsiteY66" fmla="*/ 5069032 h 5463886"/>
                <a:gd name="connsiteX67" fmla="*/ 1766454 w 5081154"/>
                <a:gd name="connsiteY67" fmla="*/ 5079423 h 5463886"/>
                <a:gd name="connsiteX68" fmla="*/ 1610590 w 5081154"/>
                <a:gd name="connsiteY68" fmla="*/ 4944341 h 5463886"/>
                <a:gd name="connsiteX69" fmla="*/ 1527463 w 5081154"/>
                <a:gd name="connsiteY69" fmla="*/ 5017077 h 5463886"/>
                <a:gd name="connsiteX70" fmla="*/ 1465118 w 5081154"/>
                <a:gd name="connsiteY70" fmla="*/ 5048250 h 5463886"/>
                <a:gd name="connsiteX71" fmla="*/ 1361209 w 5081154"/>
                <a:gd name="connsiteY71" fmla="*/ 5027468 h 5463886"/>
                <a:gd name="connsiteX72" fmla="*/ 1392381 w 5081154"/>
                <a:gd name="connsiteY72" fmla="*/ 5193723 h 5463886"/>
                <a:gd name="connsiteX73" fmla="*/ 1340427 w 5081154"/>
                <a:gd name="connsiteY73" fmla="*/ 5318414 h 5463886"/>
                <a:gd name="connsiteX74" fmla="*/ 1153390 w 5081154"/>
                <a:gd name="connsiteY74" fmla="*/ 5463886 h 5463886"/>
                <a:gd name="connsiteX75" fmla="*/ 1049481 w 5081154"/>
                <a:gd name="connsiteY75" fmla="*/ 5453496 h 5463886"/>
                <a:gd name="connsiteX76" fmla="*/ 1143000 w 5081154"/>
                <a:gd name="connsiteY76" fmla="*/ 5276850 h 5463886"/>
                <a:gd name="connsiteX77" fmla="*/ 997527 w 5081154"/>
                <a:gd name="connsiteY77" fmla="*/ 5339196 h 5463886"/>
                <a:gd name="connsiteX78" fmla="*/ 955963 w 5081154"/>
                <a:gd name="connsiteY78" fmla="*/ 5224896 h 5463886"/>
                <a:gd name="connsiteX79" fmla="*/ 997527 w 5081154"/>
                <a:gd name="connsiteY79" fmla="*/ 5152159 h 5463886"/>
                <a:gd name="connsiteX80" fmla="*/ 924790 w 5081154"/>
                <a:gd name="connsiteY80" fmla="*/ 5110596 h 5463886"/>
                <a:gd name="connsiteX81" fmla="*/ 862445 w 5081154"/>
                <a:gd name="connsiteY81" fmla="*/ 5058641 h 5463886"/>
                <a:gd name="connsiteX82" fmla="*/ 779318 w 5081154"/>
                <a:gd name="connsiteY82" fmla="*/ 5006686 h 5463886"/>
                <a:gd name="connsiteX83" fmla="*/ 675409 w 5081154"/>
                <a:gd name="connsiteY83" fmla="*/ 4892386 h 5463886"/>
                <a:gd name="connsiteX84" fmla="*/ 602672 w 5081154"/>
                <a:gd name="connsiteY84" fmla="*/ 5027468 h 5463886"/>
                <a:gd name="connsiteX85" fmla="*/ 415636 w 5081154"/>
                <a:gd name="connsiteY85" fmla="*/ 5027468 h 5463886"/>
                <a:gd name="connsiteX86" fmla="*/ 353290 w 5081154"/>
                <a:gd name="connsiteY86" fmla="*/ 4965123 h 5463886"/>
                <a:gd name="connsiteX87" fmla="*/ 488372 w 5081154"/>
                <a:gd name="connsiteY87" fmla="*/ 4892386 h 5463886"/>
                <a:gd name="connsiteX88" fmla="*/ 633845 w 5081154"/>
                <a:gd name="connsiteY88" fmla="*/ 4902777 h 5463886"/>
                <a:gd name="connsiteX89" fmla="*/ 748145 w 5081154"/>
                <a:gd name="connsiteY89" fmla="*/ 4798868 h 5463886"/>
                <a:gd name="connsiteX90" fmla="*/ 852054 w 5081154"/>
                <a:gd name="connsiteY90" fmla="*/ 4830041 h 5463886"/>
                <a:gd name="connsiteX91" fmla="*/ 955963 w 5081154"/>
                <a:gd name="connsiteY91" fmla="*/ 4788477 h 5463886"/>
                <a:gd name="connsiteX92" fmla="*/ 976745 w 5081154"/>
                <a:gd name="connsiteY92" fmla="*/ 4861214 h 5463886"/>
                <a:gd name="connsiteX93" fmla="*/ 1039090 w 5081154"/>
                <a:gd name="connsiteY93" fmla="*/ 4694959 h 5463886"/>
                <a:gd name="connsiteX94" fmla="*/ 966354 w 5081154"/>
                <a:gd name="connsiteY94" fmla="*/ 4622223 h 5463886"/>
                <a:gd name="connsiteX95" fmla="*/ 1039090 w 5081154"/>
                <a:gd name="connsiteY95" fmla="*/ 4539096 h 5463886"/>
                <a:gd name="connsiteX96" fmla="*/ 976745 w 5081154"/>
                <a:gd name="connsiteY96" fmla="*/ 4435186 h 5463886"/>
                <a:gd name="connsiteX97" fmla="*/ 997527 w 5081154"/>
                <a:gd name="connsiteY97" fmla="*/ 4341668 h 5463886"/>
                <a:gd name="connsiteX98" fmla="*/ 1028700 w 5081154"/>
                <a:gd name="connsiteY98" fmla="*/ 4102677 h 5463886"/>
                <a:gd name="connsiteX99" fmla="*/ 935181 w 5081154"/>
                <a:gd name="connsiteY99" fmla="*/ 3676650 h 5463886"/>
                <a:gd name="connsiteX100" fmla="*/ 987136 w 5081154"/>
                <a:gd name="connsiteY100" fmla="*/ 3531177 h 5463886"/>
                <a:gd name="connsiteX101" fmla="*/ 1080654 w 5081154"/>
                <a:gd name="connsiteY101" fmla="*/ 3479223 h 5463886"/>
                <a:gd name="connsiteX102" fmla="*/ 1101436 w 5081154"/>
                <a:gd name="connsiteY102" fmla="*/ 3520786 h 5463886"/>
                <a:gd name="connsiteX103" fmla="*/ 1246909 w 5081154"/>
                <a:gd name="connsiteY103" fmla="*/ 3406486 h 5463886"/>
                <a:gd name="connsiteX104" fmla="*/ 1288472 w 5081154"/>
                <a:gd name="connsiteY104" fmla="*/ 3240232 h 5463886"/>
                <a:gd name="connsiteX105" fmla="*/ 1236518 w 5081154"/>
                <a:gd name="connsiteY105" fmla="*/ 3125932 h 5463886"/>
                <a:gd name="connsiteX106" fmla="*/ 1340427 w 5081154"/>
                <a:gd name="connsiteY106" fmla="*/ 3157105 h 5463886"/>
                <a:gd name="connsiteX107" fmla="*/ 1444336 w 5081154"/>
                <a:gd name="connsiteY107" fmla="*/ 3157105 h 5463886"/>
                <a:gd name="connsiteX108" fmla="*/ 1465118 w 5081154"/>
                <a:gd name="connsiteY108" fmla="*/ 3136323 h 5463886"/>
                <a:gd name="connsiteX109" fmla="*/ 1413163 w 5081154"/>
                <a:gd name="connsiteY109" fmla="*/ 2990850 h 5463886"/>
                <a:gd name="connsiteX110" fmla="*/ 1454727 w 5081154"/>
                <a:gd name="connsiteY110" fmla="*/ 2793423 h 5463886"/>
                <a:gd name="connsiteX111" fmla="*/ 1371600 w 5081154"/>
                <a:gd name="connsiteY111" fmla="*/ 2575214 h 5463886"/>
                <a:gd name="connsiteX112" fmla="*/ 1267690 w 5081154"/>
                <a:gd name="connsiteY112" fmla="*/ 2564823 h 5463886"/>
                <a:gd name="connsiteX113" fmla="*/ 1205345 w 5081154"/>
                <a:gd name="connsiteY113" fmla="*/ 2450523 h 5463886"/>
                <a:gd name="connsiteX114" fmla="*/ 1278081 w 5081154"/>
                <a:gd name="connsiteY114" fmla="*/ 2346614 h 5463886"/>
                <a:gd name="connsiteX115" fmla="*/ 1132609 w 5081154"/>
                <a:gd name="connsiteY115" fmla="*/ 2211532 h 5463886"/>
                <a:gd name="connsiteX116" fmla="*/ 1132609 w 5081154"/>
                <a:gd name="connsiteY116" fmla="*/ 2086841 h 5463886"/>
                <a:gd name="connsiteX117" fmla="*/ 1132609 w 5081154"/>
                <a:gd name="connsiteY117" fmla="*/ 2086841 h 5463886"/>
                <a:gd name="connsiteX118" fmla="*/ 1163781 w 5081154"/>
                <a:gd name="connsiteY118" fmla="*/ 1962150 h 5463886"/>
                <a:gd name="connsiteX119" fmla="*/ 1132609 w 5081154"/>
                <a:gd name="connsiteY119" fmla="*/ 1879023 h 5463886"/>
                <a:gd name="connsiteX120" fmla="*/ 1132609 w 5081154"/>
                <a:gd name="connsiteY120" fmla="*/ 1785505 h 5463886"/>
                <a:gd name="connsiteX121" fmla="*/ 1070263 w 5081154"/>
                <a:gd name="connsiteY121" fmla="*/ 1754332 h 5463886"/>
                <a:gd name="connsiteX122" fmla="*/ 955963 w 5081154"/>
                <a:gd name="connsiteY122" fmla="*/ 1816677 h 5463886"/>
                <a:gd name="connsiteX123" fmla="*/ 914400 w 5081154"/>
                <a:gd name="connsiteY123" fmla="*/ 1650423 h 5463886"/>
                <a:gd name="connsiteX124" fmla="*/ 841663 w 5081154"/>
                <a:gd name="connsiteY124" fmla="*/ 1421823 h 5463886"/>
                <a:gd name="connsiteX125" fmla="*/ 654627 w 5081154"/>
                <a:gd name="connsiteY125" fmla="*/ 1328305 h 5463886"/>
                <a:gd name="connsiteX126" fmla="*/ 342900 w 5081154"/>
                <a:gd name="connsiteY126" fmla="*/ 1307523 h 5463886"/>
                <a:gd name="connsiteX127" fmla="*/ 394854 w 5081154"/>
                <a:gd name="connsiteY127" fmla="*/ 1473777 h 5463886"/>
                <a:gd name="connsiteX128" fmla="*/ 270163 w 5081154"/>
                <a:gd name="connsiteY128" fmla="*/ 1546514 h 5463886"/>
                <a:gd name="connsiteX129" fmla="*/ 51954 w 5081154"/>
                <a:gd name="connsiteY129" fmla="*/ 1619250 h 5463886"/>
                <a:gd name="connsiteX130" fmla="*/ 114300 w 5081154"/>
                <a:gd name="connsiteY130" fmla="*/ 1359477 h 5463886"/>
                <a:gd name="connsiteX131" fmla="*/ 10390 w 5081154"/>
                <a:gd name="connsiteY131" fmla="*/ 1099705 h 5463886"/>
                <a:gd name="connsiteX132" fmla="*/ 0 w 5081154"/>
                <a:gd name="connsiteY132" fmla="*/ 798368 h 5463886"/>
                <a:gd name="connsiteX133" fmla="*/ 270163 w 5081154"/>
                <a:gd name="connsiteY133" fmla="*/ 673677 h 5463886"/>
                <a:gd name="connsiteX134" fmla="*/ 571500 w 5081154"/>
                <a:gd name="connsiteY134" fmla="*/ 746414 h 5463886"/>
                <a:gd name="connsiteX135" fmla="*/ 571500 w 5081154"/>
                <a:gd name="connsiteY135" fmla="*/ 538596 h 5463886"/>
                <a:gd name="connsiteX136" fmla="*/ 852054 w 5081154"/>
                <a:gd name="connsiteY136" fmla="*/ 226868 h 5463886"/>
                <a:gd name="connsiteX137" fmla="*/ 1111827 w 5081154"/>
                <a:gd name="connsiteY137" fmla="*/ 112568 h 5463886"/>
                <a:gd name="connsiteX138" fmla="*/ 1211060 w 5081154"/>
                <a:gd name="connsiteY138" fmla="*/ 0 h 5463886"/>
                <a:gd name="connsiteX139" fmla="*/ 1289165 w 5081154"/>
                <a:gd name="connsiteY139" fmla="*/ 31864 h 5463886"/>
                <a:gd name="connsiteX140" fmla="*/ 1325360 w 5081154"/>
                <a:gd name="connsiteY140" fmla="*/ 79489 h 5463886"/>
                <a:gd name="connsiteX141" fmla="*/ 1432040 w 5081154"/>
                <a:gd name="connsiteY141" fmla="*/ 129019 h 5463886"/>
                <a:gd name="connsiteX142" fmla="*/ 1492480 w 5081154"/>
                <a:gd name="connsiteY142" fmla="*/ 233796 h 5463886"/>
                <a:gd name="connsiteX143" fmla="*/ 1489190 w 5081154"/>
                <a:gd name="connsiteY143" fmla="*/ 285229 h 5463886"/>
                <a:gd name="connsiteX144" fmla="*/ 1694930 w 5081154"/>
                <a:gd name="connsiteY144" fmla="*/ 393814 h 5463886"/>
                <a:gd name="connsiteX145" fmla="*/ 1694930 w 5081154"/>
                <a:gd name="connsiteY145" fmla="*/ 523354 h 5463886"/>
                <a:gd name="connsiteX146" fmla="*/ 1710516 w 5081154"/>
                <a:gd name="connsiteY146" fmla="*/ 585874 h 5463886"/>
                <a:gd name="connsiteX147" fmla="*/ 1769225 w 5081154"/>
                <a:gd name="connsiteY147" fmla="*/ 576694 h 5463886"/>
                <a:gd name="connsiteX148" fmla="*/ 1803515 w 5081154"/>
                <a:gd name="connsiteY148" fmla="*/ 618604 h 5463886"/>
                <a:gd name="connsiteX149" fmla="*/ 1830185 w 5081154"/>
                <a:gd name="connsiteY149" fmla="*/ 559549 h 5463886"/>
                <a:gd name="connsiteX150" fmla="*/ 1921625 w 5081154"/>
                <a:gd name="connsiteY150" fmla="*/ 570979 h 5463886"/>
                <a:gd name="connsiteX151" fmla="*/ 1948295 w 5081154"/>
                <a:gd name="connsiteY151" fmla="*/ 511924 h 5463886"/>
                <a:gd name="connsiteX152" fmla="*/ 1870190 w 5081154"/>
                <a:gd name="connsiteY152" fmla="*/ 470014 h 5463886"/>
                <a:gd name="connsiteX153" fmla="*/ 1820660 w 5081154"/>
                <a:gd name="connsiteY153" fmla="*/ 388099 h 5463886"/>
                <a:gd name="connsiteX154" fmla="*/ 1836593 w 5081154"/>
                <a:gd name="connsiteY154" fmla="*/ 347749 h 5463886"/>
                <a:gd name="connsiteX155" fmla="*/ 1976870 w 5081154"/>
                <a:gd name="connsiteY155" fmla="*/ 315709 h 5463886"/>
                <a:gd name="connsiteX156" fmla="*/ 2009255 w 5081154"/>
                <a:gd name="connsiteY156" fmla="*/ 344284 h 5463886"/>
                <a:gd name="connsiteX157" fmla="*/ 2070215 w 5081154"/>
                <a:gd name="connsiteY157" fmla="*/ 344284 h 5463886"/>
                <a:gd name="connsiteX158" fmla="*/ 2098790 w 5081154"/>
                <a:gd name="connsiteY158" fmla="*/ 382384 h 5463886"/>
                <a:gd name="connsiteX159" fmla="*/ 2138795 w 5081154"/>
                <a:gd name="connsiteY159" fmla="*/ 361429 h 5463886"/>
                <a:gd name="connsiteX160" fmla="*/ 2176895 w 5081154"/>
                <a:gd name="connsiteY160" fmla="*/ 384289 h 5463886"/>
                <a:gd name="connsiteX161" fmla="*/ 2235950 w 5081154"/>
                <a:gd name="connsiteY161" fmla="*/ 386194 h 5463886"/>
                <a:gd name="connsiteX162" fmla="*/ 2272145 w 5081154"/>
                <a:gd name="connsiteY162" fmla="*/ 441439 h 5463886"/>
                <a:gd name="connsiteX163" fmla="*/ 2278380 w 5081154"/>
                <a:gd name="connsiteY163" fmla="*/ 529936 h 5463886"/>
                <a:gd name="connsiteX164" fmla="*/ 2321675 w 5081154"/>
                <a:gd name="connsiteY164" fmla="*/ 500494 h 5463886"/>
                <a:gd name="connsiteX165" fmla="*/ 2371205 w 5081154"/>
                <a:gd name="connsiteY165" fmla="*/ 523354 h 5463886"/>
                <a:gd name="connsiteX166" fmla="*/ 2401685 w 5081154"/>
                <a:gd name="connsiteY166" fmla="*/ 403339 h 5463886"/>
                <a:gd name="connsiteX167" fmla="*/ 2375015 w 5081154"/>
                <a:gd name="connsiteY167" fmla="*/ 235699 h 5463886"/>
                <a:gd name="connsiteX168" fmla="*/ 2392160 w 5081154"/>
                <a:gd name="connsiteY168" fmla="*/ 176644 h 5463886"/>
                <a:gd name="connsiteX169" fmla="*/ 2543001 w 5081154"/>
                <a:gd name="connsiteY169" fmla="*/ 128501 h 5463886"/>
                <a:gd name="connsiteX170" fmla="*/ 2580755 w 5081154"/>
                <a:gd name="connsiteY170" fmla="*/ 163309 h 5463886"/>
                <a:gd name="connsiteX171" fmla="*/ 2573135 w 5081154"/>
                <a:gd name="connsiteY171" fmla="*/ 266179 h 5463886"/>
                <a:gd name="connsiteX172" fmla="*/ 2628380 w 5081154"/>
                <a:gd name="connsiteY172" fmla="*/ 292849 h 5463886"/>
                <a:gd name="connsiteX173" fmla="*/ 2667519 w 5081154"/>
                <a:gd name="connsiteY173" fmla="*/ 355369 h 5463886"/>
                <a:gd name="connsiteX174" fmla="*/ 2662670 w 5081154"/>
                <a:gd name="connsiteY174" fmla="*/ 353809 h 5463886"/>
                <a:gd name="connsiteX175" fmla="*/ 2943398 w 5081154"/>
                <a:gd name="connsiteY175" fmla="*/ 307051 h 5463886"/>
                <a:gd name="connsiteX176" fmla="*/ 2978900 w 5081154"/>
                <a:gd name="connsiteY176" fmla="*/ 344284 h 5463886"/>
                <a:gd name="connsiteX177" fmla="*/ 3076055 w 5081154"/>
                <a:gd name="connsiteY177" fmla="*/ 290944 h 5463886"/>
                <a:gd name="connsiteX178" fmla="*/ 3125585 w 5081154"/>
                <a:gd name="connsiteY178" fmla="*/ 351904 h 5463886"/>
                <a:gd name="connsiteX179" fmla="*/ 3125585 w 5081154"/>
                <a:gd name="connsiteY179" fmla="*/ 416674 h 5463886"/>
                <a:gd name="connsiteX180" fmla="*/ 3265170 w 5081154"/>
                <a:gd name="connsiteY180" fmla="*/ 480233 h 5463886"/>
                <a:gd name="connsiteX181" fmla="*/ 3287510 w 5081154"/>
                <a:gd name="connsiteY181" fmla="*/ 538594 h 5463886"/>
                <a:gd name="connsiteX182" fmla="*/ 3247678 w 5081154"/>
                <a:gd name="connsiteY182" fmla="*/ 571500 h 5463886"/>
                <a:gd name="connsiteX183" fmla="*/ 3358861 w 5081154"/>
                <a:gd name="connsiteY183" fmla="*/ 710219 h 5463886"/>
                <a:gd name="connsiteX184" fmla="*/ 3359900 w 5081154"/>
                <a:gd name="connsiteY184" fmla="*/ 828154 h 5463886"/>
                <a:gd name="connsiteX185" fmla="*/ 3411335 w 5081154"/>
                <a:gd name="connsiteY185" fmla="*/ 860539 h 5463886"/>
                <a:gd name="connsiteX186" fmla="*/ 3436446 w 5081154"/>
                <a:gd name="connsiteY186" fmla="*/ 919422 h 5463886"/>
                <a:gd name="connsiteX187" fmla="*/ 3647209 w 5081154"/>
                <a:gd name="connsiteY187" fmla="*/ 1037359 h 5463886"/>
                <a:gd name="connsiteX188" fmla="*/ 3643745 w 5081154"/>
                <a:gd name="connsiteY188" fmla="*/ 1098664 h 5463886"/>
                <a:gd name="connsiteX189" fmla="*/ 3706783 w 5081154"/>
                <a:gd name="connsiteY189" fmla="*/ 1141095 h 5463886"/>
                <a:gd name="connsiteX0" fmla="*/ 3706783 w 5081154"/>
                <a:gd name="connsiteY0" fmla="*/ 1141095 h 5463886"/>
                <a:gd name="connsiteX1" fmla="*/ 3647209 w 5081154"/>
                <a:gd name="connsiteY1" fmla="*/ 1276350 h 5463886"/>
                <a:gd name="connsiteX2" fmla="*/ 3633874 w 5081154"/>
                <a:gd name="connsiteY2" fmla="*/ 1352723 h 5463886"/>
                <a:gd name="connsiteX3" fmla="*/ 3566852 w 5081154"/>
                <a:gd name="connsiteY3" fmla="*/ 1411605 h 5463886"/>
                <a:gd name="connsiteX4" fmla="*/ 3595254 w 5081154"/>
                <a:gd name="connsiteY4" fmla="*/ 1494559 h 5463886"/>
                <a:gd name="connsiteX5" fmla="*/ 3678381 w 5081154"/>
                <a:gd name="connsiteY5" fmla="*/ 1525732 h 5463886"/>
                <a:gd name="connsiteX6" fmla="*/ 3688772 w 5081154"/>
                <a:gd name="connsiteY6" fmla="*/ 1640032 h 5463886"/>
                <a:gd name="connsiteX7" fmla="*/ 3733107 w 5081154"/>
                <a:gd name="connsiteY7" fmla="*/ 1658043 h 5463886"/>
                <a:gd name="connsiteX8" fmla="*/ 3758911 w 5081154"/>
                <a:gd name="connsiteY8" fmla="*/ 1778751 h 5463886"/>
                <a:gd name="connsiteX9" fmla="*/ 3791642 w 5081154"/>
                <a:gd name="connsiteY9" fmla="*/ 1787236 h 5463886"/>
                <a:gd name="connsiteX10" fmla="*/ 3824720 w 5081154"/>
                <a:gd name="connsiteY10" fmla="*/ 1945178 h 5463886"/>
                <a:gd name="connsiteX11" fmla="*/ 3901959 w 5081154"/>
                <a:gd name="connsiteY11" fmla="*/ 1990379 h 5463886"/>
                <a:gd name="connsiteX12" fmla="*/ 3958936 w 5081154"/>
                <a:gd name="connsiteY12" fmla="*/ 2076450 h 5463886"/>
                <a:gd name="connsiteX13" fmla="*/ 4171257 w 5081154"/>
                <a:gd name="connsiteY13" fmla="*/ 2119053 h 5463886"/>
                <a:gd name="connsiteX14" fmla="*/ 4209530 w 5081154"/>
                <a:gd name="connsiteY14" fmla="*/ 2159749 h 5463886"/>
                <a:gd name="connsiteX15" fmla="*/ 4219055 w 5081154"/>
                <a:gd name="connsiteY15" fmla="*/ 2220709 h 5463886"/>
                <a:gd name="connsiteX16" fmla="*/ 4404013 w 5081154"/>
                <a:gd name="connsiteY16" fmla="*/ 2470266 h 5463886"/>
                <a:gd name="connsiteX17" fmla="*/ 4447309 w 5081154"/>
                <a:gd name="connsiteY17" fmla="*/ 2429741 h 5463886"/>
                <a:gd name="connsiteX18" fmla="*/ 4603172 w 5081154"/>
                <a:gd name="connsiteY18" fmla="*/ 2575214 h 5463886"/>
                <a:gd name="connsiteX19" fmla="*/ 4603172 w 5081154"/>
                <a:gd name="connsiteY19" fmla="*/ 2658341 h 5463886"/>
                <a:gd name="connsiteX20" fmla="*/ 4711584 w 5081154"/>
                <a:gd name="connsiteY20" fmla="*/ 2760345 h 5463886"/>
                <a:gd name="connsiteX21" fmla="*/ 4777220 w 5081154"/>
                <a:gd name="connsiteY21" fmla="*/ 2723629 h 5463886"/>
                <a:gd name="connsiteX22" fmla="*/ 4831772 w 5081154"/>
                <a:gd name="connsiteY22" fmla="*/ 2741468 h 5463886"/>
                <a:gd name="connsiteX23" fmla="*/ 4897755 w 5081154"/>
                <a:gd name="connsiteY23" fmla="*/ 2862522 h 5463886"/>
                <a:gd name="connsiteX24" fmla="*/ 4966854 w 5081154"/>
                <a:gd name="connsiteY24" fmla="*/ 2868237 h 5463886"/>
                <a:gd name="connsiteX25" fmla="*/ 5062277 w 5081154"/>
                <a:gd name="connsiteY25" fmla="*/ 3052156 h 5463886"/>
                <a:gd name="connsiteX26" fmla="*/ 5034395 w 5081154"/>
                <a:gd name="connsiteY26" fmla="*/ 3144634 h 5463886"/>
                <a:gd name="connsiteX27" fmla="*/ 5081154 w 5081154"/>
                <a:gd name="connsiteY27" fmla="*/ 3167496 h 5463886"/>
                <a:gd name="connsiteX28" fmla="*/ 5043920 w 5081154"/>
                <a:gd name="connsiteY28" fmla="*/ 3209404 h 5463886"/>
                <a:gd name="connsiteX29" fmla="*/ 5060372 w 5081154"/>
                <a:gd name="connsiteY29" fmla="*/ 3261014 h 5463886"/>
                <a:gd name="connsiteX30" fmla="*/ 5056562 w 5081154"/>
                <a:gd name="connsiteY30" fmla="*/ 3310024 h 5463886"/>
                <a:gd name="connsiteX31" fmla="*/ 4954731 w 5081154"/>
                <a:gd name="connsiteY31" fmla="*/ 3466061 h 5463886"/>
                <a:gd name="connsiteX32" fmla="*/ 4748645 w 5081154"/>
                <a:gd name="connsiteY32" fmla="*/ 3354532 h 5463886"/>
                <a:gd name="connsiteX33" fmla="*/ 4665518 w 5081154"/>
                <a:gd name="connsiteY33" fmla="*/ 3406486 h 5463886"/>
                <a:gd name="connsiteX34" fmla="*/ 4623954 w 5081154"/>
                <a:gd name="connsiteY34" fmla="*/ 3678209 h 5463886"/>
                <a:gd name="connsiteX35" fmla="*/ 4470861 w 5081154"/>
                <a:gd name="connsiteY35" fmla="*/ 3823855 h 5463886"/>
                <a:gd name="connsiteX36" fmla="*/ 4226155 w 5081154"/>
                <a:gd name="connsiteY36" fmla="*/ 3898669 h 5463886"/>
                <a:gd name="connsiteX37" fmla="*/ 4137313 w 5081154"/>
                <a:gd name="connsiteY37" fmla="*/ 3964825 h 5463886"/>
                <a:gd name="connsiteX38" fmla="*/ 4052281 w 5081154"/>
                <a:gd name="connsiteY38" fmla="*/ 3984567 h 5463886"/>
                <a:gd name="connsiteX39" fmla="*/ 3954260 w 5081154"/>
                <a:gd name="connsiteY39" fmla="*/ 4081894 h 5463886"/>
                <a:gd name="connsiteX40" fmla="*/ 3903864 w 5081154"/>
                <a:gd name="connsiteY40" fmla="*/ 4169179 h 5463886"/>
                <a:gd name="connsiteX41" fmla="*/ 4042063 w 5081154"/>
                <a:gd name="connsiteY41" fmla="*/ 4383232 h 5463886"/>
                <a:gd name="connsiteX42" fmla="*/ 4083800 w 5081154"/>
                <a:gd name="connsiteY42" fmla="*/ 4403839 h 5463886"/>
                <a:gd name="connsiteX43" fmla="*/ 4156363 w 5081154"/>
                <a:gd name="connsiteY43" fmla="*/ 4559877 h 5463886"/>
                <a:gd name="connsiteX44" fmla="*/ 4083627 w 5081154"/>
                <a:gd name="connsiteY44" fmla="*/ 4736523 h 5463886"/>
                <a:gd name="connsiteX45" fmla="*/ 4083627 w 5081154"/>
                <a:gd name="connsiteY45" fmla="*/ 4819650 h 5463886"/>
                <a:gd name="connsiteX46" fmla="*/ 4239490 w 5081154"/>
                <a:gd name="connsiteY46" fmla="*/ 4809259 h 5463886"/>
                <a:gd name="connsiteX47" fmla="*/ 4260272 w 5081154"/>
                <a:gd name="connsiteY47" fmla="*/ 4892386 h 5463886"/>
                <a:gd name="connsiteX48" fmla="*/ 4197927 w 5081154"/>
                <a:gd name="connsiteY48" fmla="*/ 5214505 h 5463886"/>
                <a:gd name="connsiteX49" fmla="*/ 3948545 w 5081154"/>
                <a:gd name="connsiteY49" fmla="*/ 5048250 h 5463886"/>
                <a:gd name="connsiteX50" fmla="*/ 4000500 w 5081154"/>
                <a:gd name="connsiteY50" fmla="*/ 4985905 h 5463886"/>
                <a:gd name="connsiteX51" fmla="*/ 3927763 w 5081154"/>
                <a:gd name="connsiteY51" fmla="*/ 4944341 h 5463886"/>
                <a:gd name="connsiteX52" fmla="*/ 3927763 w 5081154"/>
                <a:gd name="connsiteY52" fmla="*/ 4871605 h 5463886"/>
                <a:gd name="connsiteX53" fmla="*/ 3771900 w 5081154"/>
                <a:gd name="connsiteY53" fmla="*/ 4881996 h 5463886"/>
                <a:gd name="connsiteX54" fmla="*/ 3667990 w 5081154"/>
                <a:gd name="connsiteY54" fmla="*/ 4933950 h 5463886"/>
                <a:gd name="connsiteX55" fmla="*/ 3564081 w 5081154"/>
                <a:gd name="connsiteY55" fmla="*/ 4830041 h 5463886"/>
                <a:gd name="connsiteX56" fmla="*/ 3356263 w 5081154"/>
                <a:gd name="connsiteY56" fmla="*/ 4850823 h 5463886"/>
                <a:gd name="connsiteX57" fmla="*/ 3356263 w 5081154"/>
                <a:gd name="connsiteY57" fmla="*/ 4726132 h 5463886"/>
                <a:gd name="connsiteX58" fmla="*/ 3273136 w 5081154"/>
                <a:gd name="connsiteY58" fmla="*/ 4819650 h 5463886"/>
                <a:gd name="connsiteX59" fmla="*/ 3293918 w 5081154"/>
                <a:gd name="connsiteY59" fmla="*/ 4933950 h 5463886"/>
                <a:gd name="connsiteX60" fmla="*/ 2930236 w 5081154"/>
                <a:gd name="connsiteY60" fmla="*/ 4933950 h 5463886"/>
                <a:gd name="connsiteX61" fmla="*/ 2670463 w 5081154"/>
                <a:gd name="connsiteY61" fmla="*/ 4954732 h 5463886"/>
                <a:gd name="connsiteX62" fmla="*/ 2628900 w 5081154"/>
                <a:gd name="connsiteY62" fmla="*/ 5120986 h 5463886"/>
                <a:gd name="connsiteX63" fmla="*/ 2441863 w 5081154"/>
                <a:gd name="connsiteY63" fmla="*/ 5120986 h 5463886"/>
                <a:gd name="connsiteX64" fmla="*/ 2369127 w 5081154"/>
                <a:gd name="connsiteY64" fmla="*/ 5204114 h 5463886"/>
                <a:gd name="connsiteX65" fmla="*/ 2265218 w 5081154"/>
                <a:gd name="connsiteY65" fmla="*/ 5276850 h 5463886"/>
                <a:gd name="connsiteX66" fmla="*/ 1849581 w 5081154"/>
                <a:gd name="connsiteY66" fmla="*/ 5266459 h 5463886"/>
                <a:gd name="connsiteX67" fmla="*/ 1870363 w 5081154"/>
                <a:gd name="connsiteY67" fmla="*/ 5069032 h 5463886"/>
                <a:gd name="connsiteX68" fmla="*/ 1766454 w 5081154"/>
                <a:gd name="connsiteY68" fmla="*/ 5079423 h 5463886"/>
                <a:gd name="connsiteX69" fmla="*/ 1610590 w 5081154"/>
                <a:gd name="connsiteY69" fmla="*/ 4944341 h 5463886"/>
                <a:gd name="connsiteX70" fmla="*/ 1527463 w 5081154"/>
                <a:gd name="connsiteY70" fmla="*/ 5017077 h 5463886"/>
                <a:gd name="connsiteX71" fmla="*/ 1465118 w 5081154"/>
                <a:gd name="connsiteY71" fmla="*/ 5048250 h 5463886"/>
                <a:gd name="connsiteX72" fmla="*/ 1361209 w 5081154"/>
                <a:gd name="connsiteY72" fmla="*/ 5027468 h 5463886"/>
                <a:gd name="connsiteX73" fmla="*/ 1392381 w 5081154"/>
                <a:gd name="connsiteY73" fmla="*/ 5193723 h 5463886"/>
                <a:gd name="connsiteX74" fmla="*/ 1340427 w 5081154"/>
                <a:gd name="connsiteY74" fmla="*/ 5318414 h 5463886"/>
                <a:gd name="connsiteX75" fmla="*/ 1153390 w 5081154"/>
                <a:gd name="connsiteY75" fmla="*/ 5463886 h 5463886"/>
                <a:gd name="connsiteX76" fmla="*/ 1049481 w 5081154"/>
                <a:gd name="connsiteY76" fmla="*/ 5453496 h 5463886"/>
                <a:gd name="connsiteX77" fmla="*/ 1143000 w 5081154"/>
                <a:gd name="connsiteY77" fmla="*/ 5276850 h 5463886"/>
                <a:gd name="connsiteX78" fmla="*/ 997527 w 5081154"/>
                <a:gd name="connsiteY78" fmla="*/ 5339196 h 5463886"/>
                <a:gd name="connsiteX79" fmla="*/ 955963 w 5081154"/>
                <a:gd name="connsiteY79" fmla="*/ 5224896 h 5463886"/>
                <a:gd name="connsiteX80" fmla="*/ 997527 w 5081154"/>
                <a:gd name="connsiteY80" fmla="*/ 5152159 h 5463886"/>
                <a:gd name="connsiteX81" fmla="*/ 924790 w 5081154"/>
                <a:gd name="connsiteY81" fmla="*/ 5110596 h 5463886"/>
                <a:gd name="connsiteX82" fmla="*/ 862445 w 5081154"/>
                <a:gd name="connsiteY82" fmla="*/ 5058641 h 5463886"/>
                <a:gd name="connsiteX83" fmla="*/ 779318 w 5081154"/>
                <a:gd name="connsiteY83" fmla="*/ 5006686 h 5463886"/>
                <a:gd name="connsiteX84" fmla="*/ 675409 w 5081154"/>
                <a:gd name="connsiteY84" fmla="*/ 4892386 h 5463886"/>
                <a:gd name="connsiteX85" fmla="*/ 602672 w 5081154"/>
                <a:gd name="connsiteY85" fmla="*/ 5027468 h 5463886"/>
                <a:gd name="connsiteX86" fmla="*/ 415636 w 5081154"/>
                <a:gd name="connsiteY86" fmla="*/ 5027468 h 5463886"/>
                <a:gd name="connsiteX87" fmla="*/ 353290 w 5081154"/>
                <a:gd name="connsiteY87" fmla="*/ 4965123 h 5463886"/>
                <a:gd name="connsiteX88" fmla="*/ 488372 w 5081154"/>
                <a:gd name="connsiteY88" fmla="*/ 4892386 h 5463886"/>
                <a:gd name="connsiteX89" fmla="*/ 633845 w 5081154"/>
                <a:gd name="connsiteY89" fmla="*/ 4902777 h 5463886"/>
                <a:gd name="connsiteX90" fmla="*/ 748145 w 5081154"/>
                <a:gd name="connsiteY90" fmla="*/ 4798868 h 5463886"/>
                <a:gd name="connsiteX91" fmla="*/ 852054 w 5081154"/>
                <a:gd name="connsiteY91" fmla="*/ 4830041 h 5463886"/>
                <a:gd name="connsiteX92" fmla="*/ 955963 w 5081154"/>
                <a:gd name="connsiteY92" fmla="*/ 4788477 h 5463886"/>
                <a:gd name="connsiteX93" fmla="*/ 976745 w 5081154"/>
                <a:gd name="connsiteY93" fmla="*/ 4861214 h 5463886"/>
                <a:gd name="connsiteX94" fmla="*/ 1039090 w 5081154"/>
                <a:gd name="connsiteY94" fmla="*/ 4694959 h 5463886"/>
                <a:gd name="connsiteX95" fmla="*/ 966354 w 5081154"/>
                <a:gd name="connsiteY95" fmla="*/ 4622223 h 5463886"/>
                <a:gd name="connsiteX96" fmla="*/ 1039090 w 5081154"/>
                <a:gd name="connsiteY96" fmla="*/ 4539096 h 5463886"/>
                <a:gd name="connsiteX97" fmla="*/ 976745 w 5081154"/>
                <a:gd name="connsiteY97" fmla="*/ 4435186 h 5463886"/>
                <a:gd name="connsiteX98" fmla="*/ 997527 w 5081154"/>
                <a:gd name="connsiteY98" fmla="*/ 4341668 h 5463886"/>
                <a:gd name="connsiteX99" fmla="*/ 1028700 w 5081154"/>
                <a:gd name="connsiteY99" fmla="*/ 4102677 h 5463886"/>
                <a:gd name="connsiteX100" fmla="*/ 935181 w 5081154"/>
                <a:gd name="connsiteY100" fmla="*/ 3676650 h 5463886"/>
                <a:gd name="connsiteX101" fmla="*/ 987136 w 5081154"/>
                <a:gd name="connsiteY101" fmla="*/ 3531177 h 5463886"/>
                <a:gd name="connsiteX102" fmla="*/ 1080654 w 5081154"/>
                <a:gd name="connsiteY102" fmla="*/ 3479223 h 5463886"/>
                <a:gd name="connsiteX103" fmla="*/ 1101436 w 5081154"/>
                <a:gd name="connsiteY103" fmla="*/ 3520786 h 5463886"/>
                <a:gd name="connsiteX104" fmla="*/ 1246909 w 5081154"/>
                <a:gd name="connsiteY104" fmla="*/ 3406486 h 5463886"/>
                <a:gd name="connsiteX105" fmla="*/ 1288472 w 5081154"/>
                <a:gd name="connsiteY105" fmla="*/ 3240232 h 5463886"/>
                <a:gd name="connsiteX106" fmla="*/ 1236518 w 5081154"/>
                <a:gd name="connsiteY106" fmla="*/ 3125932 h 5463886"/>
                <a:gd name="connsiteX107" fmla="*/ 1340427 w 5081154"/>
                <a:gd name="connsiteY107" fmla="*/ 3157105 h 5463886"/>
                <a:gd name="connsiteX108" fmla="*/ 1444336 w 5081154"/>
                <a:gd name="connsiteY108" fmla="*/ 3157105 h 5463886"/>
                <a:gd name="connsiteX109" fmla="*/ 1465118 w 5081154"/>
                <a:gd name="connsiteY109" fmla="*/ 3136323 h 5463886"/>
                <a:gd name="connsiteX110" fmla="*/ 1413163 w 5081154"/>
                <a:gd name="connsiteY110" fmla="*/ 2990850 h 5463886"/>
                <a:gd name="connsiteX111" fmla="*/ 1454727 w 5081154"/>
                <a:gd name="connsiteY111" fmla="*/ 2793423 h 5463886"/>
                <a:gd name="connsiteX112" fmla="*/ 1371600 w 5081154"/>
                <a:gd name="connsiteY112" fmla="*/ 2575214 h 5463886"/>
                <a:gd name="connsiteX113" fmla="*/ 1267690 w 5081154"/>
                <a:gd name="connsiteY113" fmla="*/ 2564823 h 5463886"/>
                <a:gd name="connsiteX114" fmla="*/ 1205345 w 5081154"/>
                <a:gd name="connsiteY114" fmla="*/ 2450523 h 5463886"/>
                <a:gd name="connsiteX115" fmla="*/ 1278081 w 5081154"/>
                <a:gd name="connsiteY115" fmla="*/ 2346614 h 5463886"/>
                <a:gd name="connsiteX116" fmla="*/ 1132609 w 5081154"/>
                <a:gd name="connsiteY116" fmla="*/ 2211532 h 5463886"/>
                <a:gd name="connsiteX117" fmla="*/ 1132609 w 5081154"/>
                <a:gd name="connsiteY117" fmla="*/ 2086841 h 5463886"/>
                <a:gd name="connsiteX118" fmla="*/ 1132609 w 5081154"/>
                <a:gd name="connsiteY118" fmla="*/ 2086841 h 5463886"/>
                <a:gd name="connsiteX119" fmla="*/ 1163781 w 5081154"/>
                <a:gd name="connsiteY119" fmla="*/ 1962150 h 5463886"/>
                <a:gd name="connsiteX120" fmla="*/ 1132609 w 5081154"/>
                <a:gd name="connsiteY120" fmla="*/ 1879023 h 5463886"/>
                <a:gd name="connsiteX121" fmla="*/ 1132609 w 5081154"/>
                <a:gd name="connsiteY121" fmla="*/ 1785505 h 5463886"/>
                <a:gd name="connsiteX122" fmla="*/ 1070263 w 5081154"/>
                <a:gd name="connsiteY122" fmla="*/ 1754332 h 5463886"/>
                <a:gd name="connsiteX123" fmla="*/ 955963 w 5081154"/>
                <a:gd name="connsiteY123" fmla="*/ 1816677 h 5463886"/>
                <a:gd name="connsiteX124" fmla="*/ 914400 w 5081154"/>
                <a:gd name="connsiteY124" fmla="*/ 1650423 h 5463886"/>
                <a:gd name="connsiteX125" fmla="*/ 841663 w 5081154"/>
                <a:gd name="connsiteY125" fmla="*/ 1421823 h 5463886"/>
                <a:gd name="connsiteX126" fmla="*/ 654627 w 5081154"/>
                <a:gd name="connsiteY126" fmla="*/ 1328305 h 5463886"/>
                <a:gd name="connsiteX127" fmla="*/ 342900 w 5081154"/>
                <a:gd name="connsiteY127" fmla="*/ 1307523 h 5463886"/>
                <a:gd name="connsiteX128" fmla="*/ 394854 w 5081154"/>
                <a:gd name="connsiteY128" fmla="*/ 1473777 h 5463886"/>
                <a:gd name="connsiteX129" fmla="*/ 270163 w 5081154"/>
                <a:gd name="connsiteY129" fmla="*/ 1546514 h 5463886"/>
                <a:gd name="connsiteX130" fmla="*/ 51954 w 5081154"/>
                <a:gd name="connsiteY130" fmla="*/ 1619250 h 5463886"/>
                <a:gd name="connsiteX131" fmla="*/ 114300 w 5081154"/>
                <a:gd name="connsiteY131" fmla="*/ 1359477 h 5463886"/>
                <a:gd name="connsiteX132" fmla="*/ 10390 w 5081154"/>
                <a:gd name="connsiteY132" fmla="*/ 1099705 h 5463886"/>
                <a:gd name="connsiteX133" fmla="*/ 0 w 5081154"/>
                <a:gd name="connsiteY133" fmla="*/ 798368 h 5463886"/>
                <a:gd name="connsiteX134" fmla="*/ 270163 w 5081154"/>
                <a:gd name="connsiteY134" fmla="*/ 673677 h 5463886"/>
                <a:gd name="connsiteX135" fmla="*/ 571500 w 5081154"/>
                <a:gd name="connsiteY135" fmla="*/ 746414 h 5463886"/>
                <a:gd name="connsiteX136" fmla="*/ 571500 w 5081154"/>
                <a:gd name="connsiteY136" fmla="*/ 538596 h 5463886"/>
                <a:gd name="connsiteX137" fmla="*/ 852054 w 5081154"/>
                <a:gd name="connsiteY137" fmla="*/ 226868 h 5463886"/>
                <a:gd name="connsiteX138" fmla="*/ 1111827 w 5081154"/>
                <a:gd name="connsiteY138" fmla="*/ 112568 h 5463886"/>
                <a:gd name="connsiteX139" fmla="*/ 1211060 w 5081154"/>
                <a:gd name="connsiteY139" fmla="*/ 0 h 5463886"/>
                <a:gd name="connsiteX140" fmla="*/ 1289165 w 5081154"/>
                <a:gd name="connsiteY140" fmla="*/ 31864 h 5463886"/>
                <a:gd name="connsiteX141" fmla="*/ 1325360 w 5081154"/>
                <a:gd name="connsiteY141" fmla="*/ 79489 h 5463886"/>
                <a:gd name="connsiteX142" fmla="*/ 1432040 w 5081154"/>
                <a:gd name="connsiteY142" fmla="*/ 129019 h 5463886"/>
                <a:gd name="connsiteX143" fmla="*/ 1492480 w 5081154"/>
                <a:gd name="connsiteY143" fmla="*/ 233796 h 5463886"/>
                <a:gd name="connsiteX144" fmla="*/ 1489190 w 5081154"/>
                <a:gd name="connsiteY144" fmla="*/ 285229 h 5463886"/>
                <a:gd name="connsiteX145" fmla="*/ 1694930 w 5081154"/>
                <a:gd name="connsiteY145" fmla="*/ 393814 h 5463886"/>
                <a:gd name="connsiteX146" fmla="*/ 1694930 w 5081154"/>
                <a:gd name="connsiteY146" fmla="*/ 523354 h 5463886"/>
                <a:gd name="connsiteX147" fmla="*/ 1710516 w 5081154"/>
                <a:gd name="connsiteY147" fmla="*/ 585874 h 5463886"/>
                <a:gd name="connsiteX148" fmla="*/ 1769225 w 5081154"/>
                <a:gd name="connsiteY148" fmla="*/ 576694 h 5463886"/>
                <a:gd name="connsiteX149" fmla="*/ 1803515 w 5081154"/>
                <a:gd name="connsiteY149" fmla="*/ 618604 h 5463886"/>
                <a:gd name="connsiteX150" fmla="*/ 1830185 w 5081154"/>
                <a:gd name="connsiteY150" fmla="*/ 559549 h 5463886"/>
                <a:gd name="connsiteX151" fmla="*/ 1921625 w 5081154"/>
                <a:gd name="connsiteY151" fmla="*/ 570979 h 5463886"/>
                <a:gd name="connsiteX152" fmla="*/ 1948295 w 5081154"/>
                <a:gd name="connsiteY152" fmla="*/ 511924 h 5463886"/>
                <a:gd name="connsiteX153" fmla="*/ 1870190 w 5081154"/>
                <a:gd name="connsiteY153" fmla="*/ 470014 h 5463886"/>
                <a:gd name="connsiteX154" fmla="*/ 1820660 w 5081154"/>
                <a:gd name="connsiteY154" fmla="*/ 388099 h 5463886"/>
                <a:gd name="connsiteX155" fmla="*/ 1836593 w 5081154"/>
                <a:gd name="connsiteY155" fmla="*/ 347749 h 5463886"/>
                <a:gd name="connsiteX156" fmla="*/ 1976870 w 5081154"/>
                <a:gd name="connsiteY156" fmla="*/ 315709 h 5463886"/>
                <a:gd name="connsiteX157" fmla="*/ 2009255 w 5081154"/>
                <a:gd name="connsiteY157" fmla="*/ 344284 h 5463886"/>
                <a:gd name="connsiteX158" fmla="*/ 2070215 w 5081154"/>
                <a:gd name="connsiteY158" fmla="*/ 344284 h 5463886"/>
                <a:gd name="connsiteX159" fmla="*/ 2098790 w 5081154"/>
                <a:gd name="connsiteY159" fmla="*/ 382384 h 5463886"/>
                <a:gd name="connsiteX160" fmla="*/ 2138795 w 5081154"/>
                <a:gd name="connsiteY160" fmla="*/ 361429 h 5463886"/>
                <a:gd name="connsiteX161" fmla="*/ 2176895 w 5081154"/>
                <a:gd name="connsiteY161" fmla="*/ 384289 h 5463886"/>
                <a:gd name="connsiteX162" fmla="*/ 2235950 w 5081154"/>
                <a:gd name="connsiteY162" fmla="*/ 386194 h 5463886"/>
                <a:gd name="connsiteX163" fmla="*/ 2272145 w 5081154"/>
                <a:gd name="connsiteY163" fmla="*/ 441439 h 5463886"/>
                <a:gd name="connsiteX164" fmla="*/ 2278380 w 5081154"/>
                <a:gd name="connsiteY164" fmla="*/ 529936 h 5463886"/>
                <a:gd name="connsiteX165" fmla="*/ 2321675 w 5081154"/>
                <a:gd name="connsiteY165" fmla="*/ 500494 h 5463886"/>
                <a:gd name="connsiteX166" fmla="*/ 2371205 w 5081154"/>
                <a:gd name="connsiteY166" fmla="*/ 523354 h 5463886"/>
                <a:gd name="connsiteX167" fmla="*/ 2401685 w 5081154"/>
                <a:gd name="connsiteY167" fmla="*/ 403339 h 5463886"/>
                <a:gd name="connsiteX168" fmla="*/ 2375015 w 5081154"/>
                <a:gd name="connsiteY168" fmla="*/ 235699 h 5463886"/>
                <a:gd name="connsiteX169" fmla="*/ 2392160 w 5081154"/>
                <a:gd name="connsiteY169" fmla="*/ 176644 h 5463886"/>
                <a:gd name="connsiteX170" fmla="*/ 2543001 w 5081154"/>
                <a:gd name="connsiteY170" fmla="*/ 128501 h 5463886"/>
                <a:gd name="connsiteX171" fmla="*/ 2580755 w 5081154"/>
                <a:gd name="connsiteY171" fmla="*/ 163309 h 5463886"/>
                <a:gd name="connsiteX172" fmla="*/ 2573135 w 5081154"/>
                <a:gd name="connsiteY172" fmla="*/ 266179 h 5463886"/>
                <a:gd name="connsiteX173" fmla="*/ 2628380 w 5081154"/>
                <a:gd name="connsiteY173" fmla="*/ 292849 h 5463886"/>
                <a:gd name="connsiteX174" fmla="*/ 2667519 w 5081154"/>
                <a:gd name="connsiteY174" fmla="*/ 355369 h 5463886"/>
                <a:gd name="connsiteX175" fmla="*/ 2662670 w 5081154"/>
                <a:gd name="connsiteY175" fmla="*/ 353809 h 5463886"/>
                <a:gd name="connsiteX176" fmla="*/ 2943398 w 5081154"/>
                <a:gd name="connsiteY176" fmla="*/ 307051 h 5463886"/>
                <a:gd name="connsiteX177" fmla="*/ 2978900 w 5081154"/>
                <a:gd name="connsiteY177" fmla="*/ 344284 h 5463886"/>
                <a:gd name="connsiteX178" fmla="*/ 3076055 w 5081154"/>
                <a:gd name="connsiteY178" fmla="*/ 290944 h 5463886"/>
                <a:gd name="connsiteX179" fmla="*/ 3125585 w 5081154"/>
                <a:gd name="connsiteY179" fmla="*/ 351904 h 5463886"/>
                <a:gd name="connsiteX180" fmla="*/ 3125585 w 5081154"/>
                <a:gd name="connsiteY180" fmla="*/ 416674 h 5463886"/>
                <a:gd name="connsiteX181" fmla="*/ 3265170 w 5081154"/>
                <a:gd name="connsiteY181" fmla="*/ 480233 h 5463886"/>
                <a:gd name="connsiteX182" fmla="*/ 3287510 w 5081154"/>
                <a:gd name="connsiteY182" fmla="*/ 538594 h 5463886"/>
                <a:gd name="connsiteX183" fmla="*/ 3247678 w 5081154"/>
                <a:gd name="connsiteY183" fmla="*/ 571500 h 5463886"/>
                <a:gd name="connsiteX184" fmla="*/ 3358861 w 5081154"/>
                <a:gd name="connsiteY184" fmla="*/ 710219 h 5463886"/>
                <a:gd name="connsiteX185" fmla="*/ 3359900 w 5081154"/>
                <a:gd name="connsiteY185" fmla="*/ 828154 h 5463886"/>
                <a:gd name="connsiteX186" fmla="*/ 3411335 w 5081154"/>
                <a:gd name="connsiteY186" fmla="*/ 860539 h 5463886"/>
                <a:gd name="connsiteX187" fmla="*/ 3436446 w 5081154"/>
                <a:gd name="connsiteY187" fmla="*/ 919422 h 5463886"/>
                <a:gd name="connsiteX188" fmla="*/ 3647209 w 5081154"/>
                <a:gd name="connsiteY188" fmla="*/ 1037359 h 5463886"/>
                <a:gd name="connsiteX189" fmla="*/ 3643745 w 5081154"/>
                <a:gd name="connsiteY189" fmla="*/ 1098664 h 5463886"/>
                <a:gd name="connsiteX190" fmla="*/ 3706783 w 5081154"/>
                <a:gd name="connsiteY190" fmla="*/ 1141095 h 5463886"/>
                <a:gd name="connsiteX0" fmla="*/ 3706783 w 5081154"/>
                <a:gd name="connsiteY0" fmla="*/ 1141095 h 5463886"/>
                <a:gd name="connsiteX1" fmla="*/ 3647209 w 5081154"/>
                <a:gd name="connsiteY1" fmla="*/ 1276350 h 5463886"/>
                <a:gd name="connsiteX2" fmla="*/ 3633874 w 5081154"/>
                <a:gd name="connsiteY2" fmla="*/ 1352723 h 5463886"/>
                <a:gd name="connsiteX3" fmla="*/ 3566852 w 5081154"/>
                <a:gd name="connsiteY3" fmla="*/ 1411605 h 5463886"/>
                <a:gd name="connsiteX4" fmla="*/ 3595254 w 5081154"/>
                <a:gd name="connsiteY4" fmla="*/ 1494559 h 5463886"/>
                <a:gd name="connsiteX5" fmla="*/ 3678381 w 5081154"/>
                <a:gd name="connsiteY5" fmla="*/ 1525732 h 5463886"/>
                <a:gd name="connsiteX6" fmla="*/ 3688772 w 5081154"/>
                <a:gd name="connsiteY6" fmla="*/ 1640032 h 5463886"/>
                <a:gd name="connsiteX7" fmla="*/ 3733107 w 5081154"/>
                <a:gd name="connsiteY7" fmla="*/ 1658043 h 5463886"/>
                <a:gd name="connsiteX8" fmla="*/ 3758911 w 5081154"/>
                <a:gd name="connsiteY8" fmla="*/ 1778751 h 5463886"/>
                <a:gd name="connsiteX9" fmla="*/ 3791642 w 5081154"/>
                <a:gd name="connsiteY9" fmla="*/ 1787236 h 5463886"/>
                <a:gd name="connsiteX10" fmla="*/ 3824720 w 5081154"/>
                <a:gd name="connsiteY10" fmla="*/ 1945178 h 5463886"/>
                <a:gd name="connsiteX11" fmla="*/ 3901959 w 5081154"/>
                <a:gd name="connsiteY11" fmla="*/ 1990379 h 5463886"/>
                <a:gd name="connsiteX12" fmla="*/ 3958936 w 5081154"/>
                <a:gd name="connsiteY12" fmla="*/ 2076450 h 5463886"/>
                <a:gd name="connsiteX13" fmla="*/ 4171257 w 5081154"/>
                <a:gd name="connsiteY13" fmla="*/ 2119053 h 5463886"/>
                <a:gd name="connsiteX14" fmla="*/ 4209530 w 5081154"/>
                <a:gd name="connsiteY14" fmla="*/ 2159749 h 5463886"/>
                <a:gd name="connsiteX15" fmla="*/ 4219055 w 5081154"/>
                <a:gd name="connsiteY15" fmla="*/ 2220709 h 5463886"/>
                <a:gd name="connsiteX16" fmla="*/ 4404013 w 5081154"/>
                <a:gd name="connsiteY16" fmla="*/ 2470266 h 5463886"/>
                <a:gd name="connsiteX17" fmla="*/ 4447309 w 5081154"/>
                <a:gd name="connsiteY17" fmla="*/ 2429741 h 5463886"/>
                <a:gd name="connsiteX18" fmla="*/ 4603172 w 5081154"/>
                <a:gd name="connsiteY18" fmla="*/ 2575214 h 5463886"/>
                <a:gd name="connsiteX19" fmla="*/ 4603172 w 5081154"/>
                <a:gd name="connsiteY19" fmla="*/ 2658341 h 5463886"/>
                <a:gd name="connsiteX20" fmla="*/ 4711584 w 5081154"/>
                <a:gd name="connsiteY20" fmla="*/ 2760345 h 5463886"/>
                <a:gd name="connsiteX21" fmla="*/ 4777220 w 5081154"/>
                <a:gd name="connsiteY21" fmla="*/ 2723629 h 5463886"/>
                <a:gd name="connsiteX22" fmla="*/ 4831772 w 5081154"/>
                <a:gd name="connsiteY22" fmla="*/ 2741468 h 5463886"/>
                <a:gd name="connsiteX23" fmla="*/ 4897755 w 5081154"/>
                <a:gd name="connsiteY23" fmla="*/ 2862522 h 5463886"/>
                <a:gd name="connsiteX24" fmla="*/ 4966854 w 5081154"/>
                <a:gd name="connsiteY24" fmla="*/ 2868237 h 5463886"/>
                <a:gd name="connsiteX25" fmla="*/ 5062277 w 5081154"/>
                <a:gd name="connsiteY25" fmla="*/ 3052156 h 5463886"/>
                <a:gd name="connsiteX26" fmla="*/ 5034395 w 5081154"/>
                <a:gd name="connsiteY26" fmla="*/ 3144634 h 5463886"/>
                <a:gd name="connsiteX27" fmla="*/ 5081154 w 5081154"/>
                <a:gd name="connsiteY27" fmla="*/ 3167496 h 5463886"/>
                <a:gd name="connsiteX28" fmla="*/ 5043920 w 5081154"/>
                <a:gd name="connsiteY28" fmla="*/ 3209404 h 5463886"/>
                <a:gd name="connsiteX29" fmla="*/ 5060372 w 5081154"/>
                <a:gd name="connsiteY29" fmla="*/ 3261014 h 5463886"/>
                <a:gd name="connsiteX30" fmla="*/ 5056562 w 5081154"/>
                <a:gd name="connsiteY30" fmla="*/ 3310024 h 5463886"/>
                <a:gd name="connsiteX31" fmla="*/ 4954731 w 5081154"/>
                <a:gd name="connsiteY31" fmla="*/ 3466061 h 5463886"/>
                <a:gd name="connsiteX32" fmla="*/ 4748645 w 5081154"/>
                <a:gd name="connsiteY32" fmla="*/ 3354532 h 5463886"/>
                <a:gd name="connsiteX33" fmla="*/ 4665518 w 5081154"/>
                <a:gd name="connsiteY33" fmla="*/ 3406486 h 5463886"/>
                <a:gd name="connsiteX34" fmla="*/ 4623954 w 5081154"/>
                <a:gd name="connsiteY34" fmla="*/ 3678209 h 5463886"/>
                <a:gd name="connsiteX35" fmla="*/ 4470861 w 5081154"/>
                <a:gd name="connsiteY35" fmla="*/ 3823855 h 5463886"/>
                <a:gd name="connsiteX36" fmla="*/ 4226155 w 5081154"/>
                <a:gd name="connsiteY36" fmla="*/ 3898669 h 5463886"/>
                <a:gd name="connsiteX37" fmla="*/ 4137313 w 5081154"/>
                <a:gd name="connsiteY37" fmla="*/ 3964825 h 5463886"/>
                <a:gd name="connsiteX38" fmla="*/ 4052281 w 5081154"/>
                <a:gd name="connsiteY38" fmla="*/ 3984567 h 5463886"/>
                <a:gd name="connsiteX39" fmla="*/ 3954260 w 5081154"/>
                <a:gd name="connsiteY39" fmla="*/ 4081894 h 5463886"/>
                <a:gd name="connsiteX40" fmla="*/ 3903864 w 5081154"/>
                <a:gd name="connsiteY40" fmla="*/ 4169179 h 5463886"/>
                <a:gd name="connsiteX41" fmla="*/ 4042063 w 5081154"/>
                <a:gd name="connsiteY41" fmla="*/ 4383232 h 5463886"/>
                <a:gd name="connsiteX42" fmla="*/ 4083800 w 5081154"/>
                <a:gd name="connsiteY42" fmla="*/ 4403839 h 5463886"/>
                <a:gd name="connsiteX43" fmla="*/ 4167793 w 5081154"/>
                <a:gd name="connsiteY43" fmla="*/ 4559877 h 5463886"/>
                <a:gd name="connsiteX44" fmla="*/ 4083627 w 5081154"/>
                <a:gd name="connsiteY44" fmla="*/ 4736523 h 5463886"/>
                <a:gd name="connsiteX45" fmla="*/ 4083627 w 5081154"/>
                <a:gd name="connsiteY45" fmla="*/ 4819650 h 5463886"/>
                <a:gd name="connsiteX46" fmla="*/ 4239490 w 5081154"/>
                <a:gd name="connsiteY46" fmla="*/ 4809259 h 5463886"/>
                <a:gd name="connsiteX47" fmla="*/ 4260272 w 5081154"/>
                <a:gd name="connsiteY47" fmla="*/ 4892386 h 5463886"/>
                <a:gd name="connsiteX48" fmla="*/ 4197927 w 5081154"/>
                <a:gd name="connsiteY48" fmla="*/ 5214505 h 5463886"/>
                <a:gd name="connsiteX49" fmla="*/ 3948545 w 5081154"/>
                <a:gd name="connsiteY49" fmla="*/ 5048250 h 5463886"/>
                <a:gd name="connsiteX50" fmla="*/ 4000500 w 5081154"/>
                <a:gd name="connsiteY50" fmla="*/ 4985905 h 5463886"/>
                <a:gd name="connsiteX51" fmla="*/ 3927763 w 5081154"/>
                <a:gd name="connsiteY51" fmla="*/ 4944341 h 5463886"/>
                <a:gd name="connsiteX52" fmla="*/ 3927763 w 5081154"/>
                <a:gd name="connsiteY52" fmla="*/ 4871605 h 5463886"/>
                <a:gd name="connsiteX53" fmla="*/ 3771900 w 5081154"/>
                <a:gd name="connsiteY53" fmla="*/ 4881996 h 5463886"/>
                <a:gd name="connsiteX54" fmla="*/ 3667990 w 5081154"/>
                <a:gd name="connsiteY54" fmla="*/ 4933950 h 5463886"/>
                <a:gd name="connsiteX55" fmla="*/ 3564081 w 5081154"/>
                <a:gd name="connsiteY55" fmla="*/ 4830041 h 5463886"/>
                <a:gd name="connsiteX56" fmla="*/ 3356263 w 5081154"/>
                <a:gd name="connsiteY56" fmla="*/ 4850823 h 5463886"/>
                <a:gd name="connsiteX57" fmla="*/ 3356263 w 5081154"/>
                <a:gd name="connsiteY57" fmla="*/ 4726132 h 5463886"/>
                <a:gd name="connsiteX58" fmla="*/ 3273136 w 5081154"/>
                <a:gd name="connsiteY58" fmla="*/ 4819650 h 5463886"/>
                <a:gd name="connsiteX59" fmla="*/ 3293918 w 5081154"/>
                <a:gd name="connsiteY59" fmla="*/ 4933950 h 5463886"/>
                <a:gd name="connsiteX60" fmla="*/ 2930236 w 5081154"/>
                <a:gd name="connsiteY60" fmla="*/ 4933950 h 5463886"/>
                <a:gd name="connsiteX61" fmla="*/ 2670463 w 5081154"/>
                <a:gd name="connsiteY61" fmla="*/ 4954732 h 5463886"/>
                <a:gd name="connsiteX62" fmla="*/ 2628900 w 5081154"/>
                <a:gd name="connsiteY62" fmla="*/ 5120986 h 5463886"/>
                <a:gd name="connsiteX63" fmla="*/ 2441863 w 5081154"/>
                <a:gd name="connsiteY63" fmla="*/ 5120986 h 5463886"/>
                <a:gd name="connsiteX64" fmla="*/ 2369127 w 5081154"/>
                <a:gd name="connsiteY64" fmla="*/ 5204114 h 5463886"/>
                <a:gd name="connsiteX65" fmla="*/ 2265218 w 5081154"/>
                <a:gd name="connsiteY65" fmla="*/ 5276850 h 5463886"/>
                <a:gd name="connsiteX66" fmla="*/ 1849581 w 5081154"/>
                <a:gd name="connsiteY66" fmla="*/ 5266459 h 5463886"/>
                <a:gd name="connsiteX67" fmla="*/ 1870363 w 5081154"/>
                <a:gd name="connsiteY67" fmla="*/ 5069032 h 5463886"/>
                <a:gd name="connsiteX68" fmla="*/ 1766454 w 5081154"/>
                <a:gd name="connsiteY68" fmla="*/ 5079423 h 5463886"/>
                <a:gd name="connsiteX69" fmla="*/ 1610590 w 5081154"/>
                <a:gd name="connsiteY69" fmla="*/ 4944341 h 5463886"/>
                <a:gd name="connsiteX70" fmla="*/ 1527463 w 5081154"/>
                <a:gd name="connsiteY70" fmla="*/ 5017077 h 5463886"/>
                <a:gd name="connsiteX71" fmla="*/ 1465118 w 5081154"/>
                <a:gd name="connsiteY71" fmla="*/ 5048250 h 5463886"/>
                <a:gd name="connsiteX72" fmla="*/ 1361209 w 5081154"/>
                <a:gd name="connsiteY72" fmla="*/ 5027468 h 5463886"/>
                <a:gd name="connsiteX73" fmla="*/ 1392381 w 5081154"/>
                <a:gd name="connsiteY73" fmla="*/ 5193723 h 5463886"/>
                <a:gd name="connsiteX74" fmla="*/ 1340427 w 5081154"/>
                <a:gd name="connsiteY74" fmla="*/ 5318414 h 5463886"/>
                <a:gd name="connsiteX75" fmla="*/ 1153390 w 5081154"/>
                <a:gd name="connsiteY75" fmla="*/ 5463886 h 5463886"/>
                <a:gd name="connsiteX76" fmla="*/ 1049481 w 5081154"/>
                <a:gd name="connsiteY76" fmla="*/ 5453496 h 5463886"/>
                <a:gd name="connsiteX77" fmla="*/ 1143000 w 5081154"/>
                <a:gd name="connsiteY77" fmla="*/ 5276850 h 5463886"/>
                <a:gd name="connsiteX78" fmla="*/ 997527 w 5081154"/>
                <a:gd name="connsiteY78" fmla="*/ 5339196 h 5463886"/>
                <a:gd name="connsiteX79" fmla="*/ 955963 w 5081154"/>
                <a:gd name="connsiteY79" fmla="*/ 5224896 h 5463886"/>
                <a:gd name="connsiteX80" fmla="*/ 997527 w 5081154"/>
                <a:gd name="connsiteY80" fmla="*/ 5152159 h 5463886"/>
                <a:gd name="connsiteX81" fmla="*/ 924790 w 5081154"/>
                <a:gd name="connsiteY81" fmla="*/ 5110596 h 5463886"/>
                <a:gd name="connsiteX82" fmla="*/ 862445 w 5081154"/>
                <a:gd name="connsiteY82" fmla="*/ 5058641 h 5463886"/>
                <a:gd name="connsiteX83" fmla="*/ 779318 w 5081154"/>
                <a:gd name="connsiteY83" fmla="*/ 5006686 h 5463886"/>
                <a:gd name="connsiteX84" fmla="*/ 675409 w 5081154"/>
                <a:gd name="connsiteY84" fmla="*/ 4892386 h 5463886"/>
                <a:gd name="connsiteX85" fmla="*/ 602672 w 5081154"/>
                <a:gd name="connsiteY85" fmla="*/ 5027468 h 5463886"/>
                <a:gd name="connsiteX86" fmla="*/ 415636 w 5081154"/>
                <a:gd name="connsiteY86" fmla="*/ 5027468 h 5463886"/>
                <a:gd name="connsiteX87" fmla="*/ 353290 w 5081154"/>
                <a:gd name="connsiteY87" fmla="*/ 4965123 h 5463886"/>
                <a:gd name="connsiteX88" fmla="*/ 488372 w 5081154"/>
                <a:gd name="connsiteY88" fmla="*/ 4892386 h 5463886"/>
                <a:gd name="connsiteX89" fmla="*/ 633845 w 5081154"/>
                <a:gd name="connsiteY89" fmla="*/ 4902777 h 5463886"/>
                <a:gd name="connsiteX90" fmla="*/ 748145 w 5081154"/>
                <a:gd name="connsiteY90" fmla="*/ 4798868 h 5463886"/>
                <a:gd name="connsiteX91" fmla="*/ 852054 w 5081154"/>
                <a:gd name="connsiteY91" fmla="*/ 4830041 h 5463886"/>
                <a:gd name="connsiteX92" fmla="*/ 955963 w 5081154"/>
                <a:gd name="connsiteY92" fmla="*/ 4788477 h 5463886"/>
                <a:gd name="connsiteX93" fmla="*/ 976745 w 5081154"/>
                <a:gd name="connsiteY93" fmla="*/ 4861214 h 5463886"/>
                <a:gd name="connsiteX94" fmla="*/ 1039090 w 5081154"/>
                <a:gd name="connsiteY94" fmla="*/ 4694959 h 5463886"/>
                <a:gd name="connsiteX95" fmla="*/ 966354 w 5081154"/>
                <a:gd name="connsiteY95" fmla="*/ 4622223 h 5463886"/>
                <a:gd name="connsiteX96" fmla="*/ 1039090 w 5081154"/>
                <a:gd name="connsiteY96" fmla="*/ 4539096 h 5463886"/>
                <a:gd name="connsiteX97" fmla="*/ 976745 w 5081154"/>
                <a:gd name="connsiteY97" fmla="*/ 4435186 h 5463886"/>
                <a:gd name="connsiteX98" fmla="*/ 997527 w 5081154"/>
                <a:gd name="connsiteY98" fmla="*/ 4341668 h 5463886"/>
                <a:gd name="connsiteX99" fmla="*/ 1028700 w 5081154"/>
                <a:gd name="connsiteY99" fmla="*/ 4102677 h 5463886"/>
                <a:gd name="connsiteX100" fmla="*/ 935181 w 5081154"/>
                <a:gd name="connsiteY100" fmla="*/ 3676650 h 5463886"/>
                <a:gd name="connsiteX101" fmla="*/ 987136 w 5081154"/>
                <a:gd name="connsiteY101" fmla="*/ 3531177 h 5463886"/>
                <a:gd name="connsiteX102" fmla="*/ 1080654 w 5081154"/>
                <a:gd name="connsiteY102" fmla="*/ 3479223 h 5463886"/>
                <a:gd name="connsiteX103" fmla="*/ 1101436 w 5081154"/>
                <a:gd name="connsiteY103" fmla="*/ 3520786 h 5463886"/>
                <a:gd name="connsiteX104" fmla="*/ 1246909 w 5081154"/>
                <a:gd name="connsiteY104" fmla="*/ 3406486 h 5463886"/>
                <a:gd name="connsiteX105" fmla="*/ 1288472 w 5081154"/>
                <a:gd name="connsiteY105" fmla="*/ 3240232 h 5463886"/>
                <a:gd name="connsiteX106" fmla="*/ 1236518 w 5081154"/>
                <a:gd name="connsiteY106" fmla="*/ 3125932 h 5463886"/>
                <a:gd name="connsiteX107" fmla="*/ 1340427 w 5081154"/>
                <a:gd name="connsiteY107" fmla="*/ 3157105 h 5463886"/>
                <a:gd name="connsiteX108" fmla="*/ 1444336 w 5081154"/>
                <a:gd name="connsiteY108" fmla="*/ 3157105 h 5463886"/>
                <a:gd name="connsiteX109" fmla="*/ 1465118 w 5081154"/>
                <a:gd name="connsiteY109" fmla="*/ 3136323 h 5463886"/>
                <a:gd name="connsiteX110" fmla="*/ 1413163 w 5081154"/>
                <a:gd name="connsiteY110" fmla="*/ 2990850 h 5463886"/>
                <a:gd name="connsiteX111" fmla="*/ 1454727 w 5081154"/>
                <a:gd name="connsiteY111" fmla="*/ 2793423 h 5463886"/>
                <a:gd name="connsiteX112" fmla="*/ 1371600 w 5081154"/>
                <a:gd name="connsiteY112" fmla="*/ 2575214 h 5463886"/>
                <a:gd name="connsiteX113" fmla="*/ 1267690 w 5081154"/>
                <a:gd name="connsiteY113" fmla="*/ 2564823 h 5463886"/>
                <a:gd name="connsiteX114" fmla="*/ 1205345 w 5081154"/>
                <a:gd name="connsiteY114" fmla="*/ 2450523 h 5463886"/>
                <a:gd name="connsiteX115" fmla="*/ 1278081 w 5081154"/>
                <a:gd name="connsiteY115" fmla="*/ 2346614 h 5463886"/>
                <a:gd name="connsiteX116" fmla="*/ 1132609 w 5081154"/>
                <a:gd name="connsiteY116" fmla="*/ 2211532 h 5463886"/>
                <a:gd name="connsiteX117" fmla="*/ 1132609 w 5081154"/>
                <a:gd name="connsiteY117" fmla="*/ 2086841 h 5463886"/>
                <a:gd name="connsiteX118" fmla="*/ 1132609 w 5081154"/>
                <a:gd name="connsiteY118" fmla="*/ 2086841 h 5463886"/>
                <a:gd name="connsiteX119" fmla="*/ 1163781 w 5081154"/>
                <a:gd name="connsiteY119" fmla="*/ 1962150 h 5463886"/>
                <a:gd name="connsiteX120" fmla="*/ 1132609 w 5081154"/>
                <a:gd name="connsiteY120" fmla="*/ 1879023 h 5463886"/>
                <a:gd name="connsiteX121" fmla="*/ 1132609 w 5081154"/>
                <a:gd name="connsiteY121" fmla="*/ 1785505 h 5463886"/>
                <a:gd name="connsiteX122" fmla="*/ 1070263 w 5081154"/>
                <a:gd name="connsiteY122" fmla="*/ 1754332 h 5463886"/>
                <a:gd name="connsiteX123" fmla="*/ 955963 w 5081154"/>
                <a:gd name="connsiteY123" fmla="*/ 1816677 h 5463886"/>
                <a:gd name="connsiteX124" fmla="*/ 914400 w 5081154"/>
                <a:gd name="connsiteY124" fmla="*/ 1650423 h 5463886"/>
                <a:gd name="connsiteX125" fmla="*/ 841663 w 5081154"/>
                <a:gd name="connsiteY125" fmla="*/ 1421823 h 5463886"/>
                <a:gd name="connsiteX126" fmla="*/ 654627 w 5081154"/>
                <a:gd name="connsiteY126" fmla="*/ 1328305 h 5463886"/>
                <a:gd name="connsiteX127" fmla="*/ 342900 w 5081154"/>
                <a:gd name="connsiteY127" fmla="*/ 1307523 h 5463886"/>
                <a:gd name="connsiteX128" fmla="*/ 394854 w 5081154"/>
                <a:gd name="connsiteY128" fmla="*/ 1473777 h 5463886"/>
                <a:gd name="connsiteX129" fmla="*/ 270163 w 5081154"/>
                <a:gd name="connsiteY129" fmla="*/ 1546514 h 5463886"/>
                <a:gd name="connsiteX130" fmla="*/ 51954 w 5081154"/>
                <a:gd name="connsiteY130" fmla="*/ 1619250 h 5463886"/>
                <a:gd name="connsiteX131" fmla="*/ 114300 w 5081154"/>
                <a:gd name="connsiteY131" fmla="*/ 1359477 h 5463886"/>
                <a:gd name="connsiteX132" fmla="*/ 10390 w 5081154"/>
                <a:gd name="connsiteY132" fmla="*/ 1099705 h 5463886"/>
                <a:gd name="connsiteX133" fmla="*/ 0 w 5081154"/>
                <a:gd name="connsiteY133" fmla="*/ 798368 h 5463886"/>
                <a:gd name="connsiteX134" fmla="*/ 270163 w 5081154"/>
                <a:gd name="connsiteY134" fmla="*/ 673677 h 5463886"/>
                <a:gd name="connsiteX135" fmla="*/ 571500 w 5081154"/>
                <a:gd name="connsiteY135" fmla="*/ 746414 h 5463886"/>
                <a:gd name="connsiteX136" fmla="*/ 571500 w 5081154"/>
                <a:gd name="connsiteY136" fmla="*/ 538596 h 5463886"/>
                <a:gd name="connsiteX137" fmla="*/ 852054 w 5081154"/>
                <a:gd name="connsiteY137" fmla="*/ 226868 h 5463886"/>
                <a:gd name="connsiteX138" fmla="*/ 1111827 w 5081154"/>
                <a:gd name="connsiteY138" fmla="*/ 112568 h 5463886"/>
                <a:gd name="connsiteX139" fmla="*/ 1211060 w 5081154"/>
                <a:gd name="connsiteY139" fmla="*/ 0 h 5463886"/>
                <a:gd name="connsiteX140" fmla="*/ 1289165 w 5081154"/>
                <a:gd name="connsiteY140" fmla="*/ 31864 h 5463886"/>
                <a:gd name="connsiteX141" fmla="*/ 1325360 w 5081154"/>
                <a:gd name="connsiteY141" fmla="*/ 79489 h 5463886"/>
                <a:gd name="connsiteX142" fmla="*/ 1432040 w 5081154"/>
                <a:gd name="connsiteY142" fmla="*/ 129019 h 5463886"/>
                <a:gd name="connsiteX143" fmla="*/ 1492480 w 5081154"/>
                <a:gd name="connsiteY143" fmla="*/ 233796 h 5463886"/>
                <a:gd name="connsiteX144" fmla="*/ 1489190 w 5081154"/>
                <a:gd name="connsiteY144" fmla="*/ 285229 h 5463886"/>
                <a:gd name="connsiteX145" fmla="*/ 1694930 w 5081154"/>
                <a:gd name="connsiteY145" fmla="*/ 393814 h 5463886"/>
                <a:gd name="connsiteX146" fmla="*/ 1694930 w 5081154"/>
                <a:gd name="connsiteY146" fmla="*/ 523354 h 5463886"/>
                <a:gd name="connsiteX147" fmla="*/ 1710516 w 5081154"/>
                <a:gd name="connsiteY147" fmla="*/ 585874 h 5463886"/>
                <a:gd name="connsiteX148" fmla="*/ 1769225 w 5081154"/>
                <a:gd name="connsiteY148" fmla="*/ 576694 h 5463886"/>
                <a:gd name="connsiteX149" fmla="*/ 1803515 w 5081154"/>
                <a:gd name="connsiteY149" fmla="*/ 618604 h 5463886"/>
                <a:gd name="connsiteX150" fmla="*/ 1830185 w 5081154"/>
                <a:gd name="connsiteY150" fmla="*/ 559549 h 5463886"/>
                <a:gd name="connsiteX151" fmla="*/ 1921625 w 5081154"/>
                <a:gd name="connsiteY151" fmla="*/ 570979 h 5463886"/>
                <a:gd name="connsiteX152" fmla="*/ 1948295 w 5081154"/>
                <a:gd name="connsiteY152" fmla="*/ 511924 h 5463886"/>
                <a:gd name="connsiteX153" fmla="*/ 1870190 w 5081154"/>
                <a:gd name="connsiteY153" fmla="*/ 470014 h 5463886"/>
                <a:gd name="connsiteX154" fmla="*/ 1820660 w 5081154"/>
                <a:gd name="connsiteY154" fmla="*/ 388099 h 5463886"/>
                <a:gd name="connsiteX155" fmla="*/ 1836593 w 5081154"/>
                <a:gd name="connsiteY155" fmla="*/ 347749 h 5463886"/>
                <a:gd name="connsiteX156" fmla="*/ 1976870 w 5081154"/>
                <a:gd name="connsiteY156" fmla="*/ 315709 h 5463886"/>
                <a:gd name="connsiteX157" fmla="*/ 2009255 w 5081154"/>
                <a:gd name="connsiteY157" fmla="*/ 344284 h 5463886"/>
                <a:gd name="connsiteX158" fmla="*/ 2070215 w 5081154"/>
                <a:gd name="connsiteY158" fmla="*/ 344284 h 5463886"/>
                <a:gd name="connsiteX159" fmla="*/ 2098790 w 5081154"/>
                <a:gd name="connsiteY159" fmla="*/ 382384 h 5463886"/>
                <a:gd name="connsiteX160" fmla="*/ 2138795 w 5081154"/>
                <a:gd name="connsiteY160" fmla="*/ 361429 h 5463886"/>
                <a:gd name="connsiteX161" fmla="*/ 2176895 w 5081154"/>
                <a:gd name="connsiteY161" fmla="*/ 384289 h 5463886"/>
                <a:gd name="connsiteX162" fmla="*/ 2235950 w 5081154"/>
                <a:gd name="connsiteY162" fmla="*/ 386194 h 5463886"/>
                <a:gd name="connsiteX163" fmla="*/ 2272145 w 5081154"/>
                <a:gd name="connsiteY163" fmla="*/ 441439 h 5463886"/>
                <a:gd name="connsiteX164" fmla="*/ 2278380 w 5081154"/>
                <a:gd name="connsiteY164" fmla="*/ 529936 h 5463886"/>
                <a:gd name="connsiteX165" fmla="*/ 2321675 w 5081154"/>
                <a:gd name="connsiteY165" fmla="*/ 500494 h 5463886"/>
                <a:gd name="connsiteX166" fmla="*/ 2371205 w 5081154"/>
                <a:gd name="connsiteY166" fmla="*/ 523354 h 5463886"/>
                <a:gd name="connsiteX167" fmla="*/ 2401685 w 5081154"/>
                <a:gd name="connsiteY167" fmla="*/ 403339 h 5463886"/>
                <a:gd name="connsiteX168" fmla="*/ 2375015 w 5081154"/>
                <a:gd name="connsiteY168" fmla="*/ 235699 h 5463886"/>
                <a:gd name="connsiteX169" fmla="*/ 2392160 w 5081154"/>
                <a:gd name="connsiteY169" fmla="*/ 176644 h 5463886"/>
                <a:gd name="connsiteX170" fmla="*/ 2543001 w 5081154"/>
                <a:gd name="connsiteY170" fmla="*/ 128501 h 5463886"/>
                <a:gd name="connsiteX171" fmla="*/ 2580755 w 5081154"/>
                <a:gd name="connsiteY171" fmla="*/ 163309 h 5463886"/>
                <a:gd name="connsiteX172" fmla="*/ 2573135 w 5081154"/>
                <a:gd name="connsiteY172" fmla="*/ 266179 h 5463886"/>
                <a:gd name="connsiteX173" fmla="*/ 2628380 w 5081154"/>
                <a:gd name="connsiteY173" fmla="*/ 292849 h 5463886"/>
                <a:gd name="connsiteX174" fmla="*/ 2667519 w 5081154"/>
                <a:gd name="connsiteY174" fmla="*/ 355369 h 5463886"/>
                <a:gd name="connsiteX175" fmla="*/ 2662670 w 5081154"/>
                <a:gd name="connsiteY175" fmla="*/ 353809 h 5463886"/>
                <a:gd name="connsiteX176" fmla="*/ 2943398 w 5081154"/>
                <a:gd name="connsiteY176" fmla="*/ 307051 h 5463886"/>
                <a:gd name="connsiteX177" fmla="*/ 2978900 w 5081154"/>
                <a:gd name="connsiteY177" fmla="*/ 344284 h 5463886"/>
                <a:gd name="connsiteX178" fmla="*/ 3076055 w 5081154"/>
                <a:gd name="connsiteY178" fmla="*/ 290944 h 5463886"/>
                <a:gd name="connsiteX179" fmla="*/ 3125585 w 5081154"/>
                <a:gd name="connsiteY179" fmla="*/ 351904 h 5463886"/>
                <a:gd name="connsiteX180" fmla="*/ 3125585 w 5081154"/>
                <a:gd name="connsiteY180" fmla="*/ 416674 h 5463886"/>
                <a:gd name="connsiteX181" fmla="*/ 3265170 w 5081154"/>
                <a:gd name="connsiteY181" fmla="*/ 480233 h 5463886"/>
                <a:gd name="connsiteX182" fmla="*/ 3287510 w 5081154"/>
                <a:gd name="connsiteY182" fmla="*/ 538594 h 5463886"/>
                <a:gd name="connsiteX183" fmla="*/ 3247678 w 5081154"/>
                <a:gd name="connsiteY183" fmla="*/ 571500 h 5463886"/>
                <a:gd name="connsiteX184" fmla="*/ 3358861 w 5081154"/>
                <a:gd name="connsiteY184" fmla="*/ 710219 h 5463886"/>
                <a:gd name="connsiteX185" fmla="*/ 3359900 w 5081154"/>
                <a:gd name="connsiteY185" fmla="*/ 828154 h 5463886"/>
                <a:gd name="connsiteX186" fmla="*/ 3411335 w 5081154"/>
                <a:gd name="connsiteY186" fmla="*/ 860539 h 5463886"/>
                <a:gd name="connsiteX187" fmla="*/ 3436446 w 5081154"/>
                <a:gd name="connsiteY187" fmla="*/ 919422 h 5463886"/>
                <a:gd name="connsiteX188" fmla="*/ 3647209 w 5081154"/>
                <a:gd name="connsiteY188" fmla="*/ 1037359 h 5463886"/>
                <a:gd name="connsiteX189" fmla="*/ 3643745 w 5081154"/>
                <a:gd name="connsiteY189" fmla="*/ 1098664 h 5463886"/>
                <a:gd name="connsiteX190" fmla="*/ 3706783 w 5081154"/>
                <a:gd name="connsiteY190" fmla="*/ 1141095 h 5463886"/>
                <a:gd name="connsiteX0" fmla="*/ 3706783 w 5081154"/>
                <a:gd name="connsiteY0" fmla="*/ 1141095 h 5463886"/>
                <a:gd name="connsiteX1" fmla="*/ 3647209 w 5081154"/>
                <a:gd name="connsiteY1" fmla="*/ 1276350 h 5463886"/>
                <a:gd name="connsiteX2" fmla="*/ 3633874 w 5081154"/>
                <a:gd name="connsiteY2" fmla="*/ 1352723 h 5463886"/>
                <a:gd name="connsiteX3" fmla="*/ 3566852 w 5081154"/>
                <a:gd name="connsiteY3" fmla="*/ 1411605 h 5463886"/>
                <a:gd name="connsiteX4" fmla="*/ 3595254 w 5081154"/>
                <a:gd name="connsiteY4" fmla="*/ 1494559 h 5463886"/>
                <a:gd name="connsiteX5" fmla="*/ 3678381 w 5081154"/>
                <a:gd name="connsiteY5" fmla="*/ 1525732 h 5463886"/>
                <a:gd name="connsiteX6" fmla="*/ 3688772 w 5081154"/>
                <a:gd name="connsiteY6" fmla="*/ 1640032 h 5463886"/>
                <a:gd name="connsiteX7" fmla="*/ 3733107 w 5081154"/>
                <a:gd name="connsiteY7" fmla="*/ 1658043 h 5463886"/>
                <a:gd name="connsiteX8" fmla="*/ 3758911 w 5081154"/>
                <a:gd name="connsiteY8" fmla="*/ 1778751 h 5463886"/>
                <a:gd name="connsiteX9" fmla="*/ 3791642 w 5081154"/>
                <a:gd name="connsiteY9" fmla="*/ 1787236 h 5463886"/>
                <a:gd name="connsiteX10" fmla="*/ 3824720 w 5081154"/>
                <a:gd name="connsiteY10" fmla="*/ 1945178 h 5463886"/>
                <a:gd name="connsiteX11" fmla="*/ 3901959 w 5081154"/>
                <a:gd name="connsiteY11" fmla="*/ 1990379 h 5463886"/>
                <a:gd name="connsiteX12" fmla="*/ 3958936 w 5081154"/>
                <a:gd name="connsiteY12" fmla="*/ 2076450 h 5463886"/>
                <a:gd name="connsiteX13" fmla="*/ 4171257 w 5081154"/>
                <a:gd name="connsiteY13" fmla="*/ 2119053 h 5463886"/>
                <a:gd name="connsiteX14" fmla="*/ 4209530 w 5081154"/>
                <a:gd name="connsiteY14" fmla="*/ 2159749 h 5463886"/>
                <a:gd name="connsiteX15" fmla="*/ 4219055 w 5081154"/>
                <a:gd name="connsiteY15" fmla="*/ 2220709 h 5463886"/>
                <a:gd name="connsiteX16" fmla="*/ 4404013 w 5081154"/>
                <a:gd name="connsiteY16" fmla="*/ 2470266 h 5463886"/>
                <a:gd name="connsiteX17" fmla="*/ 4447309 w 5081154"/>
                <a:gd name="connsiteY17" fmla="*/ 2429741 h 5463886"/>
                <a:gd name="connsiteX18" fmla="*/ 4603172 w 5081154"/>
                <a:gd name="connsiteY18" fmla="*/ 2575214 h 5463886"/>
                <a:gd name="connsiteX19" fmla="*/ 4603172 w 5081154"/>
                <a:gd name="connsiteY19" fmla="*/ 2658341 h 5463886"/>
                <a:gd name="connsiteX20" fmla="*/ 4711584 w 5081154"/>
                <a:gd name="connsiteY20" fmla="*/ 2760345 h 5463886"/>
                <a:gd name="connsiteX21" fmla="*/ 4777220 w 5081154"/>
                <a:gd name="connsiteY21" fmla="*/ 2723629 h 5463886"/>
                <a:gd name="connsiteX22" fmla="*/ 4831772 w 5081154"/>
                <a:gd name="connsiteY22" fmla="*/ 2741468 h 5463886"/>
                <a:gd name="connsiteX23" fmla="*/ 4897755 w 5081154"/>
                <a:gd name="connsiteY23" fmla="*/ 2862522 h 5463886"/>
                <a:gd name="connsiteX24" fmla="*/ 4966854 w 5081154"/>
                <a:gd name="connsiteY24" fmla="*/ 2868237 h 5463886"/>
                <a:gd name="connsiteX25" fmla="*/ 5062277 w 5081154"/>
                <a:gd name="connsiteY25" fmla="*/ 3052156 h 5463886"/>
                <a:gd name="connsiteX26" fmla="*/ 5034395 w 5081154"/>
                <a:gd name="connsiteY26" fmla="*/ 3144634 h 5463886"/>
                <a:gd name="connsiteX27" fmla="*/ 5081154 w 5081154"/>
                <a:gd name="connsiteY27" fmla="*/ 3167496 h 5463886"/>
                <a:gd name="connsiteX28" fmla="*/ 5043920 w 5081154"/>
                <a:gd name="connsiteY28" fmla="*/ 3209404 h 5463886"/>
                <a:gd name="connsiteX29" fmla="*/ 5060372 w 5081154"/>
                <a:gd name="connsiteY29" fmla="*/ 3261014 h 5463886"/>
                <a:gd name="connsiteX30" fmla="*/ 5056562 w 5081154"/>
                <a:gd name="connsiteY30" fmla="*/ 3310024 h 5463886"/>
                <a:gd name="connsiteX31" fmla="*/ 4954731 w 5081154"/>
                <a:gd name="connsiteY31" fmla="*/ 3466061 h 5463886"/>
                <a:gd name="connsiteX32" fmla="*/ 4748645 w 5081154"/>
                <a:gd name="connsiteY32" fmla="*/ 3354532 h 5463886"/>
                <a:gd name="connsiteX33" fmla="*/ 4665518 w 5081154"/>
                <a:gd name="connsiteY33" fmla="*/ 3406486 h 5463886"/>
                <a:gd name="connsiteX34" fmla="*/ 4623954 w 5081154"/>
                <a:gd name="connsiteY34" fmla="*/ 3678209 h 5463886"/>
                <a:gd name="connsiteX35" fmla="*/ 4470861 w 5081154"/>
                <a:gd name="connsiteY35" fmla="*/ 3823855 h 5463886"/>
                <a:gd name="connsiteX36" fmla="*/ 4226155 w 5081154"/>
                <a:gd name="connsiteY36" fmla="*/ 3898669 h 5463886"/>
                <a:gd name="connsiteX37" fmla="*/ 4137313 w 5081154"/>
                <a:gd name="connsiteY37" fmla="*/ 3964825 h 5463886"/>
                <a:gd name="connsiteX38" fmla="*/ 4052281 w 5081154"/>
                <a:gd name="connsiteY38" fmla="*/ 3984567 h 5463886"/>
                <a:gd name="connsiteX39" fmla="*/ 3954260 w 5081154"/>
                <a:gd name="connsiteY39" fmla="*/ 4081894 h 5463886"/>
                <a:gd name="connsiteX40" fmla="*/ 3903864 w 5081154"/>
                <a:gd name="connsiteY40" fmla="*/ 4169179 h 5463886"/>
                <a:gd name="connsiteX41" fmla="*/ 4042063 w 5081154"/>
                <a:gd name="connsiteY41" fmla="*/ 4383232 h 5463886"/>
                <a:gd name="connsiteX42" fmla="*/ 4083800 w 5081154"/>
                <a:gd name="connsiteY42" fmla="*/ 4403839 h 5463886"/>
                <a:gd name="connsiteX43" fmla="*/ 4167793 w 5081154"/>
                <a:gd name="connsiteY43" fmla="*/ 4559877 h 5463886"/>
                <a:gd name="connsiteX44" fmla="*/ 4083627 w 5081154"/>
                <a:gd name="connsiteY44" fmla="*/ 4736523 h 5463886"/>
                <a:gd name="connsiteX45" fmla="*/ 4072197 w 5081154"/>
                <a:gd name="connsiteY45" fmla="*/ 4792980 h 5463886"/>
                <a:gd name="connsiteX46" fmla="*/ 4239490 w 5081154"/>
                <a:gd name="connsiteY46" fmla="*/ 4809259 h 5463886"/>
                <a:gd name="connsiteX47" fmla="*/ 4260272 w 5081154"/>
                <a:gd name="connsiteY47" fmla="*/ 4892386 h 5463886"/>
                <a:gd name="connsiteX48" fmla="*/ 4197927 w 5081154"/>
                <a:gd name="connsiteY48" fmla="*/ 5214505 h 5463886"/>
                <a:gd name="connsiteX49" fmla="*/ 3948545 w 5081154"/>
                <a:gd name="connsiteY49" fmla="*/ 5048250 h 5463886"/>
                <a:gd name="connsiteX50" fmla="*/ 4000500 w 5081154"/>
                <a:gd name="connsiteY50" fmla="*/ 4985905 h 5463886"/>
                <a:gd name="connsiteX51" fmla="*/ 3927763 w 5081154"/>
                <a:gd name="connsiteY51" fmla="*/ 4944341 h 5463886"/>
                <a:gd name="connsiteX52" fmla="*/ 3927763 w 5081154"/>
                <a:gd name="connsiteY52" fmla="*/ 4871605 h 5463886"/>
                <a:gd name="connsiteX53" fmla="*/ 3771900 w 5081154"/>
                <a:gd name="connsiteY53" fmla="*/ 4881996 h 5463886"/>
                <a:gd name="connsiteX54" fmla="*/ 3667990 w 5081154"/>
                <a:gd name="connsiteY54" fmla="*/ 4933950 h 5463886"/>
                <a:gd name="connsiteX55" fmla="*/ 3564081 w 5081154"/>
                <a:gd name="connsiteY55" fmla="*/ 4830041 h 5463886"/>
                <a:gd name="connsiteX56" fmla="*/ 3356263 w 5081154"/>
                <a:gd name="connsiteY56" fmla="*/ 4850823 h 5463886"/>
                <a:gd name="connsiteX57" fmla="*/ 3356263 w 5081154"/>
                <a:gd name="connsiteY57" fmla="*/ 4726132 h 5463886"/>
                <a:gd name="connsiteX58" fmla="*/ 3273136 w 5081154"/>
                <a:gd name="connsiteY58" fmla="*/ 4819650 h 5463886"/>
                <a:gd name="connsiteX59" fmla="*/ 3293918 w 5081154"/>
                <a:gd name="connsiteY59" fmla="*/ 4933950 h 5463886"/>
                <a:gd name="connsiteX60" fmla="*/ 2930236 w 5081154"/>
                <a:gd name="connsiteY60" fmla="*/ 4933950 h 5463886"/>
                <a:gd name="connsiteX61" fmla="*/ 2670463 w 5081154"/>
                <a:gd name="connsiteY61" fmla="*/ 4954732 h 5463886"/>
                <a:gd name="connsiteX62" fmla="*/ 2628900 w 5081154"/>
                <a:gd name="connsiteY62" fmla="*/ 5120986 h 5463886"/>
                <a:gd name="connsiteX63" fmla="*/ 2441863 w 5081154"/>
                <a:gd name="connsiteY63" fmla="*/ 5120986 h 5463886"/>
                <a:gd name="connsiteX64" fmla="*/ 2369127 w 5081154"/>
                <a:gd name="connsiteY64" fmla="*/ 5204114 h 5463886"/>
                <a:gd name="connsiteX65" fmla="*/ 2265218 w 5081154"/>
                <a:gd name="connsiteY65" fmla="*/ 5276850 h 5463886"/>
                <a:gd name="connsiteX66" fmla="*/ 1849581 w 5081154"/>
                <a:gd name="connsiteY66" fmla="*/ 5266459 h 5463886"/>
                <a:gd name="connsiteX67" fmla="*/ 1870363 w 5081154"/>
                <a:gd name="connsiteY67" fmla="*/ 5069032 h 5463886"/>
                <a:gd name="connsiteX68" fmla="*/ 1766454 w 5081154"/>
                <a:gd name="connsiteY68" fmla="*/ 5079423 h 5463886"/>
                <a:gd name="connsiteX69" fmla="*/ 1610590 w 5081154"/>
                <a:gd name="connsiteY69" fmla="*/ 4944341 h 5463886"/>
                <a:gd name="connsiteX70" fmla="*/ 1527463 w 5081154"/>
                <a:gd name="connsiteY70" fmla="*/ 5017077 h 5463886"/>
                <a:gd name="connsiteX71" fmla="*/ 1465118 w 5081154"/>
                <a:gd name="connsiteY71" fmla="*/ 5048250 h 5463886"/>
                <a:gd name="connsiteX72" fmla="*/ 1361209 w 5081154"/>
                <a:gd name="connsiteY72" fmla="*/ 5027468 h 5463886"/>
                <a:gd name="connsiteX73" fmla="*/ 1392381 w 5081154"/>
                <a:gd name="connsiteY73" fmla="*/ 5193723 h 5463886"/>
                <a:gd name="connsiteX74" fmla="*/ 1340427 w 5081154"/>
                <a:gd name="connsiteY74" fmla="*/ 5318414 h 5463886"/>
                <a:gd name="connsiteX75" fmla="*/ 1153390 w 5081154"/>
                <a:gd name="connsiteY75" fmla="*/ 5463886 h 5463886"/>
                <a:gd name="connsiteX76" fmla="*/ 1049481 w 5081154"/>
                <a:gd name="connsiteY76" fmla="*/ 5453496 h 5463886"/>
                <a:gd name="connsiteX77" fmla="*/ 1143000 w 5081154"/>
                <a:gd name="connsiteY77" fmla="*/ 5276850 h 5463886"/>
                <a:gd name="connsiteX78" fmla="*/ 997527 w 5081154"/>
                <a:gd name="connsiteY78" fmla="*/ 5339196 h 5463886"/>
                <a:gd name="connsiteX79" fmla="*/ 955963 w 5081154"/>
                <a:gd name="connsiteY79" fmla="*/ 5224896 h 5463886"/>
                <a:gd name="connsiteX80" fmla="*/ 997527 w 5081154"/>
                <a:gd name="connsiteY80" fmla="*/ 5152159 h 5463886"/>
                <a:gd name="connsiteX81" fmla="*/ 924790 w 5081154"/>
                <a:gd name="connsiteY81" fmla="*/ 5110596 h 5463886"/>
                <a:gd name="connsiteX82" fmla="*/ 862445 w 5081154"/>
                <a:gd name="connsiteY82" fmla="*/ 5058641 h 5463886"/>
                <a:gd name="connsiteX83" fmla="*/ 779318 w 5081154"/>
                <a:gd name="connsiteY83" fmla="*/ 5006686 h 5463886"/>
                <a:gd name="connsiteX84" fmla="*/ 675409 w 5081154"/>
                <a:gd name="connsiteY84" fmla="*/ 4892386 h 5463886"/>
                <a:gd name="connsiteX85" fmla="*/ 602672 w 5081154"/>
                <a:gd name="connsiteY85" fmla="*/ 5027468 h 5463886"/>
                <a:gd name="connsiteX86" fmla="*/ 415636 w 5081154"/>
                <a:gd name="connsiteY86" fmla="*/ 5027468 h 5463886"/>
                <a:gd name="connsiteX87" fmla="*/ 353290 w 5081154"/>
                <a:gd name="connsiteY87" fmla="*/ 4965123 h 5463886"/>
                <a:gd name="connsiteX88" fmla="*/ 488372 w 5081154"/>
                <a:gd name="connsiteY88" fmla="*/ 4892386 h 5463886"/>
                <a:gd name="connsiteX89" fmla="*/ 633845 w 5081154"/>
                <a:gd name="connsiteY89" fmla="*/ 4902777 h 5463886"/>
                <a:gd name="connsiteX90" fmla="*/ 748145 w 5081154"/>
                <a:gd name="connsiteY90" fmla="*/ 4798868 h 5463886"/>
                <a:gd name="connsiteX91" fmla="*/ 852054 w 5081154"/>
                <a:gd name="connsiteY91" fmla="*/ 4830041 h 5463886"/>
                <a:gd name="connsiteX92" fmla="*/ 955963 w 5081154"/>
                <a:gd name="connsiteY92" fmla="*/ 4788477 h 5463886"/>
                <a:gd name="connsiteX93" fmla="*/ 976745 w 5081154"/>
                <a:gd name="connsiteY93" fmla="*/ 4861214 h 5463886"/>
                <a:gd name="connsiteX94" fmla="*/ 1039090 w 5081154"/>
                <a:gd name="connsiteY94" fmla="*/ 4694959 h 5463886"/>
                <a:gd name="connsiteX95" fmla="*/ 966354 w 5081154"/>
                <a:gd name="connsiteY95" fmla="*/ 4622223 h 5463886"/>
                <a:gd name="connsiteX96" fmla="*/ 1039090 w 5081154"/>
                <a:gd name="connsiteY96" fmla="*/ 4539096 h 5463886"/>
                <a:gd name="connsiteX97" fmla="*/ 976745 w 5081154"/>
                <a:gd name="connsiteY97" fmla="*/ 4435186 h 5463886"/>
                <a:gd name="connsiteX98" fmla="*/ 997527 w 5081154"/>
                <a:gd name="connsiteY98" fmla="*/ 4341668 h 5463886"/>
                <a:gd name="connsiteX99" fmla="*/ 1028700 w 5081154"/>
                <a:gd name="connsiteY99" fmla="*/ 4102677 h 5463886"/>
                <a:gd name="connsiteX100" fmla="*/ 935181 w 5081154"/>
                <a:gd name="connsiteY100" fmla="*/ 3676650 h 5463886"/>
                <a:gd name="connsiteX101" fmla="*/ 987136 w 5081154"/>
                <a:gd name="connsiteY101" fmla="*/ 3531177 h 5463886"/>
                <a:gd name="connsiteX102" fmla="*/ 1080654 w 5081154"/>
                <a:gd name="connsiteY102" fmla="*/ 3479223 h 5463886"/>
                <a:gd name="connsiteX103" fmla="*/ 1101436 w 5081154"/>
                <a:gd name="connsiteY103" fmla="*/ 3520786 h 5463886"/>
                <a:gd name="connsiteX104" fmla="*/ 1246909 w 5081154"/>
                <a:gd name="connsiteY104" fmla="*/ 3406486 h 5463886"/>
                <a:gd name="connsiteX105" fmla="*/ 1288472 w 5081154"/>
                <a:gd name="connsiteY105" fmla="*/ 3240232 h 5463886"/>
                <a:gd name="connsiteX106" fmla="*/ 1236518 w 5081154"/>
                <a:gd name="connsiteY106" fmla="*/ 3125932 h 5463886"/>
                <a:gd name="connsiteX107" fmla="*/ 1340427 w 5081154"/>
                <a:gd name="connsiteY107" fmla="*/ 3157105 h 5463886"/>
                <a:gd name="connsiteX108" fmla="*/ 1444336 w 5081154"/>
                <a:gd name="connsiteY108" fmla="*/ 3157105 h 5463886"/>
                <a:gd name="connsiteX109" fmla="*/ 1465118 w 5081154"/>
                <a:gd name="connsiteY109" fmla="*/ 3136323 h 5463886"/>
                <a:gd name="connsiteX110" fmla="*/ 1413163 w 5081154"/>
                <a:gd name="connsiteY110" fmla="*/ 2990850 h 5463886"/>
                <a:gd name="connsiteX111" fmla="*/ 1454727 w 5081154"/>
                <a:gd name="connsiteY111" fmla="*/ 2793423 h 5463886"/>
                <a:gd name="connsiteX112" fmla="*/ 1371600 w 5081154"/>
                <a:gd name="connsiteY112" fmla="*/ 2575214 h 5463886"/>
                <a:gd name="connsiteX113" fmla="*/ 1267690 w 5081154"/>
                <a:gd name="connsiteY113" fmla="*/ 2564823 h 5463886"/>
                <a:gd name="connsiteX114" fmla="*/ 1205345 w 5081154"/>
                <a:gd name="connsiteY114" fmla="*/ 2450523 h 5463886"/>
                <a:gd name="connsiteX115" fmla="*/ 1278081 w 5081154"/>
                <a:gd name="connsiteY115" fmla="*/ 2346614 h 5463886"/>
                <a:gd name="connsiteX116" fmla="*/ 1132609 w 5081154"/>
                <a:gd name="connsiteY116" fmla="*/ 2211532 h 5463886"/>
                <a:gd name="connsiteX117" fmla="*/ 1132609 w 5081154"/>
                <a:gd name="connsiteY117" fmla="*/ 2086841 h 5463886"/>
                <a:gd name="connsiteX118" fmla="*/ 1132609 w 5081154"/>
                <a:gd name="connsiteY118" fmla="*/ 2086841 h 5463886"/>
                <a:gd name="connsiteX119" fmla="*/ 1163781 w 5081154"/>
                <a:gd name="connsiteY119" fmla="*/ 1962150 h 5463886"/>
                <a:gd name="connsiteX120" fmla="*/ 1132609 w 5081154"/>
                <a:gd name="connsiteY120" fmla="*/ 1879023 h 5463886"/>
                <a:gd name="connsiteX121" fmla="*/ 1132609 w 5081154"/>
                <a:gd name="connsiteY121" fmla="*/ 1785505 h 5463886"/>
                <a:gd name="connsiteX122" fmla="*/ 1070263 w 5081154"/>
                <a:gd name="connsiteY122" fmla="*/ 1754332 h 5463886"/>
                <a:gd name="connsiteX123" fmla="*/ 955963 w 5081154"/>
                <a:gd name="connsiteY123" fmla="*/ 1816677 h 5463886"/>
                <a:gd name="connsiteX124" fmla="*/ 914400 w 5081154"/>
                <a:gd name="connsiteY124" fmla="*/ 1650423 h 5463886"/>
                <a:gd name="connsiteX125" fmla="*/ 841663 w 5081154"/>
                <a:gd name="connsiteY125" fmla="*/ 1421823 h 5463886"/>
                <a:gd name="connsiteX126" fmla="*/ 654627 w 5081154"/>
                <a:gd name="connsiteY126" fmla="*/ 1328305 h 5463886"/>
                <a:gd name="connsiteX127" fmla="*/ 342900 w 5081154"/>
                <a:gd name="connsiteY127" fmla="*/ 1307523 h 5463886"/>
                <a:gd name="connsiteX128" fmla="*/ 394854 w 5081154"/>
                <a:gd name="connsiteY128" fmla="*/ 1473777 h 5463886"/>
                <a:gd name="connsiteX129" fmla="*/ 270163 w 5081154"/>
                <a:gd name="connsiteY129" fmla="*/ 1546514 h 5463886"/>
                <a:gd name="connsiteX130" fmla="*/ 51954 w 5081154"/>
                <a:gd name="connsiteY130" fmla="*/ 1619250 h 5463886"/>
                <a:gd name="connsiteX131" fmla="*/ 114300 w 5081154"/>
                <a:gd name="connsiteY131" fmla="*/ 1359477 h 5463886"/>
                <a:gd name="connsiteX132" fmla="*/ 10390 w 5081154"/>
                <a:gd name="connsiteY132" fmla="*/ 1099705 h 5463886"/>
                <a:gd name="connsiteX133" fmla="*/ 0 w 5081154"/>
                <a:gd name="connsiteY133" fmla="*/ 798368 h 5463886"/>
                <a:gd name="connsiteX134" fmla="*/ 270163 w 5081154"/>
                <a:gd name="connsiteY134" fmla="*/ 673677 h 5463886"/>
                <a:gd name="connsiteX135" fmla="*/ 571500 w 5081154"/>
                <a:gd name="connsiteY135" fmla="*/ 746414 h 5463886"/>
                <a:gd name="connsiteX136" fmla="*/ 571500 w 5081154"/>
                <a:gd name="connsiteY136" fmla="*/ 538596 h 5463886"/>
                <a:gd name="connsiteX137" fmla="*/ 852054 w 5081154"/>
                <a:gd name="connsiteY137" fmla="*/ 226868 h 5463886"/>
                <a:gd name="connsiteX138" fmla="*/ 1111827 w 5081154"/>
                <a:gd name="connsiteY138" fmla="*/ 112568 h 5463886"/>
                <a:gd name="connsiteX139" fmla="*/ 1211060 w 5081154"/>
                <a:gd name="connsiteY139" fmla="*/ 0 h 5463886"/>
                <a:gd name="connsiteX140" fmla="*/ 1289165 w 5081154"/>
                <a:gd name="connsiteY140" fmla="*/ 31864 h 5463886"/>
                <a:gd name="connsiteX141" fmla="*/ 1325360 w 5081154"/>
                <a:gd name="connsiteY141" fmla="*/ 79489 h 5463886"/>
                <a:gd name="connsiteX142" fmla="*/ 1432040 w 5081154"/>
                <a:gd name="connsiteY142" fmla="*/ 129019 h 5463886"/>
                <a:gd name="connsiteX143" fmla="*/ 1492480 w 5081154"/>
                <a:gd name="connsiteY143" fmla="*/ 233796 h 5463886"/>
                <a:gd name="connsiteX144" fmla="*/ 1489190 w 5081154"/>
                <a:gd name="connsiteY144" fmla="*/ 285229 h 5463886"/>
                <a:gd name="connsiteX145" fmla="*/ 1694930 w 5081154"/>
                <a:gd name="connsiteY145" fmla="*/ 393814 h 5463886"/>
                <a:gd name="connsiteX146" fmla="*/ 1694930 w 5081154"/>
                <a:gd name="connsiteY146" fmla="*/ 523354 h 5463886"/>
                <a:gd name="connsiteX147" fmla="*/ 1710516 w 5081154"/>
                <a:gd name="connsiteY147" fmla="*/ 585874 h 5463886"/>
                <a:gd name="connsiteX148" fmla="*/ 1769225 w 5081154"/>
                <a:gd name="connsiteY148" fmla="*/ 576694 h 5463886"/>
                <a:gd name="connsiteX149" fmla="*/ 1803515 w 5081154"/>
                <a:gd name="connsiteY149" fmla="*/ 618604 h 5463886"/>
                <a:gd name="connsiteX150" fmla="*/ 1830185 w 5081154"/>
                <a:gd name="connsiteY150" fmla="*/ 559549 h 5463886"/>
                <a:gd name="connsiteX151" fmla="*/ 1921625 w 5081154"/>
                <a:gd name="connsiteY151" fmla="*/ 570979 h 5463886"/>
                <a:gd name="connsiteX152" fmla="*/ 1948295 w 5081154"/>
                <a:gd name="connsiteY152" fmla="*/ 511924 h 5463886"/>
                <a:gd name="connsiteX153" fmla="*/ 1870190 w 5081154"/>
                <a:gd name="connsiteY153" fmla="*/ 470014 h 5463886"/>
                <a:gd name="connsiteX154" fmla="*/ 1820660 w 5081154"/>
                <a:gd name="connsiteY154" fmla="*/ 388099 h 5463886"/>
                <a:gd name="connsiteX155" fmla="*/ 1836593 w 5081154"/>
                <a:gd name="connsiteY155" fmla="*/ 347749 h 5463886"/>
                <a:gd name="connsiteX156" fmla="*/ 1976870 w 5081154"/>
                <a:gd name="connsiteY156" fmla="*/ 315709 h 5463886"/>
                <a:gd name="connsiteX157" fmla="*/ 2009255 w 5081154"/>
                <a:gd name="connsiteY157" fmla="*/ 344284 h 5463886"/>
                <a:gd name="connsiteX158" fmla="*/ 2070215 w 5081154"/>
                <a:gd name="connsiteY158" fmla="*/ 344284 h 5463886"/>
                <a:gd name="connsiteX159" fmla="*/ 2098790 w 5081154"/>
                <a:gd name="connsiteY159" fmla="*/ 382384 h 5463886"/>
                <a:gd name="connsiteX160" fmla="*/ 2138795 w 5081154"/>
                <a:gd name="connsiteY160" fmla="*/ 361429 h 5463886"/>
                <a:gd name="connsiteX161" fmla="*/ 2176895 w 5081154"/>
                <a:gd name="connsiteY161" fmla="*/ 384289 h 5463886"/>
                <a:gd name="connsiteX162" fmla="*/ 2235950 w 5081154"/>
                <a:gd name="connsiteY162" fmla="*/ 386194 h 5463886"/>
                <a:gd name="connsiteX163" fmla="*/ 2272145 w 5081154"/>
                <a:gd name="connsiteY163" fmla="*/ 441439 h 5463886"/>
                <a:gd name="connsiteX164" fmla="*/ 2278380 w 5081154"/>
                <a:gd name="connsiteY164" fmla="*/ 529936 h 5463886"/>
                <a:gd name="connsiteX165" fmla="*/ 2321675 w 5081154"/>
                <a:gd name="connsiteY165" fmla="*/ 500494 h 5463886"/>
                <a:gd name="connsiteX166" fmla="*/ 2371205 w 5081154"/>
                <a:gd name="connsiteY166" fmla="*/ 523354 h 5463886"/>
                <a:gd name="connsiteX167" fmla="*/ 2401685 w 5081154"/>
                <a:gd name="connsiteY167" fmla="*/ 403339 h 5463886"/>
                <a:gd name="connsiteX168" fmla="*/ 2375015 w 5081154"/>
                <a:gd name="connsiteY168" fmla="*/ 235699 h 5463886"/>
                <a:gd name="connsiteX169" fmla="*/ 2392160 w 5081154"/>
                <a:gd name="connsiteY169" fmla="*/ 176644 h 5463886"/>
                <a:gd name="connsiteX170" fmla="*/ 2543001 w 5081154"/>
                <a:gd name="connsiteY170" fmla="*/ 128501 h 5463886"/>
                <a:gd name="connsiteX171" fmla="*/ 2580755 w 5081154"/>
                <a:gd name="connsiteY171" fmla="*/ 163309 h 5463886"/>
                <a:gd name="connsiteX172" fmla="*/ 2573135 w 5081154"/>
                <a:gd name="connsiteY172" fmla="*/ 266179 h 5463886"/>
                <a:gd name="connsiteX173" fmla="*/ 2628380 w 5081154"/>
                <a:gd name="connsiteY173" fmla="*/ 292849 h 5463886"/>
                <a:gd name="connsiteX174" fmla="*/ 2667519 w 5081154"/>
                <a:gd name="connsiteY174" fmla="*/ 355369 h 5463886"/>
                <a:gd name="connsiteX175" fmla="*/ 2662670 w 5081154"/>
                <a:gd name="connsiteY175" fmla="*/ 353809 h 5463886"/>
                <a:gd name="connsiteX176" fmla="*/ 2943398 w 5081154"/>
                <a:gd name="connsiteY176" fmla="*/ 307051 h 5463886"/>
                <a:gd name="connsiteX177" fmla="*/ 2978900 w 5081154"/>
                <a:gd name="connsiteY177" fmla="*/ 344284 h 5463886"/>
                <a:gd name="connsiteX178" fmla="*/ 3076055 w 5081154"/>
                <a:gd name="connsiteY178" fmla="*/ 290944 h 5463886"/>
                <a:gd name="connsiteX179" fmla="*/ 3125585 w 5081154"/>
                <a:gd name="connsiteY179" fmla="*/ 351904 h 5463886"/>
                <a:gd name="connsiteX180" fmla="*/ 3125585 w 5081154"/>
                <a:gd name="connsiteY180" fmla="*/ 416674 h 5463886"/>
                <a:gd name="connsiteX181" fmla="*/ 3265170 w 5081154"/>
                <a:gd name="connsiteY181" fmla="*/ 480233 h 5463886"/>
                <a:gd name="connsiteX182" fmla="*/ 3287510 w 5081154"/>
                <a:gd name="connsiteY182" fmla="*/ 538594 h 5463886"/>
                <a:gd name="connsiteX183" fmla="*/ 3247678 w 5081154"/>
                <a:gd name="connsiteY183" fmla="*/ 571500 h 5463886"/>
                <a:gd name="connsiteX184" fmla="*/ 3358861 w 5081154"/>
                <a:gd name="connsiteY184" fmla="*/ 710219 h 5463886"/>
                <a:gd name="connsiteX185" fmla="*/ 3359900 w 5081154"/>
                <a:gd name="connsiteY185" fmla="*/ 828154 h 5463886"/>
                <a:gd name="connsiteX186" fmla="*/ 3411335 w 5081154"/>
                <a:gd name="connsiteY186" fmla="*/ 860539 h 5463886"/>
                <a:gd name="connsiteX187" fmla="*/ 3436446 w 5081154"/>
                <a:gd name="connsiteY187" fmla="*/ 919422 h 5463886"/>
                <a:gd name="connsiteX188" fmla="*/ 3647209 w 5081154"/>
                <a:gd name="connsiteY188" fmla="*/ 1037359 h 5463886"/>
                <a:gd name="connsiteX189" fmla="*/ 3643745 w 5081154"/>
                <a:gd name="connsiteY189" fmla="*/ 1098664 h 5463886"/>
                <a:gd name="connsiteX190" fmla="*/ 3706783 w 5081154"/>
                <a:gd name="connsiteY190" fmla="*/ 1141095 h 5463886"/>
                <a:gd name="connsiteX0" fmla="*/ 3706783 w 5081154"/>
                <a:gd name="connsiteY0" fmla="*/ 1141095 h 5463886"/>
                <a:gd name="connsiteX1" fmla="*/ 3647209 w 5081154"/>
                <a:gd name="connsiteY1" fmla="*/ 1276350 h 5463886"/>
                <a:gd name="connsiteX2" fmla="*/ 3633874 w 5081154"/>
                <a:gd name="connsiteY2" fmla="*/ 1352723 h 5463886"/>
                <a:gd name="connsiteX3" fmla="*/ 3566852 w 5081154"/>
                <a:gd name="connsiteY3" fmla="*/ 1411605 h 5463886"/>
                <a:gd name="connsiteX4" fmla="*/ 3595254 w 5081154"/>
                <a:gd name="connsiteY4" fmla="*/ 1494559 h 5463886"/>
                <a:gd name="connsiteX5" fmla="*/ 3678381 w 5081154"/>
                <a:gd name="connsiteY5" fmla="*/ 1525732 h 5463886"/>
                <a:gd name="connsiteX6" fmla="*/ 3688772 w 5081154"/>
                <a:gd name="connsiteY6" fmla="*/ 1640032 h 5463886"/>
                <a:gd name="connsiteX7" fmla="*/ 3733107 w 5081154"/>
                <a:gd name="connsiteY7" fmla="*/ 1658043 h 5463886"/>
                <a:gd name="connsiteX8" fmla="*/ 3758911 w 5081154"/>
                <a:gd name="connsiteY8" fmla="*/ 1778751 h 5463886"/>
                <a:gd name="connsiteX9" fmla="*/ 3791642 w 5081154"/>
                <a:gd name="connsiteY9" fmla="*/ 1787236 h 5463886"/>
                <a:gd name="connsiteX10" fmla="*/ 3824720 w 5081154"/>
                <a:gd name="connsiteY10" fmla="*/ 1945178 h 5463886"/>
                <a:gd name="connsiteX11" fmla="*/ 3901959 w 5081154"/>
                <a:gd name="connsiteY11" fmla="*/ 1990379 h 5463886"/>
                <a:gd name="connsiteX12" fmla="*/ 3958936 w 5081154"/>
                <a:gd name="connsiteY12" fmla="*/ 2076450 h 5463886"/>
                <a:gd name="connsiteX13" fmla="*/ 4171257 w 5081154"/>
                <a:gd name="connsiteY13" fmla="*/ 2119053 h 5463886"/>
                <a:gd name="connsiteX14" fmla="*/ 4209530 w 5081154"/>
                <a:gd name="connsiteY14" fmla="*/ 2159749 h 5463886"/>
                <a:gd name="connsiteX15" fmla="*/ 4219055 w 5081154"/>
                <a:gd name="connsiteY15" fmla="*/ 2220709 h 5463886"/>
                <a:gd name="connsiteX16" fmla="*/ 4404013 w 5081154"/>
                <a:gd name="connsiteY16" fmla="*/ 2470266 h 5463886"/>
                <a:gd name="connsiteX17" fmla="*/ 4447309 w 5081154"/>
                <a:gd name="connsiteY17" fmla="*/ 2429741 h 5463886"/>
                <a:gd name="connsiteX18" fmla="*/ 4603172 w 5081154"/>
                <a:gd name="connsiteY18" fmla="*/ 2575214 h 5463886"/>
                <a:gd name="connsiteX19" fmla="*/ 4603172 w 5081154"/>
                <a:gd name="connsiteY19" fmla="*/ 2658341 h 5463886"/>
                <a:gd name="connsiteX20" fmla="*/ 4711584 w 5081154"/>
                <a:gd name="connsiteY20" fmla="*/ 2760345 h 5463886"/>
                <a:gd name="connsiteX21" fmla="*/ 4777220 w 5081154"/>
                <a:gd name="connsiteY21" fmla="*/ 2723629 h 5463886"/>
                <a:gd name="connsiteX22" fmla="*/ 4831772 w 5081154"/>
                <a:gd name="connsiteY22" fmla="*/ 2741468 h 5463886"/>
                <a:gd name="connsiteX23" fmla="*/ 4897755 w 5081154"/>
                <a:gd name="connsiteY23" fmla="*/ 2862522 h 5463886"/>
                <a:gd name="connsiteX24" fmla="*/ 4966854 w 5081154"/>
                <a:gd name="connsiteY24" fmla="*/ 2868237 h 5463886"/>
                <a:gd name="connsiteX25" fmla="*/ 5062277 w 5081154"/>
                <a:gd name="connsiteY25" fmla="*/ 3052156 h 5463886"/>
                <a:gd name="connsiteX26" fmla="*/ 5034395 w 5081154"/>
                <a:gd name="connsiteY26" fmla="*/ 3144634 h 5463886"/>
                <a:gd name="connsiteX27" fmla="*/ 5081154 w 5081154"/>
                <a:gd name="connsiteY27" fmla="*/ 3167496 h 5463886"/>
                <a:gd name="connsiteX28" fmla="*/ 5043920 w 5081154"/>
                <a:gd name="connsiteY28" fmla="*/ 3209404 h 5463886"/>
                <a:gd name="connsiteX29" fmla="*/ 5060372 w 5081154"/>
                <a:gd name="connsiteY29" fmla="*/ 3261014 h 5463886"/>
                <a:gd name="connsiteX30" fmla="*/ 5056562 w 5081154"/>
                <a:gd name="connsiteY30" fmla="*/ 3310024 h 5463886"/>
                <a:gd name="connsiteX31" fmla="*/ 4954731 w 5081154"/>
                <a:gd name="connsiteY31" fmla="*/ 3466061 h 5463886"/>
                <a:gd name="connsiteX32" fmla="*/ 4748645 w 5081154"/>
                <a:gd name="connsiteY32" fmla="*/ 3354532 h 5463886"/>
                <a:gd name="connsiteX33" fmla="*/ 4665518 w 5081154"/>
                <a:gd name="connsiteY33" fmla="*/ 3406486 h 5463886"/>
                <a:gd name="connsiteX34" fmla="*/ 4623954 w 5081154"/>
                <a:gd name="connsiteY34" fmla="*/ 3678209 h 5463886"/>
                <a:gd name="connsiteX35" fmla="*/ 4470861 w 5081154"/>
                <a:gd name="connsiteY35" fmla="*/ 3823855 h 5463886"/>
                <a:gd name="connsiteX36" fmla="*/ 4226155 w 5081154"/>
                <a:gd name="connsiteY36" fmla="*/ 3898669 h 5463886"/>
                <a:gd name="connsiteX37" fmla="*/ 4137313 w 5081154"/>
                <a:gd name="connsiteY37" fmla="*/ 3964825 h 5463886"/>
                <a:gd name="connsiteX38" fmla="*/ 4052281 w 5081154"/>
                <a:gd name="connsiteY38" fmla="*/ 3984567 h 5463886"/>
                <a:gd name="connsiteX39" fmla="*/ 3954260 w 5081154"/>
                <a:gd name="connsiteY39" fmla="*/ 4081894 h 5463886"/>
                <a:gd name="connsiteX40" fmla="*/ 3903864 w 5081154"/>
                <a:gd name="connsiteY40" fmla="*/ 4169179 h 5463886"/>
                <a:gd name="connsiteX41" fmla="*/ 4042063 w 5081154"/>
                <a:gd name="connsiteY41" fmla="*/ 4383232 h 5463886"/>
                <a:gd name="connsiteX42" fmla="*/ 4083800 w 5081154"/>
                <a:gd name="connsiteY42" fmla="*/ 4403839 h 5463886"/>
                <a:gd name="connsiteX43" fmla="*/ 4167793 w 5081154"/>
                <a:gd name="connsiteY43" fmla="*/ 4559877 h 5463886"/>
                <a:gd name="connsiteX44" fmla="*/ 4083627 w 5081154"/>
                <a:gd name="connsiteY44" fmla="*/ 4736523 h 5463886"/>
                <a:gd name="connsiteX45" fmla="*/ 4072197 w 5081154"/>
                <a:gd name="connsiteY45" fmla="*/ 4792980 h 5463886"/>
                <a:gd name="connsiteX46" fmla="*/ 4239490 w 5081154"/>
                <a:gd name="connsiteY46" fmla="*/ 4809259 h 5463886"/>
                <a:gd name="connsiteX47" fmla="*/ 4260272 w 5081154"/>
                <a:gd name="connsiteY47" fmla="*/ 4892386 h 5463886"/>
                <a:gd name="connsiteX48" fmla="*/ 4197927 w 5081154"/>
                <a:gd name="connsiteY48" fmla="*/ 5214505 h 5463886"/>
                <a:gd name="connsiteX49" fmla="*/ 3948545 w 5081154"/>
                <a:gd name="connsiteY49" fmla="*/ 5048250 h 5463886"/>
                <a:gd name="connsiteX50" fmla="*/ 4000500 w 5081154"/>
                <a:gd name="connsiteY50" fmla="*/ 4985905 h 5463886"/>
                <a:gd name="connsiteX51" fmla="*/ 3927763 w 5081154"/>
                <a:gd name="connsiteY51" fmla="*/ 4944341 h 5463886"/>
                <a:gd name="connsiteX52" fmla="*/ 3927763 w 5081154"/>
                <a:gd name="connsiteY52" fmla="*/ 4871605 h 5463886"/>
                <a:gd name="connsiteX53" fmla="*/ 3771900 w 5081154"/>
                <a:gd name="connsiteY53" fmla="*/ 4881996 h 5463886"/>
                <a:gd name="connsiteX54" fmla="*/ 3667990 w 5081154"/>
                <a:gd name="connsiteY54" fmla="*/ 4933950 h 5463886"/>
                <a:gd name="connsiteX55" fmla="*/ 3564081 w 5081154"/>
                <a:gd name="connsiteY55" fmla="*/ 4830041 h 5463886"/>
                <a:gd name="connsiteX56" fmla="*/ 3356263 w 5081154"/>
                <a:gd name="connsiteY56" fmla="*/ 4850823 h 5463886"/>
                <a:gd name="connsiteX57" fmla="*/ 3356263 w 5081154"/>
                <a:gd name="connsiteY57" fmla="*/ 4726132 h 5463886"/>
                <a:gd name="connsiteX58" fmla="*/ 3273136 w 5081154"/>
                <a:gd name="connsiteY58" fmla="*/ 4819650 h 5463886"/>
                <a:gd name="connsiteX59" fmla="*/ 3293918 w 5081154"/>
                <a:gd name="connsiteY59" fmla="*/ 4933950 h 5463886"/>
                <a:gd name="connsiteX60" fmla="*/ 2930236 w 5081154"/>
                <a:gd name="connsiteY60" fmla="*/ 4933950 h 5463886"/>
                <a:gd name="connsiteX61" fmla="*/ 2670463 w 5081154"/>
                <a:gd name="connsiteY61" fmla="*/ 4954732 h 5463886"/>
                <a:gd name="connsiteX62" fmla="*/ 2628900 w 5081154"/>
                <a:gd name="connsiteY62" fmla="*/ 5120986 h 5463886"/>
                <a:gd name="connsiteX63" fmla="*/ 2441863 w 5081154"/>
                <a:gd name="connsiteY63" fmla="*/ 5120986 h 5463886"/>
                <a:gd name="connsiteX64" fmla="*/ 2369127 w 5081154"/>
                <a:gd name="connsiteY64" fmla="*/ 5204114 h 5463886"/>
                <a:gd name="connsiteX65" fmla="*/ 2265218 w 5081154"/>
                <a:gd name="connsiteY65" fmla="*/ 5276850 h 5463886"/>
                <a:gd name="connsiteX66" fmla="*/ 1849581 w 5081154"/>
                <a:gd name="connsiteY66" fmla="*/ 5266459 h 5463886"/>
                <a:gd name="connsiteX67" fmla="*/ 1870363 w 5081154"/>
                <a:gd name="connsiteY67" fmla="*/ 5069032 h 5463886"/>
                <a:gd name="connsiteX68" fmla="*/ 1766454 w 5081154"/>
                <a:gd name="connsiteY68" fmla="*/ 5079423 h 5463886"/>
                <a:gd name="connsiteX69" fmla="*/ 1610590 w 5081154"/>
                <a:gd name="connsiteY69" fmla="*/ 4944341 h 5463886"/>
                <a:gd name="connsiteX70" fmla="*/ 1527463 w 5081154"/>
                <a:gd name="connsiteY70" fmla="*/ 5017077 h 5463886"/>
                <a:gd name="connsiteX71" fmla="*/ 1465118 w 5081154"/>
                <a:gd name="connsiteY71" fmla="*/ 5048250 h 5463886"/>
                <a:gd name="connsiteX72" fmla="*/ 1361209 w 5081154"/>
                <a:gd name="connsiteY72" fmla="*/ 5027468 h 5463886"/>
                <a:gd name="connsiteX73" fmla="*/ 1392381 w 5081154"/>
                <a:gd name="connsiteY73" fmla="*/ 5193723 h 5463886"/>
                <a:gd name="connsiteX74" fmla="*/ 1340427 w 5081154"/>
                <a:gd name="connsiteY74" fmla="*/ 5318414 h 5463886"/>
                <a:gd name="connsiteX75" fmla="*/ 1153390 w 5081154"/>
                <a:gd name="connsiteY75" fmla="*/ 5463886 h 5463886"/>
                <a:gd name="connsiteX76" fmla="*/ 1049481 w 5081154"/>
                <a:gd name="connsiteY76" fmla="*/ 5453496 h 5463886"/>
                <a:gd name="connsiteX77" fmla="*/ 1143000 w 5081154"/>
                <a:gd name="connsiteY77" fmla="*/ 5276850 h 5463886"/>
                <a:gd name="connsiteX78" fmla="*/ 997527 w 5081154"/>
                <a:gd name="connsiteY78" fmla="*/ 5339196 h 5463886"/>
                <a:gd name="connsiteX79" fmla="*/ 955963 w 5081154"/>
                <a:gd name="connsiteY79" fmla="*/ 5224896 h 5463886"/>
                <a:gd name="connsiteX80" fmla="*/ 997527 w 5081154"/>
                <a:gd name="connsiteY80" fmla="*/ 5152159 h 5463886"/>
                <a:gd name="connsiteX81" fmla="*/ 924790 w 5081154"/>
                <a:gd name="connsiteY81" fmla="*/ 5110596 h 5463886"/>
                <a:gd name="connsiteX82" fmla="*/ 862445 w 5081154"/>
                <a:gd name="connsiteY82" fmla="*/ 5058641 h 5463886"/>
                <a:gd name="connsiteX83" fmla="*/ 779318 w 5081154"/>
                <a:gd name="connsiteY83" fmla="*/ 5006686 h 5463886"/>
                <a:gd name="connsiteX84" fmla="*/ 675409 w 5081154"/>
                <a:gd name="connsiteY84" fmla="*/ 4892386 h 5463886"/>
                <a:gd name="connsiteX85" fmla="*/ 602672 w 5081154"/>
                <a:gd name="connsiteY85" fmla="*/ 5027468 h 5463886"/>
                <a:gd name="connsiteX86" fmla="*/ 415636 w 5081154"/>
                <a:gd name="connsiteY86" fmla="*/ 5027468 h 5463886"/>
                <a:gd name="connsiteX87" fmla="*/ 353290 w 5081154"/>
                <a:gd name="connsiteY87" fmla="*/ 4965123 h 5463886"/>
                <a:gd name="connsiteX88" fmla="*/ 488372 w 5081154"/>
                <a:gd name="connsiteY88" fmla="*/ 4892386 h 5463886"/>
                <a:gd name="connsiteX89" fmla="*/ 633845 w 5081154"/>
                <a:gd name="connsiteY89" fmla="*/ 4902777 h 5463886"/>
                <a:gd name="connsiteX90" fmla="*/ 748145 w 5081154"/>
                <a:gd name="connsiteY90" fmla="*/ 4798868 h 5463886"/>
                <a:gd name="connsiteX91" fmla="*/ 852054 w 5081154"/>
                <a:gd name="connsiteY91" fmla="*/ 4830041 h 5463886"/>
                <a:gd name="connsiteX92" fmla="*/ 955963 w 5081154"/>
                <a:gd name="connsiteY92" fmla="*/ 4788477 h 5463886"/>
                <a:gd name="connsiteX93" fmla="*/ 976745 w 5081154"/>
                <a:gd name="connsiteY93" fmla="*/ 4861214 h 5463886"/>
                <a:gd name="connsiteX94" fmla="*/ 1039090 w 5081154"/>
                <a:gd name="connsiteY94" fmla="*/ 4694959 h 5463886"/>
                <a:gd name="connsiteX95" fmla="*/ 966354 w 5081154"/>
                <a:gd name="connsiteY95" fmla="*/ 4622223 h 5463886"/>
                <a:gd name="connsiteX96" fmla="*/ 1039090 w 5081154"/>
                <a:gd name="connsiteY96" fmla="*/ 4539096 h 5463886"/>
                <a:gd name="connsiteX97" fmla="*/ 976745 w 5081154"/>
                <a:gd name="connsiteY97" fmla="*/ 4435186 h 5463886"/>
                <a:gd name="connsiteX98" fmla="*/ 997527 w 5081154"/>
                <a:gd name="connsiteY98" fmla="*/ 4341668 h 5463886"/>
                <a:gd name="connsiteX99" fmla="*/ 1028700 w 5081154"/>
                <a:gd name="connsiteY99" fmla="*/ 4102677 h 5463886"/>
                <a:gd name="connsiteX100" fmla="*/ 935181 w 5081154"/>
                <a:gd name="connsiteY100" fmla="*/ 3676650 h 5463886"/>
                <a:gd name="connsiteX101" fmla="*/ 987136 w 5081154"/>
                <a:gd name="connsiteY101" fmla="*/ 3531177 h 5463886"/>
                <a:gd name="connsiteX102" fmla="*/ 1080654 w 5081154"/>
                <a:gd name="connsiteY102" fmla="*/ 3479223 h 5463886"/>
                <a:gd name="connsiteX103" fmla="*/ 1101436 w 5081154"/>
                <a:gd name="connsiteY103" fmla="*/ 3520786 h 5463886"/>
                <a:gd name="connsiteX104" fmla="*/ 1246909 w 5081154"/>
                <a:gd name="connsiteY104" fmla="*/ 3406486 h 5463886"/>
                <a:gd name="connsiteX105" fmla="*/ 1288472 w 5081154"/>
                <a:gd name="connsiteY105" fmla="*/ 3240232 h 5463886"/>
                <a:gd name="connsiteX106" fmla="*/ 1236518 w 5081154"/>
                <a:gd name="connsiteY106" fmla="*/ 3125932 h 5463886"/>
                <a:gd name="connsiteX107" fmla="*/ 1340427 w 5081154"/>
                <a:gd name="connsiteY107" fmla="*/ 3157105 h 5463886"/>
                <a:gd name="connsiteX108" fmla="*/ 1444336 w 5081154"/>
                <a:gd name="connsiteY108" fmla="*/ 3157105 h 5463886"/>
                <a:gd name="connsiteX109" fmla="*/ 1465118 w 5081154"/>
                <a:gd name="connsiteY109" fmla="*/ 3136323 h 5463886"/>
                <a:gd name="connsiteX110" fmla="*/ 1413163 w 5081154"/>
                <a:gd name="connsiteY110" fmla="*/ 2990850 h 5463886"/>
                <a:gd name="connsiteX111" fmla="*/ 1454727 w 5081154"/>
                <a:gd name="connsiteY111" fmla="*/ 2793423 h 5463886"/>
                <a:gd name="connsiteX112" fmla="*/ 1371600 w 5081154"/>
                <a:gd name="connsiteY112" fmla="*/ 2575214 h 5463886"/>
                <a:gd name="connsiteX113" fmla="*/ 1267690 w 5081154"/>
                <a:gd name="connsiteY113" fmla="*/ 2564823 h 5463886"/>
                <a:gd name="connsiteX114" fmla="*/ 1205345 w 5081154"/>
                <a:gd name="connsiteY114" fmla="*/ 2450523 h 5463886"/>
                <a:gd name="connsiteX115" fmla="*/ 1278081 w 5081154"/>
                <a:gd name="connsiteY115" fmla="*/ 2346614 h 5463886"/>
                <a:gd name="connsiteX116" fmla="*/ 1132609 w 5081154"/>
                <a:gd name="connsiteY116" fmla="*/ 2211532 h 5463886"/>
                <a:gd name="connsiteX117" fmla="*/ 1132609 w 5081154"/>
                <a:gd name="connsiteY117" fmla="*/ 2086841 h 5463886"/>
                <a:gd name="connsiteX118" fmla="*/ 1132609 w 5081154"/>
                <a:gd name="connsiteY118" fmla="*/ 2086841 h 5463886"/>
                <a:gd name="connsiteX119" fmla="*/ 1163781 w 5081154"/>
                <a:gd name="connsiteY119" fmla="*/ 1962150 h 5463886"/>
                <a:gd name="connsiteX120" fmla="*/ 1132609 w 5081154"/>
                <a:gd name="connsiteY120" fmla="*/ 1879023 h 5463886"/>
                <a:gd name="connsiteX121" fmla="*/ 1132609 w 5081154"/>
                <a:gd name="connsiteY121" fmla="*/ 1785505 h 5463886"/>
                <a:gd name="connsiteX122" fmla="*/ 1070263 w 5081154"/>
                <a:gd name="connsiteY122" fmla="*/ 1754332 h 5463886"/>
                <a:gd name="connsiteX123" fmla="*/ 955963 w 5081154"/>
                <a:gd name="connsiteY123" fmla="*/ 1816677 h 5463886"/>
                <a:gd name="connsiteX124" fmla="*/ 914400 w 5081154"/>
                <a:gd name="connsiteY124" fmla="*/ 1650423 h 5463886"/>
                <a:gd name="connsiteX125" fmla="*/ 841663 w 5081154"/>
                <a:gd name="connsiteY125" fmla="*/ 1421823 h 5463886"/>
                <a:gd name="connsiteX126" fmla="*/ 654627 w 5081154"/>
                <a:gd name="connsiteY126" fmla="*/ 1328305 h 5463886"/>
                <a:gd name="connsiteX127" fmla="*/ 342900 w 5081154"/>
                <a:gd name="connsiteY127" fmla="*/ 1307523 h 5463886"/>
                <a:gd name="connsiteX128" fmla="*/ 394854 w 5081154"/>
                <a:gd name="connsiteY128" fmla="*/ 1473777 h 5463886"/>
                <a:gd name="connsiteX129" fmla="*/ 270163 w 5081154"/>
                <a:gd name="connsiteY129" fmla="*/ 1546514 h 5463886"/>
                <a:gd name="connsiteX130" fmla="*/ 51954 w 5081154"/>
                <a:gd name="connsiteY130" fmla="*/ 1619250 h 5463886"/>
                <a:gd name="connsiteX131" fmla="*/ 114300 w 5081154"/>
                <a:gd name="connsiteY131" fmla="*/ 1359477 h 5463886"/>
                <a:gd name="connsiteX132" fmla="*/ 10390 w 5081154"/>
                <a:gd name="connsiteY132" fmla="*/ 1099705 h 5463886"/>
                <a:gd name="connsiteX133" fmla="*/ 0 w 5081154"/>
                <a:gd name="connsiteY133" fmla="*/ 798368 h 5463886"/>
                <a:gd name="connsiteX134" fmla="*/ 270163 w 5081154"/>
                <a:gd name="connsiteY134" fmla="*/ 673677 h 5463886"/>
                <a:gd name="connsiteX135" fmla="*/ 571500 w 5081154"/>
                <a:gd name="connsiteY135" fmla="*/ 746414 h 5463886"/>
                <a:gd name="connsiteX136" fmla="*/ 571500 w 5081154"/>
                <a:gd name="connsiteY136" fmla="*/ 538596 h 5463886"/>
                <a:gd name="connsiteX137" fmla="*/ 852054 w 5081154"/>
                <a:gd name="connsiteY137" fmla="*/ 226868 h 5463886"/>
                <a:gd name="connsiteX138" fmla="*/ 1111827 w 5081154"/>
                <a:gd name="connsiteY138" fmla="*/ 112568 h 5463886"/>
                <a:gd name="connsiteX139" fmla="*/ 1211060 w 5081154"/>
                <a:gd name="connsiteY139" fmla="*/ 0 h 5463886"/>
                <a:gd name="connsiteX140" fmla="*/ 1289165 w 5081154"/>
                <a:gd name="connsiteY140" fmla="*/ 31864 h 5463886"/>
                <a:gd name="connsiteX141" fmla="*/ 1325360 w 5081154"/>
                <a:gd name="connsiteY141" fmla="*/ 79489 h 5463886"/>
                <a:gd name="connsiteX142" fmla="*/ 1432040 w 5081154"/>
                <a:gd name="connsiteY142" fmla="*/ 129019 h 5463886"/>
                <a:gd name="connsiteX143" fmla="*/ 1492480 w 5081154"/>
                <a:gd name="connsiteY143" fmla="*/ 233796 h 5463886"/>
                <a:gd name="connsiteX144" fmla="*/ 1489190 w 5081154"/>
                <a:gd name="connsiteY144" fmla="*/ 285229 h 5463886"/>
                <a:gd name="connsiteX145" fmla="*/ 1694930 w 5081154"/>
                <a:gd name="connsiteY145" fmla="*/ 393814 h 5463886"/>
                <a:gd name="connsiteX146" fmla="*/ 1694930 w 5081154"/>
                <a:gd name="connsiteY146" fmla="*/ 523354 h 5463886"/>
                <a:gd name="connsiteX147" fmla="*/ 1710516 w 5081154"/>
                <a:gd name="connsiteY147" fmla="*/ 585874 h 5463886"/>
                <a:gd name="connsiteX148" fmla="*/ 1769225 w 5081154"/>
                <a:gd name="connsiteY148" fmla="*/ 576694 h 5463886"/>
                <a:gd name="connsiteX149" fmla="*/ 1803515 w 5081154"/>
                <a:gd name="connsiteY149" fmla="*/ 618604 h 5463886"/>
                <a:gd name="connsiteX150" fmla="*/ 1830185 w 5081154"/>
                <a:gd name="connsiteY150" fmla="*/ 559549 h 5463886"/>
                <a:gd name="connsiteX151" fmla="*/ 1921625 w 5081154"/>
                <a:gd name="connsiteY151" fmla="*/ 570979 h 5463886"/>
                <a:gd name="connsiteX152" fmla="*/ 1948295 w 5081154"/>
                <a:gd name="connsiteY152" fmla="*/ 511924 h 5463886"/>
                <a:gd name="connsiteX153" fmla="*/ 1870190 w 5081154"/>
                <a:gd name="connsiteY153" fmla="*/ 470014 h 5463886"/>
                <a:gd name="connsiteX154" fmla="*/ 1820660 w 5081154"/>
                <a:gd name="connsiteY154" fmla="*/ 388099 h 5463886"/>
                <a:gd name="connsiteX155" fmla="*/ 1836593 w 5081154"/>
                <a:gd name="connsiteY155" fmla="*/ 347749 h 5463886"/>
                <a:gd name="connsiteX156" fmla="*/ 1976870 w 5081154"/>
                <a:gd name="connsiteY156" fmla="*/ 315709 h 5463886"/>
                <a:gd name="connsiteX157" fmla="*/ 2009255 w 5081154"/>
                <a:gd name="connsiteY157" fmla="*/ 344284 h 5463886"/>
                <a:gd name="connsiteX158" fmla="*/ 2070215 w 5081154"/>
                <a:gd name="connsiteY158" fmla="*/ 344284 h 5463886"/>
                <a:gd name="connsiteX159" fmla="*/ 2098790 w 5081154"/>
                <a:gd name="connsiteY159" fmla="*/ 382384 h 5463886"/>
                <a:gd name="connsiteX160" fmla="*/ 2138795 w 5081154"/>
                <a:gd name="connsiteY160" fmla="*/ 361429 h 5463886"/>
                <a:gd name="connsiteX161" fmla="*/ 2176895 w 5081154"/>
                <a:gd name="connsiteY161" fmla="*/ 384289 h 5463886"/>
                <a:gd name="connsiteX162" fmla="*/ 2235950 w 5081154"/>
                <a:gd name="connsiteY162" fmla="*/ 386194 h 5463886"/>
                <a:gd name="connsiteX163" fmla="*/ 2272145 w 5081154"/>
                <a:gd name="connsiteY163" fmla="*/ 441439 h 5463886"/>
                <a:gd name="connsiteX164" fmla="*/ 2278380 w 5081154"/>
                <a:gd name="connsiteY164" fmla="*/ 529936 h 5463886"/>
                <a:gd name="connsiteX165" fmla="*/ 2321675 w 5081154"/>
                <a:gd name="connsiteY165" fmla="*/ 500494 h 5463886"/>
                <a:gd name="connsiteX166" fmla="*/ 2371205 w 5081154"/>
                <a:gd name="connsiteY166" fmla="*/ 523354 h 5463886"/>
                <a:gd name="connsiteX167" fmla="*/ 2401685 w 5081154"/>
                <a:gd name="connsiteY167" fmla="*/ 403339 h 5463886"/>
                <a:gd name="connsiteX168" fmla="*/ 2375015 w 5081154"/>
                <a:gd name="connsiteY168" fmla="*/ 235699 h 5463886"/>
                <a:gd name="connsiteX169" fmla="*/ 2392160 w 5081154"/>
                <a:gd name="connsiteY169" fmla="*/ 176644 h 5463886"/>
                <a:gd name="connsiteX170" fmla="*/ 2543001 w 5081154"/>
                <a:gd name="connsiteY170" fmla="*/ 128501 h 5463886"/>
                <a:gd name="connsiteX171" fmla="*/ 2580755 w 5081154"/>
                <a:gd name="connsiteY171" fmla="*/ 163309 h 5463886"/>
                <a:gd name="connsiteX172" fmla="*/ 2573135 w 5081154"/>
                <a:gd name="connsiteY172" fmla="*/ 266179 h 5463886"/>
                <a:gd name="connsiteX173" fmla="*/ 2628380 w 5081154"/>
                <a:gd name="connsiteY173" fmla="*/ 292849 h 5463886"/>
                <a:gd name="connsiteX174" fmla="*/ 2667519 w 5081154"/>
                <a:gd name="connsiteY174" fmla="*/ 355369 h 5463886"/>
                <a:gd name="connsiteX175" fmla="*/ 2662670 w 5081154"/>
                <a:gd name="connsiteY175" fmla="*/ 353809 h 5463886"/>
                <a:gd name="connsiteX176" fmla="*/ 2943398 w 5081154"/>
                <a:gd name="connsiteY176" fmla="*/ 307051 h 5463886"/>
                <a:gd name="connsiteX177" fmla="*/ 2978900 w 5081154"/>
                <a:gd name="connsiteY177" fmla="*/ 344284 h 5463886"/>
                <a:gd name="connsiteX178" fmla="*/ 3076055 w 5081154"/>
                <a:gd name="connsiteY178" fmla="*/ 290944 h 5463886"/>
                <a:gd name="connsiteX179" fmla="*/ 3125585 w 5081154"/>
                <a:gd name="connsiteY179" fmla="*/ 351904 h 5463886"/>
                <a:gd name="connsiteX180" fmla="*/ 3125585 w 5081154"/>
                <a:gd name="connsiteY180" fmla="*/ 416674 h 5463886"/>
                <a:gd name="connsiteX181" fmla="*/ 3265170 w 5081154"/>
                <a:gd name="connsiteY181" fmla="*/ 480233 h 5463886"/>
                <a:gd name="connsiteX182" fmla="*/ 3287510 w 5081154"/>
                <a:gd name="connsiteY182" fmla="*/ 538594 h 5463886"/>
                <a:gd name="connsiteX183" fmla="*/ 3247678 w 5081154"/>
                <a:gd name="connsiteY183" fmla="*/ 571500 h 5463886"/>
                <a:gd name="connsiteX184" fmla="*/ 3358861 w 5081154"/>
                <a:gd name="connsiteY184" fmla="*/ 710219 h 5463886"/>
                <a:gd name="connsiteX185" fmla="*/ 3359900 w 5081154"/>
                <a:gd name="connsiteY185" fmla="*/ 828154 h 5463886"/>
                <a:gd name="connsiteX186" fmla="*/ 3411335 w 5081154"/>
                <a:gd name="connsiteY186" fmla="*/ 860539 h 5463886"/>
                <a:gd name="connsiteX187" fmla="*/ 3436446 w 5081154"/>
                <a:gd name="connsiteY187" fmla="*/ 919422 h 5463886"/>
                <a:gd name="connsiteX188" fmla="*/ 3647209 w 5081154"/>
                <a:gd name="connsiteY188" fmla="*/ 1037359 h 5463886"/>
                <a:gd name="connsiteX189" fmla="*/ 3643745 w 5081154"/>
                <a:gd name="connsiteY189" fmla="*/ 1098664 h 5463886"/>
                <a:gd name="connsiteX190" fmla="*/ 3706783 w 5081154"/>
                <a:gd name="connsiteY190" fmla="*/ 1141095 h 5463886"/>
                <a:gd name="connsiteX0" fmla="*/ 3706783 w 5081154"/>
                <a:gd name="connsiteY0" fmla="*/ 1141095 h 5463886"/>
                <a:gd name="connsiteX1" fmla="*/ 3647209 w 5081154"/>
                <a:gd name="connsiteY1" fmla="*/ 1276350 h 5463886"/>
                <a:gd name="connsiteX2" fmla="*/ 3633874 w 5081154"/>
                <a:gd name="connsiteY2" fmla="*/ 1352723 h 5463886"/>
                <a:gd name="connsiteX3" fmla="*/ 3566852 w 5081154"/>
                <a:gd name="connsiteY3" fmla="*/ 1411605 h 5463886"/>
                <a:gd name="connsiteX4" fmla="*/ 3595254 w 5081154"/>
                <a:gd name="connsiteY4" fmla="*/ 1494559 h 5463886"/>
                <a:gd name="connsiteX5" fmla="*/ 3678381 w 5081154"/>
                <a:gd name="connsiteY5" fmla="*/ 1525732 h 5463886"/>
                <a:gd name="connsiteX6" fmla="*/ 3688772 w 5081154"/>
                <a:gd name="connsiteY6" fmla="*/ 1640032 h 5463886"/>
                <a:gd name="connsiteX7" fmla="*/ 3733107 w 5081154"/>
                <a:gd name="connsiteY7" fmla="*/ 1658043 h 5463886"/>
                <a:gd name="connsiteX8" fmla="*/ 3758911 w 5081154"/>
                <a:gd name="connsiteY8" fmla="*/ 1778751 h 5463886"/>
                <a:gd name="connsiteX9" fmla="*/ 3791642 w 5081154"/>
                <a:gd name="connsiteY9" fmla="*/ 1787236 h 5463886"/>
                <a:gd name="connsiteX10" fmla="*/ 3824720 w 5081154"/>
                <a:gd name="connsiteY10" fmla="*/ 1945178 h 5463886"/>
                <a:gd name="connsiteX11" fmla="*/ 3901959 w 5081154"/>
                <a:gd name="connsiteY11" fmla="*/ 1990379 h 5463886"/>
                <a:gd name="connsiteX12" fmla="*/ 3958936 w 5081154"/>
                <a:gd name="connsiteY12" fmla="*/ 2076450 h 5463886"/>
                <a:gd name="connsiteX13" fmla="*/ 4171257 w 5081154"/>
                <a:gd name="connsiteY13" fmla="*/ 2119053 h 5463886"/>
                <a:gd name="connsiteX14" fmla="*/ 4209530 w 5081154"/>
                <a:gd name="connsiteY14" fmla="*/ 2159749 h 5463886"/>
                <a:gd name="connsiteX15" fmla="*/ 4219055 w 5081154"/>
                <a:gd name="connsiteY15" fmla="*/ 2220709 h 5463886"/>
                <a:gd name="connsiteX16" fmla="*/ 4404013 w 5081154"/>
                <a:gd name="connsiteY16" fmla="*/ 2470266 h 5463886"/>
                <a:gd name="connsiteX17" fmla="*/ 4447309 w 5081154"/>
                <a:gd name="connsiteY17" fmla="*/ 2429741 h 5463886"/>
                <a:gd name="connsiteX18" fmla="*/ 4603172 w 5081154"/>
                <a:gd name="connsiteY18" fmla="*/ 2575214 h 5463886"/>
                <a:gd name="connsiteX19" fmla="*/ 4603172 w 5081154"/>
                <a:gd name="connsiteY19" fmla="*/ 2658341 h 5463886"/>
                <a:gd name="connsiteX20" fmla="*/ 4711584 w 5081154"/>
                <a:gd name="connsiteY20" fmla="*/ 2760345 h 5463886"/>
                <a:gd name="connsiteX21" fmla="*/ 4777220 w 5081154"/>
                <a:gd name="connsiteY21" fmla="*/ 2723629 h 5463886"/>
                <a:gd name="connsiteX22" fmla="*/ 4831772 w 5081154"/>
                <a:gd name="connsiteY22" fmla="*/ 2741468 h 5463886"/>
                <a:gd name="connsiteX23" fmla="*/ 4897755 w 5081154"/>
                <a:gd name="connsiteY23" fmla="*/ 2862522 h 5463886"/>
                <a:gd name="connsiteX24" fmla="*/ 4966854 w 5081154"/>
                <a:gd name="connsiteY24" fmla="*/ 2868237 h 5463886"/>
                <a:gd name="connsiteX25" fmla="*/ 5062277 w 5081154"/>
                <a:gd name="connsiteY25" fmla="*/ 3052156 h 5463886"/>
                <a:gd name="connsiteX26" fmla="*/ 5034395 w 5081154"/>
                <a:gd name="connsiteY26" fmla="*/ 3144634 h 5463886"/>
                <a:gd name="connsiteX27" fmla="*/ 5081154 w 5081154"/>
                <a:gd name="connsiteY27" fmla="*/ 3167496 h 5463886"/>
                <a:gd name="connsiteX28" fmla="*/ 5043920 w 5081154"/>
                <a:gd name="connsiteY28" fmla="*/ 3209404 h 5463886"/>
                <a:gd name="connsiteX29" fmla="*/ 5060372 w 5081154"/>
                <a:gd name="connsiteY29" fmla="*/ 3261014 h 5463886"/>
                <a:gd name="connsiteX30" fmla="*/ 5056562 w 5081154"/>
                <a:gd name="connsiteY30" fmla="*/ 3310024 h 5463886"/>
                <a:gd name="connsiteX31" fmla="*/ 4954731 w 5081154"/>
                <a:gd name="connsiteY31" fmla="*/ 3466061 h 5463886"/>
                <a:gd name="connsiteX32" fmla="*/ 4748645 w 5081154"/>
                <a:gd name="connsiteY32" fmla="*/ 3354532 h 5463886"/>
                <a:gd name="connsiteX33" fmla="*/ 4665518 w 5081154"/>
                <a:gd name="connsiteY33" fmla="*/ 3406486 h 5463886"/>
                <a:gd name="connsiteX34" fmla="*/ 4623954 w 5081154"/>
                <a:gd name="connsiteY34" fmla="*/ 3678209 h 5463886"/>
                <a:gd name="connsiteX35" fmla="*/ 4470861 w 5081154"/>
                <a:gd name="connsiteY35" fmla="*/ 3823855 h 5463886"/>
                <a:gd name="connsiteX36" fmla="*/ 4226155 w 5081154"/>
                <a:gd name="connsiteY36" fmla="*/ 3898669 h 5463886"/>
                <a:gd name="connsiteX37" fmla="*/ 4137313 w 5081154"/>
                <a:gd name="connsiteY37" fmla="*/ 3964825 h 5463886"/>
                <a:gd name="connsiteX38" fmla="*/ 4052281 w 5081154"/>
                <a:gd name="connsiteY38" fmla="*/ 3984567 h 5463886"/>
                <a:gd name="connsiteX39" fmla="*/ 3954260 w 5081154"/>
                <a:gd name="connsiteY39" fmla="*/ 4081894 h 5463886"/>
                <a:gd name="connsiteX40" fmla="*/ 3903864 w 5081154"/>
                <a:gd name="connsiteY40" fmla="*/ 4169179 h 5463886"/>
                <a:gd name="connsiteX41" fmla="*/ 4042063 w 5081154"/>
                <a:gd name="connsiteY41" fmla="*/ 4383232 h 5463886"/>
                <a:gd name="connsiteX42" fmla="*/ 4083800 w 5081154"/>
                <a:gd name="connsiteY42" fmla="*/ 4403839 h 5463886"/>
                <a:gd name="connsiteX43" fmla="*/ 4167793 w 5081154"/>
                <a:gd name="connsiteY43" fmla="*/ 4559877 h 5463886"/>
                <a:gd name="connsiteX44" fmla="*/ 4083627 w 5081154"/>
                <a:gd name="connsiteY44" fmla="*/ 4736523 h 5463886"/>
                <a:gd name="connsiteX45" fmla="*/ 4072197 w 5081154"/>
                <a:gd name="connsiteY45" fmla="*/ 4792980 h 5463886"/>
                <a:gd name="connsiteX46" fmla="*/ 4239490 w 5081154"/>
                <a:gd name="connsiteY46" fmla="*/ 4809259 h 5463886"/>
                <a:gd name="connsiteX47" fmla="*/ 4260272 w 5081154"/>
                <a:gd name="connsiteY47" fmla="*/ 4892386 h 5463886"/>
                <a:gd name="connsiteX48" fmla="*/ 4197927 w 5081154"/>
                <a:gd name="connsiteY48" fmla="*/ 5214505 h 5463886"/>
                <a:gd name="connsiteX49" fmla="*/ 3948545 w 5081154"/>
                <a:gd name="connsiteY49" fmla="*/ 5048250 h 5463886"/>
                <a:gd name="connsiteX50" fmla="*/ 4000500 w 5081154"/>
                <a:gd name="connsiteY50" fmla="*/ 4985905 h 5463886"/>
                <a:gd name="connsiteX51" fmla="*/ 3927763 w 5081154"/>
                <a:gd name="connsiteY51" fmla="*/ 4944341 h 5463886"/>
                <a:gd name="connsiteX52" fmla="*/ 3927763 w 5081154"/>
                <a:gd name="connsiteY52" fmla="*/ 4871605 h 5463886"/>
                <a:gd name="connsiteX53" fmla="*/ 3771900 w 5081154"/>
                <a:gd name="connsiteY53" fmla="*/ 4881996 h 5463886"/>
                <a:gd name="connsiteX54" fmla="*/ 3667990 w 5081154"/>
                <a:gd name="connsiteY54" fmla="*/ 4933950 h 5463886"/>
                <a:gd name="connsiteX55" fmla="*/ 3564081 w 5081154"/>
                <a:gd name="connsiteY55" fmla="*/ 4830041 h 5463886"/>
                <a:gd name="connsiteX56" fmla="*/ 3356263 w 5081154"/>
                <a:gd name="connsiteY56" fmla="*/ 4850823 h 5463886"/>
                <a:gd name="connsiteX57" fmla="*/ 3356263 w 5081154"/>
                <a:gd name="connsiteY57" fmla="*/ 4726132 h 5463886"/>
                <a:gd name="connsiteX58" fmla="*/ 3273136 w 5081154"/>
                <a:gd name="connsiteY58" fmla="*/ 4819650 h 5463886"/>
                <a:gd name="connsiteX59" fmla="*/ 3293918 w 5081154"/>
                <a:gd name="connsiteY59" fmla="*/ 4933950 h 5463886"/>
                <a:gd name="connsiteX60" fmla="*/ 2930236 w 5081154"/>
                <a:gd name="connsiteY60" fmla="*/ 4933950 h 5463886"/>
                <a:gd name="connsiteX61" fmla="*/ 2670463 w 5081154"/>
                <a:gd name="connsiteY61" fmla="*/ 4954732 h 5463886"/>
                <a:gd name="connsiteX62" fmla="*/ 2628900 w 5081154"/>
                <a:gd name="connsiteY62" fmla="*/ 5120986 h 5463886"/>
                <a:gd name="connsiteX63" fmla="*/ 2441863 w 5081154"/>
                <a:gd name="connsiteY63" fmla="*/ 5120986 h 5463886"/>
                <a:gd name="connsiteX64" fmla="*/ 2369127 w 5081154"/>
                <a:gd name="connsiteY64" fmla="*/ 5204114 h 5463886"/>
                <a:gd name="connsiteX65" fmla="*/ 2265218 w 5081154"/>
                <a:gd name="connsiteY65" fmla="*/ 5276850 h 5463886"/>
                <a:gd name="connsiteX66" fmla="*/ 1849581 w 5081154"/>
                <a:gd name="connsiteY66" fmla="*/ 5266459 h 5463886"/>
                <a:gd name="connsiteX67" fmla="*/ 1870363 w 5081154"/>
                <a:gd name="connsiteY67" fmla="*/ 5069032 h 5463886"/>
                <a:gd name="connsiteX68" fmla="*/ 1766454 w 5081154"/>
                <a:gd name="connsiteY68" fmla="*/ 5079423 h 5463886"/>
                <a:gd name="connsiteX69" fmla="*/ 1610590 w 5081154"/>
                <a:gd name="connsiteY69" fmla="*/ 4944341 h 5463886"/>
                <a:gd name="connsiteX70" fmla="*/ 1527463 w 5081154"/>
                <a:gd name="connsiteY70" fmla="*/ 5017077 h 5463886"/>
                <a:gd name="connsiteX71" fmla="*/ 1465118 w 5081154"/>
                <a:gd name="connsiteY71" fmla="*/ 5048250 h 5463886"/>
                <a:gd name="connsiteX72" fmla="*/ 1361209 w 5081154"/>
                <a:gd name="connsiteY72" fmla="*/ 5027468 h 5463886"/>
                <a:gd name="connsiteX73" fmla="*/ 1392381 w 5081154"/>
                <a:gd name="connsiteY73" fmla="*/ 5193723 h 5463886"/>
                <a:gd name="connsiteX74" fmla="*/ 1340427 w 5081154"/>
                <a:gd name="connsiteY74" fmla="*/ 5318414 h 5463886"/>
                <a:gd name="connsiteX75" fmla="*/ 1153390 w 5081154"/>
                <a:gd name="connsiteY75" fmla="*/ 5463886 h 5463886"/>
                <a:gd name="connsiteX76" fmla="*/ 1049481 w 5081154"/>
                <a:gd name="connsiteY76" fmla="*/ 5453496 h 5463886"/>
                <a:gd name="connsiteX77" fmla="*/ 1143000 w 5081154"/>
                <a:gd name="connsiteY77" fmla="*/ 5276850 h 5463886"/>
                <a:gd name="connsiteX78" fmla="*/ 997527 w 5081154"/>
                <a:gd name="connsiteY78" fmla="*/ 5339196 h 5463886"/>
                <a:gd name="connsiteX79" fmla="*/ 955963 w 5081154"/>
                <a:gd name="connsiteY79" fmla="*/ 5224896 h 5463886"/>
                <a:gd name="connsiteX80" fmla="*/ 997527 w 5081154"/>
                <a:gd name="connsiteY80" fmla="*/ 5152159 h 5463886"/>
                <a:gd name="connsiteX81" fmla="*/ 924790 w 5081154"/>
                <a:gd name="connsiteY81" fmla="*/ 5110596 h 5463886"/>
                <a:gd name="connsiteX82" fmla="*/ 862445 w 5081154"/>
                <a:gd name="connsiteY82" fmla="*/ 5058641 h 5463886"/>
                <a:gd name="connsiteX83" fmla="*/ 779318 w 5081154"/>
                <a:gd name="connsiteY83" fmla="*/ 5006686 h 5463886"/>
                <a:gd name="connsiteX84" fmla="*/ 675409 w 5081154"/>
                <a:gd name="connsiteY84" fmla="*/ 4892386 h 5463886"/>
                <a:gd name="connsiteX85" fmla="*/ 602672 w 5081154"/>
                <a:gd name="connsiteY85" fmla="*/ 5027468 h 5463886"/>
                <a:gd name="connsiteX86" fmla="*/ 415636 w 5081154"/>
                <a:gd name="connsiteY86" fmla="*/ 5027468 h 5463886"/>
                <a:gd name="connsiteX87" fmla="*/ 353290 w 5081154"/>
                <a:gd name="connsiteY87" fmla="*/ 4965123 h 5463886"/>
                <a:gd name="connsiteX88" fmla="*/ 488372 w 5081154"/>
                <a:gd name="connsiteY88" fmla="*/ 4892386 h 5463886"/>
                <a:gd name="connsiteX89" fmla="*/ 633845 w 5081154"/>
                <a:gd name="connsiteY89" fmla="*/ 4902777 h 5463886"/>
                <a:gd name="connsiteX90" fmla="*/ 748145 w 5081154"/>
                <a:gd name="connsiteY90" fmla="*/ 4798868 h 5463886"/>
                <a:gd name="connsiteX91" fmla="*/ 852054 w 5081154"/>
                <a:gd name="connsiteY91" fmla="*/ 4830041 h 5463886"/>
                <a:gd name="connsiteX92" fmla="*/ 955963 w 5081154"/>
                <a:gd name="connsiteY92" fmla="*/ 4788477 h 5463886"/>
                <a:gd name="connsiteX93" fmla="*/ 976745 w 5081154"/>
                <a:gd name="connsiteY93" fmla="*/ 4861214 h 5463886"/>
                <a:gd name="connsiteX94" fmla="*/ 1039090 w 5081154"/>
                <a:gd name="connsiteY94" fmla="*/ 4694959 h 5463886"/>
                <a:gd name="connsiteX95" fmla="*/ 966354 w 5081154"/>
                <a:gd name="connsiteY95" fmla="*/ 4622223 h 5463886"/>
                <a:gd name="connsiteX96" fmla="*/ 1039090 w 5081154"/>
                <a:gd name="connsiteY96" fmla="*/ 4539096 h 5463886"/>
                <a:gd name="connsiteX97" fmla="*/ 976745 w 5081154"/>
                <a:gd name="connsiteY97" fmla="*/ 4435186 h 5463886"/>
                <a:gd name="connsiteX98" fmla="*/ 997527 w 5081154"/>
                <a:gd name="connsiteY98" fmla="*/ 4341668 h 5463886"/>
                <a:gd name="connsiteX99" fmla="*/ 1028700 w 5081154"/>
                <a:gd name="connsiteY99" fmla="*/ 4102677 h 5463886"/>
                <a:gd name="connsiteX100" fmla="*/ 935181 w 5081154"/>
                <a:gd name="connsiteY100" fmla="*/ 3676650 h 5463886"/>
                <a:gd name="connsiteX101" fmla="*/ 987136 w 5081154"/>
                <a:gd name="connsiteY101" fmla="*/ 3531177 h 5463886"/>
                <a:gd name="connsiteX102" fmla="*/ 1080654 w 5081154"/>
                <a:gd name="connsiteY102" fmla="*/ 3479223 h 5463886"/>
                <a:gd name="connsiteX103" fmla="*/ 1101436 w 5081154"/>
                <a:gd name="connsiteY103" fmla="*/ 3520786 h 5463886"/>
                <a:gd name="connsiteX104" fmla="*/ 1246909 w 5081154"/>
                <a:gd name="connsiteY104" fmla="*/ 3406486 h 5463886"/>
                <a:gd name="connsiteX105" fmla="*/ 1288472 w 5081154"/>
                <a:gd name="connsiteY105" fmla="*/ 3240232 h 5463886"/>
                <a:gd name="connsiteX106" fmla="*/ 1236518 w 5081154"/>
                <a:gd name="connsiteY106" fmla="*/ 3125932 h 5463886"/>
                <a:gd name="connsiteX107" fmla="*/ 1340427 w 5081154"/>
                <a:gd name="connsiteY107" fmla="*/ 3157105 h 5463886"/>
                <a:gd name="connsiteX108" fmla="*/ 1444336 w 5081154"/>
                <a:gd name="connsiteY108" fmla="*/ 3157105 h 5463886"/>
                <a:gd name="connsiteX109" fmla="*/ 1465118 w 5081154"/>
                <a:gd name="connsiteY109" fmla="*/ 3136323 h 5463886"/>
                <a:gd name="connsiteX110" fmla="*/ 1413163 w 5081154"/>
                <a:gd name="connsiteY110" fmla="*/ 2990850 h 5463886"/>
                <a:gd name="connsiteX111" fmla="*/ 1454727 w 5081154"/>
                <a:gd name="connsiteY111" fmla="*/ 2793423 h 5463886"/>
                <a:gd name="connsiteX112" fmla="*/ 1371600 w 5081154"/>
                <a:gd name="connsiteY112" fmla="*/ 2575214 h 5463886"/>
                <a:gd name="connsiteX113" fmla="*/ 1267690 w 5081154"/>
                <a:gd name="connsiteY113" fmla="*/ 2564823 h 5463886"/>
                <a:gd name="connsiteX114" fmla="*/ 1205345 w 5081154"/>
                <a:gd name="connsiteY114" fmla="*/ 2450523 h 5463886"/>
                <a:gd name="connsiteX115" fmla="*/ 1278081 w 5081154"/>
                <a:gd name="connsiteY115" fmla="*/ 2346614 h 5463886"/>
                <a:gd name="connsiteX116" fmla="*/ 1132609 w 5081154"/>
                <a:gd name="connsiteY116" fmla="*/ 2211532 h 5463886"/>
                <a:gd name="connsiteX117" fmla="*/ 1132609 w 5081154"/>
                <a:gd name="connsiteY117" fmla="*/ 2086841 h 5463886"/>
                <a:gd name="connsiteX118" fmla="*/ 1132609 w 5081154"/>
                <a:gd name="connsiteY118" fmla="*/ 2086841 h 5463886"/>
                <a:gd name="connsiteX119" fmla="*/ 1163781 w 5081154"/>
                <a:gd name="connsiteY119" fmla="*/ 1962150 h 5463886"/>
                <a:gd name="connsiteX120" fmla="*/ 1132609 w 5081154"/>
                <a:gd name="connsiteY120" fmla="*/ 1879023 h 5463886"/>
                <a:gd name="connsiteX121" fmla="*/ 1132609 w 5081154"/>
                <a:gd name="connsiteY121" fmla="*/ 1785505 h 5463886"/>
                <a:gd name="connsiteX122" fmla="*/ 1070263 w 5081154"/>
                <a:gd name="connsiteY122" fmla="*/ 1754332 h 5463886"/>
                <a:gd name="connsiteX123" fmla="*/ 955963 w 5081154"/>
                <a:gd name="connsiteY123" fmla="*/ 1816677 h 5463886"/>
                <a:gd name="connsiteX124" fmla="*/ 914400 w 5081154"/>
                <a:gd name="connsiteY124" fmla="*/ 1650423 h 5463886"/>
                <a:gd name="connsiteX125" fmla="*/ 841663 w 5081154"/>
                <a:gd name="connsiteY125" fmla="*/ 1421823 h 5463886"/>
                <a:gd name="connsiteX126" fmla="*/ 654627 w 5081154"/>
                <a:gd name="connsiteY126" fmla="*/ 1328305 h 5463886"/>
                <a:gd name="connsiteX127" fmla="*/ 342900 w 5081154"/>
                <a:gd name="connsiteY127" fmla="*/ 1307523 h 5463886"/>
                <a:gd name="connsiteX128" fmla="*/ 394854 w 5081154"/>
                <a:gd name="connsiteY128" fmla="*/ 1473777 h 5463886"/>
                <a:gd name="connsiteX129" fmla="*/ 270163 w 5081154"/>
                <a:gd name="connsiteY129" fmla="*/ 1546514 h 5463886"/>
                <a:gd name="connsiteX130" fmla="*/ 51954 w 5081154"/>
                <a:gd name="connsiteY130" fmla="*/ 1619250 h 5463886"/>
                <a:gd name="connsiteX131" fmla="*/ 114300 w 5081154"/>
                <a:gd name="connsiteY131" fmla="*/ 1359477 h 5463886"/>
                <a:gd name="connsiteX132" fmla="*/ 10390 w 5081154"/>
                <a:gd name="connsiteY132" fmla="*/ 1099705 h 5463886"/>
                <a:gd name="connsiteX133" fmla="*/ 0 w 5081154"/>
                <a:gd name="connsiteY133" fmla="*/ 798368 h 5463886"/>
                <a:gd name="connsiteX134" fmla="*/ 270163 w 5081154"/>
                <a:gd name="connsiteY134" fmla="*/ 673677 h 5463886"/>
                <a:gd name="connsiteX135" fmla="*/ 571500 w 5081154"/>
                <a:gd name="connsiteY135" fmla="*/ 746414 h 5463886"/>
                <a:gd name="connsiteX136" fmla="*/ 571500 w 5081154"/>
                <a:gd name="connsiteY136" fmla="*/ 538596 h 5463886"/>
                <a:gd name="connsiteX137" fmla="*/ 852054 w 5081154"/>
                <a:gd name="connsiteY137" fmla="*/ 226868 h 5463886"/>
                <a:gd name="connsiteX138" fmla="*/ 1111827 w 5081154"/>
                <a:gd name="connsiteY138" fmla="*/ 112568 h 5463886"/>
                <a:gd name="connsiteX139" fmla="*/ 1211060 w 5081154"/>
                <a:gd name="connsiteY139" fmla="*/ 0 h 5463886"/>
                <a:gd name="connsiteX140" fmla="*/ 1289165 w 5081154"/>
                <a:gd name="connsiteY140" fmla="*/ 31864 h 5463886"/>
                <a:gd name="connsiteX141" fmla="*/ 1325360 w 5081154"/>
                <a:gd name="connsiteY141" fmla="*/ 79489 h 5463886"/>
                <a:gd name="connsiteX142" fmla="*/ 1432040 w 5081154"/>
                <a:gd name="connsiteY142" fmla="*/ 129019 h 5463886"/>
                <a:gd name="connsiteX143" fmla="*/ 1492480 w 5081154"/>
                <a:gd name="connsiteY143" fmla="*/ 233796 h 5463886"/>
                <a:gd name="connsiteX144" fmla="*/ 1489190 w 5081154"/>
                <a:gd name="connsiteY144" fmla="*/ 285229 h 5463886"/>
                <a:gd name="connsiteX145" fmla="*/ 1694930 w 5081154"/>
                <a:gd name="connsiteY145" fmla="*/ 393814 h 5463886"/>
                <a:gd name="connsiteX146" fmla="*/ 1694930 w 5081154"/>
                <a:gd name="connsiteY146" fmla="*/ 523354 h 5463886"/>
                <a:gd name="connsiteX147" fmla="*/ 1710516 w 5081154"/>
                <a:gd name="connsiteY147" fmla="*/ 585874 h 5463886"/>
                <a:gd name="connsiteX148" fmla="*/ 1769225 w 5081154"/>
                <a:gd name="connsiteY148" fmla="*/ 576694 h 5463886"/>
                <a:gd name="connsiteX149" fmla="*/ 1803515 w 5081154"/>
                <a:gd name="connsiteY149" fmla="*/ 618604 h 5463886"/>
                <a:gd name="connsiteX150" fmla="*/ 1830185 w 5081154"/>
                <a:gd name="connsiteY150" fmla="*/ 559549 h 5463886"/>
                <a:gd name="connsiteX151" fmla="*/ 1921625 w 5081154"/>
                <a:gd name="connsiteY151" fmla="*/ 570979 h 5463886"/>
                <a:gd name="connsiteX152" fmla="*/ 1948295 w 5081154"/>
                <a:gd name="connsiteY152" fmla="*/ 511924 h 5463886"/>
                <a:gd name="connsiteX153" fmla="*/ 1870190 w 5081154"/>
                <a:gd name="connsiteY153" fmla="*/ 470014 h 5463886"/>
                <a:gd name="connsiteX154" fmla="*/ 1820660 w 5081154"/>
                <a:gd name="connsiteY154" fmla="*/ 388099 h 5463886"/>
                <a:gd name="connsiteX155" fmla="*/ 1836593 w 5081154"/>
                <a:gd name="connsiteY155" fmla="*/ 347749 h 5463886"/>
                <a:gd name="connsiteX156" fmla="*/ 1976870 w 5081154"/>
                <a:gd name="connsiteY156" fmla="*/ 315709 h 5463886"/>
                <a:gd name="connsiteX157" fmla="*/ 2009255 w 5081154"/>
                <a:gd name="connsiteY157" fmla="*/ 344284 h 5463886"/>
                <a:gd name="connsiteX158" fmla="*/ 2070215 w 5081154"/>
                <a:gd name="connsiteY158" fmla="*/ 344284 h 5463886"/>
                <a:gd name="connsiteX159" fmla="*/ 2098790 w 5081154"/>
                <a:gd name="connsiteY159" fmla="*/ 382384 h 5463886"/>
                <a:gd name="connsiteX160" fmla="*/ 2138795 w 5081154"/>
                <a:gd name="connsiteY160" fmla="*/ 361429 h 5463886"/>
                <a:gd name="connsiteX161" fmla="*/ 2176895 w 5081154"/>
                <a:gd name="connsiteY161" fmla="*/ 384289 h 5463886"/>
                <a:gd name="connsiteX162" fmla="*/ 2235950 w 5081154"/>
                <a:gd name="connsiteY162" fmla="*/ 386194 h 5463886"/>
                <a:gd name="connsiteX163" fmla="*/ 2272145 w 5081154"/>
                <a:gd name="connsiteY163" fmla="*/ 441439 h 5463886"/>
                <a:gd name="connsiteX164" fmla="*/ 2278380 w 5081154"/>
                <a:gd name="connsiteY164" fmla="*/ 529936 h 5463886"/>
                <a:gd name="connsiteX165" fmla="*/ 2321675 w 5081154"/>
                <a:gd name="connsiteY165" fmla="*/ 500494 h 5463886"/>
                <a:gd name="connsiteX166" fmla="*/ 2371205 w 5081154"/>
                <a:gd name="connsiteY166" fmla="*/ 523354 h 5463886"/>
                <a:gd name="connsiteX167" fmla="*/ 2401685 w 5081154"/>
                <a:gd name="connsiteY167" fmla="*/ 403339 h 5463886"/>
                <a:gd name="connsiteX168" fmla="*/ 2375015 w 5081154"/>
                <a:gd name="connsiteY168" fmla="*/ 235699 h 5463886"/>
                <a:gd name="connsiteX169" fmla="*/ 2392160 w 5081154"/>
                <a:gd name="connsiteY169" fmla="*/ 176644 h 5463886"/>
                <a:gd name="connsiteX170" fmla="*/ 2543001 w 5081154"/>
                <a:gd name="connsiteY170" fmla="*/ 128501 h 5463886"/>
                <a:gd name="connsiteX171" fmla="*/ 2580755 w 5081154"/>
                <a:gd name="connsiteY171" fmla="*/ 163309 h 5463886"/>
                <a:gd name="connsiteX172" fmla="*/ 2573135 w 5081154"/>
                <a:gd name="connsiteY172" fmla="*/ 266179 h 5463886"/>
                <a:gd name="connsiteX173" fmla="*/ 2628380 w 5081154"/>
                <a:gd name="connsiteY173" fmla="*/ 292849 h 5463886"/>
                <a:gd name="connsiteX174" fmla="*/ 2667519 w 5081154"/>
                <a:gd name="connsiteY174" fmla="*/ 355369 h 5463886"/>
                <a:gd name="connsiteX175" fmla="*/ 2662670 w 5081154"/>
                <a:gd name="connsiteY175" fmla="*/ 353809 h 5463886"/>
                <a:gd name="connsiteX176" fmla="*/ 2943398 w 5081154"/>
                <a:gd name="connsiteY176" fmla="*/ 307051 h 5463886"/>
                <a:gd name="connsiteX177" fmla="*/ 2978900 w 5081154"/>
                <a:gd name="connsiteY177" fmla="*/ 344284 h 5463886"/>
                <a:gd name="connsiteX178" fmla="*/ 3076055 w 5081154"/>
                <a:gd name="connsiteY178" fmla="*/ 290944 h 5463886"/>
                <a:gd name="connsiteX179" fmla="*/ 3125585 w 5081154"/>
                <a:gd name="connsiteY179" fmla="*/ 351904 h 5463886"/>
                <a:gd name="connsiteX180" fmla="*/ 3125585 w 5081154"/>
                <a:gd name="connsiteY180" fmla="*/ 416674 h 5463886"/>
                <a:gd name="connsiteX181" fmla="*/ 3265170 w 5081154"/>
                <a:gd name="connsiteY181" fmla="*/ 480233 h 5463886"/>
                <a:gd name="connsiteX182" fmla="*/ 3287510 w 5081154"/>
                <a:gd name="connsiteY182" fmla="*/ 538594 h 5463886"/>
                <a:gd name="connsiteX183" fmla="*/ 3247678 w 5081154"/>
                <a:gd name="connsiteY183" fmla="*/ 571500 h 5463886"/>
                <a:gd name="connsiteX184" fmla="*/ 3358861 w 5081154"/>
                <a:gd name="connsiteY184" fmla="*/ 710219 h 5463886"/>
                <a:gd name="connsiteX185" fmla="*/ 3359900 w 5081154"/>
                <a:gd name="connsiteY185" fmla="*/ 828154 h 5463886"/>
                <a:gd name="connsiteX186" fmla="*/ 3411335 w 5081154"/>
                <a:gd name="connsiteY186" fmla="*/ 860539 h 5463886"/>
                <a:gd name="connsiteX187" fmla="*/ 3436446 w 5081154"/>
                <a:gd name="connsiteY187" fmla="*/ 919422 h 5463886"/>
                <a:gd name="connsiteX188" fmla="*/ 3647209 w 5081154"/>
                <a:gd name="connsiteY188" fmla="*/ 1037359 h 5463886"/>
                <a:gd name="connsiteX189" fmla="*/ 3643745 w 5081154"/>
                <a:gd name="connsiteY189" fmla="*/ 1098664 h 5463886"/>
                <a:gd name="connsiteX190" fmla="*/ 3706783 w 5081154"/>
                <a:gd name="connsiteY190" fmla="*/ 1141095 h 5463886"/>
                <a:gd name="connsiteX0" fmla="*/ 3706783 w 5081154"/>
                <a:gd name="connsiteY0" fmla="*/ 1141095 h 5463886"/>
                <a:gd name="connsiteX1" fmla="*/ 3647209 w 5081154"/>
                <a:gd name="connsiteY1" fmla="*/ 1276350 h 5463886"/>
                <a:gd name="connsiteX2" fmla="*/ 3633874 w 5081154"/>
                <a:gd name="connsiteY2" fmla="*/ 1352723 h 5463886"/>
                <a:gd name="connsiteX3" fmla="*/ 3566852 w 5081154"/>
                <a:gd name="connsiteY3" fmla="*/ 1411605 h 5463886"/>
                <a:gd name="connsiteX4" fmla="*/ 3595254 w 5081154"/>
                <a:gd name="connsiteY4" fmla="*/ 1494559 h 5463886"/>
                <a:gd name="connsiteX5" fmla="*/ 3678381 w 5081154"/>
                <a:gd name="connsiteY5" fmla="*/ 1525732 h 5463886"/>
                <a:gd name="connsiteX6" fmla="*/ 3688772 w 5081154"/>
                <a:gd name="connsiteY6" fmla="*/ 1640032 h 5463886"/>
                <a:gd name="connsiteX7" fmla="*/ 3733107 w 5081154"/>
                <a:gd name="connsiteY7" fmla="*/ 1658043 h 5463886"/>
                <a:gd name="connsiteX8" fmla="*/ 3758911 w 5081154"/>
                <a:gd name="connsiteY8" fmla="*/ 1778751 h 5463886"/>
                <a:gd name="connsiteX9" fmla="*/ 3791642 w 5081154"/>
                <a:gd name="connsiteY9" fmla="*/ 1787236 h 5463886"/>
                <a:gd name="connsiteX10" fmla="*/ 3824720 w 5081154"/>
                <a:gd name="connsiteY10" fmla="*/ 1945178 h 5463886"/>
                <a:gd name="connsiteX11" fmla="*/ 3901959 w 5081154"/>
                <a:gd name="connsiteY11" fmla="*/ 1990379 h 5463886"/>
                <a:gd name="connsiteX12" fmla="*/ 3958936 w 5081154"/>
                <a:gd name="connsiteY12" fmla="*/ 2076450 h 5463886"/>
                <a:gd name="connsiteX13" fmla="*/ 4171257 w 5081154"/>
                <a:gd name="connsiteY13" fmla="*/ 2119053 h 5463886"/>
                <a:gd name="connsiteX14" fmla="*/ 4209530 w 5081154"/>
                <a:gd name="connsiteY14" fmla="*/ 2159749 h 5463886"/>
                <a:gd name="connsiteX15" fmla="*/ 4219055 w 5081154"/>
                <a:gd name="connsiteY15" fmla="*/ 2220709 h 5463886"/>
                <a:gd name="connsiteX16" fmla="*/ 4404013 w 5081154"/>
                <a:gd name="connsiteY16" fmla="*/ 2470266 h 5463886"/>
                <a:gd name="connsiteX17" fmla="*/ 4447309 w 5081154"/>
                <a:gd name="connsiteY17" fmla="*/ 2429741 h 5463886"/>
                <a:gd name="connsiteX18" fmla="*/ 4603172 w 5081154"/>
                <a:gd name="connsiteY18" fmla="*/ 2575214 h 5463886"/>
                <a:gd name="connsiteX19" fmla="*/ 4603172 w 5081154"/>
                <a:gd name="connsiteY19" fmla="*/ 2658341 h 5463886"/>
                <a:gd name="connsiteX20" fmla="*/ 4711584 w 5081154"/>
                <a:gd name="connsiteY20" fmla="*/ 2760345 h 5463886"/>
                <a:gd name="connsiteX21" fmla="*/ 4777220 w 5081154"/>
                <a:gd name="connsiteY21" fmla="*/ 2723629 h 5463886"/>
                <a:gd name="connsiteX22" fmla="*/ 4831772 w 5081154"/>
                <a:gd name="connsiteY22" fmla="*/ 2741468 h 5463886"/>
                <a:gd name="connsiteX23" fmla="*/ 4897755 w 5081154"/>
                <a:gd name="connsiteY23" fmla="*/ 2862522 h 5463886"/>
                <a:gd name="connsiteX24" fmla="*/ 4966854 w 5081154"/>
                <a:gd name="connsiteY24" fmla="*/ 2868237 h 5463886"/>
                <a:gd name="connsiteX25" fmla="*/ 5062277 w 5081154"/>
                <a:gd name="connsiteY25" fmla="*/ 3052156 h 5463886"/>
                <a:gd name="connsiteX26" fmla="*/ 5034395 w 5081154"/>
                <a:gd name="connsiteY26" fmla="*/ 3144634 h 5463886"/>
                <a:gd name="connsiteX27" fmla="*/ 5081154 w 5081154"/>
                <a:gd name="connsiteY27" fmla="*/ 3167496 h 5463886"/>
                <a:gd name="connsiteX28" fmla="*/ 5043920 w 5081154"/>
                <a:gd name="connsiteY28" fmla="*/ 3209404 h 5463886"/>
                <a:gd name="connsiteX29" fmla="*/ 5060372 w 5081154"/>
                <a:gd name="connsiteY29" fmla="*/ 3261014 h 5463886"/>
                <a:gd name="connsiteX30" fmla="*/ 5056562 w 5081154"/>
                <a:gd name="connsiteY30" fmla="*/ 3310024 h 5463886"/>
                <a:gd name="connsiteX31" fmla="*/ 4954731 w 5081154"/>
                <a:gd name="connsiteY31" fmla="*/ 3466061 h 5463886"/>
                <a:gd name="connsiteX32" fmla="*/ 4748645 w 5081154"/>
                <a:gd name="connsiteY32" fmla="*/ 3354532 h 5463886"/>
                <a:gd name="connsiteX33" fmla="*/ 4665518 w 5081154"/>
                <a:gd name="connsiteY33" fmla="*/ 3406486 h 5463886"/>
                <a:gd name="connsiteX34" fmla="*/ 4623954 w 5081154"/>
                <a:gd name="connsiteY34" fmla="*/ 3678209 h 5463886"/>
                <a:gd name="connsiteX35" fmla="*/ 4470861 w 5081154"/>
                <a:gd name="connsiteY35" fmla="*/ 3823855 h 5463886"/>
                <a:gd name="connsiteX36" fmla="*/ 4226155 w 5081154"/>
                <a:gd name="connsiteY36" fmla="*/ 3898669 h 5463886"/>
                <a:gd name="connsiteX37" fmla="*/ 4137313 w 5081154"/>
                <a:gd name="connsiteY37" fmla="*/ 3964825 h 5463886"/>
                <a:gd name="connsiteX38" fmla="*/ 4052281 w 5081154"/>
                <a:gd name="connsiteY38" fmla="*/ 3984567 h 5463886"/>
                <a:gd name="connsiteX39" fmla="*/ 3954260 w 5081154"/>
                <a:gd name="connsiteY39" fmla="*/ 4081894 h 5463886"/>
                <a:gd name="connsiteX40" fmla="*/ 3903864 w 5081154"/>
                <a:gd name="connsiteY40" fmla="*/ 4169179 h 5463886"/>
                <a:gd name="connsiteX41" fmla="*/ 4042063 w 5081154"/>
                <a:gd name="connsiteY41" fmla="*/ 4383232 h 5463886"/>
                <a:gd name="connsiteX42" fmla="*/ 4083800 w 5081154"/>
                <a:gd name="connsiteY42" fmla="*/ 4403839 h 5463886"/>
                <a:gd name="connsiteX43" fmla="*/ 4167793 w 5081154"/>
                <a:gd name="connsiteY43" fmla="*/ 4559877 h 5463886"/>
                <a:gd name="connsiteX44" fmla="*/ 4083627 w 5081154"/>
                <a:gd name="connsiteY44" fmla="*/ 4736523 h 5463886"/>
                <a:gd name="connsiteX45" fmla="*/ 4072197 w 5081154"/>
                <a:gd name="connsiteY45" fmla="*/ 4792980 h 5463886"/>
                <a:gd name="connsiteX46" fmla="*/ 4239490 w 5081154"/>
                <a:gd name="connsiteY46" fmla="*/ 4809259 h 5463886"/>
                <a:gd name="connsiteX47" fmla="*/ 4260272 w 5081154"/>
                <a:gd name="connsiteY47" fmla="*/ 4892386 h 5463886"/>
                <a:gd name="connsiteX48" fmla="*/ 4197927 w 5081154"/>
                <a:gd name="connsiteY48" fmla="*/ 5214505 h 5463886"/>
                <a:gd name="connsiteX49" fmla="*/ 3948545 w 5081154"/>
                <a:gd name="connsiteY49" fmla="*/ 5048250 h 5463886"/>
                <a:gd name="connsiteX50" fmla="*/ 4000500 w 5081154"/>
                <a:gd name="connsiteY50" fmla="*/ 4985905 h 5463886"/>
                <a:gd name="connsiteX51" fmla="*/ 3927763 w 5081154"/>
                <a:gd name="connsiteY51" fmla="*/ 4944341 h 5463886"/>
                <a:gd name="connsiteX52" fmla="*/ 3927763 w 5081154"/>
                <a:gd name="connsiteY52" fmla="*/ 4871605 h 5463886"/>
                <a:gd name="connsiteX53" fmla="*/ 3771900 w 5081154"/>
                <a:gd name="connsiteY53" fmla="*/ 4881996 h 5463886"/>
                <a:gd name="connsiteX54" fmla="*/ 3667990 w 5081154"/>
                <a:gd name="connsiteY54" fmla="*/ 4933950 h 5463886"/>
                <a:gd name="connsiteX55" fmla="*/ 3564081 w 5081154"/>
                <a:gd name="connsiteY55" fmla="*/ 4830041 h 5463886"/>
                <a:gd name="connsiteX56" fmla="*/ 3356263 w 5081154"/>
                <a:gd name="connsiteY56" fmla="*/ 4850823 h 5463886"/>
                <a:gd name="connsiteX57" fmla="*/ 3356263 w 5081154"/>
                <a:gd name="connsiteY57" fmla="*/ 4726132 h 5463886"/>
                <a:gd name="connsiteX58" fmla="*/ 3273136 w 5081154"/>
                <a:gd name="connsiteY58" fmla="*/ 4819650 h 5463886"/>
                <a:gd name="connsiteX59" fmla="*/ 3293918 w 5081154"/>
                <a:gd name="connsiteY59" fmla="*/ 4933950 h 5463886"/>
                <a:gd name="connsiteX60" fmla="*/ 2930236 w 5081154"/>
                <a:gd name="connsiteY60" fmla="*/ 4933950 h 5463886"/>
                <a:gd name="connsiteX61" fmla="*/ 2670463 w 5081154"/>
                <a:gd name="connsiteY61" fmla="*/ 4954732 h 5463886"/>
                <a:gd name="connsiteX62" fmla="*/ 2628900 w 5081154"/>
                <a:gd name="connsiteY62" fmla="*/ 5120986 h 5463886"/>
                <a:gd name="connsiteX63" fmla="*/ 2441863 w 5081154"/>
                <a:gd name="connsiteY63" fmla="*/ 5120986 h 5463886"/>
                <a:gd name="connsiteX64" fmla="*/ 2369127 w 5081154"/>
                <a:gd name="connsiteY64" fmla="*/ 5204114 h 5463886"/>
                <a:gd name="connsiteX65" fmla="*/ 2265218 w 5081154"/>
                <a:gd name="connsiteY65" fmla="*/ 5276850 h 5463886"/>
                <a:gd name="connsiteX66" fmla="*/ 1849581 w 5081154"/>
                <a:gd name="connsiteY66" fmla="*/ 5266459 h 5463886"/>
                <a:gd name="connsiteX67" fmla="*/ 1870363 w 5081154"/>
                <a:gd name="connsiteY67" fmla="*/ 5069032 h 5463886"/>
                <a:gd name="connsiteX68" fmla="*/ 1766454 w 5081154"/>
                <a:gd name="connsiteY68" fmla="*/ 5079423 h 5463886"/>
                <a:gd name="connsiteX69" fmla="*/ 1610590 w 5081154"/>
                <a:gd name="connsiteY69" fmla="*/ 4944341 h 5463886"/>
                <a:gd name="connsiteX70" fmla="*/ 1527463 w 5081154"/>
                <a:gd name="connsiteY70" fmla="*/ 5017077 h 5463886"/>
                <a:gd name="connsiteX71" fmla="*/ 1465118 w 5081154"/>
                <a:gd name="connsiteY71" fmla="*/ 5048250 h 5463886"/>
                <a:gd name="connsiteX72" fmla="*/ 1361209 w 5081154"/>
                <a:gd name="connsiteY72" fmla="*/ 5027468 h 5463886"/>
                <a:gd name="connsiteX73" fmla="*/ 1392381 w 5081154"/>
                <a:gd name="connsiteY73" fmla="*/ 5193723 h 5463886"/>
                <a:gd name="connsiteX74" fmla="*/ 1340427 w 5081154"/>
                <a:gd name="connsiteY74" fmla="*/ 5318414 h 5463886"/>
                <a:gd name="connsiteX75" fmla="*/ 1153390 w 5081154"/>
                <a:gd name="connsiteY75" fmla="*/ 5463886 h 5463886"/>
                <a:gd name="connsiteX76" fmla="*/ 1049481 w 5081154"/>
                <a:gd name="connsiteY76" fmla="*/ 5453496 h 5463886"/>
                <a:gd name="connsiteX77" fmla="*/ 1143000 w 5081154"/>
                <a:gd name="connsiteY77" fmla="*/ 5276850 h 5463886"/>
                <a:gd name="connsiteX78" fmla="*/ 997527 w 5081154"/>
                <a:gd name="connsiteY78" fmla="*/ 5339196 h 5463886"/>
                <a:gd name="connsiteX79" fmla="*/ 955963 w 5081154"/>
                <a:gd name="connsiteY79" fmla="*/ 5224896 h 5463886"/>
                <a:gd name="connsiteX80" fmla="*/ 997527 w 5081154"/>
                <a:gd name="connsiteY80" fmla="*/ 5152159 h 5463886"/>
                <a:gd name="connsiteX81" fmla="*/ 924790 w 5081154"/>
                <a:gd name="connsiteY81" fmla="*/ 5110596 h 5463886"/>
                <a:gd name="connsiteX82" fmla="*/ 862445 w 5081154"/>
                <a:gd name="connsiteY82" fmla="*/ 5058641 h 5463886"/>
                <a:gd name="connsiteX83" fmla="*/ 779318 w 5081154"/>
                <a:gd name="connsiteY83" fmla="*/ 5006686 h 5463886"/>
                <a:gd name="connsiteX84" fmla="*/ 675409 w 5081154"/>
                <a:gd name="connsiteY84" fmla="*/ 4892386 h 5463886"/>
                <a:gd name="connsiteX85" fmla="*/ 602672 w 5081154"/>
                <a:gd name="connsiteY85" fmla="*/ 5027468 h 5463886"/>
                <a:gd name="connsiteX86" fmla="*/ 415636 w 5081154"/>
                <a:gd name="connsiteY86" fmla="*/ 5027468 h 5463886"/>
                <a:gd name="connsiteX87" fmla="*/ 353290 w 5081154"/>
                <a:gd name="connsiteY87" fmla="*/ 4965123 h 5463886"/>
                <a:gd name="connsiteX88" fmla="*/ 488372 w 5081154"/>
                <a:gd name="connsiteY88" fmla="*/ 4892386 h 5463886"/>
                <a:gd name="connsiteX89" fmla="*/ 633845 w 5081154"/>
                <a:gd name="connsiteY89" fmla="*/ 4902777 h 5463886"/>
                <a:gd name="connsiteX90" fmla="*/ 748145 w 5081154"/>
                <a:gd name="connsiteY90" fmla="*/ 4798868 h 5463886"/>
                <a:gd name="connsiteX91" fmla="*/ 852054 w 5081154"/>
                <a:gd name="connsiteY91" fmla="*/ 4830041 h 5463886"/>
                <a:gd name="connsiteX92" fmla="*/ 955963 w 5081154"/>
                <a:gd name="connsiteY92" fmla="*/ 4788477 h 5463886"/>
                <a:gd name="connsiteX93" fmla="*/ 976745 w 5081154"/>
                <a:gd name="connsiteY93" fmla="*/ 4861214 h 5463886"/>
                <a:gd name="connsiteX94" fmla="*/ 1039090 w 5081154"/>
                <a:gd name="connsiteY94" fmla="*/ 4694959 h 5463886"/>
                <a:gd name="connsiteX95" fmla="*/ 966354 w 5081154"/>
                <a:gd name="connsiteY95" fmla="*/ 4622223 h 5463886"/>
                <a:gd name="connsiteX96" fmla="*/ 1039090 w 5081154"/>
                <a:gd name="connsiteY96" fmla="*/ 4539096 h 5463886"/>
                <a:gd name="connsiteX97" fmla="*/ 976745 w 5081154"/>
                <a:gd name="connsiteY97" fmla="*/ 4435186 h 5463886"/>
                <a:gd name="connsiteX98" fmla="*/ 997527 w 5081154"/>
                <a:gd name="connsiteY98" fmla="*/ 4341668 h 5463886"/>
                <a:gd name="connsiteX99" fmla="*/ 1028700 w 5081154"/>
                <a:gd name="connsiteY99" fmla="*/ 4102677 h 5463886"/>
                <a:gd name="connsiteX100" fmla="*/ 935181 w 5081154"/>
                <a:gd name="connsiteY100" fmla="*/ 3676650 h 5463886"/>
                <a:gd name="connsiteX101" fmla="*/ 987136 w 5081154"/>
                <a:gd name="connsiteY101" fmla="*/ 3531177 h 5463886"/>
                <a:gd name="connsiteX102" fmla="*/ 1080654 w 5081154"/>
                <a:gd name="connsiteY102" fmla="*/ 3479223 h 5463886"/>
                <a:gd name="connsiteX103" fmla="*/ 1101436 w 5081154"/>
                <a:gd name="connsiteY103" fmla="*/ 3520786 h 5463886"/>
                <a:gd name="connsiteX104" fmla="*/ 1246909 w 5081154"/>
                <a:gd name="connsiteY104" fmla="*/ 3406486 h 5463886"/>
                <a:gd name="connsiteX105" fmla="*/ 1288472 w 5081154"/>
                <a:gd name="connsiteY105" fmla="*/ 3240232 h 5463886"/>
                <a:gd name="connsiteX106" fmla="*/ 1236518 w 5081154"/>
                <a:gd name="connsiteY106" fmla="*/ 3125932 h 5463886"/>
                <a:gd name="connsiteX107" fmla="*/ 1340427 w 5081154"/>
                <a:gd name="connsiteY107" fmla="*/ 3157105 h 5463886"/>
                <a:gd name="connsiteX108" fmla="*/ 1444336 w 5081154"/>
                <a:gd name="connsiteY108" fmla="*/ 3157105 h 5463886"/>
                <a:gd name="connsiteX109" fmla="*/ 1465118 w 5081154"/>
                <a:gd name="connsiteY109" fmla="*/ 3136323 h 5463886"/>
                <a:gd name="connsiteX110" fmla="*/ 1413163 w 5081154"/>
                <a:gd name="connsiteY110" fmla="*/ 2990850 h 5463886"/>
                <a:gd name="connsiteX111" fmla="*/ 1454727 w 5081154"/>
                <a:gd name="connsiteY111" fmla="*/ 2793423 h 5463886"/>
                <a:gd name="connsiteX112" fmla="*/ 1371600 w 5081154"/>
                <a:gd name="connsiteY112" fmla="*/ 2575214 h 5463886"/>
                <a:gd name="connsiteX113" fmla="*/ 1267690 w 5081154"/>
                <a:gd name="connsiteY113" fmla="*/ 2564823 h 5463886"/>
                <a:gd name="connsiteX114" fmla="*/ 1205345 w 5081154"/>
                <a:gd name="connsiteY114" fmla="*/ 2450523 h 5463886"/>
                <a:gd name="connsiteX115" fmla="*/ 1278081 w 5081154"/>
                <a:gd name="connsiteY115" fmla="*/ 2346614 h 5463886"/>
                <a:gd name="connsiteX116" fmla="*/ 1132609 w 5081154"/>
                <a:gd name="connsiteY116" fmla="*/ 2211532 h 5463886"/>
                <a:gd name="connsiteX117" fmla="*/ 1132609 w 5081154"/>
                <a:gd name="connsiteY117" fmla="*/ 2086841 h 5463886"/>
                <a:gd name="connsiteX118" fmla="*/ 1132609 w 5081154"/>
                <a:gd name="connsiteY118" fmla="*/ 2086841 h 5463886"/>
                <a:gd name="connsiteX119" fmla="*/ 1163781 w 5081154"/>
                <a:gd name="connsiteY119" fmla="*/ 1962150 h 5463886"/>
                <a:gd name="connsiteX120" fmla="*/ 1132609 w 5081154"/>
                <a:gd name="connsiteY120" fmla="*/ 1879023 h 5463886"/>
                <a:gd name="connsiteX121" fmla="*/ 1132609 w 5081154"/>
                <a:gd name="connsiteY121" fmla="*/ 1785505 h 5463886"/>
                <a:gd name="connsiteX122" fmla="*/ 1070263 w 5081154"/>
                <a:gd name="connsiteY122" fmla="*/ 1754332 h 5463886"/>
                <a:gd name="connsiteX123" fmla="*/ 955963 w 5081154"/>
                <a:gd name="connsiteY123" fmla="*/ 1816677 h 5463886"/>
                <a:gd name="connsiteX124" fmla="*/ 914400 w 5081154"/>
                <a:gd name="connsiteY124" fmla="*/ 1650423 h 5463886"/>
                <a:gd name="connsiteX125" fmla="*/ 841663 w 5081154"/>
                <a:gd name="connsiteY125" fmla="*/ 1421823 h 5463886"/>
                <a:gd name="connsiteX126" fmla="*/ 654627 w 5081154"/>
                <a:gd name="connsiteY126" fmla="*/ 1328305 h 5463886"/>
                <a:gd name="connsiteX127" fmla="*/ 342900 w 5081154"/>
                <a:gd name="connsiteY127" fmla="*/ 1307523 h 5463886"/>
                <a:gd name="connsiteX128" fmla="*/ 394854 w 5081154"/>
                <a:gd name="connsiteY128" fmla="*/ 1473777 h 5463886"/>
                <a:gd name="connsiteX129" fmla="*/ 270163 w 5081154"/>
                <a:gd name="connsiteY129" fmla="*/ 1546514 h 5463886"/>
                <a:gd name="connsiteX130" fmla="*/ 51954 w 5081154"/>
                <a:gd name="connsiteY130" fmla="*/ 1619250 h 5463886"/>
                <a:gd name="connsiteX131" fmla="*/ 114300 w 5081154"/>
                <a:gd name="connsiteY131" fmla="*/ 1359477 h 5463886"/>
                <a:gd name="connsiteX132" fmla="*/ 10390 w 5081154"/>
                <a:gd name="connsiteY132" fmla="*/ 1099705 h 5463886"/>
                <a:gd name="connsiteX133" fmla="*/ 0 w 5081154"/>
                <a:gd name="connsiteY133" fmla="*/ 798368 h 5463886"/>
                <a:gd name="connsiteX134" fmla="*/ 270163 w 5081154"/>
                <a:gd name="connsiteY134" fmla="*/ 673677 h 5463886"/>
                <a:gd name="connsiteX135" fmla="*/ 571500 w 5081154"/>
                <a:gd name="connsiteY135" fmla="*/ 746414 h 5463886"/>
                <a:gd name="connsiteX136" fmla="*/ 571500 w 5081154"/>
                <a:gd name="connsiteY136" fmla="*/ 538596 h 5463886"/>
                <a:gd name="connsiteX137" fmla="*/ 852054 w 5081154"/>
                <a:gd name="connsiteY137" fmla="*/ 226868 h 5463886"/>
                <a:gd name="connsiteX138" fmla="*/ 1111827 w 5081154"/>
                <a:gd name="connsiteY138" fmla="*/ 112568 h 5463886"/>
                <a:gd name="connsiteX139" fmla="*/ 1211060 w 5081154"/>
                <a:gd name="connsiteY139" fmla="*/ 0 h 5463886"/>
                <a:gd name="connsiteX140" fmla="*/ 1289165 w 5081154"/>
                <a:gd name="connsiteY140" fmla="*/ 31864 h 5463886"/>
                <a:gd name="connsiteX141" fmla="*/ 1325360 w 5081154"/>
                <a:gd name="connsiteY141" fmla="*/ 79489 h 5463886"/>
                <a:gd name="connsiteX142" fmla="*/ 1432040 w 5081154"/>
                <a:gd name="connsiteY142" fmla="*/ 129019 h 5463886"/>
                <a:gd name="connsiteX143" fmla="*/ 1492480 w 5081154"/>
                <a:gd name="connsiteY143" fmla="*/ 233796 h 5463886"/>
                <a:gd name="connsiteX144" fmla="*/ 1489190 w 5081154"/>
                <a:gd name="connsiteY144" fmla="*/ 285229 h 5463886"/>
                <a:gd name="connsiteX145" fmla="*/ 1694930 w 5081154"/>
                <a:gd name="connsiteY145" fmla="*/ 393814 h 5463886"/>
                <a:gd name="connsiteX146" fmla="*/ 1694930 w 5081154"/>
                <a:gd name="connsiteY146" fmla="*/ 523354 h 5463886"/>
                <a:gd name="connsiteX147" fmla="*/ 1710516 w 5081154"/>
                <a:gd name="connsiteY147" fmla="*/ 585874 h 5463886"/>
                <a:gd name="connsiteX148" fmla="*/ 1769225 w 5081154"/>
                <a:gd name="connsiteY148" fmla="*/ 576694 h 5463886"/>
                <a:gd name="connsiteX149" fmla="*/ 1803515 w 5081154"/>
                <a:gd name="connsiteY149" fmla="*/ 618604 h 5463886"/>
                <a:gd name="connsiteX150" fmla="*/ 1830185 w 5081154"/>
                <a:gd name="connsiteY150" fmla="*/ 559549 h 5463886"/>
                <a:gd name="connsiteX151" fmla="*/ 1921625 w 5081154"/>
                <a:gd name="connsiteY151" fmla="*/ 570979 h 5463886"/>
                <a:gd name="connsiteX152" fmla="*/ 1948295 w 5081154"/>
                <a:gd name="connsiteY152" fmla="*/ 511924 h 5463886"/>
                <a:gd name="connsiteX153" fmla="*/ 1870190 w 5081154"/>
                <a:gd name="connsiteY153" fmla="*/ 470014 h 5463886"/>
                <a:gd name="connsiteX154" fmla="*/ 1820660 w 5081154"/>
                <a:gd name="connsiteY154" fmla="*/ 388099 h 5463886"/>
                <a:gd name="connsiteX155" fmla="*/ 1836593 w 5081154"/>
                <a:gd name="connsiteY155" fmla="*/ 347749 h 5463886"/>
                <a:gd name="connsiteX156" fmla="*/ 1976870 w 5081154"/>
                <a:gd name="connsiteY156" fmla="*/ 315709 h 5463886"/>
                <a:gd name="connsiteX157" fmla="*/ 2009255 w 5081154"/>
                <a:gd name="connsiteY157" fmla="*/ 344284 h 5463886"/>
                <a:gd name="connsiteX158" fmla="*/ 2070215 w 5081154"/>
                <a:gd name="connsiteY158" fmla="*/ 344284 h 5463886"/>
                <a:gd name="connsiteX159" fmla="*/ 2098790 w 5081154"/>
                <a:gd name="connsiteY159" fmla="*/ 382384 h 5463886"/>
                <a:gd name="connsiteX160" fmla="*/ 2138795 w 5081154"/>
                <a:gd name="connsiteY160" fmla="*/ 361429 h 5463886"/>
                <a:gd name="connsiteX161" fmla="*/ 2176895 w 5081154"/>
                <a:gd name="connsiteY161" fmla="*/ 384289 h 5463886"/>
                <a:gd name="connsiteX162" fmla="*/ 2235950 w 5081154"/>
                <a:gd name="connsiteY162" fmla="*/ 386194 h 5463886"/>
                <a:gd name="connsiteX163" fmla="*/ 2272145 w 5081154"/>
                <a:gd name="connsiteY163" fmla="*/ 441439 h 5463886"/>
                <a:gd name="connsiteX164" fmla="*/ 2278380 w 5081154"/>
                <a:gd name="connsiteY164" fmla="*/ 529936 h 5463886"/>
                <a:gd name="connsiteX165" fmla="*/ 2321675 w 5081154"/>
                <a:gd name="connsiteY165" fmla="*/ 500494 h 5463886"/>
                <a:gd name="connsiteX166" fmla="*/ 2371205 w 5081154"/>
                <a:gd name="connsiteY166" fmla="*/ 523354 h 5463886"/>
                <a:gd name="connsiteX167" fmla="*/ 2401685 w 5081154"/>
                <a:gd name="connsiteY167" fmla="*/ 403339 h 5463886"/>
                <a:gd name="connsiteX168" fmla="*/ 2375015 w 5081154"/>
                <a:gd name="connsiteY168" fmla="*/ 235699 h 5463886"/>
                <a:gd name="connsiteX169" fmla="*/ 2392160 w 5081154"/>
                <a:gd name="connsiteY169" fmla="*/ 176644 h 5463886"/>
                <a:gd name="connsiteX170" fmla="*/ 2543001 w 5081154"/>
                <a:gd name="connsiteY170" fmla="*/ 128501 h 5463886"/>
                <a:gd name="connsiteX171" fmla="*/ 2580755 w 5081154"/>
                <a:gd name="connsiteY171" fmla="*/ 163309 h 5463886"/>
                <a:gd name="connsiteX172" fmla="*/ 2573135 w 5081154"/>
                <a:gd name="connsiteY172" fmla="*/ 266179 h 5463886"/>
                <a:gd name="connsiteX173" fmla="*/ 2628380 w 5081154"/>
                <a:gd name="connsiteY173" fmla="*/ 292849 h 5463886"/>
                <a:gd name="connsiteX174" fmla="*/ 2667519 w 5081154"/>
                <a:gd name="connsiteY174" fmla="*/ 355369 h 5463886"/>
                <a:gd name="connsiteX175" fmla="*/ 2662670 w 5081154"/>
                <a:gd name="connsiteY175" fmla="*/ 353809 h 5463886"/>
                <a:gd name="connsiteX176" fmla="*/ 2943398 w 5081154"/>
                <a:gd name="connsiteY176" fmla="*/ 307051 h 5463886"/>
                <a:gd name="connsiteX177" fmla="*/ 2978900 w 5081154"/>
                <a:gd name="connsiteY177" fmla="*/ 344284 h 5463886"/>
                <a:gd name="connsiteX178" fmla="*/ 3076055 w 5081154"/>
                <a:gd name="connsiteY178" fmla="*/ 290944 h 5463886"/>
                <a:gd name="connsiteX179" fmla="*/ 3125585 w 5081154"/>
                <a:gd name="connsiteY179" fmla="*/ 351904 h 5463886"/>
                <a:gd name="connsiteX180" fmla="*/ 3125585 w 5081154"/>
                <a:gd name="connsiteY180" fmla="*/ 416674 h 5463886"/>
                <a:gd name="connsiteX181" fmla="*/ 3265170 w 5081154"/>
                <a:gd name="connsiteY181" fmla="*/ 480233 h 5463886"/>
                <a:gd name="connsiteX182" fmla="*/ 3287510 w 5081154"/>
                <a:gd name="connsiteY182" fmla="*/ 538594 h 5463886"/>
                <a:gd name="connsiteX183" fmla="*/ 3247678 w 5081154"/>
                <a:gd name="connsiteY183" fmla="*/ 571500 h 5463886"/>
                <a:gd name="connsiteX184" fmla="*/ 3358861 w 5081154"/>
                <a:gd name="connsiteY184" fmla="*/ 710219 h 5463886"/>
                <a:gd name="connsiteX185" fmla="*/ 3359900 w 5081154"/>
                <a:gd name="connsiteY185" fmla="*/ 828154 h 5463886"/>
                <a:gd name="connsiteX186" fmla="*/ 3411335 w 5081154"/>
                <a:gd name="connsiteY186" fmla="*/ 860539 h 5463886"/>
                <a:gd name="connsiteX187" fmla="*/ 3436446 w 5081154"/>
                <a:gd name="connsiteY187" fmla="*/ 919422 h 5463886"/>
                <a:gd name="connsiteX188" fmla="*/ 3647209 w 5081154"/>
                <a:gd name="connsiteY188" fmla="*/ 1037359 h 5463886"/>
                <a:gd name="connsiteX189" fmla="*/ 3643745 w 5081154"/>
                <a:gd name="connsiteY189" fmla="*/ 1098664 h 5463886"/>
                <a:gd name="connsiteX190" fmla="*/ 3706783 w 5081154"/>
                <a:gd name="connsiteY190" fmla="*/ 1141095 h 5463886"/>
                <a:gd name="connsiteX0" fmla="*/ 3706783 w 5081154"/>
                <a:gd name="connsiteY0" fmla="*/ 1141095 h 5463886"/>
                <a:gd name="connsiteX1" fmla="*/ 3647209 w 5081154"/>
                <a:gd name="connsiteY1" fmla="*/ 1276350 h 5463886"/>
                <a:gd name="connsiteX2" fmla="*/ 3633874 w 5081154"/>
                <a:gd name="connsiteY2" fmla="*/ 1352723 h 5463886"/>
                <a:gd name="connsiteX3" fmla="*/ 3566852 w 5081154"/>
                <a:gd name="connsiteY3" fmla="*/ 1411605 h 5463886"/>
                <a:gd name="connsiteX4" fmla="*/ 3595254 w 5081154"/>
                <a:gd name="connsiteY4" fmla="*/ 1494559 h 5463886"/>
                <a:gd name="connsiteX5" fmla="*/ 3678381 w 5081154"/>
                <a:gd name="connsiteY5" fmla="*/ 1525732 h 5463886"/>
                <a:gd name="connsiteX6" fmla="*/ 3688772 w 5081154"/>
                <a:gd name="connsiteY6" fmla="*/ 1640032 h 5463886"/>
                <a:gd name="connsiteX7" fmla="*/ 3733107 w 5081154"/>
                <a:gd name="connsiteY7" fmla="*/ 1658043 h 5463886"/>
                <a:gd name="connsiteX8" fmla="*/ 3758911 w 5081154"/>
                <a:gd name="connsiteY8" fmla="*/ 1778751 h 5463886"/>
                <a:gd name="connsiteX9" fmla="*/ 3791642 w 5081154"/>
                <a:gd name="connsiteY9" fmla="*/ 1787236 h 5463886"/>
                <a:gd name="connsiteX10" fmla="*/ 3824720 w 5081154"/>
                <a:gd name="connsiteY10" fmla="*/ 1945178 h 5463886"/>
                <a:gd name="connsiteX11" fmla="*/ 3901959 w 5081154"/>
                <a:gd name="connsiteY11" fmla="*/ 1990379 h 5463886"/>
                <a:gd name="connsiteX12" fmla="*/ 3958936 w 5081154"/>
                <a:gd name="connsiteY12" fmla="*/ 2076450 h 5463886"/>
                <a:gd name="connsiteX13" fmla="*/ 4171257 w 5081154"/>
                <a:gd name="connsiteY13" fmla="*/ 2119053 h 5463886"/>
                <a:gd name="connsiteX14" fmla="*/ 4209530 w 5081154"/>
                <a:gd name="connsiteY14" fmla="*/ 2159749 h 5463886"/>
                <a:gd name="connsiteX15" fmla="*/ 4219055 w 5081154"/>
                <a:gd name="connsiteY15" fmla="*/ 2220709 h 5463886"/>
                <a:gd name="connsiteX16" fmla="*/ 4404013 w 5081154"/>
                <a:gd name="connsiteY16" fmla="*/ 2470266 h 5463886"/>
                <a:gd name="connsiteX17" fmla="*/ 4447309 w 5081154"/>
                <a:gd name="connsiteY17" fmla="*/ 2429741 h 5463886"/>
                <a:gd name="connsiteX18" fmla="*/ 4603172 w 5081154"/>
                <a:gd name="connsiteY18" fmla="*/ 2575214 h 5463886"/>
                <a:gd name="connsiteX19" fmla="*/ 4603172 w 5081154"/>
                <a:gd name="connsiteY19" fmla="*/ 2658341 h 5463886"/>
                <a:gd name="connsiteX20" fmla="*/ 4711584 w 5081154"/>
                <a:gd name="connsiteY20" fmla="*/ 2760345 h 5463886"/>
                <a:gd name="connsiteX21" fmla="*/ 4777220 w 5081154"/>
                <a:gd name="connsiteY21" fmla="*/ 2723629 h 5463886"/>
                <a:gd name="connsiteX22" fmla="*/ 4831772 w 5081154"/>
                <a:gd name="connsiteY22" fmla="*/ 2741468 h 5463886"/>
                <a:gd name="connsiteX23" fmla="*/ 4897755 w 5081154"/>
                <a:gd name="connsiteY23" fmla="*/ 2862522 h 5463886"/>
                <a:gd name="connsiteX24" fmla="*/ 4966854 w 5081154"/>
                <a:gd name="connsiteY24" fmla="*/ 2868237 h 5463886"/>
                <a:gd name="connsiteX25" fmla="*/ 5062277 w 5081154"/>
                <a:gd name="connsiteY25" fmla="*/ 3052156 h 5463886"/>
                <a:gd name="connsiteX26" fmla="*/ 5034395 w 5081154"/>
                <a:gd name="connsiteY26" fmla="*/ 3144634 h 5463886"/>
                <a:gd name="connsiteX27" fmla="*/ 5081154 w 5081154"/>
                <a:gd name="connsiteY27" fmla="*/ 3167496 h 5463886"/>
                <a:gd name="connsiteX28" fmla="*/ 5043920 w 5081154"/>
                <a:gd name="connsiteY28" fmla="*/ 3209404 h 5463886"/>
                <a:gd name="connsiteX29" fmla="*/ 5060372 w 5081154"/>
                <a:gd name="connsiteY29" fmla="*/ 3261014 h 5463886"/>
                <a:gd name="connsiteX30" fmla="*/ 5056562 w 5081154"/>
                <a:gd name="connsiteY30" fmla="*/ 3310024 h 5463886"/>
                <a:gd name="connsiteX31" fmla="*/ 4954731 w 5081154"/>
                <a:gd name="connsiteY31" fmla="*/ 3466061 h 5463886"/>
                <a:gd name="connsiteX32" fmla="*/ 4748645 w 5081154"/>
                <a:gd name="connsiteY32" fmla="*/ 3354532 h 5463886"/>
                <a:gd name="connsiteX33" fmla="*/ 4665518 w 5081154"/>
                <a:gd name="connsiteY33" fmla="*/ 3406486 h 5463886"/>
                <a:gd name="connsiteX34" fmla="*/ 4623954 w 5081154"/>
                <a:gd name="connsiteY34" fmla="*/ 3678209 h 5463886"/>
                <a:gd name="connsiteX35" fmla="*/ 4470861 w 5081154"/>
                <a:gd name="connsiteY35" fmla="*/ 3823855 h 5463886"/>
                <a:gd name="connsiteX36" fmla="*/ 4226155 w 5081154"/>
                <a:gd name="connsiteY36" fmla="*/ 3898669 h 5463886"/>
                <a:gd name="connsiteX37" fmla="*/ 4137313 w 5081154"/>
                <a:gd name="connsiteY37" fmla="*/ 3964825 h 5463886"/>
                <a:gd name="connsiteX38" fmla="*/ 4052281 w 5081154"/>
                <a:gd name="connsiteY38" fmla="*/ 3984567 h 5463886"/>
                <a:gd name="connsiteX39" fmla="*/ 3954260 w 5081154"/>
                <a:gd name="connsiteY39" fmla="*/ 4081894 h 5463886"/>
                <a:gd name="connsiteX40" fmla="*/ 3903864 w 5081154"/>
                <a:gd name="connsiteY40" fmla="*/ 4169179 h 5463886"/>
                <a:gd name="connsiteX41" fmla="*/ 4042063 w 5081154"/>
                <a:gd name="connsiteY41" fmla="*/ 4383232 h 5463886"/>
                <a:gd name="connsiteX42" fmla="*/ 4083800 w 5081154"/>
                <a:gd name="connsiteY42" fmla="*/ 4403839 h 5463886"/>
                <a:gd name="connsiteX43" fmla="*/ 4167793 w 5081154"/>
                <a:gd name="connsiteY43" fmla="*/ 4559877 h 5463886"/>
                <a:gd name="connsiteX44" fmla="*/ 4083627 w 5081154"/>
                <a:gd name="connsiteY44" fmla="*/ 4736523 h 5463886"/>
                <a:gd name="connsiteX45" fmla="*/ 4076007 w 5081154"/>
                <a:gd name="connsiteY45" fmla="*/ 4806315 h 5463886"/>
                <a:gd name="connsiteX46" fmla="*/ 4239490 w 5081154"/>
                <a:gd name="connsiteY46" fmla="*/ 4809259 h 5463886"/>
                <a:gd name="connsiteX47" fmla="*/ 4260272 w 5081154"/>
                <a:gd name="connsiteY47" fmla="*/ 4892386 h 5463886"/>
                <a:gd name="connsiteX48" fmla="*/ 4197927 w 5081154"/>
                <a:gd name="connsiteY48" fmla="*/ 5214505 h 5463886"/>
                <a:gd name="connsiteX49" fmla="*/ 3948545 w 5081154"/>
                <a:gd name="connsiteY49" fmla="*/ 5048250 h 5463886"/>
                <a:gd name="connsiteX50" fmla="*/ 4000500 w 5081154"/>
                <a:gd name="connsiteY50" fmla="*/ 4985905 h 5463886"/>
                <a:gd name="connsiteX51" fmla="*/ 3927763 w 5081154"/>
                <a:gd name="connsiteY51" fmla="*/ 4944341 h 5463886"/>
                <a:gd name="connsiteX52" fmla="*/ 3927763 w 5081154"/>
                <a:gd name="connsiteY52" fmla="*/ 4871605 h 5463886"/>
                <a:gd name="connsiteX53" fmla="*/ 3771900 w 5081154"/>
                <a:gd name="connsiteY53" fmla="*/ 4881996 h 5463886"/>
                <a:gd name="connsiteX54" fmla="*/ 3667990 w 5081154"/>
                <a:gd name="connsiteY54" fmla="*/ 4933950 h 5463886"/>
                <a:gd name="connsiteX55" fmla="*/ 3564081 w 5081154"/>
                <a:gd name="connsiteY55" fmla="*/ 4830041 h 5463886"/>
                <a:gd name="connsiteX56" fmla="*/ 3356263 w 5081154"/>
                <a:gd name="connsiteY56" fmla="*/ 4850823 h 5463886"/>
                <a:gd name="connsiteX57" fmla="*/ 3356263 w 5081154"/>
                <a:gd name="connsiteY57" fmla="*/ 4726132 h 5463886"/>
                <a:gd name="connsiteX58" fmla="*/ 3273136 w 5081154"/>
                <a:gd name="connsiteY58" fmla="*/ 4819650 h 5463886"/>
                <a:gd name="connsiteX59" fmla="*/ 3293918 w 5081154"/>
                <a:gd name="connsiteY59" fmla="*/ 4933950 h 5463886"/>
                <a:gd name="connsiteX60" fmla="*/ 2930236 w 5081154"/>
                <a:gd name="connsiteY60" fmla="*/ 4933950 h 5463886"/>
                <a:gd name="connsiteX61" fmla="*/ 2670463 w 5081154"/>
                <a:gd name="connsiteY61" fmla="*/ 4954732 h 5463886"/>
                <a:gd name="connsiteX62" fmla="*/ 2628900 w 5081154"/>
                <a:gd name="connsiteY62" fmla="*/ 5120986 h 5463886"/>
                <a:gd name="connsiteX63" fmla="*/ 2441863 w 5081154"/>
                <a:gd name="connsiteY63" fmla="*/ 5120986 h 5463886"/>
                <a:gd name="connsiteX64" fmla="*/ 2369127 w 5081154"/>
                <a:gd name="connsiteY64" fmla="*/ 5204114 h 5463886"/>
                <a:gd name="connsiteX65" fmla="*/ 2265218 w 5081154"/>
                <a:gd name="connsiteY65" fmla="*/ 5276850 h 5463886"/>
                <a:gd name="connsiteX66" fmla="*/ 1849581 w 5081154"/>
                <a:gd name="connsiteY66" fmla="*/ 5266459 h 5463886"/>
                <a:gd name="connsiteX67" fmla="*/ 1870363 w 5081154"/>
                <a:gd name="connsiteY67" fmla="*/ 5069032 h 5463886"/>
                <a:gd name="connsiteX68" fmla="*/ 1766454 w 5081154"/>
                <a:gd name="connsiteY68" fmla="*/ 5079423 h 5463886"/>
                <a:gd name="connsiteX69" fmla="*/ 1610590 w 5081154"/>
                <a:gd name="connsiteY69" fmla="*/ 4944341 h 5463886"/>
                <a:gd name="connsiteX70" fmla="*/ 1527463 w 5081154"/>
                <a:gd name="connsiteY70" fmla="*/ 5017077 h 5463886"/>
                <a:gd name="connsiteX71" fmla="*/ 1465118 w 5081154"/>
                <a:gd name="connsiteY71" fmla="*/ 5048250 h 5463886"/>
                <a:gd name="connsiteX72" fmla="*/ 1361209 w 5081154"/>
                <a:gd name="connsiteY72" fmla="*/ 5027468 h 5463886"/>
                <a:gd name="connsiteX73" fmla="*/ 1392381 w 5081154"/>
                <a:gd name="connsiteY73" fmla="*/ 5193723 h 5463886"/>
                <a:gd name="connsiteX74" fmla="*/ 1340427 w 5081154"/>
                <a:gd name="connsiteY74" fmla="*/ 5318414 h 5463886"/>
                <a:gd name="connsiteX75" fmla="*/ 1153390 w 5081154"/>
                <a:gd name="connsiteY75" fmla="*/ 5463886 h 5463886"/>
                <a:gd name="connsiteX76" fmla="*/ 1049481 w 5081154"/>
                <a:gd name="connsiteY76" fmla="*/ 5453496 h 5463886"/>
                <a:gd name="connsiteX77" fmla="*/ 1143000 w 5081154"/>
                <a:gd name="connsiteY77" fmla="*/ 5276850 h 5463886"/>
                <a:gd name="connsiteX78" fmla="*/ 997527 w 5081154"/>
                <a:gd name="connsiteY78" fmla="*/ 5339196 h 5463886"/>
                <a:gd name="connsiteX79" fmla="*/ 955963 w 5081154"/>
                <a:gd name="connsiteY79" fmla="*/ 5224896 h 5463886"/>
                <a:gd name="connsiteX80" fmla="*/ 997527 w 5081154"/>
                <a:gd name="connsiteY80" fmla="*/ 5152159 h 5463886"/>
                <a:gd name="connsiteX81" fmla="*/ 924790 w 5081154"/>
                <a:gd name="connsiteY81" fmla="*/ 5110596 h 5463886"/>
                <a:gd name="connsiteX82" fmla="*/ 862445 w 5081154"/>
                <a:gd name="connsiteY82" fmla="*/ 5058641 h 5463886"/>
                <a:gd name="connsiteX83" fmla="*/ 779318 w 5081154"/>
                <a:gd name="connsiteY83" fmla="*/ 5006686 h 5463886"/>
                <a:gd name="connsiteX84" fmla="*/ 675409 w 5081154"/>
                <a:gd name="connsiteY84" fmla="*/ 4892386 h 5463886"/>
                <a:gd name="connsiteX85" fmla="*/ 602672 w 5081154"/>
                <a:gd name="connsiteY85" fmla="*/ 5027468 h 5463886"/>
                <a:gd name="connsiteX86" fmla="*/ 415636 w 5081154"/>
                <a:gd name="connsiteY86" fmla="*/ 5027468 h 5463886"/>
                <a:gd name="connsiteX87" fmla="*/ 353290 w 5081154"/>
                <a:gd name="connsiteY87" fmla="*/ 4965123 h 5463886"/>
                <a:gd name="connsiteX88" fmla="*/ 488372 w 5081154"/>
                <a:gd name="connsiteY88" fmla="*/ 4892386 h 5463886"/>
                <a:gd name="connsiteX89" fmla="*/ 633845 w 5081154"/>
                <a:gd name="connsiteY89" fmla="*/ 4902777 h 5463886"/>
                <a:gd name="connsiteX90" fmla="*/ 748145 w 5081154"/>
                <a:gd name="connsiteY90" fmla="*/ 4798868 h 5463886"/>
                <a:gd name="connsiteX91" fmla="*/ 852054 w 5081154"/>
                <a:gd name="connsiteY91" fmla="*/ 4830041 h 5463886"/>
                <a:gd name="connsiteX92" fmla="*/ 955963 w 5081154"/>
                <a:gd name="connsiteY92" fmla="*/ 4788477 h 5463886"/>
                <a:gd name="connsiteX93" fmla="*/ 976745 w 5081154"/>
                <a:gd name="connsiteY93" fmla="*/ 4861214 h 5463886"/>
                <a:gd name="connsiteX94" fmla="*/ 1039090 w 5081154"/>
                <a:gd name="connsiteY94" fmla="*/ 4694959 h 5463886"/>
                <a:gd name="connsiteX95" fmla="*/ 966354 w 5081154"/>
                <a:gd name="connsiteY95" fmla="*/ 4622223 h 5463886"/>
                <a:gd name="connsiteX96" fmla="*/ 1039090 w 5081154"/>
                <a:gd name="connsiteY96" fmla="*/ 4539096 h 5463886"/>
                <a:gd name="connsiteX97" fmla="*/ 976745 w 5081154"/>
                <a:gd name="connsiteY97" fmla="*/ 4435186 h 5463886"/>
                <a:gd name="connsiteX98" fmla="*/ 997527 w 5081154"/>
                <a:gd name="connsiteY98" fmla="*/ 4341668 h 5463886"/>
                <a:gd name="connsiteX99" fmla="*/ 1028700 w 5081154"/>
                <a:gd name="connsiteY99" fmla="*/ 4102677 h 5463886"/>
                <a:gd name="connsiteX100" fmla="*/ 935181 w 5081154"/>
                <a:gd name="connsiteY100" fmla="*/ 3676650 h 5463886"/>
                <a:gd name="connsiteX101" fmla="*/ 987136 w 5081154"/>
                <a:gd name="connsiteY101" fmla="*/ 3531177 h 5463886"/>
                <a:gd name="connsiteX102" fmla="*/ 1080654 w 5081154"/>
                <a:gd name="connsiteY102" fmla="*/ 3479223 h 5463886"/>
                <a:gd name="connsiteX103" fmla="*/ 1101436 w 5081154"/>
                <a:gd name="connsiteY103" fmla="*/ 3520786 h 5463886"/>
                <a:gd name="connsiteX104" fmla="*/ 1246909 w 5081154"/>
                <a:gd name="connsiteY104" fmla="*/ 3406486 h 5463886"/>
                <a:gd name="connsiteX105" fmla="*/ 1288472 w 5081154"/>
                <a:gd name="connsiteY105" fmla="*/ 3240232 h 5463886"/>
                <a:gd name="connsiteX106" fmla="*/ 1236518 w 5081154"/>
                <a:gd name="connsiteY106" fmla="*/ 3125932 h 5463886"/>
                <a:gd name="connsiteX107" fmla="*/ 1340427 w 5081154"/>
                <a:gd name="connsiteY107" fmla="*/ 3157105 h 5463886"/>
                <a:gd name="connsiteX108" fmla="*/ 1444336 w 5081154"/>
                <a:gd name="connsiteY108" fmla="*/ 3157105 h 5463886"/>
                <a:gd name="connsiteX109" fmla="*/ 1465118 w 5081154"/>
                <a:gd name="connsiteY109" fmla="*/ 3136323 h 5463886"/>
                <a:gd name="connsiteX110" fmla="*/ 1413163 w 5081154"/>
                <a:gd name="connsiteY110" fmla="*/ 2990850 h 5463886"/>
                <a:gd name="connsiteX111" fmla="*/ 1454727 w 5081154"/>
                <a:gd name="connsiteY111" fmla="*/ 2793423 h 5463886"/>
                <a:gd name="connsiteX112" fmla="*/ 1371600 w 5081154"/>
                <a:gd name="connsiteY112" fmla="*/ 2575214 h 5463886"/>
                <a:gd name="connsiteX113" fmla="*/ 1267690 w 5081154"/>
                <a:gd name="connsiteY113" fmla="*/ 2564823 h 5463886"/>
                <a:gd name="connsiteX114" fmla="*/ 1205345 w 5081154"/>
                <a:gd name="connsiteY114" fmla="*/ 2450523 h 5463886"/>
                <a:gd name="connsiteX115" fmla="*/ 1278081 w 5081154"/>
                <a:gd name="connsiteY115" fmla="*/ 2346614 h 5463886"/>
                <a:gd name="connsiteX116" fmla="*/ 1132609 w 5081154"/>
                <a:gd name="connsiteY116" fmla="*/ 2211532 h 5463886"/>
                <a:gd name="connsiteX117" fmla="*/ 1132609 w 5081154"/>
                <a:gd name="connsiteY117" fmla="*/ 2086841 h 5463886"/>
                <a:gd name="connsiteX118" fmla="*/ 1132609 w 5081154"/>
                <a:gd name="connsiteY118" fmla="*/ 2086841 h 5463886"/>
                <a:gd name="connsiteX119" fmla="*/ 1163781 w 5081154"/>
                <a:gd name="connsiteY119" fmla="*/ 1962150 h 5463886"/>
                <a:gd name="connsiteX120" fmla="*/ 1132609 w 5081154"/>
                <a:gd name="connsiteY120" fmla="*/ 1879023 h 5463886"/>
                <a:gd name="connsiteX121" fmla="*/ 1132609 w 5081154"/>
                <a:gd name="connsiteY121" fmla="*/ 1785505 h 5463886"/>
                <a:gd name="connsiteX122" fmla="*/ 1070263 w 5081154"/>
                <a:gd name="connsiteY122" fmla="*/ 1754332 h 5463886"/>
                <a:gd name="connsiteX123" fmla="*/ 955963 w 5081154"/>
                <a:gd name="connsiteY123" fmla="*/ 1816677 h 5463886"/>
                <a:gd name="connsiteX124" fmla="*/ 914400 w 5081154"/>
                <a:gd name="connsiteY124" fmla="*/ 1650423 h 5463886"/>
                <a:gd name="connsiteX125" fmla="*/ 841663 w 5081154"/>
                <a:gd name="connsiteY125" fmla="*/ 1421823 h 5463886"/>
                <a:gd name="connsiteX126" fmla="*/ 654627 w 5081154"/>
                <a:gd name="connsiteY126" fmla="*/ 1328305 h 5463886"/>
                <a:gd name="connsiteX127" fmla="*/ 342900 w 5081154"/>
                <a:gd name="connsiteY127" fmla="*/ 1307523 h 5463886"/>
                <a:gd name="connsiteX128" fmla="*/ 394854 w 5081154"/>
                <a:gd name="connsiteY128" fmla="*/ 1473777 h 5463886"/>
                <a:gd name="connsiteX129" fmla="*/ 270163 w 5081154"/>
                <a:gd name="connsiteY129" fmla="*/ 1546514 h 5463886"/>
                <a:gd name="connsiteX130" fmla="*/ 51954 w 5081154"/>
                <a:gd name="connsiteY130" fmla="*/ 1619250 h 5463886"/>
                <a:gd name="connsiteX131" fmla="*/ 114300 w 5081154"/>
                <a:gd name="connsiteY131" fmla="*/ 1359477 h 5463886"/>
                <a:gd name="connsiteX132" fmla="*/ 10390 w 5081154"/>
                <a:gd name="connsiteY132" fmla="*/ 1099705 h 5463886"/>
                <a:gd name="connsiteX133" fmla="*/ 0 w 5081154"/>
                <a:gd name="connsiteY133" fmla="*/ 798368 h 5463886"/>
                <a:gd name="connsiteX134" fmla="*/ 270163 w 5081154"/>
                <a:gd name="connsiteY134" fmla="*/ 673677 h 5463886"/>
                <a:gd name="connsiteX135" fmla="*/ 571500 w 5081154"/>
                <a:gd name="connsiteY135" fmla="*/ 746414 h 5463886"/>
                <a:gd name="connsiteX136" fmla="*/ 571500 w 5081154"/>
                <a:gd name="connsiteY136" fmla="*/ 538596 h 5463886"/>
                <a:gd name="connsiteX137" fmla="*/ 852054 w 5081154"/>
                <a:gd name="connsiteY137" fmla="*/ 226868 h 5463886"/>
                <a:gd name="connsiteX138" fmla="*/ 1111827 w 5081154"/>
                <a:gd name="connsiteY138" fmla="*/ 112568 h 5463886"/>
                <a:gd name="connsiteX139" fmla="*/ 1211060 w 5081154"/>
                <a:gd name="connsiteY139" fmla="*/ 0 h 5463886"/>
                <a:gd name="connsiteX140" fmla="*/ 1289165 w 5081154"/>
                <a:gd name="connsiteY140" fmla="*/ 31864 h 5463886"/>
                <a:gd name="connsiteX141" fmla="*/ 1325360 w 5081154"/>
                <a:gd name="connsiteY141" fmla="*/ 79489 h 5463886"/>
                <a:gd name="connsiteX142" fmla="*/ 1432040 w 5081154"/>
                <a:gd name="connsiteY142" fmla="*/ 129019 h 5463886"/>
                <a:gd name="connsiteX143" fmla="*/ 1492480 w 5081154"/>
                <a:gd name="connsiteY143" fmla="*/ 233796 h 5463886"/>
                <a:gd name="connsiteX144" fmla="*/ 1489190 w 5081154"/>
                <a:gd name="connsiteY144" fmla="*/ 285229 h 5463886"/>
                <a:gd name="connsiteX145" fmla="*/ 1694930 w 5081154"/>
                <a:gd name="connsiteY145" fmla="*/ 393814 h 5463886"/>
                <a:gd name="connsiteX146" fmla="*/ 1694930 w 5081154"/>
                <a:gd name="connsiteY146" fmla="*/ 523354 h 5463886"/>
                <a:gd name="connsiteX147" fmla="*/ 1710516 w 5081154"/>
                <a:gd name="connsiteY147" fmla="*/ 585874 h 5463886"/>
                <a:gd name="connsiteX148" fmla="*/ 1769225 w 5081154"/>
                <a:gd name="connsiteY148" fmla="*/ 576694 h 5463886"/>
                <a:gd name="connsiteX149" fmla="*/ 1803515 w 5081154"/>
                <a:gd name="connsiteY149" fmla="*/ 618604 h 5463886"/>
                <a:gd name="connsiteX150" fmla="*/ 1830185 w 5081154"/>
                <a:gd name="connsiteY150" fmla="*/ 559549 h 5463886"/>
                <a:gd name="connsiteX151" fmla="*/ 1921625 w 5081154"/>
                <a:gd name="connsiteY151" fmla="*/ 570979 h 5463886"/>
                <a:gd name="connsiteX152" fmla="*/ 1948295 w 5081154"/>
                <a:gd name="connsiteY152" fmla="*/ 511924 h 5463886"/>
                <a:gd name="connsiteX153" fmla="*/ 1870190 w 5081154"/>
                <a:gd name="connsiteY153" fmla="*/ 470014 h 5463886"/>
                <a:gd name="connsiteX154" fmla="*/ 1820660 w 5081154"/>
                <a:gd name="connsiteY154" fmla="*/ 388099 h 5463886"/>
                <a:gd name="connsiteX155" fmla="*/ 1836593 w 5081154"/>
                <a:gd name="connsiteY155" fmla="*/ 347749 h 5463886"/>
                <a:gd name="connsiteX156" fmla="*/ 1976870 w 5081154"/>
                <a:gd name="connsiteY156" fmla="*/ 315709 h 5463886"/>
                <a:gd name="connsiteX157" fmla="*/ 2009255 w 5081154"/>
                <a:gd name="connsiteY157" fmla="*/ 344284 h 5463886"/>
                <a:gd name="connsiteX158" fmla="*/ 2070215 w 5081154"/>
                <a:gd name="connsiteY158" fmla="*/ 344284 h 5463886"/>
                <a:gd name="connsiteX159" fmla="*/ 2098790 w 5081154"/>
                <a:gd name="connsiteY159" fmla="*/ 382384 h 5463886"/>
                <a:gd name="connsiteX160" fmla="*/ 2138795 w 5081154"/>
                <a:gd name="connsiteY160" fmla="*/ 361429 h 5463886"/>
                <a:gd name="connsiteX161" fmla="*/ 2176895 w 5081154"/>
                <a:gd name="connsiteY161" fmla="*/ 384289 h 5463886"/>
                <a:gd name="connsiteX162" fmla="*/ 2235950 w 5081154"/>
                <a:gd name="connsiteY162" fmla="*/ 386194 h 5463886"/>
                <a:gd name="connsiteX163" fmla="*/ 2272145 w 5081154"/>
                <a:gd name="connsiteY163" fmla="*/ 441439 h 5463886"/>
                <a:gd name="connsiteX164" fmla="*/ 2278380 w 5081154"/>
                <a:gd name="connsiteY164" fmla="*/ 529936 h 5463886"/>
                <a:gd name="connsiteX165" fmla="*/ 2321675 w 5081154"/>
                <a:gd name="connsiteY165" fmla="*/ 500494 h 5463886"/>
                <a:gd name="connsiteX166" fmla="*/ 2371205 w 5081154"/>
                <a:gd name="connsiteY166" fmla="*/ 523354 h 5463886"/>
                <a:gd name="connsiteX167" fmla="*/ 2401685 w 5081154"/>
                <a:gd name="connsiteY167" fmla="*/ 403339 h 5463886"/>
                <a:gd name="connsiteX168" fmla="*/ 2375015 w 5081154"/>
                <a:gd name="connsiteY168" fmla="*/ 235699 h 5463886"/>
                <a:gd name="connsiteX169" fmla="*/ 2392160 w 5081154"/>
                <a:gd name="connsiteY169" fmla="*/ 176644 h 5463886"/>
                <a:gd name="connsiteX170" fmla="*/ 2543001 w 5081154"/>
                <a:gd name="connsiteY170" fmla="*/ 128501 h 5463886"/>
                <a:gd name="connsiteX171" fmla="*/ 2580755 w 5081154"/>
                <a:gd name="connsiteY171" fmla="*/ 163309 h 5463886"/>
                <a:gd name="connsiteX172" fmla="*/ 2573135 w 5081154"/>
                <a:gd name="connsiteY172" fmla="*/ 266179 h 5463886"/>
                <a:gd name="connsiteX173" fmla="*/ 2628380 w 5081154"/>
                <a:gd name="connsiteY173" fmla="*/ 292849 h 5463886"/>
                <a:gd name="connsiteX174" fmla="*/ 2667519 w 5081154"/>
                <a:gd name="connsiteY174" fmla="*/ 355369 h 5463886"/>
                <a:gd name="connsiteX175" fmla="*/ 2662670 w 5081154"/>
                <a:gd name="connsiteY175" fmla="*/ 353809 h 5463886"/>
                <a:gd name="connsiteX176" fmla="*/ 2943398 w 5081154"/>
                <a:gd name="connsiteY176" fmla="*/ 307051 h 5463886"/>
                <a:gd name="connsiteX177" fmla="*/ 2978900 w 5081154"/>
                <a:gd name="connsiteY177" fmla="*/ 344284 h 5463886"/>
                <a:gd name="connsiteX178" fmla="*/ 3076055 w 5081154"/>
                <a:gd name="connsiteY178" fmla="*/ 290944 h 5463886"/>
                <a:gd name="connsiteX179" fmla="*/ 3125585 w 5081154"/>
                <a:gd name="connsiteY179" fmla="*/ 351904 h 5463886"/>
                <a:gd name="connsiteX180" fmla="*/ 3125585 w 5081154"/>
                <a:gd name="connsiteY180" fmla="*/ 416674 h 5463886"/>
                <a:gd name="connsiteX181" fmla="*/ 3265170 w 5081154"/>
                <a:gd name="connsiteY181" fmla="*/ 480233 h 5463886"/>
                <a:gd name="connsiteX182" fmla="*/ 3287510 w 5081154"/>
                <a:gd name="connsiteY182" fmla="*/ 538594 h 5463886"/>
                <a:gd name="connsiteX183" fmla="*/ 3247678 w 5081154"/>
                <a:gd name="connsiteY183" fmla="*/ 571500 h 5463886"/>
                <a:gd name="connsiteX184" fmla="*/ 3358861 w 5081154"/>
                <a:gd name="connsiteY184" fmla="*/ 710219 h 5463886"/>
                <a:gd name="connsiteX185" fmla="*/ 3359900 w 5081154"/>
                <a:gd name="connsiteY185" fmla="*/ 828154 h 5463886"/>
                <a:gd name="connsiteX186" fmla="*/ 3411335 w 5081154"/>
                <a:gd name="connsiteY186" fmla="*/ 860539 h 5463886"/>
                <a:gd name="connsiteX187" fmla="*/ 3436446 w 5081154"/>
                <a:gd name="connsiteY187" fmla="*/ 919422 h 5463886"/>
                <a:gd name="connsiteX188" fmla="*/ 3647209 w 5081154"/>
                <a:gd name="connsiteY188" fmla="*/ 1037359 h 5463886"/>
                <a:gd name="connsiteX189" fmla="*/ 3643745 w 5081154"/>
                <a:gd name="connsiteY189" fmla="*/ 1098664 h 5463886"/>
                <a:gd name="connsiteX190" fmla="*/ 3706783 w 5081154"/>
                <a:gd name="connsiteY190" fmla="*/ 1141095 h 5463886"/>
                <a:gd name="connsiteX0" fmla="*/ 3706783 w 5081154"/>
                <a:gd name="connsiteY0" fmla="*/ 1141095 h 5463886"/>
                <a:gd name="connsiteX1" fmla="*/ 3647209 w 5081154"/>
                <a:gd name="connsiteY1" fmla="*/ 1276350 h 5463886"/>
                <a:gd name="connsiteX2" fmla="*/ 3633874 w 5081154"/>
                <a:gd name="connsiteY2" fmla="*/ 1352723 h 5463886"/>
                <a:gd name="connsiteX3" fmla="*/ 3566852 w 5081154"/>
                <a:gd name="connsiteY3" fmla="*/ 1411605 h 5463886"/>
                <a:gd name="connsiteX4" fmla="*/ 3595254 w 5081154"/>
                <a:gd name="connsiteY4" fmla="*/ 1494559 h 5463886"/>
                <a:gd name="connsiteX5" fmla="*/ 3678381 w 5081154"/>
                <a:gd name="connsiteY5" fmla="*/ 1525732 h 5463886"/>
                <a:gd name="connsiteX6" fmla="*/ 3688772 w 5081154"/>
                <a:gd name="connsiteY6" fmla="*/ 1640032 h 5463886"/>
                <a:gd name="connsiteX7" fmla="*/ 3733107 w 5081154"/>
                <a:gd name="connsiteY7" fmla="*/ 1658043 h 5463886"/>
                <a:gd name="connsiteX8" fmla="*/ 3758911 w 5081154"/>
                <a:gd name="connsiteY8" fmla="*/ 1778751 h 5463886"/>
                <a:gd name="connsiteX9" fmla="*/ 3791642 w 5081154"/>
                <a:gd name="connsiteY9" fmla="*/ 1787236 h 5463886"/>
                <a:gd name="connsiteX10" fmla="*/ 3824720 w 5081154"/>
                <a:gd name="connsiteY10" fmla="*/ 1945178 h 5463886"/>
                <a:gd name="connsiteX11" fmla="*/ 3901959 w 5081154"/>
                <a:gd name="connsiteY11" fmla="*/ 1990379 h 5463886"/>
                <a:gd name="connsiteX12" fmla="*/ 3958936 w 5081154"/>
                <a:gd name="connsiteY12" fmla="*/ 2076450 h 5463886"/>
                <a:gd name="connsiteX13" fmla="*/ 4171257 w 5081154"/>
                <a:gd name="connsiteY13" fmla="*/ 2119053 h 5463886"/>
                <a:gd name="connsiteX14" fmla="*/ 4209530 w 5081154"/>
                <a:gd name="connsiteY14" fmla="*/ 2159749 h 5463886"/>
                <a:gd name="connsiteX15" fmla="*/ 4219055 w 5081154"/>
                <a:gd name="connsiteY15" fmla="*/ 2220709 h 5463886"/>
                <a:gd name="connsiteX16" fmla="*/ 4404013 w 5081154"/>
                <a:gd name="connsiteY16" fmla="*/ 2470266 h 5463886"/>
                <a:gd name="connsiteX17" fmla="*/ 4447309 w 5081154"/>
                <a:gd name="connsiteY17" fmla="*/ 2429741 h 5463886"/>
                <a:gd name="connsiteX18" fmla="*/ 4603172 w 5081154"/>
                <a:gd name="connsiteY18" fmla="*/ 2575214 h 5463886"/>
                <a:gd name="connsiteX19" fmla="*/ 4603172 w 5081154"/>
                <a:gd name="connsiteY19" fmla="*/ 2658341 h 5463886"/>
                <a:gd name="connsiteX20" fmla="*/ 4711584 w 5081154"/>
                <a:gd name="connsiteY20" fmla="*/ 2760345 h 5463886"/>
                <a:gd name="connsiteX21" fmla="*/ 4777220 w 5081154"/>
                <a:gd name="connsiteY21" fmla="*/ 2723629 h 5463886"/>
                <a:gd name="connsiteX22" fmla="*/ 4831772 w 5081154"/>
                <a:gd name="connsiteY22" fmla="*/ 2741468 h 5463886"/>
                <a:gd name="connsiteX23" fmla="*/ 4897755 w 5081154"/>
                <a:gd name="connsiteY23" fmla="*/ 2862522 h 5463886"/>
                <a:gd name="connsiteX24" fmla="*/ 4966854 w 5081154"/>
                <a:gd name="connsiteY24" fmla="*/ 2868237 h 5463886"/>
                <a:gd name="connsiteX25" fmla="*/ 5062277 w 5081154"/>
                <a:gd name="connsiteY25" fmla="*/ 3052156 h 5463886"/>
                <a:gd name="connsiteX26" fmla="*/ 5034395 w 5081154"/>
                <a:gd name="connsiteY26" fmla="*/ 3144634 h 5463886"/>
                <a:gd name="connsiteX27" fmla="*/ 5081154 w 5081154"/>
                <a:gd name="connsiteY27" fmla="*/ 3167496 h 5463886"/>
                <a:gd name="connsiteX28" fmla="*/ 5043920 w 5081154"/>
                <a:gd name="connsiteY28" fmla="*/ 3209404 h 5463886"/>
                <a:gd name="connsiteX29" fmla="*/ 5060372 w 5081154"/>
                <a:gd name="connsiteY29" fmla="*/ 3261014 h 5463886"/>
                <a:gd name="connsiteX30" fmla="*/ 5056562 w 5081154"/>
                <a:gd name="connsiteY30" fmla="*/ 3310024 h 5463886"/>
                <a:gd name="connsiteX31" fmla="*/ 4954731 w 5081154"/>
                <a:gd name="connsiteY31" fmla="*/ 3466061 h 5463886"/>
                <a:gd name="connsiteX32" fmla="*/ 4748645 w 5081154"/>
                <a:gd name="connsiteY32" fmla="*/ 3354532 h 5463886"/>
                <a:gd name="connsiteX33" fmla="*/ 4665518 w 5081154"/>
                <a:gd name="connsiteY33" fmla="*/ 3406486 h 5463886"/>
                <a:gd name="connsiteX34" fmla="*/ 4623954 w 5081154"/>
                <a:gd name="connsiteY34" fmla="*/ 3678209 h 5463886"/>
                <a:gd name="connsiteX35" fmla="*/ 4470861 w 5081154"/>
                <a:gd name="connsiteY35" fmla="*/ 3823855 h 5463886"/>
                <a:gd name="connsiteX36" fmla="*/ 4226155 w 5081154"/>
                <a:gd name="connsiteY36" fmla="*/ 3898669 h 5463886"/>
                <a:gd name="connsiteX37" fmla="*/ 4137313 w 5081154"/>
                <a:gd name="connsiteY37" fmla="*/ 3964825 h 5463886"/>
                <a:gd name="connsiteX38" fmla="*/ 4052281 w 5081154"/>
                <a:gd name="connsiteY38" fmla="*/ 3984567 h 5463886"/>
                <a:gd name="connsiteX39" fmla="*/ 3954260 w 5081154"/>
                <a:gd name="connsiteY39" fmla="*/ 4081894 h 5463886"/>
                <a:gd name="connsiteX40" fmla="*/ 3903864 w 5081154"/>
                <a:gd name="connsiteY40" fmla="*/ 4169179 h 5463886"/>
                <a:gd name="connsiteX41" fmla="*/ 4042063 w 5081154"/>
                <a:gd name="connsiteY41" fmla="*/ 4383232 h 5463886"/>
                <a:gd name="connsiteX42" fmla="*/ 4083800 w 5081154"/>
                <a:gd name="connsiteY42" fmla="*/ 4403839 h 5463886"/>
                <a:gd name="connsiteX43" fmla="*/ 4167793 w 5081154"/>
                <a:gd name="connsiteY43" fmla="*/ 4559877 h 5463886"/>
                <a:gd name="connsiteX44" fmla="*/ 4083627 w 5081154"/>
                <a:gd name="connsiteY44" fmla="*/ 4736523 h 5463886"/>
                <a:gd name="connsiteX45" fmla="*/ 4076007 w 5081154"/>
                <a:gd name="connsiteY45" fmla="*/ 4806315 h 5463886"/>
                <a:gd name="connsiteX46" fmla="*/ 4239490 w 5081154"/>
                <a:gd name="connsiteY46" fmla="*/ 4809259 h 5463886"/>
                <a:gd name="connsiteX47" fmla="*/ 4260272 w 5081154"/>
                <a:gd name="connsiteY47" fmla="*/ 4892386 h 5463886"/>
                <a:gd name="connsiteX48" fmla="*/ 4197927 w 5081154"/>
                <a:gd name="connsiteY48" fmla="*/ 5214505 h 5463886"/>
                <a:gd name="connsiteX49" fmla="*/ 3948545 w 5081154"/>
                <a:gd name="connsiteY49" fmla="*/ 5048250 h 5463886"/>
                <a:gd name="connsiteX50" fmla="*/ 4000500 w 5081154"/>
                <a:gd name="connsiteY50" fmla="*/ 4985905 h 5463886"/>
                <a:gd name="connsiteX51" fmla="*/ 3927763 w 5081154"/>
                <a:gd name="connsiteY51" fmla="*/ 4944341 h 5463886"/>
                <a:gd name="connsiteX52" fmla="*/ 3927763 w 5081154"/>
                <a:gd name="connsiteY52" fmla="*/ 4871605 h 5463886"/>
                <a:gd name="connsiteX53" fmla="*/ 3771900 w 5081154"/>
                <a:gd name="connsiteY53" fmla="*/ 4881996 h 5463886"/>
                <a:gd name="connsiteX54" fmla="*/ 3667990 w 5081154"/>
                <a:gd name="connsiteY54" fmla="*/ 4933950 h 5463886"/>
                <a:gd name="connsiteX55" fmla="*/ 3564081 w 5081154"/>
                <a:gd name="connsiteY55" fmla="*/ 4830041 h 5463886"/>
                <a:gd name="connsiteX56" fmla="*/ 3356263 w 5081154"/>
                <a:gd name="connsiteY56" fmla="*/ 4850823 h 5463886"/>
                <a:gd name="connsiteX57" fmla="*/ 3356263 w 5081154"/>
                <a:gd name="connsiteY57" fmla="*/ 4726132 h 5463886"/>
                <a:gd name="connsiteX58" fmla="*/ 3273136 w 5081154"/>
                <a:gd name="connsiteY58" fmla="*/ 4819650 h 5463886"/>
                <a:gd name="connsiteX59" fmla="*/ 3293918 w 5081154"/>
                <a:gd name="connsiteY59" fmla="*/ 4933950 h 5463886"/>
                <a:gd name="connsiteX60" fmla="*/ 2930236 w 5081154"/>
                <a:gd name="connsiteY60" fmla="*/ 4933950 h 5463886"/>
                <a:gd name="connsiteX61" fmla="*/ 2670463 w 5081154"/>
                <a:gd name="connsiteY61" fmla="*/ 4954732 h 5463886"/>
                <a:gd name="connsiteX62" fmla="*/ 2628900 w 5081154"/>
                <a:gd name="connsiteY62" fmla="*/ 5120986 h 5463886"/>
                <a:gd name="connsiteX63" fmla="*/ 2441863 w 5081154"/>
                <a:gd name="connsiteY63" fmla="*/ 5120986 h 5463886"/>
                <a:gd name="connsiteX64" fmla="*/ 2369127 w 5081154"/>
                <a:gd name="connsiteY64" fmla="*/ 5204114 h 5463886"/>
                <a:gd name="connsiteX65" fmla="*/ 2265218 w 5081154"/>
                <a:gd name="connsiteY65" fmla="*/ 5276850 h 5463886"/>
                <a:gd name="connsiteX66" fmla="*/ 1849581 w 5081154"/>
                <a:gd name="connsiteY66" fmla="*/ 5266459 h 5463886"/>
                <a:gd name="connsiteX67" fmla="*/ 1870363 w 5081154"/>
                <a:gd name="connsiteY67" fmla="*/ 5069032 h 5463886"/>
                <a:gd name="connsiteX68" fmla="*/ 1766454 w 5081154"/>
                <a:gd name="connsiteY68" fmla="*/ 5079423 h 5463886"/>
                <a:gd name="connsiteX69" fmla="*/ 1610590 w 5081154"/>
                <a:gd name="connsiteY69" fmla="*/ 4944341 h 5463886"/>
                <a:gd name="connsiteX70" fmla="*/ 1527463 w 5081154"/>
                <a:gd name="connsiteY70" fmla="*/ 5017077 h 5463886"/>
                <a:gd name="connsiteX71" fmla="*/ 1465118 w 5081154"/>
                <a:gd name="connsiteY71" fmla="*/ 5048250 h 5463886"/>
                <a:gd name="connsiteX72" fmla="*/ 1361209 w 5081154"/>
                <a:gd name="connsiteY72" fmla="*/ 5027468 h 5463886"/>
                <a:gd name="connsiteX73" fmla="*/ 1392381 w 5081154"/>
                <a:gd name="connsiteY73" fmla="*/ 5193723 h 5463886"/>
                <a:gd name="connsiteX74" fmla="*/ 1340427 w 5081154"/>
                <a:gd name="connsiteY74" fmla="*/ 5318414 h 5463886"/>
                <a:gd name="connsiteX75" fmla="*/ 1153390 w 5081154"/>
                <a:gd name="connsiteY75" fmla="*/ 5463886 h 5463886"/>
                <a:gd name="connsiteX76" fmla="*/ 1049481 w 5081154"/>
                <a:gd name="connsiteY76" fmla="*/ 5453496 h 5463886"/>
                <a:gd name="connsiteX77" fmla="*/ 1143000 w 5081154"/>
                <a:gd name="connsiteY77" fmla="*/ 5276850 h 5463886"/>
                <a:gd name="connsiteX78" fmla="*/ 997527 w 5081154"/>
                <a:gd name="connsiteY78" fmla="*/ 5339196 h 5463886"/>
                <a:gd name="connsiteX79" fmla="*/ 955963 w 5081154"/>
                <a:gd name="connsiteY79" fmla="*/ 5224896 h 5463886"/>
                <a:gd name="connsiteX80" fmla="*/ 997527 w 5081154"/>
                <a:gd name="connsiteY80" fmla="*/ 5152159 h 5463886"/>
                <a:gd name="connsiteX81" fmla="*/ 924790 w 5081154"/>
                <a:gd name="connsiteY81" fmla="*/ 5110596 h 5463886"/>
                <a:gd name="connsiteX82" fmla="*/ 862445 w 5081154"/>
                <a:gd name="connsiteY82" fmla="*/ 5058641 h 5463886"/>
                <a:gd name="connsiteX83" fmla="*/ 779318 w 5081154"/>
                <a:gd name="connsiteY83" fmla="*/ 5006686 h 5463886"/>
                <a:gd name="connsiteX84" fmla="*/ 675409 w 5081154"/>
                <a:gd name="connsiteY84" fmla="*/ 4892386 h 5463886"/>
                <a:gd name="connsiteX85" fmla="*/ 602672 w 5081154"/>
                <a:gd name="connsiteY85" fmla="*/ 5027468 h 5463886"/>
                <a:gd name="connsiteX86" fmla="*/ 415636 w 5081154"/>
                <a:gd name="connsiteY86" fmla="*/ 5027468 h 5463886"/>
                <a:gd name="connsiteX87" fmla="*/ 353290 w 5081154"/>
                <a:gd name="connsiteY87" fmla="*/ 4965123 h 5463886"/>
                <a:gd name="connsiteX88" fmla="*/ 488372 w 5081154"/>
                <a:gd name="connsiteY88" fmla="*/ 4892386 h 5463886"/>
                <a:gd name="connsiteX89" fmla="*/ 633845 w 5081154"/>
                <a:gd name="connsiteY89" fmla="*/ 4902777 h 5463886"/>
                <a:gd name="connsiteX90" fmla="*/ 748145 w 5081154"/>
                <a:gd name="connsiteY90" fmla="*/ 4798868 h 5463886"/>
                <a:gd name="connsiteX91" fmla="*/ 852054 w 5081154"/>
                <a:gd name="connsiteY91" fmla="*/ 4830041 h 5463886"/>
                <a:gd name="connsiteX92" fmla="*/ 955963 w 5081154"/>
                <a:gd name="connsiteY92" fmla="*/ 4788477 h 5463886"/>
                <a:gd name="connsiteX93" fmla="*/ 976745 w 5081154"/>
                <a:gd name="connsiteY93" fmla="*/ 4861214 h 5463886"/>
                <a:gd name="connsiteX94" fmla="*/ 1039090 w 5081154"/>
                <a:gd name="connsiteY94" fmla="*/ 4694959 h 5463886"/>
                <a:gd name="connsiteX95" fmla="*/ 966354 w 5081154"/>
                <a:gd name="connsiteY95" fmla="*/ 4622223 h 5463886"/>
                <a:gd name="connsiteX96" fmla="*/ 1039090 w 5081154"/>
                <a:gd name="connsiteY96" fmla="*/ 4539096 h 5463886"/>
                <a:gd name="connsiteX97" fmla="*/ 976745 w 5081154"/>
                <a:gd name="connsiteY97" fmla="*/ 4435186 h 5463886"/>
                <a:gd name="connsiteX98" fmla="*/ 997527 w 5081154"/>
                <a:gd name="connsiteY98" fmla="*/ 4341668 h 5463886"/>
                <a:gd name="connsiteX99" fmla="*/ 1028700 w 5081154"/>
                <a:gd name="connsiteY99" fmla="*/ 4102677 h 5463886"/>
                <a:gd name="connsiteX100" fmla="*/ 935181 w 5081154"/>
                <a:gd name="connsiteY100" fmla="*/ 3676650 h 5463886"/>
                <a:gd name="connsiteX101" fmla="*/ 987136 w 5081154"/>
                <a:gd name="connsiteY101" fmla="*/ 3531177 h 5463886"/>
                <a:gd name="connsiteX102" fmla="*/ 1080654 w 5081154"/>
                <a:gd name="connsiteY102" fmla="*/ 3479223 h 5463886"/>
                <a:gd name="connsiteX103" fmla="*/ 1101436 w 5081154"/>
                <a:gd name="connsiteY103" fmla="*/ 3520786 h 5463886"/>
                <a:gd name="connsiteX104" fmla="*/ 1246909 w 5081154"/>
                <a:gd name="connsiteY104" fmla="*/ 3406486 h 5463886"/>
                <a:gd name="connsiteX105" fmla="*/ 1288472 w 5081154"/>
                <a:gd name="connsiteY105" fmla="*/ 3240232 h 5463886"/>
                <a:gd name="connsiteX106" fmla="*/ 1236518 w 5081154"/>
                <a:gd name="connsiteY106" fmla="*/ 3125932 h 5463886"/>
                <a:gd name="connsiteX107" fmla="*/ 1340427 w 5081154"/>
                <a:gd name="connsiteY107" fmla="*/ 3157105 h 5463886"/>
                <a:gd name="connsiteX108" fmla="*/ 1444336 w 5081154"/>
                <a:gd name="connsiteY108" fmla="*/ 3157105 h 5463886"/>
                <a:gd name="connsiteX109" fmla="*/ 1465118 w 5081154"/>
                <a:gd name="connsiteY109" fmla="*/ 3136323 h 5463886"/>
                <a:gd name="connsiteX110" fmla="*/ 1413163 w 5081154"/>
                <a:gd name="connsiteY110" fmla="*/ 2990850 h 5463886"/>
                <a:gd name="connsiteX111" fmla="*/ 1454727 w 5081154"/>
                <a:gd name="connsiteY111" fmla="*/ 2793423 h 5463886"/>
                <a:gd name="connsiteX112" fmla="*/ 1371600 w 5081154"/>
                <a:gd name="connsiteY112" fmla="*/ 2575214 h 5463886"/>
                <a:gd name="connsiteX113" fmla="*/ 1267690 w 5081154"/>
                <a:gd name="connsiteY113" fmla="*/ 2564823 h 5463886"/>
                <a:gd name="connsiteX114" fmla="*/ 1205345 w 5081154"/>
                <a:gd name="connsiteY114" fmla="*/ 2450523 h 5463886"/>
                <a:gd name="connsiteX115" fmla="*/ 1278081 w 5081154"/>
                <a:gd name="connsiteY115" fmla="*/ 2346614 h 5463886"/>
                <a:gd name="connsiteX116" fmla="*/ 1132609 w 5081154"/>
                <a:gd name="connsiteY116" fmla="*/ 2211532 h 5463886"/>
                <a:gd name="connsiteX117" fmla="*/ 1132609 w 5081154"/>
                <a:gd name="connsiteY117" fmla="*/ 2086841 h 5463886"/>
                <a:gd name="connsiteX118" fmla="*/ 1132609 w 5081154"/>
                <a:gd name="connsiteY118" fmla="*/ 2086841 h 5463886"/>
                <a:gd name="connsiteX119" fmla="*/ 1163781 w 5081154"/>
                <a:gd name="connsiteY119" fmla="*/ 1962150 h 5463886"/>
                <a:gd name="connsiteX120" fmla="*/ 1132609 w 5081154"/>
                <a:gd name="connsiteY120" fmla="*/ 1879023 h 5463886"/>
                <a:gd name="connsiteX121" fmla="*/ 1132609 w 5081154"/>
                <a:gd name="connsiteY121" fmla="*/ 1785505 h 5463886"/>
                <a:gd name="connsiteX122" fmla="*/ 1070263 w 5081154"/>
                <a:gd name="connsiteY122" fmla="*/ 1754332 h 5463886"/>
                <a:gd name="connsiteX123" fmla="*/ 955963 w 5081154"/>
                <a:gd name="connsiteY123" fmla="*/ 1816677 h 5463886"/>
                <a:gd name="connsiteX124" fmla="*/ 914400 w 5081154"/>
                <a:gd name="connsiteY124" fmla="*/ 1650423 h 5463886"/>
                <a:gd name="connsiteX125" fmla="*/ 841663 w 5081154"/>
                <a:gd name="connsiteY125" fmla="*/ 1421823 h 5463886"/>
                <a:gd name="connsiteX126" fmla="*/ 654627 w 5081154"/>
                <a:gd name="connsiteY126" fmla="*/ 1328305 h 5463886"/>
                <a:gd name="connsiteX127" fmla="*/ 342900 w 5081154"/>
                <a:gd name="connsiteY127" fmla="*/ 1307523 h 5463886"/>
                <a:gd name="connsiteX128" fmla="*/ 394854 w 5081154"/>
                <a:gd name="connsiteY128" fmla="*/ 1473777 h 5463886"/>
                <a:gd name="connsiteX129" fmla="*/ 270163 w 5081154"/>
                <a:gd name="connsiteY129" fmla="*/ 1546514 h 5463886"/>
                <a:gd name="connsiteX130" fmla="*/ 51954 w 5081154"/>
                <a:gd name="connsiteY130" fmla="*/ 1619250 h 5463886"/>
                <a:gd name="connsiteX131" fmla="*/ 114300 w 5081154"/>
                <a:gd name="connsiteY131" fmla="*/ 1359477 h 5463886"/>
                <a:gd name="connsiteX132" fmla="*/ 10390 w 5081154"/>
                <a:gd name="connsiteY132" fmla="*/ 1099705 h 5463886"/>
                <a:gd name="connsiteX133" fmla="*/ 0 w 5081154"/>
                <a:gd name="connsiteY133" fmla="*/ 798368 h 5463886"/>
                <a:gd name="connsiteX134" fmla="*/ 270163 w 5081154"/>
                <a:gd name="connsiteY134" fmla="*/ 673677 h 5463886"/>
                <a:gd name="connsiteX135" fmla="*/ 571500 w 5081154"/>
                <a:gd name="connsiteY135" fmla="*/ 746414 h 5463886"/>
                <a:gd name="connsiteX136" fmla="*/ 571500 w 5081154"/>
                <a:gd name="connsiteY136" fmla="*/ 538596 h 5463886"/>
                <a:gd name="connsiteX137" fmla="*/ 852054 w 5081154"/>
                <a:gd name="connsiteY137" fmla="*/ 226868 h 5463886"/>
                <a:gd name="connsiteX138" fmla="*/ 1111827 w 5081154"/>
                <a:gd name="connsiteY138" fmla="*/ 112568 h 5463886"/>
                <a:gd name="connsiteX139" fmla="*/ 1211060 w 5081154"/>
                <a:gd name="connsiteY139" fmla="*/ 0 h 5463886"/>
                <a:gd name="connsiteX140" fmla="*/ 1289165 w 5081154"/>
                <a:gd name="connsiteY140" fmla="*/ 31864 h 5463886"/>
                <a:gd name="connsiteX141" fmla="*/ 1325360 w 5081154"/>
                <a:gd name="connsiteY141" fmla="*/ 79489 h 5463886"/>
                <a:gd name="connsiteX142" fmla="*/ 1432040 w 5081154"/>
                <a:gd name="connsiteY142" fmla="*/ 129019 h 5463886"/>
                <a:gd name="connsiteX143" fmla="*/ 1492480 w 5081154"/>
                <a:gd name="connsiteY143" fmla="*/ 233796 h 5463886"/>
                <a:gd name="connsiteX144" fmla="*/ 1489190 w 5081154"/>
                <a:gd name="connsiteY144" fmla="*/ 285229 h 5463886"/>
                <a:gd name="connsiteX145" fmla="*/ 1694930 w 5081154"/>
                <a:gd name="connsiteY145" fmla="*/ 393814 h 5463886"/>
                <a:gd name="connsiteX146" fmla="*/ 1694930 w 5081154"/>
                <a:gd name="connsiteY146" fmla="*/ 523354 h 5463886"/>
                <a:gd name="connsiteX147" fmla="*/ 1710516 w 5081154"/>
                <a:gd name="connsiteY147" fmla="*/ 585874 h 5463886"/>
                <a:gd name="connsiteX148" fmla="*/ 1769225 w 5081154"/>
                <a:gd name="connsiteY148" fmla="*/ 576694 h 5463886"/>
                <a:gd name="connsiteX149" fmla="*/ 1803515 w 5081154"/>
                <a:gd name="connsiteY149" fmla="*/ 618604 h 5463886"/>
                <a:gd name="connsiteX150" fmla="*/ 1830185 w 5081154"/>
                <a:gd name="connsiteY150" fmla="*/ 559549 h 5463886"/>
                <a:gd name="connsiteX151" fmla="*/ 1921625 w 5081154"/>
                <a:gd name="connsiteY151" fmla="*/ 570979 h 5463886"/>
                <a:gd name="connsiteX152" fmla="*/ 1948295 w 5081154"/>
                <a:gd name="connsiteY152" fmla="*/ 511924 h 5463886"/>
                <a:gd name="connsiteX153" fmla="*/ 1870190 w 5081154"/>
                <a:gd name="connsiteY153" fmla="*/ 470014 h 5463886"/>
                <a:gd name="connsiteX154" fmla="*/ 1820660 w 5081154"/>
                <a:gd name="connsiteY154" fmla="*/ 388099 h 5463886"/>
                <a:gd name="connsiteX155" fmla="*/ 1836593 w 5081154"/>
                <a:gd name="connsiteY155" fmla="*/ 347749 h 5463886"/>
                <a:gd name="connsiteX156" fmla="*/ 1976870 w 5081154"/>
                <a:gd name="connsiteY156" fmla="*/ 315709 h 5463886"/>
                <a:gd name="connsiteX157" fmla="*/ 2009255 w 5081154"/>
                <a:gd name="connsiteY157" fmla="*/ 344284 h 5463886"/>
                <a:gd name="connsiteX158" fmla="*/ 2070215 w 5081154"/>
                <a:gd name="connsiteY158" fmla="*/ 344284 h 5463886"/>
                <a:gd name="connsiteX159" fmla="*/ 2098790 w 5081154"/>
                <a:gd name="connsiteY159" fmla="*/ 382384 h 5463886"/>
                <a:gd name="connsiteX160" fmla="*/ 2138795 w 5081154"/>
                <a:gd name="connsiteY160" fmla="*/ 361429 h 5463886"/>
                <a:gd name="connsiteX161" fmla="*/ 2176895 w 5081154"/>
                <a:gd name="connsiteY161" fmla="*/ 384289 h 5463886"/>
                <a:gd name="connsiteX162" fmla="*/ 2235950 w 5081154"/>
                <a:gd name="connsiteY162" fmla="*/ 386194 h 5463886"/>
                <a:gd name="connsiteX163" fmla="*/ 2272145 w 5081154"/>
                <a:gd name="connsiteY163" fmla="*/ 441439 h 5463886"/>
                <a:gd name="connsiteX164" fmla="*/ 2278380 w 5081154"/>
                <a:gd name="connsiteY164" fmla="*/ 529936 h 5463886"/>
                <a:gd name="connsiteX165" fmla="*/ 2321675 w 5081154"/>
                <a:gd name="connsiteY165" fmla="*/ 500494 h 5463886"/>
                <a:gd name="connsiteX166" fmla="*/ 2371205 w 5081154"/>
                <a:gd name="connsiteY166" fmla="*/ 523354 h 5463886"/>
                <a:gd name="connsiteX167" fmla="*/ 2401685 w 5081154"/>
                <a:gd name="connsiteY167" fmla="*/ 403339 h 5463886"/>
                <a:gd name="connsiteX168" fmla="*/ 2375015 w 5081154"/>
                <a:gd name="connsiteY168" fmla="*/ 235699 h 5463886"/>
                <a:gd name="connsiteX169" fmla="*/ 2392160 w 5081154"/>
                <a:gd name="connsiteY169" fmla="*/ 176644 h 5463886"/>
                <a:gd name="connsiteX170" fmla="*/ 2543001 w 5081154"/>
                <a:gd name="connsiteY170" fmla="*/ 128501 h 5463886"/>
                <a:gd name="connsiteX171" fmla="*/ 2580755 w 5081154"/>
                <a:gd name="connsiteY171" fmla="*/ 163309 h 5463886"/>
                <a:gd name="connsiteX172" fmla="*/ 2573135 w 5081154"/>
                <a:gd name="connsiteY172" fmla="*/ 266179 h 5463886"/>
                <a:gd name="connsiteX173" fmla="*/ 2628380 w 5081154"/>
                <a:gd name="connsiteY173" fmla="*/ 292849 h 5463886"/>
                <a:gd name="connsiteX174" fmla="*/ 2667519 w 5081154"/>
                <a:gd name="connsiteY174" fmla="*/ 355369 h 5463886"/>
                <a:gd name="connsiteX175" fmla="*/ 2662670 w 5081154"/>
                <a:gd name="connsiteY175" fmla="*/ 353809 h 5463886"/>
                <a:gd name="connsiteX176" fmla="*/ 2943398 w 5081154"/>
                <a:gd name="connsiteY176" fmla="*/ 307051 h 5463886"/>
                <a:gd name="connsiteX177" fmla="*/ 2978900 w 5081154"/>
                <a:gd name="connsiteY177" fmla="*/ 344284 h 5463886"/>
                <a:gd name="connsiteX178" fmla="*/ 3076055 w 5081154"/>
                <a:gd name="connsiteY178" fmla="*/ 290944 h 5463886"/>
                <a:gd name="connsiteX179" fmla="*/ 3125585 w 5081154"/>
                <a:gd name="connsiteY179" fmla="*/ 351904 h 5463886"/>
                <a:gd name="connsiteX180" fmla="*/ 3125585 w 5081154"/>
                <a:gd name="connsiteY180" fmla="*/ 416674 h 5463886"/>
                <a:gd name="connsiteX181" fmla="*/ 3265170 w 5081154"/>
                <a:gd name="connsiteY181" fmla="*/ 480233 h 5463886"/>
                <a:gd name="connsiteX182" fmla="*/ 3287510 w 5081154"/>
                <a:gd name="connsiteY182" fmla="*/ 538594 h 5463886"/>
                <a:gd name="connsiteX183" fmla="*/ 3247678 w 5081154"/>
                <a:gd name="connsiteY183" fmla="*/ 571500 h 5463886"/>
                <a:gd name="connsiteX184" fmla="*/ 3358861 w 5081154"/>
                <a:gd name="connsiteY184" fmla="*/ 710219 h 5463886"/>
                <a:gd name="connsiteX185" fmla="*/ 3359900 w 5081154"/>
                <a:gd name="connsiteY185" fmla="*/ 828154 h 5463886"/>
                <a:gd name="connsiteX186" fmla="*/ 3411335 w 5081154"/>
                <a:gd name="connsiteY186" fmla="*/ 860539 h 5463886"/>
                <a:gd name="connsiteX187" fmla="*/ 3436446 w 5081154"/>
                <a:gd name="connsiteY187" fmla="*/ 919422 h 5463886"/>
                <a:gd name="connsiteX188" fmla="*/ 3647209 w 5081154"/>
                <a:gd name="connsiteY188" fmla="*/ 1037359 h 5463886"/>
                <a:gd name="connsiteX189" fmla="*/ 3643745 w 5081154"/>
                <a:gd name="connsiteY189" fmla="*/ 1098664 h 5463886"/>
                <a:gd name="connsiteX190" fmla="*/ 3706783 w 5081154"/>
                <a:gd name="connsiteY190" fmla="*/ 1141095 h 5463886"/>
                <a:gd name="connsiteX0" fmla="*/ 3706783 w 5081154"/>
                <a:gd name="connsiteY0" fmla="*/ 1141095 h 5463886"/>
                <a:gd name="connsiteX1" fmla="*/ 3647209 w 5081154"/>
                <a:gd name="connsiteY1" fmla="*/ 1276350 h 5463886"/>
                <a:gd name="connsiteX2" fmla="*/ 3633874 w 5081154"/>
                <a:gd name="connsiteY2" fmla="*/ 1352723 h 5463886"/>
                <a:gd name="connsiteX3" fmla="*/ 3566852 w 5081154"/>
                <a:gd name="connsiteY3" fmla="*/ 1411605 h 5463886"/>
                <a:gd name="connsiteX4" fmla="*/ 3595254 w 5081154"/>
                <a:gd name="connsiteY4" fmla="*/ 1494559 h 5463886"/>
                <a:gd name="connsiteX5" fmla="*/ 3678381 w 5081154"/>
                <a:gd name="connsiteY5" fmla="*/ 1525732 h 5463886"/>
                <a:gd name="connsiteX6" fmla="*/ 3688772 w 5081154"/>
                <a:gd name="connsiteY6" fmla="*/ 1640032 h 5463886"/>
                <a:gd name="connsiteX7" fmla="*/ 3733107 w 5081154"/>
                <a:gd name="connsiteY7" fmla="*/ 1658043 h 5463886"/>
                <a:gd name="connsiteX8" fmla="*/ 3758911 w 5081154"/>
                <a:gd name="connsiteY8" fmla="*/ 1778751 h 5463886"/>
                <a:gd name="connsiteX9" fmla="*/ 3791642 w 5081154"/>
                <a:gd name="connsiteY9" fmla="*/ 1787236 h 5463886"/>
                <a:gd name="connsiteX10" fmla="*/ 3824720 w 5081154"/>
                <a:gd name="connsiteY10" fmla="*/ 1945178 h 5463886"/>
                <a:gd name="connsiteX11" fmla="*/ 3901959 w 5081154"/>
                <a:gd name="connsiteY11" fmla="*/ 1990379 h 5463886"/>
                <a:gd name="connsiteX12" fmla="*/ 3958936 w 5081154"/>
                <a:gd name="connsiteY12" fmla="*/ 2076450 h 5463886"/>
                <a:gd name="connsiteX13" fmla="*/ 4171257 w 5081154"/>
                <a:gd name="connsiteY13" fmla="*/ 2119053 h 5463886"/>
                <a:gd name="connsiteX14" fmla="*/ 4209530 w 5081154"/>
                <a:gd name="connsiteY14" fmla="*/ 2159749 h 5463886"/>
                <a:gd name="connsiteX15" fmla="*/ 4219055 w 5081154"/>
                <a:gd name="connsiteY15" fmla="*/ 2220709 h 5463886"/>
                <a:gd name="connsiteX16" fmla="*/ 4404013 w 5081154"/>
                <a:gd name="connsiteY16" fmla="*/ 2470266 h 5463886"/>
                <a:gd name="connsiteX17" fmla="*/ 4447309 w 5081154"/>
                <a:gd name="connsiteY17" fmla="*/ 2429741 h 5463886"/>
                <a:gd name="connsiteX18" fmla="*/ 4603172 w 5081154"/>
                <a:gd name="connsiteY18" fmla="*/ 2575214 h 5463886"/>
                <a:gd name="connsiteX19" fmla="*/ 4603172 w 5081154"/>
                <a:gd name="connsiteY19" fmla="*/ 2658341 h 5463886"/>
                <a:gd name="connsiteX20" fmla="*/ 4711584 w 5081154"/>
                <a:gd name="connsiteY20" fmla="*/ 2760345 h 5463886"/>
                <a:gd name="connsiteX21" fmla="*/ 4777220 w 5081154"/>
                <a:gd name="connsiteY21" fmla="*/ 2723629 h 5463886"/>
                <a:gd name="connsiteX22" fmla="*/ 4831772 w 5081154"/>
                <a:gd name="connsiteY22" fmla="*/ 2741468 h 5463886"/>
                <a:gd name="connsiteX23" fmla="*/ 4897755 w 5081154"/>
                <a:gd name="connsiteY23" fmla="*/ 2862522 h 5463886"/>
                <a:gd name="connsiteX24" fmla="*/ 4966854 w 5081154"/>
                <a:gd name="connsiteY24" fmla="*/ 2868237 h 5463886"/>
                <a:gd name="connsiteX25" fmla="*/ 5062277 w 5081154"/>
                <a:gd name="connsiteY25" fmla="*/ 3052156 h 5463886"/>
                <a:gd name="connsiteX26" fmla="*/ 5034395 w 5081154"/>
                <a:gd name="connsiteY26" fmla="*/ 3144634 h 5463886"/>
                <a:gd name="connsiteX27" fmla="*/ 5081154 w 5081154"/>
                <a:gd name="connsiteY27" fmla="*/ 3167496 h 5463886"/>
                <a:gd name="connsiteX28" fmla="*/ 5043920 w 5081154"/>
                <a:gd name="connsiteY28" fmla="*/ 3209404 h 5463886"/>
                <a:gd name="connsiteX29" fmla="*/ 5060372 w 5081154"/>
                <a:gd name="connsiteY29" fmla="*/ 3261014 h 5463886"/>
                <a:gd name="connsiteX30" fmla="*/ 5056562 w 5081154"/>
                <a:gd name="connsiteY30" fmla="*/ 3310024 h 5463886"/>
                <a:gd name="connsiteX31" fmla="*/ 4954731 w 5081154"/>
                <a:gd name="connsiteY31" fmla="*/ 3466061 h 5463886"/>
                <a:gd name="connsiteX32" fmla="*/ 4748645 w 5081154"/>
                <a:gd name="connsiteY32" fmla="*/ 3354532 h 5463886"/>
                <a:gd name="connsiteX33" fmla="*/ 4665518 w 5081154"/>
                <a:gd name="connsiteY33" fmla="*/ 3406486 h 5463886"/>
                <a:gd name="connsiteX34" fmla="*/ 4623954 w 5081154"/>
                <a:gd name="connsiteY34" fmla="*/ 3678209 h 5463886"/>
                <a:gd name="connsiteX35" fmla="*/ 4470861 w 5081154"/>
                <a:gd name="connsiteY35" fmla="*/ 3823855 h 5463886"/>
                <a:gd name="connsiteX36" fmla="*/ 4226155 w 5081154"/>
                <a:gd name="connsiteY36" fmla="*/ 3898669 h 5463886"/>
                <a:gd name="connsiteX37" fmla="*/ 4137313 w 5081154"/>
                <a:gd name="connsiteY37" fmla="*/ 3964825 h 5463886"/>
                <a:gd name="connsiteX38" fmla="*/ 4052281 w 5081154"/>
                <a:gd name="connsiteY38" fmla="*/ 3984567 h 5463886"/>
                <a:gd name="connsiteX39" fmla="*/ 3954260 w 5081154"/>
                <a:gd name="connsiteY39" fmla="*/ 4081894 h 5463886"/>
                <a:gd name="connsiteX40" fmla="*/ 3903864 w 5081154"/>
                <a:gd name="connsiteY40" fmla="*/ 4169179 h 5463886"/>
                <a:gd name="connsiteX41" fmla="*/ 4042063 w 5081154"/>
                <a:gd name="connsiteY41" fmla="*/ 4383232 h 5463886"/>
                <a:gd name="connsiteX42" fmla="*/ 4083800 w 5081154"/>
                <a:gd name="connsiteY42" fmla="*/ 4403839 h 5463886"/>
                <a:gd name="connsiteX43" fmla="*/ 4167793 w 5081154"/>
                <a:gd name="connsiteY43" fmla="*/ 4559877 h 5463886"/>
                <a:gd name="connsiteX44" fmla="*/ 4083627 w 5081154"/>
                <a:gd name="connsiteY44" fmla="*/ 4736523 h 5463886"/>
                <a:gd name="connsiteX45" fmla="*/ 4076007 w 5081154"/>
                <a:gd name="connsiteY45" fmla="*/ 4806315 h 5463886"/>
                <a:gd name="connsiteX46" fmla="*/ 4239490 w 5081154"/>
                <a:gd name="connsiteY46" fmla="*/ 4809259 h 5463886"/>
                <a:gd name="connsiteX47" fmla="*/ 4260272 w 5081154"/>
                <a:gd name="connsiteY47" fmla="*/ 4892386 h 5463886"/>
                <a:gd name="connsiteX48" fmla="*/ 4197927 w 5081154"/>
                <a:gd name="connsiteY48" fmla="*/ 5214505 h 5463886"/>
                <a:gd name="connsiteX49" fmla="*/ 3948545 w 5081154"/>
                <a:gd name="connsiteY49" fmla="*/ 5048250 h 5463886"/>
                <a:gd name="connsiteX50" fmla="*/ 4000500 w 5081154"/>
                <a:gd name="connsiteY50" fmla="*/ 4985905 h 5463886"/>
                <a:gd name="connsiteX51" fmla="*/ 3927763 w 5081154"/>
                <a:gd name="connsiteY51" fmla="*/ 4944341 h 5463886"/>
                <a:gd name="connsiteX52" fmla="*/ 3927763 w 5081154"/>
                <a:gd name="connsiteY52" fmla="*/ 4871605 h 5463886"/>
                <a:gd name="connsiteX53" fmla="*/ 3771900 w 5081154"/>
                <a:gd name="connsiteY53" fmla="*/ 4881996 h 5463886"/>
                <a:gd name="connsiteX54" fmla="*/ 3667990 w 5081154"/>
                <a:gd name="connsiteY54" fmla="*/ 4933950 h 5463886"/>
                <a:gd name="connsiteX55" fmla="*/ 3564081 w 5081154"/>
                <a:gd name="connsiteY55" fmla="*/ 4830041 h 5463886"/>
                <a:gd name="connsiteX56" fmla="*/ 3356263 w 5081154"/>
                <a:gd name="connsiteY56" fmla="*/ 4850823 h 5463886"/>
                <a:gd name="connsiteX57" fmla="*/ 3356263 w 5081154"/>
                <a:gd name="connsiteY57" fmla="*/ 4726132 h 5463886"/>
                <a:gd name="connsiteX58" fmla="*/ 3273136 w 5081154"/>
                <a:gd name="connsiteY58" fmla="*/ 4819650 h 5463886"/>
                <a:gd name="connsiteX59" fmla="*/ 3293918 w 5081154"/>
                <a:gd name="connsiteY59" fmla="*/ 4933950 h 5463886"/>
                <a:gd name="connsiteX60" fmla="*/ 2930236 w 5081154"/>
                <a:gd name="connsiteY60" fmla="*/ 4933950 h 5463886"/>
                <a:gd name="connsiteX61" fmla="*/ 2670463 w 5081154"/>
                <a:gd name="connsiteY61" fmla="*/ 4954732 h 5463886"/>
                <a:gd name="connsiteX62" fmla="*/ 2628900 w 5081154"/>
                <a:gd name="connsiteY62" fmla="*/ 5120986 h 5463886"/>
                <a:gd name="connsiteX63" fmla="*/ 2441863 w 5081154"/>
                <a:gd name="connsiteY63" fmla="*/ 5120986 h 5463886"/>
                <a:gd name="connsiteX64" fmla="*/ 2369127 w 5081154"/>
                <a:gd name="connsiteY64" fmla="*/ 5204114 h 5463886"/>
                <a:gd name="connsiteX65" fmla="*/ 2265218 w 5081154"/>
                <a:gd name="connsiteY65" fmla="*/ 5276850 h 5463886"/>
                <a:gd name="connsiteX66" fmla="*/ 1849581 w 5081154"/>
                <a:gd name="connsiteY66" fmla="*/ 5266459 h 5463886"/>
                <a:gd name="connsiteX67" fmla="*/ 1870363 w 5081154"/>
                <a:gd name="connsiteY67" fmla="*/ 5069032 h 5463886"/>
                <a:gd name="connsiteX68" fmla="*/ 1766454 w 5081154"/>
                <a:gd name="connsiteY68" fmla="*/ 5079423 h 5463886"/>
                <a:gd name="connsiteX69" fmla="*/ 1610590 w 5081154"/>
                <a:gd name="connsiteY69" fmla="*/ 4944341 h 5463886"/>
                <a:gd name="connsiteX70" fmla="*/ 1527463 w 5081154"/>
                <a:gd name="connsiteY70" fmla="*/ 5017077 h 5463886"/>
                <a:gd name="connsiteX71" fmla="*/ 1465118 w 5081154"/>
                <a:gd name="connsiteY71" fmla="*/ 5048250 h 5463886"/>
                <a:gd name="connsiteX72" fmla="*/ 1361209 w 5081154"/>
                <a:gd name="connsiteY72" fmla="*/ 5027468 h 5463886"/>
                <a:gd name="connsiteX73" fmla="*/ 1392381 w 5081154"/>
                <a:gd name="connsiteY73" fmla="*/ 5193723 h 5463886"/>
                <a:gd name="connsiteX74" fmla="*/ 1340427 w 5081154"/>
                <a:gd name="connsiteY74" fmla="*/ 5318414 h 5463886"/>
                <a:gd name="connsiteX75" fmla="*/ 1153390 w 5081154"/>
                <a:gd name="connsiteY75" fmla="*/ 5463886 h 5463886"/>
                <a:gd name="connsiteX76" fmla="*/ 1049481 w 5081154"/>
                <a:gd name="connsiteY76" fmla="*/ 5453496 h 5463886"/>
                <a:gd name="connsiteX77" fmla="*/ 1143000 w 5081154"/>
                <a:gd name="connsiteY77" fmla="*/ 5276850 h 5463886"/>
                <a:gd name="connsiteX78" fmla="*/ 997527 w 5081154"/>
                <a:gd name="connsiteY78" fmla="*/ 5339196 h 5463886"/>
                <a:gd name="connsiteX79" fmla="*/ 955963 w 5081154"/>
                <a:gd name="connsiteY79" fmla="*/ 5224896 h 5463886"/>
                <a:gd name="connsiteX80" fmla="*/ 997527 w 5081154"/>
                <a:gd name="connsiteY80" fmla="*/ 5152159 h 5463886"/>
                <a:gd name="connsiteX81" fmla="*/ 924790 w 5081154"/>
                <a:gd name="connsiteY81" fmla="*/ 5110596 h 5463886"/>
                <a:gd name="connsiteX82" fmla="*/ 862445 w 5081154"/>
                <a:gd name="connsiteY82" fmla="*/ 5058641 h 5463886"/>
                <a:gd name="connsiteX83" fmla="*/ 779318 w 5081154"/>
                <a:gd name="connsiteY83" fmla="*/ 5006686 h 5463886"/>
                <a:gd name="connsiteX84" fmla="*/ 675409 w 5081154"/>
                <a:gd name="connsiteY84" fmla="*/ 4892386 h 5463886"/>
                <a:gd name="connsiteX85" fmla="*/ 602672 w 5081154"/>
                <a:gd name="connsiteY85" fmla="*/ 5027468 h 5463886"/>
                <a:gd name="connsiteX86" fmla="*/ 415636 w 5081154"/>
                <a:gd name="connsiteY86" fmla="*/ 5027468 h 5463886"/>
                <a:gd name="connsiteX87" fmla="*/ 353290 w 5081154"/>
                <a:gd name="connsiteY87" fmla="*/ 4965123 h 5463886"/>
                <a:gd name="connsiteX88" fmla="*/ 488372 w 5081154"/>
                <a:gd name="connsiteY88" fmla="*/ 4892386 h 5463886"/>
                <a:gd name="connsiteX89" fmla="*/ 633845 w 5081154"/>
                <a:gd name="connsiteY89" fmla="*/ 4902777 h 5463886"/>
                <a:gd name="connsiteX90" fmla="*/ 748145 w 5081154"/>
                <a:gd name="connsiteY90" fmla="*/ 4798868 h 5463886"/>
                <a:gd name="connsiteX91" fmla="*/ 852054 w 5081154"/>
                <a:gd name="connsiteY91" fmla="*/ 4830041 h 5463886"/>
                <a:gd name="connsiteX92" fmla="*/ 955963 w 5081154"/>
                <a:gd name="connsiteY92" fmla="*/ 4788477 h 5463886"/>
                <a:gd name="connsiteX93" fmla="*/ 976745 w 5081154"/>
                <a:gd name="connsiteY93" fmla="*/ 4861214 h 5463886"/>
                <a:gd name="connsiteX94" fmla="*/ 1039090 w 5081154"/>
                <a:gd name="connsiteY94" fmla="*/ 4694959 h 5463886"/>
                <a:gd name="connsiteX95" fmla="*/ 966354 w 5081154"/>
                <a:gd name="connsiteY95" fmla="*/ 4622223 h 5463886"/>
                <a:gd name="connsiteX96" fmla="*/ 1039090 w 5081154"/>
                <a:gd name="connsiteY96" fmla="*/ 4539096 h 5463886"/>
                <a:gd name="connsiteX97" fmla="*/ 976745 w 5081154"/>
                <a:gd name="connsiteY97" fmla="*/ 4435186 h 5463886"/>
                <a:gd name="connsiteX98" fmla="*/ 997527 w 5081154"/>
                <a:gd name="connsiteY98" fmla="*/ 4341668 h 5463886"/>
                <a:gd name="connsiteX99" fmla="*/ 1028700 w 5081154"/>
                <a:gd name="connsiteY99" fmla="*/ 4102677 h 5463886"/>
                <a:gd name="connsiteX100" fmla="*/ 935181 w 5081154"/>
                <a:gd name="connsiteY100" fmla="*/ 3676650 h 5463886"/>
                <a:gd name="connsiteX101" fmla="*/ 987136 w 5081154"/>
                <a:gd name="connsiteY101" fmla="*/ 3531177 h 5463886"/>
                <a:gd name="connsiteX102" fmla="*/ 1080654 w 5081154"/>
                <a:gd name="connsiteY102" fmla="*/ 3479223 h 5463886"/>
                <a:gd name="connsiteX103" fmla="*/ 1101436 w 5081154"/>
                <a:gd name="connsiteY103" fmla="*/ 3520786 h 5463886"/>
                <a:gd name="connsiteX104" fmla="*/ 1246909 w 5081154"/>
                <a:gd name="connsiteY104" fmla="*/ 3406486 h 5463886"/>
                <a:gd name="connsiteX105" fmla="*/ 1288472 w 5081154"/>
                <a:gd name="connsiteY105" fmla="*/ 3240232 h 5463886"/>
                <a:gd name="connsiteX106" fmla="*/ 1236518 w 5081154"/>
                <a:gd name="connsiteY106" fmla="*/ 3125932 h 5463886"/>
                <a:gd name="connsiteX107" fmla="*/ 1340427 w 5081154"/>
                <a:gd name="connsiteY107" fmla="*/ 3157105 h 5463886"/>
                <a:gd name="connsiteX108" fmla="*/ 1444336 w 5081154"/>
                <a:gd name="connsiteY108" fmla="*/ 3157105 h 5463886"/>
                <a:gd name="connsiteX109" fmla="*/ 1465118 w 5081154"/>
                <a:gd name="connsiteY109" fmla="*/ 3136323 h 5463886"/>
                <a:gd name="connsiteX110" fmla="*/ 1413163 w 5081154"/>
                <a:gd name="connsiteY110" fmla="*/ 2990850 h 5463886"/>
                <a:gd name="connsiteX111" fmla="*/ 1454727 w 5081154"/>
                <a:gd name="connsiteY111" fmla="*/ 2793423 h 5463886"/>
                <a:gd name="connsiteX112" fmla="*/ 1371600 w 5081154"/>
                <a:gd name="connsiteY112" fmla="*/ 2575214 h 5463886"/>
                <a:gd name="connsiteX113" fmla="*/ 1267690 w 5081154"/>
                <a:gd name="connsiteY113" fmla="*/ 2564823 h 5463886"/>
                <a:gd name="connsiteX114" fmla="*/ 1205345 w 5081154"/>
                <a:gd name="connsiteY114" fmla="*/ 2450523 h 5463886"/>
                <a:gd name="connsiteX115" fmla="*/ 1278081 w 5081154"/>
                <a:gd name="connsiteY115" fmla="*/ 2346614 h 5463886"/>
                <a:gd name="connsiteX116" fmla="*/ 1132609 w 5081154"/>
                <a:gd name="connsiteY116" fmla="*/ 2211532 h 5463886"/>
                <a:gd name="connsiteX117" fmla="*/ 1132609 w 5081154"/>
                <a:gd name="connsiteY117" fmla="*/ 2086841 h 5463886"/>
                <a:gd name="connsiteX118" fmla="*/ 1132609 w 5081154"/>
                <a:gd name="connsiteY118" fmla="*/ 2086841 h 5463886"/>
                <a:gd name="connsiteX119" fmla="*/ 1163781 w 5081154"/>
                <a:gd name="connsiteY119" fmla="*/ 1962150 h 5463886"/>
                <a:gd name="connsiteX120" fmla="*/ 1132609 w 5081154"/>
                <a:gd name="connsiteY120" fmla="*/ 1879023 h 5463886"/>
                <a:gd name="connsiteX121" fmla="*/ 1132609 w 5081154"/>
                <a:gd name="connsiteY121" fmla="*/ 1785505 h 5463886"/>
                <a:gd name="connsiteX122" fmla="*/ 1070263 w 5081154"/>
                <a:gd name="connsiteY122" fmla="*/ 1754332 h 5463886"/>
                <a:gd name="connsiteX123" fmla="*/ 955963 w 5081154"/>
                <a:gd name="connsiteY123" fmla="*/ 1816677 h 5463886"/>
                <a:gd name="connsiteX124" fmla="*/ 914400 w 5081154"/>
                <a:gd name="connsiteY124" fmla="*/ 1650423 h 5463886"/>
                <a:gd name="connsiteX125" fmla="*/ 841663 w 5081154"/>
                <a:gd name="connsiteY125" fmla="*/ 1421823 h 5463886"/>
                <a:gd name="connsiteX126" fmla="*/ 654627 w 5081154"/>
                <a:gd name="connsiteY126" fmla="*/ 1328305 h 5463886"/>
                <a:gd name="connsiteX127" fmla="*/ 342900 w 5081154"/>
                <a:gd name="connsiteY127" fmla="*/ 1307523 h 5463886"/>
                <a:gd name="connsiteX128" fmla="*/ 394854 w 5081154"/>
                <a:gd name="connsiteY128" fmla="*/ 1473777 h 5463886"/>
                <a:gd name="connsiteX129" fmla="*/ 270163 w 5081154"/>
                <a:gd name="connsiteY129" fmla="*/ 1546514 h 5463886"/>
                <a:gd name="connsiteX130" fmla="*/ 51954 w 5081154"/>
                <a:gd name="connsiteY130" fmla="*/ 1619250 h 5463886"/>
                <a:gd name="connsiteX131" fmla="*/ 114300 w 5081154"/>
                <a:gd name="connsiteY131" fmla="*/ 1359477 h 5463886"/>
                <a:gd name="connsiteX132" fmla="*/ 10390 w 5081154"/>
                <a:gd name="connsiteY132" fmla="*/ 1099705 h 5463886"/>
                <a:gd name="connsiteX133" fmla="*/ 0 w 5081154"/>
                <a:gd name="connsiteY133" fmla="*/ 798368 h 5463886"/>
                <a:gd name="connsiteX134" fmla="*/ 270163 w 5081154"/>
                <a:gd name="connsiteY134" fmla="*/ 673677 h 5463886"/>
                <a:gd name="connsiteX135" fmla="*/ 571500 w 5081154"/>
                <a:gd name="connsiteY135" fmla="*/ 746414 h 5463886"/>
                <a:gd name="connsiteX136" fmla="*/ 571500 w 5081154"/>
                <a:gd name="connsiteY136" fmla="*/ 538596 h 5463886"/>
                <a:gd name="connsiteX137" fmla="*/ 852054 w 5081154"/>
                <a:gd name="connsiteY137" fmla="*/ 226868 h 5463886"/>
                <a:gd name="connsiteX138" fmla="*/ 1111827 w 5081154"/>
                <a:gd name="connsiteY138" fmla="*/ 112568 h 5463886"/>
                <a:gd name="connsiteX139" fmla="*/ 1211060 w 5081154"/>
                <a:gd name="connsiteY139" fmla="*/ 0 h 5463886"/>
                <a:gd name="connsiteX140" fmla="*/ 1289165 w 5081154"/>
                <a:gd name="connsiteY140" fmla="*/ 31864 h 5463886"/>
                <a:gd name="connsiteX141" fmla="*/ 1325360 w 5081154"/>
                <a:gd name="connsiteY141" fmla="*/ 79489 h 5463886"/>
                <a:gd name="connsiteX142" fmla="*/ 1432040 w 5081154"/>
                <a:gd name="connsiteY142" fmla="*/ 129019 h 5463886"/>
                <a:gd name="connsiteX143" fmla="*/ 1492480 w 5081154"/>
                <a:gd name="connsiteY143" fmla="*/ 233796 h 5463886"/>
                <a:gd name="connsiteX144" fmla="*/ 1489190 w 5081154"/>
                <a:gd name="connsiteY144" fmla="*/ 285229 h 5463886"/>
                <a:gd name="connsiteX145" fmla="*/ 1694930 w 5081154"/>
                <a:gd name="connsiteY145" fmla="*/ 393814 h 5463886"/>
                <a:gd name="connsiteX146" fmla="*/ 1694930 w 5081154"/>
                <a:gd name="connsiteY146" fmla="*/ 523354 h 5463886"/>
                <a:gd name="connsiteX147" fmla="*/ 1710516 w 5081154"/>
                <a:gd name="connsiteY147" fmla="*/ 585874 h 5463886"/>
                <a:gd name="connsiteX148" fmla="*/ 1769225 w 5081154"/>
                <a:gd name="connsiteY148" fmla="*/ 576694 h 5463886"/>
                <a:gd name="connsiteX149" fmla="*/ 1803515 w 5081154"/>
                <a:gd name="connsiteY149" fmla="*/ 618604 h 5463886"/>
                <a:gd name="connsiteX150" fmla="*/ 1830185 w 5081154"/>
                <a:gd name="connsiteY150" fmla="*/ 559549 h 5463886"/>
                <a:gd name="connsiteX151" fmla="*/ 1921625 w 5081154"/>
                <a:gd name="connsiteY151" fmla="*/ 570979 h 5463886"/>
                <a:gd name="connsiteX152" fmla="*/ 1948295 w 5081154"/>
                <a:gd name="connsiteY152" fmla="*/ 511924 h 5463886"/>
                <a:gd name="connsiteX153" fmla="*/ 1870190 w 5081154"/>
                <a:gd name="connsiteY153" fmla="*/ 470014 h 5463886"/>
                <a:gd name="connsiteX154" fmla="*/ 1820660 w 5081154"/>
                <a:gd name="connsiteY154" fmla="*/ 388099 h 5463886"/>
                <a:gd name="connsiteX155" fmla="*/ 1836593 w 5081154"/>
                <a:gd name="connsiteY155" fmla="*/ 347749 h 5463886"/>
                <a:gd name="connsiteX156" fmla="*/ 1976870 w 5081154"/>
                <a:gd name="connsiteY156" fmla="*/ 315709 h 5463886"/>
                <a:gd name="connsiteX157" fmla="*/ 2009255 w 5081154"/>
                <a:gd name="connsiteY157" fmla="*/ 344284 h 5463886"/>
                <a:gd name="connsiteX158" fmla="*/ 2070215 w 5081154"/>
                <a:gd name="connsiteY158" fmla="*/ 344284 h 5463886"/>
                <a:gd name="connsiteX159" fmla="*/ 2098790 w 5081154"/>
                <a:gd name="connsiteY159" fmla="*/ 382384 h 5463886"/>
                <a:gd name="connsiteX160" fmla="*/ 2138795 w 5081154"/>
                <a:gd name="connsiteY160" fmla="*/ 361429 h 5463886"/>
                <a:gd name="connsiteX161" fmla="*/ 2176895 w 5081154"/>
                <a:gd name="connsiteY161" fmla="*/ 384289 h 5463886"/>
                <a:gd name="connsiteX162" fmla="*/ 2235950 w 5081154"/>
                <a:gd name="connsiteY162" fmla="*/ 386194 h 5463886"/>
                <a:gd name="connsiteX163" fmla="*/ 2272145 w 5081154"/>
                <a:gd name="connsiteY163" fmla="*/ 441439 h 5463886"/>
                <a:gd name="connsiteX164" fmla="*/ 2278380 w 5081154"/>
                <a:gd name="connsiteY164" fmla="*/ 529936 h 5463886"/>
                <a:gd name="connsiteX165" fmla="*/ 2321675 w 5081154"/>
                <a:gd name="connsiteY165" fmla="*/ 500494 h 5463886"/>
                <a:gd name="connsiteX166" fmla="*/ 2371205 w 5081154"/>
                <a:gd name="connsiteY166" fmla="*/ 523354 h 5463886"/>
                <a:gd name="connsiteX167" fmla="*/ 2401685 w 5081154"/>
                <a:gd name="connsiteY167" fmla="*/ 403339 h 5463886"/>
                <a:gd name="connsiteX168" fmla="*/ 2375015 w 5081154"/>
                <a:gd name="connsiteY168" fmla="*/ 235699 h 5463886"/>
                <a:gd name="connsiteX169" fmla="*/ 2392160 w 5081154"/>
                <a:gd name="connsiteY169" fmla="*/ 176644 h 5463886"/>
                <a:gd name="connsiteX170" fmla="*/ 2543001 w 5081154"/>
                <a:gd name="connsiteY170" fmla="*/ 128501 h 5463886"/>
                <a:gd name="connsiteX171" fmla="*/ 2580755 w 5081154"/>
                <a:gd name="connsiteY171" fmla="*/ 163309 h 5463886"/>
                <a:gd name="connsiteX172" fmla="*/ 2573135 w 5081154"/>
                <a:gd name="connsiteY172" fmla="*/ 266179 h 5463886"/>
                <a:gd name="connsiteX173" fmla="*/ 2628380 w 5081154"/>
                <a:gd name="connsiteY173" fmla="*/ 292849 h 5463886"/>
                <a:gd name="connsiteX174" fmla="*/ 2667519 w 5081154"/>
                <a:gd name="connsiteY174" fmla="*/ 355369 h 5463886"/>
                <a:gd name="connsiteX175" fmla="*/ 2662670 w 5081154"/>
                <a:gd name="connsiteY175" fmla="*/ 353809 h 5463886"/>
                <a:gd name="connsiteX176" fmla="*/ 2943398 w 5081154"/>
                <a:gd name="connsiteY176" fmla="*/ 307051 h 5463886"/>
                <a:gd name="connsiteX177" fmla="*/ 2978900 w 5081154"/>
                <a:gd name="connsiteY177" fmla="*/ 344284 h 5463886"/>
                <a:gd name="connsiteX178" fmla="*/ 3076055 w 5081154"/>
                <a:gd name="connsiteY178" fmla="*/ 290944 h 5463886"/>
                <a:gd name="connsiteX179" fmla="*/ 3125585 w 5081154"/>
                <a:gd name="connsiteY179" fmla="*/ 351904 h 5463886"/>
                <a:gd name="connsiteX180" fmla="*/ 3125585 w 5081154"/>
                <a:gd name="connsiteY180" fmla="*/ 416674 h 5463886"/>
                <a:gd name="connsiteX181" fmla="*/ 3265170 w 5081154"/>
                <a:gd name="connsiteY181" fmla="*/ 480233 h 5463886"/>
                <a:gd name="connsiteX182" fmla="*/ 3287510 w 5081154"/>
                <a:gd name="connsiteY182" fmla="*/ 538594 h 5463886"/>
                <a:gd name="connsiteX183" fmla="*/ 3247678 w 5081154"/>
                <a:gd name="connsiteY183" fmla="*/ 571500 h 5463886"/>
                <a:gd name="connsiteX184" fmla="*/ 3358861 w 5081154"/>
                <a:gd name="connsiteY184" fmla="*/ 710219 h 5463886"/>
                <a:gd name="connsiteX185" fmla="*/ 3359900 w 5081154"/>
                <a:gd name="connsiteY185" fmla="*/ 828154 h 5463886"/>
                <a:gd name="connsiteX186" fmla="*/ 3411335 w 5081154"/>
                <a:gd name="connsiteY186" fmla="*/ 860539 h 5463886"/>
                <a:gd name="connsiteX187" fmla="*/ 3436446 w 5081154"/>
                <a:gd name="connsiteY187" fmla="*/ 919422 h 5463886"/>
                <a:gd name="connsiteX188" fmla="*/ 3647209 w 5081154"/>
                <a:gd name="connsiteY188" fmla="*/ 1037359 h 5463886"/>
                <a:gd name="connsiteX189" fmla="*/ 3643745 w 5081154"/>
                <a:gd name="connsiteY189" fmla="*/ 1098664 h 5463886"/>
                <a:gd name="connsiteX190" fmla="*/ 3706783 w 5081154"/>
                <a:gd name="connsiteY190" fmla="*/ 1141095 h 5463886"/>
                <a:gd name="connsiteX0" fmla="*/ 3706783 w 5081154"/>
                <a:gd name="connsiteY0" fmla="*/ 1141095 h 5463886"/>
                <a:gd name="connsiteX1" fmla="*/ 3647209 w 5081154"/>
                <a:gd name="connsiteY1" fmla="*/ 1276350 h 5463886"/>
                <a:gd name="connsiteX2" fmla="*/ 3633874 w 5081154"/>
                <a:gd name="connsiteY2" fmla="*/ 1352723 h 5463886"/>
                <a:gd name="connsiteX3" fmla="*/ 3566852 w 5081154"/>
                <a:gd name="connsiteY3" fmla="*/ 1411605 h 5463886"/>
                <a:gd name="connsiteX4" fmla="*/ 3595254 w 5081154"/>
                <a:gd name="connsiteY4" fmla="*/ 1494559 h 5463886"/>
                <a:gd name="connsiteX5" fmla="*/ 3678381 w 5081154"/>
                <a:gd name="connsiteY5" fmla="*/ 1525732 h 5463886"/>
                <a:gd name="connsiteX6" fmla="*/ 3688772 w 5081154"/>
                <a:gd name="connsiteY6" fmla="*/ 1640032 h 5463886"/>
                <a:gd name="connsiteX7" fmla="*/ 3733107 w 5081154"/>
                <a:gd name="connsiteY7" fmla="*/ 1658043 h 5463886"/>
                <a:gd name="connsiteX8" fmla="*/ 3758911 w 5081154"/>
                <a:gd name="connsiteY8" fmla="*/ 1778751 h 5463886"/>
                <a:gd name="connsiteX9" fmla="*/ 3791642 w 5081154"/>
                <a:gd name="connsiteY9" fmla="*/ 1787236 h 5463886"/>
                <a:gd name="connsiteX10" fmla="*/ 3824720 w 5081154"/>
                <a:gd name="connsiteY10" fmla="*/ 1945178 h 5463886"/>
                <a:gd name="connsiteX11" fmla="*/ 3901959 w 5081154"/>
                <a:gd name="connsiteY11" fmla="*/ 1990379 h 5463886"/>
                <a:gd name="connsiteX12" fmla="*/ 3958936 w 5081154"/>
                <a:gd name="connsiteY12" fmla="*/ 2076450 h 5463886"/>
                <a:gd name="connsiteX13" fmla="*/ 4171257 w 5081154"/>
                <a:gd name="connsiteY13" fmla="*/ 2119053 h 5463886"/>
                <a:gd name="connsiteX14" fmla="*/ 4209530 w 5081154"/>
                <a:gd name="connsiteY14" fmla="*/ 2159749 h 5463886"/>
                <a:gd name="connsiteX15" fmla="*/ 4219055 w 5081154"/>
                <a:gd name="connsiteY15" fmla="*/ 2220709 h 5463886"/>
                <a:gd name="connsiteX16" fmla="*/ 4404013 w 5081154"/>
                <a:gd name="connsiteY16" fmla="*/ 2470266 h 5463886"/>
                <a:gd name="connsiteX17" fmla="*/ 4447309 w 5081154"/>
                <a:gd name="connsiteY17" fmla="*/ 2429741 h 5463886"/>
                <a:gd name="connsiteX18" fmla="*/ 4603172 w 5081154"/>
                <a:gd name="connsiteY18" fmla="*/ 2575214 h 5463886"/>
                <a:gd name="connsiteX19" fmla="*/ 4603172 w 5081154"/>
                <a:gd name="connsiteY19" fmla="*/ 2658341 h 5463886"/>
                <a:gd name="connsiteX20" fmla="*/ 4711584 w 5081154"/>
                <a:gd name="connsiteY20" fmla="*/ 2760345 h 5463886"/>
                <a:gd name="connsiteX21" fmla="*/ 4777220 w 5081154"/>
                <a:gd name="connsiteY21" fmla="*/ 2723629 h 5463886"/>
                <a:gd name="connsiteX22" fmla="*/ 4831772 w 5081154"/>
                <a:gd name="connsiteY22" fmla="*/ 2741468 h 5463886"/>
                <a:gd name="connsiteX23" fmla="*/ 4897755 w 5081154"/>
                <a:gd name="connsiteY23" fmla="*/ 2862522 h 5463886"/>
                <a:gd name="connsiteX24" fmla="*/ 4966854 w 5081154"/>
                <a:gd name="connsiteY24" fmla="*/ 2868237 h 5463886"/>
                <a:gd name="connsiteX25" fmla="*/ 5062277 w 5081154"/>
                <a:gd name="connsiteY25" fmla="*/ 3052156 h 5463886"/>
                <a:gd name="connsiteX26" fmla="*/ 5034395 w 5081154"/>
                <a:gd name="connsiteY26" fmla="*/ 3144634 h 5463886"/>
                <a:gd name="connsiteX27" fmla="*/ 5081154 w 5081154"/>
                <a:gd name="connsiteY27" fmla="*/ 3167496 h 5463886"/>
                <a:gd name="connsiteX28" fmla="*/ 5043920 w 5081154"/>
                <a:gd name="connsiteY28" fmla="*/ 3209404 h 5463886"/>
                <a:gd name="connsiteX29" fmla="*/ 5060372 w 5081154"/>
                <a:gd name="connsiteY29" fmla="*/ 3261014 h 5463886"/>
                <a:gd name="connsiteX30" fmla="*/ 5056562 w 5081154"/>
                <a:gd name="connsiteY30" fmla="*/ 3310024 h 5463886"/>
                <a:gd name="connsiteX31" fmla="*/ 4954731 w 5081154"/>
                <a:gd name="connsiteY31" fmla="*/ 3466061 h 5463886"/>
                <a:gd name="connsiteX32" fmla="*/ 4748645 w 5081154"/>
                <a:gd name="connsiteY32" fmla="*/ 3354532 h 5463886"/>
                <a:gd name="connsiteX33" fmla="*/ 4665518 w 5081154"/>
                <a:gd name="connsiteY33" fmla="*/ 3406486 h 5463886"/>
                <a:gd name="connsiteX34" fmla="*/ 4623954 w 5081154"/>
                <a:gd name="connsiteY34" fmla="*/ 3678209 h 5463886"/>
                <a:gd name="connsiteX35" fmla="*/ 4470861 w 5081154"/>
                <a:gd name="connsiteY35" fmla="*/ 3823855 h 5463886"/>
                <a:gd name="connsiteX36" fmla="*/ 4226155 w 5081154"/>
                <a:gd name="connsiteY36" fmla="*/ 3898669 h 5463886"/>
                <a:gd name="connsiteX37" fmla="*/ 4137313 w 5081154"/>
                <a:gd name="connsiteY37" fmla="*/ 3964825 h 5463886"/>
                <a:gd name="connsiteX38" fmla="*/ 4052281 w 5081154"/>
                <a:gd name="connsiteY38" fmla="*/ 3984567 h 5463886"/>
                <a:gd name="connsiteX39" fmla="*/ 3954260 w 5081154"/>
                <a:gd name="connsiteY39" fmla="*/ 4081894 h 5463886"/>
                <a:gd name="connsiteX40" fmla="*/ 3903864 w 5081154"/>
                <a:gd name="connsiteY40" fmla="*/ 4169179 h 5463886"/>
                <a:gd name="connsiteX41" fmla="*/ 4042063 w 5081154"/>
                <a:gd name="connsiteY41" fmla="*/ 4383232 h 5463886"/>
                <a:gd name="connsiteX42" fmla="*/ 4083800 w 5081154"/>
                <a:gd name="connsiteY42" fmla="*/ 4403839 h 5463886"/>
                <a:gd name="connsiteX43" fmla="*/ 4167793 w 5081154"/>
                <a:gd name="connsiteY43" fmla="*/ 4559877 h 5463886"/>
                <a:gd name="connsiteX44" fmla="*/ 4083627 w 5081154"/>
                <a:gd name="connsiteY44" fmla="*/ 4736523 h 5463886"/>
                <a:gd name="connsiteX45" fmla="*/ 4076007 w 5081154"/>
                <a:gd name="connsiteY45" fmla="*/ 4806315 h 5463886"/>
                <a:gd name="connsiteX46" fmla="*/ 4229965 w 5081154"/>
                <a:gd name="connsiteY46" fmla="*/ 4811164 h 5463886"/>
                <a:gd name="connsiteX47" fmla="*/ 4260272 w 5081154"/>
                <a:gd name="connsiteY47" fmla="*/ 4892386 h 5463886"/>
                <a:gd name="connsiteX48" fmla="*/ 4197927 w 5081154"/>
                <a:gd name="connsiteY48" fmla="*/ 5214505 h 5463886"/>
                <a:gd name="connsiteX49" fmla="*/ 3948545 w 5081154"/>
                <a:gd name="connsiteY49" fmla="*/ 5048250 h 5463886"/>
                <a:gd name="connsiteX50" fmla="*/ 4000500 w 5081154"/>
                <a:gd name="connsiteY50" fmla="*/ 4985905 h 5463886"/>
                <a:gd name="connsiteX51" fmla="*/ 3927763 w 5081154"/>
                <a:gd name="connsiteY51" fmla="*/ 4944341 h 5463886"/>
                <a:gd name="connsiteX52" fmla="*/ 3927763 w 5081154"/>
                <a:gd name="connsiteY52" fmla="*/ 4871605 h 5463886"/>
                <a:gd name="connsiteX53" fmla="*/ 3771900 w 5081154"/>
                <a:gd name="connsiteY53" fmla="*/ 4881996 h 5463886"/>
                <a:gd name="connsiteX54" fmla="*/ 3667990 w 5081154"/>
                <a:gd name="connsiteY54" fmla="*/ 4933950 h 5463886"/>
                <a:gd name="connsiteX55" fmla="*/ 3564081 w 5081154"/>
                <a:gd name="connsiteY55" fmla="*/ 4830041 h 5463886"/>
                <a:gd name="connsiteX56" fmla="*/ 3356263 w 5081154"/>
                <a:gd name="connsiteY56" fmla="*/ 4850823 h 5463886"/>
                <a:gd name="connsiteX57" fmla="*/ 3356263 w 5081154"/>
                <a:gd name="connsiteY57" fmla="*/ 4726132 h 5463886"/>
                <a:gd name="connsiteX58" fmla="*/ 3273136 w 5081154"/>
                <a:gd name="connsiteY58" fmla="*/ 4819650 h 5463886"/>
                <a:gd name="connsiteX59" fmla="*/ 3293918 w 5081154"/>
                <a:gd name="connsiteY59" fmla="*/ 4933950 h 5463886"/>
                <a:gd name="connsiteX60" fmla="*/ 2930236 w 5081154"/>
                <a:gd name="connsiteY60" fmla="*/ 4933950 h 5463886"/>
                <a:gd name="connsiteX61" fmla="*/ 2670463 w 5081154"/>
                <a:gd name="connsiteY61" fmla="*/ 4954732 h 5463886"/>
                <a:gd name="connsiteX62" fmla="*/ 2628900 w 5081154"/>
                <a:gd name="connsiteY62" fmla="*/ 5120986 h 5463886"/>
                <a:gd name="connsiteX63" fmla="*/ 2441863 w 5081154"/>
                <a:gd name="connsiteY63" fmla="*/ 5120986 h 5463886"/>
                <a:gd name="connsiteX64" fmla="*/ 2369127 w 5081154"/>
                <a:gd name="connsiteY64" fmla="*/ 5204114 h 5463886"/>
                <a:gd name="connsiteX65" fmla="*/ 2265218 w 5081154"/>
                <a:gd name="connsiteY65" fmla="*/ 5276850 h 5463886"/>
                <a:gd name="connsiteX66" fmla="*/ 1849581 w 5081154"/>
                <a:gd name="connsiteY66" fmla="*/ 5266459 h 5463886"/>
                <a:gd name="connsiteX67" fmla="*/ 1870363 w 5081154"/>
                <a:gd name="connsiteY67" fmla="*/ 5069032 h 5463886"/>
                <a:gd name="connsiteX68" fmla="*/ 1766454 w 5081154"/>
                <a:gd name="connsiteY68" fmla="*/ 5079423 h 5463886"/>
                <a:gd name="connsiteX69" fmla="*/ 1610590 w 5081154"/>
                <a:gd name="connsiteY69" fmla="*/ 4944341 h 5463886"/>
                <a:gd name="connsiteX70" fmla="*/ 1527463 w 5081154"/>
                <a:gd name="connsiteY70" fmla="*/ 5017077 h 5463886"/>
                <a:gd name="connsiteX71" fmla="*/ 1465118 w 5081154"/>
                <a:gd name="connsiteY71" fmla="*/ 5048250 h 5463886"/>
                <a:gd name="connsiteX72" fmla="*/ 1361209 w 5081154"/>
                <a:gd name="connsiteY72" fmla="*/ 5027468 h 5463886"/>
                <a:gd name="connsiteX73" fmla="*/ 1392381 w 5081154"/>
                <a:gd name="connsiteY73" fmla="*/ 5193723 h 5463886"/>
                <a:gd name="connsiteX74" fmla="*/ 1340427 w 5081154"/>
                <a:gd name="connsiteY74" fmla="*/ 5318414 h 5463886"/>
                <a:gd name="connsiteX75" fmla="*/ 1153390 w 5081154"/>
                <a:gd name="connsiteY75" fmla="*/ 5463886 h 5463886"/>
                <a:gd name="connsiteX76" fmla="*/ 1049481 w 5081154"/>
                <a:gd name="connsiteY76" fmla="*/ 5453496 h 5463886"/>
                <a:gd name="connsiteX77" fmla="*/ 1143000 w 5081154"/>
                <a:gd name="connsiteY77" fmla="*/ 5276850 h 5463886"/>
                <a:gd name="connsiteX78" fmla="*/ 997527 w 5081154"/>
                <a:gd name="connsiteY78" fmla="*/ 5339196 h 5463886"/>
                <a:gd name="connsiteX79" fmla="*/ 955963 w 5081154"/>
                <a:gd name="connsiteY79" fmla="*/ 5224896 h 5463886"/>
                <a:gd name="connsiteX80" fmla="*/ 997527 w 5081154"/>
                <a:gd name="connsiteY80" fmla="*/ 5152159 h 5463886"/>
                <a:gd name="connsiteX81" fmla="*/ 924790 w 5081154"/>
                <a:gd name="connsiteY81" fmla="*/ 5110596 h 5463886"/>
                <a:gd name="connsiteX82" fmla="*/ 862445 w 5081154"/>
                <a:gd name="connsiteY82" fmla="*/ 5058641 h 5463886"/>
                <a:gd name="connsiteX83" fmla="*/ 779318 w 5081154"/>
                <a:gd name="connsiteY83" fmla="*/ 5006686 h 5463886"/>
                <a:gd name="connsiteX84" fmla="*/ 675409 w 5081154"/>
                <a:gd name="connsiteY84" fmla="*/ 4892386 h 5463886"/>
                <a:gd name="connsiteX85" fmla="*/ 602672 w 5081154"/>
                <a:gd name="connsiteY85" fmla="*/ 5027468 h 5463886"/>
                <a:gd name="connsiteX86" fmla="*/ 415636 w 5081154"/>
                <a:gd name="connsiteY86" fmla="*/ 5027468 h 5463886"/>
                <a:gd name="connsiteX87" fmla="*/ 353290 w 5081154"/>
                <a:gd name="connsiteY87" fmla="*/ 4965123 h 5463886"/>
                <a:gd name="connsiteX88" fmla="*/ 488372 w 5081154"/>
                <a:gd name="connsiteY88" fmla="*/ 4892386 h 5463886"/>
                <a:gd name="connsiteX89" fmla="*/ 633845 w 5081154"/>
                <a:gd name="connsiteY89" fmla="*/ 4902777 h 5463886"/>
                <a:gd name="connsiteX90" fmla="*/ 748145 w 5081154"/>
                <a:gd name="connsiteY90" fmla="*/ 4798868 h 5463886"/>
                <a:gd name="connsiteX91" fmla="*/ 852054 w 5081154"/>
                <a:gd name="connsiteY91" fmla="*/ 4830041 h 5463886"/>
                <a:gd name="connsiteX92" fmla="*/ 955963 w 5081154"/>
                <a:gd name="connsiteY92" fmla="*/ 4788477 h 5463886"/>
                <a:gd name="connsiteX93" fmla="*/ 976745 w 5081154"/>
                <a:gd name="connsiteY93" fmla="*/ 4861214 h 5463886"/>
                <a:gd name="connsiteX94" fmla="*/ 1039090 w 5081154"/>
                <a:gd name="connsiteY94" fmla="*/ 4694959 h 5463886"/>
                <a:gd name="connsiteX95" fmla="*/ 966354 w 5081154"/>
                <a:gd name="connsiteY95" fmla="*/ 4622223 h 5463886"/>
                <a:gd name="connsiteX96" fmla="*/ 1039090 w 5081154"/>
                <a:gd name="connsiteY96" fmla="*/ 4539096 h 5463886"/>
                <a:gd name="connsiteX97" fmla="*/ 976745 w 5081154"/>
                <a:gd name="connsiteY97" fmla="*/ 4435186 h 5463886"/>
                <a:gd name="connsiteX98" fmla="*/ 997527 w 5081154"/>
                <a:gd name="connsiteY98" fmla="*/ 4341668 h 5463886"/>
                <a:gd name="connsiteX99" fmla="*/ 1028700 w 5081154"/>
                <a:gd name="connsiteY99" fmla="*/ 4102677 h 5463886"/>
                <a:gd name="connsiteX100" fmla="*/ 935181 w 5081154"/>
                <a:gd name="connsiteY100" fmla="*/ 3676650 h 5463886"/>
                <a:gd name="connsiteX101" fmla="*/ 987136 w 5081154"/>
                <a:gd name="connsiteY101" fmla="*/ 3531177 h 5463886"/>
                <a:gd name="connsiteX102" fmla="*/ 1080654 w 5081154"/>
                <a:gd name="connsiteY102" fmla="*/ 3479223 h 5463886"/>
                <a:gd name="connsiteX103" fmla="*/ 1101436 w 5081154"/>
                <a:gd name="connsiteY103" fmla="*/ 3520786 h 5463886"/>
                <a:gd name="connsiteX104" fmla="*/ 1246909 w 5081154"/>
                <a:gd name="connsiteY104" fmla="*/ 3406486 h 5463886"/>
                <a:gd name="connsiteX105" fmla="*/ 1288472 w 5081154"/>
                <a:gd name="connsiteY105" fmla="*/ 3240232 h 5463886"/>
                <a:gd name="connsiteX106" fmla="*/ 1236518 w 5081154"/>
                <a:gd name="connsiteY106" fmla="*/ 3125932 h 5463886"/>
                <a:gd name="connsiteX107" fmla="*/ 1340427 w 5081154"/>
                <a:gd name="connsiteY107" fmla="*/ 3157105 h 5463886"/>
                <a:gd name="connsiteX108" fmla="*/ 1444336 w 5081154"/>
                <a:gd name="connsiteY108" fmla="*/ 3157105 h 5463886"/>
                <a:gd name="connsiteX109" fmla="*/ 1465118 w 5081154"/>
                <a:gd name="connsiteY109" fmla="*/ 3136323 h 5463886"/>
                <a:gd name="connsiteX110" fmla="*/ 1413163 w 5081154"/>
                <a:gd name="connsiteY110" fmla="*/ 2990850 h 5463886"/>
                <a:gd name="connsiteX111" fmla="*/ 1454727 w 5081154"/>
                <a:gd name="connsiteY111" fmla="*/ 2793423 h 5463886"/>
                <a:gd name="connsiteX112" fmla="*/ 1371600 w 5081154"/>
                <a:gd name="connsiteY112" fmla="*/ 2575214 h 5463886"/>
                <a:gd name="connsiteX113" fmla="*/ 1267690 w 5081154"/>
                <a:gd name="connsiteY113" fmla="*/ 2564823 h 5463886"/>
                <a:gd name="connsiteX114" fmla="*/ 1205345 w 5081154"/>
                <a:gd name="connsiteY114" fmla="*/ 2450523 h 5463886"/>
                <a:gd name="connsiteX115" fmla="*/ 1278081 w 5081154"/>
                <a:gd name="connsiteY115" fmla="*/ 2346614 h 5463886"/>
                <a:gd name="connsiteX116" fmla="*/ 1132609 w 5081154"/>
                <a:gd name="connsiteY116" fmla="*/ 2211532 h 5463886"/>
                <a:gd name="connsiteX117" fmla="*/ 1132609 w 5081154"/>
                <a:gd name="connsiteY117" fmla="*/ 2086841 h 5463886"/>
                <a:gd name="connsiteX118" fmla="*/ 1132609 w 5081154"/>
                <a:gd name="connsiteY118" fmla="*/ 2086841 h 5463886"/>
                <a:gd name="connsiteX119" fmla="*/ 1163781 w 5081154"/>
                <a:gd name="connsiteY119" fmla="*/ 1962150 h 5463886"/>
                <a:gd name="connsiteX120" fmla="*/ 1132609 w 5081154"/>
                <a:gd name="connsiteY120" fmla="*/ 1879023 h 5463886"/>
                <a:gd name="connsiteX121" fmla="*/ 1132609 w 5081154"/>
                <a:gd name="connsiteY121" fmla="*/ 1785505 h 5463886"/>
                <a:gd name="connsiteX122" fmla="*/ 1070263 w 5081154"/>
                <a:gd name="connsiteY122" fmla="*/ 1754332 h 5463886"/>
                <a:gd name="connsiteX123" fmla="*/ 955963 w 5081154"/>
                <a:gd name="connsiteY123" fmla="*/ 1816677 h 5463886"/>
                <a:gd name="connsiteX124" fmla="*/ 914400 w 5081154"/>
                <a:gd name="connsiteY124" fmla="*/ 1650423 h 5463886"/>
                <a:gd name="connsiteX125" fmla="*/ 841663 w 5081154"/>
                <a:gd name="connsiteY125" fmla="*/ 1421823 h 5463886"/>
                <a:gd name="connsiteX126" fmla="*/ 654627 w 5081154"/>
                <a:gd name="connsiteY126" fmla="*/ 1328305 h 5463886"/>
                <a:gd name="connsiteX127" fmla="*/ 342900 w 5081154"/>
                <a:gd name="connsiteY127" fmla="*/ 1307523 h 5463886"/>
                <a:gd name="connsiteX128" fmla="*/ 394854 w 5081154"/>
                <a:gd name="connsiteY128" fmla="*/ 1473777 h 5463886"/>
                <a:gd name="connsiteX129" fmla="*/ 270163 w 5081154"/>
                <a:gd name="connsiteY129" fmla="*/ 1546514 h 5463886"/>
                <a:gd name="connsiteX130" fmla="*/ 51954 w 5081154"/>
                <a:gd name="connsiteY130" fmla="*/ 1619250 h 5463886"/>
                <a:gd name="connsiteX131" fmla="*/ 114300 w 5081154"/>
                <a:gd name="connsiteY131" fmla="*/ 1359477 h 5463886"/>
                <a:gd name="connsiteX132" fmla="*/ 10390 w 5081154"/>
                <a:gd name="connsiteY132" fmla="*/ 1099705 h 5463886"/>
                <a:gd name="connsiteX133" fmla="*/ 0 w 5081154"/>
                <a:gd name="connsiteY133" fmla="*/ 798368 h 5463886"/>
                <a:gd name="connsiteX134" fmla="*/ 270163 w 5081154"/>
                <a:gd name="connsiteY134" fmla="*/ 673677 h 5463886"/>
                <a:gd name="connsiteX135" fmla="*/ 571500 w 5081154"/>
                <a:gd name="connsiteY135" fmla="*/ 746414 h 5463886"/>
                <a:gd name="connsiteX136" fmla="*/ 571500 w 5081154"/>
                <a:gd name="connsiteY136" fmla="*/ 538596 h 5463886"/>
                <a:gd name="connsiteX137" fmla="*/ 852054 w 5081154"/>
                <a:gd name="connsiteY137" fmla="*/ 226868 h 5463886"/>
                <a:gd name="connsiteX138" fmla="*/ 1111827 w 5081154"/>
                <a:gd name="connsiteY138" fmla="*/ 112568 h 5463886"/>
                <a:gd name="connsiteX139" fmla="*/ 1211060 w 5081154"/>
                <a:gd name="connsiteY139" fmla="*/ 0 h 5463886"/>
                <a:gd name="connsiteX140" fmla="*/ 1289165 w 5081154"/>
                <a:gd name="connsiteY140" fmla="*/ 31864 h 5463886"/>
                <a:gd name="connsiteX141" fmla="*/ 1325360 w 5081154"/>
                <a:gd name="connsiteY141" fmla="*/ 79489 h 5463886"/>
                <a:gd name="connsiteX142" fmla="*/ 1432040 w 5081154"/>
                <a:gd name="connsiteY142" fmla="*/ 129019 h 5463886"/>
                <a:gd name="connsiteX143" fmla="*/ 1492480 w 5081154"/>
                <a:gd name="connsiteY143" fmla="*/ 233796 h 5463886"/>
                <a:gd name="connsiteX144" fmla="*/ 1489190 w 5081154"/>
                <a:gd name="connsiteY144" fmla="*/ 285229 h 5463886"/>
                <a:gd name="connsiteX145" fmla="*/ 1694930 w 5081154"/>
                <a:gd name="connsiteY145" fmla="*/ 393814 h 5463886"/>
                <a:gd name="connsiteX146" fmla="*/ 1694930 w 5081154"/>
                <a:gd name="connsiteY146" fmla="*/ 523354 h 5463886"/>
                <a:gd name="connsiteX147" fmla="*/ 1710516 w 5081154"/>
                <a:gd name="connsiteY147" fmla="*/ 585874 h 5463886"/>
                <a:gd name="connsiteX148" fmla="*/ 1769225 w 5081154"/>
                <a:gd name="connsiteY148" fmla="*/ 576694 h 5463886"/>
                <a:gd name="connsiteX149" fmla="*/ 1803515 w 5081154"/>
                <a:gd name="connsiteY149" fmla="*/ 618604 h 5463886"/>
                <a:gd name="connsiteX150" fmla="*/ 1830185 w 5081154"/>
                <a:gd name="connsiteY150" fmla="*/ 559549 h 5463886"/>
                <a:gd name="connsiteX151" fmla="*/ 1921625 w 5081154"/>
                <a:gd name="connsiteY151" fmla="*/ 570979 h 5463886"/>
                <a:gd name="connsiteX152" fmla="*/ 1948295 w 5081154"/>
                <a:gd name="connsiteY152" fmla="*/ 511924 h 5463886"/>
                <a:gd name="connsiteX153" fmla="*/ 1870190 w 5081154"/>
                <a:gd name="connsiteY153" fmla="*/ 470014 h 5463886"/>
                <a:gd name="connsiteX154" fmla="*/ 1820660 w 5081154"/>
                <a:gd name="connsiteY154" fmla="*/ 388099 h 5463886"/>
                <a:gd name="connsiteX155" fmla="*/ 1836593 w 5081154"/>
                <a:gd name="connsiteY155" fmla="*/ 347749 h 5463886"/>
                <a:gd name="connsiteX156" fmla="*/ 1976870 w 5081154"/>
                <a:gd name="connsiteY156" fmla="*/ 315709 h 5463886"/>
                <a:gd name="connsiteX157" fmla="*/ 2009255 w 5081154"/>
                <a:gd name="connsiteY157" fmla="*/ 344284 h 5463886"/>
                <a:gd name="connsiteX158" fmla="*/ 2070215 w 5081154"/>
                <a:gd name="connsiteY158" fmla="*/ 344284 h 5463886"/>
                <a:gd name="connsiteX159" fmla="*/ 2098790 w 5081154"/>
                <a:gd name="connsiteY159" fmla="*/ 382384 h 5463886"/>
                <a:gd name="connsiteX160" fmla="*/ 2138795 w 5081154"/>
                <a:gd name="connsiteY160" fmla="*/ 361429 h 5463886"/>
                <a:gd name="connsiteX161" fmla="*/ 2176895 w 5081154"/>
                <a:gd name="connsiteY161" fmla="*/ 384289 h 5463886"/>
                <a:gd name="connsiteX162" fmla="*/ 2235950 w 5081154"/>
                <a:gd name="connsiteY162" fmla="*/ 386194 h 5463886"/>
                <a:gd name="connsiteX163" fmla="*/ 2272145 w 5081154"/>
                <a:gd name="connsiteY163" fmla="*/ 441439 h 5463886"/>
                <a:gd name="connsiteX164" fmla="*/ 2278380 w 5081154"/>
                <a:gd name="connsiteY164" fmla="*/ 529936 h 5463886"/>
                <a:gd name="connsiteX165" fmla="*/ 2321675 w 5081154"/>
                <a:gd name="connsiteY165" fmla="*/ 500494 h 5463886"/>
                <a:gd name="connsiteX166" fmla="*/ 2371205 w 5081154"/>
                <a:gd name="connsiteY166" fmla="*/ 523354 h 5463886"/>
                <a:gd name="connsiteX167" fmla="*/ 2401685 w 5081154"/>
                <a:gd name="connsiteY167" fmla="*/ 403339 h 5463886"/>
                <a:gd name="connsiteX168" fmla="*/ 2375015 w 5081154"/>
                <a:gd name="connsiteY168" fmla="*/ 235699 h 5463886"/>
                <a:gd name="connsiteX169" fmla="*/ 2392160 w 5081154"/>
                <a:gd name="connsiteY169" fmla="*/ 176644 h 5463886"/>
                <a:gd name="connsiteX170" fmla="*/ 2543001 w 5081154"/>
                <a:gd name="connsiteY170" fmla="*/ 128501 h 5463886"/>
                <a:gd name="connsiteX171" fmla="*/ 2580755 w 5081154"/>
                <a:gd name="connsiteY171" fmla="*/ 163309 h 5463886"/>
                <a:gd name="connsiteX172" fmla="*/ 2573135 w 5081154"/>
                <a:gd name="connsiteY172" fmla="*/ 266179 h 5463886"/>
                <a:gd name="connsiteX173" fmla="*/ 2628380 w 5081154"/>
                <a:gd name="connsiteY173" fmla="*/ 292849 h 5463886"/>
                <a:gd name="connsiteX174" fmla="*/ 2667519 w 5081154"/>
                <a:gd name="connsiteY174" fmla="*/ 355369 h 5463886"/>
                <a:gd name="connsiteX175" fmla="*/ 2662670 w 5081154"/>
                <a:gd name="connsiteY175" fmla="*/ 353809 h 5463886"/>
                <a:gd name="connsiteX176" fmla="*/ 2943398 w 5081154"/>
                <a:gd name="connsiteY176" fmla="*/ 307051 h 5463886"/>
                <a:gd name="connsiteX177" fmla="*/ 2978900 w 5081154"/>
                <a:gd name="connsiteY177" fmla="*/ 344284 h 5463886"/>
                <a:gd name="connsiteX178" fmla="*/ 3076055 w 5081154"/>
                <a:gd name="connsiteY178" fmla="*/ 290944 h 5463886"/>
                <a:gd name="connsiteX179" fmla="*/ 3125585 w 5081154"/>
                <a:gd name="connsiteY179" fmla="*/ 351904 h 5463886"/>
                <a:gd name="connsiteX180" fmla="*/ 3125585 w 5081154"/>
                <a:gd name="connsiteY180" fmla="*/ 416674 h 5463886"/>
                <a:gd name="connsiteX181" fmla="*/ 3265170 w 5081154"/>
                <a:gd name="connsiteY181" fmla="*/ 480233 h 5463886"/>
                <a:gd name="connsiteX182" fmla="*/ 3287510 w 5081154"/>
                <a:gd name="connsiteY182" fmla="*/ 538594 h 5463886"/>
                <a:gd name="connsiteX183" fmla="*/ 3247678 w 5081154"/>
                <a:gd name="connsiteY183" fmla="*/ 571500 h 5463886"/>
                <a:gd name="connsiteX184" fmla="*/ 3358861 w 5081154"/>
                <a:gd name="connsiteY184" fmla="*/ 710219 h 5463886"/>
                <a:gd name="connsiteX185" fmla="*/ 3359900 w 5081154"/>
                <a:gd name="connsiteY185" fmla="*/ 828154 h 5463886"/>
                <a:gd name="connsiteX186" fmla="*/ 3411335 w 5081154"/>
                <a:gd name="connsiteY186" fmla="*/ 860539 h 5463886"/>
                <a:gd name="connsiteX187" fmla="*/ 3436446 w 5081154"/>
                <a:gd name="connsiteY187" fmla="*/ 919422 h 5463886"/>
                <a:gd name="connsiteX188" fmla="*/ 3647209 w 5081154"/>
                <a:gd name="connsiteY188" fmla="*/ 1037359 h 5463886"/>
                <a:gd name="connsiteX189" fmla="*/ 3643745 w 5081154"/>
                <a:gd name="connsiteY189" fmla="*/ 1098664 h 5463886"/>
                <a:gd name="connsiteX190" fmla="*/ 3706783 w 5081154"/>
                <a:gd name="connsiteY190" fmla="*/ 1141095 h 5463886"/>
                <a:gd name="connsiteX0" fmla="*/ 3706783 w 5081154"/>
                <a:gd name="connsiteY0" fmla="*/ 1141095 h 5463886"/>
                <a:gd name="connsiteX1" fmla="*/ 3647209 w 5081154"/>
                <a:gd name="connsiteY1" fmla="*/ 1276350 h 5463886"/>
                <a:gd name="connsiteX2" fmla="*/ 3633874 w 5081154"/>
                <a:gd name="connsiteY2" fmla="*/ 1352723 h 5463886"/>
                <a:gd name="connsiteX3" fmla="*/ 3566852 w 5081154"/>
                <a:gd name="connsiteY3" fmla="*/ 1411605 h 5463886"/>
                <a:gd name="connsiteX4" fmla="*/ 3595254 w 5081154"/>
                <a:gd name="connsiteY4" fmla="*/ 1494559 h 5463886"/>
                <a:gd name="connsiteX5" fmla="*/ 3678381 w 5081154"/>
                <a:gd name="connsiteY5" fmla="*/ 1525732 h 5463886"/>
                <a:gd name="connsiteX6" fmla="*/ 3688772 w 5081154"/>
                <a:gd name="connsiteY6" fmla="*/ 1640032 h 5463886"/>
                <a:gd name="connsiteX7" fmla="*/ 3733107 w 5081154"/>
                <a:gd name="connsiteY7" fmla="*/ 1658043 h 5463886"/>
                <a:gd name="connsiteX8" fmla="*/ 3758911 w 5081154"/>
                <a:gd name="connsiteY8" fmla="*/ 1778751 h 5463886"/>
                <a:gd name="connsiteX9" fmla="*/ 3791642 w 5081154"/>
                <a:gd name="connsiteY9" fmla="*/ 1787236 h 5463886"/>
                <a:gd name="connsiteX10" fmla="*/ 3824720 w 5081154"/>
                <a:gd name="connsiteY10" fmla="*/ 1945178 h 5463886"/>
                <a:gd name="connsiteX11" fmla="*/ 3901959 w 5081154"/>
                <a:gd name="connsiteY11" fmla="*/ 1990379 h 5463886"/>
                <a:gd name="connsiteX12" fmla="*/ 3958936 w 5081154"/>
                <a:gd name="connsiteY12" fmla="*/ 2076450 h 5463886"/>
                <a:gd name="connsiteX13" fmla="*/ 4171257 w 5081154"/>
                <a:gd name="connsiteY13" fmla="*/ 2119053 h 5463886"/>
                <a:gd name="connsiteX14" fmla="*/ 4209530 w 5081154"/>
                <a:gd name="connsiteY14" fmla="*/ 2159749 h 5463886"/>
                <a:gd name="connsiteX15" fmla="*/ 4219055 w 5081154"/>
                <a:gd name="connsiteY15" fmla="*/ 2220709 h 5463886"/>
                <a:gd name="connsiteX16" fmla="*/ 4404013 w 5081154"/>
                <a:gd name="connsiteY16" fmla="*/ 2470266 h 5463886"/>
                <a:gd name="connsiteX17" fmla="*/ 4447309 w 5081154"/>
                <a:gd name="connsiteY17" fmla="*/ 2429741 h 5463886"/>
                <a:gd name="connsiteX18" fmla="*/ 4603172 w 5081154"/>
                <a:gd name="connsiteY18" fmla="*/ 2575214 h 5463886"/>
                <a:gd name="connsiteX19" fmla="*/ 4603172 w 5081154"/>
                <a:gd name="connsiteY19" fmla="*/ 2658341 h 5463886"/>
                <a:gd name="connsiteX20" fmla="*/ 4711584 w 5081154"/>
                <a:gd name="connsiteY20" fmla="*/ 2760345 h 5463886"/>
                <a:gd name="connsiteX21" fmla="*/ 4777220 w 5081154"/>
                <a:gd name="connsiteY21" fmla="*/ 2723629 h 5463886"/>
                <a:gd name="connsiteX22" fmla="*/ 4831772 w 5081154"/>
                <a:gd name="connsiteY22" fmla="*/ 2741468 h 5463886"/>
                <a:gd name="connsiteX23" fmla="*/ 4897755 w 5081154"/>
                <a:gd name="connsiteY23" fmla="*/ 2862522 h 5463886"/>
                <a:gd name="connsiteX24" fmla="*/ 4966854 w 5081154"/>
                <a:gd name="connsiteY24" fmla="*/ 2868237 h 5463886"/>
                <a:gd name="connsiteX25" fmla="*/ 5062277 w 5081154"/>
                <a:gd name="connsiteY25" fmla="*/ 3052156 h 5463886"/>
                <a:gd name="connsiteX26" fmla="*/ 5034395 w 5081154"/>
                <a:gd name="connsiteY26" fmla="*/ 3144634 h 5463886"/>
                <a:gd name="connsiteX27" fmla="*/ 5081154 w 5081154"/>
                <a:gd name="connsiteY27" fmla="*/ 3167496 h 5463886"/>
                <a:gd name="connsiteX28" fmla="*/ 5043920 w 5081154"/>
                <a:gd name="connsiteY28" fmla="*/ 3209404 h 5463886"/>
                <a:gd name="connsiteX29" fmla="*/ 5060372 w 5081154"/>
                <a:gd name="connsiteY29" fmla="*/ 3261014 h 5463886"/>
                <a:gd name="connsiteX30" fmla="*/ 5056562 w 5081154"/>
                <a:gd name="connsiteY30" fmla="*/ 3310024 h 5463886"/>
                <a:gd name="connsiteX31" fmla="*/ 4954731 w 5081154"/>
                <a:gd name="connsiteY31" fmla="*/ 3466061 h 5463886"/>
                <a:gd name="connsiteX32" fmla="*/ 4748645 w 5081154"/>
                <a:gd name="connsiteY32" fmla="*/ 3354532 h 5463886"/>
                <a:gd name="connsiteX33" fmla="*/ 4665518 w 5081154"/>
                <a:gd name="connsiteY33" fmla="*/ 3406486 h 5463886"/>
                <a:gd name="connsiteX34" fmla="*/ 4623954 w 5081154"/>
                <a:gd name="connsiteY34" fmla="*/ 3678209 h 5463886"/>
                <a:gd name="connsiteX35" fmla="*/ 4470861 w 5081154"/>
                <a:gd name="connsiteY35" fmla="*/ 3823855 h 5463886"/>
                <a:gd name="connsiteX36" fmla="*/ 4226155 w 5081154"/>
                <a:gd name="connsiteY36" fmla="*/ 3898669 h 5463886"/>
                <a:gd name="connsiteX37" fmla="*/ 4137313 w 5081154"/>
                <a:gd name="connsiteY37" fmla="*/ 3964825 h 5463886"/>
                <a:gd name="connsiteX38" fmla="*/ 4052281 w 5081154"/>
                <a:gd name="connsiteY38" fmla="*/ 3984567 h 5463886"/>
                <a:gd name="connsiteX39" fmla="*/ 3954260 w 5081154"/>
                <a:gd name="connsiteY39" fmla="*/ 4081894 h 5463886"/>
                <a:gd name="connsiteX40" fmla="*/ 3903864 w 5081154"/>
                <a:gd name="connsiteY40" fmla="*/ 4169179 h 5463886"/>
                <a:gd name="connsiteX41" fmla="*/ 4042063 w 5081154"/>
                <a:gd name="connsiteY41" fmla="*/ 4383232 h 5463886"/>
                <a:gd name="connsiteX42" fmla="*/ 4083800 w 5081154"/>
                <a:gd name="connsiteY42" fmla="*/ 4403839 h 5463886"/>
                <a:gd name="connsiteX43" fmla="*/ 4167793 w 5081154"/>
                <a:gd name="connsiteY43" fmla="*/ 4559877 h 5463886"/>
                <a:gd name="connsiteX44" fmla="*/ 4083627 w 5081154"/>
                <a:gd name="connsiteY44" fmla="*/ 4736523 h 5463886"/>
                <a:gd name="connsiteX45" fmla="*/ 4076007 w 5081154"/>
                <a:gd name="connsiteY45" fmla="*/ 4806315 h 5463886"/>
                <a:gd name="connsiteX46" fmla="*/ 4229965 w 5081154"/>
                <a:gd name="connsiteY46" fmla="*/ 4811164 h 5463886"/>
                <a:gd name="connsiteX47" fmla="*/ 4260272 w 5081154"/>
                <a:gd name="connsiteY47" fmla="*/ 4892386 h 5463886"/>
                <a:gd name="connsiteX48" fmla="*/ 4197927 w 5081154"/>
                <a:gd name="connsiteY48" fmla="*/ 5214505 h 5463886"/>
                <a:gd name="connsiteX49" fmla="*/ 3948545 w 5081154"/>
                <a:gd name="connsiteY49" fmla="*/ 5048250 h 5463886"/>
                <a:gd name="connsiteX50" fmla="*/ 4000500 w 5081154"/>
                <a:gd name="connsiteY50" fmla="*/ 4985905 h 5463886"/>
                <a:gd name="connsiteX51" fmla="*/ 3927763 w 5081154"/>
                <a:gd name="connsiteY51" fmla="*/ 4944341 h 5463886"/>
                <a:gd name="connsiteX52" fmla="*/ 3927763 w 5081154"/>
                <a:gd name="connsiteY52" fmla="*/ 4871605 h 5463886"/>
                <a:gd name="connsiteX53" fmla="*/ 3771900 w 5081154"/>
                <a:gd name="connsiteY53" fmla="*/ 4881996 h 5463886"/>
                <a:gd name="connsiteX54" fmla="*/ 3667990 w 5081154"/>
                <a:gd name="connsiteY54" fmla="*/ 4933950 h 5463886"/>
                <a:gd name="connsiteX55" fmla="*/ 3564081 w 5081154"/>
                <a:gd name="connsiteY55" fmla="*/ 4830041 h 5463886"/>
                <a:gd name="connsiteX56" fmla="*/ 3356263 w 5081154"/>
                <a:gd name="connsiteY56" fmla="*/ 4850823 h 5463886"/>
                <a:gd name="connsiteX57" fmla="*/ 3356263 w 5081154"/>
                <a:gd name="connsiteY57" fmla="*/ 4726132 h 5463886"/>
                <a:gd name="connsiteX58" fmla="*/ 3273136 w 5081154"/>
                <a:gd name="connsiteY58" fmla="*/ 4819650 h 5463886"/>
                <a:gd name="connsiteX59" fmla="*/ 3293918 w 5081154"/>
                <a:gd name="connsiteY59" fmla="*/ 4933950 h 5463886"/>
                <a:gd name="connsiteX60" fmla="*/ 2930236 w 5081154"/>
                <a:gd name="connsiteY60" fmla="*/ 4933950 h 5463886"/>
                <a:gd name="connsiteX61" fmla="*/ 2670463 w 5081154"/>
                <a:gd name="connsiteY61" fmla="*/ 4954732 h 5463886"/>
                <a:gd name="connsiteX62" fmla="*/ 2628900 w 5081154"/>
                <a:gd name="connsiteY62" fmla="*/ 5120986 h 5463886"/>
                <a:gd name="connsiteX63" fmla="*/ 2441863 w 5081154"/>
                <a:gd name="connsiteY63" fmla="*/ 5120986 h 5463886"/>
                <a:gd name="connsiteX64" fmla="*/ 2369127 w 5081154"/>
                <a:gd name="connsiteY64" fmla="*/ 5204114 h 5463886"/>
                <a:gd name="connsiteX65" fmla="*/ 2265218 w 5081154"/>
                <a:gd name="connsiteY65" fmla="*/ 5276850 h 5463886"/>
                <a:gd name="connsiteX66" fmla="*/ 1849581 w 5081154"/>
                <a:gd name="connsiteY66" fmla="*/ 5266459 h 5463886"/>
                <a:gd name="connsiteX67" fmla="*/ 1870363 w 5081154"/>
                <a:gd name="connsiteY67" fmla="*/ 5069032 h 5463886"/>
                <a:gd name="connsiteX68" fmla="*/ 1766454 w 5081154"/>
                <a:gd name="connsiteY68" fmla="*/ 5079423 h 5463886"/>
                <a:gd name="connsiteX69" fmla="*/ 1610590 w 5081154"/>
                <a:gd name="connsiteY69" fmla="*/ 4944341 h 5463886"/>
                <a:gd name="connsiteX70" fmla="*/ 1527463 w 5081154"/>
                <a:gd name="connsiteY70" fmla="*/ 5017077 h 5463886"/>
                <a:gd name="connsiteX71" fmla="*/ 1465118 w 5081154"/>
                <a:gd name="connsiteY71" fmla="*/ 5048250 h 5463886"/>
                <a:gd name="connsiteX72" fmla="*/ 1361209 w 5081154"/>
                <a:gd name="connsiteY72" fmla="*/ 5027468 h 5463886"/>
                <a:gd name="connsiteX73" fmla="*/ 1392381 w 5081154"/>
                <a:gd name="connsiteY73" fmla="*/ 5193723 h 5463886"/>
                <a:gd name="connsiteX74" fmla="*/ 1340427 w 5081154"/>
                <a:gd name="connsiteY74" fmla="*/ 5318414 h 5463886"/>
                <a:gd name="connsiteX75" fmla="*/ 1153390 w 5081154"/>
                <a:gd name="connsiteY75" fmla="*/ 5463886 h 5463886"/>
                <a:gd name="connsiteX76" fmla="*/ 1049481 w 5081154"/>
                <a:gd name="connsiteY76" fmla="*/ 5453496 h 5463886"/>
                <a:gd name="connsiteX77" fmla="*/ 1143000 w 5081154"/>
                <a:gd name="connsiteY77" fmla="*/ 5276850 h 5463886"/>
                <a:gd name="connsiteX78" fmla="*/ 997527 w 5081154"/>
                <a:gd name="connsiteY78" fmla="*/ 5339196 h 5463886"/>
                <a:gd name="connsiteX79" fmla="*/ 955963 w 5081154"/>
                <a:gd name="connsiteY79" fmla="*/ 5224896 h 5463886"/>
                <a:gd name="connsiteX80" fmla="*/ 997527 w 5081154"/>
                <a:gd name="connsiteY80" fmla="*/ 5152159 h 5463886"/>
                <a:gd name="connsiteX81" fmla="*/ 924790 w 5081154"/>
                <a:gd name="connsiteY81" fmla="*/ 5110596 h 5463886"/>
                <a:gd name="connsiteX82" fmla="*/ 862445 w 5081154"/>
                <a:gd name="connsiteY82" fmla="*/ 5058641 h 5463886"/>
                <a:gd name="connsiteX83" fmla="*/ 779318 w 5081154"/>
                <a:gd name="connsiteY83" fmla="*/ 5006686 h 5463886"/>
                <a:gd name="connsiteX84" fmla="*/ 675409 w 5081154"/>
                <a:gd name="connsiteY84" fmla="*/ 4892386 h 5463886"/>
                <a:gd name="connsiteX85" fmla="*/ 602672 w 5081154"/>
                <a:gd name="connsiteY85" fmla="*/ 5027468 h 5463886"/>
                <a:gd name="connsiteX86" fmla="*/ 415636 w 5081154"/>
                <a:gd name="connsiteY86" fmla="*/ 5027468 h 5463886"/>
                <a:gd name="connsiteX87" fmla="*/ 353290 w 5081154"/>
                <a:gd name="connsiteY87" fmla="*/ 4965123 h 5463886"/>
                <a:gd name="connsiteX88" fmla="*/ 488372 w 5081154"/>
                <a:gd name="connsiteY88" fmla="*/ 4892386 h 5463886"/>
                <a:gd name="connsiteX89" fmla="*/ 633845 w 5081154"/>
                <a:gd name="connsiteY89" fmla="*/ 4902777 h 5463886"/>
                <a:gd name="connsiteX90" fmla="*/ 748145 w 5081154"/>
                <a:gd name="connsiteY90" fmla="*/ 4798868 h 5463886"/>
                <a:gd name="connsiteX91" fmla="*/ 852054 w 5081154"/>
                <a:gd name="connsiteY91" fmla="*/ 4830041 h 5463886"/>
                <a:gd name="connsiteX92" fmla="*/ 955963 w 5081154"/>
                <a:gd name="connsiteY92" fmla="*/ 4788477 h 5463886"/>
                <a:gd name="connsiteX93" fmla="*/ 976745 w 5081154"/>
                <a:gd name="connsiteY93" fmla="*/ 4861214 h 5463886"/>
                <a:gd name="connsiteX94" fmla="*/ 1039090 w 5081154"/>
                <a:gd name="connsiteY94" fmla="*/ 4694959 h 5463886"/>
                <a:gd name="connsiteX95" fmla="*/ 966354 w 5081154"/>
                <a:gd name="connsiteY95" fmla="*/ 4622223 h 5463886"/>
                <a:gd name="connsiteX96" fmla="*/ 1039090 w 5081154"/>
                <a:gd name="connsiteY96" fmla="*/ 4539096 h 5463886"/>
                <a:gd name="connsiteX97" fmla="*/ 976745 w 5081154"/>
                <a:gd name="connsiteY97" fmla="*/ 4435186 h 5463886"/>
                <a:gd name="connsiteX98" fmla="*/ 997527 w 5081154"/>
                <a:gd name="connsiteY98" fmla="*/ 4341668 h 5463886"/>
                <a:gd name="connsiteX99" fmla="*/ 1028700 w 5081154"/>
                <a:gd name="connsiteY99" fmla="*/ 4102677 h 5463886"/>
                <a:gd name="connsiteX100" fmla="*/ 935181 w 5081154"/>
                <a:gd name="connsiteY100" fmla="*/ 3676650 h 5463886"/>
                <a:gd name="connsiteX101" fmla="*/ 987136 w 5081154"/>
                <a:gd name="connsiteY101" fmla="*/ 3531177 h 5463886"/>
                <a:gd name="connsiteX102" fmla="*/ 1080654 w 5081154"/>
                <a:gd name="connsiteY102" fmla="*/ 3479223 h 5463886"/>
                <a:gd name="connsiteX103" fmla="*/ 1101436 w 5081154"/>
                <a:gd name="connsiteY103" fmla="*/ 3520786 h 5463886"/>
                <a:gd name="connsiteX104" fmla="*/ 1246909 w 5081154"/>
                <a:gd name="connsiteY104" fmla="*/ 3406486 h 5463886"/>
                <a:gd name="connsiteX105" fmla="*/ 1288472 w 5081154"/>
                <a:gd name="connsiteY105" fmla="*/ 3240232 h 5463886"/>
                <a:gd name="connsiteX106" fmla="*/ 1236518 w 5081154"/>
                <a:gd name="connsiteY106" fmla="*/ 3125932 h 5463886"/>
                <a:gd name="connsiteX107" fmla="*/ 1340427 w 5081154"/>
                <a:gd name="connsiteY107" fmla="*/ 3157105 h 5463886"/>
                <a:gd name="connsiteX108" fmla="*/ 1444336 w 5081154"/>
                <a:gd name="connsiteY108" fmla="*/ 3157105 h 5463886"/>
                <a:gd name="connsiteX109" fmla="*/ 1465118 w 5081154"/>
                <a:gd name="connsiteY109" fmla="*/ 3136323 h 5463886"/>
                <a:gd name="connsiteX110" fmla="*/ 1413163 w 5081154"/>
                <a:gd name="connsiteY110" fmla="*/ 2990850 h 5463886"/>
                <a:gd name="connsiteX111" fmla="*/ 1454727 w 5081154"/>
                <a:gd name="connsiteY111" fmla="*/ 2793423 h 5463886"/>
                <a:gd name="connsiteX112" fmla="*/ 1371600 w 5081154"/>
                <a:gd name="connsiteY112" fmla="*/ 2575214 h 5463886"/>
                <a:gd name="connsiteX113" fmla="*/ 1267690 w 5081154"/>
                <a:gd name="connsiteY113" fmla="*/ 2564823 h 5463886"/>
                <a:gd name="connsiteX114" fmla="*/ 1205345 w 5081154"/>
                <a:gd name="connsiteY114" fmla="*/ 2450523 h 5463886"/>
                <a:gd name="connsiteX115" fmla="*/ 1278081 w 5081154"/>
                <a:gd name="connsiteY115" fmla="*/ 2346614 h 5463886"/>
                <a:gd name="connsiteX116" fmla="*/ 1132609 w 5081154"/>
                <a:gd name="connsiteY116" fmla="*/ 2211532 h 5463886"/>
                <a:gd name="connsiteX117" fmla="*/ 1132609 w 5081154"/>
                <a:gd name="connsiteY117" fmla="*/ 2086841 h 5463886"/>
                <a:gd name="connsiteX118" fmla="*/ 1132609 w 5081154"/>
                <a:gd name="connsiteY118" fmla="*/ 2086841 h 5463886"/>
                <a:gd name="connsiteX119" fmla="*/ 1163781 w 5081154"/>
                <a:gd name="connsiteY119" fmla="*/ 1962150 h 5463886"/>
                <a:gd name="connsiteX120" fmla="*/ 1132609 w 5081154"/>
                <a:gd name="connsiteY120" fmla="*/ 1879023 h 5463886"/>
                <a:gd name="connsiteX121" fmla="*/ 1132609 w 5081154"/>
                <a:gd name="connsiteY121" fmla="*/ 1785505 h 5463886"/>
                <a:gd name="connsiteX122" fmla="*/ 1070263 w 5081154"/>
                <a:gd name="connsiteY122" fmla="*/ 1754332 h 5463886"/>
                <a:gd name="connsiteX123" fmla="*/ 955963 w 5081154"/>
                <a:gd name="connsiteY123" fmla="*/ 1816677 h 5463886"/>
                <a:gd name="connsiteX124" fmla="*/ 914400 w 5081154"/>
                <a:gd name="connsiteY124" fmla="*/ 1650423 h 5463886"/>
                <a:gd name="connsiteX125" fmla="*/ 841663 w 5081154"/>
                <a:gd name="connsiteY125" fmla="*/ 1421823 h 5463886"/>
                <a:gd name="connsiteX126" fmla="*/ 654627 w 5081154"/>
                <a:gd name="connsiteY126" fmla="*/ 1328305 h 5463886"/>
                <a:gd name="connsiteX127" fmla="*/ 342900 w 5081154"/>
                <a:gd name="connsiteY127" fmla="*/ 1307523 h 5463886"/>
                <a:gd name="connsiteX128" fmla="*/ 394854 w 5081154"/>
                <a:gd name="connsiteY128" fmla="*/ 1473777 h 5463886"/>
                <a:gd name="connsiteX129" fmla="*/ 270163 w 5081154"/>
                <a:gd name="connsiteY129" fmla="*/ 1546514 h 5463886"/>
                <a:gd name="connsiteX130" fmla="*/ 51954 w 5081154"/>
                <a:gd name="connsiteY130" fmla="*/ 1619250 h 5463886"/>
                <a:gd name="connsiteX131" fmla="*/ 114300 w 5081154"/>
                <a:gd name="connsiteY131" fmla="*/ 1359477 h 5463886"/>
                <a:gd name="connsiteX132" fmla="*/ 10390 w 5081154"/>
                <a:gd name="connsiteY132" fmla="*/ 1099705 h 5463886"/>
                <a:gd name="connsiteX133" fmla="*/ 0 w 5081154"/>
                <a:gd name="connsiteY133" fmla="*/ 798368 h 5463886"/>
                <a:gd name="connsiteX134" fmla="*/ 270163 w 5081154"/>
                <a:gd name="connsiteY134" fmla="*/ 673677 h 5463886"/>
                <a:gd name="connsiteX135" fmla="*/ 571500 w 5081154"/>
                <a:gd name="connsiteY135" fmla="*/ 746414 h 5463886"/>
                <a:gd name="connsiteX136" fmla="*/ 571500 w 5081154"/>
                <a:gd name="connsiteY136" fmla="*/ 538596 h 5463886"/>
                <a:gd name="connsiteX137" fmla="*/ 852054 w 5081154"/>
                <a:gd name="connsiteY137" fmla="*/ 226868 h 5463886"/>
                <a:gd name="connsiteX138" fmla="*/ 1111827 w 5081154"/>
                <a:gd name="connsiteY138" fmla="*/ 112568 h 5463886"/>
                <a:gd name="connsiteX139" fmla="*/ 1211060 w 5081154"/>
                <a:gd name="connsiteY139" fmla="*/ 0 h 5463886"/>
                <a:gd name="connsiteX140" fmla="*/ 1289165 w 5081154"/>
                <a:gd name="connsiteY140" fmla="*/ 31864 h 5463886"/>
                <a:gd name="connsiteX141" fmla="*/ 1325360 w 5081154"/>
                <a:gd name="connsiteY141" fmla="*/ 79489 h 5463886"/>
                <a:gd name="connsiteX142" fmla="*/ 1432040 w 5081154"/>
                <a:gd name="connsiteY142" fmla="*/ 129019 h 5463886"/>
                <a:gd name="connsiteX143" fmla="*/ 1492480 w 5081154"/>
                <a:gd name="connsiteY143" fmla="*/ 233796 h 5463886"/>
                <a:gd name="connsiteX144" fmla="*/ 1489190 w 5081154"/>
                <a:gd name="connsiteY144" fmla="*/ 285229 h 5463886"/>
                <a:gd name="connsiteX145" fmla="*/ 1694930 w 5081154"/>
                <a:gd name="connsiteY145" fmla="*/ 393814 h 5463886"/>
                <a:gd name="connsiteX146" fmla="*/ 1694930 w 5081154"/>
                <a:gd name="connsiteY146" fmla="*/ 523354 h 5463886"/>
                <a:gd name="connsiteX147" fmla="*/ 1710516 w 5081154"/>
                <a:gd name="connsiteY147" fmla="*/ 585874 h 5463886"/>
                <a:gd name="connsiteX148" fmla="*/ 1769225 w 5081154"/>
                <a:gd name="connsiteY148" fmla="*/ 576694 h 5463886"/>
                <a:gd name="connsiteX149" fmla="*/ 1803515 w 5081154"/>
                <a:gd name="connsiteY149" fmla="*/ 618604 h 5463886"/>
                <a:gd name="connsiteX150" fmla="*/ 1830185 w 5081154"/>
                <a:gd name="connsiteY150" fmla="*/ 559549 h 5463886"/>
                <a:gd name="connsiteX151" fmla="*/ 1921625 w 5081154"/>
                <a:gd name="connsiteY151" fmla="*/ 570979 h 5463886"/>
                <a:gd name="connsiteX152" fmla="*/ 1948295 w 5081154"/>
                <a:gd name="connsiteY152" fmla="*/ 511924 h 5463886"/>
                <a:gd name="connsiteX153" fmla="*/ 1870190 w 5081154"/>
                <a:gd name="connsiteY153" fmla="*/ 470014 h 5463886"/>
                <a:gd name="connsiteX154" fmla="*/ 1820660 w 5081154"/>
                <a:gd name="connsiteY154" fmla="*/ 388099 h 5463886"/>
                <a:gd name="connsiteX155" fmla="*/ 1836593 w 5081154"/>
                <a:gd name="connsiteY155" fmla="*/ 347749 h 5463886"/>
                <a:gd name="connsiteX156" fmla="*/ 1976870 w 5081154"/>
                <a:gd name="connsiteY156" fmla="*/ 315709 h 5463886"/>
                <a:gd name="connsiteX157" fmla="*/ 2009255 w 5081154"/>
                <a:gd name="connsiteY157" fmla="*/ 344284 h 5463886"/>
                <a:gd name="connsiteX158" fmla="*/ 2070215 w 5081154"/>
                <a:gd name="connsiteY158" fmla="*/ 344284 h 5463886"/>
                <a:gd name="connsiteX159" fmla="*/ 2098790 w 5081154"/>
                <a:gd name="connsiteY159" fmla="*/ 382384 h 5463886"/>
                <a:gd name="connsiteX160" fmla="*/ 2138795 w 5081154"/>
                <a:gd name="connsiteY160" fmla="*/ 361429 h 5463886"/>
                <a:gd name="connsiteX161" fmla="*/ 2176895 w 5081154"/>
                <a:gd name="connsiteY161" fmla="*/ 384289 h 5463886"/>
                <a:gd name="connsiteX162" fmla="*/ 2235950 w 5081154"/>
                <a:gd name="connsiteY162" fmla="*/ 386194 h 5463886"/>
                <a:gd name="connsiteX163" fmla="*/ 2272145 w 5081154"/>
                <a:gd name="connsiteY163" fmla="*/ 441439 h 5463886"/>
                <a:gd name="connsiteX164" fmla="*/ 2278380 w 5081154"/>
                <a:gd name="connsiteY164" fmla="*/ 529936 h 5463886"/>
                <a:gd name="connsiteX165" fmla="*/ 2321675 w 5081154"/>
                <a:gd name="connsiteY165" fmla="*/ 500494 h 5463886"/>
                <a:gd name="connsiteX166" fmla="*/ 2371205 w 5081154"/>
                <a:gd name="connsiteY166" fmla="*/ 523354 h 5463886"/>
                <a:gd name="connsiteX167" fmla="*/ 2401685 w 5081154"/>
                <a:gd name="connsiteY167" fmla="*/ 403339 h 5463886"/>
                <a:gd name="connsiteX168" fmla="*/ 2375015 w 5081154"/>
                <a:gd name="connsiteY168" fmla="*/ 235699 h 5463886"/>
                <a:gd name="connsiteX169" fmla="*/ 2392160 w 5081154"/>
                <a:gd name="connsiteY169" fmla="*/ 176644 h 5463886"/>
                <a:gd name="connsiteX170" fmla="*/ 2543001 w 5081154"/>
                <a:gd name="connsiteY170" fmla="*/ 128501 h 5463886"/>
                <a:gd name="connsiteX171" fmla="*/ 2580755 w 5081154"/>
                <a:gd name="connsiteY171" fmla="*/ 163309 h 5463886"/>
                <a:gd name="connsiteX172" fmla="*/ 2573135 w 5081154"/>
                <a:gd name="connsiteY172" fmla="*/ 266179 h 5463886"/>
                <a:gd name="connsiteX173" fmla="*/ 2628380 w 5081154"/>
                <a:gd name="connsiteY173" fmla="*/ 292849 h 5463886"/>
                <a:gd name="connsiteX174" fmla="*/ 2667519 w 5081154"/>
                <a:gd name="connsiteY174" fmla="*/ 355369 h 5463886"/>
                <a:gd name="connsiteX175" fmla="*/ 2662670 w 5081154"/>
                <a:gd name="connsiteY175" fmla="*/ 353809 h 5463886"/>
                <a:gd name="connsiteX176" fmla="*/ 2943398 w 5081154"/>
                <a:gd name="connsiteY176" fmla="*/ 307051 h 5463886"/>
                <a:gd name="connsiteX177" fmla="*/ 2978900 w 5081154"/>
                <a:gd name="connsiteY177" fmla="*/ 344284 h 5463886"/>
                <a:gd name="connsiteX178" fmla="*/ 3076055 w 5081154"/>
                <a:gd name="connsiteY178" fmla="*/ 290944 h 5463886"/>
                <a:gd name="connsiteX179" fmla="*/ 3125585 w 5081154"/>
                <a:gd name="connsiteY179" fmla="*/ 351904 h 5463886"/>
                <a:gd name="connsiteX180" fmla="*/ 3125585 w 5081154"/>
                <a:gd name="connsiteY180" fmla="*/ 416674 h 5463886"/>
                <a:gd name="connsiteX181" fmla="*/ 3265170 w 5081154"/>
                <a:gd name="connsiteY181" fmla="*/ 480233 h 5463886"/>
                <a:gd name="connsiteX182" fmla="*/ 3287510 w 5081154"/>
                <a:gd name="connsiteY182" fmla="*/ 538594 h 5463886"/>
                <a:gd name="connsiteX183" fmla="*/ 3247678 w 5081154"/>
                <a:gd name="connsiteY183" fmla="*/ 571500 h 5463886"/>
                <a:gd name="connsiteX184" fmla="*/ 3358861 w 5081154"/>
                <a:gd name="connsiteY184" fmla="*/ 710219 h 5463886"/>
                <a:gd name="connsiteX185" fmla="*/ 3359900 w 5081154"/>
                <a:gd name="connsiteY185" fmla="*/ 828154 h 5463886"/>
                <a:gd name="connsiteX186" fmla="*/ 3411335 w 5081154"/>
                <a:gd name="connsiteY186" fmla="*/ 860539 h 5463886"/>
                <a:gd name="connsiteX187" fmla="*/ 3436446 w 5081154"/>
                <a:gd name="connsiteY187" fmla="*/ 919422 h 5463886"/>
                <a:gd name="connsiteX188" fmla="*/ 3647209 w 5081154"/>
                <a:gd name="connsiteY188" fmla="*/ 1037359 h 5463886"/>
                <a:gd name="connsiteX189" fmla="*/ 3643745 w 5081154"/>
                <a:gd name="connsiteY189" fmla="*/ 1098664 h 5463886"/>
                <a:gd name="connsiteX190" fmla="*/ 3706783 w 5081154"/>
                <a:gd name="connsiteY190" fmla="*/ 1141095 h 5463886"/>
                <a:gd name="connsiteX0" fmla="*/ 3706783 w 5081154"/>
                <a:gd name="connsiteY0" fmla="*/ 1141095 h 5463886"/>
                <a:gd name="connsiteX1" fmla="*/ 3647209 w 5081154"/>
                <a:gd name="connsiteY1" fmla="*/ 1276350 h 5463886"/>
                <a:gd name="connsiteX2" fmla="*/ 3633874 w 5081154"/>
                <a:gd name="connsiteY2" fmla="*/ 1352723 h 5463886"/>
                <a:gd name="connsiteX3" fmla="*/ 3566852 w 5081154"/>
                <a:gd name="connsiteY3" fmla="*/ 1411605 h 5463886"/>
                <a:gd name="connsiteX4" fmla="*/ 3595254 w 5081154"/>
                <a:gd name="connsiteY4" fmla="*/ 1494559 h 5463886"/>
                <a:gd name="connsiteX5" fmla="*/ 3678381 w 5081154"/>
                <a:gd name="connsiteY5" fmla="*/ 1525732 h 5463886"/>
                <a:gd name="connsiteX6" fmla="*/ 3688772 w 5081154"/>
                <a:gd name="connsiteY6" fmla="*/ 1640032 h 5463886"/>
                <a:gd name="connsiteX7" fmla="*/ 3733107 w 5081154"/>
                <a:gd name="connsiteY7" fmla="*/ 1658043 h 5463886"/>
                <a:gd name="connsiteX8" fmla="*/ 3758911 w 5081154"/>
                <a:gd name="connsiteY8" fmla="*/ 1778751 h 5463886"/>
                <a:gd name="connsiteX9" fmla="*/ 3791642 w 5081154"/>
                <a:gd name="connsiteY9" fmla="*/ 1787236 h 5463886"/>
                <a:gd name="connsiteX10" fmla="*/ 3824720 w 5081154"/>
                <a:gd name="connsiteY10" fmla="*/ 1945178 h 5463886"/>
                <a:gd name="connsiteX11" fmla="*/ 3901959 w 5081154"/>
                <a:gd name="connsiteY11" fmla="*/ 1990379 h 5463886"/>
                <a:gd name="connsiteX12" fmla="*/ 3958936 w 5081154"/>
                <a:gd name="connsiteY12" fmla="*/ 2076450 h 5463886"/>
                <a:gd name="connsiteX13" fmla="*/ 4171257 w 5081154"/>
                <a:gd name="connsiteY13" fmla="*/ 2119053 h 5463886"/>
                <a:gd name="connsiteX14" fmla="*/ 4209530 w 5081154"/>
                <a:gd name="connsiteY14" fmla="*/ 2159749 h 5463886"/>
                <a:gd name="connsiteX15" fmla="*/ 4219055 w 5081154"/>
                <a:gd name="connsiteY15" fmla="*/ 2220709 h 5463886"/>
                <a:gd name="connsiteX16" fmla="*/ 4404013 w 5081154"/>
                <a:gd name="connsiteY16" fmla="*/ 2470266 h 5463886"/>
                <a:gd name="connsiteX17" fmla="*/ 4447309 w 5081154"/>
                <a:gd name="connsiteY17" fmla="*/ 2429741 h 5463886"/>
                <a:gd name="connsiteX18" fmla="*/ 4603172 w 5081154"/>
                <a:gd name="connsiteY18" fmla="*/ 2575214 h 5463886"/>
                <a:gd name="connsiteX19" fmla="*/ 4603172 w 5081154"/>
                <a:gd name="connsiteY19" fmla="*/ 2658341 h 5463886"/>
                <a:gd name="connsiteX20" fmla="*/ 4711584 w 5081154"/>
                <a:gd name="connsiteY20" fmla="*/ 2760345 h 5463886"/>
                <a:gd name="connsiteX21" fmla="*/ 4777220 w 5081154"/>
                <a:gd name="connsiteY21" fmla="*/ 2723629 h 5463886"/>
                <a:gd name="connsiteX22" fmla="*/ 4831772 w 5081154"/>
                <a:gd name="connsiteY22" fmla="*/ 2741468 h 5463886"/>
                <a:gd name="connsiteX23" fmla="*/ 4897755 w 5081154"/>
                <a:gd name="connsiteY23" fmla="*/ 2862522 h 5463886"/>
                <a:gd name="connsiteX24" fmla="*/ 4966854 w 5081154"/>
                <a:gd name="connsiteY24" fmla="*/ 2868237 h 5463886"/>
                <a:gd name="connsiteX25" fmla="*/ 5062277 w 5081154"/>
                <a:gd name="connsiteY25" fmla="*/ 3052156 h 5463886"/>
                <a:gd name="connsiteX26" fmla="*/ 5034395 w 5081154"/>
                <a:gd name="connsiteY26" fmla="*/ 3144634 h 5463886"/>
                <a:gd name="connsiteX27" fmla="*/ 5081154 w 5081154"/>
                <a:gd name="connsiteY27" fmla="*/ 3167496 h 5463886"/>
                <a:gd name="connsiteX28" fmla="*/ 5043920 w 5081154"/>
                <a:gd name="connsiteY28" fmla="*/ 3209404 h 5463886"/>
                <a:gd name="connsiteX29" fmla="*/ 5060372 w 5081154"/>
                <a:gd name="connsiteY29" fmla="*/ 3261014 h 5463886"/>
                <a:gd name="connsiteX30" fmla="*/ 5056562 w 5081154"/>
                <a:gd name="connsiteY30" fmla="*/ 3310024 h 5463886"/>
                <a:gd name="connsiteX31" fmla="*/ 4954731 w 5081154"/>
                <a:gd name="connsiteY31" fmla="*/ 3466061 h 5463886"/>
                <a:gd name="connsiteX32" fmla="*/ 4748645 w 5081154"/>
                <a:gd name="connsiteY32" fmla="*/ 3354532 h 5463886"/>
                <a:gd name="connsiteX33" fmla="*/ 4665518 w 5081154"/>
                <a:gd name="connsiteY33" fmla="*/ 3406486 h 5463886"/>
                <a:gd name="connsiteX34" fmla="*/ 4623954 w 5081154"/>
                <a:gd name="connsiteY34" fmla="*/ 3678209 h 5463886"/>
                <a:gd name="connsiteX35" fmla="*/ 4470861 w 5081154"/>
                <a:gd name="connsiteY35" fmla="*/ 3823855 h 5463886"/>
                <a:gd name="connsiteX36" fmla="*/ 4226155 w 5081154"/>
                <a:gd name="connsiteY36" fmla="*/ 3898669 h 5463886"/>
                <a:gd name="connsiteX37" fmla="*/ 4137313 w 5081154"/>
                <a:gd name="connsiteY37" fmla="*/ 3964825 h 5463886"/>
                <a:gd name="connsiteX38" fmla="*/ 4052281 w 5081154"/>
                <a:gd name="connsiteY38" fmla="*/ 3984567 h 5463886"/>
                <a:gd name="connsiteX39" fmla="*/ 3954260 w 5081154"/>
                <a:gd name="connsiteY39" fmla="*/ 4081894 h 5463886"/>
                <a:gd name="connsiteX40" fmla="*/ 3903864 w 5081154"/>
                <a:gd name="connsiteY40" fmla="*/ 4169179 h 5463886"/>
                <a:gd name="connsiteX41" fmla="*/ 4042063 w 5081154"/>
                <a:gd name="connsiteY41" fmla="*/ 4383232 h 5463886"/>
                <a:gd name="connsiteX42" fmla="*/ 4083800 w 5081154"/>
                <a:gd name="connsiteY42" fmla="*/ 4403839 h 5463886"/>
                <a:gd name="connsiteX43" fmla="*/ 4167793 w 5081154"/>
                <a:gd name="connsiteY43" fmla="*/ 4559877 h 5463886"/>
                <a:gd name="connsiteX44" fmla="*/ 4083627 w 5081154"/>
                <a:gd name="connsiteY44" fmla="*/ 4736523 h 5463886"/>
                <a:gd name="connsiteX45" fmla="*/ 4076007 w 5081154"/>
                <a:gd name="connsiteY45" fmla="*/ 4806315 h 5463886"/>
                <a:gd name="connsiteX46" fmla="*/ 4229965 w 5081154"/>
                <a:gd name="connsiteY46" fmla="*/ 4811164 h 5463886"/>
                <a:gd name="connsiteX47" fmla="*/ 4260272 w 5081154"/>
                <a:gd name="connsiteY47" fmla="*/ 4892386 h 5463886"/>
                <a:gd name="connsiteX48" fmla="*/ 4197927 w 5081154"/>
                <a:gd name="connsiteY48" fmla="*/ 5214505 h 5463886"/>
                <a:gd name="connsiteX49" fmla="*/ 3948545 w 5081154"/>
                <a:gd name="connsiteY49" fmla="*/ 5048250 h 5463886"/>
                <a:gd name="connsiteX50" fmla="*/ 4000500 w 5081154"/>
                <a:gd name="connsiteY50" fmla="*/ 4985905 h 5463886"/>
                <a:gd name="connsiteX51" fmla="*/ 3927763 w 5081154"/>
                <a:gd name="connsiteY51" fmla="*/ 4944341 h 5463886"/>
                <a:gd name="connsiteX52" fmla="*/ 3927763 w 5081154"/>
                <a:gd name="connsiteY52" fmla="*/ 4871605 h 5463886"/>
                <a:gd name="connsiteX53" fmla="*/ 3771900 w 5081154"/>
                <a:gd name="connsiteY53" fmla="*/ 4881996 h 5463886"/>
                <a:gd name="connsiteX54" fmla="*/ 3667990 w 5081154"/>
                <a:gd name="connsiteY54" fmla="*/ 4933950 h 5463886"/>
                <a:gd name="connsiteX55" fmla="*/ 3564081 w 5081154"/>
                <a:gd name="connsiteY55" fmla="*/ 4830041 h 5463886"/>
                <a:gd name="connsiteX56" fmla="*/ 3356263 w 5081154"/>
                <a:gd name="connsiteY56" fmla="*/ 4850823 h 5463886"/>
                <a:gd name="connsiteX57" fmla="*/ 3356263 w 5081154"/>
                <a:gd name="connsiteY57" fmla="*/ 4726132 h 5463886"/>
                <a:gd name="connsiteX58" fmla="*/ 3273136 w 5081154"/>
                <a:gd name="connsiteY58" fmla="*/ 4819650 h 5463886"/>
                <a:gd name="connsiteX59" fmla="*/ 3293918 w 5081154"/>
                <a:gd name="connsiteY59" fmla="*/ 4933950 h 5463886"/>
                <a:gd name="connsiteX60" fmla="*/ 2930236 w 5081154"/>
                <a:gd name="connsiteY60" fmla="*/ 4933950 h 5463886"/>
                <a:gd name="connsiteX61" fmla="*/ 2670463 w 5081154"/>
                <a:gd name="connsiteY61" fmla="*/ 4954732 h 5463886"/>
                <a:gd name="connsiteX62" fmla="*/ 2628900 w 5081154"/>
                <a:gd name="connsiteY62" fmla="*/ 5120986 h 5463886"/>
                <a:gd name="connsiteX63" fmla="*/ 2441863 w 5081154"/>
                <a:gd name="connsiteY63" fmla="*/ 5120986 h 5463886"/>
                <a:gd name="connsiteX64" fmla="*/ 2369127 w 5081154"/>
                <a:gd name="connsiteY64" fmla="*/ 5204114 h 5463886"/>
                <a:gd name="connsiteX65" fmla="*/ 2265218 w 5081154"/>
                <a:gd name="connsiteY65" fmla="*/ 5276850 h 5463886"/>
                <a:gd name="connsiteX66" fmla="*/ 1849581 w 5081154"/>
                <a:gd name="connsiteY66" fmla="*/ 5266459 h 5463886"/>
                <a:gd name="connsiteX67" fmla="*/ 1870363 w 5081154"/>
                <a:gd name="connsiteY67" fmla="*/ 5069032 h 5463886"/>
                <a:gd name="connsiteX68" fmla="*/ 1766454 w 5081154"/>
                <a:gd name="connsiteY68" fmla="*/ 5079423 h 5463886"/>
                <a:gd name="connsiteX69" fmla="*/ 1610590 w 5081154"/>
                <a:gd name="connsiteY69" fmla="*/ 4944341 h 5463886"/>
                <a:gd name="connsiteX70" fmla="*/ 1527463 w 5081154"/>
                <a:gd name="connsiteY70" fmla="*/ 5017077 h 5463886"/>
                <a:gd name="connsiteX71" fmla="*/ 1465118 w 5081154"/>
                <a:gd name="connsiteY71" fmla="*/ 5048250 h 5463886"/>
                <a:gd name="connsiteX72" fmla="*/ 1361209 w 5081154"/>
                <a:gd name="connsiteY72" fmla="*/ 5027468 h 5463886"/>
                <a:gd name="connsiteX73" fmla="*/ 1392381 w 5081154"/>
                <a:gd name="connsiteY73" fmla="*/ 5193723 h 5463886"/>
                <a:gd name="connsiteX74" fmla="*/ 1340427 w 5081154"/>
                <a:gd name="connsiteY74" fmla="*/ 5318414 h 5463886"/>
                <a:gd name="connsiteX75" fmla="*/ 1153390 w 5081154"/>
                <a:gd name="connsiteY75" fmla="*/ 5463886 h 5463886"/>
                <a:gd name="connsiteX76" fmla="*/ 1049481 w 5081154"/>
                <a:gd name="connsiteY76" fmla="*/ 5453496 h 5463886"/>
                <a:gd name="connsiteX77" fmla="*/ 1143000 w 5081154"/>
                <a:gd name="connsiteY77" fmla="*/ 5276850 h 5463886"/>
                <a:gd name="connsiteX78" fmla="*/ 997527 w 5081154"/>
                <a:gd name="connsiteY78" fmla="*/ 5339196 h 5463886"/>
                <a:gd name="connsiteX79" fmla="*/ 955963 w 5081154"/>
                <a:gd name="connsiteY79" fmla="*/ 5224896 h 5463886"/>
                <a:gd name="connsiteX80" fmla="*/ 997527 w 5081154"/>
                <a:gd name="connsiteY80" fmla="*/ 5152159 h 5463886"/>
                <a:gd name="connsiteX81" fmla="*/ 924790 w 5081154"/>
                <a:gd name="connsiteY81" fmla="*/ 5110596 h 5463886"/>
                <a:gd name="connsiteX82" fmla="*/ 862445 w 5081154"/>
                <a:gd name="connsiteY82" fmla="*/ 5058641 h 5463886"/>
                <a:gd name="connsiteX83" fmla="*/ 779318 w 5081154"/>
                <a:gd name="connsiteY83" fmla="*/ 5006686 h 5463886"/>
                <a:gd name="connsiteX84" fmla="*/ 675409 w 5081154"/>
                <a:gd name="connsiteY84" fmla="*/ 4892386 h 5463886"/>
                <a:gd name="connsiteX85" fmla="*/ 602672 w 5081154"/>
                <a:gd name="connsiteY85" fmla="*/ 5027468 h 5463886"/>
                <a:gd name="connsiteX86" fmla="*/ 415636 w 5081154"/>
                <a:gd name="connsiteY86" fmla="*/ 5027468 h 5463886"/>
                <a:gd name="connsiteX87" fmla="*/ 353290 w 5081154"/>
                <a:gd name="connsiteY87" fmla="*/ 4965123 h 5463886"/>
                <a:gd name="connsiteX88" fmla="*/ 488372 w 5081154"/>
                <a:gd name="connsiteY88" fmla="*/ 4892386 h 5463886"/>
                <a:gd name="connsiteX89" fmla="*/ 633845 w 5081154"/>
                <a:gd name="connsiteY89" fmla="*/ 4902777 h 5463886"/>
                <a:gd name="connsiteX90" fmla="*/ 748145 w 5081154"/>
                <a:gd name="connsiteY90" fmla="*/ 4798868 h 5463886"/>
                <a:gd name="connsiteX91" fmla="*/ 852054 w 5081154"/>
                <a:gd name="connsiteY91" fmla="*/ 4830041 h 5463886"/>
                <a:gd name="connsiteX92" fmla="*/ 955963 w 5081154"/>
                <a:gd name="connsiteY92" fmla="*/ 4788477 h 5463886"/>
                <a:gd name="connsiteX93" fmla="*/ 976745 w 5081154"/>
                <a:gd name="connsiteY93" fmla="*/ 4861214 h 5463886"/>
                <a:gd name="connsiteX94" fmla="*/ 1039090 w 5081154"/>
                <a:gd name="connsiteY94" fmla="*/ 4694959 h 5463886"/>
                <a:gd name="connsiteX95" fmla="*/ 966354 w 5081154"/>
                <a:gd name="connsiteY95" fmla="*/ 4622223 h 5463886"/>
                <a:gd name="connsiteX96" fmla="*/ 1039090 w 5081154"/>
                <a:gd name="connsiteY96" fmla="*/ 4539096 h 5463886"/>
                <a:gd name="connsiteX97" fmla="*/ 976745 w 5081154"/>
                <a:gd name="connsiteY97" fmla="*/ 4435186 h 5463886"/>
                <a:gd name="connsiteX98" fmla="*/ 997527 w 5081154"/>
                <a:gd name="connsiteY98" fmla="*/ 4341668 h 5463886"/>
                <a:gd name="connsiteX99" fmla="*/ 1028700 w 5081154"/>
                <a:gd name="connsiteY99" fmla="*/ 4102677 h 5463886"/>
                <a:gd name="connsiteX100" fmla="*/ 935181 w 5081154"/>
                <a:gd name="connsiteY100" fmla="*/ 3676650 h 5463886"/>
                <a:gd name="connsiteX101" fmla="*/ 987136 w 5081154"/>
                <a:gd name="connsiteY101" fmla="*/ 3531177 h 5463886"/>
                <a:gd name="connsiteX102" fmla="*/ 1080654 w 5081154"/>
                <a:gd name="connsiteY102" fmla="*/ 3479223 h 5463886"/>
                <a:gd name="connsiteX103" fmla="*/ 1101436 w 5081154"/>
                <a:gd name="connsiteY103" fmla="*/ 3520786 h 5463886"/>
                <a:gd name="connsiteX104" fmla="*/ 1246909 w 5081154"/>
                <a:gd name="connsiteY104" fmla="*/ 3406486 h 5463886"/>
                <a:gd name="connsiteX105" fmla="*/ 1288472 w 5081154"/>
                <a:gd name="connsiteY105" fmla="*/ 3240232 h 5463886"/>
                <a:gd name="connsiteX106" fmla="*/ 1236518 w 5081154"/>
                <a:gd name="connsiteY106" fmla="*/ 3125932 h 5463886"/>
                <a:gd name="connsiteX107" fmla="*/ 1340427 w 5081154"/>
                <a:gd name="connsiteY107" fmla="*/ 3157105 h 5463886"/>
                <a:gd name="connsiteX108" fmla="*/ 1444336 w 5081154"/>
                <a:gd name="connsiteY108" fmla="*/ 3157105 h 5463886"/>
                <a:gd name="connsiteX109" fmla="*/ 1465118 w 5081154"/>
                <a:gd name="connsiteY109" fmla="*/ 3136323 h 5463886"/>
                <a:gd name="connsiteX110" fmla="*/ 1413163 w 5081154"/>
                <a:gd name="connsiteY110" fmla="*/ 2990850 h 5463886"/>
                <a:gd name="connsiteX111" fmla="*/ 1454727 w 5081154"/>
                <a:gd name="connsiteY111" fmla="*/ 2793423 h 5463886"/>
                <a:gd name="connsiteX112" fmla="*/ 1371600 w 5081154"/>
                <a:gd name="connsiteY112" fmla="*/ 2575214 h 5463886"/>
                <a:gd name="connsiteX113" fmla="*/ 1267690 w 5081154"/>
                <a:gd name="connsiteY113" fmla="*/ 2564823 h 5463886"/>
                <a:gd name="connsiteX114" fmla="*/ 1205345 w 5081154"/>
                <a:gd name="connsiteY114" fmla="*/ 2450523 h 5463886"/>
                <a:gd name="connsiteX115" fmla="*/ 1278081 w 5081154"/>
                <a:gd name="connsiteY115" fmla="*/ 2346614 h 5463886"/>
                <a:gd name="connsiteX116" fmla="*/ 1132609 w 5081154"/>
                <a:gd name="connsiteY116" fmla="*/ 2211532 h 5463886"/>
                <a:gd name="connsiteX117" fmla="*/ 1132609 w 5081154"/>
                <a:gd name="connsiteY117" fmla="*/ 2086841 h 5463886"/>
                <a:gd name="connsiteX118" fmla="*/ 1132609 w 5081154"/>
                <a:gd name="connsiteY118" fmla="*/ 2086841 h 5463886"/>
                <a:gd name="connsiteX119" fmla="*/ 1163781 w 5081154"/>
                <a:gd name="connsiteY119" fmla="*/ 1962150 h 5463886"/>
                <a:gd name="connsiteX120" fmla="*/ 1132609 w 5081154"/>
                <a:gd name="connsiteY120" fmla="*/ 1879023 h 5463886"/>
                <a:gd name="connsiteX121" fmla="*/ 1132609 w 5081154"/>
                <a:gd name="connsiteY121" fmla="*/ 1785505 h 5463886"/>
                <a:gd name="connsiteX122" fmla="*/ 1070263 w 5081154"/>
                <a:gd name="connsiteY122" fmla="*/ 1754332 h 5463886"/>
                <a:gd name="connsiteX123" fmla="*/ 955963 w 5081154"/>
                <a:gd name="connsiteY123" fmla="*/ 1816677 h 5463886"/>
                <a:gd name="connsiteX124" fmla="*/ 914400 w 5081154"/>
                <a:gd name="connsiteY124" fmla="*/ 1650423 h 5463886"/>
                <a:gd name="connsiteX125" fmla="*/ 841663 w 5081154"/>
                <a:gd name="connsiteY125" fmla="*/ 1421823 h 5463886"/>
                <a:gd name="connsiteX126" fmla="*/ 654627 w 5081154"/>
                <a:gd name="connsiteY126" fmla="*/ 1328305 h 5463886"/>
                <a:gd name="connsiteX127" fmla="*/ 342900 w 5081154"/>
                <a:gd name="connsiteY127" fmla="*/ 1307523 h 5463886"/>
                <a:gd name="connsiteX128" fmla="*/ 394854 w 5081154"/>
                <a:gd name="connsiteY128" fmla="*/ 1473777 h 5463886"/>
                <a:gd name="connsiteX129" fmla="*/ 270163 w 5081154"/>
                <a:gd name="connsiteY129" fmla="*/ 1546514 h 5463886"/>
                <a:gd name="connsiteX130" fmla="*/ 51954 w 5081154"/>
                <a:gd name="connsiteY130" fmla="*/ 1619250 h 5463886"/>
                <a:gd name="connsiteX131" fmla="*/ 114300 w 5081154"/>
                <a:gd name="connsiteY131" fmla="*/ 1359477 h 5463886"/>
                <a:gd name="connsiteX132" fmla="*/ 10390 w 5081154"/>
                <a:gd name="connsiteY132" fmla="*/ 1099705 h 5463886"/>
                <a:gd name="connsiteX133" fmla="*/ 0 w 5081154"/>
                <a:gd name="connsiteY133" fmla="*/ 798368 h 5463886"/>
                <a:gd name="connsiteX134" fmla="*/ 270163 w 5081154"/>
                <a:gd name="connsiteY134" fmla="*/ 673677 h 5463886"/>
                <a:gd name="connsiteX135" fmla="*/ 571500 w 5081154"/>
                <a:gd name="connsiteY135" fmla="*/ 746414 h 5463886"/>
                <a:gd name="connsiteX136" fmla="*/ 571500 w 5081154"/>
                <a:gd name="connsiteY136" fmla="*/ 538596 h 5463886"/>
                <a:gd name="connsiteX137" fmla="*/ 852054 w 5081154"/>
                <a:gd name="connsiteY137" fmla="*/ 226868 h 5463886"/>
                <a:gd name="connsiteX138" fmla="*/ 1111827 w 5081154"/>
                <a:gd name="connsiteY138" fmla="*/ 112568 h 5463886"/>
                <a:gd name="connsiteX139" fmla="*/ 1211060 w 5081154"/>
                <a:gd name="connsiteY139" fmla="*/ 0 h 5463886"/>
                <a:gd name="connsiteX140" fmla="*/ 1289165 w 5081154"/>
                <a:gd name="connsiteY140" fmla="*/ 31864 h 5463886"/>
                <a:gd name="connsiteX141" fmla="*/ 1325360 w 5081154"/>
                <a:gd name="connsiteY141" fmla="*/ 79489 h 5463886"/>
                <a:gd name="connsiteX142" fmla="*/ 1432040 w 5081154"/>
                <a:gd name="connsiteY142" fmla="*/ 129019 h 5463886"/>
                <a:gd name="connsiteX143" fmla="*/ 1492480 w 5081154"/>
                <a:gd name="connsiteY143" fmla="*/ 233796 h 5463886"/>
                <a:gd name="connsiteX144" fmla="*/ 1489190 w 5081154"/>
                <a:gd name="connsiteY144" fmla="*/ 285229 h 5463886"/>
                <a:gd name="connsiteX145" fmla="*/ 1694930 w 5081154"/>
                <a:gd name="connsiteY145" fmla="*/ 393814 h 5463886"/>
                <a:gd name="connsiteX146" fmla="*/ 1694930 w 5081154"/>
                <a:gd name="connsiteY146" fmla="*/ 523354 h 5463886"/>
                <a:gd name="connsiteX147" fmla="*/ 1710516 w 5081154"/>
                <a:gd name="connsiteY147" fmla="*/ 585874 h 5463886"/>
                <a:gd name="connsiteX148" fmla="*/ 1769225 w 5081154"/>
                <a:gd name="connsiteY148" fmla="*/ 576694 h 5463886"/>
                <a:gd name="connsiteX149" fmla="*/ 1803515 w 5081154"/>
                <a:gd name="connsiteY149" fmla="*/ 618604 h 5463886"/>
                <a:gd name="connsiteX150" fmla="*/ 1830185 w 5081154"/>
                <a:gd name="connsiteY150" fmla="*/ 559549 h 5463886"/>
                <a:gd name="connsiteX151" fmla="*/ 1921625 w 5081154"/>
                <a:gd name="connsiteY151" fmla="*/ 570979 h 5463886"/>
                <a:gd name="connsiteX152" fmla="*/ 1948295 w 5081154"/>
                <a:gd name="connsiteY152" fmla="*/ 511924 h 5463886"/>
                <a:gd name="connsiteX153" fmla="*/ 1870190 w 5081154"/>
                <a:gd name="connsiteY153" fmla="*/ 470014 h 5463886"/>
                <a:gd name="connsiteX154" fmla="*/ 1820660 w 5081154"/>
                <a:gd name="connsiteY154" fmla="*/ 388099 h 5463886"/>
                <a:gd name="connsiteX155" fmla="*/ 1836593 w 5081154"/>
                <a:gd name="connsiteY155" fmla="*/ 347749 h 5463886"/>
                <a:gd name="connsiteX156" fmla="*/ 1976870 w 5081154"/>
                <a:gd name="connsiteY156" fmla="*/ 315709 h 5463886"/>
                <a:gd name="connsiteX157" fmla="*/ 2009255 w 5081154"/>
                <a:gd name="connsiteY157" fmla="*/ 344284 h 5463886"/>
                <a:gd name="connsiteX158" fmla="*/ 2070215 w 5081154"/>
                <a:gd name="connsiteY158" fmla="*/ 344284 h 5463886"/>
                <a:gd name="connsiteX159" fmla="*/ 2098790 w 5081154"/>
                <a:gd name="connsiteY159" fmla="*/ 382384 h 5463886"/>
                <a:gd name="connsiteX160" fmla="*/ 2138795 w 5081154"/>
                <a:gd name="connsiteY160" fmla="*/ 361429 h 5463886"/>
                <a:gd name="connsiteX161" fmla="*/ 2176895 w 5081154"/>
                <a:gd name="connsiteY161" fmla="*/ 384289 h 5463886"/>
                <a:gd name="connsiteX162" fmla="*/ 2235950 w 5081154"/>
                <a:gd name="connsiteY162" fmla="*/ 386194 h 5463886"/>
                <a:gd name="connsiteX163" fmla="*/ 2272145 w 5081154"/>
                <a:gd name="connsiteY163" fmla="*/ 441439 h 5463886"/>
                <a:gd name="connsiteX164" fmla="*/ 2278380 w 5081154"/>
                <a:gd name="connsiteY164" fmla="*/ 529936 h 5463886"/>
                <a:gd name="connsiteX165" fmla="*/ 2321675 w 5081154"/>
                <a:gd name="connsiteY165" fmla="*/ 500494 h 5463886"/>
                <a:gd name="connsiteX166" fmla="*/ 2371205 w 5081154"/>
                <a:gd name="connsiteY166" fmla="*/ 523354 h 5463886"/>
                <a:gd name="connsiteX167" fmla="*/ 2401685 w 5081154"/>
                <a:gd name="connsiteY167" fmla="*/ 403339 h 5463886"/>
                <a:gd name="connsiteX168" fmla="*/ 2375015 w 5081154"/>
                <a:gd name="connsiteY168" fmla="*/ 235699 h 5463886"/>
                <a:gd name="connsiteX169" fmla="*/ 2392160 w 5081154"/>
                <a:gd name="connsiteY169" fmla="*/ 176644 h 5463886"/>
                <a:gd name="connsiteX170" fmla="*/ 2543001 w 5081154"/>
                <a:gd name="connsiteY170" fmla="*/ 128501 h 5463886"/>
                <a:gd name="connsiteX171" fmla="*/ 2580755 w 5081154"/>
                <a:gd name="connsiteY171" fmla="*/ 163309 h 5463886"/>
                <a:gd name="connsiteX172" fmla="*/ 2573135 w 5081154"/>
                <a:gd name="connsiteY172" fmla="*/ 266179 h 5463886"/>
                <a:gd name="connsiteX173" fmla="*/ 2628380 w 5081154"/>
                <a:gd name="connsiteY173" fmla="*/ 292849 h 5463886"/>
                <a:gd name="connsiteX174" fmla="*/ 2667519 w 5081154"/>
                <a:gd name="connsiteY174" fmla="*/ 355369 h 5463886"/>
                <a:gd name="connsiteX175" fmla="*/ 2662670 w 5081154"/>
                <a:gd name="connsiteY175" fmla="*/ 353809 h 5463886"/>
                <a:gd name="connsiteX176" fmla="*/ 2943398 w 5081154"/>
                <a:gd name="connsiteY176" fmla="*/ 307051 h 5463886"/>
                <a:gd name="connsiteX177" fmla="*/ 2978900 w 5081154"/>
                <a:gd name="connsiteY177" fmla="*/ 344284 h 5463886"/>
                <a:gd name="connsiteX178" fmla="*/ 3076055 w 5081154"/>
                <a:gd name="connsiteY178" fmla="*/ 290944 h 5463886"/>
                <a:gd name="connsiteX179" fmla="*/ 3125585 w 5081154"/>
                <a:gd name="connsiteY179" fmla="*/ 351904 h 5463886"/>
                <a:gd name="connsiteX180" fmla="*/ 3125585 w 5081154"/>
                <a:gd name="connsiteY180" fmla="*/ 416674 h 5463886"/>
                <a:gd name="connsiteX181" fmla="*/ 3265170 w 5081154"/>
                <a:gd name="connsiteY181" fmla="*/ 480233 h 5463886"/>
                <a:gd name="connsiteX182" fmla="*/ 3287510 w 5081154"/>
                <a:gd name="connsiteY182" fmla="*/ 538594 h 5463886"/>
                <a:gd name="connsiteX183" fmla="*/ 3247678 w 5081154"/>
                <a:gd name="connsiteY183" fmla="*/ 571500 h 5463886"/>
                <a:gd name="connsiteX184" fmla="*/ 3358861 w 5081154"/>
                <a:gd name="connsiteY184" fmla="*/ 710219 h 5463886"/>
                <a:gd name="connsiteX185" fmla="*/ 3359900 w 5081154"/>
                <a:gd name="connsiteY185" fmla="*/ 828154 h 5463886"/>
                <a:gd name="connsiteX186" fmla="*/ 3411335 w 5081154"/>
                <a:gd name="connsiteY186" fmla="*/ 860539 h 5463886"/>
                <a:gd name="connsiteX187" fmla="*/ 3436446 w 5081154"/>
                <a:gd name="connsiteY187" fmla="*/ 919422 h 5463886"/>
                <a:gd name="connsiteX188" fmla="*/ 3647209 w 5081154"/>
                <a:gd name="connsiteY188" fmla="*/ 1037359 h 5463886"/>
                <a:gd name="connsiteX189" fmla="*/ 3643745 w 5081154"/>
                <a:gd name="connsiteY189" fmla="*/ 1098664 h 5463886"/>
                <a:gd name="connsiteX190" fmla="*/ 3706783 w 5081154"/>
                <a:gd name="connsiteY190" fmla="*/ 1141095 h 5463886"/>
                <a:gd name="connsiteX0" fmla="*/ 3706783 w 5081154"/>
                <a:gd name="connsiteY0" fmla="*/ 1141095 h 5463886"/>
                <a:gd name="connsiteX1" fmla="*/ 3647209 w 5081154"/>
                <a:gd name="connsiteY1" fmla="*/ 1276350 h 5463886"/>
                <a:gd name="connsiteX2" fmla="*/ 3633874 w 5081154"/>
                <a:gd name="connsiteY2" fmla="*/ 1352723 h 5463886"/>
                <a:gd name="connsiteX3" fmla="*/ 3566852 w 5081154"/>
                <a:gd name="connsiteY3" fmla="*/ 1411605 h 5463886"/>
                <a:gd name="connsiteX4" fmla="*/ 3595254 w 5081154"/>
                <a:gd name="connsiteY4" fmla="*/ 1494559 h 5463886"/>
                <a:gd name="connsiteX5" fmla="*/ 3678381 w 5081154"/>
                <a:gd name="connsiteY5" fmla="*/ 1525732 h 5463886"/>
                <a:gd name="connsiteX6" fmla="*/ 3688772 w 5081154"/>
                <a:gd name="connsiteY6" fmla="*/ 1640032 h 5463886"/>
                <a:gd name="connsiteX7" fmla="*/ 3733107 w 5081154"/>
                <a:gd name="connsiteY7" fmla="*/ 1658043 h 5463886"/>
                <a:gd name="connsiteX8" fmla="*/ 3758911 w 5081154"/>
                <a:gd name="connsiteY8" fmla="*/ 1778751 h 5463886"/>
                <a:gd name="connsiteX9" fmla="*/ 3791642 w 5081154"/>
                <a:gd name="connsiteY9" fmla="*/ 1787236 h 5463886"/>
                <a:gd name="connsiteX10" fmla="*/ 3824720 w 5081154"/>
                <a:gd name="connsiteY10" fmla="*/ 1945178 h 5463886"/>
                <a:gd name="connsiteX11" fmla="*/ 3901959 w 5081154"/>
                <a:gd name="connsiteY11" fmla="*/ 1990379 h 5463886"/>
                <a:gd name="connsiteX12" fmla="*/ 3958936 w 5081154"/>
                <a:gd name="connsiteY12" fmla="*/ 2076450 h 5463886"/>
                <a:gd name="connsiteX13" fmla="*/ 4171257 w 5081154"/>
                <a:gd name="connsiteY13" fmla="*/ 2119053 h 5463886"/>
                <a:gd name="connsiteX14" fmla="*/ 4209530 w 5081154"/>
                <a:gd name="connsiteY14" fmla="*/ 2159749 h 5463886"/>
                <a:gd name="connsiteX15" fmla="*/ 4219055 w 5081154"/>
                <a:gd name="connsiteY15" fmla="*/ 2220709 h 5463886"/>
                <a:gd name="connsiteX16" fmla="*/ 4404013 w 5081154"/>
                <a:gd name="connsiteY16" fmla="*/ 2470266 h 5463886"/>
                <a:gd name="connsiteX17" fmla="*/ 4447309 w 5081154"/>
                <a:gd name="connsiteY17" fmla="*/ 2429741 h 5463886"/>
                <a:gd name="connsiteX18" fmla="*/ 4603172 w 5081154"/>
                <a:gd name="connsiteY18" fmla="*/ 2575214 h 5463886"/>
                <a:gd name="connsiteX19" fmla="*/ 4603172 w 5081154"/>
                <a:gd name="connsiteY19" fmla="*/ 2658341 h 5463886"/>
                <a:gd name="connsiteX20" fmla="*/ 4711584 w 5081154"/>
                <a:gd name="connsiteY20" fmla="*/ 2760345 h 5463886"/>
                <a:gd name="connsiteX21" fmla="*/ 4777220 w 5081154"/>
                <a:gd name="connsiteY21" fmla="*/ 2723629 h 5463886"/>
                <a:gd name="connsiteX22" fmla="*/ 4831772 w 5081154"/>
                <a:gd name="connsiteY22" fmla="*/ 2741468 h 5463886"/>
                <a:gd name="connsiteX23" fmla="*/ 4897755 w 5081154"/>
                <a:gd name="connsiteY23" fmla="*/ 2862522 h 5463886"/>
                <a:gd name="connsiteX24" fmla="*/ 4966854 w 5081154"/>
                <a:gd name="connsiteY24" fmla="*/ 2868237 h 5463886"/>
                <a:gd name="connsiteX25" fmla="*/ 5062277 w 5081154"/>
                <a:gd name="connsiteY25" fmla="*/ 3052156 h 5463886"/>
                <a:gd name="connsiteX26" fmla="*/ 5034395 w 5081154"/>
                <a:gd name="connsiteY26" fmla="*/ 3144634 h 5463886"/>
                <a:gd name="connsiteX27" fmla="*/ 5081154 w 5081154"/>
                <a:gd name="connsiteY27" fmla="*/ 3167496 h 5463886"/>
                <a:gd name="connsiteX28" fmla="*/ 5043920 w 5081154"/>
                <a:gd name="connsiteY28" fmla="*/ 3209404 h 5463886"/>
                <a:gd name="connsiteX29" fmla="*/ 5060372 w 5081154"/>
                <a:gd name="connsiteY29" fmla="*/ 3261014 h 5463886"/>
                <a:gd name="connsiteX30" fmla="*/ 5056562 w 5081154"/>
                <a:gd name="connsiteY30" fmla="*/ 3310024 h 5463886"/>
                <a:gd name="connsiteX31" fmla="*/ 4954731 w 5081154"/>
                <a:gd name="connsiteY31" fmla="*/ 3466061 h 5463886"/>
                <a:gd name="connsiteX32" fmla="*/ 4748645 w 5081154"/>
                <a:gd name="connsiteY32" fmla="*/ 3354532 h 5463886"/>
                <a:gd name="connsiteX33" fmla="*/ 4665518 w 5081154"/>
                <a:gd name="connsiteY33" fmla="*/ 3406486 h 5463886"/>
                <a:gd name="connsiteX34" fmla="*/ 4623954 w 5081154"/>
                <a:gd name="connsiteY34" fmla="*/ 3678209 h 5463886"/>
                <a:gd name="connsiteX35" fmla="*/ 4470861 w 5081154"/>
                <a:gd name="connsiteY35" fmla="*/ 3823855 h 5463886"/>
                <a:gd name="connsiteX36" fmla="*/ 4226155 w 5081154"/>
                <a:gd name="connsiteY36" fmla="*/ 3898669 h 5463886"/>
                <a:gd name="connsiteX37" fmla="*/ 4137313 w 5081154"/>
                <a:gd name="connsiteY37" fmla="*/ 3964825 h 5463886"/>
                <a:gd name="connsiteX38" fmla="*/ 4052281 w 5081154"/>
                <a:gd name="connsiteY38" fmla="*/ 3984567 h 5463886"/>
                <a:gd name="connsiteX39" fmla="*/ 3954260 w 5081154"/>
                <a:gd name="connsiteY39" fmla="*/ 4081894 h 5463886"/>
                <a:gd name="connsiteX40" fmla="*/ 3903864 w 5081154"/>
                <a:gd name="connsiteY40" fmla="*/ 4169179 h 5463886"/>
                <a:gd name="connsiteX41" fmla="*/ 4042063 w 5081154"/>
                <a:gd name="connsiteY41" fmla="*/ 4383232 h 5463886"/>
                <a:gd name="connsiteX42" fmla="*/ 4083800 w 5081154"/>
                <a:gd name="connsiteY42" fmla="*/ 4403839 h 5463886"/>
                <a:gd name="connsiteX43" fmla="*/ 4167793 w 5081154"/>
                <a:gd name="connsiteY43" fmla="*/ 4559877 h 5463886"/>
                <a:gd name="connsiteX44" fmla="*/ 4083627 w 5081154"/>
                <a:gd name="connsiteY44" fmla="*/ 4736523 h 5463886"/>
                <a:gd name="connsiteX45" fmla="*/ 4076007 w 5081154"/>
                <a:gd name="connsiteY45" fmla="*/ 4806315 h 5463886"/>
                <a:gd name="connsiteX46" fmla="*/ 4163810 w 5081154"/>
                <a:gd name="connsiteY46" fmla="*/ 4792459 h 5463886"/>
                <a:gd name="connsiteX47" fmla="*/ 4229965 w 5081154"/>
                <a:gd name="connsiteY47" fmla="*/ 4811164 h 5463886"/>
                <a:gd name="connsiteX48" fmla="*/ 4260272 w 5081154"/>
                <a:gd name="connsiteY48" fmla="*/ 4892386 h 5463886"/>
                <a:gd name="connsiteX49" fmla="*/ 4197927 w 5081154"/>
                <a:gd name="connsiteY49" fmla="*/ 5214505 h 5463886"/>
                <a:gd name="connsiteX50" fmla="*/ 3948545 w 5081154"/>
                <a:gd name="connsiteY50" fmla="*/ 5048250 h 5463886"/>
                <a:gd name="connsiteX51" fmla="*/ 4000500 w 5081154"/>
                <a:gd name="connsiteY51" fmla="*/ 4985905 h 5463886"/>
                <a:gd name="connsiteX52" fmla="*/ 3927763 w 5081154"/>
                <a:gd name="connsiteY52" fmla="*/ 4944341 h 5463886"/>
                <a:gd name="connsiteX53" fmla="*/ 3927763 w 5081154"/>
                <a:gd name="connsiteY53" fmla="*/ 4871605 h 5463886"/>
                <a:gd name="connsiteX54" fmla="*/ 3771900 w 5081154"/>
                <a:gd name="connsiteY54" fmla="*/ 4881996 h 5463886"/>
                <a:gd name="connsiteX55" fmla="*/ 3667990 w 5081154"/>
                <a:gd name="connsiteY55" fmla="*/ 4933950 h 5463886"/>
                <a:gd name="connsiteX56" fmla="*/ 3564081 w 5081154"/>
                <a:gd name="connsiteY56" fmla="*/ 4830041 h 5463886"/>
                <a:gd name="connsiteX57" fmla="*/ 3356263 w 5081154"/>
                <a:gd name="connsiteY57" fmla="*/ 4850823 h 5463886"/>
                <a:gd name="connsiteX58" fmla="*/ 3356263 w 5081154"/>
                <a:gd name="connsiteY58" fmla="*/ 4726132 h 5463886"/>
                <a:gd name="connsiteX59" fmla="*/ 3273136 w 5081154"/>
                <a:gd name="connsiteY59" fmla="*/ 4819650 h 5463886"/>
                <a:gd name="connsiteX60" fmla="*/ 3293918 w 5081154"/>
                <a:gd name="connsiteY60" fmla="*/ 4933950 h 5463886"/>
                <a:gd name="connsiteX61" fmla="*/ 2930236 w 5081154"/>
                <a:gd name="connsiteY61" fmla="*/ 4933950 h 5463886"/>
                <a:gd name="connsiteX62" fmla="*/ 2670463 w 5081154"/>
                <a:gd name="connsiteY62" fmla="*/ 4954732 h 5463886"/>
                <a:gd name="connsiteX63" fmla="*/ 2628900 w 5081154"/>
                <a:gd name="connsiteY63" fmla="*/ 5120986 h 5463886"/>
                <a:gd name="connsiteX64" fmla="*/ 2441863 w 5081154"/>
                <a:gd name="connsiteY64" fmla="*/ 5120986 h 5463886"/>
                <a:gd name="connsiteX65" fmla="*/ 2369127 w 5081154"/>
                <a:gd name="connsiteY65" fmla="*/ 5204114 h 5463886"/>
                <a:gd name="connsiteX66" fmla="*/ 2265218 w 5081154"/>
                <a:gd name="connsiteY66" fmla="*/ 5276850 h 5463886"/>
                <a:gd name="connsiteX67" fmla="*/ 1849581 w 5081154"/>
                <a:gd name="connsiteY67" fmla="*/ 5266459 h 5463886"/>
                <a:gd name="connsiteX68" fmla="*/ 1870363 w 5081154"/>
                <a:gd name="connsiteY68" fmla="*/ 5069032 h 5463886"/>
                <a:gd name="connsiteX69" fmla="*/ 1766454 w 5081154"/>
                <a:gd name="connsiteY69" fmla="*/ 5079423 h 5463886"/>
                <a:gd name="connsiteX70" fmla="*/ 1610590 w 5081154"/>
                <a:gd name="connsiteY70" fmla="*/ 4944341 h 5463886"/>
                <a:gd name="connsiteX71" fmla="*/ 1527463 w 5081154"/>
                <a:gd name="connsiteY71" fmla="*/ 5017077 h 5463886"/>
                <a:gd name="connsiteX72" fmla="*/ 1465118 w 5081154"/>
                <a:gd name="connsiteY72" fmla="*/ 5048250 h 5463886"/>
                <a:gd name="connsiteX73" fmla="*/ 1361209 w 5081154"/>
                <a:gd name="connsiteY73" fmla="*/ 5027468 h 5463886"/>
                <a:gd name="connsiteX74" fmla="*/ 1392381 w 5081154"/>
                <a:gd name="connsiteY74" fmla="*/ 5193723 h 5463886"/>
                <a:gd name="connsiteX75" fmla="*/ 1340427 w 5081154"/>
                <a:gd name="connsiteY75" fmla="*/ 5318414 h 5463886"/>
                <a:gd name="connsiteX76" fmla="*/ 1153390 w 5081154"/>
                <a:gd name="connsiteY76" fmla="*/ 5463886 h 5463886"/>
                <a:gd name="connsiteX77" fmla="*/ 1049481 w 5081154"/>
                <a:gd name="connsiteY77" fmla="*/ 5453496 h 5463886"/>
                <a:gd name="connsiteX78" fmla="*/ 1143000 w 5081154"/>
                <a:gd name="connsiteY78" fmla="*/ 5276850 h 5463886"/>
                <a:gd name="connsiteX79" fmla="*/ 997527 w 5081154"/>
                <a:gd name="connsiteY79" fmla="*/ 5339196 h 5463886"/>
                <a:gd name="connsiteX80" fmla="*/ 955963 w 5081154"/>
                <a:gd name="connsiteY80" fmla="*/ 5224896 h 5463886"/>
                <a:gd name="connsiteX81" fmla="*/ 997527 w 5081154"/>
                <a:gd name="connsiteY81" fmla="*/ 5152159 h 5463886"/>
                <a:gd name="connsiteX82" fmla="*/ 924790 w 5081154"/>
                <a:gd name="connsiteY82" fmla="*/ 5110596 h 5463886"/>
                <a:gd name="connsiteX83" fmla="*/ 862445 w 5081154"/>
                <a:gd name="connsiteY83" fmla="*/ 5058641 h 5463886"/>
                <a:gd name="connsiteX84" fmla="*/ 779318 w 5081154"/>
                <a:gd name="connsiteY84" fmla="*/ 5006686 h 5463886"/>
                <a:gd name="connsiteX85" fmla="*/ 675409 w 5081154"/>
                <a:gd name="connsiteY85" fmla="*/ 4892386 h 5463886"/>
                <a:gd name="connsiteX86" fmla="*/ 602672 w 5081154"/>
                <a:gd name="connsiteY86" fmla="*/ 5027468 h 5463886"/>
                <a:gd name="connsiteX87" fmla="*/ 415636 w 5081154"/>
                <a:gd name="connsiteY87" fmla="*/ 5027468 h 5463886"/>
                <a:gd name="connsiteX88" fmla="*/ 353290 w 5081154"/>
                <a:gd name="connsiteY88" fmla="*/ 4965123 h 5463886"/>
                <a:gd name="connsiteX89" fmla="*/ 488372 w 5081154"/>
                <a:gd name="connsiteY89" fmla="*/ 4892386 h 5463886"/>
                <a:gd name="connsiteX90" fmla="*/ 633845 w 5081154"/>
                <a:gd name="connsiteY90" fmla="*/ 4902777 h 5463886"/>
                <a:gd name="connsiteX91" fmla="*/ 748145 w 5081154"/>
                <a:gd name="connsiteY91" fmla="*/ 4798868 h 5463886"/>
                <a:gd name="connsiteX92" fmla="*/ 852054 w 5081154"/>
                <a:gd name="connsiteY92" fmla="*/ 4830041 h 5463886"/>
                <a:gd name="connsiteX93" fmla="*/ 955963 w 5081154"/>
                <a:gd name="connsiteY93" fmla="*/ 4788477 h 5463886"/>
                <a:gd name="connsiteX94" fmla="*/ 976745 w 5081154"/>
                <a:gd name="connsiteY94" fmla="*/ 4861214 h 5463886"/>
                <a:gd name="connsiteX95" fmla="*/ 1039090 w 5081154"/>
                <a:gd name="connsiteY95" fmla="*/ 4694959 h 5463886"/>
                <a:gd name="connsiteX96" fmla="*/ 966354 w 5081154"/>
                <a:gd name="connsiteY96" fmla="*/ 4622223 h 5463886"/>
                <a:gd name="connsiteX97" fmla="*/ 1039090 w 5081154"/>
                <a:gd name="connsiteY97" fmla="*/ 4539096 h 5463886"/>
                <a:gd name="connsiteX98" fmla="*/ 976745 w 5081154"/>
                <a:gd name="connsiteY98" fmla="*/ 4435186 h 5463886"/>
                <a:gd name="connsiteX99" fmla="*/ 997527 w 5081154"/>
                <a:gd name="connsiteY99" fmla="*/ 4341668 h 5463886"/>
                <a:gd name="connsiteX100" fmla="*/ 1028700 w 5081154"/>
                <a:gd name="connsiteY100" fmla="*/ 4102677 h 5463886"/>
                <a:gd name="connsiteX101" fmla="*/ 935181 w 5081154"/>
                <a:gd name="connsiteY101" fmla="*/ 3676650 h 5463886"/>
                <a:gd name="connsiteX102" fmla="*/ 987136 w 5081154"/>
                <a:gd name="connsiteY102" fmla="*/ 3531177 h 5463886"/>
                <a:gd name="connsiteX103" fmla="*/ 1080654 w 5081154"/>
                <a:gd name="connsiteY103" fmla="*/ 3479223 h 5463886"/>
                <a:gd name="connsiteX104" fmla="*/ 1101436 w 5081154"/>
                <a:gd name="connsiteY104" fmla="*/ 3520786 h 5463886"/>
                <a:gd name="connsiteX105" fmla="*/ 1246909 w 5081154"/>
                <a:gd name="connsiteY105" fmla="*/ 3406486 h 5463886"/>
                <a:gd name="connsiteX106" fmla="*/ 1288472 w 5081154"/>
                <a:gd name="connsiteY106" fmla="*/ 3240232 h 5463886"/>
                <a:gd name="connsiteX107" fmla="*/ 1236518 w 5081154"/>
                <a:gd name="connsiteY107" fmla="*/ 3125932 h 5463886"/>
                <a:gd name="connsiteX108" fmla="*/ 1340427 w 5081154"/>
                <a:gd name="connsiteY108" fmla="*/ 3157105 h 5463886"/>
                <a:gd name="connsiteX109" fmla="*/ 1444336 w 5081154"/>
                <a:gd name="connsiteY109" fmla="*/ 3157105 h 5463886"/>
                <a:gd name="connsiteX110" fmla="*/ 1465118 w 5081154"/>
                <a:gd name="connsiteY110" fmla="*/ 3136323 h 5463886"/>
                <a:gd name="connsiteX111" fmla="*/ 1413163 w 5081154"/>
                <a:gd name="connsiteY111" fmla="*/ 2990850 h 5463886"/>
                <a:gd name="connsiteX112" fmla="*/ 1454727 w 5081154"/>
                <a:gd name="connsiteY112" fmla="*/ 2793423 h 5463886"/>
                <a:gd name="connsiteX113" fmla="*/ 1371600 w 5081154"/>
                <a:gd name="connsiteY113" fmla="*/ 2575214 h 5463886"/>
                <a:gd name="connsiteX114" fmla="*/ 1267690 w 5081154"/>
                <a:gd name="connsiteY114" fmla="*/ 2564823 h 5463886"/>
                <a:gd name="connsiteX115" fmla="*/ 1205345 w 5081154"/>
                <a:gd name="connsiteY115" fmla="*/ 2450523 h 5463886"/>
                <a:gd name="connsiteX116" fmla="*/ 1278081 w 5081154"/>
                <a:gd name="connsiteY116" fmla="*/ 2346614 h 5463886"/>
                <a:gd name="connsiteX117" fmla="*/ 1132609 w 5081154"/>
                <a:gd name="connsiteY117" fmla="*/ 2211532 h 5463886"/>
                <a:gd name="connsiteX118" fmla="*/ 1132609 w 5081154"/>
                <a:gd name="connsiteY118" fmla="*/ 2086841 h 5463886"/>
                <a:gd name="connsiteX119" fmla="*/ 1132609 w 5081154"/>
                <a:gd name="connsiteY119" fmla="*/ 2086841 h 5463886"/>
                <a:gd name="connsiteX120" fmla="*/ 1163781 w 5081154"/>
                <a:gd name="connsiteY120" fmla="*/ 1962150 h 5463886"/>
                <a:gd name="connsiteX121" fmla="*/ 1132609 w 5081154"/>
                <a:gd name="connsiteY121" fmla="*/ 1879023 h 5463886"/>
                <a:gd name="connsiteX122" fmla="*/ 1132609 w 5081154"/>
                <a:gd name="connsiteY122" fmla="*/ 1785505 h 5463886"/>
                <a:gd name="connsiteX123" fmla="*/ 1070263 w 5081154"/>
                <a:gd name="connsiteY123" fmla="*/ 1754332 h 5463886"/>
                <a:gd name="connsiteX124" fmla="*/ 955963 w 5081154"/>
                <a:gd name="connsiteY124" fmla="*/ 1816677 h 5463886"/>
                <a:gd name="connsiteX125" fmla="*/ 914400 w 5081154"/>
                <a:gd name="connsiteY125" fmla="*/ 1650423 h 5463886"/>
                <a:gd name="connsiteX126" fmla="*/ 841663 w 5081154"/>
                <a:gd name="connsiteY126" fmla="*/ 1421823 h 5463886"/>
                <a:gd name="connsiteX127" fmla="*/ 654627 w 5081154"/>
                <a:gd name="connsiteY127" fmla="*/ 1328305 h 5463886"/>
                <a:gd name="connsiteX128" fmla="*/ 342900 w 5081154"/>
                <a:gd name="connsiteY128" fmla="*/ 1307523 h 5463886"/>
                <a:gd name="connsiteX129" fmla="*/ 394854 w 5081154"/>
                <a:gd name="connsiteY129" fmla="*/ 1473777 h 5463886"/>
                <a:gd name="connsiteX130" fmla="*/ 270163 w 5081154"/>
                <a:gd name="connsiteY130" fmla="*/ 1546514 h 5463886"/>
                <a:gd name="connsiteX131" fmla="*/ 51954 w 5081154"/>
                <a:gd name="connsiteY131" fmla="*/ 1619250 h 5463886"/>
                <a:gd name="connsiteX132" fmla="*/ 114300 w 5081154"/>
                <a:gd name="connsiteY132" fmla="*/ 1359477 h 5463886"/>
                <a:gd name="connsiteX133" fmla="*/ 10390 w 5081154"/>
                <a:gd name="connsiteY133" fmla="*/ 1099705 h 5463886"/>
                <a:gd name="connsiteX134" fmla="*/ 0 w 5081154"/>
                <a:gd name="connsiteY134" fmla="*/ 798368 h 5463886"/>
                <a:gd name="connsiteX135" fmla="*/ 270163 w 5081154"/>
                <a:gd name="connsiteY135" fmla="*/ 673677 h 5463886"/>
                <a:gd name="connsiteX136" fmla="*/ 571500 w 5081154"/>
                <a:gd name="connsiteY136" fmla="*/ 746414 h 5463886"/>
                <a:gd name="connsiteX137" fmla="*/ 571500 w 5081154"/>
                <a:gd name="connsiteY137" fmla="*/ 538596 h 5463886"/>
                <a:gd name="connsiteX138" fmla="*/ 852054 w 5081154"/>
                <a:gd name="connsiteY138" fmla="*/ 226868 h 5463886"/>
                <a:gd name="connsiteX139" fmla="*/ 1111827 w 5081154"/>
                <a:gd name="connsiteY139" fmla="*/ 112568 h 5463886"/>
                <a:gd name="connsiteX140" fmla="*/ 1211060 w 5081154"/>
                <a:gd name="connsiteY140" fmla="*/ 0 h 5463886"/>
                <a:gd name="connsiteX141" fmla="*/ 1289165 w 5081154"/>
                <a:gd name="connsiteY141" fmla="*/ 31864 h 5463886"/>
                <a:gd name="connsiteX142" fmla="*/ 1325360 w 5081154"/>
                <a:gd name="connsiteY142" fmla="*/ 79489 h 5463886"/>
                <a:gd name="connsiteX143" fmla="*/ 1432040 w 5081154"/>
                <a:gd name="connsiteY143" fmla="*/ 129019 h 5463886"/>
                <a:gd name="connsiteX144" fmla="*/ 1492480 w 5081154"/>
                <a:gd name="connsiteY144" fmla="*/ 233796 h 5463886"/>
                <a:gd name="connsiteX145" fmla="*/ 1489190 w 5081154"/>
                <a:gd name="connsiteY145" fmla="*/ 285229 h 5463886"/>
                <a:gd name="connsiteX146" fmla="*/ 1694930 w 5081154"/>
                <a:gd name="connsiteY146" fmla="*/ 393814 h 5463886"/>
                <a:gd name="connsiteX147" fmla="*/ 1694930 w 5081154"/>
                <a:gd name="connsiteY147" fmla="*/ 523354 h 5463886"/>
                <a:gd name="connsiteX148" fmla="*/ 1710516 w 5081154"/>
                <a:gd name="connsiteY148" fmla="*/ 585874 h 5463886"/>
                <a:gd name="connsiteX149" fmla="*/ 1769225 w 5081154"/>
                <a:gd name="connsiteY149" fmla="*/ 576694 h 5463886"/>
                <a:gd name="connsiteX150" fmla="*/ 1803515 w 5081154"/>
                <a:gd name="connsiteY150" fmla="*/ 618604 h 5463886"/>
                <a:gd name="connsiteX151" fmla="*/ 1830185 w 5081154"/>
                <a:gd name="connsiteY151" fmla="*/ 559549 h 5463886"/>
                <a:gd name="connsiteX152" fmla="*/ 1921625 w 5081154"/>
                <a:gd name="connsiteY152" fmla="*/ 570979 h 5463886"/>
                <a:gd name="connsiteX153" fmla="*/ 1948295 w 5081154"/>
                <a:gd name="connsiteY153" fmla="*/ 511924 h 5463886"/>
                <a:gd name="connsiteX154" fmla="*/ 1870190 w 5081154"/>
                <a:gd name="connsiteY154" fmla="*/ 470014 h 5463886"/>
                <a:gd name="connsiteX155" fmla="*/ 1820660 w 5081154"/>
                <a:gd name="connsiteY155" fmla="*/ 388099 h 5463886"/>
                <a:gd name="connsiteX156" fmla="*/ 1836593 w 5081154"/>
                <a:gd name="connsiteY156" fmla="*/ 347749 h 5463886"/>
                <a:gd name="connsiteX157" fmla="*/ 1976870 w 5081154"/>
                <a:gd name="connsiteY157" fmla="*/ 315709 h 5463886"/>
                <a:gd name="connsiteX158" fmla="*/ 2009255 w 5081154"/>
                <a:gd name="connsiteY158" fmla="*/ 344284 h 5463886"/>
                <a:gd name="connsiteX159" fmla="*/ 2070215 w 5081154"/>
                <a:gd name="connsiteY159" fmla="*/ 344284 h 5463886"/>
                <a:gd name="connsiteX160" fmla="*/ 2098790 w 5081154"/>
                <a:gd name="connsiteY160" fmla="*/ 382384 h 5463886"/>
                <a:gd name="connsiteX161" fmla="*/ 2138795 w 5081154"/>
                <a:gd name="connsiteY161" fmla="*/ 361429 h 5463886"/>
                <a:gd name="connsiteX162" fmla="*/ 2176895 w 5081154"/>
                <a:gd name="connsiteY162" fmla="*/ 384289 h 5463886"/>
                <a:gd name="connsiteX163" fmla="*/ 2235950 w 5081154"/>
                <a:gd name="connsiteY163" fmla="*/ 386194 h 5463886"/>
                <a:gd name="connsiteX164" fmla="*/ 2272145 w 5081154"/>
                <a:gd name="connsiteY164" fmla="*/ 441439 h 5463886"/>
                <a:gd name="connsiteX165" fmla="*/ 2278380 w 5081154"/>
                <a:gd name="connsiteY165" fmla="*/ 529936 h 5463886"/>
                <a:gd name="connsiteX166" fmla="*/ 2321675 w 5081154"/>
                <a:gd name="connsiteY166" fmla="*/ 500494 h 5463886"/>
                <a:gd name="connsiteX167" fmla="*/ 2371205 w 5081154"/>
                <a:gd name="connsiteY167" fmla="*/ 523354 h 5463886"/>
                <a:gd name="connsiteX168" fmla="*/ 2401685 w 5081154"/>
                <a:gd name="connsiteY168" fmla="*/ 403339 h 5463886"/>
                <a:gd name="connsiteX169" fmla="*/ 2375015 w 5081154"/>
                <a:gd name="connsiteY169" fmla="*/ 235699 h 5463886"/>
                <a:gd name="connsiteX170" fmla="*/ 2392160 w 5081154"/>
                <a:gd name="connsiteY170" fmla="*/ 176644 h 5463886"/>
                <a:gd name="connsiteX171" fmla="*/ 2543001 w 5081154"/>
                <a:gd name="connsiteY171" fmla="*/ 128501 h 5463886"/>
                <a:gd name="connsiteX172" fmla="*/ 2580755 w 5081154"/>
                <a:gd name="connsiteY172" fmla="*/ 163309 h 5463886"/>
                <a:gd name="connsiteX173" fmla="*/ 2573135 w 5081154"/>
                <a:gd name="connsiteY173" fmla="*/ 266179 h 5463886"/>
                <a:gd name="connsiteX174" fmla="*/ 2628380 w 5081154"/>
                <a:gd name="connsiteY174" fmla="*/ 292849 h 5463886"/>
                <a:gd name="connsiteX175" fmla="*/ 2667519 w 5081154"/>
                <a:gd name="connsiteY175" fmla="*/ 355369 h 5463886"/>
                <a:gd name="connsiteX176" fmla="*/ 2662670 w 5081154"/>
                <a:gd name="connsiteY176" fmla="*/ 353809 h 5463886"/>
                <a:gd name="connsiteX177" fmla="*/ 2943398 w 5081154"/>
                <a:gd name="connsiteY177" fmla="*/ 307051 h 5463886"/>
                <a:gd name="connsiteX178" fmla="*/ 2978900 w 5081154"/>
                <a:gd name="connsiteY178" fmla="*/ 344284 h 5463886"/>
                <a:gd name="connsiteX179" fmla="*/ 3076055 w 5081154"/>
                <a:gd name="connsiteY179" fmla="*/ 290944 h 5463886"/>
                <a:gd name="connsiteX180" fmla="*/ 3125585 w 5081154"/>
                <a:gd name="connsiteY180" fmla="*/ 351904 h 5463886"/>
                <a:gd name="connsiteX181" fmla="*/ 3125585 w 5081154"/>
                <a:gd name="connsiteY181" fmla="*/ 416674 h 5463886"/>
                <a:gd name="connsiteX182" fmla="*/ 3265170 w 5081154"/>
                <a:gd name="connsiteY182" fmla="*/ 480233 h 5463886"/>
                <a:gd name="connsiteX183" fmla="*/ 3287510 w 5081154"/>
                <a:gd name="connsiteY183" fmla="*/ 538594 h 5463886"/>
                <a:gd name="connsiteX184" fmla="*/ 3247678 w 5081154"/>
                <a:gd name="connsiteY184" fmla="*/ 571500 h 5463886"/>
                <a:gd name="connsiteX185" fmla="*/ 3358861 w 5081154"/>
                <a:gd name="connsiteY185" fmla="*/ 710219 h 5463886"/>
                <a:gd name="connsiteX186" fmla="*/ 3359900 w 5081154"/>
                <a:gd name="connsiteY186" fmla="*/ 828154 h 5463886"/>
                <a:gd name="connsiteX187" fmla="*/ 3411335 w 5081154"/>
                <a:gd name="connsiteY187" fmla="*/ 860539 h 5463886"/>
                <a:gd name="connsiteX188" fmla="*/ 3436446 w 5081154"/>
                <a:gd name="connsiteY188" fmla="*/ 919422 h 5463886"/>
                <a:gd name="connsiteX189" fmla="*/ 3647209 w 5081154"/>
                <a:gd name="connsiteY189" fmla="*/ 1037359 h 5463886"/>
                <a:gd name="connsiteX190" fmla="*/ 3643745 w 5081154"/>
                <a:gd name="connsiteY190" fmla="*/ 1098664 h 5463886"/>
                <a:gd name="connsiteX191" fmla="*/ 3706783 w 5081154"/>
                <a:gd name="connsiteY191" fmla="*/ 1141095 h 5463886"/>
                <a:gd name="connsiteX0" fmla="*/ 3706783 w 5081154"/>
                <a:gd name="connsiteY0" fmla="*/ 1141095 h 5463886"/>
                <a:gd name="connsiteX1" fmla="*/ 3647209 w 5081154"/>
                <a:gd name="connsiteY1" fmla="*/ 1276350 h 5463886"/>
                <a:gd name="connsiteX2" fmla="*/ 3633874 w 5081154"/>
                <a:gd name="connsiteY2" fmla="*/ 1352723 h 5463886"/>
                <a:gd name="connsiteX3" fmla="*/ 3566852 w 5081154"/>
                <a:gd name="connsiteY3" fmla="*/ 1411605 h 5463886"/>
                <a:gd name="connsiteX4" fmla="*/ 3595254 w 5081154"/>
                <a:gd name="connsiteY4" fmla="*/ 1494559 h 5463886"/>
                <a:gd name="connsiteX5" fmla="*/ 3678381 w 5081154"/>
                <a:gd name="connsiteY5" fmla="*/ 1525732 h 5463886"/>
                <a:gd name="connsiteX6" fmla="*/ 3688772 w 5081154"/>
                <a:gd name="connsiteY6" fmla="*/ 1640032 h 5463886"/>
                <a:gd name="connsiteX7" fmla="*/ 3733107 w 5081154"/>
                <a:gd name="connsiteY7" fmla="*/ 1658043 h 5463886"/>
                <a:gd name="connsiteX8" fmla="*/ 3758911 w 5081154"/>
                <a:gd name="connsiteY8" fmla="*/ 1778751 h 5463886"/>
                <a:gd name="connsiteX9" fmla="*/ 3791642 w 5081154"/>
                <a:gd name="connsiteY9" fmla="*/ 1787236 h 5463886"/>
                <a:gd name="connsiteX10" fmla="*/ 3824720 w 5081154"/>
                <a:gd name="connsiteY10" fmla="*/ 1945178 h 5463886"/>
                <a:gd name="connsiteX11" fmla="*/ 3901959 w 5081154"/>
                <a:gd name="connsiteY11" fmla="*/ 1990379 h 5463886"/>
                <a:gd name="connsiteX12" fmla="*/ 3958936 w 5081154"/>
                <a:gd name="connsiteY12" fmla="*/ 2076450 h 5463886"/>
                <a:gd name="connsiteX13" fmla="*/ 4171257 w 5081154"/>
                <a:gd name="connsiteY13" fmla="*/ 2119053 h 5463886"/>
                <a:gd name="connsiteX14" fmla="*/ 4209530 w 5081154"/>
                <a:gd name="connsiteY14" fmla="*/ 2159749 h 5463886"/>
                <a:gd name="connsiteX15" fmla="*/ 4219055 w 5081154"/>
                <a:gd name="connsiteY15" fmla="*/ 2220709 h 5463886"/>
                <a:gd name="connsiteX16" fmla="*/ 4404013 w 5081154"/>
                <a:gd name="connsiteY16" fmla="*/ 2470266 h 5463886"/>
                <a:gd name="connsiteX17" fmla="*/ 4447309 w 5081154"/>
                <a:gd name="connsiteY17" fmla="*/ 2429741 h 5463886"/>
                <a:gd name="connsiteX18" fmla="*/ 4603172 w 5081154"/>
                <a:gd name="connsiteY18" fmla="*/ 2575214 h 5463886"/>
                <a:gd name="connsiteX19" fmla="*/ 4603172 w 5081154"/>
                <a:gd name="connsiteY19" fmla="*/ 2658341 h 5463886"/>
                <a:gd name="connsiteX20" fmla="*/ 4711584 w 5081154"/>
                <a:gd name="connsiteY20" fmla="*/ 2760345 h 5463886"/>
                <a:gd name="connsiteX21" fmla="*/ 4777220 w 5081154"/>
                <a:gd name="connsiteY21" fmla="*/ 2723629 h 5463886"/>
                <a:gd name="connsiteX22" fmla="*/ 4831772 w 5081154"/>
                <a:gd name="connsiteY22" fmla="*/ 2741468 h 5463886"/>
                <a:gd name="connsiteX23" fmla="*/ 4897755 w 5081154"/>
                <a:gd name="connsiteY23" fmla="*/ 2862522 h 5463886"/>
                <a:gd name="connsiteX24" fmla="*/ 4966854 w 5081154"/>
                <a:gd name="connsiteY24" fmla="*/ 2868237 h 5463886"/>
                <a:gd name="connsiteX25" fmla="*/ 5062277 w 5081154"/>
                <a:gd name="connsiteY25" fmla="*/ 3052156 h 5463886"/>
                <a:gd name="connsiteX26" fmla="*/ 5034395 w 5081154"/>
                <a:gd name="connsiteY26" fmla="*/ 3144634 h 5463886"/>
                <a:gd name="connsiteX27" fmla="*/ 5081154 w 5081154"/>
                <a:gd name="connsiteY27" fmla="*/ 3167496 h 5463886"/>
                <a:gd name="connsiteX28" fmla="*/ 5043920 w 5081154"/>
                <a:gd name="connsiteY28" fmla="*/ 3209404 h 5463886"/>
                <a:gd name="connsiteX29" fmla="*/ 5060372 w 5081154"/>
                <a:gd name="connsiteY29" fmla="*/ 3261014 h 5463886"/>
                <a:gd name="connsiteX30" fmla="*/ 5056562 w 5081154"/>
                <a:gd name="connsiteY30" fmla="*/ 3310024 h 5463886"/>
                <a:gd name="connsiteX31" fmla="*/ 4954731 w 5081154"/>
                <a:gd name="connsiteY31" fmla="*/ 3466061 h 5463886"/>
                <a:gd name="connsiteX32" fmla="*/ 4748645 w 5081154"/>
                <a:gd name="connsiteY32" fmla="*/ 3354532 h 5463886"/>
                <a:gd name="connsiteX33" fmla="*/ 4665518 w 5081154"/>
                <a:gd name="connsiteY33" fmla="*/ 3406486 h 5463886"/>
                <a:gd name="connsiteX34" fmla="*/ 4623954 w 5081154"/>
                <a:gd name="connsiteY34" fmla="*/ 3678209 h 5463886"/>
                <a:gd name="connsiteX35" fmla="*/ 4470861 w 5081154"/>
                <a:gd name="connsiteY35" fmla="*/ 3823855 h 5463886"/>
                <a:gd name="connsiteX36" fmla="*/ 4226155 w 5081154"/>
                <a:gd name="connsiteY36" fmla="*/ 3898669 h 5463886"/>
                <a:gd name="connsiteX37" fmla="*/ 4137313 w 5081154"/>
                <a:gd name="connsiteY37" fmla="*/ 3964825 h 5463886"/>
                <a:gd name="connsiteX38" fmla="*/ 4052281 w 5081154"/>
                <a:gd name="connsiteY38" fmla="*/ 3984567 h 5463886"/>
                <a:gd name="connsiteX39" fmla="*/ 3954260 w 5081154"/>
                <a:gd name="connsiteY39" fmla="*/ 4081894 h 5463886"/>
                <a:gd name="connsiteX40" fmla="*/ 3903864 w 5081154"/>
                <a:gd name="connsiteY40" fmla="*/ 4169179 h 5463886"/>
                <a:gd name="connsiteX41" fmla="*/ 4042063 w 5081154"/>
                <a:gd name="connsiteY41" fmla="*/ 4383232 h 5463886"/>
                <a:gd name="connsiteX42" fmla="*/ 4083800 w 5081154"/>
                <a:gd name="connsiteY42" fmla="*/ 4403839 h 5463886"/>
                <a:gd name="connsiteX43" fmla="*/ 4167793 w 5081154"/>
                <a:gd name="connsiteY43" fmla="*/ 4559877 h 5463886"/>
                <a:gd name="connsiteX44" fmla="*/ 4083627 w 5081154"/>
                <a:gd name="connsiteY44" fmla="*/ 4736523 h 5463886"/>
                <a:gd name="connsiteX45" fmla="*/ 4076007 w 5081154"/>
                <a:gd name="connsiteY45" fmla="*/ 4806315 h 5463886"/>
                <a:gd name="connsiteX46" fmla="*/ 4163810 w 5081154"/>
                <a:gd name="connsiteY46" fmla="*/ 4792459 h 5463886"/>
                <a:gd name="connsiteX47" fmla="*/ 4229965 w 5081154"/>
                <a:gd name="connsiteY47" fmla="*/ 4811164 h 5463886"/>
                <a:gd name="connsiteX48" fmla="*/ 4264082 w 5081154"/>
                <a:gd name="connsiteY48" fmla="*/ 4915246 h 5463886"/>
                <a:gd name="connsiteX49" fmla="*/ 4197927 w 5081154"/>
                <a:gd name="connsiteY49" fmla="*/ 5214505 h 5463886"/>
                <a:gd name="connsiteX50" fmla="*/ 3948545 w 5081154"/>
                <a:gd name="connsiteY50" fmla="*/ 5048250 h 5463886"/>
                <a:gd name="connsiteX51" fmla="*/ 4000500 w 5081154"/>
                <a:gd name="connsiteY51" fmla="*/ 4985905 h 5463886"/>
                <a:gd name="connsiteX52" fmla="*/ 3927763 w 5081154"/>
                <a:gd name="connsiteY52" fmla="*/ 4944341 h 5463886"/>
                <a:gd name="connsiteX53" fmla="*/ 3927763 w 5081154"/>
                <a:gd name="connsiteY53" fmla="*/ 4871605 h 5463886"/>
                <a:gd name="connsiteX54" fmla="*/ 3771900 w 5081154"/>
                <a:gd name="connsiteY54" fmla="*/ 4881996 h 5463886"/>
                <a:gd name="connsiteX55" fmla="*/ 3667990 w 5081154"/>
                <a:gd name="connsiteY55" fmla="*/ 4933950 h 5463886"/>
                <a:gd name="connsiteX56" fmla="*/ 3564081 w 5081154"/>
                <a:gd name="connsiteY56" fmla="*/ 4830041 h 5463886"/>
                <a:gd name="connsiteX57" fmla="*/ 3356263 w 5081154"/>
                <a:gd name="connsiteY57" fmla="*/ 4850823 h 5463886"/>
                <a:gd name="connsiteX58" fmla="*/ 3356263 w 5081154"/>
                <a:gd name="connsiteY58" fmla="*/ 4726132 h 5463886"/>
                <a:gd name="connsiteX59" fmla="*/ 3273136 w 5081154"/>
                <a:gd name="connsiteY59" fmla="*/ 4819650 h 5463886"/>
                <a:gd name="connsiteX60" fmla="*/ 3293918 w 5081154"/>
                <a:gd name="connsiteY60" fmla="*/ 4933950 h 5463886"/>
                <a:gd name="connsiteX61" fmla="*/ 2930236 w 5081154"/>
                <a:gd name="connsiteY61" fmla="*/ 4933950 h 5463886"/>
                <a:gd name="connsiteX62" fmla="*/ 2670463 w 5081154"/>
                <a:gd name="connsiteY62" fmla="*/ 4954732 h 5463886"/>
                <a:gd name="connsiteX63" fmla="*/ 2628900 w 5081154"/>
                <a:gd name="connsiteY63" fmla="*/ 5120986 h 5463886"/>
                <a:gd name="connsiteX64" fmla="*/ 2441863 w 5081154"/>
                <a:gd name="connsiteY64" fmla="*/ 5120986 h 5463886"/>
                <a:gd name="connsiteX65" fmla="*/ 2369127 w 5081154"/>
                <a:gd name="connsiteY65" fmla="*/ 5204114 h 5463886"/>
                <a:gd name="connsiteX66" fmla="*/ 2265218 w 5081154"/>
                <a:gd name="connsiteY66" fmla="*/ 5276850 h 5463886"/>
                <a:gd name="connsiteX67" fmla="*/ 1849581 w 5081154"/>
                <a:gd name="connsiteY67" fmla="*/ 5266459 h 5463886"/>
                <a:gd name="connsiteX68" fmla="*/ 1870363 w 5081154"/>
                <a:gd name="connsiteY68" fmla="*/ 5069032 h 5463886"/>
                <a:gd name="connsiteX69" fmla="*/ 1766454 w 5081154"/>
                <a:gd name="connsiteY69" fmla="*/ 5079423 h 5463886"/>
                <a:gd name="connsiteX70" fmla="*/ 1610590 w 5081154"/>
                <a:gd name="connsiteY70" fmla="*/ 4944341 h 5463886"/>
                <a:gd name="connsiteX71" fmla="*/ 1527463 w 5081154"/>
                <a:gd name="connsiteY71" fmla="*/ 5017077 h 5463886"/>
                <a:gd name="connsiteX72" fmla="*/ 1465118 w 5081154"/>
                <a:gd name="connsiteY72" fmla="*/ 5048250 h 5463886"/>
                <a:gd name="connsiteX73" fmla="*/ 1361209 w 5081154"/>
                <a:gd name="connsiteY73" fmla="*/ 5027468 h 5463886"/>
                <a:gd name="connsiteX74" fmla="*/ 1392381 w 5081154"/>
                <a:gd name="connsiteY74" fmla="*/ 5193723 h 5463886"/>
                <a:gd name="connsiteX75" fmla="*/ 1340427 w 5081154"/>
                <a:gd name="connsiteY75" fmla="*/ 5318414 h 5463886"/>
                <a:gd name="connsiteX76" fmla="*/ 1153390 w 5081154"/>
                <a:gd name="connsiteY76" fmla="*/ 5463886 h 5463886"/>
                <a:gd name="connsiteX77" fmla="*/ 1049481 w 5081154"/>
                <a:gd name="connsiteY77" fmla="*/ 5453496 h 5463886"/>
                <a:gd name="connsiteX78" fmla="*/ 1143000 w 5081154"/>
                <a:gd name="connsiteY78" fmla="*/ 5276850 h 5463886"/>
                <a:gd name="connsiteX79" fmla="*/ 997527 w 5081154"/>
                <a:gd name="connsiteY79" fmla="*/ 5339196 h 5463886"/>
                <a:gd name="connsiteX80" fmla="*/ 955963 w 5081154"/>
                <a:gd name="connsiteY80" fmla="*/ 5224896 h 5463886"/>
                <a:gd name="connsiteX81" fmla="*/ 997527 w 5081154"/>
                <a:gd name="connsiteY81" fmla="*/ 5152159 h 5463886"/>
                <a:gd name="connsiteX82" fmla="*/ 924790 w 5081154"/>
                <a:gd name="connsiteY82" fmla="*/ 5110596 h 5463886"/>
                <a:gd name="connsiteX83" fmla="*/ 862445 w 5081154"/>
                <a:gd name="connsiteY83" fmla="*/ 5058641 h 5463886"/>
                <a:gd name="connsiteX84" fmla="*/ 779318 w 5081154"/>
                <a:gd name="connsiteY84" fmla="*/ 5006686 h 5463886"/>
                <a:gd name="connsiteX85" fmla="*/ 675409 w 5081154"/>
                <a:gd name="connsiteY85" fmla="*/ 4892386 h 5463886"/>
                <a:gd name="connsiteX86" fmla="*/ 602672 w 5081154"/>
                <a:gd name="connsiteY86" fmla="*/ 5027468 h 5463886"/>
                <a:gd name="connsiteX87" fmla="*/ 415636 w 5081154"/>
                <a:gd name="connsiteY87" fmla="*/ 5027468 h 5463886"/>
                <a:gd name="connsiteX88" fmla="*/ 353290 w 5081154"/>
                <a:gd name="connsiteY88" fmla="*/ 4965123 h 5463886"/>
                <a:gd name="connsiteX89" fmla="*/ 488372 w 5081154"/>
                <a:gd name="connsiteY89" fmla="*/ 4892386 h 5463886"/>
                <a:gd name="connsiteX90" fmla="*/ 633845 w 5081154"/>
                <a:gd name="connsiteY90" fmla="*/ 4902777 h 5463886"/>
                <a:gd name="connsiteX91" fmla="*/ 748145 w 5081154"/>
                <a:gd name="connsiteY91" fmla="*/ 4798868 h 5463886"/>
                <a:gd name="connsiteX92" fmla="*/ 852054 w 5081154"/>
                <a:gd name="connsiteY92" fmla="*/ 4830041 h 5463886"/>
                <a:gd name="connsiteX93" fmla="*/ 955963 w 5081154"/>
                <a:gd name="connsiteY93" fmla="*/ 4788477 h 5463886"/>
                <a:gd name="connsiteX94" fmla="*/ 976745 w 5081154"/>
                <a:gd name="connsiteY94" fmla="*/ 4861214 h 5463886"/>
                <a:gd name="connsiteX95" fmla="*/ 1039090 w 5081154"/>
                <a:gd name="connsiteY95" fmla="*/ 4694959 h 5463886"/>
                <a:gd name="connsiteX96" fmla="*/ 966354 w 5081154"/>
                <a:gd name="connsiteY96" fmla="*/ 4622223 h 5463886"/>
                <a:gd name="connsiteX97" fmla="*/ 1039090 w 5081154"/>
                <a:gd name="connsiteY97" fmla="*/ 4539096 h 5463886"/>
                <a:gd name="connsiteX98" fmla="*/ 976745 w 5081154"/>
                <a:gd name="connsiteY98" fmla="*/ 4435186 h 5463886"/>
                <a:gd name="connsiteX99" fmla="*/ 997527 w 5081154"/>
                <a:gd name="connsiteY99" fmla="*/ 4341668 h 5463886"/>
                <a:gd name="connsiteX100" fmla="*/ 1028700 w 5081154"/>
                <a:gd name="connsiteY100" fmla="*/ 4102677 h 5463886"/>
                <a:gd name="connsiteX101" fmla="*/ 935181 w 5081154"/>
                <a:gd name="connsiteY101" fmla="*/ 3676650 h 5463886"/>
                <a:gd name="connsiteX102" fmla="*/ 987136 w 5081154"/>
                <a:gd name="connsiteY102" fmla="*/ 3531177 h 5463886"/>
                <a:gd name="connsiteX103" fmla="*/ 1080654 w 5081154"/>
                <a:gd name="connsiteY103" fmla="*/ 3479223 h 5463886"/>
                <a:gd name="connsiteX104" fmla="*/ 1101436 w 5081154"/>
                <a:gd name="connsiteY104" fmla="*/ 3520786 h 5463886"/>
                <a:gd name="connsiteX105" fmla="*/ 1246909 w 5081154"/>
                <a:gd name="connsiteY105" fmla="*/ 3406486 h 5463886"/>
                <a:gd name="connsiteX106" fmla="*/ 1288472 w 5081154"/>
                <a:gd name="connsiteY106" fmla="*/ 3240232 h 5463886"/>
                <a:gd name="connsiteX107" fmla="*/ 1236518 w 5081154"/>
                <a:gd name="connsiteY107" fmla="*/ 3125932 h 5463886"/>
                <a:gd name="connsiteX108" fmla="*/ 1340427 w 5081154"/>
                <a:gd name="connsiteY108" fmla="*/ 3157105 h 5463886"/>
                <a:gd name="connsiteX109" fmla="*/ 1444336 w 5081154"/>
                <a:gd name="connsiteY109" fmla="*/ 3157105 h 5463886"/>
                <a:gd name="connsiteX110" fmla="*/ 1465118 w 5081154"/>
                <a:gd name="connsiteY110" fmla="*/ 3136323 h 5463886"/>
                <a:gd name="connsiteX111" fmla="*/ 1413163 w 5081154"/>
                <a:gd name="connsiteY111" fmla="*/ 2990850 h 5463886"/>
                <a:gd name="connsiteX112" fmla="*/ 1454727 w 5081154"/>
                <a:gd name="connsiteY112" fmla="*/ 2793423 h 5463886"/>
                <a:gd name="connsiteX113" fmla="*/ 1371600 w 5081154"/>
                <a:gd name="connsiteY113" fmla="*/ 2575214 h 5463886"/>
                <a:gd name="connsiteX114" fmla="*/ 1267690 w 5081154"/>
                <a:gd name="connsiteY114" fmla="*/ 2564823 h 5463886"/>
                <a:gd name="connsiteX115" fmla="*/ 1205345 w 5081154"/>
                <a:gd name="connsiteY115" fmla="*/ 2450523 h 5463886"/>
                <a:gd name="connsiteX116" fmla="*/ 1278081 w 5081154"/>
                <a:gd name="connsiteY116" fmla="*/ 2346614 h 5463886"/>
                <a:gd name="connsiteX117" fmla="*/ 1132609 w 5081154"/>
                <a:gd name="connsiteY117" fmla="*/ 2211532 h 5463886"/>
                <a:gd name="connsiteX118" fmla="*/ 1132609 w 5081154"/>
                <a:gd name="connsiteY118" fmla="*/ 2086841 h 5463886"/>
                <a:gd name="connsiteX119" fmla="*/ 1132609 w 5081154"/>
                <a:gd name="connsiteY119" fmla="*/ 2086841 h 5463886"/>
                <a:gd name="connsiteX120" fmla="*/ 1163781 w 5081154"/>
                <a:gd name="connsiteY120" fmla="*/ 1962150 h 5463886"/>
                <a:gd name="connsiteX121" fmla="*/ 1132609 w 5081154"/>
                <a:gd name="connsiteY121" fmla="*/ 1879023 h 5463886"/>
                <a:gd name="connsiteX122" fmla="*/ 1132609 w 5081154"/>
                <a:gd name="connsiteY122" fmla="*/ 1785505 h 5463886"/>
                <a:gd name="connsiteX123" fmla="*/ 1070263 w 5081154"/>
                <a:gd name="connsiteY123" fmla="*/ 1754332 h 5463886"/>
                <a:gd name="connsiteX124" fmla="*/ 955963 w 5081154"/>
                <a:gd name="connsiteY124" fmla="*/ 1816677 h 5463886"/>
                <a:gd name="connsiteX125" fmla="*/ 914400 w 5081154"/>
                <a:gd name="connsiteY125" fmla="*/ 1650423 h 5463886"/>
                <a:gd name="connsiteX126" fmla="*/ 841663 w 5081154"/>
                <a:gd name="connsiteY126" fmla="*/ 1421823 h 5463886"/>
                <a:gd name="connsiteX127" fmla="*/ 654627 w 5081154"/>
                <a:gd name="connsiteY127" fmla="*/ 1328305 h 5463886"/>
                <a:gd name="connsiteX128" fmla="*/ 342900 w 5081154"/>
                <a:gd name="connsiteY128" fmla="*/ 1307523 h 5463886"/>
                <a:gd name="connsiteX129" fmla="*/ 394854 w 5081154"/>
                <a:gd name="connsiteY129" fmla="*/ 1473777 h 5463886"/>
                <a:gd name="connsiteX130" fmla="*/ 270163 w 5081154"/>
                <a:gd name="connsiteY130" fmla="*/ 1546514 h 5463886"/>
                <a:gd name="connsiteX131" fmla="*/ 51954 w 5081154"/>
                <a:gd name="connsiteY131" fmla="*/ 1619250 h 5463886"/>
                <a:gd name="connsiteX132" fmla="*/ 114300 w 5081154"/>
                <a:gd name="connsiteY132" fmla="*/ 1359477 h 5463886"/>
                <a:gd name="connsiteX133" fmla="*/ 10390 w 5081154"/>
                <a:gd name="connsiteY133" fmla="*/ 1099705 h 5463886"/>
                <a:gd name="connsiteX134" fmla="*/ 0 w 5081154"/>
                <a:gd name="connsiteY134" fmla="*/ 798368 h 5463886"/>
                <a:gd name="connsiteX135" fmla="*/ 270163 w 5081154"/>
                <a:gd name="connsiteY135" fmla="*/ 673677 h 5463886"/>
                <a:gd name="connsiteX136" fmla="*/ 571500 w 5081154"/>
                <a:gd name="connsiteY136" fmla="*/ 746414 h 5463886"/>
                <a:gd name="connsiteX137" fmla="*/ 571500 w 5081154"/>
                <a:gd name="connsiteY137" fmla="*/ 538596 h 5463886"/>
                <a:gd name="connsiteX138" fmla="*/ 852054 w 5081154"/>
                <a:gd name="connsiteY138" fmla="*/ 226868 h 5463886"/>
                <a:gd name="connsiteX139" fmla="*/ 1111827 w 5081154"/>
                <a:gd name="connsiteY139" fmla="*/ 112568 h 5463886"/>
                <a:gd name="connsiteX140" fmla="*/ 1211060 w 5081154"/>
                <a:gd name="connsiteY140" fmla="*/ 0 h 5463886"/>
                <a:gd name="connsiteX141" fmla="*/ 1289165 w 5081154"/>
                <a:gd name="connsiteY141" fmla="*/ 31864 h 5463886"/>
                <a:gd name="connsiteX142" fmla="*/ 1325360 w 5081154"/>
                <a:gd name="connsiteY142" fmla="*/ 79489 h 5463886"/>
                <a:gd name="connsiteX143" fmla="*/ 1432040 w 5081154"/>
                <a:gd name="connsiteY143" fmla="*/ 129019 h 5463886"/>
                <a:gd name="connsiteX144" fmla="*/ 1492480 w 5081154"/>
                <a:gd name="connsiteY144" fmla="*/ 233796 h 5463886"/>
                <a:gd name="connsiteX145" fmla="*/ 1489190 w 5081154"/>
                <a:gd name="connsiteY145" fmla="*/ 285229 h 5463886"/>
                <a:gd name="connsiteX146" fmla="*/ 1694930 w 5081154"/>
                <a:gd name="connsiteY146" fmla="*/ 393814 h 5463886"/>
                <a:gd name="connsiteX147" fmla="*/ 1694930 w 5081154"/>
                <a:gd name="connsiteY147" fmla="*/ 523354 h 5463886"/>
                <a:gd name="connsiteX148" fmla="*/ 1710516 w 5081154"/>
                <a:gd name="connsiteY148" fmla="*/ 585874 h 5463886"/>
                <a:gd name="connsiteX149" fmla="*/ 1769225 w 5081154"/>
                <a:gd name="connsiteY149" fmla="*/ 576694 h 5463886"/>
                <a:gd name="connsiteX150" fmla="*/ 1803515 w 5081154"/>
                <a:gd name="connsiteY150" fmla="*/ 618604 h 5463886"/>
                <a:gd name="connsiteX151" fmla="*/ 1830185 w 5081154"/>
                <a:gd name="connsiteY151" fmla="*/ 559549 h 5463886"/>
                <a:gd name="connsiteX152" fmla="*/ 1921625 w 5081154"/>
                <a:gd name="connsiteY152" fmla="*/ 570979 h 5463886"/>
                <a:gd name="connsiteX153" fmla="*/ 1948295 w 5081154"/>
                <a:gd name="connsiteY153" fmla="*/ 511924 h 5463886"/>
                <a:gd name="connsiteX154" fmla="*/ 1870190 w 5081154"/>
                <a:gd name="connsiteY154" fmla="*/ 470014 h 5463886"/>
                <a:gd name="connsiteX155" fmla="*/ 1820660 w 5081154"/>
                <a:gd name="connsiteY155" fmla="*/ 388099 h 5463886"/>
                <a:gd name="connsiteX156" fmla="*/ 1836593 w 5081154"/>
                <a:gd name="connsiteY156" fmla="*/ 347749 h 5463886"/>
                <a:gd name="connsiteX157" fmla="*/ 1976870 w 5081154"/>
                <a:gd name="connsiteY157" fmla="*/ 315709 h 5463886"/>
                <a:gd name="connsiteX158" fmla="*/ 2009255 w 5081154"/>
                <a:gd name="connsiteY158" fmla="*/ 344284 h 5463886"/>
                <a:gd name="connsiteX159" fmla="*/ 2070215 w 5081154"/>
                <a:gd name="connsiteY159" fmla="*/ 344284 h 5463886"/>
                <a:gd name="connsiteX160" fmla="*/ 2098790 w 5081154"/>
                <a:gd name="connsiteY160" fmla="*/ 382384 h 5463886"/>
                <a:gd name="connsiteX161" fmla="*/ 2138795 w 5081154"/>
                <a:gd name="connsiteY161" fmla="*/ 361429 h 5463886"/>
                <a:gd name="connsiteX162" fmla="*/ 2176895 w 5081154"/>
                <a:gd name="connsiteY162" fmla="*/ 384289 h 5463886"/>
                <a:gd name="connsiteX163" fmla="*/ 2235950 w 5081154"/>
                <a:gd name="connsiteY163" fmla="*/ 386194 h 5463886"/>
                <a:gd name="connsiteX164" fmla="*/ 2272145 w 5081154"/>
                <a:gd name="connsiteY164" fmla="*/ 441439 h 5463886"/>
                <a:gd name="connsiteX165" fmla="*/ 2278380 w 5081154"/>
                <a:gd name="connsiteY165" fmla="*/ 529936 h 5463886"/>
                <a:gd name="connsiteX166" fmla="*/ 2321675 w 5081154"/>
                <a:gd name="connsiteY166" fmla="*/ 500494 h 5463886"/>
                <a:gd name="connsiteX167" fmla="*/ 2371205 w 5081154"/>
                <a:gd name="connsiteY167" fmla="*/ 523354 h 5463886"/>
                <a:gd name="connsiteX168" fmla="*/ 2401685 w 5081154"/>
                <a:gd name="connsiteY168" fmla="*/ 403339 h 5463886"/>
                <a:gd name="connsiteX169" fmla="*/ 2375015 w 5081154"/>
                <a:gd name="connsiteY169" fmla="*/ 235699 h 5463886"/>
                <a:gd name="connsiteX170" fmla="*/ 2392160 w 5081154"/>
                <a:gd name="connsiteY170" fmla="*/ 176644 h 5463886"/>
                <a:gd name="connsiteX171" fmla="*/ 2543001 w 5081154"/>
                <a:gd name="connsiteY171" fmla="*/ 128501 h 5463886"/>
                <a:gd name="connsiteX172" fmla="*/ 2580755 w 5081154"/>
                <a:gd name="connsiteY172" fmla="*/ 163309 h 5463886"/>
                <a:gd name="connsiteX173" fmla="*/ 2573135 w 5081154"/>
                <a:gd name="connsiteY173" fmla="*/ 266179 h 5463886"/>
                <a:gd name="connsiteX174" fmla="*/ 2628380 w 5081154"/>
                <a:gd name="connsiteY174" fmla="*/ 292849 h 5463886"/>
                <a:gd name="connsiteX175" fmla="*/ 2667519 w 5081154"/>
                <a:gd name="connsiteY175" fmla="*/ 355369 h 5463886"/>
                <a:gd name="connsiteX176" fmla="*/ 2662670 w 5081154"/>
                <a:gd name="connsiteY176" fmla="*/ 353809 h 5463886"/>
                <a:gd name="connsiteX177" fmla="*/ 2943398 w 5081154"/>
                <a:gd name="connsiteY177" fmla="*/ 307051 h 5463886"/>
                <a:gd name="connsiteX178" fmla="*/ 2978900 w 5081154"/>
                <a:gd name="connsiteY178" fmla="*/ 344284 h 5463886"/>
                <a:gd name="connsiteX179" fmla="*/ 3076055 w 5081154"/>
                <a:gd name="connsiteY179" fmla="*/ 290944 h 5463886"/>
                <a:gd name="connsiteX180" fmla="*/ 3125585 w 5081154"/>
                <a:gd name="connsiteY180" fmla="*/ 351904 h 5463886"/>
                <a:gd name="connsiteX181" fmla="*/ 3125585 w 5081154"/>
                <a:gd name="connsiteY181" fmla="*/ 416674 h 5463886"/>
                <a:gd name="connsiteX182" fmla="*/ 3265170 w 5081154"/>
                <a:gd name="connsiteY182" fmla="*/ 480233 h 5463886"/>
                <a:gd name="connsiteX183" fmla="*/ 3287510 w 5081154"/>
                <a:gd name="connsiteY183" fmla="*/ 538594 h 5463886"/>
                <a:gd name="connsiteX184" fmla="*/ 3247678 w 5081154"/>
                <a:gd name="connsiteY184" fmla="*/ 571500 h 5463886"/>
                <a:gd name="connsiteX185" fmla="*/ 3358861 w 5081154"/>
                <a:gd name="connsiteY185" fmla="*/ 710219 h 5463886"/>
                <a:gd name="connsiteX186" fmla="*/ 3359900 w 5081154"/>
                <a:gd name="connsiteY186" fmla="*/ 828154 h 5463886"/>
                <a:gd name="connsiteX187" fmla="*/ 3411335 w 5081154"/>
                <a:gd name="connsiteY187" fmla="*/ 860539 h 5463886"/>
                <a:gd name="connsiteX188" fmla="*/ 3436446 w 5081154"/>
                <a:gd name="connsiteY188" fmla="*/ 919422 h 5463886"/>
                <a:gd name="connsiteX189" fmla="*/ 3647209 w 5081154"/>
                <a:gd name="connsiteY189" fmla="*/ 1037359 h 5463886"/>
                <a:gd name="connsiteX190" fmla="*/ 3643745 w 5081154"/>
                <a:gd name="connsiteY190" fmla="*/ 1098664 h 5463886"/>
                <a:gd name="connsiteX191" fmla="*/ 3706783 w 5081154"/>
                <a:gd name="connsiteY191" fmla="*/ 1141095 h 5463886"/>
                <a:gd name="connsiteX0" fmla="*/ 3706783 w 5081154"/>
                <a:gd name="connsiteY0" fmla="*/ 1141095 h 5463886"/>
                <a:gd name="connsiteX1" fmla="*/ 3647209 w 5081154"/>
                <a:gd name="connsiteY1" fmla="*/ 1276350 h 5463886"/>
                <a:gd name="connsiteX2" fmla="*/ 3633874 w 5081154"/>
                <a:gd name="connsiteY2" fmla="*/ 1352723 h 5463886"/>
                <a:gd name="connsiteX3" fmla="*/ 3566852 w 5081154"/>
                <a:gd name="connsiteY3" fmla="*/ 1411605 h 5463886"/>
                <a:gd name="connsiteX4" fmla="*/ 3595254 w 5081154"/>
                <a:gd name="connsiteY4" fmla="*/ 1494559 h 5463886"/>
                <a:gd name="connsiteX5" fmla="*/ 3678381 w 5081154"/>
                <a:gd name="connsiteY5" fmla="*/ 1525732 h 5463886"/>
                <a:gd name="connsiteX6" fmla="*/ 3688772 w 5081154"/>
                <a:gd name="connsiteY6" fmla="*/ 1640032 h 5463886"/>
                <a:gd name="connsiteX7" fmla="*/ 3733107 w 5081154"/>
                <a:gd name="connsiteY7" fmla="*/ 1658043 h 5463886"/>
                <a:gd name="connsiteX8" fmla="*/ 3758911 w 5081154"/>
                <a:gd name="connsiteY8" fmla="*/ 1778751 h 5463886"/>
                <a:gd name="connsiteX9" fmla="*/ 3791642 w 5081154"/>
                <a:gd name="connsiteY9" fmla="*/ 1787236 h 5463886"/>
                <a:gd name="connsiteX10" fmla="*/ 3824720 w 5081154"/>
                <a:gd name="connsiteY10" fmla="*/ 1945178 h 5463886"/>
                <a:gd name="connsiteX11" fmla="*/ 3901959 w 5081154"/>
                <a:gd name="connsiteY11" fmla="*/ 1990379 h 5463886"/>
                <a:gd name="connsiteX12" fmla="*/ 3958936 w 5081154"/>
                <a:gd name="connsiteY12" fmla="*/ 2076450 h 5463886"/>
                <a:gd name="connsiteX13" fmla="*/ 4171257 w 5081154"/>
                <a:gd name="connsiteY13" fmla="*/ 2119053 h 5463886"/>
                <a:gd name="connsiteX14" fmla="*/ 4209530 w 5081154"/>
                <a:gd name="connsiteY14" fmla="*/ 2159749 h 5463886"/>
                <a:gd name="connsiteX15" fmla="*/ 4219055 w 5081154"/>
                <a:gd name="connsiteY15" fmla="*/ 2220709 h 5463886"/>
                <a:gd name="connsiteX16" fmla="*/ 4404013 w 5081154"/>
                <a:gd name="connsiteY16" fmla="*/ 2470266 h 5463886"/>
                <a:gd name="connsiteX17" fmla="*/ 4447309 w 5081154"/>
                <a:gd name="connsiteY17" fmla="*/ 2429741 h 5463886"/>
                <a:gd name="connsiteX18" fmla="*/ 4603172 w 5081154"/>
                <a:gd name="connsiteY18" fmla="*/ 2575214 h 5463886"/>
                <a:gd name="connsiteX19" fmla="*/ 4603172 w 5081154"/>
                <a:gd name="connsiteY19" fmla="*/ 2658341 h 5463886"/>
                <a:gd name="connsiteX20" fmla="*/ 4711584 w 5081154"/>
                <a:gd name="connsiteY20" fmla="*/ 2760345 h 5463886"/>
                <a:gd name="connsiteX21" fmla="*/ 4777220 w 5081154"/>
                <a:gd name="connsiteY21" fmla="*/ 2723629 h 5463886"/>
                <a:gd name="connsiteX22" fmla="*/ 4831772 w 5081154"/>
                <a:gd name="connsiteY22" fmla="*/ 2741468 h 5463886"/>
                <a:gd name="connsiteX23" fmla="*/ 4897755 w 5081154"/>
                <a:gd name="connsiteY23" fmla="*/ 2862522 h 5463886"/>
                <a:gd name="connsiteX24" fmla="*/ 4966854 w 5081154"/>
                <a:gd name="connsiteY24" fmla="*/ 2868237 h 5463886"/>
                <a:gd name="connsiteX25" fmla="*/ 5062277 w 5081154"/>
                <a:gd name="connsiteY25" fmla="*/ 3052156 h 5463886"/>
                <a:gd name="connsiteX26" fmla="*/ 5034395 w 5081154"/>
                <a:gd name="connsiteY26" fmla="*/ 3144634 h 5463886"/>
                <a:gd name="connsiteX27" fmla="*/ 5081154 w 5081154"/>
                <a:gd name="connsiteY27" fmla="*/ 3167496 h 5463886"/>
                <a:gd name="connsiteX28" fmla="*/ 5043920 w 5081154"/>
                <a:gd name="connsiteY28" fmla="*/ 3209404 h 5463886"/>
                <a:gd name="connsiteX29" fmla="*/ 5060372 w 5081154"/>
                <a:gd name="connsiteY29" fmla="*/ 3261014 h 5463886"/>
                <a:gd name="connsiteX30" fmla="*/ 5056562 w 5081154"/>
                <a:gd name="connsiteY30" fmla="*/ 3310024 h 5463886"/>
                <a:gd name="connsiteX31" fmla="*/ 4954731 w 5081154"/>
                <a:gd name="connsiteY31" fmla="*/ 3466061 h 5463886"/>
                <a:gd name="connsiteX32" fmla="*/ 4748645 w 5081154"/>
                <a:gd name="connsiteY32" fmla="*/ 3354532 h 5463886"/>
                <a:gd name="connsiteX33" fmla="*/ 4665518 w 5081154"/>
                <a:gd name="connsiteY33" fmla="*/ 3406486 h 5463886"/>
                <a:gd name="connsiteX34" fmla="*/ 4623954 w 5081154"/>
                <a:gd name="connsiteY34" fmla="*/ 3678209 h 5463886"/>
                <a:gd name="connsiteX35" fmla="*/ 4470861 w 5081154"/>
                <a:gd name="connsiteY35" fmla="*/ 3823855 h 5463886"/>
                <a:gd name="connsiteX36" fmla="*/ 4226155 w 5081154"/>
                <a:gd name="connsiteY36" fmla="*/ 3898669 h 5463886"/>
                <a:gd name="connsiteX37" fmla="*/ 4137313 w 5081154"/>
                <a:gd name="connsiteY37" fmla="*/ 3964825 h 5463886"/>
                <a:gd name="connsiteX38" fmla="*/ 4052281 w 5081154"/>
                <a:gd name="connsiteY38" fmla="*/ 3984567 h 5463886"/>
                <a:gd name="connsiteX39" fmla="*/ 3954260 w 5081154"/>
                <a:gd name="connsiteY39" fmla="*/ 4081894 h 5463886"/>
                <a:gd name="connsiteX40" fmla="*/ 3903864 w 5081154"/>
                <a:gd name="connsiteY40" fmla="*/ 4169179 h 5463886"/>
                <a:gd name="connsiteX41" fmla="*/ 4042063 w 5081154"/>
                <a:gd name="connsiteY41" fmla="*/ 4383232 h 5463886"/>
                <a:gd name="connsiteX42" fmla="*/ 4083800 w 5081154"/>
                <a:gd name="connsiteY42" fmla="*/ 4403839 h 5463886"/>
                <a:gd name="connsiteX43" fmla="*/ 4167793 w 5081154"/>
                <a:gd name="connsiteY43" fmla="*/ 4559877 h 5463886"/>
                <a:gd name="connsiteX44" fmla="*/ 4083627 w 5081154"/>
                <a:gd name="connsiteY44" fmla="*/ 4736523 h 5463886"/>
                <a:gd name="connsiteX45" fmla="*/ 4076007 w 5081154"/>
                <a:gd name="connsiteY45" fmla="*/ 4806315 h 5463886"/>
                <a:gd name="connsiteX46" fmla="*/ 4163810 w 5081154"/>
                <a:gd name="connsiteY46" fmla="*/ 4792459 h 5463886"/>
                <a:gd name="connsiteX47" fmla="*/ 4229965 w 5081154"/>
                <a:gd name="connsiteY47" fmla="*/ 4811164 h 5463886"/>
                <a:gd name="connsiteX48" fmla="*/ 4264082 w 5081154"/>
                <a:gd name="connsiteY48" fmla="*/ 4915246 h 5463886"/>
                <a:gd name="connsiteX49" fmla="*/ 4161732 w 5081154"/>
                <a:gd name="connsiteY49" fmla="*/ 5220220 h 5463886"/>
                <a:gd name="connsiteX50" fmla="*/ 3948545 w 5081154"/>
                <a:gd name="connsiteY50" fmla="*/ 5048250 h 5463886"/>
                <a:gd name="connsiteX51" fmla="*/ 4000500 w 5081154"/>
                <a:gd name="connsiteY51" fmla="*/ 4985905 h 5463886"/>
                <a:gd name="connsiteX52" fmla="*/ 3927763 w 5081154"/>
                <a:gd name="connsiteY52" fmla="*/ 4944341 h 5463886"/>
                <a:gd name="connsiteX53" fmla="*/ 3927763 w 5081154"/>
                <a:gd name="connsiteY53" fmla="*/ 4871605 h 5463886"/>
                <a:gd name="connsiteX54" fmla="*/ 3771900 w 5081154"/>
                <a:gd name="connsiteY54" fmla="*/ 4881996 h 5463886"/>
                <a:gd name="connsiteX55" fmla="*/ 3667990 w 5081154"/>
                <a:gd name="connsiteY55" fmla="*/ 4933950 h 5463886"/>
                <a:gd name="connsiteX56" fmla="*/ 3564081 w 5081154"/>
                <a:gd name="connsiteY56" fmla="*/ 4830041 h 5463886"/>
                <a:gd name="connsiteX57" fmla="*/ 3356263 w 5081154"/>
                <a:gd name="connsiteY57" fmla="*/ 4850823 h 5463886"/>
                <a:gd name="connsiteX58" fmla="*/ 3356263 w 5081154"/>
                <a:gd name="connsiteY58" fmla="*/ 4726132 h 5463886"/>
                <a:gd name="connsiteX59" fmla="*/ 3273136 w 5081154"/>
                <a:gd name="connsiteY59" fmla="*/ 4819650 h 5463886"/>
                <a:gd name="connsiteX60" fmla="*/ 3293918 w 5081154"/>
                <a:gd name="connsiteY60" fmla="*/ 4933950 h 5463886"/>
                <a:gd name="connsiteX61" fmla="*/ 2930236 w 5081154"/>
                <a:gd name="connsiteY61" fmla="*/ 4933950 h 5463886"/>
                <a:gd name="connsiteX62" fmla="*/ 2670463 w 5081154"/>
                <a:gd name="connsiteY62" fmla="*/ 4954732 h 5463886"/>
                <a:gd name="connsiteX63" fmla="*/ 2628900 w 5081154"/>
                <a:gd name="connsiteY63" fmla="*/ 5120986 h 5463886"/>
                <a:gd name="connsiteX64" fmla="*/ 2441863 w 5081154"/>
                <a:gd name="connsiteY64" fmla="*/ 5120986 h 5463886"/>
                <a:gd name="connsiteX65" fmla="*/ 2369127 w 5081154"/>
                <a:gd name="connsiteY65" fmla="*/ 5204114 h 5463886"/>
                <a:gd name="connsiteX66" fmla="*/ 2265218 w 5081154"/>
                <a:gd name="connsiteY66" fmla="*/ 5276850 h 5463886"/>
                <a:gd name="connsiteX67" fmla="*/ 1849581 w 5081154"/>
                <a:gd name="connsiteY67" fmla="*/ 5266459 h 5463886"/>
                <a:gd name="connsiteX68" fmla="*/ 1870363 w 5081154"/>
                <a:gd name="connsiteY68" fmla="*/ 5069032 h 5463886"/>
                <a:gd name="connsiteX69" fmla="*/ 1766454 w 5081154"/>
                <a:gd name="connsiteY69" fmla="*/ 5079423 h 5463886"/>
                <a:gd name="connsiteX70" fmla="*/ 1610590 w 5081154"/>
                <a:gd name="connsiteY70" fmla="*/ 4944341 h 5463886"/>
                <a:gd name="connsiteX71" fmla="*/ 1527463 w 5081154"/>
                <a:gd name="connsiteY71" fmla="*/ 5017077 h 5463886"/>
                <a:gd name="connsiteX72" fmla="*/ 1465118 w 5081154"/>
                <a:gd name="connsiteY72" fmla="*/ 5048250 h 5463886"/>
                <a:gd name="connsiteX73" fmla="*/ 1361209 w 5081154"/>
                <a:gd name="connsiteY73" fmla="*/ 5027468 h 5463886"/>
                <a:gd name="connsiteX74" fmla="*/ 1392381 w 5081154"/>
                <a:gd name="connsiteY74" fmla="*/ 5193723 h 5463886"/>
                <a:gd name="connsiteX75" fmla="*/ 1340427 w 5081154"/>
                <a:gd name="connsiteY75" fmla="*/ 5318414 h 5463886"/>
                <a:gd name="connsiteX76" fmla="*/ 1153390 w 5081154"/>
                <a:gd name="connsiteY76" fmla="*/ 5463886 h 5463886"/>
                <a:gd name="connsiteX77" fmla="*/ 1049481 w 5081154"/>
                <a:gd name="connsiteY77" fmla="*/ 5453496 h 5463886"/>
                <a:gd name="connsiteX78" fmla="*/ 1143000 w 5081154"/>
                <a:gd name="connsiteY78" fmla="*/ 5276850 h 5463886"/>
                <a:gd name="connsiteX79" fmla="*/ 997527 w 5081154"/>
                <a:gd name="connsiteY79" fmla="*/ 5339196 h 5463886"/>
                <a:gd name="connsiteX80" fmla="*/ 955963 w 5081154"/>
                <a:gd name="connsiteY80" fmla="*/ 5224896 h 5463886"/>
                <a:gd name="connsiteX81" fmla="*/ 997527 w 5081154"/>
                <a:gd name="connsiteY81" fmla="*/ 5152159 h 5463886"/>
                <a:gd name="connsiteX82" fmla="*/ 924790 w 5081154"/>
                <a:gd name="connsiteY82" fmla="*/ 5110596 h 5463886"/>
                <a:gd name="connsiteX83" fmla="*/ 862445 w 5081154"/>
                <a:gd name="connsiteY83" fmla="*/ 5058641 h 5463886"/>
                <a:gd name="connsiteX84" fmla="*/ 779318 w 5081154"/>
                <a:gd name="connsiteY84" fmla="*/ 5006686 h 5463886"/>
                <a:gd name="connsiteX85" fmla="*/ 675409 w 5081154"/>
                <a:gd name="connsiteY85" fmla="*/ 4892386 h 5463886"/>
                <a:gd name="connsiteX86" fmla="*/ 602672 w 5081154"/>
                <a:gd name="connsiteY86" fmla="*/ 5027468 h 5463886"/>
                <a:gd name="connsiteX87" fmla="*/ 415636 w 5081154"/>
                <a:gd name="connsiteY87" fmla="*/ 5027468 h 5463886"/>
                <a:gd name="connsiteX88" fmla="*/ 353290 w 5081154"/>
                <a:gd name="connsiteY88" fmla="*/ 4965123 h 5463886"/>
                <a:gd name="connsiteX89" fmla="*/ 488372 w 5081154"/>
                <a:gd name="connsiteY89" fmla="*/ 4892386 h 5463886"/>
                <a:gd name="connsiteX90" fmla="*/ 633845 w 5081154"/>
                <a:gd name="connsiteY90" fmla="*/ 4902777 h 5463886"/>
                <a:gd name="connsiteX91" fmla="*/ 748145 w 5081154"/>
                <a:gd name="connsiteY91" fmla="*/ 4798868 h 5463886"/>
                <a:gd name="connsiteX92" fmla="*/ 852054 w 5081154"/>
                <a:gd name="connsiteY92" fmla="*/ 4830041 h 5463886"/>
                <a:gd name="connsiteX93" fmla="*/ 955963 w 5081154"/>
                <a:gd name="connsiteY93" fmla="*/ 4788477 h 5463886"/>
                <a:gd name="connsiteX94" fmla="*/ 976745 w 5081154"/>
                <a:gd name="connsiteY94" fmla="*/ 4861214 h 5463886"/>
                <a:gd name="connsiteX95" fmla="*/ 1039090 w 5081154"/>
                <a:gd name="connsiteY95" fmla="*/ 4694959 h 5463886"/>
                <a:gd name="connsiteX96" fmla="*/ 966354 w 5081154"/>
                <a:gd name="connsiteY96" fmla="*/ 4622223 h 5463886"/>
                <a:gd name="connsiteX97" fmla="*/ 1039090 w 5081154"/>
                <a:gd name="connsiteY97" fmla="*/ 4539096 h 5463886"/>
                <a:gd name="connsiteX98" fmla="*/ 976745 w 5081154"/>
                <a:gd name="connsiteY98" fmla="*/ 4435186 h 5463886"/>
                <a:gd name="connsiteX99" fmla="*/ 997527 w 5081154"/>
                <a:gd name="connsiteY99" fmla="*/ 4341668 h 5463886"/>
                <a:gd name="connsiteX100" fmla="*/ 1028700 w 5081154"/>
                <a:gd name="connsiteY100" fmla="*/ 4102677 h 5463886"/>
                <a:gd name="connsiteX101" fmla="*/ 935181 w 5081154"/>
                <a:gd name="connsiteY101" fmla="*/ 3676650 h 5463886"/>
                <a:gd name="connsiteX102" fmla="*/ 987136 w 5081154"/>
                <a:gd name="connsiteY102" fmla="*/ 3531177 h 5463886"/>
                <a:gd name="connsiteX103" fmla="*/ 1080654 w 5081154"/>
                <a:gd name="connsiteY103" fmla="*/ 3479223 h 5463886"/>
                <a:gd name="connsiteX104" fmla="*/ 1101436 w 5081154"/>
                <a:gd name="connsiteY104" fmla="*/ 3520786 h 5463886"/>
                <a:gd name="connsiteX105" fmla="*/ 1246909 w 5081154"/>
                <a:gd name="connsiteY105" fmla="*/ 3406486 h 5463886"/>
                <a:gd name="connsiteX106" fmla="*/ 1288472 w 5081154"/>
                <a:gd name="connsiteY106" fmla="*/ 3240232 h 5463886"/>
                <a:gd name="connsiteX107" fmla="*/ 1236518 w 5081154"/>
                <a:gd name="connsiteY107" fmla="*/ 3125932 h 5463886"/>
                <a:gd name="connsiteX108" fmla="*/ 1340427 w 5081154"/>
                <a:gd name="connsiteY108" fmla="*/ 3157105 h 5463886"/>
                <a:gd name="connsiteX109" fmla="*/ 1444336 w 5081154"/>
                <a:gd name="connsiteY109" fmla="*/ 3157105 h 5463886"/>
                <a:gd name="connsiteX110" fmla="*/ 1465118 w 5081154"/>
                <a:gd name="connsiteY110" fmla="*/ 3136323 h 5463886"/>
                <a:gd name="connsiteX111" fmla="*/ 1413163 w 5081154"/>
                <a:gd name="connsiteY111" fmla="*/ 2990850 h 5463886"/>
                <a:gd name="connsiteX112" fmla="*/ 1454727 w 5081154"/>
                <a:gd name="connsiteY112" fmla="*/ 2793423 h 5463886"/>
                <a:gd name="connsiteX113" fmla="*/ 1371600 w 5081154"/>
                <a:gd name="connsiteY113" fmla="*/ 2575214 h 5463886"/>
                <a:gd name="connsiteX114" fmla="*/ 1267690 w 5081154"/>
                <a:gd name="connsiteY114" fmla="*/ 2564823 h 5463886"/>
                <a:gd name="connsiteX115" fmla="*/ 1205345 w 5081154"/>
                <a:gd name="connsiteY115" fmla="*/ 2450523 h 5463886"/>
                <a:gd name="connsiteX116" fmla="*/ 1278081 w 5081154"/>
                <a:gd name="connsiteY116" fmla="*/ 2346614 h 5463886"/>
                <a:gd name="connsiteX117" fmla="*/ 1132609 w 5081154"/>
                <a:gd name="connsiteY117" fmla="*/ 2211532 h 5463886"/>
                <a:gd name="connsiteX118" fmla="*/ 1132609 w 5081154"/>
                <a:gd name="connsiteY118" fmla="*/ 2086841 h 5463886"/>
                <a:gd name="connsiteX119" fmla="*/ 1132609 w 5081154"/>
                <a:gd name="connsiteY119" fmla="*/ 2086841 h 5463886"/>
                <a:gd name="connsiteX120" fmla="*/ 1163781 w 5081154"/>
                <a:gd name="connsiteY120" fmla="*/ 1962150 h 5463886"/>
                <a:gd name="connsiteX121" fmla="*/ 1132609 w 5081154"/>
                <a:gd name="connsiteY121" fmla="*/ 1879023 h 5463886"/>
                <a:gd name="connsiteX122" fmla="*/ 1132609 w 5081154"/>
                <a:gd name="connsiteY122" fmla="*/ 1785505 h 5463886"/>
                <a:gd name="connsiteX123" fmla="*/ 1070263 w 5081154"/>
                <a:gd name="connsiteY123" fmla="*/ 1754332 h 5463886"/>
                <a:gd name="connsiteX124" fmla="*/ 955963 w 5081154"/>
                <a:gd name="connsiteY124" fmla="*/ 1816677 h 5463886"/>
                <a:gd name="connsiteX125" fmla="*/ 914400 w 5081154"/>
                <a:gd name="connsiteY125" fmla="*/ 1650423 h 5463886"/>
                <a:gd name="connsiteX126" fmla="*/ 841663 w 5081154"/>
                <a:gd name="connsiteY126" fmla="*/ 1421823 h 5463886"/>
                <a:gd name="connsiteX127" fmla="*/ 654627 w 5081154"/>
                <a:gd name="connsiteY127" fmla="*/ 1328305 h 5463886"/>
                <a:gd name="connsiteX128" fmla="*/ 342900 w 5081154"/>
                <a:gd name="connsiteY128" fmla="*/ 1307523 h 5463886"/>
                <a:gd name="connsiteX129" fmla="*/ 394854 w 5081154"/>
                <a:gd name="connsiteY129" fmla="*/ 1473777 h 5463886"/>
                <a:gd name="connsiteX130" fmla="*/ 270163 w 5081154"/>
                <a:gd name="connsiteY130" fmla="*/ 1546514 h 5463886"/>
                <a:gd name="connsiteX131" fmla="*/ 51954 w 5081154"/>
                <a:gd name="connsiteY131" fmla="*/ 1619250 h 5463886"/>
                <a:gd name="connsiteX132" fmla="*/ 114300 w 5081154"/>
                <a:gd name="connsiteY132" fmla="*/ 1359477 h 5463886"/>
                <a:gd name="connsiteX133" fmla="*/ 10390 w 5081154"/>
                <a:gd name="connsiteY133" fmla="*/ 1099705 h 5463886"/>
                <a:gd name="connsiteX134" fmla="*/ 0 w 5081154"/>
                <a:gd name="connsiteY134" fmla="*/ 798368 h 5463886"/>
                <a:gd name="connsiteX135" fmla="*/ 270163 w 5081154"/>
                <a:gd name="connsiteY135" fmla="*/ 673677 h 5463886"/>
                <a:gd name="connsiteX136" fmla="*/ 571500 w 5081154"/>
                <a:gd name="connsiteY136" fmla="*/ 746414 h 5463886"/>
                <a:gd name="connsiteX137" fmla="*/ 571500 w 5081154"/>
                <a:gd name="connsiteY137" fmla="*/ 538596 h 5463886"/>
                <a:gd name="connsiteX138" fmla="*/ 852054 w 5081154"/>
                <a:gd name="connsiteY138" fmla="*/ 226868 h 5463886"/>
                <a:gd name="connsiteX139" fmla="*/ 1111827 w 5081154"/>
                <a:gd name="connsiteY139" fmla="*/ 112568 h 5463886"/>
                <a:gd name="connsiteX140" fmla="*/ 1211060 w 5081154"/>
                <a:gd name="connsiteY140" fmla="*/ 0 h 5463886"/>
                <a:gd name="connsiteX141" fmla="*/ 1289165 w 5081154"/>
                <a:gd name="connsiteY141" fmla="*/ 31864 h 5463886"/>
                <a:gd name="connsiteX142" fmla="*/ 1325360 w 5081154"/>
                <a:gd name="connsiteY142" fmla="*/ 79489 h 5463886"/>
                <a:gd name="connsiteX143" fmla="*/ 1432040 w 5081154"/>
                <a:gd name="connsiteY143" fmla="*/ 129019 h 5463886"/>
                <a:gd name="connsiteX144" fmla="*/ 1492480 w 5081154"/>
                <a:gd name="connsiteY144" fmla="*/ 233796 h 5463886"/>
                <a:gd name="connsiteX145" fmla="*/ 1489190 w 5081154"/>
                <a:gd name="connsiteY145" fmla="*/ 285229 h 5463886"/>
                <a:gd name="connsiteX146" fmla="*/ 1694930 w 5081154"/>
                <a:gd name="connsiteY146" fmla="*/ 393814 h 5463886"/>
                <a:gd name="connsiteX147" fmla="*/ 1694930 w 5081154"/>
                <a:gd name="connsiteY147" fmla="*/ 523354 h 5463886"/>
                <a:gd name="connsiteX148" fmla="*/ 1710516 w 5081154"/>
                <a:gd name="connsiteY148" fmla="*/ 585874 h 5463886"/>
                <a:gd name="connsiteX149" fmla="*/ 1769225 w 5081154"/>
                <a:gd name="connsiteY149" fmla="*/ 576694 h 5463886"/>
                <a:gd name="connsiteX150" fmla="*/ 1803515 w 5081154"/>
                <a:gd name="connsiteY150" fmla="*/ 618604 h 5463886"/>
                <a:gd name="connsiteX151" fmla="*/ 1830185 w 5081154"/>
                <a:gd name="connsiteY151" fmla="*/ 559549 h 5463886"/>
                <a:gd name="connsiteX152" fmla="*/ 1921625 w 5081154"/>
                <a:gd name="connsiteY152" fmla="*/ 570979 h 5463886"/>
                <a:gd name="connsiteX153" fmla="*/ 1948295 w 5081154"/>
                <a:gd name="connsiteY153" fmla="*/ 511924 h 5463886"/>
                <a:gd name="connsiteX154" fmla="*/ 1870190 w 5081154"/>
                <a:gd name="connsiteY154" fmla="*/ 470014 h 5463886"/>
                <a:gd name="connsiteX155" fmla="*/ 1820660 w 5081154"/>
                <a:gd name="connsiteY155" fmla="*/ 388099 h 5463886"/>
                <a:gd name="connsiteX156" fmla="*/ 1836593 w 5081154"/>
                <a:gd name="connsiteY156" fmla="*/ 347749 h 5463886"/>
                <a:gd name="connsiteX157" fmla="*/ 1976870 w 5081154"/>
                <a:gd name="connsiteY157" fmla="*/ 315709 h 5463886"/>
                <a:gd name="connsiteX158" fmla="*/ 2009255 w 5081154"/>
                <a:gd name="connsiteY158" fmla="*/ 344284 h 5463886"/>
                <a:gd name="connsiteX159" fmla="*/ 2070215 w 5081154"/>
                <a:gd name="connsiteY159" fmla="*/ 344284 h 5463886"/>
                <a:gd name="connsiteX160" fmla="*/ 2098790 w 5081154"/>
                <a:gd name="connsiteY160" fmla="*/ 382384 h 5463886"/>
                <a:gd name="connsiteX161" fmla="*/ 2138795 w 5081154"/>
                <a:gd name="connsiteY161" fmla="*/ 361429 h 5463886"/>
                <a:gd name="connsiteX162" fmla="*/ 2176895 w 5081154"/>
                <a:gd name="connsiteY162" fmla="*/ 384289 h 5463886"/>
                <a:gd name="connsiteX163" fmla="*/ 2235950 w 5081154"/>
                <a:gd name="connsiteY163" fmla="*/ 386194 h 5463886"/>
                <a:gd name="connsiteX164" fmla="*/ 2272145 w 5081154"/>
                <a:gd name="connsiteY164" fmla="*/ 441439 h 5463886"/>
                <a:gd name="connsiteX165" fmla="*/ 2278380 w 5081154"/>
                <a:gd name="connsiteY165" fmla="*/ 529936 h 5463886"/>
                <a:gd name="connsiteX166" fmla="*/ 2321675 w 5081154"/>
                <a:gd name="connsiteY166" fmla="*/ 500494 h 5463886"/>
                <a:gd name="connsiteX167" fmla="*/ 2371205 w 5081154"/>
                <a:gd name="connsiteY167" fmla="*/ 523354 h 5463886"/>
                <a:gd name="connsiteX168" fmla="*/ 2401685 w 5081154"/>
                <a:gd name="connsiteY168" fmla="*/ 403339 h 5463886"/>
                <a:gd name="connsiteX169" fmla="*/ 2375015 w 5081154"/>
                <a:gd name="connsiteY169" fmla="*/ 235699 h 5463886"/>
                <a:gd name="connsiteX170" fmla="*/ 2392160 w 5081154"/>
                <a:gd name="connsiteY170" fmla="*/ 176644 h 5463886"/>
                <a:gd name="connsiteX171" fmla="*/ 2543001 w 5081154"/>
                <a:gd name="connsiteY171" fmla="*/ 128501 h 5463886"/>
                <a:gd name="connsiteX172" fmla="*/ 2580755 w 5081154"/>
                <a:gd name="connsiteY172" fmla="*/ 163309 h 5463886"/>
                <a:gd name="connsiteX173" fmla="*/ 2573135 w 5081154"/>
                <a:gd name="connsiteY173" fmla="*/ 266179 h 5463886"/>
                <a:gd name="connsiteX174" fmla="*/ 2628380 w 5081154"/>
                <a:gd name="connsiteY174" fmla="*/ 292849 h 5463886"/>
                <a:gd name="connsiteX175" fmla="*/ 2667519 w 5081154"/>
                <a:gd name="connsiteY175" fmla="*/ 355369 h 5463886"/>
                <a:gd name="connsiteX176" fmla="*/ 2662670 w 5081154"/>
                <a:gd name="connsiteY176" fmla="*/ 353809 h 5463886"/>
                <a:gd name="connsiteX177" fmla="*/ 2943398 w 5081154"/>
                <a:gd name="connsiteY177" fmla="*/ 307051 h 5463886"/>
                <a:gd name="connsiteX178" fmla="*/ 2978900 w 5081154"/>
                <a:gd name="connsiteY178" fmla="*/ 344284 h 5463886"/>
                <a:gd name="connsiteX179" fmla="*/ 3076055 w 5081154"/>
                <a:gd name="connsiteY179" fmla="*/ 290944 h 5463886"/>
                <a:gd name="connsiteX180" fmla="*/ 3125585 w 5081154"/>
                <a:gd name="connsiteY180" fmla="*/ 351904 h 5463886"/>
                <a:gd name="connsiteX181" fmla="*/ 3125585 w 5081154"/>
                <a:gd name="connsiteY181" fmla="*/ 416674 h 5463886"/>
                <a:gd name="connsiteX182" fmla="*/ 3265170 w 5081154"/>
                <a:gd name="connsiteY182" fmla="*/ 480233 h 5463886"/>
                <a:gd name="connsiteX183" fmla="*/ 3287510 w 5081154"/>
                <a:gd name="connsiteY183" fmla="*/ 538594 h 5463886"/>
                <a:gd name="connsiteX184" fmla="*/ 3247678 w 5081154"/>
                <a:gd name="connsiteY184" fmla="*/ 571500 h 5463886"/>
                <a:gd name="connsiteX185" fmla="*/ 3358861 w 5081154"/>
                <a:gd name="connsiteY185" fmla="*/ 710219 h 5463886"/>
                <a:gd name="connsiteX186" fmla="*/ 3359900 w 5081154"/>
                <a:gd name="connsiteY186" fmla="*/ 828154 h 5463886"/>
                <a:gd name="connsiteX187" fmla="*/ 3411335 w 5081154"/>
                <a:gd name="connsiteY187" fmla="*/ 860539 h 5463886"/>
                <a:gd name="connsiteX188" fmla="*/ 3436446 w 5081154"/>
                <a:gd name="connsiteY188" fmla="*/ 919422 h 5463886"/>
                <a:gd name="connsiteX189" fmla="*/ 3647209 w 5081154"/>
                <a:gd name="connsiteY189" fmla="*/ 1037359 h 5463886"/>
                <a:gd name="connsiteX190" fmla="*/ 3643745 w 5081154"/>
                <a:gd name="connsiteY190" fmla="*/ 1098664 h 5463886"/>
                <a:gd name="connsiteX191" fmla="*/ 3706783 w 5081154"/>
                <a:gd name="connsiteY191" fmla="*/ 1141095 h 5463886"/>
                <a:gd name="connsiteX0" fmla="*/ 3706783 w 5081154"/>
                <a:gd name="connsiteY0" fmla="*/ 1141095 h 5463886"/>
                <a:gd name="connsiteX1" fmla="*/ 3647209 w 5081154"/>
                <a:gd name="connsiteY1" fmla="*/ 1276350 h 5463886"/>
                <a:gd name="connsiteX2" fmla="*/ 3633874 w 5081154"/>
                <a:gd name="connsiteY2" fmla="*/ 1352723 h 5463886"/>
                <a:gd name="connsiteX3" fmla="*/ 3566852 w 5081154"/>
                <a:gd name="connsiteY3" fmla="*/ 1411605 h 5463886"/>
                <a:gd name="connsiteX4" fmla="*/ 3595254 w 5081154"/>
                <a:gd name="connsiteY4" fmla="*/ 1494559 h 5463886"/>
                <a:gd name="connsiteX5" fmla="*/ 3678381 w 5081154"/>
                <a:gd name="connsiteY5" fmla="*/ 1525732 h 5463886"/>
                <a:gd name="connsiteX6" fmla="*/ 3688772 w 5081154"/>
                <a:gd name="connsiteY6" fmla="*/ 1640032 h 5463886"/>
                <a:gd name="connsiteX7" fmla="*/ 3733107 w 5081154"/>
                <a:gd name="connsiteY7" fmla="*/ 1658043 h 5463886"/>
                <a:gd name="connsiteX8" fmla="*/ 3758911 w 5081154"/>
                <a:gd name="connsiteY8" fmla="*/ 1778751 h 5463886"/>
                <a:gd name="connsiteX9" fmla="*/ 3791642 w 5081154"/>
                <a:gd name="connsiteY9" fmla="*/ 1787236 h 5463886"/>
                <a:gd name="connsiteX10" fmla="*/ 3824720 w 5081154"/>
                <a:gd name="connsiteY10" fmla="*/ 1945178 h 5463886"/>
                <a:gd name="connsiteX11" fmla="*/ 3901959 w 5081154"/>
                <a:gd name="connsiteY11" fmla="*/ 1990379 h 5463886"/>
                <a:gd name="connsiteX12" fmla="*/ 3958936 w 5081154"/>
                <a:gd name="connsiteY12" fmla="*/ 2076450 h 5463886"/>
                <a:gd name="connsiteX13" fmla="*/ 4171257 w 5081154"/>
                <a:gd name="connsiteY13" fmla="*/ 2119053 h 5463886"/>
                <a:gd name="connsiteX14" fmla="*/ 4209530 w 5081154"/>
                <a:gd name="connsiteY14" fmla="*/ 2159749 h 5463886"/>
                <a:gd name="connsiteX15" fmla="*/ 4219055 w 5081154"/>
                <a:gd name="connsiteY15" fmla="*/ 2220709 h 5463886"/>
                <a:gd name="connsiteX16" fmla="*/ 4404013 w 5081154"/>
                <a:gd name="connsiteY16" fmla="*/ 2470266 h 5463886"/>
                <a:gd name="connsiteX17" fmla="*/ 4447309 w 5081154"/>
                <a:gd name="connsiteY17" fmla="*/ 2429741 h 5463886"/>
                <a:gd name="connsiteX18" fmla="*/ 4603172 w 5081154"/>
                <a:gd name="connsiteY18" fmla="*/ 2575214 h 5463886"/>
                <a:gd name="connsiteX19" fmla="*/ 4603172 w 5081154"/>
                <a:gd name="connsiteY19" fmla="*/ 2658341 h 5463886"/>
                <a:gd name="connsiteX20" fmla="*/ 4711584 w 5081154"/>
                <a:gd name="connsiteY20" fmla="*/ 2760345 h 5463886"/>
                <a:gd name="connsiteX21" fmla="*/ 4777220 w 5081154"/>
                <a:gd name="connsiteY21" fmla="*/ 2723629 h 5463886"/>
                <a:gd name="connsiteX22" fmla="*/ 4831772 w 5081154"/>
                <a:gd name="connsiteY22" fmla="*/ 2741468 h 5463886"/>
                <a:gd name="connsiteX23" fmla="*/ 4897755 w 5081154"/>
                <a:gd name="connsiteY23" fmla="*/ 2862522 h 5463886"/>
                <a:gd name="connsiteX24" fmla="*/ 4966854 w 5081154"/>
                <a:gd name="connsiteY24" fmla="*/ 2868237 h 5463886"/>
                <a:gd name="connsiteX25" fmla="*/ 5062277 w 5081154"/>
                <a:gd name="connsiteY25" fmla="*/ 3052156 h 5463886"/>
                <a:gd name="connsiteX26" fmla="*/ 5034395 w 5081154"/>
                <a:gd name="connsiteY26" fmla="*/ 3144634 h 5463886"/>
                <a:gd name="connsiteX27" fmla="*/ 5081154 w 5081154"/>
                <a:gd name="connsiteY27" fmla="*/ 3167496 h 5463886"/>
                <a:gd name="connsiteX28" fmla="*/ 5043920 w 5081154"/>
                <a:gd name="connsiteY28" fmla="*/ 3209404 h 5463886"/>
                <a:gd name="connsiteX29" fmla="*/ 5060372 w 5081154"/>
                <a:gd name="connsiteY29" fmla="*/ 3261014 h 5463886"/>
                <a:gd name="connsiteX30" fmla="*/ 5056562 w 5081154"/>
                <a:gd name="connsiteY30" fmla="*/ 3310024 h 5463886"/>
                <a:gd name="connsiteX31" fmla="*/ 4954731 w 5081154"/>
                <a:gd name="connsiteY31" fmla="*/ 3466061 h 5463886"/>
                <a:gd name="connsiteX32" fmla="*/ 4748645 w 5081154"/>
                <a:gd name="connsiteY32" fmla="*/ 3354532 h 5463886"/>
                <a:gd name="connsiteX33" fmla="*/ 4665518 w 5081154"/>
                <a:gd name="connsiteY33" fmla="*/ 3406486 h 5463886"/>
                <a:gd name="connsiteX34" fmla="*/ 4623954 w 5081154"/>
                <a:gd name="connsiteY34" fmla="*/ 3678209 h 5463886"/>
                <a:gd name="connsiteX35" fmla="*/ 4470861 w 5081154"/>
                <a:gd name="connsiteY35" fmla="*/ 3823855 h 5463886"/>
                <a:gd name="connsiteX36" fmla="*/ 4226155 w 5081154"/>
                <a:gd name="connsiteY36" fmla="*/ 3898669 h 5463886"/>
                <a:gd name="connsiteX37" fmla="*/ 4137313 w 5081154"/>
                <a:gd name="connsiteY37" fmla="*/ 3964825 h 5463886"/>
                <a:gd name="connsiteX38" fmla="*/ 4052281 w 5081154"/>
                <a:gd name="connsiteY38" fmla="*/ 3984567 h 5463886"/>
                <a:gd name="connsiteX39" fmla="*/ 3954260 w 5081154"/>
                <a:gd name="connsiteY39" fmla="*/ 4081894 h 5463886"/>
                <a:gd name="connsiteX40" fmla="*/ 3903864 w 5081154"/>
                <a:gd name="connsiteY40" fmla="*/ 4169179 h 5463886"/>
                <a:gd name="connsiteX41" fmla="*/ 4042063 w 5081154"/>
                <a:gd name="connsiteY41" fmla="*/ 4383232 h 5463886"/>
                <a:gd name="connsiteX42" fmla="*/ 4083800 w 5081154"/>
                <a:gd name="connsiteY42" fmla="*/ 4403839 h 5463886"/>
                <a:gd name="connsiteX43" fmla="*/ 4167793 w 5081154"/>
                <a:gd name="connsiteY43" fmla="*/ 4559877 h 5463886"/>
                <a:gd name="connsiteX44" fmla="*/ 4083627 w 5081154"/>
                <a:gd name="connsiteY44" fmla="*/ 4736523 h 5463886"/>
                <a:gd name="connsiteX45" fmla="*/ 4076007 w 5081154"/>
                <a:gd name="connsiteY45" fmla="*/ 4806315 h 5463886"/>
                <a:gd name="connsiteX46" fmla="*/ 4163810 w 5081154"/>
                <a:gd name="connsiteY46" fmla="*/ 4792459 h 5463886"/>
                <a:gd name="connsiteX47" fmla="*/ 4229965 w 5081154"/>
                <a:gd name="connsiteY47" fmla="*/ 4811164 h 5463886"/>
                <a:gd name="connsiteX48" fmla="*/ 4264082 w 5081154"/>
                <a:gd name="connsiteY48" fmla="*/ 4915246 h 5463886"/>
                <a:gd name="connsiteX49" fmla="*/ 4161732 w 5081154"/>
                <a:gd name="connsiteY49" fmla="*/ 5220220 h 5463886"/>
                <a:gd name="connsiteX50" fmla="*/ 3919970 w 5081154"/>
                <a:gd name="connsiteY50" fmla="*/ 5044440 h 5463886"/>
                <a:gd name="connsiteX51" fmla="*/ 4000500 w 5081154"/>
                <a:gd name="connsiteY51" fmla="*/ 4985905 h 5463886"/>
                <a:gd name="connsiteX52" fmla="*/ 3927763 w 5081154"/>
                <a:gd name="connsiteY52" fmla="*/ 4944341 h 5463886"/>
                <a:gd name="connsiteX53" fmla="*/ 3927763 w 5081154"/>
                <a:gd name="connsiteY53" fmla="*/ 4871605 h 5463886"/>
                <a:gd name="connsiteX54" fmla="*/ 3771900 w 5081154"/>
                <a:gd name="connsiteY54" fmla="*/ 4881996 h 5463886"/>
                <a:gd name="connsiteX55" fmla="*/ 3667990 w 5081154"/>
                <a:gd name="connsiteY55" fmla="*/ 4933950 h 5463886"/>
                <a:gd name="connsiteX56" fmla="*/ 3564081 w 5081154"/>
                <a:gd name="connsiteY56" fmla="*/ 4830041 h 5463886"/>
                <a:gd name="connsiteX57" fmla="*/ 3356263 w 5081154"/>
                <a:gd name="connsiteY57" fmla="*/ 4850823 h 5463886"/>
                <a:gd name="connsiteX58" fmla="*/ 3356263 w 5081154"/>
                <a:gd name="connsiteY58" fmla="*/ 4726132 h 5463886"/>
                <a:gd name="connsiteX59" fmla="*/ 3273136 w 5081154"/>
                <a:gd name="connsiteY59" fmla="*/ 4819650 h 5463886"/>
                <a:gd name="connsiteX60" fmla="*/ 3293918 w 5081154"/>
                <a:gd name="connsiteY60" fmla="*/ 4933950 h 5463886"/>
                <a:gd name="connsiteX61" fmla="*/ 2930236 w 5081154"/>
                <a:gd name="connsiteY61" fmla="*/ 4933950 h 5463886"/>
                <a:gd name="connsiteX62" fmla="*/ 2670463 w 5081154"/>
                <a:gd name="connsiteY62" fmla="*/ 4954732 h 5463886"/>
                <a:gd name="connsiteX63" fmla="*/ 2628900 w 5081154"/>
                <a:gd name="connsiteY63" fmla="*/ 5120986 h 5463886"/>
                <a:gd name="connsiteX64" fmla="*/ 2441863 w 5081154"/>
                <a:gd name="connsiteY64" fmla="*/ 5120986 h 5463886"/>
                <a:gd name="connsiteX65" fmla="*/ 2369127 w 5081154"/>
                <a:gd name="connsiteY65" fmla="*/ 5204114 h 5463886"/>
                <a:gd name="connsiteX66" fmla="*/ 2265218 w 5081154"/>
                <a:gd name="connsiteY66" fmla="*/ 5276850 h 5463886"/>
                <a:gd name="connsiteX67" fmla="*/ 1849581 w 5081154"/>
                <a:gd name="connsiteY67" fmla="*/ 5266459 h 5463886"/>
                <a:gd name="connsiteX68" fmla="*/ 1870363 w 5081154"/>
                <a:gd name="connsiteY68" fmla="*/ 5069032 h 5463886"/>
                <a:gd name="connsiteX69" fmla="*/ 1766454 w 5081154"/>
                <a:gd name="connsiteY69" fmla="*/ 5079423 h 5463886"/>
                <a:gd name="connsiteX70" fmla="*/ 1610590 w 5081154"/>
                <a:gd name="connsiteY70" fmla="*/ 4944341 h 5463886"/>
                <a:gd name="connsiteX71" fmla="*/ 1527463 w 5081154"/>
                <a:gd name="connsiteY71" fmla="*/ 5017077 h 5463886"/>
                <a:gd name="connsiteX72" fmla="*/ 1465118 w 5081154"/>
                <a:gd name="connsiteY72" fmla="*/ 5048250 h 5463886"/>
                <a:gd name="connsiteX73" fmla="*/ 1361209 w 5081154"/>
                <a:gd name="connsiteY73" fmla="*/ 5027468 h 5463886"/>
                <a:gd name="connsiteX74" fmla="*/ 1392381 w 5081154"/>
                <a:gd name="connsiteY74" fmla="*/ 5193723 h 5463886"/>
                <a:gd name="connsiteX75" fmla="*/ 1340427 w 5081154"/>
                <a:gd name="connsiteY75" fmla="*/ 5318414 h 5463886"/>
                <a:gd name="connsiteX76" fmla="*/ 1153390 w 5081154"/>
                <a:gd name="connsiteY76" fmla="*/ 5463886 h 5463886"/>
                <a:gd name="connsiteX77" fmla="*/ 1049481 w 5081154"/>
                <a:gd name="connsiteY77" fmla="*/ 5453496 h 5463886"/>
                <a:gd name="connsiteX78" fmla="*/ 1143000 w 5081154"/>
                <a:gd name="connsiteY78" fmla="*/ 5276850 h 5463886"/>
                <a:gd name="connsiteX79" fmla="*/ 997527 w 5081154"/>
                <a:gd name="connsiteY79" fmla="*/ 5339196 h 5463886"/>
                <a:gd name="connsiteX80" fmla="*/ 955963 w 5081154"/>
                <a:gd name="connsiteY80" fmla="*/ 5224896 h 5463886"/>
                <a:gd name="connsiteX81" fmla="*/ 997527 w 5081154"/>
                <a:gd name="connsiteY81" fmla="*/ 5152159 h 5463886"/>
                <a:gd name="connsiteX82" fmla="*/ 924790 w 5081154"/>
                <a:gd name="connsiteY82" fmla="*/ 5110596 h 5463886"/>
                <a:gd name="connsiteX83" fmla="*/ 862445 w 5081154"/>
                <a:gd name="connsiteY83" fmla="*/ 5058641 h 5463886"/>
                <a:gd name="connsiteX84" fmla="*/ 779318 w 5081154"/>
                <a:gd name="connsiteY84" fmla="*/ 5006686 h 5463886"/>
                <a:gd name="connsiteX85" fmla="*/ 675409 w 5081154"/>
                <a:gd name="connsiteY85" fmla="*/ 4892386 h 5463886"/>
                <a:gd name="connsiteX86" fmla="*/ 602672 w 5081154"/>
                <a:gd name="connsiteY86" fmla="*/ 5027468 h 5463886"/>
                <a:gd name="connsiteX87" fmla="*/ 415636 w 5081154"/>
                <a:gd name="connsiteY87" fmla="*/ 5027468 h 5463886"/>
                <a:gd name="connsiteX88" fmla="*/ 353290 w 5081154"/>
                <a:gd name="connsiteY88" fmla="*/ 4965123 h 5463886"/>
                <a:gd name="connsiteX89" fmla="*/ 488372 w 5081154"/>
                <a:gd name="connsiteY89" fmla="*/ 4892386 h 5463886"/>
                <a:gd name="connsiteX90" fmla="*/ 633845 w 5081154"/>
                <a:gd name="connsiteY90" fmla="*/ 4902777 h 5463886"/>
                <a:gd name="connsiteX91" fmla="*/ 748145 w 5081154"/>
                <a:gd name="connsiteY91" fmla="*/ 4798868 h 5463886"/>
                <a:gd name="connsiteX92" fmla="*/ 852054 w 5081154"/>
                <a:gd name="connsiteY92" fmla="*/ 4830041 h 5463886"/>
                <a:gd name="connsiteX93" fmla="*/ 955963 w 5081154"/>
                <a:gd name="connsiteY93" fmla="*/ 4788477 h 5463886"/>
                <a:gd name="connsiteX94" fmla="*/ 976745 w 5081154"/>
                <a:gd name="connsiteY94" fmla="*/ 4861214 h 5463886"/>
                <a:gd name="connsiteX95" fmla="*/ 1039090 w 5081154"/>
                <a:gd name="connsiteY95" fmla="*/ 4694959 h 5463886"/>
                <a:gd name="connsiteX96" fmla="*/ 966354 w 5081154"/>
                <a:gd name="connsiteY96" fmla="*/ 4622223 h 5463886"/>
                <a:gd name="connsiteX97" fmla="*/ 1039090 w 5081154"/>
                <a:gd name="connsiteY97" fmla="*/ 4539096 h 5463886"/>
                <a:gd name="connsiteX98" fmla="*/ 976745 w 5081154"/>
                <a:gd name="connsiteY98" fmla="*/ 4435186 h 5463886"/>
                <a:gd name="connsiteX99" fmla="*/ 997527 w 5081154"/>
                <a:gd name="connsiteY99" fmla="*/ 4341668 h 5463886"/>
                <a:gd name="connsiteX100" fmla="*/ 1028700 w 5081154"/>
                <a:gd name="connsiteY100" fmla="*/ 4102677 h 5463886"/>
                <a:gd name="connsiteX101" fmla="*/ 935181 w 5081154"/>
                <a:gd name="connsiteY101" fmla="*/ 3676650 h 5463886"/>
                <a:gd name="connsiteX102" fmla="*/ 987136 w 5081154"/>
                <a:gd name="connsiteY102" fmla="*/ 3531177 h 5463886"/>
                <a:gd name="connsiteX103" fmla="*/ 1080654 w 5081154"/>
                <a:gd name="connsiteY103" fmla="*/ 3479223 h 5463886"/>
                <a:gd name="connsiteX104" fmla="*/ 1101436 w 5081154"/>
                <a:gd name="connsiteY104" fmla="*/ 3520786 h 5463886"/>
                <a:gd name="connsiteX105" fmla="*/ 1246909 w 5081154"/>
                <a:gd name="connsiteY105" fmla="*/ 3406486 h 5463886"/>
                <a:gd name="connsiteX106" fmla="*/ 1288472 w 5081154"/>
                <a:gd name="connsiteY106" fmla="*/ 3240232 h 5463886"/>
                <a:gd name="connsiteX107" fmla="*/ 1236518 w 5081154"/>
                <a:gd name="connsiteY107" fmla="*/ 3125932 h 5463886"/>
                <a:gd name="connsiteX108" fmla="*/ 1340427 w 5081154"/>
                <a:gd name="connsiteY108" fmla="*/ 3157105 h 5463886"/>
                <a:gd name="connsiteX109" fmla="*/ 1444336 w 5081154"/>
                <a:gd name="connsiteY109" fmla="*/ 3157105 h 5463886"/>
                <a:gd name="connsiteX110" fmla="*/ 1465118 w 5081154"/>
                <a:gd name="connsiteY110" fmla="*/ 3136323 h 5463886"/>
                <a:gd name="connsiteX111" fmla="*/ 1413163 w 5081154"/>
                <a:gd name="connsiteY111" fmla="*/ 2990850 h 5463886"/>
                <a:gd name="connsiteX112" fmla="*/ 1454727 w 5081154"/>
                <a:gd name="connsiteY112" fmla="*/ 2793423 h 5463886"/>
                <a:gd name="connsiteX113" fmla="*/ 1371600 w 5081154"/>
                <a:gd name="connsiteY113" fmla="*/ 2575214 h 5463886"/>
                <a:gd name="connsiteX114" fmla="*/ 1267690 w 5081154"/>
                <a:gd name="connsiteY114" fmla="*/ 2564823 h 5463886"/>
                <a:gd name="connsiteX115" fmla="*/ 1205345 w 5081154"/>
                <a:gd name="connsiteY115" fmla="*/ 2450523 h 5463886"/>
                <a:gd name="connsiteX116" fmla="*/ 1278081 w 5081154"/>
                <a:gd name="connsiteY116" fmla="*/ 2346614 h 5463886"/>
                <a:gd name="connsiteX117" fmla="*/ 1132609 w 5081154"/>
                <a:gd name="connsiteY117" fmla="*/ 2211532 h 5463886"/>
                <a:gd name="connsiteX118" fmla="*/ 1132609 w 5081154"/>
                <a:gd name="connsiteY118" fmla="*/ 2086841 h 5463886"/>
                <a:gd name="connsiteX119" fmla="*/ 1132609 w 5081154"/>
                <a:gd name="connsiteY119" fmla="*/ 2086841 h 5463886"/>
                <a:gd name="connsiteX120" fmla="*/ 1163781 w 5081154"/>
                <a:gd name="connsiteY120" fmla="*/ 1962150 h 5463886"/>
                <a:gd name="connsiteX121" fmla="*/ 1132609 w 5081154"/>
                <a:gd name="connsiteY121" fmla="*/ 1879023 h 5463886"/>
                <a:gd name="connsiteX122" fmla="*/ 1132609 w 5081154"/>
                <a:gd name="connsiteY122" fmla="*/ 1785505 h 5463886"/>
                <a:gd name="connsiteX123" fmla="*/ 1070263 w 5081154"/>
                <a:gd name="connsiteY123" fmla="*/ 1754332 h 5463886"/>
                <a:gd name="connsiteX124" fmla="*/ 955963 w 5081154"/>
                <a:gd name="connsiteY124" fmla="*/ 1816677 h 5463886"/>
                <a:gd name="connsiteX125" fmla="*/ 914400 w 5081154"/>
                <a:gd name="connsiteY125" fmla="*/ 1650423 h 5463886"/>
                <a:gd name="connsiteX126" fmla="*/ 841663 w 5081154"/>
                <a:gd name="connsiteY126" fmla="*/ 1421823 h 5463886"/>
                <a:gd name="connsiteX127" fmla="*/ 654627 w 5081154"/>
                <a:gd name="connsiteY127" fmla="*/ 1328305 h 5463886"/>
                <a:gd name="connsiteX128" fmla="*/ 342900 w 5081154"/>
                <a:gd name="connsiteY128" fmla="*/ 1307523 h 5463886"/>
                <a:gd name="connsiteX129" fmla="*/ 394854 w 5081154"/>
                <a:gd name="connsiteY129" fmla="*/ 1473777 h 5463886"/>
                <a:gd name="connsiteX130" fmla="*/ 270163 w 5081154"/>
                <a:gd name="connsiteY130" fmla="*/ 1546514 h 5463886"/>
                <a:gd name="connsiteX131" fmla="*/ 51954 w 5081154"/>
                <a:gd name="connsiteY131" fmla="*/ 1619250 h 5463886"/>
                <a:gd name="connsiteX132" fmla="*/ 114300 w 5081154"/>
                <a:gd name="connsiteY132" fmla="*/ 1359477 h 5463886"/>
                <a:gd name="connsiteX133" fmla="*/ 10390 w 5081154"/>
                <a:gd name="connsiteY133" fmla="*/ 1099705 h 5463886"/>
                <a:gd name="connsiteX134" fmla="*/ 0 w 5081154"/>
                <a:gd name="connsiteY134" fmla="*/ 798368 h 5463886"/>
                <a:gd name="connsiteX135" fmla="*/ 270163 w 5081154"/>
                <a:gd name="connsiteY135" fmla="*/ 673677 h 5463886"/>
                <a:gd name="connsiteX136" fmla="*/ 571500 w 5081154"/>
                <a:gd name="connsiteY136" fmla="*/ 746414 h 5463886"/>
                <a:gd name="connsiteX137" fmla="*/ 571500 w 5081154"/>
                <a:gd name="connsiteY137" fmla="*/ 538596 h 5463886"/>
                <a:gd name="connsiteX138" fmla="*/ 852054 w 5081154"/>
                <a:gd name="connsiteY138" fmla="*/ 226868 h 5463886"/>
                <a:gd name="connsiteX139" fmla="*/ 1111827 w 5081154"/>
                <a:gd name="connsiteY139" fmla="*/ 112568 h 5463886"/>
                <a:gd name="connsiteX140" fmla="*/ 1211060 w 5081154"/>
                <a:gd name="connsiteY140" fmla="*/ 0 h 5463886"/>
                <a:gd name="connsiteX141" fmla="*/ 1289165 w 5081154"/>
                <a:gd name="connsiteY141" fmla="*/ 31864 h 5463886"/>
                <a:gd name="connsiteX142" fmla="*/ 1325360 w 5081154"/>
                <a:gd name="connsiteY142" fmla="*/ 79489 h 5463886"/>
                <a:gd name="connsiteX143" fmla="*/ 1432040 w 5081154"/>
                <a:gd name="connsiteY143" fmla="*/ 129019 h 5463886"/>
                <a:gd name="connsiteX144" fmla="*/ 1492480 w 5081154"/>
                <a:gd name="connsiteY144" fmla="*/ 233796 h 5463886"/>
                <a:gd name="connsiteX145" fmla="*/ 1489190 w 5081154"/>
                <a:gd name="connsiteY145" fmla="*/ 285229 h 5463886"/>
                <a:gd name="connsiteX146" fmla="*/ 1694930 w 5081154"/>
                <a:gd name="connsiteY146" fmla="*/ 393814 h 5463886"/>
                <a:gd name="connsiteX147" fmla="*/ 1694930 w 5081154"/>
                <a:gd name="connsiteY147" fmla="*/ 523354 h 5463886"/>
                <a:gd name="connsiteX148" fmla="*/ 1710516 w 5081154"/>
                <a:gd name="connsiteY148" fmla="*/ 585874 h 5463886"/>
                <a:gd name="connsiteX149" fmla="*/ 1769225 w 5081154"/>
                <a:gd name="connsiteY149" fmla="*/ 576694 h 5463886"/>
                <a:gd name="connsiteX150" fmla="*/ 1803515 w 5081154"/>
                <a:gd name="connsiteY150" fmla="*/ 618604 h 5463886"/>
                <a:gd name="connsiteX151" fmla="*/ 1830185 w 5081154"/>
                <a:gd name="connsiteY151" fmla="*/ 559549 h 5463886"/>
                <a:gd name="connsiteX152" fmla="*/ 1921625 w 5081154"/>
                <a:gd name="connsiteY152" fmla="*/ 570979 h 5463886"/>
                <a:gd name="connsiteX153" fmla="*/ 1948295 w 5081154"/>
                <a:gd name="connsiteY153" fmla="*/ 511924 h 5463886"/>
                <a:gd name="connsiteX154" fmla="*/ 1870190 w 5081154"/>
                <a:gd name="connsiteY154" fmla="*/ 470014 h 5463886"/>
                <a:gd name="connsiteX155" fmla="*/ 1820660 w 5081154"/>
                <a:gd name="connsiteY155" fmla="*/ 388099 h 5463886"/>
                <a:gd name="connsiteX156" fmla="*/ 1836593 w 5081154"/>
                <a:gd name="connsiteY156" fmla="*/ 347749 h 5463886"/>
                <a:gd name="connsiteX157" fmla="*/ 1976870 w 5081154"/>
                <a:gd name="connsiteY157" fmla="*/ 315709 h 5463886"/>
                <a:gd name="connsiteX158" fmla="*/ 2009255 w 5081154"/>
                <a:gd name="connsiteY158" fmla="*/ 344284 h 5463886"/>
                <a:gd name="connsiteX159" fmla="*/ 2070215 w 5081154"/>
                <a:gd name="connsiteY159" fmla="*/ 344284 h 5463886"/>
                <a:gd name="connsiteX160" fmla="*/ 2098790 w 5081154"/>
                <a:gd name="connsiteY160" fmla="*/ 382384 h 5463886"/>
                <a:gd name="connsiteX161" fmla="*/ 2138795 w 5081154"/>
                <a:gd name="connsiteY161" fmla="*/ 361429 h 5463886"/>
                <a:gd name="connsiteX162" fmla="*/ 2176895 w 5081154"/>
                <a:gd name="connsiteY162" fmla="*/ 384289 h 5463886"/>
                <a:gd name="connsiteX163" fmla="*/ 2235950 w 5081154"/>
                <a:gd name="connsiteY163" fmla="*/ 386194 h 5463886"/>
                <a:gd name="connsiteX164" fmla="*/ 2272145 w 5081154"/>
                <a:gd name="connsiteY164" fmla="*/ 441439 h 5463886"/>
                <a:gd name="connsiteX165" fmla="*/ 2278380 w 5081154"/>
                <a:gd name="connsiteY165" fmla="*/ 529936 h 5463886"/>
                <a:gd name="connsiteX166" fmla="*/ 2321675 w 5081154"/>
                <a:gd name="connsiteY166" fmla="*/ 500494 h 5463886"/>
                <a:gd name="connsiteX167" fmla="*/ 2371205 w 5081154"/>
                <a:gd name="connsiteY167" fmla="*/ 523354 h 5463886"/>
                <a:gd name="connsiteX168" fmla="*/ 2401685 w 5081154"/>
                <a:gd name="connsiteY168" fmla="*/ 403339 h 5463886"/>
                <a:gd name="connsiteX169" fmla="*/ 2375015 w 5081154"/>
                <a:gd name="connsiteY169" fmla="*/ 235699 h 5463886"/>
                <a:gd name="connsiteX170" fmla="*/ 2392160 w 5081154"/>
                <a:gd name="connsiteY170" fmla="*/ 176644 h 5463886"/>
                <a:gd name="connsiteX171" fmla="*/ 2543001 w 5081154"/>
                <a:gd name="connsiteY171" fmla="*/ 128501 h 5463886"/>
                <a:gd name="connsiteX172" fmla="*/ 2580755 w 5081154"/>
                <a:gd name="connsiteY172" fmla="*/ 163309 h 5463886"/>
                <a:gd name="connsiteX173" fmla="*/ 2573135 w 5081154"/>
                <a:gd name="connsiteY173" fmla="*/ 266179 h 5463886"/>
                <a:gd name="connsiteX174" fmla="*/ 2628380 w 5081154"/>
                <a:gd name="connsiteY174" fmla="*/ 292849 h 5463886"/>
                <a:gd name="connsiteX175" fmla="*/ 2667519 w 5081154"/>
                <a:gd name="connsiteY175" fmla="*/ 355369 h 5463886"/>
                <a:gd name="connsiteX176" fmla="*/ 2662670 w 5081154"/>
                <a:gd name="connsiteY176" fmla="*/ 353809 h 5463886"/>
                <a:gd name="connsiteX177" fmla="*/ 2943398 w 5081154"/>
                <a:gd name="connsiteY177" fmla="*/ 307051 h 5463886"/>
                <a:gd name="connsiteX178" fmla="*/ 2978900 w 5081154"/>
                <a:gd name="connsiteY178" fmla="*/ 344284 h 5463886"/>
                <a:gd name="connsiteX179" fmla="*/ 3076055 w 5081154"/>
                <a:gd name="connsiteY179" fmla="*/ 290944 h 5463886"/>
                <a:gd name="connsiteX180" fmla="*/ 3125585 w 5081154"/>
                <a:gd name="connsiteY180" fmla="*/ 351904 h 5463886"/>
                <a:gd name="connsiteX181" fmla="*/ 3125585 w 5081154"/>
                <a:gd name="connsiteY181" fmla="*/ 416674 h 5463886"/>
                <a:gd name="connsiteX182" fmla="*/ 3265170 w 5081154"/>
                <a:gd name="connsiteY182" fmla="*/ 480233 h 5463886"/>
                <a:gd name="connsiteX183" fmla="*/ 3287510 w 5081154"/>
                <a:gd name="connsiteY183" fmla="*/ 538594 h 5463886"/>
                <a:gd name="connsiteX184" fmla="*/ 3247678 w 5081154"/>
                <a:gd name="connsiteY184" fmla="*/ 571500 h 5463886"/>
                <a:gd name="connsiteX185" fmla="*/ 3358861 w 5081154"/>
                <a:gd name="connsiteY185" fmla="*/ 710219 h 5463886"/>
                <a:gd name="connsiteX186" fmla="*/ 3359900 w 5081154"/>
                <a:gd name="connsiteY186" fmla="*/ 828154 h 5463886"/>
                <a:gd name="connsiteX187" fmla="*/ 3411335 w 5081154"/>
                <a:gd name="connsiteY187" fmla="*/ 860539 h 5463886"/>
                <a:gd name="connsiteX188" fmla="*/ 3436446 w 5081154"/>
                <a:gd name="connsiteY188" fmla="*/ 919422 h 5463886"/>
                <a:gd name="connsiteX189" fmla="*/ 3647209 w 5081154"/>
                <a:gd name="connsiteY189" fmla="*/ 1037359 h 5463886"/>
                <a:gd name="connsiteX190" fmla="*/ 3643745 w 5081154"/>
                <a:gd name="connsiteY190" fmla="*/ 1098664 h 5463886"/>
                <a:gd name="connsiteX191" fmla="*/ 3706783 w 5081154"/>
                <a:gd name="connsiteY191" fmla="*/ 1141095 h 5463886"/>
                <a:gd name="connsiteX0" fmla="*/ 3706783 w 5081154"/>
                <a:gd name="connsiteY0" fmla="*/ 1141095 h 5463886"/>
                <a:gd name="connsiteX1" fmla="*/ 3647209 w 5081154"/>
                <a:gd name="connsiteY1" fmla="*/ 1276350 h 5463886"/>
                <a:gd name="connsiteX2" fmla="*/ 3633874 w 5081154"/>
                <a:gd name="connsiteY2" fmla="*/ 1352723 h 5463886"/>
                <a:gd name="connsiteX3" fmla="*/ 3566852 w 5081154"/>
                <a:gd name="connsiteY3" fmla="*/ 1411605 h 5463886"/>
                <a:gd name="connsiteX4" fmla="*/ 3595254 w 5081154"/>
                <a:gd name="connsiteY4" fmla="*/ 1494559 h 5463886"/>
                <a:gd name="connsiteX5" fmla="*/ 3678381 w 5081154"/>
                <a:gd name="connsiteY5" fmla="*/ 1525732 h 5463886"/>
                <a:gd name="connsiteX6" fmla="*/ 3688772 w 5081154"/>
                <a:gd name="connsiteY6" fmla="*/ 1640032 h 5463886"/>
                <a:gd name="connsiteX7" fmla="*/ 3733107 w 5081154"/>
                <a:gd name="connsiteY7" fmla="*/ 1658043 h 5463886"/>
                <a:gd name="connsiteX8" fmla="*/ 3758911 w 5081154"/>
                <a:gd name="connsiteY8" fmla="*/ 1778751 h 5463886"/>
                <a:gd name="connsiteX9" fmla="*/ 3791642 w 5081154"/>
                <a:gd name="connsiteY9" fmla="*/ 1787236 h 5463886"/>
                <a:gd name="connsiteX10" fmla="*/ 3824720 w 5081154"/>
                <a:gd name="connsiteY10" fmla="*/ 1945178 h 5463886"/>
                <a:gd name="connsiteX11" fmla="*/ 3901959 w 5081154"/>
                <a:gd name="connsiteY11" fmla="*/ 1990379 h 5463886"/>
                <a:gd name="connsiteX12" fmla="*/ 3958936 w 5081154"/>
                <a:gd name="connsiteY12" fmla="*/ 2076450 h 5463886"/>
                <a:gd name="connsiteX13" fmla="*/ 4171257 w 5081154"/>
                <a:gd name="connsiteY13" fmla="*/ 2119053 h 5463886"/>
                <a:gd name="connsiteX14" fmla="*/ 4209530 w 5081154"/>
                <a:gd name="connsiteY14" fmla="*/ 2159749 h 5463886"/>
                <a:gd name="connsiteX15" fmla="*/ 4219055 w 5081154"/>
                <a:gd name="connsiteY15" fmla="*/ 2220709 h 5463886"/>
                <a:gd name="connsiteX16" fmla="*/ 4404013 w 5081154"/>
                <a:gd name="connsiteY16" fmla="*/ 2470266 h 5463886"/>
                <a:gd name="connsiteX17" fmla="*/ 4447309 w 5081154"/>
                <a:gd name="connsiteY17" fmla="*/ 2429741 h 5463886"/>
                <a:gd name="connsiteX18" fmla="*/ 4603172 w 5081154"/>
                <a:gd name="connsiteY18" fmla="*/ 2575214 h 5463886"/>
                <a:gd name="connsiteX19" fmla="*/ 4603172 w 5081154"/>
                <a:gd name="connsiteY19" fmla="*/ 2658341 h 5463886"/>
                <a:gd name="connsiteX20" fmla="*/ 4711584 w 5081154"/>
                <a:gd name="connsiteY20" fmla="*/ 2760345 h 5463886"/>
                <a:gd name="connsiteX21" fmla="*/ 4777220 w 5081154"/>
                <a:gd name="connsiteY21" fmla="*/ 2723629 h 5463886"/>
                <a:gd name="connsiteX22" fmla="*/ 4831772 w 5081154"/>
                <a:gd name="connsiteY22" fmla="*/ 2741468 h 5463886"/>
                <a:gd name="connsiteX23" fmla="*/ 4897755 w 5081154"/>
                <a:gd name="connsiteY23" fmla="*/ 2862522 h 5463886"/>
                <a:gd name="connsiteX24" fmla="*/ 4966854 w 5081154"/>
                <a:gd name="connsiteY24" fmla="*/ 2868237 h 5463886"/>
                <a:gd name="connsiteX25" fmla="*/ 5062277 w 5081154"/>
                <a:gd name="connsiteY25" fmla="*/ 3052156 h 5463886"/>
                <a:gd name="connsiteX26" fmla="*/ 5034395 w 5081154"/>
                <a:gd name="connsiteY26" fmla="*/ 3144634 h 5463886"/>
                <a:gd name="connsiteX27" fmla="*/ 5081154 w 5081154"/>
                <a:gd name="connsiteY27" fmla="*/ 3167496 h 5463886"/>
                <a:gd name="connsiteX28" fmla="*/ 5043920 w 5081154"/>
                <a:gd name="connsiteY28" fmla="*/ 3209404 h 5463886"/>
                <a:gd name="connsiteX29" fmla="*/ 5060372 w 5081154"/>
                <a:gd name="connsiteY29" fmla="*/ 3261014 h 5463886"/>
                <a:gd name="connsiteX30" fmla="*/ 5056562 w 5081154"/>
                <a:gd name="connsiteY30" fmla="*/ 3310024 h 5463886"/>
                <a:gd name="connsiteX31" fmla="*/ 4954731 w 5081154"/>
                <a:gd name="connsiteY31" fmla="*/ 3466061 h 5463886"/>
                <a:gd name="connsiteX32" fmla="*/ 4748645 w 5081154"/>
                <a:gd name="connsiteY32" fmla="*/ 3354532 h 5463886"/>
                <a:gd name="connsiteX33" fmla="*/ 4665518 w 5081154"/>
                <a:gd name="connsiteY33" fmla="*/ 3406486 h 5463886"/>
                <a:gd name="connsiteX34" fmla="*/ 4623954 w 5081154"/>
                <a:gd name="connsiteY34" fmla="*/ 3678209 h 5463886"/>
                <a:gd name="connsiteX35" fmla="*/ 4470861 w 5081154"/>
                <a:gd name="connsiteY35" fmla="*/ 3823855 h 5463886"/>
                <a:gd name="connsiteX36" fmla="*/ 4226155 w 5081154"/>
                <a:gd name="connsiteY36" fmla="*/ 3898669 h 5463886"/>
                <a:gd name="connsiteX37" fmla="*/ 4137313 w 5081154"/>
                <a:gd name="connsiteY37" fmla="*/ 3964825 h 5463886"/>
                <a:gd name="connsiteX38" fmla="*/ 4052281 w 5081154"/>
                <a:gd name="connsiteY38" fmla="*/ 3984567 h 5463886"/>
                <a:gd name="connsiteX39" fmla="*/ 3954260 w 5081154"/>
                <a:gd name="connsiteY39" fmla="*/ 4081894 h 5463886"/>
                <a:gd name="connsiteX40" fmla="*/ 3903864 w 5081154"/>
                <a:gd name="connsiteY40" fmla="*/ 4169179 h 5463886"/>
                <a:gd name="connsiteX41" fmla="*/ 4042063 w 5081154"/>
                <a:gd name="connsiteY41" fmla="*/ 4383232 h 5463886"/>
                <a:gd name="connsiteX42" fmla="*/ 4083800 w 5081154"/>
                <a:gd name="connsiteY42" fmla="*/ 4403839 h 5463886"/>
                <a:gd name="connsiteX43" fmla="*/ 4167793 w 5081154"/>
                <a:gd name="connsiteY43" fmla="*/ 4559877 h 5463886"/>
                <a:gd name="connsiteX44" fmla="*/ 4083627 w 5081154"/>
                <a:gd name="connsiteY44" fmla="*/ 4736523 h 5463886"/>
                <a:gd name="connsiteX45" fmla="*/ 4076007 w 5081154"/>
                <a:gd name="connsiteY45" fmla="*/ 4806315 h 5463886"/>
                <a:gd name="connsiteX46" fmla="*/ 4163810 w 5081154"/>
                <a:gd name="connsiteY46" fmla="*/ 4792459 h 5463886"/>
                <a:gd name="connsiteX47" fmla="*/ 4229965 w 5081154"/>
                <a:gd name="connsiteY47" fmla="*/ 4811164 h 5463886"/>
                <a:gd name="connsiteX48" fmla="*/ 4264082 w 5081154"/>
                <a:gd name="connsiteY48" fmla="*/ 4915246 h 5463886"/>
                <a:gd name="connsiteX49" fmla="*/ 4161732 w 5081154"/>
                <a:gd name="connsiteY49" fmla="*/ 5220220 h 5463886"/>
                <a:gd name="connsiteX50" fmla="*/ 3933305 w 5081154"/>
                <a:gd name="connsiteY50" fmla="*/ 5033010 h 5463886"/>
                <a:gd name="connsiteX51" fmla="*/ 4000500 w 5081154"/>
                <a:gd name="connsiteY51" fmla="*/ 4985905 h 5463886"/>
                <a:gd name="connsiteX52" fmla="*/ 3927763 w 5081154"/>
                <a:gd name="connsiteY52" fmla="*/ 4944341 h 5463886"/>
                <a:gd name="connsiteX53" fmla="*/ 3927763 w 5081154"/>
                <a:gd name="connsiteY53" fmla="*/ 4871605 h 5463886"/>
                <a:gd name="connsiteX54" fmla="*/ 3771900 w 5081154"/>
                <a:gd name="connsiteY54" fmla="*/ 4881996 h 5463886"/>
                <a:gd name="connsiteX55" fmla="*/ 3667990 w 5081154"/>
                <a:gd name="connsiteY55" fmla="*/ 4933950 h 5463886"/>
                <a:gd name="connsiteX56" fmla="*/ 3564081 w 5081154"/>
                <a:gd name="connsiteY56" fmla="*/ 4830041 h 5463886"/>
                <a:gd name="connsiteX57" fmla="*/ 3356263 w 5081154"/>
                <a:gd name="connsiteY57" fmla="*/ 4850823 h 5463886"/>
                <a:gd name="connsiteX58" fmla="*/ 3356263 w 5081154"/>
                <a:gd name="connsiteY58" fmla="*/ 4726132 h 5463886"/>
                <a:gd name="connsiteX59" fmla="*/ 3273136 w 5081154"/>
                <a:gd name="connsiteY59" fmla="*/ 4819650 h 5463886"/>
                <a:gd name="connsiteX60" fmla="*/ 3293918 w 5081154"/>
                <a:gd name="connsiteY60" fmla="*/ 4933950 h 5463886"/>
                <a:gd name="connsiteX61" fmla="*/ 2930236 w 5081154"/>
                <a:gd name="connsiteY61" fmla="*/ 4933950 h 5463886"/>
                <a:gd name="connsiteX62" fmla="*/ 2670463 w 5081154"/>
                <a:gd name="connsiteY62" fmla="*/ 4954732 h 5463886"/>
                <a:gd name="connsiteX63" fmla="*/ 2628900 w 5081154"/>
                <a:gd name="connsiteY63" fmla="*/ 5120986 h 5463886"/>
                <a:gd name="connsiteX64" fmla="*/ 2441863 w 5081154"/>
                <a:gd name="connsiteY64" fmla="*/ 5120986 h 5463886"/>
                <a:gd name="connsiteX65" fmla="*/ 2369127 w 5081154"/>
                <a:gd name="connsiteY65" fmla="*/ 5204114 h 5463886"/>
                <a:gd name="connsiteX66" fmla="*/ 2265218 w 5081154"/>
                <a:gd name="connsiteY66" fmla="*/ 5276850 h 5463886"/>
                <a:gd name="connsiteX67" fmla="*/ 1849581 w 5081154"/>
                <a:gd name="connsiteY67" fmla="*/ 5266459 h 5463886"/>
                <a:gd name="connsiteX68" fmla="*/ 1870363 w 5081154"/>
                <a:gd name="connsiteY68" fmla="*/ 5069032 h 5463886"/>
                <a:gd name="connsiteX69" fmla="*/ 1766454 w 5081154"/>
                <a:gd name="connsiteY69" fmla="*/ 5079423 h 5463886"/>
                <a:gd name="connsiteX70" fmla="*/ 1610590 w 5081154"/>
                <a:gd name="connsiteY70" fmla="*/ 4944341 h 5463886"/>
                <a:gd name="connsiteX71" fmla="*/ 1527463 w 5081154"/>
                <a:gd name="connsiteY71" fmla="*/ 5017077 h 5463886"/>
                <a:gd name="connsiteX72" fmla="*/ 1465118 w 5081154"/>
                <a:gd name="connsiteY72" fmla="*/ 5048250 h 5463886"/>
                <a:gd name="connsiteX73" fmla="*/ 1361209 w 5081154"/>
                <a:gd name="connsiteY73" fmla="*/ 5027468 h 5463886"/>
                <a:gd name="connsiteX74" fmla="*/ 1392381 w 5081154"/>
                <a:gd name="connsiteY74" fmla="*/ 5193723 h 5463886"/>
                <a:gd name="connsiteX75" fmla="*/ 1340427 w 5081154"/>
                <a:gd name="connsiteY75" fmla="*/ 5318414 h 5463886"/>
                <a:gd name="connsiteX76" fmla="*/ 1153390 w 5081154"/>
                <a:gd name="connsiteY76" fmla="*/ 5463886 h 5463886"/>
                <a:gd name="connsiteX77" fmla="*/ 1049481 w 5081154"/>
                <a:gd name="connsiteY77" fmla="*/ 5453496 h 5463886"/>
                <a:gd name="connsiteX78" fmla="*/ 1143000 w 5081154"/>
                <a:gd name="connsiteY78" fmla="*/ 5276850 h 5463886"/>
                <a:gd name="connsiteX79" fmla="*/ 997527 w 5081154"/>
                <a:gd name="connsiteY79" fmla="*/ 5339196 h 5463886"/>
                <a:gd name="connsiteX80" fmla="*/ 955963 w 5081154"/>
                <a:gd name="connsiteY80" fmla="*/ 5224896 h 5463886"/>
                <a:gd name="connsiteX81" fmla="*/ 997527 w 5081154"/>
                <a:gd name="connsiteY81" fmla="*/ 5152159 h 5463886"/>
                <a:gd name="connsiteX82" fmla="*/ 924790 w 5081154"/>
                <a:gd name="connsiteY82" fmla="*/ 5110596 h 5463886"/>
                <a:gd name="connsiteX83" fmla="*/ 862445 w 5081154"/>
                <a:gd name="connsiteY83" fmla="*/ 5058641 h 5463886"/>
                <a:gd name="connsiteX84" fmla="*/ 779318 w 5081154"/>
                <a:gd name="connsiteY84" fmla="*/ 5006686 h 5463886"/>
                <a:gd name="connsiteX85" fmla="*/ 675409 w 5081154"/>
                <a:gd name="connsiteY85" fmla="*/ 4892386 h 5463886"/>
                <a:gd name="connsiteX86" fmla="*/ 602672 w 5081154"/>
                <a:gd name="connsiteY86" fmla="*/ 5027468 h 5463886"/>
                <a:gd name="connsiteX87" fmla="*/ 415636 w 5081154"/>
                <a:gd name="connsiteY87" fmla="*/ 5027468 h 5463886"/>
                <a:gd name="connsiteX88" fmla="*/ 353290 w 5081154"/>
                <a:gd name="connsiteY88" fmla="*/ 4965123 h 5463886"/>
                <a:gd name="connsiteX89" fmla="*/ 488372 w 5081154"/>
                <a:gd name="connsiteY89" fmla="*/ 4892386 h 5463886"/>
                <a:gd name="connsiteX90" fmla="*/ 633845 w 5081154"/>
                <a:gd name="connsiteY90" fmla="*/ 4902777 h 5463886"/>
                <a:gd name="connsiteX91" fmla="*/ 748145 w 5081154"/>
                <a:gd name="connsiteY91" fmla="*/ 4798868 h 5463886"/>
                <a:gd name="connsiteX92" fmla="*/ 852054 w 5081154"/>
                <a:gd name="connsiteY92" fmla="*/ 4830041 h 5463886"/>
                <a:gd name="connsiteX93" fmla="*/ 955963 w 5081154"/>
                <a:gd name="connsiteY93" fmla="*/ 4788477 h 5463886"/>
                <a:gd name="connsiteX94" fmla="*/ 976745 w 5081154"/>
                <a:gd name="connsiteY94" fmla="*/ 4861214 h 5463886"/>
                <a:gd name="connsiteX95" fmla="*/ 1039090 w 5081154"/>
                <a:gd name="connsiteY95" fmla="*/ 4694959 h 5463886"/>
                <a:gd name="connsiteX96" fmla="*/ 966354 w 5081154"/>
                <a:gd name="connsiteY96" fmla="*/ 4622223 h 5463886"/>
                <a:gd name="connsiteX97" fmla="*/ 1039090 w 5081154"/>
                <a:gd name="connsiteY97" fmla="*/ 4539096 h 5463886"/>
                <a:gd name="connsiteX98" fmla="*/ 976745 w 5081154"/>
                <a:gd name="connsiteY98" fmla="*/ 4435186 h 5463886"/>
                <a:gd name="connsiteX99" fmla="*/ 997527 w 5081154"/>
                <a:gd name="connsiteY99" fmla="*/ 4341668 h 5463886"/>
                <a:gd name="connsiteX100" fmla="*/ 1028700 w 5081154"/>
                <a:gd name="connsiteY100" fmla="*/ 4102677 h 5463886"/>
                <a:gd name="connsiteX101" fmla="*/ 935181 w 5081154"/>
                <a:gd name="connsiteY101" fmla="*/ 3676650 h 5463886"/>
                <a:gd name="connsiteX102" fmla="*/ 987136 w 5081154"/>
                <a:gd name="connsiteY102" fmla="*/ 3531177 h 5463886"/>
                <a:gd name="connsiteX103" fmla="*/ 1080654 w 5081154"/>
                <a:gd name="connsiteY103" fmla="*/ 3479223 h 5463886"/>
                <a:gd name="connsiteX104" fmla="*/ 1101436 w 5081154"/>
                <a:gd name="connsiteY104" fmla="*/ 3520786 h 5463886"/>
                <a:gd name="connsiteX105" fmla="*/ 1246909 w 5081154"/>
                <a:gd name="connsiteY105" fmla="*/ 3406486 h 5463886"/>
                <a:gd name="connsiteX106" fmla="*/ 1288472 w 5081154"/>
                <a:gd name="connsiteY106" fmla="*/ 3240232 h 5463886"/>
                <a:gd name="connsiteX107" fmla="*/ 1236518 w 5081154"/>
                <a:gd name="connsiteY107" fmla="*/ 3125932 h 5463886"/>
                <a:gd name="connsiteX108" fmla="*/ 1340427 w 5081154"/>
                <a:gd name="connsiteY108" fmla="*/ 3157105 h 5463886"/>
                <a:gd name="connsiteX109" fmla="*/ 1444336 w 5081154"/>
                <a:gd name="connsiteY109" fmla="*/ 3157105 h 5463886"/>
                <a:gd name="connsiteX110" fmla="*/ 1465118 w 5081154"/>
                <a:gd name="connsiteY110" fmla="*/ 3136323 h 5463886"/>
                <a:gd name="connsiteX111" fmla="*/ 1413163 w 5081154"/>
                <a:gd name="connsiteY111" fmla="*/ 2990850 h 5463886"/>
                <a:gd name="connsiteX112" fmla="*/ 1454727 w 5081154"/>
                <a:gd name="connsiteY112" fmla="*/ 2793423 h 5463886"/>
                <a:gd name="connsiteX113" fmla="*/ 1371600 w 5081154"/>
                <a:gd name="connsiteY113" fmla="*/ 2575214 h 5463886"/>
                <a:gd name="connsiteX114" fmla="*/ 1267690 w 5081154"/>
                <a:gd name="connsiteY114" fmla="*/ 2564823 h 5463886"/>
                <a:gd name="connsiteX115" fmla="*/ 1205345 w 5081154"/>
                <a:gd name="connsiteY115" fmla="*/ 2450523 h 5463886"/>
                <a:gd name="connsiteX116" fmla="*/ 1278081 w 5081154"/>
                <a:gd name="connsiteY116" fmla="*/ 2346614 h 5463886"/>
                <a:gd name="connsiteX117" fmla="*/ 1132609 w 5081154"/>
                <a:gd name="connsiteY117" fmla="*/ 2211532 h 5463886"/>
                <a:gd name="connsiteX118" fmla="*/ 1132609 w 5081154"/>
                <a:gd name="connsiteY118" fmla="*/ 2086841 h 5463886"/>
                <a:gd name="connsiteX119" fmla="*/ 1132609 w 5081154"/>
                <a:gd name="connsiteY119" fmla="*/ 2086841 h 5463886"/>
                <a:gd name="connsiteX120" fmla="*/ 1163781 w 5081154"/>
                <a:gd name="connsiteY120" fmla="*/ 1962150 h 5463886"/>
                <a:gd name="connsiteX121" fmla="*/ 1132609 w 5081154"/>
                <a:gd name="connsiteY121" fmla="*/ 1879023 h 5463886"/>
                <a:gd name="connsiteX122" fmla="*/ 1132609 w 5081154"/>
                <a:gd name="connsiteY122" fmla="*/ 1785505 h 5463886"/>
                <a:gd name="connsiteX123" fmla="*/ 1070263 w 5081154"/>
                <a:gd name="connsiteY123" fmla="*/ 1754332 h 5463886"/>
                <a:gd name="connsiteX124" fmla="*/ 955963 w 5081154"/>
                <a:gd name="connsiteY124" fmla="*/ 1816677 h 5463886"/>
                <a:gd name="connsiteX125" fmla="*/ 914400 w 5081154"/>
                <a:gd name="connsiteY125" fmla="*/ 1650423 h 5463886"/>
                <a:gd name="connsiteX126" fmla="*/ 841663 w 5081154"/>
                <a:gd name="connsiteY126" fmla="*/ 1421823 h 5463886"/>
                <a:gd name="connsiteX127" fmla="*/ 654627 w 5081154"/>
                <a:gd name="connsiteY127" fmla="*/ 1328305 h 5463886"/>
                <a:gd name="connsiteX128" fmla="*/ 342900 w 5081154"/>
                <a:gd name="connsiteY128" fmla="*/ 1307523 h 5463886"/>
                <a:gd name="connsiteX129" fmla="*/ 394854 w 5081154"/>
                <a:gd name="connsiteY129" fmla="*/ 1473777 h 5463886"/>
                <a:gd name="connsiteX130" fmla="*/ 270163 w 5081154"/>
                <a:gd name="connsiteY130" fmla="*/ 1546514 h 5463886"/>
                <a:gd name="connsiteX131" fmla="*/ 51954 w 5081154"/>
                <a:gd name="connsiteY131" fmla="*/ 1619250 h 5463886"/>
                <a:gd name="connsiteX132" fmla="*/ 114300 w 5081154"/>
                <a:gd name="connsiteY132" fmla="*/ 1359477 h 5463886"/>
                <a:gd name="connsiteX133" fmla="*/ 10390 w 5081154"/>
                <a:gd name="connsiteY133" fmla="*/ 1099705 h 5463886"/>
                <a:gd name="connsiteX134" fmla="*/ 0 w 5081154"/>
                <a:gd name="connsiteY134" fmla="*/ 798368 h 5463886"/>
                <a:gd name="connsiteX135" fmla="*/ 270163 w 5081154"/>
                <a:gd name="connsiteY135" fmla="*/ 673677 h 5463886"/>
                <a:gd name="connsiteX136" fmla="*/ 571500 w 5081154"/>
                <a:gd name="connsiteY136" fmla="*/ 746414 h 5463886"/>
                <a:gd name="connsiteX137" fmla="*/ 571500 w 5081154"/>
                <a:gd name="connsiteY137" fmla="*/ 538596 h 5463886"/>
                <a:gd name="connsiteX138" fmla="*/ 852054 w 5081154"/>
                <a:gd name="connsiteY138" fmla="*/ 226868 h 5463886"/>
                <a:gd name="connsiteX139" fmla="*/ 1111827 w 5081154"/>
                <a:gd name="connsiteY139" fmla="*/ 112568 h 5463886"/>
                <a:gd name="connsiteX140" fmla="*/ 1211060 w 5081154"/>
                <a:gd name="connsiteY140" fmla="*/ 0 h 5463886"/>
                <a:gd name="connsiteX141" fmla="*/ 1289165 w 5081154"/>
                <a:gd name="connsiteY141" fmla="*/ 31864 h 5463886"/>
                <a:gd name="connsiteX142" fmla="*/ 1325360 w 5081154"/>
                <a:gd name="connsiteY142" fmla="*/ 79489 h 5463886"/>
                <a:gd name="connsiteX143" fmla="*/ 1432040 w 5081154"/>
                <a:gd name="connsiteY143" fmla="*/ 129019 h 5463886"/>
                <a:gd name="connsiteX144" fmla="*/ 1492480 w 5081154"/>
                <a:gd name="connsiteY144" fmla="*/ 233796 h 5463886"/>
                <a:gd name="connsiteX145" fmla="*/ 1489190 w 5081154"/>
                <a:gd name="connsiteY145" fmla="*/ 285229 h 5463886"/>
                <a:gd name="connsiteX146" fmla="*/ 1694930 w 5081154"/>
                <a:gd name="connsiteY146" fmla="*/ 393814 h 5463886"/>
                <a:gd name="connsiteX147" fmla="*/ 1694930 w 5081154"/>
                <a:gd name="connsiteY147" fmla="*/ 523354 h 5463886"/>
                <a:gd name="connsiteX148" fmla="*/ 1710516 w 5081154"/>
                <a:gd name="connsiteY148" fmla="*/ 585874 h 5463886"/>
                <a:gd name="connsiteX149" fmla="*/ 1769225 w 5081154"/>
                <a:gd name="connsiteY149" fmla="*/ 576694 h 5463886"/>
                <a:gd name="connsiteX150" fmla="*/ 1803515 w 5081154"/>
                <a:gd name="connsiteY150" fmla="*/ 618604 h 5463886"/>
                <a:gd name="connsiteX151" fmla="*/ 1830185 w 5081154"/>
                <a:gd name="connsiteY151" fmla="*/ 559549 h 5463886"/>
                <a:gd name="connsiteX152" fmla="*/ 1921625 w 5081154"/>
                <a:gd name="connsiteY152" fmla="*/ 570979 h 5463886"/>
                <a:gd name="connsiteX153" fmla="*/ 1948295 w 5081154"/>
                <a:gd name="connsiteY153" fmla="*/ 511924 h 5463886"/>
                <a:gd name="connsiteX154" fmla="*/ 1870190 w 5081154"/>
                <a:gd name="connsiteY154" fmla="*/ 470014 h 5463886"/>
                <a:gd name="connsiteX155" fmla="*/ 1820660 w 5081154"/>
                <a:gd name="connsiteY155" fmla="*/ 388099 h 5463886"/>
                <a:gd name="connsiteX156" fmla="*/ 1836593 w 5081154"/>
                <a:gd name="connsiteY156" fmla="*/ 347749 h 5463886"/>
                <a:gd name="connsiteX157" fmla="*/ 1976870 w 5081154"/>
                <a:gd name="connsiteY157" fmla="*/ 315709 h 5463886"/>
                <a:gd name="connsiteX158" fmla="*/ 2009255 w 5081154"/>
                <a:gd name="connsiteY158" fmla="*/ 344284 h 5463886"/>
                <a:gd name="connsiteX159" fmla="*/ 2070215 w 5081154"/>
                <a:gd name="connsiteY159" fmla="*/ 344284 h 5463886"/>
                <a:gd name="connsiteX160" fmla="*/ 2098790 w 5081154"/>
                <a:gd name="connsiteY160" fmla="*/ 382384 h 5463886"/>
                <a:gd name="connsiteX161" fmla="*/ 2138795 w 5081154"/>
                <a:gd name="connsiteY161" fmla="*/ 361429 h 5463886"/>
                <a:gd name="connsiteX162" fmla="*/ 2176895 w 5081154"/>
                <a:gd name="connsiteY162" fmla="*/ 384289 h 5463886"/>
                <a:gd name="connsiteX163" fmla="*/ 2235950 w 5081154"/>
                <a:gd name="connsiteY163" fmla="*/ 386194 h 5463886"/>
                <a:gd name="connsiteX164" fmla="*/ 2272145 w 5081154"/>
                <a:gd name="connsiteY164" fmla="*/ 441439 h 5463886"/>
                <a:gd name="connsiteX165" fmla="*/ 2278380 w 5081154"/>
                <a:gd name="connsiteY165" fmla="*/ 529936 h 5463886"/>
                <a:gd name="connsiteX166" fmla="*/ 2321675 w 5081154"/>
                <a:gd name="connsiteY166" fmla="*/ 500494 h 5463886"/>
                <a:gd name="connsiteX167" fmla="*/ 2371205 w 5081154"/>
                <a:gd name="connsiteY167" fmla="*/ 523354 h 5463886"/>
                <a:gd name="connsiteX168" fmla="*/ 2401685 w 5081154"/>
                <a:gd name="connsiteY168" fmla="*/ 403339 h 5463886"/>
                <a:gd name="connsiteX169" fmla="*/ 2375015 w 5081154"/>
                <a:gd name="connsiteY169" fmla="*/ 235699 h 5463886"/>
                <a:gd name="connsiteX170" fmla="*/ 2392160 w 5081154"/>
                <a:gd name="connsiteY170" fmla="*/ 176644 h 5463886"/>
                <a:gd name="connsiteX171" fmla="*/ 2543001 w 5081154"/>
                <a:gd name="connsiteY171" fmla="*/ 128501 h 5463886"/>
                <a:gd name="connsiteX172" fmla="*/ 2580755 w 5081154"/>
                <a:gd name="connsiteY172" fmla="*/ 163309 h 5463886"/>
                <a:gd name="connsiteX173" fmla="*/ 2573135 w 5081154"/>
                <a:gd name="connsiteY173" fmla="*/ 266179 h 5463886"/>
                <a:gd name="connsiteX174" fmla="*/ 2628380 w 5081154"/>
                <a:gd name="connsiteY174" fmla="*/ 292849 h 5463886"/>
                <a:gd name="connsiteX175" fmla="*/ 2667519 w 5081154"/>
                <a:gd name="connsiteY175" fmla="*/ 355369 h 5463886"/>
                <a:gd name="connsiteX176" fmla="*/ 2662670 w 5081154"/>
                <a:gd name="connsiteY176" fmla="*/ 353809 h 5463886"/>
                <a:gd name="connsiteX177" fmla="*/ 2943398 w 5081154"/>
                <a:gd name="connsiteY177" fmla="*/ 307051 h 5463886"/>
                <a:gd name="connsiteX178" fmla="*/ 2978900 w 5081154"/>
                <a:gd name="connsiteY178" fmla="*/ 344284 h 5463886"/>
                <a:gd name="connsiteX179" fmla="*/ 3076055 w 5081154"/>
                <a:gd name="connsiteY179" fmla="*/ 290944 h 5463886"/>
                <a:gd name="connsiteX180" fmla="*/ 3125585 w 5081154"/>
                <a:gd name="connsiteY180" fmla="*/ 351904 h 5463886"/>
                <a:gd name="connsiteX181" fmla="*/ 3125585 w 5081154"/>
                <a:gd name="connsiteY181" fmla="*/ 416674 h 5463886"/>
                <a:gd name="connsiteX182" fmla="*/ 3265170 w 5081154"/>
                <a:gd name="connsiteY182" fmla="*/ 480233 h 5463886"/>
                <a:gd name="connsiteX183" fmla="*/ 3287510 w 5081154"/>
                <a:gd name="connsiteY183" fmla="*/ 538594 h 5463886"/>
                <a:gd name="connsiteX184" fmla="*/ 3247678 w 5081154"/>
                <a:gd name="connsiteY184" fmla="*/ 571500 h 5463886"/>
                <a:gd name="connsiteX185" fmla="*/ 3358861 w 5081154"/>
                <a:gd name="connsiteY185" fmla="*/ 710219 h 5463886"/>
                <a:gd name="connsiteX186" fmla="*/ 3359900 w 5081154"/>
                <a:gd name="connsiteY186" fmla="*/ 828154 h 5463886"/>
                <a:gd name="connsiteX187" fmla="*/ 3411335 w 5081154"/>
                <a:gd name="connsiteY187" fmla="*/ 860539 h 5463886"/>
                <a:gd name="connsiteX188" fmla="*/ 3436446 w 5081154"/>
                <a:gd name="connsiteY188" fmla="*/ 919422 h 5463886"/>
                <a:gd name="connsiteX189" fmla="*/ 3647209 w 5081154"/>
                <a:gd name="connsiteY189" fmla="*/ 1037359 h 5463886"/>
                <a:gd name="connsiteX190" fmla="*/ 3643745 w 5081154"/>
                <a:gd name="connsiteY190" fmla="*/ 1098664 h 5463886"/>
                <a:gd name="connsiteX191" fmla="*/ 3706783 w 5081154"/>
                <a:gd name="connsiteY191" fmla="*/ 1141095 h 5463886"/>
                <a:gd name="connsiteX0" fmla="*/ 3706783 w 5081154"/>
                <a:gd name="connsiteY0" fmla="*/ 1141095 h 5463886"/>
                <a:gd name="connsiteX1" fmla="*/ 3647209 w 5081154"/>
                <a:gd name="connsiteY1" fmla="*/ 1276350 h 5463886"/>
                <a:gd name="connsiteX2" fmla="*/ 3633874 w 5081154"/>
                <a:gd name="connsiteY2" fmla="*/ 1352723 h 5463886"/>
                <a:gd name="connsiteX3" fmla="*/ 3566852 w 5081154"/>
                <a:gd name="connsiteY3" fmla="*/ 1411605 h 5463886"/>
                <a:gd name="connsiteX4" fmla="*/ 3595254 w 5081154"/>
                <a:gd name="connsiteY4" fmla="*/ 1494559 h 5463886"/>
                <a:gd name="connsiteX5" fmla="*/ 3678381 w 5081154"/>
                <a:gd name="connsiteY5" fmla="*/ 1525732 h 5463886"/>
                <a:gd name="connsiteX6" fmla="*/ 3688772 w 5081154"/>
                <a:gd name="connsiteY6" fmla="*/ 1640032 h 5463886"/>
                <a:gd name="connsiteX7" fmla="*/ 3733107 w 5081154"/>
                <a:gd name="connsiteY7" fmla="*/ 1658043 h 5463886"/>
                <a:gd name="connsiteX8" fmla="*/ 3758911 w 5081154"/>
                <a:gd name="connsiteY8" fmla="*/ 1778751 h 5463886"/>
                <a:gd name="connsiteX9" fmla="*/ 3791642 w 5081154"/>
                <a:gd name="connsiteY9" fmla="*/ 1787236 h 5463886"/>
                <a:gd name="connsiteX10" fmla="*/ 3824720 w 5081154"/>
                <a:gd name="connsiteY10" fmla="*/ 1945178 h 5463886"/>
                <a:gd name="connsiteX11" fmla="*/ 3901959 w 5081154"/>
                <a:gd name="connsiteY11" fmla="*/ 1990379 h 5463886"/>
                <a:gd name="connsiteX12" fmla="*/ 3958936 w 5081154"/>
                <a:gd name="connsiteY12" fmla="*/ 2076450 h 5463886"/>
                <a:gd name="connsiteX13" fmla="*/ 4171257 w 5081154"/>
                <a:gd name="connsiteY13" fmla="*/ 2119053 h 5463886"/>
                <a:gd name="connsiteX14" fmla="*/ 4209530 w 5081154"/>
                <a:gd name="connsiteY14" fmla="*/ 2159749 h 5463886"/>
                <a:gd name="connsiteX15" fmla="*/ 4219055 w 5081154"/>
                <a:gd name="connsiteY15" fmla="*/ 2220709 h 5463886"/>
                <a:gd name="connsiteX16" fmla="*/ 4404013 w 5081154"/>
                <a:gd name="connsiteY16" fmla="*/ 2470266 h 5463886"/>
                <a:gd name="connsiteX17" fmla="*/ 4447309 w 5081154"/>
                <a:gd name="connsiteY17" fmla="*/ 2429741 h 5463886"/>
                <a:gd name="connsiteX18" fmla="*/ 4603172 w 5081154"/>
                <a:gd name="connsiteY18" fmla="*/ 2575214 h 5463886"/>
                <a:gd name="connsiteX19" fmla="*/ 4603172 w 5081154"/>
                <a:gd name="connsiteY19" fmla="*/ 2658341 h 5463886"/>
                <a:gd name="connsiteX20" fmla="*/ 4711584 w 5081154"/>
                <a:gd name="connsiteY20" fmla="*/ 2760345 h 5463886"/>
                <a:gd name="connsiteX21" fmla="*/ 4777220 w 5081154"/>
                <a:gd name="connsiteY21" fmla="*/ 2723629 h 5463886"/>
                <a:gd name="connsiteX22" fmla="*/ 4831772 w 5081154"/>
                <a:gd name="connsiteY22" fmla="*/ 2741468 h 5463886"/>
                <a:gd name="connsiteX23" fmla="*/ 4897755 w 5081154"/>
                <a:gd name="connsiteY23" fmla="*/ 2862522 h 5463886"/>
                <a:gd name="connsiteX24" fmla="*/ 4966854 w 5081154"/>
                <a:gd name="connsiteY24" fmla="*/ 2868237 h 5463886"/>
                <a:gd name="connsiteX25" fmla="*/ 5062277 w 5081154"/>
                <a:gd name="connsiteY25" fmla="*/ 3052156 h 5463886"/>
                <a:gd name="connsiteX26" fmla="*/ 5034395 w 5081154"/>
                <a:gd name="connsiteY26" fmla="*/ 3144634 h 5463886"/>
                <a:gd name="connsiteX27" fmla="*/ 5081154 w 5081154"/>
                <a:gd name="connsiteY27" fmla="*/ 3167496 h 5463886"/>
                <a:gd name="connsiteX28" fmla="*/ 5043920 w 5081154"/>
                <a:gd name="connsiteY28" fmla="*/ 3209404 h 5463886"/>
                <a:gd name="connsiteX29" fmla="*/ 5060372 w 5081154"/>
                <a:gd name="connsiteY29" fmla="*/ 3261014 h 5463886"/>
                <a:gd name="connsiteX30" fmla="*/ 5056562 w 5081154"/>
                <a:gd name="connsiteY30" fmla="*/ 3310024 h 5463886"/>
                <a:gd name="connsiteX31" fmla="*/ 4954731 w 5081154"/>
                <a:gd name="connsiteY31" fmla="*/ 3466061 h 5463886"/>
                <a:gd name="connsiteX32" fmla="*/ 4748645 w 5081154"/>
                <a:gd name="connsiteY32" fmla="*/ 3354532 h 5463886"/>
                <a:gd name="connsiteX33" fmla="*/ 4665518 w 5081154"/>
                <a:gd name="connsiteY33" fmla="*/ 3406486 h 5463886"/>
                <a:gd name="connsiteX34" fmla="*/ 4623954 w 5081154"/>
                <a:gd name="connsiteY34" fmla="*/ 3678209 h 5463886"/>
                <a:gd name="connsiteX35" fmla="*/ 4470861 w 5081154"/>
                <a:gd name="connsiteY35" fmla="*/ 3823855 h 5463886"/>
                <a:gd name="connsiteX36" fmla="*/ 4226155 w 5081154"/>
                <a:gd name="connsiteY36" fmla="*/ 3898669 h 5463886"/>
                <a:gd name="connsiteX37" fmla="*/ 4137313 w 5081154"/>
                <a:gd name="connsiteY37" fmla="*/ 3964825 h 5463886"/>
                <a:gd name="connsiteX38" fmla="*/ 4052281 w 5081154"/>
                <a:gd name="connsiteY38" fmla="*/ 3984567 h 5463886"/>
                <a:gd name="connsiteX39" fmla="*/ 3954260 w 5081154"/>
                <a:gd name="connsiteY39" fmla="*/ 4081894 h 5463886"/>
                <a:gd name="connsiteX40" fmla="*/ 3903864 w 5081154"/>
                <a:gd name="connsiteY40" fmla="*/ 4169179 h 5463886"/>
                <a:gd name="connsiteX41" fmla="*/ 4042063 w 5081154"/>
                <a:gd name="connsiteY41" fmla="*/ 4383232 h 5463886"/>
                <a:gd name="connsiteX42" fmla="*/ 4083800 w 5081154"/>
                <a:gd name="connsiteY42" fmla="*/ 4403839 h 5463886"/>
                <a:gd name="connsiteX43" fmla="*/ 4167793 w 5081154"/>
                <a:gd name="connsiteY43" fmla="*/ 4559877 h 5463886"/>
                <a:gd name="connsiteX44" fmla="*/ 4083627 w 5081154"/>
                <a:gd name="connsiteY44" fmla="*/ 4736523 h 5463886"/>
                <a:gd name="connsiteX45" fmla="*/ 4076007 w 5081154"/>
                <a:gd name="connsiteY45" fmla="*/ 4806315 h 5463886"/>
                <a:gd name="connsiteX46" fmla="*/ 4163810 w 5081154"/>
                <a:gd name="connsiteY46" fmla="*/ 4792459 h 5463886"/>
                <a:gd name="connsiteX47" fmla="*/ 4229965 w 5081154"/>
                <a:gd name="connsiteY47" fmla="*/ 4811164 h 5463886"/>
                <a:gd name="connsiteX48" fmla="*/ 4264082 w 5081154"/>
                <a:gd name="connsiteY48" fmla="*/ 4915246 h 5463886"/>
                <a:gd name="connsiteX49" fmla="*/ 4161732 w 5081154"/>
                <a:gd name="connsiteY49" fmla="*/ 5220220 h 5463886"/>
                <a:gd name="connsiteX50" fmla="*/ 3933305 w 5081154"/>
                <a:gd name="connsiteY50" fmla="*/ 5033010 h 5463886"/>
                <a:gd name="connsiteX51" fmla="*/ 3973830 w 5081154"/>
                <a:gd name="connsiteY51" fmla="*/ 4984000 h 5463886"/>
                <a:gd name="connsiteX52" fmla="*/ 3927763 w 5081154"/>
                <a:gd name="connsiteY52" fmla="*/ 4944341 h 5463886"/>
                <a:gd name="connsiteX53" fmla="*/ 3927763 w 5081154"/>
                <a:gd name="connsiteY53" fmla="*/ 4871605 h 5463886"/>
                <a:gd name="connsiteX54" fmla="*/ 3771900 w 5081154"/>
                <a:gd name="connsiteY54" fmla="*/ 4881996 h 5463886"/>
                <a:gd name="connsiteX55" fmla="*/ 3667990 w 5081154"/>
                <a:gd name="connsiteY55" fmla="*/ 4933950 h 5463886"/>
                <a:gd name="connsiteX56" fmla="*/ 3564081 w 5081154"/>
                <a:gd name="connsiteY56" fmla="*/ 4830041 h 5463886"/>
                <a:gd name="connsiteX57" fmla="*/ 3356263 w 5081154"/>
                <a:gd name="connsiteY57" fmla="*/ 4850823 h 5463886"/>
                <a:gd name="connsiteX58" fmla="*/ 3356263 w 5081154"/>
                <a:gd name="connsiteY58" fmla="*/ 4726132 h 5463886"/>
                <a:gd name="connsiteX59" fmla="*/ 3273136 w 5081154"/>
                <a:gd name="connsiteY59" fmla="*/ 4819650 h 5463886"/>
                <a:gd name="connsiteX60" fmla="*/ 3293918 w 5081154"/>
                <a:gd name="connsiteY60" fmla="*/ 4933950 h 5463886"/>
                <a:gd name="connsiteX61" fmla="*/ 2930236 w 5081154"/>
                <a:gd name="connsiteY61" fmla="*/ 4933950 h 5463886"/>
                <a:gd name="connsiteX62" fmla="*/ 2670463 w 5081154"/>
                <a:gd name="connsiteY62" fmla="*/ 4954732 h 5463886"/>
                <a:gd name="connsiteX63" fmla="*/ 2628900 w 5081154"/>
                <a:gd name="connsiteY63" fmla="*/ 5120986 h 5463886"/>
                <a:gd name="connsiteX64" fmla="*/ 2441863 w 5081154"/>
                <a:gd name="connsiteY64" fmla="*/ 5120986 h 5463886"/>
                <a:gd name="connsiteX65" fmla="*/ 2369127 w 5081154"/>
                <a:gd name="connsiteY65" fmla="*/ 5204114 h 5463886"/>
                <a:gd name="connsiteX66" fmla="*/ 2265218 w 5081154"/>
                <a:gd name="connsiteY66" fmla="*/ 5276850 h 5463886"/>
                <a:gd name="connsiteX67" fmla="*/ 1849581 w 5081154"/>
                <a:gd name="connsiteY67" fmla="*/ 5266459 h 5463886"/>
                <a:gd name="connsiteX68" fmla="*/ 1870363 w 5081154"/>
                <a:gd name="connsiteY68" fmla="*/ 5069032 h 5463886"/>
                <a:gd name="connsiteX69" fmla="*/ 1766454 w 5081154"/>
                <a:gd name="connsiteY69" fmla="*/ 5079423 h 5463886"/>
                <a:gd name="connsiteX70" fmla="*/ 1610590 w 5081154"/>
                <a:gd name="connsiteY70" fmla="*/ 4944341 h 5463886"/>
                <a:gd name="connsiteX71" fmla="*/ 1527463 w 5081154"/>
                <a:gd name="connsiteY71" fmla="*/ 5017077 h 5463886"/>
                <a:gd name="connsiteX72" fmla="*/ 1465118 w 5081154"/>
                <a:gd name="connsiteY72" fmla="*/ 5048250 h 5463886"/>
                <a:gd name="connsiteX73" fmla="*/ 1361209 w 5081154"/>
                <a:gd name="connsiteY73" fmla="*/ 5027468 h 5463886"/>
                <a:gd name="connsiteX74" fmla="*/ 1392381 w 5081154"/>
                <a:gd name="connsiteY74" fmla="*/ 5193723 h 5463886"/>
                <a:gd name="connsiteX75" fmla="*/ 1340427 w 5081154"/>
                <a:gd name="connsiteY75" fmla="*/ 5318414 h 5463886"/>
                <a:gd name="connsiteX76" fmla="*/ 1153390 w 5081154"/>
                <a:gd name="connsiteY76" fmla="*/ 5463886 h 5463886"/>
                <a:gd name="connsiteX77" fmla="*/ 1049481 w 5081154"/>
                <a:gd name="connsiteY77" fmla="*/ 5453496 h 5463886"/>
                <a:gd name="connsiteX78" fmla="*/ 1143000 w 5081154"/>
                <a:gd name="connsiteY78" fmla="*/ 5276850 h 5463886"/>
                <a:gd name="connsiteX79" fmla="*/ 997527 w 5081154"/>
                <a:gd name="connsiteY79" fmla="*/ 5339196 h 5463886"/>
                <a:gd name="connsiteX80" fmla="*/ 955963 w 5081154"/>
                <a:gd name="connsiteY80" fmla="*/ 5224896 h 5463886"/>
                <a:gd name="connsiteX81" fmla="*/ 997527 w 5081154"/>
                <a:gd name="connsiteY81" fmla="*/ 5152159 h 5463886"/>
                <a:gd name="connsiteX82" fmla="*/ 924790 w 5081154"/>
                <a:gd name="connsiteY82" fmla="*/ 5110596 h 5463886"/>
                <a:gd name="connsiteX83" fmla="*/ 862445 w 5081154"/>
                <a:gd name="connsiteY83" fmla="*/ 5058641 h 5463886"/>
                <a:gd name="connsiteX84" fmla="*/ 779318 w 5081154"/>
                <a:gd name="connsiteY84" fmla="*/ 5006686 h 5463886"/>
                <a:gd name="connsiteX85" fmla="*/ 675409 w 5081154"/>
                <a:gd name="connsiteY85" fmla="*/ 4892386 h 5463886"/>
                <a:gd name="connsiteX86" fmla="*/ 602672 w 5081154"/>
                <a:gd name="connsiteY86" fmla="*/ 5027468 h 5463886"/>
                <a:gd name="connsiteX87" fmla="*/ 415636 w 5081154"/>
                <a:gd name="connsiteY87" fmla="*/ 5027468 h 5463886"/>
                <a:gd name="connsiteX88" fmla="*/ 353290 w 5081154"/>
                <a:gd name="connsiteY88" fmla="*/ 4965123 h 5463886"/>
                <a:gd name="connsiteX89" fmla="*/ 488372 w 5081154"/>
                <a:gd name="connsiteY89" fmla="*/ 4892386 h 5463886"/>
                <a:gd name="connsiteX90" fmla="*/ 633845 w 5081154"/>
                <a:gd name="connsiteY90" fmla="*/ 4902777 h 5463886"/>
                <a:gd name="connsiteX91" fmla="*/ 748145 w 5081154"/>
                <a:gd name="connsiteY91" fmla="*/ 4798868 h 5463886"/>
                <a:gd name="connsiteX92" fmla="*/ 852054 w 5081154"/>
                <a:gd name="connsiteY92" fmla="*/ 4830041 h 5463886"/>
                <a:gd name="connsiteX93" fmla="*/ 955963 w 5081154"/>
                <a:gd name="connsiteY93" fmla="*/ 4788477 h 5463886"/>
                <a:gd name="connsiteX94" fmla="*/ 976745 w 5081154"/>
                <a:gd name="connsiteY94" fmla="*/ 4861214 h 5463886"/>
                <a:gd name="connsiteX95" fmla="*/ 1039090 w 5081154"/>
                <a:gd name="connsiteY95" fmla="*/ 4694959 h 5463886"/>
                <a:gd name="connsiteX96" fmla="*/ 966354 w 5081154"/>
                <a:gd name="connsiteY96" fmla="*/ 4622223 h 5463886"/>
                <a:gd name="connsiteX97" fmla="*/ 1039090 w 5081154"/>
                <a:gd name="connsiteY97" fmla="*/ 4539096 h 5463886"/>
                <a:gd name="connsiteX98" fmla="*/ 976745 w 5081154"/>
                <a:gd name="connsiteY98" fmla="*/ 4435186 h 5463886"/>
                <a:gd name="connsiteX99" fmla="*/ 997527 w 5081154"/>
                <a:gd name="connsiteY99" fmla="*/ 4341668 h 5463886"/>
                <a:gd name="connsiteX100" fmla="*/ 1028700 w 5081154"/>
                <a:gd name="connsiteY100" fmla="*/ 4102677 h 5463886"/>
                <a:gd name="connsiteX101" fmla="*/ 935181 w 5081154"/>
                <a:gd name="connsiteY101" fmla="*/ 3676650 h 5463886"/>
                <a:gd name="connsiteX102" fmla="*/ 987136 w 5081154"/>
                <a:gd name="connsiteY102" fmla="*/ 3531177 h 5463886"/>
                <a:gd name="connsiteX103" fmla="*/ 1080654 w 5081154"/>
                <a:gd name="connsiteY103" fmla="*/ 3479223 h 5463886"/>
                <a:gd name="connsiteX104" fmla="*/ 1101436 w 5081154"/>
                <a:gd name="connsiteY104" fmla="*/ 3520786 h 5463886"/>
                <a:gd name="connsiteX105" fmla="*/ 1246909 w 5081154"/>
                <a:gd name="connsiteY105" fmla="*/ 3406486 h 5463886"/>
                <a:gd name="connsiteX106" fmla="*/ 1288472 w 5081154"/>
                <a:gd name="connsiteY106" fmla="*/ 3240232 h 5463886"/>
                <a:gd name="connsiteX107" fmla="*/ 1236518 w 5081154"/>
                <a:gd name="connsiteY107" fmla="*/ 3125932 h 5463886"/>
                <a:gd name="connsiteX108" fmla="*/ 1340427 w 5081154"/>
                <a:gd name="connsiteY108" fmla="*/ 3157105 h 5463886"/>
                <a:gd name="connsiteX109" fmla="*/ 1444336 w 5081154"/>
                <a:gd name="connsiteY109" fmla="*/ 3157105 h 5463886"/>
                <a:gd name="connsiteX110" fmla="*/ 1465118 w 5081154"/>
                <a:gd name="connsiteY110" fmla="*/ 3136323 h 5463886"/>
                <a:gd name="connsiteX111" fmla="*/ 1413163 w 5081154"/>
                <a:gd name="connsiteY111" fmla="*/ 2990850 h 5463886"/>
                <a:gd name="connsiteX112" fmla="*/ 1454727 w 5081154"/>
                <a:gd name="connsiteY112" fmla="*/ 2793423 h 5463886"/>
                <a:gd name="connsiteX113" fmla="*/ 1371600 w 5081154"/>
                <a:gd name="connsiteY113" fmla="*/ 2575214 h 5463886"/>
                <a:gd name="connsiteX114" fmla="*/ 1267690 w 5081154"/>
                <a:gd name="connsiteY114" fmla="*/ 2564823 h 5463886"/>
                <a:gd name="connsiteX115" fmla="*/ 1205345 w 5081154"/>
                <a:gd name="connsiteY115" fmla="*/ 2450523 h 5463886"/>
                <a:gd name="connsiteX116" fmla="*/ 1278081 w 5081154"/>
                <a:gd name="connsiteY116" fmla="*/ 2346614 h 5463886"/>
                <a:gd name="connsiteX117" fmla="*/ 1132609 w 5081154"/>
                <a:gd name="connsiteY117" fmla="*/ 2211532 h 5463886"/>
                <a:gd name="connsiteX118" fmla="*/ 1132609 w 5081154"/>
                <a:gd name="connsiteY118" fmla="*/ 2086841 h 5463886"/>
                <a:gd name="connsiteX119" fmla="*/ 1132609 w 5081154"/>
                <a:gd name="connsiteY119" fmla="*/ 2086841 h 5463886"/>
                <a:gd name="connsiteX120" fmla="*/ 1163781 w 5081154"/>
                <a:gd name="connsiteY120" fmla="*/ 1962150 h 5463886"/>
                <a:gd name="connsiteX121" fmla="*/ 1132609 w 5081154"/>
                <a:gd name="connsiteY121" fmla="*/ 1879023 h 5463886"/>
                <a:gd name="connsiteX122" fmla="*/ 1132609 w 5081154"/>
                <a:gd name="connsiteY122" fmla="*/ 1785505 h 5463886"/>
                <a:gd name="connsiteX123" fmla="*/ 1070263 w 5081154"/>
                <a:gd name="connsiteY123" fmla="*/ 1754332 h 5463886"/>
                <a:gd name="connsiteX124" fmla="*/ 955963 w 5081154"/>
                <a:gd name="connsiteY124" fmla="*/ 1816677 h 5463886"/>
                <a:gd name="connsiteX125" fmla="*/ 914400 w 5081154"/>
                <a:gd name="connsiteY125" fmla="*/ 1650423 h 5463886"/>
                <a:gd name="connsiteX126" fmla="*/ 841663 w 5081154"/>
                <a:gd name="connsiteY126" fmla="*/ 1421823 h 5463886"/>
                <a:gd name="connsiteX127" fmla="*/ 654627 w 5081154"/>
                <a:gd name="connsiteY127" fmla="*/ 1328305 h 5463886"/>
                <a:gd name="connsiteX128" fmla="*/ 342900 w 5081154"/>
                <a:gd name="connsiteY128" fmla="*/ 1307523 h 5463886"/>
                <a:gd name="connsiteX129" fmla="*/ 394854 w 5081154"/>
                <a:gd name="connsiteY129" fmla="*/ 1473777 h 5463886"/>
                <a:gd name="connsiteX130" fmla="*/ 270163 w 5081154"/>
                <a:gd name="connsiteY130" fmla="*/ 1546514 h 5463886"/>
                <a:gd name="connsiteX131" fmla="*/ 51954 w 5081154"/>
                <a:gd name="connsiteY131" fmla="*/ 1619250 h 5463886"/>
                <a:gd name="connsiteX132" fmla="*/ 114300 w 5081154"/>
                <a:gd name="connsiteY132" fmla="*/ 1359477 h 5463886"/>
                <a:gd name="connsiteX133" fmla="*/ 10390 w 5081154"/>
                <a:gd name="connsiteY133" fmla="*/ 1099705 h 5463886"/>
                <a:gd name="connsiteX134" fmla="*/ 0 w 5081154"/>
                <a:gd name="connsiteY134" fmla="*/ 798368 h 5463886"/>
                <a:gd name="connsiteX135" fmla="*/ 270163 w 5081154"/>
                <a:gd name="connsiteY135" fmla="*/ 673677 h 5463886"/>
                <a:gd name="connsiteX136" fmla="*/ 571500 w 5081154"/>
                <a:gd name="connsiteY136" fmla="*/ 746414 h 5463886"/>
                <a:gd name="connsiteX137" fmla="*/ 571500 w 5081154"/>
                <a:gd name="connsiteY137" fmla="*/ 538596 h 5463886"/>
                <a:gd name="connsiteX138" fmla="*/ 852054 w 5081154"/>
                <a:gd name="connsiteY138" fmla="*/ 226868 h 5463886"/>
                <a:gd name="connsiteX139" fmla="*/ 1111827 w 5081154"/>
                <a:gd name="connsiteY139" fmla="*/ 112568 h 5463886"/>
                <a:gd name="connsiteX140" fmla="*/ 1211060 w 5081154"/>
                <a:gd name="connsiteY140" fmla="*/ 0 h 5463886"/>
                <a:gd name="connsiteX141" fmla="*/ 1289165 w 5081154"/>
                <a:gd name="connsiteY141" fmla="*/ 31864 h 5463886"/>
                <a:gd name="connsiteX142" fmla="*/ 1325360 w 5081154"/>
                <a:gd name="connsiteY142" fmla="*/ 79489 h 5463886"/>
                <a:gd name="connsiteX143" fmla="*/ 1432040 w 5081154"/>
                <a:gd name="connsiteY143" fmla="*/ 129019 h 5463886"/>
                <a:gd name="connsiteX144" fmla="*/ 1492480 w 5081154"/>
                <a:gd name="connsiteY144" fmla="*/ 233796 h 5463886"/>
                <a:gd name="connsiteX145" fmla="*/ 1489190 w 5081154"/>
                <a:gd name="connsiteY145" fmla="*/ 285229 h 5463886"/>
                <a:gd name="connsiteX146" fmla="*/ 1694930 w 5081154"/>
                <a:gd name="connsiteY146" fmla="*/ 393814 h 5463886"/>
                <a:gd name="connsiteX147" fmla="*/ 1694930 w 5081154"/>
                <a:gd name="connsiteY147" fmla="*/ 523354 h 5463886"/>
                <a:gd name="connsiteX148" fmla="*/ 1710516 w 5081154"/>
                <a:gd name="connsiteY148" fmla="*/ 585874 h 5463886"/>
                <a:gd name="connsiteX149" fmla="*/ 1769225 w 5081154"/>
                <a:gd name="connsiteY149" fmla="*/ 576694 h 5463886"/>
                <a:gd name="connsiteX150" fmla="*/ 1803515 w 5081154"/>
                <a:gd name="connsiteY150" fmla="*/ 618604 h 5463886"/>
                <a:gd name="connsiteX151" fmla="*/ 1830185 w 5081154"/>
                <a:gd name="connsiteY151" fmla="*/ 559549 h 5463886"/>
                <a:gd name="connsiteX152" fmla="*/ 1921625 w 5081154"/>
                <a:gd name="connsiteY152" fmla="*/ 570979 h 5463886"/>
                <a:gd name="connsiteX153" fmla="*/ 1948295 w 5081154"/>
                <a:gd name="connsiteY153" fmla="*/ 511924 h 5463886"/>
                <a:gd name="connsiteX154" fmla="*/ 1870190 w 5081154"/>
                <a:gd name="connsiteY154" fmla="*/ 470014 h 5463886"/>
                <a:gd name="connsiteX155" fmla="*/ 1820660 w 5081154"/>
                <a:gd name="connsiteY155" fmla="*/ 388099 h 5463886"/>
                <a:gd name="connsiteX156" fmla="*/ 1836593 w 5081154"/>
                <a:gd name="connsiteY156" fmla="*/ 347749 h 5463886"/>
                <a:gd name="connsiteX157" fmla="*/ 1976870 w 5081154"/>
                <a:gd name="connsiteY157" fmla="*/ 315709 h 5463886"/>
                <a:gd name="connsiteX158" fmla="*/ 2009255 w 5081154"/>
                <a:gd name="connsiteY158" fmla="*/ 344284 h 5463886"/>
                <a:gd name="connsiteX159" fmla="*/ 2070215 w 5081154"/>
                <a:gd name="connsiteY159" fmla="*/ 344284 h 5463886"/>
                <a:gd name="connsiteX160" fmla="*/ 2098790 w 5081154"/>
                <a:gd name="connsiteY160" fmla="*/ 382384 h 5463886"/>
                <a:gd name="connsiteX161" fmla="*/ 2138795 w 5081154"/>
                <a:gd name="connsiteY161" fmla="*/ 361429 h 5463886"/>
                <a:gd name="connsiteX162" fmla="*/ 2176895 w 5081154"/>
                <a:gd name="connsiteY162" fmla="*/ 384289 h 5463886"/>
                <a:gd name="connsiteX163" fmla="*/ 2235950 w 5081154"/>
                <a:gd name="connsiteY163" fmla="*/ 386194 h 5463886"/>
                <a:gd name="connsiteX164" fmla="*/ 2272145 w 5081154"/>
                <a:gd name="connsiteY164" fmla="*/ 441439 h 5463886"/>
                <a:gd name="connsiteX165" fmla="*/ 2278380 w 5081154"/>
                <a:gd name="connsiteY165" fmla="*/ 529936 h 5463886"/>
                <a:gd name="connsiteX166" fmla="*/ 2321675 w 5081154"/>
                <a:gd name="connsiteY166" fmla="*/ 500494 h 5463886"/>
                <a:gd name="connsiteX167" fmla="*/ 2371205 w 5081154"/>
                <a:gd name="connsiteY167" fmla="*/ 523354 h 5463886"/>
                <a:gd name="connsiteX168" fmla="*/ 2401685 w 5081154"/>
                <a:gd name="connsiteY168" fmla="*/ 403339 h 5463886"/>
                <a:gd name="connsiteX169" fmla="*/ 2375015 w 5081154"/>
                <a:gd name="connsiteY169" fmla="*/ 235699 h 5463886"/>
                <a:gd name="connsiteX170" fmla="*/ 2392160 w 5081154"/>
                <a:gd name="connsiteY170" fmla="*/ 176644 h 5463886"/>
                <a:gd name="connsiteX171" fmla="*/ 2543001 w 5081154"/>
                <a:gd name="connsiteY171" fmla="*/ 128501 h 5463886"/>
                <a:gd name="connsiteX172" fmla="*/ 2580755 w 5081154"/>
                <a:gd name="connsiteY172" fmla="*/ 163309 h 5463886"/>
                <a:gd name="connsiteX173" fmla="*/ 2573135 w 5081154"/>
                <a:gd name="connsiteY173" fmla="*/ 266179 h 5463886"/>
                <a:gd name="connsiteX174" fmla="*/ 2628380 w 5081154"/>
                <a:gd name="connsiteY174" fmla="*/ 292849 h 5463886"/>
                <a:gd name="connsiteX175" fmla="*/ 2667519 w 5081154"/>
                <a:gd name="connsiteY175" fmla="*/ 355369 h 5463886"/>
                <a:gd name="connsiteX176" fmla="*/ 2662670 w 5081154"/>
                <a:gd name="connsiteY176" fmla="*/ 353809 h 5463886"/>
                <a:gd name="connsiteX177" fmla="*/ 2943398 w 5081154"/>
                <a:gd name="connsiteY177" fmla="*/ 307051 h 5463886"/>
                <a:gd name="connsiteX178" fmla="*/ 2978900 w 5081154"/>
                <a:gd name="connsiteY178" fmla="*/ 344284 h 5463886"/>
                <a:gd name="connsiteX179" fmla="*/ 3076055 w 5081154"/>
                <a:gd name="connsiteY179" fmla="*/ 290944 h 5463886"/>
                <a:gd name="connsiteX180" fmla="*/ 3125585 w 5081154"/>
                <a:gd name="connsiteY180" fmla="*/ 351904 h 5463886"/>
                <a:gd name="connsiteX181" fmla="*/ 3125585 w 5081154"/>
                <a:gd name="connsiteY181" fmla="*/ 416674 h 5463886"/>
                <a:gd name="connsiteX182" fmla="*/ 3265170 w 5081154"/>
                <a:gd name="connsiteY182" fmla="*/ 480233 h 5463886"/>
                <a:gd name="connsiteX183" fmla="*/ 3287510 w 5081154"/>
                <a:gd name="connsiteY183" fmla="*/ 538594 h 5463886"/>
                <a:gd name="connsiteX184" fmla="*/ 3247678 w 5081154"/>
                <a:gd name="connsiteY184" fmla="*/ 571500 h 5463886"/>
                <a:gd name="connsiteX185" fmla="*/ 3358861 w 5081154"/>
                <a:gd name="connsiteY185" fmla="*/ 710219 h 5463886"/>
                <a:gd name="connsiteX186" fmla="*/ 3359900 w 5081154"/>
                <a:gd name="connsiteY186" fmla="*/ 828154 h 5463886"/>
                <a:gd name="connsiteX187" fmla="*/ 3411335 w 5081154"/>
                <a:gd name="connsiteY187" fmla="*/ 860539 h 5463886"/>
                <a:gd name="connsiteX188" fmla="*/ 3436446 w 5081154"/>
                <a:gd name="connsiteY188" fmla="*/ 919422 h 5463886"/>
                <a:gd name="connsiteX189" fmla="*/ 3647209 w 5081154"/>
                <a:gd name="connsiteY189" fmla="*/ 1037359 h 5463886"/>
                <a:gd name="connsiteX190" fmla="*/ 3643745 w 5081154"/>
                <a:gd name="connsiteY190" fmla="*/ 1098664 h 5463886"/>
                <a:gd name="connsiteX191" fmla="*/ 3706783 w 5081154"/>
                <a:gd name="connsiteY191" fmla="*/ 1141095 h 5463886"/>
                <a:gd name="connsiteX0" fmla="*/ 3706783 w 5081154"/>
                <a:gd name="connsiteY0" fmla="*/ 1141095 h 5463886"/>
                <a:gd name="connsiteX1" fmla="*/ 3647209 w 5081154"/>
                <a:gd name="connsiteY1" fmla="*/ 1276350 h 5463886"/>
                <a:gd name="connsiteX2" fmla="*/ 3633874 w 5081154"/>
                <a:gd name="connsiteY2" fmla="*/ 1352723 h 5463886"/>
                <a:gd name="connsiteX3" fmla="*/ 3566852 w 5081154"/>
                <a:gd name="connsiteY3" fmla="*/ 1411605 h 5463886"/>
                <a:gd name="connsiteX4" fmla="*/ 3595254 w 5081154"/>
                <a:gd name="connsiteY4" fmla="*/ 1494559 h 5463886"/>
                <a:gd name="connsiteX5" fmla="*/ 3678381 w 5081154"/>
                <a:gd name="connsiteY5" fmla="*/ 1525732 h 5463886"/>
                <a:gd name="connsiteX6" fmla="*/ 3688772 w 5081154"/>
                <a:gd name="connsiteY6" fmla="*/ 1640032 h 5463886"/>
                <a:gd name="connsiteX7" fmla="*/ 3733107 w 5081154"/>
                <a:gd name="connsiteY7" fmla="*/ 1658043 h 5463886"/>
                <a:gd name="connsiteX8" fmla="*/ 3758911 w 5081154"/>
                <a:gd name="connsiteY8" fmla="*/ 1778751 h 5463886"/>
                <a:gd name="connsiteX9" fmla="*/ 3791642 w 5081154"/>
                <a:gd name="connsiteY9" fmla="*/ 1787236 h 5463886"/>
                <a:gd name="connsiteX10" fmla="*/ 3824720 w 5081154"/>
                <a:gd name="connsiteY10" fmla="*/ 1945178 h 5463886"/>
                <a:gd name="connsiteX11" fmla="*/ 3901959 w 5081154"/>
                <a:gd name="connsiteY11" fmla="*/ 1990379 h 5463886"/>
                <a:gd name="connsiteX12" fmla="*/ 3958936 w 5081154"/>
                <a:gd name="connsiteY12" fmla="*/ 2076450 h 5463886"/>
                <a:gd name="connsiteX13" fmla="*/ 4171257 w 5081154"/>
                <a:gd name="connsiteY13" fmla="*/ 2119053 h 5463886"/>
                <a:gd name="connsiteX14" fmla="*/ 4209530 w 5081154"/>
                <a:gd name="connsiteY14" fmla="*/ 2159749 h 5463886"/>
                <a:gd name="connsiteX15" fmla="*/ 4219055 w 5081154"/>
                <a:gd name="connsiteY15" fmla="*/ 2220709 h 5463886"/>
                <a:gd name="connsiteX16" fmla="*/ 4404013 w 5081154"/>
                <a:gd name="connsiteY16" fmla="*/ 2470266 h 5463886"/>
                <a:gd name="connsiteX17" fmla="*/ 4447309 w 5081154"/>
                <a:gd name="connsiteY17" fmla="*/ 2429741 h 5463886"/>
                <a:gd name="connsiteX18" fmla="*/ 4603172 w 5081154"/>
                <a:gd name="connsiteY18" fmla="*/ 2575214 h 5463886"/>
                <a:gd name="connsiteX19" fmla="*/ 4603172 w 5081154"/>
                <a:gd name="connsiteY19" fmla="*/ 2658341 h 5463886"/>
                <a:gd name="connsiteX20" fmla="*/ 4711584 w 5081154"/>
                <a:gd name="connsiteY20" fmla="*/ 2760345 h 5463886"/>
                <a:gd name="connsiteX21" fmla="*/ 4777220 w 5081154"/>
                <a:gd name="connsiteY21" fmla="*/ 2723629 h 5463886"/>
                <a:gd name="connsiteX22" fmla="*/ 4831772 w 5081154"/>
                <a:gd name="connsiteY22" fmla="*/ 2741468 h 5463886"/>
                <a:gd name="connsiteX23" fmla="*/ 4897755 w 5081154"/>
                <a:gd name="connsiteY23" fmla="*/ 2862522 h 5463886"/>
                <a:gd name="connsiteX24" fmla="*/ 4966854 w 5081154"/>
                <a:gd name="connsiteY24" fmla="*/ 2868237 h 5463886"/>
                <a:gd name="connsiteX25" fmla="*/ 5062277 w 5081154"/>
                <a:gd name="connsiteY25" fmla="*/ 3052156 h 5463886"/>
                <a:gd name="connsiteX26" fmla="*/ 5034395 w 5081154"/>
                <a:gd name="connsiteY26" fmla="*/ 3144634 h 5463886"/>
                <a:gd name="connsiteX27" fmla="*/ 5081154 w 5081154"/>
                <a:gd name="connsiteY27" fmla="*/ 3167496 h 5463886"/>
                <a:gd name="connsiteX28" fmla="*/ 5043920 w 5081154"/>
                <a:gd name="connsiteY28" fmla="*/ 3209404 h 5463886"/>
                <a:gd name="connsiteX29" fmla="*/ 5060372 w 5081154"/>
                <a:gd name="connsiteY29" fmla="*/ 3261014 h 5463886"/>
                <a:gd name="connsiteX30" fmla="*/ 5056562 w 5081154"/>
                <a:gd name="connsiteY30" fmla="*/ 3310024 h 5463886"/>
                <a:gd name="connsiteX31" fmla="*/ 4954731 w 5081154"/>
                <a:gd name="connsiteY31" fmla="*/ 3466061 h 5463886"/>
                <a:gd name="connsiteX32" fmla="*/ 4748645 w 5081154"/>
                <a:gd name="connsiteY32" fmla="*/ 3354532 h 5463886"/>
                <a:gd name="connsiteX33" fmla="*/ 4665518 w 5081154"/>
                <a:gd name="connsiteY33" fmla="*/ 3406486 h 5463886"/>
                <a:gd name="connsiteX34" fmla="*/ 4623954 w 5081154"/>
                <a:gd name="connsiteY34" fmla="*/ 3678209 h 5463886"/>
                <a:gd name="connsiteX35" fmla="*/ 4470861 w 5081154"/>
                <a:gd name="connsiteY35" fmla="*/ 3823855 h 5463886"/>
                <a:gd name="connsiteX36" fmla="*/ 4226155 w 5081154"/>
                <a:gd name="connsiteY36" fmla="*/ 3898669 h 5463886"/>
                <a:gd name="connsiteX37" fmla="*/ 4137313 w 5081154"/>
                <a:gd name="connsiteY37" fmla="*/ 3964825 h 5463886"/>
                <a:gd name="connsiteX38" fmla="*/ 4052281 w 5081154"/>
                <a:gd name="connsiteY38" fmla="*/ 3984567 h 5463886"/>
                <a:gd name="connsiteX39" fmla="*/ 3954260 w 5081154"/>
                <a:gd name="connsiteY39" fmla="*/ 4081894 h 5463886"/>
                <a:gd name="connsiteX40" fmla="*/ 3903864 w 5081154"/>
                <a:gd name="connsiteY40" fmla="*/ 4169179 h 5463886"/>
                <a:gd name="connsiteX41" fmla="*/ 4042063 w 5081154"/>
                <a:gd name="connsiteY41" fmla="*/ 4383232 h 5463886"/>
                <a:gd name="connsiteX42" fmla="*/ 4083800 w 5081154"/>
                <a:gd name="connsiteY42" fmla="*/ 4403839 h 5463886"/>
                <a:gd name="connsiteX43" fmla="*/ 4167793 w 5081154"/>
                <a:gd name="connsiteY43" fmla="*/ 4559877 h 5463886"/>
                <a:gd name="connsiteX44" fmla="*/ 4083627 w 5081154"/>
                <a:gd name="connsiteY44" fmla="*/ 4736523 h 5463886"/>
                <a:gd name="connsiteX45" fmla="*/ 4076007 w 5081154"/>
                <a:gd name="connsiteY45" fmla="*/ 4806315 h 5463886"/>
                <a:gd name="connsiteX46" fmla="*/ 4163810 w 5081154"/>
                <a:gd name="connsiteY46" fmla="*/ 4792459 h 5463886"/>
                <a:gd name="connsiteX47" fmla="*/ 4229965 w 5081154"/>
                <a:gd name="connsiteY47" fmla="*/ 4811164 h 5463886"/>
                <a:gd name="connsiteX48" fmla="*/ 4264082 w 5081154"/>
                <a:gd name="connsiteY48" fmla="*/ 4915246 h 5463886"/>
                <a:gd name="connsiteX49" fmla="*/ 4161732 w 5081154"/>
                <a:gd name="connsiteY49" fmla="*/ 5220220 h 5463886"/>
                <a:gd name="connsiteX50" fmla="*/ 3933305 w 5081154"/>
                <a:gd name="connsiteY50" fmla="*/ 5033010 h 5463886"/>
                <a:gd name="connsiteX51" fmla="*/ 3973830 w 5081154"/>
                <a:gd name="connsiteY51" fmla="*/ 4984000 h 5463886"/>
                <a:gd name="connsiteX52" fmla="*/ 3927763 w 5081154"/>
                <a:gd name="connsiteY52" fmla="*/ 4944341 h 5463886"/>
                <a:gd name="connsiteX53" fmla="*/ 3927763 w 5081154"/>
                <a:gd name="connsiteY53" fmla="*/ 4871605 h 5463886"/>
                <a:gd name="connsiteX54" fmla="*/ 3747135 w 5081154"/>
                <a:gd name="connsiteY54" fmla="*/ 4868661 h 5463886"/>
                <a:gd name="connsiteX55" fmla="*/ 3667990 w 5081154"/>
                <a:gd name="connsiteY55" fmla="*/ 4933950 h 5463886"/>
                <a:gd name="connsiteX56" fmla="*/ 3564081 w 5081154"/>
                <a:gd name="connsiteY56" fmla="*/ 4830041 h 5463886"/>
                <a:gd name="connsiteX57" fmla="*/ 3356263 w 5081154"/>
                <a:gd name="connsiteY57" fmla="*/ 4850823 h 5463886"/>
                <a:gd name="connsiteX58" fmla="*/ 3356263 w 5081154"/>
                <a:gd name="connsiteY58" fmla="*/ 4726132 h 5463886"/>
                <a:gd name="connsiteX59" fmla="*/ 3273136 w 5081154"/>
                <a:gd name="connsiteY59" fmla="*/ 4819650 h 5463886"/>
                <a:gd name="connsiteX60" fmla="*/ 3293918 w 5081154"/>
                <a:gd name="connsiteY60" fmla="*/ 4933950 h 5463886"/>
                <a:gd name="connsiteX61" fmla="*/ 2930236 w 5081154"/>
                <a:gd name="connsiteY61" fmla="*/ 4933950 h 5463886"/>
                <a:gd name="connsiteX62" fmla="*/ 2670463 w 5081154"/>
                <a:gd name="connsiteY62" fmla="*/ 4954732 h 5463886"/>
                <a:gd name="connsiteX63" fmla="*/ 2628900 w 5081154"/>
                <a:gd name="connsiteY63" fmla="*/ 5120986 h 5463886"/>
                <a:gd name="connsiteX64" fmla="*/ 2441863 w 5081154"/>
                <a:gd name="connsiteY64" fmla="*/ 5120986 h 5463886"/>
                <a:gd name="connsiteX65" fmla="*/ 2369127 w 5081154"/>
                <a:gd name="connsiteY65" fmla="*/ 5204114 h 5463886"/>
                <a:gd name="connsiteX66" fmla="*/ 2265218 w 5081154"/>
                <a:gd name="connsiteY66" fmla="*/ 5276850 h 5463886"/>
                <a:gd name="connsiteX67" fmla="*/ 1849581 w 5081154"/>
                <a:gd name="connsiteY67" fmla="*/ 5266459 h 5463886"/>
                <a:gd name="connsiteX68" fmla="*/ 1870363 w 5081154"/>
                <a:gd name="connsiteY68" fmla="*/ 5069032 h 5463886"/>
                <a:gd name="connsiteX69" fmla="*/ 1766454 w 5081154"/>
                <a:gd name="connsiteY69" fmla="*/ 5079423 h 5463886"/>
                <a:gd name="connsiteX70" fmla="*/ 1610590 w 5081154"/>
                <a:gd name="connsiteY70" fmla="*/ 4944341 h 5463886"/>
                <a:gd name="connsiteX71" fmla="*/ 1527463 w 5081154"/>
                <a:gd name="connsiteY71" fmla="*/ 5017077 h 5463886"/>
                <a:gd name="connsiteX72" fmla="*/ 1465118 w 5081154"/>
                <a:gd name="connsiteY72" fmla="*/ 5048250 h 5463886"/>
                <a:gd name="connsiteX73" fmla="*/ 1361209 w 5081154"/>
                <a:gd name="connsiteY73" fmla="*/ 5027468 h 5463886"/>
                <a:gd name="connsiteX74" fmla="*/ 1392381 w 5081154"/>
                <a:gd name="connsiteY74" fmla="*/ 5193723 h 5463886"/>
                <a:gd name="connsiteX75" fmla="*/ 1340427 w 5081154"/>
                <a:gd name="connsiteY75" fmla="*/ 5318414 h 5463886"/>
                <a:gd name="connsiteX76" fmla="*/ 1153390 w 5081154"/>
                <a:gd name="connsiteY76" fmla="*/ 5463886 h 5463886"/>
                <a:gd name="connsiteX77" fmla="*/ 1049481 w 5081154"/>
                <a:gd name="connsiteY77" fmla="*/ 5453496 h 5463886"/>
                <a:gd name="connsiteX78" fmla="*/ 1143000 w 5081154"/>
                <a:gd name="connsiteY78" fmla="*/ 5276850 h 5463886"/>
                <a:gd name="connsiteX79" fmla="*/ 997527 w 5081154"/>
                <a:gd name="connsiteY79" fmla="*/ 5339196 h 5463886"/>
                <a:gd name="connsiteX80" fmla="*/ 955963 w 5081154"/>
                <a:gd name="connsiteY80" fmla="*/ 5224896 h 5463886"/>
                <a:gd name="connsiteX81" fmla="*/ 997527 w 5081154"/>
                <a:gd name="connsiteY81" fmla="*/ 5152159 h 5463886"/>
                <a:gd name="connsiteX82" fmla="*/ 924790 w 5081154"/>
                <a:gd name="connsiteY82" fmla="*/ 5110596 h 5463886"/>
                <a:gd name="connsiteX83" fmla="*/ 862445 w 5081154"/>
                <a:gd name="connsiteY83" fmla="*/ 5058641 h 5463886"/>
                <a:gd name="connsiteX84" fmla="*/ 779318 w 5081154"/>
                <a:gd name="connsiteY84" fmla="*/ 5006686 h 5463886"/>
                <a:gd name="connsiteX85" fmla="*/ 675409 w 5081154"/>
                <a:gd name="connsiteY85" fmla="*/ 4892386 h 5463886"/>
                <a:gd name="connsiteX86" fmla="*/ 602672 w 5081154"/>
                <a:gd name="connsiteY86" fmla="*/ 5027468 h 5463886"/>
                <a:gd name="connsiteX87" fmla="*/ 415636 w 5081154"/>
                <a:gd name="connsiteY87" fmla="*/ 5027468 h 5463886"/>
                <a:gd name="connsiteX88" fmla="*/ 353290 w 5081154"/>
                <a:gd name="connsiteY88" fmla="*/ 4965123 h 5463886"/>
                <a:gd name="connsiteX89" fmla="*/ 488372 w 5081154"/>
                <a:gd name="connsiteY89" fmla="*/ 4892386 h 5463886"/>
                <a:gd name="connsiteX90" fmla="*/ 633845 w 5081154"/>
                <a:gd name="connsiteY90" fmla="*/ 4902777 h 5463886"/>
                <a:gd name="connsiteX91" fmla="*/ 748145 w 5081154"/>
                <a:gd name="connsiteY91" fmla="*/ 4798868 h 5463886"/>
                <a:gd name="connsiteX92" fmla="*/ 852054 w 5081154"/>
                <a:gd name="connsiteY92" fmla="*/ 4830041 h 5463886"/>
                <a:gd name="connsiteX93" fmla="*/ 955963 w 5081154"/>
                <a:gd name="connsiteY93" fmla="*/ 4788477 h 5463886"/>
                <a:gd name="connsiteX94" fmla="*/ 976745 w 5081154"/>
                <a:gd name="connsiteY94" fmla="*/ 4861214 h 5463886"/>
                <a:gd name="connsiteX95" fmla="*/ 1039090 w 5081154"/>
                <a:gd name="connsiteY95" fmla="*/ 4694959 h 5463886"/>
                <a:gd name="connsiteX96" fmla="*/ 966354 w 5081154"/>
                <a:gd name="connsiteY96" fmla="*/ 4622223 h 5463886"/>
                <a:gd name="connsiteX97" fmla="*/ 1039090 w 5081154"/>
                <a:gd name="connsiteY97" fmla="*/ 4539096 h 5463886"/>
                <a:gd name="connsiteX98" fmla="*/ 976745 w 5081154"/>
                <a:gd name="connsiteY98" fmla="*/ 4435186 h 5463886"/>
                <a:gd name="connsiteX99" fmla="*/ 997527 w 5081154"/>
                <a:gd name="connsiteY99" fmla="*/ 4341668 h 5463886"/>
                <a:gd name="connsiteX100" fmla="*/ 1028700 w 5081154"/>
                <a:gd name="connsiteY100" fmla="*/ 4102677 h 5463886"/>
                <a:gd name="connsiteX101" fmla="*/ 935181 w 5081154"/>
                <a:gd name="connsiteY101" fmla="*/ 3676650 h 5463886"/>
                <a:gd name="connsiteX102" fmla="*/ 987136 w 5081154"/>
                <a:gd name="connsiteY102" fmla="*/ 3531177 h 5463886"/>
                <a:gd name="connsiteX103" fmla="*/ 1080654 w 5081154"/>
                <a:gd name="connsiteY103" fmla="*/ 3479223 h 5463886"/>
                <a:gd name="connsiteX104" fmla="*/ 1101436 w 5081154"/>
                <a:gd name="connsiteY104" fmla="*/ 3520786 h 5463886"/>
                <a:gd name="connsiteX105" fmla="*/ 1246909 w 5081154"/>
                <a:gd name="connsiteY105" fmla="*/ 3406486 h 5463886"/>
                <a:gd name="connsiteX106" fmla="*/ 1288472 w 5081154"/>
                <a:gd name="connsiteY106" fmla="*/ 3240232 h 5463886"/>
                <a:gd name="connsiteX107" fmla="*/ 1236518 w 5081154"/>
                <a:gd name="connsiteY107" fmla="*/ 3125932 h 5463886"/>
                <a:gd name="connsiteX108" fmla="*/ 1340427 w 5081154"/>
                <a:gd name="connsiteY108" fmla="*/ 3157105 h 5463886"/>
                <a:gd name="connsiteX109" fmla="*/ 1444336 w 5081154"/>
                <a:gd name="connsiteY109" fmla="*/ 3157105 h 5463886"/>
                <a:gd name="connsiteX110" fmla="*/ 1465118 w 5081154"/>
                <a:gd name="connsiteY110" fmla="*/ 3136323 h 5463886"/>
                <a:gd name="connsiteX111" fmla="*/ 1413163 w 5081154"/>
                <a:gd name="connsiteY111" fmla="*/ 2990850 h 5463886"/>
                <a:gd name="connsiteX112" fmla="*/ 1454727 w 5081154"/>
                <a:gd name="connsiteY112" fmla="*/ 2793423 h 5463886"/>
                <a:gd name="connsiteX113" fmla="*/ 1371600 w 5081154"/>
                <a:gd name="connsiteY113" fmla="*/ 2575214 h 5463886"/>
                <a:gd name="connsiteX114" fmla="*/ 1267690 w 5081154"/>
                <a:gd name="connsiteY114" fmla="*/ 2564823 h 5463886"/>
                <a:gd name="connsiteX115" fmla="*/ 1205345 w 5081154"/>
                <a:gd name="connsiteY115" fmla="*/ 2450523 h 5463886"/>
                <a:gd name="connsiteX116" fmla="*/ 1278081 w 5081154"/>
                <a:gd name="connsiteY116" fmla="*/ 2346614 h 5463886"/>
                <a:gd name="connsiteX117" fmla="*/ 1132609 w 5081154"/>
                <a:gd name="connsiteY117" fmla="*/ 2211532 h 5463886"/>
                <a:gd name="connsiteX118" fmla="*/ 1132609 w 5081154"/>
                <a:gd name="connsiteY118" fmla="*/ 2086841 h 5463886"/>
                <a:gd name="connsiteX119" fmla="*/ 1132609 w 5081154"/>
                <a:gd name="connsiteY119" fmla="*/ 2086841 h 5463886"/>
                <a:gd name="connsiteX120" fmla="*/ 1163781 w 5081154"/>
                <a:gd name="connsiteY120" fmla="*/ 1962150 h 5463886"/>
                <a:gd name="connsiteX121" fmla="*/ 1132609 w 5081154"/>
                <a:gd name="connsiteY121" fmla="*/ 1879023 h 5463886"/>
                <a:gd name="connsiteX122" fmla="*/ 1132609 w 5081154"/>
                <a:gd name="connsiteY122" fmla="*/ 1785505 h 5463886"/>
                <a:gd name="connsiteX123" fmla="*/ 1070263 w 5081154"/>
                <a:gd name="connsiteY123" fmla="*/ 1754332 h 5463886"/>
                <a:gd name="connsiteX124" fmla="*/ 955963 w 5081154"/>
                <a:gd name="connsiteY124" fmla="*/ 1816677 h 5463886"/>
                <a:gd name="connsiteX125" fmla="*/ 914400 w 5081154"/>
                <a:gd name="connsiteY125" fmla="*/ 1650423 h 5463886"/>
                <a:gd name="connsiteX126" fmla="*/ 841663 w 5081154"/>
                <a:gd name="connsiteY126" fmla="*/ 1421823 h 5463886"/>
                <a:gd name="connsiteX127" fmla="*/ 654627 w 5081154"/>
                <a:gd name="connsiteY127" fmla="*/ 1328305 h 5463886"/>
                <a:gd name="connsiteX128" fmla="*/ 342900 w 5081154"/>
                <a:gd name="connsiteY128" fmla="*/ 1307523 h 5463886"/>
                <a:gd name="connsiteX129" fmla="*/ 394854 w 5081154"/>
                <a:gd name="connsiteY129" fmla="*/ 1473777 h 5463886"/>
                <a:gd name="connsiteX130" fmla="*/ 270163 w 5081154"/>
                <a:gd name="connsiteY130" fmla="*/ 1546514 h 5463886"/>
                <a:gd name="connsiteX131" fmla="*/ 51954 w 5081154"/>
                <a:gd name="connsiteY131" fmla="*/ 1619250 h 5463886"/>
                <a:gd name="connsiteX132" fmla="*/ 114300 w 5081154"/>
                <a:gd name="connsiteY132" fmla="*/ 1359477 h 5463886"/>
                <a:gd name="connsiteX133" fmla="*/ 10390 w 5081154"/>
                <a:gd name="connsiteY133" fmla="*/ 1099705 h 5463886"/>
                <a:gd name="connsiteX134" fmla="*/ 0 w 5081154"/>
                <a:gd name="connsiteY134" fmla="*/ 798368 h 5463886"/>
                <a:gd name="connsiteX135" fmla="*/ 270163 w 5081154"/>
                <a:gd name="connsiteY135" fmla="*/ 673677 h 5463886"/>
                <a:gd name="connsiteX136" fmla="*/ 571500 w 5081154"/>
                <a:gd name="connsiteY136" fmla="*/ 746414 h 5463886"/>
                <a:gd name="connsiteX137" fmla="*/ 571500 w 5081154"/>
                <a:gd name="connsiteY137" fmla="*/ 538596 h 5463886"/>
                <a:gd name="connsiteX138" fmla="*/ 852054 w 5081154"/>
                <a:gd name="connsiteY138" fmla="*/ 226868 h 5463886"/>
                <a:gd name="connsiteX139" fmla="*/ 1111827 w 5081154"/>
                <a:gd name="connsiteY139" fmla="*/ 112568 h 5463886"/>
                <a:gd name="connsiteX140" fmla="*/ 1211060 w 5081154"/>
                <a:gd name="connsiteY140" fmla="*/ 0 h 5463886"/>
                <a:gd name="connsiteX141" fmla="*/ 1289165 w 5081154"/>
                <a:gd name="connsiteY141" fmla="*/ 31864 h 5463886"/>
                <a:gd name="connsiteX142" fmla="*/ 1325360 w 5081154"/>
                <a:gd name="connsiteY142" fmla="*/ 79489 h 5463886"/>
                <a:gd name="connsiteX143" fmla="*/ 1432040 w 5081154"/>
                <a:gd name="connsiteY143" fmla="*/ 129019 h 5463886"/>
                <a:gd name="connsiteX144" fmla="*/ 1492480 w 5081154"/>
                <a:gd name="connsiteY144" fmla="*/ 233796 h 5463886"/>
                <a:gd name="connsiteX145" fmla="*/ 1489190 w 5081154"/>
                <a:gd name="connsiteY145" fmla="*/ 285229 h 5463886"/>
                <a:gd name="connsiteX146" fmla="*/ 1694930 w 5081154"/>
                <a:gd name="connsiteY146" fmla="*/ 393814 h 5463886"/>
                <a:gd name="connsiteX147" fmla="*/ 1694930 w 5081154"/>
                <a:gd name="connsiteY147" fmla="*/ 523354 h 5463886"/>
                <a:gd name="connsiteX148" fmla="*/ 1710516 w 5081154"/>
                <a:gd name="connsiteY148" fmla="*/ 585874 h 5463886"/>
                <a:gd name="connsiteX149" fmla="*/ 1769225 w 5081154"/>
                <a:gd name="connsiteY149" fmla="*/ 576694 h 5463886"/>
                <a:gd name="connsiteX150" fmla="*/ 1803515 w 5081154"/>
                <a:gd name="connsiteY150" fmla="*/ 618604 h 5463886"/>
                <a:gd name="connsiteX151" fmla="*/ 1830185 w 5081154"/>
                <a:gd name="connsiteY151" fmla="*/ 559549 h 5463886"/>
                <a:gd name="connsiteX152" fmla="*/ 1921625 w 5081154"/>
                <a:gd name="connsiteY152" fmla="*/ 570979 h 5463886"/>
                <a:gd name="connsiteX153" fmla="*/ 1948295 w 5081154"/>
                <a:gd name="connsiteY153" fmla="*/ 511924 h 5463886"/>
                <a:gd name="connsiteX154" fmla="*/ 1870190 w 5081154"/>
                <a:gd name="connsiteY154" fmla="*/ 470014 h 5463886"/>
                <a:gd name="connsiteX155" fmla="*/ 1820660 w 5081154"/>
                <a:gd name="connsiteY155" fmla="*/ 388099 h 5463886"/>
                <a:gd name="connsiteX156" fmla="*/ 1836593 w 5081154"/>
                <a:gd name="connsiteY156" fmla="*/ 347749 h 5463886"/>
                <a:gd name="connsiteX157" fmla="*/ 1976870 w 5081154"/>
                <a:gd name="connsiteY157" fmla="*/ 315709 h 5463886"/>
                <a:gd name="connsiteX158" fmla="*/ 2009255 w 5081154"/>
                <a:gd name="connsiteY158" fmla="*/ 344284 h 5463886"/>
                <a:gd name="connsiteX159" fmla="*/ 2070215 w 5081154"/>
                <a:gd name="connsiteY159" fmla="*/ 344284 h 5463886"/>
                <a:gd name="connsiteX160" fmla="*/ 2098790 w 5081154"/>
                <a:gd name="connsiteY160" fmla="*/ 382384 h 5463886"/>
                <a:gd name="connsiteX161" fmla="*/ 2138795 w 5081154"/>
                <a:gd name="connsiteY161" fmla="*/ 361429 h 5463886"/>
                <a:gd name="connsiteX162" fmla="*/ 2176895 w 5081154"/>
                <a:gd name="connsiteY162" fmla="*/ 384289 h 5463886"/>
                <a:gd name="connsiteX163" fmla="*/ 2235950 w 5081154"/>
                <a:gd name="connsiteY163" fmla="*/ 386194 h 5463886"/>
                <a:gd name="connsiteX164" fmla="*/ 2272145 w 5081154"/>
                <a:gd name="connsiteY164" fmla="*/ 441439 h 5463886"/>
                <a:gd name="connsiteX165" fmla="*/ 2278380 w 5081154"/>
                <a:gd name="connsiteY165" fmla="*/ 529936 h 5463886"/>
                <a:gd name="connsiteX166" fmla="*/ 2321675 w 5081154"/>
                <a:gd name="connsiteY166" fmla="*/ 500494 h 5463886"/>
                <a:gd name="connsiteX167" fmla="*/ 2371205 w 5081154"/>
                <a:gd name="connsiteY167" fmla="*/ 523354 h 5463886"/>
                <a:gd name="connsiteX168" fmla="*/ 2401685 w 5081154"/>
                <a:gd name="connsiteY168" fmla="*/ 403339 h 5463886"/>
                <a:gd name="connsiteX169" fmla="*/ 2375015 w 5081154"/>
                <a:gd name="connsiteY169" fmla="*/ 235699 h 5463886"/>
                <a:gd name="connsiteX170" fmla="*/ 2392160 w 5081154"/>
                <a:gd name="connsiteY170" fmla="*/ 176644 h 5463886"/>
                <a:gd name="connsiteX171" fmla="*/ 2543001 w 5081154"/>
                <a:gd name="connsiteY171" fmla="*/ 128501 h 5463886"/>
                <a:gd name="connsiteX172" fmla="*/ 2580755 w 5081154"/>
                <a:gd name="connsiteY172" fmla="*/ 163309 h 5463886"/>
                <a:gd name="connsiteX173" fmla="*/ 2573135 w 5081154"/>
                <a:gd name="connsiteY173" fmla="*/ 266179 h 5463886"/>
                <a:gd name="connsiteX174" fmla="*/ 2628380 w 5081154"/>
                <a:gd name="connsiteY174" fmla="*/ 292849 h 5463886"/>
                <a:gd name="connsiteX175" fmla="*/ 2667519 w 5081154"/>
                <a:gd name="connsiteY175" fmla="*/ 355369 h 5463886"/>
                <a:gd name="connsiteX176" fmla="*/ 2662670 w 5081154"/>
                <a:gd name="connsiteY176" fmla="*/ 353809 h 5463886"/>
                <a:gd name="connsiteX177" fmla="*/ 2943398 w 5081154"/>
                <a:gd name="connsiteY177" fmla="*/ 307051 h 5463886"/>
                <a:gd name="connsiteX178" fmla="*/ 2978900 w 5081154"/>
                <a:gd name="connsiteY178" fmla="*/ 344284 h 5463886"/>
                <a:gd name="connsiteX179" fmla="*/ 3076055 w 5081154"/>
                <a:gd name="connsiteY179" fmla="*/ 290944 h 5463886"/>
                <a:gd name="connsiteX180" fmla="*/ 3125585 w 5081154"/>
                <a:gd name="connsiteY180" fmla="*/ 351904 h 5463886"/>
                <a:gd name="connsiteX181" fmla="*/ 3125585 w 5081154"/>
                <a:gd name="connsiteY181" fmla="*/ 416674 h 5463886"/>
                <a:gd name="connsiteX182" fmla="*/ 3265170 w 5081154"/>
                <a:gd name="connsiteY182" fmla="*/ 480233 h 5463886"/>
                <a:gd name="connsiteX183" fmla="*/ 3287510 w 5081154"/>
                <a:gd name="connsiteY183" fmla="*/ 538594 h 5463886"/>
                <a:gd name="connsiteX184" fmla="*/ 3247678 w 5081154"/>
                <a:gd name="connsiteY184" fmla="*/ 571500 h 5463886"/>
                <a:gd name="connsiteX185" fmla="*/ 3358861 w 5081154"/>
                <a:gd name="connsiteY185" fmla="*/ 710219 h 5463886"/>
                <a:gd name="connsiteX186" fmla="*/ 3359900 w 5081154"/>
                <a:gd name="connsiteY186" fmla="*/ 828154 h 5463886"/>
                <a:gd name="connsiteX187" fmla="*/ 3411335 w 5081154"/>
                <a:gd name="connsiteY187" fmla="*/ 860539 h 5463886"/>
                <a:gd name="connsiteX188" fmla="*/ 3436446 w 5081154"/>
                <a:gd name="connsiteY188" fmla="*/ 919422 h 5463886"/>
                <a:gd name="connsiteX189" fmla="*/ 3647209 w 5081154"/>
                <a:gd name="connsiteY189" fmla="*/ 1037359 h 5463886"/>
                <a:gd name="connsiteX190" fmla="*/ 3643745 w 5081154"/>
                <a:gd name="connsiteY190" fmla="*/ 1098664 h 5463886"/>
                <a:gd name="connsiteX191" fmla="*/ 3706783 w 5081154"/>
                <a:gd name="connsiteY191" fmla="*/ 1141095 h 5463886"/>
                <a:gd name="connsiteX0" fmla="*/ 3706783 w 5081154"/>
                <a:gd name="connsiteY0" fmla="*/ 1141095 h 5463886"/>
                <a:gd name="connsiteX1" fmla="*/ 3647209 w 5081154"/>
                <a:gd name="connsiteY1" fmla="*/ 1276350 h 5463886"/>
                <a:gd name="connsiteX2" fmla="*/ 3633874 w 5081154"/>
                <a:gd name="connsiteY2" fmla="*/ 1352723 h 5463886"/>
                <a:gd name="connsiteX3" fmla="*/ 3566852 w 5081154"/>
                <a:gd name="connsiteY3" fmla="*/ 1411605 h 5463886"/>
                <a:gd name="connsiteX4" fmla="*/ 3595254 w 5081154"/>
                <a:gd name="connsiteY4" fmla="*/ 1494559 h 5463886"/>
                <a:gd name="connsiteX5" fmla="*/ 3678381 w 5081154"/>
                <a:gd name="connsiteY5" fmla="*/ 1525732 h 5463886"/>
                <a:gd name="connsiteX6" fmla="*/ 3688772 w 5081154"/>
                <a:gd name="connsiteY6" fmla="*/ 1640032 h 5463886"/>
                <a:gd name="connsiteX7" fmla="*/ 3733107 w 5081154"/>
                <a:gd name="connsiteY7" fmla="*/ 1658043 h 5463886"/>
                <a:gd name="connsiteX8" fmla="*/ 3758911 w 5081154"/>
                <a:gd name="connsiteY8" fmla="*/ 1778751 h 5463886"/>
                <a:gd name="connsiteX9" fmla="*/ 3791642 w 5081154"/>
                <a:gd name="connsiteY9" fmla="*/ 1787236 h 5463886"/>
                <a:gd name="connsiteX10" fmla="*/ 3824720 w 5081154"/>
                <a:gd name="connsiteY10" fmla="*/ 1945178 h 5463886"/>
                <a:gd name="connsiteX11" fmla="*/ 3901959 w 5081154"/>
                <a:gd name="connsiteY11" fmla="*/ 1990379 h 5463886"/>
                <a:gd name="connsiteX12" fmla="*/ 3958936 w 5081154"/>
                <a:gd name="connsiteY12" fmla="*/ 2076450 h 5463886"/>
                <a:gd name="connsiteX13" fmla="*/ 4171257 w 5081154"/>
                <a:gd name="connsiteY13" fmla="*/ 2119053 h 5463886"/>
                <a:gd name="connsiteX14" fmla="*/ 4209530 w 5081154"/>
                <a:gd name="connsiteY14" fmla="*/ 2159749 h 5463886"/>
                <a:gd name="connsiteX15" fmla="*/ 4219055 w 5081154"/>
                <a:gd name="connsiteY15" fmla="*/ 2220709 h 5463886"/>
                <a:gd name="connsiteX16" fmla="*/ 4404013 w 5081154"/>
                <a:gd name="connsiteY16" fmla="*/ 2470266 h 5463886"/>
                <a:gd name="connsiteX17" fmla="*/ 4447309 w 5081154"/>
                <a:gd name="connsiteY17" fmla="*/ 2429741 h 5463886"/>
                <a:gd name="connsiteX18" fmla="*/ 4603172 w 5081154"/>
                <a:gd name="connsiteY18" fmla="*/ 2575214 h 5463886"/>
                <a:gd name="connsiteX19" fmla="*/ 4603172 w 5081154"/>
                <a:gd name="connsiteY19" fmla="*/ 2658341 h 5463886"/>
                <a:gd name="connsiteX20" fmla="*/ 4711584 w 5081154"/>
                <a:gd name="connsiteY20" fmla="*/ 2760345 h 5463886"/>
                <a:gd name="connsiteX21" fmla="*/ 4777220 w 5081154"/>
                <a:gd name="connsiteY21" fmla="*/ 2723629 h 5463886"/>
                <a:gd name="connsiteX22" fmla="*/ 4831772 w 5081154"/>
                <a:gd name="connsiteY22" fmla="*/ 2741468 h 5463886"/>
                <a:gd name="connsiteX23" fmla="*/ 4897755 w 5081154"/>
                <a:gd name="connsiteY23" fmla="*/ 2862522 h 5463886"/>
                <a:gd name="connsiteX24" fmla="*/ 4966854 w 5081154"/>
                <a:gd name="connsiteY24" fmla="*/ 2868237 h 5463886"/>
                <a:gd name="connsiteX25" fmla="*/ 5062277 w 5081154"/>
                <a:gd name="connsiteY25" fmla="*/ 3052156 h 5463886"/>
                <a:gd name="connsiteX26" fmla="*/ 5034395 w 5081154"/>
                <a:gd name="connsiteY26" fmla="*/ 3144634 h 5463886"/>
                <a:gd name="connsiteX27" fmla="*/ 5081154 w 5081154"/>
                <a:gd name="connsiteY27" fmla="*/ 3167496 h 5463886"/>
                <a:gd name="connsiteX28" fmla="*/ 5043920 w 5081154"/>
                <a:gd name="connsiteY28" fmla="*/ 3209404 h 5463886"/>
                <a:gd name="connsiteX29" fmla="*/ 5060372 w 5081154"/>
                <a:gd name="connsiteY29" fmla="*/ 3261014 h 5463886"/>
                <a:gd name="connsiteX30" fmla="*/ 5056562 w 5081154"/>
                <a:gd name="connsiteY30" fmla="*/ 3310024 h 5463886"/>
                <a:gd name="connsiteX31" fmla="*/ 4954731 w 5081154"/>
                <a:gd name="connsiteY31" fmla="*/ 3466061 h 5463886"/>
                <a:gd name="connsiteX32" fmla="*/ 4748645 w 5081154"/>
                <a:gd name="connsiteY32" fmla="*/ 3354532 h 5463886"/>
                <a:gd name="connsiteX33" fmla="*/ 4665518 w 5081154"/>
                <a:gd name="connsiteY33" fmla="*/ 3406486 h 5463886"/>
                <a:gd name="connsiteX34" fmla="*/ 4623954 w 5081154"/>
                <a:gd name="connsiteY34" fmla="*/ 3678209 h 5463886"/>
                <a:gd name="connsiteX35" fmla="*/ 4470861 w 5081154"/>
                <a:gd name="connsiteY35" fmla="*/ 3823855 h 5463886"/>
                <a:gd name="connsiteX36" fmla="*/ 4226155 w 5081154"/>
                <a:gd name="connsiteY36" fmla="*/ 3898669 h 5463886"/>
                <a:gd name="connsiteX37" fmla="*/ 4137313 w 5081154"/>
                <a:gd name="connsiteY37" fmla="*/ 3964825 h 5463886"/>
                <a:gd name="connsiteX38" fmla="*/ 4052281 w 5081154"/>
                <a:gd name="connsiteY38" fmla="*/ 3984567 h 5463886"/>
                <a:gd name="connsiteX39" fmla="*/ 3954260 w 5081154"/>
                <a:gd name="connsiteY39" fmla="*/ 4081894 h 5463886"/>
                <a:gd name="connsiteX40" fmla="*/ 3903864 w 5081154"/>
                <a:gd name="connsiteY40" fmla="*/ 4169179 h 5463886"/>
                <a:gd name="connsiteX41" fmla="*/ 4042063 w 5081154"/>
                <a:gd name="connsiteY41" fmla="*/ 4383232 h 5463886"/>
                <a:gd name="connsiteX42" fmla="*/ 4083800 w 5081154"/>
                <a:gd name="connsiteY42" fmla="*/ 4403839 h 5463886"/>
                <a:gd name="connsiteX43" fmla="*/ 4167793 w 5081154"/>
                <a:gd name="connsiteY43" fmla="*/ 4559877 h 5463886"/>
                <a:gd name="connsiteX44" fmla="*/ 4083627 w 5081154"/>
                <a:gd name="connsiteY44" fmla="*/ 4736523 h 5463886"/>
                <a:gd name="connsiteX45" fmla="*/ 4076007 w 5081154"/>
                <a:gd name="connsiteY45" fmla="*/ 4806315 h 5463886"/>
                <a:gd name="connsiteX46" fmla="*/ 4163810 w 5081154"/>
                <a:gd name="connsiteY46" fmla="*/ 4792459 h 5463886"/>
                <a:gd name="connsiteX47" fmla="*/ 4229965 w 5081154"/>
                <a:gd name="connsiteY47" fmla="*/ 4811164 h 5463886"/>
                <a:gd name="connsiteX48" fmla="*/ 4264082 w 5081154"/>
                <a:gd name="connsiteY48" fmla="*/ 4915246 h 5463886"/>
                <a:gd name="connsiteX49" fmla="*/ 4161732 w 5081154"/>
                <a:gd name="connsiteY49" fmla="*/ 5220220 h 5463886"/>
                <a:gd name="connsiteX50" fmla="*/ 3933305 w 5081154"/>
                <a:gd name="connsiteY50" fmla="*/ 5033010 h 5463886"/>
                <a:gd name="connsiteX51" fmla="*/ 3973830 w 5081154"/>
                <a:gd name="connsiteY51" fmla="*/ 4984000 h 5463886"/>
                <a:gd name="connsiteX52" fmla="*/ 3927763 w 5081154"/>
                <a:gd name="connsiteY52" fmla="*/ 4944341 h 5463886"/>
                <a:gd name="connsiteX53" fmla="*/ 3918238 w 5081154"/>
                <a:gd name="connsiteY53" fmla="*/ 4871605 h 5463886"/>
                <a:gd name="connsiteX54" fmla="*/ 3747135 w 5081154"/>
                <a:gd name="connsiteY54" fmla="*/ 4868661 h 5463886"/>
                <a:gd name="connsiteX55" fmla="*/ 3667990 w 5081154"/>
                <a:gd name="connsiteY55" fmla="*/ 4933950 h 5463886"/>
                <a:gd name="connsiteX56" fmla="*/ 3564081 w 5081154"/>
                <a:gd name="connsiteY56" fmla="*/ 4830041 h 5463886"/>
                <a:gd name="connsiteX57" fmla="*/ 3356263 w 5081154"/>
                <a:gd name="connsiteY57" fmla="*/ 4850823 h 5463886"/>
                <a:gd name="connsiteX58" fmla="*/ 3356263 w 5081154"/>
                <a:gd name="connsiteY58" fmla="*/ 4726132 h 5463886"/>
                <a:gd name="connsiteX59" fmla="*/ 3273136 w 5081154"/>
                <a:gd name="connsiteY59" fmla="*/ 4819650 h 5463886"/>
                <a:gd name="connsiteX60" fmla="*/ 3293918 w 5081154"/>
                <a:gd name="connsiteY60" fmla="*/ 4933950 h 5463886"/>
                <a:gd name="connsiteX61" fmla="*/ 2930236 w 5081154"/>
                <a:gd name="connsiteY61" fmla="*/ 4933950 h 5463886"/>
                <a:gd name="connsiteX62" fmla="*/ 2670463 w 5081154"/>
                <a:gd name="connsiteY62" fmla="*/ 4954732 h 5463886"/>
                <a:gd name="connsiteX63" fmla="*/ 2628900 w 5081154"/>
                <a:gd name="connsiteY63" fmla="*/ 5120986 h 5463886"/>
                <a:gd name="connsiteX64" fmla="*/ 2441863 w 5081154"/>
                <a:gd name="connsiteY64" fmla="*/ 5120986 h 5463886"/>
                <a:gd name="connsiteX65" fmla="*/ 2369127 w 5081154"/>
                <a:gd name="connsiteY65" fmla="*/ 5204114 h 5463886"/>
                <a:gd name="connsiteX66" fmla="*/ 2265218 w 5081154"/>
                <a:gd name="connsiteY66" fmla="*/ 5276850 h 5463886"/>
                <a:gd name="connsiteX67" fmla="*/ 1849581 w 5081154"/>
                <a:gd name="connsiteY67" fmla="*/ 5266459 h 5463886"/>
                <a:gd name="connsiteX68" fmla="*/ 1870363 w 5081154"/>
                <a:gd name="connsiteY68" fmla="*/ 5069032 h 5463886"/>
                <a:gd name="connsiteX69" fmla="*/ 1766454 w 5081154"/>
                <a:gd name="connsiteY69" fmla="*/ 5079423 h 5463886"/>
                <a:gd name="connsiteX70" fmla="*/ 1610590 w 5081154"/>
                <a:gd name="connsiteY70" fmla="*/ 4944341 h 5463886"/>
                <a:gd name="connsiteX71" fmla="*/ 1527463 w 5081154"/>
                <a:gd name="connsiteY71" fmla="*/ 5017077 h 5463886"/>
                <a:gd name="connsiteX72" fmla="*/ 1465118 w 5081154"/>
                <a:gd name="connsiteY72" fmla="*/ 5048250 h 5463886"/>
                <a:gd name="connsiteX73" fmla="*/ 1361209 w 5081154"/>
                <a:gd name="connsiteY73" fmla="*/ 5027468 h 5463886"/>
                <a:gd name="connsiteX74" fmla="*/ 1392381 w 5081154"/>
                <a:gd name="connsiteY74" fmla="*/ 5193723 h 5463886"/>
                <a:gd name="connsiteX75" fmla="*/ 1340427 w 5081154"/>
                <a:gd name="connsiteY75" fmla="*/ 5318414 h 5463886"/>
                <a:gd name="connsiteX76" fmla="*/ 1153390 w 5081154"/>
                <a:gd name="connsiteY76" fmla="*/ 5463886 h 5463886"/>
                <a:gd name="connsiteX77" fmla="*/ 1049481 w 5081154"/>
                <a:gd name="connsiteY77" fmla="*/ 5453496 h 5463886"/>
                <a:gd name="connsiteX78" fmla="*/ 1143000 w 5081154"/>
                <a:gd name="connsiteY78" fmla="*/ 5276850 h 5463886"/>
                <a:gd name="connsiteX79" fmla="*/ 997527 w 5081154"/>
                <a:gd name="connsiteY79" fmla="*/ 5339196 h 5463886"/>
                <a:gd name="connsiteX80" fmla="*/ 955963 w 5081154"/>
                <a:gd name="connsiteY80" fmla="*/ 5224896 h 5463886"/>
                <a:gd name="connsiteX81" fmla="*/ 997527 w 5081154"/>
                <a:gd name="connsiteY81" fmla="*/ 5152159 h 5463886"/>
                <a:gd name="connsiteX82" fmla="*/ 924790 w 5081154"/>
                <a:gd name="connsiteY82" fmla="*/ 5110596 h 5463886"/>
                <a:gd name="connsiteX83" fmla="*/ 862445 w 5081154"/>
                <a:gd name="connsiteY83" fmla="*/ 5058641 h 5463886"/>
                <a:gd name="connsiteX84" fmla="*/ 779318 w 5081154"/>
                <a:gd name="connsiteY84" fmla="*/ 5006686 h 5463886"/>
                <a:gd name="connsiteX85" fmla="*/ 675409 w 5081154"/>
                <a:gd name="connsiteY85" fmla="*/ 4892386 h 5463886"/>
                <a:gd name="connsiteX86" fmla="*/ 602672 w 5081154"/>
                <a:gd name="connsiteY86" fmla="*/ 5027468 h 5463886"/>
                <a:gd name="connsiteX87" fmla="*/ 415636 w 5081154"/>
                <a:gd name="connsiteY87" fmla="*/ 5027468 h 5463886"/>
                <a:gd name="connsiteX88" fmla="*/ 353290 w 5081154"/>
                <a:gd name="connsiteY88" fmla="*/ 4965123 h 5463886"/>
                <a:gd name="connsiteX89" fmla="*/ 488372 w 5081154"/>
                <a:gd name="connsiteY89" fmla="*/ 4892386 h 5463886"/>
                <a:gd name="connsiteX90" fmla="*/ 633845 w 5081154"/>
                <a:gd name="connsiteY90" fmla="*/ 4902777 h 5463886"/>
                <a:gd name="connsiteX91" fmla="*/ 748145 w 5081154"/>
                <a:gd name="connsiteY91" fmla="*/ 4798868 h 5463886"/>
                <a:gd name="connsiteX92" fmla="*/ 852054 w 5081154"/>
                <a:gd name="connsiteY92" fmla="*/ 4830041 h 5463886"/>
                <a:gd name="connsiteX93" fmla="*/ 955963 w 5081154"/>
                <a:gd name="connsiteY93" fmla="*/ 4788477 h 5463886"/>
                <a:gd name="connsiteX94" fmla="*/ 976745 w 5081154"/>
                <a:gd name="connsiteY94" fmla="*/ 4861214 h 5463886"/>
                <a:gd name="connsiteX95" fmla="*/ 1039090 w 5081154"/>
                <a:gd name="connsiteY95" fmla="*/ 4694959 h 5463886"/>
                <a:gd name="connsiteX96" fmla="*/ 966354 w 5081154"/>
                <a:gd name="connsiteY96" fmla="*/ 4622223 h 5463886"/>
                <a:gd name="connsiteX97" fmla="*/ 1039090 w 5081154"/>
                <a:gd name="connsiteY97" fmla="*/ 4539096 h 5463886"/>
                <a:gd name="connsiteX98" fmla="*/ 976745 w 5081154"/>
                <a:gd name="connsiteY98" fmla="*/ 4435186 h 5463886"/>
                <a:gd name="connsiteX99" fmla="*/ 997527 w 5081154"/>
                <a:gd name="connsiteY99" fmla="*/ 4341668 h 5463886"/>
                <a:gd name="connsiteX100" fmla="*/ 1028700 w 5081154"/>
                <a:gd name="connsiteY100" fmla="*/ 4102677 h 5463886"/>
                <a:gd name="connsiteX101" fmla="*/ 935181 w 5081154"/>
                <a:gd name="connsiteY101" fmla="*/ 3676650 h 5463886"/>
                <a:gd name="connsiteX102" fmla="*/ 987136 w 5081154"/>
                <a:gd name="connsiteY102" fmla="*/ 3531177 h 5463886"/>
                <a:gd name="connsiteX103" fmla="*/ 1080654 w 5081154"/>
                <a:gd name="connsiteY103" fmla="*/ 3479223 h 5463886"/>
                <a:gd name="connsiteX104" fmla="*/ 1101436 w 5081154"/>
                <a:gd name="connsiteY104" fmla="*/ 3520786 h 5463886"/>
                <a:gd name="connsiteX105" fmla="*/ 1246909 w 5081154"/>
                <a:gd name="connsiteY105" fmla="*/ 3406486 h 5463886"/>
                <a:gd name="connsiteX106" fmla="*/ 1288472 w 5081154"/>
                <a:gd name="connsiteY106" fmla="*/ 3240232 h 5463886"/>
                <a:gd name="connsiteX107" fmla="*/ 1236518 w 5081154"/>
                <a:gd name="connsiteY107" fmla="*/ 3125932 h 5463886"/>
                <a:gd name="connsiteX108" fmla="*/ 1340427 w 5081154"/>
                <a:gd name="connsiteY108" fmla="*/ 3157105 h 5463886"/>
                <a:gd name="connsiteX109" fmla="*/ 1444336 w 5081154"/>
                <a:gd name="connsiteY109" fmla="*/ 3157105 h 5463886"/>
                <a:gd name="connsiteX110" fmla="*/ 1465118 w 5081154"/>
                <a:gd name="connsiteY110" fmla="*/ 3136323 h 5463886"/>
                <a:gd name="connsiteX111" fmla="*/ 1413163 w 5081154"/>
                <a:gd name="connsiteY111" fmla="*/ 2990850 h 5463886"/>
                <a:gd name="connsiteX112" fmla="*/ 1454727 w 5081154"/>
                <a:gd name="connsiteY112" fmla="*/ 2793423 h 5463886"/>
                <a:gd name="connsiteX113" fmla="*/ 1371600 w 5081154"/>
                <a:gd name="connsiteY113" fmla="*/ 2575214 h 5463886"/>
                <a:gd name="connsiteX114" fmla="*/ 1267690 w 5081154"/>
                <a:gd name="connsiteY114" fmla="*/ 2564823 h 5463886"/>
                <a:gd name="connsiteX115" fmla="*/ 1205345 w 5081154"/>
                <a:gd name="connsiteY115" fmla="*/ 2450523 h 5463886"/>
                <a:gd name="connsiteX116" fmla="*/ 1278081 w 5081154"/>
                <a:gd name="connsiteY116" fmla="*/ 2346614 h 5463886"/>
                <a:gd name="connsiteX117" fmla="*/ 1132609 w 5081154"/>
                <a:gd name="connsiteY117" fmla="*/ 2211532 h 5463886"/>
                <a:gd name="connsiteX118" fmla="*/ 1132609 w 5081154"/>
                <a:gd name="connsiteY118" fmla="*/ 2086841 h 5463886"/>
                <a:gd name="connsiteX119" fmla="*/ 1132609 w 5081154"/>
                <a:gd name="connsiteY119" fmla="*/ 2086841 h 5463886"/>
                <a:gd name="connsiteX120" fmla="*/ 1163781 w 5081154"/>
                <a:gd name="connsiteY120" fmla="*/ 1962150 h 5463886"/>
                <a:gd name="connsiteX121" fmla="*/ 1132609 w 5081154"/>
                <a:gd name="connsiteY121" fmla="*/ 1879023 h 5463886"/>
                <a:gd name="connsiteX122" fmla="*/ 1132609 w 5081154"/>
                <a:gd name="connsiteY122" fmla="*/ 1785505 h 5463886"/>
                <a:gd name="connsiteX123" fmla="*/ 1070263 w 5081154"/>
                <a:gd name="connsiteY123" fmla="*/ 1754332 h 5463886"/>
                <a:gd name="connsiteX124" fmla="*/ 955963 w 5081154"/>
                <a:gd name="connsiteY124" fmla="*/ 1816677 h 5463886"/>
                <a:gd name="connsiteX125" fmla="*/ 914400 w 5081154"/>
                <a:gd name="connsiteY125" fmla="*/ 1650423 h 5463886"/>
                <a:gd name="connsiteX126" fmla="*/ 841663 w 5081154"/>
                <a:gd name="connsiteY126" fmla="*/ 1421823 h 5463886"/>
                <a:gd name="connsiteX127" fmla="*/ 654627 w 5081154"/>
                <a:gd name="connsiteY127" fmla="*/ 1328305 h 5463886"/>
                <a:gd name="connsiteX128" fmla="*/ 342900 w 5081154"/>
                <a:gd name="connsiteY128" fmla="*/ 1307523 h 5463886"/>
                <a:gd name="connsiteX129" fmla="*/ 394854 w 5081154"/>
                <a:gd name="connsiteY129" fmla="*/ 1473777 h 5463886"/>
                <a:gd name="connsiteX130" fmla="*/ 270163 w 5081154"/>
                <a:gd name="connsiteY130" fmla="*/ 1546514 h 5463886"/>
                <a:gd name="connsiteX131" fmla="*/ 51954 w 5081154"/>
                <a:gd name="connsiteY131" fmla="*/ 1619250 h 5463886"/>
                <a:gd name="connsiteX132" fmla="*/ 114300 w 5081154"/>
                <a:gd name="connsiteY132" fmla="*/ 1359477 h 5463886"/>
                <a:gd name="connsiteX133" fmla="*/ 10390 w 5081154"/>
                <a:gd name="connsiteY133" fmla="*/ 1099705 h 5463886"/>
                <a:gd name="connsiteX134" fmla="*/ 0 w 5081154"/>
                <a:gd name="connsiteY134" fmla="*/ 798368 h 5463886"/>
                <a:gd name="connsiteX135" fmla="*/ 270163 w 5081154"/>
                <a:gd name="connsiteY135" fmla="*/ 673677 h 5463886"/>
                <a:gd name="connsiteX136" fmla="*/ 571500 w 5081154"/>
                <a:gd name="connsiteY136" fmla="*/ 746414 h 5463886"/>
                <a:gd name="connsiteX137" fmla="*/ 571500 w 5081154"/>
                <a:gd name="connsiteY137" fmla="*/ 538596 h 5463886"/>
                <a:gd name="connsiteX138" fmla="*/ 852054 w 5081154"/>
                <a:gd name="connsiteY138" fmla="*/ 226868 h 5463886"/>
                <a:gd name="connsiteX139" fmla="*/ 1111827 w 5081154"/>
                <a:gd name="connsiteY139" fmla="*/ 112568 h 5463886"/>
                <a:gd name="connsiteX140" fmla="*/ 1211060 w 5081154"/>
                <a:gd name="connsiteY140" fmla="*/ 0 h 5463886"/>
                <a:gd name="connsiteX141" fmla="*/ 1289165 w 5081154"/>
                <a:gd name="connsiteY141" fmla="*/ 31864 h 5463886"/>
                <a:gd name="connsiteX142" fmla="*/ 1325360 w 5081154"/>
                <a:gd name="connsiteY142" fmla="*/ 79489 h 5463886"/>
                <a:gd name="connsiteX143" fmla="*/ 1432040 w 5081154"/>
                <a:gd name="connsiteY143" fmla="*/ 129019 h 5463886"/>
                <a:gd name="connsiteX144" fmla="*/ 1492480 w 5081154"/>
                <a:gd name="connsiteY144" fmla="*/ 233796 h 5463886"/>
                <a:gd name="connsiteX145" fmla="*/ 1489190 w 5081154"/>
                <a:gd name="connsiteY145" fmla="*/ 285229 h 5463886"/>
                <a:gd name="connsiteX146" fmla="*/ 1694930 w 5081154"/>
                <a:gd name="connsiteY146" fmla="*/ 393814 h 5463886"/>
                <a:gd name="connsiteX147" fmla="*/ 1694930 w 5081154"/>
                <a:gd name="connsiteY147" fmla="*/ 523354 h 5463886"/>
                <a:gd name="connsiteX148" fmla="*/ 1710516 w 5081154"/>
                <a:gd name="connsiteY148" fmla="*/ 585874 h 5463886"/>
                <a:gd name="connsiteX149" fmla="*/ 1769225 w 5081154"/>
                <a:gd name="connsiteY149" fmla="*/ 576694 h 5463886"/>
                <a:gd name="connsiteX150" fmla="*/ 1803515 w 5081154"/>
                <a:gd name="connsiteY150" fmla="*/ 618604 h 5463886"/>
                <a:gd name="connsiteX151" fmla="*/ 1830185 w 5081154"/>
                <a:gd name="connsiteY151" fmla="*/ 559549 h 5463886"/>
                <a:gd name="connsiteX152" fmla="*/ 1921625 w 5081154"/>
                <a:gd name="connsiteY152" fmla="*/ 570979 h 5463886"/>
                <a:gd name="connsiteX153" fmla="*/ 1948295 w 5081154"/>
                <a:gd name="connsiteY153" fmla="*/ 511924 h 5463886"/>
                <a:gd name="connsiteX154" fmla="*/ 1870190 w 5081154"/>
                <a:gd name="connsiteY154" fmla="*/ 470014 h 5463886"/>
                <a:gd name="connsiteX155" fmla="*/ 1820660 w 5081154"/>
                <a:gd name="connsiteY155" fmla="*/ 388099 h 5463886"/>
                <a:gd name="connsiteX156" fmla="*/ 1836593 w 5081154"/>
                <a:gd name="connsiteY156" fmla="*/ 347749 h 5463886"/>
                <a:gd name="connsiteX157" fmla="*/ 1976870 w 5081154"/>
                <a:gd name="connsiteY157" fmla="*/ 315709 h 5463886"/>
                <a:gd name="connsiteX158" fmla="*/ 2009255 w 5081154"/>
                <a:gd name="connsiteY158" fmla="*/ 344284 h 5463886"/>
                <a:gd name="connsiteX159" fmla="*/ 2070215 w 5081154"/>
                <a:gd name="connsiteY159" fmla="*/ 344284 h 5463886"/>
                <a:gd name="connsiteX160" fmla="*/ 2098790 w 5081154"/>
                <a:gd name="connsiteY160" fmla="*/ 382384 h 5463886"/>
                <a:gd name="connsiteX161" fmla="*/ 2138795 w 5081154"/>
                <a:gd name="connsiteY161" fmla="*/ 361429 h 5463886"/>
                <a:gd name="connsiteX162" fmla="*/ 2176895 w 5081154"/>
                <a:gd name="connsiteY162" fmla="*/ 384289 h 5463886"/>
                <a:gd name="connsiteX163" fmla="*/ 2235950 w 5081154"/>
                <a:gd name="connsiteY163" fmla="*/ 386194 h 5463886"/>
                <a:gd name="connsiteX164" fmla="*/ 2272145 w 5081154"/>
                <a:gd name="connsiteY164" fmla="*/ 441439 h 5463886"/>
                <a:gd name="connsiteX165" fmla="*/ 2278380 w 5081154"/>
                <a:gd name="connsiteY165" fmla="*/ 529936 h 5463886"/>
                <a:gd name="connsiteX166" fmla="*/ 2321675 w 5081154"/>
                <a:gd name="connsiteY166" fmla="*/ 500494 h 5463886"/>
                <a:gd name="connsiteX167" fmla="*/ 2371205 w 5081154"/>
                <a:gd name="connsiteY167" fmla="*/ 523354 h 5463886"/>
                <a:gd name="connsiteX168" fmla="*/ 2401685 w 5081154"/>
                <a:gd name="connsiteY168" fmla="*/ 403339 h 5463886"/>
                <a:gd name="connsiteX169" fmla="*/ 2375015 w 5081154"/>
                <a:gd name="connsiteY169" fmla="*/ 235699 h 5463886"/>
                <a:gd name="connsiteX170" fmla="*/ 2392160 w 5081154"/>
                <a:gd name="connsiteY170" fmla="*/ 176644 h 5463886"/>
                <a:gd name="connsiteX171" fmla="*/ 2543001 w 5081154"/>
                <a:gd name="connsiteY171" fmla="*/ 128501 h 5463886"/>
                <a:gd name="connsiteX172" fmla="*/ 2580755 w 5081154"/>
                <a:gd name="connsiteY172" fmla="*/ 163309 h 5463886"/>
                <a:gd name="connsiteX173" fmla="*/ 2573135 w 5081154"/>
                <a:gd name="connsiteY173" fmla="*/ 266179 h 5463886"/>
                <a:gd name="connsiteX174" fmla="*/ 2628380 w 5081154"/>
                <a:gd name="connsiteY174" fmla="*/ 292849 h 5463886"/>
                <a:gd name="connsiteX175" fmla="*/ 2667519 w 5081154"/>
                <a:gd name="connsiteY175" fmla="*/ 355369 h 5463886"/>
                <a:gd name="connsiteX176" fmla="*/ 2662670 w 5081154"/>
                <a:gd name="connsiteY176" fmla="*/ 353809 h 5463886"/>
                <a:gd name="connsiteX177" fmla="*/ 2943398 w 5081154"/>
                <a:gd name="connsiteY177" fmla="*/ 307051 h 5463886"/>
                <a:gd name="connsiteX178" fmla="*/ 2978900 w 5081154"/>
                <a:gd name="connsiteY178" fmla="*/ 344284 h 5463886"/>
                <a:gd name="connsiteX179" fmla="*/ 3076055 w 5081154"/>
                <a:gd name="connsiteY179" fmla="*/ 290944 h 5463886"/>
                <a:gd name="connsiteX180" fmla="*/ 3125585 w 5081154"/>
                <a:gd name="connsiteY180" fmla="*/ 351904 h 5463886"/>
                <a:gd name="connsiteX181" fmla="*/ 3125585 w 5081154"/>
                <a:gd name="connsiteY181" fmla="*/ 416674 h 5463886"/>
                <a:gd name="connsiteX182" fmla="*/ 3265170 w 5081154"/>
                <a:gd name="connsiteY182" fmla="*/ 480233 h 5463886"/>
                <a:gd name="connsiteX183" fmla="*/ 3287510 w 5081154"/>
                <a:gd name="connsiteY183" fmla="*/ 538594 h 5463886"/>
                <a:gd name="connsiteX184" fmla="*/ 3247678 w 5081154"/>
                <a:gd name="connsiteY184" fmla="*/ 571500 h 5463886"/>
                <a:gd name="connsiteX185" fmla="*/ 3358861 w 5081154"/>
                <a:gd name="connsiteY185" fmla="*/ 710219 h 5463886"/>
                <a:gd name="connsiteX186" fmla="*/ 3359900 w 5081154"/>
                <a:gd name="connsiteY186" fmla="*/ 828154 h 5463886"/>
                <a:gd name="connsiteX187" fmla="*/ 3411335 w 5081154"/>
                <a:gd name="connsiteY187" fmla="*/ 860539 h 5463886"/>
                <a:gd name="connsiteX188" fmla="*/ 3436446 w 5081154"/>
                <a:gd name="connsiteY188" fmla="*/ 919422 h 5463886"/>
                <a:gd name="connsiteX189" fmla="*/ 3647209 w 5081154"/>
                <a:gd name="connsiteY189" fmla="*/ 1037359 h 5463886"/>
                <a:gd name="connsiteX190" fmla="*/ 3643745 w 5081154"/>
                <a:gd name="connsiteY190" fmla="*/ 1098664 h 5463886"/>
                <a:gd name="connsiteX191" fmla="*/ 3706783 w 5081154"/>
                <a:gd name="connsiteY191" fmla="*/ 1141095 h 5463886"/>
                <a:gd name="connsiteX0" fmla="*/ 3706783 w 5081154"/>
                <a:gd name="connsiteY0" fmla="*/ 1141095 h 5463886"/>
                <a:gd name="connsiteX1" fmla="*/ 3647209 w 5081154"/>
                <a:gd name="connsiteY1" fmla="*/ 1276350 h 5463886"/>
                <a:gd name="connsiteX2" fmla="*/ 3633874 w 5081154"/>
                <a:gd name="connsiteY2" fmla="*/ 1352723 h 5463886"/>
                <a:gd name="connsiteX3" fmla="*/ 3566852 w 5081154"/>
                <a:gd name="connsiteY3" fmla="*/ 1411605 h 5463886"/>
                <a:gd name="connsiteX4" fmla="*/ 3595254 w 5081154"/>
                <a:gd name="connsiteY4" fmla="*/ 1494559 h 5463886"/>
                <a:gd name="connsiteX5" fmla="*/ 3678381 w 5081154"/>
                <a:gd name="connsiteY5" fmla="*/ 1525732 h 5463886"/>
                <a:gd name="connsiteX6" fmla="*/ 3688772 w 5081154"/>
                <a:gd name="connsiteY6" fmla="*/ 1640032 h 5463886"/>
                <a:gd name="connsiteX7" fmla="*/ 3733107 w 5081154"/>
                <a:gd name="connsiteY7" fmla="*/ 1658043 h 5463886"/>
                <a:gd name="connsiteX8" fmla="*/ 3758911 w 5081154"/>
                <a:gd name="connsiteY8" fmla="*/ 1778751 h 5463886"/>
                <a:gd name="connsiteX9" fmla="*/ 3791642 w 5081154"/>
                <a:gd name="connsiteY9" fmla="*/ 1787236 h 5463886"/>
                <a:gd name="connsiteX10" fmla="*/ 3824720 w 5081154"/>
                <a:gd name="connsiteY10" fmla="*/ 1945178 h 5463886"/>
                <a:gd name="connsiteX11" fmla="*/ 3901959 w 5081154"/>
                <a:gd name="connsiteY11" fmla="*/ 1990379 h 5463886"/>
                <a:gd name="connsiteX12" fmla="*/ 3958936 w 5081154"/>
                <a:gd name="connsiteY12" fmla="*/ 2076450 h 5463886"/>
                <a:gd name="connsiteX13" fmla="*/ 4171257 w 5081154"/>
                <a:gd name="connsiteY13" fmla="*/ 2119053 h 5463886"/>
                <a:gd name="connsiteX14" fmla="*/ 4209530 w 5081154"/>
                <a:gd name="connsiteY14" fmla="*/ 2159749 h 5463886"/>
                <a:gd name="connsiteX15" fmla="*/ 4219055 w 5081154"/>
                <a:gd name="connsiteY15" fmla="*/ 2220709 h 5463886"/>
                <a:gd name="connsiteX16" fmla="*/ 4404013 w 5081154"/>
                <a:gd name="connsiteY16" fmla="*/ 2470266 h 5463886"/>
                <a:gd name="connsiteX17" fmla="*/ 4447309 w 5081154"/>
                <a:gd name="connsiteY17" fmla="*/ 2429741 h 5463886"/>
                <a:gd name="connsiteX18" fmla="*/ 4603172 w 5081154"/>
                <a:gd name="connsiteY18" fmla="*/ 2575214 h 5463886"/>
                <a:gd name="connsiteX19" fmla="*/ 4603172 w 5081154"/>
                <a:gd name="connsiteY19" fmla="*/ 2658341 h 5463886"/>
                <a:gd name="connsiteX20" fmla="*/ 4711584 w 5081154"/>
                <a:gd name="connsiteY20" fmla="*/ 2760345 h 5463886"/>
                <a:gd name="connsiteX21" fmla="*/ 4777220 w 5081154"/>
                <a:gd name="connsiteY21" fmla="*/ 2723629 h 5463886"/>
                <a:gd name="connsiteX22" fmla="*/ 4831772 w 5081154"/>
                <a:gd name="connsiteY22" fmla="*/ 2741468 h 5463886"/>
                <a:gd name="connsiteX23" fmla="*/ 4897755 w 5081154"/>
                <a:gd name="connsiteY23" fmla="*/ 2862522 h 5463886"/>
                <a:gd name="connsiteX24" fmla="*/ 4966854 w 5081154"/>
                <a:gd name="connsiteY24" fmla="*/ 2868237 h 5463886"/>
                <a:gd name="connsiteX25" fmla="*/ 5062277 w 5081154"/>
                <a:gd name="connsiteY25" fmla="*/ 3052156 h 5463886"/>
                <a:gd name="connsiteX26" fmla="*/ 5034395 w 5081154"/>
                <a:gd name="connsiteY26" fmla="*/ 3144634 h 5463886"/>
                <a:gd name="connsiteX27" fmla="*/ 5081154 w 5081154"/>
                <a:gd name="connsiteY27" fmla="*/ 3167496 h 5463886"/>
                <a:gd name="connsiteX28" fmla="*/ 5043920 w 5081154"/>
                <a:gd name="connsiteY28" fmla="*/ 3209404 h 5463886"/>
                <a:gd name="connsiteX29" fmla="*/ 5060372 w 5081154"/>
                <a:gd name="connsiteY29" fmla="*/ 3261014 h 5463886"/>
                <a:gd name="connsiteX30" fmla="*/ 5056562 w 5081154"/>
                <a:gd name="connsiteY30" fmla="*/ 3310024 h 5463886"/>
                <a:gd name="connsiteX31" fmla="*/ 4954731 w 5081154"/>
                <a:gd name="connsiteY31" fmla="*/ 3466061 h 5463886"/>
                <a:gd name="connsiteX32" fmla="*/ 4748645 w 5081154"/>
                <a:gd name="connsiteY32" fmla="*/ 3354532 h 5463886"/>
                <a:gd name="connsiteX33" fmla="*/ 4665518 w 5081154"/>
                <a:gd name="connsiteY33" fmla="*/ 3406486 h 5463886"/>
                <a:gd name="connsiteX34" fmla="*/ 4623954 w 5081154"/>
                <a:gd name="connsiteY34" fmla="*/ 3678209 h 5463886"/>
                <a:gd name="connsiteX35" fmla="*/ 4470861 w 5081154"/>
                <a:gd name="connsiteY35" fmla="*/ 3823855 h 5463886"/>
                <a:gd name="connsiteX36" fmla="*/ 4226155 w 5081154"/>
                <a:gd name="connsiteY36" fmla="*/ 3898669 h 5463886"/>
                <a:gd name="connsiteX37" fmla="*/ 4137313 w 5081154"/>
                <a:gd name="connsiteY37" fmla="*/ 3964825 h 5463886"/>
                <a:gd name="connsiteX38" fmla="*/ 4052281 w 5081154"/>
                <a:gd name="connsiteY38" fmla="*/ 3984567 h 5463886"/>
                <a:gd name="connsiteX39" fmla="*/ 3954260 w 5081154"/>
                <a:gd name="connsiteY39" fmla="*/ 4081894 h 5463886"/>
                <a:gd name="connsiteX40" fmla="*/ 3903864 w 5081154"/>
                <a:gd name="connsiteY40" fmla="*/ 4169179 h 5463886"/>
                <a:gd name="connsiteX41" fmla="*/ 4042063 w 5081154"/>
                <a:gd name="connsiteY41" fmla="*/ 4383232 h 5463886"/>
                <a:gd name="connsiteX42" fmla="*/ 4083800 w 5081154"/>
                <a:gd name="connsiteY42" fmla="*/ 4403839 h 5463886"/>
                <a:gd name="connsiteX43" fmla="*/ 4167793 w 5081154"/>
                <a:gd name="connsiteY43" fmla="*/ 4559877 h 5463886"/>
                <a:gd name="connsiteX44" fmla="*/ 4083627 w 5081154"/>
                <a:gd name="connsiteY44" fmla="*/ 4736523 h 5463886"/>
                <a:gd name="connsiteX45" fmla="*/ 4076007 w 5081154"/>
                <a:gd name="connsiteY45" fmla="*/ 4806315 h 5463886"/>
                <a:gd name="connsiteX46" fmla="*/ 4163810 w 5081154"/>
                <a:gd name="connsiteY46" fmla="*/ 4792459 h 5463886"/>
                <a:gd name="connsiteX47" fmla="*/ 4229965 w 5081154"/>
                <a:gd name="connsiteY47" fmla="*/ 4811164 h 5463886"/>
                <a:gd name="connsiteX48" fmla="*/ 4264082 w 5081154"/>
                <a:gd name="connsiteY48" fmla="*/ 4915246 h 5463886"/>
                <a:gd name="connsiteX49" fmla="*/ 4161732 w 5081154"/>
                <a:gd name="connsiteY49" fmla="*/ 5220220 h 5463886"/>
                <a:gd name="connsiteX50" fmla="*/ 3933305 w 5081154"/>
                <a:gd name="connsiteY50" fmla="*/ 5033010 h 5463886"/>
                <a:gd name="connsiteX51" fmla="*/ 3973830 w 5081154"/>
                <a:gd name="connsiteY51" fmla="*/ 4984000 h 5463886"/>
                <a:gd name="connsiteX52" fmla="*/ 3927763 w 5081154"/>
                <a:gd name="connsiteY52" fmla="*/ 4944341 h 5463886"/>
                <a:gd name="connsiteX53" fmla="*/ 3918238 w 5081154"/>
                <a:gd name="connsiteY53" fmla="*/ 4871605 h 5463886"/>
                <a:gd name="connsiteX54" fmla="*/ 3747135 w 5081154"/>
                <a:gd name="connsiteY54" fmla="*/ 4868661 h 5463886"/>
                <a:gd name="connsiteX55" fmla="*/ 3639415 w 5081154"/>
                <a:gd name="connsiteY55" fmla="*/ 4943475 h 5463886"/>
                <a:gd name="connsiteX56" fmla="*/ 3564081 w 5081154"/>
                <a:gd name="connsiteY56" fmla="*/ 4830041 h 5463886"/>
                <a:gd name="connsiteX57" fmla="*/ 3356263 w 5081154"/>
                <a:gd name="connsiteY57" fmla="*/ 4850823 h 5463886"/>
                <a:gd name="connsiteX58" fmla="*/ 3356263 w 5081154"/>
                <a:gd name="connsiteY58" fmla="*/ 4726132 h 5463886"/>
                <a:gd name="connsiteX59" fmla="*/ 3273136 w 5081154"/>
                <a:gd name="connsiteY59" fmla="*/ 4819650 h 5463886"/>
                <a:gd name="connsiteX60" fmla="*/ 3293918 w 5081154"/>
                <a:gd name="connsiteY60" fmla="*/ 4933950 h 5463886"/>
                <a:gd name="connsiteX61" fmla="*/ 2930236 w 5081154"/>
                <a:gd name="connsiteY61" fmla="*/ 4933950 h 5463886"/>
                <a:gd name="connsiteX62" fmla="*/ 2670463 w 5081154"/>
                <a:gd name="connsiteY62" fmla="*/ 4954732 h 5463886"/>
                <a:gd name="connsiteX63" fmla="*/ 2628900 w 5081154"/>
                <a:gd name="connsiteY63" fmla="*/ 5120986 h 5463886"/>
                <a:gd name="connsiteX64" fmla="*/ 2441863 w 5081154"/>
                <a:gd name="connsiteY64" fmla="*/ 5120986 h 5463886"/>
                <a:gd name="connsiteX65" fmla="*/ 2369127 w 5081154"/>
                <a:gd name="connsiteY65" fmla="*/ 5204114 h 5463886"/>
                <a:gd name="connsiteX66" fmla="*/ 2265218 w 5081154"/>
                <a:gd name="connsiteY66" fmla="*/ 5276850 h 5463886"/>
                <a:gd name="connsiteX67" fmla="*/ 1849581 w 5081154"/>
                <a:gd name="connsiteY67" fmla="*/ 5266459 h 5463886"/>
                <a:gd name="connsiteX68" fmla="*/ 1870363 w 5081154"/>
                <a:gd name="connsiteY68" fmla="*/ 5069032 h 5463886"/>
                <a:gd name="connsiteX69" fmla="*/ 1766454 w 5081154"/>
                <a:gd name="connsiteY69" fmla="*/ 5079423 h 5463886"/>
                <a:gd name="connsiteX70" fmla="*/ 1610590 w 5081154"/>
                <a:gd name="connsiteY70" fmla="*/ 4944341 h 5463886"/>
                <a:gd name="connsiteX71" fmla="*/ 1527463 w 5081154"/>
                <a:gd name="connsiteY71" fmla="*/ 5017077 h 5463886"/>
                <a:gd name="connsiteX72" fmla="*/ 1465118 w 5081154"/>
                <a:gd name="connsiteY72" fmla="*/ 5048250 h 5463886"/>
                <a:gd name="connsiteX73" fmla="*/ 1361209 w 5081154"/>
                <a:gd name="connsiteY73" fmla="*/ 5027468 h 5463886"/>
                <a:gd name="connsiteX74" fmla="*/ 1392381 w 5081154"/>
                <a:gd name="connsiteY74" fmla="*/ 5193723 h 5463886"/>
                <a:gd name="connsiteX75" fmla="*/ 1340427 w 5081154"/>
                <a:gd name="connsiteY75" fmla="*/ 5318414 h 5463886"/>
                <a:gd name="connsiteX76" fmla="*/ 1153390 w 5081154"/>
                <a:gd name="connsiteY76" fmla="*/ 5463886 h 5463886"/>
                <a:gd name="connsiteX77" fmla="*/ 1049481 w 5081154"/>
                <a:gd name="connsiteY77" fmla="*/ 5453496 h 5463886"/>
                <a:gd name="connsiteX78" fmla="*/ 1143000 w 5081154"/>
                <a:gd name="connsiteY78" fmla="*/ 5276850 h 5463886"/>
                <a:gd name="connsiteX79" fmla="*/ 997527 w 5081154"/>
                <a:gd name="connsiteY79" fmla="*/ 5339196 h 5463886"/>
                <a:gd name="connsiteX80" fmla="*/ 955963 w 5081154"/>
                <a:gd name="connsiteY80" fmla="*/ 5224896 h 5463886"/>
                <a:gd name="connsiteX81" fmla="*/ 997527 w 5081154"/>
                <a:gd name="connsiteY81" fmla="*/ 5152159 h 5463886"/>
                <a:gd name="connsiteX82" fmla="*/ 924790 w 5081154"/>
                <a:gd name="connsiteY82" fmla="*/ 5110596 h 5463886"/>
                <a:gd name="connsiteX83" fmla="*/ 862445 w 5081154"/>
                <a:gd name="connsiteY83" fmla="*/ 5058641 h 5463886"/>
                <a:gd name="connsiteX84" fmla="*/ 779318 w 5081154"/>
                <a:gd name="connsiteY84" fmla="*/ 5006686 h 5463886"/>
                <a:gd name="connsiteX85" fmla="*/ 675409 w 5081154"/>
                <a:gd name="connsiteY85" fmla="*/ 4892386 h 5463886"/>
                <a:gd name="connsiteX86" fmla="*/ 602672 w 5081154"/>
                <a:gd name="connsiteY86" fmla="*/ 5027468 h 5463886"/>
                <a:gd name="connsiteX87" fmla="*/ 415636 w 5081154"/>
                <a:gd name="connsiteY87" fmla="*/ 5027468 h 5463886"/>
                <a:gd name="connsiteX88" fmla="*/ 353290 w 5081154"/>
                <a:gd name="connsiteY88" fmla="*/ 4965123 h 5463886"/>
                <a:gd name="connsiteX89" fmla="*/ 488372 w 5081154"/>
                <a:gd name="connsiteY89" fmla="*/ 4892386 h 5463886"/>
                <a:gd name="connsiteX90" fmla="*/ 633845 w 5081154"/>
                <a:gd name="connsiteY90" fmla="*/ 4902777 h 5463886"/>
                <a:gd name="connsiteX91" fmla="*/ 748145 w 5081154"/>
                <a:gd name="connsiteY91" fmla="*/ 4798868 h 5463886"/>
                <a:gd name="connsiteX92" fmla="*/ 852054 w 5081154"/>
                <a:gd name="connsiteY92" fmla="*/ 4830041 h 5463886"/>
                <a:gd name="connsiteX93" fmla="*/ 955963 w 5081154"/>
                <a:gd name="connsiteY93" fmla="*/ 4788477 h 5463886"/>
                <a:gd name="connsiteX94" fmla="*/ 976745 w 5081154"/>
                <a:gd name="connsiteY94" fmla="*/ 4861214 h 5463886"/>
                <a:gd name="connsiteX95" fmla="*/ 1039090 w 5081154"/>
                <a:gd name="connsiteY95" fmla="*/ 4694959 h 5463886"/>
                <a:gd name="connsiteX96" fmla="*/ 966354 w 5081154"/>
                <a:gd name="connsiteY96" fmla="*/ 4622223 h 5463886"/>
                <a:gd name="connsiteX97" fmla="*/ 1039090 w 5081154"/>
                <a:gd name="connsiteY97" fmla="*/ 4539096 h 5463886"/>
                <a:gd name="connsiteX98" fmla="*/ 976745 w 5081154"/>
                <a:gd name="connsiteY98" fmla="*/ 4435186 h 5463886"/>
                <a:gd name="connsiteX99" fmla="*/ 997527 w 5081154"/>
                <a:gd name="connsiteY99" fmla="*/ 4341668 h 5463886"/>
                <a:gd name="connsiteX100" fmla="*/ 1028700 w 5081154"/>
                <a:gd name="connsiteY100" fmla="*/ 4102677 h 5463886"/>
                <a:gd name="connsiteX101" fmla="*/ 935181 w 5081154"/>
                <a:gd name="connsiteY101" fmla="*/ 3676650 h 5463886"/>
                <a:gd name="connsiteX102" fmla="*/ 987136 w 5081154"/>
                <a:gd name="connsiteY102" fmla="*/ 3531177 h 5463886"/>
                <a:gd name="connsiteX103" fmla="*/ 1080654 w 5081154"/>
                <a:gd name="connsiteY103" fmla="*/ 3479223 h 5463886"/>
                <a:gd name="connsiteX104" fmla="*/ 1101436 w 5081154"/>
                <a:gd name="connsiteY104" fmla="*/ 3520786 h 5463886"/>
                <a:gd name="connsiteX105" fmla="*/ 1246909 w 5081154"/>
                <a:gd name="connsiteY105" fmla="*/ 3406486 h 5463886"/>
                <a:gd name="connsiteX106" fmla="*/ 1288472 w 5081154"/>
                <a:gd name="connsiteY106" fmla="*/ 3240232 h 5463886"/>
                <a:gd name="connsiteX107" fmla="*/ 1236518 w 5081154"/>
                <a:gd name="connsiteY107" fmla="*/ 3125932 h 5463886"/>
                <a:gd name="connsiteX108" fmla="*/ 1340427 w 5081154"/>
                <a:gd name="connsiteY108" fmla="*/ 3157105 h 5463886"/>
                <a:gd name="connsiteX109" fmla="*/ 1444336 w 5081154"/>
                <a:gd name="connsiteY109" fmla="*/ 3157105 h 5463886"/>
                <a:gd name="connsiteX110" fmla="*/ 1465118 w 5081154"/>
                <a:gd name="connsiteY110" fmla="*/ 3136323 h 5463886"/>
                <a:gd name="connsiteX111" fmla="*/ 1413163 w 5081154"/>
                <a:gd name="connsiteY111" fmla="*/ 2990850 h 5463886"/>
                <a:gd name="connsiteX112" fmla="*/ 1454727 w 5081154"/>
                <a:gd name="connsiteY112" fmla="*/ 2793423 h 5463886"/>
                <a:gd name="connsiteX113" fmla="*/ 1371600 w 5081154"/>
                <a:gd name="connsiteY113" fmla="*/ 2575214 h 5463886"/>
                <a:gd name="connsiteX114" fmla="*/ 1267690 w 5081154"/>
                <a:gd name="connsiteY114" fmla="*/ 2564823 h 5463886"/>
                <a:gd name="connsiteX115" fmla="*/ 1205345 w 5081154"/>
                <a:gd name="connsiteY115" fmla="*/ 2450523 h 5463886"/>
                <a:gd name="connsiteX116" fmla="*/ 1278081 w 5081154"/>
                <a:gd name="connsiteY116" fmla="*/ 2346614 h 5463886"/>
                <a:gd name="connsiteX117" fmla="*/ 1132609 w 5081154"/>
                <a:gd name="connsiteY117" fmla="*/ 2211532 h 5463886"/>
                <a:gd name="connsiteX118" fmla="*/ 1132609 w 5081154"/>
                <a:gd name="connsiteY118" fmla="*/ 2086841 h 5463886"/>
                <a:gd name="connsiteX119" fmla="*/ 1132609 w 5081154"/>
                <a:gd name="connsiteY119" fmla="*/ 2086841 h 5463886"/>
                <a:gd name="connsiteX120" fmla="*/ 1163781 w 5081154"/>
                <a:gd name="connsiteY120" fmla="*/ 1962150 h 5463886"/>
                <a:gd name="connsiteX121" fmla="*/ 1132609 w 5081154"/>
                <a:gd name="connsiteY121" fmla="*/ 1879023 h 5463886"/>
                <a:gd name="connsiteX122" fmla="*/ 1132609 w 5081154"/>
                <a:gd name="connsiteY122" fmla="*/ 1785505 h 5463886"/>
                <a:gd name="connsiteX123" fmla="*/ 1070263 w 5081154"/>
                <a:gd name="connsiteY123" fmla="*/ 1754332 h 5463886"/>
                <a:gd name="connsiteX124" fmla="*/ 955963 w 5081154"/>
                <a:gd name="connsiteY124" fmla="*/ 1816677 h 5463886"/>
                <a:gd name="connsiteX125" fmla="*/ 914400 w 5081154"/>
                <a:gd name="connsiteY125" fmla="*/ 1650423 h 5463886"/>
                <a:gd name="connsiteX126" fmla="*/ 841663 w 5081154"/>
                <a:gd name="connsiteY126" fmla="*/ 1421823 h 5463886"/>
                <a:gd name="connsiteX127" fmla="*/ 654627 w 5081154"/>
                <a:gd name="connsiteY127" fmla="*/ 1328305 h 5463886"/>
                <a:gd name="connsiteX128" fmla="*/ 342900 w 5081154"/>
                <a:gd name="connsiteY128" fmla="*/ 1307523 h 5463886"/>
                <a:gd name="connsiteX129" fmla="*/ 394854 w 5081154"/>
                <a:gd name="connsiteY129" fmla="*/ 1473777 h 5463886"/>
                <a:gd name="connsiteX130" fmla="*/ 270163 w 5081154"/>
                <a:gd name="connsiteY130" fmla="*/ 1546514 h 5463886"/>
                <a:gd name="connsiteX131" fmla="*/ 51954 w 5081154"/>
                <a:gd name="connsiteY131" fmla="*/ 1619250 h 5463886"/>
                <a:gd name="connsiteX132" fmla="*/ 114300 w 5081154"/>
                <a:gd name="connsiteY132" fmla="*/ 1359477 h 5463886"/>
                <a:gd name="connsiteX133" fmla="*/ 10390 w 5081154"/>
                <a:gd name="connsiteY133" fmla="*/ 1099705 h 5463886"/>
                <a:gd name="connsiteX134" fmla="*/ 0 w 5081154"/>
                <a:gd name="connsiteY134" fmla="*/ 798368 h 5463886"/>
                <a:gd name="connsiteX135" fmla="*/ 270163 w 5081154"/>
                <a:gd name="connsiteY135" fmla="*/ 673677 h 5463886"/>
                <a:gd name="connsiteX136" fmla="*/ 571500 w 5081154"/>
                <a:gd name="connsiteY136" fmla="*/ 746414 h 5463886"/>
                <a:gd name="connsiteX137" fmla="*/ 571500 w 5081154"/>
                <a:gd name="connsiteY137" fmla="*/ 538596 h 5463886"/>
                <a:gd name="connsiteX138" fmla="*/ 852054 w 5081154"/>
                <a:gd name="connsiteY138" fmla="*/ 226868 h 5463886"/>
                <a:gd name="connsiteX139" fmla="*/ 1111827 w 5081154"/>
                <a:gd name="connsiteY139" fmla="*/ 112568 h 5463886"/>
                <a:gd name="connsiteX140" fmla="*/ 1211060 w 5081154"/>
                <a:gd name="connsiteY140" fmla="*/ 0 h 5463886"/>
                <a:gd name="connsiteX141" fmla="*/ 1289165 w 5081154"/>
                <a:gd name="connsiteY141" fmla="*/ 31864 h 5463886"/>
                <a:gd name="connsiteX142" fmla="*/ 1325360 w 5081154"/>
                <a:gd name="connsiteY142" fmla="*/ 79489 h 5463886"/>
                <a:gd name="connsiteX143" fmla="*/ 1432040 w 5081154"/>
                <a:gd name="connsiteY143" fmla="*/ 129019 h 5463886"/>
                <a:gd name="connsiteX144" fmla="*/ 1492480 w 5081154"/>
                <a:gd name="connsiteY144" fmla="*/ 233796 h 5463886"/>
                <a:gd name="connsiteX145" fmla="*/ 1489190 w 5081154"/>
                <a:gd name="connsiteY145" fmla="*/ 285229 h 5463886"/>
                <a:gd name="connsiteX146" fmla="*/ 1694930 w 5081154"/>
                <a:gd name="connsiteY146" fmla="*/ 393814 h 5463886"/>
                <a:gd name="connsiteX147" fmla="*/ 1694930 w 5081154"/>
                <a:gd name="connsiteY147" fmla="*/ 523354 h 5463886"/>
                <a:gd name="connsiteX148" fmla="*/ 1710516 w 5081154"/>
                <a:gd name="connsiteY148" fmla="*/ 585874 h 5463886"/>
                <a:gd name="connsiteX149" fmla="*/ 1769225 w 5081154"/>
                <a:gd name="connsiteY149" fmla="*/ 576694 h 5463886"/>
                <a:gd name="connsiteX150" fmla="*/ 1803515 w 5081154"/>
                <a:gd name="connsiteY150" fmla="*/ 618604 h 5463886"/>
                <a:gd name="connsiteX151" fmla="*/ 1830185 w 5081154"/>
                <a:gd name="connsiteY151" fmla="*/ 559549 h 5463886"/>
                <a:gd name="connsiteX152" fmla="*/ 1921625 w 5081154"/>
                <a:gd name="connsiteY152" fmla="*/ 570979 h 5463886"/>
                <a:gd name="connsiteX153" fmla="*/ 1948295 w 5081154"/>
                <a:gd name="connsiteY153" fmla="*/ 511924 h 5463886"/>
                <a:gd name="connsiteX154" fmla="*/ 1870190 w 5081154"/>
                <a:gd name="connsiteY154" fmla="*/ 470014 h 5463886"/>
                <a:gd name="connsiteX155" fmla="*/ 1820660 w 5081154"/>
                <a:gd name="connsiteY155" fmla="*/ 388099 h 5463886"/>
                <a:gd name="connsiteX156" fmla="*/ 1836593 w 5081154"/>
                <a:gd name="connsiteY156" fmla="*/ 347749 h 5463886"/>
                <a:gd name="connsiteX157" fmla="*/ 1976870 w 5081154"/>
                <a:gd name="connsiteY157" fmla="*/ 315709 h 5463886"/>
                <a:gd name="connsiteX158" fmla="*/ 2009255 w 5081154"/>
                <a:gd name="connsiteY158" fmla="*/ 344284 h 5463886"/>
                <a:gd name="connsiteX159" fmla="*/ 2070215 w 5081154"/>
                <a:gd name="connsiteY159" fmla="*/ 344284 h 5463886"/>
                <a:gd name="connsiteX160" fmla="*/ 2098790 w 5081154"/>
                <a:gd name="connsiteY160" fmla="*/ 382384 h 5463886"/>
                <a:gd name="connsiteX161" fmla="*/ 2138795 w 5081154"/>
                <a:gd name="connsiteY161" fmla="*/ 361429 h 5463886"/>
                <a:gd name="connsiteX162" fmla="*/ 2176895 w 5081154"/>
                <a:gd name="connsiteY162" fmla="*/ 384289 h 5463886"/>
                <a:gd name="connsiteX163" fmla="*/ 2235950 w 5081154"/>
                <a:gd name="connsiteY163" fmla="*/ 386194 h 5463886"/>
                <a:gd name="connsiteX164" fmla="*/ 2272145 w 5081154"/>
                <a:gd name="connsiteY164" fmla="*/ 441439 h 5463886"/>
                <a:gd name="connsiteX165" fmla="*/ 2278380 w 5081154"/>
                <a:gd name="connsiteY165" fmla="*/ 529936 h 5463886"/>
                <a:gd name="connsiteX166" fmla="*/ 2321675 w 5081154"/>
                <a:gd name="connsiteY166" fmla="*/ 500494 h 5463886"/>
                <a:gd name="connsiteX167" fmla="*/ 2371205 w 5081154"/>
                <a:gd name="connsiteY167" fmla="*/ 523354 h 5463886"/>
                <a:gd name="connsiteX168" fmla="*/ 2401685 w 5081154"/>
                <a:gd name="connsiteY168" fmla="*/ 403339 h 5463886"/>
                <a:gd name="connsiteX169" fmla="*/ 2375015 w 5081154"/>
                <a:gd name="connsiteY169" fmla="*/ 235699 h 5463886"/>
                <a:gd name="connsiteX170" fmla="*/ 2392160 w 5081154"/>
                <a:gd name="connsiteY170" fmla="*/ 176644 h 5463886"/>
                <a:gd name="connsiteX171" fmla="*/ 2543001 w 5081154"/>
                <a:gd name="connsiteY171" fmla="*/ 128501 h 5463886"/>
                <a:gd name="connsiteX172" fmla="*/ 2580755 w 5081154"/>
                <a:gd name="connsiteY172" fmla="*/ 163309 h 5463886"/>
                <a:gd name="connsiteX173" fmla="*/ 2573135 w 5081154"/>
                <a:gd name="connsiteY173" fmla="*/ 266179 h 5463886"/>
                <a:gd name="connsiteX174" fmla="*/ 2628380 w 5081154"/>
                <a:gd name="connsiteY174" fmla="*/ 292849 h 5463886"/>
                <a:gd name="connsiteX175" fmla="*/ 2667519 w 5081154"/>
                <a:gd name="connsiteY175" fmla="*/ 355369 h 5463886"/>
                <a:gd name="connsiteX176" fmla="*/ 2662670 w 5081154"/>
                <a:gd name="connsiteY176" fmla="*/ 353809 h 5463886"/>
                <a:gd name="connsiteX177" fmla="*/ 2943398 w 5081154"/>
                <a:gd name="connsiteY177" fmla="*/ 307051 h 5463886"/>
                <a:gd name="connsiteX178" fmla="*/ 2978900 w 5081154"/>
                <a:gd name="connsiteY178" fmla="*/ 344284 h 5463886"/>
                <a:gd name="connsiteX179" fmla="*/ 3076055 w 5081154"/>
                <a:gd name="connsiteY179" fmla="*/ 290944 h 5463886"/>
                <a:gd name="connsiteX180" fmla="*/ 3125585 w 5081154"/>
                <a:gd name="connsiteY180" fmla="*/ 351904 h 5463886"/>
                <a:gd name="connsiteX181" fmla="*/ 3125585 w 5081154"/>
                <a:gd name="connsiteY181" fmla="*/ 416674 h 5463886"/>
                <a:gd name="connsiteX182" fmla="*/ 3265170 w 5081154"/>
                <a:gd name="connsiteY182" fmla="*/ 480233 h 5463886"/>
                <a:gd name="connsiteX183" fmla="*/ 3287510 w 5081154"/>
                <a:gd name="connsiteY183" fmla="*/ 538594 h 5463886"/>
                <a:gd name="connsiteX184" fmla="*/ 3247678 w 5081154"/>
                <a:gd name="connsiteY184" fmla="*/ 571500 h 5463886"/>
                <a:gd name="connsiteX185" fmla="*/ 3358861 w 5081154"/>
                <a:gd name="connsiteY185" fmla="*/ 710219 h 5463886"/>
                <a:gd name="connsiteX186" fmla="*/ 3359900 w 5081154"/>
                <a:gd name="connsiteY186" fmla="*/ 828154 h 5463886"/>
                <a:gd name="connsiteX187" fmla="*/ 3411335 w 5081154"/>
                <a:gd name="connsiteY187" fmla="*/ 860539 h 5463886"/>
                <a:gd name="connsiteX188" fmla="*/ 3436446 w 5081154"/>
                <a:gd name="connsiteY188" fmla="*/ 919422 h 5463886"/>
                <a:gd name="connsiteX189" fmla="*/ 3647209 w 5081154"/>
                <a:gd name="connsiteY189" fmla="*/ 1037359 h 5463886"/>
                <a:gd name="connsiteX190" fmla="*/ 3643745 w 5081154"/>
                <a:gd name="connsiteY190" fmla="*/ 1098664 h 5463886"/>
                <a:gd name="connsiteX191" fmla="*/ 3706783 w 5081154"/>
                <a:gd name="connsiteY191" fmla="*/ 1141095 h 5463886"/>
                <a:gd name="connsiteX0" fmla="*/ 3706783 w 5081154"/>
                <a:gd name="connsiteY0" fmla="*/ 1141095 h 5463886"/>
                <a:gd name="connsiteX1" fmla="*/ 3647209 w 5081154"/>
                <a:gd name="connsiteY1" fmla="*/ 1276350 h 5463886"/>
                <a:gd name="connsiteX2" fmla="*/ 3633874 w 5081154"/>
                <a:gd name="connsiteY2" fmla="*/ 1352723 h 5463886"/>
                <a:gd name="connsiteX3" fmla="*/ 3566852 w 5081154"/>
                <a:gd name="connsiteY3" fmla="*/ 1411605 h 5463886"/>
                <a:gd name="connsiteX4" fmla="*/ 3595254 w 5081154"/>
                <a:gd name="connsiteY4" fmla="*/ 1494559 h 5463886"/>
                <a:gd name="connsiteX5" fmla="*/ 3678381 w 5081154"/>
                <a:gd name="connsiteY5" fmla="*/ 1525732 h 5463886"/>
                <a:gd name="connsiteX6" fmla="*/ 3688772 w 5081154"/>
                <a:gd name="connsiteY6" fmla="*/ 1640032 h 5463886"/>
                <a:gd name="connsiteX7" fmla="*/ 3733107 w 5081154"/>
                <a:gd name="connsiteY7" fmla="*/ 1658043 h 5463886"/>
                <a:gd name="connsiteX8" fmla="*/ 3758911 w 5081154"/>
                <a:gd name="connsiteY8" fmla="*/ 1778751 h 5463886"/>
                <a:gd name="connsiteX9" fmla="*/ 3791642 w 5081154"/>
                <a:gd name="connsiteY9" fmla="*/ 1787236 h 5463886"/>
                <a:gd name="connsiteX10" fmla="*/ 3824720 w 5081154"/>
                <a:gd name="connsiteY10" fmla="*/ 1945178 h 5463886"/>
                <a:gd name="connsiteX11" fmla="*/ 3901959 w 5081154"/>
                <a:gd name="connsiteY11" fmla="*/ 1990379 h 5463886"/>
                <a:gd name="connsiteX12" fmla="*/ 3958936 w 5081154"/>
                <a:gd name="connsiteY12" fmla="*/ 2076450 h 5463886"/>
                <a:gd name="connsiteX13" fmla="*/ 4171257 w 5081154"/>
                <a:gd name="connsiteY13" fmla="*/ 2119053 h 5463886"/>
                <a:gd name="connsiteX14" fmla="*/ 4209530 w 5081154"/>
                <a:gd name="connsiteY14" fmla="*/ 2159749 h 5463886"/>
                <a:gd name="connsiteX15" fmla="*/ 4219055 w 5081154"/>
                <a:gd name="connsiteY15" fmla="*/ 2220709 h 5463886"/>
                <a:gd name="connsiteX16" fmla="*/ 4404013 w 5081154"/>
                <a:gd name="connsiteY16" fmla="*/ 2470266 h 5463886"/>
                <a:gd name="connsiteX17" fmla="*/ 4447309 w 5081154"/>
                <a:gd name="connsiteY17" fmla="*/ 2429741 h 5463886"/>
                <a:gd name="connsiteX18" fmla="*/ 4603172 w 5081154"/>
                <a:gd name="connsiteY18" fmla="*/ 2575214 h 5463886"/>
                <a:gd name="connsiteX19" fmla="*/ 4603172 w 5081154"/>
                <a:gd name="connsiteY19" fmla="*/ 2658341 h 5463886"/>
                <a:gd name="connsiteX20" fmla="*/ 4711584 w 5081154"/>
                <a:gd name="connsiteY20" fmla="*/ 2760345 h 5463886"/>
                <a:gd name="connsiteX21" fmla="*/ 4777220 w 5081154"/>
                <a:gd name="connsiteY21" fmla="*/ 2723629 h 5463886"/>
                <a:gd name="connsiteX22" fmla="*/ 4831772 w 5081154"/>
                <a:gd name="connsiteY22" fmla="*/ 2741468 h 5463886"/>
                <a:gd name="connsiteX23" fmla="*/ 4897755 w 5081154"/>
                <a:gd name="connsiteY23" fmla="*/ 2862522 h 5463886"/>
                <a:gd name="connsiteX24" fmla="*/ 4966854 w 5081154"/>
                <a:gd name="connsiteY24" fmla="*/ 2868237 h 5463886"/>
                <a:gd name="connsiteX25" fmla="*/ 5062277 w 5081154"/>
                <a:gd name="connsiteY25" fmla="*/ 3052156 h 5463886"/>
                <a:gd name="connsiteX26" fmla="*/ 5034395 w 5081154"/>
                <a:gd name="connsiteY26" fmla="*/ 3144634 h 5463886"/>
                <a:gd name="connsiteX27" fmla="*/ 5081154 w 5081154"/>
                <a:gd name="connsiteY27" fmla="*/ 3167496 h 5463886"/>
                <a:gd name="connsiteX28" fmla="*/ 5043920 w 5081154"/>
                <a:gd name="connsiteY28" fmla="*/ 3209404 h 5463886"/>
                <a:gd name="connsiteX29" fmla="*/ 5060372 w 5081154"/>
                <a:gd name="connsiteY29" fmla="*/ 3261014 h 5463886"/>
                <a:gd name="connsiteX30" fmla="*/ 5056562 w 5081154"/>
                <a:gd name="connsiteY30" fmla="*/ 3310024 h 5463886"/>
                <a:gd name="connsiteX31" fmla="*/ 4954731 w 5081154"/>
                <a:gd name="connsiteY31" fmla="*/ 3466061 h 5463886"/>
                <a:gd name="connsiteX32" fmla="*/ 4748645 w 5081154"/>
                <a:gd name="connsiteY32" fmla="*/ 3354532 h 5463886"/>
                <a:gd name="connsiteX33" fmla="*/ 4665518 w 5081154"/>
                <a:gd name="connsiteY33" fmla="*/ 3406486 h 5463886"/>
                <a:gd name="connsiteX34" fmla="*/ 4623954 w 5081154"/>
                <a:gd name="connsiteY34" fmla="*/ 3678209 h 5463886"/>
                <a:gd name="connsiteX35" fmla="*/ 4470861 w 5081154"/>
                <a:gd name="connsiteY35" fmla="*/ 3823855 h 5463886"/>
                <a:gd name="connsiteX36" fmla="*/ 4226155 w 5081154"/>
                <a:gd name="connsiteY36" fmla="*/ 3898669 h 5463886"/>
                <a:gd name="connsiteX37" fmla="*/ 4137313 w 5081154"/>
                <a:gd name="connsiteY37" fmla="*/ 3964825 h 5463886"/>
                <a:gd name="connsiteX38" fmla="*/ 4052281 w 5081154"/>
                <a:gd name="connsiteY38" fmla="*/ 3984567 h 5463886"/>
                <a:gd name="connsiteX39" fmla="*/ 3954260 w 5081154"/>
                <a:gd name="connsiteY39" fmla="*/ 4081894 h 5463886"/>
                <a:gd name="connsiteX40" fmla="*/ 3903864 w 5081154"/>
                <a:gd name="connsiteY40" fmla="*/ 4169179 h 5463886"/>
                <a:gd name="connsiteX41" fmla="*/ 4042063 w 5081154"/>
                <a:gd name="connsiteY41" fmla="*/ 4383232 h 5463886"/>
                <a:gd name="connsiteX42" fmla="*/ 4083800 w 5081154"/>
                <a:gd name="connsiteY42" fmla="*/ 4403839 h 5463886"/>
                <a:gd name="connsiteX43" fmla="*/ 4167793 w 5081154"/>
                <a:gd name="connsiteY43" fmla="*/ 4559877 h 5463886"/>
                <a:gd name="connsiteX44" fmla="*/ 4083627 w 5081154"/>
                <a:gd name="connsiteY44" fmla="*/ 4736523 h 5463886"/>
                <a:gd name="connsiteX45" fmla="*/ 4076007 w 5081154"/>
                <a:gd name="connsiteY45" fmla="*/ 4806315 h 5463886"/>
                <a:gd name="connsiteX46" fmla="*/ 4163810 w 5081154"/>
                <a:gd name="connsiteY46" fmla="*/ 4792459 h 5463886"/>
                <a:gd name="connsiteX47" fmla="*/ 4229965 w 5081154"/>
                <a:gd name="connsiteY47" fmla="*/ 4811164 h 5463886"/>
                <a:gd name="connsiteX48" fmla="*/ 4264082 w 5081154"/>
                <a:gd name="connsiteY48" fmla="*/ 4915246 h 5463886"/>
                <a:gd name="connsiteX49" fmla="*/ 4161732 w 5081154"/>
                <a:gd name="connsiteY49" fmla="*/ 5220220 h 5463886"/>
                <a:gd name="connsiteX50" fmla="*/ 3933305 w 5081154"/>
                <a:gd name="connsiteY50" fmla="*/ 5033010 h 5463886"/>
                <a:gd name="connsiteX51" fmla="*/ 3973830 w 5081154"/>
                <a:gd name="connsiteY51" fmla="*/ 4984000 h 5463886"/>
                <a:gd name="connsiteX52" fmla="*/ 3927763 w 5081154"/>
                <a:gd name="connsiteY52" fmla="*/ 4944341 h 5463886"/>
                <a:gd name="connsiteX53" fmla="*/ 3918238 w 5081154"/>
                <a:gd name="connsiteY53" fmla="*/ 4871605 h 5463886"/>
                <a:gd name="connsiteX54" fmla="*/ 3747135 w 5081154"/>
                <a:gd name="connsiteY54" fmla="*/ 4868661 h 5463886"/>
                <a:gd name="connsiteX55" fmla="*/ 3639415 w 5081154"/>
                <a:gd name="connsiteY55" fmla="*/ 4943475 h 5463886"/>
                <a:gd name="connsiteX56" fmla="*/ 3554556 w 5081154"/>
                <a:gd name="connsiteY56" fmla="*/ 4831946 h 5463886"/>
                <a:gd name="connsiteX57" fmla="*/ 3356263 w 5081154"/>
                <a:gd name="connsiteY57" fmla="*/ 4850823 h 5463886"/>
                <a:gd name="connsiteX58" fmla="*/ 3356263 w 5081154"/>
                <a:gd name="connsiteY58" fmla="*/ 4726132 h 5463886"/>
                <a:gd name="connsiteX59" fmla="*/ 3273136 w 5081154"/>
                <a:gd name="connsiteY59" fmla="*/ 4819650 h 5463886"/>
                <a:gd name="connsiteX60" fmla="*/ 3293918 w 5081154"/>
                <a:gd name="connsiteY60" fmla="*/ 4933950 h 5463886"/>
                <a:gd name="connsiteX61" fmla="*/ 2930236 w 5081154"/>
                <a:gd name="connsiteY61" fmla="*/ 4933950 h 5463886"/>
                <a:gd name="connsiteX62" fmla="*/ 2670463 w 5081154"/>
                <a:gd name="connsiteY62" fmla="*/ 4954732 h 5463886"/>
                <a:gd name="connsiteX63" fmla="*/ 2628900 w 5081154"/>
                <a:gd name="connsiteY63" fmla="*/ 5120986 h 5463886"/>
                <a:gd name="connsiteX64" fmla="*/ 2441863 w 5081154"/>
                <a:gd name="connsiteY64" fmla="*/ 5120986 h 5463886"/>
                <a:gd name="connsiteX65" fmla="*/ 2369127 w 5081154"/>
                <a:gd name="connsiteY65" fmla="*/ 5204114 h 5463886"/>
                <a:gd name="connsiteX66" fmla="*/ 2265218 w 5081154"/>
                <a:gd name="connsiteY66" fmla="*/ 5276850 h 5463886"/>
                <a:gd name="connsiteX67" fmla="*/ 1849581 w 5081154"/>
                <a:gd name="connsiteY67" fmla="*/ 5266459 h 5463886"/>
                <a:gd name="connsiteX68" fmla="*/ 1870363 w 5081154"/>
                <a:gd name="connsiteY68" fmla="*/ 5069032 h 5463886"/>
                <a:gd name="connsiteX69" fmla="*/ 1766454 w 5081154"/>
                <a:gd name="connsiteY69" fmla="*/ 5079423 h 5463886"/>
                <a:gd name="connsiteX70" fmla="*/ 1610590 w 5081154"/>
                <a:gd name="connsiteY70" fmla="*/ 4944341 h 5463886"/>
                <a:gd name="connsiteX71" fmla="*/ 1527463 w 5081154"/>
                <a:gd name="connsiteY71" fmla="*/ 5017077 h 5463886"/>
                <a:gd name="connsiteX72" fmla="*/ 1465118 w 5081154"/>
                <a:gd name="connsiteY72" fmla="*/ 5048250 h 5463886"/>
                <a:gd name="connsiteX73" fmla="*/ 1361209 w 5081154"/>
                <a:gd name="connsiteY73" fmla="*/ 5027468 h 5463886"/>
                <a:gd name="connsiteX74" fmla="*/ 1392381 w 5081154"/>
                <a:gd name="connsiteY74" fmla="*/ 5193723 h 5463886"/>
                <a:gd name="connsiteX75" fmla="*/ 1340427 w 5081154"/>
                <a:gd name="connsiteY75" fmla="*/ 5318414 h 5463886"/>
                <a:gd name="connsiteX76" fmla="*/ 1153390 w 5081154"/>
                <a:gd name="connsiteY76" fmla="*/ 5463886 h 5463886"/>
                <a:gd name="connsiteX77" fmla="*/ 1049481 w 5081154"/>
                <a:gd name="connsiteY77" fmla="*/ 5453496 h 5463886"/>
                <a:gd name="connsiteX78" fmla="*/ 1143000 w 5081154"/>
                <a:gd name="connsiteY78" fmla="*/ 5276850 h 5463886"/>
                <a:gd name="connsiteX79" fmla="*/ 997527 w 5081154"/>
                <a:gd name="connsiteY79" fmla="*/ 5339196 h 5463886"/>
                <a:gd name="connsiteX80" fmla="*/ 955963 w 5081154"/>
                <a:gd name="connsiteY80" fmla="*/ 5224896 h 5463886"/>
                <a:gd name="connsiteX81" fmla="*/ 997527 w 5081154"/>
                <a:gd name="connsiteY81" fmla="*/ 5152159 h 5463886"/>
                <a:gd name="connsiteX82" fmla="*/ 924790 w 5081154"/>
                <a:gd name="connsiteY82" fmla="*/ 5110596 h 5463886"/>
                <a:gd name="connsiteX83" fmla="*/ 862445 w 5081154"/>
                <a:gd name="connsiteY83" fmla="*/ 5058641 h 5463886"/>
                <a:gd name="connsiteX84" fmla="*/ 779318 w 5081154"/>
                <a:gd name="connsiteY84" fmla="*/ 5006686 h 5463886"/>
                <a:gd name="connsiteX85" fmla="*/ 675409 w 5081154"/>
                <a:gd name="connsiteY85" fmla="*/ 4892386 h 5463886"/>
                <a:gd name="connsiteX86" fmla="*/ 602672 w 5081154"/>
                <a:gd name="connsiteY86" fmla="*/ 5027468 h 5463886"/>
                <a:gd name="connsiteX87" fmla="*/ 415636 w 5081154"/>
                <a:gd name="connsiteY87" fmla="*/ 5027468 h 5463886"/>
                <a:gd name="connsiteX88" fmla="*/ 353290 w 5081154"/>
                <a:gd name="connsiteY88" fmla="*/ 4965123 h 5463886"/>
                <a:gd name="connsiteX89" fmla="*/ 488372 w 5081154"/>
                <a:gd name="connsiteY89" fmla="*/ 4892386 h 5463886"/>
                <a:gd name="connsiteX90" fmla="*/ 633845 w 5081154"/>
                <a:gd name="connsiteY90" fmla="*/ 4902777 h 5463886"/>
                <a:gd name="connsiteX91" fmla="*/ 748145 w 5081154"/>
                <a:gd name="connsiteY91" fmla="*/ 4798868 h 5463886"/>
                <a:gd name="connsiteX92" fmla="*/ 852054 w 5081154"/>
                <a:gd name="connsiteY92" fmla="*/ 4830041 h 5463886"/>
                <a:gd name="connsiteX93" fmla="*/ 955963 w 5081154"/>
                <a:gd name="connsiteY93" fmla="*/ 4788477 h 5463886"/>
                <a:gd name="connsiteX94" fmla="*/ 976745 w 5081154"/>
                <a:gd name="connsiteY94" fmla="*/ 4861214 h 5463886"/>
                <a:gd name="connsiteX95" fmla="*/ 1039090 w 5081154"/>
                <a:gd name="connsiteY95" fmla="*/ 4694959 h 5463886"/>
                <a:gd name="connsiteX96" fmla="*/ 966354 w 5081154"/>
                <a:gd name="connsiteY96" fmla="*/ 4622223 h 5463886"/>
                <a:gd name="connsiteX97" fmla="*/ 1039090 w 5081154"/>
                <a:gd name="connsiteY97" fmla="*/ 4539096 h 5463886"/>
                <a:gd name="connsiteX98" fmla="*/ 976745 w 5081154"/>
                <a:gd name="connsiteY98" fmla="*/ 4435186 h 5463886"/>
                <a:gd name="connsiteX99" fmla="*/ 997527 w 5081154"/>
                <a:gd name="connsiteY99" fmla="*/ 4341668 h 5463886"/>
                <a:gd name="connsiteX100" fmla="*/ 1028700 w 5081154"/>
                <a:gd name="connsiteY100" fmla="*/ 4102677 h 5463886"/>
                <a:gd name="connsiteX101" fmla="*/ 935181 w 5081154"/>
                <a:gd name="connsiteY101" fmla="*/ 3676650 h 5463886"/>
                <a:gd name="connsiteX102" fmla="*/ 987136 w 5081154"/>
                <a:gd name="connsiteY102" fmla="*/ 3531177 h 5463886"/>
                <a:gd name="connsiteX103" fmla="*/ 1080654 w 5081154"/>
                <a:gd name="connsiteY103" fmla="*/ 3479223 h 5463886"/>
                <a:gd name="connsiteX104" fmla="*/ 1101436 w 5081154"/>
                <a:gd name="connsiteY104" fmla="*/ 3520786 h 5463886"/>
                <a:gd name="connsiteX105" fmla="*/ 1246909 w 5081154"/>
                <a:gd name="connsiteY105" fmla="*/ 3406486 h 5463886"/>
                <a:gd name="connsiteX106" fmla="*/ 1288472 w 5081154"/>
                <a:gd name="connsiteY106" fmla="*/ 3240232 h 5463886"/>
                <a:gd name="connsiteX107" fmla="*/ 1236518 w 5081154"/>
                <a:gd name="connsiteY107" fmla="*/ 3125932 h 5463886"/>
                <a:gd name="connsiteX108" fmla="*/ 1340427 w 5081154"/>
                <a:gd name="connsiteY108" fmla="*/ 3157105 h 5463886"/>
                <a:gd name="connsiteX109" fmla="*/ 1444336 w 5081154"/>
                <a:gd name="connsiteY109" fmla="*/ 3157105 h 5463886"/>
                <a:gd name="connsiteX110" fmla="*/ 1465118 w 5081154"/>
                <a:gd name="connsiteY110" fmla="*/ 3136323 h 5463886"/>
                <a:gd name="connsiteX111" fmla="*/ 1413163 w 5081154"/>
                <a:gd name="connsiteY111" fmla="*/ 2990850 h 5463886"/>
                <a:gd name="connsiteX112" fmla="*/ 1454727 w 5081154"/>
                <a:gd name="connsiteY112" fmla="*/ 2793423 h 5463886"/>
                <a:gd name="connsiteX113" fmla="*/ 1371600 w 5081154"/>
                <a:gd name="connsiteY113" fmla="*/ 2575214 h 5463886"/>
                <a:gd name="connsiteX114" fmla="*/ 1267690 w 5081154"/>
                <a:gd name="connsiteY114" fmla="*/ 2564823 h 5463886"/>
                <a:gd name="connsiteX115" fmla="*/ 1205345 w 5081154"/>
                <a:gd name="connsiteY115" fmla="*/ 2450523 h 5463886"/>
                <a:gd name="connsiteX116" fmla="*/ 1278081 w 5081154"/>
                <a:gd name="connsiteY116" fmla="*/ 2346614 h 5463886"/>
                <a:gd name="connsiteX117" fmla="*/ 1132609 w 5081154"/>
                <a:gd name="connsiteY117" fmla="*/ 2211532 h 5463886"/>
                <a:gd name="connsiteX118" fmla="*/ 1132609 w 5081154"/>
                <a:gd name="connsiteY118" fmla="*/ 2086841 h 5463886"/>
                <a:gd name="connsiteX119" fmla="*/ 1132609 w 5081154"/>
                <a:gd name="connsiteY119" fmla="*/ 2086841 h 5463886"/>
                <a:gd name="connsiteX120" fmla="*/ 1163781 w 5081154"/>
                <a:gd name="connsiteY120" fmla="*/ 1962150 h 5463886"/>
                <a:gd name="connsiteX121" fmla="*/ 1132609 w 5081154"/>
                <a:gd name="connsiteY121" fmla="*/ 1879023 h 5463886"/>
                <a:gd name="connsiteX122" fmla="*/ 1132609 w 5081154"/>
                <a:gd name="connsiteY122" fmla="*/ 1785505 h 5463886"/>
                <a:gd name="connsiteX123" fmla="*/ 1070263 w 5081154"/>
                <a:gd name="connsiteY123" fmla="*/ 1754332 h 5463886"/>
                <a:gd name="connsiteX124" fmla="*/ 955963 w 5081154"/>
                <a:gd name="connsiteY124" fmla="*/ 1816677 h 5463886"/>
                <a:gd name="connsiteX125" fmla="*/ 914400 w 5081154"/>
                <a:gd name="connsiteY125" fmla="*/ 1650423 h 5463886"/>
                <a:gd name="connsiteX126" fmla="*/ 841663 w 5081154"/>
                <a:gd name="connsiteY126" fmla="*/ 1421823 h 5463886"/>
                <a:gd name="connsiteX127" fmla="*/ 654627 w 5081154"/>
                <a:gd name="connsiteY127" fmla="*/ 1328305 h 5463886"/>
                <a:gd name="connsiteX128" fmla="*/ 342900 w 5081154"/>
                <a:gd name="connsiteY128" fmla="*/ 1307523 h 5463886"/>
                <a:gd name="connsiteX129" fmla="*/ 394854 w 5081154"/>
                <a:gd name="connsiteY129" fmla="*/ 1473777 h 5463886"/>
                <a:gd name="connsiteX130" fmla="*/ 270163 w 5081154"/>
                <a:gd name="connsiteY130" fmla="*/ 1546514 h 5463886"/>
                <a:gd name="connsiteX131" fmla="*/ 51954 w 5081154"/>
                <a:gd name="connsiteY131" fmla="*/ 1619250 h 5463886"/>
                <a:gd name="connsiteX132" fmla="*/ 114300 w 5081154"/>
                <a:gd name="connsiteY132" fmla="*/ 1359477 h 5463886"/>
                <a:gd name="connsiteX133" fmla="*/ 10390 w 5081154"/>
                <a:gd name="connsiteY133" fmla="*/ 1099705 h 5463886"/>
                <a:gd name="connsiteX134" fmla="*/ 0 w 5081154"/>
                <a:gd name="connsiteY134" fmla="*/ 798368 h 5463886"/>
                <a:gd name="connsiteX135" fmla="*/ 270163 w 5081154"/>
                <a:gd name="connsiteY135" fmla="*/ 673677 h 5463886"/>
                <a:gd name="connsiteX136" fmla="*/ 571500 w 5081154"/>
                <a:gd name="connsiteY136" fmla="*/ 746414 h 5463886"/>
                <a:gd name="connsiteX137" fmla="*/ 571500 w 5081154"/>
                <a:gd name="connsiteY137" fmla="*/ 538596 h 5463886"/>
                <a:gd name="connsiteX138" fmla="*/ 852054 w 5081154"/>
                <a:gd name="connsiteY138" fmla="*/ 226868 h 5463886"/>
                <a:gd name="connsiteX139" fmla="*/ 1111827 w 5081154"/>
                <a:gd name="connsiteY139" fmla="*/ 112568 h 5463886"/>
                <a:gd name="connsiteX140" fmla="*/ 1211060 w 5081154"/>
                <a:gd name="connsiteY140" fmla="*/ 0 h 5463886"/>
                <a:gd name="connsiteX141" fmla="*/ 1289165 w 5081154"/>
                <a:gd name="connsiteY141" fmla="*/ 31864 h 5463886"/>
                <a:gd name="connsiteX142" fmla="*/ 1325360 w 5081154"/>
                <a:gd name="connsiteY142" fmla="*/ 79489 h 5463886"/>
                <a:gd name="connsiteX143" fmla="*/ 1432040 w 5081154"/>
                <a:gd name="connsiteY143" fmla="*/ 129019 h 5463886"/>
                <a:gd name="connsiteX144" fmla="*/ 1492480 w 5081154"/>
                <a:gd name="connsiteY144" fmla="*/ 233796 h 5463886"/>
                <a:gd name="connsiteX145" fmla="*/ 1489190 w 5081154"/>
                <a:gd name="connsiteY145" fmla="*/ 285229 h 5463886"/>
                <a:gd name="connsiteX146" fmla="*/ 1694930 w 5081154"/>
                <a:gd name="connsiteY146" fmla="*/ 393814 h 5463886"/>
                <a:gd name="connsiteX147" fmla="*/ 1694930 w 5081154"/>
                <a:gd name="connsiteY147" fmla="*/ 523354 h 5463886"/>
                <a:gd name="connsiteX148" fmla="*/ 1710516 w 5081154"/>
                <a:gd name="connsiteY148" fmla="*/ 585874 h 5463886"/>
                <a:gd name="connsiteX149" fmla="*/ 1769225 w 5081154"/>
                <a:gd name="connsiteY149" fmla="*/ 576694 h 5463886"/>
                <a:gd name="connsiteX150" fmla="*/ 1803515 w 5081154"/>
                <a:gd name="connsiteY150" fmla="*/ 618604 h 5463886"/>
                <a:gd name="connsiteX151" fmla="*/ 1830185 w 5081154"/>
                <a:gd name="connsiteY151" fmla="*/ 559549 h 5463886"/>
                <a:gd name="connsiteX152" fmla="*/ 1921625 w 5081154"/>
                <a:gd name="connsiteY152" fmla="*/ 570979 h 5463886"/>
                <a:gd name="connsiteX153" fmla="*/ 1948295 w 5081154"/>
                <a:gd name="connsiteY153" fmla="*/ 511924 h 5463886"/>
                <a:gd name="connsiteX154" fmla="*/ 1870190 w 5081154"/>
                <a:gd name="connsiteY154" fmla="*/ 470014 h 5463886"/>
                <a:gd name="connsiteX155" fmla="*/ 1820660 w 5081154"/>
                <a:gd name="connsiteY155" fmla="*/ 388099 h 5463886"/>
                <a:gd name="connsiteX156" fmla="*/ 1836593 w 5081154"/>
                <a:gd name="connsiteY156" fmla="*/ 347749 h 5463886"/>
                <a:gd name="connsiteX157" fmla="*/ 1976870 w 5081154"/>
                <a:gd name="connsiteY157" fmla="*/ 315709 h 5463886"/>
                <a:gd name="connsiteX158" fmla="*/ 2009255 w 5081154"/>
                <a:gd name="connsiteY158" fmla="*/ 344284 h 5463886"/>
                <a:gd name="connsiteX159" fmla="*/ 2070215 w 5081154"/>
                <a:gd name="connsiteY159" fmla="*/ 344284 h 5463886"/>
                <a:gd name="connsiteX160" fmla="*/ 2098790 w 5081154"/>
                <a:gd name="connsiteY160" fmla="*/ 382384 h 5463886"/>
                <a:gd name="connsiteX161" fmla="*/ 2138795 w 5081154"/>
                <a:gd name="connsiteY161" fmla="*/ 361429 h 5463886"/>
                <a:gd name="connsiteX162" fmla="*/ 2176895 w 5081154"/>
                <a:gd name="connsiteY162" fmla="*/ 384289 h 5463886"/>
                <a:gd name="connsiteX163" fmla="*/ 2235950 w 5081154"/>
                <a:gd name="connsiteY163" fmla="*/ 386194 h 5463886"/>
                <a:gd name="connsiteX164" fmla="*/ 2272145 w 5081154"/>
                <a:gd name="connsiteY164" fmla="*/ 441439 h 5463886"/>
                <a:gd name="connsiteX165" fmla="*/ 2278380 w 5081154"/>
                <a:gd name="connsiteY165" fmla="*/ 529936 h 5463886"/>
                <a:gd name="connsiteX166" fmla="*/ 2321675 w 5081154"/>
                <a:gd name="connsiteY166" fmla="*/ 500494 h 5463886"/>
                <a:gd name="connsiteX167" fmla="*/ 2371205 w 5081154"/>
                <a:gd name="connsiteY167" fmla="*/ 523354 h 5463886"/>
                <a:gd name="connsiteX168" fmla="*/ 2401685 w 5081154"/>
                <a:gd name="connsiteY168" fmla="*/ 403339 h 5463886"/>
                <a:gd name="connsiteX169" fmla="*/ 2375015 w 5081154"/>
                <a:gd name="connsiteY169" fmla="*/ 235699 h 5463886"/>
                <a:gd name="connsiteX170" fmla="*/ 2392160 w 5081154"/>
                <a:gd name="connsiteY170" fmla="*/ 176644 h 5463886"/>
                <a:gd name="connsiteX171" fmla="*/ 2543001 w 5081154"/>
                <a:gd name="connsiteY171" fmla="*/ 128501 h 5463886"/>
                <a:gd name="connsiteX172" fmla="*/ 2580755 w 5081154"/>
                <a:gd name="connsiteY172" fmla="*/ 163309 h 5463886"/>
                <a:gd name="connsiteX173" fmla="*/ 2573135 w 5081154"/>
                <a:gd name="connsiteY173" fmla="*/ 266179 h 5463886"/>
                <a:gd name="connsiteX174" fmla="*/ 2628380 w 5081154"/>
                <a:gd name="connsiteY174" fmla="*/ 292849 h 5463886"/>
                <a:gd name="connsiteX175" fmla="*/ 2667519 w 5081154"/>
                <a:gd name="connsiteY175" fmla="*/ 355369 h 5463886"/>
                <a:gd name="connsiteX176" fmla="*/ 2662670 w 5081154"/>
                <a:gd name="connsiteY176" fmla="*/ 353809 h 5463886"/>
                <a:gd name="connsiteX177" fmla="*/ 2943398 w 5081154"/>
                <a:gd name="connsiteY177" fmla="*/ 307051 h 5463886"/>
                <a:gd name="connsiteX178" fmla="*/ 2978900 w 5081154"/>
                <a:gd name="connsiteY178" fmla="*/ 344284 h 5463886"/>
                <a:gd name="connsiteX179" fmla="*/ 3076055 w 5081154"/>
                <a:gd name="connsiteY179" fmla="*/ 290944 h 5463886"/>
                <a:gd name="connsiteX180" fmla="*/ 3125585 w 5081154"/>
                <a:gd name="connsiteY180" fmla="*/ 351904 h 5463886"/>
                <a:gd name="connsiteX181" fmla="*/ 3125585 w 5081154"/>
                <a:gd name="connsiteY181" fmla="*/ 416674 h 5463886"/>
                <a:gd name="connsiteX182" fmla="*/ 3265170 w 5081154"/>
                <a:gd name="connsiteY182" fmla="*/ 480233 h 5463886"/>
                <a:gd name="connsiteX183" fmla="*/ 3287510 w 5081154"/>
                <a:gd name="connsiteY183" fmla="*/ 538594 h 5463886"/>
                <a:gd name="connsiteX184" fmla="*/ 3247678 w 5081154"/>
                <a:gd name="connsiteY184" fmla="*/ 571500 h 5463886"/>
                <a:gd name="connsiteX185" fmla="*/ 3358861 w 5081154"/>
                <a:gd name="connsiteY185" fmla="*/ 710219 h 5463886"/>
                <a:gd name="connsiteX186" fmla="*/ 3359900 w 5081154"/>
                <a:gd name="connsiteY186" fmla="*/ 828154 h 5463886"/>
                <a:gd name="connsiteX187" fmla="*/ 3411335 w 5081154"/>
                <a:gd name="connsiteY187" fmla="*/ 860539 h 5463886"/>
                <a:gd name="connsiteX188" fmla="*/ 3436446 w 5081154"/>
                <a:gd name="connsiteY188" fmla="*/ 919422 h 5463886"/>
                <a:gd name="connsiteX189" fmla="*/ 3647209 w 5081154"/>
                <a:gd name="connsiteY189" fmla="*/ 1037359 h 5463886"/>
                <a:gd name="connsiteX190" fmla="*/ 3643745 w 5081154"/>
                <a:gd name="connsiteY190" fmla="*/ 1098664 h 5463886"/>
                <a:gd name="connsiteX191" fmla="*/ 3706783 w 5081154"/>
                <a:gd name="connsiteY191" fmla="*/ 1141095 h 5463886"/>
                <a:gd name="connsiteX0" fmla="*/ 3706783 w 5081154"/>
                <a:gd name="connsiteY0" fmla="*/ 1141095 h 5463886"/>
                <a:gd name="connsiteX1" fmla="*/ 3647209 w 5081154"/>
                <a:gd name="connsiteY1" fmla="*/ 1276350 h 5463886"/>
                <a:gd name="connsiteX2" fmla="*/ 3633874 w 5081154"/>
                <a:gd name="connsiteY2" fmla="*/ 1352723 h 5463886"/>
                <a:gd name="connsiteX3" fmla="*/ 3566852 w 5081154"/>
                <a:gd name="connsiteY3" fmla="*/ 1411605 h 5463886"/>
                <a:gd name="connsiteX4" fmla="*/ 3595254 w 5081154"/>
                <a:gd name="connsiteY4" fmla="*/ 1494559 h 5463886"/>
                <a:gd name="connsiteX5" fmla="*/ 3678381 w 5081154"/>
                <a:gd name="connsiteY5" fmla="*/ 1525732 h 5463886"/>
                <a:gd name="connsiteX6" fmla="*/ 3688772 w 5081154"/>
                <a:gd name="connsiteY6" fmla="*/ 1640032 h 5463886"/>
                <a:gd name="connsiteX7" fmla="*/ 3733107 w 5081154"/>
                <a:gd name="connsiteY7" fmla="*/ 1658043 h 5463886"/>
                <a:gd name="connsiteX8" fmla="*/ 3758911 w 5081154"/>
                <a:gd name="connsiteY8" fmla="*/ 1778751 h 5463886"/>
                <a:gd name="connsiteX9" fmla="*/ 3791642 w 5081154"/>
                <a:gd name="connsiteY9" fmla="*/ 1787236 h 5463886"/>
                <a:gd name="connsiteX10" fmla="*/ 3824720 w 5081154"/>
                <a:gd name="connsiteY10" fmla="*/ 1945178 h 5463886"/>
                <a:gd name="connsiteX11" fmla="*/ 3901959 w 5081154"/>
                <a:gd name="connsiteY11" fmla="*/ 1990379 h 5463886"/>
                <a:gd name="connsiteX12" fmla="*/ 3958936 w 5081154"/>
                <a:gd name="connsiteY12" fmla="*/ 2076450 h 5463886"/>
                <a:gd name="connsiteX13" fmla="*/ 4171257 w 5081154"/>
                <a:gd name="connsiteY13" fmla="*/ 2119053 h 5463886"/>
                <a:gd name="connsiteX14" fmla="*/ 4209530 w 5081154"/>
                <a:gd name="connsiteY14" fmla="*/ 2159749 h 5463886"/>
                <a:gd name="connsiteX15" fmla="*/ 4219055 w 5081154"/>
                <a:gd name="connsiteY15" fmla="*/ 2220709 h 5463886"/>
                <a:gd name="connsiteX16" fmla="*/ 4404013 w 5081154"/>
                <a:gd name="connsiteY16" fmla="*/ 2470266 h 5463886"/>
                <a:gd name="connsiteX17" fmla="*/ 4447309 w 5081154"/>
                <a:gd name="connsiteY17" fmla="*/ 2429741 h 5463886"/>
                <a:gd name="connsiteX18" fmla="*/ 4603172 w 5081154"/>
                <a:gd name="connsiteY18" fmla="*/ 2575214 h 5463886"/>
                <a:gd name="connsiteX19" fmla="*/ 4603172 w 5081154"/>
                <a:gd name="connsiteY19" fmla="*/ 2658341 h 5463886"/>
                <a:gd name="connsiteX20" fmla="*/ 4711584 w 5081154"/>
                <a:gd name="connsiteY20" fmla="*/ 2760345 h 5463886"/>
                <a:gd name="connsiteX21" fmla="*/ 4777220 w 5081154"/>
                <a:gd name="connsiteY21" fmla="*/ 2723629 h 5463886"/>
                <a:gd name="connsiteX22" fmla="*/ 4831772 w 5081154"/>
                <a:gd name="connsiteY22" fmla="*/ 2741468 h 5463886"/>
                <a:gd name="connsiteX23" fmla="*/ 4897755 w 5081154"/>
                <a:gd name="connsiteY23" fmla="*/ 2862522 h 5463886"/>
                <a:gd name="connsiteX24" fmla="*/ 4966854 w 5081154"/>
                <a:gd name="connsiteY24" fmla="*/ 2868237 h 5463886"/>
                <a:gd name="connsiteX25" fmla="*/ 5062277 w 5081154"/>
                <a:gd name="connsiteY25" fmla="*/ 3052156 h 5463886"/>
                <a:gd name="connsiteX26" fmla="*/ 5034395 w 5081154"/>
                <a:gd name="connsiteY26" fmla="*/ 3144634 h 5463886"/>
                <a:gd name="connsiteX27" fmla="*/ 5081154 w 5081154"/>
                <a:gd name="connsiteY27" fmla="*/ 3167496 h 5463886"/>
                <a:gd name="connsiteX28" fmla="*/ 5043920 w 5081154"/>
                <a:gd name="connsiteY28" fmla="*/ 3209404 h 5463886"/>
                <a:gd name="connsiteX29" fmla="*/ 5060372 w 5081154"/>
                <a:gd name="connsiteY29" fmla="*/ 3261014 h 5463886"/>
                <a:gd name="connsiteX30" fmla="*/ 5056562 w 5081154"/>
                <a:gd name="connsiteY30" fmla="*/ 3310024 h 5463886"/>
                <a:gd name="connsiteX31" fmla="*/ 4954731 w 5081154"/>
                <a:gd name="connsiteY31" fmla="*/ 3466061 h 5463886"/>
                <a:gd name="connsiteX32" fmla="*/ 4748645 w 5081154"/>
                <a:gd name="connsiteY32" fmla="*/ 3354532 h 5463886"/>
                <a:gd name="connsiteX33" fmla="*/ 4665518 w 5081154"/>
                <a:gd name="connsiteY33" fmla="*/ 3406486 h 5463886"/>
                <a:gd name="connsiteX34" fmla="*/ 4623954 w 5081154"/>
                <a:gd name="connsiteY34" fmla="*/ 3678209 h 5463886"/>
                <a:gd name="connsiteX35" fmla="*/ 4470861 w 5081154"/>
                <a:gd name="connsiteY35" fmla="*/ 3823855 h 5463886"/>
                <a:gd name="connsiteX36" fmla="*/ 4226155 w 5081154"/>
                <a:gd name="connsiteY36" fmla="*/ 3898669 h 5463886"/>
                <a:gd name="connsiteX37" fmla="*/ 4137313 w 5081154"/>
                <a:gd name="connsiteY37" fmla="*/ 3964825 h 5463886"/>
                <a:gd name="connsiteX38" fmla="*/ 4052281 w 5081154"/>
                <a:gd name="connsiteY38" fmla="*/ 3984567 h 5463886"/>
                <a:gd name="connsiteX39" fmla="*/ 3954260 w 5081154"/>
                <a:gd name="connsiteY39" fmla="*/ 4081894 h 5463886"/>
                <a:gd name="connsiteX40" fmla="*/ 3903864 w 5081154"/>
                <a:gd name="connsiteY40" fmla="*/ 4169179 h 5463886"/>
                <a:gd name="connsiteX41" fmla="*/ 4042063 w 5081154"/>
                <a:gd name="connsiteY41" fmla="*/ 4383232 h 5463886"/>
                <a:gd name="connsiteX42" fmla="*/ 4083800 w 5081154"/>
                <a:gd name="connsiteY42" fmla="*/ 4403839 h 5463886"/>
                <a:gd name="connsiteX43" fmla="*/ 4167793 w 5081154"/>
                <a:gd name="connsiteY43" fmla="*/ 4559877 h 5463886"/>
                <a:gd name="connsiteX44" fmla="*/ 4083627 w 5081154"/>
                <a:gd name="connsiteY44" fmla="*/ 4736523 h 5463886"/>
                <a:gd name="connsiteX45" fmla="*/ 4076007 w 5081154"/>
                <a:gd name="connsiteY45" fmla="*/ 4806315 h 5463886"/>
                <a:gd name="connsiteX46" fmla="*/ 4163810 w 5081154"/>
                <a:gd name="connsiteY46" fmla="*/ 4792459 h 5463886"/>
                <a:gd name="connsiteX47" fmla="*/ 4229965 w 5081154"/>
                <a:gd name="connsiteY47" fmla="*/ 4811164 h 5463886"/>
                <a:gd name="connsiteX48" fmla="*/ 4264082 w 5081154"/>
                <a:gd name="connsiteY48" fmla="*/ 4915246 h 5463886"/>
                <a:gd name="connsiteX49" fmla="*/ 4161732 w 5081154"/>
                <a:gd name="connsiteY49" fmla="*/ 5220220 h 5463886"/>
                <a:gd name="connsiteX50" fmla="*/ 3933305 w 5081154"/>
                <a:gd name="connsiteY50" fmla="*/ 5033010 h 5463886"/>
                <a:gd name="connsiteX51" fmla="*/ 3973830 w 5081154"/>
                <a:gd name="connsiteY51" fmla="*/ 4984000 h 5463886"/>
                <a:gd name="connsiteX52" fmla="*/ 3927763 w 5081154"/>
                <a:gd name="connsiteY52" fmla="*/ 4944341 h 5463886"/>
                <a:gd name="connsiteX53" fmla="*/ 3918238 w 5081154"/>
                <a:gd name="connsiteY53" fmla="*/ 4871605 h 5463886"/>
                <a:gd name="connsiteX54" fmla="*/ 3747135 w 5081154"/>
                <a:gd name="connsiteY54" fmla="*/ 4868661 h 5463886"/>
                <a:gd name="connsiteX55" fmla="*/ 3639415 w 5081154"/>
                <a:gd name="connsiteY55" fmla="*/ 4943475 h 5463886"/>
                <a:gd name="connsiteX56" fmla="*/ 3554556 w 5081154"/>
                <a:gd name="connsiteY56" fmla="*/ 4831946 h 5463886"/>
                <a:gd name="connsiteX57" fmla="*/ 3350548 w 5081154"/>
                <a:gd name="connsiteY57" fmla="*/ 4843203 h 5463886"/>
                <a:gd name="connsiteX58" fmla="*/ 3356263 w 5081154"/>
                <a:gd name="connsiteY58" fmla="*/ 4726132 h 5463886"/>
                <a:gd name="connsiteX59" fmla="*/ 3273136 w 5081154"/>
                <a:gd name="connsiteY59" fmla="*/ 4819650 h 5463886"/>
                <a:gd name="connsiteX60" fmla="*/ 3293918 w 5081154"/>
                <a:gd name="connsiteY60" fmla="*/ 4933950 h 5463886"/>
                <a:gd name="connsiteX61" fmla="*/ 2930236 w 5081154"/>
                <a:gd name="connsiteY61" fmla="*/ 4933950 h 5463886"/>
                <a:gd name="connsiteX62" fmla="*/ 2670463 w 5081154"/>
                <a:gd name="connsiteY62" fmla="*/ 4954732 h 5463886"/>
                <a:gd name="connsiteX63" fmla="*/ 2628900 w 5081154"/>
                <a:gd name="connsiteY63" fmla="*/ 5120986 h 5463886"/>
                <a:gd name="connsiteX64" fmla="*/ 2441863 w 5081154"/>
                <a:gd name="connsiteY64" fmla="*/ 5120986 h 5463886"/>
                <a:gd name="connsiteX65" fmla="*/ 2369127 w 5081154"/>
                <a:gd name="connsiteY65" fmla="*/ 5204114 h 5463886"/>
                <a:gd name="connsiteX66" fmla="*/ 2265218 w 5081154"/>
                <a:gd name="connsiteY66" fmla="*/ 5276850 h 5463886"/>
                <a:gd name="connsiteX67" fmla="*/ 1849581 w 5081154"/>
                <a:gd name="connsiteY67" fmla="*/ 5266459 h 5463886"/>
                <a:gd name="connsiteX68" fmla="*/ 1870363 w 5081154"/>
                <a:gd name="connsiteY68" fmla="*/ 5069032 h 5463886"/>
                <a:gd name="connsiteX69" fmla="*/ 1766454 w 5081154"/>
                <a:gd name="connsiteY69" fmla="*/ 5079423 h 5463886"/>
                <a:gd name="connsiteX70" fmla="*/ 1610590 w 5081154"/>
                <a:gd name="connsiteY70" fmla="*/ 4944341 h 5463886"/>
                <a:gd name="connsiteX71" fmla="*/ 1527463 w 5081154"/>
                <a:gd name="connsiteY71" fmla="*/ 5017077 h 5463886"/>
                <a:gd name="connsiteX72" fmla="*/ 1465118 w 5081154"/>
                <a:gd name="connsiteY72" fmla="*/ 5048250 h 5463886"/>
                <a:gd name="connsiteX73" fmla="*/ 1361209 w 5081154"/>
                <a:gd name="connsiteY73" fmla="*/ 5027468 h 5463886"/>
                <a:gd name="connsiteX74" fmla="*/ 1392381 w 5081154"/>
                <a:gd name="connsiteY74" fmla="*/ 5193723 h 5463886"/>
                <a:gd name="connsiteX75" fmla="*/ 1340427 w 5081154"/>
                <a:gd name="connsiteY75" fmla="*/ 5318414 h 5463886"/>
                <a:gd name="connsiteX76" fmla="*/ 1153390 w 5081154"/>
                <a:gd name="connsiteY76" fmla="*/ 5463886 h 5463886"/>
                <a:gd name="connsiteX77" fmla="*/ 1049481 w 5081154"/>
                <a:gd name="connsiteY77" fmla="*/ 5453496 h 5463886"/>
                <a:gd name="connsiteX78" fmla="*/ 1143000 w 5081154"/>
                <a:gd name="connsiteY78" fmla="*/ 5276850 h 5463886"/>
                <a:gd name="connsiteX79" fmla="*/ 997527 w 5081154"/>
                <a:gd name="connsiteY79" fmla="*/ 5339196 h 5463886"/>
                <a:gd name="connsiteX80" fmla="*/ 955963 w 5081154"/>
                <a:gd name="connsiteY80" fmla="*/ 5224896 h 5463886"/>
                <a:gd name="connsiteX81" fmla="*/ 997527 w 5081154"/>
                <a:gd name="connsiteY81" fmla="*/ 5152159 h 5463886"/>
                <a:gd name="connsiteX82" fmla="*/ 924790 w 5081154"/>
                <a:gd name="connsiteY82" fmla="*/ 5110596 h 5463886"/>
                <a:gd name="connsiteX83" fmla="*/ 862445 w 5081154"/>
                <a:gd name="connsiteY83" fmla="*/ 5058641 h 5463886"/>
                <a:gd name="connsiteX84" fmla="*/ 779318 w 5081154"/>
                <a:gd name="connsiteY84" fmla="*/ 5006686 h 5463886"/>
                <a:gd name="connsiteX85" fmla="*/ 675409 w 5081154"/>
                <a:gd name="connsiteY85" fmla="*/ 4892386 h 5463886"/>
                <a:gd name="connsiteX86" fmla="*/ 602672 w 5081154"/>
                <a:gd name="connsiteY86" fmla="*/ 5027468 h 5463886"/>
                <a:gd name="connsiteX87" fmla="*/ 415636 w 5081154"/>
                <a:gd name="connsiteY87" fmla="*/ 5027468 h 5463886"/>
                <a:gd name="connsiteX88" fmla="*/ 353290 w 5081154"/>
                <a:gd name="connsiteY88" fmla="*/ 4965123 h 5463886"/>
                <a:gd name="connsiteX89" fmla="*/ 488372 w 5081154"/>
                <a:gd name="connsiteY89" fmla="*/ 4892386 h 5463886"/>
                <a:gd name="connsiteX90" fmla="*/ 633845 w 5081154"/>
                <a:gd name="connsiteY90" fmla="*/ 4902777 h 5463886"/>
                <a:gd name="connsiteX91" fmla="*/ 748145 w 5081154"/>
                <a:gd name="connsiteY91" fmla="*/ 4798868 h 5463886"/>
                <a:gd name="connsiteX92" fmla="*/ 852054 w 5081154"/>
                <a:gd name="connsiteY92" fmla="*/ 4830041 h 5463886"/>
                <a:gd name="connsiteX93" fmla="*/ 955963 w 5081154"/>
                <a:gd name="connsiteY93" fmla="*/ 4788477 h 5463886"/>
                <a:gd name="connsiteX94" fmla="*/ 976745 w 5081154"/>
                <a:gd name="connsiteY94" fmla="*/ 4861214 h 5463886"/>
                <a:gd name="connsiteX95" fmla="*/ 1039090 w 5081154"/>
                <a:gd name="connsiteY95" fmla="*/ 4694959 h 5463886"/>
                <a:gd name="connsiteX96" fmla="*/ 966354 w 5081154"/>
                <a:gd name="connsiteY96" fmla="*/ 4622223 h 5463886"/>
                <a:gd name="connsiteX97" fmla="*/ 1039090 w 5081154"/>
                <a:gd name="connsiteY97" fmla="*/ 4539096 h 5463886"/>
                <a:gd name="connsiteX98" fmla="*/ 976745 w 5081154"/>
                <a:gd name="connsiteY98" fmla="*/ 4435186 h 5463886"/>
                <a:gd name="connsiteX99" fmla="*/ 997527 w 5081154"/>
                <a:gd name="connsiteY99" fmla="*/ 4341668 h 5463886"/>
                <a:gd name="connsiteX100" fmla="*/ 1028700 w 5081154"/>
                <a:gd name="connsiteY100" fmla="*/ 4102677 h 5463886"/>
                <a:gd name="connsiteX101" fmla="*/ 935181 w 5081154"/>
                <a:gd name="connsiteY101" fmla="*/ 3676650 h 5463886"/>
                <a:gd name="connsiteX102" fmla="*/ 987136 w 5081154"/>
                <a:gd name="connsiteY102" fmla="*/ 3531177 h 5463886"/>
                <a:gd name="connsiteX103" fmla="*/ 1080654 w 5081154"/>
                <a:gd name="connsiteY103" fmla="*/ 3479223 h 5463886"/>
                <a:gd name="connsiteX104" fmla="*/ 1101436 w 5081154"/>
                <a:gd name="connsiteY104" fmla="*/ 3520786 h 5463886"/>
                <a:gd name="connsiteX105" fmla="*/ 1246909 w 5081154"/>
                <a:gd name="connsiteY105" fmla="*/ 3406486 h 5463886"/>
                <a:gd name="connsiteX106" fmla="*/ 1288472 w 5081154"/>
                <a:gd name="connsiteY106" fmla="*/ 3240232 h 5463886"/>
                <a:gd name="connsiteX107" fmla="*/ 1236518 w 5081154"/>
                <a:gd name="connsiteY107" fmla="*/ 3125932 h 5463886"/>
                <a:gd name="connsiteX108" fmla="*/ 1340427 w 5081154"/>
                <a:gd name="connsiteY108" fmla="*/ 3157105 h 5463886"/>
                <a:gd name="connsiteX109" fmla="*/ 1444336 w 5081154"/>
                <a:gd name="connsiteY109" fmla="*/ 3157105 h 5463886"/>
                <a:gd name="connsiteX110" fmla="*/ 1465118 w 5081154"/>
                <a:gd name="connsiteY110" fmla="*/ 3136323 h 5463886"/>
                <a:gd name="connsiteX111" fmla="*/ 1413163 w 5081154"/>
                <a:gd name="connsiteY111" fmla="*/ 2990850 h 5463886"/>
                <a:gd name="connsiteX112" fmla="*/ 1454727 w 5081154"/>
                <a:gd name="connsiteY112" fmla="*/ 2793423 h 5463886"/>
                <a:gd name="connsiteX113" fmla="*/ 1371600 w 5081154"/>
                <a:gd name="connsiteY113" fmla="*/ 2575214 h 5463886"/>
                <a:gd name="connsiteX114" fmla="*/ 1267690 w 5081154"/>
                <a:gd name="connsiteY114" fmla="*/ 2564823 h 5463886"/>
                <a:gd name="connsiteX115" fmla="*/ 1205345 w 5081154"/>
                <a:gd name="connsiteY115" fmla="*/ 2450523 h 5463886"/>
                <a:gd name="connsiteX116" fmla="*/ 1278081 w 5081154"/>
                <a:gd name="connsiteY116" fmla="*/ 2346614 h 5463886"/>
                <a:gd name="connsiteX117" fmla="*/ 1132609 w 5081154"/>
                <a:gd name="connsiteY117" fmla="*/ 2211532 h 5463886"/>
                <a:gd name="connsiteX118" fmla="*/ 1132609 w 5081154"/>
                <a:gd name="connsiteY118" fmla="*/ 2086841 h 5463886"/>
                <a:gd name="connsiteX119" fmla="*/ 1132609 w 5081154"/>
                <a:gd name="connsiteY119" fmla="*/ 2086841 h 5463886"/>
                <a:gd name="connsiteX120" fmla="*/ 1163781 w 5081154"/>
                <a:gd name="connsiteY120" fmla="*/ 1962150 h 5463886"/>
                <a:gd name="connsiteX121" fmla="*/ 1132609 w 5081154"/>
                <a:gd name="connsiteY121" fmla="*/ 1879023 h 5463886"/>
                <a:gd name="connsiteX122" fmla="*/ 1132609 w 5081154"/>
                <a:gd name="connsiteY122" fmla="*/ 1785505 h 5463886"/>
                <a:gd name="connsiteX123" fmla="*/ 1070263 w 5081154"/>
                <a:gd name="connsiteY123" fmla="*/ 1754332 h 5463886"/>
                <a:gd name="connsiteX124" fmla="*/ 955963 w 5081154"/>
                <a:gd name="connsiteY124" fmla="*/ 1816677 h 5463886"/>
                <a:gd name="connsiteX125" fmla="*/ 914400 w 5081154"/>
                <a:gd name="connsiteY125" fmla="*/ 1650423 h 5463886"/>
                <a:gd name="connsiteX126" fmla="*/ 841663 w 5081154"/>
                <a:gd name="connsiteY126" fmla="*/ 1421823 h 5463886"/>
                <a:gd name="connsiteX127" fmla="*/ 654627 w 5081154"/>
                <a:gd name="connsiteY127" fmla="*/ 1328305 h 5463886"/>
                <a:gd name="connsiteX128" fmla="*/ 342900 w 5081154"/>
                <a:gd name="connsiteY128" fmla="*/ 1307523 h 5463886"/>
                <a:gd name="connsiteX129" fmla="*/ 394854 w 5081154"/>
                <a:gd name="connsiteY129" fmla="*/ 1473777 h 5463886"/>
                <a:gd name="connsiteX130" fmla="*/ 270163 w 5081154"/>
                <a:gd name="connsiteY130" fmla="*/ 1546514 h 5463886"/>
                <a:gd name="connsiteX131" fmla="*/ 51954 w 5081154"/>
                <a:gd name="connsiteY131" fmla="*/ 1619250 h 5463886"/>
                <a:gd name="connsiteX132" fmla="*/ 114300 w 5081154"/>
                <a:gd name="connsiteY132" fmla="*/ 1359477 h 5463886"/>
                <a:gd name="connsiteX133" fmla="*/ 10390 w 5081154"/>
                <a:gd name="connsiteY133" fmla="*/ 1099705 h 5463886"/>
                <a:gd name="connsiteX134" fmla="*/ 0 w 5081154"/>
                <a:gd name="connsiteY134" fmla="*/ 798368 h 5463886"/>
                <a:gd name="connsiteX135" fmla="*/ 270163 w 5081154"/>
                <a:gd name="connsiteY135" fmla="*/ 673677 h 5463886"/>
                <a:gd name="connsiteX136" fmla="*/ 571500 w 5081154"/>
                <a:gd name="connsiteY136" fmla="*/ 746414 h 5463886"/>
                <a:gd name="connsiteX137" fmla="*/ 571500 w 5081154"/>
                <a:gd name="connsiteY137" fmla="*/ 538596 h 5463886"/>
                <a:gd name="connsiteX138" fmla="*/ 852054 w 5081154"/>
                <a:gd name="connsiteY138" fmla="*/ 226868 h 5463886"/>
                <a:gd name="connsiteX139" fmla="*/ 1111827 w 5081154"/>
                <a:gd name="connsiteY139" fmla="*/ 112568 h 5463886"/>
                <a:gd name="connsiteX140" fmla="*/ 1211060 w 5081154"/>
                <a:gd name="connsiteY140" fmla="*/ 0 h 5463886"/>
                <a:gd name="connsiteX141" fmla="*/ 1289165 w 5081154"/>
                <a:gd name="connsiteY141" fmla="*/ 31864 h 5463886"/>
                <a:gd name="connsiteX142" fmla="*/ 1325360 w 5081154"/>
                <a:gd name="connsiteY142" fmla="*/ 79489 h 5463886"/>
                <a:gd name="connsiteX143" fmla="*/ 1432040 w 5081154"/>
                <a:gd name="connsiteY143" fmla="*/ 129019 h 5463886"/>
                <a:gd name="connsiteX144" fmla="*/ 1492480 w 5081154"/>
                <a:gd name="connsiteY144" fmla="*/ 233796 h 5463886"/>
                <a:gd name="connsiteX145" fmla="*/ 1489190 w 5081154"/>
                <a:gd name="connsiteY145" fmla="*/ 285229 h 5463886"/>
                <a:gd name="connsiteX146" fmla="*/ 1694930 w 5081154"/>
                <a:gd name="connsiteY146" fmla="*/ 393814 h 5463886"/>
                <a:gd name="connsiteX147" fmla="*/ 1694930 w 5081154"/>
                <a:gd name="connsiteY147" fmla="*/ 523354 h 5463886"/>
                <a:gd name="connsiteX148" fmla="*/ 1710516 w 5081154"/>
                <a:gd name="connsiteY148" fmla="*/ 585874 h 5463886"/>
                <a:gd name="connsiteX149" fmla="*/ 1769225 w 5081154"/>
                <a:gd name="connsiteY149" fmla="*/ 576694 h 5463886"/>
                <a:gd name="connsiteX150" fmla="*/ 1803515 w 5081154"/>
                <a:gd name="connsiteY150" fmla="*/ 618604 h 5463886"/>
                <a:gd name="connsiteX151" fmla="*/ 1830185 w 5081154"/>
                <a:gd name="connsiteY151" fmla="*/ 559549 h 5463886"/>
                <a:gd name="connsiteX152" fmla="*/ 1921625 w 5081154"/>
                <a:gd name="connsiteY152" fmla="*/ 570979 h 5463886"/>
                <a:gd name="connsiteX153" fmla="*/ 1948295 w 5081154"/>
                <a:gd name="connsiteY153" fmla="*/ 511924 h 5463886"/>
                <a:gd name="connsiteX154" fmla="*/ 1870190 w 5081154"/>
                <a:gd name="connsiteY154" fmla="*/ 470014 h 5463886"/>
                <a:gd name="connsiteX155" fmla="*/ 1820660 w 5081154"/>
                <a:gd name="connsiteY155" fmla="*/ 388099 h 5463886"/>
                <a:gd name="connsiteX156" fmla="*/ 1836593 w 5081154"/>
                <a:gd name="connsiteY156" fmla="*/ 347749 h 5463886"/>
                <a:gd name="connsiteX157" fmla="*/ 1976870 w 5081154"/>
                <a:gd name="connsiteY157" fmla="*/ 315709 h 5463886"/>
                <a:gd name="connsiteX158" fmla="*/ 2009255 w 5081154"/>
                <a:gd name="connsiteY158" fmla="*/ 344284 h 5463886"/>
                <a:gd name="connsiteX159" fmla="*/ 2070215 w 5081154"/>
                <a:gd name="connsiteY159" fmla="*/ 344284 h 5463886"/>
                <a:gd name="connsiteX160" fmla="*/ 2098790 w 5081154"/>
                <a:gd name="connsiteY160" fmla="*/ 382384 h 5463886"/>
                <a:gd name="connsiteX161" fmla="*/ 2138795 w 5081154"/>
                <a:gd name="connsiteY161" fmla="*/ 361429 h 5463886"/>
                <a:gd name="connsiteX162" fmla="*/ 2176895 w 5081154"/>
                <a:gd name="connsiteY162" fmla="*/ 384289 h 5463886"/>
                <a:gd name="connsiteX163" fmla="*/ 2235950 w 5081154"/>
                <a:gd name="connsiteY163" fmla="*/ 386194 h 5463886"/>
                <a:gd name="connsiteX164" fmla="*/ 2272145 w 5081154"/>
                <a:gd name="connsiteY164" fmla="*/ 441439 h 5463886"/>
                <a:gd name="connsiteX165" fmla="*/ 2278380 w 5081154"/>
                <a:gd name="connsiteY165" fmla="*/ 529936 h 5463886"/>
                <a:gd name="connsiteX166" fmla="*/ 2321675 w 5081154"/>
                <a:gd name="connsiteY166" fmla="*/ 500494 h 5463886"/>
                <a:gd name="connsiteX167" fmla="*/ 2371205 w 5081154"/>
                <a:gd name="connsiteY167" fmla="*/ 523354 h 5463886"/>
                <a:gd name="connsiteX168" fmla="*/ 2401685 w 5081154"/>
                <a:gd name="connsiteY168" fmla="*/ 403339 h 5463886"/>
                <a:gd name="connsiteX169" fmla="*/ 2375015 w 5081154"/>
                <a:gd name="connsiteY169" fmla="*/ 235699 h 5463886"/>
                <a:gd name="connsiteX170" fmla="*/ 2392160 w 5081154"/>
                <a:gd name="connsiteY170" fmla="*/ 176644 h 5463886"/>
                <a:gd name="connsiteX171" fmla="*/ 2543001 w 5081154"/>
                <a:gd name="connsiteY171" fmla="*/ 128501 h 5463886"/>
                <a:gd name="connsiteX172" fmla="*/ 2580755 w 5081154"/>
                <a:gd name="connsiteY172" fmla="*/ 163309 h 5463886"/>
                <a:gd name="connsiteX173" fmla="*/ 2573135 w 5081154"/>
                <a:gd name="connsiteY173" fmla="*/ 266179 h 5463886"/>
                <a:gd name="connsiteX174" fmla="*/ 2628380 w 5081154"/>
                <a:gd name="connsiteY174" fmla="*/ 292849 h 5463886"/>
                <a:gd name="connsiteX175" fmla="*/ 2667519 w 5081154"/>
                <a:gd name="connsiteY175" fmla="*/ 355369 h 5463886"/>
                <a:gd name="connsiteX176" fmla="*/ 2662670 w 5081154"/>
                <a:gd name="connsiteY176" fmla="*/ 353809 h 5463886"/>
                <a:gd name="connsiteX177" fmla="*/ 2943398 w 5081154"/>
                <a:gd name="connsiteY177" fmla="*/ 307051 h 5463886"/>
                <a:gd name="connsiteX178" fmla="*/ 2978900 w 5081154"/>
                <a:gd name="connsiteY178" fmla="*/ 344284 h 5463886"/>
                <a:gd name="connsiteX179" fmla="*/ 3076055 w 5081154"/>
                <a:gd name="connsiteY179" fmla="*/ 290944 h 5463886"/>
                <a:gd name="connsiteX180" fmla="*/ 3125585 w 5081154"/>
                <a:gd name="connsiteY180" fmla="*/ 351904 h 5463886"/>
                <a:gd name="connsiteX181" fmla="*/ 3125585 w 5081154"/>
                <a:gd name="connsiteY181" fmla="*/ 416674 h 5463886"/>
                <a:gd name="connsiteX182" fmla="*/ 3265170 w 5081154"/>
                <a:gd name="connsiteY182" fmla="*/ 480233 h 5463886"/>
                <a:gd name="connsiteX183" fmla="*/ 3287510 w 5081154"/>
                <a:gd name="connsiteY183" fmla="*/ 538594 h 5463886"/>
                <a:gd name="connsiteX184" fmla="*/ 3247678 w 5081154"/>
                <a:gd name="connsiteY184" fmla="*/ 571500 h 5463886"/>
                <a:gd name="connsiteX185" fmla="*/ 3358861 w 5081154"/>
                <a:gd name="connsiteY185" fmla="*/ 710219 h 5463886"/>
                <a:gd name="connsiteX186" fmla="*/ 3359900 w 5081154"/>
                <a:gd name="connsiteY186" fmla="*/ 828154 h 5463886"/>
                <a:gd name="connsiteX187" fmla="*/ 3411335 w 5081154"/>
                <a:gd name="connsiteY187" fmla="*/ 860539 h 5463886"/>
                <a:gd name="connsiteX188" fmla="*/ 3436446 w 5081154"/>
                <a:gd name="connsiteY188" fmla="*/ 919422 h 5463886"/>
                <a:gd name="connsiteX189" fmla="*/ 3647209 w 5081154"/>
                <a:gd name="connsiteY189" fmla="*/ 1037359 h 5463886"/>
                <a:gd name="connsiteX190" fmla="*/ 3643745 w 5081154"/>
                <a:gd name="connsiteY190" fmla="*/ 1098664 h 5463886"/>
                <a:gd name="connsiteX191" fmla="*/ 3706783 w 5081154"/>
                <a:gd name="connsiteY191" fmla="*/ 1141095 h 5463886"/>
                <a:gd name="connsiteX0" fmla="*/ 3706783 w 5081154"/>
                <a:gd name="connsiteY0" fmla="*/ 1141095 h 5463886"/>
                <a:gd name="connsiteX1" fmla="*/ 3647209 w 5081154"/>
                <a:gd name="connsiteY1" fmla="*/ 1276350 h 5463886"/>
                <a:gd name="connsiteX2" fmla="*/ 3633874 w 5081154"/>
                <a:gd name="connsiteY2" fmla="*/ 1352723 h 5463886"/>
                <a:gd name="connsiteX3" fmla="*/ 3566852 w 5081154"/>
                <a:gd name="connsiteY3" fmla="*/ 1411605 h 5463886"/>
                <a:gd name="connsiteX4" fmla="*/ 3595254 w 5081154"/>
                <a:gd name="connsiteY4" fmla="*/ 1494559 h 5463886"/>
                <a:gd name="connsiteX5" fmla="*/ 3678381 w 5081154"/>
                <a:gd name="connsiteY5" fmla="*/ 1525732 h 5463886"/>
                <a:gd name="connsiteX6" fmla="*/ 3688772 w 5081154"/>
                <a:gd name="connsiteY6" fmla="*/ 1640032 h 5463886"/>
                <a:gd name="connsiteX7" fmla="*/ 3733107 w 5081154"/>
                <a:gd name="connsiteY7" fmla="*/ 1658043 h 5463886"/>
                <a:gd name="connsiteX8" fmla="*/ 3758911 w 5081154"/>
                <a:gd name="connsiteY8" fmla="*/ 1778751 h 5463886"/>
                <a:gd name="connsiteX9" fmla="*/ 3791642 w 5081154"/>
                <a:gd name="connsiteY9" fmla="*/ 1787236 h 5463886"/>
                <a:gd name="connsiteX10" fmla="*/ 3824720 w 5081154"/>
                <a:gd name="connsiteY10" fmla="*/ 1945178 h 5463886"/>
                <a:gd name="connsiteX11" fmla="*/ 3901959 w 5081154"/>
                <a:gd name="connsiteY11" fmla="*/ 1990379 h 5463886"/>
                <a:gd name="connsiteX12" fmla="*/ 3958936 w 5081154"/>
                <a:gd name="connsiteY12" fmla="*/ 2076450 h 5463886"/>
                <a:gd name="connsiteX13" fmla="*/ 4171257 w 5081154"/>
                <a:gd name="connsiteY13" fmla="*/ 2119053 h 5463886"/>
                <a:gd name="connsiteX14" fmla="*/ 4209530 w 5081154"/>
                <a:gd name="connsiteY14" fmla="*/ 2159749 h 5463886"/>
                <a:gd name="connsiteX15" fmla="*/ 4219055 w 5081154"/>
                <a:gd name="connsiteY15" fmla="*/ 2220709 h 5463886"/>
                <a:gd name="connsiteX16" fmla="*/ 4404013 w 5081154"/>
                <a:gd name="connsiteY16" fmla="*/ 2470266 h 5463886"/>
                <a:gd name="connsiteX17" fmla="*/ 4447309 w 5081154"/>
                <a:gd name="connsiteY17" fmla="*/ 2429741 h 5463886"/>
                <a:gd name="connsiteX18" fmla="*/ 4603172 w 5081154"/>
                <a:gd name="connsiteY18" fmla="*/ 2575214 h 5463886"/>
                <a:gd name="connsiteX19" fmla="*/ 4603172 w 5081154"/>
                <a:gd name="connsiteY19" fmla="*/ 2658341 h 5463886"/>
                <a:gd name="connsiteX20" fmla="*/ 4711584 w 5081154"/>
                <a:gd name="connsiteY20" fmla="*/ 2760345 h 5463886"/>
                <a:gd name="connsiteX21" fmla="*/ 4777220 w 5081154"/>
                <a:gd name="connsiteY21" fmla="*/ 2723629 h 5463886"/>
                <a:gd name="connsiteX22" fmla="*/ 4831772 w 5081154"/>
                <a:gd name="connsiteY22" fmla="*/ 2741468 h 5463886"/>
                <a:gd name="connsiteX23" fmla="*/ 4897755 w 5081154"/>
                <a:gd name="connsiteY23" fmla="*/ 2862522 h 5463886"/>
                <a:gd name="connsiteX24" fmla="*/ 4966854 w 5081154"/>
                <a:gd name="connsiteY24" fmla="*/ 2868237 h 5463886"/>
                <a:gd name="connsiteX25" fmla="*/ 5062277 w 5081154"/>
                <a:gd name="connsiteY25" fmla="*/ 3052156 h 5463886"/>
                <a:gd name="connsiteX26" fmla="*/ 5034395 w 5081154"/>
                <a:gd name="connsiteY26" fmla="*/ 3144634 h 5463886"/>
                <a:gd name="connsiteX27" fmla="*/ 5081154 w 5081154"/>
                <a:gd name="connsiteY27" fmla="*/ 3167496 h 5463886"/>
                <a:gd name="connsiteX28" fmla="*/ 5043920 w 5081154"/>
                <a:gd name="connsiteY28" fmla="*/ 3209404 h 5463886"/>
                <a:gd name="connsiteX29" fmla="*/ 5060372 w 5081154"/>
                <a:gd name="connsiteY29" fmla="*/ 3261014 h 5463886"/>
                <a:gd name="connsiteX30" fmla="*/ 5056562 w 5081154"/>
                <a:gd name="connsiteY30" fmla="*/ 3310024 h 5463886"/>
                <a:gd name="connsiteX31" fmla="*/ 4954731 w 5081154"/>
                <a:gd name="connsiteY31" fmla="*/ 3466061 h 5463886"/>
                <a:gd name="connsiteX32" fmla="*/ 4748645 w 5081154"/>
                <a:gd name="connsiteY32" fmla="*/ 3354532 h 5463886"/>
                <a:gd name="connsiteX33" fmla="*/ 4665518 w 5081154"/>
                <a:gd name="connsiteY33" fmla="*/ 3406486 h 5463886"/>
                <a:gd name="connsiteX34" fmla="*/ 4623954 w 5081154"/>
                <a:gd name="connsiteY34" fmla="*/ 3678209 h 5463886"/>
                <a:gd name="connsiteX35" fmla="*/ 4470861 w 5081154"/>
                <a:gd name="connsiteY35" fmla="*/ 3823855 h 5463886"/>
                <a:gd name="connsiteX36" fmla="*/ 4226155 w 5081154"/>
                <a:gd name="connsiteY36" fmla="*/ 3898669 h 5463886"/>
                <a:gd name="connsiteX37" fmla="*/ 4137313 w 5081154"/>
                <a:gd name="connsiteY37" fmla="*/ 3964825 h 5463886"/>
                <a:gd name="connsiteX38" fmla="*/ 4052281 w 5081154"/>
                <a:gd name="connsiteY38" fmla="*/ 3984567 h 5463886"/>
                <a:gd name="connsiteX39" fmla="*/ 3954260 w 5081154"/>
                <a:gd name="connsiteY39" fmla="*/ 4081894 h 5463886"/>
                <a:gd name="connsiteX40" fmla="*/ 3903864 w 5081154"/>
                <a:gd name="connsiteY40" fmla="*/ 4169179 h 5463886"/>
                <a:gd name="connsiteX41" fmla="*/ 4042063 w 5081154"/>
                <a:gd name="connsiteY41" fmla="*/ 4383232 h 5463886"/>
                <a:gd name="connsiteX42" fmla="*/ 4083800 w 5081154"/>
                <a:gd name="connsiteY42" fmla="*/ 4403839 h 5463886"/>
                <a:gd name="connsiteX43" fmla="*/ 4167793 w 5081154"/>
                <a:gd name="connsiteY43" fmla="*/ 4559877 h 5463886"/>
                <a:gd name="connsiteX44" fmla="*/ 4083627 w 5081154"/>
                <a:gd name="connsiteY44" fmla="*/ 4736523 h 5463886"/>
                <a:gd name="connsiteX45" fmla="*/ 4076007 w 5081154"/>
                <a:gd name="connsiteY45" fmla="*/ 4806315 h 5463886"/>
                <a:gd name="connsiteX46" fmla="*/ 4163810 w 5081154"/>
                <a:gd name="connsiteY46" fmla="*/ 4792459 h 5463886"/>
                <a:gd name="connsiteX47" fmla="*/ 4229965 w 5081154"/>
                <a:gd name="connsiteY47" fmla="*/ 4811164 h 5463886"/>
                <a:gd name="connsiteX48" fmla="*/ 4264082 w 5081154"/>
                <a:gd name="connsiteY48" fmla="*/ 4915246 h 5463886"/>
                <a:gd name="connsiteX49" fmla="*/ 4161732 w 5081154"/>
                <a:gd name="connsiteY49" fmla="*/ 5220220 h 5463886"/>
                <a:gd name="connsiteX50" fmla="*/ 3933305 w 5081154"/>
                <a:gd name="connsiteY50" fmla="*/ 5033010 h 5463886"/>
                <a:gd name="connsiteX51" fmla="*/ 3973830 w 5081154"/>
                <a:gd name="connsiteY51" fmla="*/ 4984000 h 5463886"/>
                <a:gd name="connsiteX52" fmla="*/ 3927763 w 5081154"/>
                <a:gd name="connsiteY52" fmla="*/ 4944341 h 5463886"/>
                <a:gd name="connsiteX53" fmla="*/ 3918238 w 5081154"/>
                <a:gd name="connsiteY53" fmla="*/ 4871605 h 5463886"/>
                <a:gd name="connsiteX54" fmla="*/ 3747135 w 5081154"/>
                <a:gd name="connsiteY54" fmla="*/ 4868661 h 5463886"/>
                <a:gd name="connsiteX55" fmla="*/ 3639415 w 5081154"/>
                <a:gd name="connsiteY55" fmla="*/ 4943475 h 5463886"/>
                <a:gd name="connsiteX56" fmla="*/ 3554556 w 5081154"/>
                <a:gd name="connsiteY56" fmla="*/ 4831946 h 5463886"/>
                <a:gd name="connsiteX57" fmla="*/ 3350548 w 5081154"/>
                <a:gd name="connsiteY57" fmla="*/ 4843203 h 5463886"/>
                <a:gd name="connsiteX58" fmla="*/ 3354358 w 5081154"/>
                <a:gd name="connsiteY58" fmla="*/ 4745182 h 5463886"/>
                <a:gd name="connsiteX59" fmla="*/ 3273136 w 5081154"/>
                <a:gd name="connsiteY59" fmla="*/ 4819650 h 5463886"/>
                <a:gd name="connsiteX60" fmla="*/ 3293918 w 5081154"/>
                <a:gd name="connsiteY60" fmla="*/ 4933950 h 5463886"/>
                <a:gd name="connsiteX61" fmla="*/ 2930236 w 5081154"/>
                <a:gd name="connsiteY61" fmla="*/ 4933950 h 5463886"/>
                <a:gd name="connsiteX62" fmla="*/ 2670463 w 5081154"/>
                <a:gd name="connsiteY62" fmla="*/ 4954732 h 5463886"/>
                <a:gd name="connsiteX63" fmla="*/ 2628900 w 5081154"/>
                <a:gd name="connsiteY63" fmla="*/ 5120986 h 5463886"/>
                <a:gd name="connsiteX64" fmla="*/ 2441863 w 5081154"/>
                <a:gd name="connsiteY64" fmla="*/ 5120986 h 5463886"/>
                <a:gd name="connsiteX65" fmla="*/ 2369127 w 5081154"/>
                <a:gd name="connsiteY65" fmla="*/ 5204114 h 5463886"/>
                <a:gd name="connsiteX66" fmla="*/ 2265218 w 5081154"/>
                <a:gd name="connsiteY66" fmla="*/ 5276850 h 5463886"/>
                <a:gd name="connsiteX67" fmla="*/ 1849581 w 5081154"/>
                <a:gd name="connsiteY67" fmla="*/ 5266459 h 5463886"/>
                <a:gd name="connsiteX68" fmla="*/ 1870363 w 5081154"/>
                <a:gd name="connsiteY68" fmla="*/ 5069032 h 5463886"/>
                <a:gd name="connsiteX69" fmla="*/ 1766454 w 5081154"/>
                <a:gd name="connsiteY69" fmla="*/ 5079423 h 5463886"/>
                <a:gd name="connsiteX70" fmla="*/ 1610590 w 5081154"/>
                <a:gd name="connsiteY70" fmla="*/ 4944341 h 5463886"/>
                <a:gd name="connsiteX71" fmla="*/ 1527463 w 5081154"/>
                <a:gd name="connsiteY71" fmla="*/ 5017077 h 5463886"/>
                <a:gd name="connsiteX72" fmla="*/ 1465118 w 5081154"/>
                <a:gd name="connsiteY72" fmla="*/ 5048250 h 5463886"/>
                <a:gd name="connsiteX73" fmla="*/ 1361209 w 5081154"/>
                <a:gd name="connsiteY73" fmla="*/ 5027468 h 5463886"/>
                <a:gd name="connsiteX74" fmla="*/ 1392381 w 5081154"/>
                <a:gd name="connsiteY74" fmla="*/ 5193723 h 5463886"/>
                <a:gd name="connsiteX75" fmla="*/ 1340427 w 5081154"/>
                <a:gd name="connsiteY75" fmla="*/ 5318414 h 5463886"/>
                <a:gd name="connsiteX76" fmla="*/ 1153390 w 5081154"/>
                <a:gd name="connsiteY76" fmla="*/ 5463886 h 5463886"/>
                <a:gd name="connsiteX77" fmla="*/ 1049481 w 5081154"/>
                <a:gd name="connsiteY77" fmla="*/ 5453496 h 5463886"/>
                <a:gd name="connsiteX78" fmla="*/ 1143000 w 5081154"/>
                <a:gd name="connsiteY78" fmla="*/ 5276850 h 5463886"/>
                <a:gd name="connsiteX79" fmla="*/ 997527 w 5081154"/>
                <a:gd name="connsiteY79" fmla="*/ 5339196 h 5463886"/>
                <a:gd name="connsiteX80" fmla="*/ 955963 w 5081154"/>
                <a:gd name="connsiteY80" fmla="*/ 5224896 h 5463886"/>
                <a:gd name="connsiteX81" fmla="*/ 997527 w 5081154"/>
                <a:gd name="connsiteY81" fmla="*/ 5152159 h 5463886"/>
                <a:gd name="connsiteX82" fmla="*/ 924790 w 5081154"/>
                <a:gd name="connsiteY82" fmla="*/ 5110596 h 5463886"/>
                <a:gd name="connsiteX83" fmla="*/ 862445 w 5081154"/>
                <a:gd name="connsiteY83" fmla="*/ 5058641 h 5463886"/>
                <a:gd name="connsiteX84" fmla="*/ 779318 w 5081154"/>
                <a:gd name="connsiteY84" fmla="*/ 5006686 h 5463886"/>
                <a:gd name="connsiteX85" fmla="*/ 675409 w 5081154"/>
                <a:gd name="connsiteY85" fmla="*/ 4892386 h 5463886"/>
                <a:gd name="connsiteX86" fmla="*/ 602672 w 5081154"/>
                <a:gd name="connsiteY86" fmla="*/ 5027468 h 5463886"/>
                <a:gd name="connsiteX87" fmla="*/ 415636 w 5081154"/>
                <a:gd name="connsiteY87" fmla="*/ 5027468 h 5463886"/>
                <a:gd name="connsiteX88" fmla="*/ 353290 w 5081154"/>
                <a:gd name="connsiteY88" fmla="*/ 4965123 h 5463886"/>
                <a:gd name="connsiteX89" fmla="*/ 488372 w 5081154"/>
                <a:gd name="connsiteY89" fmla="*/ 4892386 h 5463886"/>
                <a:gd name="connsiteX90" fmla="*/ 633845 w 5081154"/>
                <a:gd name="connsiteY90" fmla="*/ 4902777 h 5463886"/>
                <a:gd name="connsiteX91" fmla="*/ 748145 w 5081154"/>
                <a:gd name="connsiteY91" fmla="*/ 4798868 h 5463886"/>
                <a:gd name="connsiteX92" fmla="*/ 852054 w 5081154"/>
                <a:gd name="connsiteY92" fmla="*/ 4830041 h 5463886"/>
                <a:gd name="connsiteX93" fmla="*/ 955963 w 5081154"/>
                <a:gd name="connsiteY93" fmla="*/ 4788477 h 5463886"/>
                <a:gd name="connsiteX94" fmla="*/ 976745 w 5081154"/>
                <a:gd name="connsiteY94" fmla="*/ 4861214 h 5463886"/>
                <a:gd name="connsiteX95" fmla="*/ 1039090 w 5081154"/>
                <a:gd name="connsiteY95" fmla="*/ 4694959 h 5463886"/>
                <a:gd name="connsiteX96" fmla="*/ 966354 w 5081154"/>
                <a:gd name="connsiteY96" fmla="*/ 4622223 h 5463886"/>
                <a:gd name="connsiteX97" fmla="*/ 1039090 w 5081154"/>
                <a:gd name="connsiteY97" fmla="*/ 4539096 h 5463886"/>
                <a:gd name="connsiteX98" fmla="*/ 976745 w 5081154"/>
                <a:gd name="connsiteY98" fmla="*/ 4435186 h 5463886"/>
                <a:gd name="connsiteX99" fmla="*/ 997527 w 5081154"/>
                <a:gd name="connsiteY99" fmla="*/ 4341668 h 5463886"/>
                <a:gd name="connsiteX100" fmla="*/ 1028700 w 5081154"/>
                <a:gd name="connsiteY100" fmla="*/ 4102677 h 5463886"/>
                <a:gd name="connsiteX101" fmla="*/ 935181 w 5081154"/>
                <a:gd name="connsiteY101" fmla="*/ 3676650 h 5463886"/>
                <a:gd name="connsiteX102" fmla="*/ 987136 w 5081154"/>
                <a:gd name="connsiteY102" fmla="*/ 3531177 h 5463886"/>
                <a:gd name="connsiteX103" fmla="*/ 1080654 w 5081154"/>
                <a:gd name="connsiteY103" fmla="*/ 3479223 h 5463886"/>
                <a:gd name="connsiteX104" fmla="*/ 1101436 w 5081154"/>
                <a:gd name="connsiteY104" fmla="*/ 3520786 h 5463886"/>
                <a:gd name="connsiteX105" fmla="*/ 1246909 w 5081154"/>
                <a:gd name="connsiteY105" fmla="*/ 3406486 h 5463886"/>
                <a:gd name="connsiteX106" fmla="*/ 1288472 w 5081154"/>
                <a:gd name="connsiteY106" fmla="*/ 3240232 h 5463886"/>
                <a:gd name="connsiteX107" fmla="*/ 1236518 w 5081154"/>
                <a:gd name="connsiteY107" fmla="*/ 3125932 h 5463886"/>
                <a:gd name="connsiteX108" fmla="*/ 1340427 w 5081154"/>
                <a:gd name="connsiteY108" fmla="*/ 3157105 h 5463886"/>
                <a:gd name="connsiteX109" fmla="*/ 1444336 w 5081154"/>
                <a:gd name="connsiteY109" fmla="*/ 3157105 h 5463886"/>
                <a:gd name="connsiteX110" fmla="*/ 1465118 w 5081154"/>
                <a:gd name="connsiteY110" fmla="*/ 3136323 h 5463886"/>
                <a:gd name="connsiteX111" fmla="*/ 1413163 w 5081154"/>
                <a:gd name="connsiteY111" fmla="*/ 2990850 h 5463886"/>
                <a:gd name="connsiteX112" fmla="*/ 1454727 w 5081154"/>
                <a:gd name="connsiteY112" fmla="*/ 2793423 h 5463886"/>
                <a:gd name="connsiteX113" fmla="*/ 1371600 w 5081154"/>
                <a:gd name="connsiteY113" fmla="*/ 2575214 h 5463886"/>
                <a:gd name="connsiteX114" fmla="*/ 1267690 w 5081154"/>
                <a:gd name="connsiteY114" fmla="*/ 2564823 h 5463886"/>
                <a:gd name="connsiteX115" fmla="*/ 1205345 w 5081154"/>
                <a:gd name="connsiteY115" fmla="*/ 2450523 h 5463886"/>
                <a:gd name="connsiteX116" fmla="*/ 1278081 w 5081154"/>
                <a:gd name="connsiteY116" fmla="*/ 2346614 h 5463886"/>
                <a:gd name="connsiteX117" fmla="*/ 1132609 w 5081154"/>
                <a:gd name="connsiteY117" fmla="*/ 2211532 h 5463886"/>
                <a:gd name="connsiteX118" fmla="*/ 1132609 w 5081154"/>
                <a:gd name="connsiteY118" fmla="*/ 2086841 h 5463886"/>
                <a:gd name="connsiteX119" fmla="*/ 1132609 w 5081154"/>
                <a:gd name="connsiteY119" fmla="*/ 2086841 h 5463886"/>
                <a:gd name="connsiteX120" fmla="*/ 1163781 w 5081154"/>
                <a:gd name="connsiteY120" fmla="*/ 1962150 h 5463886"/>
                <a:gd name="connsiteX121" fmla="*/ 1132609 w 5081154"/>
                <a:gd name="connsiteY121" fmla="*/ 1879023 h 5463886"/>
                <a:gd name="connsiteX122" fmla="*/ 1132609 w 5081154"/>
                <a:gd name="connsiteY122" fmla="*/ 1785505 h 5463886"/>
                <a:gd name="connsiteX123" fmla="*/ 1070263 w 5081154"/>
                <a:gd name="connsiteY123" fmla="*/ 1754332 h 5463886"/>
                <a:gd name="connsiteX124" fmla="*/ 955963 w 5081154"/>
                <a:gd name="connsiteY124" fmla="*/ 1816677 h 5463886"/>
                <a:gd name="connsiteX125" fmla="*/ 914400 w 5081154"/>
                <a:gd name="connsiteY125" fmla="*/ 1650423 h 5463886"/>
                <a:gd name="connsiteX126" fmla="*/ 841663 w 5081154"/>
                <a:gd name="connsiteY126" fmla="*/ 1421823 h 5463886"/>
                <a:gd name="connsiteX127" fmla="*/ 654627 w 5081154"/>
                <a:gd name="connsiteY127" fmla="*/ 1328305 h 5463886"/>
                <a:gd name="connsiteX128" fmla="*/ 342900 w 5081154"/>
                <a:gd name="connsiteY128" fmla="*/ 1307523 h 5463886"/>
                <a:gd name="connsiteX129" fmla="*/ 394854 w 5081154"/>
                <a:gd name="connsiteY129" fmla="*/ 1473777 h 5463886"/>
                <a:gd name="connsiteX130" fmla="*/ 270163 w 5081154"/>
                <a:gd name="connsiteY130" fmla="*/ 1546514 h 5463886"/>
                <a:gd name="connsiteX131" fmla="*/ 51954 w 5081154"/>
                <a:gd name="connsiteY131" fmla="*/ 1619250 h 5463886"/>
                <a:gd name="connsiteX132" fmla="*/ 114300 w 5081154"/>
                <a:gd name="connsiteY132" fmla="*/ 1359477 h 5463886"/>
                <a:gd name="connsiteX133" fmla="*/ 10390 w 5081154"/>
                <a:gd name="connsiteY133" fmla="*/ 1099705 h 5463886"/>
                <a:gd name="connsiteX134" fmla="*/ 0 w 5081154"/>
                <a:gd name="connsiteY134" fmla="*/ 798368 h 5463886"/>
                <a:gd name="connsiteX135" fmla="*/ 270163 w 5081154"/>
                <a:gd name="connsiteY135" fmla="*/ 673677 h 5463886"/>
                <a:gd name="connsiteX136" fmla="*/ 571500 w 5081154"/>
                <a:gd name="connsiteY136" fmla="*/ 746414 h 5463886"/>
                <a:gd name="connsiteX137" fmla="*/ 571500 w 5081154"/>
                <a:gd name="connsiteY137" fmla="*/ 538596 h 5463886"/>
                <a:gd name="connsiteX138" fmla="*/ 852054 w 5081154"/>
                <a:gd name="connsiteY138" fmla="*/ 226868 h 5463886"/>
                <a:gd name="connsiteX139" fmla="*/ 1111827 w 5081154"/>
                <a:gd name="connsiteY139" fmla="*/ 112568 h 5463886"/>
                <a:gd name="connsiteX140" fmla="*/ 1211060 w 5081154"/>
                <a:gd name="connsiteY140" fmla="*/ 0 h 5463886"/>
                <a:gd name="connsiteX141" fmla="*/ 1289165 w 5081154"/>
                <a:gd name="connsiteY141" fmla="*/ 31864 h 5463886"/>
                <a:gd name="connsiteX142" fmla="*/ 1325360 w 5081154"/>
                <a:gd name="connsiteY142" fmla="*/ 79489 h 5463886"/>
                <a:gd name="connsiteX143" fmla="*/ 1432040 w 5081154"/>
                <a:gd name="connsiteY143" fmla="*/ 129019 h 5463886"/>
                <a:gd name="connsiteX144" fmla="*/ 1492480 w 5081154"/>
                <a:gd name="connsiteY144" fmla="*/ 233796 h 5463886"/>
                <a:gd name="connsiteX145" fmla="*/ 1489190 w 5081154"/>
                <a:gd name="connsiteY145" fmla="*/ 285229 h 5463886"/>
                <a:gd name="connsiteX146" fmla="*/ 1694930 w 5081154"/>
                <a:gd name="connsiteY146" fmla="*/ 393814 h 5463886"/>
                <a:gd name="connsiteX147" fmla="*/ 1694930 w 5081154"/>
                <a:gd name="connsiteY147" fmla="*/ 523354 h 5463886"/>
                <a:gd name="connsiteX148" fmla="*/ 1710516 w 5081154"/>
                <a:gd name="connsiteY148" fmla="*/ 585874 h 5463886"/>
                <a:gd name="connsiteX149" fmla="*/ 1769225 w 5081154"/>
                <a:gd name="connsiteY149" fmla="*/ 576694 h 5463886"/>
                <a:gd name="connsiteX150" fmla="*/ 1803515 w 5081154"/>
                <a:gd name="connsiteY150" fmla="*/ 618604 h 5463886"/>
                <a:gd name="connsiteX151" fmla="*/ 1830185 w 5081154"/>
                <a:gd name="connsiteY151" fmla="*/ 559549 h 5463886"/>
                <a:gd name="connsiteX152" fmla="*/ 1921625 w 5081154"/>
                <a:gd name="connsiteY152" fmla="*/ 570979 h 5463886"/>
                <a:gd name="connsiteX153" fmla="*/ 1948295 w 5081154"/>
                <a:gd name="connsiteY153" fmla="*/ 511924 h 5463886"/>
                <a:gd name="connsiteX154" fmla="*/ 1870190 w 5081154"/>
                <a:gd name="connsiteY154" fmla="*/ 470014 h 5463886"/>
                <a:gd name="connsiteX155" fmla="*/ 1820660 w 5081154"/>
                <a:gd name="connsiteY155" fmla="*/ 388099 h 5463886"/>
                <a:gd name="connsiteX156" fmla="*/ 1836593 w 5081154"/>
                <a:gd name="connsiteY156" fmla="*/ 347749 h 5463886"/>
                <a:gd name="connsiteX157" fmla="*/ 1976870 w 5081154"/>
                <a:gd name="connsiteY157" fmla="*/ 315709 h 5463886"/>
                <a:gd name="connsiteX158" fmla="*/ 2009255 w 5081154"/>
                <a:gd name="connsiteY158" fmla="*/ 344284 h 5463886"/>
                <a:gd name="connsiteX159" fmla="*/ 2070215 w 5081154"/>
                <a:gd name="connsiteY159" fmla="*/ 344284 h 5463886"/>
                <a:gd name="connsiteX160" fmla="*/ 2098790 w 5081154"/>
                <a:gd name="connsiteY160" fmla="*/ 382384 h 5463886"/>
                <a:gd name="connsiteX161" fmla="*/ 2138795 w 5081154"/>
                <a:gd name="connsiteY161" fmla="*/ 361429 h 5463886"/>
                <a:gd name="connsiteX162" fmla="*/ 2176895 w 5081154"/>
                <a:gd name="connsiteY162" fmla="*/ 384289 h 5463886"/>
                <a:gd name="connsiteX163" fmla="*/ 2235950 w 5081154"/>
                <a:gd name="connsiteY163" fmla="*/ 386194 h 5463886"/>
                <a:gd name="connsiteX164" fmla="*/ 2272145 w 5081154"/>
                <a:gd name="connsiteY164" fmla="*/ 441439 h 5463886"/>
                <a:gd name="connsiteX165" fmla="*/ 2278380 w 5081154"/>
                <a:gd name="connsiteY165" fmla="*/ 529936 h 5463886"/>
                <a:gd name="connsiteX166" fmla="*/ 2321675 w 5081154"/>
                <a:gd name="connsiteY166" fmla="*/ 500494 h 5463886"/>
                <a:gd name="connsiteX167" fmla="*/ 2371205 w 5081154"/>
                <a:gd name="connsiteY167" fmla="*/ 523354 h 5463886"/>
                <a:gd name="connsiteX168" fmla="*/ 2401685 w 5081154"/>
                <a:gd name="connsiteY168" fmla="*/ 403339 h 5463886"/>
                <a:gd name="connsiteX169" fmla="*/ 2375015 w 5081154"/>
                <a:gd name="connsiteY169" fmla="*/ 235699 h 5463886"/>
                <a:gd name="connsiteX170" fmla="*/ 2392160 w 5081154"/>
                <a:gd name="connsiteY170" fmla="*/ 176644 h 5463886"/>
                <a:gd name="connsiteX171" fmla="*/ 2543001 w 5081154"/>
                <a:gd name="connsiteY171" fmla="*/ 128501 h 5463886"/>
                <a:gd name="connsiteX172" fmla="*/ 2580755 w 5081154"/>
                <a:gd name="connsiteY172" fmla="*/ 163309 h 5463886"/>
                <a:gd name="connsiteX173" fmla="*/ 2573135 w 5081154"/>
                <a:gd name="connsiteY173" fmla="*/ 266179 h 5463886"/>
                <a:gd name="connsiteX174" fmla="*/ 2628380 w 5081154"/>
                <a:gd name="connsiteY174" fmla="*/ 292849 h 5463886"/>
                <a:gd name="connsiteX175" fmla="*/ 2667519 w 5081154"/>
                <a:gd name="connsiteY175" fmla="*/ 355369 h 5463886"/>
                <a:gd name="connsiteX176" fmla="*/ 2662670 w 5081154"/>
                <a:gd name="connsiteY176" fmla="*/ 353809 h 5463886"/>
                <a:gd name="connsiteX177" fmla="*/ 2943398 w 5081154"/>
                <a:gd name="connsiteY177" fmla="*/ 307051 h 5463886"/>
                <a:gd name="connsiteX178" fmla="*/ 2978900 w 5081154"/>
                <a:gd name="connsiteY178" fmla="*/ 344284 h 5463886"/>
                <a:gd name="connsiteX179" fmla="*/ 3076055 w 5081154"/>
                <a:gd name="connsiteY179" fmla="*/ 290944 h 5463886"/>
                <a:gd name="connsiteX180" fmla="*/ 3125585 w 5081154"/>
                <a:gd name="connsiteY180" fmla="*/ 351904 h 5463886"/>
                <a:gd name="connsiteX181" fmla="*/ 3125585 w 5081154"/>
                <a:gd name="connsiteY181" fmla="*/ 416674 h 5463886"/>
                <a:gd name="connsiteX182" fmla="*/ 3265170 w 5081154"/>
                <a:gd name="connsiteY182" fmla="*/ 480233 h 5463886"/>
                <a:gd name="connsiteX183" fmla="*/ 3287510 w 5081154"/>
                <a:gd name="connsiteY183" fmla="*/ 538594 h 5463886"/>
                <a:gd name="connsiteX184" fmla="*/ 3247678 w 5081154"/>
                <a:gd name="connsiteY184" fmla="*/ 571500 h 5463886"/>
                <a:gd name="connsiteX185" fmla="*/ 3358861 w 5081154"/>
                <a:gd name="connsiteY185" fmla="*/ 710219 h 5463886"/>
                <a:gd name="connsiteX186" fmla="*/ 3359900 w 5081154"/>
                <a:gd name="connsiteY186" fmla="*/ 828154 h 5463886"/>
                <a:gd name="connsiteX187" fmla="*/ 3411335 w 5081154"/>
                <a:gd name="connsiteY187" fmla="*/ 860539 h 5463886"/>
                <a:gd name="connsiteX188" fmla="*/ 3436446 w 5081154"/>
                <a:gd name="connsiteY188" fmla="*/ 919422 h 5463886"/>
                <a:gd name="connsiteX189" fmla="*/ 3647209 w 5081154"/>
                <a:gd name="connsiteY189" fmla="*/ 1037359 h 5463886"/>
                <a:gd name="connsiteX190" fmla="*/ 3643745 w 5081154"/>
                <a:gd name="connsiteY190" fmla="*/ 1098664 h 5463886"/>
                <a:gd name="connsiteX191" fmla="*/ 3706783 w 5081154"/>
                <a:gd name="connsiteY191" fmla="*/ 1141095 h 5463886"/>
                <a:gd name="connsiteX0" fmla="*/ 3706783 w 5081154"/>
                <a:gd name="connsiteY0" fmla="*/ 1141095 h 5463886"/>
                <a:gd name="connsiteX1" fmla="*/ 3647209 w 5081154"/>
                <a:gd name="connsiteY1" fmla="*/ 1276350 h 5463886"/>
                <a:gd name="connsiteX2" fmla="*/ 3633874 w 5081154"/>
                <a:gd name="connsiteY2" fmla="*/ 1352723 h 5463886"/>
                <a:gd name="connsiteX3" fmla="*/ 3566852 w 5081154"/>
                <a:gd name="connsiteY3" fmla="*/ 1411605 h 5463886"/>
                <a:gd name="connsiteX4" fmla="*/ 3595254 w 5081154"/>
                <a:gd name="connsiteY4" fmla="*/ 1494559 h 5463886"/>
                <a:gd name="connsiteX5" fmla="*/ 3678381 w 5081154"/>
                <a:gd name="connsiteY5" fmla="*/ 1525732 h 5463886"/>
                <a:gd name="connsiteX6" fmla="*/ 3688772 w 5081154"/>
                <a:gd name="connsiteY6" fmla="*/ 1640032 h 5463886"/>
                <a:gd name="connsiteX7" fmla="*/ 3733107 w 5081154"/>
                <a:gd name="connsiteY7" fmla="*/ 1658043 h 5463886"/>
                <a:gd name="connsiteX8" fmla="*/ 3758911 w 5081154"/>
                <a:gd name="connsiteY8" fmla="*/ 1778751 h 5463886"/>
                <a:gd name="connsiteX9" fmla="*/ 3791642 w 5081154"/>
                <a:gd name="connsiteY9" fmla="*/ 1787236 h 5463886"/>
                <a:gd name="connsiteX10" fmla="*/ 3824720 w 5081154"/>
                <a:gd name="connsiteY10" fmla="*/ 1945178 h 5463886"/>
                <a:gd name="connsiteX11" fmla="*/ 3901959 w 5081154"/>
                <a:gd name="connsiteY11" fmla="*/ 1990379 h 5463886"/>
                <a:gd name="connsiteX12" fmla="*/ 3958936 w 5081154"/>
                <a:gd name="connsiteY12" fmla="*/ 2076450 h 5463886"/>
                <a:gd name="connsiteX13" fmla="*/ 4171257 w 5081154"/>
                <a:gd name="connsiteY13" fmla="*/ 2119053 h 5463886"/>
                <a:gd name="connsiteX14" fmla="*/ 4209530 w 5081154"/>
                <a:gd name="connsiteY14" fmla="*/ 2159749 h 5463886"/>
                <a:gd name="connsiteX15" fmla="*/ 4219055 w 5081154"/>
                <a:gd name="connsiteY15" fmla="*/ 2220709 h 5463886"/>
                <a:gd name="connsiteX16" fmla="*/ 4404013 w 5081154"/>
                <a:gd name="connsiteY16" fmla="*/ 2470266 h 5463886"/>
                <a:gd name="connsiteX17" fmla="*/ 4447309 w 5081154"/>
                <a:gd name="connsiteY17" fmla="*/ 2429741 h 5463886"/>
                <a:gd name="connsiteX18" fmla="*/ 4603172 w 5081154"/>
                <a:gd name="connsiteY18" fmla="*/ 2575214 h 5463886"/>
                <a:gd name="connsiteX19" fmla="*/ 4603172 w 5081154"/>
                <a:gd name="connsiteY19" fmla="*/ 2658341 h 5463886"/>
                <a:gd name="connsiteX20" fmla="*/ 4711584 w 5081154"/>
                <a:gd name="connsiteY20" fmla="*/ 2760345 h 5463886"/>
                <a:gd name="connsiteX21" fmla="*/ 4777220 w 5081154"/>
                <a:gd name="connsiteY21" fmla="*/ 2723629 h 5463886"/>
                <a:gd name="connsiteX22" fmla="*/ 4831772 w 5081154"/>
                <a:gd name="connsiteY22" fmla="*/ 2741468 h 5463886"/>
                <a:gd name="connsiteX23" fmla="*/ 4897755 w 5081154"/>
                <a:gd name="connsiteY23" fmla="*/ 2862522 h 5463886"/>
                <a:gd name="connsiteX24" fmla="*/ 4966854 w 5081154"/>
                <a:gd name="connsiteY24" fmla="*/ 2868237 h 5463886"/>
                <a:gd name="connsiteX25" fmla="*/ 5062277 w 5081154"/>
                <a:gd name="connsiteY25" fmla="*/ 3052156 h 5463886"/>
                <a:gd name="connsiteX26" fmla="*/ 5034395 w 5081154"/>
                <a:gd name="connsiteY26" fmla="*/ 3144634 h 5463886"/>
                <a:gd name="connsiteX27" fmla="*/ 5081154 w 5081154"/>
                <a:gd name="connsiteY27" fmla="*/ 3167496 h 5463886"/>
                <a:gd name="connsiteX28" fmla="*/ 5043920 w 5081154"/>
                <a:gd name="connsiteY28" fmla="*/ 3209404 h 5463886"/>
                <a:gd name="connsiteX29" fmla="*/ 5060372 w 5081154"/>
                <a:gd name="connsiteY29" fmla="*/ 3261014 h 5463886"/>
                <a:gd name="connsiteX30" fmla="*/ 5056562 w 5081154"/>
                <a:gd name="connsiteY30" fmla="*/ 3310024 h 5463886"/>
                <a:gd name="connsiteX31" fmla="*/ 4954731 w 5081154"/>
                <a:gd name="connsiteY31" fmla="*/ 3466061 h 5463886"/>
                <a:gd name="connsiteX32" fmla="*/ 4748645 w 5081154"/>
                <a:gd name="connsiteY32" fmla="*/ 3354532 h 5463886"/>
                <a:gd name="connsiteX33" fmla="*/ 4665518 w 5081154"/>
                <a:gd name="connsiteY33" fmla="*/ 3406486 h 5463886"/>
                <a:gd name="connsiteX34" fmla="*/ 4623954 w 5081154"/>
                <a:gd name="connsiteY34" fmla="*/ 3678209 h 5463886"/>
                <a:gd name="connsiteX35" fmla="*/ 4470861 w 5081154"/>
                <a:gd name="connsiteY35" fmla="*/ 3823855 h 5463886"/>
                <a:gd name="connsiteX36" fmla="*/ 4226155 w 5081154"/>
                <a:gd name="connsiteY36" fmla="*/ 3898669 h 5463886"/>
                <a:gd name="connsiteX37" fmla="*/ 4137313 w 5081154"/>
                <a:gd name="connsiteY37" fmla="*/ 3964825 h 5463886"/>
                <a:gd name="connsiteX38" fmla="*/ 4052281 w 5081154"/>
                <a:gd name="connsiteY38" fmla="*/ 3984567 h 5463886"/>
                <a:gd name="connsiteX39" fmla="*/ 3954260 w 5081154"/>
                <a:gd name="connsiteY39" fmla="*/ 4081894 h 5463886"/>
                <a:gd name="connsiteX40" fmla="*/ 3903864 w 5081154"/>
                <a:gd name="connsiteY40" fmla="*/ 4169179 h 5463886"/>
                <a:gd name="connsiteX41" fmla="*/ 4042063 w 5081154"/>
                <a:gd name="connsiteY41" fmla="*/ 4383232 h 5463886"/>
                <a:gd name="connsiteX42" fmla="*/ 4083800 w 5081154"/>
                <a:gd name="connsiteY42" fmla="*/ 4403839 h 5463886"/>
                <a:gd name="connsiteX43" fmla="*/ 4167793 w 5081154"/>
                <a:gd name="connsiteY43" fmla="*/ 4559877 h 5463886"/>
                <a:gd name="connsiteX44" fmla="*/ 4083627 w 5081154"/>
                <a:gd name="connsiteY44" fmla="*/ 4736523 h 5463886"/>
                <a:gd name="connsiteX45" fmla="*/ 4076007 w 5081154"/>
                <a:gd name="connsiteY45" fmla="*/ 4806315 h 5463886"/>
                <a:gd name="connsiteX46" fmla="*/ 4163810 w 5081154"/>
                <a:gd name="connsiteY46" fmla="*/ 4792459 h 5463886"/>
                <a:gd name="connsiteX47" fmla="*/ 4229965 w 5081154"/>
                <a:gd name="connsiteY47" fmla="*/ 4811164 h 5463886"/>
                <a:gd name="connsiteX48" fmla="*/ 4264082 w 5081154"/>
                <a:gd name="connsiteY48" fmla="*/ 4915246 h 5463886"/>
                <a:gd name="connsiteX49" fmla="*/ 4161732 w 5081154"/>
                <a:gd name="connsiteY49" fmla="*/ 5220220 h 5463886"/>
                <a:gd name="connsiteX50" fmla="*/ 3933305 w 5081154"/>
                <a:gd name="connsiteY50" fmla="*/ 5033010 h 5463886"/>
                <a:gd name="connsiteX51" fmla="*/ 3973830 w 5081154"/>
                <a:gd name="connsiteY51" fmla="*/ 4984000 h 5463886"/>
                <a:gd name="connsiteX52" fmla="*/ 3927763 w 5081154"/>
                <a:gd name="connsiteY52" fmla="*/ 4944341 h 5463886"/>
                <a:gd name="connsiteX53" fmla="*/ 3918238 w 5081154"/>
                <a:gd name="connsiteY53" fmla="*/ 4871605 h 5463886"/>
                <a:gd name="connsiteX54" fmla="*/ 3747135 w 5081154"/>
                <a:gd name="connsiteY54" fmla="*/ 4868661 h 5463886"/>
                <a:gd name="connsiteX55" fmla="*/ 3639415 w 5081154"/>
                <a:gd name="connsiteY55" fmla="*/ 4943475 h 5463886"/>
                <a:gd name="connsiteX56" fmla="*/ 3554556 w 5081154"/>
                <a:gd name="connsiteY56" fmla="*/ 4831946 h 5463886"/>
                <a:gd name="connsiteX57" fmla="*/ 3350548 w 5081154"/>
                <a:gd name="connsiteY57" fmla="*/ 4843203 h 5463886"/>
                <a:gd name="connsiteX58" fmla="*/ 3354358 w 5081154"/>
                <a:gd name="connsiteY58" fmla="*/ 4745182 h 5463886"/>
                <a:gd name="connsiteX59" fmla="*/ 3252181 w 5081154"/>
                <a:gd name="connsiteY59" fmla="*/ 4815840 h 5463886"/>
                <a:gd name="connsiteX60" fmla="*/ 3293918 w 5081154"/>
                <a:gd name="connsiteY60" fmla="*/ 4933950 h 5463886"/>
                <a:gd name="connsiteX61" fmla="*/ 2930236 w 5081154"/>
                <a:gd name="connsiteY61" fmla="*/ 4933950 h 5463886"/>
                <a:gd name="connsiteX62" fmla="*/ 2670463 w 5081154"/>
                <a:gd name="connsiteY62" fmla="*/ 4954732 h 5463886"/>
                <a:gd name="connsiteX63" fmla="*/ 2628900 w 5081154"/>
                <a:gd name="connsiteY63" fmla="*/ 5120986 h 5463886"/>
                <a:gd name="connsiteX64" fmla="*/ 2441863 w 5081154"/>
                <a:gd name="connsiteY64" fmla="*/ 5120986 h 5463886"/>
                <a:gd name="connsiteX65" fmla="*/ 2369127 w 5081154"/>
                <a:gd name="connsiteY65" fmla="*/ 5204114 h 5463886"/>
                <a:gd name="connsiteX66" fmla="*/ 2265218 w 5081154"/>
                <a:gd name="connsiteY66" fmla="*/ 5276850 h 5463886"/>
                <a:gd name="connsiteX67" fmla="*/ 1849581 w 5081154"/>
                <a:gd name="connsiteY67" fmla="*/ 5266459 h 5463886"/>
                <a:gd name="connsiteX68" fmla="*/ 1870363 w 5081154"/>
                <a:gd name="connsiteY68" fmla="*/ 5069032 h 5463886"/>
                <a:gd name="connsiteX69" fmla="*/ 1766454 w 5081154"/>
                <a:gd name="connsiteY69" fmla="*/ 5079423 h 5463886"/>
                <a:gd name="connsiteX70" fmla="*/ 1610590 w 5081154"/>
                <a:gd name="connsiteY70" fmla="*/ 4944341 h 5463886"/>
                <a:gd name="connsiteX71" fmla="*/ 1527463 w 5081154"/>
                <a:gd name="connsiteY71" fmla="*/ 5017077 h 5463886"/>
                <a:gd name="connsiteX72" fmla="*/ 1465118 w 5081154"/>
                <a:gd name="connsiteY72" fmla="*/ 5048250 h 5463886"/>
                <a:gd name="connsiteX73" fmla="*/ 1361209 w 5081154"/>
                <a:gd name="connsiteY73" fmla="*/ 5027468 h 5463886"/>
                <a:gd name="connsiteX74" fmla="*/ 1392381 w 5081154"/>
                <a:gd name="connsiteY74" fmla="*/ 5193723 h 5463886"/>
                <a:gd name="connsiteX75" fmla="*/ 1340427 w 5081154"/>
                <a:gd name="connsiteY75" fmla="*/ 5318414 h 5463886"/>
                <a:gd name="connsiteX76" fmla="*/ 1153390 w 5081154"/>
                <a:gd name="connsiteY76" fmla="*/ 5463886 h 5463886"/>
                <a:gd name="connsiteX77" fmla="*/ 1049481 w 5081154"/>
                <a:gd name="connsiteY77" fmla="*/ 5453496 h 5463886"/>
                <a:gd name="connsiteX78" fmla="*/ 1143000 w 5081154"/>
                <a:gd name="connsiteY78" fmla="*/ 5276850 h 5463886"/>
                <a:gd name="connsiteX79" fmla="*/ 997527 w 5081154"/>
                <a:gd name="connsiteY79" fmla="*/ 5339196 h 5463886"/>
                <a:gd name="connsiteX80" fmla="*/ 955963 w 5081154"/>
                <a:gd name="connsiteY80" fmla="*/ 5224896 h 5463886"/>
                <a:gd name="connsiteX81" fmla="*/ 997527 w 5081154"/>
                <a:gd name="connsiteY81" fmla="*/ 5152159 h 5463886"/>
                <a:gd name="connsiteX82" fmla="*/ 924790 w 5081154"/>
                <a:gd name="connsiteY82" fmla="*/ 5110596 h 5463886"/>
                <a:gd name="connsiteX83" fmla="*/ 862445 w 5081154"/>
                <a:gd name="connsiteY83" fmla="*/ 5058641 h 5463886"/>
                <a:gd name="connsiteX84" fmla="*/ 779318 w 5081154"/>
                <a:gd name="connsiteY84" fmla="*/ 5006686 h 5463886"/>
                <a:gd name="connsiteX85" fmla="*/ 675409 w 5081154"/>
                <a:gd name="connsiteY85" fmla="*/ 4892386 h 5463886"/>
                <a:gd name="connsiteX86" fmla="*/ 602672 w 5081154"/>
                <a:gd name="connsiteY86" fmla="*/ 5027468 h 5463886"/>
                <a:gd name="connsiteX87" fmla="*/ 415636 w 5081154"/>
                <a:gd name="connsiteY87" fmla="*/ 5027468 h 5463886"/>
                <a:gd name="connsiteX88" fmla="*/ 353290 w 5081154"/>
                <a:gd name="connsiteY88" fmla="*/ 4965123 h 5463886"/>
                <a:gd name="connsiteX89" fmla="*/ 488372 w 5081154"/>
                <a:gd name="connsiteY89" fmla="*/ 4892386 h 5463886"/>
                <a:gd name="connsiteX90" fmla="*/ 633845 w 5081154"/>
                <a:gd name="connsiteY90" fmla="*/ 4902777 h 5463886"/>
                <a:gd name="connsiteX91" fmla="*/ 748145 w 5081154"/>
                <a:gd name="connsiteY91" fmla="*/ 4798868 h 5463886"/>
                <a:gd name="connsiteX92" fmla="*/ 852054 w 5081154"/>
                <a:gd name="connsiteY92" fmla="*/ 4830041 h 5463886"/>
                <a:gd name="connsiteX93" fmla="*/ 955963 w 5081154"/>
                <a:gd name="connsiteY93" fmla="*/ 4788477 h 5463886"/>
                <a:gd name="connsiteX94" fmla="*/ 976745 w 5081154"/>
                <a:gd name="connsiteY94" fmla="*/ 4861214 h 5463886"/>
                <a:gd name="connsiteX95" fmla="*/ 1039090 w 5081154"/>
                <a:gd name="connsiteY95" fmla="*/ 4694959 h 5463886"/>
                <a:gd name="connsiteX96" fmla="*/ 966354 w 5081154"/>
                <a:gd name="connsiteY96" fmla="*/ 4622223 h 5463886"/>
                <a:gd name="connsiteX97" fmla="*/ 1039090 w 5081154"/>
                <a:gd name="connsiteY97" fmla="*/ 4539096 h 5463886"/>
                <a:gd name="connsiteX98" fmla="*/ 976745 w 5081154"/>
                <a:gd name="connsiteY98" fmla="*/ 4435186 h 5463886"/>
                <a:gd name="connsiteX99" fmla="*/ 997527 w 5081154"/>
                <a:gd name="connsiteY99" fmla="*/ 4341668 h 5463886"/>
                <a:gd name="connsiteX100" fmla="*/ 1028700 w 5081154"/>
                <a:gd name="connsiteY100" fmla="*/ 4102677 h 5463886"/>
                <a:gd name="connsiteX101" fmla="*/ 935181 w 5081154"/>
                <a:gd name="connsiteY101" fmla="*/ 3676650 h 5463886"/>
                <a:gd name="connsiteX102" fmla="*/ 987136 w 5081154"/>
                <a:gd name="connsiteY102" fmla="*/ 3531177 h 5463886"/>
                <a:gd name="connsiteX103" fmla="*/ 1080654 w 5081154"/>
                <a:gd name="connsiteY103" fmla="*/ 3479223 h 5463886"/>
                <a:gd name="connsiteX104" fmla="*/ 1101436 w 5081154"/>
                <a:gd name="connsiteY104" fmla="*/ 3520786 h 5463886"/>
                <a:gd name="connsiteX105" fmla="*/ 1246909 w 5081154"/>
                <a:gd name="connsiteY105" fmla="*/ 3406486 h 5463886"/>
                <a:gd name="connsiteX106" fmla="*/ 1288472 w 5081154"/>
                <a:gd name="connsiteY106" fmla="*/ 3240232 h 5463886"/>
                <a:gd name="connsiteX107" fmla="*/ 1236518 w 5081154"/>
                <a:gd name="connsiteY107" fmla="*/ 3125932 h 5463886"/>
                <a:gd name="connsiteX108" fmla="*/ 1340427 w 5081154"/>
                <a:gd name="connsiteY108" fmla="*/ 3157105 h 5463886"/>
                <a:gd name="connsiteX109" fmla="*/ 1444336 w 5081154"/>
                <a:gd name="connsiteY109" fmla="*/ 3157105 h 5463886"/>
                <a:gd name="connsiteX110" fmla="*/ 1465118 w 5081154"/>
                <a:gd name="connsiteY110" fmla="*/ 3136323 h 5463886"/>
                <a:gd name="connsiteX111" fmla="*/ 1413163 w 5081154"/>
                <a:gd name="connsiteY111" fmla="*/ 2990850 h 5463886"/>
                <a:gd name="connsiteX112" fmla="*/ 1454727 w 5081154"/>
                <a:gd name="connsiteY112" fmla="*/ 2793423 h 5463886"/>
                <a:gd name="connsiteX113" fmla="*/ 1371600 w 5081154"/>
                <a:gd name="connsiteY113" fmla="*/ 2575214 h 5463886"/>
                <a:gd name="connsiteX114" fmla="*/ 1267690 w 5081154"/>
                <a:gd name="connsiteY114" fmla="*/ 2564823 h 5463886"/>
                <a:gd name="connsiteX115" fmla="*/ 1205345 w 5081154"/>
                <a:gd name="connsiteY115" fmla="*/ 2450523 h 5463886"/>
                <a:gd name="connsiteX116" fmla="*/ 1278081 w 5081154"/>
                <a:gd name="connsiteY116" fmla="*/ 2346614 h 5463886"/>
                <a:gd name="connsiteX117" fmla="*/ 1132609 w 5081154"/>
                <a:gd name="connsiteY117" fmla="*/ 2211532 h 5463886"/>
                <a:gd name="connsiteX118" fmla="*/ 1132609 w 5081154"/>
                <a:gd name="connsiteY118" fmla="*/ 2086841 h 5463886"/>
                <a:gd name="connsiteX119" fmla="*/ 1132609 w 5081154"/>
                <a:gd name="connsiteY119" fmla="*/ 2086841 h 5463886"/>
                <a:gd name="connsiteX120" fmla="*/ 1163781 w 5081154"/>
                <a:gd name="connsiteY120" fmla="*/ 1962150 h 5463886"/>
                <a:gd name="connsiteX121" fmla="*/ 1132609 w 5081154"/>
                <a:gd name="connsiteY121" fmla="*/ 1879023 h 5463886"/>
                <a:gd name="connsiteX122" fmla="*/ 1132609 w 5081154"/>
                <a:gd name="connsiteY122" fmla="*/ 1785505 h 5463886"/>
                <a:gd name="connsiteX123" fmla="*/ 1070263 w 5081154"/>
                <a:gd name="connsiteY123" fmla="*/ 1754332 h 5463886"/>
                <a:gd name="connsiteX124" fmla="*/ 955963 w 5081154"/>
                <a:gd name="connsiteY124" fmla="*/ 1816677 h 5463886"/>
                <a:gd name="connsiteX125" fmla="*/ 914400 w 5081154"/>
                <a:gd name="connsiteY125" fmla="*/ 1650423 h 5463886"/>
                <a:gd name="connsiteX126" fmla="*/ 841663 w 5081154"/>
                <a:gd name="connsiteY126" fmla="*/ 1421823 h 5463886"/>
                <a:gd name="connsiteX127" fmla="*/ 654627 w 5081154"/>
                <a:gd name="connsiteY127" fmla="*/ 1328305 h 5463886"/>
                <a:gd name="connsiteX128" fmla="*/ 342900 w 5081154"/>
                <a:gd name="connsiteY128" fmla="*/ 1307523 h 5463886"/>
                <a:gd name="connsiteX129" fmla="*/ 394854 w 5081154"/>
                <a:gd name="connsiteY129" fmla="*/ 1473777 h 5463886"/>
                <a:gd name="connsiteX130" fmla="*/ 270163 w 5081154"/>
                <a:gd name="connsiteY130" fmla="*/ 1546514 h 5463886"/>
                <a:gd name="connsiteX131" fmla="*/ 51954 w 5081154"/>
                <a:gd name="connsiteY131" fmla="*/ 1619250 h 5463886"/>
                <a:gd name="connsiteX132" fmla="*/ 114300 w 5081154"/>
                <a:gd name="connsiteY132" fmla="*/ 1359477 h 5463886"/>
                <a:gd name="connsiteX133" fmla="*/ 10390 w 5081154"/>
                <a:gd name="connsiteY133" fmla="*/ 1099705 h 5463886"/>
                <a:gd name="connsiteX134" fmla="*/ 0 w 5081154"/>
                <a:gd name="connsiteY134" fmla="*/ 798368 h 5463886"/>
                <a:gd name="connsiteX135" fmla="*/ 270163 w 5081154"/>
                <a:gd name="connsiteY135" fmla="*/ 673677 h 5463886"/>
                <a:gd name="connsiteX136" fmla="*/ 571500 w 5081154"/>
                <a:gd name="connsiteY136" fmla="*/ 746414 h 5463886"/>
                <a:gd name="connsiteX137" fmla="*/ 571500 w 5081154"/>
                <a:gd name="connsiteY137" fmla="*/ 538596 h 5463886"/>
                <a:gd name="connsiteX138" fmla="*/ 852054 w 5081154"/>
                <a:gd name="connsiteY138" fmla="*/ 226868 h 5463886"/>
                <a:gd name="connsiteX139" fmla="*/ 1111827 w 5081154"/>
                <a:gd name="connsiteY139" fmla="*/ 112568 h 5463886"/>
                <a:gd name="connsiteX140" fmla="*/ 1211060 w 5081154"/>
                <a:gd name="connsiteY140" fmla="*/ 0 h 5463886"/>
                <a:gd name="connsiteX141" fmla="*/ 1289165 w 5081154"/>
                <a:gd name="connsiteY141" fmla="*/ 31864 h 5463886"/>
                <a:gd name="connsiteX142" fmla="*/ 1325360 w 5081154"/>
                <a:gd name="connsiteY142" fmla="*/ 79489 h 5463886"/>
                <a:gd name="connsiteX143" fmla="*/ 1432040 w 5081154"/>
                <a:gd name="connsiteY143" fmla="*/ 129019 h 5463886"/>
                <a:gd name="connsiteX144" fmla="*/ 1492480 w 5081154"/>
                <a:gd name="connsiteY144" fmla="*/ 233796 h 5463886"/>
                <a:gd name="connsiteX145" fmla="*/ 1489190 w 5081154"/>
                <a:gd name="connsiteY145" fmla="*/ 285229 h 5463886"/>
                <a:gd name="connsiteX146" fmla="*/ 1694930 w 5081154"/>
                <a:gd name="connsiteY146" fmla="*/ 393814 h 5463886"/>
                <a:gd name="connsiteX147" fmla="*/ 1694930 w 5081154"/>
                <a:gd name="connsiteY147" fmla="*/ 523354 h 5463886"/>
                <a:gd name="connsiteX148" fmla="*/ 1710516 w 5081154"/>
                <a:gd name="connsiteY148" fmla="*/ 585874 h 5463886"/>
                <a:gd name="connsiteX149" fmla="*/ 1769225 w 5081154"/>
                <a:gd name="connsiteY149" fmla="*/ 576694 h 5463886"/>
                <a:gd name="connsiteX150" fmla="*/ 1803515 w 5081154"/>
                <a:gd name="connsiteY150" fmla="*/ 618604 h 5463886"/>
                <a:gd name="connsiteX151" fmla="*/ 1830185 w 5081154"/>
                <a:gd name="connsiteY151" fmla="*/ 559549 h 5463886"/>
                <a:gd name="connsiteX152" fmla="*/ 1921625 w 5081154"/>
                <a:gd name="connsiteY152" fmla="*/ 570979 h 5463886"/>
                <a:gd name="connsiteX153" fmla="*/ 1948295 w 5081154"/>
                <a:gd name="connsiteY153" fmla="*/ 511924 h 5463886"/>
                <a:gd name="connsiteX154" fmla="*/ 1870190 w 5081154"/>
                <a:gd name="connsiteY154" fmla="*/ 470014 h 5463886"/>
                <a:gd name="connsiteX155" fmla="*/ 1820660 w 5081154"/>
                <a:gd name="connsiteY155" fmla="*/ 388099 h 5463886"/>
                <a:gd name="connsiteX156" fmla="*/ 1836593 w 5081154"/>
                <a:gd name="connsiteY156" fmla="*/ 347749 h 5463886"/>
                <a:gd name="connsiteX157" fmla="*/ 1976870 w 5081154"/>
                <a:gd name="connsiteY157" fmla="*/ 315709 h 5463886"/>
                <a:gd name="connsiteX158" fmla="*/ 2009255 w 5081154"/>
                <a:gd name="connsiteY158" fmla="*/ 344284 h 5463886"/>
                <a:gd name="connsiteX159" fmla="*/ 2070215 w 5081154"/>
                <a:gd name="connsiteY159" fmla="*/ 344284 h 5463886"/>
                <a:gd name="connsiteX160" fmla="*/ 2098790 w 5081154"/>
                <a:gd name="connsiteY160" fmla="*/ 382384 h 5463886"/>
                <a:gd name="connsiteX161" fmla="*/ 2138795 w 5081154"/>
                <a:gd name="connsiteY161" fmla="*/ 361429 h 5463886"/>
                <a:gd name="connsiteX162" fmla="*/ 2176895 w 5081154"/>
                <a:gd name="connsiteY162" fmla="*/ 384289 h 5463886"/>
                <a:gd name="connsiteX163" fmla="*/ 2235950 w 5081154"/>
                <a:gd name="connsiteY163" fmla="*/ 386194 h 5463886"/>
                <a:gd name="connsiteX164" fmla="*/ 2272145 w 5081154"/>
                <a:gd name="connsiteY164" fmla="*/ 441439 h 5463886"/>
                <a:gd name="connsiteX165" fmla="*/ 2278380 w 5081154"/>
                <a:gd name="connsiteY165" fmla="*/ 529936 h 5463886"/>
                <a:gd name="connsiteX166" fmla="*/ 2321675 w 5081154"/>
                <a:gd name="connsiteY166" fmla="*/ 500494 h 5463886"/>
                <a:gd name="connsiteX167" fmla="*/ 2371205 w 5081154"/>
                <a:gd name="connsiteY167" fmla="*/ 523354 h 5463886"/>
                <a:gd name="connsiteX168" fmla="*/ 2401685 w 5081154"/>
                <a:gd name="connsiteY168" fmla="*/ 403339 h 5463886"/>
                <a:gd name="connsiteX169" fmla="*/ 2375015 w 5081154"/>
                <a:gd name="connsiteY169" fmla="*/ 235699 h 5463886"/>
                <a:gd name="connsiteX170" fmla="*/ 2392160 w 5081154"/>
                <a:gd name="connsiteY170" fmla="*/ 176644 h 5463886"/>
                <a:gd name="connsiteX171" fmla="*/ 2543001 w 5081154"/>
                <a:gd name="connsiteY171" fmla="*/ 128501 h 5463886"/>
                <a:gd name="connsiteX172" fmla="*/ 2580755 w 5081154"/>
                <a:gd name="connsiteY172" fmla="*/ 163309 h 5463886"/>
                <a:gd name="connsiteX173" fmla="*/ 2573135 w 5081154"/>
                <a:gd name="connsiteY173" fmla="*/ 266179 h 5463886"/>
                <a:gd name="connsiteX174" fmla="*/ 2628380 w 5081154"/>
                <a:gd name="connsiteY174" fmla="*/ 292849 h 5463886"/>
                <a:gd name="connsiteX175" fmla="*/ 2667519 w 5081154"/>
                <a:gd name="connsiteY175" fmla="*/ 355369 h 5463886"/>
                <a:gd name="connsiteX176" fmla="*/ 2662670 w 5081154"/>
                <a:gd name="connsiteY176" fmla="*/ 353809 h 5463886"/>
                <a:gd name="connsiteX177" fmla="*/ 2943398 w 5081154"/>
                <a:gd name="connsiteY177" fmla="*/ 307051 h 5463886"/>
                <a:gd name="connsiteX178" fmla="*/ 2978900 w 5081154"/>
                <a:gd name="connsiteY178" fmla="*/ 344284 h 5463886"/>
                <a:gd name="connsiteX179" fmla="*/ 3076055 w 5081154"/>
                <a:gd name="connsiteY179" fmla="*/ 290944 h 5463886"/>
                <a:gd name="connsiteX180" fmla="*/ 3125585 w 5081154"/>
                <a:gd name="connsiteY180" fmla="*/ 351904 h 5463886"/>
                <a:gd name="connsiteX181" fmla="*/ 3125585 w 5081154"/>
                <a:gd name="connsiteY181" fmla="*/ 416674 h 5463886"/>
                <a:gd name="connsiteX182" fmla="*/ 3265170 w 5081154"/>
                <a:gd name="connsiteY182" fmla="*/ 480233 h 5463886"/>
                <a:gd name="connsiteX183" fmla="*/ 3287510 w 5081154"/>
                <a:gd name="connsiteY183" fmla="*/ 538594 h 5463886"/>
                <a:gd name="connsiteX184" fmla="*/ 3247678 w 5081154"/>
                <a:gd name="connsiteY184" fmla="*/ 571500 h 5463886"/>
                <a:gd name="connsiteX185" fmla="*/ 3358861 w 5081154"/>
                <a:gd name="connsiteY185" fmla="*/ 710219 h 5463886"/>
                <a:gd name="connsiteX186" fmla="*/ 3359900 w 5081154"/>
                <a:gd name="connsiteY186" fmla="*/ 828154 h 5463886"/>
                <a:gd name="connsiteX187" fmla="*/ 3411335 w 5081154"/>
                <a:gd name="connsiteY187" fmla="*/ 860539 h 5463886"/>
                <a:gd name="connsiteX188" fmla="*/ 3436446 w 5081154"/>
                <a:gd name="connsiteY188" fmla="*/ 919422 h 5463886"/>
                <a:gd name="connsiteX189" fmla="*/ 3647209 w 5081154"/>
                <a:gd name="connsiteY189" fmla="*/ 1037359 h 5463886"/>
                <a:gd name="connsiteX190" fmla="*/ 3643745 w 5081154"/>
                <a:gd name="connsiteY190" fmla="*/ 1098664 h 5463886"/>
                <a:gd name="connsiteX191" fmla="*/ 3706783 w 5081154"/>
                <a:gd name="connsiteY191" fmla="*/ 1141095 h 5463886"/>
                <a:gd name="connsiteX0" fmla="*/ 3706783 w 5081154"/>
                <a:gd name="connsiteY0" fmla="*/ 1141095 h 5463886"/>
                <a:gd name="connsiteX1" fmla="*/ 3647209 w 5081154"/>
                <a:gd name="connsiteY1" fmla="*/ 1276350 h 5463886"/>
                <a:gd name="connsiteX2" fmla="*/ 3633874 w 5081154"/>
                <a:gd name="connsiteY2" fmla="*/ 1352723 h 5463886"/>
                <a:gd name="connsiteX3" fmla="*/ 3566852 w 5081154"/>
                <a:gd name="connsiteY3" fmla="*/ 1411605 h 5463886"/>
                <a:gd name="connsiteX4" fmla="*/ 3595254 w 5081154"/>
                <a:gd name="connsiteY4" fmla="*/ 1494559 h 5463886"/>
                <a:gd name="connsiteX5" fmla="*/ 3678381 w 5081154"/>
                <a:gd name="connsiteY5" fmla="*/ 1525732 h 5463886"/>
                <a:gd name="connsiteX6" fmla="*/ 3688772 w 5081154"/>
                <a:gd name="connsiteY6" fmla="*/ 1640032 h 5463886"/>
                <a:gd name="connsiteX7" fmla="*/ 3733107 w 5081154"/>
                <a:gd name="connsiteY7" fmla="*/ 1658043 h 5463886"/>
                <a:gd name="connsiteX8" fmla="*/ 3758911 w 5081154"/>
                <a:gd name="connsiteY8" fmla="*/ 1778751 h 5463886"/>
                <a:gd name="connsiteX9" fmla="*/ 3791642 w 5081154"/>
                <a:gd name="connsiteY9" fmla="*/ 1787236 h 5463886"/>
                <a:gd name="connsiteX10" fmla="*/ 3824720 w 5081154"/>
                <a:gd name="connsiteY10" fmla="*/ 1945178 h 5463886"/>
                <a:gd name="connsiteX11" fmla="*/ 3901959 w 5081154"/>
                <a:gd name="connsiteY11" fmla="*/ 1990379 h 5463886"/>
                <a:gd name="connsiteX12" fmla="*/ 3958936 w 5081154"/>
                <a:gd name="connsiteY12" fmla="*/ 2076450 h 5463886"/>
                <a:gd name="connsiteX13" fmla="*/ 4171257 w 5081154"/>
                <a:gd name="connsiteY13" fmla="*/ 2119053 h 5463886"/>
                <a:gd name="connsiteX14" fmla="*/ 4209530 w 5081154"/>
                <a:gd name="connsiteY14" fmla="*/ 2159749 h 5463886"/>
                <a:gd name="connsiteX15" fmla="*/ 4219055 w 5081154"/>
                <a:gd name="connsiteY15" fmla="*/ 2220709 h 5463886"/>
                <a:gd name="connsiteX16" fmla="*/ 4404013 w 5081154"/>
                <a:gd name="connsiteY16" fmla="*/ 2470266 h 5463886"/>
                <a:gd name="connsiteX17" fmla="*/ 4447309 w 5081154"/>
                <a:gd name="connsiteY17" fmla="*/ 2429741 h 5463886"/>
                <a:gd name="connsiteX18" fmla="*/ 4603172 w 5081154"/>
                <a:gd name="connsiteY18" fmla="*/ 2575214 h 5463886"/>
                <a:gd name="connsiteX19" fmla="*/ 4603172 w 5081154"/>
                <a:gd name="connsiteY19" fmla="*/ 2658341 h 5463886"/>
                <a:gd name="connsiteX20" fmla="*/ 4711584 w 5081154"/>
                <a:gd name="connsiteY20" fmla="*/ 2760345 h 5463886"/>
                <a:gd name="connsiteX21" fmla="*/ 4777220 w 5081154"/>
                <a:gd name="connsiteY21" fmla="*/ 2723629 h 5463886"/>
                <a:gd name="connsiteX22" fmla="*/ 4831772 w 5081154"/>
                <a:gd name="connsiteY22" fmla="*/ 2741468 h 5463886"/>
                <a:gd name="connsiteX23" fmla="*/ 4897755 w 5081154"/>
                <a:gd name="connsiteY23" fmla="*/ 2862522 h 5463886"/>
                <a:gd name="connsiteX24" fmla="*/ 4966854 w 5081154"/>
                <a:gd name="connsiteY24" fmla="*/ 2868237 h 5463886"/>
                <a:gd name="connsiteX25" fmla="*/ 5062277 w 5081154"/>
                <a:gd name="connsiteY25" fmla="*/ 3052156 h 5463886"/>
                <a:gd name="connsiteX26" fmla="*/ 5034395 w 5081154"/>
                <a:gd name="connsiteY26" fmla="*/ 3144634 h 5463886"/>
                <a:gd name="connsiteX27" fmla="*/ 5081154 w 5081154"/>
                <a:gd name="connsiteY27" fmla="*/ 3167496 h 5463886"/>
                <a:gd name="connsiteX28" fmla="*/ 5043920 w 5081154"/>
                <a:gd name="connsiteY28" fmla="*/ 3209404 h 5463886"/>
                <a:gd name="connsiteX29" fmla="*/ 5060372 w 5081154"/>
                <a:gd name="connsiteY29" fmla="*/ 3261014 h 5463886"/>
                <a:gd name="connsiteX30" fmla="*/ 5056562 w 5081154"/>
                <a:gd name="connsiteY30" fmla="*/ 3310024 h 5463886"/>
                <a:gd name="connsiteX31" fmla="*/ 4954731 w 5081154"/>
                <a:gd name="connsiteY31" fmla="*/ 3466061 h 5463886"/>
                <a:gd name="connsiteX32" fmla="*/ 4748645 w 5081154"/>
                <a:gd name="connsiteY32" fmla="*/ 3354532 h 5463886"/>
                <a:gd name="connsiteX33" fmla="*/ 4665518 w 5081154"/>
                <a:gd name="connsiteY33" fmla="*/ 3406486 h 5463886"/>
                <a:gd name="connsiteX34" fmla="*/ 4623954 w 5081154"/>
                <a:gd name="connsiteY34" fmla="*/ 3678209 h 5463886"/>
                <a:gd name="connsiteX35" fmla="*/ 4470861 w 5081154"/>
                <a:gd name="connsiteY35" fmla="*/ 3823855 h 5463886"/>
                <a:gd name="connsiteX36" fmla="*/ 4226155 w 5081154"/>
                <a:gd name="connsiteY36" fmla="*/ 3898669 h 5463886"/>
                <a:gd name="connsiteX37" fmla="*/ 4137313 w 5081154"/>
                <a:gd name="connsiteY37" fmla="*/ 3964825 h 5463886"/>
                <a:gd name="connsiteX38" fmla="*/ 4052281 w 5081154"/>
                <a:gd name="connsiteY38" fmla="*/ 3984567 h 5463886"/>
                <a:gd name="connsiteX39" fmla="*/ 3954260 w 5081154"/>
                <a:gd name="connsiteY39" fmla="*/ 4081894 h 5463886"/>
                <a:gd name="connsiteX40" fmla="*/ 3903864 w 5081154"/>
                <a:gd name="connsiteY40" fmla="*/ 4169179 h 5463886"/>
                <a:gd name="connsiteX41" fmla="*/ 4042063 w 5081154"/>
                <a:gd name="connsiteY41" fmla="*/ 4383232 h 5463886"/>
                <a:gd name="connsiteX42" fmla="*/ 4083800 w 5081154"/>
                <a:gd name="connsiteY42" fmla="*/ 4403839 h 5463886"/>
                <a:gd name="connsiteX43" fmla="*/ 4167793 w 5081154"/>
                <a:gd name="connsiteY43" fmla="*/ 4559877 h 5463886"/>
                <a:gd name="connsiteX44" fmla="*/ 4083627 w 5081154"/>
                <a:gd name="connsiteY44" fmla="*/ 4736523 h 5463886"/>
                <a:gd name="connsiteX45" fmla="*/ 4076007 w 5081154"/>
                <a:gd name="connsiteY45" fmla="*/ 4806315 h 5463886"/>
                <a:gd name="connsiteX46" fmla="*/ 4163810 w 5081154"/>
                <a:gd name="connsiteY46" fmla="*/ 4792459 h 5463886"/>
                <a:gd name="connsiteX47" fmla="*/ 4229965 w 5081154"/>
                <a:gd name="connsiteY47" fmla="*/ 4811164 h 5463886"/>
                <a:gd name="connsiteX48" fmla="*/ 4264082 w 5081154"/>
                <a:gd name="connsiteY48" fmla="*/ 4915246 h 5463886"/>
                <a:gd name="connsiteX49" fmla="*/ 4161732 w 5081154"/>
                <a:gd name="connsiteY49" fmla="*/ 5220220 h 5463886"/>
                <a:gd name="connsiteX50" fmla="*/ 3933305 w 5081154"/>
                <a:gd name="connsiteY50" fmla="*/ 5033010 h 5463886"/>
                <a:gd name="connsiteX51" fmla="*/ 3973830 w 5081154"/>
                <a:gd name="connsiteY51" fmla="*/ 4984000 h 5463886"/>
                <a:gd name="connsiteX52" fmla="*/ 3927763 w 5081154"/>
                <a:gd name="connsiteY52" fmla="*/ 4944341 h 5463886"/>
                <a:gd name="connsiteX53" fmla="*/ 3918238 w 5081154"/>
                <a:gd name="connsiteY53" fmla="*/ 4871605 h 5463886"/>
                <a:gd name="connsiteX54" fmla="*/ 3747135 w 5081154"/>
                <a:gd name="connsiteY54" fmla="*/ 4868661 h 5463886"/>
                <a:gd name="connsiteX55" fmla="*/ 3639415 w 5081154"/>
                <a:gd name="connsiteY55" fmla="*/ 4943475 h 5463886"/>
                <a:gd name="connsiteX56" fmla="*/ 3554556 w 5081154"/>
                <a:gd name="connsiteY56" fmla="*/ 4831946 h 5463886"/>
                <a:gd name="connsiteX57" fmla="*/ 3350548 w 5081154"/>
                <a:gd name="connsiteY57" fmla="*/ 4843203 h 5463886"/>
                <a:gd name="connsiteX58" fmla="*/ 3354358 w 5081154"/>
                <a:gd name="connsiteY58" fmla="*/ 4745182 h 5463886"/>
                <a:gd name="connsiteX59" fmla="*/ 3252181 w 5081154"/>
                <a:gd name="connsiteY59" fmla="*/ 4815840 h 5463886"/>
                <a:gd name="connsiteX60" fmla="*/ 3286298 w 5081154"/>
                <a:gd name="connsiteY60" fmla="*/ 4947285 h 5463886"/>
                <a:gd name="connsiteX61" fmla="*/ 2930236 w 5081154"/>
                <a:gd name="connsiteY61" fmla="*/ 4933950 h 5463886"/>
                <a:gd name="connsiteX62" fmla="*/ 2670463 w 5081154"/>
                <a:gd name="connsiteY62" fmla="*/ 4954732 h 5463886"/>
                <a:gd name="connsiteX63" fmla="*/ 2628900 w 5081154"/>
                <a:gd name="connsiteY63" fmla="*/ 5120986 h 5463886"/>
                <a:gd name="connsiteX64" fmla="*/ 2441863 w 5081154"/>
                <a:gd name="connsiteY64" fmla="*/ 5120986 h 5463886"/>
                <a:gd name="connsiteX65" fmla="*/ 2369127 w 5081154"/>
                <a:gd name="connsiteY65" fmla="*/ 5204114 h 5463886"/>
                <a:gd name="connsiteX66" fmla="*/ 2265218 w 5081154"/>
                <a:gd name="connsiteY66" fmla="*/ 5276850 h 5463886"/>
                <a:gd name="connsiteX67" fmla="*/ 1849581 w 5081154"/>
                <a:gd name="connsiteY67" fmla="*/ 5266459 h 5463886"/>
                <a:gd name="connsiteX68" fmla="*/ 1870363 w 5081154"/>
                <a:gd name="connsiteY68" fmla="*/ 5069032 h 5463886"/>
                <a:gd name="connsiteX69" fmla="*/ 1766454 w 5081154"/>
                <a:gd name="connsiteY69" fmla="*/ 5079423 h 5463886"/>
                <a:gd name="connsiteX70" fmla="*/ 1610590 w 5081154"/>
                <a:gd name="connsiteY70" fmla="*/ 4944341 h 5463886"/>
                <a:gd name="connsiteX71" fmla="*/ 1527463 w 5081154"/>
                <a:gd name="connsiteY71" fmla="*/ 5017077 h 5463886"/>
                <a:gd name="connsiteX72" fmla="*/ 1465118 w 5081154"/>
                <a:gd name="connsiteY72" fmla="*/ 5048250 h 5463886"/>
                <a:gd name="connsiteX73" fmla="*/ 1361209 w 5081154"/>
                <a:gd name="connsiteY73" fmla="*/ 5027468 h 5463886"/>
                <a:gd name="connsiteX74" fmla="*/ 1392381 w 5081154"/>
                <a:gd name="connsiteY74" fmla="*/ 5193723 h 5463886"/>
                <a:gd name="connsiteX75" fmla="*/ 1340427 w 5081154"/>
                <a:gd name="connsiteY75" fmla="*/ 5318414 h 5463886"/>
                <a:gd name="connsiteX76" fmla="*/ 1153390 w 5081154"/>
                <a:gd name="connsiteY76" fmla="*/ 5463886 h 5463886"/>
                <a:gd name="connsiteX77" fmla="*/ 1049481 w 5081154"/>
                <a:gd name="connsiteY77" fmla="*/ 5453496 h 5463886"/>
                <a:gd name="connsiteX78" fmla="*/ 1143000 w 5081154"/>
                <a:gd name="connsiteY78" fmla="*/ 5276850 h 5463886"/>
                <a:gd name="connsiteX79" fmla="*/ 997527 w 5081154"/>
                <a:gd name="connsiteY79" fmla="*/ 5339196 h 5463886"/>
                <a:gd name="connsiteX80" fmla="*/ 955963 w 5081154"/>
                <a:gd name="connsiteY80" fmla="*/ 5224896 h 5463886"/>
                <a:gd name="connsiteX81" fmla="*/ 997527 w 5081154"/>
                <a:gd name="connsiteY81" fmla="*/ 5152159 h 5463886"/>
                <a:gd name="connsiteX82" fmla="*/ 924790 w 5081154"/>
                <a:gd name="connsiteY82" fmla="*/ 5110596 h 5463886"/>
                <a:gd name="connsiteX83" fmla="*/ 862445 w 5081154"/>
                <a:gd name="connsiteY83" fmla="*/ 5058641 h 5463886"/>
                <a:gd name="connsiteX84" fmla="*/ 779318 w 5081154"/>
                <a:gd name="connsiteY84" fmla="*/ 5006686 h 5463886"/>
                <a:gd name="connsiteX85" fmla="*/ 675409 w 5081154"/>
                <a:gd name="connsiteY85" fmla="*/ 4892386 h 5463886"/>
                <a:gd name="connsiteX86" fmla="*/ 602672 w 5081154"/>
                <a:gd name="connsiteY86" fmla="*/ 5027468 h 5463886"/>
                <a:gd name="connsiteX87" fmla="*/ 415636 w 5081154"/>
                <a:gd name="connsiteY87" fmla="*/ 5027468 h 5463886"/>
                <a:gd name="connsiteX88" fmla="*/ 353290 w 5081154"/>
                <a:gd name="connsiteY88" fmla="*/ 4965123 h 5463886"/>
                <a:gd name="connsiteX89" fmla="*/ 488372 w 5081154"/>
                <a:gd name="connsiteY89" fmla="*/ 4892386 h 5463886"/>
                <a:gd name="connsiteX90" fmla="*/ 633845 w 5081154"/>
                <a:gd name="connsiteY90" fmla="*/ 4902777 h 5463886"/>
                <a:gd name="connsiteX91" fmla="*/ 748145 w 5081154"/>
                <a:gd name="connsiteY91" fmla="*/ 4798868 h 5463886"/>
                <a:gd name="connsiteX92" fmla="*/ 852054 w 5081154"/>
                <a:gd name="connsiteY92" fmla="*/ 4830041 h 5463886"/>
                <a:gd name="connsiteX93" fmla="*/ 955963 w 5081154"/>
                <a:gd name="connsiteY93" fmla="*/ 4788477 h 5463886"/>
                <a:gd name="connsiteX94" fmla="*/ 976745 w 5081154"/>
                <a:gd name="connsiteY94" fmla="*/ 4861214 h 5463886"/>
                <a:gd name="connsiteX95" fmla="*/ 1039090 w 5081154"/>
                <a:gd name="connsiteY95" fmla="*/ 4694959 h 5463886"/>
                <a:gd name="connsiteX96" fmla="*/ 966354 w 5081154"/>
                <a:gd name="connsiteY96" fmla="*/ 4622223 h 5463886"/>
                <a:gd name="connsiteX97" fmla="*/ 1039090 w 5081154"/>
                <a:gd name="connsiteY97" fmla="*/ 4539096 h 5463886"/>
                <a:gd name="connsiteX98" fmla="*/ 976745 w 5081154"/>
                <a:gd name="connsiteY98" fmla="*/ 4435186 h 5463886"/>
                <a:gd name="connsiteX99" fmla="*/ 997527 w 5081154"/>
                <a:gd name="connsiteY99" fmla="*/ 4341668 h 5463886"/>
                <a:gd name="connsiteX100" fmla="*/ 1028700 w 5081154"/>
                <a:gd name="connsiteY100" fmla="*/ 4102677 h 5463886"/>
                <a:gd name="connsiteX101" fmla="*/ 935181 w 5081154"/>
                <a:gd name="connsiteY101" fmla="*/ 3676650 h 5463886"/>
                <a:gd name="connsiteX102" fmla="*/ 987136 w 5081154"/>
                <a:gd name="connsiteY102" fmla="*/ 3531177 h 5463886"/>
                <a:gd name="connsiteX103" fmla="*/ 1080654 w 5081154"/>
                <a:gd name="connsiteY103" fmla="*/ 3479223 h 5463886"/>
                <a:gd name="connsiteX104" fmla="*/ 1101436 w 5081154"/>
                <a:gd name="connsiteY104" fmla="*/ 3520786 h 5463886"/>
                <a:gd name="connsiteX105" fmla="*/ 1246909 w 5081154"/>
                <a:gd name="connsiteY105" fmla="*/ 3406486 h 5463886"/>
                <a:gd name="connsiteX106" fmla="*/ 1288472 w 5081154"/>
                <a:gd name="connsiteY106" fmla="*/ 3240232 h 5463886"/>
                <a:gd name="connsiteX107" fmla="*/ 1236518 w 5081154"/>
                <a:gd name="connsiteY107" fmla="*/ 3125932 h 5463886"/>
                <a:gd name="connsiteX108" fmla="*/ 1340427 w 5081154"/>
                <a:gd name="connsiteY108" fmla="*/ 3157105 h 5463886"/>
                <a:gd name="connsiteX109" fmla="*/ 1444336 w 5081154"/>
                <a:gd name="connsiteY109" fmla="*/ 3157105 h 5463886"/>
                <a:gd name="connsiteX110" fmla="*/ 1465118 w 5081154"/>
                <a:gd name="connsiteY110" fmla="*/ 3136323 h 5463886"/>
                <a:gd name="connsiteX111" fmla="*/ 1413163 w 5081154"/>
                <a:gd name="connsiteY111" fmla="*/ 2990850 h 5463886"/>
                <a:gd name="connsiteX112" fmla="*/ 1454727 w 5081154"/>
                <a:gd name="connsiteY112" fmla="*/ 2793423 h 5463886"/>
                <a:gd name="connsiteX113" fmla="*/ 1371600 w 5081154"/>
                <a:gd name="connsiteY113" fmla="*/ 2575214 h 5463886"/>
                <a:gd name="connsiteX114" fmla="*/ 1267690 w 5081154"/>
                <a:gd name="connsiteY114" fmla="*/ 2564823 h 5463886"/>
                <a:gd name="connsiteX115" fmla="*/ 1205345 w 5081154"/>
                <a:gd name="connsiteY115" fmla="*/ 2450523 h 5463886"/>
                <a:gd name="connsiteX116" fmla="*/ 1278081 w 5081154"/>
                <a:gd name="connsiteY116" fmla="*/ 2346614 h 5463886"/>
                <a:gd name="connsiteX117" fmla="*/ 1132609 w 5081154"/>
                <a:gd name="connsiteY117" fmla="*/ 2211532 h 5463886"/>
                <a:gd name="connsiteX118" fmla="*/ 1132609 w 5081154"/>
                <a:gd name="connsiteY118" fmla="*/ 2086841 h 5463886"/>
                <a:gd name="connsiteX119" fmla="*/ 1132609 w 5081154"/>
                <a:gd name="connsiteY119" fmla="*/ 2086841 h 5463886"/>
                <a:gd name="connsiteX120" fmla="*/ 1163781 w 5081154"/>
                <a:gd name="connsiteY120" fmla="*/ 1962150 h 5463886"/>
                <a:gd name="connsiteX121" fmla="*/ 1132609 w 5081154"/>
                <a:gd name="connsiteY121" fmla="*/ 1879023 h 5463886"/>
                <a:gd name="connsiteX122" fmla="*/ 1132609 w 5081154"/>
                <a:gd name="connsiteY122" fmla="*/ 1785505 h 5463886"/>
                <a:gd name="connsiteX123" fmla="*/ 1070263 w 5081154"/>
                <a:gd name="connsiteY123" fmla="*/ 1754332 h 5463886"/>
                <a:gd name="connsiteX124" fmla="*/ 955963 w 5081154"/>
                <a:gd name="connsiteY124" fmla="*/ 1816677 h 5463886"/>
                <a:gd name="connsiteX125" fmla="*/ 914400 w 5081154"/>
                <a:gd name="connsiteY125" fmla="*/ 1650423 h 5463886"/>
                <a:gd name="connsiteX126" fmla="*/ 841663 w 5081154"/>
                <a:gd name="connsiteY126" fmla="*/ 1421823 h 5463886"/>
                <a:gd name="connsiteX127" fmla="*/ 654627 w 5081154"/>
                <a:gd name="connsiteY127" fmla="*/ 1328305 h 5463886"/>
                <a:gd name="connsiteX128" fmla="*/ 342900 w 5081154"/>
                <a:gd name="connsiteY128" fmla="*/ 1307523 h 5463886"/>
                <a:gd name="connsiteX129" fmla="*/ 394854 w 5081154"/>
                <a:gd name="connsiteY129" fmla="*/ 1473777 h 5463886"/>
                <a:gd name="connsiteX130" fmla="*/ 270163 w 5081154"/>
                <a:gd name="connsiteY130" fmla="*/ 1546514 h 5463886"/>
                <a:gd name="connsiteX131" fmla="*/ 51954 w 5081154"/>
                <a:gd name="connsiteY131" fmla="*/ 1619250 h 5463886"/>
                <a:gd name="connsiteX132" fmla="*/ 114300 w 5081154"/>
                <a:gd name="connsiteY132" fmla="*/ 1359477 h 5463886"/>
                <a:gd name="connsiteX133" fmla="*/ 10390 w 5081154"/>
                <a:gd name="connsiteY133" fmla="*/ 1099705 h 5463886"/>
                <a:gd name="connsiteX134" fmla="*/ 0 w 5081154"/>
                <a:gd name="connsiteY134" fmla="*/ 798368 h 5463886"/>
                <a:gd name="connsiteX135" fmla="*/ 270163 w 5081154"/>
                <a:gd name="connsiteY135" fmla="*/ 673677 h 5463886"/>
                <a:gd name="connsiteX136" fmla="*/ 571500 w 5081154"/>
                <a:gd name="connsiteY136" fmla="*/ 746414 h 5463886"/>
                <a:gd name="connsiteX137" fmla="*/ 571500 w 5081154"/>
                <a:gd name="connsiteY137" fmla="*/ 538596 h 5463886"/>
                <a:gd name="connsiteX138" fmla="*/ 852054 w 5081154"/>
                <a:gd name="connsiteY138" fmla="*/ 226868 h 5463886"/>
                <a:gd name="connsiteX139" fmla="*/ 1111827 w 5081154"/>
                <a:gd name="connsiteY139" fmla="*/ 112568 h 5463886"/>
                <a:gd name="connsiteX140" fmla="*/ 1211060 w 5081154"/>
                <a:gd name="connsiteY140" fmla="*/ 0 h 5463886"/>
                <a:gd name="connsiteX141" fmla="*/ 1289165 w 5081154"/>
                <a:gd name="connsiteY141" fmla="*/ 31864 h 5463886"/>
                <a:gd name="connsiteX142" fmla="*/ 1325360 w 5081154"/>
                <a:gd name="connsiteY142" fmla="*/ 79489 h 5463886"/>
                <a:gd name="connsiteX143" fmla="*/ 1432040 w 5081154"/>
                <a:gd name="connsiteY143" fmla="*/ 129019 h 5463886"/>
                <a:gd name="connsiteX144" fmla="*/ 1492480 w 5081154"/>
                <a:gd name="connsiteY144" fmla="*/ 233796 h 5463886"/>
                <a:gd name="connsiteX145" fmla="*/ 1489190 w 5081154"/>
                <a:gd name="connsiteY145" fmla="*/ 285229 h 5463886"/>
                <a:gd name="connsiteX146" fmla="*/ 1694930 w 5081154"/>
                <a:gd name="connsiteY146" fmla="*/ 393814 h 5463886"/>
                <a:gd name="connsiteX147" fmla="*/ 1694930 w 5081154"/>
                <a:gd name="connsiteY147" fmla="*/ 523354 h 5463886"/>
                <a:gd name="connsiteX148" fmla="*/ 1710516 w 5081154"/>
                <a:gd name="connsiteY148" fmla="*/ 585874 h 5463886"/>
                <a:gd name="connsiteX149" fmla="*/ 1769225 w 5081154"/>
                <a:gd name="connsiteY149" fmla="*/ 576694 h 5463886"/>
                <a:gd name="connsiteX150" fmla="*/ 1803515 w 5081154"/>
                <a:gd name="connsiteY150" fmla="*/ 618604 h 5463886"/>
                <a:gd name="connsiteX151" fmla="*/ 1830185 w 5081154"/>
                <a:gd name="connsiteY151" fmla="*/ 559549 h 5463886"/>
                <a:gd name="connsiteX152" fmla="*/ 1921625 w 5081154"/>
                <a:gd name="connsiteY152" fmla="*/ 570979 h 5463886"/>
                <a:gd name="connsiteX153" fmla="*/ 1948295 w 5081154"/>
                <a:gd name="connsiteY153" fmla="*/ 511924 h 5463886"/>
                <a:gd name="connsiteX154" fmla="*/ 1870190 w 5081154"/>
                <a:gd name="connsiteY154" fmla="*/ 470014 h 5463886"/>
                <a:gd name="connsiteX155" fmla="*/ 1820660 w 5081154"/>
                <a:gd name="connsiteY155" fmla="*/ 388099 h 5463886"/>
                <a:gd name="connsiteX156" fmla="*/ 1836593 w 5081154"/>
                <a:gd name="connsiteY156" fmla="*/ 347749 h 5463886"/>
                <a:gd name="connsiteX157" fmla="*/ 1976870 w 5081154"/>
                <a:gd name="connsiteY157" fmla="*/ 315709 h 5463886"/>
                <a:gd name="connsiteX158" fmla="*/ 2009255 w 5081154"/>
                <a:gd name="connsiteY158" fmla="*/ 344284 h 5463886"/>
                <a:gd name="connsiteX159" fmla="*/ 2070215 w 5081154"/>
                <a:gd name="connsiteY159" fmla="*/ 344284 h 5463886"/>
                <a:gd name="connsiteX160" fmla="*/ 2098790 w 5081154"/>
                <a:gd name="connsiteY160" fmla="*/ 382384 h 5463886"/>
                <a:gd name="connsiteX161" fmla="*/ 2138795 w 5081154"/>
                <a:gd name="connsiteY161" fmla="*/ 361429 h 5463886"/>
                <a:gd name="connsiteX162" fmla="*/ 2176895 w 5081154"/>
                <a:gd name="connsiteY162" fmla="*/ 384289 h 5463886"/>
                <a:gd name="connsiteX163" fmla="*/ 2235950 w 5081154"/>
                <a:gd name="connsiteY163" fmla="*/ 386194 h 5463886"/>
                <a:gd name="connsiteX164" fmla="*/ 2272145 w 5081154"/>
                <a:gd name="connsiteY164" fmla="*/ 441439 h 5463886"/>
                <a:gd name="connsiteX165" fmla="*/ 2278380 w 5081154"/>
                <a:gd name="connsiteY165" fmla="*/ 529936 h 5463886"/>
                <a:gd name="connsiteX166" fmla="*/ 2321675 w 5081154"/>
                <a:gd name="connsiteY166" fmla="*/ 500494 h 5463886"/>
                <a:gd name="connsiteX167" fmla="*/ 2371205 w 5081154"/>
                <a:gd name="connsiteY167" fmla="*/ 523354 h 5463886"/>
                <a:gd name="connsiteX168" fmla="*/ 2401685 w 5081154"/>
                <a:gd name="connsiteY168" fmla="*/ 403339 h 5463886"/>
                <a:gd name="connsiteX169" fmla="*/ 2375015 w 5081154"/>
                <a:gd name="connsiteY169" fmla="*/ 235699 h 5463886"/>
                <a:gd name="connsiteX170" fmla="*/ 2392160 w 5081154"/>
                <a:gd name="connsiteY170" fmla="*/ 176644 h 5463886"/>
                <a:gd name="connsiteX171" fmla="*/ 2543001 w 5081154"/>
                <a:gd name="connsiteY171" fmla="*/ 128501 h 5463886"/>
                <a:gd name="connsiteX172" fmla="*/ 2580755 w 5081154"/>
                <a:gd name="connsiteY172" fmla="*/ 163309 h 5463886"/>
                <a:gd name="connsiteX173" fmla="*/ 2573135 w 5081154"/>
                <a:gd name="connsiteY173" fmla="*/ 266179 h 5463886"/>
                <a:gd name="connsiteX174" fmla="*/ 2628380 w 5081154"/>
                <a:gd name="connsiteY174" fmla="*/ 292849 h 5463886"/>
                <a:gd name="connsiteX175" fmla="*/ 2667519 w 5081154"/>
                <a:gd name="connsiteY175" fmla="*/ 355369 h 5463886"/>
                <a:gd name="connsiteX176" fmla="*/ 2662670 w 5081154"/>
                <a:gd name="connsiteY176" fmla="*/ 353809 h 5463886"/>
                <a:gd name="connsiteX177" fmla="*/ 2943398 w 5081154"/>
                <a:gd name="connsiteY177" fmla="*/ 307051 h 5463886"/>
                <a:gd name="connsiteX178" fmla="*/ 2978900 w 5081154"/>
                <a:gd name="connsiteY178" fmla="*/ 344284 h 5463886"/>
                <a:gd name="connsiteX179" fmla="*/ 3076055 w 5081154"/>
                <a:gd name="connsiteY179" fmla="*/ 290944 h 5463886"/>
                <a:gd name="connsiteX180" fmla="*/ 3125585 w 5081154"/>
                <a:gd name="connsiteY180" fmla="*/ 351904 h 5463886"/>
                <a:gd name="connsiteX181" fmla="*/ 3125585 w 5081154"/>
                <a:gd name="connsiteY181" fmla="*/ 416674 h 5463886"/>
                <a:gd name="connsiteX182" fmla="*/ 3265170 w 5081154"/>
                <a:gd name="connsiteY182" fmla="*/ 480233 h 5463886"/>
                <a:gd name="connsiteX183" fmla="*/ 3287510 w 5081154"/>
                <a:gd name="connsiteY183" fmla="*/ 538594 h 5463886"/>
                <a:gd name="connsiteX184" fmla="*/ 3247678 w 5081154"/>
                <a:gd name="connsiteY184" fmla="*/ 571500 h 5463886"/>
                <a:gd name="connsiteX185" fmla="*/ 3358861 w 5081154"/>
                <a:gd name="connsiteY185" fmla="*/ 710219 h 5463886"/>
                <a:gd name="connsiteX186" fmla="*/ 3359900 w 5081154"/>
                <a:gd name="connsiteY186" fmla="*/ 828154 h 5463886"/>
                <a:gd name="connsiteX187" fmla="*/ 3411335 w 5081154"/>
                <a:gd name="connsiteY187" fmla="*/ 860539 h 5463886"/>
                <a:gd name="connsiteX188" fmla="*/ 3436446 w 5081154"/>
                <a:gd name="connsiteY188" fmla="*/ 919422 h 5463886"/>
                <a:gd name="connsiteX189" fmla="*/ 3647209 w 5081154"/>
                <a:gd name="connsiteY189" fmla="*/ 1037359 h 5463886"/>
                <a:gd name="connsiteX190" fmla="*/ 3643745 w 5081154"/>
                <a:gd name="connsiteY190" fmla="*/ 1098664 h 5463886"/>
                <a:gd name="connsiteX191" fmla="*/ 3706783 w 5081154"/>
                <a:gd name="connsiteY191" fmla="*/ 1141095 h 5463886"/>
                <a:gd name="connsiteX0" fmla="*/ 3706783 w 5081154"/>
                <a:gd name="connsiteY0" fmla="*/ 1141095 h 5463886"/>
                <a:gd name="connsiteX1" fmla="*/ 3647209 w 5081154"/>
                <a:gd name="connsiteY1" fmla="*/ 1276350 h 5463886"/>
                <a:gd name="connsiteX2" fmla="*/ 3633874 w 5081154"/>
                <a:gd name="connsiteY2" fmla="*/ 1352723 h 5463886"/>
                <a:gd name="connsiteX3" fmla="*/ 3566852 w 5081154"/>
                <a:gd name="connsiteY3" fmla="*/ 1411605 h 5463886"/>
                <a:gd name="connsiteX4" fmla="*/ 3595254 w 5081154"/>
                <a:gd name="connsiteY4" fmla="*/ 1494559 h 5463886"/>
                <a:gd name="connsiteX5" fmla="*/ 3678381 w 5081154"/>
                <a:gd name="connsiteY5" fmla="*/ 1525732 h 5463886"/>
                <a:gd name="connsiteX6" fmla="*/ 3688772 w 5081154"/>
                <a:gd name="connsiteY6" fmla="*/ 1640032 h 5463886"/>
                <a:gd name="connsiteX7" fmla="*/ 3733107 w 5081154"/>
                <a:gd name="connsiteY7" fmla="*/ 1658043 h 5463886"/>
                <a:gd name="connsiteX8" fmla="*/ 3758911 w 5081154"/>
                <a:gd name="connsiteY8" fmla="*/ 1778751 h 5463886"/>
                <a:gd name="connsiteX9" fmla="*/ 3791642 w 5081154"/>
                <a:gd name="connsiteY9" fmla="*/ 1787236 h 5463886"/>
                <a:gd name="connsiteX10" fmla="*/ 3824720 w 5081154"/>
                <a:gd name="connsiteY10" fmla="*/ 1945178 h 5463886"/>
                <a:gd name="connsiteX11" fmla="*/ 3901959 w 5081154"/>
                <a:gd name="connsiteY11" fmla="*/ 1990379 h 5463886"/>
                <a:gd name="connsiteX12" fmla="*/ 3958936 w 5081154"/>
                <a:gd name="connsiteY12" fmla="*/ 2076450 h 5463886"/>
                <a:gd name="connsiteX13" fmla="*/ 4171257 w 5081154"/>
                <a:gd name="connsiteY13" fmla="*/ 2119053 h 5463886"/>
                <a:gd name="connsiteX14" fmla="*/ 4209530 w 5081154"/>
                <a:gd name="connsiteY14" fmla="*/ 2159749 h 5463886"/>
                <a:gd name="connsiteX15" fmla="*/ 4219055 w 5081154"/>
                <a:gd name="connsiteY15" fmla="*/ 2220709 h 5463886"/>
                <a:gd name="connsiteX16" fmla="*/ 4404013 w 5081154"/>
                <a:gd name="connsiteY16" fmla="*/ 2470266 h 5463886"/>
                <a:gd name="connsiteX17" fmla="*/ 4447309 w 5081154"/>
                <a:gd name="connsiteY17" fmla="*/ 2429741 h 5463886"/>
                <a:gd name="connsiteX18" fmla="*/ 4603172 w 5081154"/>
                <a:gd name="connsiteY18" fmla="*/ 2575214 h 5463886"/>
                <a:gd name="connsiteX19" fmla="*/ 4603172 w 5081154"/>
                <a:gd name="connsiteY19" fmla="*/ 2658341 h 5463886"/>
                <a:gd name="connsiteX20" fmla="*/ 4711584 w 5081154"/>
                <a:gd name="connsiteY20" fmla="*/ 2760345 h 5463886"/>
                <a:gd name="connsiteX21" fmla="*/ 4777220 w 5081154"/>
                <a:gd name="connsiteY21" fmla="*/ 2723629 h 5463886"/>
                <a:gd name="connsiteX22" fmla="*/ 4831772 w 5081154"/>
                <a:gd name="connsiteY22" fmla="*/ 2741468 h 5463886"/>
                <a:gd name="connsiteX23" fmla="*/ 4897755 w 5081154"/>
                <a:gd name="connsiteY23" fmla="*/ 2862522 h 5463886"/>
                <a:gd name="connsiteX24" fmla="*/ 4966854 w 5081154"/>
                <a:gd name="connsiteY24" fmla="*/ 2868237 h 5463886"/>
                <a:gd name="connsiteX25" fmla="*/ 5062277 w 5081154"/>
                <a:gd name="connsiteY25" fmla="*/ 3052156 h 5463886"/>
                <a:gd name="connsiteX26" fmla="*/ 5034395 w 5081154"/>
                <a:gd name="connsiteY26" fmla="*/ 3144634 h 5463886"/>
                <a:gd name="connsiteX27" fmla="*/ 5081154 w 5081154"/>
                <a:gd name="connsiteY27" fmla="*/ 3167496 h 5463886"/>
                <a:gd name="connsiteX28" fmla="*/ 5043920 w 5081154"/>
                <a:gd name="connsiteY28" fmla="*/ 3209404 h 5463886"/>
                <a:gd name="connsiteX29" fmla="*/ 5060372 w 5081154"/>
                <a:gd name="connsiteY29" fmla="*/ 3261014 h 5463886"/>
                <a:gd name="connsiteX30" fmla="*/ 5056562 w 5081154"/>
                <a:gd name="connsiteY30" fmla="*/ 3310024 h 5463886"/>
                <a:gd name="connsiteX31" fmla="*/ 4954731 w 5081154"/>
                <a:gd name="connsiteY31" fmla="*/ 3466061 h 5463886"/>
                <a:gd name="connsiteX32" fmla="*/ 4748645 w 5081154"/>
                <a:gd name="connsiteY32" fmla="*/ 3354532 h 5463886"/>
                <a:gd name="connsiteX33" fmla="*/ 4665518 w 5081154"/>
                <a:gd name="connsiteY33" fmla="*/ 3406486 h 5463886"/>
                <a:gd name="connsiteX34" fmla="*/ 4623954 w 5081154"/>
                <a:gd name="connsiteY34" fmla="*/ 3678209 h 5463886"/>
                <a:gd name="connsiteX35" fmla="*/ 4470861 w 5081154"/>
                <a:gd name="connsiteY35" fmla="*/ 3823855 h 5463886"/>
                <a:gd name="connsiteX36" fmla="*/ 4226155 w 5081154"/>
                <a:gd name="connsiteY36" fmla="*/ 3898669 h 5463886"/>
                <a:gd name="connsiteX37" fmla="*/ 4137313 w 5081154"/>
                <a:gd name="connsiteY37" fmla="*/ 3964825 h 5463886"/>
                <a:gd name="connsiteX38" fmla="*/ 4052281 w 5081154"/>
                <a:gd name="connsiteY38" fmla="*/ 3984567 h 5463886"/>
                <a:gd name="connsiteX39" fmla="*/ 3954260 w 5081154"/>
                <a:gd name="connsiteY39" fmla="*/ 4081894 h 5463886"/>
                <a:gd name="connsiteX40" fmla="*/ 3903864 w 5081154"/>
                <a:gd name="connsiteY40" fmla="*/ 4169179 h 5463886"/>
                <a:gd name="connsiteX41" fmla="*/ 4042063 w 5081154"/>
                <a:gd name="connsiteY41" fmla="*/ 4383232 h 5463886"/>
                <a:gd name="connsiteX42" fmla="*/ 4083800 w 5081154"/>
                <a:gd name="connsiteY42" fmla="*/ 4403839 h 5463886"/>
                <a:gd name="connsiteX43" fmla="*/ 4167793 w 5081154"/>
                <a:gd name="connsiteY43" fmla="*/ 4559877 h 5463886"/>
                <a:gd name="connsiteX44" fmla="*/ 4083627 w 5081154"/>
                <a:gd name="connsiteY44" fmla="*/ 4736523 h 5463886"/>
                <a:gd name="connsiteX45" fmla="*/ 4076007 w 5081154"/>
                <a:gd name="connsiteY45" fmla="*/ 4806315 h 5463886"/>
                <a:gd name="connsiteX46" fmla="*/ 4163810 w 5081154"/>
                <a:gd name="connsiteY46" fmla="*/ 4792459 h 5463886"/>
                <a:gd name="connsiteX47" fmla="*/ 4229965 w 5081154"/>
                <a:gd name="connsiteY47" fmla="*/ 4811164 h 5463886"/>
                <a:gd name="connsiteX48" fmla="*/ 4264082 w 5081154"/>
                <a:gd name="connsiteY48" fmla="*/ 4915246 h 5463886"/>
                <a:gd name="connsiteX49" fmla="*/ 4161732 w 5081154"/>
                <a:gd name="connsiteY49" fmla="*/ 5220220 h 5463886"/>
                <a:gd name="connsiteX50" fmla="*/ 3933305 w 5081154"/>
                <a:gd name="connsiteY50" fmla="*/ 5033010 h 5463886"/>
                <a:gd name="connsiteX51" fmla="*/ 3973830 w 5081154"/>
                <a:gd name="connsiteY51" fmla="*/ 4984000 h 5463886"/>
                <a:gd name="connsiteX52" fmla="*/ 3927763 w 5081154"/>
                <a:gd name="connsiteY52" fmla="*/ 4944341 h 5463886"/>
                <a:gd name="connsiteX53" fmla="*/ 3918238 w 5081154"/>
                <a:gd name="connsiteY53" fmla="*/ 4871605 h 5463886"/>
                <a:gd name="connsiteX54" fmla="*/ 3747135 w 5081154"/>
                <a:gd name="connsiteY54" fmla="*/ 4868661 h 5463886"/>
                <a:gd name="connsiteX55" fmla="*/ 3639415 w 5081154"/>
                <a:gd name="connsiteY55" fmla="*/ 4943475 h 5463886"/>
                <a:gd name="connsiteX56" fmla="*/ 3554556 w 5081154"/>
                <a:gd name="connsiteY56" fmla="*/ 4831946 h 5463886"/>
                <a:gd name="connsiteX57" fmla="*/ 3350548 w 5081154"/>
                <a:gd name="connsiteY57" fmla="*/ 4843203 h 5463886"/>
                <a:gd name="connsiteX58" fmla="*/ 3354358 w 5081154"/>
                <a:gd name="connsiteY58" fmla="*/ 4745182 h 5463886"/>
                <a:gd name="connsiteX59" fmla="*/ 3252181 w 5081154"/>
                <a:gd name="connsiteY59" fmla="*/ 4815840 h 5463886"/>
                <a:gd name="connsiteX60" fmla="*/ 3286298 w 5081154"/>
                <a:gd name="connsiteY60" fmla="*/ 4947285 h 5463886"/>
                <a:gd name="connsiteX61" fmla="*/ 2930236 w 5081154"/>
                <a:gd name="connsiteY61" fmla="*/ 4975860 h 5463886"/>
                <a:gd name="connsiteX62" fmla="*/ 2670463 w 5081154"/>
                <a:gd name="connsiteY62" fmla="*/ 4954732 h 5463886"/>
                <a:gd name="connsiteX63" fmla="*/ 2628900 w 5081154"/>
                <a:gd name="connsiteY63" fmla="*/ 5120986 h 5463886"/>
                <a:gd name="connsiteX64" fmla="*/ 2441863 w 5081154"/>
                <a:gd name="connsiteY64" fmla="*/ 5120986 h 5463886"/>
                <a:gd name="connsiteX65" fmla="*/ 2369127 w 5081154"/>
                <a:gd name="connsiteY65" fmla="*/ 5204114 h 5463886"/>
                <a:gd name="connsiteX66" fmla="*/ 2265218 w 5081154"/>
                <a:gd name="connsiteY66" fmla="*/ 5276850 h 5463886"/>
                <a:gd name="connsiteX67" fmla="*/ 1849581 w 5081154"/>
                <a:gd name="connsiteY67" fmla="*/ 5266459 h 5463886"/>
                <a:gd name="connsiteX68" fmla="*/ 1870363 w 5081154"/>
                <a:gd name="connsiteY68" fmla="*/ 5069032 h 5463886"/>
                <a:gd name="connsiteX69" fmla="*/ 1766454 w 5081154"/>
                <a:gd name="connsiteY69" fmla="*/ 5079423 h 5463886"/>
                <a:gd name="connsiteX70" fmla="*/ 1610590 w 5081154"/>
                <a:gd name="connsiteY70" fmla="*/ 4944341 h 5463886"/>
                <a:gd name="connsiteX71" fmla="*/ 1527463 w 5081154"/>
                <a:gd name="connsiteY71" fmla="*/ 5017077 h 5463886"/>
                <a:gd name="connsiteX72" fmla="*/ 1465118 w 5081154"/>
                <a:gd name="connsiteY72" fmla="*/ 5048250 h 5463886"/>
                <a:gd name="connsiteX73" fmla="*/ 1361209 w 5081154"/>
                <a:gd name="connsiteY73" fmla="*/ 5027468 h 5463886"/>
                <a:gd name="connsiteX74" fmla="*/ 1392381 w 5081154"/>
                <a:gd name="connsiteY74" fmla="*/ 5193723 h 5463886"/>
                <a:gd name="connsiteX75" fmla="*/ 1340427 w 5081154"/>
                <a:gd name="connsiteY75" fmla="*/ 5318414 h 5463886"/>
                <a:gd name="connsiteX76" fmla="*/ 1153390 w 5081154"/>
                <a:gd name="connsiteY76" fmla="*/ 5463886 h 5463886"/>
                <a:gd name="connsiteX77" fmla="*/ 1049481 w 5081154"/>
                <a:gd name="connsiteY77" fmla="*/ 5453496 h 5463886"/>
                <a:gd name="connsiteX78" fmla="*/ 1143000 w 5081154"/>
                <a:gd name="connsiteY78" fmla="*/ 5276850 h 5463886"/>
                <a:gd name="connsiteX79" fmla="*/ 997527 w 5081154"/>
                <a:gd name="connsiteY79" fmla="*/ 5339196 h 5463886"/>
                <a:gd name="connsiteX80" fmla="*/ 955963 w 5081154"/>
                <a:gd name="connsiteY80" fmla="*/ 5224896 h 5463886"/>
                <a:gd name="connsiteX81" fmla="*/ 997527 w 5081154"/>
                <a:gd name="connsiteY81" fmla="*/ 5152159 h 5463886"/>
                <a:gd name="connsiteX82" fmla="*/ 924790 w 5081154"/>
                <a:gd name="connsiteY82" fmla="*/ 5110596 h 5463886"/>
                <a:gd name="connsiteX83" fmla="*/ 862445 w 5081154"/>
                <a:gd name="connsiteY83" fmla="*/ 5058641 h 5463886"/>
                <a:gd name="connsiteX84" fmla="*/ 779318 w 5081154"/>
                <a:gd name="connsiteY84" fmla="*/ 5006686 h 5463886"/>
                <a:gd name="connsiteX85" fmla="*/ 675409 w 5081154"/>
                <a:gd name="connsiteY85" fmla="*/ 4892386 h 5463886"/>
                <a:gd name="connsiteX86" fmla="*/ 602672 w 5081154"/>
                <a:gd name="connsiteY86" fmla="*/ 5027468 h 5463886"/>
                <a:gd name="connsiteX87" fmla="*/ 415636 w 5081154"/>
                <a:gd name="connsiteY87" fmla="*/ 5027468 h 5463886"/>
                <a:gd name="connsiteX88" fmla="*/ 353290 w 5081154"/>
                <a:gd name="connsiteY88" fmla="*/ 4965123 h 5463886"/>
                <a:gd name="connsiteX89" fmla="*/ 488372 w 5081154"/>
                <a:gd name="connsiteY89" fmla="*/ 4892386 h 5463886"/>
                <a:gd name="connsiteX90" fmla="*/ 633845 w 5081154"/>
                <a:gd name="connsiteY90" fmla="*/ 4902777 h 5463886"/>
                <a:gd name="connsiteX91" fmla="*/ 748145 w 5081154"/>
                <a:gd name="connsiteY91" fmla="*/ 4798868 h 5463886"/>
                <a:gd name="connsiteX92" fmla="*/ 852054 w 5081154"/>
                <a:gd name="connsiteY92" fmla="*/ 4830041 h 5463886"/>
                <a:gd name="connsiteX93" fmla="*/ 955963 w 5081154"/>
                <a:gd name="connsiteY93" fmla="*/ 4788477 h 5463886"/>
                <a:gd name="connsiteX94" fmla="*/ 976745 w 5081154"/>
                <a:gd name="connsiteY94" fmla="*/ 4861214 h 5463886"/>
                <a:gd name="connsiteX95" fmla="*/ 1039090 w 5081154"/>
                <a:gd name="connsiteY95" fmla="*/ 4694959 h 5463886"/>
                <a:gd name="connsiteX96" fmla="*/ 966354 w 5081154"/>
                <a:gd name="connsiteY96" fmla="*/ 4622223 h 5463886"/>
                <a:gd name="connsiteX97" fmla="*/ 1039090 w 5081154"/>
                <a:gd name="connsiteY97" fmla="*/ 4539096 h 5463886"/>
                <a:gd name="connsiteX98" fmla="*/ 976745 w 5081154"/>
                <a:gd name="connsiteY98" fmla="*/ 4435186 h 5463886"/>
                <a:gd name="connsiteX99" fmla="*/ 997527 w 5081154"/>
                <a:gd name="connsiteY99" fmla="*/ 4341668 h 5463886"/>
                <a:gd name="connsiteX100" fmla="*/ 1028700 w 5081154"/>
                <a:gd name="connsiteY100" fmla="*/ 4102677 h 5463886"/>
                <a:gd name="connsiteX101" fmla="*/ 935181 w 5081154"/>
                <a:gd name="connsiteY101" fmla="*/ 3676650 h 5463886"/>
                <a:gd name="connsiteX102" fmla="*/ 987136 w 5081154"/>
                <a:gd name="connsiteY102" fmla="*/ 3531177 h 5463886"/>
                <a:gd name="connsiteX103" fmla="*/ 1080654 w 5081154"/>
                <a:gd name="connsiteY103" fmla="*/ 3479223 h 5463886"/>
                <a:gd name="connsiteX104" fmla="*/ 1101436 w 5081154"/>
                <a:gd name="connsiteY104" fmla="*/ 3520786 h 5463886"/>
                <a:gd name="connsiteX105" fmla="*/ 1246909 w 5081154"/>
                <a:gd name="connsiteY105" fmla="*/ 3406486 h 5463886"/>
                <a:gd name="connsiteX106" fmla="*/ 1288472 w 5081154"/>
                <a:gd name="connsiteY106" fmla="*/ 3240232 h 5463886"/>
                <a:gd name="connsiteX107" fmla="*/ 1236518 w 5081154"/>
                <a:gd name="connsiteY107" fmla="*/ 3125932 h 5463886"/>
                <a:gd name="connsiteX108" fmla="*/ 1340427 w 5081154"/>
                <a:gd name="connsiteY108" fmla="*/ 3157105 h 5463886"/>
                <a:gd name="connsiteX109" fmla="*/ 1444336 w 5081154"/>
                <a:gd name="connsiteY109" fmla="*/ 3157105 h 5463886"/>
                <a:gd name="connsiteX110" fmla="*/ 1465118 w 5081154"/>
                <a:gd name="connsiteY110" fmla="*/ 3136323 h 5463886"/>
                <a:gd name="connsiteX111" fmla="*/ 1413163 w 5081154"/>
                <a:gd name="connsiteY111" fmla="*/ 2990850 h 5463886"/>
                <a:gd name="connsiteX112" fmla="*/ 1454727 w 5081154"/>
                <a:gd name="connsiteY112" fmla="*/ 2793423 h 5463886"/>
                <a:gd name="connsiteX113" fmla="*/ 1371600 w 5081154"/>
                <a:gd name="connsiteY113" fmla="*/ 2575214 h 5463886"/>
                <a:gd name="connsiteX114" fmla="*/ 1267690 w 5081154"/>
                <a:gd name="connsiteY114" fmla="*/ 2564823 h 5463886"/>
                <a:gd name="connsiteX115" fmla="*/ 1205345 w 5081154"/>
                <a:gd name="connsiteY115" fmla="*/ 2450523 h 5463886"/>
                <a:gd name="connsiteX116" fmla="*/ 1278081 w 5081154"/>
                <a:gd name="connsiteY116" fmla="*/ 2346614 h 5463886"/>
                <a:gd name="connsiteX117" fmla="*/ 1132609 w 5081154"/>
                <a:gd name="connsiteY117" fmla="*/ 2211532 h 5463886"/>
                <a:gd name="connsiteX118" fmla="*/ 1132609 w 5081154"/>
                <a:gd name="connsiteY118" fmla="*/ 2086841 h 5463886"/>
                <a:gd name="connsiteX119" fmla="*/ 1132609 w 5081154"/>
                <a:gd name="connsiteY119" fmla="*/ 2086841 h 5463886"/>
                <a:gd name="connsiteX120" fmla="*/ 1163781 w 5081154"/>
                <a:gd name="connsiteY120" fmla="*/ 1962150 h 5463886"/>
                <a:gd name="connsiteX121" fmla="*/ 1132609 w 5081154"/>
                <a:gd name="connsiteY121" fmla="*/ 1879023 h 5463886"/>
                <a:gd name="connsiteX122" fmla="*/ 1132609 w 5081154"/>
                <a:gd name="connsiteY122" fmla="*/ 1785505 h 5463886"/>
                <a:gd name="connsiteX123" fmla="*/ 1070263 w 5081154"/>
                <a:gd name="connsiteY123" fmla="*/ 1754332 h 5463886"/>
                <a:gd name="connsiteX124" fmla="*/ 955963 w 5081154"/>
                <a:gd name="connsiteY124" fmla="*/ 1816677 h 5463886"/>
                <a:gd name="connsiteX125" fmla="*/ 914400 w 5081154"/>
                <a:gd name="connsiteY125" fmla="*/ 1650423 h 5463886"/>
                <a:gd name="connsiteX126" fmla="*/ 841663 w 5081154"/>
                <a:gd name="connsiteY126" fmla="*/ 1421823 h 5463886"/>
                <a:gd name="connsiteX127" fmla="*/ 654627 w 5081154"/>
                <a:gd name="connsiteY127" fmla="*/ 1328305 h 5463886"/>
                <a:gd name="connsiteX128" fmla="*/ 342900 w 5081154"/>
                <a:gd name="connsiteY128" fmla="*/ 1307523 h 5463886"/>
                <a:gd name="connsiteX129" fmla="*/ 394854 w 5081154"/>
                <a:gd name="connsiteY129" fmla="*/ 1473777 h 5463886"/>
                <a:gd name="connsiteX130" fmla="*/ 270163 w 5081154"/>
                <a:gd name="connsiteY130" fmla="*/ 1546514 h 5463886"/>
                <a:gd name="connsiteX131" fmla="*/ 51954 w 5081154"/>
                <a:gd name="connsiteY131" fmla="*/ 1619250 h 5463886"/>
                <a:gd name="connsiteX132" fmla="*/ 114300 w 5081154"/>
                <a:gd name="connsiteY132" fmla="*/ 1359477 h 5463886"/>
                <a:gd name="connsiteX133" fmla="*/ 10390 w 5081154"/>
                <a:gd name="connsiteY133" fmla="*/ 1099705 h 5463886"/>
                <a:gd name="connsiteX134" fmla="*/ 0 w 5081154"/>
                <a:gd name="connsiteY134" fmla="*/ 798368 h 5463886"/>
                <a:gd name="connsiteX135" fmla="*/ 270163 w 5081154"/>
                <a:gd name="connsiteY135" fmla="*/ 673677 h 5463886"/>
                <a:gd name="connsiteX136" fmla="*/ 571500 w 5081154"/>
                <a:gd name="connsiteY136" fmla="*/ 746414 h 5463886"/>
                <a:gd name="connsiteX137" fmla="*/ 571500 w 5081154"/>
                <a:gd name="connsiteY137" fmla="*/ 538596 h 5463886"/>
                <a:gd name="connsiteX138" fmla="*/ 852054 w 5081154"/>
                <a:gd name="connsiteY138" fmla="*/ 226868 h 5463886"/>
                <a:gd name="connsiteX139" fmla="*/ 1111827 w 5081154"/>
                <a:gd name="connsiteY139" fmla="*/ 112568 h 5463886"/>
                <a:gd name="connsiteX140" fmla="*/ 1211060 w 5081154"/>
                <a:gd name="connsiteY140" fmla="*/ 0 h 5463886"/>
                <a:gd name="connsiteX141" fmla="*/ 1289165 w 5081154"/>
                <a:gd name="connsiteY141" fmla="*/ 31864 h 5463886"/>
                <a:gd name="connsiteX142" fmla="*/ 1325360 w 5081154"/>
                <a:gd name="connsiteY142" fmla="*/ 79489 h 5463886"/>
                <a:gd name="connsiteX143" fmla="*/ 1432040 w 5081154"/>
                <a:gd name="connsiteY143" fmla="*/ 129019 h 5463886"/>
                <a:gd name="connsiteX144" fmla="*/ 1492480 w 5081154"/>
                <a:gd name="connsiteY144" fmla="*/ 233796 h 5463886"/>
                <a:gd name="connsiteX145" fmla="*/ 1489190 w 5081154"/>
                <a:gd name="connsiteY145" fmla="*/ 285229 h 5463886"/>
                <a:gd name="connsiteX146" fmla="*/ 1694930 w 5081154"/>
                <a:gd name="connsiteY146" fmla="*/ 393814 h 5463886"/>
                <a:gd name="connsiteX147" fmla="*/ 1694930 w 5081154"/>
                <a:gd name="connsiteY147" fmla="*/ 523354 h 5463886"/>
                <a:gd name="connsiteX148" fmla="*/ 1710516 w 5081154"/>
                <a:gd name="connsiteY148" fmla="*/ 585874 h 5463886"/>
                <a:gd name="connsiteX149" fmla="*/ 1769225 w 5081154"/>
                <a:gd name="connsiteY149" fmla="*/ 576694 h 5463886"/>
                <a:gd name="connsiteX150" fmla="*/ 1803515 w 5081154"/>
                <a:gd name="connsiteY150" fmla="*/ 618604 h 5463886"/>
                <a:gd name="connsiteX151" fmla="*/ 1830185 w 5081154"/>
                <a:gd name="connsiteY151" fmla="*/ 559549 h 5463886"/>
                <a:gd name="connsiteX152" fmla="*/ 1921625 w 5081154"/>
                <a:gd name="connsiteY152" fmla="*/ 570979 h 5463886"/>
                <a:gd name="connsiteX153" fmla="*/ 1948295 w 5081154"/>
                <a:gd name="connsiteY153" fmla="*/ 511924 h 5463886"/>
                <a:gd name="connsiteX154" fmla="*/ 1870190 w 5081154"/>
                <a:gd name="connsiteY154" fmla="*/ 470014 h 5463886"/>
                <a:gd name="connsiteX155" fmla="*/ 1820660 w 5081154"/>
                <a:gd name="connsiteY155" fmla="*/ 388099 h 5463886"/>
                <a:gd name="connsiteX156" fmla="*/ 1836593 w 5081154"/>
                <a:gd name="connsiteY156" fmla="*/ 347749 h 5463886"/>
                <a:gd name="connsiteX157" fmla="*/ 1976870 w 5081154"/>
                <a:gd name="connsiteY157" fmla="*/ 315709 h 5463886"/>
                <a:gd name="connsiteX158" fmla="*/ 2009255 w 5081154"/>
                <a:gd name="connsiteY158" fmla="*/ 344284 h 5463886"/>
                <a:gd name="connsiteX159" fmla="*/ 2070215 w 5081154"/>
                <a:gd name="connsiteY159" fmla="*/ 344284 h 5463886"/>
                <a:gd name="connsiteX160" fmla="*/ 2098790 w 5081154"/>
                <a:gd name="connsiteY160" fmla="*/ 382384 h 5463886"/>
                <a:gd name="connsiteX161" fmla="*/ 2138795 w 5081154"/>
                <a:gd name="connsiteY161" fmla="*/ 361429 h 5463886"/>
                <a:gd name="connsiteX162" fmla="*/ 2176895 w 5081154"/>
                <a:gd name="connsiteY162" fmla="*/ 384289 h 5463886"/>
                <a:gd name="connsiteX163" fmla="*/ 2235950 w 5081154"/>
                <a:gd name="connsiteY163" fmla="*/ 386194 h 5463886"/>
                <a:gd name="connsiteX164" fmla="*/ 2272145 w 5081154"/>
                <a:gd name="connsiteY164" fmla="*/ 441439 h 5463886"/>
                <a:gd name="connsiteX165" fmla="*/ 2278380 w 5081154"/>
                <a:gd name="connsiteY165" fmla="*/ 529936 h 5463886"/>
                <a:gd name="connsiteX166" fmla="*/ 2321675 w 5081154"/>
                <a:gd name="connsiteY166" fmla="*/ 500494 h 5463886"/>
                <a:gd name="connsiteX167" fmla="*/ 2371205 w 5081154"/>
                <a:gd name="connsiteY167" fmla="*/ 523354 h 5463886"/>
                <a:gd name="connsiteX168" fmla="*/ 2401685 w 5081154"/>
                <a:gd name="connsiteY168" fmla="*/ 403339 h 5463886"/>
                <a:gd name="connsiteX169" fmla="*/ 2375015 w 5081154"/>
                <a:gd name="connsiteY169" fmla="*/ 235699 h 5463886"/>
                <a:gd name="connsiteX170" fmla="*/ 2392160 w 5081154"/>
                <a:gd name="connsiteY170" fmla="*/ 176644 h 5463886"/>
                <a:gd name="connsiteX171" fmla="*/ 2543001 w 5081154"/>
                <a:gd name="connsiteY171" fmla="*/ 128501 h 5463886"/>
                <a:gd name="connsiteX172" fmla="*/ 2580755 w 5081154"/>
                <a:gd name="connsiteY172" fmla="*/ 163309 h 5463886"/>
                <a:gd name="connsiteX173" fmla="*/ 2573135 w 5081154"/>
                <a:gd name="connsiteY173" fmla="*/ 266179 h 5463886"/>
                <a:gd name="connsiteX174" fmla="*/ 2628380 w 5081154"/>
                <a:gd name="connsiteY174" fmla="*/ 292849 h 5463886"/>
                <a:gd name="connsiteX175" fmla="*/ 2667519 w 5081154"/>
                <a:gd name="connsiteY175" fmla="*/ 355369 h 5463886"/>
                <a:gd name="connsiteX176" fmla="*/ 2662670 w 5081154"/>
                <a:gd name="connsiteY176" fmla="*/ 353809 h 5463886"/>
                <a:gd name="connsiteX177" fmla="*/ 2943398 w 5081154"/>
                <a:gd name="connsiteY177" fmla="*/ 307051 h 5463886"/>
                <a:gd name="connsiteX178" fmla="*/ 2978900 w 5081154"/>
                <a:gd name="connsiteY178" fmla="*/ 344284 h 5463886"/>
                <a:gd name="connsiteX179" fmla="*/ 3076055 w 5081154"/>
                <a:gd name="connsiteY179" fmla="*/ 290944 h 5463886"/>
                <a:gd name="connsiteX180" fmla="*/ 3125585 w 5081154"/>
                <a:gd name="connsiteY180" fmla="*/ 351904 h 5463886"/>
                <a:gd name="connsiteX181" fmla="*/ 3125585 w 5081154"/>
                <a:gd name="connsiteY181" fmla="*/ 416674 h 5463886"/>
                <a:gd name="connsiteX182" fmla="*/ 3265170 w 5081154"/>
                <a:gd name="connsiteY182" fmla="*/ 480233 h 5463886"/>
                <a:gd name="connsiteX183" fmla="*/ 3287510 w 5081154"/>
                <a:gd name="connsiteY183" fmla="*/ 538594 h 5463886"/>
                <a:gd name="connsiteX184" fmla="*/ 3247678 w 5081154"/>
                <a:gd name="connsiteY184" fmla="*/ 571500 h 5463886"/>
                <a:gd name="connsiteX185" fmla="*/ 3358861 w 5081154"/>
                <a:gd name="connsiteY185" fmla="*/ 710219 h 5463886"/>
                <a:gd name="connsiteX186" fmla="*/ 3359900 w 5081154"/>
                <a:gd name="connsiteY186" fmla="*/ 828154 h 5463886"/>
                <a:gd name="connsiteX187" fmla="*/ 3411335 w 5081154"/>
                <a:gd name="connsiteY187" fmla="*/ 860539 h 5463886"/>
                <a:gd name="connsiteX188" fmla="*/ 3436446 w 5081154"/>
                <a:gd name="connsiteY188" fmla="*/ 919422 h 5463886"/>
                <a:gd name="connsiteX189" fmla="*/ 3647209 w 5081154"/>
                <a:gd name="connsiteY189" fmla="*/ 1037359 h 5463886"/>
                <a:gd name="connsiteX190" fmla="*/ 3643745 w 5081154"/>
                <a:gd name="connsiteY190" fmla="*/ 1098664 h 5463886"/>
                <a:gd name="connsiteX191" fmla="*/ 3706783 w 5081154"/>
                <a:gd name="connsiteY191" fmla="*/ 1141095 h 5463886"/>
                <a:gd name="connsiteX0" fmla="*/ 3706783 w 5081154"/>
                <a:gd name="connsiteY0" fmla="*/ 1141095 h 5463886"/>
                <a:gd name="connsiteX1" fmla="*/ 3647209 w 5081154"/>
                <a:gd name="connsiteY1" fmla="*/ 1276350 h 5463886"/>
                <a:gd name="connsiteX2" fmla="*/ 3633874 w 5081154"/>
                <a:gd name="connsiteY2" fmla="*/ 1352723 h 5463886"/>
                <a:gd name="connsiteX3" fmla="*/ 3566852 w 5081154"/>
                <a:gd name="connsiteY3" fmla="*/ 1411605 h 5463886"/>
                <a:gd name="connsiteX4" fmla="*/ 3595254 w 5081154"/>
                <a:gd name="connsiteY4" fmla="*/ 1494559 h 5463886"/>
                <a:gd name="connsiteX5" fmla="*/ 3678381 w 5081154"/>
                <a:gd name="connsiteY5" fmla="*/ 1525732 h 5463886"/>
                <a:gd name="connsiteX6" fmla="*/ 3688772 w 5081154"/>
                <a:gd name="connsiteY6" fmla="*/ 1640032 h 5463886"/>
                <a:gd name="connsiteX7" fmla="*/ 3733107 w 5081154"/>
                <a:gd name="connsiteY7" fmla="*/ 1658043 h 5463886"/>
                <a:gd name="connsiteX8" fmla="*/ 3758911 w 5081154"/>
                <a:gd name="connsiteY8" fmla="*/ 1778751 h 5463886"/>
                <a:gd name="connsiteX9" fmla="*/ 3791642 w 5081154"/>
                <a:gd name="connsiteY9" fmla="*/ 1787236 h 5463886"/>
                <a:gd name="connsiteX10" fmla="*/ 3824720 w 5081154"/>
                <a:gd name="connsiteY10" fmla="*/ 1945178 h 5463886"/>
                <a:gd name="connsiteX11" fmla="*/ 3901959 w 5081154"/>
                <a:gd name="connsiteY11" fmla="*/ 1990379 h 5463886"/>
                <a:gd name="connsiteX12" fmla="*/ 3958936 w 5081154"/>
                <a:gd name="connsiteY12" fmla="*/ 2076450 h 5463886"/>
                <a:gd name="connsiteX13" fmla="*/ 4171257 w 5081154"/>
                <a:gd name="connsiteY13" fmla="*/ 2119053 h 5463886"/>
                <a:gd name="connsiteX14" fmla="*/ 4209530 w 5081154"/>
                <a:gd name="connsiteY14" fmla="*/ 2159749 h 5463886"/>
                <a:gd name="connsiteX15" fmla="*/ 4219055 w 5081154"/>
                <a:gd name="connsiteY15" fmla="*/ 2220709 h 5463886"/>
                <a:gd name="connsiteX16" fmla="*/ 4404013 w 5081154"/>
                <a:gd name="connsiteY16" fmla="*/ 2470266 h 5463886"/>
                <a:gd name="connsiteX17" fmla="*/ 4447309 w 5081154"/>
                <a:gd name="connsiteY17" fmla="*/ 2429741 h 5463886"/>
                <a:gd name="connsiteX18" fmla="*/ 4603172 w 5081154"/>
                <a:gd name="connsiteY18" fmla="*/ 2575214 h 5463886"/>
                <a:gd name="connsiteX19" fmla="*/ 4603172 w 5081154"/>
                <a:gd name="connsiteY19" fmla="*/ 2658341 h 5463886"/>
                <a:gd name="connsiteX20" fmla="*/ 4711584 w 5081154"/>
                <a:gd name="connsiteY20" fmla="*/ 2760345 h 5463886"/>
                <a:gd name="connsiteX21" fmla="*/ 4777220 w 5081154"/>
                <a:gd name="connsiteY21" fmla="*/ 2723629 h 5463886"/>
                <a:gd name="connsiteX22" fmla="*/ 4831772 w 5081154"/>
                <a:gd name="connsiteY22" fmla="*/ 2741468 h 5463886"/>
                <a:gd name="connsiteX23" fmla="*/ 4897755 w 5081154"/>
                <a:gd name="connsiteY23" fmla="*/ 2862522 h 5463886"/>
                <a:gd name="connsiteX24" fmla="*/ 4966854 w 5081154"/>
                <a:gd name="connsiteY24" fmla="*/ 2868237 h 5463886"/>
                <a:gd name="connsiteX25" fmla="*/ 5062277 w 5081154"/>
                <a:gd name="connsiteY25" fmla="*/ 3052156 h 5463886"/>
                <a:gd name="connsiteX26" fmla="*/ 5034395 w 5081154"/>
                <a:gd name="connsiteY26" fmla="*/ 3144634 h 5463886"/>
                <a:gd name="connsiteX27" fmla="*/ 5081154 w 5081154"/>
                <a:gd name="connsiteY27" fmla="*/ 3167496 h 5463886"/>
                <a:gd name="connsiteX28" fmla="*/ 5043920 w 5081154"/>
                <a:gd name="connsiteY28" fmla="*/ 3209404 h 5463886"/>
                <a:gd name="connsiteX29" fmla="*/ 5060372 w 5081154"/>
                <a:gd name="connsiteY29" fmla="*/ 3261014 h 5463886"/>
                <a:gd name="connsiteX30" fmla="*/ 5056562 w 5081154"/>
                <a:gd name="connsiteY30" fmla="*/ 3310024 h 5463886"/>
                <a:gd name="connsiteX31" fmla="*/ 4954731 w 5081154"/>
                <a:gd name="connsiteY31" fmla="*/ 3466061 h 5463886"/>
                <a:gd name="connsiteX32" fmla="*/ 4748645 w 5081154"/>
                <a:gd name="connsiteY32" fmla="*/ 3354532 h 5463886"/>
                <a:gd name="connsiteX33" fmla="*/ 4665518 w 5081154"/>
                <a:gd name="connsiteY33" fmla="*/ 3406486 h 5463886"/>
                <a:gd name="connsiteX34" fmla="*/ 4623954 w 5081154"/>
                <a:gd name="connsiteY34" fmla="*/ 3678209 h 5463886"/>
                <a:gd name="connsiteX35" fmla="*/ 4470861 w 5081154"/>
                <a:gd name="connsiteY35" fmla="*/ 3823855 h 5463886"/>
                <a:gd name="connsiteX36" fmla="*/ 4226155 w 5081154"/>
                <a:gd name="connsiteY36" fmla="*/ 3898669 h 5463886"/>
                <a:gd name="connsiteX37" fmla="*/ 4137313 w 5081154"/>
                <a:gd name="connsiteY37" fmla="*/ 3964825 h 5463886"/>
                <a:gd name="connsiteX38" fmla="*/ 4052281 w 5081154"/>
                <a:gd name="connsiteY38" fmla="*/ 3984567 h 5463886"/>
                <a:gd name="connsiteX39" fmla="*/ 3954260 w 5081154"/>
                <a:gd name="connsiteY39" fmla="*/ 4081894 h 5463886"/>
                <a:gd name="connsiteX40" fmla="*/ 3903864 w 5081154"/>
                <a:gd name="connsiteY40" fmla="*/ 4169179 h 5463886"/>
                <a:gd name="connsiteX41" fmla="*/ 4042063 w 5081154"/>
                <a:gd name="connsiteY41" fmla="*/ 4383232 h 5463886"/>
                <a:gd name="connsiteX42" fmla="*/ 4083800 w 5081154"/>
                <a:gd name="connsiteY42" fmla="*/ 4403839 h 5463886"/>
                <a:gd name="connsiteX43" fmla="*/ 4167793 w 5081154"/>
                <a:gd name="connsiteY43" fmla="*/ 4559877 h 5463886"/>
                <a:gd name="connsiteX44" fmla="*/ 4083627 w 5081154"/>
                <a:gd name="connsiteY44" fmla="*/ 4736523 h 5463886"/>
                <a:gd name="connsiteX45" fmla="*/ 4076007 w 5081154"/>
                <a:gd name="connsiteY45" fmla="*/ 4806315 h 5463886"/>
                <a:gd name="connsiteX46" fmla="*/ 4163810 w 5081154"/>
                <a:gd name="connsiteY46" fmla="*/ 4792459 h 5463886"/>
                <a:gd name="connsiteX47" fmla="*/ 4229965 w 5081154"/>
                <a:gd name="connsiteY47" fmla="*/ 4811164 h 5463886"/>
                <a:gd name="connsiteX48" fmla="*/ 4264082 w 5081154"/>
                <a:gd name="connsiteY48" fmla="*/ 4915246 h 5463886"/>
                <a:gd name="connsiteX49" fmla="*/ 4161732 w 5081154"/>
                <a:gd name="connsiteY49" fmla="*/ 5220220 h 5463886"/>
                <a:gd name="connsiteX50" fmla="*/ 3933305 w 5081154"/>
                <a:gd name="connsiteY50" fmla="*/ 5033010 h 5463886"/>
                <a:gd name="connsiteX51" fmla="*/ 3973830 w 5081154"/>
                <a:gd name="connsiteY51" fmla="*/ 4984000 h 5463886"/>
                <a:gd name="connsiteX52" fmla="*/ 3927763 w 5081154"/>
                <a:gd name="connsiteY52" fmla="*/ 4944341 h 5463886"/>
                <a:gd name="connsiteX53" fmla="*/ 3918238 w 5081154"/>
                <a:gd name="connsiteY53" fmla="*/ 4871605 h 5463886"/>
                <a:gd name="connsiteX54" fmla="*/ 3747135 w 5081154"/>
                <a:gd name="connsiteY54" fmla="*/ 4868661 h 5463886"/>
                <a:gd name="connsiteX55" fmla="*/ 3639415 w 5081154"/>
                <a:gd name="connsiteY55" fmla="*/ 4943475 h 5463886"/>
                <a:gd name="connsiteX56" fmla="*/ 3554556 w 5081154"/>
                <a:gd name="connsiteY56" fmla="*/ 4831946 h 5463886"/>
                <a:gd name="connsiteX57" fmla="*/ 3350548 w 5081154"/>
                <a:gd name="connsiteY57" fmla="*/ 4843203 h 5463886"/>
                <a:gd name="connsiteX58" fmla="*/ 3354358 w 5081154"/>
                <a:gd name="connsiteY58" fmla="*/ 4745182 h 5463886"/>
                <a:gd name="connsiteX59" fmla="*/ 3252181 w 5081154"/>
                <a:gd name="connsiteY59" fmla="*/ 4815840 h 5463886"/>
                <a:gd name="connsiteX60" fmla="*/ 3286298 w 5081154"/>
                <a:gd name="connsiteY60" fmla="*/ 4947285 h 5463886"/>
                <a:gd name="connsiteX61" fmla="*/ 3028430 w 5081154"/>
                <a:gd name="connsiteY61" fmla="*/ 4937239 h 5463886"/>
                <a:gd name="connsiteX62" fmla="*/ 2930236 w 5081154"/>
                <a:gd name="connsiteY62" fmla="*/ 4975860 h 5463886"/>
                <a:gd name="connsiteX63" fmla="*/ 2670463 w 5081154"/>
                <a:gd name="connsiteY63" fmla="*/ 4954732 h 5463886"/>
                <a:gd name="connsiteX64" fmla="*/ 2628900 w 5081154"/>
                <a:gd name="connsiteY64" fmla="*/ 5120986 h 5463886"/>
                <a:gd name="connsiteX65" fmla="*/ 2441863 w 5081154"/>
                <a:gd name="connsiteY65" fmla="*/ 5120986 h 5463886"/>
                <a:gd name="connsiteX66" fmla="*/ 2369127 w 5081154"/>
                <a:gd name="connsiteY66" fmla="*/ 5204114 h 5463886"/>
                <a:gd name="connsiteX67" fmla="*/ 2265218 w 5081154"/>
                <a:gd name="connsiteY67" fmla="*/ 5276850 h 5463886"/>
                <a:gd name="connsiteX68" fmla="*/ 1849581 w 5081154"/>
                <a:gd name="connsiteY68" fmla="*/ 5266459 h 5463886"/>
                <a:gd name="connsiteX69" fmla="*/ 1870363 w 5081154"/>
                <a:gd name="connsiteY69" fmla="*/ 5069032 h 5463886"/>
                <a:gd name="connsiteX70" fmla="*/ 1766454 w 5081154"/>
                <a:gd name="connsiteY70" fmla="*/ 5079423 h 5463886"/>
                <a:gd name="connsiteX71" fmla="*/ 1610590 w 5081154"/>
                <a:gd name="connsiteY71" fmla="*/ 4944341 h 5463886"/>
                <a:gd name="connsiteX72" fmla="*/ 1527463 w 5081154"/>
                <a:gd name="connsiteY72" fmla="*/ 5017077 h 5463886"/>
                <a:gd name="connsiteX73" fmla="*/ 1465118 w 5081154"/>
                <a:gd name="connsiteY73" fmla="*/ 5048250 h 5463886"/>
                <a:gd name="connsiteX74" fmla="*/ 1361209 w 5081154"/>
                <a:gd name="connsiteY74" fmla="*/ 5027468 h 5463886"/>
                <a:gd name="connsiteX75" fmla="*/ 1392381 w 5081154"/>
                <a:gd name="connsiteY75" fmla="*/ 5193723 h 5463886"/>
                <a:gd name="connsiteX76" fmla="*/ 1340427 w 5081154"/>
                <a:gd name="connsiteY76" fmla="*/ 5318414 h 5463886"/>
                <a:gd name="connsiteX77" fmla="*/ 1153390 w 5081154"/>
                <a:gd name="connsiteY77" fmla="*/ 5463886 h 5463886"/>
                <a:gd name="connsiteX78" fmla="*/ 1049481 w 5081154"/>
                <a:gd name="connsiteY78" fmla="*/ 5453496 h 5463886"/>
                <a:gd name="connsiteX79" fmla="*/ 1143000 w 5081154"/>
                <a:gd name="connsiteY79" fmla="*/ 5276850 h 5463886"/>
                <a:gd name="connsiteX80" fmla="*/ 997527 w 5081154"/>
                <a:gd name="connsiteY80" fmla="*/ 5339196 h 5463886"/>
                <a:gd name="connsiteX81" fmla="*/ 955963 w 5081154"/>
                <a:gd name="connsiteY81" fmla="*/ 5224896 h 5463886"/>
                <a:gd name="connsiteX82" fmla="*/ 997527 w 5081154"/>
                <a:gd name="connsiteY82" fmla="*/ 5152159 h 5463886"/>
                <a:gd name="connsiteX83" fmla="*/ 924790 w 5081154"/>
                <a:gd name="connsiteY83" fmla="*/ 5110596 h 5463886"/>
                <a:gd name="connsiteX84" fmla="*/ 862445 w 5081154"/>
                <a:gd name="connsiteY84" fmla="*/ 5058641 h 5463886"/>
                <a:gd name="connsiteX85" fmla="*/ 779318 w 5081154"/>
                <a:gd name="connsiteY85" fmla="*/ 5006686 h 5463886"/>
                <a:gd name="connsiteX86" fmla="*/ 675409 w 5081154"/>
                <a:gd name="connsiteY86" fmla="*/ 4892386 h 5463886"/>
                <a:gd name="connsiteX87" fmla="*/ 602672 w 5081154"/>
                <a:gd name="connsiteY87" fmla="*/ 5027468 h 5463886"/>
                <a:gd name="connsiteX88" fmla="*/ 415636 w 5081154"/>
                <a:gd name="connsiteY88" fmla="*/ 5027468 h 5463886"/>
                <a:gd name="connsiteX89" fmla="*/ 353290 w 5081154"/>
                <a:gd name="connsiteY89" fmla="*/ 4965123 h 5463886"/>
                <a:gd name="connsiteX90" fmla="*/ 488372 w 5081154"/>
                <a:gd name="connsiteY90" fmla="*/ 4892386 h 5463886"/>
                <a:gd name="connsiteX91" fmla="*/ 633845 w 5081154"/>
                <a:gd name="connsiteY91" fmla="*/ 4902777 h 5463886"/>
                <a:gd name="connsiteX92" fmla="*/ 748145 w 5081154"/>
                <a:gd name="connsiteY92" fmla="*/ 4798868 h 5463886"/>
                <a:gd name="connsiteX93" fmla="*/ 852054 w 5081154"/>
                <a:gd name="connsiteY93" fmla="*/ 4830041 h 5463886"/>
                <a:gd name="connsiteX94" fmla="*/ 955963 w 5081154"/>
                <a:gd name="connsiteY94" fmla="*/ 4788477 h 5463886"/>
                <a:gd name="connsiteX95" fmla="*/ 976745 w 5081154"/>
                <a:gd name="connsiteY95" fmla="*/ 4861214 h 5463886"/>
                <a:gd name="connsiteX96" fmla="*/ 1039090 w 5081154"/>
                <a:gd name="connsiteY96" fmla="*/ 4694959 h 5463886"/>
                <a:gd name="connsiteX97" fmla="*/ 966354 w 5081154"/>
                <a:gd name="connsiteY97" fmla="*/ 4622223 h 5463886"/>
                <a:gd name="connsiteX98" fmla="*/ 1039090 w 5081154"/>
                <a:gd name="connsiteY98" fmla="*/ 4539096 h 5463886"/>
                <a:gd name="connsiteX99" fmla="*/ 976745 w 5081154"/>
                <a:gd name="connsiteY99" fmla="*/ 4435186 h 5463886"/>
                <a:gd name="connsiteX100" fmla="*/ 997527 w 5081154"/>
                <a:gd name="connsiteY100" fmla="*/ 4341668 h 5463886"/>
                <a:gd name="connsiteX101" fmla="*/ 1028700 w 5081154"/>
                <a:gd name="connsiteY101" fmla="*/ 4102677 h 5463886"/>
                <a:gd name="connsiteX102" fmla="*/ 935181 w 5081154"/>
                <a:gd name="connsiteY102" fmla="*/ 3676650 h 5463886"/>
                <a:gd name="connsiteX103" fmla="*/ 987136 w 5081154"/>
                <a:gd name="connsiteY103" fmla="*/ 3531177 h 5463886"/>
                <a:gd name="connsiteX104" fmla="*/ 1080654 w 5081154"/>
                <a:gd name="connsiteY104" fmla="*/ 3479223 h 5463886"/>
                <a:gd name="connsiteX105" fmla="*/ 1101436 w 5081154"/>
                <a:gd name="connsiteY105" fmla="*/ 3520786 h 5463886"/>
                <a:gd name="connsiteX106" fmla="*/ 1246909 w 5081154"/>
                <a:gd name="connsiteY106" fmla="*/ 3406486 h 5463886"/>
                <a:gd name="connsiteX107" fmla="*/ 1288472 w 5081154"/>
                <a:gd name="connsiteY107" fmla="*/ 3240232 h 5463886"/>
                <a:gd name="connsiteX108" fmla="*/ 1236518 w 5081154"/>
                <a:gd name="connsiteY108" fmla="*/ 3125932 h 5463886"/>
                <a:gd name="connsiteX109" fmla="*/ 1340427 w 5081154"/>
                <a:gd name="connsiteY109" fmla="*/ 3157105 h 5463886"/>
                <a:gd name="connsiteX110" fmla="*/ 1444336 w 5081154"/>
                <a:gd name="connsiteY110" fmla="*/ 3157105 h 5463886"/>
                <a:gd name="connsiteX111" fmla="*/ 1465118 w 5081154"/>
                <a:gd name="connsiteY111" fmla="*/ 3136323 h 5463886"/>
                <a:gd name="connsiteX112" fmla="*/ 1413163 w 5081154"/>
                <a:gd name="connsiteY112" fmla="*/ 2990850 h 5463886"/>
                <a:gd name="connsiteX113" fmla="*/ 1454727 w 5081154"/>
                <a:gd name="connsiteY113" fmla="*/ 2793423 h 5463886"/>
                <a:gd name="connsiteX114" fmla="*/ 1371600 w 5081154"/>
                <a:gd name="connsiteY114" fmla="*/ 2575214 h 5463886"/>
                <a:gd name="connsiteX115" fmla="*/ 1267690 w 5081154"/>
                <a:gd name="connsiteY115" fmla="*/ 2564823 h 5463886"/>
                <a:gd name="connsiteX116" fmla="*/ 1205345 w 5081154"/>
                <a:gd name="connsiteY116" fmla="*/ 2450523 h 5463886"/>
                <a:gd name="connsiteX117" fmla="*/ 1278081 w 5081154"/>
                <a:gd name="connsiteY117" fmla="*/ 2346614 h 5463886"/>
                <a:gd name="connsiteX118" fmla="*/ 1132609 w 5081154"/>
                <a:gd name="connsiteY118" fmla="*/ 2211532 h 5463886"/>
                <a:gd name="connsiteX119" fmla="*/ 1132609 w 5081154"/>
                <a:gd name="connsiteY119" fmla="*/ 2086841 h 5463886"/>
                <a:gd name="connsiteX120" fmla="*/ 1132609 w 5081154"/>
                <a:gd name="connsiteY120" fmla="*/ 2086841 h 5463886"/>
                <a:gd name="connsiteX121" fmla="*/ 1163781 w 5081154"/>
                <a:gd name="connsiteY121" fmla="*/ 1962150 h 5463886"/>
                <a:gd name="connsiteX122" fmla="*/ 1132609 w 5081154"/>
                <a:gd name="connsiteY122" fmla="*/ 1879023 h 5463886"/>
                <a:gd name="connsiteX123" fmla="*/ 1132609 w 5081154"/>
                <a:gd name="connsiteY123" fmla="*/ 1785505 h 5463886"/>
                <a:gd name="connsiteX124" fmla="*/ 1070263 w 5081154"/>
                <a:gd name="connsiteY124" fmla="*/ 1754332 h 5463886"/>
                <a:gd name="connsiteX125" fmla="*/ 955963 w 5081154"/>
                <a:gd name="connsiteY125" fmla="*/ 1816677 h 5463886"/>
                <a:gd name="connsiteX126" fmla="*/ 914400 w 5081154"/>
                <a:gd name="connsiteY126" fmla="*/ 1650423 h 5463886"/>
                <a:gd name="connsiteX127" fmla="*/ 841663 w 5081154"/>
                <a:gd name="connsiteY127" fmla="*/ 1421823 h 5463886"/>
                <a:gd name="connsiteX128" fmla="*/ 654627 w 5081154"/>
                <a:gd name="connsiteY128" fmla="*/ 1328305 h 5463886"/>
                <a:gd name="connsiteX129" fmla="*/ 342900 w 5081154"/>
                <a:gd name="connsiteY129" fmla="*/ 1307523 h 5463886"/>
                <a:gd name="connsiteX130" fmla="*/ 394854 w 5081154"/>
                <a:gd name="connsiteY130" fmla="*/ 1473777 h 5463886"/>
                <a:gd name="connsiteX131" fmla="*/ 270163 w 5081154"/>
                <a:gd name="connsiteY131" fmla="*/ 1546514 h 5463886"/>
                <a:gd name="connsiteX132" fmla="*/ 51954 w 5081154"/>
                <a:gd name="connsiteY132" fmla="*/ 1619250 h 5463886"/>
                <a:gd name="connsiteX133" fmla="*/ 114300 w 5081154"/>
                <a:gd name="connsiteY133" fmla="*/ 1359477 h 5463886"/>
                <a:gd name="connsiteX134" fmla="*/ 10390 w 5081154"/>
                <a:gd name="connsiteY134" fmla="*/ 1099705 h 5463886"/>
                <a:gd name="connsiteX135" fmla="*/ 0 w 5081154"/>
                <a:gd name="connsiteY135" fmla="*/ 798368 h 5463886"/>
                <a:gd name="connsiteX136" fmla="*/ 270163 w 5081154"/>
                <a:gd name="connsiteY136" fmla="*/ 673677 h 5463886"/>
                <a:gd name="connsiteX137" fmla="*/ 571500 w 5081154"/>
                <a:gd name="connsiteY137" fmla="*/ 746414 h 5463886"/>
                <a:gd name="connsiteX138" fmla="*/ 571500 w 5081154"/>
                <a:gd name="connsiteY138" fmla="*/ 538596 h 5463886"/>
                <a:gd name="connsiteX139" fmla="*/ 852054 w 5081154"/>
                <a:gd name="connsiteY139" fmla="*/ 226868 h 5463886"/>
                <a:gd name="connsiteX140" fmla="*/ 1111827 w 5081154"/>
                <a:gd name="connsiteY140" fmla="*/ 112568 h 5463886"/>
                <a:gd name="connsiteX141" fmla="*/ 1211060 w 5081154"/>
                <a:gd name="connsiteY141" fmla="*/ 0 h 5463886"/>
                <a:gd name="connsiteX142" fmla="*/ 1289165 w 5081154"/>
                <a:gd name="connsiteY142" fmla="*/ 31864 h 5463886"/>
                <a:gd name="connsiteX143" fmla="*/ 1325360 w 5081154"/>
                <a:gd name="connsiteY143" fmla="*/ 79489 h 5463886"/>
                <a:gd name="connsiteX144" fmla="*/ 1432040 w 5081154"/>
                <a:gd name="connsiteY144" fmla="*/ 129019 h 5463886"/>
                <a:gd name="connsiteX145" fmla="*/ 1492480 w 5081154"/>
                <a:gd name="connsiteY145" fmla="*/ 233796 h 5463886"/>
                <a:gd name="connsiteX146" fmla="*/ 1489190 w 5081154"/>
                <a:gd name="connsiteY146" fmla="*/ 285229 h 5463886"/>
                <a:gd name="connsiteX147" fmla="*/ 1694930 w 5081154"/>
                <a:gd name="connsiteY147" fmla="*/ 393814 h 5463886"/>
                <a:gd name="connsiteX148" fmla="*/ 1694930 w 5081154"/>
                <a:gd name="connsiteY148" fmla="*/ 523354 h 5463886"/>
                <a:gd name="connsiteX149" fmla="*/ 1710516 w 5081154"/>
                <a:gd name="connsiteY149" fmla="*/ 585874 h 5463886"/>
                <a:gd name="connsiteX150" fmla="*/ 1769225 w 5081154"/>
                <a:gd name="connsiteY150" fmla="*/ 576694 h 5463886"/>
                <a:gd name="connsiteX151" fmla="*/ 1803515 w 5081154"/>
                <a:gd name="connsiteY151" fmla="*/ 618604 h 5463886"/>
                <a:gd name="connsiteX152" fmla="*/ 1830185 w 5081154"/>
                <a:gd name="connsiteY152" fmla="*/ 559549 h 5463886"/>
                <a:gd name="connsiteX153" fmla="*/ 1921625 w 5081154"/>
                <a:gd name="connsiteY153" fmla="*/ 570979 h 5463886"/>
                <a:gd name="connsiteX154" fmla="*/ 1948295 w 5081154"/>
                <a:gd name="connsiteY154" fmla="*/ 511924 h 5463886"/>
                <a:gd name="connsiteX155" fmla="*/ 1870190 w 5081154"/>
                <a:gd name="connsiteY155" fmla="*/ 470014 h 5463886"/>
                <a:gd name="connsiteX156" fmla="*/ 1820660 w 5081154"/>
                <a:gd name="connsiteY156" fmla="*/ 388099 h 5463886"/>
                <a:gd name="connsiteX157" fmla="*/ 1836593 w 5081154"/>
                <a:gd name="connsiteY157" fmla="*/ 347749 h 5463886"/>
                <a:gd name="connsiteX158" fmla="*/ 1976870 w 5081154"/>
                <a:gd name="connsiteY158" fmla="*/ 315709 h 5463886"/>
                <a:gd name="connsiteX159" fmla="*/ 2009255 w 5081154"/>
                <a:gd name="connsiteY159" fmla="*/ 344284 h 5463886"/>
                <a:gd name="connsiteX160" fmla="*/ 2070215 w 5081154"/>
                <a:gd name="connsiteY160" fmla="*/ 344284 h 5463886"/>
                <a:gd name="connsiteX161" fmla="*/ 2098790 w 5081154"/>
                <a:gd name="connsiteY161" fmla="*/ 382384 h 5463886"/>
                <a:gd name="connsiteX162" fmla="*/ 2138795 w 5081154"/>
                <a:gd name="connsiteY162" fmla="*/ 361429 h 5463886"/>
                <a:gd name="connsiteX163" fmla="*/ 2176895 w 5081154"/>
                <a:gd name="connsiteY163" fmla="*/ 384289 h 5463886"/>
                <a:gd name="connsiteX164" fmla="*/ 2235950 w 5081154"/>
                <a:gd name="connsiteY164" fmla="*/ 386194 h 5463886"/>
                <a:gd name="connsiteX165" fmla="*/ 2272145 w 5081154"/>
                <a:gd name="connsiteY165" fmla="*/ 441439 h 5463886"/>
                <a:gd name="connsiteX166" fmla="*/ 2278380 w 5081154"/>
                <a:gd name="connsiteY166" fmla="*/ 529936 h 5463886"/>
                <a:gd name="connsiteX167" fmla="*/ 2321675 w 5081154"/>
                <a:gd name="connsiteY167" fmla="*/ 500494 h 5463886"/>
                <a:gd name="connsiteX168" fmla="*/ 2371205 w 5081154"/>
                <a:gd name="connsiteY168" fmla="*/ 523354 h 5463886"/>
                <a:gd name="connsiteX169" fmla="*/ 2401685 w 5081154"/>
                <a:gd name="connsiteY169" fmla="*/ 403339 h 5463886"/>
                <a:gd name="connsiteX170" fmla="*/ 2375015 w 5081154"/>
                <a:gd name="connsiteY170" fmla="*/ 235699 h 5463886"/>
                <a:gd name="connsiteX171" fmla="*/ 2392160 w 5081154"/>
                <a:gd name="connsiteY171" fmla="*/ 176644 h 5463886"/>
                <a:gd name="connsiteX172" fmla="*/ 2543001 w 5081154"/>
                <a:gd name="connsiteY172" fmla="*/ 128501 h 5463886"/>
                <a:gd name="connsiteX173" fmla="*/ 2580755 w 5081154"/>
                <a:gd name="connsiteY173" fmla="*/ 163309 h 5463886"/>
                <a:gd name="connsiteX174" fmla="*/ 2573135 w 5081154"/>
                <a:gd name="connsiteY174" fmla="*/ 266179 h 5463886"/>
                <a:gd name="connsiteX175" fmla="*/ 2628380 w 5081154"/>
                <a:gd name="connsiteY175" fmla="*/ 292849 h 5463886"/>
                <a:gd name="connsiteX176" fmla="*/ 2667519 w 5081154"/>
                <a:gd name="connsiteY176" fmla="*/ 355369 h 5463886"/>
                <a:gd name="connsiteX177" fmla="*/ 2662670 w 5081154"/>
                <a:gd name="connsiteY177" fmla="*/ 353809 h 5463886"/>
                <a:gd name="connsiteX178" fmla="*/ 2943398 w 5081154"/>
                <a:gd name="connsiteY178" fmla="*/ 307051 h 5463886"/>
                <a:gd name="connsiteX179" fmla="*/ 2978900 w 5081154"/>
                <a:gd name="connsiteY179" fmla="*/ 344284 h 5463886"/>
                <a:gd name="connsiteX180" fmla="*/ 3076055 w 5081154"/>
                <a:gd name="connsiteY180" fmla="*/ 290944 h 5463886"/>
                <a:gd name="connsiteX181" fmla="*/ 3125585 w 5081154"/>
                <a:gd name="connsiteY181" fmla="*/ 351904 h 5463886"/>
                <a:gd name="connsiteX182" fmla="*/ 3125585 w 5081154"/>
                <a:gd name="connsiteY182" fmla="*/ 416674 h 5463886"/>
                <a:gd name="connsiteX183" fmla="*/ 3265170 w 5081154"/>
                <a:gd name="connsiteY183" fmla="*/ 480233 h 5463886"/>
                <a:gd name="connsiteX184" fmla="*/ 3287510 w 5081154"/>
                <a:gd name="connsiteY184" fmla="*/ 538594 h 5463886"/>
                <a:gd name="connsiteX185" fmla="*/ 3247678 w 5081154"/>
                <a:gd name="connsiteY185" fmla="*/ 571500 h 5463886"/>
                <a:gd name="connsiteX186" fmla="*/ 3358861 w 5081154"/>
                <a:gd name="connsiteY186" fmla="*/ 710219 h 5463886"/>
                <a:gd name="connsiteX187" fmla="*/ 3359900 w 5081154"/>
                <a:gd name="connsiteY187" fmla="*/ 828154 h 5463886"/>
                <a:gd name="connsiteX188" fmla="*/ 3411335 w 5081154"/>
                <a:gd name="connsiteY188" fmla="*/ 860539 h 5463886"/>
                <a:gd name="connsiteX189" fmla="*/ 3436446 w 5081154"/>
                <a:gd name="connsiteY189" fmla="*/ 919422 h 5463886"/>
                <a:gd name="connsiteX190" fmla="*/ 3647209 w 5081154"/>
                <a:gd name="connsiteY190" fmla="*/ 1037359 h 5463886"/>
                <a:gd name="connsiteX191" fmla="*/ 3643745 w 5081154"/>
                <a:gd name="connsiteY191" fmla="*/ 1098664 h 5463886"/>
                <a:gd name="connsiteX192" fmla="*/ 3706783 w 5081154"/>
                <a:gd name="connsiteY192" fmla="*/ 1141095 h 5463886"/>
                <a:gd name="connsiteX0" fmla="*/ 3706783 w 5081154"/>
                <a:gd name="connsiteY0" fmla="*/ 1141095 h 5463886"/>
                <a:gd name="connsiteX1" fmla="*/ 3647209 w 5081154"/>
                <a:gd name="connsiteY1" fmla="*/ 1276350 h 5463886"/>
                <a:gd name="connsiteX2" fmla="*/ 3633874 w 5081154"/>
                <a:gd name="connsiteY2" fmla="*/ 1352723 h 5463886"/>
                <a:gd name="connsiteX3" fmla="*/ 3566852 w 5081154"/>
                <a:gd name="connsiteY3" fmla="*/ 1411605 h 5463886"/>
                <a:gd name="connsiteX4" fmla="*/ 3595254 w 5081154"/>
                <a:gd name="connsiteY4" fmla="*/ 1494559 h 5463886"/>
                <a:gd name="connsiteX5" fmla="*/ 3678381 w 5081154"/>
                <a:gd name="connsiteY5" fmla="*/ 1525732 h 5463886"/>
                <a:gd name="connsiteX6" fmla="*/ 3688772 w 5081154"/>
                <a:gd name="connsiteY6" fmla="*/ 1640032 h 5463886"/>
                <a:gd name="connsiteX7" fmla="*/ 3733107 w 5081154"/>
                <a:gd name="connsiteY7" fmla="*/ 1658043 h 5463886"/>
                <a:gd name="connsiteX8" fmla="*/ 3758911 w 5081154"/>
                <a:gd name="connsiteY8" fmla="*/ 1778751 h 5463886"/>
                <a:gd name="connsiteX9" fmla="*/ 3791642 w 5081154"/>
                <a:gd name="connsiteY9" fmla="*/ 1787236 h 5463886"/>
                <a:gd name="connsiteX10" fmla="*/ 3824720 w 5081154"/>
                <a:gd name="connsiteY10" fmla="*/ 1945178 h 5463886"/>
                <a:gd name="connsiteX11" fmla="*/ 3901959 w 5081154"/>
                <a:gd name="connsiteY11" fmla="*/ 1990379 h 5463886"/>
                <a:gd name="connsiteX12" fmla="*/ 3958936 w 5081154"/>
                <a:gd name="connsiteY12" fmla="*/ 2076450 h 5463886"/>
                <a:gd name="connsiteX13" fmla="*/ 4171257 w 5081154"/>
                <a:gd name="connsiteY13" fmla="*/ 2119053 h 5463886"/>
                <a:gd name="connsiteX14" fmla="*/ 4209530 w 5081154"/>
                <a:gd name="connsiteY14" fmla="*/ 2159749 h 5463886"/>
                <a:gd name="connsiteX15" fmla="*/ 4219055 w 5081154"/>
                <a:gd name="connsiteY15" fmla="*/ 2220709 h 5463886"/>
                <a:gd name="connsiteX16" fmla="*/ 4404013 w 5081154"/>
                <a:gd name="connsiteY16" fmla="*/ 2470266 h 5463886"/>
                <a:gd name="connsiteX17" fmla="*/ 4447309 w 5081154"/>
                <a:gd name="connsiteY17" fmla="*/ 2429741 h 5463886"/>
                <a:gd name="connsiteX18" fmla="*/ 4603172 w 5081154"/>
                <a:gd name="connsiteY18" fmla="*/ 2575214 h 5463886"/>
                <a:gd name="connsiteX19" fmla="*/ 4603172 w 5081154"/>
                <a:gd name="connsiteY19" fmla="*/ 2658341 h 5463886"/>
                <a:gd name="connsiteX20" fmla="*/ 4711584 w 5081154"/>
                <a:gd name="connsiteY20" fmla="*/ 2760345 h 5463886"/>
                <a:gd name="connsiteX21" fmla="*/ 4777220 w 5081154"/>
                <a:gd name="connsiteY21" fmla="*/ 2723629 h 5463886"/>
                <a:gd name="connsiteX22" fmla="*/ 4831772 w 5081154"/>
                <a:gd name="connsiteY22" fmla="*/ 2741468 h 5463886"/>
                <a:gd name="connsiteX23" fmla="*/ 4897755 w 5081154"/>
                <a:gd name="connsiteY23" fmla="*/ 2862522 h 5463886"/>
                <a:gd name="connsiteX24" fmla="*/ 4966854 w 5081154"/>
                <a:gd name="connsiteY24" fmla="*/ 2868237 h 5463886"/>
                <a:gd name="connsiteX25" fmla="*/ 5062277 w 5081154"/>
                <a:gd name="connsiteY25" fmla="*/ 3052156 h 5463886"/>
                <a:gd name="connsiteX26" fmla="*/ 5034395 w 5081154"/>
                <a:gd name="connsiteY26" fmla="*/ 3144634 h 5463886"/>
                <a:gd name="connsiteX27" fmla="*/ 5081154 w 5081154"/>
                <a:gd name="connsiteY27" fmla="*/ 3167496 h 5463886"/>
                <a:gd name="connsiteX28" fmla="*/ 5043920 w 5081154"/>
                <a:gd name="connsiteY28" fmla="*/ 3209404 h 5463886"/>
                <a:gd name="connsiteX29" fmla="*/ 5060372 w 5081154"/>
                <a:gd name="connsiteY29" fmla="*/ 3261014 h 5463886"/>
                <a:gd name="connsiteX30" fmla="*/ 5056562 w 5081154"/>
                <a:gd name="connsiteY30" fmla="*/ 3310024 h 5463886"/>
                <a:gd name="connsiteX31" fmla="*/ 4954731 w 5081154"/>
                <a:gd name="connsiteY31" fmla="*/ 3466061 h 5463886"/>
                <a:gd name="connsiteX32" fmla="*/ 4748645 w 5081154"/>
                <a:gd name="connsiteY32" fmla="*/ 3354532 h 5463886"/>
                <a:gd name="connsiteX33" fmla="*/ 4665518 w 5081154"/>
                <a:gd name="connsiteY33" fmla="*/ 3406486 h 5463886"/>
                <a:gd name="connsiteX34" fmla="*/ 4623954 w 5081154"/>
                <a:gd name="connsiteY34" fmla="*/ 3678209 h 5463886"/>
                <a:gd name="connsiteX35" fmla="*/ 4470861 w 5081154"/>
                <a:gd name="connsiteY35" fmla="*/ 3823855 h 5463886"/>
                <a:gd name="connsiteX36" fmla="*/ 4226155 w 5081154"/>
                <a:gd name="connsiteY36" fmla="*/ 3898669 h 5463886"/>
                <a:gd name="connsiteX37" fmla="*/ 4137313 w 5081154"/>
                <a:gd name="connsiteY37" fmla="*/ 3964825 h 5463886"/>
                <a:gd name="connsiteX38" fmla="*/ 4052281 w 5081154"/>
                <a:gd name="connsiteY38" fmla="*/ 3984567 h 5463886"/>
                <a:gd name="connsiteX39" fmla="*/ 3954260 w 5081154"/>
                <a:gd name="connsiteY39" fmla="*/ 4081894 h 5463886"/>
                <a:gd name="connsiteX40" fmla="*/ 3903864 w 5081154"/>
                <a:gd name="connsiteY40" fmla="*/ 4169179 h 5463886"/>
                <a:gd name="connsiteX41" fmla="*/ 4042063 w 5081154"/>
                <a:gd name="connsiteY41" fmla="*/ 4383232 h 5463886"/>
                <a:gd name="connsiteX42" fmla="*/ 4083800 w 5081154"/>
                <a:gd name="connsiteY42" fmla="*/ 4403839 h 5463886"/>
                <a:gd name="connsiteX43" fmla="*/ 4167793 w 5081154"/>
                <a:gd name="connsiteY43" fmla="*/ 4559877 h 5463886"/>
                <a:gd name="connsiteX44" fmla="*/ 4083627 w 5081154"/>
                <a:gd name="connsiteY44" fmla="*/ 4736523 h 5463886"/>
                <a:gd name="connsiteX45" fmla="*/ 4076007 w 5081154"/>
                <a:gd name="connsiteY45" fmla="*/ 4806315 h 5463886"/>
                <a:gd name="connsiteX46" fmla="*/ 4163810 w 5081154"/>
                <a:gd name="connsiteY46" fmla="*/ 4792459 h 5463886"/>
                <a:gd name="connsiteX47" fmla="*/ 4229965 w 5081154"/>
                <a:gd name="connsiteY47" fmla="*/ 4811164 h 5463886"/>
                <a:gd name="connsiteX48" fmla="*/ 4264082 w 5081154"/>
                <a:gd name="connsiteY48" fmla="*/ 4915246 h 5463886"/>
                <a:gd name="connsiteX49" fmla="*/ 4161732 w 5081154"/>
                <a:gd name="connsiteY49" fmla="*/ 5220220 h 5463886"/>
                <a:gd name="connsiteX50" fmla="*/ 3933305 w 5081154"/>
                <a:gd name="connsiteY50" fmla="*/ 5033010 h 5463886"/>
                <a:gd name="connsiteX51" fmla="*/ 3973830 w 5081154"/>
                <a:gd name="connsiteY51" fmla="*/ 4984000 h 5463886"/>
                <a:gd name="connsiteX52" fmla="*/ 3927763 w 5081154"/>
                <a:gd name="connsiteY52" fmla="*/ 4944341 h 5463886"/>
                <a:gd name="connsiteX53" fmla="*/ 3918238 w 5081154"/>
                <a:gd name="connsiteY53" fmla="*/ 4871605 h 5463886"/>
                <a:gd name="connsiteX54" fmla="*/ 3747135 w 5081154"/>
                <a:gd name="connsiteY54" fmla="*/ 4868661 h 5463886"/>
                <a:gd name="connsiteX55" fmla="*/ 3639415 w 5081154"/>
                <a:gd name="connsiteY55" fmla="*/ 4943475 h 5463886"/>
                <a:gd name="connsiteX56" fmla="*/ 3554556 w 5081154"/>
                <a:gd name="connsiteY56" fmla="*/ 4831946 h 5463886"/>
                <a:gd name="connsiteX57" fmla="*/ 3350548 w 5081154"/>
                <a:gd name="connsiteY57" fmla="*/ 4843203 h 5463886"/>
                <a:gd name="connsiteX58" fmla="*/ 3354358 w 5081154"/>
                <a:gd name="connsiteY58" fmla="*/ 4745182 h 5463886"/>
                <a:gd name="connsiteX59" fmla="*/ 3252181 w 5081154"/>
                <a:gd name="connsiteY59" fmla="*/ 4815840 h 5463886"/>
                <a:gd name="connsiteX60" fmla="*/ 3286298 w 5081154"/>
                <a:gd name="connsiteY60" fmla="*/ 4947285 h 5463886"/>
                <a:gd name="connsiteX61" fmla="*/ 3028430 w 5081154"/>
                <a:gd name="connsiteY61" fmla="*/ 4937239 h 5463886"/>
                <a:gd name="connsiteX62" fmla="*/ 2930236 w 5081154"/>
                <a:gd name="connsiteY62" fmla="*/ 4975860 h 5463886"/>
                <a:gd name="connsiteX63" fmla="*/ 2674273 w 5081154"/>
                <a:gd name="connsiteY63" fmla="*/ 4985212 h 5463886"/>
                <a:gd name="connsiteX64" fmla="*/ 2628900 w 5081154"/>
                <a:gd name="connsiteY64" fmla="*/ 5120986 h 5463886"/>
                <a:gd name="connsiteX65" fmla="*/ 2441863 w 5081154"/>
                <a:gd name="connsiteY65" fmla="*/ 5120986 h 5463886"/>
                <a:gd name="connsiteX66" fmla="*/ 2369127 w 5081154"/>
                <a:gd name="connsiteY66" fmla="*/ 5204114 h 5463886"/>
                <a:gd name="connsiteX67" fmla="*/ 2265218 w 5081154"/>
                <a:gd name="connsiteY67" fmla="*/ 5276850 h 5463886"/>
                <a:gd name="connsiteX68" fmla="*/ 1849581 w 5081154"/>
                <a:gd name="connsiteY68" fmla="*/ 5266459 h 5463886"/>
                <a:gd name="connsiteX69" fmla="*/ 1870363 w 5081154"/>
                <a:gd name="connsiteY69" fmla="*/ 5069032 h 5463886"/>
                <a:gd name="connsiteX70" fmla="*/ 1766454 w 5081154"/>
                <a:gd name="connsiteY70" fmla="*/ 5079423 h 5463886"/>
                <a:gd name="connsiteX71" fmla="*/ 1610590 w 5081154"/>
                <a:gd name="connsiteY71" fmla="*/ 4944341 h 5463886"/>
                <a:gd name="connsiteX72" fmla="*/ 1527463 w 5081154"/>
                <a:gd name="connsiteY72" fmla="*/ 5017077 h 5463886"/>
                <a:gd name="connsiteX73" fmla="*/ 1465118 w 5081154"/>
                <a:gd name="connsiteY73" fmla="*/ 5048250 h 5463886"/>
                <a:gd name="connsiteX74" fmla="*/ 1361209 w 5081154"/>
                <a:gd name="connsiteY74" fmla="*/ 5027468 h 5463886"/>
                <a:gd name="connsiteX75" fmla="*/ 1392381 w 5081154"/>
                <a:gd name="connsiteY75" fmla="*/ 5193723 h 5463886"/>
                <a:gd name="connsiteX76" fmla="*/ 1340427 w 5081154"/>
                <a:gd name="connsiteY76" fmla="*/ 5318414 h 5463886"/>
                <a:gd name="connsiteX77" fmla="*/ 1153390 w 5081154"/>
                <a:gd name="connsiteY77" fmla="*/ 5463886 h 5463886"/>
                <a:gd name="connsiteX78" fmla="*/ 1049481 w 5081154"/>
                <a:gd name="connsiteY78" fmla="*/ 5453496 h 5463886"/>
                <a:gd name="connsiteX79" fmla="*/ 1143000 w 5081154"/>
                <a:gd name="connsiteY79" fmla="*/ 5276850 h 5463886"/>
                <a:gd name="connsiteX80" fmla="*/ 997527 w 5081154"/>
                <a:gd name="connsiteY80" fmla="*/ 5339196 h 5463886"/>
                <a:gd name="connsiteX81" fmla="*/ 955963 w 5081154"/>
                <a:gd name="connsiteY81" fmla="*/ 5224896 h 5463886"/>
                <a:gd name="connsiteX82" fmla="*/ 997527 w 5081154"/>
                <a:gd name="connsiteY82" fmla="*/ 5152159 h 5463886"/>
                <a:gd name="connsiteX83" fmla="*/ 924790 w 5081154"/>
                <a:gd name="connsiteY83" fmla="*/ 5110596 h 5463886"/>
                <a:gd name="connsiteX84" fmla="*/ 862445 w 5081154"/>
                <a:gd name="connsiteY84" fmla="*/ 5058641 h 5463886"/>
                <a:gd name="connsiteX85" fmla="*/ 779318 w 5081154"/>
                <a:gd name="connsiteY85" fmla="*/ 5006686 h 5463886"/>
                <a:gd name="connsiteX86" fmla="*/ 675409 w 5081154"/>
                <a:gd name="connsiteY86" fmla="*/ 4892386 h 5463886"/>
                <a:gd name="connsiteX87" fmla="*/ 602672 w 5081154"/>
                <a:gd name="connsiteY87" fmla="*/ 5027468 h 5463886"/>
                <a:gd name="connsiteX88" fmla="*/ 415636 w 5081154"/>
                <a:gd name="connsiteY88" fmla="*/ 5027468 h 5463886"/>
                <a:gd name="connsiteX89" fmla="*/ 353290 w 5081154"/>
                <a:gd name="connsiteY89" fmla="*/ 4965123 h 5463886"/>
                <a:gd name="connsiteX90" fmla="*/ 488372 w 5081154"/>
                <a:gd name="connsiteY90" fmla="*/ 4892386 h 5463886"/>
                <a:gd name="connsiteX91" fmla="*/ 633845 w 5081154"/>
                <a:gd name="connsiteY91" fmla="*/ 4902777 h 5463886"/>
                <a:gd name="connsiteX92" fmla="*/ 748145 w 5081154"/>
                <a:gd name="connsiteY92" fmla="*/ 4798868 h 5463886"/>
                <a:gd name="connsiteX93" fmla="*/ 852054 w 5081154"/>
                <a:gd name="connsiteY93" fmla="*/ 4830041 h 5463886"/>
                <a:gd name="connsiteX94" fmla="*/ 955963 w 5081154"/>
                <a:gd name="connsiteY94" fmla="*/ 4788477 h 5463886"/>
                <a:gd name="connsiteX95" fmla="*/ 976745 w 5081154"/>
                <a:gd name="connsiteY95" fmla="*/ 4861214 h 5463886"/>
                <a:gd name="connsiteX96" fmla="*/ 1039090 w 5081154"/>
                <a:gd name="connsiteY96" fmla="*/ 4694959 h 5463886"/>
                <a:gd name="connsiteX97" fmla="*/ 966354 w 5081154"/>
                <a:gd name="connsiteY97" fmla="*/ 4622223 h 5463886"/>
                <a:gd name="connsiteX98" fmla="*/ 1039090 w 5081154"/>
                <a:gd name="connsiteY98" fmla="*/ 4539096 h 5463886"/>
                <a:gd name="connsiteX99" fmla="*/ 976745 w 5081154"/>
                <a:gd name="connsiteY99" fmla="*/ 4435186 h 5463886"/>
                <a:gd name="connsiteX100" fmla="*/ 997527 w 5081154"/>
                <a:gd name="connsiteY100" fmla="*/ 4341668 h 5463886"/>
                <a:gd name="connsiteX101" fmla="*/ 1028700 w 5081154"/>
                <a:gd name="connsiteY101" fmla="*/ 4102677 h 5463886"/>
                <a:gd name="connsiteX102" fmla="*/ 935181 w 5081154"/>
                <a:gd name="connsiteY102" fmla="*/ 3676650 h 5463886"/>
                <a:gd name="connsiteX103" fmla="*/ 987136 w 5081154"/>
                <a:gd name="connsiteY103" fmla="*/ 3531177 h 5463886"/>
                <a:gd name="connsiteX104" fmla="*/ 1080654 w 5081154"/>
                <a:gd name="connsiteY104" fmla="*/ 3479223 h 5463886"/>
                <a:gd name="connsiteX105" fmla="*/ 1101436 w 5081154"/>
                <a:gd name="connsiteY105" fmla="*/ 3520786 h 5463886"/>
                <a:gd name="connsiteX106" fmla="*/ 1246909 w 5081154"/>
                <a:gd name="connsiteY106" fmla="*/ 3406486 h 5463886"/>
                <a:gd name="connsiteX107" fmla="*/ 1288472 w 5081154"/>
                <a:gd name="connsiteY107" fmla="*/ 3240232 h 5463886"/>
                <a:gd name="connsiteX108" fmla="*/ 1236518 w 5081154"/>
                <a:gd name="connsiteY108" fmla="*/ 3125932 h 5463886"/>
                <a:gd name="connsiteX109" fmla="*/ 1340427 w 5081154"/>
                <a:gd name="connsiteY109" fmla="*/ 3157105 h 5463886"/>
                <a:gd name="connsiteX110" fmla="*/ 1444336 w 5081154"/>
                <a:gd name="connsiteY110" fmla="*/ 3157105 h 5463886"/>
                <a:gd name="connsiteX111" fmla="*/ 1465118 w 5081154"/>
                <a:gd name="connsiteY111" fmla="*/ 3136323 h 5463886"/>
                <a:gd name="connsiteX112" fmla="*/ 1413163 w 5081154"/>
                <a:gd name="connsiteY112" fmla="*/ 2990850 h 5463886"/>
                <a:gd name="connsiteX113" fmla="*/ 1454727 w 5081154"/>
                <a:gd name="connsiteY113" fmla="*/ 2793423 h 5463886"/>
                <a:gd name="connsiteX114" fmla="*/ 1371600 w 5081154"/>
                <a:gd name="connsiteY114" fmla="*/ 2575214 h 5463886"/>
                <a:gd name="connsiteX115" fmla="*/ 1267690 w 5081154"/>
                <a:gd name="connsiteY115" fmla="*/ 2564823 h 5463886"/>
                <a:gd name="connsiteX116" fmla="*/ 1205345 w 5081154"/>
                <a:gd name="connsiteY116" fmla="*/ 2450523 h 5463886"/>
                <a:gd name="connsiteX117" fmla="*/ 1278081 w 5081154"/>
                <a:gd name="connsiteY117" fmla="*/ 2346614 h 5463886"/>
                <a:gd name="connsiteX118" fmla="*/ 1132609 w 5081154"/>
                <a:gd name="connsiteY118" fmla="*/ 2211532 h 5463886"/>
                <a:gd name="connsiteX119" fmla="*/ 1132609 w 5081154"/>
                <a:gd name="connsiteY119" fmla="*/ 2086841 h 5463886"/>
                <a:gd name="connsiteX120" fmla="*/ 1132609 w 5081154"/>
                <a:gd name="connsiteY120" fmla="*/ 2086841 h 5463886"/>
                <a:gd name="connsiteX121" fmla="*/ 1163781 w 5081154"/>
                <a:gd name="connsiteY121" fmla="*/ 1962150 h 5463886"/>
                <a:gd name="connsiteX122" fmla="*/ 1132609 w 5081154"/>
                <a:gd name="connsiteY122" fmla="*/ 1879023 h 5463886"/>
                <a:gd name="connsiteX123" fmla="*/ 1132609 w 5081154"/>
                <a:gd name="connsiteY123" fmla="*/ 1785505 h 5463886"/>
                <a:gd name="connsiteX124" fmla="*/ 1070263 w 5081154"/>
                <a:gd name="connsiteY124" fmla="*/ 1754332 h 5463886"/>
                <a:gd name="connsiteX125" fmla="*/ 955963 w 5081154"/>
                <a:gd name="connsiteY125" fmla="*/ 1816677 h 5463886"/>
                <a:gd name="connsiteX126" fmla="*/ 914400 w 5081154"/>
                <a:gd name="connsiteY126" fmla="*/ 1650423 h 5463886"/>
                <a:gd name="connsiteX127" fmla="*/ 841663 w 5081154"/>
                <a:gd name="connsiteY127" fmla="*/ 1421823 h 5463886"/>
                <a:gd name="connsiteX128" fmla="*/ 654627 w 5081154"/>
                <a:gd name="connsiteY128" fmla="*/ 1328305 h 5463886"/>
                <a:gd name="connsiteX129" fmla="*/ 342900 w 5081154"/>
                <a:gd name="connsiteY129" fmla="*/ 1307523 h 5463886"/>
                <a:gd name="connsiteX130" fmla="*/ 394854 w 5081154"/>
                <a:gd name="connsiteY130" fmla="*/ 1473777 h 5463886"/>
                <a:gd name="connsiteX131" fmla="*/ 270163 w 5081154"/>
                <a:gd name="connsiteY131" fmla="*/ 1546514 h 5463886"/>
                <a:gd name="connsiteX132" fmla="*/ 51954 w 5081154"/>
                <a:gd name="connsiteY132" fmla="*/ 1619250 h 5463886"/>
                <a:gd name="connsiteX133" fmla="*/ 114300 w 5081154"/>
                <a:gd name="connsiteY133" fmla="*/ 1359477 h 5463886"/>
                <a:gd name="connsiteX134" fmla="*/ 10390 w 5081154"/>
                <a:gd name="connsiteY134" fmla="*/ 1099705 h 5463886"/>
                <a:gd name="connsiteX135" fmla="*/ 0 w 5081154"/>
                <a:gd name="connsiteY135" fmla="*/ 798368 h 5463886"/>
                <a:gd name="connsiteX136" fmla="*/ 270163 w 5081154"/>
                <a:gd name="connsiteY136" fmla="*/ 673677 h 5463886"/>
                <a:gd name="connsiteX137" fmla="*/ 571500 w 5081154"/>
                <a:gd name="connsiteY137" fmla="*/ 746414 h 5463886"/>
                <a:gd name="connsiteX138" fmla="*/ 571500 w 5081154"/>
                <a:gd name="connsiteY138" fmla="*/ 538596 h 5463886"/>
                <a:gd name="connsiteX139" fmla="*/ 852054 w 5081154"/>
                <a:gd name="connsiteY139" fmla="*/ 226868 h 5463886"/>
                <a:gd name="connsiteX140" fmla="*/ 1111827 w 5081154"/>
                <a:gd name="connsiteY140" fmla="*/ 112568 h 5463886"/>
                <a:gd name="connsiteX141" fmla="*/ 1211060 w 5081154"/>
                <a:gd name="connsiteY141" fmla="*/ 0 h 5463886"/>
                <a:gd name="connsiteX142" fmla="*/ 1289165 w 5081154"/>
                <a:gd name="connsiteY142" fmla="*/ 31864 h 5463886"/>
                <a:gd name="connsiteX143" fmla="*/ 1325360 w 5081154"/>
                <a:gd name="connsiteY143" fmla="*/ 79489 h 5463886"/>
                <a:gd name="connsiteX144" fmla="*/ 1432040 w 5081154"/>
                <a:gd name="connsiteY144" fmla="*/ 129019 h 5463886"/>
                <a:gd name="connsiteX145" fmla="*/ 1492480 w 5081154"/>
                <a:gd name="connsiteY145" fmla="*/ 233796 h 5463886"/>
                <a:gd name="connsiteX146" fmla="*/ 1489190 w 5081154"/>
                <a:gd name="connsiteY146" fmla="*/ 285229 h 5463886"/>
                <a:gd name="connsiteX147" fmla="*/ 1694930 w 5081154"/>
                <a:gd name="connsiteY147" fmla="*/ 393814 h 5463886"/>
                <a:gd name="connsiteX148" fmla="*/ 1694930 w 5081154"/>
                <a:gd name="connsiteY148" fmla="*/ 523354 h 5463886"/>
                <a:gd name="connsiteX149" fmla="*/ 1710516 w 5081154"/>
                <a:gd name="connsiteY149" fmla="*/ 585874 h 5463886"/>
                <a:gd name="connsiteX150" fmla="*/ 1769225 w 5081154"/>
                <a:gd name="connsiteY150" fmla="*/ 576694 h 5463886"/>
                <a:gd name="connsiteX151" fmla="*/ 1803515 w 5081154"/>
                <a:gd name="connsiteY151" fmla="*/ 618604 h 5463886"/>
                <a:gd name="connsiteX152" fmla="*/ 1830185 w 5081154"/>
                <a:gd name="connsiteY152" fmla="*/ 559549 h 5463886"/>
                <a:gd name="connsiteX153" fmla="*/ 1921625 w 5081154"/>
                <a:gd name="connsiteY153" fmla="*/ 570979 h 5463886"/>
                <a:gd name="connsiteX154" fmla="*/ 1948295 w 5081154"/>
                <a:gd name="connsiteY154" fmla="*/ 511924 h 5463886"/>
                <a:gd name="connsiteX155" fmla="*/ 1870190 w 5081154"/>
                <a:gd name="connsiteY155" fmla="*/ 470014 h 5463886"/>
                <a:gd name="connsiteX156" fmla="*/ 1820660 w 5081154"/>
                <a:gd name="connsiteY156" fmla="*/ 388099 h 5463886"/>
                <a:gd name="connsiteX157" fmla="*/ 1836593 w 5081154"/>
                <a:gd name="connsiteY157" fmla="*/ 347749 h 5463886"/>
                <a:gd name="connsiteX158" fmla="*/ 1976870 w 5081154"/>
                <a:gd name="connsiteY158" fmla="*/ 315709 h 5463886"/>
                <a:gd name="connsiteX159" fmla="*/ 2009255 w 5081154"/>
                <a:gd name="connsiteY159" fmla="*/ 344284 h 5463886"/>
                <a:gd name="connsiteX160" fmla="*/ 2070215 w 5081154"/>
                <a:gd name="connsiteY160" fmla="*/ 344284 h 5463886"/>
                <a:gd name="connsiteX161" fmla="*/ 2098790 w 5081154"/>
                <a:gd name="connsiteY161" fmla="*/ 382384 h 5463886"/>
                <a:gd name="connsiteX162" fmla="*/ 2138795 w 5081154"/>
                <a:gd name="connsiteY162" fmla="*/ 361429 h 5463886"/>
                <a:gd name="connsiteX163" fmla="*/ 2176895 w 5081154"/>
                <a:gd name="connsiteY163" fmla="*/ 384289 h 5463886"/>
                <a:gd name="connsiteX164" fmla="*/ 2235950 w 5081154"/>
                <a:gd name="connsiteY164" fmla="*/ 386194 h 5463886"/>
                <a:gd name="connsiteX165" fmla="*/ 2272145 w 5081154"/>
                <a:gd name="connsiteY165" fmla="*/ 441439 h 5463886"/>
                <a:gd name="connsiteX166" fmla="*/ 2278380 w 5081154"/>
                <a:gd name="connsiteY166" fmla="*/ 529936 h 5463886"/>
                <a:gd name="connsiteX167" fmla="*/ 2321675 w 5081154"/>
                <a:gd name="connsiteY167" fmla="*/ 500494 h 5463886"/>
                <a:gd name="connsiteX168" fmla="*/ 2371205 w 5081154"/>
                <a:gd name="connsiteY168" fmla="*/ 523354 h 5463886"/>
                <a:gd name="connsiteX169" fmla="*/ 2401685 w 5081154"/>
                <a:gd name="connsiteY169" fmla="*/ 403339 h 5463886"/>
                <a:gd name="connsiteX170" fmla="*/ 2375015 w 5081154"/>
                <a:gd name="connsiteY170" fmla="*/ 235699 h 5463886"/>
                <a:gd name="connsiteX171" fmla="*/ 2392160 w 5081154"/>
                <a:gd name="connsiteY171" fmla="*/ 176644 h 5463886"/>
                <a:gd name="connsiteX172" fmla="*/ 2543001 w 5081154"/>
                <a:gd name="connsiteY172" fmla="*/ 128501 h 5463886"/>
                <a:gd name="connsiteX173" fmla="*/ 2580755 w 5081154"/>
                <a:gd name="connsiteY173" fmla="*/ 163309 h 5463886"/>
                <a:gd name="connsiteX174" fmla="*/ 2573135 w 5081154"/>
                <a:gd name="connsiteY174" fmla="*/ 266179 h 5463886"/>
                <a:gd name="connsiteX175" fmla="*/ 2628380 w 5081154"/>
                <a:gd name="connsiteY175" fmla="*/ 292849 h 5463886"/>
                <a:gd name="connsiteX176" fmla="*/ 2667519 w 5081154"/>
                <a:gd name="connsiteY176" fmla="*/ 355369 h 5463886"/>
                <a:gd name="connsiteX177" fmla="*/ 2662670 w 5081154"/>
                <a:gd name="connsiteY177" fmla="*/ 353809 h 5463886"/>
                <a:gd name="connsiteX178" fmla="*/ 2943398 w 5081154"/>
                <a:gd name="connsiteY178" fmla="*/ 307051 h 5463886"/>
                <a:gd name="connsiteX179" fmla="*/ 2978900 w 5081154"/>
                <a:gd name="connsiteY179" fmla="*/ 344284 h 5463886"/>
                <a:gd name="connsiteX180" fmla="*/ 3076055 w 5081154"/>
                <a:gd name="connsiteY180" fmla="*/ 290944 h 5463886"/>
                <a:gd name="connsiteX181" fmla="*/ 3125585 w 5081154"/>
                <a:gd name="connsiteY181" fmla="*/ 351904 h 5463886"/>
                <a:gd name="connsiteX182" fmla="*/ 3125585 w 5081154"/>
                <a:gd name="connsiteY182" fmla="*/ 416674 h 5463886"/>
                <a:gd name="connsiteX183" fmla="*/ 3265170 w 5081154"/>
                <a:gd name="connsiteY183" fmla="*/ 480233 h 5463886"/>
                <a:gd name="connsiteX184" fmla="*/ 3287510 w 5081154"/>
                <a:gd name="connsiteY184" fmla="*/ 538594 h 5463886"/>
                <a:gd name="connsiteX185" fmla="*/ 3247678 w 5081154"/>
                <a:gd name="connsiteY185" fmla="*/ 571500 h 5463886"/>
                <a:gd name="connsiteX186" fmla="*/ 3358861 w 5081154"/>
                <a:gd name="connsiteY186" fmla="*/ 710219 h 5463886"/>
                <a:gd name="connsiteX187" fmla="*/ 3359900 w 5081154"/>
                <a:gd name="connsiteY187" fmla="*/ 828154 h 5463886"/>
                <a:gd name="connsiteX188" fmla="*/ 3411335 w 5081154"/>
                <a:gd name="connsiteY188" fmla="*/ 860539 h 5463886"/>
                <a:gd name="connsiteX189" fmla="*/ 3436446 w 5081154"/>
                <a:gd name="connsiteY189" fmla="*/ 919422 h 5463886"/>
                <a:gd name="connsiteX190" fmla="*/ 3647209 w 5081154"/>
                <a:gd name="connsiteY190" fmla="*/ 1037359 h 5463886"/>
                <a:gd name="connsiteX191" fmla="*/ 3643745 w 5081154"/>
                <a:gd name="connsiteY191" fmla="*/ 1098664 h 5463886"/>
                <a:gd name="connsiteX192" fmla="*/ 3706783 w 5081154"/>
                <a:gd name="connsiteY192" fmla="*/ 1141095 h 5463886"/>
                <a:gd name="connsiteX0" fmla="*/ 3706783 w 5081154"/>
                <a:gd name="connsiteY0" fmla="*/ 1141095 h 5463886"/>
                <a:gd name="connsiteX1" fmla="*/ 3647209 w 5081154"/>
                <a:gd name="connsiteY1" fmla="*/ 1276350 h 5463886"/>
                <a:gd name="connsiteX2" fmla="*/ 3633874 w 5081154"/>
                <a:gd name="connsiteY2" fmla="*/ 1352723 h 5463886"/>
                <a:gd name="connsiteX3" fmla="*/ 3566852 w 5081154"/>
                <a:gd name="connsiteY3" fmla="*/ 1411605 h 5463886"/>
                <a:gd name="connsiteX4" fmla="*/ 3595254 w 5081154"/>
                <a:gd name="connsiteY4" fmla="*/ 1494559 h 5463886"/>
                <a:gd name="connsiteX5" fmla="*/ 3678381 w 5081154"/>
                <a:gd name="connsiteY5" fmla="*/ 1525732 h 5463886"/>
                <a:gd name="connsiteX6" fmla="*/ 3688772 w 5081154"/>
                <a:gd name="connsiteY6" fmla="*/ 1640032 h 5463886"/>
                <a:gd name="connsiteX7" fmla="*/ 3733107 w 5081154"/>
                <a:gd name="connsiteY7" fmla="*/ 1658043 h 5463886"/>
                <a:gd name="connsiteX8" fmla="*/ 3758911 w 5081154"/>
                <a:gd name="connsiteY8" fmla="*/ 1778751 h 5463886"/>
                <a:gd name="connsiteX9" fmla="*/ 3791642 w 5081154"/>
                <a:gd name="connsiteY9" fmla="*/ 1787236 h 5463886"/>
                <a:gd name="connsiteX10" fmla="*/ 3824720 w 5081154"/>
                <a:gd name="connsiteY10" fmla="*/ 1945178 h 5463886"/>
                <a:gd name="connsiteX11" fmla="*/ 3901959 w 5081154"/>
                <a:gd name="connsiteY11" fmla="*/ 1990379 h 5463886"/>
                <a:gd name="connsiteX12" fmla="*/ 3958936 w 5081154"/>
                <a:gd name="connsiteY12" fmla="*/ 2076450 h 5463886"/>
                <a:gd name="connsiteX13" fmla="*/ 4171257 w 5081154"/>
                <a:gd name="connsiteY13" fmla="*/ 2119053 h 5463886"/>
                <a:gd name="connsiteX14" fmla="*/ 4209530 w 5081154"/>
                <a:gd name="connsiteY14" fmla="*/ 2159749 h 5463886"/>
                <a:gd name="connsiteX15" fmla="*/ 4219055 w 5081154"/>
                <a:gd name="connsiteY15" fmla="*/ 2220709 h 5463886"/>
                <a:gd name="connsiteX16" fmla="*/ 4404013 w 5081154"/>
                <a:gd name="connsiteY16" fmla="*/ 2470266 h 5463886"/>
                <a:gd name="connsiteX17" fmla="*/ 4447309 w 5081154"/>
                <a:gd name="connsiteY17" fmla="*/ 2429741 h 5463886"/>
                <a:gd name="connsiteX18" fmla="*/ 4603172 w 5081154"/>
                <a:gd name="connsiteY18" fmla="*/ 2575214 h 5463886"/>
                <a:gd name="connsiteX19" fmla="*/ 4603172 w 5081154"/>
                <a:gd name="connsiteY19" fmla="*/ 2658341 h 5463886"/>
                <a:gd name="connsiteX20" fmla="*/ 4711584 w 5081154"/>
                <a:gd name="connsiteY20" fmla="*/ 2760345 h 5463886"/>
                <a:gd name="connsiteX21" fmla="*/ 4777220 w 5081154"/>
                <a:gd name="connsiteY21" fmla="*/ 2723629 h 5463886"/>
                <a:gd name="connsiteX22" fmla="*/ 4831772 w 5081154"/>
                <a:gd name="connsiteY22" fmla="*/ 2741468 h 5463886"/>
                <a:gd name="connsiteX23" fmla="*/ 4897755 w 5081154"/>
                <a:gd name="connsiteY23" fmla="*/ 2862522 h 5463886"/>
                <a:gd name="connsiteX24" fmla="*/ 4966854 w 5081154"/>
                <a:gd name="connsiteY24" fmla="*/ 2868237 h 5463886"/>
                <a:gd name="connsiteX25" fmla="*/ 5062277 w 5081154"/>
                <a:gd name="connsiteY25" fmla="*/ 3052156 h 5463886"/>
                <a:gd name="connsiteX26" fmla="*/ 5034395 w 5081154"/>
                <a:gd name="connsiteY26" fmla="*/ 3144634 h 5463886"/>
                <a:gd name="connsiteX27" fmla="*/ 5081154 w 5081154"/>
                <a:gd name="connsiteY27" fmla="*/ 3167496 h 5463886"/>
                <a:gd name="connsiteX28" fmla="*/ 5043920 w 5081154"/>
                <a:gd name="connsiteY28" fmla="*/ 3209404 h 5463886"/>
                <a:gd name="connsiteX29" fmla="*/ 5060372 w 5081154"/>
                <a:gd name="connsiteY29" fmla="*/ 3261014 h 5463886"/>
                <a:gd name="connsiteX30" fmla="*/ 5056562 w 5081154"/>
                <a:gd name="connsiteY30" fmla="*/ 3310024 h 5463886"/>
                <a:gd name="connsiteX31" fmla="*/ 4954731 w 5081154"/>
                <a:gd name="connsiteY31" fmla="*/ 3466061 h 5463886"/>
                <a:gd name="connsiteX32" fmla="*/ 4748645 w 5081154"/>
                <a:gd name="connsiteY32" fmla="*/ 3354532 h 5463886"/>
                <a:gd name="connsiteX33" fmla="*/ 4665518 w 5081154"/>
                <a:gd name="connsiteY33" fmla="*/ 3406486 h 5463886"/>
                <a:gd name="connsiteX34" fmla="*/ 4623954 w 5081154"/>
                <a:gd name="connsiteY34" fmla="*/ 3678209 h 5463886"/>
                <a:gd name="connsiteX35" fmla="*/ 4470861 w 5081154"/>
                <a:gd name="connsiteY35" fmla="*/ 3823855 h 5463886"/>
                <a:gd name="connsiteX36" fmla="*/ 4226155 w 5081154"/>
                <a:gd name="connsiteY36" fmla="*/ 3898669 h 5463886"/>
                <a:gd name="connsiteX37" fmla="*/ 4137313 w 5081154"/>
                <a:gd name="connsiteY37" fmla="*/ 3964825 h 5463886"/>
                <a:gd name="connsiteX38" fmla="*/ 4052281 w 5081154"/>
                <a:gd name="connsiteY38" fmla="*/ 3984567 h 5463886"/>
                <a:gd name="connsiteX39" fmla="*/ 3954260 w 5081154"/>
                <a:gd name="connsiteY39" fmla="*/ 4081894 h 5463886"/>
                <a:gd name="connsiteX40" fmla="*/ 3903864 w 5081154"/>
                <a:gd name="connsiteY40" fmla="*/ 4169179 h 5463886"/>
                <a:gd name="connsiteX41" fmla="*/ 4042063 w 5081154"/>
                <a:gd name="connsiteY41" fmla="*/ 4383232 h 5463886"/>
                <a:gd name="connsiteX42" fmla="*/ 4083800 w 5081154"/>
                <a:gd name="connsiteY42" fmla="*/ 4403839 h 5463886"/>
                <a:gd name="connsiteX43" fmla="*/ 4167793 w 5081154"/>
                <a:gd name="connsiteY43" fmla="*/ 4559877 h 5463886"/>
                <a:gd name="connsiteX44" fmla="*/ 4083627 w 5081154"/>
                <a:gd name="connsiteY44" fmla="*/ 4736523 h 5463886"/>
                <a:gd name="connsiteX45" fmla="*/ 4076007 w 5081154"/>
                <a:gd name="connsiteY45" fmla="*/ 4806315 h 5463886"/>
                <a:gd name="connsiteX46" fmla="*/ 4163810 w 5081154"/>
                <a:gd name="connsiteY46" fmla="*/ 4792459 h 5463886"/>
                <a:gd name="connsiteX47" fmla="*/ 4229965 w 5081154"/>
                <a:gd name="connsiteY47" fmla="*/ 4811164 h 5463886"/>
                <a:gd name="connsiteX48" fmla="*/ 4264082 w 5081154"/>
                <a:gd name="connsiteY48" fmla="*/ 4915246 h 5463886"/>
                <a:gd name="connsiteX49" fmla="*/ 4161732 w 5081154"/>
                <a:gd name="connsiteY49" fmla="*/ 5220220 h 5463886"/>
                <a:gd name="connsiteX50" fmla="*/ 3933305 w 5081154"/>
                <a:gd name="connsiteY50" fmla="*/ 5033010 h 5463886"/>
                <a:gd name="connsiteX51" fmla="*/ 3973830 w 5081154"/>
                <a:gd name="connsiteY51" fmla="*/ 4984000 h 5463886"/>
                <a:gd name="connsiteX52" fmla="*/ 3927763 w 5081154"/>
                <a:gd name="connsiteY52" fmla="*/ 4944341 h 5463886"/>
                <a:gd name="connsiteX53" fmla="*/ 3918238 w 5081154"/>
                <a:gd name="connsiteY53" fmla="*/ 4871605 h 5463886"/>
                <a:gd name="connsiteX54" fmla="*/ 3747135 w 5081154"/>
                <a:gd name="connsiteY54" fmla="*/ 4868661 h 5463886"/>
                <a:gd name="connsiteX55" fmla="*/ 3639415 w 5081154"/>
                <a:gd name="connsiteY55" fmla="*/ 4943475 h 5463886"/>
                <a:gd name="connsiteX56" fmla="*/ 3554556 w 5081154"/>
                <a:gd name="connsiteY56" fmla="*/ 4831946 h 5463886"/>
                <a:gd name="connsiteX57" fmla="*/ 3350548 w 5081154"/>
                <a:gd name="connsiteY57" fmla="*/ 4843203 h 5463886"/>
                <a:gd name="connsiteX58" fmla="*/ 3354358 w 5081154"/>
                <a:gd name="connsiteY58" fmla="*/ 4745182 h 5463886"/>
                <a:gd name="connsiteX59" fmla="*/ 3252181 w 5081154"/>
                <a:gd name="connsiteY59" fmla="*/ 4815840 h 5463886"/>
                <a:gd name="connsiteX60" fmla="*/ 3286298 w 5081154"/>
                <a:gd name="connsiteY60" fmla="*/ 4947285 h 5463886"/>
                <a:gd name="connsiteX61" fmla="*/ 3028430 w 5081154"/>
                <a:gd name="connsiteY61" fmla="*/ 4937239 h 5463886"/>
                <a:gd name="connsiteX62" fmla="*/ 2913091 w 5081154"/>
                <a:gd name="connsiteY62" fmla="*/ 4993005 h 5463886"/>
                <a:gd name="connsiteX63" fmla="*/ 2674273 w 5081154"/>
                <a:gd name="connsiteY63" fmla="*/ 4985212 h 5463886"/>
                <a:gd name="connsiteX64" fmla="*/ 2628900 w 5081154"/>
                <a:gd name="connsiteY64" fmla="*/ 5120986 h 5463886"/>
                <a:gd name="connsiteX65" fmla="*/ 2441863 w 5081154"/>
                <a:gd name="connsiteY65" fmla="*/ 5120986 h 5463886"/>
                <a:gd name="connsiteX66" fmla="*/ 2369127 w 5081154"/>
                <a:gd name="connsiteY66" fmla="*/ 5204114 h 5463886"/>
                <a:gd name="connsiteX67" fmla="*/ 2265218 w 5081154"/>
                <a:gd name="connsiteY67" fmla="*/ 5276850 h 5463886"/>
                <a:gd name="connsiteX68" fmla="*/ 1849581 w 5081154"/>
                <a:gd name="connsiteY68" fmla="*/ 5266459 h 5463886"/>
                <a:gd name="connsiteX69" fmla="*/ 1870363 w 5081154"/>
                <a:gd name="connsiteY69" fmla="*/ 5069032 h 5463886"/>
                <a:gd name="connsiteX70" fmla="*/ 1766454 w 5081154"/>
                <a:gd name="connsiteY70" fmla="*/ 5079423 h 5463886"/>
                <a:gd name="connsiteX71" fmla="*/ 1610590 w 5081154"/>
                <a:gd name="connsiteY71" fmla="*/ 4944341 h 5463886"/>
                <a:gd name="connsiteX72" fmla="*/ 1527463 w 5081154"/>
                <a:gd name="connsiteY72" fmla="*/ 5017077 h 5463886"/>
                <a:gd name="connsiteX73" fmla="*/ 1465118 w 5081154"/>
                <a:gd name="connsiteY73" fmla="*/ 5048250 h 5463886"/>
                <a:gd name="connsiteX74" fmla="*/ 1361209 w 5081154"/>
                <a:gd name="connsiteY74" fmla="*/ 5027468 h 5463886"/>
                <a:gd name="connsiteX75" fmla="*/ 1392381 w 5081154"/>
                <a:gd name="connsiteY75" fmla="*/ 5193723 h 5463886"/>
                <a:gd name="connsiteX76" fmla="*/ 1340427 w 5081154"/>
                <a:gd name="connsiteY76" fmla="*/ 5318414 h 5463886"/>
                <a:gd name="connsiteX77" fmla="*/ 1153390 w 5081154"/>
                <a:gd name="connsiteY77" fmla="*/ 5463886 h 5463886"/>
                <a:gd name="connsiteX78" fmla="*/ 1049481 w 5081154"/>
                <a:gd name="connsiteY78" fmla="*/ 5453496 h 5463886"/>
                <a:gd name="connsiteX79" fmla="*/ 1143000 w 5081154"/>
                <a:gd name="connsiteY79" fmla="*/ 5276850 h 5463886"/>
                <a:gd name="connsiteX80" fmla="*/ 997527 w 5081154"/>
                <a:gd name="connsiteY80" fmla="*/ 5339196 h 5463886"/>
                <a:gd name="connsiteX81" fmla="*/ 955963 w 5081154"/>
                <a:gd name="connsiteY81" fmla="*/ 5224896 h 5463886"/>
                <a:gd name="connsiteX82" fmla="*/ 997527 w 5081154"/>
                <a:gd name="connsiteY82" fmla="*/ 5152159 h 5463886"/>
                <a:gd name="connsiteX83" fmla="*/ 924790 w 5081154"/>
                <a:gd name="connsiteY83" fmla="*/ 5110596 h 5463886"/>
                <a:gd name="connsiteX84" fmla="*/ 862445 w 5081154"/>
                <a:gd name="connsiteY84" fmla="*/ 5058641 h 5463886"/>
                <a:gd name="connsiteX85" fmla="*/ 779318 w 5081154"/>
                <a:gd name="connsiteY85" fmla="*/ 5006686 h 5463886"/>
                <a:gd name="connsiteX86" fmla="*/ 675409 w 5081154"/>
                <a:gd name="connsiteY86" fmla="*/ 4892386 h 5463886"/>
                <a:gd name="connsiteX87" fmla="*/ 602672 w 5081154"/>
                <a:gd name="connsiteY87" fmla="*/ 5027468 h 5463886"/>
                <a:gd name="connsiteX88" fmla="*/ 415636 w 5081154"/>
                <a:gd name="connsiteY88" fmla="*/ 5027468 h 5463886"/>
                <a:gd name="connsiteX89" fmla="*/ 353290 w 5081154"/>
                <a:gd name="connsiteY89" fmla="*/ 4965123 h 5463886"/>
                <a:gd name="connsiteX90" fmla="*/ 488372 w 5081154"/>
                <a:gd name="connsiteY90" fmla="*/ 4892386 h 5463886"/>
                <a:gd name="connsiteX91" fmla="*/ 633845 w 5081154"/>
                <a:gd name="connsiteY91" fmla="*/ 4902777 h 5463886"/>
                <a:gd name="connsiteX92" fmla="*/ 748145 w 5081154"/>
                <a:gd name="connsiteY92" fmla="*/ 4798868 h 5463886"/>
                <a:gd name="connsiteX93" fmla="*/ 852054 w 5081154"/>
                <a:gd name="connsiteY93" fmla="*/ 4830041 h 5463886"/>
                <a:gd name="connsiteX94" fmla="*/ 955963 w 5081154"/>
                <a:gd name="connsiteY94" fmla="*/ 4788477 h 5463886"/>
                <a:gd name="connsiteX95" fmla="*/ 976745 w 5081154"/>
                <a:gd name="connsiteY95" fmla="*/ 4861214 h 5463886"/>
                <a:gd name="connsiteX96" fmla="*/ 1039090 w 5081154"/>
                <a:gd name="connsiteY96" fmla="*/ 4694959 h 5463886"/>
                <a:gd name="connsiteX97" fmla="*/ 966354 w 5081154"/>
                <a:gd name="connsiteY97" fmla="*/ 4622223 h 5463886"/>
                <a:gd name="connsiteX98" fmla="*/ 1039090 w 5081154"/>
                <a:gd name="connsiteY98" fmla="*/ 4539096 h 5463886"/>
                <a:gd name="connsiteX99" fmla="*/ 976745 w 5081154"/>
                <a:gd name="connsiteY99" fmla="*/ 4435186 h 5463886"/>
                <a:gd name="connsiteX100" fmla="*/ 997527 w 5081154"/>
                <a:gd name="connsiteY100" fmla="*/ 4341668 h 5463886"/>
                <a:gd name="connsiteX101" fmla="*/ 1028700 w 5081154"/>
                <a:gd name="connsiteY101" fmla="*/ 4102677 h 5463886"/>
                <a:gd name="connsiteX102" fmla="*/ 935181 w 5081154"/>
                <a:gd name="connsiteY102" fmla="*/ 3676650 h 5463886"/>
                <a:gd name="connsiteX103" fmla="*/ 987136 w 5081154"/>
                <a:gd name="connsiteY103" fmla="*/ 3531177 h 5463886"/>
                <a:gd name="connsiteX104" fmla="*/ 1080654 w 5081154"/>
                <a:gd name="connsiteY104" fmla="*/ 3479223 h 5463886"/>
                <a:gd name="connsiteX105" fmla="*/ 1101436 w 5081154"/>
                <a:gd name="connsiteY105" fmla="*/ 3520786 h 5463886"/>
                <a:gd name="connsiteX106" fmla="*/ 1246909 w 5081154"/>
                <a:gd name="connsiteY106" fmla="*/ 3406486 h 5463886"/>
                <a:gd name="connsiteX107" fmla="*/ 1288472 w 5081154"/>
                <a:gd name="connsiteY107" fmla="*/ 3240232 h 5463886"/>
                <a:gd name="connsiteX108" fmla="*/ 1236518 w 5081154"/>
                <a:gd name="connsiteY108" fmla="*/ 3125932 h 5463886"/>
                <a:gd name="connsiteX109" fmla="*/ 1340427 w 5081154"/>
                <a:gd name="connsiteY109" fmla="*/ 3157105 h 5463886"/>
                <a:gd name="connsiteX110" fmla="*/ 1444336 w 5081154"/>
                <a:gd name="connsiteY110" fmla="*/ 3157105 h 5463886"/>
                <a:gd name="connsiteX111" fmla="*/ 1465118 w 5081154"/>
                <a:gd name="connsiteY111" fmla="*/ 3136323 h 5463886"/>
                <a:gd name="connsiteX112" fmla="*/ 1413163 w 5081154"/>
                <a:gd name="connsiteY112" fmla="*/ 2990850 h 5463886"/>
                <a:gd name="connsiteX113" fmla="*/ 1454727 w 5081154"/>
                <a:gd name="connsiteY113" fmla="*/ 2793423 h 5463886"/>
                <a:gd name="connsiteX114" fmla="*/ 1371600 w 5081154"/>
                <a:gd name="connsiteY114" fmla="*/ 2575214 h 5463886"/>
                <a:gd name="connsiteX115" fmla="*/ 1267690 w 5081154"/>
                <a:gd name="connsiteY115" fmla="*/ 2564823 h 5463886"/>
                <a:gd name="connsiteX116" fmla="*/ 1205345 w 5081154"/>
                <a:gd name="connsiteY116" fmla="*/ 2450523 h 5463886"/>
                <a:gd name="connsiteX117" fmla="*/ 1278081 w 5081154"/>
                <a:gd name="connsiteY117" fmla="*/ 2346614 h 5463886"/>
                <a:gd name="connsiteX118" fmla="*/ 1132609 w 5081154"/>
                <a:gd name="connsiteY118" fmla="*/ 2211532 h 5463886"/>
                <a:gd name="connsiteX119" fmla="*/ 1132609 w 5081154"/>
                <a:gd name="connsiteY119" fmla="*/ 2086841 h 5463886"/>
                <a:gd name="connsiteX120" fmla="*/ 1132609 w 5081154"/>
                <a:gd name="connsiteY120" fmla="*/ 2086841 h 5463886"/>
                <a:gd name="connsiteX121" fmla="*/ 1163781 w 5081154"/>
                <a:gd name="connsiteY121" fmla="*/ 1962150 h 5463886"/>
                <a:gd name="connsiteX122" fmla="*/ 1132609 w 5081154"/>
                <a:gd name="connsiteY122" fmla="*/ 1879023 h 5463886"/>
                <a:gd name="connsiteX123" fmla="*/ 1132609 w 5081154"/>
                <a:gd name="connsiteY123" fmla="*/ 1785505 h 5463886"/>
                <a:gd name="connsiteX124" fmla="*/ 1070263 w 5081154"/>
                <a:gd name="connsiteY124" fmla="*/ 1754332 h 5463886"/>
                <a:gd name="connsiteX125" fmla="*/ 955963 w 5081154"/>
                <a:gd name="connsiteY125" fmla="*/ 1816677 h 5463886"/>
                <a:gd name="connsiteX126" fmla="*/ 914400 w 5081154"/>
                <a:gd name="connsiteY126" fmla="*/ 1650423 h 5463886"/>
                <a:gd name="connsiteX127" fmla="*/ 841663 w 5081154"/>
                <a:gd name="connsiteY127" fmla="*/ 1421823 h 5463886"/>
                <a:gd name="connsiteX128" fmla="*/ 654627 w 5081154"/>
                <a:gd name="connsiteY128" fmla="*/ 1328305 h 5463886"/>
                <a:gd name="connsiteX129" fmla="*/ 342900 w 5081154"/>
                <a:gd name="connsiteY129" fmla="*/ 1307523 h 5463886"/>
                <a:gd name="connsiteX130" fmla="*/ 394854 w 5081154"/>
                <a:gd name="connsiteY130" fmla="*/ 1473777 h 5463886"/>
                <a:gd name="connsiteX131" fmla="*/ 270163 w 5081154"/>
                <a:gd name="connsiteY131" fmla="*/ 1546514 h 5463886"/>
                <a:gd name="connsiteX132" fmla="*/ 51954 w 5081154"/>
                <a:gd name="connsiteY132" fmla="*/ 1619250 h 5463886"/>
                <a:gd name="connsiteX133" fmla="*/ 114300 w 5081154"/>
                <a:gd name="connsiteY133" fmla="*/ 1359477 h 5463886"/>
                <a:gd name="connsiteX134" fmla="*/ 10390 w 5081154"/>
                <a:gd name="connsiteY134" fmla="*/ 1099705 h 5463886"/>
                <a:gd name="connsiteX135" fmla="*/ 0 w 5081154"/>
                <a:gd name="connsiteY135" fmla="*/ 798368 h 5463886"/>
                <a:gd name="connsiteX136" fmla="*/ 270163 w 5081154"/>
                <a:gd name="connsiteY136" fmla="*/ 673677 h 5463886"/>
                <a:gd name="connsiteX137" fmla="*/ 571500 w 5081154"/>
                <a:gd name="connsiteY137" fmla="*/ 746414 h 5463886"/>
                <a:gd name="connsiteX138" fmla="*/ 571500 w 5081154"/>
                <a:gd name="connsiteY138" fmla="*/ 538596 h 5463886"/>
                <a:gd name="connsiteX139" fmla="*/ 852054 w 5081154"/>
                <a:gd name="connsiteY139" fmla="*/ 226868 h 5463886"/>
                <a:gd name="connsiteX140" fmla="*/ 1111827 w 5081154"/>
                <a:gd name="connsiteY140" fmla="*/ 112568 h 5463886"/>
                <a:gd name="connsiteX141" fmla="*/ 1211060 w 5081154"/>
                <a:gd name="connsiteY141" fmla="*/ 0 h 5463886"/>
                <a:gd name="connsiteX142" fmla="*/ 1289165 w 5081154"/>
                <a:gd name="connsiteY142" fmla="*/ 31864 h 5463886"/>
                <a:gd name="connsiteX143" fmla="*/ 1325360 w 5081154"/>
                <a:gd name="connsiteY143" fmla="*/ 79489 h 5463886"/>
                <a:gd name="connsiteX144" fmla="*/ 1432040 w 5081154"/>
                <a:gd name="connsiteY144" fmla="*/ 129019 h 5463886"/>
                <a:gd name="connsiteX145" fmla="*/ 1492480 w 5081154"/>
                <a:gd name="connsiteY145" fmla="*/ 233796 h 5463886"/>
                <a:gd name="connsiteX146" fmla="*/ 1489190 w 5081154"/>
                <a:gd name="connsiteY146" fmla="*/ 285229 h 5463886"/>
                <a:gd name="connsiteX147" fmla="*/ 1694930 w 5081154"/>
                <a:gd name="connsiteY147" fmla="*/ 393814 h 5463886"/>
                <a:gd name="connsiteX148" fmla="*/ 1694930 w 5081154"/>
                <a:gd name="connsiteY148" fmla="*/ 523354 h 5463886"/>
                <a:gd name="connsiteX149" fmla="*/ 1710516 w 5081154"/>
                <a:gd name="connsiteY149" fmla="*/ 585874 h 5463886"/>
                <a:gd name="connsiteX150" fmla="*/ 1769225 w 5081154"/>
                <a:gd name="connsiteY150" fmla="*/ 576694 h 5463886"/>
                <a:gd name="connsiteX151" fmla="*/ 1803515 w 5081154"/>
                <a:gd name="connsiteY151" fmla="*/ 618604 h 5463886"/>
                <a:gd name="connsiteX152" fmla="*/ 1830185 w 5081154"/>
                <a:gd name="connsiteY152" fmla="*/ 559549 h 5463886"/>
                <a:gd name="connsiteX153" fmla="*/ 1921625 w 5081154"/>
                <a:gd name="connsiteY153" fmla="*/ 570979 h 5463886"/>
                <a:gd name="connsiteX154" fmla="*/ 1948295 w 5081154"/>
                <a:gd name="connsiteY154" fmla="*/ 511924 h 5463886"/>
                <a:gd name="connsiteX155" fmla="*/ 1870190 w 5081154"/>
                <a:gd name="connsiteY155" fmla="*/ 470014 h 5463886"/>
                <a:gd name="connsiteX156" fmla="*/ 1820660 w 5081154"/>
                <a:gd name="connsiteY156" fmla="*/ 388099 h 5463886"/>
                <a:gd name="connsiteX157" fmla="*/ 1836593 w 5081154"/>
                <a:gd name="connsiteY157" fmla="*/ 347749 h 5463886"/>
                <a:gd name="connsiteX158" fmla="*/ 1976870 w 5081154"/>
                <a:gd name="connsiteY158" fmla="*/ 315709 h 5463886"/>
                <a:gd name="connsiteX159" fmla="*/ 2009255 w 5081154"/>
                <a:gd name="connsiteY159" fmla="*/ 344284 h 5463886"/>
                <a:gd name="connsiteX160" fmla="*/ 2070215 w 5081154"/>
                <a:gd name="connsiteY160" fmla="*/ 344284 h 5463886"/>
                <a:gd name="connsiteX161" fmla="*/ 2098790 w 5081154"/>
                <a:gd name="connsiteY161" fmla="*/ 382384 h 5463886"/>
                <a:gd name="connsiteX162" fmla="*/ 2138795 w 5081154"/>
                <a:gd name="connsiteY162" fmla="*/ 361429 h 5463886"/>
                <a:gd name="connsiteX163" fmla="*/ 2176895 w 5081154"/>
                <a:gd name="connsiteY163" fmla="*/ 384289 h 5463886"/>
                <a:gd name="connsiteX164" fmla="*/ 2235950 w 5081154"/>
                <a:gd name="connsiteY164" fmla="*/ 386194 h 5463886"/>
                <a:gd name="connsiteX165" fmla="*/ 2272145 w 5081154"/>
                <a:gd name="connsiteY165" fmla="*/ 441439 h 5463886"/>
                <a:gd name="connsiteX166" fmla="*/ 2278380 w 5081154"/>
                <a:gd name="connsiteY166" fmla="*/ 529936 h 5463886"/>
                <a:gd name="connsiteX167" fmla="*/ 2321675 w 5081154"/>
                <a:gd name="connsiteY167" fmla="*/ 500494 h 5463886"/>
                <a:gd name="connsiteX168" fmla="*/ 2371205 w 5081154"/>
                <a:gd name="connsiteY168" fmla="*/ 523354 h 5463886"/>
                <a:gd name="connsiteX169" fmla="*/ 2401685 w 5081154"/>
                <a:gd name="connsiteY169" fmla="*/ 403339 h 5463886"/>
                <a:gd name="connsiteX170" fmla="*/ 2375015 w 5081154"/>
                <a:gd name="connsiteY170" fmla="*/ 235699 h 5463886"/>
                <a:gd name="connsiteX171" fmla="*/ 2392160 w 5081154"/>
                <a:gd name="connsiteY171" fmla="*/ 176644 h 5463886"/>
                <a:gd name="connsiteX172" fmla="*/ 2543001 w 5081154"/>
                <a:gd name="connsiteY172" fmla="*/ 128501 h 5463886"/>
                <a:gd name="connsiteX173" fmla="*/ 2580755 w 5081154"/>
                <a:gd name="connsiteY173" fmla="*/ 163309 h 5463886"/>
                <a:gd name="connsiteX174" fmla="*/ 2573135 w 5081154"/>
                <a:gd name="connsiteY174" fmla="*/ 266179 h 5463886"/>
                <a:gd name="connsiteX175" fmla="*/ 2628380 w 5081154"/>
                <a:gd name="connsiteY175" fmla="*/ 292849 h 5463886"/>
                <a:gd name="connsiteX176" fmla="*/ 2667519 w 5081154"/>
                <a:gd name="connsiteY176" fmla="*/ 355369 h 5463886"/>
                <a:gd name="connsiteX177" fmla="*/ 2662670 w 5081154"/>
                <a:gd name="connsiteY177" fmla="*/ 353809 h 5463886"/>
                <a:gd name="connsiteX178" fmla="*/ 2943398 w 5081154"/>
                <a:gd name="connsiteY178" fmla="*/ 307051 h 5463886"/>
                <a:gd name="connsiteX179" fmla="*/ 2978900 w 5081154"/>
                <a:gd name="connsiteY179" fmla="*/ 344284 h 5463886"/>
                <a:gd name="connsiteX180" fmla="*/ 3076055 w 5081154"/>
                <a:gd name="connsiteY180" fmla="*/ 290944 h 5463886"/>
                <a:gd name="connsiteX181" fmla="*/ 3125585 w 5081154"/>
                <a:gd name="connsiteY181" fmla="*/ 351904 h 5463886"/>
                <a:gd name="connsiteX182" fmla="*/ 3125585 w 5081154"/>
                <a:gd name="connsiteY182" fmla="*/ 416674 h 5463886"/>
                <a:gd name="connsiteX183" fmla="*/ 3265170 w 5081154"/>
                <a:gd name="connsiteY183" fmla="*/ 480233 h 5463886"/>
                <a:gd name="connsiteX184" fmla="*/ 3287510 w 5081154"/>
                <a:gd name="connsiteY184" fmla="*/ 538594 h 5463886"/>
                <a:gd name="connsiteX185" fmla="*/ 3247678 w 5081154"/>
                <a:gd name="connsiteY185" fmla="*/ 571500 h 5463886"/>
                <a:gd name="connsiteX186" fmla="*/ 3358861 w 5081154"/>
                <a:gd name="connsiteY186" fmla="*/ 710219 h 5463886"/>
                <a:gd name="connsiteX187" fmla="*/ 3359900 w 5081154"/>
                <a:gd name="connsiteY187" fmla="*/ 828154 h 5463886"/>
                <a:gd name="connsiteX188" fmla="*/ 3411335 w 5081154"/>
                <a:gd name="connsiteY188" fmla="*/ 860539 h 5463886"/>
                <a:gd name="connsiteX189" fmla="*/ 3436446 w 5081154"/>
                <a:gd name="connsiteY189" fmla="*/ 919422 h 5463886"/>
                <a:gd name="connsiteX190" fmla="*/ 3647209 w 5081154"/>
                <a:gd name="connsiteY190" fmla="*/ 1037359 h 5463886"/>
                <a:gd name="connsiteX191" fmla="*/ 3643745 w 5081154"/>
                <a:gd name="connsiteY191" fmla="*/ 1098664 h 5463886"/>
                <a:gd name="connsiteX192" fmla="*/ 3706783 w 5081154"/>
                <a:gd name="connsiteY192" fmla="*/ 1141095 h 5463886"/>
                <a:gd name="connsiteX0" fmla="*/ 3706783 w 5081154"/>
                <a:gd name="connsiteY0" fmla="*/ 1141095 h 5463886"/>
                <a:gd name="connsiteX1" fmla="*/ 3647209 w 5081154"/>
                <a:gd name="connsiteY1" fmla="*/ 1276350 h 5463886"/>
                <a:gd name="connsiteX2" fmla="*/ 3633874 w 5081154"/>
                <a:gd name="connsiteY2" fmla="*/ 1352723 h 5463886"/>
                <a:gd name="connsiteX3" fmla="*/ 3566852 w 5081154"/>
                <a:gd name="connsiteY3" fmla="*/ 1411605 h 5463886"/>
                <a:gd name="connsiteX4" fmla="*/ 3595254 w 5081154"/>
                <a:gd name="connsiteY4" fmla="*/ 1494559 h 5463886"/>
                <a:gd name="connsiteX5" fmla="*/ 3678381 w 5081154"/>
                <a:gd name="connsiteY5" fmla="*/ 1525732 h 5463886"/>
                <a:gd name="connsiteX6" fmla="*/ 3688772 w 5081154"/>
                <a:gd name="connsiteY6" fmla="*/ 1640032 h 5463886"/>
                <a:gd name="connsiteX7" fmla="*/ 3733107 w 5081154"/>
                <a:gd name="connsiteY7" fmla="*/ 1658043 h 5463886"/>
                <a:gd name="connsiteX8" fmla="*/ 3758911 w 5081154"/>
                <a:gd name="connsiteY8" fmla="*/ 1778751 h 5463886"/>
                <a:gd name="connsiteX9" fmla="*/ 3791642 w 5081154"/>
                <a:gd name="connsiteY9" fmla="*/ 1787236 h 5463886"/>
                <a:gd name="connsiteX10" fmla="*/ 3824720 w 5081154"/>
                <a:gd name="connsiteY10" fmla="*/ 1945178 h 5463886"/>
                <a:gd name="connsiteX11" fmla="*/ 3901959 w 5081154"/>
                <a:gd name="connsiteY11" fmla="*/ 1990379 h 5463886"/>
                <a:gd name="connsiteX12" fmla="*/ 3958936 w 5081154"/>
                <a:gd name="connsiteY12" fmla="*/ 2076450 h 5463886"/>
                <a:gd name="connsiteX13" fmla="*/ 4171257 w 5081154"/>
                <a:gd name="connsiteY13" fmla="*/ 2119053 h 5463886"/>
                <a:gd name="connsiteX14" fmla="*/ 4209530 w 5081154"/>
                <a:gd name="connsiteY14" fmla="*/ 2159749 h 5463886"/>
                <a:gd name="connsiteX15" fmla="*/ 4219055 w 5081154"/>
                <a:gd name="connsiteY15" fmla="*/ 2220709 h 5463886"/>
                <a:gd name="connsiteX16" fmla="*/ 4404013 w 5081154"/>
                <a:gd name="connsiteY16" fmla="*/ 2470266 h 5463886"/>
                <a:gd name="connsiteX17" fmla="*/ 4447309 w 5081154"/>
                <a:gd name="connsiteY17" fmla="*/ 2429741 h 5463886"/>
                <a:gd name="connsiteX18" fmla="*/ 4603172 w 5081154"/>
                <a:gd name="connsiteY18" fmla="*/ 2575214 h 5463886"/>
                <a:gd name="connsiteX19" fmla="*/ 4603172 w 5081154"/>
                <a:gd name="connsiteY19" fmla="*/ 2658341 h 5463886"/>
                <a:gd name="connsiteX20" fmla="*/ 4711584 w 5081154"/>
                <a:gd name="connsiteY20" fmla="*/ 2760345 h 5463886"/>
                <a:gd name="connsiteX21" fmla="*/ 4777220 w 5081154"/>
                <a:gd name="connsiteY21" fmla="*/ 2723629 h 5463886"/>
                <a:gd name="connsiteX22" fmla="*/ 4831772 w 5081154"/>
                <a:gd name="connsiteY22" fmla="*/ 2741468 h 5463886"/>
                <a:gd name="connsiteX23" fmla="*/ 4897755 w 5081154"/>
                <a:gd name="connsiteY23" fmla="*/ 2862522 h 5463886"/>
                <a:gd name="connsiteX24" fmla="*/ 4966854 w 5081154"/>
                <a:gd name="connsiteY24" fmla="*/ 2868237 h 5463886"/>
                <a:gd name="connsiteX25" fmla="*/ 5062277 w 5081154"/>
                <a:gd name="connsiteY25" fmla="*/ 3052156 h 5463886"/>
                <a:gd name="connsiteX26" fmla="*/ 5034395 w 5081154"/>
                <a:gd name="connsiteY26" fmla="*/ 3144634 h 5463886"/>
                <a:gd name="connsiteX27" fmla="*/ 5081154 w 5081154"/>
                <a:gd name="connsiteY27" fmla="*/ 3167496 h 5463886"/>
                <a:gd name="connsiteX28" fmla="*/ 5043920 w 5081154"/>
                <a:gd name="connsiteY28" fmla="*/ 3209404 h 5463886"/>
                <a:gd name="connsiteX29" fmla="*/ 5060372 w 5081154"/>
                <a:gd name="connsiteY29" fmla="*/ 3261014 h 5463886"/>
                <a:gd name="connsiteX30" fmla="*/ 5056562 w 5081154"/>
                <a:gd name="connsiteY30" fmla="*/ 3310024 h 5463886"/>
                <a:gd name="connsiteX31" fmla="*/ 4954731 w 5081154"/>
                <a:gd name="connsiteY31" fmla="*/ 3466061 h 5463886"/>
                <a:gd name="connsiteX32" fmla="*/ 4748645 w 5081154"/>
                <a:gd name="connsiteY32" fmla="*/ 3354532 h 5463886"/>
                <a:gd name="connsiteX33" fmla="*/ 4665518 w 5081154"/>
                <a:gd name="connsiteY33" fmla="*/ 3406486 h 5463886"/>
                <a:gd name="connsiteX34" fmla="*/ 4623954 w 5081154"/>
                <a:gd name="connsiteY34" fmla="*/ 3678209 h 5463886"/>
                <a:gd name="connsiteX35" fmla="*/ 4470861 w 5081154"/>
                <a:gd name="connsiteY35" fmla="*/ 3823855 h 5463886"/>
                <a:gd name="connsiteX36" fmla="*/ 4226155 w 5081154"/>
                <a:gd name="connsiteY36" fmla="*/ 3898669 h 5463886"/>
                <a:gd name="connsiteX37" fmla="*/ 4137313 w 5081154"/>
                <a:gd name="connsiteY37" fmla="*/ 3964825 h 5463886"/>
                <a:gd name="connsiteX38" fmla="*/ 4052281 w 5081154"/>
                <a:gd name="connsiteY38" fmla="*/ 3984567 h 5463886"/>
                <a:gd name="connsiteX39" fmla="*/ 3954260 w 5081154"/>
                <a:gd name="connsiteY39" fmla="*/ 4081894 h 5463886"/>
                <a:gd name="connsiteX40" fmla="*/ 3903864 w 5081154"/>
                <a:gd name="connsiteY40" fmla="*/ 4169179 h 5463886"/>
                <a:gd name="connsiteX41" fmla="*/ 4042063 w 5081154"/>
                <a:gd name="connsiteY41" fmla="*/ 4383232 h 5463886"/>
                <a:gd name="connsiteX42" fmla="*/ 4083800 w 5081154"/>
                <a:gd name="connsiteY42" fmla="*/ 4403839 h 5463886"/>
                <a:gd name="connsiteX43" fmla="*/ 4167793 w 5081154"/>
                <a:gd name="connsiteY43" fmla="*/ 4559877 h 5463886"/>
                <a:gd name="connsiteX44" fmla="*/ 4083627 w 5081154"/>
                <a:gd name="connsiteY44" fmla="*/ 4736523 h 5463886"/>
                <a:gd name="connsiteX45" fmla="*/ 4076007 w 5081154"/>
                <a:gd name="connsiteY45" fmla="*/ 4806315 h 5463886"/>
                <a:gd name="connsiteX46" fmla="*/ 4163810 w 5081154"/>
                <a:gd name="connsiteY46" fmla="*/ 4792459 h 5463886"/>
                <a:gd name="connsiteX47" fmla="*/ 4229965 w 5081154"/>
                <a:gd name="connsiteY47" fmla="*/ 4811164 h 5463886"/>
                <a:gd name="connsiteX48" fmla="*/ 4264082 w 5081154"/>
                <a:gd name="connsiteY48" fmla="*/ 4915246 h 5463886"/>
                <a:gd name="connsiteX49" fmla="*/ 4161732 w 5081154"/>
                <a:gd name="connsiteY49" fmla="*/ 5220220 h 5463886"/>
                <a:gd name="connsiteX50" fmla="*/ 3933305 w 5081154"/>
                <a:gd name="connsiteY50" fmla="*/ 5033010 h 5463886"/>
                <a:gd name="connsiteX51" fmla="*/ 3973830 w 5081154"/>
                <a:gd name="connsiteY51" fmla="*/ 4984000 h 5463886"/>
                <a:gd name="connsiteX52" fmla="*/ 3927763 w 5081154"/>
                <a:gd name="connsiteY52" fmla="*/ 4944341 h 5463886"/>
                <a:gd name="connsiteX53" fmla="*/ 3918238 w 5081154"/>
                <a:gd name="connsiteY53" fmla="*/ 4871605 h 5463886"/>
                <a:gd name="connsiteX54" fmla="*/ 3747135 w 5081154"/>
                <a:gd name="connsiteY54" fmla="*/ 4868661 h 5463886"/>
                <a:gd name="connsiteX55" fmla="*/ 3639415 w 5081154"/>
                <a:gd name="connsiteY55" fmla="*/ 4943475 h 5463886"/>
                <a:gd name="connsiteX56" fmla="*/ 3554556 w 5081154"/>
                <a:gd name="connsiteY56" fmla="*/ 4831946 h 5463886"/>
                <a:gd name="connsiteX57" fmla="*/ 3350548 w 5081154"/>
                <a:gd name="connsiteY57" fmla="*/ 4843203 h 5463886"/>
                <a:gd name="connsiteX58" fmla="*/ 3354358 w 5081154"/>
                <a:gd name="connsiteY58" fmla="*/ 4745182 h 5463886"/>
                <a:gd name="connsiteX59" fmla="*/ 3252181 w 5081154"/>
                <a:gd name="connsiteY59" fmla="*/ 4815840 h 5463886"/>
                <a:gd name="connsiteX60" fmla="*/ 3286298 w 5081154"/>
                <a:gd name="connsiteY60" fmla="*/ 4947285 h 5463886"/>
                <a:gd name="connsiteX61" fmla="*/ 3028430 w 5081154"/>
                <a:gd name="connsiteY61" fmla="*/ 4937239 h 5463886"/>
                <a:gd name="connsiteX62" fmla="*/ 2913091 w 5081154"/>
                <a:gd name="connsiteY62" fmla="*/ 4993005 h 5463886"/>
                <a:gd name="connsiteX63" fmla="*/ 2674273 w 5081154"/>
                <a:gd name="connsiteY63" fmla="*/ 4985212 h 5463886"/>
                <a:gd name="connsiteX64" fmla="*/ 2600325 w 5081154"/>
                <a:gd name="connsiteY64" fmla="*/ 5098126 h 5463886"/>
                <a:gd name="connsiteX65" fmla="*/ 2441863 w 5081154"/>
                <a:gd name="connsiteY65" fmla="*/ 5120986 h 5463886"/>
                <a:gd name="connsiteX66" fmla="*/ 2369127 w 5081154"/>
                <a:gd name="connsiteY66" fmla="*/ 5204114 h 5463886"/>
                <a:gd name="connsiteX67" fmla="*/ 2265218 w 5081154"/>
                <a:gd name="connsiteY67" fmla="*/ 5276850 h 5463886"/>
                <a:gd name="connsiteX68" fmla="*/ 1849581 w 5081154"/>
                <a:gd name="connsiteY68" fmla="*/ 5266459 h 5463886"/>
                <a:gd name="connsiteX69" fmla="*/ 1870363 w 5081154"/>
                <a:gd name="connsiteY69" fmla="*/ 5069032 h 5463886"/>
                <a:gd name="connsiteX70" fmla="*/ 1766454 w 5081154"/>
                <a:gd name="connsiteY70" fmla="*/ 5079423 h 5463886"/>
                <a:gd name="connsiteX71" fmla="*/ 1610590 w 5081154"/>
                <a:gd name="connsiteY71" fmla="*/ 4944341 h 5463886"/>
                <a:gd name="connsiteX72" fmla="*/ 1527463 w 5081154"/>
                <a:gd name="connsiteY72" fmla="*/ 5017077 h 5463886"/>
                <a:gd name="connsiteX73" fmla="*/ 1465118 w 5081154"/>
                <a:gd name="connsiteY73" fmla="*/ 5048250 h 5463886"/>
                <a:gd name="connsiteX74" fmla="*/ 1361209 w 5081154"/>
                <a:gd name="connsiteY74" fmla="*/ 5027468 h 5463886"/>
                <a:gd name="connsiteX75" fmla="*/ 1392381 w 5081154"/>
                <a:gd name="connsiteY75" fmla="*/ 5193723 h 5463886"/>
                <a:gd name="connsiteX76" fmla="*/ 1340427 w 5081154"/>
                <a:gd name="connsiteY76" fmla="*/ 5318414 h 5463886"/>
                <a:gd name="connsiteX77" fmla="*/ 1153390 w 5081154"/>
                <a:gd name="connsiteY77" fmla="*/ 5463886 h 5463886"/>
                <a:gd name="connsiteX78" fmla="*/ 1049481 w 5081154"/>
                <a:gd name="connsiteY78" fmla="*/ 5453496 h 5463886"/>
                <a:gd name="connsiteX79" fmla="*/ 1143000 w 5081154"/>
                <a:gd name="connsiteY79" fmla="*/ 5276850 h 5463886"/>
                <a:gd name="connsiteX80" fmla="*/ 997527 w 5081154"/>
                <a:gd name="connsiteY80" fmla="*/ 5339196 h 5463886"/>
                <a:gd name="connsiteX81" fmla="*/ 955963 w 5081154"/>
                <a:gd name="connsiteY81" fmla="*/ 5224896 h 5463886"/>
                <a:gd name="connsiteX82" fmla="*/ 997527 w 5081154"/>
                <a:gd name="connsiteY82" fmla="*/ 5152159 h 5463886"/>
                <a:gd name="connsiteX83" fmla="*/ 924790 w 5081154"/>
                <a:gd name="connsiteY83" fmla="*/ 5110596 h 5463886"/>
                <a:gd name="connsiteX84" fmla="*/ 862445 w 5081154"/>
                <a:gd name="connsiteY84" fmla="*/ 5058641 h 5463886"/>
                <a:gd name="connsiteX85" fmla="*/ 779318 w 5081154"/>
                <a:gd name="connsiteY85" fmla="*/ 5006686 h 5463886"/>
                <a:gd name="connsiteX86" fmla="*/ 675409 w 5081154"/>
                <a:gd name="connsiteY86" fmla="*/ 4892386 h 5463886"/>
                <a:gd name="connsiteX87" fmla="*/ 602672 w 5081154"/>
                <a:gd name="connsiteY87" fmla="*/ 5027468 h 5463886"/>
                <a:gd name="connsiteX88" fmla="*/ 415636 w 5081154"/>
                <a:gd name="connsiteY88" fmla="*/ 5027468 h 5463886"/>
                <a:gd name="connsiteX89" fmla="*/ 353290 w 5081154"/>
                <a:gd name="connsiteY89" fmla="*/ 4965123 h 5463886"/>
                <a:gd name="connsiteX90" fmla="*/ 488372 w 5081154"/>
                <a:gd name="connsiteY90" fmla="*/ 4892386 h 5463886"/>
                <a:gd name="connsiteX91" fmla="*/ 633845 w 5081154"/>
                <a:gd name="connsiteY91" fmla="*/ 4902777 h 5463886"/>
                <a:gd name="connsiteX92" fmla="*/ 748145 w 5081154"/>
                <a:gd name="connsiteY92" fmla="*/ 4798868 h 5463886"/>
                <a:gd name="connsiteX93" fmla="*/ 852054 w 5081154"/>
                <a:gd name="connsiteY93" fmla="*/ 4830041 h 5463886"/>
                <a:gd name="connsiteX94" fmla="*/ 955963 w 5081154"/>
                <a:gd name="connsiteY94" fmla="*/ 4788477 h 5463886"/>
                <a:gd name="connsiteX95" fmla="*/ 976745 w 5081154"/>
                <a:gd name="connsiteY95" fmla="*/ 4861214 h 5463886"/>
                <a:gd name="connsiteX96" fmla="*/ 1039090 w 5081154"/>
                <a:gd name="connsiteY96" fmla="*/ 4694959 h 5463886"/>
                <a:gd name="connsiteX97" fmla="*/ 966354 w 5081154"/>
                <a:gd name="connsiteY97" fmla="*/ 4622223 h 5463886"/>
                <a:gd name="connsiteX98" fmla="*/ 1039090 w 5081154"/>
                <a:gd name="connsiteY98" fmla="*/ 4539096 h 5463886"/>
                <a:gd name="connsiteX99" fmla="*/ 976745 w 5081154"/>
                <a:gd name="connsiteY99" fmla="*/ 4435186 h 5463886"/>
                <a:gd name="connsiteX100" fmla="*/ 997527 w 5081154"/>
                <a:gd name="connsiteY100" fmla="*/ 4341668 h 5463886"/>
                <a:gd name="connsiteX101" fmla="*/ 1028700 w 5081154"/>
                <a:gd name="connsiteY101" fmla="*/ 4102677 h 5463886"/>
                <a:gd name="connsiteX102" fmla="*/ 935181 w 5081154"/>
                <a:gd name="connsiteY102" fmla="*/ 3676650 h 5463886"/>
                <a:gd name="connsiteX103" fmla="*/ 987136 w 5081154"/>
                <a:gd name="connsiteY103" fmla="*/ 3531177 h 5463886"/>
                <a:gd name="connsiteX104" fmla="*/ 1080654 w 5081154"/>
                <a:gd name="connsiteY104" fmla="*/ 3479223 h 5463886"/>
                <a:gd name="connsiteX105" fmla="*/ 1101436 w 5081154"/>
                <a:gd name="connsiteY105" fmla="*/ 3520786 h 5463886"/>
                <a:gd name="connsiteX106" fmla="*/ 1246909 w 5081154"/>
                <a:gd name="connsiteY106" fmla="*/ 3406486 h 5463886"/>
                <a:gd name="connsiteX107" fmla="*/ 1288472 w 5081154"/>
                <a:gd name="connsiteY107" fmla="*/ 3240232 h 5463886"/>
                <a:gd name="connsiteX108" fmla="*/ 1236518 w 5081154"/>
                <a:gd name="connsiteY108" fmla="*/ 3125932 h 5463886"/>
                <a:gd name="connsiteX109" fmla="*/ 1340427 w 5081154"/>
                <a:gd name="connsiteY109" fmla="*/ 3157105 h 5463886"/>
                <a:gd name="connsiteX110" fmla="*/ 1444336 w 5081154"/>
                <a:gd name="connsiteY110" fmla="*/ 3157105 h 5463886"/>
                <a:gd name="connsiteX111" fmla="*/ 1465118 w 5081154"/>
                <a:gd name="connsiteY111" fmla="*/ 3136323 h 5463886"/>
                <a:gd name="connsiteX112" fmla="*/ 1413163 w 5081154"/>
                <a:gd name="connsiteY112" fmla="*/ 2990850 h 5463886"/>
                <a:gd name="connsiteX113" fmla="*/ 1454727 w 5081154"/>
                <a:gd name="connsiteY113" fmla="*/ 2793423 h 5463886"/>
                <a:gd name="connsiteX114" fmla="*/ 1371600 w 5081154"/>
                <a:gd name="connsiteY114" fmla="*/ 2575214 h 5463886"/>
                <a:gd name="connsiteX115" fmla="*/ 1267690 w 5081154"/>
                <a:gd name="connsiteY115" fmla="*/ 2564823 h 5463886"/>
                <a:gd name="connsiteX116" fmla="*/ 1205345 w 5081154"/>
                <a:gd name="connsiteY116" fmla="*/ 2450523 h 5463886"/>
                <a:gd name="connsiteX117" fmla="*/ 1278081 w 5081154"/>
                <a:gd name="connsiteY117" fmla="*/ 2346614 h 5463886"/>
                <a:gd name="connsiteX118" fmla="*/ 1132609 w 5081154"/>
                <a:gd name="connsiteY118" fmla="*/ 2211532 h 5463886"/>
                <a:gd name="connsiteX119" fmla="*/ 1132609 w 5081154"/>
                <a:gd name="connsiteY119" fmla="*/ 2086841 h 5463886"/>
                <a:gd name="connsiteX120" fmla="*/ 1132609 w 5081154"/>
                <a:gd name="connsiteY120" fmla="*/ 2086841 h 5463886"/>
                <a:gd name="connsiteX121" fmla="*/ 1163781 w 5081154"/>
                <a:gd name="connsiteY121" fmla="*/ 1962150 h 5463886"/>
                <a:gd name="connsiteX122" fmla="*/ 1132609 w 5081154"/>
                <a:gd name="connsiteY122" fmla="*/ 1879023 h 5463886"/>
                <a:gd name="connsiteX123" fmla="*/ 1132609 w 5081154"/>
                <a:gd name="connsiteY123" fmla="*/ 1785505 h 5463886"/>
                <a:gd name="connsiteX124" fmla="*/ 1070263 w 5081154"/>
                <a:gd name="connsiteY124" fmla="*/ 1754332 h 5463886"/>
                <a:gd name="connsiteX125" fmla="*/ 955963 w 5081154"/>
                <a:gd name="connsiteY125" fmla="*/ 1816677 h 5463886"/>
                <a:gd name="connsiteX126" fmla="*/ 914400 w 5081154"/>
                <a:gd name="connsiteY126" fmla="*/ 1650423 h 5463886"/>
                <a:gd name="connsiteX127" fmla="*/ 841663 w 5081154"/>
                <a:gd name="connsiteY127" fmla="*/ 1421823 h 5463886"/>
                <a:gd name="connsiteX128" fmla="*/ 654627 w 5081154"/>
                <a:gd name="connsiteY128" fmla="*/ 1328305 h 5463886"/>
                <a:gd name="connsiteX129" fmla="*/ 342900 w 5081154"/>
                <a:gd name="connsiteY129" fmla="*/ 1307523 h 5463886"/>
                <a:gd name="connsiteX130" fmla="*/ 394854 w 5081154"/>
                <a:gd name="connsiteY130" fmla="*/ 1473777 h 5463886"/>
                <a:gd name="connsiteX131" fmla="*/ 270163 w 5081154"/>
                <a:gd name="connsiteY131" fmla="*/ 1546514 h 5463886"/>
                <a:gd name="connsiteX132" fmla="*/ 51954 w 5081154"/>
                <a:gd name="connsiteY132" fmla="*/ 1619250 h 5463886"/>
                <a:gd name="connsiteX133" fmla="*/ 114300 w 5081154"/>
                <a:gd name="connsiteY133" fmla="*/ 1359477 h 5463886"/>
                <a:gd name="connsiteX134" fmla="*/ 10390 w 5081154"/>
                <a:gd name="connsiteY134" fmla="*/ 1099705 h 5463886"/>
                <a:gd name="connsiteX135" fmla="*/ 0 w 5081154"/>
                <a:gd name="connsiteY135" fmla="*/ 798368 h 5463886"/>
                <a:gd name="connsiteX136" fmla="*/ 270163 w 5081154"/>
                <a:gd name="connsiteY136" fmla="*/ 673677 h 5463886"/>
                <a:gd name="connsiteX137" fmla="*/ 571500 w 5081154"/>
                <a:gd name="connsiteY137" fmla="*/ 746414 h 5463886"/>
                <a:gd name="connsiteX138" fmla="*/ 571500 w 5081154"/>
                <a:gd name="connsiteY138" fmla="*/ 538596 h 5463886"/>
                <a:gd name="connsiteX139" fmla="*/ 852054 w 5081154"/>
                <a:gd name="connsiteY139" fmla="*/ 226868 h 5463886"/>
                <a:gd name="connsiteX140" fmla="*/ 1111827 w 5081154"/>
                <a:gd name="connsiteY140" fmla="*/ 112568 h 5463886"/>
                <a:gd name="connsiteX141" fmla="*/ 1211060 w 5081154"/>
                <a:gd name="connsiteY141" fmla="*/ 0 h 5463886"/>
                <a:gd name="connsiteX142" fmla="*/ 1289165 w 5081154"/>
                <a:gd name="connsiteY142" fmla="*/ 31864 h 5463886"/>
                <a:gd name="connsiteX143" fmla="*/ 1325360 w 5081154"/>
                <a:gd name="connsiteY143" fmla="*/ 79489 h 5463886"/>
                <a:gd name="connsiteX144" fmla="*/ 1432040 w 5081154"/>
                <a:gd name="connsiteY144" fmla="*/ 129019 h 5463886"/>
                <a:gd name="connsiteX145" fmla="*/ 1492480 w 5081154"/>
                <a:gd name="connsiteY145" fmla="*/ 233796 h 5463886"/>
                <a:gd name="connsiteX146" fmla="*/ 1489190 w 5081154"/>
                <a:gd name="connsiteY146" fmla="*/ 285229 h 5463886"/>
                <a:gd name="connsiteX147" fmla="*/ 1694930 w 5081154"/>
                <a:gd name="connsiteY147" fmla="*/ 393814 h 5463886"/>
                <a:gd name="connsiteX148" fmla="*/ 1694930 w 5081154"/>
                <a:gd name="connsiteY148" fmla="*/ 523354 h 5463886"/>
                <a:gd name="connsiteX149" fmla="*/ 1710516 w 5081154"/>
                <a:gd name="connsiteY149" fmla="*/ 585874 h 5463886"/>
                <a:gd name="connsiteX150" fmla="*/ 1769225 w 5081154"/>
                <a:gd name="connsiteY150" fmla="*/ 576694 h 5463886"/>
                <a:gd name="connsiteX151" fmla="*/ 1803515 w 5081154"/>
                <a:gd name="connsiteY151" fmla="*/ 618604 h 5463886"/>
                <a:gd name="connsiteX152" fmla="*/ 1830185 w 5081154"/>
                <a:gd name="connsiteY152" fmla="*/ 559549 h 5463886"/>
                <a:gd name="connsiteX153" fmla="*/ 1921625 w 5081154"/>
                <a:gd name="connsiteY153" fmla="*/ 570979 h 5463886"/>
                <a:gd name="connsiteX154" fmla="*/ 1948295 w 5081154"/>
                <a:gd name="connsiteY154" fmla="*/ 511924 h 5463886"/>
                <a:gd name="connsiteX155" fmla="*/ 1870190 w 5081154"/>
                <a:gd name="connsiteY155" fmla="*/ 470014 h 5463886"/>
                <a:gd name="connsiteX156" fmla="*/ 1820660 w 5081154"/>
                <a:gd name="connsiteY156" fmla="*/ 388099 h 5463886"/>
                <a:gd name="connsiteX157" fmla="*/ 1836593 w 5081154"/>
                <a:gd name="connsiteY157" fmla="*/ 347749 h 5463886"/>
                <a:gd name="connsiteX158" fmla="*/ 1976870 w 5081154"/>
                <a:gd name="connsiteY158" fmla="*/ 315709 h 5463886"/>
                <a:gd name="connsiteX159" fmla="*/ 2009255 w 5081154"/>
                <a:gd name="connsiteY159" fmla="*/ 344284 h 5463886"/>
                <a:gd name="connsiteX160" fmla="*/ 2070215 w 5081154"/>
                <a:gd name="connsiteY160" fmla="*/ 344284 h 5463886"/>
                <a:gd name="connsiteX161" fmla="*/ 2098790 w 5081154"/>
                <a:gd name="connsiteY161" fmla="*/ 382384 h 5463886"/>
                <a:gd name="connsiteX162" fmla="*/ 2138795 w 5081154"/>
                <a:gd name="connsiteY162" fmla="*/ 361429 h 5463886"/>
                <a:gd name="connsiteX163" fmla="*/ 2176895 w 5081154"/>
                <a:gd name="connsiteY163" fmla="*/ 384289 h 5463886"/>
                <a:gd name="connsiteX164" fmla="*/ 2235950 w 5081154"/>
                <a:gd name="connsiteY164" fmla="*/ 386194 h 5463886"/>
                <a:gd name="connsiteX165" fmla="*/ 2272145 w 5081154"/>
                <a:gd name="connsiteY165" fmla="*/ 441439 h 5463886"/>
                <a:gd name="connsiteX166" fmla="*/ 2278380 w 5081154"/>
                <a:gd name="connsiteY166" fmla="*/ 529936 h 5463886"/>
                <a:gd name="connsiteX167" fmla="*/ 2321675 w 5081154"/>
                <a:gd name="connsiteY167" fmla="*/ 500494 h 5463886"/>
                <a:gd name="connsiteX168" fmla="*/ 2371205 w 5081154"/>
                <a:gd name="connsiteY168" fmla="*/ 523354 h 5463886"/>
                <a:gd name="connsiteX169" fmla="*/ 2401685 w 5081154"/>
                <a:gd name="connsiteY169" fmla="*/ 403339 h 5463886"/>
                <a:gd name="connsiteX170" fmla="*/ 2375015 w 5081154"/>
                <a:gd name="connsiteY170" fmla="*/ 235699 h 5463886"/>
                <a:gd name="connsiteX171" fmla="*/ 2392160 w 5081154"/>
                <a:gd name="connsiteY171" fmla="*/ 176644 h 5463886"/>
                <a:gd name="connsiteX172" fmla="*/ 2543001 w 5081154"/>
                <a:gd name="connsiteY172" fmla="*/ 128501 h 5463886"/>
                <a:gd name="connsiteX173" fmla="*/ 2580755 w 5081154"/>
                <a:gd name="connsiteY173" fmla="*/ 163309 h 5463886"/>
                <a:gd name="connsiteX174" fmla="*/ 2573135 w 5081154"/>
                <a:gd name="connsiteY174" fmla="*/ 266179 h 5463886"/>
                <a:gd name="connsiteX175" fmla="*/ 2628380 w 5081154"/>
                <a:gd name="connsiteY175" fmla="*/ 292849 h 5463886"/>
                <a:gd name="connsiteX176" fmla="*/ 2667519 w 5081154"/>
                <a:gd name="connsiteY176" fmla="*/ 355369 h 5463886"/>
                <a:gd name="connsiteX177" fmla="*/ 2662670 w 5081154"/>
                <a:gd name="connsiteY177" fmla="*/ 353809 h 5463886"/>
                <a:gd name="connsiteX178" fmla="*/ 2943398 w 5081154"/>
                <a:gd name="connsiteY178" fmla="*/ 307051 h 5463886"/>
                <a:gd name="connsiteX179" fmla="*/ 2978900 w 5081154"/>
                <a:gd name="connsiteY179" fmla="*/ 344284 h 5463886"/>
                <a:gd name="connsiteX180" fmla="*/ 3076055 w 5081154"/>
                <a:gd name="connsiteY180" fmla="*/ 290944 h 5463886"/>
                <a:gd name="connsiteX181" fmla="*/ 3125585 w 5081154"/>
                <a:gd name="connsiteY181" fmla="*/ 351904 h 5463886"/>
                <a:gd name="connsiteX182" fmla="*/ 3125585 w 5081154"/>
                <a:gd name="connsiteY182" fmla="*/ 416674 h 5463886"/>
                <a:gd name="connsiteX183" fmla="*/ 3265170 w 5081154"/>
                <a:gd name="connsiteY183" fmla="*/ 480233 h 5463886"/>
                <a:gd name="connsiteX184" fmla="*/ 3287510 w 5081154"/>
                <a:gd name="connsiteY184" fmla="*/ 538594 h 5463886"/>
                <a:gd name="connsiteX185" fmla="*/ 3247678 w 5081154"/>
                <a:gd name="connsiteY185" fmla="*/ 571500 h 5463886"/>
                <a:gd name="connsiteX186" fmla="*/ 3358861 w 5081154"/>
                <a:gd name="connsiteY186" fmla="*/ 710219 h 5463886"/>
                <a:gd name="connsiteX187" fmla="*/ 3359900 w 5081154"/>
                <a:gd name="connsiteY187" fmla="*/ 828154 h 5463886"/>
                <a:gd name="connsiteX188" fmla="*/ 3411335 w 5081154"/>
                <a:gd name="connsiteY188" fmla="*/ 860539 h 5463886"/>
                <a:gd name="connsiteX189" fmla="*/ 3436446 w 5081154"/>
                <a:gd name="connsiteY189" fmla="*/ 919422 h 5463886"/>
                <a:gd name="connsiteX190" fmla="*/ 3647209 w 5081154"/>
                <a:gd name="connsiteY190" fmla="*/ 1037359 h 5463886"/>
                <a:gd name="connsiteX191" fmla="*/ 3643745 w 5081154"/>
                <a:gd name="connsiteY191" fmla="*/ 1098664 h 5463886"/>
                <a:gd name="connsiteX192" fmla="*/ 3706783 w 5081154"/>
                <a:gd name="connsiteY192" fmla="*/ 1141095 h 5463886"/>
                <a:gd name="connsiteX0" fmla="*/ 3706783 w 5081154"/>
                <a:gd name="connsiteY0" fmla="*/ 1141095 h 5463886"/>
                <a:gd name="connsiteX1" fmla="*/ 3647209 w 5081154"/>
                <a:gd name="connsiteY1" fmla="*/ 1276350 h 5463886"/>
                <a:gd name="connsiteX2" fmla="*/ 3633874 w 5081154"/>
                <a:gd name="connsiteY2" fmla="*/ 1352723 h 5463886"/>
                <a:gd name="connsiteX3" fmla="*/ 3566852 w 5081154"/>
                <a:gd name="connsiteY3" fmla="*/ 1411605 h 5463886"/>
                <a:gd name="connsiteX4" fmla="*/ 3595254 w 5081154"/>
                <a:gd name="connsiteY4" fmla="*/ 1494559 h 5463886"/>
                <a:gd name="connsiteX5" fmla="*/ 3678381 w 5081154"/>
                <a:gd name="connsiteY5" fmla="*/ 1525732 h 5463886"/>
                <a:gd name="connsiteX6" fmla="*/ 3688772 w 5081154"/>
                <a:gd name="connsiteY6" fmla="*/ 1640032 h 5463886"/>
                <a:gd name="connsiteX7" fmla="*/ 3733107 w 5081154"/>
                <a:gd name="connsiteY7" fmla="*/ 1658043 h 5463886"/>
                <a:gd name="connsiteX8" fmla="*/ 3758911 w 5081154"/>
                <a:gd name="connsiteY8" fmla="*/ 1778751 h 5463886"/>
                <a:gd name="connsiteX9" fmla="*/ 3791642 w 5081154"/>
                <a:gd name="connsiteY9" fmla="*/ 1787236 h 5463886"/>
                <a:gd name="connsiteX10" fmla="*/ 3824720 w 5081154"/>
                <a:gd name="connsiteY10" fmla="*/ 1945178 h 5463886"/>
                <a:gd name="connsiteX11" fmla="*/ 3901959 w 5081154"/>
                <a:gd name="connsiteY11" fmla="*/ 1990379 h 5463886"/>
                <a:gd name="connsiteX12" fmla="*/ 3958936 w 5081154"/>
                <a:gd name="connsiteY12" fmla="*/ 2076450 h 5463886"/>
                <a:gd name="connsiteX13" fmla="*/ 4171257 w 5081154"/>
                <a:gd name="connsiteY13" fmla="*/ 2119053 h 5463886"/>
                <a:gd name="connsiteX14" fmla="*/ 4209530 w 5081154"/>
                <a:gd name="connsiteY14" fmla="*/ 2159749 h 5463886"/>
                <a:gd name="connsiteX15" fmla="*/ 4219055 w 5081154"/>
                <a:gd name="connsiteY15" fmla="*/ 2220709 h 5463886"/>
                <a:gd name="connsiteX16" fmla="*/ 4404013 w 5081154"/>
                <a:gd name="connsiteY16" fmla="*/ 2470266 h 5463886"/>
                <a:gd name="connsiteX17" fmla="*/ 4447309 w 5081154"/>
                <a:gd name="connsiteY17" fmla="*/ 2429741 h 5463886"/>
                <a:gd name="connsiteX18" fmla="*/ 4603172 w 5081154"/>
                <a:gd name="connsiteY18" fmla="*/ 2575214 h 5463886"/>
                <a:gd name="connsiteX19" fmla="*/ 4603172 w 5081154"/>
                <a:gd name="connsiteY19" fmla="*/ 2658341 h 5463886"/>
                <a:gd name="connsiteX20" fmla="*/ 4711584 w 5081154"/>
                <a:gd name="connsiteY20" fmla="*/ 2760345 h 5463886"/>
                <a:gd name="connsiteX21" fmla="*/ 4777220 w 5081154"/>
                <a:gd name="connsiteY21" fmla="*/ 2723629 h 5463886"/>
                <a:gd name="connsiteX22" fmla="*/ 4831772 w 5081154"/>
                <a:gd name="connsiteY22" fmla="*/ 2741468 h 5463886"/>
                <a:gd name="connsiteX23" fmla="*/ 4897755 w 5081154"/>
                <a:gd name="connsiteY23" fmla="*/ 2862522 h 5463886"/>
                <a:gd name="connsiteX24" fmla="*/ 4966854 w 5081154"/>
                <a:gd name="connsiteY24" fmla="*/ 2868237 h 5463886"/>
                <a:gd name="connsiteX25" fmla="*/ 5062277 w 5081154"/>
                <a:gd name="connsiteY25" fmla="*/ 3052156 h 5463886"/>
                <a:gd name="connsiteX26" fmla="*/ 5034395 w 5081154"/>
                <a:gd name="connsiteY26" fmla="*/ 3144634 h 5463886"/>
                <a:gd name="connsiteX27" fmla="*/ 5081154 w 5081154"/>
                <a:gd name="connsiteY27" fmla="*/ 3167496 h 5463886"/>
                <a:gd name="connsiteX28" fmla="*/ 5043920 w 5081154"/>
                <a:gd name="connsiteY28" fmla="*/ 3209404 h 5463886"/>
                <a:gd name="connsiteX29" fmla="*/ 5060372 w 5081154"/>
                <a:gd name="connsiteY29" fmla="*/ 3261014 h 5463886"/>
                <a:gd name="connsiteX30" fmla="*/ 5056562 w 5081154"/>
                <a:gd name="connsiteY30" fmla="*/ 3310024 h 5463886"/>
                <a:gd name="connsiteX31" fmla="*/ 4954731 w 5081154"/>
                <a:gd name="connsiteY31" fmla="*/ 3466061 h 5463886"/>
                <a:gd name="connsiteX32" fmla="*/ 4748645 w 5081154"/>
                <a:gd name="connsiteY32" fmla="*/ 3354532 h 5463886"/>
                <a:gd name="connsiteX33" fmla="*/ 4665518 w 5081154"/>
                <a:gd name="connsiteY33" fmla="*/ 3406486 h 5463886"/>
                <a:gd name="connsiteX34" fmla="*/ 4623954 w 5081154"/>
                <a:gd name="connsiteY34" fmla="*/ 3678209 h 5463886"/>
                <a:gd name="connsiteX35" fmla="*/ 4470861 w 5081154"/>
                <a:gd name="connsiteY35" fmla="*/ 3823855 h 5463886"/>
                <a:gd name="connsiteX36" fmla="*/ 4226155 w 5081154"/>
                <a:gd name="connsiteY36" fmla="*/ 3898669 h 5463886"/>
                <a:gd name="connsiteX37" fmla="*/ 4137313 w 5081154"/>
                <a:gd name="connsiteY37" fmla="*/ 3964825 h 5463886"/>
                <a:gd name="connsiteX38" fmla="*/ 4052281 w 5081154"/>
                <a:gd name="connsiteY38" fmla="*/ 3984567 h 5463886"/>
                <a:gd name="connsiteX39" fmla="*/ 3954260 w 5081154"/>
                <a:gd name="connsiteY39" fmla="*/ 4081894 h 5463886"/>
                <a:gd name="connsiteX40" fmla="*/ 3903864 w 5081154"/>
                <a:gd name="connsiteY40" fmla="*/ 4169179 h 5463886"/>
                <a:gd name="connsiteX41" fmla="*/ 4042063 w 5081154"/>
                <a:gd name="connsiteY41" fmla="*/ 4383232 h 5463886"/>
                <a:gd name="connsiteX42" fmla="*/ 4083800 w 5081154"/>
                <a:gd name="connsiteY42" fmla="*/ 4403839 h 5463886"/>
                <a:gd name="connsiteX43" fmla="*/ 4167793 w 5081154"/>
                <a:gd name="connsiteY43" fmla="*/ 4559877 h 5463886"/>
                <a:gd name="connsiteX44" fmla="*/ 4083627 w 5081154"/>
                <a:gd name="connsiteY44" fmla="*/ 4736523 h 5463886"/>
                <a:gd name="connsiteX45" fmla="*/ 4076007 w 5081154"/>
                <a:gd name="connsiteY45" fmla="*/ 4806315 h 5463886"/>
                <a:gd name="connsiteX46" fmla="*/ 4163810 w 5081154"/>
                <a:gd name="connsiteY46" fmla="*/ 4792459 h 5463886"/>
                <a:gd name="connsiteX47" fmla="*/ 4229965 w 5081154"/>
                <a:gd name="connsiteY47" fmla="*/ 4811164 h 5463886"/>
                <a:gd name="connsiteX48" fmla="*/ 4264082 w 5081154"/>
                <a:gd name="connsiteY48" fmla="*/ 4915246 h 5463886"/>
                <a:gd name="connsiteX49" fmla="*/ 4161732 w 5081154"/>
                <a:gd name="connsiteY49" fmla="*/ 5220220 h 5463886"/>
                <a:gd name="connsiteX50" fmla="*/ 3933305 w 5081154"/>
                <a:gd name="connsiteY50" fmla="*/ 5033010 h 5463886"/>
                <a:gd name="connsiteX51" fmla="*/ 3973830 w 5081154"/>
                <a:gd name="connsiteY51" fmla="*/ 4984000 h 5463886"/>
                <a:gd name="connsiteX52" fmla="*/ 3927763 w 5081154"/>
                <a:gd name="connsiteY52" fmla="*/ 4944341 h 5463886"/>
                <a:gd name="connsiteX53" fmla="*/ 3918238 w 5081154"/>
                <a:gd name="connsiteY53" fmla="*/ 4871605 h 5463886"/>
                <a:gd name="connsiteX54" fmla="*/ 3747135 w 5081154"/>
                <a:gd name="connsiteY54" fmla="*/ 4868661 h 5463886"/>
                <a:gd name="connsiteX55" fmla="*/ 3639415 w 5081154"/>
                <a:gd name="connsiteY55" fmla="*/ 4943475 h 5463886"/>
                <a:gd name="connsiteX56" fmla="*/ 3554556 w 5081154"/>
                <a:gd name="connsiteY56" fmla="*/ 4831946 h 5463886"/>
                <a:gd name="connsiteX57" fmla="*/ 3350548 w 5081154"/>
                <a:gd name="connsiteY57" fmla="*/ 4843203 h 5463886"/>
                <a:gd name="connsiteX58" fmla="*/ 3354358 w 5081154"/>
                <a:gd name="connsiteY58" fmla="*/ 4745182 h 5463886"/>
                <a:gd name="connsiteX59" fmla="*/ 3252181 w 5081154"/>
                <a:gd name="connsiteY59" fmla="*/ 4815840 h 5463886"/>
                <a:gd name="connsiteX60" fmla="*/ 3286298 w 5081154"/>
                <a:gd name="connsiteY60" fmla="*/ 4947285 h 5463886"/>
                <a:gd name="connsiteX61" fmla="*/ 3028430 w 5081154"/>
                <a:gd name="connsiteY61" fmla="*/ 4937239 h 5463886"/>
                <a:gd name="connsiteX62" fmla="*/ 2913091 w 5081154"/>
                <a:gd name="connsiteY62" fmla="*/ 4993005 h 5463886"/>
                <a:gd name="connsiteX63" fmla="*/ 2674273 w 5081154"/>
                <a:gd name="connsiteY63" fmla="*/ 4985212 h 5463886"/>
                <a:gd name="connsiteX64" fmla="*/ 2600325 w 5081154"/>
                <a:gd name="connsiteY64" fmla="*/ 5098126 h 5463886"/>
                <a:gd name="connsiteX65" fmla="*/ 2441863 w 5081154"/>
                <a:gd name="connsiteY65" fmla="*/ 5120986 h 5463886"/>
                <a:gd name="connsiteX66" fmla="*/ 2460740 w 5081154"/>
                <a:gd name="connsiteY66" fmla="*/ 5102974 h 5463886"/>
                <a:gd name="connsiteX67" fmla="*/ 2369127 w 5081154"/>
                <a:gd name="connsiteY67" fmla="*/ 5204114 h 5463886"/>
                <a:gd name="connsiteX68" fmla="*/ 2265218 w 5081154"/>
                <a:gd name="connsiteY68" fmla="*/ 5276850 h 5463886"/>
                <a:gd name="connsiteX69" fmla="*/ 1849581 w 5081154"/>
                <a:gd name="connsiteY69" fmla="*/ 5266459 h 5463886"/>
                <a:gd name="connsiteX70" fmla="*/ 1870363 w 5081154"/>
                <a:gd name="connsiteY70" fmla="*/ 5069032 h 5463886"/>
                <a:gd name="connsiteX71" fmla="*/ 1766454 w 5081154"/>
                <a:gd name="connsiteY71" fmla="*/ 5079423 h 5463886"/>
                <a:gd name="connsiteX72" fmla="*/ 1610590 w 5081154"/>
                <a:gd name="connsiteY72" fmla="*/ 4944341 h 5463886"/>
                <a:gd name="connsiteX73" fmla="*/ 1527463 w 5081154"/>
                <a:gd name="connsiteY73" fmla="*/ 5017077 h 5463886"/>
                <a:gd name="connsiteX74" fmla="*/ 1465118 w 5081154"/>
                <a:gd name="connsiteY74" fmla="*/ 5048250 h 5463886"/>
                <a:gd name="connsiteX75" fmla="*/ 1361209 w 5081154"/>
                <a:gd name="connsiteY75" fmla="*/ 5027468 h 5463886"/>
                <a:gd name="connsiteX76" fmla="*/ 1392381 w 5081154"/>
                <a:gd name="connsiteY76" fmla="*/ 5193723 h 5463886"/>
                <a:gd name="connsiteX77" fmla="*/ 1340427 w 5081154"/>
                <a:gd name="connsiteY77" fmla="*/ 5318414 h 5463886"/>
                <a:gd name="connsiteX78" fmla="*/ 1153390 w 5081154"/>
                <a:gd name="connsiteY78" fmla="*/ 5463886 h 5463886"/>
                <a:gd name="connsiteX79" fmla="*/ 1049481 w 5081154"/>
                <a:gd name="connsiteY79" fmla="*/ 5453496 h 5463886"/>
                <a:gd name="connsiteX80" fmla="*/ 1143000 w 5081154"/>
                <a:gd name="connsiteY80" fmla="*/ 5276850 h 5463886"/>
                <a:gd name="connsiteX81" fmla="*/ 997527 w 5081154"/>
                <a:gd name="connsiteY81" fmla="*/ 5339196 h 5463886"/>
                <a:gd name="connsiteX82" fmla="*/ 955963 w 5081154"/>
                <a:gd name="connsiteY82" fmla="*/ 5224896 h 5463886"/>
                <a:gd name="connsiteX83" fmla="*/ 997527 w 5081154"/>
                <a:gd name="connsiteY83" fmla="*/ 5152159 h 5463886"/>
                <a:gd name="connsiteX84" fmla="*/ 924790 w 5081154"/>
                <a:gd name="connsiteY84" fmla="*/ 5110596 h 5463886"/>
                <a:gd name="connsiteX85" fmla="*/ 862445 w 5081154"/>
                <a:gd name="connsiteY85" fmla="*/ 5058641 h 5463886"/>
                <a:gd name="connsiteX86" fmla="*/ 779318 w 5081154"/>
                <a:gd name="connsiteY86" fmla="*/ 5006686 h 5463886"/>
                <a:gd name="connsiteX87" fmla="*/ 675409 w 5081154"/>
                <a:gd name="connsiteY87" fmla="*/ 4892386 h 5463886"/>
                <a:gd name="connsiteX88" fmla="*/ 602672 w 5081154"/>
                <a:gd name="connsiteY88" fmla="*/ 5027468 h 5463886"/>
                <a:gd name="connsiteX89" fmla="*/ 415636 w 5081154"/>
                <a:gd name="connsiteY89" fmla="*/ 5027468 h 5463886"/>
                <a:gd name="connsiteX90" fmla="*/ 353290 w 5081154"/>
                <a:gd name="connsiteY90" fmla="*/ 4965123 h 5463886"/>
                <a:gd name="connsiteX91" fmla="*/ 488372 w 5081154"/>
                <a:gd name="connsiteY91" fmla="*/ 4892386 h 5463886"/>
                <a:gd name="connsiteX92" fmla="*/ 633845 w 5081154"/>
                <a:gd name="connsiteY92" fmla="*/ 4902777 h 5463886"/>
                <a:gd name="connsiteX93" fmla="*/ 748145 w 5081154"/>
                <a:gd name="connsiteY93" fmla="*/ 4798868 h 5463886"/>
                <a:gd name="connsiteX94" fmla="*/ 852054 w 5081154"/>
                <a:gd name="connsiteY94" fmla="*/ 4830041 h 5463886"/>
                <a:gd name="connsiteX95" fmla="*/ 955963 w 5081154"/>
                <a:gd name="connsiteY95" fmla="*/ 4788477 h 5463886"/>
                <a:gd name="connsiteX96" fmla="*/ 976745 w 5081154"/>
                <a:gd name="connsiteY96" fmla="*/ 4861214 h 5463886"/>
                <a:gd name="connsiteX97" fmla="*/ 1039090 w 5081154"/>
                <a:gd name="connsiteY97" fmla="*/ 4694959 h 5463886"/>
                <a:gd name="connsiteX98" fmla="*/ 966354 w 5081154"/>
                <a:gd name="connsiteY98" fmla="*/ 4622223 h 5463886"/>
                <a:gd name="connsiteX99" fmla="*/ 1039090 w 5081154"/>
                <a:gd name="connsiteY99" fmla="*/ 4539096 h 5463886"/>
                <a:gd name="connsiteX100" fmla="*/ 976745 w 5081154"/>
                <a:gd name="connsiteY100" fmla="*/ 4435186 h 5463886"/>
                <a:gd name="connsiteX101" fmla="*/ 997527 w 5081154"/>
                <a:gd name="connsiteY101" fmla="*/ 4341668 h 5463886"/>
                <a:gd name="connsiteX102" fmla="*/ 1028700 w 5081154"/>
                <a:gd name="connsiteY102" fmla="*/ 4102677 h 5463886"/>
                <a:gd name="connsiteX103" fmla="*/ 935181 w 5081154"/>
                <a:gd name="connsiteY103" fmla="*/ 3676650 h 5463886"/>
                <a:gd name="connsiteX104" fmla="*/ 987136 w 5081154"/>
                <a:gd name="connsiteY104" fmla="*/ 3531177 h 5463886"/>
                <a:gd name="connsiteX105" fmla="*/ 1080654 w 5081154"/>
                <a:gd name="connsiteY105" fmla="*/ 3479223 h 5463886"/>
                <a:gd name="connsiteX106" fmla="*/ 1101436 w 5081154"/>
                <a:gd name="connsiteY106" fmla="*/ 3520786 h 5463886"/>
                <a:gd name="connsiteX107" fmla="*/ 1246909 w 5081154"/>
                <a:gd name="connsiteY107" fmla="*/ 3406486 h 5463886"/>
                <a:gd name="connsiteX108" fmla="*/ 1288472 w 5081154"/>
                <a:gd name="connsiteY108" fmla="*/ 3240232 h 5463886"/>
                <a:gd name="connsiteX109" fmla="*/ 1236518 w 5081154"/>
                <a:gd name="connsiteY109" fmla="*/ 3125932 h 5463886"/>
                <a:gd name="connsiteX110" fmla="*/ 1340427 w 5081154"/>
                <a:gd name="connsiteY110" fmla="*/ 3157105 h 5463886"/>
                <a:gd name="connsiteX111" fmla="*/ 1444336 w 5081154"/>
                <a:gd name="connsiteY111" fmla="*/ 3157105 h 5463886"/>
                <a:gd name="connsiteX112" fmla="*/ 1465118 w 5081154"/>
                <a:gd name="connsiteY112" fmla="*/ 3136323 h 5463886"/>
                <a:gd name="connsiteX113" fmla="*/ 1413163 w 5081154"/>
                <a:gd name="connsiteY113" fmla="*/ 2990850 h 5463886"/>
                <a:gd name="connsiteX114" fmla="*/ 1454727 w 5081154"/>
                <a:gd name="connsiteY114" fmla="*/ 2793423 h 5463886"/>
                <a:gd name="connsiteX115" fmla="*/ 1371600 w 5081154"/>
                <a:gd name="connsiteY115" fmla="*/ 2575214 h 5463886"/>
                <a:gd name="connsiteX116" fmla="*/ 1267690 w 5081154"/>
                <a:gd name="connsiteY116" fmla="*/ 2564823 h 5463886"/>
                <a:gd name="connsiteX117" fmla="*/ 1205345 w 5081154"/>
                <a:gd name="connsiteY117" fmla="*/ 2450523 h 5463886"/>
                <a:gd name="connsiteX118" fmla="*/ 1278081 w 5081154"/>
                <a:gd name="connsiteY118" fmla="*/ 2346614 h 5463886"/>
                <a:gd name="connsiteX119" fmla="*/ 1132609 w 5081154"/>
                <a:gd name="connsiteY119" fmla="*/ 2211532 h 5463886"/>
                <a:gd name="connsiteX120" fmla="*/ 1132609 w 5081154"/>
                <a:gd name="connsiteY120" fmla="*/ 2086841 h 5463886"/>
                <a:gd name="connsiteX121" fmla="*/ 1132609 w 5081154"/>
                <a:gd name="connsiteY121" fmla="*/ 2086841 h 5463886"/>
                <a:gd name="connsiteX122" fmla="*/ 1163781 w 5081154"/>
                <a:gd name="connsiteY122" fmla="*/ 1962150 h 5463886"/>
                <a:gd name="connsiteX123" fmla="*/ 1132609 w 5081154"/>
                <a:gd name="connsiteY123" fmla="*/ 1879023 h 5463886"/>
                <a:gd name="connsiteX124" fmla="*/ 1132609 w 5081154"/>
                <a:gd name="connsiteY124" fmla="*/ 1785505 h 5463886"/>
                <a:gd name="connsiteX125" fmla="*/ 1070263 w 5081154"/>
                <a:gd name="connsiteY125" fmla="*/ 1754332 h 5463886"/>
                <a:gd name="connsiteX126" fmla="*/ 955963 w 5081154"/>
                <a:gd name="connsiteY126" fmla="*/ 1816677 h 5463886"/>
                <a:gd name="connsiteX127" fmla="*/ 914400 w 5081154"/>
                <a:gd name="connsiteY127" fmla="*/ 1650423 h 5463886"/>
                <a:gd name="connsiteX128" fmla="*/ 841663 w 5081154"/>
                <a:gd name="connsiteY128" fmla="*/ 1421823 h 5463886"/>
                <a:gd name="connsiteX129" fmla="*/ 654627 w 5081154"/>
                <a:gd name="connsiteY129" fmla="*/ 1328305 h 5463886"/>
                <a:gd name="connsiteX130" fmla="*/ 342900 w 5081154"/>
                <a:gd name="connsiteY130" fmla="*/ 1307523 h 5463886"/>
                <a:gd name="connsiteX131" fmla="*/ 394854 w 5081154"/>
                <a:gd name="connsiteY131" fmla="*/ 1473777 h 5463886"/>
                <a:gd name="connsiteX132" fmla="*/ 270163 w 5081154"/>
                <a:gd name="connsiteY132" fmla="*/ 1546514 h 5463886"/>
                <a:gd name="connsiteX133" fmla="*/ 51954 w 5081154"/>
                <a:gd name="connsiteY133" fmla="*/ 1619250 h 5463886"/>
                <a:gd name="connsiteX134" fmla="*/ 114300 w 5081154"/>
                <a:gd name="connsiteY134" fmla="*/ 1359477 h 5463886"/>
                <a:gd name="connsiteX135" fmla="*/ 10390 w 5081154"/>
                <a:gd name="connsiteY135" fmla="*/ 1099705 h 5463886"/>
                <a:gd name="connsiteX136" fmla="*/ 0 w 5081154"/>
                <a:gd name="connsiteY136" fmla="*/ 798368 h 5463886"/>
                <a:gd name="connsiteX137" fmla="*/ 270163 w 5081154"/>
                <a:gd name="connsiteY137" fmla="*/ 673677 h 5463886"/>
                <a:gd name="connsiteX138" fmla="*/ 571500 w 5081154"/>
                <a:gd name="connsiteY138" fmla="*/ 746414 h 5463886"/>
                <a:gd name="connsiteX139" fmla="*/ 571500 w 5081154"/>
                <a:gd name="connsiteY139" fmla="*/ 538596 h 5463886"/>
                <a:gd name="connsiteX140" fmla="*/ 852054 w 5081154"/>
                <a:gd name="connsiteY140" fmla="*/ 226868 h 5463886"/>
                <a:gd name="connsiteX141" fmla="*/ 1111827 w 5081154"/>
                <a:gd name="connsiteY141" fmla="*/ 112568 h 5463886"/>
                <a:gd name="connsiteX142" fmla="*/ 1211060 w 5081154"/>
                <a:gd name="connsiteY142" fmla="*/ 0 h 5463886"/>
                <a:gd name="connsiteX143" fmla="*/ 1289165 w 5081154"/>
                <a:gd name="connsiteY143" fmla="*/ 31864 h 5463886"/>
                <a:gd name="connsiteX144" fmla="*/ 1325360 w 5081154"/>
                <a:gd name="connsiteY144" fmla="*/ 79489 h 5463886"/>
                <a:gd name="connsiteX145" fmla="*/ 1432040 w 5081154"/>
                <a:gd name="connsiteY145" fmla="*/ 129019 h 5463886"/>
                <a:gd name="connsiteX146" fmla="*/ 1492480 w 5081154"/>
                <a:gd name="connsiteY146" fmla="*/ 233796 h 5463886"/>
                <a:gd name="connsiteX147" fmla="*/ 1489190 w 5081154"/>
                <a:gd name="connsiteY147" fmla="*/ 285229 h 5463886"/>
                <a:gd name="connsiteX148" fmla="*/ 1694930 w 5081154"/>
                <a:gd name="connsiteY148" fmla="*/ 393814 h 5463886"/>
                <a:gd name="connsiteX149" fmla="*/ 1694930 w 5081154"/>
                <a:gd name="connsiteY149" fmla="*/ 523354 h 5463886"/>
                <a:gd name="connsiteX150" fmla="*/ 1710516 w 5081154"/>
                <a:gd name="connsiteY150" fmla="*/ 585874 h 5463886"/>
                <a:gd name="connsiteX151" fmla="*/ 1769225 w 5081154"/>
                <a:gd name="connsiteY151" fmla="*/ 576694 h 5463886"/>
                <a:gd name="connsiteX152" fmla="*/ 1803515 w 5081154"/>
                <a:gd name="connsiteY152" fmla="*/ 618604 h 5463886"/>
                <a:gd name="connsiteX153" fmla="*/ 1830185 w 5081154"/>
                <a:gd name="connsiteY153" fmla="*/ 559549 h 5463886"/>
                <a:gd name="connsiteX154" fmla="*/ 1921625 w 5081154"/>
                <a:gd name="connsiteY154" fmla="*/ 570979 h 5463886"/>
                <a:gd name="connsiteX155" fmla="*/ 1948295 w 5081154"/>
                <a:gd name="connsiteY155" fmla="*/ 511924 h 5463886"/>
                <a:gd name="connsiteX156" fmla="*/ 1870190 w 5081154"/>
                <a:gd name="connsiteY156" fmla="*/ 470014 h 5463886"/>
                <a:gd name="connsiteX157" fmla="*/ 1820660 w 5081154"/>
                <a:gd name="connsiteY157" fmla="*/ 388099 h 5463886"/>
                <a:gd name="connsiteX158" fmla="*/ 1836593 w 5081154"/>
                <a:gd name="connsiteY158" fmla="*/ 347749 h 5463886"/>
                <a:gd name="connsiteX159" fmla="*/ 1976870 w 5081154"/>
                <a:gd name="connsiteY159" fmla="*/ 315709 h 5463886"/>
                <a:gd name="connsiteX160" fmla="*/ 2009255 w 5081154"/>
                <a:gd name="connsiteY160" fmla="*/ 344284 h 5463886"/>
                <a:gd name="connsiteX161" fmla="*/ 2070215 w 5081154"/>
                <a:gd name="connsiteY161" fmla="*/ 344284 h 5463886"/>
                <a:gd name="connsiteX162" fmla="*/ 2098790 w 5081154"/>
                <a:gd name="connsiteY162" fmla="*/ 382384 h 5463886"/>
                <a:gd name="connsiteX163" fmla="*/ 2138795 w 5081154"/>
                <a:gd name="connsiteY163" fmla="*/ 361429 h 5463886"/>
                <a:gd name="connsiteX164" fmla="*/ 2176895 w 5081154"/>
                <a:gd name="connsiteY164" fmla="*/ 384289 h 5463886"/>
                <a:gd name="connsiteX165" fmla="*/ 2235950 w 5081154"/>
                <a:gd name="connsiteY165" fmla="*/ 386194 h 5463886"/>
                <a:gd name="connsiteX166" fmla="*/ 2272145 w 5081154"/>
                <a:gd name="connsiteY166" fmla="*/ 441439 h 5463886"/>
                <a:gd name="connsiteX167" fmla="*/ 2278380 w 5081154"/>
                <a:gd name="connsiteY167" fmla="*/ 529936 h 5463886"/>
                <a:gd name="connsiteX168" fmla="*/ 2321675 w 5081154"/>
                <a:gd name="connsiteY168" fmla="*/ 500494 h 5463886"/>
                <a:gd name="connsiteX169" fmla="*/ 2371205 w 5081154"/>
                <a:gd name="connsiteY169" fmla="*/ 523354 h 5463886"/>
                <a:gd name="connsiteX170" fmla="*/ 2401685 w 5081154"/>
                <a:gd name="connsiteY170" fmla="*/ 403339 h 5463886"/>
                <a:gd name="connsiteX171" fmla="*/ 2375015 w 5081154"/>
                <a:gd name="connsiteY171" fmla="*/ 235699 h 5463886"/>
                <a:gd name="connsiteX172" fmla="*/ 2392160 w 5081154"/>
                <a:gd name="connsiteY172" fmla="*/ 176644 h 5463886"/>
                <a:gd name="connsiteX173" fmla="*/ 2543001 w 5081154"/>
                <a:gd name="connsiteY173" fmla="*/ 128501 h 5463886"/>
                <a:gd name="connsiteX174" fmla="*/ 2580755 w 5081154"/>
                <a:gd name="connsiteY174" fmla="*/ 163309 h 5463886"/>
                <a:gd name="connsiteX175" fmla="*/ 2573135 w 5081154"/>
                <a:gd name="connsiteY175" fmla="*/ 266179 h 5463886"/>
                <a:gd name="connsiteX176" fmla="*/ 2628380 w 5081154"/>
                <a:gd name="connsiteY176" fmla="*/ 292849 h 5463886"/>
                <a:gd name="connsiteX177" fmla="*/ 2667519 w 5081154"/>
                <a:gd name="connsiteY177" fmla="*/ 355369 h 5463886"/>
                <a:gd name="connsiteX178" fmla="*/ 2662670 w 5081154"/>
                <a:gd name="connsiteY178" fmla="*/ 353809 h 5463886"/>
                <a:gd name="connsiteX179" fmla="*/ 2943398 w 5081154"/>
                <a:gd name="connsiteY179" fmla="*/ 307051 h 5463886"/>
                <a:gd name="connsiteX180" fmla="*/ 2978900 w 5081154"/>
                <a:gd name="connsiteY180" fmla="*/ 344284 h 5463886"/>
                <a:gd name="connsiteX181" fmla="*/ 3076055 w 5081154"/>
                <a:gd name="connsiteY181" fmla="*/ 290944 h 5463886"/>
                <a:gd name="connsiteX182" fmla="*/ 3125585 w 5081154"/>
                <a:gd name="connsiteY182" fmla="*/ 351904 h 5463886"/>
                <a:gd name="connsiteX183" fmla="*/ 3125585 w 5081154"/>
                <a:gd name="connsiteY183" fmla="*/ 416674 h 5463886"/>
                <a:gd name="connsiteX184" fmla="*/ 3265170 w 5081154"/>
                <a:gd name="connsiteY184" fmla="*/ 480233 h 5463886"/>
                <a:gd name="connsiteX185" fmla="*/ 3287510 w 5081154"/>
                <a:gd name="connsiteY185" fmla="*/ 538594 h 5463886"/>
                <a:gd name="connsiteX186" fmla="*/ 3247678 w 5081154"/>
                <a:gd name="connsiteY186" fmla="*/ 571500 h 5463886"/>
                <a:gd name="connsiteX187" fmla="*/ 3358861 w 5081154"/>
                <a:gd name="connsiteY187" fmla="*/ 710219 h 5463886"/>
                <a:gd name="connsiteX188" fmla="*/ 3359900 w 5081154"/>
                <a:gd name="connsiteY188" fmla="*/ 828154 h 5463886"/>
                <a:gd name="connsiteX189" fmla="*/ 3411335 w 5081154"/>
                <a:gd name="connsiteY189" fmla="*/ 860539 h 5463886"/>
                <a:gd name="connsiteX190" fmla="*/ 3436446 w 5081154"/>
                <a:gd name="connsiteY190" fmla="*/ 919422 h 5463886"/>
                <a:gd name="connsiteX191" fmla="*/ 3647209 w 5081154"/>
                <a:gd name="connsiteY191" fmla="*/ 1037359 h 5463886"/>
                <a:gd name="connsiteX192" fmla="*/ 3643745 w 5081154"/>
                <a:gd name="connsiteY192" fmla="*/ 1098664 h 5463886"/>
                <a:gd name="connsiteX193" fmla="*/ 3706783 w 5081154"/>
                <a:gd name="connsiteY193" fmla="*/ 1141095 h 5463886"/>
                <a:gd name="connsiteX0" fmla="*/ 3706783 w 5081154"/>
                <a:gd name="connsiteY0" fmla="*/ 1141095 h 5463886"/>
                <a:gd name="connsiteX1" fmla="*/ 3647209 w 5081154"/>
                <a:gd name="connsiteY1" fmla="*/ 1276350 h 5463886"/>
                <a:gd name="connsiteX2" fmla="*/ 3633874 w 5081154"/>
                <a:gd name="connsiteY2" fmla="*/ 1352723 h 5463886"/>
                <a:gd name="connsiteX3" fmla="*/ 3566852 w 5081154"/>
                <a:gd name="connsiteY3" fmla="*/ 1411605 h 5463886"/>
                <a:gd name="connsiteX4" fmla="*/ 3595254 w 5081154"/>
                <a:gd name="connsiteY4" fmla="*/ 1494559 h 5463886"/>
                <a:gd name="connsiteX5" fmla="*/ 3678381 w 5081154"/>
                <a:gd name="connsiteY5" fmla="*/ 1525732 h 5463886"/>
                <a:gd name="connsiteX6" fmla="*/ 3688772 w 5081154"/>
                <a:gd name="connsiteY6" fmla="*/ 1640032 h 5463886"/>
                <a:gd name="connsiteX7" fmla="*/ 3733107 w 5081154"/>
                <a:gd name="connsiteY7" fmla="*/ 1658043 h 5463886"/>
                <a:gd name="connsiteX8" fmla="*/ 3758911 w 5081154"/>
                <a:gd name="connsiteY8" fmla="*/ 1778751 h 5463886"/>
                <a:gd name="connsiteX9" fmla="*/ 3791642 w 5081154"/>
                <a:gd name="connsiteY9" fmla="*/ 1787236 h 5463886"/>
                <a:gd name="connsiteX10" fmla="*/ 3824720 w 5081154"/>
                <a:gd name="connsiteY10" fmla="*/ 1945178 h 5463886"/>
                <a:gd name="connsiteX11" fmla="*/ 3901959 w 5081154"/>
                <a:gd name="connsiteY11" fmla="*/ 1990379 h 5463886"/>
                <a:gd name="connsiteX12" fmla="*/ 3958936 w 5081154"/>
                <a:gd name="connsiteY12" fmla="*/ 2076450 h 5463886"/>
                <a:gd name="connsiteX13" fmla="*/ 4171257 w 5081154"/>
                <a:gd name="connsiteY13" fmla="*/ 2119053 h 5463886"/>
                <a:gd name="connsiteX14" fmla="*/ 4209530 w 5081154"/>
                <a:gd name="connsiteY14" fmla="*/ 2159749 h 5463886"/>
                <a:gd name="connsiteX15" fmla="*/ 4219055 w 5081154"/>
                <a:gd name="connsiteY15" fmla="*/ 2220709 h 5463886"/>
                <a:gd name="connsiteX16" fmla="*/ 4404013 w 5081154"/>
                <a:gd name="connsiteY16" fmla="*/ 2470266 h 5463886"/>
                <a:gd name="connsiteX17" fmla="*/ 4447309 w 5081154"/>
                <a:gd name="connsiteY17" fmla="*/ 2429741 h 5463886"/>
                <a:gd name="connsiteX18" fmla="*/ 4603172 w 5081154"/>
                <a:gd name="connsiteY18" fmla="*/ 2575214 h 5463886"/>
                <a:gd name="connsiteX19" fmla="*/ 4603172 w 5081154"/>
                <a:gd name="connsiteY19" fmla="*/ 2658341 h 5463886"/>
                <a:gd name="connsiteX20" fmla="*/ 4711584 w 5081154"/>
                <a:gd name="connsiteY20" fmla="*/ 2760345 h 5463886"/>
                <a:gd name="connsiteX21" fmla="*/ 4777220 w 5081154"/>
                <a:gd name="connsiteY21" fmla="*/ 2723629 h 5463886"/>
                <a:gd name="connsiteX22" fmla="*/ 4831772 w 5081154"/>
                <a:gd name="connsiteY22" fmla="*/ 2741468 h 5463886"/>
                <a:gd name="connsiteX23" fmla="*/ 4897755 w 5081154"/>
                <a:gd name="connsiteY23" fmla="*/ 2862522 h 5463886"/>
                <a:gd name="connsiteX24" fmla="*/ 4966854 w 5081154"/>
                <a:gd name="connsiteY24" fmla="*/ 2868237 h 5463886"/>
                <a:gd name="connsiteX25" fmla="*/ 5062277 w 5081154"/>
                <a:gd name="connsiteY25" fmla="*/ 3052156 h 5463886"/>
                <a:gd name="connsiteX26" fmla="*/ 5034395 w 5081154"/>
                <a:gd name="connsiteY26" fmla="*/ 3144634 h 5463886"/>
                <a:gd name="connsiteX27" fmla="*/ 5081154 w 5081154"/>
                <a:gd name="connsiteY27" fmla="*/ 3167496 h 5463886"/>
                <a:gd name="connsiteX28" fmla="*/ 5043920 w 5081154"/>
                <a:gd name="connsiteY28" fmla="*/ 3209404 h 5463886"/>
                <a:gd name="connsiteX29" fmla="*/ 5060372 w 5081154"/>
                <a:gd name="connsiteY29" fmla="*/ 3261014 h 5463886"/>
                <a:gd name="connsiteX30" fmla="*/ 5056562 w 5081154"/>
                <a:gd name="connsiteY30" fmla="*/ 3310024 h 5463886"/>
                <a:gd name="connsiteX31" fmla="*/ 4954731 w 5081154"/>
                <a:gd name="connsiteY31" fmla="*/ 3466061 h 5463886"/>
                <a:gd name="connsiteX32" fmla="*/ 4748645 w 5081154"/>
                <a:gd name="connsiteY32" fmla="*/ 3354532 h 5463886"/>
                <a:gd name="connsiteX33" fmla="*/ 4665518 w 5081154"/>
                <a:gd name="connsiteY33" fmla="*/ 3406486 h 5463886"/>
                <a:gd name="connsiteX34" fmla="*/ 4623954 w 5081154"/>
                <a:gd name="connsiteY34" fmla="*/ 3678209 h 5463886"/>
                <a:gd name="connsiteX35" fmla="*/ 4470861 w 5081154"/>
                <a:gd name="connsiteY35" fmla="*/ 3823855 h 5463886"/>
                <a:gd name="connsiteX36" fmla="*/ 4226155 w 5081154"/>
                <a:gd name="connsiteY36" fmla="*/ 3898669 h 5463886"/>
                <a:gd name="connsiteX37" fmla="*/ 4137313 w 5081154"/>
                <a:gd name="connsiteY37" fmla="*/ 3964825 h 5463886"/>
                <a:gd name="connsiteX38" fmla="*/ 4052281 w 5081154"/>
                <a:gd name="connsiteY38" fmla="*/ 3984567 h 5463886"/>
                <a:gd name="connsiteX39" fmla="*/ 3954260 w 5081154"/>
                <a:gd name="connsiteY39" fmla="*/ 4081894 h 5463886"/>
                <a:gd name="connsiteX40" fmla="*/ 3903864 w 5081154"/>
                <a:gd name="connsiteY40" fmla="*/ 4169179 h 5463886"/>
                <a:gd name="connsiteX41" fmla="*/ 4042063 w 5081154"/>
                <a:gd name="connsiteY41" fmla="*/ 4383232 h 5463886"/>
                <a:gd name="connsiteX42" fmla="*/ 4083800 w 5081154"/>
                <a:gd name="connsiteY42" fmla="*/ 4403839 h 5463886"/>
                <a:gd name="connsiteX43" fmla="*/ 4167793 w 5081154"/>
                <a:gd name="connsiteY43" fmla="*/ 4559877 h 5463886"/>
                <a:gd name="connsiteX44" fmla="*/ 4083627 w 5081154"/>
                <a:gd name="connsiteY44" fmla="*/ 4736523 h 5463886"/>
                <a:gd name="connsiteX45" fmla="*/ 4076007 w 5081154"/>
                <a:gd name="connsiteY45" fmla="*/ 4806315 h 5463886"/>
                <a:gd name="connsiteX46" fmla="*/ 4163810 w 5081154"/>
                <a:gd name="connsiteY46" fmla="*/ 4792459 h 5463886"/>
                <a:gd name="connsiteX47" fmla="*/ 4229965 w 5081154"/>
                <a:gd name="connsiteY47" fmla="*/ 4811164 h 5463886"/>
                <a:gd name="connsiteX48" fmla="*/ 4264082 w 5081154"/>
                <a:gd name="connsiteY48" fmla="*/ 4915246 h 5463886"/>
                <a:gd name="connsiteX49" fmla="*/ 4161732 w 5081154"/>
                <a:gd name="connsiteY49" fmla="*/ 5220220 h 5463886"/>
                <a:gd name="connsiteX50" fmla="*/ 3933305 w 5081154"/>
                <a:gd name="connsiteY50" fmla="*/ 5033010 h 5463886"/>
                <a:gd name="connsiteX51" fmla="*/ 3973830 w 5081154"/>
                <a:gd name="connsiteY51" fmla="*/ 4984000 h 5463886"/>
                <a:gd name="connsiteX52" fmla="*/ 3927763 w 5081154"/>
                <a:gd name="connsiteY52" fmla="*/ 4944341 h 5463886"/>
                <a:gd name="connsiteX53" fmla="*/ 3918238 w 5081154"/>
                <a:gd name="connsiteY53" fmla="*/ 4871605 h 5463886"/>
                <a:gd name="connsiteX54" fmla="*/ 3747135 w 5081154"/>
                <a:gd name="connsiteY54" fmla="*/ 4868661 h 5463886"/>
                <a:gd name="connsiteX55" fmla="*/ 3639415 w 5081154"/>
                <a:gd name="connsiteY55" fmla="*/ 4943475 h 5463886"/>
                <a:gd name="connsiteX56" fmla="*/ 3554556 w 5081154"/>
                <a:gd name="connsiteY56" fmla="*/ 4831946 h 5463886"/>
                <a:gd name="connsiteX57" fmla="*/ 3350548 w 5081154"/>
                <a:gd name="connsiteY57" fmla="*/ 4843203 h 5463886"/>
                <a:gd name="connsiteX58" fmla="*/ 3354358 w 5081154"/>
                <a:gd name="connsiteY58" fmla="*/ 4745182 h 5463886"/>
                <a:gd name="connsiteX59" fmla="*/ 3252181 w 5081154"/>
                <a:gd name="connsiteY59" fmla="*/ 4815840 h 5463886"/>
                <a:gd name="connsiteX60" fmla="*/ 3286298 w 5081154"/>
                <a:gd name="connsiteY60" fmla="*/ 4947285 h 5463886"/>
                <a:gd name="connsiteX61" fmla="*/ 3028430 w 5081154"/>
                <a:gd name="connsiteY61" fmla="*/ 4937239 h 5463886"/>
                <a:gd name="connsiteX62" fmla="*/ 2913091 w 5081154"/>
                <a:gd name="connsiteY62" fmla="*/ 4993005 h 5463886"/>
                <a:gd name="connsiteX63" fmla="*/ 2674273 w 5081154"/>
                <a:gd name="connsiteY63" fmla="*/ 4985212 h 5463886"/>
                <a:gd name="connsiteX64" fmla="*/ 2600325 w 5081154"/>
                <a:gd name="connsiteY64" fmla="*/ 5098126 h 5463886"/>
                <a:gd name="connsiteX65" fmla="*/ 2441863 w 5081154"/>
                <a:gd name="connsiteY65" fmla="*/ 5120986 h 5463886"/>
                <a:gd name="connsiteX66" fmla="*/ 2460740 w 5081154"/>
                <a:gd name="connsiteY66" fmla="*/ 5102974 h 5463886"/>
                <a:gd name="connsiteX67" fmla="*/ 2391987 w 5081154"/>
                <a:gd name="connsiteY67" fmla="*/ 5215544 h 5463886"/>
                <a:gd name="connsiteX68" fmla="*/ 2265218 w 5081154"/>
                <a:gd name="connsiteY68" fmla="*/ 5276850 h 5463886"/>
                <a:gd name="connsiteX69" fmla="*/ 1849581 w 5081154"/>
                <a:gd name="connsiteY69" fmla="*/ 5266459 h 5463886"/>
                <a:gd name="connsiteX70" fmla="*/ 1870363 w 5081154"/>
                <a:gd name="connsiteY70" fmla="*/ 5069032 h 5463886"/>
                <a:gd name="connsiteX71" fmla="*/ 1766454 w 5081154"/>
                <a:gd name="connsiteY71" fmla="*/ 5079423 h 5463886"/>
                <a:gd name="connsiteX72" fmla="*/ 1610590 w 5081154"/>
                <a:gd name="connsiteY72" fmla="*/ 4944341 h 5463886"/>
                <a:gd name="connsiteX73" fmla="*/ 1527463 w 5081154"/>
                <a:gd name="connsiteY73" fmla="*/ 5017077 h 5463886"/>
                <a:gd name="connsiteX74" fmla="*/ 1465118 w 5081154"/>
                <a:gd name="connsiteY74" fmla="*/ 5048250 h 5463886"/>
                <a:gd name="connsiteX75" fmla="*/ 1361209 w 5081154"/>
                <a:gd name="connsiteY75" fmla="*/ 5027468 h 5463886"/>
                <a:gd name="connsiteX76" fmla="*/ 1392381 w 5081154"/>
                <a:gd name="connsiteY76" fmla="*/ 5193723 h 5463886"/>
                <a:gd name="connsiteX77" fmla="*/ 1340427 w 5081154"/>
                <a:gd name="connsiteY77" fmla="*/ 5318414 h 5463886"/>
                <a:gd name="connsiteX78" fmla="*/ 1153390 w 5081154"/>
                <a:gd name="connsiteY78" fmla="*/ 5463886 h 5463886"/>
                <a:gd name="connsiteX79" fmla="*/ 1049481 w 5081154"/>
                <a:gd name="connsiteY79" fmla="*/ 5453496 h 5463886"/>
                <a:gd name="connsiteX80" fmla="*/ 1143000 w 5081154"/>
                <a:gd name="connsiteY80" fmla="*/ 5276850 h 5463886"/>
                <a:gd name="connsiteX81" fmla="*/ 997527 w 5081154"/>
                <a:gd name="connsiteY81" fmla="*/ 5339196 h 5463886"/>
                <a:gd name="connsiteX82" fmla="*/ 955963 w 5081154"/>
                <a:gd name="connsiteY82" fmla="*/ 5224896 h 5463886"/>
                <a:gd name="connsiteX83" fmla="*/ 997527 w 5081154"/>
                <a:gd name="connsiteY83" fmla="*/ 5152159 h 5463886"/>
                <a:gd name="connsiteX84" fmla="*/ 924790 w 5081154"/>
                <a:gd name="connsiteY84" fmla="*/ 5110596 h 5463886"/>
                <a:gd name="connsiteX85" fmla="*/ 862445 w 5081154"/>
                <a:gd name="connsiteY85" fmla="*/ 5058641 h 5463886"/>
                <a:gd name="connsiteX86" fmla="*/ 779318 w 5081154"/>
                <a:gd name="connsiteY86" fmla="*/ 5006686 h 5463886"/>
                <a:gd name="connsiteX87" fmla="*/ 675409 w 5081154"/>
                <a:gd name="connsiteY87" fmla="*/ 4892386 h 5463886"/>
                <a:gd name="connsiteX88" fmla="*/ 602672 w 5081154"/>
                <a:gd name="connsiteY88" fmla="*/ 5027468 h 5463886"/>
                <a:gd name="connsiteX89" fmla="*/ 415636 w 5081154"/>
                <a:gd name="connsiteY89" fmla="*/ 5027468 h 5463886"/>
                <a:gd name="connsiteX90" fmla="*/ 353290 w 5081154"/>
                <a:gd name="connsiteY90" fmla="*/ 4965123 h 5463886"/>
                <a:gd name="connsiteX91" fmla="*/ 488372 w 5081154"/>
                <a:gd name="connsiteY91" fmla="*/ 4892386 h 5463886"/>
                <a:gd name="connsiteX92" fmla="*/ 633845 w 5081154"/>
                <a:gd name="connsiteY92" fmla="*/ 4902777 h 5463886"/>
                <a:gd name="connsiteX93" fmla="*/ 748145 w 5081154"/>
                <a:gd name="connsiteY93" fmla="*/ 4798868 h 5463886"/>
                <a:gd name="connsiteX94" fmla="*/ 852054 w 5081154"/>
                <a:gd name="connsiteY94" fmla="*/ 4830041 h 5463886"/>
                <a:gd name="connsiteX95" fmla="*/ 955963 w 5081154"/>
                <a:gd name="connsiteY95" fmla="*/ 4788477 h 5463886"/>
                <a:gd name="connsiteX96" fmla="*/ 976745 w 5081154"/>
                <a:gd name="connsiteY96" fmla="*/ 4861214 h 5463886"/>
                <a:gd name="connsiteX97" fmla="*/ 1039090 w 5081154"/>
                <a:gd name="connsiteY97" fmla="*/ 4694959 h 5463886"/>
                <a:gd name="connsiteX98" fmla="*/ 966354 w 5081154"/>
                <a:gd name="connsiteY98" fmla="*/ 4622223 h 5463886"/>
                <a:gd name="connsiteX99" fmla="*/ 1039090 w 5081154"/>
                <a:gd name="connsiteY99" fmla="*/ 4539096 h 5463886"/>
                <a:gd name="connsiteX100" fmla="*/ 976745 w 5081154"/>
                <a:gd name="connsiteY100" fmla="*/ 4435186 h 5463886"/>
                <a:gd name="connsiteX101" fmla="*/ 997527 w 5081154"/>
                <a:gd name="connsiteY101" fmla="*/ 4341668 h 5463886"/>
                <a:gd name="connsiteX102" fmla="*/ 1028700 w 5081154"/>
                <a:gd name="connsiteY102" fmla="*/ 4102677 h 5463886"/>
                <a:gd name="connsiteX103" fmla="*/ 935181 w 5081154"/>
                <a:gd name="connsiteY103" fmla="*/ 3676650 h 5463886"/>
                <a:gd name="connsiteX104" fmla="*/ 987136 w 5081154"/>
                <a:gd name="connsiteY104" fmla="*/ 3531177 h 5463886"/>
                <a:gd name="connsiteX105" fmla="*/ 1080654 w 5081154"/>
                <a:gd name="connsiteY105" fmla="*/ 3479223 h 5463886"/>
                <a:gd name="connsiteX106" fmla="*/ 1101436 w 5081154"/>
                <a:gd name="connsiteY106" fmla="*/ 3520786 h 5463886"/>
                <a:gd name="connsiteX107" fmla="*/ 1246909 w 5081154"/>
                <a:gd name="connsiteY107" fmla="*/ 3406486 h 5463886"/>
                <a:gd name="connsiteX108" fmla="*/ 1288472 w 5081154"/>
                <a:gd name="connsiteY108" fmla="*/ 3240232 h 5463886"/>
                <a:gd name="connsiteX109" fmla="*/ 1236518 w 5081154"/>
                <a:gd name="connsiteY109" fmla="*/ 3125932 h 5463886"/>
                <a:gd name="connsiteX110" fmla="*/ 1340427 w 5081154"/>
                <a:gd name="connsiteY110" fmla="*/ 3157105 h 5463886"/>
                <a:gd name="connsiteX111" fmla="*/ 1444336 w 5081154"/>
                <a:gd name="connsiteY111" fmla="*/ 3157105 h 5463886"/>
                <a:gd name="connsiteX112" fmla="*/ 1465118 w 5081154"/>
                <a:gd name="connsiteY112" fmla="*/ 3136323 h 5463886"/>
                <a:gd name="connsiteX113" fmla="*/ 1413163 w 5081154"/>
                <a:gd name="connsiteY113" fmla="*/ 2990850 h 5463886"/>
                <a:gd name="connsiteX114" fmla="*/ 1454727 w 5081154"/>
                <a:gd name="connsiteY114" fmla="*/ 2793423 h 5463886"/>
                <a:gd name="connsiteX115" fmla="*/ 1371600 w 5081154"/>
                <a:gd name="connsiteY115" fmla="*/ 2575214 h 5463886"/>
                <a:gd name="connsiteX116" fmla="*/ 1267690 w 5081154"/>
                <a:gd name="connsiteY116" fmla="*/ 2564823 h 5463886"/>
                <a:gd name="connsiteX117" fmla="*/ 1205345 w 5081154"/>
                <a:gd name="connsiteY117" fmla="*/ 2450523 h 5463886"/>
                <a:gd name="connsiteX118" fmla="*/ 1278081 w 5081154"/>
                <a:gd name="connsiteY118" fmla="*/ 2346614 h 5463886"/>
                <a:gd name="connsiteX119" fmla="*/ 1132609 w 5081154"/>
                <a:gd name="connsiteY119" fmla="*/ 2211532 h 5463886"/>
                <a:gd name="connsiteX120" fmla="*/ 1132609 w 5081154"/>
                <a:gd name="connsiteY120" fmla="*/ 2086841 h 5463886"/>
                <a:gd name="connsiteX121" fmla="*/ 1132609 w 5081154"/>
                <a:gd name="connsiteY121" fmla="*/ 2086841 h 5463886"/>
                <a:gd name="connsiteX122" fmla="*/ 1163781 w 5081154"/>
                <a:gd name="connsiteY122" fmla="*/ 1962150 h 5463886"/>
                <a:gd name="connsiteX123" fmla="*/ 1132609 w 5081154"/>
                <a:gd name="connsiteY123" fmla="*/ 1879023 h 5463886"/>
                <a:gd name="connsiteX124" fmla="*/ 1132609 w 5081154"/>
                <a:gd name="connsiteY124" fmla="*/ 1785505 h 5463886"/>
                <a:gd name="connsiteX125" fmla="*/ 1070263 w 5081154"/>
                <a:gd name="connsiteY125" fmla="*/ 1754332 h 5463886"/>
                <a:gd name="connsiteX126" fmla="*/ 955963 w 5081154"/>
                <a:gd name="connsiteY126" fmla="*/ 1816677 h 5463886"/>
                <a:gd name="connsiteX127" fmla="*/ 914400 w 5081154"/>
                <a:gd name="connsiteY127" fmla="*/ 1650423 h 5463886"/>
                <a:gd name="connsiteX128" fmla="*/ 841663 w 5081154"/>
                <a:gd name="connsiteY128" fmla="*/ 1421823 h 5463886"/>
                <a:gd name="connsiteX129" fmla="*/ 654627 w 5081154"/>
                <a:gd name="connsiteY129" fmla="*/ 1328305 h 5463886"/>
                <a:gd name="connsiteX130" fmla="*/ 342900 w 5081154"/>
                <a:gd name="connsiteY130" fmla="*/ 1307523 h 5463886"/>
                <a:gd name="connsiteX131" fmla="*/ 394854 w 5081154"/>
                <a:gd name="connsiteY131" fmla="*/ 1473777 h 5463886"/>
                <a:gd name="connsiteX132" fmla="*/ 270163 w 5081154"/>
                <a:gd name="connsiteY132" fmla="*/ 1546514 h 5463886"/>
                <a:gd name="connsiteX133" fmla="*/ 51954 w 5081154"/>
                <a:gd name="connsiteY133" fmla="*/ 1619250 h 5463886"/>
                <a:gd name="connsiteX134" fmla="*/ 114300 w 5081154"/>
                <a:gd name="connsiteY134" fmla="*/ 1359477 h 5463886"/>
                <a:gd name="connsiteX135" fmla="*/ 10390 w 5081154"/>
                <a:gd name="connsiteY135" fmla="*/ 1099705 h 5463886"/>
                <a:gd name="connsiteX136" fmla="*/ 0 w 5081154"/>
                <a:gd name="connsiteY136" fmla="*/ 798368 h 5463886"/>
                <a:gd name="connsiteX137" fmla="*/ 270163 w 5081154"/>
                <a:gd name="connsiteY137" fmla="*/ 673677 h 5463886"/>
                <a:gd name="connsiteX138" fmla="*/ 571500 w 5081154"/>
                <a:gd name="connsiteY138" fmla="*/ 746414 h 5463886"/>
                <a:gd name="connsiteX139" fmla="*/ 571500 w 5081154"/>
                <a:gd name="connsiteY139" fmla="*/ 538596 h 5463886"/>
                <a:gd name="connsiteX140" fmla="*/ 852054 w 5081154"/>
                <a:gd name="connsiteY140" fmla="*/ 226868 h 5463886"/>
                <a:gd name="connsiteX141" fmla="*/ 1111827 w 5081154"/>
                <a:gd name="connsiteY141" fmla="*/ 112568 h 5463886"/>
                <a:gd name="connsiteX142" fmla="*/ 1211060 w 5081154"/>
                <a:gd name="connsiteY142" fmla="*/ 0 h 5463886"/>
                <a:gd name="connsiteX143" fmla="*/ 1289165 w 5081154"/>
                <a:gd name="connsiteY143" fmla="*/ 31864 h 5463886"/>
                <a:gd name="connsiteX144" fmla="*/ 1325360 w 5081154"/>
                <a:gd name="connsiteY144" fmla="*/ 79489 h 5463886"/>
                <a:gd name="connsiteX145" fmla="*/ 1432040 w 5081154"/>
                <a:gd name="connsiteY145" fmla="*/ 129019 h 5463886"/>
                <a:gd name="connsiteX146" fmla="*/ 1492480 w 5081154"/>
                <a:gd name="connsiteY146" fmla="*/ 233796 h 5463886"/>
                <a:gd name="connsiteX147" fmla="*/ 1489190 w 5081154"/>
                <a:gd name="connsiteY147" fmla="*/ 285229 h 5463886"/>
                <a:gd name="connsiteX148" fmla="*/ 1694930 w 5081154"/>
                <a:gd name="connsiteY148" fmla="*/ 393814 h 5463886"/>
                <a:gd name="connsiteX149" fmla="*/ 1694930 w 5081154"/>
                <a:gd name="connsiteY149" fmla="*/ 523354 h 5463886"/>
                <a:gd name="connsiteX150" fmla="*/ 1710516 w 5081154"/>
                <a:gd name="connsiteY150" fmla="*/ 585874 h 5463886"/>
                <a:gd name="connsiteX151" fmla="*/ 1769225 w 5081154"/>
                <a:gd name="connsiteY151" fmla="*/ 576694 h 5463886"/>
                <a:gd name="connsiteX152" fmla="*/ 1803515 w 5081154"/>
                <a:gd name="connsiteY152" fmla="*/ 618604 h 5463886"/>
                <a:gd name="connsiteX153" fmla="*/ 1830185 w 5081154"/>
                <a:gd name="connsiteY153" fmla="*/ 559549 h 5463886"/>
                <a:gd name="connsiteX154" fmla="*/ 1921625 w 5081154"/>
                <a:gd name="connsiteY154" fmla="*/ 570979 h 5463886"/>
                <a:gd name="connsiteX155" fmla="*/ 1948295 w 5081154"/>
                <a:gd name="connsiteY155" fmla="*/ 511924 h 5463886"/>
                <a:gd name="connsiteX156" fmla="*/ 1870190 w 5081154"/>
                <a:gd name="connsiteY156" fmla="*/ 470014 h 5463886"/>
                <a:gd name="connsiteX157" fmla="*/ 1820660 w 5081154"/>
                <a:gd name="connsiteY157" fmla="*/ 388099 h 5463886"/>
                <a:gd name="connsiteX158" fmla="*/ 1836593 w 5081154"/>
                <a:gd name="connsiteY158" fmla="*/ 347749 h 5463886"/>
                <a:gd name="connsiteX159" fmla="*/ 1976870 w 5081154"/>
                <a:gd name="connsiteY159" fmla="*/ 315709 h 5463886"/>
                <a:gd name="connsiteX160" fmla="*/ 2009255 w 5081154"/>
                <a:gd name="connsiteY160" fmla="*/ 344284 h 5463886"/>
                <a:gd name="connsiteX161" fmla="*/ 2070215 w 5081154"/>
                <a:gd name="connsiteY161" fmla="*/ 344284 h 5463886"/>
                <a:gd name="connsiteX162" fmla="*/ 2098790 w 5081154"/>
                <a:gd name="connsiteY162" fmla="*/ 382384 h 5463886"/>
                <a:gd name="connsiteX163" fmla="*/ 2138795 w 5081154"/>
                <a:gd name="connsiteY163" fmla="*/ 361429 h 5463886"/>
                <a:gd name="connsiteX164" fmla="*/ 2176895 w 5081154"/>
                <a:gd name="connsiteY164" fmla="*/ 384289 h 5463886"/>
                <a:gd name="connsiteX165" fmla="*/ 2235950 w 5081154"/>
                <a:gd name="connsiteY165" fmla="*/ 386194 h 5463886"/>
                <a:gd name="connsiteX166" fmla="*/ 2272145 w 5081154"/>
                <a:gd name="connsiteY166" fmla="*/ 441439 h 5463886"/>
                <a:gd name="connsiteX167" fmla="*/ 2278380 w 5081154"/>
                <a:gd name="connsiteY167" fmla="*/ 529936 h 5463886"/>
                <a:gd name="connsiteX168" fmla="*/ 2321675 w 5081154"/>
                <a:gd name="connsiteY168" fmla="*/ 500494 h 5463886"/>
                <a:gd name="connsiteX169" fmla="*/ 2371205 w 5081154"/>
                <a:gd name="connsiteY169" fmla="*/ 523354 h 5463886"/>
                <a:gd name="connsiteX170" fmla="*/ 2401685 w 5081154"/>
                <a:gd name="connsiteY170" fmla="*/ 403339 h 5463886"/>
                <a:gd name="connsiteX171" fmla="*/ 2375015 w 5081154"/>
                <a:gd name="connsiteY171" fmla="*/ 235699 h 5463886"/>
                <a:gd name="connsiteX172" fmla="*/ 2392160 w 5081154"/>
                <a:gd name="connsiteY172" fmla="*/ 176644 h 5463886"/>
                <a:gd name="connsiteX173" fmla="*/ 2543001 w 5081154"/>
                <a:gd name="connsiteY173" fmla="*/ 128501 h 5463886"/>
                <a:gd name="connsiteX174" fmla="*/ 2580755 w 5081154"/>
                <a:gd name="connsiteY174" fmla="*/ 163309 h 5463886"/>
                <a:gd name="connsiteX175" fmla="*/ 2573135 w 5081154"/>
                <a:gd name="connsiteY175" fmla="*/ 266179 h 5463886"/>
                <a:gd name="connsiteX176" fmla="*/ 2628380 w 5081154"/>
                <a:gd name="connsiteY176" fmla="*/ 292849 h 5463886"/>
                <a:gd name="connsiteX177" fmla="*/ 2667519 w 5081154"/>
                <a:gd name="connsiteY177" fmla="*/ 355369 h 5463886"/>
                <a:gd name="connsiteX178" fmla="*/ 2662670 w 5081154"/>
                <a:gd name="connsiteY178" fmla="*/ 353809 h 5463886"/>
                <a:gd name="connsiteX179" fmla="*/ 2943398 w 5081154"/>
                <a:gd name="connsiteY179" fmla="*/ 307051 h 5463886"/>
                <a:gd name="connsiteX180" fmla="*/ 2978900 w 5081154"/>
                <a:gd name="connsiteY180" fmla="*/ 344284 h 5463886"/>
                <a:gd name="connsiteX181" fmla="*/ 3076055 w 5081154"/>
                <a:gd name="connsiteY181" fmla="*/ 290944 h 5463886"/>
                <a:gd name="connsiteX182" fmla="*/ 3125585 w 5081154"/>
                <a:gd name="connsiteY182" fmla="*/ 351904 h 5463886"/>
                <a:gd name="connsiteX183" fmla="*/ 3125585 w 5081154"/>
                <a:gd name="connsiteY183" fmla="*/ 416674 h 5463886"/>
                <a:gd name="connsiteX184" fmla="*/ 3265170 w 5081154"/>
                <a:gd name="connsiteY184" fmla="*/ 480233 h 5463886"/>
                <a:gd name="connsiteX185" fmla="*/ 3287510 w 5081154"/>
                <a:gd name="connsiteY185" fmla="*/ 538594 h 5463886"/>
                <a:gd name="connsiteX186" fmla="*/ 3247678 w 5081154"/>
                <a:gd name="connsiteY186" fmla="*/ 571500 h 5463886"/>
                <a:gd name="connsiteX187" fmla="*/ 3358861 w 5081154"/>
                <a:gd name="connsiteY187" fmla="*/ 710219 h 5463886"/>
                <a:gd name="connsiteX188" fmla="*/ 3359900 w 5081154"/>
                <a:gd name="connsiteY188" fmla="*/ 828154 h 5463886"/>
                <a:gd name="connsiteX189" fmla="*/ 3411335 w 5081154"/>
                <a:gd name="connsiteY189" fmla="*/ 860539 h 5463886"/>
                <a:gd name="connsiteX190" fmla="*/ 3436446 w 5081154"/>
                <a:gd name="connsiteY190" fmla="*/ 919422 h 5463886"/>
                <a:gd name="connsiteX191" fmla="*/ 3647209 w 5081154"/>
                <a:gd name="connsiteY191" fmla="*/ 1037359 h 5463886"/>
                <a:gd name="connsiteX192" fmla="*/ 3643745 w 5081154"/>
                <a:gd name="connsiteY192" fmla="*/ 1098664 h 5463886"/>
                <a:gd name="connsiteX193" fmla="*/ 3706783 w 5081154"/>
                <a:gd name="connsiteY193" fmla="*/ 1141095 h 5463886"/>
                <a:gd name="connsiteX0" fmla="*/ 3706783 w 5081154"/>
                <a:gd name="connsiteY0" fmla="*/ 1141095 h 5463886"/>
                <a:gd name="connsiteX1" fmla="*/ 3647209 w 5081154"/>
                <a:gd name="connsiteY1" fmla="*/ 1276350 h 5463886"/>
                <a:gd name="connsiteX2" fmla="*/ 3633874 w 5081154"/>
                <a:gd name="connsiteY2" fmla="*/ 1352723 h 5463886"/>
                <a:gd name="connsiteX3" fmla="*/ 3566852 w 5081154"/>
                <a:gd name="connsiteY3" fmla="*/ 1411605 h 5463886"/>
                <a:gd name="connsiteX4" fmla="*/ 3595254 w 5081154"/>
                <a:gd name="connsiteY4" fmla="*/ 1494559 h 5463886"/>
                <a:gd name="connsiteX5" fmla="*/ 3678381 w 5081154"/>
                <a:gd name="connsiteY5" fmla="*/ 1525732 h 5463886"/>
                <a:gd name="connsiteX6" fmla="*/ 3688772 w 5081154"/>
                <a:gd name="connsiteY6" fmla="*/ 1640032 h 5463886"/>
                <a:gd name="connsiteX7" fmla="*/ 3733107 w 5081154"/>
                <a:gd name="connsiteY7" fmla="*/ 1658043 h 5463886"/>
                <a:gd name="connsiteX8" fmla="*/ 3758911 w 5081154"/>
                <a:gd name="connsiteY8" fmla="*/ 1778751 h 5463886"/>
                <a:gd name="connsiteX9" fmla="*/ 3791642 w 5081154"/>
                <a:gd name="connsiteY9" fmla="*/ 1787236 h 5463886"/>
                <a:gd name="connsiteX10" fmla="*/ 3824720 w 5081154"/>
                <a:gd name="connsiteY10" fmla="*/ 1945178 h 5463886"/>
                <a:gd name="connsiteX11" fmla="*/ 3901959 w 5081154"/>
                <a:gd name="connsiteY11" fmla="*/ 1990379 h 5463886"/>
                <a:gd name="connsiteX12" fmla="*/ 3958936 w 5081154"/>
                <a:gd name="connsiteY12" fmla="*/ 2076450 h 5463886"/>
                <a:gd name="connsiteX13" fmla="*/ 4171257 w 5081154"/>
                <a:gd name="connsiteY13" fmla="*/ 2119053 h 5463886"/>
                <a:gd name="connsiteX14" fmla="*/ 4209530 w 5081154"/>
                <a:gd name="connsiteY14" fmla="*/ 2159749 h 5463886"/>
                <a:gd name="connsiteX15" fmla="*/ 4219055 w 5081154"/>
                <a:gd name="connsiteY15" fmla="*/ 2220709 h 5463886"/>
                <a:gd name="connsiteX16" fmla="*/ 4404013 w 5081154"/>
                <a:gd name="connsiteY16" fmla="*/ 2470266 h 5463886"/>
                <a:gd name="connsiteX17" fmla="*/ 4447309 w 5081154"/>
                <a:gd name="connsiteY17" fmla="*/ 2429741 h 5463886"/>
                <a:gd name="connsiteX18" fmla="*/ 4603172 w 5081154"/>
                <a:gd name="connsiteY18" fmla="*/ 2575214 h 5463886"/>
                <a:gd name="connsiteX19" fmla="*/ 4603172 w 5081154"/>
                <a:gd name="connsiteY19" fmla="*/ 2658341 h 5463886"/>
                <a:gd name="connsiteX20" fmla="*/ 4711584 w 5081154"/>
                <a:gd name="connsiteY20" fmla="*/ 2760345 h 5463886"/>
                <a:gd name="connsiteX21" fmla="*/ 4777220 w 5081154"/>
                <a:gd name="connsiteY21" fmla="*/ 2723629 h 5463886"/>
                <a:gd name="connsiteX22" fmla="*/ 4831772 w 5081154"/>
                <a:gd name="connsiteY22" fmla="*/ 2741468 h 5463886"/>
                <a:gd name="connsiteX23" fmla="*/ 4897755 w 5081154"/>
                <a:gd name="connsiteY23" fmla="*/ 2862522 h 5463886"/>
                <a:gd name="connsiteX24" fmla="*/ 4966854 w 5081154"/>
                <a:gd name="connsiteY24" fmla="*/ 2868237 h 5463886"/>
                <a:gd name="connsiteX25" fmla="*/ 5062277 w 5081154"/>
                <a:gd name="connsiteY25" fmla="*/ 3052156 h 5463886"/>
                <a:gd name="connsiteX26" fmla="*/ 5034395 w 5081154"/>
                <a:gd name="connsiteY26" fmla="*/ 3144634 h 5463886"/>
                <a:gd name="connsiteX27" fmla="*/ 5081154 w 5081154"/>
                <a:gd name="connsiteY27" fmla="*/ 3167496 h 5463886"/>
                <a:gd name="connsiteX28" fmla="*/ 5043920 w 5081154"/>
                <a:gd name="connsiteY28" fmla="*/ 3209404 h 5463886"/>
                <a:gd name="connsiteX29" fmla="*/ 5060372 w 5081154"/>
                <a:gd name="connsiteY29" fmla="*/ 3261014 h 5463886"/>
                <a:gd name="connsiteX30" fmla="*/ 5056562 w 5081154"/>
                <a:gd name="connsiteY30" fmla="*/ 3310024 h 5463886"/>
                <a:gd name="connsiteX31" fmla="*/ 4954731 w 5081154"/>
                <a:gd name="connsiteY31" fmla="*/ 3466061 h 5463886"/>
                <a:gd name="connsiteX32" fmla="*/ 4748645 w 5081154"/>
                <a:gd name="connsiteY32" fmla="*/ 3354532 h 5463886"/>
                <a:gd name="connsiteX33" fmla="*/ 4665518 w 5081154"/>
                <a:gd name="connsiteY33" fmla="*/ 3406486 h 5463886"/>
                <a:gd name="connsiteX34" fmla="*/ 4623954 w 5081154"/>
                <a:gd name="connsiteY34" fmla="*/ 3678209 h 5463886"/>
                <a:gd name="connsiteX35" fmla="*/ 4470861 w 5081154"/>
                <a:gd name="connsiteY35" fmla="*/ 3823855 h 5463886"/>
                <a:gd name="connsiteX36" fmla="*/ 4226155 w 5081154"/>
                <a:gd name="connsiteY36" fmla="*/ 3898669 h 5463886"/>
                <a:gd name="connsiteX37" fmla="*/ 4137313 w 5081154"/>
                <a:gd name="connsiteY37" fmla="*/ 3964825 h 5463886"/>
                <a:gd name="connsiteX38" fmla="*/ 4052281 w 5081154"/>
                <a:gd name="connsiteY38" fmla="*/ 3984567 h 5463886"/>
                <a:gd name="connsiteX39" fmla="*/ 3954260 w 5081154"/>
                <a:gd name="connsiteY39" fmla="*/ 4081894 h 5463886"/>
                <a:gd name="connsiteX40" fmla="*/ 3903864 w 5081154"/>
                <a:gd name="connsiteY40" fmla="*/ 4169179 h 5463886"/>
                <a:gd name="connsiteX41" fmla="*/ 4042063 w 5081154"/>
                <a:gd name="connsiteY41" fmla="*/ 4383232 h 5463886"/>
                <a:gd name="connsiteX42" fmla="*/ 4083800 w 5081154"/>
                <a:gd name="connsiteY42" fmla="*/ 4403839 h 5463886"/>
                <a:gd name="connsiteX43" fmla="*/ 4167793 w 5081154"/>
                <a:gd name="connsiteY43" fmla="*/ 4559877 h 5463886"/>
                <a:gd name="connsiteX44" fmla="*/ 4083627 w 5081154"/>
                <a:gd name="connsiteY44" fmla="*/ 4736523 h 5463886"/>
                <a:gd name="connsiteX45" fmla="*/ 4076007 w 5081154"/>
                <a:gd name="connsiteY45" fmla="*/ 4806315 h 5463886"/>
                <a:gd name="connsiteX46" fmla="*/ 4163810 w 5081154"/>
                <a:gd name="connsiteY46" fmla="*/ 4792459 h 5463886"/>
                <a:gd name="connsiteX47" fmla="*/ 4229965 w 5081154"/>
                <a:gd name="connsiteY47" fmla="*/ 4811164 h 5463886"/>
                <a:gd name="connsiteX48" fmla="*/ 4264082 w 5081154"/>
                <a:gd name="connsiteY48" fmla="*/ 4915246 h 5463886"/>
                <a:gd name="connsiteX49" fmla="*/ 4161732 w 5081154"/>
                <a:gd name="connsiteY49" fmla="*/ 5220220 h 5463886"/>
                <a:gd name="connsiteX50" fmla="*/ 3933305 w 5081154"/>
                <a:gd name="connsiteY50" fmla="*/ 5033010 h 5463886"/>
                <a:gd name="connsiteX51" fmla="*/ 3973830 w 5081154"/>
                <a:gd name="connsiteY51" fmla="*/ 4984000 h 5463886"/>
                <a:gd name="connsiteX52" fmla="*/ 3927763 w 5081154"/>
                <a:gd name="connsiteY52" fmla="*/ 4944341 h 5463886"/>
                <a:gd name="connsiteX53" fmla="*/ 3918238 w 5081154"/>
                <a:gd name="connsiteY53" fmla="*/ 4871605 h 5463886"/>
                <a:gd name="connsiteX54" fmla="*/ 3747135 w 5081154"/>
                <a:gd name="connsiteY54" fmla="*/ 4868661 h 5463886"/>
                <a:gd name="connsiteX55" fmla="*/ 3639415 w 5081154"/>
                <a:gd name="connsiteY55" fmla="*/ 4943475 h 5463886"/>
                <a:gd name="connsiteX56" fmla="*/ 3554556 w 5081154"/>
                <a:gd name="connsiteY56" fmla="*/ 4831946 h 5463886"/>
                <a:gd name="connsiteX57" fmla="*/ 3350548 w 5081154"/>
                <a:gd name="connsiteY57" fmla="*/ 4843203 h 5463886"/>
                <a:gd name="connsiteX58" fmla="*/ 3354358 w 5081154"/>
                <a:gd name="connsiteY58" fmla="*/ 4745182 h 5463886"/>
                <a:gd name="connsiteX59" fmla="*/ 3252181 w 5081154"/>
                <a:gd name="connsiteY59" fmla="*/ 4815840 h 5463886"/>
                <a:gd name="connsiteX60" fmla="*/ 3286298 w 5081154"/>
                <a:gd name="connsiteY60" fmla="*/ 4947285 h 5463886"/>
                <a:gd name="connsiteX61" fmla="*/ 3028430 w 5081154"/>
                <a:gd name="connsiteY61" fmla="*/ 4937239 h 5463886"/>
                <a:gd name="connsiteX62" fmla="*/ 2913091 w 5081154"/>
                <a:gd name="connsiteY62" fmla="*/ 4993005 h 5463886"/>
                <a:gd name="connsiteX63" fmla="*/ 2674273 w 5081154"/>
                <a:gd name="connsiteY63" fmla="*/ 4985212 h 5463886"/>
                <a:gd name="connsiteX64" fmla="*/ 2600325 w 5081154"/>
                <a:gd name="connsiteY64" fmla="*/ 5098126 h 5463886"/>
                <a:gd name="connsiteX65" fmla="*/ 2441863 w 5081154"/>
                <a:gd name="connsiteY65" fmla="*/ 5120986 h 5463886"/>
                <a:gd name="connsiteX66" fmla="*/ 2460740 w 5081154"/>
                <a:gd name="connsiteY66" fmla="*/ 5102974 h 5463886"/>
                <a:gd name="connsiteX67" fmla="*/ 2391987 w 5081154"/>
                <a:gd name="connsiteY67" fmla="*/ 5215544 h 5463886"/>
                <a:gd name="connsiteX68" fmla="*/ 2335010 w 5081154"/>
                <a:gd name="connsiteY68" fmla="*/ 5232514 h 5463886"/>
                <a:gd name="connsiteX69" fmla="*/ 2265218 w 5081154"/>
                <a:gd name="connsiteY69" fmla="*/ 5276850 h 5463886"/>
                <a:gd name="connsiteX70" fmla="*/ 1849581 w 5081154"/>
                <a:gd name="connsiteY70" fmla="*/ 5266459 h 5463886"/>
                <a:gd name="connsiteX71" fmla="*/ 1870363 w 5081154"/>
                <a:gd name="connsiteY71" fmla="*/ 5069032 h 5463886"/>
                <a:gd name="connsiteX72" fmla="*/ 1766454 w 5081154"/>
                <a:gd name="connsiteY72" fmla="*/ 5079423 h 5463886"/>
                <a:gd name="connsiteX73" fmla="*/ 1610590 w 5081154"/>
                <a:gd name="connsiteY73" fmla="*/ 4944341 h 5463886"/>
                <a:gd name="connsiteX74" fmla="*/ 1527463 w 5081154"/>
                <a:gd name="connsiteY74" fmla="*/ 5017077 h 5463886"/>
                <a:gd name="connsiteX75" fmla="*/ 1465118 w 5081154"/>
                <a:gd name="connsiteY75" fmla="*/ 5048250 h 5463886"/>
                <a:gd name="connsiteX76" fmla="*/ 1361209 w 5081154"/>
                <a:gd name="connsiteY76" fmla="*/ 5027468 h 5463886"/>
                <a:gd name="connsiteX77" fmla="*/ 1392381 w 5081154"/>
                <a:gd name="connsiteY77" fmla="*/ 5193723 h 5463886"/>
                <a:gd name="connsiteX78" fmla="*/ 1340427 w 5081154"/>
                <a:gd name="connsiteY78" fmla="*/ 5318414 h 5463886"/>
                <a:gd name="connsiteX79" fmla="*/ 1153390 w 5081154"/>
                <a:gd name="connsiteY79" fmla="*/ 5463886 h 5463886"/>
                <a:gd name="connsiteX80" fmla="*/ 1049481 w 5081154"/>
                <a:gd name="connsiteY80" fmla="*/ 5453496 h 5463886"/>
                <a:gd name="connsiteX81" fmla="*/ 1143000 w 5081154"/>
                <a:gd name="connsiteY81" fmla="*/ 5276850 h 5463886"/>
                <a:gd name="connsiteX82" fmla="*/ 997527 w 5081154"/>
                <a:gd name="connsiteY82" fmla="*/ 5339196 h 5463886"/>
                <a:gd name="connsiteX83" fmla="*/ 955963 w 5081154"/>
                <a:gd name="connsiteY83" fmla="*/ 5224896 h 5463886"/>
                <a:gd name="connsiteX84" fmla="*/ 997527 w 5081154"/>
                <a:gd name="connsiteY84" fmla="*/ 5152159 h 5463886"/>
                <a:gd name="connsiteX85" fmla="*/ 924790 w 5081154"/>
                <a:gd name="connsiteY85" fmla="*/ 5110596 h 5463886"/>
                <a:gd name="connsiteX86" fmla="*/ 862445 w 5081154"/>
                <a:gd name="connsiteY86" fmla="*/ 5058641 h 5463886"/>
                <a:gd name="connsiteX87" fmla="*/ 779318 w 5081154"/>
                <a:gd name="connsiteY87" fmla="*/ 5006686 h 5463886"/>
                <a:gd name="connsiteX88" fmla="*/ 675409 w 5081154"/>
                <a:gd name="connsiteY88" fmla="*/ 4892386 h 5463886"/>
                <a:gd name="connsiteX89" fmla="*/ 602672 w 5081154"/>
                <a:gd name="connsiteY89" fmla="*/ 5027468 h 5463886"/>
                <a:gd name="connsiteX90" fmla="*/ 415636 w 5081154"/>
                <a:gd name="connsiteY90" fmla="*/ 5027468 h 5463886"/>
                <a:gd name="connsiteX91" fmla="*/ 353290 w 5081154"/>
                <a:gd name="connsiteY91" fmla="*/ 4965123 h 5463886"/>
                <a:gd name="connsiteX92" fmla="*/ 488372 w 5081154"/>
                <a:gd name="connsiteY92" fmla="*/ 4892386 h 5463886"/>
                <a:gd name="connsiteX93" fmla="*/ 633845 w 5081154"/>
                <a:gd name="connsiteY93" fmla="*/ 4902777 h 5463886"/>
                <a:gd name="connsiteX94" fmla="*/ 748145 w 5081154"/>
                <a:gd name="connsiteY94" fmla="*/ 4798868 h 5463886"/>
                <a:gd name="connsiteX95" fmla="*/ 852054 w 5081154"/>
                <a:gd name="connsiteY95" fmla="*/ 4830041 h 5463886"/>
                <a:gd name="connsiteX96" fmla="*/ 955963 w 5081154"/>
                <a:gd name="connsiteY96" fmla="*/ 4788477 h 5463886"/>
                <a:gd name="connsiteX97" fmla="*/ 976745 w 5081154"/>
                <a:gd name="connsiteY97" fmla="*/ 4861214 h 5463886"/>
                <a:gd name="connsiteX98" fmla="*/ 1039090 w 5081154"/>
                <a:gd name="connsiteY98" fmla="*/ 4694959 h 5463886"/>
                <a:gd name="connsiteX99" fmla="*/ 966354 w 5081154"/>
                <a:gd name="connsiteY99" fmla="*/ 4622223 h 5463886"/>
                <a:gd name="connsiteX100" fmla="*/ 1039090 w 5081154"/>
                <a:gd name="connsiteY100" fmla="*/ 4539096 h 5463886"/>
                <a:gd name="connsiteX101" fmla="*/ 976745 w 5081154"/>
                <a:gd name="connsiteY101" fmla="*/ 4435186 h 5463886"/>
                <a:gd name="connsiteX102" fmla="*/ 997527 w 5081154"/>
                <a:gd name="connsiteY102" fmla="*/ 4341668 h 5463886"/>
                <a:gd name="connsiteX103" fmla="*/ 1028700 w 5081154"/>
                <a:gd name="connsiteY103" fmla="*/ 4102677 h 5463886"/>
                <a:gd name="connsiteX104" fmla="*/ 935181 w 5081154"/>
                <a:gd name="connsiteY104" fmla="*/ 3676650 h 5463886"/>
                <a:gd name="connsiteX105" fmla="*/ 987136 w 5081154"/>
                <a:gd name="connsiteY105" fmla="*/ 3531177 h 5463886"/>
                <a:gd name="connsiteX106" fmla="*/ 1080654 w 5081154"/>
                <a:gd name="connsiteY106" fmla="*/ 3479223 h 5463886"/>
                <a:gd name="connsiteX107" fmla="*/ 1101436 w 5081154"/>
                <a:gd name="connsiteY107" fmla="*/ 3520786 h 5463886"/>
                <a:gd name="connsiteX108" fmla="*/ 1246909 w 5081154"/>
                <a:gd name="connsiteY108" fmla="*/ 3406486 h 5463886"/>
                <a:gd name="connsiteX109" fmla="*/ 1288472 w 5081154"/>
                <a:gd name="connsiteY109" fmla="*/ 3240232 h 5463886"/>
                <a:gd name="connsiteX110" fmla="*/ 1236518 w 5081154"/>
                <a:gd name="connsiteY110" fmla="*/ 3125932 h 5463886"/>
                <a:gd name="connsiteX111" fmla="*/ 1340427 w 5081154"/>
                <a:gd name="connsiteY111" fmla="*/ 3157105 h 5463886"/>
                <a:gd name="connsiteX112" fmla="*/ 1444336 w 5081154"/>
                <a:gd name="connsiteY112" fmla="*/ 3157105 h 5463886"/>
                <a:gd name="connsiteX113" fmla="*/ 1465118 w 5081154"/>
                <a:gd name="connsiteY113" fmla="*/ 3136323 h 5463886"/>
                <a:gd name="connsiteX114" fmla="*/ 1413163 w 5081154"/>
                <a:gd name="connsiteY114" fmla="*/ 2990850 h 5463886"/>
                <a:gd name="connsiteX115" fmla="*/ 1454727 w 5081154"/>
                <a:gd name="connsiteY115" fmla="*/ 2793423 h 5463886"/>
                <a:gd name="connsiteX116" fmla="*/ 1371600 w 5081154"/>
                <a:gd name="connsiteY116" fmla="*/ 2575214 h 5463886"/>
                <a:gd name="connsiteX117" fmla="*/ 1267690 w 5081154"/>
                <a:gd name="connsiteY117" fmla="*/ 2564823 h 5463886"/>
                <a:gd name="connsiteX118" fmla="*/ 1205345 w 5081154"/>
                <a:gd name="connsiteY118" fmla="*/ 2450523 h 5463886"/>
                <a:gd name="connsiteX119" fmla="*/ 1278081 w 5081154"/>
                <a:gd name="connsiteY119" fmla="*/ 2346614 h 5463886"/>
                <a:gd name="connsiteX120" fmla="*/ 1132609 w 5081154"/>
                <a:gd name="connsiteY120" fmla="*/ 2211532 h 5463886"/>
                <a:gd name="connsiteX121" fmla="*/ 1132609 w 5081154"/>
                <a:gd name="connsiteY121" fmla="*/ 2086841 h 5463886"/>
                <a:gd name="connsiteX122" fmla="*/ 1132609 w 5081154"/>
                <a:gd name="connsiteY122" fmla="*/ 2086841 h 5463886"/>
                <a:gd name="connsiteX123" fmla="*/ 1163781 w 5081154"/>
                <a:gd name="connsiteY123" fmla="*/ 1962150 h 5463886"/>
                <a:gd name="connsiteX124" fmla="*/ 1132609 w 5081154"/>
                <a:gd name="connsiteY124" fmla="*/ 1879023 h 5463886"/>
                <a:gd name="connsiteX125" fmla="*/ 1132609 w 5081154"/>
                <a:gd name="connsiteY125" fmla="*/ 1785505 h 5463886"/>
                <a:gd name="connsiteX126" fmla="*/ 1070263 w 5081154"/>
                <a:gd name="connsiteY126" fmla="*/ 1754332 h 5463886"/>
                <a:gd name="connsiteX127" fmla="*/ 955963 w 5081154"/>
                <a:gd name="connsiteY127" fmla="*/ 1816677 h 5463886"/>
                <a:gd name="connsiteX128" fmla="*/ 914400 w 5081154"/>
                <a:gd name="connsiteY128" fmla="*/ 1650423 h 5463886"/>
                <a:gd name="connsiteX129" fmla="*/ 841663 w 5081154"/>
                <a:gd name="connsiteY129" fmla="*/ 1421823 h 5463886"/>
                <a:gd name="connsiteX130" fmla="*/ 654627 w 5081154"/>
                <a:gd name="connsiteY130" fmla="*/ 1328305 h 5463886"/>
                <a:gd name="connsiteX131" fmla="*/ 342900 w 5081154"/>
                <a:gd name="connsiteY131" fmla="*/ 1307523 h 5463886"/>
                <a:gd name="connsiteX132" fmla="*/ 394854 w 5081154"/>
                <a:gd name="connsiteY132" fmla="*/ 1473777 h 5463886"/>
                <a:gd name="connsiteX133" fmla="*/ 270163 w 5081154"/>
                <a:gd name="connsiteY133" fmla="*/ 1546514 h 5463886"/>
                <a:gd name="connsiteX134" fmla="*/ 51954 w 5081154"/>
                <a:gd name="connsiteY134" fmla="*/ 1619250 h 5463886"/>
                <a:gd name="connsiteX135" fmla="*/ 114300 w 5081154"/>
                <a:gd name="connsiteY135" fmla="*/ 1359477 h 5463886"/>
                <a:gd name="connsiteX136" fmla="*/ 10390 w 5081154"/>
                <a:gd name="connsiteY136" fmla="*/ 1099705 h 5463886"/>
                <a:gd name="connsiteX137" fmla="*/ 0 w 5081154"/>
                <a:gd name="connsiteY137" fmla="*/ 798368 h 5463886"/>
                <a:gd name="connsiteX138" fmla="*/ 270163 w 5081154"/>
                <a:gd name="connsiteY138" fmla="*/ 673677 h 5463886"/>
                <a:gd name="connsiteX139" fmla="*/ 571500 w 5081154"/>
                <a:gd name="connsiteY139" fmla="*/ 746414 h 5463886"/>
                <a:gd name="connsiteX140" fmla="*/ 571500 w 5081154"/>
                <a:gd name="connsiteY140" fmla="*/ 538596 h 5463886"/>
                <a:gd name="connsiteX141" fmla="*/ 852054 w 5081154"/>
                <a:gd name="connsiteY141" fmla="*/ 226868 h 5463886"/>
                <a:gd name="connsiteX142" fmla="*/ 1111827 w 5081154"/>
                <a:gd name="connsiteY142" fmla="*/ 112568 h 5463886"/>
                <a:gd name="connsiteX143" fmla="*/ 1211060 w 5081154"/>
                <a:gd name="connsiteY143" fmla="*/ 0 h 5463886"/>
                <a:gd name="connsiteX144" fmla="*/ 1289165 w 5081154"/>
                <a:gd name="connsiteY144" fmla="*/ 31864 h 5463886"/>
                <a:gd name="connsiteX145" fmla="*/ 1325360 w 5081154"/>
                <a:gd name="connsiteY145" fmla="*/ 79489 h 5463886"/>
                <a:gd name="connsiteX146" fmla="*/ 1432040 w 5081154"/>
                <a:gd name="connsiteY146" fmla="*/ 129019 h 5463886"/>
                <a:gd name="connsiteX147" fmla="*/ 1492480 w 5081154"/>
                <a:gd name="connsiteY147" fmla="*/ 233796 h 5463886"/>
                <a:gd name="connsiteX148" fmla="*/ 1489190 w 5081154"/>
                <a:gd name="connsiteY148" fmla="*/ 285229 h 5463886"/>
                <a:gd name="connsiteX149" fmla="*/ 1694930 w 5081154"/>
                <a:gd name="connsiteY149" fmla="*/ 393814 h 5463886"/>
                <a:gd name="connsiteX150" fmla="*/ 1694930 w 5081154"/>
                <a:gd name="connsiteY150" fmla="*/ 523354 h 5463886"/>
                <a:gd name="connsiteX151" fmla="*/ 1710516 w 5081154"/>
                <a:gd name="connsiteY151" fmla="*/ 585874 h 5463886"/>
                <a:gd name="connsiteX152" fmla="*/ 1769225 w 5081154"/>
                <a:gd name="connsiteY152" fmla="*/ 576694 h 5463886"/>
                <a:gd name="connsiteX153" fmla="*/ 1803515 w 5081154"/>
                <a:gd name="connsiteY153" fmla="*/ 618604 h 5463886"/>
                <a:gd name="connsiteX154" fmla="*/ 1830185 w 5081154"/>
                <a:gd name="connsiteY154" fmla="*/ 559549 h 5463886"/>
                <a:gd name="connsiteX155" fmla="*/ 1921625 w 5081154"/>
                <a:gd name="connsiteY155" fmla="*/ 570979 h 5463886"/>
                <a:gd name="connsiteX156" fmla="*/ 1948295 w 5081154"/>
                <a:gd name="connsiteY156" fmla="*/ 511924 h 5463886"/>
                <a:gd name="connsiteX157" fmla="*/ 1870190 w 5081154"/>
                <a:gd name="connsiteY157" fmla="*/ 470014 h 5463886"/>
                <a:gd name="connsiteX158" fmla="*/ 1820660 w 5081154"/>
                <a:gd name="connsiteY158" fmla="*/ 388099 h 5463886"/>
                <a:gd name="connsiteX159" fmla="*/ 1836593 w 5081154"/>
                <a:gd name="connsiteY159" fmla="*/ 347749 h 5463886"/>
                <a:gd name="connsiteX160" fmla="*/ 1976870 w 5081154"/>
                <a:gd name="connsiteY160" fmla="*/ 315709 h 5463886"/>
                <a:gd name="connsiteX161" fmla="*/ 2009255 w 5081154"/>
                <a:gd name="connsiteY161" fmla="*/ 344284 h 5463886"/>
                <a:gd name="connsiteX162" fmla="*/ 2070215 w 5081154"/>
                <a:gd name="connsiteY162" fmla="*/ 344284 h 5463886"/>
                <a:gd name="connsiteX163" fmla="*/ 2098790 w 5081154"/>
                <a:gd name="connsiteY163" fmla="*/ 382384 h 5463886"/>
                <a:gd name="connsiteX164" fmla="*/ 2138795 w 5081154"/>
                <a:gd name="connsiteY164" fmla="*/ 361429 h 5463886"/>
                <a:gd name="connsiteX165" fmla="*/ 2176895 w 5081154"/>
                <a:gd name="connsiteY165" fmla="*/ 384289 h 5463886"/>
                <a:gd name="connsiteX166" fmla="*/ 2235950 w 5081154"/>
                <a:gd name="connsiteY166" fmla="*/ 386194 h 5463886"/>
                <a:gd name="connsiteX167" fmla="*/ 2272145 w 5081154"/>
                <a:gd name="connsiteY167" fmla="*/ 441439 h 5463886"/>
                <a:gd name="connsiteX168" fmla="*/ 2278380 w 5081154"/>
                <a:gd name="connsiteY168" fmla="*/ 529936 h 5463886"/>
                <a:gd name="connsiteX169" fmla="*/ 2321675 w 5081154"/>
                <a:gd name="connsiteY169" fmla="*/ 500494 h 5463886"/>
                <a:gd name="connsiteX170" fmla="*/ 2371205 w 5081154"/>
                <a:gd name="connsiteY170" fmla="*/ 523354 h 5463886"/>
                <a:gd name="connsiteX171" fmla="*/ 2401685 w 5081154"/>
                <a:gd name="connsiteY171" fmla="*/ 403339 h 5463886"/>
                <a:gd name="connsiteX172" fmla="*/ 2375015 w 5081154"/>
                <a:gd name="connsiteY172" fmla="*/ 235699 h 5463886"/>
                <a:gd name="connsiteX173" fmla="*/ 2392160 w 5081154"/>
                <a:gd name="connsiteY173" fmla="*/ 176644 h 5463886"/>
                <a:gd name="connsiteX174" fmla="*/ 2543001 w 5081154"/>
                <a:gd name="connsiteY174" fmla="*/ 128501 h 5463886"/>
                <a:gd name="connsiteX175" fmla="*/ 2580755 w 5081154"/>
                <a:gd name="connsiteY175" fmla="*/ 163309 h 5463886"/>
                <a:gd name="connsiteX176" fmla="*/ 2573135 w 5081154"/>
                <a:gd name="connsiteY176" fmla="*/ 266179 h 5463886"/>
                <a:gd name="connsiteX177" fmla="*/ 2628380 w 5081154"/>
                <a:gd name="connsiteY177" fmla="*/ 292849 h 5463886"/>
                <a:gd name="connsiteX178" fmla="*/ 2667519 w 5081154"/>
                <a:gd name="connsiteY178" fmla="*/ 355369 h 5463886"/>
                <a:gd name="connsiteX179" fmla="*/ 2662670 w 5081154"/>
                <a:gd name="connsiteY179" fmla="*/ 353809 h 5463886"/>
                <a:gd name="connsiteX180" fmla="*/ 2943398 w 5081154"/>
                <a:gd name="connsiteY180" fmla="*/ 307051 h 5463886"/>
                <a:gd name="connsiteX181" fmla="*/ 2978900 w 5081154"/>
                <a:gd name="connsiteY181" fmla="*/ 344284 h 5463886"/>
                <a:gd name="connsiteX182" fmla="*/ 3076055 w 5081154"/>
                <a:gd name="connsiteY182" fmla="*/ 290944 h 5463886"/>
                <a:gd name="connsiteX183" fmla="*/ 3125585 w 5081154"/>
                <a:gd name="connsiteY183" fmla="*/ 351904 h 5463886"/>
                <a:gd name="connsiteX184" fmla="*/ 3125585 w 5081154"/>
                <a:gd name="connsiteY184" fmla="*/ 416674 h 5463886"/>
                <a:gd name="connsiteX185" fmla="*/ 3265170 w 5081154"/>
                <a:gd name="connsiteY185" fmla="*/ 480233 h 5463886"/>
                <a:gd name="connsiteX186" fmla="*/ 3287510 w 5081154"/>
                <a:gd name="connsiteY186" fmla="*/ 538594 h 5463886"/>
                <a:gd name="connsiteX187" fmla="*/ 3247678 w 5081154"/>
                <a:gd name="connsiteY187" fmla="*/ 571500 h 5463886"/>
                <a:gd name="connsiteX188" fmla="*/ 3358861 w 5081154"/>
                <a:gd name="connsiteY188" fmla="*/ 710219 h 5463886"/>
                <a:gd name="connsiteX189" fmla="*/ 3359900 w 5081154"/>
                <a:gd name="connsiteY189" fmla="*/ 828154 h 5463886"/>
                <a:gd name="connsiteX190" fmla="*/ 3411335 w 5081154"/>
                <a:gd name="connsiteY190" fmla="*/ 860539 h 5463886"/>
                <a:gd name="connsiteX191" fmla="*/ 3436446 w 5081154"/>
                <a:gd name="connsiteY191" fmla="*/ 919422 h 5463886"/>
                <a:gd name="connsiteX192" fmla="*/ 3647209 w 5081154"/>
                <a:gd name="connsiteY192" fmla="*/ 1037359 h 5463886"/>
                <a:gd name="connsiteX193" fmla="*/ 3643745 w 5081154"/>
                <a:gd name="connsiteY193" fmla="*/ 1098664 h 5463886"/>
                <a:gd name="connsiteX194" fmla="*/ 3706783 w 5081154"/>
                <a:gd name="connsiteY194" fmla="*/ 1141095 h 5463886"/>
                <a:gd name="connsiteX0" fmla="*/ 3706783 w 5081154"/>
                <a:gd name="connsiteY0" fmla="*/ 1141095 h 5463886"/>
                <a:gd name="connsiteX1" fmla="*/ 3647209 w 5081154"/>
                <a:gd name="connsiteY1" fmla="*/ 1276350 h 5463886"/>
                <a:gd name="connsiteX2" fmla="*/ 3633874 w 5081154"/>
                <a:gd name="connsiteY2" fmla="*/ 1352723 h 5463886"/>
                <a:gd name="connsiteX3" fmla="*/ 3566852 w 5081154"/>
                <a:gd name="connsiteY3" fmla="*/ 1411605 h 5463886"/>
                <a:gd name="connsiteX4" fmla="*/ 3595254 w 5081154"/>
                <a:gd name="connsiteY4" fmla="*/ 1494559 h 5463886"/>
                <a:gd name="connsiteX5" fmla="*/ 3678381 w 5081154"/>
                <a:gd name="connsiteY5" fmla="*/ 1525732 h 5463886"/>
                <a:gd name="connsiteX6" fmla="*/ 3688772 w 5081154"/>
                <a:gd name="connsiteY6" fmla="*/ 1640032 h 5463886"/>
                <a:gd name="connsiteX7" fmla="*/ 3733107 w 5081154"/>
                <a:gd name="connsiteY7" fmla="*/ 1658043 h 5463886"/>
                <a:gd name="connsiteX8" fmla="*/ 3758911 w 5081154"/>
                <a:gd name="connsiteY8" fmla="*/ 1778751 h 5463886"/>
                <a:gd name="connsiteX9" fmla="*/ 3791642 w 5081154"/>
                <a:gd name="connsiteY9" fmla="*/ 1787236 h 5463886"/>
                <a:gd name="connsiteX10" fmla="*/ 3824720 w 5081154"/>
                <a:gd name="connsiteY10" fmla="*/ 1945178 h 5463886"/>
                <a:gd name="connsiteX11" fmla="*/ 3901959 w 5081154"/>
                <a:gd name="connsiteY11" fmla="*/ 1990379 h 5463886"/>
                <a:gd name="connsiteX12" fmla="*/ 3958936 w 5081154"/>
                <a:gd name="connsiteY12" fmla="*/ 2076450 h 5463886"/>
                <a:gd name="connsiteX13" fmla="*/ 4171257 w 5081154"/>
                <a:gd name="connsiteY13" fmla="*/ 2119053 h 5463886"/>
                <a:gd name="connsiteX14" fmla="*/ 4209530 w 5081154"/>
                <a:gd name="connsiteY14" fmla="*/ 2159749 h 5463886"/>
                <a:gd name="connsiteX15" fmla="*/ 4219055 w 5081154"/>
                <a:gd name="connsiteY15" fmla="*/ 2220709 h 5463886"/>
                <a:gd name="connsiteX16" fmla="*/ 4404013 w 5081154"/>
                <a:gd name="connsiteY16" fmla="*/ 2470266 h 5463886"/>
                <a:gd name="connsiteX17" fmla="*/ 4447309 w 5081154"/>
                <a:gd name="connsiteY17" fmla="*/ 2429741 h 5463886"/>
                <a:gd name="connsiteX18" fmla="*/ 4603172 w 5081154"/>
                <a:gd name="connsiteY18" fmla="*/ 2575214 h 5463886"/>
                <a:gd name="connsiteX19" fmla="*/ 4603172 w 5081154"/>
                <a:gd name="connsiteY19" fmla="*/ 2658341 h 5463886"/>
                <a:gd name="connsiteX20" fmla="*/ 4711584 w 5081154"/>
                <a:gd name="connsiteY20" fmla="*/ 2760345 h 5463886"/>
                <a:gd name="connsiteX21" fmla="*/ 4777220 w 5081154"/>
                <a:gd name="connsiteY21" fmla="*/ 2723629 h 5463886"/>
                <a:gd name="connsiteX22" fmla="*/ 4831772 w 5081154"/>
                <a:gd name="connsiteY22" fmla="*/ 2741468 h 5463886"/>
                <a:gd name="connsiteX23" fmla="*/ 4897755 w 5081154"/>
                <a:gd name="connsiteY23" fmla="*/ 2862522 h 5463886"/>
                <a:gd name="connsiteX24" fmla="*/ 4966854 w 5081154"/>
                <a:gd name="connsiteY24" fmla="*/ 2868237 h 5463886"/>
                <a:gd name="connsiteX25" fmla="*/ 5062277 w 5081154"/>
                <a:gd name="connsiteY25" fmla="*/ 3052156 h 5463886"/>
                <a:gd name="connsiteX26" fmla="*/ 5034395 w 5081154"/>
                <a:gd name="connsiteY26" fmla="*/ 3144634 h 5463886"/>
                <a:gd name="connsiteX27" fmla="*/ 5081154 w 5081154"/>
                <a:gd name="connsiteY27" fmla="*/ 3167496 h 5463886"/>
                <a:gd name="connsiteX28" fmla="*/ 5043920 w 5081154"/>
                <a:gd name="connsiteY28" fmla="*/ 3209404 h 5463886"/>
                <a:gd name="connsiteX29" fmla="*/ 5060372 w 5081154"/>
                <a:gd name="connsiteY29" fmla="*/ 3261014 h 5463886"/>
                <a:gd name="connsiteX30" fmla="*/ 5056562 w 5081154"/>
                <a:gd name="connsiteY30" fmla="*/ 3310024 h 5463886"/>
                <a:gd name="connsiteX31" fmla="*/ 4954731 w 5081154"/>
                <a:gd name="connsiteY31" fmla="*/ 3466061 h 5463886"/>
                <a:gd name="connsiteX32" fmla="*/ 4748645 w 5081154"/>
                <a:gd name="connsiteY32" fmla="*/ 3354532 h 5463886"/>
                <a:gd name="connsiteX33" fmla="*/ 4665518 w 5081154"/>
                <a:gd name="connsiteY33" fmla="*/ 3406486 h 5463886"/>
                <a:gd name="connsiteX34" fmla="*/ 4623954 w 5081154"/>
                <a:gd name="connsiteY34" fmla="*/ 3678209 h 5463886"/>
                <a:gd name="connsiteX35" fmla="*/ 4470861 w 5081154"/>
                <a:gd name="connsiteY35" fmla="*/ 3823855 h 5463886"/>
                <a:gd name="connsiteX36" fmla="*/ 4226155 w 5081154"/>
                <a:gd name="connsiteY36" fmla="*/ 3898669 h 5463886"/>
                <a:gd name="connsiteX37" fmla="*/ 4137313 w 5081154"/>
                <a:gd name="connsiteY37" fmla="*/ 3964825 h 5463886"/>
                <a:gd name="connsiteX38" fmla="*/ 4052281 w 5081154"/>
                <a:gd name="connsiteY38" fmla="*/ 3984567 h 5463886"/>
                <a:gd name="connsiteX39" fmla="*/ 3954260 w 5081154"/>
                <a:gd name="connsiteY39" fmla="*/ 4081894 h 5463886"/>
                <a:gd name="connsiteX40" fmla="*/ 3903864 w 5081154"/>
                <a:gd name="connsiteY40" fmla="*/ 4169179 h 5463886"/>
                <a:gd name="connsiteX41" fmla="*/ 4042063 w 5081154"/>
                <a:gd name="connsiteY41" fmla="*/ 4383232 h 5463886"/>
                <a:gd name="connsiteX42" fmla="*/ 4083800 w 5081154"/>
                <a:gd name="connsiteY42" fmla="*/ 4403839 h 5463886"/>
                <a:gd name="connsiteX43" fmla="*/ 4167793 w 5081154"/>
                <a:gd name="connsiteY43" fmla="*/ 4559877 h 5463886"/>
                <a:gd name="connsiteX44" fmla="*/ 4083627 w 5081154"/>
                <a:gd name="connsiteY44" fmla="*/ 4736523 h 5463886"/>
                <a:gd name="connsiteX45" fmla="*/ 4076007 w 5081154"/>
                <a:gd name="connsiteY45" fmla="*/ 4806315 h 5463886"/>
                <a:gd name="connsiteX46" fmla="*/ 4163810 w 5081154"/>
                <a:gd name="connsiteY46" fmla="*/ 4792459 h 5463886"/>
                <a:gd name="connsiteX47" fmla="*/ 4229965 w 5081154"/>
                <a:gd name="connsiteY47" fmla="*/ 4811164 h 5463886"/>
                <a:gd name="connsiteX48" fmla="*/ 4264082 w 5081154"/>
                <a:gd name="connsiteY48" fmla="*/ 4915246 h 5463886"/>
                <a:gd name="connsiteX49" fmla="*/ 4161732 w 5081154"/>
                <a:gd name="connsiteY49" fmla="*/ 5220220 h 5463886"/>
                <a:gd name="connsiteX50" fmla="*/ 3933305 w 5081154"/>
                <a:gd name="connsiteY50" fmla="*/ 5033010 h 5463886"/>
                <a:gd name="connsiteX51" fmla="*/ 3973830 w 5081154"/>
                <a:gd name="connsiteY51" fmla="*/ 4984000 h 5463886"/>
                <a:gd name="connsiteX52" fmla="*/ 3927763 w 5081154"/>
                <a:gd name="connsiteY52" fmla="*/ 4944341 h 5463886"/>
                <a:gd name="connsiteX53" fmla="*/ 3918238 w 5081154"/>
                <a:gd name="connsiteY53" fmla="*/ 4871605 h 5463886"/>
                <a:gd name="connsiteX54" fmla="*/ 3747135 w 5081154"/>
                <a:gd name="connsiteY54" fmla="*/ 4868661 h 5463886"/>
                <a:gd name="connsiteX55" fmla="*/ 3639415 w 5081154"/>
                <a:gd name="connsiteY55" fmla="*/ 4943475 h 5463886"/>
                <a:gd name="connsiteX56" fmla="*/ 3554556 w 5081154"/>
                <a:gd name="connsiteY56" fmla="*/ 4831946 h 5463886"/>
                <a:gd name="connsiteX57" fmla="*/ 3350548 w 5081154"/>
                <a:gd name="connsiteY57" fmla="*/ 4843203 h 5463886"/>
                <a:gd name="connsiteX58" fmla="*/ 3354358 w 5081154"/>
                <a:gd name="connsiteY58" fmla="*/ 4745182 h 5463886"/>
                <a:gd name="connsiteX59" fmla="*/ 3252181 w 5081154"/>
                <a:gd name="connsiteY59" fmla="*/ 4815840 h 5463886"/>
                <a:gd name="connsiteX60" fmla="*/ 3286298 w 5081154"/>
                <a:gd name="connsiteY60" fmla="*/ 4947285 h 5463886"/>
                <a:gd name="connsiteX61" fmla="*/ 3028430 w 5081154"/>
                <a:gd name="connsiteY61" fmla="*/ 4937239 h 5463886"/>
                <a:gd name="connsiteX62" fmla="*/ 2913091 w 5081154"/>
                <a:gd name="connsiteY62" fmla="*/ 4993005 h 5463886"/>
                <a:gd name="connsiteX63" fmla="*/ 2674273 w 5081154"/>
                <a:gd name="connsiteY63" fmla="*/ 4985212 h 5463886"/>
                <a:gd name="connsiteX64" fmla="*/ 2600325 w 5081154"/>
                <a:gd name="connsiteY64" fmla="*/ 5098126 h 5463886"/>
                <a:gd name="connsiteX65" fmla="*/ 2441863 w 5081154"/>
                <a:gd name="connsiteY65" fmla="*/ 5120986 h 5463886"/>
                <a:gd name="connsiteX66" fmla="*/ 2460740 w 5081154"/>
                <a:gd name="connsiteY66" fmla="*/ 5102974 h 5463886"/>
                <a:gd name="connsiteX67" fmla="*/ 2391987 w 5081154"/>
                <a:gd name="connsiteY67" fmla="*/ 5215544 h 5463886"/>
                <a:gd name="connsiteX68" fmla="*/ 2335010 w 5081154"/>
                <a:gd name="connsiteY68" fmla="*/ 5232514 h 5463886"/>
                <a:gd name="connsiteX69" fmla="*/ 2265218 w 5081154"/>
                <a:gd name="connsiteY69" fmla="*/ 5276850 h 5463886"/>
                <a:gd name="connsiteX70" fmla="*/ 2211185 w 5081154"/>
                <a:gd name="connsiteY70" fmla="*/ 5253469 h 5463886"/>
                <a:gd name="connsiteX71" fmla="*/ 1849581 w 5081154"/>
                <a:gd name="connsiteY71" fmla="*/ 5266459 h 5463886"/>
                <a:gd name="connsiteX72" fmla="*/ 1870363 w 5081154"/>
                <a:gd name="connsiteY72" fmla="*/ 5069032 h 5463886"/>
                <a:gd name="connsiteX73" fmla="*/ 1766454 w 5081154"/>
                <a:gd name="connsiteY73" fmla="*/ 5079423 h 5463886"/>
                <a:gd name="connsiteX74" fmla="*/ 1610590 w 5081154"/>
                <a:gd name="connsiteY74" fmla="*/ 4944341 h 5463886"/>
                <a:gd name="connsiteX75" fmla="*/ 1527463 w 5081154"/>
                <a:gd name="connsiteY75" fmla="*/ 5017077 h 5463886"/>
                <a:gd name="connsiteX76" fmla="*/ 1465118 w 5081154"/>
                <a:gd name="connsiteY76" fmla="*/ 5048250 h 5463886"/>
                <a:gd name="connsiteX77" fmla="*/ 1361209 w 5081154"/>
                <a:gd name="connsiteY77" fmla="*/ 5027468 h 5463886"/>
                <a:gd name="connsiteX78" fmla="*/ 1392381 w 5081154"/>
                <a:gd name="connsiteY78" fmla="*/ 5193723 h 5463886"/>
                <a:gd name="connsiteX79" fmla="*/ 1340427 w 5081154"/>
                <a:gd name="connsiteY79" fmla="*/ 5318414 h 5463886"/>
                <a:gd name="connsiteX80" fmla="*/ 1153390 w 5081154"/>
                <a:gd name="connsiteY80" fmla="*/ 5463886 h 5463886"/>
                <a:gd name="connsiteX81" fmla="*/ 1049481 w 5081154"/>
                <a:gd name="connsiteY81" fmla="*/ 5453496 h 5463886"/>
                <a:gd name="connsiteX82" fmla="*/ 1143000 w 5081154"/>
                <a:gd name="connsiteY82" fmla="*/ 5276850 h 5463886"/>
                <a:gd name="connsiteX83" fmla="*/ 997527 w 5081154"/>
                <a:gd name="connsiteY83" fmla="*/ 5339196 h 5463886"/>
                <a:gd name="connsiteX84" fmla="*/ 955963 w 5081154"/>
                <a:gd name="connsiteY84" fmla="*/ 5224896 h 5463886"/>
                <a:gd name="connsiteX85" fmla="*/ 997527 w 5081154"/>
                <a:gd name="connsiteY85" fmla="*/ 5152159 h 5463886"/>
                <a:gd name="connsiteX86" fmla="*/ 924790 w 5081154"/>
                <a:gd name="connsiteY86" fmla="*/ 5110596 h 5463886"/>
                <a:gd name="connsiteX87" fmla="*/ 862445 w 5081154"/>
                <a:gd name="connsiteY87" fmla="*/ 5058641 h 5463886"/>
                <a:gd name="connsiteX88" fmla="*/ 779318 w 5081154"/>
                <a:gd name="connsiteY88" fmla="*/ 5006686 h 5463886"/>
                <a:gd name="connsiteX89" fmla="*/ 675409 w 5081154"/>
                <a:gd name="connsiteY89" fmla="*/ 4892386 h 5463886"/>
                <a:gd name="connsiteX90" fmla="*/ 602672 w 5081154"/>
                <a:gd name="connsiteY90" fmla="*/ 5027468 h 5463886"/>
                <a:gd name="connsiteX91" fmla="*/ 415636 w 5081154"/>
                <a:gd name="connsiteY91" fmla="*/ 5027468 h 5463886"/>
                <a:gd name="connsiteX92" fmla="*/ 353290 w 5081154"/>
                <a:gd name="connsiteY92" fmla="*/ 4965123 h 5463886"/>
                <a:gd name="connsiteX93" fmla="*/ 488372 w 5081154"/>
                <a:gd name="connsiteY93" fmla="*/ 4892386 h 5463886"/>
                <a:gd name="connsiteX94" fmla="*/ 633845 w 5081154"/>
                <a:gd name="connsiteY94" fmla="*/ 4902777 h 5463886"/>
                <a:gd name="connsiteX95" fmla="*/ 748145 w 5081154"/>
                <a:gd name="connsiteY95" fmla="*/ 4798868 h 5463886"/>
                <a:gd name="connsiteX96" fmla="*/ 852054 w 5081154"/>
                <a:gd name="connsiteY96" fmla="*/ 4830041 h 5463886"/>
                <a:gd name="connsiteX97" fmla="*/ 955963 w 5081154"/>
                <a:gd name="connsiteY97" fmla="*/ 4788477 h 5463886"/>
                <a:gd name="connsiteX98" fmla="*/ 976745 w 5081154"/>
                <a:gd name="connsiteY98" fmla="*/ 4861214 h 5463886"/>
                <a:gd name="connsiteX99" fmla="*/ 1039090 w 5081154"/>
                <a:gd name="connsiteY99" fmla="*/ 4694959 h 5463886"/>
                <a:gd name="connsiteX100" fmla="*/ 966354 w 5081154"/>
                <a:gd name="connsiteY100" fmla="*/ 4622223 h 5463886"/>
                <a:gd name="connsiteX101" fmla="*/ 1039090 w 5081154"/>
                <a:gd name="connsiteY101" fmla="*/ 4539096 h 5463886"/>
                <a:gd name="connsiteX102" fmla="*/ 976745 w 5081154"/>
                <a:gd name="connsiteY102" fmla="*/ 4435186 h 5463886"/>
                <a:gd name="connsiteX103" fmla="*/ 997527 w 5081154"/>
                <a:gd name="connsiteY103" fmla="*/ 4341668 h 5463886"/>
                <a:gd name="connsiteX104" fmla="*/ 1028700 w 5081154"/>
                <a:gd name="connsiteY104" fmla="*/ 4102677 h 5463886"/>
                <a:gd name="connsiteX105" fmla="*/ 935181 w 5081154"/>
                <a:gd name="connsiteY105" fmla="*/ 3676650 h 5463886"/>
                <a:gd name="connsiteX106" fmla="*/ 987136 w 5081154"/>
                <a:gd name="connsiteY106" fmla="*/ 3531177 h 5463886"/>
                <a:gd name="connsiteX107" fmla="*/ 1080654 w 5081154"/>
                <a:gd name="connsiteY107" fmla="*/ 3479223 h 5463886"/>
                <a:gd name="connsiteX108" fmla="*/ 1101436 w 5081154"/>
                <a:gd name="connsiteY108" fmla="*/ 3520786 h 5463886"/>
                <a:gd name="connsiteX109" fmla="*/ 1246909 w 5081154"/>
                <a:gd name="connsiteY109" fmla="*/ 3406486 h 5463886"/>
                <a:gd name="connsiteX110" fmla="*/ 1288472 w 5081154"/>
                <a:gd name="connsiteY110" fmla="*/ 3240232 h 5463886"/>
                <a:gd name="connsiteX111" fmla="*/ 1236518 w 5081154"/>
                <a:gd name="connsiteY111" fmla="*/ 3125932 h 5463886"/>
                <a:gd name="connsiteX112" fmla="*/ 1340427 w 5081154"/>
                <a:gd name="connsiteY112" fmla="*/ 3157105 h 5463886"/>
                <a:gd name="connsiteX113" fmla="*/ 1444336 w 5081154"/>
                <a:gd name="connsiteY113" fmla="*/ 3157105 h 5463886"/>
                <a:gd name="connsiteX114" fmla="*/ 1465118 w 5081154"/>
                <a:gd name="connsiteY114" fmla="*/ 3136323 h 5463886"/>
                <a:gd name="connsiteX115" fmla="*/ 1413163 w 5081154"/>
                <a:gd name="connsiteY115" fmla="*/ 2990850 h 5463886"/>
                <a:gd name="connsiteX116" fmla="*/ 1454727 w 5081154"/>
                <a:gd name="connsiteY116" fmla="*/ 2793423 h 5463886"/>
                <a:gd name="connsiteX117" fmla="*/ 1371600 w 5081154"/>
                <a:gd name="connsiteY117" fmla="*/ 2575214 h 5463886"/>
                <a:gd name="connsiteX118" fmla="*/ 1267690 w 5081154"/>
                <a:gd name="connsiteY118" fmla="*/ 2564823 h 5463886"/>
                <a:gd name="connsiteX119" fmla="*/ 1205345 w 5081154"/>
                <a:gd name="connsiteY119" fmla="*/ 2450523 h 5463886"/>
                <a:gd name="connsiteX120" fmla="*/ 1278081 w 5081154"/>
                <a:gd name="connsiteY120" fmla="*/ 2346614 h 5463886"/>
                <a:gd name="connsiteX121" fmla="*/ 1132609 w 5081154"/>
                <a:gd name="connsiteY121" fmla="*/ 2211532 h 5463886"/>
                <a:gd name="connsiteX122" fmla="*/ 1132609 w 5081154"/>
                <a:gd name="connsiteY122" fmla="*/ 2086841 h 5463886"/>
                <a:gd name="connsiteX123" fmla="*/ 1132609 w 5081154"/>
                <a:gd name="connsiteY123" fmla="*/ 2086841 h 5463886"/>
                <a:gd name="connsiteX124" fmla="*/ 1163781 w 5081154"/>
                <a:gd name="connsiteY124" fmla="*/ 1962150 h 5463886"/>
                <a:gd name="connsiteX125" fmla="*/ 1132609 w 5081154"/>
                <a:gd name="connsiteY125" fmla="*/ 1879023 h 5463886"/>
                <a:gd name="connsiteX126" fmla="*/ 1132609 w 5081154"/>
                <a:gd name="connsiteY126" fmla="*/ 1785505 h 5463886"/>
                <a:gd name="connsiteX127" fmla="*/ 1070263 w 5081154"/>
                <a:gd name="connsiteY127" fmla="*/ 1754332 h 5463886"/>
                <a:gd name="connsiteX128" fmla="*/ 955963 w 5081154"/>
                <a:gd name="connsiteY128" fmla="*/ 1816677 h 5463886"/>
                <a:gd name="connsiteX129" fmla="*/ 914400 w 5081154"/>
                <a:gd name="connsiteY129" fmla="*/ 1650423 h 5463886"/>
                <a:gd name="connsiteX130" fmla="*/ 841663 w 5081154"/>
                <a:gd name="connsiteY130" fmla="*/ 1421823 h 5463886"/>
                <a:gd name="connsiteX131" fmla="*/ 654627 w 5081154"/>
                <a:gd name="connsiteY131" fmla="*/ 1328305 h 5463886"/>
                <a:gd name="connsiteX132" fmla="*/ 342900 w 5081154"/>
                <a:gd name="connsiteY132" fmla="*/ 1307523 h 5463886"/>
                <a:gd name="connsiteX133" fmla="*/ 394854 w 5081154"/>
                <a:gd name="connsiteY133" fmla="*/ 1473777 h 5463886"/>
                <a:gd name="connsiteX134" fmla="*/ 270163 w 5081154"/>
                <a:gd name="connsiteY134" fmla="*/ 1546514 h 5463886"/>
                <a:gd name="connsiteX135" fmla="*/ 51954 w 5081154"/>
                <a:gd name="connsiteY135" fmla="*/ 1619250 h 5463886"/>
                <a:gd name="connsiteX136" fmla="*/ 114300 w 5081154"/>
                <a:gd name="connsiteY136" fmla="*/ 1359477 h 5463886"/>
                <a:gd name="connsiteX137" fmla="*/ 10390 w 5081154"/>
                <a:gd name="connsiteY137" fmla="*/ 1099705 h 5463886"/>
                <a:gd name="connsiteX138" fmla="*/ 0 w 5081154"/>
                <a:gd name="connsiteY138" fmla="*/ 798368 h 5463886"/>
                <a:gd name="connsiteX139" fmla="*/ 270163 w 5081154"/>
                <a:gd name="connsiteY139" fmla="*/ 673677 h 5463886"/>
                <a:gd name="connsiteX140" fmla="*/ 571500 w 5081154"/>
                <a:gd name="connsiteY140" fmla="*/ 746414 h 5463886"/>
                <a:gd name="connsiteX141" fmla="*/ 571500 w 5081154"/>
                <a:gd name="connsiteY141" fmla="*/ 538596 h 5463886"/>
                <a:gd name="connsiteX142" fmla="*/ 852054 w 5081154"/>
                <a:gd name="connsiteY142" fmla="*/ 226868 h 5463886"/>
                <a:gd name="connsiteX143" fmla="*/ 1111827 w 5081154"/>
                <a:gd name="connsiteY143" fmla="*/ 112568 h 5463886"/>
                <a:gd name="connsiteX144" fmla="*/ 1211060 w 5081154"/>
                <a:gd name="connsiteY144" fmla="*/ 0 h 5463886"/>
                <a:gd name="connsiteX145" fmla="*/ 1289165 w 5081154"/>
                <a:gd name="connsiteY145" fmla="*/ 31864 h 5463886"/>
                <a:gd name="connsiteX146" fmla="*/ 1325360 w 5081154"/>
                <a:gd name="connsiteY146" fmla="*/ 79489 h 5463886"/>
                <a:gd name="connsiteX147" fmla="*/ 1432040 w 5081154"/>
                <a:gd name="connsiteY147" fmla="*/ 129019 h 5463886"/>
                <a:gd name="connsiteX148" fmla="*/ 1492480 w 5081154"/>
                <a:gd name="connsiteY148" fmla="*/ 233796 h 5463886"/>
                <a:gd name="connsiteX149" fmla="*/ 1489190 w 5081154"/>
                <a:gd name="connsiteY149" fmla="*/ 285229 h 5463886"/>
                <a:gd name="connsiteX150" fmla="*/ 1694930 w 5081154"/>
                <a:gd name="connsiteY150" fmla="*/ 393814 h 5463886"/>
                <a:gd name="connsiteX151" fmla="*/ 1694930 w 5081154"/>
                <a:gd name="connsiteY151" fmla="*/ 523354 h 5463886"/>
                <a:gd name="connsiteX152" fmla="*/ 1710516 w 5081154"/>
                <a:gd name="connsiteY152" fmla="*/ 585874 h 5463886"/>
                <a:gd name="connsiteX153" fmla="*/ 1769225 w 5081154"/>
                <a:gd name="connsiteY153" fmla="*/ 576694 h 5463886"/>
                <a:gd name="connsiteX154" fmla="*/ 1803515 w 5081154"/>
                <a:gd name="connsiteY154" fmla="*/ 618604 h 5463886"/>
                <a:gd name="connsiteX155" fmla="*/ 1830185 w 5081154"/>
                <a:gd name="connsiteY155" fmla="*/ 559549 h 5463886"/>
                <a:gd name="connsiteX156" fmla="*/ 1921625 w 5081154"/>
                <a:gd name="connsiteY156" fmla="*/ 570979 h 5463886"/>
                <a:gd name="connsiteX157" fmla="*/ 1948295 w 5081154"/>
                <a:gd name="connsiteY157" fmla="*/ 511924 h 5463886"/>
                <a:gd name="connsiteX158" fmla="*/ 1870190 w 5081154"/>
                <a:gd name="connsiteY158" fmla="*/ 470014 h 5463886"/>
                <a:gd name="connsiteX159" fmla="*/ 1820660 w 5081154"/>
                <a:gd name="connsiteY159" fmla="*/ 388099 h 5463886"/>
                <a:gd name="connsiteX160" fmla="*/ 1836593 w 5081154"/>
                <a:gd name="connsiteY160" fmla="*/ 347749 h 5463886"/>
                <a:gd name="connsiteX161" fmla="*/ 1976870 w 5081154"/>
                <a:gd name="connsiteY161" fmla="*/ 315709 h 5463886"/>
                <a:gd name="connsiteX162" fmla="*/ 2009255 w 5081154"/>
                <a:gd name="connsiteY162" fmla="*/ 344284 h 5463886"/>
                <a:gd name="connsiteX163" fmla="*/ 2070215 w 5081154"/>
                <a:gd name="connsiteY163" fmla="*/ 344284 h 5463886"/>
                <a:gd name="connsiteX164" fmla="*/ 2098790 w 5081154"/>
                <a:gd name="connsiteY164" fmla="*/ 382384 h 5463886"/>
                <a:gd name="connsiteX165" fmla="*/ 2138795 w 5081154"/>
                <a:gd name="connsiteY165" fmla="*/ 361429 h 5463886"/>
                <a:gd name="connsiteX166" fmla="*/ 2176895 w 5081154"/>
                <a:gd name="connsiteY166" fmla="*/ 384289 h 5463886"/>
                <a:gd name="connsiteX167" fmla="*/ 2235950 w 5081154"/>
                <a:gd name="connsiteY167" fmla="*/ 386194 h 5463886"/>
                <a:gd name="connsiteX168" fmla="*/ 2272145 w 5081154"/>
                <a:gd name="connsiteY168" fmla="*/ 441439 h 5463886"/>
                <a:gd name="connsiteX169" fmla="*/ 2278380 w 5081154"/>
                <a:gd name="connsiteY169" fmla="*/ 529936 h 5463886"/>
                <a:gd name="connsiteX170" fmla="*/ 2321675 w 5081154"/>
                <a:gd name="connsiteY170" fmla="*/ 500494 h 5463886"/>
                <a:gd name="connsiteX171" fmla="*/ 2371205 w 5081154"/>
                <a:gd name="connsiteY171" fmla="*/ 523354 h 5463886"/>
                <a:gd name="connsiteX172" fmla="*/ 2401685 w 5081154"/>
                <a:gd name="connsiteY172" fmla="*/ 403339 h 5463886"/>
                <a:gd name="connsiteX173" fmla="*/ 2375015 w 5081154"/>
                <a:gd name="connsiteY173" fmla="*/ 235699 h 5463886"/>
                <a:gd name="connsiteX174" fmla="*/ 2392160 w 5081154"/>
                <a:gd name="connsiteY174" fmla="*/ 176644 h 5463886"/>
                <a:gd name="connsiteX175" fmla="*/ 2543001 w 5081154"/>
                <a:gd name="connsiteY175" fmla="*/ 128501 h 5463886"/>
                <a:gd name="connsiteX176" fmla="*/ 2580755 w 5081154"/>
                <a:gd name="connsiteY176" fmla="*/ 163309 h 5463886"/>
                <a:gd name="connsiteX177" fmla="*/ 2573135 w 5081154"/>
                <a:gd name="connsiteY177" fmla="*/ 266179 h 5463886"/>
                <a:gd name="connsiteX178" fmla="*/ 2628380 w 5081154"/>
                <a:gd name="connsiteY178" fmla="*/ 292849 h 5463886"/>
                <a:gd name="connsiteX179" fmla="*/ 2667519 w 5081154"/>
                <a:gd name="connsiteY179" fmla="*/ 355369 h 5463886"/>
                <a:gd name="connsiteX180" fmla="*/ 2662670 w 5081154"/>
                <a:gd name="connsiteY180" fmla="*/ 353809 h 5463886"/>
                <a:gd name="connsiteX181" fmla="*/ 2943398 w 5081154"/>
                <a:gd name="connsiteY181" fmla="*/ 307051 h 5463886"/>
                <a:gd name="connsiteX182" fmla="*/ 2978900 w 5081154"/>
                <a:gd name="connsiteY182" fmla="*/ 344284 h 5463886"/>
                <a:gd name="connsiteX183" fmla="*/ 3076055 w 5081154"/>
                <a:gd name="connsiteY183" fmla="*/ 290944 h 5463886"/>
                <a:gd name="connsiteX184" fmla="*/ 3125585 w 5081154"/>
                <a:gd name="connsiteY184" fmla="*/ 351904 h 5463886"/>
                <a:gd name="connsiteX185" fmla="*/ 3125585 w 5081154"/>
                <a:gd name="connsiteY185" fmla="*/ 416674 h 5463886"/>
                <a:gd name="connsiteX186" fmla="*/ 3265170 w 5081154"/>
                <a:gd name="connsiteY186" fmla="*/ 480233 h 5463886"/>
                <a:gd name="connsiteX187" fmla="*/ 3287510 w 5081154"/>
                <a:gd name="connsiteY187" fmla="*/ 538594 h 5463886"/>
                <a:gd name="connsiteX188" fmla="*/ 3247678 w 5081154"/>
                <a:gd name="connsiteY188" fmla="*/ 571500 h 5463886"/>
                <a:gd name="connsiteX189" fmla="*/ 3358861 w 5081154"/>
                <a:gd name="connsiteY189" fmla="*/ 710219 h 5463886"/>
                <a:gd name="connsiteX190" fmla="*/ 3359900 w 5081154"/>
                <a:gd name="connsiteY190" fmla="*/ 828154 h 5463886"/>
                <a:gd name="connsiteX191" fmla="*/ 3411335 w 5081154"/>
                <a:gd name="connsiteY191" fmla="*/ 860539 h 5463886"/>
                <a:gd name="connsiteX192" fmla="*/ 3436446 w 5081154"/>
                <a:gd name="connsiteY192" fmla="*/ 919422 h 5463886"/>
                <a:gd name="connsiteX193" fmla="*/ 3647209 w 5081154"/>
                <a:gd name="connsiteY193" fmla="*/ 1037359 h 5463886"/>
                <a:gd name="connsiteX194" fmla="*/ 3643745 w 5081154"/>
                <a:gd name="connsiteY194" fmla="*/ 1098664 h 5463886"/>
                <a:gd name="connsiteX195" fmla="*/ 3706783 w 5081154"/>
                <a:gd name="connsiteY195" fmla="*/ 1141095 h 5463886"/>
                <a:gd name="connsiteX0" fmla="*/ 3706783 w 5081154"/>
                <a:gd name="connsiteY0" fmla="*/ 1141095 h 5463886"/>
                <a:gd name="connsiteX1" fmla="*/ 3647209 w 5081154"/>
                <a:gd name="connsiteY1" fmla="*/ 1276350 h 5463886"/>
                <a:gd name="connsiteX2" fmla="*/ 3633874 w 5081154"/>
                <a:gd name="connsiteY2" fmla="*/ 1352723 h 5463886"/>
                <a:gd name="connsiteX3" fmla="*/ 3566852 w 5081154"/>
                <a:gd name="connsiteY3" fmla="*/ 1411605 h 5463886"/>
                <a:gd name="connsiteX4" fmla="*/ 3595254 w 5081154"/>
                <a:gd name="connsiteY4" fmla="*/ 1494559 h 5463886"/>
                <a:gd name="connsiteX5" fmla="*/ 3678381 w 5081154"/>
                <a:gd name="connsiteY5" fmla="*/ 1525732 h 5463886"/>
                <a:gd name="connsiteX6" fmla="*/ 3688772 w 5081154"/>
                <a:gd name="connsiteY6" fmla="*/ 1640032 h 5463886"/>
                <a:gd name="connsiteX7" fmla="*/ 3733107 w 5081154"/>
                <a:gd name="connsiteY7" fmla="*/ 1658043 h 5463886"/>
                <a:gd name="connsiteX8" fmla="*/ 3758911 w 5081154"/>
                <a:gd name="connsiteY8" fmla="*/ 1778751 h 5463886"/>
                <a:gd name="connsiteX9" fmla="*/ 3791642 w 5081154"/>
                <a:gd name="connsiteY9" fmla="*/ 1787236 h 5463886"/>
                <a:gd name="connsiteX10" fmla="*/ 3824720 w 5081154"/>
                <a:gd name="connsiteY10" fmla="*/ 1945178 h 5463886"/>
                <a:gd name="connsiteX11" fmla="*/ 3901959 w 5081154"/>
                <a:gd name="connsiteY11" fmla="*/ 1990379 h 5463886"/>
                <a:gd name="connsiteX12" fmla="*/ 3958936 w 5081154"/>
                <a:gd name="connsiteY12" fmla="*/ 2076450 h 5463886"/>
                <a:gd name="connsiteX13" fmla="*/ 4171257 w 5081154"/>
                <a:gd name="connsiteY13" fmla="*/ 2119053 h 5463886"/>
                <a:gd name="connsiteX14" fmla="*/ 4209530 w 5081154"/>
                <a:gd name="connsiteY14" fmla="*/ 2159749 h 5463886"/>
                <a:gd name="connsiteX15" fmla="*/ 4219055 w 5081154"/>
                <a:gd name="connsiteY15" fmla="*/ 2220709 h 5463886"/>
                <a:gd name="connsiteX16" fmla="*/ 4404013 w 5081154"/>
                <a:gd name="connsiteY16" fmla="*/ 2470266 h 5463886"/>
                <a:gd name="connsiteX17" fmla="*/ 4447309 w 5081154"/>
                <a:gd name="connsiteY17" fmla="*/ 2429741 h 5463886"/>
                <a:gd name="connsiteX18" fmla="*/ 4603172 w 5081154"/>
                <a:gd name="connsiteY18" fmla="*/ 2575214 h 5463886"/>
                <a:gd name="connsiteX19" fmla="*/ 4603172 w 5081154"/>
                <a:gd name="connsiteY19" fmla="*/ 2658341 h 5463886"/>
                <a:gd name="connsiteX20" fmla="*/ 4711584 w 5081154"/>
                <a:gd name="connsiteY20" fmla="*/ 2760345 h 5463886"/>
                <a:gd name="connsiteX21" fmla="*/ 4777220 w 5081154"/>
                <a:gd name="connsiteY21" fmla="*/ 2723629 h 5463886"/>
                <a:gd name="connsiteX22" fmla="*/ 4831772 w 5081154"/>
                <a:gd name="connsiteY22" fmla="*/ 2741468 h 5463886"/>
                <a:gd name="connsiteX23" fmla="*/ 4897755 w 5081154"/>
                <a:gd name="connsiteY23" fmla="*/ 2862522 h 5463886"/>
                <a:gd name="connsiteX24" fmla="*/ 4966854 w 5081154"/>
                <a:gd name="connsiteY24" fmla="*/ 2868237 h 5463886"/>
                <a:gd name="connsiteX25" fmla="*/ 5062277 w 5081154"/>
                <a:gd name="connsiteY25" fmla="*/ 3052156 h 5463886"/>
                <a:gd name="connsiteX26" fmla="*/ 5034395 w 5081154"/>
                <a:gd name="connsiteY26" fmla="*/ 3144634 h 5463886"/>
                <a:gd name="connsiteX27" fmla="*/ 5081154 w 5081154"/>
                <a:gd name="connsiteY27" fmla="*/ 3167496 h 5463886"/>
                <a:gd name="connsiteX28" fmla="*/ 5043920 w 5081154"/>
                <a:gd name="connsiteY28" fmla="*/ 3209404 h 5463886"/>
                <a:gd name="connsiteX29" fmla="*/ 5060372 w 5081154"/>
                <a:gd name="connsiteY29" fmla="*/ 3261014 h 5463886"/>
                <a:gd name="connsiteX30" fmla="*/ 5056562 w 5081154"/>
                <a:gd name="connsiteY30" fmla="*/ 3310024 h 5463886"/>
                <a:gd name="connsiteX31" fmla="*/ 4954731 w 5081154"/>
                <a:gd name="connsiteY31" fmla="*/ 3466061 h 5463886"/>
                <a:gd name="connsiteX32" fmla="*/ 4748645 w 5081154"/>
                <a:gd name="connsiteY32" fmla="*/ 3354532 h 5463886"/>
                <a:gd name="connsiteX33" fmla="*/ 4665518 w 5081154"/>
                <a:gd name="connsiteY33" fmla="*/ 3406486 h 5463886"/>
                <a:gd name="connsiteX34" fmla="*/ 4623954 w 5081154"/>
                <a:gd name="connsiteY34" fmla="*/ 3678209 h 5463886"/>
                <a:gd name="connsiteX35" fmla="*/ 4470861 w 5081154"/>
                <a:gd name="connsiteY35" fmla="*/ 3823855 h 5463886"/>
                <a:gd name="connsiteX36" fmla="*/ 4226155 w 5081154"/>
                <a:gd name="connsiteY36" fmla="*/ 3898669 h 5463886"/>
                <a:gd name="connsiteX37" fmla="*/ 4137313 w 5081154"/>
                <a:gd name="connsiteY37" fmla="*/ 3964825 h 5463886"/>
                <a:gd name="connsiteX38" fmla="*/ 4052281 w 5081154"/>
                <a:gd name="connsiteY38" fmla="*/ 3984567 h 5463886"/>
                <a:gd name="connsiteX39" fmla="*/ 3954260 w 5081154"/>
                <a:gd name="connsiteY39" fmla="*/ 4081894 h 5463886"/>
                <a:gd name="connsiteX40" fmla="*/ 3903864 w 5081154"/>
                <a:gd name="connsiteY40" fmla="*/ 4169179 h 5463886"/>
                <a:gd name="connsiteX41" fmla="*/ 4042063 w 5081154"/>
                <a:gd name="connsiteY41" fmla="*/ 4383232 h 5463886"/>
                <a:gd name="connsiteX42" fmla="*/ 4083800 w 5081154"/>
                <a:gd name="connsiteY42" fmla="*/ 4403839 h 5463886"/>
                <a:gd name="connsiteX43" fmla="*/ 4167793 w 5081154"/>
                <a:gd name="connsiteY43" fmla="*/ 4559877 h 5463886"/>
                <a:gd name="connsiteX44" fmla="*/ 4083627 w 5081154"/>
                <a:gd name="connsiteY44" fmla="*/ 4736523 h 5463886"/>
                <a:gd name="connsiteX45" fmla="*/ 4076007 w 5081154"/>
                <a:gd name="connsiteY45" fmla="*/ 4806315 h 5463886"/>
                <a:gd name="connsiteX46" fmla="*/ 4163810 w 5081154"/>
                <a:gd name="connsiteY46" fmla="*/ 4792459 h 5463886"/>
                <a:gd name="connsiteX47" fmla="*/ 4229965 w 5081154"/>
                <a:gd name="connsiteY47" fmla="*/ 4811164 h 5463886"/>
                <a:gd name="connsiteX48" fmla="*/ 4264082 w 5081154"/>
                <a:gd name="connsiteY48" fmla="*/ 4915246 h 5463886"/>
                <a:gd name="connsiteX49" fmla="*/ 4161732 w 5081154"/>
                <a:gd name="connsiteY49" fmla="*/ 5220220 h 5463886"/>
                <a:gd name="connsiteX50" fmla="*/ 3933305 w 5081154"/>
                <a:gd name="connsiteY50" fmla="*/ 5033010 h 5463886"/>
                <a:gd name="connsiteX51" fmla="*/ 3973830 w 5081154"/>
                <a:gd name="connsiteY51" fmla="*/ 4984000 h 5463886"/>
                <a:gd name="connsiteX52" fmla="*/ 3927763 w 5081154"/>
                <a:gd name="connsiteY52" fmla="*/ 4944341 h 5463886"/>
                <a:gd name="connsiteX53" fmla="*/ 3918238 w 5081154"/>
                <a:gd name="connsiteY53" fmla="*/ 4871605 h 5463886"/>
                <a:gd name="connsiteX54" fmla="*/ 3747135 w 5081154"/>
                <a:gd name="connsiteY54" fmla="*/ 4868661 h 5463886"/>
                <a:gd name="connsiteX55" fmla="*/ 3639415 w 5081154"/>
                <a:gd name="connsiteY55" fmla="*/ 4943475 h 5463886"/>
                <a:gd name="connsiteX56" fmla="*/ 3554556 w 5081154"/>
                <a:gd name="connsiteY56" fmla="*/ 4831946 h 5463886"/>
                <a:gd name="connsiteX57" fmla="*/ 3350548 w 5081154"/>
                <a:gd name="connsiteY57" fmla="*/ 4843203 h 5463886"/>
                <a:gd name="connsiteX58" fmla="*/ 3354358 w 5081154"/>
                <a:gd name="connsiteY58" fmla="*/ 4745182 h 5463886"/>
                <a:gd name="connsiteX59" fmla="*/ 3252181 w 5081154"/>
                <a:gd name="connsiteY59" fmla="*/ 4815840 h 5463886"/>
                <a:gd name="connsiteX60" fmla="*/ 3286298 w 5081154"/>
                <a:gd name="connsiteY60" fmla="*/ 4947285 h 5463886"/>
                <a:gd name="connsiteX61" fmla="*/ 3028430 w 5081154"/>
                <a:gd name="connsiteY61" fmla="*/ 4937239 h 5463886"/>
                <a:gd name="connsiteX62" fmla="*/ 2913091 w 5081154"/>
                <a:gd name="connsiteY62" fmla="*/ 4993005 h 5463886"/>
                <a:gd name="connsiteX63" fmla="*/ 2674273 w 5081154"/>
                <a:gd name="connsiteY63" fmla="*/ 4985212 h 5463886"/>
                <a:gd name="connsiteX64" fmla="*/ 2600325 w 5081154"/>
                <a:gd name="connsiteY64" fmla="*/ 5098126 h 5463886"/>
                <a:gd name="connsiteX65" fmla="*/ 2441863 w 5081154"/>
                <a:gd name="connsiteY65" fmla="*/ 5120986 h 5463886"/>
                <a:gd name="connsiteX66" fmla="*/ 2460740 w 5081154"/>
                <a:gd name="connsiteY66" fmla="*/ 5102974 h 5463886"/>
                <a:gd name="connsiteX67" fmla="*/ 2391987 w 5081154"/>
                <a:gd name="connsiteY67" fmla="*/ 5215544 h 5463886"/>
                <a:gd name="connsiteX68" fmla="*/ 2335010 w 5081154"/>
                <a:gd name="connsiteY68" fmla="*/ 5232514 h 5463886"/>
                <a:gd name="connsiteX69" fmla="*/ 2242358 w 5081154"/>
                <a:gd name="connsiteY69" fmla="*/ 5292090 h 5463886"/>
                <a:gd name="connsiteX70" fmla="*/ 2211185 w 5081154"/>
                <a:gd name="connsiteY70" fmla="*/ 5253469 h 5463886"/>
                <a:gd name="connsiteX71" fmla="*/ 1849581 w 5081154"/>
                <a:gd name="connsiteY71" fmla="*/ 5266459 h 5463886"/>
                <a:gd name="connsiteX72" fmla="*/ 1870363 w 5081154"/>
                <a:gd name="connsiteY72" fmla="*/ 5069032 h 5463886"/>
                <a:gd name="connsiteX73" fmla="*/ 1766454 w 5081154"/>
                <a:gd name="connsiteY73" fmla="*/ 5079423 h 5463886"/>
                <a:gd name="connsiteX74" fmla="*/ 1610590 w 5081154"/>
                <a:gd name="connsiteY74" fmla="*/ 4944341 h 5463886"/>
                <a:gd name="connsiteX75" fmla="*/ 1527463 w 5081154"/>
                <a:gd name="connsiteY75" fmla="*/ 5017077 h 5463886"/>
                <a:gd name="connsiteX76" fmla="*/ 1465118 w 5081154"/>
                <a:gd name="connsiteY76" fmla="*/ 5048250 h 5463886"/>
                <a:gd name="connsiteX77" fmla="*/ 1361209 w 5081154"/>
                <a:gd name="connsiteY77" fmla="*/ 5027468 h 5463886"/>
                <a:gd name="connsiteX78" fmla="*/ 1392381 w 5081154"/>
                <a:gd name="connsiteY78" fmla="*/ 5193723 h 5463886"/>
                <a:gd name="connsiteX79" fmla="*/ 1340427 w 5081154"/>
                <a:gd name="connsiteY79" fmla="*/ 5318414 h 5463886"/>
                <a:gd name="connsiteX80" fmla="*/ 1153390 w 5081154"/>
                <a:gd name="connsiteY80" fmla="*/ 5463886 h 5463886"/>
                <a:gd name="connsiteX81" fmla="*/ 1049481 w 5081154"/>
                <a:gd name="connsiteY81" fmla="*/ 5453496 h 5463886"/>
                <a:gd name="connsiteX82" fmla="*/ 1143000 w 5081154"/>
                <a:gd name="connsiteY82" fmla="*/ 5276850 h 5463886"/>
                <a:gd name="connsiteX83" fmla="*/ 997527 w 5081154"/>
                <a:gd name="connsiteY83" fmla="*/ 5339196 h 5463886"/>
                <a:gd name="connsiteX84" fmla="*/ 955963 w 5081154"/>
                <a:gd name="connsiteY84" fmla="*/ 5224896 h 5463886"/>
                <a:gd name="connsiteX85" fmla="*/ 997527 w 5081154"/>
                <a:gd name="connsiteY85" fmla="*/ 5152159 h 5463886"/>
                <a:gd name="connsiteX86" fmla="*/ 924790 w 5081154"/>
                <a:gd name="connsiteY86" fmla="*/ 5110596 h 5463886"/>
                <a:gd name="connsiteX87" fmla="*/ 862445 w 5081154"/>
                <a:gd name="connsiteY87" fmla="*/ 5058641 h 5463886"/>
                <a:gd name="connsiteX88" fmla="*/ 779318 w 5081154"/>
                <a:gd name="connsiteY88" fmla="*/ 5006686 h 5463886"/>
                <a:gd name="connsiteX89" fmla="*/ 675409 w 5081154"/>
                <a:gd name="connsiteY89" fmla="*/ 4892386 h 5463886"/>
                <a:gd name="connsiteX90" fmla="*/ 602672 w 5081154"/>
                <a:gd name="connsiteY90" fmla="*/ 5027468 h 5463886"/>
                <a:gd name="connsiteX91" fmla="*/ 415636 w 5081154"/>
                <a:gd name="connsiteY91" fmla="*/ 5027468 h 5463886"/>
                <a:gd name="connsiteX92" fmla="*/ 353290 w 5081154"/>
                <a:gd name="connsiteY92" fmla="*/ 4965123 h 5463886"/>
                <a:gd name="connsiteX93" fmla="*/ 488372 w 5081154"/>
                <a:gd name="connsiteY93" fmla="*/ 4892386 h 5463886"/>
                <a:gd name="connsiteX94" fmla="*/ 633845 w 5081154"/>
                <a:gd name="connsiteY94" fmla="*/ 4902777 h 5463886"/>
                <a:gd name="connsiteX95" fmla="*/ 748145 w 5081154"/>
                <a:gd name="connsiteY95" fmla="*/ 4798868 h 5463886"/>
                <a:gd name="connsiteX96" fmla="*/ 852054 w 5081154"/>
                <a:gd name="connsiteY96" fmla="*/ 4830041 h 5463886"/>
                <a:gd name="connsiteX97" fmla="*/ 955963 w 5081154"/>
                <a:gd name="connsiteY97" fmla="*/ 4788477 h 5463886"/>
                <a:gd name="connsiteX98" fmla="*/ 976745 w 5081154"/>
                <a:gd name="connsiteY98" fmla="*/ 4861214 h 5463886"/>
                <a:gd name="connsiteX99" fmla="*/ 1039090 w 5081154"/>
                <a:gd name="connsiteY99" fmla="*/ 4694959 h 5463886"/>
                <a:gd name="connsiteX100" fmla="*/ 966354 w 5081154"/>
                <a:gd name="connsiteY100" fmla="*/ 4622223 h 5463886"/>
                <a:gd name="connsiteX101" fmla="*/ 1039090 w 5081154"/>
                <a:gd name="connsiteY101" fmla="*/ 4539096 h 5463886"/>
                <a:gd name="connsiteX102" fmla="*/ 976745 w 5081154"/>
                <a:gd name="connsiteY102" fmla="*/ 4435186 h 5463886"/>
                <a:gd name="connsiteX103" fmla="*/ 997527 w 5081154"/>
                <a:gd name="connsiteY103" fmla="*/ 4341668 h 5463886"/>
                <a:gd name="connsiteX104" fmla="*/ 1028700 w 5081154"/>
                <a:gd name="connsiteY104" fmla="*/ 4102677 h 5463886"/>
                <a:gd name="connsiteX105" fmla="*/ 935181 w 5081154"/>
                <a:gd name="connsiteY105" fmla="*/ 3676650 h 5463886"/>
                <a:gd name="connsiteX106" fmla="*/ 987136 w 5081154"/>
                <a:gd name="connsiteY106" fmla="*/ 3531177 h 5463886"/>
                <a:gd name="connsiteX107" fmla="*/ 1080654 w 5081154"/>
                <a:gd name="connsiteY107" fmla="*/ 3479223 h 5463886"/>
                <a:gd name="connsiteX108" fmla="*/ 1101436 w 5081154"/>
                <a:gd name="connsiteY108" fmla="*/ 3520786 h 5463886"/>
                <a:gd name="connsiteX109" fmla="*/ 1246909 w 5081154"/>
                <a:gd name="connsiteY109" fmla="*/ 3406486 h 5463886"/>
                <a:gd name="connsiteX110" fmla="*/ 1288472 w 5081154"/>
                <a:gd name="connsiteY110" fmla="*/ 3240232 h 5463886"/>
                <a:gd name="connsiteX111" fmla="*/ 1236518 w 5081154"/>
                <a:gd name="connsiteY111" fmla="*/ 3125932 h 5463886"/>
                <a:gd name="connsiteX112" fmla="*/ 1340427 w 5081154"/>
                <a:gd name="connsiteY112" fmla="*/ 3157105 h 5463886"/>
                <a:gd name="connsiteX113" fmla="*/ 1444336 w 5081154"/>
                <a:gd name="connsiteY113" fmla="*/ 3157105 h 5463886"/>
                <a:gd name="connsiteX114" fmla="*/ 1465118 w 5081154"/>
                <a:gd name="connsiteY114" fmla="*/ 3136323 h 5463886"/>
                <a:gd name="connsiteX115" fmla="*/ 1413163 w 5081154"/>
                <a:gd name="connsiteY115" fmla="*/ 2990850 h 5463886"/>
                <a:gd name="connsiteX116" fmla="*/ 1454727 w 5081154"/>
                <a:gd name="connsiteY116" fmla="*/ 2793423 h 5463886"/>
                <a:gd name="connsiteX117" fmla="*/ 1371600 w 5081154"/>
                <a:gd name="connsiteY117" fmla="*/ 2575214 h 5463886"/>
                <a:gd name="connsiteX118" fmla="*/ 1267690 w 5081154"/>
                <a:gd name="connsiteY118" fmla="*/ 2564823 h 5463886"/>
                <a:gd name="connsiteX119" fmla="*/ 1205345 w 5081154"/>
                <a:gd name="connsiteY119" fmla="*/ 2450523 h 5463886"/>
                <a:gd name="connsiteX120" fmla="*/ 1278081 w 5081154"/>
                <a:gd name="connsiteY120" fmla="*/ 2346614 h 5463886"/>
                <a:gd name="connsiteX121" fmla="*/ 1132609 w 5081154"/>
                <a:gd name="connsiteY121" fmla="*/ 2211532 h 5463886"/>
                <a:gd name="connsiteX122" fmla="*/ 1132609 w 5081154"/>
                <a:gd name="connsiteY122" fmla="*/ 2086841 h 5463886"/>
                <a:gd name="connsiteX123" fmla="*/ 1132609 w 5081154"/>
                <a:gd name="connsiteY123" fmla="*/ 2086841 h 5463886"/>
                <a:gd name="connsiteX124" fmla="*/ 1163781 w 5081154"/>
                <a:gd name="connsiteY124" fmla="*/ 1962150 h 5463886"/>
                <a:gd name="connsiteX125" fmla="*/ 1132609 w 5081154"/>
                <a:gd name="connsiteY125" fmla="*/ 1879023 h 5463886"/>
                <a:gd name="connsiteX126" fmla="*/ 1132609 w 5081154"/>
                <a:gd name="connsiteY126" fmla="*/ 1785505 h 5463886"/>
                <a:gd name="connsiteX127" fmla="*/ 1070263 w 5081154"/>
                <a:gd name="connsiteY127" fmla="*/ 1754332 h 5463886"/>
                <a:gd name="connsiteX128" fmla="*/ 955963 w 5081154"/>
                <a:gd name="connsiteY128" fmla="*/ 1816677 h 5463886"/>
                <a:gd name="connsiteX129" fmla="*/ 914400 w 5081154"/>
                <a:gd name="connsiteY129" fmla="*/ 1650423 h 5463886"/>
                <a:gd name="connsiteX130" fmla="*/ 841663 w 5081154"/>
                <a:gd name="connsiteY130" fmla="*/ 1421823 h 5463886"/>
                <a:gd name="connsiteX131" fmla="*/ 654627 w 5081154"/>
                <a:gd name="connsiteY131" fmla="*/ 1328305 h 5463886"/>
                <a:gd name="connsiteX132" fmla="*/ 342900 w 5081154"/>
                <a:gd name="connsiteY132" fmla="*/ 1307523 h 5463886"/>
                <a:gd name="connsiteX133" fmla="*/ 394854 w 5081154"/>
                <a:gd name="connsiteY133" fmla="*/ 1473777 h 5463886"/>
                <a:gd name="connsiteX134" fmla="*/ 270163 w 5081154"/>
                <a:gd name="connsiteY134" fmla="*/ 1546514 h 5463886"/>
                <a:gd name="connsiteX135" fmla="*/ 51954 w 5081154"/>
                <a:gd name="connsiteY135" fmla="*/ 1619250 h 5463886"/>
                <a:gd name="connsiteX136" fmla="*/ 114300 w 5081154"/>
                <a:gd name="connsiteY136" fmla="*/ 1359477 h 5463886"/>
                <a:gd name="connsiteX137" fmla="*/ 10390 w 5081154"/>
                <a:gd name="connsiteY137" fmla="*/ 1099705 h 5463886"/>
                <a:gd name="connsiteX138" fmla="*/ 0 w 5081154"/>
                <a:gd name="connsiteY138" fmla="*/ 798368 h 5463886"/>
                <a:gd name="connsiteX139" fmla="*/ 270163 w 5081154"/>
                <a:gd name="connsiteY139" fmla="*/ 673677 h 5463886"/>
                <a:gd name="connsiteX140" fmla="*/ 571500 w 5081154"/>
                <a:gd name="connsiteY140" fmla="*/ 746414 h 5463886"/>
                <a:gd name="connsiteX141" fmla="*/ 571500 w 5081154"/>
                <a:gd name="connsiteY141" fmla="*/ 538596 h 5463886"/>
                <a:gd name="connsiteX142" fmla="*/ 852054 w 5081154"/>
                <a:gd name="connsiteY142" fmla="*/ 226868 h 5463886"/>
                <a:gd name="connsiteX143" fmla="*/ 1111827 w 5081154"/>
                <a:gd name="connsiteY143" fmla="*/ 112568 h 5463886"/>
                <a:gd name="connsiteX144" fmla="*/ 1211060 w 5081154"/>
                <a:gd name="connsiteY144" fmla="*/ 0 h 5463886"/>
                <a:gd name="connsiteX145" fmla="*/ 1289165 w 5081154"/>
                <a:gd name="connsiteY145" fmla="*/ 31864 h 5463886"/>
                <a:gd name="connsiteX146" fmla="*/ 1325360 w 5081154"/>
                <a:gd name="connsiteY146" fmla="*/ 79489 h 5463886"/>
                <a:gd name="connsiteX147" fmla="*/ 1432040 w 5081154"/>
                <a:gd name="connsiteY147" fmla="*/ 129019 h 5463886"/>
                <a:gd name="connsiteX148" fmla="*/ 1492480 w 5081154"/>
                <a:gd name="connsiteY148" fmla="*/ 233796 h 5463886"/>
                <a:gd name="connsiteX149" fmla="*/ 1489190 w 5081154"/>
                <a:gd name="connsiteY149" fmla="*/ 285229 h 5463886"/>
                <a:gd name="connsiteX150" fmla="*/ 1694930 w 5081154"/>
                <a:gd name="connsiteY150" fmla="*/ 393814 h 5463886"/>
                <a:gd name="connsiteX151" fmla="*/ 1694930 w 5081154"/>
                <a:gd name="connsiteY151" fmla="*/ 523354 h 5463886"/>
                <a:gd name="connsiteX152" fmla="*/ 1710516 w 5081154"/>
                <a:gd name="connsiteY152" fmla="*/ 585874 h 5463886"/>
                <a:gd name="connsiteX153" fmla="*/ 1769225 w 5081154"/>
                <a:gd name="connsiteY153" fmla="*/ 576694 h 5463886"/>
                <a:gd name="connsiteX154" fmla="*/ 1803515 w 5081154"/>
                <a:gd name="connsiteY154" fmla="*/ 618604 h 5463886"/>
                <a:gd name="connsiteX155" fmla="*/ 1830185 w 5081154"/>
                <a:gd name="connsiteY155" fmla="*/ 559549 h 5463886"/>
                <a:gd name="connsiteX156" fmla="*/ 1921625 w 5081154"/>
                <a:gd name="connsiteY156" fmla="*/ 570979 h 5463886"/>
                <a:gd name="connsiteX157" fmla="*/ 1948295 w 5081154"/>
                <a:gd name="connsiteY157" fmla="*/ 511924 h 5463886"/>
                <a:gd name="connsiteX158" fmla="*/ 1870190 w 5081154"/>
                <a:gd name="connsiteY158" fmla="*/ 470014 h 5463886"/>
                <a:gd name="connsiteX159" fmla="*/ 1820660 w 5081154"/>
                <a:gd name="connsiteY159" fmla="*/ 388099 h 5463886"/>
                <a:gd name="connsiteX160" fmla="*/ 1836593 w 5081154"/>
                <a:gd name="connsiteY160" fmla="*/ 347749 h 5463886"/>
                <a:gd name="connsiteX161" fmla="*/ 1976870 w 5081154"/>
                <a:gd name="connsiteY161" fmla="*/ 315709 h 5463886"/>
                <a:gd name="connsiteX162" fmla="*/ 2009255 w 5081154"/>
                <a:gd name="connsiteY162" fmla="*/ 344284 h 5463886"/>
                <a:gd name="connsiteX163" fmla="*/ 2070215 w 5081154"/>
                <a:gd name="connsiteY163" fmla="*/ 344284 h 5463886"/>
                <a:gd name="connsiteX164" fmla="*/ 2098790 w 5081154"/>
                <a:gd name="connsiteY164" fmla="*/ 382384 h 5463886"/>
                <a:gd name="connsiteX165" fmla="*/ 2138795 w 5081154"/>
                <a:gd name="connsiteY165" fmla="*/ 361429 h 5463886"/>
                <a:gd name="connsiteX166" fmla="*/ 2176895 w 5081154"/>
                <a:gd name="connsiteY166" fmla="*/ 384289 h 5463886"/>
                <a:gd name="connsiteX167" fmla="*/ 2235950 w 5081154"/>
                <a:gd name="connsiteY167" fmla="*/ 386194 h 5463886"/>
                <a:gd name="connsiteX168" fmla="*/ 2272145 w 5081154"/>
                <a:gd name="connsiteY168" fmla="*/ 441439 h 5463886"/>
                <a:gd name="connsiteX169" fmla="*/ 2278380 w 5081154"/>
                <a:gd name="connsiteY169" fmla="*/ 529936 h 5463886"/>
                <a:gd name="connsiteX170" fmla="*/ 2321675 w 5081154"/>
                <a:gd name="connsiteY170" fmla="*/ 500494 h 5463886"/>
                <a:gd name="connsiteX171" fmla="*/ 2371205 w 5081154"/>
                <a:gd name="connsiteY171" fmla="*/ 523354 h 5463886"/>
                <a:gd name="connsiteX172" fmla="*/ 2401685 w 5081154"/>
                <a:gd name="connsiteY172" fmla="*/ 403339 h 5463886"/>
                <a:gd name="connsiteX173" fmla="*/ 2375015 w 5081154"/>
                <a:gd name="connsiteY173" fmla="*/ 235699 h 5463886"/>
                <a:gd name="connsiteX174" fmla="*/ 2392160 w 5081154"/>
                <a:gd name="connsiteY174" fmla="*/ 176644 h 5463886"/>
                <a:gd name="connsiteX175" fmla="*/ 2543001 w 5081154"/>
                <a:gd name="connsiteY175" fmla="*/ 128501 h 5463886"/>
                <a:gd name="connsiteX176" fmla="*/ 2580755 w 5081154"/>
                <a:gd name="connsiteY176" fmla="*/ 163309 h 5463886"/>
                <a:gd name="connsiteX177" fmla="*/ 2573135 w 5081154"/>
                <a:gd name="connsiteY177" fmla="*/ 266179 h 5463886"/>
                <a:gd name="connsiteX178" fmla="*/ 2628380 w 5081154"/>
                <a:gd name="connsiteY178" fmla="*/ 292849 h 5463886"/>
                <a:gd name="connsiteX179" fmla="*/ 2667519 w 5081154"/>
                <a:gd name="connsiteY179" fmla="*/ 355369 h 5463886"/>
                <a:gd name="connsiteX180" fmla="*/ 2662670 w 5081154"/>
                <a:gd name="connsiteY180" fmla="*/ 353809 h 5463886"/>
                <a:gd name="connsiteX181" fmla="*/ 2943398 w 5081154"/>
                <a:gd name="connsiteY181" fmla="*/ 307051 h 5463886"/>
                <a:gd name="connsiteX182" fmla="*/ 2978900 w 5081154"/>
                <a:gd name="connsiteY182" fmla="*/ 344284 h 5463886"/>
                <a:gd name="connsiteX183" fmla="*/ 3076055 w 5081154"/>
                <a:gd name="connsiteY183" fmla="*/ 290944 h 5463886"/>
                <a:gd name="connsiteX184" fmla="*/ 3125585 w 5081154"/>
                <a:gd name="connsiteY184" fmla="*/ 351904 h 5463886"/>
                <a:gd name="connsiteX185" fmla="*/ 3125585 w 5081154"/>
                <a:gd name="connsiteY185" fmla="*/ 416674 h 5463886"/>
                <a:gd name="connsiteX186" fmla="*/ 3265170 w 5081154"/>
                <a:gd name="connsiteY186" fmla="*/ 480233 h 5463886"/>
                <a:gd name="connsiteX187" fmla="*/ 3287510 w 5081154"/>
                <a:gd name="connsiteY187" fmla="*/ 538594 h 5463886"/>
                <a:gd name="connsiteX188" fmla="*/ 3247678 w 5081154"/>
                <a:gd name="connsiteY188" fmla="*/ 571500 h 5463886"/>
                <a:gd name="connsiteX189" fmla="*/ 3358861 w 5081154"/>
                <a:gd name="connsiteY189" fmla="*/ 710219 h 5463886"/>
                <a:gd name="connsiteX190" fmla="*/ 3359900 w 5081154"/>
                <a:gd name="connsiteY190" fmla="*/ 828154 h 5463886"/>
                <a:gd name="connsiteX191" fmla="*/ 3411335 w 5081154"/>
                <a:gd name="connsiteY191" fmla="*/ 860539 h 5463886"/>
                <a:gd name="connsiteX192" fmla="*/ 3436446 w 5081154"/>
                <a:gd name="connsiteY192" fmla="*/ 919422 h 5463886"/>
                <a:gd name="connsiteX193" fmla="*/ 3647209 w 5081154"/>
                <a:gd name="connsiteY193" fmla="*/ 1037359 h 5463886"/>
                <a:gd name="connsiteX194" fmla="*/ 3643745 w 5081154"/>
                <a:gd name="connsiteY194" fmla="*/ 1098664 h 5463886"/>
                <a:gd name="connsiteX195" fmla="*/ 3706783 w 5081154"/>
                <a:gd name="connsiteY195" fmla="*/ 1141095 h 5463886"/>
                <a:gd name="connsiteX0" fmla="*/ 3706783 w 5081154"/>
                <a:gd name="connsiteY0" fmla="*/ 1141095 h 5463886"/>
                <a:gd name="connsiteX1" fmla="*/ 3647209 w 5081154"/>
                <a:gd name="connsiteY1" fmla="*/ 1276350 h 5463886"/>
                <a:gd name="connsiteX2" fmla="*/ 3633874 w 5081154"/>
                <a:gd name="connsiteY2" fmla="*/ 1352723 h 5463886"/>
                <a:gd name="connsiteX3" fmla="*/ 3566852 w 5081154"/>
                <a:gd name="connsiteY3" fmla="*/ 1411605 h 5463886"/>
                <a:gd name="connsiteX4" fmla="*/ 3595254 w 5081154"/>
                <a:gd name="connsiteY4" fmla="*/ 1494559 h 5463886"/>
                <a:gd name="connsiteX5" fmla="*/ 3678381 w 5081154"/>
                <a:gd name="connsiteY5" fmla="*/ 1525732 h 5463886"/>
                <a:gd name="connsiteX6" fmla="*/ 3688772 w 5081154"/>
                <a:gd name="connsiteY6" fmla="*/ 1640032 h 5463886"/>
                <a:gd name="connsiteX7" fmla="*/ 3733107 w 5081154"/>
                <a:gd name="connsiteY7" fmla="*/ 1658043 h 5463886"/>
                <a:gd name="connsiteX8" fmla="*/ 3758911 w 5081154"/>
                <a:gd name="connsiteY8" fmla="*/ 1778751 h 5463886"/>
                <a:gd name="connsiteX9" fmla="*/ 3791642 w 5081154"/>
                <a:gd name="connsiteY9" fmla="*/ 1787236 h 5463886"/>
                <a:gd name="connsiteX10" fmla="*/ 3824720 w 5081154"/>
                <a:gd name="connsiteY10" fmla="*/ 1945178 h 5463886"/>
                <a:gd name="connsiteX11" fmla="*/ 3901959 w 5081154"/>
                <a:gd name="connsiteY11" fmla="*/ 1990379 h 5463886"/>
                <a:gd name="connsiteX12" fmla="*/ 3958936 w 5081154"/>
                <a:gd name="connsiteY12" fmla="*/ 2076450 h 5463886"/>
                <a:gd name="connsiteX13" fmla="*/ 4171257 w 5081154"/>
                <a:gd name="connsiteY13" fmla="*/ 2119053 h 5463886"/>
                <a:gd name="connsiteX14" fmla="*/ 4209530 w 5081154"/>
                <a:gd name="connsiteY14" fmla="*/ 2159749 h 5463886"/>
                <a:gd name="connsiteX15" fmla="*/ 4219055 w 5081154"/>
                <a:gd name="connsiteY15" fmla="*/ 2220709 h 5463886"/>
                <a:gd name="connsiteX16" fmla="*/ 4404013 w 5081154"/>
                <a:gd name="connsiteY16" fmla="*/ 2470266 h 5463886"/>
                <a:gd name="connsiteX17" fmla="*/ 4447309 w 5081154"/>
                <a:gd name="connsiteY17" fmla="*/ 2429741 h 5463886"/>
                <a:gd name="connsiteX18" fmla="*/ 4603172 w 5081154"/>
                <a:gd name="connsiteY18" fmla="*/ 2575214 h 5463886"/>
                <a:gd name="connsiteX19" fmla="*/ 4603172 w 5081154"/>
                <a:gd name="connsiteY19" fmla="*/ 2658341 h 5463886"/>
                <a:gd name="connsiteX20" fmla="*/ 4711584 w 5081154"/>
                <a:gd name="connsiteY20" fmla="*/ 2760345 h 5463886"/>
                <a:gd name="connsiteX21" fmla="*/ 4777220 w 5081154"/>
                <a:gd name="connsiteY21" fmla="*/ 2723629 h 5463886"/>
                <a:gd name="connsiteX22" fmla="*/ 4831772 w 5081154"/>
                <a:gd name="connsiteY22" fmla="*/ 2741468 h 5463886"/>
                <a:gd name="connsiteX23" fmla="*/ 4897755 w 5081154"/>
                <a:gd name="connsiteY23" fmla="*/ 2862522 h 5463886"/>
                <a:gd name="connsiteX24" fmla="*/ 4966854 w 5081154"/>
                <a:gd name="connsiteY24" fmla="*/ 2868237 h 5463886"/>
                <a:gd name="connsiteX25" fmla="*/ 5062277 w 5081154"/>
                <a:gd name="connsiteY25" fmla="*/ 3052156 h 5463886"/>
                <a:gd name="connsiteX26" fmla="*/ 5034395 w 5081154"/>
                <a:gd name="connsiteY26" fmla="*/ 3144634 h 5463886"/>
                <a:gd name="connsiteX27" fmla="*/ 5081154 w 5081154"/>
                <a:gd name="connsiteY27" fmla="*/ 3167496 h 5463886"/>
                <a:gd name="connsiteX28" fmla="*/ 5043920 w 5081154"/>
                <a:gd name="connsiteY28" fmla="*/ 3209404 h 5463886"/>
                <a:gd name="connsiteX29" fmla="*/ 5060372 w 5081154"/>
                <a:gd name="connsiteY29" fmla="*/ 3261014 h 5463886"/>
                <a:gd name="connsiteX30" fmla="*/ 5056562 w 5081154"/>
                <a:gd name="connsiteY30" fmla="*/ 3310024 h 5463886"/>
                <a:gd name="connsiteX31" fmla="*/ 4954731 w 5081154"/>
                <a:gd name="connsiteY31" fmla="*/ 3466061 h 5463886"/>
                <a:gd name="connsiteX32" fmla="*/ 4748645 w 5081154"/>
                <a:gd name="connsiteY32" fmla="*/ 3354532 h 5463886"/>
                <a:gd name="connsiteX33" fmla="*/ 4665518 w 5081154"/>
                <a:gd name="connsiteY33" fmla="*/ 3406486 h 5463886"/>
                <a:gd name="connsiteX34" fmla="*/ 4623954 w 5081154"/>
                <a:gd name="connsiteY34" fmla="*/ 3678209 h 5463886"/>
                <a:gd name="connsiteX35" fmla="*/ 4470861 w 5081154"/>
                <a:gd name="connsiteY35" fmla="*/ 3823855 h 5463886"/>
                <a:gd name="connsiteX36" fmla="*/ 4226155 w 5081154"/>
                <a:gd name="connsiteY36" fmla="*/ 3898669 h 5463886"/>
                <a:gd name="connsiteX37" fmla="*/ 4137313 w 5081154"/>
                <a:gd name="connsiteY37" fmla="*/ 3964825 h 5463886"/>
                <a:gd name="connsiteX38" fmla="*/ 4052281 w 5081154"/>
                <a:gd name="connsiteY38" fmla="*/ 3984567 h 5463886"/>
                <a:gd name="connsiteX39" fmla="*/ 3954260 w 5081154"/>
                <a:gd name="connsiteY39" fmla="*/ 4081894 h 5463886"/>
                <a:gd name="connsiteX40" fmla="*/ 3903864 w 5081154"/>
                <a:gd name="connsiteY40" fmla="*/ 4169179 h 5463886"/>
                <a:gd name="connsiteX41" fmla="*/ 4042063 w 5081154"/>
                <a:gd name="connsiteY41" fmla="*/ 4383232 h 5463886"/>
                <a:gd name="connsiteX42" fmla="*/ 4083800 w 5081154"/>
                <a:gd name="connsiteY42" fmla="*/ 4403839 h 5463886"/>
                <a:gd name="connsiteX43" fmla="*/ 4167793 w 5081154"/>
                <a:gd name="connsiteY43" fmla="*/ 4559877 h 5463886"/>
                <a:gd name="connsiteX44" fmla="*/ 4083627 w 5081154"/>
                <a:gd name="connsiteY44" fmla="*/ 4736523 h 5463886"/>
                <a:gd name="connsiteX45" fmla="*/ 4076007 w 5081154"/>
                <a:gd name="connsiteY45" fmla="*/ 4806315 h 5463886"/>
                <a:gd name="connsiteX46" fmla="*/ 4163810 w 5081154"/>
                <a:gd name="connsiteY46" fmla="*/ 4792459 h 5463886"/>
                <a:gd name="connsiteX47" fmla="*/ 4229965 w 5081154"/>
                <a:gd name="connsiteY47" fmla="*/ 4811164 h 5463886"/>
                <a:gd name="connsiteX48" fmla="*/ 4264082 w 5081154"/>
                <a:gd name="connsiteY48" fmla="*/ 4915246 h 5463886"/>
                <a:gd name="connsiteX49" fmla="*/ 4161732 w 5081154"/>
                <a:gd name="connsiteY49" fmla="*/ 5220220 h 5463886"/>
                <a:gd name="connsiteX50" fmla="*/ 3933305 w 5081154"/>
                <a:gd name="connsiteY50" fmla="*/ 5033010 h 5463886"/>
                <a:gd name="connsiteX51" fmla="*/ 3973830 w 5081154"/>
                <a:gd name="connsiteY51" fmla="*/ 4984000 h 5463886"/>
                <a:gd name="connsiteX52" fmla="*/ 3927763 w 5081154"/>
                <a:gd name="connsiteY52" fmla="*/ 4944341 h 5463886"/>
                <a:gd name="connsiteX53" fmla="*/ 3918238 w 5081154"/>
                <a:gd name="connsiteY53" fmla="*/ 4871605 h 5463886"/>
                <a:gd name="connsiteX54" fmla="*/ 3747135 w 5081154"/>
                <a:gd name="connsiteY54" fmla="*/ 4868661 h 5463886"/>
                <a:gd name="connsiteX55" fmla="*/ 3639415 w 5081154"/>
                <a:gd name="connsiteY55" fmla="*/ 4943475 h 5463886"/>
                <a:gd name="connsiteX56" fmla="*/ 3554556 w 5081154"/>
                <a:gd name="connsiteY56" fmla="*/ 4831946 h 5463886"/>
                <a:gd name="connsiteX57" fmla="*/ 3350548 w 5081154"/>
                <a:gd name="connsiteY57" fmla="*/ 4843203 h 5463886"/>
                <a:gd name="connsiteX58" fmla="*/ 3354358 w 5081154"/>
                <a:gd name="connsiteY58" fmla="*/ 4745182 h 5463886"/>
                <a:gd name="connsiteX59" fmla="*/ 3252181 w 5081154"/>
                <a:gd name="connsiteY59" fmla="*/ 4815840 h 5463886"/>
                <a:gd name="connsiteX60" fmla="*/ 3286298 w 5081154"/>
                <a:gd name="connsiteY60" fmla="*/ 4947285 h 5463886"/>
                <a:gd name="connsiteX61" fmla="*/ 3028430 w 5081154"/>
                <a:gd name="connsiteY61" fmla="*/ 4937239 h 5463886"/>
                <a:gd name="connsiteX62" fmla="*/ 2913091 w 5081154"/>
                <a:gd name="connsiteY62" fmla="*/ 4993005 h 5463886"/>
                <a:gd name="connsiteX63" fmla="*/ 2674273 w 5081154"/>
                <a:gd name="connsiteY63" fmla="*/ 4985212 h 5463886"/>
                <a:gd name="connsiteX64" fmla="*/ 2600325 w 5081154"/>
                <a:gd name="connsiteY64" fmla="*/ 5098126 h 5463886"/>
                <a:gd name="connsiteX65" fmla="*/ 2441863 w 5081154"/>
                <a:gd name="connsiteY65" fmla="*/ 5120986 h 5463886"/>
                <a:gd name="connsiteX66" fmla="*/ 2460740 w 5081154"/>
                <a:gd name="connsiteY66" fmla="*/ 5102974 h 5463886"/>
                <a:gd name="connsiteX67" fmla="*/ 2391987 w 5081154"/>
                <a:gd name="connsiteY67" fmla="*/ 5215544 h 5463886"/>
                <a:gd name="connsiteX68" fmla="*/ 2335010 w 5081154"/>
                <a:gd name="connsiteY68" fmla="*/ 5232514 h 5463886"/>
                <a:gd name="connsiteX69" fmla="*/ 2242358 w 5081154"/>
                <a:gd name="connsiteY69" fmla="*/ 5292090 h 5463886"/>
                <a:gd name="connsiteX70" fmla="*/ 2211185 w 5081154"/>
                <a:gd name="connsiteY70" fmla="*/ 5253469 h 5463886"/>
                <a:gd name="connsiteX71" fmla="*/ 1948641 w 5081154"/>
                <a:gd name="connsiteY71" fmla="*/ 5300749 h 5463886"/>
                <a:gd name="connsiteX72" fmla="*/ 1870363 w 5081154"/>
                <a:gd name="connsiteY72" fmla="*/ 5069032 h 5463886"/>
                <a:gd name="connsiteX73" fmla="*/ 1766454 w 5081154"/>
                <a:gd name="connsiteY73" fmla="*/ 5079423 h 5463886"/>
                <a:gd name="connsiteX74" fmla="*/ 1610590 w 5081154"/>
                <a:gd name="connsiteY74" fmla="*/ 4944341 h 5463886"/>
                <a:gd name="connsiteX75" fmla="*/ 1527463 w 5081154"/>
                <a:gd name="connsiteY75" fmla="*/ 5017077 h 5463886"/>
                <a:gd name="connsiteX76" fmla="*/ 1465118 w 5081154"/>
                <a:gd name="connsiteY76" fmla="*/ 5048250 h 5463886"/>
                <a:gd name="connsiteX77" fmla="*/ 1361209 w 5081154"/>
                <a:gd name="connsiteY77" fmla="*/ 5027468 h 5463886"/>
                <a:gd name="connsiteX78" fmla="*/ 1392381 w 5081154"/>
                <a:gd name="connsiteY78" fmla="*/ 5193723 h 5463886"/>
                <a:gd name="connsiteX79" fmla="*/ 1340427 w 5081154"/>
                <a:gd name="connsiteY79" fmla="*/ 5318414 h 5463886"/>
                <a:gd name="connsiteX80" fmla="*/ 1153390 w 5081154"/>
                <a:gd name="connsiteY80" fmla="*/ 5463886 h 5463886"/>
                <a:gd name="connsiteX81" fmla="*/ 1049481 w 5081154"/>
                <a:gd name="connsiteY81" fmla="*/ 5453496 h 5463886"/>
                <a:gd name="connsiteX82" fmla="*/ 1143000 w 5081154"/>
                <a:gd name="connsiteY82" fmla="*/ 5276850 h 5463886"/>
                <a:gd name="connsiteX83" fmla="*/ 997527 w 5081154"/>
                <a:gd name="connsiteY83" fmla="*/ 5339196 h 5463886"/>
                <a:gd name="connsiteX84" fmla="*/ 955963 w 5081154"/>
                <a:gd name="connsiteY84" fmla="*/ 5224896 h 5463886"/>
                <a:gd name="connsiteX85" fmla="*/ 997527 w 5081154"/>
                <a:gd name="connsiteY85" fmla="*/ 5152159 h 5463886"/>
                <a:gd name="connsiteX86" fmla="*/ 924790 w 5081154"/>
                <a:gd name="connsiteY86" fmla="*/ 5110596 h 5463886"/>
                <a:gd name="connsiteX87" fmla="*/ 862445 w 5081154"/>
                <a:gd name="connsiteY87" fmla="*/ 5058641 h 5463886"/>
                <a:gd name="connsiteX88" fmla="*/ 779318 w 5081154"/>
                <a:gd name="connsiteY88" fmla="*/ 5006686 h 5463886"/>
                <a:gd name="connsiteX89" fmla="*/ 675409 w 5081154"/>
                <a:gd name="connsiteY89" fmla="*/ 4892386 h 5463886"/>
                <a:gd name="connsiteX90" fmla="*/ 602672 w 5081154"/>
                <a:gd name="connsiteY90" fmla="*/ 5027468 h 5463886"/>
                <a:gd name="connsiteX91" fmla="*/ 415636 w 5081154"/>
                <a:gd name="connsiteY91" fmla="*/ 5027468 h 5463886"/>
                <a:gd name="connsiteX92" fmla="*/ 353290 w 5081154"/>
                <a:gd name="connsiteY92" fmla="*/ 4965123 h 5463886"/>
                <a:gd name="connsiteX93" fmla="*/ 488372 w 5081154"/>
                <a:gd name="connsiteY93" fmla="*/ 4892386 h 5463886"/>
                <a:gd name="connsiteX94" fmla="*/ 633845 w 5081154"/>
                <a:gd name="connsiteY94" fmla="*/ 4902777 h 5463886"/>
                <a:gd name="connsiteX95" fmla="*/ 748145 w 5081154"/>
                <a:gd name="connsiteY95" fmla="*/ 4798868 h 5463886"/>
                <a:gd name="connsiteX96" fmla="*/ 852054 w 5081154"/>
                <a:gd name="connsiteY96" fmla="*/ 4830041 h 5463886"/>
                <a:gd name="connsiteX97" fmla="*/ 955963 w 5081154"/>
                <a:gd name="connsiteY97" fmla="*/ 4788477 h 5463886"/>
                <a:gd name="connsiteX98" fmla="*/ 976745 w 5081154"/>
                <a:gd name="connsiteY98" fmla="*/ 4861214 h 5463886"/>
                <a:gd name="connsiteX99" fmla="*/ 1039090 w 5081154"/>
                <a:gd name="connsiteY99" fmla="*/ 4694959 h 5463886"/>
                <a:gd name="connsiteX100" fmla="*/ 966354 w 5081154"/>
                <a:gd name="connsiteY100" fmla="*/ 4622223 h 5463886"/>
                <a:gd name="connsiteX101" fmla="*/ 1039090 w 5081154"/>
                <a:gd name="connsiteY101" fmla="*/ 4539096 h 5463886"/>
                <a:gd name="connsiteX102" fmla="*/ 976745 w 5081154"/>
                <a:gd name="connsiteY102" fmla="*/ 4435186 h 5463886"/>
                <a:gd name="connsiteX103" fmla="*/ 997527 w 5081154"/>
                <a:gd name="connsiteY103" fmla="*/ 4341668 h 5463886"/>
                <a:gd name="connsiteX104" fmla="*/ 1028700 w 5081154"/>
                <a:gd name="connsiteY104" fmla="*/ 4102677 h 5463886"/>
                <a:gd name="connsiteX105" fmla="*/ 935181 w 5081154"/>
                <a:gd name="connsiteY105" fmla="*/ 3676650 h 5463886"/>
                <a:gd name="connsiteX106" fmla="*/ 987136 w 5081154"/>
                <a:gd name="connsiteY106" fmla="*/ 3531177 h 5463886"/>
                <a:gd name="connsiteX107" fmla="*/ 1080654 w 5081154"/>
                <a:gd name="connsiteY107" fmla="*/ 3479223 h 5463886"/>
                <a:gd name="connsiteX108" fmla="*/ 1101436 w 5081154"/>
                <a:gd name="connsiteY108" fmla="*/ 3520786 h 5463886"/>
                <a:gd name="connsiteX109" fmla="*/ 1246909 w 5081154"/>
                <a:gd name="connsiteY109" fmla="*/ 3406486 h 5463886"/>
                <a:gd name="connsiteX110" fmla="*/ 1288472 w 5081154"/>
                <a:gd name="connsiteY110" fmla="*/ 3240232 h 5463886"/>
                <a:gd name="connsiteX111" fmla="*/ 1236518 w 5081154"/>
                <a:gd name="connsiteY111" fmla="*/ 3125932 h 5463886"/>
                <a:gd name="connsiteX112" fmla="*/ 1340427 w 5081154"/>
                <a:gd name="connsiteY112" fmla="*/ 3157105 h 5463886"/>
                <a:gd name="connsiteX113" fmla="*/ 1444336 w 5081154"/>
                <a:gd name="connsiteY113" fmla="*/ 3157105 h 5463886"/>
                <a:gd name="connsiteX114" fmla="*/ 1465118 w 5081154"/>
                <a:gd name="connsiteY114" fmla="*/ 3136323 h 5463886"/>
                <a:gd name="connsiteX115" fmla="*/ 1413163 w 5081154"/>
                <a:gd name="connsiteY115" fmla="*/ 2990850 h 5463886"/>
                <a:gd name="connsiteX116" fmla="*/ 1454727 w 5081154"/>
                <a:gd name="connsiteY116" fmla="*/ 2793423 h 5463886"/>
                <a:gd name="connsiteX117" fmla="*/ 1371600 w 5081154"/>
                <a:gd name="connsiteY117" fmla="*/ 2575214 h 5463886"/>
                <a:gd name="connsiteX118" fmla="*/ 1267690 w 5081154"/>
                <a:gd name="connsiteY118" fmla="*/ 2564823 h 5463886"/>
                <a:gd name="connsiteX119" fmla="*/ 1205345 w 5081154"/>
                <a:gd name="connsiteY119" fmla="*/ 2450523 h 5463886"/>
                <a:gd name="connsiteX120" fmla="*/ 1278081 w 5081154"/>
                <a:gd name="connsiteY120" fmla="*/ 2346614 h 5463886"/>
                <a:gd name="connsiteX121" fmla="*/ 1132609 w 5081154"/>
                <a:gd name="connsiteY121" fmla="*/ 2211532 h 5463886"/>
                <a:gd name="connsiteX122" fmla="*/ 1132609 w 5081154"/>
                <a:gd name="connsiteY122" fmla="*/ 2086841 h 5463886"/>
                <a:gd name="connsiteX123" fmla="*/ 1132609 w 5081154"/>
                <a:gd name="connsiteY123" fmla="*/ 2086841 h 5463886"/>
                <a:gd name="connsiteX124" fmla="*/ 1163781 w 5081154"/>
                <a:gd name="connsiteY124" fmla="*/ 1962150 h 5463886"/>
                <a:gd name="connsiteX125" fmla="*/ 1132609 w 5081154"/>
                <a:gd name="connsiteY125" fmla="*/ 1879023 h 5463886"/>
                <a:gd name="connsiteX126" fmla="*/ 1132609 w 5081154"/>
                <a:gd name="connsiteY126" fmla="*/ 1785505 h 5463886"/>
                <a:gd name="connsiteX127" fmla="*/ 1070263 w 5081154"/>
                <a:gd name="connsiteY127" fmla="*/ 1754332 h 5463886"/>
                <a:gd name="connsiteX128" fmla="*/ 955963 w 5081154"/>
                <a:gd name="connsiteY128" fmla="*/ 1816677 h 5463886"/>
                <a:gd name="connsiteX129" fmla="*/ 914400 w 5081154"/>
                <a:gd name="connsiteY129" fmla="*/ 1650423 h 5463886"/>
                <a:gd name="connsiteX130" fmla="*/ 841663 w 5081154"/>
                <a:gd name="connsiteY130" fmla="*/ 1421823 h 5463886"/>
                <a:gd name="connsiteX131" fmla="*/ 654627 w 5081154"/>
                <a:gd name="connsiteY131" fmla="*/ 1328305 h 5463886"/>
                <a:gd name="connsiteX132" fmla="*/ 342900 w 5081154"/>
                <a:gd name="connsiteY132" fmla="*/ 1307523 h 5463886"/>
                <a:gd name="connsiteX133" fmla="*/ 394854 w 5081154"/>
                <a:gd name="connsiteY133" fmla="*/ 1473777 h 5463886"/>
                <a:gd name="connsiteX134" fmla="*/ 270163 w 5081154"/>
                <a:gd name="connsiteY134" fmla="*/ 1546514 h 5463886"/>
                <a:gd name="connsiteX135" fmla="*/ 51954 w 5081154"/>
                <a:gd name="connsiteY135" fmla="*/ 1619250 h 5463886"/>
                <a:gd name="connsiteX136" fmla="*/ 114300 w 5081154"/>
                <a:gd name="connsiteY136" fmla="*/ 1359477 h 5463886"/>
                <a:gd name="connsiteX137" fmla="*/ 10390 w 5081154"/>
                <a:gd name="connsiteY137" fmla="*/ 1099705 h 5463886"/>
                <a:gd name="connsiteX138" fmla="*/ 0 w 5081154"/>
                <a:gd name="connsiteY138" fmla="*/ 798368 h 5463886"/>
                <a:gd name="connsiteX139" fmla="*/ 270163 w 5081154"/>
                <a:gd name="connsiteY139" fmla="*/ 673677 h 5463886"/>
                <a:gd name="connsiteX140" fmla="*/ 571500 w 5081154"/>
                <a:gd name="connsiteY140" fmla="*/ 746414 h 5463886"/>
                <a:gd name="connsiteX141" fmla="*/ 571500 w 5081154"/>
                <a:gd name="connsiteY141" fmla="*/ 538596 h 5463886"/>
                <a:gd name="connsiteX142" fmla="*/ 852054 w 5081154"/>
                <a:gd name="connsiteY142" fmla="*/ 226868 h 5463886"/>
                <a:gd name="connsiteX143" fmla="*/ 1111827 w 5081154"/>
                <a:gd name="connsiteY143" fmla="*/ 112568 h 5463886"/>
                <a:gd name="connsiteX144" fmla="*/ 1211060 w 5081154"/>
                <a:gd name="connsiteY144" fmla="*/ 0 h 5463886"/>
                <a:gd name="connsiteX145" fmla="*/ 1289165 w 5081154"/>
                <a:gd name="connsiteY145" fmla="*/ 31864 h 5463886"/>
                <a:gd name="connsiteX146" fmla="*/ 1325360 w 5081154"/>
                <a:gd name="connsiteY146" fmla="*/ 79489 h 5463886"/>
                <a:gd name="connsiteX147" fmla="*/ 1432040 w 5081154"/>
                <a:gd name="connsiteY147" fmla="*/ 129019 h 5463886"/>
                <a:gd name="connsiteX148" fmla="*/ 1492480 w 5081154"/>
                <a:gd name="connsiteY148" fmla="*/ 233796 h 5463886"/>
                <a:gd name="connsiteX149" fmla="*/ 1489190 w 5081154"/>
                <a:gd name="connsiteY149" fmla="*/ 285229 h 5463886"/>
                <a:gd name="connsiteX150" fmla="*/ 1694930 w 5081154"/>
                <a:gd name="connsiteY150" fmla="*/ 393814 h 5463886"/>
                <a:gd name="connsiteX151" fmla="*/ 1694930 w 5081154"/>
                <a:gd name="connsiteY151" fmla="*/ 523354 h 5463886"/>
                <a:gd name="connsiteX152" fmla="*/ 1710516 w 5081154"/>
                <a:gd name="connsiteY152" fmla="*/ 585874 h 5463886"/>
                <a:gd name="connsiteX153" fmla="*/ 1769225 w 5081154"/>
                <a:gd name="connsiteY153" fmla="*/ 576694 h 5463886"/>
                <a:gd name="connsiteX154" fmla="*/ 1803515 w 5081154"/>
                <a:gd name="connsiteY154" fmla="*/ 618604 h 5463886"/>
                <a:gd name="connsiteX155" fmla="*/ 1830185 w 5081154"/>
                <a:gd name="connsiteY155" fmla="*/ 559549 h 5463886"/>
                <a:gd name="connsiteX156" fmla="*/ 1921625 w 5081154"/>
                <a:gd name="connsiteY156" fmla="*/ 570979 h 5463886"/>
                <a:gd name="connsiteX157" fmla="*/ 1948295 w 5081154"/>
                <a:gd name="connsiteY157" fmla="*/ 511924 h 5463886"/>
                <a:gd name="connsiteX158" fmla="*/ 1870190 w 5081154"/>
                <a:gd name="connsiteY158" fmla="*/ 470014 h 5463886"/>
                <a:gd name="connsiteX159" fmla="*/ 1820660 w 5081154"/>
                <a:gd name="connsiteY159" fmla="*/ 388099 h 5463886"/>
                <a:gd name="connsiteX160" fmla="*/ 1836593 w 5081154"/>
                <a:gd name="connsiteY160" fmla="*/ 347749 h 5463886"/>
                <a:gd name="connsiteX161" fmla="*/ 1976870 w 5081154"/>
                <a:gd name="connsiteY161" fmla="*/ 315709 h 5463886"/>
                <a:gd name="connsiteX162" fmla="*/ 2009255 w 5081154"/>
                <a:gd name="connsiteY162" fmla="*/ 344284 h 5463886"/>
                <a:gd name="connsiteX163" fmla="*/ 2070215 w 5081154"/>
                <a:gd name="connsiteY163" fmla="*/ 344284 h 5463886"/>
                <a:gd name="connsiteX164" fmla="*/ 2098790 w 5081154"/>
                <a:gd name="connsiteY164" fmla="*/ 382384 h 5463886"/>
                <a:gd name="connsiteX165" fmla="*/ 2138795 w 5081154"/>
                <a:gd name="connsiteY165" fmla="*/ 361429 h 5463886"/>
                <a:gd name="connsiteX166" fmla="*/ 2176895 w 5081154"/>
                <a:gd name="connsiteY166" fmla="*/ 384289 h 5463886"/>
                <a:gd name="connsiteX167" fmla="*/ 2235950 w 5081154"/>
                <a:gd name="connsiteY167" fmla="*/ 386194 h 5463886"/>
                <a:gd name="connsiteX168" fmla="*/ 2272145 w 5081154"/>
                <a:gd name="connsiteY168" fmla="*/ 441439 h 5463886"/>
                <a:gd name="connsiteX169" fmla="*/ 2278380 w 5081154"/>
                <a:gd name="connsiteY169" fmla="*/ 529936 h 5463886"/>
                <a:gd name="connsiteX170" fmla="*/ 2321675 w 5081154"/>
                <a:gd name="connsiteY170" fmla="*/ 500494 h 5463886"/>
                <a:gd name="connsiteX171" fmla="*/ 2371205 w 5081154"/>
                <a:gd name="connsiteY171" fmla="*/ 523354 h 5463886"/>
                <a:gd name="connsiteX172" fmla="*/ 2401685 w 5081154"/>
                <a:gd name="connsiteY172" fmla="*/ 403339 h 5463886"/>
                <a:gd name="connsiteX173" fmla="*/ 2375015 w 5081154"/>
                <a:gd name="connsiteY173" fmla="*/ 235699 h 5463886"/>
                <a:gd name="connsiteX174" fmla="*/ 2392160 w 5081154"/>
                <a:gd name="connsiteY174" fmla="*/ 176644 h 5463886"/>
                <a:gd name="connsiteX175" fmla="*/ 2543001 w 5081154"/>
                <a:gd name="connsiteY175" fmla="*/ 128501 h 5463886"/>
                <a:gd name="connsiteX176" fmla="*/ 2580755 w 5081154"/>
                <a:gd name="connsiteY176" fmla="*/ 163309 h 5463886"/>
                <a:gd name="connsiteX177" fmla="*/ 2573135 w 5081154"/>
                <a:gd name="connsiteY177" fmla="*/ 266179 h 5463886"/>
                <a:gd name="connsiteX178" fmla="*/ 2628380 w 5081154"/>
                <a:gd name="connsiteY178" fmla="*/ 292849 h 5463886"/>
                <a:gd name="connsiteX179" fmla="*/ 2667519 w 5081154"/>
                <a:gd name="connsiteY179" fmla="*/ 355369 h 5463886"/>
                <a:gd name="connsiteX180" fmla="*/ 2662670 w 5081154"/>
                <a:gd name="connsiteY180" fmla="*/ 353809 h 5463886"/>
                <a:gd name="connsiteX181" fmla="*/ 2943398 w 5081154"/>
                <a:gd name="connsiteY181" fmla="*/ 307051 h 5463886"/>
                <a:gd name="connsiteX182" fmla="*/ 2978900 w 5081154"/>
                <a:gd name="connsiteY182" fmla="*/ 344284 h 5463886"/>
                <a:gd name="connsiteX183" fmla="*/ 3076055 w 5081154"/>
                <a:gd name="connsiteY183" fmla="*/ 290944 h 5463886"/>
                <a:gd name="connsiteX184" fmla="*/ 3125585 w 5081154"/>
                <a:gd name="connsiteY184" fmla="*/ 351904 h 5463886"/>
                <a:gd name="connsiteX185" fmla="*/ 3125585 w 5081154"/>
                <a:gd name="connsiteY185" fmla="*/ 416674 h 5463886"/>
                <a:gd name="connsiteX186" fmla="*/ 3265170 w 5081154"/>
                <a:gd name="connsiteY186" fmla="*/ 480233 h 5463886"/>
                <a:gd name="connsiteX187" fmla="*/ 3287510 w 5081154"/>
                <a:gd name="connsiteY187" fmla="*/ 538594 h 5463886"/>
                <a:gd name="connsiteX188" fmla="*/ 3247678 w 5081154"/>
                <a:gd name="connsiteY188" fmla="*/ 571500 h 5463886"/>
                <a:gd name="connsiteX189" fmla="*/ 3358861 w 5081154"/>
                <a:gd name="connsiteY189" fmla="*/ 710219 h 5463886"/>
                <a:gd name="connsiteX190" fmla="*/ 3359900 w 5081154"/>
                <a:gd name="connsiteY190" fmla="*/ 828154 h 5463886"/>
                <a:gd name="connsiteX191" fmla="*/ 3411335 w 5081154"/>
                <a:gd name="connsiteY191" fmla="*/ 860539 h 5463886"/>
                <a:gd name="connsiteX192" fmla="*/ 3436446 w 5081154"/>
                <a:gd name="connsiteY192" fmla="*/ 919422 h 5463886"/>
                <a:gd name="connsiteX193" fmla="*/ 3647209 w 5081154"/>
                <a:gd name="connsiteY193" fmla="*/ 1037359 h 5463886"/>
                <a:gd name="connsiteX194" fmla="*/ 3643745 w 5081154"/>
                <a:gd name="connsiteY194" fmla="*/ 1098664 h 5463886"/>
                <a:gd name="connsiteX195" fmla="*/ 3706783 w 5081154"/>
                <a:gd name="connsiteY195" fmla="*/ 1141095 h 5463886"/>
                <a:gd name="connsiteX0" fmla="*/ 3706783 w 5081154"/>
                <a:gd name="connsiteY0" fmla="*/ 1141095 h 5463886"/>
                <a:gd name="connsiteX1" fmla="*/ 3647209 w 5081154"/>
                <a:gd name="connsiteY1" fmla="*/ 1276350 h 5463886"/>
                <a:gd name="connsiteX2" fmla="*/ 3633874 w 5081154"/>
                <a:gd name="connsiteY2" fmla="*/ 1352723 h 5463886"/>
                <a:gd name="connsiteX3" fmla="*/ 3566852 w 5081154"/>
                <a:gd name="connsiteY3" fmla="*/ 1411605 h 5463886"/>
                <a:gd name="connsiteX4" fmla="*/ 3595254 w 5081154"/>
                <a:gd name="connsiteY4" fmla="*/ 1494559 h 5463886"/>
                <a:gd name="connsiteX5" fmla="*/ 3678381 w 5081154"/>
                <a:gd name="connsiteY5" fmla="*/ 1525732 h 5463886"/>
                <a:gd name="connsiteX6" fmla="*/ 3688772 w 5081154"/>
                <a:gd name="connsiteY6" fmla="*/ 1640032 h 5463886"/>
                <a:gd name="connsiteX7" fmla="*/ 3733107 w 5081154"/>
                <a:gd name="connsiteY7" fmla="*/ 1658043 h 5463886"/>
                <a:gd name="connsiteX8" fmla="*/ 3758911 w 5081154"/>
                <a:gd name="connsiteY8" fmla="*/ 1778751 h 5463886"/>
                <a:gd name="connsiteX9" fmla="*/ 3791642 w 5081154"/>
                <a:gd name="connsiteY9" fmla="*/ 1787236 h 5463886"/>
                <a:gd name="connsiteX10" fmla="*/ 3824720 w 5081154"/>
                <a:gd name="connsiteY10" fmla="*/ 1945178 h 5463886"/>
                <a:gd name="connsiteX11" fmla="*/ 3901959 w 5081154"/>
                <a:gd name="connsiteY11" fmla="*/ 1990379 h 5463886"/>
                <a:gd name="connsiteX12" fmla="*/ 3958936 w 5081154"/>
                <a:gd name="connsiteY12" fmla="*/ 2076450 h 5463886"/>
                <a:gd name="connsiteX13" fmla="*/ 4171257 w 5081154"/>
                <a:gd name="connsiteY13" fmla="*/ 2119053 h 5463886"/>
                <a:gd name="connsiteX14" fmla="*/ 4209530 w 5081154"/>
                <a:gd name="connsiteY14" fmla="*/ 2159749 h 5463886"/>
                <a:gd name="connsiteX15" fmla="*/ 4219055 w 5081154"/>
                <a:gd name="connsiteY15" fmla="*/ 2220709 h 5463886"/>
                <a:gd name="connsiteX16" fmla="*/ 4404013 w 5081154"/>
                <a:gd name="connsiteY16" fmla="*/ 2470266 h 5463886"/>
                <a:gd name="connsiteX17" fmla="*/ 4447309 w 5081154"/>
                <a:gd name="connsiteY17" fmla="*/ 2429741 h 5463886"/>
                <a:gd name="connsiteX18" fmla="*/ 4603172 w 5081154"/>
                <a:gd name="connsiteY18" fmla="*/ 2575214 h 5463886"/>
                <a:gd name="connsiteX19" fmla="*/ 4603172 w 5081154"/>
                <a:gd name="connsiteY19" fmla="*/ 2658341 h 5463886"/>
                <a:gd name="connsiteX20" fmla="*/ 4711584 w 5081154"/>
                <a:gd name="connsiteY20" fmla="*/ 2760345 h 5463886"/>
                <a:gd name="connsiteX21" fmla="*/ 4777220 w 5081154"/>
                <a:gd name="connsiteY21" fmla="*/ 2723629 h 5463886"/>
                <a:gd name="connsiteX22" fmla="*/ 4831772 w 5081154"/>
                <a:gd name="connsiteY22" fmla="*/ 2741468 h 5463886"/>
                <a:gd name="connsiteX23" fmla="*/ 4897755 w 5081154"/>
                <a:gd name="connsiteY23" fmla="*/ 2862522 h 5463886"/>
                <a:gd name="connsiteX24" fmla="*/ 4966854 w 5081154"/>
                <a:gd name="connsiteY24" fmla="*/ 2868237 h 5463886"/>
                <a:gd name="connsiteX25" fmla="*/ 5062277 w 5081154"/>
                <a:gd name="connsiteY25" fmla="*/ 3052156 h 5463886"/>
                <a:gd name="connsiteX26" fmla="*/ 5034395 w 5081154"/>
                <a:gd name="connsiteY26" fmla="*/ 3144634 h 5463886"/>
                <a:gd name="connsiteX27" fmla="*/ 5081154 w 5081154"/>
                <a:gd name="connsiteY27" fmla="*/ 3167496 h 5463886"/>
                <a:gd name="connsiteX28" fmla="*/ 5043920 w 5081154"/>
                <a:gd name="connsiteY28" fmla="*/ 3209404 h 5463886"/>
                <a:gd name="connsiteX29" fmla="*/ 5060372 w 5081154"/>
                <a:gd name="connsiteY29" fmla="*/ 3261014 h 5463886"/>
                <a:gd name="connsiteX30" fmla="*/ 5056562 w 5081154"/>
                <a:gd name="connsiteY30" fmla="*/ 3310024 h 5463886"/>
                <a:gd name="connsiteX31" fmla="*/ 4954731 w 5081154"/>
                <a:gd name="connsiteY31" fmla="*/ 3466061 h 5463886"/>
                <a:gd name="connsiteX32" fmla="*/ 4748645 w 5081154"/>
                <a:gd name="connsiteY32" fmla="*/ 3354532 h 5463886"/>
                <a:gd name="connsiteX33" fmla="*/ 4665518 w 5081154"/>
                <a:gd name="connsiteY33" fmla="*/ 3406486 h 5463886"/>
                <a:gd name="connsiteX34" fmla="*/ 4623954 w 5081154"/>
                <a:gd name="connsiteY34" fmla="*/ 3678209 h 5463886"/>
                <a:gd name="connsiteX35" fmla="*/ 4470861 w 5081154"/>
                <a:gd name="connsiteY35" fmla="*/ 3823855 h 5463886"/>
                <a:gd name="connsiteX36" fmla="*/ 4226155 w 5081154"/>
                <a:gd name="connsiteY36" fmla="*/ 3898669 h 5463886"/>
                <a:gd name="connsiteX37" fmla="*/ 4137313 w 5081154"/>
                <a:gd name="connsiteY37" fmla="*/ 3964825 h 5463886"/>
                <a:gd name="connsiteX38" fmla="*/ 4052281 w 5081154"/>
                <a:gd name="connsiteY38" fmla="*/ 3984567 h 5463886"/>
                <a:gd name="connsiteX39" fmla="*/ 3954260 w 5081154"/>
                <a:gd name="connsiteY39" fmla="*/ 4081894 h 5463886"/>
                <a:gd name="connsiteX40" fmla="*/ 3903864 w 5081154"/>
                <a:gd name="connsiteY40" fmla="*/ 4169179 h 5463886"/>
                <a:gd name="connsiteX41" fmla="*/ 4042063 w 5081154"/>
                <a:gd name="connsiteY41" fmla="*/ 4383232 h 5463886"/>
                <a:gd name="connsiteX42" fmla="*/ 4083800 w 5081154"/>
                <a:gd name="connsiteY42" fmla="*/ 4403839 h 5463886"/>
                <a:gd name="connsiteX43" fmla="*/ 4167793 w 5081154"/>
                <a:gd name="connsiteY43" fmla="*/ 4559877 h 5463886"/>
                <a:gd name="connsiteX44" fmla="*/ 4083627 w 5081154"/>
                <a:gd name="connsiteY44" fmla="*/ 4736523 h 5463886"/>
                <a:gd name="connsiteX45" fmla="*/ 4076007 w 5081154"/>
                <a:gd name="connsiteY45" fmla="*/ 4806315 h 5463886"/>
                <a:gd name="connsiteX46" fmla="*/ 4163810 w 5081154"/>
                <a:gd name="connsiteY46" fmla="*/ 4792459 h 5463886"/>
                <a:gd name="connsiteX47" fmla="*/ 4229965 w 5081154"/>
                <a:gd name="connsiteY47" fmla="*/ 4811164 h 5463886"/>
                <a:gd name="connsiteX48" fmla="*/ 4264082 w 5081154"/>
                <a:gd name="connsiteY48" fmla="*/ 4915246 h 5463886"/>
                <a:gd name="connsiteX49" fmla="*/ 4161732 w 5081154"/>
                <a:gd name="connsiteY49" fmla="*/ 5220220 h 5463886"/>
                <a:gd name="connsiteX50" fmla="*/ 3933305 w 5081154"/>
                <a:gd name="connsiteY50" fmla="*/ 5033010 h 5463886"/>
                <a:gd name="connsiteX51" fmla="*/ 3973830 w 5081154"/>
                <a:gd name="connsiteY51" fmla="*/ 4984000 h 5463886"/>
                <a:gd name="connsiteX52" fmla="*/ 3927763 w 5081154"/>
                <a:gd name="connsiteY52" fmla="*/ 4944341 h 5463886"/>
                <a:gd name="connsiteX53" fmla="*/ 3918238 w 5081154"/>
                <a:gd name="connsiteY53" fmla="*/ 4871605 h 5463886"/>
                <a:gd name="connsiteX54" fmla="*/ 3747135 w 5081154"/>
                <a:gd name="connsiteY54" fmla="*/ 4868661 h 5463886"/>
                <a:gd name="connsiteX55" fmla="*/ 3639415 w 5081154"/>
                <a:gd name="connsiteY55" fmla="*/ 4943475 h 5463886"/>
                <a:gd name="connsiteX56" fmla="*/ 3554556 w 5081154"/>
                <a:gd name="connsiteY56" fmla="*/ 4831946 h 5463886"/>
                <a:gd name="connsiteX57" fmla="*/ 3350548 w 5081154"/>
                <a:gd name="connsiteY57" fmla="*/ 4843203 h 5463886"/>
                <a:gd name="connsiteX58" fmla="*/ 3354358 w 5081154"/>
                <a:gd name="connsiteY58" fmla="*/ 4745182 h 5463886"/>
                <a:gd name="connsiteX59" fmla="*/ 3252181 w 5081154"/>
                <a:gd name="connsiteY59" fmla="*/ 4815840 h 5463886"/>
                <a:gd name="connsiteX60" fmla="*/ 3286298 w 5081154"/>
                <a:gd name="connsiteY60" fmla="*/ 4947285 h 5463886"/>
                <a:gd name="connsiteX61" fmla="*/ 3028430 w 5081154"/>
                <a:gd name="connsiteY61" fmla="*/ 4937239 h 5463886"/>
                <a:gd name="connsiteX62" fmla="*/ 2913091 w 5081154"/>
                <a:gd name="connsiteY62" fmla="*/ 4993005 h 5463886"/>
                <a:gd name="connsiteX63" fmla="*/ 2674273 w 5081154"/>
                <a:gd name="connsiteY63" fmla="*/ 4985212 h 5463886"/>
                <a:gd name="connsiteX64" fmla="*/ 2600325 w 5081154"/>
                <a:gd name="connsiteY64" fmla="*/ 5098126 h 5463886"/>
                <a:gd name="connsiteX65" fmla="*/ 2441863 w 5081154"/>
                <a:gd name="connsiteY65" fmla="*/ 5120986 h 5463886"/>
                <a:gd name="connsiteX66" fmla="*/ 2460740 w 5081154"/>
                <a:gd name="connsiteY66" fmla="*/ 5102974 h 5463886"/>
                <a:gd name="connsiteX67" fmla="*/ 2391987 w 5081154"/>
                <a:gd name="connsiteY67" fmla="*/ 5215544 h 5463886"/>
                <a:gd name="connsiteX68" fmla="*/ 2335010 w 5081154"/>
                <a:gd name="connsiteY68" fmla="*/ 5232514 h 5463886"/>
                <a:gd name="connsiteX69" fmla="*/ 2242358 w 5081154"/>
                <a:gd name="connsiteY69" fmla="*/ 5292090 h 5463886"/>
                <a:gd name="connsiteX70" fmla="*/ 2211185 w 5081154"/>
                <a:gd name="connsiteY70" fmla="*/ 5253469 h 5463886"/>
                <a:gd name="connsiteX71" fmla="*/ 2114030 w 5081154"/>
                <a:gd name="connsiteY71" fmla="*/ 5285854 h 5463886"/>
                <a:gd name="connsiteX72" fmla="*/ 1948641 w 5081154"/>
                <a:gd name="connsiteY72" fmla="*/ 5300749 h 5463886"/>
                <a:gd name="connsiteX73" fmla="*/ 1870363 w 5081154"/>
                <a:gd name="connsiteY73" fmla="*/ 5069032 h 5463886"/>
                <a:gd name="connsiteX74" fmla="*/ 1766454 w 5081154"/>
                <a:gd name="connsiteY74" fmla="*/ 5079423 h 5463886"/>
                <a:gd name="connsiteX75" fmla="*/ 1610590 w 5081154"/>
                <a:gd name="connsiteY75" fmla="*/ 4944341 h 5463886"/>
                <a:gd name="connsiteX76" fmla="*/ 1527463 w 5081154"/>
                <a:gd name="connsiteY76" fmla="*/ 5017077 h 5463886"/>
                <a:gd name="connsiteX77" fmla="*/ 1465118 w 5081154"/>
                <a:gd name="connsiteY77" fmla="*/ 5048250 h 5463886"/>
                <a:gd name="connsiteX78" fmla="*/ 1361209 w 5081154"/>
                <a:gd name="connsiteY78" fmla="*/ 5027468 h 5463886"/>
                <a:gd name="connsiteX79" fmla="*/ 1392381 w 5081154"/>
                <a:gd name="connsiteY79" fmla="*/ 5193723 h 5463886"/>
                <a:gd name="connsiteX80" fmla="*/ 1340427 w 5081154"/>
                <a:gd name="connsiteY80" fmla="*/ 5318414 h 5463886"/>
                <a:gd name="connsiteX81" fmla="*/ 1153390 w 5081154"/>
                <a:gd name="connsiteY81" fmla="*/ 5463886 h 5463886"/>
                <a:gd name="connsiteX82" fmla="*/ 1049481 w 5081154"/>
                <a:gd name="connsiteY82" fmla="*/ 5453496 h 5463886"/>
                <a:gd name="connsiteX83" fmla="*/ 1143000 w 5081154"/>
                <a:gd name="connsiteY83" fmla="*/ 5276850 h 5463886"/>
                <a:gd name="connsiteX84" fmla="*/ 997527 w 5081154"/>
                <a:gd name="connsiteY84" fmla="*/ 5339196 h 5463886"/>
                <a:gd name="connsiteX85" fmla="*/ 955963 w 5081154"/>
                <a:gd name="connsiteY85" fmla="*/ 5224896 h 5463886"/>
                <a:gd name="connsiteX86" fmla="*/ 997527 w 5081154"/>
                <a:gd name="connsiteY86" fmla="*/ 5152159 h 5463886"/>
                <a:gd name="connsiteX87" fmla="*/ 924790 w 5081154"/>
                <a:gd name="connsiteY87" fmla="*/ 5110596 h 5463886"/>
                <a:gd name="connsiteX88" fmla="*/ 862445 w 5081154"/>
                <a:gd name="connsiteY88" fmla="*/ 5058641 h 5463886"/>
                <a:gd name="connsiteX89" fmla="*/ 779318 w 5081154"/>
                <a:gd name="connsiteY89" fmla="*/ 5006686 h 5463886"/>
                <a:gd name="connsiteX90" fmla="*/ 675409 w 5081154"/>
                <a:gd name="connsiteY90" fmla="*/ 4892386 h 5463886"/>
                <a:gd name="connsiteX91" fmla="*/ 602672 w 5081154"/>
                <a:gd name="connsiteY91" fmla="*/ 5027468 h 5463886"/>
                <a:gd name="connsiteX92" fmla="*/ 415636 w 5081154"/>
                <a:gd name="connsiteY92" fmla="*/ 5027468 h 5463886"/>
                <a:gd name="connsiteX93" fmla="*/ 353290 w 5081154"/>
                <a:gd name="connsiteY93" fmla="*/ 4965123 h 5463886"/>
                <a:gd name="connsiteX94" fmla="*/ 488372 w 5081154"/>
                <a:gd name="connsiteY94" fmla="*/ 4892386 h 5463886"/>
                <a:gd name="connsiteX95" fmla="*/ 633845 w 5081154"/>
                <a:gd name="connsiteY95" fmla="*/ 4902777 h 5463886"/>
                <a:gd name="connsiteX96" fmla="*/ 748145 w 5081154"/>
                <a:gd name="connsiteY96" fmla="*/ 4798868 h 5463886"/>
                <a:gd name="connsiteX97" fmla="*/ 852054 w 5081154"/>
                <a:gd name="connsiteY97" fmla="*/ 4830041 h 5463886"/>
                <a:gd name="connsiteX98" fmla="*/ 955963 w 5081154"/>
                <a:gd name="connsiteY98" fmla="*/ 4788477 h 5463886"/>
                <a:gd name="connsiteX99" fmla="*/ 976745 w 5081154"/>
                <a:gd name="connsiteY99" fmla="*/ 4861214 h 5463886"/>
                <a:gd name="connsiteX100" fmla="*/ 1039090 w 5081154"/>
                <a:gd name="connsiteY100" fmla="*/ 4694959 h 5463886"/>
                <a:gd name="connsiteX101" fmla="*/ 966354 w 5081154"/>
                <a:gd name="connsiteY101" fmla="*/ 4622223 h 5463886"/>
                <a:gd name="connsiteX102" fmla="*/ 1039090 w 5081154"/>
                <a:gd name="connsiteY102" fmla="*/ 4539096 h 5463886"/>
                <a:gd name="connsiteX103" fmla="*/ 976745 w 5081154"/>
                <a:gd name="connsiteY103" fmla="*/ 4435186 h 5463886"/>
                <a:gd name="connsiteX104" fmla="*/ 997527 w 5081154"/>
                <a:gd name="connsiteY104" fmla="*/ 4341668 h 5463886"/>
                <a:gd name="connsiteX105" fmla="*/ 1028700 w 5081154"/>
                <a:gd name="connsiteY105" fmla="*/ 4102677 h 5463886"/>
                <a:gd name="connsiteX106" fmla="*/ 935181 w 5081154"/>
                <a:gd name="connsiteY106" fmla="*/ 3676650 h 5463886"/>
                <a:gd name="connsiteX107" fmla="*/ 987136 w 5081154"/>
                <a:gd name="connsiteY107" fmla="*/ 3531177 h 5463886"/>
                <a:gd name="connsiteX108" fmla="*/ 1080654 w 5081154"/>
                <a:gd name="connsiteY108" fmla="*/ 3479223 h 5463886"/>
                <a:gd name="connsiteX109" fmla="*/ 1101436 w 5081154"/>
                <a:gd name="connsiteY109" fmla="*/ 3520786 h 5463886"/>
                <a:gd name="connsiteX110" fmla="*/ 1246909 w 5081154"/>
                <a:gd name="connsiteY110" fmla="*/ 3406486 h 5463886"/>
                <a:gd name="connsiteX111" fmla="*/ 1288472 w 5081154"/>
                <a:gd name="connsiteY111" fmla="*/ 3240232 h 5463886"/>
                <a:gd name="connsiteX112" fmla="*/ 1236518 w 5081154"/>
                <a:gd name="connsiteY112" fmla="*/ 3125932 h 5463886"/>
                <a:gd name="connsiteX113" fmla="*/ 1340427 w 5081154"/>
                <a:gd name="connsiteY113" fmla="*/ 3157105 h 5463886"/>
                <a:gd name="connsiteX114" fmla="*/ 1444336 w 5081154"/>
                <a:gd name="connsiteY114" fmla="*/ 3157105 h 5463886"/>
                <a:gd name="connsiteX115" fmla="*/ 1465118 w 5081154"/>
                <a:gd name="connsiteY115" fmla="*/ 3136323 h 5463886"/>
                <a:gd name="connsiteX116" fmla="*/ 1413163 w 5081154"/>
                <a:gd name="connsiteY116" fmla="*/ 2990850 h 5463886"/>
                <a:gd name="connsiteX117" fmla="*/ 1454727 w 5081154"/>
                <a:gd name="connsiteY117" fmla="*/ 2793423 h 5463886"/>
                <a:gd name="connsiteX118" fmla="*/ 1371600 w 5081154"/>
                <a:gd name="connsiteY118" fmla="*/ 2575214 h 5463886"/>
                <a:gd name="connsiteX119" fmla="*/ 1267690 w 5081154"/>
                <a:gd name="connsiteY119" fmla="*/ 2564823 h 5463886"/>
                <a:gd name="connsiteX120" fmla="*/ 1205345 w 5081154"/>
                <a:gd name="connsiteY120" fmla="*/ 2450523 h 5463886"/>
                <a:gd name="connsiteX121" fmla="*/ 1278081 w 5081154"/>
                <a:gd name="connsiteY121" fmla="*/ 2346614 h 5463886"/>
                <a:gd name="connsiteX122" fmla="*/ 1132609 w 5081154"/>
                <a:gd name="connsiteY122" fmla="*/ 2211532 h 5463886"/>
                <a:gd name="connsiteX123" fmla="*/ 1132609 w 5081154"/>
                <a:gd name="connsiteY123" fmla="*/ 2086841 h 5463886"/>
                <a:gd name="connsiteX124" fmla="*/ 1132609 w 5081154"/>
                <a:gd name="connsiteY124" fmla="*/ 2086841 h 5463886"/>
                <a:gd name="connsiteX125" fmla="*/ 1163781 w 5081154"/>
                <a:gd name="connsiteY125" fmla="*/ 1962150 h 5463886"/>
                <a:gd name="connsiteX126" fmla="*/ 1132609 w 5081154"/>
                <a:gd name="connsiteY126" fmla="*/ 1879023 h 5463886"/>
                <a:gd name="connsiteX127" fmla="*/ 1132609 w 5081154"/>
                <a:gd name="connsiteY127" fmla="*/ 1785505 h 5463886"/>
                <a:gd name="connsiteX128" fmla="*/ 1070263 w 5081154"/>
                <a:gd name="connsiteY128" fmla="*/ 1754332 h 5463886"/>
                <a:gd name="connsiteX129" fmla="*/ 955963 w 5081154"/>
                <a:gd name="connsiteY129" fmla="*/ 1816677 h 5463886"/>
                <a:gd name="connsiteX130" fmla="*/ 914400 w 5081154"/>
                <a:gd name="connsiteY130" fmla="*/ 1650423 h 5463886"/>
                <a:gd name="connsiteX131" fmla="*/ 841663 w 5081154"/>
                <a:gd name="connsiteY131" fmla="*/ 1421823 h 5463886"/>
                <a:gd name="connsiteX132" fmla="*/ 654627 w 5081154"/>
                <a:gd name="connsiteY132" fmla="*/ 1328305 h 5463886"/>
                <a:gd name="connsiteX133" fmla="*/ 342900 w 5081154"/>
                <a:gd name="connsiteY133" fmla="*/ 1307523 h 5463886"/>
                <a:gd name="connsiteX134" fmla="*/ 394854 w 5081154"/>
                <a:gd name="connsiteY134" fmla="*/ 1473777 h 5463886"/>
                <a:gd name="connsiteX135" fmla="*/ 270163 w 5081154"/>
                <a:gd name="connsiteY135" fmla="*/ 1546514 h 5463886"/>
                <a:gd name="connsiteX136" fmla="*/ 51954 w 5081154"/>
                <a:gd name="connsiteY136" fmla="*/ 1619250 h 5463886"/>
                <a:gd name="connsiteX137" fmla="*/ 114300 w 5081154"/>
                <a:gd name="connsiteY137" fmla="*/ 1359477 h 5463886"/>
                <a:gd name="connsiteX138" fmla="*/ 10390 w 5081154"/>
                <a:gd name="connsiteY138" fmla="*/ 1099705 h 5463886"/>
                <a:gd name="connsiteX139" fmla="*/ 0 w 5081154"/>
                <a:gd name="connsiteY139" fmla="*/ 798368 h 5463886"/>
                <a:gd name="connsiteX140" fmla="*/ 270163 w 5081154"/>
                <a:gd name="connsiteY140" fmla="*/ 673677 h 5463886"/>
                <a:gd name="connsiteX141" fmla="*/ 571500 w 5081154"/>
                <a:gd name="connsiteY141" fmla="*/ 746414 h 5463886"/>
                <a:gd name="connsiteX142" fmla="*/ 571500 w 5081154"/>
                <a:gd name="connsiteY142" fmla="*/ 538596 h 5463886"/>
                <a:gd name="connsiteX143" fmla="*/ 852054 w 5081154"/>
                <a:gd name="connsiteY143" fmla="*/ 226868 h 5463886"/>
                <a:gd name="connsiteX144" fmla="*/ 1111827 w 5081154"/>
                <a:gd name="connsiteY144" fmla="*/ 112568 h 5463886"/>
                <a:gd name="connsiteX145" fmla="*/ 1211060 w 5081154"/>
                <a:gd name="connsiteY145" fmla="*/ 0 h 5463886"/>
                <a:gd name="connsiteX146" fmla="*/ 1289165 w 5081154"/>
                <a:gd name="connsiteY146" fmla="*/ 31864 h 5463886"/>
                <a:gd name="connsiteX147" fmla="*/ 1325360 w 5081154"/>
                <a:gd name="connsiteY147" fmla="*/ 79489 h 5463886"/>
                <a:gd name="connsiteX148" fmla="*/ 1432040 w 5081154"/>
                <a:gd name="connsiteY148" fmla="*/ 129019 h 5463886"/>
                <a:gd name="connsiteX149" fmla="*/ 1492480 w 5081154"/>
                <a:gd name="connsiteY149" fmla="*/ 233796 h 5463886"/>
                <a:gd name="connsiteX150" fmla="*/ 1489190 w 5081154"/>
                <a:gd name="connsiteY150" fmla="*/ 285229 h 5463886"/>
                <a:gd name="connsiteX151" fmla="*/ 1694930 w 5081154"/>
                <a:gd name="connsiteY151" fmla="*/ 393814 h 5463886"/>
                <a:gd name="connsiteX152" fmla="*/ 1694930 w 5081154"/>
                <a:gd name="connsiteY152" fmla="*/ 523354 h 5463886"/>
                <a:gd name="connsiteX153" fmla="*/ 1710516 w 5081154"/>
                <a:gd name="connsiteY153" fmla="*/ 585874 h 5463886"/>
                <a:gd name="connsiteX154" fmla="*/ 1769225 w 5081154"/>
                <a:gd name="connsiteY154" fmla="*/ 576694 h 5463886"/>
                <a:gd name="connsiteX155" fmla="*/ 1803515 w 5081154"/>
                <a:gd name="connsiteY155" fmla="*/ 618604 h 5463886"/>
                <a:gd name="connsiteX156" fmla="*/ 1830185 w 5081154"/>
                <a:gd name="connsiteY156" fmla="*/ 559549 h 5463886"/>
                <a:gd name="connsiteX157" fmla="*/ 1921625 w 5081154"/>
                <a:gd name="connsiteY157" fmla="*/ 570979 h 5463886"/>
                <a:gd name="connsiteX158" fmla="*/ 1948295 w 5081154"/>
                <a:gd name="connsiteY158" fmla="*/ 511924 h 5463886"/>
                <a:gd name="connsiteX159" fmla="*/ 1870190 w 5081154"/>
                <a:gd name="connsiteY159" fmla="*/ 470014 h 5463886"/>
                <a:gd name="connsiteX160" fmla="*/ 1820660 w 5081154"/>
                <a:gd name="connsiteY160" fmla="*/ 388099 h 5463886"/>
                <a:gd name="connsiteX161" fmla="*/ 1836593 w 5081154"/>
                <a:gd name="connsiteY161" fmla="*/ 347749 h 5463886"/>
                <a:gd name="connsiteX162" fmla="*/ 1976870 w 5081154"/>
                <a:gd name="connsiteY162" fmla="*/ 315709 h 5463886"/>
                <a:gd name="connsiteX163" fmla="*/ 2009255 w 5081154"/>
                <a:gd name="connsiteY163" fmla="*/ 344284 h 5463886"/>
                <a:gd name="connsiteX164" fmla="*/ 2070215 w 5081154"/>
                <a:gd name="connsiteY164" fmla="*/ 344284 h 5463886"/>
                <a:gd name="connsiteX165" fmla="*/ 2098790 w 5081154"/>
                <a:gd name="connsiteY165" fmla="*/ 382384 h 5463886"/>
                <a:gd name="connsiteX166" fmla="*/ 2138795 w 5081154"/>
                <a:gd name="connsiteY166" fmla="*/ 361429 h 5463886"/>
                <a:gd name="connsiteX167" fmla="*/ 2176895 w 5081154"/>
                <a:gd name="connsiteY167" fmla="*/ 384289 h 5463886"/>
                <a:gd name="connsiteX168" fmla="*/ 2235950 w 5081154"/>
                <a:gd name="connsiteY168" fmla="*/ 386194 h 5463886"/>
                <a:gd name="connsiteX169" fmla="*/ 2272145 w 5081154"/>
                <a:gd name="connsiteY169" fmla="*/ 441439 h 5463886"/>
                <a:gd name="connsiteX170" fmla="*/ 2278380 w 5081154"/>
                <a:gd name="connsiteY170" fmla="*/ 529936 h 5463886"/>
                <a:gd name="connsiteX171" fmla="*/ 2321675 w 5081154"/>
                <a:gd name="connsiteY171" fmla="*/ 500494 h 5463886"/>
                <a:gd name="connsiteX172" fmla="*/ 2371205 w 5081154"/>
                <a:gd name="connsiteY172" fmla="*/ 523354 h 5463886"/>
                <a:gd name="connsiteX173" fmla="*/ 2401685 w 5081154"/>
                <a:gd name="connsiteY173" fmla="*/ 403339 h 5463886"/>
                <a:gd name="connsiteX174" fmla="*/ 2375015 w 5081154"/>
                <a:gd name="connsiteY174" fmla="*/ 235699 h 5463886"/>
                <a:gd name="connsiteX175" fmla="*/ 2392160 w 5081154"/>
                <a:gd name="connsiteY175" fmla="*/ 176644 h 5463886"/>
                <a:gd name="connsiteX176" fmla="*/ 2543001 w 5081154"/>
                <a:gd name="connsiteY176" fmla="*/ 128501 h 5463886"/>
                <a:gd name="connsiteX177" fmla="*/ 2580755 w 5081154"/>
                <a:gd name="connsiteY177" fmla="*/ 163309 h 5463886"/>
                <a:gd name="connsiteX178" fmla="*/ 2573135 w 5081154"/>
                <a:gd name="connsiteY178" fmla="*/ 266179 h 5463886"/>
                <a:gd name="connsiteX179" fmla="*/ 2628380 w 5081154"/>
                <a:gd name="connsiteY179" fmla="*/ 292849 h 5463886"/>
                <a:gd name="connsiteX180" fmla="*/ 2667519 w 5081154"/>
                <a:gd name="connsiteY180" fmla="*/ 355369 h 5463886"/>
                <a:gd name="connsiteX181" fmla="*/ 2662670 w 5081154"/>
                <a:gd name="connsiteY181" fmla="*/ 353809 h 5463886"/>
                <a:gd name="connsiteX182" fmla="*/ 2943398 w 5081154"/>
                <a:gd name="connsiteY182" fmla="*/ 307051 h 5463886"/>
                <a:gd name="connsiteX183" fmla="*/ 2978900 w 5081154"/>
                <a:gd name="connsiteY183" fmla="*/ 344284 h 5463886"/>
                <a:gd name="connsiteX184" fmla="*/ 3076055 w 5081154"/>
                <a:gd name="connsiteY184" fmla="*/ 290944 h 5463886"/>
                <a:gd name="connsiteX185" fmla="*/ 3125585 w 5081154"/>
                <a:gd name="connsiteY185" fmla="*/ 351904 h 5463886"/>
                <a:gd name="connsiteX186" fmla="*/ 3125585 w 5081154"/>
                <a:gd name="connsiteY186" fmla="*/ 416674 h 5463886"/>
                <a:gd name="connsiteX187" fmla="*/ 3265170 w 5081154"/>
                <a:gd name="connsiteY187" fmla="*/ 480233 h 5463886"/>
                <a:gd name="connsiteX188" fmla="*/ 3287510 w 5081154"/>
                <a:gd name="connsiteY188" fmla="*/ 538594 h 5463886"/>
                <a:gd name="connsiteX189" fmla="*/ 3247678 w 5081154"/>
                <a:gd name="connsiteY189" fmla="*/ 571500 h 5463886"/>
                <a:gd name="connsiteX190" fmla="*/ 3358861 w 5081154"/>
                <a:gd name="connsiteY190" fmla="*/ 710219 h 5463886"/>
                <a:gd name="connsiteX191" fmla="*/ 3359900 w 5081154"/>
                <a:gd name="connsiteY191" fmla="*/ 828154 h 5463886"/>
                <a:gd name="connsiteX192" fmla="*/ 3411335 w 5081154"/>
                <a:gd name="connsiteY192" fmla="*/ 860539 h 5463886"/>
                <a:gd name="connsiteX193" fmla="*/ 3436446 w 5081154"/>
                <a:gd name="connsiteY193" fmla="*/ 919422 h 5463886"/>
                <a:gd name="connsiteX194" fmla="*/ 3647209 w 5081154"/>
                <a:gd name="connsiteY194" fmla="*/ 1037359 h 5463886"/>
                <a:gd name="connsiteX195" fmla="*/ 3643745 w 5081154"/>
                <a:gd name="connsiteY195" fmla="*/ 1098664 h 5463886"/>
                <a:gd name="connsiteX196" fmla="*/ 3706783 w 5081154"/>
                <a:gd name="connsiteY196" fmla="*/ 1141095 h 5463886"/>
                <a:gd name="connsiteX0" fmla="*/ 3706783 w 5081154"/>
                <a:gd name="connsiteY0" fmla="*/ 1141095 h 5463886"/>
                <a:gd name="connsiteX1" fmla="*/ 3647209 w 5081154"/>
                <a:gd name="connsiteY1" fmla="*/ 1276350 h 5463886"/>
                <a:gd name="connsiteX2" fmla="*/ 3633874 w 5081154"/>
                <a:gd name="connsiteY2" fmla="*/ 1352723 h 5463886"/>
                <a:gd name="connsiteX3" fmla="*/ 3566852 w 5081154"/>
                <a:gd name="connsiteY3" fmla="*/ 1411605 h 5463886"/>
                <a:gd name="connsiteX4" fmla="*/ 3595254 w 5081154"/>
                <a:gd name="connsiteY4" fmla="*/ 1494559 h 5463886"/>
                <a:gd name="connsiteX5" fmla="*/ 3678381 w 5081154"/>
                <a:gd name="connsiteY5" fmla="*/ 1525732 h 5463886"/>
                <a:gd name="connsiteX6" fmla="*/ 3688772 w 5081154"/>
                <a:gd name="connsiteY6" fmla="*/ 1640032 h 5463886"/>
                <a:gd name="connsiteX7" fmla="*/ 3733107 w 5081154"/>
                <a:gd name="connsiteY7" fmla="*/ 1658043 h 5463886"/>
                <a:gd name="connsiteX8" fmla="*/ 3758911 w 5081154"/>
                <a:gd name="connsiteY8" fmla="*/ 1778751 h 5463886"/>
                <a:gd name="connsiteX9" fmla="*/ 3791642 w 5081154"/>
                <a:gd name="connsiteY9" fmla="*/ 1787236 h 5463886"/>
                <a:gd name="connsiteX10" fmla="*/ 3824720 w 5081154"/>
                <a:gd name="connsiteY10" fmla="*/ 1945178 h 5463886"/>
                <a:gd name="connsiteX11" fmla="*/ 3901959 w 5081154"/>
                <a:gd name="connsiteY11" fmla="*/ 1990379 h 5463886"/>
                <a:gd name="connsiteX12" fmla="*/ 3958936 w 5081154"/>
                <a:gd name="connsiteY12" fmla="*/ 2076450 h 5463886"/>
                <a:gd name="connsiteX13" fmla="*/ 4171257 w 5081154"/>
                <a:gd name="connsiteY13" fmla="*/ 2119053 h 5463886"/>
                <a:gd name="connsiteX14" fmla="*/ 4209530 w 5081154"/>
                <a:gd name="connsiteY14" fmla="*/ 2159749 h 5463886"/>
                <a:gd name="connsiteX15" fmla="*/ 4219055 w 5081154"/>
                <a:gd name="connsiteY15" fmla="*/ 2220709 h 5463886"/>
                <a:gd name="connsiteX16" fmla="*/ 4404013 w 5081154"/>
                <a:gd name="connsiteY16" fmla="*/ 2470266 h 5463886"/>
                <a:gd name="connsiteX17" fmla="*/ 4447309 w 5081154"/>
                <a:gd name="connsiteY17" fmla="*/ 2429741 h 5463886"/>
                <a:gd name="connsiteX18" fmla="*/ 4603172 w 5081154"/>
                <a:gd name="connsiteY18" fmla="*/ 2575214 h 5463886"/>
                <a:gd name="connsiteX19" fmla="*/ 4603172 w 5081154"/>
                <a:gd name="connsiteY19" fmla="*/ 2658341 h 5463886"/>
                <a:gd name="connsiteX20" fmla="*/ 4711584 w 5081154"/>
                <a:gd name="connsiteY20" fmla="*/ 2760345 h 5463886"/>
                <a:gd name="connsiteX21" fmla="*/ 4777220 w 5081154"/>
                <a:gd name="connsiteY21" fmla="*/ 2723629 h 5463886"/>
                <a:gd name="connsiteX22" fmla="*/ 4831772 w 5081154"/>
                <a:gd name="connsiteY22" fmla="*/ 2741468 h 5463886"/>
                <a:gd name="connsiteX23" fmla="*/ 4897755 w 5081154"/>
                <a:gd name="connsiteY23" fmla="*/ 2862522 h 5463886"/>
                <a:gd name="connsiteX24" fmla="*/ 4966854 w 5081154"/>
                <a:gd name="connsiteY24" fmla="*/ 2868237 h 5463886"/>
                <a:gd name="connsiteX25" fmla="*/ 5062277 w 5081154"/>
                <a:gd name="connsiteY25" fmla="*/ 3052156 h 5463886"/>
                <a:gd name="connsiteX26" fmla="*/ 5034395 w 5081154"/>
                <a:gd name="connsiteY26" fmla="*/ 3144634 h 5463886"/>
                <a:gd name="connsiteX27" fmla="*/ 5081154 w 5081154"/>
                <a:gd name="connsiteY27" fmla="*/ 3167496 h 5463886"/>
                <a:gd name="connsiteX28" fmla="*/ 5043920 w 5081154"/>
                <a:gd name="connsiteY28" fmla="*/ 3209404 h 5463886"/>
                <a:gd name="connsiteX29" fmla="*/ 5060372 w 5081154"/>
                <a:gd name="connsiteY29" fmla="*/ 3261014 h 5463886"/>
                <a:gd name="connsiteX30" fmla="*/ 5056562 w 5081154"/>
                <a:gd name="connsiteY30" fmla="*/ 3310024 h 5463886"/>
                <a:gd name="connsiteX31" fmla="*/ 4954731 w 5081154"/>
                <a:gd name="connsiteY31" fmla="*/ 3466061 h 5463886"/>
                <a:gd name="connsiteX32" fmla="*/ 4748645 w 5081154"/>
                <a:gd name="connsiteY32" fmla="*/ 3354532 h 5463886"/>
                <a:gd name="connsiteX33" fmla="*/ 4665518 w 5081154"/>
                <a:gd name="connsiteY33" fmla="*/ 3406486 h 5463886"/>
                <a:gd name="connsiteX34" fmla="*/ 4623954 w 5081154"/>
                <a:gd name="connsiteY34" fmla="*/ 3678209 h 5463886"/>
                <a:gd name="connsiteX35" fmla="*/ 4470861 w 5081154"/>
                <a:gd name="connsiteY35" fmla="*/ 3823855 h 5463886"/>
                <a:gd name="connsiteX36" fmla="*/ 4226155 w 5081154"/>
                <a:gd name="connsiteY36" fmla="*/ 3898669 h 5463886"/>
                <a:gd name="connsiteX37" fmla="*/ 4137313 w 5081154"/>
                <a:gd name="connsiteY37" fmla="*/ 3964825 h 5463886"/>
                <a:gd name="connsiteX38" fmla="*/ 4052281 w 5081154"/>
                <a:gd name="connsiteY38" fmla="*/ 3984567 h 5463886"/>
                <a:gd name="connsiteX39" fmla="*/ 3954260 w 5081154"/>
                <a:gd name="connsiteY39" fmla="*/ 4081894 h 5463886"/>
                <a:gd name="connsiteX40" fmla="*/ 3903864 w 5081154"/>
                <a:gd name="connsiteY40" fmla="*/ 4169179 h 5463886"/>
                <a:gd name="connsiteX41" fmla="*/ 4042063 w 5081154"/>
                <a:gd name="connsiteY41" fmla="*/ 4383232 h 5463886"/>
                <a:gd name="connsiteX42" fmla="*/ 4083800 w 5081154"/>
                <a:gd name="connsiteY42" fmla="*/ 4403839 h 5463886"/>
                <a:gd name="connsiteX43" fmla="*/ 4167793 w 5081154"/>
                <a:gd name="connsiteY43" fmla="*/ 4559877 h 5463886"/>
                <a:gd name="connsiteX44" fmla="*/ 4083627 w 5081154"/>
                <a:gd name="connsiteY44" fmla="*/ 4736523 h 5463886"/>
                <a:gd name="connsiteX45" fmla="*/ 4076007 w 5081154"/>
                <a:gd name="connsiteY45" fmla="*/ 4806315 h 5463886"/>
                <a:gd name="connsiteX46" fmla="*/ 4163810 w 5081154"/>
                <a:gd name="connsiteY46" fmla="*/ 4792459 h 5463886"/>
                <a:gd name="connsiteX47" fmla="*/ 4229965 w 5081154"/>
                <a:gd name="connsiteY47" fmla="*/ 4811164 h 5463886"/>
                <a:gd name="connsiteX48" fmla="*/ 4264082 w 5081154"/>
                <a:gd name="connsiteY48" fmla="*/ 4915246 h 5463886"/>
                <a:gd name="connsiteX49" fmla="*/ 4161732 w 5081154"/>
                <a:gd name="connsiteY49" fmla="*/ 5220220 h 5463886"/>
                <a:gd name="connsiteX50" fmla="*/ 3933305 w 5081154"/>
                <a:gd name="connsiteY50" fmla="*/ 5033010 h 5463886"/>
                <a:gd name="connsiteX51" fmla="*/ 3973830 w 5081154"/>
                <a:gd name="connsiteY51" fmla="*/ 4984000 h 5463886"/>
                <a:gd name="connsiteX52" fmla="*/ 3927763 w 5081154"/>
                <a:gd name="connsiteY52" fmla="*/ 4944341 h 5463886"/>
                <a:gd name="connsiteX53" fmla="*/ 3918238 w 5081154"/>
                <a:gd name="connsiteY53" fmla="*/ 4871605 h 5463886"/>
                <a:gd name="connsiteX54" fmla="*/ 3747135 w 5081154"/>
                <a:gd name="connsiteY54" fmla="*/ 4868661 h 5463886"/>
                <a:gd name="connsiteX55" fmla="*/ 3639415 w 5081154"/>
                <a:gd name="connsiteY55" fmla="*/ 4943475 h 5463886"/>
                <a:gd name="connsiteX56" fmla="*/ 3554556 w 5081154"/>
                <a:gd name="connsiteY56" fmla="*/ 4831946 h 5463886"/>
                <a:gd name="connsiteX57" fmla="*/ 3350548 w 5081154"/>
                <a:gd name="connsiteY57" fmla="*/ 4843203 h 5463886"/>
                <a:gd name="connsiteX58" fmla="*/ 3354358 w 5081154"/>
                <a:gd name="connsiteY58" fmla="*/ 4745182 h 5463886"/>
                <a:gd name="connsiteX59" fmla="*/ 3252181 w 5081154"/>
                <a:gd name="connsiteY59" fmla="*/ 4815840 h 5463886"/>
                <a:gd name="connsiteX60" fmla="*/ 3286298 w 5081154"/>
                <a:gd name="connsiteY60" fmla="*/ 4947285 h 5463886"/>
                <a:gd name="connsiteX61" fmla="*/ 3028430 w 5081154"/>
                <a:gd name="connsiteY61" fmla="*/ 4937239 h 5463886"/>
                <a:gd name="connsiteX62" fmla="*/ 2913091 w 5081154"/>
                <a:gd name="connsiteY62" fmla="*/ 4993005 h 5463886"/>
                <a:gd name="connsiteX63" fmla="*/ 2674273 w 5081154"/>
                <a:gd name="connsiteY63" fmla="*/ 4985212 h 5463886"/>
                <a:gd name="connsiteX64" fmla="*/ 2600325 w 5081154"/>
                <a:gd name="connsiteY64" fmla="*/ 5098126 h 5463886"/>
                <a:gd name="connsiteX65" fmla="*/ 2441863 w 5081154"/>
                <a:gd name="connsiteY65" fmla="*/ 5120986 h 5463886"/>
                <a:gd name="connsiteX66" fmla="*/ 2460740 w 5081154"/>
                <a:gd name="connsiteY66" fmla="*/ 5102974 h 5463886"/>
                <a:gd name="connsiteX67" fmla="*/ 2391987 w 5081154"/>
                <a:gd name="connsiteY67" fmla="*/ 5215544 h 5463886"/>
                <a:gd name="connsiteX68" fmla="*/ 2335010 w 5081154"/>
                <a:gd name="connsiteY68" fmla="*/ 5232514 h 5463886"/>
                <a:gd name="connsiteX69" fmla="*/ 2242358 w 5081154"/>
                <a:gd name="connsiteY69" fmla="*/ 5292090 h 5463886"/>
                <a:gd name="connsiteX70" fmla="*/ 2211185 w 5081154"/>
                <a:gd name="connsiteY70" fmla="*/ 5253469 h 5463886"/>
                <a:gd name="connsiteX71" fmla="*/ 2114030 w 5081154"/>
                <a:gd name="connsiteY71" fmla="*/ 5285854 h 5463886"/>
                <a:gd name="connsiteX72" fmla="*/ 1948641 w 5081154"/>
                <a:gd name="connsiteY72" fmla="*/ 5300749 h 5463886"/>
                <a:gd name="connsiteX73" fmla="*/ 1938770 w 5081154"/>
                <a:gd name="connsiteY73" fmla="*/ 5198224 h 5463886"/>
                <a:gd name="connsiteX74" fmla="*/ 1870363 w 5081154"/>
                <a:gd name="connsiteY74" fmla="*/ 5069032 h 5463886"/>
                <a:gd name="connsiteX75" fmla="*/ 1766454 w 5081154"/>
                <a:gd name="connsiteY75" fmla="*/ 5079423 h 5463886"/>
                <a:gd name="connsiteX76" fmla="*/ 1610590 w 5081154"/>
                <a:gd name="connsiteY76" fmla="*/ 4944341 h 5463886"/>
                <a:gd name="connsiteX77" fmla="*/ 1527463 w 5081154"/>
                <a:gd name="connsiteY77" fmla="*/ 5017077 h 5463886"/>
                <a:gd name="connsiteX78" fmla="*/ 1465118 w 5081154"/>
                <a:gd name="connsiteY78" fmla="*/ 5048250 h 5463886"/>
                <a:gd name="connsiteX79" fmla="*/ 1361209 w 5081154"/>
                <a:gd name="connsiteY79" fmla="*/ 5027468 h 5463886"/>
                <a:gd name="connsiteX80" fmla="*/ 1392381 w 5081154"/>
                <a:gd name="connsiteY80" fmla="*/ 5193723 h 5463886"/>
                <a:gd name="connsiteX81" fmla="*/ 1340427 w 5081154"/>
                <a:gd name="connsiteY81" fmla="*/ 5318414 h 5463886"/>
                <a:gd name="connsiteX82" fmla="*/ 1153390 w 5081154"/>
                <a:gd name="connsiteY82" fmla="*/ 5463886 h 5463886"/>
                <a:gd name="connsiteX83" fmla="*/ 1049481 w 5081154"/>
                <a:gd name="connsiteY83" fmla="*/ 5453496 h 5463886"/>
                <a:gd name="connsiteX84" fmla="*/ 1143000 w 5081154"/>
                <a:gd name="connsiteY84" fmla="*/ 5276850 h 5463886"/>
                <a:gd name="connsiteX85" fmla="*/ 997527 w 5081154"/>
                <a:gd name="connsiteY85" fmla="*/ 5339196 h 5463886"/>
                <a:gd name="connsiteX86" fmla="*/ 955963 w 5081154"/>
                <a:gd name="connsiteY86" fmla="*/ 5224896 h 5463886"/>
                <a:gd name="connsiteX87" fmla="*/ 997527 w 5081154"/>
                <a:gd name="connsiteY87" fmla="*/ 5152159 h 5463886"/>
                <a:gd name="connsiteX88" fmla="*/ 924790 w 5081154"/>
                <a:gd name="connsiteY88" fmla="*/ 5110596 h 5463886"/>
                <a:gd name="connsiteX89" fmla="*/ 862445 w 5081154"/>
                <a:gd name="connsiteY89" fmla="*/ 5058641 h 5463886"/>
                <a:gd name="connsiteX90" fmla="*/ 779318 w 5081154"/>
                <a:gd name="connsiteY90" fmla="*/ 5006686 h 5463886"/>
                <a:gd name="connsiteX91" fmla="*/ 675409 w 5081154"/>
                <a:gd name="connsiteY91" fmla="*/ 4892386 h 5463886"/>
                <a:gd name="connsiteX92" fmla="*/ 602672 w 5081154"/>
                <a:gd name="connsiteY92" fmla="*/ 5027468 h 5463886"/>
                <a:gd name="connsiteX93" fmla="*/ 415636 w 5081154"/>
                <a:gd name="connsiteY93" fmla="*/ 5027468 h 5463886"/>
                <a:gd name="connsiteX94" fmla="*/ 353290 w 5081154"/>
                <a:gd name="connsiteY94" fmla="*/ 4965123 h 5463886"/>
                <a:gd name="connsiteX95" fmla="*/ 488372 w 5081154"/>
                <a:gd name="connsiteY95" fmla="*/ 4892386 h 5463886"/>
                <a:gd name="connsiteX96" fmla="*/ 633845 w 5081154"/>
                <a:gd name="connsiteY96" fmla="*/ 4902777 h 5463886"/>
                <a:gd name="connsiteX97" fmla="*/ 748145 w 5081154"/>
                <a:gd name="connsiteY97" fmla="*/ 4798868 h 5463886"/>
                <a:gd name="connsiteX98" fmla="*/ 852054 w 5081154"/>
                <a:gd name="connsiteY98" fmla="*/ 4830041 h 5463886"/>
                <a:gd name="connsiteX99" fmla="*/ 955963 w 5081154"/>
                <a:gd name="connsiteY99" fmla="*/ 4788477 h 5463886"/>
                <a:gd name="connsiteX100" fmla="*/ 976745 w 5081154"/>
                <a:gd name="connsiteY100" fmla="*/ 4861214 h 5463886"/>
                <a:gd name="connsiteX101" fmla="*/ 1039090 w 5081154"/>
                <a:gd name="connsiteY101" fmla="*/ 4694959 h 5463886"/>
                <a:gd name="connsiteX102" fmla="*/ 966354 w 5081154"/>
                <a:gd name="connsiteY102" fmla="*/ 4622223 h 5463886"/>
                <a:gd name="connsiteX103" fmla="*/ 1039090 w 5081154"/>
                <a:gd name="connsiteY103" fmla="*/ 4539096 h 5463886"/>
                <a:gd name="connsiteX104" fmla="*/ 976745 w 5081154"/>
                <a:gd name="connsiteY104" fmla="*/ 4435186 h 5463886"/>
                <a:gd name="connsiteX105" fmla="*/ 997527 w 5081154"/>
                <a:gd name="connsiteY105" fmla="*/ 4341668 h 5463886"/>
                <a:gd name="connsiteX106" fmla="*/ 1028700 w 5081154"/>
                <a:gd name="connsiteY106" fmla="*/ 4102677 h 5463886"/>
                <a:gd name="connsiteX107" fmla="*/ 935181 w 5081154"/>
                <a:gd name="connsiteY107" fmla="*/ 3676650 h 5463886"/>
                <a:gd name="connsiteX108" fmla="*/ 987136 w 5081154"/>
                <a:gd name="connsiteY108" fmla="*/ 3531177 h 5463886"/>
                <a:gd name="connsiteX109" fmla="*/ 1080654 w 5081154"/>
                <a:gd name="connsiteY109" fmla="*/ 3479223 h 5463886"/>
                <a:gd name="connsiteX110" fmla="*/ 1101436 w 5081154"/>
                <a:gd name="connsiteY110" fmla="*/ 3520786 h 5463886"/>
                <a:gd name="connsiteX111" fmla="*/ 1246909 w 5081154"/>
                <a:gd name="connsiteY111" fmla="*/ 3406486 h 5463886"/>
                <a:gd name="connsiteX112" fmla="*/ 1288472 w 5081154"/>
                <a:gd name="connsiteY112" fmla="*/ 3240232 h 5463886"/>
                <a:gd name="connsiteX113" fmla="*/ 1236518 w 5081154"/>
                <a:gd name="connsiteY113" fmla="*/ 3125932 h 5463886"/>
                <a:gd name="connsiteX114" fmla="*/ 1340427 w 5081154"/>
                <a:gd name="connsiteY114" fmla="*/ 3157105 h 5463886"/>
                <a:gd name="connsiteX115" fmla="*/ 1444336 w 5081154"/>
                <a:gd name="connsiteY115" fmla="*/ 3157105 h 5463886"/>
                <a:gd name="connsiteX116" fmla="*/ 1465118 w 5081154"/>
                <a:gd name="connsiteY116" fmla="*/ 3136323 h 5463886"/>
                <a:gd name="connsiteX117" fmla="*/ 1413163 w 5081154"/>
                <a:gd name="connsiteY117" fmla="*/ 2990850 h 5463886"/>
                <a:gd name="connsiteX118" fmla="*/ 1454727 w 5081154"/>
                <a:gd name="connsiteY118" fmla="*/ 2793423 h 5463886"/>
                <a:gd name="connsiteX119" fmla="*/ 1371600 w 5081154"/>
                <a:gd name="connsiteY119" fmla="*/ 2575214 h 5463886"/>
                <a:gd name="connsiteX120" fmla="*/ 1267690 w 5081154"/>
                <a:gd name="connsiteY120" fmla="*/ 2564823 h 5463886"/>
                <a:gd name="connsiteX121" fmla="*/ 1205345 w 5081154"/>
                <a:gd name="connsiteY121" fmla="*/ 2450523 h 5463886"/>
                <a:gd name="connsiteX122" fmla="*/ 1278081 w 5081154"/>
                <a:gd name="connsiteY122" fmla="*/ 2346614 h 5463886"/>
                <a:gd name="connsiteX123" fmla="*/ 1132609 w 5081154"/>
                <a:gd name="connsiteY123" fmla="*/ 2211532 h 5463886"/>
                <a:gd name="connsiteX124" fmla="*/ 1132609 w 5081154"/>
                <a:gd name="connsiteY124" fmla="*/ 2086841 h 5463886"/>
                <a:gd name="connsiteX125" fmla="*/ 1132609 w 5081154"/>
                <a:gd name="connsiteY125" fmla="*/ 2086841 h 5463886"/>
                <a:gd name="connsiteX126" fmla="*/ 1163781 w 5081154"/>
                <a:gd name="connsiteY126" fmla="*/ 1962150 h 5463886"/>
                <a:gd name="connsiteX127" fmla="*/ 1132609 w 5081154"/>
                <a:gd name="connsiteY127" fmla="*/ 1879023 h 5463886"/>
                <a:gd name="connsiteX128" fmla="*/ 1132609 w 5081154"/>
                <a:gd name="connsiteY128" fmla="*/ 1785505 h 5463886"/>
                <a:gd name="connsiteX129" fmla="*/ 1070263 w 5081154"/>
                <a:gd name="connsiteY129" fmla="*/ 1754332 h 5463886"/>
                <a:gd name="connsiteX130" fmla="*/ 955963 w 5081154"/>
                <a:gd name="connsiteY130" fmla="*/ 1816677 h 5463886"/>
                <a:gd name="connsiteX131" fmla="*/ 914400 w 5081154"/>
                <a:gd name="connsiteY131" fmla="*/ 1650423 h 5463886"/>
                <a:gd name="connsiteX132" fmla="*/ 841663 w 5081154"/>
                <a:gd name="connsiteY132" fmla="*/ 1421823 h 5463886"/>
                <a:gd name="connsiteX133" fmla="*/ 654627 w 5081154"/>
                <a:gd name="connsiteY133" fmla="*/ 1328305 h 5463886"/>
                <a:gd name="connsiteX134" fmla="*/ 342900 w 5081154"/>
                <a:gd name="connsiteY134" fmla="*/ 1307523 h 5463886"/>
                <a:gd name="connsiteX135" fmla="*/ 394854 w 5081154"/>
                <a:gd name="connsiteY135" fmla="*/ 1473777 h 5463886"/>
                <a:gd name="connsiteX136" fmla="*/ 270163 w 5081154"/>
                <a:gd name="connsiteY136" fmla="*/ 1546514 h 5463886"/>
                <a:gd name="connsiteX137" fmla="*/ 51954 w 5081154"/>
                <a:gd name="connsiteY137" fmla="*/ 1619250 h 5463886"/>
                <a:gd name="connsiteX138" fmla="*/ 114300 w 5081154"/>
                <a:gd name="connsiteY138" fmla="*/ 1359477 h 5463886"/>
                <a:gd name="connsiteX139" fmla="*/ 10390 w 5081154"/>
                <a:gd name="connsiteY139" fmla="*/ 1099705 h 5463886"/>
                <a:gd name="connsiteX140" fmla="*/ 0 w 5081154"/>
                <a:gd name="connsiteY140" fmla="*/ 798368 h 5463886"/>
                <a:gd name="connsiteX141" fmla="*/ 270163 w 5081154"/>
                <a:gd name="connsiteY141" fmla="*/ 673677 h 5463886"/>
                <a:gd name="connsiteX142" fmla="*/ 571500 w 5081154"/>
                <a:gd name="connsiteY142" fmla="*/ 746414 h 5463886"/>
                <a:gd name="connsiteX143" fmla="*/ 571500 w 5081154"/>
                <a:gd name="connsiteY143" fmla="*/ 538596 h 5463886"/>
                <a:gd name="connsiteX144" fmla="*/ 852054 w 5081154"/>
                <a:gd name="connsiteY144" fmla="*/ 226868 h 5463886"/>
                <a:gd name="connsiteX145" fmla="*/ 1111827 w 5081154"/>
                <a:gd name="connsiteY145" fmla="*/ 112568 h 5463886"/>
                <a:gd name="connsiteX146" fmla="*/ 1211060 w 5081154"/>
                <a:gd name="connsiteY146" fmla="*/ 0 h 5463886"/>
                <a:gd name="connsiteX147" fmla="*/ 1289165 w 5081154"/>
                <a:gd name="connsiteY147" fmla="*/ 31864 h 5463886"/>
                <a:gd name="connsiteX148" fmla="*/ 1325360 w 5081154"/>
                <a:gd name="connsiteY148" fmla="*/ 79489 h 5463886"/>
                <a:gd name="connsiteX149" fmla="*/ 1432040 w 5081154"/>
                <a:gd name="connsiteY149" fmla="*/ 129019 h 5463886"/>
                <a:gd name="connsiteX150" fmla="*/ 1492480 w 5081154"/>
                <a:gd name="connsiteY150" fmla="*/ 233796 h 5463886"/>
                <a:gd name="connsiteX151" fmla="*/ 1489190 w 5081154"/>
                <a:gd name="connsiteY151" fmla="*/ 285229 h 5463886"/>
                <a:gd name="connsiteX152" fmla="*/ 1694930 w 5081154"/>
                <a:gd name="connsiteY152" fmla="*/ 393814 h 5463886"/>
                <a:gd name="connsiteX153" fmla="*/ 1694930 w 5081154"/>
                <a:gd name="connsiteY153" fmla="*/ 523354 h 5463886"/>
                <a:gd name="connsiteX154" fmla="*/ 1710516 w 5081154"/>
                <a:gd name="connsiteY154" fmla="*/ 585874 h 5463886"/>
                <a:gd name="connsiteX155" fmla="*/ 1769225 w 5081154"/>
                <a:gd name="connsiteY155" fmla="*/ 576694 h 5463886"/>
                <a:gd name="connsiteX156" fmla="*/ 1803515 w 5081154"/>
                <a:gd name="connsiteY156" fmla="*/ 618604 h 5463886"/>
                <a:gd name="connsiteX157" fmla="*/ 1830185 w 5081154"/>
                <a:gd name="connsiteY157" fmla="*/ 559549 h 5463886"/>
                <a:gd name="connsiteX158" fmla="*/ 1921625 w 5081154"/>
                <a:gd name="connsiteY158" fmla="*/ 570979 h 5463886"/>
                <a:gd name="connsiteX159" fmla="*/ 1948295 w 5081154"/>
                <a:gd name="connsiteY159" fmla="*/ 511924 h 5463886"/>
                <a:gd name="connsiteX160" fmla="*/ 1870190 w 5081154"/>
                <a:gd name="connsiteY160" fmla="*/ 470014 h 5463886"/>
                <a:gd name="connsiteX161" fmla="*/ 1820660 w 5081154"/>
                <a:gd name="connsiteY161" fmla="*/ 388099 h 5463886"/>
                <a:gd name="connsiteX162" fmla="*/ 1836593 w 5081154"/>
                <a:gd name="connsiteY162" fmla="*/ 347749 h 5463886"/>
                <a:gd name="connsiteX163" fmla="*/ 1976870 w 5081154"/>
                <a:gd name="connsiteY163" fmla="*/ 315709 h 5463886"/>
                <a:gd name="connsiteX164" fmla="*/ 2009255 w 5081154"/>
                <a:gd name="connsiteY164" fmla="*/ 344284 h 5463886"/>
                <a:gd name="connsiteX165" fmla="*/ 2070215 w 5081154"/>
                <a:gd name="connsiteY165" fmla="*/ 344284 h 5463886"/>
                <a:gd name="connsiteX166" fmla="*/ 2098790 w 5081154"/>
                <a:gd name="connsiteY166" fmla="*/ 382384 h 5463886"/>
                <a:gd name="connsiteX167" fmla="*/ 2138795 w 5081154"/>
                <a:gd name="connsiteY167" fmla="*/ 361429 h 5463886"/>
                <a:gd name="connsiteX168" fmla="*/ 2176895 w 5081154"/>
                <a:gd name="connsiteY168" fmla="*/ 384289 h 5463886"/>
                <a:gd name="connsiteX169" fmla="*/ 2235950 w 5081154"/>
                <a:gd name="connsiteY169" fmla="*/ 386194 h 5463886"/>
                <a:gd name="connsiteX170" fmla="*/ 2272145 w 5081154"/>
                <a:gd name="connsiteY170" fmla="*/ 441439 h 5463886"/>
                <a:gd name="connsiteX171" fmla="*/ 2278380 w 5081154"/>
                <a:gd name="connsiteY171" fmla="*/ 529936 h 5463886"/>
                <a:gd name="connsiteX172" fmla="*/ 2321675 w 5081154"/>
                <a:gd name="connsiteY172" fmla="*/ 500494 h 5463886"/>
                <a:gd name="connsiteX173" fmla="*/ 2371205 w 5081154"/>
                <a:gd name="connsiteY173" fmla="*/ 523354 h 5463886"/>
                <a:gd name="connsiteX174" fmla="*/ 2401685 w 5081154"/>
                <a:gd name="connsiteY174" fmla="*/ 403339 h 5463886"/>
                <a:gd name="connsiteX175" fmla="*/ 2375015 w 5081154"/>
                <a:gd name="connsiteY175" fmla="*/ 235699 h 5463886"/>
                <a:gd name="connsiteX176" fmla="*/ 2392160 w 5081154"/>
                <a:gd name="connsiteY176" fmla="*/ 176644 h 5463886"/>
                <a:gd name="connsiteX177" fmla="*/ 2543001 w 5081154"/>
                <a:gd name="connsiteY177" fmla="*/ 128501 h 5463886"/>
                <a:gd name="connsiteX178" fmla="*/ 2580755 w 5081154"/>
                <a:gd name="connsiteY178" fmla="*/ 163309 h 5463886"/>
                <a:gd name="connsiteX179" fmla="*/ 2573135 w 5081154"/>
                <a:gd name="connsiteY179" fmla="*/ 266179 h 5463886"/>
                <a:gd name="connsiteX180" fmla="*/ 2628380 w 5081154"/>
                <a:gd name="connsiteY180" fmla="*/ 292849 h 5463886"/>
                <a:gd name="connsiteX181" fmla="*/ 2667519 w 5081154"/>
                <a:gd name="connsiteY181" fmla="*/ 355369 h 5463886"/>
                <a:gd name="connsiteX182" fmla="*/ 2662670 w 5081154"/>
                <a:gd name="connsiteY182" fmla="*/ 353809 h 5463886"/>
                <a:gd name="connsiteX183" fmla="*/ 2943398 w 5081154"/>
                <a:gd name="connsiteY183" fmla="*/ 307051 h 5463886"/>
                <a:gd name="connsiteX184" fmla="*/ 2978900 w 5081154"/>
                <a:gd name="connsiteY184" fmla="*/ 344284 h 5463886"/>
                <a:gd name="connsiteX185" fmla="*/ 3076055 w 5081154"/>
                <a:gd name="connsiteY185" fmla="*/ 290944 h 5463886"/>
                <a:gd name="connsiteX186" fmla="*/ 3125585 w 5081154"/>
                <a:gd name="connsiteY186" fmla="*/ 351904 h 5463886"/>
                <a:gd name="connsiteX187" fmla="*/ 3125585 w 5081154"/>
                <a:gd name="connsiteY187" fmla="*/ 416674 h 5463886"/>
                <a:gd name="connsiteX188" fmla="*/ 3265170 w 5081154"/>
                <a:gd name="connsiteY188" fmla="*/ 480233 h 5463886"/>
                <a:gd name="connsiteX189" fmla="*/ 3287510 w 5081154"/>
                <a:gd name="connsiteY189" fmla="*/ 538594 h 5463886"/>
                <a:gd name="connsiteX190" fmla="*/ 3247678 w 5081154"/>
                <a:gd name="connsiteY190" fmla="*/ 571500 h 5463886"/>
                <a:gd name="connsiteX191" fmla="*/ 3358861 w 5081154"/>
                <a:gd name="connsiteY191" fmla="*/ 710219 h 5463886"/>
                <a:gd name="connsiteX192" fmla="*/ 3359900 w 5081154"/>
                <a:gd name="connsiteY192" fmla="*/ 828154 h 5463886"/>
                <a:gd name="connsiteX193" fmla="*/ 3411335 w 5081154"/>
                <a:gd name="connsiteY193" fmla="*/ 860539 h 5463886"/>
                <a:gd name="connsiteX194" fmla="*/ 3436446 w 5081154"/>
                <a:gd name="connsiteY194" fmla="*/ 919422 h 5463886"/>
                <a:gd name="connsiteX195" fmla="*/ 3647209 w 5081154"/>
                <a:gd name="connsiteY195" fmla="*/ 1037359 h 5463886"/>
                <a:gd name="connsiteX196" fmla="*/ 3643745 w 5081154"/>
                <a:gd name="connsiteY196" fmla="*/ 1098664 h 5463886"/>
                <a:gd name="connsiteX197" fmla="*/ 3706783 w 5081154"/>
                <a:gd name="connsiteY197" fmla="*/ 1141095 h 5463886"/>
                <a:gd name="connsiteX0" fmla="*/ 3706783 w 5081154"/>
                <a:gd name="connsiteY0" fmla="*/ 1141095 h 5463886"/>
                <a:gd name="connsiteX1" fmla="*/ 3647209 w 5081154"/>
                <a:gd name="connsiteY1" fmla="*/ 1276350 h 5463886"/>
                <a:gd name="connsiteX2" fmla="*/ 3633874 w 5081154"/>
                <a:gd name="connsiteY2" fmla="*/ 1352723 h 5463886"/>
                <a:gd name="connsiteX3" fmla="*/ 3566852 w 5081154"/>
                <a:gd name="connsiteY3" fmla="*/ 1411605 h 5463886"/>
                <a:gd name="connsiteX4" fmla="*/ 3595254 w 5081154"/>
                <a:gd name="connsiteY4" fmla="*/ 1494559 h 5463886"/>
                <a:gd name="connsiteX5" fmla="*/ 3678381 w 5081154"/>
                <a:gd name="connsiteY5" fmla="*/ 1525732 h 5463886"/>
                <a:gd name="connsiteX6" fmla="*/ 3688772 w 5081154"/>
                <a:gd name="connsiteY6" fmla="*/ 1640032 h 5463886"/>
                <a:gd name="connsiteX7" fmla="*/ 3733107 w 5081154"/>
                <a:gd name="connsiteY7" fmla="*/ 1658043 h 5463886"/>
                <a:gd name="connsiteX8" fmla="*/ 3758911 w 5081154"/>
                <a:gd name="connsiteY8" fmla="*/ 1778751 h 5463886"/>
                <a:gd name="connsiteX9" fmla="*/ 3791642 w 5081154"/>
                <a:gd name="connsiteY9" fmla="*/ 1787236 h 5463886"/>
                <a:gd name="connsiteX10" fmla="*/ 3824720 w 5081154"/>
                <a:gd name="connsiteY10" fmla="*/ 1945178 h 5463886"/>
                <a:gd name="connsiteX11" fmla="*/ 3901959 w 5081154"/>
                <a:gd name="connsiteY11" fmla="*/ 1990379 h 5463886"/>
                <a:gd name="connsiteX12" fmla="*/ 3958936 w 5081154"/>
                <a:gd name="connsiteY12" fmla="*/ 2076450 h 5463886"/>
                <a:gd name="connsiteX13" fmla="*/ 4171257 w 5081154"/>
                <a:gd name="connsiteY13" fmla="*/ 2119053 h 5463886"/>
                <a:gd name="connsiteX14" fmla="*/ 4209530 w 5081154"/>
                <a:gd name="connsiteY14" fmla="*/ 2159749 h 5463886"/>
                <a:gd name="connsiteX15" fmla="*/ 4219055 w 5081154"/>
                <a:gd name="connsiteY15" fmla="*/ 2220709 h 5463886"/>
                <a:gd name="connsiteX16" fmla="*/ 4404013 w 5081154"/>
                <a:gd name="connsiteY16" fmla="*/ 2470266 h 5463886"/>
                <a:gd name="connsiteX17" fmla="*/ 4447309 w 5081154"/>
                <a:gd name="connsiteY17" fmla="*/ 2429741 h 5463886"/>
                <a:gd name="connsiteX18" fmla="*/ 4603172 w 5081154"/>
                <a:gd name="connsiteY18" fmla="*/ 2575214 h 5463886"/>
                <a:gd name="connsiteX19" fmla="*/ 4603172 w 5081154"/>
                <a:gd name="connsiteY19" fmla="*/ 2658341 h 5463886"/>
                <a:gd name="connsiteX20" fmla="*/ 4711584 w 5081154"/>
                <a:gd name="connsiteY20" fmla="*/ 2760345 h 5463886"/>
                <a:gd name="connsiteX21" fmla="*/ 4777220 w 5081154"/>
                <a:gd name="connsiteY21" fmla="*/ 2723629 h 5463886"/>
                <a:gd name="connsiteX22" fmla="*/ 4831772 w 5081154"/>
                <a:gd name="connsiteY22" fmla="*/ 2741468 h 5463886"/>
                <a:gd name="connsiteX23" fmla="*/ 4897755 w 5081154"/>
                <a:gd name="connsiteY23" fmla="*/ 2862522 h 5463886"/>
                <a:gd name="connsiteX24" fmla="*/ 4966854 w 5081154"/>
                <a:gd name="connsiteY24" fmla="*/ 2868237 h 5463886"/>
                <a:gd name="connsiteX25" fmla="*/ 5062277 w 5081154"/>
                <a:gd name="connsiteY25" fmla="*/ 3052156 h 5463886"/>
                <a:gd name="connsiteX26" fmla="*/ 5034395 w 5081154"/>
                <a:gd name="connsiteY26" fmla="*/ 3144634 h 5463886"/>
                <a:gd name="connsiteX27" fmla="*/ 5081154 w 5081154"/>
                <a:gd name="connsiteY27" fmla="*/ 3167496 h 5463886"/>
                <a:gd name="connsiteX28" fmla="*/ 5043920 w 5081154"/>
                <a:gd name="connsiteY28" fmla="*/ 3209404 h 5463886"/>
                <a:gd name="connsiteX29" fmla="*/ 5060372 w 5081154"/>
                <a:gd name="connsiteY29" fmla="*/ 3261014 h 5463886"/>
                <a:gd name="connsiteX30" fmla="*/ 5056562 w 5081154"/>
                <a:gd name="connsiteY30" fmla="*/ 3310024 h 5463886"/>
                <a:gd name="connsiteX31" fmla="*/ 4954731 w 5081154"/>
                <a:gd name="connsiteY31" fmla="*/ 3466061 h 5463886"/>
                <a:gd name="connsiteX32" fmla="*/ 4748645 w 5081154"/>
                <a:gd name="connsiteY32" fmla="*/ 3354532 h 5463886"/>
                <a:gd name="connsiteX33" fmla="*/ 4665518 w 5081154"/>
                <a:gd name="connsiteY33" fmla="*/ 3406486 h 5463886"/>
                <a:gd name="connsiteX34" fmla="*/ 4623954 w 5081154"/>
                <a:gd name="connsiteY34" fmla="*/ 3678209 h 5463886"/>
                <a:gd name="connsiteX35" fmla="*/ 4470861 w 5081154"/>
                <a:gd name="connsiteY35" fmla="*/ 3823855 h 5463886"/>
                <a:gd name="connsiteX36" fmla="*/ 4226155 w 5081154"/>
                <a:gd name="connsiteY36" fmla="*/ 3898669 h 5463886"/>
                <a:gd name="connsiteX37" fmla="*/ 4137313 w 5081154"/>
                <a:gd name="connsiteY37" fmla="*/ 3964825 h 5463886"/>
                <a:gd name="connsiteX38" fmla="*/ 4052281 w 5081154"/>
                <a:gd name="connsiteY38" fmla="*/ 3984567 h 5463886"/>
                <a:gd name="connsiteX39" fmla="*/ 3954260 w 5081154"/>
                <a:gd name="connsiteY39" fmla="*/ 4081894 h 5463886"/>
                <a:gd name="connsiteX40" fmla="*/ 3903864 w 5081154"/>
                <a:gd name="connsiteY40" fmla="*/ 4169179 h 5463886"/>
                <a:gd name="connsiteX41" fmla="*/ 4042063 w 5081154"/>
                <a:gd name="connsiteY41" fmla="*/ 4383232 h 5463886"/>
                <a:gd name="connsiteX42" fmla="*/ 4083800 w 5081154"/>
                <a:gd name="connsiteY42" fmla="*/ 4403839 h 5463886"/>
                <a:gd name="connsiteX43" fmla="*/ 4167793 w 5081154"/>
                <a:gd name="connsiteY43" fmla="*/ 4559877 h 5463886"/>
                <a:gd name="connsiteX44" fmla="*/ 4083627 w 5081154"/>
                <a:gd name="connsiteY44" fmla="*/ 4736523 h 5463886"/>
                <a:gd name="connsiteX45" fmla="*/ 4076007 w 5081154"/>
                <a:gd name="connsiteY45" fmla="*/ 4806315 h 5463886"/>
                <a:gd name="connsiteX46" fmla="*/ 4163810 w 5081154"/>
                <a:gd name="connsiteY46" fmla="*/ 4792459 h 5463886"/>
                <a:gd name="connsiteX47" fmla="*/ 4229965 w 5081154"/>
                <a:gd name="connsiteY47" fmla="*/ 4811164 h 5463886"/>
                <a:gd name="connsiteX48" fmla="*/ 4264082 w 5081154"/>
                <a:gd name="connsiteY48" fmla="*/ 4915246 h 5463886"/>
                <a:gd name="connsiteX49" fmla="*/ 4161732 w 5081154"/>
                <a:gd name="connsiteY49" fmla="*/ 5220220 h 5463886"/>
                <a:gd name="connsiteX50" fmla="*/ 3933305 w 5081154"/>
                <a:gd name="connsiteY50" fmla="*/ 5033010 h 5463886"/>
                <a:gd name="connsiteX51" fmla="*/ 3973830 w 5081154"/>
                <a:gd name="connsiteY51" fmla="*/ 4984000 h 5463886"/>
                <a:gd name="connsiteX52" fmla="*/ 3927763 w 5081154"/>
                <a:gd name="connsiteY52" fmla="*/ 4944341 h 5463886"/>
                <a:gd name="connsiteX53" fmla="*/ 3918238 w 5081154"/>
                <a:gd name="connsiteY53" fmla="*/ 4871605 h 5463886"/>
                <a:gd name="connsiteX54" fmla="*/ 3747135 w 5081154"/>
                <a:gd name="connsiteY54" fmla="*/ 4868661 h 5463886"/>
                <a:gd name="connsiteX55" fmla="*/ 3639415 w 5081154"/>
                <a:gd name="connsiteY55" fmla="*/ 4943475 h 5463886"/>
                <a:gd name="connsiteX56" fmla="*/ 3554556 w 5081154"/>
                <a:gd name="connsiteY56" fmla="*/ 4831946 h 5463886"/>
                <a:gd name="connsiteX57" fmla="*/ 3350548 w 5081154"/>
                <a:gd name="connsiteY57" fmla="*/ 4843203 h 5463886"/>
                <a:gd name="connsiteX58" fmla="*/ 3354358 w 5081154"/>
                <a:gd name="connsiteY58" fmla="*/ 4745182 h 5463886"/>
                <a:gd name="connsiteX59" fmla="*/ 3252181 w 5081154"/>
                <a:gd name="connsiteY59" fmla="*/ 4815840 h 5463886"/>
                <a:gd name="connsiteX60" fmla="*/ 3286298 w 5081154"/>
                <a:gd name="connsiteY60" fmla="*/ 4947285 h 5463886"/>
                <a:gd name="connsiteX61" fmla="*/ 3028430 w 5081154"/>
                <a:gd name="connsiteY61" fmla="*/ 4937239 h 5463886"/>
                <a:gd name="connsiteX62" fmla="*/ 2913091 w 5081154"/>
                <a:gd name="connsiteY62" fmla="*/ 4993005 h 5463886"/>
                <a:gd name="connsiteX63" fmla="*/ 2674273 w 5081154"/>
                <a:gd name="connsiteY63" fmla="*/ 4985212 h 5463886"/>
                <a:gd name="connsiteX64" fmla="*/ 2600325 w 5081154"/>
                <a:gd name="connsiteY64" fmla="*/ 5098126 h 5463886"/>
                <a:gd name="connsiteX65" fmla="*/ 2441863 w 5081154"/>
                <a:gd name="connsiteY65" fmla="*/ 5120986 h 5463886"/>
                <a:gd name="connsiteX66" fmla="*/ 2460740 w 5081154"/>
                <a:gd name="connsiteY66" fmla="*/ 5102974 h 5463886"/>
                <a:gd name="connsiteX67" fmla="*/ 2391987 w 5081154"/>
                <a:gd name="connsiteY67" fmla="*/ 5215544 h 5463886"/>
                <a:gd name="connsiteX68" fmla="*/ 2335010 w 5081154"/>
                <a:gd name="connsiteY68" fmla="*/ 5232514 h 5463886"/>
                <a:gd name="connsiteX69" fmla="*/ 2242358 w 5081154"/>
                <a:gd name="connsiteY69" fmla="*/ 5292090 h 5463886"/>
                <a:gd name="connsiteX70" fmla="*/ 2211185 w 5081154"/>
                <a:gd name="connsiteY70" fmla="*/ 5253469 h 5463886"/>
                <a:gd name="connsiteX71" fmla="*/ 2114030 w 5081154"/>
                <a:gd name="connsiteY71" fmla="*/ 5285854 h 5463886"/>
                <a:gd name="connsiteX72" fmla="*/ 1948641 w 5081154"/>
                <a:gd name="connsiteY72" fmla="*/ 5300749 h 5463886"/>
                <a:gd name="connsiteX73" fmla="*/ 1938770 w 5081154"/>
                <a:gd name="connsiteY73" fmla="*/ 5198224 h 5463886"/>
                <a:gd name="connsiteX74" fmla="*/ 1849235 w 5081154"/>
                <a:gd name="connsiteY74" fmla="*/ 5142979 h 5463886"/>
                <a:gd name="connsiteX75" fmla="*/ 1870363 w 5081154"/>
                <a:gd name="connsiteY75" fmla="*/ 5069032 h 5463886"/>
                <a:gd name="connsiteX76" fmla="*/ 1766454 w 5081154"/>
                <a:gd name="connsiteY76" fmla="*/ 5079423 h 5463886"/>
                <a:gd name="connsiteX77" fmla="*/ 1610590 w 5081154"/>
                <a:gd name="connsiteY77" fmla="*/ 4944341 h 5463886"/>
                <a:gd name="connsiteX78" fmla="*/ 1527463 w 5081154"/>
                <a:gd name="connsiteY78" fmla="*/ 5017077 h 5463886"/>
                <a:gd name="connsiteX79" fmla="*/ 1465118 w 5081154"/>
                <a:gd name="connsiteY79" fmla="*/ 5048250 h 5463886"/>
                <a:gd name="connsiteX80" fmla="*/ 1361209 w 5081154"/>
                <a:gd name="connsiteY80" fmla="*/ 5027468 h 5463886"/>
                <a:gd name="connsiteX81" fmla="*/ 1392381 w 5081154"/>
                <a:gd name="connsiteY81" fmla="*/ 5193723 h 5463886"/>
                <a:gd name="connsiteX82" fmla="*/ 1340427 w 5081154"/>
                <a:gd name="connsiteY82" fmla="*/ 5318414 h 5463886"/>
                <a:gd name="connsiteX83" fmla="*/ 1153390 w 5081154"/>
                <a:gd name="connsiteY83" fmla="*/ 5463886 h 5463886"/>
                <a:gd name="connsiteX84" fmla="*/ 1049481 w 5081154"/>
                <a:gd name="connsiteY84" fmla="*/ 5453496 h 5463886"/>
                <a:gd name="connsiteX85" fmla="*/ 1143000 w 5081154"/>
                <a:gd name="connsiteY85" fmla="*/ 5276850 h 5463886"/>
                <a:gd name="connsiteX86" fmla="*/ 997527 w 5081154"/>
                <a:gd name="connsiteY86" fmla="*/ 5339196 h 5463886"/>
                <a:gd name="connsiteX87" fmla="*/ 955963 w 5081154"/>
                <a:gd name="connsiteY87" fmla="*/ 5224896 h 5463886"/>
                <a:gd name="connsiteX88" fmla="*/ 997527 w 5081154"/>
                <a:gd name="connsiteY88" fmla="*/ 5152159 h 5463886"/>
                <a:gd name="connsiteX89" fmla="*/ 924790 w 5081154"/>
                <a:gd name="connsiteY89" fmla="*/ 5110596 h 5463886"/>
                <a:gd name="connsiteX90" fmla="*/ 862445 w 5081154"/>
                <a:gd name="connsiteY90" fmla="*/ 5058641 h 5463886"/>
                <a:gd name="connsiteX91" fmla="*/ 779318 w 5081154"/>
                <a:gd name="connsiteY91" fmla="*/ 5006686 h 5463886"/>
                <a:gd name="connsiteX92" fmla="*/ 675409 w 5081154"/>
                <a:gd name="connsiteY92" fmla="*/ 4892386 h 5463886"/>
                <a:gd name="connsiteX93" fmla="*/ 602672 w 5081154"/>
                <a:gd name="connsiteY93" fmla="*/ 5027468 h 5463886"/>
                <a:gd name="connsiteX94" fmla="*/ 415636 w 5081154"/>
                <a:gd name="connsiteY94" fmla="*/ 5027468 h 5463886"/>
                <a:gd name="connsiteX95" fmla="*/ 353290 w 5081154"/>
                <a:gd name="connsiteY95" fmla="*/ 4965123 h 5463886"/>
                <a:gd name="connsiteX96" fmla="*/ 488372 w 5081154"/>
                <a:gd name="connsiteY96" fmla="*/ 4892386 h 5463886"/>
                <a:gd name="connsiteX97" fmla="*/ 633845 w 5081154"/>
                <a:gd name="connsiteY97" fmla="*/ 4902777 h 5463886"/>
                <a:gd name="connsiteX98" fmla="*/ 748145 w 5081154"/>
                <a:gd name="connsiteY98" fmla="*/ 4798868 h 5463886"/>
                <a:gd name="connsiteX99" fmla="*/ 852054 w 5081154"/>
                <a:gd name="connsiteY99" fmla="*/ 4830041 h 5463886"/>
                <a:gd name="connsiteX100" fmla="*/ 955963 w 5081154"/>
                <a:gd name="connsiteY100" fmla="*/ 4788477 h 5463886"/>
                <a:gd name="connsiteX101" fmla="*/ 976745 w 5081154"/>
                <a:gd name="connsiteY101" fmla="*/ 4861214 h 5463886"/>
                <a:gd name="connsiteX102" fmla="*/ 1039090 w 5081154"/>
                <a:gd name="connsiteY102" fmla="*/ 4694959 h 5463886"/>
                <a:gd name="connsiteX103" fmla="*/ 966354 w 5081154"/>
                <a:gd name="connsiteY103" fmla="*/ 4622223 h 5463886"/>
                <a:gd name="connsiteX104" fmla="*/ 1039090 w 5081154"/>
                <a:gd name="connsiteY104" fmla="*/ 4539096 h 5463886"/>
                <a:gd name="connsiteX105" fmla="*/ 976745 w 5081154"/>
                <a:gd name="connsiteY105" fmla="*/ 4435186 h 5463886"/>
                <a:gd name="connsiteX106" fmla="*/ 997527 w 5081154"/>
                <a:gd name="connsiteY106" fmla="*/ 4341668 h 5463886"/>
                <a:gd name="connsiteX107" fmla="*/ 1028700 w 5081154"/>
                <a:gd name="connsiteY107" fmla="*/ 4102677 h 5463886"/>
                <a:gd name="connsiteX108" fmla="*/ 935181 w 5081154"/>
                <a:gd name="connsiteY108" fmla="*/ 3676650 h 5463886"/>
                <a:gd name="connsiteX109" fmla="*/ 987136 w 5081154"/>
                <a:gd name="connsiteY109" fmla="*/ 3531177 h 5463886"/>
                <a:gd name="connsiteX110" fmla="*/ 1080654 w 5081154"/>
                <a:gd name="connsiteY110" fmla="*/ 3479223 h 5463886"/>
                <a:gd name="connsiteX111" fmla="*/ 1101436 w 5081154"/>
                <a:gd name="connsiteY111" fmla="*/ 3520786 h 5463886"/>
                <a:gd name="connsiteX112" fmla="*/ 1246909 w 5081154"/>
                <a:gd name="connsiteY112" fmla="*/ 3406486 h 5463886"/>
                <a:gd name="connsiteX113" fmla="*/ 1288472 w 5081154"/>
                <a:gd name="connsiteY113" fmla="*/ 3240232 h 5463886"/>
                <a:gd name="connsiteX114" fmla="*/ 1236518 w 5081154"/>
                <a:gd name="connsiteY114" fmla="*/ 3125932 h 5463886"/>
                <a:gd name="connsiteX115" fmla="*/ 1340427 w 5081154"/>
                <a:gd name="connsiteY115" fmla="*/ 3157105 h 5463886"/>
                <a:gd name="connsiteX116" fmla="*/ 1444336 w 5081154"/>
                <a:gd name="connsiteY116" fmla="*/ 3157105 h 5463886"/>
                <a:gd name="connsiteX117" fmla="*/ 1465118 w 5081154"/>
                <a:gd name="connsiteY117" fmla="*/ 3136323 h 5463886"/>
                <a:gd name="connsiteX118" fmla="*/ 1413163 w 5081154"/>
                <a:gd name="connsiteY118" fmla="*/ 2990850 h 5463886"/>
                <a:gd name="connsiteX119" fmla="*/ 1454727 w 5081154"/>
                <a:gd name="connsiteY119" fmla="*/ 2793423 h 5463886"/>
                <a:gd name="connsiteX120" fmla="*/ 1371600 w 5081154"/>
                <a:gd name="connsiteY120" fmla="*/ 2575214 h 5463886"/>
                <a:gd name="connsiteX121" fmla="*/ 1267690 w 5081154"/>
                <a:gd name="connsiteY121" fmla="*/ 2564823 h 5463886"/>
                <a:gd name="connsiteX122" fmla="*/ 1205345 w 5081154"/>
                <a:gd name="connsiteY122" fmla="*/ 2450523 h 5463886"/>
                <a:gd name="connsiteX123" fmla="*/ 1278081 w 5081154"/>
                <a:gd name="connsiteY123" fmla="*/ 2346614 h 5463886"/>
                <a:gd name="connsiteX124" fmla="*/ 1132609 w 5081154"/>
                <a:gd name="connsiteY124" fmla="*/ 2211532 h 5463886"/>
                <a:gd name="connsiteX125" fmla="*/ 1132609 w 5081154"/>
                <a:gd name="connsiteY125" fmla="*/ 2086841 h 5463886"/>
                <a:gd name="connsiteX126" fmla="*/ 1132609 w 5081154"/>
                <a:gd name="connsiteY126" fmla="*/ 2086841 h 5463886"/>
                <a:gd name="connsiteX127" fmla="*/ 1163781 w 5081154"/>
                <a:gd name="connsiteY127" fmla="*/ 1962150 h 5463886"/>
                <a:gd name="connsiteX128" fmla="*/ 1132609 w 5081154"/>
                <a:gd name="connsiteY128" fmla="*/ 1879023 h 5463886"/>
                <a:gd name="connsiteX129" fmla="*/ 1132609 w 5081154"/>
                <a:gd name="connsiteY129" fmla="*/ 1785505 h 5463886"/>
                <a:gd name="connsiteX130" fmla="*/ 1070263 w 5081154"/>
                <a:gd name="connsiteY130" fmla="*/ 1754332 h 5463886"/>
                <a:gd name="connsiteX131" fmla="*/ 955963 w 5081154"/>
                <a:gd name="connsiteY131" fmla="*/ 1816677 h 5463886"/>
                <a:gd name="connsiteX132" fmla="*/ 914400 w 5081154"/>
                <a:gd name="connsiteY132" fmla="*/ 1650423 h 5463886"/>
                <a:gd name="connsiteX133" fmla="*/ 841663 w 5081154"/>
                <a:gd name="connsiteY133" fmla="*/ 1421823 h 5463886"/>
                <a:gd name="connsiteX134" fmla="*/ 654627 w 5081154"/>
                <a:gd name="connsiteY134" fmla="*/ 1328305 h 5463886"/>
                <a:gd name="connsiteX135" fmla="*/ 342900 w 5081154"/>
                <a:gd name="connsiteY135" fmla="*/ 1307523 h 5463886"/>
                <a:gd name="connsiteX136" fmla="*/ 394854 w 5081154"/>
                <a:gd name="connsiteY136" fmla="*/ 1473777 h 5463886"/>
                <a:gd name="connsiteX137" fmla="*/ 270163 w 5081154"/>
                <a:gd name="connsiteY137" fmla="*/ 1546514 h 5463886"/>
                <a:gd name="connsiteX138" fmla="*/ 51954 w 5081154"/>
                <a:gd name="connsiteY138" fmla="*/ 1619250 h 5463886"/>
                <a:gd name="connsiteX139" fmla="*/ 114300 w 5081154"/>
                <a:gd name="connsiteY139" fmla="*/ 1359477 h 5463886"/>
                <a:gd name="connsiteX140" fmla="*/ 10390 w 5081154"/>
                <a:gd name="connsiteY140" fmla="*/ 1099705 h 5463886"/>
                <a:gd name="connsiteX141" fmla="*/ 0 w 5081154"/>
                <a:gd name="connsiteY141" fmla="*/ 798368 h 5463886"/>
                <a:gd name="connsiteX142" fmla="*/ 270163 w 5081154"/>
                <a:gd name="connsiteY142" fmla="*/ 673677 h 5463886"/>
                <a:gd name="connsiteX143" fmla="*/ 571500 w 5081154"/>
                <a:gd name="connsiteY143" fmla="*/ 746414 h 5463886"/>
                <a:gd name="connsiteX144" fmla="*/ 571500 w 5081154"/>
                <a:gd name="connsiteY144" fmla="*/ 538596 h 5463886"/>
                <a:gd name="connsiteX145" fmla="*/ 852054 w 5081154"/>
                <a:gd name="connsiteY145" fmla="*/ 226868 h 5463886"/>
                <a:gd name="connsiteX146" fmla="*/ 1111827 w 5081154"/>
                <a:gd name="connsiteY146" fmla="*/ 112568 h 5463886"/>
                <a:gd name="connsiteX147" fmla="*/ 1211060 w 5081154"/>
                <a:gd name="connsiteY147" fmla="*/ 0 h 5463886"/>
                <a:gd name="connsiteX148" fmla="*/ 1289165 w 5081154"/>
                <a:gd name="connsiteY148" fmla="*/ 31864 h 5463886"/>
                <a:gd name="connsiteX149" fmla="*/ 1325360 w 5081154"/>
                <a:gd name="connsiteY149" fmla="*/ 79489 h 5463886"/>
                <a:gd name="connsiteX150" fmla="*/ 1432040 w 5081154"/>
                <a:gd name="connsiteY150" fmla="*/ 129019 h 5463886"/>
                <a:gd name="connsiteX151" fmla="*/ 1492480 w 5081154"/>
                <a:gd name="connsiteY151" fmla="*/ 233796 h 5463886"/>
                <a:gd name="connsiteX152" fmla="*/ 1489190 w 5081154"/>
                <a:gd name="connsiteY152" fmla="*/ 285229 h 5463886"/>
                <a:gd name="connsiteX153" fmla="*/ 1694930 w 5081154"/>
                <a:gd name="connsiteY153" fmla="*/ 393814 h 5463886"/>
                <a:gd name="connsiteX154" fmla="*/ 1694930 w 5081154"/>
                <a:gd name="connsiteY154" fmla="*/ 523354 h 5463886"/>
                <a:gd name="connsiteX155" fmla="*/ 1710516 w 5081154"/>
                <a:gd name="connsiteY155" fmla="*/ 585874 h 5463886"/>
                <a:gd name="connsiteX156" fmla="*/ 1769225 w 5081154"/>
                <a:gd name="connsiteY156" fmla="*/ 576694 h 5463886"/>
                <a:gd name="connsiteX157" fmla="*/ 1803515 w 5081154"/>
                <a:gd name="connsiteY157" fmla="*/ 618604 h 5463886"/>
                <a:gd name="connsiteX158" fmla="*/ 1830185 w 5081154"/>
                <a:gd name="connsiteY158" fmla="*/ 559549 h 5463886"/>
                <a:gd name="connsiteX159" fmla="*/ 1921625 w 5081154"/>
                <a:gd name="connsiteY159" fmla="*/ 570979 h 5463886"/>
                <a:gd name="connsiteX160" fmla="*/ 1948295 w 5081154"/>
                <a:gd name="connsiteY160" fmla="*/ 511924 h 5463886"/>
                <a:gd name="connsiteX161" fmla="*/ 1870190 w 5081154"/>
                <a:gd name="connsiteY161" fmla="*/ 470014 h 5463886"/>
                <a:gd name="connsiteX162" fmla="*/ 1820660 w 5081154"/>
                <a:gd name="connsiteY162" fmla="*/ 388099 h 5463886"/>
                <a:gd name="connsiteX163" fmla="*/ 1836593 w 5081154"/>
                <a:gd name="connsiteY163" fmla="*/ 347749 h 5463886"/>
                <a:gd name="connsiteX164" fmla="*/ 1976870 w 5081154"/>
                <a:gd name="connsiteY164" fmla="*/ 315709 h 5463886"/>
                <a:gd name="connsiteX165" fmla="*/ 2009255 w 5081154"/>
                <a:gd name="connsiteY165" fmla="*/ 344284 h 5463886"/>
                <a:gd name="connsiteX166" fmla="*/ 2070215 w 5081154"/>
                <a:gd name="connsiteY166" fmla="*/ 344284 h 5463886"/>
                <a:gd name="connsiteX167" fmla="*/ 2098790 w 5081154"/>
                <a:gd name="connsiteY167" fmla="*/ 382384 h 5463886"/>
                <a:gd name="connsiteX168" fmla="*/ 2138795 w 5081154"/>
                <a:gd name="connsiteY168" fmla="*/ 361429 h 5463886"/>
                <a:gd name="connsiteX169" fmla="*/ 2176895 w 5081154"/>
                <a:gd name="connsiteY169" fmla="*/ 384289 h 5463886"/>
                <a:gd name="connsiteX170" fmla="*/ 2235950 w 5081154"/>
                <a:gd name="connsiteY170" fmla="*/ 386194 h 5463886"/>
                <a:gd name="connsiteX171" fmla="*/ 2272145 w 5081154"/>
                <a:gd name="connsiteY171" fmla="*/ 441439 h 5463886"/>
                <a:gd name="connsiteX172" fmla="*/ 2278380 w 5081154"/>
                <a:gd name="connsiteY172" fmla="*/ 529936 h 5463886"/>
                <a:gd name="connsiteX173" fmla="*/ 2321675 w 5081154"/>
                <a:gd name="connsiteY173" fmla="*/ 500494 h 5463886"/>
                <a:gd name="connsiteX174" fmla="*/ 2371205 w 5081154"/>
                <a:gd name="connsiteY174" fmla="*/ 523354 h 5463886"/>
                <a:gd name="connsiteX175" fmla="*/ 2401685 w 5081154"/>
                <a:gd name="connsiteY175" fmla="*/ 403339 h 5463886"/>
                <a:gd name="connsiteX176" fmla="*/ 2375015 w 5081154"/>
                <a:gd name="connsiteY176" fmla="*/ 235699 h 5463886"/>
                <a:gd name="connsiteX177" fmla="*/ 2392160 w 5081154"/>
                <a:gd name="connsiteY177" fmla="*/ 176644 h 5463886"/>
                <a:gd name="connsiteX178" fmla="*/ 2543001 w 5081154"/>
                <a:gd name="connsiteY178" fmla="*/ 128501 h 5463886"/>
                <a:gd name="connsiteX179" fmla="*/ 2580755 w 5081154"/>
                <a:gd name="connsiteY179" fmla="*/ 163309 h 5463886"/>
                <a:gd name="connsiteX180" fmla="*/ 2573135 w 5081154"/>
                <a:gd name="connsiteY180" fmla="*/ 266179 h 5463886"/>
                <a:gd name="connsiteX181" fmla="*/ 2628380 w 5081154"/>
                <a:gd name="connsiteY181" fmla="*/ 292849 h 5463886"/>
                <a:gd name="connsiteX182" fmla="*/ 2667519 w 5081154"/>
                <a:gd name="connsiteY182" fmla="*/ 355369 h 5463886"/>
                <a:gd name="connsiteX183" fmla="*/ 2662670 w 5081154"/>
                <a:gd name="connsiteY183" fmla="*/ 353809 h 5463886"/>
                <a:gd name="connsiteX184" fmla="*/ 2943398 w 5081154"/>
                <a:gd name="connsiteY184" fmla="*/ 307051 h 5463886"/>
                <a:gd name="connsiteX185" fmla="*/ 2978900 w 5081154"/>
                <a:gd name="connsiteY185" fmla="*/ 344284 h 5463886"/>
                <a:gd name="connsiteX186" fmla="*/ 3076055 w 5081154"/>
                <a:gd name="connsiteY186" fmla="*/ 290944 h 5463886"/>
                <a:gd name="connsiteX187" fmla="*/ 3125585 w 5081154"/>
                <a:gd name="connsiteY187" fmla="*/ 351904 h 5463886"/>
                <a:gd name="connsiteX188" fmla="*/ 3125585 w 5081154"/>
                <a:gd name="connsiteY188" fmla="*/ 416674 h 5463886"/>
                <a:gd name="connsiteX189" fmla="*/ 3265170 w 5081154"/>
                <a:gd name="connsiteY189" fmla="*/ 480233 h 5463886"/>
                <a:gd name="connsiteX190" fmla="*/ 3287510 w 5081154"/>
                <a:gd name="connsiteY190" fmla="*/ 538594 h 5463886"/>
                <a:gd name="connsiteX191" fmla="*/ 3247678 w 5081154"/>
                <a:gd name="connsiteY191" fmla="*/ 571500 h 5463886"/>
                <a:gd name="connsiteX192" fmla="*/ 3358861 w 5081154"/>
                <a:gd name="connsiteY192" fmla="*/ 710219 h 5463886"/>
                <a:gd name="connsiteX193" fmla="*/ 3359900 w 5081154"/>
                <a:gd name="connsiteY193" fmla="*/ 828154 h 5463886"/>
                <a:gd name="connsiteX194" fmla="*/ 3411335 w 5081154"/>
                <a:gd name="connsiteY194" fmla="*/ 860539 h 5463886"/>
                <a:gd name="connsiteX195" fmla="*/ 3436446 w 5081154"/>
                <a:gd name="connsiteY195" fmla="*/ 919422 h 5463886"/>
                <a:gd name="connsiteX196" fmla="*/ 3647209 w 5081154"/>
                <a:gd name="connsiteY196" fmla="*/ 1037359 h 5463886"/>
                <a:gd name="connsiteX197" fmla="*/ 3643745 w 5081154"/>
                <a:gd name="connsiteY197" fmla="*/ 1098664 h 5463886"/>
                <a:gd name="connsiteX198" fmla="*/ 3706783 w 5081154"/>
                <a:gd name="connsiteY198" fmla="*/ 1141095 h 5463886"/>
                <a:gd name="connsiteX0" fmla="*/ 3706783 w 5081154"/>
                <a:gd name="connsiteY0" fmla="*/ 1141095 h 5463886"/>
                <a:gd name="connsiteX1" fmla="*/ 3647209 w 5081154"/>
                <a:gd name="connsiteY1" fmla="*/ 1276350 h 5463886"/>
                <a:gd name="connsiteX2" fmla="*/ 3633874 w 5081154"/>
                <a:gd name="connsiteY2" fmla="*/ 1352723 h 5463886"/>
                <a:gd name="connsiteX3" fmla="*/ 3566852 w 5081154"/>
                <a:gd name="connsiteY3" fmla="*/ 1411605 h 5463886"/>
                <a:gd name="connsiteX4" fmla="*/ 3595254 w 5081154"/>
                <a:gd name="connsiteY4" fmla="*/ 1494559 h 5463886"/>
                <a:gd name="connsiteX5" fmla="*/ 3678381 w 5081154"/>
                <a:gd name="connsiteY5" fmla="*/ 1525732 h 5463886"/>
                <a:gd name="connsiteX6" fmla="*/ 3688772 w 5081154"/>
                <a:gd name="connsiteY6" fmla="*/ 1640032 h 5463886"/>
                <a:gd name="connsiteX7" fmla="*/ 3733107 w 5081154"/>
                <a:gd name="connsiteY7" fmla="*/ 1658043 h 5463886"/>
                <a:gd name="connsiteX8" fmla="*/ 3758911 w 5081154"/>
                <a:gd name="connsiteY8" fmla="*/ 1778751 h 5463886"/>
                <a:gd name="connsiteX9" fmla="*/ 3791642 w 5081154"/>
                <a:gd name="connsiteY9" fmla="*/ 1787236 h 5463886"/>
                <a:gd name="connsiteX10" fmla="*/ 3824720 w 5081154"/>
                <a:gd name="connsiteY10" fmla="*/ 1945178 h 5463886"/>
                <a:gd name="connsiteX11" fmla="*/ 3901959 w 5081154"/>
                <a:gd name="connsiteY11" fmla="*/ 1990379 h 5463886"/>
                <a:gd name="connsiteX12" fmla="*/ 3958936 w 5081154"/>
                <a:gd name="connsiteY12" fmla="*/ 2076450 h 5463886"/>
                <a:gd name="connsiteX13" fmla="*/ 4171257 w 5081154"/>
                <a:gd name="connsiteY13" fmla="*/ 2119053 h 5463886"/>
                <a:gd name="connsiteX14" fmla="*/ 4209530 w 5081154"/>
                <a:gd name="connsiteY14" fmla="*/ 2159749 h 5463886"/>
                <a:gd name="connsiteX15" fmla="*/ 4219055 w 5081154"/>
                <a:gd name="connsiteY15" fmla="*/ 2220709 h 5463886"/>
                <a:gd name="connsiteX16" fmla="*/ 4404013 w 5081154"/>
                <a:gd name="connsiteY16" fmla="*/ 2470266 h 5463886"/>
                <a:gd name="connsiteX17" fmla="*/ 4447309 w 5081154"/>
                <a:gd name="connsiteY17" fmla="*/ 2429741 h 5463886"/>
                <a:gd name="connsiteX18" fmla="*/ 4603172 w 5081154"/>
                <a:gd name="connsiteY18" fmla="*/ 2575214 h 5463886"/>
                <a:gd name="connsiteX19" fmla="*/ 4603172 w 5081154"/>
                <a:gd name="connsiteY19" fmla="*/ 2658341 h 5463886"/>
                <a:gd name="connsiteX20" fmla="*/ 4711584 w 5081154"/>
                <a:gd name="connsiteY20" fmla="*/ 2760345 h 5463886"/>
                <a:gd name="connsiteX21" fmla="*/ 4777220 w 5081154"/>
                <a:gd name="connsiteY21" fmla="*/ 2723629 h 5463886"/>
                <a:gd name="connsiteX22" fmla="*/ 4831772 w 5081154"/>
                <a:gd name="connsiteY22" fmla="*/ 2741468 h 5463886"/>
                <a:gd name="connsiteX23" fmla="*/ 4897755 w 5081154"/>
                <a:gd name="connsiteY23" fmla="*/ 2862522 h 5463886"/>
                <a:gd name="connsiteX24" fmla="*/ 4966854 w 5081154"/>
                <a:gd name="connsiteY24" fmla="*/ 2868237 h 5463886"/>
                <a:gd name="connsiteX25" fmla="*/ 5062277 w 5081154"/>
                <a:gd name="connsiteY25" fmla="*/ 3052156 h 5463886"/>
                <a:gd name="connsiteX26" fmla="*/ 5034395 w 5081154"/>
                <a:gd name="connsiteY26" fmla="*/ 3144634 h 5463886"/>
                <a:gd name="connsiteX27" fmla="*/ 5081154 w 5081154"/>
                <a:gd name="connsiteY27" fmla="*/ 3167496 h 5463886"/>
                <a:gd name="connsiteX28" fmla="*/ 5043920 w 5081154"/>
                <a:gd name="connsiteY28" fmla="*/ 3209404 h 5463886"/>
                <a:gd name="connsiteX29" fmla="*/ 5060372 w 5081154"/>
                <a:gd name="connsiteY29" fmla="*/ 3261014 h 5463886"/>
                <a:gd name="connsiteX30" fmla="*/ 5056562 w 5081154"/>
                <a:gd name="connsiteY30" fmla="*/ 3310024 h 5463886"/>
                <a:gd name="connsiteX31" fmla="*/ 4954731 w 5081154"/>
                <a:gd name="connsiteY31" fmla="*/ 3466061 h 5463886"/>
                <a:gd name="connsiteX32" fmla="*/ 4748645 w 5081154"/>
                <a:gd name="connsiteY32" fmla="*/ 3354532 h 5463886"/>
                <a:gd name="connsiteX33" fmla="*/ 4665518 w 5081154"/>
                <a:gd name="connsiteY33" fmla="*/ 3406486 h 5463886"/>
                <a:gd name="connsiteX34" fmla="*/ 4623954 w 5081154"/>
                <a:gd name="connsiteY34" fmla="*/ 3678209 h 5463886"/>
                <a:gd name="connsiteX35" fmla="*/ 4470861 w 5081154"/>
                <a:gd name="connsiteY35" fmla="*/ 3823855 h 5463886"/>
                <a:gd name="connsiteX36" fmla="*/ 4226155 w 5081154"/>
                <a:gd name="connsiteY36" fmla="*/ 3898669 h 5463886"/>
                <a:gd name="connsiteX37" fmla="*/ 4137313 w 5081154"/>
                <a:gd name="connsiteY37" fmla="*/ 3964825 h 5463886"/>
                <a:gd name="connsiteX38" fmla="*/ 4052281 w 5081154"/>
                <a:gd name="connsiteY38" fmla="*/ 3984567 h 5463886"/>
                <a:gd name="connsiteX39" fmla="*/ 3954260 w 5081154"/>
                <a:gd name="connsiteY39" fmla="*/ 4081894 h 5463886"/>
                <a:gd name="connsiteX40" fmla="*/ 3903864 w 5081154"/>
                <a:gd name="connsiteY40" fmla="*/ 4169179 h 5463886"/>
                <a:gd name="connsiteX41" fmla="*/ 4042063 w 5081154"/>
                <a:gd name="connsiteY41" fmla="*/ 4383232 h 5463886"/>
                <a:gd name="connsiteX42" fmla="*/ 4083800 w 5081154"/>
                <a:gd name="connsiteY42" fmla="*/ 4403839 h 5463886"/>
                <a:gd name="connsiteX43" fmla="*/ 4167793 w 5081154"/>
                <a:gd name="connsiteY43" fmla="*/ 4559877 h 5463886"/>
                <a:gd name="connsiteX44" fmla="*/ 4083627 w 5081154"/>
                <a:gd name="connsiteY44" fmla="*/ 4736523 h 5463886"/>
                <a:gd name="connsiteX45" fmla="*/ 4076007 w 5081154"/>
                <a:gd name="connsiteY45" fmla="*/ 4806315 h 5463886"/>
                <a:gd name="connsiteX46" fmla="*/ 4163810 w 5081154"/>
                <a:gd name="connsiteY46" fmla="*/ 4792459 h 5463886"/>
                <a:gd name="connsiteX47" fmla="*/ 4229965 w 5081154"/>
                <a:gd name="connsiteY47" fmla="*/ 4811164 h 5463886"/>
                <a:gd name="connsiteX48" fmla="*/ 4264082 w 5081154"/>
                <a:gd name="connsiteY48" fmla="*/ 4915246 h 5463886"/>
                <a:gd name="connsiteX49" fmla="*/ 4161732 w 5081154"/>
                <a:gd name="connsiteY49" fmla="*/ 5220220 h 5463886"/>
                <a:gd name="connsiteX50" fmla="*/ 3933305 w 5081154"/>
                <a:gd name="connsiteY50" fmla="*/ 5033010 h 5463886"/>
                <a:gd name="connsiteX51" fmla="*/ 3973830 w 5081154"/>
                <a:gd name="connsiteY51" fmla="*/ 4984000 h 5463886"/>
                <a:gd name="connsiteX52" fmla="*/ 3927763 w 5081154"/>
                <a:gd name="connsiteY52" fmla="*/ 4944341 h 5463886"/>
                <a:gd name="connsiteX53" fmla="*/ 3918238 w 5081154"/>
                <a:gd name="connsiteY53" fmla="*/ 4871605 h 5463886"/>
                <a:gd name="connsiteX54" fmla="*/ 3747135 w 5081154"/>
                <a:gd name="connsiteY54" fmla="*/ 4868661 h 5463886"/>
                <a:gd name="connsiteX55" fmla="*/ 3639415 w 5081154"/>
                <a:gd name="connsiteY55" fmla="*/ 4943475 h 5463886"/>
                <a:gd name="connsiteX56" fmla="*/ 3554556 w 5081154"/>
                <a:gd name="connsiteY56" fmla="*/ 4831946 h 5463886"/>
                <a:gd name="connsiteX57" fmla="*/ 3350548 w 5081154"/>
                <a:gd name="connsiteY57" fmla="*/ 4843203 h 5463886"/>
                <a:gd name="connsiteX58" fmla="*/ 3354358 w 5081154"/>
                <a:gd name="connsiteY58" fmla="*/ 4745182 h 5463886"/>
                <a:gd name="connsiteX59" fmla="*/ 3252181 w 5081154"/>
                <a:gd name="connsiteY59" fmla="*/ 4815840 h 5463886"/>
                <a:gd name="connsiteX60" fmla="*/ 3286298 w 5081154"/>
                <a:gd name="connsiteY60" fmla="*/ 4947285 h 5463886"/>
                <a:gd name="connsiteX61" fmla="*/ 3028430 w 5081154"/>
                <a:gd name="connsiteY61" fmla="*/ 4937239 h 5463886"/>
                <a:gd name="connsiteX62" fmla="*/ 2913091 w 5081154"/>
                <a:gd name="connsiteY62" fmla="*/ 4993005 h 5463886"/>
                <a:gd name="connsiteX63" fmla="*/ 2674273 w 5081154"/>
                <a:gd name="connsiteY63" fmla="*/ 4985212 h 5463886"/>
                <a:gd name="connsiteX64" fmla="*/ 2600325 w 5081154"/>
                <a:gd name="connsiteY64" fmla="*/ 5098126 h 5463886"/>
                <a:gd name="connsiteX65" fmla="*/ 2441863 w 5081154"/>
                <a:gd name="connsiteY65" fmla="*/ 5120986 h 5463886"/>
                <a:gd name="connsiteX66" fmla="*/ 2460740 w 5081154"/>
                <a:gd name="connsiteY66" fmla="*/ 5102974 h 5463886"/>
                <a:gd name="connsiteX67" fmla="*/ 2391987 w 5081154"/>
                <a:gd name="connsiteY67" fmla="*/ 5215544 h 5463886"/>
                <a:gd name="connsiteX68" fmla="*/ 2335010 w 5081154"/>
                <a:gd name="connsiteY68" fmla="*/ 5232514 h 5463886"/>
                <a:gd name="connsiteX69" fmla="*/ 2242358 w 5081154"/>
                <a:gd name="connsiteY69" fmla="*/ 5292090 h 5463886"/>
                <a:gd name="connsiteX70" fmla="*/ 2211185 w 5081154"/>
                <a:gd name="connsiteY70" fmla="*/ 5253469 h 5463886"/>
                <a:gd name="connsiteX71" fmla="*/ 2114030 w 5081154"/>
                <a:gd name="connsiteY71" fmla="*/ 5285854 h 5463886"/>
                <a:gd name="connsiteX72" fmla="*/ 1948641 w 5081154"/>
                <a:gd name="connsiteY72" fmla="*/ 5300749 h 5463886"/>
                <a:gd name="connsiteX73" fmla="*/ 1938770 w 5081154"/>
                <a:gd name="connsiteY73" fmla="*/ 5198224 h 5463886"/>
                <a:gd name="connsiteX74" fmla="*/ 1849235 w 5081154"/>
                <a:gd name="connsiteY74" fmla="*/ 5142979 h 5463886"/>
                <a:gd name="connsiteX75" fmla="*/ 1851313 w 5081154"/>
                <a:gd name="connsiteY75" fmla="*/ 5072842 h 5463886"/>
                <a:gd name="connsiteX76" fmla="*/ 1766454 w 5081154"/>
                <a:gd name="connsiteY76" fmla="*/ 5079423 h 5463886"/>
                <a:gd name="connsiteX77" fmla="*/ 1610590 w 5081154"/>
                <a:gd name="connsiteY77" fmla="*/ 4944341 h 5463886"/>
                <a:gd name="connsiteX78" fmla="*/ 1527463 w 5081154"/>
                <a:gd name="connsiteY78" fmla="*/ 5017077 h 5463886"/>
                <a:gd name="connsiteX79" fmla="*/ 1465118 w 5081154"/>
                <a:gd name="connsiteY79" fmla="*/ 5048250 h 5463886"/>
                <a:gd name="connsiteX80" fmla="*/ 1361209 w 5081154"/>
                <a:gd name="connsiteY80" fmla="*/ 5027468 h 5463886"/>
                <a:gd name="connsiteX81" fmla="*/ 1392381 w 5081154"/>
                <a:gd name="connsiteY81" fmla="*/ 5193723 h 5463886"/>
                <a:gd name="connsiteX82" fmla="*/ 1340427 w 5081154"/>
                <a:gd name="connsiteY82" fmla="*/ 5318414 h 5463886"/>
                <a:gd name="connsiteX83" fmla="*/ 1153390 w 5081154"/>
                <a:gd name="connsiteY83" fmla="*/ 5463886 h 5463886"/>
                <a:gd name="connsiteX84" fmla="*/ 1049481 w 5081154"/>
                <a:gd name="connsiteY84" fmla="*/ 5453496 h 5463886"/>
                <a:gd name="connsiteX85" fmla="*/ 1143000 w 5081154"/>
                <a:gd name="connsiteY85" fmla="*/ 5276850 h 5463886"/>
                <a:gd name="connsiteX86" fmla="*/ 997527 w 5081154"/>
                <a:gd name="connsiteY86" fmla="*/ 5339196 h 5463886"/>
                <a:gd name="connsiteX87" fmla="*/ 955963 w 5081154"/>
                <a:gd name="connsiteY87" fmla="*/ 5224896 h 5463886"/>
                <a:gd name="connsiteX88" fmla="*/ 997527 w 5081154"/>
                <a:gd name="connsiteY88" fmla="*/ 5152159 h 5463886"/>
                <a:gd name="connsiteX89" fmla="*/ 924790 w 5081154"/>
                <a:gd name="connsiteY89" fmla="*/ 5110596 h 5463886"/>
                <a:gd name="connsiteX90" fmla="*/ 862445 w 5081154"/>
                <a:gd name="connsiteY90" fmla="*/ 5058641 h 5463886"/>
                <a:gd name="connsiteX91" fmla="*/ 779318 w 5081154"/>
                <a:gd name="connsiteY91" fmla="*/ 5006686 h 5463886"/>
                <a:gd name="connsiteX92" fmla="*/ 675409 w 5081154"/>
                <a:gd name="connsiteY92" fmla="*/ 4892386 h 5463886"/>
                <a:gd name="connsiteX93" fmla="*/ 602672 w 5081154"/>
                <a:gd name="connsiteY93" fmla="*/ 5027468 h 5463886"/>
                <a:gd name="connsiteX94" fmla="*/ 415636 w 5081154"/>
                <a:gd name="connsiteY94" fmla="*/ 5027468 h 5463886"/>
                <a:gd name="connsiteX95" fmla="*/ 353290 w 5081154"/>
                <a:gd name="connsiteY95" fmla="*/ 4965123 h 5463886"/>
                <a:gd name="connsiteX96" fmla="*/ 488372 w 5081154"/>
                <a:gd name="connsiteY96" fmla="*/ 4892386 h 5463886"/>
                <a:gd name="connsiteX97" fmla="*/ 633845 w 5081154"/>
                <a:gd name="connsiteY97" fmla="*/ 4902777 h 5463886"/>
                <a:gd name="connsiteX98" fmla="*/ 748145 w 5081154"/>
                <a:gd name="connsiteY98" fmla="*/ 4798868 h 5463886"/>
                <a:gd name="connsiteX99" fmla="*/ 852054 w 5081154"/>
                <a:gd name="connsiteY99" fmla="*/ 4830041 h 5463886"/>
                <a:gd name="connsiteX100" fmla="*/ 955963 w 5081154"/>
                <a:gd name="connsiteY100" fmla="*/ 4788477 h 5463886"/>
                <a:gd name="connsiteX101" fmla="*/ 976745 w 5081154"/>
                <a:gd name="connsiteY101" fmla="*/ 4861214 h 5463886"/>
                <a:gd name="connsiteX102" fmla="*/ 1039090 w 5081154"/>
                <a:gd name="connsiteY102" fmla="*/ 4694959 h 5463886"/>
                <a:gd name="connsiteX103" fmla="*/ 966354 w 5081154"/>
                <a:gd name="connsiteY103" fmla="*/ 4622223 h 5463886"/>
                <a:gd name="connsiteX104" fmla="*/ 1039090 w 5081154"/>
                <a:gd name="connsiteY104" fmla="*/ 4539096 h 5463886"/>
                <a:gd name="connsiteX105" fmla="*/ 976745 w 5081154"/>
                <a:gd name="connsiteY105" fmla="*/ 4435186 h 5463886"/>
                <a:gd name="connsiteX106" fmla="*/ 997527 w 5081154"/>
                <a:gd name="connsiteY106" fmla="*/ 4341668 h 5463886"/>
                <a:gd name="connsiteX107" fmla="*/ 1028700 w 5081154"/>
                <a:gd name="connsiteY107" fmla="*/ 4102677 h 5463886"/>
                <a:gd name="connsiteX108" fmla="*/ 935181 w 5081154"/>
                <a:gd name="connsiteY108" fmla="*/ 3676650 h 5463886"/>
                <a:gd name="connsiteX109" fmla="*/ 987136 w 5081154"/>
                <a:gd name="connsiteY109" fmla="*/ 3531177 h 5463886"/>
                <a:gd name="connsiteX110" fmla="*/ 1080654 w 5081154"/>
                <a:gd name="connsiteY110" fmla="*/ 3479223 h 5463886"/>
                <a:gd name="connsiteX111" fmla="*/ 1101436 w 5081154"/>
                <a:gd name="connsiteY111" fmla="*/ 3520786 h 5463886"/>
                <a:gd name="connsiteX112" fmla="*/ 1246909 w 5081154"/>
                <a:gd name="connsiteY112" fmla="*/ 3406486 h 5463886"/>
                <a:gd name="connsiteX113" fmla="*/ 1288472 w 5081154"/>
                <a:gd name="connsiteY113" fmla="*/ 3240232 h 5463886"/>
                <a:gd name="connsiteX114" fmla="*/ 1236518 w 5081154"/>
                <a:gd name="connsiteY114" fmla="*/ 3125932 h 5463886"/>
                <a:gd name="connsiteX115" fmla="*/ 1340427 w 5081154"/>
                <a:gd name="connsiteY115" fmla="*/ 3157105 h 5463886"/>
                <a:gd name="connsiteX116" fmla="*/ 1444336 w 5081154"/>
                <a:gd name="connsiteY116" fmla="*/ 3157105 h 5463886"/>
                <a:gd name="connsiteX117" fmla="*/ 1465118 w 5081154"/>
                <a:gd name="connsiteY117" fmla="*/ 3136323 h 5463886"/>
                <a:gd name="connsiteX118" fmla="*/ 1413163 w 5081154"/>
                <a:gd name="connsiteY118" fmla="*/ 2990850 h 5463886"/>
                <a:gd name="connsiteX119" fmla="*/ 1454727 w 5081154"/>
                <a:gd name="connsiteY119" fmla="*/ 2793423 h 5463886"/>
                <a:gd name="connsiteX120" fmla="*/ 1371600 w 5081154"/>
                <a:gd name="connsiteY120" fmla="*/ 2575214 h 5463886"/>
                <a:gd name="connsiteX121" fmla="*/ 1267690 w 5081154"/>
                <a:gd name="connsiteY121" fmla="*/ 2564823 h 5463886"/>
                <a:gd name="connsiteX122" fmla="*/ 1205345 w 5081154"/>
                <a:gd name="connsiteY122" fmla="*/ 2450523 h 5463886"/>
                <a:gd name="connsiteX123" fmla="*/ 1278081 w 5081154"/>
                <a:gd name="connsiteY123" fmla="*/ 2346614 h 5463886"/>
                <a:gd name="connsiteX124" fmla="*/ 1132609 w 5081154"/>
                <a:gd name="connsiteY124" fmla="*/ 2211532 h 5463886"/>
                <a:gd name="connsiteX125" fmla="*/ 1132609 w 5081154"/>
                <a:gd name="connsiteY125" fmla="*/ 2086841 h 5463886"/>
                <a:gd name="connsiteX126" fmla="*/ 1132609 w 5081154"/>
                <a:gd name="connsiteY126" fmla="*/ 2086841 h 5463886"/>
                <a:gd name="connsiteX127" fmla="*/ 1163781 w 5081154"/>
                <a:gd name="connsiteY127" fmla="*/ 1962150 h 5463886"/>
                <a:gd name="connsiteX128" fmla="*/ 1132609 w 5081154"/>
                <a:gd name="connsiteY128" fmla="*/ 1879023 h 5463886"/>
                <a:gd name="connsiteX129" fmla="*/ 1132609 w 5081154"/>
                <a:gd name="connsiteY129" fmla="*/ 1785505 h 5463886"/>
                <a:gd name="connsiteX130" fmla="*/ 1070263 w 5081154"/>
                <a:gd name="connsiteY130" fmla="*/ 1754332 h 5463886"/>
                <a:gd name="connsiteX131" fmla="*/ 955963 w 5081154"/>
                <a:gd name="connsiteY131" fmla="*/ 1816677 h 5463886"/>
                <a:gd name="connsiteX132" fmla="*/ 914400 w 5081154"/>
                <a:gd name="connsiteY132" fmla="*/ 1650423 h 5463886"/>
                <a:gd name="connsiteX133" fmla="*/ 841663 w 5081154"/>
                <a:gd name="connsiteY133" fmla="*/ 1421823 h 5463886"/>
                <a:gd name="connsiteX134" fmla="*/ 654627 w 5081154"/>
                <a:gd name="connsiteY134" fmla="*/ 1328305 h 5463886"/>
                <a:gd name="connsiteX135" fmla="*/ 342900 w 5081154"/>
                <a:gd name="connsiteY135" fmla="*/ 1307523 h 5463886"/>
                <a:gd name="connsiteX136" fmla="*/ 394854 w 5081154"/>
                <a:gd name="connsiteY136" fmla="*/ 1473777 h 5463886"/>
                <a:gd name="connsiteX137" fmla="*/ 270163 w 5081154"/>
                <a:gd name="connsiteY137" fmla="*/ 1546514 h 5463886"/>
                <a:gd name="connsiteX138" fmla="*/ 51954 w 5081154"/>
                <a:gd name="connsiteY138" fmla="*/ 1619250 h 5463886"/>
                <a:gd name="connsiteX139" fmla="*/ 114300 w 5081154"/>
                <a:gd name="connsiteY139" fmla="*/ 1359477 h 5463886"/>
                <a:gd name="connsiteX140" fmla="*/ 10390 w 5081154"/>
                <a:gd name="connsiteY140" fmla="*/ 1099705 h 5463886"/>
                <a:gd name="connsiteX141" fmla="*/ 0 w 5081154"/>
                <a:gd name="connsiteY141" fmla="*/ 798368 h 5463886"/>
                <a:gd name="connsiteX142" fmla="*/ 270163 w 5081154"/>
                <a:gd name="connsiteY142" fmla="*/ 673677 h 5463886"/>
                <a:gd name="connsiteX143" fmla="*/ 571500 w 5081154"/>
                <a:gd name="connsiteY143" fmla="*/ 746414 h 5463886"/>
                <a:gd name="connsiteX144" fmla="*/ 571500 w 5081154"/>
                <a:gd name="connsiteY144" fmla="*/ 538596 h 5463886"/>
                <a:gd name="connsiteX145" fmla="*/ 852054 w 5081154"/>
                <a:gd name="connsiteY145" fmla="*/ 226868 h 5463886"/>
                <a:gd name="connsiteX146" fmla="*/ 1111827 w 5081154"/>
                <a:gd name="connsiteY146" fmla="*/ 112568 h 5463886"/>
                <a:gd name="connsiteX147" fmla="*/ 1211060 w 5081154"/>
                <a:gd name="connsiteY147" fmla="*/ 0 h 5463886"/>
                <a:gd name="connsiteX148" fmla="*/ 1289165 w 5081154"/>
                <a:gd name="connsiteY148" fmla="*/ 31864 h 5463886"/>
                <a:gd name="connsiteX149" fmla="*/ 1325360 w 5081154"/>
                <a:gd name="connsiteY149" fmla="*/ 79489 h 5463886"/>
                <a:gd name="connsiteX150" fmla="*/ 1432040 w 5081154"/>
                <a:gd name="connsiteY150" fmla="*/ 129019 h 5463886"/>
                <a:gd name="connsiteX151" fmla="*/ 1492480 w 5081154"/>
                <a:gd name="connsiteY151" fmla="*/ 233796 h 5463886"/>
                <a:gd name="connsiteX152" fmla="*/ 1489190 w 5081154"/>
                <a:gd name="connsiteY152" fmla="*/ 285229 h 5463886"/>
                <a:gd name="connsiteX153" fmla="*/ 1694930 w 5081154"/>
                <a:gd name="connsiteY153" fmla="*/ 393814 h 5463886"/>
                <a:gd name="connsiteX154" fmla="*/ 1694930 w 5081154"/>
                <a:gd name="connsiteY154" fmla="*/ 523354 h 5463886"/>
                <a:gd name="connsiteX155" fmla="*/ 1710516 w 5081154"/>
                <a:gd name="connsiteY155" fmla="*/ 585874 h 5463886"/>
                <a:gd name="connsiteX156" fmla="*/ 1769225 w 5081154"/>
                <a:gd name="connsiteY156" fmla="*/ 576694 h 5463886"/>
                <a:gd name="connsiteX157" fmla="*/ 1803515 w 5081154"/>
                <a:gd name="connsiteY157" fmla="*/ 618604 h 5463886"/>
                <a:gd name="connsiteX158" fmla="*/ 1830185 w 5081154"/>
                <a:gd name="connsiteY158" fmla="*/ 559549 h 5463886"/>
                <a:gd name="connsiteX159" fmla="*/ 1921625 w 5081154"/>
                <a:gd name="connsiteY159" fmla="*/ 570979 h 5463886"/>
                <a:gd name="connsiteX160" fmla="*/ 1948295 w 5081154"/>
                <a:gd name="connsiteY160" fmla="*/ 511924 h 5463886"/>
                <a:gd name="connsiteX161" fmla="*/ 1870190 w 5081154"/>
                <a:gd name="connsiteY161" fmla="*/ 470014 h 5463886"/>
                <a:gd name="connsiteX162" fmla="*/ 1820660 w 5081154"/>
                <a:gd name="connsiteY162" fmla="*/ 388099 h 5463886"/>
                <a:gd name="connsiteX163" fmla="*/ 1836593 w 5081154"/>
                <a:gd name="connsiteY163" fmla="*/ 347749 h 5463886"/>
                <a:gd name="connsiteX164" fmla="*/ 1976870 w 5081154"/>
                <a:gd name="connsiteY164" fmla="*/ 315709 h 5463886"/>
                <a:gd name="connsiteX165" fmla="*/ 2009255 w 5081154"/>
                <a:gd name="connsiteY165" fmla="*/ 344284 h 5463886"/>
                <a:gd name="connsiteX166" fmla="*/ 2070215 w 5081154"/>
                <a:gd name="connsiteY166" fmla="*/ 344284 h 5463886"/>
                <a:gd name="connsiteX167" fmla="*/ 2098790 w 5081154"/>
                <a:gd name="connsiteY167" fmla="*/ 382384 h 5463886"/>
                <a:gd name="connsiteX168" fmla="*/ 2138795 w 5081154"/>
                <a:gd name="connsiteY168" fmla="*/ 361429 h 5463886"/>
                <a:gd name="connsiteX169" fmla="*/ 2176895 w 5081154"/>
                <a:gd name="connsiteY169" fmla="*/ 384289 h 5463886"/>
                <a:gd name="connsiteX170" fmla="*/ 2235950 w 5081154"/>
                <a:gd name="connsiteY170" fmla="*/ 386194 h 5463886"/>
                <a:gd name="connsiteX171" fmla="*/ 2272145 w 5081154"/>
                <a:gd name="connsiteY171" fmla="*/ 441439 h 5463886"/>
                <a:gd name="connsiteX172" fmla="*/ 2278380 w 5081154"/>
                <a:gd name="connsiteY172" fmla="*/ 529936 h 5463886"/>
                <a:gd name="connsiteX173" fmla="*/ 2321675 w 5081154"/>
                <a:gd name="connsiteY173" fmla="*/ 500494 h 5463886"/>
                <a:gd name="connsiteX174" fmla="*/ 2371205 w 5081154"/>
                <a:gd name="connsiteY174" fmla="*/ 523354 h 5463886"/>
                <a:gd name="connsiteX175" fmla="*/ 2401685 w 5081154"/>
                <a:gd name="connsiteY175" fmla="*/ 403339 h 5463886"/>
                <a:gd name="connsiteX176" fmla="*/ 2375015 w 5081154"/>
                <a:gd name="connsiteY176" fmla="*/ 235699 h 5463886"/>
                <a:gd name="connsiteX177" fmla="*/ 2392160 w 5081154"/>
                <a:gd name="connsiteY177" fmla="*/ 176644 h 5463886"/>
                <a:gd name="connsiteX178" fmla="*/ 2543001 w 5081154"/>
                <a:gd name="connsiteY178" fmla="*/ 128501 h 5463886"/>
                <a:gd name="connsiteX179" fmla="*/ 2580755 w 5081154"/>
                <a:gd name="connsiteY179" fmla="*/ 163309 h 5463886"/>
                <a:gd name="connsiteX180" fmla="*/ 2573135 w 5081154"/>
                <a:gd name="connsiteY180" fmla="*/ 266179 h 5463886"/>
                <a:gd name="connsiteX181" fmla="*/ 2628380 w 5081154"/>
                <a:gd name="connsiteY181" fmla="*/ 292849 h 5463886"/>
                <a:gd name="connsiteX182" fmla="*/ 2667519 w 5081154"/>
                <a:gd name="connsiteY182" fmla="*/ 355369 h 5463886"/>
                <a:gd name="connsiteX183" fmla="*/ 2662670 w 5081154"/>
                <a:gd name="connsiteY183" fmla="*/ 353809 h 5463886"/>
                <a:gd name="connsiteX184" fmla="*/ 2943398 w 5081154"/>
                <a:gd name="connsiteY184" fmla="*/ 307051 h 5463886"/>
                <a:gd name="connsiteX185" fmla="*/ 2978900 w 5081154"/>
                <a:gd name="connsiteY185" fmla="*/ 344284 h 5463886"/>
                <a:gd name="connsiteX186" fmla="*/ 3076055 w 5081154"/>
                <a:gd name="connsiteY186" fmla="*/ 290944 h 5463886"/>
                <a:gd name="connsiteX187" fmla="*/ 3125585 w 5081154"/>
                <a:gd name="connsiteY187" fmla="*/ 351904 h 5463886"/>
                <a:gd name="connsiteX188" fmla="*/ 3125585 w 5081154"/>
                <a:gd name="connsiteY188" fmla="*/ 416674 h 5463886"/>
                <a:gd name="connsiteX189" fmla="*/ 3265170 w 5081154"/>
                <a:gd name="connsiteY189" fmla="*/ 480233 h 5463886"/>
                <a:gd name="connsiteX190" fmla="*/ 3287510 w 5081154"/>
                <a:gd name="connsiteY190" fmla="*/ 538594 h 5463886"/>
                <a:gd name="connsiteX191" fmla="*/ 3247678 w 5081154"/>
                <a:gd name="connsiteY191" fmla="*/ 571500 h 5463886"/>
                <a:gd name="connsiteX192" fmla="*/ 3358861 w 5081154"/>
                <a:gd name="connsiteY192" fmla="*/ 710219 h 5463886"/>
                <a:gd name="connsiteX193" fmla="*/ 3359900 w 5081154"/>
                <a:gd name="connsiteY193" fmla="*/ 828154 h 5463886"/>
                <a:gd name="connsiteX194" fmla="*/ 3411335 w 5081154"/>
                <a:gd name="connsiteY194" fmla="*/ 860539 h 5463886"/>
                <a:gd name="connsiteX195" fmla="*/ 3436446 w 5081154"/>
                <a:gd name="connsiteY195" fmla="*/ 919422 h 5463886"/>
                <a:gd name="connsiteX196" fmla="*/ 3647209 w 5081154"/>
                <a:gd name="connsiteY196" fmla="*/ 1037359 h 5463886"/>
                <a:gd name="connsiteX197" fmla="*/ 3643745 w 5081154"/>
                <a:gd name="connsiteY197" fmla="*/ 1098664 h 5463886"/>
                <a:gd name="connsiteX198" fmla="*/ 3706783 w 5081154"/>
                <a:gd name="connsiteY198" fmla="*/ 1141095 h 5463886"/>
                <a:gd name="connsiteX0" fmla="*/ 3706783 w 5081154"/>
                <a:gd name="connsiteY0" fmla="*/ 1141095 h 5463886"/>
                <a:gd name="connsiteX1" fmla="*/ 3647209 w 5081154"/>
                <a:gd name="connsiteY1" fmla="*/ 1276350 h 5463886"/>
                <a:gd name="connsiteX2" fmla="*/ 3633874 w 5081154"/>
                <a:gd name="connsiteY2" fmla="*/ 1352723 h 5463886"/>
                <a:gd name="connsiteX3" fmla="*/ 3566852 w 5081154"/>
                <a:gd name="connsiteY3" fmla="*/ 1411605 h 5463886"/>
                <a:gd name="connsiteX4" fmla="*/ 3595254 w 5081154"/>
                <a:gd name="connsiteY4" fmla="*/ 1494559 h 5463886"/>
                <a:gd name="connsiteX5" fmla="*/ 3678381 w 5081154"/>
                <a:gd name="connsiteY5" fmla="*/ 1525732 h 5463886"/>
                <a:gd name="connsiteX6" fmla="*/ 3688772 w 5081154"/>
                <a:gd name="connsiteY6" fmla="*/ 1640032 h 5463886"/>
                <a:gd name="connsiteX7" fmla="*/ 3733107 w 5081154"/>
                <a:gd name="connsiteY7" fmla="*/ 1658043 h 5463886"/>
                <a:gd name="connsiteX8" fmla="*/ 3758911 w 5081154"/>
                <a:gd name="connsiteY8" fmla="*/ 1778751 h 5463886"/>
                <a:gd name="connsiteX9" fmla="*/ 3791642 w 5081154"/>
                <a:gd name="connsiteY9" fmla="*/ 1787236 h 5463886"/>
                <a:gd name="connsiteX10" fmla="*/ 3824720 w 5081154"/>
                <a:gd name="connsiteY10" fmla="*/ 1945178 h 5463886"/>
                <a:gd name="connsiteX11" fmla="*/ 3901959 w 5081154"/>
                <a:gd name="connsiteY11" fmla="*/ 1990379 h 5463886"/>
                <a:gd name="connsiteX12" fmla="*/ 3958936 w 5081154"/>
                <a:gd name="connsiteY12" fmla="*/ 2076450 h 5463886"/>
                <a:gd name="connsiteX13" fmla="*/ 4171257 w 5081154"/>
                <a:gd name="connsiteY13" fmla="*/ 2119053 h 5463886"/>
                <a:gd name="connsiteX14" fmla="*/ 4209530 w 5081154"/>
                <a:gd name="connsiteY14" fmla="*/ 2159749 h 5463886"/>
                <a:gd name="connsiteX15" fmla="*/ 4219055 w 5081154"/>
                <a:gd name="connsiteY15" fmla="*/ 2220709 h 5463886"/>
                <a:gd name="connsiteX16" fmla="*/ 4404013 w 5081154"/>
                <a:gd name="connsiteY16" fmla="*/ 2470266 h 5463886"/>
                <a:gd name="connsiteX17" fmla="*/ 4447309 w 5081154"/>
                <a:gd name="connsiteY17" fmla="*/ 2429741 h 5463886"/>
                <a:gd name="connsiteX18" fmla="*/ 4603172 w 5081154"/>
                <a:gd name="connsiteY18" fmla="*/ 2575214 h 5463886"/>
                <a:gd name="connsiteX19" fmla="*/ 4603172 w 5081154"/>
                <a:gd name="connsiteY19" fmla="*/ 2658341 h 5463886"/>
                <a:gd name="connsiteX20" fmla="*/ 4711584 w 5081154"/>
                <a:gd name="connsiteY20" fmla="*/ 2760345 h 5463886"/>
                <a:gd name="connsiteX21" fmla="*/ 4777220 w 5081154"/>
                <a:gd name="connsiteY21" fmla="*/ 2723629 h 5463886"/>
                <a:gd name="connsiteX22" fmla="*/ 4831772 w 5081154"/>
                <a:gd name="connsiteY22" fmla="*/ 2741468 h 5463886"/>
                <a:gd name="connsiteX23" fmla="*/ 4897755 w 5081154"/>
                <a:gd name="connsiteY23" fmla="*/ 2862522 h 5463886"/>
                <a:gd name="connsiteX24" fmla="*/ 4966854 w 5081154"/>
                <a:gd name="connsiteY24" fmla="*/ 2868237 h 5463886"/>
                <a:gd name="connsiteX25" fmla="*/ 5062277 w 5081154"/>
                <a:gd name="connsiteY25" fmla="*/ 3052156 h 5463886"/>
                <a:gd name="connsiteX26" fmla="*/ 5034395 w 5081154"/>
                <a:gd name="connsiteY26" fmla="*/ 3144634 h 5463886"/>
                <a:gd name="connsiteX27" fmla="*/ 5081154 w 5081154"/>
                <a:gd name="connsiteY27" fmla="*/ 3167496 h 5463886"/>
                <a:gd name="connsiteX28" fmla="*/ 5043920 w 5081154"/>
                <a:gd name="connsiteY28" fmla="*/ 3209404 h 5463886"/>
                <a:gd name="connsiteX29" fmla="*/ 5060372 w 5081154"/>
                <a:gd name="connsiteY29" fmla="*/ 3261014 h 5463886"/>
                <a:gd name="connsiteX30" fmla="*/ 5056562 w 5081154"/>
                <a:gd name="connsiteY30" fmla="*/ 3310024 h 5463886"/>
                <a:gd name="connsiteX31" fmla="*/ 4954731 w 5081154"/>
                <a:gd name="connsiteY31" fmla="*/ 3466061 h 5463886"/>
                <a:gd name="connsiteX32" fmla="*/ 4748645 w 5081154"/>
                <a:gd name="connsiteY32" fmla="*/ 3354532 h 5463886"/>
                <a:gd name="connsiteX33" fmla="*/ 4665518 w 5081154"/>
                <a:gd name="connsiteY33" fmla="*/ 3406486 h 5463886"/>
                <a:gd name="connsiteX34" fmla="*/ 4623954 w 5081154"/>
                <a:gd name="connsiteY34" fmla="*/ 3678209 h 5463886"/>
                <a:gd name="connsiteX35" fmla="*/ 4470861 w 5081154"/>
                <a:gd name="connsiteY35" fmla="*/ 3823855 h 5463886"/>
                <a:gd name="connsiteX36" fmla="*/ 4226155 w 5081154"/>
                <a:gd name="connsiteY36" fmla="*/ 3898669 h 5463886"/>
                <a:gd name="connsiteX37" fmla="*/ 4137313 w 5081154"/>
                <a:gd name="connsiteY37" fmla="*/ 3964825 h 5463886"/>
                <a:gd name="connsiteX38" fmla="*/ 4052281 w 5081154"/>
                <a:gd name="connsiteY38" fmla="*/ 3984567 h 5463886"/>
                <a:gd name="connsiteX39" fmla="*/ 3954260 w 5081154"/>
                <a:gd name="connsiteY39" fmla="*/ 4081894 h 5463886"/>
                <a:gd name="connsiteX40" fmla="*/ 3903864 w 5081154"/>
                <a:gd name="connsiteY40" fmla="*/ 4169179 h 5463886"/>
                <a:gd name="connsiteX41" fmla="*/ 4042063 w 5081154"/>
                <a:gd name="connsiteY41" fmla="*/ 4383232 h 5463886"/>
                <a:gd name="connsiteX42" fmla="*/ 4083800 w 5081154"/>
                <a:gd name="connsiteY42" fmla="*/ 4403839 h 5463886"/>
                <a:gd name="connsiteX43" fmla="*/ 4167793 w 5081154"/>
                <a:gd name="connsiteY43" fmla="*/ 4559877 h 5463886"/>
                <a:gd name="connsiteX44" fmla="*/ 4083627 w 5081154"/>
                <a:gd name="connsiteY44" fmla="*/ 4736523 h 5463886"/>
                <a:gd name="connsiteX45" fmla="*/ 4076007 w 5081154"/>
                <a:gd name="connsiteY45" fmla="*/ 4806315 h 5463886"/>
                <a:gd name="connsiteX46" fmla="*/ 4163810 w 5081154"/>
                <a:gd name="connsiteY46" fmla="*/ 4792459 h 5463886"/>
                <a:gd name="connsiteX47" fmla="*/ 4229965 w 5081154"/>
                <a:gd name="connsiteY47" fmla="*/ 4811164 h 5463886"/>
                <a:gd name="connsiteX48" fmla="*/ 4264082 w 5081154"/>
                <a:gd name="connsiteY48" fmla="*/ 4915246 h 5463886"/>
                <a:gd name="connsiteX49" fmla="*/ 4161732 w 5081154"/>
                <a:gd name="connsiteY49" fmla="*/ 5220220 h 5463886"/>
                <a:gd name="connsiteX50" fmla="*/ 3933305 w 5081154"/>
                <a:gd name="connsiteY50" fmla="*/ 5033010 h 5463886"/>
                <a:gd name="connsiteX51" fmla="*/ 3973830 w 5081154"/>
                <a:gd name="connsiteY51" fmla="*/ 4984000 h 5463886"/>
                <a:gd name="connsiteX52" fmla="*/ 3927763 w 5081154"/>
                <a:gd name="connsiteY52" fmla="*/ 4944341 h 5463886"/>
                <a:gd name="connsiteX53" fmla="*/ 3918238 w 5081154"/>
                <a:gd name="connsiteY53" fmla="*/ 4871605 h 5463886"/>
                <a:gd name="connsiteX54" fmla="*/ 3747135 w 5081154"/>
                <a:gd name="connsiteY54" fmla="*/ 4868661 h 5463886"/>
                <a:gd name="connsiteX55" fmla="*/ 3639415 w 5081154"/>
                <a:gd name="connsiteY55" fmla="*/ 4943475 h 5463886"/>
                <a:gd name="connsiteX56" fmla="*/ 3554556 w 5081154"/>
                <a:gd name="connsiteY56" fmla="*/ 4831946 h 5463886"/>
                <a:gd name="connsiteX57" fmla="*/ 3350548 w 5081154"/>
                <a:gd name="connsiteY57" fmla="*/ 4843203 h 5463886"/>
                <a:gd name="connsiteX58" fmla="*/ 3354358 w 5081154"/>
                <a:gd name="connsiteY58" fmla="*/ 4745182 h 5463886"/>
                <a:gd name="connsiteX59" fmla="*/ 3252181 w 5081154"/>
                <a:gd name="connsiteY59" fmla="*/ 4815840 h 5463886"/>
                <a:gd name="connsiteX60" fmla="*/ 3286298 w 5081154"/>
                <a:gd name="connsiteY60" fmla="*/ 4947285 h 5463886"/>
                <a:gd name="connsiteX61" fmla="*/ 3028430 w 5081154"/>
                <a:gd name="connsiteY61" fmla="*/ 4937239 h 5463886"/>
                <a:gd name="connsiteX62" fmla="*/ 2913091 w 5081154"/>
                <a:gd name="connsiteY62" fmla="*/ 4993005 h 5463886"/>
                <a:gd name="connsiteX63" fmla="*/ 2674273 w 5081154"/>
                <a:gd name="connsiteY63" fmla="*/ 4985212 h 5463886"/>
                <a:gd name="connsiteX64" fmla="*/ 2600325 w 5081154"/>
                <a:gd name="connsiteY64" fmla="*/ 5098126 h 5463886"/>
                <a:gd name="connsiteX65" fmla="*/ 2441863 w 5081154"/>
                <a:gd name="connsiteY65" fmla="*/ 5120986 h 5463886"/>
                <a:gd name="connsiteX66" fmla="*/ 2460740 w 5081154"/>
                <a:gd name="connsiteY66" fmla="*/ 5102974 h 5463886"/>
                <a:gd name="connsiteX67" fmla="*/ 2391987 w 5081154"/>
                <a:gd name="connsiteY67" fmla="*/ 5215544 h 5463886"/>
                <a:gd name="connsiteX68" fmla="*/ 2335010 w 5081154"/>
                <a:gd name="connsiteY68" fmla="*/ 5232514 h 5463886"/>
                <a:gd name="connsiteX69" fmla="*/ 2242358 w 5081154"/>
                <a:gd name="connsiteY69" fmla="*/ 5292090 h 5463886"/>
                <a:gd name="connsiteX70" fmla="*/ 2211185 w 5081154"/>
                <a:gd name="connsiteY70" fmla="*/ 5253469 h 5463886"/>
                <a:gd name="connsiteX71" fmla="*/ 2114030 w 5081154"/>
                <a:gd name="connsiteY71" fmla="*/ 5285854 h 5463886"/>
                <a:gd name="connsiteX72" fmla="*/ 1948641 w 5081154"/>
                <a:gd name="connsiteY72" fmla="*/ 5300749 h 5463886"/>
                <a:gd name="connsiteX73" fmla="*/ 1938770 w 5081154"/>
                <a:gd name="connsiteY73" fmla="*/ 5198224 h 5463886"/>
                <a:gd name="connsiteX74" fmla="*/ 1849235 w 5081154"/>
                <a:gd name="connsiteY74" fmla="*/ 5142979 h 5463886"/>
                <a:gd name="connsiteX75" fmla="*/ 1851313 w 5081154"/>
                <a:gd name="connsiteY75" fmla="*/ 5072842 h 5463886"/>
                <a:gd name="connsiteX76" fmla="*/ 1747404 w 5081154"/>
                <a:gd name="connsiteY76" fmla="*/ 5100378 h 5463886"/>
                <a:gd name="connsiteX77" fmla="*/ 1610590 w 5081154"/>
                <a:gd name="connsiteY77" fmla="*/ 4944341 h 5463886"/>
                <a:gd name="connsiteX78" fmla="*/ 1527463 w 5081154"/>
                <a:gd name="connsiteY78" fmla="*/ 5017077 h 5463886"/>
                <a:gd name="connsiteX79" fmla="*/ 1465118 w 5081154"/>
                <a:gd name="connsiteY79" fmla="*/ 5048250 h 5463886"/>
                <a:gd name="connsiteX80" fmla="*/ 1361209 w 5081154"/>
                <a:gd name="connsiteY80" fmla="*/ 5027468 h 5463886"/>
                <a:gd name="connsiteX81" fmla="*/ 1392381 w 5081154"/>
                <a:gd name="connsiteY81" fmla="*/ 5193723 h 5463886"/>
                <a:gd name="connsiteX82" fmla="*/ 1340427 w 5081154"/>
                <a:gd name="connsiteY82" fmla="*/ 5318414 h 5463886"/>
                <a:gd name="connsiteX83" fmla="*/ 1153390 w 5081154"/>
                <a:gd name="connsiteY83" fmla="*/ 5463886 h 5463886"/>
                <a:gd name="connsiteX84" fmla="*/ 1049481 w 5081154"/>
                <a:gd name="connsiteY84" fmla="*/ 5453496 h 5463886"/>
                <a:gd name="connsiteX85" fmla="*/ 1143000 w 5081154"/>
                <a:gd name="connsiteY85" fmla="*/ 5276850 h 5463886"/>
                <a:gd name="connsiteX86" fmla="*/ 997527 w 5081154"/>
                <a:gd name="connsiteY86" fmla="*/ 5339196 h 5463886"/>
                <a:gd name="connsiteX87" fmla="*/ 955963 w 5081154"/>
                <a:gd name="connsiteY87" fmla="*/ 5224896 h 5463886"/>
                <a:gd name="connsiteX88" fmla="*/ 997527 w 5081154"/>
                <a:gd name="connsiteY88" fmla="*/ 5152159 h 5463886"/>
                <a:gd name="connsiteX89" fmla="*/ 924790 w 5081154"/>
                <a:gd name="connsiteY89" fmla="*/ 5110596 h 5463886"/>
                <a:gd name="connsiteX90" fmla="*/ 862445 w 5081154"/>
                <a:gd name="connsiteY90" fmla="*/ 5058641 h 5463886"/>
                <a:gd name="connsiteX91" fmla="*/ 779318 w 5081154"/>
                <a:gd name="connsiteY91" fmla="*/ 5006686 h 5463886"/>
                <a:gd name="connsiteX92" fmla="*/ 675409 w 5081154"/>
                <a:gd name="connsiteY92" fmla="*/ 4892386 h 5463886"/>
                <a:gd name="connsiteX93" fmla="*/ 602672 w 5081154"/>
                <a:gd name="connsiteY93" fmla="*/ 5027468 h 5463886"/>
                <a:gd name="connsiteX94" fmla="*/ 415636 w 5081154"/>
                <a:gd name="connsiteY94" fmla="*/ 5027468 h 5463886"/>
                <a:gd name="connsiteX95" fmla="*/ 353290 w 5081154"/>
                <a:gd name="connsiteY95" fmla="*/ 4965123 h 5463886"/>
                <a:gd name="connsiteX96" fmla="*/ 488372 w 5081154"/>
                <a:gd name="connsiteY96" fmla="*/ 4892386 h 5463886"/>
                <a:gd name="connsiteX97" fmla="*/ 633845 w 5081154"/>
                <a:gd name="connsiteY97" fmla="*/ 4902777 h 5463886"/>
                <a:gd name="connsiteX98" fmla="*/ 748145 w 5081154"/>
                <a:gd name="connsiteY98" fmla="*/ 4798868 h 5463886"/>
                <a:gd name="connsiteX99" fmla="*/ 852054 w 5081154"/>
                <a:gd name="connsiteY99" fmla="*/ 4830041 h 5463886"/>
                <a:gd name="connsiteX100" fmla="*/ 955963 w 5081154"/>
                <a:gd name="connsiteY100" fmla="*/ 4788477 h 5463886"/>
                <a:gd name="connsiteX101" fmla="*/ 976745 w 5081154"/>
                <a:gd name="connsiteY101" fmla="*/ 4861214 h 5463886"/>
                <a:gd name="connsiteX102" fmla="*/ 1039090 w 5081154"/>
                <a:gd name="connsiteY102" fmla="*/ 4694959 h 5463886"/>
                <a:gd name="connsiteX103" fmla="*/ 966354 w 5081154"/>
                <a:gd name="connsiteY103" fmla="*/ 4622223 h 5463886"/>
                <a:gd name="connsiteX104" fmla="*/ 1039090 w 5081154"/>
                <a:gd name="connsiteY104" fmla="*/ 4539096 h 5463886"/>
                <a:gd name="connsiteX105" fmla="*/ 976745 w 5081154"/>
                <a:gd name="connsiteY105" fmla="*/ 4435186 h 5463886"/>
                <a:gd name="connsiteX106" fmla="*/ 997527 w 5081154"/>
                <a:gd name="connsiteY106" fmla="*/ 4341668 h 5463886"/>
                <a:gd name="connsiteX107" fmla="*/ 1028700 w 5081154"/>
                <a:gd name="connsiteY107" fmla="*/ 4102677 h 5463886"/>
                <a:gd name="connsiteX108" fmla="*/ 935181 w 5081154"/>
                <a:gd name="connsiteY108" fmla="*/ 3676650 h 5463886"/>
                <a:gd name="connsiteX109" fmla="*/ 987136 w 5081154"/>
                <a:gd name="connsiteY109" fmla="*/ 3531177 h 5463886"/>
                <a:gd name="connsiteX110" fmla="*/ 1080654 w 5081154"/>
                <a:gd name="connsiteY110" fmla="*/ 3479223 h 5463886"/>
                <a:gd name="connsiteX111" fmla="*/ 1101436 w 5081154"/>
                <a:gd name="connsiteY111" fmla="*/ 3520786 h 5463886"/>
                <a:gd name="connsiteX112" fmla="*/ 1246909 w 5081154"/>
                <a:gd name="connsiteY112" fmla="*/ 3406486 h 5463886"/>
                <a:gd name="connsiteX113" fmla="*/ 1288472 w 5081154"/>
                <a:gd name="connsiteY113" fmla="*/ 3240232 h 5463886"/>
                <a:gd name="connsiteX114" fmla="*/ 1236518 w 5081154"/>
                <a:gd name="connsiteY114" fmla="*/ 3125932 h 5463886"/>
                <a:gd name="connsiteX115" fmla="*/ 1340427 w 5081154"/>
                <a:gd name="connsiteY115" fmla="*/ 3157105 h 5463886"/>
                <a:gd name="connsiteX116" fmla="*/ 1444336 w 5081154"/>
                <a:gd name="connsiteY116" fmla="*/ 3157105 h 5463886"/>
                <a:gd name="connsiteX117" fmla="*/ 1465118 w 5081154"/>
                <a:gd name="connsiteY117" fmla="*/ 3136323 h 5463886"/>
                <a:gd name="connsiteX118" fmla="*/ 1413163 w 5081154"/>
                <a:gd name="connsiteY118" fmla="*/ 2990850 h 5463886"/>
                <a:gd name="connsiteX119" fmla="*/ 1454727 w 5081154"/>
                <a:gd name="connsiteY119" fmla="*/ 2793423 h 5463886"/>
                <a:gd name="connsiteX120" fmla="*/ 1371600 w 5081154"/>
                <a:gd name="connsiteY120" fmla="*/ 2575214 h 5463886"/>
                <a:gd name="connsiteX121" fmla="*/ 1267690 w 5081154"/>
                <a:gd name="connsiteY121" fmla="*/ 2564823 h 5463886"/>
                <a:gd name="connsiteX122" fmla="*/ 1205345 w 5081154"/>
                <a:gd name="connsiteY122" fmla="*/ 2450523 h 5463886"/>
                <a:gd name="connsiteX123" fmla="*/ 1278081 w 5081154"/>
                <a:gd name="connsiteY123" fmla="*/ 2346614 h 5463886"/>
                <a:gd name="connsiteX124" fmla="*/ 1132609 w 5081154"/>
                <a:gd name="connsiteY124" fmla="*/ 2211532 h 5463886"/>
                <a:gd name="connsiteX125" fmla="*/ 1132609 w 5081154"/>
                <a:gd name="connsiteY125" fmla="*/ 2086841 h 5463886"/>
                <a:gd name="connsiteX126" fmla="*/ 1132609 w 5081154"/>
                <a:gd name="connsiteY126" fmla="*/ 2086841 h 5463886"/>
                <a:gd name="connsiteX127" fmla="*/ 1163781 w 5081154"/>
                <a:gd name="connsiteY127" fmla="*/ 1962150 h 5463886"/>
                <a:gd name="connsiteX128" fmla="*/ 1132609 w 5081154"/>
                <a:gd name="connsiteY128" fmla="*/ 1879023 h 5463886"/>
                <a:gd name="connsiteX129" fmla="*/ 1132609 w 5081154"/>
                <a:gd name="connsiteY129" fmla="*/ 1785505 h 5463886"/>
                <a:gd name="connsiteX130" fmla="*/ 1070263 w 5081154"/>
                <a:gd name="connsiteY130" fmla="*/ 1754332 h 5463886"/>
                <a:gd name="connsiteX131" fmla="*/ 955963 w 5081154"/>
                <a:gd name="connsiteY131" fmla="*/ 1816677 h 5463886"/>
                <a:gd name="connsiteX132" fmla="*/ 914400 w 5081154"/>
                <a:gd name="connsiteY132" fmla="*/ 1650423 h 5463886"/>
                <a:gd name="connsiteX133" fmla="*/ 841663 w 5081154"/>
                <a:gd name="connsiteY133" fmla="*/ 1421823 h 5463886"/>
                <a:gd name="connsiteX134" fmla="*/ 654627 w 5081154"/>
                <a:gd name="connsiteY134" fmla="*/ 1328305 h 5463886"/>
                <a:gd name="connsiteX135" fmla="*/ 342900 w 5081154"/>
                <a:gd name="connsiteY135" fmla="*/ 1307523 h 5463886"/>
                <a:gd name="connsiteX136" fmla="*/ 394854 w 5081154"/>
                <a:gd name="connsiteY136" fmla="*/ 1473777 h 5463886"/>
                <a:gd name="connsiteX137" fmla="*/ 270163 w 5081154"/>
                <a:gd name="connsiteY137" fmla="*/ 1546514 h 5463886"/>
                <a:gd name="connsiteX138" fmla="*/ 51954 w 5081154"/>
                <a:gd name="connsiteY138" fmla="*/ 1619250 h 5463886"/>
                <a:gd name="connsiteX139" fmla="*/ 114300 w 5081154"/>
                <a:gd name="connsiteY139" fmla="*/ 1359477 h 5463886"/>
                <a:gd name="connsiteX140" fmla="*/ 10390 w 5081154"/>
                <a:gd name="connsiteY140" fmla="*/ 1099705 h 5463886"/>
                <a:gd name="connsiteX141" fmla="*/ 0 w 5081154"/>
                <a:gd name="connsiteY141" fmla="*/ 798368 h 5463886"/>
                <a:gd name="connsiteX142" fmla="*/ 270163 w 5081154"/>
                <a:gd name="connsiteY142" fmla="*/ 673677 h 5463886"/>
                <a:gd name="connsiteX143" fmla="*/ 571500 w 5081154"/>
                <a:gd name="connsiteY143" fmla="*/ 746414 h 5463886"/>
                <a:gd name="connsiteX144" fmla="*/ 571500 w 5081154"/>
                <a:gd name="connsiteY144" fmla="*/ 538596 h 5463886"/>
                <a:gd name="connsiteX145" fmla="*/ 852054 w 5081154"/>
                <a:gd name="connsiteY145" fmla="*/ 226868 h 5463886"/>
                <a:gd name="connsiteX146" fmla="*/ 1111827 w 5081154"/>
                <a:gd name="connsiteY146" fmla="*/ 112568 h 5463886"/>
                <a:gd name="connsiteX147" fmla="*/ 1211060 w 5081154"/>
                <a:gd name="connsiteY147" fmla="*/ 0 h 5463886"/>
                <a:gd name="connsiteX148" fmla="*/ 1289165 w 5081154"/>
                <a:gd name="connsiteY148" fmla="*/ 31864 h 5463886"/>
                <a:gd name="connsiteX149" fmla="*/ 1325360 w 5081154"/>
                <a:gd name="connsiteY149" fmla="*/ 79489 h 5463886"/>
                <a:gd name="connsiteX150" fmla="*/ 1432040 w 5081154"/>
                <a:gd name="connsiteY150" fmla="*/ 129019 h 5463886"/>
                <a:gd name="connsiteX151" fmla="*/ 1492480 w 5081154"/>
                <a:gd name="connsiteY151" fmla="*/ 233796 h 5463886"/>
                <a:gd name="connsiteX152" fmla="*/ 1489190 w 5081154"/>
                <a:gd name="connsiteY152" fmla="*/ 285229 h 5463886"/>
                <a:gd name="connsiteX153" fmla="*/ 1694930 w 5081154"/>
                <a:gd name="connsiteY153" fmla="*/ 393814 h 5463886"/>
                <a:gd name="connsiteX154" fmla="*/ 1694930 w 5081154"/>
                <a:gd name="connsiteY154" fmla="*/ 523354 h 5463886"/>
                <a:gd name="connsiteX155" fmla="*/ 1710516 w 5081154"/>
                <a:gd name="connsiteY155" fmla="*/ 585874 h 5463886"/>
                <a:gd name="connsiteX156" fmla="*/ 1769225 w 5081154"/>
                <a:gd name="connsiteY156" fmla="*/ 576694 h 5463886"/>
                <a:gd name="connsiteX157" fmla="*/ 1803515 w 5081154"/>
                <a:gd name="connsiteY157" fmla="*/ 618604 h 5463886"/>
                <a:gd name="connsiteX158" fmla="*/ 1830185 w 5081154"/>
                <a:gd name="connsiteY158" fmla="*/ 559549 h 5463886"/>
                <a:gd name="connsiteX159" fmla="*/ 1921625 w 5081154"/>
                <a:gd name="connsiteY159" fmla="*/ 570979 h 5463886"/>
                <a:gd name="connsiteX160" fmla="*/ 1948295 w 5081154"/>
                <a:gd name="connsiteY160" fmla="*/ 511924 h 5463886"/>
                <a:gd name="connsiteX161" fmla="*/ 1870190 w 5081154"/>
                <a:gd name="connsiteY161" fmla="*/ 470014 h 5463886"/>
                <a:gd name="connsiteX162" fmla="*/ 1820660 w 5081154"/>
                <a:gd name="connsiteY162" fmla="*/ 388099 h 5463886"/>
                <a:gd name="connsiteX163" fmla="*/ 1836593 w 5081154"/>
                <a:gd name="connsiteY163" fmla="*/ 347749 h 5463886"/>
                <a:gd name="connsiteX164" fmla="*/ 1976870 w 5081154"/>
                <a:gd name="connsiteY164" fmla="*/ 315709 h 5463886"/>
                <a:gd name="connsiteX165" fmla="*/ 2009255 w 5081154"/>
                <a:gd name="connsiteY165" fmla="*/ 344284 h 5463886"/>
                <a:gd name="connsiteX166" fmla="*/ 2070215 w 5081154"/>
                <a:gd name="connsiteY166" fmla="*/ 344284 h 5463886"/>
                <a:gd name="connsiteX167" fmla="*/ 2098790 w 5081154"/>
                <a:gd name="connsiteY167" fmla="*/ 382384 h 5463886"/>
                <a:gd name="connsiteX168" fmla="*/ 2138795 w 5081154"/>
                <a:gd name="connsiteY168" fmla="*/ 361429 h 5463886"/>
                <a:gd name="connsiteX169" fmla="*/ 2176895 w 5081154"/>
                <a:gd name="connsiteY169" fmla="*/ 384289 h 5463886"/>
                <a:gd name="connsiteX170" fmla="*/ 2235950 w 5081154"/>
                <a:gd name="connsiteY170" fmla="*/ 386194 h 5463886"/>
                <a:gd name="connsiteX171" fmla="*/ 2272145 w 5081154"/>
                <a:gd name="connsiteY171" fmla="*/ 441439 h 5463886"/>
                <a:gd name="connsiteX172" fmla="*/ 2278380 w 5081154"/>
                <a:gd name="connsiteY172" fmla="*/ 529936 h 5463886"/>
                <a:gd name="connsiteX173" fmla="*/ 2321675 w 5081154"/>
                <a:gd name="connsiteY173" fmla="*/ 500494 h 5463886"/>
                <a:gd name="connsiteX174" fmla="*/ 2371205 w 5081154"/>
                <a:gd name="connsiteY174" fmla="*/ 523354 h 5463886"/>
                <a:gd name="connsiteX175" fmla="*/ 2401685 w 5081154"/>
                <a:gd name="connsiteY175" fmla="*/ 403339 h 5463886"/>
                <a:gd name="connsiteX176" fmla="*/ 2375015 w 5081154"/>
                <a:gd name="connsiteY176" fmla="*/ 235699 h 5463886"/>
                <a:gd name="connsiteX177" fmla="*/ 2392160 w 5081154"/>
                <a:gd name="connsiteY177" fmla="*/ 176644 h 5463886"/>
                <a:gd name="connsiteX178" fmla="*/ 2543001 w 5081154"/>
                <a:gd name="connsiteY178" fmla="*/ 128501 h 5463886"/>
                <a:gd name="connsiteX179" fmla="*/ 2580755 w 5081154"/>
                <a:gd name="connsiteY179" fmla="*/ 163309 h 5463886"/>
                <a:gd name="connsiteX180" fmla="*/ 2573135 w 5081154"/>
                <a:gd name="connsiteY180" fmla="*/ 266179 h 5463886"/>
                <a:gd name="connsiteX181" fmla="*/ 2628380 w 5081154"/>
                <a:gd name="connsiteY181" fmla="*/ 292849 h 5463886"/>
                <a:gd name="connsiteX182" fmla="*/ 2667519 w 5081154"/>
                <a:gd name="connsiteY182" fmla="*/ 355369 h 5463886"/>
                <a:gd name="connsiteX183" fmla="*/ 2662670 w 5081154"/>
                <a:gd name="connsiteY183" fmla="*/ 353809 h 5463886"/>
                <a:gd name="connsiteX184" fmla="*/ 2943398 w 5081154"/>
                <a:gd name="connsiteY184" fmla="*/ 307051 h 5463886"/>
                <a:gd name="connsiteX185" fmla="*/ 2978900 w 5081154"/>
                <a:gd name="connsiteY185" fmla="*/ 344284 h 5463886"/>
                <a:gd name="connsiteX186" fmla="*/ 3076055 w 5081154"/>
                <a:gd name="connsiteY186" fmla="*/ 290944 h 5463886"/>
                <a:gd name="connsiteX187" fmla="*/ 3125585 w 5081154"/>
                <a:gd name="connsiteY187" fmla="*/ 351904 h 5463886"/>
                <a:gd name="connsiteX188" fmla="*/ 3125585 w 5081154"/>
                <a:gd name="connsiteY188" fmla="*/ 416674 h 5463886"/>
                <a:gd name="connsiteX189" fmla="*/ 3265170 w 5081154"/>
                <a:gd name="connsiteY189" fmla="*/ 480233 h 5463886"/>
                <a:gd name="connsiteX190" fmla="*/ 3287510 w 5081154"/>
                <a:gd name="connsiteY190" fmla="*/ 538594 h 5463886"/>
                <a:gd name="connsiteX191" fmla="*/ 3247678 w 5081154"/>
                <a:gd name="connsiteY191" fmla="*/ 571500 h 5463886"/>
                <a:gd name="connsiteX192" fmla="*/ 3358861 w 5081154"/>
                <a:gd name="connsiteY192" fmla="*/ 710219 h 5463886"/>
                <a:gd name="connsiteX193" fmla="*/ 3359900 w 5081154"/>
                <a:gd name="connsiteY193" fmla="*/ 828154 h 5463886"/>
                <a:gd name="connsiteX194" fmla="*/ 3411335 w 5081154"/>
                <a:gd name="connsiteY194" fmla="*/ 860539 h 5463886"/>
                <a:gd name="connsiteX195" fmla="*/ 3436446 w 5081154"/>
                <a:gd name="connsiteY195" fmla="*/ 919422 h 5463886"/>
                <a:gd name="connsiteX196" fmla="*/ 3647209 w 5081154"/>
                <a:gd name="connsiteY196" fmla="*/ 1037359 h 5463886"/>
                <a:gd name="connsiteX197" fmla="*/ 3643745 w 5081154"/>
                <a:gd name="connsiteY197" fmla="*/ 1098664 h 5463886"/>
                <a:gd name="connsiteX198" fmla="*/ 3706783 w 5081154"/>
                <a:gd name="connsiteY198" fmla="*/ 1141095 h 5463886"/>
                <a:gd name="connsiteX0" fmla="*/ 3706783 w 5081154"/>
                <a:gd name="connsiteY0" fmla="*/ 1141095 h 5463886"/>
                <a:gd name="connsiteX1" fmla="*/ 3647209 w 5081154"/>
                <a:gd name="connsiteY1" fmla="*/ 1276350 h 5463886"/>
                <a:gd name="connsiteX2" fmla="*/ 3633874 w 5081154"/>
                <a:gd name="connsiteY2" fmla="*/ 1352723 h 5463886"/>
                <a:gd name="connsiteX3" fmla="*/ 3566852 w 5081154"/>
                <a:gd name="connsiteY3" fmla="*/ 1411605 h 5463886"/>
                <a:gd name="connsiteX4" fmla="*/ 3595254 w 5081154"/>
                <a:gd name="connsiteY4" fmla="*/ 1494559 h 5463886"/>
                <a:gd name="connsiteX5" fmla="*/ 3678381 w 5081154"/>
                <a:gd name="connsiteY5" fmla="*/ 1525732 h 5463886"/>
                <a:gd name="connsiteX6" fmla="*/ 3688772 w 5081154"/>
                <a:gd name="connsiteY6" fmla="*/ 1640032 h 5463886"/>
                <a:gd name="connsiteX7" fmla="*/ 3733107 w 5081154"/>
                <a:gd name="connsiteY7" fmla="*/ 1658043 h 5463886"/>
                <a:gd name="connsiteX8" fmla="*/ 3758911 w 5081154"/>
                <a:gd name="connsiteY8" fmla="*/ 1778751 h 5463886"/>
                <a:gd name="connsiteX9" fmla="*/ 3791642 w 5081154"/>
                <a:gd name="connsiteY9" fmla="*/ 1787236 h 5463886"/>
                <a:gd name="connsiteX10" fmla="*/ 3824720 w 5081154"/>
                <a:gd name="connsiteY10" fmla="*/ 1945178 h 5463886"/>
                <a:gd name="connsiteX11" fmla="*/ 3901959 w 5081154"/>
                <a:gd name="connsiteY11" fmla="*/ 1990379 h 5463886"/>
                <a:gd name="connsiteX12" fmla="*/ 3958936 w 5081154"/>
                <a:gd name="connsiteY12" fmla="*/ 2076450 h 5463886"/>
                <a:gd name="connsiteX13" fmla="*/ 4171257 w 5081154"/>
                <a:gd name="connsiteY13" fmla="*/ 2119053 h 5463886"/>
                <a:gd name="connsiteX14" fmla="*/ 4209530 w 5081154"/>
                <a:gd name="connsiteY14" fmla="*/ 2159749 h 5463886"/>
                <a:gd name="connsiteX15" fmla="*/ 4219055 w 5081154"/>
                <a:gd name="connsiteY15" fmla="*/ 2220709 h 5463886"/>
                <a:gd name="connsiteX16" fmla="*/ 4404013 w 5081154"/>
                <a:gd name="connsiteY16" fmla="*/ 2470266 h 5463886"/>
                <a:gd name="connsiteX17" fmla="*/ 4447309 w 5081154"/>
                <a:gd name="connsiteY17" fmla="*/ 2429741 h 5463886"/>
                <a:gd name="connsiteX18" fmla="*/ 4603172 w 5081154"/>
                <a:gd name="connsiteY18" fmla="*/ 2575214 h 5463886"/>
                <a:gd name="connsiteX19" fmla="*/ 4603172 w 5081154"/>
                <a:gd name="connsiteY19" fmla="*/ 2658341 h 5463886"/>
                <a:gd name="connsiteX20" fmla="*/ 4711584 w 5081154"/>
                <a:gd name="connsiteY20" fmla="*/ 2760345 h 5463886"/>
                <a:gd name="connsiteX21" fmla="*/ 4777220 w 5081154"/>
                <a:gd name="connsiteY21" fmla="*/ 2723629 h 5463886"/>
                <a:gd name="connsiteX22" fmla="*/ 4831772 w 5081154"/>
                <a:gd name="connsiteY22" fmla="*/ 2741468 h 5463886"/>
                <a:gd name="connsiteX23" fmla="*/ 4897755 w 5081154"/>
                <a:gd name="connsiteY23" fmla="*/ 2862522 h 5463886"/>
                <a:gd name="connsiteX24" fmla="*/ 4966854 w 5081154"/>
                <a:gd name="connsiteY24" fmla="*/ 2868237 h 5463886"/>
                <a:gd name="connsiteX25" fmla="*/ 5062277 w 5081154"/>
                <a:gd name="connsiteY25" fmla="*/ 3052156 h 5463886"/>
                <a:gd name="connsiteX26" fmla="*/ 5034395 w 5081154"/>
                <a:gd name="connsiteY26" fmla="*/ 3144634 h 5463886"/>
                <a:gd name="connsiteX27" fmla="*/ 5081154 w 5081154"/>
                <a:gd name="connsiteY27" fmla="*/ 3167496 h 5463886"/>
                <a:gd name="connsiteX28" fmla="*/ 5043920 w 5081154"/>
                <a:gd name="connsiteY28" fmla="*/ 3209404 h 5463886"/>
                <a:gd name="connsiteX29" fmla="*/ 5060372 w 5081154"/>
                <a:gd name="connsiteY29" fmla="*/ 3261014 h 5463886"/>
                <a:gd name="connsiteX30" fmla="*/ 5056562 w 5081154"/>
                <a:gd name="connsiteY30" fmla="*/ 3310024 h 5463886"/>
                <a:gd name="connsiteX31" fmla="*/ 4954731 w 5081154"/>
                <a:gd name="connsiteY31" fmla="*/ 3466061 h 5463886"/>
                <a:gd name="connsiteX32" fmla="*/ 4748645 w 5081154"/>
                <a:gd name="connsiteY32" fmla="*/ 3354532 h 5463886"/>
                <a:gd name="connsiteX33" fmla="*/ 4665518 w 5081154"/>
                <a:gd name="connsiteY33" fmla="*/ 3406486 h 5463886"/>
                <a:gd name="connsiteX34" fmla="*/ 4623954 w 5081154"/>
                <a:gd name="connsiteY34" fmla="*/ 3678209 h 5463886"/>
                <a:gd name="connsiteX35" fmla="*/ 4470861 w 5081154"/>
                <a:gd name="connsiteY35" fmla="*/ 3823855 h 5463886"/>
                <a:gd name="connsiteX36" fmla="*/ 4226155 w 5081154"/>
                <a:gd name="connsiteY36" fmla="*/ 3898669 h 5463886"/>
                <a:gd name="connsiteX37" fmla="*/ 4137313 w 5081154"/>
                <a:gd name="connsiteY37" fmla="*/ 3964825 h 5463886"/>
                <a:gd name="connsiteX38" fmla="*/ 4052281 w 5081154"/>
                <a:gd name="connsiteY38" fmla="*/ 3984567 h 5463886"/>
                <a:gd name="connsiteX39" fmla="*/ 3954260 w 5081154"/>
                <a:gd name="connsiteY39" fmla="*/ 4081894 h 5463886"/>
                <a:gd name="connsiteX40" fmla="*/ 3903864 w 5081154"/>
                <a:gd name="connsiteY40" fmla="*/ 4169179 h 5463886"/>
                <a:gd name="connsiteX41" fmla="*/ 4042063 w 5081154"/>
                <a:gd name="connsiteY41" fmla="*/ 4383232 h 5463886"/>
                <a:gd name="connsiteX42" fmla="*/ 4083800 w 5081154"/>
                <a:gd name="connsiteY42" fmla="*/ 4403839 h 5463886"/>
                <a:gd name="connsiteX43" fmla="*/ 4167793 w 5081154"/>
                <a:gd name="connsiteY43" fmla="*/ 4559877 h 5463886"/>
                <a:gd name="connsiteX44" fmla="*/ 4083627 w 5081154"/>
                <a:gd name="connsiteY44" fmla="*/ 4736523 h 5463886"/>
                <a:gd name="connsiteX45" fmla="*/ 4076007 w 5081154"/>
                <a:gd name="connsiteY45" fmla="*/ 4806315 h 5463886"/>
                <a:gd name="connsiteX46" fmla="*/ 4163810 w 5081154"/>
                <a:gd name="connsiteY46" fmla="*/ 4792459 h 5463886"/>
                <a:gd name="connsiteX47" fmla="*/ 4229965 w 5081154"/>
                <a:gd name="connsiteY47" fmla="*/ 4811164 h 5463886"/>
                <a:gd name="connsiteX48" fmla="*/ 4264082 w 5081154"/>
                <a:gd name="connsiteY48" fmla="*/ 4915246 h 5463886"/>
                <a:gd name="connsiteX49" fmla="*/ 4161732 w 5081154"/>
                <a:gd name="connsiteY49" fmla="*/ 5220220 h 5463886"/>
                <a:gd name="connsiteX50" fmla="*/ 3933305 w 5081154"/>
                <a:gd name="connsiteY50" fmla="*/ 5033010 h 5463886"/>
                <a:gd name="connsiteX51" fmla="*/ 3973830 w 5081154"/>
                <a:gd name="connsiteY51" fmla="*/ 4984000 h 5463886"/>
                <a:gd name="connsiteX52" fmla="*/ 3927763 w 5081154"/>
                <a:gd name="connsiteY52" fmla="*/ 4944341 h 5463886"/>
                <a:gd name="connsiteX53" fmla="*/ 3918238 w 5081154"/>
                <a:gd name="connsiteY53" fmla="*/ 4871605 h 5463886"/>
                <a:gd name="connsiteX54" fmla="*/ 3747135 w 5081154"/>
                <a:gd name="connsiteY54" fmla="*/ 4868661 h 5463886"/>
                <a:gd name="connsiteX55" fmla="*/ 3639415 w 5081154"/>
                <a:gd name="connsiteY55" fmla="*/ 4943475 h 5463886"/>
                <a:gd name="connsiteX56" fmla="*/ 3554556 w 5081154"/>
                <a:gd name="connsiteY56" fmla="*/ 4831946 h 5463886"/>
                <a:gd name="connsiteX57" fmla="*/ 3350548 w 5081154"/>
                <a:gd name="connsiteY57" fmla="*/ 4843203 h 5463886"/>
                <a:gd name="connsiteX58" fmla="*/ 3354358 w 5081154"/>
                <a:gd name="connsiteY58" fmla="*/ 4745182 h 5463886"/>
                <a:gd name="connsiteX59" fmla="*/ 3252181 w 5081154"/>
                <a:gd name="connsiteY59" fmla="*/ 4815840 h 5463886"/>
                <a:gd name="connsiteX60" fmla="*/ 3286298 w 5081154"/>
                <a:gd name="connsiteY60" fmla="*/ 4947285 h 5463886"/>
                <a:gd name="connsiteX61" fmla="*/ 3028430 w 5081154"/>
                <a:gd name="connsiteY61" fmla="*/ 4937239 h 5463886"/>
                <a:gd name="connsiteX62" fmla="*/ 2913091 w 5081154"/>
                <a:gd name="connsiteY62" fmla="*/ 4993005 h 5463886"/>
                <a:gd name="connsiteX63" fmla="*/ 2674273 w 5081154"/>
                <a:gd name="connsiteY63" fmla="*/ 4985212 h 5463886"/>
                <a:gd name="connsiteX64" fmla="*/ 2600325 w 5081154"/>
                <a:gd name="connsiteY64" fmla="*/ 5098126 h 5463886"/>
                <a:gd name="connsiteX65" fmla="*/ 2441863 w 5081154"/>
                <a:gd name="connsiteY65" fmla="*/ 5120986 h 5463886"/>
                <a:gd name="connsiteX66" fmla="*/ 2460740 w 5081154"/>
                <a:gd name="connsiteY66" fmla="*/ 5102974 h 5463886"/>
                <a:gd name="connsiteX67" fmla="*/ 2391987 w 5081154"/>
                <a:gd name="connsiteY67" fmla="*/ 5215544 h 5463886"/>
                <a:gd name="connsiteX68" fmla="*/ 2335010 w 5081154"/>
                <a:gd name="connsiteY68" fmla="*/ 5232514 h 5463886"/>
                <a:gd name="connsiteX69" fmla="*/ 2242358 w 5081154"/>
                <a:gd name="connsiteY69" fmla="*/ 5292090 h 5463886"/>
                <a:gd name="connsiteX70" fmla="*/ 2211185 w 5081154"/>
                <a:gd name="connsiteY70" fmla="*/ 5253469 h 5463886"/>
                <a:gd name="connsiteX71" fmla="*/ 2114030 w 5081154"/>
                <a:gd name="connsiteY71" fmla="*/ 5285854 h 5463886"/>
                <a:gd name="connsiteX72" fmla="*/ 1948641 w 5081154"/>
                <a:gd name="connsiteY72" fmla="*/ 5300749 h 5463886"/>
                <a:gd name="connsiteX73" fmla="*/ 1938770 w 5081154"/>
                <a:gd name="connsiteY73" fmla="*/ 5198224 h 5463886"/>
                <a:gd name="connsiteX74" fmla="*/ 1849235 w 5081154"/>
                <a:gd name="connsiteY74" fmla="*/ 5142979 h 5463886"/>
                <a:gd name="connsiteX75" fmla="*/ 1851313 w 5081154"/>
                <a:gd name="connsiteY75" fmla="*/ 5072842 h 5463886"/>
                <a:gd name="connsiteX76" fmla="*/ 1747404 w 5081154"/>
                <a:gd name="connsiteY76" fmla="*/ 5100378 h 5463886"/>
                <a:gd name="connsiteX77" fmla="*/ 1597255 w 5081154"/>
                <a:gd name="connsiteY77" fmla="*/ 4991966 h 5463886"/>
                <a:gd name="connsiteX78" fmla="*/ 1527463 w 5081154"/>
                <a:gd name="connsiteY78" fmla="*/ 5017077 h 5463886"/>
                <a:gd name="connsiteX79" fmla="*/ 1465118 w 5081154"/>
                <a:gd name="connsiteY79" fmla="*/ 5048250 h 5463886"/>
                <a:gd name="connsiteX80" fmla="*/ 1361209 w 5081154"/>
                <a:gd name="connsiteY80" fmla="*/ 5027468 h 5463886"/>
                <a:gd name="connsiteX81" fmla="*/ 1392381 w 5081154"/>
                <a:gd name="connsiteY81" fmla="*/ 5193723 h 5463886"/>
                <a:gd name="connsiteX82" fmla="*/ 1340427 w 5081154"/>
                <a:gd name="connsiteY82" fmla="*/ 5318414 h 5463886"/>
                <a:gd name="connsiteX83" fmla="*/ 1153390 w 5081154"/>
                <a:gd name="connsiteY83" fmla="*/ 5463886 h 5463886"/>
                <a:gd name="connsiteX84" fmla="*/ 1049481 w 5081154"/>
                <a:gd name="connsiteY84" fmla="*/ 5453496 h 5463886"/>
                <a:gd name="connsiteX85" fmla="*/ 1143000 w 5081154"/>
                <a:gd name="connsiteY85" fmla="*/ 5276850 h 5463886"/>
                <a:gd name="connsiteX86" fmla="*/ 997527 w 5081154"/>
                <a:gd name="connsiteY86" fmla="*/ 5339196 h 5463886"/>
                <a:gd name="connsiteX87" fmla="*/ 955963 w 5081154"/>
                <a:gd name="connsiteY87" fmla="*/ 5224896 h 5463886"/>
                <a:gd name="connsiteX88" fmla="*/ 997527 w 5081154"/>
                <a:gd name="connsiteY88" fmla="*/ 5152159 h 5463886"/>
                <a:gd name="connsiteX89" fmla="*/ 924790 w 5081154"/>
                <a:gd name="connsiteY89" fmla="*/ 5110596 h 5463886"/>
                <a:gd name="connsiteX90" fmla="*/ 862445 w 5081154"/>
                <a:gd name="connsiteY90" fmla="*/ 5058641 h 5463886"/>
                <a:gd name="connsiteX91" fmla="*/ 779318 w 5081154"/>
                <a:gd name="connsiteY91" fmla="*/ 5006686 h 5463886"/>
                <a:gd name="connsiteX92" fmla="*/ 675409 w 5081154"/>
                <a:gd name="connsiteY92" fmla="*/ 4892386 h 5463886"/>
                <a:gd name="connsiteX93" fmla="*/ 602672 w 5081154"/>
                <a:gd name="connsiteY93" fmla="*/ 5027468 h 5463886"/>
                <a:gd name="connsiteX94" fmla="*/ 415636 w 5081154"/>
                <a:gd name="connsiteY94" fmla="*/ 5027468 h 5463886"/>
                <a:gd name="connsiteX95" fmla="*/ 353290 w 5081154"/>
                <a:gd name="connsiteY95" fmla="*/ 4965123 h 5463886"/>
                <a:gd name="connsiteX96" fmla="*/ 488372 w 5081154"/>
                <a:gd name="connsiteY96" fmla="*/ 4892386 h 5463886"/>
                <a:gd name="connsiteX97" fmla="*/ 633845 w 5081154"/>
                <a:gd name="connsiteY97" fmla="*/ 4902777 h 5463886"/>
                <a:gd name="connsiteX98" fmla="*/ 748145 w 5081154"/>
                <a:gd name="connsiteY98" fmla="*/ 4798868 h 5463886"/>
                <a:gd name="connsiteX99" fmla="*/ 852054 w 5081154"/>
                <a:gd name="connsiteY99" fmla="*/ 4830041 h 5463886"/>
                <a:gd name="connsiteX100" fmla="*/ 955963 w 5081154"/>
                <a:gd name="connsiteY100" fmla="*/ 4788477 h 5463886"/>
                <a:gd name="connsiteX101" fmla="*/ 976745 w 5081154"/>
                <a:gd name="connsiteY101" fmla="*/ 4861214 h 5463886"/>
                <a:gd name="connsiteX102" fmla="*/ 1039090 w 5081154"/>
                <a:gd name="connsiteY102" fmla="*/ 4694959 h 5463886"/>
                <a:gd name="connsiteX103" fmla="*/ 966354 w 5081154"/>
                <a:gd name="connsiteY103" fmla="*/ 4622223 h 5463886"/>
                <a:gd name="connsiteX104" fmla="*/ 1039090 w 5081154"/>
                <a:gd name="connsiteY104" fmla="*/ 4539096 h 5463886"/>
                <a:gd name="connsiteX105" fmla="*/ 976745 w 5081154"/>
                <a:gd name="connsiteY105" fmla="*/ 4435186 h 5463886"/>
                <a:gd name="connsiteX106" fmla="*/ 997527 w 5081154"/>
                <a:gd name="connsiteY106" fmla="*/ 4341668 h 5463886"/>
                <a:gd name="connsiteX107" fmla="*/ 1028700 w 5081154"/>
                <a:gd name="connsiteY107" fmla="*/ 4102677 h 5463886"/>
                <a:gd name="connsiteX108" fmla="*/ 935181 w 5081154"/>
                <a:gd name="connsiteY108" fmla="*/ 3676650 h 5463886"/>
                <a:gd name="connsiteX109" fmla="*/ 987136 w 5081154"/>
                <a:gd name="connsiteY109" fmla="*/ 3531177 h 5463886"/>
                <a:gd name="connsiteX110" fmla="*/ 1080654 w 5081154"/>
                <a:gd name="connsiteY110" fmla="*/ 3479223 h 5463886"/>
                <a:gd name="connsiteX111" fmla="*/ 1101436 w 5081154"/>
                <a:gd name="connsiteY111" fmla="*/ 3520786 h 5463886"/>
                <a:gd name="connsiteX112" fmla="*/ 1246909 w 5081154"/>
                <a:gd name="connsiteY112" fmla="*/ 3406486 h 5463886"/>
                <a:gd name="connsiteX113" fmla="*/ 1288472 w 5081154"/>
                <a:gd name="connsiteY113" fmla="*/ 3240232 h 5463886"/>
                <a:gd name="connsiteX114" fmla="*/ 1236518 w 5081154"/>
                <a:gd name="connsiteY114" fmla="*/ 3125932 h 5463886"/>
                <a:gd name="connsiteX115" fmla="*/ 1340427 w 5081154"/>
                <a:gd name="connsiteY115" fmla="*/ 3157105 h 5463886"/>
                <a:gd name="connsiteX116" fmla="*/ 1444336 w 5081154"/>
                <a:gd name="connsiteY116" fmla="*/ 3157105 h 5463886"/>
                <a:gd name="connsiteX117" fmla="*/ 1465118 w 5081154"/>
                <a:gd name="connsiteY117" fmla="*/ 3136323 h 5463886"/>
                <a:gd name="connsiteX118" fmla="*/ 1413163 w 5081154"/>
                <a:gd name="connsiteY118" fmla="*/ 2990850 h 5463886"/>
                <a:gd name="connsiteX119" fmla="*/ 1454727 w 5081154"/>
                <a:gd name="connsiteY119" fmla="*/ 2793423 h 5463886"/>
                <a:gd name="connsiteX120" fmla="*/ 1371600 w 5081154"/>
                <a:gd name="connsiteY120" fmla="*/ 2575214 h 5463886"/>
                <a:gd name="connsiteX121" fmla="*/ 1267690 w 5081154"/>
                <a:gd name="connsiteY121" fmla="*/ 2564823 h 5463886"/>
                <a:gd name="connsiteX122" fmla="*/ 1205345 w 5081154"/>
                <a:gd name="connsiteY122" fmla="*/ 2450523 h 5463886"/>
                <a:gd name="connsiteX123" fmla="*/ 1278081 w 5081154"/>
                <a:gd name="connsiteY123" fmla="*/ 2346614 h 5463886"/>
                <a:gd name="connsiteX124" fmla="*/ 1132609 w 5081154"/>
                <a:gd name="connsiteY124" fmla="*/ 2211532 h 5463886"/>
                <a:gd name="connsiteX125" fmla="*/ 1132609 w 5081154"/>
                <a:gd name="connsiteY125" fmla="*/ 2086841 h 5463886"/>
                <a:gd name="connsiteX126" fmla="*/ 1132609 w 5081154"/>
                <a:gd name="connsiteY126" fmla="*/ 2086841 h 5463886"/>
                <a:gd name="connsiteX127" fmla="*/ 1163781 w 5081154"/>
                <a:gd name="connsiteY127" fmla="*/ 1962150 h 5463886"/>
                <a:gd name="connsiteX128" fmla="*/ 1132609 w 5081154"/>
                <a:gd name="connsiteY128" fmla="*/ 1879023 h 5463886"/>
                <a:gd name="connsiteX129" fmla="*/ 1132609 w 5081154"/>
                <a:gd name="connsiteY129" fmla="*/ 1785505 h 5463886"/>
                <a:gd name="connsiteX130" fmla="*/ 1070263 w 5081154"/>
                <a:gd name="connsiteY130" fmla="*/ 1754332 h 5463886"/>
                <a:gd name="connsiteX131" fmla="*/ 955963 w 5081154"/>
                <a:gd name="connsiteY131" fmla="*/ 1816677 h 5463886"/>
                <a:gd name="connsiteX132" fmla="*/ 914400 w 5081154"/>
                <a:gd name="connsiteY132" fmla="*/ 1650423 h 5463886"/>
                <a:gd name="connsiteX133" fmla="*/ 841663 w 5081154"/>
                <a:gd name="connsiteY133" fmla="*/ 1421823 h 5463886"/>
                <a:gd name="connsiteX134" fmla="*/ 654627 w 5081154"/>
                <a:gd name="connsiteY134" fmla="*/ 1328305 h 5463886"/>
                <a:gd name="connsiteX135" fmla="*/ 342900 w 5081154"/>
                <a:gd name="connsiteY135" fmla="*/ 1307523 h 5463886"/>
                <a:gd name="connsiteX136" fmla="*/ 394854 w 5081154"/>
                <a:gd name="connsiteY136" fmla="*/ 1473777 h 5463886"/>
                <a:gd name="connsiteX137" fmla="*/ 270163 w 5081154"/>
                <a:gd name="connsiteY137" fmla="*/ 1546514 h 5463886"/>
                <a:gd name="connsiteX138" fmla="*/ 51954 w 5081154"/>
                <a:gd name="connsiteY138" fmla="*/ 1619250 h 5463886"/>
                <a:gd name="connsiteX139" fmla="*/ 114300 w 5081154"/>
                <a:gd name="connsiteY139" fmla="*/ 1359477 h 5463886"/>
                <a:gd name="connsiteX140" fmla="*/ 10390 w 5081154"/>
                <a:gd name="connsiteY140" fmla="*/ 1099705 h 5463886"/>
                <a:gd name="connsiteX141" fmla="*/ 0 w 5081154"/>
                <a:gd name="connsiteY141" fmla="*/ 798368 h 5463886"/>
                <a:gd name="connsiteX142" fmla="*/ 270163 w 5081154"/>
                <a:gd name="connsiteY142" fmla="*/ 673677 h 5463886"/>
                <a:gd name="connsiteX143" fmla="*/ 571500 w 5081154"/>
                <a:gd name="connsiteY143" fmla="*/ 746414 h 5463886"/>
                <a:gd name="connsiteX144" fmla="*/ 571500 w 5081154"/>
                <a:gd name="connsiteY144" fmla="*/ 538596 h 5463886"/>
                <a:gd name="connsiteX145" fmla="*/ 852054 w 5081154"/>
                <a:gd name="connsiteY145" fmla="*/ 226868 h 5463886"/>
                <a:gd name="connsiteX146" fmla="*/ 1111827 w 5081154"/>
                <a:gd name="connsiteY146" fmla="*/ 112568 h 5463886"/>
                <a:gd name="connsiteX147" fmla="*/ 1211060 w 5081154"/>
                <a:gd name="connsiteY147" fmla="*/ 0 h 5463886"/>
                <a:gd name="connsiteX148" fmla="*/ 1289165 w 5081154"/>
                <a:gd name="connsiteY148" fmla="*/ 31864 h 5463886"/>
                <a:gd name="connsiteX149" fmla="*/ 1325360 w 5081154"/>
                <a:gd name="connsiteY149" fmla="*/ 79489 h 5463886"/>
                <a:gd name="connsiteX150" fmla="*/ 1432040 w 5081154"/>
                <a:gd name="connsiteY150" fmla="*/ 129019 h 5463886"/>
                <a:gd name="connsiteX151" fmla="*/ 1492480 w 5081154"/>
                <a:gd name="connsiteY151" fmla="*/ 233796 h 5463886"/>
                <a:gd name="connsiteX152" fmla="*/ 1489190 w 5081154"/>
                <a:gd name="connsiteY152" fmla="*/ 285229 h 5463886"/>
                <a:gd name="connsiteX153" fmla="*/ 1694930 w 5081154"/>
                <a:gd name="connsiteY153" fmla="*/ 393814 h 5463886"/>
                <a:gd name="connsiteX154" fmla="*/ 1694930 w 5081154"/>
                <a:gd name="connsiteY154" fmla="*/ 523354 h 5463886"/>
                <a:gd name="connsiteX155" fmla="*/ 1710516 w 5081154"/>
                <a:gd name="connsiteY155" fmla="*/ 585874 h 5463886"/>
                <a:gd name="connsiteX156" fmla="*/ 1769225 w 5081154"/>
                <a:gd name="connsiteY156" fmla="*/ 576694 h 5463886"/>
                <a:gd name="connsiteX157" fmla="*/ 1803515 w 5081154"/>
                <a:gd name="connsiteY157" fmla="*/ 618604 h 5463886"/>
                <a:gd name="connsiteX158" fmla="*/ 1830185 w 5081154"/>
                <a:gd name="connsiteY158" fmla="*/ 559549 h 5463886"/>
                <a:gd name="connsiteX159" fmla="*/ 1921625 w 5081154"/>
                <a:gd name="connsiteY159" fmla="*/ 570979 h 5463886"/>
                <a:gd name="connsiteX160" fmla="*/ 1948295 w 5081154"/>
                <a:gd name="connsiteY160" fmla="*/ 511924 h 5463886"/>
                <a:gd name="connsiteX161" fmla="*/ 1870190 w 5081154"/>
                <a:gd name="connsiteY161" fmla="*/ 470014 h 5463886"/>
                <a:gd name="connsiteX162" fmla="*/ 1820660 w 5081154"/>
                <a:gd name="connsiteY162" fmla="*/ 388099 h 5463886"/>
                <a:gd name="connsiteX163" fmla="*/ 1836593 w 5081154"/>
                <a:gd name="connsiteY163" fmla="*/ 347749 h 5463886"/>
                <a:gd name="connsiteX164" fmla="*/ 1976870 w 5081154"/>
                <a:gd name="connsiteY164" fmla="*/ 315709 h 5463886"/>
                <a:gd name="connsiteX165" fmla="*/ 2009255 w 5081154"/>
                <a:gd name="connsiteY165" fmla="*/ 344284 h 5463886"/>
                <a:gd name="connsiteX166" fmla="*/ 2070215 w 5081154"/>
                <a:gd name="connsiteY166" fmla="*/ 344284 h 5463886"/>
                <a:gd name="connsiteX167" fmla="*/ 2098790 w 5081154"/>
                <a:gd name="connsiteY167" fmla="*/ 382384 h 5463886"/>
                <a:gd name="connsiteX168" fmla="*/ 2138795 w 5081154"/>
                <a:gd name="connsiteY168" fmla="*/ 361429 h 5463886"/>
                <a:gd name="connsiteX169" fmla="*/ 2176895 w 5081154"/>
                <a:gd name="connsiteY169" fmla="*/ 384289 h 5463886"/>
                <a:gd name="connsiteX170" fmla="*/ 2235950 w 5081154"/>
                <a:gd name="connsiteY170" fmla="*/ 386194 h 5463886"/>
                <a:gd name="connsiteX171" fmla="*/ 2272145 w 5081154"/>
                <a:gd name="connsiteY171" fmla="*/ 441439 h 5463886"/>
                <a:gd name="connsiteX172" fmla="*/ 2278380 w 5081154"/>
                <a:gd name="connsiteY172" fmla="*/ 529936 h 5463886"/>
                <a:gd name="connsiteX173" fmla="*/ 2321675 w 5081154"/>
                <a:gd name="connsiteY173" fmla="*/ 500494 h 5463886"/>
                <a:gd name="connsiteX174" fmla="*/ 2371205 w 5081154"/>
                <a:gd name="connsiteY174" fmla="*/ 523354 h 5463886"/>
                <a:gd name="connsiteX175" fmla="*/ 2401685 w 5081154"/>
                <a:gd name="connsiteY175" fmla="*/ 403339 h 5463886"/>
                <a:gd name="connsiteX176" fmla="*/ 2375015 w 5081154"/>
                <a:gd name="connsiteY176" fmla="*/ 235699 h 5463886"/>
                <a:gd name="connsiteX177" fmla="*/ 2392160 w 5081154"/>
                <a:gd name="connsiteY177" fmla="*/ 176644 h 5463886"/>
                <a:gd name="connsiteX178" fmla="*/ 2543001 w 5081154"/>
                <a:gd name="connsiteY178" fmla="*/ 128501 h 5463886"/>
                <a:gd name="connsiteX179" fmla="*/ 2580755 w 5081154"/>
                <a:gd name="connsiteY179" fmla="*/ 163309 h 5463886"/>
                <a:gd name="connsiteX180" fmla="*/ 2573135 w 5081154"/>
                <a:gd name="connsiteY180" fmla="*/ 266179 h 5463886"/>
                <a:gd name="connsiteX181" fmla="*/ 2628380 w 5081154"/>
                <a:gd name="connsiteY181" fmla="*/ 292849 h 5463886"/>
                <a:gd name="connsiteX182" fmla="*/ 2667519 w 5081154"/>
                <a:gd name="connsiteY182" fmla="*/ 355369 h 5463886"/>
                <a:gd name="connsiteX183" fmla="*/ 2662670 w 5081154"/>
                <a:gd name="connsiteY183" fmla="*/ 353809 h 5463886"/>
                <a:gd name="connsiteX184" fmla="*/ 2943398 w 5081154"/>
                <a:gd name="connsiteY184" fmla="*/ 307051 h 5463886"/>
                <a:gd name="connsiteX185" fmla="*/ 2978900 w 5081154"/>
                <a:gd name="connsiteY185" fmla="*/ 344284 h 5463886"/>
                <a:gd name="connsiteX186" fmla="*/ 3076055 w 5081154"/>
                <a:gd name="connsiteY186" fmla="*/ 290944 h 5463886"/>
                <a:gd name="connsiteX187" fmla="*/ 3125585 w 5081154"/>
                <a:gd name="connsiteY187" fmla="*/ 351904 h 5463886"/>
                <a:gd name="connsiteX188" fmla="*/ 3125585 w 5081154"/>
                <a:gd name="connsiteY188" fmla="*/ 416674 h 5463886"/>
                <a:gd name="connsiteX189" fmla="*/ 3265170 w 5081154"/>
                <a:gd name="connsiteY189" fmla="*/ 480233 h 5463886"/>
                <a:gd name="connsiteX190" fmla="*/ 3287510 w 5081154"/>
                <a:gd name="connsiteY190" fmla="*/ 538594 h 5463886"/>
                <a:gd name="connsiteX191" fmla="*/ 3247678 w 5081154"/>
                <a:gd name="connsiteY191" fmla="*/ 571500 h 5463886"/>
                <a:gd name="connsiteX192" fmla="*/ 3358861 w 5081154"/>
                <a:gd name="connsiteY192" fmla="*/ 710219 h 5463886"/>
                <a:gd name="connsiteX193" fmla="*/ 3359900 w 5081154"/>
                <a:gd name="connsiteY193" fmla="*/ 828154 h 5463886"/>
                <a:gd name="connsiteX194" fmla="*/ 3411335 w 5081154"/>
                <a:gd name="connsiteY194" fmla="*/ 860539 h 5463886"/>
                <a:gd name="connsiteX195" fmla="*/ 3436446 w 5081154"/>
                <a:gd name="connsiteY195" fmla="*/ 919422 h 5463886"/>
                <a:gd name="connsiteX196" fmla="*/ 3647209 w 5081154"/>
                <a:gd name="connsiteY196" fmla="*/ 1037359 h 5463886"/>
                <a:gd name="connsiteX197" fmla="*/ 3643745 w 5081154"/>
                <a:gd name="connsiteY197" fmla="*/ 1098664 h 5463886"/>
                <a:gd name="connsiteX198" fmla="*/ 3706783 w 5081154"/>
                <a:gd name="connsiteY198" fmla="*/ 1141095 h 5463886"/>
                <a:gd name="connsiteX0" fmla="*/ 3706783 w 5081154"/>
                <a:gd name="connsiteY0" fmla="*/ 1141095 h 5463886"/>
                <a:gd name="connsiteX1" fmla="*/ 3647209 w 5081154"/>
                <a:gd name="connsiteY1" fmla="*/ 1276350 h 5463886"/>
                <a:gd name="connsiteX2" fmla="*/ 3633874 w 5081154"/>
                <a:gd name="connsiteY2" fmla="*/ 1352723 h 5463886"/>
                <a:gd name="connsiteX3" fmla="*/ 3566852 w 5081154"/>
                <a:gd name="connsiteY3" fmla="*/ 1411605 h 5463886"/>
                <a:gd name="connsiteX4" fmla="*/ 3595254 w 5081154"/>
                <a:gd name="connsiteY4" fmla="*/ 1494559 h 5463886"/>
                <a:gd name="connsiteX5" fmla="*/ 3678381 w 5081154"/>
                <a:gd name="connsiteY5" fmla="*/ 1525732 h 5463886"/>
                <a:gd name="connsiteX6" fmla="*/ 3688772 w 5081154"/>
                <a:gd name="connsiteY6" fmla="*/ 1640032 h 5463886"/>
                <a:gd name="connsiteX7" fmla="*/ 3733107 w 5081154"/>
                <a:gd name="connsiteY7" fmla="*/ 1658043 h 5463886"/>
                <a:gd name="connsiteX8" fmla="*/ 3758911 w 5081154"/>
                <a:gd name="connsiteY8" fmla="*/ 1778751 h 5463886"/>
                <a:gd name="connsiteX9" fmla="*/ 3791642 w 5081154"/>
                <a:gd name="connsiteY9" fmla="*/ 1787236 h 5463886"/>
                <a:gd name="connsiteX10" fmla="*/ 3824720 w 5081154"/>
                <a:gd name="connsiteY10" fmla="*/ 1945178 h 5463886"/>
                <a:gd name="connsiteX11" fmla="*/ 3901959 w 5081154"/>
                <a:gd name="connsiteY11" fmla="*/ 1990379 h 5463886"/>
                <a:gd name="connsiteX12" fmla="*/ 3958936 w 5081154"/>
                <a:gd name="connsiteY12" fmla="*/ 2076450 h 5463886"/>
                <a:gd name="connsiteX13" fmla="*/ 4171257 w 5081154"/>
                <a:gd name="connsiteY13" fmla="*/ 2119053 h 5463886"/>
                <a:gd name="connsiteX14" fmla="*/ 4209530 w 5081154"/>
                <a:gd name="connsiteY14" fmla="*/ 2159749 h 5463886"/>
                <a:gd name="connsiteX15" fmla="*/ 4219055 w 5081154"/>
                <a:gd name="connsiteY15" fmla="*/ 2220709 h 5463886"/>
                <a:gd name="connsiteX16" fmla="*/ 4404013 w 5081154"/>
                <a:gd name="connsiteY16" fmla="*/ 2470266 h 5463886"/>
                <a:gd name="connsiteX17" fmla="*/ 4447309 w 5081154"/>
                <a:gd name="connsiteY17" fmla="*/ 2429741 h 5463886"/>
                <a:gd name="connsiteX18" fmla="*/ 4603172 w 5081154"/>
                <a:gd name="connsiteY18" fmla="*/ 2575214 h 5463886"/>
                <a:gd name="connsiteX19" fmla="*/ 4603172 w 5081154"/>
                <a:gd name="connsiteY19" fmla="*/ 2658341 h 5463886"/>
                <a:gd name="connsiteX20" fmla="*/ 4711584 w 5081154"/>
                <a:gd name="connsiteY20" fmla="*/ 2760345 h 5463886"/>
                <a:gd name="connsiteX21" fmla="*/ 4777220 w 5081154"/>
                <a:gd name="connsiteY21" fmla="*/ 2723629 h 5463886"/>
                <a:gd name="connsiteX22" fmla="*/ 4831772 w 5081154"/>
                <a:gd name="connsiteY22" fmla="*/ 2741468 h 5463886"/>
                <a:gd name="connsiteX23" fmla="*/ 4897755 w 5081154"/>
                <a:gd name="connsiteY23" fmla="*/ 2862522 h 5463886"/>
                <a:gd name="connsiteX24" fmla="*/ 4966854 w 5081154"/>
                <a:gd name="connsiteY24" fmla="*/ 2868237 h 5463886"/>
                <a:gd name="connsiteX25" fmla="*/ 5062277 w 5081154"/>
                <a:gd name="connsiteY25" fmla="*/ 3052156 h 5463886"/>
                <a:gd name="connsiteX26" fmla="*/ 5034395 w 5081154"/>
                <a:gd name="connsiteY26" fmla="*/ 3144634 h 5463886"/>
                <a:gd name="connsiteX27" fmla="*/ 5081154 w 5081154"/>
                <a:gd name="connsiteY27" fmla="*/ 3167496 h 5463886"/>
                <a:gd name="connsiteX28" fmla="*/ 5043920 w 5081154"/>
                <a:gd name="connsiteY28" fmla="*/ 3209404 h 5463886"/>
                <a:gd name="connsiteX29" fmla="*/ 5060372 w 5081154"/>
                <a:gd name="connsiteY29" fmla="*/ 3261014 h 5463886"/>
                <a:gd name="connsiteX30" fmla="*/ 5056562 w 5081154"/>
                <a:gd name="connsiteY30" fmla="*/ 3310024 h 5463886"/>
                <a:gd name="connsiteX31" fmla="*/ 4954731 w 5081154"/>
                <a:gd name="connsiteY31" fmla="*/ 3466061 h 5463886"/>
                <a:gd name="connsiteX32" fmla="*/ 4748645 w 5081154"/>
                <a:gd name="connsiteY32" fmla="*/ 3354532 h 5463886"/>
                <a:gd name="connsiteX33" fmla="*/ 4665518 w 5081154"/>
                <a:gd name="connsiteY33" fmla="*/ 3406486 h 5463886"/>
                <a:gd name="connsiteX34" fmla="*/ 4623954 w 5081154"/>
                <a:gd name="connsiteY34" fmla="*/ 3678209 h 5463886"/>
                <a:gd name="connsiteX35" fmla="*/ 4470861 w 5081154"/>
                <a:gd name="connsiteY35" fmla="*/ 3823855 h 5463886"/>
                <a:gd name="connsiteX36" fmla="*/ 4226155 w 5081154"/>
                <a:gd name="connsiteY36" fmla="*/ 3898669 h 5463886"/>
                <a:gd name="connsiteX37" fmla="*/ 4137313 w 5081154"/>
                <a:gd name="connsiteY37" fmla="*/ 3964825 h 5463886"/>
                <a:gd name="connsiteX38" fmla="*/ 4052281 w 5081154"/>
                <a:gd name="connsiteY38" fmla="*/ 3984567 h 5463886"/>
                <a:gd name="connsiteX39" fmla="*/ 3954260 w 5081154"/>
                <a:gd name="connsiteY39" fmla="*/ 4081894 h 5463886"/>
                <a:gd name="connsiteX40" fmla="*/ 3903864 w 5081154"/>
                <a:gd name="connsiteY40" fmla="*/ 4169179 h 5463886"/>
                <a:gd name="connsiteX41" fmla="*/ 4042063 w 5081154"/>
                <a:gd name="connsiteY41" fmla="*/ 4383232 h 5463886"/>
                <a:gd name="connsiteX42" fmla="*/ 4083800 w 5081154"/>
                <a:gd name="connsiteY42" fmla="*/ 4403839 h 5463886"/>
                <a:gd name="connsiteX43" fmla="*/ 4167793 w 5081154"/>
                <a:gd name="connsiteY43" fmla="*/ 4559877 h 5463886"/>
                <a:gd name="connsiteX44" fmla="*/ 4083627 w 5081154"/>
                <a:gd name="connsiteY44" fmla="*/ 4736523 h 5463886"/>
                <a:gd name="connsiteX45" fmla="*/ 4076007 w 5081154"/>
                <a:gd name="connsiteY45" fmla="*/ 4806315 h 5463886"/>
                <a:gd name="connsiteX46" fmla="*/ 4163810 w 5081154"/>
                <a:gd name="connsiteY46" fmla="*/ 4792459 h 5463886"/>
                <a:gd name="connsiteX47" fmla="*/ 4229965 w 5081154"/>
                <a:gd name="connsiteY47" fmla="*/ 4811164 h 5463886"/>
                <a:gd name="connsiteX48" fmla="*/ 4264082 w 5081154"/>
                <a:gd name="connsiteY48" fmla="*/ 4915246 h 5463886"/>
                <a:gd name="connsiteX49" fmla="*/ 4161732 w 5081154"/>
                <a:gd name="connsiteY49" fmla="*/ 5220220 h 5463886"/>
                <a:gd name="connsiteX50" fmla="*/ 3933305 w 5081154"/>
                <a:gd name="connsiteY50" fmla="*/ 5033010 h 5463886"/>
                <a:gd name="connsiteX51" fmla="*/ 3973830 w 5081154"/>
                <a:gd name="connsiteY51" fmla="*/ 4984000 h 5463886"/>
                <a:gd name="connsiteX52" fmla="*/ 3927763 w 5081154"/>
                <a:gd name="connsiteY52" fmla="*/ 4944341 h 5463886"/>
                <a:gd name="connsiteX53" fmla="*/ 3918238 w 5081154"/>
                <a:gd name="connsiteY53" fmla="*/ 4871605 h 5463886"/>
                <a:gd name="connsiteX54" fmla="*/ 3747135 w 5081154"/>
                <a:gd name="connsiteY54" fmla="*/ 4868661 h 5463886"/>
                <a:gd name="connsiteX55" fmla="*/ 3639415 w 5081154"/>
                <a:gd name="connsiteY55" fmla="*/ 4943475 h 5463886"/>
                <a:gd name="connsiteX56" fmla="*/ 3554556 w 5081154"/>
                <a:gd name="connsiteY56" fmla="*/ 4831946 h 5463886"/>
                <a:gd name="connsiteX57" fmla="*/ 3350548 w 5081154"/>
                <a:gd name="connsiteY57" fmla="*/ 4843203 h 5463886"/>
                <a:gd name="connsiteX58" fmla="*/ 3354358 w 5081154"/>
                <a:gd name="connsiteY58" fmla="*/ 4745182 h 5463886"/>
                <a:gd name="connsiteX59" fmla="*/ 3252181 w 5081154"/>
                <a:gd name="connsiteY59" fmla="*/ 4815840 h 5463886"/>
                <a:gd name="connsiteX60" fmla="*/ 3286298 w 5081154"/>
                <a:gd name="connsiteY60" fmla="*/ 4947285 h 5463886"/>
                <a:gd name="connsiteX61" fmla="*/ 3028430 w 5081154"/>
                <a:gd name="connsiteY61" fmla="*/ 4937239 h 5463886"/>
                <a:gd name="connsiteX62" fmla="*/ 2913091 w 5081154"/>
                <a:gd name="connsiteY62" fmla="*/ 4993005 h 5463886"/>
                <a:gd name="connsiteX63" fmla="*/ 2674273 w 5081154"/>
                <a:gd name="connsiteY63" fmla="*/ 4985212 h 5463886"/>
                <a:gd name="connsiteX64" fmla="*/ 2600325 w 5081154"/>
                <a:gd name="connsiteY64" fmla="*/ 5098126 h 5463886"/>
                <a:gd name="connsiteX65" fmla="*/ 2441863 w 5081154"/>
                <a:gd name="connsiteY65" fmla="*/ 5120986 h 5463886"/>
                <a:gd name="connsiteX66" fmla="*/ 2460740 w 5081154"/>
                <a:gd name="connsiteY66" fmla="*/ 5102974 h 5463886"/>
                <a:gd name="connsiteX67" fmla="*/ 2391987 w 5081154"/>
                <a:gd name="connsiteY67" fmla="*/ 5215544 h 5463886"/>
                <a:gd name="connsiteX68" fmla="*/ 2335010 w 5081154"/>
                <a:gd name="connsiteY68" fmla="*/ 5232514 h 5463886"/>
                <a:gd name="connsiteX69" fmla="*/ 2242358 w 5081154"/>
                <a:gd name="connsiteY69" fmla="*/ 5292090 h 5463886"/>
                <a:gd name="connsiteX70" fmla="*/ 2211185 w 5081154"/>
                <a:gd name="connsiteY70" fmla="*/ 5253469 h 5463886"/>
                <a:gd name="connsiteX71" fmla="*/ 2114030 w 5081154"/>
                <a:gd name="connsiteY71" fmla="*/ 5285854 h 5463886"/>
                <a:gd name="connsiteX72" fmla="*/ 1948641 w 5081154"/>
                <a:gd name="connsiteY72" fmla="*/ 5300749 h 5463886"/>
                <a:gd name="connsiteX73" fmla="*/ 1938770 w 5081154"/>
                <a:gd name="connsiteY73" fmla="*/ 5198224 h 5463886"/>
                <a:gd name="connsiteX74" fmla="*/ 1849235 w 5081154"/>
                <a:gd name="connsiteY74" fmla="*/ 5142979 h 5463886"/>
                <a:gd name="connsiteX75" fmla="*/ 1851313 w 5081154"/>
                <a:gd name="connsiteY75" fmla="*/ 5072842 h 5463886"/>
                <a:gd name="connsiteX76" fmla="*/ 1747404 w 5081154"/>
                <a:gd name="connsiteY76" fmla="*/ 5100378 h 5463886"/>
                <a:gd name="connsiteX77" fmla="*/ 1597255 w 5081154"/>
                <a:gd name="connsiteY77" fmla="*/ 4991966 h 5463886"/>
                <a:gd name="connsiteX78" fmla="*/ 1527463 w 5081154"/>
                <a:gd name="connsiteY78" fmla="*/ 5017077 h 5463886"/>
                <a:gd name="connsiteX79" fmla="*/ 1465118 w 5081154"/>
                <a:gd name="connsiteY79" fmla="*/ 5048250 h 5463886"/>
                <a:gd name="connsiteX80" fmla="*/ 1368829 w 5081154"/>
                <a:gd name="connsiteY80" fmla="*/ 5008418 h 5463886"/>
                <a:gd name="connsiteX81" fmla="*/ 1392381 w 5081154"/>
                <a:gd name="connsiteY81" fmla="*/ 5193723 h 5463886"/>
                <a:gd name="connsiteX82" fmla="*/ 1340427 w 5081154"/>
                <a:gd name="connsiteY82" fmla="*/ 5318414 h 5463886"/>
                <a:gd name="connsiteX83" fmla="*/ 1153390 w 5081154"/>
                <a:gd name="connsiteY83" fmla="*/ 5463886 h 5463886"/>
                <a:gd name="connsiteX84" fmla="*/ 1049481 w 5081154"/>
                <a:gd name="connsiteY84" fmla="*/ 5453496 h 5463886"/>
                <a:gd name="connsiteX85" fmla="*/ 1143000 w 5081154"/>
                <a:gd name="connsiteY85" fmla="*/ 5276850 h 5463886"/>
                <a:gd name="connsiteX86" fmla="*/ 997527 w 5081154"/>
                <a:gd name="connsiteY86" fmla="*/ 5339196 h 5463886"/>
                <a:gd name="connsiteX87" fmla="*/ 955963 w 5081154"/>
                <a:gd name="connsiteY87" fmla="*/ 5224896 h 5463886"/>
                <a:gd name="connsiteX88" fmla="*/ 997527 w 5081154"/>
                <a:gd name="connsiteY88" fmla="*/ 5152159 h 5463886"/>
                <a:gd name="connsiteX89" fmla="*/ 924790 w 5081154"/>
                <a:gd name="connsiteY89" fmla="*/ 5110596 h 5463886"/>
                <a:gd name="connsiteX90" fmla="*/ 862445 w 5081154"/>
                <a:gd name="connsiteY90" fmla="*/ 5058641 h 5463886"/>
                <a:gd name="connsiteX91" fmla="*/ 779318 w 5081154"/>
                <a:gd name="connsiteY91" fmla="*/ 5006686 h 5463886"/>
                <a:gd name="connsiteX92" fmla="*/ 675409 w 5081154"/>
                <a:gd name="connsiteY92" fmla="*/ 4892386 h 5463886"/>
                <a:gd name="connsiteX93" fmla="*/ 602672 w 5081154"/>
                <a:gd name="connsiteY93" fmla="*/ 5027468 h 5463886"/>
                <a:gd name="connsiteX94" fmla="*/ 415636 w 5081154"/>
                <a:gd name="connsiteY94" fmla="*/ 5027468 h 5463886"/>
                <a:gd name="connsiteX95" fmla="*/ 353290 w 5081154"/>
                <a:gd name="connsiteY95" fmla="*/ 4965123 h 5463886"/>
                <a:gd name="connsiteX96" fmla="*/ 488372 w 5081154"/>
                <a:gd name="connsiteY96" fmla="*/ 4892386 h 5463886"/>
                <a:gd name="connsiteX97" fmla="*/ 633845 w 5081154"/>
                <a:gd name="connsiteY97" fmla="*/ 4902777 h 5463886"/>
                <a:gd name="connsiteX98" fmla="*/ 748145 w 5081154"/>
                <a:gd name="connsiteY98" fmla="*/ 4798868 h 5463886"/>
                <a:gd name="connsiteX99" fmla="*/ 852054 w 5081154"/>
                <a:gd name="connsiteY99" fmla="*/ 4830041 h 5463886"/>
                <a:gd name="connsiteX100" fmla="*/ 955963 w 5081154"/>
                <a:gd name="connsiteY100" fmla="*/ 4788477 h 5463886"/>
                <a:gd name="connsiteX101" fmla="*/ 976745 w 5081154"/>
                <a:gd name="connsiteY101" fmla="*/ 4861214 h 5463886"/>
                <a:gd name="connsiteX102" fmla="*/ 1039090 w 5081154"/>
                <a:gd name="connsiteY102" fmla="*/ 4694959 h 5463886"/>
                <a:gd name="connsiteX103" fmla="*/ 966354 w 5081154"/>
                <a:gd name="connsiteY103" fmla="*/ 4622223 h 5463886"/>
                <a:gd name="connsiteX104" fmla="*/ 1039090 w 5081154"/>
                <a:gd name="connsiteY104" fmla="*/ 4539096 h 5463886"/>
                <a:gd name="connsiteX105" fmla="*/ 976745 w 5081154"/>
                <a:gd name="connsiteY105" fmla="*/ 4435186 h 5463886"/>
                <a:gd name="connsiteX106" fmla="*/ 997527 w 5081154"/>
                <a:gd name="connsiteY106" fmla="*/ 4341668 h 5463886"/>
                <a:gd name="connsiteX107" fmla="*/ 1028700 w 5081154"/>
                <a:gd name="connsiteY107" fmla="*/ 4102677 h 5463886"/>
                <a:gd name="connsiteX108" fmla="*/ 935181 w 5081154"/>
                <a:gd name="connsiteY108" fmla="*/ 3676650 h 5463886"/>
                <a:gd name="connsiteX109" fmla="*/ 987136 w 5081154"/>
                <a:gd name="connsiteY109" fmla="*/ 3531177 h 5463886"/>
                <a:gd name="connsiteX110" fmla="*/ 1080654 w 5081154"/>
                <a:gd name="connsiteY110" fmla="*/ 3479223 h 5463886"/>
                <a:gd name="connsiteX111" fmla="*/ 1101436 w 5081154"/>
                <a:gd name="connsiteY111" fmla="*/ 3520786 h 5463886"/>
                <a:gd name="connsiteX112" fmla="*/ 1246909 w 5081154"/>
                <a:gd name="connsiteY112" fmla="*/ 3406486 h 5463886"/>
                <a:gd name="connsiteX113" fmla="*/ 1288472 w 5081154"/>
                <a:gd name="connsiteY113" fmla="*/ 3240232 h 5463886"/>
                <a:gd name="connsiteX114" fmla="*/ 1236518 w 5081154"/>
                <a:gd name="connsiteY114" fmla="*/ 3125932 h 5463886"/>
                <a:gd name="connsiteX115" fmla="*/ 1340427 w 5081154"/>
                <a:gd name="connsiteY115" fmla="*/ 3157105 h 5463886"/>
                <a:gd name="connsiteX116" fmla="*/ 1444336 w 5081154"/>
                <a:gd name="connsiteY116" fmla="*/ 3157105 h 5463886"/>
                <a:gd name="connsiteX117" fmla="*/ 1465118 w 5081154"/>
                <a:gd name="connsiteY117" fmla="*/ 3136323 h 5463886"/>
                <a:gd name="connsiteX118" fmla="*/ 1413163 w 5081154"/>
                <a:gd name="connsiteY118" fmla="*/ 2990850 h 5463886"/>
                <a:gd name="connsiteX119" fmla="*/ 1454727 w 5081154"/>
                <a:gd name="connsiteY119" fmla="*/ 2793423 h 5463886"/>
                <a:gd name="connsiteX120" fmla="*/ 1371600 w 5081154"/>
                <a:gd name="connsiteY120" fmla="*/ 2575214 h 5463886"/>
                <a:gd name="connsiteX121" fmla="*/ 1267690 w 5081154"/>
                <a:gd name="connsiteY121" fmla="*/ 2564823 h 5463886"/>
                <a:gd name="connsiteX122" fmla="*/ 1205345 w 5081154"/>
                <a:gd name="connsiteY122" fmla="*/ 2450523 h 5463886"/>
                <a:gd name="connsiteX123" fmla="*/ 1278081 w 5081154"/>
                <a:gd name="connsiteY123" fmla="*/ 2346614 h 5463886"/>
                <a:gd name="connsiteX124" fmla="*/ 1132609 w 5081154"/>
                <a:gd name="connsiteY124" fmla="*/ 2211532 h 5463886"/>
                <a:gd name="connsiteX125" fmla="*/ 1132609 w 5081154"/>
                <a:gd name="connsiteY125" fmla="*/ 2086841 h 5463886"/>
                <a:gd name="connsiteX126" fmla="*/ 1132609 w 5081154"/>
                <a:gd name="connsiteY126" fmla="*/ 2086841 h 5463886"/>
                <a:gd name="connsiteX127" fmla="*/ 1163781 w 5081154"/>
                <a:gd name="connsiteY127" fmla="*/ 1962150 h 5463886"/>
                <a:gd name="connsiteX128" fmla="*/ 1132609 w 5081154"/>
                <a:gd name="connsiteY128" fmla="*/ 1879023 h 5463886"/>
                <a:gd name="connsiteX129" fmla="*/ 1132609 w 5081154"/>
                <a:gd name="connsiteY129" fmla="*/ 1785505 h 5463886"/>
                <a:gd name="connsiteX130" fmla="*/ 1070263 w 5081154"/>
                <a:gd name="connsiteY130" fmla="*/ 1754332 h 5463886"/>
                <a:gd name="connsiteX131" fmla="*/ 955963 w 5081154"/>
                <a:gd name="connsiteY131" fmla="*/ 1816677 h 5463886"/>
                <a:gd name="connsiteX132" fmla="*/ 914400 w 5081154"/>
                <a:gd name="connsiteY132" fmla="*/ 1650423 h 5463886"/>
                <a:gd name="connsiteX133" fmla="*/ 841663 w 5081154"/>
                <a:gd name="connsiteY133" fmla="*/ 1421823 h 5463886"/>
                <a:gd name="connsiteX134" fmla="*/ 654627 w 5081154"/>
                <a:gd name="connsiteY134" fmla="*/ 1328305 h 5463886"/>
                <a:gd name="connsiteX135" fmla="*/ 342900 w 5081154"/>
                <a:gd name="connsiteY135" fmla="*/ 1307523 h 5463886"/>
                <a:gd name="connsiteX136" fmla="*/ 394854 w 5081154"/>
                <a:gd name="connsiteY136" fmla="*/ 1473777 h 5463886"/>
                <a:gd name="connsiteX137" fmla="*/ 270163 w 5081154"/>
                <a:gd name="connsiteY137" fmla="*/ 1546514 h 5463886"/>
                <a:gd name="connsiteX138" fmla="*/ 51954 w 5081154"/>
                <a:gd name="connsiteY138" fmla="*/ 1619250 h 5463886"/>
                <a:gd name="connsiteX139" fmla="*/ 114300 w 5081154"/>
                <a:gd name="connsiteY139" fmla="*/ 1359477 h 5463886"/>
                <a:gd name="connsiteX140" fmla="*/ 10390 w 5081154"/>
                <a:gd name="connsiteY140" fmla="*/ 1099705 h 5463886"/>
                <a:gd name="connsiteX141" fmla="*/ 0 w 5081154"/>
                <a:gd name="connsiteY141" fmla="*/ 798368 h 5463886"/>
                <a:gd name="connsiteX142" fmla="*/ 270163 w 5081154"/>
                <a:gd name="connsiteY142" fmla="*/ 673677 h 5463886"/>
                <a:gd name="connsiteX143" fmla="*/ 571500 w 5081154"/>
                <a:gd name="connsiteY143" fmla="*/ 746414 h 5463886"/>
                <a:gd name="connsiteX144" fmla="*/ 571500 w 5081154"/>
                <a:gd name="connsiteY144" fmla="*/ 538596 h 5463886"/>
                <a:gd name="connsiteX145" fmla="*/ 852054 w 5081154"/>
                <a:gd name="connsiteY145" fmla="*/ 226868 h 5463886"/>
                <a:gd name="connsiteX146" fmla="*/ 1111827 w 5081154"/>
                <a:gd name="connsiteY146" fmla="*/ 112568 h 5463886"/>
                <a:gd name="connsiteX147" fmla="*/ 1211060 w 5081154"/>
                <a:gd name="connsiteY147" fmla="*/ 0 h 5463886"/>
                <a:gd name="connsiteX148" fmla="*/ 1289165 w 5081154"/>
                <a:gd name="connsiteY148" fmla="*/ 31864 h 5463886"/>
                <a:gd name="connsiteX149" fmla="*/ 1325360 w 5081154"/>
                <a:gd name="connsiteY149" fmla="*/ 79489 h 5463886"/>
                <a:gd name="connsiteX150" fmla="*/ 1432040 w 5081154"/>
                <a:gd name="connsiteY150" fmla="*/ 129019 h 5463886"/>
                <a:gd name="connsiteX151" fmla="*/ 1492480 w 5081154"/>
                <a:gd name="connsiteY151" fmla="*/ 233796 h 5463886"/>
                <a:gd name="connsiteX152" fmla="*/ 1489190 w 5081154"/>
                <a:gd name="connsiteY152" fmla="*/ 285229 h 5463886"/>
                <a:gd name="connsiteX153" fmla="*/ 1694930 w 5081154"/>
                <a:gd name="connsiteY153" fmla="*/ 393814 h 5463886"/>
                <a:gd name="connsiteX154" fmla="*/ 1694930 w 5081154"/>
                <a:gd name="connsiteY154" fmla="*/ 523354 h 5463886"/>
                <a:gd name="connsiteX155" fmla="*/ 1710516 w 5081154"/>
                <a:gd name="connsiteY155" fmla="*/ 585874 h 5463886"/>
                <a:gd name="connsiteX156" fmla="*/ 1769225 w 5081154"/>
                <a:gd name="connsiteY156" fmla="*/ 576694 h 5463886"/>
                <a:gd name="connsiteX157" fmla="*/ 1803515 w 5081154"/>
                <a:gd name="connsiteY157" fmla="*/ 618604 h 5463886"/>
                <a:gd name="connsiteX158" fmla="*/ 1830185 w 5081154"/>
                <a:gd name="connsiteY158" fmla="*/ 559549 h 5463886"/>
                <a:gd name="connsiteX159" fmla="*/ 1921625 w 5081154"/>
                <a:gd name="connsiteY159" fmla="*/ 570979 h 5463886"/>
                <a:gd name="connsiteX160" fmla="*/ 1948295 w 5081154"/>
                <a:gd name="connsiteY160" fmla="*/ 511924 h 5463886"/>
                <a:gd name="connsiteX161" fmla="*/ 1870190 w 5081154"/>
                <a:gd name="connsiteY161" fmla="*/ 470014 h 5463886"/>
                <a:gd name="connsiteX162" fmla="*/ 1820660 w 5081154"/>
                <a:gd name="connsiteY162" fmla="*/ 388099 h 5463886"/>
                <a:gd name="connsiteX163" fmla="*/ 1836593 w 5081154"/>
                <a:gd name="connsiteY163" fmla="*/ 347749 h 5463886"/>
                <a:gd name="connsiteX164" fmla="*/ 1976870 w 5081154"/>
                <a:gd name="connsiteY164" fmla="*/ 315709 h 5463886"/>
                <a:gd name="connsiteX165" fmla="*/ 2009255 w 5081154"/>
                <a:gd name="connsiteY165" fmla="*/ 344284 h 5463886"/>
                <a:gd name="connsiteX166" fmla="*/ 2070215 w 5081154"/>
                <a:gd name="connsiteY166" fmla="*/ 344284 h 5463886"/>
                <a:gd name="connsiteX167" fmla="*/ 2098790 w 5081154"/>
                <a:gd name="connsiteY167" fmla="*/ 382384 h 5463886"/>
                <a:gd name="connsiteX168" fmla="*/ 2138795 w 5081154"/>
                <a:gd name="connsiteY168" fmla="*/ 361429 h 5463886"/>
                <a:gd name="connsiteX169" fmla="*/ 2176895 w 5081154"/>
                <a:gd name="connsiteY169" fmla="*/ 384289 h 5463886"/>
                <a:gd name="connsiteX170" fmla="*/ 2235950 w 5081154"/>
                <a:gd name="connsiteY170" fmla="*/ 386194 h 5463886"/>
                <a:gd name="connsiteX171" fmla="*/ 2272145 w 5081154"/>
                <a:gd name="connsiteY171" fmla="*/ 441439 h 5463886"/>
                <a:gd name="connsiteX172" fmla="*/ 2278380 w 5081154"/>
                <a:gd name="connsiteY172" fmla="*/ 529936 h 5463886"/>
                <a:gd name="connsiteX173" fmla="*/ 2321675 w 5081154"/>
                <a:gd name="connsiteY173" fmla="*/ 500494 h 5463886"/>
                <a:gd name="connsiteX174" fmla="*/ 2371205 w 5081154"/>
                <a:gd name="connsiteY174" fmla="*/ 523354 h 5463886"/>
                <a:gd name="connsiteX175" fmla="*/ 2401685 w 5081154"/>
                <a:gd name="connsiteY175" fmla="*/ 403339 h 5463886"/>
                <a:gd name="connsiteX176" fmla="*/ 2375015 w 5081154"/>
                <a:gd name="connsiteY176" fmla="*/ 235699 h 5463886"/>
                <a:gd name="connsiteX177" fmla="*/ 2392160 w 5081154"/>
                <a:gd name="connsiteY177" fmla="*/ 176644 h 5463886"/>
                <a:gd name="connsiteX178" fmla="*/ 2543001 w 5081154"/>
                <a:gd name="connsiteY178" fmla="*/ 128501 h 5463886"/>
                <a:gd name="connsiteX179" fmla="*/ 2580755 w 5081154"/>
                <a:gd name="connsiteY179" fmla="*/ 163309 h 5463886"/>
                <a:gd name="connsiteX180" fmla="*/ 2573135 w 5081154"/>
                <a:gd name="connsiteY180" fmla="*/ 266179 h 5463886"/>
                <a:gd name="connsiteX181" fmla="*/ 2628380 w 5081154"/>
                <a:gd name="connsiteY181" fmla="*/ 292849 h 5463886"/>
                <a:gd name="connsiteX182" fmla="*/ 2667519 w 5081154"/>
                <a:gd name="connsiteY182" fmla="*/ 355369 h 5463886"/>
                <a:gd name="connsiteX183" fmla="*/ 2662670 w 5081154"/>
                <a:gd name="connsiteY183" fmla="*/ 353809 h 5463886"/>
                <a:gd name="connsiteX184" fmla="*/ 2943398 w 5081154"/>
                <a:gd name="connsiteY184" fmla="*/ 307051 h 5463886"/>
                <a:gd name="connsiteX185" fmla="*/ 2978900 w 5081154"/>
                <a:gd name="connsiteY185" fmla="*/ 344284 h 5463886"/>
                <a:gd name="connsiteX186" fmla="*/ 3076055 w 5081154"/>
                <a:gd name="connsiteY186" fmla="*/ 290944 h 5463886"/>
                <a:gd name="connsiteX187" fmla="*/ 3125585 w 5081154"/>
                <a:gd name="connsiteY187" fmla="*/ 351904 h 5463886"/>
                <a:gd name="connsiteX188" fmla="*/ 3125585 w 5081154"/>
                <a:gd name="connsiteY188" fmla="*/ 416674 h 5463886"/>
                <a:gd name="connsiteX189" fmla="*/ 3265170 w 5081154"/>
                <a:gd name="connsiteY189" fmla="*/ 480233 h 5463886"/>
                <a:gd name="connsiteX190" fmla="*/ 3287510 w 5081154"/>
                <a:gd name="connsiteY190" fmla="*/ 538594 h 5463886"/>
                <a:gd name="connsiteX191" fmla="*/ 3247678 w 5081154"/>
                <a:gd name="connsiteY191" fmla="*/ 571500 h 5463886"/>
                <a:gd name="connsiteX192" fmla="*/ 3358861 w 5081154"/>
                <a:gd name="connsiteY192" fmla="*/ 710219 h 5463886"/>
                <a:gd name="connsiteX193" fmla="*/ 3359900 w 5081154"/>
                <a:gd name="connsiteY193" fmla="*/ 828154 h 5463886"/>
                <a:gd name="connsiteX194" fmla="*/ 3411335 w 5081154"/>
                <a:gd name="connsiteY194" fmla="*/ 860539 h 5463886"/>
                <a:gd name="connsiteX195" fmla="*/ 3436446 w 5081154"/>
                <a:gd name="connsiteY195" fmla="*/ 919422 h 5463886"/>
                <a:gd name="connsiteX196" fmla="*/ 3647209 w 5081154"/>
                <a:gd name="connsiteY196" fmla="*/ 1037359 h 5463886"/>
                <a:gd name="connsiteX197" fmla="*/ 3643745 w 5081154"/>
                <a:gd name="connsiteY197" fmla="*/ 1098664 h 5463886"/>
                <a:gd name="connsiteX198" fmla="*/ 3706783 w 5081154"/>
                <a:gd name="connsiteY198" fmla="*/ 1141095 h 5463886"/>
                <a:gd name="connsiteX0" fmla="*/ 3706783 w 5081154"/>
                <a:gd name="connsiteY0" fmla="*/ 1141095 h 5463886"/>
                <a:gd name="connsiteX1" fmla="*/ 3647209 w 5081154"/>
                <a:gd name="connsiteY1" fmla="*/ 1276350 h 5463886"/>
                <a:gd name="connsiteX2" fmla="*/ 3633874 w 5081154"/>
                <a:gd name="connsiteY2" fmla="*/ 1352723 h 5463886"/>
                <a:gd name="connsiteX3" fmla="*/ 3566852 w 5081154"/>
                <a:gd name="connsiteY3" fmla="*/ 1411605 h 5463886"/>
                <a:gd name="connsiteX4" fmla="*/ 3595254 w 5081154"/>
                <a:gd name="connsiteY4" fmla="*/ 1494559 h 5463886"/>
                <a:gd name="connsiteX5" fmla="*/ 3678381 w 5081154"/>
                <a:gd name="connsiteY5" fmla="*/ 1525732 h 5463886"/>
                <a:gd name="connsiteX6" fmla="*/ 3688772 w 5081154"/>
                <a:gd name="connsiteY6" fmla="*/ 1640032 h 5463886"/>
                <a:gd name="connsiteX7" fmla="*/ 3733107 w 5081154"/>
                <a:gd name="connsiteY7" fmla="*/ 1658043 h 5463886"/>
                <a:gd name="connsiteX8" fmla="*/ 3758911 w 5081154"/>
                <a:gd name="connsiteY8" fmla="*/ 1778751 h 5463886"/>
                <a:gd name="connsiteX9" fmla="*/ 3791642 w 5081154"/>
                <a:gd name="connsiteY9" fmla="*/ 1787236 h 5463886"/>
                <a:gd name="connsiteX10" fmla="*/ 3824720 w 5081154"/>
                <a:gd name="connsiteY10" fmla="*/ 1945178 h 5463886"/>
                <a:gd name="connsiteX11" fmla="*/ 3901959 w 5081154"/>
                <a:gd name="connsiteY11" fmla="*/ 1990379 h 5463886"/>
                <a:gd name="connsiteX12" fmla="*/ 3958936 w 5081154"/>
                <a:gd name="connsiteY12" fmla="*/ 2076450 h 5463886"/>
                <a:gd name="connsiteX13" fmla="*/ 4171257 w 5081154"/>
                <a:gd name="connsiteY13" fmla="*/ 2119053 h 5463886"/>
                <a:gd name="connsiteX14" fmla="*/ 4209530 w 5081154"/>
                <a:gd name="connsiteY14" fmla="*/ 2159749 h 5463886"/>
                <a:gd name="connsiteX15" fmla="*/ 4219055 w 5081154"/>
                <a:gd name="connsiteY15" fmla="*/ 2220709 h 5463886"/>
                <a:gd name="connsiteX16" fmla="*/ 4404013 w 5081154"/>
                <a:gd name="connsiteY16" fmla="*/ 2470266 h 5463886"/>
                <a:gd name="connsiteX17" fmla="*/ 4447309 w 5081154"/>
                <a:gd name="connsiteY17" fmla="*/ 2429741 h 5463886"/>
                <a:gd name="connsiteX18" fmla="*/ 4603172 w 5081154"/>
                <a:gd name="connsiteY18" fmla="*/ 2575214 h 5463886"/>
                <a:gd name="connsiteX19" fmla="*/ 4603172 w 5081154"/>
                <a:gd name="connsiteY19" fmla="*/ 2658341 h 5463886"/>
                <a:gd name="connsiteX20" fmla="*/ 4711584 w 5081154"/>
                <a:gd name="connsiteY20" fmla="*/ 2760345 h 5463886"/>
                <a:gd name="connsiteX21" fmla="*/ 4777220 w 5081154"/>
                <a:gd name="connsiteY21" fmla="*/ 2723629 h 5463886"/>
                <a:gd name="connsiteX22" fmla="*/ 4831772 w 5081154"/>
                <a:gd name="connsiteY22" fmla="*/ 2741468 h 5463886"/>
                <a:gd name="connsiteX23" fmla="*/ 4897755 w 5081154"/>
                <a:gd name="connsiteY23" fmla="*/ 2862522 h 5463886"/>
                <a:gd name="connsiteX24" fmla="*/ 4966854 w 5081154"/>
                <a:gd name="connsiteY24" fmla="*/ 2868237 h 5463886"/>
                <a:gd name="connsiteX25" fmla="*/ 5062277 w 5081154"/>
                <a:gd name="connsiteY25" fmla="*/ 3052156 h 5463886"/>
                <a:gd name="connsiteX26" fmla="*/ 5034395 w 5081154"/>
                <a:gd name="connsiteY26" fmla="*/ 3144634 h 5463886"/>
                <a:gd name="connsiteX27" fmla="*/ 5081154 w 5081154"/>
                <a:gd name="connsiteY27" fmla="*/ 3167496 h 5463886"/>
                <a:gd name="connsiteX28" fmla="*/ 5043920 w 5081154"/>
                <a:gd name="connsiteY28" fmla="*/ 3209404 h 5463886"/>
                <a:gd name="connsiteX29" fmla="*/ 5060372 w 5081154"/>
                <a:gd name="connsiteY29" fmla="*/ 3261014 h 5463886"/>
                <a:gd name="connsiteX30" fmla="*/ 5056562 w 5081154"/>
                <a:gd name="connsiteY30" fmla="*/ 3310024 h 5463886"/>
                <a:gd name="connsiteX31" fmla="*/ 4954731 w 5081154"/>
                <a:gd name="connsiteY31" fmla="*/ 3466061 h 5463886"/>
                <a:gd name="connsiteX32" fmla="*/ 4748645 w 5081154"/>
                <a:gd name="connsiteY32" fmla="*/ 3354532 h 5463886"/>
                <a:gd name="connsiteX33" fmla="*/ 4665518 w 5081154"/>
                <a:gd name="connsiteY33" fmla="*/ 3406486 h 5463886"/>
                <a:gd name="connsiteX34" fmla="*/ 4623954 w 5081154"/>
                <a:gd name="connsiteY34" fmla="*/ 3678209 h 5463886"/>
                <a:gd name="connsiteX35" fmla="*/ 4470861 w 5081154"/>
                <a:gd name="connsiteY35" fmla="*/ 3823855 h 5463886"/>
                <a:gd name="connsiteX36" fmla="*/ 4226155 w 5081154"/>
                <a:gd name="connsiteY36" fmla="*/ 3898669 h 5463886"/>
                <a:gd name="connsiteX37" fmla="*/ 4137313 w 5081154"/>
                <a:gd name="connsiteY37" fmla="*/ 3964825 h 5463886"/>
                <a:gd name="connsiteX38" fmla="*/ 4052281 w 5081154"/>
                <a:gd name="connsiteY38" fmla="*/ 3984567 h 5463886"/>
                <a:gd name="connsiteX39" fmla="*/ 3954260 w 5081154"/>
                <a:gd name="connsiteY39" fmla="*/ 4081894 h 5463886"/>
                <a:gd name="connsiteX40" fmla="*/ 3903864 w 5081154"/>
                <a:gd name="connsiteY40" fmla="*/ 4169179 h 5463886"/>
                <a:gd name="connsiteX41" fmla="*/ 4042063 w 5081154"/>
                <a:gd name="connsiteY41" fmla="*/ 4383232 h 5463886"/>
                <a:gd name="connsiteX42" fmla="*/ 4083800 w 5081154"/>
                <a:gd name="connsiteY42" fmla="*/ 4403839 h 5463886"/>
                <a:gd name="connsiteX43" fmla="*/ 4167793 w 5081154"/>
                <a:gd name="connsiteY43" fmla="*/ 4559877 h 5463886"/>
                <a:gd name="connsiteX44" fmla="*/ 4083627 w 5081154"/>
                <a:gd name="connsiteY44" fmla="*/ 4736523 h 5463886"/>
                <a:gd name="connsiteX45" fmla="*/ 4076007 w 5081154"/>
                <a:gd name="connsiteY45" fmla="*/ 4806315 h 5463886"/>
                <a:gd name="connsiteX46" fmla="*/ 4163810 w 5081154"/>
                <a:gd name="connsiteY46" fmla="*/ 4792459 h 5463886"/>
                <a:gd name="connsiteX47" fmla="*/ 4229965 w 5081154"/>
                <a:gd name="connsiteY47" fmla="*/ 4811164 h 5463886"/>
                <a:gd name="connsiteX48" fmla="*/ 4264082 w 5081154"/>
                <a:gd name="connsiteY48" fmla="*/ 4915246 h 5463886"/>
                <a:gd name="connsiteX49" fmla="*/ 4161732 w 5081154"/>
                <a:gd name="connsiteY49" fmla="*/ 5220220 h 5463886"/>
                <a:gd name="connsiteX50" fmla="*/ 3933305 w 5081154"/>
                <a:gd name="connsiteY50" fmla="*/ 5033010 h 5463886"/>
                <a:gd name="connsiteX51" fmla="*/ 3973830 w 5081154"/>
                <a:gd name="connsiteY51" fmla="*/ 4984000 h 5463886"/>
                <a:gd name="connsiteX52" fmla="*/ 3927763 w 5081154"/>
                <a:gd name="connsiteY52" fmla="*/ 4944341 h 5463886"/>
                <a:gd name="connsiteX53" fmla="*/ 3918238 w 5081154"/>
                <a:gd name="connsiteY53" fmla="*/ 4871605 h 5463886"/>
                <a:gd name="connsiteX54" fmla="*/ 3747135 w 5081154"/>
                <a:gd name="connsiteY54" fmla="*/ 4868661 h 5463886"/>
                <a:gd name="connsiteX55" fmla="*/ 3639415 w 5081154"/>
                <a:gd name="connsiteY55" fmla="*/ 4943475 h 5463886"/>
                <a:gd name="connsiteX56" fmla="*/ 3554556 w 5081154"/>
                <a:gd name="connsiteY56" fmla="*/ 4831946 h 5463886"/>
                <a:gd name="connsiteX57" fmla="*/ 3350548 w 5081154"/>
                <a:gd name="connsiteY57" fmla="*/ 4843203 h 5463886"/>
                <a:gd name="connsiteX58" fmla="*/ 3354358 w 5081154"/>
                <a:gd name="connsiteY58" fmla="*/ 4745182 h 5463886"/>
                <a:gd name="connsiteX59" fmla="*/ 3252181 w 5081154"/>
                <a:gd name="connsiteY59" fmla="*/ 4815840 h 5463886"/>
                <a:gd name="connsiteX60" fmla="*/ 3286298 w 5081154"/>
                <a:gd name="connsiteY60" fmla="*/ 4947285 h 5463886"/>
                <a:gd name="connsiteX61" fmla="*/ 3028430 w 5081154"/>
                <a:gd name="connsiteY61" fmla="*/ 4937239 h 5463886"/>
                <a:gd name="connsiteX62" fmla="*/ 2913091 w 5081154"/>
                <a:gd name="connsiteY62" fmla="*/ 4993005 h 5463886"/>
                <a:gd name="connsiteX63" fmla="*/ 2674273 w 5081154"/>
                <a:gd name="connsiteY63" fmla="*/ 4985212 h 5463886"/>
                <a:gd name="connsiteX64" fmla="*/ 2600325 w 5081154"/>
                <a:gd name="connsiteY64" fmla="*/ 5098126 h 5463886"/>
                <a:gd name="connsiteX65" fmla="*/ 2441863 w 5081154"/>
                <a:gd name="connsiteY65" fmla="*/ 5120986 h 5463886"/>
                <a:gd name="connsiteX66" fmla="*/ 2460740 w 5081154"/>
                <a:gd name="connsiteY66" fmla="*/ 5102974 h 5463886"/>
                <a:gd name="connsiteX67" fmla="*/ 2391987 w 5081154"/>
                <a:gd name="connsiteY67" fmla="*/ 5215544 h 5463886"/>
                <a:gd name="connsiteX68" fmla="*/ 2335010 w 5081154"/>
                <a:gd name="connsiteY68" fmla="*/ 5232514 h 5463886"/>
                <a:gd name="connsiteX69" fmla="*/ 2242358 w 5081154"/>
                <a:gd name="connsiteY69" fmla="*/ 5292090 h 5463886"/>
                <a:gd name="connsiteX70" fmla="*/ 2211185 w 5081154"/>
                <a:gd name="connsiteY70" fmla="*/ 5253469 h 5463886"/>
                <a:gd name="connsiteX71" fmla="*/ 2114030 w 5081154"/>
                <a:gd name="connsiteY71" fmla="*/ 5285854 h 5463886"/>
                <a:gd name="connsiteX72" fmla="*/ 1948641 w 5081154"/>
                <a:gd name="connsiteY72" fmla="*/ 5300749 h 5463886"/>
                <a:gd name="connsiteX73" fmla="*/ 1938770 w 5081154"/>
                <a:gd name="connsiteY73" fmla="*/ 5198224 h 5463886"/>
                <a:gd name="connsiteX74" fmla="*/ 1849235 w 5081154"/>
                <a:gd name="connsiteY74" fmla="*/ 5142979 h 5463886"/>
                <a:gd name="connsiteX75" fmla="*/ 1851313 w 5081154"/>
                <a:gd name="connsiteY75" fmla="*/ 5072842 h 5463886"/>
                <a:gd name="connsiteX76" fmla="*/ 1747404 w 5081154"/>
                <a:gd name="connsiteY76" fmla="*/ 5100378 h 5463886"/>
                <a:gd name="connsiteX77" fmla="*/ 1597255 w 5081154"/>
                <a:gd name="connsiteY77" fmla="*/ 4991966 h 5463886"/>
                <a:gd name="connsiteX78" fmla="*/ 1527463 w 5081154"/>
                <a:gd name="connsiteY78" fmla="*/ 5017077 h 5463886"/>
                <a:gd name="connsiteX79" fmla="*/ 1465118 w 5081154"/>
                <a:gd name="connsiteY79" fmla="*/ 5048250 h 5463886"/>
                <a:gd name="connsiteX80" fmla="*/ 1368829 w 5081154"/>
                <a:gd name="connsiteY80" fmla="*/ 5008418 h 5463886"/>
                <a:gd name="connsiteX81" fmla="*/ 1348220 w 5081154"/>
                <a:gd name="connsiteY81" fmla="*/ 5112499 h 5463886"/>
                <a:gd name="connsiteX82" fmla="*/ 1392381 w 5081154"/>
                <a:gd name="connsiteY82" fmla="*/ 5193723 h 5463886"/>
                <a:gd name="connsiteX83" fmla="*/ 1340427 w 5081154"/>
                <a:gd name="connsiteY83" fmla="*/ 5318414 h 5463886"/>
                <a:gd name="connsiteX84" fmla="*/ 1153390 w 5081154"/>
                <a:gd name="connsiteY84" fmla="*/ 5463886 h 5463886"/>
                <a:gd name="connsiteX85" fmla="*/ 1049481 w 5081154"/>
                <a:gd name="connsiteY85" fmla="*/ 5453496 h 5463886"/>
                <a:gd name="connsiteX86" fmla="*/ 1143000 w 5081154"/>
                <a:gd name="connsiteY86" fmla="*/ 5276850 h 5463886"/>
                <a:gd name="connsiteX87" fmla="*/ 997527 w 5081154"/>
                <a:gd name="connsiteY87" fmla="*/ 5339196 h 5463886"/>
                <a:gd name="connsiteX88" fmla="*/ 955963 w 5081154"/>
                <a:gd name="connsiteY88" fmla="*/ 5224896 h 5463886"/>
                <a:gd name="connsiteX89" fmla="*/ 997527 w 5081154"/>
                <a:gd name="connsiteY89" fmla="*/ 5152159 h 5463886"/>
                <a:gd name="connsiteX90" fmla="*/ 924790 w 5081154"/>
                <a:gd name="connsiteY90" fmla="*/ 5110596 h 5463886"/>
                <a:gd name="connsiteX91" fmla="*/ 862445 w 5081154"/>
                <a:gd name="connsiteY91" fmla="*/ 5058641 h 5463886"/>
                <a:gd name="connsiteX92" fmla="*/ 779318 w 5081154"/>
                <a:gd name="connsiteY92" fmla="*/ 5006686 h 5463886"/>
                <a:gd name="connsiteX93" fmla="*/ 675409 w 5081154"/>
                <a:gd name="connsiteY93" fmla="*/ 4892386 h 5463886"/>
                <a:gd name="connsiteX94" fmla="*/ 602672 w 5081154"/>
                <a:gd name="connsiteY94" fmla="*/ 5027468 h 5463886"/>
                <a:gd name="connsiteX95" fmla="*/ 415636 w 5081154"/>
                <a:gd name="connsiteY95" fmla="*/ 5027468 h 5463886"/>
                <a:gd name="connsiteX96" fmla="*/ 353290 w 5081154"/>
                <a:gd name="connsiteY96" fmla="*/ 4965123 h 5463886"/>
                <a:gd name="connsiteX97" fmla="*/ 488372 w 5081154"/>
                <a:gd name="connsiteY97" fmla="*/ 4892386 h 5463886"/>
                <a:gd name="connsiteX98" fmla="*/ 633845 w 5081154"/>
                <a:gd name="connsiteY98" fmla="*/ 4902777 h 5463886"/>
                <a:gd name="connsiteX99" fmla="*/ 748145 w 5081154"/>
                <a:gd name="connsiteY99" fmla="*/ 4798868 h 5463886"/>
                <a:gd name="connsiteX100" fmla="*/ 852054 w 5081154"/>
                <a:gd name="connsiteY100" fmla="*/ 4830041 h 5463886"/>
                <a:gd name="connsiteX101" fmla="*/ 955963 w 5081154"/>
                <a:gd name="connsiteY101" fmla="*/ 4788477 h 5463886"/>
                <a:gd name="connsiteX102" fmla="*/ 976745 w 5081154"/>
                <a:gd name="connsiteY102" fmla="*/ 4861214 h 5463886"/>
                <a:gd name="connsiteX103" fmla="*/ 1039090 w 5081154"/>
                <a:gd name="connsiteY103" fmla="*/ 4694959 h 5463886"/>
                <a:gd name="connsiteX104" fmla="*/ 966354 w 5081154"/>
                <a:gd name="connsiteY104" fmla="*/ 4622223 h 5463886"/>
                <a:gd name="connsiteX105" fmla="*/ 1039090 w 5081154"/>
                <a:gd name="connsiteY105" fmla="*/ 4539096 h 5463886"/>
                <a:gd name="connsiteX106" fmla="*/ 976745 w 5081154"/>
                <a:gd name="connsiteY106" fmla="*/ 4435186 h 5463886"/>
                <a:gd name="connsiteX107" fmla="*/ 997527 w 5081154"/>
                <a:gd name="connsiteY107" fmla="*/ 4341668 h 5463886"/>
                <a:gd name="connsiteX108" fmla="*/ 1028700 w 5081154"/>
                <a:gd name="connsiteY108" fmla="*/ 4102677 h 5463886"/>
                <a:gd name="connsiteX109" fmla="*/ 935181 w 5081154"/>
                <a:gd name="connsiteY109" fmla="*/ 3676650 h 5463886"/>
                <a:gd name="connsiteX110" fmla="*/ 987136 w 5081154"/>
                <a:gd name="connsiteY110" fmla="*/ 3531177 h 5463886"/>
                <a:gd name="connsiteX111" fmla="*/ 1080654 w 5081154"/>
                <a:gd name="connsiteY111" fmla="*/ 3479223 h 5463886"/>
                <a:gd name="connsiteX112" fmla="*/ 1101436 w 5081154"/>
                <a:gd name="connsiteY112" fmla="*/ 3520786 h 5463886"/>
                <a:gd name="connsiteX113" fmla="*/ 1246909 w 5081154"/>
                <a:gd name="connsiteY113" fmla="*/ 3406486 h 5463886"/>
                <a:gd name="connsiteX114" fmla="*/ 1288472 w 5081154"/>
                <a:gd name="connsiteY114" fmla="*/ 3240232 h 5463886"/>
                <a:gd name="connsiteX115" fmla="*/ 1236518 w 5081154"/>
                <a:gd name="connsiteY115" fmla="*/ 3125932 h 5463886"/>
                <a:gd name="connsiteX116" fmla="*/ 1340427 w 5081154"/>
                <a:gd name="connsiteY116" fmla="*/ 3157105 h 5463886"/>
                <a:gd name="connsiteX117" fmla="*/ 1444336 w 5081154"/>
                <a:gd name="connsiteY117" fmla="*/ 3157105 h 5463886"/>
                <a:gd name="connsiteX118" fmla="*/ 1465118 w 5081154"/>
                <a:gd name="connsiteY118" fmla="*/ 3136323 h 5463886"/>
                <a:gd name="connsiteX119" fmla="*/ 1413163 w 5081154"/>
                <a:gd name="connsiteY119" fmla="*/ 2990850 h 5463886"/>
                <a:gd name="connsiteX120" fmla="*/ 1454727 w 5081154"/>
                <a:gd name="connsiteY120" fmla="*/ 2793423 h 5463886"/>
                <a:gd name="connsiteX121" fmla="*/ 1371600 w 5081154"/>
                <a:gd name="connsiteY121" fmla="*/ 2575214 h 5463886"/>
                <a:gd name="connsiteX122" fmla="*/ 1267690 w 5081154"/>
                <a:gd name="connsiteY122" fmla="*/ 2564823 h 5463886"/>
                <a:gd name="connsiteX123" fmla="*/ 1205345 w 5081154"/>
                <a:gd name="connsiteY123" fmla="*/ 2450523 h 5463886"/>
                <a:gd name="connsiteX124" fmla="*/ 1278081 w 5081154"/>
                <a:gd name="connsiteY124" fmla="*/ 2346614 h 5463886"/>
                <a:gd name="connsiteX125" fmla="*/ 1132609 w 5081154"/>
                <a:gd name="connsiteY125" fmla="*/ 2211532 h 5463886"/>
                <a:gd name="connsiteX126" fmla="*/ 1132609 w 5081154"/>
                <a:gd name="connsiteY126" fmla="*/ 2086841 h 5463886"/>
                <a:gd name="connsiteX127" fmla="*/ 1132609 w 5081154"/>
                <a:gd name="connsiteY127" fmla="*/ 2086841 h 5463886"/>
                <a:gd name="connsiteX128" fmla="*/ 1163781 w 5081154"/>
                <a:gd name="connsiteY128" fmla="*/ 1962150 h 5463886"/>
                <a:gd name="connsiteX129" fmla="*/ 1132609 w 5081154"/>
                <a:gd name="connsiteY129" fmla="*/ 1879023 h 5463886"/>
                <a:gd name="connsiteX130" fmla="*/ 1132609 w 5081154"/>
                <a:gd name="connsiteY130" fmla="*/ 1785505 h 5463886"/>
                <a:gd name="connsiteX131" fmla="*/ 1070263 w 5081154"/>
                <a:gd name="connsiteY131" fmla="*/ 1754332 h 5463886"/>
                <a:gd name="connsiteX132" fmla="*/ 955963 w 5081154"/>
                <a:gd name="connsiteY132" fmla="*/ 1816677 h 5463886"/>
                <a:gd name="connsiteX133" fmla="*/ 914400 w 5081154"/>
                <a:gd name="connsiteY133" fmla="*/ 1650423 h 5463886"/>
                <a:gd name="connsiteX134" fmla="*/ 841663 w 5081154"/>
                <a:gd name="connsiteY134" fmla="*/ 1421823 h 5463886"/>
                <a:gd name="connsiteX135" fmla="*/ 654627 w 5081154"/>
                <a:gd name="connsiteY135" fmla="*/ 1328305 h 5463886"/>
                <a:gd name="connsiteX136" fmla="*/ 342900 w 5081154"/>
                <a:gd name="connsiteY136" fmla="*/ 1307523 h 5463886"/>
                <a:gd name="connsiteX137" fmla="*/ 394854 w 5081154"/>
                <a:gd name="connsiteY137" fmla="*/ 1473777 h 5463886"/>
                <a:gd name="connsiteX138" fmla="*/ 270163 w 5081154"/>
                <a:gd name="connsiteY138" fmla="*/ 1546514 h 5463886"/>
                <a:gd name="connsiteX139" fmla="*/ 51954 w 5081154"/>
                <a:gd name="connsiteY139" fmla="*/ 1619250 h 5463886"/>
                <a:gd name="connsiteX140" fmla="*/ 114300 w 5081154"/>
                <a:gd name="connsiteY140" fmla="*/ 1359477 h 5463886"/>
                <a:gd name="connsiteX141" fmla="*/ 10390 w 5081154"/>
                <a:gd name="connsiteY141" fmla="*/ 1099705 h 5463886"/>
                <a:gd name="connsiteX142" fmla="*/ 0 w 5081154"/>
                <a:gd name="connsiteY142" fmla="*/ 798368 h 5463886"/>
                <a:gd name="connsiteX143" fmla="*/ 270163 w 5081154"/>
                <a:gd name="connsiteY143" fmla="*/ 673677 h 5463886"/>
                <a:gd name="connsiteX144" fmla="*/ 571500 w 5081154"/>
                <a:gd name="connsiteY144" fmla="*/ 746414 h 5463886"/>
                <a:gd name="connsiteX145" fmla="*/ 571500 w 5081154"/>
                <a:gd name="connsiteY145" fmla="*/ 538596 h 5463886"/>
                <a:gd name="connsiteX146" fmla="*/ 852054 w 5081154"/>
                <a:gd name="connsiteY146" fmla="*/ 226868 h 5463886"/>
                <a:gd name="connsiteX147" fmla="*/ 1111827 w 5081154"/>
                <a:gd name="connsiteY147" fmla="*/ 112568 h 5463886"/>
                <a:gd name="connsiteX148" fmla="*/ 1211060 w 5081154"/>
                <a:gd name="connsiteY148" fmla="*/ 0 h 5463886"/>
                <a:gd name="connsiteX149" fmla="*/ 1289165 w 5081154"/>
                <a:gd name="connsiteY149" fmla="*/ 31864 h 5463886"/>
                <a:gd name="connsiteX150" fmla="*/ 1325360 w 5081154"/>
                <a:gd name="connsiteY150" fmla="*/ 79489 h 5463886"/>
                <a:gd name="connsiteX151" fmla="*/ 1432040 w 5081154"/>
                <a:gd name="connsiteY151" fmla="*/ 129019 h 5463886"/>
                <a:gd name="connsiteX152" fmla="*/ 1492480 w 5081154"/>
                <a:gd name="connsiteY152" fmla="*/ 233796 h 5463886"/>
                <a:gd name="connsiteX153" fmla="*/ 1489190 w 5081154"/>
                <a:gd name="connsiteY153" fmla="*/ 285229 h 5463886"/>
                <a:gd name="connsiteX154" fmla="*/ 1694930 w 5081154"/>
                <a:gd name="connsiteY154" fmla="*/ 393814 h 5463886"/>
                <a:gd name="connsiteX155" fmla="*/ 1694930 w 5081154"/>
                <a:gd name="connsiteY155" fmla="*/ 523354 h 5463886"/>
                <a:gd name="connsiteX156" fmla="*/ 1710516 w 5081154"/>
                <a:gd name="connsiteY156" fmla="*/ 585874 h 5463886"/>
                <a:gd name="connsiteX157" fmla="*/ 1769225 w 5081154"/>
                <a:gd name="connsiteY157" fmla="*/ 576694 h 5463886"/>
                <a:gd name="connsiteX158" fmla="*/ 1803515 w 5081154"/>
                <a:gd name="connsiteY158" fmla="*/ 618604 h 5463886"/>
                <a:gd name="connsiteX159" fmla="*/ 1830185 w 5081154"/>
                <a:gd name="connsiteY159" fmla="*/ 559549 h 5463886"/>
                <a:gd name="connsiteX160" fmla="*/ 1921625 w 5081154"/>
                <a:gd name="connsiteY160" fmla="*/ 570979 h 5463886"/>
                <a:gd name="connsiteX161" fmla="*/ 1948295 w 5081154"/>
                <a:gd name="connsiteY161" fmla="*/ 511924 h 5463886"/>
                <a:gd name="connsiteX162" fmla="*/ 1870190 w 5081154"/>
                <a:gd name="connsiteY162" fmla="*/ 470014 h 5463886"/>
                <a:gd name="connsiteX163" fmla="*/ 1820660 w 5081154"/>
                <a:gd name="connsiteY163" fmla="*/ 388099 h 5463886"/>
                <a:gd name="connsiteX164" fmla="*/ 1836593 w 5081154"/>
                <a:gd name="connsiteY164" fmla="*/ 347749 h 5463886"/>
                <a:gd name="connsiteX165" fmla="*/ 1976870 w 5081154"/>
                <a:gd name="connsiteY165" fmla="*/ 315709 h 5463886"/>
                <a:gd name="connsiteX166" fmla="*/ 2009255 w 5081154"/>
                <a:gd name="connsiteY166" fmla="*/ 344284 h 5463886"/>
                <a:gd name="connsiteX167" fmla="*/ 2070215 w 5081154"/>
                <a:gd name="connsiteY167" fmla="*/ 344284 h 5463886"/>
                <a:gd name="connsiteX168" fmla="*/ 2098790 w 5081154"/>
                <a:gd name="connsiteY168" fmla="*/ 382384 h 5463886"/>
                <a:gd name="connsiteX169" fmla="*/ 2138795 w 5081154"/>
                <a:gd name="connsiteY169" fmla="*/ 361429 h 5463886"/>
                <a:gd name="connsiteX170" fmla="*/ 2176895 w 5081154"/>
                <a:gd name="connsiteY170" fmla="*/ 384289 h 5463886"/>
                <a:gd name="connsiteX171" fmla="*/ 2235950 w 5081154"/>
                <a:gd name="connsiteY171" fmla="*/ 386194 h 5463886"/>
                <a:gd name="connsiteX172" fmla="*/ 2272145 w 5081154"/>
                <a:gd name="connsiteY172" fmla="*/ 441439 h 5463886"/>
                <a:gd name="connsiteX173" fmla="*/ 2278380 w 5081154"/>
                <a:gd name="connsiteY173" fmla="*/ 529936 h 5463886"/>
                <a:gd name="connsiteX174" fmla="*/ 2321675 w 5081154"/>
                <a:gd name="connsiteY174" fmla="*/ 500494 h 5463886"/>
                <a:gd name="connsiteX175" fmla="*/ 2371205 w 5081154"/>
                <a:gd name="connsiteY175" fmla="*/ 523354 h 5463886"/>
                <a:gd name="connsiteX176" fmla="*/ 2401685 w 5081154"/>
                <a:gd name="connsiteY176" fmla="*/ 403339 h 5463886"/>
                <a:gd name="connsiteX177" fmla="*/ 2375015 w 5081154"/>
                <a:gd name="connsiteY177" fmla="*/ 235699 h 5463886"/>
                <a:gd name="connsiteX178" fmla="*/ 2392160 w 5081154"/>
                <a:gd name="connsiteY178" fmla="*/ 176644 h 5463886"/>
                <a:gd name="connsiteX179" fmla="*/ 2543001 w 5081154"/>
                <a:gd name="connsiteY179" fmla="*/ 128501 h 5463886"/>
                <a:gd name="connsiteX180" fmla="*/ 2580755 w 5081154"/>
                <a:gd name="connsiteY180" fmla="*/ 163309 h 5463886"/>
                <a:gd name="connsiteX181" fmla="*/ 2573135 w 5081154"/>
                <a:gd name="connsiteY181" fmla="*/ 266179 h 5463886"/>
                <a:gd name="connsiteX182" fmla="*/ 2628380 w 5081154"/>
                <a:gd name="connsiteY182" fmla="*/ 292849 h 5463886"/>
                <a:gd name="connsiteX183" fmla="*/ 2667519 w 5081154"/>
                <a:gd name="connsiteY183" fmla="*/ 355369 h 5463886"/>
                <a:gd name="connsiteX184" fmla="*/ 2662670 w 5081154"/>
                <a:gd name="connsiteY184" fmla="*/ 353809 h 5463886"/>
                <a:gd name="connsiteX185" fmla="*/ 2943398 w 5081154"/>
                <a:gd name="connsiteY185" fmla="*/ 307051 h 5463886"/>
                <a:gd name="connsiteX186" fmla="*/ 2978900 w 5081154"/>
                <a:gd name="connsiteY186" fmla="*/ 344284 h 5463886"/>
                <a:gd name="connsiteX187" fmla="*/ 3076055 w 5081154"/>
                <a:gd name="connsiteY187" fmla="*/ 290944 h 5463886"/>
                <a:gd name="connsiteX188" fmla="*/ 3125585 w 5081154"/>
                <a:gd name="connsiteY188" fmla="*/ 351904 h 5463886"/>
                <a:gd name="connsiteX189" fmla="*/ 3125585 w 5081154"/>
                <a:gd name="connsiteY189" fmla="*/ 416674 h 5463886"/>
                <a:gd name="connsiteX190" fmla="*/ 3265170 w 5081154"/>
                <a:gd name="connsiteY190" fmla="*/ 480233 h 5463886"/>
                <a:gd name="connsiteX191" fmla="*/ 3287510 w 5081154"/>
                <a:gd name="connsiteY191" fmla="*/ 538594 h 5463886"/>
                <a:gd name="connsiteX192" fmla="*/ 3247678 w 5081154"/>
                <a:gd name="connsiteY192" fmla="*/ 571500 h 5463886"/>
                <a:gd name="connsiteX193" fmla="*/ 3358861 w 5081154"/>
                <a:gd name="connsiteY193" fmla="*/ 710219 h 5463886"/>
                <a:gd name="connsiteX194" fmla="*/ 3359900 w 5081154"/>
                <a:gd name="connsiteY194" fmla="*/ 828154 h 5463886"/>
                <a:gd name="connsiteX195" fmla="*/ 3411335 w 5081154"/>
                <a:gd name="connsiteY195" fmla="*/ 860539 h 5463886"/>
                <a:gd name="connsiteX196" fmla="*/ 3436446 w 5081154"/>
                <a:gd name="connsiteY196" fmla="*/ 919422 h 5463886"/>
                <a:gd name="connsiteX197" fmla="*/ 3647209 w 5081154"/>
                <a:gd name="connsiteY197" fmla="*/ 1037359 h 5463886"/>
                <a:gd name="connsiteX198" fmla="*/ 3643745 w 5081154"/>
                <a:gd name="connsiteY198" fmla="*/ 1098664 h 5463886"/>
                <a:gd name="connsiteX199" fmla="*/ 3706783 w 5081154"/>
                <a:gd name="connsiteY199" fmla="*/ 1141095 h 5463886"/>
                <a:gd name="connsiteX0" fmla="*/ 3706783 w 5081154"/>
                <a:gd name="connsiteY0" fmla="*/ 1141095 h 5463886"/>
                <a:gd name="connsiteX1" fmla="*/ 3647209 w 5081154"/>
                <a:gd name="connsiteY1" fmla="*/ 1276350 h 5463886"/>
                <a:gd name="connsiteX2" fmla="*/ 3633874 w 5081154"/>
                <a:gd name="connsiteY2" fmla="*/ 1352723 h 5463886"/>
                <a:gd name="connsiteX3" fmla="*/ 3566852 w 5081154"/>
                <a:gd name="connsiteY3" fmla="*/ 1411605 h 5463886"/>
                <a:gd name="connsiteX4" fmla="*/ 3595254 w 5081154"/>
                <a:gd name="connsiteY4" fmla="*/ 1494559 h 5463886"/>
                <a:gd name="connsiteX5" fmla="*/ 3678381 w 5081154"/>
                <a:gd name="connsiteY5" fmla="*/ 1525732 h 5463886"/>
                <a:gd name="connsiteX6" fmla="*/ 3688772 w 5081154"/>
                <a:gd name="connsiteY6" fmla="*/ 1640032 h 5463886"/>
                <a:gd name="connsiteX7" fmla="*/ 3733107 w 5081154"/>
                <a:gd name="connsiteY7" fmla="*/ 1658043 h 5463886"/>
                <a:gd name="connsiteX8" fmla="*/ 3758911 w 5081154"/>
                <a:gd name="connsiteY8" fmla="*/ 1778751 h 5463886"/>
                <a:gd name="connsiteX9" fmla="*/ 3791642 w 5081154"/>
                <a:gd name="connsiteY9" fmla="*/ 1787236 h 5463886"/>
                <a:gd name="connsiteX10" fmla="*/ 3824720 w 5081154"/>
                <a:gd name="connsiteY10" fmla="*/ 1945178 h 5463886"/>
                <a:gd name="connsiteX11" fmla="*/ 3901959 w 5081154"/>
                <a:gd name="connsiteY11" fmla="*/ 1990379 h 5463886"/>
                <a:gd name="connsiteX12" fmla="*/ 3958936 w 5081154"/>
                <a:gd name="connsiteY12" fmla="*/ 2076450 h 5463886"/>
                <a:gd name="connsiteX13" fmla="*/ 4171257 w 5081154"/>
                <a:gd name="connsiteY13" fmla="*/ 2119053 h 5463886"/>
                <a:gd name="connsiteX14" fmla="*/ 4209530 w 5081154"/>
                <a:gd name="connsiteY14" fmla="*/ 2159749 h 5463886"/>
                <a:gd name="connsiteX15" fmla="*/ 4219055 w 5081154"/>
                <a:gd name="connsiteY15" fmla="*/ 2220709 h 5463886"/>
                <a:gd name="connsiteX16" fmla="*/ 4404013 w 5081154"/>
                <a:gd name="connsiteY16" fmla="*/ 2470266 h 5463886"/>
                <a:gd name="connsiteX17" fmla="*/ 4447309 w 5081154"/>
                <a:gd name="connsiteY17" fmla="*/ 2429741 h 5463886"/>
                <a:gd name="connsiteX18" fmla="*/ 4603172 w 5081154"/>
                <a:gd name="connsiteY18" fmla="*/ 2575214 h 5463886"/>
                <a:gd name="connsiteX19" fmla="*/ 4603172 w 5081154"/>
                <a:gd name="connsiteY19" fmla="*/ 2658341 h 5463886"/>
                <a:gd name="connsiteX20" fmla="*/ 4711584 w 5081154"/>
                <a:gd name="connsiteY20" fmla="*/ 2760345 h 5463886"/>
                <a:gd name="connsiteX21" fmla="*/ 4777220 w 5081154"/>
                <a:gd name="connsiteY21" fmla="*/ 2723629 h 5463886"/>
                <a:gd name="connsiteX22" fmla="*/ 4831772 w 5081154"/>
                <a:gd name="connsiteY22" fmla="*/ 2741468 h 5463886"/>
                <a:gd name="connsiteX23" fmla="*/ 4897755 w 5081154"/>
                <a:gd name="connsiteY23" fmla="*/ 2862522 h 5463886"/>
                <a:gd name="connsiteX24" fmla="*/ 4966854 w 5081154"/>
                <a:gd name="connsiteY24" fmla="*/ 2868237 h 5463886"/>
                <a:gd name="connsiteX25" fmla="*/ 5062277 w 5081154"/>
                <a:gd name="connsiteY25" fmla="*/ 3052156 h 5463886"/>
                <a:gd name="connsiteX26" fmla="*/ 5034395 w 5081154"/>
                <a:gd name="connsiteY26" fmla="*/ 3144634 h 5463886"/>
                <a:gd name="connsiteX27" fmla="*/ 5081154 w 5081154"/>
                <a:gd name="connsiteY27" fmla="*/ 3167496 h 5463886"/>
                <a:gd name="connsiteX28" fmla="*/ 5043920 w 5081154"/>
                <a:gd name="connsiteY28" fmla="*/ 3209404 h 5463886"/>
                <a:gd name="connsiteX29" fmla="*/ 5060372 w 5081154"/>
                <a:gd name="connsiteY29" fmla="*/ 3261014 h 5463886"/>
                <a:gd name="connsiteX30" fmla="*/ 5056562 w 5081154"/>
                <a:gd name="connsiteY30" fmla="*/ 3310024 h 5463886"/>
                <a:gd name="connsiteX31" fmla="*/ 4954731 w 5081154"/>
                <a:gd name="connsiteY31" fmla="*/ 3466061 h 5463886"/>
                <a:gd name="connsiteX32" fmla="*/ 4748645 w 5081154"/>
                <a:gd name="connsiteY32" fmla="*/ 3354532 h 5463886"/>
                <a:gd name="connsiteX33" fmla="*/ 4665518 w 5081154"/>
                <a:gd name="connsiteY33" fmla="*/ 3406486 h 5463886"/>
                <a:gd name="connsiteX34" fmla="*/ 4623954 w 5081154"/>
                <a:gd name="connsiteY34" fmla="*/ 3678209 h 5463886"/>
                <a:gd name="connsiteX35" fmla="*/ 4470861 w 5081154"/>
                <a:gd name="connsiteY35" fmla="*/ 3823855 h 5463886"/>
                <a:gd name="connsiteX36" fmla="*/ 4226155 w 5081154"/>
                <a:gd name="connsiteY36" fmla="*/ 3898669 h 5463886"/>
                <a:gd name="connsiteX37" fmla="*/ 4137313 w 5081154"/>
                <a:gd name="connsiteY37" fmla="*/ 3964825 h 5463886"/>
                <a:gd name="connsiteX38" fmla="*/ 4052281 w 5081154"/>
                <a:gd name="connsiteY38" fmla="*/ 3984567 h 5463886"/>
                <a:gd name="connsiteX39" fmla="*/ 3954260 w 5081154"/>
                <a:gd name="connsiteY39" fmla="*/ 4081894 h 5463886"/>
                <a:gd name="connsiteX40" fmla="*/ 3903864 w 5081154"/>
                <a:gd name="connsiteY40" fmla="*/ 4169179 h 5463886"/>
                <a:gd name="connsiteX41" fmla="*/ 4042063 w 5081154"/>
                <a:gd name="connsiteY41" fmla="*/ 4383232 h 5463886"/>
                <a:gd name="connsiteX42" fmla="*/ 4083800 w 5081154"/>
                <a:gd name="connsiteY42" fmla="*/ 4403839 h 5463886"/>
                <a:gd name="connsiteX43" fmla="*/ 4167793 w 5081154"/>
                <a:gd name="connsiteY43" fmla="*/ 4559877 h 5463886"/>
                <a:gd name="connsiteX44" fmla="*/ 4083627 w 5081154"/>
                <a:gd name="connsiteY44" fmla="*/ 4736523 h 5463886"/>
                <a:gd name="connsiteX45" fmla="*/ 4076007 w 5081154"/>
                <a:gd name="connsiteY45" fmla="*/ 4806315 h 5463886"/>
                <a:gd name="connsiteX46" fmla="*/ 4163810 w 5081154"/>
                <a:gd name="connsiteY46" fmla="*/ 4792459 h 5463886"/>
                <a:gd name="connsiteX47" fmla="*/ 4229965 w 5081154"/>
                <a:gd name="connsiteY47" fmla="*/ 4811164 h 5463886"/>
                <a:gd name="connsiteX48" fmla="*/ 4264082 w 5081154"/>
                <a:gd name="connsiteY48" fmla="*/ 4915246 h 5463886"/>
                <a:gd name="connsiteX49" fmla="*/ 4161732 w 5081154"/>
                <a:gd name="connsiteY49" fmla="*/ 5220220 h 5463886"/>
                <a:gd name="connsiteX50" fmla="*/ 3933305 w 5081154"/>
                <a:gd name="connsiteY50" fmla="*/ 5033010 h 5463886"/>
                <a:gd name="connsiteX51" fmla="*/ 3973830 w 5081154"/>
                <a:gd name="connsiteY51" fmla="*/ 4984000 h 5463886"/>
                <a:gd name="connsiteX52" fmla="*/ 3927763 w 5081154"/>
                <a:gd name="connsiteY52" fmla="*/ 4944341 h 5463886"/>
                <a:gd name="connsiteX53" fmla="*/ 3918238 w 5081154"/>
                <a:gd name="connsiteY53" fmla="*/ 4871605 h 5463886"/>
                <a:gd name="connsiteX54" fmla="*/ 3747135 w 5081154"/>
                <a:gd name="connsiteY54" fmla="*/ 4868661 h 5463886"/>
                <a:gd name="connsiteX55" fmla="*/ 3639415 w 5081154"/>
                <a:gd name="connsiteY55" fmla="*/ 4943475 h 5463886"/>
                <a:gd name="connsiteX56" fmla="*/ 3554556 w 5081154"/>
                <a:gd name="connsiteY56" fmla="*/ 4831946 h 5463886"/>
                <a:gd name="connsiteX57" fmla="*/ 3350548 w 5081154"/>
                <a:gd name="connsiteY57" fmla="*/ 4843203 h 5463886"/>
                <a:gd name="connsiteX58" fmla="*/ 3354358 w 5081154"/>
                <a:gd name="connsiteY58" fmla="*/ 4745182 h 5463886"/>
                <a:gd name="connsiteX59" fmla="*/ 3252181 w 5081154"/>
                <a:gd name="connsiteY59" fmla="*/ 4815840 h 5463886"/>
                <a:gd name="connsiteX60" fmla="*/ 3286298 w 5081154"/>
                <a:gd name="connsiteY60" fmla="*/ 4947285 h 5463886"/>
                <a:gd name="connsiteX61" fmla="*/ 3028430 w 5081154"/>
                <a:gd name="connsiteY61" fmla="*/ 4937239 h 5463886"/>
                <a:gd name="connsiteX62" fmla="*/ 2913091 w 5081154"/>
                <a:gd name="connsiteY62" fmla="*/ 4993005 h 5463886"/>
                <a:gd name="connsiteX63" fmla="*/ 2674273 w 5081154"/>
                <a:gd name="connsiteY63" fmla="*/ 4985212 h 5463886"/>
                <a:gd name="connsiteX64" fmla="*/ 2600325 w 5081154"/>
                <a:gd name="connsiteY64" fmla="*/ 5098126 h 5463886"/>
                <a:gd name="connsiteX65" fmla="*/ 2441863 w 5081154"/>
                <a:gd name="connsiteY65" fmla="*/ 5120986 h 5463886"/>
                <a:gd name="connsiteX66" fmla="*/ 2460740 w 5081154"/>
                <a:gd name="connsiteY66" fmla="*/ 5102974 h 5463886"/>
                <a:gd name="connsiteX67" fmla="*/ 2391987 w 5081154"/>
                <a:gd name="connsiteY67" fmla="*/ 5215544 h 5463886"/>
                <a:gd name="connsiteX68" fmla="*/ 2335010 w 5081154"/>
                <a:gd name="connsiteY68" fmla="*/ 5232514 h 5463886"/>
                <a:gd name="connsiteX69" fmla="*/ 2242358 w 5081154"/>
                <a:gd name="connsiteY69" fmla="*/ 5292090 h 5463886"/>
                <a:gd name="connsiteX70" fmla="*/ 2211185 w 5081154"/>
                <a:gd name="connsiteY70" fmla="*/ 5253469 h 5463886"/>
                <a:gd name="connsiteX71" fmla="*/ 2114030 w 5081154"/>
                <a:gd name="connsiteY71" fmla="*/ 5285854 h 5463886"/>
                <a:gd name="connsiteX72" fmla="*/ 1948641 w 5081154"/>
                <a:gd name="connsiteY72" fmla="*/ 5300749 h 5463886"/>
                <a:gd name="connsiteX73" fmla="*/ 1938770 w 5081154"/>
                <a:gd name="connsiteY73" fmla="*/ 5198224 h 5463886"/>
                <a:gd name="connsiteX74" fmla="*/ 1849235 w 5081154"/>
                <a:gd name="connsiteY74" fmla="*/ 5142979 h 5463886"/>
                <a:gd name="connsiteX75" fmla="*/ 1851313 w 5081154"/>
                <a:gd name="connsiteY75" fmla="*/ 5072842 h 5463886"/>
                <a:gd name="connsiteX76" fmla="*/ 1747404 w 5081154"/>
                <a:gd name="connsiteY76" fmla="*/ 5100378 h 5463886"/>
                <a:gd name="connsiteX77" fmla="*/ 1597255 w 5081154"/>
                <a:gd name="connsiteY77" fmla="*/ 4991966 h 5463886"/>
                <a:gd name="connsiteX78" fmla="*/ 1527463 w 5081154"/>
                <a:gd name="connsiteY78" fmla="*/ 5017077 h 5463886"/>
                <a:gd name="connsiteX79" fmla="*/ 1465118 w 5081154"/>
                <a:gd name="connsiteY79" fmla="*/ 5048250 h 5463886"/>
                <a:gd name="connsiteX80" fmla="*/ 1368829 w 5081154"/>
                <a:gd name="connsiteY80" fmla="*/ 5008418 h 5463886"/>
                <a:gd name="connsiteX81" fmla="*/ 1348220 w 5081154"/>
                <a:gd name="connsiteY81" fmla="*/ 5112499 h 5463886"/>
                <a:gd name="connsiteX82" fmla="*/ 1392381 w 5081154"/>
                <a:gd name="connsiteY82" fmla="*/ 5193723 h 5463886"/>
                <a:gd name="connsiteX83" fmla="*/ 1340427 w 5081154"/>
                <a:gd name="connsiteY83" fmla="*/ 5318414 h 5463886"/>
                <a:gd name="connsiteX84" fmla="*/ 1153390 w 5081154"/>
                <a:gd name="connsiteY84" fmla="*/ 5463886 h 5463886"/>
                <a:gd name="connsiteX85" fmla="*/ 1049481 w 5081154"/>
                <a:gd name="connsiteY85" fmla="*/ 5453496 h 5463886"/>
                <a:gd name="connsiteX86" fmla="*/ 1108710 w 5081154"/>
                <a:gd name="connsiteY86" fmla="*/ 5278755 h 5463886"/>
                <a:gd name="connsiteX87" fmla="*/ 997527 w 5081154"/>
                <a:gd name="connsiteY87" fmla="*/ 5339196 h 5463886"/>
                <a:gd name="connsiteX88" fmla="*/ 955963 w 5081154"/>
                <a:gd name="connsiteY88" fmla="*/ 5224896 h 5463886"/>
                <a:gd name="connsiteX89" fmla="*/ 997527 w 5081154"/>
                <a:gd name="connsiteY89" fmla="*/ 5152159 h 5463886"/>
                <a:gd name="connsiteX90" fmla="*/ 924790 w 5081154"/>
                <a:gd name="connsiteY90" fmla="*/ 5110596 h 5463886"/>
                <a:gd name="connsiteX91" fmla="*/ 862445 w 5081154"/>
                <a:gd name="connsiteY91" fmla="*/ 5058641 h 5463886"/>
                <a:gd name="connsiteX92" fmla="*/ 779318 w 5081154"/>
                <a:gd name="connsiteY92" fmla="*/ 5006686 h 5463886"/>
                <a:gd name="connsiteX93" fmla="*/ 675409 w 5081154"/>
                <a:gd name="connsiteY93" fmla="*/ 4892386 h 5463886"/>
                <a:gd name="connsiteX94" fmla="*/ 602672 w 5081154"/>
                <a:gd name="connsiteY94" fmla="*/ 5027468 h 5463886"/>
                <a:gd name="connsiteX95" fmla="*/ 415636 w 5081154"/>
                <a:gd name="connsiteY95" fmla="*/ 5027468 h 5463886"/>
                <a:gd name="connsiteX96" fmla="*/ 353290 w 5081154"/>
                <a:gd name="connsiteY96" fmla="*/ 4965123 h 5463886"/>
                <a:gd name="connsiteX97" fmla="*/ 488372 w 5081154"/>
                <a:gd name="connsiteY97" fmla="*/ 4892386 h 5463886"/>
                <a:gd name="connsiteX98" fmla="*/ 633845 w 5081154"/>
                <a:gd name="connsiteY98" fmla="*/ 4902777 h 5463886"/>
                <a:gd name="connsiteX99" fmla="*/ 748145 w 5081154"/>
                <a:gd name="connsiteY99" fmla="*/ 4798868 h 5463886"/>
                <a:gd name="connsiteX100" fmla="*/ 852054 w 5081154"/>
                <a:gd name="connsiteY100" fmla="*/ 4830041 h 5463886"/>
                <a:gd name="connsiteX101" fmla="*/ 955963 w 5081154"/>
                <a:gd name="connsiteY101" fmla="*/ 4788477 h 5463886"/>
                <a:gd name="connsiteX102" fmla="*/ 976745 w 5081154"/>
                <a:gd name="connsiteY102" fmla="*/ 4861214 h 5463886"/>
                <a:gd name="connsiteX103" fmla="*/ 1039090 w 5081154"/>
                <a:gd name="connsiteY103" fmla="*/ 4694959 h 5463886"/>
                <a:gd name="connsiteX104" fmla="*/ 966354 w 5081154"/>
                <a:gd name="connsiteY104" fmla="*/ 4622223 h 5463886"/>
                <a:gd name="connsiteX105" fmla="*/ 1039090 w 5081154"/>
                <a:gd name="connsiteY105" fmla="*/ 4539096 h 5463886"/>
                <a:gd name="connsiteX106" fmla="*/ 976745 w 5081154"/>
                <a:gd name="connsiteY106" fmla="*/ 4435186 h 5463886"/>
                <a:gd name="connsiteX107" fmla="*/ 997527 w 5081154"/>
                <a:gd name="connsiteY107" fmla="*/ 4341668 h 5463886"/>
                <a:gd name="connsiteX108" fmla="*/ 1028700 w 5081154"/>
                <a:gd name="connsiteY108" fmla="*/ 4102677 h 5463886"/>
                <a:gd name="connsiteX109" fmla="*/ 935181 w 5081154"/>
                <a:gd name="connsiteY109" fmla="*/ 3676650 h 5463886"/>
                <a:gd name="connsiteX110" fmla="*/ 987136 w 5081154"/>
                <a:gd name="connsiteY110" fmla="*/ 3531177 h 5463886"/>
                <a:gd name="connsiteX111" fmla="*/ 1080654 w 5081154"/>
                <a:gd name="connsiteY111" fmla="*/ 3479223 h 5463886"/>
                <a:gd name="connsiteX112" fmla="*/ 1101436 w 5081154"/>
                <a:gd name="connsiteY112" fmla="*/ 3520786 h 5463886"/>
                <a:gd name="connsiteX113" fmla="*/ 1246909 w 5081154"/>
                <a:gd name="connsiteY113" fmla="*/ 3406486 h 5463886"/>
                <a:gd name="connsiteX114" fmla="*/ 1288472 w 5081154"/>
                <a:gd name="connsiteY114" fmla="*/ 3240232 h 5463886"/>
                <a:gd name="connsiteX115" fmla="*/ 1236518 w 5081154"/>
                <a:gd name="connsiteY115" fmla="*/ 3125932 h 5463886"/>
                <a:gd name="connsiteX116" fmla="*/ 1340427 w 5081154"/>
                <a:gd name="connsiteY116" fmla="*/ 3157105 h 5463886"/>
                <a:gd name="connsiteX117" fmla="*/ 1444336 w 5081154"/>
                <a:gd name="connsiteY117" fmla="*/ 3157105 h 5463886"/>
                <a:gd name="connsiteX118" fmla="*/ 1465118 w 5081154"/>
                <a:gd name="connsiteY118" fmla="*/ 3136323 h 5463886"/>
                <a:gd name="connsiteX119" fmla="*/ 1413163 w 5081154"/>
                <a:gd name="connsiteY119" fmla="*/ 2990850 h 5463886"/>
                <a:gd name="connsiteX120" fmla="*/ 1454727 w 5081154"/>
                <a:gd name="connsiteY120" fmla="*/ 2793423 h 5463886"/>
                <a:gd name="connsiteX121" fmla="*/ 1371600 w 5081154"/>
                <a:gd name="connsiteY121" fmla="*/ 2575214 h 5463886"/>
                <a:gd name="connsiteX122" fmla="*/ 1267690 w 5081154"/>
                <a:gd name="connsiteY122" fmla="*/ 2564823 h 5463886"/>
                <a:gd name="connsiteX123" fmla="*/ 1205345 w 5081154"/>
                <a:gd name="connsiteY123" fmla="*/ 2450523 h 5463886"/>
                <a:gd name="connsiteX124" fmla="*/ 1278081 w 5081154"/>
                <a:gd name="connsiteY124" fmla="*/ 2346614 h 5463886"/>
                <a:gd name="connsiteX125" fmla="*/ 1132609 w 5081154"/>
                <a:gd name="connsiteY125" fmla="*/ 2211532 h 5463886"/>
                <a:gd name="connsiteX126" fmla="*/ 1132609 w 5081154"/>
                <a:gd name="connsiteY126" fmla="*/ 2086841 h 5463886"/>
                <a:gd name="connsiteX127" fmla="*/ 1132609 w 5081154"/>
                <a:gd name="connsiteY127" fmla="*/ 2086841 h 5463886"/>
                <a:gd name="connsiteX128" fmla="*/ 1163781 w 5081154"/>
                <a:gd name="connsiteY128" fmla="*/ 1962150 h 5463886"/>
                <a:gd name="connsiteX129" fmla="*/ 1132609 w 5081154"/>
                <a:gd name="connsiteY129" fmla="*/ 1879023 h 5463886"/>
                <a:gd name="connsiteX130" fmla="*/ 1132609 w 5081154"/>
                <a:gd name="connsiteY130" fmla="*/ 1785505 h 5463886"/>
                <a:gd name="connsiteX131" fmla="*/ 1070263 w 5081154"/>
                <a:gd name="connsiteY131" fmla="*/ 1754332 h 5463886"/>
                <a:gd name="connsiteX132" fmla="*/ 955963 w 5081154"/>
                <a:gd name="connsiteY132" fmla="*/ 1816677 h 5463886"/>
                <a:gd name="connsiteX133" fmla="*/ 914400 w 5081154"/>
                <a:gd name="connsiteY133" fmla="*/ 1650423 h 5463886"/>
                <a:gd name="connsiteX134" fmla="*/ 841663 w 5081154"/>
                <a:gd name="connsiteY134" fmla="*/ 1421823 h 5463886"/>
                <a:gd name="connsiteX135" fmla="*/ 654627 w 5081154"/>
                <a:gd name="connsiteY135" fmla="*/ 1328305 h 5463886"/>
                <a:gd name="connsiteX136" fmla="*/ 342900 w 5081154"/>
                <a:gd name="connsiteY136" fmla="*/ 1307523 h 5463886"/>
                <a:gd name="connsiteX137" fmla="*/ 394854 w 5081154"/>
                <a:gd name="connsiteY137" fmla="*/ 1473777 h 5463886"/>
                <a:gd name="connsiteX138" fmla="*/ 270163 w 5081154"/>
                <a:gd name="connsiteY138" fmla="*/ 1546514 h 5463886"/>
                <a:gd name="connsiteX139" fmla="*/ 51954 w 5081154"/>
                <a:gd name="connsiteY139" fmla="*/ 1619250 h 5463886"/>
                <a:gd name="connsiteX140" fmla="*/ 114300 w 5081154"/>
                <a:gd name="connsiteY140" fmla="*/ 1359477 h 5463886"/>
                <a:gd name="connsiteX141" fmla="*/ 10390 w 5081154"/>
                <a:gd name="connsiteY141" fmla="*/ 1099705 h 5463886"/>
                <a:gd name="connsiteX142" fmla="*/ 0 w 5081154"/>
                <a:gd name="connsiteY142" fmla="*/ 798368 h 5463886"/>
                <a:gd name="connsiteX143" fmla="*/ 270163 w 5081154"/>
                <a:gd name="connsiteY143" fmla="*/ 673677 h 5463886"/>
                <a:gd name="connsiteX144" fmla="*/ 571500 w 5081154"/>
                <a:gd name="connsiteY144" fmla="*/ 746414 h 5463886"/>
                <a:gd name="connsiteX145" fmla="*/ 571500 w 5081154"/>
                <a:gd name="connsiteY145" fmla="*/ 538596 h 5463886"/>
                <a:gd name="connsiteX146" fmla="*/ 852054 w 5081154"/>
                <a:gd name="connsiteY146" fmla="*/ 226868 h 5463886"/>
                <a:gd name="connsiteX147" fmla="*/ 1111827 w 5081154"/>
                <a:gd name="connsiteY147" fmla="*/ 112568 h 5463886"/>
                <a:gd name="connsiteX148" fmla="*/ 1211060 w 5081154"/>
                <a:gd name="connsiteY148" fmla="*/ 0 h 5463886"/>
                <a:gd name="connsiteX149" fmla="*/ 1289165 w 5081154"/>
                <a:gd name="connsiteY149" fmla="*/ 31864 h 5463886"/>
                <a:gd name="connsiteX150" fmla="*/ 1325360 w 5081154"/>
                <a:gd name="connsiteY150" fmla="*/ 79489 h 5463886"/>
                <a:gd name="connsiteX151" fmla="*/ 1432040 w 5081154"/>
                <a:gd name="connsiteY151" fmla="*/ 129019 h 5463886"/>
                <a:gd name="connsiteX152" fmla="*/ 1492480 w 5081154"/>
                <a:gd name="connsiteY152" fmla="*/ 233796 h 5463886"/>
                <a:gd name="connsiteX153" fmla="*/ 1489190 w 5081154"/>
                <a:gd name="connsiteY153" fmla="*/ 285229 h 5463886"/>
                <a:gd name="connsiteX154" fmla="*/ 1694930 w 5081154"/>
                <a:gd name="connsiteY154" fmla="*/ 393814 h 5463886"/>
                <a:gd name="connsiteX155" fmla="*/ 1694930 w 5081154"/>
                <a:gd name="connsiteY155" fmla="*/ 523354 h 5463886"/>
                <a:gd name="connsiteX156" fmla="*/ 1710516 w 5081154"/>
                <a:gd name="connsiteY156" fmla="*/ 585874 h 5463886"/>
                <a:gd name="connsiteX157" fmla="*/ 1769225 w 5081154"/>
                <a:gd name="connsiteY157" fmla="*/ 576694 h 5463886"/>
                <a:gd name="connsiteX158" fmla="*/ 1803515 w 5081154"/>
                <a:gd name="connsiteY158" fmla="*/ 618604 h 5463886"/>
                <a:gd name="connsiteX159" fmla="*/ 1830185 w 5081154"/>
                <a:gd name="connsiteY159" fmla="*/ 559549 h 5463886"/>
                <a:gd name="connsiteX160" fmla="*/ 1921625 w 5081154"/>
                <a:gd name="connsiteY160" fmla="*/ 570979 h 5463886"/>
                <a:gd name="connsiteX161" fmla="*/ 1948295 w 5081154"/>
                <a:gd name="connsiteY161" fmla="*/ 511924 h 5463886"/>
                <a:gd name="connsiteX162" fmla="*/ 1870190 w 5081154"/>
                <a:gd name="connsiteY162" fmla="*/ 470014 h 5463886"/>
                <a:gd name="connsiteX163" fmla="*/ 1820660 w 5081154"/>
                <a:gd name="connsiteY163" fmla="*/ 388099 h 5463886"/>
                <a:gd name="connsiteX164" fmla="*/ 1836593 w 5081154"/>
                <a:gd name="connsiteY164" fmla="*/ 347749 h 5463886"/>
                <a:gd name="connsiteX165" fmla="*/ 1976870 w 5081154"/>
                <a:gd name="connsiteY165" fmla="*/ 315709 h 5463886"/>
                <a:gd name="connsiteX166" fmla="*/ 2009255 w 5081154"/>
                <a:gd name="connsiteY166" fmla="*/ 344284 h 5463886"/>
                <a:gd name="connsiteX167" fmla="*/ 2070215 w 5081154"/>
                <a:gd name="connsiteY167" fmla="*/ 344284 h 5463886"/>
                <a:gd name="connsiteX168" fmla="*/ 2098790 w 5081154"/>
                <a:gd name="connsiteY168" fmla="*/ 382384 h 5463886"/>
                <a:gd name="connsiteX169" fmla="*/ 2138795 w 5081154"/>
                <a:gd name="connsiteY169" fmla="*/ 361429 h 5463886"/>
                <a:gd name="connsiteX170" fmla="*/ 2176895 w 5081154"/>
                <a:gd name="connsiteY170" fmla="*/ 384289 h 5463886"/>
                <a:gd name="connsiteX171" fmla="*/ 2235950 w 5081154"/>
                <a:gd name="connsiteY171" fmla="*/ 386194 h 5463886"/>
                <a:gd name="connsiteX172" fmla="*/ 2272145 w 5081154"/>
                <a:gd name="connsiteY172" fmla="*/ 441439 h 5463886"/>
                <a:gd name="connsiteX173" fmla="*/ 2278380 w 5081154"/>
                <a:gd name="connsiteY173" fmla="*/ 529936 h 5463886"/>
                <a:gd name="connsiteX174" fmla="*/ 2321675 w 5081154"/>
                <a:gd name="connsiteY174" fmla="*/ 500494 h 5463886"/>
                <a:gd name="connsiteX175" fmla="*/ 2371205 w 5081154"/>
                <a:gd name="connsiteY175" fmla="*/ 523354 h 5463886"/>
                <a:gd name="connsiteX176" fmla="*/ 2401685 w 5081154"/>
                <a:gd name="connsiteY176" fmla="*/ 403339 h 5463886"/>
                <a:gd name="connsiteX177" fmla="*/ 2375015 w 5081154"/>
                <a:gd name="connsiteY177" fmla="*/ 235699 h 5463886"/>
                <a:gd name="connsiteX178" fmla="*/ 2392160 w 5081154"/>
                <a:gd name="connsiteY178" fmla="*/ 176644 h 5463886"/>
                <a:gd name="connsiteX179" fmla="*/ 2543001 w 5081154"/>
                <a:gd name="connsiteY179" fmla="*/ 128501 h 5463886"/>
                <a:gd name="connsiteX180" fmla="*/ 2580755 w 5081154"/>
                <a:gd name="connsiteY180" fmla="*/ 163309 h 5463886"/>
                <a:gd name="connsiteX181" fmla="*/ 2573135 w 5081154"/>
                <a:gd name="connsiteY181" fmla="*/ 266179 h 5463886"/>
                <a:gd name="connsiteX182" fmla="*/ 2628380 w 5081154"/>
                <a:gd name="connsiteY182" fmla="*/ 292849 h 5463886"/>
                <a:gd name="connsiteX183" fmla="*/ 2667519 w 5081154"/>
                <a:gd name="connsiteY183" fmla="*/ 355369 h 5463886"/>
                <a:gd name="connsiteX184" fmla="*/ 2662670 w 5081154"/>
                <a:gd name="connsiteY184" fmla="*/ 353809 h 5463886"/>
                <a:gd name="connsiteX185" fmla="*/ 2943398 w 5081154"/>
                <a:gd name="connsiteY185" fmla="*/ 307051 h 5463886"/>
                <a:gd name="connsiteX186" fmla="*/ 2978900 w 5081154"/>
                <a:gd name="connsiteY186" fmla="*/ 344284 h 5463886"/>
                <a:gd name="connsiteX187" fmla="*/ 3076055 w 5081154"/>
                <a:gd name="connsiteY187" fmla="*/ 290944 h 5463886"/>
                <a:gd name="connsiteX188" fmla="*/ 3125585 w 5081154"/>
                <a:gd name="connsiteY188" fmla="*/ 351904 h 5463886"/>
                <a:gd name="connsiteX189" fmla="*/ 3125585 w 5081154"/>
                <a:gd name="connsiteY189" fmla="*/ 416674 h 5463886"/>
                <a:gd name="connsiteX190" fmla="*/ 3265170 w 5081154"/>
                <a:gd name="connsiteY190" fmla="*/ 480233 h 5463886"/>
                <a:gd name="connsiteX191" fmla="*/ 3287510 w 5081154"/>
                <a:gd name="connsiteY191" fmla="*/ 538594 h 5463886"/>
                <a:gd name="connsiteX192" fmla="*/ 3247678 w 5081154"/>
                <a:gd name="connsiteY192" fmla="*/ 571500 h 5463886"/>
                <a:gd name="connsiteX193" fmla="*/ 3358861 w 5081154"/>
                <a:gd name="connsiteY193" fmla="*/ 710219 h 5463886"/>
                <a:gd name="connsiteX194" fmla="*/ 3359900 w 5081154"/>
                <a:gd name="connsiteY194" fmla="*/ 828154 h 5463886"/>
                <a:gd name="connsiteX195" fmla="*/ 3411335 w 5081154"/>
                <a:gd name="connsiteY195" fmla="*/ 860539 h 5463886"/>
                <a:gd name="connsiteX196" fmla="*/ 3436446 w 5081154"/>
                <a:gd name="connsiteY196" fmla="*/ 919422 h 5463886"/>
                <a:gd name="connsiteX197" fmla="*/ 3647209 w 5081154"/>
                <a:gd name="connsiteY197" fmla="*/ 1037359 h 5463886"/>
                <a:gd name="connsiteX198" fmla="*/ 3643745 w 5081154"/>
                <a:gd name="connsiteY198" fmla="*/ 1098664 h 5463886"/>
                <a:gd name="connsiteX199" fmla="*/ 3706783 w 5081154"/>
                <a:gd name="connsiteY199" fmla="*/ 1141095 h 5463886"/>
                <a:gd name="connsiteX0" fmla="*/ 3706783 w 5081154"/>
                <a:gd name="connsiteY0" fmla="*/ 1141095 h 5463886"/>
                <a:gd name="connsiteX1" fmla="*/ 3647209 w 5081154"/>
                <a:gd name="connsiteY1" fmla="*/ 1276350 h 5463886"/>
                <a:gd name="connsiteX2" fmla="*/ 3633874 w 5081154"/>
                <a:gd name="connsiteY2" fmla="*/ 1352723 h 5463886"/>
                <a:gd name="connsiteX3" fmla="*/ 3566852 w 5081154"/>
                <a:gd name="connsiteY3" fmla="*/ 1411605 h 5463886"/>
                <a:gd name="connsiteX4" fmla="*/ 3595254 w 5081154"/>
                <a:gd name="connsiteY4" fmla="*/ 1494559 h 5463886"/>
                <a:gd name="connsiteX5" fmla="*/ 3678381 w 5081154"/>
                <a:gd name="connsiteY5" fmla="*/ 1525732 h 5463886"/>
                <a:gd name="connsiteX6" fmla="*/ 3688772 w 5081154"/>
                <a:gd name="connsiteY6" fmla="*/ 1640032 h 5463886"/>
                <a:gd name="connsiteX7" fmla="*/ 3733107 w 5081154"/>
                <a:gd name="connsiteY7" fmla="*/ 1658043 h 5463886"/>
                <a:gd name="connsiteX8" fmla="*/ 3758911 w 5081154"/>
                <a:gd name="connsiteY8" fmla="*/ 1778751 h 5463886"/>
                <a:gd name="connsiteX9" fmla="*/ 3791642 w 5081154"/>
                <a:gd name="connsiteY9" fmla="*/ 1787236 h 5463886"/>
                <a:gd name="connsiteX10" fmla="*/ 3824720 w 5081154"/>
                <a:gd name="connsiteY10" fmla="*/ 1945178 h 5463886"/>
                <a:gd name="connsiteX11" fmla="*/ 3901959 w 5081154"/>
                <a:gd name="connsiteY11" fmla="*/ 1990379 h 5463886"/>
                <a:gd name="connsiteX12" fmla="*/ 3958936 w 5081154"/>
                <a:gd name="connsiteY12" fmla="*/ 2076450 h 5463886"/>
                <a:gd name="connsiteX13" fmla="*/ 4171257 w 5081154"/>
                <a:gd name="connsiteY13" fmla="*/ 2119053 h 5463886"/>
                <a:gd name="connsiteX14" fmla="*/ 4209530 w 5081154"/>
                <a:gd name="connsiteY14" fmla="*/ 2159749 h 5463886"/>
                <a:gd name="connsiteX15" fmla="*/ 4219055 w 5081154"/>
                <a:gd name="connsiteY15" fmla="*/ 2220709 h 5463886"/>
                <a:gd name="connsiteX16" fmla="*/ 4404013 w 5081154"/>
                <a:gd name="connsiteY16" fmla="*/ 2470266 h 5463886"/>
                <a:gd name="connsiteX17" fmla="*/ 4447309 w 5081154"/>
                <a:gd name="connsiteY17" fmla="*/ 2429741 h 5463886"/>
                <a:gd name="connsiteX18" fmla="*/ 4603172 w 5081154"/>
                <a:gd name="connsiteY18" fmla="*/ 2575214 h 5463886"/>
                <a:gd name="connsiteX19" fmla="*/ 4603172 w 5081154"/>
                <a:gd name="connsiteY19" fmla="*/ 2658341 h 5463886"/>
                <a:gd name="connsiteX20" fmla="*/ 4711584 w 5081154"/>
                <a:gd name="connsiteY20" fmla="*/ 2760345 h 5463886"/>
                <a:gd name="connsiteX21" fmla="*/ 4777220 w 5081154"/>
                <a:gd name="connsiteY21" fmla="*/ 2723629 h 5463886"/>
                <a:gd name="connsiteX22" fmla="*/ 4831772 w 5081154"/>
                <a:gd name="connsiteY22" fmla="*/ 2741468 h 5463886"/>
                <a:gd name="connsiteX23" fmla="*/ 4897755 w 5081154"/>
                <a:gd name="connsiteY23" fmla="*/ 2862522 h 5463886"/>
                <a:gd name="connsiteX24" fmla="*/ 4966854 w 5081154"/>
                <a:gd name="connsiteY24" fmla="*/ 2868237 h 5463886"/>
                <a:gd name="connsiteX25" fmla="*/ 5062277 w 5081154"/>
                <a:gd name="connsiteY25" fmla="*/ 3052156 h 5463886"/>
                <a:gd name="connsiteX26" fmla="*/ 5034395 w 5081154"/>
                <a:gd name="connsiteY26" fmla="*/ 3144634 h 5463886"/>
                <a:gd name="connsiteX27" fmla="*/ 5081154 w 5081154"/>
                <a:gd name="connsiteY27" fmla="*/ 3167496 h 5463886"/>
                <a:gd name="connsiteX28" fmla="*/ 5043920 w 5081154"/>
                <a:gd name="connsiteY28" fmla="*/ 3209404 h 5463886"/>
                <a:gd name="connsiteX29" fmla="*/ 5060372 w 5081154"/>
                <a:gd name="connsiteY29" fmla="*/ 3261014 h 5463886"/>
                <a:gd name="connsiteX30" fmla="*/ 5056562 w 5081154"/>
                <a:gd name="connsiteY30" fmla="*/ 3310024 h 5463886"/>
                <a:gd name="connsiteX31" fmla="*/ 4954731 w 5081154"/>
                <a:gd name="connsiteY31" fmla="*/ 3466061 h 5463886"/>
                <a:gd name="connsiteX32" fmla="*/ 4748645 w 5081154"/>
                <a:gd name="connsiteY32" fmla="*/ 3354532 h 5463886"/>
                <a:gd name="connsiteX33" fmla="*/ 4665518 w 5081154"/>
                <a:gd name="connsiteY33" fmla="*/ 3406486 h 5463886"/>
                <a:gd name="connsiteX34" fmla="*/ 4623954 w 5081154"/>
                <a:gd name="connsiteY34" fmla="*/ 3678209 h 5463886"/>
                <a:gd name="connsiteX35" fmla="*/ 4470861 w 5081154"/>
                <a:gd name="connsiteY35" fmla="*/ 3823855 h 5463886"/>
                <a:gd name="connsiteX36" fmla="*/ 4226155 w 5081154"/>
                <a:gd name="connsiteY36" fmla="*/ 3898669 h 5463886"/>
                <a:gd name="connsiteX37" fmla="*/ 4137313 w 5081154"/>
                <a:gd name="connsiteY37" fmla="*/ 3964825 h 5463886"/>
                <a:gd name="connsiteX38" fmla="*/ 4052281 w 5081154"/>
                <a:gd name="connsiteY38" fmla="*/ 3984567 h 5463886"/>
                <a:gd name="connsiteX39" fmla="*/ 3954260 w 5081154"/>
                <a:gd name="connsiteY39" fmla="*/ 4081894 h 5463886"/>
                <a:gd name="connsiteX40" fmla="*/ 3903864 w 5081154"/>
                <a:gd name="connsiteY40" fmla="*/ 4169179 h 5463886"/>
                <a:gd name="connsiteX41" fmla="*/ 4042063 w 5081154"/>
                <a:gd name="connsiteY41" fmla="*/ 4383232 h 5463886"/>
                <a:gd name="connsiteX42" fmla="*/ 4083800 w 5081154"/>
                <a:gd name="connsiteY42" fmla="*/ 4403839 h 5463886"/>
                <a:gd name="connsiteX43" fmla="*/ 4167793 w 5081154"/>
                <a:gd name="connsiteY43" fmla="*/ 4559877 h 5463886"/>
                <a:gd name="connsiteX44" fmla="*/ 4083627 w 5081154"/>
                <a:gd name="connsiteY44" fmla="*/ 4736523 h 5463886"/>
                <a:gd name="connsiteX45" fmla="*/ 4076007 w 5081154"/>
                <a:gd name="connsiteY45" fmla="*/ 4806315 h 5463886"/>
                <a:gd name="connsiteX46" fmla="*/ 4163810 w 5081154"/>
                <a:gd name="connsiteY46" fmla="*/ 4792459 h 5463886"/>
                <a:gd name="connsiteX47" fmla="*/ 4229965 w 5081154"/>
                <a:gd name="connsiteY47" fmla="*/ 4811164 h 5463886"/>
                <a:gd name="connsiteX48" fmla="*/ 4264082 w 5081154"/>
                <a:gd name="connsiteY48" fmla="*/ 4915246 h 5463886"/>
                <a:gd name="connsiteX49" fmla="*/ 4161732 w 5081154"/>
                <a:gd name="connsiteY49" fmla="*/ 5220220 h 5463886"/>
                <a:gd name="connsiteX50" fmla="*/ 3933305 w 5081154"/>
                <a:gd name="connsiteY50" fmla="*/ 5033010 h 5463886"/>
                <a:gd name="connsiteX51" fmla="*/ 3973830 w 5081154"/>
                <a:gd name="connsiteY51" fmla="*/ 4984000 h 5463886"/>
                <a:gd name="connsiteX52" fmla="*/ 3927763 w 5081154"/>
                <a:gd name="connsiteY52" fmla="*/ 4944341 h 5463886"/>
                <a:gd name="connsiteX53" fmla="*/ 3918238 w 5081154"/>
                <a:gd name="connsiteY53" fmla="*/ 4871605 h 5463886"/>
                <a:gd name="connsiteX54" fmla="*/ 3747135 w 5081154"/>
                <a:gd name="connsiteY54" fmla="*/ 4868661 h 5463886"/>
                <a:gd name="connsiteX55" fmla="*/ 3639415 w 5081154"/>
                <a:gd name="connsiteY55" fmla="*/ 4943475 h 5463886"/>
                <a:gd name="connsiteX56" fmla="*/ 3554556 w 5081154"/>
                <a:gd name="connsiteY56" fmla="*/ 4831946 h 5463886"/>
                <a:gd name="connsiteX57" fmla="*/ 3350548 w 5081154"/>
                <a:gd name="connsiteY57" fmla="*/ 4843203 h 5463886"/>
                <a:gd name="connsiteX58" fmla="*/ 3354358 w 5081154"/>
                <a:gd name="connsiteY58" fmla="*/ 4745182 h 5463886"/>
                <a:gd name="connsiteX59" fmla="*/ 3252181 w 5081154"/>
                <a:gd name="connsiteY59" fmla="*/ 4815840 h 5463886"/>
                <a:gd name="connsiteX60" fmla="*/ 3286298 w 5081154"/>
                <a:gd name="connsiteY60" fmla="*/ 4947285 h 5463886"/>
                <a:gd name="connsiteX61" fmla="*/ 3028430 w 5081154"/>
                <a:gd name="connsiteY61" fmla="*/ 4937239 h 5463886"/>
                <a:gd name="connsiteX62" fmla="*/ 2913091 w 5081154"/>
                <a:gd name="connsiteY62" fmla="*/ 4993005 h 5463886"/>
                <a:gd name="connsiteX63" fmla="*/ 2674273 w 5081154"/>
                <a:gd name="connsiteY63" fmla="*/ 4985212 h 5463886"/>
                <a:gd name="connsiteX64" fmla="*/ 2600325 w 5081154"/>
                <a:gd name="connsiteY64" fmla="*/ 5098126 h 5463886"/>
                <a:gd name="connsiteX65" fmla="*/ 2441863 w 5081154"/>
                <a:gd name="connsiteY65" fmla="*/ 5120986 h 5463886"/>
                <a:gd name="connsiteX66" fmla="*/ 2460740 w 5081154"/>
                <a:gd name="connsiteY66" fmla="*/ 5102974 h 5463886"/>
                <a:gd name="connsiteX67" fmla="*/ 2391987 w 5081154"/>
                <a:gd name="connsiteY67" fmla="*/ 5215544 h 5463886"/>
                <a:gd name="connsiteX68" fmla="*/ 2335010 w 5081154"/>
                <a:gd name="connsiteY68" fmla="*/ 5232514 h 5463886"/>
                <a:gd name="connsiteX69" fmla="*/ 2242358 w 5081154"/>
                <a:gd name="connsiteY69" fmla="*/ 5292090 h 5463886"/>
                <a:gd name="connsiteX70" fmla="*/ 2211185 w 5081154"/>
                <a:gd name="connsiteY70" fmla="*/ 5253469 h 5463886"/>
                <a:gd name="connsiteX71" fmla="*/ 2114030 w 5081154"/>
                <a:gd name="connsiteY71" fmla="*/ 5285854 h 5463886"/>
                <a:gd name="connsiteX72" fmla="*/ 1948641 w 5081154"/>
                <a:gd name="connsiteY72" fmla="*/ 5300749 h 5463886"/>
                <a:gd name="connsiteX73" fmla="*/ 1938770 w 5081154"/>
                <a:gd name="connsiteY73" fmla="*/ 5198224 h 5463886"/>
                <a:gd name="connsiteX74" fmla="*/ 1849235 w 5081154"/>
                <a:gd name="connsiteY74" fmla="*/ 5142979 h 5463886"/>
                <a:gd name="connsiteX75" fmla="*/ 1851313 w 5081154"/>
                <a:gd name="connsiteY75" fmla="*/ 5072842 h 5463886"/>
                <a:gd name="connsiteX76" fmla="*/ 1747404 w 5081154"/>
                <a:gd name="connsiteY76" fmla="*/ 5100378 h 5463886"/>
                <a:gd name="connsiteX77" fmla="*/ 1597255 w 5081154"/>
                <a:gd name="connsiteY77" fmla="*/ 4991966 h 5463886"/>
                <a:gd name="connsiteX78" fmla="*/ 1527463 w 5081154"/>
                <a:gd name="connsiteY78" fmla="*/ 5017077 h 5463886"/>
                <a:gd name="connsiteX79" fmla="*/ 1465118 w 5081154"/>
                <a:gd name="connsiteY79" fmla="*/ 5048250 h 5463886"/>
                <a:gd name="connsiteX80" fmla="*/ 1368829 w 5081154"/>
                <a:gd name="connsiteY80" fmla="*/ 5008418 h 5463886"/>
                <a:gd name="connsiteX81" fmla="*/ 1348220 w 5081154"/>
                <a:gd name="connsiteY81" fmla="*/ 5112499 h 5463886"/>
                <a:gd name="connsiteX82" fmla="*/ 1392381 w 5081154"/>
                <a:gd name="connsiteY82" fmla="*/ 5193723 h 5463886"/>
                <a:gd name="connsiteX83" fmla="*/ 1340427 w 5081154"/>
                <a:gd name="connsiteY83" fmla="*/ 5318414 h 5463886"/>
                <a:gd name="connsiteX84" fmla="*/ 1153390 w 5081154"/>
                <a:gd name="connsiteY84" fmla="*/ 5463886 h 5463886"/>
                <a:gd name="connsiteX85" fmla="*/ 1049481 w 5081154"/>
                <a:gd name="connsiteY85" fmla="*/ 5453496 h 5463886"/>
                <a:gd name="connsiteX86" fmla="*/ 1113905 w 5081154"/>
                <a:gd name="connsiteY86" fmla="*/ 5379199 h 5463886"/>
                <a:gd name="connsiteX87" fmla="*/ 1108710 w 5081154"/>
                <a:gd name="connsiteY87" fmla="*/ 5278755 h 5463886"/>
                <a:gd name="connsiteX88" fmla="*/ 997527 w 5081154"/>
                <a:gd name="connsiteY88" fmla="*/ 5339196 h 5463886"/>
                <a:gd name="connsiteX89" fmla="*/ 955963 w 5081154"/>
                <a:gd name="connsiteY89" fmla="*/ 5224896 h 5463886"/>
                <a:gd name="connsiteX90" fmla="*/ 997527 w 5081154"/>
                <a:gd name="connsiteY90" fmla="*/ 5152159 h 5463886"/>
                <a:gd name="connsiteX91" fmla="*/ 924790 w 5081154"/>
                <a:gd name="connsiteY91" fmla="*/ 5110596 h 5463886"/>
                <a:gd name="connsiteX92" fmla="*/ 862445 w 5081154"/>
                <a:gd name="connsiteY92" fmla="*/ 5058641 h 5463886"/>
                <a:gd name="connsiteX93" fmla="*/ 779318 w 5081154"/>
                <a:gd name="connsiteY93" fmla="*/ 5006686 h 5463886"/>
                <a:gd name="connsiteX94" fmla="*/ 675409 w 5081154"/>
                <a:gd name="connsiteY94" fmla="*/ 4892386 h 5463886"/>
                <a:gd name="connsiteX95" fmla="*/ 602672 w 5081154"/>
                <a:gd name="connsiteY95" fmla="*/ 5027468 h 5463886"/>
                <a:gd name="connsiteX96" fmla="*/ 415636 w 5081154"/>
                <a:gd name="connsiteY96" fmla="*/ 5027468 h 5463886"/>
                <a:gd name="connsiteX97" fmla="*/ 353290 w 5081154"/>
                <a:gd name="connsiteY97" fmla="*/ 4965123 h 5463886"/>
                <a:gd name="connsiteX98" fmla="*/ 488372 w 5081154"/>
                <a:gd name="connsiteY98" fmla="*/ 4892386 h 5463886"/>
                <a:gd name="connsiteX99" fmla="*/ 633845 w 5081154"/>
                <a:gd name="connsiteY99" fmla="*/ 4902777 h 5463886"/>
                <a:gd name="connsiteX100" fmla="*/ 748145 w 5081154"/>
                <a:gd name="connsiteY100" fmla="*/ 4798868 h 5463886"/>
                <a:gd name="connsiteX101" fmla="*/ 852054 w 5081154"/>
                <a:gd name="connsiteY101" fmla="*/ 4830041 h 5463886"/>
                <a:gd name="connsiteX102" fmla="*/ 955963 w 5081154"/>
                <a:gd name="connsiteY102" fmla="*/ 4788477 h 5463886"/>
                <a:gd name="connsiteX103" fmla="*/ 976745 w 5081154"/>
                <a:gd name="connsiteY103" fmla="*/ 4861214 h 5463886"/>
                <a:gd name="connsiteX104" fmla="*/ 1039090 w 5081154"/>
                <a:gd name="connsiteY104" fmla="*/ 4694959 h 5463886"/>
                <a:gd name="connsiteX105" fmla="*/ 966354 w 5081154"/>
                <a:gd name="connsiteY105" fmla="*/ 4622223 h 5463886"/>
                <a:gd name="connsiteX106" fmla="*/ 1039090 w 5081154"/>
                <a:gd name="connsiteY106" fmla="*/ 4539096 h 5463886"/>
                <a:gd name="connsiteX107" fmla="*/ 976745 w 5081154"/>
                <a:gd name="connsiteY107" fmla="*/ 4435186 h 5463886"/>
                <a:gd name="connsiteX108" fmla="*/ 997527 w 5081154"/>
                <a:gd name="connsiteY108" fmla="*/ 4341668 h 5463886"/>
                <a:gd name="connsiteX109" fmla="*/ 1028700 w 5081154"/>
                <a:gd name="connsiteY109" fmla="*/ 4102677 h 5463886"/>
                <a:gd name="connsiteX110" fmla="*/ 935181 w 5081154"/>
                <a:gd name="connsiteY110" fmla="*/ 3676650 h 5463886"/>
                <a:gd name="connsiteX111" fmla="*/ 987136 w 5081154"/>
                <a:gd name="connsiteY111" fmla="*/ 3531177 h 5463886"/>
                <a:gd name="connsiteX112" fmla="*/ 1080654 w 5081154"/>
                <a:gd name="connsiteY112" fmla="*/ 3479223 h 5463886"/>
                <a:gd name="connsiteX113" fmla="*/ 1101436 w 5081154"/>
                <a:gd name="connsiteY113" fmla="*/ 3520786 h 5463886"/>
                <a:gd name="connsiteX114" fmla="*/ 1246909 w 5081154"/>
                <a:gd name="connsiteY114" fmla="*/ 3406486 h 5463886"/>
                <a:gd name="connsiteX115" fmla="*/ 1288472 w 5081154"/>
                <a:gd name="connsiteY115" fmla="*/ 3240232 h 5463886"/>
                <a:gd name="connsiteX116" fmla="*/ 1236518 w 5081154"/>
                <a:gd name="connsiteY116" fmla="*/ 3125932 h 5463886"/>
                <a:gd name="connsiteX117" fmla="*/ 1340427 w 5081154"/>
                <a:gd name="connsiteY117" fmla="*/ 3157105 h 5463886"/>
                <a:gd name="connsiteX118" fmla="*/ 1444336 w 5081154"/>
                <a:gd name="connsiteY118" fmla="*/ 3157105 h 5463886"/>
                <a:gd name="connsiteX119" fmla="*/ 1465118 w 5081154"/>
                <a:gd name="connsiteY119" fmla="*/ 3136323 h 5463886"/>
                <a:gd name="connsiteX120" fmla="*/ 1413163 w 5081154"/>
                <a:gd name="connsiteY120" fmla="*/ 2990850 h 5463886"/>
                <a:gd name="connsiteX121" fmla="*/ 1454727 w 5081154"/>
                <a:gd name="connsiteY121" fmla="*/ 2793423 h 5463886"/>
                <a:gd name="connsiteX122" fmla="*/ 1371600 w 5081154"/>
                <a:gd name="connsiteY122" fmla="*/ 2575214 h 5463886"/>
                <a:gd name="connsiteX123" fmla="*/ 1267690 w 5081154"/>
                <a:gd name="connsiteY123" fmla="*/ 2564823 h 5463886"/>
                <a:gd name="connsiteX124" fmla="*/ 1205345 w 5081154"/>
                <a:gd name="connsiteY124" fmla="*/ 2450523 h 5463886"/>
                <a:gd name="connsiteX125" fmla="*/ 1278081 w 5081154"/>
                <a:gd name="connsiteY125" fmla="*/ 2346614 h 5463886"/>
                <a:gd name="connsiteX126" fmla="*/ 1132609 w 5081154"/>
                <a:gd name="connsiteY126" fmla="*/ 2211532 h 5463886"/>
                <a:gd name="connsiteX127" fmla="*/ 1132609 w 5081154"/>
                <a:gd name="connsiteY127" fmla="*/ 2086841 h 5463886"/>
                <a:gd name="connsiteX128" fmla="*/ 1132609 w 5081154"/>
                <a:gd name="connsiteY128" fmla="*/ 2086841 h 5463886"/>
                <a:gd name="connsiteX129" fmla="*/ 1163781 w 5081154"/>
                <a:gd name="connsiteY129" fmla="*/ 1962150 h 5463886"/>
                <a:gd name="connsiteX130" fmla="*/ 1132609 w 5081154"/>
                <a:gd name="connsiteY130" fmla="*/ 1879023 h 5463886"/>
                <a:gd name="connsiteX131" fmla="*/ 1132609 w 5081154"/>
                <a:gd name="connsiteY131" fmla="*/ 1785505 h 5463886"/>
                <a:gd name="connsiteX132" fmla="*/ 1070263 w 5081154"/>
                <a:gd name="connsiteY132" fmla="*/ 1754332 h 5463886"/>
                <a:gd name="connsiteX133" fmla="*/ 955963 w 5081154"/>
                <a:gd name="connsiteY133" fmla="*/ 1816677 h 5463886"/>
                <a:gd name="connsiteX134" fmla="*/ 914400 w 5081154"/>
                <a:gd name="connsiteY134" fmla="*/ 1650423 h 5463886"/>
                <a:gd name="connsiteX135" fmla="*/ 841663 w 5081154"/>
                <a:gd name="connsiteY135" fmla="*/ 1421823 h 5463886"/>
                <a:gd name="connsiteX136" fmla="*/ 654627 w 5081154"/>
                <a:gd name="connsiteY136" fmla="*/ 1328305 h 5463886"/>
                <a:gd name="connsiteX137" fmla="*/ 342900 w 5081154"/>
                <a:gd name="connsiteY137" fmla="*/ 1307523 h 5463886"/>
                <a:gd name="connsiteX138" fmla="*/ 394854 w 5081154"/>
                <a:gd name="connsiteY138" fmla="*/ 1473777 h 5463886"/>
                <a:gd name="connsiteX139" fmla="*/ 270163 w 5081154"/>
                <a:gd name="connsiteY139" fmla="*/ 1546514 h 5463886"/>
                <a:gd name="connsiteX140" fmla="*/ 51954 w 5081154"/>
                <a:gd name="connsiteY140" fmla="*/ 1619250 h 5463886"/>
                <a:gd name="connsiteX141" fmla="*/ 114300 w 5081154"/>
                <a:gd name="connsiteY141" fmla="*/ 1359477 h 5463886"/>
                <a:gd name="connsiteX142" fmla="*/ 10390 w 5081154"/>
                <a:gd name="connsiteY142" fmla="*/ 1099705 h 5463886"/>
                <a:gd name="connsiteX143" fmla="*/ 0 w 5081154"/>
                <a:gd name="connsiteY143" fmla="*/ 798368 h 5463886"/>
                <a:gd name="connsiteX144" fmla="*/ 270163 w 5081154"/>
                <a:gd name="connsiteY144" fmla="*/ 673677 h 5463886"/>
                <a:gd name="connsiteX145" fmla="*/ 571500 w 5081154"/>
                <a:gd name="connsiteY145" fmla="*/ 746414 h 5463886"/>
                <a:gd name="connsiteX146" fmla="*/ 571500 w 5081154"/>
                <a:gd name="connsiteY146" fmla="*/ 538596 h 5463886"/>
                <a:gd name="connsiteX147" fmla="*/ 852054 w 5081154"/>
                <a:gd name="connsiteY147" fmla="*/ 226868 h 5463886"/>
                <a:gd name="connsiteX148" fmla="*/ 1111827 w 5081154"/>
                <a:gd name="connsiteY148" fmla="*/ 112568 h 5463886"/>
                <a:gd name="connsiteX149" fmla="*/ 1211060 w 5081154"/>
                <a:gd name="connsiteY149" fmla="*/ 0 h 5463886"/>
                <a:gd name="connsiteX150" fmla="*/ 1289165 w 5081154"/>
                <a:gd name="connsiteY150" fmla="*/ 31864 h 5463886"/>
                <a:gd name="connsiteX151" fmla="*/ 1325360 w 5081154"/>
                <a:gd name="connsiteY151" fmla="*/ 79489 h 5463886"/>
                <a:gd name="connsiteX152" fmla="*/ 1432040 w 5081154"/>
                <a:gd name="connsiteY152" fmla="*/ 129019 h 5463886"/>
                <a:gd name="connsiteX153" fmla="*/ 1492480 w 5081154"/>
                <a:gd name="connsiteY153" fmla="*/ 233796 h 5463886"/>
                <a:gd name="connsiteX154" fmla="*/ 1489190 w 5081154"/>
                <a:gd name="connsiteY154" fmla="*/ 285229 h 5463886"/>
                <a:gd name="connsiteX155" fmla="*/ 1694930 w 5081154"/>
                <a:gd name="connsiteY155" fmla="*/ 393814 h 5463886"/>
                <a:gd name="connsiteX156" fmla="*/ 1694930 w 5081154"/>
                <a:gd name="connsiteY156" fmla="*/ 523354 h 5463886"/>
                <a:gd name="connsiteX157" fmla="*/ 1710516 w 5081154"/>
                <a:gd name="connsiteY157" fmla="*/ 585874 h 5463886"/>
                <a:gd name="connsiteX158" fmla="*/ 1769225 w 5081154"/>
                <a:gd name="connsiteY158" fmla="*/ 576694 h 5463886"/>
                <a:gd name="connsiteX159" fmla="*/ 1803515 w 5081154"/>
                <a:gd name="connsiteY159" fmla="*/ 618604 h 5463886"/>
                <a:gd name="connsiteX160" fmla="*/ 1830185 w 5081154"/>
                <a:gd name="connsiteY160" fmla="*/ 559549 h 5463886"/>
                <a:gd name="connsiteX161" fmla="*/ 1921625 w 5081154"/>
                <a:gd name="connsiteY161" fmla="*/ 570979 h 5463886"/>
                <a:gd name="connsiteX162" fmla="*/ 1948295 w 5081154"/>
                <a:gd name="connsiteY162" fmla="*/ 511924 h 5463886"/>
                <a:gd name="connsiteX163" fmla="*/ 1870190 w 5081154"/>
                <a:gd name="connsiteY163" fmla="*/ 470014 h 5463886"/>
                <a:gd name="connsiteX164" fmla="*/ 1820660 w 5081154"/>
                <a:gd name="connsiteY164" fmla="*/ 388099 h 5463886"/>
                <a:gd name="connsiteX165" fmla="*/ 1836593 w 5081154"/>
                <a:gd name="connsiteY165" fmla="*/ 347749 h 5463886"/>
                <a:gd name="connsiteX166" fmla="*/ 1976870 w 5081154"/>
                <a:gd name="connsiteY166" fmla="*/ 315709 h 5463886"/>
                <a:gd name="connsiteX167" fmla="*/ 2009255 w 5081154"/>
                <a:gd name="connsiteY167" fmla="*/ 344284 h 5463886"/>
                <a:gd name="connsiteX168" fmla="*/ 2070215 w 5081154"/>
                <a:gd name="connsiteY168" fmla="*/ 344284 h 5463886"/>
                <a:gd name="connsiteX169" fmla="*/ 2098790 w 5081154"/>
                <a:gd name="connsiteY169" fmla="*/ 382384 h 5463886"/>
                <a:gd name="connsiteX170" fmla="*/ 2138795 w 5081154"/>
                <a:gd name="connsiteY170" fmla="*/ 361429 h 5463886"/>
                <a:gd name="connsiteX171" fmla="*/ 2176895 w 5081154"/>
                <a:gd name="connsiteY171" fmla="*/ 384289 h 5463886"/>
                <a:gd name="connsiteX172" fmla="*/ 2235950 w 5081154"/>
                <a:gd name="connsiteY172" fmla="*/ 386194 h 5463886"/>
                <a:gd name="connsiteX173" fmla="*/ 2272145 w 5081154"/>
                <a:gd name="connsiteY173" fmla="*/ 441439 h 5463886"/>
                <a:gd name="connsiteX174" fmla="*/ 2278380 w 5081154"/>
                <a:gd name="connsiteY174" fmla="*/ 529936 h 5463886"/>
                <a:gd name="connsiteX175" fmla="*/ 2321675 w 5081154"/>
                <a:gd name="connsiteY175" fmla="*/ 500494 h 5463886"/>
                <a:gd name="connsiteX176" fmla="*/ 2371205 w 5081154"/>
                <a:gd name="connsiteY176" fmla="*/ 523354 h 5463886"/>
                <a:gd name="connsiteX177" fmla="*/ 2401685 w 5081154"/>
                <a:gd name="connsiteY177" fmla="*/ 403339 h 5463886"/>
                <a:gd name="connsiteX178" fmla="*/ 2375015 w 5081154"/>
                <a:gd name="connsiteY178" fmla="*/ 235699 h 5463886"/>
                <a:gd name="connsiteX179" fmla="*/ 2392160 w 5081154"/>
                <a:gd name="connsiteY179" fmla="*/ 176644 h 5463886"/>
                <a:gd name="connsiteX180" fmla="*/ 2543001 w 5081154"/>
                <a:gd name="connsiteY180" fmla="*/ 128501 h 5463886"/>
                <a:gd name="connsiteX181" fmla="*/ 2580755 w 5081154"/>
                <a:gd name="connsiteY181" fmla="*/ 163309 h 5463886"/>
                <a:gd name="connsiteX182" fmla="*/ 2573135 w 5081154"/>
                <a:gd name="connsiteY182" fmla="*/ 266179 h 5463886"/>
                <a:gd name="connsiteX183" fmla="*/ 2628380 w 5081154"/>
                <a:gd name="connsiteY183" fmla="*/ 292849 h 5463886"/>
                <a:gd name="connsiteX184" fmla="*/ 2667519 w 5081154"/>
                <a:gd name="connsiteY184" fmla="*/ 355369 h 5463886"/>
                <a:gd name="connsiteX185" fmla="*/ 2662670 w 5081154"/>
                <a:gd name="connsiteY185" fmla="*/ 353809 h 5463886"/>
                <a:gd name="connsiteX186" fmla="*/ 2943398 w 5081154"/>
                <a:gd name="connsiteY186" fmla="*/ 307051 h 5463886"/>
                <a:gd name="connsiteX187" fmla="*/ 2978900 w 5081154"/>
                <a:gd name="connsiteY187" fmla="*/ 344284 h 5463886"/>
                <a:gd name="connsiteX188" fmla="*/ 3076055 w 5081154"/>
                <a:gd name="connsiteY188" fmla="*/ 290944 h 5463886"/>
                <a:gd name="connsiteX189" fmla="*/ 3125585 w 5081154"/>
                <a:gd name="connsiteY189" fmla="*/ 351904 h 5463886"/>
                <a:gd name="connsiteX190" fmla="*/ 3125585 w 5081154"/>
                <a:gd name="connsiteY190" fmla="*/ 416674 h 5463886"/>
                <a:gd name="connsiteX191" fmla="*/ 3265170 w 5081154"/>
                <a:gd name="connsiteY191" fmla="*/ 480233 h 5463886"/>
                <a:gd name="connsiteX192" fmla="*/ 3287510 w 5081154"/>
                <a:gd name="connsiteY192" fmla="*/ 538594 h 5463886"/>
                <a:gd name="connsiteX193" fmla="*/ 3247678 w 5081154"/>
                <a:gd name="connsiteY193" fmla="*/ 571500 h 5463886"/>
                <a:gd name="connsiteX194" fmla="*/ 3358861 w 5081154"/>
                <a:gd name="connsiteY194" fmla="*/ 710219 h 5463886"/>
                <a:gd name="connsiteX195" fmla="*/ 3359900 w 5081154"/>
                <a:gd name="connsiteY195" fmla="*/ 828154 h 5463886"/>
                <a:gd name="connsiteX196" fmla="*/ 3411335 w 5081154"/>
                <a:gd name="connsiteY196" fmla="*/ 860539 h 5463886"/>
                <a:gd name="connsiteX197" fmla="*/ 3436446 w 5081154"/>
                <a:gd name="connsiteY197" fmla="*/ 919422 h 5463886"/>
                <a:gd name="connsiteX198" fmla="*/ 3647209 w 5081154"/>
                <a:gd name="connsiteY198" fmla="*/ 1037359 h 5463886"/>
                <a:gd name="connsiteX199" fmla="*/ 3643745 w 5081154"/>
                <a:gd name="connsiteY199" fmla="*/ 1098664 h 5463886"/>
                <a:gd name="connsiteX200" fmla="*/ 3706783 w 5081154"/>
                <a:gd name="connsiteY200" fmla="*/ 1141095 h 5463886"/>
                <a:gd name="connsiteX0" fmla="*/ 3706783 w 5081154"/>
                <a:gd name="connsiteY0" fmla="*/ 1141095 h 5463886"/>
                <a:gd name="connsiteX1" fmla="*/ 3647209 w 5081154"/>
                <a:gd name="connsiteY1" fmla="*/ 1276350 h 5463886"/>
                <a:gd name="connsiteX2" fmla="*/ 3633874 w 5081154"/>
                <a:gd name="connsiteY2" fmla="*/ 1352723 h 5463886"/>
                <a:gd name="connsiteX3" fmla="*/ 3566852 w 5081154"/>
                <a:gd name="connsiteY3" fmla="*/ 1411605 h 5463886"/>
                <a:gd name="connsiteX4" fmla="*/ 3595254 w 5081154"/>
                <a:gd name="connsiteY4" fmla="*/ 1494559 h 5463886"/>
                <a:gd name="connsiteX5" fmla="*/ 3678381 w 5081154"/>
                <a:gd name="connsiteY5" fmla="*/ 1525732 h 5463886"/>
                <a:gd name="connsiteX6" fmla="*/ 3688772 w 5081154"/>
                <a:gd name="connsiteY6" fmla="*/ 1640032 h 5463886"/>
                <a:gd name="connsiteX7" fmla="*/ 3733107 w 5081154"/>
                <a:gd name="connsiteY7" fmla="*/ 1658043 h 5463886"/>
                <a:gd name="connsiteX8" fmla="*/ 3758911 w 5081154"/>
                <a:gd name="connsiteY8" fmla="*/ 1778751 h 5463886"/>
                <a:gd name="connsiteX9" fmla="*/ 3791642 w 5081154"/>
                <a:gd name="connsiteY9" fmla="*/ 1787236 h 5463886"/>
                <a:gd name="connsiteX10" fmla="*/ 3824720 w 5081154"/>
                <a:gd name="connsiteY10" fmla="*/ 1945178 h 5463886"/>
                <a:gd name="connsiteX11" fmla="*/ 3901959 w 5081154"/>
                <a:gd name="connsiteY11" fmla="*/ 1990379 h 5463886"/>
                <a:gd name="connsiteX12" fmla="*/ 3958936 w 5081154"/>
                <a:gd name="connsiteY12" fmla="*/ 2076450 h 5463886"/>
                <a:gd name="connsiteX13" fmla="*/ 4171257 w 5081154"/>
                <a:gd name="connsiteY13" fmla="*/ 2119053 h 5463886"/>
                <a:gd name="connsiteX14" fmla="*/ 4209530 w 5081154"/>
                <a:gd name="connsiteY14" fmla="*/ 2159749 h 5463886"/>
                <a:gd name="connsiteX15" fmla="*/ 4219055 w 5081154"/>
                <a:gd name="connsiteY15" fmla="*/ 2220709 h 5463886"/>
                <a:gd name="connsiteX16" fmla="*/ 4404013 w 5081154"/>
                <a:gd name="connsiteY16" fmla="*/ 2470266 h 5463886"/>
                <a:gd name="connsiteX17" fmla="*/ 4447309 w 5081154"/>
                <a:gd name="connsiteY17" fmla="*/ 2429741 h 5463886"/>
                <a:gd name="connsiteX18" fmla="*/ 4603172 w 5081154"/>
                <a:gd name="connsiteY18" fmla="*/ 2575214 h 5463886"/>
                <a:gd name="connsiteX19" fmla="*/ 4603172 w 5081154"/>
                <a:gd name="connsiteY19" fmla="*/ 2658341 h 5463886"/>
                <a:gd name="connsiteX20" fmla="*/ 4711584 w 5081154"/>
                <a:gd name="connsiteY20" fmla="*/ 2760345 h 5463886"/>
                <a:gd name="connsiteX21" fmla="*/ 4777220 w 5081154"/>
                <a:gd name="connsiteY21" fmla="*/ 2723629 h 5463886"/>
                <a:gd name="connsiteX22" fmla="*/ 4831772 w 5081154"/>
                <a:gd name="connsiteY22" fmla="*/ 2741468 h 5463886"/>
                <a:gd name="connsiteX23" fmla="*/ 4897755 w 5081154"/>
                <a:gd name="connsiteY23" fmla="*/ 2862522 h 5463886"/>
                <a:gd name="connsiteX24" fmla="*/ 4966854 w 5081154"/>
                <a:gd name="connsiteY24" fmla="*/ 2868237 h 5463886"/>
                <a:gd name="connsiteX25" fmla="*/ 5062277 w 5081154"/>
                <a:gd name="connsiteY25" fmla="*/ 3052156 h 5463886"/>
                <a:gd name="connsiteX26" fmla="*/ 5034395 w 5081154"/>
                <a:gd name="connsiteY26" fmla="*/ 3144634 h 5463886"/>
                <a:gd name="connsiteX27" fmla="*/ 5081154 w 5081154"/>
                <a:gd name="connsiteY27" fmla="*/ 3167496 h 5463886"/>
                <a:gd name="connsiteX28" fmla="*/ 5043920 w 5081154"/>
                <a:gd name="connsiteY28" fmla="*/ 3209404 h 5463886"/>
                <a:gd name="connsiteX29" fmla="*/ 5060372 w 5081154"/>
                <a:gd name="connsiteY29" fmla="*/ 3261014 h 5463886"/>
                <a:gd name="connsiteX30" fmla="*/ 5056562 w 5081154"/>
                <a:gd name="connsiteY30" fmla="*/ 3310024 h 5463886"/>
                <a:gd name="connsiteX31" fmla="*/ 4954731 w 5081154"/>
                <a:gd name="connsiteY31" fmla="*/ 3466061 h 5463886"/>
                <a:gd name="connsiteX32" fmla="*/ 4748645 w 5081154"/>
                <a:gd name="connsiteY32" fmla="*/ 3354532 h 5463886"/>
                <a:gd name="connsiteX33" fmla="*/ 4665518 w 5081154"/>
                <a:gd name="connsiteY33" fmla="*/ 3406486 h 5463886"/>
                <a:gd name="connsiteX34" fmla="*/ 4623954 w 5081154"/>
                <a:gd name="connsiteY34" fmla="*/ 3678209 h 5463886"/>
                <a:gd name="connsiteX35" fmla="*/ 4470861 w 5081154"/>
                <a:gd name="connsiteY35" fmla="*/ 3823855 h 5463886"/>
                <a:gd name="connsiteX36" fmla="*/ 4226155 w 5081154"/>
                <a:gd name="connsiteY36" fmla="*/ 3898669 h 5463886"/>
                <a:gd name="connsiteX37" fmla="*/ 4137313 w 5081154"/>
                <a:gd name="connsiteY37" fmla="*/ 3964825 h 5463886"/>
                <a:gd name="connsiteX38" fmla="*/ 4052281 w 5081154"/>
                <a:gd name="connsiteY38" fmla="*/ 3984567 h 5463886"/>
                <a:gd name="connsiteX39" fmla="*/ 3954260 w 5081154"/>
                <a:gd name="connsiteY39" fmla="*/ 4081894 h 5463886"/>
                <a:gd name="connsiteX40" fmla="*/ 3903864 w 5081154"/>
                <a:gd name="connsiteY40" fmla="*/ 4169179 h 5463886"/>
                <a:gd name="connsiteX41" fmla="*/ 4042063 w 5081154"/>
                <a:gd name="connsiteY41" fmla="*/ 4383232 h 5463886"/>
                <a:gd name="connsiteX42" fmla="*/ 4083800 w 5081154"/>
                <a:gd name="connsiteY42" fmla="*/ 4403839 h 5463886"/>
                <a:gd name="connsiteX43" fmla="*/ 4167793 w 5081154"/>
                <a:gd name="connsiteY43" fmla="*/ 4559877 h 5463886"/>
                <a:gd name="connsiteX44" fmla="*/ 4083627 w 5081154"/>
                <a:gd name="connsiteY44" fmla="*/ 4736523 h 5463886"/>
                <a:gd name="connsiteX45" fmla="*/ 4076007 w 5081154"/>
                <a:gd name="connsiteY45" fmla="*/ 4806315 h 5463886"/>
                <a:gd name="connsiteX46" fmla="*/ 4163810 w 5081154"/>
                <a:gd name="connsiteY46" fmla="*/ 4792459 h 5463886"/>
                <a:gd name="connsiteX47" fmla="*/ 4229965 w 5081154"/>
                <a:gd name="connsiteY47" fmla="*/ 4811164 h 5463886"/>
                <a:gd name="connsiteX48" fmla="*/ 4264082 w 5081154"/>
                <a:gd name="connsiteY48" fmla="*/ 4915246 h 5463886"/>
                <a:gd name="connsiteX49" fmla="*/ 4161732 w 5081154"/>
                <a:gd name="connsiteY49" fmla="*/ 5220220 h 5463886"/>
                <a:gd name="connsiteX50" fmla="*/ 3933305 w 5081154"/>
                <a:gd name="connsiteY50" fmla="*/ 5033010 h 5463886"/>
                <a:gd name="connsiteX51" fmla="*/ 3973830 w 5081154"/>
                <a:gd name="connsiteY51" fmla="*/ 4984000 h 5463886"/>
                <a:gd name="connsiteX52" fmla="*/ 3927763 w 5081154"/>
                <a:gd name="connsiteY52" fmla="*/ 4944341 h 5463886"/>
                <a:gd name="connsiteX53" fmla="*/ 3918238 w 5081154"/>
                <a:gd name="connsiteY53" fmla="*/ 4871605 h 5463886"/>
                <a:gd name="connsiteX54" fmla="*/ 3747135 w 5081154"/>
                <a:gd name="connsiteY54" fmla="*/ 4868661 h 5463886"/>
                <a:gd name="connsiteX55" fmla="*/ 3639415 w 5081154"/>
                <a:gd name="connsiteY55" fmla="*/ 4943475 h 5463886"/>
                <a:gd name="connsiteX56" fmla="*/ 3554556 w 5081154"/>
                <a:gd name="connsiteY56" fmla="*/ 4831946 h 5463886"/>
                <a:gd name="connsiteX57" fmla="*/ 3350548 w 5081154"/>
                <a:gd name="connsiteY57" fmla="*/ 4843203 h 5463886"/>
                <a:gd name="connsiteX58" fmla="*/ 3354358 w 5081154"/>
                <a:gd name="connsiteY58" fmla="*/ 4745182 h 5463886"/>
                <a:gd name="connsiteX59" fmla="*/ 3252181 w 5081154"/>
                <a:gd name="connsiteY59" fmla="*/ 4815840 h 5463886"/>
                <a:gd name="connsiteX60" fmla="*/ 3286298 w 5081154"/>
                <a:gd name="connsiteY60" fmla="*/ 4947285 h 5463886"/>
                <a:gd name="connsiteX61" fmla="*/ 3028430 w 5081154"/>
                <a:gd name="connsiteY61" fmla="*/ 4937239 h 5463886"/>
                <a:gd name="connsiteX62" fmla="*/ 2913091 w 5081154"/>
                <a:gd name="connsiteY62" fmla="*/ 4993005 h 5463886"/>
                <a:gd name="connsiteX63" fmla="*/ 2674273 w 5081154"/>
                <a:gd name="connsiteY63" fmla="*/ 4985212 h 5463886"/>
                <a:gd name="connsiteX64" fmla="*/ 2600325 w 5081154"/>
                <a:gd name="connsiteY64" fmla="*/ 5098126 h 5463886"/>
                <a:gd name="connsiteX65" fmla="*/ 2441863 w 5081154"/>
                <a:gd name="connsiteY65" fmla="*/ 5120986 h 5463886"/>
                <a:gd name="connsiteX66" fmla="*/ 2460740 w 5081154"/>
                <a:gd name="connsiteY66" fmla="*/ 5102974 h 5463886"/>
                <a:gd name="connsiteX67" fmla="*/ 2391987 w 5081154"/>
                <a:gd name="connsiteY67" fmla="*/ 5215544 h 5463886"/>
                <a:gd name="connsiteX68" fmla="*/ 2335010 w 5081154"/>
                <a:gd name="connsiteY68" fmla="*/ 5232514 h 5463886"/>
                <a:gd name="connsiteX69" fmla="*/ 2242358 w 5081154"/>
                <a:gd name="connsiteY69" fmla="*/ 5292090 h 5463886"/>
                <a:gd name="connsiteX70" fmla="*/ 2211185 w 5081154"/>
                <a:gd name="connsiteY70" fmla="*/ 5253469 h 5463886"/>
                <a:gd name="connsiteX71" fmla="*/ 2114030 w 5081154"/>
                <a:gd name="connsiteY71" fmla="*/ 5285854 h 5463886"/>
                <a:gd name="connsiteX72" fmla="*/ 1948641 w 5081154"/>
                <a:gd name="connsiteY72" fmla="*/ 5300749 h 5463886"/>
                <a:gd name="connsiteX73" fmla="*/ 1938770 w 5081154"/>
                <a:gd name="connsiteY73" fmla="*/ 5198224 h 5463886"/>
                <a:gd name="connsiteX74" fmla="*/ 1849235 w 5081154"/>
                <a:gd name="connsiteY74" fmla="*/ 5142979 h 5463886"/>
                <a:gd name="connsiteX75" fmla="*/ 1851313 w 5081154"/>
                <a:gd name="connsiteY75" fmla="*/ 5072842 h 5463886"/>
                <a:gd name="connsiteX76" fmla="*/ 1747404 w 5081154"/>
                <a:gd name="connsiteY76" fmla="*/ 5100378 h 5463886"/>
                <a:gd name="connsiteX77" fmla="*/ 1597255 w 5081154"/>
                <a:gd name="connsiteY77" fmla="*/ 4991966 h 5463886"/>
                <a:gd name="connsiteX78" fmla="*/ 1527463 w 5081154"/>
                <a:gd name="connsiteY78" fmla="*/ 5017077 h 5463886"/>
                <a:gd name="connsiteX79" fmla="*/ 1465118 w 5081154"/>
                <a:gd name="connsiteY79" fmla="*/ 5048250 h 5463886"/>
                <a:gd name="connsiteX80" fmla="*/ 1368829 w 5081154"/>
                <a:gd name="connsiteY80" fmla="*/ 5008418 h 5463886"/>
                <a:gd name="connsiteX81" fmla="*/ 1348220 w 5081154"/>
                <a:gd name="connsiteY81" fmla="*/ 5112499 h 5463886"/>
                <a:gd name="connsiteX82" fmla="*/ 1392381 w 5081154"/>
                <a:gd name="connsiteY82" fmla="*/ 5193723 h 5463886"/>
                <a:gd name="connsiteX83" fmla="*/ 1340427 w 5081154"/>
                <a:gd name="connsiteY83" fmla="*/ 5318414 h 5463886"/>
                <a:gd name="connsiteX84" fmla="*/ 1153390 w 5081154"/>
                <a:gd name="connsiteY84" fmla="*/ 5463886 h 5463886"/>
                <a:gd name="connsiteX85" fmla="*/ 1078056 w 5081154"/>
                <a:gd name="connsiteY85" fmla="*/ 5453496 h 5463886"/>
                <a:gd name="connsiteX86" fmla="*/ 1113905 w 5081154"/>
                <a:gd name="connsiteY86" fmla="*/ 5379199 h 5463886"/>
                <a:gd name="connsiteX87" fmla="*/ 1108710 w 5081154"/>
                <a:gd name="connsiteY87" fmla="*/ 5278755 h 5463886"/>
                <a:gd name="connsiteX88" fmla="*/ 997527 w 5081154"/>
                <a:gd name="connsiteY88" fmla="*/ 5339196 h 5463886"/>
                <a:gd name="connsiteX89" fmla="*/ 955963 w 5081154"/>
                <a:gd name="connsiteY89" fmla="*/ 5224896 h 5463886"/>
                <a:gd name="connsiteX90" fmla="*/ 997527 w 5081154"/>
                <a:gd name="connsiteY90" fmla="*/ 5152159 h 5463886"/>
                <a:gd name="connsiteX91" fmla="*/ 924790 w 5081154"/>
                <a:gd name="connsiteY91" fmla="*/ 5110596 h 5463886"/>
                <a:gd name="connsiteX92" fmla="*/ 862445 w 5081154"/>
                <a:gd name="connsiteY92" fmla="*/ 5058641 h 5463886"/>
                <a:gd name="connsiteX93" fmla="*/ 779318 w 5081154"/>
                <a:gd name="connsiteY93" fmla="*/ 5006686 h 5463886"/>
                <a:gd name="connsiteX94" fmla="*/ 675409 w 5081154"/>
                <a:gd name="connsiteY94" fmla="*/ 4892386 h 5463886"/>
                <a:gd name="connsiteX95" fmla="*/ 602672 w 5081154"/>
                <a:gd name="connsiteY95" fmla="*/ 5027468 h 5463886"/>
                <a:gd name="connsiteX96" fmla="*/ 415636 w 5081154"/>
                <a:gd name="connsiteY96" fmla="*/ 5027468 h 5463886"/>
                <a:gd name="connsiteX97" fmla="*/ 353290 w 5081154"/>
                <a:gd name="connsiteY97" fmla="*/ 4965123 h 5463886"/>
                <a:gd name="connsiteX98" fmla="*/ 488372 w 5081154"/>
                <a:gd name="connsiteY98" fmla="*/ 4892386 h 5463886"/>
                <a:gd name="connsiteX99" fmla="*/ 633845 w 5081154"/>
                <a:gd name="connsiteY99" fmla="*/ 4902777 h 5463886"/>
                <a:gd name="connsiteX100" fmla="*/ 748145 w 5081154"/>
                <a:gd name="connsiteY100" fmla="*/ 4798868 h 5463886"/>
                <a:gd name="connsiteX101" fmla="*/ 852054 w 5081154"/>
                <a:gd name="connsiteY101" fmla="*/ 4830041 h 5463886"/>
                <a:gd name="connsiteX102" fmla="*/ 955963 w 5081154"/>
                <a:gd name="connsiteY102" fmla="*/ 4788477 h 5463886"/>
                <a:gd name="connsiteX103" fmla="*/ 976745 w 5081154"/>
                <a:gd name="connsiteY103" fmla="*/ 4861214 h 5463886"/>
                <a:gd name="connsiteX104" fmla="*/ 1039090 w 5081154"/>
                <a:gd name="connsiteY104" fmla="*/ 4694959 h 5463886"/>
                <a:gd name="connsiteX105" fmla="*/ 966354 w 5081154"/>
                <a:gd name="connsiteY105" fmla="*/ 4622223 h 5463886"/>
                <a:gd name="connsiteX106" fmla="*/ 1039090 w 5081154"/>
                <a:gd name="connsiteY106" fmla="*/ 4539096 h 5463886"/>
                <a:gd name="connsiteX107" fmla="*/ 976745 w 5081154"/>
                <a:gd name="connsiteY107" fmla="*/ 4435186 h 5463886"/>
                <a:gd name="connsiteX108" fmla="*/ 997527 w 5081154"/>
                <a:gd name="connsiteY108" fmla="*/ 4341668 h 5463886"/>
                <a:gd name="connsiteX109" fmla="*/ 1028700 w 5081154"/>
                <a:gd name="connsiteY109" fmla="*/ 4102677 h 5463886"/>
                <a:gd name="connsiteX110" fmla="*/ 935181 w 5081154"/>
                <a:gd name="connsiteY110" fmla="*/ 3676650 h 5463886"/>
                <a:gd name="connsiteX111" fmla="*/ 987136 w 5081154"/>
                <a:gd name="connsiteY111" fmla="*/ 3531177 h 5463886"/>
                <a:gd name="connsiteX112" fmla="*/ 1080654 w 5081154"/>
                <a:gd name="connsiteY112" fmla="*/ 3479223 h 5463886"/>
                <a:gd name="connsiteX113" fmla="*/ 1101436 w 5081154"/>
                <a:gd name="connsiteY113" fmla="*/ 3520786 h 5463886"/>
                <a:gd name="connsiteX114" fmla="*/ 1246909 w 5081154"/>
                <a:gd name="connsiteY114" fmla="*/ 3406486 h 5463886"/>
                <a:gd name="connsiteX115" fmla="*/ 1288472 w 5081154"/>
                <a:gd name="connsiteY115" fmla="*/ 3240232 h 5463886"/>
                <a:gd name="connsiteX116" fmla="*/ 1236518 w 5081154"/>
                <a:gd name="connsiteY116" fmla="*/ 3125932 h 5463886"/>
                <a:gd name="connsiteX117" fmla="*/ 1340427 w 5081154"/>
                <a:gd name="connsiteY117" fmla="*/ 3157105 h 5463886"/>
                <a:gd name="connsiteX118" fmla="*/ 1444336 w 5081154"/>
                <a:gd name="connsiteY118" fmla="*/ 3157105 h 5463886"/>
                <a:gd name="connsiteX119" fmla="*/ 1465118 w 5081154"/>
                <a:gd name="connsiteY119" fmla="*/ 3136323 h 5463886"/>
                <a:gd name="connsiteX120" fmla="*/ 1413163 w 5081154"/>
                <a:gd name="connsiteY120" fmla="*/ 2990850 h 5463886"/>
                <a:gd name="connsiteX121" fmla="*/ 1454727 w 5081154"/>
                <a:gd name="connsiteY121" fmla="*/ 2793423 h 5463886"/>
                <a:gd name="connsiteX122" fmla="*/ 1371600 w 5081154"/>
                <a:gd name="connsiteY122" fmla="*/ 2575214 h 5463886"/>
                <a:gd name="connsiteX123" fmla="*/ 1267690 w 5081154"/>
                <a:gd name="connsiteY123" fmla="*/ 2564823 h 5463886"/>
                <a:gd name="connsiteX124" fmla="*/ 1205345 w 5081154"/>
                <a:gd name="connsiteY124" fmla="*/ 2450523 h 5463886"/>
                <a:gd name="connsiteX125" fmla="*/ 1278081 w 5081154"/>
                <a:gd name="connsiteY125" fmla="*/ 2346614 h 5463886"/>
                <a:gd name="connsiteX126" fmla="*/ 1132609 w 5081154"/>
                <a:gd name="connsiteY126" fmla="*/ 2211532 h 5463886"/>
                <a:gd name="connsiteX127" fmla="*/ 1132609 w 5081154"/>
                <a:gd name="connsiteY127" fmla="*/ 2086841 h 5463886"/>
                <a:gd name="connsiteX128" fmla="*/ 1132609 w 5081154"/>
                <a:gd name="connsiteY128" fmla="*/ 2086841 h 5463886"/>
                <a:gd name="connsiteX129" fmla="*/ 1163781 w 5081154"/>
                <a:gd name="connsiteY129" fmla="*/ 1962150 h 5463886"/>
                <a:gd name="connsiteX130" fmla="*/ 1132609 w 5081154"/>
                <a:gd name="connsiteY130" fmla="*/ 1879023 h 5463886"/>
                <a:gd name="connsiteX131" fmla="*/ 1132609 w 5081154"/>
                <a:gd name="connsiteY131" fmla="*/ 1785505 h 5463886"/>
                <a:gd name="connsiteX132" fmla="*/ 1070263 w 5081154"/>
                <a:gd name="connsiteY132" fmla="*/ 1754332 h 5463886"/>
                <a:gd name="connsiteX133" fmla="*/ 955963 w 5081154"/>
                <a:gd name="connsiteY133" fmla="*/ 1816677 h 5463886"/>
                <a:gd name="connsiteX134" fmla="*/ 914400 w 5081154"/>
                <a:gd name="connsiteY134" fmla="*/ 1650423 h 5463886"/>
                <a:gd name="connsiteX135" fmla="*/ 841663 w 5081154"/>
                <a:gd name="connsiteY135" fmla="*/ 1421823 h 5463886"/>
                <a:gd name="connsiteX136" fmla="*/ 654627 w 5081154"/>
                <a:gd name="connsiteY136" fmla="*/ 1328305 h 5463886"/>
                <a:gd name="connsiteX137" fmla="*/ 342900 w 5081154"/>
                <a:gd name="connsiteY137" fmla="*/ 1307523 h 5463886"/>
                <a:gd name="connsiteX138" fmla="*/ 394854 w 5081154"/>
                <a:gd name="connsiteY138" fmla="*/ 1473777 h 5463886"/>
                <a:gd name="connsiteX139" fmla="*/ 270163 w 5081154"/>
                <a:gd name="connsiteY139" fmla="*/ 1546514 h 5463886"/>
                <a:gd name="connsiteX140" fmla="*/ 51954 w 5081154"/>
                <a:gd name="connsiteY140" fmla="*/ 1619250 h 5463886"/>
                <a:gd name="connsiteX141" fmla="*/ 114300 w 5081154"/>
                <a:gd name="connsiteY141" fmla="*/ 1359477 h 5463886"/>
                <a:gd name="connsiteX142" fmla="*/ 10390 w 5081154"/>
                <a:gd name="connsiteY142" fmla="*/ 1099705 h 5463886"/>
                <a:gd name="connsiteX143" fmla="*/ 0 w 5081154"/>
                <a:gd name="connsiteY143" fmla="*/ 798368 h 5463886"/>
                <a:gd name="connsiteX144" fmla="*/ 270163 w 5081154"/>
                <a:gd name="connsiteY144" fmla="*/ 673677 h 5463886"/>
                <a:gd name="connsiteX145" fmla="*/ 571500 w 5081154"/>
                <a:gd name="connsiteY145" fmla="*/ 746414 h 5463886"/>
                <a:gd name="connsiteX146" fmla="*/ 571500 w 5081154"/>
                <a:gd name="connsiteY146" fmla="*/ 538596 h 5463886"/>
                <a:gd name="connsiteX147" fmla="*/ 852054 w 5081154"/>
                <a:gd name="connsiteY147" fmla="*/ 226868 h 5463886"/>
                <a:gd name="connsiteX148" fmla="*/ 1111827 w 5081154"/>
                <a:gd name="connsiteY148" fmla="*/ 112568 h 5463886"/>
                <a:gd name="connsiteX149" fmla="*/ 1211060 w 5081154"/>
                <a:gd name="connsiteY149" fmla="*/ 0 h 5463886"/>
                <a:gd name="connsiteX150" fmla="*/ 1289165 w 5081154"/>
                <a:gd name="connsiteY150" fmla="*/ 31864 h 5463886"/>
                <a:gd name="connsiteX151" fmla="*/ 1325360 w 5081154"/>
                <a:gd name="connsiteY151" fmla="*/ 79489 h 5463886"/>
                <a:gd name="connsiteX152" fmla="*/ 1432040 w 5081154"/>
                <a:gd name="connsiteY152" fmla="*/ 129019 h 5463886"/>
                <a:gd name="connsiteX153" fmla="*/ 1492480 w 5081154"/>
                <a:gd name="connsiteY153" fmla="*/ 233796 h 5463886"/>
                <a:gd name="connsiteX154" fmla="*/ 1489190 w 5081154"/>
                <a:gd name="connsiteY154" fmla="*/ 285229 h 5463886"/>
                <a:gd name="connsiteX155" fmla="*/ 1694930 w 5081154"/>
                <a:gd name="connsiteY155" fmla="*/ 393814 h 5463886"/>
                <a:gd name="connsiteX156" fmla="*/ 1694930 w 5081154"/>
                <a:gd name="connsiteY156" fmla="*/ 523354 h 5463886"/>
                <a:gd name="connsiteX157" fmla="*/ 1710516 w 5081154"/>
                <a:gd name="connsiteY157" fmla="*/ 585874 h 5463886"/>
                <a:gd name="connsiteX158" fmla="*/ 1769225 w 5081154"/>
                <a:gd name="connsiteY158" fmla="*/ 576694 h 5463886"/>
                <a:gd name="connsiteX159" fmla="*/ 1803515 w 5081154"/>
                <a:gd name="connsiteY159" fmla="*/ 618604 h 5463886"/>
                <a:gd name="connsiteX160" fmla="*/ 1830185 w 5081154"/>
                <a:gd name="connsiteY160" fmla="*/ 559549 h 5463886"/>
                <a:gd name="connsiteX161" fmla="*/ 1921625 w 5081154"/>
                <a:gd name="connsiteY161" fmla="*/ 570979 h 5463886"/>
                <a:gd name="connsiteX162" fmla="*/ 1948295 w 5081154"/>
                <a:gd name="connsiteY162" fmla="*/ 511924 h 5463886"/>
                <a:gd name="connsiteX163" fmla="*/ 1870190 w 5081154"/>
                <a:gd name="connsiteY163" fmla="*/ 470014 h 5463886"/>
                <a:gd name="connsiteX164" fmla="*/ 1820660 w 5081154"/>
                <a:gd name="connsiteY164" fmla="*/ 388099 h 5463886"/>
                <a:gd name="connsiteX165" fmla="*/ 1836593 w 5081154"/>
                <a:gd name="connsiteY165" fmla="*/ 347749 h 5463886"/>
                <a:gd name="connsiteX166" fmla="*/ 1976870 w 5081154"/>
                <a:gd name="connsiteY166" fmla="*/ 315709 h 5463886"/>
                <a:gd name="connsiteX167" fmla="*/ 2009255 w 5081154"/>
                <a:gd name="connsiteY167" fmla="*/ 344284 h 5463886"/>
                <a:gd name="connsiteX168" fmla="*/ 2070215 w 5081154"/>
                <a:gd name="connsiteY168" fmla="*/ 344284 h 5463886"/>
                <a:gd name="connsiteX169" fmla="*/ 2098790 w 5081154"/>
                <a:gd name="connsiteY169" fmla="*/ 382384 h 5463886"/>
                <a:gd name="connsiteX170" fmla="*/ 2138795 w 5081154"/>
                <a:gd name="connsiteY170" fmla="*/ 361429 h 5463886"/>
                <a:gd name="connsiteX171" fmla="*/ 2176895 w 5081154"/>
                <a:gd name="connsiteY171" fmla="*/ 384289 h 5463886"/>
                <a:gd name="connsiteX172" fmla="*/ 2235950 w 5081154"/>
                <a:gd name="connsiteY172" fmla="*/ 386194 h 5463886"/>
                <a:gd name="connsiteX173" fmla="*/ 2272145 w 5081154"/>
                <a:gd name="connsiteY173" fmla="*/ 441439 h 5463886"/>
                <a:gd name="connsiteX174" fmla="*/ 2278380 w 5081154"/>
                <a:gd name="connsiteY174" fmla="*/ 529936 h 5463886"/>
                <a:gd name="connsiteX175" fmla="*/ 2321675 w 5081154"/>
                <a:gd name="connsiteY175" fmla="*/ 500494 h 5463886"/>
                <a:gd name="connsiteX176" fmla="*/ 2371205 w 5081154"/>
                <a:gd name="connsiteY176" fmla="*/ 523354 h 5463886"/>
                <a:gd name="connsiteX177" fmla="*/ 2401685 w 5081154"/>
                <a:gd name="connsiteY177" fmla="*/ 403339 h 5463886"/>
                <a:gd name="connsiteX178" fmla="*/ 2375015 w 5081154"/>
                <a:gd name="connsiteY178" fmla="*/ 235699 h 5463886"/>
                <a:gd name="connsiteX179" fmla="*/ 2392160 w 5081154"/>
                <a:gd name="connsiteY179" fmla="*/ 176644 h 5463886"/>
                <a:gd name="connsiteX180" fmla="*/ 2543001 w 5081154"/>
                <a:gd name="connsiteY180" fmla="*/ 128501 h 5463886"/>
                <a:gd name="connsiteX181" fmla="*/ 2580755 w 5081154"/>
                <a:gd name="connsiteY181" fmla="*/ 163309 h 5463886"/>
                <a:gd name="connsiteX182" fmla="*/ 2573135 w 5081154"/>
                <a:gd name="connsiteY182" fmla="*/ 266179 h 5463886"/>
                <a:gd name="connsiteX183" fmla="*/ 2628380 w 5081154"/>
                <a:gd name="connsiteY183" fmla="*/ 292849 h 5463886"/>
                <a:gd name="connsiteX184" fmla="*/ 2667519 w 5081154"/>
                <a:gd name="connsiteY184" fmla="*/ 355369 h 5463886"/>
                <a:gd name="connsiteX185" fmla="*/ 2662670 w 5081154"/>
                <a:gd name="connsiteY185" fmla="*/ 353809 h 5463886"/>
                <a:gd name="connsiteX186" fmla="*/ 2943398 w 5081154"/>
                <a:gd name="connsiteY186" fmla="*/ 307051 h 5463886"/>
                <a:gd name="connsiteX187" fmla="*/ 2978900 w 5081154"/>
                <a:gd name="connsiteY187" fmla="*/ 344284 h 5463886"/>
                <a:gd name="connsiteX188" fmla="*/ 3076055 w 5081154"/>
                <a:gd name="connsiteY188" fmla="*/ 290944 h 5463886"/>
                <a:gd name="connsiteX189" fmla="*/ 3125585 w 5081154"/>
                <a:gd name="connsiteY189" fmla="*/ 351904 h 5463886"/>
                <a:gd name="connsiteX190" fmla="*/ 3125585 w 5081154"/>
                <a:gd name="connsiteY190" fmla="*/ 416674 h 5463886"/>
                <a:gd name="connsiteX191" fmla="*/ 3265170 w 5081154"/>
                <a:gd name="connsiteY191" fmla="*/ 480233 h 5463886"/>
                <a:gd name="connsiteX192" fmla="*/ 3287510 w 5081154"/>
                <a:gd name="connsiteY192" fmla="*/ 538594 h 5463886"/>
                <a:gd name="connsiteX193" fmla="*/ 3247678 w 5081154"/>
                <a:gd name="connsiteY193" fmla="*/ 571500 h 5463886"/>
                <a:gd name="connsiteX194" fmla="*/ 3358861 w 5081154"/>
                <a:gd name="connsiteY194" fmla="*/ 710219 h 5463886"/>
                <a:gd name="connsiteX195" fmla="*/ 3359900 w 5081154"/>
                <a:gd name="connsiteY195" fmla="*/ 828154 h 5463886"/>
                <a:gd name="connsiteX196" fmla="*/ 3411335 w 5081154"/>
                <a:gd name="connsiteY196" fmla="*/ 860539 h 5463886"/>
                <a:gd name="connsiteX197" fmla="*/ 3436446 w 5081154"/>
                <a:gd name="connsiteY197" fmla="*/ 919422 h 5463886"/>
                <a:gd name="connsiteX198" fmla="*/ 3647209 w 5081154"/>
                <a:gd name="connsiteY198" fmla="*/ 1037359 h 5463886"/>
                <a:gd name="connsiteX199" fmla="*/ 3643745 w 5081154"/>
                <a:gd name="connsiteY199" fmla="*/ 1098664 h 5463886"/>
                <a:gd name="connsiteX200" fmla="*/ 3706783 w 5081154"/>
                <a:gd name="connsiteY200" fmla="*/ 1141095 h 5463886"/>
                <a:gd name="connsiteX0" fmla="*/ 3706783 w 5081154"/>
                <a:gd name="connsiteY0" fmla="*/ 1141095 h 5453496"/>
                <a:gd name="connsiteX1" fmla="*/ 3647209 w 5081154"/>
                <a:gd name="connsiteY1" fmla="*/ 1276350 h 5453496"/>
                <a:gd name="connsiteX2" fmla="*/ 3633874 w 5081154"/>
                <a:gd name="connsiteY2" fmla="*/ 1352723 h 5453496"/>
                <a:gd name="connsiteX3" fmla="*/ 3566852 w 5081154"/>
                <a:gd name="connsiteY3" fmla="*/ 1411605 h 5453496"/>
                <a:gd name="connsiteX4" fmla="*/ 3595254 w 5081154"/>
                <a:gd name="connsiteY4" fmla="*/ 1494559 h 5453496"/>
                <a:gd name="connsiteX5" fmla="*/ 3678381 w 5081154"/>
                <a:gd name="connsiteY5" fmla="*/ 1525732 h 5453496"/>
                <a:gd name="connsiteX6" fmla="*/ 3688772 w 5081154"/>
                <a:gd name="connsiteY6" fmla="*/ 1640032 h 5453496"/>
                <a:gd name="connsiteX7" fmla="*/ 3733107 w 5081154"/>
                <a:gd name="connsiteY7" fmla="*/ 1658043 h 5453496"/>
                <a:gd name="connsiteX8" fmla="*/ 3758911 w 5081154"/>
                <a:gd name="connsiteY8" fmla="*/ 1778751 h 5453496"/>
                <a:gd name="connsiteX9" fmla="*/ 3791642 w 5081154"/>
                <a:gd name="connsiteY9" fmla="*/ 1787236 h 5453496"/>
                <a:gd name="connsiteX10" fmla="*/ 3824720 w 5081154"/>
                <a:gd name="connsiteY10" fmla="*/ 1945178 h 5453496"/>
                <a:gd name="connsiteX11" fmla="*/ 3901959 w 5081154"/>
                <a:gd name="connsiteY11" fmla="*/ 1990379 h 5453496"/>
                <a:gd name="connsiteX12" fmla="*/ 3958936 w 5081154"/>
                <a:gd name="connsiteY12" fmla="*/ 2076450 h 5453496"/>
                <a:gd name="connsiteX13" fmla="*/ 4171257 w 5081154"/>
                <a:gd name="connsiteY13" fmla="*/ 2119053 h 5453496"/>
                <a:gd name="connsiteX14" fmla="*/ 4209530 w 5081154"/>
                <a:gd name="connsiteY14" fmla="*/ 2159749 h 5453496"/>
                <a:gd name="connsiteX15" fmla="*/ 4219055 w 5081154"/>
                <a:gd name="connsiteY15" fmla="*/ 2220709 h 5453496"/>
                <a:gd name="connsiteX16" fmla="*/ 4404013 w 5081154"/>
                <a:gd name="connsiteY16" fmla="*/ 2470266 h 5453496"/>
                <a:gd name="connsiteX17" fmla="*/ 4447309 w 5081154"/>
                <a:gd name="connsiteY17" fmla="*/ 2429741 h 5453496"/>
                <a:gd name="connsiteX18" fmla="*/ 4603172 w 5081154"/>
                <a:gd name="connsiteY18" fmla="*/ 2575214 h 5453496"/>
                <a:gd name="connsiteX19" fmla="*/ 4603172 w 5081154"/>
                <a:gd name="connsiteY19" fmla="*/ 2658341 h 5453496"/>
                <a:gd name="connsiteX20" fmla="*/ 4711584 w 5081154"/>
                <a:gd name="connsiteY20" fmla="*/ 2760345 h 5453496"/>
                <a:gd name="connsiteX21" fmla="*/ 4777220 w 5081154"/>
                <a:gd name="connsiteY21" fmla="*/ 2723629 h 5453496"/>
                <a:gd name="connsiteX22" fmla="*/ 4831772 w 5081154"/>
                <a:gd name="connsiteY22" fmla="*/ 2741468 h 5453496"/>
                <a:gd name="connsiteX23" fmla="*/ 4897755 w 5081154"/>
                <a:gd name="connsiteY23" fmla="*/ 2862522 h 5453496"/>
                <a:gd name="connsiteX24" fmla="*/ 4966854 w 5081154"/>
                <a:gd name="connsiteY24" fmla="*/ 2868237 h 5453496"/>
                <a:gd name="connsiteX25" fmla="*/ 5062277 w 5081154"/>
                <a:gd name="connsiteY25" fmla="*/ 3052156 h 5453496"/>
                <a:gd name="connsiteX26" fmla="*/ 5034395 w 5081154"/>
                <a:gd name="connsiteY26" fmla="*/ 3144634 h 5453496"/>
                <a:gd name="connsiteX27" fmla="*/ 5081154 w 5081154"/>
                <a:gd name="connsiteY27" fmla="*/ 3167496 h 5453496"/>
                <a:gd name="connsiteX28" fmla="*/ 5043920 w 5081154"/>
                <a:gd name="connsiteY28" fmla="*/ 3209404 h 5453496"/>
                <a:gd name="connsiteX29" fmla="*/ 5060372 w 5081154"/>
                <a:gd name="connsiteY29" fmla="*/ 3261014 h 5453496"/>
                <a:gd name="connsiteX30" fmla="*/ 5056562 w 5081154"/>
                <a:gd name="connsiteY30" fmla="*/ 3310024 h 5453496"/>
                <a:gd name="connsiteX31" fmla="*/ 4954731 w 5081154"/>
                <a:gd name="connsiteY31" fmla="*/ 3466061 h 5453496"/>
                <a:gd name="connsiteX32" fmla="*/ 4748645 w 5081154"/>
                <a:gd name="connsiteY32" fmla="*/ 3354532 h 5453496"/>
                <a:gd name="connsiteX33" fmla="*/ 4665518 w 5081154"/>
                <a:gd name="connsiteY33" fmla="*/ 3406486 h 5453496"/>
                <a:gd name="connsiteX34" fmla="*/ 4623954 w 5081154"/>
                <a:gd name="connsiteY34" fmla="*/ 3678209 h 5453496"/>
                <a:gd name="connsiteX35" fmla="*/ 4470861 w 5081154"/>
                <a:gd name="connsiteY35" fmla="*/ 3823855 h 5453496"/>
                <a:gd name="connsiteX36" fmla="*/ 4226155 w 5081154"/>
                <a:gd name="connsiteY36" fmla="*/ 3898669 h 5453496"/>
                <a:gd name="connsiteX37" fmla="*/ 4137313 w 5081154"/>
                <a:gd name="connsiteY37" fmla="*/ 3964825 h 5453496"/>
                <a:gd name="connsiteX38" fmla="*/ 4052281 w 5081154"/>
                <a:gd name="connsiteY38" fmla="*/ 3984567 h 5453496"/>
                <a:gd name="connsiteX39" fmla="*/ 3954260 w 5081154"/>
                <a:gd name="connsiteY39" fmla="*/ 4081894 h 5453496"/>
                <a:gd name="connsiteX40" fmla="*/ 3903864 w 5081154"/>
                <a:gd name="connsiteY40" fmla="*/ 4169179 h 5453496"/>
                <a:gd name="connsiteX41" fmla="*/ 4042063 w 5081154"/>
                <a:gd name="connsiteY41" fmla="*/ 4383232 h 5453496"/>
                <a:gd name="connsiteX42" fmla="*/ 4083800 w 5081154"/>
                <a:gd name="connsiteY42" fmla="*/ 4403839 h 5453496"/>
                <a:gd name="connsiteX43" fmla="*/ 4167793 w 5081154"/>
                <a:gd name="connsiteY43" fmla="*/ 4559877 h 5453496"/>
                <a:gd name="connsiteX44" fmla="*/ 4083627 w 5081154"/>
                <a:gd name="connsiteY44" fmla="*/ 4736523 h 5453496"/>
                <a:gd name="connsiteX45" fmla="*/ 4076007 w 5081154"/>
                <a:gd name="connsiteY45" fmla="*/ 4806315 h 5453496"/>
                <a:gd name="connsiteX46" fmla="*/ 4163810 w 5081154"/>
                <a:gd name="connsiteY46" fmla="*/ 4792459 h 5453496"/>
                <a:gd name="connsiteX47" fmla="*/ 4229965 w 5081154"/>
                <a:gd name="connsiteY47" fmla="*/ 4811164 h 5453496"/>
                <a:gd name="connsiteX48" fmla="*/ 4264082 w 5081154"/>
                <a:gd name="connsiteY48" fmla="*/ 4915246 h 5453496"/>
                <a:gd name="connsiteX49" fmla="*/ 4161732 w 5081154"/>
                <a:gd name="connsiteY49" fmla="*/ 5220220 h 5453496"/>
                <a:gd name="connsiteX50" fmla="*/ 3933305 w 5081154"/>
                <a:gd name="connsiteY50" fmla="*/ 5033010 h 5453496"/>
                <a:gd name="connsiteX51" fmla="*/ 3973830 w 5081154"/>
                <a:gd name="connsiteY51" fmla="*/ 4984000 h 5453496"/>
                <a:gd name="connsiteX52" fmla="*/ 3927763 w 5081154"/>
                <a:gd name="connsiteY52" fmla="*/ 4944341 h 5453496"/>
                <a:gd name="connsiteX53" fmla="*/ 3918238 w 5081154"/>
                <a:gd name="connsiteY53" fmla="*/ 4871605 h 5453496"/>
                <a:gd name="connsiteX54" fmla="*/ 3747135 w 5081154"/>
                <a:gd name="connsiteY54" fmla="*/ 4868661 h 5453496"/>
                <a:gd name="connsiteX55" fmla="*/ 3639415 w 5081154"/>
                <a:gd name="connsiteY55" fmla="*/ 4943475 h 5453496"/>
                <a:gd name="connsiteX56" fmla="*/ 3554556 w 5081154"/>
                <a:gd name="connsiteY56" fmla="*/ 4831946 h 5453496"/>
                <a:gd name="connsiteX57" fmla="*/ 3350548 w 5081154"/>
                <a:gd name="connsiteY57" fmla="*/ 4843203 h 5453496"/>
                <a:gd name="connsiteX58" fmla="*/ 3354358 w 5081154"/>
                <a:gd name="connsiteY58" fmla="*/ 4745182 h 5453496"/>
                <a:gd name="connsiteX59" fmla="*/ 3252181 w 5081154"/>
                <a:gd name="connsiteY59" fmla="*/ 4815840 h 5453496"/>
                <a:gd name="connsiteX60" fmla="*/ 3286298 w 5081154"/>
                <a:gd name="connsiteY60" fmla="*/ 4947285 h 5453496"/>
                <a:gd name="connsiteX61" fmla="*/ 3028430 w 5081154"/>
                <a:gd name="connsiteY61" fmla="*/ 4937239 h 5453496"/>
                <a:gd name="connsiteX62" fmla="*/ 2913091 w 5081154"/>
                <a:gd name="connsiteY62" fmla="*/ 4993005 h 5453496"/>
                <a:gd name="connsiteX63" fmla="*/ 2674273 w 5081154"/>
                <a:gd name="connsiteY63" fmla="*/ 4985212 h 5453496"/>
                <a:gd name="connsiteX64" fmla="*/ 2600325 w 5081154"/>
                <a:gd name="connsiteY64" fmla="*/ 5098126 h 5453496"/>
                <a:gd name="connsiteX65" fmla="*/ 2441863 w 5081154"/>
                <a:gd name="connsiteY65" fmla="*/ 5120986 h 5453496"/>
                <a:gd name="connsiteX66" fmla="*/ 2460740 w 5081154"/>
                <a:gd name="connsiteY66" fmla="*/ 5102974 h 5453496"/>
                <a:gd name="connsiteX67" fmla="*/ 2391987 w 5081154"/>
                <a:gd name="connsiteY67" fmla="*/ 5215544 h 5453496"/>
                <a:gd name="connsiteX68" fmla="*/ 2335010 w 5081154"/>
                <a:gd name="connsiteY68" fmla="*/ 5232514 h 5453496"/>
                <a:gd name="connsiteX69" fmla="*/ 2242358 w 5081154"/>
                <a:gd name="connsiteY69" fmla="*/ 5292090 h 5453496"/>
                <a:gd name="connsiteX70" fmla="*/ 2211185 w 5081154"/>
                <a:gd name="connsiteY70" fmla="*/ 5253469 h 5453496"/>
                <a:gd name="connsiteX71" fmla="*/ 2114030 w 5081154"/>
                <a:gd name="connsiteY71" fmla="*/ 5285854 h 5453496"/>
                <a:gd name="connsiteX72" fmla="*/ 1948641 w 5081154"/>
                <a:gd name="connsiteY72" fmla="*/ 5300749 h 5453496"/>
                <a:gd name="connsiteX73" fmla="*/ 1938770 w 5081154"/>
                <a:gd name="connsiteY73" fmla="*/ 5198224 h 5453496"/>
                <a:gd name="connsiteX74" fmla="*/ 1849235 w 5081154"/>
                <a:gd name="connsiteY74" fmla="*/ 5142979 h 5453496"/>
                <a:gd name="connsiteX75" fmla="*/ 1851313 w 5081154"/>
                <a:gd name="connsiteY75" fmla="*/ 5072842 h 5453496"/>
                <a:gd name="connsiteX76" fmla="*/ 1747404 w 5081154"/>
                <a:gd name="connsiteY76" fmla="*/ 5100378 h 5453496"/>
                <a:gd name="connsiteX77" fmla="*/ 1597255 w 5081154"/>
                <a:gd name="connsiteY77" fmla="*/ 4991966 h 5453496"/>
                <a:gd name="connsiteX78" fmla="*/ 1527463 w 5081154"/>
                <a:gd name="connsiteY78" fmla="*/ 5017077 h 5453496"/>
                <a:gd name="connsiteX79" fmla="*/ 1465118 w 5081154"/>
                <a:gd name="connsiteY79" fmla="*/ 5048250 h 5453496"/>
                <a:gd name="connsiteX80" fmla="*/ 1368829 w 5081154"/>
                <a:gd name="connsiteY80" fmla="*/ 5008418 h 5453496"/>
                <a:gd name="connsiteX81" fmla="*/ 1348220 w 5081154"/>
                <a:gd name="connsiteY81" fmla="*/ 5112499 h 5453496"/>
                <a:gd name="connsiteX82" fmla="*/ 1392381 w 5081154"/>
                <a:gd name="connsiteY82" fmla="*/ 5193723 h 5453496"/>
                <a:gd name="connsiteX83" fmla="*/ 1340427 w 5081154"/>
                <a:gd name="connsiteY83" fmla="*/ 5318414 h 5453496"/>
                <a:gd name="connsiteX84" fmla="*/ 1153390 w 5081154"/>
                <a:gd name="connsiteY84" fmla="*/ 5446741 h 5453496"/>
                <a:gd name="connsiteX85" fmla="*/ 1078056 w 5081154"/>
                <a:gd name="connsiteY85" fmla="*/ 5453496 h 5453496"/>
                <a:gd name="connsiteX86" fmla="*/ 1113905 w 5081154"/>
                <a:gd name="connsiteY86" fmla="*/ 5379199 h 5453496"/>
                <a:gd name="connsiteX87" fmla="*/ 1108710 w 5081154"/>
                <a:gd name="connsiteY87" fmla="*/ 5278755 h 5453496"/>
                <a:gd name="connsiteX88" fmla="*/ 997527 w 5081154"/>
                <a:gd name="connsiteY88" fmla="*/ 5339196 h 5453496"/>
                <a:gd name="connsiteX89" fmla="*/ 955963 w 5081154"/>
                <a:gd name="connsiteY89" fmla="*/ 5224896 h 5453496"/>
                <a:gd name="connsiteX90" fmla="*/ 997527 w 5081154"/>
                <a:gd name="connsiteY90" fmla="*/ 5152159 h 5453496"/>
                <a:gd name="connsiteX91" fmla="*/ 924790 w 5081154"/>
                <a:gd name="connsiteY91" fmla="*/ 5110596 h 5453496"/>
                <a:gd name="connsiteX92" fmla="*/ 862445 w 5081154"/>
                <a:gd name="connsiteY92" fmla="*/ 5058641 h 5453496"/>
                <a:gd name="connsiteX93" fmla="*/ 779318 w 5081154"/>
                <a:gd name="connsiteY93" fmla="*/ 5006686 h 5453496"/>
                <a:gd name="connsiteX94" fmla="*/ 675409 w 5081154"/>
                <a:gd name="connsiteY94" fmla="*/ 4892386 h 5453496"/>
                <a:gd name="connsiteX95" fmla="*/ 602672 w 5081154"/>
                <a:gd name="connsiteY95" fmla="*/ 5027468 h 5453496"/>
                <a:gd name="connsiteX96" fmla="*/ 415636 w 5081154"/>
                <a:gd name="connsiteY96" fmla="*/ 5027468 h 5453496"/>
                <a:gd name="connsiteX97" fmla="*/ 353290 w 5081154"/>
                <a:gd name="connsiteY97" fmla="*/ 4965123 h 5453496"/>
                <a:gd name="connsiteX98" fmla="*/ 488372 w 5081154"/>
                <a:gd name="connsiteY98" fmla="*/ 4892386 h 5453496"/>
                <a:gd name="connsiteX99" fmla="*/ 633845 w 5081154"/>
                <a:gd name="connsiteY99" fmla="*/ 4902777 h 5453496"/>
                <a:gd name="connsiteX100" fmla="*/ 748145 w 5081154"/>
                <a:gd name="connsiteY100" fmla="*/ 4798868 h 5453496"/>
                <a:gd name="connsiteX101" fmla="*/ 852054 w 5081154"/>
                <a:gd name="connsiteY101" fmla="*/ 4830041 h 5453496"/>
                <a:gd name="connsiteX102" fmla="*/ 955963 w 5081154"/>
                <a:gd name="connsiteY102" fmla="*/ 4788477 h 5453496"/>
                <a:gd name="connsiteX103" fmla="*/ 976745 w 5081154"/>
                <a:gd name="connsiteY103" fmla="*/ 4861214 h 5453496"/>
                <a:gd name="connsiteX104" fmla="*/ 1039090 w 5081154"/>
                <a:gd name="connsiteY104" fmla="*/ 4694959 h 5453496"/>
                <a:gd name="connsiteX105" fmla="*/ 966354 w 5081154"/>
                <a:gd name="connsiteY105" fmla="*/ 4622223 h 5453496"/>
                <a:gd name="connsiteX106" fmla="*/ 1039090 w 5081154"/>
                <a:gd name="connsiteY106" fmla="*/ 4539096 h 5453496"/>
                <a:gd name="connsiteX107" fmla="*/ 976745 w 5081154"/>
                <a:gd name="connsiteY107" fmla="*/ 4435186 h 5453496"/>
                <a:gd name="connsiteX108" fmla="*/ 997527 w 5081154"/>
                <a:gd name="connsiteY108" fmla="*/ 4341668 h 5453496"/>
                <a:gd name="connsiteX109" fmla="*/ 1028700 w 5081154"/>
                <a:gd name="connsiteY109" fmla="*/ 4102677 h 5453496"/>
                <a:gd name="connsiteX110" fmla="*/ 935181 w 5081154"/>
                <a:gd name="connsiteY110" fmla="*/ 3676650 h 5453496"/>
                <a:gd name="connsiteX111" fmla="*/ 987136 w 5081154"/>
                <a:gd name="connsiteY111" fmla="*/ 3531177 h 5453496"/>
                <a:gd name="connsiteX112" fmla="*/ 1080654 w 5081154"/>
                <a:gd name="connsiteY112" fmla="*/ 3479223 h 5453496"/>
                <a:gd name="connsiteX113" fmla="*/ 1101436 w 5081154"/>
                <a:gd name="connsiteY113" fmla="*/ 3520786 h 5453496"/>
                <a:gd name="connsiteX114" fmla="*/ 1246909 w 5081154"/>
                <a:gd name="connsiteY114" fmla="*/ 3406486 h 5453496"/>
                <a:gd name="connsiteX115" fmla="*/ 1288472 w 5081154"/>
                <a:gd name="connsiteY115" fmla="*/ 3240232 h 5453496"/>
                <a:gd name="connsiteX116" fmla="*/ 1236518 w 5081154"/>
                <a:gd name="connsiteY116" fmla="*/ 3125932 h 5453496"/>
                <a:gd name="connsiteX117" fmla="*/ 1340427 w 5081154"/>
                <a:gd name="connsiteY117" fmla="*/ 3157105 h 5453496"/>
                <a:gd name="connsiteX118" fmla="*/ 1444336 w 5081154"/>
                <a:gd name="connsiteY118" fmla="*/ 3157105 h 5453496"/>
                <a:gd name="connsiteX119" fmla="*/ 1465118 w 5081154"/>
                <a:gd name="connsiteY119" fmla="*/ 3136323 h 5453496"/>
                <a:gd name="connsiteX120" fmla="*/ 1413163 w 5081154"/>
                <a:gd name="connsiteY120" fmla="*/ 2990850 h 5453496"/>
                <a:gd name="connsiteX121" fmla="*/ 1454727 w 5081154"/>
                <a:gd name="connsiteY121" fmla="*/ 2793423 h 5453496"/>
                <a:gd name="connsiteX122" fmla="*/ 1371600 w 5081154"/>
                <a:gd name="connsiteY122" fmla="*/ 2575214 h 5453496"/>
                <a:gd name="connsiteX123" fmla="*/ 1267690 w 5081154"/>
                <a:gd name="connsiteY123" fmla="*/ 2564823 h 5453496"/>
                <a:gd name="connsiteX124" fmla="*/ 1205345 w 5081154"/>
                <a:gd name="connsiteY124" fmla="*/ 2450523 h 5453496"/>
                <a:gd name="connsiteX125" fmla="*/ 1278081 w 5081154"/>
                <a:gd name="connsiteY125" fmla="*/ 2346614 h 5453496"/>
                <a:gd name="connsiteX126" fmla="*/ 1132609 w 5081154"/>
                <a:gd name="connsiteY126" fmla="*/ 2211532 h 5453496"/>
                <a:gd name="connsiteX127" fmla="*/ 1132609 w 5081154"/>
                <a:gd name="connsiteY127" fmla="*/ 2086841 h 5453496"/>
                <a:gd name="connsiteX128" fmla="*/ 1132609 w 5081154"/>
                <a:gd name="connsiteY128" fmla="*/ 2086841 h 5453496"/>
                <a:gd name="connsiteX129" fmla="*/ 1163781 w 5081154"/>
                <a:gd name="connsiteY129" fmla="*/ 1962150 h 5453496"/>
                <a:gd name="connsiteX130" fmla="*/ 1132609 w 5081154"/>
                <a:gd name="connsiteY130" fmla="*/ 1879023 h 5453496"/>
                <a:gd name="connsiteX131" fmla="*/ 1132609 w 5081154"/>
                <a:gd name="connsiteY131" fmla="*/ 1785505 h 5453496"/>
                <a:gd name="connsiteX132" fmla="*/ 1070263 w 5081154"/>
                <a:gd name="connsiteY132" fmla="*/ 1754332 h 5453496"/>
                <a:gd name="connsiteX133" fmla="*/ 955963 w 5081154"/>
                <a:gd name="connsiteY133" fmla="*/ 1816677 h 5453496"/>
                <a:gd name="connsiteX134" fmla="*/ 914400 w 5081154"/>
                <a:gd name="connsiteY134" fmla="*/ 1650423 h 5453496"/>
                <a:gd name="connsiteX135" fmla="*/ 841663 w 5081154"/>
                <a:gd name="connsiteY135" fmla="*/ 1421823 h 5453496"/>
                <a:gd name="connsiteX136" fmla="*/ 654627 w 5081154"/>
                <a:gd name="connsiteY136" fmla="*/ 1328305 h 5453496"/>
                <a:gd name="connsiteX137" fmla="*/ 342900 w 5081154"/>
                <a:gd name="connsiteY137" fmla="*/ 1307523 h 5453496"/>
                <a:gd name="connsiteX138" fmla="*/ 394854 w 5081154"/>
                <a:gd name="connsiteY138" fmla="*/ 1473777 h 5453496"/>
                <a:gd name="connsiteX139" fmla="*/ 270163 w 5081154"/>
                <a:gd name="connsiteY139" fmla="*/ 1546514 h 5453496"/>
                <a:gd name="connsiteX140" fmla="*/ 51954 w 5081154"/>
                <a:gd name="connsiteY140" fmla="*/ 1619250 h 5453496"/>
                <a:gd name="connsiteX141" fmla="*/ 114300 w 5081154"/>
                <a:gd name="connsiteY141" fmla="*/ 1359477 h 5453496"/>
                <a:gd name="connsiteX142" fmla="*/ 10390 w 5081154"/>
                <a:gd name="connsiteY142" fmla="*/ 1099705 h 5453496"/>
                <a:gd name="connsiteX143" fmla="*/ 0 w 5081154"/>
                <a:gd name="connsiteY143" fmla="*/ 798368 h 5453496"/>
                <a:gd name="connsiteX144" fmla="*/ 270163 w 5081154"/>
                <a:gd name="connsiteY144" fmla="*/ 673677 h 5453496"/>
                <a:gd name="connsiteX145" fmla="*/ 571500 w 5081154"/>
                <a:gd name="connsiteY145" fmla="*/ 746414 h 5453496"/>
                <a:gd name="connsiteX146" fmla="*/ 571500 w 5081154"/>
                <a:gd name="connsiteY146" fmla="*/ 538596 h 5453496"/>
                <a:gd name="connsiteX147" fmla="*/ 852054 w 5081154"/>
                <a:gd name="connsiteY147" fmla="*/ 226868 h 5453496"/>
                <a:gd name="connsiteX148" fmla="*/ 1111827 w 5081154"/>
                <a:gd name="connsiteY148" fmla="*/ 112568 h 5453496"/>
                <a:gd name="connsiteX149" fmla="*/ 1211060 w 5081154"/>
                <a:gd name="connsiteY149" fmla="*/ 0 h 5453496"/>
                <a:gd name="connsiteX150" fmla="*/ 1289165 w 5081154"/>
                <a:gd name="connsiteY150" fmla="*/ 31864 h 5453496"/>
                <a:gd name="connsiteX151" fmla="*/ 1325360 w 5081154"/>
                <a:gd name="connsiteY151" fmla="*/ 79489 h 5453496"/>
                <a:gd name="connsiteX152" fmla="*/ 1432040 w 5081154"/>
                <a:gd name="connsiteY152" fmla="*/ 129019 h 5453496"/>
                <a:gd name="connsiteX153" fmla="*/ 1492480 w 5081154"/>
                <a:gd name="connsiteY153" fmla="*/ 233796 h 5453496"/>
                <a:gd name="connsiteX154" fmla="*/ 1489190 w 5081154"/>
                <a:gd name="connsiteY154" fmla="*/ 285229 h 5453496"/>
                <a:gd name="connsiteX155" fmla="*/ 1694930 w 5081154"/>
                <a:gd name="connsiteY155" fmla="*/ 393814 h 5453496"/>
                <a:gd name="connsiteX156" fmla="*/ 1694930 w 5081154"/>
                <a:gd name="connsiteY156" fmla="*/ 523354 h 5453496"/>
                <a:gd name="connsiteX157" fmla="*/ 1710516 w 5081154"/>
                <a:gd name="connsiteY157" fmla="*/ 585874 h 5453496"/>
                <a:gd name="connsiteX158" fmla="*/ 1769225 w 5081154"/>
                <a:gd name="connsiteY158" fmla="*/ 576694 h 5453496"/>
                <a:gd name="connsiteX159" fmla="*/ 1803515 w 5081154"/>
                <a:gd name="connsiteY159" fmla="*/ 618604 h 5453496"/>
                <a:gd name="connsiteX160" fmla="*/ 1830185 w 5081154"/>
                <a:gd name="connsiteY160" fmla="*/ 559549 h 5453496"/>
                <a:gd name="connsiteX161" fmla="*/ 1921625 w 5081154"/>
                <a:gd name="connsiteY161" fmla="*/ 570979 h 5453496"/>
                <a:gd name="connsiteX162" fmla="*/ 1948295 w 5081154"/>
                <a:gd name="connsiteY162" fmla="*/ 511924 h 5453496"/>
                <a:gd name="connsiteX163" fmla="*/ 1870190 w 5081154"/>
                <a:gd name="connsiteY163" fmla="*/ 470014 h 5453496"/>
                <a:gd name="connsiteX164" fmla="*/ 1820660 w 5081154"/>
                <a:gd name="connsiteY164" fmla="*/ 388099 h 5453496"/>
                <a:gd name="connsiteX165" fmla="*/ 1836593 w 5081154"/>
                <a:gd name="connsiteY165" fmla="*/ 347749 h 5453496"/>
                <a:gd name="connsiteX166" fmla="*/ 1976870 w 5081154"/>
                <a:gd name="connsiteY166" fmla="*/ 315709 h 5453496"/>
                <a:gd name="connsiteX167" fmla="*/ 2009255 w 5081154"/>
                <a:gd name="connsiteY167" fmla="*/ 344284 h 5453496"/>
                <a:gd name="connsiteX168" fmla="*/ 2070215 w 5081154"/>
                <a:gd name="connsiteY168" fmla="*/ 344284 h 5453496"/>
                <a:gd name="connsiteX169" fmla="*/ 2098790 w 5081154"/>
                <a:gd name="connsiteY169" fmla="*/ 382384 h 5453496"/>
                <a:gd name="connsiteX170" fmla="*/ 2138795 w 5081154"/>
                <a:gd name="connsiteY170" fmla="*/ 361429 h 5453496"/>
                <a:gd name="connsiteX171" fmla="*/ 2176895 w 5081154"/>
                <a:gd name="connsiteY171" fmla="*/ 384289 h 5453496"/>
                <a:gd name="connsiteX172" fmla="*/ 2235950 w 5081154"/>
                <a:gd name="connsiteY172" fmla="*/ 386194 h 5453496"/>
                <a:gd name="connsiteX173" fmla="*/ 2272145 w 5081154"/>
                <a:gd name="connsiteY173" fmla="*/ 441439 h 5453496"/>
                <a:gd name="connsiteX174" fmla="*/ 2278380 w 5081154"/>
                <a:gd name="connsiteY174" fmla="*/ 529936 h 5453496"/>
                <a:gd name="connsiteX175" fmla="*/ 2321675 w 5081154"/>
                <a:gd name="connsiteY175" fmla="*/ 500494 h 5453496"/>
                <a:gd name="connsiteX176" fmla="*/ 2371205 w 5081154"/>
                <a:gd name="connsiteY176" fmla="*/ 523354 h 5453496"/>
                <a:gd name="connsiteX177" fmla="*/ 2401685 w 5081154"/>
                <a:gd name="connsiteY177" fmla="*/ 403339 h 5453496"/>
                <a:gd name="connsiteX178" fmla="*/ 2375015 w 5081154"/>
                <a:gd name="connsiteY178" fmla="*/ 235699 h 5453496"/>
                <a:gd name="connsiteX179" fmla="*/ 2392160 w 5081154"/>
                <a:gd name="connsiteY179" fmla="*/ 176644 h 5453496"/>
                <a:gd name="connsiteX180" fmla="*/ 2543001 w 5081154"/>
                <a:gd name="connsiteY180" fmla="*/ 128501 h 5453496"/>
                <a:gd name="connsiteX181" fmla="*/ 2580755 w 5081154"/>
                <a:gd name="connsiteY181" fmla="*/ 163309 h 5453496"/>
                <a:gd name="connsiteX182" fmla="*/ 2573135 w 5081154"/>
                <a:gd name="connsiteY182" fmla="*/ 266179 h 5453496"/>
                <a:gd name="connsiteX183" fmla="*/ 2628380 w 5081154"/>
                <a:gd name="connsiteY183" fmla="*/ 292849 h 5453496"/>
                <a:gd name="connsiteX184" fmla="*/ 2667519 w 5081154"/>
                <a:gd name="connsiteY184" fmla="*/ 355369 h 5453496"/>
                <a:gd name="connsiteX185" fmla="*/ 2662670 w 5081154"/>
                <a:gd name="connsiteY185" fmla="*/ 353809 h 5453496"/>
                <a:gd name="connsiteX186" fmla="*/ 2943398 w 5081154"/>
                <a:gd name="connsiteY186" fmla="*/ 307051 h 5453496"/>
                <a:gd name="connsiteX187" fmla="*/ 2978900 w 5081154"/>
                <a:gd name="connsiteY187" fmla="*/ 344284 h 5453496"/>
                <a:gd name="connsiteX188" fmla="*/ 3076055 w 5081154"/>
                <a:gd name="connsiteY188" fmla="*/ 290944 h 5453496"/>
                <a:gd name="connsiteX189" fmla="*/ 3125585 w 5081154"/>
                <a:gd name="connsiteY189" fmla="*/ 351904 h 5453496"/>
                <a:gd name="connsiteX190" fmla="*/ 3125585 w 5081154"/>
                <a:gd name="connsiteY190" fmla="*/ 416674 h 5453496"/>
                <a:gd name="connsiteX191" fmla="*/ 3265170 w 5081154"/>
                <a:gd name="connsiteY191" fmla="*/ 480233 h 5453496"/>
                <a:gd name="connsiteX192" fmla="*/ 3287510 w 5081154"/>
                <a:gd name="connsiteY192" fmla="*/ 538594 h 5453496"/>
                <a:gd name="connsiteX193" fmla="*/ 3247678 w 5081154"/>
                <a:gd name="connsiteY193" fmla="*/ 571500 h 5453496"/>
                <a:gd name="connsiteX194" fmla="*/ 3358861 w 5081154"/>
                <a:gd name="connsiteY194" fmla="*/ 710219 h 5453496"/>
                <a:gd name="connsiteX195" fmla="*/ 3359900 w 5081154"/>
                <a:gd name="connsiteY195" fmla="*/ 828154 h 5453496"/>
                <a:gd name="connsiteX196" fmla="*/ 3411335 w 5081154"/>
                <a:gd name="connsiteY196" fmla="*/ 860539 h 5453496"/>
                <a:gd name="connsiteX197" fmla="*/ 3436446 w 5081154"/>
                <a:gd name="connsiteY197" fmla="*/ 919422 h 5453496"/>
                <a:gd name="connsiteX198" fmla="*/ 3647209 w 5081154"/>
                <a:gd name="connsiteY198" fmla="*/ 1037359 h 5453496"/>
                <a:gd name="connsiteX199" fmla="*/ 3643745 w 5081154"/>
                <a:gd name="connsiteY199" fmla="*/ 1098664 h 5453496"/>
                <a:gd name="connsiteX200" fmla="*/ 3706783 w 5081154"/>
                <a:gd name="connsiteY200" fmla="*/ 1141095 h 5453496"/>
                <a:gd name="connsiteX0" fmla="*/ 3706783 w 5081154"/>
                <a:gd name="connsiteY0" fmla="*/ 1141095 h 5453496"/>
                <a:gd name="connsiteX1" fmla="*/ 3647209 w 5081154"/>
                <a:gd name="connsiteY1" fmla="*/ 1276350 h 5453496"/>
                <a:gd name="connsiteX2" fmla="*/ 3633874 w 5081154"/>
                <a:gd name="connsiteY2" fmla="*/ 1352723 h 5453496"/>
                <a:gd name="connsiteX3" fmla="*/ 3566852 w 5081154"/>
                <a:gd name="connsiteY3" fmla="*/ 1411605 h 5453496"/>
                <a:gd name="connsiteX4" fmla="*/ 3595254 w 5081154"/>
                <a:gd name="connsiteY4" fmla="*/ 1494559 h 5453496"/>
                <a:gd name="connsiteX5" fmla="*/ 3678381 w 5081154"/>
                <a:gd name="connsiteY5" fmla="*/ 1525732 h 5453496"/>
                <a:gd name="connsiteX6" fmla="*/ 3688772 w 5081154"/>
                <a:gd name="connsiteY6" fmla="*/ 1640032 h 5453496"/>
                <a:gd name="connsiteX7" fmla="*/ 3733107 w 5081154"/>
                <a:gd name="connsiteY7" fmla="*/ 1658043 h 5453496"/>
                <a:gd name="connsiteX8" fmla="*/ 3758911 w 5081154"/>
                <a:gd name="connsiteY8" fmla="*/ 1778751 h 5453496"/>
                <a:gd name="connsiteX9" fmla="*/ 3791642 w 5081154"/>
                <a:gd name="connsiteY9" fmla="*/ 1787236 h 5453496"/>
                <a:gd name="connsiteX10" fmla="*/ 3824720 w 5081154"/>
                <a:gd name="connsiteY10" fmla="*/ 1945178 h 5453496"/>
                <a:gd name="connsiteX11" fmla="*/ 3901959 w 5081154"/>
                <a:gd name="connsiteY11" fmla="*/ 1990379 h 5453496"/>
                <a:gd name="connsiteX12" fmla="*/ 3958936 w 5081154"/>
                <a:gd name="connsiteY12" fmla="*/ 2076450 h 5453496"/>
                <a:gd name="connsiteX13" fmla="*/ 4171257 w 5081154"/>
                <a:gd name="connsiteY13" fmla="*/ 2119053 h 5453496"/>
                <a:gd name="connsiteX14" fmla="*/ 4209530 w 5081154"/>
                <a:gd name="connsiteY14" fmla="*/ 2159749 h 5453496"/>
                <a:gd name="connsiteX15" fmla="*/ 4219055 w 5081154"/>
                <a:gd name="connsiteY15" fmla="*/ 2220709 h 5453496"/>
                <a:gd name="connsiteX16" fmla="*/ 4404013 w 5081154"/>
                <a:gd name="connsiteY16" fmla="*/ 2470266 h 5453496"/>
                <a:gd name="connsiteX17" fmla="*/ 4447309 w 5081154"/>
                <a:gd name="connsiteY17" fmla="*/ 2429741 h 5453496"/>
                <a:gd name="connsiteX18" fmla="*/ 4603172 w 5081154"/>
                <a:gd name="connsiteY18" fmla="*/ 2575214 h 5453496"/>
                <a:gd name="connsiteX19" fmla="*/ 4603172 w 5081154"/>
                <a:gd name="connsiteY19" fmla="*/ 2658341 h 5453496"/>
                <a:gd name="connsiteX20" fmla="*/ 4711584 w 5081154"/>
                <a:gd name="connsiteY20" fmla="*/ 2760345 h 5453496"/>
                <a:gd name="connsiteX21" fmla="*/ 4777220 w 5081154"/>
                <a:gd name="connsiteY21" fmla="*/ 2723629 h 5453496"/>
                <a:gd name="connsiteX22" fmla="*/ 4831772 w 5081154"/>
                <a:gd name="connsiteY22" fmla="*/ 2741468 h 5453496"/>
                <a:gd name="connsiteX23" fmla="*/ 4897755 w 5081154"/>
                <a:gd name="connsiteY23" fmla="*/ 2862522 h 5453496"/>
                <a:gd name="connsiteX24" fmla="*/ 4966854 w 5081154"/>
                <a:gd name="connsiteY24" fmla="*/ 2868237 h 5453496"/>
                <a:gd name="connsiteX25" fmla="*/ 5062277 w 5081154"/>
                <a:gd name="connsiteY25" fmla="*/ 3052156 h 5453496"/>
                <a:gd name="connsiteX26" fmla="*/ 5034395 w 5081154"/>
                <a:gd name="connsiteY26" fmla="*/ 3144634 h 5453496"/>
                <a:gd name="connsiteX27" fmla="*/ 5081154 w 5081154"/>
                <a:gd name="connsiteY27" fmla="*/ 3167496 h 5453496"/>
                <a:gd name="connsiteX28" fmla="*/ 5043920 w 5081154"/>
                <a:gd name="connsiteY28" fmla="*/ 3209404 h 5453496"/>
                <a:gd name="connsiteX29" fmla="*/ 5060372 w 5081154"/>
                <a:gd name="connsiteY29" fmla="*/ 3261014 h 5453496"/>
                <a:gd name="connsiteX30" fmla="*/ 5056562 w 5081154"/>
                <a:gd name="connsiteY30" fmla="*/ 3310024 h 5453496"/>
                <a:gd name="connsiteX31" fmla="*/ 4954731 w 5081154"/>
                <a:gd name="connsiteY31" fmla="*/ 3466061 h 5453496"/>
                <a:gd name="connsiteX32" fmla="*/ 4748645 w 5081154"/>
                <a:gd name="connsiteY32" fmla="*/ 3354532 h 5453496"/>
                <a:gd name="connsiteX33" fmla="*/ 4665518 w 5081154"/>
                <a:gd name="connsiteY33" fmla="*/ 3406486 h 5453496"/>
                <a:gd name="connsiteX34" fmla="*/ 4623954 w 5081154"/>
                <a:gd name="connsiteY34" fmla="*/ 3678209 h 5453496"/>
                <a:gd name="connsiteX35" fmla="*/ 4470861 w 5081154"/>
                <a:gd name="connsiteY35" fmla="*/ 3823855 h 5453496"/>
                <a:gd name="connsiteX36" fmla="*/ 4226155 w 5081154"/>
                <a:gd name="connsiteY36" fmla="*/ 3898669 h 5453496"/>
                <a:gd name="connsiteX37" fmla="*/ 4137313 w 5081154"/>
                <a:gd name="connsiteY37" fmla="*/ 3964825 h 5453496"/>
                <a:gd name="connsiteX38" fmla="*/ 4052281 w 5081154"/>
                <a:gd name="connsiteY38" fmla="*/ 3984567 h 5453496"/>
                <a:gd name="connsiteX39" fmla="*/ 3954260 w 5081154"/>
                <a:gd name="connsiteY39" fmla="*/ 4081894 h 5453496"/>
                <a:gd name="connsiteX40" fmla="*/ 3903864 w 5081154"/>
                <a:gd name="connsiteY40" fmla="*/ 4169179 h 5453496"/>
                <a:gd name="connsiteX41" fmla="*/ 4042063 w 5081154"/>
                <a:gd name="connsiteY41" fmla="*/ 4383232 h 5453496"/>
                <a:gd name="connsiteX42" fmla="*/ 4083800 w 5081154"/>
                <a:gd name="connsiteY42" fmla="*/ 4403839 h 5453496"/>
                <a:gd name="connsiteX43" fmla="*/ 4167793 w 5081154"/>
                <a:gd name="connsiteY43" fmla="*/ 4559877 h 5453496"/>
                <a:gd name="connsiteX44" fmla="*/ 4083627 w 5081154"/>
                <a:gd name="connsiteY44" fmla="*/ 4736523 h 5453496"/>
                <a:gd name="connsiteX45" fmla="*/ 4076007 w 5081154"/>
                <a:gd name="connsiteY45" fmla="*/ 4806315 h 5453496"/>
                <a:gd name="connsiteX46" fmla="*/ 4163810 w 5081154"/>
                <a:gd name="connsiteY46" fmla="*/ 4792459 h 5453496"/>
                <a:gd name="connsiteX47" fmla="*/ 4229965 w 5081154"/>
                <a:gd name="connsiteY47" fmla="*/ 4811164 h 5453496"/>
                <a:gd name="connsiteX48" fmla="*/ 4264082 w 5081154"/>
                <a:gd name="connsiteY48" fmla="*/ 4915246 h 5453496"/>
                <a:gd name="connsiteX49" fmla="*/ 4161732 w 5081154"/>
                <a:gd name="connsiteY49" fmla="*/ 5220220 h 5453496"/>
                <a:gd name="connsiteX50" fmla="*/ 3933305 w 5081154"/>
                <a:gd name="connsiteY50" fmla="*/ 5033010 h 5453496"/>
                <a:gd name="connsiteX51" fmla="*/ 3973830 w 5081154"/>
                <a:gd name="connsiteY51" fmla="*/ 4984000 h 5453496"/>
                <a:gd name="connsiteX52" fmla="*/ 3927763 w 5081154"/>
                <a:gd name="connsiteY52" fmla="*/ 4944341 h 5453496"/>
                <a:gd name="connsiteX53" fmla="*/ 3918238 w 5081154"/>
                <a:gd name="connsiteY53" fmla="*/ 4871605 h 5453496"/>
                <a:gd name="connsiteX54" fmla="*/ 3747135 w 5081154"/>
                <a:gd name="connsiteY54" fmla="*/ 4868661 h 5453496"/>
                <a:gd name="connsiteX55" fmla="*/ 3639415 w 5081154"/>
                <a:gd name="connsiteY55" fmla="*/ 4943475 h 5453496"/>
                <a:gd name="connsiteX56" fmla="*/ 3554556 w 5081154"/>
                <a:gd name="connsiteY56" fmla="*/ 4831946 h 5453496"/>
                <a:gd name="connsiteX57" fmla="*/ 3350548 w 5081154"/>
                <a:gd name="connsiteY57" fmla="*/ 4843203 h 5453496"/>
                <a:gd name="connsiteX58" fmla="*/ 3354358 w 5081154"/>
                <a:gd name="connsiteY58" fmla="*/ 4745182 h 5453496"/>
                <a:gd name="connsiteX59" fmla="*/ 3252181 w 5081154"/>
                <a:gd name="connsiteY59" fmla="*/ 4815840 h 5453496"/>
                <a:gd name="connsiteX60" fmla="*/ 3286298 w 5081154"/>
                <a:gd name="connsiteY60" fmla="*/ 4947285 h 5453496"/>
                <a:gd name="connsiteX61" fmla="*/ 3028430 w 5081154"/>
                <a:gd name="connsiteY61" fmla="*/ 4937239 h 5453496"/>
                <a:gd name="connsiteX62" fmla="*/ 2913091 w 5081154"/>
                <a:gd name="connsiteY62" fmla="*/ 4993005 h 5453496"/>
                <a:gd name="connsiteX63" fmla="*/ 2674273 w 5081154"/>
                <a:gd name="connsiteY63" fmla="*/ 4985212 h 5453496"/>
                <a:gd name="connsiteX64" fmla="*/ 2600325 w 5081154"/>
                <a:gd name="connsiteY64" fmla="*/ 5098126 h 5453496"/>
                <a:gd name="connsiteX65" fmla="*/ 2441863 w 5081154"/>
                <a:gd name="connsiteY65" fmla="*/ 5120986 h 5453496"/>
                <a:gd name="connsiteX66" fmla="*/ 2460740 w 5081154"/>
                <a:gd name="connsiteY66" fmla="*/ 5102974 h 5453496"/>
                <a:gd name="connsiteX67" fmla="*/ 2391987 w 5081154"/>
                <a:gd name="connsiteY67" fmla="*/ 5215544 h 5453496"/>
                <a:gd name="connsiteX68" fmla="*/ 2335010 w 5081154"/>
                <a:gd name="connsiteY68" fmla="*/ 5232514 h 5453496"/>
                <a:gd name="connsiteX69" fmla="*/ 2242358 w 5081154"/>
                <a:gd name="connsiteY69" fmla="*/ 5292090 h 5453496"/>
                <a:gd name="connsiteX70" fmla="*/ 2211185 w 5081154"/>
                <a:gd name="connsiteY70" fmla="*/ 5253469 h 5453496"/>
                <a:gd name="connsiteX71" fmla="*/ 2114030 w 5081154"/>
                <a:gd name="connsiteY71" fmla="*/ 5285854 h 5453496"/>
                <a:gd name="connsiteX72" fmla="*/ 1948641 w 5081154"/>
                <a:gd name="connsiteY72" fmla="*/ 5300749 h 5453496"/>
                <a:gd name="connsiteX73" fmla="*/ 1938770 w 5081154"/>
                <a:gd name="connsiteY73" fmla="*/ 5198224 h 5453496"/>
                <a:gd name="connsiteX74" fmla="*/ 1849235 w 5081154"/>
                <a:gd name="connsiteY74" fmla="*/ 5142979 h 5453496"/>
                <a:gd name="connsiteX75" fmla="*/ 1851313 w 5081154"/>
                <a:gd name="connsiteY75" fmla="*/ 5072842 h 5453496"/>
                <a:gd name="connsiteX76" fmla="*/ 1747404 w 5081154"/>
                <a:gd name="connsiteY76" fmla="*/ 5100378 h 5453496"/>
                <a:gd name="connsiteX77" fmla="*/ 1597255 w 5081154"/>
                <a:gd name="connsiteY77" fmla="*/ 4991966 h 5453496"/>
                <a:gd name="connsiteX78" fmla="*/ 1527463 w 5081154"/>
                <a:gd name="connsiteY78" fmla="*/ 5017077 h 5453496"/>
                <a:gd name="connsiteX79" fmla="*/ 1465118 w 5081154"/>
                <a:gd name="connsiteY79" fmla="*/ 5048250 h 5453496"/>
                <a:gd name="connsiteX80" fmla="*/ 1368829 w 5081154"/>
                <a:gd name="connsiteY80" fmla="*/ 5008418 h 5453496"/>
                <a:gd name="connsiteX81" fmla="*/ 1348220 w 5081154"/>
                <a:gd name="connsiteY81" fmla="*/ 5112499 h 5453496"/>
                <a:gd name="connsiteX82" fmla="*/ 1392381 w 5081154"/>
                <a:gd name="connsiteY82" fmla="*/ 5193723 h 5453496"/>
                <a:gd name="connsiteX83" fmla="*/ 1340427 w 5081154"/>
                <a:gd name="connsiteY83" fmla="*/ 5318414 h 5453496"/>
                <a:gd name="connsiteX84" fmla="*/ 1153390 w 5081154"/>
                <a:gd name="connsiteY84" fmla="*/ 5446741 h 5453496"/>
                <a:gd name="connsiteX85" fmla="*/ 1078056 w 5081154"/>
                <a:gd name="connsiteY85" fmla="*/ 5453496 h 5453496"/>
                <a:gd name="connsiteX86" fmla="*/ 1113905 w 5081154"/>
                <a:gd name="connsiteY86" fmla="*/ 5379199 h 5453496"/>
                <a:gd name="connsiteX87" fmla="*/ 1108710 w 5081154"/>
                <a:gd name="connsiteY87" fmla="*/ 5278755 h 5453496"/>
                <a:gd name="connsiteX88" fmla="*/ 997527 w 5081154"/>
                <a:gd name="connsiteY88" fmla="*/ 5339196 h 5453496"/>
                <a:gd name="connsiteX89" fmla="*/ 955963 w 5081154"/>
                <a:gd name="connsiteY89" fmla="*/ 5224896 h 5453496"/>
                <a:gd name="connsiteX90" fmla="*/ 974840 w 5081154"/>
                <a:gd name="connsiteY90" fmla="*/ 5163934 h 5453496"/>
                <a:gd name="connsiteX91" fmla="*/ 997527 w 5081154"/>
                <a:gd name="connsiteY91" fmla="*/ 5152159 h 5453496"/>
                <a:gd name="connsiteX92" fmla="*/ 924790 w 5081154"/>
                <a:gd name="connsiteY92" fmla="*/ 5110596 h 5453496"/>
                <a:gd name="connsiteX93" fmla="*/ 862445 w 5081154"/>
                <a:gd name="connsiteY93" fmla="*/ 5058641 h 5453496"/>
                <a:gd name="connsiteX94" fmla="*/ 779318 w 5081154"/>
                <a:gd name="connsiteY94" fmla="*/ 5006686 h 5453496"/>
                <a:gd name="connsiteX95" fmla="*/ 675409 w 5081154"/>
                <a:gd name="connsiteY95" fmla="*/ 4892386 h 5453496"/>
                <a:gd name="connsiteX96" fmla="*/ 602672 w 5081154"/>
                <a:gd name="connsiteY96" fmla="*/ 5027468 h 5453496"/>
                <a:gd name="connsiteX97" fmla="*/ 415636 w 5081154"/>
                <a:gd name="connsiteY97" fmla="*/ 5027468 h 5453496"/>
                <a:gd name="connsiteX98" fmla="*/ 353290 w 5081154"/>
                <a:gd name="connsiteY98" fmla="*/ 4965123 h 5453496"/>
                <a:gd name="connsiteX99" fmla="*/ 488372 w 5081154"/>
                <a:gd name="connsiteY99" fmla="*/ 4892386 h 5453496"/>
                <a:gd name="connsiteX100" fmla="*/ 633845 w 5081154"/>
                <a:gd name="connsiteY100" fmla="*/ 4902777 h 5453496"/>
                <a:gd name="connsiteX101" fmla="*/ 748145 w 5081154"/>
                <a:gd name="connsiteY101" fmla="*/ 4798868 h 5453496"/>
                <a:gd name="connsiteX102" fmla="*/ 852054 w 5081154"/>
                <a:gd name="connsiteY102" fmla="*/ 4830041 h 5453496"/>
                <a:gd name="connsiteX103" fmla="*/ 955963 w 5081154"/>
                <a:gd name="connsiteY103" fmla="*/ 4788477 h 5453496"/>
                <a:gd name="connsiteX104" fmla="*/ 976745 w 5081154"/>
                <a:gd name="connsiteY104" fmla="*/ 4861214 h 5453496"/>
                <a:gd name="connsiteX105" fmla="*/ 1039090 w 5081154"/>
                <a:gd name="connsiteY105" fmla="*/ 4694959 h 5453496"/>
                <a:gd name="connsiteX106" fmla="*/ 966354 w 5081154"/>
                <a:gd name="connsiteY106" fmla="*/ 4622223 h 5453496"/>
                <a:gd name="connsiteX107" fmla="*/ 1039090 w 5081154"/>
                <a:gd name="connsiteY107" fmla="*/ 4539096 h 5453496"/>
                <a:gd name="connsiteX108" fmla="*/ 976745 w 5081154"/>
                <a:gd name="connsiteY108" fmla="*/ 4435186 h 5453496"/>
                <a:gd name="connsiteX109" fmla="*/ 997527 w 5081154"/>
                <a:gd name="connsiteY109" fmla="*/ 4341668 h 5453496"/>
                <a:gd name="connsiteX110" fmla="*/ 1028700 w 5081154"/>
                <a:gd name="connsiteY110" fmla="*/ 4102677 h 5453496"/>
                <a:gd name="connsiteX111" fmla="*/ 935181 w 5081154"/>
                <a:gd name="connsiteY111" fmla="*/ 3676650 h 5453496"/>
                <a:gd name="connsiteX112" fmla="*/ 987136 w 5081154"/>
                <a:gd name="connsiteY112" fmla="*/ 3531177 h 5453496"/>
                <a:gd name="connsiteX113" fmla="*/ 1080654 w 5081154"/>
                <a:gd name="connsiteY113" fmla="*/ 3479223 h 5453496"/>
                <a:gd name="connsiteX114" fmla="*/ 1101436 w 5081154"/>
                <a:gd name="connsiteY114" fmla="*/ 3520786 h 5453496"/>
                <a:gd name="connsiteX115" fmla="*/ 1246909 w 5081154"/>
                <a:gd name="connsiteY115" fmla="*/ 3406486 h 5453496"/>
                <a:gd name="connsiteX116" fmla="*/ 1288472 w 5081154"/>
                <a:gd name="connsiteY116" fmla="*/ 3240232 h 5453496"/>
                <a:gd name="connsiteX117" fmla="*/ 1236518 w 5081154"/>
                <a:gd name="connsiteY117" fmla="*/ 3125932 h 5453496"/>
                <a:gd name="connsiteX118" fmla="*/ 1340427 w 5081154"/>
                <a:gd name="connsiteY118" fmla="*/ 3157105 h 5453496"/>
                <a:gd name="connsiteX119" fmla="*/ 1444336 w 5081154"/>
                <a:gd name="connsiteY119" fmla="*/ 3157105 h 5453496"/>
                <a:gd name="connsiteX120" fmla="*/ 1465118 w 5081154"/>
                <a:gd name="connsiteY120" fmla="*/ 3136323 h 5453496"/>
                <a:gd name="connsiteX121" fmla="*/ 1413163 w 5081154"/>
                <a:gd name="connsiteY121" fmla="*/ 2990850 h 5453496"/>
                <a:gd name="connsiteX122" fmla="*/ 1454727 w 5081154"/>
                <a:gd name="connsiteY122" fmla="*/ 2793423 h 5453496"/>
                <a:gd name="connsiteX123" fmla="*/ 1371600 w 5081154"/>
                <a:gd name="connsiteY123" fmla="*/ 2575214 h 5453496"/>
                <a:gd name="connsiteX124" fmla="*/ 1267690 w 5081154"/>
                <a:gd name="connsiteY124" fmla="*/ 2564823 h 5453496"/>
                <a:gd name="connsiteX125" fmla="*/ 1205345 w 5081154"/>
                <a:gd name="connsiteY125" fmla="*/ 2450523 h 5453496"/>
                <a:gd name="connsiteX126" fmla="*/ 1278081 w 5081154"/>
                <a:gd name="connsiteY126" fmla="*/ 2346614 h 5453496"/>
                <a:gd name="connsiteX127" fmla="*/ 1132609 w 5081154"/>
                <a:gd name="connsiteY127" fmla="*/ 2211532 h 5453496"/>
                <a:gd name="connsiteX128" fmla="*/ 1132609 w 5081154"/>
                <a:gd name="connsiteY128" fmla="*/ 2086841 h 5453496"/>
                <a:gd name="connsiteX129" fmla="*/ 1132609 w 5081154"/>
                <a:gd name="connsiteY129" fmla="*/ 2086841 h 5453496"/>
                <a:gd name="connsiteX130" fmla="*/ 1163781 w 5081154"/>
                <a:gd name="connsiteY130" fmla="*/ 1962150 h 5453496"/>
                <a:gd name="connsiteX131" fmla="*/ 1132609 w 5081154"/>
                <a:gd name="connsiteY131" fmla="*/ 1879023 h 5453496"/>
                <a:gd name="connsiteX132" fmla="*/ 1132609 w 5081154"/>
                <a:gd name="connsiteY132" fmla="*/ 1785505 h 5453496"/>
                <a:gd name="connsiteX133" fmla="*/ 1070263 w 5081154"/>
                <a:gd name="connsiteY133" fmla="*/ 1754332 h 5453496"/>
                <a:gd name="connsiteX134" fmla="*/ 955963 w 5081154"/>
                <a:gd name="connsiteY134" fmla="*/ 1816677 h 5453496"/>
                <a:gd name="connsiteX135" fmla="*/ 914400 w 5081154"/>
                <a:gd name="connsiteY135" fmla="*/ 1650423 h 5453496"/>
                <a:gd name="connsiteX136" fmla="*/ 841663 w 5081154"/>
                <a:gd name="connsiteY136" fmla="*/ 1421823 h 5453496"/>
                <a:gd name="connsiteX137" fmla="*/ 654627 w 5081154"/>
                <a:gd name="connsiteY137" fmla="*/ 1328305 h 5453496"/>
                <a:gd name="connsiteX138" fmla="*/ 342900 w 5081154"/>
                <a:gd name="connsiteY138" fmla="*/ 1307523 h 5453496"/>
                <a:gd name="connsiteX139" fmla="*/ 394854 w 5081154"/>
                <a:gd name="connsiteY139" fmla="*/ 1473777 h 5453496"/>
                <a:gd name="connsiteX140" fmla="*/ 270163 w 5081154"/>
                <a:gd name="connsiteY140" fmla="*/ 1546514 h 5453496"/>
                <a:gd name="connsiteX141" fmla="*/ 51954 w 5081154"/>
                <a:gd name="connsiteY141" fmla="*/ 1619250 h 5453496"/>
                <a:gd name="connsiteX142" fmla="*/ 114300 w 5081154"/>
                <a:gd name="connsiteY142" fmla="*/ 1359477 h 5453496"/>
                <a:gd name="connsiteX143" fmla="*/ 10390 w 5081154"/>
                <a:gd name="connsiteY143" fmla="*/ 1099705 h 5453496"/>
                <a:gd name="connsiteX144" fmla="*/ 0 w 5081154"/>
                <a:gd name="connsiteY144" fmla="*/ 798368 h 5453496"/>
                <a:gd name="connsiteX145" fmla="*/ 270163 w 5081154"/>
                <a:gd name="connsiteY145" fmla="*/ 673677 h 5453496"/>
                <a:gd name="connsiteX146" fmla="*/ 571500 w 5081154"/>
                <a:gd name="connsiteY146" fmla="*/ 746414 h 5453496"/>
                <a:gd name="connsiteX147" fmla="*/ 571500 w 5081154"/>
                <a:gd name="connsiteY147" fmla="*/ 538596 h 5453496"/>
                <a:gd name="connsiteX148" fmla="*/ 852054 w 5081154"/>
                <a:gd name="connsiteY148" fmla="*/ 226868 h 5453496"/>
                <a:gd name="connsiteX149" fmla="*/ 1111827 w 5081154"/>
                <a:gd name="connsiteY149" fmla="*/ 112568 h 5453496"/>
                <a:gd name="connsiteX150" fmla="*/ 1211060 w 5081154"/>
                <a:gd name="connsiteY150" fmla="*/ 0 h 5453496"/>
                <a:gd name="connsiteX151" fmla="*/ 1289165 w 5081154"/>
                <a:gd name="connsiteY151" fmla="*/ 31864 h 5453496"/>
                <a:gd name="connsiteX152" fmla="*/ 1325360 w 5081154"/>
                <a:gd name="connsiteY152" fmla="*/ 79489 h 5453496"/>
                <a:gd name="connsiteX153" fmla="*/ 1432040 w 5081154"/>
                <a:gd name="connsiteY153" fmla="*/ 129019 h 5453496"/>
                <a:gd name="connsiteX154" fmla="*/ 1492480 w 5081154"/>
                <a:gd name="connsiteY154" fmla="*/ 233796 h 5453496"/>
                <a:gd name="connsiteX155" fmla="*/ 1489190 w 5081154"/>
                <a:gd name="connsiteY155" fmla="*/ 285229 h 5453496"/>
                <a:gd name="connsiteX156" fmla="*/ 1694930 w 5081154"/>
                <a:gd name="connsiteY156" fmla="*/ 393814 h 5453496"/>
                <a:gd name="connsiteX157" fmla="*/ 1694930 w 5081154"/>
                <a:gd name="connsiteY157" fmla="*/ 523354 h 5453496"/>
                <a:gd name="connsiteX158" fmla="*/ 1710516 w 5081154"/>
                <a:gd name="connsiteY158" fmla="*/ 585874 h 5453496"/>
                <a:gd name="connsiteX159" fmla="*/ 1769225 w 5081154"/>
                <a:gd name="connsiteY159" fmla="*/ 576694 h 5453496"/>
                <a:gd name="connsiteX160" fmla="*/ 1803515 w 5081154"/>
                <a:gd name="connsiteY160" fmla="*/ 618604 h 5453496"/>
                <a:gd name="connsiteX161" fmla="*/ 1830185 w 5081154"/>
                <a:gd name="connsiteY161" fmla="*/ 559549 h 5453496"/>
                <a:gd name="connsiteX162" fmla="*/ 1921625 w 5081154"/>
                <a:gd name="connsiteY162" fmla="*/ 570979 h 5453496"/>
                <a:gd name="connsiteX163" fmla="*/ 1948295 w 5081154"/>
                <a:gd name="connsiteY163" fmla="*/ 511924 h 5453496"/>
                <a:gd name="connsiteX164" fmla="*/ 1870190 w 5081154"/>
                <a:gd name="connsiteY164" fmla="*/ 470014 h 5453496"/>
                <a:gd name="connsiteX165" fmla="*/ 1820660 w 5081154"/>
                <a:gd name="connsiteY165" fmla="*/ 388099 h 5453496"/>
                <a:gd name="connsiteX166" fmla="*/ 1836593 w 5081154"/>
                <a:gd name="connsiteY166" fmla="*/ 347749 h 5453496"/>
                <a:gd name="connsiteX167" fmla="*/ 1976870 w 5081154"/>
                <a:gd name="connsiteY167" fmla="*/ 315709 h 5453496"/>
                <a:gd name="connsiteX168" fmla="*/ 2009255 w 5081154"/>
                <a:gd name="connsiteY168" fmla="*/ 344284 h 5453496"/>
                <a:gd name="connsiteX169" fmla="*/ 2070215 w 5081154"/>
                <a:gd name="connsiteY169" fmla="*/ 344284 h 5453496"/>
                <a:gd name="connsiteX170" fmla="*/ 2098790 w 5081154"/>
                <a:gd name="connsiteY170" fmla="*/ 382384 h 5453496"/>
                <a:gd name="connsiteX171" fmla="*/ 2138795 w 5081154"/>
                <a:gd name="connsiteY171" fmla="*/ 361429 h 5453496"/>
                <a:gd name="connsiteX172" fmla="*/ 2176895 w 5081154"/>
                <a:gd name="connsiteY172" fmla="*/ 384289 h 5453496"/>
                <a:gd name="connsiteX173" fmla="*/ 2235950 w 5081154"/>
                <a:gd name="connsiteY173" fmla="*/ 386194 h 5453496"/>
                <a:gd name="connsiteX174" fmla="*/ 2272145 w 5081154"/>
                <a:gd name="connsiteY174" fmla="*/ 441439 h 5453496"/>
                <a:gd name="connsiteX175" fmla="*/ 2278380 w 5081154"/>
                <a:gd name="connsiteY175" fmla="*/ 529936 h 5453496"/>
                <a:gd name="connsiteX176" fmla="*/ 2321675 w 5081154"/>
                <a:gd name="connsiteY176" fmla="*/ 500494 h 5453496"/>
                <a:gd name="connsiteX177" fmla="*/ 2371205 w 5081154"/>
                <a:gd name="connsiteY177" fmla="*/ 523354 h 5453496"/>
                <a:gd name="connsiteX178" fmla="*/ 2401685 w 5081154"/>
                <a:gd name="connsiteY178" fmla="*/ 403339 h 5453496"/>
                <a:gd name="connsiteX179" fmla="*/ 2375015 w 5081154"/>
                <a:gd name="connsiteY179" fmla="*/ 235699 h 5453496"/>
                <a:gd name="connsiteX180" fmla="*/ 2392160 w 5081154"/>
                <a:gd name="connsiteY180" fmla="*/ 176644 h 5453496"/>
                <a:gd name="connsiteX181" fmla="*/ 2543001 w 5081154"/>
                <a:gd name="connsiteY181" fmla="*/ 128501 h 5453496"/>
                <a:gd name="connsiteX182" fmla="*/ 2580755 w 5081154"/>
                <a:gd name="connsiteY182" fmla="*/ 163309 h 5453496"/>
                <a:gd name="connsiteX183" fmla="*/ 2573135 w 5081154"/>
                <a:gd name="connsiteY183" fmla="*/ 266179 h 5453496"/>
                <a:gd name="connsiteX184" fmla="*/ 2628380 w 5081154"/>
                <a:gd name="connsiteY184" fmla="*/ 292849 h 5453496"/>
                <a:gd name="connsiteX185" fmla="*/ 2667519 w 5081154"/>
                <a:gd name="connsiteY185" fmla="*/ 355369 h 5453496"/>
                <a:gd name="connsiteX186" fmla="*/ 2662670 w 5081154"/>
                <a:gd name="connsiteY186" fmla="*/ 353809 h 5453496"/>
                <a:gd name="connsiteX187" fmla="*/ 2943398 w 5081154"/>
                <a:gd name="connsiteY187" fmla="*/ 307051 h 5453496"/>
                <a:gd name="connsiteX188" fmla="*/ 2978900 w 5081154"/>
                <a:gd name="connsiteY188" fmla="*/ 344284 h 5453496"/>
                <a:gd name="connsiteX189" fmla="*/ 3076055 w 5081154"/>
                <a:gd name="connsiteY189" fmla="*/ 290944 h 5453496"/>
                <a:gd name="connsiteX190" fmla="*/ 3125585 w 5081154"/>
                <a:gd name="connsiteY190" fmla="*/ 351904 h 5453496"/>
                <a:gd name="connsiteX191" fmla="*/ 3125585 w 5081154"/>
                <a:gd name="connsiteY191" fmla="*/ 416674 h 5453496"/>
                <a:gd name="connsiteX192" fmla="*/ 3265170 w 5081154"/>
                <a:gd name="connsiteY192" fmla="*/ 480233 h 5453496"/>
                <a:gd name="connsiteX193" fmla="*/ 3287510 w 5081154"/>
                <a:gd name="connsiteY193" fmla="*/ 538594 h 5453496"/>
                <a:gd name="connsiteX194" fmla="*/ 3247678 w 5081154"/>
                <a:gd name="connsiteY194" fmla="*/ 571500 h 5453496"/>
                <a:gd name="connsiteX195" fmla="*/ 3358861 w 5081154"/>
                <a:gd name="connsiteY195" fmla="*/ 710219 h 5453496"/>
                <a:gd name="connsiteX196" fmla="*/ 3359900 w 5081154"/>
                <a:gd name="connsiteY196" fmla="*/ 828154 h 5453496"/>
                <a:gd name="connsiteX197" fmla="*/ 3411335 w 5081154"/>
                <a:gd name="connsiteY197" fmla="*/ 860539 h 5453496"/>
                <a:gd name="connsiteX198" fmla="*/ 3436446 w 5081154"/>
                <a:gd name="connsiteY198" fmla="*/ 919422 h 5453496"/>
                <a:gd name="connsiteX199" fmla="*/ 3647209 w 5081154"/>
                <a:gd name="connsiteY199" fmla="*/ 1037359 h 5453496"/>
                <a:gd name="connsiteX200" fmla="*/ 3643745 w 5081154"/>
                <a:gd name="connsiteY200" fmla="*/ 1098664 h 5453496"/>
                <a:gd name="connsiteX201" fmla="*/ 3706783 w 5081154"/>
                <a:gd name="connsiteY201" fmla="*/ 1141095 h 5453496"/>
                <a:gd name="connsiteX0" fmla="*/ 3706783 w 5081154"/>
                <a:gd name="connsiteY0" fmla="*/ 1141095 h 5453496"/>
                <a:gd name="connsiteX1" fmla="*/ 3647209 w 5081154"/>
                <a:gd name="connsiteY1" fmla="*/ 1276350 h 5453496"/>
                <a:gd name="connsiteX2" fmla="*/ 3633874 w 5081154"/>
                <a:gd name="connsiteY2" fmla="*/ 1352723 h 5453496"/>
                <a:gd name="connsiteX3" fmla="*/ 3566852 w 5081154"/>
                <a:gd name="connsiteY3" fmla="*/ 1411605 h 5453496"/>
                <a:gd name="connsiteX4" fmla="*/ 3595254 w 5081154"/>
                <a:gd name="connsiteY4" fmla="*/ 1494559 h 5453496"/>
                <a:gd name="connsiteX5" fmla="*/ 3678381 w 5081154"/>
                <a:gd name="connsiteY5" fmla="*/ 1525732 h 5453496"/>
                <a:gd name="connsiteX6" fmla="*/ 3688772 w 5081154"/>
                <a:gd name="connsiteY6" fmla="*/ 1640032 h 5453496"/>
                <a:gd name="connsiteX7" fmla="*/ 3733107 w 5081154"/>
                <a:gd name="connsiteY7" fmla="*/ 1658043 h 5453496"/>
                <a:gd name="connsiteX8" fmla="*/ 3758911 w 5081154"/>
                <a:gd name="connsiteY8" fmla="*/ 1778751 h 5453496"/>
                <a:gd name="connsiteX9" fmla="*/ 3791642 w 5081154"/>
                <a:gd name="connsiteY9" fmla="*/ 1787236 h 5453496"/>
                <a:gd name="connsiteX10" fmla="*/ 3824720 w 5081154"/>
                <a:gd name="connsiteY10" fmla="*/ 1945178 h 5453496"/>
                <a:gd name="connsiteX11" fmla="*/ 3901959 w 5081154"/>
                <a:gd name="connsiteY11" fmla="*/ 1990379 h 5453496"/>
                <a:gd name="connsiteX12" fmla="*/ 3958936 w 5081154"/>
                <a:gd name="connsiteY12" fmla="*/ 2076450 h 5453496"/>
                <a:gd name="connsiteX13" fmla="*/ 4171257 w 5081154"/>
                <a:gd name="connsiteY13" fmla="*/ 2119053 h 5453496"/>
                <a:gd name="connsiteX14" fmla="*/ 4209530 w 5081154"/>
                <a:gd name="connsiteY14" fmla="*/ 2159749 h 5453496"/>
                <a:gd name="connsiteX15" fmla="*/ 4219055 w 5081154"/>
                <a:gd name="connsiteY15" fmla="*/ 2220709 h 5453496"/>
                <a:gd name="connsiteX16" fmla="*/ 4404013 w 5081154"/>
                <a:gd name="connsiteY16" fmla="*/ 2470266 h 5453496"/>
                <a:gd name="connsiteX17" fmla="*/ 4447309 w 5081154"/>
                <a:gd name="connsiteY17" fmla="*/ 2429741 h 5453496"/>
                <a:gd name="connsiteX18" fmla="*/ 4603172 w 5081154"/>
                <a:gd name="connsiteY18" fmla="*/ 2575214 h 5453496"/>
                <a:gd name="connsiteX19" fmla="*/ 4603172 w 5081154"/>
                <a:gd name="connsiteY19" fmla="*/ 2658341 h 5453496"/>
                <a:gd name="connsiteX20" fmla="*/ 4711584 w 5081154"/>
                <a:gd name="connsiteY20" fmla="*/ 2760345 h 5453496"/>
                <a:gd name="connsiteX21" fmla="*/ 4777220 w 5081154"/>
                <a:gd name="connsiteY21" fmla="*/ 2723629 h 5453496"/>
                <a:gd name="connsiteX22" fmla="*/ 4831772 w 5081154"/>
                <a:gd name="connsiteY22" fmla="*/ 2741468 h 5453496"/>
                <a:gd name="connsiteX23" fmla="*/ 4897755 w 5081154"/>
                <a:gd name="connsiteY23" fmla="*/ 2862522 h 5453496"/>
                <a:gd name="connsiteX24" fmla="*/ 4966854 w 5081154"/>
                <a:gd name="connsiteY24" fmla="*/ 2868237 h 5453496"/>
                <a:gd name="connsiteX25" fmla="*/ 5062277 w 5081154"/>
                <a:gd name="connsiteY25" fmla="*/ 3052156 h 5453496"/>
                <a:gd name="connsiteX26" fmla="*/ 5034395 w 5081154"/>
                <a:gd name="connsiteY26" fmla="*/ 3144634 h 5453496"/>
                <a:gd name="connsiteX27" fmla="*/ 5081154 w 5081154"/>
                <a:gd name="connsiteY27" fmla="*/ 3167496 h 5453496"/>
                <a:gd name="connsiteX28" fmla="*/ 5043920 w 5081154"/>
                <a:gd name="connsiteY28" fmla="*/ 3209404 h 5453496"/>
                <a:gd name="connsiteX29" fmla="*/ 5060372 w 5081154"/>
                <a:gd name="connsiteY29" fmla="*/ 3261014 h 5453496"/>
                <a:gd name="connsiteX30" fmla="*/ 5056562 w 5081154"/>
                <a:gd name="connsiteY30" fmla="*/ 3310024 h 5453496"/>
                <a:gd name="connsiteX31" fmla="*/ 4954731 w 5081154"/>
                <a:gd name="connsiteY31" fmla="*/ 3466061 h 5453496"/>
                <a:gd name="connsiteX32" fmla="*/ 4748645 w 5081154"/>
                <a:gd name="connsiteY32" fmla="*/ 3354532 h 5453496"/>
                <a:gd name="connsiteX33" fmla="*/ 4665518 w 5081154"/>
                <a:gd name="connsiteY33" fmla="*/ 3406486 h 5453496"/>
                <a:gd name="connsiteX34" fmla="*/ 4623954 w 5081154"/>
                <a:gd name="connsiteY34" fmla="*/ 3678209 h 5453496"/>
                <a:gd name="connsiteX35" fmla="*/ 4470861 w 5081154"/>
                <a:gd name="connsiteY35" fmla="*/ 3823855 h 5453496"/>
                <a:gd name="connsiteX36" fmla="*/ 4226155 w 5081154"/>
                <a:gd name="connsiteY36" fmla="*/ 3898669 h 5453496"/>
                <a:gd name="connsiteX37" fmla="*/ 4137313 w 5081154"/>
                <a:gd name="connsiteY37" fmla="*/ 3964825 h 5453496"/>
                <a:gd name="connsiteX38" fmla="*/ 4052281 w 5081154"/>
                <a:gd name="connsiteY38" fmla="*/ 3984567 h 5453496"/>
                <a:gd name="connsiteX39" fmla="*/ 3954260 w 5081154"/>
                <a:gd name="connsiteY39" fmla="*/ 4081894 h 5453496"/>
                <a:gd name="connsiteX40" fmla="*/ 3903864 w 5081154"/>
                <a:gd name="connsiteY40" fmla="*/ 4169179 h 5453496"/>
                <a:gd name="connsiteX41" fmla="*/ 4042063 w 5081154"/>
                <a:gd name="connsiteY41" fmla="*/ 4383232 h 5453496"/>
                <a:gd name="connsiteX42" fmla="*/ 4083800 w 5081154"/>
                <a:gd name="connsiteY42" fmla="*/ 4403839 h 5453496"/>
                <a:gd name="connsiteX43" fmla="*/ 4167793 w 5081154"/>
                <a:gd name="connsiteY43" fmla="*/ 4559877 h 5453496"/>
                <a:gd name="connsiteX44" fmla="*/ 4083627 w 5081154"/>
                <a:gd name="connsiteY44" fmla="*/ 4736523 h 5453496"/>
                <a:gd name="connsiteX45" fmla="*/ 4076007 w 5081154"/>
                <a:gd name="connsiteY45" fmla="*/ 4806315 h 5453496"/>
                <a:gd name="connsiteX46" fmla="*/ 4163810 w 5081154"/>
                <a:gd name="connsiteY46" fmla="*/ 4792459 h 5453496"/>
                <a:gd name="connsiteX47" fmla="*/ 4229965 w 5081154"/>
                <a:gd name="connsiteY47" fmla="*/ 4811164 h 5453496"/>
                <a:gd name="connsiteX48" fmla="*/ 4264082 w 5081154"/>
                <a:gd name="connsiteY48" fmla="*/ 4915246 h 5453496"/>
                <a:gd name="connsiteX49" fmla="*/ 4161732 w 5081154"/>
                <a:gd name="connsiteY49" fmla="*/ 5220220 h 5453496"/>
                <a:gd name="connsiteX50" fmla="*/ 3933305 w 5081154"/>
                <a:gd name="connsiteY50" fmla="*/ 5033010 h 5453496"/>
                <a:gd name="connsiteX51" fmla="*/ 3973830 w 5081154"/>
                <a:gd name="connsiteY51" fmla="*/ 4984000 h 5453496"/>
                <a:gd name="connsiteX52" fmla="*/ 3927763 w 5081154"/>
                <a:gd name="connsiteY52" fmla="*/ 4944341 h 5453496"/>
                <a:gd name="connsiteX53" fmla="*/ 3918238 w 5081154"/>
                <a:gd name="connsiteY53" fmla="*/ 4871605 h 5453496"/>
                <a:gd name="connsiteX54" fmla="*/ 3747135 w 5081154"/>
                <a:gd name="connsiteY54" fmla="*/ 4868661 h 5453496"/>
                <a:gd name="connsiteX55" fmla="*/ 3639415 w 5081154"/>
                <a:gd name="connsiteY55" fmla="*/ 4943475 h 5453496"/>
                <a:gd name="connsiteX56" fmla="*/ 3554556 w 5081154"/>
                <a:gd name="connsiteY56" fmla="*/ 4831946 h 5453496"/>
                <a:gd name="connsiteX57" fmla="*/ 3350548 w 5081154"/>
                <a:gd name="connsiteY57" fmla="*/ 4843203 h 5453496"/>
                <a:gd name="connsiteX58" fmla="*/ 3354358 w 5081154"/>
                <a:gd name="connsiteY58" fmla="*/ 4745182 h 5453496"/>
                <a:gd name="connsiteX59" fmla="*/ 3252181 w 5081154"/>
                <a:gd name="connsiteY59" fmla="*/ 4815840 h 5453496"/>
                <a:gd name="connsiteX60" fmla="*/ 3286298 w 5081154"/>
                <a:gd name="connsiteY60" fmla="*/ 4947285 h 5453496"/>
                <a:gd name="connsiteX61" fmla="*/ 3028430 w 5081154"/>
                <a:gd name="connsiteY61" fmla="*/ 4937239 h 5453496"/>
                <a:gd name="connsiteX62" fmla="*/ 2913091 w 5081154"/>
                <a:gd name="connsiteY62" fmla="*/ 4993005 h 5453496"/>
                <a:gd name="connsiteX63" fmla="*/ 2674273 w 5081154"/>
                <a:gd name="connsiteY63" fmla="*/ 4985212 h 5453496"/>
                <a:gd name="connsiteX64" fmla="*/ 2600325 w 5081154"/>
                <a:gd name="connsiteY64" fmla="*/ 5098126 h 5453496"/>
                <a:gd name="connsiteX65" fmla="*/ 2441863 w 5081154"/>
                <a:gd name="connsiteY65" fmla="*/ 5120986 h 5453496"/>
                <a:gd name="connsiteX66" fmla="*/ 2460740 w 5081154"/>
                <a:gd name="connsiteY66" fmla="*/ 5102974 h 5453496"/>
                <a:gd name="connsiteX67" fmla="*/ 2391987 w 5081154"/>
                <a:gd name="connsiteY67" fmla="*/ 5215544 h 5453496"/>
                <a:gd name="connsiteX68" fmla="*/ 2335010 w 5081154"/>
                <a:gd name="connsiteY68" fmla="*/ 5232514 h 5453496"/>
                <a:gd name="connsiteX69" fmla="*/ 2242358 w 5081154"/>
                <a:gd name="connsiteY69" fmla="*/ 5292090 h 5453496"/>
                <a:gd name="connsiteX70" fmla="*/ 2211185 w 5081154"/>
                <a:gd name="connsiteY70" fmla="*/ 5253469 h 5453496"/>
                <a:gd name="connsiteX71" fmla="*/ 2114030 w 5081154"/>
                <a:gd name="connsiteY71" fmla="*/ 5285854 h 5453496"/>
                <a:gd name="connsiteX72" fmla="*/ 1948641 w 5081154"/>
                <a:gd name="connsiteY72" fmla="*/ 5300749 h 5453496"/>
                <a:gd name="connsiteX73" fmla="*/ 1938770 w 5081154"/>
                <a:gd name="connsiteY73" fmla="*/ 5198224 h 5453496"/>
                <a:gd name="connsiteX74" fmla="*/ 1849235 w 5081154"/>
                <a:gd name="connsiteY74" fmla="*/ 5142979 h 5453496"/>
                <a:gd name="connsiteX75" fmla="*/ 1851313 w 5081154"/>
                <a:gd name="connsiteY75" fmla="*/ 5072842 h 5453496"/>
                <a:gd name="connsiteX76" fmla="*/ 1747404 w 5081154"/>
                <a:gd name="connsiteY76" fmla="*/ 5100378 h 5453496"/>
                <a:gd name="connsiteX77" fmla="*/ 1597255 w 5081154"/>
                <a:gd name="connsiteY77" fmla="*/ 4991966 h 5453496"/>
                <a:gd name="connsiteX78" fmla="*/ 1527463 w 5081154"/>
                <a:gd name="connsiteY78" fmla="*/ 5017077 h 5453496"/>
                <a:gd name="connsiteX79" fmla="*/ 1465118 w 5081154"/>
                <a:gd name="connsiteY79" fmla="*/ 5048250 h 5453496"/>
                <a:gd name="connsiteX80" fmla="*/ 1368829 w 5081154"/>
                <a:gd name="connsiteY80" fmla="*/ 5008418 h 5453496"/>
                <a:gd name="connsiteX81" fmla="*/ 1348220 w 5081154"/>
                <a:gd name="connsiteY81" fmla="*/ 5112499 h 5453496"/>
                <a:gd name="connsiteX82" fmla="*/ 1392381 w 5081154"/>
                <a:gd name="connsiteY82" fmla="*/ 5193723 h 5453496"/>
                <a:gd name="connsiteX83" fmla="*/ 1340427 w 5081154"/>
                <a:gd name="connsiteY83" fmla="*/ 5318414 h 5453496"/>
                <a:gd name="connsiteX84" fmla="*/ 1153390 w 5081154"/>
                <a:gd name="connsiteY84" fmla="*/ 5446741 h 5453496"/>
                <a:gd name="connsiteX85" fmla="*/ 1078056 w 5081154"/>
                <a:gd name="connsiteY85" fmla="*/ 5453496 h 5453496"/>
                <a:gd name="connsiteX86" fmla="*/ 1113905 w 5081154"/>
                <a:gd name="connsiteY86" fmla="*/ 5379199 h 5453496"/>
                <a:gd name="connsiteX87" fmla="*/ 1108710 w 5081154"/>
                <a:gd name="connsiteY87" fmla="*/ 5278755 h 5453496"/>
                <a:gd name="connsiteX88" fmla="*/ 997527 w 5081154"/>
                <a:gd name="connsiteY88" fmla="*/ 5339196 h 5453496"/>
                <a:gd name="connsiteX89" fmla="*/ 955963 w 5081154"/>
                <a:gd name="connsiteY89" fmla="*/ 5224896 h 5453496"/>
                <a:gd name="connsiteX90" fmla="*/ 974840 w 5081154"/>
                <a:gd name="connsiteY90" fmla="*/ 5163934 h 5453496"/>
                <a:gd name="connsiteX91" fmla="*/ 997527 w 5081154"/>
                <a:gd name="connsiteY91" fmla="*/ 5152159 h 5453496"/>
                <a:gd name="connsiteX92" fmla="*/ 934315 w 5081154"/>
                <a:gd name="connsiteY92" fmla="*/ 5104881 h 5453496"/>
                <a:gd name="connsiteX93" fmla="*/ 862445 w 5081154"/>
                <a:gd name="connsiteY93" fmla="*/ 5058641 h 5453496"/>
                <a:gd name="connsiteX94" fmla="*/ 779318 w 5081154"/>
                <a:gd name="connsiteY94" fmla="*/ 5006686 h 5453496"/>
                <a:gd name="connsiteX95" fmla="*/ 675409 w 5081154"/>
                <a:gd name="connsiteY95" fmla="*/ 4892386 h 5453496"/>
                <a:gd name="connsiteX96" fmla="*/ 602672 w 5081154"/>
                <a:gd name="connsiteY96" fmla="*/ 5027468 h 5453496"/>
                <a:gd name="connsiteX97" fmla="*/ 415636 w 5081154"/>
                <a:gd name="connsiteY97" fmla="*/ 5027468 h 5453496"/>
                <a:gd name="connsiteX98" fmla="*/ 353290 w 5081154"/>
                <a:gd name="connsiteY98" fmla="*/ 4965123 h 5453496"/>
                <a:gd name="connsiteX99" fmla="*/ 488372 w 5081154"/>
                <a:gd name="connsiteY99" fmla="*/ 4892386 h 5453496"/>
                <a:gd name="connsiteX100" fmla="*/ 633845 w 5081154"/>
                <a:gd name="connsiteY100" fmla="*/ 4902777 h 5453496"/>
                <a:gd name="connsiteX101" fmla="*/ 748145 w 5081154"/>
                <a:gd name="connsiteY101" fmla="*/ 4798868 h 5453496"/>
                <a:gd name="connsiteX102" fmla="*/ 852054 w 5081154"/>
                <a:gd name="connsiteY102" fmla="*/ 4830041 h 5453496"/>
                <a:gd name="connsiteX103" fmla="*/ 955963 w 5081154"/>
                <a:gd name="connsiteY103" fmla="*/ 4788477 h 5453496"/>
                <a:gd name="connsiteX104" fmla="*/ 976745 w 5081154"/>
                <a:gd name="connsiteY104" fmla="*/ 4861214 h 5453496"/>
                <a:gd name="connsiteX105" fmla="*/ 1039090 w 5081154"/>
                <a:gd name="connsiteY105" fmla="*/ 4694959 h 5453496"/>
                <a:gd name="connsiteX106" fmla="*/ 966354 w 5081154"/>
                <a:gd name="connsiteY106" fmla="*/ 4622223 h 5453496"/>
                <a:gd name="connsiteX107" fmla="*/ 1039090 w 5081154"/>
                <a:gd name="connsiteY107" fmla="*/ 4539096 h 5453496"/>
                <a:gd name="connsiteX108" fmla="*/ 976745 w 5081154"/>
                <a:gd name="connsiteY108" fmla="*/ 4435186 h 5453496"/>
                <a:gd name="connsiteX109" fmla="*/ 997527 w 5081154"/>
                <a:gd name="connsiteY109" fmla="*/ 4341668 h 5453496"/>
                <a:gd name="connsiteX110" fmla="*/ 1028700 w 5081154"/>
                <a:gd name="connsiteY110" fmla="*/ 4102677 h 5453496"/>
                <a:gd name="connsiteX111" fmla="*/ 935181 w 5081154"/>
                <a:gd name="connsiteY111" fmla="*/ 3676650 h 5453496"/>
                <a:gd name="connsiteX112" fmla="*/ 987136 w 5081154"/>
                <a:gd name="connsiteY112" fmla="*/ 3531177 h 5453496"/>
                <a:gd name="connsiteX113" fmla="*/ 1080654 w 5081154"/>
                <a:gd name="connsiteY113" fmla="*/ 3479223 h 5453496"/>
                <a:gd name="connsiteX114" fmla="*/ 1101436 w 5081154"/>
                <a:gd name="connsiteY114" fmla="*/ 3520786 h 5453496"/>
                <a:gd name="connsiteX115" fmla="*/ 1246909 w 5081154"/>
                <a:gd name="connsiteY115" fmla="*/ 3406486 h 5453496"/>
                <a:gd name="connsiteX116" fmla="*/ 1288472 w 5081154"/>
                <a:gd name="connsiteY116" fmla="*/ 3240232 h 5453496"/>
                <a:gd name="connsiteX117" fmla="*/ 1236518 w 5081154"/>
                <a:gd name="connsiteY117" fmla="*/ 3125932 h 5453496"/>
                <a:gd name="connsiteX118" fmla="*/ 1340427 w 5081154"/>
                <a:gd name="connsiteY118" fmla="*/ 3157105 h 5453496"/>
                <a:gd name="connsiteX119" fmla="*/ 1444336 w 5081154"/>
                <a:gd name="connsiteY119" fmla="*/ 3157105 h 5453496"/>
                <a:gd name="connsiteX120" fmla="*/ 1465118 w 5081154"/>
                <a:gd name="connsiteY120" fmla="*/ 3136323 h 5453496"/>
                <a:gd name="connsiteX121" fmla="*/ 1413163 w 5081154"/>
                <a:gd name="connsiteY121" fmla="*/ 2990850 h 5453496"/>
                <a:gd name="connsiteX122" fmla="*/ 1454727 w 5081154"/>
                <a:gd name="connsiteY122" fmla="*/ 2793423 h 5453496"/>
                <a:gd name="connsiteX123" fmla="*/ 1371600 w 5081154"/>
                <a:gd name="connsiteY123" fmla="*/ 2575214 h 5453496"/>
                <a:gd name="connsiteX124" fmla="*/ 1267690 w 5081154"/>
                <a:gd name="connsiteY124" fmla="*/ 2564823 h 5453496"/>
                <a:gd name="connsiteX125" fmla="*/ 1205345 w 5081154"/>
                <a:gd name="connsiteY125" fmla="*/ 2450523 h 5453496"/>
                <a:gd name="connsiteX126" fmla="*/ 1278081 w 5081154"/>
                <a:gd name="connsiteY126" fmla="*/ 2346614 h 5453496"/>
                <a:gd name="connsiteX127" fmla="*/ 1132609 w 5081154"/>
                <a:gd name="connsiteY127" fmla="*/ 2211532 h 5453496"/>
                <a:gd name="connsiteX128" fmla="*/ 1132609 w 5081154"/>
                <a:gd name="connsiteY128" fmla="*/ 2086841 h 5453496"/>
                <a:gd name="connsiteX129" fmla="*/ 1132609 w 5081154"/>
                <a:gd name="connsiteY129" fmla="*/ 2086841 h 5453496"/>
                <a:gd name="connsiteX130" fmla="*/ 1163781 w 5081154"/>
                <a:gd name="connsiteY130" fmla="*/ 1962150 h 5453496"/>
                <a:gd name="connsiteX131" fmla="*/ 1132609 w 5081154"/>
                <a:gd name="connsiteY131" fmla="*/ 1879023 h 5453496"/>
                <a:gd name="connsiteX132" fmla="*/ 1132609 w 5081154"/>
                <a:gd name="connsiteY132" fmla="*/ 1785505 h 5453496"/>
                <a:gd name="connsiteX133" fmla="*/ 1070263 w 5081154"/>
                <a:gd name="connsiteY133" fmla="*/ 1754332 h 5453496"/>
                <a:gd name="connsiteX134" fmla="*/ 955963 w 5081154"/>
                <a:gd name="connsiteY134" fmla="*/ 1816677 h 5453496"/>
                <a:gd name="connsiteX135" fmla="*/ 914400 w 5081154"/>
                <a:gd name="connsiteY135" fmla="*/ 1650423 h 5453496"/>
                <a:gd name="connsiteX136" fmla="*/ 841663 w 5081154"/>
                <a:gd name="connsiteY136" fmla="*/ 1421823 h 5453496"/>
                <a:gd name="connsiteX137" fmla="*/ 654627 w 5081154"/>
                <a:gd name="connsiteY137" fmla="*/ 1328305 h 5453496"/>
                <a:gd name="connsiteX138" fmla="*/ 342900 w 5081154"/>
                <a:gd name="connsiteY138" fmla="*/ 1307523 h 5453496"/>
                <a:gd name="connsiteX139" fmla="*/ 394854 w 5081154"/>
                <a:gd name="connsiteY139" fmla="*/ 1473777 h 5453496"/>
                <a:gd name="connsiteX140" fmla="*/ 270163 w 5081154"/>
                <a:gd name="connsiteY140" fmla="*/ 1546514 h 5453496"/>
                <a:gd name="connsiteX141" fmla="*/ 51954 w 5081154"/>
                <a:gd name="connsiteY141" fmla="*/ 1619250 h 5453496"/>
                <a:gd name="connsiteX142" fmla="*/ 114300 w 5081154"/>
                <a:gd name="connsiteY142" fmla="*/ 1359477 h 5453496"/>
                <a:gd name="connsiteX143" fmla="*/ 10390 w 5081154"/>
                <a:gd name="connsiteY143" fmla="*/ 1099705 h 5453496"/>
                <a:gd name="connsiteX144" fmla="*/ 0 w 5081154"/>
                <a:gd name="connsiteY144" fmla="*/ 798368 h 5453496"/>
                <a:gd name="connsiteX145" fmla="*/ 270163 w 5081154"/>
                <a:gd name="connsiteY145" fmla="*/ 673677 h 5453496"/>
                <a:gd name="connsiteX146" fmla="*/ 571500 w 5081154"/>
                <a:gd name="connsiteY146" fmla="*/ 746414 h 5453496"/>
                <a:gd name="connsiteX147" fmla="*/ 571500 w 5081154"/>
                <a:gd name="connsiteY147" fmla="*/ 538596 h 5453496"/>
                <a:gd name="connsiteX148" fmla="*/ 852054 w 5081154"/>
                <a:gd name="connsiteY148" fmla="*/ 226868 h 5453496"/>
                <a:gd name="connsiteX149" fmla="*/ 1111827 w 5081154"/>
                <a:gd name="connsiteY149" fmla="*/ 112568 h 5453496"/>
                <a:gd name="connsiteX150" fmla="*/ 1211060 w 5081154"/>
                <a:gd name="connsiteY150" fmla="*/ 0 h 5453496"/>
                <a:gd name="connsiteX151" fmla="*/ 1289165 w 5081154"/>
                <a:gd name="connsiteY151" fmla="*/ 31864 h 5453496"/>
                <a:gd name="connsiteX152" fmla="*/ 1325360 w 5081154"/>
                <a:gd name="connsiteY152" fmla="*/ 79489 h 5453496"/>
                <a:gd name="connsiteX153" fmla="*/ 1432040 w 5081154"/>
                <a:gd name="connsiteY153" fmla="*/ 129019 h 5453496"/>
                <a:gd name="connsiteX154" fmla="*/ 1492480 w 5081154"/>
                <a:gd name="connsiteY154" fmla="*/ 233796 h 5453496"/>
                <a:gd name="connsiteX155" fmla="*/ 1489190 w 5081154"/>
                <a:gd name="connsiteY155" fmla="*/ 285229 h 5453496"/>
                <a:gd name="connsiteX156" fmla="*/ 1694930 w 5081154"/>
                <a:gd name="connsiteY156" fmla="*/ 393814 h 5453496"/>
                <a:gd name="connsiteX157" fmla="*/ 1694930 w 5081154"/>
                <a:gd name="connsiteY157" fmla="*/ 523354 h 5453496"/>
                <a:gd name="connsiteX158" fmla="*/ 1710516 w 5081154"/>
                <a:gd name="connsiteY158" fmla="*/ 585874 h 5453496"/>
                <a:gd name="connsiteX159" fmla="*/ 1769225 w 5081154"/>
                <a:gd name="connsiteY159" fmla="*/ 576694 h 5453496"/>
                <a:gd name="connsiteX160" fmla="*/ 1803515 w 5081154"/>
                <a:gd name="connsiteY160" fmla="*/ 618604 h 5453496"/>
                <a:gd name="connsiteX161" fmla="*/ 1830185 w 5081154"/>
                <a:gd name="connsiteY161" fmla="*/ 559549 h 5453496"/>
                <a:gd name="connsiteX162" fmla="*/ 1921625 w 5081154"/>
                <a:gd name="connsiteY162" fmla="*/ 570979 h 5453496"/>
                <a:gd name="connsiteX163" fmla="*/ 1948295 w 5081154"/>
                <a:gd name="connsiteY163" fmla="*/ 511924 h 5453496"/>
                <a:gd name="connsiteX164" fmla="*/ 1870190 w 5081154"/>
                <a:gd name="connsiteY164" fmla="*/ 470014 h 5453496"/>
                <a:gd name="connsiteX165" fmla="*/ 1820660 w 5081154"/>
                <a:gd name="connsiteY165" fmla="*/ 388099 h 5453496"/>
                <a:gd name="connsiteX166" fmla="*/ 1836593 w 5081154"/>
                <a:gd name="connsiteY166" fmla="*/ 347749 h 5453496"/>
                <a:gd name="connsiteX167" fmla="*/ 1976870 w 5081154"/>
                <a:gd name="connsiteY167" fmla="*/ 315709 h 5453496"/>
                <a:gd name="connsiteX168" fmla="*/ 2009255 w 5081154"/>
                <a:gd name="connsiteY168" fmla="*/ 344284 h 5453496"/>
                <a:gd name="connsiteX169" fmla="*/ 2070215 w 5081154"/>
                <a:gd name="connsiteY169" fmla="*/ 344284 h 5453496"/>
                <a:gd name="connsiteX170" fmla="*/ 2098790 w 5081154"/>
                <a:gd name="connsiteY170" fmla="*/ 382384 h 5453496"/>
                <a:gd name="connsiteX171" fmla="*/ 2138795 w 5081154"/>
                <a:gd name="connsiteY171" fmla="*/ 361429 h 5453496"/>
                <a:gd name="connsiteX172" fmla="*/ 2176895 w 5081154"/>
                <a:gd name="connsiteY172" fmla="*/ 384289 h 5453496"/>
                <a:gd name="connsiteX173" fmla="*/ 2235950 w 5081154"/>
                <a:gd name="connsiteY173" fmla="*/ 386194 h 5453496"/>
                <a:gd name="connsiteX174" fmla="*/ 2272145 w 5081154"/>
                <a:gd name="connsiteY174" fmla="*/ 441439 h 5453496"/>
                <a:gd name="connsiteX175" fmla="*/ 2278380 w 5081154"/>
                <a:gd name="connsiteY175" fmla="*/ 529936 h 5453496"/>
                <a:gd name="connsiteX176" fmla="*/ 2321675 w 5081154"/>
                <a:gd name="connsiteY176" fmla="*/ 500494 h 5453496"/>
                <a:gd name="connsiteX177" fmla="*/ 2371205 w 5081154"/>
                <a:gd name="connsiteY177" fmla="*/ 523354 h 5453496"/>
                <a:gd name="connsiteX178" fmla="*/ 2401685 w 5081154"/>
                <a:gd name="connsiteY178" fmla="*/ 403339 h 5453496"/>
                <a:gd name="connsiteX179" fmla="*/ 2375015 w 5081154"/>
                <a:gd name="connsiteY179" fmla="*/ 235699 h 5453496"/>
                <a:gd name="connsiteX180" fmla="*/ 2392160 w 5081154"/>
                <a:gd name="connsiteY180" fmla="*/ 176644 h 5453496"/>
                <a:gd name="connsiteX181" fmla="*/ 2543001 w 5081154"/>
                <a:gd name="connsiteY181" fmla="*/ 128501 h 5453496"/>
                <a:gd name="connsiteX182" fmla="*/ 2580755 w 5081154"/>
                <a:gd name="connsiteY182" fmla="*/ 163309 h 5453496"/>
                <a:gd name="connsiteX183" fmla="*/ 2573135 w 5081154"/>
                <a:gd name="connsiteY183" fmla="*/ 266179 h 5453496"/>
                <a:gd name="connsiteX184" fmla="*/ 2628380 w 5081154"/>
                <a:gd name="connsiteY184" fmla="*/ 292849 h 5453496"/>
                <a:gd name="connsiteX185" fmla="*/ 2667519 w 5081154"/>
                <a:gd name="connsiteY185" fmla="*/ 355369 h 5453496"/>
                <a:gd name="connsiteX186" fmla="*/ 2662670 w 5081154"/>
                <a:gd name="connsiteY186" fmla="*/ 353809 h 5453496"/>
                <a:gd name="connsiteX187" fmla="*/ 2943398 w 5081154"/>
                <a:gd name="connsiteY187" fmla="*/ 307051 h 5453496"/>
                <a:gd name="connsiteX188" fmla="*/ 2978900 w 5081154"/>
                <a:gd name="connsiteY188" fmla="*/ 344284 h 5453496"/>
                <a:gd name="connsiteX189" fmla="*/ 3076055 w 5081154"/>
                <a:gd name="connsiteY189" fmla="*/ 290944 h 5453496"/>
                <a:gd name="connsiteX190" fmla="*/ 3125585 w 5081154"/>
                <a:gd name="connsiteY190" fmla="*/ 351904 h 5453496"/>
                <a:gd name="connsiteX191" fmla="*/ 3125585 w 5081154"/>
                <a:gd name="connsiteY191" fmla="*/ 416674 h 5453496"/>
                <a:gd name="connsiteX192" fmla="*/ 3265170 w 5081154"/>
                <a:gd name="connsiteY192" fmla="*/ 480233 h 5453496"/>
                <a:gd name="connsiteX193" fmla="*/ 3287510 w 5081154"/>
                <a:gd name="connsiteY193" fmla="*/ 538594 h 5453496"/>
                <a:gd name="connsiteX194" fmla="*/ 3247678 w 5081154"/>
                <a:gd name="connsiteY194" fmla="*/ 571500 h 5453496"/>
                <a:gd name="connsiteX195" fmla="*/ 3358861 w 5081154"/>
                <a:gd name="connsiteY195" fmla="*/ 710219 h 5453496"/>
                <a:gd name="connsiteX196" fmla="*/ 3359900 w 5081154"/>
                <a:gd name="connsiteY196" fmla="*/ 828154 h 5453496"/>
                <a:gd name="connsiteX197" fmla="*/ 3411335 w 5081154"/>
                <a:gd name="connsiteY197" fmla="*/ 860539 h 5453496"/>
                <a:gd name="connsiteX198" fmla="*/ 3436446 w 5081154"/>
                <a:gd name="connsiteY198" fmla="*/ 919422 h 5453496"/>
                <a:gd name="connsiteX199" fmla="*/ 3647209 w 5081154"/>
                <a:gd name="connsiteY199" fmla="*/ 1037359 h 5453496"/>
                <a:gd name="connsiteX200" fmla="*/ 3643745 w 5081154"/>
                <a:gd name="connsiteY200" fmla="*/ 1098664 h 5453496"/>
                <a:gd name="connsiteX201" fmla="*/ 3706783 w 5081154"/>
                <a:gd name="connsiteY201" fmla="*/ 1141095 h 5453496"/>
                <a:gd name="connsiteX0" fmla="*/ 3706783 w 5081154"/>
                <a:gd name="connsiteY0" fmla="*/ 1141095 h 5453496"/>
                <a:gd name="connsiteX1" fmla="*/ 3647209 w 5081154"/>
                <a:gd name="connsiteY1" fmla="*/ 1276350 h 5453496"/>
                <a:gd name="connsiteX2" fmla="*/ 3633874 w 5081154"/>
                <a:gd name="connsiteY2" fmla="*/ 1352723 h 5453496"/>
                <a:gd name="connsiteX3" fmla="*/ 3566852 w 5081154"/>
                <a:gd name="connsiteY3" fmla="*/ 1411605 h 5453496"/>
                <a:gd name="connsiteX4" fmla="*/ 3595254 w 5081154"/>
                <a:gd name="connsiteY4" fmla="*/ 1494559 h 5453496"/>
                <a:gd name="connsiteX5" fmla="*/ 3678381 w 5081154"/>
                <a:gd name="connsiteY5" fmla="*/ 1525732 h 5453496"/>
                <a:gd name="connsiteX6" fmla="*/ 3688772 w 5081154"/>
                <a:gd name="connsiteY6" fmla="*/ 1640032 h 5453496"/>
                <a:gd name="connsiteX7" fmla="*/ 3733107 w 5081154"/>
                <a:gd name="connsiteY7" fmla="*/ 1658043 h 5453496"/>
                <a:gd name="connsiteX8" fmla="*/ 3758911 w 5081154"/>
                <a:gd name="connsiteY8" fmla="*/ 1778751 h 5453496"/>
                <a:gd name="connsiteX9" fmla="*/ 3791642 w 5081154"/>
                <a:gd name="connsiteY9" fmla="*/ 1787236 h 5453496"/>
                <a:gd name="connsiteX10" fmla="*/ 3824720 w 5081154"/>
                <a:gd name="connsiteY10" fmla="*/ 1945178 h 5453496"/>
                <a:gd name="connsiteX11" fmla="*/ 3901959 w 5081154"/>
                <a:gd name="connsiteY11" fmla="*/ 1990379 h 5453496"/>
                <a:gd name="connsiteX12" fmla="*/ 3958936 w 5081154"/>
                <a:gd name="connsiteY12" fmla="*/ 2076450 h 5453496"/>
                <a:gd name="connsiteX13" fmla="*/ 4171257 w 5081154"/>
                <a:gd name="connsiteY13" fmla="*/ 2119053 h 5453496"/>
                <a:gd name="connsiteX14" fmla="*/ 4209530 w 5081154"/>
                <a:gd name="connsiteY14" fmla="*/ 2159749 h 5453496"/>
                <a:gd name="connsiteX15" fmla="*/ 4219055 w 5081154"/>
                <a:gd name="connsiteY15" fmla="*/ 2220709 h 5453496"/>
                <a:gd name="connsiteX16" fmla="*/ 4404013 w 5081154"/>
                <a:gd name="connsiteY16" fmla="*/ 2470266 h 5453496"/>
                <a:gd name="connsiteX17" fmla="*/ 4447309 w 5081154"/>
                <a:gd name="connsiteY17" fmla="*/ 2429741 h 5453496"/>
                <a:gd name="connsiteX18" fmla="*/ 4603172 w 5081154"/>
                <a:gd name="connsiteY18" fmla="*/ 2575214 h 5453496"/>
                <a:gd name="connsiteX19" fmla="*/ 4603172 w 5081154"/>
                <a:gd name="connsiteY19" fmla="*/ 2658341 h 5453496"/>
                <a:gd name="connsiteX20" fmla="*/ 4711584 w 5081154"/>
                <a:gd name="connsiteY20" fmla="*/ 2760345 h 5453496"/>
                <a:gd name="connsiteX21" fmla="*/ 4777220 w 5081154"/>
                <a:gd name="connsiteY21" fmla="*/ 2723629 h 5453496"/>
                <a:gd name="connsiteX22" fmla="*/ 4831772 w 5081154"/>
                <a:gd name="connsiteY22" fmla="*/ 2741468 h 5453496"/>
                <a:gd name="connsiteX23" fmla="*/ 4897755 w 5081154"/>
                <a:gd name="connsiteY23" fmla="*/ 2862522 h 5453496"/>
                <a:gd name="connsiteX24" fmla="*/ 4966854 w 5081154"/>
                <a:gd name="connsiteY24" fmla="*/ 2868237 h 5453496"/>
                <a:gd name="connsiteX25" fmla="*/ 5062277 w 5081154"/>
                <a:gd name="connsiteY25" fmla="*/ 3052156 h 5453496"/>
                <a:gd name="connsiteX26" fmla="*/ 5034395 w 5081154"/>
                <a:gd name="connsiteY26" fmla="*/ 3144634 h 5453496"/>
                <a:gd name="connsiteX27" fmla="*/ 5081154 w 5081154"/>
                <a:gd name="connsiteY27" fmla="*/ 3167496 h 5453496"/>
                <a:gd name="connsiteX28" fmla="*/ 5043920 w 5081154"/>
                <a:gd name="connsiteY28" fmla="*/ 3209404 h 5453496"/>
                <a:gd name="connsiteX29" fmla="*/ 5060372 w 5081154"/>
                <a:gd name="connsiteY29" fmla="*/ 3261014 h 5453496"/>
                <a:gd name="connsiteX30" fmla="*/ 5056562 w 5081154"/>
                <a:gd name="connsiteY30" fmla="*/ 3310024 h 5453496"/>
                <a:gd name="connsiteX31" fmla="*/ 4954731 w 5081154"/>
                <a:gd name="connsiteY31" fmla="*/ 3466061 h 5453496"/>
                <a:gd name="connsiteX32" fmla="*/ 4748645 w 5081154"/>
                <a:gd name="connsiteY32" fmla="*/ 3354532 h 5453496"/>
                <a:gd name="connsiteX33" fmla="*/ 4665518 w 5081154"/>
                <a:gd name="connsiteY33" fmla="*/ 3406486 h 5453496"/>
                <a:gd name="connsiteX34" fmla="*/ 4623954 w 5081154"/>
                <a:gd name="connsiteY34" fmla="*/ 3678209 h 5453496"/>
                <a:gd name="connsiteX35" fmla="*/ 4470861 w 5081154"/>
                <a:gd name="connsiteY35" fmla="*/ 3823855 h 5453496"/>
                <a:gd name="connsiteX36" fmla="*/ 4226155 w 5081154"/>
                <a:gd name="connsiteY36" fmla="*/ 3898669 h 5453496"/>
                <a:gd name="connsiteX37" fmla="*/ 4137313 w 5081154"/>
                <a:gd name="connsiteY37" fmla="*/ 3964825 h 5453496"/>
                <a:gd name="connsiteX38" fmla="*/ 4052281 w 5081154"/>
                <a:gd name="connsiteY38" fmla="*/ 3984567 h 5453496"/>
                <a:gd name="connsiteX39" fmla="*/ 3954260 w 5081154"/>
                <a:gd name="connsiteY39" fmla="*/ 4081894 h 5453496"/>
                <a:gd name="connsiteX40" fmla="*/ 3903864 w 5081154"/>
                <a:gd name="connsiteY40" fmla="*/ 4169179 h 5453496"/>
                <a:gd name="connsiteX41" fmla="*/ 4042063 w 5081154"/>
                <a:gd name="connsiteY41" fmla="*/ 4383232 h 5453496"/>
                <a:gd name="connsiteX42" fmla="*/ 4083800 w 5081154"/>
                <a:gd name="connsiteY42" fmla="*/ 4403839 h 5453496"/>
                <a:gd name="connsiteX43" fmla="*/ 4167793 w 5081154"/>
                <a:gd name="connsiteY43" fmla="*/ 4559877 h 5453496"/>
                <a:gd name="connsiteX44" fmla="*/ 4083627 w 5081154"/>
                <a:gd name="connsiteY44" fmla="*/ 4736523 h 5453496"/>
                <a:gd name="connsiteX45" fmla="*/ 4076007 w 5081154"/>
                <a:gd name="connsiteY45" fmla="*/ 4806315 h 5453496"/>
                <a:gd name="connsiteX46" fmla="*/ 4163810 w 5081154"/>
                <a:gd name="connsiteY46" fmla="*/ 4792459 h 5453496"/>
                <a:gd name="connsiteX47" fmla="*/ 4229965 w 5081154"/>
                <a:gd name="connsiteY47" fmla="*/ 4811164 h 5453496"/>
                <a:gd name="connsiteX48" fmla="*/ 4264082 w 5081154"/>
                <a:gd name="connsiteY48" fmla="*/ 4915246 h 5453496"/>
                <a:gd name="connsiteX49" fmla="*/ 4161732 w 5081154"/>
                <a:gd name="connsiteY49" fmla="*/ 5220220 h 5453496"/>
                <a:gd name="connsiteX50" fmla="*/ 3933305 w 5081154"/>
                <a:gd name="connsiteY50" fmla="*/ 5033010 h 5453496"/>
                <a:gd name="connsiteX51" fmla="*/ 3973830 w 5081154"/>
                <a:gd name="connsiteY51" fmla="*/ 4984000 h 5453496"/>
                <a:gd name="connsiteX52" fmla="*/ 3927763 w 5081154"/>
                <a:gd name="connsiteY52" fmla="*/ 4944341 h 5453496"/>
                <a:gd name="connsiteX53" fmla="*/ 3918238 w 5081154"/>
                <a:gd name="connsiteY53" fmla="*/ 4871605 h 5453496"/>
                <a:gd name="connsiteX54" fmla="*/ 3747135 w 5081154"/>
                <a:gd name="connsiteY54" fmla="*/ 4868661 h 5453496"/>
                <a:gd name="connsiteX55" fmla="*/ 3639415 w 5081154"/>
                <a:gd name="connsiteY55" fmla="*/ 4943475 h 5453496"/>
                <a:gd name="connsiteX56" fmla="*/ 3554556 w 5081154"/>
                <a:gd name="connsiteY56" fmla="*/ 4831946 h 5453496"/>
                <a:gd name="connsiteX57" fmla="*/ 3350548 w 5081154"/>
                <a:gd name="connsiteY57" fmla="*/ 4843203 h 5453496"/>
                <a:gd name="connsiteX58" fmla="*/ 3354358 w 5081154"/>
                <a:gd name="connsiteY58" fmla="*/ 4745182 h 5453496"/>
                <a:gd name="connsiteX59" fmla="*/ 3252181 w 5081154"/>
                <a:gd name="connsiteY59" fmla="*/ 4815840 h 5453496"/>
                <a:gd name="connsiteX60" fmla="*/ 3286298 w 5081154"/>
                <a:gd name="connsiteY60" fmla="*/ 4947285 h 5453496"/>
                <a:gd name="connsiteX61" fmla="*/ 3028430 w 5081154"/>
                <a:gd name="connsiteY61" fmla="*/ 4937239 h 5453496"/>
                <a:gd name="connsiteX62" fmla="*/ 2913091 w 5081154"/>
                <a:gd name="connsiteY62" fmla="*/ 4993005 h 5453496"/>
                <a:gd name="connsiteX63" fmla="*/ 2674273 w 5081154"/>
                <a:gd name="connsiteY63" fmla="*/ 4985212 h 5453496"/>
                <a:gd name="connsiteX64" fmla="*/ 2600325 w 5081154"/>
                <a:gd name="connsiteY64" fmla="*/ 5098126 h 5453496"/>
                <a:gd name="connsiteX65" fmla="*/ 2441863 w 5081154"/>
                <a:gd name="connsiteY65" fmla="*/ 5120986 h 5453496"/>
                <a:gd name="connsiteX66" fmla="*/ 2460740 w 5081154"/>
                <a:gd name="connsiteY66" fmla="*/ 5102974 h 5453496"/>
                <a:gd name="connsiteX67" fmla="*/ 2391987 w 5081154"/>
                <a:gd name="connsiteY67" fmla="*/ 5215544 h 5453496"/>
                <a:gd name="connsiteX68" fmla="*/ 2335010 w 5081154"/>
                <a:gd name="connsiteY68" fmla="*/ 5232514 h 5453496"/>
                <a:gd name="connsiteX69" fmla="*/ 2242358 w 5081154"/>
                <a:gd name="connsiteY69" fmla="*/ 5292090 h 5453496"/>
                <a:gd name="connsiteX70" fmla="*/ 2211185 w 5081154"/>
                <a:gd name="connsiteY70" fmla="*/ 5253469 h 5453496"/>
                <a:gd name="connsiteX71" fmla="*/ 2114030 w 5081154"/>
                <a:gd name="connsiteY71" fmla="*/ 5285854 h 5453496"/>
                <a:gd name="connsiteX72" fmla="*/ 1948641 w 5081154"/>
                <a:gd name="connsiteY72" fmla="*/ 5300749 h 5453496"/>
                <a:gd name="connsiteX73" fmla="*/ 1938770 w 5081154"/>
                <a:gd name="connsiteY73" fmla="*/ 5198224 h 5453496"/>
                <a:gd name="connsiteX74" fmla="*/ 1849235 w 5081154"/>
                <a:gd name="connsiteY74" fmla="*/ 5142979 h 5453496"/>
                <a:gd name="connsiteX75" fmla="*/ 1851313 w 5081154"/>
                <a:gd name="connsiteY75" fmla="*/ 5072842 h 5453496"/>
                <a:gd name="connsiteX76" fmla="*/ 1747404 w 5081154"/>
                <a:gd name="connsiteY76" fmla="*/ 5100378 h 5453496"/>
                <a:gd name="connsiteX77" fmla="*/ 1597255 w 5081154"/>
                <a:gd name="connsiteY77" fmla="*/ 4991966 h 5453496"/>
                <a:gd name="connsiteX78" fmla="*/ 1527463 w 5081154"/>
                <a:gd name="connsiteY78" fmla="*/ 5017077 h 5453496"/>
                <a:gd name="connsiteX79" fmla="*/ 1465118 w 5081154"/>
                <a:gd name="connsiteY79" fmla="*/ 5048250 h 5453496"/>
                <a:gd name="connsiteX80" fmla="*/ 1368829 w 5081154"/>
                <a:gd name="connsiteY80" fmla="*/ 5008418 h 5453496"/>
                <a:gd name="connsiteX81" fmla="*/ 1348220 w 5081154"/>
                <a:gd name="connsiteY81" fmla="*/ 5112499 h 5453496"/>
                <a:gd name="connsiteX82" fmla="*/ 1392381 w 5081154"/>
                <a:gd name="connsiteY82" fmla="*/ 5193723 h 5453496"/>
                <a:gd name="connsiteX83" fmla="*/ 1340427 w 5081154"/>
                <a:gd name="connsiteY83" fmla="*/ 5318414 h 5453496"/>
                <a:gd name="connsiteX84" fmla="*/ 1153390 w 5081154"/>
                <a:gd name="connsiteY84" fmla="*/ 5446741 h 5453496"/>
                <a:gd name="connsiteX85" fmla="*/ 1078056 w 5081154"/>
                <a:gd name="connsiteY85" fmla="*/ 5453496 h 5453496"/>
                <a:gd name="connsiteX86" fmla="*/ 1113905 w 5081154"/>
                <a:gd name="connsiteY86" fmla="*/ 5379199 h 5453496"/>
                <a:gd name="connsiteX87" fmla="*/ 1108710 w 5081154"/>
                <a:gd name="connsiteY87" fmla="*/ 5278755 h 5453496"/>
                <a:gd name="connsiteX88" fmla="*/ 997527 w 5081154"/>
                <a:gd name="connsiteY88" fmla="*/ 5339196 h 5453496"/>
                <a:gd name="connsiteX89" fmla="*/ 955963 w 5081154"/>
                <a:gd name="connsiteY89" fmla="*/ 5224896 h 5453496"/>
                <a:gd name="connsiteX90" fmla="*/ 974840 w 5081154"/>
                <a:gd name="connsiteY90" fmla="*/ 5163934 h 5453496"/>
                <a:gd name="connsiteX91" fmla="*/ 997527 w 5081154"/>
                <a:gd name="connsiteY91" fmla="*/ 5152159 h 5453496"/>
                <a:gd name="connsiteX92" fmla="*/ 934315 w 5081154"/>
                <a:gd name="connsiteY92" fmla="*/ 5104881 h 5453496"/>
                <a:gd name="connsiteX93" fmla="*/ 862445 w 5081154"/>
                <a:gd name="connsiteY93" fmla="*/ 5058641 h 5453496"/>
                <a:gd name="connsiteX94" fmla="*/ 779318 w 5081154"/>
                <a:gd name="connsiteY94" fmla="*/ 5006686 h 5453496"/>
                <a:gd name="connsiteX95" fmla="*/ 675409 w 5081154"/>
                <a:gd name="connsiteY95" fmla="*/ 4892386 h 5453496"/>
                <a:gd name="connsiteX96" fmla="*/ 602672 w 5081154"/>
                <a:gd name="connsiteY96" fmla="*/ 5027468 h 5453496"/>
                <a:gd name="connsiteX97" fmla="*/ 415636 w 5081154"/>
                <a:gd name="connsiteY97" fmla="*/ 5027468 h 5453496"/>
                <a:gd name="connsiteX98" fmla="*/ 353290 w 5081154"/>
                <a:gd name="connsiteY98" fmla="*/ 4965123 h 5453496"/>
                <a:gd name="connsiteX99" fmla="*/ 488372 w 5081154"/>
                <a:gd name="connsiteY99" fmla="*/ 4892386 h 5453496"/>
                <a:gd name="connsiteX100" fmla="*/ 633845 w 5081154"/>
                <a:gd name="connsiteY100" fmla="*/ 4902777 h 5453496"/>
                <a:gd name="connsiteX101" fmla="*/ 748145 w 5081154"/>
                <a:gd name="connsiteY101" fmla="*/ 4798868 h 5453496"/>
                <a:gd name="connsiteX102" fmla="*/ 852054 w 5081154"/>
                <a:gd name="connsiteY102" fmla="*/ 4830041 h 5453496"/>
                <a:gd name="connsiteX103" fmla="*/ 955963 w 5081154"/>
                <a:gd name="connsiteY103" fmla="*/ 4788477 h 5453496"/>
                <a:gd name="connsiteX104" fmla="*/ 976745 w 5081154"/>
                <a:gd name="connsiteY104" fmla="*/ 4861214 h 5453496"/>
                <a:gd name="connsiteX105" fmla="*/ 1039090 w 5081154"/>
                <a:gd name="connsiteY105" fmla="*/ 4694959 h 5453496"/>
                <a:gd name="connsiteX106" fmla="*/ 966354 w 5081154"/>
                <a:gd name="connsiteY106" fmla="*/ 4622223 h 5453496"/>
                <a:gd name="connsiteX107" fmla="*/ 1039090 w 5081154"/>
                <a:gd name="connsiteY107" fmla="*/ 4539096 h 5453496"/>
                <a:gd name="connsiteX108" fmla="*/ 976745 w 5081154"/>
                <a:gd name="connsiteY108" fmla="*/ 4435186 h 5453496"/>
                <a:gd name="connsiteX109" fmla="*/ 997527 w 5081154"/>
                <a:gd name="connsiteY109" fmla="*/ 4341668 h 5453496"/>
                <a:gd name="connsiteX110" fmla="*/ 1028700 w 5081154"/>
                <a:gd name="connsiteY110" fmla="*/ 4102677 h 5453496"/>
                <a:gd name="connsiteX111" fmla="*/ 935181 w 5081154"/>
                <a:gd name="connsiteY111" fmla="*/ 3676650 h 5453496"/>
                <a:gd name="connsiteX112" fmla="*/ 987136 w 5081154"/>
                <a:gd name="connsiteY112" fmla="*/ 3531177 h 5453496"/>
                <a:gd name="connsiteX113" fmla="*/ 1080654 w 5081154"/>
                <a:gd name="connsiteY113" fmla="*/ 3479223 h 5453496"/>
                <a:gd name="connsiteX114" fmla="*/ 1101436 w 5081154"/>
                <a:gd name="connsiteY114" fmla="*/ 3520786 h 5453496"/>
                <a:gd name="connsiteX115" fmla="*/ 1246909 w 5081154"/>
                <a:gd name="connsiteY115" fmla="*/ 3406486 h 5453496"/>
                <a:gd name="connsiteX116" fmla="*/ 1288472 w 5081154"/>
                <a:gd name="connsiteY116" fmla="*/ 3240232 h 5453496"/>
                <a:gd name="connsiteX117" fmla="*/ 1236518 w 5081154"/>
                <a:gd name="connsiteY117" fmla="*/ 3125932 h 5453496"/>
                <a:gd name="connsiteX118" fmla="*/ 1340427 w 5081154"/>
                <a:gd name="connsiteY118" fmla="*/ 3157105 h 5453496"/>
                <a:gd name="connsiteX119" fmla="*/ 1444336 w 5081154"/>
                <a:gd name="connsiteY119" fmla="*/ 3157105 h 5453496"/>
                <a:gd name="connsiteX120" fmla="*/ 1465118 w 5081154"/>
                <a:gd name="connsiteY120" fmla="*/ 3136323 h 5453496"/>
                <a:gd name="connsiteX121" fmla="*/ 1413163 w 5081154"/>
                <a:gd name="connsiteY121" fmla="*/ 2990850 h 5453496"/>
                <a:gd name="connsiteX122" fmla="*/ 1454727 w 5081154"/>
                <a:gd name="connsiteY122" fmla="*/ 2793423 h 5453496"/>
                <a:gd name="connsiteX123" fmla="*/ 1371600 w 5081154"/>
                <a:gd name="connsiteY123" fmla="*/ 2575214 h 5453496"/>
                <a:gd name="connsiteX124" fmla="*/ 1267690 w 5081154"/>
                <a:gd name="connsiteY124" fmla="*/ 2564823 h 5453496"/>
                <a:gd name="connsiteX125" fmla="*/ 1205345 w 5081154"/>
                <a:gd name="connsiteY125" fmla="*/ 2450523 h 5453496"/>
                <a:gd name="connsiteX126" fmla="*/ 1278081 w 5081154"/>
                <a:gd name="connsiteY126" fmla="*/ 2346614 h 5453496"/>
                <a:gd name="connsiteX127" fmla="*/ 1132609 w 5081154"/>
                <a:gd name="connsiteY127" fmla="*/ 2211532 h 5453496"/>
                <a:gd name="connsiteX128" fmla="*/ 1132609 w 5081154"/>
                <a:gd name="connsiteY128" fmla="*/ 2086841 h 5453496"/>
                <a:gd name="connsiteX129" fmla="*/ 1132609 w 5081154"/>
                <a:gd name="connsiteY129" fmla="*/ 2086841 h 5453496"/>
                <a:gd name="connsiteX130" fmla="*/ 1163781 w 5081154"/>
                <a:gd name="connsiteY130" fmla="*/ 1962150 h 5453496"/>
                <a:gd name="connsiteX131" fmla="*/ 1132609 w 5081154"/>
                <a:gd name="connsiteY131" fmla="*/ 1879023 h 5453496"/>
                <a:gd name="connsiteX132" fmla="*/ 1132609 w 5081154"/>
                <a:gd name="connsiteY132" fmla="*/ 1785505 h 5453496"/>
                <a:gd name="connsiteX133" fmla="*/ 1070263 w 5081154"/>
                <a:gd name="connsiteY133" fmla="*/ 1754332 h 5453496"/>
                <a:gd name="connsiteX134" fmla="*/ 955963 w 5081154"/>
                <a:gd name="connsiteY134" fmla="*/ 1816677 h 5453496"/>
                <a:gd name="connsiteX135" fmla="*/ 914400 w 5081154"/>
                <a:gd name="connsiteY135" fmla="*/ 1650423 h 5453496"/>
                <a:gd name="connsiteX136" fmla="*/ 841663 w 5081154"/>
                <a:gd name="connsiteY136" fmla="*/ 1421823 h 5453496"/>
                <a:gd name="connsiteX137" fmla="*/ 654627 w 5081154"/>
                <a:gd name="connsiteY137" fmla="*/ 1328305 h 5453496"/>
                <a:gd name="connsiteX138" fmla="*/ 342900 w 5081154"/>
                <a:gd name="connsiteY138" fmla="*/ 1307523 h 5453496"/>
                <a:gd name="connsiteX139" fmla="*/ 394854 w 5081154"/>
                <a:gd name="connsiteY139" fmla="*/ 1473777 h 5453496"/>
                <a:gd name="connsiteX140" fmla="*/ 270163 w 5081154"/>
                <a:gd name="connsiteY140" fmla="*/ 1546514 h 5453496"/>
                <a:gd name="connsiteX141" fmla="*/ 51954 w 5081154"/>
                <a:gd name="connsiteY141" fmla="*/ 1619250 h 5453496"/>
                <a:gd name="connsiteX142" fmla="*/ 114300 w 5081154"/>
                <a:gd name="connsiteY142" fmla="*/ 1359477 h 5453496"/>
                <a:gd name="connsiteX143" fmla="*/ 10390 w 5081154"/>
                <a:gd name="connsiteY143" fmla="*/ 1099705 h 5453496"/>
                <a:gd name="connsiteX144" fmla="*/ 0 w 5081154"/>
                <a:gd name="connsiteY144" fmla="*/ 798368 h 5453496"/>
                <a:gd name="connsiteX145" fmla="*/ 270163 w 5081154"/>
                <a:gd name="connsiteY145" fmla="*/ 673677 h 5453496"/>
                <a:gd name="connsiteX146" fmla="*/ 571500 w 5081154"/>
                <a:gd name="connsiteY146" fmla="*/ 746414 h 5453496"/>
                <a:gd name="connsiteX147" fmla="*/ 571500 w 5081154"/>
                <a:gd name="connsiteY147" fmla="*/ 538596 h 5453496"/>
                <a:gd name="connsiteX148" fmla="*/ 852054 w 5081154"/>
                <a:gd name="connsiteY148" fmla="*/ 226868 h 5453496"/>
                <a:gd name="connsiteX149" fmla="*/ 1111827 w 5081154"/>
                <a:gd name="connsiteY149" fmla="*/ 112568 h 5453496"/>
                <a:gd name="connsiteX150" fmla="*/ 1211060 w 5081154"/>
                <a:gd name="connsiteY150" fmla="*/ 0 h 5453496"/>
                <a:gd name="connsiteX151" fmla="*/ 1289165 w 5081154"/>
                <a:gd name="connsiteY151" fmla="*/ 31864 h 5453496"/>
                <a:gd name="connsiteX152" fmla="*/ 1325360 w 5081154"/>
                <a:gd name="connsiteY152" fmla="*/ 79489 h 5453496"/>
                <a:gd name="connsiteX153" fmla="*/ 1432040 w 5081154"/>
                <a:gd name="connsiteY153" fmla="*/ 129019 h 5453496"/>
                <a:gd name="connsiteX154" fmla="*/ 1492480 w 5081154"/>
                <a:gd name="connsiteY154" fmla="*/ 233796 h 5453496"/>
                <a:gd name="connsiteX155" fmla="*/ 1489190 w 5081154"/>
                <a:gd name="connsiteY155" fmla="*/ 285229 h 5453496"/>
                <a:gd name="connsiteX156" fmla="*/ 1694930 w 5081154"/>
                <a:gd name="connsiteY156" fmla="*/ 393814 h 5453496"/>
                <a:gd name="connsiteX157" fmla="*/ 1694930 w 5081154"/>
                <a:gd name="connsiteY157" fmla="*/ 523354 h 5453496"/>
                <a:gd name="connsiteX158" fmla="*/ 1710516 w 5081154"/>
                <a:gd name="connsiteY158" fmla="*/ 585874 h 5453496"/>
                <a:gd name="connsiteX159" fmla="*/ 1769225 w 5081154"/>
                <a:gd name="connsiteY159" fmla="*/ 576694 h 5453496"/>
                <a:gd name="connsiteX160" fmla="*/ 1803515 w 5081154"/>
                <a:gd name="connsiteY160" fmla="*/ 618604 h 5453496"/>
                <a:gd name="connsiteX161" fmla="*/ 1830185 w 5081154"/>
                <a:gd name="connsiteY161" fmla="*/ 559549 h 5453496"/>
                <a:gd name="connsiteX162" fmla="*/ 1921625 w 5081154"/>
                <a:gd name="connsiteY162" fmla="*/ 570979 h 5453496"/>
                <a:gd name="connsiteX163" fmla="*/ 1948295 w 5081154"/>
                <a:gd name="connsiteY163" fmla="*/ 511924 h 5453496"/>
                <a:gd name="connsiteX164" fmla="*/ 1870190 w 5081154"/>
                <a:gd name="connsiteY164" fmla="*/ 470014 h 5453496"/>
                <a:gd name="connsiteX165" fmla="*/ 1820660 w 5081154"/>
                <a:gd name="connsiteY165" fmla="*/ 388099 h 5453496"/>
                <a:gd name="connsiteX166" fmla="*/ 1836593 w 5081154"/>
                <a:gd name="connsiteY166" fmla="*/ 347749 h 5453496"/>
                <a:gd name="connsiteX167" fmla="*/ 1976870 w 5081154"/>
                <a:gd name="connsiteY167" fmla="*/ 315709 h 5453496"/>
                <a:gd name="connsiteX168" fmla="*/ 2009255 w 5081154"/>
                <a:gd name="connsiteY168" fmla="*/ 344284 h 5453496"/>
                <a:gd name="connsiteX169" fmla="*/ 2070215 w 5081154"/>
                <a:gd name="connsiteY169" fmla="*/ 344284 h 5453496"/>
                <a:gd name="connsiteX170" fmla="*/ 2098790 w 5081154"/>
                <a:gd name="connsiteY170" fmla="*/ 382384 h 5453496"/>
                <a:gd name="connsiteX171" fmla="*/ 2138795 w 5081154"/>
                <a:gd name="connsiteY171" fmla="*/ 361429 h 5453496"/>
                <a:gd name="connsiteX172" fmla="*/ 2176895 w 5081154"/>
                <a:gd name="connsiteY172" fmla="*/ 384289 h 5453496"/>
                <a:gd name="connsiteX173" fmla="*/ 2235950 w 5081154"/>
                <a:gd name="connsiteY173" fmla="*/ 386194 h 5453496"/>
                <a:gd name="connsiteX174" fmla="*/ 2272145 w 5081154"/>
                <a:gd name="connsiteY174" fmla="*/ 441439 h 5453496"/>
                <a:gd name="connsiteX175" fmla="*/ 2278380 w 5081154"/>
                <a:gd name="connsiteY175" fmla="*/ 529936 h 5453496"/>
                <a:gd name="connsiteX176" fmla="*/ 2321675 w 5081154"/>
                <a:gd name="connsiteY176" fmla="*/ 500494 h 5453496"/>
                <a:gd name="connsiteX177" fmla="*/ 2371205 w 5081154"/>
                <a:gd name="connsiteY177" fmla="*/ 523354 h 5453496"/>
                <a:gd name="connsiteX178" fmla="*/ 2401685 w 5081154"/>
                <a:gd name="connsiteY178" fmla="*/ 403339 h 5453496"/>
                <a:gd name="connsiteX179" fmla="*/ 2375015 w 5081154"/>
                <a:gd name="connsiteY179" fmla="*/ 235699 h 5453496"/>
                <a:gd name="connsiteX180" fmla="*/ 2392160 w 5081154"/>
                <a:gd name="connsiteY180" fmla="*/ 176644 h 5453496"/>
                <a:gd name="connsiteX181" fmla="*/ 2543001 w 5081154"/>
                <a:gd name="connsiteY181" fmla="*/ 128501 h 5453496"/>
                <a:gd name="connsiteX182" fmla="*/ 2580755 w 5081154"/>
                <a:gd name="connsiteY182" fmla="*/ 163309 h 5453496"/>
                <a:gd name="connsiteX183" fmla="*/ 2573135 w 5081154"/>
                <a:gd name="connsiteY183" fmla="*/ 266179 h 5453496"/>
                <a:gd name="connsiteX184" fmla="*/ 2628380 w 5081154"/>
                <a:gd name="connsiteY184" fmla="*/ 292849 h 5453496"/>
                <a:gd name="connsiteX185" fmla="*/ 2667519 w 5081154"/>
                <a:gd name="connsiteY185" fmla="*/ 355369 h 5453496"/>
                <a:gd name="connsiteX186" fmla="*/ 2662670 w 5081154"/>
                <a:gd name="connsiteY186" fmla="*/ 353809 h 5453496"/>
                <a:gd name="connsiteX187" fmla="*/ 2943398 w 5081154"/>
                <a:gd name="connsiteY187" fmla="*/ 307051 h 5453496"/>
                <a:gd name="connsiteX188" fmla="*/ 2978900 w 5081154"/>
                <a:gd name="connsiteY188" fmla="*/ 344284 h 5453496"/>
                <a:gd name="connsiteX189" fmla="*/ 3076055 w 5081154"/>
                <a:gd name="connsiteY189" fmla="*/ 290944 h 5453496"/>
                <a:gd name="connsiteX190" fmla="*/ 3125585 w 5081154"/>
                <a:gd name="connsiteY190" fmla="*/ 351904 h 5453496"/>
                <a:gd name="connsiteX191" fmla="*/ 3125585 w 5081154"/>
                <a:gd name="connsiteY191" fmla="*/ 416674 h 5453496"/>
                <a:gd name="connsiteX192" fmla="*/ 3265170 w 5081154"/>
                <a:gd name="connsiteY192" fmla="*/ 480233 h 5453496"/>
                <a:gd name="connsiteX193" fmla="*/ 3287510 w 5081154"/>
                <a:gd name="connsiteY193" fmla="*/ 538594 h 5453496"/>
                <a:gd name="connsiteX194" fmla="*/ 3247678 w 5081154"/>
                <a:gd name="connsiteY194" fmla="*/ 571500 h 5453496"/>
                <a:gd name="connsiteX195" fmla="*/ 3358861 w 5081154"/>
                <a:gd name="connsiteY195" fmla="*/ 710219 h 5453496"/>
                <a:gd name="connsiteX196" fmla="*/ 3359900 w 5081154"/>
                <a:gd name="connsiteY196" fmla="*/ 828154 h 5453496"/>
                <a:gd name="connsiteX197" fmla="*/ 3411335 w 5081154"/>
                <a:gd name="connsiteY197" fmla="*/ 860539 h 5453496"/>
                <a:gd name="connsiteX198" fmla="*/ 3436446 w 5081154"/>
                <a:gd name="connsiteY198" fmla="*/ 919422 h 5453496"/>
                <a:gd name="connsiteX199" fmla="*/ 3647209 w 5081154"/>
                <a:gd name="connsiteY199" fmla="*/ 1037359 h 5453496"/>
                <a:gd name="connsiteX200" fmla="*/ 3643745 w 5081154"/>
                <a:gd name="connsiteY200" fmla="*/ 1098664 h 5453496"/>
                <a:gd name="connsiteX201" fmla="*/ 3706783 w 5081154"/>
                <a:gd name="connsiteY201" fmla="*/ 1141095 h 5453496"/>
                <a:gd name="connsiteX0" fmla="*/ 3706783 w 5081154"/>
                <a:gd name="connsiteY0" fmla="*/ 1141095 h 5453496"/>
                <a:gd name="connsiteX1" fmla="*/ 3647209 w 5081154"/>
                <a:gd name="connsiteY1" fmla="*/ 1276350 h 5453496"/>
                <a:gd name="connsiteX2" fmla="*/ 3633874 w 5081154"/>
                <a:gd name="connsiteY2" fmla="*/ 1352723 h 5453496"/>
                <a:gd name="connsiteX3" fmla="*/ 3566852 w 5081154"/>
                <a:gd name="connsiteY3" fmla="*/ 1411605 h 5453496"/>
                <a:gd name="connsiteX4" fmla="*/ 3595254 w 5081154"/>
                <a:gd name="connsiteY4" fmla="*/ 1494559 h 5453496"/>
                <a:gd name="connsiteX5" fmla="*/ 3678381 w 5081154"/>
                <a:gd name="connsiteY5" fmla="*/ 1525732 h 5453496"/>
                <a:gd name="connsiteX6" fmla="*/ 3688772 w 5081154"/>
                <a:gd name="connsiteY6" fmla="*/ 1640032 h 5453496"/>
                <a:gd name="connsiteX7" fmla="*/ 3733107 w 5081154"/>
                <a:gd name="connsiteY7" fmla="*/ 1658043 h 5453496"/>
                <a:gd name="connsiteX8" fmla="*/ 3758911 w 5081154"/>
                <a:gd name="connsiteY8" fmla="*/ 1778751 h 5453496"/>
                <a:gd name="connsiteX9" fmla="*/ 3791642 w 5081154"/>
                <a:gd name="connsiteY9" fmla="*/ 1787236 h 5453496"/>
                <a:gd name="connsiteX10" fmla="*/ 3824720 w 5081154"/>
                <a:gd name="connsiteY10" fmla="*/ 1945178 h 5453496"/>
                <a:gd name="connsiteX11" fmla="*/ 3901959 w 5081154"/>
                <a:gd name="connsiteY11" fmla="*/ 1990379 h 5453496"/>
                <a:gd name="connsiteX12" fmla="*/ 3958936 w 5081154"/>
                <a:gd name="connsiteY12" fmla="*/ 2076450 h 5453496"/>
                <a:gd name="connsiteX13" fmla="*/ 4171257 w 5081154"/>
                <a:gd name="connsiteY13" fmla="*/ 2119053 h 5453496"/>
                <a:gd name="connsiteX14" fmla="*/ 4209530 w 5081154"/>
                <a:gd name="connsiteY14" fmla="*/ 2159749 h 5453496"/>
                <a:gd name="connsiteX15" fmla="*/ 4219055 w 5081154"/>
                <a:gd name="connsiteY15" fmla="*/ 2220709 h 5453496"/>
                <a:gd name="connsiteX16" fmla="*/ 4404013 w 5081154"/>
                <a:gd name="connsiteY16" fmla="*/ 2470266 h 5453496"/>
                <a:gd name="connsiteX17" fmla="*/ 4447309 w 5081154"/>
                <a:gd name="connsiteY17" fmla="*/ 2429741 h 5453496"/>
                <a:gd name="connsiteX18" fmla="*/ 4603172 w 5081154"/>
                <a:gd name="connsiteY18" fmla="*/ 2575214 h 5453496"/>
                <a:gd name="connsiteX19" fmla="*/ 4603172 w 5081154"/>
                <a:gd name="connsiteY19" fmla="*/ 2658341 h 5453496"/>
                <a:gd name="connsiteX20" fmla="*/ 4711584 w 5081154"/>
                <a:gd name="connsiteY20" fmla="*/ 2760345 h 5453496"/>
                <a:gd name="connsiteX21" fmla="*/ 4777220 w 5081154"/>
                <a:gd name="connsiteY21" fmla="*/ 2723629 h 5453496"/>
                <a:gd name="connsiteX22" fmla="*/ 4831772 w 5081154"/>
                <a:gd name="connsiteY22" fmla="*/ 2741468 h 5453496"/>
                <a:gd name="connsiteX23" fmla="*/ 4897755 w 5081154"/>
                <a:gd name="connsiteY23" fmla="*/ 2862522 h 5453496"/>
                <a:gd name="connsiteX24" fmla="*/ 4966854 w 5081154"/>
                <a:gd name="connsiteY24" fmla="*/ 2868237 h 5453496"/>
                <a:gd name="connsiteX25" fmla="*/ 5062277 w 5081154"/>
                <a:gd name="connsiteY25" fmla="*/ 3052156 h 5453496"/>
                <a:gd name="connsiteX26" fmla="*/ 5034395 w 5081154"/>
                <a:gd name="connsiteY26" fmla="*/ 3144634 h 5453496"/>
                <a:gd name="connsiteX27" fmla="*/ 5081154 w 5081154"/>
                <a:gd name="connsiteY27" fmla="*/ 3167496 h 5453496"/>
                <a:gd name="connsiteX28" fmla="*/ 5043920 w 5081154"/>
                <a:gd name="connsiteY28" fmla="*/ 3209404 h 5453496"/>
                <a:gd name="connsiteX29" fmla="*/ 5060372 w 5081154"/>
                <a:gd name="connsiteY29" fmla="*/ 3261014 h 5453496"/>
                <a:gd name="connsiteX30" fmla="*/ 5056562 w 5081154"/>
                <a:gd name="connsiteY30" fmla="*/ 3310024 h 5453496"/>
                <a:gd name="connsiteX31" fmla="*/ 4954731 w 5081154"/>
                <a:gd name="connsiteY31" fmla="*/ 3466061 h 5453496"/>
                <a:gd name="connsiteX32" fmla="*/ 4748645 w 5081154"/>
                <a:gd name="connsiteY32" fmla="*/ 3354532 h 5453496"/>
                <a:gd name="connsiteX33" fmla="*/ 4665518 w 5081154"/>
                <a:gd name="connsiteY33" fmla="*/ 3406486 h 5453496"/>
                <a:gd name="connsiteX34" fmla="*/ 4623954 w 5081154"/>
                <a:gd name="connsiteY34" fmla="*/ 3678209 h 5453496"/>
                <a:gd name="connsiteX35" fmla="*/ 4470861 w 5081154"/>
                <a:gd name="connsiteY35" fmla="*/ 3823855 h 5453496"/>
                <a:gd name="connsiteX36" fmla="*/ 4226155 w 5081154"/>
                <a:gd name="connsiteY36" fmla="*/ 3898669 h 5453496"/>
                <a:gd name="connsiteX37" fmla="*/ 4137313 w 5081154"/>
                <a:gd name="connsiteY37" fmla="*/ 3964825 h 5453496"/>
                <a:gd name="connsiteX38" fmla="*/ 4052281 w 5081154"/>
                <a:gd name="connsiteY38" fmla="*/ 3984567 h 5453496"/>
                <a:gd name="connsiteX39" fmla="*/ 3954260 w 5081154"/>
                <a:gd name="connsiteY39" fmla="*/ 4081894 h 5453496"/>
                <a:gd name="connsiteX40" fmla="*/ 3903864 w 5081154"/>
                <a:gd name="connsiteY40" fmla="*/ 4169179 h 5453496"/>
                <a:gd name="connsiteX41" fmla="*/ 4042063 w 5081154"/>
                <a:gd name="connsiteY41" fmla="*/ 4383232 h 5453496"/>
                <a:gd name="connsiteX42" fmla="*/ 4083800 w 5081154"/>
                <a:gd name="connsiteY42" fmla="*/ 4403839 h 5453496"/>
                <a:gd name="connsiteX43" fmla="*/ 4167793 w 5081154"/>
                <a:gd name="connsiteY43" fmla="*/ 4559877 h 5453496"/>
                <a:gd name="connsiteX44" fmla="*/ 4083627 w 5081154"/>
                <a:gd name="connsiteY44" fmla="*/ 4736523 h 5453496"/>
                <a:gd name="connsiteX45" fmla="*/ 4076007 w 5081154"/>
                <a:gd name="connsiteY45" fmla="*/ 4806315 h 5453496"/>
                <a:gd name="connsiteX46" fmla="*/ 4163810 w 5081154"/>
                <a:gd name="connsiteY46" fmla="*/ 4792459 h 5453496"/>
                <a:gd name="connsiteX47" fmla="*/ 4229965 w 5081154"/>
                <a:gd name="connsiteY47" fmla="*/ 4811164 h 5453496"/>
                <a:gd name="connsiteX48" fmla="*/ 4264082 w 5081154"/>
                <a:gd name="connsiteY48" fmla="*/ 4915246 h 5453496"/>
                <a:gd name="connsiteX49" fmla="*/ 4161732 w 5081154"/>
                <a:gd name="connsiteY49" fmla="*/ 5220220 h 5453496"/>
                <a:gd name="connsiteX50" fmla="*/ 3933305 w 5081154"/>
                <a:gd name="connsiteY50" fmla="*/ 5033010 h 5453496"/>
                <a:gd name="connsiteX51" fmla="*/ 3973830 w 5081154"/>
                <a:gd name="connsiteY51" fmla="*/ 4984000 h 5453496"/>
                <a:gd name="connsiteX52" fmla="*/ 3927763 w 5081154"/>
                <a:gd name="connsiteY52" fmla="*/ 4944341 h 5453496"/>
                <a:gd name="connsiteX53" fmla="*/ 3918238 w 5081154"/>
                <a:gd name="connsiteY53" fmla="*/ 4871605 h 5453496"/>
                <a:gd name="connsiteX54" fmla="*/ 3747135 w 5081154"/>
                <a:gd name="connsiteY54" fmla="*/ 4868661 h 5453496"/>
                <a:gd name="connsiteX55" fmla="*/ 3639415 w 5081154"/>
                <a:gd name="connsiteY55" fmla="*/ 4943475 h 5453496"/>
                <a:gd name="connsiteX56" fmla="*/ 3554556 w 5081154"/>
                <a:gd name="connsiteY56" fmla="*/ 4831946 h 5453496"/>
                <a:gd name="connsiteX57" fmla="*/ 3350548 w 5081154"/>
                <a:gd name="connsiteY57" fmla="*/ 4843203 h 5453496"/>
                <a:gd name="connsiteX58" fmla="*/ 3354358 w 5081154"/>
                <a:gd name="connsiteY58" fmla="*/ 4745182 h 5453496"/>
                <a:gd name="connsiteX59" fmla="*/ 3252181 w 5081154"/>
                <a:gd name="connsiteY59" fmla="*/ 4815840 h 5453496"/>
                <a:gd name="connsiteX60" fmla="*/ 3286298 w 5081154"/>
                <a:gd name="connsiteY60" fmla="*/ 4947285 h 5453496"/>
                <a:gd name="connsiteX61" fmla="*/ 3028430 w 5081154"/>
                <a:gd name="connsiteY61" fmla="*/ 4937239 h 5453496"/>
                <a:gd name="connsiteX62" fmla="*/ 2913091 w 5081154"/>
                <a:gd name="connsiteY62" fmla="*/ 4993005 h 5453496"/>
                <a:gd name="connsiteX63" fmla="*/ 2674273 w 5081154"/>
                <a:gd name="connsiteY63" fmla="*/ 4985212 h 5453496"/>
                <a:gd name="connsiteX64" fmla="*/ 2600325 w 5081154"/>
                <a:gd name="connsiteY64" fmla="*/ 5098126 h 5453496"/>
                <a:gd name="connsiteX65" fmla="*/ 2441863 w 5081154"/>
                <a:gd name="connsiteY65" fmla="*/ 5120986 h 5453496"/>
                <a:gd name="connsiteX66" fmla="*/ 2460740 w 5081154"/>
                <a:gd name="connsiteY66" fmla="*/ 5102974 h 5453496"/>
                <a:gd name="connsiteX67" fmla="*/ 2391987 w 5081154"/>
                <a:gd name="connsiteY67" fmla="*/ 5215544 h 5453496"/>
                <a:gd name="connsiteX68" fmla="*/ 2335010 w 5081154"/>
                <a:gd name="connsiteY68" fmla="*/ 5232514 h 5453496"/>
                <a:gd name="connsiteX69" fmla="*/ 2242358 w 5081154"/>
                <a:gd name="connsiteY69" fmla="*/ 5292090 h 5453496"/>
                <a:gd name="connsiteX70" fmla="*/ 2211185 w 5081154"/>
                <a:gd name="connsiteY70" fmla="*/ 5253469 h 5453496"/>
                <a:gd name="connsiteX71" fmla="*/ 2114030 w 5081154"/>
                <a:gd name="connsiteY71" fmla="*/ 5285854 h 5453496"/>
                <a:gd name="connsiteX72" fmla="*/ 1948641 w 5081154"/>
                <a:gd name="connsiteY72" fmla="*/ 5300749 h 5453496"/>
                <a:gd name="connsiteX73" fmla="*/ 1938770 w 5081154"/>
                <a:gd name="connsiteY73" fmla="*/ 5198224 h 5453496"/>
                <a:gd name="connsiteX74" fmla="*/ 1849235 w 5081154"/>
                <a:gd name="connsiteY74" fmla="*/ 5142979 h 5453496"/>
                <a:gd name="connsiteX75" fmla="*/ 1851313 w 5081154"/>
                <a:gd name="connsiteY75" fmla="*/ 5072842 h 5453496"/>
                <a:gd name="connsiteX76" fmla="*/ 1747404 w 5081154"/>
                <a:gd name="connsiteY76" fmla="*/ 5100378 h 5453496"/>
                <a:gd name="connsiteX77" fmla="*/ 1597255 w 5081154"/>
                <a:gd name="connsiteY77" fmla="*/ 4991966 h 5453496"/>
                <a:gd name="connsiteX78" fmla="*/ 1527463 w 5081154"/>
                <a:gd name="connsiteY78" fmla="*/ 5017077 h 5453496"/>
                <a:gd name="connsiteX79" fmla="*/ 1465118 w 5081154"/>
                <a:gd name="connsiteY79" fmla="*/ 5048250 h 5453496"/>
                <a:gd name="connsiteX80" fmla="*/ 1368829 w 5081154"/>
                <a:gd name="connsiteY80" fmla="*/ 5008418 h 5453496"/>
                <a:gd name="connsiteX81" fmla="*/ 1348220 w 5081154"/>
                <a:gd name="connsiteY81" fmla="*/ 5112499 h 5453496"/>
                <a:gd name="connsiteX82" fmla="*/ 1392381 w 5081154"/>
                <a:gd name="connsiteY82" fmla="*/ 5193723 h 5453496"/>
                <a:gd name="connsiteX83" fmla="*/ 1340427 w 5081154"/>
                <a:gd name="connsiteY83" fmla="*/ 5318414 h 5453496"/>
                <a:gd name="connsiteX84" fmla="*/ 1153390 w 5081154"/>
                <a:gd name="connsiteY84" fmla="*/ 5446741 h 5453496"/>
                <a:gd name="connsiteX85" fmla="*/ 1078056 w 5081154"/>
                <a:gd name="connsiteY85" fmla="*/ 5453496 h 5453496"/>
                <a:gd name="connsiteX86" fmla="*/ 1113905 w 5081154"/>
                <a:gd name="connsiteY86" fmla="*/ 5379199 h 5453496"/>
                <a:gd name="connsiteX87" fmla="*/ 1108710 w 5081154"/>
                <a:gd name="connsiteY87" fmla="*/ 5278755 h 5453496"/>
                <a:gd name="connsiteX88" fmla="*/ 997527 w 5081154"/>
                <a:gd name="connsiteY88" fmla="*/ 5339196 h 5453496"/>
                <a:gd name="connsiteX89" fmla="*/ 955963 w 5081154"/>
                <a:gd name="connsiteY89" fmla="*/ 5224896 h 5453496"/>
                <a:gd name="connsiteX90" fmla="*/ 997527 w 5081154"/>
                <a:gd name="connsiteY90" fmla="*/ 5152159 h 5453496"/>
                <a:gd name="connsiteX91" fmla="*/ 934315 w 5081154"/>
                <a:gd name="connsiteY91" fmla="*/ 5104881 h 5453496"/>
                <a:gd name="connsiteX92" fmla="*/ 862445 w 5081154"/>
                <a:gd name="connsiteY92" fmla="*/ 5058641 h 5453496"/>
                <a:gd name="connsiteX93" fmla="*/ 779318 w 5081154"/>
                <a:gd name="connsiteY93" fmla="*/ 5006686 h 5453496"/>
                <a:gd name="connsiteX94" fmla="*/ 675409 w 5081154"/>
                <a:gd name="connsiteY94" fmla="*/ 4892386 h 5453496"/>
                <a:gd name="connsiteX95" fmla="*/ 602672 w 5081154"/>
                <a:gd name="connsiteY95" fmla="*/ 5027468 h 5453496"/>
                <a:gd name="connsiteX96" fmla="*/ 415636 w 5081154"/>
                <a:gd name="connsiteY96" fmla="*/ 5027468 h 5453496"/>
                <a:gd name="connsiteX97" fmla="*/ 353290 w 5081154"/>
                <a:gd name="connsiteY97" fmla="*/ 4965123 h 5453496"/>
                <a:gd name="connsiteX98" fmla="*/ 488372 w 5081154"/>
                <a:gd name="connsiteY98" fmla="*/ 4892386 h 5453496"/>
                <a:gd name="connsiteX99" fmla="*/ 633845 w 5081154"/>
                <a:gd name="connsiteY99" fmla="*/ 4902777 h 5453496"/>
                <a:gd name="connsiteX100" fmla="*/ 748145 w 5081154"/>
                <a:gd name="connsiteY100" fmla="*/ 4798868 h 5453496"/>
                <a:gd name="connsiteX101" fmla="*/ 852054 w 5081154"/>
                <a:gd name="connsiteY101" fmla="*/ 4830041 h 5453496"/>
                <a:gd name="connsiteX102" fmla="*/ 955963 w 5081154"/>
                <a:gd name="connsiteY102" fmla="*/ 4788477 h 5453496"/>
                <a:gd name="connsiteX103" fmla="*/ 976745 w 5081154"/>
                <a:gd name="connsiteY103" fmla="*/ 4861214 h 5453496"/>
                <a:gd name="connsiteX104" fmla="*/ 1039090 w 5081154"/>
                <a:gd name="connsiteY104" fmla="*/ 4694959 h 5453496"/>
                <a:gd name="connsiteX105" fmla="*/ 966354 w 5081154"/>
                <a:gd name="connsiteY105" fmla="*/ 4622223 h 5453496"/>
                <a:gd name="connsiteX106" fmla="*/ 1039090 w 5081154"/>
                <a:gd name="connsiteY106" fmla="*/ 4539096 h 5453496"/>
                <a:gd name="connsiteX107" fmla="*/ 976745 w 5081154"/>
                <a:gd name="connsiteY107" fmla="*/ 4435186 h 5453496"/>
                <a:gd name="connsiteX108" fmla="*/ 997527 w 5081154"/>
                <a:gd name="connsiteY108" fmla="*/ 4341668 h 5453496"/>
                <a:gd name="connsiteX109" fmla="*/ 1028700 w 5081154"/>
                <a:gd name="connsiteY109" fmla="*/ 4102677 h 5453496"/>
                <a:gd name="connsiteX110" fmla="*/ 935181 w 5081154"/>
                <a:gd name="connsiteY110" fmla="*/ 3676650 h 5453496"/>
                <a:gd name="connsiteX111" fmla="*/ 987136 w 5081154"/>
                <a:gd name="connsiteY111" fmla="*/ 3531177 h 5453496"/>
                <a:gd name="connsiteX112" fmla="*/ 1080654 w 5081154"/>
                <a:gd name="connsiteY112" fmla="*/ 3479223 h 5453496"/>
                <a:gd name="connsiteX113" fmla="*/ 1101436 w 5081154"/>
                <a:gd name="connsiteY113" fmla="*/ 3520786 h 5453496"/>
                <a:gd name="connsiteX114" fmla="*/ 1246909 w 5081154"/>
                <a:gd name="connsiteY114" fmla="*/ 3406486 h 5453496"/>
                <a:gd name="connsiteX115" fmla="*/ 1288472 w 5081154"/>
                <a:gd name="connsiteY115" fmla="*/ 3240232 h 5453496"/>
                <a:gd name="connsiteX116" fmla="*/ 1236518 w 5081154"/>
                <a:gd name="connsiteY116" fmla="*/ 3125932 h 5453496"/>
                <a:gd name="connsiteX117" fmla="*/ 1340427 w 5081154"/>
                <a:gd name="connsiteY117" fmla="*/ 3157105 h 5453496"/>
                <a:gd name="connsiteX118" fmla="*/ 1444336 w 5081154"/>
                <a:gd name="connsiteY118" fmla="*/ 3157105 h 5453496"/>
                <a:gd name="connsiteX119" fmla="*/ 1465118 w 5081154"/>
                <a:gd name="connsiteY119" fmla="*/ 3136323 h 5453496"/>
                <a:gd name="connsiteX120" fmla="*/ 1413163 w 5081154"/>
                <a:gd name="connsiteY120" fmla="*/ 2990850 h 5453496"/>
                <a:gd name="connsiteX121" fmla="*/ 1454727 w 5081154"/>
                <a:gd name="connsiteY121" fmla="*/ 2793423 h 5453496"/>
                <a:gd name="connsiteX122" fmla="*/ 1371600 w 5081154"/>
                <a:gd name="connsiteY122" fmla="*/ 2575214 h 5453496"/>
                <a:gd name="connsiteX123" fmla="*/ 1267690 w 5081154"/>
                <a:gd name="connsiteY123" fmla="*/ 2564823 h 5453496"/>
                <a:gd name="connsiteX124" fmla="*/ 1205345 w 5081154"/>
                <a:gd name="connsiteY124" fmla="*/ 2450523 h 5453496"/>
                <a:gd name="connsiteX125" fmla="*/ 1278081 w 5081154"/>
                <a:gd name="connsiteY125" fmla="*/ 2346614 h 5453496"/>
                <a:gd name="connsiteX126" fmla="*/ 1132609 w 5081154"/>
                <a:gd name="connsiteY126" fmla="*/ 2211532 h 5453496"/>
                <a:gd name="connsiteX127" fmla="*/ 1132609 w 5081154"/>
                <a:gd name="connsiteY127" fmla="*/ 2086841 h 5453496"/>
                <a:gd name="connsiteX128" fmla="*/ 1132609 w 5081154"/>
                <a:gd name="connsiteY128" fmla="*/ 2086841 h 5453496"/>
                <a:gd name="connsiteX129" fmla="*/ 1163781 w 5081154"/>
                <a:gd name="connsiteY129" fmla="*/ 1962150 h 5453496"/>
                <a:gd name="connsiteX130" fmla="*/ 1132609 w 5081154"/>
                <a:gd name="connsiteY130" fmla="*/ 1879023 h 5453496"/>
                <a:gd name="connsiteX131" fmla="*/ 1132609 w 5081154"/>
                <a:gd name="connsiteY131" fmla="*/ 1785505 h 5453496"/>
                <a:gd name="connsiteX132" fmla="*/ 1070263 w 5081154"/>
                <a:gd name="connsiteY132" fmla="*/ 1754332 h 5453496"/>
                <a:gd name="connsiteX133" fmla="*/ 955963 w 5081154"/>
                <a:gd name="connsiteY133" fmla="*/ 1816677 h 5453496"/>
                <a:gd name="connsiteX134" fmla="*/ 914400 w 5081154"/>
                <a:gd name="connsiteY134" fmla="*/ 1650423 h 5453496"/>
                <a:gd name="connsiteX135" fmla="*/ 841663 w 5081154"/>
                <a:gd name="connsiteY135" fmla="*/ 1421823 h 5453496"/>
                <a:gd name="connsiteX136" fmla="*/ 654627 w 5081154"/>
                <a:gd name="connsiteY136" fmla="*/ 1328305 h 5453496"/>
                <a:gd name="connsiteX137" fmla="*/ 342900 w 5081154"/>
                <a:gd name="connsiteY137" fmla="*/ 1307523 h 5453496"/>
                <a:gd name="connsiteX138" fmla="*/ 394854 w 5081154"/>
                <a:gd name="connsiteY138" fmla="*/ 1473777 h 5453496"/>
                <a:gd name="connsiteX139" fmla="*/ 270163 w 5081154"/>
                <a:gd name="connsiteY139" fmla="*/ 1546514 h 5453496"/>
                <a:gd name="connsiteX140" fmla="*/ 51954 w 5081154"/>
                <a:gd name="connsiteY140" fmla="*/ 1619250 h 5453496"/>
                <a:gd name="connsiteX141" fmla="*/ 114300 w 5081154"/>
                <a:gd name="connsiteY141" fmla="*/ 1359477 h 5453496"/>
                <a:gd name="connsiteX142" fmla="*/ 10390 w 5081154"/>
                <a:gd name="connsiteY142" fmla="*/ 1099705 h 5453496"/>
                <a:gd name="connsiteX143" fmla="*/ 0 w 5081154"/>
                <a:gd name="connsiteY143" fmla="*/ 798368 h 5453496"/>
                <a:gd name="connsiteX144" fmla="*/ 270163 w 5081154"/>
                <a:gd name="connsiteY144" fmla="*/ 673677 h 5453496"/>
                <a:gd name="connsiteX145" fmla="*/ 571500 w 5081154"/>
                <a:gd name="connsiteY145" fmla="*/ 746414 h 5453496"/>
                <a:gd name="connsiteX146" fmla="*/ 571500 w 5081154"/>
                <a:gd name="connsiteY146" fmla="*/ 538596 h 5453496"/>
                <a:gd name="connsiteX147" fmla="*/ 852054 w 5081154"/>
                <a:gd name="connsiteY147" fmla="*/ 226868 h 5453496"/>
                <a:gd name="connsiteX148" fmla="*/ 1111827 w 5081154"/>
                <a:gd name="connsiteY148" fmla="*/ 112568 h 5453496"/>
                <a:gd name="connsiteX149" fmla="*/ 1211060 w 5081154"/>
                <a:gd name="connsiteY149" fmla="*/ 0 h 5453496"/>
                <a:gd name="connsiteX150" fmla="*/ 1289165 w 5081154"/>
                <a:gd name="connsiteY150" fmla="*/ 31864 h 5453496"/>
                <a:gd name="connsiteX151" fmla="*/ 1325360 w 5081154"/>
                <a:gd name="connsiteY151" fmla="*/ 79489 h 5453496"/>
                <a:gd name="connsiteX152" fmla="*/ 1432040 w 5081154"/>
                <a:gd name="connsiteY152" fmla="*/ 129019 h 5453496"/>
                <a:gd name="connsiteX153" fmla="*/ 1492480 w 5081154"/>
                <a:gd name="connsiteY153" fmla="*/ 233796 h 5453496"/>
                <a:gd name="connsiteX154" fmla="*/ 1489190 w 5081154"/>
                <a:gd name="connsiteY154" fmla="*/ 285229 h 5453496"/>
                <a:gd name="connsiteX155" fmla="*/ 1694930 w 5081154"/>
                <a:gd name="connsiteY155" fmla="*/ 393814 h 5453496"/>
                <a:gd name="connsiteX156" fmla="*/ 1694930 w 5081154"/>
                <a:gd name="connsiteY156" fmla="*/ 523354 h 5453496"/>
                <a:gd name="connsiteX157" fmla="*/ 1710516 w 5081154"/>
                <a:gd name="connsiteY157" fmla="*/ 585874 h 5453496"/>
                <a:gd name="connsiteX158" fmla="*/ 1769225 w 5081154"/>
                <a:gd name="connsiteY158" fmla="*/ 576694 h 5453496"/>
                <a:gd name="connsiteX159" fmla="*/ 1803515 w 5081154"/>
                <a:gd name="connsiteY159" fmla="*/ 618604 h 5453496"/>
                <a:gd name="connsiteX160" fmla="*/ 1830185 w 5081154"/>
                <a:gd name="connsiteY160" fmla="*/ 559549 h 5453496"/>
                <a:gd name="connsiteX161" fmla="*/ 1921625 w 5081154"/>
                <a:gd name="connsiteY161" fmla="*/ 570979 h 5453496"/>
                <a:gd name="connsiteX162" fmla="*/ 1948295 w 5081154"/>
                <a:gd name="connsiteY162" fmla="*/ 511924 h 5453496"/>
                <a:gd name="connsiteX163" fmla="*/ 1870190 w 5081154"/>
                <a:gd name="connsiteY163" fmla="*/ 470014 h 5453496"/>
                <a:gd name="connsiteX164" fmla="*/ 1820660 w 5081154"/>
                <a:gd name="connsiteY164" fmla="*/ 388099 h 5453496"/>
                <a:gd name="connsiteX165" fmla="*/ 1836593 w 5081154"/>
                <a:gd name="connsiteY165" fmla="*/ 347749 h 5453496"/>
                <a:gd name="connsiteX166" fmla="*/ 1976870 w 5081154"/>
                <a:gd name="connsiteY166" fmla="*/ 315709 h 5453496"/>
                <a:gd name="connsiteX167" fmla="*/ 2009255 w 5081154"/>
                <a:gd name="connsiteY167" fmla="*/ 344284 h 5453496"/>
                <a:gd name="connsiteX168" fmla="*/ 2070215 w 5081154"/>
                <a:gd name="connsiteY168" fmla="*/ 344284 h 5453496"/>
                <a:gd name="connsiteX169" fmla="*/ 2098790 w 5081154"/>
                <a:gd name="connsiteY169" fmla="*/ 382384 h 5453496"/>
                <a:gd name="connsiteX170" fmla="*/ 2138795 w 5081154"/>
                <a:gd name="connsiteY170" fmla="*/ 361429 h 5453496"/>
                <a:gd name="connsiteX171" fmla="*/ 2176895 w 5081154"/>
                <a:gd name="connsiteY171" fmla="*/ 384289 h 5453496"/>
                <a:gd name="connsiteX172" fmla="*/ 2235950 w 5081154"/>
                <a:gd name="connsiteY172" fmla="*/ 386194 h 5453496"/>
                <a:gd name="connsiteX173" fmla="*/ 2272145 w 5081154"/>
                <a:gd name="connsiteY173" fmla="*/ 441439 h 5453496"/>
                <a:gd name="connsiteX174" fmla="*/ 2278380 w 5081154"/>
                <a:gd name="connsiteY174" fmla="*/ 529936 h 5453496"/>
                <a:gd name="connsiteX175" fmla="*/ 2321675 w 5081154"/>
                <a:gd name="connsiteY175" fmla="*/ 500494 h 5453496"/>
                <a:gd name="connsiteX176" fmla="*/ 2371205 w 5081154"/>
                <a:gd name="connsiteY176" fmla="*/ 523354 h 5453496"/>
                <a:gd name="connsiteX177" fmla="*/ 2401685 w 5081154"/>
                <a:gd name="connsiteY177" fmla="*/ 403339 h 5453496"/>
                <a:gd name="connsiteX178" fmla="*/ 2375015 w 5081154"/>
                <a:gd name="connsiteY178" fmla="*/ 235699 h 5453496"/>
                <a:gd name="connsiteX179" fmla="*/ 2392160 w 5081154"/>
                <a:gd name="connsiteY179" fmla="*/ 176644 h 5453496"/>
                <a:gd name="connsiteX180" fmla="*/ 2543001 w 5081154"/>
                <a:gd name="connsiteY180" fmla="*/ 128501 h 5453496"/>
                <a:gd name="connsiteX181" fmla="*/ 2580755 w 5081154"/>
                <a:gd name="connsiteY181" fmla="*/ 163309 h 5453496"/>
                <a:gd name="connsiteX182" fmla="*/ 2573135 w 5081154"/>
                <a:gd name="connsiteY182" fmla="*/ 266179 h 5453496"/>
                <a:gd name="connsiteX183" fmla="*/ 2628380 w 5081154"/>
                <a:gd name="connsiteY183" fmla="*/ 292849 h 5453496"/>
                <a:gd name="connsiteX184" fmla="*/ 2667519 w 5081154"/>
                <a:gd name="connsiteY184" fmla="*/ 355369 h 5453496"/>
                <a:gd name="connsiteX185" fmla="*/ 2662670 w 5081154"/>
                <a:gd name="connsiteY185" fmla="*/ 353809 h 5453496"/>
                <a:gd name="connsiteX186" fmla="*/ 2943398 w 5081154"/>
                <a:gd name="connsiteY186" fmla="*/ 307051 h 5453496"/>
                <a:gd name="connsiteX187" fmla="*/ 2978900 w 5081154"/>
                <a:gd name="connsiteY187" fmla="*/ 344284 h 5453496"/>
                <a:gd name="connsiteX188" fmla="*/ 3076055 w 5081154"/>
                <a:gd name="connsiteY188" fmla="*/ 290944 h 5453496"/>
                <a:gd name="connsiteX189" fmla="*/ 3125585 w 5081154"/>
                <a:gd name="connsiteY189" fmla="*/ 351904 h 5453496"/>
                <a:gd name="connsiteX190" fmla="*/ 3125585 w 5081154"/>
                <a:gd name="connsiteY190" fmla="*/ 416674 h 5453496"/>
                <a:gd name="connsiteX191" fmla="*/ 3265170 w 5081154"/>
                <a:gd name="connsiteY191" fmla="*/ 480233 h 5453496"/>
                <a:gd name="connsiteX192" fmla="*/ 3287510 w 5081154"/>
                <a:gd name="connsiteY192" fmla="*/ 538594 h 5453496"/>
                <a:gd name="connsiteX193" fmla="*/ 3247678 w 5081154"/>
                <a:gd name="connsiteY193" fmla="*/ 571500 h 5453496"/>
                <a:gd name="connsiteX194" fmla="*/ 3358861 w 5081154"/>
                <a:gd name="connsiteY194" fmla="*/ 710219 h 5453496"/>
                <a:gd name="connsiteX195" fmla="*/ 3359900 w 5081154"/>
                <a:gd name="connsiteY195" fmla="*/ 828154 h 5453496"/>
                <a:gd name="connsiteX196" fmla="*/ 3411335 w 5081154"/>
                <a:gd name="connsiteY196" fmla="*/ 860539 h 5453496"/>
                <a:gd name="connsiteX197" fmla="*/ 3436446 w 5081154"/>
                <a:gd name="connsiteY197" fmla="*/ 919422 h 5453496"/>
                <a:gd name="connsiteX198" fmla="*/ 3647209 w 5081154"/>
                <a:gd name="connsiteY198" fmla="*/ 1037359 h 5453496"/>
                <a:gd name="connsiteX199" fmla="*/ 3643745 w 5081154"/>
                <a:gd name="connsiteY199" fmla="*/ 1098664 h 5453496"/>
                <a:gd name="connsiteX200" fmla="*/ 3706783 w 5081154"/>
                <a:gd name="connsiteY200" fmla="*/ 1141095 h 5453496"/>
                <a:gd name="connsiteX0" fmla="*/ 3706783 w 5081154"/>
                <a:gd name="connsiteY0" fmla="*/ 1141095 h 5453496"/>
                <a:gd name="connsiteX1" fmla="*/ 3647209 w 5081154"/>
                <a:gd name="connsiteY1" fmla="*/ 1276350 h 5453496"/>
                <a:gd name="connsiteX2" fmla="*/ 3633874 w 5081154"/>
                <a:gd name="connsiteY2" fmla="*/ 1352723 h 5453496"/>
                <a:gd name="connsiteX3" fmla="*/ 3566852 w 5081154"/>
                <a:gd name="connsiteY3" fmla="*/ 1411605 h 5453496"/>
                <a:gd name="connsiteX4" fmla="*/ 3595254 w 5081154"/>
                <a:gd name="connsiteY4" fmla="*/ 1494559 h 5453496"/>
                <a:gd name="connsiteX5" fmla="*/ 3678381 w 5081154"/>
                <a:gd name="connsiteY5" fmla="*/ 1525732 h 5453496"/>
                <a:gd name="connsiteX6" fmla="*/ 3688772 w 5081154"/>
                <a:gd name="connsiteY6" fmla="*/ 1640032 h 5453496"/>
                <a:gd name="connsiteX7" fmla="*/ 3733107 w 5081154"/>
                <a:gd name="connsiteY7" fmla="*/ 1658043 h 5453496"/>
                <a:gd name="connsiteX8" fmla="*/ 3758911 w 5081154"/>
                <a:gd name="connsiteY8" fmla="*/ 1778751 h 5453496"/>
                <a:gd name="connsiteX9" fmla="*/ 3791642 w 5081154"/>
                <a:gd name="connsiteY9" fmla="*/ 1787236 h 5453496"/>
                <a:gd name="connsiteX10" fmla="*/ 3824720 w 5081154"/>
                <a:gd name="connsiteY10" fmla="*/ 1945178 h 5453496"/>
                <a:gd name="connsiteX11" fmla="*/ 3901959 w 5081154"/>
                <a:gd name="connsiteY11" fmla="*/ 1990379 h 5453496"/>
                <a:gd name="connsiteX12" fmla="*/ 3958936 w 5081154"/>
                <a:gd name="connsiteY12" fmla="*/ 2076450 h 5453496"/>
                <a:gd name="connsiteX13" fmla="*/ 4171257 w 5081154"/>
                <a:gd name="connsiteY13" fmla="*/ 2119053 h 5453496"/>
                <a:gd name="connsiteX14" fmla="*/ 4209530 w 5081154"/>
                <a:gd name="connsiteY14" fmla="*/ 2159749 h 5453496"/>
                <a:gd name="connsiteX15" fmla="*/ 4219055 w 5081154"/>
                <a:gd name="connsiteY15" fmla="*/ 2220709 h 5453496"/>
                <a:gd name="connsiteX16" fmla="*/ 4404013 w 5081154"/>
                <a:gd name="connsiteY16" fmla="*/ 2470266 h 5453496"/>
                <a:gd name="connsiteX17" fmla="*/ 4447309 w 5081154"/>
                <a:gd name="connsiteY17" fmla="*/ 2429741 h 5453496"/>
                <a:gd name="connsiteX18" fmla="*/ 4603172 w 5081154"/>
                <a:gd name="connsiteY18" fmla="*/ 2575214 h 5453496"/>
                <a:gd name="connsiteX19" fmla="*/ 4603172 w 5081154"/>
                <a:gd name="connsiteY19" fmla="*/ 2658341 h 5453496"/>
                <a:gd name="connsiteX20" fmla="*/ 4711584 w 5081154"/>
                <a:gd name="connsiteY20" fmla="*/ 2760345 h 5453496"/>
                <a:gd name="connsiteX21" fmla="*/ 4777220 w 5081154"/>
                <a:gd name="connsiteY21" fmla="*/ 2723629 h 5453496"/>
                <a:gd name="connsiteX22" fmla="*/ 4831772 w 5081154"/>
                <a:gd name="connsiteY22" fmla="*/ 2741468 h 5453496"/>
                <a:gd name="connsiteX23" fmla="*/ 4897755 w 5081154"/>
                <a:gd name="connsiteY23" fmla="*/ 2862522 h 5453496"/>
                <a:gd name="connsiteX24" fmla="*/ 4966854 w 5081154"/>
                <a:gd name="connsiteY24" fmla="*/ 2868237 h 5453496"/>
                <a:gd name="connsiteX25" fmla="*/ 5062277 w 5081154"/>
                <a:gd name="connsiteY25" fmla="*/ 3052156 h 5453496"/>
                <a:gd name="connsiteX26" fmla="*/ 5034395 w 5081154"/>
                <a:gd name="connsiteY26" fmla="*/ 3144634 h 5453496"/>
                <a:gd name="connsiteX27" fmla="*/ 5081154 w 5081154"/>
                <a:gd name="connsiteY27" fmla="*/ 3167496 h 5453496"/>
                <a:gd name="connsiteX28" fmla="*/ 5043920 w 5081154"/>
                <a:gd name="connsiteY28" fmla="*/ 3209404 h 5453496"/>
                <a:gd name="connsiteX29" fmla="*/ 5060372 w 5081154"/>
                <a:gd name="connsiteY29" fmla="*/ 3261014 h 5453496"/>
                <a:gd name="connsiteX30" fmla="*/ 5056562 w 5081154"/>
                <a:gd name="connsiteY30" fmla="*/ 3310024 h 5453496"/>
                <a:gd name="connsiteX31" fmla="*/ 4954731 w 5081154"/>
                <a:gd name="connsiteY31" fmla="*/ 3466061 h 5453496"/>
                <a:gd name="connsiteX32" fmla="*/ 4748645 w 5081154"/>
                <a:gd name="connsiteY32" fmla="*/ 3354532 h 5453496"/>
                <a:gd name="connsiteX33" fmla="*/ 4665518 w 5081154"/>
                <a:gd name="connsiteY33" fmla="*/ 3406486 h 5453496"/>
                <a:gd name="connsiteX34" fmla="*/ 4623954 w 5081154"/>
                <a:gd name="connsiteY34" fmla="*/ 3678209 h 5453496"/>
                <a:gd name="connsiteX35" fmla="*/ 4470861 w 5081154"/>
                <a:gd name="connsiteY35" fmla="*/ 3823855 h 5453496"/>
                <a:gd name="connsiteX36" fmla="*/ 4226155 w 5081154"/>
                <a:gd name="connsiteY36" fmla="*/ 3898669 h 5453496"/>
                <a:gd name="connsiteX37" fmla="*/ 4137313 w 5081154"/>
                <a:gd name="connsiteY37" fmla="*/ 3964825 h 5453496"/>
                <a:gd name="connsiteX38" fmla="*/ 4052281 w 5081154"/>
                <a:gd name="connsiteY38" fmla="*/ 3984567 h 5453496"/>
                <a:gd name="connsiteX39" fmla="*/ 3954260 w 5081154"/>
                <a:gd name="connsiteY39" fmla="*/ 4081894 h 5453496"/>
                <a:gd name="connsiteX40" fmla="*/ 3903864 w 5081154"/>
                <a:gd name="connsiteY40" fmla="*/ 4169179 h 5453496"/>
                <a:gd name="connsiteX41" fmla="*/ 4042063 w 5081154"/>
                <a:gd name="connsiteY41" fmla="*/ 4383232 h 5453496"/>
                <a:gd name="connsiteX42" fmla="*/ 4083800 w 5081154"/>
                <a:gd name="connsiteY42" fmla="*/ 4403839 h 5453496"/>
                <a:gd name="connsiteX43" fmla="*/ 4167793 w 5081154"/>
                <a:gd name="connsiteY43" fmla="*/ 4559877 h 5453496"/>
                <a:gd name="connsiteX44" fmla="*/ 4083627 w 5081154"/>
                <a:gd name="connsiteY44" fmla="*/ 4736523 h 5453496"/>
                <a:gd name="connsiteX45" fmla="*/ 4076007 w 5081154"/>
                <a:gd name="connsiteY45" fmla="*/ 4806315 h 5453496"/>
                <a:gd name="connsiteX46" fmla="*/ 4163810 w 5081154"/>
                <a:gd name="connsiteY46" fmla="*/ 4792459 h 5453496"/>
                <a:gd name="connsiteX47" fmla="*/ 4229965 w 5081154"/>
                <a:gd name="connsiteY47" fmla="*/ 4811164 h 5453496"/>
                <a:gd name="connsiteX48" fmla="*/ 4264082 w 5081154"/>
                <a:gd name="connsiteY48" fmla="*/ 4915246 h 5453496"/>
                <a:gd name="connsiteX49" fmla="*/ 4161732 w 5081154"/>
                <a:gd name="connsiteY49" fmla="*/ 5220220 h 5453496"/>
                <a:gd name="connsiteX50" fmla="*/ 3933305 w 5081154"/>
                <a:gd name="connsiteY50" fmla="*/ 5033010 h 5453496"/>
                <a:gd name="connsiteX51" fmla="*/ 3973830 w 5081154"/>
                <a:gd name="connsiteY51" fmla="*/ 4984000 h 5453496"/>
                <a:gd name="connsiteX52" fmla="*/ 3927763 w 5081154"/>
                <a:gd name="connsiteY52" fmla="*/ 4944341 h 5453496"/>
                <a:gd name="connsiteX53" fmla="*/ 3918238 w 5081154"/>
                <a:gd name="connsiteY53" fmla="*/ 4871605 h 5453496"/>
                <a:gd name="connsiteX54" fmla="*/ 3747135 w 5081154"/>
                <a:gd name="connsiteY54" fmla="*/ 4868661 h 5453496"/>
                <a:gd name="connsiteX55" fmla="*/ 3639415 w 5081154"/>
                <a:gd name="connsiteY55" fmla="*/ 4943475 h 5453496"/>
                <a:gd name="connsiteX56" fmla="*/ 3554556 w 5081154"/>
                <a:gd name="connsiteY56" fmla="*/ 4831946 h 5453496"/>
                <a:gd name="connsiteX57" fmla="*/ 3350548 w 5081154"/>
                <a:gd name="connsiteY57" fmla="*/ 4843203 h 5453496"/>
                <a:gd name="connsiteX58" fmla="*/ 3354358 w 5081154"/>
                <a:gd name="connsiteY58" fmla="*/ 4745182 h 5453496"/>
                <a:gd name="connsiteX59" fmla="*/ 3252181 w 5081154"/>
                <a:gd name="connsiteY59" fmla="*/ 4815840 h 5453496"/>
                <a:gd name="connsiteX60" fmla="*/ 3286298 w 5081154"/>
                <a:gd name="connsiteY60" fmla="*/ 4947285 h 5453496"/>
                <a:gd name="connsiteX61" fmla="*/ 3028430 w 5081154"/>
                <a:gd name="connsiteY61" fmla="*/ 4937239 h 5453496"/>
                <a:gd name="connsiteX62" fmla="*/ 2913091 w 5081154"/>
                <a:gd name="connsiteY62" fmla="*/ 4993005 h 5453496"/>
                <a:gd name="connsiteX63" fmla="*/ 2674273 w 5081154"/>
                <a:gd name="connsiteY63" fmla="*/ 4985212 h 5453496"/>
                <a:gd name="connsiteX64" fmla="*/ 2600325 w 5081154"/>
                <a:gd name="connsiteY64" fmla="*/ 5098126 h 5453496"/>
                <a:gd name="connsiteX65" fmla="*/ 2441863 w 5081154"/>
                <a:gd name="connsiteY65" fmla="*/ 5120986 h 5453496"/>
                <a:gd name="connsiteX66" fmla="*/ 2460740 w 5081154"/>
                <a:gd name="connsiteY66" fmla="*/ 5102974 h 5453496"/>
                <a:gd name="connsiteX67" fmla="*/ 2391987 w 5081154"/>
                <a:gd name="connsiteY67" fmla="*/ 5215544 h 5453496"/>
                <a:gd name="connsiteX68" fmla="*/ 2335010 w 5081154"/>
                <a:gd name="connsiteY68" fmla="*/ 5232514 h 5453496"/>
                <a:gd name="connsiteX69" fmla="*/ 2242358 w 5081154"/>
                <a:gd name="connsiteY69" fmla="*/ 5292090 h 5453496"/>
                <a:gd name="connsiteX70" fmla="*/ 2211185 w 5081154"/>
                <a:gd name="connsiteY70" fmla="*/ 5253469 h 5453496"/>
                <a:gd name="connsiteX71" fmla="*/ 2114030 w 5081154"/>
                <a:gd name="connsiteY71" fmla="*/ 5285854 h 5453496"/>
                <a:gd name="connsiteX72" fmla="*/ 1948641 w 5081154"/>
                <a:gd name="connsiteY72" fmla="*/ 5300749 h 5453496"/>
                <a:gd name="connsiteX73" fmla="*/ 1938770 w 5081154"/>
                <a:gd name="connsiteY73" fmla="*/ 5198224 h 5453496"/>
                <a:gd name="connsiteX74" fmla="*/ 1849235 w 5081154"/>
                <a:gd name="connsiteY74" fmla="*/ 5142979 h 5453496"/>
                <a:gd name="connsiteX75" fmla="*/ 1851313 w 5081154"/>
                <a:gd name="connsiteY75" fmla="*/ 5072842 h 5453496"/>
                <a:gd name="connsiteX76" fmla="*/ 1747404 w 5081154"/>
                <a:gd name="connsiteY76" fmla="*/ 5100378 h 5453496"/>
                <a:gd name="connsiteX77" fmla="*/ 1597255 w 5081154"/>
                <a:gd name="connsiteY77" fmla="*/ 4991966 h 5453496"/>
                <a:gd name="connsiteX78" fmla="*/ 1527463 w 5081154"/>
                <a:gd name="connsiteY78" fmla="*/ 5017077 h 5453496"/>
                <a:gd name="connsiteX79" fmla="*/ 1465118 w 5081154"/>
                <a:gd name="connsiteY79" fmla="*/ 5048250 h 5453496"/>
                <a:gd name="connsiteX80" fmla="*/ 1368829 w 5081154"/>
                <a:gd name="connsiteY80" fmla="*/ 5008418 h 5453496"/>
                <a:gd name="connsiteX81" fmla="*/ 1348220 w 5081154"/>
                <a:gd name="connsiteY81" fmla="*/ 5112499 h 5453496"/>
                <a:gd name="connsiteX82" fmla="*/ 1392381 w 5081154"/>
                <a:gd name="connsiteY82" fmla="*/ 5193723 h 5453496"/>
                <a:gd name="connsiteX83" fmla="*/ 1340427 w 5081154"/>
                <a:gd name="connsiteY83" fmla="*/ 5318414 h 5453496"/>
                <a:gd name="connsiteX84" fmla="*/ 1153390 w 5081154"/>
                <a:gd name="connsiteY84" fmla="*/ 5446741 h 5453496"/>
                <a:gd name="connsiteX85" fmla="*/ 1078056 w 5081154"/>
                <a:gd name="connsiteY85" fmla="*/ 5453496 h 5453496"/>
                <a:gd name="connsiteX86" fmla="*/ 1113905 w 5081154"/>
                <a:gd name="connsiteY86" fmla="*/ 5379199 h 5453496"/>
                <a:gd name="connsiteX87" fmla="*/ 1108710 w 5081154"/>
                <a:gd name="connsiteY87" fmla="*/ 5278755 h 5453496"/>
                <a:gd name="connsiteX88" fmla="*/ 997527 w 5081154"/>
                <a:gd name="connsiteY88" fmla="*/ 5339196 h 5453496"/>
                <a:gd name="connsiteX89" fmla="*/ 955963 w 5081154"/>
                <a:gd name="connsiteY89" fmla="*/ 5224896 h 5453496"/>
                <a:gd name="connsiteX90" fmla="*/ 976572 w 5081154"/>
                <a:gd name="connsiteY90" fmla="*/ 5155969 h 5453496"/>
                <a:gd name="connsiteX91" fmla="*/ 934315 w 5081154"/>
                <a:gd name="connsiteY91" fmla="*/ 5104881 h 5453496"/>
                <a:gd name="connsiteX92" fmla="*/ 862445 w 5081154"/>
                <a:gd name="connsiteY92" fmla="*/ 5058641 h 5453496"/>
                <a:gd name="connsiteX93" fmla="*/ 779318 w 5081154"/>
                <a:gd name="connsiteY93" fmla="*/ 5006686 h 5453496"/>
                <a:gd name="connsiteX94" fmla="*/ 675409 w 5081154"/>
                <a:gd name="connsiteY94" fmla="*/ 4892386 h 5453496"/>
                <a:gd name="connsiteX95" fmla="*/ 602672 w 5081154"/>
                <a:gd name="connsiteY95" fmla="*/ 5027468 h 5453496"/>
                <a:gd name="connsiteX96" fmla="*/ 415636 w 5081154"/>
                <a:gd name="connsiteY96" fmla="*/ 5027468 h 5453496"/>
                <a:gd name="connsiteX97" fmla="*/ 353290 w 5081154"/>
                <a:gd name="connsiteY97" fmla="*/ 4965123 h 5453496"/>
                <a:gd name="connsiteX98" fmla="*/ 488372 w 5081154"/>
                <a:gd name="connsiteY98" fmla="*/ 4892386 h 5453496"/>
                <a:gd name="connsiteX99" fmla="*/ 633845 w 5081154"/>
                <a:gd name="connsiteY99" fmla="*/ 4902777 h 5453496"/>
                <a:gd name="connsiteX100" fmla="*/ 748145 w 5081154"/>
                <a:gd name="connsiteY100" fmla="*/ 4798868 h 5453496"/>
                <a:gd name="connsiteX101" fmla="*/ 852054 w 5081154"/>
                <a:gd name="connsiteY101" fmla="*/ 4830041 h 5453496"/>
                <a:gd name="connsiteX102" fmla="*/ 955963 w 5081154"/>
                <a:gd name="connsiteY102" fmla="*/ 4788477 h 5453496"/>
                <a:gd name="connsiteX103" fmla="*/ 976745 w 5081154"/>
                <a:gd name="connsiteY103" fmla="*/ 4861214 h 5453496"/>
                <a:gd name="connsiteX104" fmla="*/ 1039090 w 5081154"/>
                <a:gd name="connsiteY104" fmla="*/ 4694959 h 5453496"/>
                <a:gd name="connsiteX105" fmla="*/ 966354 w 5081154"/>
                <a:gd name="connsiteY105" fmla="*/ 4622223 h 5453496"/>
                <a:gd name="connsiteX106" fmla="*/ 1039090 w 5081154"/>
                <a:gd name="connsiteY106" fmla="*/ 4539096 h 5453496"/>
                <a:gd name="connsiteX107" fmla="*/ 976745 w 5081154"/>
                <a:gd name="connsiteY107" fmla="*/ 4435186 h 5453496"/>
                <a:gd name="connsiteX108" fmla="*/ 997527 w 5081154"/>
                <a:gd name="connsiteY108" fmla="*/ 4341668 h 5453496"/>
                <a:gd name="connsiteX109" fmla="*/ 1028700 w 5081154"/>
                <a:gd name="connsiteY109" fmla="*/ 4102677 h 5453496"/>
                <a:gd name="connsiteX110" fmla="*/ 935181 w 5081154"/>
                <a:gd name="connsiteY110" fmla="*/ 3676650 h 5453496"/>
                <a:gd name="connsiteX111" fmla="*/ 987136 w 5081154"/>
                <a:gd name="connsiteY111" fmla="*/ 3531177 h 5453496"/>
                <a:gd name="connsiteX112" fmla="*/ 1080654 w 5081154"/>
                <a:gd name="connsiteY112" fmla="*/ 3479223 h 5453496"/>
                <a:gd name="connsiteX113" fmla="*/ 1101436 w 5081154"/>
                <a:gd name="connsiteY113" fmla="*/ 3520786 h 5453496"/>
                <a:gd name="connsiteX114" fmla="*/ 1246909 w 5081154"/>
                <a:gd name="connsiteY114" fmla="*/ 3406486 h 5453496"/>
                <a:gd name="connsiteX115" fmla="*/ 1288472 w 5081154"/>
                <a:gd name="connsiteY115" fmla="*/ 3240232 h 5453496"/>
                <a:gd name="connsiteX116" fmla="*/ 1236518 w 5081154"/>
                <a:gd name="connsiteY116" fmla="*/ 3125932 h 5453496"/>
                <a:gd name="connsiteX117" fmla="*/ 1340427 w 5081154"/>
                <a:gd name="connsiteY117" fmla="*/ 3157105 h 5453496"/>
                <a:gd name="connsiteX118" fmla="*/ 1444336 w 5081154"/>
                <a:gd name="connsiteY118" fmla="*/ 3157105 h 5453496"/>
                <a:gd name="connsiteX119" fmla="*/ 1465118 w 5081154"/>
                <a:gd name="connsiteY119" fmla="*/ 3136323 h 5453496"/>
                <a:gd name="connsiteX120" fmla="*/ 1413163 w 5081154"/>
                <a:gd name="connsiteY120" fmla="*/ 2990850 h 5453496"/>
                <a:gd name="connsiteX121" fmla="*/ 1454727 w 5081154"/>
                <a:gd name="connsiteY121" fmla="*/ 2793423 h 5453496"/>
                <a:gd name="connsiteX122" fmla="*/ 1371600 w 5081154"/>
                <a:gd name="connsiteY122" fmla="*/ 2575214 h 5453496"/>
                <a:gd name="connsiteX123" fmla="*/ 1267690 w 5081154"/>
                <a:gd name="connsiteY123" fmla="*/ 2564823 h 5453496"/>
                <a:gd name="connsiteX124" fmla="*/ 1205345 w 5081154"/>
                <a:gd name="connsiteY124" fmla="*/ 2450523 h 5453496"/>
                <a:gd name="connsiteX125" fmla="*/ 1278081 w 5081154"/>
                <a:gd name="connsiteY125" fmla="*/ 2346614 h 5453496"/>
                <a:gd name="connsiteX126" fmla="*/ 1132609 w 5081154"/>
                <a:gd name="connsiteY126" fmla="*/ 2211532 h 5453496"/>
                <a:gd name="connsiteX127" fmla="*/ 1132609 w 5081154"/>
                <a:gd name="connsiteY127" fmla="*/ 2086841 h 5453496"/>
                <a:gd name="connsiteX128" fmla="*/ 1132609 w 5081154"/>
                <a:gd name="connsiteY128" fmla="*/ 2086841 h 5453496"/>
                <a:gd name="connsiteX129" fmla="*/ 1163781 w 5081154"/>
                <a:gd name="connsiteY129" fmla="*/ 1962150 h 5453496"/>
                <a:gd name="connsiteX130" fmla="*/ 1132609 w 5081154"/>
                <a:gd name="connsiteY130" fmla="*/ 1879023 h 5453496"/>
                <a:gd name="connsiteX131" fmla="*/ 1132609 w 5081154"/>
                <a:gd name="connsiteY131" fmla="*/ 1785505 h 5453496"/>
                <a:gd name="connsiteX132" fmla="*/ 1070263 w 5081154"/>
                <a:gd name="connsiteY132" fmla="*/ 1754332 h 5453496"/>
                <a:gd name="connsiteX133" fmla="*/ 955963 w 5081154"/>
                <a:gd name="connsiteY133" fmla="*/ 1816677 h 5453496"/>
                <a:gd name="connsiteX134" fmla="*/ 914400 w 5081154"/>
                <a:gd name="connsiteY134" fmla="*/ 1650423 h 5453496"/>
                <a:gd name="connsiteX135" fmla="*/ 841663 w 5081154"/>
                <a:gd name="connsiteY135" fmla="*/ 1421823 h 5453496"/>
                <a:gd name="connsiteX136" fmla="*/ 654627 w 5081154"/>
                <a:gd name="connsiteY136" fmla="*/ 1328305 h 5453496"/>
                <a:gd name="connsiteX137" fmla="*/ 342900 w 5081154"/>
                <a:gd name="connsiteY137" fmla="*/ 1307523 h 5453496"/>
                <a:gd name="connsiteX138" fmla="*/ 394854 w 5081154"/>
                <a:gd name="connsiteY138" fmla="*/ 1473777 h 5453496"/>
                <a:gd name="connsiteX139" fmla="*/ 270163 w 5081154"/>
                <a:gd name="connsiteY139" fmla="*/ 1546514 h 5453496"/>
                <a:gd name="connsiteX140" fmla="*/ 51954 w 5081154"/>
                <a:gd name="connsiteY140" fmla="*/ 1619250 h 5453496"/>
                <a:gd name="connsiteX141" fmla="*/ 114300 w 5081154"/>
                <a:gd name="connsiteY141" fmla="*/ 1359477 h 5453496"/>
                <a:gd name="connsiteX142" fmla="*/ 10390 w 5081154"/>
                <a:gd name="connsiteY142" fmla="*/ 1099705 h 5453496"/>
                <a:gd name="connsiteX143" fmla="*/ 0 w 5081154"/>
                <a:gd name="connsiteY143" fmla="*/ 798368 h 5453496"/>
                <a:gd name="connsiteX144" fmla="*/ 270163 w 5081154"/>
                <a:gd name="connsiteY144" fmla="*/ 673677 h 5453496"/>
                <a:gd name="connsiteX145" fmla="*/ 571500 w 5081154"/>
                <a:gd name="connsiteY145" fmla="*/ 746414 h 5453496"/>
                <a:gd name="connsiteX146" fmla="*/ 571500 w 5081154"/>
                <a:gd name="connsiteY146" fmla="*/ 538596 h 5453496"/>
                <a:gd name="connsiteX147" fmla="*/ 852054 w 5081154"/>
                <a:gd name="connsiteY147" fmla="*/ 226868 h 5453496"/>
                <a:gd name="connsiteX148" fmla="*/ 1111827 w 5081154"/>
                <a:gd name="connsiteY148" fmla="*/ 112568 h 5453496"/>
                <a:gd name="connsiteX149" fmla="*/ 1211060 w 5081154"/>
                <a:gd name="connsiteY149" fmla="*/ 0 h 5453496"/>
                <a:gd name="connsiteX150" fmla="*/ 1289165 w 5081154"/>
                <a:gd name="connsiteY150" fmla="*/ 31864 h 5453496"/>
                <a:gd name="connsiteX151" fmla="*/ 1325360 w 5081154"/>
                <a:gd name="connsiteY151" fmla="*/ 79489 h 5453496"/>
                <a:gd name="connsiteX152" fmla="*/ 1432040 w 5081154"/>
                <a:gd name="connsiteY152" fmla="*/ 129019 h 5453496"/>
                <a:gd name="connsiteX153" fmla="*/ 1492480 w 5081154"/>
                <a:gd name="connsiteY153" fmla="*/ 233796 h 5453496"/>
                <a:gd name="connsiteX154" fmla="*/ 1489190 w 5081154"/>
                <a:gd name="connsiteY154" fmla="*/ 285229 h 5453496"/>
                <a:gd name="connsiteX155" fmla="*/ 1694930 w 5081154"/>
                <a:gd name="connsiteY155" fmla="*/ 393814 h 5453496"/>
                <a:gd name="connsiteX156" fmla="*/ 1694930 w 5081154"/>
                <a:gd name="connsiteY156" fmla="*/ 523354 h 5453496"/>
                <a:gd name="connsiteX157" fmla="*/ 1710516 w 5081154"/>
                <a:gd name="connsiteY157" fmla="*/ 585874 h 5453496"/>
                <a:gd name="connsiteX158" fmla="*/ 1769225 w 5081154"/>
                <a:gd name="connsiteY158" fmla="*/ 576694 h 5453496"/>
                <a:gd name="connsiteX159" fmla="*/ 1803515 w 5081154"/>
                <a:gd name="connsiteY159" fmla="*/ 618604 h 5453496"/>
                <a:gd name="connsiteX160" fmla="*/ 1830185 w 5081154"/>
                <a:gd name="connsiteY160" fmla="*/ 559549 h 5453496"/>
                <a:gd name="connsiteX161" fmla="*/ 1921625 w 5081154"/>
                <a:gd name="connsiteY161" fmla="*/ 570979 h 5453496"/>
                <a:gd name="connsiteX162" fmla="*/ 1948295 w 5081154"/>
                <a:gd name="connsiteY162" fmla="*/ 511924 h 5453496"/>
                <a:gd name="connsiteX163" fmla="*/ 1870190 w 5081154"/>
                <a:gd name="connsiteY163" fmla="*/ 470014 h 5453496"/>
                <a:gd name="connsiteX164" fmla="*/ 1820660 w 5081154"/>
                <a:gd name="connsiteY164" fmla="*/ 388099 h 5453496"/>
                <a:gd name="connsiteX165" fmla="*/ 1836593 w 5081154"/>
                <a:gd name="connsiteY165" fmla="*/ 347749 h 5453496"/>
                <a:gd name="connsiteX166" fmla="*/ 1976870 w 5081154"/>
                <a:gd name="connsiteY166" fmla="*/ 315709 h 5453496"/>
                <a:gd name="connsiteX167" fmla="*/ 2009255 w 5081154"/>
                <a:gd name="connsiteY167" fmla="*/ 344284 h 5453496"/>
                <a:gd name="connsiteX168" fmla="*/ 2070215 w 5081154"/>
                <a:gd name="connsiteY168" fmla="*/ 344284 h 5453496"/>
                <a:gd name="connsiteX169" fmla="*/ 2098790 w 5081154"/>
                <a:gd name="connsiteY169" fmla="*/ 382384 h 5453496"/>
                <a:gd name="connsiteX170" fmla="*/ 2138795 w 5081154"/>
                <a:gd name="connsiteY170" fmla="*/ 361429 h 5453496"/>
                <a:gd name="connsiteX171" fmla="*/ 2176895 w 5081154"/>
                <a:gd name="connsiteY171" fmla="*/ 384289 h 5453496"/>
                <a:gd name="connsiteX172" fmla="*/ 2235950 w 5081154"/>
                <a:gd name="connsiteY172" fmla="*/ 386194 h 5453496"/>
                <a:gd name="connsiteX173" fmla="*/ 2272145 w 5081154"/>
                <a:gd name="connsiteY173" fmla="*/ 441439 h 5453496"/>
                <a:gd name="connsiteX174" fmla="*/ 2278380 w 5081154"/>
                <a:gd name="connsiteY174" fmla="*/ 529936 h 5453496"/>
                <a:gd name="connsiteX175" fmla="*/ 2321675 w 5081154"/>
                <a:gd name="connsiteY175" fmla="*/ 500494 h 5453496"/>
                <a:gd name="connsiteX176" fmla="*/ 2371205 w 5081154"/>
                <a:gd name="connsiteY176" fmla="*/ 523354 h 5453496"/>
                <a:gd name="connsiteX177" fmla="*/ 2401685 w 5081154"/>
                <a:gd name="connsiteY177" fmla="*/ 403339 h 5453496"/>
                <a:gd name="connsiteX178" fmla="*/ 2375015 w 5081154"/>
                <a:gd name="connsiteY178" fmla="*/ 235699 h 5453496"/>
                <a:gd name="connsiteX179" fmla="*/ 2392160 w 5081154"/>
                <a:gd name="connsiteY179" fmla="*/ 176644 h 5453496"/>
                <a:gd name="connsiteX180" fmla="*/ 2543001 w 5081154"/>
                <a:gd name="connsiteY180" fmla="*/ 128501 h 5453496"/>
                <a:gd name="connsiteX181" fmla="*/ 2580755 w 5081154"/>
                <a:gd name="connsiteY181" fmla="*/ 163309 h 5453496"/>
                <a:gd name="connsiteX182" fmla="*/ 2573135 w 5081154"/>
                <a:gd name="connsiteY182" fmla="*/ 266179 h 5453496"/>
                <a:gd name="connsiteX183" fmla="*/ 2628380 w 5081154"/>
                <a:gd name="connsiteY183" fmla="*/ 292849 h 5453496"/>
                <a:gd name="connsiteX184" fmla="*/ 2667519 w 5081154"/>
                <a:gd name="connsiteY184" fmla="*/ 355369 h 5453496"/>
                <a:gd name="connsiteX185" fmla="*/ 2662670 w 5081154"/>
                <a:gd name="connsiteY185" fmla="*/ 353809 h 5453496"/>
                <a:gd name="connsiteX186" fmla="*/ 2943398 w 5081154"/>
                <a:gd name="connsiteY186" fmla="*/ 307051 h 5453496"/>
                <a:gd name="connsiteX187" fmla="*/ 2978900 w 5081154"/>
                <a:gd name="connsiteY187" fmla="*/ 344284 h 5453496"/>
                <a:gd name="connsiteX188" fmla="*/ 3076055 w 5081154"/>
                <a:gd name="connsiteY188" fmla="*/ 290944 h 5453496"/>
                <a:gd name="connsiteX189" fmla="*/ 3125585 w 5081154"/>
                <a:gd name="connsiteY189" fmla="*/ 351904 h 5453496"/>
                <a:gd name="connsiteX190" fmla="*/ 3125585 w 5081154"/>
                <a:gd name="connsiteY190" fmla="*/ 416674 h 5453496"/>
                <a:gd name="connsiteX191" fmla="*/ 3265170 w 5081154"/>
                <a:gd name="connsiteY191" fmla="*/ 480233 h 5453496"/>
                <a:gd name="connsiteX192" fmla="*/ 3287510 w 5081154"/>
                <a:gd name="connsiteY192" fmla="*/ 538594 h 5453496"/>
                <a:gd name="connsiteX193" fmla="*/ 3247678 w 5081154"/>
                <a:gd name="connsiteY193" fmla="*/ 571500 h 5453496"/>
                <a:gd name="connsiteX194" fmla="*/ 3358861 w 5081154"/>
                <a:gd name="connsiteY194" fmla="*/ 710219 h 5453496"/>
                <a:gd name="connsiteX195" fmla="*/ 3359900 w 5081154"/>
                <a:gd name="connsiteY195" fmla="*/ 828154 h 5453496"/>
                <a:gd name="connsiteX196" fmla="*/ 3411335 w 5081154"/>
                <a:gd name="connsiteY196" fmla="*/ 860539 h 5453496"/>
                <a:gd name="connsiteX197" fmla="*/ 3436446 w 5081154"/>
                <a:gd name="connsiteY197" fmla="*/ 919422 h 5453496"/>
                <a:gd name="connsiteX198" fmla="*/ 3647209 w 5081154"/>
                <a:gd name="connsiteY198" fmla="*/ 1037359 h 5453496"/>
                <a:gd name="connsiteX199" fmla="*/ 3643745 w 5081154"/>
                <a:gd name="connsiteY199" fmla="*/ 1098664 h 5453496"/>
                <a:gd name="connsiteX200" fmla="*/ 3706783 w 5081154"/>
                <a:gd name="connsiteY200" fmla="*/ 1141095 h 5453496"/>
                <a:gd name="connsiteX0" fmla="*/ 3706783 w 5081154"/>
                <a:gd name="connsiteY0" fmla="*/ 1141095 h 5453496"/>
                <a:gd name="connsiteX1" fmla="*/ 3647209 w 5081154"/>
                <a:gd name="connsiteY1" fmla="*/ 1276350 h 5453496"/>
                <a:gd name="connsiteX2" fmla="*/ 3633874 w 5081154"/>
                <a:gd name="connsiteY2" fmla="*/ 1352723 h 5453496"/>
                <a:gd name="connsiteX3" fmla="*/ 3566852 w 5081154"/>
                <a:gd name="connsiteY3" fmla="*/ 1411605 h 5453496"/>
                <a:gd name="connsiteX4" fmla="*/ 3595254 w 5081154"/>
                <a:gd name="connsiteY4" fmla="*/ 1494559 h 5453496"/>
                <a:gd name="connsiteX5" fmla="*/ 3678381 w 5081154"/>
                <a:gd name="connsiteY5" fmla="*/ 1525732 h 5453496"/>
                <a:gd name="connsiteX6" fmla="*/ 3688772 w 5081154"/>
                <a:gd name="connsiteY6" fmla="*/ 1640032 h 5453496"/>
                <a:gd name="connsiteX7" fmla="*/ 3733107 w 5081154"/>
                <a:gd name="connsiteY7" fmla="*/ 1658043 h 5453496"/>
                <a:gd name="connsiteX8" fmla="*/ 3758911 w 5081154"/>
                <a:gd name="connsiteY8" fmla="*/ 1778751 h 5453496"/>
                <a:gd name="connsiteX9" fmla="*/ 3791642 w 5081154"/>
                <a:gd name="connsiteY9" fmla="*/ 1787236 h 5453496"/>
                <a:gd name="connsiteX10" fmla="*/ 3824720 w 5081154"/>
                <a:gd name="connsiteY10" fmla="*/ 1945178 h 5453496"/>
                <a:gd name="connsiteX11" fmla="*/ 3901959 w 5081154"/>
                <a:gd name="connsiteY11" fmla="*/ 1990379 h 5453496"/>
                <a:gd name="connsiteX12" fmla="*/ 3958936 w 5081154"/>
                <a:gd name="connsiteY12" fmla="*/ 2076450 h 5453496"/>
                <a:gd name="connsiteX13" fmla="*/ 4171257 w 5081154"/>
                <a:gd name="connsiteY13" fmla="*/ 2119053 h 5453496"/>
                <a:gd name="connsiteX14" fmla="*/ 4209530 w 5081154"/>
                <a:gd name="connsiteY14" fmla="*/ 2159749 h 5453496"/>
                <a:gd name="connsiteX15" fmla="*/ 4219055 w 5081154"/>
                <a:gd name="connsiteY15" fmla="*/ 2220709 h 5453496"/>
                <a:gd name="connsiteX16" fmla="*/ 4404013 w 5081154"/>
                <a:gd name="connsiteY16" fmla="*/ 2470266 h 5453496"/>
                <a:gd name="connsiteX17" fmla="*/ 4447309 w 5081154"/>
                <a:gd name="connsiteY17" fmla="*/ 2429741 h 5453496"/>
                <a:gd name="connsiteX18" fmla="*/ 4603172 w 5081154"/>
                <a:gd name="connsiteY18" fmla="*/ 2575214 h 5453496"/>
                <a:gd name="connsiteX19" fmla="*/ 4603172 w 5081154"/>
                <a:gd name="connsiteY19" fmla="*/ 2658341 h 5453496"/>
                <a:gd name="connsiteX20" fmla="*/ 4711584 w 5081154"/>
                <a:gd name="connsiteY20" fmla="*/ 2760345 h 5453496"/>
                <a:gd name="connsiteX21" fmla="*/ 4777220 w 5081154"/>
                <a:gd name="connsiteY21" fmla="*/ 2723629 h 5453496"/>
                <a:gd name="connsiteX22" fmla="*/ 4831772 w 5081154"/>
                <a:gd name="connsiteY22" fmla="*/ 2741468 h 5453496"/>
                <a:gd name="connsiteX23" fmla="*/ 4897755 w 5081154"/>
                <a:gd name="connsiteY23" fmla="*/ 2862522 h 5453496"/>
                <a:gd name="connsiteX24" fmla="*/ 4966854 w 5081154"/>
                <a:gd name="connsiteY24" fmla="*/ 2868237 h 5453496"/>
                <a:gd name="connsiteX25" fmla="*/ 5062277 w 5081154"/>
                <a:gd name="connsiteY25" fmla="*/ 3052156 h 5453496"/>
                <a:gd name="connsiteX26" fmla="*/ 5034395 w 5081154"/>
                <a:gd name="connsiteY26" fmla="*/ 3144634 h 5453496"/>
                <a:gd name="connsiteX27" fmla="*/ 5081154 w 5081154"/>
                <a:gd name="connsiteY27" fmla="*/ 3167496 h 5453496"/>
                <a:gd name="connsiteX28" fmla="*/ 5043920 w 5081154"/>
                <a:gd name="connsiteY28" fmla="*/ 3209404 h 5453496"/>
                <a:gd name="connsiteX29" fmla="*/ 5060372 w 5081154"/>
                <a:gd name="connsiteY29" fmla="*/ 3261014 h 5453496"/>
                <a:gd name="connsiteX30" fmla="*/ 5056562 w 5081154"/>
                <a:gd name="connsiteY30" fmla="*/ 3310024 h 5453496"/>
                <a:gd name="connsiteX31" fmla="*/ 4954731 w 5081154"/>
                <a:gd name="connsiteY31" fmla="*/ 3466061 h 5453496"/>
                <a:gd name="connsiteX32" fmla="*/ 4748645 w 5081154"/>
                <a:gd name="connsiteY32" fmla="*/ 3354532 h 5453496"/>
                <a:gd name="connsiteX33" fmla="*/ 4665518 w 5081154"/>
                <a:gd name="connsiteY33" fmla="*/ 3406486 h 5453496"/>
                <a:gd name="connsiteX34" fmla="*/ 4623954 w 5081154"/>
                <a:gd name="connsiteY34" fmla="*/ 3678209 h 5453496"/>
                <a:gd name="connsiteX35" fmla="*/ 4470861 w 5081154"/>
                <a:gd name="connsiteY35" fmla="*/ 3823855 h 5453496"/>
                <a:gd name="connsiteX36" fmla="*/ 4226155 w 5081154"/>
                <a:gd name="connsiteY36" fmla="*/ 3898669 h 5453496"/>
                <a:gd name="connsiteX37" fmla="*/ 4137313 w 5081154"/>
                <a:gd name="connsiteY37" fmla="*/ 3964825 h 5453496"/>
                <a:gd name="connsiteX38" fmla="*/ 4052281 w 5081154"/>
                <a:gd name="connsiteY38" fmla="*/ 3984567 h 5453496"/>
                <a:gd name="connsiteX39" fmla="*/ 3954260 w 5081154"/>
                <a:gd name="connsiteY39" fmla="*/ 4081894 h 5453496"/>
                <a:gd name="connsiteX40" fmla="*/ 3903864 w 5081154"/>
                <a:gd name="connsiteY40" fmla="*/ 4169179 h 5453496"/>
                <a:gd name="connsiteX41" fmla="*/ 4042063 w 5081154"/>
                <a:gd name="connsiteY41" fmla="*/ 4383232 h 5453496"/>
                <a:gd name="connsiteX42" fmla="*/ 4083800 w 5081154"/>
                <a:gd name="connsiteY42" fmla="*/ 4403839 h 5453496"/>
                <a:gd name="connsiteX43" fmla="*/ 4167793 w 5081154"/>
                <a:gd name="connsiteY43" fmla="*/ 4559877 h 5453496"/>
                <a:gd name="connsiteX44" fmla="*/ 4083627 w 5081154"/>
                <a:gd name="connsiteY44" fmla="*/ 4736523 h 5453496"/>
                <a:gd name="connsiteX45" fmla="*/ 4076007 w 5081154"/>
                <a:gd name="connsiteY45" fmla="*/ 4806315 h 5453496"/>
                <a:gd name="connsiteX46" fmla="*/ 4163810 w 5081154"/>
                <a:gd name="connsiteY46" fmla="*/ 4792459 h 5453496"/>
                <a:gd name="connsiteX47" fmla="*/ 4229965 w 5081154"/>
                <a:gd name="connsiteY47" fmla="*/ 4811164 h 5453496"/>
                <a:gd name="connsiteX48" fmla="*/ 4264082 w 5081154"/>
                <a:gd name="connsiteY48" fmla="*/ 4915246 h 5453496"/>
                <a:gd name="connsiteX49" fmla="*/ 4161732 w 5081154"/>
                <a:gd name="connsiteY49" fmla="*/ 5220220 h 5453496"/>
                <a:gd name="connsiteX50" fmla="*/ 3933305 w 5081154"/>
                <a:gd name="connsiteY50" fmla="*/ 5033010 h 5453496"/>
                <a:gd name="connsiteX51" fmla="*/ 3973830 w 5081154"/>
                <a:gd name="connsiteY51" fmla="*/ 4984000 h 5453496"/>
                <a:gd name="connsiteX52" fmla="*/ 3927763 w 5081154"/>
                <a:gd name="connsiteY52" fmla="*/ 4944341 h 5453496"/>
                <a:gd name="connsiteX53" fmla="*/ 3918238 w 5081154"/>
                <a:gd name="connsiteY53" fmla="*/ 4871605 h 5453496"/>
                <a:gd name="connsiteX54" fmla="*/ 3747135 w 5081154"/>
                <a:gd name="connsiteY54" fmla="*/ 4868661 h 5453496"/>
                <a:gd name="connsiteX55" fmla="*/ 3639415 w 5081154"/>
                <a:gd name="connsiteY55" fmla="*/ 4943475 h 5453496"/>
                <a:gd name="connsiteX56" fmla="*/ 3554556 w 5081154"/>
                <a:gd name="connsiteY56" fmla="*/ 4831946 h 5453496"/>
                <a:gd name="connsiteX57" fmla="*/ 3350548 w 5081154"/>
                <a:gd name="connsiteY57" fmla="*/ 4843203 h 5453496"/>
                <a:gd name="connsiteX58" fmla="*/ 3354358 w 5081154"/>
                <a:gd name="connsiteY58" fmla="*/ 4745182 h 5453496"/>
                <a:gd name="connsiteX59" fmla="*/ 3252181 w 5081154"/>
                <a:gd name="connsiteY59" fmla="*/ 4815840 h 5453496"/>
                <a:gd name="connsiteX60" fmla="*/ 3286298 w 5081154"/>
                <a:gd name="connsiteY60" fmla="*/ 4947285 h 5453496"/>
                <a:gd name="connsiteX61" fmla="*/ 3028430 w 5081154"/>
                <a:gd name="connsiteY61" fmla="*/ 4937239 h 5453496"/>
                <a:gd name="connsiteX62" fmla="*/ 2913091 w 5081154"/>
                <a:gd name="connsiteY62" fmla="*/ 4993005 h 5453496"/>
                <a:gd name="connsiteX63" fmla="*/ 2674273 w 5081154"/>
                <a:gd name="connsiteY63" fmla="*/ 4985212 h 5453496"/>
                <a:gd name="connsiteX64" fmla="*/ 2600325 w 5081154"/>
                <a:gd name="connsiteY64" fmla="*/ 5098126 h 5453496"/>
                <a:gd name="connsiteX65" fmla="*/ 2441863 w 5081154"/>
                <a:gd name="connsiteY65" fmla="*/ 5120986 h 5453496"/>
                <a:gd name="connsiteX66" fmla="*/ 2460740 w 5081154"/>
                <a:gd name="connsiteY66" fmla="*/ 5102974 h 5453496"/>
                <a:gd name="connsiteX67" fmla="*/ 2391987 w 5081154"/>
                <a:gd name="connsiteY67" fmla="*/ 5215544 h 5453496"/>
                <a:gd name="connsiteX68" fmla="*/ 2335010 w 5081154"/>
                <a:gd name="connsiteY68" fmla="*/ 5232514 h 5453496"/>
                <a:gd name="connsiteX69" fmla="*/ 2242358 w 5081154"/>
                <a:gd name="connsiteY69" fmla="*/ 5292090 h 5453496"/>
                <a:gd name="connsiteX70" fmla="*/ 2211185 w 5081154"/>
                <a:gd name="connsiteY70" fmla="*/ 5253469 h 5453496"/>
                <a:gd name="connsiteX71" fmla="*/ 2114030 w 5081154"/>
                <a:gd name="connsiteY71" fmla="*/ 5285854 h 5453496"/>
                <a:gd name="connsiteX72" fmla="*/ 1948641 w 5081154"/>
                <a:gd name="connsiteY72" fmla="*/ 5300749 h 5453496"/>
                <a:gd name="connsiteX73" fmla="*/ 1938770 w 5081154"/>
                <a:gd name="connsiteY73" fmla="*/ 5198224 h 5453496"/>
                <a:gd name="connsiteX74" fmla="*/ 1849235 w 5081154"/>
                <a:gd name="connsiteY74" fmla="*/ 5142979 h 5453496"/>
                <a:gd name="connsiteX75" fmla="*/ 1851313 w 5081154"/>
                <a:gd name="connsiteY75" fmla="*/ 5072842 h 5453496"/>
                <a:gd name="connsiteX76" fmla="*/ 1747404 w 5081154"/>
                <a:gd name="connsiteY76" fmla="*/ 5100378 h 5453496"/>
                <a:gd name="connsiteX77" fmla="*/ 1597255 w 5081154"/>
                <a:gd name="connsiteY77" fmla="*/ 4991966 h 5453496"/>
                <a:gd name="connsiteX78" fmla="*/ 1527463 w 5081154"/>
                <a:gd name="connsiteY78" fmla="*/ 5017077 h 5453496"/>
                <a:gd name="connsiteX79" fmla="*/ 1465118 w 5081154"/>
                <a:gd name="connsiteY79" fmla="*/ 5048250 h 5453496"/>
                <a:gd name="connsiteX80" fmla="*/ 1368829 w 5081154"/>
                <a:gd name="connsiteY80" fmla="*/ 5008418 h 5453496"/>
                <a:gd name="connsiteX81" fmla="*/ 1348220 w 5081154"/>
                <a:gd name="connsiteY81" fmla="*/ 5112499 h 5453496"/>
                <a:gd name="connsiteX82" fmla="*/ 1392381 w 5081154"/>
                <a:gd name="connsiteY82" fmla="*/ 5193723 h 5453496"/>
                <a:gd name="connsiteX83" fmla="*/ 1340427 w 5081154"/>
                <a:gd name="connsiteY83" fmla="*/ 5318414 h 5453496"/>
                <a:gd name="connsiteX84" fmla="*/ 1153390 w 5081154"/>
                <a:gd name="connsiteY84" fmla="*/ 5446741 h 5453496"/>
                <a:gd name="connsiteX85" fmla="*/ 1078056 w 5081154"/>
                <a:gd name="connsiteY85" fmla="*/ 5453496 h 5453496"/>
                <a:gd name="connsiteX86" fmla="*/ 1113905 w 5081154"/>
                <a:gd name="connsiteY86" fmla="*/ 5379199 h 5453496"/>
                <a:gd name="connsiteX87" fmla="*/ 1108710 w 5081154"/>
                <a:gd name="connsiteY87" fmla="*/ 5278755 h 5453496"/>
                <a:gd name="connsiteX88" fmla="*/ 997527 w 5081154"/>
                <a:gd name="connsiteY88" fmla="*/ 5339196 h 5453496"/>
                <a:gd name="connsiteX89" fmla="*/ 955963 w 5081154"/>
                <a:gd name="connsiteY89" fmla="*/ 5224896 h 5453496"/>
                <a:gd name="connsiteX90" fmla="*/ 976572 w 5081154"/>
                <a:gd name="connsiteY90" fmla="*/ 5155969 h 5453496"/>
                <a:gd name="connsiteX91" fmla="*/ 934315 w 5081154"/>
                <a:gd name="connsiteY91" fmla="*/ 5104881 h 5453496"/>
                <a:gd name="connsiteX92" fmla="*/ 889115 w 5081154"/>
                <a:gd name="connsiteY92" fmla="*/ 5102974 h 5453496"/>
                <a:gd name="connsiteX93" fmla="*/ 862445 w 5081154"/>
                <a:gd name="connsiteY93" fmla="*/ 5058641 h 5453496"/>
                <a:gd name="connsiteX94" fmla="*/ 779318 w 5081154"/>
                <a:gd name="connsiteY94" fmla="*/ 5006686 h 5453496"/>
                <a:gd name="connsiteX95" fmla="*/ 675409 w 5081154"/>
                <a:gd name="connsiteY95" fmla="*/ 4892386 h 5453496"/>
                <a:gd name="connsiteX96" fmla="*/ 602672 w 5081154"/>
                <a:gd name="connsiteY96" fmla="*/ 5027468 h 5453496"/>
                <a:gd name="connsiteX97" fmla="*/ 415636 w 5081154"/>
                <a:gd name="connsiteY97" fmla="*/ 5027468 h 5453496"/>
                <a:gd name="connsiteX98" fmla="*/ 353290 w 5081154"/>
                <a:gd name="connsiteY98" fmla="*/ 4965123 h 5453496"/>
                <a:gd name="connsiteX99" fmla="*/ 488372 w 5081154"/>
                <a:gd name="connsiteY99" fmla="*/ 4892386 h 5453496"/>
                <a:gd name="connsiteX100" fmla="*/ 633845 w 5081154"/>
                <a:gd name="connsiteY100" fmla="*/ 4902777 h 5453496"/>
                <a:gd name="connsiteX101" fmla="*/ 748145 w 5081154"/>
                <a:gd name="connsiteY101" fmla="*/ 4798868 h 5453496"/>
                <a:gd name="connsiteX102" fmla="*/ 852054 w 5081154"/>
                <a:gd name="connsiteY102" fmla="*/ 4830041 h 5453496"/>
                <a:gd name="connsiteX103" fmla="*/ 955963 w 5081154"/>
                <a:gd name="connsiteY103" fmla="*/ 4788477 h 5453496"/>
                <a:gd name="connsiteX104" fmla="*/ 976745 w 5081154"/>
                <a:gd name="connsiteY104" fmla="*/ 4861214 h 5453496"/>
                <a:gd name="connsiteX105" fmla="*/ 1039090 w 5081154"/>
                <a:gd name="connsiteY105" fmla="*/ 4694959 h 5453496"/>
                <a:gd name="connsiteX106" fmla="*/ 966354 w 5081154"/>
                <a:gd name="connsiteY106" fmla="*/ 4622223 h 5453496"/>
                <a:gd name="connsiteX107" fmla="*/ 1039090 w 5081154"/>
                <a:gd name="connsiteY107" fmla="*/ 4539096 h 5453496"/>
                <a:gd name="connsiteX108" fmla="*/ 976745 w 5081154"/>
                <a:gd name="connsiteY108" fmla="*/ 4435186 h 5453496"/>
                <a:gd name="connsiteX109" fmla="*/ 997527 w 5081154"/>
                <a:gd name="connsiteY109" fmla="*/ 4341668 h 5453496"/>
                <a:gd name="connsiteX110" fmla="*/ 1028700 w 5081154"/>
                <a:gd name="connsiteY110" fmla="*/ 4102677 h 5453496"/>
                <a:gd name="connsiteX111" fmla="*/ 935181 w 5081154"/>
                <a:gd name="connsiteY111" fmla="*/ 3676650 h 5453496"/>
                <a:gd name="connsiteX112" fmla="*/ 987136 w 5081154"/>
                <a:gd name="connsiteY112" fmla="*/ 3531177 h 5453496"/>
                <a:gd name="connsiteX113" fmla="*/ 1080654 w 5081154"/>
                <a:gd name="connsiteY113" fmla="*/ 3479223 h 5453496"/>
                <a:gd name="connsiteX114" fmla="*/ 1101436 w 5081154"/>
                <a:gd name="connsiteY114" fmla="*/ 3520786 h 5453496"/>
                <a:gd name="connsiteX115" fmla="*/ 1246909 w 5081154"/>
                <a:gd name="connsiteY115" fmla="*/ 3406486 h 5453496"/>
                <a:gd name="connsiteX116" fmla="*/ 1288472 w 5081154"/>
                <a:gd name="connsiteY116" fmla="*/ 3240232 h 5453496"/>
                <a:gd name="connsiteX117" fmla="*/ 1236518 w 5081154"/>
                <a:gd name="connsiteY117" fmla="*/ 3125932 h 5453496"/>
                <a:gd name="connsiteX118" fmla="*/ 1340427 w 5081154"/>
                <a:gd name="connsiteY118" fmla="*/ 3157105 h 5453496"/>
                <a:gd name="connsiteX119" fmla="*/ 1444336 w 5081154"/>
                <a:gd name="connsiteY119" fmla="*/ 3157105 h 5453496"/>
                <a:gd name="connsiteX120" fmla="*/ 1465118 w 5081154"/>
                <a:gd name="connsiteY120" fmla="*/ 3136323 h 5453496"/>
                <a:gd name="connsiteX121" fmla="*/ 1413163 w 5081154"/>
                <a:gd name="connsiteY121" fmla="*/ 2990850 h 5453496"/>
                <a:gd name="connsiteX122" fmla="*/ 1454727 w 5081154"/>
                <a:gd name="connsiteY122" fmla="*/ 2793423 h 5453496"/>
                <a:gd name="connsiteX123" fmla="*/ 1371600 w 5081154"/>
                <a:gd name="connsiteY123" fmla="*/ 2575214 h 5453496"/>
                <a:gd name="connsiteX124" fmla="*/ 1267690 w 5081154"/>
                <a:gd name="connsiteY124" fmla="*/ 2564823 h 5453496"/>
                <a:gd name="connsiteX125" fmla="*/ 1205345 w 5081154"/>
                <a:gd name="connsiteY125" fmla="*/ 2450523 h 5453496"/>
                <a:gd name="connsiteX126" fmla="*/ 1278081 w 5081154"/>
                <a:gd name="connsiteY126" fmla="*/ 2346614 h 5453496"/>
                <a:gd name="connsiteX127" fmla="*/ 1132609 w 5081154"/>
                <a:gd name="connsiteY127" fmla="*/ 2211532 h 5453496"/>
                <a:gd name="connsiteX128" fmla="*/ 1132609 w 5081154"/>
                <a:gd name="connsiteY128" fmla="*/ 2086841 h 5453496"/>
                <a:gd name="connsiteX129" fmla="*/ 1132609 w 5081154"/>
                <a:gd name="connsiteY129" fmla="*/ 2086841 h 5453496"/>
                <a:gd name="connsiteX130" fmla="*/ 1163781 w 5081154"/>
                <a:gd name="connsiteY130" fmla="*/ 1962150 h 5453496"/>
                <a:gd name="connsiteX131" fmla="*/ 1132609 w 5081154"/>
                <a:gd name="connsiteY131" fmla="*/ 1879023 h 5453496"/>
                <a:gd name="connsiteX132" fmla="*/ 1132609 w 5081154"/>
                <a:gd name="connsiteY132" fmla="*/ 1785505 h 5453496"/>
                <a:gd name="connsiteX133" fmla="*/ 1070263 w 5081154"/>
                <a:gd name="connsiteY133" fmla="*/ 1754332 h 5453496"/>
                <a:gd name="connsiteX134" fmla="*/ 955963 w 5081154"/>
                <a:gd name="connsiteY134" fmla="*/ 1816677 h 5453496"/>
                <a:gd name="connsiteX135" fmla="*/ 914400 w 5081154"/>
                <a:gd name="connsiteY135" fmla="*/ 1650423 h 5453496"/>
                <a:gd name="connsiteX136" fmla="*/ 841663 w 5081154"/>
                <a:gd name="connsiteY136" fmla="*/ 1421823 h 5453496"/>
                <a:gd name="connsiteX137" fmla="*/ 654627 w 5081154"/>
                <a:gd name="connsiteY137" fmla="*/ 1328305 h 5453496"/>
                <a:gd name="connsiteX138" fmla="*/ 342900 w 5081154"/>
                <a:gd name="connsiteY138" fmla="*/ 1307523 h 5453496"/>
                <a:gd name="connsiteX139" fmla="*/ 394854 w 5081154"/>
                <a:gd name="connsiteY139" fmla="*/ 1473777 h 5453496"/>
                <a:gd name="connsiteX140" fmla="*/ 270163 w 5081154"/>
                <a:gd name="connsiteY140" fmla="*/ 1546514 h 5453496"/>
                <a:gd name="connsiteX141" fmla="*/ 51954 w 5081154"/>
                <a:gd name="connsiteY141" fmla="*/ 1619250 h 5453496"/>
                <a:gd name="connsiteX142" fmla="*/ 114300 w 5081154"/>
                <a:gd name="connsiteY142" fmla="*/ 1359477 h 5453496"/>
                <a:gd name="connsiteX143" fmla="*/ 10390 w 5081154"/>
                <a:gd name="connsiteY143" fmla="*/ 1099705 h 5453496"/>
                <a:gd name="connsiteX144" fmla="*/ 0 w 5081154"/>
                <a:gd name="connsiteY144" fmla="*/ 798368 h 5453496"/>
                <a:gd name="connsiteX145" fmla="*/ 270163 w 5081154"/>
                <a:gd name="connsiteY145" fmla="*/ 673677 h 5453496"/>
                <a:gd name="connsiteX146" fmla="*/ 571500 w 5081154"/>
                <a:gd name="connsiteY146" fmla="*/ 746414 h 5453496"/>
                <a:gd name="connsiteX147" fmla="*/ 571500 w 5081154"/>
                <a:gd name="connsiteY147" fmla="*/ 538596 h 5453496"/>
                <a:gd name="connsiteX148" fmla="*/ 852054 w 5081154"/>
                <a:gd name="connsiteY148" fmla="*/ 226868 h 5453496"/>
                <a:gd name="connsiteX149" fmla="*/ 1111827 w 5081154"/>
                <a:gd name="connsiteY149" fmla="*/ 112568 h 5453496"/>
                <a:gd name="connsiteX150" fmla="*/ 1211060 w 5081154"/>
                <a:gd name="connsiteY150" fmla="*/ 0 h 5453496"/>
                <a:gd name="connsiteX151" fmla="*/ 1289165 w 5081154"/>
                <a:gd name="connsiteY151" fmla="*/ 31864 h 5453496"/>
                <a:gd name="connsiteX152" fmla="*/ 1325360 w 5081154"/>
                <a:gd name="connsiteY152" fmla="*/ 79489 h 5453496"/>
                <a:gd name="connsiteX153" fmla="*/ 1432040 w 5081154"/>
                <a:gd name="connsiteY153" fmla="*/ 129019 h 5453496"/>
                <a:gd name="connsiteX154" fmla="*/ 1492480 w 5081154"/>
                <a:gd name="connsiteY154" fmla="*/ 233796 h 5453496"/>
                <a:gd name="connsiteX155" fmla="*/ 1489190 w 5081154"/>
                <a:gd name="connsiteY155" fmla="*/ 285229 h 5453496"/>
                <a:gd name="connsiteX156" fmla="*/ 1694930 w 5081154"/>
                <a:gd name="connsiteY156" fmla="*/ 393814 h 5453496"/>
                <a:gd name="connsiteX157" fmla="*/ 1694930 w 5081154"/>
                <a:gd name="connsiteY157" fmla="*/ 523354 h 5453496"/>
                <a:gd name="connsiteX158" fmla="*/ 1710516 w 5081154"/>
                <a:gd name="connsiteY158" fmla="*/ 585874 h 5453496"/>
                <a:gd name="connsiteX159" fmla="*/ 1769225 w 5081154"/>
                <a:gd name="connsiteY159" fmla="*/ 576694 h 5453496"/>
                <a:gd name="connsiteX160" fmla="*/ 1803515 w 5081154"/>
                <a:gd name="connsiteY160" fmla="*/ 618604 h 5453496"/>
                <a:gd name="connsiteX161" fmla="*/ 1830185 w 5081154"/>
                <a:gd name="connsiteY161" fmla="*/ 559549 h 5453496"/>
                <a:gd name="connsiteX162" fmla="*/ 1921625 w 5081154"/>
                <a:gd name="connsiteY162" fmla="*/ 570979 h 5453496"/>
                <a:gd name="connsiteX163" fmla="*/ 1948295 w 5081154"/>
                <a:gd name="connsiteY163" fmla="*/ 511924 h 5453496"/>
                <a:gd name="connsiteX164" fmla="*/ 1870190 w 5081154"/>
                <a:gd name="connsiteY164" fmla="*/ 470014 h 5453496"/>
                <a:gd name="connsiteX165" fmla="*/ 1820660 w 5081154"/>
                <a:gd name="connsiteY165" fmla="*/ 388099 h 5453496"/>
                <a:gd name="connsiteX166" fmla="*/ 1836593 w 5081154"/>
                <a:gd name="connsiteY166" fmla="*/ 347749 h 5453496"/>
                <a:gd name="connsiteX167" fmla="*/ 1976870 w 5081154"/>
                <a:gd name="connsiteY167" fmla="*/ 315709 h 5453496"/>
                <a:gd name="connsiteX168" fmla="*/ 2009255 w 5081154"/>
                <a:gd name="connsiteY168" fmla="*/ 344284 h 5453496"/>
                <a:gd name="connsiteX169" fmla="*/ 2070215 w 5081154"/>
                <a:gd name="connsiteY169" fmla="*/ 344284 h 5453496"/>
                <a:gd name="connsiteX170" fmla="*/ 2098790 w 5081154"/>
                <a:gd name="connsiteY170" fmla="*/ 382384 h 5453496"/>
                <a:gd name="connsiteX171" fmla="*/ 2138795 w 5081154"/>
                <a:gd name="connsiteY171" fmla="*/ 361429 h 5453496"/>
                <a:gd name="connsiteX172" fmla="*/ 2176895 w 5081154"/>
                <a:gd name="connsiteY172" fmla="*/ 384289 h 5453496"/>
                <a:gd name="connsiteX173" fmla="*/ 2235950 w 5081154"/>
                <a:gd name="connsiteY173" fmla="*/ 386194 h 5453496"/>
                <a:gd name="connsiteX174" fmla="*/ 2272145 w 5081154"/>
                <a:gd name="connsiteY174" fmla="*/ 441439 h 5453496"/>
                <a:gd name="connsiteX175" fmla="*/ 2278380 w 5081154"/>
                <a:gd name="connsiteY175" fmla="*/ 529936 h 5453496"/>
                <a:gd name="connsiteX176" fmla="*/ 2321675 w 5081154"/>
                <a:gd name="connsiteY176" fmla="*/ 500494 h 5453496"/>
                <a:gd name="connsiteX177" fmla="*/ 2371205 w 5081154"/>
                <a:gd name="connsiteY177" fmla="*/ 523354 h 5453496"/>
                <a:gd name="connsiteX178" fmla="*/ 2401685 w 5081154"/>
                <a:gd name="connsiteY178" fmla="*/ 403339 h 5453496"/>
                <a:gd name="connsiteX179" fmla="*/ 2375015 w 5081154"/>
                <a:gd name="connsiteY179" fmla="*/ 235699 h 5453496"/>
                <a:gd name="connsiteX180" fmla="*/ 2392160 w 5081154"/>
                <a:gd name="connsiteY180" fmla="*/ 176644 h 5453496"/>
                <a:gd name="connsiteX181" fmla="*/ 2543001 w 5081154"/>
                <a:gd name="connsiteY181" fmla="*/ 128501 h 5453496"/>
                <a:gd name="connsiteX182" fmla="*/ 2580755 w 5081154"/>
                <a:gd name="connsiteY182" fmla="*/ 163309 h 5453496"/>
                <a:gd name="connsiteX183" fmla="*/ 2573135 w 5081154"/>
                <a:gd name="connsiteY183" fmla="*/ 266179 h 5453496"/>
                <a:gd name="connsiteX184" fmla="*/ 2628380 w 5081154"/>
                <a:gd name="connsiteY184" fmla="*/ 292849 h 5453496"/>
                <a:gd name="connsiteX185" fmla="*/ 2667519 w 5081154"/>
                <a:gd name="connsiteY185" fmla="*/ 355369 h 5453496"/>
                <a:gd name="connsiteX186" fmla="*/ 2662670 w 5081154"/>
                <a:gd name="connsiteY186" fmla="*/ 353809 h 5453496"/>
                <a:gd name="connsiteX187" fmla="*/ 2943398 w 5081154"/>
                <a:gd name="connsiteY187" fmla="*/ 307051 h 5453496"/>
                <a:gd name="connsiteX188" fmla="*/ 2978900 w 5081154"/>
                <a:gd name="connsiteY188" fmla="*/ 344284 h 5453496"/>
                <a:gd name="connsiteX189" fmla="*/ 3076055 w 5081154"/>
                <a:gd name="connsiteY189" fmla="*/ 290944 h 5453496"/>
                <a:gd name="connsiteX190" fmla="*/ 3125585 w 5081154"/>
                <a:gd name="connsiteY190" fmla="*/ 351904 h 5453496"/>
                <a:gd name="connsiteX191" fmla="*/ 3125585 w 5081154"/>
                <a:gd name="connsiteY191" fmla="*/ 416674 h 5453496"/>
                <a:gd name="connsiteX192" fmla="*/ 3265170 w 5081154"/>
                <a:gd name="connsiteY192" fmla="*/ 480233 h 5453496"/>
                <a:gd name="connsiteX193" fmla="*/ 3287510 w 5081154"/>
                <a:gd name="connsiteY193" fmla="*/ 538594 h 5453496"/>
                <a:gd name="connsiteX194" fmla="*/ 3247678 w 5081154"/>
                <a:gd name="connsiteY194" fmla="*/ 571500 h 5453496"/>
                <a:gd name="connsiteX195" fmla="*/ 3358861 w 5081154"/>
                <a:gd name="connsiteY195" fmla="*/ 710219 h 5453496"/>
                <a:gd name="connsiteX196" fmla="*/ 3359900 w 5081154"/>
                <a:gd name="connsiteY196" fmla="*/ 828154 h 5453496"/>
                <a:gd name="connsiteX197" fmla="*/ 3411335 w 5081154"/>
                <a:gd name="connsiteY197" fmla="*/ 860539 h 5453496"/>
                <a:gd name="connsiteX198" fmla="*/ 3436446 w 5081154"/>
                <a:gd name="connsiteY198" fmla="*/ 919422 h 5453496"/>
                <a:gd name="connsiteX199" fmla="*/ 3647209 w 5081154"/>
                <a:gd name="connsiteY199" fmla="*/ 1037359 h 5453496"/>
                <a:gd name="connsiteX200" fmla="*/ 3643745 w 5081154"/>
                <a:gd name="connsiteY200" fmla="*/ 1098664 h 5453496"/>
                <a:gd name="connsiteX201" fmla="*/ 3706783 w 5081154"/>
                <a:gd name="connsiteY201" fmla="*/ 1141095 h 5453496"/>
                <a:gd name="connsiteX0" fmla="*/ 3706783 w 5081154"/>
                <a:gd name="connsiteY0" fmla="*/ 1141095 h 5453496"/>
                <a:gd name="connsiteX1" fmla="*/ 3647209 w 5081154"/>
                <a:gd name="connsiteY1" fmla="*/ 1276350 h 5453496"/>
                <a:gd name="connsiteX2" fmla="*/ 3633874 w 5081154"/>
                <a:gd name="connsiteY2" fmla="*/ 1352723 h 5453496"/>
                <a:gd name="connsiteX3" fmla="*/ 3566852 w 5081154"/>
                <a:gd name="connsiteY3" fmla="*/ 1411605 h 5453496"/>
                <a:gd name="connsiteX4" fmla="*/ 3595254 w 5081154"/>
                <a:gd name="connsiteY4" fmla="*/ 1494559 h 5453496"/>
                <a:gd name="connsiteX5" fmla="*/ 3678381 w 5081154"/>
                <a:gd name="connsiteY5" fmla="*/ 1525732 h 5453496"/>
                <a:gd name="connsiteX6" fmla="*/ 3688772 w 5081154"/>
                <a:gd name="connsiteY6" fmla="*/ 1640032 h 5453496"/>
                <a:gd name="connsiteX7" fmla="*/ 3733107 w 5081154"/>
                <a:gd name="connsiteY7" fmla="*/ 1658043 h 5453496"/>
                <a:gd name="connsiteX8" fmla="*/ 3758911 w 5081154"/>
                <a:gd name="connsiteY8" fmla="*/ 1778751 h 5453496"/>
                <a:gd name="connsiteX9" fmla="*/ 3791642 w 5081154"/>
                <a:gd name="connsiteY9" fmla="*/ 1787236 h 5453496"/>
                <a:gd name="connsiteX10" fmla="*/ 3824720 w 5081154"/>
                <a:gd name="connsiteY10" fmla="*/ 1945178 h 5453496"/>
                <a:gd name="connsiteX11" fmla="*/ 3901959 w 5081154"/>
                <a:gd name="connsiteY11" fmla="*/ 1990379 h 5453496"/>
                <a:gd name="connsiteX12" fmla="*/ 3958936 w 5081154"/>
                <a:gd name="connsiteY12" fmla="*/ 2076450 h 5453496"/>
                <a:gd name="connsiteX13" fmla="*/ 4171257 w 5081154"/>
                <a:gd name="connsiteY13" fmla="*/ 2119053 h 5453496"/>
                <a:gd name="connsiteX14" fmla="*/ 4209530 w 5081154"/>
                <a:gd name="connsiteY14" fmla="*/ 2159749 h 5453496"/>
                <a:gd name="connsiteX15" fmla="*/ 4219055 w 5081154"/>
                <a:gd name="connsiteY15" fmla="*/ 2220709 h 5453496"/>
                <a:gd name="connsiteX16" fmla="*/ 4404013 w 5081154"/>
                <a:gd name="connsiteY16" fmla="*/ 2470266 h 5453496"/>
                <a:gd name="connsiteX17" fmla="*/ 4447309 w 5081154"/>
                <a:gd name="connsiteY17" fmla="*/ 2429741 h 5453496"/>
                <a:gd name="connsiteX18" fmla="*/ 4603172 w 5081154"/>
                <a:gd name="connsiteY18" fmla="*/ 2575214 h 5453496"/>
                <a:gd name="connsiteX19" fmla="*/ 4603172 w 5081154"/>
                <a:gd name="connsiteY19" fmla="*/ 2658341 h 5453496"/>
                <a:gd name="connsiteX20" fmla="*/ 4711584 w 5081154"/>
                <a:gd name="connsiteY20" fmla="*/ 2760345 h 5453496"/>
                <a:gd name="connsiteX21" fmla="*/ 4777220 w 5081154"/>
                <a:gd name="connsiteY21" fmla="*/ 2723629 h 5453496"/>
                <a:gd name="connsiteX22" fmla="*/ 4831772 w 5081154"/>
                <a:gd name="connsiteY22" fmla="*/ 2741468 h 5453496"/>
                <a:gd name="connsiteX23" fmla="*/ 4897755 w 5081154"/>
                <a:gd name="connsiteY23" fmla="*/ 2862522 h 5453496"/>
                <a:gd name="connsiteX24" fmla="*/ 4966854 w 5081154"/>
                <a:gd name="connsiteY24" fmla="*/ 2868237 h 5453496"/>
                <a:gd name="connsiteX25" fmla="*/ 5062277 w 5081154"/>
                <a:gd name="connsiteY25" fmla="*/ 3052156 h 5453496"/>
                <a:gd name="connsiteX26" fmla="*/ 5034395 w 5081154"/>
                <a:gd name="connsiteY26" fmla="*/ 3144634 h 5453496"/>
                <a:gd name="connsiteX27" fmla="*/ 5081154 w 5081154"/>
                <a:gd name="connsiteY27" fmla="*/ 3167496 h 5453496"/>
                <a:gd name="connsiteX28" fmla="*/ 5043920 w 5081154"/>
                <a:gd name="connsiteY28" fmla="*/ 3209404 h 5453496"/>
                <a:gd name="connsiteX29" fmla="*/ 5060372 w 5081154"/>
                <a:gd name="connsiteY29" fmla="*/ 3261014 h 5453496"/>
                <a:gd name="connsiteX30" fmla="*/ 5056562 w 5081154"/>
                <a:gd name="connsiteY30" fmla="*/ 3310024 h 5453496"/>
                <a:gd name="connsiteX31" fmla="*/ 4954731 w 5081154"/>
                <a:gd name="connsiteY31" fmla="*/ 3466061 h 5453496"/>
                <a:gd name="connsiteX32" fmla="*/ 4748645 w 5081154"/>
                <a:gd name="connsiteY32" fmla="*/ 3354532 h 5453496"/>
                <a:gd name="connsiteX33" fmla="*/ 4665518 w 5081154"/>
                <a:gd name="connsiteY33" fmla="*/ 3406486 h 5453496"/>
                <a:gd name="connsiteX34" fmla="*/ 4623954 w 5081154"/>
                <a:gd name="connsiteY34" fmla="*/ 3678209 h 5453496"/>
                <a:gd name="connsiteX35" fmla="*/ 4470861 w 5081154"/>
                <a:gd name="connsiteY35" fmla="*/ 3823855 h 5453496"/>
                <a:gd name="connsiteX36" fmla="*/ 4226155 w 5081154"/>
                <a:gd name="connsiteY36" fmla="*/ 3898669 h 5453496"/>
                <a:gd name="connsiteX37" fmla="*/ 4137313 w 5081154"/>
                <a:gd name="connsiteY37" fmla="*/ 3964825 h 5453496"/>
                <a:gd name="connsiteX38" fmla="*/ 4052281 w 5081154"/>
                <a:gd name="connsiteY38" fmla="*/ 3984567 h 5453496"/>
                <a:gd name="connsiteX39" fmla="*/ 3954260 w 5081154"/>
                <a:gd name="connsiteY39" fmla="*/ 4081894 h 5453496"/>
                <a:gd name="connsiteX40" fmla="*/ 3903864 w 5081154"/>
                <a:gd name="connsiteY40" fmla="*/ 4169179 h 5453496"/>
                <a:gd name="connsiteX41" fmla="*/ 4042063 w 5081154"/>
                <a:gd name="connsiteY41" fmla="*/ 4383232 h 5453496"/>
                <a:gd name="connsiteX42" fmla="*/ 4083800 w 5081154"/>
                <a:gd name="connsiteY42" fmla="*/ 4403839 h 5453496"/>
                <a:gd name="connsiteX43" fmla="*/ 4167793 w 5081154"/>
                <a:gd name="connsiteY43" fmla="*/ 4559877 h 5453496"/>
                <a:gd name="connsiteX44" fmla="*/ 4083627 w 5081154"/>
                <a:gd name="connsiteY44" fmla="*/ 4736523 h 5453496"/>
                <a:gd name="connsiteX45" fmla="*/ 4076007 w 5081154"/>
                <a:gd name="connsiteY45" fmla="*/ 4806315 h 5453496"/>
                <a:gd name="connsiteX46" fmla="*/ 4163810 w 5081154"/>
                <a:gd name="connsiteY46" fmla="*/ 4792459 h 5453496"/>
                <a:gd name="connsiteX47" fmla="*/ 4229965 w 5081154"/>
                <a:gd name="connsiteY47" fmla="*/ 4811164 h 5453496"/>
                <a:gd name="connsiteX48" fmla="*/ 4264082 w 5081154"/>
                <a:gd name="connsiteY48" fmla="*/ 4915246 h 5453496"/>
                <a:gd name="connsiteX49" fmla="*/ 4161732 w 5081154"/>
                <a:gd name="connsiteY49" fmla="*/ 5220220 h 5453496"/>
                <a:gd name="connsiteX50" fmla="*/ 3933305 w 5081154"/>
                <a:gd name="connsiteY50" fmla="*/ 5033010 h 5453496"/>
                <a:gd name="connsiteX51" fmla="*/ 3973830 w 5081154"/>
                <a:gd name="connsiteY51" fmla="*/ 4984000 h 5453496"/>
                <a:gd name="connsiteX52" fmla="*/ 3927763 w 5081154"/>
                <a:gd name="connsiteY52" fmla="*/ 4944341 h 5453496"/>
                <a:gd name="connsiteX53" fmla="*/ 3918238 w 5081154"/>
                <a:gd name="connsiteY53" fmla="*/ 4871605 h 5453496"/>
                <a:gd name="connsiteX54" fmla="*/ 3747135 w 5081154"/>
                <a:gd name="connsiteY54" fmla="*/ 4868661 h 5453496"/>
                <a:gd name="connsiteX55" fmla="*/ 3639415 w 5081154"/>
                <a:gd name="connsiteY55" fmla="*/ 4943475 h 5453496"/>
                <a:gd name="connsiteX56" fmla="*/ 3554556 w 5081154"/>
                <a:gd name="connsiteY56" fmla="*/ 4831946 h 5453496"/>
                <a:gd name="connsiteX57" fmla="*/ 3350548 w 5081154"/>
                <a:gd name="connsiteY57" fmla="*/ 4843203 h 5453496"/>
                <a:gd name="connsiteX58" fmla="*/ 3354358 w 5081154"/>
                <a:gd name="connsiteY58" fmla="*/ 4745182 h 5453496"/>
                <a:gd name="connsiteX59" fmla="*/ 3252181 w 5081154"/>
                <a:gd name="connsiteY59" fmla="*/ 4815840 h 5453496"/>
                <a:gd name="connsiteX60" fmla="*/ 3286298 w 5081154"/>
                <a:gd name="connsiteY60" fmla="*/ 4947285 h 5453496"/>
                <a:gd name="connsiteX61" fmla="*/ 3028430 w 5081154"/>
                <a:gd name="connsiteY61" fmla="*/ 4937239 h 5453496"/>
                <a:gd name="connsiteX62" fmla="*/ 2913091 w 5081154"/>
                <a:gd name="connsiteY62" fmla="*/ 4993005 h 5453496"/>
                <a:gd name="connsiteX63" fmla="*/ 2674273 w 5081154"/>
                <a:gd name="connsiteY63" fmla="*/ 4985212 h 5453496"/>
                <a:gd name="connsiteX64" fmla="*/ 2600325 w 5081154"/>
                <a:gd name="connsiteY64" fmla="*/ 5098126 h 5453496"/>
                <a:gd name="connsiteX65" fmla="*/ 2441863 w 5081154"/>
                <a:gd name="connsiteY65" fmla="*/ 5120986 h 5453496"/>
                <a:gd name="connsiteX66" fmla="*/ 2460740 w 5081154"/>
                <a:gd name="connsiteY66" fmla="*/ 5102974 h 5453496"/>
                <a:gd name="connsiteX67" fmla="*/ 2391987 w 5081154"/>
                <a:gd name="connsiteY67" fmla="*/ 5215544 h 5453496"/>
                <a:gd name="connsiteX68" fmla="*/ 2335010 w 5081154"/>
                <a:gd name="connsiteY68" fmla="*/ 5232514 h 5453496"/>
                <a:gd name="connsiteX69" fmla="*/ 2242358 w 5081154"/>
                <a:gd name="connsiteY69" fmla="*/ 5292090 h 5453496"/>
                <a:gd name="connsiteX70" fmla="*/ 2211185 w 5081154"/>
                <a:gd name="connsiteY70" fmla="*/ 5253469 h 5453496"/>
                <a:gd name="connsiteX71" fmla="*/ 2114030 w 5081154"/>
                <a:gd name="connsiteY71" fmla="*/ 5285854 h 5453496"/>
                <a:gd name="connsiteX72" fmla="*/ 1948641 w 5081154"/>
                <a:gd name="connsiteY72" fmla="*/ 5300749 h 5453496"/>
                <a:gd name="connsiteX73" fmla="*/ 1938770 w 5081154"/>
                <a:gd name="connsiteY73" fmla="*/ 5198224 h 5453496"/>
                <a:gd name="connsiteX74" fmla="*/ 1849235 w 5081154"/>
                <a:gd name="connsiteY74" fmla="*/ 5142979 h 5453496"/>
                <a:gd name="connsiteX75" fmla="*/ 1851313 w 5081154"/>
                <a:gd name="connsiteY75" fmla="*/ 5072842 h 5453496"/>
                <a:gd name="connsiteX76" fmla="*/ 1747404 w 5081154"/>
                <a:gd name="connsiteY76" fmla="*/ 5100378 h 5453496"/>
                <a:gd name="connsiteX77" fmla="*/ 1597255 w 5081154"/>
                <a:gd name="connsiteY77" fmla="*/ 4991966 h 5453496"/>
                <a:gd name="connsiteX78" fmla="*/ 1527463 w 5081154"/>
                <a:gd name="connsiteY78" fmla="*/ 5017077 h 5453496"/>
                <a:gd name="connsiteX79" fmla="*/ 1465118 w 5081154"/>
                <a:gd name="connsiteY79" fmla="*/ 5048250 h 5453496"/>
                <a:gd name="connsiteX80" fmla="*/ 1368829 w 5081154"/>
                <a:gd name="connsiteY80" fmla="*/ 5008418 h 5453496"/>
                <a:gd name="connsiteX81" fmla="*/ 1348220 w 5081154"/>
                <a:gd name="connsiteY81" fmla="*/ 5112499 h 5453496"/>
                <a:gd name="connsiteX82" fmla="*/ 1392381 w 5081154"/>
                <a:gd name="connsiteY82" fmla="*/ 5193723 h 5453496"/>
                <a:gd name="connsiteX83" fmla="*/ 1340427 w 5081154"/>
                <a:gd name="connsiteY83" fmla="*/ 5318414 h 5453496"/>
                <a:gd name="connsiteX84" fmla="*/ 1153390 w 5081154"/>
                <a:gd name="connsiteY84" fmla="*/ 5446741 h 5453496"/>
                <a:gd name="connsiteX85" fmla="*/ 1078056 w 5081154"/>
                <a:gd name="connsiteY85" fmla="*/ 5453496 h 5453496"/>
                <a:gd name="connsiteX86" fmla="*/ 1113905 w 5081154"/>
                <a:gd name="connsiteY86" fmla="*/ 5379199 h 5453496"/>
                <a:gd name="connsiteX87" fmla="*/ 1108710 w 5081154"/>
                <a:gd name="connsiteY87" fmla="*/ 5278755 h 5453496"/>
                <a:gd name="connsiteX88" fmla="*/ 997527 w 5081154"/>
                <a:gd name="connsiteY88" fmla="*/ 5339196 h 5453496"/>
                <a:gd name="connsiteX89" fmla="*/ 955963 w 5081154"/>
                <a:gd name="connsiteY89" fmla="*/ 5224896 h 5453496"/>
                <a:gd name="connsiteX90" fmla="*/ 976572 w 5081154"/>
                <a:gd name="connsiteY90" fmla="*/ 5155969 h 5453496"/>
                <a:gd name="connsiteX91" fmla="*/ 934315 w 5081154"/>
                <a:gd name="connsiteY91" fmla="*/ 5104881 h 5453496"/>
                <a:gd name="connsiteX92" fmla="*/ 889115 w 5081154"/>
                <a:gd name="connsiteY92" fmla="*/ 5102974 h 5453496"/>
                <a:gd name="connsiteX93" fmla="*/ 862445 w 5081154"/>
                <a:gd name="connsiteY93" fmla="*/ 5058641 h 5453496"/>
                <a:gd name="connsiteX94" fmla="*/ 831965 w 5081154"/>
                <a:gd name="connsiteY94" fmla="*/ 5005819 h 5453496"/>
                <a:gd name="connsiteX95" fmla="*/ 779318 w 5081154"/>
                <a:gd name="connsiteY95" fmla="*/ 5006686 h 5453496"/>
                <a:gd name="connsiteX96" fmla="*/ 675409 w 5081154"/>
                <a:gd name="connsiteY96" fmla="*/ 4892386 h 5453496"/>
                <a:gd name="connsiteX97" fmla="*/ 602672 w 5081154"/>
                <a:gd name="connsiteY97" fmla="*/ 5027468 h 5453496"/>
                <a:gd name="connsiteX98" fmla="*/ 415636 w 5081154"/>
                <a:gd name="connsiteY98" fmla="*/ 5027468 h 5453496"/>
                <a:gd name="connsiteX99" fmla="*/ 353290 w 5081154"/>
                <a:gd name="connsiteY99" fmla="*/ 4965123 h 5453496"/>
                <a:gd name="connsiteX100" fmla="*/ 488372 w 5081154"/>
                <a:gd name="connsiteY100" fmla="*/ 4892386 h 5453496"/>
                <a:gd name="connsiteX101" fmla="*/ 633845 w 5081154"/>
                <a:gd name="connsiteY101" fmla="*/ 4902777 h 5453496"/>
                <a:gd name="connsiteX102" fmla="*/ 748145 w 5081154"/>
                <a:gd name="connsiteY102" fmla="*/ 4798868 h 5453496"/>
                <a:gd name="connsiteX103" fmla="*/ 852054 w 5081154"/>
                <a:gd name="connsiteY103" fmla="*/ 4830041 h 5453496"/>
                <a:gd name="connsiteX104" fmla="*/ 955963 w 5081154"/>
                <a:gd name="connsiteY104" fmla="*/ 4788477 h 5453496"/>
                <a:gd name="connsiteX105" fmla="*/ 976745 w 5081154"/>
                <a:gd name="connsiteY105" fmla="*/ 4861214 h 5453496"/>
                <a:gd name="connsiteX106" fmla="*/ 1039090 w 5081154"/>
                <a:gd name="connsiteY106" fmla="*/ 4694959 h 5453496"/>
                <a:gd name="connsiteX107" fmla="*/ 966354 w 5081154"/>
                <a:gd name="connsiteY107" fmla="*/ 4622223 h 5453496"/>
                <a:gd name="connsiteX108" fmla="*/ 1039090 w 5081154"/>
                <a:gd name="connsiteY108" fmla="*/ 4539096 h 5453496"/>
                <a:gd name="connsiteX109" fmla="*/ 976745 w 5081154"/>
                <a:gd name="connsiteY109" fmla="*/ 4435186 h 5453496"/>
                <a:gd name="connsiteX110" fmla="*/ 997527 w 5081154"/>
                <a:gd name="connsiteY110" fmla="*/ 4341668 h 5453496"/>
                <a:gd name="connsiteX111" fmla="*/ 1028700 w 5081154"/>
                <a:gd name="connsiteY111" fmla="*/ 4102677 h 5453496"/>
                <a:gd name="connsiteX112" fmla="*/ 935181 w 5081154"/>
                <a:gd name="connsiteY112" fmla="*/ 3676650 h 5453496"/>
                <a:gd name="connsiteX113" fmla="*/ 987136 w 5081154"/>
                <a:gd name="connsiteY113" fmla="*/ 3531177 h 5453496"/>
                <a:gd name="connsiteX114" fmla="*/ 1080654 w 5081154"/>
                <a:gd name="connsiteY114" fmla="*/ 3479223 h 5453496"/>
                <a:gd name="connsiteX115" fmla="*/ 1101436 w 5081154"/>
                <a:gd name="connsiteY115" fmla="*/ 3520786 h 5453496"/>
                <a:gd name="connsiteX116" fmla="*/ 1246909 w 5081154"/>
                <a:gd name="connsiteY116" fmla="*/ 3406486 h 5453496"/>
                <a:gd name="connsiteX117" fmla="*/ 1288472 w 5081154"/>
                <a:gd name="connsiteY117" fmla="*/ 3240232 h 5453496"/>
                <a:gd name="connsiteX118" fmla="*/ 1236518 w 5081154"/>
                <a:gd name="connsiteY118" fmla="*/ 3125932 h 5453496"/>
                <a:gd name="connsiteX119" fmla="*/ 1340427 w 5081154"/>
                <a:gd name="connsiteY119" fmla="*/ 3157105 h 5453496"/>
                <a:gd name="connsiteX120" fmla="*/ 1444336 w 5081154"/>
                <a:gd name="connsiteY120" fmla="*/ 3157105 h 5453496"/>
                <a:gd name="connsiteX121" fmla="*/ 1465118 w 5081154"/>
                <a:gd name="connsiteY121" fmla="*/ 3136323 h 5453496"/>
                <a:gd name="connsiteX122" fmla="*/ 1413163 w 5081154"/>
                <a:gd name="connsiteY122" fmla="*/ 2990850 h 5453496"/>
                <a:gd name="connsiteX123" fmla="*/ 1454727 w 5081154"/>
                <a:gd name="connsiteY123" fmla="*/ 2793423 h 5453496"/>
                <a:gd name="connsiteX124" fmla="*/ 1371600 w 5081154"/>
                <a:gd name="connsiteY124" fmla="*/ 2575214 h 5453496"/>
                <a:gd name="connsiteX125" fmla="*/ 1267690 w 5081154"/>
                <a:gd name="connsiteY125" fmla="*/ 2564823 h 5453496"/>
                <a:gd name="connsiteX126" fmla="*/ 1205345 w 5081154"/>
                <a:gd name="connsiteY126" fmla="*/ 2450523 h 5453496"/>
                <a:gd name="connsiteX127" fmla="*/ 1278081 w 5081154"/>
                <a:gd name="connsiteY127" fmla="*/ 2346614 h 5453496"/>
                <a:gd name="connsiteX128" fmla="*/ 1132609 w 5081154"/>
                <a:gd name="connsiteY128" fmla="*/ 2211532 h 5453496"/>
                <a:gd name="connsiteX129" fmla="*/ 1132609 w 5081154"/>
                <a:gd name="connsiteY129" fmla="*/ 2086841 h 5453496"/>
                <a:gd name="connsiteX130" fmla="*/ 1132609 w 5081154"/>
                <a:gd name="connsiteY130" fmla="*/ 2086841 h 5453496"/>
                <a:gd name="connsiteX131" fmla="*/ 1163781 w 5081154"/>
                <a:gd name="connsiteY131" fmla="*/ 1962150 h 5453496"/>
                <a:gd name="connsiteX132" fmla="*/ 1132609 w 5081154"/>
                <a:gd name="connsiteY132" fmla="*/ 1879023 h 5453496"/>
                <a:gd name="connsiteX133" fmla="*/ 1132609 w 5081154"/>
                <a:gd name="connsiteY133" fmla="*/ 1785505 h 5453496"/>
                <a:gd name="connsiteX134" fmla="*/ 1070263 w 5081154"/>
                <a:gd name="connsiteY134" fmla="*/ 1754332 h 5453496"/>
                <a:gd name="connsiteX135" fmla="*/ 955963 w 5081154"/>
                <a:gd name="connsiteY135" fmla="*/ 1816677 h 5453496"/>
                <a:gd name="connsiteX136" fmla="*/ 914400 w 5081154"/>
                <a:gd name="connsiteY136" fmla="*/ 1650423 h 5453496"/>
                <a:gd name="connsiteX137" fmla="*/ 841663 w 5081154"/>
                <a:gd name="connsiteY137" fmla="*/ 1421823 h 5453496"/>
                <a:gd name="connsiteX138" fmla="*/ 654627 w 5081154"/>
                <a:gd name="connsiteY138" fmla="*/ 1328305 h 5453496"/>
                <a:gd name="connsiteX139" fmla="*/ 342900 w 5081154"/>
                <a:gd name="connsiteY139" fmla="*/ 1307523 h 5453496"/>
                <a:gd name="connsiteX140" fmla="*/ 394854 w 5081154"/>
                <a:gd name="connsiteY140" fmla="*/ 1473777 h 5453496"/>
                <a:gd name="connsiteX141" fmla="*/ 270163 w 5081154"/>
                <a:gd name="connsiteY141" fmla="*/ 1546514 h 5453496"/>
                <a:gd name="connsiteX142" fmla="*/ 51954 w 5081154"/>
                <a:gd name="connsiteY142" fmla="*/ 1619250 h 5453496"/>
                <a:gd name="connsiteX143" fmla="*/ 114300 w 5081154"/>
                <a:gd name="connsiteY143" fmla="*/ 1359477 h 5453496"/>
                <a:gd name="connsiteX144" fmla="*/ 10390 w 5081154"/>
                <a:gd name="connsiteY144" fmla="*/ 1099705 h 5453496"/>
                <a:gd name="connsiteX145" fmla="*/ 0 w 5081154"/>
                <a:gd name="connsiteY145" fmla="*/ 798368 h 5453496"/>
                <a:gd name="connsiteX146" fmla="*/ 270163 w 5081154"/>
                <a:gd name="connsiteY146" fmla="*/ 673677 h 5453496"/>
                <a:gd name="connsiteX147" fmla="*/ 571500 w 5081154"/>
                <a:gd name="connsiteY147" fmla="*/ 746414 h 5453496"/>
                <a:gd name="connsiteX148" fmla="*/ 571500 w 5081154"/>
                <a:gd name="connsiteY148" fmla="*/ 538596 h 5453496"/>
                <a:gd name="connsiteX149" fmla="*/ 852054 w 5081154"/>
                <a:gd name="connsiteY149" fmla="*/ 226868 h 5453496"/>
                <a:gd name="connsiteX150" fmla="*/ 1111827 w 5081154"/>
                <a:gd name="connsiteY150" fmla="*/ 112568 h 5453496"/>
                <a:gd name="connsiteX151" fmla="*/ 1211060 w 5081154"/>
                <a:gd name="connsiteY151" fmla="*/ 0 h 5453496"/>
                <a:gd name="connsiteX152" fmla="*/ 1289165 w 5081154"/>
                <a:gd name="connsiteY152" fmla="*/ 31864 h 5453496"/>
                <a:gd name="connsiteX153" fmla="*/ 1325360 w 5081154"/>
                <a:gd name="connsiteY153" fmla="*/ 79489 h 5453496"/>
                <a:gd name="connsiteX154" fmla="*/ 1432040 w 5081154"/>
                <a:gd name="connsiteY154" fmla="*/ 129019 h 5453496"/>
                <a:gd name="connsiteX155" fmla="*/ 1492480 w 5081154"/>
                <a:gd name="connsiteY155" fmla="*/ 233796 h 5453496"/>
                <a:gd name="connsiteX156" fmla="*/ 1489190 w 5081154"/>
                <a:gd name="connsiteY156" fmla="*/ 285229 h 5453496"/>
                <a:gd name="connsiteX157" fmla="*/ 1694930 w 5081154"/>
                <a:gd name="connsiteY157" fmla="*/ 393814 h 5453496"/>
                <a:gd name="connsiteX158" fmla="*/ 1694930 w 5081154"/>
                <a:gd name="connsiteY158" fmla="*/ 523354 h 5453496"/>
                <a:gd name="connsiteX159" fmla="*/ 1710516 w 5081154"/>
                <a:gd name="connsiteY159" fmla="*/ 585874 h 5453496"/>
                <a:gd name="connsiteX160" fmla="*/ 1769225 w 5081154"/>
                <a:gd name="connsiteY160" fmla="*/ 576694 h 5453496"/>
                <a:gd name="connsiteX161" fmla="*/ 1803515 w 5081154"/>
                <a:gd name="connsiteY161" fmla="*/ 618604 h 5453496"/>
                <a:gd name="connsiteX162" fmla="*/ 1830185 w 5081154"/>
                <a:gd name="connsiteY162" fmla="*/ 559549 h 5453496"/>
                <a:gd name="connsiteX163" fmla="*/ 1921625 w 5081154"/>
                <a:gd name="connsiteY163" fmla="*/ 570979 h 5453496"/>
                <a:gd name="connsiteX164" fmla="*/ 1948295 w 5081154"/>
                <a:gd name="connsiteY164" fmla="*/ 511924 h 5453496"/>
                <a:gd name="connsiteX165" fmla="*/ 1870190 w 5081154"/>
                <a:gd name="connsiteY165" fmla="*/ 470014 h 5453496"/>
                <a:gd name="connsiteX166" fmla="*/ 1820660 w 5081154"/>
                <a:gd name="connsiteY166" fmla="*/ 388099 h 5453496"/>
                <a:gd name="connsiteX167" fmla="*/ 1836593 w 5081154"/>
                <a:gd name="connsiteY167" fmla="*/ 347749 h 5453496"/>
                <a:gd name="connsiteX168" fmla="*/ 1976870 w 5081154"/>
                <a:gd name="connsiteY168" fmla="*/ 315709 h 5453496"/>
                <a:gd name="connsiteX169" fmla="*/ 2009255 w 5081154"/>
                <a:gd name="connsiteY169" fmla="*/ 344284 h 5453496"/>
                <a:gd name="connsiteX170" fmla="*/ 2070215 w 5081154"/>
                <a:gd name="connsiteY170" fmla="*/ 344284 h 5453496"/>
                <a:gd name="connsiteX171" fmla="*/ 2098790 w 5081154"/>
                <a:gd name="connsiteY171" fmla="*/ 382384 h 5453496"/>
                <a:gd name="connsiteX172" fmla="*/ 2138795 w 5081154"/>
                <a:gd name="connsiteY172" fmla="*/ 361429 h 5453496"/>
                <a:gd name="connsiteX173" fmla="*/ 2176895 w 5081154"/>
                <a:gd name="connsiteY173" fmla="*/ 384289 h 5453496"/>
                <a:gd name="connsiteX174" fmla="*/ 2235950 w 5081154"/>
                <a:gd name="connsiteY174" fmla="*/ 386194 h 5453496"/>
                <a:gd name="connsiteX175" fmla="*/ 2272145 w 5081154"/>
                <a:gd name="connsiteY175" fmla="*/ 441439 h 5453496"/>
                <a:gd name="connsiteX176" fmla="*/ 2278380 w 5081154"/>
                <a:gd name="connsiteY176" fmla="*/ 529936 h 5453496"/>
                <a:gd name="connsiteX177" fmla="*/ 2321675 w 5081154"/>
                <a:gd name="connsiteY177" fmla="*/ 500494 h 5453496"/>
                <a:gd name="connsiteX178" fmla="*/ 2371205 w 5081154"/>
                <a:gd name="connsiteY178" fmla="*/ 523354 h 5453496"/>
                <a:gd name="connsiteX179" fmla="*/ 2401685 w 5081154"/>
                <a:gd name="connsiteY179" fmla="*/ 403339 h 5453496"/>
                <a:gd name="connsiteX180" fmla="*/ 2375015 w 5081154"/>
                <a:gd name="connsiteY180" fmla="*/ 235699 h 5453496"/>
                <a:gd name="connsiteX181" fmla="*/ 2392160 w 5081154"/>
                <a:gd name="connsiteY181" fmla="*/ 176644 h 5453496"/>
                <a:gd name="connsiteX182" fmla="*/ 2543001 w 5081154"/>
                <a:gd name="connsiteY182" fmla="*/ 128501 h 5453496"/>
                <a:gd name="connsiteX183" fmla="*/ 2580755 w 5081154"/>
                <a:gd name="connsiteY183" fmla="*/ 163309 h 5453496"/>
                <a:gd name="connsiteX184" fmla="*/ 2573135 w 5081154"/>
                <a:gd name="connsiteY184" fmla="*/ 266179 h 5453496"/>
                <a:gd name="connsiteX185" fmla="*/ 2628380 w 5081154"/>
                <a:gd name="connsiteY185" fmla="*/ 292849 h 5453496"/>
                <a:gd name="connsiteX186" fmla="*/ 2667519 w 5081154"/>
                <a:gd name="connsiteY186" fmla="*/ 355369 h 5453496"/>
                <a:gd name="connsiteX187" fmla="*/ 2662670 w 5081154"/>
                <a:gd name="connsiteY187" fmla="*/ 353809 h 5453496"/>
                <a:gd name="connsiteX188" fmla="*/ 2943398 w 5081154"/>
                <a:gd name="connsiteY188" fmla="*/ 307051 h 5453496"/>
                <a:gd name="connsiteX189" fmla="*/ 2978900 w 5081154"/>
                <a:gd name="connsiteY189" fmla="*/ 344284 h 5453496"/>
                <a:gd name="connsiteX190" fmla="*/ 3076055 w 5081154"/>
                <a:gd name="connsiteY190" fmla="*/ 290944 h 5453496"/>
                <a:gd name="connsiteX191" fmla="*/ 3125585 w 5081154"/>
                <a:gd name="connsiteY191" fmla="*/ 351904 h 5453496"/>
                <a:gd name="connsiteX192" fmla="*/ 3125585 w 5081154"/>
                <a:gd name="connsiteY192" fmla="*/ 416674 h 5453496"/>
                <a:gd name="connsiteX193" fmla="*/ 3265170 w 5081154"/>
                <a:gd name="connsiteY193" fmla="*/ 480233 h 5453496"/>
                <a:gd name="connsiteX194" fmla="*/ 3287510 w 5081154"/>
                <a:gd name="connsiteY194" fmla="*/ 538594 h 5453496"/>
                <a:gd name="connsiteX195" fmla="*/ 3247678 w 5081154"/>
                <a:gd name="connsiteY195" fmla="*/ 571500 h 5453496"/>
                <a:gd name="connsiteX196" fmla="*/ 3358861 w 5081154"/>
                <a:gd name="connsiteY196" fmla="*/ 710219 h 5453496"/>
                <a:gd name="connsiteX197" fmla="*/ 3359900 w 5081154"/>
                <a:gd name="connsiteY197" fmla="*/ 828154 h 5453496"/>
                <a:gd name="connsiteX198" fmla="*/ 3411335 w 5081154"/>
                <a:gd name="connsiteY198" fmla="*/ 860539 h 5453496"/>
                <a:gd name="connsiteX199" fmla="*/ 3436446 w 5081154"/>
                <a:gd name="connsiteY199" fmla="*/ 919422 h 5453496"/>
                <a:gd name="connsiteX200" fmla="*/ 3647209 w 5081154"/>
                <a:gd name="connsiteY200" fmla="*/ 1037359 h 5453496"/>
                <a:gd name="connsiteX201" fmla="*/ 3643745 w 5081154"/>
                <a:gd name="connsiteY201" fmla="*/ 1098664 h 5453496"/>
                <a:gd name="connsiteX202" fmla="*/ 3706783 w 5081154"/>
                <a:gd name="connsiteY202" fmla="*/ 1141095 h 5453496"/>
                <a:gd name="connsiteX0" fmla="*/ 3706783 w 5081154"/>
                <a:gd name="connsiteY0" fmla="*/ 1141095 h 5453496"/>
                <a:gd name="connsiteX1" fmla="*/ 3647209 w 5081154"/>
                <a:gd name="connsiteY1" fmla="*/ 1276350 h 5453496"/>
                <a:gd name="connsiteX2" fmla="*/ 3633874 w 5081154"/>
                <a:gd name="connsiteY2" fmla="*/ 1352723 h 5453496"/>
                <a:gd name="connsiteX3" fmla="*/ 3566852 w 5081154"/>
                <a:gd name="connsiteY3" fmla="*/ 1411605 h 5453496"/>
                <a:gd name="connsiteX4" fmla="*/ 3595254 w 5081154"/>
                <a:gd name="connsiteY4" fmla="*/ 1494559 h 5453496"/>
                <a:gd name="connsiteX5" fmla="*/ 3678381 w 5081154"/>
                <a:gd name="connsiteY5" fmla="*/ 1525732 h 5453496"/>
                <a:gd name="connsiteX6" fmla="*/ 3688772 w 5081154"/>
                <a:gd name="connsiteY6" fmla="*/ 1640032 h 5453496"/>
                <a:gd name="connsiteX7" fmla="*/ 3733107 w 5081154"/>
                <a:gd name="connsiteY7" fmla="*/ 1658043 h 5453496"/>
                <a:gd name="connsiteX8" fmla="*/ 3758911 w 5081154"/>
                <a:gd name="connsiteY8" fmla="*/ 1778751 h 5453496"/>
                <a:gd name="connsiteX9" fmla="*/ 3791642 w 5081154"/>
                <a:gd name="connsiteY9" fmla="*/ 1787236 h 5453496"/>
                <a:gd name="connsiteX10" fmla="*/ 3824720 w 5081154"/>
                <a:gd name="connsiteY10" fmla="*/ 1945178 h 5453496"/>
                <a:gd name="connsiteX11" fmla="*/ 3901959 w 5081154"/>
                <a:gd name="connsiteY11" fmla="*/ 1990379 h 5453496"/>
                <a:gd name="connsiteX12" fmla="*/ 3958936 w 5081154"/>
                <a:gd name="connsiteY12" fmla="*/ 2076450 h 5453496"/>
                <a:gd name="connsiteX13" fmla="*/ 4171257 w 5081154"/>
                <a:gd name="connsiteY13" fmla="*/ 2119053 h 5453496"/>
                <a:gd name="connsiteX14" fmla="*/ 4209530 w 5081154"/>
                <a:gd name="connsiteY14" fmla="*/ 2159749 h 5453496"/>
                <a:gd name="connsiteX15" fmla="*/ 4219055 w 5081154"/>
                <a:gd name="connsiteY15" fmla="*/ 2220709 h 5453496"/>
                <a:gd name="connsiteX16" fmla="*/ 4404013 w 5081154"/>
                <a:gd name="connsiteY16" fmla="*/ 2470266 h 5453496"/>
                <a:gd name="connsiteX17" fmla="*/ 4447309 w 5081154"/>
                <a:gd name="connsiteY17" fmla="*/ 2429741 h 5453496"/>
                <a:gd name="connsiteX18" fmla="*/ 4603172 w 5081154"/>
                <a:gd name="connsiteY18" fmla="*/ 2575214 h 5453496"/>
                <a:gd name="connsiteX19" fmla="*/ 4603172 w 5081154"/>
                <a:gd name="connsiteY19" fmla="*/ 2658341 h 5453496"/>
                <a:gd name="connsiteX20" fmla="*/ 4711584 w 5081154"/>
                <a:gd name="connsiteY20" fmla="*/ 2760345 h 5453496"/>
                <a:gd name="connsiteX21" fmla="*/ 4777220 w 5081154"/>
                <a:gd name="connsiteY21" fmla="*/ 2723629 h 5453496"/>
                <a:gd name="connsiteX22" fmla="*/ 4831772 w 5081154"/>
                <a:gd name="connsiteY22" fmla="*/ 2741468 h 5453496"/>
                <a:gd name="connsiteX23" fmla="*/ 4897755 w 5081154"/>
                <a:gd name="connsiteY23" fmla="*/ 2862522 h 5453496"/>
                <a:gd name="connsiteX24" fmla="*/ 4966854 w 5081154"/>
                <a:gd name="connsiteY24" fmla="*/ 2868237 h 5453496"/>
                <a:gd name="connsiteX25" fmla="*/ 5062277 w 5081154"/>
                <a:gd name="connsiteY25" fmla="*/ 3052156 h 5453496"/>
                <a:gd name="connsiteX26" fmla="*/ 5034395 w 5081154"/>
                <a:gd name="connsiteY26" fmla="*/ 3144634 h 5453496"/>
                <a:gd name="connsiteX27" fmla="*/ 5081154 w 5081154"/>
                <a:gd name="connsiteY27" fmla="*/ 3167496 h 5453496"/>
                <a:gd name="connsiteX28" fmla="*/ 5043920 w 5081154"/>
                <a:gd name="connsiteY28" fmla="*/ 3209404 h 5453496"/>
                <a:gd name="connsiteX29" fmla="*/ 5060372 w 5081154"/>
                <a:gd name="connsiteY29" fmla="*/ 3261014 h 5453496"/>
                <a:gd name="connsiteX30" fmla="*/ 5056562 w 5081154"/>
                <a:gd name="connsiteY30" fmla="*/ 3310024 h 5453496"/>
                <a:gd name="connsiteX31" fmla="*/ 4954731 w 5081154"/>
                <a:gd name="connsiteY31" fmla="*/ 3466061 h 5453496"/>
                <a:gd name="connsiteX32" fmla="*/ 4748645 w 5081154"/>
                <a:gd name="connsiteY32" fmla="*/ 3354532 h 5453496"/>
                <a:gd name="connsiteX33" fmla="*/ 4665518 w 5081154"/>
                <a:gd name="connsiteY33" fmla="*/ 3406486 h 5453496"/>
                <a:gd name="connsiteX34" fmla="*/ 4623954 w 5081154"/>
                <a:gd name="connsiteY34" fmla="*/ 3678209 h 5453496"/>
                <a:gd name="connsiteX35" fmla="*/ 4470861 w 5081154"/>
                <a:gd name="connsiteY35" fmla="*/ 3823855 h 5453496"/>
                <a:gd name="connsiteX36" fmla="*/ 4226155 w 5081154"/>
                <a:gd name="connsiteY36" fmla="*/ 3898669 h 5453496"/>
                <a:gd name="connsiteX37" fmla="*/ 4137313 w 5081154"/>
                <a:gd name="connsiteY37" fmla="*/ 3964825 h 5453496"/>
                <a:gd name="connsiteX38" fmla="*/ 4052281 w 5081154"/>
                <a:gd name="connsiteY38" fmla="*/ 3984567 h 5453496"/>
                <a:gd name="connsiteX39" fmla="*/ 3954260 w 5081154"/>
                <a:gd name="connsiteY39" fmla="*/ 4081894 h 5453496"/>
                <a:gd name="connsiteX40" fmla="*/ 3903864 w 5081154"/>
                <a:gd name="connsiteY40" fmla="*/ 4169179 h 5453496"/>
                <a:gd name="connsiteX41" fmla="*/ 4042063 w 5081154"/>
                <a:gd name="connsiteY41" fmla="*/ 4383232 h 5453496"/>
                <a:gd name="connsiteX42" fmla="*/ 4083800 w 5081154"/>
                <a:gd name="connsiteY42" fmla="*/ 4403839 h 5453496"/>
                <a:gd name="connsiteX43" fmla="*/ 4167793 w 5081154"/>
                <a:gd name="connsiteY43" fmla="*/ 4559877 h 5453496"/>
                <a:gd name="connsiteX44" fmla="*/ 4083627 w 5081154"/>
                <a:gd name="connsiteY44" fmla="*/ 4736523 h 5453496"/>
                <a:gd name="connsiteX45" fmla="*/ 4076007 w 5081154"/>
                <a:gd name="connsiteY45" fmla="*/ 4806315 h 5453496"/>
                <a:gd name="connsiteX46" fmla="*/ 4163810 w 5081154"/>
                <a:gd name="connsiteY46" fmla="*/ 4792459 h 5453496"/>
                <a:gd name="connsiteX47" fmla="*/ 4229965 w 5081154"/>
                <a:gd name="connsiteY47" fmla="*/ 4811164 h 5453496"/>
                <a:gd name="connsiteX48" fmla="*/ 4264082 w 5081154"/>
                <a:gd name="connsiteY48" fmla="*/ 4915246 h 5453496"/>
                <a:gd name="connsiteX49" fmla="*/ 4161732 w 5081154"/>
                <a:gd name="connsiteY49" fmla="*/ 5220220 h 5453496"/>
                <a:gd name="connsiteX50" fmla="*/ 3933305 w 5081154"/>
                <a:gd name="connsiteY50" fmla="*/ 5033010 h 5453496"/>
                <a:gd name="connsiteX51" fmla="*/ 3973830 w 5081154"/>
                <a:gd name="connsiteY51" fmla="*/ 4984000 h 5453496"/>
                <a:gd name="connsiteX52" fmla="*/ 3927763 w 5081154"/>
                <a:gd name="connsiteY52" fmla="*/ 4944341 h 5453496"/>
                <a:gd name="connsiteX53" fmla="*/ 3918238 w 5081154"/>
                <a:gd name="connsiteY53" fmla="*/ 4871605 h 5453496"/>
                <a:gd name="connsiteX54" fmla="*/ 3747135 w 5081154"/>
                <a:gd name="connsiteY54" fmla="*/ 4868661 h 5453496"/>
                <a:gd name="connsiteX55" fmla="*/ 3639415 w 5081154"/>
                <a:gd name="connsiteY55" fmla="*/ 4943475 h 5453496"/>
                <a:gd name="connsiteX56" fmla="*/ 3554556 w 5081154"/>
                <a:gd name="connsiteY56" fmla="*/ 4831946 h 5453496"/>
                <a:gd name="connsiteX57" fmla="*/ 3350548 w 5081154"/>
                <a:gd name="connsiteY57" fmla="*/ 4843203 h 5453496"/>
                <a:gd name="connsiteX58" fmla="*/ 3354358 w 5081154"/>
                <a:gd name="connsiteY58" fmla="*/ 4745182 h 5453496"/>
                <a:gd name="connsiteX59" fmla="*/ 3252181 w 5081154"/>
                <a:gd name="connsiteY59" fmla="*/ 4815840 h 5453496"/>
                <a:gd name="connsiteX60" fmla="*/ 3286298 w 5081154"/>
                <a:gd name="connsiteY60" fmla="*/ 4947285 h 5453496"/>
                <a:gd name="connsiteX61" fmla="*/ 3028430 w 5081154"/>
                <a:gd name="connsiteY61" fmla="*/ 4937239 h 5453496"/>
                <a:gd name="connsiteX62" fmla="*/ 2913091 w 5081154"/>
                <a:gd name="connsiteY62" fmla="*/ 4993005 h 5453496"/>
                <a:gd name="connsiteX63" fmla="*/ 2674273 w 5081154"/>
                <a:gd name="connsiteY63" fmla="*/ 4985212 h 5453496"/>
                <a:gd name="connsiteX64" fmla="*/ 2600325 w 5081154"/>
                <a:gd name="connsiteY64" fmla="*/ 5098126 h 5453496"/>
                <a:gd name="connsiteX65" fmla="*/ 2441863 w 5081154"/>
                <a:gd name="connsiteY65" fmla="*/ 5120986 h 5453496"/>
                <a:gd name="connsiteX66" fmla="*/ 2460740 w 5081154"/>
                <a:gd name="connsiteY66" fmla="*/ 5102974 h 5453496"/>
                <a:gd name="connsiteX67" fmla="*/ 2391987 w 5081154"/>
                <a:gd name="connsiteY67" fmla="*/ 5215544 h 5453496"/>
                <a:gd name="connsiteX68" fmla="*/ 2335010 w 5081154"/>
                <a:gd name="connsiteY68" fmla="*/ 5232514 h 5453496"/>
                <a:gd name="connsiteX69" fmla="*/ 2242358 w 5081154"/>
                <a:gd name="connsiteY69" fmla="*/ 5292090 h 5453496"/>
                <a:gd name="connsiteX70" fmla="*/ 2211185 w 5081154"/>
                <a:gd name="connsiteY70" fmla="*/ 5253469 h 5453496"/>
                <a:gd name="connsiteX71" fmla="*/ 2114030 w 5081154"/>
                <a:gd name="connsiteY71" fmla="*/ 5285854 h 5453496"/>
                <a:gd name="connsiteX72" fmla="*/ 1948641 w 5081154"/>
                <a:gd name="connsiteY72" fmla="*/ 5300749 h 5453496"/>
                <a:gd name="connsiteX73" fmla="*/ 1938770 w 5081154"/>
                <a:gd name="connsiteY73" fmla="*/ 5198224 h 5453496"/>
                <a:gd name="connsiteX74" fmla="*/ 1849235 w 5081154"/>
                <a:gd name="connsiteY74" fmla="*/ 5142979 h 5453496"/>
                <a:gd name="connsiteX75" fmla="*/ 1851313 w 5081154"/>
                <a:gd name="connsiteY75" fmla="*/ 5072842 h 5453496"/>
                <a:gd name="connsiteX76" fmla="*/ 1747404 w 5081154"/>
                <a:gd name="connsiteY76" fmla="*/ 5100378 h 5453496"/>
                <a:gd name="connsiteX77" fmla="*/ 1597255 w 5081154"/>
                <a:gd name="connsiteY77" fmla="*/ 4991966 h 5453496"/>
                <a:gd name="connsiteX78" fmla="*/ 1527463 w 5081154"/>
                <a:gd name="connsiteY78" fmla="*/ 5017077 h 5453496"/>
                <a:gd name="connsiteX79" fmla="*/ 1465118 w 5081154"/>
                <a:gd name="connsiteY79" fmla="*/ 5048250 h 5453496"/>
                <a:gd name="connsiteX80" fmla="*/ 1368829 w 5081154"/>
                <a:gd name="connsiteY80" fmla="*/ 5008418 h 5453496"/>
                <a:gd name="connsiteX81" fmla="*/ 1348220 w 5081154"/>
                <a:gd name="connsiteY81" fmla="*/ 5112499 h 5453496"/>
                <a:gd name="connsiteX82" fmla="*/ 1392381 w 5081154"/>
                <a:gd name="connsiteY82" fmla="*/ 5193723 h 5453496"/>
                <a:gd name="connsiteX83" fmla="*/ 1340427 w 5081154"/>
                <a:gd name="connsiteY83" fmla="*/ 5318414 h 5453496"/>
                <a:gd name="connsiteX84" fmla="*/ 1153390 w 5081154"/>
                <a:gd name="connsiteY84" fmla="*/ 5446741 h 5453496"/>
                <a:gd name="connsiteX85" fmla="*/ 1078056 w 5081154"/>
                <a:gd name="connsiteY85" fmla="*/ 5453496 h 5453496"/>
                <a:gd name="connsiteX86" fmla="*/ 1113905 w 5081154"/>
                <a:gd name="connsiteY86" fmla="*/ 5379199 h 5453496"/>
                <a:gd name="connsiteX87" fmla="*/ 1108710 w 5081154"/>
                <a:gd name="connsiteY87" fmla="*/ 5278755 h 5453496"/>
                <a:gd name="connsiteX88" fmla="*/ 997527 w 5081154"/>
                <a:gd name="connsiteY88" fmla="*/ 5339196 h 5453496"/>
                <a:gd name="connsiteX89" fmla="*/ 955963 w 5081154"/>
                <a:gd name="connsiteY89" fmla="*/ 5224896 h 5453496"/>
                <a:gd name="connsiteX90" fmla="*/ 976572 w 5081154"/>
                <a:gd name="connsiteY90" fmla="*/ 5155969 h 5453496"/>
                <a:gd name="connsiteX91" fmla="*/ 934315 w 5081154"/>
                <a:gd name="connsiteY91" fmla="*/ 5104881 h 5453496"/>
                <a:gd name="connsiteX92" fmla="*/ 889115 w 5081154"/>
                <a:gd name="connsiteY92" fmla="*/ 5102974 h 5453496"/>
                <a:gd name="connsiteX93" fmla="*/ 862445 w 5081154"/>
                <a:gd name="connsiteY93" fmla="*/ 5058641 h 5453496"/>
                <a:gd name="connsiteX94" fmla="*/ 831965 w 5081154"/>
                <a:gd name="connsiteY94" fmla="*/ 5005819 h 5453496"/>
                <a:gd name="connsiteX95" fmla="*/ 771698 w 5081154"/>
                <a:gd name="connsiteY95" fmla="*/ 4993351 h 5453496"/>
                <a:gd name="connsiteX96" fmla="*/ 675409 w 5081154"/>
                <a:gd name="connsiteY96" fmla="*/ 4892386 h 5453496"/>
                <a:gd name="connsiteX97" fmla="*/ 602672 w 5081154"/>
                <a:gd name="connsiteY97" fmla="*/ 5027468 h 5453496"/>
                <a:gd name="connsiteX98" fmla="*/ 415636 w 5081154"/>
                <a:gd name="connsiteY98" fmla="*/ 5027468 h 5453496"/>
                <a:gd name="connsiteX99" fmla="*/ 353290 w 5081154"/>
                <a:gd name="connsiteY99" fmla="*/ 4965123 h 5453496"/>
                <a:gd name="connsiteX100" fmla="*/ 488372 w 5081154"/>
                <a:gd name="connsiteY100" fmla="*/ 4892386 h 5453496"/>
                <a:gd name="connsiteX101" fmla="*/ 633845 w 5081154"/>
                <a:gd name="connsiteY101" fmla="*/ 4902777 h 5453496"/>
                <a:gd name="connsiteX102" fmla="*/ 748145 w 5081154"/>
                <a:gd name="connsiteY102" fmla="*/ 4798868 h 5453496"/>
                <a:gd name="connsiteX103" fmla="*/ 852054 w 5081154"/>
                <a:gd name="connsiteY103" fmla="*/ 4830041 h 5453496"/>
                <a:gd name="connsiteX104" fmla="*/ 955963 w 5081154"/>
                <a:gd name="connsiteY104" fmla="*/ 4788477 h 5453496"/>
                <a:gd name="connsiteX105" fmla="*/ 976745 w 5081154"/>
                <a:gd name="connsiteY105" fmla="*/ 4861214 h 5453496"/>
                <a:gd name="connsiteX106" fmla="*/ 1039090 w 5081154"/>
                <a:gd name="connsiteY106" fmla="*/ 4694959 h 5453496"/>
                <a:gd name="connsiteX107" fmla="*/ 966354 w 5081154"/>
                <a:gd name="connsiteY107" fmla="*/ 4622223 h 5453496"/>
                <a:gd name="connsiteX108" fmla="*/ 1039090 w 5081154"/>
                <a:gd name="connsiteY108" fmla="*/ 4539096 h 5453496"/>
                <a:gd name="connsiteX109" fmla="*/ 976745 w 5081154"/>
                <a:gd name="connsiteY109" fmla="*/ 4435186 h 5453496"/>
                <a:gd name="connsiteX110" fmla="*/ 997527 w 5081154"/>
                <a:gd name="connsiteY110" fmla="*/ 4341668 h 5453496"/>
                <a:gd name="connsiteX111" fmla="*/ 1028700 w 5081154"/>
                <a:gd name="connsiteY111" fmla="*/ 4102677 h 5453496"/>
                <a:gd name="connsiteX112" fmla="*/ 935181 w 5081154"/>
                <a:gd name="connsiteY112" fmla="*/ 3676650 h 5453496"/>
                <a:gd name="connsiteX113" fmla="*/ 987136 w 5081154"/>
                <a:gd name="connsiteY113" fmla="*/ 3531177 h 5453496"/>
                <a:gd name="connsiteX114" fmla="*/ 1080654 w 5081154"/>
                <a:gd name="connsiteY114" fmla="*/ 3479223 h 5453496"/>
                <a:gd name="connsiteX115" fmla="*/ 1101436 w 5081154"/>
                <a:gd name="connsiteY115" fmla="*/ 3520786 h 5453496"/>
                <a:gd name="connsiteX116" fmla="*/ 1246909 w 5081154"/>
                <a:gd name="connsiteY116" fmla="*/ 3406486 h 5453496"/>
                <a:gd name="connsiteX117" fmla="*/ 1288472 w 5081154"/>
                <a:gd name="connsiteY117" fmla="*/ 3240232 h 5453496"/>
                <a:gd name="connsiteX118" fmla="*/ 1236518 w 5081154"/>
                <a:gd name="connsiteY118" fmla="*/ 3125932 h 5453496"/>
                <a:gd name="connsiteX119" fmla="*/ 1340427 w 5081154"/>
                <a:gd name="connsiteY119" fmla="*/ 3157105 h 5453496"/>
                <a:gd name="connsiteX120" fmla="*/ 1444336 w 5081154"/>
                <a:gd name="connsiteY120" fmla="*/ 3157105 h 5453496"/>
                <a:gd name="connsiteX121" fmla="*/ 1465118 w 5081154"/>
                <a:gd name="connsiteY121" fmla="*/ 3136323 h 5453496"/>
                <a:gd name="connsiteX122" fmla="*/ 1413163 w 5081154"/>
                <a:gd name="connsiteY122" fmla="*/ 2990850 h 5453496"/>
                <a:gd name="connsiteX123" fmla="*/ 1454727 w 5081154"/>
                <a:gd name="connsiteY123" fmla="*/ 2793423 h 5453496"/>
                <a:gd name="connsiteX124" fmla="*/ 1371600 w 5081154"/>
                <a:gd name="connsiteY124" fmla="*/ 2575214 h 5453496"/>
                <a:gd name="connsiteX125" fmla="*/ 1267690 w 5081154"/>
                <a:gd name="connsiteY125" fmla="*/ 2564823 h 5453496"/>
                <a:gd name="connsiteX126" fmla="*/ 1205345 w 5081154"/>
                <a:gd name="connsiteY126" fmla="*/ 2450523 h 5453496"/>
                <a:gd name="connsiteX127" fmla="*/ 1278081 w 5081154"/>
                <a:gd name="connsiteY127" fmla="*/ 2346614 h 5453496"/>
                <a:gd name="connsiteX128" fmla="*/ 1132609 w 5081154"/>
                <a:gd name="connsiteY128" fmla="*/ 2211532 h 5453496"/>
                <a:gd name="connsiteX129" fmla="*/ 1132609 w 5081154"/>
                <a:gd name="connsiteY129" fmla="*/ 2086841 h 5453496"/>
                <a:gd name="connsiteX130" fmla="*/ 1132609 w 5081154"/>
                <a:gd name="connsiteY130" fmla="*/ 2086841 h 5453496"/>
                <a:gd name="connsiteX131" fmla="*/ 1163781 w 5081154"/>
                <a:gd name="connsiteY131" fmla="*/ 1962150 h 5453496"/>
                <a:gd name="connsiteX132" fmla="*/ 1132609 w 5081154"/>
                <a:gd name="connsiteY132" fmla="*/ 1879023 h 5453496"/>
                <a:gd name="connsiteX133" fmla="*/ 1132609 w 5081154"/>
                <a:gd name="connsiteY133" fmla="*/ 1785505 h 5453496"/>
                <a:gd name="connsiteX134" fmla="*/ 1070263 w 5081154"/>
                <a:gd name="connsiteY134" fmla="*/ 1754332 h 5453496"/>
                <a:gd name="connsiteX135" fmla="*/ 955963 w 5081154"/>
                <a:gd name="connsiteY135" fmla="*/ 1816677 h 5453496"/>
                <a:gd name="connsiteX136" fmla="*/ 914400 w 5081154"/>
                <a:gd name="connsiteY136" fmla="*/ 1650423 h 5453496"/>
                <a:gd name="connsiteX137" fmla="*/ 841663 w 5081154"/>
                <a:gd name="connsiteY137" fmla="*/ 1421823 h 5453496"/>
                <a:gd name="connsiteX138" fmla="*/ 654627 w 5081154"/>
                <a:gd name="connsiteY138" fmla="*/ 1328305 h 5453496"/>
                <a:gd name="connsiteX139" fmla="*/ 342900 w 5081154"/>
                <a:gd name="connsiteY139" fmla="*/ 1307523 h 5453496"/>
                <a:gd name="connsiteX140" fmla="*/ 394854 w 5081154"/>
                <a:gd name="connsiteY140" fmla="*/ 1473777 h 5453496"/>
                <a:gd name="connsiteX141" fmla="*/ 270163 w 5081154"/>
                <a:gd name="connsiteY141" fmla="*/ 1546514 h 5453496"/>
                <a:gd name="connsiteX142" fmla="*/ 51954 w 5081154"/>
                <a:gd name="connsiteY142" fmla="*/ 1619250 h 5453496"/>
                <a:gd name="connsiteX143" fmla="*/ 114300 w 5081154"/>
                <a:gd name="connsiteY143" fmla="*/ 1359477 h 5453496"/>
                <a:gd name="connsiteX144" fmla="*/ 10390 w 5081154"/>
                <a:gd name="connsiteY144" fmla="*/ 1099705 h 5453496"/>
                <a:gd name="connsiteX145" fmla="*/ 0 w 5081154"/>
                <a:gd name="connsiteY145" fmla="*/ 798368 h 5453496"/>
                <a:gd name="connsiteX146" fmla="*/ 270163 w 5081154"/>
                <a:gd name="connsiteY146" fmla="*/ 673677 h 5453496"/>
                <a:gd name="connsiteX147" fmla="*/ 571500 w 5081154"/>
                <a:gd name="connsiteY147" fmla="*/ 746414 h 5453496"/>
                <a:gd name="connsiteX148" fmla="*/ 571500 w 5081154"/>
                <a:gd name="connsiteY148" fmla="*/ 538596 h 5453496"/>
                <a:gd name="connsiteX149" fmla="*/ 852054 w 5081154"/>
                <a:gd name="connsiteY149" fmla="*/ 226868 h 5453496"/>
                <a:gd name="connsiteX150" fmla="*/ 1111827 w 5081154"/>
                <a:gd name="connsiteY150" fmla="*/ 112568 h 5453496"/>
                <a:gd name="connsiteX151" fmla="*/ 1211060 w 5081154"/>
                <a:gd name="connsiteY151" fmla="*/ 0 h 5453496"/>
                <a:gd name="connsiteX152" fmla="*/ 1289165 w 5081154"/>
                <a:gd name="connsiteY152" fmla="*/ 31864 h 5453496"/>
                <a:gd name="connsiteX153" fmla="*/ 1325360 w 5081154"/>
                <a:gd name="connsiteY153" fmla="*/ 79489 h 5453496"/>
                <a:gd name="connsiteX154" fmla="*/ 1432040 w 5081154"/>
                <a:gd name="connsiteY154" fmla="*/ 129019 h 5453496"/>
                <a:gd name="connsiteX155" fmla="*/ 1492480 w 5081154"/>
                <a:gd name="connsiteY155" fmla="*/ 233796 h 5453496"/>
                <a:gd name="connsiteX156" fmla="*/ 1489190 w 5081154"/>
                <a:gd name="connsiteY156" fmla="*/ 285229 h 5453496"/>
                <a:gd name="connsiteX157" fmla="*/ 1694930 w 5081154"/>
                <a:gd name="connsiteY157" fmla="*/ 393814 h 5453496"/>
                <a:gd name="connsiteX158" fmla="*/ 1694930 w 5081154"/>
                <a:gd name="connsiteY158" fmla="*/ 523354 h 5453496"/>
                <a:gd name="connsiteX159" fmla="*/ 1710516 w 5081154"/>
                <a:gd name="connsiteY159" fmla="*/ 585874 h 5453496"/>
                <a:gd name="connsiteX160" fmla="*/ 1769225 w 5081154"/>
                <a:gd name="connsiteY160" fmla="*/ 576694 h 5453496"/>
                <a:gd name="connsiteX161" fmla="*/ 1803515 w 5081154"/>
                <a:gd name="connsiteY161" fmla="*/ 618604 h 5453496"/>
                <a:gd name="connsiteX162" fmla="*/ 1830185 w 5081154"/>
                <a:gd name="connsiteY162" fmla="*/ 559549 h 5453496"/>
                <a:gd name="connsiteX163" fmla="*/ 1921625 w 5081154"/>
                <a:gd name="connsiteY163" fmla="*/ 570979 h 5453496"/>
                <a:gd name="connsiteX164" fmla="*/ 1948295 w 5081154"/>
                <a:gd name="connsiteY164" fmla="*/ 511924 h 5453496"/>
                <a:gd name="connsiteX165" fmla="*/ 1870190 w 5081154"/>
                <a:gd name="connsiteY165" fmla="*/ 470014 h 5453496"/>
                <a:gd name="connsiteX166" fmla="*/ 1820660 w 5081154"/>
                <a:gd name="connsiteY166" fmla="*/ 388099 h 5453496"/>
                <a:gd name="connsiteX167" fmla="*/ 1836593 w 5081154"/>
                <a:gd name="connsiteY167" fmla="*/ 347749 h 5453496"/>
                <a:gd name="connsiteX168" fmla="*/ 1976870 w 5081154"/>
                <a:gd name="connsiteY168" fmla="*/ 315709 h 5453496"/>
                <a:gd name="connsiteX169" fmla="*/ 2009255 w 5081154"/>
                <a:gd name="connsiteY169" fmla="*/ 344284 h 5453496"/>
                <a:gd name="connsiteX170" fmla="*/ 2070215 w 5081154"/>
                <a:gd name="connsiteY170" fmla="*/ 344284 h 5453496"/>
                <a:gd name="connsiteX171" fmla="*/ 2098790 w 5081154"/>
                <a:gd name="connsiteY171" fmla="*/ 382384 h 5453496"/>
                <a:gd name="connsiteX172" fmla="*/ 2138795 w 5081154"/>
                <a:gd name="connsiteY172" fmla="*/ 361429 h 5453496"/>
                <a:gd name="connsiteX173" fmla="*/ 2176895 w 5081154"/>
                <a:gd name="connsiteY173" fmla="*/ 384289 h 5453496"/>
                <a:gd name="connsiteX174" fmla="*/ 2235950 w 5081154"/>
                <a:gd name="connsiteY174" fmla="*/ 386194 h 5453496"/>
                <a:gd name="connsiteX175" fmla="*/ 2272145 w 5081154"/>
                <a:gd name="connsiteY175" fmla="*/ 441439 h 5453496"/>
                <a:gd name="connsiteX176" fmla="*/ 2278380 w 5081154"/>
                <a:gd name="connsiteY176" fmla="*/ 529936 h 5453496"/>
                <a:gd name="connsiteX177" fmla="*/ 2321675 w 5081154"/>
                <a:gd name="connsiteY177" fmla="*/ 500494 h 5453496"/>
                <a:gd name="connsiteX178" fmla="*/ 2371205 w 5081154"/>
                <a:gd name="connsiteY178" fmla="*/ 523354 h 5453496"/>
                <a:gd name="connsiteX179" fmla="*/ 2401685 w 5081154"/>
                <a:gd name="connsiteY179" fmla="*/ 403339 h 5453496"/>
                <a:gd name="connsiteX180" fmla="*/ 2375015 w 5081154"/>
                <a:gd name="connsiteY180" fmla="*/ 235699 h 5453496"/>
                <a:gd name="connsiteX181" fmla="*/ 2392160 w 5081154"/>
                <a:gd name="connsiteY181" fmla="*/ 176644 h 5453496"/>
                <a:gd name="connsiteX182" fmla="*/ 2543001 w 5081154"/>
                <a:gd name="connsiteY182" fmla="*/ 128501 h 5453496"/>
                <a:gd name="connsiteX183" fmla="*/ 2580755 w 5081154"/>
                <a:gd name="connsiteY183" fmla="*/ 163309 h 5453496"/>
                <a:gd name="connsiteX184" fmla="*/ 2573135 w 5081154"/>
                <a:gd name="connsiteY184" fmla="*/ 266179 h 5453496"/>
                <a:gd name="connsiteX185" fmla="*/ 2628380 w 5081154"/>
                <a:gd name="connsiteY185" fmla="*/ 292849 h 5453496"/>
                <a:gd name="connsiteX186" fmla="*/ 2667519 w 5081154"/>
                <a:gd name="connsiteY186" fmla="*/ 355369 h 5453496"/>
                <a:gd name="connsiteX187" fmla="*/ 2662670 w 5081154"/>
                <a:gd name="connsiteY187" fmla="*/ 353809 h 5453496"/>
                <a:gd name="connsiteX188" fmla="*/ 2943398 w 5081154"/>
                <a:gd name="connsiteY188" fmla="*/ 307051 h 5453496"/>
                <a:gd name="connsiteX189" fmla="*/ 2978900 w 5081154"/>
                <a:gd name="connsiteY189" fmla="*/ 344284 h 5453496"/>
                <a:gd name="connsiteX190" fmla="*/ 3076055 w 5081154"/>
                <a:gd name="connsiteY190" fmla="*/ 290944 h 5453496"/>
                <a:gd name="connsiteX191" fmla="*/ 3125585 w 5081154"/>
                <a:gd name="connsiteY191" fmla="*/ 351904 h 5453496"/>
                <a:gd name="connsiteX192" fmla="*/ 3125585 w 5081154"/>
                <a:gd name="connsiteY192" fmla="*/ 416674 h 5453496"/>
                <a:gd name="connsiteX193" fmla="*/ 3265170 w 5081154"/>
                <a:gd name="connsiteY193" fmla="*/ 480233 h 5453496"/>
                <a:gd name="connsiteX194" fmla="*/ 3287510 w 5081154"/>
                <a:gd name="connsiteY194" fmla="*/ 538594 h 5453496"/>
                <a:gd name="connsiteX195" fmla="*/ 3247678 w 5081154"/>
                <a:gd name="connsiteY195" fmla="*/ 571500 h 5453496"/>
                <a:gd name="connsiteX196" fmla="*/ 3358861 w 5081154"/>
                <a:gd name="connsiteY196" fmla="*/ 710219 h 5453496"/>
                <a:gd name="connsiteX197" fmla="*/ 3359900 w 5081154"/>
                <a:gd name="connsiteY197" fmla="*/ 828154 h 5453496"/>
                <a:gd name="connsiteX198" fmla="*/ 3411335 w 5081154"/>
                <a:gd name="connsiteY198" fmla="*/ 860539 h 5453496"/>
                <a:gd name="connsiteX199" fmla="*/ 3436446 w 5081154"/>
                <a:gd name="connsiteY199" fmla="*/ 919422 h 5453496"/>
                <a:gd name="connsiteX200" fmla="*/ 3647209 w 5081154"/>
                <a:gd name="connsiteY200" fmla="*/ 1037359 h 5453496"/>
                <a:gd name="connsiteX201" fmla="*/ 3643745 w 5081154"/>
                <a:gd name="connsiteY201" fmla="*/ 1098664 h 5453496"/>
                <a:gd name="connsiteX202" fmla="*/ 3706783 w 5081154"/>
                <a:gd name="connsiteY202" fmla="*/ 1141095 h 5453496"/>
                <a:gd name="connsiteX0" fmla="*/ 3706783 w 5081154"/>
                <a:gd name="connsiteY0" fmla="*/ 1141095 h 5453496"/>
                <a:gd name="connsiteX1" fmla="*/ 3647209 w 5081154"/>
                <a:gd name="connsiteY1" fmla="*/ 1276350 h 5453496"/>
                <a:gd name="connsiteX2" fmla="*/ 3633874 w 5081154"/>
                <a:gd name="connsiteY2" fmla="*/ 1352723 h 5453496"/>
                <a:gd name="connsiteX3" fmla="*/ 3566852 w 5081154"/>
                <a:gd name="connsiteY3" fmla="*/ 1411605 h 5453496"/>
                <a:gd name="connsiteX4" fmla="*/ 3595254 w 5081154"/>
                <a:gd name="connsiteY4" fmla="*/ 1494559 h 5453496"/>
                <a:gd name="connsiteX5" fmla="*/ 3678381 w 5081154"/>
                <a:gd name="connsiteY5" fmla="*/ 1525732 h 5453496"/>
                <a:gd name="connsiteX6" fmla="*/ 3688772 w 5081154"/>
                <a:gd name="connsiteY6" fmla="*/ 1640032 h 5453496"/>
                <a:gd name="connsiteX7" fmla="*/ 3733107 w 5081154"/>
                <a:gd name="connsiteY7" fmla="*/ 1658043 h 5453496"/>
                <a:gd name="connsiteX8" fmla="*/ 3758911 w 5081154"/>
                <a:gd name="connsiteY8" fmla="*/ 1778751 h 5453496"/>
                <a:gd name="connsiteX9" fmla="*/ 3791642 w 5081154"/>
                <a:gd name="connsiteY9" fmla="*/ 1787236 h 5453496"/>
                <a:gd name="connsiteX10" fmla="*/ 3824720 w 5081154"/>
                <a:gd name="connsiteY10" fmla="*/ 1945178 h 5453496"/>
                <a:gd name="connsiteX11" fmla="*/ 3901959 w 5081154"/>
                <a:gd name="connsiteY11" fmla="*/ 1990379 h 5453496"/>
                <a:gd name="connsiteX12" fmla="*/ 3958936 w 5081154"/>
                <a:gd name="connsiteY12" fmla="*/ 2076450 h 5453496"/>
                <a:gd name="connsiteX13" fmla="*/ 4171257 w 5081154"/>
                <a:gd name="connsiteY13" fmla="*/ 2119053 h 5453496"/>
                <a:gd name="connsiteX14" fmla="*/ 4209530 w 5081154"/>
                <a:gd name="connsiteY14" fmla="*/ 2159749 h 5453496"/>
                <a:gd name="connsiteX15" fmla="*/ 4219055 w 5081154"/>
                <a:gd name="connsiteY15" fmla="*/ 2220709 h 5453496"/>
                <a:gd name="connsiteX16" fmla="*/ 4404013 w 5081154"/>
                <a:gd name="connsiteY16" fmla="*/ 2470266 h 5453496"/>
                <a:gd name="connsiteX17" fmla="*/ 4447309 w 5081154"/>
                <a:gd name="connsiteY17" fmla="*/ 2429741 h 5453496"/>
                <a:gd name="connsiteX18" fmla="*/ 4603172 w 5081154"/>
                <a:gd name="connsiteY18" fmla="*/ 2575214 h 5453496"/>
                <a:gd name="connsiteX19" fmla="*/ 4603172 w 5081154"/>
                <a:gd name="connsiteY19" fmla="*/ 2658341 h 5453496"/>
                <a:gd name="connsiteX20" fmla="*/ 4711584 w 5081154"/>
                <a:gd name="connsiteY20" fmla="*/ 2760345 h 5453496"/>
                <a:gd name="connsiteX21" fmla="*/ 4777220 w 5081154"/>
                <a:gd name="connsiteY21" fmla="*/ 2723629 h 5453496"/>
                <a:gd name="connsiteX22" fmla="*/ 4831772 w 5081154"/>
                <a:gd name="connsiteY22" fmla="*/ 2741468 h 5453496"/>
                <a:gd name="connsiteX23" fmla="*/ 4897755 w 5081154"/>
                <a:gd name="connsiteY23" fmla="*/ 2862522 h 5453496"/>
                <a:gd name="connsiteX24" fmla="*/ 4966854 w 5081154"/>
                <a:gd name="connsiteY24" fmla="*/ 2868237 h 5453496"/>
                <a:gd name="connsiteX25" fmla="*/ 5062277 w 5081154"/>
                <a:gd name="connsiteY25" fmla="*/ 3052156 h 5453496"/>
                <a:gd name="connsiteX26" fmla="*/ 5034395 w 5081154"/>
                <a:gd name="connsiteY26" fmla="*/ 3144634 h 5453496"/>
                <a:gd name="connsiteX27" fmla="*/ 5081154 w 5081154"/>
                <a:gd name="connsiteY27" fmla="*/ 3167496 h 5453496"/>
                <a:gd name="connsiteX28" fmla="*/ 5043920 w 5081154"/>
                <a:gd name="connsiteY28" fmla="*/ 3209404 h 5453496"/>
                <a:gd name="connsiteX29" fmla="*/ 5060372 w 5081154"/>
                <a:gd name="connsiteY29" fmla="*/ 3261014 h 5453496"/>
                <a:gd name="connsiteX30" fmla="*/ 5056562 w 5081154"/>
                <a:gd name="connsiteY30" fmla="*/ 3310024 h 5453496"/>
                <a:gd name="connsiteX31" fmla="*/ 4954731 w 5081154"/>
                <a:gd name="connsiteY31" fmla="*/ 3466061 h 5453496"/>
                <a:gd name="connsiteX32" fmla="*/ 4748645 w 5081154"/>
                <a:gd name="connsiteY32" fmla="*/ 3354532 h 5453496"/>
                <a:gd name="connsiteX33" fmla="*/ 4665518 w 5081154"/>
                <a:gd name="connsiteY33" fmla="*/ 3406486 h 5453496"/>
                <a:gd name="connsiteX34" fmla="*/ 4623954 w 5081154"/>
                <a:gd name="connsiteY34" fmla="*/ 3678209 h 5453496"/>
                <a:gd name="connsiteX35" fmla="*/ 4470861 w 5081154"/>
                <a:gd name="connsiteY35" fmla="*/ 3823855 h 5453496"/>
                <a:gd name="connsiteX36" fmla="*/ 4226155 w 5081154"/>
                <a:gd name="connsiteY36" fmla="*/ 3898669 h 5453496"/>
                <a:gd name="connsiteX37" fmla="*/ 4137313 w 5081154"/>
                <a:gd name="connsiteY37" fmla="*/ 3964825 h 5453496"/>
                <a:gd name="connsiteX38" fmla="*/ 4052281 w 5081154"/>
                <a:gd name="connsiteY38" fmla="*/ 3984567 h 5453496"/>
                <a:gd name="connsiteX39" fmla="*/ 3954260 w 5081154"/>
                <a:gd name="connsiteY39" fmla="*/ 4081894 h 5453496"/>
                <a:gd name="connsiteX40" fmla="*/ 3903864 w 5081154"/>
                <a:gd name="connsiteY40" fmla="*/ 4169179 h 5453496"/>
                <a:gd name="connsiteX41" fmla="*/ 4042063 w 5081154"/>
                <a:gd name="connsiteY41" fmla="*/ 4383232 h 5453496"/>
                <a:gd name="connsiteX42" fmla="*/ 4083800 w 5081154"/>
                <a:gd name="connsiteY42" fmla="*/ 4403839 h 5453496"/>
                <a:gd name="connsiteX43" fmla="*/ 4167793 w 5081154"/>
                <a:gd name="connsiteY43" fmla="*/ 4559877 h 5453496"/>
                <a:gd name="connsiteX44" fmla="*/ 4083627 w 5081154"/>
                <a:gd name="connsiteY44" fmla="*/ 4736523 h 5453496"/>
                <a:gd name="connsiteX45" fmla="*/ 4076007 w 5081154"/>
                <a:gd name="connsiteY45" fmla="*/ 4806315 h 5453496"/>
                <a:gd name="connsiteX46" fmla="*/ 4163810 w 5081154"/>
                <a:gd name="connsiteY46" fmla="*/ 4792459 h 5453496"/>
                <a:gd name="connsiteX47" fmla="*/ 4229965 w 5081154"/>
                <a:gd name="connsiteY47" fmla="*/ 4811164 h 5453496"/>
                <a:gd name="connsiteX48" fmla="*/ 4264082 w 5081154"/>
                <a:gd name="connsiteY48" fmla="*/ 4915246 h 5453496"/>
                <a:gd name="connsiteX49" fmla="*/ 4161732 w 5081154"/>
                <a:gd name="connsiteY49" fmla="*/ 5220220 h 5453496"/>
                <a:gd name="connsiteX50" fmla="*/ 3933305 w 5081154"/>
                <a:gd name="connsiteY50" fmla="*/ 5033010 h 5453496"/>
                <a:gd name="connsiteX51" fmla="*/ 3973830 w 5081154"/>
                <a:gd name="connsiteY51" fmla="*/ 4984000 h 5453496"/>
                <a:gd name="connsiteX52" fmla="*/ 3927763 w 5081154"/>
                <a:gd name="connsiteY52" fmla="*/ 4944341 h 5453496"/>
                <a:gd name="connsiteX53" fmla="*/ 3918238 w 5081154"/>
                <a:gd name="connsiteY53" fmla="*/ 4871605 h 5453496"/>
                <a:gd name="connsiteX54" fmla="*/ 3747135 w 5081154"/>
                <a:gd name="connsiteY54" fmla="*/ 4868661 h 5453496"/>
                <a:gd name="connsiteX55" fmla="*/ 3639415 w 5081154"/>
                <a:gd name="connsiteY55" fmla="*/ 4943475 h 5453496"/>
                <a:gd name="connsiteX56" fmla="*/ 3554556 w 5081154"/>
                <a:gd name="connsiteY56" fmla="*/ 4831946 h 5453496"/>
                <a:gd name="connsiteX57" fmla="*/ 3350548 w 5081154"/>
                <a:gd name="connsiteY57" fmla="*/ 4843203 h 5453496"/>
                <a:gd name="connsiteX58" fmla="*/ 3354358 w 5081154"/>
                <a:gd name="connsiteY58" fmla="*/ 4745182 h 5453496"/>
                <a:gd name="connsiteX59" fmla="*/ 3252181 w 5081154"/>
                <a:gd name="connsiteY59" fmla="*/ 4815840 h 5453496"/>
                <a:gd name="connsiteX60" fmla="*/ 3286298 w 5081154"/>
                <a:gd name="connsiteY60" fmla="*/ 4947285 h 5453496"/>
                <a:gd name="connsiteX61" fmla="*/ 3028430 w 5081154"/>
                <a:gd name="connsiteY61" fmla="*/ 4937239 h 5453496"/>
                <a:gd name="connsiteX62" fmla="*/ 2913091 w 5081154"/>
                <a:gd name="connsiteY62" fmla="*/ 4993005 h 5453496"/>
                <a:gd name="connsiteX63" fmla="*/ 2674273 w 5081154"/>
                <a:gd name="connsiteY63" fmla="*/ 4985212 h 5453496"/>
                <a:gd name="connsiteX64" fmla="*/ 2600325 w 5081154"/>
                <a:gd name="connsiteY64" fmla="*/ 5098126 h 5453496"/>
                <a:gd name="connsiteX65" fmla="*/ 2441863 w 5081154"/>
                <a:gd name="connsiteY65" fmla="*/ 5120986 h 5453496"/>
                <a:gd name="connsiteX66" fmla="*/ 2460740 w 5081154"/>
                <a:gd name="connsiteY66" fmla="*/ 5102974 h 5453496"/>
                <a:gd name="connsiteX67" fmla="*/ 2391987 w 5081154"/>
                <a:gd name="connsiteY67" fmla="*/ 5215544 h 5453496"/>
                <a:gd name="connsiteX68" fmla="*/ 2335010 w 5081154"/>
                <a:gd name="connsiteY68" fmla="*/ 5232514 h 5453496"/>
                <a:gd name="connsiteX69" fmla="*/ 2242358 w 5081154"/>
                <a:gd name="connsiteY69" fmla="*/ 5292090 h 5453496"/>
                <a:gd name="connsiteX70" fmla="*/ 2211185 w 5081154"/>
                <a:gd name="connsiteY70" fmla="*/ 5253469 h 5453496"/>
                <a:gd name="connsiteX71" fmla="*/ 2114030 w 5081154"/>
                <a:gd name="connsiteY71" fmla="*/ 5285854 h 5453496"/>
                <a:gd name="connsiteX72" fmla="*/ 1948641 w 5081154"/>
                <a:gd name="connsiteY72" fmla="*/ 5300749 h 5453496"/>
                <a:gd name="connsiteX73" fmla="*/ 1938770 w 5081154"/>
                <a:gd name="connsiteY73" fmla="*/ 5198224 h 5453496"/>
                <a:gd name="connsiteX74" fmla="*/ 1849235 w 5081154"/>
                <a:gd name="connsiteY74" fmla="*/ 5142979 h 5453496"/>
                <a:gd name="connsiteX75" fmla="*/ 1851313 w 5081154"/>
                <a:gd name="connsiteY75" fmla="*/ 5072842 h 5453496"/>
                <a:gd name="connsiteX76" fmla="*/ 1747404 w 5081154"/>
                <a:gd name="connsiteY76" fmla="*/ 5100378 h 5453496"/>
                <a:gd name="connsiteX77" fmla="*/ 1597255 w 5081154"/>
                <a:gd name="connsiteY77" fmla="*/ 4991966 h 5453496"/>
                <a:gd name="connsiteX78" fmla="*/ 1527463 w 5081154"/>
                <a:gd name="connsiteY78" fmla="*/ 5017077 h 5453496"/>
                <a:gd name="connsiteX79" fmla="*/ 1465118 w 5081154"/>
                <a:gd name="connsiteY79" fmla="*/ 5048250 h 5453496"/>
                <a:gd name="connsiteX80" fmla="*/ 1368829 w 5081154"/>
                <a:gd name="connsiteY80" fmla="*/ 5008418 h 5453496"/>
                <a:gd name="connsiteX81" fmla="*/ 1348220 w 5081154"/>
                <a:gd name="connsiteY81" fmla="*/ 5112499 h 5453496"/>
                <a:gd name="connsiteX82" fmla="*/ 1392381 w 5081154"/>
                <a:gd name="connsiteY82" fmla="*/ 5193723 h 5453496"/>
                <a:gd name="connsiteX83" fmla="*/ 1340427 w 5081154"/>
                <a:gd name="connsiteY83" fmla="*/ 5318414 h 5453496"/>
                <a:gd name="connsiteX84" fmla="*/ 1153390 w 5081154"/>
                <a:gd name="connsiteY84" fmla="*/ 5446741 h 5453496"/>
                <a:gd name="connsiteX85" fmla="*/ 1078056 w 5081154"/>
                <a:gd name="connsiteY85" fmla="*/ 5453496 h 5453496"/>
                <a:gd name="connsiteX86" fmla="*/ 1113905 w 5081154"/>
                <a:gd name="connsiteY86" fmla="*/ 5379199 h 5453496"/>
                <a:gd name="connsiteX87" fmla="*/ 1108710 w 5081154"/>
                <a:gd name="connsiteY87" fmla="*/ 5278755 h 5453496"/>
                <a:gd name="connsiteX88" fmla="*/ 997527 w 5081154"/>
                <a:gd name="connsiteY88" fmla="*/ 5339196 h 5453496"/>
                <a:gd name="connsiteX89" fmla="*/ 955963 w 5081154"/>
                <a:gd name="connsiteY89" fmla="*/ 5224896 h 5453496"/>
                <a:gd name="connsiteX90" fmla="*/ 976572 w 5081154"/>
                <a:gd name="connsiteY90" fmla="*/ 5155969 h 5453496"/>
                <a:gd name="connsiteX91" fmla="*/ 934315 w 5081154"/>
                <a:gd name="connsiteY91" fmla="*/ 5104881 h 5453496"/>
                <a:gd name="connsiteX92" fmla="*/ 889115 w 5081154"/>
                <a:gd name="connsiteY92" fmla="*/ 5102974 h 5453496"/>
                <a:gd name="connsiteX93" fmla="*/ 862445 w 5081154"/>
                <a:gd name="connsiteY93" fmla="*/ 5058641 h 5453496"/>
                <a:gd name="connsiteX94" fmla="*/ 831965 w 5081154"/>
                <a:gd name="connsiteY94" fmla="*/ 5005819 h 5453496"/>
                <a:gd name="connsiteX95" fmla="*/ 771698 w 5081154"/>
                <a:gd name="connsiteY95" fmla="*/ 4993351 h 5453496"/>
                <a:gd name="connsiteX96" fmla="*/ 704330 w 5081154"/>
                <a:gd name="connsiteY96" fmla="*/ 4998199 h 5453496"/>
                <a:gd name="connsiteX97" fmla="*/ 675409 w 5081154"/>
                <a:gd name="connsiteY97" fmla="*/ 4892386 h 5453496"/>
                <a:gd name="connsiteX98" fmla="*/ 602672 w 5081154"/>
                <a:gd name="connsiteY98" fmla="*/ 5027468 h 5453496"/>
                <a:gd name="connsiteX99" fmla="*/ 415636 w 5081154"/>
                <a:gd name="connsiteY99" fmla="*/ 5027468 h 5453496"/>
                <a:gd name="connsiteX100" fmla="*/ 353290 w 5081154"/>
                <a:gd name="connsiteY100" fmla="*/ 4965123 h 5453496"/>
                <a:gd name="connsiteX101" fmla="*/ 488372 w 5081154"/>
                <a:gd name="connsiteY101" fmla="*/ 4892386 h 5453496"/>
                <a:gd name="connsiteX102" fmla="*/ 633845 w 5081154"/>
                <a:gd name="connsiteY102" fmla="*/ 4902777 h 5453496"/>
                <a:gd name="connsiteX103" fmla="*/ 748145 w 5081154"/>
                <a:gd name="connsiteY103" fmla="*/ 4798868 h 5453496"/>
                <a:gd name="connsiteX104" fmla="*/ 852054 w 5081154"/>
                <a:gd name="connsiteY104" fmla="*/ 4830041 h 5453496"/>
                <a:gd name="connsiteX105" fmla="*/ 955963 w 5081154"/>
                <a:gd name="connsiteY105" fmla="*/ 4788477 h 5453496"/>
                <a:gd name="connsiteX106" fmla="*/ 976745 w 5081154"/>
                <a:gd name="connsiteY106" fmla="*/ 4861214 h 5453496"/>
                <a:gd name="connsiteX107" fmla="*/ 1039090 w 5081154"/>
                <a:gd name="connsiteY107" fmla="*/ 4694959 h 5453496"/>
                <a:gd name="connsiteX108" fmla="*/ 966354 w 5081154"/>
                <a:gd name="connsiteY108" fmla="*/ 4622223 h 5453496"/>
                <a:gd name="connsiteX109" fmla="*/ 1039090 w 5081154"/>
                <a:gd name="connsiteY109" fmla="*/ 4539096 h 5453496"/>
                <a:gd name="connsiteX110" fmla="*/ 976745 w 5081154"/>
                <a:gd name="connsiteY110" fmla="*/ 4435186 h 5453496"/>
                <a:gd name="connsiteX111" fmla="*/ 997527 w 5081154"/>
                <a:gd name="connsiteY111" fmla="*/ 4341668 h 5453496"/>
                <a:gd name="connsiteX112" fmla="*/ 1028700 w 5081154"/>
                <a:gd name="connsiteY112" fmla="*/ 4102677 h 5453496"/>
                <a:gd name="connsiteX113" fmla="*/ 935181 w 5081154"/>
                <a:gd name="connsiteY113" fmla="*/ 3676650 h 5453496"/>
                <a:gd name="connsiteX114" fmla="*/ 987136 w 5081154"/>
                <a:gd name="connsiteY114" fmla="*/ 3531177 h 5453496"/>
                <a:gd name="connsiteX115" fmla="*/ 1080654 w 5081154"/>
                <a:gd name="connsiteY115" fmla="*/ 3479223 h 5453496"/>
                <a:gd name="connsiteX116" fmla="*/ 1101436 w 5081154"/>
                <a:gd name="connsiteY116" fmla="*/ 3520786 h 5453496"/>
                <a:gd name="connsiteX117" fmla="*/ 1246909 w 5081154"/>
                <a:gd name="connsiteY117" fmla="*/ 3406486 h 5453496"/>
                <a:gd name="connsiteX118" fmla="*/ 1288472 w 5081154"/>
                <a:gd name="connsiteY118" fmla="*/ 3240232 h 5453496"/>
                <a:gd name="connsiteX119" fmla="*/ 1236518 w 5081154"/>
                <a:gd name="connsiteY119" fmla="*/ 3125932 h 5453496"/>
                <a:gd name="connsiteX120" fmla="*/ 1340427 w 5081154"/>
                <a:gd name="connsiteY120" fmla="*/ 3157105 h 5453496"/>
                <a:gd name="connsiteX121" fmla="*/ 1444336 w 5081154"/>
                <a:gd name="connsiteY121" fmla="*/ 3157105 h 5453496"/>
                <a:gd name="connsiteX122" fmla="*/ 1465118 w 5081154"/>
                <a:gd name="connsiteY122" fmla="*/ 3136323 h 5453496"/>
                <a:gd name="connsiteX123" fmla="*/ 1413163 w 5081154"/>
                <a:gd name="connsiteY123" fmla="*/ 2990850 h 5453496"/>
                <a:gd name="connsiteX124" fmla="*/ 1454727 w 5081154"/>
                <a:gd name="connsiteY124" fmla="*/ 2793423 h 5453496"/>
                <a:gd name="connsiteX125" fmla="*/ 1371600 w 5081154"/>
                <a:gd name="connsiteY125" fmla="*/ 2575214 h 5453496"/>
                <a:gd name="connsiteX126" fmla="*/ 1267690 w 5081154"/>
                <a:gd name="connsiteY126" fmla="*/ 2564823 h 5453496"/>
                <a:gd name="connsiteX127" fmla="*/ 1205345 w 5081154"/>
                <a:gd name="connsiteY127" fmla="*/ 2450523 h 5453496"/>
                <a:gd name="connsiteX128" fmla="*/ 1278081 w 5081154"/>
                <a:gd name="connsiteY128" fmla="*/ 2346614 h 5453496"/>
                <a:gd name="connsiteX129" fmla="*/ 1132609 w 5081154"/>
                <a:gd name="connsiteY129" fmla="*/ 2211532 h 5453496"/>
                <a:gd name="connsiteX130" fmla="*/ 1132609 w 5081154"/>
                <a:gd name="connsiteY130" fmla="*/ 2086841 h 5453496"/>
                <a:gd name="connsiteX131" fmla="*/ 1132609 w 5081154"/>
                <a:gd name="connsiteY131" fmla="*/ 2086841 h 5453496"/>
                <a:gd name="connsiteX132" fmla="*/ 1163781 w 5081154"/>
                <a:gd name="connsiteY132" fmla="*/ 1962150 h 5453496"/>
                <a:gd name="connsiteX133" fmla="*/ 1132609 w 5081154"/>
                <a:gd name="connsiteY133" fmla="*/ 1879023 h 5453496"/>
                <a:gd name="connsiteX134" fmla="*/ 1132609 w 5081154"/>
                <a:gd name="connsiteY134" fmla="*/ 1785505 h 5453496"/>
                <a:gd name="connsiteX135" fmla="*/ 1070263 w 5081154"/>
                <a:gd name="connsiteY135" fmla="*/ 1754332 h 5453496"/>
                <a:gd name="connsiteX136" fmla="*/ 955963 w 5081154"/>
                <a:gd name="connsiteY136" fmla="*/ 1816677 h 5453496"/>
                <a:gd name="connsiteX137" fmla="*/ 914400 w 5081154"/>
                <a:gd name="connsiteY137" fmla="*/ 1650423 h 5453496"/>
                <a:gd name="connsiteX138" fmla="*/ 841663 w 5081154"/>
                <a:gd name="connsiteY138" fmla="*/ 1421823 h 5453496"/>
                <a:gd name="connsiteX139" fmla="*/ 654627 w 5081154"/>
                <a:gd name="connsiteY139" fmla="*/ 1328305 h 5453496"/>
                <a:gd name="connsiteX140" fmla="*/ 342900 w 5081154"/>
                <a:gd name="connsiteY140" fmla="*/ 1307523 h 5453496"/>
                <a:gd name="connsiteX141" fmla="*/ 394854 w 5081154"/>
                <a:gd name="connsiteY141" fmla="*/ 1473777 h 5453496"/>
                <a:gd name="connsiteX142" fmla="*/ 270163 w 5081154"/>
                <a:gd name="connsiteY142" fmla="*/ 1546514 h 5453496"/>
                <a:gd name="connsiteX143" fmla="*/ 51954 w 5081154"/>
                <a:gd name="connsiteY143" fmla="*/ 1619250 h 5453496"/>
                <a:gd name="connsiteX144" fmla="*/ 114300 w 5081154"/>
                <a:gd name="connsiteY144" fmla="*/ 1359477 h 5453496"/>
                <a:gd name="connsiteX145" fmla="*/ 10390 w 5081154"/>
                <a:gd name="connsiteY145" fmla="*/ 1099705 h 5453496"/>
                <a:gd name="connsiteX146" fmla="*/ 0 w 5081154"/>
                <a:gd name="connsiteY146" fmla="*/ 798368 h 5453496"/>
                <a:gd name="connsiteX147" fmla="*/ 270163 w 5081154"/>
                <a:gd name="connsiteY147" fmla="*/ 673677 h 5453496"/>
                <a:gd name="connsiteX148" fmla="*/ 571500 w 5081154"/>
                <a:gd name="connsiteY148" fmla="*/ 746414 h 5453496"/>
                <a:gd name="connsiteX149" fmla="*/ 571500 w 5081154"/>
                <a:gd name="connsiteY149" fmla="*/ 538596 h 5453496"/>
                <a:gd name="connsiteX150" fmla="*/ 852054 w 5081154"/>
                <a:gd name="connsiteY150" fmla="*/ 226868 h 5453496"/>
                <a:gd name="connsiteX151" fmla="*/ 1111827 w 5081154"/>
                <a:gd name="connsiteY151" fmla="*/ 112568 h 5453496"/>
                <a:gd name="connsiteX152" fmla="*/ 1211060 w 5081154"/>
                <a:gd name="connsiteY152" fmla="*/ 0 h 5453496"/>
                <a:gd name="connsiteX153" fmla="*/ 1289165 w 5081154"/>
                <a:gd name="connsiteY153" fmla="*/ 31864 h 5453496"/>
                <a:gd name="connsiteX154" fmla="*/ 1325360 w 5081154"/>
                <a:gd name="connsiteY154" fmla="*/ 79489 h 5453496"/>
                <a:gd name="connsiteX155" fmla="*/ 1432040 w 5081154"/>
                <a:gd name="connsiteY155" fmla="*/ 129019 h 5453496"/>
                <a:gd name="connsiteX156" fmla="*/ 1492480 w 5081154"/>
                <a:gd name="connsiteY156" fmla="*/ 233796 h 5453496"/>
                <a:gd name="connsiteX157" fmla="*/ 1489190 w 5081154"/>
                <a:gd name="connsiteY157" fmla="*/ 285229 h 5453496"/>
                <a:gd name="connsiteX158" fmla="*/ 1694930 w 5081154"/>
                <a:gd name="connsiteY158" fmla="*/ 393814 h 5453496"/>
                <a:gd name="connsiteX159" fmla="*/ 1694930 w 5081154"/>
                <a:gd name="connsiteY159" fmla="*/ 523354 h 5453496"/>
                <a:gd name="connsiteX160" fmla="*/ 1710516 w 5081154"/>
                <a:gd name="connsiteY160" fmla="*/ 585874 h 5453496"/>
                <a:gd name="connsiteX161" fmla="*/ 1769225 w 5081154"/>
                <a:gd name="connsiteY161" fmla="*/ 576694 h 5453496"/>
                <a:gd name="connsiteX162" fmla="*/ 1803515 w 5081154"/>
                <a:gd name="connsiteY162" fmla="*/ 618604 h 5453496"/>
                <a:gd name="connsiteX163" fmla="*/ 1830185 w 5081154"/>
                <a:gd name="connsiteY163" fmla="*/ 559549 h 5453496"/>
                <a:gd name="connsiteX164" fmla="*/ 1921625 w 5081154"/>
                <a:gd name="connsiteY164" fmla="*/ 570979 h 5453496"/>
                <a:gd name="connsiteX165" fmla="*/ 1948295 w 5081154"/>
                <a:gd name="connsiteY165" fmla="*/ 511924 h 5453496"/>
                <a:gd name="connsiteX166" fmla="*/ 1870190 w 5081154"/>
                <a:gd name="connsiteY166" fmla="*/ 470014 h 5453496"/>
                <a:gd name="connsiteX167" fmla="*/ 1820660 w 5081154"/>
                <a:gd name="connsiteY167" fmla="*/ 388099 h 5453496"/>
                <a:gd name="connsiteX168" fmla="*/ 1836593 w 5081154"/>
                <a:gd name="connsiteY168" fmla="*/ 347749 h 5453496"/>
                <a:gd name="connsiteX169" fmla="*/ 1976870 w 5081154"/>
                <a:gd name="connsiteY169" fmla="*/ 315709 h 5453496"/>
                <a:gd name="connsiteX170" fmla="*/ 2009255 w 5081154"/>
                <a:gd name="connsiteY170" fmla="*/ 344284 h 5453496"/>
                <a:gd name="connsiteX171" fmla="*/ 2070215 w 5081154"/>
                <a:gd name="connsiteY171" fmla="*/ 344284 h 5453496"/>
                <a:gd name="connsiteX172" fmla="*/ 2098790 w 5081154"/>
                <a:gd name="connsiteY172" fmla="*/ 382384 h 5453496"/>
                <a:gd name="connsiteX173" fmla="*/ 2138795 w 5081154"/>
                <a:gd name="connsiteY173" fmla="*/ 361429 h 5453496"/>
                <a:gd name="connsiteX174" fmla="*/ 2176895 w 5081154"/>
                <a:gd name="connsiteY174" fmla="*/ 384289 h 5453496"/>
                <a:gd name="connsiteX175" fmla="*/ 2235950 w 5081154"/>
                <a:gd name="connsiteY175" fmla="*/ 386194 h 5453496"/>
                <a:gd name="connsiteX176" fmla="*/ 2272145 w 5081154"/>
                <a:gd name="connsiteY176" fmla="*/ 441439 h 5453496"/>
                <a:gd name="connsiteX177" fmla="*/ 2278380 w 5081154"/>
                <a:gd name="connsiteY177" fmla="*/ 529936 h 5453496"/>
                <a:gd name="connsiteX178" fmla="*/ 2321675 w 5081154"/>
                <a:gd name="connsiteY178" fmla="*/ 500494 h 5453496"/>
                <a:gd name="connsiteX179" fmla="*/ 2371205 w 5081154"/>
                <a:gd name="connsiteY179" fmla="*/ 523354 h 5453496"/>
                <a:gd name="connsiteX180" fmla="*/ 2401685 w 5081154"/>
                <a:gd name="connsiteY180" fmla="*/ 403339 h 5453496"/>
                <a:gd name="connsiteX181" fmla="*/ 2375015 w 5081154"/>
                <a:gd name="connsiteY181" fmla="*/ 235699 h 5453496"/>
                <a:gd name="connsiteX182" fmla="*/ 2392160 w 5081154"/>
                <a:gd name="connsiteY182" fmla="*/ 176644 h 5453496"/>
                <a:gd name="connsiteX183" fmla="*/ 2543001 w 5081154"/>
                <a:gd name="connsiteY183" fmla="*/ 128501 h 5453496"/>
                <a:gd name="connsiteX184" fmla="*/ 2580755 w 5081154"/>
                <a:gd name="connsiteY184" fmla="*/ 163309 h 5453496"/>
                <a:gd name="connsiteX185" fmla="*/ 2573135 w 5081154"/>
                <a:gd name="connsiteY185" fmla="*/ 266179 h 5453496"/>
                <a:gd name="connsiteX186" fmla="*/ 2628380 w 5081154"/>
                <a:gd name="connsiteY186" fmla="*/ 292849 h 5453496"/>
                <a:gd name="connsiteX187" fmla="*/ 2667519 w 5081154"/>
                <a:gd name="connsiteY187" fmla="*/ 355369 h 5453496"/>
                <a:gd name="connsiteX188" fmla="*/ 2662670 w 5081154"/>
                <a:gd name="connsiteY188" fmla="*/ 353809 h 5453496"/>
                <a:gd name="connsiteX189" fmla="*/ 2943398 w 5081154"/>
                <a:gd name="connsiteY189" fmla="*/ 307051 h 5453496"/>
                <a:gd name="connsiteX190" fmla="*/ 2978900 w 5081154"/>
                <a:gd name="connsiteY190" fmla="*/ 344284 h 5453496"/>
                <a:gd name="connsiteX191" fmla="*/ 3076055 w 5081154"/>
                <a:gd name="connsiteY191" fmla="*/ 290944 h 5453496"/>
                <a:gd name="connsiteX192" fmla="*/ 3125585 w 5081154"/>
                <a:gd name="connsiteY192" fmla="*/ 351904 h 5453496"/>
                <a:gd name="connsiteX193" fmla="*/ 3125585 w 5081154"/>
                <a:gd name="connsiteY193" fmla="*/ 416674 h 5453496"/>
                <a:gd name="connsiteX194" fmla="*/ 3265170 w 5081154"/>
                <a:gd name="connsiteY194" fmla="*/ 480233 h 5453496"/>
                <a:gd name="connsiteX195" fmla="*/ 3287510 w 5081154"/>
                <a:gd name="connsiteY195" fmla="*/ 538594 h 5453496"/>
                <a:gd name="connsiteX196" fmla="*/ 3247678 w 5081154"/>
                <a:gd name="connsiteY196" fmla="*/ 571500 h 5453496"/>
                <a:gd name="connsiteX197" fmla="*/ 3358861 w 5081154"/>
                <a:gd name="connsiteY197" fmla="*/ 710219 h 5453496"/>
                <a:gd name="connsiteX198" fmla="*/ 3359900 w 5081154"/>
                <a:gd name="connsiteY198" fmla="*/ 828154 h 5453496"/>
                <a:gd name="connsiteX199" fmla="*/ 3411335 w 5081154"/>
                <a:gd name="connsiteY199" fmla="*/ 860539 h 5453496"/>
                <a:gd name="connsiteX200" fmla="*/ 3436446 w 5081154"/>
                <a:gd name="connsiteY200" fmla="*/ 919422 h 5453496"/>
                <a:gd name="connsiteX201" fmla="*/ 3647209 w 5081154"/>
                <a:gd name="connsiteY201" fmla="*/ 1037359 h 5453496"/>
                <a:gd name="connsiteX202" fmla="*/ 3643745 w 5081154"/>
                <a:gd name="connsiteY202" fmla="*/ 1098664 h 5453496"/>
                <a:gd name="connsiteX203" fmla="*/ 3706783 w 5081154"/>
                <a:gd name="connsiteY203" fmla="*/ 1141095 h 5453496"/>
                <a:gd name="connsiteX0" fmla="*/ 3706783 w 5081154"/>
                <a:gd name="connsiteY0" fmla="*/ 1141095 h 5453496"/>
                <a:gd name="connsiteX1" fmla="*/ 3647209 w 5081154"/>
                <a:gd name="connsiteY1" fmla="*/ 1276350 h 5453496"/>
                <a:gd name="connsiteX2" fmla="*/ 3633874 w 5081154"/>
                <a:gd name="connsiteY2" fmla="*/ 1352723 h 5453496"/>
                <a:gd name="connsiteX3" fmla="*/ 3566852 w 5081154"/>
                <a:gd name="connsiteY3" fmla="*/ 1411605 h 5453496"/>
                <a:gd name="connsiteX4" fmla="*/ 3595254 w 5081154"/>
                <a:gd name="connsiteY4" fmla="*/ 1494559 h 5453496"/>
                <a:gd name="connsiteX5" fmla="*/ 3678381 w 5081154"/>
                <a:gd name="connsiteY5" fmla="*/ 1525732 h 5453496"/>
                <a:gd name="connsiteX6" fmla="*/ 3688772 w 5081154"/>
                <a:gd name="connsiteY6" fmla="*/ 1640032 h 5453496"/>
                <a:gd name="connsiteX7" fmla="*/ 3733107 w 5081154"/>
                <a:gd name="connsiteY7" fmla="*/ 1658043 h 5453496"/>
                <a:gd name="connsiteX8" fmla="*/ 3758911 w 5081154"/>
                <a:gd name="connsiteY8" fmla="*/ 1778751 h 5453496"/>
                <a:gd name="connsiteX9" fmla="*/ 3791642 w 5081154"/>
                <a:gd name="connsiteY9" fmla="*/ 1787236 h 5453496"/>
                <a:gd name="connsiteX10" fmla="*/ 3824720 w 5081154"/>
                <a:gd name="connsiteY10" fmla="*/ 1945178 h 5453496"/>
                <a:gd name="connsiteX11" fmla="*/ 3901959 w 5081154"/>
                <a:gd name="connsiteY11" fmla="*/ 1990379 h 5453496"/>
                <a:gd name="connsiteX12" fmla="*/ 3958936 w 5081154"/>
                <a:gd name="connsiteY12" fmla="*/ 2076450 h 5453496"/>
                <a:gd name="connsiteX13" fmla="*/ 4171257 w 5081154"/>
                <a:gd name="connsiteY13" fmla="*/ 2119053 h 5453496"/>
                <a:gd name="connsiteX14" fmla="*/ 4209530 w 5081154"/>
                <a:gd name="connsiteY14" fmla="*/ 2159749 h 5453496"/>
                <a:gd name="connsiteX15" fmla="*/ 4219055 w 5081154"/>
                <a:gd name="connsiteY15" fmla="*/ 2220709 h 5453496"/>
                <a:gd name="connsiteX16" fmla="*/ 4404013 w 5081154"/>
                <a:gd name="connsiteY16" fmla="*/ 2470266 h 5453496"/>
                <a:gd name="connsiteX17" fmla="*/ 4447309 w 5081154"/>
                <a:gd name="connsiteY17" fmla="*/ 2429741 h 5453496"/>
                <a:gd name="connsiteX18" fmla="*/ 4603172 w 5081154"/>
                <a:gd name="connsiteY18" fmla="*/ 2575214 h 5453496"/>
                <a:gd name="connsiteX19" fmla="*/ 4603172 w 5081154"/>
                <a:gd name="connsiteY19" fmla="*/ 2658341 h 5453496"/>
                <a:gd name="connsiteX20" fmla="*/ 4711584 w 5081154"/>
                <a:gd name="connsiteY20" fmla="*/ 2760345 h 5453496"/>
                <a:gd name="connsiteX21" fmla="*/ 4777220 w 5081154"/>
                <a:gd name="connsiteY21" fmla="*/ 2723629 h 5453496"/>
                <a:gd name="connsiteX22" fmla="*/ 4831772 w 5081154"/>
                <a:gd name="connsiteY22" fmla="*/ 2741468 h 5453496"/>
                <a:gd name="connsiteX23" fmla="*/ 4897755 w 5081154"/>
                <a:gd name="connsiteY23" fmla="*/ 2862522 h 5453496"/>
                <a:gd name="connsiteX24" fmla="*/ 4966854 w 5081154"/>
                <a:gd name="connsiteY24" fmla="*/ 2868237 h 5453496"/>
                <a:gd name="connsiteX25" fmla="*/ 5062277 w 5081154"/>
                <a:gd name="connsiteY25" fmla="*/ 3052156 h 5453496"/>
                <a:gd name="connsiteX26" fmla="*/ 5034395 w 5081154"/>
                <a:gd name="connsiteY26" fmla="*/ 3144634 h 5453496"/>
                <a:gd name="connsiteX27" fmla="*/ 5081154 w 5081154"/>
                <a:gd name="connsiteY27" fmla="*/ 3167496 h 5453496"/>
                <a:gd name="connsiteX28" fmla="*/ 5043920 w 5081154"/>
                <a:gd name="connsiteY28" fmla="*/ 3209404 h 5453496"/>
                <a:gd name="connsiteX29" fmla="*/ 5060372 w 5081154"/>
                <a:gd name="connsiteY29" fmla="*/ 3261014 h 5453496"/>
                <a:gd name="connsiteX30" fmla="*/ 5056562 w 5081154"/>
                <a:gd name="connsiteY30" fmla="*/ 3310024 h 5453496"/>
                <a:gd name="connsiteX31" fmla="*/ 4954731 w 5081154"/>
                <a:gd name="connsiteY31" fmla="*/ 3466061 h 5453496"/>
                <a:gd name="connsiteX32" fmla="*/ 4748645 w 5081154"/>
                <a:gd name="connsiteY32" fmla="*/ 3354532 h 5453496"/>
                <a:gd name="connsiteX33" fmla="*/ 4665518 w 5081154"/>
                <a:gd name="connsiteY33" fmla="*/ 3406486 h 5453496"/>
                <a:gd name="connsiteX34" fmla="*/ 4623954 w 5081154"/>
                <a:gd name="connsiteY34" fmla="*/ 3678209 h 5453496"/>
                <a:gd name="connsiteX35" fmla="*/ 4470861 w 5081154"/>
                <a:gd name="connsiteY35" fmla="*/ 3823855 h 5453496"/>
                <a:gd name="connsiteX36" fmla="*/ 4226155 w 5081154"/>
                <a:gd name="connsiteY36" fmla="*/ 3898669 h 5453496"/>
                <a:gd name="connsiteX37" fmla="*/ 4137313 w 5081154"/>
                <a:gd name="connsiteY37" fmla="*/ 3964825 h 5453496"/>
                <a:gd name="connsiteX38" fmla="*/ 4052281 w 5081154"/>
                <a:gd name="connsiteY38" fmla="*/ 3984567 h 5453496"/>
                <a:gd name="connsiteX39" fmla="*/ 3954260 w 5081154"/>
                <a:gd name="connsiteY39" fmla="*/ 4081894 h 5453496"/>
                <a:gd name="connsiteX40" fmla="*/ 3903864 w 5081154"/>
                <a:gd name="connsiteY40" fmla="*/ 4169179 h 5453496"/>
                <a:gd name="connsiteX41" fmla="*/ 4042063 w 5081154"/>
                <a:gd name="connsiteY41" fmla="*/ 4383232 h 5453496"/>
                <a:gd name="connsiteX42" fmla="*/ 4083800 w 5081154"/>
                <a:gd name="connsiteY42" fmla="*/ 4403839 h 5453496"/>
                <a:gd name="connsiteX43" fmla="*/ 4167793 w 5081154"/>
                <a:gd name="connsiteY43" fmla="*/ 4559877 h 5453496"/>
                <a:gd name="connsiteX44" fmla="*/ 4083627 w 5081154"/>
                <a:gd name="connsiteY44" fmla="*/ 4736523 h 5453496"/>
                <a:gd name="connsiteX45" fmla="*/ 4076007 w 5081154"/>
                <a:gd name="connsiteY45" fmla="*/ 4806315 h 5453496"/>
                <a:gd name="connsiteX46" fmla="*/ 4163810 w 5081154"/>
                <a:gd name="connsiteY46" fmla="*/ 4792459 h 5453496"/>
                <a:gd name="connsiteX47" fmla="*/ 4229965 w 5081154"/>
                <a:gd name="connsiteY47" fmla="*/ 4811164 h 5453496"/>
                <a:gd name="connsiteX48" fmla="*/ 4264082 w 5081154"/>
                <a:gd name="connsiteY48" fmla="*/ 4915246 h 5453496"/>
                <a:gd name="connsiteX49" fmla="*/ 4161732 w 5081154"/>
                <a:gd name="connsiteY49" fmla="*/ 5220220 h 5453496"/>
                <a:gd name="connsiteX50" fmla="*/ 3933305 w 5081154"/>
                <a:gd name="connsiteY50" fmla="*/ 5033010 h 5453496"/>
                <a:gd name="connsiteX51" fmla="*/ 3973830 w 5081154"/>
                <a:gd name="connsiteY51" fmla="*/ 4984000 h 5453496"/>
                <a:gd name="connsiteX52" fmla="*/ 3927763 w 5081154"/>
                <a:gd name="connsiteY52" fmla="*/ 4944341 h 5453496"/>
                <a:gd name="connsiteX53" fmla="*/ 3918238 w 5081154"/>
                <a:gd name="connsiteY53" fmla="*/ 4871605 h 5453496"/>
                <a:gd name="connsiteX54" fmla="*/ 3747135 w 5081154"/>
                <a:gd name="connsiteY54" fmla="*/ 4868661 h 5453496"/>
                <a:gd name="connsiteX55" fmla="*/ 3639415 w 5081154"/>
                <a:gd name="connsiteY55" fmla="*/ 4943475 h 5453496"/>
                <a:gd name="connsiteX56" fmla="*/ 3554556 w 5081154"/>
                <a:gd name="connsiteY56" fmla="*/ 4831946 h 5453496"/>
                <a:gd name="connsiteX57" fmla="*/ 3350548 w 5081154"/>
                <a:gd name="connsiteY57" fmla="*/ 4843203 h 5453496"/>
                <a:gd name="connsiteX58" fmla="*/ 3354358 w 5081154"/>
                <a:gd name="connsiteY58" fmla="*/ 4745182 h 5453496"/>
                <a:gd name="connsiteX59" fmla="*/ 3252181 w 5081154"/>
                <a:gd name="connsiteY59" fmla="*/ 4815840 h 5453496"/>
                <a:gd name="connsiteX60" fmla="*/ 3286298 w 5081154"/>
                <a:gd name="connsiteY60" fmla="*/ 4947285 h 5453496"/>
                <a:gd name="connsiteX61" fmla="*/ 3028430 w 5081154"/>
                <a:gd name="connsiteY61" fmla="*/ 4937239 h 5453496"/>
                <a:gd name="connsiteX62" fmla="*/ 2913091 w 5081154"/>
                <a:gd name="connsiteY62" fmla="*/ 4993005 h 5453496"/>
                <a:gd name="connsiteX63" fmla="*/ 2674273 w 5081154"/>
                <a:gd name="connsiteY63" fmla="*/ 4985212 h 5453496"/>
                <a:gd name="connsiteX64" fmla="*/ 2600325 w 5081154"/>
                <a:gd name="connsiteY64" fmla="*/ 5098126 h 5453496"/>
                <a:gd name="connsiteX65" fmla="*/ 2441863 w 5081154"/>
                <a:gd name="connsiteY65" fmla="*/ 5120986 h 5453496"/>
                <a:gd name="connsiteX66" fmla="*/ 2460740 w 5081154"/>
                <a:gd name="connsiteY66" fmla="*/ 5102974 h 5453496"/>
                <a:gd name="connsiteX67" fmla="*/ 2391987 w 5081154"/>
                <a:gd name="connsiteY67" fmla="*/ 5215544 h 5453496"/>
                <a:gd name="connsiteX68" fmla="*/ 2335010 w 5081154"/>
                <a:gd name="connsiteY68" fmla="*/ 5232514 h 5453496"/>
                <a:gd name="connsiteX69" fmla="*/ 2242358 w 5081154"/>
                <a:gd name="connsiteY69" fmla="*/ 5292090 h 5453496"/>
                <a:gd name="connsiteX70" fmla="*/ 2211185 w 5081154"/>
                <a:gd name="connsiteY70" fmla="*/ 5253469 h 5453496"/>
                <a:gd name="connsiteX71" fmla="*/ 2114030 w 5081154"/>
                <a:gd name="connsiteY71" fmla="*/ 5285854 h 5453496"/>
                <a:gd name="connsiteX72" fmla="*/ 1948641 w 5081154"/>
                <a:gd name="connsiteY72" fmla="*/ 5300749 h 5453496"/>
                <a:gd name="connsiteX73" fmla="*/ 1938770 w 5081154"/>
                <a:gd name="connsiteY73" fmla="*/ 5198224 h 5453496"/>
                <a:gd name="connsiteX74" fmla="*/ 1849235 w 5081154"/>
                <a:gd name="connsiteY74" fmla="*/ 5142979 h 5453496"/>
                <a:gd name="connsiteX75" fmla="*/ 1851313 w 5081154"/>
                <a:gd name="connsiteY75" fmla="*/ 5072842 h 5453496"/>
                <a:gd name="connsiteX76" fmla="*/ 1747404 w 5081154"/>
                <a:gd name="connsiteY76" fmla="*/ 5100378 h 5453496"/>
                <a:gd name="connsiteX77" fmla="*/ 1597255 w 5081154"/>
                <a:gd name="connsiteY77" fmla="*/ 4991966 h 5453496"/>
                <a:gd name="connsiteX78" fmla="*/ 1527463 w 5081154"/>
                <a:gd name="connsiteY78" fmla="*/ 5017077 h 5453496"/>
                <a:gd name="connsiteX79" fmla="*/ 1465118 w 5081154"/>
                <a:gd name="connsiteY79" fmla="*/ 5048250 h 5453496"/>
                <a:gd name="connsiteX80" fmla="*/ 1368829 w 5081154"/>
                <a:gd name="connsiteY80" fmla="*/ 5008418 h 5453496"/>
                <a:gd name="connsiteX81" fmla="*/ 1348220 w 5081154"/>
                <a:gd name="connsiteY81" fmla="*/ 5112499 h 5453496"/>
                <a:gd name="connsiteX82" fmla="*/ 1392381 w 5081154"/>
                <a:gd name="connsiteY82" fmla="*/ 5193723 h 5453496"/>
                <a:gd name="connsiteX83" fmla="*/ 1340427 w 5081154"/>
                <a:gd name="connsiteY83" fmla="*/ 5318414 h 5453496"/>
                <a:gd name="connsiteX84" fmla="*/ 1153390 w 5081154"/>
                <a:gd name="connsiteY84" fmla="*/ 5446741 h 5453496"/>
                <a:gd name="connsiteX85" fmla="*/ 1078056 w 5081154"/>
                <a:gd name="connsiteY85" fmla="*/ 5453496 h 5453496"/>
                <a:gd name="connsiteX86" fmla="*/ 1113905 w 5081154"/>
                <a:gd name="connsiteY86" fmla="*/ 5379199 h 5453496"/>
                <a:gd name="connsiteX87" fmla="*/ 1108710 w 5081154"/>
                <a:gd name="connsiteY87" fmla="*/ 5278755 h 5453496"/>
                <a:gd name="connsiteX88" fmla="*/ 997527 w 5081154"/>
                <a:gd name="connsiteY88" fmla="*/ 5339196 h 5453496"/>
                <a:gd name="connsiteX89" fmla="*/ 955963 w 5081154"/>
                <a:gd name="connsiteY89" fmla="*/ 5224896 h 5453496"/>
                <a:gd name="connsiteX90" fmla="*/ 976572 w 5081154"/>
                <a:gd name="connsiteY90" fmla="*/ 5155969 h 5453496"/>
                <a:gd name="connsiteX91" fmla="*/ 934315 w 5081154"/>
                <a:gd name="connsiteY91" fmla="*/ 5104881 h 5453496"/>
                <a:gd name="connsiteX92" fmla="*/ 889115 w 5081154"/>
                <a:gd name="connsiteY92" fmla="*/ 5102974 h 5453496"/>
                <a:gd name="connsiteX93" fmla="*/ 862445 w 5081154"/>
                <a:gd name="connsiteY93" fmla="*/ 5058641 h 5453496"/>
                <a:gd name="connsiteX94" fmla="*/ 831965 w 5081154"/>
                <a:gd name="connsiteY94" fmla="*/ 5005819 h 5453496"/>
                <a:gd name="connsiteX95" fmla="*/ 771698 w 5081154"/>
                <a:gd name="connsiteY95" fmla="*/ 4993351 h 5453496"/>
                <a:gd name="connsiteX96" fmla="*/ 704330 w 5081154"/>
                <a:gd name="connsiteY96" fmla="*/ 4998199 h 5453496"/>
                <a:gd name="connsiteX97" fmla="*/ 667789 w 5081154"/>
                <a:gd name="connsiteY97" fmla="*/ 4909531 h 5453496"/>
                <a:gd name="connsiteX98" fmla="*/ 602672 w 5081154"/>
                <a:gd name="connsiteY98" fmla="*/ 5027468 h 5453496"/>
                <a:gd name="connsiteX99" fmla="*/ 415636 w 5081154"/>
                <a:gd name="connsiteY99" fmla="*/ 5027468 h 5453496"/>
                <a:gd name="connsiteX100" fmla="*/ 353290 w 5081154"/>
                <a:gd name="connsiteY100" fmla="*/ 4965123 h 5453496"/>
                <a:gd name="connsiteX101" fmla="*/ 488372 w 5081154"/>
                <a:gd name="connsiteY101" fmla="*/ 4892386 h 5453496"/>
                <a:gd name="connsiteX102" fmla="*/ 633845 w 5081154"/>
                <a:gd name="connsiteY102" fmla="*/ 4902777 h 5453496"/>
                <a:gd name="connsiteX103" fmla="*/ 748145 w 5081154"/>
                <a:gd name="connsiteY103" fmla="*/ 4798868 h 5453496"/>
                <a:gd name="connsiteX104" fmla="*/ 852054 w 5081154"/>
                <a:gd name="connsiteY104" fmla="*/ 4830041 h 5453496"/>
                <a:gd name="connsiteX105" fmla="*/ 955963 w 5081154"/>
                <a:gd name="connsiteY105" fmla="*/ 4788477 h 5453496"/>
                <a:gd name="connsiteX106" fmla="*/ 976745 w 5081154"/>
                <a:gd name="connsiteY106" fmla="*/ 4861214 h 5453496"/>
                <a:gd name="connsiteX107" fmla="*/ 1039090 w 5081154"/>
                <a:gd name="connsiteY107" fmla="*/ 4694959 h 5453496"/>
                <a:gd name="connsiteX108" fmla="*/ 966354 w 5081154"/>
                <a:gd name="connsiteY108" fmla="*/ 4622223 h 5453496"/>
                <a:gd name="connsiteX109" fmla="*/ 1039090 w 5081154"/>
                <a:gd name="connsiteY109" fmla="*/ 4539096 h 5453496"/>
                <a:gd name="connsiteX110" fmla="*/ 976745 w 5081154"/>
                <a:gd name="connsiteY110" fmla="*/ 4435186 h 5453496"/>
                <a:gd name="connsiteX111" fmla="*/ 997527 w 5081154"/>
                <a:gd name="connsiteY111" fmla="*/ 4341668 h 5453496"/>
                <a:gd name="connsiteX112" fmla="*/ 1028700 w 5081154"/>
                <a:gd name="connsiteY112" fmla="*/ 4102677 h 5453496"/>
                <a:gd name="connsiteX113" fmla="*/ 935181 w 5081154"/>
                <a:gd name="connsiteY113" fmla="*/ 3676650 h 5453496"/>
                <a:gd name="connsiteX114" fmla="*/ 987136 w 5081154"/>
                <a:gd name="connsiteY114" fmla="*/ 3531177 h 5453496"/>
                <a:gd name="connsiteX115" fmla="*/ 1080654 w 5081154"/>
                <a:gd name="connsiteY115" fmla="*/ 3479223 h 5453496"/>
                <a:gd name="connsiteX116" fmla="*/ 1101436 w 5081154"/>
                <a:gd name="connsiteY116" fmla="*/ 3520786 h 5453496"/>
                <a:gd name="connsiteX117" fmla="*/ 1246909 w 5081154"/>
                <a:gd name="connsiteY117" fmla="*/ 3406486 h 5453496"/>
                <a:gd name="connsiteX118" fmla="*/ 1288472 w 5081154"/>
                <a:gd name="connsiteY118" fmla="*/ 3240232 h 5453496"/>
                <a:gd name="connsiteX119" fmla="*/ 1236518 w 5081154"/>
                <a:gd name="connsiteY119" fmla="*/ 3125932 h 5453496"/>
                <a:gd name="connsiteX120" fmla="*/ 1340427 w 5081154"/>
                <a:gd name="connsiteY120" fmla="*/ 3157105 h 5453496"/>
                <a:gd name="connsiteX121" fmla="*/ 1444336 w 5081154"/>
                <a:gd name="connsiteY121" fmla="*/ 3157105 h 5453496"/>
                <a:gd name="connsiteX122" fmla="*/ 1465118 w 5081154"/>
                <a:gd name="connsiteY122" fmla="*/ 3136323 h 5453496"/>
                <a:gd name="connsiteX123" fmla="*/ 1413163 w 5081154"/>
                <a:gd name="connsiteY123" fmla="*/ 2990850 h 5453496"/>
                <a:gd name="connsiteX124" fmla="*/ 1454727 w 5081154"/>
                <a:gd name="connsiteY124" fmla="*/ 2793423 h 5453496"/>
                <a:gd name="connsiteX125" fmla="*/ 1371600 w 5081154"/>
                <a:gd name="connsiteY125" fmla="*/ 2575214 h 5453496"/>
                <a:gd name="connsiteX126" fmla="*/ 1267690 w 5081154"/>
                <a:gd name="connsiteY126" fmla="*/ 2564823 h 5453496"/>
                <a:gd name="connsiteX127" fmla="*/ 1205345 w 5081154"/>
                <a:gd name="connsiteY127" fmla="*/ 2450523 h 5453496"/>
                <a:gd name="connsiteX128" fmla="*/ 1278081 w 5081154"/>
                <a:gd name="connsiteY128" fmla="*/ 2346614 h 5453496"/>
                <a:gd name="connsiteX129" fmla="*/ 1132609 w 5081154"/>
                <a:gd name="connsiteY129" fmla="*/ 2211532 h 5453496"/>
                <a:gd name="connsiteX130" fmla="*/ 1132609 w 5081154"/>
                <a:gd name="connsiteY130" fmla="*/ 2086841 h 5453496"/>
                <a:gd name="connsiteX131" fmla="*/ 1132609 w 5081154"/>
                <a:gd name="connsiteY131" fmla="*/ 2086841 h 5453496"/>
                <a:gd name="connsiteX132" fmla="*/ 1163781 w 5081154"/>
                <a:gd name="connsiteY132" fmla="*/ 1962150 h 5453496"/>
                <a:gd name="connsiteX133" fmla="*/ 1132609 w 5081154"/>
                <a:gd name="connsiteY133" fmla="*/ 1879023 h 5453496"/>
                <a:gd name="connsiteX134" fmla="*/ 1132609 w 5081154"/>
                <a:gd name="connsiteY134" fmla="*/ 1785505 h 5453496"/>
                <a:gd name="connsiteX135" fmla="*/ 1070263 w 5081154"/>
                <a:gd name="connsiteY135" fmla="*/ 1754332 h 5453496"/>
                <a:gd name="connsiteX136" fmla="*/ 955963 w 5081154"/>
                <a:gd name="connsiteY136" fmla="*/ 1816677 h 5453496"/>
                <a:gd name="connsiteX137" fmla="*/ 914400 w 5081154"/>
                <a:gd name="connsiteY137" fmla="*/ 1650423 h 5453496"/>
                <a:gd name="connsiteX138" fmla="*/ 841663 w 5081154"/>
                <a:gd name="connsiteY138" fmla="*/ 1421823 h 5453496"/>
                <a:gd name="connsiteX139" fmla="*/ 654627 w 5081154"/>
                <a:gd name="connsiteY139" fmla="*/ 1328305 h 5453496"/>
                <a:gd name="connsiteX140" fmla="*/ 342900 w 5081154"/>
                <a:gd name="connsiteY140" fmla="*/ 1307523 h 5453496"/>
                <a:gd name="connsiteX141" fmla="*/ 394854 w 5081154"/>
                <a:gd name="connsiteY141" fmla="*/ 1473777 h 5453496"/>
                <a:gd name="connsiteX142" fmla="*/ 270163 w 5081154"/>
                <a:gd name="connsiteY142" fmla="*/ 1546514 h 5453496"/>
                <a:gd name="connsiteX143" fmla="*/ 51954 w 5081154"/>
                <a:gd name="connsiteY143" fmla="*/ 1619250 h 5453496"/>
                <a:gd name="connsiteX144" fmla="*/ 114300 w 5081154"/>
                <a:gd name="connsiteY144" fmla="*/ 1359477 h 5453496"/>
                <a:gd name="connsiteX145" fmla="*/ 10390 w 5081154"/>
                <a:gd name="connsiteY145" fmla="*/ 1099705 h 5453496"/>
                <a:gd name="connsiteX146" fmla="*/ 0 w 5081154"/>
                <a:gd name="connsiteY146" fmla="*/ 798368 h 5453496"/>
                <a:gd name="connsiteX147" fmla="*/ 270163 w 5081154"/>
                <a:gd name="connsiteY147" fmla="*/ 673677 h 5453496"/>
                <a:gd name="connsiteX148" fmla="*/ 571500 w 5081154"/>
                <a:gd name="connsiteY148" fmla="*/ 746414 h 5453496"/>
                <a:gd name="connsiteX149" fmla="*/ 571500 w 5081154"/>
                <a:gd name="connsiteY149" fmla="*/ 538596 h 5453496"/>
                <a:gd name="connsiteX150" fmla="*/ 852054 w 5081154"/>
                <a:gd name="connsiteY150" fmla="*/ 226868 h 5453496"/>
                <a:gd name="connsiteX151" fmla="*/ 1111827 w 5081154"/>
                <a:gd name="connsiteY151" fmla="*/ 112568 h 5453496"/>
                <a:gd name="connsiteX152" fmla="*/ 1211060 w 5081154"/>
                <a:gd name="connsiteY152" fmla="*/ 0 h 5453496"/>
                <a:gd name="connsiteX153" fmla="*/ 1289165 w 5081154"/>
                <a:gd name="connsiteY153" fmla="*/ 31864 h 5453496"/>
                <a:gd name="connsiteX154" fmla="*/ 1325360 w 5081154"/>
                <a:gd name="connsiteY154" fmla="*/ 79489 h 5453496"/>
                <a:gd name="connsiteX155" fmla="*/ 1432040 w 5081154"/>
                <a:gd name="connsiteY155" fmla="*/ 129019 h 5453496"/>
                <a:gd name="connsiteX156" fmla="*/ 1492480 w 5081154"/>
                <a:gd name="connsiteY156" fmla="*/ 233796 h 5453496"/>
                <a:gd name="connsiteX157" fmla="*/ 1489190 w 5081154"/>
                <a:gd name="connsiteY157" fmla="*/ 285229 h 5453496"/>
                <a:gd name="connsiteX158" fmla="*/ 1694930 w 5081154"/>
                <a:gd name="connsiteY158" fmla="*/ 393814 h 5453496"/>
                <a:gd name="connsiteX159" fmla="*/ 1694930 w 5081154"/>
                <a:gd name="connsiteY159" fmla="*/ 523354 h 5453496"/>
                <a:gd name="connsiteX160" fmla="*/ 1710516 w 5081154"/>
                <a:gd name="connsiteY160" fmla="*/ 585874 h 5453496"/>
                <a:gd name="connsiteX161" fmla="*/ 1769225 w 5081154"/>
                <a:gd name="connsiteY161" fmla="*/ 576694 h 5453496"/>
                <a:gd name="connsiteX162" fmla="*/ 1803515 w 5081154"/>
                <a:gd name="connsiteY162" fmla="*/ 618604 h 5453496"/>
                <a:gd name="connsiteX163" fmla="*/ 1830185 w 5081154"/>
                <a:gd name="connsiteY163" fmla="*/ 559549 h 5453496"/>
                <a:gd name="connsiteX164" fmla="*/ 1921625 w 5081154"/>
                <a:gd name="connsiteY164" fmla="*/ 570979 h 5453496"/>
                <a:gd name="connsiteX165" fmla="*/ 1948295 w 5081154"/>
                <a:gd name="connsiteY165" fmla="*/ 511924 h 5453496"/>
                <a:gd name="connsiteX166" fmla="*/ 1870190 w 5081154"/>
                <a:gd name="connsiteY166" fmla="*/ 470014 h 5453496"/>
                <a:gd name="connsiteX167" fmla="*/ 1820660 w 5081154"/>
                <a:gd name="connsiteY167" fmla="*/ 388099 h 5453496"/>
                <a:gd name="connsiteX168" fmla="*/ 1836593 w 5081154"/>
                <a:gd name="connsiteY168" fmla="*/ 347749 h 5453496"/>
                <a:gd name="connsiteX169" fmla="*/ 1976870 w 5081154"/>
                <a:gd name="connsiteY169" fmla="*/ 315709 h 5453496"/>
                <a:gd name="connsiteX170" fmla="*/ 2009255 w 5081154"/>
                <a:gd name="connsiteY170" fmla="*/ 344284 h 5453496"/>
                <a:gd name="connsiteX171" fmla="*/ 2070215 w 5081154"/>
                <a:gd name="connsiteY171" fmla="*/ 344284 h 5453496"/>
                <a:gd name="connsiteX172" fmla="*/ 2098790 w 5081154"/>
                <a:gd name="connsiteY172" fmla="*/ 382384 h 5453496"/>
                <a:gd name="connsiteX173" fmla="*/ 2138795 w 5081154"/>
                <a:gd name="connsiteY173" fmla="*/ 361429 h 5453496"/>
                <a:gd name="connsiteX174" fmla="*/ 2176895 w 5081154"/>
                <a:gd name="connsiteY174" fmla="*/ 384289 h 5453496"/>
                <a:gd name="connsiteX175" fmla="*/ 2235950 w 5081154"/>
                <a:gd name="connsiteY175" fmla="*/ 386194 h 5453496"/>
                <a:gd name="connsiteX176" fmla="*/ 2272145 w 5081154"/>
                <a:gd name="connsiteY176" fmla="*/ 441439 h 5453496"/>
                <a:gd name="connsiteX177" fmla="*/ 2278380 w 5081154"/>
                <a:gd name="connsiteY177" fmla="*/ 529936 h 5453496"/>
                <a:gd name="connsiteX178" fmla="*/ 2321675 w 5081154"/>
                <a:gd name="connsiteY178" fmla="*/ 500494 h 5453496"/>
                <a:gd name="connsiteX179" fmla="*/ 2371205 w 5081154"/>
                <a:gd name="connsiteY179" fmla="*/ 523354 h 5453496"/>
                <a:gd name="connsiteX180" fmla="*/ 2401685 w 5081154"/>
                <a:gd name="connsiteY180" fmla="*/ 403339 h 5453496"/>
                <a:gd name="connsiteX181" fmla="*/ 2375015 w 5081154"/>
                <a:gd name="connsiteY181" fmla="*/ 235699 h 5453496"/>
                <a:gd name="connsiteX182" fmla="*/ 2392160 w 5081154"/>
                <a:gd name="connsiteY182" fmla="*/ 176644 h 5453496"/>
                <a:gd name="connsiteX183" fmla="*/ 2543001 w 5081154"/>
                <a:gd name="connsiteY183" fmla="*/ 128501 h 5453496"/>
                <a:gd name="connsiteX184" fmla="*/ 2580755 w 5081154"/>
                <a:gd name="connsiteY184" fmla="*/ 163309 h 5453496"/>
                <a:gd name="connsiteX185" fmla="*/ 2573135 w 5081154"/>
                <a:gd name="connsiteY185" fmla="*/ 266179 h 5453496"/>
                <a:gd name="connsiteX186" fmla="*/ 2628380 w 5081154"/>
                <a:gd name="connsiteY186" fmla="*/ 292849 h 5453496"/>
                <a:gd name="connsiteX187" fmla="*/ 2667519 w 5081154"/>
                <a:gd name="connsiteY187" fmla="*/ 355369 h 5453496"/>
                <a:gd name="connsiteX188" fmla="*/ 2662670 w 5081154"/>
                <a:gd name="connsiteY188" fmla="*/ 353809 h 5453496"/>
                <a:gd name="connsiteX189" fmla="*/ 2943398 w 5081154"/>
                <a:gd name="connsiteY189" fmla="*/ 307051 h 5453496"/>
                <a:gd name="connsiteX190" fmla="*/ 2978900 w 5081154"/>
                <a:gd name="connsiteY190" fmla="*/ 344284 h 5453496"/>
                <a:gd name="connsiteX191" fmla="*/ 3076055 w 5081154"/>
                <a:gd name="connsiteY191" fmla="*/ 290944 h 5453496"/>
                <a:gd name="connsiteX192" fmla="*/ 3125585 w 5081154"/>
                <a:gd name="connsiteY192" fmla="*/ 351904 h 5453496"/>
                <a:gd name="connsiteX193" fmla="*/ 3125585 w 5081154"/>
                <a:gd name="connsiteY193" fmla="*/ 416674 h 5453496"/>
                <a:gd name="connsiteX194" fmla="*/ 3265170 w 5081154"/>
                <a:gd name="connsiteY194" fmla="*/ 480233 h 5453496"/>
                <a:gd name="connsiteX195" fmla="*/ 3287510 w 5081154"/>
                <a:gd name="connsiteY195" fmla="*/ 538594 h 5453496"/>
                <a:gd name="connsiteX196" fmla="*/ 3247678 w 5081154"/>
                <a:gd name="connsiteY196" fmla="*/ 571500 h 5453496"/>
                <a:gd name="connsiteX197" fmla="*/ 3358861 w 5081154"/>
                <a:gd name="connsiteY197" fmla="*/ 710219 h 5453496"/>
                <a:gd name="connsiteX198" fmla="*/ 3359900 w 5081154"/>
                <a:gd name="connsiteY198" fmla="*/ 828154 h 5453496"/>
                <a:gd name="connsiteX199" fmla="*/ 3411335 w 5081154"/>
                <a:gd name="connsiteY199" fmla="*/ 860539 h 5453496"/>
                <a:gd name="connsiteX200" fmla="*/ 3436446 w 5081154"/>
                <a:gd name="connsiteY200" fmla="*/ 919422 h 5453496"/>
                <a:gd name="connsiteX201" fmla="*/ 3647209 w 5081154"/>
                <a:gd name="connsiteY201" fmla="*/ 1037359 h 5453496"/>
                <a:gd name="connsiteX202" fmla="*/ 3643745 w 5081154"/>
                <a:gd name="connsiteY202" fmla="*/ 1098664 h 5453496"/>
                <a:gd name="connsiteX203" fmla="*/ 3706783 w 5081154"/>
                <a:gd name="connsiteY203" fmla="*/ 1141095 h 5453496"/>
                <a:gd name="connsiteX0" fmla="*/ 3706783 w 5081154"/>
                <a:gd name="connsiteY0" fmla="*/ 1141095 h 5453496"/>
                <a:gd name="connsiteX1" fmla="*/ 3647209 w 5081154"/>
                <a:gd name="connsiteY1" fmla="*/ 1276350 h 5453496"/>
                <a:gd name="connsiteX2" fmla="*/ 3633874 w 5081154"/>
                <a:gd name="connsiteY2" fmla="*/ 1352723 h 5453496"/>
                <a:gd name="connsiteX3" fmla="*/ 3566852 w 5081154"/>
                <a:gd name="connsiteY3" fmla="*/ 1411605 h 5453496"/>
                <a:gd name="connsiteX4" fmla="*/ 3595254 w 5081154"/>
                <a:gd name="connsiteY4" fmla="*/ 1494559 h 5453496"/>
                <a:gd name="connsiteX5" fmla="*/ 3678381 w 5081154"/>
                <a:gd name="connsiteY5" fmla="*/ 1525732 h 5453496"/>
                <a:gd name="connsiteX6" fmla="*/ 3688772 w 5081154"/>
                <a:gd name="connsiteY6" fmla="*/ 1640032 h 5453496"/>
                <a:gd name="connsiteX7" fmla="*/ 3733107 w 5081154"/>
                <a:gd name="connsiteY7" fmla="*/ 1658043 h 5453496"/>
                <a:gd name="connsiteX8" fmla="*/ 3758911 w 5081154"/>
                <a:gd name="connsiteY8" fmla="*/ 1778751 h 5453496"/>
                <a:gd name="connsiteX9" fmla="*/ 3791642 w 5081154"/>
                <a:gd name="connsiteY9" fmla="*/ 1787236 h 5453496"/>
                <a:gd name="connsiteX10" fmla="*/ 3824720 w 5081154"/>
                <a:gd name="connsiteY10" fmla="*/ 1945178 h 5453496"/>
                <a:gd name="connsiteX11" fmla="*/ 3901959 w 5081154"/>
                <a:gd name="connsiteY11" fmla="*/ 1990379 h 5453496"/>
                <a:gd name="connsiteX12" fmla="*/ 3958936 w 5081154"/>
                <a:gd name="connsiteY12" fmla="*/ 2076450 h 5453496"/>
                <a:gd name="connsiteX13" fmla="*/ 4171257 w 5081154"/>
                <a:gd name="connsiteY13" fmla="*/ 2119053 h 5453496"/>
                <a:gd name="connsiteX14" fmla="*/ 4209530 w 5081154"/>
                <a:gd name="connsiteY14" fmla="*/ 2159749 h 5453496"/>
                <a:gd name="connsiteX15" fmla="*/ 4219055 w 5081154"/>
                <a:gd name="connsiteY15" fmla="*/ 2220709 h 5453496"/>
                <a:gd name="connsiteX16" fmla="*/ 4404013 w 5081154"/>
                <a:gd name="connsiteY16" fmla="*/ 2470266 h 5453496"/>
                <a:gd name="connsiteX17" fmla="*/ 4447309 w 5081154"/>
                <a:gd name="connsiteY17" fmla="*/ 2429741 h 5453496"/>
                <a:gd name="connsiteX18" fmla="*/ 4603172 w 5081154"/>
                <a:gd name="connsiteY18" fmla="*/ 2575214 h 5453496"/>
                <a:gd name="connsiteX19" fmla="*/ 4603172 w 5081154"/>
                <a:gd name="connsiteY19" fmla="*/ 2658341 h 5453496"/>
                <a:gd name="connsiteX20" fmla="*/ 4711584 w 5081154"/>
                <a:gd name="connsiteY20" fmla="*/ 2760345 h 5453496"/>
                <a:gd name="connsiteX21" fmla="*/ 4777220 w 5081154"/>
                <a:gd name="connsiteY21" fmla="*/ 2723629 h 5453496"/>
                <a:gd name="connsiteX22" fmla="*/ 4831772 w 5081154"/>
                <a:gd name="connsiteY22" fmla="*/ 2741468 h 5453496"/>
                <a:gd name="connsiteX23" fmla="*/ 4897755 w 5081154"/>
                <a:gd name="connsiteY23" fmla="*/ 2862522 h 5453496"/>
                <a:gd name="connsiteX24" fmla="*/ 4966854 w 5081154"/>
                <a:gd name="connsiteY24" fmla="*/ 2868237 h 5453496"/>
                <a:gd name="connsiteX25" fmla="*/ 5062277 w 5081154"/>
                <a:gd name="connsiteY25" fmla="*/ 3052156 h 5453496"/>
                <a:gd name="connsiteX26" fmla="*/ 5034395 w 5081154"/>
                <a:gd name="connsiteY26" fmla="*/ 3144634 h 5453496"/>
                <a:gd name="connsiteX27" fmla="*/ 5081154 w 5081154"/>
                <a:gd name="connsiteY27" fmla="*/ 3167496 h 5453496"/>
                <a:gd name="connsiteX28" fmla="*/ 5043920 w 5081154"/>
                <a:gd name="connsiteY28" fmla="*/ 3209404 h 5453496"/>
                <a:gd name="connsiteX29" fmla="*/ 5060372 w 5081154"/>
                <a:gd name="connsiteY29" fmla="*/ 3261014 h 5453496"/>
                <a:gd name="connsiteX30" fmla="*/ 5056562 w 5081154"/>
                <a:gd name="connsiteY30" fmla="*/ 3310024 h 5453496"/>
                <a:gd name="connsiteX31" fmla="*/ 4954731 w 5081154"/>
                <a:gd name="connsiteY31" fmla="*/ 3466061 h 5453496"/>
                <a:gd name="connsiteX32" fmla="*/ 4748645 w 5081154"/>
                <a:gd name="connsiteY32" fmla="*/ 3354532 h 5453496"/>
                <a:gd name="connsiteX33" fmla="*/ 4665518 w 5081154"/>
                <a:gd name="connsiteY33" fmla="*/ 3406486 h 5453496"/>
                <a:gd name="connsiteX34" fmla="*/ 4623954 w 5081154"/>
                <a:gd name="connsiteY34" fmla="*/ 3678209 h 5453496"/>
                <a:gd name="connsiteX35" fmla="*/ 4470861 w 5081154"/>
                <a:gd name="connsiteY35" fmla="*/ 3823855 h 5453496"/>
                <a:gd name="connsiteX36" fmla="*/ 4226155 w 5081154"/>
                <a:gd name="connsiteY36" fmla="*/ 3898669 h 5453496"/>
                <a:gd name="connsiteX37" fmla="*/ 4137313 w 5081154"/>
                <a:gd name="connsiteY37" fmla="*/ 3964825 h 5453496"/>
                <a:gd name="connsiteX38" fmla="*/ 4052281 w 5081154"/>
                <a:gd name="connsiteY38" fmla="*/ 3984567 h 5453496"/>
                <a:gd name="connsiteX39" fmla="*/ 3954260 w 5081154"/>
                <a:gd name="connsiteY39" fmla="*/ 4081894 h 5453496"/>
                <a:gd name="connsiteX40" fmla="*/ 3903864 w 5081154"/>
                <a:gd name="connsiteY40" fmla="*/ 4169179 h 5453496"/>
                <a:gd name="connsiteX41" fmla="*/ 4042063 w 5081154"/>
                <a:gd name="connsiteY41" fmla="*/ 4383232 h 5453496"/>
                <a:gd name="connsiteX42" fmla="*/ 4083800 w 5081154"/>
                <a:gd name="connsiteY42" fmla="*/ 4403839 h 5453496"/>
                <a:gd name="connsiteX43" fmla="*/ 4167793 w 5081154"/>
                <a:gd name="connsiteY43" fmla="*/ 4559877 h 5453496"/>
                <a:gd name="connsiteX44" fmla="*/ 4083627 w 5081154"/>
                <a:gd name="connsiteY44" fmla="*/ 4736523 h 5453496"/>
                <a:gd name="connsiteX45" fmla="*/ 4076007 w 5081154"/>
                <a:gd name="connsiteY45" fmla="*/ 4806315 h 5453496"/>
                <a:gd name="connsiteX46" fmla="*/ 4163810 w 5081154"/>
                <a:gd name="connsiteY46" fmla="*/ 4792459 h 5453496"/>
                <a:gd name="connsiteX47" fmla="*/ 4229965 w 5081154"/>
                <a:gd name="connsiteY47" fmla="*/ 4811164 h 5453496"/>
                <a:gd name="connsiteX48" fmla="*/ 4264082 w 5081154"/>
                <a:gd name="connsiteY48" fmla="*/ 4915246 h 5453496"/>
                <a:gd name="connsiteX49" fmla="*/ 4161732 w 5081154"/>
                <a:gd name="connsiteY49" fmla="*/ 5220220 h 5453496"/>
                <a:gd name="connsiteX50" fmla="*/ 3933305 w 5081154"/>
                <a:gd name="connsiteY50" fmla="*/ 5033010 h 5453496"/>
                <a:gd name="connsiteX51" fmla="*/ 3973830 w 5081154"/>
                <a:gd name="connsiteY51" fmla="*/ 4984000 h 5453496"/>
                <a:gd name="connsiteX52" fmla="*/ 3927763 w 5081154"/>
                <a:gd name="connsiteY52" fmla="*/ 4944341 h 5453496"/>
                <a:gd name="connsiteX53" fmla="*/ 3918238 w 5081154"/>
                <a:gd name="connsiteY53" fmla="*/ 4871605 h 5453496"/>
                <a:gd name="connsiteX54" fmla="*/ 3747135 w 5081154"/>
                <a:gd name="connsiteY54" fmla="*/ 4868661 h 5453496"/>
                <a:gd name="connsiteX55" fmla="*/ 3639415 w 5081154"/>
                <a:gd name="connsiteY55" fmla="*/ 4943475 h 5453496"/>
                <a:gd name="connsiteX56" fmla="*/ 3554556 w 5081154"/>
                <a:gd name="connsiteY56" fmla="*/ 4831946 h 5453496"/>
                <a:gd name="connsiteX57" fmla="*/ 3350548 w 5081154"/>
                <a:gd name="connsiteY57" fmla="*/ 4843203 h 5453496"/>
                <a:gd name="connsiteX58" fmla="*/ 3354358 w 5081154"/>
                <a:gd name="connsiteY58" fmla="*/ 4745182 h 5453496"/>
                <a:gd name="connsiteX59" fmla="*/ 3252181 w 5081154"/>
                <a:gd name="connsiteY59" fmla="*/ 4815840 h 5453496"/>
                <a:gd name="connsiteX60" fmla="*/ 3286298 w 5081154"/>
                <a:gd name="connsiteY60" fmla="*/ 4947285 h 5453496"/>
                <a:gd name="connsiteX61" fmla="*/ 3028430 w 5081154"/>
                <a:gd name="connsiteY61" fmla="*/ 4937239 h 5453496"/>
                <a:gd name="connsiteX62" fmla="*/ 2913091 w 5081154"/>
                <a:gd name="connsiteY62" fmla="*/ 4993005 h 5453496"/>
                <a:gd name="connsiteX63" fmla="*/ 2674273 w 5081154"/>
                <a:gd name="connsiteY63" fmla="*/ 4985212 h 5453496"/>
                <a:gd name="connsiteX64" fmla="*/ 2600325 w 5081154"/>
                <a:gd name="connsiteY64" fmla="*/ 5098126 h 5453496"/>
                <a:gd name="connsiteX65" fmla="*/ 2441863 w 5081154"/>
                <a:gd name="connsiteY65" fmla="*/ 5120986 h 5453496"/>
                <a:gd name="connsiteX66" fmla="*/ 2460740 w 5081154"/>
                <a:gd name="connsiteY66" fmla="*/ 5102974 h 5453496"/>
                <a:gd name="connsiteX67" fmla="*/ 2391987 w 5081154"/>
                <a:gd name="connsiteY67" fmla="*/ 5215544 h 5453496"/>
                <a:gd name="connsiteX68" fmla="*/ 2335010 w 5081154"/>
                <a:gd name="connsiteY68" fmla="*/ 5232514 h 5453496"/>
                <a:gd name="connsiteX69" fmla="*/ 2242358 w 5081154"/>
                <a:gd name="connsiteY69" fmla="*/ 5292090 h 5453496"/>
                <a:gd name="connsiteX70" fmla="*/ 2211185 w 5081154"/>
                <a:gd name="connsiteY70" fmla="*/ 5253469 h 5453496"/>
                <a:gd name="connsiteX71" fmla="*/ 2114030 w 5081154"/>
                <a:gd name="connsiteY71" fmla="*/ 5285854 h 5453496"/>
                <a:gd name="connsiteX72" fmla="*/ 1948641 w 5081154"/>
                <a:gd name="connsiteY72" fmla="*/ 5300749 h 5453496"/>
                <a:gd name="connsiteX73" fmla="*/ 1938770 w 5081154"/>
                <a:gd name="connsiteY73" fmla="*/ 5198224 h 5453496"/>
                <a:gd name="connsiteX74" fmla="*/ 1849235 w 5081154"/>
                <a:gd name="connsiteY74" fmla="*/ 5142979 h 5453496"/>
                <a:gd name="connsiteX75" fmla="*/ 1851313 w 5081154"/>
                <a:gd name="connsiteY75" fmla="*/ 5072842 h 5453496"/>
                <a:gd name="connsiteX76" fmla="*/ 1747404 w 5081154"/>
                <a:gd name="connsiteY76" fmla="*/ 5100378 h 5453496"/>
                <a:gd name="connsiteX77" fmla="*/ 1597255 w 5081154"/>
                <a:gd name="connsiteY77" fmla="*/ 4991966 h 5453496"/>
                <a:gd name="connsiteX78" fmla="*/ 1527463 w 5081154"/>
                <a:gd name="connsiteY78" fmla="*/ 5017077 h 5453496"/>
                <a:gd name="connsiteX79" fmla="*/ 1465118 w 5081154"/>
                <a:gd name="connsiteY79" fmla="*/ 5048250 h 5453496"/>
                <a:gd name="connsiteX80" fmla="*/ 1368829 w 5081154"/>
                <a:gd name="connsiteY80" fmla="*/ 5008418 h 5453496"/>
                <a:gd name="connsiteX81" fmla="*/ 1348220 w 5081154"/>
                <a:gd name="connsiteY81" fmla="*/ 5112499 h 5453496"/>
                <a:gd name="connsiteX82" fmla="*/ 1392381 w 5081154"/>
                <a:gd name="connsiteY82" fmla="*/ 5193723 h 5453496"/>
                <a:gd name="connsiteX83" fmla="*/ 1340427 w 5081154"/>
                <a:gd name="connsiteY83" fmla="*/ 5318414 h 5453496"/>
                <a:gd name="connsiteX84" fmla="*/ 1153390 w 5081154"/>
                <a:gd name="connsiteY84" fmla="*/ 5446741 h 5453496"/>
                <a:gd name="connsiteX85" fmla="*/ 1078056 w 5081154"/>
                <a:gd name="connsiteY85" fmla="*/ 5453496 h 5453496"/>
                <a:gd name="connsiteX86" fmla="*/ 1113905 w 5081154"/>
                <a:gd name="connsiteY86" fmla="*/ 5379199 h 5453496"/>
                <a:gd name="connsiteX87" fmla="*/ 1108710 w 5081154"/>
                <a:gd name="connsiteY87" fmla="*/ 5278755 h 5453496"/>
                <a:gd name="connsiteX88" fmla="*/ 997527 w 5081154"/>
                <a:gd name="connsiteY88" fmla="*/ 5339196 h 5453496"/>
                <a:gd name="connsiteX89" fmla="*/ 955963 w 5081154"/>
                <a:gd name="connsiteY89" fmla="*/ 5224896 h 5453496"/>
                <a:gd name="connsiteX90" fmla="*/ 976572 w 5081154"/>
                <a:gd name="connsiteY90" fmla="*/ 5155969 h 5453496"/>
                <a:gd name="connsiteX91" fmla="*/ 934315 w 5081154"/>
                <a:gd name="connsiteY91" fmla="*/ 5104881 h 5453496"/>
                <a:gd name="connsiteX92" fmla="*/ 889115 w 5081154"/>
                <a:gd name="connsiteY92" fmla="*/ 5102974 h 5453496"/>
                <a:gd name="connsiteX93" fmla="*/ 862445 w 5081154"/>
                <a:gd name="connsiteY93" fmla="*/ 5058641 h 5453496"/>
                <a:gd name="connsiteX94" fmla="*/ 831965 w 5081154"/>
                <a:gd name="connsiteY94" fmla="*/ 5005819 h 5453496"/>
                <a:gd name="connsiteX95" fmla="*/ 771698 w 5081154"/>
                <a:gd name="connsiteY95" fmla="*/ 4993351 h 5453496"/>
                <a:gd name="connsiteX96" fmla="*/ 704330 w 5081154"/>
                <a:gd name="connsiteY96" fmla="*/ 4998199 h 5453496"/>
                <a:gd name="connsiteX97" fmla="*/ 667789 w 5081154"/>
                <a:gd name="connsiteY97" fmla="*/ 4909531 h 5453496"/>
                <a:gd name="connsiteX98" fmla="*/ 581717 w 5081154"/>
                <a:gd name="connsiteY98" fmla="*/ 5002703 h 5453496"/>
                <a:gd name="connsiteX99" fmla="*/ 415636 w 5081154"/>
                <a:gd name="connsiteY99" fmla="*/ 5027468 h 5453496"/>
                <a:gd name="connsiteX100" fmla="*/ 353290 w 5081154"/>
                <a:gd name="connsiteY100" fmla="*/ 4965123 h 5453496"/>
                <a:gd name="connsiteX101" fmla="*/ 488372 w 5081154"/>
                <a:gd name="connsiteY101" fmla="*/ 4892386 h 5453496"/>
                <a:gd name="connsiteX102" fmla="*/ 633845 w 5081154"/>
                <a:gd name="connsiteY102" fmla="*/ 4902777 h 5453496"/>
                <a:gd name="connsiteX103" fmla="*/ 748145 w 5081154"/>
                <a:gd name="connsiteY103" fmla="*/ 4798868 h 5453496"/>
                <a:gd name="connsiteX104" fmla="*/ 852054 w 5081154"/>
                <a:gd name="connsiteY104" fmla="*/ 4830041 h 5453496"/>
                <a:gd name="connsiteX105" fmla="*/ 955963 w 5081154"/>
                <a:gd name="connsiteY105" fmla="*/ 4788477 h 5453496"/>
                <a:gd name="connsiteX106" fmla="*/ 976745 w 5081154"/>
                <a:gd name="connsiteY106" fmla="*/ 4861214 h 5453496"/>
                <a:gd name="connsiteX107" fmla="*/ 1039090 w 5081154"/>
                <a:gd name="connsiteY107" fmla="*/ 4694959 h 5453496"/>
                <a:gd name="connsiteX108" fmla="*/ 966354 w 5081154"/>
                <a:gd name="connsiteY108" fmla="*/ 4622223 h 5453496"/>
                <a:gd name="connsiteX109" fmla="*/ 1039090 w 5081154"/>
                <a:gd name="connsiteY109" fmla="*/ 4539096 h 5453496"/>
                <a:gd name="connsiteX110" fmla="*/ 976745 w 5081154"/>
                <a:gd name="connsiteY110" fmla="*/ 4435186 h 5453496"/>
                <a:gd name="connsiteX111" fmla="*/ 997527 w 5081154"/>
                <a:gd name="connsiteY111" fmla="*/ 4341668 h 5453496"/>
                <a:gd name="connsiteX112" fmla="*/ 1028700 w 5081154"/>
                <a:gd name="connsiteY112" fmla="*/ 4102677 h 5453496"/>
                <a:gd name="connsiteX113" fmla="*/ 935181 w 5081154"/>
                <a:gd name="connsiteY113" fmla="*/ 3676650 h 5453496"/>
                <a:gd name="connsiteX114" fmla="*/ 987136 w 5081154"/>
                <a:gd name="connsiteY114" fmla="*/ 3531177 h 5453496"/>
                <a:gd name="connsiteX115" fmla="*/ 1080654 w 5081154"/>
                <a:gd name="connsiteY115" fmla="*/ 3479223 h 5453496"/>
                <a:gd name="connsiteX116" fmla="*/ 1101436 w 5081154"/>
                <a:gd name="connsiteY116" fmla="*/ 3520786 h 5453496"/>
                <a:gd name="connsiteX117" fmla="*/ 1246909 w 5081154"/>
                <a:gd name="connsiteY117" fmla="*/ 3406486 h 5453496"/>
                <a:gd name="connsiteX118" fmla="*/ 1288472 w 5081154"/>
                <a:gd name="connsiteY118" fmla="*/ 3240232 h 5453496"/>
                <a:gd name="connsiteX119" fmla="*/ 1236518 w 5081154"/>
                <a:gd name="connsiteY119" fmla="*/ 3125932 h 5453496"/>
                <a:gd name="connsiteX120" fmla="*/ 1340427 w 5081154"/>
                <a:gd name="connsiteY120" fmla="*/ 3157105 h 5453496"/>
                <a:gd name="connsiteX121" fmla="*/ 1444336 w 5081154"/>
                <a:gd name="connsiteY121" fmla="*/ 3157105 h 5453496"/>
                <a:gd name="connsiteX122" fmla="*/ 1465118 w 5081154"/>
                <a:gd name="connsiteY122" fmla="*/ 3136323 h 5453496"/>
                <a:gd name="connsiteX123" fmla="*/ 1413163 w 5081154"/>
                <a:gd name="connsiteY123" fmla="*/ 2990850 h 5453496"/>
                <a:gd name="connsiteX124" fmla="*/ 1454727 w 5081154"/>
                <a:gd name="connsiteY124" fmla="*/ 2793423 h 5453496"/>
                <a:gd name="connsiteX125" fmla="*/ 1371600 w 5081154"/>
                <a:gd name="connsiteY125" fmla="*/ 2575214 h 5453496"/>
                <a:gd name="connsiteX126" fmla="*/ 1267690 w 5081154"/>
                <a:gd name="connsiteY126" fmla="*/ 2564823 h 5453496"/>
                <a:gd name="connsiteX127" fmla="*/ 1205345 w 5081154"/>
                <a:gd name="connsiteY127" fmla="*/ 2450523 h 5453496"/>
                <a:gd name="connsiteX128" fmla="*/ 1278081 w 5081154"/>
                <a:gd name="connsiteY128" fmla="*/ 2346614 h 5453496"/>
                <a:gd name="connsiteX129" fmla="*/ 1132609 w 5081154"/>
                <a:gd name="connsiteY129" fmla="*/ 2211532 h 5453496"/>
                <a:gd name="connsiteX130" fmla="*/ 1132609 w 5081154"/>
                <a:gd name="connsiteY130" fmla="*/ 2086841 h 5453496"/>
                <a:gd name="connsiteX131" fmla="*/ 1132609 w 5081154"/>
                <a:gd name="connsiteY131" fmla="*/ 2086841 h 5453496"/>
                <a:gd name="connsiteX132" fmla="*/ 1163781 w 5081154"/>
                <a:gd name="connsiteY132" fmla="*/ 1962150 h 5453496"/>
                <a:gd name="connsiteX133" fmla="*/ 1132609 w 5081154"/>
                <a:gd name="connsiteY133" fmla="*/ 1879023 h 5453496"/>
                <a:gd name="connsiteX134" fmla="*/ 1132609 w 5081154"/>
                <a:gd name="connsiteY134" fmla="*/ 1785505 h 5453496"/>
                <a:gd name="connsiteX135" fmla="*/ 1070263 w 5081154"/>
                <a:gd name="connsiteY135" fmla="*/ 1754332 h 5453496"/>
                <a:gd name="connsiteX136" fmla="*/ 955963 w 5081154"/>
                <a:gd name="connsiteY136" fmla="*/ 1816677 h 5453496"/>
                <a:gd name="connsiteX137" fmla="*/ 914400 w 5081154"/>
                <a:gd name="connsiteY137" fmla="*/ 1650423 h 5453496"/>
                <a:gd name="connsiteX138" fmla="*/ 841663 w 5081154"/>
                <a:gd name="connsiteY138" fmla="*/ 1421823 h 5453496"/>
                <a:gd name="connsiteX139" fmla="*/ 654627 w 5081154"/>
                <a:gd name="connsiteY139" fmla="*/ 1328305 h 5453496"/>
                <a:gd name="connsiteX140" fmla="*/ 342900 w 5081154"/>
                <a:gd name="connsiteY140" fmla="*/ 1307523 h 5453496"/>
                <a:gd name="connsiteX141" fmla="*/ 394854 w 5081154"/>
                <a:gd name="connsiteY141" fmla="*/ 1473777 h 5453496"/>
                <a:gd name="connsiteX142" fmla="*/ 270163 w 5081154"/>
                <a:gd name="connsiteY142" fmla="*/ 1546514 h 5453496"/>
                <a:gd name="connsiteX143" fmla="*/ 51954 w 5081154"/>
                <a:gd name="connsiteY143" fmla="*/ 1619250 h 5453496"/>
                <a:gd name="connsiteX144" fmla="*/ 114300 w 5081154"/>
                <a:gd name="connsiteY144" fmla="*/ 1359477 h 5453496"/>
                <a:gd name="connsiteX145" fmla="*/ 10390 w 5081154"/>
                <a:gd name="connsiteY145" fmla="*/ 1099705 h 5453496"/>
                <a:gd name="connsiteX146" fmla="*/ 0 w 5081154"/>
                <a:gd name="connsiteY146" fmla="*/ 798368 h 5453496"/>
                <a:gd name="connsiteX147" fmla="*/ 270163 w 5081154"/>
                <a:gd name="connsiteY147" fmla="*/ 673677 h 5453496"/>
                <a:gd name="connsiteX148" fmla="*/ 571500 w 5081154"/>
                <a:gd name="connsiteY148" fmla="*/ 746414 h 5453496"/>
                <a:gd name="connsiteX149" fmla="*/ 571500 w 5081154"/>
                <a:gd name="connsiteY149" fmla="*/ 538596 h 5453496"/>
                <a:gd name="connsiteX150" fmla="*/ 852054 w 5081154"/>
                <a:gd name="connsiteY150" fmla="*/ 226868 h 5453496"/>
                <a:gd name="connsiteX151" fmla="*/ 1111827 w 5081154"/>
                <a:gd name="connsiteY151" fmla="*/ 112568 h 5453496"/>
                <a:gd name="connsiteX152" fmla="*/ 1211060 w 5081154"/>
                <a:gd name="connsiteY152" fmla="*/ 0 h 5453496"/>
                <a:gd name="connsiteX153" fmla="*/ 1289165 w 5081154"/>
                <a:gd name="connsiteY153" fmla="*/ 31864 h 5453496"/>
                <a:gd name="connsiteX154" fmla="*/ 1325360 w 5081154"/>
                <a:gd name="connsiteY154" fmla="*/ 79489 h 5453496"/>
                <a:gd name="connsiteX155" fmla="*/ 1432040 w 5081154"/>
                <a:gd name="connsiteY155" fmla="*/ 129019 h 5453496"/>
                <a:gd name="connsiteX156" fmla="*/ 1492480 w 5081154"/>
                <a:gd name="connsiteY156" fmla="*/ 233796 h 5453496"/>
                <a:gd name="connsiteX157" fmla="*/ 1489190 w 5081154"/>
                <a:gd name="connsiteY157" fmla="*/ 285229 h 5453496"/>
                <a:gd name="connsiteX158" fmla="*/ 1694930 w 5081154"/>
                <a:gd name="connsiteY158" fmla="*/ 393814 h 5453496"/>
                <a:gd name="connsiteX159" fmla="*/ 1694930 w 5081154"/>
                <a:gd name="connsiteY159" fmla="*/ 523354 h 5453496"/>
                <a:gd name="connsiteX160" fmla="*/ 1710516 w 5081154"/>
                <a:gd name="connsiteY160" fmla="*/ 585874 h 5453496"/>
                <a:gd name="connsiteX161" fmla="*/ 1769225 w 5081154"/>
                <a:gd name="connsiteY161" fmla="*/ 576694 h 5453496"/>
                <a:gd name="connsiteX162" fmla="*/ 1803515 w 5081154"/>
                <a:gd name="connsiteY162" fmla="*/ 618604 h 5453496"/>
                <a:gd name="connsiteX163" fmla="*/ 1830185 w 5081154"/>
                <a:gd name="connsiteY163" fmla="*/ 559549 h 5453496"/>
                <a:gd name="connsiteX164" fmla="*/ 1921625 w 5081154"/>
                <a:gd name="connsiteY164" fmla="*/ 570979 h 5453496"/>
                <a:gd name="connsiteX165" fmla="*/ 1948295 w 5081154"/>
                <a:gd name="connsiteY165" fmla="*/ 511924 h 5453496"/>
                <a:gd name="connsiteX166" fmla="*/ 1870190 w 5081154"/>
                <a:gd name="connsiteY166" fmla="*/ 470014 h 5453496"/>
                <a:gd name="connsiteX167" fmla="*/ 1820660 w 5081154"/>
                <a:gd name="connsiteY167" fmla="*/ 388099 h 5453496"/>
                <a:gd name="connsiteX168" fmla="*/ 1836593 w 5081154"/>
                <a:gd name="connsiteY168" fmla="*/ 347749 h 5453496"/>
                <a:gd name="connsiteX169" fmla="*/ 1976870 w 5081154"/>
                <a:gd name="connsiteY169" fmla="*/ 315709 h 5453496"/>
                <a:gd name="connsiteX170" fmla="*/ 2009255 w 5081154"/>
                <a:gd name="connsiteY170" fmla="*/ 344284 h 5453496"/>
                <a:gd name="connsiteX171" fmla="*/ 2070215 w 5081154"/>
                <a:gd name="connsiteY171" fmla="*/ 344284 h 5453496"/>
                <a:gd name="connsiteX172" fmla="*/ 2098790 w 5081154"/>
                <a:gd name="connsiteY172" fmla="*/ 382384 h 5453496"/>
                <a:gd name="connsiteX173" fmla="*/ 2138795 w 5081154"/>
                <a:gd name="connsiteY173" fmla="*/ 361429 h 5453496"/>
                <a:gd name="connsiteX174" fmla="*/ 2176895 w 5081154"/>
                <a:gd name="connsiteY174" fmla="*/ 384289 h 5453496"/>
                <a:gd name="connsiteX175" fmla="*/ 2235950 w 5081154"/>
                <a:gd name="connsiteY175" fmla="*/ 386194 h 5453496"/>
                <a:gd name="connsiteX176" fmla="*/ 2272145 w 5081154"/>
                <a:gd name="connsiteY176" fmla="*/ 441439 h 5453496"/>
                <a:gd name="connsiteX177" fmla="*/ 2278380 w 5081154"/>
                <a:gd name="connsiteY177" fmla="*/ 529936 h 5453496"/>
                <a:gd name="connsiteX178" fmla="*/ 2321675 w 5081154"/>
                <a:gd name="connsiteY178" fmla="*/ 500494 h 5453496"/>
                <a:gd name="connsiteX179" fmla="*/ 2371205 w 5081154"/>
                <a:gd name="connsiteY179" fmla="*/ 523354 h 5453496"/>
                <a:gd name="connsiteX180" fmla="*/ 2401685 w 5081154"/>
                <a:gd name="connsiteY180" fmla="*/ 403339 h 5453496"/>
                <a:gd name="connsiteX181" fmla="*/ 2375015 w 5081154"/>
                <a:gd name="connsiteY181" fmla="*/ 235699 h 5453496"/>
                <a:gd name="connsiteX182" fmla="*/ 2392160 w 5081154"/>
                <a:gd name="connsiteY182" fmla="*/ 176644 h 5453496"/>
                <a:gd name="connsiteX183" fmla="*/ 2543001 w 5081154"/>
                <a:gd name="connsiteY183" fmla="*/ 128501 h 5453496"/>
                <a:gd name="connsiteX184" fmla="*/ 2580755 w 5081154"/>
                <a:gd name="connsiteY184" fmla="*/ 163309 h 5453496"/>
                <a:gd name="connsiteX185" fmla="*/ 2573135 w 5081154"/>
                <a:gd name="connsiteY185" fmla="*/ 266179 h 5453496"/>
                <a:gd name="connsiteX186" fmla="*/ 2628380 w 5081154"/>
                <a:gd name="connsiteY186" fmla="*/ 292849 h 5453496"/>
                <a:gd name="connsiteX187" fmla="*/ 2667519 w 5081154"/>
                <a:gd name="connsiteY187" fmla="*/ 355369 h 5453496"/>
                <a:gd name="connsiteX188" fmla="*/ 2662670 w 5081154"/>
                <a:gd name="connsiteY188" fmla="*/ 353809 h 5453496"/>
                <a:gd name="connsiteX189" fmla="*/ 2943398 w 5081154"/>
                <a:gd name="connsiteY189" fmla="*/ 307051 h 5453496"/>
                <a:gd name="connsiteX190" fmla="*/ 2978900 w 5081154"/>
                <a:gd name="connsiteY190" fmla="*/ 344284 h 5453496"/>
                <a:gd name="connsiteX191" fmla="*/ 3076055 w 5081154"/>
                <a:gd name="connsiteY191" fmla="*/ 290944 h 5453496"/>
                <a:gd name="connsiteX192" fmla="*/ 3125585 w 5081154"/>
                <a:gd name="connsiteY192" fmla="*/ 351904 h 5453496"/>
                <a:gd name="connsiteX193" fmla="*/ 3125585 w 5081154"/>
                <a:gd name="connsiteY193" fmla="*/ 416674 h 5453496"/>
                <a:gd name="connsiteX194" fmla="*/ 3265170 w 5081154"/>
                <a:gd name="connsiteY194" fmla="*/ 480233 h 5453496"/>
                <a:gd name="connsiteX195" fmla="*/ 3287510 w 5081154"/>
                <a:gd name="connsiteY195" fmla="*/ 538594 h 5453496"/>
                <a:gd name="connsiteX196" fmla="*/ 3247678 w 5081154"/>
                <a:gd name="connsiteY196" fmla="*/ 571500 h 5453496"/>
                <a:gd name="connsiteX197" fmla="*/ 3358861 w 5081154"/>
                <a:gd name="connsiteY197" fmla="*/ 710219 h 5453496"/>
                <a:gd name="connsiteX198" fmla="*/ 3359900 w 5081154"/>
                <a:gd name="connsiteY198" fmla="*/ 828154 h 5453496"/>
                <a:gd name="connsiteX199" fmla="*/ 3411335 w 5081154"/>
                <a:gd name="connsiteY199" fmla="*/ 860539 h 5453496"/>
                <a:gd name="connsiteX200" fmla="*/ 3436446 w 5081154"/>
                <a:gd name="connsiteY200" fmla="*/ 919422 h 5453496"/>
                <a:gd name="connsiteX201" fmla="*/ 3647209 w 5081154"/>
                <a:gd name="connsiteY201" fmla="*/ 1037359 h 5453496"/>
                <a:gd name="connsiteX202" fmla="*/ 3643745 w 5081154"/>
                <a:gd name="connsiteY202" fmla="*/ 1098664 h 5453496"/>
                <a:gd name="connsiteX203" fmla="*/ 3706783 w 5081154"/>
                <a:gd name="connsiteY203" fmla="*/ 1141095 h 5453496"/>
                <a:gd name="connsiteX0" fmla="*/ 3706783 w 5081154"/>
                <a:gd name="connsiteY0" fmla="*/ 1141095 h 5453496"/>
                <a:gd name="connsiteX1" fmla="*/ 3647209 w 5081154"/>
                <a:gd name="connsiteY1" fmla="*/ 1276350 h 5453496"/>
                <a:gd name="connsiteX2" fmla="*/ 3633874 w 5081154"/>
                <a:gd name="connsiteY2" fmla="*/ 1352723 h 5453496"/>
                <a:gd name="connsiteX3" fmla="*/ 3566852 w 5081154"/>
                <a:gd name="connsiteY3" fmla="*/ 1411605 h 5453496"/>
                <a:gd name="connsiteX4" fmla="*/ 3595254 w 5081154"/>
                <a:gd name="connsiteY4" fmla="*/ 1494559 h 5453496"/>
                <a:gd name="connsiteX5" fmla="*/ 3678381 w 5081154"/>
                <a:gd name="connsiteY5" fmla="*/ 1525732 h 5453496"/>
                <a:gd name="connsiteX6" fmla="*/ 3688772 w 5081154"/>
                <a:gd name="connsiteY6" fmla="*/ 1640032 h 5453496"/>
                <a:gd name="connsiteX7" fmla="*/ 3733107 w 5081154"/>
                <a:gd name="connsiteY7" fmla="*/ 1658043 h 5453496"/>
                <a:gd name="connsiteX8" fmla="*/ 3758911 w 5081154"/>
                <a:gd name="connsiteY8" fmla="*/ 1778751 h 5453496"/>
                <a:gd name="connsiteX9" fmla="*/ 3791642 w 5081154"/>
                <a:gd name="connsiteY9" fmla="*/ 1787236 h 5453496"/>
                <a:gd name="connsiteX10" fmla="*/ 3824720 w 5081154"/>
                <a:gd name="connsiteY10" fmla="*/ 1945178 h 5453496"/>
                <a:gd name="connsiteX11" fmla="*/ 3901959 w 5081154"/>
                <a:gd name="connsiteY11" fmla="*/ 1990379 h 5453496"/>
                <a:gd name="connsiteX12" fmla="*/ 3958936 w 5081154"/>
                <a:gd name="connsiteY12" fmla="*/ 2076450 h 5453496"/>
                <a:gd name="connsiteX13" fmla="*/ 4171257 w 5081154"/>
                <a:gd name="connsiteY13" fmla="*/ 2119053 h 5453496"/>
                <a:gd name="connsiteX14" fmla="*/ 4209530 w 5081154"/>
                <a:gd name="connsiteY14" fmla="*/ 2159749 h 5453496"/>
                <a:gd name="connsiteX15" fmla="*/ 4219055 w 5081154"/>
                <a:gd name="connsiteY15" fmla="*/ 2220709 h 5453496"/>
                <a:gd name="connsiteX16" fmla="*/ 4404013 w 5081154"/>
                <a:gd name="connsiteY16" fmla="*/ 2470266 h 5453496"/>
                <a:gd name="connsiteX17" fmla="*/ 4447309 w 5081154"/>
                <a:gd name="connsiteY17" fmla="*/ 2429741 h 5453496"/>
                <a:gd name="connsiteX18" fmla="*/ 4603172 w 5081154"/>
                <a:gd name="connsiteY18" fmla="*/ 2575214 h 5453496"/>
                <a:gd name="connsiteX19" fmla="*/ 4603172 w 5081154"/>
                <a:gd name="connsiteY19" fmla="*/ 2658341 h 5453496"/>
                <a:gd name="connsiteX20" fmla="*/ 4711584 w 5081154"/>
                <a:gd name="connsiteY20" fmla="*/ 2760345 h 5453496"/>
                <a:gd name="connsiteX21" fmla="*/ 4777220 w 5081154"/>
                <a:gd name="connsiteY21" fmla="*/ 2723629 h 5453496"/>
                <a:gd name="connsiteX22" fmla="*/ 4831772 w 5081154"/>
                <a:gd name="connsiteY22" fmla="*/ 2741468 h 5453496"/>
                <a:gd name="connsiteX23" fmla="*/ 4897755 w 5081154"/>
                <a:gd name="connsiteY23" fmla="*/ 2862522 h 5453496"/>
                <a:gd name="connsiteX24" fmla="*/ 4966854 w 5081154"/>
                <a:gd name="connsiteY24" fmla="*/ 2868237 h 5453496"/>
                <a:gd name="connsiteX25" fmla="*/ 5062277 w 5081154"/>
                <a:gd name="connsiteY25" fmla="*/ 3052156 h 5453496"/>
                <a:gd name="connsiteX26" fmla="*/ 5034395 w 5081154"/>
                <a:gd name="connsiteY26" fmla="*/ 3144634 h 5453496"/>
                <a:gd name="connsiteX27" fmla="*/ 5081154 w 5081154"/>
                <a:gd name="connsiteY27" fmla="*/ 3167496 h 5453496"/>
                <a:gd name="connsiteX28" fmla="*/ 5043920 w 5081154"/>
                <a:gd name="connsiteY28" fmla="*/ 3209404 h 5453496"/>
                <a:gd name="connsiteX29" fmla="*/ 5060372 w 5081154"/>
                <a:gd name="connsiteY29" fmla="*/ 3261014 h 5453496"/>
                <a:gd name="connsiteX30" fmla="*/ 5056562 w 5081154"/>
                <a:gd name="connsiteY30" fmla="*/ 3310024 h 5453496"/>
                <a:gd name="connsiteX31" fmla="*/ 4954731 w 5081154"/>
                <a:gd name="connsiteY31" fmla="*/ 3466061 h 5453496"/>
                <a:gd name="connsiteX32" fmla="*/ 4748645 w 5081154"/>
                <a:gd name="connsiteY32" fmla="*/ 3354532 h 5453496"/>
                <a:gd name="connsiteX33" fmla="*/ 4665518 w 5081154"/>
                <a:gd name="connsiteY33" fmla="*/ 3406486 h 5453496"/>
                <a:gd name="connsiteX34" fmla="*/ 4623954 w 5081154"/>
                <a:gd name="connsiteY34" fmla="*/ 3678209 h 5453496"/>
                <a:gd name="connsiteX35" fmla="*/ 4470861 w 5081154"/>
                <a:gd name="connsiteY35" fmla="*/ 3823855 h 5453496"/>
                <a:gd name="connsiteX36" fmla="*/ 4226155 w 5081154"/>
                <a:gd name="connsiteY36" fmla="*/ 3898669 h 5453496"/>
                <a:gd name="connsiteX37" fmla="*/ 4137313 w 5081154"/>
                <a:gd name="connsiteY37" fmla="*/ 3964825 h 5453496"/>
                <a:gd name="connsiteX38" fmla="*/ 4052281 w 5081154"/>
                <a:gd name="connsiteY38" fmla="*/ 3984567 h 5453496"/>
                <a:gd name="connsiteX39" fmla="*/ 3954260 w 5081154"/>
                <a:gd name="connsiteY39" fmla="*/ 4081894 h 5453496"/>
                <a:gd name="connsiteX40" fmla="*/ 3903864 w 5081154"/>
                <a:gd name="connsiteY40" fmla="*/ 4169179 h 5453496"/>
                <a:gd name="connsiteX41" fmla="*/ 4042063 w 5081154"/>
                <a:gd name="connsiteY41" fmla="*/ 4383232 h 5453496"/>
                <a:gd name="connsiteX42" fmla="*/ 4083800 w 5081154"/>
                <a:gd name="connsiteY42" fmla="*/ 4403839 h 5453496"/>
                <a:gd name="connsiteX43" fmla="*/ 4167793 w 5081154"/>
                <a:gd name="connsiteY43" fmla="*/ 4559877 h 5453496"/>
                <a:gd name="connsiteX44" fmla="*/ 4083627 w 5081154"/>
                <a:gd name="connsiteY44" fmla="*/ 4736523 h 5453496"/>
                <a:gd name="connsiteX45" fmla="*/ 4076007 w 5081154"/>
                <a:gd name="connsiteY45" fmla="*/ 4806315 h 5453496"/>
                <a:gd name="connsiteX46" fmla="*/ 4163810 w 5081154"/>
                <a:gd name="connsiteY46" fmla="*/ 4792459 h 5453496"/>
                <a:gd name="connsiteX47" fmla="*/ 4229965 w 5081154"/>
                <a:gd name="connsiteY47" fmla="*/ 4811164 h 5453496"/>
                <a:gd name="connsiteX48" fmla="*/ 4264082 w 5081154"/>
                <a:gd name="connsiteY48" fmla="*/ 4915246 h 5453496"/>
                <a:gd name="connsiteX49" fmla="*/ 4161732 w 5081154"/>
                <a:gd name="connsiteY49" fmla="*/ 5220220 h 5453496"/>
                <a:gd name="connsiteX50" fmla="*/ 3933305 w 5081154"/>
                <a:gd name="connsiteY50" fmla="*/ 5033010 h 5453496"/>
                <a:gd name="connsiteX51" fmla="*/ 3973830 w 5081154"/>
                <a:gd name="connsiteY51" fmla="*/ 4984000 h 5453496"/>
                <a:gd name="connsiteX52" fmla="*/ 3927763 w 5081154"/>
                <a:gd name="connsiteY52" fmla="*/ 4944341 h 5453496"/>
                <a:gd name="connsiteX53" fmla="*/ 3918238 w 5081154"/>
                <a:gd name="connsiteY53" fmla="*/ 4871605 h 5453496"/>
                <a:gd name="connsiteX54" fmla="*/ 3747135 w 5081154"/>
                <a:gd name="connsiteY54" fmla="*/ 4868661 h 5453496"/>
                <a:gd name="connsiteX55" fmla="*/ 3639415 w 5081154"/>
                <a:gd name="connsiteY55" fmla="*/ 4943475 h 5453496"/>
                <a:gd name="connsiteX56" fmla="*/ 3554556 w 5081154"/>
                <a:gd name="connsiteY56" fmla="*/ 4831946 h 5453496"/>
                <a:gd name="connsiteX57" fmla="*/ 3350548 w 5081154"/>
                <a:gd name="connsiteY57" fmla="*/ 4843203 h 5453496"/>
                <a:gd name="connsiteX58" fmla="*/ 3354358 w 5081154"/>
                <a:gd name="connsiteY58" fmla="*/ 4745182 h 5453496"/>
                <a:gd name="connsiteX59" fmla="*/ 3252181 w 5081154"/>
                <a:gd name="connsiteY59" fmla="*/ 4815840 h 5453496"/>
                <a:gd name="connsiteX60" fmla="*/ 3286298 w 5081154"/>
                <a:gd name="connsiteY60" fmla="*/ 4947285 h 5453496"/>
                <a:gd name="connsiteX61" fmla="*/ 3028430 w 5081154"/>
                <a:gd name="connsiteY61" fmla="*/ 4937239 h 5453496"/>
                <a:gd name="connsiteX62" fmla="*/ 2913091 w 5081154"/>
                <a:gd name="connsiteY62" fmla="*/ 4993005 h 5453496"/>
                <a:gd name="connsiteX63" fmla="*/ 2674273 w 5081154"/>
                <a:gd name="connsiteY63" fmla="*/ 4985212 h 5453496"/>
                <a:gd name="connsiteX64" fmla="*/ 2600325 w 5081154"/>
                <a:gd name="connsiteY64" fmla="*/ 5098126 h 5453496"/>
                <a:gd name="connsiteX65" fmla="*/ 2441863 w 5081154"/>
                <a:gd name="connsiteY65" fmla="*/ 5120986 h 5453496"/>
                <a:gd name="connsiteX66" fmla="*/ 2460740 w 5081154"/>
                <a:gd name="connsiteY66" fmla="*/ 5102974 h 5453496"/>
                <a:gd name="connsiteX67" fmla="*/ 2391987 w 5081154"/>
                <a:gd name="connsiteY67" fmla="*/ 5215544 h 5453496"/>
                <a:gd name="connsiteX68" fmla="*/ 2335010 w 5081154"/>
                <a:gd name="connsiteY68" fmla="*/ 5232514 h 5453496"/>
                <a:gd name="connsiteX69" fmla="*/ 2242358 w 5081154"/>
                <a:gd name="connsiteY69" fmla="*/ 5292090 h 5453496"/>
                <a:gd name="connsiteX70" fmla="*/ 2211185 w 5081154"/>
                <a:gd name="connsiteY70" fmla="*/ 5253469 h 5453496"/>
                <a:gd name="connsiteX71" fmla="*/ 2114030 w 5081154"/>
                <a:gd name="connsiteY71" fmla="*/ 5285854 h 5453496"/>
                <a:gd name="connsiteX72" fmla="*/ 1948641 w 5081154"/>
                <a:gd name="connsiteY72" fmla="*/ 5300749 h 5453496"/>
                <a:gd name="connsiteX73" fmla="*/ 1938770 w 5081154"/>
                <a:gd name="connsiteY73" fmla="*/ 5198224 h 5453496"/>
                <a:gd name="connsiteX74" fmla="*/ 1849235 w 5081154"/>
                <a:gd name="connsiteY74" fmla="*/ 5142979 h 5453496"/>
                <a:gd name="connsiteX75" fmla="*/ 1851313 w 5081154"/>
                <a:gd name="connsiteY75" fmla="*/ 5072842 h 5453496"/>
                <a:gd name="connsiteX76" fmla="*/ 1747404 w 5081154"/>
                <a:gd name="connsiteY76" fmla="*/ 5100378 h 5453496"/>
                <a:gd name="connsiteX77" fmla="*/ 1597255 w 5081154"/>
                <a:gd name="connsiteY77" fmla="*/ 4991966 h 5453496"/>
                <a:gd name="connsiteX78" fmla="*/ 1527463 w 5081154"/>
                <a:gd name="connsiteY78" fmla="*/ 5017077 h 5453496"/>
                <a:gd name="connsiteX79" fmla="*/ 1465118 w 5081154"/>
                <a:gd name="connsiteY79" fmla="*/ 5048250 h 5453496"/>
                <a:gd name="connsiteX80" fmla="*/ 1368829 w 5081154"/>
                <a:gd name="connsiteY80" fmla="*/ 5008418 h 5453496"/>
                <a:gd name="connsiteX81" fmla="*/ 1348220 w 5081154"/>
                <a:gd name="connsiteY81" fmla="*/ 5112499 h 5453496"/>
                <a:gd name="connsiteX82" fmla="*/ 1392381 w 5081154"/>
                <a:gd name="connsiteY82" fmla="*/ 5193723 h 5453496"/>
                <a:gd name="connsiteX83" fmla="*/ 1340427 w 5081154"/>
                <a:gd name="connsiteY83" fmla="*/ 5318414 h 5453496"/>
                <a:gd name="connsiteX84" fmla="*/ 1153390 w 5081154"/>
                <a:gd name="connsiteY84" fmla="*/ 5446741 h 5453496"/>
                <a:gd name="connsiteX85" fmla="*/ 1078056 w 5081154"/>
                <a:gd name="connsiteY85" fmla="*/ 5453496 h 5453496"/>
                <a:gd name="connsiteX86" fmla="*/ 1113905 w 5081154"/>
                <a:gd name="connsiteY86" fmla="*/ 5379199 h 5453496"/>
                <a:gd name="connsiteX87" fmla="*/ 1108710 w 5081154"/>
                <a:gd name="connsiteY87" fmla="*/ 5278755 h 5453496"/>
                <a:gd name="connsiteX88" fmla="*/ 997527 w 5081154"/>
                <a:gd name="connsiteY88" fmla="*/ 5339196 h 5453496"/>
                <a:gd name="connsiteX89" fmla="*/ 955963 w 5081154"/>
                <a:gd name="connsiteY89" fmla="*/ 5224896 h 5453496"/>
                <a:gd name="connsiteX90" fmla="*/ 976572 w 5081154"/>
                <a:gd name="connsiteY90" fmla="*/ 5155969 h 5453496"/>
                <a:gd name="connsiteX91" fmla="*/ 934315 w 5081154"/>
                <a:gd name="connsiteY91" fmla="*/ 5104881 h 5453496"/>
                <a:gd name="connsiteX92" fmla="*/ 889115 w 5081154"/>
                <a:gd name="connsiteY92" fmla="*/ 5102974 h 5453496"/>
                <a:gd name="connsiteX93" fmla="*/ 862445 w 5081154"/>
                <a:gd name="connsiteY93" fmla="*/ 5058641 h 5453496"/>
                <a:gd name="connsiteX94" fmla="*/ 831965 w 5081154"/>
                <a:gd name="connsiteY94" fmla="*/ 5005819 h 5453496"/>
                <a:gd name="connsiteX95" fmla="*/ 771698 w 5081154"/>
                <a:gd name="connsiteY95" fmla="*/ 4993351 h 5453496"/>
                <a:gd name="connsiteX96" fmla="*/ 704330 w 5081154"/>
                <a:gd name="connsiteY96" fmla="*/ 4998199 h 5453496"/>
                <a:gd name="connsiteX97" fmla="*/ 654454 w 5081154"/>
                <a:gd name="connsiteY97" fmla="*/ 4901911 h 5453496"/>
                <a:gd name="connsiteX98" fmla="*/ 581717 w 5081154"/>
                <a:gd name="connsiteY98" fmla="*/ 5002703 h 5453496"/>
                <a:gd name="connsiteX99" fmla="*/ 415636 w 5081154"/>
                <a:gd name="connsiteY99" fmla="*/ 5027468 h 5453496"/>
                <a:gd name="connsiteX100" fmla="*/ 353290 w 5081154"/>
                <a:gd name="connsiteY100" fmla="*/ 4965123 h 5453496"/>
                <a:gd name="connsiteX101" fmla="*/ 488372 w 5081154"/>
                <a:gd name="connsiteY101" fmla="*/ 4892386 h 5453496"/>
                <a:gd name="connsiteX102" fmla="*/ 633845 w 5081154"/>
                <a:gd name="connsiteY102" fmla="*/ 4902777 h 5453496"/>
                <a:gd name="connsiteX103" fmla="*/ 748145 w 5081154"/>
                <a:gd name="connsiteY103" fmla="*/ 4798868 h 5453496"/>
                <a:gd name="connsiteX104" fmla="*/ 852054 w 5081154"/>
                <a:gd name="connsiteY104" fmla="*/ 4830041 h 5453496"/>
                <a:gd name="connsiteX105" fmla="*/ 955963 w 5081154"/>
                <a:gd name="connsiteY105" fmla="*/ 4788477 h 5453496"/>
                <a:gd name="connsiteX106" fmla="*/ 976745 w 5081154"/>
                <a:gd name="connsiteY106" fmla="*/ 4861214 h 5453496"/>
                <a:gd name="connsiteX107" fmla="*/ 1039090 w 5081154"/>
                <a:gd name="connsiteY107" fmla="*/ 4694959 h 5453496"/>
                <a:gd name="connsiteX108" fmla="*/ 966354 w 5081154"/>
                <a:gd name="connsiteY108" fmla="*/ 4622223 h 5453496"/>
                <a:gd name="connsiteX109" fmla="*/ 1039090 w 5081154"/>
                <a:gd name="connsiteY109" fmla="*/ 4539096 h 5453496"/>
                <a:gd name="connsiteX110" fmla="*/ 976745 w 5081154"/>
                <a:gd name="connsiteY110" fmla="*/ 4435186 h 5453496"/>
                <a:gd name="connsiteX111" fmla="*/ 997527 w 5081154"/>
                <a:gd name="connsiteY111" fmla="*/ 4341668 h 5453496"/>
                <a:gd name="connsiteX112" fmla="*/ 1028700 w 5081154"/>
                <a:gd name="connsiteY112" fmla="*/ 4102677 h 5453496"/>
                <a:gd name="connsiteX113" fmla="*/ 935181 w 5081154"/>
                <a:gd name="connsiteY113" fmla="*/ 3676650 h 5453496"/>
                <a:gd name="connsiteX114" fmla="*/ 987136 w 5081154"/>
                <a:gd name="connsiteY114" fmla="*/ 3531177 h 5453496"/>
                <a:gd name="connsiteX115" fmla="*/ 1080654 w 5081154"/>
                <a:gd name="connsiteY115" fmla="*/ 3479223 h 5453496"/>
                <a:gd name="connsiteX116" fmla="*/ 1101436 w 5081154"/>
                <a:gd name="connsiteY116" fmla="*/ 3520786 h 5453496"/>
                <a:gd name="connsiteX117" fmla="*/ 1246909 w 5081154"/>
                <a:gd name="connsiteY117" fmla="*/ 3406486 h 5453496"/>
                <a:gd name="connsiteX118" fmla="*/ 1288472 w 5081154"/>
                <a:gd name="connsiteY118" fmla="*/ 3240232 h 5453496"/>
                <a:gd name="connsiteX119" fmla="*/ 1236518 w 5081154"/>
                <a:gd name="connsiteY119" fmla="*/ 3125932 h 5453496"/>
                <a:gd name="connsiteX120" fmla="*/ 1340427 w 5081154"/>
                <a:gd name="connsiteY120" fmla="*/ 3157105 h 5453496"/>
                <a:gd name="connsiteX121" fmla="*/ 1444336 w 5081154"/>
                <a:gd name="connsiteY121" fmla="*/ 3157105 h 5453496"/>
                <a:gd name="connsiteX122" fmla="*/ 1465118 w 5081154"/>
                <a:gd name="connsiteY122" fmla="*/ 3136323 h 5453496"/>
                <a:gd name="connsiteX123" fmla="*/ 1413163 w 5081154"/>
                <a:gd name="connsiteY123" fmla="*/ 2990850 h 5453496"/>
                <a:gd name="connsiteX124" fmla="*/ 1454727 w 5081154"/>
                <a:gd name="connsiteY124" fmla="*/ 2793423 h 5453496"/>
                <a:gd name="connsiteX125" fmla="*/ 1371600 w 5081154"/>
                <a:gd name="connsiteY125" fmla="*/ 2575214 h 5453496"/>
                <a:gd name="connsiteX126" fmla="*/ 1267690 w 5081154"/>
                <a:gd name="connsiteY126" fmla="*/ 2564823 h 5453496"/>
                <a:gd name="connsiteX127" fmla="*/ 1205345 w 5081154"/>
                <a:gd name="connsiteY127" fmla="*/ 2450523 h 5453496"/>
                <a:gd name="connsiteX128" fmla="*/ 1278081 w 5081154"/>
                <a:gd name="connsiteY128" fmla="*/ 2346614 h 5453496"/>
                <a:gd name="connsiteX129" fmla="*/ 1132609 w 5081154"/>
                <a:gd name="connsiteY129" fmla="*/ 2211532 h 5453496"/>
                <a:gd name="connsiteX130" fmla="*/ 1132609 w 5081154"/>
                <a:gd name="connsiteY130" fmla="*/ 2086841 h 5453496"/>
                <a:gd name="connsiteX131" fmla="*/ 1132609 w 5081154"/>
                <a:gd name="connsiteY131" fmla="*/ 2086841 h 5453496"/>
                <a:gd name="connsiteX132" fmla="*/ 1163781 w 5081154"/>
                <a:gd name="connsiteY132" fmla="*/ 1962150 h 5453496"/>
                <a:gd name="connsiteX133" fmla="*/ 1132609 w 5081154"/>
                <a:gd name="connsiteY133" fmla="*/ 1879023 h 5453496"/>
                <a:gd name="connsiteX134" fmla="*/ 1132609 w 5081154"/>
                <a:gd name="connsiteY134" fmla="*/ 1785505 h 5453496"/>
                <a:gd name="connsiteX135" fmla="*/ 1070263 w 5081154"/>
                <a:gd name="connsiteY135" fmla="*/ 1754332 h 5453496"/>
                <a:gd name="connsiteX136" fmla="*/ 955963 w 5081154"/>
                <a:gd name="connsiteY136" fmla="*/ 1816677 h 5453496"/>
                <a:gd name="connsiteX137" fmla="*/ 914400 w 5081154"/>
                <a:gd name="connsiteY137" fmla="*/ 1650423 h 5453496"/>
                <a:gd name="connsiteX138" fmla="*/ 841663 w 5081154"/>
                <a:gd name="connsiteY138" fmla="*/ 1421823 h 5453496"/>
                <a:gd name="connsiteX139" fmla="*/ 654627 w 5081154"/>
                <a:gd name="connsiteY139" fmla="*/ 1328305 h 5453496"/>
                <a:gd name="connsiteX140" fmla="*/ 342900 w 5081154"/>
                <a:gd name="connsiteY140" fmla="*/ 1307523 h 5453496"/>
                <a:gd name="connsiteX141" fmla="*/ 394854 w 5081154"/>
                <a:gd name="connsiteY141" fmla="*/ 1473777 h 5453496"/>
                <a:gd name="connsiteX142" fmla="*/ 270163 w 5081154"/>
                <a:gd name="connsiteY142" fmla="*/ 1546514 h 5453496"/>
                <a:gd name="connsiteX143" fmla="*/ 51954 w 5081154"/>
                <a:gd name="connsiteY143" fmla="*/ 1619250 h 5453496"/>
                <a:gd name="connsiteX144" fmla="*/ 114300 w 5081154"/>
                <a:gd name="connsiteY144" fmla="*/ 1359477 h 5453496"/>
                <a:gd name="connsiteX145" fmla="*/ 10390 w 5081154"/>
                <a:gd name="connsiteY145" fmla="*/ 1099705 h 5453496"/>
                <a:gd name="connsiteX146" fmla="*/ 0 w 5081154"/>
                <a:gd name="connsiteY146" fmla="*/ 798368 h 5453496"/>
                <a:gd name="connsiteX147" fmla="*/ 270163 w 5081154"/>
                <a:gd name="connsiteY147" fmla="*/ 673677 h 5453496"/>
                <a:gd name="connsiteX148" fmla="*/ 571500 w 5081154"/>
                <a:gd name="connsiteY148" fmla="*/ 746414 h 5453496"/>
                <a:gd name="connsiteX149" fmla="*/ 571500 w 5081154"/>
                <a:gd name="connsiteY149" fmla="*/ 538596 h 5453496"/>
                <a:gd name="connsiteX150" fmla="*/ 852054 w 5081154"/>
                <a:gd name="connsiteY150" fmla="*/ 226868 h 5453496"/>
                <a:gd name="connsiteX151" fmla="*/ 1111827 w 5081154"/>
                <a:gd name="connsiteY151" fmla="*/ 112568 h 5453496"/>
                <a:gd name="connsiteX152" fmla="*/ 1211060 w 5081154"/>
                <a:gd name="connsiteY152" fmla="*/ 0 h 5453496"/>
                <a:gd name="connsiteX153" fmla="*/ 1289165 w 5081154"/>
                <a:gd name="connsiteY153" fmla="*/ 31864 h 5453496"/>
                <a:gd name="connsiteX154" fmla="*/ 1325360 w 5081154"/>
                <a:gd name="connsiteY154" fmla="*/ 79489 h 5453496"/>
                <a:gd name="connsiteX155" fmla="*/ 1432040 w 5081154"/>
                <a:gd name="connsiteY155" fmla="*/ 129019 h 5453496"/>
                <a:gd name="connsiteX156" fmla="*/ 1492480 w 5081154"/>
                <a:gd name="connsiteY156" fmla="*/ 233796 h 5453496"/>
                <a:gd name="connsiteX157" fmla="*/ 1489190 w 5081154"/>
                <a:gd name="connsiteY157" fmla="*/ 285229 h 5453496"/>
                <a:gd name="connsiteX158" fmla="*/ 1694930 w 5081154"/>
                <a:gd name="connsiteY158" fmla="*/ 393814 h 5453496"/>
                <a:gd name="connsiteX159" fmla="*/ 1694930 w 5081154"/>
                <a:gd name="connsiteY159" fmla="*/ 523354 h 5453496"/>
                <a:gd name="connsiteX160" fmla="*/ 1710516 w 5081154"/>
                <a:gd name="connsiteY160" fmla="*/ 585874 h 5453496"/>
                <a:gd name="connsiteX161" fmla="*/ 1769225 w 5081154"/>
                <a:gd name="connsiteY161" fmla="*/ 576694 h 5453496"/>
                <a:gd name="connsiteX162" fmla="*/ 1803515 w 5081154"/>
                <a:gd name="connsiteY162" fmla="*/ 618604 h 5453496"/>
                <a:gd name="connsiteX163" fmla="*/ 1830185 w 5081154"/>
                <a:gd name="connsiteY163" fmla="*/ 559549 h 5453496"/>
                <a:gd name="connsiteX164" fmla="*/ 1921625 w 5081154"/>
                <a:gd name="connsiteY164" fmla="*/ 570979 h 5453496"/>
                <a:gd name="connsiteX165" fmla="*/ 1948295 w 5081154"/>
                <a:gd name="connsiteY165" fmla="*/ 511924 h 5453496"/>
                <a:gd name="connsiteX166" fmla="*/ 1870190 w 5081154"/>
                <a:gd name="connsiteY166" fmla="*/ 470014 h 5453496"/>
                <a:gd name="connsiteX167" fmla="*/ 1820660 w 5081154"/>
                <a:gd name="connsiteY167" fmla="*/ 388099 h 5453496"/>
                <a:gd name="connsiteX168" fmla="*/ 1836593 w 5081154"/>
                <a:gd name="connsiteY168" fmla="*/ 347749 h 5453496"/>
                <a:gd name="connsiteX169" fmla="*/ 1976870 w 5081154"/>
                <a:gd name="connsiteY169" fmla="*/ 315709 h 5453496"/>
                <a:gd name="connsiteX170" fmla="*/ 2009255 w 5081154"/>
                <a:gd name="connsiteY170" fmla="*/ 344284 h 5453496"/>
                <a:gd name="connsiteX171" fmla="*/ 2070215 w 5081154"/>
                <a:gd name="connsiteY171" fmla="*/ 344284 h 5453496"/>
                <a:gd name="connsiteX172" fmla="*/ 2098790 w 5081154"/>
                <a:gd name="connsiteY172" fmla="*/ 382384 h 5453496"/>
                <a:gd name="connsiteX173" fmla="*/ 2138795 w 5081154"/>
                <a:gd name="connsiteY173" fmla="*/ 361429 h 5453496"/>
                <a:gd name="connsiteX174" fmla="*/ 2176895 w 5081154"/>
                <a:gd name="connsiteY174" fmla="*/ 384289 h 5453496"/>
                <a:gd name="connsiteX175" fmla="*/ 2235950 w 5081154"/>
                <a:gd name="connsiteY175" fmla="*/ 386194 h 5453496"/>
                <a:gd name="connsiteX176" fmla="*/ 2272145 w 5081154"/>
                <a:gd name="connsiteY176" fmla="*/ 441439 h 5453496"/>
                <a:gd name="connsiteX177" fmla="*/ 2278380 w 5081154"/>
                <a:gd name="connsiteY177" fmla="*/ 529936 h 5453496"/>
                <a:gd name="connsiteX178" fmla="*/ 2321675 w 5081154"/>
                <a:gd name="connsiteY178" fmla="*/ 500494 h 5453496"/>
                <a:gd name="connsiteX179" fmla="*/ 2371205 w 5081154"/>
                <a:gd name="connsiteY179" fmla="*/ 523354 h 5453496"/>
                <a:gd name="connsiteX180" fmla="*/ 2401685 w 5081154"/>
                <a:gd name="connsiteY180" fmla="*/ 403339 h 5453496"/>
                <a:gd name="connsiteX181" fmla="*/ 2375015 w 5081154"/>
                <a:gd name="connsiteY181" fmla="*/ 235699 h 5453496"/>
                <a:gd name="connsiteX182" fmla="*/ 2392160 w 5081154"/>
                <a:gd name="connsiteY182" fmla="*/ 176644 h 5453496"/>
                <a:gd name="connsiteX183" fmla="*/ 2543001 w 5081154"/>
                <a:gd name="connsiteY183" fmla="*/ 128501 h 5453496"/>
                <a:gd name="connsiteX184" fmla="*/ 2580755 w 5081154"/>
                <a:gd name="connsiteY184" fmla="*/ 163309 h 5453496"/>
                <a:gd name="connsiteX185" fmla="*/ 2573135 w 5081154"/>
                <a:gd name="connsiteY185" fmla="*/ 266179 h 5453496"/>
                <a:gd name="connsiteX186" fmla="*/ 2628380 w 5081154"/>
                <a:gd name="connsiteY186" fmla="*/ 292849 h 5453496"/>
                <a:gd name="connsiteX187" fmla="*/ 2667519 w 5081154"/>
                <a:gd name="connsiteY187" fmla="*/ 355369 h 5453496"/>
                <a:gd name="connsiteX188" fmla="*/ 2662670 w 5081154"/>
                <a:gd name="connsiteY188" fmla="*/ 353809 h 5453496"/>
                <a:gd name="connsiteX189" fmla="*/ 2943398 w 5081154"/>
                <a:gd name="connsiteY189" fmla="*/ 307051 h 5453496"/>
                <a:gd name="connsiteX190" fmla="*/ 2978900 w 5081154"/>
                <a:gd name="connsiteY190" fmla="*/ 344284 h 5453496"/>
                <a:gd name="connsiteX191" fmla="*/ 3076055 w 5081154"/>
                <a:gd name="connsiteY191" fmla="*/ 290944 h 5453496"/>
                <a:gd name="connsiteX192" fmla="*/ 3125585 w 5081154"/>
                <a:gd name="connsiteY192" fmla="*/ 351904 h 5453496"/>
                <a:gd name="connsiteX193" fmla="*/ 3125585 w 5081154"/>
                <a:gd name="connsiteY193" fmla="*/ 416674 h 5453496"/>
                <a:gd name="connsiteX194" fmla="*/ 3265170 w 5081154"/>
                <a:gd name="connsiteY194" fmla="*/ 480233 h 5453496"/>
                <a:gd name="connsiteX195" fmla="*/ 3287510 w 5081154"/>
                <a:gd name="connsiteY195" fmla="*/ 538594 h 5453496"/>
                <a:gd name="connsiteX196" fmla="*/ 3247678 w 5081154"/>
                <a:gd name="connsiteY196" fmla="*/ 571500 h 5453496"/>
                <a:gd name="connsiteX197" fmla="*/ 3358861 w 5081154"/>
                <a:gd name="connsiteY197" fmla="*/ 710219 h 5453496"/>
                <a:gd name="connsiteX198" fmla="*/ 3359900 w 5081154"/>
                <a:gd name="connsiteY198" fmla="*/ 828154 h 5453496"/>
                <a:gd name="connsiteX199" fmla="*/ 3411335 w 5081154"/>
                <a:gd name="connsiteY199" fmla="*/ 860539 h 5453496"/>
                <a:gd name="connsiteX200" fmla="*/ 3436446 w 5081154"/>
                <a:gd name="connsiteY200" fmla="*/ 919422 h 5453496"/>
                <a:gd name="connsiteX201" fmla="*/ 3647209 w 5081154"/>
                <a:gd name="connsiteY201" fmla="*/ 1037359 h 5453496"/>
                <a:gd name="connsiteX202" fmla="*/ 3643745 w 5081154"/>
                <a:gd name="connsiteY202" fmla="*/ 1098664 h 5453496"/>
                <a:gd name="connsiteX203" fmla="*/ 3706783 w 5081154"/>
                <a:gd name="connsiteY203" fmla="*/ 1141095 h 5453496"/>
                <a:gd name="connsiteX0" fmla="*/ 3706783 w 5081154"/>
                <a:gd name="connsiteY0" fmla="*/ 1141095 h 5453496"/>
                <a:gd name="connsiteX1" fmla="*/ 3647209 w 5081154"/>
                <a:gd name="connsiteY1" fmla="*/ 1276350 h 5453496"/>
                <a:gd name="connsiteX2" fmla="*/ 3633874 w 5081154"/>
                <a:gd name="connsiteY2" fmla="*/ 1352723 h 5453496"/>
                <a:gd name="connsiteX3" fmla="*/ 3566852 w 5081154"/>
                <a:gd name="connsiteY3" fmla="*/ 1411605 h 5453496"/>
                <a:gd name="connsiteX4" fmla="*/ 3595254 w 5081154"/>
                <a:gd name="connsiteY4" fmla="*/ 1494559 h 5453496"/>
                <a:gd name="connsiteX5" fmla="*/ 3678381 w 5081154"/>
                <a:gd name="connsiteY5" fmla="*/ 1525732 h 5453496"/>
                <a:gd name="connsiteX6" fmla="*/ 3688772 w 5081154"/>
                <a:gd name="connsiteY6" fmla="*/ 1640032 h 5453496"/>
                <a:gd name="connsiteX7" fmla="*/ 3733107 w 5081154"/>
                <a:gd name="connsiteY7" fmla="*/ 1658043 h 5453496"/>
                <a:gd name="connsiteX8" fmla="*/ 3758911 w 5081154"/>
                <a:gd name="connsiteY8" fmla="*/ 1778751 h 5453496"/>
                <a:gd name="connsiteX9" fmla="*/ 3791642 w 5081154"/>
                <a:gd name="connsiteY9" fmla="*/ 1787236 h 5453496"/>
                <a:gd name="connsiteX10" fmla="*/ 3824720 w 5081154"/>
                <a:gd name="connsiteY10" fmla="*/ 1945178 h 5453496"/>
                <a:gd name="connsiteX11" fmla="*/ 3901959 w 5081154"/>
                <a:gd name="connsiteY11" fmla="*/ 1990379 h 5453496"/>
                <a:gd name="connsiteX12" fmla="*/ 3958936 w 5081154"/>
                <a:gd name="connsiteY12" fmla="*/ 2076450 h 5453496"/>
                <a:gd name="connsiteX13" fmla="*/ 4171257 w 5081154"/>
                <a:gd name="connsiteY13" fmla="*/ 2119053 h 5453496"/>
                <a:gd name="connsiteX14" fmla="*/ 4209530 w 5081154"/>
                <a:gd name="connsiteY14" fmla="*/ 2159749 h 5453496"/>
                <a:gd name="connsiteX15" fmla="*/ 4219055 w 5081154"/>
                <a:gd name="connsiteY15" fmla="*/ 2220709 h 5453496"/>
                <a:gd name="connsiteX16" fmla="*/ 4404013 w 5081154"/>
                <a:gd name="connsiteY16" fmla="*/ 2470266 h 5453496"/>
                <a:gd name="connsiteX17" fmla="*/ 4447309 w 5081154"/>
                <a:gd name="connsiteY17" fmla="*/ 2429741 h 5453496"/>
                <a:gd name="connsiteX18" fmla="*/ 4603172 w 5081154"/>
                <a:gd name="connsiteY18" fmla="*/ 2575214 h 5453496"/>
                <a:gd name="connsiteX19" fmla="*/ 4603172 w 5081154"/>
                <a:gd name="connsiteY19" fmla="*/ 2658341 h 5453496"/>
                <a:gd name="connsiteX20" fmla="*/ 4711584 w 5081154"/>
                <a:gd name="connsiteY20" fmla="*/ 2760345 h 5453496"/>
                <a:gd name="connsiteX21" fmla="*/ 4777220 w 5081154"/>
                <a:gd name="connsiteY21" fmla="*/ 2723629 h 5453496"/>
                <a:gd name="connsiteX22" fmla="*/ 4831772 w 5081154"/>
                <a:gd name="connsiteY22" fmla="*/ 2741468 h 5453496"/>
                <a:gd name="connsiteX23" fmla="*/ 4897755 w 5081154"/>
                <a:gd name="connsiteY23" fmla="*/ 2862522 h 5453496"/>
                <a:gd name="connsiteX24" fmla="*/ 4966854 w 5081154"/>
                <a:gd name="connsiteY24" fmla="*/ 2868237 h 5453496"/>
                <a:gd name="connsiteX25" fmla="*/ 5062277 w 5081154"/>
                <a:gd name="connsiteY25" fmla="*/ 3052156 h 5453496"/>
                <a:gd name="connsiteX26" fmla="*/ 5034395 w 5081154"/>
                <a:gd name="connsiteY26" fmla="*/ 3144634 h 5453496"/>
                <a:gd name="connsiteX27" fmla="*/ 5081154 w 5081154"/>
                <a:gd name="connsiteY27" fmla="*/ 3167496 h 5453496"/>
                <a:gd name="connsiteX28" fmla="*/ 5043920 w 5081154"/>
                <a:gd name="connsiteY28" fmla="*/ 3209404 h 5453496"/>
                <a:gd name="connsiteX29" fmla="*/ 5060372 w 5081154"/>
                <a:gd name="connsiteY29" fmla="*/ 3261014 h 5453496"/>
                <a:gd name="connsiteX30" fmla="*/ 5056562 w 5081154"/>
                <a:gd name="connsiteY30" fmla="*/ 3310024 h 5453496"/>
                <a:gd name="connsiteX31" fmla="*/ 4954731 w 5081154"/>
                <a:gd name="connsiteY31" fmla="*/ 3466061 h 5453496"/>
                <a:gd name="connsiteX32" fmla="*/ 4748645 w 5081154"/>
                <a:gd name="connsiteY32" fmla="*/ 3354532 h 5453496"/>
                <a:gd name="connsiteX33" fmla="*/ 4665518 w 5081154"/>
                <a:gd name="connsiteY33" fmla="*/ 3406486 h 5453496"/>
                <a:gd name="connsiteX34" fmla="*/ 4623954 w 5081154"/>
                <a:gd name="connsiteY34" fmla="*/ 3678209 h 5453496"/>
                <a:gd name="connsiteX35" fmla="*/ 4470861 w 5081154"/>
                <a:gd name="connsiteY35" fmla="*/ 3823855 h 5453496"/>
                <a:gd name="connsiteX36" fmla="*/ 4226155 w 5081154"/>
                <a:gd name="connsiteY36" fmla="*/ 3898669 h 5453496"/>
                <a:gd name="connsiteX37" fmla="*/ 4137313 w 5081154"/>
                <a:gd name="connsiteY37" fmla="*/ 3964825 h 5453496"/>
                <a:gd name="connsiteX38" fmla="*/ 4052281 w 5081154"/>
                <a:gd name="connsiteY38" fmla="*/ 3984567 h 5453496"/>
                <a:gd name="connsiteX39" fmla="*/ 3954260 w 5081154"/>
                <a:gd name="connsiteY39" fmla="*/ 4081894 h 5453496"/>
                <a:gd name="connsiteX40" fmla="*/ 3903864 w 5081154"/>
                <a:gd name="connsiteY40" fmla="*/ 4169179 h 5453496"/>
                <a:gd name="connsiteX41" fmla="*/ 4042063 w 5081154"/>
                <a:gd name="connsiteY41" fmla="*/ 4383232 h 5453496"/>
                <a:gd name="connsiteX42" fmla="*/ 4083800 w 5081154"/>
                <a:gd name="connsiteY42" fmla="*/ 4403839 h 5453496"/>
                <a:gd name="connsiteX43" fmla="*/ 4167793 w 5081154"/>
                <a:gd name="connsiteY43" fmla="*/ 4559877 h 5453496"/>
                <a:gd name="connsiteX44" fmla="*/ 4083627 w 5081154"/>
                <a:gd name="connsiteY44" fmla="*/ 4736523 h 5453496"/>
                <a:gd name="connsiteX45" fmla="*/ 4076007 w 5081154"/>
                <a:gd name="connsiteY45" fmla="*/ 4806315 h 5453496"/>
                <a:gd name="connsiteX46" fmla="*/ 4163810 w 5081154"/>
                <a:gd name="connsiteY46" fmla="*/ 4792459 h 5453496"/>
                <a:gd name="connsiteX47" fmla="*/ 4229965 w 5081154"/>
                <a:gd name="connsiteY47" fmla="*/ 4811164 h 5453496"/>
                <a:gd name="connsiteX48" fmla="*/ 4264082 w 5081154"/>
                <a:gd name="connsiteY48" fmla="*/ 4915246 h 5453496"/>
                <a:gd name="connsiteX49" fmla="*/ 4161732 w 5081154"/>
                <a:gd name="connsiteY49" fmla="*/ 5220220 h 5453496"/>
                <a:gd name="connsiteX50" fmla="*/ 3933305 w 5081154"/>
                <a:gd name="connsiteY50" fmla="*/ 5033010 h 5453496"/>
                <a:gd name="connsiteX51" fmla="*/ 3973830 w 5081154"/>
                <a:gd name="connsiteY51" fmla="*/ 4984000 h 5453496"/>
                <a:gd name="connsiteX52" fmla="*/ 3927763 w 5081154"/>
                <a:gd name="connsiteY52" fmla="*/ 4944341 h 5453496"/>
                <a:gd name="connsiteX53" fmla="*/ 3918238 w 5081154"/>
                <a:gd name="connsiteY53" fmla="*/ 4871605 h 5453496"/>
                <a:gd name="connsiteX54" fmla="*/ 3747135 w 5081154"/>
                <a:gd name="connsiteY54" fmla="*/ 4868661 h 5453496"/>
                <a:gd name="connsiteX55" fmla="*/ 3639415 w 5081154"/>
                <a:gd name="connsiteY55" fmla="*/ 4943475 h 5453496"/>
                <a:gd name="connsiteX56" fmla="*/ 3554556 w 5081154"/>
                <a:gd name="connsiteY56" fmla="*/ 4831946 h 5453496"/>
                <a:gd name="connsiteX57" fmla="*/ 3350548 w 5081154"/>
                <a:gd name="connsiteY57" fmla="*/ 4843203 h 5453496"/>
                <a:gd name="connsiteX58" fmla="*/ 3354358 w 5081154"/>
                <a:gd name="connsiteY58" fmla="*/ 4745182 h 5453496"/>
                <a:gd name="connsiteX59" fmla="*/ 3252181 w 5081154"/>
                <a:gd name="connsiteY59" fmla="*/ 4815840 h 5453496"/>
                <a:gd name="connsiteX60" fmla="*/ 3286298 w 5081154"/>
                <a:gd name="connsiteY60" fmla="*/ 4947285 h 5453496"/>
                <a:gd name="connsiteX61" fmla="*/ 3028430 w 5081154"/>
                <a:gd name="connsiteY61" fmla="*/ 4937239 h 5453496"/>
                <a:gd name="connsiteX62" fmla="*/ 2913091 w 5081154"/>
                <a:gd name="connsiteY62" fmla="*/ 4993005 h 5453496"/>
                <a:gd name="connsiteX63" fmla="*/ 2674273 w 5081154"/>
                <a:gd name="connsiteY63" fmla="*/ 4985212 h 5453496"/>
                <a:gd name="connsiteX64" fmla="*/ 2600325 w 5081154"/>
                <a:gd name="connsiteY64" fmla="*/ 5098126 h 5453496"/>
                <a:gd name="connsiteX65" fmla="*/ 2441863 w 5081154"/>
                <a:gd name="connsiteY65" fmla="*/ 5120986 h 5453496"/>
                <a:gd name="connsiteX66" fmla="*/ 2460740 w 5081154"/>
                <a:gd name="connsiteY66" fmla="*/ 5102974 h 5453496"/>
                <a:gd name="connsiteX67" fmla="*/ 2391987 w 5081154"/>
                <a:gd name="connsiteY67" fmla="*/ 5215544 h 5453496"/>
                <a:gd name="connsiteX68" fmla="*/ 2335010 w 5081154"/>
                <a:gd name="connsiteY68" fmla="*/ 5232514 h 5453496"/>
                <a:gd name="connsiteX69" fmla="*/ 2242358 w 5081154"/>
                <a:gd name="connsiteY69" fmla="*/ 5292090 h 5453496"/>
                <a:gd name="connsiteX70" fmla="*/ 2211185 w 5081154"/>
                <a:gd name="connsiteY70" fmla="*/ 5253469 h 5453496"/>
                <a:gd name="connsiteX71" fmla="*/ 2114030 w 5081154"/>
                <a:gd name="connsiteY71" fmla="*/ 5285854 h 5453496"/>
                <a:gd name="connsiteX72" fmla="*/ 1948641 w 5081154"/>
                <a:gd name="connsiteY72" fmla="*/ 5300749 h 5453496"/>
                <a:gd name="connsiteX73" fmla="*/ 1938770 w 5081154"/>
                <a:gd name="connsiteY73" fmla="*/ 5198224 h 5453496"/>
                <a:gd name="connsiteX74" fmla="*/ 1849235 w 5081154"/>
                <a:gd name="connsiteY74" fmla="*/ 5142979 h 5453496"/>
                <a:gd name="connsiteX75" fmla="*/ 1851313 w 5081154"/>
                <a:gd name="connsiteY75" fmla="*/ 5072842 h 5453496"/>
                <a:gd name="connsiteX76" fmla="*/ 1747404 w 5081154"/>
                <a:gd name="connsiteY76" fmla="*/ 5100378 h 5453496"/>
                <a:gd name="connsiteX77" fmla="*/ 1597255 w 5081154"/>
                <a:gd name="connsiteY77" fmla="*/ 4991966 h 5453496"/>
                <a:gd name="connsiteX78" fmla="*/ 1527463 w 5081154"/>
                <a:gd name="connsiteY78" fmla="*/ 5017077 h 5453496"/>
                <a:gd name="connsiteX79" fmla="*/ 1465118 w 5081154"/>
                <a:gd name="connsiteY79" fmla="*/ 5048250 h 5453496"/>
                <a:gd name="connsiteX80" fmla="*/ 1368829 w 5081154"/>
                <a:gd name="connsiteY80" fmla="*/ 5008418 h 5453496"/>
                <a:gd name="connsiteX81" fmla="*/ 1348220 w 5081154"/>
                <a:gd name="connsiteY81" fmla="*/ 5112499 h 5453496"/>
                <a:gd name="connsiteX82" fmla="*/ 1392381 w 5081154"/>
                <a:gd name="connsiteY82" fmla="*/ 5193723 h 5453496"/>
                <a:gd name="connsiteX83" fmla="*/ 1340427 w 5081154"/>
                <a:gd name="connsiteY83" fmla="*/ 5318414 h 5453496"/>
                <a:gd name="connsiteX84" fmla="*/ 1153390 w 5081154"/>
                <a:gd name="connsiteY84" fmla="*/ 5446741 h 5453496"/>
                <a:gd name="connsiteX85" fmla="*/ 1078056 w 5081154"/>
                <a:gd name="connsiteY85" fmla="*/ 5453496 h 5453496"/>
                <a:gd name="connsiteX86" fmla="*/ 1113905 w 5081154"/>
                <a:gd name="connsiteY86" fmla="*/ 5379199 h 5453496"/>
                <a:gd name="connsiteX87" fmla="*/ 1108710 w 5081154"/>
                <a:gd name="connsiteY87" fmla="*/ 5278755 h 5453496"/>
                <a:gd name="connsiteX88" fmla="*/ 997527 w 5081154"/>
                <a:gd name="connsiteY88" fmla="*/ 5339196 h 5453496"/>
                <a:gd name="connsiteX89" fmla="*/ 955963 w 5081154"/>
                <a:gd name="connsiteY89" fmla="*/ 5224896 h 5453496"/>
                <a:gd name="connsiteX90" fmla="*/ 976572 w 5081154"/>
                <a:gd name="connsiteY90" fmla="*/ 5155969 h 5453496"/>
                <a:gd name="connsiteX91" fmla="*/ 934315 w 5081154"/>
                <a:gd name="connsiteY91" fmla="*/ 5104881 h 5453496"/>
                <a:gd name="connsiteX92" fmla="*/ 889115 w 5081154"/>
                <a:gd name="connsiteY92" fmla="*/ 5102974 h 5453496"/>
                <a:gd name="connsiteX93" fmla="*/ 862445 w 5081154"/>
                <a:gd name="connsiteY93" fmla="*/ 5058641 h 5453496"/>
                <a:gd name="connsiteX94" fmla="*/ 831965 w 5081154"/>
                <a:gd name="connsiteY94" fmla="*/ 5005819 h 5453496"/>
                <a:gd name="connsiteX95" fmla="*/ 771698 w 5081154"/>
                <a:gd name="connsiteY95" fmla="*/ 4993351 h 5453496"/>
                <a:gd name="connsiteX96" fmla="*/ 704330 w 5081154"/>
                <a:gd name="connsiteY96" fmla="*/ 4998199 h 5453496"/>
                <a:gd name="connsiteX97" fmla="*/ 692900 w 5081154"/>
                <a:gd name="connsiteY97" fmla="*/ 4935334 h 5453496"/>
                <a:gd name="connsiteX98" fmla="*/ 654454 w 5081154"/>
                <a:gd name="connsiteY98" fmla="*/ 4901911 h 5453496"/>
                <a:gd name="connsiteX99" fmla="*/ 581717 w 5081154"/>
                <a:gd name="connsiteY99" fmla="*/ 5002703 h 5453496"/>
                <a:gd name="connsiteX100" fmla="*/ 415636 w 5081154"/>
                <a:gd name="connsiteY100" fmla="*/ 5027468 h 5453496"/>
                <a:gd name="connsiteX101" fmla="*/ 353290 w 5081154"/>
                <a:gd name="connsiteY101" fmla="*/ 4965123 h 5453496"/>
                <a:gd name="connsiteX102" fmla="*/ 488372 w 5081154"/>
                <a:gd name="connsiteY102" fmla="*/ 4892386 h 5453496"/>
                <a:gd name="connsiteX103" fmla="*/ 633845 w 5081154"/>
                <a:gd name="connsiteY103" fmla="*/ 4902777 h 5453496"/>
                <a:gd name="connsiteX104" fmla="*/ 748145 w 5081154"/>
                <a:gd name="connsiteY104" fmla="*/ 4798868 h 5453496"/>
                <a:gd name="connsiteX105" fmla="*/ 852054 w 5081154"/>
                <a:gd name="connsiteY105" fmla="*/ 4830041 h 5453496"/>
                <a:gd name="connsiteX106" fmla="*/ 955963 w 5081154"/>
                <a:gd name="connsiteY106" fmla="*/ 4788477 h 5453496"/>
                <a:gd name="connsiteX107" fmla="*/ 976745 w 5081154"/>
                <a:gd name="connsiteY107" fmla="*/ 4861214 h 5453496"/>
                <a:gd name="connsiteX108" fmla="*/ 1039090 w 5081154"/>
                <a:gd name="connsiteY108" fmla="*/ 4694959 h 5453496"/>
                <a:gd name="connsiteX109" fmla="*/ 966354 w 5081154"/>
                <a:gd name="connsiteY109" fmla="*/ 4622223 h 5453496"/>
                <a:gd name="connsiteX110" fmla="*/ 1039090 w 5081154"/>
                <a:gd name="connsiteY110" fmla="*/ 4539096 h 5453496"/>
                <a:gd name="connsiteX111" fmla="*/ 976745 w 5081154"/>
                <a:gd name="connsiteY111" fmla="*/ 4435186 h 5453496"/>
                <a:gd name="connsiteX112" fmla="*/ 997527 w 5081154"/>
                <a:gd name="connsiteY112" fmla="*/ 4341668 h 5453496"/>
                <a:gd name="connsiteX113" fmla="*/ 1028700 w 5081154"/>
                <a:gd name="connsiteY113" fmla="*/ 4102677 h 5453496"/>
                <a:gd name="connsiteX114" fmla="*/ 935181 w 5081154"/>
                <a:gd name="connsiteY114" fmla="*/ 3676650 h 5453496"/>
                <a:gd name="connsiteX115" fmla="*/ 987136 w 5081154"/>
                <a:gd name="connsiteY115" fmla="*/ 3531177 h 5453496"/>
                <a:gd name="connsiteX116" fmla="*/ 1080654 w 5081154"/>
                <a:gd name="connsiteY116" fmla="*/ 3479223 h 5453496"/>
                <a:gd name="connsiteX117" fmla="*/ 1101436 w 5081154"/>
                <a:gd name="connsiteY117" fmla="*/ 3520786 h 5453496"/>
                <a:gd name="connsiteX118" fmla="*/ 1246909 w 5081154"/>
                <a:gd name="connsiteY118" fmla="*/ 3406486 h 5453496"/>
                <a:gd name="connsiteX119" fmla="*/ 1288472 w 5081154"/>
                <a:gd name="connsiteY119" fmla="*/ 3240232 h 5453496"/>
                <a:gd name="connsiteX120" fmla="*/ 1236518 w 5081154"/>
                <a:gd name="connsiteY120" fmla="*/ 3125932 h 5453496"/>
                <a:gd name="connsiteX121" fmla="*/ 1340427 w 5081154"/>
                <a:gd name="connsiteY121" fmla="*/ 3157105 h 5453496"/>
                <a:gd name="connsiteX122" fmla="*/ 1444336 w 5081154"/>
                <a:gd name="connsiteY122" fmla="*/ 3157105 h 5453496"/>
                <a:gd name="connsiteX123" fmla="*/ 1465118 w 5081154"/>
                <a:gd name="connsiteY123" fmla="*/ 3136323 h 5453496"/>
                <a:gd name="connsiteX124" fmla="*/ 1413163 w 5081154"/>
                <a:gd name="connsiteY124" fmla="*/ 2990850 h 5453496"/>
                <a:gd name="connsiteX125" fmla="*/ 1454727 w 5081154"/>
                <a:gd name="connsiteY125" fmla="*/ 2793423 h 5453496"/>
                <a:gd name="connsiteX126" fmla="*/ 1371600 w 5081154"/>
                <a:gd name="connsiteY126" fmla="*/ 2575214 h 5453496"/>
                <a:gd name="connsiteX127" fmla="*/ 1267690 w 5081154"/>
                <a:gd name="connsiteY127" fmla="*/ 2564823 h 5453496"/>
                <a:gd name="connsiteX128" fmla="*/ 1205345 w 5081154"/>
                <a:gd name="connsiteY128" fmla="*/ 2450523 h 5453496"/>
                <a:gd name="connsiteX129" fmla="*/ 1278081 w 5081154"/>
                <a:gd name="connsiteY129" fmla="*/ 2346614 h 5453496"/>
                <a:gd name="connsiteX130" fmla="*/ 1132609 w 5081154"/>
                <a:gd name="connsiteY130" fmla="*/ 2211532 h 5453496"/>
                <a:gd name="connsiteX131" fmla="*/ 1132609 w 5081154"/>
                <a:gd name="connsiteY131" fmla="*/ 2086841 h 5453496"/>
                <a:gd name="connsiteX132" fmla="*/ 1132609 w 5081154"/>
                <a:gd name="connsiteY132" fmla="*/ 2086841 h 5453496"/>
                <a:gd name="connsiteX133" fmla="*/ 1163781 w 5081154"/>
                <a:gd name="connsiteY133" fmla="*/ 1962150 h 5453496"/>
                <a:gd name="connsiteX134" fmla="*/ 1132609 w 5081154"/>
                <a:gd name="connsiteY134" fmla="*/ 1879023 h 5453496"/>
                <a:gd name="connsiteX135" fmla="*/ 1132609 w 5081154"/>
                <a:gd name="connsiteY135" fmla="*/ 1785505 h 5453496"/>
                <a:gd name="connsiteX136" fmla="*/ 1070263 w 5081154"/>
                <a:gd name="connsiteY136" fmla="*/ 1754332 h 5453496"/>
                <a:gd name="connsiteX137" fmla="*/ 955963 w 5081154"/>
                <a:gd name="connsiteY137" fmla="*/ 1816677 h 5453496"/>
                <a:gd name="connsiteX138" fmla="*/ 914400 w 5081154"/>
                <a:gd name="connsiteY138" fmla="*/ 1650423 h 5453496"/>
                <a:gd name="connsiteX139" fmla="*/ 841663 w 5081154"/>
                <a:gd name="connsiteY139" fmla="*/ 1421823 h 5453496"/>
                <a:gd name="connsiteX140" fmla="*/ 654627 w 5081154"/>
                <a:gd name="connsiteY140" fmla="*/ 1328305 h 5453496"/>
                <a:gd name="connsiteX141" fmla="*/ 342900 w 5081154"/>
                <a:gd name="connsiteY141" fmla="*/ 1307523 h 5453496"/>
                <a:gd name="connsiteX142" fmla="*/ 394854 w 5081154"/>
                <a:gd name="connsiteY142" fmla="*/ 1473777 h 5453496"/>
                <a:gd name="connsiteX143" fmla="*/ 270163 w 5081154"/>
                <a:gd name="connsiteY143" fmla="*/ 1546514 h 5453496"/>
                <a:gd name="connsiteX144" fmla="*/ 51954 w 5081154"/>
                <a:gd name="connsiteY144" fmla="*/ 1619250 h 5453496"/>
                <a:gd name="connsiteX145" fmla="*/ 114300 w 5081154"/>
                <a:gd name="connsiteY145" fmla="*/ 1359477 h 5453496"/>
                <a:gd name="connsiteX146" fmla="*/ 10390 w 5081154"/>
                <a:gd name="connsiteY146" fmla="*/ 1099705 h 5453496"/>
                <a:gd name="connsiteX147" fmla="*/ 0 w 5081154"/>
                <a:gd name="connsiteY147" fmla="*/ 798368 h 5453496"/>
                <a:gd name="connsiteX148" fmla="*/ 270163 w 5081154"/>
                <a:gd name="connsiteY148" fmla="*/ 673677 h 5453496"/>
                <a:gd name="connsiteX149" fmla="*/ 571500 w 5081154"/>
                <a:gd name="connsiteY149" fmla="*/ 746414 h 5453496"/>
                <a:gd name="connsiteX150" fmla="*/ 571500 w 5081154"/>
                <a:gd name="connsiteY150" fmla="*/ 538596 h 5453496"/>
                <a:gd name="connsiteX151" fmla="*/ 852054 w 5081154"/>
                <a:gd name="connsiteY151" fmla="*/ 226868 h 5453496"/>
                <a:gd name="connsiteX152" fmla="*/ 1111827 w 5081154"/>
                <a:gd name="connsiteY152" fmla="*/ 112568 h 5453496"/>
                <a:gd name="connsiteX153" fmla="*/ 1211060 w 5081154"/>
                <a:gd name="connsiteY153" fmla="*/ 0 h 5453496"/>
                <a:gd name="connsiteX154" fmla="*/ 1289165 w 5081154"/>
                <a:gd name="connsiteY154" fmla="*/ 31864 h 5453496"/>
                <a:gd name="connsiteX155" fmla="*/ 1325360 w 5081154"/>
                <a:gd name="connsiteY155" fmla="*/ 79489 h 5453496"/>
                <a:gd name="connsiteX156" fmla="*/ 1432040 w 5081154"/>
                <a:gd name="connsiteY156" fmla="*/ 129019 h 5453496"/>
                <a:gd name="connsiteX157" fmla="*/ 1492480 w 5081154"/>
                <a:gd name="connsiteY157" fmla="*/ 233796 h 5453496"/>
                <a:gd name="connsiteX158" fmla="*/ 1489190 w 5081154"/>
                <a:gd name="connsiteY158" fmla="*/ 285229 h 5453496"/>
                <a:gd name="connsiteX159" fmla="*/ 1694930 w 5081154"/>
                <a:gd name="connsiteY159" fmla="*/ 393814 h 5453496"/>
                <a:gd name="connsiteX160" fmla="*/ 1694930 w 5081154"/>
                <a:gd name="connsiteY160" fmla="*/ 523354 h 5453496"/>
                <a:gd name="connsiteX161" fmla="*/ 1710516 w 5081154"/>
                <a:gd name="connsiteY161" fmla="*/ 585874 h 5453496"/>
                <a:gd name="connsiteX162" fmla="*/ 1769225 w 5081154"/>
                <a:gd name="connsiteY162" fmla="*/ 576694 h 5453496"/>
                <a:gd name="connsiteX163" fmla="*/ 1803515 w 5081154"/>
                <a:gd name="connsiteY163" fmla="*/ 618604 h 5453496"/>
                <a:gd name="connsiteX164" fmla="*/ 1830185 w 5081154"/>
                <a:gd name="connsiteY164" fmla="*/ 559549 h 5453496"/>
                <a:gd name="connsiteX165" fmla="*/ 1921625 w 5081154"/>
                <a:gd name="connsiteY165" fmla="*/ 570979 h 5453496"/>
                <a:gd name="connsiteX166" fmla="*/ 1948295 w 5081154"/>
                <a:gd name="connsiteY166" fmla="*/ 511924 h 5453496"/>
                <a:gd name="connsiteX167" fmla="*/ 1870190 w 5081154"/>
                <a:gd name="connsiteY167" fmla="*/ 470014 h 5453496"/>
                <a:gd name="connsiteX168" fmla="*/ 1820660 w 5081154"/>
                <a:gd name="connsiteY168" fmla="*/ 388099 h 5453496"/>
                <a:gd name="connsiteX169" fmla="*/ 1836593 w 5081154"/>
                <a:gd name="connsiteY169" fmla="*/ 347749 h 5453496"/>
                <a:gd name="connsiteX170" fmla="*/ 1976870 w 5081154"/>
                <a:gd name="connsiteY170" fmla="*/ 315709 h 5453496"/>
                <a:gd name="connsiteX171" fmla="*/ 2009255 w 5081154"/>
                <a:gd name="connsiteY171" fmla="*/ 344284 h 5453496"/>
                <a:gd name="connsiteX172" fmla="*/ 2070215 w 5081154"/>
                <a:gd name="connsiteY172" fmla="*/ 344284 h 5453496"/>
                <a:gd name="connsiteX173" fmla="*/ 2098790 w 5081154"/>
                <a:gd name="connsiteY173" fmla="*/ 382384 h 5453496"/>
                <a:gd name="connsiteX174" fmla="*/ 2138795 w 5081154"/>
                <a:gd name="connsiteY174" fmla="*/ 361429 h 5453496"/>
                <a:gd name="connsiteX175" fmla="*/ 2176895 w 5081154"/>
                <a:gd name="connsiteY175" fmla="*/ 384289 h 5453496"/>
                <a:gd name="connsiteX176" fmla="*/ 2235950 w 5081154"/>
                <a:gd name="connsiteY176" fmla="*/ 386194 h 5453496"/>
                <a:gd name="connsiteX177" fmla="*/ 2272145 w 5081154"/>
                <a:gd name="connsiteY177" fmla="*/ 441439 h 5453496"/>
                <a:gd name="connsiteX178" fmla="*/ 2278380 w 5081154"/>
                <a:gd name="connsiteY178" fmla="*/ 529936 h 5453496"/>
                <a:gd name="connsiteX179" fmla="*/ 2321675 w 5081154"/>
                <a:gd name="connsiteY179" fmla="*/ 500494 h 5453496"/>
                <a:gd name="connsiteX180" fmla="*/ 2371205 w 5081154"/>
                <a:gd name="connsiteY180" fmla="*/ 523354 h 5453496"/>
                <a:gd name="connsiteX181" fmla="*/ 2401685 w 5081154"/>
                <a:gd name="connsiteY181" fmla="*/ 403339 h 5453496"/>
                <a:gd name="connsiteX182" fmla="*/ 2375015 w 5081154"/>
                <a:gd name="connsiteY182" fmla="*/ 235699 h 5453496"/>
                <a:gd name="connsiteX183" fmla="*/ 2392160 w 5081154"/>
                <a:gd name="connsiteY183" fmla="*/ 176644 h 5453496"/>
                <a:gd name="connsiteX184" fmla="*/ 2543001 w 5081154"/>
                <a:gd name="connsiteY184" fmla="*/ 128501 h 5453496"/>
                <a:gd name="connsiteX185" fmla="*/ 2580755 w 5081154"/>
                <a:gd name="connsiteY185" fmla="*/ 163309 h 5453496"/>
                <a:gd name="connsiteX186" fmla="*/ 2573135 w 5081154"/>
                <a:gd name="connsiteY186" fmla="*/ 266179 h 5453496"/>
                <a:gd name="connsiteX187" fmla="*/ 2628380 w 5081154"/>
                <a:gd name="connsiteY187" fmla="*/ 292849 h 5453496"/>
                <a:gd name="connsiteX188" fmla="*/ 2667519 w 5081154"/>
                <a:gd name="connsiteY188" fmla="*/ 355369 h 5453496"/>
                <a:gd name="connsiteX189" fmla="*/ 2662670 w 5081154"/>
                <a:gd name="connsiteY189" fmla="*/ 353809 h 5453496"/>
                <a:gd name="connsiteX190" fmla="*/ 2943398 w 5081154"/>
                <a:gd name="connsiteY190" fmla="*/ 307051 h 5453496"/>
                <a:gd name="connsiteX191" fmla="*/ 2978900 w 5081154"/>
                <a:gd name="connsiteY191" fmla="*/ 344284 h 5453496"/>
                <a:gd name="connsiteX192" fmla="*/ 3076055 w 5081154"/>
                <a:gd name="connsiteY192" fmla="*/ 290944 h 5453496"/>
                <a:gd name="connsiteX193" fmla="*/ 3125585 w 5081154"/>
                <a:gd name="connsiteY193" fmla="*/ 351904 h 5453496"/>
                <a:gd name="connsiteX194" fmla="*/ 3125585 w 5081154"/>
                <a:gd name="connsiteY194" fmla="*/ 416674 h 5453496"/>
                <a:gd name="connsiteX195" fmla="*/ 3265170 w 5081154"/>
                <a:gd name="connsiteY195" fmla="*/ 480233 h 5453496"/>
                <a:gd name="connsiteX196" fmla="*/ 3287510 w 5081154"/>
                <a:gd name="connsiteY196" fmla="*/ 538594 h 5453496"/>
                <a:gd name="connsiteX197" fmla="*/ 3247678 w 5081154"/>
                <a:gd name="connsiteY197" fmla="*/ 571500 h 5453496"/>
                <a:gd name="connsiteX198" fmla="*/ 3358861 w 5081154"/>
                <a:gd name="connsiteY198" fmla="*/ 710219 h 5453496"/>
                <a:gd name="connsiteX199" fmla="*/ 3359900 w 5081154"/>
                <a:gd name="connsiteY199" fmla="*/ 828154 h 5453496"/>
                <a:gd name="connsiteX200" fmla="*/ 3411335 w 5081154"/>
                <a:gd name="connsiteY200" fmla="*/ 860539 h 5453496"/>
                <a:gd name="connsiteX201" fmla="*/ 3436446 w 5081154"/>
                <a:gd name="connsiteY201" fmla="*/ 919422 h 5453496"/>
                <a:gd name="connsiteX202" fmla="*/ 3647209 w 5081154"/>
                <a:gd name="connsiteY202" fmla="*/ 1037359 h 5453496"/>
                <a:gd name="connsiteX203" fmla="*/ 3643745 w 5081154"/>
                <a:gd name="connsiteY203" fmla="*/ 1098664 h 5453496"/>
                <a:gd name="connsiteX204" fmla="*/ 3706783 w 5081154"/>
                <a:gd name="connsiteY204" fmla="*/ 1141095 h 5453496"/>
                <a:gd name="connsiteX0" fmla="*/ 3706783 w 5081154"/>
                <a:gd name="connsiteY0" fmla="*/ 1141095 h 5453496"/>
                <a:gd name="connsiteX1" fmla="*/ 3647209 w 5081154"/>
                <a:gd name="connsiteY1" fmla="*/ 1276350 h 5453496"/>
                <a:gd name="connsiteX2" fmla="*/ 3633874 w 5081154"/>
                <a:gd name="connsiteY2" fmla="*/ 1352723 h 5453496"/>
                <a:gd name="connsiteX3" fmla="*/ 3566852 w 5081154"/>
                <a:gd name="connsiteY3" fmla="*/ 1411605 h 5453496"/>
                <a:gd name="connsiteX4" fmla="*/ 3595254 w 5081154"/>
                <a:gd name="connsiteY4" fmla="*/ 1494559 h 5453496"/>
                <a:gd name="connsiteX5" fmla="*/ 3678381 w 5081154"/>
                <a:gd name="connsiteY5" fmla="*/ 1525732 h 5453496"/>
                <a:gd name="connsiteX6" fmla="*/ 3688772 w 5081154"/>
                <a:gd name="connsiteY6" fmla="*/ 1640032 h 5453496"/>
                <a:gd name="connsiteX7" fmla="*/ 3733107 w 5081154"/>
                <a:gd name="connsiteY7" fmla="*/ 1658043 h 5453496"/>
                <a:gd name="connsiteX8" fmla="*/ 3758911 w 5081154"/>
                <a:gd name="connsiteY8" fmla="*/ 1778751 h 5453496"/>
                <a:gd name="connsiteX9" fmla="*/ 3791642 w 5081154"/>
                <a:gd name="connsiteY9" fmla="*/ 1787236 h 5453496"/>
                <a:gd name="connsiteX10" fmla="*/ 3824720 w 5081154"/>
                <a:gd name="connsiteY10" fmla="*/ 1945178 h 5453496"/>
                <a:gd name="connsiteX11" fmla="*/ 3901959 w 5081154"/>
                <a:gd name="connsiteY11" fmla="*/ 1990379 h 5453496"/>
                <a:gd name="connsiteX12" fmla="*/ 3958936 w 5081154"/>
                <a:gd name="connsiteY12" fmla="*/ 2076450 h 5453496"/>
                <a:gd name="connsiteX13" fmla="*/ 4171257 w 5081154"/>
                <a:gd name="connsiteY13" fmla="*/ 2119053 h 5453496"/>
                <a:gd name="connsiteX14" fmla="*/ 4209530 w 5081154"/>
                <a:gd name="connsiteY14" fmla="*/ 2159749 h 5453496"/>
                <a:gd name="connsiteX15" fmla="*/ 4219055 w 5081154"/>
                <a:gd name="connsiteY15" fmla="*/ 2220709 h 5453496"/>
                <a:gd name="connsiteX16" fmla="*/ 4404013 w 5081154"/>
                <a:gd name="connsiteY16" fmla="*/ 2470266 h 5453496"/>
                <a:gd name="connsiteX17" fmla="*/ 4447309 w 5081154"/>
                <a:gd name="connsiteY17" fmla="*/ 2429741 h 5453496"/>
                <a:gd name="connsiteX18" fmla="*/ 4603172 w 5081154"/>
                <a:gd name="connsiteY18" fmla="*/ 2575214 h 5453496"/>
                <a:gd name="connsiteX19" fmla="*/ 4603172 w 5081154"/>
                <a:gd name="connsiteY19" fmla="*/ 2658341 h 5453496"/>
                <a:gd name="connsiteX20" fmla="*/ 4711584 w 5081154"/>
                <a:gd name="connsiteY20" fmla="*/ 2760345 h 5453496"/>
                <a:gd name="connsiteX21" fmla="*/ 4777220 w 5081154"/>
                <a:gd name="connsiteY21" fmla="*/ 2723629 h 5453496"/>
                <a:gd name="connsiteX22" fmla="*/ 4831772 w 5081154"/>
                <a:gd name="connsiteY22" fmla="*/ 2741468 h 5453496"/>
                <a:gd name="connsiteX23" fmla="*/ 4897755 w 5081154"/>
                <a:gd name="connsiteY23" fmla="*/ 2862522 h 5453496"/>
                <a:gd name="connsiteX24" fmla="*/ 4966854 w 5081154"/>
                <a:gd name="connsiteY24" fmla="*/ 2868237 h 5453496"/>
                <a:gd name="connsiteX25" fmla="*/ 5062277 w 5081154"/>
                <a:gd name="connsiteY25" fmla="*/ 3052156 h 5453496"/>
                <a:gd name="connsiteX26" fmla="*/ 5034395 w 5081154"/>
                <a:gd name="connsiteY26" fmla="*/ 3144634 h 5453496"/>
                <a:gd name="connsiteX27" fmla="*/ 5081154 w 5081154"/>
                <a:gd name="connsiteY27" fmla="*/ 3167496 h 5453496"/>
                <a:gd name="connsiteX28" fmla="*/ 5043920 w 5081154"/>
                <a:gd name="connsiteY28" fmla="*/ 3209404 h 5453496"/>
                <a:gd name="connsiteX29" fmla="*/ 5060372 w 5081154"/>
                <a:gd name="connsiteY29" fmla="*/ 3261014 h 5453496"/>
                <a:gd name="connsiteX30" fmla="*/ 5056562 w 5081154"/>
                <a:gd name="connsiteY30" fmla="*/ 3310024 h 5453496"/>
                <a:gd name="connsiteX31" fmla="*/ 4954731 w 5081154"/>
                <a:gd name="connsiteY31" fmla="*/ 3466061 h 5453496"/>
                <a:gd name="connsiteX32" fmla="*/ 4748645 w 5081154"/>
                <a:gd name="connsiteY32" fmla="*/ 3354532 h 5453496"/>
                <a:gd name="connsiteX33" fmla="*/ 4665518 w 5081154"/>
                <a:gd name="connsiteY33" fmla="*/ 3406486 h 5453496"/>
                <a:gd name="connsiteX34" fmla="*/ 4623954 w 5081154"/>
                <a:gd name="connsiteY34" fmla="*/ 3678209 h 5453496"/>
                <a:gd name="connsiteX35" fmla="*/ 4470861 w 5081154"/>
                <a:gd name="connsiteY35" fmla="*/ 3823855 h 5453496"/>
                <a:gd name="connsiteX36" fmla="*/ 4226155 w 5081154"/>
                <a:gd name="connsiteY36" fmla="*/ 3898669 h 5453496"/>
                <a:gd name="connsiteX37" fmla="*/ 4137313 w 5081154"/>
                <a:gd name="connsiteY37" fmla="*/ 3964825 h 5453496"/>
                <a:gd name="connsiteX38" fmla="*/ 4052281 w 5081154"/>
                <a:gd name="connsiteY38" fmla="*/ 3984567 h 5453496"/>
                <a:gd name="connsiteX39" fmla="*/ 3954260 w 5081154"/>
                <a:gd name="connsiteY39" fmla="*/ 4081894 h 5453496"/>
                <a:gd name="connsiteX40" fmla="*/ 3903864 w 5081154"/>
                <a:gd name="connsiteY40" fmla="*/ 4169179 h 5453496"/>
                <a:gd name="connsiteX41" fmla="*/ 4042063 w 5081154"/>
                <a:gd name="connsiteY41" fmla="*/ 4383232 h 5453496"/>
                <a:gd name="connsiteX42" fmla="*/ 4083800 w 5081154"/>
                <a:gd name="connsiteY42" fmla="*/ 4403839 h 5453496"/>
                <a:gd name="connsiteX43" fmla="*/ 4167793 w 5081154"/>
                <a:gd name="connsiteY43" fmla="*/ 4559877 h 5453496"/>
                <a:gd name="connsiteX44" fmla="*/ 4083627 w 5081154"/>
                <a:gd name="connsiteY44" fmla="*/ 4736523 h 5453496"/>
                <a:gd name="connsiteX45" fmla="*/ 4076007 w 5081154"/>
                <a:gd name="connsiteY45" fmla="*/ 4806315 h 5453496"/>
                <a:gd name="connsiteX46" fmla="*/ 4163810 w 5081154"/>
                <a:gd name="connsiteY46" fmla="*/ 4792459 h 5453496"/>
                <a:gd name="connsiteX47" fmla="*/ 4229965 w 5081154"/>
                <a:gd name="connsiteY47" fmla="*/ 4811164 h 5453496"/>
                <a:gd name="connsiteX48" fmla="*/ 4264082 w 5081154"/>
                <a:gd name="connsiteY48" fmla="*/ 4915246 h 5453496"/>
                <a:gd name="connsiteX49" fmla="*/ 4161732 w 5081154"/>
                <a:gd name="connsiteY49" fmla="*/ 5220220 h 5453496"/>
                <a:gd name="connsiteX50" fmla="*/ 3933305 w 5081154"/>
                <a:gd name="connsiteY50" fmla="*/ 5033010 h 5453496"/>
                <a:gd name="connsiteX51" fmla="*/ 3973830 w 5081154"/>
                <a:gd name="connsiteY51" fmla="*/ 4984000 h 5453496"/>
                <a:gd name="connsiteX52" fmla="*/ 3927763 w 5081154"/>
                <a:gd name="connsiteY52" fmla="*/ 4944341 h 5453496"/>
                <a:gd name="connsiteX53" fmla="*/ 3918238 w 5081154"/>
                <a:gd name="connsiteY53" fmla="*/ 4871605 h 5453496"/>
                <a:gd name="connsiteX54" fmla="*/ 3747135 w 5081154"/>
                <a:gd name="connsiteY54" fmla="*/ 4868661 h 5453496"/>
                <a:gd name="connsiteX55" fmla="*/ 3639415 w 5081154"/>
                <a:gd name="connsiteY55" fmla="*/ 4943475 h 5453496"/>
                <a:gd name="connsiteX56" fmla="*/ 3554556 w 5081154"/>
                <a:gd name="connsiteY56" fmla="*/ 4831946 h 5453496"/>
                <a:gd name="connsiteX57" fmla="*/ 3350548 w 5081154"/>
                <a:gd name="connsiteY57" fmla="*/ 4843203 h 5453496"/>
                <a:gd name="connsiteX58" fmla="*/ 3354358 w 5081154"/>
                <a:gd name="connsiteY58" fmla="*/ 4745182 h 5453496"/>
                <a:gd name="connsiteX59" fmla="*/ 3252181 w 5081154"/>
                <a:gd name="connsiteY59" fmla="*/ 4815840 h 5453496"/>
                <a:gd name="connsiteX60" fmla="*/ 3286298 w 5081154"/>
                <a:gd name="connsiteY60" fmla="*/ 4947285 h 5453496"/>
                <a:gd name="connsiteX61" fmla="*/ 3028430 w 5081154"/>
                <a:gd name="connsiteY61" fmla="*/ 4937239 h 5453496"/>
                <a:gd name="connsiteX62" fmla="*/ 2913091 w 5081154"/>
                <a:gd name="connsiteY62" fmla="*/ 4993005 h 5453496"/>
                <a:gd name="connsiteX63" fmla="*/ 2674273 w 5081154"/>
                <a:gd name="connsiteY63" fmla="*/ 4985212 h 5453496"/>
                <a:gd name="connsiteX64" fmla="*/ 2600325 w 5081154"/>
                <a:gd name="connsiteY64" fmla="*/ 5098126 h 5453496"/>
                <a:gd name="connsiteX65" fmla="*/ 2441863 w 5081154"/>
                <a:gd name="connsiteY65" fmla="*/ 5120986 h 5453496"/>
                <a:gd name="connsiteX66" fmla="*/ 2460740 w 5081154"/>
                <a:gd name="connsiteY66" fmla="*/ 5102974 h 5453496"/>
                <a:gd name="connsiteX67" fmla="*/ 2391987 w 5081154"/>
                <a:gd name="connsiteY67" fmla="*/ 5215544 h 5453496"/>
                <a:gd name="connsiteX68" fmla="*/ 2335010 w 5081154"/>
                <a:gd name="connsiteY68" fmla="*/ 5232514 h 5453496"/>
                <a:gd name="connsiteX69" fmla="*/ 2242358 w 5081154"/>
                <a:gd name="connsiteY69" fmla="*/ 5292090 h 5453496"/>
                <a:gd name="connsiteX70" fmla="*/ 2211185 w 5081154"/>
                <a:gd name="connsiteY70" fmla="*/ 5253469 h 5453496"/>
                <a:gd name="connsiteX71" fmla="*/ 2114030 w 5081154"/>
                <a:gd name="connsiteY71" fmla="*/ 5285854 h 5453496"/>
                <a:gd name="connsiteX72" fmla="*/ 1948641 w 5081154"/>
                <a:gd name="connsiteY72" fmla="*/ 5300749 h 5453496"/>
                <a:gd name="connsiteX73" fmla="*/ 1938770 w 5081154"/>
                <a:gd name="connsiteY73" fmla="*/ 5198224 h 5453496"/>
                <a:gd name="connsiteX74" fmla="*/ 1849235 w 5081154"/>
                <a:gd name="connsiteY74" fmla="*/ 5142979 h 5453496"/>
                <a:gd name="connsiteX75" fmla="*/ 1851313 w 5081154"/>
                <a:gd name="connsiteY75" fmla="*/ 5072842 h 5453496"/>
                <a:gd name="connsiteX76" fmla="*/ 1747404 w 5081154"/>
                <a:gd name="connsiteY76" fmla="*/ 5100378 h 5453496"/>
                <a:gd name="connsiteX77" fmla="*/ 1597255 w 5081154"/>
                <a:gd name="connsiteY77" fmla="*/ 4991966 h 5453496"/>
                <a:gd name="connsiteX78" fmla="*/ 1527463 w 5081154"/>
                <a:gd name="connsiteY78" fmla="*/ 5017077 h 5453496"/>
                <a:gd name="connsiteX79" fmla="*/ 1465118 w 5081154"/>
                <a:gd name="connsiteY79" fmla="*/ 5048250 h 5453496"/>
                <a:gd name="connsiteX80" fmla="*/ 1368829 w 5081154"/>
                <a:gd name="connsiteY80" fmla="*/ 5008418 h 5453496"/>
                <a:gd name="connsiteX81" fmla="*/ 1348220 w 5081154"/>
                <a:gd name="connsiteY81" fmla="*/ 5112499 h 5453496"/>
                <a:gd name="connsiteX82" fmla="*/ 1392381 w 5081154"/>
                <a:gd name="connsiteY82" fmla="*/ 5193723 h 5453496"/>
                <a:gd name="connsiteX83" fmla="*/ 1340427 w 5081154"/>
                <a:gd name="connsiteY83" fmla="*/ 5318414 h 5453496"/>
                <a:gd name="connsiteX84" fmla="*/ 1153390 w 5081154"/>
                <a:gd name="connsiteY84" fmla="*/ 5446741 h 5453496"/>
                <a:gd name="connsiteX85" fmla="*/ 1078056 w 5081154"/>
                <a:gd name="connsiteY85" fmla="*/ 5453496 h 5453496"/>
                <a:gd name="connsiteX86" fmla="*/ 1113905 w 5081154"/>
                <a:gd name="connsiteY86" fmla="*/ 5379199 h 5453496"/>
                <a:gd name="connsiteX87" fmla="*/ 1108710 w 5081154"/>
                <a:gd name="connsiteY87" fmla="*/ 5278755 h 5453496"/>
                <a:gd name="connsiteX88" fmla="*/ 997527 w 5081154"/>
                <a:gd name="connsiteY88" fmla="*/ 5339196 h 5453496"/>
                <a:gd name="connsiteX89" fmla="*/ 955963 w 5081154"/>
                <a:gd name="connsiteY89" fmla="*/ 5224896 h 5453496"/>
                <a:gd name="connsiteX90" fmla="*/ 976572 w 5081154"/>
                <a:gd name="connsiteY90" fmla="*/ 5155969 h 5453496"/>
                <a:gd name="connsiteX91" fmla="*/ 934315 w 5081154"/>
                <a:gd name="connsiteY91" fmla="*/ 5104881 h 5453496"/>
                <a:gd name="connsiteX92" fmla="*/ 889115 w 5081154"/>
                <a:gd name="connsiteY92" fmla="*/ 5102974 h 5453496"/>
                <a:gd name="connsiteX93" fmla="*/ 862445 w 5081154"/>
                <a:gd name="connsiteY93" fmla="*/ 5058641 h 5453496"/>
                <a:gd name="connsiteX94" fmla="*/ 831965 w 5081154"/>
                <a:gd name="connsiteY94" fmla="*/ 5005819 h 5453496"/>
                <a:gd name="connsiteX95" fmla="*/ 771698 w 5081154"/>
                <a:gd name="connsiteY95" fmla="*/ 4993351 h 5453496"/>
                <a:gd name="connsiteX96" fmla="*/ 734810 w 5081154"/>
                <a:gd name="connsiteY96" fmla="*/ 5015344 h 5453496"/>
                <a:gd name="connsiteX97" fmla="*/ 704330 w 5081154"/>
                <a:gd name="connsiteY97" fmla="*/ 4998199 h 5453496"/>
                <a:gd name="connsiteX98" fmla="*/ 692900 w 5081154"/>
                <a:gd name="connsiteY98" fmla="*/ 4935334 h 5453496"/>
                <a:gd name="connsiteX99" fmla="*/ 654454 w 5081154"/>
                <a:gd name="connsiteY99" fmla="*/ 4901911 h 5453496"/>
                <a:gd name="connsiteX100" fmla="*/ 581717 w 5081154"/>
                <a:gd name="connsiteY100" fmla="*/ 5002703 h 5453496"/>
                <a:gd name="connsiteX101" fmla="*/ 415636 w 5081154"/>
                <a:gd name="connsiteY101" fmla="*/ 5027468 h 5453496"/>
                <a:gd name="connsiteX102" fmla="*/ 353290 w 5081154"/>
                <a:gd name="connsiteY102" fmla="*/ 4965123 h 5453496"/>
                <a:gd name="connsiteX103" fmla="*/ 488372 w 5081154"/>
                <a:gd name="connsiteY103" fmla="*/ 4892386 h 5453496"/>
                <a:gd name="connsiteX104" fmla="*/ 633845 w 5081154"/>
                <a:gd name="connsiteY104" fmla="*/ 4902777 h 5453496"/>
                <a:gd name="connsiteX105" fmla="*/ 748145 w 5081154"/>
                <a:gd name="connsiteY105" fmla="*/ 4798868 h 5453496"/>
                <a:gd name="connsiteX106" fmla="*/ 852054 w 5081154"/>
                <a:gd name="connsiteY106" fmla="*/ 4830041 h 5453496"/>
                <a:gd name="connsiteX107" fmla="*/ 955963 w 5081154"/>
                <a:gd name="connsiteY107" fmla="*/ 4788477 h 5453496"/>
                <a:gd name="connsiteX108" fmla="*/ 976745 w 5081154"/>
                <a:gd name="connsiteY108" fmla="*/ 4861214 h 5453496"/>
                <a:gd name="connsiteX109" fmla="*/ 1039090 w 5081154"/>
                <a:gd name="connsiteY109" fmla="*/ 4694959 h 5453496"/>
                <a:gd name="connsiteX110" fmla="*/ 966354 w 5081154"/>
                <a:gd name="connsiteY110" fmla="*/ 4622223 h 5453496"/>
                <a:gd name="connsiteX111" fmla="*/ 1039090 w 5081154"/>
                <a:gd name="connsiteY111" fmla="*/ 4539096 h 5453496"/>
                <a:gd name="connsiteX112" fmla="*/ 976745 w 5081154"/>
                <a:gd name="connsiteY112" fmla="*/ 4435186 h 5453496"/>
                <a:gd name="connsiteX113" fmla="*/ 997527 w 5081154"/>
                <a:gd name="connsiteY113" fmla="*/ 4341668 h 5453496"/>
                <a:gd name="connsiteX114" fmla="*/ 1028700 w 5081154"/>
                <a:gd name="connsiteY114" fmla="*/ 4102677 h 5453496"/>
                <a:gd name="connsiteX115" fmla="*/ 935181 w 5081154"/>
                <a:gd name="connsiteY115" fmla="*/ 3676650 h 5453496"/>
                <a:gd name="connsiteX116" fmla="*/ 987136 w 5081154"/>
                <a:gd name="connsiteY116" fmla="*/ 3531177 h 5453496"/>
                <a:gd name="connsiteX117" fmla="*/ 1080654 w 5081154"/>
                <a:gd name="connsiteY117" fmla="*/ 3479223 h 5453496"/>
                <a:gd name="connsiteX118" fmla="*/ 1101436 w 5081154"/>
                <a:gd name="connsiteY118" fmla="*/ 3520786 h 5453496"/>
                <a:gd name="connsiteX119" fmla="*/ 1246909 w 5081154"/>
                <a:gd name="connsiteY119" fmla="*/ 3406486 h 5453496"/>
                <a:gd name="connsiteX120" fmla="*/ 1288472 w 5081154"/>
                <a:gd name="connsiteY120" fmla="*/ 3240232 h 5453496"/>
                <a:gd name="connsiteX121" fmla="*/ 1236518 w 5081154"/>
                <a:gd name="connsiteY121" fmla="*/ 3125932 h 5453496"/>
                <a:gd name="connsiteX122" fmla="*/ 1340427 w 5081154"/>
                <a:gd name="connsiteY122" fmla="*/ 3157105 h 5453496"/>
                <a:gd name="connsiteX123" fmla="*/ 1444336 w 5081154"/>
                <a:gd name="connsiteY123" fmla="*/ 3157105 h 5453496"/>
                <a:gd name="connsiteX124" fmla="*/ 1465118 w 5081154"/>
                <a:gd name="connsiteY124" fmla="*/ 3136323 h 5453496"/>
                <a:gd name="connsiteX125" fmla="*/ 1413163 w 5081154"/>
                <a:gd name="connsiteY125" fmla="*/ 2990850 h 5453496"/>
                <a:gd name="connsiteX126" fmla="*/ 1454727 w 5081154"/>
                <a:gd name="connsiteY126" fmla="*/ 2793423 h 5453496"/>
                <a:gd name="connsiteX127" fmla="*/ 1371600 w 5081154"/>
                <a:gd name="connsiteY127" fmla="*/ 2575214 h 5453496"/>
                <a:gd name="connsiteX128" fmla="*/ 1267690 w 5081154"/>
                <a:gd name="connsiteY128" fmla="*/ 2564823 h 5453496"/>
                <a:gd name="connsiteX129" fmla="*/ 1205345 w 5081154"/>
                <a:gd name="connsiteY129" fmla="*/ 2450523 h 5453496"/>
                <a:gd name="connsiteX130" fmla="*/ 1278081 w 5081154"/>
                <a:gd name="connsiteY130" fmla="*/ 2346614 h 5453496"/>
                <a:gd name="connsiteX131" fmla="*/ 1132609 w 5081154"/>
                <a:gd name="connsiteY131" fmla="*/ 2211532 h 5453496"/>
                <a:gd name="connsiteX132" fmla="*/ 1132609 w 5081154"/>
                <a:gd name="connsiteY132" fmla="*/ 2086841 h 5453496"/>
                <a:gd name="connsiteX133" fmla="*/ 1132609 w 5081154"/>
                <a:gd name="connsiteY133" fmla="*/ 2086841 h 5453496"/>
                <a:gd name="connsiteX134" fmla="*/ 1163781 w 5081154"/>
                <a:gd name="connsiteY134" fmla="*/ 1962150 h 5453496"/>
                <a:gd name="connsiteX135" fmla="*/ 1132609 w 5081154"/>
                <a:gd name="connsiteY135" fmla="*/ 1879023 h 5453496"/>
                <a:gd name="connsiteX136" fmla="*/ 1132609 w 5081154"/>
                <a:gd name="connsiteY136" fmla="*/ 1785505 h 5453496"/>
                <a:gd name="connsiteX137" fmla="*/ 1070263 w 5081154"/>
                <a:gd name="connsiteY137" fmla="*/ 1754332 h 5453496"/>
                <a:gd name="connsiteX138" fmla="*/ 955963 w 5081154"/>
                <a:gd name="connsiteY138" fmla="*/ 1816677 h 5453496"/>
                <a:gd name="connsiteX139" fmla="*/ 914400 w 5081154"/>
                <a:gd name="connsiteY139" fmla="*/ 1650423 h 5453496"/>
                <a:gd name="connsiteX140" fmla="*/ 841663 w 5081154"/>
                <a:gd name="connsiteY140" fmla="*/ 1421823 h 5453496"/>
                <a:gd name="connsiteX141" fmla="*/ 654627 w 5081154"/>
                <a:gd name="connsiteY141" fmla="*/ 1328305 h 5453496"/>
                <a:gd name="connsiteX142" fmla="*/ 342900 w 5081154"/>
                <a:gd name="connsiteY142" fmla="*/ 1307523 h 5453496"/>
                <a:gd name="connsiteX143" fmla="*/ 394854 w 5081154"/>
                <a:gd name="connsiteY143" fmla="*/ 1473777 h 5453496"/>
                <a:gd name="connsiteX144" fmla="*/ 270163 w 5081154"/>
                <a:gd name="connsiteY144" fmla="*/ 1546514 h 5453496"/>
                <a:gd name="connsiteX145" fmla="*/ 51954 w 5081154"/>
                <a:gd name="connsiteY145" fmla="*/ 1619250 h 5453496"/>
                <a:gd name="connsiteX146" fmla="*/ 114300 w 5081154"/>
                <a:gd name="connsiteY146" fmla="*/ 1359477 h 5453496"/>
                <a:gd name="connsiteX147" fmla="*/ 10390 w 5081154"/>
                <a:gd name="connsiteY147" fmla="*/ 1099705 h 5453496"/>
                <a:gd name="connsiteX148" fmla="*/ 0 w 5081154"/>
                <a:gd name="connsiteY148" fmla="*/ 798368 h 5453496"/>
                <a:gd name="connsiteX149" fmla="*/ 270163 w 5081154"/>
                <a:gd name="connsiteY149" fmla="*/ 673677 h 5453496"/>
                <a:gd name="connsiteX150" fmla="*/ 571500 w 5081154"/>
                <a:gd name="connsiteY150" fmla="*/ 746414 h 5453496"/>
                <a:gd name="connsiteX151" fmla="*/ 571500 w 5081154"/>
                <a:gd name="connsiteY151" fmla="*/ 538596 h 5453496"/>
                <a:gd name="connsiteX152" fmla="*/ 852054 w 5081154"/>
                <a:gd name="connsiteY152" fmla="*/ 226868 h 5453496"/>
                <a:gd name="connsiteX153" fmla="*/ 1111827 w 5081154"/>
                <a:gd name="connsiteY153" fmla="*/ 112568 h 5453496"/>
                <a:gd name="connsiteX154" fmla="*/ 1211060 w 5081154"/>
                <a:gd name="connsiteY154" fmla="*/ 0 h 5453496"/>
                <a:gd name="connsiteX155" fmla="*/ 1289165 w 5081154"/>
                <a:gd name="connsiteY155" fmla="*/ 31864 h 5453496"/>
                <a:gd name="connsiteX156" fmla="*/ 1325360 w 5081154"/>
                <a:gd name="connsiteY156" fmla="*/ 79489 h 5453496"/>
                <a:gd name="connsiteX157" fmla="*/ 1432040 w 5081154"/>
                <a:gd name="connsiteY157" fmla="*/ 129019 h 5453496"/>
                <a:gd name="connsiteX158" fmla="*/ 1492480 w 5081154"/>
                <a:gd name="connsiteY158" fmla="*/ 233796 h 5453496"/>
                <a:gd name="connsiteX159" fmla="*/ 1489190 w 5081154"/>
                <a:gd name="connsiteY159" fmla="*/ 285229 h 5453496"/>
                <a:gd name="connsiteX160" fmla="*/ 1694930 w 5081154"/>
                <a:gd name="connsiteY160" fmla="*/ 393814 h 5453496"/>
                <a:gd name="connsiteX161" fmla="*/ 1694930 w 5081154"/>
                <a:gd name="connsiteY161" fmla="*/ 523354 h 5453496"/>
                <a:gd name="connsiteX162" fmla="*/ 1710516 w 5081154"/>
                <a:gd name="connsiteY162" fmla="*/ 585874 h 5453496"/>
                <a:gd name="connsiteX163" fmla="*/ 1769225 w 5081154"/>
                <a:gd name="connsiteY163" fmla="*/ 576694 h 5453496"/>
                <a:gd name="connsiteX164" fmla="*/ 1803515 w 5081154"/>
                <a:gd name="connsiteY164" fmla="*/ 618604 h 5453496"/>
                <a:gd name="connsiteX165" fmla="*/ 1830185 w 5081154"/>
                <a:gd name="connsiteY165" fmla="*/ 559549 h 5453496"/>
                <a:gd name="connsiteX166" fmla="*/ 1921625 w 5081154"/>
                <a:gd name="connsiteY166" fmla="*/ 570979 h 5453496"/>
                <a:gd name="connsiteX167" fmla="*/ 1948295 w 5081154"/>
                <a:gd name="connsiteY167" fmla="*/ 511924 h 5453496"/>
                <a:gd name="connsiteX168" fmla="*/ 1870190 w 5081154"/>
                <a:gd name="connsiteY168" fmla="*/ 470014 h 5453496"/>
                <a:gd name="connsiteX169" fmla="*/ 1820660 w 5081154"/>
                <a:gd name="connsiteY169" fmla="*/ 388099 h 5453496"/>
                <a:gd name="connsiteX170" fmla="*/ 1836593 w 5081154"/>
                <a:gd name="connsiteY170" fmla="*/ 347749 h 5453496"/>
                <a:gd name="connsiteX171" fmla="*/ 1976870 w 5081154"/>
                <a:gd name="connsiteY171" fmla="*/ 315709 h 5453496"/>
                <a:gd name="connsiteX172" fmla="*/ 2009255 w 5081154"/>
                <a:gd name="connsiteY172" fmla="*/ 344284 h 5453496"/>
                <a:gd name="connsiteX173" fmla="*/ 2070215 w 5081154"/>
                <a:gd name="connsiteY173" fmla="*/ 344284 h 5453496"/>
                <a:gd name="connsiteX174" fmla="*/ 2098790 w 5081154"/>
                <a:gd name="connsiteY174" fmla="*/ 382384 h 5453496"/>
                <a:gd name="connsiteX175" fmla="*/ 2138795 w 5081154"/>
                <a:gd name="connsiteY175" fmla="*/ 361429 h 5453496"/>
                <a:gd name="connsiteX176" fmla="*/ 2176895 w 5081154"/>
                <a:gd name="connsiteY176" fmla="*/ 384289 h 5453496"/>
                <a:gd name="connsiteX177" fmla="*/ 2235950 w 5081154"/>
                <a:gd name="connsiteY177" fmla="*/ 386194 h 5453496"/>
                <a:gd name="connsiteX178" fmla="*/ 2272145 w 5081154"/>
                <a:gd name="connsiteY178" fmla="*/ 441439 h 5453496"/>
                <a:gd name="connsiteX179" fmla="*/ 2278380 w 5081154"/>
                <a:gd name="connsiteY179" fmla="*/ 529936 h 5453496"/>
                <a:gd name="connsiteX180" fmla="*/ 2321675 w 5081154"/>
                <a:gd name="connsiteY180" fmla="*/ 500494 h 5453496"/>
                <a:gd name="connsiteX181" fmla="*/ 2371205 w 5081154"/>
                <a:gd name="connsiteY181" fmla="*/ 523354 h 5453496"/>
                <a:gd name="connsiteX182" fmla="*/ 2401685 w 5081154"/>
                <a:gd name="connsiteY182" fmla="*/ 403339 h 5453496"/>
                <a:gd name="connsiteX183" fmla="*/ 2375015 w 5081154"/>
                <a:gd name="connsiteY183" fmla="*/ 235699 h 5453496"/>
                <a:gd name="connsiteX184" fmla="*/ 2392160 w 5081154"/>
                <a:gd name="connsiteY184" fmla="*/ 176644 h 5453496"/>
                <a:gd name="connsiteX185" fmla="*/ 2543001 w 5081154"/>
                <a:gd name="connsiteY185" fmla="*/ 128501 h 5453496"/>
                <a:gd name="connsiteX186" fmla="*/ 2580755 w 5081154"/>
                <a:gd name="connsiteY186" fmla="*/ 163309 h 5453496"/>
                <a:gd name="connsiteX187" fmla="*/ 2573135 w 5081154"/>
                <a:gd name="connsiteY187" fmla="*/ 266179 h 5453496"/>
                <a:gd name="connsiteX188" fmla="*/ 2628380 w 5081154"/>
                <a:gd name="connsiteY188" fmla="*/ 292849 h 5453496"/>
                <a:gd name="connsiteX189" fmla="*/ 2667519 w 5081154"/>
                <a:gd name="connsiteY189" fmla="*/ 355369 h 5453496"/>
                <a:gd name="connsiteX190" fmla="*/ 2662670 w 5081154"/>
                <a:gd name="connsiteY190" fmla="*/ 353809 h 5453496"/>
                <a:gd name="connsiteX191" fmla="*/ 2943398 w 5081154"/>
                <a:gd name="connsiteY191" fmla="*/ 307051 h 5453496"/>
                <a:gd name="connsiteX192" fmla="*/ 2978900 w 5081154"/>
                <a:gd name="connsiteY192" fmla="*/ 344284 h 5453496"/>
                <a:gd name="connsiteX193" fmla="*/ 3076055 w 5081154"/>
                <a:gd name="connsiteY193" fmla="*/ 290944 h 5453496"/>
                <a:gd name="connsiteX194" fmla="*/ 3125585 w 5081154"/>
                <a:gd name="connsiteY194" fmla="*/ 351904 h 5453496"/>
                <a:gd name="connsiteX195" fmla="*/ 3125585 w 5081154"/>
                <a:gd name="connsiteY195" fmla="*/ 416674 h 5453496"/>
                <a:gd name="connsiteX196" fmla="*/ 3265170 w 5081154"/>
                <a:gd name="connsiteY196" fmla="*/ 480233 h 5453496"/>
                <a:gd name="connsiteX197" fmla="*/ 3287510 w 5081154"/>
                <a:gd name="connsiteY197" fmla="*/ 538594 h 5453496"/>
                <a:gd name="connsiteX198" fmla="*/ 3247678 w 5081154"/>
                <a:gd name="connsiteY198" fmla="*/ 571500 h 5453496"/>
                <a:gd name="connsiteX199" fmla="*/ 3358861 w 5081154"/>
                <a:gd name="connsiteY199" fmla="*/ 710219 h 5453496"/>
                <a:gd name="connsiteX200" fmla="*/ 3359900 w 5081154"/>
                <a:gd name="connsiteY200" fmla="*/ 828154 h 5453496"/>
                <a:gd name="connsiteX201" fmla="*/ 3411335 w 5081154"/>
                <a:gd name="connsiteY201" fmla="*/ 860539 h 5453496"/>
                <a:gd name="connsiteX202" fmla="*/ 3436446 w 5081154"/>
                <a:gd name="connsiteY202" fmla="*/ 919422 h 5453496"/>
                <a:gd name="connsiteX203" fmla="*/ 3647209 w 5081154"/>
                <a:gd name="connsiteY203" fmla="*/ 1037359 h 5453496"/>
                <a:gd name="connsiteX204" fmla="*/ 3643745 w 5081154"/>
                <a:gd name="connsiteY204" fmla="*/ 1098664 h 5453496"/>
                <a:gd name="connsiteX205" fmla="*/ 3706783 w 5081154"/>
                <a:gd name="connsiteY205" fmla="*/ 1141095 h 5453496"/>
                <a:gd name="connsiteX0" fmla="*/ 3706783 w 5081154"/>
                <a:gd name="connsiteY0" fmla="*/ 1141095 h 5453496"/>
                <a:gd name="connsiteX1" fmla="*/ 3647209 w 5081154"/>
                <a:gd name="connsiteY1" fmla="*/ 1276350 h 5453496"/>
                <a:gd name="connsiteX2" fmla="*/ 3633874 w 5081154"/>
                <a:gd name="connsiteY2" fmla="*/ 1352723 h 5453496"/>
                <a:gd name="connsiteX3" fmla="*/ 3566852 w 5081154"/>
                <a:gd name="connsiteY3" fmla="*/ 1411605 h 5453496"/>
                <a:gd name="connsiteX4" fmla="*/ 3595254 w 5081154"/>
                <a:gd name="connsiteY4" fmla="*/ 1494559 h 5453496"/>
                <a:gd name="connsiteX5" fmla="*/ 3678381 w 5081154"/>
                <a:gd name="connsiteY5" fmla="*/ 1525732 h 5453496"/>
                <a:gd name="connsiteX6" fmla="*/ 3688772 w 5081154"/>
                <a:gd name="connsiteY6" fmla="*/ 1640032 h 5453496"/>
                <a:gd name="connsiteX7" fmla="*/ 3733107 w 5081154"/>
                <a:gd name="connsiteY7" fmla="*/ 1658043 h 5453496"/>
                <a:gd name="connsiteX8" fmla="*/ 3758911 w 5081154"/>
                <a:gd name="connsiteY8" fmla="*/ 1778751 h 5453496"/>
                <a:gd name="connsiteX9" fmla="*/ 3791642 w 5081154"/>
                <a:gd name="connsiteY9" fmla="*/ 1787236 h 5453496"/>
                <a:gd name="connsiteX10" fmla="*/ 3824720 w 5081154"/>
                <a:gd name="connsiteY10" fmla="*/ 1945178 h 5453496"/>
                <a:gd name="connsiteX11" fmla="*/ 3901959 w 5081154"/>
                <a:gd name="connsiteY11" fmla="*/ 1990379 h 5453496"/>
                <a:gd name="connsiteX12" fmla="*/ 3958936 w 5081154"/>
                <a:gd name="connsiteY12" fmla="*/ 2076450 h 5453496"/>
                <a:gd name="connsiteX13" fmla="*/ 4171257 w 5081154"/>
                <a:gd name="connsiteY13" fmla="*/ 2119053 h 5453496"/>
                <a:gd name="connsiteX14" fmla="*/ 4209530 w 5081154"/>
                <a:gd name="connsiteY14" fmla="*/ 2159749 h 5453496"/>
                <a:gd name="connsiteX15" fmla="*/ 4219055 w 5081154"/>
                <a:gd name="connsiteY15" fmla="*/ 2220709 h 5453496"/>
                <a:gd name="connsiteX16" fmla="*/ 4404013 w 5081154"/>
                <a:gd name="connsiteY16" fmla="*/ 2470266 h 5453496"/>
                <a:gd name="connsiteX17" fmla="*/ 4447309 w 5081154"/>
                <a:gd name="connsiteY17" fmla="*/ 2429741 h 5453496"/>
                <a:gd name="connsiteX18" fmla="*/ 4603172 w 5081154"/>
                <a:gd name="connsiteY18" fmla="*/ 2575214 h 5453496"/>
                <a:gd name="connsiteX19" fmla="*/ 4603172 w 5081154"/>
                <a:gd name="connsiteY19" fmla="*/ 2658341 h 5453496"/>
                <a:gd name="connsiteX20" fmla="*/ 4711584 w 5081154"/>
                <a:gd name="connsiteY20" fmla="*/ 2760345 h 5453496"/>
                <a:gd name="connsiteX21" fmla="*/ 4777220 w 5081154"/>
                <a:gd name="connsiteY21" fmla="*/ 2723629 h 5453496"/>
                <a:gd name="connsiteX22" fmla="*/ 4831772 w 5081154"/>
                <a:gd name="connsiteY22" fmla="*/ 2741468 h 5453496"/>
                <a:gd name="connsiteX23" fmla="*/ 4897755 w 5081154"/>
                <a:gd name="connsiteY23" fmla="*/ 2862522 h 5453496"/>
                <a:gd name="connsiteX24" fmla="*/ 4966854 w 5081154"/>
                <a:gd name="connsiteY24" fmla="*/ 2868237 h 5453496"/>
                <a:gd name="connsiteX25" fmla="*/ 5062277 w 5081154"/>
                <a:gd name="connsiteY25" fmla="*/ 3052156 h 5453496"/>
                <a:gd name="connsiteX26" fmla="*/ 5034395 w 5081154"/>
                <a:gd name="connsiteY26" fmla="*/ 3144634 h 5453496"/>
                <a:gd name="connsiteX27" fmla="*/ 5081154 w 5081154"/>
                <a:gd name="connsiteY27" fmla="*/ 3167496 h 5453496"/>
                <a:gd name="connsiteX28" fmla="*/ 5043920 w 5081154"/>
                <a:gd name="connsiteY28" fmla="*/ 3209404 h 5453496"/>
                <a:gd name="connsiteX29" fmla="*/ 5060372 w 5081154"/>
                <a:gd name="connsiteY29" fmla="*/ 3261014 h 5453496"/>
                <a:gd name="connsiteX30" fmla="*/ 5056562 w 5081154"/>
                <a:gd name="connsiteY30" fmla="*/ 3310024 h 5453496"/>
                <a:gd name="connsiteX31" fmla="*/ 4954731 w 5081154"/>
                <a:gd name="connsiteY31" fmla="*/ 3466061 h 5453496"/>
                <a:gd name="connsiteX32" fmla="*/ 4748645 w 5081154"/>
                <a:gd name="connsiteY32" fmla="*/ 3354532 h 5453496"/>
                <a:gd name="connsiteX33" fmla="*/ 4665518 w 5081154"/>
                <a:gd name="connsiteY33" fmla="*/ 3406486 h 5453496"/>
                <a:gd name="connsiteX34" fmla="*/ 4623954 w 5081154"/>
                <a:gd name="connsiteY34" fmla="*/ 3678209 h 5453496"/>
                <a:gd name="connsiteX35" fmla="*/ 4470861 w 5081154"/>
                <a:gd name="connsiteY35" fmla="*/ 3823855 h 5453496"/>
                <a:gd name="connsiteX36" fmla="*/ 4226155 w 5081154"/>
                <a:gd name="connsiteY36" fmla="*/ 3898669 h 5453496"/>
                <a:gd name="connsiteX37" fmla="*/ 4137313 w 5081154"/>
                <a:gd name="connsiteY37" fmla="*/ 3964825 h 5453496"/>
                <a:gd name="connsiteX38" fmla="*/ 4052281 w 5081154"/>
                <a:gd name="connsiteY38" fmla="*/ 3984567 h 5453496"/>
                <a:gd name="connsiteX39" fmla="*/ 3954260 w 5081154"/>
                <a:gd name="connsiteY39" fmla="*/ 4081894 h 5453496"/>
                <a:gd name="connsiteX40" fmla="*/ 3903864 w 5081154"/>
                <a:gd name="connsiteY40" fmla="*/ 4169179 h 5453496"/>
                <a:gd name="connsiteX41" fmla="*/ 4042063 w 5081154"/>
                <a:gd name="connsiteY41" fmla="*/ 4383232 h 5453496"/>
                <a:gd name="connsiteX42" fmla="*/ 4083800 w 5081154"/>
                <a:gd name="connsiteY42" fmla="*/ 4403839 h 5453496"/>
                <a:gd name="connsiteX43" fmla="*/ 4167793 w 5081154"/>
                <a:gd name="connsiteY43" fmla="*/ 4559877 h 5453496"/>
                <a:gd name="connsiteX44" fmla="*/ 4083627 w 5081154"/>
                <a:gd name="connsiteY44" fmla="*/ 4736523 h 5453496"/>
                <a:gd name="connsiteX45" fmla="*/ 4076007 w 5081154"/>
                <a:gd name="connsiteY45" fmla="*/ 4806315 h 5453496"/>
                <a:gd name="connsiteX46" fmla="*/ 4163810 w 5081154"/>
                <a:gd name="connsiteY46" fmla="*/ 4792459 h 5453496"/>
                <a:gd name="connsiteX47" fmla="*/ 4229965 w 5081154"/>
                <a:gd name="connsiteY47" fmla="*/ 4811164 h 5453496"/>
                <a:gd name="connsiteX48" fmla="*/ 4264082 w 5081154"/>
                <a:gd name="connsiteY48" fmla="*/ 4915246 h 5453496"/>
                <a:gd name="connsiteX49" fmla="*/ 4161732 w 5081154"/>
                <a:gd name="connsiteY49" fmla="*/ 5220220 h 5453496"/>
                <a:gd name="connsiteX50" fmla="*/ 3933305 w 5081154"/>
                <a:gd name="connsiteY50" fmla="*/ 5033010 h 5453496"/>
                <a:gd name="connsiteX51" fmla="*/ 3973830 w 5081154"/>
                <a:gd name="connsiteY51" fmla="*/ 4984000 h 5453496"/>
                <a:gd name="connsiteX52" fmla="*/ 3927763 w 5081154"/>
                <a:gd name="connsiteY52" fmla="*/ 4944341 h 5453496"/>
                <a:gd name="connsiteX53" fmla="*/ 3918238 w 5081154"/>
                <a:gd name="connsiteY53" fmla="*/ 4871605 h 5453496"/>
                <a:gd name="connsiteX54" fmla="*/ 3747135 w 5081154"/>
                <a:gd name="connsiteY54" fmla="*/ 4868661 h 5453496"/>
                <a:gd name="connsiteX55" fmla="*/ 3639415 w 5081154"/>
                <a:gd name="connsiteY55" fmla="*/ 4943475 h 5453496"/>
                <a:gd name="connsiteX56" fmla="*/ 3554556 w 5081154"/>
                <a:gd name="connsiteY56" fmla="*/ 4831946 h 5453496"/>
                <a:gd name="connsiteX57" fmla="*/ 3350548 w 5081154"/>
                <a:gd name="connsiteY57" fmla="*/ 4843203 h 5453496"/>
                <a:gd name="connsiteX58" fmla="*/ 3354358 w 5081154"/>
                <a:gd name="connsiteY58" fmla="*/ 4745182 h 5453496"/>
                <a:gd name="connsiteX59" fmla="*/ 3252181 w 5081154"/>
                <a:gd name="connsiteY59" fmla="*/ 4815840 h 5453496"/>
                <a:gd name="connsiteX60" fmla="*/ 3286298 w 5081154"/>
                <a:gd name="connsiteY60" fmla="*/ 4947285 h 5453496"/>
                <a:gd name="connsiteX61" fmla="*/ 3028430 w 5081154"/>
                <a:gd name="connsiteY61" fmla="*/ 4937239 h 5453496"/>
                <a:gd name="connsiteX62" fmla="*/ 2913091 w 5081154"/>
                <a:gd name="connsiteY62" fmla="*/ 4993005 h 5453496"/>
                <a:gd name="connsiteX63" fmla="*/ 2674273 w 5081154"/>
                <a:gd name="connsiteY63" fmla="*/ 4985212 h 5453496"/>
                <a:gd name="connsiteX64" fmla="*/ 2600325 w 5081154"/>
                <a:gd name="connsiteY64" fmla="*/ 5098126 h 5453496"/>
                <a:gd name="connsiteX65" fmla="*/ 2441863 w 5081154"/>
                <a:gd name="connsiteY65" fmla="*/ 5120986 h 5453496"/>
                <a:gd name="connsiteX66" fmla="*/ 2460740 w 5081154"/>
                <a:gd name="connsiteY66" fmla="*/ 5102974 h 5453496"/>
                <a:gd name="connsiteX67" fmla="*/ 2391987 w 5081154"/>
                <a:gd name="connsiteY67" fmla="*/ 5215544 h 5453496"/>
                <a:gd name="connsiteX68" fmla="*/ 2335010 w 5081154"/>
                <a:gd name="connsiteY68" fmla="*/ 5232514 h 5453496"/>
                <a:gd name="connsiteX69" fmla="*/ 2242358 w 5081154"/>
                <a:gd name="connsiteY69" fmla="*/ 5292090 h 5453496"/>
                <a:gd name="connsiteX70" fmla="*/ 2211185 w 5081154"/>
                <a:gd name="connsiteY70" fmla="*/ 5253469 h 5453496"/>
                <a:gd name="connsiteX71" fmla="*/ 2114030 w 5081154"/>
                <a:gd name="connsiteY71" fmla="*/ 5285854 h 5453496"/>
                <a:gd name="connsiteX72" fmla="*/ 1948641 w 5081154"/>
                <a:gd name="connsiteY72" fmla="*/ 5300749 h 5453496"/>
                <a:gd name="connsiteX73" fmla="*/ 1938770 w 5081154"/>
                <a:gd name="connsiteY73" fmla="*/ 5198224 h 5453496"/>
                <a:gd name="connsiteX74" fmla="*/ 1849235 w 5081154"/>
                <a:gd name="connsiteY74" fmla="*/ 5142979 h 5453496"/>
                <a:gd name="connsiteX75" fmla="*/ 1851313 w 5081154"/>
                <a:gd name="connsiteY75" fmla="*/ 5072842 h 5453496"/>
                <a:gd name="connsiteX76" fmla="*/ 1747404 w 5081154"/>
                <a:gd name="connsiteY76" fmla="*/ 5100378 h 5453496"/>
                <a:gd name="connsiteX77" fmla="*/ 1597255 w 5081154"/>
                <a:gd name="connsiteY77" fmla="*/ 4991966 h 5453496"/>
                <a:gd name="connsiteX78" fmla="*/ 1527463 w 5081154"/>
                <a:gd name="connsiteY78" fmla="*/ 5017077 h 5453496"/>
                <a:gd name="connsiteX79" fmla="*/ 1465118 w 5081154"/>
                <a:gd name="connsiteY79" fmla="*/ 5048250 h 5453496"/>
                <a:gd name="connsiteX80" fmla="*/ 1368829 w 5081154"/>
                <a:gd name="connsiteY80" fmla="*/ 5008418 h 5453496"/>
                <a:gd name="connsiteX81" fmla="*/ 1348220 w 5081154"/>
                <a:gd name="connsiteY81" fmla="*/ 5112499 h 5453496"/>
                <a:gd name="connsiteX82" fmla="*/ 1392381 w 5081154"/>
                <a:gd name="connsiteY82" fmla="*/ 5193723 h 5453496"/>
                <a:gd name="connsiteX83" fmla="*/ 1340427 w 5081154"/>
                <a:gd name="connsiteY83" fmla="*/ 5318414 h 5453496"/>
                <a:gd name="connsiteX84" fmla="*/ 1153390 w 5081154"/>
                <a:gd name="connsiteY84" fmla="*/ 5446741 h 5453496"/>
                <a:gd name="connsiteX85" fmla="*/ 1078056 w 5081154"/>
                <a:gd name="connsiteY85" fmla="*/ 5453496 h 5453496"/>
                <a:gd name="connsiteX86" fmla="*/ 1113905 w 5081154"/>
                <a:gd name="connsiteY86" fmla="*/ 5379199 h 5453496"/>
                <a:gd name="connsiteX87" fmla="*/ 1108710 w 5081154"/>
                <a:gd name="connsiteY87" fmla="*/ 5278755 h 5453496"/>
                <a:gd name="connsiteX88" fmla="*/ 997527 w 5081154"/>
                <a:gd name="connsiteY88" fmla="*/ 5339196 h 5453496"/>
                <a:gd name="connsiteX89" fmla="*/ 955963 w 5081154"/>
                <a:gd name="connsiteY89" fmla="*/ 5224896 h 5453496"/>
                <a:gd name="connsiteX90" fmla="*/ 976572 w 5081154"/>
                <a:gd name="connsiteY90" fmla="*/ 5155969 h 5453496"/>
                <a:gd name="connsiteX91" fmla="*/ 934315 w 5081154"/>
                <a:gd name="connsiteY91" fmla="*/ 5104881 h 5453496"/>
                <a:gd name="connsiteX92" fmla="*/ 889115 w 5081154"/>
                <a:gd name="connsiteY92" fmla="*/ 5102974 h 5453496"/>
                <a:gd name="connsiteX93" fmla="*/ 862445 w 5081154"/>
                <a:gd name="connsiteY93" fmla="*/ 5058641 h 5453496"/>
                <a:gd name="connsiteX94" fmla="*/ 831965 w 5081154"/>
                <a:gd name="connsiteY94" fmla="*/ 5005819 h 5453496"/>
                <a:gd name="connsiteX95" fmla="*/ 771698 w 5081154"/>
                <a:gd name="connsiteY95" fmla="*/ 4993351 h 5453496"/>
                <a:gd name="connsiteX96" fmla="*/ 734810 w 5081154"/>
                <a:gd name="connsiteY96" fmla="*/ 5015344 h 5453496"/>
                <a:gd name="connsiteX97" fmla="*/ 692900 w 5081154"/>
                <a:gd name="connsiteY97" fmla="*/ 4992484 h 5453496"/>
                <a:gd name="connsiteX98" fmla="*/ 692900 w 5081154"/>
                <a:gd name="connsiteY98" fmla="*/ 4935334 h 5453496"/>
                <a:gd name="connsiteX99" fmla="*/ 654454 w 5081154"/>
                <a:gd name="connsiteY99" fmla="*/ 4901911 h 5453496"/>
                <a:gd name="connsiteX100" fmla="*/ 581717 w 5081154"/>
                <a:gd name="connsiteY100" fmla="*/ 5002703 h 5453496"/>
                <a:gd name="connsiteX101" fmla="*/ 415636 w 5081154"/>
                <a:gd name="connsiteY101" fmla="*/ 5027468 h 5453496"/>
                <a:gd name="connsiteX102" fmla="*/ 353290 w 5081154"/>
                <a:gd name="connsiteY102" fmla="*/ 4965123 h 5453496"/>
                <a:gd name="connsiteX103" fmla="*/ 488372 w 5081154"/>
                <a:gd name="connsiteY103" fmla="*/ 4892386 h 5453496"/>
                <a:gd name="connsiteX104" fmla="*/ 633845 w 5081154"/>
                <a:gd name="connsiteY104" fmla="*/ 4902777 h 5453496"/>
                <a:gd name="connsiteX105" fmla="*/ 748145 w 5081154"/>
                <a:gd name="connsiteY105" fmla="*/ 4798868 h 5453496"/>
                <a:gd name="connsiteX106" fmla="*/ 852054 w 5081154"/>
                <a:gd name="connsiteY106" fmla="*/ 4830041 h 5453496"/>
                <a:gd name="connsiteX107" fmla="*/ 955963 w 5081154"/>
                <a:gd name="connsiteY107" fmla="*/ 4788477 h 5453496"/>
                <a:gd name="connsiteX108" fmla="*/ 976745 w 5081154"/>
                <a:gd name="connsiteY108" fmla="*/ 4861214 h 5453496"/>
                <a:gd name="connsiteX109" fmla="*/ 1039090 w 5081154"/>
                <a:gd name="connsiteY109" fmla="*/ 4694959 h 5453496"/>
                <a:gd name="connsiteX110" fmla="*/ 966354 w 5081154"/>
                <a:gd name="connsiteY110" fmla="*/ 4622223 h 5453496"/>
                <a:gd name="connsiteX111" fmla="*/ 1039090 w 5081154"/>
                <a:gd name="connsiteY111" fmla="*/ 4539096 h 5453496"/>
                <a:gd name="connsiteX112" fmla="*/ 976745 w 5081154"/>
                <a:gd name="connsiteY112" fmla="*/ 4435186 h 5453496"/>
                <a:gd name="connsiteX113" fmla="*/ 997527 w 5081154"/>
                <a:gd name="connsiteY113" fmla="*/ 4341668 h 5453496"/>
                <a:gd name="connsiteX114" fmla="*/ 1028700 w 5081154"/>
                <a:gd name="connsiteY114" fmla="*/ 4102677 h 5453496"/>
                <a:gd name="connsiteX115" fmla="*/ 935181 w 5081154"/>
                <a:gd name="connsiteY115" fmla="*/ 3676650 h 5453496"/>
                <a:gd name="connsiteX116" fmla="*/ 987136 w 5081154"/>
                <a:gd name="connsiteY116" fmla="*/ 3531177 h 5453496"/>
                <a:gd name="connsiteX117" fmla="*/ 1080654 w 5081154"/>
                <a:gd name="connsiteY117" fmla="*/ 3479223 h 5453496"/>
                <a:gd name="connsiteX118" fmla="*/ 1101436 w 5081154"/>
                <a:gd name="connsiteY118" fmla="*/ 3520786 h 5453496"/>
                <a:gd name="connsiteX119" fmla="*/ 1246909 w 5081154"/>
                <a:gd name="connsiteY119" fmla="*/ 3406486 h 5453496"/>
                <a:gd name="connsiteX120" fmla="*/ 1288472 w 5081154"/>
                <a:gd name="connsiteY120" fmla="*/ 3240232 h 5453496"/>
                <a:gd name="connsiteX121" fmla="*/ 1236518 w 5081154"/>
                <a:gd name="connsiteY121" fmla="*/ 3125932 h 5453496"/>
                <a:gd name="connsiteX122" fmla="*/ 1340427 w 5081154"/>
                <a:gd name="connsiteY122" fmla="*/ 3157105 h 5453496"/>
                <a:gd name="connsiteX123" fmla="*/ 1444336 w 5081154"/>
                <a:gd name="connsiteY123" fmla="*/ 3157105 h 5453496"/>
                <a:gd name="connsiteX124" fmla="*/ 1465118 w 5081154"/>
                <a:gd name="connsiteY124" fmla="*/ 3136323 h 5453496"/>
                <a:gd name="connsiteX125" fmla="*/ 1413163 w 5081154"/>
                <a:gd name="connsiteY125" fmla="*/ 2990850 h 5453496"/>
                <a:gd name="connsiteX126" fmla="*/ 1454727 w 5081154"/>
                <a:gd name="connsiteY126" fmla="*/ 2793423 h 5453496"/>
                <a:gd name="connsiteX127" fmla="*/ 1371600 w 5081154"/>
                <a:gd name="connsiteY127" fmla="*/ 2575214 h 5453496"/>
                <a:gd name="connsiteX128" fmla="*/ 1267690 w 5081154"/>
                <a:gd name="connsiteY128" fmla="*/ 2564823 h 5453496"/>
                <a:gd name="connsiteX129" fmla="*/ 1205345 w 5081154"/>
                <a:gd name="connsiteY129" fmla="*/ 2450523 h 5453496"/>
                <a:gd name="connsiteX130" fmla="*/ 1278081 w 5081154"/>
                <a:gd name="connsiteY130" fmla="*/ 2346614 h 5453496"/>
                <a:gd name="connsiteX131" fmla="*/ 1132609 w 5081154"/>
                <a:gd name="connsiteY131" fmla="*/ 2211532 h 5453496"/>
                <a:gd name="connsiteX132" fmla="*/ 1132609 w 5081154"/>
                <a:gd name="connsiteY132" fmla="*/ 2086841 h 5453496"/>
                <a:gd name="connsiteX133" fmla="*/ 1132609 w 5081154"/>
                <a:gd name="connsiteY133" fmla="*/ 2086841 h 5453496"/>
                <a:gd name="connsiteX134" fmla="*/ 1163781 w 5081154"/>
                <a:gd name="connsiteY134" fmla="*/ 1962150 h 5453496"/>
                <a:gd name="connsiteX135" fmla="*/ 1132609 w 5081154"/>
                <a:gd name="connsiteY135" fmla="*/ 1879023 h 5453496"/>
                <a:gd name="connsiteX136" fmla="*/ 1132609 w 5081154"/>
                <a:gd name="connsiteY136" fmla="*/ 1785505 h 5453496"/>
                <a:gd name="connsiteX137" fmla="*/ 1070263 w 5081154"/>
                <a:gd name="connsiteY137" fmla="*/ 1754332 h 5453496"/>
                <a:gd name="connsiteX138" fmla="*/ 955963 w 5081154"/>
                <a:gd name="connsiteY138" fmla="*/ 1816677 h 5453496"/>
                <a:gd name="connsiteX139" fmla="*/ 914400 w 5081154"/>
                <a:gd name="connsiteY139" fmla="*/ 1650423 h 5453496"/>
                <a:gd name="connsiteX140" fmla="*/ 841663 w 5081154"/>
                <a:gd name="connsiteY140" fmla="*/ 1421823 h 5453496"/>
                <a:gd name="connsiteX141" fmla="*/ 654627 w 5081154"/>
                <a:gd name="connsiteY141" fmla="*/ 1328305 h 5453496"/>
                <a:gd name="connsiteX142" fmla="*/ 342900 w 5081154"/>
                <a:gd name="connsiteY142" fmla="*/ 1307523 h 5453496"/>
                <a:gd name="connsiteX143" fmla="*/ 394854 w 5081154"/>
                <a:gd name="connsiteY143" fmla="*/ 1473777 h 5453496"/>
                <a:gd name="connsiteX144" fmla="*/ 270163 w 5081154"/>
                <a:gd name="connsiteY144" fmla="*/ 1546514 h 5453496"/>
                <a:gd name="connsiteX145" fmla="*/ 51954 w 5081154"/>
                <a:gd name="connsiteY145" fmla="*/ 1619250 h 5453496"/>
                <a:gd name="connsiteX146" fmla="*/ 114300 w 5081154"/>
                <a:gd name="connsiteY146" fmla="*/ 1359477 h 5453496"/>
                <a:gd name="connsiteX147" fmla="*/ 10390 w 5081154"/>
                <a:gd name="connsiteY147" fmla="*/ 1099705 h 5453496"/>
                <a:gd name="connsiteX148" fmla="*/ 0 w 5081154"/>
                <a:gd name="connsiteY148" fmla="*/ 798368 h 5453496"/>
                <a:gd name="connsiteX149" fmla="*/ 270163 w 5081154"/>
                <a:gd name="connsiteY149" fmla="*/ 673677 h 5453496"/>
                <a:gd name="connsiteX150" fmla="*/ 571500 w 5081154"/>
                <a:gd name="connsiteY150" fmla="*/ 746414 h 5453496"/>
                <a:gd name="connsiteX151" fmla="*/ 571500 w 5081154"/>
                <a:gd name="connsiteY151" fmla="*/ 538596 h 5453496"/>
                <a:gd name="connsiteX152" fmla="*/ 852054 w 5081154"/>
                <a:gd name="connsiteY152" fmla="*/ 226868 h 5453496"/>
                <a:gd name="connsiteX153" fmla="*/ 1111827 w 5081154"/>
                <a:gd name="connsiteY153" fmla="*/ 112568 h 5453496"/>
                <a:gd name="connsiteX154" fmla="*/ 1211060 w 5081154"/>
                <a:gd name="connsiteY154" fmla="*/ 0 h 5453496"/>
                <a:gd name="connsiteX155" fmla="*/ 1289165 w 5081154"/>
                <a:gd name="connsiteY155" fmla="*/ 31864 h 5453496"/>
                <a:gd name="connsiteX156" fmla="*/ 1325360 w 5081154"/>
                <a:gd name="connsiteY156" fmla="*/ 79489 h 5453496"/>
                <a:gd name="connsiteX157" fmla="*/ 1432040 w 5081154"/>
                <a:gd name="connsiteY157" fmla="*/ 129019 h 5453496"/>
                <a:gd name="connsiteX158" fmla="*/ 1492480 w 5081154"/>
                <a:gd name="connsiteY158" fmla="*/ 233796 h 5453496"/>
                <a:gd name="connsiteX159" fmla="*/ 1489190 w 5081154"/>
                <a:gd name="connsiteY159" fmla="*/ 285229 h 5453496"/>
                <a:gd name="connsiteX160" fmla="*/ 1694930 w 5081154"/>
                <a:gd name="connsiteY160" fmla="*/ 393814 h 5453496"/>
                <a:gd name="connsiteX161" fmla="*/ 1694930 w 5081154"/>
                <a:gd name="connsiteY161" fmla="*/ 523354 h 5453496"/>
                <a:gd name="connsiteX162" fmla="*/ 1710516 w 5081154"/>
                <a:gd name="connsiteY162" fmla="*/ 585874 h 5453496"/>
                <a:gd name="connsiteX163" fmla="*/ 1769225 w 5081154"/>
                <a:gd name="connsiteY163" fmla="*/ 576694 h 5453496"/>
                <a:gd name="connsiteX164" fmla="*/ 1803515 w 5081154"/>
                <a:gd name="connsiteY164" fmla="*/ 618604 h 5453496"/>
                <a:gd name="connsiteX165" fmla="*/ 1830185 w 5081154"/>
                <a:gd name="connsiteY165" fmla="*/ 559549 h 5453496"/>
                <a:gd name="connsiteX166" fmla="*/ 1921625 w 5081154"/>
                <a:gd name="connsiteY166" fmla="*/ 570979 h 5453496"/>
                <a:gd name="connsiteX167" fmla="*/ 1948295 w 5081154"/>
                <a:gd name="connsiteY167" fmla="*/ 511924 h 5453496"/>
                <a:gd name="connsiteX168" fmla="*/ 1870190 w 5081154"/>
                <a:gd name="connsiteY168" fmla="*/ 470014 h 5453496"/>
                <a:gd name="connsiteX169" fmla="*/ 1820660 w 5081154"/>
                <a:gd name="connsiteY169" fmla="*/ 388099 h 5453496"/>
                <a:gd name="connsiteX170" fmla="*/ 1836593 w 5081154"/>
                <a:gd name="connsiteY170" fmla="*/ 347749 h 5453496"/>
                <a:gd name="connsiteX171" fmla="*/ 1976870 w 5081154"/>
                <a:gd name="connsiteY171" fmla="*/ 315709 h 5453496"/>
                <a:gd name="connsiteX172" fmla="*/ 2009255 w 5081154"/>
                <a:gd name="connsiteY172" fmla="*/ 344284 h 5453496"/>
                <a:gd name="connsiteX173" fmla="*/ 2070215 w 5081154"/>
                <a:gd name="connsiteY173" fmla="*/ 344284 h 5453496"/>
                <a:gd name="connsiteX174" fmla="*/ 2098790 w 5081154"/>
                <a:gd name="connsiteY174" fmla="*/ 382384 h 5453496"/>
                <a:gd name="connsiteX175" fmla="*/ 2138795 w 5081154"/>
                <a:gd name="connsiteY175" fmla="*/ 361429 h 5453496"/>
                <a:gd name="connsiteX176" fmla="*/ 2176895 w 5081154"/>
                <a:gd name="connsiteY176" fmla="*/ 384289 h 5453496"/>
                <a:gd name="connsiteX177" fmla="*/ 2235950 w 5081154"/>
                <a:gd name="connsiteY177" fmla="*/ 386194 h 5453496"/>
                <a:gd name="connsiteX178" fmla="*/ 2272145 w 5081154"/>
                <a:gd name="connsiteY178" fmla="*/ 441439 h 5453496"/>
                <a:gd name="connsiteX179" fmla="*/ 2278380 w 5081154"/>
                <a:gd name="connsiteY179" fmla="*/ 529936 h 5453496"/>
                <a:gd name="connsiteX180" fmla="*/ 2321675 w 5081154"/>
                <a:gd name="connsiteY180" fmla="*/ 500494 h 5453496"/>
                <a:gd name="connsiteX181" fmla="*/ 2371205 w 5081154"/>
                <a:gd name="connsiteY181" fmla="*/ 523354 h 5453496"/>
                <a:gd name="connsiteX182" fmla="*/ 2401685 w 5081154"/>
                <a:gd name="connsiteY182" fmla="*/ 403339 h 5453496"/>
                <a:gd name="connsiteX183" fmla="*/ 2375015 w 5081154"/>
                <a:gd name="connsiteY183" fmla="*/ 235699 h 5453496"/>
                <a:gd name="connsiteX184" fmla="*/ 2392160 w 5081154"/>
                <a:gd name="connsiteY184" fmla="*/ 176644 h 5453496"/>
                <a:gd name="connsiteX185" fmla="*/ 2543001 w 5081154"/>
                <a:gd name="connsiteY185" fmla="*/ 128501 h 5453496"/>
                <a:gd name="connsiteX186" fmla="*/ 2580755 w 5081154"/>
                <a:gd name="connsiteY186" fmla="*/ 163309 h 5453496"/>
                <a:gd name="connsiteX187" fmla="*/ 2573135 w 5081154"/>
                <a:gd name="connsiteY187" fmla="*/ 266179 h 5453496"/>
                <a:gd name="connsiteX188" fmla="*/ 2628380 w 5081154"/>
                <a:gd name="connsiteY188" fmla="*/ 292849 h 5453496"/>
                <a:gd name="connsiteX189" fmla="*/ 2667519 w 5081154"/>
                <a:gd name="connsiteY189" fmla="*/ 355369 h 5453496"/>
                <a:gd name="connsiteX190" fmla="*/ 2662670 w 5081154"/>
                <a:gd name="connsiteY190" fmla="*/ 353809 h 5453496"/>
                <a:gd name="connsiteX191" fmla="*/ 2943398 w 5081154"/>
                <a:gd name="connsiteY191" fmla="*/ 307051 h 5453496"/>
                <a:gd name="connsiteX192" fmla="*/ 2978900 w 5081154"/>
                <a:gd name="connsiteY192" fmla="*/ 344284 h 5453496"/>
                <a:gd name="connsiteX193" fmla="*/ 3076055 w 5081154"/>
                <a:gd name="connsiteY193" fmla="*/ 290944 h 5453496"/>
                <a:gd name="connsiteX194" fmla="*/ 3125585 w 5081154"/>
                <a:gd name="connsiteY194" fmla="*/ 351904 h 5453496"/>
                <a:gd name="connsiteX195" fmla="*/ 3125585 w 5081154"/>
                <a:gd name="connsiteY195" fmla="*/ 416674 h 5453496"/>
                <a:gd name="connsiteX196" fmla="*/ 3265170 w 5081154"/>
                <a:gd name="connsiteY196" fmla="*/ 480233 h 5453496"/>
                <a:gd name="connsiteX197" fmla="*/ 3287510 w 5081154"/>
                <a:gd name="connsiteY197" fmla="*/ 538594 h 5453496"/>
                <a:gd name="connsiteX198" fmla="*/ 3247678 w 5081154"/>
                <a:gd name="connsiteY198" fmla="*/ 571500 h 5453496"/>
                <a:gd name="connsiteX199" fmla="*/ 3358861 w 5081154"/>
                <a:gd name="connsiteY199" fmla="*/ 710219 h 5453496"/>
                <a:gd name="connsiteX200" fmla="*/ 3359900 w 5081154"/>
                <a:gd name="connsiteY200" fmla="*/ 828154 h 5453496"/>
                <a:gd name="connsiteX201" fmla="*/ 3411335 w 5081154"/>
                <a:gd name="connsiteY201" fmla="*/ 860539 h 5453496"/>
                <a:gd name="connsiteX202" fmla="*/ 3436446 w 5081154"/>
                <a:gd name="connsiteY202" fmla="*/ 919422 h 5453496"/>
                <a:gd name="connsiteX203" fmla="*/ 3647209 w 5081154"/>
                <a:gd name="connsiteY203" fmla="*/ 1037359 h 5453496"/>
                <a:gd name="connsiteX204" fmla="*/ 3643745 w 5081154"/>
                <a:gd name="connsiteY204" fmla="*/ 1098664 h 5453496"/>
                <a:gd name="connsiteX205" fmla="*/ 3706783 w 5081154"/>
                <a:gd name="connsiteY205" fmla="*/ 1141095 h 5453496"/>
                <a:gd name="connsiteX0" fmla="*/ 3706783 w 5081154"/>
                <a:gd name="connsiteY0" fmla="*/ 1141095 h 5453496"/>
                <a:gd name="connsiteX1" fmla="*/ 3647209 w 5081154"/>
                <a:gd name="connsiteY1" fmla="*/ 1276350 h 5453496"/>
                <a:gd name="connsiteX2" fmla="*/ 3633874 w 5081154"/>
                <a:gd name="connsiteY2" fmla="*/ 1352723 h 5453496"/>
                <a:gd name="connsiteX3" fmla="*/ 3566852 w 5081154"/>
                <a:gd name="connsiteY3" fmla="*/ 1411605 h 5453496"/>
                <a:gd name="connsiteX4" fmla="*/ 3595254 w 5081154"/>
                <a:gd name="connsiteY4" fmla="*/ 1494559 h 5453496"/>
                <a:gd name="connsiteX5" fmla="*/ 3678381 w 5081154"/>
                <a:gd name="connsiteY5" fmla="*/ 1525732 h 5453496"/>
                <a:gd name="connsiteX6" fmla="*/ 3688772 w 5081154"/>
                <a:gd name="connsiteY6" fmla="*/ 1640032 h 5453496"/>
                <a:gd name="connsiteX7" fmla="*/ 3733107 w 5081154"/>
                <a:gd name="connsiteY7" fmla="*/ 1658043 h 5453496"/>
                <a:gd name="connsiteX8" fmla="*/ 3758911 w 5081154"/>
                <a:gd name="connsiteY8" fmla="*/ 1778751 h 5453496"/>
                <a:gd name="connsiteX9" fmla="*/ 3791642 w 5081154"/>
                <a:gd name="connsiteY9" fmla="*/ 1787236 h 5453496"/>
                <a:gd name="connsiteX10" fmla="*/ 3824720 w 5081154"/>
                <a:gd name="connsiteY10" fmla="*/ 1945178 h 5453496"/>
                <a:gd name="connsiteX11" fmla="*/ 3901959 w 5081154"/>
                <a:gd name="connsiteY11" fmla="*/ 1990379 h 5453496"/>
                <a:gd name="connsiteX12" fmla="*/ 3958936 w 5081154"/>
                <a:gd name="connsiteY12" fmla="*/ 2076450 h 5453496"/>
                <a:gd name="connsiteX13" fmla="*/ 4171257 w 5081154"/>
                <a:gd name="connsiteY13" fmla="*/ 2119053 h 5453496"/>
                <a:gd name="connsiteX14" fmla="*/ 4209530 w 5081154"/>
                <a:gd name="connsiteY14" fmla="*/ 2159749 h 5453496"/>
                <a:gd name="connsiteX15" fmla="*/ 4219055 w 5081154"/>
                <a:gd name="connsiteY15" fmla="*/ 2220709 h 5453496"/>
                <a:gd name="connsiteX16" fmla="*/ 4404013 w 5081154"/>
                <a:gd name="connsiteY16" fmla="*/ 2470266 h 5453496"/>
                <a:gd name="connsiteX17" fmla="*/ 4447309 w 5081154"/>
                <a:gd name="connsiteY17" fmla="*/ 2429741 h 5453496"/>
                <a:gd name="connsiteX18" fmla="*/ 4603172 w 5081154"/>
                <a:gd name="connsiteY18" fmla="*/ 2575214 h 5453496"/>
                <a:gd name="connsiteX19" fmla="*/ 4603172 w 5081154"/>
                <a:gd name="connsiteY19" fmla="*/ 2658341 h 5453496"/>
                <a:gd name="connsiteX20" fmla="*/ 4711584 w 5081154"/>
                <a:gd name="connsiteY20" fmla="*/ 2760345 h 5453496"/>
                <a:gd name="connsiteX21" fmla="*/ 4777220 w 5081154"/>
                <a:gd name="connsiteY21" fmla="*/ 2723629 h 5453496"/>
                <a:gd name="connsiteX22" fmla="*/ 4831772 w 5081154"/>
                <a:gd name="connsiteY22" fmla="*/ 2741468 h 5453496"/>
                <a:gd name="connsiteX23" fmla="*/ 4897755 w 5081154"/>
                <a:gd name="connsiteY23" fmla="*/ 2862522 h 5453496"/>
                <a:gd name="connsiteX24" fmla="*/ 4966854 w 5081154"/>
                <a:gd name="connsiteY24" fmla="*/ 2868237 h 5453496"/>
                <a:gd name="connsiteX25" fmla="*/ 5062277 w 5081154"/>
                <a:gd name="connsiteY25" fmla="*/ 3052156 h 5453496"/>
                <a:gd name="connsiteX26" fmla="*/ 5034395 w 5081154"/>
                <a:gd name="connsiteY26" fmla="*/ 3144634 h 5453496"/>
                <a:gd name="connsiteX27" fmla="*/ 5081154 w 5081154"/>
                <a:gd name="connsiteY27" fmla="*/ 3167496 h 5453496"/>
                <a:gd name="connsiteX28" fmla="*/ 5043920 w 5081154"/>
                <a:gd name="connsiteY28" fmla="*/ 3209404 h 5453496"/>
                <a:gd name="connsiteX29" fmla="*/ 5060372 w 5081154"/>
                <a:gd name="connsiteY29" fmla="*/ 3261014 h 5453496"/>
                <a:gd name="connsiteX30" fmla="*/ 5056562 w 5081154"/>
                <a:gd name="connsiteY30" fmla="*/ 3310024 h 5453496"/>
                <a:gd name="connsiteX31" fmla="*/ 4954731 w 5081154"/>
                <a:gd name="connsiteY31" fmla="*/ 3466061 h 5453496"/>
                <a:gd name="connsiteX32" fmla="*/ 4748645 w 5081154"/>
                <a:gd name="connsiteY32" fmla="*/ 3354532 h 5453496"/>
                <a:gd name="connsiteX33" fmla="*/ 4665518 w 5081154"/>
                <a:gd name="connsiteY33" fmla="*/ 3406486 h 5453496"/>
                <a:gd name="connsiteX34" fmla="*/ 4623954 w 5081154"/>
                <a:gd name="connsiteY34" fmla="*/ 3678209 h 5453496"/>
                <a:gd name="connsiteX35" fmla="*/ 4470861 w 5081154"/>
                <a:gd name="connsiteY35" fmla="*/ 3823855 h 5453496"/>
                <a:gd name="connsiteX36" fmla="*/ 4226155 w 5081154"/>
                <a:gd name="connsiteY36" fmla="*/ 3898669 h 5453496"/>
                <a:gd name="connsiteX37" fmla="*/ 4137313 w 5081154"/>
                <a:gd name="connsiteY37" fmla="*/ 3964825 h 5453496"/>
                <a:gd name="connsiteX38" fmla="*/ 4052281 w 5081154"/>
                <a:gd name="connsiteY38" fmla="*/ 3984567 h 5453496"/>
                <a:gd name="connsiteX39" fmla="*/ 3954260 w 5081154"/>
                <a:gd name="connsiteY39" fmla="*/ 4081894 h 5453496"/>
                <a:gd name="connsiteX40" fmla="*/ 3903864 w 5081154"/>
                <a:gd name="connsiteY40" fmla="*/ 4169179 h 5453496"/>
                <a:gd name="connsiteX41" fmla="*/ 4042063 w 5081154"/>
                <a:gd name="connsiteY41" fmla="*/ 4383232 h 5453496"/>
                <a:gd name="connsiteX42" fmla="*/ 4083800 w 5081154"/>
                <a:gd name="connsiteY42" fmla="*/ 4403839 h 5453496"/>
                <a:gd name="connsiteX43" fmla="*/ 4167793 w 5081154"/>
                <a:gd name="connsiteY43" fmla="*/ 4559877 h 5453496"/>
                <a:gd name="connsiteX44" fmla="*/ 4083627 w 5081154"/>
                <a:gd name="connsiteY44" fmla="*/ 4736523 h 5453496"/>
                <a:gd name="connsiteX45" fmla="*/ 4076007 w 5081154"/>
                <a:gd name="connsiteY45" fmla="*/ 4806315 h 5453496"/>
                <a:gd name="connsiteX46" fmla="*/ 4163810 w 5081154"/>
                <a:gd name="connsiteY46" fmla="*/ 4792459 h 5453496"/>
                <a:gd name="connsiteX47" fmla="*/ 4229965 w 5081154"/>
                <a:gd name="connsiteY47" fmla="*/ 4811164 h 5453496"/>
                <a:gd name="connsiteX48" fmla="*/ 4264082 w 5081154"/>
                <a:gd name="connsiteY48" fmla="*/ 4915246 h 5453496"/>
                <a:gd name="connsiteX49" fmla="*/ 4161732 w 5081154"/>
                <a:gd name="connsiteY49" fmla="*/ 5220220 h 5453496"/>
                <a:gd name="connsiteX50" fmla="*/ 3933305 w 5081154"/>
                <a:gd name="connsiteY50" fmla="*/ 5033010 h 5453496"/>
                <a:gd name="connsiteX51" fmla="*/ 3973830 w 5081154"/>
                <a:gd name="connsiteY51" fmla="*/ 4984000 h 5453496"/>
                <a:gd name="connsiteX52" fmla="*/ 3927763 w 5081154"/>
                <a:gd name="connsiteY52" fmla="*/ 4944341 h 5453496"/>
                <a:gd name="connsiteX53" fmla="*/ 3918238 w 5081154"/>
                <a:gd name="connsiteY53" fmla="*/ 4871605 h 5453496"/>
                <a:gd name="connsiteX54" fmla="*/ 3747135 w 5081154"/>
                <a:gd name="connsiteY54" fmla="*/ 4868661 h 5453496"/>
                <a:gd name="connsiteX55" fmla="*/ 3639415 w 5081154"/>
                <a:gd name="connsiteY55" fmla="*/ 4943475 h 5453496"/>
                <a:gd name="connsiteX56" fmla="*/ 3554556 w 5081154"/>
                <a:gd name="connsiteY56" fmla="*/ 4831946 h 5453496"/>
                <a:gd name="connsiteX57" fmla="*/ 3350548 w 5081154"/>
                <a:gd name="connsiteY57" fmla="*/ 4843203 h 5453496"/>
                <a:gd name="connsiteX58" fmla="*/ 3354358 w 5081154"/>
                <a:gd name="connsiteY58" fmla="*/ 4745182 h 5453496"/>
                <a:gd name="connsiteX59" fmla="*/ 3252181 w 5081154"/>
                <a:gd name="connsiteY59" fmla="*/ 4815840 h 5453496"/>
                <a:gd name="connsiteX60" fmla="*/ 3286298 w 5081154"/>
                <a:gd name="connsiteY60" fmla="*/ 4947285 h 5453496"/>
                <a:gd name="connsiteX61" fmla="*/ 3028430 w 5081154"/>
                <a:gd name="connsiteY61" fmla="*/ 4937239 h 5453496"/>
                <a:gd name="connsiteX62" fmla="*/ 2913091 w 5081154"/>
                <a:gd name="connsiteY62" fmla="*/ 4993005 h 5453496"/>
                <a:gd name="connsiteX63" fmla="*/ 2674273 w 5081154"/>
                <a:gd name="connsiteY63" fmla="*/ 4985212 h 5453496"/>
                <a:gd name="connsiteX64" fmla="*/ 2600325 w 5081154"/>
                <a:gd name="connsiteY64" fmla="*/ 5098126 h 5453496"/>
                <a:gd name="connsiteX65" fmla="*/ 2441863 w 5081154"/>
                <a:gd name="connsiteY65" fmla="*/ 5120986 h 5453496"/>
                <a:gd name="connsiteX66" fmla="*/ 2460740 w 5081154"/>
                <a:gd name="connsiteY66" fmla="*/ 5102974 h 5453496"/>
                <a:gd name="connsiteX67" fmla="*/ 2391987 w 5081154"/>
                <a:gd name="connsiteY67" fmla="*/ 5215544 h 5453496"/>
                <a:gd name="connsiteX68" fmla="*/ 2335010 w 5081154"/>
                <a:gd name="connsiteY68" fmla="*/ 5232514 h 5453496"/>
                <a:gd name="connsiteX69" fmla="*/ 2242358 w 5081154"/>
                <a:gd name="connsiteY69" fmla="*/ 5292090 h 5453496"/>
                <a:gd name="connsiteX70" fmla="*/ 2211185 w 5081154"/>
                <a:gd name="connsiteY70" fmla="*/ 5253469 h 5453496"/>
                <a:gd name="connsiteX71" fmla="*/ 2114030 w 5081154"/>
                <a:gd name="connsiteY71" fmla="*/ 5285854 h 5453496"/>
                <a:gd name="connsiteX72" fmla="*/ 1948641 w 5081154"/>
                <a:gd name="connsiteY72" fmla="*/ 5300749 h 5453496"/>
                <a:gd name="connsiteX73" fmla="*/ 1938770 w 5081154"/>
                <a:gd name="connsiteY73" fmla="*/ 5198224 h 5453496"/>
                <a:gd name="connsiteX74" fmla="*/ 1849235 w 5081154"/>
                <a:gd name="connsiteY74" fmla="*/ 5142979 h 5453496"/>
                <a:gd name="connsiteX75" fmla="*/ 1851313 w 5081154"/>
                <a:gd name="connsiteY75" fmla="*/ 5072842 h 5453496"/>
                <a:gd name="connsiteX76" fmla="*/ 1747404 w 5081154"/>
                <a:gd name="connsiteY76" fmla="*/ 5100378 h 5453496"/>
                <a:gd name="connsiteX77" fmla="*/ 1597255 w 5081154"/>
                <a:gd name="connsiteY77" fmla="*/ 4991966 h 5453496"/>
                <a:gd name="connsiteX78" fmla="*/ 1527463 w 5081154"/>
                <a:gd name="connsiteY78" fmla="*/ 5017077 h 5453496"/>
                <a:gd name="connsiteX79" fmla="*/ 1465118 w 5081154"/>
                <a:gd name="connsiteY79" fmla="*/ 5048250 h 5453496"/>
                <a:gd name="connsiteX80" fmla="*/ 1368829 w 5081154"/>
                <a:gd name="connsiteY80" fmla="*/ 5008418 h 5453496"/>
                <a:gd name="connsiteX81" fmla="*/ 1348220 w 5081154"/>
                <a:gd name="connsiteY81" fmla="*/ 5112499 h 5453496"/>
                <a:gd name="connsiteX82" fmla="*/ 1392381 w 5081154"/>
                <a:gd name="connsiteY82" fmla="*/ 5193723 h 5453496"/>
                <a:gd name="connsiteX83" fmla="*/ 1340427 w 5081154"/>
                <a:gd name="connsiteY83" fmla="*/ 5318414 h 5453496"/>
                <a:gd name="connsiteX84" fmla="*/ 1153390 w 5081154"/>
                <a:gd name="connsiteY84" fmla="*/ 5446741 h 5453496"/>
                <a:gd name="connsiteX85" fmla="*/ 1078056 w 5081154"/>
                <a:gd name="connsiteY85" fmla="*/ 5453496 h 5453496"/>
                <a:gd name="connsiteX86" fmla="*/ 1113905 w 5081154"/>
                <a:gd name="connsiteY86" fmla="*/ 5379199 h 5453496"/>
                <a:gd name="connsiteX87" fmla="*/ 1108710 w 5081154"/>
                <a:gd name="connsiteY87" fmla="*/ 5278755 h 5453496"/>
                <a:gd name="connsiteX88" fmla="*/ 997527 w 5081154"/>
                <a:gd name="connsiteY88" fmla="*/ 5339196 h 5453496"/>
                <a:gd name="connsiteX89" fmla="*/ 955963 w 5081154"/>
                <a:gd name="connsiteY89" fmla="*/ 5224896 h 5453496"/>
                <a:gd name="connsiteX90" fmla="*/ 976572 w 5081154"/>
                <a:gd name="connsiteY90" fmla="*/ 5155969 h 5453496"/>
                <a:gd name="connsiteX91" fmla="*/ 934315 w 5081154"/>
                <a:gd name="connsiteY91" fmla="*/ 5104881 h 5453496"/>
                <a:gd name="connsiteX92" fmla="*/ 889115 w 5081154"/>
                <a:gd name="connsiteY92" fmla="*/ 5102974 h 5453496"/>
                <a:gd name="connsiteX93" fmla="*/ 862445 w 5081154"/>
                <a:gd name="connsiteY93" fmla="*/ 5058641 h 5453496"/>
                <a:gd name="connsiteX94" fmla="*/ 831965 w 5081154"/>
                <a:gd name="connsiteY94" fmla="*/ 5005819 h 5453496"/>
                <a:gd name="connsiteX95" fmla="*/ 771698 w 5081154"/>
                <a:gd name="connsiteY95" fmla="*/ 4993351 h 5453496"/>
                <a:gd name="connsiteX96" fmla="*/ 734810 w 5081154"/>
                <a:gd name="connsiteY96" fmla="*/ 5015344 h 5453496"/>
                <a:gd name="connsiteX97" fmla="*/ 692900 w 5081154"/>
                <a:gd name="connsiteY97" fmla="*/ 4992484 h 5453496"/>
                <a:gd name="connsiteX98" fmla="*/ 692900 w 5081154"/>
                <a:gd name="connsiteY98" fmla="*/ 4935334 h 5453496"/>
                <a:gd name="connsiteX99" fmla="*/ 654454 w 5081154"/>
                <a:gd name="connsiteY99" fmla="*/ 4901911 h 5453496"/>
                <a:gd name="connsiteX100" fmla="*/ 581717 w 5081154"/>
                <a:gd name="connsiteY100" fmla="*/ 5002703 h 5453496"/>
                <a:gd name="connsiteX101" fmla="*/ 442306 w 5081154"/>
                <a:gd name="connsiteY101" fmla="*/ 5010323 h 5453496"/>
                <a:gd name="connsiteX102" fmla="*/ 353290 w 5081154"/>
                <a:gd name="connsiteY102" fmla="*/ 4965123 h 5453496"/>
                <a:gd name="connsiteX103" fmla="*/ 488372 w 5081154"/>
                <a:gd name="connsiteY103" fmla="*/ 4892386 h 5453496"/>
                <a:gd name="connsiteX104" fmla="*/ 633845 w 5081154"/>
                <a:gd name="connsiteY104" fmla="*/ 4902777 h 5453496"/>
                <a:gd name="connsiteX105" fmla="*/ 748145 w 5081154"/>
                <a:gd name="connsiteY105" fmla="*/ 4798868 h 5453496"/>
                <a:gd name="connsiteX106" fmla="*/ 852054 w 5081154"/>
                <a:gd name="connsiteY106" fmla="*/ 4830041 h 5453496"/>
                <a:gd name="connsiteX107" fmla="*/ 955963 w 5081154"/>
                <a:gd name="connsiteY107" fmla="*/ 4788477 h 5453496"/>
                <a:gd name="connsiteX108" fmla="*/ 976745 w 5081154"/>
                <a:gd name="connsiteY108" fmla="*/ 4861214 h 5453496"/>
                <a:gd name="connsiteX109" fmla="*/ 1039090 w 5081154"/>
                <a:gd name="connsiteY109" fmla="*/ 4694959 h 5453496"/>
                <a:gd name="connsiteX110" fmla="*/ 966354 w 5081154"/>
                <a:gd name="connsiteY110" fmla="*/ 4622223 h 5453496"/>
                <a:gd name="connsiteX111" fmla="*/ 1039090 w 5081154"/>
                <a:gd name="connsiteY111" fmla="*/ 4539096 h 5453496"/>
                <a:gd name="connsiteX112" fmla="*/ 976745 w 5081154"/>
                <a:gd name="connsiteY112" fmla="*/ 4435186 h 5453496"/>
                <a:gd name="connsiteX113" fmla="*/ 997527 w 5081154"/>
                <a:gd name="connsiteY113" fmla="*/ 4341668 h 5453496"/>
                <a:gd name="connsiteX114" fmla="*/ 1028700 w 5081154"/>
                <a:gd name="connsiteY114" fmla="*/ 4102677 h 5453496"/>
                <a:gd name="connsiteX115" fmla="*/ 935181 w 5081154"/>
                <a:gd name="connsiteY115" fmla="*/ 3676650 h 5453496"/>
                <a:gd name="connsiteX116" fmla="*/ 987136 w 5081154"/>
                <a:gd name="connsiteY116" fmla="*/ 3531177 h 5453496"/>
                <a:gd name="connsiteX117" fmla="*/ 1080654 w 5081154"/>
                <a:gd name="connsiteY117" fmla="*/ 3479223 h 5453496"/>
                <a:gd name="connsiteX118" fmla="*/ 1101436 w 5081154"/>
                <a:gd name="connsiteY118" fmla="*/ 3520786 h 5453496"/>
                <a:gd name="connsiteX119" fmla="*/ 1246909 w 5081154"/>
                <a:gd name="connsiteY119" fmla="*/ 3406486 h 5453496"/>
                <a:gd name="connsiteX120" fmla="*/ 1288472 w 5081154"/>
                <a:gd name="connsiteY120" fmla="*/ 3240232 h 5453496"/>
                <a:gd name="connsiteX121" fmla="*/ 1236518 w 5081154"/>
                <a:gd name="connsiteY121" fmla="*/ 3125932 h 5453496"/>
                <a:gd name="connsiteX122" fmla="*/ 1340427 w 5081154"/>
                <a:gd name="connsiteY122" fmla="*/ 3157105 h 5453496"/>
                <a:gd name="connsiteX123" fmla="*/ 1444336 w 5081154"/>
                <a:gd name="connsiteY123" fmla="*/ 3157105 h 5453496"/>
                <a:gd name="connsiteX124" fmla="*/ 1465118 w 5081154"/>
                <a:gd name="connsiteY124" fmla="*/ 3136323 h 5453496"/>
                <a:gd name="connsiteX125" fmla="*/ 1413163 w 5081154"/>
                <a:gd name="connsiteY125" fmla="*/ 2990850 h 5453496"/>
                <a:gd name="connsiteX126" fmla="*/ 1454727 w 5081154"/>
                <a:gd name="connsiteY126" fmla="*/ 2793423 h 5453496"/>
                <a:gd name="connsiteX127" fmla="*/ 1371600 w 5081154"/>
                <a:gd name="connsiteY127" fmla="*/ 2575214 h 5453496"/>
                <a:gd name="connsiteX128" fmla="*/ 1267690 w 5081154"/>
                <a:gd name="connsiteY128" fmla="*/ 2564823 h 5453496"/>
                <a:gd name="connsiteX129" fmla="*/ 1205345 w 5081154"/>
                <a:gd name="connsiteY129" fmla="*/ 2450523 h 5453496"/>
                <a:gd name="connsiteX130" fmla="*/ 1278081 w 5081154"/>
                <a:gd name="connsiteY130" fmla="*/ 2346614 h 5453496"/>
                <a:gd name="connsiteX131" fmla="*/ 1132609 w 5081154"/>
                <a:gd name="connsiteY131" fmla="*/ 2211532 h 5453496"/>
                <a:gd name="connsiteX132" fmla="*/ 1132609 w 5081154"/>
                <a:gd name="connsiteY132" fmla="*/ 2086841 h 5453496"/>
                <a:gd name="connsiteX133" fmla="*/ 1132609 w 5081154"/>
                <a:gd name="connsiteY133" fmla="*/ 2086841 h 5453496"/>
                <a:gd name="connsiteX134" fmla="*/ 1163781 w 5081154"/>
                <a:gd name="connsiteY134" fmla="*/ 1962150 h 5453496"/>
                <a:gd name="connsiteX135" fmla="*/ 1132609 w 5081154"/>
                <a:gd name="connsiteY135" fmla="*/ 1879023 h 5453496"/>
                <a:gd name="connsiteX136" fmla="*/ 1132609 w 5081154"/>
                <a:gd name="connsiteY136" fmla="*/ 1785505 h 5453496"/>
                <a:gd name="connsiteX137" fmla="*/ 1070263 w 5081154"/>
                <a:gd name="connsiteY137" fmla="*/ 1754332 h 5453496"/>
                <a:gd name="connsiteX138" fmla="*/ 955963 w 5081154"/>
                <a:gd name="connsiteY138" fmla="*/ 1816677 h 5453496"/>
                <a:gd name="connsiteX139" fmla="*/ 914400 w 5081154"/>
                <a:gd name="connsiteY139" fmla="*/ 1650423 h 5453496"/>
                <a:gd name="connsiteX140" fmla="*/ 841663 w 5081154"/>
                <a:gd name="connsiteY140" fmla="*/ 1421823 h 5453496"/>
                <a:gd name="connsiteX141" fmla="*/ 654627 w 5081154"/>
                <a:gd name="connsiteY141" fmla="*/ 1328305 h 5453496"/>
                <a:gd name="connsiteX142" fmla="*/ 342900 w 5081154"/>
                <a:gd name="connsiteY142" fmla="*/ 1307523 h 5453496"/>
                <a:gd name="connsiteX143" fmla="*/ 394854 w 5081154"/>
                <a:gd name="connsiteY143" fmla="*/ 1473777 h 5453496"/>
                <a:gd name="connsiteX144" fmla="*/ 270163 w 5081154"/>
                <a:gd name="connsiteY144" fmla="*/ 1546514 h 5453496"/>
                <a:gd name="connsiteX145" fmla="*/ 51954 w 5081154"/>
                <a:gd name="connsiteY145" fmla="*/ 1619250 h 5453496"/>
                <a:gd name="connsiteX146" fmla="*/ 114300 w 5081154"/>
                <a:gd name="connsiteY146" fmla="*/ 1359477 h 5453496"/>
                <a:gd name="connsiteX147" fmla="*/ 10390 w 5081154"/>
                <a:gd name="connsiteY147" fmla="*/ 1099705 h 5453496"/>
                <a:gd name="connsiteX148" fmla="*/ 0 w 5081154"/>
                <a:gd name="connsiteY148" fmla="*/ 798368 h 5453496"/>
                <a:gd name="connsiteX149" fmla="*/ 270163 w 5081154"/>
                <a:gd name="connsiteY149" fmla="*/ 673677 h 5453496"/>
                <a:gd name="connsiteX150" fmla="*/ 571500 w 5081154"/>
                <a:gd name="connsiteY150" fmla="*/ 746414 h 5453496"/>
                <a:gd name="connsiteX151" fmla="*/ 571500 w 5081154"/>
                <a:gd name="connsiteY151" fmla="*/ 538596 h 5453496"/>
                <a:gd name="connsiteX152" fmla="*/ 852054 w 5081154"/>
                <a:gd name="connsiteY152" fmla="*/ 226868 h 5453496"/>
                <a:gd name="connsiteX153" fmla="*/ 1111827 w 5081154"/>
                <a:gd name="connsiteY153" fmla="*/ 112568 h 5453496"/>
                <a:gd name="connsiteX154" fmla="*/ 1211060 w 5081154"/>
                <a:gd name="connsiteY154" fmla="*/ 0 h 5453496"/>
                <a:gd name="connsiteX155" fmla="*/ 1289165 w 5081154"/>
                <a:gd name="connsiteY155" fmla="*/ 31864 h 5453496"/>
                <a:gd name="connsiteX156" fmla="*/ 1325360 w 5081154"/>
                <a:gd name="connsiteY156" fmla="*/ 79489 h 5453496"/>
                <a:gd name="connsiteX157" fmla="*/ 1432040 w 5081154"/>
                <a:gd name="connsiteY157" fmla="*/ 129019 h 5453496"/>
                <a:gd name="connsiteX158" fmla="*/ 1492480 w 5081154"/>
                <a:gd name="connsiteY158" fmla="*/ 233796 h 5453496"/>
                <a:gd name="connsiteX159" fmla="*/ 1489190 w 5081154"/>
                <a:gd name="connsiteY159" fmla="*/ 285229 h 5453496"/>
                <a:gd name="connsiteX160" fmla="*/ 1694930 w 5081154"/>
                <a:gd name="connsiteY160" fmla="*/ 393814 h 5453496"/>
                <a:gd name="connsiteX161" fmla="*/ 1694930 w 5081154"/>
                <a:gd name="connsiteY161" fmla="*/ 523354 h 5453496"/>
                <a:gd name="connsiteX162" fmla="*/ 1710516 w 5081154"/>
                <a:gd name="connsiteY162" fmla="*/ 585874 h 5453496"/>
                <a:gd name="connsiteX163" fmla="*/ 1769225 w 5081154"/>
                <a:gd name="connsiteY163" fmla="*/ 576694 h 5453496"/>
                <a:gd name="connsiteX164" fmla="*/ 1803515 w 5081154"/>
                <a:gd name="connsiteY164" fmla="*/ 618604 h 5453496"/>
                <a:gd name="connsiteX165" fmla="*/ 1830185 w 5081154"/>
                <a:gd name="connsiteY165" fmla="*/ 559549 h 5453496"/>
                <a:gd name="connsiteX166" fmla="*/ 1921625 w 5081154"/>
                <a:gd name="connsiteY166" fmla="*/ 570979 h 5453496"/>
                <a:gd name="connsiteX167" fmla="*/ 1948295 w 5081154"/>
                <a:gd name="connsiteY167" fmla="*/ 511924 h 5453496"/>
                <a:gd name="connsiteX168" fmla="*/ 1870190 w 5081154"/>
                <a:gd name="connsiteY168" fmla="*/ 470014 h 5453496"/>
                <a:gd name="connsiteX169" fmla="*/ 1820660 w 5081154"/>
                <a:gd name="connsiteY169" fmla="*/ 388099 h 5453496"/>
                <a:gd name="connsiteX170" fmla="*/ 1836593 w 5081154"/>
                <a:gd name="connsiteY170" fmla="*/ 347749 h 5453496"/>
                <a:gd name="connsiteX171" fmla="*/ 1976870 w 5081154"/>
                <a:gd name="connsiteY171" fmla="*/ 315709 h 5453496"/>
                <a:gd name="connsiteX172" fmla="*/ 2009255 w 5081154"/>
                <a:gd name="connsiteY172" fmla="*/ 344284 h 5453496"/>
                <a:gd name="connsiteX173" fmla="*/ 2070215 w 5081154"/>
                <a:gd name="connsiteY173" fmla="*/ 344284 h 5453496"/>
                <a:gd name="connsiteX174" fmla="*/ 2098790 w 5081154"/>
                <a:gd name="connsiteY174" fmla="*/ 382384 h 5453496"/>
                <a:gd name="connsiteX175" fmla="*/ 2138795 w 5081154"/>
                <a:gd name="connsiteY175" fmla="*/ 361429 h 5453496"/>
                <a:gd name="connsiteX176" fmla="*/ 2176895 w 5081154"/>
                <a:gd name="connsiteY176" fmla="*/ 384289 h 5453496"/>
                <a:gd name="connsiteX177" fmla="*/ 2235950 w 5081154"/>
                <a:gd name="connsiteY177" fmla="*/ 386194 h 5453496"/>
                <a:gd name="connsiteX178" fmla="*/ 2272145 w 5081154"/>
                <a:gd name="connsiteY178" fmla="*/ 441439 h 5453496"/>
                <a:gd name="connsiteX179" fmla="*/ 2278380 w 5081154"/>
                <a:gd name="connsiteY179" fmla="*/ 529936 h 5453496"/>
                <a:gd name="connsiteX180" fmla="*/ 2321675 w 5081154"/>
                <a:gd name="connsiteY180" fmla="*/ 500494 h 5453496"/>
                <a:gd name="connsiteX181" fmla="*/ 2371205 w 5081154"/>
                <a:gd name="connsiteY181" fmla="*/ 523354 h 5453496"/>
                <a:gd name="connsiteX182" fmla="*/ 2401685 w 5081154"/>
                <a:gd name="connsiteY182" fmla="*/ 403339 h 5453496"/>
                <a:gd name="connsiteX183" fmla="*/ 2375015 w 5081154"/>
                <a:gd name="connsiteY183" fmla="*/ 235699 h 5453496"/>
                <a:gd name="connsiteX184" fmla="*/ 2392160 w 5081154"/>
                <a:gd name="connsiteY184" fmla="*/ 176644 h 5453496"/>
                <a:gd name="connsiteX185" fmla="*/ 2543001 w 5081154"/>
                <a:gd name="connsiteY185" fmla="*/ 128501 h 5453496"/>
                <a:gd name="connsiteX186" fmla="*/ 2580755 w 5081154"/>
                <a:gd name="connsiteY186" fmla="*/ 163309 h 5453496"/>
                <a:gd name="connsiteX187" fmla="*/ 2573135 w 5081154"/>
                <a:gd name="connsiteY187" fmla="*/ 266179 h 5453496"/>
                <a:gd name="connsiteX188" fmla="*/ 2628380 w 5081154"/>
                <a:gd name="connsiteY188" fmla="*/ 292849 h 5453496"/>
                <a:gd name="connsiteX189" fmla="*/ 2667519 w 5081154"/>
                <a:gd name="connsiteY189" fmla="*/ 355369 h 5453496"/>
                <a:gd name="connsiteX190" fmla="*/ 2662670 w 5081154"/>
                <a:gd name="connsiteY190" fmla="*/ 353809 h 5453496"/>
                <a:gd name="connsiteX191" fmla="*/ 2943398 w 5081154"/>
                <a:gd name="connsiteY191" fmla="*/ 307051 h 5453496"/>
                <a:gd name="connsiteX192" fmla="*/ 2978900 w 5081154"/>
                <a:gd name="connsiteY192" fmla="*/ 344284 h 5453496"/>
                <a:gd name="connsiteX193" fmla="*/ 3076055 w 5081154"/>
                <a:gd name="connsiteY193" fmla="*/ 290944 h 5453496"/>
                <a:gd name="connsiteX194" fmla="*/ 3125585 w 5081154"/>
                <a:gd name="connsiteY194" fmla="*/ 351904 h 5453496"/>
                <a:gd name="connsiteX195" fmla="*/ 3125585 w 5081154"/>
                <a:gd name="connsiteY195" fmla="*/ 416674 h 5453496"/>
                <a:gd name="connsiteX196" fmla="*/ 3265170 w 5081154"/>
                <a:gd name="connsiteY196" fmla="*/ 480233 h 5453496"/>
                <a:gd name="connsiteX197" fmla="*/ 3287510 w 5081154"/>
                <a:gd name="connsiteY197" fmla="*/ 538594 h 5453496"/>
                <a:gd name="connsiteX198" fmla="*/ 3247678 w 5081154"/>
                <a:gd name="connsiteY198" fmla="*/ 571500 h 5453496"/>
                <a:gd name="connsiteX199" fmla="*/ 3358861 w 5081154"/>
                <a:gd name="connsiteY199" fmla="*/ 710219 h 5453496"/>
                <a:gd name="connsiteX200" fmla="*/ 3359900 w 5081154"/>
                <a:gd name="connsiteY200" fmla="*/ 828154 h 5453496"/>
                <a:gd name="connsiteX201" fmla="*/ 3411335 w 5081154"/>
                <a:gd name="connsiteY201" fmla="*/ 860539 h 5453496"/>
                <a:gd name="connsiteX202" fmla="*/ 3436446 w 5081154"/>
                <a:gd name="connsiteY202" fmla="*/ 919422 h 5453496"/>
                <a:gd name="connsiteX203" fmla="*/ 3647209 w 5081154"/>
                <a:gd name="connsiteY203" fmla="*/ 1037359 h 5453496"/>
                <a:gd name="connsiteX204" fmla="*/ 3643745 w 5081154"/>
                <a:gd name="connsiteY204" fmla="*/ 1098664 h 5453496"/>
                <a:gd name="connsiteX205" fmla="*/ 3706783 w 5081154"/>
                <a:gd name="connsiteY205" fmla="*/ 1141095 h 5453496"/>
                <a:gd name="connsiteX0" fmla="*/ 3706783 w 5081154"/>
                <a:gd name="connsiteY0" fmla="*/ 1141095 h 5453496"/>
                <a:gd name="connsiteX1" fmla="*/ 3647209 w 5081154"/>
                <a:gd name="connsiteY1" fmla="*/ 1276350 h 5453496"/>
                <a:gd name="connsiteX2" fmla="*/ 3633874 w 5081154"/>
                <a:gd name="connsiteY2" fmla="*/ 1352723 h 5453496"/>
                <a:gd name="connsiteX3" fmla="*/ 3566852 w 5081154"/>
                <a:gd name="connsiteY3" fmla="*/ 1411605 h 5453496"/>
                <a:gd name="connsiteX4" fmla="*/ 3595254 w 5081154"/>
                <a:gd name="connsiteY4" fmla="*/ 1494559 h 5453496"/>
                <a:gd name="connsiteX5" fmla="*/ 3678381 w 5081154"/>
                <a:gd name="connsiteY5" fmla="*/ 1525732 h 5453496"/>
                <a:gd name="connsiteX6" fmla="*/ 3688772 w 5081154"/>
                <a:gd name="connsiteY6" fmla="*/ 1640032 h 5453496"/>
                <a:gd name="connsiteX7" fmla="*/ 3733107 w 5081154"/>
                <a:gd name="connsiteY7" fmla="*/ 1658043 h 5453496"/>
                <a:gd name="connsiteX8" fmla="*/ 3758911 w 5081154"/>
                <a:gd name="connsiteY8" fmla="*/ 1778751 h 5453496"/>
                <a:gd name="connsiteX9" fmla="*/ 3791642 w 5081154"/>
                <a:gd name="connsiteY9" fmla="*/ 1787236 h 5453496"/>
                <a:gd name="connsiteX10" fmla="*/ 3824720 w 5081154"/>
                <a:gd name="connsiteY10" fmla="*/ 1945178 h 5453496"/>
                <a:gd name="connsiteX11" fmla="*/ 3901959 w 5081154"/>
                <a:gd name="connsiteY11" fmla="*/ 1990379 h 5453496"/>
                <a:gd name="connsiteX12" fmla="*/ 3958936 w 5081154"/>
                <a:gd name="connsiteY12" fmla="*/ 2076450 h 5453496"/>
                <a:gd name="connsiteX13" fmla="*/ 4171257 w 5081154"/>
                <a:gd name="connsiteY13" fmla="*/ 2119053 h 5453496"/>
                <a:gd name="connsiteX14" fmla="*/ 4209530 w 5081154"/>
                <a:gd name="connsiteY14" fmla="*/ 2159749 h 5453496"/>
                <a:gd name="connsiteX15" fmla="*/ 4219055 w 5081154"/>
                <a:gd name="connsiteY15" fmla="*/ 2220709 h 5453496"/>
                <a:gd name="connsiteX16" fmla="*/ 4404013 w 5081154"/>
                <a:gd name="connsiteY16" fmla="*/ 2470266 h 5453496"/>
                <a:gd name="connsiteX17" fmla="*/ 4447309 w 5081154"/>
                <a:gd name="connsiteY17" fmla="*/ 2429741 h 5453496"/>
                <a:gd name="connsiteX18" fmla="*/ 4603172 w 5081154"/>
                <a:gd name="connsiteY18" fmla="*/ 2575214 h 5453496"/>
                <a:gd name="connsiteX19" fmla="*/ 4603172 w 5081154"/>
                <a:gd name="connsiteY19" fmla="*/ 2658341 h 5453496"/>
                <a:gd name="connsiteX20" fmla="*/ 4711584 w 5081154"/>
                <a:gd name="connsiteY20" fmla="*/ 2760345 h 5453496"/>
                <a:gd name="connsiteX21" fmla="*/ 4777220 w 5081154"/>
                <a:gd name="connsiteY21" fmla="*/ 2723629 h 5453496"/>
                <a:gd name="connsiteX22" fmla="*/ 4831772 w 5081154"/>
                <a:gd name="connsiteY22" fmla="*/ 2741468 h 5453496"/>
                <a:gd name="connsiteX23" fmla="*/ 4897755 w 5081154"/>
                <a:gd name="connsiteY23" fmla="*/ 2862522 h 5453496"/>
                <a:gd name="connsiteX24" fmla="*/ 4966854 w 5081154"/>
                <a:gd name="connsiteY24" fmla="*/ 2868237 h 5453496"/>
                <a:gd name="connsiteX25" fmla="*/ 5062277 w 5081154"/>
                <a:gd name="connsiteY25" fmla="*/ 3052156 h 5453496"/>
                <a:gd name="connsiteX26" fmla="*/ 5034395 w 5081154"/>
                <a:gd name="connsiteY26" fmla="*/ 3144634 h 5453496"/>
                <a:gd name="connsiteX27" fmla="*/ 5081154 w 5081154"/>
                <a:gd name="connsiteY27" fmla="*/ 3167496 h 5453496"/>
                <a:gd name="connsiteX28" fmla="*/ 5043920 w 5081154"/>
                <a:gd name="connsiteY28" fmla="*/ 3209404 h 5453496"/>
                <a:gd name="connsiteX29" fmla="*/ 5060372 w 5081154"/>
                <a:gd name="connsiteY29" fmla="*/ 3261014 h 5453496"/>
                <a:gd name="connsiteX30" fmla="*/ 5056562 w 5081154"/>
                <a:gd name="connsiteY30" fmla="*/ 3310024 h 5453496"/>
                <a:gd name="connsiteX31" fmla="*/ 4954731 w 5081154"/>
                <a:gd name="connsiteY31" fmla="*/ 3466061 h 5453496"/>
                <a:gd name="connsiteX32" fmla="*/ 4748645 w 5081154"/>
                <a:gd name="connsiteY32" fmla="*/ 3354532 h 5453496"/>
                <a:gd name="connsiteX33" fmla="*/ 4665518 w 5081154"/>
                <a:gd name="connsiteY33" fmla="*/ 3406486 h 5453496"/>
                <a:gd name="connsiteX34" fmla="*/ 4623954 w 5081154"/>
                <a:gd name="connsiteY34" fmla="*/ 3678209 h 5453496"/>
                <a:gd name="connsiteX35" fmla="*/ 4470861 w 5081154"/>
                <a:gd name="connsiteY35" fmla="*/ 3823855 h 5453496"/>
                <a:gd name="connsiteX36" fmla="*/ 4226155 w 5081154"/>
                <a:gd name="connsiteY36" fmla="*/ 3898669 h 5453496"/>
                <a:gd name="connsiteX37" fmla="*/ 4137313 w 5081154"/>
                <a:gd name="connsiteY37" fmla="*/ 3964825 h 5453496"/>
                <a:gd name="connsiteX38" fmla="*/ 4052281 w 5081154"/>
                <a:gd name="connsiteY38" fmla="*/ 3984567 h 5453496"/>
                <a:gd name="connsiteX39" fmla="*/ 3954260 w 5081154"/>
                <a:gd name="connsiteY39" fmla="*/ 4081894 h 5453496"/>
                <a:gd name="connsiteX40" fmla="*/ 3903864 w 5081154"/>
                <a:gd name="connsiteY40" fmla="*/ 4169179 h 5453496"/>
                <a:gd name="connsiteX41" fmla="*/ 4042063 w 5081154"/>
                <a:gd name="connsiteY41" fmla="*/ 4383232 h 5453496"/>
                <a:gd name="connsiteX42" fmla="*/ 4083800 w 5081154"/>
                <a:gd name="connsiteY42" fmla="*/ 4403839 h 5453496"/>
                <a:gd name="connsiteX43" fmla="*/ 4167793 w 5081154"/>
                <a:gd name="connsiteY43" fmla="*/ 4559877 h 5453496"/>
                <a:gd name="connsiteX44" fmla="*/ 4083627 w 5081154"/>
                <a:gd name="connsiteY44" fmla="*/ 4736523 h 5453496"/>
                <a:gd name="connsiteX45" fmla="*/ 4076007 w 5081154"/>
                <a:gd name="connsiteY45" fmla="*/ 4806315 h 5453496"/>
                <a:gd name="connsiteX46" fmla="*/ 4163810 w 5081154"/>
                <a:gd name="connsiteY46" fmla="*/ 4792459 h 5453496"/>
                <a:gd name="connsiteX47" fmla="*/ 4229965 w 5081154"/>
                <a:gd name="connsiteY47" fmla="*/ 4811164 h 5453496"/>
                <a:gd name="connsiteX48" fmla="*/ 4264082 w 5081154"/>
                <a:gd name="connsiteY48" fmla="*/ 4915246 h 5453496"/>
                <a:gd name="connsiteX49" fmla="*/ 4161732 w 5081154"/>
                <a:gd name="connsiteY49" fmla="*/ 5220220 h 5453496"/>
                <a:gd name="connsiteX50" fmla="*/ 3933305 w 5081154"/>
                <a:gd name="connsiteY50" fmla="*/ 5033010 h 5453496"/>
                <a:gd name="connsiteX51" fmla="*/ 3973830 w 5081154"/>
                <a:gd name="connsiteY51" fmla="*/ 4984000 h 5453496"/>
                <a:gd name="connsiteX52" fmla="*/ 3927763 w 5081154"/>
                <a:gd name="connsiteY52" fmla="*/ 4944341 h 5453496"/>
                <a:gd name="connsiteX53" fmla="*/ 3918238 w 5081154"/>
                <a:gd name="connsiteY53" fmla="*/ 4871605 h 5453496"/>
                <a:gd name="connsiteX54" fmla="*/ 3747135 w 5081154"/>
                <a:gd name="connsiteY54" fmla="*/ 4868661 h 5453496"/>
                <a:gd name="connsiteX55" fmla="*/ 3639415 w 5081154"/>
                <a:gd name="connsiteY55" fmla="*/ 4943475 h 5453496"/>
                <a:gd name="connsiteX56" fmla="*/ 3554556 w 5081154"/>
                <a:gd name="connsiteY56" fmla="*/ 4831946 h 5453496"/>
                <a:gd name="connsiteX57" fmla="*/ 3350548 w 5081154"/>
                <a:gd name="connsiteY57" fmla="*/ 4843203 h 5453496"/>
                <a:gd name="connsiteX58" fmla="*/ 3354358 w 5081154"/>
                <a:gd name="connsiteY58" fmla="*/ 4745182 h 5453496"/>
                <a:gd name="connsiteX59" fmla="*/ 3252181 w 5081154"/>
                <a:gd name="connsiteY59" fmla="*/ 4815840 h 5453496"/>
                <a:gd name="connsiteX60" fmla="*/ 3286298 w 5081154"/>
                <a:gd name="connsiteY60" fmla="*/ 4947285 h 5453496"/>
                <a:gd name="connsiteX61" fmla="*/ 3028430 w 5081154"/>
                <a:gd name="connsiteY61" fmla="*/ 4937239 h 5453496"/>
                <a:gd name="connsiteX62" fmla="*/ 2913091 w 5081154"/>
                <a:gd name="connsiteY62" fmla="*/ 4993005 h 5453496"/>
                <a:gd name="connsiteX63" fmla="*/ 2674273 w 5081154"/>
                <a:gd name="connsiteY63" fmla="*/ 4985212 h 5453496"/>
                <a:gd name="connsiteX64" fmla="*/ 2600325 w 5081154"/>
                <a:gd name="connsiteY64" fmla="*/ 5098126 h 5453496"/>
                <a:gd name="connsiteX65" fmla="*/ 2441863 w 5081154"/>
                <a:gd name="connsiteY65" fmla="*/ 5120986 h 5453496"/>
                <a:gd name="connsiteX66" fmla="*/ 2460740 w 5081154"/>
                <a:gd name="connsiteY66" fmla="*/ 5102974 h 5453496"/>
                <a:gd name="connsiteX67" fmla="*/ 2391987 w 5081154"/>
                <a:gd name="connsiteY67" fmla="*/ 5215544 h 5453496"/>
                <a:gd name="connsiteX68" fmla="*/ 2335010 w 5081154"/>
                <a:gd name="connsiteY68" fmla="*/ 5232514 h 5453496"/>
                <a:gd name="connsiteX69" fmla="*/ 2242358 w 5081154"/>
                <a:gd name="connsiteY69" fmla="*/ 5292090 h 5453496"/>
                <a:gd name="connsiteX70" fmla="*/ 2211185 w 5081154"/>
                <a:gd name="connsiteY70" fmla="*/ 5253469 h 5453496"/>
                <a:gd name="connsiteX71" fmla="*/ 2114030 w 5081154"/>
                <a:gd name="connsiteY71" fmla="*/ 5285854 h 5453496"/>
                <a:gd name="connsiteX72" fmla="*/ 1948641 w 5081154"/>
                <a:gd name="connsiteY72" fmla="*/ 5300749 h 5453496"/>
                <a:gd name="connsiteX73" fmla="*/ 1938770 w 5081154"/>
                <a:gd name="connsiteY73" fmla="*/ 5198224 h 5453496"/>
                <a:gd name="connsiteX74" fmla="*/ 1849235 w 5081154"/>
                <a:gd name="connsiteY74" fmla="*/ 5142979 h 5453496"/>
                <a:gd name="connsiteX75" fmla="*/ 1851313 w 5081154"/>
                <a:gd name="connsiteY75" fmla="*/ 5072842 h 5453496"/>
                <a:gd name="connsiteX76" fmla="*/ 1747404 w 5081154"/>
                <a:gd name="connsiteY76" fmla="*/ 5100378 h 5453496"/>
                <a:gd name="connsiteX77" fmla="*/ 1597255 w 5081154"/>
                <a:gd name="connsiteY77" fmla="*/ 4991966 h 5453496"/>
                <a:gd name="connsiteX78" fmla="*/ 1527463 w 5081154"/>
                <a:gd name="connsiteY78" fmla="*/ 5017077 h 5453496"/>
                <a:gd name="connsiteX79" fmla="*/ 1465118 w 5081154"/>
                <a:gd name="connsiteY79" fmla="*/ 5048250 h 5453496"/>
                <a:gd name="connsiteX80" fmla="*/ 1368829 w 5081154"/>
                <a:gd name="connsiteY80" fmla="*/ 5008418 h 5453496"/>
                <a:gd name="connsiteX81" fmla="*/ 1348220 w 5081154"/>
                <a:gd name="connsiteY81" fmla="*/ 5112499 h 5453496"/>
                <a:gd name="connsiteX82" fmla="*/ 1392381 w 5081154"/>
                <a:gd name="connsiteY82" fmla="*/ 5193723 h 5453496"/>
                <a:gd name="connsiteX83" fmla="*/ 1340427 w 5081154"/>
                <a:gd name="connsiteY83" fmla="*/ 5318414 h 5453496"/>
                <a:gd name="connsiteX84" fmla="*/ 1153390 w 5081154"/>
                <a:gd name="connsiteY84" fmla="*/ 5446741 h 5453496"/>
                <a:gd name="connsiteX85" fmla="*/ 1078056 w 5081154"/>
                <a:gd name="connsiteY85" fmla="*/ 5453496 h 5453496"/>
                <a:gd name="connsiteX86" fmla="*/ 1113905 w 5081154"/>
                <a:gd name="connsiteY86" fmla="*/ 5379199 h 5453496"/>
                <a:gd name="connsiteX87" fmla="*/ 1108710 w 5081154"/>
                <a:gd name="connsiteY87" fmla="*/ 5278755 h 5453496"/>
                <a:gd name="connsiteX88" fmla="*/ 997527 w 5081154"/>
                <a:gd name="connsiteY88" fmla="*/ 5339196 h 5453496"/>
                <a:gd name="connsiteX89" fmla="*/ 955963 w 5081154"/>
                <a:gd name="connsiteY89" fmla="*/ 5224896 h 5453496"/>
                <a:gd name="connsiteX90" fmla="*/ 976572 w 5081154"/>
                <a:gd name="connsiteY90" fmla="*/ 5155969 h 5453496"/>
                <a:gd name="connsiteX91" fmla="*/ 934315 w 5081154"/>
                <a:gd name="connsiteY91" fmla="*/ 5104881 h 5453496"/>
                <a:gd name="connsiteX92" fmla="*/ 889115 w 5081154"/>
                <a:gd name="connsiteY92" fmla="*/ 5102974 h 5453496"/>
                <a:gd name="connsiteX93" fmla="*/ 862445 w 5081154"/>
                <a:gd name="connsiteY93" fmla="*/ 5058641 h 5453496"/>
                <a:gd name="connsiteX94" fmla="*/ 831965 w 5081154"/>
                <a:gd name="connsiteY94" fmla="*/ 5005819 h 5453496"/>
                <a:gd name="connsiteX95" fmla="*/ 771698 w 5081154"/>
                <a:gd name="connsiteY95" fmla="*/ 4993351 h 5453496"/>
                <a:gd name="connsiteX96" fmla="*/ 734810 w 5081154"/>
                <a:gd name="connsiteY96" fmla="*/ 5015344 h 5453496"/>
                <a:gd name="connsiteX97" fmla="*/ 692900 w 5081154"/>
                <a:gd name="connsiteY97" fmla="*/ 4992484 h 5453496"/>
                <a:gd name="connsiteX98" fmla="*/ 692900 w 5081154"/>
                <a:gd name="connsiteY98" fmla="*/ 4935334 h 5453496"/>
                <a:gd name="connsiteX99" fmla="*/ 654454 w 5081154"/>
                <a:gd name="connsiteY99" fmla="*/ 4901911 h 5453496"/>
                <a:gd name="connsiteX100" fmla="*/ 581717 w 5081154"/>
                <a:gd name="connsiteY100" fmla="*/ 5002703 h 5453496"/>
                <a:gd name="connsiteX101" fmla="*/ 442306 w 5081154"/>
                <a:gd name="connsiteY101" fmla="*/ 5010323 h 5453496"/>
                <a:gd name="connsiteX102" fmla="*/ 393295 w 5081154"/>
                <a:gd name="connsiteY102" fmla="*/ 4959408 h 5453496"/>
                <a:gd name="connsiteX103" fmla="*/ 488372 w 5081154"/>
                <a:gd name="connsiteY103" fmla="*/ 4892386 h 5453496"/>
                <a:gd name="connsiteX104" fmla="*/ 633845 w 5081154"/>
                <a:gd name="connsiteY104" fmla="*/ 4902777 h 5453496"/>
                <a:gd name="connsiteX105" fmla="*/ 748145 w 5081154"/>
                <a:gd name="connsiteY105" fmla="*/ 4798868 h 5453496"/>
                <a:gd name="connsiteX106" fmla="*/ 852054 w 5081154"/>
                <a:gd name="connsiteY106" fmla="*/ 4830041 h 5453496"/>
                <a:gd name="connsiteX107" fmla="*/ 955963 w 5081154"/>
                <a:gd name="connsiteY107" fmla="*/ 4788477 h 5453496"/>
                <a:gd name="connsiteX108" fmla="*/ 976745 w 5081154"/>
                <a:gd name="connsiteY108" fmla="*/ 4861214 h 5453496"/>
                <a:gd name="connsiteX109" fmla="*/ 1039090 w 5081154"/>
                <a:gd name="connsiteY109" fmla="*/ 4694959 h 5453496"/>
                <a:gd name="connsiteX110" fmla="*/ 966354 w 5081154"/>
                <a:gd name="connsiteY110" fmla="*/ 4622223 h 5453496"/>
                <a:gd name="connsiteX111" fmla="*/ 1039090 w 5081154"/>
                <a:gd name="connsiteY111" fmla="*/ 4539096 h 5453496"/>
                <a:gd name="connsiteX112" fmla="*/ 976745 w 5081154"/>
                <a:gd name="connsiteY112" fmla="*/ 4435186 h 5453496"/>
                <a:gd name="connsiteX113" fmla="*/ 997527 w 5081154"/>
                <a:gd name="connsiteY113" fmla="*/ 4341668 h 5453496"/>
                <a:gd name="connsiteX114" fmla="*/ 1028700 w 5081154"/>
                <a:gd name="connsiteY114" fmla="*/ 4102677 h 5453496"/>
                <a:gd name="connsiteX115" fmla="*/ 935181 w 5081154"/>
                <a:gd name="connsiteY115" fmla="*/ 3676650 h 5453496"/>
                <a:gd name="connsiteX116" fmla="*/ 987136 w 5081154"/>
                <a:gd name="connsiteY116" fmla="*/ 3531177 h 5453496"/>
                <a:gd name="connsiteX117" fmla="*/ 1080654 w 5081154"/>
                <a:gd name="connsiteY117" fmla="*/ 3479223 h 5453496"/>
                <a:gd name="connsiteX118" fmla="*/ 1101436 w 5081154"/>
                <a:gd name="connsiteY118" fmla="*/ 3520786 h 5453496"/>
                <a:gd name="connsiteX119" fmla="*/ 1246909 w 5081154"/>
                <a:gd name="connsiteY119" fmla="*/ 3406486 h 5453496"/>
                <a:gd name="connsiteX120" fmla="*/ 1288472 w 5081154"/>
                <a:gd name="connsiteY120" fmla="*/ 3240232 h 5453496"/>
                <a:gd name="connsiteX121" fmla="*/ 1236518 w 5081154"/>
                <a:gd name="connsiteY121" fmla="*/ 3125932 h 5453496"/>
                <a:gd name="connsiteX122" fmla="*/ 1340427 w 5081154"/>
                <a:gd name="connsiteY122" fmla="*/ 3157105 h 5453496"/>
                <a:gd name="connsiteX123" fmla="*/ 1444336 w 5081154"/>
                <a:gd name="connsiteY123" fmla="*/ 3157105 h 5453496"/>
                <a:gd name="connsiteX124" fmla="*/ 1465118 w 5081154"/>
                <a:gd name="connsiteY124" fmla="*/ 3136323 h 5453496"/>
                <a:gd name="connsiteX125" fmla="*/ 1413163 w 5081154"/>
                <a:gd name="connsiteY125" fmla="*/ 2990850 h 5453496"/>
                <a:gd name="connsiteX126" fmla="*/ 1454727 w 5081154"/>
                <a:gd name="connsiteY126" fmla="*/ 2793423 h 5453496"/>
                <a:gd name="connsiteX127" fmla="*/ 1371600 w 5081154"/>
                <a:gd name="connsiteY127" fmla="*/ 2575214 h 5453496"/>
                <a:gd name="connsiteX128" fmla="*/ 1267690 w 5081154"/>
                <a:gd name="connsiteY128" fmla="*/ 2564823 h 5453496"/>
                <a:gd name="connsiteX129" fmla="*/ 1205345 w 5081154"/>
                <a:gd name="connsiteY129" fmla="*/ 2450523 h 5453496"/>
                <a:gd name="connsiteX130" fmla="*/ 1278081 w 5081154"/>
                <a:gd name="connsiteY130" fmla="*/ 2346614 h 5453496"/>
                <a:gd name="connsiteX131" fmla="*/ 1132609 w 5081154"/>
                <a:gd name="connsiteY131" fmla="*/ 2211532 h 5453496"/>
                <a:gd name="connsiteX132" fmla="*/ 1132609 w 5081154"/>
                <a:gd name="connsiteY132" fmla="*/ 2086841 h 5453496"/>
                <a:gd name="connsiteX133" fmla="*/ 1132609 w 5081154"/>
                <a:gd name="connsiteY133" fmla="*/ 2086841 h 5453496"/>
                <a:gd name="connsiteX134" fmla="*/ 1163781 w 5081154"/>
                <a:gd name="connsiteY134" fmla="*/ 1962150 h 5453496"/>
                <a:gd name="connsiteX135" fmla="*/ 1132609 w 5081154"/>
                <a:gd name="connsiteY135" fmla="*/ 1879023 h 5453496"/>
                <a:gd name="connsiteX136" fmla="*/ 1132609 w 5081154"/>
                <a:gd name="connsiteY136" fmla="*/ 1785505 h 5453496"/>
                <a:gd name="connsiteX137" fmla="*/ 1070263 w 5081154"/>
                <a:gd name="connsiteY137" fmla="*/ 1754332 h 5453496"/>
                <a:gd name="connsiteX138" fmla="*/ 955963 w 5081154"/>
                <a:gd name="connsiteY138" fmla="*/ 1816677 h 5453496"/>
                <a:gd name="connsiteX139" fmla="*/ 914400 w 5081154"/>
                <a:gd name="connsiteY139" fmla="*/ 1650423 h 5453496"/>
                <a:gd name="connsiteX140" fmla="*/ 841663 w 5081154"/>
                <a:gd name="connsiteY140" fmla="*/ 1421823 h 5453496"/>
                <a:gd name="connsiteX141" fmla="*/ 654627 w 5081154"/>
                <a:gd name="connsiteY141" fmla="*/ 1328305 h 5453496"/>
                <a:gd name="connsiteX142" fmla="*/ 342900 w 5081154"/>
                <a:gd name="connsiteY142" fmla="*/ 1307523 h 5453496"/>
                <a:gd name="connsiteX143" fmla="*/ 394854 w 5081154"/>
                <a:gd name="connsiteY143" fmla="*/ 1473777 h 5453496"/>
                <a:gd name="connsiteX144" fmla="*/ 270163 w 5081154"/>
                <a:gd name="connsiteY144" fmla="*/ 1546514 h 5453496"/>
                <a:gd name="connsiteX145" fmla="*/ 51954 w 5081154"/>
                <a:gd name="connsiteY145" fmla="*/ 1619250 h 5453496"/>
                <a:gd name="connsiteX146" fmla="*/ 114300 w 5081154"/>
                <a:gd name="connsiteY146" fmla="*/ 1359477 h 5453496"/>
                <a:gd name="connsiteX147" fmla="*/ 10390 w 5081154"/>
                <a:gd name="connsiteY147" fmla="*/ 1099705 h 5453496"/>
                <a:gd name="connsiteX148" fmla="*/ 0 w 5081154"/>
                <a:gd name="connsiteY148" fmla="*/ 798368 h 5453496"/>
                <a:gd name="connsiteX149" fmla="*/ 270163 w 5081154"/>
                <a:gd name="connsiteY149" fmla="*/ 673677 h 5453496"/>
                <a:gd name="connsiteX150" fmla="*/ 571500 w 5081154"/>
                <a:gd name="connsiteY150" fmla="*/ 746414 h 5453496"/>
                <a:gd name="connsiteX151" fmla="*/ 571500 w 5081154"/>
                <a:gd name="connsiteY151" fmla="*/ 538596 h 5453496"/>
                <a:gd name="connsiteX152" fmla="*/ 852054 w 5081154"/>
                <a:gd name="connsiteY152" fmla="*/ 226868 h 5453496"/>
                <a:gd name="connsiteX153" fmla="*/ 1111827 w 5081154"/>
                <a:gd name="connsiteY153" fmla="*/ 112568 h 5453496"/>
                <a:gd name="connsiteX154" fmla="*/ 1211060 w 5081154"/>
                <a:gd name="connsiteY154" fmla="*/ 0 h 5453496"/>
                <a:gd name="connsiteX155" fmla="*/ 1289165 w 5081154"/>
                <a:gd name="connsiteY155" fmla="*/ 31864 h 5453496"/>
                <a:gd name="connsiteX156" fmla="*/ 1325360 w 5081154"/>
                <a:gd name="connsiteY156" fmla="*/ 79489 h 5453496"/>
                <a:gd name="connsiteX157" fmla="*/ 1432040 w 5081154"/>
                <a:gd name="connsiteY157" fmla="*/ 129019 h 5453496"/>
                <a:gd name="connsiteX158" fmla="*/ 1492480 w 5081154"/>
                <a:gd name="connsiteY158" fmla="*/ 233796 h 5453496"/>
                <a:gd name="connsiteX159" fmla="*/ 1489190 w 5081154"/>
                <a:gd name="connsiteY159" fmla="*/ 285229 h 5453496"/>
                <a:gd name="connsiteX160" fmla="*/ 1694930 w 5081154"/>
                <a:gd name="connsiteY160" fmla="*/ 393814 h 5453496"/>
                <a:gd name="connsiteX161" fmla="*/ 1694930 w 5081154"/>
                <a:gd name="connsiteY161" fmla="*/ 523354 h 5453496"/>
                <a:gd name="connsiteX162" fmla="*/ 1710516 w 5081154"/>
                <a:gd name="connsiteY162" fmla="*/ 585874 h 5453496"/>
                <a:gd name="connsiteX163" fmla="*/ 1769225 w 5081154"/>
                <a:gd name="connsiteY163" fmla="*/ 576694 h 5453496"/>
                <a:gd name="connsiteX164" fmla="*/ 1803515 w 5081154"/>
                <a:gd name="connsiteY164" fmla="*/ 618604 h 5453496"/>
                <a:gd name="connsiteX165" fmla="*/ 1830185 w 5081154"/>
                <a:gd name="connsiteY165" fmla="*/ 559549 h 5453496"/>
                <a:gd name="connsiteX166" fmla="*/ 1921625 w 5081154"/>
                <a:gd name="connsiteY166" fmla="*/ 570979 h 5453496"/>
                <a:gd name="connsiteX167" fmla="*/ 1948295 w 5081154"/>
                <a:gd name="connsiteY167" fmla="*/ 511924 h 5453496"/>
                <a:gd name="connsiteX168" fmla="*/ 1870190 w 5081154"/>
                <a:gd name="connsiteY168" fmla="*/ 470014 h 5453496"/>
                <a:gd name="connsiteX169" fmla="*/ 1820660 w 5081154"/>
                <a:gd name="connsiteY169" fmla="*/ 388099 h 5453496"/>
                <a:gd name="connsiteX170" fmla="*/ 1836593 w 5081154"/>
                <a:gd name="connsiteY170" fmla="*/ 347749 h 5453496"/>
                <a:gd name="connsiteX171" fmla="*/ 1976870 w 5081154"/>
                <a:gd name="connsiteY171" fmla="*/ 315709 h 5453496"/>
                <a:gd name="connsiteX172" fmla="*/ 2009255 w 5081154"/>
                <a:gd name="connsiteY172" fmla="*/ 344284 h 5453496"/>
                <a:gd name="connsiteX173" fmla="*/ 2070215 w 5081154"/>
                <a:gd name="connsiteY173" fmla="*/ 344284 h 5453496"/>
                <a:gd name="connsiteX174" fmla="*/ 2098790 w 5081154"/>
                <a:gd name="connsiteY174" fmla="*/ 382384 h 5453496"/>
                <a:gd name="connsiteX175" fmla="*/ 2138795 w 5081154"/>
                <a:gd name="connsiteY175" fmla="*/ 361429 h 5453496"/>
                <a:gd name="connsiteX176" fmla="*/ 2176895 w 5081154"/>
                <a:gd name="connsiteY176" fmla="*/ 384289 h 5453496"/>
                <a:gd name="connsiteX177" fmla="*/ 2235950 w 5081154"/>
                <a:gd name="connsiteY177" fmla="*/ 386194 h 5453496"/>
                <a:gd name="connsiteX178" fmla="*/ 2272145 w 5081154"/>
                <a:gd name="connsiteY178" fmla="*/ 441439 h 5453496"/>
                <a:gd name="connsiteX179" fmla="*/ 2278380 w 5081154"/>
                <a:gd name="connsiteY179" fmla="*/ 529936 h 5453496"/>
                <a:gd name="connsiteX180" fmla="*/ 2321675 w 5081154"/>
                <a:gd name="connsiteY180" fmla="*/ 500494 h 5453496"/>
                <a:gd name="connsiteX181" fmla="*/ 2371205 w 5081154"/>
                <a:gd name="connsiteY181" fmla="*/ 523354 h 5453496"/>
                <a:gd name="connsiteX182" fmla="*/ 2401685 w 5081154"/>
                <a:gd name="connsiteY182" fmla="*/ 403339 h 5453496"/>
                <a:gd name="connsiteX183" fmla="*/ 2375015 w 5081154"/>
                <a:gd name="connsiteY183" fmla="*/ 235699 h 5453496"/>
                <a:gd name="connsiteX184" fmla="*/ 2392160 w 5081154"/>
                <a:gd name="connsiteY184" fmla="*/ 176644 h 5453496"/>
                <a:gd name="connsiteX185" fmla="*/ 2543001 w 5081154"/>
                <a:gd name="connsiteY185" fmla="*/ 128501 h 5453496"/>
                <a:gd name="connsiteX186" fmla="*/ 2580755 w 5081154"/>
                <a:gd name="connsiteY186" fmla="*/ 163309 h 5453496"/>
                <a:gd name="connsiteX187" fmla="*/ 2573135 w 5081154"/>
                <a:gd name="connsiteY187" fmla="*/ 266179 h 5453496"/>
                <a:gd name="connsiteX188" fmla="*/ 2628380 w 5081154"/>
                <a:gd name="connsiteY188" fmla="*/ 292849 h 5453496"/>
                <a:gd name="connsiteX189" fmla="*/ 2667519 w 5081154"/>
                <a:gd name="connsiteY189" fmla="*/ 355369 h 5453496"/>
                <a:gd name="connsiteX190" fmla="*/ 2662670 w 5081154"/>
                <a:gd name="connsiteY190" fmla="*/ 353809 h 5453496"/>
                <a:gd name="connsiteX191" fmla="*/ 2943398 w 5081154"/>
                <a:gd name="connsiteY191" fmla="*/ 307051 h 5453496"/>
                <a:gd name="connsiteX192" fmla="*/ 2978900 w 5081154"/>
                <a:gd name="connsiteY192" fmla="*/ 344284 h 5453496"/>
                <a:gd name="connsiteX193" fmla="*/ 3076055 w 5081154"/>
                <a:gd name="connsiteY193" fmla="*/ 290944 h 5453496"/>
                <a:gd name="connsiteX194" fmla="*/ 3125585 w 5081154"/>
                <a:gd name="connsiteY194" fmla="*/ 351904 h 5453496"/>
                <a:gd name="connsiteX195" fmla="*/ 3125585 w 5081154"/>
                <a:gd name="connsiteY195" fmla="*/ 416674 h 5453496"/>
                <a:gd name="connsiteX196" fmla="*/ 3265170 w 5081154"/>
                <a:gd name="connsiteY196" fmla="*/ 480233 h 5453496"/>
                <a:gd name="connsiteX197" fmla="*/ 3287510 w 5081154"/>
                <a:gd name="connsiteY197" fmla="*/ 538594 h 5453496"/>
                <a:gd name="connsiteX198" fmla="*/ 3247678 w 5081154"/>
                <a:gd name="connsiteY198" fmla="*/ 571500 h 5453496"/>
                <a:gd name="connsiteX199" fmla="*/ 3358861 w 5081154"/>
                <a:gd name="connsiteY199" fmla="*/ 710219 h 5453496"/>
                <a:gd name="connsiteX200" fmla="*/ 3359900 w 5081154"/>
                <a:gd name="connsiteY200" fmla="*/ 828154 h 5453496"/>
                <a:gd name="connsiteX201" fmla="*/ 3411335 w 5081154"/>
                <a:gd name="connsiteY201" fmla="*/ 860539 h 5453496"/>
                <a:gd name="connsiteX202" fmla="*/ 3436446 w 5081154"/>
                <a:gd name="connsiteY202" fmla="*/ 919422 h 5453496"/>
                <a:gd name="connsiteX203" fmla="*/ 3647209 w 5081154"/>
                <a:gd name="connsiteY203" fmla="*/ 1037359 h 5453496"/>
                <a:gd name="connsiteX204" fmla="*/ 3643745 w 5081154"/>
                <a:gd name="connsiteY204" fmla="*/ 1098664 h 5453496"/>
                <a:gd name="connsiteX205" fmla="*/ 3706783 w 5081154"/>
                <a:gd name="connsiteY205" fmla="*/ 1141095 h 5453496"/>
                <a:gd name="connsiteX0" fmla="*/ 3706783 w 5081154"/>
                <a:gd name="connsiteY0" fmla="*/ 1141095 h 5453496"/>
                <a:gd name="connsiteX1" fmla="*/ 3647209 w 5081154"/>
                <a:gd name="connsiteY1" fmla="*/ 1276350 h 5453496"/>
                <a:gd name="connsiteX2" fmla="*/ 3633874 w 5081154"/>
                <a:gd name="connsiteY2" fmla="*/ 1352723 h 5453496"/>
                <a:gd name="connsiteX3" fmla="*/ 3566852 w 5081154"/>
                <a:gd name="connsiteY3" fmla="*/ 1411605 h 5453496"/>
                <a:gd name="connsiteX4" fmla="*/ 3595254 w 5081154"/>
                <a:gd name="connsiteY4" fmla="*/ 1494559 h 5453496"/>
                <a:gd name="connsiteX5" fmla="*/ 3678381 w 5081154"/>
                <a:gd name="connsiteY5" fmla="*/ 1525732 h 5453496"/>
                <a:gd name="connsiteX6" fmla="*/ 3688772 w 5081154"/>
                <a:gd name="connsiteY6" fmla="*/ 1640032 h 5453496"/>
                <a:gd name="connsiteX7" fmla="*/ 3733107 w 5081154"/>
                <a:gd name="connsiteY7" fmla="*/ 1658043 h 5453496"/>
                <a:gd name="connsiteX8" fmla="*/ 3758911 w 5081154"/>
                <a:gd name="connsiteY8" fmla="*/ 1778751 h 5453496"/>
                <a:gd name="connsiteX9" fmla="*/ 3791642 w 5081154"/>
                <a:gd name="connsiteY9" fmla="*/ 1787236 h 5453496"/>
                <a:gd name="connsiteX10" fmla="*/ 3824720 w 5081154"/>
                <a:gd name="connsiteY10" fmla="*/ 1945178 h 5453496"/>
                <a:gd name="connsiteX11" fmla="*/ 3901959 w 5081154"/>
                <a:gd name="connsiteY11" fmla="*/ 1990379 h 5453496"/>
                <a:gd name="connsiteX12" fmla="*/ 3958936 w 5081154"/>
                <a:gd name="connsiteY12" fmla="*/ 2076450 h 5453496"/>
                <a:gd name="connsiteX13" fmla="*/ 4171257 w 5081154"/>
                <a:gd name="connsiteY13" fmla="*/ 2119053 h 5453496"/>
                <a:gd name="connsiteX14" fmla="*/ 4209530 w 5081154"/>
                <a:gd name="connsiteY14" fmla="*/ 2159749 h 5453496"/>
                <a:gd name="connsiteX15" fmla="*/ 4219055 w 5081154"/>
                <a:gd name="connsiteY15" fmla="*/ 2220709 h 5453496"/>
                <a:gd name="connsiteX16" fmla="*/ 4404013 w 5081154"/>
                <a:gd name="connsiteY16" fmla="*/ 2470266 h 5453496"/>
                <a:gd name="connsiteX17" fmla="*/ 4447309 w 5081154"/>
                <a:gd name="connsiteY17" fmla="*/ 2429741 h 5453496"/>
                <a:gd name="connsiteX18" fmla="*/ 4603172 w 5081154"/>
                <a:gd name="connsiteY18" fmla="*/ 2575214 h 5453496"/>
                <a:gd name="connsiteX19" fmla="*/ 4603172 w 5081154"/>
                <a:gd name="connsiteY19" fmla="*/ 2658341 h 5453496"/>
                <a:gd name="connsiteX20" fmla="*/ 4711584 w 5081154"/>
                <a:gd name="connsiteY20" fmla="*/ 2760345 h 5453496"/>
                <a:gd name="connsiteX21" fmla="*/ 4777220 w 5081154"/>
                <a:gd name="connsiteY21" fmla="*/ 2723629 h 5453496"/>
                <a:gd name="connsiteX22" fmla="*/ 4831772 w 5081154"/>
                <a:gd name="connsiteY22" fmla="*/ 2741468 h 5453496"/>
                <a:gd name="connsiteX23" fmla="*/ 4897755 w 5081154"/>
                <a:gd name="connsiteY23" fmla="*/ 2862522 h 5453496"/>
                <a:gd name="connsiteX24" fmla="*/ 4966854 w 5081154"/>
                <a:gd name="connsiteY24" fmla="*/ 2868237 h 5453496"/>
                <a:gd name="connsiteX25" fmla="*/ 5062277 w 5081154"/>
                <a:gd name="connsiteY25" fmla="*/ 3052156 h 5453496"/>
                <a:gd name="connsiteX26" fmla="*/ 5034395 w 5081154"/>
                <a:gd name="connsiteY26" fmla="*/ 3144634 h 5453496"/>
                <a:gd name="connsiteX27" fmla="*/ 5081154 w 5081154"/>
                <a:gd name="connsiteY27" fmla="*/ 3167496 h 5453496"/>
                <a:gd name="connsiteX28" fmla="*/ 5043920 w 5081154"/>
                <a:gd name="connsiteY28" fmla="*/ 3209404 h 5453496"/>
                <a:gd name="connsiteX29" fmla="*/ 5060372 w 5081154"/>
                <a:gd name="connsiteY29" fmla="*/ 3261014 h 5453496"/>
                <a:gd name="connsiteX30" fmla="*/ 5056562 w 5081154"/>
                <a:gd name="connsiteY30" fmla="*/ 3310024 h 5453496"/>
                <a:gd name="connsiteX31" fmla="*/ 4954731 w 5081154"/>
                <a:gd name="connsiteY31" fmla="*/ 3466061 h 5453496"/>
                <a:gd name="connsiteX32" fmla="*/ 4748645 w 5081154"/>
                <a:gd name="connsiteY32" fmla="*/ 3354532 h 5453496"/>
                <a:gd name="connsiteX33" fmla="*/ 4665518 w 5081154"/>
                <a:gd name="connsiteY33" fmla="*/ 3406486 h 5453496"/>
                <a:gd name="connsiteX34" fmla="*/ 4623954 w 5081154"/>
                <a:gd name="connsiteY34" fmla="*/ 3678209 h 5453496"/>
                <a:gd name="connsiteX35" fmla="*/ 4470861 w 5081154"/>
                <a:gd name="connsiteY35" fmla="*/ 3823855 h 5453496"/>
                <a:gd name="connsiteX36" fmla="*/ 4226155 w 5081154"/>
                <a:gd name="connsiteY36" fmla="*/ 3898669 h 5453496"/>
                <a:gd name="connsiteX37" fmla="*/ 4137313 w 5081154"/>
                <a:gd name="connsiteY37" fmla="*/ 3964825 h 5453496"/>
                <a:gd name="connsiteX38" fmla="*/ 4052281 w 5081154"/>
                <a:gd name="connsiteY38" fmla="*/ 3984567 h 5453496"/>
                <a:gd name="connsiteX39" fmla="*/ 3954260 w 5081154"/>
                <a:gd name="connsiteY39" fmla="*/ 4081894 h 5453496"/>
                <a:gd name="connsiteX40" fmla="*/ 3903864 w 5081154"/>
                <a:gd name="connsiteY40" fmla="*/ 4169179 h 5453496"/>
                <a:gd name="connsiteX41" fmla="*/ 4042063 w 5081154"/>
                <a:gd name="connsiteY41" fmla="*/ 4383232 h 5453496"/>
                <a:gd name="connsiteX42" fmla="*/ 4083800 w 5081154"/>
                <a:gd name="connsiteY42" fmla="*/ 4403839 h 5453496"/>
                <a:gd name="connsiteX43" fmla="*/ 4167793 w 5081154"/>
                <a:gd name="connsiteY43" fmla="*/ 4559877 h 5453496"/>
                <a:gd name="connsiteX44" fmla="*/ 4083627 w 5081154"/>
                <a:gd name="connsiteY44" fmla="*/ 4736523 h 5453496"/>
                <a:gd name="connsiteX45" fmla="*/ 4076007 w 5081154"/>
                <a:gd name="connsiteY45" fmla="*/ 4806315 h 5453496"/>
                <a:gd name="connsiteX46" fmla="*/ 4163810 w 5081154"/>
                <a:gd name="connsiteY46" fmla="*/ 4792459 h 5453496"/>
                <a:gd name="connsiteX47" fmla="*/ 4229965 w 5081154"/>
                <a:gd name="connsiteY47" fmla="*/ 4811164 h 5453496"/>
                <a:gd name="connsiteX48" fmla="*/ 4264082 w 5081154"/>
                <a:gd name="connsiteY48" fmla="*/ 4915246 h 5453496"/>
                <a:gd name="connsiteX49" fmla="*/ 4161732 w 5081154"/>
                <a:gd name="connsiteY49" fmla="*/ 5220220 h 5453496"/>
                <a:gd name="connsiteX50" fmla="*/ 3933305 w 5081154"/>
                <a:gd name="connsiteY50" fmla="*/ 5033010 h 5453496"/>
                <a:gd name="connsiteX51" fmla="*/ 3973830 w 5081154"/>
                <a:gd name="connsiteY51" fmla="*/ 4984000 h 5453496"/>
                <a:gd name="connsiteX52" fmla="*/ 3927763 w 5081154"/>
                <a:gd name="connsiteY52" fmla="*/ 4944341 h 5453496"/>
                <a:gd name="connsiteX53" fmla="*/ 3918238 w 5081154"/>
                <a:gd name="connsiteY53" fmla="*/ 4871605 h 5453496"/>
                <a:gd name="connsiteX54" fmla="*/ 3747135 w 5081154"/>
                <a:gd name="connsiteY54" fmla="*/ 4868661 h 5453496"/>
                <a:gd name="connsiteX55" fmla="*/ 3639415 w 5081154"/>
                <a:gd name="connsiteY55" fmla="*/ 4943475 h 5453496"/>
                <a:gd name="connsiteX56" fmla="*/ 3554556 w 5081154"/>
                <a:gd name="connsiteY56" fmla="*/ 4831946 h 5453496"/>
                <a:gd name="connsiteX57" fmla="*/ 3350548 w 5081154"/>
                <a:gd name="connsiteY57" fmla="*/ 4843203 h 5453496"/>
                <a:gd name="connsiteX58" fmla="*/ 3354358 w 5081154"/>
                <a:gd name="connsiteY58" fmla="*/ 4745182 h 5453496"/>
                <a:gd name="connsiteX59" fmla="*/ 3252181 w 5081154"/>
                <a:gd name="connsiteY59" fmla="*/ 4815840 h 5453496"/>
                <a:gd name="connsiteX60" fmla="*/ 3286298 w 5081154"/>
                <a:gd name="connsiteY60" fmla="*/ 4947285 h 5453496"/>
                <a:gd name="connsiteX61" fmla="*/ 3028430 w 5081154"/>
                <a:gd name="connsiteY61" fmla="*/ 4937239 h 5453496"/>
                <a:gd name="connsiteX62" fmla="*/ 2913091 w 5081154"/>
                <a:gd name="connsiteY62" fmla="*/ 4993005 h 5453496"/>
                <a:gd name="connsiteX63" fmla="*/ 2674273 w 5081154"/>
                <a:gd name="connsiteY63" fmla="*/ 4985212 h 5453496"/>
                <a:gd name="connsiteX64" fmla="*/ 2600325 w 5081154"/>
                <a:gd name="connsiteY64" fmla="*/ 5098126 h 5453496"/>
                <a:gd name="connsiteX65" fmla="*/ 2441863 w 5081154"/>
                <a:gd name="connsiteY65" fmla="*/ 5120986 h 5453496"/>
                <a:gd name="connsiteX66" fmla="*/ 2460740 w 5081154"/>
                <a:gd name="connsiteY66" fmla="*/ 5102974 h 5453496"/>
                <a:gd name="connsiteX67" fmla="*/ 2391987 w 5081154"/>
                <a:gd name="connsiteY67" fmla="*/ 5215544 h 5453496"/>
                <a:gd name="connsiteX68" fmla="*/ 2335010 w 5081154"/>
                <a:gd name="connsiteY68" fmla="*/ 5232514 h 5453496"/>
                <a:gd name="connsiteX69" fmla="*/ 2242358 w 5081154"/>
                <a:gd name="connsiteY69" fmla="*/ 5292090 h 5453496"/>
                <a:gd name="connsiteX70" fmla="*/ 2211185 w 5081154"/>
                <a:gd name="connsiteY70" fmla="*/ 5253469 h 5453496"/>
                <a:gd name="connsiteX71" fmla="*/ 2114030 w 5081154"/>
                <a:gd name="connsiteY71" fmla="*/ 5285854 h 5453496"/>
                <a:gd name="connsiteX72" fmla="*/ 1948641 w 5081154"/>
                <a:gd name="connsiteY72" fmla="*/ 5300749 h 5453496"/>
                <a:gd name="connsiteX73" fmla="*/ 1938770 w 5081154"/>
                <a:gd name="connsiteY73" fmla="*/ 5198224 h 5453496"/>
                <a:gd name="connsiteX74" fmla="*/ 1849235 w 5081154"/>
                <a:gd name="connsiteY74" fmla="*/ 5142979 h 5453496"/>
                <a:gd name="connsiteX75" fmla="*/ 1851313 w 5081154"/>
                <a:gd name="connsiteY75" fmla="*/ 5072842 h 5453496"/>
                <a:gd name="connsiteX76" fmla="*/ 1747404 w 5081154"/>
                <a:gd name="connsiteY76" fmla="*/ 5100378 h 5453496"/>
                <a:gd name="connsiteX77" fmla="*/ 1597255 w 5081154"/>
                <a:gd name="connsiteY77" fmla="*/ 4991966 h 5453496"/>
                <a:gd name="connsiteX78" fmla="*/ 1527463 w 5081154"/>
                <a:gd name="connsiteY78" fmla="*/ 5017077 h 5453496"/>
                <a:gd name="connsiteX79" fmla="*/ 1465118 w 5081154"/>
                <a:gd name="connsiteY79" fmla="*/ 5048250 h 5453496"/>
                <a:gd name="connsiteX80" fmla="*/ 1368829 w 5081154"/>
                <a:gd name="connsiteY80" fmla="*/ 5008418 h 5453496"/>
                <a:gd name="connsiteX81" fmla="*/ 1348220 w 5081154"/>
                <a:gd name="connsiteY81" fmla="*/ 5112499 h 5453496"/>
                <a:gd name="connsiteX82" fmla="*/ 1392381 w 5081154"/>
                <a:gd name="connsiteY82" fmla="*/ 5193723 h 5453496"/>
                <a:gd name="connsiteX83" fmla="*/ 1340427 w 5081154"/>
                <a:gd name="connsiteY83" fmla="*/ 5318414 h 5453496"/>
                <a:gd name="connsiteX84" fmla="*/ 1153390 w 5081154"/>
                <a:gd name="connsiteY84" fmla="*/ 5446741 h 5453496"/>
                <a:gd name="connsiteX85" fmla="*/ 1078056 w 5081154"/>
                <a:gd name="connsiteY85" fmla="*/ 5453496 h 5453496"/>
                <a:gd name="connsiteX86" fmla="*/ 1113905 w 5081154"/>
                <a:gd name="connsiteY86" fmla="*/ 5379199 h 5453496"/>
                <a:gd name="connsiteX87" fmla="*/ 1108710 w 5081154"/>
                <a:gd name="connsiteY87" fmla="*/ 5278755 h 5453496"/>
                <a:gd name="connsiteX88" fmla="*/ 997527 w 5081154"/>
                <a:gd name="connsiteY88" fmla="*/ 5339196 h 5453496"/>
                <a:gd name="connsiteX89" fmla="*/ 955963 w 5081154"/>
                <a:gd name="connsiteY89" fmla="*/ 5224896 h 5453496"/>
                <a:gd name="connsiteX90" fmla="*/ 976572 w 5081154"/>
                <a:gd name="connsiteY90" fmla="*/ 5155969 h 5453496"/>
                <a:gd name="connsiteX91" fmla="*/ 934315 w 5081154"/>
                <a:gd name="connsiteY91" fmla="*/ 5104881 h 5453496"/>
                <a:gd name="connsiteX92" fmla="*/ 889115 w 5081154"/>
                <a:gd name="connsiteY92" fmla="*/ 5102974 h 5453496"/>
                <a:gd name="connsiteX93" fmla="*/ 862445 w 5081154"/>
                <a:gd name="connsiteY93" fmla="*/ 5058641 h 5453496"/>
                <a:gd name="connsiteX94" fmla="*/ 831965 w 5081154"/>
                <a:gd name="connsiteY94" fmla="*/ 5005819 h 5453496"/>
                <a:gd name="connsiteX95" fmla="*/ 771698 w 5081154"/>
                <a:gd name="connsiteY95" fmla="*/ 4993351 h 5453496"/>
                <a:gd name="connsiteX96" fmla="*/ 734810 w 5081154"/>
                <a:gd name="connsiteY96" fmla="*/ 5015344 h 5453496"/>
                <a:gd name="connsiteX97" fmla="*/ 692900 w 5081154"/>
                <a:gd name="connsiteY97" fmla="*/ 4992484 h 5453496"/>
                <a:gd name="connsiteX98" fmla="*/ 692900 w 5081154"/>
                <a:gd name="connsiteY98" fmla="*/ 4935334 h 5453496"/>
                <a:gd name="connsiteX99" fmla="*/ 654454 w 5081154"/>
                <a:gd name="connsiteY99" fmla="*/ 4901911 h 5453496"/>
                <a:gd name="connsiteX100" fmla="*/ 581717 w 5081154"/>
                <a:gd name="connsiteY100" fmla="*/ 5002703 h 5453496"/>
                <a:gd name="connsiteX101" fmla="*/ 442306 w 5081154"/>
                <a:gd name="connsiteY101" fmla="*/ 5010323 h 5453496"/>
                <a:gd name="connsiteX102" fmla="*/ 393295 w 5081154"/>
                <a:gd name="connsiteY102" fmla="*/ 4959408 h 5453496"/>
                <a:gd name="connsiteX103" fmla="*/ 488372 w 5081154"/>
                <a:gd name="connsiteY103" fmla="*/ 4892386 h 5453496"/>
                <a:gd name="connsiteX104" fmla="*/ 616700 w 5081154"/>
                <a:gd name="connsiteY104" fmla="*/ 4881822 h 5453496"/>
                <a:gd name="connsiteX105" fmla="*/ 748145 w 5081154"/>
                <a:gd name="connsiteY105" fmla="*/ 4798868 h 5453496"/>
                <a:gd name="connsiteX106" fmla="*/ 852054 w 5081154"/>
                <a:gd name="connsiteY106" fmla="*/ 4830041 h 5453496"/>
                <a:gd name="connsiteX107" fmla="*/ 955963 w 5081154"/>
                <a:gd name="connsiteY107" fmla="*/ 4788477 h 5453496"/>
                <a:gd name="connsiteX108" fmla="*/ 976745 w 5081154"/>
                <a:gd name="connsiteY108" fmla="*/ 4861214 h 5453496"/>
                <a:gd name="connsiteX109" fmla="*/ 1039090 w 5081154"/>
                <a:gd name="connsiteY109" fmla="*/ 4694959 h 5453496"/>
                <a:gd name="connsiteX110" fmla="*/ 966354 w 5081154"/>
                <a:gd name="connsiteY110" fmla="*/ 4622223 h 5453496"/>
                <a:gd name="connsiteX111" fmla="*/ 1039090 w 5081154"/>
                <a:gd name="connsiteY111" fmla="*/ 4539096 h 5453496"/>
                <a:gd name="connsiteX112" fmla="*/ 976745 w 5081154"/>
                <a:gd name="connsiteY112" fmla="*/ 4435186 h 5453496"/>
                <a:gd name="connsiteX113" fmla="*/ 997527 w 5081154"/>
                <a:gd name="connsiteY113" fmla="*/ 4341668 h 5453496"/>
                <a:gd name="connsiteX114" fmla="*/ 1028700 w 5081154"/>
                <a:gd name="connsiteY114" fmla="*/ 4102677 h 5453496"/>
                <a:gd name="connsiteX115" fmla="*/ 935181 w 5081154"/>
                <a:gd name="connsiteY115" fmla="*/ 3676650 h 5453496"/>
                <a:gd name="connsiteX116" fmla="*/ 987136 w 5081154"/>
                <a:gd name="connsiteY116" fmla="*/ 3531177 h 5453496"/>
                <a:gd name="connsiteX117" fmla="*/ 1080654 w 5081154"/>
                <a:gd name="connsiteY117" fmla="*/ 3479223 h 5453496"/>
                <a:gd name="connsiteX118" fmla="*/ 1101436 w 5081154"/>
                <a:gd name="connsiteY118" fmla="*/ 3520786 h 5453496"/>
                <a:gd name="connsiteX119" fmla="*/ 1246909 w 5081154"/>
                <a:gd name="connsiteY119" fmla="*/ 3406486 h 5453496"/>
                <a:gd name="connsiteX120" fmla="*/ 1288472 w 5081154"/>
                <a:gd name="connsiteY120" fmla="*/ 3240232 h 5453496"/>
                <a:gd name="connsiteX121" fmla="*/ 1236518 w 5081154"/>
                <a:gd name="connsiteY121" fmla="*/ 3125932 h 5453496"/>
                <a:gd name="connsiteX122" fmla="*/ 1340427 w 5081154"/>
                <a:gd name="connsiteY122" fmla="*/ 3157105 h 5453496"/>
                <a:gd name="connsiteX123" fmla="*/ 1444336 w 5081154"/>
                <a:gd name="connsiteY123" fmla="*/ 3157105 h 5453496"/>
                <a:gd name="connsiteX124" fmla="*/ 1465118 w 5081154"/>
                <a:gd name="connsiteY124" fmla="*/ 3136323 h 5453496"/>
                <a:gd name="connsiteX125" fmla="*/ 1413163 w 5081154"/>
                <a:gd name="connsiteY125" fmla="*/ 2990850 h 5453496"/>
                <a:gd name="connsiteX126" fmla="*/ 1454727 w 5081154"/>
                <a:gd name="connsiteY126" fmla="*/ 2793423 h 5453496"/>
                <a:gd name="connsiteX127" fmla="*/ 1371600 w 5081154"/>
                <a:gd name="connsiteY127" fmla="*/ 2575214 h 5453496"/>
                <a:gd name="connsiteX128" fmla="*/ 1267690 w 5081154"/>
                <a:gd name="connsiteY128" fmla="*/ 2564823 h 5453496"/>
                <a:gd name="connsiteX129" fmla="*/ 1205345 w 5081154"/>
                <a:gd name="connsiteY129" fmla="*/ 2450523 h 5453496"/>
                <a:gd name="connsiteX130" fmla="*/ 1278081 w 5081154"/>
                <a:gd name="connsiteY130" fmla="*/ 2346614 h 5453496"/>
                <a:gd name="connsiteX131" fmla="*/ 1132609 w 5081154"/>
                <a:gd name="connsiteY131" fmla="*/ 2211532 h 5453496"/>
                <a:gd name="connsiteX132" fmla="*/ 1132609 w 5081154"/>
                <a:gd name="connsiteY132" fmla="*/ 2086841 h 5453496"/>
                <a:gd name="connsiteX133" fmla="*/ 1132609 w 5081154"/>
                <a:gd name="connsiteY133" fmla="*/ 2086841 h 5453496"/>
                <a:gd name="connsiteX134" fmla="*/ 1163781 w 5081154"/>
                <a:gd name="connsiteY134" fmla="*/ 1962150 h 5453496"/>
                <a:gd name="connsiteX135" fmla="*/ 1132609 w 5081154"/>
                <a:gd name="connsiteY135" fmla="*/ 1879023 h 5453496"/>
                <a:gd name="connsiteX136" fmla="*/ 1132609 w 5081154"/>
                <a:gd name="connsiteY136" fmla="*/ 1785505 h 5453496"/>
                <a:gd name="connsiteX137" fmla="*/ 1070263 w 5081154"/>
                <a:gd name="connsiteY137" fmla="*/ 1754332 h 5453496"/>
                <a:gd name="connsiteX138" fmla="*/ 955963 w 5081154"/>
                <a:gd name="connsiteY138" fmla="*/ 1816677 h 5453496"/>
                <a:gd name="connsiteX139" fmla="*/ 914400 w 5081154"/>
                <a:gd name="connsiteY139" fmla="*/ 1650423 h 5453496"/>
                <a:gd name="connsiteX140" fmla="*/ 841663 w 5081154"/>
                <a:gd name="connsiteY140" fmla="*/ 1421823 h 5453496"/>
                <a:gd name="connsiteX141" fmla="*/ 654627 w 5081154"/>
                <a:gd name="connsiteY141" fmla="*/ 1328305 h 5453496"/>
                <a:gd name="connsiteX142" fmla="*/ 342900 w 5081154"/>
                <a:gd name="connsiteY142" fmla="*/ 1307523 h 5453496"/>
                <a:gd name="connsiteX143" fmla="*/ 394854 w 5081154"/>
                <a:gd name="connsiteY143" fmla="*/ 1473777 h 5453496"/>
                <a:gd name="connsiteX144" fmla="*/ 270163 w 5081154"/>
                <a:gd name="connsiteY144" fmla="*/ 1546514 h 5453496"/>
                <a:gd name="connsiteX145" fmla="*/ 51954 w 5081154"/>
                <a:gd name="connsiteY145" fmla="*/ 1619250 h 5453496"/>
                <a:gd name="connsiteX146" fmla="*/ 114300 w 5081154"/>
                <a:gd name="connsiteY146" fmla="*/ 1359477 h 5453496"/>
                <a:gd name="connsiteX147" fmla="*/ 10390 w 5081154"/>
                <a:gd name="connsiteY147" fmla="*/ 1099705 h 5453496"/>
                <a:gd name="connsiteX148" fmla="*/ 0 w 5081154"/>
                <a:gd name="connsiteY148" fmla="*/ 798368 h 5453496"/>
                <a:gd name="connsiteX149" fmla="*/ 270163 w 5081154"/>
                <a:gd name="connsiteY149" fmla="*/ 673677 h 5453496"/>
                <a:gd name="connsiteX150" fmla="*/ 571500 w 5081154"/>
                <a:gd name="connsiteY150" fmla="*/ 746414 h 5453496"/>
                <a:gd name="connsiteX151" fmla="*/ 571500 w 5081154"/>
                <a:gd name="connsiteY151" fmla="*/ 538596 h 5453496"/>
                <a:gd name="connsiteX152" fmla="*/ 852054 w 5081154"/>
                <a:gd name="connsiteY152" fmla="*/ 226868 h 5453496"/>
                <a:gd name="connsiteX153" fmla="*/ 1111827 w 5081154"/>
                <a:gd name="connsiteY153" fmla="*/ 112568 h 5453496"/>
                <a:gd name="connsiteX154" fmla="*/ 1211060 w 5081154"/>
                <a:gd name="connsiteY154" fmla="*/ 0 h 5453496"/>
                <a:gd name="connsiteX155" fmla="*/ 1289165 w 5081154"/>
                <a:gd name="connsiteY155" fmla="*/ 31864 h 5453496"/>
                <a:gd name="connsiteX156" fmla="*/ 1325360 w 5081154"/>
                <a:gd name="connsiteY156" fmla="*/ 79489 h 5453496"/>
                <a:gd name="connsiteX157" fmla="*/ 1432040 w 5081154"/>
                <a:gd name="connsiteY157" fmla="*/ 129019 h 5453496"/>
                <a:gd name="connsiteX158" fmla="*/ 1492480 w 5081154"/>
                <a:gd name="connsiteY158" fmla="*/ 233796 h 5453496"/>
                <a:gd name="connsiteX159" fmla="*/ 1489190 w 5081154"/>
                <a:gd name="connsiteY159" fmla="*/ 285229 h 5453496"/>
                <a:gd name="connsiteX160" fmla="*/ 1694930 w 5081154"/>
                <a:gd name="connsiteY160" fmla="*/ 393814 h 5453496"/>
                <a:gd name="connsiteX161" fmla="*/ 1694930 w 5081154"/>
                <a:gd name="connsiteY161" fmla="*/ 523354 h 5453496"/>
                <a:gd name="connsiteX162" fmla="*/ 1710516 w 5081154"/>
                <a:gd name="connsiteY162" fmla="*/ 585874 h 5453496"/>
                <a:gd name="connsiteX163" fmla="*/ 1769225 w 5081154"/>
                <a:gd name="connsiteY163" fmla="*/ 576694 h 5453496"/>
                <a:gd name="connsiteX164" fmla="*/ 1803515 w 5081154"/>
                <a:gd name="connsiteY164" fmla="*/ 618604 h 5453496"/>
                <a:gd name="connsiteX165" fmla="*/ 1830185 w 5081154"/>
                <a:gd name="connsiteY165" fmla="*/ 559549 h 5453496"/>
                <a:gd name="connsiteX166" fmla="*/ 1921625 w 5081154"/>
                <a:gd name="connsiteY166" fmla="*/ 570979 h 5453496"/>
                <a:gd name="connsiteX167" fmla="*/ 1948295 w 5081154"/>
                <a:gd name="connsiteY167" fmla="*/ 511924 h 5453496"/>
                <a:gd name="connsiteX168" fmla="*/ 1870190 w 5081154"/>
                <a:gd name="connsiteY168" fmla="*/ 470014 h 5453496"/>
                <a:gd name="connsiteX169" fmla="*/ 1820660 w 5081154"/>
                <a:gd name="connsiteY169" fmla="*/ 388099 h 5453496"/>
                <a:gd name="connsiteX170" fmla="*/ 1836593 w 5081154"/>
                <a:gd name="connsiteY170" fmla="*/ 347749 h 5453496"/>
                <a:gd name="connsiteX171" fmla="*/ 1976870 w 5081154"/>
                <a:gd name="connsiteY171" fmla="*/ 315709 h 5453496"/>
                <a:gd name="connsiteX172" fmla="*/ 2009255 w 5081154"/>
                <a:gd name="connsiteY172" fmla="*/ 344284 h 5453496"/>
                <a:gd name="connsiteX173" fmla="*/ 2070215 w 5081154"/>
                <a:gd name="connsiteY173" fmla="*/ 344284 h 5453496"/>
                <a:gd name="connsiteX174" fmla="*/ 2098790 w 5081154"/>
                <a:gd name="connsiteY174" fmla="*/ 382384 h 5453496"/>
                <a:gd name="connsiteX175" fmla="*/ 2138795 w 5081154"/>
                <a:gd name="connsiteY175" fmla="*/ 361429 h 5453496"/>
                <a:gd name="connsiteX176" fmla="*/ 2176895 w 5081154"/>
                <a:gd name="connsiteY176" fmla="*/ 384289 h 5453496"/>
                <a:gd name="connsiteX177" fmla="*/ 2235950 w 5081154"/>
                <a:gd name="connsiteY177" fmla="*/ 386194 h 5453496"/>
                <a:gd name="connsiteX178" fmla="*/ 2272145 w 5081154"/>
                <a:gd name="connsiteY178" fmla="*/ 441439 h 5453496"/>
                <a:gd name="connsiteX179" fmla="*/ 2278380 w 5081154"/>
                <a:gd name="connsiteY179" fmla="*/ 529936 h 5453496"/>
                <a:gd name="connsiteX180" fmla="*/ 2321675 w 5081154"/>
                <a:gd name="connsiteY180" fmla="*/ 500494 h 5453496"/>
                <a:gd name="connsiteX181" fmla="*/ 2371205 w 5081154"/>
                <a:gd name="connsiteY181" fmla="*/ 523354 h 5453496"/>
                <a:gd name="connsiteX182" fmla="*/ 2401685 w 5081154"/>
                <a:gd name="connsiteY182" fmla="*/ 403339 h 5453496"/>
                <a:gd name="connsiteX183" fmla="*/ 2375015 w 5081154"/>
                <a:gd name="connsiteY183" fmla="*/ 235699 h 5453496"/>
                <a:gd name="connsiteX184" fmla="*/ 2392160 w 5081154"/>
                <a:gd name="connsiteY184" fmla="*/ 176644 h 5453496"/>
                <a:gd name="connsiteX185" fmla="*/ 2543001 w 5081154"/>
                <a:gd name="connsiteY185" fmla="*/ 128501 h 5453496"/>
                <a:gd name="connsiteX186" fmla="*/ 2580755 w 5081154"/>
                <a:gd name="connsiteY186" fmla="*/ 163309 h 5453496"/>
                <a:gd name="connsiteX187" fmla="*/ 2573135 w 5081154"/>
                <a:gd name="connsiteY187" fmla="*/ 266179 h 5453496"/>
                <a:gd name="connsiteX188" fmla="*/ 2628380 w 5081154"/>
                <a:gd name="connsiteY188" fmla="*/ 292849 h 5453496"/>
                <a:gd name="connsiteX189" fmla="*/ 2667519 w 5081154"/>
                <a:gd name="connsiteY189" fmla="*/ 355369 h 5453496"/>
                <a:gd name="connsiteX190" fmla="*/ 2662670 w 5081154"/>
                <a:gd name="connsiteY190" fmla="*/ 353809 h 5453496"/>
                <a:gd name="connsiteX191" fmla="*/ 2943398 w 5081154"/>
                <a:gd name="connsiteY191" fmla="*/ 307051 h 5453496"/>
                <a:gd name="connsiteX192" fmla="*/ 2978900 w 5081154"/>
                <a:gd name="connsiteY192" fmla="*/ 344284 h 5453496"/>
                <a:gd name="connsiteX193" fmla="*/ 3076055 w 5081154"/>
                <a:gd name="connsiteY193" fmla="*/ 290944 h 5453496"/>
                <a:gd name="connsiteX194" fmla="*/ 3125585 w 5081154"/>
                <a:gd name="connsiteY194" fmla="*/ 351904 h 5453496"/>
                <a:gd name="connsiteX195" fmla="*/ 3125585 w 5081154"/>
                <a:gd name="connsiteY195" fmla="*/ 416674 h 5453496"/>
                <a:gd name="connsiteX196" fmla="*/ 3265170 w 5081154"/>
                <a:gd name="connsiteY196" fmla="*/ 480233 h 5453496"/>
                <a:gd name="connsiteX197" fmla="*/ 3287510 w 5081154"/>
                <a:gd name="connsiteY197" fmla="*/ 538594 h 5453496"/>
                <a:gd name="connsiteX198" fmla="*/ 3247678 w 5081154"/>
                <a:gd name="connsiteY198" fmla="*/ 571500 h 5453496"/>
                <a:gd name="connsiteX199" fmla="*/ 3358861 w 5081154"/>
                <a:gd name="connsiteY199" fmla="*/ 710219 h 5453496"/>
                <a:gd name="connsiteX200" fmla="*/ 3359900 w 5081154"/>
                <a:gd name="connsiteY200" fmla="*/ 828154 h 5453496"/>
                <a:gd name="connsiteX201" fmla="*/ 3411335 w 5081154"/>
                <a:gd name="connsiteY201" fmla="*/ 860539 h 5453496"/>
                <a:gd name="connsiteX202" fmla="*/ 3436446 w 5081154"/>
                <a:gd name="connsiteY202" fmla="*/ 919422 h 5453496"/>
                <a:gd name="connsiteX203" fmla="*/ 3647209 w 5081154"/>
                <a:gd name="connsiteY203" fmla="*/ 1037359 h 5453496"/>
                <a:gd name="connsiteX204" fmla="*/ 3643745 w 5081154"/>
                <a:gd name="connsiteY204" fmla="*/ 1098664 h 5453496"/>
                <a:gd name="connsiteX205" fmla="*/ 3706783 w 5081154"/>
                <a:gd name="connsiteY205" fmla="*/ 1141095 h 5453496"/>
                <a:gd name="connsiteX0" fmla="*/ 3706783 w 5081154"/>
                <a:gd name="connsiteY0" fmla="*/ 1141095 h 5453496"/>
                <a:gd name="connsiteX1" fmla="*/ 3647209 w 5081154"/>
                <a:gd name="connsiteY1" fmla="*/ 1276350 h 5453496"/>
                <a:gd name="connsiteX2" fmla="*/ 3633874 w 5081154"/>
                <a:gd name="connsiteY2" fmla="*/ 1352723 h 5453496"/>
                <a:gd name="connsiteX3" fmla="*/ 3566852 w 5081154"/>
                <a:gd name="connsiteY3" fmla="*/ 1411605 h 5453496"/>
                <a:gd name="connsiteX4" fmla="*/ 3595254 w 5081154"/>
                <a:gd name="connsiteY4" fmla="*/ 1494559 h 5453496"/>
                <a:gd name="connsiteX5" fmla="*/ 3678381 w 5081154"/>
                <a:gd name="connsiteY5" fmla="*/ 1525732 h 5453496"/>
                <a:gd name="connsiteX6" fmla="*/ 3688772 w 5081154"/>
                <a:gd name="connsiteY6" fmla="*/ 1640032 h 5453496"/>
                <a:gd name="connsiteX7" fmla="*/ 3733107 w 5081154"/>
                <a:gd name="connsiteY7" fmla="*/ 1658043 h 5453496"/>
                <a:gd name="connsiteX8" fmla="*/ 3758911 w 5081154"/>
                <a:gd name="connsiteY8" fmla="*/ 1778751 h 5453496"/>
                <a:gd name="connsiteX9" fmla="*/ 3791642 w 5081154"/>
                <a:gd name="connsiteY9" fmla="*/ 1787236 h 5453496"/>
                <a:gd name="connsiteX10" fmla="*/ 3824720 w 5081154"/>
                <a:gd name="connsiteY10" fmla="*/ 1945178 h 5453496"/>
                <a:gd name="connsiteX11" fmla="*/ 3901959 w 5081154"/>
                <a:gd name="connsiteY11" fmla="*/ 1990379 h 5453496"/>
                <a:gd name="connsiteX12" fmla="*/ 3958936 w 5081154"/>
                <a:gd name="connsiteY12" fmla="*/ 2076450 h 5453496"/>
                <a:gd name="connsiteX13" fmla="*/ 4171257 w 5081154"/>
                <a:gd name="connsiteY13" fmla="*/ 2119053 h 5453496"/>
                <a:gd name="connsiteX14" fmla="*/ 4209530 w 5081154"/>
                <a:gd name="connsiteY14" fmla="*/ 2159749 h 5453496"/>
                <a:gd name="connsiteX15" fmla="*/ 4219055 w 5081154"/>
                <a:gd name="connsiteY15" fmla="*/ 2220709 h 5453496"/>
                <a:gd name="connsiteX16" fmla="*/ 4404013 w 5081154"/>
                <a:gd name="connsiteY16" fmla="*/ 2470266 h 5453496"/>
                <a:gd name="connsiteX17" fmla="*/ 4447309 w 5081154"/>
                <a:gd name="connsiteY17" fmla="*/ 2429741 h 5453496"/>
                <a:gd name="connsiteX18" fmla="*/ 4603172 w 5081154"/>
                <a:gd name="connsiteY18" fmla="*/ 2575214 h 5453496"/>
                <a:gd name="connsiteX19" fmla="*/ 4603172 w 5081154"/>
                <a:gd name="connsiteY19" fmla="*/ 2658341 h 5453496"/>
                <a:gd name="connsiteX20" fmla="*/ 4711584 w 5081154"/>
                <a:gd name="connsiteY20" fmla="*/ 2760345 h 5453496"/>
                <a:gd name="connsiteX21" fmla="*/ 4777220 w 5081154"/>
                <a:gd name="connsiteY21" fmla="*/ 2723629 h 5453496"/>
                <a:gd name="connsiteX22" fmla="*/ 4831772 w 5081154"/>
                <a:gd name="connsiteY22" fmla="*/ 2741468 h 5453496"/>
                <a:gd name="connsiteX23" fmla="*/ 4897755 w 5081154"/>
                <a:gd name="connsiteY23" fmla="*/ 2862522 h 5453496"/>
                <a:gd name="connsiteX24" fmla="*/ 4966854 w 5081154"/>
                <a:gd name="connsiteY24" fmla="*/ 2868237 h 5453496"/>
                <a:gd name="connsiteX25" fmla="*/ 5062277 w 5081154"/>
                <a:gd name="connsiteY25" fmla="*/ 3052156 h 5453496"/>
                <a:gd name="connsiteX26" fmla="*/ 5034395 w 5081154"/>
                <a:gd name="connsiteY26" fmla="*/ 3144634 h 5453496"/>
                <a:gd name="connsiteX27" fmla="*/ 5081154 w 5081154"/>
                <a:gd name="connsiteY27" fmla="*/ 3167496 h 5453496"/>
                <a:gd name="connsiteX28" fmla="*/ 5043920 w 5081154"/>
                <a:gd name="connsiteY28" fmla="*/ 3209404 h 5453496"/>
                <a:gd name="connsiteX29" fmla="*/ 5060372 w 5081154"/>
                <a:gd name="connsiteY29" fmla="*/ 3261014 h 5453496"/>
                <a:gd name="connsiteX30" fmla="*/ 5056562 w 5081154"/>
                <a:gd name="connsiteY30" fmla="*/ 3310024 h 5453496"/>
                <a:gd name="connsiteX31" fmla="*/ 4954731 w 5081154"/>
                <a:gd name="connsiteY31" fmla="*/ 3466061 h 5453496"/>
                <a:gd name="connsiteX32" fmla="*/ 4748645 w 5081154"/>
                <a:gd name="connsiteY32" fmla="*/ 3354532 h 5453496"/>
                <a:gd name="connsiteX33" fmla="*/ 4665518 w 5081154"/>
                <a:gd name="connsiteY33" fmla="*/ 3406486 h 5453496"/>
                <a:gd name="connsiteX34" fmla="*/ 4623954 w 5081154"/>
                <a:gd name="connsiteY34" fmla="*/ 3678209 h 5453496"/>
                <a:gd name="connsiteX35" fmla="*/ 4470861 w 5081154"/>
                <a:gd name="connsiteY35" fmla="*/ 3823855 h 5453496"/>
                <a:gd name="connsiteX36" fmla="*/ 4226155 w 5081154"/>
                <a:gd name="connsiteY36" fmla="*/ 3898669 h 5453496"/>
                <a:gd name="connsiteX37" fmla="*/ 4137313 w 5081154"/>
                <a:gd name="connsiteY37" fmla="*/ 3964825 h 5453496"/>
                <a:gd name="connsiteX38" fmla="*/ 4052281 w 5081154"/>
                <a:gd name="connsiteY38" fmla="*/ 3984567 h 5453496"/>
                <a:gd name="connsiteX39" fmla="*/ 3954260 w 5081154"/>
                <a:gd name="connsiteY39" fmla="*/ 4081894 h 5453496"/>
                <a:gd name="connsiteX40" fmla="*/ 3903864 w 5081154"/>
                <a:gd name="connsiteY40" fmla="*/ 4169179 h 5453496"/>
                <a:gd name="connsiteX41" fmla="*/ 4042063 w 5081154"/>
                <a:gd name="connsiteY41" fmla="*/ 4383232 h 5453496"/>
                <a:gd name="connsiteX42" fmla="*/ 4083800 w 5081154"/>
                <a:gd name="connsiteY42" fmla="*/ 4403839 h 5453496"/>
                <a:gd name="connsiteX43" fmla="*/ 4167793 w 5081154"/>
                <a:gd name="connsiteY43" fmla="*/ 4559877 h 5453496"/>
                <a:gd name="connsiteX44" fmla="*/ 4083627 w 5081154"/>
                <a:gd name="connsiteY44" fmla="*/ 4736523 h 5453496"/>
                <a:gd name="connsiteX45" fmla="*/ 4076007 w 5081154"/>
                <a:gd name="connsiteY45" fmla="*/ 4806315 h 5453496"/>
                <a:gd name="connsiteX46" fmla="*/ 4163810 w 5081154"/>
                <a:gd name="connsiteY46" fmla="*/ 4792459 h 5453496"/>
                <a:gd name="connsiteX47" fmla="*/ 4229965 w 5081154"/>
                <a:gd name="connsiteY47" fmla="*/ 4811164 h 5453496"/>
                <a:gd name="connsiteX48" fmla="*/ 4264082 w 5081154"/>
                <a:gd name="connsiteY48" fmla="*/ 4915246 h 5453496"/>
                <a:gd name="connsiteX49" fmla="*/ 4161732 w 5081154"/>
                <a:gd name="connsiteY49" fmla="*/ 5220220 h 5453496"/>
                <a:gd name="connsiteX50" fmla="*/ 3933305 w 5081154"/>
                <a:gd name="connsiteY50" fmla="*/ 5033010 h 5453496"/>
                <a:gd name="connsiteX51" fmla="*/ 3973830 w 5081154"/>
                <a:gd name="connsiteY51" fmla="*/ 4984000 h 5453496"/>
                <a:gd name="connsiteX52" fmla="*/ 3927763 w 5081154"/>
                <a:gd name="connsiteY52" fmla="*/ 4944341 h 5453496"/>
                <a:gd name="connsiteX53" fmla="*/ 3918238 w 5081154"/>
                <a:gd name="connsiteY53" fmla="*/ 4871605 h 5453496"/>
                <a:gd name="connsiteX54" fmla="*/ 3747135 w 5081154"/>
                <a:gd name="connsiteY54" fmla="*/ 4868661 h 5453496"/>
                <a:gd name="connsiteX55" fmla="*/ 3639415 w 5081154"/>
                <a:gd name="connsiteY55" fmla="*/ 4943475 h 5453496"/>
                <a:gd name="connsiteX56" fmla="*/ 3554556 w 5081154"/>
                <a:gd name="connsiteY56" fmla="*/ 4831946 h 5453496"/>
                <a:gd name="connsiteX57" fmla="*/ 3350548 w 5081154"/>
                <a:gd name="connsiteY57" fmla="*/ 4843203 h 5453496"/>
                <a:gd name="connsiteX58" fmla="*/ 3354358 w 5081154"/>
                <a:gd name="connsiteY58" fmla="*/ 4745182 h 5453496"/>
                <a:gd name="connsiteX59" fmla="*/ 3252181 w 5081154"/>
                <a:gd name="connsiteY59" fmla="*/ 4815840 h 5453496"/>
                <a:gd name="connsiteX60" fmla="*/ 3286298 w 5081154"/>
                <a:gd name="connsiteY60" fmla="*/ 4947285 h 5453496"/>
                <a:gd name="connsiteX61" fmla="*/ 3028430 w 5081154"/>
                <a:gd name="connsiteY61" fmla="*/ 4937239 h 5453496"/>
                <a:gd name="connsiteX62" fmla="*/ 2913091 w 5081154"/>
                <a:gd name="connsiteY62" fmla="*/ 4993005 h 5453496"/>
                <a:gd name="connsiteX63" fmla="*/ 2674273 w 5081154"/>
                <a:gd name="connsiteY63" fmla="*/ 4985212 h 5453496"/>
                <a:gd name="connsiteX64" fmla="*/ 2600325 w 5081154"/>
                <a:gd name="connsiteY64" fmla="*/ 5098126 h 5453496"/>
                <a:gd name="connsiteX65" fmla="*/ 2441863 w 5081154"/>
                <a:gd name="connsiteY65" fmla="*/ 5120986 h 5453496"/>
                <a:gd name="connsiteX66" fmla="*/ 2460740 w 5081154"/>
                <a:gd name="connsiteY66" fmla="*/ 5102974 h 5453496"/>
                <a:gd name="connsiteX67" fmla="*/ 2391987 w 5081154"/>
                <a:gd name="connsiteY67" fmla="*/ 5215544 h 5453496"/>
                <a:gd name="connsiteX68" fmla="*/ 2335010 w 5081154"/>
                <a:gd name="connsiteY68" fmla="*/ 5232514 h 5453496"/>
                <a:gd name="connsiteX69" fmla="*/ 2242358 w 5081154"/>
                <a:gd name="connsiteY69" fmla="*/ 5292090 h 5453496"/>
                <a:gd name="connsiteX70" fmla="*/ 2211185 w 5081154"/>
                <a:gd name="connsiteY70" fmla="*/ 5253469 h 5453496"/>
                <a:gd name="connsiteX71" fmla="*/ 2114030 w 5081154"/>
                <a:gd name="connsiteY71" fmla="*/ 5285854 h 5453496"/>
                <a:gd name="connsiteX72" fmla="*/ 1948641 w 5081154"/>
                <a:gd name="connsiteY72" fmla="*/ 5300749 h 5453496"/>
                <a:gd name="connsiteX73" fmla="*/ 1938770 w 5081154"/>
                <a:gd name="connsiteY73" fmla="*/ 5198224 h 5453496"/>
                <a:gd name="connsiteX74" fmla="*/ 1849235 w 5081154"/>
                <a:gd name="connsiteY74" fmla="*/ 5142979 h 5453496"/>
                <a:gd name="connsiteX75" fmla="*/ 1851313 w 5081154"/>
                <a:gd name="connsiteY75" fmla="*/ 5072842 h 5453496"/>
                <a:gd name="connsiteX76" fmla="*/ 1747404 w 5081154"/>
                <a:gd name="connsiteY76" fmla="*/ 5100378 h 5453496"/>
                <a:gd name="connsiteX77" fmla="*/ 1597255 w 5081154"/>
                <a:gd name="connsiteY77" fmla="*/ 4991966 h 5453496"/>
                <a:gd name="connsiteX78" fmla="*/ 1527463 w 5081154"/>
                <a:gd name="connsiteY78" fmla="*/ 5017077 h 5453496"/>
                <a:gd name="connsiteX79" fmla="*/ 1465118 w 5081154"/>
                <a:gd name="connsiteY79" fmla="*/ 5048250 h 5453496"/>
                <a:gd name="connsiteX80" fmla="*/ 1368829 w 5081154"/>
                <a:gd name="connsiteY80" fmla="*/ 5008418 h 5453496"/>
                <a:gd name="connsiteX81" fmla="*/ 1348220 w 5081154"/>
                <a:gd name="connsiteY81" fmla="*/ 5112499 h 5453496"/>
                <a:gd name="connsiteX82" fmla="*/ 1392381 w 5081154"/>
                <a:gd name="connsiteY82" fmla="*/ 5193723 h 5453496"/>
                <a:gd name="connsiteX83" fmla="*/ 1340427 w 5081154"/>
                <a:gd name="connsiteY83" fmla="*/ 5318414 h 5453496"/>
                <a:gd name="connsiteX84" fmla="*/ 1153390 w 5081154"/>
                <a:gd name="connsiteY84" fmla="*/ 5446741 h 5453496"/>
                <a:gd name="connsiteX85" fmla="*/ 1078056 w 5081154"/>
                <a:gd name="connsiteY85" fmla="*/ 5453496 h 5453496"/>
                <a:gd name="connsiteX86" fmla="*/ 1113905 w 5081154"/>
                <a:gd name="connsiteY86" fmla="*/ 5379199 h 5453496"/>
                <a:gd name="connsiteX87" fmla="*/ 1108710 w 5081154"/>
                <a:gd name="connsiteY87" fmla="*/ 5278755 h 5453496"/>
                <a:gd name="connsiteX88" fmla="*/ 997527 w 5081154"/>
                <a:gd name="connsiteY88" fmla="*/ 5339196 h 5453496"/>
                <a:gd name="connsiteX89" fmla="*/ 955963 w 5081154"/>
                <a:gd name="connsiteY89" fmla="*/ 5224896 h 5453496"/>
                <a:gd name="connsiteX90" fmla="*/ 976572 w 5081154"/>
                <a:gd name="connsiteY90" fmla="*/ 5155969 h 5453496"/>
                <a:gd name="connsiteX91" fmla="*/ 934315 w 5081154"/>
                <a:gd name="connsiteY91" fmla="*/ 5104881 h 5453496"/>
                <a:gd name="connsiteX92" fmla="*/ 889115 w 5081154"/>
                <a:gd name="connsiteY92" fmla="*/ 5102974 h 5453496"/>
                <a:gd name="connsiteX93" fmla="*/ 862445 w 5081154"/>
                <a:gd name="connsiteY93" fmla="*/ 5058641 h 5453496"/>
                <a:gd name="connsiteX94" fmla="*/ 831965 w 5081154"/>
                <a:gd name="connsiteY94" fmla="*/ 5005819 h 5453496"/>
                <a:gd name="connsiteX95" fmla="*/ 771698 w 5081154"/>
                <a:gd name="connsiteY95" fmla="*/ 4993351 h 5453496"/>
                <a:gd name="connsiteX96" fmla="*/ 734810 w 5081154"/>
                <a:gd name="connsiteY96" fmla="*/ 5015344 h 5453496"/>
                <a:gd name="connsiteX97" fmla="*/ 692900 w 5081154"/>
                <a:gd name="connsiteY97" fmla="*/ 4992484 h 5453496"/>
                <a:gd name="connsiteX98" fmla="*/ 692900 w 5081154"/>
                <a:gd name="connsiteY98" fmla="*/ 4935334 h 5453496"/>
                <a:gd name="connsiteX99" fmla="*/ 654454 w 5081154"/>
                <a:gd name="connsiteY99" fmla="*/ 4901911 h 5453496"/>
                <a:gd name="connsiteX100" fmla="*/ 581717 w 5081154"/>
                <a:gd name="connsiteY100" fmla="*/ 5002703 h 5453496"/>
                <a:gd name="connsiteX101" fmla="*/ 442306 w 5081154"/>
                <a:gd name="connsiteY101" fmla="*/ 5010323 h 5453496"/>
                <a:gd name="connsiteX102" fmla="*/ 393295 w 5081154"/>
                <a:gd name="connsiteY102" fmla="*/ 4959408 h 5453496"/>
                <a:gd name="connsiteX103" fmla="*/ 463607 w 5081154"/>
                <a:gd name="connsiteY103" fmla="*/ 4900006 h 5453496"/>
                <a:gd name="connsiteX104" fmla="*/ 616700 w 5081154"/>
                <a:gd name="connsiteY104" fmla="*/ 4881822 h 5453496"/>
                <a:gd name="connsiteX105" fmla="*/ 748145 w 5081154"/>
                <a:gd name="connsiteY105" fmla="*/ 4798868 h 5453496"/>
                <a:gd name="connsiteX106" fmla="*/ 852054 w 5081154"/>
                <a:gd name="connsiteY106" fmla="*/ 4830041 h 5453496"/>
                <a:gd name="connsiteX107" fmla="*/ 955963 w 5081154"/>
                <a:gd name="connsiteY107" fmla="*/ 4788477 h 5453496"/>
                <a:gd name="connsiteX108" fmla="*/ 976745 w 5081154"/>
                <a:gd name="connsiteY108" fmla="*/ 4861214 h 5453496"/>
                <a:gd name="connsiteX109" fmla="*/ 1039090 w 5081154"/>
                <a:gd name="connsiteY109" fmla="*/ 4694959 h 5453496"/>
                <a:gd name="connsiteX110" fmla="*/ 966354 w 5081154"/>
                <a:gd name="connsiteY110" fmla="*/ 4622223 h 5453496"/>
                <a:gd name="connsiteX111" fmla="*/ 1039090 w 5081154"/>
                <a:gd name="connsiteY111" fmla="*/ 4539096 h 5453496"/>
                <a:gd name="connsiteX112" fmla="*/ 976745 w 5081154"/>
                <a:gd name="connsiteY112" fmla="*/ 4435186 h 5453496"/>
                <a:gd name="connsiteX113" fmla="*/ 997527 w 5081154"/>
                <a:gd name="connsiteY113" fmla="*/ 4341668 h 5453496"/>
                <a:gd name="connsiteX114" fmla="*/ 1028700 w 5081154"/>
                <a:gd name="connsiteY114" fmla="*/ 4102677 h 5453496"/>
                <a:gd name="connsiteX115" fmla="*/ 935181 w 5081154"/>
                <a:gd name="connsiteY115" fmla="*/ 3676650 h 5453496"/>
                <a:gd name="connsiteX116" fmla="*/ 987136 w 5081154"/>
                <a:gd name="connsiteY116" fmla="*/ 3531177 h 5453496"/>
                <a:gd name="connsiteX117" fmla="*/ 1080654 w 5081154"/>
                <a:gd name="connsiteY117" fmla="*/ 3479223 h 5453496"/>
                <a:gd name="connsiteX118" fmla="*/ 1101436 w 5081154"/>
                <a:gd name="connsiteY118" fmla="*/ 3520786 h 5453496"/>
                <a:gd name="connsiteX119" fmla="*/ 1246909 w 5081154"/>
                <a:gd name="connsiteY119" fmla="*/ 3406486 h 5453496"/>
                <a:gd name="connsiteX120" fmla="*/ 1288472 w 5081154"/>
                <a:gd name="connsiteY120" fmla="*/ 3240232 h 5453496"/>
                <a:gd name="connsiteX121" fmla="*/ 1236518 w 5081154"/>
                <a:gd name="connsiteY121" fmla="*/ 3125932 h 5453496"/>
                <a:gd name="connsiteX122" fmla="*/ 1340427 w 5081154"/>
                <a:gd name="connsiteY122" fmla="*/ 3157105 h 5453496"/>
                <a:gd name="connsiteX123" fmla="*/ 1444336 w 5081154"/>
                <a:gd name="connsiteY123" fmla="*/ 3157105 h 5453496"/>
                <a:gd name="connsiteX124" fmla="*/ 1465118 w 5081154"/>
                <a:gd name="connsiteY124" fmla="*/ 3136323 h 5453496"/>
                <a:gd name="connsiteX125" fmla="*/ 1413163 w 5081154"/>
                <a:gd name="connsiteY125" fmla="*/ 2990850 h 5453496"/>
                <a:gd name="connsiteX126" fmla="*/ 1454727 w 5081154"/>
                <a:gd name="connsiteY126" fmla="*/ 2793423 h 5453496"/>
                <a:gd name="connsiteX127" fmla="*/ 1371600 w 5081154"/>
                <a:gd name="connsiteY127" fmla="*/ 2575214 h 5453496"/>
                <a:gd name="connsiteX128" fmla="*/ 1267690 w 5081154"/>
                <a:gd name="connsiteY128" fmla="*/ 2564823 h 5453496"/>
                <a:gd name="connsiteX129" fmla="*/ 1205345 w 5081154"/>
                <a:gd name="connsiteY129" fmla="*/ 2450523 h 5453496"/>
                <a:gd name="connsiteX130" fmla="*/ 1278081 w 5081154"/>
                <a:gd name="connsiteY130" fmla="*/ 2346614 h 5453496"/>
                <a:gd name="connsiteX131" fmla="*/ 1132609 w 5081154"/>
                <a:gd name="connsiteY131" fmla="*/ 2211532 h 5453496"/>
                <a:gd name="connsiteX132" fmla="*/ 1132609 w 5081154"/>
                <a:gd name="connsiteY132" fmla="*/ 2086841 h 5453496"/>
                <a:gd name="connsiteX133" fmla="*/ 1132609 w 5081154"/>
                <a:gd name="connsiteY133" fmla="*/ 2086841 h 5453496"/>
                <a:gd name="connsiteX134" fmla="*/ 1163781 w 5081154"/>
                <a:gd name="connsiteY134" fmla="*/ 1962150 h 5453496"/>
                <a:gd name="connsiteX135" fmla="*/ 1132609 w 5081154"/>
                <a:gd name="connsiteY135" fmla="*/ 1879023 h 5453496"/>
                <a:gd name="connsiteX136" fmla="*/ 1132609 w 5081154"/>
                <a:gd name="connsiteY136" fmla="*/ 1785505 h 5453496"/>
                <a:gd name="connsiteX137" fmla="*/ 1070263 w 5081154"/>
                <a:gd name="connsiteY137" fmla="*/ 1754332 h 5453496"/>
                <a:gd name="connsiteX138" fmla="*/ 955963 w 5081154"/>
                <a:gd name="connsiteY138" fmla="*/ 1816677 h 5453496"/>
                <a:gd name="connsiteX139" fmla="*/ 914400 w 5081154"/>
                <a:gd name="connsiteY139" fmla="*/ 1650423 h 5453496"/>
                <a:gd name="connsiteX140" fmla="*/ 841663 w 5081154"/>
                <a:gd name="connsiteY140" fmla="*/ 1421823 h 5453496"/>
                <a:gd name="connsiteX141" fmla="*/ 654627 w 5081154"/>
                <a:gd name="connsiteY141" fmla="*/ 1328305 h 5453496"/>
                <a:gd name="connsiteX142" fmla="*/ 342900 w 5081154"/>
                <a:gd name="connsiteY142" fmla="*/ 1307523 h 5453496"/>
                <a:gd name="connsiteX143" fmla="*/ 394854 w 5081154"/>
                <a:gd name="connsiteY143" fmla="*/ 1473777 h 5453496"/>
                <a:gd name="connsiteX144" fmla="*/ 270163 w 5081154"/>
                <a:gd name="connsiteY144" fmla="*/ 1546514 h 5453496"/>
                <a:gd name="connsiteX145" fmla="*/ 51954 w 5081154"/>
                <a:gd name="connsiteY145" fmla="*/ 1619250 h 5453496"/>
                <a:gd name="connsiteX146" fmla="*/ 114300 w 5081154"/>
                <a:gd name="connsiteY146" fmla="*/ 1359477 h 5453496"/>
                <a:gd name="connsiteX147" fmla="*/ 10390 w 5081154"/>
                <a:gd name="connsiteY147" fmla="*/ 1099705 h 5453496"/>
                <a:gd name="connsiteX148" fmla="*/ 0 w 5081154"/>
                <a:gd name="connsiteY148" fmla="*/ 798368 h 5453496"/>
                <a:gd name="connsiteX149" fmla="*/ 270163 w 5081154"/>
                <a:gd name="connsiteY149" fmla="*/ 673677 h 5453496"/>
                <a:gd name="connsiteX150" fmla="*/ 571500 w 5081154"/>
                <a:gd name="connsiteY150" fmla="*/ 746414 h 5453496"/>
                <a:gd name="connsiteX151" fmla="*/ 571500 w 5081154"/>
                <a:gd name="connsiteY151" fmla="*/ 538596 h 5453496"/>
                <a:gd name="connsiteX152" fmla="*/ 852054 w 5081154"/>
                <a:gd name="connsiteY152" fmla="*/ 226868 h 5453496"/>
                <a:gd name="connsiteX153" fmla="*/ 1111827 w 5081154"/>
                <a:gd name="connsiteY153" fmla="*/ 112568 h 5453496"/>
                <a:gd name="connsiteX154" fmla="*/ 1211060 w 5081154"/>
                <a:gd name="connsiteY154" fmla="*/ 0 h 5453496"/>
                <a:gd name="connsiteX155" fmla="*/ 1289165 w 5081154"/>
                <a:gd name="connsiteY155" fmla="*/ 31864 h 5453496"/>
                <a:gd name="connsiteX156" fmla="*/ 1325360 w 5081154"/>
                <a:gd name="connsiteY156" fmla="*/ 79489 h 5453496"/>
                <a:gd name="connsiteX157" fmla="*/ 1432040 w 5081154"/>
                <a:gd name="connsiteY157" fmla="*/ 129019 h 5453496"/>
                <a:gd name="connsiteX158" fmla="*/ 1492480 w 5081154"/>
                <a:gd name="connsiteY158" fmla="*/ 233796 h 5453496"/>
                <a:gd name="connsiteX159" fmla="*/ 1489190 w 5081154"/>
                <a:gd name="connsiteY159" fmla="*/ 285229 h 5453496"/>
                <a:gd name="connsiteX160" fmla="*/ 1694930 w 5081154"/>
                <a:gd name="connsiteY160" fmla="*/ 393814 h 5453496"/>
                <a:gd name="connsiteX161" fmla="*/ 1694930 w 5081154"/>
                <a:gd name="connsiteY161" fmla="*/ 523354 h 5453496"/>
                <a:gd name="connsiteX162" fmla="*/ 1710516 w 5081154"/>
                <a:gd name="connsiteY162" fmla="*/ 585874 h 5453496"/>
                <a:gd name="connsiteX163" fmla="*/ 1769225 w 5081154"/>
                <a:gd name="connsiteY163" fmla="*/ 576694 h 5453496"/>
                <a:gd name="connsiteX164" fmla="*/ 1803515 w 5081154"/>
                <a:gd name="connsiteY164" fmla="*/ 618604 h 5453496"/>
                <a:gd name="connsiteX165" fmla="*/ 1830185 w 5081154"/>
                <a:gd name="connsiteY165" fmla="*/ 559549 h 5453496"/>
                <a:gd name="connsiteX166" fmla="*/ 1921625 w 5081154"/>
                <a:gd name="connsiteY166" fmla="*/ 570979 h 5453496"/>
                <a:gd name="connsiteX167" fmla="*/ 1948295 w 5081154"/>
                <a:gd name="connsiteY167" fmla="*/ 511924 h 5453496"/>
                <a:gd name="connsiteX168" fmla="*/ 1870190 w 5081154"/>
                <a:gd name="connsiteY168" fmla="*/ 470014 h 5453496"/>
                <a:gd name="connsiteX169" fmla="*/ 1820660 w 5081154"/>
                <a:gd name="connsiteY169" fmla="*/ 388099 h 5453496"/>
                <a:gd name="connsiteX170" fmla="*/ 1836593 w 5081154"/>
                <a:gd name="connsiteY170" fmla="*/ 347749 h 5453496"/>
                <a:gd name="connsiteX171" fmla="*/ 1976870 w 5081154"/>
                <a:gd name="connsiteY171" fmla="*/ 315709 h 5453496"/>
                <a:gd name="connsiteX172" fmla="*/ 2009255 w 5081154"/>
                <a:gd name="connsiteY172" fmla="*/ 344284 h 5453496"/>
                <a:gd name="connsiteX173" fmla="*/ 2070215 w 5081154"/>
                <a:gd name="connsiteY173" fmla="*/ 344284 h 5453496"/>
                <a:gd name="connsiteX174" fmla="*/ 2098790 w 5081154"/>
                <a:gd name="connsiteY174" fmla="*/ 382384 h 5453496"/>
                <a:gd name="connsiteX175" fmla="*/ 2138795 w 5081154"/>
                <a:gd name="connsiteY175" fmla="*/ 361429 h 5453496"/>
                <a:gd name="connsiteX176" fmla="*/ 2176895 w 5081154"/>
                <a:gd name="connsiteY176" fmla="*/ 384289 h 5453496"/>
                <a:gd name="connsiteX177" fmla="*/ 2235950 w 5081154"/>
                <a:gd name="connsiteY177" fmla="*/ 386194 h 5453496"/>
                <a:gd name="connsiteX178" fmla="*/ 2272145 w 5081154"/>
                <a:gd name="connsiteY178" fmla="*/ 441439 h 5453496"/>
                <a:gd name="connsiteX179" fmla="*/ 2278380 w 5081154"/>
                <a:gd name="connsiteY179" fmla="*/ 529936 h 5453496"/>
                <a:gd name="connsiteX180" fmla="*/ 2321675 w 5081154"/>
                <a:gd name="connsiteY180" fmla="*/ 500494 h 5453496"/>
                <a:gd name="connsiteX181" fmla="*/ 2371205 w 5081154"/>
                <a:gd name="connsiteY181" fmla="*/ 523354 h 5453496"/>
                <a:gd name="connsiteX182" fmla="*/ 2401685 w 5081154"/>
                <a:gd name="connsiteY182" fmla="*/ 403339 h 5453496"/>
                <a:gd name="connsiteX183" fmla="*/ 2375015 w 5081154"/>
                <a:gd name="connsiteY183" fmla="*/ 235699 h 5453496"/>
                <a:gd name="connsiteX184" fmla="*/ 2392160 w 5081154"/>
                <a:gd name="connsiteY184" fmla="*/ 176644 h 5453496"/>
                <a:gd name="connsiteX185" fmla="*/ 2543001 w 5081154"/>
                <a:gd name="connsiteY185" fmla="*/ 128501 h 5453496"/>
                <a:gd name="connsiteX186" fmla="*/ 2580755 w 5081154"/>
                <a:gd name="connsiteY186" fmla="*/ 163309 h 5453496"/>
                <a:gd name="connsiteX187" fmla="*/ 2573135 w 5081154"/>
                <a:gd name="connsiteY187" fmla="*/ 266179 h 5453496"/>
                <a:gd name="connsiteX188" fmla="*/ 2628380 w 5081154"/>
                <a:gd name="connsiteY188" fmla="*/ 292849 h 5453496"/>
                <a:gd name="connsiteX189" fmla="*/ 2667519 w 5081154"/>
                <a:gd name="connsiteY189" fmla="*/ 355369 h 5453496"/>
                <a:gd name="connsiteX190" fmla="*/ 2662670 w 5081154"/>
                <a:gd name="connsiteY190" fmla="*/ 353809 h 5453496"/>
                <a:gd name="connsiteX191" fmla="*/ 2943398 w 5081154"/>
                <a:gd name="connsiteY191" fmla="*/ 307051 h 5453496"/>
                <a:gd name="connsiteX192" fmla="*/ 2978900 w 5081154"/>
                <a:gd name="connsiteY192" fmla="*/ 344284 h 5453496"/>
                <a:gd name="connsiteX193" fmla="*/ 3076055 w 5081154"/>
                <a:gd name="connsiteY193" fmla="*/ 290944 h 5453496"/>
                <a:gd name="connsiteX194" fmla="*/ 3125585 w 5081154"/>
                <a:gd name="connsiteY194" fmla="*/ 351904 h 5453496"/>
                <a:gd name="connsiteX195" fmla="*/ 3125585 w 5081154"/>
                <a:gd name="connsiteY195" fmla="*/ 416674 h 5453496"/>
                <a:gd name="connsiteX196" fmla="*/ 3265170 w 5081154"/>
                <a:gd name="connsiteY196" fmla="*/ 480233 h 5453496"/>
                <a:gd name="connsiteX197" fmla="*/ 3287510 w 5081154"/>
                <a:gd name="connsiteY197" fmla="*/ 538594 h 5453496"/>
                <a:gd name="connsiteX198" fmla="*/ 3247678 w 5081154"/>
                <a:gd name="connsiteY198" fmla="*/ 571500 h 5453496"/>
                <a:gd name="connsiteX199" fmla="*/ 3358861 w 5081154"/>
                <a:gd name="connsiteY199" fmla="*/ 710219 h 5453496"/>
                <a:gd name="connsiteX200" fmla="*/ 3359900 w 5081154"/>
                <a:gd name="connsiteY200" fmla="*/ 828154 h 5453496"/>
                <a:gd name="connsiteX201" fmla="*/ 3411335 w 5081154"/>
                <a:gd name="connsiteY201" fmla="*/ 860539 h 5453496"/>
                <a:gd name="connsiteX202" fmla="*/ 3436446 w 5081154"/>
                <a:gd name="connsiteY202" fmla="*/ 919422 h 5453496"/>
                <a:gd name="connsiteX203" fmla="*/ 3647209 w 5081154"/>
                <a:gd name="connsiteY203" fmla="*/ 1037359 h 5453496"/>
                <a:gd name="connsiteX204" fmla="*/ 3643745 w 5081154"/>
                <a:gd name="connsiteY204" fmla="*/ 1098664 h 5453496"/>
                <a:gd name="connsiteX205" fmla="*/ 3706783 w 5081154"/>
                <a:gd name="connsiteY205" fmla="*/ 1141095 h 5453496"/>
                <a:gd name="connsiteX0" fmla="*/ 3706783 w 5081154"/>
                <a:gd name="connsiteY0" fmla="*/ 1141095 h 5453496"/>
                <a:gd name="connsiteX1" fmla="*/ 3647209 w 5081154"/>
                <a:gd name="connsiteY1" fmla="*/ 1276350 h 5453496"/>
                <a:gd name="connsiteX2" fmla="*/ 3633874 w 5081154"/>
                <a:gd name="connsiteY2" fmla="*/ 1352723 h 5453496"/>
                <a:gd name="connsiteX3" fmla="*/ 3566852 w 5081154"/>
                <a:gd name="connsiteY3" fmla="*/ 1411605 h 5453496"/>
                <a:gd name="connsiteX4" fmla="*/ 3595254 w 5081154"/>
                <a:gd name="connsiteY4" fmla="*/ 1494559 h 5453496"/>
                <a:gd name="connsiteX5" fmla="*/ 3678381 w 5081154"/>
                <a:gd name="connsiteY5" fmla="*/ 1525732 h 5453496"/>
                <a:gd name="connsiteX6" fmla="*/ 3688772 w 5081154"/>
                <a:gd name="connsiteY6" fmla="*/ 1640032 h 5453496"/>
                <a:gd name="connsiteX7" fmla="*/ 3733107 w 5081154"/>
                <a:gd name="connsiteY7" fmla="*/ 1658043 h 5453496"/>
                <a:gd name="connsiteX8" fmla="*/ 3758911 w 5081154"/>
                <a:gd name="connsiteY8" fmla="*/ 1778751 h 5453496"/>
                <a:gd name="connsiteX9" fmla="*/ 3791642 w 5081154"/>
                <a:gd name="connsiteY9" fmla="*/ 1787236 h 5453496"/>
                <a:gd name="connsiteX10" fmla="*/ 3824720 w 5081154"/>
                <a:gd name="connsiteY10" fmla="*/ 1945178 h 5453496"/>
                <a:gd name="connsiteX11" fmla="*/ 3901959 w 5081154"/>
                <a:gd name="connsiteY11" fmla="*/ 1990379 h 5453496"/>
                <a:gd name="connsiteX12" fmla="*/ 3958936 w 5081154"/>
                <a:gd name="connsiteY12" fmla="*/ 2076450 h 5453496"/>
                <a:gd name="connsiteX13" fmla="*/ 4171257 w 5081154"/>
                <a:gd name="connsiteY13" fmla="*/ 2119053 h 5453496"/>
                <a:gd name="connsiteX14" fmla="*/ 4209530 w 5081154"/>
                <a:gd name="connsiteY14" fmla="*/ 2159749 h 5453496"/>
                <a:gd name="connsiteX15" fmla="*/ 4219055 w 5081154"/>
                <a:gd name="connsiteY15" fmla="*/ 2220709 h 5453496"/>
                <a:gd name="connsiteX16" fmla="*/ 4404013 w 5081154"/>
                <a:gd name="connsiteY16" fmla="*/ 2470266 h 5453496"/>
                <a:gd name="connsiteX17" fmla="*/ 4447309 w 5081154"/>
                <a:gd name="connsiteY17" fmla="*/ 2429741 h 5453496"/>
                <a:gd name="connsiteX18" fmla="*/ 4603172 w 5081154"/>
                <a:gd name="connsiteY18" fmla="*/ 2575214 h 5453496"/>
                <a:gd name="connsiteX19" fmla="*/ 4603172 w 5081154"/>
                <a:gd name="connsiteY19" fmla="*/ 2658341 h 5453496"/>
                <a:gd name="connsiteX20" fmla="*/ 4711584 w 5081154"/>
                <a:gd name="connsiteY20" fmla="*/ 2760345 h 5453496"/>
                <a:gd name="connsiteX21" fmla="*/ 4777220 w 5081154"/>
                <a:gd name="connsiteY21" fmla="*/ 2723629 h 5453496"/>
                <a:gd name="connsiteX22" fmla="*/ 4831772 w 5081154"/>
                <a:gd name="connsiteY22" fmla="*/ 2741468 h 5453496"/>
                <a:gd name="connsiteX23" fmla="*/ 4897755 w 5081154"/>
                <a:gd name="connsiteY23" fmla="*/ 2862522 h 5453496"/>
                <a:gd name="connsiteX24" fmla="*/ 4966854 w 5081154"/>
                <a:gd name="connsiteY24" fmla="*/ 2868237 h 5453496"/>
                <a:gd name="connsiteX25" fmla="*/ 5062277 w 5081154"/>
                <a:gd name="connsiteY25" fmla="*/ 3052156 h 5453496"/>
                <a:gd name="connsiteX26" fmla="*/ 5034395 w 5081154"/>
                <a:gd name="connsiteY26" fmla="*/ 3144634 h 5453496"/>
                <a:gd name="connsiteX27" fmla="*/ 5081154 w 5081154"/>
                <a:gd name="connsiteY27" fmla="*/ 3167496 h 5453496"/>
                <a:gd name="connsiteX28" fmla="*/ 5043920 w 5081154"/>
                <a:gd name="connsiteY28" fmla="*/ 3209404 h 5453496"/>
                <a:gd name="connsiteX29" fmla="*/ 5060372 w 5081154"/>
                <a:gd name="connsiteY29" fmla="*/ 3261014 h 5453496"/>
                <a:gd name="connsiteX30" fmla="*/ 5056562 w 5081154"/>
                <a:gd name="connsiteY30" fmla="*/ 3310024 h 5453496"/>
                <a:gd name="connsiteX31" fmla="*/ 4954731 w 5081154"/>
                <a:gd name="connsiteY31" fmla="*/ 3466061 h 5453496"/>
                <a:gd name="connsiteX32" fmla="*/ 4748645 w 5081154"/>
                <a:gd name="connsiteY32" fmla="*/ 3354532 h 5453496"/>
                <a:gd name="connsiteX33" fmla="*/ 4665518 w 5081154"/>
                <a:gd name="connsiteY33" fmla="*/ 3406486 h 5453496"/>
                <a:gd name="connsiteX34" fmla="*/ 4623954 w 5081154"/>
                <a:gd name="connsiteY34" fmla="*/ 3678209 h 5453496"/>
                <a:gd name="connsiteX35" fmla="*/ 4470861 w 5081154"/>
                <a:gd name="connsiteY35" fmla="*/ 3823855 h 5453496"/>
                <a:gd name="connsiteX36" fmla="*/ 4226155 w 5081154"/>
                <a:gd name="connsiteY36" fmla="*/ 3898669 h 5453496"/>
                <a:gd name="connsiteX37" fmla="*/ 4137313 w 5081154"/>
                <a:gd name="connsiteY37" fmla="*/ 3964825 h 5453496"/>
                <a:gd name="connsiteX38" fmla="*/ 4052281 w 5081154"/>
                <a:gd name="connsiteY38" fmla="*/ 3984567 h 5453496"/>
                <a:gd name="connsiteX39" fmla="*/ 3954260 w 5081154"/>
                <a:gd name="connsiteY39" fmla="*/ 4081894 h 5453496"/>
                <a:gd name="connsiteX40" fmla="*/ 3903864 w 5081154"/>
                <a:gd name="connsiteY40" fmla="*/ 4169179 h 5453496"/>
                <a:gd name="connsiteX41" fmla="*/ 4042063 w 5081154"/>
                <a:gd name="connsiteY41" fmla="*/ 4383232 h 5453496"/>
                <a:gd name="connsiteX42" fmla="*/ 4083800 w 5081154"/>
                <a:gd name="connsiteY42" fmla="*/ 4403839 h 5453496"/>
                <a:gd name="connsiteX43" fmla="*/ 4167793 w 5081154"/>
                <a:gd name="connsiteY43" fmla="*/ 4559877 h 5453496"/>
                <a:gd name="connsiteX44" fmla="*/ 4083627 w 5081154"/>
                <a:gd name="connsiteY44" fmla="*/ 4736523 h 5453496"/>
                <a:gd name="connsiteX45" fmla="*/ 4076007 w 5081154"/>
                <a:gd name="connsiteY45" fmla="*/ 4806315 h 5453496"/>
                <a:gd name="connsiteX46" fmla="*/ 4163810 w 5081154"/>
                <a:gd name="connsiteY46" fmla="*/ 4792459 h 5453496"/>
                <a:gd name="connsiteX47" fmla="*/ 4229965 w 5081154"/>
                <a:gd name="connsiteY47" fmla="*/ 4811164 h 5453496"/>
                <a:gd name="connsiteX48" fmla="*/ 4264082 w 5081154"/>
                <a:gd name="connsiteY48" fmla="*/ 4915246 h 5453496"/>
                <a:gd name="connsiteX49" fmla="*/ 4161732 w 5081154"/>
                <a:gd name="connsiteY49" fmla="*/ 5220220 h 5453496"/>
                <a:gd name="connsiteX50" fmla="*/ 3933305 w 5081154"/>
                <a:gd name="connsiteY50" fmla="*/ 5033010 h 5453496"/>
                <a:gd name="connsiteX51" fmla="*/ 3973830 w 5081154"/>
                <a:gd name="connsiteY51" fmla="*/ 4984000 h 5453496"/>
                <a:gd name="connsiteX52" fmla="*/ 3927763 w 5081154"/>
                <a:gd name="connsiteY52" fmla="*/ 4944341 h 5453496"/>
                <a:gd name="connsiteX53" fmla="*/ 3918238 w 5081154"/>
                <a:gd name="connsiteY53" fmla="*/ 4871605 h 5453496"/>
                <a:gd name="connsiteX54" fmla="*/ 3747135 w 5081154"/>
                <a:gd name="connsiteY54" fmla="*/ 4868661 h 5453496"/>
                <a:gd name="connsiteX55" fmla="*/ 3639415 w 5081154"/>
                <a:gd name="connsiteY55" fmla="*/ 4943475 h 5453496"/>
                <a:gd name="connsiteX56" fmla="*/ 3554556 w 5081154"/>
                <a:gd name="connsiteY56" fmla="*/ 4831946 h 5453496"/>
                <a:gd name="connsiteX57" fmla="*/ 3350548 w 5081154"/>
                <a:gd name="connsiteY57" fmla="*/ 4843203 h 5453496"/>
                <a:gd name="connsiteX58" fmla="*/ 3354358 w 5081154"/>
                <a:gd name="connsiteY58" fmla="*/ 4745182 h 5453496"/>
                <a:gd name="connsiteX59" fmla="*/ 3252181 w 5081154"/>
                <a:gd name="connsiteY59" fmla="*/ 4815840 h 5453496"/>
                <a:gd name="connsiteX60" fmla="*/ 3286298 w 5081154"/>
                <a:gd name="connsiteY60" fmla="*/ 4947285 h 5453496"/>
                <a:gd name="connsiteX61" fmla="*/ 3028430 w 5081154"/>
                <a:gd name="connsiteY61" fmla="*/ 4937239 h 5453496"/>
                <a:gd name="connsiteX62" fmla="*/ 2913091 w 5081154"/>
                <a:gd name="connsiteY62" fmla="*/ 4993005 h 5453496"/>
                <a:gd name="connsiteX63" fmla="*/ 2674273 w 5081154"/>
                <a:gd name="connsiteY63" fmla="*/ 4985212 h 5453496"/>
                <a:gd name="connsiteX64" fmla="*/ 2600325 w 5081154"/>
                <a:gd name="connsiteY64" fmla="*/ 5098126 h 5453496"/>
                <a:gd name="connsiteX65" fmla="*/ 2441863 w 5081154"/>
                <a:gd name="connsiteY65" fmla="*/ 5120986 h 5453496"/>
                <a:gd name="connsiteX66" fmla="*/ 2460740 w 5081154"/>
                <a:gd name="connsiteY66" fmla="*/ 5102974 h 5453496"/>
                <a:gd name="connsiteX67" fmla="*/ 2391987 w 5081154"/>
                <a:gd name="connsiteY67" fmla="*/ 5215544 h 5453496"/>
                <a:gd name="connsiteX68" fmla="*/ 2335010 w 5081154"/>
                <a:gd name="connsiteY68" fmla="*/ 5232514 h 5453496"/>
                <a:gd name="connsiteX69" fmla="*/ 2242358 w 5081154"/>
                <a:gd name="connsiteY69" fmla="*/ 5292090 h 5453496"/>
                <a:gd name="connsiteX70" fmla="*/ 2211185 w 5081154"/>
                <a:gd name="connsiteY70" fmla="*/ 5253469 h 5453496"/>
                <a:gd name="connsiteX71" fmla="*/ 2114030 w 5081154"/>
                <a:gd name="connsiteY71" fmla="*/ 5285854 h 5453496"/>
                <a:gd name="connsiteX72" fmla="*/ 1948641 w 5081154"/>
                <a:gd name="connsiteY72" fmla="*/ 5300749 h 5453496"/>
                <a:gd name="connsiteX73" fmla="*/ 1938770 w 5081154"/>
                <a:gd name="connsiteY73" fmla="*/ 5198224 h 5453496"/>
                <a:gd name="connsiteX74" fmla="*/ 1849235 w 5081154"/>
                <a:gd name="connsiteY74" fmla="*/ 5142979 h 5453496"/>
                <a:gd name="connsiteX75" fmla="*/ 1851313 w 5081154"/>
                <a:gd name="connsiteY75" fmla="*/ 5072842 h 5453496"/>
                <a:gd name="connsiteX76" fmla="*/ 1747404 w 5081154"/>
                <a:gd name="connsiteY76" fmla="*/ 5100378 h 5453496"/>
                <a:gd name="connsiteX77" fmla="*/ 1597255 w 5081154"/>
                <a:gd name="connsiteY77" fmla="*/ 4991966 h 5453496"/>
                <a:gd name="connsiteX78" fmla="*/ 1527463 w 5081154"/>
                <a:gd name="connsiteY78" fmla="*/ 5017077 h 5453496"/>
                <a:gd name="connsiteX79" fmla="*/ 1465118 w 5081154"/>
                <a:gd name="connsiteY79" fmla="*/ 5048250 h 5453496"/>
                <a:gd name="connsiteX80" fmla="*/ 1368829 w 5081154"/>
                <a:gd name="connsiteY80" fmla="*/ 5008418 h 5453496"/>
                <a:gd name="connsiteX81" fmla="*/ 1348220 w 5081154"/>
                <a:gd name="connsiteY81" fmla="*/ 5112499 h 5453496"/>
                <a:gd name="connsiteX82" fmla="*/ 1392381 w 5081154"/>
                <a:gd name="connsiteY82" fmla="*/ 5193723 h 5453496"/>
                <a:gd name="connsiteX83" fmla="*/ 1340427 w 5081154"/>
                <a:gd name="connsiteY83" fmla="*/ 5318414 h 5453496"/>
                <a:gd name="connsiteX84" fmla="*/ 1153390 w 5081154"/>
                <a:gd name="connsiteY84" fmla="*/ 5446741 h 5453496"/>
                <a:gd name="connsiteX85" fmla="*/ 1078056 w 5081154"/>
                <a:gd name="connsiteY85" fmla="*/ 5453496 h 5453496"/>
                <a:gd name="connsiteX86" fmla="*/ 1113905 w 5081154"/>
                <a:gd name="connsiteY86" fmla="*/ 5379199 h 5453496"/>
                <a:gd name="connsiteX87" fmla="*/ 1108710 w 5081154"/>
                <a:gd name="connsiteY87" fmla="*/ 5278755 h 5453496"/>
                <a:gd name="connsiteX88" fmla="*/ 997527 w 5081154"/>
                <a:gd name="connsiteY88" fmla="*/ 5339196 h 5453496"/>
                <a:gd name="connsiteX89" fmla="*/ 955963 w 5081154"/>
                <a:gd name="connsiteY89" fmla="*/ 5224896 h 5453496"/>
                <a:gd name="connsiteX90" fmla="*/ 976572 w 5081154"/>
                <a:gd name="connsiteY90" fmla="*/ 5155969 h 5453496"/>
                <a:gd name="connsiteX91" fmla="*/ 934315 w 5081154"/>
                <a:gd name="connsiteY91" fmla="*/ 5104881 h 5453496"/>
                <a:gd name="connsiteX92" fmla="*/ 889115 w 5081154"/>
                <a:gd name="connsiteY92" fmla="*/ 5102974 h 5453496"/>
                <a:gd name="connsiteX93" fmla="*/ 862445 w 5081154"/>
                <a:gd name="connsiteY93" fmla="*/ 5058641 h 5453496"/>
                <a:gd name="connsiteX94" fmla="*/ 831965 w 5081154"/>
                <a:gd name="connsiteY94" fmla="*/ 5005819 h 5453496"/>
                <a:gd name="connsiteX95" fmla="*/ 771698 w 5081154"/>
                <a:gd name="connsiteY95" fmla="*/ 4993351 h 5453496"/>
                <a:gd name="connsiteX96" fmla="*/ 734810 w 5081154"/>
                <a:gd name="connsiteY96" fmla="*/ 5015344 h 5453496"/>
                <a:gd name="connsiteX97" fmla="*/ 692900 w 5081154"/>
                <a:gd name="connsiteY97" fmla="*/ 4992484 h 5453496"/>
                <a:gd name="connsiteX98" fmla="*/ 692900 w 5081154"/>
                <a:gd name="connsiteY98" fmla="*/ 4935334 h 5453496"/>
                <a:gd name="connsiteX99" fmla="*/ 654454 w 5081154"/>
                <a:gd name="connsiteY99" fmla="*/ 4901911 h 5453496"/>
                <a:gd name="connsiteX100" fmla="*/ 581717 w 5081154"/>
                <a:gd name="connsiteY100" fmla="*/ 5002703 h 5453496"/>
                <a:gd name="connsiteX101" fmla="*/ 442306 w 5081154"/>
                <a:gd name="connsiteY101" fmla="*/ 5010323 h 5453496"/>
                <a:gd name="connsiteX102" fmla="*/ 393295 w 5081154"/>
                <a:gd name="connsiteY102" fmla="*/ 4959408 h 5453496"/>
                <a:gd name="connsiteX103" fmla="*/ 463607 w 5081154"/>
                <a:gd name="connsiteY103" fmla="*/ 4900006 h 5453496"/>
                <a:gd name="connsiteX104" fmla="*/ 529070 w 5081154"/>
                <a:gd name="connsiteY104" fmla="*/ 4876279 h 5453496"/>
                <a:gd name="connsiteX105" fmla="*/ 616700 w 5081154"/>
                <a:gd name="connsiteY105" fmla="*/ 4881822 h 5453496"/>
                <a:gd name="connsiteX106" fmla="*/ 748145 w 5081154"/>
                <a:gd name="connsiteY106" fmla="*/ 4798868 h 5453496"/>
                <a:gd name="connsiteX107" fmla="*/ 852054 w 5081154"/>
                <a:gd name="connsiteY107" fmla="*/ 4830041 h 5453496"/>
                <a:gd name="connsiteX108" fmla="*/ 955963 w 5081154"/>
                <a:gd name="connsiteY108" fmla="*/ 4788477 h 5453496"/>
                <a:gd name="connsiteX109" fmla="*/ 976745 w 5081154"/>
                <a:gd name="connsiteY109" fmla="*/ 4861214 h 5453496"/>
                <a:gd name="connsiteX110" fmla="*/ 1039090 w 5081154"/>
                <a:gd name="connsiteY110" fmla="*/ 4694959 h 5453496"/>
                <a:gd name="connsiteX111" fmla="*/ 966354 w 5081154"/>
                <a:gd name="connsiteY111" fmla="*/ 4622223 h 5453496"/>
                <a:gd name="connsiteX112" fmla="*/ 1039090 w 5081154"/>
                <a:gd name="connsiteY112" fmla="*/ 4539096 h 5453496"/>
                <a:gd name="connsiteX113" fmla="*/ 976745 w 5081154"/>
                <a:gd name="connsiteY113" fmla="*/ 4435186 h 5453496"/>
                <a:gd name="connsiteX114" fmla="*/ 997527 w 5081154"/>
                <a:gd name="connsiteY114" fmla="*/ 4341668 h 5453496"/>
                <a:gd name="connsiteX115" fmla="*/ 1028700 w 5081154"/>
                <a:gd name="connsiteY115" fmla="*/ 4102677 h 5453496"/>
                <a:gd name="connsiteX116" fmla="*/ 935181 w 5081154"/>
                <a:gd name="connsiteY116" fmla="*/ 3676650 h 5453496"/>
                <a:gd name="connsiteX117" fmla="*/ 987136 w 5081154"/>
                <a:gd name="connsiteY117" fmla="*/ 3531177 h 5453496"/>
                <a:gd name="connsiteX118" fmla="*/ 1080654 w 5081154"/>
                <a:gd name="connsiteY118" fmla="*/ 3479223 h 5453496"/>
                <a:gd name="connsiteX119" fmla="*/ 1101436 w 5081154"/>
                <a:gd name="connsiteY119" fmla="*/ 3520786 h 5453496"/>
                <a:gd name="connsiteX120" fmla="*/ 1246909 w 5081154"/>
                <a:gd name="connsiteY120" fmla="*/ 3406486 h 5453496"/>
                <a:gd name="connsiteX121" fmla="*/ 1288472 w 5081154"/>
                <a:gd name="connsiteY121" fmla="*/ 3240232 h 5453496"/>
                <a:gd name="connsiteX122" fmla="*/ 1236518 w 5081154"/>
                <a:gd name="connsiteY122" fmla="*/ 3125932 h 5453496"/>
                <a:gd name="connsiteX123" fmla="*/ 1340427 w 5081154"/>
                <a:gd name="connsiteY123" fmla="*/ 3157105 h 5453496"/>
                <a:gd name="connsiteX124" fmla="*/ 1444336 w 5081154"/>
                <a:gd name="connsiteY124" fmla="*/ 3157105 h 5453496"/>
                <a:gd name="connsiteX125" fmla="*/ 1465118 w 5081154"/>
                <a:gd name="connsiteY125" fmla="*/ 3136323 h 5453496"/>
                <a:gd name="connsiteX126" fmla="*/ 1413163 w 5081154"/>
                <a:gd name="connsiteY126" fmla="*/ 2990850 h 5453496"/>
                <a:gd name="connsiteX127" fmla="*/ 1454727 w 5081154"/>
                <a:gd name="connsiteY127" fmla="*/ 2793423 h 5453496"/>
                <a:gd name="connsiteX128" fmla="*/ 1371600 w 5081154"/>
                <a:gd name="connsiteY128" fmla="*/ 2575214 h 5453496"/>
                <a:gd name="connsiteX129" fmla="*/ 1267690 w 5081154"/>
                <a:gd name="connsiteY129" fmla="*/ 2564823 h 5453496"/>
                <a:gd name="connsiteX130" fmla="*/ 1205345 w 5081154"/>
                <a:gd name="connsiteY130" fmla="*/ 2450523 h 5453496"/>
                <a:gd name="connsiteX131" fmla="*/ 1278081 w 5081154"/>
                <a:gd name="connsiteY131" fmla="*/ 2346614 h 5453496"/>
                <a:gd name="connsiteX132" fmla="*/ 1132609 w 5081154"/>
                <a:gd name="connsiteY132" fmla="*/ 2211532 h 5453496"/>
                <a:gd name="connsiteX133" fmla="*/ 1132609 w 5081154"/>
                <a:gd name="connsiteY133" fmla="*/ 2086841 h 5453496"/>
                <a:gd name="connsiteX134" fmla="*/ 1132609 w 5081154"/>
                <a:gd name="connsiteY134" fmla="*/ 2086841 h 5453496"/>
                <a:gd name="connsiteX135" fmla="*/ 1163781 w 5081154"/>
                <a:gd name="connsiteY135" fmla="*/ 1962150 h 5453496"/>
                <a:gd name="connsiteX136" fmla="*/ 1132609 w 5081154"/>
                <a:gd name="connsiteY136" fmla="*/ 1879023 h 5453496"/>
                <a:gd name="connsiteX137" fmla="*/ 1132609 w 5081154"/>
                <a:gd name="connsiteY137" fmla="*/ 1785505 h 5453496"/>
                <a:gd name="connsiteX138" fmla="*/ 1070263 w 5081154"/>
                <a:gd name="connsiteY138" fmla="*/ 1754332 h 5453496"/>
                <a:gd name="connsiteX139" fmla="*/ 955963 w 5081154"/>
                <a:gd name="connsiteY139" fmla="*/ 1816677 h 5453496"/>
                <a:gd name="connsiteX140" fmla="*/ 914400 w 5081154"/>
                <a:gd name="connsiteY140" fmla="*/ 1650423 h 5453496"/>
                <a:gd name="connsiteX141" fmla="*/ 841663 w 5081154"/>
                <a:gd name="connsiteY141" fmla="*/ 1421823 h 5453496"/>
                <a:gd name="connsiteX142" fmla="*/ 654627 w 5081154"/>
                <a:gd name="connsiteY142" fmla="*/ 1328305 h 5453496"/>
                <a:gd name="connsiteX143" fmla="*/ 342900 w 5081154"/>
                <a:gd name="connsiteY143" fmla="*/ 1307523 h 5453496"/>
                <a:gd name="connsiteX144" fmla="*/ 394854 w 5081154"/>
                <a:gd name="connsiteY144" fmla="*/ 1473777 h 5453496"/>
                <a:gd name="connsiteX145" fmla="*/ 270163 w 5081154"/>
                <a:gd name="connsiteY145" fmla="*/ 1546514 h 5453496"/>
                <a:gd name="connsiteX146" fmla="*/ 51954 w 5081154"/>
                <a:gd name="connsiteY146" fmla="*/ 1619250 h 5453496"/>
                <a:gd name="connsiteX147" fmla="*/ 114300 w 5081154"/>
                <a:gd name="connsiteY147" fmla="*/ 1359477 h 5453496"/>
                <a:gd name="connsiteX148" fmla="*/ 10390 w 5081154"/>
                <a:gd name="connsiteY148" fmla="*/ 1099705 h 5453496"/>
                <a:gd name="connsiteX149" fmla="*/ 0 w 5081154"/>
                <a:gd name="connsiteY149" fmla="*/ 798368 h 5453496"/>
                <a:gd name="connsiteX150" fmla="*/ 270163 w 5081154"/>
                <a:gd name="connsiteY150" fmla="*/ 673677 h 5453496"/>
                <a:gd name="connsiteX151" fmla="*/ 571500 w 5081154"/>
                <a:gd name="connsiteY151" fmla="*/ 746414 h 5453496"/>
                <a:gd name="connsiteX152" fmla="*/ 571500 w 5081154"/>
                <a:gd name="connsiteY152" fmla="*/ 538596 h 5453496"/>
                <a:gd name="connsiteX153" fmla="*/ 852054 w 5081154"/>
                <a:gd name="connsiteY153" fmla="*/ 226868 h 5453496"/>
                <a:gd name="connsiteX154" fmla="*/ 1111827 w 5081154"/>
                <a:gd name="connsiteY154" fmla="*/ 112568 h 5453496"/>
                <a:gd name="connsiteX155" fmla="*/ 1211060 w 5081154"/>
                <a:gd name="connsiteY155" fmla="*/ 0 h 5453496"/>
                <a:gd name="connsiteX156" fmla="*/ 1289165 w 5081154"/>
                <a:gd name="connsiteY156" fmla="*/ 31864 h 5453496"/>
                <a:gd name="connsiteX157" fmla="*/ 1325360 w 5081154"/>
                <a:gd name="connsiteY157" fmla="*/ 79489 h 5453496"/>
                <a:gd name="connsiteX158" fmla="*/ 1432040 w 5081154"/>
                <a:gd name="connsiteY158" fmla="*/ 129019 h 5453496"/>
                <a:gd name="connsiteX159" fmla="*/ 1492480 w 5081154"/>
                <a:gd name="connsiteY159" fmla="*/ 233796 h 5453496"/>
                <a:gd name="connsiteX160" fmla="*/ 1489190 w 5081154"/>
                <a:gd name="connsiteY160" fmla="*/ 285229 h 5453496"/>
                <a:gd name="connsiteX161" fmla="*/ 1694930 w 5081154"/>
                <a:gd name="connsiteY161" fmla="*/ 393814 h 5453496"/>
                <a:gd name="connsiteX162" fmla="*/ 1694930 w 5081154"/>
                <a:gd name="connsiteY162" fmla="*/ 523354 h 5453496"/>
                <a:gd name="connsiteX163" fmla="*/ 1710516 w 5081154"/>
                <a:gd name="connsiteY163" fmla="*/ 585874 h 5453496"/>
                <a:gd name="connsiteX164" fmla="*/ 1769225 w 5081154"/>
                <a:gd name="connsiteY164" fmla="*/ 576694 h 5453496"/>
                <a:gd name="connsiteX165" fmla="*/ 1803515 w 5081154"/>
                <a:gd name="connsiteY165" fmla="*/ 618604 h 5453496"/>
                <a:gd name="connsiteX166" fmla="*/ 1830185 w 5081154"/>
                <a:gd name="connsiteY166" fmla="*/ 559549 h 5453496"/>
                <a:gd name="connsiteX167" fmla="*/ 1921625 w 5081154"/>
                <a:gd name="connsiteY167" fmla="*/ 570979 h 5453496"/>
                <a:gd name="connsiteX168" fmla="*/ 1948295 w 5081154"/>
                <a:gd name="connsiteY168" fmla="*/ 511924 h 5453496"/>
                <a:gd name="connsiteX169" fmla="*/ 1870190 w 5081154"/>
                <a:gd name="connsiteY169" fmla="*/ 470014 h 5453496"/>
                <a:gd name="connsiteX170" fmla="*/ 1820660 w 5081154"/>
                <a:gd name="connsiteY170" fmla="*/ 388099 h 5453496"/>
                <a:gd name="connsiteX171" fmla="*/ 1836593 w 5081154"/>
                <a:gd name="connsiteY171" fmla="*/ 347749 h 5453496"/>
                <a:gd name="connsiteX172" fmla="*/ 1976870 w 5081154"/>
                <a:gd name="connsiteY172" fmla="*/ 315709 h 5453496"/>
                <a:gd name="connsiteX173" fmla="*/ 2009255 w 5081154"/>
                <a:gd name="connsiteY173" fmla="*/ 344284 h 5453496"/>
                <a:gd name="connsiteX174" fmla="*/ 2070215 w 5081154"/>
                <a:gd name="connsiteY174" fmla="*/ 344284 h 5453496"/>
                <a:gd name="connsiteX175" fmla="*/ 2098790 w 5081154"/>
                <a:gd name="connsiteY175" fmla="*/ 382384 h 5453496"/>
                <a:gd name="connsiteX176" fmla="*/ 2138795 w 5081154"/>
                <a:gd name="connsiteY176" fmla="*/ 361429 h 5453496"/>
                <a:gd name="connsiteX177" fmla="*/ 2176895 w 5081154"/>
                <a:gd name="connsiteY177" fmla="*/ 384289 h 5453496"/>
                <a:gd name="connsiteX178" fmla="*/ 2235950 w 5081154"/>
                <a:gd name="connsiteY178" fmla="*/ 386194 h 5453496"/>
                <a:gd name="connsiteX179" fmla="*/ 2272145 w 5081154"/>
                <a:gd name="connsiteY179" fmla="*/ 441439 h 5453496"/>
                <a:gd name="connsiteX180" fmla="*/ 2278380 w 5081154"/>
                <a:gd name="connsiteY180" fmla="*/ 529936 h 5453496"/>
                <a:gd name="connsiteX181" fmla="*/ 2321675 w 5081154"/>
                <a:gd name="connsiteY181" fmla="*/ 500494 h 5453496"/>
                <a:gd name="connsiteX182" fmla="*/ 2371205 w 5081154"/>
                <a:gd name="connsiteY182" fmla="*/ 523354 h 5453496"/>
                <a:gd name="connsiteX183" fmla="*/ 2401685 w 5081154"/>
                <a:gd name="connsiteY183" fmla="*/ 403339 h 5453496"/>
                <a:gd name="connsiteX184" fmla="*/ 2375015 w 5081154"/>
                <a:gd name="connsiteY184" fmla="*/ 235699 h 5453496"/>
                <a:gd name="connsiteX185" fmla="*/ 2392160 w 5081154"/>
                <a:gd name="connsiteY185" fmla="*/ 176644 h 5453496"/>
                <a:gd name="connsiteX186" fmla="*/ 2543001 w 5081154"/>
                <a:gd name="connsiteY186" fmla="*/ 128501 h 5453496"/>
                <a:gd name="connsiteX187" fmla="*/ 2580755 w 5081154"/>
                <a:gd name="connsiteY187" fmla="*/ 163309 h 5453496"/>
                <a:gd name="connsiteX188" fmla="*/ 2573135 w 5081154"/>
                <a:gd name="connsiteY188" fmla="*/ 266179 h 5453496"/>
                <a:gd name="connsiteX189" fmla="*/ 2628380 w 5081154"/>
                <a:gd name="connsiteY189" fmla="*/ 292849 h 5453496"/>
                <a:gd name="connsiteX190" fmla="*/ 2667519 w 5081154"/>
                <a:gd name="connsiteY190" fmla="*/ 355369 h 5453496"/>
                <a:gd name="connsiteX191" fmla="*/ 2662670 w 5081154"/>
                <a:gd name="connsiteY191" fmla="*/ 353809 h 5453496"/>
                <a:gd name="connsiteX192" fmla="*/ 2943398 w 5081154"/>
                <a:gd name="connsiteY192" fmla="*/ 307051 h 5453496"/>
                <a:gd name="connsiteX193" fmla="*/ 2978900 w 5081154"/>
                <a:gd name="connsiteY193" fmla="*/ 344284 h 5453496"/>
                <a:gd name="connsiteX194" fmla="*/ 3076055 w 5081154"/>
                <a:gd name="connsiteY194" fmla="*/ 290944 h 5453496"/>
                <a:gd name="connsiteX195" fmla="*/ 3125585 w 5081154"/>
                <a:gd name="connsiteY195" fmla="*/ 351904 h 5453496"/>
                <a:gd name="connsiteX196" fmla="*/ 3125585 w 5081154"/>
                <a:gd name="connsiteY196" fmla="*/ 416674 h 5453496"/>
                <a:gd name="connsiteX197" fmla="*/ 3265170 w 5081154"/>
                <a:gd name="connsiteY197" fmla="*/ 480233 h 5453496"/>
                <a:gd name="connsiteX198" fmla="*/ 3287510 w 5081154"/>
                <a:gd name="connsiteY198" fmla="*/ 538594 h 5453496"/>
                <a:gd name="connsiteX199" fmla="*/ 3247678 w 5081154"/>
                <a:gd name="connsiteY199" fmla="*/ 571500 h 5453496"/>
                <a:gd name="connsiteX200" fmla="*/ 3358861 w 5081154"/>
                <a:gd name="connsiteY200" fmla="*/ 710219 h 5453496"/>
                <a:gd name="connsiteX201" fmla="*/ 3359900 w 5081154"/>
                <a:gd name="connsiteY201" fmla="*/ 828154 h 5453496"/>
                <a:gd name="connsiteX202" fmla="*/ 3411335 w 5081154"/>
                <a:gd name="connsiteY202" fmla="*/ 860539 h 5453496"/>
                <a:gd name="connsiteX203" fmla="*/ 3436446 w 5081154"/>
                <a:gd name="connsiteY203" fmla="*/ 919422 h 5453496"/>
                <a:gd name="connsiteX204" fmla="*/ 3647209 w 5081154"/>
                <a:gd name="connsiteY204" fmla="*/ 1037359 h 5453496"/>
                <a:gd name="connsiteX205" fmla="*/ 3643745 w 5081154"/>
                <a:gd name="connsiteY205" fmla="*/ 1098664 h 5453496"/>
                <a:gd name="connsiteX206" fmla="*/ 3706783 w 5081154"/>
                <a:gd name="connsiteY206" fmla="*/ 1141095 h 5453496"/>
                <a:gd name="connsiteX0" fmla="*/ 3706783 w 5081154"/>
                <a:gd name="connsiteY0" fmla="*/ 1141095 h 5453496"/>
                <a:gd name="connsiteX1" fmla="*/ 3647209 w 5081154"/>
                <a:gd name="connsiteY1" fmla="*/ 1276350 h 5453496"/>
                <a:gd name="connsiteX2" fmla="*/ 3633874 w 5081154"/>
                <a:gd name="connsiteY2" fmla="*/ 1352723 h 5453496"/>
                <a:gd name="connsiteX3" fmla="*/ 3566852 w 5081154"/>
                <a:gd name="connsiteY3" fmla="*/ 1411605 h 5453496"/>
                <a:gd name="connsiteX4" fmla="*/ 3595254 w 5081154"/>
                <a:gd name="connsiteY4" fmla="*/ 1494559 h 5453496"/>
                <a:gd name="connsiteX5" fmla="*/ 3678381 w 5081154"/>
                <a:gd name="connsiteY5" fmla="*/ 1525732 h 5453496"/>
                <a:gd name="connsiteX6" fmla="*/ 3688772 w 5081154"/>
                <a:gd name="connsiteY6" fmla="*/ 1640032 h 5453496"/>
                <a:gd name="connsiteX7" fmla="*/ 3733107 w 5081154"/>
                <a:gd name="connsiteY7" fmla="*/ 1658043 h 5453496"/>
                <a:gd name="connsiteX8" fmla="*/ 3758911 w 5081154"/>
                <a:gd name="connsiteY8" fmla="*/ 1778751 h 5453496"/>
                <a:gd name="connsiteX9" fmla="*/ 3791642 w 5081154"/>
                <a:gd name="connsiteY9" fmla="*/ 1787236 h 5453496"/>
                <a:gd name="connsiteX10" fmla="*/ 3824720 w 5081154"/>
                <a:gd name="connsiteY10" fmla="*/ 1945178 h 5453496"/>
                <a:gd name="connsiteX11" fmla="*/ 3901959 w 5081154"/>
                <a:gd name="connsiteY11" fmla="*/ 1990379 h 5453496"/>
                <a:gd name="connsiteX12" fmla="*/ 3958936 w 5081154"/>
                <a:gd name="connsiteY12" fmla="*/ 2076450 h 5453496"/>
                <a:gd name="connsiteX13" fmla="*/ 4171257 w 5081154"/>
                <a:gd name="connsiteY13" fmla="*/ 2119053 h 5453496"/>
                <a:gd name="connsiteX14" fmla="*/ 4209530 w 5081154"/>
                <a:gd name="connsiteY14" fmla="*/ 2159749 h 5453496"/>
                <a:gd name="connsiteX15" fmla="*/ 4219055 w 5081154"/>
                <a:gd name="connsiteY15" fmla="*/ 2220709 h 5453496"/>
                <a:gd name="connsiteX16" fmla="*/ 4404013 w 5081154"/>
                <a:gd name="connsiteY16" fmla="*/ 2470266 h 5453496"/>
                <a:gd name="connsiteX17" fmla="*/ 4447309 w 5081154"/>
                <a:gd name="connsiteY17" fmla="*/ 2429741 h 5453496"/>
                <a:gd name="connsiteX18" fmla="*/ 4603172 w 5081154"/>
                <a:gd name="connsiteY18" fmla="*/ 2575214 h 5453496"/>
                <a:gd name="connsiteX19" fmla="*/ 4603172 w 5081154"/>
                <a:gd name="connsiteY19" fmla="*/ 2658341 h 5453496"/>
                <a:gd name="connsiteX20" fmla="*/ 4711584 w 5081154"/>
                <a:gd name="connsiteY20" fmla="*/ 2760345 h 5453496"/>
                <a:gd name="connsiteX21" fmla="*/ 4777220 w 5081154"/>
                <a:gd name="connsiteY21" fmla="*/ 2723629 h 5453496"/>
                <a:gd name="connsiteX22" fmla="*/ 4831772 w 5081154"/>
                <a:gd name="connsiteY22" fmla="*/ 2741468 h 5453496"/>
                <a:gd name="connsiteX23" fmla="*/ 4897755 w 5081154"/>
                <a:gd name="connsiteY23" fmla="*/ 2862522 h 5453496"/>
                <a:gd name="connsiteX24" fmla="*/ 4966854 w 5081154"/>
                <a:gd name="connsiteY24" fmla="*/ 2868237 h 5453496"/>
                <a:gd name="connsiteX25" fmla="*/ 5062277 w 5081154"/>
                <a:gd name="connsiteY25" fmla="*/ 3052156 h 5453496"/>
                <a:gd name="connsiteX26" fmla="*/ 5034395 w 5081154"/>
                <a:gd name="connsiteY26" fmla="*/ 3144634 h 5453496"/>
                <a:gd name="connsiteX27" fmla="*/ 5081154 w 5081154"/>
                <a:gd name="connsiteY27" fmla="*/ 3167496 h 5453496"/>
                <a:gd name="connsiteX28" fmla="*/ 5043920 w 5081154"/>
                <a:gd name="connsiteY28" fmla="*/ 3209404 h 5453496"/>
                <a:gd name="connsiteX29" fmla="*/ 5060372 w 5081154"/>
                <a:gd name="connsiteY29" fmla="*/ 3261014 h 5453496"/>
                <a:gd name="connsiteX30" fmla="*/ 5056562 w 5081154"/>
                <a:gd name="connsiteY30" fmla="*/ 3310024 h 5453496"/>
                <a:gd name="connsiteX31" fmla="*/ 4954731 w 5081154"/>
                <a:gd name="connsiteY31" fmla="*/ 3466061 h 5453496"/>
                <a:gd name="connsiteX32" fmla="*/ 4748645 w 5081154"/>
                <a:gd name="connsiteY32" fmla="*/ 3354532 h 5453496"/>
                <a:gd name="connsiteX33" fmla="*/ 4665518 w 5081154"/>
                <a:gd name="connsiteY33" fmla="*/ 3406486 h 5453496"/>
                <a:gd name="connsiteX34" fmla="*/ 4623954 w 5081154"/>
                <a:gd name="connsiteY34" fmla="*/ 3678209 h 5453496"/>
                <a:gd name="connsiteX35" fmla="*/ 4470861 w 5081154"/>
                <a:gd name="connsiteY35" fmla="*/ 3823855 h 5453496"/>
                <a:gd name="connsiteX36" fmla="*/ 4226155 w 5081154"/>
                <a:gd name="connsiteY36" fmla="*/ 3898669 h 5453496"/>
                <a:gd name="connsiteX37" fmla="*/ 4137313 w 5081154"/>
                <a:gd name="connsiteY37" fmla="*/ 3964825 h 5453496"/>
                <a:gd name="connsiteX38" fmla="*/ 4052281 w 5081154"/>
                <a:gd name="connsiteY38" fmla="*/ 3984567 h 5453496"/>
                <a:gd name="connsiteX39" fmla="*/ 3954260 w 5081154"/>
                <a:gd name="connsiteY39" fmla="*/ 4081894 h 5453496"/>
                <a:gd name="connsiteX40" fmla="*/ 3903864 w 5081154"/>
                <a:gd name="connsiteY40" fmla="*/ 4169179 h 5453496"/>
                <a:gd name="connsiteX41" fmla="*/ 4042063 w 5081154"/>
                <a:gd name="connsiteY41" fmla="*/ 4383232 h 5453496"/>
                <a:gd name="connsiteX42" fmla="*/ 4083800 w 5081154"/>
                <a:gd name="connsiteY42" fmla="*/ 4403839 h 5453496"/>
                <a:gd name="connsiteX43" fmla="*/ 4167793 w 5081154"/>
                <a:gd name="connsiteY43" fmla="*/ 4559877 h 5453496"/>
                <a:gd name="connsiteX44" fmla="*/ 4083627 w 5081154"/>
                <a:gd name="connsiteY44" fmla="*/ 4736523 h 5453496"/>
                <a:gd name="connsiteX45" fmla="*/ 4076007 w 5081154"/>
                <a:gd name="connsiteY45" fmla="*/ 4806315 h 5453496"/>
                <a:gd name="connsiteX46" fmla="*/ 4163810 w 5081154"/>
                <a:gd name="connsiteY46" fmla="*/ 4792459 h 5453496"/>
                <a:gd name="connsiteX47" fmla="*/ 4229965 w 5081154"/>
                <a:gd name="connsiteY47" fmla="*/ 4811164 h 5453496"/>
                <a:gd name="connsiteX48" fmla="*/ 4264082 w 5081154"/>
                <a:gd name="connsiteY48" fmla="*/ 4915246 h 5453496"/>
                <a:gd name="connsiteX49" fmla="*/ 4161732 w 5081154"/>
                <a:gd name="connsiteY49" fmla="*/ 5220220 h 5453496"/>
                <a:gd name="connsiteX50" fmla="*/ 3933305 w 5081154"/>
                <a:gd name="connsiteY50" fmla="*/ 5033010 h 5453496"/>
                <a:gd name="connsiteX51" fmla="*/ 3973830 w 5081154"/>
                <a:gd name="connsiteY51" fmla="*/ 4984000 h 5453496"/>
                <a:gd name="connsiteX52" fmla="*/ 3927763 w 5081154"/>
                <a:gd name="connsiteY52" fmla="*/ 4944341 h 5453496"/>
                <a:gd name="connsiteX53" fmla="*/ 3918238 w 5081154"/>
                <a:gd name="connsiteY53" fmla="*/ 4871605 h 5453496"/>
                <a:gd name="connsiteX54" fmla="*/ 3747135 w 5081154"/>
                <a:gd name="connsiteY54" fmla="*/ 4868661 h 5453496"/>
                <a:gd name="connsiteX55" fmla="*/ 3639415 w 5081154"/>
                <a:gd name="connsiteY55" fmla="*/ 4943475 h 5453496"/>
                <a:gd name="connsiteX56" fmla="*/ 3554556 w 5081154"/>
                <a:gd name="connsiteY56" fmla="*/ 4831946 h 5453496"/>
                <a:gd name="connsiteX57" fmla="*/ 3350548 w 5081154"/>
                <a:gd name="connsiteY57" fmla="*/ 4843203 h 5453496"/>
                <a:gd name="connsiteX58" fmla="*/ 3354358 w 5081154"/>
                <a:gd name="connsiteY58" fmla="*/ 4745182 h 5453496"/>
                <a:gd name="connsiteX59" fmla="*/ 3252181 w 5081154"/>
                <a:gd name="connsiteY59" fmla="*/ 4815840 h 5453496"/>
                <a:gd name="connsiteX60" fmla="*/ 3286298 w 5081154"/>
                <a:gd name="connsiteY60" fmla="*/ 4947285 h 5453496"/>
                <a:gd name="connsiteX61" fmla="*/ 3028430 w 5081154"/>
                <a:gd name="connsiteY61" fmla="*/ 4937239 h 5453496"/>
                <a:gd name="connsiteX62" fmla="*/ 2913091 w 5081154"/>
                <a:gd name="connsiteY62" fmla="*/ 4993005 h 5453496"/>
                <a:gd name="connsiteX63" fmla="*/ 2674273 w 5081154"/>
                <a:gd name="connsiteY63" fmla="*/ 4985212 h 5453496"/>
                <a:gd name="connsiteX64" fmla="*/ 2600325 w 5081154"/>
                <a:gd name="connsiteY64" fmla="*/ 5098126 h 5453496"/>
                <a:gd name="connsiteX65" fmla="*/ 2441863 w 5081154"/>
                <a:gd name="connsiteY65" fmla="*/ 5120986 h 5453496"/>
                <a:gd name="connsiteX66" fmla="*/ 2460740 w 5081154"/>
                <a:gd name="connsiteY66" fmla="*/ 5102974 h 5453496"/>
                <a:gd name="connsiteX67" fmla="*/ 2391987 w 5081154"/>
                <a:gd name="connsiteY67" fmla="*/ 5215544 h 5453496"/>
                <a:gd name="connsiteX68" fmla="*/ 2335010 w 5081154"/>
                <a:gd name="connsiteY68" fmla="*/ 5232514 h 5453496"/>
                <a:gd name="connsiteX69" fmla="*/ 2242358 w 5081154"/>
                <a:gd name="connsiteY69" fmla="*/ 5292090 h 5453496"/>
                <a:gd name="connsiteX70" fmla="*/ 2211185 w 5081154"/>
                <a:gd name="connsiteY70" fmla="*/ 5253469 h 5453496"/>
                <a:gd name="connsiteX71" fmla="*/ 2114030 w 5081154"/>
                <a:gd name="connsiteY71" fmla="*/ 5285854 h 5453496"/>
                <a:gd name="connsiteX72" fmla="*/ 1948641 w 5081154"/>
                <a:gd name="connsiteY72" fmla="*/ 5300749 h 5453496"/>
                <a:gd name="connsiteX73" fmla="*/ 1938770 w 5081154"/>
                <a:gd name="connsiteY73" fmla="*/ 5198224 h 5453496"/>
                <a:gd name="connsiteX74" fmla="*/ 1849235 w 5081154"/>
                <a:gd name="connsiteY74" fmla="*/ 5142979 h 5453496"/>
                <a:gd name="connsiteX75" fmla="*/ 1851313 w 5081154"/>
                <a:gd name="connsiteY75" fmla="*/ 5072842 h 5453496"/>
                <a:gd name="connsiteX76" fmla="*/ 1747404 w 5081154"/>
                <a:gd name="connsiteY76" fmla="*/ 5100378 h 5453496"/>
                <a:gd name="connsiteX77" fmla="*/ 1597255 w 5081154"/>
                <a:gd name="connsiteY77" fmla="*/ 4991966 h 5453496"/>
                <a:gd name="connsiteX78" fmla="*/ 1527463 w 5081154"/>
                <a:gd name="connsiteY78" fmla="*/ 5017077 h 5453496"/>
                <a:gd name="connsiteX79" fmla="*/ 1465118 w 5081154"/>
                <a:gd name="connsiteY79" fmla="*/ 5048250 h 5453496"/>
                <a:gd name="connsiteX80" fmla="*/ 1368829 w 5081154"/>
                <a:gd name="connsiteY80" fmla="*/ 5008418 h 5453496"/>
                <a:gd name="connsiteX81" fmla="*/ 1348220 w 5081154"/>
                <a:gd name="connsiteY81" fmla="*/ 5112499 h 5453496"/>
                <a:gd name="connsiteX82" fmla="*/ 1392381 w 5081154"/>
                <a:gd name="connsiteY82" fmla="*/ 5193723 h 5453496"/>
                <a:gd name="connsiteX83" fmla="*/ 1340427 w 5081154"/>
                <a:gd name="connsiteY83" fmla="*/ 5318414 h 5453496"/>
                <a:gd name="connsiteX84" fmla="*/ 1153390 w 5081154"/>
                <a:gd name="connsiteY84" fmla="*/ 5446741 h 5453496"/>
                <a:gd name="connsiteX85" fmla="*/ 1078056 w 5081154"/>
                <a:gd name="connsiteY85" fmla="*/ 5453496 h 5453496"/>
                <a:gd name="connsiteX86" fmla="*/ 1113905 w 5081154"/>
                <a:gd name="connsiteY86" fmla="*/ 5379199 h 5453496"/>
                <a:gd name="connsiteX87" fmla="*/ 1108710 w 5081154"/>
                <a:gd name="connsiteY87" fmla="*/ 5278755 h 5453496"/>
                <a:gd name="connsiteX88" fmla="*/ 997527 w 5081154"/>
                <a:gd name="connsiteY88" fmla="*/ 5339196 h 5453496"/>
                <a:gd name="connsiteX89" fmla="*/ 955963 w 5081154"/>
                <a:gd name="connsiteY89" fmla="*/ 5224896 h 5453496"/>
                <a:gd name="connsiteX90" fmla="*/ 976572 w 5081154"/>
                <a:gd name="connsiteY90" fmla="*/ 5155969 h 5453496"/>
                <a:gd name="connsiteX91" fmla="*/ 934315 w 5081154"/>
                <a:gd name="connsiteY91" fmla="*/ 5104881 h 5453496"/>
                <a:gd name="connsiteX92" fmla="*/ 889115 w 5081154"/>
                <a:gd name="connsiteY92" fmla="*/ 5102974 h 5453496"/>
                <a:gd name="connsiteX93" fmla="*/ 862445 w 5081154"/>
                <a:gd name="connsiteY93" fmla="*/ 5058641 h 5453496"/>
                <a:gd name="connsiteX94" fmla="*/ 831965 w 5081154"/>
                <a:gd name="connsiteY94" fmla="*/ 5005819 h 5453496"/>
                <a:gd name="connsiteX95" fmla="*/ 771698 w 5081154"/>
                <a:gd name="connsiteY95" fmla="*/ 4993351 h 5453496"/>
                <a:gd name="connsiteX96" fmla="*/ 734810 w 5081154"/>
                <a:gd name="connsiteY96" fmla="*/ 5015344 h 5453496"/>
                <a:gd name="connsiteX97" fmla="*/ 692900 w 5081154"/>
                <a:gd name="connsiteY97" fmla="*/ 4992484 h 5453496"/>
                <a:gd name="connsiteX98" fmla="*/ 692900 w 5081154"/>
                <a:gd name="connsiteY98" fmla="*/ 4935334 h 5453496"/>
                <a:gd name="connsiteX99" fmla="*/ 654454 w 5081154"/>
                <a:gd name="connsiteY99" fmla="*/ 4901911 h 5453496"/>
                <a:gd name="connsiteX100" fmla="*/ 581717 w 5081154"/>
                <a:gd name="connsiteY100" fmla="*/ 5002703 h 5453496"/>
                <a:gd name="connsiteX101" fmla="*/ 442306 w 5081154"/>
                <a:gd name="connsiteY101" fmla="*/ 5010323 h 5453496"/>
                <a:gd name="connsiteX102" fmla="*/ 393295 w 5081154"/>
                <a:gd name="connsiteY102" fmla="*/ 4959408 h 5453496"/>
                <a:gd name="connsiteX103" fmla="*/ 463607 w 5081154"/>
                <a:gd name="connsiteY103" fmla="*/ 4900006 h 5453496"/>
                <a:gd name="connsiteX104" fmla="*/ 529070 w 5081154"/>
                <a:gd name="connsiteY104" fmla="*/ 4876279 h 5453496"/>
                <a:gd name="connsiteX105" fmla="*/ 616700 w 5081154"/>
                <a:gd name="connsiteY105" fmla="*/ 4881822 h 5453496"/>
                <a:gd name="connsiteX106" fmla="*/ 740525 w 5081154"/>
                <a:gd name="connsiteY106" fmla="*/ 4776008 h 5453496"/>
                <a:gd name="connsiteX107" fmla="*/ 852054 w 5081154"/>
                <a:gd name="connsiteY107" fmla="*/ 4830041 h 5453496"/>
                <a:gd name="connsiteX108" fmla="*/ 955963 w 5081154"/>
                <a:gd name="connsiteY108" fmla="*/ 4788477 h 5453496"/>
                <a:gd name="connsiteX109" fmla="*/ 976745 w 5081154"/>
                <a:gd name="connsiteY109" fmla="*/ 4861214 h 5453496"/>
                <a:gd name="connsiteX110" fmla="*/ 1039090 w 5081154"/>
                <a:gd name="connsiteY110" fmla="*/ 4694959 h 5453496"/>
                <a:gd name="connsiteX111" fmla="*/ 966354 w 5081154"/>
                <a:gd name="connsiteY111" fmla="*/ 4622223 h 5453496"/>
                <a:gd name="connsiteX112" fmla="*/ 1039090 w 5081154"/>
                <a:gd name="connsiteY112" fmla="*/ 4539096 h 5453496"/>
                <a:gd name="connsiteX113" fmla="*/ 976745 w 5081154"/>
                <a:gd name="connsiteY113" fmla="*/ 4435186 h 5453496"/>
                <a:gd name="connsiteX114" fmla="*/ 997527 w 5081154"/>
                <a:gd name="connsiteY114" fmla="*/ 4341668 h 5453496"/>
                <a:gd name="connsiteX115" fmla="*/ 1028700 w 5081154"/>
                <a:gd name="connsiteY115" fmla="*/ 4102677 h 5453496"/>
                <a:gd name="connsiteX116" fmla="*/ 935181 w 5081154"/>
                <a:gd name="connsiteY116" fmla="*/ 3676650 h 5453496"/>
                <a:gd name="connsiteX117" fmla="*/ 987136 w 5081154"/>
                <a:gd name="connsiteY117" fmla="*/ 3531177 h 5453496"/>
                <a:gd name="connsiteX118" fmla="*/ 1080654 w 5081154"/>
                <a:gd name="connsiteY118" fmla="*/ 3479223 h 5453496"/>
                <a:gd name="connsiteX119" fmla="*/ 1101436 w 5081154"/>
                <a:gd name="connsiteY119" fmla="*/ 3520786 h 5453496"/>
                <a:gd name="connsiteX120" fmla="*/ 1246909 w 5081154"/>
                <a:gd name="connsiteY120" fmla="*/ 3406486 h 5453496"/>
                <a:gd name="connsiteX121" fmla="*/ 1288472 w 5081154"/>
                <a:gd name="connsiteY121" fmla="*/ 3240232 h 5453496"/>
                <a:gd name="connsiteX122" fmla="*/ 1236518 w 5081154"/>
                <a:gd name="connsiteY122" fmla="*/ 3125932 h 5453496"/>
                <a:gd name="connsiteX123" fmla="*/ 1340427 w 5081154"/>
                <a:gd name="connsiteY123" fmla="*/ 3157105 h 5453496"/>
                <a:gd name="connsiteX124" fmla="*/ 1444336 w 5081154"/>
                <a:gd name="connsiteY124" fmla="*/ 3157105 h 5453496"/>
                <a:gd name="connsiteX125" fmla="*/ 1465118 w 5081154"/>
                <a:gd name="connsiteY125" fmla="*/ 3136323 h 5453496"/>
                <a:gd name="connsiteX126" fmla="*/ 1413163 w 5081154"/>
                <a:gd name="connsiteY126" fmla="*/ 2990850 h 5453496"/>
                <a:gd name="connsiteX127" fmla="*/ 1454727 w 5081154"/>
                <a:gd name="connsiteY127" fmla="*/ 2793423 h 5453496"/>
                <a:gd name="connsiteX128" fmla="*/ 1371600 w 5081154"/>
                <a:gd name="connsiteY128" fmla="*/ 2575214 h 5453496"/>
                <a:gd name="connsiteX129" fmla="*/ 1267690 w 5081154"/>
                <a:gd name="connsiteY129" fmla="*/ 2564823 h 5453496"/>
                <a:gd name="connsiteX130" fmla="*/ 1205345 w 5081154"/>
                <a:gd name="connsiteY130" fmla="*/ 2450523 h 5453496"/>
                <a:gd name="connsiteX131" fmla="*/ 1278081 w 5081154"/>
                <a:gd name="connsiteY131" fmla="*/ 2346614 h 5453496"/>
                <a:gd name="connsiteX132" fmla="*/ 1132609 w 5081154"/>
                <a:gd name="connsiteY132" fmla="*/ 2211532 h 5453496"/>
                <a:gd name="connsiteX133" fmla="*/ 1132609 w 5081154"/>
                <a:gd name="connsiteY133" fmla="*/ 2086841 h 5453496"/>
                <a:gd name="connsiteX134" fmla="*/ 1132609 w 5081154"/>
                <a:gd name="connsiteY134" fmla="*/ 2086841 h 5453496"/>
                <a:gd name="connsiteX135" fmla="*/ 1163781 w 5081154"/>
                <a:gd name="connsiteY135" fmla="*/ 1962150 h 5453496"/>
                <a:gd name="connsiteX136" fmla="*/ 1132609 w 5081154"/>
                <a:gd name="connsiteY136" fmla="*/ 1879023 h 5453496"/>
                <a:gd name="connsiteX137" fmla="*/ 1132609 w 5081154"/>
                <a:gd name="connsiteY137" fmla="*/ 1785505 h 5453496"/>
                <a:gd name="connsiteX138" fmla="*/ 1070263 w 5081154"/>
                <a:gd name="connsiteY138" fmla="*/ 1754332 h 5453496"/>
                <a:gd name="connsiteX139" fmla="*/ 955963 w 5081154"/>
                <a:gd name="connsiteY139" fmla="*/ 1816677 h 5453496"/>
                <a:gd name="connsiteX140" fmla="*/ 914400 w 5081154"/>
                <a:gd name="connsiteY140" fmla="*/ 1650423 h 5453496"/>
                <a:gd name="connsiteX141" fmla="*/ 841663 w 5081154"/>
                <a:gd name="connsiteY141" fmla="*/ 1421823 h 5453496"/>
                <a:gd name="connsiteX142" fmla="*/ 654627 w 5081154"/>
                <a:gd name="connsiteY142" fmla="*/ 1328305 h 5453496"/>
                <a:gd name="connsiteX143" fmla="*/ 342900 w 5081154"/>
                <a:gd name="connsiteY143" fmla="*/ 1307523 h 5453496"/>
                <a:gd name="connsiteX144" fmla="*/ 394854 w 5081154"/>
                <a:gd name="connsiteY144" fmla="*/ 1473777 h 5453496"/>
                <a:gd name="connsiteX145" fmla="*/ 270163 w 5081154"/>
                <a:gd name="connsiteY145" fmla="*/ 1546514 h 5453496"/>
                <a:gd name="connsiteX146" fmla="*/ 51954 w 5081154"/>
                <a:gd name="connsiteY146" fmla="*/ 1619250 h 5453496"/>
                <a:gd name="connsiteX147" fmla="*/ 114300 w 5081154"/>
                <a:gd name="connsiteY147" fmla="*/ 1359477 h 5453496"/>
                <a:gd name="connsiteX148" fmla="*/ 10390 w 5081154"/>
                <a:gd name="connsiteY148" fmla="*/ 1099705 h 5453496"/>
                <a:gd name="connsiteX149" fmla="*/ 0 w 5081154"/>
                <a:gd name="connsiteY149" fmla="*/ 798368 h 5453496"/>
                <a:gd name="connsiteX150" fmla="*/ 270163 w 5081154"/>
                <a:gd name="connsiteY150" fmla="*/ 673677 h 5453496"/>
                <a:gd name="connsiteX151" fmla="*/ 571500 w 5081154"/>
                <a:gd name="connsiteY151" fmla="*/ 746414 h 5453496"/>
                <a:gd name="connsiteX152" fmla="*/ 571500 w 5081154"/>
                <a:gd name="connsiteY152" fmla="*/ 538596 h 5453496"/>
                <a:gd name="connsiteX153" fmla="*/ 852054 w 5081154"/>
                <a:gd name="connsiteY153" fmla="*/ 226868 h 5453496"/>
                <a:gd name="connsiteX154" fmla="*/ 1111827 w 5081154"/>
                <a:gd name="connsiteY154" fmla="*/ 112568 h 5453496"/>
                <a:gd name="connsiteX155" fmla="*/ 1211060 w 5081154"/>
                <a:gd name="connsiteY155" fmla="*/ 0 h 5453496"/>
                <a:gd name="connsiteX156" fmla="*/ 1289165 w 5081154"/>
                <a:gd name="connsiteY156" fmla="*/ 31864 h 5453496"/>
                <a:gd name="connsiteX157" fmla="*/ 1325360 w 5081154"/>
                <a:gd name="connsiteY157" fmla="*/ 79489 h 5453496"/>
                <a:gd name="connsiteX158" fmla="*/ 1432040 w 5081154"/>
                <a:gd name="connsiteY158" fmla="*/ 129019 h 5453496"/>
                <a:gd name="connsiteX159" fmla="*/ 1492480 w 5081154"/>
                <a:gd name="connsiteY159" fmla="*/ 233796 h 5453496"/>
                <a:gd name="connsiteX160" fmla="*/ 1489190 w 5081154"/>
                <a:gd name="connsiteY160" fmla="*/ 285229 h 5453496"/>
                <a:gd name="connsiteX161" fmla="*/ 1694930 w 5081154"/>
                <a:gd name="connsiteY161" fmla="*/ 393814 h 5453496"/>
                <a:gd name="connsiteX162" fmla="*/ 1694930 w 5081154"/>
                <a:gd name="connsiteY162" fmla="*/ 523354 h 5453496"/>
                <a:gd name="connsiteX163" fmla="*/ 1710516 w 5081154"/>
                <a:gd name="connsiteY163" fmla="*/ 585874 h 5453496"/>
                <a:gd name="connsiteX164" fmla="*/ 1769225 w 5081154"/>
                <a:gd name="connsiteY164" fmla="*/ 576694 h 5453496"/>
                <a:gd name="connsiteX165" fmla="*/ 1803515 w 5081154"/>
                <a:gd name="connsiteY165" fmla="*/ 618604 h 5453496"/>
                <a:gd name="connsiteX166" fmla="*/ 1830185 w 5081154"/>
                <a:gd name="connsiteY166" fmla="*/ 559549 h 5453496"/>
                <a:gd name="connsiteX167" fmla="*/ 1921625 w 5081154"/>
                <a:gd name="connsiteY167" fmla="*/ 570979 h 5453496"/>
                <a:gd name="connsiteX168" fmla="*/ 1948295 w 5081154"/>
                <a:gd name="connsiteY168" fmla="*/ 511924 h 5453496"/>
                <a:gd name="connsiteX169" fmla="*/ 1870190 w 5081154"/>
                <a:gd name="connsiteY169" fmla="*/ 470014 h 5453496"/>
                <a:gd name="connsiteX170" fmla="*/ 1820660 w 5081154"/>
                <a:gd name="connsiteY170" fmla="*/ 388099 h 5453496"/>
                <a:gd name="connsiteX171" fmla="*/ 1836593 w 5081154"/>
                <a:gd name="connsiteY171" fmla="*/ 347749 h 5453496"/>
                <a:gd name="connsiteX172" fmla="*/ 1976870 w 5081154"/>
                <a:gd name="connsiteY172" fmla="*/ 315709 h 5453496"/>
                <a:gd name="connsiteX173" fmla="*/ 2009255 w 5081154"/>
                <a:gd name="connsiteY173" fmla="*/ 344284 h 5453496"/>
                <a:gd name="connsiteX174" fmla="*/ 2070215 w 5081154"/>
                <a:gd name="connsiteY174" fmla="*/ 344284 h 5453496"/>
                <a:gd name="connsiteX175" fmla="*/ 2098790 w 5081154"/>
                <a:gd name="connsiteY175" fmla="*/ 382384 h 5453496"/>
                <a:gd name="connsiteX176" fmla="*/ 2138795 w 5081154"/>
                <a:gd name="connsiteY176" fmla="*/ 361429 h 5453496"/>
                <a:gd name="connsiteX177" fmla="*/ 2176895 w 5081154"/>
                <a:gd name="connsiteY177" fmla="*/ 384289 h 5453496"/>
                <a:gd name="connsiteX178" fmla="*/ 2235950 w 5081154"/>
                <a:gd name="connsiteY178" fmla="*/ 386194 h 5453496"/>
                <a:gd name="connsiteX179" fmla="*/ 2272145 w 5081154"/>
                <a:gd name="connsiteY179" fmla="*/ 441439 h 5453496"/>
                <a:gd name="connsiteX180" fmla="*/ 2278380 w 5081154"/>
                <a:gd name="connsiteY180" fmla="*/ 529936 h 5453496"/>
                <a:gd name="connsiteX181" fmla="*/ 2321675 w 5081154"/>
                <a:gd name="connsiteY181" fmla="*/ 500494 h 5453496"/>
                <a:gd name="connsiteX182" fmla="*/ 2371205 w 5081154"/>
                <a:gd name="connsiteY182" fmla="*/ 523354 h 5453496"/>
                <a:gd name="connsiteX183" fmla="*/ 2401685 w 5081154"/>
                <a:gd name="connsiteY183" fmla="*/ 403339 h 5453496"/>
                <a:gd name="connsiteX184" fmla="*/ 2375015 w 5081154"/>
                <a:gd name="connsiteY184" fmla="*/ 235699 h 5453496"/>
                <a:gd name="connsiteX185" fmla="*/ 2392160 w 5081154"/>
                <a:gd name="connsiteY185" fmla="*/ 176644 h 5453496"/>
                <a:gd name="connsiteX186" fmla="*/ 2543001 w 5081154"/>
                <a:gd name="connsiteY186" fmla="*/ 128501 h 5453496"/>
                <a:gd name="connsiteX187" fmla="*/ 2580755 w 5081154"/>
                <a:gd name="connsiteY187" fmla="*/ 163309 h 5453496"/>
                <a:gd name="connsiteX188" fmla="*/ 2573135 w 5081154"/>
                <a:gd name="connsiteY188" fmla="*/ 266179 h 5453496"/>
                <a:gd name="connsiteX189" fmla="*/ 2628380 w 5081154"/>
                <a:gd name="connsiteY189" fmla="*/ 292849 h 5453496"/>
                <a:gd name="connsiteX190" fmla="*/ 2667519 w 5081154"/>
                <a:gd name="connsiteY190" fmla="*/ 355369 h 5453496"/>
                <a:gd name="connsiteX191" fmla="*/ 2662670 w 5081154"/>
                <a:gd name="connsiteY191" fmla="*/ 353809 h 5453496"/>
                <a:gd name="connsiteX192" fmla="*/ 2943398 w 5081154"/>
                <a:gd name="connsiteY192" fmla="*/ 307051 h 5453496"/>
                <a:gd name="connsiteX193" fmla="*/ 2978900 w 5081154"/>
                <a:gd name="connsiteY193" fmla="*/ 344284 h 5453496"/>
                <a:gd name="connsiteX194" fmla="*/ 3076055 w 5081154"/>
                <a:gd name="connsiteY194" fmla="*/ 290944 h 5453496"/>
                <a:gd name="connsiteX195" fmla="*/ 3125585 w 5081154"/>
                <a:gd name="connsiteY195" fmla="*/ 351904 h 5453496"/>
                <a:gd name="connsiteX196" fmla="*/ 3125585 w 5081154"/>
                <a:gd name="connsiteY196" fmla="*/ 416674 h 5453496"/>
                <a:gd name="connsiteX197" fmla="*/ 3265170 w 5081154"/>
                <a:gd name="connsiteY197" fmla="*/ 480233 h 5453496"/>
                <a:gd name="connsiteX198" fmla="*/ 3287510 w 5081154"/>
                <a:gd name="connsiteY198" fmla="*/ 538594 h 5453496"/>
                <a:gd name="connsiteX199" fmla="*/ 3247678 w 5081154"/>
                <a:gd name="connsiteY199" fmla="*/ 571500 h 5453496"/>
                <a:gd name="connsiteX200" fmla="*/ 3358861 w 5081154"/>
                <a:gd name="connsiteY200" fmla="*/ 710219 h 5453496"/>
                <a:gd name="connsiteX201" fmla="*/ 3359900 w 5081154"/>
                <a:gd name="connsiteY201" fmla="*/ 828154 h 5453496"/>
                <a:gd name="connsiteX202" fmla="*/ 3411335 w 5081154"/>
                <a:gd name="connsiteY202" fmla="*/ 860539 h 5453496"/>
                <a:gd name="connsiteX203" fmla="*/ 3436446 w 5081154"/>
                <a:gd name="connsiteY203" fmla="*/ 919422 h 5453496"/>
                <a:gd name="connsiteX204" fmla="*/ 3647209 w 5081154"/>
                <a:gd name="connsiteY204" fmla="*/ 1037359 h 5453496"/>
                <a:gd name="connsiteX205" fmla="*/ 3643745 w 5081154"/>
                <a:gd name="connsiteY205" fmla="*/ 1098664 h 5453496"/>
                <a:gd name="connsiteX206" fmla="*/ 3706783 w 5081154"/>
                <a:gd name="connsiteY206" fmla="*/ 1141095 h 5453496"/>
                <a:gd name="connsiteX0" fmla="*/ 3706783 w 5081154"/>
                <a:gd name="connsiteY0" fmla="*/ 1141095 h 5453496"/>
                <a:gd name="connsiteX1" fmla="*/ 3647209 w 5081154"/>
                <a:gd name="connsiteY1" fmla="*/ 1276350 h 5453496"/>
                <a:gd name="connsiteX2" fmla="*/ 3633874 w 5081154"/>
                <a:gd name="connsiteY2" fmla="*/ 1352723 h 5453496"/>
                <a:gd name="connsiteX3" fmla="*/ 3566852 w 5081154"/>
                <a:gd name="connsiteY3" fmla="*/ 1411605 h 5453496"/>
                <a:gd name="connsiteX4" fmla="*/ 3595254 w 5081154"/>
                <a:gd name="connsiteY4" fmla="*/ 1494559 h 5453496"/>
                <a:gd name="connsiteX5" fmla="*/ 3678381 w 5081154"/>
                <a:gd name="connsiteY5" fmla="*/ 1525732 h 5453496"/>
                <a:gd name="connsiteX6" fmla="*/ 3688772 w 5081154"/>
                <a:gd name="connsiteY6" fmla="*/ 1640032 h 5453496"/>
                <a:gd name="connsiteX7" fmla="*/ 3733107 w 5081154"/>
                <a:gd name="connsiteY7" fmla="*/ 1658043 h 5453496"/>
                <a:gd name="connsiteX8" fmla="*/ 3758911 w 5081154"/>
                <a:gd name="connsiteY8" fmla="*/ 1778751 h 5453496"/>
                <a:gd name="connsiteX9" fmla="*/ 3791642 w 5081154"/>
                <a:gd name="connsiteY9" fmla="*/ 1787236 h 5453496"/>
                <a:gd name="connsiteX10" fmla="*/ 3824720 w 5081154"/>
                <a:gd name="connsiteY10" fmla="*/ 1945178 h 5453496"/>
                <a:gd name="connsiteX11" fmla="*/ 3901959 w 5081154"/>
                <a:gd name="connsiteY11" fmla="*/ 1990379 h 5453496"/>
                <a:gd name="connsiteX12" fmla="*/ 3958936 w 5081154"/>
                <a:gd name="connsiteY12" fmla="*/ 2076450 h 5453496"/>
                <a:gd name="connsiteX13" fmla="*/ 4171257 w 5081154"/>
                <a:gd name="connsiteY13" fmla="*/ 2119053 h 5453496"/>
                <a:gd name="connsiteX14" fmla="*/ 4209530 w 5081154"/>
                <a:gd name="connsiteY14" fmla="*/ 2159749 h 5453496"/>
                <a:gd name="connsiteX15" fmla="*/ 4219055 w 5081154"/>
                <a:gd name="connsiteY15" fmla="*/ 2220709 h 5453496"/>
                <a:gd name="connsiteX16" fmla="*/ 4404013 w 5081154"/>
                <a:gd name="connsiteY16" fmla="*/ 2470266 h 5453496"/>
                <a:gd name="connsiteX17" fmla="*/ 4447309 w 5081154"/>
                <a:gd name="connsiteY17" fmla="*/ 2429741 h 5453496"/>
                <a:gd name="connsiteX18" fmla="*/ 4603172 w 5081154"/>
                <a:gd name="connsiteY18" fmla="*/ 2575214 h 5453496"/>
                <a:gd name="connsiteX19" fmla="*/ 4603172 w 5081154"/>
                <a:gd name="connsiteY19" fmla="*/ 2658341 h 5453496"/>
                <a:gd name="connsiteX20" fmla="*/ 4711584 w 5081154"/>
                <a:gd name="connsiteY20" fmla="*/ 2760345 h 5453496"/>
                <a:gd name="connsiteX21" fmla="*/ 4777220 w 5081154"/>
                <a:gd name="connsiteY21" fmla="*/ 2723629 h 5453496"/>
                <a:gd name="connsiteX22" fmla="*/ 4831772 w 5081154"/>
                <a:gd name="connsiteY22" fmla="*/ 2741468 h 5453496"/>
                <a:gd name="connsiteX23" fmla="*/ 4897755 w 5081154"/>
                <a:gd name="connsiteY23" fmla="*/ 2862522 h 5453496"/>
                <a:gd name="connsiteX24" fmla="*/ 4966854 w 5081154"/>
                <a:gd name="connsiteY24" fmla="*/ 2868237 h 5453496"/>
                <a:gd name="connsiteX25" fmla="*/ 5062277 w 5081154"/>
                <a:gd name="connsiteY25" fmla="*/ 3052156 h 5453496"/>
                <a:gd name="connsiteX26" fmla="*/ 5034395 w 5081154"/>
                <a:gd name="connsiteY26" fmla="*/ 3144634 h 5453496"/>
                <a:gd name="connsiteX27" fmla="*/ 5081154 w 5081154"/>
                <a:gd name="connsiteY27" fmla="*/ 3167496 h 5453496"/>
                <a:gd name="connsiteX28" fmla="*/ 5043920 w 5081154"/>
                <a:gd name="connsiteY28" fmla="*/ 3209404 h 5453496"/>
                <a:gd name="connsiteX29" fmla="*/ 5060372 w 5081154"/>
                <a:gd name="connsiteY29" fmla="*/ 3261014 h 5453496"/>
                <a:gd name="connsiteX30" fmla="*/ 5056562 w 5081154"/>
                <a:gd name="connsiteY30" fmla="*/ 3310024 h 5453496"/>
                <a:gd name="connsiteX31" fmla="*/ 4954731 w 5081154"/>
                <a:gd name="connsiteY31" fmla="*/ 3466061 h 5453496"/>
                <a:gd name="connsiteX32" fmla="*/ 4748645 w 5081154"/>
                <a:gd name="connsiteY32" fmla="*/ 3354532 h 5453496"/>
                <a:gd name="connsiteX33" fmla="*/ 4665518 w 5081154"/>
                <a:gd name="connsiteY33" fmla="*/ 3406486 h 5453496"/>
                <a:gd name="connsiteX34" fmla="*/ 4623954 w 5081154"/>
                <a:gd name="connsiteY34" fmla="*/ 3678209 h 5453496"/>
                <a:gd name="connsiteX35" fmla="*/ 4470861 w 5081154"/>
                <a:gd name="connsiteY35" fmla="*/ 3823855 h 5453496"/>
                <a:gd name="connsiteX36" fmla="*/ 4226155 w 5081154"/>
                <a:gd name="connsiteY36" fmla="*/ 3898669 h 5453496"/>
                <a:gd name="connsiteX37" fmla="*/ 4137313 w 5081154"/>
                <a:gd name="connsiteY37" fmla="*/ 3964825 h 5453496"/>
                <a:gd name="connsiteX38" fmla="*/ 4052281 w 5081154"/>
                <a:gd name="connsiteY38" fmla="*/ 3984567 h 5453496"/>
                <a:gd name="connsiteX39" fmla="*/ 3954260 w 5081154"/>
                <a:gd name="connsiteY39" fmla="*/ 4081894 h 5453496"/>
                <a:gd name="connsiteX40" fmla="*/ 3903864 w 5081154"/>
                <a:gd name="connsiteY40" fmla="*/ 4169179 h 5453496"/>
                <a:gd name="connsiteX41" fmla="*/ 4042063 w 5081154"/>
                <a:gd name="connsiteY41" fmla="*/ 4383232 h 5453496"/>
                <a:gd name="connsiteX42" fmla="*/ 4083800 w 5081154"/>
                <a:gd name="connsiteY42" fmla="*/ 4403839 h 5453496"/>
                <a:gd name="connsiteX43" fmla="*/ 4167793 w 5081154"/>
                <a:gd name="connsiteY43" fmla="*/ 4559877 h 5453496"/>
                <a:gd name="connsiteX44" fmla="*/ 4083627 w 5081154"/>
                <a:gd name="connsiteY44" fmla="*/ 4736523 h 5453496"/>
                <a:gd name="connsiteX45" fmla="*/ 4076007 w 5081154"/>
                <a:gd name="connsiteY45" fmla="*/ 4806315 h 5453496"/>
                <a:gd name="connsiteX46" fmla="*/ 4163810 w 5081154"/>
                <a:gd name="connsiteY46" fmla="*/ 4792459 h 5453496"/>
                <a:gd name="connsiteX47" fmla="*/ 4229965 w 5081154"/>
                <a:gd name="connsiteY47" fmla="*/ 4811164 h 5453496"/>
                <a:gd name="connsiteX48" fmla="*/ 4264082 w 5081154"/>
                <a:gd name="connsiteY48" fmla="*/ 4915246 h 5453496"/>
                <a:gd name="connsiteX49" fmla="*/ 4161732 w 5081154"/>
                <a:gd name="connsiteY49" fmla="*/ 5220220 h 5453496"/>
                <a:gd name="connsiteX50" fmla="*/ 3933305 w 5081154"/>
                <a:gd name="connsiteY50" fmla="*/ 5033010 h 5453496"/>
                <a:gd name="connsiteX51" fmla="*/ 3973830 w 5081154"/>
                <a:gd name="connsiteY51" fmla="*/ 4984000 h 5453496"/>
                <a:gd name="connsiteX52" fmla="*/ 3927763 w 5081154"/>
                <a:gd name="connsiteY52" fmla="*/ 4944341 h 5453496"/>
                <a:gd name="connsiteX53" fmla="*/ 3918238 w 5081154"/>
                <a:gd name="connsiteY53" fmla="*/ 4871605 h 5453496"/>
                <a:gd name="connsiteX54" fmla="*/ 3747135 w 5081154"/>
                <a:gd name="connsiteY54" fmla="*/ 4868661 h 5453496"/>
                <a:gd name="connsiteX55" fmla="*/ 3639415 w 5081154"/>
                <a:gd name="connsiteY55" fmla="*/ 4943475 h 5453496"/>
                <a:gd name="connsiteX56" fmla="*/ 3554556 w 5081154"/>
                <a:gd name="connsiteY56" fmla="*/ 4831946 h 5453496"/>
                <a:gd name="connsiteX57" fmla="*/ 3350548 w 5081154"/>
                <a:gd name="connsiteY57" fmla="*/ 4843203 h 5453496"/>
                <a:gd name="connsiteX58" fmla="*/ 3354358 w 5081154"/>
                <a:gd name="connsiteY58" fmla="*/ 4745182 h 5453496"/>
                <a:gd name="connsiteX59" fmla="*/ 3252181 w 5081154"/>
                <a:gd name="connsiteY59" fmla="*/ 4815840 h 5453496"/>
                <a:gd name="connsiteX60" fmla="*/ 3286298 w 5081154"/>
                <a:gd name="connsiteY60" fmla="*/ 4947285 h 5453496"/>
                <a:gd name="connsiteX61" fmla="*/ 3028430 w 5081154"/>
                <a:gd name="connsiteY61" fmla="*/ 4937239 h 5453496"/>
                <a:gd name="connsiteX62" fmla="*/ 2913091 w 5081154"/>
                <a:gd name="connsiteY62" fmla="*/ 4993005 h 5453496"/>
                <a:gd name="connsiteX63" fmla="*/ 2674273 w 5081154"/>
                <a:gd name="connsiteY63" fmla="*/ 4985212 h 5453496"/>
                <a:gd name="connsiteX64" fmla="*/ 2600325 w 5081154"/>
                <a:gd name="connsiteY64" fmla="*/ 5098126 h 5453496"/>
                <a:gd name="connsiteX65" fmla="*/ 2441863 w 5081154"/>
                <a:gd name="connsiteY65" fmla="*/ 5120986 h 5453496"/>
                <a:gd name="connsiteX66" fmla="*/ 2460740 w 5081154"/>
                <a:gd name="connsiteY66" fmla="*/ 5102974 h 5453496"/>
                <a:gd name="connsiteX67" fmla="*/ 2391987 w 5081154"/>
                <a:gd name="connsiteY67" fmla="*/ 5215544 h 5453496"/>
                <a:gd name="connsiteX68" fmla="*/ 2335010 w 5081154"/>
                <a:gd name="connsiteY68" fmla="*/ 5232514 h 5453496"/>
                <a:gd name="connsiteX69" fmla="*/ 2242358 w 5081154"/>
                <a:gd name="connsiteY69" fmla="*/ 5292090 h 5453496"/>
                <a:gd name="connsiteX70" fmla="*/ 2211185 w 5081154"/>
                <a:gd name="connsiteY70" fmla="*/ 5253469 h 5453496"/>
                <a:gd name="connsiteX71" fmla="*/ 2114030 w 5081154"/>
                <a:gd name="connsiteY71" fmla="*/ 5285854 h 5453496"/>
                <a:gd name="connsiteX72" fmla="*/ 1948641 w 5081154"/>
                <a:gd name="connsiteY72" fmla="*/ 5300749 h 5453496"/>
                <a:gd name="connsiteX73" fmla="*/ 1938770 w 5081154"/>
                <a:gd name="connsiteY73" fmla="*/ 5198224 h 5453496"/>
                <a:gd name="connsiteX74" fmla="*/ 1849235 w 5081154"/>
                <a:gd name="connsiteY74" fmla="*/ 5142979 h 5453496"/>
                <a:gd name="connsiteX75" fmla="*/ 1851313 w 5081154"/>
                <a:gd name="connsiteY75" fmla="*/ 5072842 h 5453496"/>
                <a:gd name="connsiteX76" fmla="*/ 1747404 w 5081154"/>
                <a:gd name="connsiteY76" fmla="*/ 5100378 h 5453496"/>
                <a:gd name="connsiteX77" fmla="*/ 1597255 w 5081154"/>
                <a:gd name="connsiteY77" fmla="*/ 4991966 h 5453496"/>
                <a:gd name="connsiteX78" fmla="*/ 1527463 w 5081154"/>
                <a:gd name="connsiteY78" fmla="*/ 5017077 h 5453496"/>
                <a:gd name="connsiteX79" fmla="*/ 1465118 w 5081154"/>
                <a:gd name="connsiteY79" fmla="*/ 5048250 h 5453496"/>
                <a:gd name="connsiteX80" fmla="*/ 1368829 w 5081154"/>
                <a:gd name="connsiteY80" fmla="*/ 5008418 h 5453496"/>
                <a:gd name="connsiteX81" fmla="*/ 1348220 w 5081154"/>
                <a:gd name="connsiteY81" fmla="*/ 5112499 h 5453496"/>
                <a:gd name="connsiteX82" fmla="*/ 1392381 w 5081154"/>
                <a:gd name="connsiteY82" fmla="*/ 5193723 h 5453496"/>
                <a:gd name="connsiteX83" fmla="*/ 1340427 w 5081154"/>
                <a:gd name="connsiteY83" fmla="*/ 5318414 h 5453496"/>
                <a:gd name="connsiteX84" fmla="*/ 1153390 w 5081154"/>
                <a:gd name="connsiteY84" fmla="*/ 5446741 h 5453496"/>
                <a:gd name="connsiteX85" fmla="*/ 1078056 w 5081154"/>
                <a:gd name="connsiteY85" fmla="*/ 5453496 h 5453496"/>
                <a:gd name="connsiteX86" fmla="*/ 1113905 w 5081154"/>
                <a:gd name="connsiteY86" fmla="*/ 5379199 h 5453496"/>
                <a:gd name="connsiteX87" fmla="*/ 1108710 w 5081154"/>
                <a:gd name="connsiteY87" fmla="*/ 5278755 h 5453496"/>
                <a:gd name="connsiteX88" fmla="*/ 997527 w 5081154"/>
                <a:gd name="connsiteY88" fmla="*/ 5339196 h 5453496"/>
                <a:gd name="connsiteX89" fmla="*/ 955963 w 5081154"/>
                <a:gd name="connsiteY89" fmla="*/ 5224896 h 5453496"/>
                <a:gd name="connsiteX90" fmla="*/ 976572 w 5081154"/>
                <a:gd name="connsiteY90" fmla="*/ 5155969 h 5453496"/>
                <a:gd name="connsiteX91" fmla="*/ 934315 w 5081154"/>
                <a:gd name="connsiteY91" fmla="*/ 5104881 h 5453496"/>
                <a:gd name="connsiteX92" fmla="*/ 889115 w 5081154"/>
                <a:gd name="connsiteY92" fmla="*/ 5102974 h 5453496"/>
                <a:gd name="connsiteX93" fmla="*/ 862445 w 5081154"/>
                <a:gd name="connsiteY93" fmla="*/ 5058641 h 5453496"/>
                <a:gd name="connsiteX94" fmla="*/ 831965 w 5081154"/>
                <a:gd name="connsiteY94" fmla="*/ 5005819 h 5453496"/>
                <a:gd name="connsiteX95" fmla="*/ 771698 w 5081154"/>
                <a:gd name="connsiteY95" fmla="*/ 4993351 h 5453496"/>
                <a:gd name="connsiteX96" fmla="*/ 734810 w 5081154"/>
                <a:gd name="connsiteY96" fmla="*/ 5015344 h 5453496"/>
                <a:gd name="connsiteX97" fmla="*/ 692900 w 5081154"/>
                <a:gd name="connsiteY97" fmla="*/ 4992484 h 5453496"/>
                <a:gd name="connsiteX98" fmla="*/ 692900 w 5081154"/>
                <a:gd name="connsiteY98" fmla="*/ 4935334 h 5453496"/>
                <a:gd name="connsiteX99" fmla="*/ 654454 w 5081154"/>
                <a:gd name="connsiteY99" fmla="*/ 4901911 h 5453496"/>
                <a:gd name="connsiteX100" fmla="*/ 581717 w 5081154"/>
                <a:gd name="connsiteY100" fmla="*/ 5002703 h 5453496"/>
                <a:gd name="connsiteX101" fmla="*/ 442306 w 5081154"/>
                <a:gd name="connsiteY101" fmla="*/ 5010323 h 5453496"/>
                <a:gd name="connsiteX102" fmla="*/ 393295 w 5081154"/>
                <a:gd name="connsiteY102" fmla="*/ 4959408 h 5453496"/>
                <a:gd name="connsiteX103" fmla="*/ 463607 w 5081154"/>
                <a:gd name="connsiteY103" fmla="*/ 4900006 h 5453496"/>
                <a:gd name="connsiteX104" fmla="*/ 529070 w 5081154"/>
                <a:gd name="connsiteY104" fmla="*/ 4876279 h 5453496"/>
                <a:gd name="connsiteX105" fmla="*/ 616700 w 5081154"/>
                <a:gd name="connsiteY105" fmla="*/ 4881822 h 5453496"/>
                <a:gd name="connsiteX106" fmla="*/ 740525 w 5081154"/>
                <a:gd name="connsiteY106" fmla="*/ 4776008 h 5453496"/>
                <a:gd name="connsiteX107" fmla="*/ 852054 w 5081154"/>
                <a:gd name="connsiteY107" fmla="*/ 4830041 h 5453496"/>
                <a:gd name="connsiteX108" fmla="*/ 955963 w 5081154"/>
                <a:gd name="connsiteY108" fmla="*/ 4788477 h 5453496"/>
                <a:gd name="connsiteX109" fmla="*/ 980555 w 5081154"/>
                <a:gd name="connsiteY109" fmla="*/ 4845974 h 5453496"/>
                <a:gd name="connsiteX110" fmla="*/ 1039090 w 5081154"/>
                <a:gd name="connsiteY110" fmla="*/ 4694959 h 5453496"/>
                <a:gd name="connsiteX111" fmla="*/ 966354 w 5081154"/>
                <a:gd name="connsiteY111" fmla="*/ 4622223 h 5453496"/>
                <a:gd name="connsiteX112" fmla="*/ 1039090 w 5081154"/>
                <a:gd name="connsiteY112" fmla="*/ 4539096 h 5453496"/>
                <a:gd name="connsiteX113" fmla="*/ 976745 w 5081154"/>
                <a:gd name="connsiteY113" fmla="*/ 4435186 h 5453496"/>
                <a:gd name="connsiteX114" fmla="*/ 997527 w 5081154"/>
                <a:gd name="connsiteY114" fmla="*/ 4341668 h 5453496"/>
                <a:gd name="connsiteX115" fmla="*/ 1028700 w 5081154"/>
                <a:gd name="connsiteY115" fmla="*/ 4102677 h 5453496"/>
                <a:gd name="connsiteX116" fmla="*/ 935181 w 5081154"/>
                <a:gd name="connsiteY116" fmla="*/ 3676650 h 5453496"/>
                <a:gd name="connsiteX117" fmla="*/ 987136 w 5081154"/>
                <a:gd name="connsiteY117" fmla="*/ 3531177 h 5453496"/>
                <a:gd name="connsiteX118" fmla="*/ 1080654 w 5081154"/>
                <a:gd name="connsiteY118" fmla="*/ 3479223 h 5453496"/>
                <a:gd name="connsiteX119" fmla="*/ 1101436 w 5081154"/>
                <a:gd name="connsiteY119" fmla="*/ 3520786 h 5453496"/>
                <a:gd name="connsiteX120" fmla="*/ 1246909 w 5081154"/>
                <a:gd name="connsiteY120" fmla="*/ 3406486 h 5453496"/>
                <a:gd name="connsiteX121" fmla="*/ 1288472 w 5081154"/>
                <a:gd name="connsiteY121" fmla="*/ 3240232 h 5453496"/>
                <a:gd name="connsiteX122" fmla="*/ 1236518 w 5081154"/>
                <a:gd name="connsiteY122" fmla="*/ 3125932 h 5453496"/>
                <a:gd name="connsiteX123" fmla="*/ 1340427 w 5081154"/>
                <a:gd name="connsiteY123" fmla="*/ 3157105 h 5453496"/>
                <a:gd name="connsiteX124" fmla="*/ 1444336 w 5081154"/>
                <a:gd name="connsiteY124" fmla="*/ 3157105 h 5453496"/>
                <a:gd name="connsiteX125" fmla="*/ 1465118 w 5081154"/>
                <a:gd name="connsiteY125" fmla="*/ 3136323 h 5453496"/>
                <a:gd name="connsiteX126" fmla="*/ 1413163 w 5081154"/>
                <a:gd name="connsiteY126" fmla="*/ 2990850 h 5453496"/>
                <a:gd name="connsiteX127" fmla="*/ 1454727 w 5081154"/>
                <a:gd name="connsiteY127" fmla="*/ 2793423 h 5453496"/>
                <a:gd name="connsiteX128" fmla="*/ 1371600 w 5081154"/>
                <a:gd name="connsiteY128" fmla="*/ 2575214 h 5453496"/>
                <a:gd name="connsiteX129" fmla="*/ 1267690 w 5081154"/>
                <a:gd name="connsiteY129" fmla="*/ 2564823 h 5453496"/>
                <a:gd name="connsiteX130" fmla="*/ 1205345 w 5081154"/>
                <a:gd name="connsiteY130" fmla="*/ 2450523 h 5453496"/>
                <a:gd name="connsiteX131" fmla="*/ 1278081 w 5081154"/>
                <a:gd name="connsiteY131" fmla="*/ 2346614 h 5453496"/>
                <a:gd name="connsiteX132" fmla="*/ 1132609 w 5081154"/>
                <a:gd name="connsiteY132" fmla="*/ 2211532 h 5453496"/>
                <a:gd name="connsiteX133" fmla="*/ 1132609 w 5081154"/>
                <a:gd name="connsiteY133" fmla="*/ 2086841 h 5453496"/>
                <a:gd name="connsiteX134" fmla="*/ 1132609 w 5081154"/>
                <a:gd name="connsiteY134" fmla="*/ 2086841 h 5453496"/>
                <a:gd name="connsiteX135" fmla="*/ 1163781 w 5081154"/>
                <a:gd name="connsiteY135" fmla="*/ 1962150 h 5453496"/>
                <a:gd name="connsiteX136" fmla="*/ 1132609 w 5081154"/>
                <a:gd name="connsiteY136" fmla="*/ 1879023 h 5453496"/>
                <a:gd name="connsiteX137" fmla="*/ 1132609 w 5081154"/>
                <a:gd name="connsiteY137" fmla="*/ 1785505 h 5453496"/>
                <a:gd name="connsiteX138" fmla="*/ 1070263 w 5081154"/>
                <a:gd name="connsiteY138" fmla="*/ 1754332 h 5453496"/>
                <a:gd name="connsiteX139" fmla="*/ 955963 w 5081154"/>
                <a:gd name="connsiteY139" fmla="*/ 1816677 h 5453496"/>
                <a:gd name="connsiteX140" fmla="*/ 914400 w 5081154"/>
                <a:gd name="connsiteY140" fmla="*/ 1650423 h 5453496"/>
                <a:gd name="connsiteX141" fmla="*/ 841663 w 5081154"/>
                <a:gd name="connsiteY141" fmla="*/ 1421823 h 5453496"/>
                <a:gd name="connsiteX142" fmla="*/ 654627 w 5081154"/>
                <a:gd name="connsiteY142" fmla="*/ 1328305 h 5453496"/>
                <a:gd name="connsiteX143" fmla="*/ 342900 w 5081154"/>
                <a:gd name="connsiteY143" fmla="*/ 1307523 h 5453496"/>
                <a:gd name="connsiteX144" fmla="*/ 394854 w 5081154"/>
                <a:gd name="connsiteY144" fmla="*/ 1473777 h 5453496"/>
                <a:gd name="connsiteX145" fmla="*/ 270163 w 5081154"/>
                <a:gd name="connsiteY145" fmla="*/ 1546514 h 5453496"/>
                <a:gd name="connsiteX146" fmla="*/ 51954 w 5081154"/>
                <a:gd name="connsiteY146" fmla="*/ 1619250 h 5453496"/>
                <a:gd name="connsiteX147" fmla="*/ 114300 w 5081154"/>
                <a:gd name="connsiteY147" fmla="*/ 1359477 h 5453496"/>
                <a:gd name="connsiteX148" fmla="*/ 10390 w 5081154"/>
                <a:gd name="connsiteY148" fmla="*/ 1099705 h 5453496"/>
                <a:gd name="connsiteX149" fmla="*/ 0 w 5081154"/>
                <a:gd name="connsiteY149" fmla="*/ 798368 h 5453496"/>
                <a:gd name="connsiteX150" fmla="*/ 270163 w 5081154"/>
                <a:gd name="connsiteY150" fmla="*/ 673677 h 5453496"/>
                <a:gd name="connsiteX151" fmla="*/ 571500 w 5081154"/>
                <a:gd name="connsiteY151" fmla="*/ 746414 h 5453496"/>
                <a:gd name="connsiteX152" fmla="*/ 571500 w 5081154"/>
                <a:gd name="connsiteY152" fmla="*/ 538596 h 5453496"/>
                <a:gd name="connsiteX153" fmla="*/ 852054 w 5081154"/>
                <a:gd name="connsiteY153" fmla="*/ 226868 h 5453496"/>
                <a:gd name="connsiteX154" fmla="*/ 1111827 w 5081154"/>
                <a:gd name="connsiteY154" fmla="*/ 112568 h 5453496"/>
                <a:gd name="connsiteX155" fmla="*/ 1211060 w 5081154"/>
                <a:gd name="connsiteY155" fmla="*/ 0 h 5453496"/>
                <a:gd name="connsiteX156" fmla="*/ 1289165 w 5081154"/>
                <a:gd name="connsiteY156" fmla="*/ 31864 h 5453496"/>
                <a:gd name="connsiteX157" fmla="*/ 1325360 w 5081154"/>
                <a:gd name="connsiteY157" fmla="*/ 79489 h 5453496"/>
                <a:gd name="connsiteX158" fmla="*/ 1432040 w 5081154"/>
                <a:gd name="connsiteY158" fmla="*/ 129019 h 5453496"/>
                <a:gd name="connsiteX159" fmla="*/ 1492480 w 5081154"/>
                <a:gd name="connsiteY159" fmla="*/ 233796 h 5453496"/>
                <a:gd name="connsiteX160" fmla="*/ 1489190 w 5081154"/>
                <a:gd name="connsiteY160" fmla="*/ 285229 h 5453496"/>
                <a:gd name="connsiteX161" fmla="*/ 1694930 w 5081154"/>
                <a:gd name="connsiteY161" fmla="*/ 393814 h 5453496"/>
                <a:gd name="connsiteX162" fmla="*/ 1694930 w 5081154"/>
                <a:gd name="connsiteY162" fmla="*/ 523354 h 5453496"/>
                <a:gd name="connsiteX163" fmla="*/ 1710516 w 5081154"/>
                <a:gd name="connsiteY163" fmla="*/ 585874 h 5453496"/>
                <a:gd name="connsiteX164" fmla="*/ 1769225 w 5081154"/>
                <a:gd name="connsiteY164" fmla="*/ 576694 h 5453496"/>
                <a:gd name="connsiteX165" fmla="*/ 1803515 w 5081154"/>
                <a:gd name="connsiteY165" fmla="*/ 618604 h 5453496"/>
                <a:gd name="connsiteX166" fmla="*/ 1830185 w 5081154"/>
                <a:gd name="connsiteY166" fmla="*/ 559549 h 5453496"/>
                <a:gd name="connsiteX167" fmla="*/ 1921625 w 5081154"/>
                <a:gd name="connsiteY167" fmla="*/ 570979 h 5453496"/>
                <a:gd name="connsiteX168" fmla="*/ 1948295 w 5081154"/>
                <a:gd name="connsiteY168" fmla="*/ 511924 h 5453496"/>
                <a:gd name="connsiteX169" fmla="*/ 1870190 w 5081154"/>
                <a:gd name="connsiteY169" fmla="*/ 470014 h 5453496"/>
                <a:gd name="connsiteX170" fmla="*/ 1820660 w 5081154"/>
                <a:gd name="connsiteY170" fmla="*/ 388099 h 5453496"/>
                <a:gd name="connsiteX171" fmla="*/ 1836593 w 5081154"/>
                <a:gd name="connsiteY171" fmla="*/ 347749 h 5453496"/>
                <a:gd name="connsiteX172" fmla="*/ 1976870 w 5081154"/>
                <a:gd name="connsiteY172" fmla="*/ 315709 h 5453496"/>
                <a:gd name="connsiteX173" fmla="*/ 2009255 w 5081154"/>
                <a:gd name="connsiteY173" fmla="*/ 344284 h 5453496"/>
                <a:gd name="connsiteX174" fmla="*/ 2070215 w 5081154"/>
                <a:gd name="connsiteY174" fmla="*/ 344284 h 5453496"/>
                <a:gd name="connsiteX175" fmla="*/ 2098790 w 5081154"/>
                <a:gd name="connsiteY175" fmla="*/ 382384 h 5453496"/>
                <a:gd name="connsiteX176" fmla="*/ 2138795 w 5081154"/>
                <a:gd name="connsiteY176" fmla="*/ 361429 h 5453496"/>
                <a:gd name="connsiteX177" fmla="*/ 2176895 w 5081154"/>
                <a:gd name="connsiteY177" fmla="*/ 384289 h 5453496"/>
                <a:gd name="connsiteX178" fmla="*/ 2235950 w 5081154"/>
                <a:gd name="connsiteY178" fmla="*/ 386194 h 5453496"/>
                <a:gd name="connsiteX179" fmla="*/ 2272145 w 5081154"/>
                <a:gd name="connsiteY179" fmla="*/ 441439 h 5453496"/>
                <a:gd name="connsiteX180" fmla="*/ 2278380 w 5081154"/>
                <a:gd name="connsiteY180" fmla="*/ 529936 h 5453496"/>
                <a:gd name="connsiteX181" fmla="*/ 2321675 w 5081154"/>
                <a:gd name="connsiteY181" fmla="*/ 500494 h 5453496"/>
                <a:gd name="connsiteX182" fmla="*/ 2371205 w 5081154"/>
                <a:gd name="connsiteY182" fmla="*/ 523354 h 5453496"/>
                <a:gd name="connsiteX183" fmla="*/ 2401685 w 5081154"/>
                <a:gd name="connsiteY183" fmla="*/ 403339 h 5453496"/>
                <a:gd name="connsiteX184" fmla="*/ 2375015 w 5081154"/>
                <a:gd name="connsiteY184" fmla="*/ 235699 h 5453496"/>
                <a:gd name="connsiteX185" fmla="*/ 2392160 w 5081154"/>
                <a:gd name="connsiteY185" fmla="*/ 176644 h 5453496"/>
                <a:gd name="connsiteX186" fmla="*/ 2543001 w 5081154"/>
                <a:gd name="connsiteY186" fmla="*/ 128501 h 5453496"/>
                <a:gd name="connsiteX187" fmla="*/ 2580755 w 5081154"/>
                <a:gd name="connsiteY187" fmla="*/ 163309 h 5453496"/>
                <a:gd name="connsiteX188" fmla="*/ 2573135 w 5081154"/>
                <a:gd name="connsiteY188" fmla="*/ 266179 h 5453496"/>
                <a:gd name="connsiteX189" fmla="*/ 2628380 w 5081154"/>
                <a:gd name="connsiteY189" fmla="*/ 292849 h 5453496"/>
                <a:gd name="connsiteX190" fmla="*/ 2667519 w 5081154"/>
                <a:gd name="connsiteY190" fmla="*/ 355369 h 5453496"/>
                <a:gd name="connsiteX191" fmla="*/ 2662670 w 5081154"/>
                <a:gd name="connsiteY191" fmla="*/ 353809 h 5453496"/>
                <a:gd name="connsiteX192" fmla="*/ 2943398 w 5081154"/>
                <a:gd name="connsiteY192" fmla="*/ 307051 h 5453496"/>
                <a:gd name="connsiteX193" fmla="*/ 2978900 w 5081154"/>
                <a:gd name="connsiteY193" fmla="*/ 344284 h 5453496"/>
                <a:gd name="connsiteX194" fmla="*/ 3076055 w 5081154"/>
                <a:gd name="connsiteY194" fmla="*/ 290944 h 5453496"/>
                <a:gd name="connsiteX195" fmla="*/ 3125585 w 5081154"/>
                <a:gd name="connsiteY195" fmla="*/ 351904 h 5453496"/>
                <a:gd name="connsiteX196" fmla="*/ 3125585 w 5081154"/>
                <a:gd name="connsiteY196" fmla="*/ 416674 h 5453496"/>
                <a:gd name="connsiteX197" fmla="*/ 3265170 w 5081154"/>
                <a:gd name="connsiteY197" fmla="*/ 480233 h 5453496"/>
                <a:gd name="connsiteX198" fmla="*/ 3287510 w 5081154"/>
                <a:gd name="connsiteY198" fmla="*/ 538594 h 5453496"/>
                <a:gd name="connsiteX199" fmla="*/ 3247678 w 5081154"/>
                <a:gd name="connsiteY199" fmla="*/ 571500 h 5453496"/>
                <a:gd name="connsiteX200" fmla="*/ 3358861 w 5081154"/>
                <a:gd name="connsiteY200" fmla="*/ 710219 h 5453496"/>
                <a:gd name="connsiteX201" fmla="*/ 3359900 w 5081154"/>
                <a:gd name="connsiteY201" fmla="*/ 828154 h 5453496"/>
                <a:gd name="connsiteX202" fmla="*/ 3411335 w 5081154"/>
                <a:gd name="connsiteY202" fmla="*/ 860539 h 5453496"/>
                <a:gd name="connsiteX203" fmla="*/ 3436446 w 5081154"/>
                <a:gd name="connsiteY203" fmla="*/ 919422 h 5453496"/>
                <a:gd name="connsiteX204" fmla="*/ 3647209 w 5081154"/>
                <a:gd name="connsiteY204" fmla="*/ 1037359 h 5453496"/>
                <a:gd name="connsiteX205" fmla="*/ 3643745 w 5081154"/>
                <a:gd name="connsiteY205" fmla="*/ 1098664 h 5453496"/>
                <a:gd name="connsiteX206" fmla="*/ 3706783 w 5081154"/>
                <a:gd name="connsiteY206" fmla="*/ 1141095 h 5453496"/>
                <a:gd name="connsiteX0" fmla="*/ 3706783 w 5081154"/>
                <a:gd name="connsiteY0" fmla="*/ 1141095 h 5453496"/>
                <a:gd name="connsiteX1" fmla="*/ 3647209 w 5081154"/>
                <a:gd name="connsiteY1" fmla="*/ 1276350 h 5453496"/>
                <a:gd name="connsiteX2" fmla="*/ 3633874 w 5081154"/>
                <a:gd name="connsiteY2" fmla="*/ 1352723 h 5453496"/>
                <a:gd name="connsiteX3" fmla="*/ 3566852 w 5081154"/>
                <a:gd name="connsiteY3" fmla="*/ 1411605 h 5453496"/>
                <a:gd name="connsiteX4" fmla="*/ 3595254 w 5081154"/>
                <a:gd name="connsiteY4" fmla="*/ 1494559 h 5453496"/>
                <a:gd name="connsiteX5" fmla="*/ 3678381 w 5081154"/>
                <a:gd name="connsiteY5" fmla="*/ 1525732 h 5453496"/>
                <a:gd name="connsiteX6" fmla="*/ 3688772 w 5081154"/>
                <a:gd name="connsiteY6" fmla="*/ 1640032 h 5453496"/>
                <a:gd name="connsiteX7" fmla="*/ 3733107 w 5081154"/>
                <a:gd name="connsiteY7" fmla="*/ 1658043 h 5453496"/>
                <a:gd name="connsiteX8" fmla="*/ 3758911 w 5081154"/>
                <a:gd name="connsiteY8" fmla="*/ 1778751 h 5453496"/>
                <a:gd name="connsiteX9" fmla="*/ 3791642 w 5081154"/>
                <a:gd name="connsiteY9" fmla="*/ 1787236 h 5453496"/>
                <a:gd name="connsiteX10" fmla="*/ 3824720 w 5081154"/>
                <a:gd name="connsiteY10" fmla="*/ 1945178 h 5453496"/>
                <a:gd name="connsiteX11" fmla="*/ 3901959 w 5081154"/>
                <a:gd name="connsiteY11" fmla="*/ 1990379 h 5453496"/>
                <a:gd name="connsiteX12" fmla="*/ 3958936 w 5081154"/>
                <a:gd name="connsiteY12" fmla="*/ 2076450 h 5453496"/>
                <a:gd name="connsiteX13" fmla="*/ 4171257 w 5081154"/>
                <a:gd name="connsiteY13" fmla="*/ 2119053 h 5453496"/>
                <a:gd name="connsiteX14" fmla="*/ 4209530 w 5081154"/>
                <a:gd name="connsiteY14" fmla="*/ 2159749 h 5453496"/>
                <a:gd name="connsiteX15" fmla="*/ 4219055 w 5081154"/>
                <a:gd name="connsiteY15" fmla="*/ 2220709 h 5453496"/>
                <a:gd name="connsiteX16" fmla="*/ 4404013 w 5081154"/>
                <a:gd name="connsiteY16" fmla="*/ 2470266 h 5453496"/>
                <a:gd name="connsiteX17" fmla="*/ 4447309 w 5081154"/>
                <a:gd name="connsiteY17" fmla="*/ 2429741 h 5453496"/>
                <a:gd name="connsiteX18" fmla="*/ 4603172 w 5081154"/>
                <a:gd name="connsiteY18" fmla="*/ 2575214 h 5453496"/>
                <a:gd name="connsiteX19" fmla="*/ 4603172 w 5081154"/>
                <a:gd name="connsiteY19" fmla="*/ 2658341 h 5453496"/>
                <a:gd name="connsiteX20" fmla="*/ 4711584 w 5081154"/>
                <a:gd name="connsiteY20" fmla="*/ 2760345 h 5453496"/>
                <a:gd name="connsiteX21" fmla="*/ 4777220 w 5081154"/>
                <a:gd name="connsiteY21" fmla="*/ 2723629 h 5453496"/>
                <a:gd name="connsiteX22" fmla="*/ 4831772 w 5081154"/>
                <a:gd name="connsiteY22" fmla="*/ 2741468 h 5453496"/>
                <a:gd name="connsiteX23" fmla="*/ 4897755 w 5081154"/>
                <a:gd name="connsiteY23" fmla="*/ 2862522 h 5453496"/>
                <a:gd name="connsiteX24" fmla="*/ 4966854 w 5081154"/>
                <a:gd name="connsiteY24" fmla="*/ 2868237 h 5453496"/>
                <a:gd name="connsiteX25" fmla="*/ 5062277 w 5081154"/>
                <a:gd name="connsiteY25" fmla="*/ 3052156 h 5453496"/>
                <a:gd name="connsiteX26" fmla="*/ 5034395 w 5081154"/>
                <a:gd name="connsiteY26" fmla="*/ 3144634 h 5453496"/>
                <a:gd name="connsiteX27" fmla="*/ 5081154 w 5081154"/>
                <a:gd name="connsiteY27" fmla="*/ 3167496 h 5453496"/>
                <a:gd name="connsiteX28" fmla="*/ 5043920 w 5081154"/>
                <a:gd name="connsiteY28" fmla="*/ 3209404 h 5453496"/>
                <a:gd name="connsiteX29" fmla="*/ 5060372 w 5081154"/>
                <a:gd name="connsiteY29" fmla="*/ 3261014 h 5453496"/>
                <a:gd name="connsiteX30" fmla="*/ 5056562 w 5081154"/>
                <a:gd name="connsiteY30" fmla="*/ 3310024 h 5453496"/>
                <a:gd name="connsiteX31" fmla="*/ 4954731 w 5081154"/>
                <a:gd name="connsiteY31" fmla="*/ 3466061 h 5453496"/>
                <a:gd name="connsiteX32" fmla="*/ 4748645 w 5081154"/>
                <a:gd name="connsiteY32" fmla="*/ 3354532 h 5453496"/>
                <a:gd name="connsiteX33" fmla="*/ 4665518 w 5081154"/>
                <a:gd name="connsiteY33" fmla="*/ 3406486 h 5453496"/>
                <a:gd name="connsiteX34" fmla="*/ 4623954 w 5081154"/>
                <a:gd name="connsiteY34" fmla="*/ 3678209 h 5453496"/>
                <a:gd name="connsiteX35" fmla="*/ 4470861 w 5081154"/>
                <a:gd name="connsiteY35" fmla="*/ 3823855 h 5453496"/>
                <a:gd name="connsiteX36" fmla="*/ 4226155 w 5081154"/>
                <a:gd name="connsiteY36" fmla="*/ 3898669 h 5453496"/>
                <a:gd name="connsiteX37" fmla="*/ 4137313 w 5081154"/>
                <a:gd name="connsiteY37" fmla="*/ 3964825 h 5453496"/>
                <a:gd name="connsiteX38" fmla="*/ 4052281 w 5081154"/>
                <a:gd name="connsiteY38" fmla="*/ 3984567 h 5453496"/>
                <a:gd name="connsiteX39" fmla="*/ 3954260 w 5081154"/>
                <a:gd name="connsiteY39" fmla="*/ 4081894 h 5453496"/>
                <a:gd name="connsiteX40" fmla="*/ 3903864 w 5081154"/>
                <a:gd name="connsiteY40" fmla="*/ 4169179 h 5453496"/>
                <a:gd name="connsiteX41" fmla="*/ 4042063 w 5081154"/>
                <a:gd name="connsiteY41" fmla="*/ 4383232 h 5453496"/>
                <a:gd name="connsiteX42" fmla="*/ 4083800 w 5081154"/>
                <a:gd name="connsiteY42" fmla="*/ 4403839 h 5453496"/>
                <a:gd name="connsiteX43" fmla="*/ 4167793 w 5081154"/>
                <a:gd name="connsiteY43" fmla="*/ 4559877 h 5453496"/>
                <a:gd name="connsiteX44" fmla="*/ 4083627 w 5081154"/>
                <a:gd name="connsiteY44" fmla="*/ 4736523 h 5453496"/>
                <a:gd name="connsiteX45" fmla="*/ 4076007 w 5081154"/>
                <a:gd name="connsiteY45" fmla="*/ 4806315 h 5453496"/>
                <a:gd name="connsiteX46" fmla="*/ 4163810 w 5081154"/>
                <a:gd name="connsiteY46" fmla="*/ 4792459 h 5453496"/>
                <a:gd name="connsiteX47" fmla="*/ 4229965 w 5081154"/>
                <a:gd name="connsiteY47" fmla="*/ 4811164 h 5453496"/>
                <a:gd name="connsiteX48" fmla="*/ 4264082 w 5081154"/>
                <a:gd name="connsiteY48" fmla="*/ 4915246 h 5453496"/>
                <a:gd name="connsiteX49" fmla="*/ 4161732 w 5081154"/>
                <a:gd name="connsiteY49" fmla="*/ 5220220 h 5453496"/>
                <a:gd name="connsiteX50" fmla="*/ 3933305 w 5081154"/>
                <a:gd name="connsiteY50" fmla="*/ 5033010 h 5453496"/>
                <a:gd name="connsiteX51" fmla="*/ 3973830 w 5081154"/>
                <a:gd name="connsiteY51" fmla="*/ 4984000 h 5453496"/>
                <a:gd name="connsiteX52" fmla="*/ 3927763 w 5081154"/>
                <a:gd name="connsiteY52" fmla="*/ 4944341 h 5453496"/>
                <a:gd name="connsiteX53" fmla="*/ 3918238 w 5081154"/>
                <a:gd name="connsiteY53" fmla="*/ 4871605 h 5453496"/>
                <a:gd name="connsiteX54" fmla="*/ 3747135 w 5081154"/>
                <a:gd name="connsiteY54" fmla="*/ 4868661 h 5453496"/>
                <a:gd name="connsiteX55" fmla="*/ 3639415 w 5081154"/>
                <a:gd name="connsiteY55" fmla="*/ 4943475 h 5453496"/>
                <a:gd name="connsiteX56" fmla="*/ 3554556 w 5081154"/>
                <a:gd name="connsiteY56" fmla="*/ 4831946 h 5453496"/>
                <a:gd name="connsiteX57" fmla="*/ 3350548 w 5081154"/>
                <a:gd name="connsiteY57" fmla="*/ 4843203 h 5453496"/>
                <a:gd name="connsiteX58" fmla="*/ 3354358 w 5081154"/>
                <a:gd name="connsiteY58" fmla="*/ 4745182 h 5453496"/>
                <a:gd name="connsiteX59" fmla="*/ 3252181 w 5081154"/>
                <a:gd name="connsiteY59" fmla="*/ 4815840 h 5453496"/>
                <a:gd name="connsiteX60" fmla="*/ 3286298 w 5081154"/>
                <a:gd name="connsiteY60" fmla="*/ 4947285 h 5453496"/>
                <a:gd name="connsiteX61" fmla="*/ 3028430 w 5081154"/>
                <a:gd name="connsiteY61" fmla="*/ 4937239 h 5453496"/>
                <a:gd name="connsiteX62" fmla="*/ 2913091 w 5081154"/>
                <a:gd name="connsiteY62" fmla="*/ 4993005 h 5453496"/>
                <a:gd name="connsiteX63" fmla="*/ 2674273 w 5081154"/>
                <a:gd name="connsiteY63" fmla="*/ 4985212 h 5453496"/>
                <a:gd name="connsiteX64" fmla="*/ 2600325 w 5081154"/>
                <a:gd name="connsiteY64" fmla="*/ 5098126 h 5453496"/>
                <a:gd name="connsiteX65" fmla="*/ 2441863 w 5081154"/>
                <a:gd name="connsiteY65" fmla="*/ 5120986 h 5453496"/>
                <a:gd name="connsiteX66" fmla="*/ 2460740 w 5081154"/>
                <a:gd name="connsiteY66" fmla="*/ 5102974 h 5453496"/>
                <a:gd name="connsiteX67" fmla="*/ 2391987 w 5081154"/>
                <a:gd name="connsiteY67" fmla="*/ 5215544 h 5453496"/>
                <a:gd name="connsiteX68" fmla="*/ 2335010 w 5081154"/>
                <a:gd name="connsiteY68" fmla="*/ 5232514 h 5453496"/>
                <a:gd name="connsiteX69" fmla="*/ 2242358 w 5081154"/>
                <a:gd name="connsiteY69" fmla="*/ 5292090 h 5453496"/>
                <a:gd name="connsiteX70" fmla="*/ 2211185 w 5081154"/>
                <a:gd name="connsiteY70" fmla="*/ 5253469 h 5453496"/>
                <a:gd name="connsiteX71" fmla="*/ 2114030 w 5081154"/>
                <a:gd name="connsiteY71" fmla="*/ 5285854 h 5453496"/>
                <a:gd name="connsiteX72" fmla="*/ 1948641 w 5081154"/>
                <a:gd name="connsiteY72" fmla="*/ 5300749 h 5453496"/>
                <a:gd name="connsiteX73" fmla="*/ 1938770 w 5081154"/>
                <a:gd name="connsiteY73" fmla="*/ 5198224 h 5453496"/>
                <a:gd name="connsiteX74" fmla="*/ 1849235 w 5081154"/>
                <a:gd name="connsiteY74" fmla="*/ 5142979 h 5453496"/>
                <a:gd name="connsiteX75" fmla="*/ 1851313 w 5081154"/>
                <a:gd name="connsiteY75" fmla="*/ 5072842 h 5453496"/>
                <a:gd name="connsiteX76" fmla="*/ 1747404 w 5081154"/>
                <a:gd name="connsiteY76" fmla="*/ 5100378 h 5453496"/>
                <a:gd name="connsiteX77" fmla="*/ 1597255 w 5081154"/>
                <a:gd name="connsiteY77" fmla="*/ 4991966 h 5453496"/>
                <a:gd name="connsiteX78" fmla="*/ 1527463 w 5081154"/>
                <a:gd name="connsiteY78" fmla="*/ 5017077 h 5453496"/>
                <a:gd name="connsiteX79" fmla="*/ 1465118 w 5081154"/>
                <a:gd name="connsiteY79" fmla="*/ 5048250 h 5453496"/>
                <a:gd name="connsiteX80" fmla="*/ 1368829 w 5081154"/>
                <a:gd name="connsiteY80" fmla="*/ 5008418 h 5453496"/>
                <a:gd name="connsiteX81" fmla="*/ 1348220 w 5081154"/>
                <a:gd name="connsiteY81" fmla="*/ 5112499 h 5453496"/>
                <a:gd name="connsiteX82" fmla="*/ 1392381 w 5081154"/>
                <a:gd name="connsiteY82" fmla="*/ 5193723 h 5453496"/>
                <a:gd name="connsiteX83" fmla="*/ 1340427 w 5081154"/>
                <a:gd name="connsiteY83" fmla="*/ 5318414 h 5453496"/>
                <a:gd name="connsiteX84" fmla="*/ 1153390 w 5081154"/>
                <a:gd name="connsiteY84" fmla="*/ 5446741 h 5453496"/>
                <a:gd name="connsiteX85" fmla="*/ 1078056 w 5081154"/>
                <a:gd name="connsiteY85" fmla="*/ 5453496 h 5453496"/>
                <a:gd name="connsiteX86" fmla="*/ 1113905 w 5081154"/>
                <a:gd name="connsiteY86" fmla="*/ 5379199 h 5453496"/>
                <a:gd name="connsiteX87" fmla="*/ 1108710 w 5081154"/>
                <a:gd name="connsiteY87" fmla="*/ 5278755 h 5453496"/>
                <a:gd name="connsiteX88" fmla="*/ 997527 w 5081154"/>
                <a:gd name="connsiteY88" fmla="*/ 5339196 h 5453496"/>
                <a:gd name="connsiteX89" fmla="*/ 955963 w 5081154"/>
                <a:gd name="connsiteY89" fmla="*/ 5224896 h 5453496"/>
                <a:gd name="connsiteX90" fmla="*/ 976572 w 5081154"/>
                <a:gd name="connsiteY90" fmla="*/ 5155969 h 5453496"/>
                <a:gd name="connsiteX91" fmla="*/ 934315 w 5081154"/>
                <a:gd name="connsiteY91" fmla="*/ 5104881 h 5453496"/>
                <a:gd name="connsiteX92" fmla="*/ 889115 w 5081154"/>
                <a:gd name="connsiteY92" fmla="*/ 5102974 h 5453496"/>
                <a:gd name="connsiteX93" fmla="*/ 862445 w 5081154"/>
                <a:gd name="connsiteY93" fmla="*/ 5058641 h 5453496"/>
                <a:gd name="connsiteX94" fmla="*/ 831965 w 5081154"/>
                <a:gd name="connsiteY94" fmla="*/ 5005819 h 5453496"/>
                <a:gd name="connsiteX95" fmla="*/ 771698 w 5081154"/>
                <a:gd name="connsiteY95" fmla="*/ 4993351 h 5453496"/>
                <a:gd name="connsiteX96" fmla="*/ 734810 w 5081154"/>
                <a:gd name="connsiteY96" fmla="*/ 5015344 h 5453496"/>
                <a:gd name="connsiteX97" fmla="*/ 692900 w 5081154"/>
                <a:gd name="connsiteY97" fmla="*/ 4992484 h 5453496"/>
                <a:gd name="connsiteX98" fmla="*/ 692900 w 5081154"/>
                <a:gd name="connsiteY98" fmla="*/ 4935334 h 5453496"/>
                <a:gd name="connsiteX99" fmla="*/ 654454 w 5081154"/>
                <a:gd name="connsiteY99" fmla="*/ 4901911 h 5453496"/>
                <a:gd name="connsiteX100" fmla="*/ 581717 w 5081154"/>
                <a:gd name="connsiteY100" fmla="*/ 5002703 h 5453496"/>
                <a:gd name="connsiteX101" fmla="*/ 442306 w 5081154"/>
                <a:gd name="connsiteY101" fmla="*/ 5010323 h 5453496"/>
                <a:gd name="connsiteX102" fmla="*/ 393295 w 5081154"/>
                <a:gd name="connsiteY102" fmla="*/ 4959408 h 5453496"/>
                <a:gd name="connsiteX103" fmla="*/ 463607 w 5081154"/>
                <a:gd name="connsiteY103" fmla="*/ 4900006 h 5453496"/>
                <a:gd name="connsiteX104" fmla="*/ 529070 w 5081154"/>
                <a:gd name="connsiteY104" fmla="*/ 4876279 h 5453496"/>
                <a:gd name="connsiteX105" fmla="*/ 616700 w 5081154"/>
                <a:gd name="connsiteY105" fmla="*/ 4881822 h 5453496"/>
                <a:gd name="connsiteX106" fmla="*/ 740525 w 5081154"/>
                <a:gd name="connsiteY106" fmla="*/ 4776008 h 5453496"/>
                <a:gd name="connsiteX107" fmla="*/ 852054 w 5081154"/>
                <a:gd name="connsiteY107" fmla="*/ 4830041 h 5453496"/>
                <a:gd name="connsiteX108" fmla="*/ 955963 w 5081154"/>
                <a:gd name="connsiteY108" fmla="*/ 4788477 h 5453496"/>
                <a:gd name="connsiteX109" fmla="*/ 980555 w 5081154"/>
                <a:gd name="connsiteY109" fmla="*/ 4845974 h 5453496"/>
                <a:gd name="connsiteX110" fmla="*/ 1024370 w 5081154"/>
                <a:gd name="connsiteY110" fmla="*/ 4792459 h 5453496"/>
                <a:gd name="connsiteX111" fmla="*/ 1039090 w 5081154"/>
                <a:gd name="connsiteY111" fmla="*/ 4694959 h 5453496"/>
                <a:gd name="connsiteX112" fmla="*/ 966354 w 5081154"/>
                <a:gd name="connsiteY112" fmla="*/ 4622223 h 5453496"/>
                <a:gd name="connsiteX113" fmla="*/ 1039090 w 5081154"/>
                <a:gd name="connsiteY113" fmla="*/ 4539096 h 5453496"/>
                <a:gd name="connsiteX114" fmla="*/ 976745 w 5081154"/>
                <a:gd name="connsiteY114" fmla="*/ 4435186 h 5453496"/>
                <a:gd name="connsiteX115" fmla="*/ 997527 w 5081154"/>
                <a:gd name="connsiteY115" fmla="*/ 4341668 h 5453496"/>
                <a:gd name="connsiteX116" fmla="*/ 1028700 w 5081154"/>
                <a:gd name="connsiteY116" fmla="*/ 4102677 h 5453496"/>
                <a:gd name="connsiteX117" fmla="*/ 935181 w 5081154"/>
                <a:gd name="connsiteY117" fmla="*/ 3676650 h 5453496"/>
                <a:gd name="connsiteX118" fmla="*/ 987136 w 5081154"/>
                <a:gd name="connsiteY118" fmla="*/ 3531177 h 5453496"/>
                <a:gd name="connsiteX119" fmla="*/ 1080654 w 5081154"/>
                <a:gd name="connsiteY119" fmla="*/ 3479223 h 5453496"/>
                <a:gd name="connsiteX120" fmla="*/ 1101436 w 5081154"/>
                <a:gd name="connsiteY120" fmla="*/ 3520786 h 5453496"/>
                <a:gd name="connsiteX121" fmla="*/ 1246909 w 5081154"/>
                <a:gd name="connsiteY121" fmla="*/ 3406486 h 5453496"/>
                <a:gd name="connsiteX122" fmla="*/ 1288472 w 5081154"/>
                <a:gd name="connsiteY122" fmla="*/ 3240232 h 5453496"/>
                <a:gd name="connsiteX123" fmla="*/ 1236518 w 5081154"/>
                <a:gd name="connsiteY123" fmla="*/ 3125932 h 5453496"/>
                <a:gd name="connsiteX124" fmla="*/ 1340427 w 5081154"/>
                <a:gd name="connsiteY124" fmla="*/ 3157105 h 5453496"/>
                <a:gd name="connsiteX125" fmla="*/ 1444336 w 5081154"/>
                <a:gd name="connsiteY125" fmla="*/ 3157105 h 5453496"/>
                <a:gd name="connsiteX126" fmla="*/ 1465118 w 5081154"/>
                <a:gd name="connsiteY126" fmla="*/ 3136323 h 5453496"/>
                <a:gd name="connsiteX127" fmla="*/ 1413163 w 5081154"/>
                <a:gd name="connsiteY127" fmla="*/ 2990850 h 5453496"/>
                <a:gd name="connsiteX128" fmla="*/ 1454727 w 5081154"/>
                <a:gd name="connsiteY128" fmla="*/ 2793423 h 5453496"/>
                <a:gd name="connsiteX129" fmla="*/ 1371600 w 5081154"/>
                <a:gd name="connsiteY129" fmla="*/ 2575214 h 5453496"/>
                <a:gd name="connsiteX130" fmla="*/ 1267690 w 5081154"/>
                <a:gd name="connsiteY130" fmla="*/ 2564823 h 5453496"/>
                <a:gd name="connsiteX131" fmla="*/ 1205345 w 5081154"/>
                <a:gd name="connsiteY131" fmla="*/ 2450523 h 5453496"/>
                <a:gd name="connsiteX132" fmla="*/ 1278081 w 5081154"/>
                <a:gd name="connsiteY132" fmla="*/ 2346614 h 5453496"/>
                <a:gd name="connsiteX133" fmla="*/ 1132609 w 5081154"/>
                <a:gd name="connsiteY133" fmla="*/ 2211532 h 5453496"/>
                <a:gd name="connsiteX134" fmla="*/ 1132609 w 5081154"/>
                <a:gd name="connsiteY134" fmla="*/ 2086841 h 5453496"/>
                <a:gd name="connsiteX135" fmla="*/ 1132609 w 5081154"/>
                <a:gd name="connsiteY135" fmla="*/ 2086841 h 5453496"/>
                <a:gd name="connsiteX136" fmla="*/ 1163781 w 5081154"/>
                <a:gd name="connsiteY136" fmla="*/ 1962150 h 5453496"/>
                <a:gd name="connsiteX137" fmla="*/ 1132609 w 5081154"/>
                <a:gd name="connsiteY137" fmla="*/ 1879023 h 5453496"/>
                <a:gd name="connsiteX138" fmla="*/ 1132609 w 5081154"/>
                <a:gd name="connsiteY138" fmla="*/ 1785505 h 5453496"/>
                <a:gd name="connsiteX139" fmla="*/ 1070263 w 5081154"/>
                <a:gd name="connsiteY139" fmla="*/ 1754332 h 5453496"/>
                <a:gd name="connsiteX140" fmla="*/ 955963 w 5081154"/>
                <a:gd name="connsiteY140" fmla="*/ 1816677 h 5453496"/>
                <a:gd name="connsiteX141" fmla="*/ 914400 w 5081154"/>
                <a:gd name="connsiteY141" fmla="*/ 1650423 h 5453496"/>
                <a:gd name="connsiteX142" fmla="*/ 841663 w 5081154"/>
                <a:gd name="connsiteY142" fmla="*/ 1421823 h 5453496"/>
                <a:gd name="connsiteX143" fmla="*/ 654627 w 5081154"/>
                <a:gd name="connsiteY143" fmla="*/ 1328305 h 5453496"/>
                <a:gd name="connsiteX144" fmla="*/ 342900 w 5081154"/>
                <a:gd name="connsiteY144" fmla="*/ 1307523 h 5453496"/>
                <a:gd name="connsiteX145" fmla="*/ 394854 w 5081154"/>
                <a:gd name="connsiteY145" fmla="*/ 1473777 h 5453496"/>
                <a:gd name="connsiteX146" fmla="*/ 270163 w 5081154"/>
                <a:gd name="connsiteY146" fmla="*/ 1546514 h 5453496"/>
                <a:gd name="connsiteX147" fmla="*/ 51954 w 5081154"/>
                <a:gd name="connsiteY147" fmla="*/ 1619250 h 5453496"/>
                <a:gd name="connsiteX148" fmla="*/ 114300 w 5081154"/>
                <a:gd name="connsiteY148" fmla="*/ 1359477 h 5453496"/>
                <a:gd name="connsiteX149" fmla="*/ 10390 w 5081154"/>
                <a:gd name="connsiteY149" fmla="*/ 1099705 h 5453496"/>
                <a:gd name="connsiteX150" fmla="*/ 0 w 5081154"/>
                <a:gd name="connsiteY150" fmla="*/ 798368 h 5453496"/>
                <a:gd name="connsiteX151" fmla="*/ 270163 w 5081154"/>
                <a:gd name="connsiteY151" fmla="*/ 673677 h 5453496"/>
                <a:gd name="connsiteX152" fmla="*/ 571500 w 5081154"/>
                <a:gd name="connsiteY152" fmla="*/ 746414 h 5453496"/>
                <a:gd name="connsiteX153" fmla="*/ 571500 w 5081154"/>
                <a:gd name="connsiteY153" fmla="*/ 538596 h 5453496"/>
                <a:gd name="connsiteX154" fmla="*/ 852054 w 5081154"/>
                <a:gd name="connsiteY154" fmla="*/ 226868 h 5453496"/>
                <a:gd name="connsiteX155" fmla="*/ 1111827 w 5081154"/>
                <a:gd name="connsiteY155" fmla="*/ 112568 h 5453496"/>
                <a:gd name="connsiteX156" fmla="*/ 1211060 w 5081154"/>
                <a:gd name="connsiteY156" fmla="*/ 0 h 5453496"/>
                <a:gd name="connsiteX157" fmla="*/ 1289165 w 5081154"/>
                <a:gd name="connsiteY157" fmla="*/ 31864 h 5453496"/>
                <a:gd name="connsiteX158" fmla="*/ 1325360 w 5081154"/>
                <a:gd name="connsiteY158" fmla="*/ 79489 h 5453496"/>
                <a:gd name="connsiteX159" fmla="*/ 1432040 w 5081154"/>
                <a:gd name="connsiteY159" fmla="*/ 129019 h 5453496"/>
                <a:gd name="connsiteX160" fmla="*/ 1492480 w 5081154"/>
                <a:gd name="connsiteY160" fmla="*/ 233796 h 5453496"/>
                <a:gd name="connsiteX161" fmla="*/ 1489190 w 5081154"/>
                <a:gd name="connsiteY161" fmla="*/ 285229 h 5453496"/>
                <a:gd name="connsiteX162" fmla="*/ 1694930 w 5081154"/>
                <a:gd name="connsiteY162" fmla="*/ 393814 h 5453496"/>
                <a:gd name="connsiteX163" fmla="*/ 1694930 w 5081154"/>
                <a:gd name="connsiteY163" fmla="*/ 523354 h 5453496"/>
                <a:gd name="connsiteX164" fmla="*/ 1710516 w 5081154"/>
                <a:gd name="connsiteY164" fmla="*/ 585874 h 5453496"/>
                <a:gd name="connsiteX165" fmla="*/ 1769225 w 5081154"/>
                <a:gd name="connsiteY165" fmla="*/ 576694 h 5453496"/>
                <a:gd name="connsiteX166" fmla="*/ 1803515 w 5081154"/>
                <a:gd name="connsiteY166" fmla="*/ 618604 h 5453496"/>
                <a:gd name="connsiteX167" fmla="*/ 1830185 w 5081154"/>
                <a:gd name="connsiteY167" fmla="*/ 559549 h 5453496"/>
                <a:gd name="connsiteX168" fmla="*/ 1921625 w 5081154"/>
                <a:gd name="connsiteY168" fmla="*/ 570979 h 5453496"/>
                <a:gd name="connsiteX169" fmla="*/ 1948295 w 5081154"/>
                <a:gd name="connsiteY169" fmla="*/ 511924 h 5453496"/>
                <a:gd name="connsiteX170" fmla="*/ 1870190 w 5081154"/>
                <a:gd name="connsiteY170" fmla="*/ 470014 h 5453496"/>
                <a:gd name="connsiteX171" fmla="*/ 1820660 w 5081154"/>
                <a:gd name="connsiteY171" fmla="*/ 388099 h 5453496"/>
                <a:gd name="connsiteX172" fmla="*/ 1836593 w 5081154"/>
                <a:gd name="connsiteY172" fmla="*/ 347749 h 5453496"/>
                <a:gd name="connsiteX173" fmla="*/ 1976870 w 5081154"/>
                <a:gd name="connsiteY173" fmla="*/ 315709 h 5453496"/>
                <a:gd name="connsiteX174" fmla="*/ 2009255 w 5081154"/>
                <a:gd name="connsiteY174" fmla="*/ 344284 h 5453496"/>
                <a:gd name="connsiteX175" fmla="*/ 2070215 w 5081154"/>
                <a:gd name="connsiteY175" fmla="*/ 344284 h 5453496"/>
                <a:gd name="connsiteX176" fmla="*/ 2098790 w 5081154"/>
                <a:gd name="connsiteY176" fmla="*/ 382384 h 5453496"/>
                <a:gd name="connsiteX177" fmla="*/ 2138795 w 5081154"/>
                <a:gd name="connsiteY177" fmla="*/ 361429 h 5453496"/>
                <a:gd name="connsiteX178" fmla="*/ 2176895 w 5081154"/>
                <a:gd name="connsiteY178" fmla="*/ 384289 h 5453496"/>
                <a:gd name="connsiteX179" fmla="*/ 2235950 w 5081154"/>
                <a:gd name="connsiteY179" fmla="*/ 386194 h 5453496"/>
                <a:gd name="connsiteX180" fmla="*/ 2272145 w 5081154"/>
                <a:gd name="connsiteY180" fmla="*/ 441439 h 5453496"/>
                <a:gd name="connsiteX181" fmla="*/ 2278380 w 5081154"/>
                <a:gd name="connsiteY181" fmla="*/ 529936 h 5453496"/>
                <a:gd name="connsiteX182" fmla="*/ 2321675 w 5081154"/>
                <a:gd name="connsiteY182" fmla="*/ 500494 h 5453496"/>
                <a:gd name="connsiteX183" fmla="*/ 2371205 w 5081154"/>
                <a:gd name="connsiteY183" fmla="*/ 523354 h 5453496"/>
                <a:gd name="connsiteX184" fmla="*/ 2401685 w 5081154"/>
                <a:gd name="connsiteY184" fmla="*/ 403339 h 5453496"/>
                <a:gd name="connsiteX185" fmla="*/ 2375015 w 5081154"/>
                <a:gd name="connsiteY185" fmla="*/ 235699 h 5453496"/>
                <a:gd name="connsiteX186" fmla="*/ 2392160 w 5081154"/>
                <a:gd name="connsiteY186" fmla="*/ 176644 h 5453496"/>
                <a:gd name="connsiteX187" fmla="*/ 2543001 w 5081154"/>
                <a:gd name="connsiteY187" fmla="*/ 128501 h 5453496"/>
                <a:gd name="connsiteX188" fmla="*/ 2580755 w 5081154"/>
                <a:gd name="connsiteY188" fmla="*/ 163309 h 5453496"/>
                <a:gd name="connsiteX189" fmla="*/ 2573135 w 5081154"/>
                <a:gd name="connsiteY189" fmla="*/ 266179 h 5453496"/>
                <a:gd name="connsiteX190" fmla="*/ 2628380 w 5081154"/>
                <a:gd name="connsiteY190" fmla="*/ 292849 h 5453496"/>
                <a:gd name="connsiteX191" fmla="*/ 2667519 w 5081154"/>
                <a:gd name="connsiteY191" fmla="*/ 355369 h 5453496"/>
                <a:gd name="connsiteX192" fmla="*/ 2662670 w 5081154"/>
                <a:gd name="connsiteY192" fmla="*/ 353809 h 5453496"/>
                <a:gd name="connsiteX193" fmla="*/ 2943398 w 5081154"/>
                <a:gd name="connsiteY193" fmla="*/ 307051 h 5453496"/>
                <a:gd name="connsiteX194" fmla="*/ 2978900 w 5081154"/>
                <a:gd name="connsiteY194" fmla="*/ 344284 h 5453496"/>
                <a:gd name="connsiteX195" fmla="*/ 3076055 w 5081154"/>
                <a:gd name="connsiteY195" fmla="*/ 290944 h 5453496"/>
                <a:gd name="connsiteX196" fmla="*/ 3125585 w 5081154"/>
                <a:gd name="connsiteY196" fmla="*/ 351904 h 5453496"/>
                <a:gd name="connsiteX197" fmla="*/ 3125585 w 5081154"/>
                <a:gd name="connsiteY197" fmla="*/ 416674 h 5453496"/>
                <a:gd name="connsiteX198" fmla="*/ 3265170 w 5081154"/>
                <a:gd name="connsiteY198" fmla="*/ 480233 h 5453496"/>
                <a:gd name="connsiteX199" fmla="*/ 3287510 w 5081154"/>
                <a:gd name="connsiteY199" fmla="*/ 538594 h 5453496"/>
                <a:gd name="connsiteX200" fmla="*/ 3247678 w 5081154"/>
                <a:gd name="connsiteY200" fmla="*/ 571500 h 5453496"/>
                <a:gd name="connsiteX201" fmla="*/ 3358861 w 5081154"/>
                <a:gd name="connsiteY201" fmla="*/ 710219 h 5453496"/>
                <a:gd name="connsiteX202" fmla="*/ 3359900 w 5081154"/>
                <a:gd name="connsiteY202" fmla="*/ 828154 h 5453496"/>
                <a:gd name="connsiteX203" fmla="*/ 3411335 w 5081154"/>
                <a:gd name="connsiteY203" fmla="*/ 860539 h 5453496"/>
                <a:gd name="connsiteX204" fmla="*/ 3436446 w 5081154"/>
                <a:gd name="connsiteY204" fmla="*/ 919422 h 5453496"/>
                <a:gd name="connsiteX205" fmla="*/ 3647209 w 5081154"/>
                <a:gd name="connsiteY205" fmla="*/ 1037359 h 5453496"/>
                <a:gd name="connsiteX206" fmla="*/ 3643745 w 5081154"/>
                <a:gd name="connsiteY206" fmla="*/ 1098664 h 5453496"/>
                <a:gd name="connsiteX207" fmla="*/ 3706783 w 5081154"/>
                <a:gd name="connsiteY207" fmla="*/ 1141095 h 5453496"/>
                <a:gd name="connsiteX0" fmla="*/ 3706783 w 5081154"/>
                <a:gd name="connsiteY0" fmla="*/ 1141095 h 5453496"/>
                <a:gd name="connsiteX1" fmla="*/ 3647209 w 5081154"/>
                <a:gd name="connsiteY1" fmla="*/ 1276350 h 5453496"/>
                <a:gd name="connsiteX2" fmla="*/ 3633874 w 5081154"/>
                <a:gd name="connsiteY2" fmla="*/ 1352723 h 5453496"/>
                <a:gd name="connsiteX3" fmla="*/ 3566852 w 5081154"/>
                <a:gd name="connsiteY3" fmla="*/ 1411605 h 5453496"/>
                <a:gd name="connsiteX4" fmla="*/ 3595254 w 5081154"/>
                <a:gd name="connsiteY4" fmla="*/ 1494559 h 5453496"/>
                <a:gd name="connsiteX5" fmla="*/ 3678381 w 5081154"/>
                <a:gd name="connsiteY5" fmla="*/ 1525732 h 5453496"/>
                <a:gd name="connsiteX6" fmla="*/ 3688772 w 5081154"/>
                <a:gd name="connsiteY6" fmla="*/ 1640032 h 5453496"/>
                <a:gd name="connsiteX7" fmla="*/ 3733107 w 5081154"/>
                <a:gd name="connsiteY7" fmla="*/ 1658043 h 5453496"/>
                <a:gd name="connsiteX8" fmla="*/ 3758911 w 5081154"/>
                <a:gd name="connsiteY8" fmla="*/ 1778751 h 5453496"/>
                <a:gd name="connsiteX9" fmla="*/ 3791642 w 5081154"/>
                <a:gd name="connsiteY9" fmla="*/ 1787236 h 5453496"/>
                <a:gd name="connsiteX10" fmla="*/ 3824720 w 5081154"/>
                <a:gd name="connsiteY10" fmla="*/ 1945178 h 5453496"/>
                <a:gd name="connsiteX11" fmla="*/ 3901959 w 5081154"/>
                <a:gd name="connsiteY11" fmla="*/ 1990379 h 5453496"/>
                <a:gd name="connsiteX12" fmla="*/ 3958936 w 5081154"/>
                <a:gd name="connsiteY12" fmla="*/ 2076450 h 5453496"/>
                <a:gd name="connsiteX13" fmla="*/ 4171257 w 5081154"/>
                <a:gd name="connsiteY13" fmla="*/ 2119053 h 5453496"/>
                <a:gd name="connsiteX14" fmla="*/ 4209530 w 5081154"/>
                <a:gd name="connsiteY14" fmla="*/ 2159749 h 5453496"/>
                <a:gd name="connsiteX15" fmla="*/ 4219055 w 5081154"/>
                <a:gd name="connsiteY15" fmla="*/ 2220709 h 5453496"/>
                <a:gd name="connsiteX16" fmla="*/ 4404013 w 5081154"/>
                <a:gd name="connsiteY16" fmla="*/ 2470266 h 5453496"/>
                <a:gd name="connsiteX17" fmla="*/ 4447309 w 5081154"/>
                <a:gd name="connsiteY17" fmla="*/ 2429741 h 5453496"/>
                <a:gd name="connsiteX18" fmla="*/ 4603172 w 5081154"/>
                <a:gd name="connsiteY18" fmla="*/ 2575214 h 5453496"/>
                <a:gd name="connsiteX19" fmla="*/ 4603172 w 5081154"/>
                <a:gd name="connsiteY19" fmla="*/ 2658341 h 5453496"/>
                <a:gd name="connsiteX20" fmla="*/ 4711584 w 5081154"/>
                <a:gd name="connsiteY20" fmla="*/ 2760345 h 5453496"/>
                <a:gd name="connsiteX21" fmla="*/ 4777220 w 5081154"/>
                <a:gd name="connsiteY21" fmla="*/ 2723629 h 5453496"/>
                <a:gd name="connsiteX22" fmla="*/ 4831772 w 5081154"/>
                <a:gd name="connsiteY22" fmla="*/ 2741468 h 5453496"/>
                <a:gd name="connsiteX23" fmla="*/ 4897755 w 5081154"/>
                <a:gd name="connsiteY23" fmla="*/ 2862522 h 5453496"/>
                <a:gd name="connsiteX24" fmla="*/ 4966854 w 5081154"/>
                <a:gd name="connsiteY24" fmla="*/ 2868237 h 5453496"/>
                <a:gd name="connsiteX25" fmla="*/ 5062277 w 5081154"/>
                <a:gd name="connsiteY25" fmla="*/ 3052156 h 5453496"/>
                <a:gd name="connsiteX26" fmla="*/ 5034395 w 5081154"/>
                <a:gd name="connsiteY26" fmla="*/ 3144634 h 5453496"/>
                <a:gd name="connsiteX27" fmla="*/ 5081154 w 5081154"/>
                <a:gd name="connsiteY27" fmla="*/ 3167496 h 5453496"/>
                <a:gd name="connsiteX28" fmla="*/ 5043920 w 5081154"/>
                <a:gd name="connsiteY28" fmla="*/ 3209404 h 5453496"/>
                <a:gd name="connsiteX29" fmla="*/ 5060372 w 5081154"/>
                <a:gd name="connsiteY29" fmla="*/ 3261014 h 5453496"/>
                <a:gd name="connsiteX30" fmla="*/ 5056562 w 5081154"/>
                <a:gd name="connsiteY30" fmla="*/ 3310024 h 5453496"/>
                <a:gd name="connsiteX31" fmla="*/ 4954731 w 5081154"/>
                <a:gd name="connsiteY31" fmla="*/ 3466061 h 5453496"/>
                <a:gd name="connsiteX32" fmla="*/ 4748645 w 5081154"/>
                <a:gd name="connsiteY32" fmla="*/ 3354532 h 5453496"/>
                <a:gd name="connsiteX33" fmla="*/ 4665518 w 5081154"/>
                <a:gd name="connsiteY33" fmla="*/ 3406486 h 5453496"/>
                <a:gd name="connsiteX34" fmla="*/ 4623954 w 5081154"/>
                <a:gd name="connsiteY34" fmla="*/ 3678209 h 5453496"/>
                <a:gd name="connsiteX35" fmla="*/ 4470861 w 5081154"/>
                <a:gd name="connsiteY35" fmla="*/ 3823855 h 5453496"/>
                <a:gd name="connsiteX36" fmla="*/ 4226155 w 5081154"/>
                <a:gd name="connsiteY36" fmla="*/ 3898669 h 5453496"/>
                <a:gd name="connsiteX37" fmla="*/ 4137313 w 5081154"/>
                <a:gd name="connsiteY37" fmla="*/ 3964825 h 5453496"/>
                <a:gd name="connsiteX38" fmla="*/ 4052281 w 5081154"/>
                <a:gd name="connsiteY38" fmla="*/ 3984567 h 5453496"/>
                <a:gd name="connsiteX39" fmla="*/ 3954260 w 5081154"/>
                <a:gd name="connsiteY39" fmla="*/ 4081894 h 5453496"/>
                <a:gd name="connsiteX40" fmla="*/ 3903864 w 5081154"/>
                <a:gd name="connsiteY40" fmla="*/ 4169179 h 5453496"/>
                <a:gd name="connsiteX41" fmla="*/ 4042063 w 5081154"/>
                <a:gd name="connsiteY41" fmla="*/ 4383232 h 5453496"/>
                <a:gd name="connsiteX42" fmla="*/ 4083800 w 5081154"/>
                <a:gd name="connsiteY42" fmla="*/ 4403839 h 5453496"/>
                <a:gd name="connsiteX43" fmla="*/ 4167793 w 5081154"/>
                <a:gd name="connsiteY43" fmla="*/ 4559877 h 5453496"/>
                <a:gd name="connsiteX44" fmla="*/ 4083627 w 5081154"/>
                <a:gd name="connsiteY44" fmla="*/ 4736523 h 5453496"/>
                <a:gd name="connsiteX45" fmla="*/ 4076007 w 5081154"/>
                <a:gd name="connsiteY45" fmla="*/ 4806315 h 5453496"/>
                <a:gd name="connsiteX46" fmla="*/ 4163810 w 5081154"/>
                <a:gd name="connsiteY46" fmla="*/ 4792459 h 5453496"/>
                <a:gd name="connsiteX47" fmla="*/ 4229965 w 5081154"/>
                <a:gd name="connsiteY47" fmla="*/ 4811164 h 5453496"/>
                <a:gd name="connsiteX48" fmla="*/ 4264082 w 5081154"/>
                <a:gd name="connsiteY48" fmla="*/ 4915246 h 5453496"/>
                <a:gd name="connsiteX49" fmla="*/ 4161732 w 5081154"/>
                <a:gd name="connsiteY49" fmla="*/ 5220220 h 5453496"/>
                <a:gd name="connsiteX50" fmla="*/ 3933305 w 5081154"/>
                <a:gd name="connsiteY50" fmla="*/ 5033010 h 5453496"/>
                <a:gd name="connsiteX51" fmla="*/ 3973830 w 5081154"/>
                <a:gd name="connsiteY51" fmla="*/ 4984000 h 5453496"/>
                <a:gd name="connsiteX52" fmla="*/ 3927763 w 5081154"/>
                <a:gd name="connsiteY52" fmla="*/ 4944341 h 5453496"/>
                <a:gd name="connsiteX53" fmla="*/ 3918238 w 5081154"/>
                <a:gd name="connsiteY53" fmla="*/ 4871605 h 5453496"/>
                <a:gd name="connsiteX54" fmla="*/ 3747135 w 5081154"/>
                <a:gd name="connsiteY54" fmla="*/ 4868661 h 5453496"/>
                <a:gd name="connsiteX55" fmla="*/ 3639415 w 5081154"/>
                <a:gd name="connsiteY55" fmla="*/ 4943475 h 5453496"/>
                <a:gd name="connsiteX56" fmla="*/ 3554556 w 5081154"/>
                <a:gd name="connsiteY56" fmla="*/ 4831946 h 5453496"/>
                <a:gd name="connsiteX57" fmla="*/ 3350548 w 5081154"/>
                <a:gd name="connsiteY57" fmla="*/ 4843203 h 5453496"/>
                <a:gd name="connsiteX58" fmla="*/ 3354358 w 5081154"/>
                <a:gd name="connsiteY58" fmla="*/ 4745182 h 5453496"/>
                <a:gd name="connsiteX59" fmla="*/ 3252181 w 5081154"/>
                <a:gd name="connsiteY59" fmla="*/ 4815840 h 5453496"/>
                <a:gd name="connsiteX60" fmla="*/ 3286298 w 5081154"/>
                <a:gd name="connsiteY60" fmla="*/ 4947285 h 5453496"/>
                <a:gd name="connsiteX61" fmla="*/ 3028430 w 5081154"/>
                <a:gd name="connsiteY61" fmla="*/ 4937239 h 5453496"/>
                <a:gd name="connsiteX62" fmla="*/ 2913091 w 5081154"/>
                <a:gd name="connsiteY62" fmla="*/ 4993005 h 5453496"/>
                <a:gd name="connsiteX63" fmla="*/ 2674273 w 5081154"/>
                <a:gd name="connsiteY63" fmla="*/ 4985212 h 5453496"/>
                <a:gd name="connsiteX64" fmla="*/ 2600325 w 5081154"/>
                <a:gd name="connsiteY64" fmla="*/ 5098126 h 5453496"/>
                <a:gd name="connsiteX65" fmla="*/ 2441863 w 5081154"/>
                <a:gd name="connsiteY65" fmla="*/ 5120986 h 5453496"/>
                <a:gd name="connsiteX66" fmla="*/ 2460740 w 5081154"/>
                <a:gd name="connsiteY66" fmla="*/ 5102974 h 5453496"/>
                <a:gd name="connsiteX67" fmla="*/ 2391987 w 5081154"/>
                <a:gd name="connsiteY67" fmla="*/ 5215544 h 5453496"/>
                <a:gd name="connsiteX68" fmla="*/ 2335010 w 5081154"/>
                <a:gd name="connsiteY68" fmla="*/ 5232514 h 5453496"/>
                <a:gd name="connsiteX69" fmla="*/ 2242358 w 5081154"/>
                <a:gd name="connsiteY69" fmla="*/ 5292090 h 5453496"/>
                <a:gd name="connsiteX70" fmla="*/ 2211185 w 5081154"/>
                <a:gd name="connsiteY70" fmla="*/ 5253469 h 5453496"/>
                <a:gd name="connsiteX71" fmla="*/ 2114030 w 5081154"/>
                <a:gd name="connsiteY71" fmla="*/ 5285854 h 5453496"/>
                <a:gd name="connsiteX72" fmla="*/ 1948641 w 5081154"/>
                <a:gd name="connsiteY72" fmla="*/ 5300749 h 5453496"/>
                <a:gd name="connsiteX73" fmla="*/ 1938770 w 5081154"/>
                <a:gd name="connsiteY73" fmla="*/ 5198224 h 5453496"/>
                <a:gd name="connsiteX74" fmla="*/ 1849235 w 5081154"/>
                <a:gd name="connsiteY74" fmla="*/ 5142979 h 5453496"/>
                <a:gd name="connsiteX75" fmla="*/ 1851313 w 5081154"/>
                <a:gd name="connsiteY75" fmla="*/ 5072842 h 5453496"/>
                <a:gd name="connsiteX76" fmla="*/ 1747404 w 5081154"/>
                <a:gd name="connsiteY76" fmla="*/ 5100378 h 5453496"/>
                <a:gd name="connsiteX77" fmla="*/ 1597255 w 5081154"/>
                <a:gd name="connsiteY77" fmla="*/ 4991966 h 5453496"/>
                <a:gd name="connsiteX78" fmla="*/ 1527463 w 5081154"/>
                <a:gd name="connsiteY78" fmla="*/ 5017077 h 5453496"/>
                <a:gd name="connsiteX79" fmla="*/ 1465118 w 5081154"/>
                <a:gd name="connsiteY79" fmla="*/ 5048250 h 5453496"/>
                <a:gd name="connsiteX80" fmla="*/ 1368829 w 5081154"/>
                <a:gd name="connsiteY80" fmla="*/ 5008418 h 5453496"/>
                <a:gd name="connsiteX81" fmla="*/ 1348220 w 5081154"/>
                <a:gd name="connsiteY81" fmla="*/ 5112499 h 5453496"/>
                <a:gd name="connsiteX82" fmla="*/ 1392381 w 5081154"/>
                <a:gd name="connsiteY82" fmla="*/ 5193723 h 5453496"/>
                <a:gd name="connsiteX83" fmla="*/ 1340427 w 5081154"/>
                <a:gd name="connsiteY83" fmla="*/ 5318414 h 5453496"/>
                <a:gd name="connsiteX84" fmla="*/ 1153390 w 5081154"/>
                <a:gd name="connsiteY84" fmla="*/ 5446741 h 5453496"/>
                <a:gd name="connsiteX85" fmla="*/ 1078056 w 5081154"/>
                <a:gd name="connsiteY85" fmla="*/ 5453496 h 5453496"/>
                <a:gd name="connsiteX86" fmla="*/ 1113905 w 5081154"/>
                <a:gd name="connsiteY86" fmla="*/ 5379199 h 5453496"/>
                <a:gd name="connsiteX87" fmla="*/ 1108710 w 5081154"/>
                <a:gd name="connsiteY87" fmla="*/ 5278755 h 5453496"/>
                <a:gd name="connsiteX88" fmla="*/ 997527 w 5081154"/>
                <a:gd name="connsiteY88" fmla="*/ 5339196 h 5453496"/>
                <a:gd name="connsiteX89" fmla="*/ 955963 w 5081154"/>
                <a:gd name="connsiteY89" fmla="*/ 5224896 h 5453496"/>
                <a:gd name="connsiteX90" fmla="*/ 976572 w 5081154"/>
                <a:gd name="connsiteY90" fmla="*/ 5155969 h 5453496"/>
                <a:gd name="connsiteX91" fmla="*/ 934315 w 5081154"/>
                <a:gd name="connsiteY91" fmla="*/ 5104881 h 5453496"/>
                <a:gd name="connsiteX92" fmla="*/ 889115 w 5081154"/>
                <a:gd name="connsiteY92" fmla="*/ 5102974 h 5453496"/>
                <a:gd name="connsiteX93" fmla="*/ 862445 w 5081154"/>
                <a:gd name="connsiteY93" fmla="*/ 5058641 h 5453496"/>
                <a:gd name="connsiteX94" fmla="*/ 831965 w 5081154"/>
                <a:gd name="connsiteY94" fmla="*/ 5005819 h 5453496"/>
                <a:gd name="connsiteX95" fmla="*/ 771698 w 5081154"/>
                <a:gd name="connsiteY95" fmla="*/ 4993351 h 5453496"/>
                <a:gd name="connsiteX96" fmla="*/ 734810 w 5081154"/>
                <a:gd name="connsiteY96" fmla="*/ 5015344 h 5453496"/>
                <a:gd name="connsiteX97" fmla="*/ 692900 w 5081154"/>
                <a:gd name="connsiteY97" fmla="*/ 4992484 h 5453496"/>
                <a:gd name="connsiteX98" fmla="*/ 692900 w 5081154"/>
                <a:gd name="connsiteY98" fmla="*/ 4935334 h 5453496"/>
                <a:gd name="connsiteX99" fmla="*/ 654454 w 5081154"/>
                <a:gd name="connsiteY99" fmla="*/ 4901911 h 5453496"/>
                <a:gd name="connsiteX100" fmla="*/ 581717 w 5081154"/>
                <a:gd name="connsiteY100" fmla="*/ 5002703 h 5453496"/>
                <a:gd name="connsiteX101" fmla="*/ 442306 w 5081154"/>
                <a:gd name="connsiteY101" fmla="*/ 5010323 h 5453496"/>
                <a:gd name="connsiteX102" fmla="*/ 393295 w 5081154"/>
                <a:gd name="connsiteY102" fmla="*/ 4959408 h 5453496"/>
                <a:gd name="connsiteX103" fmla="*/ 463607 w 5081154"/>
                <a:gd name="connsiteY103" fmla="*/ 4900006 h 5453496"/>
                <a:gd name="connsiteX104" fmla="*/ 529070 w 5081154"/>
                <a:gd name="connsiteY104" fmla="*/ 4876279 h 5453496"/>
                <a:gd name="connsiteX105" fmla="*/ 616700 w 5081154"/>
                <a:gd name="connsiteY105" fmla="*/ 4881822 h 5453496"/>
                <a:gd name="connsiteX106" fmla="*/ 740525 w 5081154"/>
                <a:gd name="connsiteY106" fmla="*/ 4776008 h 5453496"/>
                <a:gd name="connsiteX107" fmla="*/ 852054 w 5081154"/>
                <a:gd name="connsiteY107" fmla="*/ 4830041 h 5453496"/>
                <a:gd name="connsiteX108" fmla="*/ 955963 w 5081154"/>
                <a:gd name="connsiteY108" fmla="*/ 4788477 h 5453496"/>
                <a:gd name="connsiteX109" fmla="*/ 980555 w 5081154"/>
                <a:gd name="connsiteY109" fmla="*/ 4845974 h 5453496"/>
                <a:gd name="connsiteX110" fmla="*/ 1024370 w 5081154"/>
                <a:gd name="connsiteY110" fmla="*/ 4792459 h 5453496"/>
                <a:gd name="connsiteX111" fmla="*/ 1031470 w 5081154"/>
                <a:gd name="connsiteY111" fmla="*/ 4694959 h 5453496"/>
                <a:gd name="connsiteX112" fmla="*/ 966354 w 5081154"/>
                <a:gd name="connsiteY112" fmla="*/ 4622223 h 5453496"/>
                <a:gd name="connsiteX113" fmla="*/ 1039090 w 5081154"/>
                <a:gd name="connsiteY113" fmla="*/ 4539096 h 5453496"/>
                <a:gd name="connsiteX114" fmla="*/ 976745 w 5081154"/>
                <a:gd name="connsiteY114" fmla="*/ 4435186 h 5453496"/>
                <a:gd name="connsiteX115" fmla="*/ 997527 w 5081154"/>
                <a:gd name="connsiteY115" fmla="*/ 4341668 h 5453496"/>
                <a:gd name="connsiteX116" fmla="*/ 1028700 w 5081154"/>
                <a:gd name="connsiteY116" fmla="*/ 4102677 h 5453496"/>
                <a:gd name="connsiteX117" fmla="*/ 935181 w 5081154"/>
                <a:gd name="connsiteY117" fmla="*/ 3676650 h 5453496"/>
                <a:gd name="connsiteX118" fmla="*/ 987136 w 5081154"/>
                <a:gd name="connsiteY118" fmla="*/ 3531177 h 5453496"/>
                <a:gd name="connsiteX119" fmla="*/ 1080654 w 5081154"/>
                <a:gd name="connsiteY119" fmla="*/ 3479223 h 5453496"/>
                <a:gd name="connsiteX120" fmla="*/ 1101436 w 5081154"/>
                <a:gd name="connsiteY120" fmla="*/ 3520786 h 5453496"/>
                <a:gd name="connsiteX121" fmla="*/ 1246909 w 5081154"/>
                <a:gd name="connsiteY121" fmla="*/ 3406486 h 5453496"/>
                <a:gd name="connsiteX122" fmla="*/ 1288472 w 5081154"/>
                <a:gd name="connsiteY122" fmla="*/ 3240232 h 5453496"/>
                <a:gd name="connsiteX123" fmla="*/ 1236518 w 5081154"/>
                <a:gd name="connsiteY123" fmla="*/ 3125932 h 5453496"/>
                <a:gd name="connsiteX124" fmla="*/ 1340427 w 5081154"/>
                <a:gd name="connsiteY124" fmla="*/ 3157105 h 5453496"/>
                <a:gd name="connsiteX125" fmla="*/ 1444336 w 5081154"/>
                <a:gd name="connsiteY125" fmla="*/ 3157105 h 5453496"/>
                <a:gd name="connsiteX126" fmla="*/ 1465118 w 5081154"/>
                <a:gd name="connsiteY126" fmla="*/ 3136323 h 5453496"/>
                <a:gd name="connsiteX127" fmla="*/ 1413163 w 5081154"/>
                <a:gd name="connsiteY127" fmla="*/ 2990850 h 5453496"/>
                <a:gd name="connsiteX128" fmla="*/ 1454727 w 5081154"/>
                <a:gd name="connsiteY128" fmla="*/ 2793423 h 5453496"/>
                <a:gd name="connsiteX129" fmla="*/ 1371600 w 5081154"/>
                <a:gd name="connsiteY129" fmla="*/ 2575214 h 5453496"/>
                <a:gd name="connsiteX130" fmla="*/ 1267690 w 5081154"/>
                <a:gd name="connsiteY130" fmla="*/ 2564823 h 5453496"/>
                <a:gd name="connsiteX131" fmla="*/ 1205345 w 5081154"/>
                <a:gd name="connsiteY131" fmla="*/ 2450523 h 5453496"/>
                <a:gd name="connsiteX132" fmla="*/ 1278081 w 5081154"/>
                <a:gd name="connsiteY132" fmla="*/ 2346614 h 5453496"/>
                <a:gd name="connsiteX133" fmla="*/ 1132609 w 5081154"/>
                <a:gd name="connsiteY133" fmla="*/ 2211532 h 5453496"/>
                <a:gd name="connsiteX134" fmla="*/ 1132609 w 5081154"/>
                <a:gd name="connsiteY134" fmla="*/ 2086841 h 5453496"/>
                <a:gd name="connsiteX135" fmla="*/ 1132609 w 5081154"/>
                <a:gd name="connsiteY135" fmla="*/ 2086841 h 5453496"/>
                <a:gd name="connsiteX136" fmla="*/ 1163781 w 5081154"/>
                <a:gd name="connsiteY136" fmla="*/ 1962150 h 5453496"/>
                <a:gd name="connsiteX137" fmla="*/ 1132609 w 5081154"/>
                <a:gd name="connsiteY137" fmla="*/ 1879023 h 5453496"/>
                <a:gd name="connsiteX138" fmla="*/ 1132609 w 5081154"/>
                <a:gd name="connsiteY138" fmla="*/ 1785505 h 5453496"/>
                <a:gd name="connsiteX139" fmla="*/ 1070263 w 5081154"/>
                <a:gd name="connsiteY139" fmla="*/ 1754332 h 5453496"/>
                <a:gd name="connsiteX140" fmla="*/ 955963 w 5081154"/>
                <a:gd name="connsiteY140" fmla="*/ 1816677 h 5453496"/>
                <a:gd name="connsiteX141" fmla="*/ 914400 w 5081154"/>
                <a:gd name="connsiteY141" fmla="*/ 1650423 h 5453496"/>
                <a:gd name="connsiteX142" fmla="*/ 841663 w 5081154"/>
                <a:gd name="connsiteY142" fmla="*/ 1421823 h 5453496"/>
                <a:gd name="connsiteX143" fmla="*/ 654627 w 5081154"/>
                <a:gd name="connsiteY143" fmla="*/ 1328305 h 5453496"/>
                <a:gd name="connsiteX144" fmla="*/ 342900 w 5081154"/>
                <a:gd name="connsiteY144" fmla="*/ 1307523 h 5453496"/>
                <a:gd name="connsiteX145" fmla="*/ 394854 w 5081154"/>
                <a:gd name="connsiteY145" fmla="*/ 1473777 h 5453496"/>
                <a:gd name="connsiteX146" fmla="*/ 270163 w 5081154"/>
                <a:gd name="connsiteY146" fmla="*/ 1546514 h 5453496"/>
                <a:gd name="connsiteX147" fmla="*/ 51954 w 5081154"/>
                <a:gd name="connsiteY147" fmla="*/ 1619250 h 5453496"/>
                <a:gd name="connsiteX148" fmla="*/ 114300 w 5081154"/>
                <a:gd name="connsiteY148" fmla="*/ 1359477 h 5453496"/>
                <a:gd name="connsiteX149" fmla="*/ 10390 w 5081154"/>
                <a:gd name="connsiteY149" fmla="*/ 1099705 h 5453496"/>
                <a:gd name="connsiteX150" fmla="*/ 0 w 5081154"/>
                <a:gd name="connsiteY150" fmla="*/ 798368 h 5453496"/>
                <a:gd name="connsiteX151" fmla="*/ 270163 w 5081154"/>
                <a:gd name="connsiteY151" fmla="*/ 673677 h 5453496"/>
                <a:gd name="connsiteX152" fmla="*/ 571500 w 5081154"/>
                <a:gd name="connsiteY152" fmla="*/ 746414 h 5453496"/>
                <a:gd name="connsiteX153" fmla="*/ 571500 w 5081154"/>
                <a:gd name="connsiteY153" fmla="*/ 538596 h 5453496"/>
                <a:gd name="connsiteX154" fmla="*/ 852054 w 5081154"/>
                <a:gd name="connsiteY154" fmla="*/ 226868 h 5453496"/>
                <a:gd name="connsiteX155" fmla="*/ 1111827 w 5081154"/>
                <a:gd name="connsiteY155" fmla="*/ 112568 h 5453496"/>
                <a:gd name="connsiteX156" fmla="*/ 1211060 w 5081154"/>
                <a:gd name="connsiteY156" fmla="*/ 0 h 5453496"/>
                <a:gd name="connsiteX157" fmla="*/ 1289165 w 5081154"/>
                <a:gd name="connsiteY157" fmla="*/ 31864 h 5453496"/>
                <a:gd name="connsiteX158" fmla="*/ 1325360 w 5081154"/>
                <a:gd name="connsiteY158" fmla="*/ 79489 h 5453496"/>
                <a:gd name="connsiteX159" fmla="*/ 1432040 w 5081154"/>
                <a:gd name="connsiteY159" fmla="*/ 129019 h 5453496"/>
                <a:gd name="connsiteX160" fmla="*/ 1492480 w 5081154"/>
                <a:gd name="connsiteY160" fmla="*/ 233796 h 5453496"/>
                <a:gd name="connsiteX161" fmla="*/ 1489190 w 5081154"/>
                <a:gd name="connsiteY161" fmla="*/ 285229 h 5453496"/>
                <a:gd name="connsiteX162" fmla="*/ 1694930 w 5081154"/>
                <a:gd name="connsiteY162" fmla="*/ 393814 h 5453496"/>
                <a:gd name="connsiteX163" fmla="*/ 1694930 w 5081154"/>
                <a:gd name="connsiteY163" fmla="*/ 523354 h 5453496"/>
                <a:gd name="connsiteX164" fmla="*/ 1710516 w 5081154"/>
                <a:gd name="connsiteY164" fmla="*/ 585874 h 5453496"/>
                <a:gd name="connsiteX165" fmla="*/ 1769225 w 5081154"/>
                <a:gd name="connsiteY165" fmla="*/ 576694 h 5453496"/>
                <a:gd name="connsiteX166" fmla="*/ 1803515 w 5081154"/>
                <a:gd name="connsiteY166" fmla="*/ 618604 h 5453496"/>
                <a:gd name="connsiteX167" fmla="*/ 1830185 w 5081154"/>
                <a:gd name="connsiteY167" fmla="*/ 559549 h 5453496"/>
                <a:gd name="connsiteX168" fmla="*/ 1921625 w 5081154"/>
                <a:gd name="connsiteY168" fmla="*/ 570979 h 5453496"/>
                <a:gd name="connsiteX169" fmla="*/ 1948295 w 5081154"/>
                <a:gd name="connsiteY169" fmla="*/ 511924 h 5453496"/>
                <a:gd name="connsiteX170" fmla="*/ 1870190 w 5081154"/>
                <a:gd name="connsiteY170" fmla="*/ 470014 h 5453496"/>
                <a:gd name="connsiteX171" fmla="*/ 1820660 w 5081154"/>
                <a:gd name="connsiteY171" fmla="*/ 388099 h 5453496"/>
                <a:gd name="connsiteX172" fmla="*/ 1836593 w 5081154"/>
                <a:gd name="connsiteY172" fmla="*/ 347749 h 5453496"/>
                <a:gd name="connsiteX173" fmla="*/ 1976870 w 5081154"/>
                <a:gd name="connsiteY173" fmla="*/ 315709 h 5453496"/>
                <a:gd name="connsiteX174" fmla="*/ 2009255 w 5081154"/>
                <a:gd name="connsiteY174" fmla="*/ 344284 h 5453496"/>
                <a:gd name="connsiteX175" fmla="*/ 2070215 w 5081154"/>
                <a:gd name="connsiteY175" fmla="*/ 344284 h 5453496"/>
                <a:gd name="connsiteX176" fmla="*/ 2098790 w 5081154"/>
                <a:gd name="connsiteY176" fmla="*/ 382384 h 5453496"/>
                <a:gd name="connsiteX177" fmla="*/ 2138795 w 5081154"/>
                <a:gd name="connsiteY177" fmla="*/ 361429 h 5453496"/>
                <a:gd name="connsiteX178" fmla="*/ 2176895 w 5081154"/>
                <a:gd name="connsiteY178" fmla="*/ 384289 h 5453496"/>
                <a:gd name="connsiteX179" fmla="*/ 2235950 w 5081154"/>
                <a:gd name="connsiteY179" fmla="*/ 386194 h 5453496"/>
                <a:gd name="connsiteX180" fmla="*/ 2272145 w 5081154"/>
                <a:gd name="connsiteY180" fmla="*/ 441439 h 5453496"/>
                <a:gd name="connsiteX181" fmla="*/ 2278380 w 5081154"/>
                <a:gd name="connsiteY181" fmla="*/ 529936 h 5453496"/>
                <a:gd name="connsiteX182" fmla="*/ 2321675 w 5081154"/>
                <a:gd name="connsiteY182" fmla="*/ 500494 h 5453496"/>
                <a:gd name="connsiteX183" fmla="*/ 2371205 w 5081154"/>
                <a:gd name="connsiteY183" fmla="*/ 523354 h 5453496"/>
                <a:gd name="connsiteX184" fmla="*/ 2401685 w 5081154"/>
                <a:gd name="connsiteY184" fmla="*/ 403339 h 5453496"/>
                <a:gd name="connsiteX185" fmla="*/ 2375015 w 5081154"/>
                <a:gd name="connsiteY185" fmla="*/ 235699 h 5453496"/>
                <a:gd name="connsiteX186" fmla="*/ 2392160 w 5081154"/>
                <a:gd name="connsiteY186" fmla="*/ 176644 h 5453496"/>
                <a:gd name="connsiteX187" fmla="*/ 2543001 w 5081154"/>
                <a:gd name="connsiteY187" fmla="*/ 128501 h 5453496"/>
                <a:gd name="connsiteX188" fmla="*/ 2580755 w 5081154"/>
                <a:gd name="connsiteY188" fmla="*/ 163309 h 5453496"/>
                <a:gd name="connsiteX189" fmla="*/ 2573135 w 5081154"/>
                <a:gd name="connsiteY189" fmla="*/ 266179 h 5453496"/>
                <a:gd name="connsiteX190" fmla="*/ 2628380 w 5081154"/>
                <a:gd name="connsiteY190" fmla="*/ 292849 h 5453496"/>
                <a:gd name="connsiteX191" fmla="*/ 2667519 w 5081154"/>
                <a:gd name="connsiteY191" fmla="*/ 355369 h 5453496"/>
                <a:gd name="connsiteX192" fmla="*/ 2662670 w 5081154"/>
                <a:gd name="connsiteY192" fmla="*/ 353809 h 5453496"/>
                <a:gd name="connsiteX193" fmla="*/ 2943398 w 5081154"/>
                <a:gd name="connsiteY193" fmla="*/ 307051 h 5453496"/>
                <a:gd name="connsiteX194" fmla="*/ 2978900 w 5081154"/>
                <a:gd name="connsiteY194" fmla="*/ 344284 h 5453496"/>
                <a:gd name="connsiteX195" fmla="*/ 3076055 w 5081154"/>
                <a:gd name="connsiteY195" fmla="*/ 290944 h 5453496"/>
                <a:gd name="connsiteX196" fmla="*/ 3125585 w 5081154"/>
                <a:gd name="connsiteY196" fmla="*/ 351904 h 5453496"/>
                <a:gd name="connsiteX197" fmla="*/ 3125585 w 5081154"/>
                <a:gd name="connsiteY197" fmla="*/ 416674 h 5453496"/>
                <a:gd name="connsiteX198" fmla="*/ 3265170 w 5081154"/>
                <a:gd name="connsiteY198" fmla="*/ 480233 h 5453496"/>
                <a:gd name="connsiteX199" fmla="*/ 3287510 w 5081154"/>
                <a:gd name="connsiteY199" fmla="*/ 538594 h 5453496"/>
                <a:gd name="connsiteX200" fmla="*/ 3247678 w 5081154"/>
                <a:gd name="connsiteY200" fmla="*/ 571500 h 5453496"/>
                <a:gd name="connsiteX201" fmla="*/ 3358861 w 5081154"/>
                <a:gd name="connsiteY201" fmla="*/ 710219 h 5453496"/>
                <a:gd name="connsiteX202" fmla="*/ 3359900 w 5081154"/>
                <a:gd name="connsiteY202" fmla="*/ 828154 h 5453496"/>
                <a:gd name="connsiteX203" fmla="*/ 3411335 w 5081154"/>
                <a:gd name="connsiteY203" fmla="*/ 860539 h 5453496"/>
                <a:gd name="connsiteX204" fmla="*/ 3436446 w 5081154"/>
                <a:gd name="connsiteY204" fmla="*/ 919422 h 5453496"/>
                <a:gd name="connsiteX205" fmla="*/ 3647209 w 5081154"/>
                <a:gd name="connsiteY205" fmla="*/ 1037359 h 5453496"/>
                <a:gd name="connsiteX206" fmla="*/ 3643745 w 5081154"/>
                <a:gd name="connsiteY206" fmla="*/ 1098664 h 5453496"/>
                <a:gd name="connsiteX207" fmla="*/ 3706783 w 5081154"/>
                <a:gd name="connsiteY207" fmla="*/ 1141095 h 5453496"/>
                <a:gd name="connsiteX0" fmla="*/ 3706783 w 5081154"/>
                <a:gd name="connsiteY0" fmla="*/ 1141095 h 5453496"/>
                <a:gd name="connsiteX1" fmla="*/ 3647209 w 5081154"/>
                <a:gd name="connsiteY1" fmla="*/ 1276350 h 5453496"/>
                <a:gd name="connsiteX2" fmla="*/ 3633874 w 5081154"/>
                <a:gd name="connsiteY2" fmla="*/ 1352723 h 5453496"/>
                <a:gd name="connsiteX3" fmla="*/ 3566852 w 5081154"/>
                <a:gd name="connsiteY3" fmla="*/ 1411605 h 5453496"/>
                <a:gd name="connsiteX4" fmla="*/ 3595254 w 5081154"/>
                <a:gd name="connsiteY4" fmla="*/ 1494559 h 5453496"/>
                <a:gd name="connsiteX5" fmla="*/ 3678381 w 5081154"/>
                <a:gd name="connsiteY5" fmla="*/ 1525732 h 5453496"/>
                <a:gd name="connsiteX6" fmla="*/ 3688772 w 5081154"/>
                <a:gd name="connsiteY6" fmla="*/ 1640032 h 5453496"/>
                <a:gd name="connsiteX7" fmla="*/ 3733107 w 5081154"/>
                <a:gd name="connsiteY7" fmla="*/ 1658043 h 5453496"/>
                <a:gd name="connsiteX8" fmla="*/ 3758911 w 5081154"/>
                <a:gd name="connsiteY8" fmla="*/ 1778751 h 5453496"/>
                <a:gd name="connsiteX9" fmla="*/ 3791642 w 5081154"/>
                <a:gd name="connsiteY9" fmla="*/ 1787236 h 5453496"/>
                <a:gd name="connsiteX10" fmla="*/ 3824720 w 5081154"/>
                <a:gd name="connsiteY10" fmla="*/ 1945178 h 5453496"/>
                <a:gd name="connsiteX11" fmla="*/ 3901959 w 5081154"/>
                <a:gd name="connsiteY11" fmla="*/ 1990379 h 5453496"/>
                <a:gd name="connsiteX12" fmla="*/ 3958936 w 5081154"/>
                <a:gd name="connsiteY12" fmla="*/ 2076450 h 5453496"/>
                <a:gd name="connsiteX13" fmla="*/ 4171257 w 5081154"/>
                <a:gd name="connsiteY13" fmla="*/ 2119053 h 5453496"/>
                <a:gd name="connsiteX14" fmla="*/ 4209530 w 5081154"/>
                <a:gd name="connsiteY14" fmla="*/ 2159749 h 5453496"/>
                <a:gd name="connsiteX15" fmla="*/ 4219055 w 5081154"/>
                <a:gd name="connsiteY15" fmla="*/ 2220709 h 5453496"/>
                <a:gd name="connsiteX16" fmla="*/ 4404013 w 5081154"/>
                <a:gd name="connsiteY16" fmla="*/ 2470266 h 5453496"/>
                <a:gd name="connsiteX17" fmla="*/ 4447309 w 5081154"/>
                <a:gd name="connsiteY17" fmla="*/ 2429741 h 5453496"/>
                <a:gd name="connsiteX18" fmla="*/ 4603172 w 5081154"/>
                <a:gd name="connsiteY18" fmla="*/ 2575214 h 5453496"/>
                <a:gd name="connsiteX19" fmla="*/ 4603172 w 5081154"/>
                <a:gd name="connsiteY19" fmla="*/ 2658341 h 5453496"/>
                <a:gd name="connsiteX20" fmla="*/ 4711584 w 5081154"/>
                <a:gd name="connsiteY20" fmla="*/ 2760345 h 5453496"/>
                <a:gd name="connsiteX21" fmla="*/ 4777220 w 5081154"/>
                <a:gd name="connsiteY21" fmla="*/ 2723629 h 5453496"/>
                <a:gd name="connsiteX22" fmla="*/ 4831772 w 5081154"/>
                <a:gd name="connsiteY22" fmla="*/ 2741468 h 5453496"/>
                <a:gd name="connsiteX23" fmla="*/ 4897755 w 5081154"/>
                <a:gd name="connsiteY23" fmla="*/ 2862522 h 5453496"/>
                <a:gd name="connsiteX24" fmla="*/ 4966854 w 5081154"/>
                <a:gd name="connsiteY24" fmla="*/ 2868237 h 5453496"/>
                <a:gd name="connsiteX25" fmla="*/ 5062277 w 5081154"/>
                <a:gd name="connsiteY25" fmla="*/ 3052156 h 5453496"/>
                <a:gd name="connsiteX26" fmla="*/ 5034395 w 5081154"/>
                <a:gd name="connsiteY26" fmla="*/ 3144634 h 5453496"/>
                <a:gd name="connsiteX27" fmla="*/ 5081154 w 5081154"/>
                <a:gd name="connsiteY27" fmla="*/ 3167496 h 5453496"/>
                <a:gd name="connsiteX28" fmla="*/ 5043920 w 5081154"/>
                <a:gd name="connsiteY28" fmla="*/ 3209404 h 5453496"/>
                <a:gd name="connsiteX29" fmla="*/ 5060372 w 5081154"/>
                <a:gd name="connsiteY29" fmla="*/ 3261014 h 5453496"/>
                <a:gd name="connsiteX30" fmla="*/ 5056562 w 5081154"/>
                <a:gd name="connsiteY30" fmla="*/ 3310024 h 5453496"/>
                <a:gd name="connsiteX31" fmla="*/ 4954731 w 5081154"/>
                <a:gd name="connsiteY31" fmla="*/ 3466061 h 5453496"/>
                <a:gd name="connsiteX32" fmla="*/ 4748645 w 5081154"/>
                <a:gd name="connsiteY32" fmla="*/ 3354532 h 5453496"/>
                <a:gd name="connsiteX33" fmla="*/ 4665518 w 5081154"/>
                <a:gd name="connsiteY33" fmla="*/ 3406486 h 5453496"/>
                <a:gd name="connsiteX34" fmla="*/ 4623954 w 5081154"/>
                <a:gd name="connsiteY34" fmla="*/ 3678209 h 5453496"/>
                <a:gd name="connsiteX35" fmla="*/ 4470861 w 5081154"/>
                <a:gd name="connsiteY35" fmla="*/ 3823855 h 5453496"/>
                <a:gd name="connsiteX36" fmla="*/ 4226155 w 5081154"/>
                <a:gd name="connsiteY36" fmla="*/ 3898669 h 5453496"/>
                <a:gd name="connsiteX37" fmla="*/ 4137313 w 5081154"/>
                <a:gd name="connsiteY37" fmla="*/ 3964825 h 5453496"/>
                <a:gd name="connsiteX38" fmla="*/ 4052281 w 5081154"/>
                <a:gd name="connsiteY38" fmla="*/ 3984567 h 5453496"/>
                <a:gd name="connsiteX39" fmla="*/ 3954260 w 5081154"/>
                <a:gd name="connsiteY39" fmla="*/ 4081894 h 5453496"/>
                <a:gd name="connsiteX40" fmla="*/ 3903864 w 5081154"/>
                <a:gd name="connsiteY40" fmla="*/ 4169179 h 5453496"/>
                <a:gd name="connsiteX41" fmla="*/ 4042063 w 5081154"/>
                <a:gd name="connsiteY41" fmla="*/ 4383232 h 5453496"/>
                <a:gd name="connsiteX42" fmla="*/ 4083800 w 5081154"/>
                <a:gd name="connsiteY42" fmla="*/ 4403839 h 5453496"/>
                <a:gd name="connsiteX43" fmla="*/ 4167793 w 5081154"/>
                <a:gd name="connsiteY43" fmla="*/ 4559877 h 5453496"/>
                <a:gd name="connsiteX44" fmla="*/ 4083627 w 5081154"/>
                <a:gd name="connsiteY44" fmla="*/ 4736523 h 5453496"/>
                <a:gd name="connsiteX45" fmla="*/ 4076007 w 5081154"/>
                <a:gd name="connsiteY45" fmla="*/ 4806315 h 5453496"/>
                <a:gd name="connsiteX46" fmla="*/ 4163810 w 5081154"/>
                <a:gd name="connsiteY46" fmla="*/ 4792459 h 5453496"/>
                <a:gd name="connsiteX47" fmla="*/ 4229965 w 5081154"/>
                <a:gd name="connsiteY47" fmla="*/ 4811164 h 5453496"/>
                <a:gd name="connsiteX48" fmla="*/ 4264082 w 5081154"/>
                <a:gd name="connsiteY48" fmla="*/ 4915246 h 5453496"/>
                <a:gd name="connsiteX49" fmla="*/ 4161732 w 5081154"/>
                <a:gd name="connsiteY49" fmla="*/ 5220220 h 5453496"/>
                <a:gd name="connsiteX50" fmla="*/ 3933305 w 5081154"/>
                <a:gd name="connsiteY50" fmla="*/ 5033010 h 5453496"/>
                <a:gd name="connsiteX51" fmla="*/ 3973830 w 5081154"/>
                <a:gd name="connsiteY51" fmla="*/ 4984000 h 5453496"/>
                <a:gd name="connsiteX52" fmla="*/ 3927763 w 5081154"/>
                <a:gd name="connsiteY52" fmla="*/ 4944341 h 5453496"/>
                <a:gd name="connsiteX53" fmla="*/ 3918238 w 5081154"/>
                <a:gd name="connsiteY53" fmla="*/ 4871605 h 5453496"/>
                <a:gd name="connsiteX54" fmla="*/ 3747135 w 5081154"/>
                <a:gd name="connsiteY54" fmla="*/ 4868661 h 5453496"/>
                <a:gd name="connsiteX55" fmla="*/ 3639415 w 5081154"/>
                <a:gd name="connsiteY55" fmla="*/ 4943475 h 5453496"/>
                <a:gd name="connsiteX56" fmla="*/ 3554556 w 5081154"/>
                <a:gd name="connsiteY56" fmla="*/ 4831946 h 5453496"/>
                <a:gd name="connsiteX57" fmla="*/ 3350548 w 5081154"/>
                <a:gd name="connsiteY57" fmla="*/ 4843203 h 5453496"/>
                <a:gd name="connsiteX58" fmla="*/ 3354358 w 5081154"/>
                <a:gd name="connsiteY58" fmla="*/ 4745182 h 5453496"/>
                <a:gd name="connsiteX59" fmla="*/ 3252181 w 5081154"/>
                <a:gd name="connsiteY59" fmla="*/ 4815840 h 5453496"/>
                <a:gd name="connsiteX60" fmla="*/ 3286298 w 5081154"/>
                <a:gd name="connsiteY60" fmla="*/ 4947285 h 5453496"/>
                <a:gd name="connsiteX61" fmla="*/ 3028430 w 5081154"/>
                <a:gd name="connsiteY61" fmla="*/ 4937239 h 5453496"/>
                <a:gd name="connsiteX62" fmla="*/ 2913091 w 5081154"/>
                <a:gd name="connsiteY62" fmla="*/ 4993005 h 5453496"/>
                <a:gd name="connsiteX63" fmla="*/ 2674273 w 5081154"/>
                <a:gd name="connsiteY63" fmla="*/ 4985212 h 5453496"/>
                <a:gd name="connsiteX64" fmla="*/ 2600325 w 5081154"/>
                <a:gd name="connsiteY64" fmla="*/ 5098126 h 5453496"/>
                <a:gd name="connsiteX65" fmla="*/ 2441863 w 5081154"/>
                <a:gd name="connsiteY65" fmla="*/ 5120986 h 5453496"/>
                <a:gd name="connsiteX66" fmla="*/ 2460740 w 5081154"/>
                <a:gd name="connsiteY66" fmla="*/ 5102974 h 5453496"/>
                <a:gd name="connsiteX67" fmla="*/ 2391987 w 5081154"/>
                <a:gd name="connsiteY67" fmla="*/ 5215544 h 5453496"/>
                <a:gd name="connsiteX68" fmla="*/ 2335010 w 5081154"/>
                <a:gd name="connsiteY68" fmla="*/ 5232514 h 5453496"/>
                <a:gd name="connsiteX69" fmla="*/ 2242358 w 5081154"/>
                <a:gd name="connsiteY69" fmla="*/ 5292090 h 5453496"/>
                <a:gd name="connsiteX70" fmla="*/ 2211185 w 5081154"/>
                <a:gd name="connsiteY70" fmla="*/ 5253469 h 5453496"/>
                <a:gd name="connsiteX71" fmla="*/ 2114030 w 5081154"/>
                <a:gd name="connsiteY71" fmla="*/ 5285854 h 5453496"/>
                <a:gd name="connsiteX72" fmla="*/ 1948641 w 5081154"/>
                <a:gd name="connsiteY72" fmla="*/ 5300749 h 5453496"/>
                <a:gd name="connsiteX73" fmla="*/ 1938770 w 5081154"/>
                <a:gd name="connsiteY73" fmla="*/ 5198224 h 5453496"/>
                <a:gd name="connsiteX74" fmla="*/ 1849235 w 5081154"/>
                <a:gd name="connsiteY74" fmla="*/ 5142979 h 5453496"/>
                <a:gd name="connsiteX75" fmla="*/ 1851313 w 5081154"/>
                <a:gd name="connsiteY75" fmla="*/ 5072842 h 5453496"/>
                <a:gd name="connsiteX76" fmla="*/ 1747404 w 5081154"/>
                <a:gd name="connsiteY76" fmla="*/ 5100378 h 5453496"/>
                <a:gd name="connsiteX77" fmla="*/ 1597255 w 5081154"/>
                <a:gd name="connsiteY77" fmla="*/ 4991966 h 5453496"/>
                <a:gd name="connsiteX78" fmla="*/ 1527463 w 5081154"/>
                <a:gd name="connsiteY78" fmla="*/ 5017077 h 5453496"/>
                <a:gd name="connsiteX79" fmla="*/ 1465118 w 5081154"/>
                <a:gd name="connsiteY79" fmla="*/ 5048250 h 5453496"/>
                <a:gd name="connsiteX80" fmla="*/ 1368829 w 5081154"/>
                <a:gd name="connsiteY80" fmla="*/ 5008418 h 5453496"/>
                <a:gd name="connsiteX81" fmla="*/ 1348220 w 5081154"/>
                <a:gd name="connsiteY81" fmla="*/ 5112499 h 5453496"/>
                <a:gd name="connsiteX82" fmla="*/ 1392381 w 5081154"/>
                <a:gd name="connsiteY82" fmla="*/ 5193723 h 5453496"/>
                <a:gd name="connsiteX83" fmla="*/ 1340427 w 5081154"/>
                <a:gd name="connsiteY83" fmla="*/ 5318414 h 5453496"/>
                <a:gd name="connsiteX84" fmla="*/ 1153390 w 5081154"/>
                <a:gd name="connsiteY84" fmla="*/ 5446741 h 5453496"/>
                <a:gd name="connsiteX85" fmla="*/ 1078056 w 5081154"/>
                <a:gd name="connsiteY85" fmla="*/ 5453496 h 5453496"/>
                <a:gd name="connsiteX86" fmla="*/ 1113905 w 5081154"/>
                <a:gd name="connsiteY86" fmla="*/ 5379199 h 5453496"/>
                <a:gd name="connsiteX87" fmla="*/ 1108710 w 5081154"/>
                <a:gd name="connsiteY87" fmla="*/ 5278755 h 5453496"/>
                <a:gd name="connsiteX88" fmla="*/ 997527 w 5081154"/>
                <a:gd name="connsiteY88" fmla="*/ 5339196 h 5453496"/>
                <a:gd name="connsiteX89" fmla="*/ 955963 w 5081154"/>
                <a:gd name="connsiteY89" fmla="*/ 5224896 h 5453496"/>
                <a:gd name="connsiteX90" fmla="*/ 976572 w 5081154"/>
                <a:gd name="connsiteY90" fmla="*/ 5155969 h 5453496"/>
                <a:gd name="connsiteX91" fmla="*/ 934315 w 5081154"/>
                <a:gd name="connsiteY91" fmla="*/ 5104881 h 5453496"/>
                <a:gd name="connsiteX92" fmla="*/ 889115 w 5081154"/>
                <a:gd name="connsiteY92" fmla="*/ 5102974 h 5453496"/>
                <a:gd name="connsiteX93" fmla="*/ 862445 w 5081154"/>
                <a:gd name="connsiteY93" fmla="*/ 5058641 h 5453496"/>
                <a:gd name="connsiteX94" fmla="*/ 831965 w 5081154"/>
                <a:gd name="connsiteY94" fmla="*/ 5005819 h 5453496"/>
                <a:gd name="connsiteX95" fmla="*/ 771698 w 5081154"/>
                <a:gd name="connsiteY95" fmla="*/ 4993351 h 5453496"/>
                <a:gd name="connsiteX96" fmla="*/ 734810 w 5081154"/>
                <a:gd name="connsiteY96" fmla="*/ 5015344 h 5453496"/>
                <a:gd name="connsiteX97" fmla="*/ 692900 w 5081154"/>
                <a:gd name="connsiteY97" fmla="*/ 4992484 h 5453496"/>
                <a:gd name="connsiteX98" fmla="*/ 692900 w 5081154"/>
                <a:gd name="connsiteY98" fmla="*/ 4935334 h 5453496"/>
                <a:gd name="connsiteX99" fmla="*/ 654454 w 5081154"/>
                <a:gd name="connsiteY99" fmla="*/ 4901911 h 5453496"/>
                <a:gd name="connsiteX100" fmla="*/ 581717 w 5081154"/>
                <a:gd name="connsiteY100" fmla="*/ 5002703 h 5453496"/>
                <a:gd name="connsiteX101" fmla="*/ 442306 w 5081154"/>
                <a:gd name="connsiteY101" fmla="*/ 5010323 h 5453496"/>
                <a:gd name="connsiteX102" fmla="*/ 393295 w 5081154"/>
                <a:gd name="connsiteY102" fmla="*/ 4959408 h 5453496"/>
                <a:gd name="connsiteX103" fmla="*/ 463607 w 5081154"/>
                <a:gd name="connsiteY103" fmla="*/ 4900006 h 5453496"/>
                <a:gd name="connsiteX104" fmla="*/ 529070 w 5081154"/>
                <a:gd name="connsiteY104" fmla="*/ 4876279 h 5453496"/>
                <a:gd name="connsiteX105" fmla="*/ 616700 w 5081154"/>
                <a:gd name="connsiteY105" fmla="*/ 4881822 h 5453496"/>
                <a:gd name="connsiteX106" fmla="*/ 740525 w 5081154"/>
                <a:gd name="connsiteY106" fmla="*/ 4776008 h 5453496"/>
                <a:gd name="connsiteX107" fmla="*/ 852054 w 5081154"/>
                <a:gd name="connsiteY107" fmla="*/ 4830041 h 5453496"/>
                <a:gd name="connsiteX108" fmla="*/ 955963 w 5081154"/>
                <a:gd name="connsiteY108" fmla="*/ 4788477 h 5453496"/>
                <a:gd name="connsiteX109" fmla="*/ 980555 w 5081154"/>
                <a:gd name="connsiteY109" fmla="*/ 4845974 h 5453496"/>
                <a:gd name="connsiteX110" fmla="*/ 1024370 w 5081154"/>
                <a:gd name="connsiteY110" fmla="*/ 4792459 h 5453496"/>
                <a:gd name="connsiteX111" fmla="*/ 1031470 w 5081154"/>
                <a:gd name="connsiteY111" fmla="*/ 4694959 h 5453496"/>
                <a:gd name="connsiteX112" fmla="*/ 977784 w 5081154"/>
                <a:gd name="connsiteY112" fmla="*/ 4610793 h 5453496"/>
                <a:gd name="connsiteX113" fmla="*/ 1039090 w 5081154"/>
                <a:gd name="connsiteY113" fmla="*/ 4539096 h 5453496"/>
                <a:gd name="connsiteX114" fmla="*/ 976745 w 5081154"/>
                <a:gd name="connsiteY114" fmla="*/ 4435186 h 5453496"/>
                <a:gd name="connsiteX115" fmla="*/ 997527 w 5081154"/>
                <a:gd name="connsiteY115" fmla="*/ 4341668 h 5453496"/>
                <a:gd name="connsiteX116" fmla="*/ 1028700 w 5081154"/>
                <a:gd name="connsiteY116" fmla="*/ 4102677 h 5453496"/>
                <a:gd name="connsiteX117" fmla="*/ 935181 w 5081154"/>
                <a:gd name="connsiteY117" fmla="*/ 3676650 h 5453496"/>
                <a:gd name="connsiteX118" fmla="*/ 987136 w 5081154"/>
                <a:gd name="connsiteY118" fmla="*/ 3531177 h 5453496"/>
                <a:gd name="connsiteX119" fmla="*/ 1080654 w 5081154"/>
                <a:gd name="connsiteY119" fmla="*/ 3479223 h 5453496"/>
                <a:gd name="connsiteX120" fmla="*/ 1101436 w 5081154"/>
                <a:gd name="connsiteY120" fmla="*/ 3520786 h 5453496"/>
                <a:gd name="connsiteX121" fmla="*/ 1246909 w 5081154"/>
                <a:gd name="connsiteY121" fmla="*/ 3406486 h 5453496"/>
                <a:gd name="connsiteX122" fmla="*/ 1288472 w 5081154"/>
                <a:gd name="connsiteY122" fmla="*/ 3240232 h 5453496"/>
                <a:gd name="connsiteX123" fmla="*/ 1236518 w 5081154"/>
                <a:gd name="connsiteY123" fmla="*/ 3125932 h 5453496"/>
                <a:gd name="connsiteX124" fmla="*/ 1340427 w 5081154"/>
                <a:gd name="connsiteY124" fmla="*/ 3157105 h 5453496"/>
                <a:gd name="connsiteX125" fmla="*/ 1444336 w 5081154"/>
                <a:gd name="connsiteY125" fmla="*/ 3157105 h 5453496"/>
                <a:gd name="connsiteX126" fmla="*/ 1465118 w 5081154"/>
                <a:gd name="connsiteY126" fmla="*/ 3136323 h 5453496"/>
                <a:gd name="connsiteX127" fmla="*/ 1413163 w 5081154"/>
                <a:gd name="connsiteY127" fmla="*/ 2990850 h 5453496"/>
                <a:gd name="connsiteX128" fmla="*/ 1454727 w 5081154"/>
                <a:gd name="connsiteY128" fmla="*/ 2793423 h 5453496"/>
                <a:gd name="connsiteX129" fmla="*/ 1371600 w 5081154"/>
                <a:gd name="connsiteY129" fmla="*/ 2575214 h 5453496"/>
                <a:gd name="connsiteX130" fmla="*/ 1267690 w 5081154"/>
                <a:gd name="connsiteY130" fmla="*/ 2564823 h 5453496"/>
                <a:gd name="connsiteX131" fmla="*/ 1205345 w 5081154"/>
                <a:gd name="connsiteY131" fmla="*/ 2450523 h 5453496"/>
                <a:gd name="connsiteX132" fmla="*/ 1278081 w 5081154"/>
                <a:gd name="connsiteY132" fmla="*/ 2346614 h 5453496"/>
                <a:gd name="connsiteX133" fmla="*/ 1132609 w 5081154"/>
                <a:gd name="connsiteY133" fmla="*/ 2211532 h 5453496"/>
                <a:gd name="connsiteX134" fmla="*/ 1132609 w 5081154"/>
                <a:gd name="connsiteY134" fmla="*/ 2086841 h 5453496"/>
                <a:gd name="connsiteX135" fmla="*/ 1132609 w 5081154"/>
                <a:gd name="connsiteY135" fmla="*/ 2086841 h 5453496"/>
                <a:gd name="connsiteX136" fmla="*/ 1163781 w 5081154"/>
                <a:gd name="connsiteY136" fmla="*/ 1962150 h 5453496"/>
                <a:gd name="connsiteX137" fmla="*/ 1132609 w 5081154"/>
                <a:gd name="connsiteY137" fmla="*/ 1879023 h 5453496"/>
                <a:gd name="connsiteX138" fmla="*/ 1132609 w 5081154"/>
                <a:gd name="connsiteY138" fmla="*/ 1785505 h 5453496"/>
                <a:gd name="connsiteX139" fmla="*/ 1070263 w 5081154"/>
                <a:gd name="connsiteY139" fmla="*/ 1754332 h 5453496"/>
                <a:gd name="connsiteX140" fmla="*/ 955963 w 5081154"/>
                <a:gd name="connsiteY140" fmla="*/ 1816677 h 5453496"/>
                <a:gd name="connsiteX141" fmla="*/ 914400 w 5081154"/>
                <a:gd name="connsiteY141" fmla="*/ 1650423 h 5453496"/>
                <a:gd name="connsiteX142" fmla="*/ 841663 w 5081154"/>
                <a:gd name="connsiteY142" fmla="*/ 1421823 h 5453496"/>
                <a:gd name="connsiteX143" fmla="*/ 654627 w 5081154"/>
                <a:gd name="connsiteY143" fmla="*/ 1328305 h 5453496"/>
                <a:gd name="connsiteX144" fmla="*/ 342900 w 5081154"/>
                <a:gd name="connsiteY144" fmla="*/ 1307523 h 5453496"/>
                <a:gd name="connsiteX145" fmla="*/ 394854 w 5081154"/>
                <a:gd name="connsiteY145" fmla="*/ 1473777 h 5453496"/>
                <a:gd name="connsiteX146" fmla="*/ 270163 w 5081154"/>
                <a:gd name="connsiteY146" fmla="*/ 1546514 h 5453496"/>
                <a:gd name="connsiteX147" fmla="*/ 51954 w 5081154"/>
                <a:gd name="connsiteY147" fmla="*/ 1619250 h 5453496"/>
                <a:gd name="connsiteX148" fmla="*/ 114300 w 5081154"/>
                <a:gd name="connsiteY148" fmla="*/ 1359477 h 5453496"/>
                <a:gd name="connsiteX149" fmla="*/ 10390 w 5081154"/>
                <a:gd name="connsiteY149" fmla="*/ 1099705 h 5453496"/>
                <a:gd name="connsiteX150" fmla="*/ 0 w 5081154"/>
                <a:gd name="connsiteY150" fmla="*/ 798368 h 5453496"/>
                <a:gd name="connsiteX151" fmla="*/ 270163 w 5081154"/>
                <a:gd name="connsiteY151" fmla="*/ 673677 h 5453496"/>
                <a:gd name="connsiteX152" fmla="*/ 571500 w 5081154"/>
                <a:gd name="connsiteY152" fmla="*/ 746414 h 5453496"/>
                <a:gd name="connsiteX153" fmla="*/ 571500 w 5081154"/>
                <a:gd name="connsiteY153" fmla="*/ 538596 h 5453496"/>
                <a:gd name="connsiteX154" fmla="*/ 852054 w 5081154"/>
                <a:gd name="connsiteY154" fmla="*/ 226868 h 5453496"/>
                <a:gd name="connsiteX155" fmla="*/ 1111827 w 5081154"/>
                <a:gd name="connsiteY155" fmla="*/ 112568 h 5453496"/>
                <a:gd name="connsiteX156" fmla="*/ 1211060 w 5081154"/>
                <a:gd name="connsiteY156" fmla="*/ 0 h 5453496"/>
                <a:gd name="connsiteX157" fmla="*/ 1289165 w 5081154"/>
                <a:gd name="connsiteY157" fmla="*/ 31864 h 5453496"/>
                <a:gd name="connsiteX158" fmla="*/ 1325360 w 5081154"/>
                <a:gd name="connsiteY158" fmla="*/ 79489 h 5453496"/>
                <a:gd name="connsiteX159" fmla="*/ 1432040 w 5081154"/>
                <a:gd name="connsiteY159" fmla="*/ 129019 h 5453496"/>
                <a:gd name="connsiteX160" fmla="*/ 1492480 w 5081154"/>
                <a:gd name="connsiteY160" fmla="*/ 233796 h 5453496"/>
                <a:gd name="connsiteX161" fmla="*/ 1489190 w 5081154"/>
                <a:gd name="connsiteY161" fmla="*/ 285229 h 5453496"/>
                <a:gd name="connsiteX162" fmla="*/ 1694930 w 5081154"/>
                <a:gd name="connsiteY162" fmla="*/ 393814 h 5453496"/>
                <a:gd name="connsiteX163" fmla="*/ 1694930 w 5081154"/>
                <a:gd name="connsiteY163" fmla="*/ 523354 h 5453496"/>
                <a:gd name="connsiteX164" fmla="*/ 1710516 w 5081154"/>
                <a:gd name="connsiteY164" fmla="*/ 585874 h 5453496"/>
                <a:gd name="connsiteX165" fmla="*/ 1769225 w 5081154"/>
                <a:gd name="connsiteY165" fmla="*/ 576694 h 5453496"/>
                <a:gd name="connsiteX166" fmla="*/ 1803515 w 5081154"/>
                <a:gd name="connsiteY166" fmla="*/ 618604 h 5453496"/>
                <a:gd name="connsiteX167" fmla="*/ 1830185 w 5081154"/>
                <a:gd name="connsiteY167" fmla="*/ 559549 h 5453496"/>
                <a:gd name="connsiteX168" fmla="*/ 1921625 w 5081154"/>
                <a:gd name="connsiteY168" fmla="*/ 570979 h 5453496"/>
                <a:gd name="connsiteX169" fmla="*/ 1948295 w 5081154"/>
                <a:gd name="connsiteY169" fmla="*/ 511924 h 5453496"/>
                <a:gd name="connsiteX170" fmla="*/ 1870190 w 5081154"/>
                <a:gd name="connsiteY170" fmla="*/ 470014 h 5453496"/>
                <a:gd name="connsiteX171" fmla="*/ 1820660 w 5081154"/>
                <a:gd name="connsiteY171" fmla="*/ 388099 h 5453496"/>
                <a:gd name="connsiteX172" fmla="*/ 1836593 w 5081154"/>
                <a:gd name="connsiteY172" fmla="*/ 347749 h 5453496"/>
                <a:gd name="connsiteX173" fmla="*/ 1976870 w 5081154"/>
                <a:gd name="connsiteY173" fmla="*/ 315709 h 5453496"/>
                <a:gd name="connsiteX174" fmla="*/ 2009255 w 5081154"/>
                <a:gd name="connsiteY174" fmla="*/ 344284 h 5453496"/>
                <a:gd name="connsiteX175" fmla="*/ 2070215 w 5081154"/>
                <a:gd name="connsiteY175" fmla="*/ 344284 h 5453496"/>
                <a:gd name="connsiteX176" fmla="*/ 2098790 w 5081154"/>
                <a:gd name="connsiteY176" fmla="*/ 382384 h 5453496"/>
                <a:gd name="connsiteX177" fmla="*/ 2138795 w 5081154"/>
                <a:gd name="connsiteY177" fmla="*/ 361429 h 5453496"/>
                <a:gd name="connsiteX178" fmla="*/ 2176895 w 5081154"/>
                <a:gd name="connsiteY178" fmla="*/ 384289 h 5453496"/>
                <a:gd name="connsiteX179" fmla="*/ 2235950 w 5081154"/>
                <a:gd name="connsiteY179" fmla="*/ 386194 h 5453496"/>
                <a:gd name="connsiteX180" fmla="*/ 2272145 w 5081154"/>
                <a:gd name="connsiteY180" fmla="*/ 441439 h 5453496"/>
                <a:gd name="connsiteX181" fmla="*/ 2278380 w 5081154"/>
                <a:gd name="connsiteY181" fmla="*/ 529936 h 5453496"/>
                <a:gd name="connsiteX182" fmla="*/ 2321675 w 5081154"/>
                <a:gd name="connsiteY182" fmla="*/ 500494 h 5453496"/>
                <a:gd name="connsiteX183" fmla="*/ 2371205 w 5081154"/>
                <a:gd name="connsiteY183" fmla="*/ 523354 h 5453496"/>
                <a:gd name="connsiteX184" fmla="*/ 2401685 w 5081154"/>
                <a:gd name="connsiteY184" fmla="*/ 403339 h 5453496"/>
                <a:gd name="connsiteX185" fmla="*/ 2375015 w 5081154"/>
                <a:gd name="connsiteY185" fmla="*/ 235699 h 5453496"/>
                <a:gd name="connsiteX186" fmla="*/ 2392160 w 5081154"/>
                <a:gd name="connsiteY186" fmla="*/ 176644 h 5453496"/>
                <a:gd name="connsiteX187" fmla="*/ 2543001 w 5081154"/>
                <a:gd name="connsiteY187" fmla="*/ 128501 h 5453496"/>
                <a:gd name="connsiteX188" fmla="*/ 2580755 w 5081154"/>
                <a:gd name="connsiteY188" fmla="*/ 163309 h 5453496"/>
                <a:gd name="connsiteX189" fmla="*/ 2573135 w 5081154"/>
                <a:gd name="connsiteY189" fmla="*/ 266179 h 5453496"/>
                <a:gd name="connsiteX190" fmla="*/ 2628380 w 5081154"/>
                <a:gd name="connsiteY190" fmla="*/ 292849 h 5453496"/>
                <a:gd name="connsiteX191" fmla="*/ 2667519 w 5081154"/>
                <a:gd name="connsiteY191" fmla="*/ 355369 h 5453496"/>
                <a:gd name="connsiteX192" fmla="*/ 2662670 w 5081154"/>
                <a:gd name="connsiteY192" fmla="*/ 353809 h 5453496"/>
                <a:gd name="connsiteX193" fmla="*/ 2943398 w 5081154"/>
                <a:gd name="connsiteY193" fmla="*/ 307051 h 5453496"/>
                <a:gd name="connsiteX194" fmla="*/ 2978900 w 5081154"/>
                <a:gd name="connsiteY194" fmla="*/ 344284 h 5453496"/>
                <a:gd name="connsiteX195" fmla="*/ 3076055 w 5081154"/>
                <a:gd name="connsiteY195" fmla="*/ 290944 h 5453496"/>
                <a:gd name="connsiteX196" fmla="*/ 3125585 w 5081154"/>
                <a:gd name="connsiteY196" fmla="*/ 351904 h 5453496"/>
                <a:gd name="connsiteX197" fmla="*/ 3125585 w 5081154"/>
                <a:gd name="connsiteY197" fmla="*/ 416674 h 5453496"/>
                <a:gd name="connsiteX198" fmla="*/ 3265170 w 5081154"/>
                <a:gd name="connsiteY198" fmla="*/ 480233 h 5453496"/>
                <a:gd name="connsiteX199" fmla="*/ 3287510 w 5081154"/>
                <a:gd name="connsiteY199" fmla="*/ 538594 h 5453496"/>
                <a:gd name="connsiteX200" fmla="*/ 3247678 w 5081154"/>
                <a:gd name="connsiteY200" fmla="*/ 571500 h 5453496"/>
                <a:gd name="connsiteX201" fmla="*/ 3358861 w 5081154"/>
                <a:gd name="connsiteY201" fmla="*/ 710219 h 5453496"/>
                <a:gd name="connsiteX202" fmla="*/ 3359900 w 5081154"/>
                <a:gd name="connsiteY202" fmla="*/ 828154 h 5453496"/>
                <a:gd name="connsiteX203" fmla="*/ 3411335 w 5081154"/>
                <a:gd name="connsiteY203" fmla="*/ 860539 h 5453496"/>
                <a:gd name="connsiteX204" fmla="*/ 3436446 w 5081154"/>
                <a:gd name="connsiteY204" fmla="*/ 919422 h 5453496"/>
                <a:gd name="connsiteX205" fmla="*/ 3647209 w 5081154"/>
                <a:gd name="connsiteY205" fmla="*/ 1037359 h 5453496"/>
                <a:gd name="connsiteX206" fmla="*/ 3643745 w 5081154"/>
                <a:gd name="connsiteY206" fmla="*/ 1098664 h 5453496"/>
                <a:gd name="connsiteX207" fmla="*/ 3706783 w 5081154"/>
                <a:gd name="connsiteY207" fmla="*/ 1141095 h 5453496"/>
                <a:gd name="connsiteX0" fmla="*/ 3706783 w 5081154"/>
                <a:gd name="connsiteY0" fmla="*/ 1141095 h 5453496"/>
                <a:gd name="connsiteX1" fmla="*/ 3647209 w 5081154"/>
                <a:gd name="connsiteY1" fmla="*/ 1276350 h 5453496"/>
                <a:gd name="connsiteX2" fmla="*/ 3633874 w 5081154"/>
                <a:gd name="connsiteY2" fmla="*/ 1352723 h 5453496"/>
                <a:gd name="connsiteX3" fmla="*/ 3566852 w 5081154"/>
                <a:gd name="connsiteY3" fmla="*/ 1411605 h 5453496"/>
                <a:gd name="connsiteX4" fmla="*/ 3595254 w 5081154"/>
                <a:gd name="connsiteY4" fmla="*/ 1494559 h 5453496"/>
                <a:gd name="connsiteX5" fmla="*/ 3678381 w 5081154"/>
                <a:gd name="connsiteY5" fmla="*/ 1525732 h 5453496"/>
                <a:gd name="connsiteX6" fmla="*/ 3688772 w 5081154"/>
                <a:gd name="connsiteY6" fmla="*/ 1640032 h 5453496"/>
                <a:gd name="connsiteX7" fmla="*/ 3733107 w 5081154"/>
                <a:gd name="connsiteY7" fmla="*/ 1658043 h 5453496"/>
                <a:gd name="connsiteX8" fmla="*/ 3758911 w 5081154"/>
                <a:gd name="connsiteY8" fmla="*/ 1778751 h 5453496"/>
                <a:gd name="connsiteX9" fmla="*/ 3791642 w 5081154"/>
                <a:gd name="connsiteY9" fmla="*/ 1787236 h 5453496"/>
                <a:gd name="connsiteX10" fmla="*/ 3824720 w 5081154"/>
                <a:gd name="connsiteY10" fmla="*/ 1945178 h 5453496"/>
                <a:gd name="connsiteX11" fmla="*/ 3901959 w 5081154"/>
                <a:gd name="connsiteY11" fmla="*/ 1990379 h 5453496"/>
                <a:gd name="connsiteX12" fmla="*/ 3958936 w 5081154"/>
                <a:gd name="connsiteY12" fmla="*/ 2076450 h 5453496"/>
                <a:gd name="connsiteX13" fmla="*/ 4171257 w 5081154"/>
                <a:gd name="connsiteY13" fmla="*/ 2119053 h 5453496"/>
                <a:gd name="connsiteX14" fmla="*/ 4209530 w 5081154"/>
                <a:gd name="connsiteY14" fmla="*/ 2159749 h 5453496"/>
                <a:gd name="connsiteX15" fmla="*/ 4219055 w 5081154"/>
                <a:gd name="connsiteY15" fmla="*/ 2220709 h 5453496"/>
                <a:gd name="connsiteX16" fmla="*/ 4404013 w 5081154"/>
                <a:gd name="connsiteY16" fmla="*/ 2470266 h 5453496"/>
                <a:gd name="connsiteX17" fmla="*/ 4447309 w 5081154"/>
                <a:gd name="connsiteY17" fmla="*/ 2429741 h 5453496"/>
                <a:gd name="connsiteX18" fmla="*/ 4603172 w 5081154"/>
                <a:gd name="connsiteY18" fmla="*/ 2575214 h 5453496"/>
                <a:gd name="connsiteX19" fmla="*/ 4603172 w 5081154"/>
                <a:gd name="connsiteY19" fmla="*/ 2658341 h 5453496"/>
                <a:gd name="connsiteX20" fmla="*/ 4711584 w 5081154"/>
                <a:gd name="connsiteY20" fmla="*/ 2760345 h 5453496"/>
                <a:gd name="connsiteX21" fmla="*/ 4777220 w 5081154"/>
                <a:gd name="connsiteY21" fmla="*/ 2723629 h 5453496"/>
                <a:gd name="connsiteX22" fmla="*/ 4831772 w 5081154"/>
                <a:gd name="connsiteY22" fmla="*/ 2741468 h 5453496"/>
                <a:gd name="connsiteX23" fmla="*/ 4897755 w 5081154"/>
                <a:gd name="connsiteY23" fmla="*/ 2862522 h 5453496"/>
                <a:gd name="connsiteX24" fmla="*/ 4966854 w 5081154"/>
                <a:gd name="connsiteY24" fmla="*/ 2868237 h 5453496"/>
                <a:gd name="connsiteX25" fmla="*/ 5062277 w 5081154"/>
                <a:gd name="connsiteY25" fmla="*/ 3052156 h 5453496"/>
                <a:gd name="connsiteX26" fmla="*/ 5034395 w 5081154"/>
                <a:gd name="connsiteY26" fmla="*/ 3144634 h 5453496"/>
                <a:gd name="connsiteX27" fmla="*/ 5081154 w 5081154"/>
                <a:gd name="connsiteY27" fmla="*/ 3167496 h 5453496"/>
                <a:gd name="connsiteX28" fmla="*/ 5043920 w 5081154"/>
                <a:gd name="connsiteY28" fmla="*/ 3209404 h 5453496"/>
                <a:gd name="connsiteX29" fmla="*/ 5060372 w 5081154"/>
                <a:gd name="connsiteY29" fmla="*/ 3261014 h 5453496"/>
                <a:gd name="connsiteX30" fmla="*/ 5056562 w 5081154"/>
                <a:gd name="connsiteY30" fmla="*/ 3310024 h 5453496"/>
                <a:gd name="connsiteX31" fmla="*/ 4954731 w 5081154"/>
                <a:gd name="connsiteY31" fmla="*/ 3466061 h 5453496"/>
                <a:gd name="connsiteX32" fmla="*/ 4748645 w 5081154"/>
                <a:gd name="connsiteY32" fmla="*/ 3354532 h 5453496"/>
                <a:gd name="connsiteX33" fmla="*/ 4665518 w 5081154"/>
                <a:gd name="connsiteY33" fmla="*/ 3406486 h 5453496"/>
                <a:gd name="connsiteX34" fmla="*/ 4623954 w 5081154"/>
                <a:gd name="connsiteY34" fmla="*/ 3678209 h 5453496"/>
                <a:gd name="connsiteX35" fmla="*/ 4470861 w 5081154"/>
                <a:gd name="connsiteY35" fmla="*/ 3823855 h 5453496"/>
                <a:gd name="connsiteX36" fmla="*/ 4226155 w 5081154"/>
                <a:gd name="connsiteY36" fmla="*/ 3898669 h 5453496"/>
                <a:gd name="connsiteX37" fmla="*/ 4137313 w 5081154"/>
                <a:gd name="connsiteY37" fmla="*/ 3964825 h 5453496"/>
                <a:gd name="connsiteX38" fmla="*/ 4052281 w 5081154"/>
                <a:gd name="connsiteY38" fmla="*/ 3984567 h 5453496"/>
                <a:gd name="connsiteX39" fmla="*/ 3954260 w 5081154"/>
                <a:gd name="connsiteY39" fmla="*/ 4081894 h 5453496"/>
                <a:gd name="connsiteX40" fmla="*/ 3903864 w 5081154"/>
                <a:gd name="connsiteY40" fmla="*/ 4169179 h 5453496"/>
                <a:gd name="connsiteX41" fmla="*/ 4042063 w 5081154"/>
                <a:gd name="connsiteY41" fmla="*/ 4383232 h 5453496"/>
                <a:gd name="connsiteX42" fmla="*/ 4083800 w 5081154"/>
                <a:gd name="connsiteY42" fmla="*/ 4403839 h 5453496"/>
                <a:gd name="connsiteX43" fmla="*/ 4167793 w 5081154"/>
                <a:gd name="connsiteY43" fmla="*/ 4559877 h 5453496"/>
                <a:gd name="connsiteX44" fmla="*/ 4083627 w 5081154"/>
                <a:gd name="connsiteY44" fmla="*/ 4736523 h 5453496"/>
                <a:gd name="connsiteX45" fmla="*/ 4076007 w 5081154"/>
                <a:gd name="connsiteY45" fmla="*/ 4806315 h 5453496"/>
                <a:gd name="connsiteX46" fmla="*/ 4163810 w 5081154"/>
                <a:gd name="connsiteY46" fmla="*/ 4792459 h 5453496"/>
                <a:gd name="connsiteX47" fmla="*/ 4229965 w 5081154"/>
                <a:gd name="connsiteY47" fmla="*/ 4811164 h 5453496"/>
                <a:gd name="connsiteX48" fmla="*/ 4264082 w 5081154"/>
                <a:gd name="connsiteY48" fmla="*/ 4915246 h 5453496"/>
                <a:gd name="connsiteX49" fmla="*/ 4161732 w 5081154"/>
                <a:gd name="connsiteY49" fmla="*/ 5220220 h 5453496"/>
                <a:gd name="connsiteX50" fmla="*/ 3933305 w 5081154"/>
                <a:gd name="connsiteY50" fmla="*/ 5033010 h 5453496"/>
                <a:gd name="connsiteX51" fmla="*/ 3973830 w 5081154"/>
                <a:gd name="connsiteY51" fmla="*/ 4984000 h 5453496"/>
                <a:gd name="connsiteX52" fmla="*/ 3927763 w 5081154"/>
                <a:gd name="connsiteY52" fmla="*/ 4944341 h 5453496"/>
                <a:gd name="connsiteX53" fmla="*/ 3918238 w 5081154"/>
                <a:gd name="connsiteY53" fmla="*/ 4871605 h 5453496"/>
                <a:gd name="connsiteX54" fmla="*/ 3747135 w 5081154"/>
                <a:gd name="connsiteY54" fmla="*/ 4868661 h 5453496"/>
                <a:gd name="connsiteX55" fmla="*/ 3639415 w 5081154"/>
                <a:gd name="connsiteY55" fmla="*/ 4943475 h 5453496"/>
                <a:gd name="connsiteX56" fmla="*/ 3554556 w 5081154"/>
                <a:gd name="connsiteY56" fmla="*/ 4831946 h 5453496"/>
                <a:gd name="connsiteX57" fmla="*/ 3350548 w 5081154"/>
                <a:gd name="connsiteY57" fmla="*/ 4843203 h 5453496"/>
                <a:gd name="connsiteX58" fmla="*/ 3354358 w 5081154"/>
                <a:gd name="connsiteY58" fmla="*/ 4745182 h 5453496"/>
                <a:gd name="connsiteX59" fmla="*/ 3252181 w 5081154"/>
                <a:gd name="connsiteY59" fmla="*/ 4815840 h 5453496"/>
                <a:gd name="connsiteX60" fmla="*/ 3286298 w 5081154"/>
                <a:gd name="connsiteY60" fmla="*/ 4947285 h 5453496"/>
                <a:gd name="connsiteX61" fmla="*/ 3028430 w 5081154"/>
                <a:gd name="connsiteY61" fmla="*/ 4937239 h 5453496"/>
                <a:gd name="connsiteX62" fmla="*/ 2913091 w 5081154"/>
                <a:gd name="connsiteY62" fmla="*/ 4993005 h 5453496"/>
                <a:gd name="connsiteX63" fmla="*/ 2674273 w 5081154"/>
                <a:gd name="connsiteY63" fmla="*/ 4985212 h 5453496"/>
                <a:gd name="connsiteX64" fmla="*/ 2600325 w 5081154"/>
                <a:gd name="connsiteY64" fmla="*/ 5098126 h 5453496"/>
                <a:gd name="connsiteX65" fmla="*/ 2441863 w 5081154"/>
                <a:gd name="connsiteY65" fmla="*/ 5120986 h 5453496"/>
                <a:gd name="connsiteX66" fmla="*/ 2460740 w 5081154"/>
                <a:gd name="connsiteY66" fmla="*/ 5102974 h 5453496"/>
                <a:gd name="connsiteX67" fmla="*/ 2391987 w 5081154"/>
                <a:gd name="connsiteY67" fmla="*/ 5215544 h 5453496"/>
                <a:gd name="connsiteX68" fmla="*/ 2335010 w 5081154"/>
                <a:gd name="connsiteY68" fmla="*/ 5232514 h 5453496"/>
                <a:gd name="connsiteX69" fmla="*/ 2242358 w 5081154"/>
                <a:gd name="connsiteY69" fmla="*/ 5292090 h 5453496"/>
                <a:gd name="connsiteX70" fmla="*/ 2211185 w 5081154"/>
                <a:gd name="connsiteY70" fmla="*/ 5253469 h 5453496"/>
                <a:gd name="connsiteX71" fmla="*/ 2114030 w 5081154"/>
                <a:gd name="connsiteY71" fmla="*/ 5285854 h 5453496"/>
                <a:gd name="connsiteX72" fmla="*/ 1948641 w 5081154"/>
                <a:gd name="connsiteY72" fmla="*/ 5300749 h 5453496"/>
                <a:gd name="connsiteX73" fmla="*/ 1938770 w 5081154"/>
                <a:gd name="connsiteY73" fmla="*/ 5198224 h 5453496"/>
                <a:gd name="connsiteX74" fmla="*/ 1849235 w 5081154"/>
                <a:gd name="connsiteY74" fmla="*/ 5142979 h 5453496"/>
                <a:gd name="connsiteX75" fmla="*/ 1851313 w 5081154"/>
                <a:gd name="connsiteY75" fmla="*/ 5072842 h 5453496"/>
                <a:gd name="connsiteX76" fmla="*/ 1747404 w 5081154"/>
                <a:gd name="connsiteY76" fmla="*/ 5100378 h 5453496"/>
                <a:gd name="connsiteX77" fmla="*/ 1597255 w 5081154"/>
                <a:gd name="connsiteY77" fmla="*/ 4991966 h 5453496"/>
                <a:gd name="connsiteX78" fmla="*/ 1527463 w 5081154"/>
                <a:gd name="connsiteY78" fmla="*/ 5017077 h 5453496"/>
                <a:gd name="connsiteX79" fmla="*/ 1465118 w 5081154"/>
                <a:gd name="connsiteY79" fmla="*/ 5048250 h 5453496"/>
                <a:gd name="connsiteX80" fmla="*/ 1368829 w 5081154"/>
                <a:gd name="connsiteY80" fmla="*/ 5008418 h 5453496"/>
                <a:gd name="connsiteX81" fmla="*/ 1348220 w 5081154"/>
                <a:gd name="connsiteY81" fmla="*/ 5112499 h 5453496"/>
                <a:gd name="connsiteX82" fmla="*/ 1392381 w 5081154"/>
                <a:gd name="connsiteY82" fmla="*/ 5193723 h 5453496"/>
                <a:gd name="connsiteX83" fmla="*/ 1340427 w 5081154"/>
                <a:gd name="connsiteY83" fmla="*/ 5318414 h 5453496"/>
                <a:gd name="connsiteX84" fmla="*/ 1153390 w 5081154"/>
                <a:gd name="connsiteY84" fmla="*/ 5446741 h 5453496"/>
                <a:gd name="connsiteX85" fmla="*/ 1078056 w 5081154"/>
                <a:gd name="connsiteY85" fmla="*/ 5453496 h 5453496"/>
                <a:gd name="connsiteX86" fmla="*/ 1113905 w 5081154"/>
                <a:gd name="connsiteY86" fmla="*/ 5379199 h 5453496"/>
                <a:gd name="connsiteX87" fmla="*/ 1108710 w 5081154"/>
                <a:gd name="connsiteY87" fmla="*/ 5278755 h 5453496"/>
                <a:gd name="connsiteX88" fmla="*/ 997527 w 5081154"/>
                <a:gd name="connsiteY88" fmla="*/ 5339196 h 5453496"/>
                <a:gd name="connsiteX89" fmla="*/ 955963 w 5081154"/>
                <a:gd name="connsiteY89" fmla="*/ 5224896 h 5453496"/>
                <a:gd name="connsiteX90" fmla="*/ 976572 w 5081154"/>
                <a:gd name="connsiteY90" fmla="*/ 5155969 h 5453496"/>
                <a:gd name="connsiteX91" fmla="*/ 934315 w 5081154"/>
                <a:gd name="connsiteY91" fmla="*/ 5104881 h 5453496"/>
                <a:gd name="connsiteX92" fmla="*/ 889115 w 5081154"/>
                <a:gd name="connsiteY92" fmla="*/ 5102974 h 5453496"/>
                <a:gd name="connsiteX93" fmla="*/ 862445 w 5081154"/>
                <a:gd name="connsiteY93" fmla="*/ 5058641 h 5453496"/>
                <a:gd name="connsiteX94" fmla="*/ 831965 w 5081154"/>
                <a:gd name="connsiteY94" fmla="*/ 5005819 h 5453496"/>
                <a:gd name="connsiteX95" fmla="*/ 771698 w 5081154"/>
                <a:gd name="connsiteY95" fmla="*/ 4993351 h 5453496"/>
                <a:gd name="connsiteX96" fmla="*/ 734810 w 5081154"/>
                <a:gd name="connsiteY96" fmla="*/ 5015344 h 5453496"/>
                <a:gd name="connsiteX97" fmla="*/ 692900 w 5081154"/>
                <a:gd name="connsiteY97" fmla="*/ 4992484 h 5453496"/>
                <a:gd name="connsiteX98" fmla="*/ 692900 w 5081154"/>
                <a:gd name="connsiteY98" fmla="*/ 4935334 h 5453496"/>
                <a:gd name="connsiteX99" fmla="*/ 654454 w 5081154"/>
                <a:gd name="connsiteY99" fmla="*/ 4901911 h 5453496"/>
                <a:gd name="connsiteX100" fmla="*/ 581717 w 5081154"/>
                <a:gd name="connsiteY100" fmla="*/ 5002703 h 5453496"/>
                <a:gd name="connsiteX101" fmla="*/ 442306 w 5081154"/>
                <a:gd name="connsiteY101" fmla="*/ 5010323 h 5453496"/>
                <a:gd name="connsiteX102" fmla="*/ 393295 w 5081154"/>
                <a:gd name="connsiteY102" fmla="*/ 4959408 h 5453496"/>
                <a:gd name="connsiteX103" fmla="*/ 463607 w 5081154"/>
                <a:gd name="connsiteY103" fmla="*/ 4900006 h 5453496"/>
                <a:gd name="connsiteX104" fmla="*/ 529070 w 5081154"/>
                <a:gd name="connsiteY104" fmla="*/ 4876279 h 5453496"/>
                <a:gd name="connsiteX105" fmla="*/ 616700 w 5081154"/>
                <a:gd name="connsiteY105" fmla="*/ 4881822 h 5453496"/>
                <a:gd name="connsiteX106" fmla="*/ 740525 w 5081154"/>
                <a:gd name="connsiteY106" fmla="*/ 4776008 h 5453496"/>
                <a:gd name="connsiteX107" fmla="*/ 852054 w 5081154"/>
                <a:gd name="connsiteY107" fmla="*/ 4830041 h 5453496"/>
                <a:gd name="connsiteX108" fmla="*/ 955963 w 5081154"/>
                <a:gd name="connsiteY108" fmla="*/ 4788477 h 5453496"/>
                <a:gd name="connsiteX109" fmla="*/ 980555 w 5081154"/>
                <a:gd name="connsiteY109" fmla="*/ 4845974 h 5453496"/>
                <a:gd name="connsiteX110" fmla="*/ 1024370 w 5081154"/>
                <a:gd name="connsiteY110" fmla="*/ 4792459 h 5453496"/>
                <a:gd name="connsiteX111" fmla="*/ 1031470 w 5081154"/>
                <a:gd name="connsiteY111" fmla="*/ 4694959 h 5453496"/>
                <a:gd name="connsiteX112" fmla="*/ 977784 w 5081154"/>
                <a:gd name="connsiteY112" fmla="*/ 4610793 h 5453496"/>
                <a:gd name="connsiteX113" fmla="*/ 1039090 w 5081154"/>
                <a:gd name="connsiteY113" fmla="*/ 4548621 h 5453496"/>
                <a:gd name="connsiteX114" fmla="*/ 976745 w 5081154"/>
                <a:gd name="connsiteY114" fmla="*/ 4435186 h 5453496"/>
                <a:gd name="connsiteX115" fmla="*/ 997527 w 5081154"/>
                <a:gd name="connsiteY115" fmla="*/ 4341668 h 5453496"/>
                <a:gd name="connsiteX116" fmla="*/ 1028700 w 5081154"/>
                <a:gd name="connsiteY116" fmla="*/ 4102677 h 5453496"/>
                <a:gd name="connsiteX117" fmla="*/ 935181 w 5081154"/>
                <a:gd name="connsiteY117" fmla="*/ 3676650 h 5453496"/>
                <a:gd name="connsiteX118" fmla="*/ 987136 w 5081154"/>
                <a:gd name="connsiteY118" fmla="*/ 3531177 h 5453496"/>
                <a:gd name="connsiteX119" fmla="*/ 1080654 w 5081154"/>
                <a:gd name="connsiteY119" fmla="*/ 3479223 h 5453496"/>
                <a:gd name="connsiteX120" fmla="*/ 1101436 w 5081154"/>
                <a:gd name="connsiteY120" fmla="*/ 3520786 h 5453496"/>
                <a:gd name="connsiteX121" fmla="*/ 1246909 w 5081154"/>
                <a:gd name="connsiteY121" fmla="*/ 3406486 h 5453496"/>
                <a:gd name="connsiteX122" fmla="*/ 1288472 w 5081154"/>
                <a:gd name="connsiteY122" fmla="*/ 3240232 h 5453496"/>
                <a:gd name="connsiteX123" fmla="*/ 1236518 w 5081154"/>
                <a:gd name="connsiteY123" fmla="*/ 3125932 h 5453496"/>
                <a:gd name="connsiteX124" fmla="*/ 1340427 w 5081154"/>
                <a:gd name="connsiteY124" fmla="*/ 3157105 h 5453496"/>
                <a:gd name="connsiteX125" fmla="*/ 1444336 w 5081154"/>
                <a:gd name="connsiteY125" fmla="*/ 3157105 h 5453496"/>
                <a:gd name="connsiteX126" fmla="*/ 1465118 w 5081154"/>
                <a:gd name="connsiteY126" fmla="*/ 3136323 h 5453496"/>
                <a:gd name="connsiteX127" fmla="*/ 1413163 w 5081154"/>
                <a:gd name="connsiteY127" fmla="*/ 2990850 h 5453496"/>
                <a:gd name="connsiteX128" fmla="*/ 1454727 w 5081154"/>
                <a:gd name="connsiteY128" fmla="*/ 2793423 h 5453496"/>
                <a:gd name="connsiteX129" fmla="*/ 1371600 w 5081154"/>
                <a:gd name="connsiteY129" fmla="*/ 2575214 h 5453496"/>
                <a:gd name="connsiteX130" fmla="*/ 1267690 w 5081154"/>
                <a:gd name="connsiteY130" fmla="*/ 2564823 h 5453496"/>
                <a:gd name="connsiteX131" fmla="*/ 1205345 w 5081154"/>
                <a:gd name="connsiteY131" fmla="*/ 2450523 h 5453496"/>
                <a:gd name="connsiteX132" fmla="*/ 1278081 w 5081154"/>
                <a:gd name="connsiteY132" fmla="*/ 2346614 h 5453496"/>
                <a:gd name="connsiteX133" fmla="*/ 1132609 w 5081154"/>
                <a:gd name="connsiteY133" fmla="*/ 2211532 h 5453496"/>
                <a:gd name="connsiteX134" fmla="*/ 1132609 w 5081154"/>
                <a:gd name="connsiteY134" fmla="*/ 2086841 h 5453496"/>
                <a:gd name="connsiteX135" fmla="*/ 1132609 w 5081154"/>
                <a:gd name="connsiteY135" fmla="*/ 2086841 h 5453496"/>
                <a:gd name="connsiteX136" fmla="*/ 1163781 w 5081154"/>
                <a:gd name="connsiteY136" fmla="*/ 1962150 h 5453496"/>
                <a:gd name="connsiteX137" fmla="*/ 1132609 w 5081154"/>
                <a:gd name="connsiteY137" fmla="*/ 1879023 h 5453496"/>
                <a:gd name="connsiteX138" fmla="*/ 1132609 w 5081154"/>
                <a:gd name="connsiteY138" fmla="*/ 1785505 h 5453496"/>
                <a:gd name="connsiteX139" fmla="*/ 1070263 w 5081154"/>
                <a:gd name="connsiteY139" fmla="*/ 1754332 h 5453496"/>
                <a:gd name="connsiteX140" fmla="*/ 955963 w 5081154"/>
                <a:gd name="connsiteY140" fmla="*/ 1816677 h 5453496"/>
                <a:gd name="connsiteX141" fmla="*/ 914400 w 5081154"/>
                <a:gd name="connsiteY141" fmla="*/ 1650423 h 5453496"/>
                <a:gd name="connsiteX142" fmla="*/ 841663 w 5081154"/>
                <a:gd name="connsiteY142" fmla="*/ 1421823 h 5453496"/>
                <a:gd name="connsiteX143" fmla="*/ 654627 w 5081154"/>
                <a:gd name="connsiteY143" fmla="*/ 1328305 h 5453496"/>
                <a:gd name="connsiteX144" fmla="*/ 342900 w 5081154"/>
                <a:gd name="connsiteY144" fmla="*/ 1307523 h 5453496"/>
                <a:gd name="connsiteX145" fmla="*/ 394854 w 5081154"/>
                <a:gd name="connsiteY145" fmla="*/ 1473777 h 5453496"/>
                <a:gd name="connsiteX146" fmla="*/ 270163 w 5081154"/>
                <a:gd name="connsiteY146" fmla="*/ 1546514 h 5453496"/>
                <a:gd name="connsiteX147" fmla="*/ 51954 w 5081154"/>
                <a:gd name="connsiteY147" fmla="*/ 1619250 h 5453496"/>
                <a:gd name="connsiteX148" fmla="*/ 114300 w 5081154"/>
                <a:gd name="connsiteY148" fmla="*/ 1359477 h 5453496"/>
                <a:gd name="connsiteX149" fmla="*/ 10390 w 5081154"/>
                <a:gd name="connsiteY149" fmla="*/ 1099705 h 5453496"/>
                <a:gd name="connsiteX150" fmla="*/ 0 w 5081154"/>
                <a:gd name="connsiteY150" fmla="*/ 798368 h 5453496"/>
                <a:gd name="connsiteX151" fmla="*/ 270163 w 5081154"/>
                <a:gd name="connsiteY151" fmla="*/ 673677 h 5453496"/>
                <a:gd name="connsiteX152" fmla="*/ 571500 w 5081154"/>
                <a:gd name="connsiteY152" fmla="*/ 746414 h 5453496"/>
                <a:gd name="connsiteX153" fmla="*/ 571500 w 5081154"/>
                <a:gd name="connsiteY153" fmla="*/ 538596 h 5453496"/>
                <a:gd name="connsiteX154" fmla="*/ 852054 w 5081154"/>
                <a:gd name="connsiteY154" fmla="*/ 226868 h 5453496"/>
                <a:gd name="connsiteX155" fmla="*/ 1111827 w 5081154"/>
                <a:gd name="connsiteY155" fmla="*/ 112568 h 5453496"/>
                <a:gd name="connsiteX156" fmla="*/ 1211060 w 5081154"/>
                <a:gd name="connsiteY156" fmla="*/ 0 h 5453496"/>
                <a:gd name="connsiteX157" fmla="*/ 1289165 w 5081154"/>
                <a:gd name="connsiteY157" fmla="*/ 31864 h 5453496"/>
                <a:gd name="connsiteX158" fmla="*/ 1325360 w 5081154"/>
                <a:gd name="connsiteY158" fmla="*/ 79489 h 5453496"/>
                <a:gd name="connsiteX159" fmla="*/ 1432040 w 5081154"/>
                <a:gd name="connsiteY159" fmla="*/ 129019 h 5453496"/>
                <a:gd name="connsiteX160" fmla="*/ 1492480 w 5081154"/>
                <a:gd name="connsiteY160" fmla="*/ 233796 h 5453496"/>
                <a:gd name="connsiteX161" fmla="*/ 1489190 w 5081154"/>
                <a:gd name="connsiteY161" fmla="*/ 285229 h 5453496"/>
                <a:gd name="connsiteX162" fmla="*/ 1694930 w 5081154"/>
                <a:gd name="connsiteY162" fmla="*/ 393814 h 5453496"/>
                <a:gd name="connsiteX163" fmla="*/ 1694930 w 5081154"/>
                <a:gd name="connsiteY163" fmla="*/ 523354 h 5453496"/>
                <a:gd name="connsiteX164" fmla="*/ 1710516 w 5081154"/>
                <a:gd name="connsiteY164" fmla="*/ 585874 h 5453496"/>
                <a:gd name="connsiteX165" fmla="*/ 1769225 w 5081154"/>
                <a:gd name="connsiteY165" fmla="*/ 576694 h 5453496"/>
                <a:gd name="connsiteX166" fmla="*/ 1803515 w 5081154"/>
                <a:gd name="connsiteY166" fmla="*/ 618604 h 5453496"/>
                <a:gd name="connsiteX167" fmla="*/ 1830185 w 5081154"/>
                <a:gd name="connsiteY167" fmla="*/ 559549 h 5453496"/>
                <a:gd name="connsiteX168" fmla="*/ 1921625 w 5081154"/>
                <a:gd name="connsiteY168" fmla="*/ 570979 h 5453496"/>
                <a:gd name="connsiteX169" fmla="*/ 1948295 w 5081154"/>
                <a:gd name="connsiteY169" fmla="*/ 511924 h 5453496"/>
                <a:gd name="connsiteX170" fmla="*/ 1870190 w 5081154"/>
                <a:gd name="connsiteY170" fmla="*/ 470014 h 5453496"/>
                <a:gd name="connsiteX171" fmla="*/ 1820660 w 5081154"/>
                <a:gd name="connsiteY171" fmla="*/ 388099 h 5453496"/>
                <a:gd name="connsiteX172" fmla="*/ 1836593 w 5081154"/>
                <a:gd name="connsiteY172" fmla="*/ 347749 h 5453496"/>
                <a:gd name="connsiteX173" fmla="*/ 1976870 w 5081154"/>
                <a:gd name="connsiteY173" fmla="*/ 315709 h 5453496"/>
                <a:gd name="connsiteX174" fmla="*/ 2009255 w 5081154"/>
                <a:gd name="connsiteY174" fmla="*/ 344284 h 5453496"/>
                <a:gd name="connsiteX175" fmla="*/ 2070215 w 5081154"/>
                <a:gd name="connsiteY175" fmla="*/ 344284 h 5453496"/>
                <a:gd name="connsiteX176" fmla="*/ 2098790 w 5081154"/>
                <a:gd name="connsiteY176" fmla="*/ 382384 h 5453496"/>
                <a:gd name="connsiteX177" fmla="*/ 2138795 w 5081154"/>
                <a:gd name="connsiteY177" fmla="*/ 361429 h 5453496"/>
                <a:gd name="connsiteX178" fmla="*/ 2176895 w 5081154"/>
                <a:gd name="connsiteY178" fmla="*/ 384289 h 5453496"/>
                <a:gd name="connsiteX179" fmla="*/ 2235950 w 5081154"/>
                <a:gd name="connsiteY179" fmla="*/ 386194 h 5453496"/>
                <a:gd name="connsiteX180" fmla="*/ 2272145 w 5081154"/>
                <a:gd name="connsiteY180" fmla="*/ 441439 h 5453496"/>
                <a:gd name="connsiteX181" fmla="*/ 2278380 w 5081154"/>
                <a:gd name="connsiteY181" fmla="*/ 529936 h 5453496"/>
                <a:gd name="connsiteX182" fmla="*/ 2321675 w 5081154"/>
                <a:gd name="connsiteY182" fmla="*/ 500494 h 5453496"/>
                <a:gd name="connsiteX183" fmla="*/ 2371205 w 5081154"/>
                <a:gd name="connsiteY183" fmla="*/ 523354 h 5453496"/>
                <a:gd name="connsiteX184" fmla="*/ 2401685 w 5081154"/>
                <a:gd name="connsiteY184" fmla="*/ 403339 h 5453496"/>
                <a:gd name="connsiteX185" fmla="*/ 2375015 w 5081154"/>
                <a:gd name="connsiteY185" fmla="*/ 235699 h 5453496"/>
                <a:gd name="connsiteX186" fmla="*/ 2392160 w 5081154"/>
                <a:gd name="connsiteY186" fmla="*/ 176644 h 5453496"/>
                <a:gd name="connsiteX187" fmla="*/ 2543001 w 5081154"/>
                <a:gd name="connsiteY187" fmla="*/ 128501 h 5453496"/>
                <a:gd name="connsiteX188" fmla="*/ 2580755 w 5081154"/>
                <a:gd name="connsiteY188" fmla="*/ 163309 h 5453496"/>
                <a:gd name="connsiteX189" fmla="*/ 2573135 w 5081154"/>
                <a:gd name="connsiteY189" fmla="*/ 266179 h 5453496"/>
                <a:gd name="connsiteX190" fmla="*/ 2628380 w 5081154"/>
                <a:gd name="connsiteY190" fmla="*/ 292849 h 5453496"/>
                <a:gd name="connsiteX191" fmla="*/ 2667519 w 5081154"/>
                <a:gd name="connsiteY191" fmla="*/ 355369 h 5453496"/>
                <a:gd name="connsiteX192" fmla="*/ 2662670 w 5081154"/>
                <a:gd name="connsiteY192" fmla="*/ 353809 h 5453496"/>
                <a:gd name="connsiteX193" fmla="*/ 2943398 w 5081154"/>
                <a:gd name="connsiteY193" fmla="*/ 307051 h 5453496"/>
                <a:gd name="connsiteX194" fmla="*/ 2978900 w 5081154"/>
                <a:gd name="connsiteY194" fmla="*/ 344284 h 5453496"/>
                <a:gd name="connsiteX195" fmla="*/ 3076055 w 5081154"/>
                <a:gd name="connsiteY195" fmla="*/ 290944 h 5453496"/>
                <a:gd name="connsiteX196" fmla="*/ 3125585 w 5081154"/>
                <a:gd name="connsiteY196" fmla="*/ 351904 h 5453496"/>
                <a:gd name="connsiteX197" fmla="*/ 3125585 w 5081154"/>
                <a:gd name="connsiteY197" fmla="*/ 416674 h 5453496"/>
                <a:gd name="connsiteX198" fmla="*/ 3265170 w 5081154"/>
                <a:gd name="connsiteY198" fmla="*/ 480233 h 5453496"/>
                <a:gd name="connsiteX199" fmla="*/ 3287510 w 5081154"/>
                <a:gd name="connsiteY199" fmla="*/ 538594 h 5453496"/>
                <a:gd name="connsiteX200" fmla="*/ 3247678 w 5081154"/>
                <a:gd name="connsiteY200" fmla="*/ 571500 h 5453496"/>
                <a:gd name="connsiteX201" fmla="*/ 3358861 w 5081154"/>
                <a:gd name="connsiteY201" fmla="*/ 710219 h 5453496"/>
                <a:gd name="connsiteX202" fmla="*/ 3359900 w 5081154"/>
                <a:gd name="connsiteY202" fmla="*/ 828154 h 5453496"/>
                <a:gd name="connsiteX203" fmla="*/ 3411335 w 5081154"/>
                <a:gd name="connsiteY203" fmla="*/ 860539 h 5453496"/>
                <a:gd name="connsiteX204" fmla="*/ 3436446 w 5081154"/>
                <a:gd name="connsiteY204" fmla="*/ 919422 h 5453496"/>
                <a:gd name="connsiteX205" fmla="*/ 3647209 w 5081154"/>
                <a:gd name="connsiteY205" fmla="*/ 1037359 h 5453496"/>
                <a:gd name="connsiteX206" fmla="*/ 3643745 w 5081154"/>
                <a:gd name="connsiteY206" fmla="*/ 1098664 h 5453496"/>
                <a:gd name="connsiteX207" fmla="*/ 3706783 w 5081154"/>
                <a:gd name="connsiteY207" fmla="*/ 1141095 h 5453496"/>
                <a:gd name="connsiteX0" fmla="*/ 3706783 w 5081154"/>
                <a:gd name="connsiteY0" fmla="*/ 1141095 h 5453496"/>
                <a:gd name="connsiteX1" fmla="*/ 3647209 w 5081154"/>
                <a:gd name="connsiteY1" fmla="*/ 1276350 h 5453496"/>
                <a:gd name="connsiteX2" fmla="*/ 3633874 w 5081154"/>
                <a:gd name="connsiteY2" fmla="*/ 1352723 h 5453496"/>
                <a:gd name="connsiteX3" fmla="*/ 3566852 w 5081154"/>
                <a:gd name="connsiteY3" fmla="*/ 1411605 h 5453496"/>
                <a:gd name="connsiteX4" fmla="*/ 3595254 w 5081154"/>
                <a:gd name="connsiteY4" fmla="*/ 1494559 h 5453496"/>
                <a:gd name="connsiteX5" fmla="*/ 3678381 w 5081154"/>
                <a:gd name="connsiteY5" fmla="*/ 1525732 h 5453496"/>
                <a:gd name="connsiteX6" fmla="*/ 3688772 w 5081154"/>
                <a:gd name="connsiteY6" fmla="*/ 1640032 h 5453496"/>
                <a:gd name="connsiteX7" fmla="*/ 3733107 w 5081154"/>
                <a:gd name="connsiteY7" fmla="*/ 1658043 h 5453496"/>
                <a:gd name="connsiteX8" fmla="*/ 3758911 w 5081154"/>
                <a:gd name="connsiteY8" fmla="*/ 1778751 h 5453496"/>
                <a:gd name="connsiteX9" fmla="*/ 3791642 w 5081154"/>
                <a:gd name="connsiteY9" fmla="*/ 1787236 h 5453496"/>
                <a:gd name="connsiteX10" fmla="*/ 3824720 w 5081154"/>
                <a:gd name="connsiteY10" fmla="*/ 1945178 h 5453496"/>
                <a:gd name="connsiteX11" fmla="*/ 3901959 w 5081154"/>
                <a:gd name="connsiteY11" fmla="*/ 1990379 h 5453496"/>
                <a:gd name="connsiteX12" fmla="*/ 3958936 w 5081154"/>
                <a:gd name="connsiteY12" fmla="*/ 2076450 h 5453496"/>
                <a:gd name="connsiteX13" fmla="*/ 4171257 w 5081154"/>
                <a:gd name="connsiteY13" fmla="*/ 2119053 h 5453496"/>
                <a:gd name="connsiteX14" fmla="*/ 4209530 w 5081154"/>
                <a:gd name="connsiteY14" fmla="*/ 2159749 h 5453496"/>
                <a:gd name="connsiteX15" fmla="*/ 4219055 w 5081154"/>
                <a:gd name="connsiteY15" fmla="*/ 2220709 h 5453496"/>
                <a:gd name="connsiteX16" fmla="*/ 4404013 w 5081154"/>
                <a:gd name="connsiteY16" fmla="*/ 2470266 h 5453496"/>
                <a:gd name="connsiteX17" fmla="*/ 4447309 w 5081154"/>
                <a:gd name="connsiteY17" fmla="*/ 2429741 h 5453496"/>
                <a:gd name="connsiteX18" fmla="*/ 4603172 w 5081154"/>
                <a:gd name="connsiteY18" fmla="*/ 2575214 h 5453496"/>
                <a:gd name="connsiteX19" fmla="*/ 4603172 w 5081154"/>
                <a:gd name="connsiteY19" fmla="*/ 2658341 h 5453496"/>
                <a:gd name="connsiteX20" fmla="*/ 4711584 w 5081154"/>
                <a:gd name="connsiteY20" fmla="*/ 2760345 h 5453496"/>
                <a:gd name="connsiteX21" fmla="*/ 4777220 w 5081154"/>
                <a:gd name="connsiteY21" fmla="*/ 2723629 h 5453496"/>
                <a:gd name="connsiteX22" fmla="*/ 4831772 w 5081154"/>
                <a:gd name="connsiteY22" fmla="*/ 2741468 h 5453496"/>
                <a:gd name="connsiteX23" fmla="*/ 4897755 w 5081154"/>
                <a:gd name="connsiteY23" fmla="*/ 2862522 h 5453496"/>
                <a:gd name="connsiteX24" fmla="*/ 4966854 w 5081154"/>
                <a:gd name="connsiteY24" fmla="*/ 2868237 h 5453496"/>
                <a:gd name="connsiteX25" fmla="*/ 5062277 w 5081154"/>
                <a:gd name="connsiteY25" fmla="*/ 3052156 h 5453496"/>
                <a:gd name="connsiteX26" fmla="*/ 5034395 w 5081154"/>
                <a:gd name="connsiteY26" fmla="*/ 3144634 h 5453496"/>
                <a:gd name="connsiteX27" fmla="*/ 5081154 w 5081154"/>
                <a:gd name="connsiteY27" fmla="*/ 3167496 h 5453496"/>
                <a:gd name="connsiteX28" fmla="*/ 5043920 w 5081154"/>
                <a:gd name="connsiteY28" fmla="*/ 3209404 h 5453496"/>
                <a:gd name="connsiteX29" fmla="*/ 5060372 w 5081154"/>
                <a:gd name="connsiteY29" fmla="*/ 3261014 h 5453496"/>
                <a:gd name="connsiteX30" fmla="*/ 5056562 w 5081154"/>
                <a:gd name="connsiteY30" fmla="*/ 3310024 h 5453496"/>
                <a:gd name="connsiteX31" fmla="*/ 4954731 w 5081154"/>
                <a:gd name="connsiteY31" fmla="*/ 3466061 h 5453496"/>
                <a:gd name="connsiteX32" fmla="*/ 4748645 w 5081154"/>
                <a:gd name="connsiteY32" fmla="*/ 3354532 h 5453496"/>
                <a:gd name="connsiteX33" fmla="*/ 4665518 w 5081154"/>
                <a:gd name="connsiteY33" fmla="*/ 3406486 h 5453496"/>
                <a:gd name="connsiteX34" fmla="*/ 4623954 w 5081154"/>
                <a:gd name="connsiteY34" fmla="*/ 3678209 h 5453496"/>
                <a:gd name="connsiteX35" fmla="*/ 4470861 w 5081154"/>
                <a:gd name="connsiteY35" fmla="*/ 3823855 h 5453496"/>
                <a:gd name="connsiteX36" fmla="*/ 4226155 w 5081154"/>
                <a:gd name="connsiteY36" fmla="*/ 3898669 h 5453496"/>
                <a:gd name="connsiteX37" fmla="*/ 4137313 w 5081154"/>
                <a:gd name="connsiteY37" fmla="*/ 3964825 h 5453496"/>
                <a:gd name="connsiteX38" fmla="*/ 4052281 w 5081154"/>
                <a:gd name="connsiteY38" fmla="*/ 3984567 h 5453496"/>
                <a:gd name="connsiteX39" fmla="*/ 3954260 w 5081154"/>
                <a:gd name="connsiteY39" fmla="*/ 4081894 h 5453496"/>
                <a:gd name="connsiteX40" fmla="*/ 3903864 w 5081154"/>
                <a:gd name="connsiteY40" fmla="*/ 4169179 h 5453496"/>
                <a:gd name="connsiteX41" fmla="*/ 4042063 w 5081154"/>
                <a:gd name="connsiteY41" fmla="*/ 4383232 h 5453496"/>
                <a:gd name="connsiteX42" fmla="*/ 4083800 w 5081154"/>
                <a:gd name="connsiteY42" fmla="*/ 4403839 h 5453496"/>
                <a:gd name="connsiteX43" fmla="*/ 4167793 w 5081154"/>
                <a:gd name="connsiteY43" fmla="*/ 4559877 h 5453496"/>
                <a:gd name="connsiteX44" fmla="*/ 4083627 w 5081154"/>
                <a:gd name="connsiteY44" fmla="*/ 4736523 h 5453496"/>
                <a:gd name="connsiteX45" fmla="*/ 4076007 w 5081154"/>
                <a:gd name="connsiteY45" fmla="*/ 4806315 h 5453496"/>
                <a:gd name="connsiteX46" fmla="*/ 4163810 w 5081154"/>
                <a:gd name="connsiteY46" fmla="*/ 4792459 h 5453496"/>
                <a:gd name="connsiteX47" fmla="*/ 4229965 w 5081154"/>
                <a:gd name="connsiteY47" fmla="*/ 4811164 h 5453496"/>
                <a:gd name="connsiteX48" fmla="*/ 4264082 w 5081154"/>
                <a:gd name="connsiteY48" fmla="*/ 4915246 h 5453496"/>
                <a:gd name="connsiteX49" fmla="*/ 4161732 w 5081154"/>
                <a:gd name="connsiteY49" fmla="*/ 5220220 h 5453496"/>
                <a:gd name="connsiteX50" fmla="*/ 3933305 w 5081154"/>
                <a:gd name="connsiteY50" fmla="*/ 5033010 h 5453496"/>
                <a:gd name="connsiteX51" fmla="*/ 3973830 w 5081154"/>
                <a:gd name="connsiteY51" fmla="*/ 4984000 h 5453496"/>
                <a:gd name="connsiteX52" fmla="*/ 3927763 w 5081154"/>
                <a:gd name="connsiteY52" fmla="*/ 4944341 h 5453496"/>
                <a:gd name="connsiteX53" fmla="*/ 3918238 w 5081154"/>
                <a:gd name="connsiteY53" fmla="*/ 4871605 h 5453496"/>
                <a:gd name="connsiteX54" fmla="*/ 3747135 w 5081154"/>
                <a:gd name="connsiteY54" fmla="*/ 4868661 h 5453496"/>
                <a:gd name="connsiteX55" fmla="*/ 3639415 w 5081154"/>
                <a:gd name="connsiteY55" fmla="*/ 4943475 h 5453496"/>
                <a:gd name="connsiteX56" fmla="*/ 3554556 w 5081154"/>
                <a:gd name="connsiteY56" fmla="*/ 4831946 h 5453496"/>
                <a:gd name="connsiteX57" fmla="*/ 3350548 w 5081154"/>
                <a:gd name="connsiteY57" fmla="*/ 4843203 h 5453496"/>
                <a:gd name="connsiteX58" fmla="*/ 3354358 w 5081154"/>
                <a:gd name="connsiteY58" fmla="*/ 4745182 h 5453496"/>
                <a:gd name="connsiteX59" fmla="*/ 3252181 w 5081154"/>
                <a:gd name="connsiteY59" fmla="*/ 4815840 h 5453496"/>
                <a:gd name="connsiteX60" fmla="*/ 3286298 w 5081154"/>
                <a:gd name="connsiteY60" fmla="*/ 4947285 h 5453496"/>
                <a:gd name="connsiteX61" fmla="*/ 3028430 w 5081154"/>
                <a:gd name="connsiteY61" fmla="*/ 4937239 h 5453496"/>
                <a:gd name="connsiteX62" fmla="*/ 2913091 w 5081154"/>
                <a:gd name="connsiteY62" fmla="*/ 4993005 h 5453496"/>
                <a:gd name="connsiteX63" fmla="*/ 2674273 w 5081154"/>
                <a:gd name="connsiteY63" fmla="*/ 4985212 h 5453496"/>
                <a:gd name="connsiteX64" fmla="*/ 2600325 w 5081154"/>
                <a:gd name="connsiteY64" fmla="*/ 5098126 h 5453496"/>
                <a:gd name="connsiteX65" fmla="*/ 2441863 w 5081154"/>
                <a:gd name="connsiteY65" fmla="*/ 5120986 h 5453496"/>
                <a:gd name="connsiteX66" fmla="*/ 2460740 w 5081154"/>
                <a:gd name="connsiteY66" fmla="*/ 5102974 h 5453496"/>
                <a:gd name="connsiteX67" fmla="*/ 2391987 w 5081154"/>
                <a:gd name="connsiteY67" fmla="*/ 5215544 h 5453496"/>
                <a:gd name="connsiteX68" fmla="*/ 2335010 w 5081154"/>
                <a:gd name="connsiteY68" fmla="*/ 5232514 h 5453496"/>
                <a:gd name="connsiteX69" fmla="*/ 2242358 w 5081154"/>
                <a:gd name="connsiteY69" fmla="*/ 5292090 h 5453496"/>
                <a:gd name="connsiteX70" fmla="*/ 2211185 w 5081154"/>
                <a:gd name="connsiteY70" fmla="*/ 5253469 h 5453496"/>
                <a:gd name="connsiteX71" fmla="*/ 2114030 w 5081154"/>
                <a:gd name="connsiteY71" fmla="*/ 5285854 h 5453496"/>
                <a:gd name="connsiteX72" fmla="*/ 1948641 w 5081154"/>
                <a:gd name="connsiteY72" fmla="*/ 5300749 h 5453496"/>
                <a:gd name="connsiteX73" fmla="*/ 1938770 w 5081154"/>
                <a:gd name="connsiteY73" fmla="*/ 5198224 h 5453496"/>
                <a:gd name="connsiteX74" fmla="*/ 1849235 w 5081154"/>
                <a:gd name="connsiteY74" fmla="*/ 5142979 h 5453496"/>
                <a:gd name="connsiteX75" fmla="*/ 1851313 w 5081154"/>
                <a:gd name="connsiteY75" fmla="*/ 5072842 h 5453496"/>
                <a:gd name="connsiteX76" fmla="*/ 1747404 w 5081154"/>
                <a:gd name="connsiteY76" fmla="*/ 5100378 h 5453496"/>
                <a:gd name="connsiteX77" fmla="*/ 1597255 w 5081154"/>
                <a:gd name="connsiteY77" fmla="*/ 4991966 h 5453496"/>
                <a:gd name="connsiteX78" fmla="*/ 1527463 w 5081154"/>
                <a:gd name="connsiteY78" fmla="*/ 5017077 h 5453496"/>
                <a:gd name="connsiteX79" fmla="*/ 1465118 w 5081154"/>
                <a:gd name="connsiteY79" fmla="*/ 5048250 h 5453496"/>
                <a:gd name="connsiteX80" fmla="*/ 1368829 w 5081154"/>
                <a:gd name="connsiteY80" fmla="*/ 5008418 h 5453496"/>
                <a:gd name="connsiteX81" fmla="*/ 1348220 w 5081154"/>
                <a:gd name="connsiteY81" fmla="*/ 5112499 h 5453496"/>
                <a:gd name="connsiteX82" fmla="*/ 1392381 w 5081154"/>
                <a:gd name="connsiteY82" fmla="*/ 5193723 h 5453496"/>
                <a:gd name="connsiteX83" fmla="*/ 1340427 w 5081154"/>
                <a:gd name="connsiteY83" fmla="*/ 5318414 h 5453496"/>
                <a:gd name="connsiteX84" fmla="*/ 1153390 w 5081154"/>
                <a:gd name="connsiteY84" fmla="*/ 5446741 h 5453496"/>
                <a:gd name="connsiteX85" fmla="*/ 1078056 w 5081154"/>
                <a:gd name="connsiteY85" fmla="*/ 5453496 h 5453496"/>
                <a:gd name="connsiteX86" fmla="*/ 1113905 w 5081154"/>
                <a:gd name="connsiteY86" fmla="*/ 5379199 h 5453496"/>
                <a:gd name="connsiteX87" fmla="*/ 1108710 w 5081154"/>
                <a:gd name="connsiteY87" fmla="*/ 5278755 h 5453496"/>
                <a:gd name="connsiteX88" fmla="*/ 997527 w 5081154"/>
                <a:gd name="connsiteY88" fmla="*/ 5339196 h 5453496"/>
                <a:gd name="connsiteX89" fmla="*/ 955963 w 5081154"/>
                <a:gd name="connsiteY89" fmla="*/ 5224896 h 5453496"/>
                <a:gd name="connsiteX90" fmla="*/ 976572 w 5081154"/>
                <a:gd name="connsiteY90" fmla="*/ 5155969 h 5453496"/>
                <a:gd name="connsiteX91" fmla="*/ 934315 w 5081154"/>
                <a:gd name="connsiteY91" fmla="*/ 5104881 h 5453496"/>
                <a:gd name="connsiteX92" fmla="*/ 889115 w 5081154"/>
                <a:gd name="connsiteY92" fmla="*/ 5102974 h 5453496"/>
                <a:gd name="connsiteX93" fmla="*/ 862445 w 5081154"/>
                <a:gd name="connsiteY93" fmla="*/ 5058641 h 5453496"/>
                <a:gd name="connsiteX94" fmla="*/ 831965 w 5081154"/>
                <a:gd name="connsiteY94" fmla="*/ 5005819 h 5453496"/>
                <a:gd name="connsiteX95" fmla="*/ 771698 w 5081154"/>
                <a:gd name="connsiteY95" fmla="*/ 4993351 h 5453496"/>
                <a:gd name="connsiteX96" fmla="*/ 734810 w 5081154"/>
                <a:gd name="connsiteY96" fmla="*/ 5015344 h 5453496"/>
                <a:gd name="connsiteX97" fmla="*/ 692900 w 5081154"/>
                <a:gd name="connsiteY97" fmla="*/ 4992484 h 5453496"/>
                <a:gd name="connsiteX98" fmla="*/ 692900 w 5081154"/>
                <a:gd name="connsiteY98" fmla="*/ 4935334 h 5453496"/>
                <a:gd name="connsiteX99" fmla="*/ 654454 w 5081154"/>
                <a:gd name="connsiteY99" fmla="*/ 4901911 h 5453496"/>
                <a:gd name="connsiteX100" fmla="*/ 581717 w 5081154"/>
                <a:gd name="connsiteY100" fmla="*/ 5002703 h 5453496"/>
                <a:gd name="connsiteX101" fmla="*/ 442306 w 5081154"/>
                <a:gd name="connsiteY101" fmla="*/ 5010323 h 5453496"/>
                <a:gd name="connsiteX102" fmla="*/ 393295 w 5081154"/>
                <a:gd name="connsiteY102" fmla="*/ 4959408 h 5453496"/>
                <a:gd name="connsiteX103" fmla="*/ 463607 w 5081154"/>
                <a:gd name="connsiteY103" fmla="*/ 4900006 h 5453496"/>
                <a:gd name="connsiteX104" fmla="*/ 529070 w 5081154"/>
                <a:gd name="connsiteY104" fmla="*/ 4876279 h 5453496"/>
                <a:gd name="connsiteX105" fmla="*/ 616700 w 5081154"/>
                <a:gd name="connsiteY105" fmla="*/ 4881822 h 5453496"/>
                <a:gd name="connsiteX106" fmla="*/ 740525 w 5081154"/>
                <a:gd name="connsiteY106" fmla="*/ 4776008 h 5453496"/>
                <a:gd name="connsiteX107" fmla="*/ 852054 w 5081154"/>
                <a:gd name="connsiteY107" fmla="*/ 4830041 h 5453496"/>
                <a:gd name="connsiteX108" fmla="*/ 955963 w 5081154"/>
                <a:gd name="connsiteY108" fmla="*/ 4788477 h 5453496"/>
                <a:gd name="connsiteX109" fmla="*/ 980555 w 5081154"/>
                <a:gd name="connsiteY109" fmla="*/ 4845974 h 5453496"/>
                <a:gd name="connsiteX110" fmla="*/ 1024370 w 5081154"/>
                <a:gd name="connsiteY110" fmla="*/ 4792459 h 5453496"/>
                <a:gd name="connsiteX111" fmla="*/ 1031470 w 5081154"/>
                <a:gd name="connsiteY111" fmla="*/ 4694959 h 5453496"/>
                <a:gd name="connsiteX112" fmla="*/ 977784 w 5081154"/>
                <a:gd name="connsiteY112" fmla="*/ 4610793 h 5453496"/>
                <a:gd name="connsiteX113" fmla="*/ 1039090 w 5081154"/>
                <a:gd name="connsiteY113" fmla="*/ 4548621 h 5453496"/>
                <a:gd name="connsiteX114" fmla="*/ 976745 w 5081154"/>
                <a:gd name="connsiteY114" fmla="*/ 4435186 h 5453496"/>
                <a:gd name="connsiteX115" fmla="*/ 1014672 w 5081154"/>
                <a:gd name="connsiteY115" fmla="*/ 4341668 h 5453496"/>
                <a:gd name="connsiteX116" fmla="*/ 1028700 w 5081154"/>
                <a:gd name="connsiteY116" fmla="*/ 4102677 h 5453496"/>
                <a:gd name="connsiteX117" fmla="*/ 935181 w 5081154"/>
                <a:gd name="connsiteY117" fmla="*/ 3676650 h 5453496"/>
                <a:gd name="connsiteX118" fmla="*/ 987136 w 5081154"/>
                <a:gd name="connsiteY118" fmla="*/ 3531177 h 5453496"/>
                <a:gd name="connsiteX119" fmla="*/ 1080654 w 5081154"/>
                <a:gd name="connsiteY119" fmla="*/ 3479223 h 5453496"/>
                <a:gd name="connsiteX120" fmla="*/ 1101436 w 5081154"/>
                <a:gd name="connsiteY120" fmla="*/ 3520786 h 5453496"/>
                <a:gd name="connsiteX121" fmla="*/ 1246909 w 5081154"/>
                <a:gd name="connsiteY121" fmla="*/ 3406486 h 5453496"/>
                <a:gd name="connsiteX122" fmla="*/ 1288472 w 5081154"/>
                <a:gd name="connsiteY122" fmla="*/ 3240232 h 5453496"/>
                <a:gd name="connsiteX123" fmla="*/ 1236518 w 5081154"/>
                <a:gd name="connsiteY123" fmla="*/ 3125932 h 5453496"/>
                <a:gd name="connsiteX124" fmla="*/ 1340427 w 5081154"/>
                <a:gd name="connsiteY124" fmla="*/ 3157105 h 5453496"/>
                <a:gd name="connsiteX125" fmla="*/ 1444336 w 5081154"/>
                <a:gd name="connsiteY125" fmla="*/ 3157105 h 5453496"/>
                <a:gd name="connsiteX126" fmla="*/ 1465118 w 5081154"/>
                <a:gd name="connsiteY126" fmla="*/ 3136323 h 5453496"/>
                <a:gd name="connsiteX127" fmla="*/ 1413163 w 5081154"/>
                <a:gd name="connsiteY127" fmla="*/ 2990850 h 5453496"/>
                <a:gd name="connsiteX128" fmla="*/ 1454727 w 5081154"/>
                <a:gd name="connsiteY128" fmla="*/ 2793423 h 5453496"/>
                <a:gd name="connsiteX129" fmla="*/ 1371600 w 5081154"/>
                <a:gd name="connsiteY129" fmla="*/ 2575214 h 5453496"/>
                <a:gd name="connsiteX130" fmla="*/ 1267690 w 5081154"/>
                <a:gd name="connsiteY130" fmla="*/ 2564823 h 5453496"/>
                <a:gd name="connsiteX131" fmla="*/ 1205345 w 5081154"/>
                <a:gd name="connsiteY131" fmla="*/ 2450523 h 5453496"/>
                <a:gd name="connsiteX132" fmla="*/ 1278081 w 5081154"/>
                <a:gd name="connsiteY132" fmla="*/ 2346614 h 5453496"/>
                <a:gd name="connsiteX133" fmla="*/ 1132609 w 5081154"/>
                <a:gd name="connsiteY133" fmla="*/ 2211532 h 5453496"/>
                <a:gd name="connsiteX134" fmla="*/ 1132609 w 5081154"/>
                <a:gd name="connsiteY134" fmla="*/ 2086841 h 5453496"/>
                <a:gd name="connsiteX135" fmla="*/ 1132609 w 5081154"/>
                <a:gd name="connsiteY135" fmla="*/ 2086841 h 5453496"/>
                <a:gd name="connsiteX136" fmla="*/ 1163781 w 5081154"/>
                <a:gd name="connsiteY136" fmla="*/ 1962150 h 5453496"/>
                <a:gd name="connsiteX137" fmla="*/ 1132609 w 5081154"/>
                <a:gd name="connsiteY137" fmla="*/ 1879023 h 5453496"/>
                <a:gd name="connsiteX138" fmla="*/ 1132609 w 5081154"/>
                <a:gd name="connsiteY138" fmla="*/ 1785505 h 5453496"/>
                <a:gd name="connsiteX139" fmla="*/ 1070263 w 5081154"/>
                <a:gd name="connsiteY139" fmla="*/ 1754332 h 5453496"/>
                <a:gd name="connsiteX140" fmla="*/ 955963 w 5081154"/>
                <a:gd name="connsiteY140" fmla="*/ 1816677 h 5453496"/>
                <a:gd name="connsiteX141" fmla="*/ 914400 w 5081154"/>
                <a:gd name="connsiteY141" fmla="*/ 1650423 h 5453496"/>
                <a:gd name="connsiteX142" fmla="*/ 841663 w 5081154"/>
                <a:gd name="connsiteY142" fmla="*/ 1421823 h 5453496"/>
                <a:gd name="connsiteX143" fmla="*/ 654627 w 5081154"/>
                <a:gd name="connsiteY143" fmla="*/ 1328305 h 5453496"/>
                <a:gd name="connsiteX144" fmla="*/ 342900 w 5081154"/>
                <a:gd name="connsiteY144" fmla="*/ 1307523 h 5453496"/>
                <a:gd name="connsiteX145" fmla="*/ 394854 w 5081154"/>
                <a:gd name="connsiteY145" fmla="*/ 1473777 h 5453496"/>
                <a:gd name="connsiteX146" fmla="*/ 270163 w 5081154"/>
                <a:gd name="connsiteY146" fmla="*/ 1546514 h 5453496"/>
                <a:gd name="connsiteX147" fmla="*/ 51954 w 5081154"/>
                <a:gd name="connsiteY147" fmla="*/ 1619250 h 5453496"/>
                <a:gd name="connsiteX148" fmla="*/ 114300 w 5081154"/>
                <a:gd name="connsiteY148" fmla="*/ 1359477 h 5453496"/>
                <a:gd name="connsiteX149" fmla="*/ 10390 w 5081154"/>
                <a:gd name="connsiteY149" fmla="*/ 1099705 h 5453496"/>
                <a:gd name="connsiteX150" fmla="*/ 0 w 5081154"/>
                <a:gd name="connsiteY150" fmla="*/ 798368 h 5453496"/>
                <a:gd name="connsiteX151" fmla="*/ 270163 w 5081154"/>
                <a:gd name="connsiteY151" fmla="*/ 673677 h 5453496"/>
                <a:gd name="connsiteX152" fmla="*/ 571500 w 5081154"/>
                <a:gd name="connsiteY152" fmla="*/ 746414 h 5453496"/>
                <a:gd name="connsiteX153" fmla="*/ 571500 w 5081154"/>
                <a:gd name="connsiteY153" fmla="*/ 538596 h 5453496"/>
                <a:gd name="connsiteX154" fmla="*/ 852054 w 5081154"/>
                <a:gd name="connsiteY154" fmla="*/ 226868 h 5453496"/>
                <a:gd name="connsiteX155" fmla="*/ 1111827 w 5081154"/>
                <a:gd name="connsiteY155" fmla="*/ 112568 h 5453496"/>
                <a:gd name="connsiteX156" fmla="*/ 1211060 w 5081154"/>
                <a:gd name="connsiteY156" fmla="*/ 0 h 5453496"/>
                <a:gd name="connsiteX157" fmla="*/ 1289165 w 5081154"/>
                <a:gd name="connsiteY157" fmla="*/ 31864 h 5453496"/>
                <a:gd name="connsiteX158" fmla="*/ 1325360 w 5081154"/>
                <a:gd name="connsiteY158" fmla="*/ 79489 h 5453496"/>
                <a:gd name="connsiteX159" fmla="*/ 1432040 w 5081154"/>
                <a:gd name="connsiteY159" fmla="*/ 129019 h 5453496"/>
                <a:gd name="connsiteX160" fmla="*/ 1492480 w 5081154"/>
                <a:gd name="connsiteY160" fmla="*/ 233796 h 5453496"/>
                <a:gd name="connsiteX161" fmla="*/ 1489190 w 5081154"/>
                <a:gd name="connsiteY161" fmla="*/ 285229 h 5453496"/>
                <a:gd name="connsiteX162" fmla="*/ 1694930 w 5081154"/>
                <a:gd name="connsiteY162" fmla="*/ 393814 h 5453496"/>
                <a:gd name="connsiteX163" fmla="*/ 1694930 w 5081154"/>
                <a:gd name="connsiteY163" fmla="*/ 523354 h 5453496"/>
                <a:gd name="connsiteX164" fmla="*/ 1710516 w 5081154"/>
                <a:gd name="connsiteY164" fmla="*/ 585874 h 5453496"/>
                <a:gd name="connsiteX165" fmla="*/ 1769225 w 5081154"/>
                <a:gd name="connsiteY165" fmla="*/ 576694 h 5453496"/>
                <a:gd name="connsiteX166" fmla="*/ 1803515 w 5081154"/>
                <a:gd name="connsiteY166" fmla="*/ 618604 h 5453496"/>
                <a:gd name="connsiteX167" fmla="*/ 1830185 w 5081154"/>
                <a:gd name="connsiteY167" fmla="*/ 559549 h 5453496"/>
                <a:gd name="connsiteX168" fmla="*/ 1921625 w 5081154"/>
                <a:gd name="connsiteY168" fmla="*/ 570979 h 5453496"/>
                <a:gd name="connsiteX169" fmla="*/ 1948295 w 5081154"/>
                <a:gd name="connsiteY169" fmla="*/ 511924 h 5453496"/>
                <a:gd name="connsiteX170" fmla="*/ 1870190 w 5081154"/>
                <a:gd name="connsiteY170" fmla="*/ 470014 h 5453496"/>
                <a:gd name="connsiteX171" fmla="*/ 1820660 w 5081154"/>
                <a:gd name="connsiteY171" fmla="*/ 388099 h 5453496"/>
                <a:gd name="connsiteX172" fmla="*/ 1836593 w 5081154"/>
                <a:gd name="connsiteY172" fmla="*/ 347749 h 5453496"/>
                <a:gd name="connsiteX173" fmla="*/ 1976870 w 5081154"/>
                <a:gd name="connsiteY173" fmla="*/ 315709 h 5453496"/>
                <a:gd name="connsiteX174" fmla="*/ 2009255 w 5081154"/>
                <a:gd name="connsiteY174" fmla="*/ 344284 h 5453496"/>
                <a:gd name="connsiteX175" fmla="*/ 2070215 w 5081154"/>
                <a:gd name="connsiteY175" fmla="*/ 344284 h 5453496"/>
                <a:gd name="connsiteX176" fmla="*/ 2098790 w 5081154"/>
                <a:gd name="connsiteY176" fmla="*/ 382384 h 5453496"/>
                <a:gd name="connsiteX177" fmla="*/ 2138795 w 5081154"/>
                <a:gd name="connsiteY177" fmla="*/ 361429 h 5453496"/>
                <a:gd name="connsiteX178" fmla="*/ 2176895 w 5081154"/>
                <a:gd name="connsiteY178" fmla="*/ 384289 h 5453496"/>
                <a:gd name="connsiteX179" fmla="*/ 2235950 w 5081154"/>
                <a:gd name="connsiteY179" fmla="*/ 386194 h 5453496"/>
                <a:gd name="connsiteX180" fmla="*/ 2272145 w 5081154"/>
                <a:gd name="connsiteY180" fmla="*/ 441439 h 5453496"/>
                <a:gd name="connsiteX181" fmla="*/ 2278380 w 5081154"/>
                <a:gd name="connsiteY181" fmla="*/ 529936 h 5453496"/>
                <a:gd name="connsiteX182" fmla="*/ 2321675 w 5081154"/>
                <a:gd name="connsiteY182" fmla="*/ 500494 h 5453496"/>
                <a:gd name="connsiteX183" fmla="*/ 2371205 w 5081154"/>
                <a:gd name="connsiteY183" fmla="*/ 523354 h 5453496"/>
                <a:gd name="connsiteX184" fmla="*/ 2401685 w 5081154"/>
                <a:gd name="connsiteY184" fmla="*/ 403339 h 5453496"/>
                <a:gd name="connsiteX185" fmla="*/ 2375015 w 5081154"/>
                <a:gd name="connsiteY185" fmla="*/ 235699 h 5453496"/>
                <a:gd name="connsiteX186" fmla="*/ 2392160 w 5081154"/>
                <a:gd name="connsiteY186" fmla="*/ 176644 h 5453496"/>
                <a:gd name="connsiteX187" fmla="*/ 2543001 w 5081154"/>
                <a:gd name="connsiteY187" fmla="*/ 128501 h 5453496"/>
                <a:gd name="connsiteX188" fmla="*/ 2580755 w 5081154"/>
                <a:gd name="connsiteY188" fmla="*/ 163309 h 5453496"/>
                <a:gd name="connsiteX189" fmla="*/ 2573135 w 5081154"/>
                <a:gd name="connsiteY189" fmla="*/ 266179 h 5453496"/>
                <a:gd name="connsiteX190" fmla="*/ 2628380 w 5081154"/>
                <a:gd name="connsiteY190" fmla="*/ 292849 h 5453496"/>
                <a:gd name="connsiteX191" fmla="*/ 2667519 w 5081154"/>
                <a:gd name="connsiteY191" fmla="*/ 355369 h 5453496"/>
                <a:gd name="connsiteX192" fmla="*/ 2662670 w 5081154"/>
                <a:gd name="connsiteY192" fmla="*/ 353809 h 5453496"/>
                <a:gd name="connsiteX193" fmla="*/ 2943398 w 5081154"/>
                <a:gd name="connsiteY193" fmla="*/ 307051 h 5453496"/>
                <a:gd name="connsiteX194" fmla="*/ 2978900 w 5081154"/>
                <a:gd name="connsiteY194" fmla="*/ 344284 h 5453496"/>
                <a:gd name="connsiteX195" fmla="*/ 3076055 w 5081154"/>
                <a:gd name="connsiteY195" fmla="*/ 290944 h 5453496"/>
                <a:gd name="connsiteX196" fmla="*/ 3125585 w 5081154"/>
                <a:gd name="connsiteY196" fmla="*/ 351904 h 5453496"/>
                <a:gd name="connsiteX197" fmla="*/ 3125585 w 5081154"/>
                <a:gd name="connsiteY197" fmla="*/ 416674 h 5453496"/>
                <a:gd name="connsiteX198" fmla="*/ 3265170 w 5081154"/>
                <a:gd name="connsiteY198" fmla="*/ 480233 h 5453496"/>
                <a:gd name="connsiteX199" fmla="*/ 3287510 w 5081154"/>
                <a:gd name="connsiteY199" fmla="*/ 538594 h 5453496"/>
                <a:gd name="connsiteX200" fmla="*/ 3247678 w 5081154"/>
                <a:gd name="connsiteY200" fmla="*/ 571500 h 5453496"/>
                <a:gd name="connsiteX201" fmla="*/ 3358861 w 5081154"/>
                <a:gd name="connsiteY201" fmla="*/ 710219 h 5453496"/>
                <a:gd name="connsiteX202" fmla="*/ 3359900 w 5081154"/>
                <a:gd name="connsiteY202" fmla="*/ 828154 h 5453496"/>
                <a:gd name="connsiteX203" fmla="*/ 3411335 w 5081154"/>
                <a:gd name="connsiteY203" fmla="*/ 860539 h 5453496"/>
                <a:gd name="connsiteX204" fmla="*/ 3436446 w 5081154"/>
                <a:gd name="connsiteY204" fmla="*/ 919422 h 5453496"/>
                <a:gd name="connsiteX205" fmla="*/ 3647209 w 5081154"/>
                <a:gd name="connsiteY205" fmla="*/ 1037359 h 5453496"/>
                <a:gd name="connsiteX206" fmla="*/ 3643745 w 5081154"/>
                <a:gd name="connsiteY206" fmla="*/ 1098664 h 5453496"/>
                <a:gd name="connsiteX207" fmla="*/ 3706783 w 5081154"/>
                <a:gd name="connsiteY207" fmla="*/ 1141095 h 5453496"/>
                <a:gd name="connsiteX0" fmla="*/ 3706783 w 5081154"/>
                <a:gd name="connsiteY0" fmla="*/ 1141095 h 5453496"/>
                <a:gd name="connsiteX1" fmla="*/ 3647209 w 5081154"/>
                <a:gd name="connsiteY1" fmla="*/ 1276350 h 5453496"/>
                <a:gd name="connsiteX2" fmla="*/ 3633874 w 5081154"/>
                <a:gd name="connsiteY2" fmla="*/ 1352723 h 5453496"/>
                <a:gd name="connsiteX3" fmla="*/ 3566852 w 5081154"/>
                <a:gd name="connsiteY3" fmla="*/ 1411605 h 5453496"/>
                <a:gd name="connsiteX4" fmla="*/ 3595254 w 5081154"/>
                <a:gd name="connsiteY4" fmla="*/ 1494559 h 5453496"/>
                <a:gd name="connsiteX5" fmla="*/ 3678381 w 5081154"/>
                <a:gd name="connsiteY5" fmla="*/ 1525732 h 5453496"/>
                <a:gd name="connsiteX6" fmla="*/ 3688772 w 5081154"/>
                <a:gd name="connsiteY6" fmla="*/ 1640032 h 5453496"/>
                <a:gd name="connsiteX7" fmla="*/ 3733107 w 5081154"/>
                <a:gd name="connsiteY7" fmla="*/ 1658043 h 5453496"/>
                <a:gd name="connsiteX8" fmla="*/ 3758911 w 5081154"/>
                <a:gd name="connsiteY8" fmla="*/ 1778751 h 5453496"/>
                <a:gd name="connsiteX9" fmla="*/ 3791642 w 5081154"/>
                <a:gd name="connsiteY9" fmla="*/ 1787236 h 5453496"/>
                <a:gd name="connsiteX10" fmla="*/ 3824720 w 5081154"/>
                <a:gd name="connsiteY10" fmla="*/ 1945178 h 5453496"/>
                <a:gd name="connsiteX11" fmla="*/ 3901959 w 5081154"/>
                <a:gd name="connsiteY11" fmla="*/ 1990379 h 5453496"/>
                <a:gd name="connsiteX12" fmla="*/ 3958936 w 5081154"/>
                <a:gd name="connsiteY12" fmla="*/ 2076450 h 5453496"/>
                <a:gd name="connsiteX13" fmla="*/ 4171257 w 5081154"/>
                <a:gd name="connsiteY13" fmla="*/ 2119053 h 5453496"/>
                <a:gd name="connsiteX14" fmla="*/ 4209530 w 5081154"/>
                <a:gd name="connsiteY14" fmla="*/ 2159749 h 5453496"/>
                <a:gd name="connsiteX15" fmla="*/ 4219055 w 5081154"/>
                <a:gd name="connsiteY15" fmla="*/ 2220709 h 5453496"/>
                <a:gd name="connsiteX16" fmla="*/ 4404013 w 5081154"/>
                <a:gd name="connsiteY16" fmla="*/ 2470266 h 5453496"/>
                <a:gd name="connsiteX17" fmla="*/ 4447309 w 5081154"/>
                <a:gd name="connsiteY17" fmla="*/ 2429741 h 5453496"/>
                <a:gd name="connsiteX18" fmla="*/ 4603172 w 5081154"/>
                <a:gd name="connsiteY18" fmla="*/ 2575214 h 5453496"/>
                <a:gd name="connsiteX19" fmla="*/ 4603172 w 5081154"/>
                <a:gd name="connsiteY19" fmla="*/ 2658341 h 5453496"/>
                <a:gd name="connsiteX20" fmla="*/ 4711584 w 5081154"/>
                <a:gd name="connsiteY20" fmla="*/ 2760345 h 5453496"/>
                <a:gd name="connsiteX21" fmla="*/ 4777220 w 5081154"/>
                <a:gd name="connsiteY21" fmla="*/ 2723629 h 5453496"/>
                <a:gd name="connsiteX22" fmla="*/ 4831772 w 5081154"/>
                <a:gd name="connsiteY22" fmla="*/ 2741468 h 5453496"/>
                <a:gd name="connsiteX23" fmla="*/ 4897755 w 5081154"/>
                <a:gd name="connsiteY23" fmla="*/ 2862522 h 5453496"/>
                <a:gd name="connsiteX24" fmla="*/ 4966854 w 5081154"/>
                <a:gd name="connsiteY24" fmla="*/ 2868237 h 5453496"/>
                <a:gd name="connsiteX25" fmla="*/ 5062277 w 5081154"/>
                <a:gd name="connsiteY25" fmla="*/ 3052156 h 5453496"/>
                <a:gd name="connsiteX26" fmla="*/ 5034395 w 5081154"/>
                <a:gd name="connsiteY26" fmla="*/ 3144634 h 5453496"/>
                <a:gd name="connsiteX27" fmla="*/ 5081154 w 5081154"/>
                <a:gd name="connsiteY27" fmla="*/ 3167496 h 5453496"/>
                <a:gd name="connsiteX28" fmla="*/ 5043920 w 5081154"/>
                <a:gd name="connsiteY28" fmla="*/ 3209404 h 5453496"/>
                <a:gd name="connsiteX29" fmla="*/ 5060372 w 5081154"/>
                <a:gd name="connsiteY29" fmla="*/ 3261014 h 5453496"/>
                <a:gd name="connsiteX30" fmla="*/ 5056562 w 5081154"/>
                <a:gd name="connsiteY30" fmla="*/ 3310024 h 5453496"/>
                <a:gd name="connsiteX31" fmla="*/ 4954731 w 5081154"/>
                <a:gd name="connsiteY31" fmla="*/ 3466061 h 5453496"/>
                <a:gd name="connsiteX32" fmla="*/ 4748645 w 5081154"/>
                <a:gd name="connsiteY32" fmla="*/ 3354532 h 5453496"/>
                <a:gd name="connsiteX33" fmla="*/ 4665518 w 5081154"/>
                <a:gd name="connsiteY33" fmla="*/ 3406486 h 5453496"/>
                <a:gd name="connsiteX34" fmla="*/ 4623954 w 5081154"/>
                <a:gd name="connsiteY34" fmla="*/ 3678209 h 5453496"/>
                <a:gd name="connsiteX35" fmla="*/ 4470861 w 5081154"/>
                <a:gd name="connsiteY35" fmla="*/ 3823855 h 5453496"/>
                <a:gd name="connsiteX36" fmla="*/ 4226155 w 5081154"/>
                <a:gd name="connsiteY36" fmla="*/ 3898669 h 5453496"/>
                <a:gd name="connsiteX37" fmla="*/ 4137313 w 5081154"/>
                <a:gd name="connsiteY37" fmla="*/ 3964825 h 5453496"/>
                <a:gd name="connsiteX38" fmla="*/ 4052281 w 5081154"/>
                <a:gd name="connsiteY38" fmla="*/ 3984567 h 5453496"/>
                <a:gd name="connsiteX39" fmla="*/ 3954260 w 5081154"/>
                <a:gd name="connsiteY39" fmla="*/ 4081894 h 5453496"/>
                <a:gd name="connsiteX40" fmla="*/ 3903864 w 5081154"/>
                <a:gd name="connsiteY40" fmla="*/ 4169179 h 5453496"/>
                <a:gd name="connsiteX41" fmla="*/ 4042063 w 5081154"/>
                <a:gd name="connsiteY41" fmla="*/ 4383232 h 5453496"/>
                <a:gd name="connsiteX42" fmla="*/ 4083800 w 5081154"/>
                <a:gd name="connsiteY42" fmla="*/ 4403839 h 5453496"/>
                <a:gd name="connsiteX43" fmla="*/ 4167793 w 5081154"/>
                <a:gd name="connsiteY43" fmla="*/ 4559877 h 5453496"/>
                <a:gd name="connsiteX44" fmla="*/ 4083627 w 5081154"/>
                <a:gd name="connsiteY44" fmla="*/ 4736523 h 5453496"/>
                <a:gd name="connsiteX45" fmla="*/ 4076007 w 5081154"/>
                <a:gd name="connsiteY45" fmla="*/ 4806315 h 5453496"/>
                <a:gd name="connsiteX46" fmla="*/ 4163810 w 5081154"/>
                <a:gd name="connsiteY46" fmla="*/ 4792459 h 5453496"/>
                <a:gd name="connsiteX47" fmla="*/ 4229965 w 5081154"/>
                <a:gd name="connsiteY47" fmla="*/ 4811164 h 5453496"/>
                <a:gd name="connsiteX48" fmla="*/ 4264082 w 5081154"/>
                <a:gd name="connsiteY48" fmla="*/ 4915246 h 5453496"/>
                <a:gd name="connsiteX49" fmla="*/ 4161732 w 5081154"/>
                <a:gd name="connsiteY49" fmla="*/ 5220220 h 5453496"/>
                <a:gd name="connsiteX50" fmla="*/ 3933305 w 5081154"/>
                <a:gd name="connsiteY50" fmla="*/ 5033010 h 5453496"/>
                <a:gd name="connsiteX51" fmla="*/ 3973830 w 5081154"/>
                <a:gd name="connsiteY51" fmla="*/ 4984000 h 5453496"/>
                <a:gd name="connsiteX52" fmla="*/ 3927763 w 5081154"/>
                <a:gd name="connsiteY52" fmla="*/ 4944341 h 5453496"/>
                <a:gd name="connsiteX53" fmla="*/ 3918238 w 5081154"/>
                <a:gd name="connsiteY53" fmla="*/ 4871605 h 5453496"/>
                <a:gd name="connsiteX54" fmla="*/ 3747135 w 5081154"/>
                <a:gd name="connsiteY54" fmla="*/ 4868661 h 5453496"/>
                <a:gd name="connsiteX55" fmla="*/ 3639415 w 5081154"/>
                <a:gd name="connsiteY55" fmla="*/ 4943475 h 5453496"/>
                <a:gd name="connsiteX56" fmla="*/ 3554556 w 5081154"/>
                <a:gd name="connsiteY56" fmla="*/ 4831946 h 5453496"/>
                <a:gd name="connsiteX57" fmla="*/ 3350548 w 5081154"/>
                <a:gd name="connsiteY57" fmla="*/ 4843203 h 5453496"/>
                <a:gd name="connsiteX58" fmla="*/ 3354358 w 5081154"/>
                <a:gd name="connsiteY58" fmla="*/ 4745182 h 5453496"/>
                <a:gd name="connsiteX59" fmla="*/ 3252181 w 5081154"/>
                <a:gd name="connsiteY59" fmla="*/ 4815840 h 5453496"/>
                <a:gd name="connsiteX60" fmla="*/ 3286298 w 5081154"/>
                <a:gd name="connsiteY60" fmla="*/ 4947285 h 5453496"/>
                <a:gd name="connsiteX61" fmla="*/ 3028430 w 5081154"/>
                <a:gd name="connsiteY61" fmla="*/ 4937239 h 5453496"/>
                <a:gd name="connsiteX62" fmla="*/ 2913091 w 5081154"/>
                <a:gd name="connsiteY62" fmla="*/ 4993005 h 5453496"/>
                <a:gd name="connsiteX63" fmla="*/ 2674273 w 5081154"/>
                <a:gd name="connsiteY63" fmla="*/ 4985212 h 5453496"/>
                <a:gd name="connsiteX64" fmla="*/ 2600325 w 5081154"/>
                <a:gd name="connsiteY64" fmla="*/ 5098126 h 5453496"/>
                <a:gd name="connsiteX65" fmla="*/ 2441863 w 5081154"/>
                <a:gd name="connsiteY65" fmla="*/ 5120986 h 5453496"/>
                <a:gd name="connsiteX66" fmla="*/ 2460740 w 5081154"/>
                <a:gd name="connsiteY66" fmla="*/ 5102974 h 5453496"/>
                <a:gd name="connsiteX67" fmla="*/ 2391987 w 5081154"/>
                <a:gd name="connsiteY67" fmla="*/ 5215544 h 5453496"/>
                <a:gd name="connsiteX68" fmla="*/ 2335010 w 5081154"/>
                <a:gd name="connsiteY68" fmla="*/ 5232514 h 5453496"/>
                <a:gd name="connsiteX69" fmla="*/ 2242358 w 5081154"/>
                <a:gd name="connsiteY69" fmla="*/ 5292090 h 5453496"/>
                <a:gd name="connsiteX70" fmla="*/ 2211185 w 5081154"/>
                <a:gd name="connsiteY70" fmla="*/ 5253469 h 5453496"/>
                <a:gd name="connsiteX71" fmla="*/ 2114030 w 5081154"/>
                <a:gd name="connsiteY71" fmla="*/ 5285854 h 5453496"/>
                <a:gd name="connsiteX72" fmla="*/ 1948641 w 5081154"/>
                <a:gd name="connsiteY72" fmla="*/ 5300749 h 5453496"/>
                <a:gd name="connsiteX73" fmla="*/ 1938770 w 5081154"/>
                <a:gd name="connsiteY73" fmla="*/ 5198224 h 5453496"/>
                <a:gd name="connsiteX74" fmla="*/ 1849235 w 5081154"/>
                <a:gd name="connsiteY74" fmla="*/ 5142979 h 5453496"/>
                <a:gd name="connsiteX75" fmla="*/ 1851313 w 5081154"/>
                <a:gd name="connsiteY75" fmla="*/ 5072842 h 5453496"/>
                <a:gd name="connsiteX76" fmla="*/ 1747404 w 5081154"/>
                <a:gd name="connsiteY76" fmla="*/ 5100378 h 5453496"/>
                <a:gd name="connsiteX77" fmla="*/ 1597255 w 5081154"/>
                <a:gd name="connsiteY77" fmla="*/ 4991966 h 5453496"/>
                <a:gd name="connsiteX78" fmla="*/ 1527463 w 5081154"/>
                <a:gd name="connsiteY78" fmla="*/ 5017077 h 5453496"/>
                <a:gd name="connsiteX79" fmla="*/ 1465118 w 5081154"/>
                <a:gd name="connsiteY79" fmla="*/ 5048250 h 5453496"/>
                <a:gd name="connsiteX80" fmla="*/ 1368829 w 5081154"/>
                <a:gd name="connsiteY80" fmla="*/ 5008418 h 5453496"/>
                <a:gd name="connsiteX81" fmla="*/ 1348220 w 5081154"/>
                <a:gd name="connsiteY81" fmla="*/ 5112499 h 5453496"/>
                <a:gd name="connsiteX82" fmla="*/ 1392381 w 5081154"/>
                <a:gd name="connsiteY82" fmla="*/ 5193723 h 5453496"/>
                <a:gd name="connsiteX83" fmla="*/ 1340427 w 5081154"/>
                <a:gd name="connsiteY83" fmla="*/ 5318414 h 5453496"/>
                <a:gd name="connsiteX84" fmla="*/ 1153390 w 5081154"/>
                <a:gd name="connsiteY84" fmla="*/ 5446741 h 5453496"/>
                <a:gd name="connsiteX85" fmla="*/ 1078056 w 5081154"/>
                <a:gd name="connsiteY85" fmla="*/ 5453496 h 5453496"/>
                <a:gd name="connsiteX86" fmla="*/ 1113905 w 5081154"/>
                <a:gd name="connsiteY86" fmla="*/ 5379199 h 5453496"/>
                <a:gd name="connsiteX87" fmla="*/ 1108710 w 5081154"/>
                <a:gd name="connsiteY87" fmla="*/ 5278755 h 5453496"/>
                <a:gd name="connsiteX88" fmla="*/ 997527 w 5081154"/>
                <a:gd name="connsiteY88" fmla="*/ 5339196 h 5453496"/>
                <a:gd name="connsiteX89" fmla="*/ 955963 w 5081154"/>
                <a:gd name="connsiteY89" fmla="*/ 5224896 h 5453496"/>
                <a:gd name="connsiteX90" fmla="*/ 976572 w 5081154"/>
                <a:gd name="connsiteY90" fmla="*/ 5155969 h 5453496"/>
                <a:gd name="connsiteX91" fmla="*/ 934315 w 5081154"/>
                <a:gd name="connsiteY91" fmla="*/ 5104881 h 5453496"/>
                <a:gd name="connsiteX92" fmla="*/ 889115 w 5081154"/>
                <a:gd name="connsiteY92" fmla="*/ 5102974 h 5453496"/>
                <a:gd name="connsiteX93" fmla="*/ 862445 w 5081154"/>
                <a:gd name="connsiteY93" fmla="*/ 5058641 h 5453496"/>
                <a:gd name="connsiteX94" fmla="*/ 831965 w 5081154"/>
                <a:gd name="connsiteY94" fmla="*/ 5005819 h 5453496"/>
                <a:gd name="connsiteX95" fmla="*/ 771698 w 5081154"/>
                <a:gd name="connsiteY95" fmla="*/ 4993351 h 5453496"/>
                <a:gd name="connsiteX96" fmla="*/ 734810 w 5081154"/>
                <a:gd name="connsiteY96" fmla="*/ 5015344 h 5453496"/>
                <a:gd name="connsiteX97" fmla="*/ 692900 w 5081154"/>
                <a:gd name="connsiteY97" fmla="*/ 4992484 h 5453496"/>
                <a:gd name="connsiteX98" fmla="*/ 692900 w 5081154"/>
                <a:gd name="connsiteY98" fmla="*/ 4935334 h 5453496"/>
                <a:gd name="connsiteX99" fmla="*/ 654454 w 5081154"/>
                <a:gd name="connsiteY99" fmla="*/ 4901911 h 5453496"/>
                <a:gd name="connsiteX100" fmla="*/ 581717 w 5081154"/>
                <a:gd name="connsiteY100" fmla="*/ 5002703 h 5453496"/>
                <a:gd name="connsiteX101" fmla="*/ 442306 w 5081154"/>
                <a:gd name="connsiteY101" fmla="*/ 5010323 h 5453496"/>
                <a:gd name="connsiteX102" fmla="*/ 393295 w 5081154"/>
                <a:gd name="connsiteY102" fmla="*/ 4959408 h 5453496"/>
                <a:gd name="connsiteX103" fmla="*/ 463607 w 5081154"/>
                <a:gd name="connsiteY103" fmla="*/ 4900006 h 5453496"/>
                <a:gd name="connsiteX104" fmla="*/ 529070 w 5081154"/>
                <a:gd name="connsiteY104" fmla="*/ 4876279 h 5453496"/>
                <a:gd name="connsiteX105" fmla="*/ 616700 w 5081154"/>
                <a:gd name="connsiteY105" fmla="*/ 4881822 h 5453496"/>
                <a:gd name="connsiteX106" fmla="*/ 740525 w 5081154"/>
                <a:gd name="connsiteY106" fmla="*/ 4776008 h 5453496"/>
                <a:gd name="connsiteX107" fmla="*/ 852054 w 5081154"/>
                <a:gd name="connsiteY107" fmla="*/ 4830041 h 5453496"/>
                <a:gd name="connsiteX108" fmla="*/ 955963 w 5081154"/>
                <a:gd name="connsiteY108" fmla="*/ 4788477 h 5453496"/>
                <a:gd name="connsiteX109" fmla="*/ 980555 w 5081154"/>
                <a:gd name="connsiteY109" fmla="*/ 4845974 h 5453496"/>
                <a:gd name="connsiteX110" fmla="*/ 1024370 w 5081154"/>
                <a:gd name="connsiteY110" fmla="*/ 4792459 h 5453496"/>
                <a:gd name="connsiteX111" fmla="*/ 1031470 w 5081154"/>
                <a:gd name="connsiteY111" fmla="*/ 4694959 h 5453496"/>
                <a:gd name="connsiteX112" fmla="*/ 977784 w 5081154"/>
                <a:gd name="connsiteY112" fmla="*/ 4610793 h 5453496"/>
                <a:gd name="connsiteX113" fmla="*/ 1039090 w 5081154"/>
                <a:gd name="connsiteY113" fmla="*/ 4548621 h 5453496"/>
                <a:gd name="connsiteX114" fmla="*/ 1001510 w 5081154"/>
                <a:gd name="connsiteY114" fmla="*/ 4433281 h 5453496"/>
                <a:gd name="connsiteX115" fmla="*/ 1014672 w 5081154"/>
                <a:gd name="connsiteY115" fmla="*/ 4341668 h 5453496"/>
                <a:gd name="connsiteX116" fmla="*/ 1028700 w 5081154"/>
                <a:gd name="connsiteY116" fmla="*/ 4102677 h 5453496"/>
                <a:gd name="connsiteX117" fmla="*/ 935181 w 5081154"/>
                <a:gd name="connsiteY117" fmla="*/ 3676650 h 5453496"/>
                <a:gd name="connsiteX118" fmla="*/ 987136 w 5081154"/>
                <a:gd name="connsiteY118" fmla="*/ 3531177 h 5453496"/>
                <a:gd name="connsiteX119" fmla="*/ 1080654 w 5081154"/>
                <a:gd name="connsiteY119" fmla="*/ 3479223 h 5453496"/>
                <a:gd name="connsiteX120" fmla="*/ 1101436 w 5081154"/>
                <a:gd name="connsiteY120" fmla="*/ 3520786 h 5453496"/>
                <a:gd name="connsiteX121" fmla="*/ 1246909 w 5081154"/>
                <a:gd name="connsiteY121" fmla="*/ 3406486 h 5453496"/>
                <a:gd name="connsiteX122" fmla="*/ 1288472 w 5081154"/>
                <a:gd name="connsiteY122" fmla="*/ 3240232 h 5453496"/>
                <a:gd name="connsiteX123" fmla="*/ 1236518 w 5081154"/>
                <a:gd name="connsiteY123" fmla="*/ 3125932 h 5453496"/>
                <a:gd name="connsiteX124" fmla="*/ 1340427 w 5081154"/>
                <a:gd name="connsiteY124" fmla="*/ 3157105 h 5453496"/>
                <a:gd name="connsiteX125" fmla="*/ 1444336 w 5081154"/>
                <a:gd name="connsiteY125" fmla="*/ 3157105 h 5453496"/>
                <a:gd name="connsiteX126" fmla="*/ 1465118 w 5081154"/>
                <a:gd name="connsiteY126" fmla="*/ 3136323 h 5453496"/>
                <a:gd name="connsiteX127" fmla="*/ 1413163 w 5081154"/>
                <a:gd name="connsiteY127" fmla="*/ 2990850 h 5453496"/>
                <a:gd name="connsiteX128" fmla="*/ 1454727 w 5081154"/>
                <a:gd name="connsiteY128" fmla="*/ 2793423 h 5453496"/>
                <a:gd name="connsiteX129" fmla="*/ 1371600 w 5081154"/>
                <a:gd name="connsiteY129" fmla="*/ 2575214 h 5453496"/>
                <a:gd name="connsiteX130" fmla="*/ 1267690 w 5081154"/>
                <a:gd name="connsiteY130" fmla="*/ 2564823 h 5453496"/>
                <a:gd name="connsiteX131" fmla="*/ 1205345 w 5081154"/>
                <a:gd name="connsiteY131" fmla="*/ 2450523 h 5453496"/>
                <a:gd name="connsiteX132" fmla="*/ 1278081 w 5081154"/>
                <a:gd name="connsiteY132" fmla="*/ 2346614 h 5453496"/>
                <a:gd name="connsiteX133" fmla="*/ 1132609 w 5081154"/>
                <a:gd name="connsiteY133" fmla="*/ 2211532 h 5453496"/>
                <a:gd name="connsiteX134" fmla="*/ 1132609 w 5081154"/>
                <a:gd name="connsiteY134" fmla="*/ 2086841 h 5453496"/>
                <a:gd name="connsiteX135" fmla="*/ 1132609 w 5081154"/>
                <a:gd name="connsiteY135" fmla="*/ 2086841 h 5453496"/>
                <a:gd name="connsiteX136" fmla="*/ 1163781 w 5081154"/>
                <a:gd name="connsiteY136" fmla="*/ 1962150 h 5453496"/>
                <a:gd name="connsiteX137" fmla="*/ 1132609 w 5081154"/>
                <a:gd name="connsiteY137" fmla="*/ 1879023 h 5453496"/>
                <a:gd name="connsiteX138" fmla="*/ 1132609 w 5081154"/>
                <a:gd name="connsiteY138" fmla="*/ 1785505 h 5453496"/>
                <a:gd name="connsiteX139" fmla="*/ 1070263 w 5081154"/>
                <a:gd name="connsiteY139" fmla="*/ 1754332 h 5453496"/>
                <a:gd name="connsiteX140" fmla="*/ 955963 w 5081154"/>
                <a:gd name="connsiteY140" fmla="*/ 1816677 h 5453496"/>
                <a:gd name="connsiteX141" fmla="*/ 914400 w 5081154"/>
                <a:gd name="connsiteY141" fmla="*/ 1650423 h 5453496"/>
                <a:gd name="connsiteX142" fmla="*/ 841663 w 5081154"/>
                <a:gd name="connsiteY142" fmla="*/ 1421823 h 5453496"/>
                <a:gd name="connsiteX143" fmla="*/ 654627 w 5081154"/>
                <a:gd name="connsiteY143" fmla="*/ 1328305 h 5453496"/>
                <a:gd name="connsiteX144" fmla="*/ 342900 w 5081154"/>
                <a:gd name="connsiteY144" fmla="*/ 1307523 h 5453496"/>
                <a:gd name="connsiteX145" fmla="*/ 394854 w 5081154"/>
                <a:gd name="connsiteY145" fmla="*/ 1473777 h 5453496"/>
                <a:gd name="connsiteX146" fmla="*/ 270163 w 5081154"/>
                <a:gd name="connsiteY146" fmla="*/ 1546514 h 5453496"/>
                <a:gd name="connsiteX147" fmla="*/ 51954 w 5081154"/>
                <a:gd name="connsiteY147" fmla="*/ 1619250 h 5453496"/>
                <a:gd name="connsiteX148" fmla="*/ 114300 w 5081154"/>
                <a:gd name="connsiteY148" fmla="*/ 1359477 h 5453496"/>
                <a:gd name="connsiteX149" fmla="*/ 10390 w 5081154"/>
                <a:gd name="connsiteY149" fmla="*/ 1099705 h 5453496"/>
                <a:gd name="connsiteX150" fmla="*/ 0 w 5081154"/>
                <a:gd name="connsiteY150" fmla="*/ 798368 h 5453496"/>
                <a:gd name="connsiteX151" fmla="*/ 270163 w 5081154"/>
                <a:gd name="connsiteY151" fmla="*/ 673677 h 5453496"/>
                <a:gd name="connsiteX152" fmla="*/ 571500 w 5081154"/>
                <a:gd name="connsiteY152" fmla="*/ 746414 h 5453496"/>
                <a:gd name="connsiteX153" fmla="*/ 571500 w 5081154"/>
                <a:gd name="connsiteY153" fmla="*/ 538596 h 5453496"/>
                <a:gd name="connsiteX154" fmla="*/ 852054 w 5081154"/>
                <a:gd name="connsiteY154" fmla="*/ 226868 h 5453496"/>
                <a:gd name="connsiteX155" fmla="*/ 1111827 w 5081154"/>
                <a:gd name="connsiteY155" fmla="*/ 112568 h 5453496"/>
                <a:gd name="connsiteX156" fmla="*/ 1211060 w 5081154"/>
                <a:gd name="connsiteY156" fmla="*/ 0 h 5453496"/>
                <a:gd name="connsiteX157" fmla="*/ 1289165 w 5081154"/>
                <a:gd name="connsiteY157" fmla="*/ 31864 h 5453496"/>
                <a:gd name="connsiteX158" fmla="*/ 1325360 w 5081154"/>
                <a:gd name="connsiteY158" fmla="*/ 79489 h 5453496"/>
                <a:gd name="connsiteX159" fmla="*/ 1432040 w 5081154"/>
                <a:gd name="connsiteY159" fmla="*/ 129019 h 5453496"/>
                <a:gd name="connsiteX160" fmla="*/ 1492480 w 5081154"/>
                <a:gd name="connsiteY160" fmla="*/ 233796 h 5453496"/>
                <a:gd name="connsiteX161" fmla="*/ 1489190 w 5081154"/>
                <a:gd name="connsiteY161" fmla="*/ 285229 h 5453496"/>
                <a:gd name="connsiteX162" fmla="*/ 1694930 w 5081154"/>
                <a:gd name="connsiteY162" fmla="*/ 393814 h 5453496"/>
                <a:gd name="connsiteX163" fmla="*/ 1694930 w 5081154"/>
                <a:gd name="connsiteY163" fmla="*/ 523354 h 5453496"/>
                <a:gd name="connsiteX164" fmla="*/ 1710516 w 5081154"/>
                <a:gd name="connsiteY164" fmla="*/ 585874 h 5453496"/>
                <a:gd name="connsiteX165" fmla="*/ 1769225 w 5081154"/>
                <a:gd name="connsiteY165" fmla="*/ 576694 h 5453496"/>
                <a:gd name="connsiteX166" fmla="*/ 1803515 w 5081154"/>
                <a:gd name="connsiteY166" fmla="*/ 618604 h 5453496"/>
                <a:gd name="connsiteX167" fmla="*/ 1830185 w 5081154"/>
                <a:gd name="connsiteY167" fmla="*/ 559549 h 5453496"/>
                <a:gd name="connsiteX168" fmla="*/ 1921625 w 5081154"/>
                <a:gd name="connsiteY168" fmla="*/ 570979 h 5453496"/>
                <a:gd name="connsiteX169" fmla="*/ 1948295 w 5081154"/>
                <a:gd name="connsiteY169" fmla="*/ 511924 h 5453496"/>
                <a:gd name="connsiteX170" fmla="*/ 1870190 w 5081154"/>
                <a:gd name="connsiteY170" fmla="*/ 470014 h 5453496"/>
                <a:gd name="connsiteX171" fmla="*/ 1820660 w 5081154"/>
                <a:gd name="connsiteY171" fmla="*/ 388099 h 5453496"/>
                <a:gd name="connsiteX172" fmla="*/ 1836593 w 5081154"/>
                <a:gd name="connsiteY172" fmla="*/ 347749 h 5453496"/>
                <a:gd name="connsiteX173" fmla="*/ 1976870 w 5081154"/>
                <a:gd name="connsiteY173" fmla="*/ 315709 h 5453496"/>
                <a:gd name="connsiteX174" fmla="*/ 2009255 w 5081154"/>
                <a:gd name="connsiteY174" fmla="*/ 344284 h 5453496"/>
                <a:gd name="connsiteX175" fmla="*/ 2070215 w 5081154"/>
                <a:gd name="connsiteY175" fmla="*/ 344284 h 5453496"/>
                <a:gd name="connsiteX176" fmla="*/ 2098790 w 5081154"/>
                <a:gd name="connsiteY176" fmla="*/ 382384 h 5453496"/>
                <a:gd name="connsiteX177" fmla="*/ 2138795 w 5081154"/>
                <a:gd name="connsiteY177" fmla="*/ 361429 h 5453496"/>
                <a:gd name="connsiteX178" fmla="*/ 2176895 w 5081154"/>
                <a:gd name="connsiteY178" fmla="*/ 384289 h 5453496"/>
                <a:gd name="connsiteX179" fmla="*/ 2235950 w 5081154"/>
                <a:gd name="connsiteY179" fmla="*/ 386194 h 5453496"/>
                <a:gd name="connsiteX180" fmla="*/ 2272145 w 5081154"/>
                <a:gd name="connsiteY180" fmla="*/ 441439 h 5453496"/>
                <a:gd name="connsiteX181" fmla="*/ 2278380 w 5081154"/>
                <a:gd name="connsiteY181" fmla="*/ 529936 h 5453496"/>
                <a:gd name="connsiteX182" fmla="*/ 2321675 w 5081154"/>
                <a:gd name="connsiteY182" fmla="*/ 500494 h 5453496"/>
                <a:gd name="connsiteX183" fmla="*/ 2371205 w 5081154"/>
                <a:gd name="connsiteY183" fmla="*/ 523354 h 5453496"/>
                <a:gd name="connsiteX184" fmla="*/ 2401685 w 5081154"/>
                <a:gd name="connsiteY184" fmla="*/ 403339 h 5453496"/>
                <a:gd name="connsiteX185" fmla="*/ 2375015 w 5081154"/>
                <a:gd name="connsiteY185" fmla="*/ 235699 h 5453496"/>
                <a:gd name="connsiteX186" fmla="*/ 2392160 w 5081154"/>
                <a:gd name="connsiteY186" fmla="*/ 176644 h 5453496"/>
                <a:gd name="connsiteX187" fmla="*/ 2543001 w 5081154"/>
                <a:gd name="connsiteY187" fmla="*/ 128501 h 5453496"/>
                <a:gd name="connsiteX188" fmla="*/ 2580755 w 5081154"/>
                <a:gd name="connsiteY188" fmla="*/ 163309 h 5453496"/>
                <a:gd name="connsiteX189" fmla="*/ 2573135 w 5081154"/>
                <a:gd name="connsiteY189" fmla="*/ 266179 h 5453496"/>
                <a:gd name="connsiteX190" fmla="*/ 2628380 w 5081154"/>
                <a:gd name="connsiteY190" fmla="*/ 292849 h 5453496"/>
                <a:gd name="connsiteX191" fmla="*/ 2667519 w 5081154"/>
                <a:gd name="connsiteY191" fmla="*/ 355369 h 5453496"/>
                <a:gd name="connsiteX192" fmla="*/ 2662670 w 5081154"/>
                <a:gd name="connsiteY192" fmla="*/ 353809 h 5453496"/>
                <a:gd name="connsiteX193" fmla="*/ 2943398 w 5081154"/>
                <a:gd name="connsiteY193" fmla="*/ 307051 h 5453496"/>
                <a:gd name="connsiteX194" fmla="*/ 2978900 w 5081154"/>
                <a:gd name="connsiteY194" fmla="*/ 344284 h 5453496"/>
                <a:gd name="connsiteX195" fmla="*/ 3076055 w 5081154"/>
                <a:gd name="connsiteY195" fmla="*/ 290944 h 5453496"/>
                <a:gd name="connsiteX196" fmla="*/ 3125585 w 5081154"/>
                <a:gd name="connsiteY196" fmla="*/ 351904 h 5453496"/>
                <a:gd name="connsiteX197" fmla="*/ 3125585 w 5081154"/>
                <a:gd name="connsiteY197" fmla="*/ 416674 h 5453496"/>
                <a:gd name="connsiteX198" fmla="*/ 3265170 w 5081154"/>
                <a:gd name="connsiteY198" fmla="*/ 480233 h 5453496"/>
                <a:gd name="connsiteX199" fmla="*/ 3287510 w 5081154"/>
                <a:gd name="connsiteY199" fmla="*/ 538594 h 5453496"/>
                <a:gd name="connsiteX200" fmla="*/ 3247678 w 5081154"/>
                <a:gd name="connsiteY200" fmla="*/ 571500 h 5453496"/>
                <a:gd name="connsiteX201" fmla="*/ 3358861 w 5081154"/>
                <a:gd name="connsiteY201" fmla="*/ 710219 h 5453496"/>
                <a:gd name="connsiteX202" fmla="*/ 3359900 w 5081154"/>
                <a:gd name="connsiteY202" fmla="*/ 828154 h 5453496"/>
                <a:gd name="connsiteX203" fmla="*/ 3411335 w 5081154"/>
                <a:gd name="connsiteY203" fmla="*/ 860539 h 5453496"/>
                <a:gd name="connsiteX204" fmla="*/ 3436446 w 5081154"/>
                <a:gd name="connsiteY204" fmla="*/ 919422 h 5453496"/>
                <a:gd name="connsiteX205" fmla="*/ 3647209 w 5081154"/>
                <a:gd name="connsiteY205" fmla="*/ 1037359 h 5453496"/>
                <a:gd name="connsiteX206" fmla="*/ 3643745 w 5081154"/>
                <a:gd name="connsiteY206" fmla="*/ 1098664 h 5453496"/>
                <a:gd name="connsiteX207" fmla="*/ 3706783 w 5081154"/>
                <a:gd name="connsiteY207" fmla="*/ 1141095 h 5453496"/>
                <a:gd name="connsiteX0" fmla="*/ 3706783 w 5081154"/>
                <a:gd name="connsiteY0" fmla="*/ 1141095 h 5453496"/>
                <a:gd name="connsiteX1" fmla="*/ 3647209 w 5081154"/>
                <a:gd name="connsiteY1" fmla="*/ 1276350 h 5453496"/>
                <a:gd name="connsiteX2" fmla="*/ 3633874 w 5081154"/>
                <a:gd name="connsiteY2" fmla="*/ 1352723 h 5453496"/>
                <a:gd name="connsiteX3" fmla="*/ 3566852 w 5081154"/>
                <a:gd name="connsiteY3" fmla="*/ 1411605 h 5453496"/>
                <a:gd name="connsiteX4" fmla="*/ 3595254 w 5081154"/>
                <a:gd name="connsiteY4" fmla="*/ 1494559 h 5453496"/>
                <a:gd name="connsiteX5" fmla="*/ 3678381 w 5081154"/>
                <a:gd name="connsiteY5" fmla="*/ 1525732 h 5453496"/>
                <a:gd name="connsiteX6" fmla="*/ 3688772 w 5081154"/>
                <a:gd name="connsiteY6" fmla="*/ 1640032 h 5453496"/>
                <a:gd name="connsiteX7" fmla="*/ 3733107 w 5081154"/>
                <a:gd name="connsiteY7" fmla="*/ 1658043 h 5453496"/>
                <a:gd name="connsiteX8" fmla="*/ 3758911 w 5081154"/>
                <a:gd name="connsiteY8" fmla="*/ 1778751 h 5453496"/>
                <a:gd name="connsiteX9" fmla="*/ 3791642 w 5081154"/>
                <a:gd name="connsiteY9" fmla="*/ 1787236 h 5453496"/>
                <a:gd name="connsiteX10" fmla="*/ 3824720 w 5081154"/>
                <a:gd name="connsiteY10" fmla="*/ 1945178 h 5453496"/>
                <a:gd name="connsiteX11" fmla="*/ 3901959 w 5081154"/>
                <a:gd name="connsiteY11" fmla="*/ 1990379 h 5453496"/>
                <a:gd name="connsiteX12" fmla="*/ 3958936 w 5081154"/>
                <a:gd name="connsiteY12" fmla="*/ 2076450 h 5453496"/>
                <a:gd name="connsiteX13" fmla="*/ 4171257 w 5081154"/>
                <a:gd name="connsiteY13" fmla="*/ 2119053 h 5453496"/>
                <a:gd name="connsiteX14" fmla="*/ 4209530 w 5081154"/>
                <a:gd name="connsiteY14" fmla="*/ 2159749 h 5453496"/>
                <a:gd name="connsiteX15" fmla="*/ 4219055 w 5081154"/>
                <a:gd name="connsiteY15" fmla="*/ 2220709 h 5453496"/>
                <a:gd name="connsiteX16" fmla="*/ 4404013 w 5081154"/>
                <a:gd name="connsiteY16" fmla="*/ 2470266 h 5453496"/>
                <a:gd name="connsiteX17" fmla="*/ 4447309 w 5081154"/>
                <a:gd name="connsiteY17" fmla="*/ 2429741 h 5453496"/>
                <a:gd name="connsiteX18" fmla="*/ 4603172 w 5081154"/>
                <a:gd name="connsiteY18" fmla="*/ 2575214 h 5453496"/>
                <a:gd name="connsiteX19" fmla="*/ 4603172 w 5081154"/>
                <a:gd name="connsiteY19" fmla="*/ 2658341 h 5453496"/>
                <a:gd name="connsiteX20" fmla="*/ 4711584 w 5081154"/>
                <a:gd name="connsiteY20" fmla="*/ 2760345 h 5453496"/>
                <a:gd name="connsiteX21" fmla="*/ 4777220 w 5081154"/>
                <a:gd name="connsiteY21" fmla="*/ 2723629 h 5453496"/>
                <a:gd name="connsiteX22" fmla="*/ 4831772 w 5081154"/>
                <a:gd name="connsiteY22" fmla="*/ 2741468 h 5453496"/>
                <a:gd name="connsiteX23" fmla="*/ 4897755 w 5081154"/>
                <a:gd name="connsiteY23" fmla="*/ 2862522 h 5453496"/>
                <a:gd name="connsiteX24" fmla="*/ 4966854 w 5081154"/>
                <a:gd name="connsiteY24" fmla="*/ 2868237 h 5453496"/>
                <a:gd name="connsiteX25" fmla="*/ 5062277 w 5081154"/>
                <a:gd name="connsiteY25" fmla="*/ 3052156 h 5453496"/>
                <a:gd name="connsiteX26" fmla="*/ 5034395 w 5081154"/>
                <a:gd name="connsiteY26" fmla="*/ 3144634 h 5453496"/>
                <a:gd name="connsiteX27" fmla="*/ 5081154 w 5081154"/>
                <a:gd name="connsiteY27" fmla="*/ 3167496 h 5453496"/>
                <a:gd name="connsiteX28" fmla="*/ 5043920 w 5081154"/>
                <a:gd name="connsiteY28" fmla="*/ 3209404 h 5453496"/>
                <a:gd name="connsiteX29" fmla="*/ 5060372 w 5081154"/>
                <a:gd name="connsiteY29" fmla="*/ 3261014 h 5453496"/>
                <a:gd name="connsiteX30" fmla="*/ 5056562 w 5081154"/>
                <a:gd name="connsiteY30" fmla="*/ 3310024 h 5453496"/>
                <a:gd name="connsiteX31" fmla="*/ 4954731 w 5081154"/>
                <a:gd name="connsiteY31" fmla="*/ 3466061 h 5453496"/>
                <a:gd name="connsiteX32" fmla="*/ 4748645 w 5081154"/>
                <a:gd name="connsiteY32" fmla="*/ 3354532 h 5453496"/>
                <a:gd name="connsiteX33" fmla="*/ 4665518 w 5081154"/>
                <a:gd name="connsiteY33" fmla="*/ 3406486 h 5453496"/>
                <a:gd name="connsiteX34" fmla="*/ 4623954 w 5081154"/>
                <a:gd name="connsiteY34" fmla="*/ 3678209 h 5453496"/>
                <a:gd name="connsiteX35" fmla="*/ 4470861 w 5081154"/>
                <a:gd name="connsiteY35" fmla="*/ 3823855 h 5453496"/>
                <a:gd name="connsiteX36" fmla="*/ 4226155 w 5081154"/>
                <a:gd name="connsiteY36" fmla="*/ 3898669 h 5453496"/>
                <a:gd name="connsiteX37" fmla="*/ 4137313 w 5081154"/>
                <a:gd name="connsiteY37" fmla="*/ 3964825 h 5453496"/>
                <a:gd name="connsiteX38" fmla="*/ 4052281 w 5081154"/>
                <a:gd name="connsiteY38" fmla="*/ 3984567 h 5453496"/>
                <a:gd name="connsiteX39" fmla="*/ 3954260 w 5081154"/>
                <a:gd name="connsiteY39" fmla="*/ 4081894 h 5453496"/>
                <a:gd name="connsiteX40" fmla="*/ 3903864 w 5081154"/>
                <a:gd name="connsiteY40" fmla="*/ 4169179 h 5453496"/>
                <a:gd name="connsiteX41" fmla="*/ 4042063 w 5081154"/>
                <a:gd name="connsiteY41" fmla="*/ 4383232 h 5453496"/>
                <a:gd name="connsiteX42" fmla="*/ 4083800 w 5081154"/>
                <a:gd name="connsiteY42" fmla="*/ 4403839 h 5453496"/>
                <a:gd name="connsiteX43" fmla="*/ 4167793 w 5081154"/>
                <a:gd name="connsiteY43" fmla="*/ 4559877 h 5453496"/>
                <a:gd name="connsiteX44" fmla="*/ 4083627 w 5081154"/>
                <a:gd name="connsiteY44" fmla="*/ 4736523 h 5453496"/>
                <a:gd name="connsiteX45" fmla="*/ 4076007 w 5081154"/>
                <a:gd name="connsiteY45" fmla="*/ 4806315 h 5453496"/>
                <a:gd name="connsiteX46" fmla="*/ 4163810 w 5081154"/>
                <a:gd name="connsiteY46" fmla="*/ 4792459 h 5453496"/>
                <a:gd name="connsiteX47" fmla="*/ 4229965 w 5081154"/>
                <a:gd name="connsiteY47" fmla="*/ 4811164 h 5453496"/>
                <a:gd name="connsiteX48" fmla="*/ 4264082 w 5081154"/>
                <a:gd name="connsiteY48" fmla="*/ 4915246 h 5453496"/>
                <a:gd name="connsiteX49" fmla="*/ 4161732 w 5081154"/>
                <a:gd name="connsiteY49" fmla="*/ 5220220 h 5453496"/>
                <a:gd name="connsiteX50" fmla="*/ 3933305 w 5081154"/>
                <a:gd name="connsiteY50" fmla="*/ 5033010 h 5453496"/>
                <a:gd name="connsiteX51" fmla="*/ 3973830 w 5081154"/>
                <a:gd name="connsiteY51" fmla="*/ 4984000 h 5453496"/>
                <a:gd name="connsiteX52" fmla="*/ 3927763 w 5081154"/>
                <a:gd name="connsiteY52" fmla="*/ 4944341 h 5453496"/>
                <a:gd name="connsiteX53" fmla="*/ 3918238 w 5081154"/>
                <a:gd name="connsiteY53" fmla="*/ 4871605 h 5453496"/>
                <a:gd name="connsiteX54" fmla="*/ 3747135 w 5081154"/>
                <a:gd name="connsiteY54" fmla="*/ 4868661 h 5453496"/>
                <a:gd name="connsiteX55" fmla="*/ 3639415 w 5081154"/>
                <a:gd name="connsiteY55" fmla="*/ 4943475 h 5453496"/>
                <a:gd name="connsiteX56" fmla="*/ 3554556 w 5081154"/>
                <a:gd name="connsiteY56" fmla="*/ 4831946 h 5453496"/>
                <a:gd name="connsiteX57" fmla="*/ 3350548 w 5081154"/>
                <a:gd name="connsiteY57" fmla="*/ 4843203 h 5453496"/>
                <a:gd name="connsiteX58" fmla="*/ 3354358 w 5081154"/>
                <a:gd name="connsiteY58" fmla="*/ 4745182 h 5453496"/>
                <a:gd name="connsiteX59" fmla="*/ 3252181 w 5081154"/>
                <a:gd name="connsiteY59" fmla="*/ 4815840 h 5453496"/>
                <a:gd name="connsiteX60" fmla="*/ 3286298 w 5081154"/>
                <a:gd name="connsiteY60" fmla="*/ 4947285 h 5453496"/>
                <a:gd name="connsiteX61" fmla="*/ 3028430 w 5081154"/>
                <a:gd name="connsiteY61" fmla="*/ 4937239 h 5453496"/>
                <a:gd name="connsiteX62" fmla="*/ 2913091 w 5081154"/>
                <a:gd name="connsiteY62" fmla="*/ 4993005 h 5453496"/>
                <a:gd name="connsiteX63" fmla="*/ 2674273 w 5081154"/>
                <a:gd name="connsiteY63" fmla="*/ 4985212 h 5453496"/>
                <a:gd name="connsiteX64" fmla="*/ 2600325 w 5081154"/>
                <a:gd name="connsiteY64" fmla="*/ 5098126 h 5453496"/>
                <a:gd name="connsiteX65" fmla="*/ 2441863 w 5081154"/>
                <a:gd name="connsiteY65" fmla="*/ 5120986 h 5453496"/>
                <a:gd name="connsiteX66" fmla="*/ 2460740 w 5081154"/>
                <a:gd name="connsiteY66" fmla="*/ 5102974 h 5453496"/>
                <a:gd name="connsiteX67" fmla="*/ 2391987 w 5081154"/>
                <a:gd name="connsiteY67" fmla="*/ 5215544 h 5453496"/>
                <a:gd name="connsiteX68" fmla="*/ 2335010 w 5081154"/>
                <a:gd name="connsiteY68" fmla="*/ 5232514 h 5453496"/>
                <a:gd name="connsiteX69" fmla="*/ 2242358 w 5081154"/>
                <a:gd name="connsiteY69" fmla="*/ 5292090 h 5453496"/>
                <a:gd name="connsiteX70" fmla="*/ 2211185 w 5081154"/>
                <a:gd name="connsiteY70" fmla="*/ 5253469 h 5453496"/>
                <a:gd name="connsiteX71" fmla="*/ 2114030 w 5081154"/>
                <a:gd name="connsiteY71" fmla="*/ 5285854 h 5453496"/>
                <a:gd name="connsiteX72" fmla="*/ 1948641 w 5081154"/>
                <a:gd name="connsiteY72" fmla="*/ 5300749 h 5453496"/>
                <a:gd name="connsiteX73" fmla="*/ 1938770 w 5081154"/>
                <a:gd name="connsiteY73" fmla="*/ 5198224 h 5453496"/>
                <a:gd name="connsiteX74" fmla="*/ 1849235 w 5081154"/>
                <a:gd name="connsiteY74" fmla="*/ 5142979 h 5453496"/>
                <a:gd name="connsiteX75" fmla="*/ 1851313 w 5081154"/>
                <a:gd name="connsiteY75" fmla="*/ 5072842 h 5453496"/>
                <a:gd name="connsiteX76" fmla="*/ 1747404 w 5081154"/>
                <a:gd name="connsiteY76" fmla="*/ 5100378 h 5453496"/>
                <a:gd name="connsiteX77" fmla="*/ 1597255 w 5081154"/>
                <a:gd name="connsiteY77" fmla="*/ 4991966 h 5453496"/>
                <a:gd name="connsiteX78" fmla="*/ 1527463 w 5081154"/>
                <a:gd name="connsiteY78" fmla="*/ 5017077 h 5453496"/>
                <a:gd name="connsiteX79" fmla="*/ 1465118 w 5081154"/>
                <a:gd name="connsiteY79" fmla="*/ 5048250 h 5453496"/>
                <a:gd name="connsiteX80" fmla="*/ 1368829 w 5081154"/>
                <a:gd name="connsiteY80" fmla="*/ 5008418 h 5453496"/>
                <a:gd name="connsiteX81" fmla="*/ 1348220 w 5081154"/>
                <a:gd name="connsiteY81" fmla="*/ 5112499 h 5453496"/>
                <a:gd name="connsiteX82" fmla="*/ 1392381 w 5081154"/>
                <a:gd name="connsiteY82" fmla="*/ 5193723 h 5453496"/>
                <a:gd name="connsiteX83" fmla="*/ 1340427 w 5081154"/>
                <a:gd name="connsiteY83" fmla="*/ 5318414 h 5453496"/>
                <a:gd name="connsiteX84" fmla="*/ 1153390 w 5081154"/>
                <a:gd name="connsiteY84" fmla="*/ 5446741 h 5453496"/>
                <a:gd name="connsiteX85" fmla="*/ 1078056 w 5081154"/>
                <a:gd name="connsiteY85" fmla="*/ 5453496 h 5453496"/>
                <a:gd name="connsiteX86" fmla="*/ 1113905 w 5081154"/>
                <a:gd name="connsiteY86" fmla="*/ 5379199 h 5453496"/>
                <a:gd name="connsiteX87" fmla="*/ 1108710 w 5081154"/>
                <a:gd name="connsiteY87" fmla="*/ 5278755 h 5453496"/>
                <a:gd name="connsiteX88" fmla="*/ 997527 w 5081154"/>
                <a:gd name="connsiteY88" fmla="*/ 5339196 h 5453496"/>
                <a:gd name="connsiteX89" fmla="*/ 955963 w 5081154"/>
                <a:gd name="connsiteY89" fmla="*/ 5224896 h 5453496"/>
                <a:gd name="connsiteX90" fmla="*/ 976572 w 5081154"/>
                <a:gd name="connsiteY90" fmla="*/ 5155969 h 5453496"/>
                <a:gd name="connsiteX91" fmla="*/ 934315 w 5081154"/>
                <a:gd name="connsiteY91" fmla="*/ 5104881 h 5453496"/>
                <a:gd name="connsiteX92" fmla="*/ 889115 w 5081154"/>
                <a:gd name="connsiteY92" fmla="*/ 5102974 h 5453496"/>
                <a:gd name="connsiteX93" fmla="*/ 862445 w 5081154"/>
                <a:gd name="connsiteY93" fmla="*/ 5058641 h 5453496"/>
                <a:gd name="connsiteX94" fmla="*/ 831965 w 5081154"/>
                <a:gd name="connsiteY94" fmla="*/ 5005819 h 5453496"/>
                <a:gd name="connsiteX95" fmla="*/ 771698 w 5081154"/>
                <a:gd name="connsiteY95" fmla="*/ 4993351 h 5453496"/>
                <a:gd name="connsiteX96" fmla="*/ 734810 w 5081154"/>
                <a:gd name="connsiteY96" fmla="*/ 5015344 h 5453496"/>
                <a:gd name="connsiteX97" fmla="*/ 692900 w 5081154"/>
                <a:gd name="connsiteY97" fmla="*/ 4992484 h 5453496"/>
                <a:gd name="connsiteX98" fmla="*/ 692900 w 5081154"/>
                <a:gd name="connsiteY98" fmla="*/ 4935334 h 5453496"/>
                <a:gd name="connsiteX99" fmla="*/ 654454 w 5081154"/>
                <a:gd name="connsiteY99" fmla="*/ 4901911 h 5453496"/>
                <a:gd name="connsiteX100" fmla="*/ 581717 w 5081154"/>
                <a:gd name="connsiteY100" fmla="*/ 5002703 h 5453496"/>
                <a:gd name="connsiteX101" fmla="*/ 442306 w 5081154"/>
                <a:gd name="connsiteY101" fmla="*/ 5010323 h 5453496"/>
                <a:gd name="connsiteX102" fmla="*/ 393295 w 5081154"/>
                <a:gd name="connsiteY102" fmla="*/ 4959408 h 5453496"/>
                <a:gd name="connsiteX103" fmla="*/ 463607 w 5081154"/>
                <a:gd name="connsiteY103" fmla="*/ 4900006 h 5453496"/>
                <a:gd name="connsiteX104" fmla="*/ 529070 w 5081154"/>
                <a:gd name="connsiteY104" fmla="*/ 4876279 h 5453496"/>
                <a:gd name="connsiteX105" fmla="*/ 616700 w 5081154"/>
                <a:gd name="connsiteY105" fmla="*/ 4881822 h 5453496"/>
                <a:gd name="connsiteX106" fmla="*/ 740525 w 5081154"/>
                <a:gd name="connsiteY106" fmla="*/ 4776008 h 5453496"/>
                <a:gd name="connsiteX107" fmla="*/ 852054 w 5081154"/>
                <a:gd name="connsiteY107" fmla="*/ 4830041 h 5453496"/>
                <a:gd name="connsiteX108" fmla="*/ 955963 w 5081154"/>
                <a:gd name="connsiteY108" fmla="*/ 4788477 h 5453496"/>
                <a:gd name="connsiteX109" fmla="*/ 980555 w 5081154"/>
                <a:gd name="connsiteY109" fmla="*/ 4845974 h 5453496"/>
                <a:gd name="connsiteX110" fmla="*/ 1024370 w 5081154"/>
                <a:gd name="connsiteY110" fmla="*/ 4792459 h 5453496"/>
                <a:gd name="connsiteX111" fmla="*/ 1031470 w 5081154"/>
                <a:gd name="connsiteY111" fmla="*/ 4694959 h 5453496"/>
                <a:gd name="connsiteX112" fmla="*/ 977784 w 5081154"/>
                <a:gd name="connsiteY112" fmla="*/ 4610793 h 5453496"/>
                <a:gd name="connsiteX113" fmla="*/ 1039090 w 5081154"/>
                <a:gd name="connsiteY113" fmla="*/ 4548621 h 5453496"/>
                <a:gd name="connsiteX114" fmla="*/ 1001510 w 5081154"/>
                <a:gd name="connsiteY114" fmla="*/ 4433281 h 5453496"/>
                <a:gd name="connsiteX115" fmla="*/ 1014672 w 5081154"/>
                <a:gd name="connsiteY115" fmla="*/ 4326428 h 5453496"/>
                <a:gd name="connsiteX116" fmla="*/ 1028700 w 5081154"/>
                <a:gd name="connsiteY116" fmla="*/ 4102677 h 5453496"/>
                <a:gd name="connsiteX117" fmla="*/ 935181 w 5081154"/>
                <a:gd name="connsiteY117" fmla="*/ 3676650 h 5453496"/>
                <a:gd name="connsiteX118" fmla="*/ 987136 w 5081154"/>
                <a:gd name="connsiteY118" fmla="*/ 3531177 h 5453496"/>
                <a:gd name="connsiteX119" fmla="*/ 1080654 w 5081154"/>
                <a:gd name="connsiteY119" fmla="*/ 3479223 h 5453496"/>
                <a:gd name="connsiteX120" fmla="*/ 1101436 w 5081154"/>
                <a:gd name="connsiteY120" fmla="*/ 3520786 h 5453496"/>
                <a:gd name="connsiteX121" fmla="*/ 1246909 w 5081154"/>
                <a:gd name="connsiteY121" fmla="*/ 3406486 h 5453496"/>
                <a:gd name="connsiteX122" fmla="*/ 1288472 w 5081154"/>
                <a:gd name="connsiteY122" fmla="*/ 3240232 h 5453496"/>
                <a:gd name="connsiteX123" fmla="*/ 1236518 w 5081154"/>
                <a:gd name="connsiteY123" fmla="*/ 3125932 h 5453496"/>
                <a:gd name="connsiteX124" fmla="*/ 1340427 w 5081154"/>
                <a:gd name="connsiteY124" fmla="*/ 3157105 h 5453496"/>
                <a:gd name="connsiteX125" fmla="*/ 1444336 w 5081154"/>
                <a:gd name="connsiteY125" fmla="*/ 3157105 h 5453496"/>
                <a:gd name="connsiteX126" fmla="*/ 1465118 w 5081154"/>
                <a:gd name="connsiteY126" fmla="*/ 3136323 h 5453496"/>
                <a:gd name="connsiteX127" fmla="*/ 1413163 w 5081154"/>
                <a:gd name="connsiteY127" fmla="*/ 2990850 h 5453496"/>
                <a:gd name="connsiteX128" fmla="*/ 1454727 w 5081154"/>
                <a:gd name="connsiteY128" fmla="*/ 2793423 h 5453496"/>
                <a:gd name="connsiteX129" fmla="*/ 1371600 w 5081154"/>
                <a:gd name="connsiteY129" fmla="*/ 2575214 h 5453496"/>
                <a:gd name="connsiteX130" fmla="*/ 1267690 w 5081154"/>
                <a:gd name="connsiteY130" fmla="*/ 2564823 h 5453496"/>
                <a:gd name="connsiteX131" fmla="*/ 1205345 w 5081154"/>
                <a:gd name="connsiteY131" fmla="*/ 2450523 h 5453496"/>
                <a:gd name="connsiteX132" fmla="*/ 1278081 w 5081154"/>
                <a:gd name="connsiteY132" fmla="*/ 2346614 h 5453496"/>
                <a:gd name="connsiteX133" fmla="*/ 1132609 w 5081154"/>
                <a:gd name="connsiteY133" fmla="*/ 2211532 h 5453496"/>
                <a:gd name="connsiteX134" fmla="*/ 1132609 w 5081154"/>
                <a:gd name="connsiteY134" fmla="*/ 2086841 h 5453496"/>
                <a:gd name="connsiteX135" fmla="*/ 1132609 w 5081154"/>
                <a:gd name="connsiteY135" fmla="*/ 2086841 h 5453496"/>
                <a:gd name="connsiteX136" fmla="*/ 1163781 w 5081154"/>
                <a:gd name="connsiteY136" fmla="*/ 1962150 h 5453496"/>
                <a:gd name="connsiteX137" fmla="*/ 1132609 w 5081154"/>
                <a:gd name="connsiteY137" fmla="*/ 1879023 h 5453496"/>
                <a:gd name="connsiteX138" fmla="*/ 1132609 w 5081154"/>
                <a:gd name="connsiteY138" fmla="*/ 1785505 h 5453496"/>
                <a:gd name="connsiteX139" fmla="*/ 1070263 w 5081154"/>
                <a:gd name="connsiteY139" fmla="*/ 1754332 h 5453496"/>
                <a:gd name="connsiteX140" fmla="*/ 955963 w 5081154"/>
                <a:gd name="connsiteY140" fmla="*/ 1816677 h 5453496"/>
                <a:gd name="connsiteX141" fmla="*/ 914400 w 5081154"/>
                <a:gd name="connsiteY141" fmla="*/ 1650423 h 5453496"/>
                <a:gd name="connsiteX142" fmla="*/ 841663 w 5081154"/>
                <a:gd name="connsiteY142" fmla="*/ 1421823 h 5453496"/>
                <a:gd name="connsiteX143" fmla="*/ 654627 w 5081154"/>
                <a:gd name="connsiteY143" fmla="*/ 1328305 h 5453496"/>
                <a:gd name="connsiteX144" fmla="*/ 342900 w 5081154"/>
                <a:gd name="connsiteY144" fmla="*/ 1307523 h 5453496"/>
                <a:gd name="connsiteX145" fmla="*/ 394854 w 5081154"/>
                <a:gd name="connsiteY145" fmla="*/ 1473777 h 5453496"/>
                <a:gd name="connsiteX146" fmla="*/ 270163 w 5081154"/>
                <a:gd name="connsiteY146" fmla="*/ 1546514 h 5453496"/>
                <a:gd name="connsiteX147" fmla="*/ 51954 w 5081154"/>
                <a:gd name="connsiteY147" fmla="*/ 1619250 h 5453496"/>
                <a:gd name="connsiteX148" fmla="*/ 114300 w 5081154"/>
                <a:gd name="connsiteY148" fmla="*/ 1359477 h 5453496"/>
                <a:gd name="connsiteX149" fmla="*/ 10390 w 5081154"/>
                <a:gd name="connsiteY149" fmla="*/ 1099705 h 5453496"/>
                <a:gd name="connsiteX150" fmla="*/ 0 w 5081154"/>
                <a:gd name="connsiteY150" fmla="*/ 798368 h 5453496"/>
                <a:gd name="connsiteX151" fmla="*/ 270163 w 5081154"/>
                <a:gd name="connsiteY151" fmla="*/ 673677 h 5453496"/>
                <a:gd name="connsiteX152" fmla="*/ 571500 w 5081154"/>
                <a:gd name="connsiteY152" fmla="*/ 746414 h 5453496"/>
                <a:gd name="connsiteX153" fmla="*/ 571500 w 5081154"/>
                <a:gd name="connsiteY153" fmla="*/ 538596 h 5453496"/>
                <a:gd name="connsiteX154" fmla="*/ 852054 w 5081154"/>
                <a:gd name="connsiteY154" fmla="*/ 226868 h 5453496"/>
                <a:gd name="connsiteX155" fmla="*/ 1111827 w 5081154"/>
                <a:gd name="connsiteY155" fmla="*/ 112568 h 5453496"/>
                <a:gd name="connsiteX156" fmla="*/ 1211060 w 5081154"/>
                <a:gd name="connsiteY156" fmla="*/ 0 h 5453496"/>
                <a:gd name="connsiteX157" fmla="*/ 1289165 w 5081154"/>
                <a:gd name="connsiteY157" fmla="*/ 31864 h 5453496"/>
                <a:gd name="connsiteX158" fmla="*/ 1325360 w 5081154"/>
                <a:gd name="connsiteY158" fmla="*/ 79489 h 5453496"/>
                <a:gd name="connsiteX159" fmla="*/ 1432040 w 5081154"/>
                <a:gd name="connsiteY159" fmla="*/ 129019 h 5453496"/>
                <a:gd name="connsiteX160" fmla="*/ 1492480 w 5081154"/>
                <a:gd name="connsiteY160" fmla="*/ 233796 h 5453496"/>
                <a:gd name="connsiteX161" fmla="*/ 1489190 w 5081154"/>
                <a:gd name="connsiteY161" fmla="*/ 285229 h 5453496"/>
                <a:gd name="connsiteX162" fmla="*/ 1694930 w 5081154"/>
                <a:gd name="connsiteY162" fmla="*/ 393814 h 5453496"/>
                <a:gd name="connsiteX163" fmla="*/ 1694930 w 5081154"/>
                <a:gd name="connsiteY163" fmla="*/ 523354 h 5453496"/>
                <a:gd name="connsiteX164" fmla="*/ 1710516 w 5081154"/>
                <a:gd name="connsiteY164" fmla="*/ 585874 h 5453496"/>
                <a:gd name="connsiteX165" fmla="*/ 1769225 w 5081154"/>
                <a:gd name="connsiteY165" fmla="*/ 576694 h 5453496"/>
                <a:gd name="connsiteX166" fmla="*/ 1803515 w 5081154"/>
                <a:gd name="connsiteY166" fmla="*/ 618604 h 5453496"/>
                <a:gd name="connsiteX167" fmla="*/ 1830185 w 5081154"/>
                <a:gd name="connsiteY167" fmla="*/ 559549 h 5453496"/>
                <a:gd name="connsiteX168" fmla="*/ 1921625 w 5081154"/>
                <a:gd name="connsiteY168" fmla="*/ 570979 h 5453496"/>
                <a:gd name="connsiteX169" fmla="*/ 1948295 w 5081154"/>
                <a:gd name="connsiteY169" fmla="*/ 511924 h 5453496"/>
                <a:gd name="connsiteX170" fmla="*/ 1870190 w 5081154"/>
                <a:gd name="connsiteY170" fmla="*/ 470014 h 5453496"/>
                <a:gd name="connsiteX171" fmla="*/ 1820660 w 5081154"/>
                <a:gd name="connsiteY171" fmla="*/ 388099 h 5453496"/>
                <a:gd name="connsiteX172" fmla="*/ 1836593 w 5081154"/>
                <a:gd name="connsiteY172" fmla="*/ 347749 h 5453496"/>
                <a:gd name="connsiteX173" fmla="*/ 1976870 w 5081154"/>
                <a:gd name="connsiteY173" fmla="*/ 315709 h 5453496"/>
                <a:gd name="connsiteX174" fmla="*/ 2009255 w 5081154"/>
                <a:gd name="connsiteY174" fmla="*/ 344284 h 5453496"/>
                <a:gd name="connsiteX175" fmla="*/ 2070215 w 5081154"/>
                <a:gd name="connsiteY175" fmla="*/ 344284 h 5453496"/>
                <a:gd name="connsiteX176" fmla="*/ 2098790 w 5081154"/>
                <a:gd name="connsiteY176" fmla="*/ 382384 h 5453496"/>
                <a:gd name="connsiteX177" fmla="*/ 2138795 w 5081154"/>
                <a:gd name="connsiteY177" fmla="*/ 361429 h 5453496"/>
                <a:gd name="connsiteX178" fmla="*/ 2176895 w 5081154"/>
                <a:gd name="connsiteY178" fmla="*/ 384289 h 5453496"/>
                <a:gd name="connsiteX179" fmla="*/ 2235950 w 5081154"/>
                <a:gd name="connsiteY179" fmla="*/ 386194 h 5453496"/>
                <a:gd name="connsiteX180" fmla="*/ 2272145 w 5081154"/>
                <a:gd name="connsiteY180" fmla="*/ 441439 h 5453496"/>
                <a:gd name="connsiteX181" fmla="*/ 2278380 w 5081154"/>
                <a:gd name="connsiteY181" fmla="*/ 529936 h 5453496"/>
                <a:gd name="connsiteX182" fmla="*/ 2321675 w 5081154"/>
                <a:gd name="connsiteY182" fmla="*/ 500494 h 5453496"/>
                <a:gd name="connsiteX183" fmla="*/ 2371205 w 5081154"/>
                <a:gd name="connsiteY183" fmla="*/ 523354 h 5453496"/>
                <a:gd name="connsiteX184" fmla="*/ 2401685 w 5081154"/>
                <a:gd name="connsiteY184" fmla="*/ 403339 h 5453496"/>
                <a:gd name="connsiteX185" fmla="*/ 2375015 w 5081154"/>
                <a:gd name="connsiteY185" fmla="*/ 235699 h 5453496"/>
                <a:gd name="connsiteX186" fmla="*/ 2392160 w 5081154"/>
                <a:gd name="connsiteY186" fmla="*/ 176644 h 5453496"/>
                <a:gd name="connsiteX187" fmla="*/ 2543001 w 5081154"/>
                <a:gd name="connsiteY187" fmla="*/ 128501 h 5453496"/>
                <a:gd name="connsiteX188" fmla="*/ 2580755 w 5081154"/>
                <a:gd name="connsiteY188" fmla="*/ 163309 h 5453496"/>
                <a:gd name="connsiteX189" fmla="*/ 2573135 w 5081154"/>
                <a:gd name="connsiteY189" fmla="*/ 266179 h 5453496"/>
                <a:gd name="connsiteX190" fmla="*/ 2628380 w 5081154"/>
                <a:gd name="connsiteY190" fmla="*/ 292849 h 5453496"/>
                <a:gd name="connsiteX191" fmla="*/ 2667519 w 5081154"/>
                <a:gd name="connsiteY191" fmla="*/ 355369 h 5453496"/>
                <a:gd name="connsiteX192" fmla="*/ 2662670 w 5081154"/>
                <a:gd name="connsiteY192" fmla="*/ 353809 h 5453496"/>
                <a:gd name="connsiteX193" fmla="*/ 2943398 w 5081154"/>
                <a:gd name="connsiteY193" fmla="*/ 307051 h 5453496"/>
                <a:gd name="connsiteX194" fmla="*/ 2978900 w 5081154"/>
                <a:gd name="connsiteY194" fmla="*/ 344284 h 5453496"/>
                <a:gd name="connsiteX195" fmla="*/ 3076055 w 5081154"/>
                <a:gd name="connsiteY195" fmla="*/ 290944 h 5453496"/>
                <a:gd name="connsiteX196" fmla="*/ 3125585 w 5081154"/>
                <a:gd name="connsiteY196" fmla="*/ 351904 h 5453496"/>
                <a:gd name="connsiteX197" fmla="*/ 3125585 w 5081154"/>
                <a:gd name="connsiteY197" fmla="*/ 416674 h 5453496"/>
                <a:gd name="connsiteX198" fmla="*/ 3265170 w 5081154"/>
                <a:gd name="connsiteY198" fmla="*/ 480233 h 5453496"/>
                <a:gd name="connsiteX199" fmla="*/ 3287510 w 5081154"/>
                <a:gd name="connsiteY199" fmla="*/ 538594 h 5453496"/>
                <a:gd name="connsiteX200" fmla="*/ 3247678 w 5081154"/>
                <a:gd name="connsiteY200" fmla="*/ 571500 h 5453496"/>
                <a:gd name="connsiteX201" fmla="*/ 3358861 w 5081154"/>
                <a:gd name="connsiteY201" fmla="*/ 710219 h 5453496"/>
                <a:gd name="connsiteX202" fmla="*/ 3359900 w 5081154"/>
                <a:gd name="connsiteY202" fmla="*/ 828154 h 5453496"/>
                <a:gd name="connsiteX203" fmla="*/ 3411335 w 5081154"/>
                <a:gd name="connsiteY203" fmla="*/ 860539 h 5453496"/>
                <a:gd name="connsiteX204" fmla="*/ 3436446 w 5081154"/>
                <a:gd name="connsiteY204" fmla="*/ 919422 h 5453496"/>
                <a:gd name="connsiteX205" fmla="*/ 3647209 w 5081154"/>
                <a:gd name="connsiteY205" fmla="*/ 1037359 h 5453496"/>
                <a:gd name="connsiteX206" fmla="*/ 3643745 w 5081154"/>
                <a:gd name="connsiteY206" fmla="*/ 1098664 h 5453496"/>
                <a:gd name="connsiteX207" fmla="*/ 3706783 w 5081154"/>
                <a:gd name="connsiteY207" fmla="*/ 1141095 h 5453496"/>
                <a:gd name="connsiteX0" fmla="*/ 3706783 w 5081154"/>
                <a:gd name="connsiteY0" fmla="*/ 1141095 h 5453496"/>
                <a:gd name="connsiteX1" fmla="*/ 3647209 w 5081154"/>
                <a:gd name="connsiteY1" fmla="*/ 1276350 h 5453496"/>
                <a:gd name="connsiteX2" fmla="*/ 3633874 w 5081154"/>
                <a:gd name="connsiteY2" fmla="*/ 1352723 h 5453496"/>
                <a:gd name="connsiteX3" fmla="*/ 3566852 w 5081154"/>
                <a:gd name="connsiteY3" fmla="*/ 1411605 h 5453496"/>
                <a:gd name="connsiteX4" fmla="*/ 3595254 w 5081154"/>
                <a:gd name="connsiteY4" fmla="*/ 1494559 h 5453496"/>
                <a:gd name="connsiteX5" fmla="*/ 3678381 w 5081154"/>
                <a:gd name="connsiteY5" fmla="*/ 1525732 h 5453496"/>
                <a:gd name="connsiteX6" fmla="*/ 3688772 w 5081154"/>
                <a:gd name="connsiteY6" fmla="*/ 1640032 h 5453496"/>
                <a:gd name="connsiteX7" fmla="*/ 3733107 w 5081154"/>
                <a:gd name="connsiteY7" fmla="*/ 1658043 h 5453496"/>
                <a:gd name="connsiteX8" fmla="*/ 3758911 w 5081154"/>
                <a:gd name="connsiteY8" fmla="*/ 1778751 h 5453496"/>
                <a:gd name="connsiteX9" fmla="*/ 3791642 w 5081154"/>
                <a:gd name="connsiteY9" fmla="*/ 1787236 h 5453496"/>
                <a:gd name="connsiteX10" fmla="*/ 3824720 w 5081154"/>
                <a:gd name="connsiteY10" fmla="*/ 1945178 h 5453496"/>
                <a:gd name="connsiteX11" fmla="*/ 3901959 w 5081154"/>
                <a:gd name="connsiteY11" fmla="*/ 1990379 h 5453496"/>
                <a:gd name="connsiteX12" fmla="*/ 3958936 w 5081154"/>
                <a:gd name="connsiteY12" fmla="*/ 2076450 h 5453496"/>
                <a:gd name="connsiteX13" fmla="*/ 4171257 w 5081154"/>
                <a:gd name="connsiteY13" fmla="*/ 2119053 h 5453496"/>
                <a:gd name="connsiteX14" fmla="*/ 4209530 w 5081154"/>
                <a:gd name="connsiteY14" fmla="*/ 2159749 h 5453496"/>
                <a:gd name="connsiteX15" fmla="*/ 4219055 w 5081154"/>
                <a:gd name="connsiteY15" fmla="*/ 2220709 h 5453496"/>
                <a:gd name="connsiteX16" fmla="*/ 4404013 w 5081154"/>
                <a:gd name="connsiteY16" fmla="*/ 2470266 h 5453496"/>
                <a:gd name="connsiteX17" fmla="*/ 4447309 w 5081154"/>
                <a:gd name="connsiteY17" fmla="*/ 2429741 h 5453496"/>
                <a:gd name="connsiteX18" fmla="*/ 4603172 w 5081154"/>
                <a:gd name="connsiteY18" fmla="*/ 2575214 h 5453496"/>
                <a:gd name="connsiteX19" fmla="*/ 4603172 w 5081154"/>
                <a:gd name="connsiteY19" fmla="*/ 2658341 h 5453496"/>
                <a:gd name="connsiteX20" fmla="*/ 4711584 w 5081154"/>
                <a:gd name="connsiteY20" fmla="*/ 2760345 h 5453496"/>
                <a:gd name="connsiteX21" fmla="*/ 4777220 w 5081154"/>
                <a:gd name="connsiteY21" fmla="*/ 2723629 h 5453496"/>
                <a:gd name="connsiteX22" fmla="*/ 4831772 w 5081154"/>
                <a:gd name="connsiteY22" fmla="*/ 2741468 h 5453496"/>
                <a:gd name="connsiteX23" fmla="*/ 4897755 w 5081154"/>
                <a:gd name="connsiteY23" fmla="*/ 2862522 h 5453496"/>
                <a:gd name="connsiteX24" fmla="*/ 4966854 w 5081154"/>
                <a:gd name="connsiteY24" fmla="*/ 2868237 h 5453496"/>
                <a:gd name="connsiteX25" fmla="*/ 5062277 w 5081154"/>
                <a:gd name="connsiteY25" fmla="*/ 3052156 h 5453496"/>
                <a:gd name="connsiteX26" fmla="*/ 5034395 w 5081154"/>
                <a:gd name="connsiteY26" fmla="*/ 3144634 h 5453496"/>
                <a:gd name="connsiteX27" fmla="*/ 5081154 w 5081154"/>
                <a:gd name="connsiteY27" fmla="*/ 3167496 h 5453496"/>
                <a:gd name="connsiteX28" fmla="*/ 5043920 w 5081154"/>
                <a:gd name="connsiteY28" fmla="*/ 3209404 h 5453496"/>
                <a:gd name="connsiteX29" fmla="*/ 5060372 w 5081154"/>
                <a:gd name="connsiteY29" fmla="*/ 3261014 h 5453496"/>
                <a:gd name="connsiteX30" fmla="*/ 5056562 w 5081154"/>
                <a:gd name="connsiteY30" fmla="*/ 3310024 h 5453496"/>
                <a:gd name="connsiteX31" fmla="*/ 4954731 w 5081154"/>
                <a:gd name="connsiteY31" fmla="*/ 3466061 h 5453496"/>
                <a:gd name="connsiteX32" fmla="*/ 4748645 w 5081154"/>
                <a:gd name="connsiteY32" fmla="*/ 3354532 h 5453496"/>
                <a:gd name="connsiteX33" fmla="*/ 4665518 w 5081154"/>
                <a:gd name="connsiteY33" fmla="*/ 3406486 h 5453496"/>
                <a:gd name="connsiteX34" fmla="*/ 4623954 w 5081154"/>
                <a:gd name="connsiteY34" fmla="*/ 3678209 h 5453496"/>
                <a:gd name="connsiteX35" fmla="*/ 4470861 w 5081154"/>
                <a:gd name="connsiteY35" fmla="*/ 3823855 h 5453496"/>
                <a:gd name="connsiteX36" fmla="*/ 4226155 w 5081154"/>
                <a:gd name="connsiteY36" fmla="*/ 3898669 h 5453496"/>
                <a:gd name="connsiteX37" fmla="*/ 4137313 w 5081154"/>
                <a:gd name="connsiteY37" fmla="*/ 3964825 h 5453496"/>
                <a:gd name="connsiteX38" fmla="*/ 4052281 w 5081154"/>
                <a:gd name="connsiteY38" fmla="*/ 3984567 h 5453496"/>
                <a:gd name="connsiteX39" fmla="*/ 3954260 w 5081154"/>
                <a:gd name="connsiteY39" fmla="*/ 4081894 h 5453496"/>
                <a:gd name="connsiteX40" fmla="*/ 3903864 w 5081154"/>
                <a:gd name="connsiteY40" fmla="*/ 4169179 h 5453496"/>
                <a:gd name="connsiteX41" fmla="*/ 4042063 w 5081154"/>
                <a:gd name="connsiteY41" fmla="*/ 4383232 h 5453496"/>
                <a:gd name="connsiteX42" fmla="*/ 4083800 w 5081154"/>
                <a:gd name="connsiteY42" fmla="*/ 4403839 h 5453496"/>
                <a:gd name="connsiteX43" fmla="*/ 4167793 w 5081154"/>
                <a:gd name="connsiteY43" fmla="*/ 4559877 h 5453496"/>
                <a:gd name="connsiteX44" fmla="*/ 4083627 w 5081154"/>
                <a:gd name="connsiteY44" fmla="*/ 4736523 h 5453496"/>
                <a:gd name="connsiteX45" fmla="*/ 4076007 w 5081154"/>
                <a:gd name="connsiteY45" fmla="*/ 4806315 h 5453496"/>
                <a:gd name="connsiteX46" fmla="*/ 4163810 w 5081154"/>
                <a:gd name="connsiteY46" fmla="*/ 4792459 h 5453496"/>
                <a:gd name="connsiteX47" fmla="*/ 4229965 w 5081154"/>
                <a:gd name="connsiteY47" fmla="*/ 4811164 h 5453496"/>
                <a:gd name="connsiteX48" fmla="*/ 4264082 w 5081154"/>
                <a:gd name="connsiteY48" fmla="*/ 4915246 h 5453496"/>
                <a:gd name="connsiteX49" fmla="*/ 4161732 w 5081154"/>
                <a:gd name="connsiteY49" fmla="*/ 5220220 h 5453496"/>
                <a:gd name="connsiteX50" fmla="*/ 3933305 w 5081154"/>
                <a:gd name="connsiteY50" fmla="*/ 5033010 h 5453496"/>
                <a:gd name="connsiteX51" fmla="*/ 3973830 w 5081154"/>
                <a:gd name="connsiteY51" fmla="*/ 4984000 h 5453496"/>
                <a:gd name="connsiteX52" fmla="*/ 3927763 w 5081154"/>
                <a:gd name="connsiteY52" fmla="*/ 4944341 h 5453496"/>
                <a:gd name="connsiteX53" fmla="*/ 3918238 w 5081154"/>
                <a:gd name="connsiteY53" fmla="*/ 4871605 h 5453496"/>
                <a:gd name="connsiteX54" fmla="*/ 3747135 w 5081154"/>
                <a:gd name="connsiteY54" fmla="*/ 4868661 h 5453496"/>
                <a:gd name="connsiteX55" fmla="*/ 3639415 w 5081154"/>
                <a:gd name="connsiteY55" fmla="*/ 4943475 h 5453496"/>
                <a:gd name="connsiteX56" fmla="*/ 3554556 w 5081154"/>
                <a:gd name="connsiteY56" fmla="*/ 4831946 h 5453496"/>
                <a:gd name="connsiteX57" fmla="*/ 3350548 w 5081154"/>
                <a:gd name="connsiteY57" fmla="*/ 4843203 h 5453496"/>
                <a:gd name="connsiteX58" fmla="*/ 3354358 w 5081154"/>
                <a:gd name="connsiteY58" fmla="*/ 4745182 h 5453496"/>
                <a:gd name="connsiteX59" fmla="*/ 3252181 w 5081154"/>
                <a:gd name="connsiteY59" fmla="*/ 4815840 h 5453496"/>
                <a:gd name="connsiteX60" fmla="*/ 3286298 w 5081154"/>
                <a:gd name="connsiteY60" fmla="*/ 4947285 h 5453496"/>
                <a:gd name="connsiteX61" fmla="*/ 3028430 w 5081154"/>
                <a:gd name="connsiteY61" fmla="*/ 4937239 h 5453496"/>
                <a:gd name="connsiteX62" fmla="*/ 2913091 w 5081154"/>
                <a:gd name="connsiteY62" fmla="*/ 4993005 h 5453496"/>
                <a:gd name="connsiteX63" fmla="*/ 2674273 w 5081154"/>
                <a:gd name="connsiteY63" fmla="*/ 4985212 h 5453496"/>
                <a:gd name="connsiteX64" fmla="*/ 2600325 w 5081154"/>
                <a:gd name="connsiteY64" fmla="*/ 5098126 h 5453496"/>
                <a:gd name="connsiteX65" fmla="*/ 2441863 w 5081154"/>
                <a:gd name="connsiteY65" fmla="*/ 5120986 h 5453496"/>
                <a:gd name="connsiteX66" fmla="*/ 2460740 w 5081154"/>
                <a:gd name="connsiteY66" fmla="*/ 5102974 h 5453496"/>
                <a:gd name="connsiteX67" fmla="*/ 2391987 w 5081154"/>
                <a:gd name="connsiteY67" fmla="*/ 5215544 h 5453496"/>
                <a:gd name="connsiteX68" fmla="*/ 2335010 w 5081154"/>
                <a:gd name="connsiteY68" fmla="*/ 5232514 h 5453496"/>
                <a:gd name="connsiteX69" fmla="*/ 2242358 w 5081154"/>
                <a:gd name="connsiteY69" fmla="*/ 5292090 h 5453496"/>
                <a:gd name="connsiteX70" fmla="*/ 2211185 w 5081154"/>
                <a:gd name="connsiteY70" fmla="*/ 5253469 h 5453496"/>
                <a:gd name="connsiteX71" fmla="*/ 2114030 w 5081154"/>
                <a:gd name="connsiteY71" fmla="*/ 5285854 h 5453496"/>
                <a:gd name="connsiteX72" fmla="*/ 1948641 w 5081154"/>
                <a:gd name="connsiteY72" fmla="*/ 5300749 h 5453496"/>
                <a:gd name="connsiteX73" fmla="*/ 1938770 w 5081154"/>
                <a:gd name="connsiteY73" fmla="*/ 5198224 h 5453496"/>
                <a:gd name="connsiteX74" fmla="*/ 1849235 w 5081154"/>
                <a:gd name="connsiteY74" fmla="*/ 5142979 h 5453496"/>
                <a:gd name="connsiteX75" fmla="*/ 1851313 w 5081154"/>
                <a:gd name="connsiteY75" fmla="*/ 5072842 h 5453496"/>
                <a:gd name="connsiteX76" fmla="*/ 1747404 w 5081154"/>
                <a:gd name="connsiteY76" fmla="*/ 5100378 h 5453496"/>
                <a:gd name="connsiteX77" fmla="*/ 1597255 w 5081154"/>
                <a:gd name="connsiteY77" fmla="*/ 4991966 h 5453496"/>
                <a:gd name="connsiteX78" fmla="*/ 1527463 w 5081154"/>
                <a:gd name="connsiteY78" fmla="*/ 5017077 h 5453496"/>
                <a:gd name="connsiteX79" fmla="*/ 1465118 w 5081154"/>
                <a:gd name="connsiteY79" fmla="*/ 5048250 h 5453496"/>
                <a:gd name="connsiteX80" fmla="*/ 1368829 w 5081154"/>
                <a:gd name="connsiteY80" fmla="*/ 5008418 h 5453496"/>
                <a:gd name="connsiteX81" fmla="*/ 1348220 w 5081154"/>
                <a:gd name="connsiteY81" fmla="*/ 5112499 h 5453496"/>
                <a:gd name="connsiteX82" fmla="*/ 1392381 w 5081154"/>
                <a:gd name="connsiteY82" fmla="*/ 5193723 h 5453496"/>
                <a:gd name="connsiteX83" fmla="*/ 1340427 w 5081154"/>
                <a:gd name="connsiteY83" fmla="*/ 5318414 h 5453496"/>
                <a:gd name="connsiteX84" fmla="*/ 1153390 w 5081154"/>
                <a:gd name="connsiteY84" fmla="*/ 5446741 h 5453496"/>
                <a:gd name="connsiteX85" fmla="*/ 1078056 w 5081154"/>
                <a:gd name="connsiteY85" fmla="*/ 5453496 h 5453496"/>
                <a:gd name="connsiteX86" fmla="*/ 1113905 w 5081154"/>
                <a:gd name="connsiteY86" fmla="*/ 5379199 h 5453496"/>
                <a:gd name="connsiteX87" fmla="*/ 1108710 w 5081154"/>
                <a:gd name="connsiteY87" fmla="*/ 5278755 h 5453496"/>
                <a:gd name="connsiteX88" fmla="*/ 997527 w 5081154"/>
                <a:gd name="connsiteY88" fmla="*/ 5339196 h 5453496"/>
                <a:gd name="connsiteX89" fmla="*/ 955963 w 5081154"/>
                <a:gd name="connsiteY89" fmla="*/ 5224896 h 5453496"/>
                <a:gd name="connsiteX90" fmla="*/ 976572 w 5081154"/>
                <a:gd name="connsiteY90" fmla="*/ 5155969 h 5453496"/>
                <a:gd name="connsiteX91" fmla="*/ 934315 w 5081154"/>
                <a:gd name="connsiteY91" fmla="*/ 5104881 h 5453496"/>
                <a:gd name="connsiteX92" fmla="*/ 889115 w 5081154"/>
                <a:gd name="connsiteY92" fmla="*/ 5102974 h 5453496"/>
                <a:gd name="connsiteX93" fmla="*/ 862445 w 5081154"/>
                <a:gd name="connsiteY93" fmla="*/ 5058641 h 5453496"/>
                <a:gd name="connsiteX94" fmla="*/ 831965 w 5081154"/>
                <a:gd name="connsiteY94" fmla="*/ 5005819 h 5453496"/>
                <a:gd name="connsiteX95" fmla="*/ 771698 w 5081154"/>
                <a:gd name="connsiteY95" fmla="*/ 4993351 h 5453496"/>
                <a:gd name="connsiteX96" fmla="*/ 734810 w 5081154"/>
                <a:gd name="connsiteY96" fmla="*/ 5015344 h 5453496"/>
                <a:gd name="connsiteX97" fmla="*/ 692900 w 5081154"/>
                <a:gd name="connsiteY97" fmla="*/ 4992484 h 5453496"/>
                <a:gd name="connsiteX98" fmla="*/ 692900 w 5081154"/>
                <a:gd name="connsiteY98" fmla="*/ 4935334 h 5453496"/>
                <a:gd name="connsiteX99" fmla="*/ 654454 w 5081154"/>
                <a:gd name="connsiteY99" fmla="*/ 4901911 h 5453496"/>
                <a:gd name="connsiteX100" fmla="*/ 581717 w 5081154"/>
                <a:gd name="connsiteY100" fmla="*/ 5002703 h 5453496"/>
                <a:gd name="connsiteX101" fmla="*/ 442306 w 5081154"/>
                <a:gd name="connsiteY101" fmla="*/ 5010323 h 5453496"/>
                <a:gd name="connsiteX102" fmla="*/ 393295 w 5081154"/>
                <a:gd name="connsiteY102" fmla="*/ 4959408 h 5453496"/>
                <a:gd name="connsiteX103" fmla="*/ 463607 w 5081154"/>
                <a:gd name="connsiteY103" fmla="*/ 4900006 h 5453496"/>
                <a:gd name="connsiteX104" fmla="*/ 529070 w 5081154"/>
                <a:gd name="connsiteY104" fmla="*/ 4876279 h 5453496"/>
                <a:gd name="connsiteX105" fmla="*/ 616700 w 5081154"/>
                <a:gd name="connsiteY105" fmla="*/ 4881822 h 5453496"/>
                <a:gd name="connsiteX106" fmla="*/ 740525 w 5081154"/>
                <a:gd name="connsiteY106" fmla="*/ 4776008 h 5453496"/>
                <a:gd name="connsiteX107" fmla="*/ 852054 w 5081154"/>
                <a:gd name="connsiteY107" fmla="*/ 4830041 h 5453496"/>
                <a:gd name="connsiteX108" fmla="*/ 955963 w 5081154"/>
                <a:gd name="connsiteY108" fmla="*/ 4788477 h 5453496"/>
                <a:gd name="connsiteX109" fmla="*/ 980555 w 5081154"/>
                <a:gd name="connsiteY109" fmla="*/ 4845974 h 5453496"/>
                <a:gd name="connsiteX110" fmla="*/ 1024370 w 5081154"/>
                <a:gd name="connsiteY110" fmla="*/ 4792459 h 5453496"/>
                <a:gd name="connsiteX111" fmla="*/ 1031470 w 5081154"/>
                <a:gd name="connsiteY111" fmla="*/ 4694959 h 5453496"/>
                <a:gd name="connsiteX112" fmla="*/ 977784 w 5081154"/>
                <a:gd name="connsiteY112" fmla="*/ 4610793 h 5453496"/>
                <a:gd name="connsiteX113" fmla="*/ 1039090 w 5081154"/>
                <a:gd name="connsiteY113" fmla="*/ 4548621 h 5453496"/>
                <a:gd name="connsiteX114" fmla="*/ 1001510 w 5081154"/>
                <a:gd name="connsiteY114" fmla="*/ 4433281 h 5453496"/>
                <a:gd name="connsiteX115" fmla="*/ 1014672 w 5081154"/>
                <a:gd name="connsiteY115" fmla="*/ 4326428 h 5453496"/>
                <a:gd name="connsiteX116" fmla="*/ 1049135 w 5081154"/>
                <a:gd name="connsiteY116" fmla="*/ 4236199 h 5453496"/>
                <a:gd name="connsiteX117" fmla="*/ 1028700 w 5081154"/>
                <a:gd name="connsiteY117" fmla="*/ 4102677 h 5453496"/>
                <a:gd name="connsiteX118" fmla="*/ 935181 w 5081154"/>
                <a:gd name="connsiteY118" fmla="*/ 3676650 h 5453496"/>
                <a:gd name="connsiteX119" fmla="*/ 987136 w 5081154"/>
                <a:gd name="connsiteY119" fmla="*/ 3531177 h 5453496"/>
                <a:gd name="connsiteX120" fmla="*/ 1080654 w 5081154"/>
                <a:gd name="connsiteY120" fmla="*/ 3479223 h 5453496"/>
                <a:gd name="connsiteX121" fmla="*/ 1101436 w 5081154"/>
                <a:gd name="connsiteY121" fmla="*/ 3520786 h 5453496"/>
                <a:gd name="connsiteX122" fmla="*/ 1246909 w 5081154"/>
                <a:gd name="connsiteY122" fmla="*/ 3406486 h 5453496"/>
                <a:gd name="connsiteX123" fmla="*/ 1288472 w 5081154"/>
                <a:gd name="connsiteY123" fmla="*/ 3240232 h 5453496"/>
                <a:gd name="connsiteX124" fmla="*/ 1236518 w 5081154"/>
                <a:gd name="connsiteY124" fmla="*/ 3125932 h 5453496"/>
                <a:gd name="connsiteX125" fmla="*/ 1340427 w 5081154"/>
                <a:gd name="connsiteY125" fmla="*/ 3157105 h 5453496"/>
                <a:gd name="connsiteX126" fmla="*/ 1444336 w 5081154"/>
                <a:gd name="connsiteY126" fmla="*/ 3157105 h 5453496"/>
                <a:gd name="connsiteX127" fmla="*/ 1465118 w 5081154"/>
                <a:gd name="connsiteY127" fmla="*/ 3136323 h 5453496"/>
                <a:gd name="connsiteX128" fmla="*/ 1413163 w 5081154"/>
                <a:gd name="connsiteY128" fmla="*/ 2990850 h 5453496"/>
                <a:gd name="connsiteX129" fmla="*/ 1454727 w 5081154"/>
                <a:gd name="connsiteY129" fmla="*/ 2793423 h 5453496"/>
                <a:gd name="connsiteX130" fmla="*/ 1371600 w 5081154"/>
                <a:gd name="connsiteY130" fmla="*/ 2575214 h 5453496"/>
                <a:gd name="connsiteX131" fmla="*/ 1267690 w 5081154"/>
                <a:gd name="connsiteY131" fmla="*/ 2564823 h 5453496"/>
                <a:gd name="connsiteX132" fmla="*/ 1205345 w 5081154"/>
                <a:gd name="connsiteY132" fmla="*/ 2450523 h 5453496"/>
                <a:gd name="connsiteX133" fmla="*/ 1278081 w 5081154"/>
                <a:gd name="connsiteY133" fmla="*/ 2346614 h 5453496"/>
                <a:gd name="connsiteX134" fmla="*/ 1132609 w 5081154"/>
                <a:gd name="connsiteY134" fmla="*/ 2211532 h 5453496"/>
                <a:gd name="connsiteX135" fmla="*/ 1132609 w 5081154"/>
                <a:gd name="connsiteY135" fmla="*/ 2086841 h 5453496"/>
                <a:gd name="connsiteX136" fmla="*/ 1132609 w 5081154"/>
                <a:gd name="connsiteY136" fmla="*/ 2086841 h 5453496"/>
                <a:gd name="connsiteX137" fmla="*/ 1163781 w 5081154"/>
                <a:gd name="connsiteY137" fmla="*/ 1962150 h 5453496"/>
                <a:gd name="connsiteX138" fmla="*/ 1132609 w 5081154"/>
                <a:gd name="connsiteY138" fmla="*/ 1879023 h 5453496"/>
                <a:gd name="connsiteX139" fmla="*/ 1132609 w 5081154"/>
                <a:gd name="connsiteY139" fmla="*/ 1785505 h 5453496"/>
                <a:gd name="connsiteX140" fmla="*/ 1070263 w 5081154"/>
                <a:gd name="connsiteY140" fmla="*/ 1754332 h 5453496"/>
                <a:gd name="connsiteX141" fmla="*/ 955963 w 5081154"/>
                <a:gd name="connsiteY141" fmla="*/ 1816677 h 5453496"/>
                <a:gd name="connsiteX142" fmla="*/ 914400 w 5081154"/>
                <a:gd name="connsiteY142" fmla="*/ 1650423 h 5453496"/>
                <a:gd name="connsiteX143" fmla="*/ 841663 w 5081154"/>
                <a:gd name="connsiteY143" fmla="*/ 1421823 h 5453496"/>
                <a:gd name="connsiteX144" fmla="*/ 654627 w 5081154"/>
                <a:gd name="connsiteY144" fmla="*/ 1328305 h 5453496"/>
                <a:gd name="connsiteX145" fmla="*/ 342900 w 5081154"/>
                <a:gd name="connsiteY145" fmla="*/ 1307523 h 5453496"/>
                <a:gd name="connsiteX146" fmla="*/ 394854 w 5081154"/>
                <a:gd name="connsiteY146" fmla="*/ 1473777 h 5453496"/>
                <a:gd name="connsiteX147" fmla="*/ 270163 w 5081154"/>
                <a:gd name="connsiteY147" fmla="*/ 1546514 h 5453496"/>
                <a:gd name="connsiteX148" fmla="*/ 51954 w 5081154"/>
                <a:gd name="connsiteY148" fmla="*/ 1619250 h 5453496"/>
                <a:gd name="connsiteX149" fmla="*/ 114300 w 5081154"/>
                <a:gd name="connsiteY149" fmla="*/ 1359477 h 5453496"/>
                <a:gd name="connsiteX150" fmla="*/ 10390 w 5081154"/>
                <a:gd name="connsiteY150" fmla="*/ 1099705 h 5453496"/>
                <a:gd name="connsiteX151" fmla="*/ 0 w 5081154"/>
                <a:gd name="connsiteY151" fmla="*/ 798368 h 5453496"/>
                <a:gd name="connsiteX152" fmla="*/ 270163 w 5081154"/>
                <a:gd name="connsiteY152" fmla="*/ 673677 h 5453496"/>
                <a:gd name="connsiteX153" fmla="*/ 571500 w 5081154"/>
                <a:gd name="connsiteY153" fmla="*/ 746414 h 5453496"/>
                <a:gd name="connsiteX154" fmla="*/ 571500 w 5081154"/>
                <a:gd name="connsiteY154" fmla="*/ 538596 h 5453496"/>
                <a:gd name="connsiteX155" fmla="*/ 852054 w 5081154"/>
                <a:gd name="connsiteY155" fmla="*/ 226868 h 5453496"/>
                <a:gd name="connsiteX156" fmla="*/ 1111827 w 5081154"/>
                <a:gd name="connsiteY156" fmla="*/ 112568 h 5453496"/>
                <a:gd name="connsiteX157" fmla="*/ 1211060 w 5081154"/>
                <a:gd name="connsiteY157" fmla="*/ 0 h 5453496"/>
                <a:gd name="connsiteX158" fmla="*/ 1289165 w 5081154"/>
                <a:gd name="connsiteY158" fmla="*/ 31864 h 5453496"/>
                <a:gd name="connsiteX159" fmla="*/ 1325360 w 5081154"/>
                <a:gd name="connsiteY159" fmla="*/ 79489 h 5453496"/>
                <a:gd name="connsiteX160" fmla="*/ 1432040 w 5081154"/>
                <a:gd name="connsiteY160" fmla="*/ 129019 h 5453496"/>
                <a:gd name="connsiteX161" fmla="*/ 1492480 w 5081154"/>
                <a:gd name="connsiteY161" fmla="*/ 233796 h 5453496"/>
                <a:gd name="connsiteX162" fmla="*/ 1489190 w 5081154"/>
                <a:gd name="connsiteY162" fmla="*/ 285229 h 5453496"/>
                <a:gd name="connsiteX163" fmla="*/ 1694930 w 5081154"/>
                <a:gd name="connsiteY163" fmla="*/ 393814 h 5453496"/>
                <a:gd name="connsiteX164" fmla="*/ 1694930 w 5081154"/>
                <a:gd name="connsiteY164" fmla="*/ 523354 h 5453496"/>
                <a:gd name="connsiteX165" fmla="*/ 1710516 w 5081154"/>
                <a:gd name="connsiteY165" fmla="*/ 585874 h 5453496"/>
                <a:gd name="connsiteX166" fmla="*/ 1769225 w 5081154"/>
                <a:gd name="connsiteY166" fmla="*/ 576694 h 5453496"/>
                <a:gd name="connsiteX167" fmla="*/ 1803515 w 5081154"/>
                <a:gd name="connsiteY167" fmla="*/ 618604 h 5453496"/>
                <a:gd name="connsiteX168" fmla="*/ 1830185 w 5081154"/>
                <a:gd name="connsiteY168" fmla="*/ 559549 h 5453496"/>
                <a:gd name="connsiteX169" fmla="*/ 1921625 w 5081154"/>
                <a:gd name="connsiteY169" fmla="*/ 570979 h 5453496"/>
                <a:gd name="connsiteX170" fmla="*/ 1948295 w 5081154"/>
                <a:gd name="connsiteY170" fmla="*/ 511924 h 5453496"/>
                <a:gd name="connsiteX171" fmla="*/ 1870190 w 5081154"/>
                <a:gd name="connsiteY171" fmla="*/ 470014 h 5453496"/>
                <a:gd name="connsiteX172" fmla="*/ 1820660 w 5081154"/>
                <a:gd name="connsiteY172" fmla="*/ 388099 h 5453496"/>
                <a:gd name="connsiteX173" fmla="*/ 1836593 w 5081154"/>
                <a:gd name="connsiteY173" fmla="*/ 347749 h 5453496"/>
                <a:gd name="connsiteX174" fmla="*/ 1976870 w 5081154"/>
                <a:gd name="connsiteY174" fmla="*/ 315709 h 5453496"/>
                <a:gd name="connsiteX175" fmla="*/ 2009255 w 5081154"/>
                <a:gd name="connsiteY175" fmla="*/ 344284 h 5453496"/>
                <a:gd name="connsiteX176" fmla="*/ 2070215 w 5081154"/>
                <a:gd name="connsiteY176" fmla="*/ 344284 h 5453496"/>
                <a:gd name="connsiteX177" fmla="*/ 2098790 w 5081154"/>
                <a:gd name="connsiteY177" fmla="*/ 382384 h 5453496"/>
                <a:gd name="connsiteX178" fmla="*/ 2138795 w 5081154"/>
                <a:gd name="connsiteY178" fmla="*/ 361429 h 5453496"/>
                <a:gd name="connsiteX179" fmla="*/ 2176895 w 5081154"/>
                <a:gd name="connsiteY179" fmla="*/ 384289 h 5453496"/>
                <a:gd name="connsiteX180" fmla="*/ 2235950 w 5081154"/>
                <a:gd name="connsiteY180" fmla="*/ 386194 h 5453496"/>
                <a:gd name="connsiteX181" fmla="*/ 2272145 w 5081154"/>
                <a:gd name="connsiteY181" fmla="*/ 441439 h 5453496"/>
                <a:gd name="connsiteX182" fmla="*/ 2278380 w 5081154"/>
                <a:gd name="connsiteY182" fmla="*/ 529936 h 5453496"/>
                <a:gd name="connsiteX183" fmla="*/ 2321675 w 5081154"/>
                <a:gd name="connsiteY183" fmla="*/ 500494 h 5453496"/>
                <a:gd name="connsiteX184" fmla="*/ 2371205 w 5081154"/>
                <a:gd name="connsiteY184" fmla="*/ 523354 h 5453496"/>
                <a:gd name="connsiteX185" fmla="*/ 2401685 w 5081154"/>
                <a:gd name="connsiteY185" fmla="*/ 403339 h 5453496"/>
                <a:gd name="connsiteX186" fmla="*/ 2375015 w 5081154"/>
                <a:gd name="connsiteY186" fmla="*/ 235699 h 5453496"/>
                <a:gd name="connsiteX187" fmla="*/ 2392160 w 5081154"/>
                <a:gd name="connsiteY187" fmla="*/ 176644 h 5453496"/>
                <a:gd name="connsiteX188" fmla="*/ 2543001 w 5081154"/>
                <a:gd name="connsiteY188" fmla="*/ 128501 h 5453496"/>
                <a:gd name="connsiteX189" fmla="*/ 2580755 w 5081154"/>
                <a:gd name="connsiteY189" fmla="*/ 163309 h 5453496"/>
                <a:gd name="connsiteX190" fmla="*/ 2573135 w 5081154"/>
                <a:gd name="connsiteY190" fmla="*/ 266179 h 5453496"/>
                <a:gd name="connsiteX191" fmla="*/ 2628380 w 5081154"/>
                <a:gd name="connsiteY191" fmla="*/ 292849 h 5453496"/>
                <a:gd name="connsiteX192" fmla="*/ 2667519 w 5081154"/>
                <a:gd name="connsiteY192" fmla="*/ 355369 h 5453496"/>
                <a:gd name="connsiteX193" fmla="*/ 2662670 w 5081154"/>
                <a:gd name="connsiteY193" fmla="*/ 353809 h 5453496"/>
                <a:gd name="connsiteX194" fmla="*/ 2943398 w 5081154"/>
                <a:gd name="connsiteY194" fmla="*/ 307051 h 5453496"/>
                <a:gd name="connsiteX195" fmla="*/ 2978900 w 5081154"/>
                <a:gd name="connsiteY195" fmla="*/ 344284 h 5453496"/>
                <a:gd name="connsiteX196" fmla="*/ 3076055 w 5081154"/>
                <a:gd name="connsiteY196" fmla="*/ 290944 h 5453496"/>
                <a:gd name="connsiteX197" fmla="*/ 3125585 w 5081154"/>
                <a:gd name="connsiteY197" fmla="*/ 351904 h 5453496"/>
                <a:gd name="connsiteX198" fmla="*/ 3125585 w 5081154"/>
                <a:gd name="connsiteY198" fmla="*/ 416674 h 5453496"/>
                <a:gd name="connsiteX199" fmla="*/ 3265170 w 5081154"/>
                <a:gd name="connsiteY199" fmla="*/ 480233 h 5453496"/>
                <a:gd name="connsiteX200" fmla="*/ 3287510 w 5081154"/>
                <a:gd name="connsiteY200" fmla="*/ 538594 h 5453496"/>
                <a:gd name="connsiteX201" fmla="*/ 3247678 w 5081154"/>
                <a:gd name="connsiteY201" fmla="*/ 571500 h 5453496"/>
                <a:gd name="connsiteX202" fmla="*/ 3358861 w 5081154"/>
                <a:gd name="connsiteY202" fmla="*/ 710219 h 5453496"/>
                <a:gd name="connsiteX203" fmla="*/ 3359900 w 5081154"/>
                <a:gd name="connsiteY203" fmla="*/ 828154 h 5453496"/>
                <a:gd name="connsiteX204" fmla="*/ 3411335 w 5081154"/>
                <a:gd name="connsiteY204" fmla="*/ 860539 h 5453496"/>
                <a:gd name="connsiteX205" fmla="*/ 3436446 w 5081154"/>
                <a:gd name="connsiteY205" fmla="*/ 919422 h 5453496"/>
                <a:gd name="connsiteX206" fmla="*/ 3647209 w 5081154"/>
                <a:gd name="connsiteY206" fmla="*/ 1037359 h 5453496"/>
                <a:gd name="connsiteX207" fmla="*/ 3643745 w 5081154"/>
                <a:gd name="connsiteY207" fmla="*/ 1098664 h 5453496"/>
                <a:gd name="connsiteX208" fmla="*/ 3706783 w 5081154"/>
                <a:gd name="connsiteY208" fmla="*/ 1141095 h 5453496"/>
                <a:gd name="connsiteX0" fmla="*/ 3706783 w 5081154"/>
                <a:gd name="connsiteY0" fmla="*/ 1141095 h 5453496"/>
                <a:gd name="connsiteX1" fmla="*/ 3647209 w 5081154"/>
                <a:gd name="connsiteY1" fmla="*/ 1276350 h 5453496"/>
                <a:gd name="connsiteX2" fmla="*/ 3633874 w 5081154"/>
                <a:gd name="connsiteY2" fmla="*/ 1352723 h 5453496"/>
                <a:gd name="connsiteX3" fmla="*/ 3566852 w 5081154"/>
                <a:gd name="connsiteY3" fmla="*/ 1411605 h 5453496"/>
                <a:gd name="connsiteX4" fmla="*/ 3595254 w 5081154"/>
                <a:gd name="connsiteY4" fmla="*/ 1494559 h 5453496"/>
                <a:gd name="connsiteX5" fmla="*/ 3678381 w 5081154"/>
                <a:gd name="connsiteY5" fmla="*/ 1525732 h 5453496"/>
                <a:gd name="connsiteX6" fmla="*/ 3688772 w 5081154"/>
                <a:gd name="connsiteY6" fmla="*/ 1640032 h 5453496"/>
                <a:gd name="connsiteX7" fmla="*/ 3733107 w 5081154"/>
                <a:gd name="connsiteY7" fmla="*/ 1658043 h 5453496"/>
                <a:gd name="connsiteX8" fmla="*/ 3758911 w 5081154"/>
                <a:gd name="connsiteY8" fmla="*/ 1778751 h 5453496"/>
                <a:gd name="connsiteX9" fmla="*/ 3791642 w 5081154"/>
                <a:gd name="connsiteY9" fmla="*/ 1787236 h 5453496"/>
                <a:gd name="connsiteX10" fmla="*/ 3824720 w 5081154"/>
                <a:gd name="connsiteY10" fmla="*/ 1945178 h 5453496"/>
                <a:gd name="connsiteX11" fmla="*/ 3901959 w 5081154"/>
                <a:gd name="connsiteY11" fmla="*/ 1990379 h 5453496"/>
                <a:gd name="connsiteX12" fmla="*/ 3958936 w 5081154"/>
                <a:gd name="connsiteY12" fmla="*/ 2076450 h 5453496"/>
                <a:gd name="connsiteX13" fmla="*/ 4171257 w 5081154"/>
                <a:gd name="connsiteY13" fmla="*/ 2119053 h 5453496"/>
                <a:gd name="connsiteX14" fmla="*/ 4209530 w 5081154"/>
                <a:gd name="connsiteY14" fmla="*/ 2159749 h 5453496"/>
                <a:gd name="connsiteX15" fmla="*/ 4219055 w 5081154"/>
                <a:gd name="connsiteY15" fmla="*/ 2220709 h 5453496"/>
                <a:gd name="connsiteX16" fmla="*/ 4404013 w 5081154"/>
                <a:gd name="connsiteY16" fmla="*/ 2470266 h 5453496"/>
                <a:gd name="connsiteX17" fmla="*/ 4447309 w 5081154"/>
                <a:gd name="connsiteY17" fmla="*/ 2429741 h 5453496"/>
                <a:gd name="connsiteX18" fmla="*/ 4603172 w 5081154"/>
                <a:gd name="connsiteY18" fmla="*/ 2575214 h 5453496"/>
                <a:gd name="connsiteX19" fmla="*/ 4603172 w 5081154"/>
                <a:gd name="connsiteY19" fmla="*/ 2658341 h 5453496"/>
                <a:gd name="connsiteX20" fmla="*/ 4711584 w 5081154"/>
                <a:gd name="connsiteY20" fmla="*/ 2760345 h 5453496"/>
                <a:gd name="connsiteX21" fmla="*/ 4777220 w 5081154"/>
                <a:gd name="connsiteY21" fmla="*/ 2723629 h 5453496"/>
                <a:gd name="connsiteX22" fmla="*/ 4831772 w 5081154"/>
                <a:gd name="connsiteY22" fmla="*/ 2741468 h 5453496"/>
                <a:gd name="connsiteX23" fmla="*/ 4897755 w 5081154"/>
                <a:gd name="connsiteY23" fmla="*/ 2862522 h 5453496"/>
                <a:gd name="connsiteX24" fmla="*/ 4966854 w 5081154"/>
                <a:gd name="connsiteY24" fmla="*/ 2868237 h 5453496"/>
                <a:gd name="connsiteX25" fmla="*/ 5062277 w 5081154"/>
                <a:gd name="connsiteY25" fmla="*/ 3052156 h 5453496"/>
                <a:gd name="connsiteX26" fmla="*/ 5034395 w 5081154"/>
                <a:gd name="connsiteY26" fmla="*/ 3144634 h 5453496"/>
                <a:gd name="connsiteX27" fmla="*/ 5081154 w 5081154"/>
                <a:gd name="connsiteY27" fmla="*/ 3167496 h 5453496"/>
                <a:gd name="connsiteX28" fmla="*/ 5043920 w 5081154"/>
                <a:gd name="connsiteY28" fmla="*/ 3209404 h 5453496"/>
                <a:gd name="connsiteX29" fmla="*/ 5060372 w 5081154"/>
                <a:gd name="connsiteY29" fmla="*/ 3261014 h 5453496"/>
                <a:gd name="connsiteX30" fmla="*/ 5056562 w 5081154"/>
                <a:gd name="connsiteY30" fmla="*/ 3310024 h 5453496"/>
                <a:gd name="connsiteX31" fmla="*/ 4954731 w 5081154"/>
                <a:gd name="connsiteY31" fmla="*/ 3466061 h 5453496"/>
                <a:gd name="connsiteX32" fmla="*/ 4748645 w 5081154"/>
                <a:gd name="connsiteY32" fmla="*/ 3354532 h 5453496"/>
                <a:gd name="connsiteX33" fmla="*/ 4665518 w 5081154"/>
                <a:gd name="connsiteY33" fmla="*/ 3406486 h 5453496"/>
                <a:gd name="connsiteX34" fmla="*/ 4623954 w 5081154"/>
                <a:gd name="connsiteY34" fmla="*/ 3678209 h 5453496"/>
                <a:gd name="connsiteX35" fmla="*/ 4470861 w 5081154"/>
                <a:gd name="connsiteY35" fmla="*/ 3823855 h 5453496"/>
                <a:gd name="connsiteX36" fmla="*/ 4226155 w 5081154"/>
                <a:gd name="connsiteY36" fmla="*/ 3898669 h 5453496"/>
                <a:gd name="connsiteX37" fmla="*/ 4137313 w 5081154"/>
                <a:gd name="connsiteY37" fmla="*/ 3964825 h 5453496"/>
                <a:gd name="connsiteX38" fmla="*/ 4052281 w 5081154"/>
                <a:gd name="connsiteY38" fmla="*/ 3984567 h 5453496"/>
                <a:gd name="connsiteX39" fmla="*/ 3954260 w 5081154"/>
                <a:gd name="connsiteY39" fmla="*/ 4081894 h 5453496"/>
                <a:gd name="connsiteX40" fmla="*/ 3903864 w 5081154"/>
                <a:gd name="connsiteY40" fmla="*/ 4169179 h 5453496"/>
                <a:gd name="connsiteX41" fmla="*/ 4042063 w 5081154"/>
                <a:gd name="connsiteY41" fmla="*/ 4383232 h 5453496"/>
                <a:gd name="connsiteX42" fmla="*/ 4083800 w 5081154"/>
                <a:gd name="connsiteY42" fmla="*/ 4403839 h 5453496"/>
                <a:gd name="connsiteX43" fmla="*/ 4167793 w 5081154"/>
                <a:gd name="connsiteY43" fmla="*/ 4559877 h 5453496"/>
                <a:gd name="connsiteX44" fmla="*/ 4083627 w 5081154"/>
                <a:gd name="connsiteY44" fmla="*/ 4736523 h 5453496"/>
                <a:gd name="connsiteX45" fmla="*/ 4076007 w 5081154"/>
                <a:gd name="connsiteY45" fmla="*/ 4806315 h 5453496"/>
                <a:gd name="connsiteX46" fmla="*/ 4163810 w 5081154"/>
                <a:gd name="connsiteY46" fmla="*/ 4792459 h 5453496"/>
                <a:gd name="connsiteX47" fmla="*/ 4229965 w 5081154"/>
                <a:gd name="connsiteY47" fmla="*/ 4811164 h 5453496"/>
                <a:gd name="connsiteX48" fmla="*/ 4264082 w 5081154"/>
                <a:gd name="connsiteY48" fmla="*/ 4915246 h 5453496"/>
                <a:gd name="connsiteX49" fmla="*/ 4161732 w 5081154"/>
                <a:gd name="connsiteY49" fmla="*/ 5220220 h 5453496"/>
                <a:gd name="connsiteX50" fmla="*/ 3933305 w 5081154"/>
                <a:gd name="connsiteY50" fmla="*/ 5033010 h 5453496"/>
                <a:gd name="connsiteX51" fmla="*/ 3973830 w 5081154"/>
                <a:gd name="connsiteY51" fmla="*/ 4984000 h 5453496"/>
                <a:gd name="connsiteX52" fmla="*/ 3927763 w 5081154"/>
                <a:gd name="connsiteY52" fmla="*/ 4944341 h 5453496"/>
                <a:gd name="connsiteX53" fmla="*/ 3918238 w 5081154"/>
                <a:gd name="connsiteY53" fmla="*/ 4871605 h 5453496"/>
                <a:gd name="connsiteX54" fmla="*/ 3747135 w 5081154"/>
                <a:gd name="connsiteY54" fmla="*/ 4868661 h 5453496"/>
                <a:gd name="connsiteX55" fmla="*/ 3639415 w 5081154"/>
                <a:gd name="connsiteY55" fmla="*/ 4943475 h 5453496"/>
                <a:gd name="connsiteX56" fmla="*/ 3554556 w 5081154"/>
                <a:gd name="connsiteY56" fmla="*/ 4831946 h 5453496"/>
                <a:gd name="connsiteX57" fmla="*/ 3350548 w 5081154"/>
                <a:gd name="connsiteY57" fmla="*/ 4843203 h 5453496"/>
                <a:gd name="connsiteX58" fmla="*/ 3354358 w 5081154"/>
                <a:gd name="connsiteY58" fmla="*/ 4745182 h 5453496"/>
                <a:gd name="connsiteX59" fmla="*/ 3252181 w 5081154"/>
                <a:gd name="connsiteY59" fmla="*/ 4815840 h 5453496"/>
                <a:gd name="connsiteX60" fmla="*/ 3286298 w 5081154"/>
                <a:gd name="connsiteY60" fmla="*/ 4947285 h 5453496"/>
                <a:gd name="connsiteX61" fmla="*/ 3028430 w 5081154"/>
                <a:gd name="connsiteY61" fmla="*/ 4937239 h 5453496"/>
                <a:gd name="connsiteX62" fmla="*/ 2913091 w 5081154"/>
                <a:gd name="connsiteY62" fmla="*/ 4993005 h 5453496"/>
                <a:gd name="connsiteX63" fmla="*/ 2674273 w 5081154"/>
                <a:gd name="connsiteY63" fmla="*/ 4985212 h 5453496"/>
                <a:gd name="connsiteX64" fmla="*/ 2600325 w 5081154"/>
                <a:gd name="connsiteY64" fmla="*/ 5098126 h 5453496"/>
                <a:gd name="connsiteX65" fmla="*/ 2441863 w 5081154"/>
                <a:gd name="connsiteY65" fmla="*/ 5120986 h 5453496"/>
                <a:gd name="connsiteX66" fmla="*/ 2460740 w 5081154"/>
                <a:gd name="connsiteY66" fmla="*/ 5102974 h 5453496"/>
                <a:gd name="connsiteX67" fmla="*/ 2391987 w 5081154"/>
                <a:gd name="connsiteY67" fmla="*/ 5215544 h 5453496"/>
                <a:gd name="connsiteX68" fmla="*/ 2335010 w 5081154"/>
                <a:gd name="connsiteY68" fmla="*/ 5232514 h 5453496"/>
                <a:gd name="connsiteX69" fmla="*/ 2242358 w 5081154"/>
                <a:gd name="connsiteY69" fmla="*/ 5292090 h 5453496"/>
                <a:gd name="connsiteX70" fmla="*/ 2211185 w 5081154"/>
                <a:gd name="connsiteY70" fmla="*/ 5253469 h 5453496"/>
                <a:gd name="connsiteX71" fmla="*/ 2114030 w 5081154"/>
                <a:gd name="connsiteY71" fmla="*/ 5285854 h 5453496"/>
                <a:gd name="connsiteX72" fmla="*/ 1948641 w 5081154"/>
                <a:gd name="connsiteY72" fmla="*/ 5300749 h 5453496"/>
                <a:gd name="connsiteX73" fmla="*/ 1938770 w 5081154"/>
                <a:gd name="connsiteY73" fmla="*/ 5198224 h 5453496"/>
                <a:gd name="connsiteX74" fmla="*/ 1849235 w 5081154"/>
                <a:gd name="connsiteY74" fmla="*/ 5142979 h 5453496"/>
                <a:gd name="connsiteX75" fmla="*/ 1851313 w 5081154"/>
                <a:gd name="connsiteY75" fmla="*/ 5072842 h 5453496"/>
                <a:gd name="connsiteX76" fmla="*/ 1747404 w 5081154"/>
                <a:gd name="connsiteY76" fmla="*/ 5100378 h 5453496"/>
                <a:gd name="connsiteX77" fmla="*/ 1597255 w 5081154"/>
                <a:gd name="connsiteY77" fmla="*/ 4991966 h 5453496"/>
                <a:gd name="connsiteX78" fmla="*/ 1527463 w 5081154"/>
                <a:gd name="connsiteY78" fmla="*/ 5017077 h 5453496"/>
                <a:gd name="connsiteX79" fmla="*/ 1465118 w 5081154"/>
                <a:gd name="connsiteY79" fmla="*/ 5048250 h 5453496"/>
                <a:gd name="connsiteX80" fmla="*/ 1368829 w 5081154"/>
                <a:gd name="connsiteY80" fmla="*/ 5008418 h 5453496"/>
                <a:gd name="connsiteX81" fmla="*/ 1348220 w 5081154"/>
                <a:gd name="connsiteY81" fmla="*/ 5112499 h 5453496"/>
                <a:gd name="connsiteX82" fmla="*/ 1392381 w 5081154"/>
                <a:gd name="connsiteY82" fmla="*/ 5193723 h 5453496"/>
                <a:gd name="connsiteX83" fmla="*/ 1340427 w 5081154"/>
                <a:gd name="connsiteY83" fmla="*/ 5318414 h 5453496"/>
                <a:gd name="connsiteX84" fmla="*/ 1153390 w 5081154"/>
                <a:gd name="connsiteY84" fmla="*/ 5446741 h 5453496"/>
                <a:gd name="connsiteX85" fmla="*/ 1078056 w 5081154"/>
                <a:gd name="connsiteY85" fmla="*/ 5453496 h 5453496"/>
                <a:gd name="connsiteX86" fmla="*/ 1113905 w 5081154"/>
                <a:gd name="connsiteY86" fmla="*/ 5379199 h 5453496"/>
                <a:gd name="connsiteX87" fmla="*/ 1108710 w 5081154"/>
                <a:gd name="connsiteY87" fmla="*/ 5278755 h 5453496"/>
                <a:gd name="connsiteX88" fmla="*/ 997527 w 5081154"/>
                <a:gd name="connsiteY88" fmla="*/ 5339196 h 5453496"/>
                <a:gd name="connsiteX89" fmla="*/ 955963 w 5081154"/>
                <a:gd name="connsiteY89" fmla="*/ 5224896 h 5453496"/>
                <a:gd name="connsiteX90" fmla="*/ 976572 w 5081154"/>
                <a:gd name="connsiteY90" fmla="*/ 5155969 h 5453496"/>
                <a:gd name="connsiteX91" fmla="*/ 934315 w 5081154"/>
                <a:gd name="connsiteY91" fmla="*/ 5104881 h 5453496"/>
                <a:gd name="connsiteX92" fmla="*/ 889115 w 5081154"/>
                <a:gd name="connsiteY92" fmla="*/ 5102974 h 5453496"/>
                <a:gd name="connsiteX93" fmla="*/ 862445 w 5081154"/>
                <a:gd name="connsiteY93" fmla="*/ 5058641 h 5453496"/>
                <a:gd name="connsiteX94" fmla="*/ 831965 w 5081154"/>
                <a:gd name="connsiteY94" fmla="*/ 5005819 h 5453496"/>
                <a:gd name="connsiteX95" fmla="*/ 771698 w 5081154"/>
                <a:gd name="connsiteY95" fmla="*/ 4993351 h 5453496"/>
                <a:gd name="connsiteX96" fmla="*/ 734810 w 5081154"/>
                <a:gd name="connsiteY96" fmla="*/ 5015344 h 5453496"/>
                <a:gd name="connsiteX97" fmla="*/ 692900 w 5081154"/>
                <a:gd name="connsiteY97" fmla="*/ 4992484 h 5453496"/>
                <a:gd name="connsiteX98" fmla="*/ 692900 w 5081154"/>
                <a:gd name="connsiteY98" fmla="*/ 4935334 h 5453496"/>
                <a:gd name="connsiteX99" fmla="*/ 654454 w 5081154"/>
                <a:gd name="connsiteY99" fmla="*/ 4901911 h 5453496"/>
                <a:gd name="connsiteX100" fmla="*/ 581717 w 5081154"/>
                <a:gd name="connsiteY100" fmla="*/ 5002703 h 5453496"/>
                <a:gd name="connsiteX101" fmla="*/ 442306 w 5081154"/>
                <a:gd name="connsiteY101" fmla="*/ 5010323 h 5453496"/>
                <a:gd name="connsiteX102" fmla="*/ 393295 w 5081154"/>
                <a:gd name="connsiteY102" fmla="*/ 4959408 h 5453496"/>
                <a:gd name="connsiteX103" fmla="*/ 463607 w 5081154"/>
                <a:gd name="connsiteY103" fmla="*/ 4900006 h 5453496"/>
                <a:gd name="connsiteX104" fmla="*/ 529070 w 5081154"/>
                <a:gd name="connsiteY104" fmla="*/ 4876279 h 5453496"/>
                <a:gd name="connsiteX105" fmla="*/ 616700 w 5081154"/>
                <a:gd name="connsiteY105" fmla="*/ 4881822 h 5453496"/>
                <a:gd name="connsiteX106" fmla="*/ 740525 w 5081154"/>
                <a:gd name="connsiteY106" fmla="*/ 4776008 h 5453496"/>
                <a:gd name="connsiteX107" fmla="*/ 852054 w 5081154"/>
                <a:gd name="connsiteY107" fmla="*/ 4830041 h 5453496"/>
                <a:gd name="connsiteX108" fmla="*/ 955963 w 5081154"/>
                <a:gd name="connsiteY108" fmla="*/ 4788477 h 5453496"/>
                <a:gd name="connsiteX109" fmla="*/ 980555 w 5081154"/>
                <a:gd name="connsiteY109" fmla="*/ 4845974 h 5453496"/>
                <a:gd name="connsiteX110" fmla="*/ 1024370 w 5081154"/>
                <a:gd name="connsiteY110" fmla="*/ 4792459 h 5453496"/>
                <a:gd name="connsiteX111" fmla="*/ 1031470 w 5081154"/>
                <a:gd name="connsiteY111" fmla="*/ 4694959 h 5453496"/>
                <a:gd name="connsiteX112" fmla="*/ 977784 w 5081154"/>
                <a:gd name="connsiteY112" fmla="*/ 4610793 h 5453496"/>
                <a:gd name="connsiteX113" fmla="*/ 1039090 w 5081154"/>
                <a:gd name="connsiteY113" fmla="*/ 4548621 h 5453496"/>
                <a:gd name="connsiteX114" fmla="*/ 1001510 w 5081154"/>
                <a:gd name="connsiteY114" fmla="*/ 4433281 h 5453496"/>
                <a:gd name="connsiteX115" fmla="*/ 1014672 w 5081154"/>
                <a:gd name="connsiteY115" fmla="*/ 4326428 h 5453496"/>
                <a:gd name="connsiteX116" fmla="*/ 1049135 w 5081154"/>
                <a:gd name="connsiteY116" fmla="*/ 4236199 h 5453496"/>
                <a:gd name="connsiteX117" fmla="*/ 1070090 w 5081154"/>
                <a:gd name="connsiteY117" fmla="*/ 4072369 h 5453496"/>
                <a:gd name="connsiteX118" fmla="*/ 1028700 w 5081154"/>
                <a:gd name="connsiteY118" fmla="*/ 4102677 h 5453496"/>
                <a:gd name="connsiteX119" fmla="*/ 935181 w 5081154"/>
                <a:gd name="connsiteY119" fmla="*/ 3676650 h 5453496"/>
                <a:gd name="connsiteX120" fmla="*/ 987136 w 5081154"/>
                <a:gd name="connsiteY120" fmla="*/ 3531177 h 5453496"/>
                <a:gd name="connsiteX121" fmla="*/ 1080654 w 5081154"/>
                <a:gd name="connsiteY121" fmla="*/ 3479223 h 5453496"/>
                <a:gd name="connsiteX122" fmla="*/ 1101436 w 5081154"/>
                <a:gd name="connsiteY122" fmla="*/ 3520786 h 5453496"/>
                <a:gd name="connsiteX123" fmla="*/ 1246909 w 5081154"/>
                <a:gd name="connsiteY123" fmla="*/ 3406486 h 5453496"/>
                <a:gd name="connsiteX124" fmla="*/ 1288472 w 5081154"/>
                <a:gd name="connsiteY124" fmla="*/ 3240232 h 5453496"/>
                <a:gd name="connsiteX125" fmla="*/ 1236518 w 5081154"/>
                <a:gd name="connsiteY125" fmla="*/ 3125932 h 5453496"/>
                <a:gd name="connsiteX126" fmla="*/ 1340427 w 5081154"/>
                <a:gd name="connsiteY126" fmla="*/ 3157105 h 5453496"/>
                <a:gd name="connsiteX127" fmla="*/ 1444336 w 5081154"/>
                <a:gd name="connsiteY127" fmla="*/ 3157105 h 5453496"/>
                <a:gd name="connsiteX128" fmla="*/ 1465118 w 5081154"/>
                <a:gd name="connsiteY128" fmla="*/ 3136323 h 5453496"/>
                <a:gd name="connsiteX129" fmla="*/ 1413163 w 5081154"/>
                <a:gd name="connsiteY129" fmla="*/ 2990850 h 5453496"/>
                <a:gd name="connsiteX130" fmla="*/ 1454727 w 5081154"/>
                <a:gd name="connsiteY130" fmla="*/ 2793423 h 5453496"/>
                <a:gd name="connsiteX131" fmla="*/ 1371600 w 5081154"/>
                <a:gd name="connsiteY131" fmla="*/ 2575214 h 5453496"/>
                <a:gd name="connsiteX132" fmla="*/ 1267690 w 5081154"/>
                <a:gd name="connsiteY132" fmla="*/ 2564823 h 5453496"/>
                <a:gd name="connsiteX133" fmla="*/ 1205345 w 5081154"/>
                <a:gd name="connsiteY133" fmla="*/ 2450523 h 5453496"/>
                <a:gd name="connsiteX134" fmla="*/ 1278081 w 5081154"/>
                <a:gd name="connsiteY134" fmla="*/ 2346614 h 5453496"/>
                <a:gd name="connsiteX135" fmla="*/ 1132609 w 5081154"/>
                <a:gd name="connsiteY135" fmla="*/ 2211532 h 5453496"/>
                <a:gd name="connsiteX136" fmla="*/ 1132609 w 5081154"/>
                <a:gd name="connsiteY136" fmla="*/ 2086841 h 5453496"/>
                <a:gd name="connsiteX137" fmla="*/ 1132609 w 5081154"/>
                <a:gd name="connsiteY137" fmla="*/ 2086841 h 5453496"/>
                <a:gd name="connsiteX138" fmla="*/ 1163781 w 5081154"/>
                <a:gd name="connsiteY138" fmla="*/ 1962150 h 5453496"/>
                <a:gd name="connsiteX139" fmla="*/ 1132609 w 5081154"/>
                <a:gd name="connsiteY139" fmla="*/ 1879023 h 5453496"/>
                <a:gd name="connsiteX140" fmla="*/ 1132609 w 5081154"/>
                <a:gd name="connsiteY140" fmla="*/ 1785505 h 5453496"/>
                <a:gd name="connsiteX141" fmla="*/ 1070263 w 5081154"/>
                <a:gd name="connsiteY141" fmla="*/ 1754332 h 5453496"/>
                <a:gd name="connsiteX142" fmla="*/ 955963 w 5081154"/>
                <a:gd name="connsiteY142" fmla="*/ 1816677 h 5453496"/>
                <a:gd name="connsiteX143" fmla="*/ 914400 w 5081154"/>
                <a:gd name="connsiteY143" fmla="*/ 1650423 h 5453496"/>
                <a:gd name="connsiteX144" fmla="*/ 841663 w 5081154"/>
                <a:gd name="connsiteY144" fmla="*/ 1421823 h 5453496"/>
                <a:gd name="connsiteX145" fmla="*/ 654627 w 5081154"/>
                <a:gd name="connsiteY145" fmla="*/ 1328305 h 5453496"/>
                <a:gd name="connsiteX146" fmla="*/ 342900 w 5081154"/>
                <a:gd name="connsiteY146" fmla="*/ 1307523 h 5453496"/>
                <a:gd name="connsiteX147" fmla="*/ 394854 w 5081154"/>
                <a:gd name="connsiteY147" fmla="*/ 1473777 h 5453496"/>
                <a:gd name="connsiteX148" fmla="*/ 270163 w 5081154"/>
                <a:gd name="connsiteY148" fmla="*/ 1546514 h 5453496"/>
                <a:gd name="connsiteX149" fmla="*/ 51954 w 5081154"/>
                <a:gd name="connsiteY149" fmla="*/ 1619250 h 5453496"/>
                <a:gd name="connsiteX150" fmla="*/ 114300 w 5081154"/>
                <a:gd name="connsiteY150" fmla="*/ 1359477 h 5453496"/>
                <a:gd name="connsiteX151" fmla="*/ 10390 w 5081154"/>
                <a:gd name="connsiteY151" fmla="*/ 1099705 h 5453496"/>
                <a:gd name="connsiteX152" fmla="*/ 0 w 5081154"/>
                <a:gd name="connsiteY152" fmla="*/ 798368 h 5453496"/>
                <a:gd name="connsiteX153" fmla="*/ 270163 w 5081154"/>
                <a:gd name="connsiteY153" fmla="*/ 673677 h 5453496"/>
                <a:gd name="connsiteX154" fmla="*/ 571500 w 5081154"/>
                <a:gd name="connsiteY154" fmla="*/ 746414 h 5453496"/>
                <a:gd name="connsiteX155" fmla="*/ 571500 w 5081154"/>
                <a:gd name="connsiteY155" fmla="*/ 538596 h 5453496"/>
                <a:gd name="connsiteX156" fmla="*/ 852054 w 5081154"/>
                <a:gd name="connsiteY156" fmla="*/ 226868 h 5453496"/>
                <a:gd name="connsiteX157" fmla="*/ 1111827 w 5081154"/>
                <a:gd name="connsiteY157" fmla="*/ 112568 h 5453496"/>
                <a:gd name="connsiteX158" fmla="*/ 1211060 w 5081154"/>
                <a:gd name="connsiteY158" fmla="*/ 0 h 5453496"/>
                <a:gd name="connsiteX159" fmla="*/ 1289165 w 5081154"/>
                <a:gd name="connsiteY159" fmla="*/ 31864 h 5453496"/>
                <a:gd name="connsiteX160" fmla="*/ 1325360 w 5081154"/>
                <a:gd name="connsiteY160" fmla="*/ 79489 h 5453496"/>
                <a:gd name="connsiteX161" fmla="*/ 1432040 w 5081154"/>
                <a:gd name="connsiteY161" fmla="*/ 129019 h 5453496"/>
                <a:gd name="connsiteX162" fmla="*/ 1492480 w 5081154"/>
                <a:gd name="connsiteY162" fmla="*/ 233796 h 5453496"/>
                <a:gd name="connsiteX163" fmla="*/ 1489190 w 5081154"/>
                <a:gd name="connsiteY163" fmla="*/ 285229 h 5453496"/>
                <a:gd name="connsiteX164" fmla="*/ 1694930 w 5081154"/>
                <a:gd name="connsiteY164" fmla="*/ 393814 h 5453496"/>
                <a:gd name="connsiteX165" fmla="*/ 1694930 w 5081154"/>
                <a:gd name="connsiteY165" fmla="*/ 523354 h 5453496"/>
                <a:gd name="connsiteX166" fmla="*/ 1710516 w 5081154"/>
                <a:gd name="connsiteY166" fmla="*/ 585874 h 5453496"/>
                <a:gd name="connsiteX167" fmla="*/ 1769225 w 5081154"/>
                <a:gd name="connsiteY167" fmla="*/ 576694 h 5453496"/>
                <a:gd name="connsiteX168" fmla="*/ 1803515 w 5081154"/>
                <a:gd name="connsiteY168" fmla="*/ 618604 h 5453496"/>
                <a:gd name="connsiteX169" fmla="*/ 1830185 w 5081154"/>
                <a:gd name="connsiteY169" fmla="*/ 559549 h 5453496"/>
                <a:gd name="connsiteX170" fmla="*/ 1921625 w 5081154"/>
                <a:gd name="connsiteY170" fmla="*/ 570979 h 5453496"/>
                <a:gd name="connsiteX171" fmla="*/ 1948295 w 5081154"/>
                <a:gd name="connsiteY171" fmla="*/ 511924 h 5453496"/>
                <a:gd name="connsiteX172" fmla="*/ 1870190 w 5081154"/>
                <a:gd name="connsiteY172" fmla="*/ 470014 h 5453496"/>
                <a:gd name="connsiteX173" fmla="*/ 1820660 w 5081154"/>
                <a:gd name="connsiteY173" fmla="*/ 388099 h 5453496"/>
                <a:gd name="connsiteX174" fmla="*/ 1836593 w 5081154"/>
                <a:gd name="connsiteY174" fmla="*/ 347749 h 5453496"/>
                <a:gd name="connsiteX175" fmla="*/ 1976870 w 5081154"/>
                <a:gd name="connsiteY175" fmla="*/ 315709 h 5453496"/>
                <a:gd name="connsiteX176" fmla="*/ 2009255 w 5081154"/>
                <a:gd name="connsiteY176" fmla="*/ 344284 h 5453496"/>
                <a:gd name="connsiteX177" fmla="*/ 2070215 w 5081154"/>
                <a:gd name="connsiteY177" fmla="*/ 344284 h 5453496"/>
                <a:gd name="connsiteX178" fmla="*/ 2098790 w 5081154"/>
                <a:gd name="connsiteY178" fmla="*/ 382384 h 5453496"/>
                <a:gd name="connsiteX179" fmla="*/ 2138795 w 5081154"/>
                <a:gd name="connsiteY179" fmla="*/ 361429 h 5453496"/>
                <a:gd name="connsiteX180" fmla="*/ 2176895 w 5081154"/>
                <a:gd name="connsiteY180" fmla="*/ 384289 h 5453496"/>
                <a:gd name="connsiteX181" fmla="*/ 2235950 w 5081154"/>
                <a:gd name="connsiteY181" fmla="*/ 386194 h 5453496"/>
                <a:gd name="connsiteX182" fmla="*/ 2272145 w 5081154"/>
                <a:gd name="connsiteY182" fmla="*/ 441439 h 5453496"/>
                <a:gd name="connsiteX183" fmla="*/ 2278380 w 5081154"/>
                <a:gd name="connsiteY183" fmla="*/ 529936 h 5453496"/>
                <a:gd name="connsiteX184" fmla="*/ 2321675 w 5081154"/>
                <a:gd name="connsiteY184" fmla="*/ 500494 h 5453496"/>
                <a:gd name="connsiteX185" fmla="*/ 2371205 w 5081154"/>
                <a:gd name="connsiteY185" fmla="*/ 523354 h 5453496"/>
                <a:gd name="connsiteX186" fmla="*/ 2401685 w 5081154"/>
                <a:gd name="connsiteY186" fmla="*/ 403339 h 5453496"/>
                <a:gd name="connsiteX187" fmla="*/ 2375015 w 5081154"/>
                <a:gd name="connsiteY187" fmla="*/ 235699 h 5453496"/>
                <a:gd name="connsiteX188" fmla="*/ 2392160 w 5081154"/>
                <a:gd name="connsiteY188" fmla="*/ 176644 h 5453496"/>
                <a:gd name="connsiteX189" fmla="*/ 2543001 w 5081154"/>
                <a:gd name="connsiteY189" fmla="*/ 128501 h 5453496"/>
                <a:gd name="connsiteX190" fmla="*/ 2580755 w 5081154"/>
                <a:gd name="connsiteY190" fmla="*/ 163309 h 5453496"/>
                <a:gd name="connsiteX191" fmla="*/ 2573135 w 5081154"/>
                <a:gd name="connsiteY191" fmla="*/ 266179 h 5453496"/>
                <a:gd name="connsiteX192" fmla="*/ 2628380 w 5081154"/>
                <a:gd name="connsiteY192" fmla="*/ 292849 h 5453496"/>
                <a:gd name="connsiteX193" fmla="*/ 2667519 w 5081154"/>
                <a:gd name="connsiteY193" fmla="*/ 355369 h 5453496"/>
                <a:gd name="connsiteX194" fmla="*/ 2662670 w 5081154"/>
                <a:gd name="connsiteY194" fmla="*/ 353809 h 5453496"/>
                <a:gd name="connsiteX195" fmla="*/ 2943398 w 5081154"/>
                <a:gd name="connsiteY195" fmla="*/ 307051 h 5453496"/>
                <a:gd name="connsiteX196" fmla="*/ 2978900 w 5081154"/>
                <a:gd name="connsiteY196" fmla="*/ 344284 h 5453496"/>
                <a:gd name="connsiteX197" fmla="*/ 3076055 w 5081154"/>
                <a:gd name="connsiteY197" fmla="*/ 290944 h 5453496"/>
                <a:gd name="connsiteX198" fmla="*/ 3125585 w 5081154"/>
                <a:gd name="connsiteY198" fmla="*/ 351904 h 5453496"/>
                <a:gd name="connsiteX199" fmla="*/ 3125585 w 5081154"/>
                <a:gd name="connsiteY199" fmla="*/ 416674 h 5453496"/>
                <a:gd name="connsiteX200" fmla="*/ 3265170 w 5081154"/>
                <a:gd name="connsiteY200" fmla="*/ 480233 h 5453496"/>
                <a:gd name="connsiteX201" fmla="*/ 3287510 w 5081154"/>
                <a:gd name="connsiteY201" fmla="*/ 538594 h 5453496"/>
                <a:gd name="connsiteX202" fmla="*/ 3247678 w 5081154"/>
                <a:gd name="connsiteY202" fmla="*/ 571500 h 5453496"/>
                <a:gd name="connsiteX203" fmla="*/ 3358861 w 5081154"/>
                <a:gd name="connsiteY203" fmla="*/ 710219 h 5453496"/>
                <a:gd name="connsiteX204" fmla="*/ 3359900 w 5081154"/>
                <a:gd name="connsiteY204" fmla="*/ 828154 h 5453496"/>
                <a:gd name="connsiteX205" fmla="*/ 3411335 w 5081154"/>
                <a:gd name="connsiteY205" fmla="*/ 860539 h 5453496"/>
                <a:gd name="connsiteX206" fmla="*/ 3436446 w 5081154"/>
                <a:gd name="connsiteY206" fmla="*/ 919422 h 5453496"/>
                <a:gd name="connsiteX207" fmla="*/ 3647209 w 5081154"/>
                <a:gd name="connsiteY207" fmla="*/ 1037359 h 5453496"/>
                <a:gd name="connsiteX208" fmla="*/ 3643745 w 5081154"/>
                <a:gd name="connsiteY208" fmla="*/ 1098664 h 5453496"/>
                <a:gd name="connsiteX209" fmla="*/ 3706783 w 5081154"/>
                <a:gd name="connsiteY209" fmla="*/ 1141095 h 5453496"/>
                <a:gd name="connsiteX0" fmla="*/ 3706783 w 5081154"/>
                <a:gd name="connsiteY0" fmla="*/ 1141095 h 5453496"/>
                <a:gd name="connsiteX1" fmla="*/ 3647209 w 5081154"/>
                <a:gd name="connsiteY1" fmla="*/ 1276350 h 5453496"/>
                <a:gd name="connsiteX2" fmla="*/ 3633874 w 5081154"/>
                <a:gd name="connsiteY2" fmla="*/ 1352723 h 5453496"/>
                <a:gd name="connsiteX3" fmla="*/ 3566852 w 5081154"/>
                <a:gd name="connsiteY3" fmla="*/ 1411605 h 5453496"/>
                <a:gd name="connsiteX4" fmla="*/ 3595254 w 5081154"/>
                <a:gd name="connsiteY4" fmla="*/ 1494559 h 5453496"/>
                <a:gd name="connsiteX5" fmla="*/ 3678381 w 5081154"/>
                <a:gd name="connsiteY5" fmla="*/ 1525732 h 5453496"/>
                <a:gd name="connsiteX6" fmla="*/ 3688772 w 5081154"/>
                <a:gd name="connsiteY6" fmla="*/ 1640032 h 5453496"/>
                <a:gd name="connsiteX7" fmla="*/ 3733107 w 5081154"/>
                <a:gd name="connsiteY7" fmla="*/ 1658043 h 5453496"/>
                <a:gd name="connsiteX8" fmla="*/ 3758911 w 5081154"/>
                <a:gd name="connsiteY8" fmla="*/ 1778751 h 5453496"/>
                <a:gd name="connsiteX9" fmla="*/ 3791642 w 5081154"/>
                <a:gd name="connsiteY9" fmla="*/ 1787236 h 5453496"/>
                <a:gd name="connsiteX10" fmla="*/ 3824720 w 5081154"/>
                <a:gd name="connsiteY10" fmla="*/ 1945178 h 5453496"/>
                <a:gd name="connsiteX11" fmla="*/ 3901959 w 5081154"/>
                <a:gd name="connsiteY11" fmla="*/ 1990379 h 5453496"/>
                <a:gd name="connsiteX12" fmla="*/ 3958936 w 5081154"/>
                <a:gd name="connsiteY12" fmla="*/ 2076450 h 5453496"/>
                <a:gd name="connsiteX13" fmla="*/ 4171257 w 5081154"/>
                <a:gd name="connsiteY13" fmla="*/ 2119053 h 5453496"/>
                <a:gd name="connsiteX14" fmla="*/ 4209530 w 5081154"/>
                <a:gd name="connsiteY14" fmla="*/ 2159749 h 5453496"/>
                <a:gd name="connsiteX15" fmla="*/ 4219055 w 5081154"/>
                <a:gd name="connsiteY15" fmla="*/ 2220709 h 5453496"/>
                <a:gd name="connsiteX16" fmla="*/ 4404013 w 5081154"/>
                <a:gd name="connsiteY16" fmla="*/ 2470266 h 5453496"/>
                <a:gd name="connsiteX17" fmla="*/ 4447309 w 5081154"/>
                <a:gd name="connsiteY17" fmla="*/ 2429741 h 5453496"/>
                <a:gd name="connsiteX18" fmla="*/ 4603172 w 5081154"/>
                <a:gd name="connsiteY18" fmla="*/ 2575214 h 5453496"/>
                <a:gd name="connsiteX19" fmla="*/ 4603172 w 5081154"/>
                <a:gd name="connsiteY19" fmla="*/ 2658341 h 5453496"/>
                <a:gd name="connsiteX20" fmla="*/ 4711584 w 5081154"/>
                <a:gd name="connsiteY20" fmla="*/ 2760345 h 5453496"/>
                <a:gd name="connsiteX21" fmla="*/ 4777220 w 5081154"/>
                <a:gd name="connsiteY21" fmla="*/ 2723629 h 5453496"/>
                <a:gd name="connsiteX22" fmla="*/ 4831772 w 5081154"/>
                <a:gd name="connsiteY22" fmla="*/ 2741468 h 5453496"/>
                <a:gd name="connsiteX23" fmla="*/ 4897755 w 5081154"/>
                <a:gd name="connsiteY23" fmla="*/ 2862522 h 5453496"/>
                <a:gd name="connsiteX24" fmla="*/ 4966854 w 5081154"/>
                <a:gd name="connsiteY24" fmla="*/ 2868237 h 5453496"/>
                <a:gd name="connsiteX25" fmla="*/ 5062277 w 5081154"/>
                <a:gd name="connsiteY25" fmla="*/ 3052156 h 5453496"/>
                <a:gd name="connsiteX26" fmla="*/ 5034395 w 5081154"/>
                <a:gd name="connsiteY26" fmla="*/ 3144634 h 5453496"/>
                <a:gd name="connsiteX27" fmla="*/ 5081154 w 5081154"/>
                <a:gd name="connsiteY27" fmla="*/ 3167496 h 5453496"/>
                <a:gd name="connsiteX28" fmla="*/ 5043920 w 5081154"/>
                <a:gd name="connsiteY28" fmla="*/ 3209404 h 5453496"/>
                <a:gd name="connsiteX29" fmla="*/ 5060372 w 5081154"/>
                <a:gd name="connsiteY29" fmla="*/ 3261014 h 5453496"/>
                <a:gd name="connsiteX30" fmla="*/ 5056562 w 5081154"/>
                <a:gd name="connsiteY30" fmla="*/ 3310024 h 5453496"/>
                <a:gd name="connsiteX31" fmla="*/ 4954731 w 5081154"/>
                <a:gd name="connsiteY31" fmla="*/ 3466061 h 5453496"/>
                <a:gd name="connsiteX32" fmla="*/ 4748645 w 5081154"/>
                <a:gd name="connsiteY32" fmla="*/ 3354532 h 5453496"/>
                <a:gd name="connsiteX33" fmla="*/ 4665518 w 5081154"/>
                <a:gd name="connsiteY33" fmla="*/ 3406486 h 5453496"/>
                <a:gd name="connsiteX34" fmla="*/ 4623954 w 5081154"/>
                <a:gd name="connsiteY34" fmla="*/ 3678209 h 5453496"/>
                <a:gd name="connsiteX35" fmla="*/ 4470861 w 5081154"/>
                <a:gd name="connsiteY35" fmla="*/ 3823855 h 5453496"/>
                <a:gd name="connsiteX36" fmla="*/ 4226155 w 5081154"/>
                <a:gd name="connsiteY36" fmla="*/ 3898669 h 5453496"/>
                <a:gd name="connsiteX37" fmla="*/ 4137313 w 5081154"/>
                <a:gd name="connsiteY37" fmla="*/ 3964825 h 5453496"/>
                <a:gd name="connsiteX38" fmla="*/ 4052281 w 5081154"/>
                <a:gd name="connsiteY38" fmla="*/ 3984567 h 5453496"/>
                <a:gd name="connsiteX39" fmla="*/ 3954260 w 5081154"/>
                <a:gd name="connsiteY39" fmla="*/ 4081894 h 5453496"/>
                <a:gd name="connsiteX40" fmla="*/ 3903864 w 5081154"/>
                <a:gd name="connsiteY40" fmla="*/ 4169179 h 5453496"/>
                <a:gd name="connsiteX41" fmla="*/ 4042063 w 5081154"/>
                <a:gd name="connsiteY41" fmla="*/ 4383232 h 5453496"/>
                <a:gd name="connsiteX42" fmla="*/ 4083800 w 5081154"/>
                <a:gd name="connsiteY42" fmla="*/ 4403839 h 5453496"/>
                <a:gd name="connsiteX43" fmla="*/ 4167793 w 5081154"/>
                <a:gd name="connsiteY43" fmla="*/ 4559877 h 5453496"/>
                <a:gd name="connsiteX44" fmla="*/ 4083627 w 5081154"/>
                <a:gd name="connsiteY44" fmla="*/ 4736523 h 5453496"/>
                <a:gd name="connsiteX45" fmla="*/ 4076007 w 5081154"/>
                <a:gd name="connsiteY45" fmla="*/ 4806315 h 5453496"/>
                <a:gd name="connsiteX46" fmla="*/ 4163810 w 5081154"/>
                <a:gd name="connsiteY46" fmla="*/ 4792459 h 5453496"/>
                <a:gd name="connsiteX47" fmla="*/ 4229965 w 5081154"/>
                <a:gd name="connsiteY47" fmla="*/ 4811164 h 5453496"/>
                <a:gd name="connsiteX48" fmla="*/ 4264082 w 5081154"/>
                <a:gd name="connsiteY48" fmla="*/ 4915246 h 5453496"/>
                <a:gd name="connsiteX49" fmla="*/ 4161732 w 5081154"/>
                <a:gd name="connsiteY49" fmla="*/ 5220220 h 5453496"/>
                <a:gd name="connsiteX50" fmla="*/ 3933305 w 5081154"/>
                <a:gd name="connsiteY50" fmla="*/ 5033010 h 5453496"/>
                <a:gd name="connsiteX51" fmla="*/ 3973830 w 5081154"/>
                <a:gd name="connsiteY51" fmla="*/ 4984000 h 5453496"/>
                <a:gd name="connsiteX52" fmla="*/ 3927763 w 5081154"/>
                <a:gd name="connsiteY52" fmla="*/ 4944341 h 5453496"/>
                <a:gd name="connsiteX53" fmla="*/ 3918238 w 5081154"/>
                <a:gd name="connsiteY53" fmla="*/ 4871605 h 5453496"/>
                <a:gd name="connsiteX54" fmla="*/ 3747135 w 5081154"/>
                <a:gd name="connsiteY54" fmla="*/ 4868661 h 5453496"/>
                <a:gd name="connsiteX55" fmla="*/ 3639415 w 5081154"/>
                <a:gd name="connsiteY55" fmla="*/ 4943475 h 5453496"/>
                <a:gd name="connsiteX56" fmla="*/ 3554556 w 5081154"/>
                <a:gd name="connsiteY56" fmla="*/ 4831946 h 5453496"/>
                <a:gd name="connsiteX57" fmla="*/ 3350548 w 5081154"/>
                <a:gd name="connsiteY57" fmla="*/ 4843203 h 5453496"/>
                <a:gd name="connsiteX58" fmla="*/ 3354358 w 5081154"/>
                <a:gd name="connsiteY58" fmla="*/ 4745182 h 5453496"/>
                <a:gd name="connsiteX59" fmla="*/ 3252181 w 5081154"/>
                <a:gd name="connsiteY59" fmla="*/ 4815840 h 5453496"/>
                <a:gd name="connsiteX60" fmla="*/ 3286298 w 5081154"/>
                <a:gd name="connsiteY60" fmla="*/ 4947285 h 5453496"/>
                <a:gd name="connsiteX61" fmla="*/ 3028430 w 5081154"/>
                <a:gd name="connsiteY61" fmla="*/ 4937239 h 5453496"/>
                <a:gd name="connsiteX62" fmla="*/ 2913091 w 5081154"/>
                <a:gd name="connsiteY62" fmla="*/ 4993005 h 5453496"/>
                <a:gd name="connsiteX63" fmla="*/ 2674273 w 5081154"/>
                <a:gd name="connsiteY63" fmla="*/ 4985212 h 5453496"/>
                <a:gd name="connsiteX64" fmla="*/ 2600325 w 5081154"/>
                <a:gd name="connsiteY64" fmla="*/ 5098126 h 5453496"/>
                <a:gd name="connsiteX65" fmla="*/ 2441863 w 5081154"/>
                <a:gd name="connsiteY65" fmla="*/ 5120986 h 5453496"/>
                <a:gd name="connsiteX66" fmla="*/ 2460740 w 5081154"/>
                <a:gd name="connsiteY66" fmla="*/ 5102974 h 5453496"/>
                <a:gd name="connsiteX67" fmla="*/ 2391987 w 5081154"/>
                <a:gd name="connsiteY67" fmla="*/ 5215544 h 5453496"/>
                <a:gd name="connsiteX68" fmla="*/ 2335010 w 5081154"/>
                <a:gd name="connsiteY68" fmla="*/ 5232514 h 5453496"/>
                <a:gd name="connsiteX69" fmla="*/ 2242358 w 5081154"/>
                <a:gd name="connsiteY69" fmla="*/ 5292090 h 5453496"/>
                <a:gd name="connsiteX70" fmla="*/ 2211185 w 5081154"/>
                <a:gd name="connsiteY70" fmla="*/ 5253469 h 5453496"/>
                <a:gd name="connsiteX71" fmla="*/ 2114030 w 5081154"/>
                <a:gd name="connsiteY71" fmla="*/ 5285854 h 5453496"/>
                <a:gd name="connsiteX72" fmla="*/ 1948641 w 5081154"/>
                <a:gd name="connsiteY72" fmla="*/ 5300749 h 5453496"/>
                <a:gd name="connsiteX73" fmla="*/ 1938770 w 5081154"/>
                <a:gd name="connsiteY73" fmla="*/ 5198224 h 5453496"/>
                <a:gd name="connsiteX74" fmla="*/ 1849235 w 5081154"/>
                <a:gd name="connsiteY74" fmla="*/ 5142979 h 5453496"/>
                <a:gd name="connsiteX75" fmla="*/ 1851313 w 5081154"/>
                <a:gd name="connsiteY75" fmla="*/ 5072842 h 5453496"/>
                <a:gd name="connsiteX76" fmla="*/ 1747404 w 5081154"/>
                <a:gd name="connsiteY76" fmla="*/ 5100378 h 5453496"/>
                <a:gd name="connsiteX77" fmla="*/ 1597255 w 5081154"/>
                <a:gd name="connsiteY77" fmla="*/ 4991966 h 5453496"/>
                <a:gd name="connsiteX78" fmla="*/ 1527463 w 5081154"/>
                <a:gd name="connsiteY78" fmla="*/ 5017077 h 5453496"/>
                <a:gd name="connsiteX79" fmla="*/ 1465118 w 5081154"/>
                <a:gd name="connsiteY79" fmla="*/ 5048250 h 5453496"/>
                <a:gd name="connsiteX80" fmla="*/ 1368829 w 5081154"/>
                <a:gd name="connsiteY80" fmla="*/ 5008418 h 5453496"/>
                <a:gd name="connsiteX81" fmla="*/ 1348220 w 5081154"/>
                <a:gd name="connsiteY81" fmla="*/ 5112499 h 5453496"/>
                <a:gd name="connsiteX82" fmla="*/ 1392381 w 5081154"/>
                <a:gd name="connsiteY82" fmla="*/ 5193723 h 5453496"/>
                <a:gd name="connsiteX83" fmla="*/ 1340427 w 5081154"/>
                <a:gd name="connsiteY83" fmla="*/ 5318414 h 5453496"/>
                <a:gd name="connsiteX84" fmla="*/ 1153390 w 5081154"/>
                <a:gd name="connsiteY84" fmla="*/ 5446741 h 5453496"/>
                <a:gd name="connsiteX85" fmla="*/ 1078056 w 5081154"/>
                <a:gd name="connsiteY85" fmla="*/ 5453496 h 5453496"/>
                <a:gd name="connsiteX86" fmla="*/ 1113905 w 5081154"/>
                <a:gd name="connsiteY86" fmla="*/ 5379199 h 5453496"/>
                <a:gd name="connsiteX87" fmla="*/ 1108710 w 5081154"/>
                <a:gd name="connsiteY87" fmla="*/ 5278755 h 5453496"/>
                <a:gd name="connsiteX88" fmla="*/ 997527 w 5081154"/>
                <a:gd name="connsiteY88" fmla="*/ 5339196 h 5453496"/>
                <a:gd name="connsiteX89" fmla="*/ 955963 w 5081154"/>
                <a:gd name="connsiteY89" fmla="*/ 5224896 h 5453496"/>
                <a:gd name="connsiteX90" fmla="*/ 976572 w 5081154"/>
                <a:gd name="connsiteY90" fmla="*/ 5155969 h 5453496"/>
                <a:gd name="connsiteX91" fmla="*/ 934315 w 5081154"/>
                <a:gd name="connsiteY91" fmla="*/ 5104881 h 5453496"/>
                <a:gd name="connsiteX92" fmla="*/ 889115 w 5081154"/>
                <a:gd name="connsiteY92" fmla="*/ 5102974 h 5453496"/>
                <a:gd name="connsiteX93" fmla="*/ 862445 w 5081154"/>
                <a:gd name="connsiteY93" fmla="*/ 5058641 h 5453496"/>
                <a:gd name="connsiteX94" fmla="*/ 831965 w 5081154"/>
                <a:gd name="connsiteY94" fmla="*/ 5005819 h 5453496"/>
                <a:gd name="connsiteX95" fmla="*/ 771698 w 5081154"/>
                <a:gd name="connsiteY95" fmla="*/ 4993351 h 5453496"/>
                <a:gd name="connsiteX96" fmla="*/ 734810 w 5081154"/>
                <a:gd name="connsiteY96" fmla="*/ 5015344 h 5453496"/>
                <a:gd name="connsiteX97" fmla="*/ 692900 w 5081154"/>
                <a:gd name="connsiteY97" fmla="*/ 4992484 h 5453496"/>
                <a:gd name="connsiteX98" fmla="*/ 692900 w 5081154"/>
                <a:gd name="connsiteY98" fmla="*/ 4935334 h 5453496"/>
                <a:gd name="connsiteX99" fmla="*/ 654454 w 5081154"/>
                <a:gd name="connsiteY99" fmla="*/ 4901911 h 5453496"/>
                <a:gd name="connsiteX100" fmla="*/ 581717 w 5081154"/>
                <a:gd name="connsiteY100" fmla="*/ 5002703 h 5453496"/>
                <a:gd name="connsiteX101" fmla="*/ 442306 w 5081154"/>
                <a:gd name="connsiteY101" fmla="*/ 5010323 h 5453496"/>
                <a:gd name="connsiteX102" fmla="*/ 393295 w 5081154"/>
                <a:gd name="connsiteY102" fmla="*/ 4959408 h 5453496"/>
                <a:gd name="connsiteX103" fmla="*/ 463607 w 5081154"/>
                <a:gd name="connsiteY103" fmla="*/ 4900006 h 5453496"/>
                <a:gd name="connsiteX104" fmla="*/ 529070 w 5081154"/>
                <a:gd name="connsiteY104" fmla="*/ 4876279 h 5453496"/>
                <a:gd name="connsiteX105" fmla="*/ 616700 w 5081154"/>
                <a:gd name="connsiteY105" fmla="*/ 4881822 h 5453496"/>
                <a:gd name="connsiteX106" fmla="*/ 740525 w 5081154"/>
                <a:gd name="connsiteY106" fmla="*/ 4776008 h 5453496"/>
                <a:gd name="connsiteX107" fmla="*/ 852054 w 5081154"/>
                <a:gd name="connsiteY107" fmla="*/ 4830041 h 5453496"/>
                <a:gd name="connsiteX108" fmla="*/ 955963 w 5081154"/>
                <a:gd name="connsiteY108" fmla="*/ 4788477 h 5453496"/>
                <a:gd name="connsiteX109" fmla="*/ 980555 w 5081154"/>
                <a:gd name="connsiteY109" fmla="*/ 4845974 h 5453496"/>
                <a:gd name="connsiteX110" fmla="*/ 1024370 w 5081154"/>
                <a:gd name="connsiteY110" fmla="*/ 4792459 h 5453496"/>
                <a:gd name="connsiteX111" fmla="*/ 1031470 w 5081154"/>
                <a:gd name="connsiteY111" fmla="*/ 4694959 h 5453496"/>
                <a:gd name="connsiteX112" fmla="*/ 977784 w 5081154"/>
                <a:gd name="connsiteY112" fmla="*/ 4610793 h 5453496"/>
                <a:gd name="connsiteX113" fmla="*/ 1039090 w 5081154"/>
                <a:gd name="connsiteY113" fmla="*/ 4548621 h 5453496"/>
                <a:gd name="connsiteX114" fmla="*/ 1001510 w 5081154"/>
                <a:gd name="connsiteY114" fmla="*/ 4433281 h 5453496"/>
                <a:gd name="connsiteX115" fmla="*/ 1014672 w 5081154"/>
                <a:gd name="connsiteY115" fmla="*/ 4326428 h 5453496"/>
                <a:gd name="connsiteX116" fmla="*/ 1049135 w 5081154"/>
                <a:gd name="connsiteY116" fmla="*/ 4236199 h 5453496"/>
                <a:gd name="connsiteX117" fmla="*/ 1070090 w 5081154"/>
                <a:gd name="connsiteY117" fmla="*/ 4072369 h 5453496"/>
                <a:gd name="connsiteX118" fmla="*/ 1003935 w 5081154"/>
                <a:gd name="connsiteY118" fmla="*/ 3813117 h 5453496"/>
                <a:gd name="connsiteX119" fmla="*/ 935181 w 5081154"/>
                <a:gd name="connsiteY119" fmla="*/ 3676650 h 5453496"/>
                <a:gd name="connsiteX120" fmla="*/ 987136 w 5081154"/>
                <a:gd name="connsiteY120" fmla="*/ 3531177 h 5453496"/>
                <a:gd name="connsiteX121" fmla="*/ 1080654 w 5081154"/>
                <a:gd name="connsiteY121" fmla="*/ 3479223 h 5453496"/>
                <a:gd name="connsiteX122" fmla="*/ 1101436 w 5081154"/>
                <a:gd name="connsiteY122" fmla="*/ 3520786 h 5453496"/>
                <a:gd name="connsiteX123" fmla="*/ 1246909 w 5081154"/>
                <a:gd name="connsiteY123" fmla="*/ 3406486 h 5453496"/>
                <a:gd name="connsiteX124" fmla="*/ 1288472 w 5081154"/>
                <a:gd name="connsiteY124" fmla="*/ 3240232 h 5453496"/>
                <a:gd name="connsiteX125" fmla="*/ 1236518 w 5081154"/>
                <a:gd name="connsiteY125" fmla="*/ 3125932 h 5453496"/>
                <a:gd name="connsiteX126" fmla="*/ 1340427 w 5081154"/>
                <a:gd name="connsiteY126" fmla="*/ 3157105 h 5453496"/>
                <a:gd name="connsiteX127" fmla="*/ 1444336 w 5081154"/>
                <a:gd name="connsiteY127" fmla="*/ 3157105 h 5453496"/>
                <a:gd name="connsiteX128" fmla="*/ 1465118 w 5081154"/>
                <a:gd name="connsiteY128" fmla="*/ 3136323 h 5453496"/>
                <a:gd name="connsiteX129" fmla="*/ 1413163 w 5081154"/>
                <a:gd name="connsiteY129" fmla="*/ 2990850 h 5453496"/>
                <a:gd name="connsiteX130" fmla="*/ 1454727 w 5081154"/>
                <a:gd name="connsiteY130" fmla="*/ 2793423 h 5453496"/>
                <a:gd name="connsiteX131" fmla="*/ 1371600 w 5081154"/>
                <a:gd name="connsiteY131" fmla="*/ 2575214 h 5453496"/>
                <a:gd name="connsiteX132" fmla="*/ 1267690 w 5081154"/>
                <a:gd name="connsiteY132" fmla="*/ 2564823 h 5453496"/>
                <a:gd name="connsiteX133" fmla="*/ 1205345 w 5081154"/>
                <a:gd name="connsiteY133" fmla="*/ 2450523 h 5453496"/>
                <a:gd name="connsiteX134" fmla="*/ 1278081 w 5081154"/>
                <a:gd name="connsiteY134" fmla="*/ 2346614 h 5453496"/>
                <a:gd name="connsiteX135" fmla="*/ 1132609 w 5081154"/>
                <a:gd name="connsiteY135" fmla="*/ 2211532 h 5453496"/>
                <a:gd name="connsiteX136" fmla="*/ 1132609 w 5081154"/>
                <a:gd name="connsiteY136" fmla="*/ 2086841 h 5453496"/>
                <a:gd name="connsiteX137" fmla="*/ 1132609 w 5081154"/>
                <a:gd name="connsiteY137" fmla="*/ 2086841 h 5453496"/>
                <a:gd name="connsiteX138" fmla="*/ 1163781 w 5081154"/>
                <a:gd name="connsiteY138" fmla="*/ 1962150 h 5453496"/>
                <a:gd name="connsiteX139" fmla="*/ 1132609 w 5081154"/>
                <a:gd name="connsiteY139" fmla="*/ 1879023 h 5453496"/>
                <a:gd name="connsiteX140" fmla="*/ 1132609 w 5081154"/>
                <a:gd name="connsiteY140" fmla="*/ 1785505 h 5453496"/>
                <a:gd name="connsiteX141" fmla="*/ 1070263 w 5081154"/>
                <a:gd name="connsiteY141" fmla="*/ 1754332 h 5453496"/>
                <a:gd name="connsiteX142" fmla="*/ 955963 w 5081154"/>
                <a:gd name="connsiteY142" fmla="*/ 1816677 h 5453496"/>
                <a:gd name="connsiteX143" fmla="*/ 914400 w 5081154"/>
                <a:gd name="connsiteY143" fmla="*/ 1650423 h 5453496"/>
                <a:gd name="connsiteX144" fmla="*/ 841663 w 5081154"/>
                <a:gd name="connsiteY144" fmla="*/ 1421823 h 5453496"/>
                <a:gd name="connsiteX145" fmla="*/ 654627 w 5081154"/>
                <a:gd name="connsiteY145" fmla="*/ 1328305 h 5453496"/>
                <a:gd name="connsiteX146" fmla="*/ 342900 w 5081154"/>
                <a:gd name="connsiteY146" fmla="*/ 1307523 h 5453496"/>
                <a:gd name="connsiteX147" fmla="*/ 394854 w 5081154"/>
                <a:gd name="connsiteY147" fmla="*/ 1473777 h 5453496"/>
                <a:gd name="connsiteX148" fmla="*/ 270163 w 5081154"/>
                <a:gd name="connsiteY148" fmla="*/ 1546514 h 5453496"/>
                <a:gd name="connsiteX149" fmla="*/ 51954 w 5081154"/>
                <a:gd name="connsiteY149" fmla="*/ 1619250 h 5453496"/>
                <a:gd name="connsiteX150" fmla="*/ 114300 w 5081154"/>
                <a:gd name="connsiteY150" fmla="*/ 1359477 h 5453496"/>
                <a:gd name="connsiteX151" fmla="*/ 10390 w 5081154"/>
                <a:gd name="connsiteY151" fmla="*/ 1099705 h 5453496"/>
                <a:gd name="connsiteX152" fmla="*/ 0 w 5081154"/>
                <a:gd name="connsiteY152" fmla="*/ 798368 h 5453496"/>
                <a:gd name="connsiteX153" fmla="*/ 270163 w 5081154"/>
                <a:gd name="connsiteY153" fmla="*/ 673677 h 5453496"/>
                <a:gd name="connsiteX154" fmla="*/ 571500 w 5081154"/>
                <a:gd name="connsiteY154" fmla="*/ 746414 h 5453496"/>
                <a:gd name="connsiteX155" fmla="*/ 571500 w 5081154"/>
                <a:gd name="connsiteY155" fmla="*/ 538596 h 5453496"/>
                <a:gd name="connsiteX156" fmla="*/ 852054 w 5081154"/>
                <a:gd name="connsiteY156" fmla="*/ 226868 h 5453496"/>
                <a:gd name="connsiteX157" fmla="*/ 1111827 w 5081154"/>
                <a:gd name="connsiteY157" fmla="*/ 112568 h 5453496"/>
                <a:gd name="connsiteX158" fmla="*/ 1211060 w 5081154"/>
                <a:gd name="connsiteY158" fmla="*/ 0 h 5453496"/>
                <a:gd name="connsiteX159" fmla="*/ 1289165 w 5081154"/>
                <a:gd name="connsiteY159" fmla="*/ 31864 h 5453496"/>
                <a:gd name="connsiteX160" fmla="*/ 1325360 w 5081154"/>
                <a:gd name="connsiteY160" fmla="*/ 79489 h 5453496"/>
                <a:gd name="connsiteX161" fmla="*/ 1432040 w 5081154"/>
                <a:gd name="connsiteY161" fmla="*/ 129019 h 5453496"/>
                <a:gd name="connsiteX162" fmla="*/ 1492480 w 5081154"/>
                <a:gd name="connsiteY162" fmla="*/ 233796 h 5453496"/>
                <a:gd name="connsiteX163" fmla="*/ 1489190 w 5081154"/>
                <a:gd name="connsiteY163" fmla="*/ 285229 h 5453496"/>
                <a:gd name="connsiteX164" fmla="*/ 1694930 w 5081154"/>
                <a:gd name="connsiteY164" fmla="*/ 393814 h 5453496"/>
                <a:gd name="connsiteX165" fmla="*/ 1694930 w 5081154"/>
                <a:gd name="connsiteY165" fmla="*/ 523354 h 5453496"/>
                <a:gd name="connsiteX166" fmla="*/ 1710516 w 5081154"/>
                <a:gd name="connsiteY166" fmla="*/ 585874 h 5453496"/>
                <a:gd name="connsiteX167" fmla="*/ 1769225 w 5081154"/>
                <a:gd name="connsiteY167" fmla="*/ 576694 h 5453496"/>
                <a:gd name="connsiteX168" fmla="*/ 1803515 w 5081154"/>
                <a:gd name="connsiteY168" fmla="*/ 618604 h 5453496"/>
                <a:gd name="connsiteX169" fmla="*/ 1830185 w 5081154"/>
                <a:gd name="connsiteY169" fmla="*/ 559549 h 5453496"/>
                <a:gd name="connsiteX170" fmla="*/ 1921625 w 5081154"/>
                <a:gd name="connsiteY170" fmla="*/ 570979 h 5453496"/>
                <a:gd name="connsiteX171" fmla="*/ 1948295 w 5081154"/>
                <a:gd name="connsiteY171" fmla="*/ 511924 h 5453496"/>
                <a:gd name="connsiteX172" fmla="*/ 1870190 w 5081154"/>
                <a:gd name="connsiteY172" fmla="*/ 470014 h 5453496"/>
                <a:gd name="connsiteX173" fmla="*/ 1820660 w 5081154"/>
                <a:gd name="connsiteY173" fmla="*/ 388099 h 5453496"/>
                <a:gd name="connsiteX174" fmla="*/ 1836593 w 5081154"/>
                <a:gd name="connsiteY174" fmla="*/ 347749 h 5453496"/>
                <a:gd name="connsiteX175" fmla="*/ 1976870 w 5081154"/>
                <a:gd name="connsiteY175" fmla="*/ 315709 h 5453496"/>
                <a:gd name="connsiteX176" fmla="*/ 2009255 w 5081154"/>
                <a:gd name="connsiteY176" fmla="*/ 344284 h 5453496"/>
                <a:gd name="connsiteX177" fmla="*/ 2070215 w 5081154"/>
                <a:gd name="connsiteY177" fmla="*/ 344284 h 5453496"/>
                <a:gd name="connsiteX178" fmla="*/ 2098790 w 5081154"/>
                <a:gd name="connsiteY178" fmla="*/ 382384 h 5453496"/>
                <a:gd name="connsiteX179" fmla="*/ 2138795 w 5081154"/>
                <a:gd name="connsiteY179" fmla="*/ 361429 h 5453496"/>
                <a:gd name="connsiteX180" fmla="*/ 2176895 w 5081154"/>
                <a:gd name="connsiteY180" fmla="*/ 384289 h 5453496"/>
                <a:gd name="connsiteX181" fmla="*/ 2235950 w 5081154"/>
                <a:gd name="connsiteY181" fmla="*/ 386194 h 5453496"/>
                <a:gd name="connsiteX182" fmla="*/ 2272145 w 5081154"/>
                <a:gd name="connsiteY182" fmla="*/ 441439 h 5453496"/>
                <a:gd name="connsiteX183" fmla="*/ 2278380 w 5081154"/>
                <a:gd name="connsiteY183" fmla="*/ 529936 h 5453496"/>
                <a:gd name="connsiteX184" fmla="*/ 2321675 w 5081154"/>
                <a:gd name="connsiteY184" fmla="*/ 500494 h 5453496"/>
                <a:gd name="connsiteX185" fmla="*/ 2371205 w 5081154"/>
                <a:gd name="connsiteY185" fmla="*/ 523354 h 5453496"/>
                <a:gd name="connsiteX186" fmla="*/ 2401685 w 5081154"/>
                <a:gd name="connsiteY186" fmla="*/ 403339 h 5453496"/>
                <a:gd name="connsiteX187" fmla="*/ 2375015 w 5081154"/>
                <a:gd name="connsiteY187" fmla="*/ 235699 h 5453496"/>
                <a:gd name="connsiteX188" fmla="*/ 2392160 w 5081154"/>
                <a:gd name="connsiteY188" fmla="*/ 176644 h 5453496"/>
                <a:gd name="connsiteX189" fmla="*/ 2543001 w 5081154"/>
                <a:gd name="connsiteY189" fmla="*/ 128501 h 5453496"/>
                <a:gd name="connsiteX190" fmla="*/ 2580755 w 5081154"/>
                <a:gd name="connsiteY190" fmla="*/ 163309 h 5453496"/>
                <a:gd name="connsiteX191" fmla="*/ 2573135 w 5081154"/>
                <a:gd name="connsiteY191" fmla="*/ 266179 h 5453496"/>
                <a:gd name="connsiteX192" fmla="*/ 2628380 w 5081154"/>
                <a:gd name="connsiteY192" fmla="*/ 292849 h 5453496"/>
                <a:gd name="connsiteX193" fmla="*/ 2667519 w 5081154"/>
                <a:gd name="connsiteY193" fmla="*/ 355369 h 5453496"/>
                <a:gd name="connsiteX194" fmla="*/ 2662670 w 5081154"/>
                <a:gd name="connsiteY194" fmla="*/ 353809 h 5453496"/>
                <a:gd name="connsiteX195" fmla="*/ 2943398 w 5081154"/>
                <a:gd name="connsiteY195" fmla="*/ 307051 h 5453496"/>
                <a:gd name="connsiteX196" fmla="*/ 2978900 w 5081154"/>
                <a:gd name="connsiteY196" fmla="*/ 344284 h 5453496"/>
                <a:gd name="connsiteX197" fmla="*/ 3076055 w 5081154"/>
                <a:gd name="connsiteY197" fmla="*/ 290944 h 5453496"/>
                <a:gd name="connsiteX198" fmla="*/ 3125585 w 5081154"/>
                <a:gd name="connsiteY198" fmla="*/ 351904 h 5453496"/>
                <a:gd name="connsiteX199" fmla="*/ 3125585 w 5081154"/>
                <a:gd name="connsiteY199" fmla="*/ 416674 h 5453496"/>
                <a:gd name="connsiteX200" fmla="*/ 3265170 w 5081154"/>
                <a:gd name="connsiteY200" fmla="*/ 480233 h 5453496"/>
                <a:gd name="connsiteX201" fmla="*/ 3287510 w 5081154"/>
                <a:gd name="connsiteY201" fmla="*/ 538594 h 5453496"/>
                <a:gd name="connsiteX202" fmla="*/ 3247678 w 5081154"/>
                <a:gd name="connsiteY202" fmla="*/ 571500 h 5453496"/>
                <a:gd name="connsiteX203" fmla="*/ 3358861 w 5081154"/>
                <a:gd name="connsiteY203" fmla="*/ 710219 h 5453496"/>
                <a:gd name="connsiteX204" fmla="*/ 3359900 w 5081154"/>
                <a:gd name="connsiteY204" fmla="*/ 828154 h 5453496"/>
                <a:gd name="connsiteX205" fmla="*/ 3411335 w 5081154"/>
                <a:gd name="connsiteY205" fmla="*/ 860539 h 5453496"/>
                <a:gd name="connsiteX206" fmla="*/ 3436446 w 5081154"/>
                <a:gd name="connsiteY206" fmla="*/ 919422 h 5453496"/>
                <a:gd name="connsiteX207" fmla="*/ 3647209 w 5081154"/>
                <a:gd name="connsiteY207" fmla="*/ 1037359 h 5453496"/>
                <a:gd name="connsiteX208" fmla="*/ 3643745 w 5081154"/>
                <a:gd name="connsiteY208" fmla="*/ 1098664 h 5453496"/>
                <a:gd name="connsiteX209" fmla="*/ 3706783 w 5081154"/>
                <a:gd name="connsiteY209" fmla="*/ 1141095 h 5453496"/>
                <a:gd name="connsiteX0" fmla="*/ 3706783 w 5081154"/>
                <a:gd name="connsiteY0" fmla="*/ 1141095 h 5453496"/>
                <a:gd name="connsiteX1" fmla="*/ 3647209 w 5081154"/>
                <a:gd name="connsiteY1" fmla="*/ 1276350 h 5453496"/>
                <a:gd name="connsiteX2" fmla="*/ 3633874 w 5081154"/>
                <a:gd name="connsiteY2" fmla="*/ 1352723 h 5453496"/>
                <a:gd name="connsiteX3" fmla="*/ 3566852 w 5081154"/>
                <a:gd name="connsiteY3" fmla="*/ 1411605 h 5453496"/>
                <a:gd name="connsiteX4" fmla="*/ 3595254 w 5081154"/>
                <a:gd name="connsiteY4" fmla="*/ 1494559 h 5453496"/>
                <a:gd name="connsiteX5" fmla="*/ 3678381 w 5081154"/>
                <a:gd name="connsiteY5" fmla="*/ 1525732 h 5453496"/>
                <a:gd name="connsiteX6" fmla="*/ 3688772 w 5081154"/>
                <a:gd name="connsiteY6" fmla="*/ 1640032 h 5453496"/>
                <a:gd name="connsiteX7" fmla="*/ 3733107 w 5081154"/>
                <a:gd name="connsiteY7" fmla="*/ 1658043 h 5453496"/>
                <a:gd name="connsiteX8" fmla="*/ 3758911 w 5081154"/>
                <a:gd name="connsiteY8" fmla="*/ 1778751 h 5453496"/>
                <a:gd name="connsiteX9" fmla="*/ 3791642 w 5081154"/>
                <a:gd name="connsiteY9" fmla="*/ 1787236 h 5453496"/>
                <a:gd name="connsiteX10" fmla="*/ 3824720 w 5081154"/>
                <a:gd name="connsiteY10" fmla="*/ 1945178 h 5453496"/>
                <a:gd name="connsiteX11" fmla="*/ 3901959 w 5081154"/>
                <a:gd name="connsiteY11" fmla="*/ 1990379 h 5453496"/>
                <a:gd name="connsiteX12" fmla="*/ 3958936 w 5081154"/>
                <a:gd name="connsiteY12" fmla="*/ 2076450 h 5453496"/>
                <a:gd name="connsiteX13" fmla="*/ 4171257 w 5081154"/>
                <a:gd name="connsiteY13" fmla="*/ 2119053 h 5453496"/>
                <a:gd name="connsiteX14" fmla="*/ 4209530 w 5081154"/>
                <a:gd name="connsiteY14" fmla="*/ 2159749 h 5453496"/>
                <a:gd name="connsiteX15" fmla="*/ 4219055 w 5081154"/>
                <a:gd name="connsiteY15" fmla="*/ 2220709 h 5453496"/>
                <a:gd name="connsiteX16" fmla="*/ 4404013 w 5081154"/>
                <a:gd name="connsiteY16" fmla="*/ 2470266 h 5453496"/>
                <a:gd name="connsiteX17" fmla="*/ 4447309 w 5081154"/>
                <a:gd name="connsiteY17" fmla="*/ 2429741 h 5453496"/>
                <a:gd name="connsiteX18" fmla="*/ 4603172 w 5081154"/>
                <a:gd name="connsiteY18" fmla="*/ 2575214 h 5453496"/>
                <a:gd name="connsiteX19" fmla="*/ 4603172 w 5081154"/>
                <a:gd name="connsiteY19" fmla="*/ 2658341 h 5453496"/>
                <a:gd name="connsiteX20" fmla="*/ 4711584 w 5081154"/>
                <a:gd name="connsiteY20" fmla="*/ 2760345 h 5453496"/>
                <a:gd name="connsiteX21" fmla="*/ 4777220 w 5081154"/>
                <a:gd name="connsiteY21" fmla="*/ 2723629 h 5453496"/>
                <a:gd name="connsiteX22" fmla="*/ 4831772 w 5081154"/>
                <a:gd name="connsiteY22" fmla="*/ 2741468 h 5453496"/>
                <a:gd name="connsiteX23" fmla="*/ 4897755 w 5081154"/>
                <a:gd name="connsiteY23" fmla="*/ 2862522 h 5453496"/>
                <a:gd name="connsiteX24" fmla="*/ 4966854 w 5081154"/>
                <a:gd name="connsiteY24" fmla="*/ 2868237 h 5453496"/>
                <a:gd name="connsiteX25" fmla="*/ 5062277 w 5081154"/>
                <a:gd name="connsiteY25" fmla="*/ 3052156 h 5453496"/>
                <a:gd name="connsiteX26" fmla="*/ 5034395 w 5081154"/>
                <a:gd name="connsiteY26" fmla="*/ 3144634 h 5453496"/>
                <a:gd name="connsiteX27" fmla="*/ 5081154 w 5081154"/>
                <a:gd name="connsiteY27" fmla="*/ 3167496 h 5453496"/>
                <a:gd name="connsiteX28" fmla="*/ 5043920 w 5081154"/>
                <a:gd name="connsiteY28" fmla="*/ 3209404 h 5453496"/>
                <a:gd name="connsiteX29" fmla="*/ 5060372 w 5081154"/>
                <a:gd name="connsiteY29" fmla="*/ 3261014 h 5453496"/>
                <a:gd name="connsiteX30" fmla="*/ 5056562 w 5081154"/>
                <a:gd name="connsiteY30" fmla="*/ 3310024 h 5453496"/>
                <a:gd name="connsiteX31" fmla="*/ 4954731 w 5081154"/>
                <a:gd name="connsiteY31" fmla="*/ 3466061 h 5453496"/>
                <a:gd name="connsiteX32" fmla="*/ 4748645 w 5081154"/>
                <a:gd name="connsiteY32" fmla="*/ 3354532 h 5453496"/>
                <a:gd name="connsiteX33" fmla="*/ 4665518 w 5081154"/>
                <a:gd name="connsiteY33" fmla="*/ 3406486 h 5453496"/>
                <a:gd name="connsiteX34" fmla="*/ 4623954 w 5081154"/>
                <a:gd name="connsiteY34" fmla="*/ 3678209 h 5453496"/>
                <a:gd name="connsiteX35" fmla="*/ 4470861 w 5081154"/>
                <a:gd name="connsiteY35" fmla="*/ 3823855 h 5453496"/>
                <a:gd name="connsiteX36" fmla="*/ 4226155 w 5081154"/>
                <a:gd name="connsiteY36" fmla="*/ 3898669 h 5453496"/>
                <a:gd name="connsiteX37" fmla="*/ 4137313 w 5081154"/>
                <a:gd name="connsiteY37" fmla="*/ 3964825 h 5453496"/>
                <a:gd name="connsiteX38" fmla="*/ 4052281 w 5081154"/>
                <a:gd name="connsiteY38" fmla="*/ 3984567 h 5453496"/>
                <a:gd name="connsiteX39" fmla="*/ 3954260 w 5081154"/>
                <a:gd name="connsiteY39" fmla="*/ 4081894 h 5453496"/>
                <a:gd name="connsiteX40" fmla="*/ 3903864 w 5081154"/>
                <a:gd name="connsiteY40" fmla="*/ 4169179 h 5453496"/>
                <a:gd name="connsiteX41" fmla="*/ 4042063 w 5081154"/>
                <a:gd name="connsiteY41" fmla="*/ 4383232 h 5453496"/>
                <a:gd name="connsiteX42" fmla="*/ 4083800 w 5081154"/>
                <a:gd name="connsiteY42" fmla="*/ 4403839 h 5453496"/>
                <a:gd name="connsiteX43" fmla="*/ 4167793 w 5081154"/>
                <a:gd name="connsiteY43" fmla="*/ 4559877 h 5453496"/>
                <a:gd name="connsiteX44" fmla="*/ 4083627 w 5081154"/>
                <a:gd name="connsiteY44" fmla="*/ 4736523 h 5453496"/>
                <a:gd name="connsiteX45" fmla="*/ 4076007 w 5081154"/>
                <a:gd name="connsiteY45" fmla="*/ 4806315 h 5453496"/>
                <a:gd name="connsiteX46" fmla="*/ 4163810 w 5081154"/>
                <a:gd name="connsiteY46" fmla="*/ 4792459 h 5453496"/>
                <a:gd name="connsiteX47" fmla="*/ 4229965 w 5081154"/>
                <a:gd name="connsiteY47" fmla="*/ 4811164 h 5453496"/>
                <a:gd name="connsiteX48" fmla="*/ 4264082 w 5081154"/>
                <a:gd name="connsiteY48" fmla="*/ 4915246 h 5453496"/>
                <a:gd name="connsiteX49" fmla="*/ 4161732 w 5081154"/>
                <a:gd name="connsiteY49" fmla="*/ 5220220 h 5453496"/>
                <a:gd name="connsiteX50" fmla="*/ 3933305 w 5081154"/>
                <a:gd name="connsiteY50" fmla="*/ 5033010 h 5453496"/>
                <a:gd name="connsiteX51" fmla="*/ 3973830 w 5081154"/>
                <a:gd name="connsiteY51" fmla="*/ 4984000 h 5453496"/>
                <a:gd name="connsiteX52" fmla="*/ 3927763 w 5081154"/>
                <a:gd name="connsiteY52" fmla="*/ 4944341 h 5453496"/>
                <a:gd name="connsiteX53" fmla="*/ 3918238 w 5081154"/>
                <a:gd name="connsiteY53" fmla="*/ 4871605 h 5453496"/>
                <a:gd name="connsiteX54" fmla="*/ 3747135 w 5081154"/>
                <a:gd name="connsiteY54" fmla="*/ 4868661 h 5453496"/>
                <a:gd name="connsiteX55" fmla="*/ 3639415 w 5081154"/>
                <a:gd name="connsiteY55" fmla="*/ 4943475 h 5453496"/>
                <a:gd name="connsiteX56" fmla="*/ 3554556 w 5081154"/>
                <a:gd name="connsiteY56" fmla="*/ 4831946 h 5453496"/>
                <a:gd name="connsiteX57" fmla="*/ 3350548 w 5081154"/>
                <a:gd name="connsiteY57" fmla="*/ 4843203 h 5453496"/>
                <a:gd name="connsiteX58" fmla="*/ 3354358 w 5081154"/>
                <a:gd name="connsiteY58" fmla="*/ 4745182 h 5453496"/>
                <a:gd name="connsiteX59" fmla="*/ 3252181 w 5081154"/>
                <a:gd name="connsiteY59" fmla="*/ 4815840 h 5453496"/>
                <a:gd name="connsiteX60" fmla="*/ 3286298 w 5081154"/>
                <a:gd name="connsiteY60" fmla="*/ 4947285 h 5453496"/>
                <a:gd name="connsiteX61" fmla="*/ 3028430 w 5081154"/>
                <a:gd name="connsiteY61" fmla="*/ 4937239 h 5453496"/>
                <a:gd name="connsiteX62" fmla="*/ 2913091 w 5081154"/>
                <a:gd name="connsiteY62" fmla="*/ 4993005 h 5453496"/>
                <a:gd name="connsiteX63" fmla="*/ 2674273 w 5081154"/>
                <a:gd name="connsiteY63" fmla="*/ 4985212 h 5453496"/>
                <a:gd name="connsiteX64" fmla="*/ 2600325 w 5081154"/>
                <a:gd name="connsiteY64" fmla="*/ 5098126 h 5453496"/>
                <a:gd name="connsiteX65" fmla="*/ 2441863 w 5081154"/>
                <a:gd name="connsiteY65" fmla="*/ 5120986 h 5453496"/>
                <a:gd name="connsiteX66" fmla="*/ 2460740 w 5081154"/>
                <a:gd name="connsiteY66" fmla="*/ 5102974 h 5453496"/>
                <a:gd name="connsiteX67" fmla="*/ 2391987 w 5081154"/>
                <a:gd name="connsiteY67" fmla="*/ 5215544 h 5453496"/>
                <a:gd name="connsiteX68" fmla="*/ 2335010 w 5081154"/>
                <a:gd name="connsiteY68" fmla="*/ 5232514 h 5453496"/>
                <a:gd name="connsiteX69" fmla="*/ 2242358 w 5081154"/>
                <a:gd name="connsiteY69" fmla="*/ 5292090 h 5453496"/>
                <a:gd name="connsiteX70" fmla="*/ 2211185 w 5081154"/>
                <a:gd name="connsiteY70" fmla="*/ 5253469 h 5453496"/>
                <a:gd name="connsiteX71" fmla="*/ 2114030 w 5081154"/>
                <a:gd name="connsiteY71" fmla="*/ 5285854 h 5453496"/>
                <a:gd name="connsiteX72" fmla="*/ 1948641 w 5081154"/>
                <a:gd name="connsiteY72" fmla="*/ 5300749 h 5453496"/>
                <a:gd name="connsiteX73" fmla="*/ 1938770 w 5081154"/>
                <a:gd name="connsiteY73" fmla="*/ 5198224 h 5453496"/>
                <a:gd name="connsiteX74" fmla="*/ 1849235 w 5081154"/>
                <a:gd name="connsiteY74" fmla="*/ 5142979 h 5453496"/>
                <a:gd name="connsiteX75" fmla="*/ 1851313 w 5081154"/>
                <a:gd name="connsiteY75" fmla="*/ 5072842 h 5453496"/>
                <a:gd name="connsiteX76" fmla="*/ 1747404 w 5081154"/>
                <a:gd name="connsiteY76" fmla="*/ 5100378 h 5453496"/>
                <a:gd name="connsiteX77" fmla="*/ 1597255 w 5081154"/>
                <a:gd name="connsiteY77" fmla="*/ 4991966 h 5453496"/>
                <a:gd name="connsiteX78" fmla="*/ 1527463 w 5081154"/>
                <a:gd name="connsiteY78" fmla="*/ 5017077 h 5453496"/>
                <a:gd name="connsiteX79" fmla="*/ 1465118 w 5081154"/>
                <a:gd name="connsiteY79" fmla="*/ 5048250 h 5453496"/>
                <a:gd name="connsiteX80" fmla="*/ 1368829 w 5081154"/>
                <a:gd name="connsiteY80" fmla="*/ 5008418 h 5453496"/>
                <a:gd name="connsiteX81" fmla="*/ 1348220 w 5081154"/>
                <a:gd name="connsiteY81" fmla="*/ 5112499 h 5453496"/>
                <a:gd name="connsiteX82" fmla="*/ 1392381 w 5081154"/>
                <a:gd name="connsiteY82" fmla="*/ 5193723 h 5453496"/>
                <a:gd name="connsiteX83" fmla="*/ 1340427 w 5081154"/>
                <a:gd name="connsiteY83" fmla="*/ 5318414 h 5453496"/>
                <a:gd name="connsiteX84" fmla="*/ 1153390 w 5081154"/>
                <a:gd name="connsiteY84" fmla="*/ 5446741 h 5453496"/>
                <a:gd name="connsiteX85" fmla="*/ 1078056 w 5081154"/>
                <a:gd name="connsiteY85" fmla="*/ 5453496 h 5453496"/>
                <a:gd name="connsiteX86" fmla="*/ 1113905 w 5081154"/>
                <a:gd name="connsiteY86" fmla="*/ 5379199 h 5453496"/>
                <a:gd name="connsiteX87" fmla="*/ 1108710 w 5081154"/>
                <a:gd name="connsiteY87" fmla="*/ 5278755 h 5453496"/>
                <a:gd name="connsiteX88" fmla="*/ 997527 w 5081154"/>
                <a:gd name="connsiteY88" fmla="*/ 5339196 h 5453496"/>
                <a:gd name="connsiteX89" fmla="*/ 955963 w 5081154"/>
                <a:gd name="connsiteY89" fmla="*/ 5224896 h 5453496"/>
                <a:gd name="connsiteX90" fmla="*/ 976572 w 5081154"/>
                <a:gd name="connsiteY90" fmla="*/ 5155969 h 5453496"/>
                <a:gd name="connsiteX91" fmla="*/ 934315 w 5081154"/>
                <a:gd name="connsiteY91" fmla="*/ 5104881 h 5453496"/>
                <a:gd name="connsiteX92" fmla="*/ 889115 w 5081154"/>
                <a:gd name="connsiteY92" fmla="*/ 5102974 h 5453496"/>
                <a:gd name="connsiteX93" fmla="*/ 862445 w 5081154"/>
                <a:gd name="connsiteY93" fmla="*/ 5058641 h 5453496"/>
                <a:gd name="connsiteX94" fmla="*/ 831965 w 5081154"/>
                <a:gd name="connsiteY94" fmla="*/ 5005819 h 5453496"/>
                <a:gd name="connsiteX95" fmla="*/ 771698 w 5081154"/>
                <a:gd name="connsiteY95" fmla="*/ 4993351 h 5453496"/>
                <a:gd name="connsiteX96" fmla="*/ 734810 w 5081154"/>
                <a:gd name="connsiteY96" fmla="*/ 5015344 h 5453496"/>
                <a:gd name="connsiteX97" fmla="*/ 692900 w 5081154"/>
                <a:gd name="connsiteY97" fmla="*/ 4992484 h 5453496"/>
                <a:gd name="connsiteX98" fmla="*/ 692900 w 5081154"/>
                <a:gd name="connsiteY98" fmla="*/ 4935334 h 5453496"/>
                <a:gd name="connsiteX99" fmla="*/ 654454 w 5081154"/>
                <a:gd name="connsiteY99" fmla="*/ 4901911 h 5453496"/>
                <a:gd name="connsiteX100" fmla="*/ 581717 w 5081154"/>
                <a:gd name="connsiteY100" fmla="*/ 5002703 h 5453496"/>
                <a:gd name="connsiteX101" fmla="*/ 442306 w 5081154"/>
                <a:gd name="connsiteY101" fmla="*/ 5010323 h 5453496"/>
                <a:gd name="connsiteX102" fmla="*/ 393295 w 5081154"/>
                <a:gd name="connsiteY102" fmla="*/ 4959408 h 5453496"/>
                <a:gd name="connsiteX103" fmla="*/ 463607 w 5081154"/>
                <a:gd name="connsiteY103" fmla="*/ 4900006 h 5453496"/>
                <a:gd name="connsiteX104" fmla="*/ 529070 w 5081154"/>
                <a:gd name="connsiteY104" fmla="*/ 4876279 h 5453496"/>
                <a:gd name="connsiteX105" fmla="*/ 616700 w 5081154"/>
                <a:gd name="connsiteY105" fmla="*/ 4881822 h 5453496"/>
                <a:gd name="connsiteX106" fmla="*/ 740525 w 5081154"/>
                <a:gd name="connsiteY106" fmla="*/ 4776008 h 5453496"/>
                <a:gd name="connsiteX107" fmla="*/ 852054 w 5081154"/>
                <a:gd name="connsiteY107" fmla="*/ 4830041 h 5453496"/>
                <a:gd name="connsiteX108" fmla="*/ 955963 w 5081154"/>
                <a:gd name="connsiteY108" fmla="*/ 4788477 h 5453496"/>
                <a:gd name="connsiteX109" fmla="*/ 980555 w 5081154"/>
                <a:gd name="connsiteY109" fmla="*/ 4845974 h 5453496"/>
                <a:gd name="connsiteX110" fmla="*/ 1024370 w 5081154"/>
                <a:gd name="connsiteY110" fmla="*/ 4792459 h 5453496"/>
                <a:gd name="connsiteX111" fmla="*/ 1031470 w 5081154"/>
                <a:gd name="connsiteY111" fmla="*/ 4694959 h 5453496"/>
                <a:gd name="connsiteX112" fmla="*/ 977784 w 5081154"/>
                <a:gd name="connsiteY112" fmla="*/ 4610793 h 5453496"/>
                <a:gd name="connsiteX113" fmla="*/ 1039090 w 5081154"/>
                <a:gd name="connsiteY113" fmla="*/ 4548621 h 5453496"/>
                <a:gd name="connsiteX114" fmla="*/ 1001510 w 5081154"/>
                <a:gd name="connsiteY114" fmla="*/ 4433281 h 5453496"/>
                <a:gd name="connsiteX115" fmla="*/ 1014672 w 5081154"/>
                <a:gd name="connsiteY115" fmla="*/ 4326428 h 5453496"/>
                <a:gd name="connsiteX116" fmla="*/ 1049135 w 5081154"/>
                <a:gd name="connsiteY116" fmla="*/ 4236199 h 5453496"/>
                <a:gd name="connsiteX117" fmla="*/ 1070090 w 5081154"/>
                <a:gd name="connsiteY117" fmla="*/ 4072369 h 5453496"/>
                <a:gd name="connsiteX118" fmla="*/ 1003935 w 5081154"/>
                <a:gd name="connsiteY118" fmla="*/ 3813117 h 5453496"/>
                <a:gd name="connsiteX119" fmla="*/ 906606 w 5081154"/>
                <a:gd name="connsiteY119" fmla="*/ 3648075 h 5453496"/>
                <a:gd name="connsiteX120" fmla="*/ 987136 w 5081154"/>
                <a:gd name="connsiteY120" fmla="*/ 3531177 h 5453496"/>
                <a:gd name="connsiteX121" fmla="*/ 1080654 w 5081154"/>
                <a:gd name="connsiteY121" fmla="*/ 3479223 h 5453496"/>
                <a:gd name="connsiteX122" fmla="*/ 1101436 w 5081154"/>
                <a:gd name="connsiteY122" fmla="*/ 3520786 h 5453496"/>
                <a:gd name="connsiteX123" fmla="*/ 1246909 w 5081154"/>
                <a:gd name="connsiteY123" fmla="*/ 3406486 h 5453496"/>
                <a:gd name="connsiteX124" fmla="*/ 1288472 w 5081154"/>
                <a:gd name="connsiteY124" fmla="*/ 3240232 h 5453496"/>
                <a:gd name="connsiteX125" fmla="*/ 1236518 w 5081154"/>
                <a:gd name="connsiteY125" fmla="*/ 3125932 h 5453496"/>
                <a:gd name="connsiteX126" fmla="*/ 1340427 w 5081154"/>
                <a:gd name="connsiteY126" fmla="*/ 3157105 h 5453496"/>
                <a:gd name="connsiteX127" fmla="*/ 1444336 w 5081154"/>
                <a:gd name="connsiteY127" fmla="*/ 3157105 h 5453496"/>
                <a:gd name="connsiteX128" fmla="*/ 1465118 w 5081154"/>
                <a:gd name="connsiteY128" fmla="*/ 3136323 h 5453496"/>
                <a:gd name="connsiteX129" fmla="*/ 1413163 w 5081154"/>
                <a:gd name="connsiteY129" fmla="*/ 2990850 h 5453496"/>
                <a:gd name="connsiteX130" fmla="*/ 1454727 w 5081154"/>
                <a:gd name="connsiteY130" fmla="*/ 2793423 h 5453496"/>
                <a:gd name="connsiteX131" fmla="*/ 1371600 w 5081154"/>
                <a:gd name="connsiteY131" fmla="*/ 2575214 h 5453496"/>
                <a:gd name="connsiteX132" fmla="*/ 1267690 w 5081154"/>
                <a:gd name="connsiteY132" fmla="*/ 2564823 h 5453496"/>
                <a:gd name="connsiteX133" fmla="*/ 1205345 w 5081154"/>
                <a:gd name="connsiteY133" fmla="*/ 2450523 h 5453496"/>
                <a:gd name="connsiteX134" fmla="*/ 1278081 w 5081154"/>
                <a:gd name="connsiteY134" fmla="*/ 2346614 h 5453496"/>
                <a:gd name="connsiteX135" fmla="*/ 1132609 w 5081154"/>
                <a:gd name="connsiteY135" fmla="*/ 2211532 h 5453496"/>
                <a:gd name="connsiteX136" fmla="*/ 1132609 w 5081154"/>
                <a:gd name="connsiteY136" fmla="*/ 2086841 h 5453496"/>
                <a:gd name="connsiteX137" fmla="*/ 1132609 w 5081154"/>
                <a:gd name="connsiteY137" fmla="*/ 2086841 h 5453496"/>
                <a:gd name="connsiteX138" fmla="*/ 1163781 w 5081154"/>
                <a:gd name="connsiteY138" fmla="*/ 1962150 h 5453496"/>
                <a:gd name="connsiteX139" fmla="*/ 1132609 w 5081154"/>
                <a:gd name="connsiteY139" fmla="*/ 1879023 h 5453496"/>
                <a:gd name="connsiteX140" fmla="*/ 1132609 w 5081154"/>
                <a:gd name="connsiteY140" fmla="*/ 1785505 h 5453496"/>
                <a:gd name="connsiteX141" fmla="*/ 1070263 w 5081154"/>
                <a:gd name="connsiteY141" fmla="*/ 1754332 h 5453496"/>
                <a:gd name="connsiteX142" fmla="*/ 955963 w 5081154"/>
                <a:gd name="connsiteY142" fmla="*/ 1816677 h 5453496"/>
                <a:gd name="connsiteX143" fmla="*/ 914400 w 5081154"/>
                <a:gd name="connsiteY143" fmla="*/ 1650423 h 5453496"/>
                <a:gd name="connsiteX144" fmla="*/ 841663 w 5081154"/>
                <a:gd name="connsiteY144" fmla="*/ 1421823 h 5453496"/>
                <a:gd name="connsiteX145" fmla="*/ 654627 w 5081154"/>
                <a:gd name="connsiteY145" fmla="*/ 1328305 h 5453496"/>
                <a:gd name="connsiteX146" fmla="*/ 342900 w 5081154"/>
                <a:gd name="connsiteY146" fmla="*/ 1307523 h 5453496"/>
                <a:gd name="connsiteX147" fmla="*/ 394854 w 5081154"/>
                <a:gd name="connsiteY147" fmla="*/ 1473777 h 5453496"/>
                <a:gd name="connsiteX148" fmla="*/ 270163 w 5081154"/>
                <a:gd name="connsiteY148" fmla="*/ 1546514 h 5453496"/>
                <a:gd name="connsiteX149" fmla="*/ 51954 w 5081154"/>
                <a:gd name="connsiteY149" fmla="*/ 1619250 h 5453496"/>
                <a:gd name="connsiteX150" fmla="*/ 114300 w 5081154"/>
                <a:gd name="connsiteY150" fmla="*/ 1359477 h 5453496"/>
                <a:gd name="connsiteX151" fmla="*/ 10390 w 5081154"/>
                <a:gd name="connsiteY151" fmla="*/ 1099705 h 5453496"/>
                <a:gd name="connsiteX152" fmla="*/ 0 w 5081154"/>
                <a:gd name="connsiteY152" fmla="*/ 798368 h 5453496"/>
                <a:gd name="connsiteX153" fmla="*/ 270163 w 5081154"/>
                <a:gd name="connsiteY153" fmla="*/ 673677 h 5453496"/>
                <a:gd name="connsiteX154" fmla="*/ 571500 w 5081154"/>
                <a:gd name="connsiteY154" fmla="*/ 746414 h 5453496"/>
                <a:gd name="connsiteX155" fmla="*/ 571500 w 5081154"/>
                <a:gd name="connsiteY155" fmla="*/ 538596 h 5453496"/>
                <a:gd name="connsiteX156" fmla="*/ 852054 w 5081154"/>
                <a:gd name="connsiteY156" fmla="*/ 226868 h 5453496"/>
                <a:gd name="connsiteX157" fmla="*/ 1111827 w 5081154"/>
                <a:gd name="connsiteY157" fmla="*/ 112568 h 5453496"/>
                <a:gd name="connsiteX158" fmla="*/ 1211060 w 5081154"/>
                <a:gd name="connsiteY158" fmla="*/ 0 h 5453496"/>
                <a:gd name="connsiteX159" fmla="*/ 1289165 w 5081154"/>
                <a:gd name="connsiteY159" fmla="*/ 31864 h 5453496"/>
                <a:gd name="connsiteX160" fmla="*/ 1325360 w 5081154"/>
                <a:gd name="connsiteY160" fmla="*/ 79489 h 5453496"/>
                <a:gd name="connsiteX161" fmla="*/ 1432040 w 5081154"/>
                <a:gd name="connsiteY161" fmla="*/ 129019 h 5453496"/>
                <a:gd name="connsiteX162" fmla="*/ 1492480 w 5081154"/>
                <a:gd name="connsiteY162" fmla="*/ 233796 h 5453496"/>
                <a:gd name="connsiteX163" fmla="*/ 1489190 w 5081154"/>
                <a:gd name="connsiteY163" fmla="*/ 285229 h 5453496"/>
                <a:gd name="connsiteX164" fmla="*/ 1694930 w 5081154"/>
                <a:gd name="connsiteY164" fmla="*/ 393814 h 5453496"/>
                <a:gd name="connsiteX165" fmla="*/ 1694930 w 5081154"/>
                <a:gd name="connsiteY165" fmla="*/ 523354 h 5453496"/>
                <a:gd name="connsiteX166" fmla="*/ 1710516 w 5081154"/>
                <a:gd name="connsiteY166" fmla="*/ 585874 h 5453496"/>
                <a:gd name="connsiteX167" fmla="*/ 1769225 w 5081154"/>
                <a:gd name="connsiteY167" fmla="*/ 576694 h 5453496"/>
                <a:gd name="connsiteX168" fmla="*/ 1803515 w 5081154"/>
                <a:gd name="connsiteY168" fmla="*/ 618604 h 5453496"/>
                <a:gd name="connsiteX169" fmla="*/ 1830185 w 5081154"/>
                <a:gd name="connsiteY169" fmla="*/ 559549 h 5453496"/>
                <a:gd name="connsiteX170" fmla="*/ 1921625 w 5081154"/>
                <a:gd name="connsiteY170" fmla="*/ 570979 h 5453496"/>
                <a:gd name="connsiteX171" fmla="*/ 1948295 w 5081154"/>
                <a:gd name="connsiteY171" fmla="*/ 511924 h 5453496"/>
                <a:gd name="connsiteX172" fmla="*/ 1870190 w 5081154"/>
                <a:gd name="connsiteY172" fmla="*/ 470014 h 5453496"/>
                <a:gd name="connsiteX173" fmla="*/ 1820660 w 5081154"/>
                <a:gd name="connsiteY173" fmla="*/ 388099 h 5453496"/>
                <a:gd name="connsiteX174" fmla="*/ 1836593 w 5081154"/>
                <a:gd name="connsiteY174" fmla="*/ 347749 h 5453496"/>
                <a:gd name="connsiteX175" fmla="*/ 1976870 w 5081154"/>
                <a:gd name="connsiteY175" fmla="*/ 315709 h 5453496"/>
                <a:gd name="connsiteX176" fmla="*/ 2009255 w 5081154"/>
                <a:gd name="connsiteY176" fmla="*/ 344284 h 5453496"/>
                <a:gd name="connsiteX177" fmla="*/ 2070215 w 5081154"/>
                <a:gd name="connsiteY177" fmla="*/ 344284 h 5453496"/>
                <a:gd name="connsiteX178" fmla="*/ 2098790 w 5081154"/>
                <a:gd name="connsiteY178" fmla="*/ 382384 h 5453496"/>
                <a:gd name="connsiteX179" fmla="*/ 2138795 w 5081154"/>
                <a:gd name="connsiteY179" fmla="*/ 361429 h 5453496"/>
                <a:gd name="connsiteX180" fmla="*/ 2176895 w 5081154"/>
                <a:gd name="connsiteY180" fmla="*/ 384289 h 5453496"/>
                <a:gd name="connsiteX181" fmla="*/ 2235950 w 5081154"/>
                <a:gd name="connsiteY181" fmla="*/ 386194 h 5453496"/>
                <a:gd name="connsiteX182" fmla="*/ 2272145 w 5081154"/>
                <a:gd name="connsiteY182" fmla="*/ 441439 h 5453496"/>
                <a:gd name="connsiteX183" fmla="*/ 2278380 w 5081154"/>
                <a:gd name="connsiteY183" fmla="*/ 529936 h 5453496"/>
                <a:gd name="connsiteX184" fmla="*/ 2321675 w 5081154"/>
                <a:gd name="connsiteY184" fmla="*/ 500494 h 5453496"/>
                <a:gd name="connsiteX185" fmla="*/ 2371205 w 5081154"/>
                <a:gd name="connsiteY185" fmla="*/ 523354 h 5453496"/>
                <a:gd name="connsiteX186" fmla="*/ 2401685 w 5081154"/>
                <a:gd name="connsiteY186" fmla="*/ 403339 h 5453496"/>
                <a:gd name="connsiteX187" fmla="*/ 2375015 w 5081154"/>
                <a:gd name="connsiteY187" fmla="*/ 235699 h 5453496"/>
                <a:gd name="connsiteX188" fmla="*/ 2392160 w 5081154"/>
                <a:gd name="connsiteY188" fmla="*/ 176644 h 5453496"/>
                <a:gd name="connsiteX189" fmla="*/ 2543001 w 5081154"/>
                <a:gd name="connsiteY189" fmla="*/ 128501 h 5453496"/>
                <a:gd name="connsiteX190" fmla="*/ 2580755 w 5081154"/>
                <a:gd name="connsiteY190" fmla="*/ 163309 h 5453496"/>
                <a:gd name="connsiteX191" fmla="*/ 2573135 w 5081154"/>
                <a:gd name="connsiteY191" fmla="*/ 266179 h 5453496"/>
                <a:gd name="connsiteX192" fmla="*/ 2628380 w 5081154"/>
                <a:gd name="connsiteY192" fmla="*/ 292849 h 5453496"/>
                <a:gd name="connsiteX193" fmla="*/ 2667519 w 5081154"/>
                <a:gd name="connsiteY193" fmla="*/ 355369 h 5453496"/>
                <a:gd name="connsiteX194" fmla="*/ 2662670 w 5081154"/>
                <a:gd name="connsiteY194" fmla="*/ 353809 h 5453496"/>
                <a:gd name="connsiteX195" fmla="*/ 2943398 w 5081154"/>
                <a:gd name="connsiteY195" fmla="*/ 307051 h 5453496"/>
                <a:gd name="connsiteX196" fmla="*/ 2978900 w 5081154"/>
                <a:gd name="connsiteY196" fmla="*/ 344284 h 5453496"/>
                <a:gd name="connsiteX197" fmla="*/ 3076055 w 5081154"/>
                <a:gd name="connsiteY197" fmla="*/ 290944 h 5453496"/>
                <a:gd name="connsiteX198" fmla="*/ 3125585 w 5081154"/>
                <a:gd name="connsiteY198" fmla="*/ 351904 h 5453496"/>
                <a:gd name="connsiteX199" fmla="*/ 3125585 w 5081154"/>
                <a:gd name="connsiteY199" fmla="*/ 416674 h 5453496"/>
                <a:gd name="connsiteX200" fmla="*/ 3265170 w 5081154"/>
                <a:gd name="connsiteY200" fmla="*/ 480233 h 5453496"/>
                <a:gd name="connsiteX201" fmla="*/ 3287510 w 5081154"/>
                <a:gd name="connsiteY201" fmla="*/ 538594 h 5453496"/>
                <a:gd name="connsiteX202" fmla="*/ 3247678 w 5081154"/>
                <a:gd name="connsiteY202" fmla="*/ 571500 h 5453496"/>
                <a:gd name="connsiteX203" fmla="*/ 3358861 w 5081154"/>
                <a:gd name="connsiteY203" fmla="*/ 710219 h 5453496"/>
                <a:gd name="connsiteX204" fmla="*/ 3359900 w 5081154"/>
                <a:gd name="connsiteY204" fmla="*/ 828154 h 5453496"/>
                <a:gd name="connsiteX205" fmla="*/ 3411335 w 5081154"/>
                <a:gd name="connsiteY205" fmla="*/ 860539 h 5453496"/>
                <a:gd name="connsiteX206" fmla="*/ 3436446 w 5081154"/>
                <a:gd name="connsiteY206" fmla="*/ 919422 h 5453496"/>
                <a:gd name="connsiteX207" fmla="*/ 3647209 w 5081154"/>
                <a:gd name="connsiteY207" fmla="*/ 1037359 h 5453496"/>
                <a:gd name="connsiteX208" fmla="*/ 3643745 w 5081154"/>
                <a:gd name="connsiteY208" fmla="*/ 1098664 h 5453496"/>
                <a:gd name="connsiteX209" fmla="*/ 3706783 w 5081154"/>
                <a:gd name="connsiteY209" fmla="*/ 1141095 h 5453496"/>
                <a:gd name="connsiteX0" fmla="*/ 3706783 w 5081154"/>
                <a:gd name="connsiteY0" fmla="*/ 1141095 h 5453496"/>
                <a:gd name="connsiteX1" fmla="*/ 3647209 w 5081154"/>
                <a:gd name="connsiteY1" fmla="*/ 1276350 h 5453496"/>
                <a:gd name="connsiteX2" fmla="*/ 3633874 w 5081154"/>
                <a:gd name="connsiteY2" fmla="*/ 1352723 h 5453496"/>
                <a:gd name="connsiteX3" fmla="*/ 3566852 w 5081154"/>
                <a:gd name="connsiteY3" fmla="*/ 1411605 h 5453496"/>
                <a:gd name="connsiteX4" fmla="*/ 3595254 w 5081154"/>
                <a:gd name="connsiteY4" fmla="*/ 1494559 h 5453496"/>
                <a:gd name="connsiteX5" fmla="*/ 3678381 w 5081154"/>
                <a:gd name="connsiteY5" fmla="*/ 1525732 h 5453496"/>
                <a:gd name="connsiteX6" fmla="*/ 3688772 w 5081154"/>
                <a:gd name="connsiteY6" fmla="*/ 1640032 h 5453496"/>
                <a:gd name="connsiteX7" fmla="*/ 3733107 w 5081154"/>
                <a:gd name="connsiteY7" fmla="*/ 1658043 h 5453496"/>
                <a:gd name="connsiteX8" fmla="*/ 3758911 w 5081154"/>
                <a:gd name="connsiteY8" fmla="*/ 1778751 h 5453496"/>
                <a:gd name="connsiteX9" fmla="*/ 3791642 w 5081154"/>
                <a:gd name="connsiteY9" fmla="*/ 1787236 h 5453496"/>
                <a:gd name="connsiteX10" fmla="*/ 3824720 w 5081154"/>
                <a:gd name="connsiteY10" fmla="*/ 1945178 h 5453496"/>
                <a:gd name="connsiteX11" fmla="*/ 3901959 w 5081154"/>
                <a:gd name="connsiteY11" fmla="*/ 1990379 h 5453496"/>
                <a:gd name="connsiteX12" fmla="*/ 3958936 w 5081154"/>
                <a:gd name="connsiteY12" fmla="*/ 2076450 h 5453496"/>
                <a:gd name="connsiteX13" fmla="*/ 4171257 w 5081154"/>
                <a:gd name="connsiteY13" fmla="*/ 2119053 h 5453496"/>
                <a:gd name="connsiteX14" fmla="*/ 4209530 w 5081154"/>
                <a:gd name="connsiteY14" fmla="*/ 2159749 h 5453496"/>
                <a:gd name="connsiteX15" fmla="*/ 4219055 w 5081154"/>
                <a:gd name="connsiteY15" fmla="*/ 2220709 h 5453496"/>
                <a:gd name="connsiteX16" fmla="*/ 4404013 w 5081154"/>
                <a:gd name="connsiteY16" fmla="*/ 2470266 h 5453496"/>
                <a:gd name="connsiteX17" fmla="*/ 4447309 w 5081154"/>
                <a:gd name="connsiteY17" fmla="*/ 2429741 h 5453496"/>
                <a:gd name="connsiteX18" fmla="*/ 4603172 w 5081154"/>
                <a:gd name="connsiteY18" fmla="*/ 2575214 h 5453496"/>
                <a:gd name="connsiteX19" fmla="*/ 4603172 w 5081154"/>
                <a:gd name="connsiteY19" fmla="*/ 2658341 h 5453496"/>
                <a:gd name="connsiteX20" fmla="*/ 4711584 w 5081154"/>
                <a:gd name="connsiteY20" fmla="*/ 2760345 h 5453496"/>
                <a:gd name="connsiteX21" fmla="*/ 4777220 w 5081154"/>
                <a:gd name="connsiteY21" fmla="*/ 2723629 h 5453496"/>
                <a:gd name="connsiteX22" fmla="*/ 4831772 w 5081154"/>
                <a:gd name="connsiteY22" fmla="*/ 2741468 h 5453496"/>
                <a:gd name="connsiteX23" fmla="*/ 4897755 w 5081154"/>
                <a:gd name="connsiteY23" fmla="*/ 2862522 h 5453496"/>
                <a:gd name="connsiteX24" fmla="*/ 4966854 w 5081154"/>
                <a:gd name="connsiteY24" fmla="*/ 2868237 h 5453496"/>
                <a:gd name="connsiteX25" fmla="*/ 5062277 w 5081154"/>
                <a:gd name="connsiteY25" fmla="*/ 3052156 h 5453496"/>
                <a:gd name="connsiteX26" fmla="*/ 5034395 w 5081154"/>
                <a:gd name="connsiteY26" fmla="*/ 3144634 h 5453496"/>
                <a:gd name="connsiteX27" fmla="*/ 5081154 w 5081154"/>
                <a:gd name="connsiteY27" fmla="*/ 3167496 h 5453496"/>
                <a:gd name="connsiteX28" fmla="*/ 5043920 w 5081154"/>
                <a:gd name="connsiteY28" fmla="*/ 3209404 h 5453496"/>
                <a:gd name="connsiteX29" fmla="*/ 5060372 w 5081154"/>
                <a:gd name="connsiteY29" fmla="*/ 3261014 h 5453496"/>
                <a:gd name="connsiteX30" fmla="*/ 5056562 w 5081154"/>
                <a:gd name="connsiteY30" fmla="*/ 3310024 h 5453496"/>
                <a:gd name="connsiteX31" fmla="*/ 4954731 w 5081154"/>
                <a:gd name="connsiteY31" fmla="*/ 3466061 h 5453496"/>
                <a:gd name="connsiteX32" fmla="*/ 4748645 w 5081154"/>
                <a:gd name="connsiteY32" fmla="*/ 3354532 h 5453496"/>
                <a:gd name="connsiteX33" fmla="*/ 4665518 w 5081154"/>
                <a:gd name="connsiteY33" fmla="*/ 3406486 h 5453496"/>
                <a:gd name="connsiteX34" fmla="*/ 4623954 w 5081154"/>
                <a:gd name="connsiteY34" fmla="*/ 3678209 h 5453496"/>
                <a:gd name="connsiteX35" fmla="*/ 4470861 w 5081154"/>
                <a:gd name="connsiteY35" fmla="*/ 3823855 h 5453496"/>
                <a:gd name="connsiteX36" fmla="*/ 4226155 w 5081154"/>
                <a:gd name="connsiteY36" fmla="*/ 3898669 h 5453496"/>
                <a:gd name="connsiteX37" fmla="*/ 4137313 w 5081154"/>
                <a:gd name="connsiteY37" fmla="*/ 3964825 h 5453496"/>
                <a:gd name="connsiteX38" fmla="*/ 4052281 w 5081154"/>
                <a:gd name="connsiteY38" fmla="*/ 3984567 h 5453496"/>
                <a:gd name="connsiteX39" fmla="*/ 3954260 w 5081154"/>
                <a:gd name="connsiteY39" fmla="*/ 4081894 h 5453496"/>
                <a:gd name="connsiteX40" fmla="*/ 3903864 w 5081154"/>
                <a:gd name="connsiteY40" fmla="*/ 4169179 h 5453496"/>
                <a:gd name="connsiteX41" fmla="*/ 4042063 w 5081154"/>
                <a:gd name="connsiteY41" fmla="*/ 4383232 h 5453496"/>
                <a:gd name="connsiteX42" fmla="*/ 4083800 w 5081154"/>
                <a:gd name="connsiteY42" fmla="*/ 4403839 h 5453496"/>
                <a:gd name="connsiteX43" fmla="*/ 4167793 w 5081154"/>
                <a:gd name="connsiteY43" fmla="*/ 4559877 h 5453496"/>
                <a:gd name="connsiteX44" fmla="*/ 4083627 w 5081154"/>
                <a:gd name="connsiteY44" fmla="*/ 4736523 h 5453496"/>
                <a:gd name="connsiteX45" fmla="*/ 4076007 w 5081154"/>
                <a:gd name="connsiteY45" fmla="*/ 4806315 h 5453496"/>
                <a:gd name="connsiteX46" fmla="*/ 4163810 w 5081154"/>
                <a:gd name="connsiteY46" fmla="*/ 4792459 h 5453496"/>
                <a:gd name="connsiteX47" fmla="*/ 4229965 w 5081154"/>
                <a:gd name="connsiteY47" fmla="*/ 4811164 h 5453496"/>
                <a:gd name="connsiteX48" fmla="*/ 4264082 w 5081154"/>
                <a:gd name="connsiteY48" fmla="*/ 4915246 h 5453496"/>
                <a:gd name="connsiteX49" fmla="*/ 4161732 w 5081154"/>
                <a:gd name="connsiteY49" fmla="*/ 5220220 h 5453496"/>
                <a:gd name="connsiteX50" fmla="*/ 3933305 w 5081154"/>
                <a:gd name="connsiteY50" fmla="*/ 5033010 h 5453496"/>
                <a:gd name="connsiteX51" fmla="*/ 3973830 w 5081154"/>
                <a:gd name="connsiteY51" fmla="*/ 4984000 h 5453496"/>
                <a:gd name="connsiteX52" fmla="*/ 3927763 w 5081154"/>
                <a:gd name="connsiteY52" fmla="*/ 4944341 h 5453496"/>
                <a:gd name="connsiteX53" fmla="*/ 3918238 w 5081154"/>
                <a:gd name="connsiteY53" fmla="*/ 4871605 h 5453496"/>
                <a:gd name="connsiteX54" fmla="*/ 3747135 w 5081154"/>
                <a:gd name="connsiteY54" fmla="*/ 4868661 h 5453496"/>
                <a:gd name="connsiteX55" fmla="*/ 3639415 w 5081154"/>
                <a:gd name="connsiteY55" fmla="*/ 4943475 h 5453496"/>
                <a:gd name="connsiteX56" fmla="*/ 3554556 w 5081154"/>
                <a:gd name="connsiteY56" fmla="*/ 4831946 h 5453496"/>
                <a:gd name="connsiteX57" fmla="*/ 3350548 w 5081154"/>
                <a:gd name="connsiteY57" fmla="*/ 4843203 h 5453496"/>
                <a:gd name="connsiteX58" fmla="*/ 3354358 w 5081154"/>
                <a:gd name="connsiteY58" fmla="*/ 4745182 h 5453496"/>
                <a:gd name="connsiteX59" fmla="*/ 3252181 w 5081154"/>
                <a:gd name="connsiteY59" fmla="*/ 4815840 h 5453496"/>
                <a:gd name="connsiteX60" fmla="*/ 3286298 w 5081154"/>
                <a:gd name="connsiteY60" fmla="*/ 4947285 h 5453496"/>
                <a:gd name="connsiteX61" fmla="*/ 3028430 w 5081154"/>
                <a:gd name="connsiteY61" fmla="*/ 4937239 h 5453496"/>
                <a:gd name="connsiteX62" fmla="*/ 2913091 w 5081154"/>
                <a:gd name="connsiteY62" fmla="*/ 4993005 h 5453496"/>
                <a:gd name="connsiteX63" fmla="*/ 2674273 w 5081154"/>
                <a:gd name="connsiteY63" fmla="*/ 4985212 h 5453496"/>
                <a:gd name="connsiteX64" fmla="*/ 2600325 w 5081154"/>
                <a:gd name="connsiteY64" fmla="*/ 5098126 h 5453496"/>
                <a:gd name="connsiteX65" fmla="*/ 2441863 w 5081154"/>
                <a:gd name="connsiteY65" fmla="*/ 5120986 h 5453496"/>
                <a:gd name="connsiteX66" fmla="*/ 2460740 w 5081154"/>
                <a:gd name="connsiteY66" fmla="*/ 5102974 h 5453496"/>
                <a:gd name="connsiteX67" fmla="*/ 2391987 w 5081154"/>
                <a:gd name="connsiteY67" fmla="*/ 5215544 h 5453496"/>
                <a:gd name="connsiteX68" fmla="*/ 2335010 w 5081154"/>
                <a:gd name="connsiteY68" fmla="*/ 5232514 h 5453496"/>
                <a:gd name="connsiteX69" fmla="*/ 2242358 w 5081154"/>
                <a:gd name="connsiteY69" fmla="*/ 5292090 h 5453496"/>
                <a:gd name="connsiteX70" fmla="*/ 2211185 w 5081154"/>
                <a:gd name="connsiteY70" fmla="*/ 5253469 h 5453496"/>
                <a:gd name="connsiteX71" fmla="*/ 2114030 w 5081154"/>
                <a:gd name="connsiteY71" fmla="*/ 5285854 h 5453496"/>
                <a:gd name="connsiteX72" fmla="*/ 1948641 w 5081154"/>
                <a:gd name="connsiteY72" fmla="*/ 5300749 h 5453496"/>
                <a:gd name="connsiteX73" fmla="*/ 1938770 w 5081154"/>
                <a:gd name="connsiteY73" fmla="*/ 5198224 h 5453496"/>
                <a:gd name="connsiteX74" fmla="*/ 1849235 w 5081154"/>
                <a:gd name="connsiteY74" fmla="*/ 5142979 h 5453496"/>
                <a:gd name="connsiteX75" fmla="*/ 1851313 w 5081154"/>
                <a:gd name="connsiteY75" fmla="*/ 5072842 h 5453496"/>
                <a:gd name="connsiteX76" fmla="*/ 1747404 w 5081154"/>
                <a:gd name="connsiteY76" fmla="*/ 5100378 h 5453496"/>
                <a:gd name="connsiteX77" fmla="*/ 1597255 w 5081154"/>
                <a:gd name="connsiteY77" fmla="*/ 4991966 h 5453496"/>
                <a:gd name="connsiteX78" fmla="*/ 1527463 w 5081154"/>
                <a:gd name="connsiteY78" fmla="*/ 5017077 h 5453496"/>
                <a:gd name="connsiteX79" fmla="*/ 1465118 w 5081154"/>
                <a:gd name="connsiteY79" fmla="*/ 5048250 h 5453496"/>
                <a:gd name="connsiteX80" fmla="*/ 1368829 w 5081154"/>
                <a:gd name="connsiteY80" fmla="*/ 5008418 h 5453496"/>
                <a:gd name="connsiteX81" fmla="*/ 1348220 w 5081154"/>
                <a:gd name="connsiteY81" fmla="*/ 5112499 h 5453496"/>
                <a:gd name="connsiteX82" fmla="*/ 1392381 w 5081154"/>
                <a:gd name="connsiteY82" fmla="*/ 5193723 h 5453496"/>
                <a:gd name="connsiteX83" fmla="*/ 1340427 w 5081154"/>
                <a:gd name="connsiteY83" fmla="*/ 5318414 h 5453496"/>
                <a:gd name="connsiteX84" fmla="*/ 1153390 w 5081154"/>
                <a:gd name="connsiteY84" fmla="*/ 5446741 h 5453496"/>
                <a:gd name="connsiteX85" fmla="*/ 1078056 w 5081154"/>
                <a:gd name="connsiteY85" fmla="*/ 5453496 h 5453496"/>
                <a:gd name="connsiteX86" fmla="*/ 1113905 w 5081154"/>
                <a:gd name="connsiteY86" fmla="*/ 5379199 h 5453496"/>
                <a:gd name="connsiteX87" fmla="*/ 1108710 w 5081154"/>
                <a:gd name="connsiteY87" fmla="*/ 5278755 h 5453496"/>
                <a:gd name="connsiteX88" fmla="*/ 997527 w 5081154"/>
                <a:gd name="connsiteY88" fmla="*/ 5339196 h 5453496"/>
                <a:gd name="connsiteX89" fmla="*/ 955963 w 5081154"/>
                <a:gd name="connsiteY89" fmla="*/ 5224896 h 5453496"/>
                <a:gd name="connsiteX90" fmla="*/ 976572 w 5081154"/>
                <a:gd name="connsiteY90" fmla="*/ 5155969 h 5453496"/>
                <a:gd name="connsiteX91" fmla="*/ 934315 w 5081154"/>
                <a:gd name="connsiteY91" fmla="*/ 5104881 h 5453496"/>
                <a:gd name="connsiteX92" fmla="*/ 889115 w 5081154"/>
                <a:gd name="connsiteY92" fmla="*/ 5102974 h 5453496"/>
                <a:gd name="connsiteX93" fmla="*/ 862445 w 5081154"/>
                <a:gd name="connsiteY93" fmla="*/ 5058641 h 5453496"/>
                <a:gd name="connsiteX94" fmla="*/ 831965 w 5081154"/>
                <a:gd name="connsiteY94" fmla="*/ 5005819 h 5453496"/>
                <a:gd name="connsiteX95" fmla="*/ 771698 w 5081154"/>
                <a:gd name="connsiteY95" fmla="*/ 4993351 h 5453496"/>
                <a:gd name="connsiteX96" fmla="*/ 734810 w 5081154"/>
                <a:gd name="connsiteY96" fmla="*/ 5015344 h 5453496"/>
                <a:gd name="connsiteX97" fmla="*/ 692900 w 5081154"/>
                <a:gd name="connsiteY97" fmla="*/ 4992484 h 5453496"/>
                <a:gd name="connsiteX98" fmla="*/ 692900 w 5081154"/>
                <a:gd name="connsiteY98" fmla="*/ 4935334 h 5453496"/>
                <a:gd name="connsiteX99" fmla="*/ 654454 w 5081154"/>
                <a:gd name="connsiteY99" fmla="*/ 4901911 h 5453496"/>
                <a:gd name="connsiteX100" fmla="*/ 581717 w 5081154"/>
                <a:gd name="connsiteY100" fmla="*/ 5002703 h 5453496"/>
                <a:gd name="connsiteX101" fmla="*/ 442306 w 5081154"/>
                <a:gd name="connsiteY101" fmla="*/ 5010323 h 5453496"/>
                <a:gd name="connsiteX102" fmla="*/ 393295 w 5081154"/>
                <a:gd name="connsiteY102" fmla="*/ 4959408 h 5453496"/>
                <a:gd name="connsiteX103" fmla="*/ 463607 w 5081154"/>
                <a:gd name="connsiteY103" fmla="*/ 4900006 h 5453496"/>
                <a:gd name="connsiteX104" fmla="*/ 529070 w 5081154"/>
                <a:gd name="connsiteY104" fmla="*/ 4876279 h 5453496"/>
                <a:gd name="connsiteX105" fmla="*/ 616700 w 5081154"/>
                <a:gd name="connsiteY105" fmla="*/ 4881822 h 5453496"/>
                <a:gd name="connsiteX106" fmla="*/ 740525 w 5081154"/>
                <a:gd name="connsiteY106" fmla="*/ 4776008 h 5453496"/>
                <a:gd name="connsiteX107" fmla="*/ 852054 w 5081154"/>
                <a:gd name="connsiteY107" fmla="*/ 4830041 h 5453496"/>
                <a:gd name="connsiteX108" fmla="*/ 955963 w 5081154"/>
                <a:gd name="connsiteY108" fmla="*/ 4788477 h 5453496"/>
                <a:gd name="connsiteX109" fmla="*/ 980555 w 5081154"/>
                <a:gd name="connsiteY109" fmla="*/ 4845974 h 5453496"/>
                <a:gd name="connsiteX110" fmla="*/ 1024370 w 5081154"/>
                <a:gd name="connsiteY110" fmla="*/ 4792459 h 5453496"/>
                <a:gd name="connsiteX111" fmla="*/ 1031470 w 5081154"/>
                <a:gd name="connsiteY111" fmla="*/ 4694959 h 5453496"/>
                <a:gd name="connsiteX112" fmla="*/ 977784 w 5081154"/>
                <a:gd name="connsiteY112" fmla="*/ 4610793 h 5453496"/>
                <a:gd name="connsiteX113" fmla="*/ 1039090 w 5081154"/>
                <a:gd name="connsiteY113" fmla="*/ 4548621 h 5453496"/>
                <a:gd name="connsiteX114" fmla="*/ 1001510 w 5081154"/>
                <a:gd name="connsiteY114" fmla="*/ 4433281 h 5453496"/>
                <a:gd name="connsiteX115" fmla="*/ 1014672 w 5081154"/>
                <a:gd name="connsiteY115" fmla="*/ 4326428 h 5453496"/>
                <a:gd name="connsiteX116" fmla="*/ 1049135 w 5081154"/>
                <a:gd name="connsiteY116" fmla="*/ 4236199 h 5453496"/>
                <a:gd name="connsiteX117" fmla="*/ 1070090 w 5081154"/>
                <a:gd name="connsiteY117" fmla="*/ 4072369 h 5453496"/>
                <a:gd name="connsiteX118" fmla="*/ 1003935 w 5081154"/>
                <a:gd name="connsiteY118" fmla="*/ 3813117 h 5453496"/>
                <a:gd name="connsiteX119" fmla="*/ 906606 w 5081154"/>
                <a:gd name="connsiteY119" fmla="*/ 3648075 h 5453496"/>
                <a:gd name="connsiteX120" fmla="*/ 979516 w 5081154"/>
                <a:gd name="connsiteY120" fmla="*/ 3506412 h 5453496"/>
                <a:gd name="connsiteX121" fmla="*/ 1080654 w 5081154"/>
                <a:gd name="connsiteY121" fmla="*/ 3479223 h 5453496"/>
                <a:gd name="connsiteX122" fmla="*/ 1101436 w 5081154"/>
                <a:gd name="connsiteY122" fmla="*/ 3520786 h 5453496"/>
                <a:gd name="connsiteX123" fmla="*/ 1246909 w 5081154"/>
                <a:gd name="connsiteY123" fmla="*/ 3406486 h 5453496"/>
                <a:gd name="connsiteX124" fmla="*/ 1288472 w 5081154"/>
                <a:gd name="connsiteY124" fmla="*/ 3240232 h 5453496"/>
                <a:gd name="connsiteX125" fmla="*/ 1236518 w 5081154"/>
                <a:gd name="connsiteY125" fmla="*/ 3125932 h 5453496"/>
                <a:gd name="connsiteX126" fmla="*/ 1340427 w 5081154"/>
                <a:gd name="connsiteY126" fmla="*/ 3157105 h 5453496"/>
                <a:gd name="connsiteX127" fmla="*/ 1444336 w 5081154"/>
                <a:gd name="connsiteY127" fmla="*/ 3157105 h 5453496"/>
                <a:gd name="connsiteX128" fmla="*/ 1465118 w 5081154"/>
                <a:gd name="connsiteY128" fmla="*/ 3136323 h 5453496"/>
                <a:gd name="connsiteX129" fmla="*/ 1413163 w 5081154"/>
                <a:gd name="connsiteY129" fmla="*/ 2990850 h 5453496"/>
                <a:gd name="connsiteX130" fmla="*/ 1454727 w 5081154"/>
                <a:gd name="connsiteY130" fmla="*/ 2793423 h 5453496"/>
                <a:gd name="connsiteX131" fmla="*/ 1371600 w 5081154"/>
                <a:gd name="connsiteY131" fmla="*/ 2575214 h 5453496"/>
                <a:gd name="connsiteX132" fmla="*/ 1267690 w 5081154"/>
                <a:gd name="connsiteY132" fmla="*/ 2564823 h 5453496"/>
                <a:gd name="connsiteX133" fmla="*/ 1205345 w 5081154"/>
                <a:gd name="connsiteY133" fmla="*/ 2450523 h 5453496"/>
                <a:gd name="connsiteX134" fmla="*/ 1278081 w 5081154"/>
                <a:gd name="connsiteY134" fmla="*/ 2346614 h 5453496"/>
                <a:gd name="connsiteX135" fmla="*/ 1132609 w 5081154"/>
                <a:gd name="connsiteY135" fmla="*/ 2211532 h 5453496"/>
                <a:gd name="connsiteX136" fmla="*/ 1132609 w 5081154"/>
                <a:gd name="connsiteY136" fmla="*/ 2086841 h 5453496"/>
                <a:gd name="connsiteX137" fmla="*/ 1132609 w 5081154"/>
                <a:gd name="connsiteY137" fmla="*/ 2086841 h 5453496"/>
                <a:gd name="connsiteX138" fmla="*/ 1163781 w 5081154"/>
                <a:gd name="connsiteY138" fmla="*/ 1962150 h 5453496"/>
                <a:gd name="connsiteX139" fmla="*/ 1132609 w 5081154"/>
                <a:gd name="connsiteY139" fmla="*/ 1879023 h 5453496"/>
                <a:gd name="connsiteX140" fmla="*/ 1132609 w 5081154"/>
                <a:gd name="connsiteY140" fmla="*/ 1785505 h 5453496"/>
                <a:gd name="connsiteX141" fmla="*/ 1070263 w 5081154"/>
                <a:gd name="connsiteY141" fmla="*/ 1754332 h 5453496"/>
                <a:gd name="connsiteX142" fmla="*/ 955963 w 5081154"/>
                <a:gd name="connsiteY142" fmla="*/ 1816677 h 5453496"/>
                <a:gd name="connsiteX143" fmla="*/ 914400 w 5081154"/>
                <a:gd name="connsiteY143" fmla="*/ 1650423 h 5453496"/>
                <a:gd name="connsiteX144" fmla="*/ 841663 w 5081154"/>
                <a:gd name="connsiteY144" fmla="*/ 1421823 h 5453496"/>
                <a:gd name="connsiteX145" fmla="*/ 654627 w 5081154"/>
                <a:gd name="connsiteY145" fmla="*/ 1328305 h 5453496"/>
                <a:gd name="connsiteX146" fmla="*/ 342900 w 5081154"/>
                <a:gd name="connsiteY146" fmla="*/ 1307523 h 5453496"/>
                <a:gd name="connsiteX147" fmla="*/ 394854 w 5081154"/>
                <a:gd name="connsiteY147" fmla="*/ 1473777 h 5453496"/>
                <a:gd name="connsiteX148" fmla="*/ 270163 w 5081154"/>
                <a:gd name="connsiteY148" fmla="*/ 1546514 h 5453496"/>
                <a:gd name="connsiteX149" fmla="*/ 51954 w 5081154"/>
                <a:gd name="connsiteY149" fmla="*/ 1619250 h 5453496"/>
                <a:gd name="connsiteX150" fmla="*/ 114300 w 5081154"/>
                <a:gd name="connsiteY150" fmla="*/ 1359477 h 5453496"/>
                <a:gd name="connsiteX151" fmla="*/ 10390 w 5081154"/>
                <a:gd name="connsiteY151" fmla="*/ 1099705 h 5453496"/>
                <a:gd name="connsiteX152" fmla="*/ 0 w 5081154"/>
                <a:gd name="connsiteY152" fmla="*/ 798368 h 5453496"/>
                <a:gd name="connsiteX153" fmla="*/ 270163 w 5081154"/>
                <a:gd name="connsiteY153" fmla="*/ 673677 h 5453496"/>
                <a:gd name="connsiteX154" fmla="*/ 571500 w 5081154"/>
                <a:gd name="connsiteY154" fmla="*/ 746414 h 5453496"/>
                <a:gd name="connsiteX155" fmla="*/ 571500 w 5081154"/>
                <a:gd name="connsiteY155" fmla="*/ 538596 h 5453496"/>
                <a:gd name="connsiteX156" fmla="*/ 852054 w 5081154"/>
                <a:gd name="connsiteY156" fmla="*/ 226868 h 5453496"/>
                <a:gd name="connsiteX157" fmla="*/ 1111827 w 5081154"/>
                <a:gd name="connsiteY157" fmla="*/ 112568 h 5453496"/>
                <a:gd name="connsiteX158" fmla="*/ 1211060 w 5081154"/>
                <a:gd name="connsiteY158" fmla="*/ 0 h 5453496"/>
                <a:gd name="connsiteX159" fmla="*/ 1289165 w 5081154"/>
                <a:gd name="connsiteY159" fmla="*/ 31864 h 5453496"/>
                <a:gd name="connsiteX160" fmla="*/ 1325360 w 5081154"/>
                <a:gd name="connsiteY160" fmla="*/ 79489 h 5453496"/>
                <a:gd name="connsiteX161" fmla="*/ 1432040 w 5081154"/>
                <a:gd name="connsiteY161" fmla="*/ 129019 h 5453496"/>
                <a:gd name="connsiteX162" fmla="*/ 1492480 w 5081154"/>
                <a:gd name="connsiteY162" fmla="*/ 233796 h 5453496"/>
                <a:gd name="connsiteX163" fmla="*/ 1489190 w 5081154"/>
                <a:gd name="connsiteY163" fmla="*/ 285229 h 5453496"/>
                <a:gd name="connsiteX164" fmla="*/ 1694930 w 5081154"/>
                <a:gd name="connsiteY164" fmla="*/ 393814 h 5453496"/>
                <a:gd name="connsiteX165" fmla="*/ 1694930 w 5081154"/>
                <a:gd name="connsiteY165" fmla="*/ 523354 h 5453496"/>
                <a:gd name="connsiteX166" fmla="*/ 1710516 w 5081154"/>
                <a:gd name="connsiteY166" fmla="*/ 585874 h 5453496"/>
                <a:gd name="connsiteX167" fmla="*/ 1769225 w 5081154"/>
                <a:gd name="connsiteY167" fmla="*/ 576694 h 5453496"/>
                <a:gd name="connsiteX168" fmla="*/ 1803515 w 5081154"/>
                <a:gd name="connsiteY168" fmla="*/ 618604 h 5453496"/>
                <a:gd name="connsiteX169" fmla="*/ 1830185 w 5081154"/>
                <a:gd name="connsiteY169" fmla="*/ 559549 h 5453496"/>
                <a:gd name="connsiteX170" fmla="*/ 1921625 w 5081154"/>
                <a:gd name="connsiteY170" fmla="*/ 570979 h 5453496"/>
                <a:gd name="connsiteX171" fmla="*/ 1948295 w 5081154"/>
                <a:gd name="connsiteY171" fmla="*/ 511924 h 5453496"/>
                <a:gd name="connsiteX172" fmla="*/ 1870190 w 5081154"/>
                <a:gd name="connsiteY172" fmla="*/ 470014 h 5453496"/>
                <a:gd name="connsiteX173" fmla="*/ 1820660 w 5081154"/>
                <a:gd name="connsiteY173" fmla="*/ 388099 h 5453496"/>
                <a:gd name="connsiteX174" fmla="*/ 1836593 w 5081154"/>
                <a:gd name="connsiteY174" fmla="*/ 347749 h 5453496"/>
                <a:gd name="connsiteX175" fmla="*/ 1976870 w 5081154"/>
                <a:gd name="connsiteY175" fmla="*/ 315709 h 5453496"/>
                <a:gd name="connsiteX176" fmla="*/ 2009255 w 5081154"/>
                <a:gd name="connsiteY176" fmla="*/ 344284 h 5453496"/>
                <a:gd name="connsiteX177" fmla="*/ 2070215 w 5081154"/>
                <a:gd name="connsiteY177" fmla="*/ 344284 h 5453496"/>
                <a:gd name="connsiteX178" fmla="*/ 2098790 w 5081154"/>
                <a:gd name="connsiteY178" fmla="*/ 382384 h 5453496"/>
                <a:gd name="connsiteX179" fmla="*/ 2138795 w 5081154"/>
                <a:gd name="connsiteY179" fmla="*/ 361429 h 5453496"/>
                <a:gd name="connsiteX180" fmla="*/ 2176895 w 5081154"/>
                <a:gd name="connsiteY180" fmla="*/ 384289 h 5453496"/>
                <a:gd name="connsiteX181" fmla="*/ 2235950 w 5081154"/>
                <a:gd name="connsiteY181" fmla="*/ 386194 h 5453496"/>
                <a:gd name="connsiteX182" fmla="*/ 2272145 w 5081154"/>
                <a:gd name="connsiteY182" fmla="*/ 441439 h 5453496"/>
                <a:gd name="connsiteX183" fmla="*/ 2278380 w 5081154"/>
                <a:gd name="connsiteY183" fmla="*/ 529936 h 5453496"/>
                <a:gd name="connsiteX184" fmla="*/ 2321675 w 5081154"/>
                <a:gd name="connsiteY184" fmla="*/ 500494 h 5453496"/>
                <a:gd name="connsiteX185" fmla="*/ 2371205 w 5081154"/>
                <a:gd name="connsiteY185" fmla="*/ 523354 h 5453496"/>
                <a:gd name="connsiteX186" fmla="*/ 2401685 w 5081154"/>
                <a:gd name="connsiteY186" fmla="*/ 403339 h 5453496"/>
                <a:gd name="connsiteX187" fmla="*/ 2375015 w 5081154"/>
                <a:gd name="connsiteY187" fmla="*/ 235699 h 5453496"/>
                <a:gd name="connsiteX188" fmla="*/ 2392160 w 5081154"/>
                <a:gd name="connsiteY188" fmla="*/ 176644 h 5453496"/>
                <a:gd name="connsiteX189" fmla="*/ 2543001 w 5081154"/>
                <a:gd name="connsiteY189" fmla="*/ 128501 h 5453496"/>
                <a:gd name="connsiteX190" fmla="*/ 2580755 w 5081154"/>
                <a:gd name="connsiteY190" fmla="*/ 163309 h 5453496"/>
                <a:gd name="connsiteX191" fmla="*/ 2573135 w 5081154"/>
                <a:gd name="connsiteY191" fmla="*/ 266179 h 5453496"/>
                <a:gd name="connsiteX192" fmla="*/ 2628380 w 5081154"/>
                <a:gd name="connsiteY192" fmla="*/ 292849 h 5453496"/>
                <a:gd name="connsiteX193" fmla="*/ 2667519 w 5081154"/>
                <a:gd name="connsiteY193" fmla="*/ 355369 h 5453496"/>
                <a:gd name="connsiteX194" fmla="*/ 2662670 w 5081154"/>
                <a:gd name="connsiteY194" fmla="*/ 353809 h 5453496"/>
                <a:gd name="connsiteX195" fmla="*/ 2943398 w 5081154"/>
                <a:gd name="connsiteY195" fmla="*/ 307051 h 5453496"/>
                <a:gd name="connsiteX196" fmla="*/ 2978900 w 5081154"/>
                <a:gd name="connsiteY196" fmla="*/ 344284 h 5453496"/>
                <a:gd name="connsiteX197" fmla="*/ 3076055 w 5081154"/>
                <a:gd name="connsiteY197" fmla="*/ 290944 h 5453496"/>
                <a:gd name="connsiteX198" fmla="*/ 3125585 w 5081154"/>
                <a:gd name="connsiteY198" fmla="*/ 351904 h 5453496"/>
                <a:gd name="connsiteX199" fmla="*/ 3125585 w 5081154"/>
                <a:gd name="connsiteY199" fmla="*/ 416674 h 5453496"/>
                <a:gd name="connsiteX200" fmla="*/ 3265170 w 5081154"/>
                <a:gd name="connsiteY200" fmla="*/ 480233 h 5453496"/>
                <a:gd name="connsiteX201" fmla="*/ 3287510 w 5081154"/>
                <a:gd name="connsiteY201" fmla="*/ 538594 h 5453496"/>
                <a:gd name="connsiteX202" fmla="*/ 3247678 w 5081154"/>
                <a:gd name="connsiteY202" fmla="*/ 571500 h 5453496"/>
                <a:gd name="connsiteX203" fmla="*/ 3358861 w 5081154"/>
                <a:gd name="connsiteY203" fmla="*/ 710219 h 5453496"/>
                <a:gd name="connsiteX204" fmla="*/ 3359900 w 5081154"/>
                <a:gd name="connsiteY204" fmla="*/ 828154 h 5453496"/>
                <a:gd name="connsiteX205" fmla="*/ 3411335 w 5081154"/>
                <a:gd name="connsiteY205" fmla="*/ 860539 h 5453496"/>
                <a:gd name="connsiteX206" fmla="*/ 3436446 w 5081154"/>
                <a:gd name="connsiteY206" fmla="*/ 919422 h 5453496"/>
                <a:gd name="connsiteX207" fmla="*/ 3647209 w 5081154"/>
                <a:gd name="connsiteY207" fmla="*/ 1037359 h 5453496"/>
                <a:gd name="connsiteX208" fmla="*/ 3643745 w 5081154"/>
                <a:gd name="connsiteY208" fmla="*/ 1098664 h 5453496"/>
                <a:gd name="connsiteX209" fmla="*/ 3706783 w 5081154"/>
                <a:gd name="connsiteY209" fmla="*/ 1141095 h 5453496"/>
                <a:gd name="connsiteX0" fmla="*/ 3706783 w 5081154"/>
                <a:gd name="connsiteY0" fmla="*/ 1141095 h 5453496"/>
                <a:gd name="connsiteX1" fmla="*/ 3647209 w 5081154"/>
                <a:gd name="connsiteY1" fmla="*/ 1276350 h 5453496"/>
                <a:gd name="connsiteX2" fmla="*/ 3633874 w 5081154"/>
                <a:gd name="connsiteY2" fmla="*/ 1352723 h 5453496"/>
                <a:gd name="connsiteX3" fmla="*/ 3566852 w 5081154"/>
                <a:gd name="connsiteY3" fmla="*/ 1411605 h 5453496"/>
                <a:gd name="connsiteX4" fmla="*/ 3595254 w 5081154"/>
                <a:gd name="connsiteY4" fmla="*/ 1494559 h 5453496"/>
                <a:gd name="connsiteX5" fmla="*/ 3678381 w 5081154"/>
                <a:gd name="connsiteY5" fmla="*/ 1525732 h 5453496"/>
                <a:gd name="connsiteX6" fmla="*/ 3688772 w 5081154"/>
                <a:gd name="connsiteY6" fmla="*/ 1640032 h 5453496"/>
                <a:gd name="connsiteX7" fmla="*/ 3733107 w 5081154"/>
                <a:gd name="connsiteY7" fmla="*/ 1658043 h 5453496"/>
                <a:gd name="connsiteX8" fmla="*/ 3758911 w 5081154"/>
                <a:gd name="connsiteY8" fmla="*/ 1778751 h 5453496"/>
                <a:gd name="connsiteX9" fmla="*/ 3791642 w 5081154"/>
                <a:gd name="connsiteY9" fmla="*/ 1787236 h 5453496"/>
                <a:gd name="connsiteX10" fmla="*/ 3824720 w 5081154"/>
                <a:gd name="connsiteY10" fmla="*/ 1945178 h 5453496"/>
                <a:gd name="connsiteX11" fmla="*/ 3901959 w 5081154"/>
                <a:gd name="connsiteY11" fmla="*/ 1990379 h 5453496"/>
                <a:gd name="connsiteX12" fmla="*/ 3958936 w 5081154"/>
                <a:gd name="connsiteY12" fmla="*/ 2076450 h 5453496"/>
                <a:gd name="connsiteX13" fmla="*/ 4171257 w 5081154"/>
                <a:gd name="connsiteY13" fmla="*/ 2119053 h 5453496"/>
                <a:gd name="connsiteX14" fmla="*/ 4209530 w 5081154"/>
                <a:gd name="connsiteY14" fmla="*/ 2159749 h 5453496"/>
                <a:gd name="connsiteX15" fmla="*/ 4219055 w 5081154"/>
                <a:gd name="connsiteY15" fmla="*/ 2220709 h 5453496"/>
                <a:gd name="connsiteX16" fmla="*/ 4404013 w 5081154"/>
                <a:gd name="connsiteY16" fmla="*/ 2470266 h 5453496"/>
                <a:gd name="connsiteX17" fmla="*/ 4447309 w 5081154"/>
                <a:gd name="connsiteY17" fmla="*/ 2429741 h 5453496"/>
                <a:gd name="connsiteX18" fmla="*/ 4603172 w 5081154"/>
                <a:gd name="connsiteY18" fmla="*/ 2575214 h 5453496"/>
                <a:gd name="connsiteX19" fmla="*/ 4603172 w 5081154"/>
                <a:gd name="connsiteY19" fmla="*/ 2658341 h 5453496"/>
                <a:gd name="connsiteX20" fmla="*/ 4711584 w 5081154"/>
                <a:gd name="connsiteY20" fmla="*/ 2760345 h 5453496"/>
                <a:gd name="connsiteX21" fmla="*/ 4777220 w 5081154"/>
                <a:gd name="connsiteY21" fmla="*/ 2723629 h 5453496"/>
                <a:gd name="connsiteX22" fmla="*/ 4831772 w 5081154"/>
                <a:gd name="connsiteY22" fmla="*/ 2741468 h 5453496"/>
                <a:gd name="connsiteX23" fmla="*/ 4897755 w 5081154"/>
                <a:gd name="connsiteY23" fmla="*/ 2862522 h 5453496"/>
                <a:gd name="connsiteX24" fmla="*/ 4966854 w 5081154"/>
                <a:gd name="connsiteY24" fmla="*/ 2868237 h 5453496"/>
                <a:gd name="connsiteX25" fmla="*/ 5062277 w 5081154"/>
                <a:gd name="connsiteY25" fmla="*/ 3052156 h 5453496"/>
                <a:gd name="connsiteX26" fmla="*/ 5034395 w 5081154"/>
                <a:gd name="connsiteY26" fmla="*/ 3144634 h 5453496"/>
                <a:gd name="connsiteX27" fmla="*/ 5081154 w 5081154"/>
                <a:gd name="connsiteY27" fmla="*/ 3167496 h 5453496"/>
                <a:gd name="connsiteX28" fmla="*/ 5043920 w 5081154"/>
                <a:gd name="connsiteY28" fmla="*/ 3209404 h 5453496"/>
                <a:gd name="connsiteX29" fmla="*/ 5060372 w 5081154"/>
                <a:gd name="connsiteY29" fmla="*/ 3261014 h 5453496"/>
                <a:gd name="connsiteX30" fmla="*/ 5056562 w 5081154"/>
                <a:gd name="connsiteY30" fmla="*/ 3310024 h 5453496"/>
                <a:gd name="connsiteX31" fmla="*/ 4954731 w 5081154"/>
                <a:gd name="connsiteY31" fmla="*/ 3466061 h 5453496"/>
                <a:gd name="connsiteX32" fmla="*/ 4748645 w 5081154"/>
                <a:gd name="connsiteY32" fmla="*/ 3354532 h 5453496"/>
                <a:gd name="connsiteX33" fmla="*/ 4665518 w 5081154"/>
                <a:gd name="connsiteY33" fmla="*/ 3406486 h 5453496"/>
                <a:gd name="connsiteX34" fmla="*/ 4623954 w 5081154"/>
                <a:gd name="connsiteY34" fmla="*/ 3678209 h 5453496"/>
                <a:gd name="connsiteX35" fmla="*/ 4470861 w 5081154"/>
                <a:gd name="connsiteY35" fmla="*/ 3823855 h 5453496"/>
                <a:gd name="connsiteX36" fmla="*/ 4226155 w 5081154"/>
                <a:gd name="connsiteY36" fmla="*/ 3898669 h 5453496"/>
                <a:gd name="connsiteX37" fmla="*/ 4137313 w 5081154"/>
                <a:gd name="connsiteY37" fmla="*/ 3964825 h 5453496"/>
                <a:gd name="connsiteX38" fmla="*/ 4052281 w 5081154"/>
                <a:gd name="connsiteY38" fmla="*/ 3984567 h 5453496"/>
                <a:gd name="connsiteX39" fmla="*/ 3954260 w 5081154"/>
                <a:gd name="connsiteY39" fmla="*/ 4081894 h 5453496"/>
                <a:gd name="connsiteX40" fmla="*/ 3903864 w 5081154"/>
                <a:gd name="connsiteY40" fmla="*/ 4169179 h 5453496"/>
                <a:gd name="connsiteX41" fmla="*/ 4042063 w 5081154"/>
                <a:gd name="connsiteY41" fmla="*/ 4383232 h 5453496"/>
                <a:gd name="connsiteX42" fmla="*/ 4083800 w 5081154"/>
                <a:gd name="connsiteY42" fmla="*/ 4403839 h 5453496"/>
                <a:gd name="connsiteX43" fmla="*/ 4167793 w 5081154"/>
                <a:gd name="connsiteY43" fmla="*/ 4559877 h 5453496"/>
                <a:gd name="connsiteX44" fmla="*/ 4083627 w 5081154"/>
                <a:gd name="connsiteY44" fmla="*/ 4736523 h 5453496"/>
                <a:gd name="connsiteX45" fmla="*/ 4076007 w 5081154"/>
                <a:gd name="connsiteY45" fmla="*/ 4806315 h 5453496"/>
                <a:gd name="connsiteX46" fmla="*/ 4163810 w 5081154"/>
                <a:gd name="connsiteY46" fmla="*/ 4792459 h 5453496"/>
                <a:gd name="connsiteX47" fmla="*/ 4229965 w 5081154"/>
                <a:gd name="connsiteY47" fmla="*/ 4811164 h 5453496"/>
                <a:gd name="connsiteX48" fmla="*/ 4264082 w 5081154"/>
                <a:gd name="connsiteY48" fmla="*/ 4915246 h 5453496"/>
                <a:gd name="connsiteX49" fmla="*/ 4161732 w 5081154"/>
                <a:gd name="connsiteY49" fmla="*/ 5220220 h 5453496"/>
                <a:gd name="connsiteX50" fmla="*/ 3933305 w 5081154"/>
                <a:gd name="connsiteY50" fmla="*/ 5033010 h 5453496"/>
                <a:gd name="connsiteX51" fmla="*/ 3973830 w 5081154"/>
                <a:gd name="connsiteY51" fmla="*/ 4984000 h 5453496"/>
                <a:gd name="connsiteX52" fmla="*/ 3927763 w 5081154"/>
                <a:gd name="connsiteY52" fmla="*/ 4944341 h 5453496"/>
                <a:gd name="connsiteX53" fmla="*/ 3918238 w 5081154"/>
                <a:gd name="connsiteY53" fmla="*/ 4871605 h 5453496"/>
                <a:gd name="connsiteX54" fmla="*/ 3747135 w 5081154"/>
                <a:gd name="connsiteY54" fmla="*/ 4868661 h 5453496"/>
                <a:gd name="connsiteX55" fmla="*/ 3639415 w 5081154"/>
                <a:gd name="connsiteY55" fmla="*/ 4943475 h 5453496"/>
                <a:gd name="connsiteX56" fmla="*/ 3554556 w 5081154"/>
                <a:gd name="connsiteY56" fmla="*/ 4831946 h 5453496"/>
                <a:gd name="connsiteX57" fmla="*/ 3350548 w 5081154"/>
                <a:gd name="connsiteY57" fmla="*/ 4843203 h 5453496"/>
                <a:gd name="connsiteX58" fmla="*/ 3354358 w 5081154"/>
                <a:gd name="connsiteY58" fmla="*/ 4745182 h 5453496"/>
                <a:gd name="connsiteX59" fmla="*/ 3252181 w 5081154"/>
                <a:gd name="connsiteY59" fmla="*/ 4815840 h 5453496"/>
                <a:gd name="connsiteX60" fmla="*/ 3286298 w 5081154"/>
                <a:gd name="connsiteY60" fmla="*/ 4947285 h 5453496"/>
                <a:gd name="connsiteX61" fmla="*/ 3028430 w 5081154"/>
                <a:gd name="connsiteY61" fmla="*/ 4937239 h 5453496"/>
                <a:gd name="connsiteX62" fmla="*/ 2913091 w 5081154"/>
                <a:gd name="connsiteY62" fmla="*/ 4993005 h 5453496"/>
                <a:gd name="connsiteX63" fmla="*/ 2674273 w 5081154"/>
                <a:gd name="connsiteY63" fmla="*/ 4985212 h 5453496"/>
                <a:gd name="connsiteX64" fmla="*/ 2600325 w 5081154"/>
                <a:gd name="connsiteY64" fmla="*/ 5098126 h 5453496"/>
                <a:gd name="connsiteX65" fmla="*/ 2441863 w 5081154"/>
                <a:gd name="connsiteY65" fmla="*/ 5120986 h 5453496"/>
                <a:gd name="connsiteX66" fmla="*/ 2460740 w 5081154"/>
                <a:gd name="connsiteY66" fmla="*/ 5102974 h 5453496"/>
                <a:gd name="connsiteX67" fmla="*/ 2391987 w 5081154"/>
                <a:gd name="connsiteY67" fmla="*/ 5215544 h 5453496"/>
                <a:gd name="connsiteX68" fmla="*/ 2335010 w 5081154"/>
                <a:gd name="connsiteY68" fmla="*/ 5232514 h 5453496"/>
                <a:gd name="connsiteX69" fmla="*/ 2242358 w 5081154"/>
                <a:gd name="connsiteY69" fmla="*/ 5292090 h 5453496"/>
                <a:gd name="connsiteX70" fmla="*/ 2211185 w 5081154"/>
                <a:gd name="connsiteY70" fmla="*/ 5253469 h 5453496"/>
                <a:gd name="connsiteX71" fmla="*/ 2114030 w 5081154"/>
                <a:gd name="connsiteY71" fmla="*/ 5285854 h 5453496"/>
                <a:gd name="connsiteX72" fmla="*/ 1948641 w 5081154"/>
                <a:gd name="connsiteY72" fmla="*/ 5300749 h 5453496"/>
                <a:gd name="connsiteX73" fmla="*/ 1938770 w 5081154"/>
                <a:gd name="connsiteY73" fmla="*/ 5198224 h 5453496"/>
                <a:gd name="connsiteX74" fmla="*/ 1849235 w 5081154"/>
                <a:gd name="connsiteY74" fmla="*/ 5142979 h 5453496"/>
                <a:gd name="connsiteX75" fmla="*/ 1851313 w 5081154"/>
                <a:gd name="connsiteY75" fmla="*/ 5072842 h 5453496"/>
                <a:gd name="connsiteX76" fmla="*/ 1747404 w 5081154"/>
                <a:gd name="connsiteY76" fmla="*/ 5100378 h 5453496"/>
                <a:gd name="connsiteX77" fmla="*/ 1597255 w 5081154"/>
                <a:gd name="connsiteY77" fmla="*/ 4991966 h 5453496"/>
                <a:gd name="connsiteX78" fmla="*/ 1527463 w 5081154"/>
                <a:gd name="connsiteY78" fmla="*/ 5017077 h 5453496"/>
                <a:gd name="connsiteX79" fmla="*/ 1465118 w 5081154"/>
                <a:gd name="connsiteY79" fmla="*/ 5048250 h 5453496"/>
                <a:gd name="connsiteX80" fmla="*/ 1368829 w 5081154"/>
                <a:gd name="connsiteY80" fmla="*/ 5008418 h 5453496"/>
                <a:gd name="connsiteX81" fmla="*/ 1348220 w 5081154"/>
                <a:gd name="connsiteY81" fmla="*/ 5112499 h 5453496"/>
                <a:gd name="connsiteX82" fmla="*/ 1392381 w 5081154"/>
                <a:gd name="connsiteY82" fmla="*/ 5193723 h 5453496"/>
                <a:gd name="connsiteX83" fmla="*/ 1340427 w 5081154"/>
                <a:gd name="connsiteY83" fmla="*/ 5318414 h 5453496"/>
                <a:gd name="connsiteX84" fmla="*/ 1153390 w 5081154"/>
                <a:gd name="connsiteY84" fmla="*/ 5446741 h 5453496"/>
                <a:gd name="connsiteX85" fmla="*/ 1078056 w 5081154"/>
                <a:gd name="connsiteY85" fmla="*/ 5453496 h 5453496"/>
                <a:gd name="connsiteX86" fmla="*/ 1113905 w 5081154"/>
                <a:gd name="connsiteY86" fmla="*/ 5379199 h 5453496"/>
                <a:gd name="connsiteX87" fmla="*/ 1108710 w 5081154"/>
                <a:gd name="connsiteY87" fmla="*/ 5278755 h 5453496"/>
                <a:gd name="connsiteX88" fmla="*/ 997527 w 5081154"/>
                <a:gd name="connsiteY88" fmla="*/ 5339196 h 5453496"/>
                <a:gd name="connsiteX89" fmla="*/ 955963 w 5081154"/>
                <a:gd name="connsiteY89" fmla="*/ 5224896 h 5453496"/>
                <a:gd name="connsiteX90" fmla="*/ 976572 w 5081154"/>
                <a:gd name="connsiteY90" fmla="*/ 5155969 h 5453496"/>
                <a:gd name="connsiteX91" fmla="*/ 934315 w 5081154"/>
                <a:gd name="connsiteY91" fmla="*/ 5104881 h 5453496"/>
                <a:gd name="connsiteX92" fmla="*/ 889115 w 5081154"/>
                <a:gd name="connsiteY92" fmla="*/ 5102974 h 5453496"/>
                <a:gd name="connsiteX93" fmla="*/ 862445 w 5081154"/>
                <a:gd name="connsiteY93" fmla="*/ 5058641 h 5453496"/>
                <a:gd name="connsiteX94" fmla="*/ 831965 w 5081154"/>
                <a:gd name="connsiteY94" fmla="*/ 5005819 h 5453496"/>
                <a:gd name="connsiteX95" fmla="*/ 771698 w 5081154"/>
                <a:gd name="connsiteY95" fmla="*/ 4993351 h 5453496"/>
                <a:gd name="connsiteX96" fmla="*/ 734810 w 5081154"/>
                <a:gd name="connsiteY96" fmla="*/ 5015344 h 5453496"/>
                <a:gd name="connsiteX97" fmla="*/ 692900 w 5081154"/>
                <a:gd name="connsiteY97" fmla="*/ 4992484 h 5453496"/>
                <a:gd name="connsiteX98" fmla="*/ 692900 w 5081154"/>
                <a:gd name="connsiteY98" fmla="*/ 4935334 h 5453496"/>
                <a:gd name="connsiteX99" fmla="*/ 654454 w 5081154"/>
                <a:gd name="connsiteY99" fmla="*/ 4901911 h 5453496"/>
                <a:gd name="connsiteX100" fmla="*/ 581717 w 5081154"/>
                <a:gd name="connsiteY100" fmla="*/ 5002703 h 5453496"/>
                <a:gd name="connsiteX101" fmla="*/ 442306 w 5081154"/>
                <a:gd name="connsiteY101" fmla="*/ 5010323 h 5453496"/>
                <a:gd name="connsiteX102" fmla="*/ 393295 w 5081154"/>
                <a:gd name="connsiteY102" fmla="*/ 4959408 h 5453496"/>
                <a:gd name="connsiteX103" fmla="*/ 463607 w 5081154"/>
                <a:gd name="connsiteY103" fmla="*/ 4900006 h 5453496"/>
                <a:gd name="connsiteX104" fmla="*/ 529070 w 5081154"/>
                <a:gd name="connsiteY104" fmla="*/ 4876279 h 5453496"/>
                <a:gd name="connsiteX105" fmla="*/ 616700 w 5081154"/>
                <a:gd name="connsiteY105" fmla="*/ 4881822 h 5453496"/>
                <a:gd name="connsiteX106" fmla="*/ 740525 w 5081154"/>
                <a:gd name="connsiteY106" fmla="*/ 4776008 h 5453496"/>
                <a:gd name="connsiteX107" fmla="*/ 852054 w 5081154"/>
                <a:gd name="connsiteY107" fmla="*/ 4830041 h 5453496"/>
                <a:gd name="connsiteX108" fmla="*/ 955963 w 5081154"/>
                <a:gd name="connsiteY108" fmla="*/ 4788477 h 5453496"/>
                <a:gd name="connsiteX109" fmla="*/ 980555 w 5081154"/>
                <a:gd name="connsiteY109" fmla="*/ 4845974 h 5453496"/>
                <a:gd name="connsiteX110" fmla="*/ 1024370 w 5081154"/>
                <a:gd name="connsiteY110" fmla="*/ 4792459 h 5453496"/>
                <a:gd name="connsiteX111" fmla="*/ 1031470 w 5081154"/>
                <a:gd name="connsiteY111" fmla="*/ 4694959 h 5453496"/>
                <a:gd name="connsiteX112" fmla="*/ 977784 w 5081154"/>
                <a:gd name="connsiteY112" fmla="*/ 4610793 h 5453496"/>
                <a:gd name="connsiteX113" fmla="*/ 1039090 w 5081154"/>
                <a:gd name="connsiteY113" fmla="*/ 4548621 h 5453496"/>
                <a:gd name="connsiteX114" fmla="*/ 1001510 w 5081154"/>
                <a:gd name="connsiteY114" fmla="*/ 4433281 h 5453496"/>
                <a:gd name="connsiteX115" fmla="*/ 1014672 w 5081154"/>
                <a:gd name="connsiteY115" fmla="*/ 4326428 h 5453496"/>
                <a:gd name="connsiteX116" fmla="*/ 1049135 w 5081154"/>
                <a:gd name="connsiteY116" fmla="*/ 4236199 h 5453496"/>
                <a:gd name="connsiteX117" fmla="*/ 1070090 w 5081154"/>
                <a:gd name="connsiteY117" fmla="*/ 4072369 h 5453496"/>
                <a:gd name="connsiteX118" fmla="*/ 1003935 w 5081154"/>
                <a:gd name="connsiteY118" fmla="*/ 3813117 h 5453496"/>
                <a:gd name="connsiteX119" fmla="*/ 906606 w 5081154"/>
                <a:gd name="connsiteY119" fmla="*/ 3648075 h 5453496"/>
                <a:gd name="connsiteX120" fmla="*/ 979516 w 5081154"/>
                <a:gd name="connsiteY120" fmla="*/ 3506412 h 5453496"/>
                <a:gd name="connsiteX121" fmla="*/ 1061604 w 5081154"/>
                <a:gd name="connsiteY121" fmla="*/ 3479223 h 5453496"/>
                <a:gd name="connsiteX122" fmla="*/ 1101436 w 5081154"/>
                <a:gd name="connsiteY122" fmla="*/ 3520786 h 5453496"/>
                <a:gd name="connsiteX123" fmla="*/ 1246909 w 5081154"/>
                <a:gd name="connsiteY123" fmla="*/ 3406486 h 5453496"/>
                <a:gd name="connsiteX124" fmla="*/ 1288472 w 5081154"/>
                <a:gd name="connsiteY124" fmla="*/ 3240232 h 5453496"/>
                <a:gd name="connsiteX125" fmla="*/ 1236518 w 5081154"/>
                <a:gd name="connsiteY125" fmla="*/ 3125932 h 5453496"/>
                <a:gd name="connsiteX126" fmla="*/ 1340427 w 5081154"/>
                <a:gd name="connsiteY126" fmla="*/ 3157105 h 5453496"/>
                <a:gd name="connsiteX127" fmla="*/ 1444336 w 5081154"/>
                <a:gd name="connsiteY127" fmla="*/ 3157105 h 5453496"/>
                <a:gd name="connsiteX128" fmla="*/ 1465118 w 5081154"/>
                <a:gd name="connsiteY128" fmla="*/ 3136323 h 5453496"/>
                <a:gd name="connsiteX129" fmla="*/ 1413163 w 5081154"/>
                <a:gd name="connsiteY129" fmla="*/ 2990850 h 5453496"/>
                <a:gd name="connsiteX130" fmla="*/ 1454727 w 5081154"/>
                <a:gd name="connsiteY130" fmla="*/ 2793423 h 5453496"/>
                <a:gd name="connsiteX131" fmla="*/ 1371600 w 5081154"/>
                <a:gd name="connsiteY131" fmla="*/ 2575214 h 5453496"/>
                <a:gd name="connsiteX132" fmla="*/ 1267690 w 5081154"/>
                <a:gd name="connsiteY132" fmla="*/ 2564823 h 5453496"/>
                <a:gd name="connsiteX133" fmla="*/ 1205345 w 5081154"/>
                <a:gd name="connsiteY133" fmla="*/ 2450523 h 5453496"/>
                <a:gd name="connsiteX134" fmla="*/ 1278081 w 5081154"/>
                <a:gd name="connsiteY134" fmla="*/ 2346614 h 5453496"/>
                <a:gd name="connsiteX135" fmla="*/ 1132609 w 5081154"/>
                <a:gd name="connsiteY135" fmla="*/ 2211532 h 5453496"/>
                <a:gd name="connsiteX136" fmla="*/ 1132609 w 5081154"/>
                <a:gd name="connsiteY136" fmla="*/ 2086841 h 5453496"/>
                <a:gd name="connsiteX137" fmla="*/ 1132609 w 5081154"/>
                <a:gd name="connsiteY137" fmla="*/ 2086841 h 5453496"/>
                <a:gd name="connsiteX138" fmla="*/ 1163781 w 5081154"/>
                <a:gd name="connsiteY138" fmla="*/ 1962150 h 5453496"/>
                <a:gd name="connsiteX139" fmla="*/ 1132609 w 5081154"/>
                <a:gd name="connsiteY139" fmla="*/ 1879023 h 5453496"/>
                <a:gd name="connsiteX140" fmla="*/ 1132609 w 5081154"/>
                <a:gd name="connsiteY140" fmla="*/ 1785505 h 5453496"/>
                <a:gd name="connsiteX141" fmla="*/ 1070263 w 5081154"/>
                <a:gd name="connsiteY141" fmla="*/ 1754332 h 5453496"/>
                <a:gd name="connsiteX142" fmla="*/ 955963 w 5081154"/>
                <a:gd name="connsiteY142" fmla="*/ 1816677 h 5453496"/>
                <a:gd name="connsiteX143" fmla="*/ 914400 w 5081154"/>
                <a:gd name="connsiteY143" fmla="*/ 1650423 h 5453496"/>
                <a:gd name="connsiteX144" fmla="*/ 841663 w 5081154"/>
                <a:gd name="connsiteY144" fmla="*/ 1421823 h 5453496"/>
                <a:gd name="connsiteX145" fmla="*/ 654627 w 5081154"/>
                <a:gd name="connsiteY145" fmla="*/ 1328305 h 5453496"/>
                <a:gd name="connsiteX146" fmla="*/ 342900 w 5081154"/>
                <a:gd name="connsiteY146" fmla="*/ 1307523 h 5453496"/>
                <a:gd name="connsiteX147" fmla="*/ 394854 w 5081154"/>
                <a:gd name="connsiteY147" fmla="*/ 1473777 h 5453496"/>
                <a:gd name="connsiteX148" fmla="*/ 270163 w 5081154"/>
                <a:gd name="connsiteY148" fmla="*/ 1546514 h 5453496"/>
                <a:gd name="connsiteX149" fmla="*/ 51954 w 5081154"/>
                <a:gd name="connsiteY149" fmla="*/ 1619250 h 5453496"/>
                <a:gd name="connsiteX150" fmla="*/ 114300 w 5081154"/>
                <a:gd name="connsiteY150" fmla="*/ 1359477 h 5453496"/>
                <a:gd name="connsiteX151" fmla="*/ 10390 w 5081154"/>
                <a:gd name="connsiteY151" fmla="*/ 1099705 h 5453496"/>
                <a:gd name="connsiteX152" fmla="*/ 0 w 5081154"/>
                <a:gd name="connsiteY152" fmla="*/ 798368 h 5453496"/>
                <a:gd name="connsiteX153" fmla="*/ 270163 w 5081154"/>
                <a:gd name="connsiteY153" fmla="*/ 673677 h 5453496"/>
                <a:gd name="connsiteX154" fmla="*/ 571500 w 5081154"/>
                <a:gd name="connsiteY154" fmla="*/ 746414 h 5453496"/>
                <a:gd name="connsiteX155" fmla="*/ 571500 w 5081154"/>
                <a:gd name="connsiteY155" fmla="*/ 538596 h 5453496"/>
                <a:gd name="connsiteX156" fmla="*/ 852054 w 5081154"/>
                <a:gd name="connsiteY156" fmla="*/ 226868 h 5453496"/>
                <a:gd name="connsiteX157" fmla="*/ 1111827 w 5081154"/>
                <a:gd name="connsiteY157" fmla="*/ 112568 h 5453496"/>
                <a:gd name="connsiteX158" fmla="*/ 1211060 w 5081154"/>
                <a:gd name="connsiteY158" fmla="*/ 0 h 5453496"/>
                <a:gd name="connsiteX159" fmla="*/ 1289165 w 5081154"/>
                <a:gd name="connsiteY159" fmla="*/ 31864 h 5453496"/>
                <a:gd name="connsiteX160" fmla="*/ 1325360 w 5081154"/>
                <a:gd name="connsiteY160" fmla="*/ 79489 h 5453496"/>
                <a:gd name="connsiteX161" fmla="*/ 1432040 w 5081154"/>
                <a:gd name="connsiteY161" fmla="*/ 129019 h 5453496"/>
                <a:gd name="connsiteX162" fmla="*/ 1492480 w 5081154"/>
                <a:gd name="connsiteY162" fmla="*/ 233796 h 5453496"/>
                <a:gd name="connsiteX163" fmla="*/ 1489190 w 5081154"/>
                <a:gd name="connsiteY163" fmla="*/ 285229 h 5453496"/>
                <a:gd name="connsiteX164" fmla="*/ 1694930 w 5081154"/>
                <a:gd name="connsiteY164" fmla="*/ 393814 h 5453496"/>
                <a:gd name="connsiteX165" fmla="*/ 1694930 w 5081154"/>
                <a:gd name="connsiteY165" fmla="*/ 523354 h 5453496"/>
                <a:gd name="connsiteX166" fmla="*/ 1710516 w 5081154"/>
                <a:gd name="connsiteY166" fmla="*/ 585874 h 5453496"/>
                <a:gd name="connsiteX167" fmla="*/ 1769225 w 5081154"/>
                <a:gd name="connsiteY167" fmla="*/ 576694 h 5453496"/>
                <a:gd name="connsiteX168" fmla="*/ 1803515 w 5081154"/>
                <a:gd name="connsiteY168" fmla="*/ 618604 h 5453496"/>
                <a:gd name="connsiteX169" fmla="*/ 1830185 w 5081154"/>
                <a:gd name="connsiteY169" fmla="*/ 559549 h 5453496"/>
                <a:gd name="connsiteX170" fmla="*/ 1921625 w 5081154"/>
                <a:gd name="connsiteY170" fmla="*/ 570979 h 5453496"/>
                <a:gd name="connsiteX171" fmla="*/ 1948295 w 5081154"/>
                <a:gd name="connsiteY171" fmla="*/ 511924 h 5453496"/>
                <a:gd name="connsiteX172" fmla="*/ 1870190 w 5081154"/>
                <a:gd name="connsiteY172" fmla="*/ 470014 h 5453496"/>
                <a:gd name="connsiteX173" fmla="*/ 1820660 w 5081154"/>
                <a:gd name="connsiteY173" fmla="*/ 388099 h 5453496"/>
                <a:gd name="connsiteX174" fmla="*/ 1836593 w 5081154"/>
                <a:gd name="connsiteY174" fmla="*/ 347749 h 5453496"/>
                <a:gd name="connsiteX175" fmla="*/ 1976870 w 5081154"/>
                <a:gd name="connsiteY175" fmla="*/ 315709 h 5453496"/>
                <a:gd name="connsiteX176" fmla="*/ 2009255 w 5081154"/>
                <a:gd name="connsiteY176" fmla="*/ 344284 h 5453496"/>
                <a:gd name="connsiteX177" fmla="*/ 2070215 w 5081154"/>
                <a:gd name="connsiteY177" fmla="*/ 344284 h 5453496"/>
                <a:gd name="connsiteX178" fmla="*/ 2098790 w 5081154"/>
                <a:gd name="connsiteY178" fmla="*/ 382384 h 5453496"/>
                <a:gd name="connsiteX179" fmla="*/ 2138795 w 5081154"/>
                <a:gd name="connsiteY179" fmla="*/ 361429 h 5453496"/>
                <a:gd name="connsiteX180" fmla="*/ 2176895 w 5081154"/>
                <a:gd name="connsiteY180" fmla="*/ 384289 h 5453496"/>
                <a:gd name="connsiteX181" fmla="*/ 2235950 w 5081154"/>
                <a:gd name="connsiteY181" fmla="*/ 386194 h 5453496"/>
                <a:gd name="connsiteX182" fmla="*/ 2272145 w 5081154"/>
                <a:gd name="connsiteY182" fmla="*/ 441439 h 5453496"/>
                <a:gd name="connsiteX183" fmla="*/ 2278380 w 5081154"/>
                <a:gd name="connsiteY183" fmla="*/ 529936 h 5453496"/>
                <a:gd name="connsiteX184" fmla="*/ 2321675 w 5081154"/>
                <a:gd name="connsiteY184" fmla="*/ 500494 h 5453496"/>
                <a:gd name="connsiteX185" fmla="*/ 2371205 w 5081154"/>
                <a:gd name="connsiteY185" fmla="*/ 523354 h 5453496"/>
                <a:gd name="connsiteX186" fmla="*/ 2401685 w 5081154"/>
                <a:gd name="connsiteY186" fmla="*/ 403339 h 5453496"/>
                <a:gd name="connsiteX187" fmla="*/ 2375015 w 5081154"/>
                <a:gd name="connsiteY187" fmla="*/ 235699 h 5453496"/>
                <a:gd name="connsiteX188" fmla="*/ 2392160 w 5081154"/>
                <a:gd name="connsiteY188" fmla="*/ 176644 h 5453496"/>
                <a:gd name="connsiteX189" fmla="*/ 2543001 w 5081154"/>
                <a:gd name="connsiteY189" fmla="*/ 128501 h 5453496"/>
                <a:gd name="connsiteX190" fmla="*/ 2580755 w 5081154"/>
                <a:gd name="connsiteY190" fmla="*/ 163309 h 5453496"/>
                <a:gd name="connsiteX191" fmla="*/ 2573135 w 5081154"/>
                <a:gd name="connsiteY191" fmla="*/ 266179 h 5453496"/>
                <a:gd name="connsiteX192" fmla="*/ 2628380 w 5081154"/>
                <a:gd name="connsiteY192" fmla="*/ 292849 h 5453496"/>
                <a:gd name="connsiteX193" fmla="*/ 2667519 w 5081154"/>
                <a:gd name="connsiteY193" fmla="*/ 355369 h 5453496"/>
                <a:gd name="connsiteX194" fmla="*/ 2662670 w 5081154"/>
                <a:gd name="connsiteY194" fmla="*/ 353809 h 5453496"/>
                <a:gd name="connsiteX195" fmla="*/ 2943398 w 5081154"/>
                <a:gd name="connsiteY195" fmla="*/ 307051 h 5453496"/>
                <a:gd name="connsiteX196" fmla="*/ 2978900 w 5081154"/>
                <a:gd name="connsiteY196" fmla="*/ 344284 h 5453496"/>
                <a:gd name="connsiteX197" fmla="*/ 3076055 w 5081154"/>
                <a:gd name="connsiteY197" fmla="*/ 290944 h 5453496"/>
                <a:gd name="connsiteX198" fmla="*/ 3125585 w 5081154"/>
                <a:gd name="connsiteY198" fmla="*/ 351904 h 5453496"/>
                <a:gd name="connsiteX199" fmla="*/ 3125585 w 5081154"/>
                <a:gd name="connsiteY199" fmla="*/ 416674 h 5453496"/>
                <a:gd name="connsiteX200" fmla="*/ 3265170 w 5081154"/>
                <a:gd name="connsiteY200" fmla="*/ 480233 h 5453496"/>
                <a:gd name="connsiteX201" fmla="*/ 3287510 w 5081154"/>
                <a:gd name="connsiteY201" fmla="*/ 538594 h 5453496"/>
                <a:gd name="connsiteX202" fmla="*/ 3247678 w 5081154"/>
                <a:gd name="connsiteY202" fmla="*/ 571500 h 5453496"/>
                <a:gd name="connsiteX203" fmla="*/ 3358861 w 5081154"/>
                <a:gd name="connsiteY203" fmla="*/ 710219 h 5453496"/>
                <a:gd name="connsiteX204" fmla="*/ 3359900 w 5081154"/>
                <a:gd name="connsiteY204" fmla="*/ 828154 h 5453496"/>
                <a:gd name="connsiteX205" fmla="*/ 3411335 w 5081154"/>
                <a:gd name="connsiteY205" fmla="*/ 860539 h 5453496"/>
                <a:gd name="connsiteX206" fmla="*/ 3436446 w 5081154"/>
                <a:gd name="connsiteY206" fmla="*/ 919422 h 5453496"/>
                <a:gd name="connsiteX207" fmla="*/ 3647209 w 5081154"/>
                <a:gd name="connsiteY207" fmla="*/ 1037359 h 5453496"/>
                <a:gd name="connsiteX208" fmla="*/ 3643745 w 5081154"/>
                <a:gd name="connsiteY208" fmla="*/ 1098664 h 5453496"/>
                <a:gd name="connsiteX209" fmla="*/ 3706783 w 5081154"/>
                <a:gd name="connsiteY209" fmla="*/ 1141095 h 5453496"/>
                <a:gd name="connsiteX0" fmla="*/ 3706783 w 5081154"/>
                <a:gd name="connsiteY0" fmla="*/ 1141095 h 5453496"/>
                <a:gd name="connsiteX1" fmla="*/ 3647209 w 5081154"/>
                <a:gd name="connsiteY1" fmla="*/ 1276350 h 5453496"/>
                <a:gd name="connsiteX2" fmla="*/ 3633874 w 5081154"/>
                <a:gd name="connsiteY2" fmla="*/ 1352723 h 5453496"/>
                <a:gd name="connsiteX3" fmla="*/ 3566852 w 5081154"/>
                <a:gd name="connsiteY3" fmla="*/ 1411605 h 5453496"/>
                <a:gd name="connsiteX4" fmla="*/ 3595254 w 5081154"/>
                <a:gd name="connsiteY4" fmla="*/ 1494559 h 5453496"/>
                <a:gd name="connsiteX5" fmla="*/ 3678381 w 5081154"/>
                <a:gd name="connsiteY5" fmla="*/ 1525732 h 5453496"/>
                <a:gd name="connsiteX6" fmla="*/ 3688772 w 5081154"/>
                <a:gd name="connsiteY6" fmla="*/ 1640032 h 5453496"/>
                <a:gd name="connsiteX7" fmla="*/ 3733107 w 5081154"/>
                <a:gd name="connsiteY7" fmla="*/ 1658043 h 5453496"/>
                <a:gd name="connsiteX8" fmla="*/ 3758911 w 5081154"/>
                <a:gd name="connsiteY8" fmla="*/ 1778751 h 5453496"/>
                <a:gd name="connsiteX9" fmla="*/ 3791642 w 5081154"/>
                <a:gd name="connsiteY9" fmla="*/ 1787236 h 5453496"/>
                <a:gd name="connsiteX10" fmla="*/ 3824720 w 5081154"/>
                <a:gd name="connsiteY10" fmla="*/ 1945178 h 5453496"/>
                <a:gd name="connsiteX11" fmla="*/ 3901959 w 5081154"/>
                <a:gd name="connsiteY11" fmla="*/ 1990379 h 5453496"/>
                <a:gd name="connsiteX12" fmla="*/ 3958936 w 5081154"/>
                <a:gd name="connsiteY12" fmla="*/ 2076450 h 5453496"/>
                <a:gd name="connsiteX13" fmla="*/ 4171257 w 5081154"/>
                <a:gd name="connsiteY13" fmla="*/ 2119053 h 5453496"/>
                <a:gd name="connsiteX14" fmla="*/ 4209530 w 5081154"/>
                <a:gd name="connsiteY14" fmla="*/ 2159749 h 5453496"/>
                <a:gd name="connsiteX15" fmla="*/ 4219055 w 5081154"/>
                <a:gd name="connsiteY15" fmla="*/ 2220709 h 5453496"/>
                <a:gd name="connsiteX16" fmla="*/ 4404013 w 5081154"/>
                <a:gd name="connsiteY16" fmla="*/ 2470266 h 5453496"/>
                <a:gd name="connsiteX17" fmla="*/ 4447309 w 5081154"/>
                <a:gd name="connsiteY17" fmla="*/ 2429741 h 5453496"/>
                <a:gd name="connsiteX18" fmla="*/ 4603172 w 5081154"/>
                <a:gd name="connsiteY18" fmla="*/ 2575214 h 5453496"/>
                <a:gd name="connsiteX19" fmla="*/ 4603172 w 5081154"/>
                <a:gd name="connsiteY19" fmla="*/ 2658341 h 5453496"/>
                <a:gd name="connsiteX20" fmla="*/ 4711584 w 5081154"/>
                <a:gd name="connsiteY20" fmla="*/ 2760345 h 5453496"/>
                <a:gd name="connsiteX21" fmla="*/ 4777220 w 5081154"/>
                <a:gd name="connsiteY21" fmla="*/ 2723629 h 5453496"/>
                <a:gd name="connsiteX22" fmla="*/ 4831772 w 5081154"/>
                <a:gd name="connsiteY22" fmla="*/ 2741468 h 5453496"/>
                <a:gd name="connsiteX23" fmla="*/ 4897755 w 5081154"/>
                <a:gd name="connsiteY23" fmla="*/ 2862522 h 5453496"/>
                <a:gd name="connsiteX24" fmla="*/ 4966854 w 5081154"/>
                <a:gd name="connsiteY24" fmla="*/ 2868237 h 5453496"/>
                <a:gd name="connsiteX25" fmla="*/ 5062277 w 5081154"/>
                <a:gd name="connsiteY25" fmla="*/ 3052156 h 5453496"/>
                <a:gd name="connsiteX26" fmla="*/ 5034395 w 5081154"/>
                <a:gd name="connsiteY26" fmla="*/ 3144634 h 5453496"/>
                <a:gd name="connsiteX27" fmla="*/ 5081154 w 5081154"/>
                <a:gd name="connsiteY27" fmla="*/ 3167496 h 5453496"/>
                <a:gd name="connsiteX28" fmla="*/ 5043920 w 5081154"/>
                <a:gd name="connsiteY28" fmla="*/ 3209404 h 5453496"/>
                <a:gd name="connsiteX29" fmla="*/ 5060372 w 5081154"/>
                <a:gd name="connsiteY29" fmla="*/ 3261014 h 5453496"/>
                <a:gd name="connsiteX30" fmla="*/ 5056562 w 5081154"/>
                <a:gd name="connsiteY30" fmla="*/ 3310024 h 5453496"/>
                <a:gd name="connsiteX31" fmla="*/ 4954731 w 5081154"/>
                <a:gd name="connsiteY31" fmla="*/ 3466061 h 5453496"/>
                <a:gd name="connsiteX32" fmla="*/ 4748645 w 5081154"/>
                <a:gd name="connsiteY32" fmla="*/ 3354532 h 5453496"/>
                <a:gd name="connsiteX33" fmla="*/ 4665518 w 5081154"/>
                <a:gd name="connsiteY33" fmla="*/ 3406486 h 5453496"/>
                <a:gd name="connsiteX34" fmla="*/ 4623954 w 5081154"/>
                <a:gd name="connsiteY34" fmla="*/ 3678209 h 5453496"/>
                <a:gd name="connsiteX35" fmla="*/ 4470861 w 5081154"/>
                <a:gd name="connsiteY35" fmla="*/ 3823855 h 5453496"/>
                <a:gd name="connsiteX36" fmla="*/ 4226155 w 5081154"/>
                <a:gd name="connsiteY36" fmla="*/ 3898669 h 5453496"/>
                <a:gd name="connsiteX37" fmla="*/ 4137313 w 5081154"/>
                <a:gd name="connsiteY37" fmla="*/ 3964825 h 5453496"/>
                <a:gd name="connsiteX38" fmla="*/ 4052281 w 5081154"/>
                <a:gd name="connsiteY38" fmla="*/ 3984567 h 5453496"/>
                <a:gd name="connsiteX39" fmla="*/ 3954260 w 5081154"/>
                <a:gd name="connsiteY39" fmla="*/ 4081894 h 5453496"/>
                <a:gd name="connsiteX40" fmla="*/ 3903864 w 5081154"/>
                <a:gd name="connsiteY40" fmla="*/ 4169179 h 5453496"/>
                <a:gd name="connsiteX41" fmla="*/ 4042063 w 5081154"/>
                <a:gd name="connsiteY41" fmla="*/ 4383232 h 5453496"/>
                <a:gd name="connsiteX42" fmla="*/ 4083800 w 5081154"/>
                <a:gd name="connsiteY42" fmla="*/ 4403839 h 5453496"/>
                <a:gd name="connsiteX43" fmla="*/ 4167793 w 5081154"/>
                <a:gd name="connsiteY43" fmla="*/ 4559877 h 5453496"/>
                <a:gd name="connsiteX44" fmla="*/ 4083627 w 5081154"/>
                <a:gd name="connsiteY44" fmla="*/ 4736523 h 5453496"/>
                <a:gd name="connsiteX45" fmla="*/ 4076007 w 5081154"/>
                <a:gd name="connsiteY45" fmla="*/ 4806315 h 5453496"/>
                <a:gd name="connsiteX46" fmla="*/ 4163810 w 5081154"/>
                <a:gd name="connsiteY46" fmla="*/ 4792459 h 5453496"/>
                <a:gd name="connsiteX47" fmla="*/ 4229965 w 5081154"/>
                <a:gd name="connsiteY47" fmla="*/ 4811164 h 5453496"/>
                <a:gd name="connsiteX48" fmla="*/ 4264082 w 5081154"/>
                <a:gd name="connsiteY48" fmla="*/ 4915246 h 5453496"/>
                <a:gd name="connsiteX49" fmla="*/ 4161732 w 5081154"/>
                <a:gd name="connsiteY49" fmla="*/ 5220220 h 5453496"/>
                <a:gd name="connsiteX50" fmla="*/ 3933305 w 5081154"/>
                <a:gd name="connsiteY50" fmla="*/ 5033010 h 5453496"/>
                <a:gd name="connsiteX51" fmla="*/ 3973830 w 5081154"/>
                <a:gd name="connsiteY51" fmla="*/ 4984000 h 5453496"/>
                <a:gd name="connsiteX52" fmla="*/ 3927763 w 5081154"/>
                <a:gd name="connsiteY52" fmla="*/ 4944341 h 5453496"/>
                <a:gd name="connsiteX53" fmla="*/ 3918238 w 5081154"/>
                <a:gd name="connsiteY53" fmla="*/ 4871605 h 5453496"/>
                <a:gd name="connsiteX54" fmla="*/ 3747135 w 5081154"/>
                <a:gd name="connsiteY54" fmla="*/ 4868661 h 5453496"/>
                <a:gd name="connsiteX55" fmla="*/ 3639415 w 5081154"/>
                <a:gd name="connsiteY55" fmla="*/ 4943475 h 5453496"/>
                <a:gd name="connsiteX56" fmla="*/ 3554556 w 5081154"/>
                <a:gd name="connsiteY56" fmla="*/ 4831946 h 5453496"/>
                <a:gd name="connsiteX57" fmla="*/ 3350548 w 5081154"/>
                <a:gd name="connsiteY57" fmla="*/ 4843203 h 5453496"/>
                <a:gd name="connsiteX58" fmla="*/ 3354358 w 5081154"/>
                <a:gd name="connsiteY58" fmla="*/ 4745182 h 5453496"/>
                <a:gd name="connsiteX59" fmla="*/ 3252181 w 5081154"/>
                <a:gd name="connsiteY59" fmla="*/ 4815840 h 5453496"/>
                <a:gd name="connsiteX60" fmla="*/ 3286298 w 5081154"/>
                <a:gd name="connsiteY60" fmla="*/ 4947285 h 5453496"/>
                <a:gd name="connsiteX61" fmla="*/ 3028430 w 5081154"/>
                <a:gd name="connsiteY61" fmla="*/ 4937239 h 5453496"/>
                <a:gd name="connsiteX62" fmla="*/ 2913091 w 5081154"/>
                <a:gd name="connsiteY62" fmla="*/ 4993005 h 5453496"/>
                <a:gd name="connsiteX63" fmla="*/ 2674273 w 5081154"/>
                <a:gd name="connsiteY63" fmla="*/ 4985212 h 5453496"/>
                <a:gd name="connsiteX64" fmla="*/ 2600325 w 5081154"/>
                <a:gd name="connsiteY64" fmla="*/ 5098126 h 5453496"/>
                <a:gd name="connsiteX65" fmla="*/ 2441863 w 5081154"/>
                <a:gd name="connsiteY65" fmla="*/ 5120986 h 5453496"/>
                <a:gd name="connsiteX66" fmla="*/ 2460740 w 5081154"/>
                <a:gd name="connsiteY66" fmla="*/ 5102974 h 5453496"/>
                <a:gd name="connsiteX67" fmla="*/ 2391987 w 5081154"/>
                <a:gd name="connsiteY67" fmla="*/ 5215544 h 5453496"/>
                <a:gd name="connsiteX68" fmla="*/ 2335010 w 5081154"/>
                <a:gd name="connsiteY68" fmla="*/ 5232514 h 5453496"/>
                <a:gd name="connsiteX69" fmla="*/ 2242358 w 5081154"/>
                <a:gd name="connsiteY69" fmla="*/ 5292090 h 5453496"/>
                <a:gd name="connsiteX70" fmla="*/ 2211185 w 5081154"/>
                <a:gd name="connsiteY70" fmla="*/ 5253469 h 5453496"/>
                <a:gd name="connsiteX71" fmla="*/ 2114030 w 5081154"/>
                <a:gd name="connsiteY71" fmla="*/ 5285854 h 5453496"/>
                <a:gd name="connsiteX72" fmla="*/ 1948641 w 5081154"/>
                <a:gd name="connsiteY72" fmla="*/ 5300749 h 5453496"/>
                <a:gd name="connsiteX73" fmla="*/ 1938770 w 5081154"/>
                <a:gd name="connsiteY73" fmla="*/ 5198224 h 5453496"/>
                <a:gd name="connsiteX74" fmla="*/ 1849235 w 5081154"/>
                <a:gd name="connsiteY74" fmla="*/ 5142979 h 5453496"/>
                <a:gd name="connsiteX75" fmla="*/ 1851313 w 5081154"/>
                <a:gd name="connsiteY75" fmla="*/ 5072842 h 5453496"/>
                <a:gd name="connsiteX76" fmla="*/ 1747404 w 5081154"/>
                <a:gd name="connsiteY76" fmla="*/ 5100378 h 5453496"/>
                <a:gd name="connsiteX77" fmla="*/ 1597255 w 5081154"/>
                <a:gd name="connsiteY77" fmla="*/ 4991966 h 5453496"/>
                <a:gd name="connsiteX78" fmla="*/ 1527463 w 5081154"/>
                <a:gd name="connsiteY78" fmla="*/ 5017077 h 5453496"/>
                <a:gd name="connsiteX79" fmla="*/ 1465118 w 5081154"/>
                <a:gd name="connsiteY79" fmla="*/ 5048250 h 5453496"/>
                <a:gd name="connsiteX80" fmla="*/ 1368829 w 5081154"/>
                <a:gd name="connsiteY80" fmla="*/ 5008418 h 5453496"/>
                <a:gd name="connsiteX81" fmla="*/ 1348220 w 5081154"/>
                <a:gd name="connsiteY81" fmla="*/ 5112499 h 5453496"/>
                <a:gd name="connsiteX82" fmla="*/ 1392381 w 5081154"/>
                <a:gd name="connsiteY82" fmla="*/ 5193723 h 5453496"/>
                <a:gd name="connsiteX83" fmla="*/ 1340427 w 5081154"/>
                <a:gd name="connsiteY83" fmla="*/ 5318414 h 5453496"/>
                <a:gd name="connsiteX84" fmla="*/ 1153390 w 5081154"/>
                <a:gd name="connsiteY84" fmla="*/ 5446741 h 5453496"/>
                <a:gd name="connsiteX85" fmla="*/ 1078056 w 5081154"/>
                <a:gd name="connsiteY85" fmla="*/ 5453496 h 5453496"/>
                <a:gd name="connsiteX86" fmla="*/ 1113905 w 5081154"/>
                <a:gd name="connsiteY86" fmla="*/ 5379199 h 5453496"/>
                <a:gd name="connsiteX87" fmla="*/ 1108710 w 5081154"/>
                <a:gd name="connsiteY87" fmla="*/ 5278755 h 5453496"/>
                <a:gd name="connsiteX88" fmla="*/ 997527 w 5081154"/>
                <a:gd name="connsiteY88" fmla="*/ 5339196 h 5453496"/>
                <a:gd name="connsiteX89" fmla="*/ 955963 w 5081154"/>
                <a:gd name="connsiteY89" fmla="*/ 5224896 h 5453496"/>
                <a:gd name="connsiteX90" fmla="*/ 976572 w 5081154"/>
                <a:gd name="connsiteY90" fmla="*/ 5155969 h 5453496"/>
                <a:gd name="connsiteX91" fmla="*/ 934315 w 5081154"/>
                <a:gd name="connsiteY91" fmla="*/ 5104881 h 5453496"/>
                <a:gd name="connsiteX92" fmla="*/ 889115 w 5081154"/>
                <a:gd name="connsiteY92" fmla="*/ 5102974 h 5453496"/>
                <a:gd name="connsiteX93" fmla="*/ 862445 w 5081154"/>
                <a:gd name="connsiteY93" fmla="*/ 5058641 h 5453496"/>
                <a:gd name="connsiteX94" fmla="*/ 831965 w 5081154"/>
                <a:gd name="connsiteY94" fmla="*/ 5005819 h 5453496"/>
                <a:gd name="connsiteX95" fmla="*/ 771698 w 5081154"/>
                <a:gd name="connsiteY95" fmla="*/ 4993351 h 5453496"/>
                <a:gd name="connsiteX96" fmla="*/ 734810 w 5081154"/>
                <a:gd name="connsiteY96" fmla="*/ 5015344 h 5453496"/>
                <a:gd name="connsiteX97" fmla="*/ 692900 w 5081154"/>
                <a:gd name="connsiteY97" fmla="*/ 4992484 h 5453496"/>
                <a:gd name="connsiteX98" fmla="*/ 692900 w 5081154"/>
                <a:gd name="connsiteY98" fmla="*/ 4935334 h 5453496"/>
                <a:gd name="connsiteX99" fmla="*/ 654454 w 5081154"/>
                <a:gd name="connsiteY99" fmla="*/ 4901911 h 5453496"/>
                <a:gd name="connsiteX100" fmla="*/ 581717 w 5081154"/>
                <a:gd name="connsiteY100" fmla="*/ 5002703 h 5453496"/>
                <a:gd name="connsiteX101" fmla="*/ 442306 w 5081154"/>
                <a:gd name="connsiteY101" fmla="*/ 5010323 h 5453496"/>
                <a:gd name="connsiteX102" fmla="*/ 393295 w 5081154"/>
                <a:gd name="connsiteY102" fmla="*/ 4959408 h 5453496"/>
                <a:gd name="connsiteX103" fmla="*/ 463607 w 5081154"/>
                <a:gd name="connsiteY103" fmla="*/ 4900006 h 5453496"/>
                <a:gd name="connsiteX104" fmla="*/ 529070 w 5081154"/>
                <a:gd name="connsiteY104" fmla="*/ 4876279 h 5453496"/>
                <a:gd name="connsiteX105" fmla="*/ 616700 w 5081154"/>
                <a:gd name="connsiteY105" fmla="*/ 4881822 h 5453496"/>
                <a:gd name="connsiteX106" fmla="*/ 740525 w 5081154"/>
                <a:gd name="connsiteY106" fmla="*/ 4776008 h 5453496"/>
                <a:gd name="connsiteX107" fmla="*/ 852054 w 5081154"/>
                <a:gd name="connsiteY107" fmla="*/ 4830041 h 5453496"/>
                <a:gd name="connsiteX108" fmla="*/ 955963 w 5081154"/>
                <a:gd name="connsiteY108" fmla="*/ 4788477 h 5453496"/>
                <a:gd name="connsiteX109" fmla="*/ 980555 w 5081154"/>
                <a:gd name="connsiteY109" fmla="*/ 4845974 h 5453496"/>
                <a:gd name="connsiteX110" fmla="*/ 1024370 w 5081154"/>
                <a:gd name="connsiteY110" fmla="*/ 4792459 h 5453496"/>
                <a:gd name="connsiteX111" fmla="*/ 1031470 w 5081154"/>
                <a:gd name="connsiteY111" fmla="*/ 4694959 h 5453496"/>
                <a:gd name="connsiteX112" fmla="*/ 977784 w 5081154"/>
                <a:gd name="connsiteY112" fmla="*/ 4610793 h 5453496"/>
                <a:gd name="connsiteX113" fmla="*/ 1039090 w 5081154"/>
                <a:gd name="connsiteY113" fmla="*/ 4548621 h 5453496"/>
                <a:gd name="connsiteX114" fmla="*/ 1001510 w 5081154"/>
                <a:gd name="connsiteY114" fmla="*/ 4433281 h 5453496"/>
                <a:gd name="connsiteX115" fmla="*/ 1014672 w 5081154"/>
                <a:gd name="connsiteY115" fmla="*/ 4326428 h 5453496"/>
                <a:gd name="connsiteX116" fmla="*/ 1049135 w 5081154"/>
                <a:gd name="connsiteY116" fmla="*/ 4236199 h 5453496"/>
                <a:gd name="connsiteX117" fmla="*/ 1070090 w 5081154"/>
                <a:gd name="connsiteY117" fmla="*/ 4072369 h 5453496"/>
                <a:gd name="connsiteX118" fmla="*/ 1003935 w 5081154"/>
                <a:gd name="connsiteY118" fmla="*/ 3813117 h 5453496"/>
                <a:gd name="connsiteX119" fmla="*/ 906606 w 5081154"/>
                <a:gd name="connsiteY119" fmla="*/ 3648075 h 5453496"/>
                <a:gd name="connsiteX120" fmla="*/ 979516 w 5081154"/>
                <a:gd name="connsiteY120" fmla="*/ 3506412 h 5453496"/>
                <a:gd name="connsiteX121" fmla="*/ 1061604 w 5081154"/>
                <a:gd name="connsiteY121" fmla="*/ 3479223 h 5453496"/>
                <a:gd name="connsiteX122" fmla="*/ 1095721 w 5081154"/>
                <a:gd name="connsiteY122" fmla="*/ 3509356 h 5453496"/>
                <a:gd name="connsiteX123" fmla="*/ 1246909 w 5081154"/>
                <a:gd name="connsiteY123" fmla="*/ 3406486 h 5453496"/>
                <a:gd name="connsiteX124" fmla="*/ 1288472 w 5081154"/>
                <a:gd name="connsiteY124" fmla="*/ 3240232 h 5453496"/>
                <a:gd name="connsiteX125" fmla="*/ 1236518 w 5081154"/>
                <a:gd name="connsiteY125" fmla="*/ 3125932 h 5453496"/>
                <a:gd name="connsiteX126" fmla="*/ 1340427 w 5081154"/>
                <a:gd name="connsiteY126" fmla="*/ 3157105 h 5453496"/>
                <a:gd name="connsiteX127" fmla="*/ 1444336 w 5081154"/>
                <a:gd name="connsiteY127" fmla="*/ 3157105 h 5453496"/>
                <a:gd name="connsiteX128" fmla="*/ 1465118 w 5081154"/>
                <a:gd name="connsiteY128" fmla="*/ 3136323 h 5453496"/>
                <a:gd name="connsiteX129" fmla="*/ 1413163 w 5081154"/>
                <a:gd name="connsiteY129" fmla="*/ 2990850 h 5453496"/>
                <a:gd name="connsiteX130" fmla="*/ 1454727 w 5081154"/>
                <a:gd name="connsiteY130" fmla="*/ 2793423 h 5453496"/>
                <a:gd name="connsiteX131" fmla="*/ 1371600 w 5081154"/>
                <a:gd name="connsiteY131" fmla="*/ 2575214 h 5453496"/>
                <a:gd name="connsiteX132" fmla="*/ 1267690 w 5081154"/>
                <a:gd name="connsiteY132" fmla="*/ 2564823 h 5453496"/>
                <a:gd name="connsiteX133" fmla="*/ 1205345 w 5081154"/>
                <a:gd name="connsiteY133" fmla="*/ 2450523 h 5453496"/>
                <a:gd name="connsiteX134" fmla="*/ 1278081 w 5081154"/>
                <a:gd name="connsiteY134" fmla="*/ 2346614 h 5453496"/>
                <a:gd name="connsiteX135" fmla="*/ 1132609 w 5081154"/>
                <a:gd name="connsiteY135" fmla="*/ 2211532 h 5453496"/>
                <a:gd name="connsiteX136" fmla="*/ 1132609 w 5081154"/>
                <a:gd name="connsiteY136" fmla="*/ 2086841 h 5453496"/>
                <a:gd name="connsiteX137" fmla="*/ 1132609 w 5081154"/>
                <a:gd name="connsiteY137" fmla="*/ 2086841 h 5453496"/>
                <a:gd name="connsiteX138" fmla="*/ 1163781 w 5081154"/>
                <a:gd name="connsiteY138" fmla="*/ 1962150 h 5453496"/>
                <a:gd name="connsiteX139" fmla="*/ 1132609 w 5081154"/>
                <a:gd name="connsiteY139" fmla="*/ 1879023 h 5453496"/>
                <a:gd name="connsiteX140" fmla="*/ 1132609 w 5081154"/>
                <a:gd name="connsiteY140" fmla="*/ 1785505 h 5453496"/>
                <a:gd name="connsiteX141" fmla="*/ 1070263 w 5081154"/>
                <a:gd name="connsiteY141" fmla="*/ 1754332 h 5453496"/>
                <a:gd name="connsiteX142" fmla="*/ 955963 w 5081154"/>
                <a:gd name="connsiteY142" fmla="*/ 1816677 h 5453496"/>
                <a:gd name="connsiteX143" fmla="*/ 914400 w 5081154"/>
                <a:gd name="connsiteY143" fmla="*/ 1650423 h 5453496"/>
                <a:gd name="connsiteX144" fmla="*/ 841663 w 5081154"/>
                <a:gd name="connsiteY144" fmla="*/ 1421823 h 5453496"/>
                <a:gd name="connsiteX145" fmla="*/ 654627 w 5081154"/>
                <a:gd name="connsiteY145" fmla="*/ 1328305 h 5453496"/>
                <a:gd name="connsiteX146" fmla="*/ 342900 w 5081154"/>
                <a:gd name="connsiteY146" fmla="*/ 1307523 h 5453496"/>
                <a:gd name="connsiteX147" fmla="*/ 394854 w 5081154"/>
                <a:gd name="connsiteY147" fmla="*/ 1473777 h 5453496"/>
                <a:gd name="connsiteX148" fmla="*/ 270163 w 5081154"/>
                <a:gd name="connsiteY148" fmla="*/ 1546514 h 5453496"/>
                <a:gd name="connsiteX149" fmla="*/ 51954 w 5081154"/>
                <a:gd name="connsiteY149" fmla="*/ 1619250 h 5453496"/>
                <a:gd name="connsiteX150" fmla="*/ 114300 w 5081154"/>
                <a:gd name="connsiteY150" fmla="*/ 1359477 h 5453496"/>
                <a:gd name="connsiteX151" fmla="*/ 10390 w 5081154"/>
                <a:gd name="connsiteY151" fmla="*/ 1099705 h 5453496"/>
                <a:gd name="connsiteX152" fmla="*/ 0 w 5081154"/>
                <a:gd name="connsiteY152" fmla="*/ 798368 h 5453496"/>
                <a:gd name="connsiteX153" fmla="*/ 270163 w 5081154"/>
                <a:gd name="connsiteY153" fmla="*/ 673677 h 5453496"/>
                <a:gd name="connsiteX154" fmla="*/ 571500 w 5081154"/>
                <a:gd name="connsiteY154" fmla="*/ 746414 h 5453496"/>
                <a:gd name="connsiteX155" fmla="*/ 571500 w 5081154"/>
                <a:gd name="connsiteY155" fmla="*/ 538596 h 5453496"/>
                <a:gd name="connsiteX156" fmla="*/ 852054 w 5081154"/>
                <a:gd name="connsiteY156" fmla="*/ 226868 h 5453496"/>
                <a:gd name="connsiteX157" fmla="*/ 1111827 w 5081154"/>
                <a:gd name="connsiteY157" fmla="*/ 112568 h 5453496"/>
                <a:gd name="connsiteX158" fmla="*/ 1211060 w 5081154"/>
                <a:gd name="connsiteY158" fmla="*/ 0 h 5453496"/>
                <a:gd name="connsiteX159" fmla="*/ 1289165 w 5081154"/>
                <a:gd name="connsiteY159" fmla="*/ 31864 h 5453496"/>
                <a:gd name="connsiteX160" fmla="*/ 1325360 w 5081154"/>
                <a:gd name="connsiteY160" fmla="*/ 79489 h 5453496"/>
                <a:gd name="connsiteX161" fmla="*/ 1432040 w 5081154"/>
                <a:gd name="connsiteY161" fmla="*/ 129019 h 5453496"/>
                <a:gd name="connsiteX162" fmla="*/ 1492480 w 5081154"/>
                <a:gd name="connsiteY162" fmla="*/ 233796 h 5453496"/>
                <a:gd name="connsiteX163" fmla="*/ 1489190 w 5081154"/>
                <a:gd name="connsiteY163" fmla="*/ 285229 h 5453496"/>
                <a:gd name="connsiteX164" fmla="*/ 1694930 w 5081154"/>
                <a:gd name="connsiteY164" fmla="*/ 393814 h 5453496"/>
                <a:gd name="connsiteX165" fmla="*/ 1694930 w 5081154"/>
                <a:gd name="connsiteY165" fmla="*/ 523354 h 5453496"/>
                <a:gd name="connsiteX166" fmla="*/ 1710516 w 5081154"/>
                <a:gd name="connsiteY166" fmla="*/ 585874 h 5453496"/>
                <a:gd name="connsiteX167" fmla="*/ 1769225 w 5081154"/>
                <a:gd name="connsiteY167" fmla="*/ 576694 h 5453496"/>
                <a:gd name="connsiteX168" fmla="*/ 1803515 w 5081154"/>
                <a:gd name="connsiteY168" fmla="*/ 618604 h 5453496"/>
                <a:gd name="connsiteX169" fmla="*/ 1830185 w 5081154"/>
                <a:gd name="connsiteY169" fmla="*/ 559549 h 5453496"/>
                <a:gd name="connsiteX170" fmla="*/ 1921625 w 5081154"/>
                <a:gd name="connsiteY170" fmla="*/ 570979 h 5453496"/>
                <a:gd name="connsiteX171" fmla="*/ 1948295 w 5081154"/>
                <a:gd name="connsiteY171" fmla="*/ 511924 h 5453496"/>
                <a:gd name="connsiteX172" fmla="*/ 1870190 w 5081154"/>
                <a:gd name="connsiteY172" fmla="*/ 470014 h 5453496"/>
                <a:gd name="connsiteX173" fmla="*/ 1820660 w 5081154"/>
                <a:gd name="connsiteY173" fmla="*/ 388099 h 5453496"/>
                <a:gd name="connsiteX174" fmla="*/ 1836593 w 5081154"/>
                <a:gd name="connsiteY174" fmla="*/ 347749 h 5453496"/>
                <a:gd name="connsiteX175" fmla="*/ 1976870 w 5081154"/>
                <a:gd name="connsiteY175" fmla="*/ 315709 h 5453496"/>
                <a:gd name="connsiteX176" fmla="*/ 2009255 w 5081154"/>
                <a:gd name="connsiteY176" fmla="*/ 344284 h 5453496"/>
                <a:gd name="connsiteX177" fmla="*/ 2070215 w 5081154"/>
                <a:gd name="connsiteY177" fmla="*/ 344284 h 5453496"/>
                <a:gd name="connsiteX178" fmla="*/ 2098790 w 5081154"/>
                <a:gd name="connsiteY178" fmla="*/ 382384 h 5453496"/>
                <a:gd name="connsiteX179" fmla="*/ 2138795 w 5081154"/>
                <a:gd name="connsiteY179" fmla="*/ 361429 h 5453496"/>
                <a:gd name="connsiteX180" fmla="*/ 2176895 w 5081154"/>
                <a:gd name="connsiteY180" fmla="*/ 384289 h 5453496"/>
                <a:gd name="connsiteX181" fmla="*/ 2235950 w 5081154"/>
                <a:gd name="connsiteY181" fmla="*/ 386194 h 5453496"/>
                <a:gd name="connsiteX182" fmla="*/ 2272145 w 5081154"/>
                <a:gd name="connsiteY182" fmla="*/ 441439 h 5453496"/>
                <a:gd name="connsiteX183" fmla="*/ 2278380 w 5081154"/>
                <a:gd name="connsiteY183" fmla="*/ 529936 h 5453496"/>
                <a:gd name="connsiteX184" fmla="*/ 2321675 w 5081154"/>
                <a:gd name="connsiteY184" fmla="*/ 500494 h 5453496"/>
                <a:gd name="connsiteX185" fmla="*/ 2371205 w 5081154"/>
                <a:gd name="connsiteY185" fmla="*/ 523354 h 5453496"/>
                <a:gd name="connsiteX186" fmla="*/ 2401685 w 5081154"/>
                <a:gd name="connsiteY186" fmla="*/ 403339 h 5453496"/>
                <a:gd name="connsiteX187" fmla="*/ 2375015 w 5081154"/>
                <a:gd name="connsiteY187" fmla="*/ 235699 h 5453496"/>
                <a:gd name="connsiteX188" fmla="*/ 2392160 w 5081154"/>
                <a:gd name="connsiteY188" fmla="*/ 176644 h 5453496"/>
                <a:gd name="connsiteX189" fmla="*/ 2543001 w 5081154"/>
                <a:gd name="connsiteY189" fmla="*/ 128501 h 5453496"/>
                <a:gd name="connsiteX190" fmla="*/ 2580755 w 5081154"/>
                <a:gd name="connsiteY190" fmla="*/ 163309 h 5453496"/>
                <a:gd name="connsiteX191" fmla="*/ 2573135 w 5081154"/>
                <a:gd name="connsiteY191" fmla="*/ 266179 h 5453496"/>
                <a:gd name="connsiteX192" fmla="*/ 2628380 w 5081154"/>
                <a:gd name="connsiteY192" fmla="*/ 292849 h 5453496"/>
                <a:gd name="connsiteX193" fmla="*/ 2667519 w 5081154"/>
                <a:gd name="connsiteY193" fmla="*/ 355369 h 5453496"/>
                <a:gd name="connsiteX194" fmla="*/ 2662670 w 5081154"/>
                <a:gd name="connsiteY194" fmla="*/ 353809 h 5453496"/>
                <a:gd name="connsiteX195" fmla="*/ 2943398 w 5081154"/>
                <a:gd name="connsiteY195" fmla="*/ 307051 h 5453496"/>
                <a:gd name="connsiteX196" fmla="*/ 2978900 w 5081154"/>
                <a:gd name="connsiteY196" fmla="*/ 344284 h 5453496"/>
                <a:gd name="connsiteX197" fmla="*/ 3076055 w 5081154"/>
                <a:gd name="connsiteY197" fmla="*/ 290944 h 5453496"/>
                <a:gd name="connsiteX198" fmla="*/ 3125585 w 5081154"/>
                <a:gd name="connsiteY198" fmla="*/ 351904 h 5453496"/>
                <a:gd name="connsiteX199" fmla="*/ 3125585 w 5081154"/>
                <a:gd name="connsiteY199" fmla="*/ 416674 h 5453496"/>
                <a:gd name="connsiteX200" fmla="*/ 3265170 w 5081154"/>
                <a:gd name="connsiteY200" fmla="*/ 480233 h 5453496"/>
                <a:gd name="connsiteX201" fmla="*/ 3287510 w 5081154"/>
                <a:gd name="connsiteY201" fmla="*/ 538594 h 5453496"/>
                <a:gd name="connsiteX202" fmla="*/ 3247678 w 5081154"/>
                <a:gd name="connsiteY202" fmla="*/ 571500 h 5453496"/>
                <a:gd name="connsiteX203" fmla="*/ 3358861 w 5081154"/>
                <a:gd name="connsiteY203" fmla="*/ 710219 h 5453496"/>
                <a:gd name="connsiteX204" fmla="*/ 3359900 w 5081154"/>
                <a:gd name="connsiteY204" fmla="*/ 828154 h 5453496"/>
                <a:gd name="connsiteX205" fmla="*/ 3411335 w 5081154"/>
                <a:gd name="connsiteY205" fmla="*/ 860539 h 5453496"/>
                <a:gd name="connsiteX206" fmla="*/ 3436446 w 5081154"/>
                <a:gd name="connsiteY206" fmla="*/ 919422 h 5453496"/>
                <a:gd name="connsiteX207" fmla="*/ 3647209 w 5081154"/>
                <a:gd name="connsiteY207" fmla="*/ 1037359 h 5453496"/>
                <a:gd name="connsiteX208" fmla="*/ 3643745 w 5081154"/>
                <a:gd name="connsiteY208" fmla="*/ 1098664 h 5453496"/>
                <a:gd name="connsiteX209" fmla="*/ 3706783 w 5081154"/>
                <a:gd name="connsiteY209" fmla="*/ 1141095 h 5453496"/>
                <a:gd name="connsiteX0" fmla="*/ 3706783 w 5081154"/>
                <a:gd name="connsiteY0" fmla="*/ 1141095 h 5453496"/>
                <a:gd name="connsiteX1" fmla="*/ 3647209 w 5081154"/>
                <a:gd name="connsiteY1" fmla="*/ 1276350 h 5453496"/>
                <a:gd name="connsiteX2" fmla="*/ 3633874 w 5081154"/>
                <a:gd name="connsiteY2" fmla="*/ 1352723 h 5453496"/>
                <a:gd name="connsiteX3" fmla="*/ 3566852 w 5081154"/>
                <a:gd name="connsiteY3" fmla="*/ 1411605 h 5453496"/>
                <a:gd name="connsiteX4" fmla="*/ 3595254 w 5081154"/>
                <a:gd name="connsiteY4" fmla="*/ 1494559 h 5453496"/>
                <a:gd name="connsiteX5" fmla="*/ 3678381 w 5081154"/>
                <a:gd name="connsiteY5" fmla="*/ 1525732 h 5453496"/>
                <a:gd name="connsiteX6" fmla="*/ 3688772 w 5081154"/>
                <a:gd name="connsiteY6" fmla="*/ 1640032 h 5453496"/>
                <a:gd name="connsiteX7" fmla="*/ 3733107 w 5081154"/>
                <a:gd name="connsiteY7" fmla="*/ 1658043 h 5453496"/>
                <a:gd name="connsiteX8" fmla="*/ 3758911 w 5081154"/>
                <a:gd name="connsiteY8" fmla="*/ 1778751 h 5453496"/>
                <a:gd name="connsiteX9" fmla="*/ 3791642 w 5081154"/>
                <a:gd name="connsiteY9" fmla="*/ 1787236 h 5453496"/>
                <a:gd name="connsiteX10" fmla="*/ 3824720 w 5081154"/>
                <a:gd name="connsiteY10" fmla="*/ 1945178 h 5453496"/>
                <a:gd name="connsiteX11" fmla="*/ 3901959 w 5081154"/>
                <a:gd name="connsiteY11" fmla="*/ 1990379 h 5453496"/>
                <a:gd name="connsiteX12" fmla="*/ 3958936 w 5081154"/>
                <a:gd name="connsiteY12" fmla="*/ 2076450 h 5453496"/>
                <a:gd name="connsiteX13" fmla="*/ 4171257 w 5081154"/>
                <a:gd name="connsiteY13" fmla="*/ 2119053 h 5453496"/>
                <a:gd name="connsiteX14" fmla="*/ 4209530 w 5081154"/>
                <a:gd name="connsiteY14" fmla="*/ 2159749 h 5453496"/>
                <a:gd name="connsiteX15" fmla="*/ 4219055 w 5081154"/>
                <a:gd name="connsiteY15" fmla="*/ 2220709 h 5453496"/>
                <a:gd name="connsiteX16" fmla="*/ 4404013 w 5081154"/>
                <a:gd name="connsiteY16" fmla="*/ 2470266 h 5453496"/>
                <a:gd name="connsiteX17" fmla="*/ 4447309 w 5081154"/>
                <a:gd name="connsiteY17" fmla="*/ 2429741 h 5453496"/>
                <a:gd name="connsiteX18" fmla="*/ 4603172 w 5081154"/>
                <a:gd name="connsiteY18" fmla="*/ 2575214 h 5453496"/>
                <a:gd name="connsiteX19" fmla="*/ 4603172 w 5081154"/>
                <a:gd name="connsiteY19" fmla="*/ 2658341 h 5453496"/>
                <a:gd name="connsiteX20" fmla="*/ 4711584 w 5081154"/>
                <a:gd name="connsiteY20" fmla="*/ 2760345 h 5453496"/>
                <a:gd name="connsiteX21" fmla="*/ 4777220 w 5081154"/>
                <a:gd name="connsiteY21" fmla="*/ 2723629 h 5453496"/>
                <a:gd name="connsiteX22" fmla="*/ 4831772 w 5081154"/>
                <a:gd name="connsiteY22" fmla="*/ 2741468 h 5453496"/>
                <a:gd name="connsiteX23" fmla="*/ 4897755 w 5081154"/>
                <a:gd name="connsiteY23" fmla="*/ 2862522 h 5453496"/>
                <a:gd name="connsiteX24" fmla="*/ 4966854 w 5081154"/>
                <a:gd name="connsiteY24" fmla="*/ 2868237 h 5453496"/>
                <a:gd name="connsiteX25" fmla="*/ 5062277 w 5081154"/>
                <a:gd name="connsiteY25" fmla="*/ 3052156 h 5453496"/>
                <a:gd name="connsiteX26" fmla="*/ 5034395 w 5081154"/>
                <a:gd name="connsiteY26" fmla="*/ 3144634 h 5453496"/>
                <a:gd name="connsiteX27" fmla="*/ 5081154 w 5081154"/>
                <a:gd name="connsiteY27" fmla="*/ 3167496 h 5453496"/>
                <a:gd name="connsiteX28" fmla="*/ 5043920 w 5081154"/>
                <a:gd name="connsiteY28" fmla="*/ 3209404 h 5453496"/>
                <a:gd name="connsiteX29" fmla="*/ 5060372 w 5081154"/>
                <a:gd name="connsiteY29" fmla="*/ 3261014 h 5453496"/>
                <a:gd name="connsiteX30" fmla="*/ 5056562 w 5081154"/>
                <a:gd name="connsiteY30" fmla="*/ 3310024 h 5453496"/>
                <a:gd name="connsiteX31" fmla="*/ 4954731 w 5081154"/>
                <a:gd name="connsiteY31" fmla="*/ 3466061 h 5453496"/>
                <a:gd name="connsiteX32" fmla="*/ 4748645 w 5081154"/>
                <a:gd name="connsiteY32" fmla="*/ 3354532 h 5453496"/>
                <a:gd name="connsiteX33" fmla="*/ 4665518 w 5081154"/>
                <a:gd name="connsiteY33" fmla="*/ 3406486 h 5453496"/>
                <a:gd name="connsiteX34" fmla="*/ 4623954 w 5081154"/>
                <a:gd name="connsiteY34" fmla="*/ 3678209 h 5453496"/>
                <a:gd name="connsiteX35" fmla="*/ 4470861 w 5081154"/>
                <a:gd name="connsiteY35" fmla="*/ 3823855 h 5453496"/>
                <a:gd name="connsiteX36" fmla="*/ 4226155 w 5081154"/>
                <a:gd name="connsiteY36" fmla="*/ 3898669 h 5453496"/>
                <a:gd name="connsiteX37" fmla="*/ 4137313 w 5081154"/>
                <a:gd name="connsiteY37" fmla="*/ 3964825 h 5453496"/>
                <a:gd name="connsiteX38" fmla="*/ 4052281 w 5081154"/>
                <a:gd name="connsiteY38" fmla="*/ 3984567 h 5453496"/>
                <a:gd name="connsiteX39" fmla="*/ 3954260 w 5081154"/>
                <a:gd name="connsiteY39" fmla="*/ 4081894 h 5453496"/>
                <a:gd name="connsiteX40" fmla="*/ 3903864 w 5081154"/>
                <a:gd name="connsiteY40" fmla="*/ 4169179 h 5453496"/>
                <a:gd name="connsiteX41" fmla="*/ 4042063 w 5081154"/>
                <a:gd name="connsiteY41" fmla="*/ 4383232 h 5453496"/>
                <a:gd name="connsiteX42" fmla="*/ 4083800 w 5081154"/>
                <a:gd name="connsiteY42" fmla="*/ 4403839 h 5453496"/>
                <a:gd name="connsiteX43" fmla="*/ 4167793 w 5081154"/>
                <a:gd name="connsiteY43" fmla="*/ 4559877 h 5453496"/>
                <a:gd name="connsiteX44" fmla="*/ 4083627 w 5081154"/>
                <a:gd name="connsiteY44" fmla="*/ 4736523 h 5453496"/>
                <a:gd name="connsiteX45" fmla="*/ 4076007 w 5081154"/>
                <a:gd name="connsiteY45" fmla="*/ 4806315 h 5453496"/>
                <a:gd name="connsiteX46" fmla="*/ 4163810 w 5081154"/>
                <a:gd name="connsiteY46" fmla="*/ 4792459 h 5453496"/>
                <a:gd name="connsiteX47" fmla="*/ 4229965 w 5081154"/>
                <a:gd name="connsiteY47" fmla="*/ 4811164 h 5453496"/>
                <a:gd name="connsiteX48" fmla="*/ 4264082 w 5081154"/>
                <a:gd name="connsiteY48" fmla="*/ 4915246 h 5453496"/>
                <a:gd name="connsiteX49" fmla="*/ 4161732 w 5081154"/>
                <a:gd name="connsiteY49" fmla="*/ 5220220 h 5453496"/>
                <a:gd name="connsiteX50" fmla="*/ 3933305 w 5081154"/>
                <a:gd name="connsiteY50" fmla="*/ 5033010 h 5453496"/>
                <a:gd name="connsiteX51" fmla="*/ 3973830 w 5081154"/>
                <a:gd name="connsiteY51" fmla="*/ 4984000 h 5453496"/>
                <a:gd name="connsiteX52" fmla="*/ 3927763 w 5081154"/>
                <a:gd name="connsiteY52" fmla="*/ 4944341 h 5453496"/>
                <a:gd name="connsiteX53" fmla="*/ 3918238 w 5081154"/>
                <a:gd name="connsiteY53" fmla="*/ 4871605 h 5453496"/>
                <a:gd name="connsiteX54" fmla="*/ 3747135 w 5081154"/>
                <a:gd name="connsiteY54" fmla="*/ 4868661 h 5453496"/>
                <a:gd name="connsiteX55" fmla="*/ 3639415 w 5081154"/>
                <a:gd name="connsiteY55" fmla="*/ 4943475 h 5453496"/>
                <a:gd name="connsiteX56" fmla="*/ 3554556 w 5081154"/>
                <a:gd name="connsiteY56" fmla="*/ 4831946 h 5453496"/>
                <a:gd name="connsiteX57" fmla="*/ 3350548 w 5081154"/>
                <a:gd name="connsiteY57" fmla="*/ 4843203 h 5453496"/>
                <a:gd name="connsiteX58" fmla="*/ 3354358 w 5081154"/>
                <a:gd name="connsiteY58" fmla="*/ 4745182 h 5453496"/>
                <a:gd name="connsiteX59" fmla="*/ 3252181 w 5081154"/>
                <a:gd name="connsiteY59" fmla="*/ 4815840 h 5453496"/>
                <a:gd name="connsiteX60" fmla="*/ 3286298 w 5081154"/>
                <a:gd name="connsiteY60" fmla="*/ 4947285 h 5453496"/>
                <a:gd name="connsiteX61" fmla="*/ 3028430 w 5081154"/>
                <a:gd name="connsiteY61" fmla="*/ 4937239 h 5453496"/>
                <a:gd name="connsiteX62" fmla="*/ 2913091 w 5081154"/>
                <a:gd name="connsiteY62" fmla="*/ 4993005 h 5453496"/>
                <a:gd name="connsiteX63" fmla="*/ 2674273 w 5081154"/>
                <a:gd name="connsiteY63" fmla="*/ 4985212 h 5453496"/>
                <a:gd name="connsiteX64" fmla="*/ 2600325 w 5081154"/>
                <a:gd name="connsiteY64" fmla="*/ 5098126 h 5453496"/>
                <a:gd name="connsiteX65" fmla="*/ 2441863 w 5081154"/>
                <a:gd name="connsiteY65" fmla="*/ 5120986 h 5453496"/>
                <a:gd name="connsiteX66" fmla="*/ 2460740 w 5081154"/>
                <a:gd name="connsiteY66" fmla="*/ 5102974 h 5453496"/>
                <a:gd name="connsiteX67" fmla="*/ 2391987 w 5081154"/>
                <a:gd name="connsiteY67" fmla="*/ 5215544 h 5453496"/>
                <a:gd name="connsiteX68" fmla="*/ 2335010 w 5081154"/>
                <a:gd name="connsiteY68" fmla="*/ 5232514 h 5453496"/>
                <a:gd name="connsiteX69" fmla="*/ 2242358 w 5081154"/>
                <a:gd name="connsiteY69" fmla="*/ 5292090 h 5453496"/>
                <a:gd name="connsiteX70" fmla="*/ 2211185 w 5081154"/>
                <a:gd name="connsiteY70" fmla="*/ 5253469 h 5453496"/>
                <a:gd name="connsiteX71" fmla="*/ 2114030 w 5081154"/>
                <a:gd name="connsiteY71" fmla="*/ 5285854 h 5453496"/>
                <a:gd name="connsiteX72" fmla="*/ 1948641 w 5081154"/>
                <a:gd name="connsiteY72" fmla="*/ 5300749 h 5453496"/>
                <a:gd name="connsiteX73" fmla="*/ 1938770 w 5081154"/>
                <a:gd name="connsiteY73" fmla="*/ 5198224 h 5453496"/>
                <a:gd name="connsiteX74" fmla="*/ 1849235 w 5081154"/>
                <a:gd name="connsiteY74" fmla="*/ 5142979 h 5453496"/>
                <a:gd name="connsiteX75" fmla="*/ 1851313 w 5081154"/>
                <a:gd name="connsiteY75" fmla="*/ 5072842 h 5453496"/>
                <a:gd name="connsiteX76" fmla="*/ 1747404 w 5081154"/>
                <a:gd name="connsiteY76" fmla="*/ 5100378 h 5453496"/>
                <a:gd name="connsiteX77" fmla="*/ 1597255 w 5081154"/>
                <a:gd name="connsiteY77" fmla="*/ 4991966 h 5453496"/>
                <a:gd name="connsiteX78" fmla="*/ 1527463 w 5081154"/>
                <a:gd name="connsiteY78" fmla="*/ 5017077 h 5453496"/>
                <a:gd name="connsiteX79" fmla="*/ 1465118 w 5081154"/>
                <a:gd name="connsiteY79" fmla="*/ 5048250 h 5453496"/>
                <a:gd name="connsiteX80" fmla="*/ 1368829 w 5081154"/>
                <a:gd name="connsiteY80" fmla="*/ 5008418 h 5453496"/>
                <a:gd name="connsiteX81" fmla="*/ 1348220 w 5081154"/>
                <a:gd name="connsiteY81" fmla="*/ 5112499 h 5453496"/>
                <a:gd name="connsiteX82" fmla="*/ 1392381 w 5081154"/>
                <a:gd name="connsiteY82" fmla="*/ 5193723 h 5453496"/>
                <a:gd name="connsiteX83" fmla="*/ 1340427 w 5081154"/>
                <a:gd name="connsiteY83" fmla="*/ 5318414 h 5453496"/>
                <a:gd name="connsiteX84" fmla="*/ 1153390 w 5081154"/>
                <a:gd name="connsiteY84" fmla="*/ 5446741 h 5453496"/>
                <a:gd name="connsiteX85" fmla="*/ 1078056 w 5081154"/>
                <a:gd name="connsiteY85" fmla="*/ 5453496 h 5453496"/>
                <a:gd name="connsiteX86" fmla="*/ 1113905 w 5081154"/>
                <a:gd name="connsiteY86" fmla="*/ 5379199 h 5453496"/>
                <a:gd name="connsiteX87" fmla="*/ 1108710 w 5081154"/>
                <a:gd name="connsiteY87" fmla="*/ 5278755 h 5453496"/>
                <a:gd name="connsiteX88" fmla="*/ 997527 w 5081154"/>
                <a:gd name="connsiteY88" fmla="*/ 5339196 h 5453496"/>
                <a:gd name="connsiteX89" fmla="*/ 955963 w 5081154"/>
                <a:gd name="connsiteY89" fmla="*/ 5224896 h 5453496"/>
                <a:gd name="connsiteX90" fmla="*/ 976572 w 5081154"/>
                <a:gd name="connsiteY90" fmla="*/ 5155969 h 5453496"/>
                <a:gd name="connsiteX91" fmla="*/ 934315 w 5081154"/>
                <a:gd name="connsiteY91" fmla="*/ 5104881 h 5453496"/>
                <a:gd name="connsiteX92" fmla="*/ 889115 w 5081154"/>
                <a:gd name="connsiteY92" fmla="*/ 5102974 h 5453496"/>
                <a:gd name="connsiteX93" fmla="*/ 862445 w 5081154"/>
                <a:gd name="connsiteY93" fmla="*/ 5058641 h 5453496"/>
                <a:gd name="connsiteX94" fmla="*/ 831965 w 5081154"/>
                <a:gd name="connsiteY94" fmla="*/ 5005819 h 5453496"/>
                <a:gd name="connsiteX95" fmla="*/ 771698 w 5081154"/>
                <a:gd name="connsiteY95" fmla="*/ 4993351 h 5453496"/>
                <a:gd name="connsiteX96" fmla="*/ 734810 w 5081154"/>
                <a:gd name="connsiteY96" fmla="*/ 5015344 h 5453496"/>
                <a:gd name="connsiteX97" fmla="*/ 692900 w 5081154"/>
                <a:gd name="connsiteY97" fmla="*/ 4992484 h 5453496"/>
                <a:gd name="connsiteX98" fmla="*/ 692900 w 5081154"/>
                <a:gd name="connsiteY98" fmla="*/ 4935334 h 5453496"/>
                <a:gd name="connsiteX99" fmla="*/ 654454 w 5081154"/>
                <a:gd name="connsiteY99" fmla="*/ 4901911 h 5453496"/>
                <a:gd name="connsiteX100" fmla="*/ 581717 w 5081154"/>
                <a:gd name="connsiteY100" fmla="*/ 5002703 h 5453496"/>
                <a:gd name="connsiteX101" fmla="*/ 442306 w 5081154"/>
                <a:gd name="connsiteY101" fmla="*/ 5010323 h 5453496"/>
                <a:gd name="connsiteX102" fmla="*/ 393295 w 5081154"/>
                <a:gd name="connsiteY102" fmla="*/ 4959408 h 5453496"/>
                <a:gd name="connsiteX103" fmla="*/ 463607 w 5081154"/>
                <a:gd name="connsiteY103" fmla="*/ 4900006 h 5453496"/>
                <a:gd name="connsiteX104" fmla="*/ 529070 w 5081154"/>
                <a:gd name="connsiteY104" fmla="*/ 4876279 h 5453496"/>
                <a:gd name="connsiteX105" fmla="*/ 616700 w 5081154"/>
                <a:gd name="connsiteY105" fmla="*/ 4881822 h 5453496"/>
                <a:gd name="connsiteX106" fmla="*/ 740525 w 5081154"/>
                <a:gd name="connsiteY106" fmla="*/ 4776008 h 5453496"/>
                <a:gd name="connsiteX107" fmla="*/ 852054 w 5081154"/>
                <a:gd name="connsiteY107" fmla="*/ 4830041 h 5453496"/>
                <a:gd name="connsiteX108" fmla="*/ 955963 w 5081154"/>
                <a:gd name="connsiteY108" fmla="*/ 4788477 h 5453496"/>
                <a:gd name="connsiteX109" fmla="*/ 980555 w 5081154"/>
                <a:gd name="connsiteY109" fmla="*/ 4845974 h 5453496"/>
                <a:gd name="connsiteX110" fmla="*/ 1024370 w 5081154"/>
                <a:gd name="connsiteY110" fmla="*/ 4792459 h 5453496"/>
                <a:gd name="connsiteX111" fmla="*/ 1031470 w 5081154"/>
                <a:gd name="connsiteY111" fmla="*/ 4694959 h 5453496"/>
                <a:gd name="connsiteX112" fmla="*/ 977784 w 5081154"/>
                <a:gd name="connsiteY112" fmla="*/ 4610793 h 5453496"/>
                <a:gd name="connsiteX113" fmla="*/ 1039090 w 5081154"/>
                <a:gd name="connsiteY113" fmla="*/ 4548621 h 5453496"/>
                <a:gd name="connsiteX114" fmla="*/ 1001510 w 5081154"/>
                <a:gd name="connsiteY114" fmla="*/ 4433281 h 5453496"/>
                <a:gd name="connsiteX115" fmla="*/ 1014672 w 5081154"/>
                <a:gd name="connsiteY115" fmla="*/ 4326428 h 5453496"/>
                <a:gd name="connsiteX116" fmla="*/ 1049135 w 5081154"/>
                <a:gd name="connsiteY116" fmla="*/ 4236199 h 5453496"/>
                <a:gd name="connsiteX117" fmla="*/ 1070090 w 5081154"/>
                <a:gd name="connsiteY117" fmla="*/ 4072369 h 5453496"/>
                <a:gd name="connsiteX118" fmla="*/ 1003935 w 5081154"/>
                <a:gd name="connsiteY118" fmla="*/ 3813117 h 5453496"/>
                <a:gd name="connsiteX119" fmla="*/ 906606 w 5081154"/>
                <a:gd name="connsiteY119" fmla="*/ 3648075 h 5453496"/>
                <a:gd name="connsiteX120" fmla="*/ 979516 w 5081154"/>
                <a:gd name="connsiteY120" fmla="*/ 3506412 h 5453496"/>
                <a:gd name="connsiteX121" fmla="*/ 1061604 w 5081154"/>
                <a:gd name="connsiteY121" fmla="*/ 3479223 h 5453496"/>
                <a:gd name="connsiteX122" fmla="*/ 1095721 w 5081154"/>
                <a:gd name="connsiteY122" fmla="*/ 3509356 h 5453496"/>
                <a:gd name="connsiteX123" fmla="*/ 1182485 w 5081154"/>
                <a:gd name="connsiteY123" fmla="*/ 3428479 h 5453496"/>
                <a:gd name="connsiteX124" fmla="*/ 1246909 w 5081154"/>
                <a:gd name="connsiteY124" fmla="*/ 3406486 h 5453496"/>
                <a:gd name="connsiteX125" fmla="*/ 1288472 w 5081154"/>
                <a:gd name="connsiteY125" fmla="*/ 3240232 h 5453496"/>
                <a:gd name="connsiteX126" fmla="*/ 1236518 w 5081154"/>
                <a:gd name="connsiteY126" fmla="*/ 3125932 h 5453496"/>
                <a:gd name="connsiteX127" fmla="*/ 1340427 w 5081154"/>
                <a:gd name="connsiteY127" fmla="*/ 3157105 h 5453496"/>
                <a:gd name="connsiteX128" fmla="*/ 1444336 w 5081154"/>
                <a:gd name="connsiteY128" fmla="*/ 3157105 h 5453496"/>
                <a:gd name="connsiteX129" fmla="*/ 1465118 w 5081154"/>
                <a:gd name="connsiteY129" fmla="*/ 3136323 h 5453496"/>
                <a:gd name="connsiteX130" fmla="*/ 1413163 w 5081154"/>
                <a:gd name="connsiteY130" fmla="*/ 2990850 h 5453496"/>
                <a:gd name="connsiteX131" fmla="*/ 1454727 w 5081154"/>
                <a:gd name="connsiteY131" fmla="*/ 2793423 h 5453496"/>
                <a:gd name="connsiteX132" fmla="*/ 1371600 w 5081154"/>
                <a:gd name="connsiteY132" fmla="*/ 2575214 h 5453496"/>
                <a:gd name="connsiteX133" fmla="*/ 1267690 w 5081154"/>
                <a:gd name="connsiteY133" fmla="*/ 2564823 h 5453496"/>
                <a:gd name="connsiteX134" fmla="*/ 1205345 w 5081154"/>
                <a:gd name="connsiteY134" fmla="*/ 2450523 h 5453496"/>
                <a:gd name="connsiteX135" fmla="*/ 1278081 w 5081154"/>
                <a:gd name="connsiteY135" fmla="*/ 2346614 h 5453496"/>
                <a:gd name="connsiteX136" fmla="*/ 1132609 w 5081154"/>
                <a:gd name="connsiteY136" fmla="*/ 2211532 h 5453496"/>
                <a:gd name="connsiteX137" fmla="*/ 1132609 w 5081154"/>
                <a:gd name="connsiteY137" fmla="*/ 2086841 h 5453496"/>
                <a:gd name="connsiteX138" fmla="*/ 1132609 w 5081154"/>
                <a:gd name="connsiteY138" fmla="*/ 2086841 h 5453496"/>
                <a:gd name="connsiteX139" fmla="*/ 1163781 w 5081154"/>
                <a:gd name="connsiteY139" fmla="*/ 1962150 h 5453496"/>
                <a:gd name="connsiteX140" fmla="*/ 1132609 w 5081154"/>
                <a:gd name="connsiteY140" fmla="*/ 1879023 h 5453496"/>
                <a:gd name="connsiteX141" fmla="*/ 1132609 w 5081154"/>
                <a:gd name="connsiteY141" fmla="*/ 1785505 h 5453496"/>
                <a:gd name="connsiteX142" fmla="*/ 1070263 w 5081154"/>
                <a:gd name="connsiteY142" fmla="*/ 1754332 h 5453496"/>
                <a:gd name="connsiteX143" fmla="*/ 955963 w 5081154"/>
                <a:gd name="connsiteY143" fmla="*/ 1816677 h 5453496"/>
                <a:gd name="connsiteX144" fmla="*/ 914400 w 5081154"/>
                <a:gd name="connsiteY144" fmla="*/ 1650423 h 5453496"/>
                <a:gd name="connsiteX145" fmla="*/ 841663 w 5081154"/>
                <a:gd name="connsiteY145" fmla="*/ 1421823 h 5453496"/>
                <a:gd name="connsiteX146" fmla="*/ 654627 w 5081154"/>
                <a:gd name="connsiteY146" fmla="*/ 1328305 h 5453496"/>
                <a:gd name="connsiteX147" fmla="*/ 342900 w 5081154"/>
                <a:gd name="connsiteY147" fmla="*/ 1307523 h 5453496"/>
                <a:gd name="connsiteX148" fmla="*/ 394854 w 5081154"/>
                <a:gd name="connsiteY148" fmla="*/ 1473777 h 5453496"/>
                <a:gd name="connsiteX149" fmla="*/ 270163 w 5081154"/>
                <a:gd name="connsiteY149" fmla="*/ 1546514 h 5453496"/>
                <a:gd name="connsiteX150" fmla="*/ 51954 w 5081154"/>
                <a:gd name="connsiteY150" fmla="*/ 1619250 h 5453496"/>
                <a:gd name="connsiteX151" fmla="*/ 114300 w 5081154"/>
                <a:gd name="connsiteY151" fmla="*/ 1359477 h 5453496"/>
                <a:gd name="connsiteX152" fmla="*/ 10390 w 5081154"/>
                <a:gd name="connsiteY152" fmla="*/ 1099705 h 5453496"/>
                <a:gd name="connsiteX153" fmla="*/ 0 w 5081154"/>
                <a:gd name="connsiteY153" fmla="*/ 798368 h 5453496"/>
                <a:gd name="connsiteX154" fmla="*/ 270163 w 5081154"/>
                <a:gd name="connsiteY154" fmla="*/ 673677 h 5453496"/>
                <a:gd name="connsiteX155" fmla="*/ 571500 w 5081154"/>
                <a:gd name="connsiteY155" fmla="*/ 746414 h 5453496"/>
                <a:gd name="connsiteX156" fmla="*/ 571500 w 5081154"/>
                <a:gd name="connsiteY156" fmla="*/ 538596 h 5453496"/>
                <a:gd name="connsiteX157" fmla="*/ 852054 w 5081154"/>
                <a:gd name="connsiteY157" fmla="*/ 226868 h 5453496"/>
                <a:gd name="connsiteX158" fmla="*/ 1111827 w 5081154"/>
                <a:gd name="connsiteY158" fmla="*/ 112568 h 5453496"/>
                <a:gd name="connsiteX159" fmla="*/ 1211060 w 5081154"/>
                <a:gd name="connsiteY159" fmla="*/ 0 h 5453496"/>
                <a:gd name="connsiteX160" fmla="*/ 1289165 w 5081154"/>
                <a:gd name="connsiteY160" fmla="*/ 31864 h 5453496"/>
                <a:gd name="connsiteX161" fmla="*/ 1325360 w 5081154"/>
                <a:gd name="connsiteY161" fmla="*/ 79489 h 5453496"/>
                <a:gd name="connsiteX162" fmla="*/ 1432040 w 5081154"/>
                <a:gd name="connsiteY162" fmla="*/ 129019 h 5453496"/>
                <a:gd name="connsiteX163" fmla="*/ 1492480 w 5081154"/>
                <a:gd name="connsiteY163" fmla="*/ 233796 h 5453496"/>
                <a:gd name="connsiteX164" fmla="*/ 1489190 w 5081154"/>
                <a:gd name="connsiteY164" fmla="*/ 285229 h 5453496"/>
                <a:gd name="connsiteX165" fmla="*/ 1694930 w 5081154"/>
                <a:gd name="connsiteY165" fmla="*/ 393814 h 5453496"/>
                <a:gd name="connsiteX166" fmla="*/ 1694930 w 5081154"/>
                <a:gd name="connsiteY166" fmla="*/ 523354 h 5453496"/>
                <a:gd name="connsiteX167" fmla="*/ 1710516 w 5081154"/>
                <a:gd name="connsiteY167" fmla="*/ 585874 h 5453496"/>
                <a:gd name="connsiteX168" fmla="*/ 1769225 w 5081154"/>
                <a:gd name="connsiteY168" fmla="*/ 576694 h 5453496"/>
                <a:gd name="connsiteX169" fmla="*/ 1803515 w 5081154"/>
                <a:gd name="connsiteY169" fmla="*/ 618604 h 5453496"/>
                <a:gd name="connsiteX170" fmla="*/ 1830185 w 5081154"/>
                <a:gd name="connsiteY170" fmla="*/ 559549 h 5453496"/>
                <a:gd name="connsiteX171" fmla="*/ 1921625 w 5081154"/>
                <a:gd name="connsiteY171" fmla="*/ 570979 h 5453496"/>
                <a:gd name="connsiteX172" fmla="*/ 1948295 w 5081154"/>
                <a:gd name="connsiteY172" fmla="*/ 511924 h 5453496"/>
                <a:gd name="connsiteX173" fmla="*/ 1870190 w 5081154"/>
                <a:gd name="connsiteY173" fmla="*/ 470014 h 5453496"/>
                <a:gd name="connsiteX174" fmla="*/ 1820660 w 5081154"/>
                <a:gd name="connsiteY174" fmla="*/ 388099 h 5453496"/>
                <a:gd name="connsiteX175" fmla="*/ 1836593 w 5081154"/>
                <a:gd name="connsiteY175" fmla="*/ 347749 h 5453496"/>
                <a:gd name="connsiteX176" fmla="*/ 1976870 w 5081154"/>
                <a:gd name="connsiteY176" fmla="*/ 315709 h 5453496"/>
                <a:gd name="connsiteX177" fmla="*/ 2009255 w 5081154"/>
                <a:gd name="connsiteY177" fmla="*/ 344284 h 5453496"/>
                <a:gd name="connsiteX178" fmla="*/ 2070215 w 5081154"/>
                <a:gd name="connsiteY178" fmla="*/ 344284 h 5453496"/>
                <a:gd name="connsiteX179" fmla="*/ 2098790 w 5081154"/>
                <a:gd name="connsiteY179" fmla="*/ 382384 h 5453496"/>
                <a:gd name="connsiteX180" fmla="*/ 2138795 w 5081154"/>
                <a:gd name="connsiteY180" fmla="*/ 361429 h 5453496"/>
                <a:gd name="connsiteX181" fmla="*/ 2176895 w 5081154"/>
                <a:gd name="connsiteY181" fmla="*/ 384289 h 5453496"/>
                <a:gd name="connsiteX182" fmla="*/ 2235950 w 5081154"/>
                <a:gd name="connsiteY182" fmla="*/ 386194 h 5453496"/>
                <a:gd name="connsiteX183" fmla="*/ 2272145 w 5081154"/>
                <a:gd name="connsiteY183" fmla="*/ 441439 h 5453496"/>
                <a:gd name="connsiteX184" fmla="*/ 2278380 w 5081154"/>
                <a:gd name="connsiteY184" fmla="*/ 529936 h 5453496"/>
                <a:gd name="connsiteX185" fmla="*/ 2321675 w 5081154"/>
                <a:gd name="connsiteY185" fmla="*/ 500494 h 5453496"/>
                <a:gd name="connsiteX186" fmla="*/ 2371205 w 5081154"/>
                <a:gd name="connsiteY186" fmla="*/ 523354 h 5453496"/>
                <a:gd name="connsiteX187" fmla="*/ 2401685 w 5081154"/>
                <a:gd name="connsiteY187" fmla="*/ 403339 h 5453496"/>
                <a:gd name="connsiteX188" fmla="*/ 2375015 w 5081154"/>
                <a:gd name="connsiteY188" fmla="*/ 235699 h 5453496"/>
                <a:gd name="connsiteX189" fmla="*/ 2392160 w 5081154"/>
                <a:gd name="connsiteY189" fmla="*/ 176644 h 5453496"/>
                <a:gd name="connsiteX190" fmla="*/ 2543001 w 5081154"/>
                <a:gd name="connsiteY190" fmla="*/ 128501 h 5453496"/>
                <a:gd name="connsiteX191" fmla="*/ 2580755 w 5081154"/>
                <a:gd name="connsiteY191" fmla="*/ 163309 h 5453496"/>
                <a:gd name="connsiteX192" fmla="*/ 2573135 w 5081154"/>
                <a:gd name="connsiteY192" fmla="*/ 266179 h 5453496"/>
                <a:gd name="connsiteX193" fmla="*/ 2628380 w 5081154"/>
                <a:gd name="connsiteY193" fmla="*/ 292849 h 5453496"/>
                <a:gd name="connsiteX194" fmla="*/ 2667519 w 5081154"/>
                <a:gd name="connsiteY194" fmla="*/ 355369 h 5453496"/>
                <a:gd name="connsiteX195" fmla="*/ 2662670 w 5081154"/>
                <a:gd name="connsiteY195" fmla="*/ 353809 h 5453496"/>
                <a:gd name="connsiteX196" fmla="*/ 2943398 w 5081154"/>
                <a:gd name="connsiteY196" fmla="*/ 307051 h 5453496"/>
                <a:gd name="connsiteX197" fmla="*/ 2978900 w 5081154"/>
                <a:gd name="connsiteY197" fmla="*/ 344284 h 5453496"/>
                <a:gd name="connsiteX198" fmla="*/ 3076055 w 5081154"/>
                <a:gd name="connsiteY198" fmla="*/ 290944 h 5453496"/>
                <a:gd name="connsiteX199" fmla="*/ 3125585 w 5081154"/>
                <a:gd name="connsiteY199" fmla="*/ 351904 h 5453496"/>
                <a:gd name="connsiteX200" fmla="*/ 3125585 w 5081154"/>
                <a:gd name="connsiteY200" fmla="*/ 416674 h 5453496"/>
                <a:gd name="connsiteX201" fmla="*/ 3265170 w 5081154"/>
                <a:gd name="connsiteY201" fmla="*/ 480233 h 5453496"/>
                <a:gd name="connsiteX202" fmla="*/ 3287510 w 5081154"/>
                <a:gd name="connsiteY202" fmla="*/ 538594 h 5453496"/>
                <a:gd name="connsiteX203" fmla="*/ 3247678 w 5081154"/>
                <a:gd name="connsiteY203" fmla="*/ 571500 h 5453496"/>
                <a:gd name="connsiteX204" fmla="*/ 3358861 w 5081154"/>
                <a:gd name="connsiteY204" fmla="*/ 710219 h 5453496"/>
                <a:gd name="connsiteX205" fmla="*/ 3359900 w 5081154"/>
                <a:gd name="connsiteY205" fmla="*/ 828154 h 5453496"/>
                <a:gd name="connsiteX206" fmla="*/ 3411335 w 5081154"/>
                <a:gd name="connsiteY206" fmla="*/ 860539 h 5453496"/>
                <a:gd name="connsiteX207" fmla="*/ 3436446 w 5081154"/>
                <a:gd name="connsiteY207" fmla="*/ 919422 h 5453496"/>
                <a:gd name="connsiteX208" fmla="*/ 3647209 w 5081154"/>
                <a:gd name="connsiteY208" fmla="*/ 1037359 h 5453496"/>
                <a:gd name="connsiteX209" fmla="*/ 3643745 w 5081154"/>
                <a:gd name="connsiteY209" fmla="*/ 1098664 h 5453496"/>
                <a:gd name="connsiteX210" fmla="*/ 3706783 w 5081154"/>
                <a:gd name="connsiteY210" fmla="*/ 1141095 h 5453496"/>
                <a:gd name="connsiteX0" fmla="*/ 3706783 w 5081154"/>
                <a:gd name="connsiteY0" fmla="*/ 1141095 h 5453496"/>
                <a:gd name="connsiteX1" fmla="*/ 3647209 w 5081154"/>
                <a:gd name="connsiteY1" fmla="*/ 1276350 h 5453496"/>
                <a:gd name="connsiteX2" fmla="*/ 3633874 w 5081154"/>
                <a:gd name="connsiteY2" fmla="*/ 1352723 h 5453496"/>
                <a:gd name="connsiteX3" fmla="*/ 3566852 w 5081154"/>
                <a:gd name="connsiteY3" fmla="*/ 1411605 h 5453496"/>
                <a:gd name="connsiteX4" fmla="*/ 3595254 w 5081154"/>
                <a:gd name="connsiteY4" fmla="*/ 1494559 h 5453496"/>
                <a:gd name="connsiteX5" fmla="*/ 3678381 w 5081154"/>
                <a:gd name="connsiteY5" fmla="*/ 1525732 h 5453496"/>
                <a:gd name="connsiteX6" fmla="*/ 3688772 w 5081154"/>
                <a:gd name="connsiteY6" fmla="*/ 1640032 h 5453496"/>
                <a:gd name="connsiteX7" fmla="*/ 3733107 w 5081154"/>
                <a:gd name="connsiteY7" fmla="*/ 1658043 h 5453496"/>
                <a:gd name="connsiteX8" fmla="*/ 3758911 w 5081154"/>
                <a:gd name="connsiteY8" fmla="*/ 1778751 h 5453496"/>
                <a:gd name="connsiteX9" fmla="*/ 3791642 w 5081154"/>
                <a:gd name="connsiteY9" fmla="*/ 1787236 h 5453496"/>
                <a:gd name="connsiteX10" fmla="*/ 3824720 w 5081154"/>
                <a:gd name="connsiteY10" fmla="*/ 1945178 h 5453496"/>
                <a:gd name="connsiteX11" fmla="*/ 3901959 w 5081154"/>
                <a:gd name="connsiteY11" fmla="*/ 1990379 h 5453496"/>
                <a:gd name="connsiteX12" fmla="*/ 3958936 w 5081154"/>
                <a:gd name="connsiteY12" fmla="*/ 2076450 h 5453496"/>
                <a:gd name="connsiteX13" fmla="*/ 4171257 w 5081154"/>
                <a:gd name="connsiteY13" fmla="*/ 2119053 h 5453496"/>
                <a:gd name="connsiteX14" fmla="*/ 4209530 w 5081154"/>
                <a:gd name="connsiteY14" fmla="*/ 2159749 h 5453496"/>
                <a:gd name="connsiteX15" fmla="*/ 4219055 w 5081154"/>
                <a:gd name="connsiteY15" fmla="*/ 2220709 h 5453496"/>
                <a:gd name="connsiteX16" fmla="*/ 4404013 w 5081154"/>
                <a:gd name="connsiteY16" fmla="*/ 2470266 h 5453496"/>
                <a:gd name="connsiteX17" fmla="*/ 4447309 w 5081154"/>
                <a:gd name="connsiteY17" fmla="*/ 2429741 h 5453496"/>
                <a:gd name="connsiteX18" fmla="*/ 4603172 w 5081154"/>
                <a:gd name="connsiteY18" fmla="*/ 2575214 h 5453496"/>
                <a:gd name="connsiteX19" fmla="*/ 4603172 w 5081154"/>
                <a:gd name="connsiteY19" fmla="*/ 2658341 h 5453496"/>
                <a:gd name="connsiteX20" fmla="*/ 4711584 w 5081154"/>
                <a:gd name="connsiteY20" fmla="*/ 2760345 h 5453496"/>
                <a:gd name="connsiteX21" fmla="*/ 4777220 w 5081154"/>
                <a:gd name="connsiteY21" fmla="*/ 2723629 h 5453496"/>
                <a:gd name="connsiteX22" fmla="*/ 4831772 w 5081154"/>
                <a:gd name="connsiteY22" fmla="*/ 2741468 h 5453496"/>
                <a:gd name="connsiteX23" fmla="*/ 4897755 w 5081154"/>
                <a:gd name="connsiteY23" fmla="*/ 2862522 h 5453496"/>
                <a:gd name="connsiteX24" fmla="*/ 4966854 w 5081154"/>
                <a:gd name="connsiteY24" fmla="*/ 2868237 h 5453496"/>
                <a:gd name="connsiteX25" fmla="*/ 5062277 w 5081154"/>
                <a:gd name="connsiteY25" fmla="*/ 3052156 h 5453496"/>
                <a:gd name="connsiteX26" fmla="*/ 5034395 w 5081154"/>
                <a:gd name="connsiteY26" fmla="*/ 3144634 h 5453496"/>
                <a:gd name="connsiteX27" fmla="*/ 5081154 w 5081154"/>
                <a:gd name="connsiteY27" fmla="*/ 3167496 h 5453496"/>
                <a:gd name="connsiteX28" fmla="*/ 5043920 w 5081154"/>
                <a:gd name="connsiteY28" fmla="*/ 3209404 h 5453496"/>
                <a:gd name="connsiteX29" fmla="*/ 5060372 w 5081154"/>
                <a:gd name="connsiteY29" fmla="*/ 3261014 h 5453496"/>
                <a:gd name="connsiteX30" fmla="*/ 5056562 w 5081154"/>
                <a:gd name="connsiteY30" fmla="*/ 3310024 h 5453496"/>
                <a:gd name="connsiteX31" fmla="*/ 4954731 w 5081154"/>
                <a:gd name="connsiteY31" fmla="*/ 3466061 h 5453496"/>
                <a:gd name="connsiteX32" fmla="*/ 4748645 w 5081154"/>
                <a:gd name="connsiteY32" fmla="*/ 3354532 h 5453496"/>
                <a:gd name="connsiteX33" fmla="*/ 4665518 w 5081154"/>
                <a:gd name="connsiteY33" fmla="*/ 3406486 h 5453496"/>
                <a:gd name="connsiteX34" fmla="*/ 4623954 w 5081154"/>
                <a:gd name="connsiteY34" fmla="*/ 3678209 h 5453496"/>
                <a:gd name="connsiteX35" fmla="*/ 4470861 w 5081154"/>
                <a:gd name="connsiteY35" fmla="*/ 3823855 h 5453496"/>
                <a:gd name="connsiteX36" fmla="*/ 4226155 w 5081154"/>
                <a:gd name="connsiteY36" fmla="*/ 3898669 h 5453496"/>
                <a:gd name="connsiteX37" fmla="*/ 4137313 w 5081154"/>
                <a:gd name="connsiteY37" fmla="*/ 3964825 h 5453496"/>
                <a:gd name="connsiteX38" fmla="*/ 4052281 w 5081154"/>
                <a:gd name="connsiteY38" fmla="*/ 3984567 h 5453496"/>
                <a:gd name="connsiteX39" fmla="*/ 3954260 w 5081154"/>
                <a:gd name="connsiteY39" fmla="*/ 4081894 h 5453496"/>
                <a:gd name="connsiteX40" fmla="*/ 3903864 w 5081154"/>
                <a:gd name="connsiteY40" fmla="*/ 4169179 h 5453496"/>
                <a:gd name="connsiteX41" fmla="*/ 4042063 w 5081154"/>
                <a:gd name="connsiteY41" fmla="*/ 4383232 h 5453496"/>
                <a:gd name="connsiteX42" fmla="*/ 4083800 w 5081154"/>
                <a:gd name="connsiteY42" fmla="*/ 4403839 h 5453496"/>
                <a:gd name="connsiteX43" fmla="*/ 4167793 w 5081154"/>
                <a:gd name="connsiteY43" fmla="*/ 4559877 h 5453496"/>
                <a:gd name="connsiteX44" fmla="*/ 4083627 w 5081154"/>
                <a:gd name="connsiteY44" fmla="*/ 4736523 h 5453496"/>
                <a:gd name="connsiteX45" fmla="*/ 4076007 w 5081154"/>
                <a:gd name="connsiteY45" fmla="*/ 4806315 h 5453496"/>
                <a:gd name="connsiteX46" fmla="*/ 4163810 w 5081154"/>
                <a:gd name="connsiteY46" fmla="*/ 4792459 h 5453496"/>
                <a:gd name="connsiteX47" fmla="*/ 4229965 w 5081154"/>
                <a:gd name="connsiteY47" fmla="*/ 4811164 h 5453496"/>
                <a:gd name="connsiteX48" fmla="*/ 4264082 w 5081154"/>
                <a:gd name="connsiteY48" fmla="*/ 4915246 h 5453496"/>
                <a:gd name="connsiteX49" fmla="*/ 4161732 w 5081154"/>
                <a:gd name="connsiteY49" fmla="*/ 5220220 h 5453496"/>
                <a:gd name="connsiteX50" fmla="*/ 3933305 w 5081154"/>
                <a:gd name="connsiteY50" fmla="*/ 5033010 h 5453496"/>
                <a:gd name="connsiteX51" fmla="*/ 3973830 w 5081154"/>
                <a:gd name="connsiteY51" fmla="*/ 4984000 h 5453496"/>
                <a:gd name="connsiteX52" fmla="*/ 3927763 w 5081154"/>
                <a:gd name="connsiteY52" fmla="*/ 4944341 h 5453496"/>
                <a:gd name="connsiteX53" fmla="*/ 3918238 w 5081154"/>
                <a:gd name="connsiteY53" fmla="*/ 4871605 h 5453496"/>
                <a:gd name="connsiteX54" fmla="*/ 3747135 w 5081154"/>
                <a:gd name="connsiteY54" fmla="*/ 4868661 h 5453496"/>
                <a:gd name="connsiteX55" fmla="*/ 3639415 w 5081154"/>
                <a:gd name="connsiteY55" fmla="*/ 4943475 h 5453496"/>
                <a:gd name="connsiteX56" fmla="*/ 3554556 w 5081154"/>
                <a:gd name="connsiteY56" fmla="*/ 4831946 h 5453496"/>
                <a:gd name="connsiteX57" fmla="*/ 3350548 w 5081154"/>
                <a:gd name="connsiteY57" fmla="*/ 4843203 h 5453496"/>
                <a:gd name="connsiteX58" fmla="*/ 3354358 w 5081154"/>
                <a:gd name="connsiteY58" fmla="*/ 4745182 h 5453496"/>
                <a:gd name="connsiteX59" fmla="*/ 3252181 w 5081154"/>
                <a:gd name="connsiteY59" fmla="*/ 4815840 h 5453496"/>
                <a:gd name="connsiteX60" fmla="*/ 3286298 w 5081154"/>
                <a:gd name="connsiteY60" fmla="*/ 4947285 h 5453496"/>
                <a:gd name="connsiteX61" fmla="*/ 3028430 w 5081154"/>
                <a:gd name="connsiteY61" fmla="*/ 4937239 h 5453496"/>
                <a:gd name="connsiteX62" fmla="*/ 2913091 w 5081154"/>
                <a:gd name="connsiteY62" fmla="*/ 4993005 h 5453496"/>
                <a:gd name="connsiteX63" fmla="*/ 2674273 w 5081154"/>
                <a:gd name="connsiteY63" fmla="*/ 4985212 h 5453496"/>
                <a:gd name="connsiteX64" fmla="*/ 2600325 w 5081154"/>
                <a:gd name="connsiteY64" fmla="*/ 5098126 h 5453496"/>
                <a:gd name="connsiteX65" fmla="*/ 2441863 w 5081154"/>
                <a:gd name="connsiteY65" fmla="*/ 5120986 h 5453496"/>
                <a:gd name="connsiteX66" fmla="*/ 2460740 w 5081154"/>
                <a:gd name="connsiteY66" fmla="*/ 5102974 h 5453496"/>
                <a:gd name="connsiteX67" fmla="*/ 2391987 w 5081154"/>
                <a:gd name="connsiteY67" fmla="*/ 5215544 h 5453496"/>
                <a:gd name="connsiteX68" fmla="*/ 2335010 w 5081154"/>
                <a:gd name="connsiteY68" fmla="*/ 5232514 h 5453496"/>
                <a:gd name="connsiteX69" fmla="*/ 2242358 w 5081154"/>
                <a:gd name="connsiteY69" fmla="*/ 5292090 h 5453496"/>
                <a:gd name="connsiteX70" fmla="*/ 2211185 w 5081154"/>
                <a:gd name="connsiteY70" fmla="*/ 5253469 h 5453496"/>
                <a:gd name="connsiteX71" fmla="*/ 2114030 w 5081154"/>
                <a:gd name="connsiteY71" fmla="*/ 5285854 h 5453496"/>
                <a:gd name="connsiteX72" fmla="*/ 1948641 w 5081154"/>
                <a:gd name="connsiteY72" fmla="*/ 5300749 h 5453496"/>
                <a:gd name="connsiteX73" fmla="*/ 1938770 w 5081154"/>
                <a:gd name="connsiteY73" fmla="*/ 5198224 h 5453496"/>
                <a:gd name="connsiteX74" fmla="*/ 1849235 w 5081154"/>
                <a:gd name="connsiteY74" fmla="*/ 5142979 h 5453496"/>
                <a:gd name="connsiteX75" fmla="*/ 1851313 w 5081154"/>
                <a:gd name="connsiteY75" fmla="*/ 5072842 h 5453496"/>
                <a:gd name="connsiteX76" fmla="*/ 1747404 w 5081154"/>
                <a:gd name="connsiteY76" fmla="*/ 5100378 h 5453496"/>
                <a:gd name="connsiteX77" fmla="*/ 1597255 w 5081154"/>
                <a:gd name="connsiteY77" fmla="*/ 4991966 h 5453496"/>
                <a:gd name="connsiteX78" fmla="*/ 1527463 w 5081154"/>
                <a:gd name="connsiteY78" fmla="*/ 5017077 h 5453496"/>
                <a:gd name="connsiteX79" fmla="*/ 1465118 w 5081154"/>
                <a:gd name="connsiteY79" fmla="*/ 5048250 h 5453496"/>
                <a:gd name="connsiteX80" fmla="*/ 1368829 w 5081154"/>
                <a:gd name="connsiteY80" fmla="*/ 5008418 h 5453496"/>
                <a:gd name="connsiteX81" fmla="*/ 1348220 w 5081154"/>
                <a:gd name="connsiteY81" fmla="*/ 5112499 h 5453496"/>
                <a:gd name="connsiteX82" fmla="*/ 1392381 w 5081154"/>
                <a:gd name="connsiteY82" fmla="*/ 5193723 h 5453496"/>
                <a:gd name="connsiteX83" fmla="*/ 1340427 w 5081154"/>
                <a:gd name="connsiteY83" fmla="*/ 5318414 h 5453496"/>
                <a:gd name="connsiteX84" fmla="*/ 1153390 w 5081154"/>
                <a:gd name="connsiteY84" fmla="*/ 5446741 h 5453496"/>
                <a:gd name="connsiteX85" fmla="*/ 1078056 w 5081154"/>
                <a:gd name="connsiteY85" fmla="*/ 5453496 h 5453496"/>
                <a:gd name="connsiteX86" fmla="*/ 1113905 w 5081154"/>
                <a:gd name="connsiteY86" fmla="*/ 5379199 h 5453496"/>
                <a:gd name="connsiteX87" fmla="*/ 1108710 w 5081154"/>
                <a:gd name="connsiteY87" fmla="*/ 5278755 h 5453496"/>
                <a:gd name="connsiteX88" fmla="*/ 997527 w 5081154"/>
                <a:gd name="connsiteY88" fmla="*/ 5339196 h 5453496"/>
                <a:gd name="connsiteX89" fmla="*/ 955963 w 5081154"/>
                <a:gd name="connsiteY89" fmla="*/ 5224896 h 5453496"/>
                <a:gd name="connsiteX90" fmla="*/ 976572 w 5081154"/>
                <a:gd name="connsiteY90" fmla="*/ 5155969 h 5453496"/>
                <a:gd name="connsiteX91" fmla="*/ 934315 w 5081154"/>
                <a:gd name="connsiteY91" fmla="*/ 5104881 h 5453496"/>
                <a:gd name="connsiteX92" fmla="*/ 889115 w 5081154"/>
                <a:gd name="connsiteY92" fmla="*/ 5102974 h 5453496"/>
                <a:gd name="connsiteX93" fmla="*/ 862445 w 5081154"/>
                <a:gd name="connsiteY93" fmla="*/ 5058641 h 5453496"/>
                <a:gd name="connsiteX94" fmla="*/ 831965 w 5081154"/>
                <a:gd name="connsiteY94" fmla="*/ 5005819 h 5453496"/>
                <a:gd name="connsiteX95" fmla="*/ 771698 w 5081154"/>
                <a:gd name="connsiteY95" fmla="*/ 4993351 h 5453496"/>
                <a:gd name="connsiteX96" fmla="*/ 734810 w 5081154"/>
                <a:gd name="connsiteY96" fmla="*/ 5015344 h 5453496"/>
                <a:gd name="connsiteX97" fmla="*/ 692900 w 5081154"/>
                <a:gd name="connsiteY97" fmla="*/ 4992484 h 5453496"/>
                <a:gd name="connsiteX98" fmla="*/ 692900 w 5081154"/>
                <a:gd name="connsiteY98" fmla="*/ 4935334 h 5453496"/>
                <a:gd name="connsiteX99" fmla="*/ 654454 w 5081154"/>
                <a:gd name="connsiteY99" fmla="*/ 4901911 h 5453496"/>
                <a:gd name="connsiteX100" fmla="*/ 581717 w 5081154"/>
                <a:gd name="connsiteY100" fmla="*/ 5002703 h 5453496"/>
                <a:gd name="connsiteX101" fmla="*/ 442306 w 5081154"/>
                <a:gd name="connsiteY101" fmla="*/ 5010323 h 5453496"/>
                <a:gd name="connsiteX102" fmla="*/ 393295 w 5081154"/>
                <a:gd name="connsiteY102" fmla="*/ 4959408 h 5453496"/>
                <a:gd name="connsiteX103" fmla="*/ 463607 w 5081154"/>
                <a:gd name="connsiteY103" fmla="*/ 4900006 h 5453496"/>
                <a:gd name="connsiteX104" fmla="*/ 529070 w 5081154"/>
                <a:gd name="connsiteY104" fmla="*/ 4876279 h 5453496"/>
                <a:gd name="connsiteX105" fmla="*/ 616700 w 5081154"/>
                <a:gd name="connsiteY105" fmla="*/ 4881822 h 5453496"/>
                <a:gd name="connsiteX106" fmla="*/ 740525 w 5081154"/>
                <a:gd name="connsiteY106" fmla="*/ 4776008 h 5453496"/>
                <a:gd name="connsiteX107" fmla="*/ 852054 w 5081154"/>
                <a:gd name="connsiteY107" fmla="*/ 4830041 h 5453496"/>
                <a:gd name="connsiteX108" fmla="*/ 955963 w 5081154"/>
                <a:gd name="connsiteY108" fmla="*/ 4788477 h 5453496"/>
                <a:gd name="connsiteX109" fmla="*/ 980555 w 5081154"/>
                <a:gd name="connsiteY109" fmla="*/ 4845974 h 5453496"/>
                <a:gd name="connsiteX110" fmla="*/ 1024370 w 5081154"/>
                <a:gd name="connsiteY110" fmla="*/ 4792459 h 5453496"/>
                <a:gd name="connsiteX111" fmla="*/ 1031470 w 5081154"/>
                <a:gd name="connsiteY111" fmla="*/ 4694959 h 5453496"/>
                <a:gd name="connsiteX112" fmla="*/ 977784 w 5081154"/>
                <a:gd name="connsiteY112" fmla="*/ 4610793 h 5453496"/>
                <a:gd name="connsiteX113" fmla="*/ 1039090 w 5081154"/>
                <a:gd name="connsiteY113" fmla="*/ 4548621 h 5453496"/>
                <a:gd name="connsiteX114" fmla="*/ 1001510 w 5081154"/>
                <a:gd name="connsiteY114" fmla="*/ 4433281 h 5453496"/>
                <a:gd name="connsiteX115" fmla="*/ 1014672 w 5081154"/>
                <a:gd name="connsiteY115" fmla="*/ 4326428 h 5453496"/>
                <a:gd name="connsiteX116" fmla="*/ 1049135 w 5081154"/>
                <a:gd name="connsiteY116" fmla="*/ 4236199 h 5453496"/>
                <a:gd name="connsiteX117" fmla="*/ 1070090 w 5081154"/>
                <a:gd name="connsiteY117" fmla="*/ 4072369 h 5453496"/>
                <a:gd name="connsiteX118" fmla="*/ 1003935 w 5081154"/>
                <a:gd name="connsiteY118" fmla="*/ 3813117 h 5453496"/>
                <a:gd name="connsiteX119" fmla="*/ 906606 w 5081154"/>
                <a:gd name="connsiteY119" fmla="*/ 3648075 h 5453496"/>
                <a:gd name="connsiteX120" fmla="*/ 979516 w 5081154"/>
                <a:gd name="connsiteY120" fmla="*/ 3506412 h 5453496"/>
                <a:gd name="connsiteX121" fmla="*/ 1061604 w 5081154"/>
                <a:gd name="connsiteY121" fmla="*/ 3479223 h 5453496"/>
                <a:gd name="connsiteX122" fmla="*/ 1095721 w 5081154"/>
                <a:gd name="connsiteY122" fmla="*/ 3509356 h 5453496"/>
                <a:gd name="connsiteX123" fmla="*/ 1182485 w 5081154"/>
                <a:gd name="connsiteY123" fmla="*/ 3428479 h 5453496"/>
                <a:gd name="connsiteX124" fmla="*/ 1260244 w 5081154"/>
                <a:gd name="connsiteY124" fmla="*/ 3406486 h 5453496"/>
                <a:gd name="connsiteX125" fmla="*/ 1288472 w 5081154"/>
                <a:gd name="connsiteY125" fmla="*/ 3240232 h 5453496"/>
                <a:gd name="connsiteX126" fmla="*/ 1236518 w 5081154"/>
                <a:gd name="connsiteY126" fmla="*/ 3125932 h 5453496"/>
                <a:gd name="connsiteX127" fmla="*/ 1340427 w 5081154"/>
                <a:gd name="connsiteY127" fmla="*/ 3157105 h 5453496"/>
                <a:gd name="connsiteX128" fmla="*/ 1444336 w 5081154"/>
                <a:gd name="connsiteY128" fmla="*/ 3157105 h 5453496"/>
                <a:gd name="connsiteX129" fmla="*/ 1465118 w 5081154"/>
                <a:gd name="connsiteY129" fmla="*/ 3136323 h 5453496"/>
                <a:gd name="connsiteX130" fmla="*/ 1413163 w 5081154"/>
                <a:gd name="connsiteY130" fmla="*/ 2990850 h 5453496"/>
                <a:gd name="connsiteX131" fmla="*/ 1454727 w 5081154"/>
                <a:gd name="connsiteY131" fmla="*/ 2793423 h 5453496"/>
                <a:gd name="connsiteX132" fmla="*/ 1371600 w 5081154"/>
                <a:gd name="connsiteY132" fmla="*/ 2575214 h 5453496"/>
                <a:gd name="connsiteX133" fmla="*/ 1267690 w 5081154"/>
                <a:gd name="connsiteY133" fmla="*/ 2564823 h 5453496"/>
                <a:gd name="connsiteX134" fmla="*/ 1205345 w 5081154"/>
                <a:gd name="connsiteY134" fmla="*/ 2450523 h 5453496"/>
                <a:gd name="connsiteX135" fmla="*/ 1278081 w 5081154"/>
                <a:gd name="connsiteY135" fmla="*/ 2346614 h 5453496"/>
                <a:gd name="connsiteX136" fmla="*/ 1132609 w 5081154"/>
                <a:gd name="connsiteY136" fmla="*/ 2211532 h 5453496"/>
                <a:gd name="connsiteX137" fmla="*/ 1132609 w 5081154"/>
                <a:gd name="connsiteY137" fmla="*/ 2086841 h 5453496"/>
                <a:gd name="connsiteX138" fmla="*/ 1132609 w 5081154"/>
                <a:gd name="connsiteY138" fmla="*/ 2086841 h 5453496"/>
                <a:gd name="connsiteX139" fmla="*/ 1163781 w 5081154"/>
                <a:gd name="connsiteY139" fmla="*/ 1962150 h 5453496"/>
                <a:gd name="connsiteX140" fmla="*/ 1132609 w 5081154"/>
                <a:gd name="connsiteY140" fmla="*/ 1879023 h 5453496"/>
                <a:gd name="connsiteX141" fmla="*/ 1132609 w 5081154"/>
                <a:gd name="connsiteY141" fmla="*/ 1785505 h 5453496"/>
                <a:gd name="connsiteX142" fmla="*/ 1070263 w 5081154"/>
                <a:gd name="connsiteY142" fmla="*/ 1754332 h 5453496"/>
                <a:gd name="connsiteX143" fmla="*/ 955963 w 5081154"/>
                <a:gd name="connsiteY143" fmla="*/ 1816677 h 5453496"/>
                <a:gd name="connsiteX144" fmla="*/ 914400 w 5081154"/>
                <a:gd name="connsiteY144" fmla="*/ 1650423 h 5453496"/>
                <a:gd name="connsiteX145" fmla="*/ 841663 w 5081154"/>
                <a:gd name="connsiteY145" fmla="*/ 1421823 h 5453496"/>
                <a:gd name="connsiteX146" fmla="*/ 654627 w 5081154"/>
                <a:gd name="connsiteY146" fmla="*/ 1328305 h 5453496"/>
                <a:gd name="connsiteX147" fmla="*/ 342900 w 5081154"/>
                <a:gd name="connsiteY147" fmla="*/ 1307523 h 5453496"/>
                <a:gd name="connsiteX148" fmla="*/ 394854 w 5081154"/>
                <a:gd name="connsiteY148" fmla="*/ 1473777 h 5453496"/>
                <a:gd name="connsiteX149" fmla="*/ 270163 w 5081154"/>
                <a:gd name="connsiteY149" fmla="*/ 1546514 h 5453496"/>
                <a:gd name="connsiteX150" fmla="*/ 51954 w 5081154"/>
                <a:gd name="connsiteY150" fmla="*/ 1619250 h 5453496"/>
                <a:gd name="connsiteX151" fmla="*/ 114300 w 5081154"/>
                <a:gd name="connsiteY151" fmla="*/ 1359477 h 5453496"/>
                <a:gd name="connsiteX152" fmla="*/ 10390 w 5081154"/>
                <a:gd name="connsiteY152" fmla="*/ 1099705 h 5453496"/>
                <a:gd name="connsiteX153" fmla="*/ 0 w 5081154"/>
                <a:gd name="connsiteY153" fmla="*/ 798368 h 5453496"/>
                <a:gd name="connsiteX154" fmla="*/ 270163 w 5081154"/>
                <a:gd name="connsiteY154" fmla="*/ 673677 h 5453496"/>
                <a:gd name="connsiteX155" fmla="*/ 571500 w 5081154"/>
                <a:gd name="connsiteY155" fmla="*/ 746414 h 5453496"/>
                <a:gd name="connsiteX156" fmla="*/ 571500 w 5081154"/>
                <a:gd name="connsiteY156" fmla="*/ 538596 h 5453496"/>
                <a:gd name="connsiteX157" fmla="*/ 852054 w 5081154"/>
                <a:gd name="connsiteY157" fmla="*/ 226868 h 5453496"/>
                <a:gd name="connsiteX158" fmla="*/ 1111827 w 5081154"/>
                <a:gd name="connsiteY158" fmla="*/ 112568 h 5453496"/>
                <a:gd name="connsiteX159" fmla="*/ 1211060 w 5081154"/>
                <a:gd name="connsiteY159" fmla="*/ 0 h 5453496"/>
                <a:gd name="connsiteX160" fmla="*/ 1289165 w 5081154"/>
                <a:gd name="connsiteY160" fmla="*/ 31864 h 5453496"/>
                <a:gd name="connsiteX161" fmla="*/ 1325360 w 5081154"/>
                <a:gd name="connsiteY161" fmla="*/ 79489 h 5453496"/>
                <a:gd name="connsiteX162" fmla="*/ 1432040 w 5081154"/>
                <a:gd name="connsiteY162" fmla="*/ 129019 h 5453496"/>
                <a:gd name="connsiteX163" fmla="*/ 1492480 w 5081154"/>
                <a:gd name="connsiteY163" fmla="*/ 233796 h 5453496"/>
                <a:gd name="connsiteX164" fmla="*/ 1489190 w 5081154"/>
                <a:gd name="connsiteY164" fmla="*/ 285229 h 5453496"/>
                <a:gd name="connsiteX165" fmla="*/ 1694930 w 5081154"/>
                <a:gd name="connsiteY165" fmla="*/ 393814 h 5453496"/>
                <a:gd name="connsiteX166" fmla="*/ 1694930 w 5081154"/>
                <a:gd name="connsiteY166" fmla="*/ 523354 h 5453496"/>
                <a:gd name="connsiteX167" fmla="*/ 1710516 w 5081154"/>
                <a:gd name="connsiteY167" fmla="*/ 585874 h 5453496"/>
                <a:gd name="connsiteX168" fmla="*/ 1769225 w 5081154"/>
                <a:gd name="connsiteY168" fmla="*/ 576694 h 5453496"/>
                <a:gd name="connsiteX169" fmla="*/ 1803515 w 5081154"/>
                <a:gd name="connsiteY169" fmla="*/ 618604 h 5453496"/>
                <a:gd name="connsiteX170" fmla="*/ 1830185 w 5081154"/>
                <a:gd name="connsiteY170" fmla="*/ 559549 h 5453496"/>
                <a:gd name="connsiteX171" fmla="*/ 1921625 w 5081154"/>
                <a:gd name="connsiteY171" fmla="*/ 570979 h 5453496"/>
                <a:gd name="connsiteX172" fmla="*/ 1948295 w 5081154"/>
                <a:gd name="connsiteY172" fmla="*/ 511924 h 5453496"/>
                <a:gd name="connsiteX173" fmla="*/ 1870190 w 5081154"/>
                <a:gd name="connsiteY173" fmla="*/ 470014 h 5453496"/>
                <a:gd name="connsiteX174" fmla="*/ 1820660 w 5081154"/>
                <a:gd name="connsiteY174" fmla="*/ 388099 h 5453496"/>
                <a:gd name="connsiteX175" fmla="*/ 1836593 w 5081154"/>
                <a:gd name="connsiteY175" fmla="*/ 347749 h 5453496"/>
                <a:gd name="connsiteX176" fmla="*/ 1976870 w 5081154"/>
                <a:gd name="connsiteY176" fmla="*/ 315709 h 5453496"/>
                <a:gd name="connsiteX177" fmla="*/ 2009255 w 5081154"/>
                <a:gd name="connsiteY177" fmla="*/ 344284 h 5453496"/>
                <a:gd name="connsiteX178" fmla="*/ 2070215 w 5081154"/>
                <a:gd name="connsiteY178" fmla="*/ 344284 h 5453496"/>
                <a:gd name="connsiteX179" fmla="*/ 2098790 w 5081154"/>
                <a:gd name="connsiteY179" fmla="*/ 382384 h 5453496"/>
                <a:gd name="connsiteX180" fmla="*/ 2138795 w 5081154"/>
                <a:gd name="connsiteY180" fmla="*/ 361429 h 5453496"/>
                <a:gd name="connsiteX181" fmla="*/ 2176895 w 5081154"/>
                <a:gd name="connsiteY181" fmla="*/ 384289 h 5453496"/>
                <a:gd name="connsiteX182" fmla="*/ 2235950 w 5081154"/>
                <a:gd name="connsiteY182" fmla="*/ 386194 h 5453496"/>
                <a:gd name="connsiteX183" fmla="*/ 2272145 w 5081154"/>
                <a:gd name="connsiteY183" fmla="*/ 441439 h 5453496"/>
                <a:gd name="connsiteX184" fmla="*/ 2278380 w 5081154"/>
                <a:gd name="connsiteY184" fmla="*/ 529936 h 5453496"/>
                <a:gd name="connsiteX185" fmla="*/ 2321675 w 5081154"/>
                <a:gd name="connsiteY185" fmla="*/ 500494 h 5453496"/>
                <a:gd name="connsiteX186" fmla="*/ 2371205 w 5081154"/>
                <a:gd name="connsiteY186" fmla="*/ 523354 h 5453496"/>
                <a:gd name="connsiteX187" fmla="*/ 2401685 w 5081154"/>
                <a:gd name="connsiteY187" fmla="*/ 403339 h 5453496"/>
                <a:gd name="connsiteX188" fmla="*/ 2375015 w 5081154"/>
                <a:gd name="connsiteY188" fmla="*/ 235699 h 5453496"/>
                <a:gd name="connsiteX189" fmla="*/ 2392160 w 5081154"/>
                <a:gd name="connsiteY189" fmla="*/ 176644 h 5453496"/>
                <a:gd name="connsiteX190" fmla="*/ 2543001 w 5081154"/>
                <a:gd name="connsiteY190" fmla="*/ 128501 h 5453496"/>
                <a:gd name="connsiteX191" fmla="*/ 2580755 w 5081154"/>
                <a:gd name="connsiteY191" fmla="*/ 163309 h 5453496"/>
                <a:gd name="connsiteX192" fmla="*/ 2573135 w 5081154"/>
                <a:gd name="connsiteY192" fmla="*/ 266179 h 5453496"/>
                <a:gd name="connsiteX193" fmla="*/ 2628380 w 5081154"/>
                <a:gd name="connsiteY193" fmla="*/ 292849 h 5453496"/>
                <a:gd name="connsiteX194" fmla="*/ 2667519 w 5081154"/>
                <a:gd name="connsiteY194" fmla="*/ 355369 h 5453496"/>
                <a:gd name="connsiteX195" fmla="*/ 2662670 w 5081154"/>
                <a:gd name="connsiteY195" fmla="*/ 353809 h 5453496"/>
                <a:gd name="connsiteX196" fmla="*/ 2943398 w 5081154"/>
                <a:gd name="connsiteY196" fmla="*/ 307051 h 5453496"/>
                <a:gd name="connsiteX197" fmla="*/ 2978900 w 5081154"/>
                <a:gd name="connsiteY197" fmla="*/ 344284 h 5453496"/>
                <a:gd name="connsiteX198" fmla="*/ 3076055 w 5081154"/>
                <a:gd name="connsiteY198" fmla="*/ 290944 h 5453496"/>
                <a:gd name="connsiteX199" fmla="*/ 3125585 w 5081154"/>
                <a:gd name="connsiteY199" fmla="*/ 351904 h 5453496"/>
                <a:gd name="connsiteX200" fmla="*/ 3125585 w 5081154"/>
                <a:gd name="connsiteY200" fmla="*/ 416674 h 5453496"/>
                <a:gd name="connsiteX201" fmla="*/ 3265170 w 5081154"/>
                <a:gd name="connsiteY201" fmla="*/ 480233 h 5453496"/>
                <a:gd name="connsiteX202" fmla="*/ 3287510 w 5081154"/>
                <a:gd name="connsiteY202" fmla="*/ 538594 h 5453496"/>
                <a:gd name="connsiteX203" fmla="*/ 3247678 w 5081154"/>
                <a:gd name="connsiteY203" fmla="*/ 571500 h 5453496"/>
                <a:gd name="connsiteX204" fmla="*/ 3358861 w 5081154"/>
                <a:gd name="connsiteY204" fmla="*/ 710219 h 5453496"/>
                <a:gd name="connsiteX205" fmla="*/ 3359900 w 5081154"/>
                <a:gd name="connsiteY205" fmla="*/ 828154 h 5453496"/>
                <a:gd name="connsiteX206" fmla="*/ 3411335 w 5081154"/>
                <a:gd name="connsiteY206" fmla="*/ 860539 h 5453496"/>
                <a:gd name="connsiteX207" fmla="*/ 3436446 w 5081154"/>
                <a:gd name="connsiteY207" fmla="*/ 919422 h 5453496"/>
                <a:gd name="connsiteX208" fmla="*/ 3647209 w 5081154"/>
                <a:gd name="connsiteY208" fmla="*/ 1037359 h 5453496"/>
                <a:gd name="connsiteX209" fmla="*/ 3643745 w 5081154"/>
                <a:gd name="connsiteY209" fmla="*/ 1098664 h 5453496"/>
                <a:gd name="connsiteX210" fmla="*/ 3706783 w 5081154"/>
                <a:gd name="connsiteY210" fmla="*/ 1141095 h 5453496"/>
                <a:gd name="connsiteX0" fmla="*/ 3706783 w 5081154"/>
                <a:gd name="connsiteY0" fmla="*/ 1141095 h 5453496"/>
                <a:gd name="connsiteX1" fmla="*/ 3647209 w 5081154"/>
                <a:gd name="connsiteY1" fmla="*/ 1276350 h 5453496"/>
                <a:gd name="connsiteX2" fmla="*/ 3633874 w 5081154"/>
                <a:gd name="connsiteY2" fmla="*/ 1352723 h 5453496"/>
                <a:gd name="connsiteX3" fmla="*/ 3566852 w 5081154"/>
                <a:gd name="connsiteY3" fmla="*/ 1411605 h 5453496"/>
                <a:gd name="connsiteX4" fmla="*/ 3595254 w 5081154"/>
                <a:gd name="connsiteY4" fmla="*/ 1494559 h 5453496"/>
                <a:gd name="connsiteX5" fmla="*/ 3678381 w 5081154"/>
                <a:gd name="connsiteY5" fmla="*/ 1525732 h 5453496"/>
                <a:gd name="connsiteX6" fmla="*/ 3688772 w 5081154"/>
                <a:gd name="connsiteY6" fmla="*/ 1640032 h 5453496"/>
                <a:gd name="connsiteX7" fmla="*/ 3733107 w 5081154"/>
                <a:gd name="connsiteY7" fmla="*/ 1658043 h 5453496"/>
                <a:gd name="connsiteX8" fmla="*/ 3758911 w 5081154"/>
                <a:gd name="connsiteY8" fmla="*/ 1778751 h 5453496"/>
                <a:gd name="connsiteX9" fmla="*/ 3791642 w 5081154"/>
                <a:gd name="connsiteY9" fmla="*/ 1787236 h 5453496"/>
                <a:gd name="connsiteX10" fmla="*/ 3824720 w 5081154"/>
                <a:gd name="connsiteY10" fmla="*/ 1945178 h 5453496"/>
                <a:gd name="connsiteX11" fmla="*/ 3901959 w 5081154"/>
                <a:gd name="connsiteY11" fmla="*/ 1990379 h 5453496"/>
                <a:gd name="connsiteX12" fmla="*/ 3958936 w 5081154"/>
                <a:gd name="connsiteY12" fmla="*/ 2076450 h 5453496"/>
                <a:gd name="connsiteX13" fmla="*/ 4171257 w 5081154"/>
                <a:gd name="connsiteY13" fmla="*/ 2119053 h 5453496"/>
                <a:gd name="connsiteX14" fmla="*/ 4209530 w 5081154"/>
                <a:gd name="connsiteY14" fmla="*/ 2159749 h 5453496"/>
                <a:gd name="connsiteX15" fmla="*/ 4219055 w 5081154"/>
                <a:gd name="connsiteY15" fmla="*/ 2220709 h 5453496"/>
                <a:gd name="connsiteX16" fmla="*/ 4404013 w 5081154"/>
                <a:gd name="connsiteY16" fmla="*/ 2470266 h 5453496"/>
                <a:gd name="connsiteX17" fmla="*/ 4447309 w 5081154"/>
                <a:gd name="connsiteY17" fmla="*/ 2429741 h 5453496"/>
                <a:gd name="connsiteX18" fmla="*/ 4603172 w 5081154"/>
                <a:gd name="connsiteY18" fmla="*/ 2575214 h 5453496"/>
                <a:gd name="connsiteX19" fmla="*/ 4603172 w 5081154"/>
                <a:gd name="connsiteY19" fmla="*/ 2658341 h 5453496"/>
                <a:gd name="connsiteX20" fmla="*/ 4711584 w 5081154"/>
                <a:gd name="connsiteY20" fmla="*/ 2760345 h 5453496"/>
                <a:gd name="connsiteX21" fmla="*/ 4777220 w 5081154"/>
                <a:gd name="connsiteY21" fmla="*/ 2723629 h 5453496"/>
                <a:gd name="connsiteX22" fmla="*/ 4831772 w 5081154"/>
                <a:gd name="connsiteY22" fmla="*/ 2741468 h 5453496"/>
                <a:gd name="connsiteX23" fmla="*/ 4897755 w 5081154"/>
                <a:gd name="connsiteY23" fmla="*/ 2862522 h 5453496"/>
                <a:gd name="connsiteX24" fmla="*/ 4966854 w 5081154"/>
                <a:gd name="connsiteY24" fmla="*/ 2868237 h 5453496"/>
                <a:gd name="connsiteX25" fmla="*/ 5062277 w 5081154"/>
                <a:gd name="connsiteY25" fmla="*/ 3052156 h 5453496"/>
                <a:gd name="connsiteX26" fmla="*/ 5034395 w 5081154"/>
                <a:gd name="connsiteY26" fmla="*/ 3144634 h 5453496"/>
                <a:gd name="connsiteX27" fmla="*/ 5081154 w 5081154"/>
                <a:gd name="connsiteY27" fmla="*/ 3167496 h 5453496"/>
                <a:gd name="connsiteX28" fmla="*/ 5043920 w 5081154"/>
                <a:gd name="connsiteY28" fmla="*/ 3209404 h 5453496"/>
                <a:gd name="connsiteX29" fmla="*/ 5060372 w 5081154"/>
                <a:gd name="connsiteY29" fmla="*/ 3261014 h 5453496"/>
                <a:gd name="connsiteX30" fmla="*/ 5056562 w 5081154"/>
                <a:gd name="connsiteY30" fmla="*/ 3310024 h 5453496"/>
                <a:gd name="connsiteX31" fmla="*/ 4954731 w 5081154"/>
                <a:gd name="connsiteY31" fmla="*/ 3466061 h 5453496"/>
                <a:gd name="connsiteX32" fmla="*/ 4748645 w 5081154"/>
                <a:gd name="connsiteY32" fmla="*/ 3354532 h 5453496"/>
                <a:gd name="connsiteX33" fmla="*/ 4665518 w 5081154"/>
                <a:gd name="connsiteY33" fmla="*/ 3406486 h 5453496"/>
                <a:gd name="connsiteX34" fmla="*/ 4623954 w 5081154"/>
                <a:gd name="connsiteY34" fmla="*/ 3678209 h 5453496"/>
                <a:gd name="connsiteX35" fmla="*/ 4470861 w 5081154"/>
                <a:gd name="connsiteY35" fmla="*/ 3823855 h 5453496"/>
                <a:gd name="connsiteX36" fmla="*/ 4226155 w 5081154"/>
                <a:gd name="connsiteY36" fmla="*/ 3898669 h 5453496"/>
                <a:gd name="connsiteX37" fmla="*/ 4137313 w 5081154"/>
                <a:gd name="connsiteY37" fmla="*/ 3964825 h 5453496"/>
                <a:gd name="connsiteX38" fmla="*/ 4052281 w 5081154"/>
                <a:gd name="connsiteY38" fmla="*/ 3984567 h 5453496"/>
                <a:gd name="connsiteX39" fmla="*/ 3954260 w 5081154"/>
                <a:gd name="connsiteY39" fmla="*/ 4081894 h 5453496"/>
                <a:gd name="connsiteX40" fmla="*/ 3903864 w 5081154"/>
                <a:gd name="connsiteY40" fmla="*/ 4169179 h 5453496"/>
                <a:gd name="connsiteX41" fmla="*/ 4042063 w 5081154"/>
                <a:gd name="connsiteY41" fmla="*/ 4383232 h 5453496"/>
                <a:gd name="connsiteX42" fmla="*/ 4083800 w 5081154"/>
                <a:gd name="connsiteY42" fmla="*/ 4403839 h 5453496"/>
                <a:gd name="connsiteX43" fmla="*/ 4167793 w 5081154"/>
                <a:gd name="connsiteY43" fmla="*/ 4559877 h 5453496"/>
                <a:gd name="connsiteX44" fmla="*/ 4083627 w 5081154"/>
                <a:gd name="connsiteY44" fmla="*/ 4736523 h 5453496"/>
                <a:gd name="connsiteX45" fmla="*/ 4076007 w 5081154"/>
                <a:gd name="connsiteY45" fmla="*/ 4806315 h 5453496"/>
                <a:gd name="connsiteX46" fmla="*/ 4163810 w 5081154"/>
                <a:gd name="connsiteY46" fmla="*/ 4792459 h 5453496"/>
                <a:gd name="connsiteX47" fmla="*/ 4229965 w 5081154"/>
                <a:gd name="connsiteY47" fmla="*/ 4811164 h 5453496"/>
                <a:gd name="connsiteX48" fmla="*/ 4264082 w 5081154"/>
                <a:gd name="connsiteY48" fmla="*/ 4915246 h 5453496"/>
                <a:gd name="connsiteX49" fmla="*/ 4161732 w 5081154"/>
                <a:gd name="connsiteY49" fmla="*/ 5220220 h 5453496"/>
                <a:gd name="connsiteX50" fmla="*/ 3933305 w 5081154"/>
                <a:gd name="connsiteY50" fmla="*/ 5033010 h 5453496"/>
                <a:gd name="connsiteX51" fmla="*/ 3973830 w 5081154"/>
                <a:gd name="connsiteY51" fmla="*/ 4984000 h 5453496"/>
                <a:gd name="connsiteX52" fmla="*/ 3927763 w 5081154"/>
                <a:gd name="connsiteY52" fmla="*/ 4944341 h 5453496"/>
                <a:gd name="connsiteX53" fmla="*/ 3918238 w 5081154"/>
                <a:gd name="connsiteY53" fmla="*/ 4871605 h 5453496"/>
                <a:gd name="connsiteX54" fmla="*/ 3747135 w 5081154"/>
                <a:gd name="connsiteY54" fmla="*/ 4868661 h 5453496"/>
                <a:gd name="connsiteX55" fmla="*/ 3639415 w 5081154"/>
                <a:gd name="connsiteY55" fmla="*/ 4943475 h 5453496"/>
                <a:gd name="connsiteX56" fmla="*/ 3554556 w 5081154"/>
                <a:gd name="connsiteY56" fmla="*/ 4831946 h 5453496"/>
                <a:gd name="connsiteX57" fmla="*/ 3350548 w 5081154"/>
                <a:gd name="connsiteY57" fmla="*/ 4843203 h 5453496"/>
                <a:gd name="connsiteX58" fmla="*/ 3354358 w 5081154"/>
                <a:gd name="connsiteY58" fmla="*/ 4745182 h 5453496"/>
                <a:gd name="connsiteX59" fmla="*/ 3252181 w 5081154"/>
                <a:gd name="connsiteY59" fmla="*/ 4815840 h 5453496"/>
                <a:gd name="connsiteX60" fmla="*/ 3286298 w 5081154"/>
                <a:gd name="connsiteY60" fmla="*/ 4947285 h 5453496"/>
                <a:gd name="connsiteX61" fmla="*/ 3028430 w 5081154"/>
                <a:gd name="connsiteY61" fmla="*/ 4937239 h 5453496"/>
                <a:gd name="connsiteX62" fmla="*/ 2913091 w 5081154"/>
                <a:gd name="connsiteY62" fmla="*/ 4993005 h 5453496"/>
                <a:gd name="connsiteX63" fmla="*/ 2674273 w 5081154"/>
                <a:gd name="connsiteY63" fmla="*/ 4985212 h 5453496"/>
                <a:gd name="connsiteX64" fmla="*/ 2600325 w 5081154"/>
                <a:gd name="connsiteY64" fmla="*/ 5098126 h 5453496"/>
                <a:gd name="connsiteX65" fmla="*/ 2441863 w 5081154"/>
                <a:gd name="connsiteY65" fmla="*/ 5120986 h 5453496"/>
                <a:gd name="connsiteX66" fmla="*/ 2460740 w 5081154"/>
                <a:gd name="connsiteY66" fmla="*/ 5102974 h 5453496"/>
                <a:gd name="connsiteX67" fmla="*/ 2391987 w 5081154"/>
                <a:gd name="connsiteY67" fmla="*/ 5215544 h 5453496"/>
                <a:gd name="connsiteX68" fmla="*/ 2335010 w 5081154"/>
                <a:gd name="connsiteY68" fmla="*/ 5232514 h 5453496"/>
                <a:gd name="connsiteX69" fmla="*/ 2242358 w 5081154"/>
                <a:gd name="connsiteY69" fmla="*/ 5292090 h 5453496"/>
                <a:gd name="connsiteX70" fmla="*/ 2211185 w 5081154"/>
                <a:gd name="connsiteY70" fmla="*/ 5253469 h 5453496"/>
                <a:gd name="connsiteX71" fmla="*/ 2114030 w 5081154"/>
                <a:gd name="connsiteY71" fmla="*/ 5285854 h 5453496"/>
                <a:gd name="connsiteX72" fmla="*/ 1948641 w 5081154"/>
                <a:gd name="connsiteY72" fmla="*/ 5300749 h 5453496"/>
                <a:gd name="connsiteX73" fmla="*/ 1938770 w 5081154"/>
                <a:gd name="connsiteY73" fmla="*/ 5198224 h 5453496"/>
                <a:gd name="connsiteX74" fmla="*/ 1849235 w 5081154"/>
                <a:gd name="connsiteY74" fmla="*/ 5142979 h 5453496"/>
                <a:gd name="connsiteX75" fmla="*/ 1851313 w 5081154"/>
                <a:gd name="connsiteY75" fmla="*/ 5072842 h 5453496"/>
                <a:gd name="connsiteX76" fmla="*/ 1747404 w 5081154"/>
                <a:gd name="connsiteY76" fmla="*/ 5100378 h 5453496"/>
                <a:gd name="connsiteX77" fmla="*/ 1597255 w 5081154"/>
                <a:gd name="connsiteY77" fmla="*/ 4991966 h 5453496"/>
                <a:gd name="connsiteX78" fmla="*/ 1527463 w 5081154"/>
                <a:gd name="connsiteY78" fmla="*/ 5017077 h 5453496"/>
                <a:gd name="connsiteX79" fmla="*/ 1465118 w 5081154"/>
                <a:gd name="connsiteY79" fmla="*/ 5048250 h 5453496"/>
                <a:gd name="connsiteX80" fmla="*/ 1368829 w 5081154"/>
                <a:gd name="connsiteY80" fmla="*/ 5008418 h 5453496"/>
                <a:gd name="connsiteX81" fmla="*/ 1348220 w 5081154"/>
                <a:gd name="connsiteY81" fmla="*/ 5112499 h 5453496"/>
                <a:gd name="connsiteX82" fmla="*/ 1392381 w 5081154"/>
                <a:gd name="connsiteY82" fmla="*/ 5193723 h 5453496"/>
                <a:gd name="connsiteX83" fmla="*/ 1340427 w 5081154"/>
                <a:gd name="connsiteY83" fmla="*/ 5318414 h 5453496"/>
                <a:gd name="connsiteX84" fmla="*/ 1153390 w 5081154"/>
                <a:gd name="connsiteY84" fmla="*/ 5446741 h 5453496"/>
                <a:gd name="connsiteX85" fmla="*/ 1078056 w 5081154"/>
                <a:gd name="connsiteY85" fmla="*/ 5453496 h 5453496"/>
                <a:gd name="connsiteX86" fmla="*/ 1113905 w 5081154"/>
                <a:gd name="connsiteY86" fmla="*/ 5379199 h 5453496"/>
                <a:gd name="connsiteX87" fmla="*/ 1108710 w 5081154"/>
                <a:gd name="connsiteY87" fmla="*/ 5278755 h 5453496"/>
                <a:gd name="connsiteX88" fmla="*/ 997527 w 5081154"/>
                <a:gd name="connsiteY88" fmla="*/ 5339196 h 5453496"/>
                <a:gd name="connsiteX89" fmla="*/ 955963 w 5081154"/>
                <a:gd name="connsiteY89" fmla="*/ 5224896 h 5453496"/>
                <a:gd name="connsiteX90" fmla="*/ 976572 w 5081154"/>
                <a:gd name="connsiteY90" fmla="*/ 5155969 h 5453496"/>
                <a:gd name="connsiteX91" fmla="*/ 934315 w 5081154"/>
                <a:gd name="connsiteY91" fmla="*/ 5104881 h 5453496"/>
                <a:gd name="connsiteX92" fmla="*/ 889115 w 5081154"/>
                <a:gd name="connsiteY92" fmla="*/ 5102974 h 5453496"/>
                <a:gd name="connsiteX93" fmla="*/ 862445 w 5081154"/>
                <a:gd name="connsiteY93" fmla="*/ 5058641 h 5453496"/>
                <a:gd name="connsiteX94" fmla="*/ 831965 w 5081154"/>
                <a:gd name="connsiteY94" fmla="*/ 5005819 h 5453496"/>
                <a:gd name="connsiteX95" fmla="*/ 771698 w 5081154"/>
                <a:gd name="connsiteY95" fmla="*/ 4993351 h 5453496"/>
                <a:gd name="connsiteX96" fmla="*/ 734810 w 5081154"/>
                <a:gd name="connsiteY96" fmla="*/ 5015344 h 5453496"/>
                <a:gd name="connsiteX97" fmla="*/ 692900 w 5081154"/>
                <a:gd name="connsiteY97" fmla="*/ 4992484 h 5453496"/>
                <a:gd name="connsiteX98" fmla="*/ 692900 w 5081154"/>
                <a:gd name="connsiteY98" fmla="*/ 4935334 h 5453496"/>
                <a:gd name="connsiteX99" fmla="*/ 654454 w 5081154"/>
                <a:gd name="connsiteY99" fmla="*/ 4901911 h 5453496"/>
                <a:gd name="connsiteX100" fmla="*/ 581717 w 5081154"/>
                <a:gd name="connsiteY100" fmla="*/ 5002703 h 5453496"/>
                <a:gd name="connsiteX101" fmla="*/ 442306 w 5081154"/>
                <a:gd name="connsiteY101" fmla="*/ 5010323 h 5453496"/>
                <a:gd name="connsiteX102" fmla="*/ 393295 w 5081154"/>
                <a:gd name="connsiteY102" fmla="*/ 4959408 h 5453496"/>
                <a:gd name="connsiteX103" fmla="*/ 463607 w 5081154"/>
                <a:gd name="connsiteY103" fmla="*/ 4900006 h 5453496"/>
                <a:gd name="connsiteX104" fmla="*/ 529070 w 5081154"/>
                <a:gd name="connsiteY104" fmla="*/ 4876279 h 5453496"/>
                <a:gd name="connsiteX105" fmla="*/ 616700 w 5081154"/>
                <a:gd name="connsiteY105" fmla="*/ 4881822 h 5453496"/>
                <a:gd name="connsiteX106" fmla="*/ 740525 w 5081154"/>
                <a:gd name="connsiteY106" fmla="*/ 4776008 h 5453496"/>
                <a:gd name="connsiteX107" fmla="*/ 852054 w 5081154"/>
                <a:gd name="connsiteY107" fmla="*/ 4830041 h 5453496"/>
                <a:gd name="connsiteX108" fmla="*/ 955963 w 5081154"/>
                <a:gd name="connsiteY108" fmla="*/ 4788477 h 5453496"/>
                <a:gd name="connsiteX109" fmla="*/ 980555 w 5081154"/>
                <a:gd name="connsiteY109" fmla="*/ 4845974 h 5453496"/>
                <a:gd name="connsiteX110" fmla="*/ 1024370 w 5081154"/>
                <a:gd name="connsiteY110" fmla="*/ 4792459 h 5453496"/>
                <a:gd name="connsiteX111" fmla="*/ 1031470 w 5081154"/>
                <a:gd name="connsiteY111" fmla="*/ 4694959 h 5453496"/>
                <a:gd name="connsiteX112" fmla="*/ 977784 w 5081154"/>
                <a:gd name="connsiteY112" fmla="*/ 4610793 h 5453496"/>
                <a:gd name="connsiteX113" fmla="*/ 1039090 w 5081154"/>
                <a:gd name="connsiteY113" fmla="*/ 4548621 h 5453496"/>
                <a:gd name="connsiteX114" fmla="*/ 1001510 w 5081154"/>
                <a:gd name="connsiteY114" fmla="*/ 4433281 h 5453496"/>
                <a:gd name="connsiteX115" fmla="*/ 1014672 w 5081154"/>
                <a:gd name="connsiteY115" fmla="*/ 4326428 h 5453496"/>
                <a:gd name="connsiteX116" fmla="*/ 1049135 w 5081154"/>
                <a:gd name="connsiteY116" fmla="*/ 4236199 h 5453496"/>
                <a:gd name="connsiteX117" fmla="*/ 1070090 w 5081154"/>
                <a:gd name="connsiteY117" fmla="*/ 4072369 h 5453496"/>
                <a:gd name="connsiteX118" fmla="*/ 1003935 w 5081154"/>
                <a:gd name="connsiteY118" fmla="*/ 3813117 h 5453496"/>
                <a:gd name="connsiteX119" fmla="*/ 906606 w 5081154"/>
                <a:gd name="connsiteY119" fmla="*/ 3648075 h 5453496"/>
                <a:gd name="connsiteX120" fmla="*/ 979516 w 5081154"/>
                <a:gd name="connsiteY120" fmla="*/ 3506412 h 5453496"/>
                <a:gd name="connsiteX121" fmla="*/ 1061604 w 5081154"/>
                <a:gd name="connsiteY121" fmla="*/ 3479223 h 5453496"/>
                <a:gd name="connsiteX122" fmla="*/ 1095721 w 5081154"/>
                <a:gd name="connsiteY122" fmla="*/ 3509356 h 5453496"/>
                <a:gd name="connsiteX123" fmla="*/ 1182485 w 5081154"/>
                <a:gd name="connsiteY123" fmla="*/ 3428479 h 5453496"/>
                <a:gd name="connsiteX124" fmla="*/ 1260244 w 5081154"/>
                <a:gd name="connsiteY124" fmla="*/ 3406486 h 5453496"/>
                <a:gd name="connsiteX125" fmla="*/ 1288472 w 5081154"/>
                <a:gd name="connsiteY125" fmla="*/ 3251662 h 5453496"/>
                <a:gd name="connsiteX126" fmla="*/ 1236518 w 5081154"/>
                <a:gd name="connsiteY126" fmla="*/ 3125932 h 5453496"/>
                <a:gd name="connsiteX127" fmla="*/ 1340427 w 5081154"/>
                <a:gd name="connsiteY127" fmla="*/ 3157105 h 5453496"/>
                <a:gd name="connsiteX128" fmla="*/ 1444336 w 5081154"/>
                <a:gd name="connsiteY128" fmla="*/ 3157105 h 5453496"/>
                <a:gd name="connsiteX129" fmla="*/ 1465118 w 5081154"/>
                <a:gd name="connsiteY129" fmla="*/ 3136323 h 5453496"/>
                <a:gd name="connsiteX130" fmla="*/ 1413163 w 5081154"/>
                <a:gd name="connsiteY130" fmla="*/ 2990850 h 5453496"/>
                <a:gd name="connsiteX131" fmla="*/ 1454727 w 5081154"/>
                <a:gd name="connsiteY131" fmla="*/ 2793423 h 5453496"/>
                <a:gd name="connsiteX132" fmla="*/ 1371600 w 5081154"/>
                <a:gd name="connsiteY132" fmla="*/ 2575214 h 5453496"/>
                <a:gd name="connsiteX133" fmla="*/ 1267690 w 5081154"/>
                <a:gd name="connsiteY133" fmla="*/ 2564823 h 5453496"/>
                <a:gd name="connsiteX134" fmla="*/ 1205345 w 5081154"/>
                <a:gd name="connsiteY134" fmla="*/ 2450523 h 5453496"/>
                <a:gd name="connsiteX135" fmla="*/ 1278081 w 5081154"/>
                <a:gd name="connsiteY135" fmla="*/ 2346614 h 5453496"/>
                <a:gd name="connsiteX136" fmla="*/ 1132609 w 5081154"/>
                <a:gd name="connsiteY136" fmla="*/ 2211532 h 5453496"/>
                <a:gd name="connsiteX137" fmla="*/ 1132609 w 5081154"/>
                <a:gd name="connsiteY137" fmla="*/ 2086841 h 5453496"/>
                <a:gd name="connsiteX138" fmla="*/ 1132609 w 5081154"/>
                <a:gd name="connsiteY138" fmla="*/ 2086841 h 5453496"/>
                <a:gd name="connsiteX139" fmla="*/ 1163781 w 5081154"/>
                <a:gd name="connsiteY139" fmla="*/ 1962150 h 5453496"/>
                <a:gd name="connsiteX140" fmla="*/ 1132609 w 5081154"/>
                <a:gd name="connsiteY140" fmla="*/ 1879023 h 5453496"/>
                <a:gd name="connsiteX141" fmla="*/ 1132609 w 5081154"/>
                <a:gd name="connsiteY141" fmla="*/ 1785505 h 5453496"/>
                <a:gd name="connsiteX142" fmla="*/ 1070263 w 5081154"/>
                <a:gd name="connsiteY142" fmla="*/ 1754332 h 5453496"/>
                <a:gd name="connsiteX143" fmla="*/ 955963 w 5081154"/>
                <a:gd name="connsiteY143" fmla="*/ 1816677 h 5453496"/>
                <a:gd name="connsiteX144" fmla="*/ 914400 w 5081154"/>
                <a:gd name="connsiteY144" fmla="*/ 1650423 h 5453496"/>
                <a:gd name="connsiteX145" fmla="*/ 841663 w 5081154"/>
                <a:gd name="connsiteY145" fmla="*/ 1421823 h 5453496"/>
                <a:gd name="connsiteX146" fmla="*/ 654627 w 5081154"/>
                <a:gd name="connsiteY146" fmla="*/ 1328305 h 5453496"/>
                <a:gd name="connsiteX147" fmla="*/ 342900 w 5081154"/>
                <a:gd name="connsiteY147" fmla="*/ 1307523 h 5453496"/>
                <a:gd name="connsiteX148" fmla="*/ 394854 w 5081154"/>
                <a:gd name="connsiteY148" fmla="*/ 1473777 h 5453496"/>
                <a:gd name="connsiteX149" fmla="*/ 270163 w 5081154"/>
                <a:gd name="connsiteY149" fmla="*/ 1546514 h 5453496"/>
                <a:gd name="connsiteX150" fmla="*/ 51954 w 5081154"/>
                <a:gd name="connsiteY150" fmla="*/ 1619250 h 5453496"/>
                <a:gd name="connsiteX151" fmla="*/ 114300 w 5081154"/>
                <a:gd name="connsiteY151" fmla="*/ 1359477 h 5453496"/>
                <a:gd name="connsiteX152" fmla="*/ 10390 w 5081154"/>
                <a:gd name="connsiteY152" fmla="*/ 1099705 h 5453496"/>
                <a:gd name="connsiteX153" fmla="*/ 0 w 5081154"/>
                <a:gd name="connsiteY153" fmla="*/ 798368 h 5453496"/>
                <a:gd name="connsiteX154" fmla="*/ 270163 w 5081154"/>
                <a:gd name="connsiteY154" fmla="*/ 673677 h 5453496"/>
                <a:gd name="connsiteX155" fmla="*/ 571500 w 5081154"/>
                <a:gd name="connsiteY155" fmla="*/ 746414 h 5453496"/>
                <a:gd name="connsiteX156" fmla="*/ 571500 w 5081154"/>
                <a:gd name="connsiteY156" fmla="*/ 538596 h 5453496"/>
                <a:gd name="connsiteX157" fmla="*/ 852054 w 5081154"/>
                <a:gd name="connsiteY157" fmla="*/ 226868 h 5453496"/>
                <a:gd name="connsiteX158" fmla="*/ 1111827 w 5081154"/>
                <a:gd name="connsiteY158" fmla="*/ 112568 h 5453496"/>
                <a:gd name="connsiteX159" fmla="*/ 1211060 w 5081154"/>
                <a:gd name="connsiteY159" fmla="*/ 0 h 5453496"/>
                <a:gd name="connsiteX160" fmla="*/ 1289165 w 5081154"/>
                <a:gd name="connsiteY160" fmla="*/ 31864 h 5453496"/>
                <a:gd name="connsiteX161" fmla="*/ 1325360 w 5081154"/>
                <a:gd name="connsiteY161" fmla="*/ 79489 h 5453496"/>
                <a:gd name="connsiteX162" fmla="*/ 1432040 w 5081154"/>
                <a:gd name="connsiteY162" fmla="*/ 129019 h 5453496"/>
                <a:gd name="connsiteX163" fmla="*/ 1492480 w 5081154"/>
                <a:gd name="connsiteY163" fmla="*/ 233796 h 5453496"/>
                <a:gd name="connsiteX164" fmla="*/ 1489190 w 5081154"/>
                <a:gd name="connsiteY164" fmla="*/ 285229 h 5453496"/>
                <a:gd name="connsiteX165" fmla="*/ 1694930 w 5081154"/>
                <a:gd name="connsiteY165" fmla="*/ 393814 h 5453496"/>
                <a:gd name="connsiteX166" fmla="*/ 1694930 w 5081154"/>
                <a:gd name="connsiteY166" fmla="*/ 523354 h 5453496"/>
                <a:gd name="connsiteX167" fmla="*/ 1710516 w 5081154"/>
                <a:gd name="connsiteY167" fmla="*/ 585874 h 5453496"/>
                <a:gd name="connsiteX168" fmla="*/ 1769225 w 5081154"/>
                <a:gd name="connsiteY168" fmla="*/ 576694 h 5453496"/>
                <a:gd name="connsiteX169" fmla="*/ 1803515 w 5081154"/>
                <a:gd name="connsiteY169" fmla="*/ 618604 h 5453496"/>
                <a:gd name="connsiteX170" fmla="*/ 1830185 w 5081154"/>
                <a:gd name="connsiteY170" fmla="*/ 559549 h 5453496"/>
                <a:gd name="connsiteX171" fmla="*/ 1921625 w 5081154"/>
                <a:gd name="connsiteY171" fmla="*/ 570979 h 5453496"/>
                <a:gd name="connsiteX172" fmla="*/ 1948295 w 5081154"/>
                <a:gd name="connsiteY172" fmla="*/ 511924 h 5453496"/>
                <a:gd name="connsiteX173" fmla="*/ 1870190 w 5081154"/>
                <a:gd name="connsiteY173" fmla="*/ 470014 h 5453496"/>
                <a:gd name="connsiteX174" fmla="*/ 1820660 w 5081154"/>
                <a:gd name="connsiteY174" fmla="*/ 388099 h 5453496"/>
                <a:gd name="connsiteX175" fmla="*/ 1836593 w 5081154"/>
                <a:gd name="connsiteY175" fmla="*/ 347749 h 5453496"/>
                <a:gd name="connsiteX176" fmla="*/ 1976870 w 5081154"/>
                <a:gd name="connsiteY176" fmla="*/ 315709 h 5453496"/>
                <a:gd name="connsiteX177" fmla="*/ 2009255 w 5081154"/>
                <a:gd name="connsiteY177" fmla="*/ 344284 h 5453496"/>
                <a:gd name="connsiteX178" fmla="*/ 2070215 w 5081154"/>
                <a:gd name="connsiteY178" fmla="*/ 344284 h 5453496"/>
                <a:gd name="connsiteX179" fmla="*/ 2098790 w 5081154"/>
                <a:gd name="connsiteY179" fmla="*/ 382384 h 5453496"/>
                <a:gd name="connsiteX180" fmla="*/ 2138795 w 5081154"/>
                <a:gd name="connsiteY180" fmla="*/ 361429 h 5453496"/>
                <a:gd name="connsiteX181" fmla="*/ 2176895 w 5081154"/>
                <a:gd name="connsiteY181" fmla="*/ 384289 h 5453496"/>
                <a:gd name="connsiteX182" fmla="*/ 2235950 w 5081154"/>
                <a:gd name="connsiteY182" fmla="*/ 386194 h 5453496"/>
                <a:gd name="connsiteX183" fmla="*/ 2272145 w 5081154"/>
                <a:gd name="connsiteY183" fmla="*/ 441439 h 5453496"/>
                <a:gd name="connsiteX184" fmla="*/ 2278380 w 5081154"/>
                <a:gd name="connsiteY184" fmla="*/ 529936 h 5453496"/>
                <a:gd name="connsiteX185" fmla="*/ 2321675 w 5081154"/>
                <a:gd name="connsiteY185" fmla="*/ 500494 h 5453496"/>
                <a:gd name="connsiteX186" fmla="*/ 2371205 w 5081154"/>
                <a:gd name="connsiteY186" fmla="*/ 523354 h 5453496"/>
                <a:gd name="connsiteX187" fmla="*/ 2401685 w 5081154"/>
                <a:gd name="connsiteY187" fmla="*/ 403339 h 5453496"/>
                <a:gd name="connsiteX188" fmla="*/ 2375015 w 5081154"/>
                <a:gd name="connsiteY188" fmla="*/ 235699 h 5453496"/>
                <a:gd name="connsiteX189" fmla="*/ 2392160 w 5081154"/>
                <a:gd name="connsiteY189" fmla="*/ 176644 h 5453496"/>
                <a:gd name="connsiteX190" fmla="*/ 2543001 w 5081154"/>
                <a:gd name="connsiteY190" fmla="*/ 128501 h 5453496"/>
                <a:gd name="connsiteX191" fmla="*/ 2580755 w 5081154"/>
                <a:gd name="connsiteY191" fmla="*/ 163309 h 5453496"/>
                <a:gd name="connsiteX192" fmla="*/ 2573135 w 5081154"/>
                <a:gd name="connsiteY192" fmla="*/ 266179 h 5453496"/>
                <a:gd name="connsiteX193" fmla="*/ 2628380 w 5081154"/>
                <a:gd name="connsiteY193" fmla="*/ 292849 h 5453496"/>
                <a:gd name="connsiteX194" fmla="*/ 2667519 w 5081154"/>
                <a:gd name="connsiteY194" fmla="*/ 355369 h 5453496"/>
                <a:gd name="connsiteX195" fmla="*/ 2662670 w 5081154"/>
                <a:gd name="connsiteY195" fmla="*/ 353809 h 5453496"/>
                <a:gd name="connsiteX196" fmla="*/ 2943398 w 5081154"/>
                <a:gd name="connsiteY196" fmla="*/ 307051 h 5453496"/>
                <a:gd name="connsiteX197" fmla="*/ 2978900 w 5081154"/>
                <a:gd name="connsiteY197" fmla="*/ 344284 h 5453496"/>
                <a:gd name="connsiteX198" fmla="*/ 3076055 w 5081154"/>
                <a:gd name="connsiteY198" fmla="*/ 290944 h 5453496"/>
                <a:gd name="connsiteX199" fmla="*/ 3125585 w 5081154"/>
                <a:gd name="connsiteY199" fmla="*/ 351904 h 5453496"/>
                <a:gd name="connsiteX200" fmla="*/ 3125585 w 5081154"/>
                <a:gd name="connsiteY200" fmla="*/ 416674 h 5453496"/>
                <a:gd name="connsiteX201" fmla="*/ 3265170 w 5081154"/>
                <a:gd name="connsiteY201" fmla="*/ 480233 h 5453496"/>
                <a:gd name="connsiteX202" fmla="*/ 3287510 w 5081154"/>
                <a:gd name="connsiteY202" fmla="*/ 538594 h 5453496"/>
                <a:gd name="connsiteX203" fmla="*/ 3247678 w 5081154"/>
                <a:gd name="connsiteY203" fmla="*/ 571500 h 5453496"/>
                <a:gd name="connsiteX204" fmla="*/ 3358861 w 5081154"/>
                <a:gd name="connsiteY204" fmla="*/ 710219 h 5453496"/>
                <a:gd name="connsiteX205" fmla="*/ 3359900 w 5081154"/>
                <a:gd name="connsiteY205" fmla="*/ 828154 h 5453496"/>
                <a:gd name="connsiteX206" fmla="*/ 3411335 w 5081154"/>
                <a:gd name="connsiteY206" fmla="*/ 860539 h 5453496"/>
                <a:gd name="connsiteX207" fmla="*/ 3436446 w 5081154"/>
                <a:gd name="connsiteY207" fmla="*/ 919422 h 5453496"/>
                <a:gd name="connsiteX208" fmla="*/ 3647209 w 5081154"/>
                <a:gd name="connsiteY208" fmla="*/ 1037359 h 5453496"/>
                <a:gd name="connsiteX209" fmla="*/ 3643745 w 5081154"/>
                <a:gd name="connsiteY209" fmla="*/ 1098664 h 5453496"/>
                <a:gd name="connsiteX210" fmla="*/ 3706783 w 5081154"/>
                <a:gd name="connsiteY210" fmla="*/ 1141095 h 5453496"/>
                <a:gd name="connsiteX0" fmla="*/ 3706783 w 5081154"/>
                <a:gd name="connsiteY0" fmla="*/ 1141095 h 5453496"/>
                <a:gd name="connsiteX1" fmla="*/ 3647209 w 5081154"/>
                <a:gd name="connsiteY1" fmla="*/ 1276350 h 5453496"/>
                <a:gd name="connsiteX2" fmla="*/ 3633874 w 5081154"/>
                <a:gd name="connsiteY2" fmla="*/ 1352723 h 5453496"/>
                <a:gd name="connsiteX3" fmla="*/ 3566852 w 5081154"/>
                <a:gd name="connsiteY3" fmla="*/ 1411605 h 5453496"/>
                <a:gd name="connsiteX4" fmla="*/ 3595254 w 5081154"/>
                <a:gd name="connsiteY4" fmla="*/ 1494559 h 5453496"/>
                <a:gd name="connsiteX5" fmla="*/ 3678381 w 5081154"/>
                <a:gd name="connsiteY5" fmla="*/ 1525732 h 5453496"/>
                <a:gd name="connsiteX6" fmla="*/ 3688772 w 5081154"/>
                <a:gd name="connsiteY6" fmla="*/ 1640032 h 5453496"/>
                <a:gd name="connsiteX7" fmla="*/ 3733107 w 5081154"/>
                <a:gd name="connsiteY7" fmla="*/ 1658043 h 5453496"/>
                <a:gd name="connsiteX8" fmla="*/ 3758911 w 5081154"/>
                <a:gd name="connsiteY8" fmla="*/ 1778751 h 5453496"/>
                <a:gd name="connsiteX9" fmla="*/ 3791642 w 5081154"/>
                <a:gd name="connsiteY9" fmla="*/ 1787236 h 5453496"/>
                <a:gd name="connsiteX10" fmla="*/ 3824720 w 5081154"/>
                <a:gd name="connsiteY10" fmla="*/ 1945178 h 5453496"/>
                <a:gd name="connsiteX11" fmla="*/ 3901959 w 5081154"/>
                <a:gd name="connsiteY11" fmla="*/ 1990379 h 5453496"/>
                <a:gd name="connsiteX12" fmla="*/ 3958936 w 5081154"/>
                <a:gd name="connsiteY12" fmla="*/ 2076450 h 5453496"/>
                <a:gd name="connsiteX13" fmla="*/ 4171257 w 5081154"/>
                <a:gd name="connsiteY13" fmla="*/ 2119053 h 5453496"/>
                <a:gd name="connsiteX14" fmla="*/ 4209530 w 5081154"/>
                <a:gd name="connsiteY14" fmla="*/ 2159749 h 5453496"/>
                <a:gd name="connsiteX15" fmla="*/ 4219055 w 5081154"/>
                <a:gd name="connsiteY15" fmla="*/ 2220709 h 5453496"/>
                <a:gd name="connsiteX16" fmla="*/ 4404013 w 5081154"/>
                <a:gd name="connsiteY16" fmla="*/ 2470266 h 5453496"/>
                <a:gd name="connsiteX17" fmla="*/ 4447309 w 5081154"/>
                <a:gd name="connsiteY17" fmla="*/ 2429741 h 5453496"/>
                <a:gd name="connsiteX18" fmla="*/ 4603172 w 5081154"/>
                <a:gd name="connsiteY18" fmla="*/ 2575214 h 5453496"/>
                <a:gd name="connsiteX19" fmla="*/ 4603172 w 5081154"/>
                <a:gd name="connsiteY19" fmla="*/ 2658341 h 5453496"/>
                <a:gd name="connsiteX20" fmla="*/ 4711584 w 5081154"/>
                <a:gd name="connsiteY20" fmla="*/ 2760345 h 5453496"/>
                <a:gd name="connsiteX21" fmla="*/ 4777220 w 5081154"/>
                <a:gd name="connsiteY21" fmla="*/ 2723629 h 5453496"/>
                <a:gd name="connsiteX22" fmla="*/ 4831772 w 5081154"/>
                <a:gd name="connsiteY22" fmla="*/ 2741468 h 5453496"/>
                <a:gd name="connsiteX23" fmla="*/ 4897755 w 5081154"/>
                <a:gd name="connsiteY23" fmla="*/ 2862522 h 5453496"/>
                <a:gd name="connsiteX24" fmla="*/ 4966854 w 5081154"/>
                <a:gd name="connsiteY24" fmla="*/ 2868237 h 5453496"/>
                <a:gd name="connsiteX25" fmla="*/ 5062277 w 5081154"/>
                <a:gd name="connsiteY25" fmla="*/ 3052156 h 5453496"/>
                <a:gd name="connsiteX26" fmla="*/ 5034395 w 5081154"/>
                <a:gd name="connsiteY26" fmla="*/ 3144634 h 5453496"/>
                <a:gd name="connsiteX27" fmla="*/ 5081154 w 5081154"/>
                <a:gd name="connsiteY27" fmla="*/ 3167496 h 5453496"/>
                <a:gd name="connsiteX28" fmla="*/ 5043920 w 5081154"/>
                <a:gd name="connsiteY28" fmla="*/ 3209404 h 5453496"/>
                <a:gd name="connsiteX29" fmla="*/ 5060372 w 5081154"/>
                <a:gd name="connsiteY29" fmla="*/ 3261014 h 5453496"/>
                <a:gd name="connsiteX30" fmla="*/ 5056562 w 5081154"/>
                <a:gd name="connsiteY30" fmla="*/ 3310024 h 5453496"/>
                <a:gd name="connsiteX31" fmla="*/ 4954731 w 5081154"/>
                <a:gd name="connsiteY31" fmla="*/ 3466061 h 5453496"/>
                <a:gd name="connsiteX32" fmla="*/ 4748645 w 5081154"/>
                <a:gd name="connsiteY32" fmla="*/ 3354532 h 5453496"/>
                <a:gd name="connsiteX33" fmla="*/ 4665518 w 5081154"/>
                <a:gd name="connsiteY33" fmla="*/ 3406486 h 5453496"/>
                <a:gd name="connsiteX34" fmla="*/ 4623954 w 5081154"/>
                <a:gd name="connsiteY34" fmla="*/ 3678209 h 5453496"/>
                <a:gd name="connsiteX35" fmla="*/ 4470861 w 5081154"/>
                <a:gd name="connsiteY35" fmla="*/ 3823855 h 5453496"/>
                <a:gd name="connsiteX36" fmla="*/ 4226155 w 5081154"/>
                <a:gd name="connsiteY36" fmla="*/ 3898669 h 5453496"/>
                <a:gd name="connsiteX37" fmla="*/ 4137313 w 5081154"/>
                <a:gd name="connsiteY37" fmla="*/ 3964825 h 5453496"/>
                <a:gd name="connsiteX38" fmla="*/ 4052281 w 5081154"/>
                <a:gd name="connsiteY38" fmla="*/ 3984567 h 5453496"/>
                <a:gd name="connsiteX39" fmla="*/ 3954260 w 5081154"/>
                <a:gd name="connsiteY39" fmla="*/ 4081894 h 5453496"/>
                <a:gd name="connsiteX40" fmla="*/ 3903864 w 5081154"/>
                <a:gd name="connsiteY40" fmla="*/ 4169179 h 5453496"/>
                <a:gd name="connsiteX41" fmla="*/ 4042063 w 5081154"/>
                <a:gd name="connsiteY41" fmla="*/ 4383232 h 5453496"/>
                <a:gd name="connsiteX42" fmla="*/ 4083800 w 5081154"/>
                <a:gd name="connsiteY42" fmla="*/ 4403839 h 5453496"/>
                <a:gd name="connsiteX43" fmla="*/ 4167793 w 5081154"/>
                <a:gd name="connsiteY43" fmla="*/ 4559877 h 5453496"/>
                <a:gd name="connsiteX44" fmla="*/ 4083627 w 5081154"/>
                <a:gd name="connsiteY44" fmla="*/ 4736523 h 5453496"/>
                <a:gd name="connsiteX45" fmla="*/ 4076007 w 5081154"/>
                <a:gd name="connsiteY45" fmla="*/ 4806315 h 5453496"/>
                <a:gd name="connsiteX46" fmla="*/ 4163810 w 5081154"/>
                <a:gd name="connsiteY46" fmla="*/ 4792459 h 5453496"/>
                <a:gd name="connsiteX47" fmla="*/ 4229965 w 5081154"/>
                <a:gd name="connsiteY47" fmla="*/ 4811164 h 5453496"/>
                <a:gd name="connsiteX48" fmla="*/ 4264082 w 5081154"/>
                <a:gd name="connsiteY48" fmla="*/ 4915246 h 5453496"/>
                <a:gd name="connsiteX49" fmla="*/ 4161732 w 5081154"/>
                <a:gd name="connsiteY49" fmla="*/ 5220220 h 5453496"/>
                <a:gd name="connsiteX50" fmla="*/ 3933305 w 5081154"/>
                <a:gd name="connsiteY50" fmla="*/ 5033010 h 5453496"/>
                <a:gd name="connsiteX51" fmla="*/ 3973830 w 5081154"/>
                <a:gd name="connsiteY51" fmla="*/ 4984000 h 5453496"/>
                <a:gd name="connsiteX52" fmla="*/ 3927763 w 5081154"/>
                <a:gd name="connsiteY52" fmla="*/ 4944341 h 5453496"/>
                <a:gd name="connsiteX53" fmla="*/ 3918238 w 5081154"/>
                <a:gd name="connsiteY53" fmla="*/ 4871605 h 5453496"/>
                <a:gd name="connsiteX54" fmla="*/ 3747135 w 5081154"/>
                <a:gd name="connsiteY54" fmla="*/ 4868661 h 5453496"/>
                <a:gd name="connsiteX55" fmla="*/ 3639415 w 5081154"/>
                <a:gd name="connsiteY55" fmla="*/ 4943475 h 5453496"/>
                <a:gd name="connsiteX56" fmla="*/ 3554556 w 5081154"/>
                <a:gd name="connsiteY56" fmla="*/ 4831946 h 5453496"/>
                <a:gd name="connsiteX57" fmla="*/ 3350548 w 5081154"/>
                <a:gd name="connsiteY57" fmla="*/ 4843203 h 5453496"/>
                <a:gd name="connsiteX58" fmla="*/ 3354358 w 5081154"/>
                <a:gd name="connsiteY58" fmla="*/ 4745182 h 5453496"/>
                <a:gd name="connsiteX59" fmla="*/ 3252181 w 5081154"/>
                <a:gd name="connsiteY59" fmla="*/ 4815840 h 5453496"/>
                <a:gd name="connsiteX60" fmla="*/ 3286298 w 5081154"/>
                <a:gd name="connsiteY60" fmla="*/ 4947285 h 5453496"/>
                <a:gd name="connsiteX61" fmla="*/ 3028430 w 5081154"/>
                <a:gd name="connsiteY61" fmla="*/ 4937239 h 5453496"/>
                <a:gd name="connsiteX62" fmla="*/ 2913091 w 5081154"/>
                <a:gd name="connsiteY62" fmla="*/ 4993005 h 5453496"/>
                <a:gd name="connsiteX63" fmla="*/ 2674273 w 5081154"/>
                <a:gd name="connsiteY63" fmla="*/ 4985212 h 5453496"/>
                <a:gd name="connsiteX64" fmla="*/ 2600325 w 5081154"/>
                <a:gd name="connsiteY64" fmla="*/ 5098126 h 5453496"/>
                <a:gd name="connsiteX65" fmla="*/ 2441863 w 5081154"/>
                <a:gd name="connsiteY65" fmla="*/ 5120986 h 5453496"/>
                <a:gd name="connsiteX66" fmla="*/ 2460740 w 5081154"/>
                <a:gd name="connsiteY66" fmla="*/ 5102974 h 5453496"/>
                <a:gd name="connsiteX67" fmla="*/ 2391987 w 5081154"/>
                <a:gd name="connsiteY67" fmla="*/ 5215544 h 5453496"/>
                <a:gd name="connsiteX68" fmla="*/ 2335010 w 5081154"/>
                <a:gd name="connsiteY68" fmla="*/ 5232514 h 5453496"/>
                <a:gd name="connsiteX69" fmla="*/ 2242358 w 5081154"/>
                <a:gd name="connsiteY69" fmla="*/ 5292090 h 5453496"/>
                <a:gd name="connsiteX70" fmla="*/ 2211185 w 5081154"/>
                <a:gd name="connsiteY70" fmla="*/ 5253469 h 5453496"/>
                <a:gd name="connsiteX71" fmla="*/ 2114030 w 5081154"/>
                <a:gd name="connsiteY71" fmla="*/ 5285854 h 5453496"/>
                <a:gd name="connsiteX72" fmla="*/ 1948641 w 5081154"/>
                <a:gd name="connsiteY72" fmla="*/ 5300749 h 5453496"/>
                <a:gd name="connsiteX73" fmla="*/ 1938770 w 5081154"/>
                <a:gd name="connsiteY73" fmla="*/ 5198224 h 5453496"/>
                <a:gd name="connsiteX74" fmla="*/ 1849235 w 5081154"/>
                <a:gd name="connsiteY74" fmla="*/ 5142979 h 5453496"/>
                <a:gd name="connsiteX75" fmla="*/ 1851313 w 5081154"/>
                <a:gd name="connsiteY75" fmla="*/ 5072842 h 5453496"/>
                <a:gd name="connsiteX76" fmla="*/ 1747404 w 5081154"/>
                <a:gd name="connsiteY76" fmla="*/ 5100378 h 5453496"/>
                <a:gd name="connsiteX77" fmla="*/ 1597255 w 5081154"/>
                <a:gd name="connsiteY77" fmla="*/ 4991966 h 5453496"/>
                <a:gd name="connsiteX78" fmla="*/ 1527463 w 5081154"/>
                <a:gd name="connsiteY78" fmla="*/ 5017077 h 5453496"/>
                <a:gd name="connsiteX79" fmla="*/ 1465118 w 5081154"/>
                <a:gd name="connsiteY79" fmla="*/ 5048250 h 5453496"/>
                <a:gd name="connsiteX80" fmla="*/ 1368829 w 5081154"/>
                <a:gd name="connsiteY80" fmla="*/ 5008418 h 5453496"/>
                <a:gd name="connsiteX81" fmla="*/ 1348220 w 5081154"/>
                <a:gd name="connsiteY81" fmla="*/ 5112499 h 5453496"/>
                <a:gd name="connsiteX82" fmla="*/ 1392381 w 5081154"/>
                <a:gd name="connsiteY82" fmla="*/ 5193723 h 5453496"/>
                <a:gd name="connsiteX83" fmla="*/ 1340427 w 5081154"/>
                <a:gd name="connsiteY83" fmla="*/ 5318414 h 5453496"/>
                <a:gd name="connsiteX84" fmla="*/ 1153390 w 5081154"/>
                <a:gd name="connsiteY84" fmla="*/ 5446741 h 5453496"/>
                <a:gd name="connsiteX85" fmla="*/ 1078056 w 5081154"/>
                <a:gd name="connsiteY85" fmla="*/ 5453496 h 5453496"/>
                <a:gd name="connsiteX86" fmla="*/ 1113905 w 5081154"/>
                <a:gd name="connsiteY86" fmla="*/ 5379199 h 5453496"/>
                <a:gd name="connsiteX87" fmla="*/ 1108710 w 5081154"/>
                <a:gd name="connsiteY87" fmla="*/ 5278755 h 5453496"/>
                <a:gd name="connsiteX88" fmla="*/ 997527 w 5081154"/>
                <a:gd name="connsiteY88" fmla="*/ 5339196 h 5453496"/>
                <a:gd name="connsiteX89" fmla="*/ 955963 w 5081154"/>
                <a:gd name="connsiteY89" fmla="*/ 5224896 h 5453496"/>
                <a:gd name="connsiteX90" fmla="*/ 976572 w 5081154"/>
                <a:gd name="connsiteY90" fmla="*/ 5155969 h 5453496"/>
                <a:gd name="connsiteX91" fmla="*/ 934315 w 5081154"/>
                <a:gd name="connsiteY91" fmla="*/ 5104881 h 5453496"/>
                <a:gd name="connsiteX92" fmla="*/ 889115 w 5081154"/>
                <a:gd name="connsiteY92" fmla="*/ 5102974 h 5453496"/>
                <a:gd name="connsiteX93" fmla="*/ 862445 w 5081154"/>
                <a:gd name="connsiteY93" fmla="*/ 5058641 h 5453496"/>
                <a:gd name="connsiteX94" fmla="*/ 831965 w 5081154"/>
                <a:gd name="connsiteY94" fmla="*/ 5005819 h 5453496"/>
                <a:gd name="connsiteX95" fmla="*/ 771698 w 5081154"/>
                <a:gd name="connsiteY95" fmla="*/ 4993351 h 5453496"/>
                <a:gd name="connsiteX96" fmla="*/ 734810 w 5081154"/>
                <a:gd name="connsiteY96" fmla="*/ 5015344 h 5453496"/>
                <a:gd name="connsiteX97" fmla="*/ 692900 w 5081154"/>
                <a:gd name="connsiteY97" fmla="*/ 4992484 h 5453496"/>
                <a:gd name="connsiteX98" fmla="*/ 692900 w 5081154"/>
                <a:gd name="connsiteY98" fmla="*/ 4935334 h 5453496"/>
                <a:gd name="connsiteX99" fmla="*/ 654454 w 5081154"/>
                <a:gd name="connsiteY99" fmla="*/ 4901911 h 5453496"/>
                <a:gd name="connsiteX100" fmla="*/ 581717 w 5081154"/>
                <a:gd name="connsiteY100" fmla="*/ 5002703 h 5453496"/>
                <a:gd name="connsiteX101" fmla="*/ 442306 w 5081154"/>
                <a:gd name="connsiteY101" fmla="*/ 5010323 h 5453496"/>
                <a:gd name="connsiteX102" fmla="*/ 393295 w 5081154"/>
                <a:gd name="connsiteY102" fmla="*/ 4959408 h 5453496"/>
                <a:gd name="connsiteX103" fmla="*/ 463607 w 5081154"/>
                <a:gd name="connsiteY103" fmla="*/ 4900006 h 5453496"/>
                <a:gd name="connsiteX104" fmla="*/ 529070 w 5081154"/>
                <a:gd name="connsiteY104" fmla="*/ 4876279 h 5453496"/>
                <a:gd name="connsiteX105" fmla="*/ 616700 w 5081154"/>
                <a:gd name="connsiteY105" fmla="*/ 4881822 h 5453496"/>
                <a:gd name="connsiteX106" fmla="*/ 740525 w 5081154"/>
                <a:gd name="connsiteY106" fmla="*/ 4776008 h 5453496"/>
                <a:gd name="connsiteX107" fmla="*/ 852054 w 5081154"/>
                <a:gd name="connsiteY107" fmla="*/ 4830041 h 5453496"/>
                <a:gd name="connsiteX108" fmla="*/ 955963 w 5081154"/>
                <a:gd name="connsiteY108" fmla="*/ 4788477 h 5453496"/>
                <a:gd name="connsiteX109" fmla="*/ 980555 w 5081154"/>
                <a:gd name="connsiteY109" fmla="*/ 4845974 h 5453496"/>
                <a:gd name="connsiteX110" fmla="*/ 1024370 w 5081154"/>
                <a:gd name="connsiteY110" fmla="*/ 4792459 h 5453496"/>
                <a:gd name="connsiteX111" fmla="*/ 1031470 w 5081154"/>
                <a:gd name="connsiteY111" fmla="*/ 4694959 h 5453496"/>
                <a:gd name="connsiteX112" fmla="*/ 977784 w 5081154"/>
                <a:gd name="connsiteY112" fmla="*/ 4610793 h 5453496"/>
                <a:gd name="connsiteX113" fmla="*/ 1039090 w 5081154"/>
                <a:gd name="connsiteY113" fmla="*/ 4548621 h 5453496"/>
                <a:gd name="connsiteX114" fmla="*/ 1001510 w 5081154"/>
                <a:gd name="connsiteY114" fmla="*/ 4433281 h 5453496"/>
                <a:gd name="connsiteX115" fmla="*/ 1014672 w 5081154"/>
                <a:gd name="connsiteY115" fmla="*/ 4326428 h 5453496"/>
                <a:gd name="connsiteX116" fmla="*/ 1049135 w 5081154"/>
                <a:gd name="connsiteY116" fmla="*/ 4236199 h 5453496"/>
                <a:gd name="connsiteX117" fmla="*/ 1070090 w 5081154"/>
                <a:gd name="connsiteY117" fmla="*/ 4072369 h 5453496"/>
                <a:gd name="connsiteX118" fmla="*/ 1003935 w 5081154"/>
                <a:gd name="connsiteY118" fmla="*/ 3813117 h 5453496"/>
                <a:gd name="connsiteX119" fmla="*/ 906606 w 5081154"/>
                <a:gd name="connsiteY119" fmla="*/ 3648075 h 5453496"/>
                <a:gd name="connsiteX120" fmla="*/ 979516 w 5081154"/>
                <a:gd name="connsiteY120" fmla="*/ 3506412 h 5453496"/>
                <a:gd name="connsiteX121" fmla="*/ 1061604 w 5081154"/>
                <a:gd name="connsiteY121" fmla="*/ 3479223 h 5453496"/>
                <a:gd name="connsiteX122" fmla="*/ 1095721 w 5081154"/>
                <a:gd name="connsiteY122" fmla="*/ 3509356 h 5453496"/>
                <a:gd name="connsiteX123" fmla="*/ 1182485 w 5081154"/>
                <a:gd name="connsiteY123" fmla="*/ 3428479 h 5453496"/>
                <a:gd name="connsiteX124" fmla="*/ 1260244 w 5081154"/>
                <a:gd name="connsiteY124" fmla="*/ 3406486 h 5453496"/>
                <a:gd name="connsiteX125" fmla="*/ 1268210 w 5081154"/>
                <a:gd name="connsiteY125" fmla="*/ 3327514 h 5453496"/>
                <a:gd name="connsiteX126" fmla="*/ 1288472 w 5081154"/>
                <a:gd name="connsiteY126" fmla="*/ 3251662 h 5453496"/>
                <a:gd name="connsiteX127" fmla="*/ 1236518 w 5081154"/>
                <a:gd name="connsiteY127" fmla="*/ 3125932 h 5453496"/>
                <a:gd name="connsiteX128" fmla="*/ 1340427 w 5081154"/>
                <a:gd name="connsiteY128" fmla="*/ 3157105 h 5453496"/>
                <a:gd name="connsiteX129" fmla="*/ 1444336 w 5081154"/>
                <a:gd name="connsiteY129" fmla="*/ 3157105 h 5453496"/>
                <a:gd name="connsiteX130" fmla="*/ 1465118 w 5081154"/>
                <a:gd name="connsiteY130" fmla="*/ 3136323 h 5453496"/>
                <a:gd name="connsiteX131" fmla="*/ 1413163 w 5081154"/>
                <a:gd name="connsiteY131" fmla="*/ 2990850 h 5453496"/>
                <a:gd name="connsiteX132" fmla="*/ 1454727 w 5081154"/>
                <a:gd name="connsiteY132" fmla="*/ 2793423 h 5453496"/>
                <a:gd name="connsiteX133" fmla="*/ 1371600 w 5081154"/>
                <a:gd name="connsiteY133" fmla="*/ 2575214 h 5453496"/>
                <a:gd name="connsiteX134" fmla="*/ 1267690 w 5081154"/>
                <a:gd name="connsiteY134" fmla="*/ 2564823 h 5453496"/>
                <a:gd name="connsiteX135" fmla="*/ 1205345 w 5081154"/>
                <a:gd name="connsiteY135" fmla="*/ 2450523 h 5453496"/>
                <a:gd name="connsiteX136" fmla="*/ 1278081 w 5081154"/>
                <a:gd name="connsiteY136" fmla="*/ 2346614 h 5453496"/>
                <a:gd name="connsiteX137" fmla="*/ 1132609 w 5081154"/>
                <a:gd name="connsiteY137" fmla="*/ 2211532 h 5453496"/>
                <a:gd name="connsiteX138" fmla="*/ 1132609 w 5081154"/>
                <a:gd name="connsiteY138" fmla="*/ 2086841 h 5453496"/>
                <a:gd name="connsiteX139" fmla="*/ 1132609 w 5081154"/>
                <a:gd name="connsiteY139" fmla="*/ 2086841 h 5453496"/>
                <a:gd name="connsiteX140" fmla="*/ 1163781 w 5081154"/>
                <a:gd name="connsiteY140" fmla="*/ 1962150 h 5453496"/>
                <a:gd name="connsiteX141" fmla="*/ 1132609 w 5081154"/>
                <a:gd name="connsiteY141" fmla="*/ 1879023 h 5453496"/>
                <a:gd name="connsiteX142" fmla="*/ 1132609 w 5081154"/>
                <a:gd name="connsiteY142" fmla="*/ 1785505 h 5453496"/>
                <a:gd name="connsiteX143" fmla="*/ 1070263 w 5081154"/>
                <a:gd name="connsiteY143" fmla="*/ 1754332 h 5453496"/>
                <a:gd name="connsiteX144" fmla="*/ 955963 w 5081154"/>
                <a:gd name="connsiteY144" fmla="*/ 1816677 h 5453496"/>
                <a:gd name="connsiteX145" fmla="*/ 914400 w 5081154"/>
                <a:gd name="connsiteY145" fmla="*/ 1650423 h 5453496"/>
                <a:gd name="connsiteX146" fmla="*/ 841663 w 5081154"/>
                <a:gd name="connsiteY146" fmla="*/ 1421823 h 5453496"/>
                <a:gd name="connsiteX147" fmla="*/ 654627 w 5081154"/>
                <a:gd name="connsiteY147" fmla="*/ 1328305 h 5453496"/>
                <a:gd name="connsiteX148" fmla="*/ 342900 w 5081154"/>
                <a:gd name="connsiteY148" fmla="*/ 1307523 h 5453496"/>
                <a:gd name="connsiteX149" fmla="*/ 394854 w 5081154"/>
                <a:gd name="connsiteY149" fmla="*/ 1473777 h 5453496"/>
                <a:gd name="connsiteX150" fmla="*/ 270163 w 5081154"/>
                <a:gd name="connsiteY150" fmla="*/ 1546514 h 5453496"/>
                <a:gd name="connsiteX151" fmla="*/ 51954 w 5081154"/>
                <a:gd name="connsiteY151" fmla="*/ 1619250 h 5453496"/>
                <a:gd name="connsiteX152" fmla="*/ 114300 w 5081154"/>
                <a:gd name="connsiteY152" fmla="*/ 1359477 h 5453496"/>
                <a:gd name="connsiteX153" fmla="*/ 10390 w 5081154"/>
                <a:gd name="connsiteY153" fmla="*/ 1099705 h 5453496"/>
                <a:gd name="connsiteX154" fmla="*/ 0 w 5081154"/>
                <a:gd name="connsiteY154" fmla="*/ 798368 h 5453496"/>
                <a:gd name="connsiteX155" fmla="*/ 270163 w 5081154"/>
                <a:gd name="connsiteY155" fmla="*/ 673677 h 5453496"/>
                <a:gd name="connsiteX156" fmla="*/ 571500 w 5081154"/>
                <a:gd name="connsiteY156" fmla="*/ 746414 h 5453496"/>
                <a:gd name="connsiteX157" fmla="*/ 571500 w 5081154"/>
                <a:gd name="connsiteY157" fmla="*/ 538596 h 5453496"/>
                <a:gd name="connsiteX158" fmla="*/ 852054 w 5081154"/>
                <a:gd name="connsiteY158" fmla="*/ 226868 h 5453496"/>
                <a:gd name="connsiteX159" fmla="*/ 1111827 w 5081154"/>
                <a:gd name="connsiteY159" fmla="*/ 112568 h 5453496"/>
                <a:gd name="connsiteX160" fmla="*/ 1211060 w 5081154"/>
                <a:gd name="connsiteY160" fmla="*/ 0 h 5453496"/>
                <a:gd name="connsiteX161" fmla="*/ 1289165 w 5081154"/>
                <a:gd name="connsiteY161" fmla="*/ 31864 h 5453496"/>
                <a:gd name="connsiteX162" fmla="*/ 1325360 w 5081154"/>
                <a:gd name="connsiteY162" fmla="*/ 79489 h 5453496"/>
                <a:gd name="connsiteX163" fmla="*/ 1432040 w 5081154"/>
                <a:gd name="connsiteY163" fmla="*/ 129019 h 5453496"/>
                <a:gd name="connsiteX164" fmla="*/ 1492480 w 5081154"/>
                <a:gd name="connsiteY164" fmla="*/ 233796 h 5453496"/>
                <a:gd name="connsiteX165" fmla="*/ 1489190 w 5081154"/>
                <a:gd name="connsiteY165" fmla="*/ 285229 h 5453496"/>
                <a:gd name="connsiteX166" fmla="*/ 1694930 w 5081154"/>
                <a:gd name="connsiteY166" fmla="*/ 393814 h 5453496"/>
                <a:gd name="connsiteX167" fmla="*/ 1694930 w 5081154"/>
                <a:gd name="connsiteY167" fmla="*/ 523354 h 5453496"/>
                <a:gd name="connsiteX168" fmla="*/ 1710516 w 5081154"/>
                <a:gd name="connsiteY168" fmla="*/ 585874 h 5453496"/>
                <a:gd name="connsiteX169" fmla="*/ 1769225 w 5081154"/>
                <a:gd name="connsiteY169" fmla="*/ 576694 h 5453496"/>
                <a:gd name="connsiteX170" fmla="*/ 1803515 w 5081154"/>
                <a:gd name="connsiteY170" fmla="*/ 618604 h 5453496"/>
                <a:gd name="connsiteX171" fmla="*/ 1830185 w 5081154"/>
                <a:gd name="connsiteY171" fmla="*/ 559549 h 5453496"/>
                <a:gd name="connsiteX172" fmla="*/ 1921625 w 5081154"/>
                <a:gd name="connsiteY172" fmla="*/ 570979 h 5453496"/>
                <a:gd name="connsiteX173" fmla="*/ 1948295 w 5081154"/>
                <a:gd name="connsiteY173" fmla="*/ 511924 h 5453496"/>
                <a:gd name="connsiteX174" fmla="*/ 1870190 w 5081154"/>
                <a:gd name="connsiteY174" fmla="*/ 470014 h 5453496"/>
                <a:gd name="connsiteX175" fmla="*/ 1820660 w 5081154"/>
                <a:gd name="connsiteY175" fmla="*/ 388099 h 5453496"/>
                <a:gd name="connsiteX176" fmla="*/ 1836593 w 5081154"/>
                <a:gd name="connsiteY176" fmla="*/ 347749 h 5453496"/>
                <a:gd name="connsiteX177" fmla="*/ 1976870 w 5081154"/>
                <a:gd name="connsiteY177" fmla="*/ 315709 h 5453496"/>
                <a:gd name="connsiteX178" fmla="*/ 2009255 w 5081154"/>
                <a:gd name="connsiteY178" fmla="*/ 344284 h 5453496"/>
                <a:gd name="connsiteX179" fmla="*/ 2070215 w 5081154"/>
                <a:gd name="connsiteY179" fmla="*/ 344284 h 5453496"/>
                <a:gd name="connsiteX180" fmla="*/ 2098790 w 5081154"/>
                <a:gd name="connsiteY180" fmla="*/ 382384 h 5453496"/>
                <a:gd name="connsiteX181" fmla="*/ 2138795 w 5081154"/>
                <a:gd name="connsiteY181" fmla="*/ 361429 h 5453496"/>
                <a:gd name="connsiteX182" fmla="*/ 2176895 w 5081154"/>
                <a:gd name="connsiteY182" fmla="*/ 384289 h 5453496"/>
                <a:gd name="connsiteX183" fmla="*/ 2235950 w 5081154"/>
                <a:gd name="connsiteY183" fmla="*/ 386194 h 5453496"/>
                <a:gd name="connsiteX184" fmla="*/ 2272145 w 5081154"/>
                <a:gd name="connsiteY184" fmla="*/ 441439 h 5453496"/>
                <a:gd name="connsiteX185" fmla="*/ 2278380 w 5081154"/>
                <a:gd name="connsiteY185" fmla="*/ 529936 h 5453496"/>
                <a:gd name="connsiteX186" fmla="*/ 2321675 w 5081154"/>
                <a:gd name="connsiteY186" fmla="*/ 500494 h 5453496"/>
                <a:gd name="connsiteX187" fmla="*/ 2371205 w 5081154"/>
                <a:gd name="connsiteY187" fmla="*/ 523354 h 5453496"/>
                <a:gd name="connsiteX188" fmla="*/ 2401685 w 5081154"/>
                <a:gd name="connsiteY188" fmla="*/ 403339 h 5453496"/>
                <a:gd name="connsiteX189" fmla="*/ 2375015 w 5081154"/>
                <a:gd name="connsiteY189" fmla="*/ 235699 h 5453496"/>
                <a:gd name="connsiteX190" fmla="*/ 2392160 w 5081154"/>
                <a:gd name="connsiteY190" fmla="*/ 176644 h 5453496"/>
                <a:gd name="connsiteX191" fmla="*/ 2543001 w 5081154"/>
                <a:gd name="connsiteY191" fmla="*/ 128501 h 5453496"/>
                <a:gd name="connsiteX192" fmla="*/ 2580755 w 5081154"/>
                <a:gd name="connsiteY192" fmla="*/ 163309 h 5453496"/>
                <a:gd name="connsiteX193" fmla="*/ 2573135 w 5081154"/>
                <a:gd name="connsiteY193" fmla="*/ 266179 h 5453496"/>
                <a:gd name="connsiteX194" fmla="*/ 2628380 w 5081154"/>
                <a:gd name="connsiteY194" fmla="*/ 292849 h 5453496"/>
                <a:gd name="connsiteX195" fmla="*/ 2667519 w 5081154"/>
                <a:gd name="connsiteY195" fmla="*/ 355369 h 5453496"/>
                <a:gd name="connsiteX196" fmla="*/ 2662670 w 5081154"/>
                <a:gd name="connsiteY196" fmla="*/ 353809 h 5453496"/>
                <a:gd name="connsiteX197" fmla="*/ 2943398 w 5081154"/>
                <a:gd name="connsiteY197" fmla="*/ 307051 h 5453496"/>
                <a:gd name="connsiteX198" fmla="*/ 2978900 w 5081154"/>
                <a:gd name="connsiteY198" fmla="*/ 344284 h 5453496"/>
                <a:gd name="connsiteX199" fmla="*/ 3076055 w 5081154"/>
                <a:gd name="connsiteY199" fmla="*/ 290944 h 5453496"/>
                <a:gd name="connsiteX200" fmla="*/ 3125585 w 5081154"/>
                <a:gd name="connsiteY200" fmla="*/ 351904 h 5453496"/>
                <a:gd name="connsiteX201" fmla="*/ 3125585 w 5081154"/>
                <a:gd name="connsiteY201" fmla="*/ 416674 h 5453496"/>
                <a:gd name="connsiteX202" fmla="*/ 3265170 w 5081154"/>
                <a:gd name="connsiteY202" fmla="*/ 480233 h 5453496"/>
                <a:gd name="connsiteX203" fmla="*/ 3287510 w 5081154"/>
                <a:gd name="connsiteY203" fmla="*/ 538594 h 5453496"/>
                <a:gd name="connsiteX204" fmla="*/ 3247678 w 5081154"/>
                <a:gd name="connsiteY204" fmla="*/ 571500 h 5453496"/>
                <a:gd name="connsiteX205" fmla="*/ 3358861 w 5081154"/>
                <a:gd name="connsiteY205" fmla="*/ 710219 h 5453496"/>
                <a:gd name="connsiteX206" fmla="*/ 3359900 w 5081154"/>
                <a:gd name="connsiteY206" fmla="*/ 828154 h 5453496"/>
                <a:gd name="connsiteX207" fmla="*/ 3411335 w 5081154"/>
                <a:gd name="connsiteY207" fmla="*/ 860539 h 5453496"/>
                <a:gd name="connsiteX208" fmla="*/ 3436446 w 5081154"/>
                <a:gd name="connsiteY208" fmla="*/ 919422 h 5453496"/>
                <a:gd name="connsiteX209" fmla="*/ 3647209 w 5081154"/>
                <a:gd name="connsiteY209" fmla="*/ 1037359 h 5453496"/>
                <a:gd name="connsiteX210" fmla="*/ 3643745 w 5081154"/>
                <a:gd name="connsiteY210" fmla="*/ 1098664 h 5453496"/>
                <a:gd name="connsiteX211" fmla="*/ 3706783 w 5081154"/>
                <a:gd name="connsiteY211" fmla="*/ 1141095 h 5453496"/>
                <a:gd name="connsiteX0" fmla="*/ 3706783 w 5081154"/>
                <a:gd name="connsiteY0" fmla="*/ 1141095 h 5453496"/>
                <a:gd name="connsiteX1" fmla="*/ 3647209 w 5081154"/>
                <a:gd name="connsiteY1" fmla="*/ 1276350 h 5453496"/>
                <a:gd name="connsiteX2" fmla="*/ 3633874 w 5081154"/>
                <a:gd name="connsiteY2" fmla="*/ 1352723 h 5453496"/>
                <a:gd name="connsiteX3" fmla="*/ 3566852 w 5081154"/>
                <a:gd name="connsiteY3" fmla="*/ 1411605 h 5453496"/>
                <a:gd name="connsiteX4" fmla="*/ 3595254 w 5081154"/>
                <a:gd name="connsiteY4" fmla="*/ 1494559 h 5453496"/>
                <a:gd name="connsiteX5" fmla="*/ 3678381 w 5081154"/>
                <a:gd name="connsiteY5" fmla="*/ 1525732 h 5453496"/>
                <a:gd name="connsiteX6" fmla="*/ 3688772 w 5081154"/>
                <a:gd name="connsiteY6" fmla="*/ 1640032 h 5453496"/>
                <a:gd name="connsiteX7" fmla="*/ 3733107 w 5081154"/>
                <a:gd name="connsiteY7" fmla="*/ 1658043 h 5453496"/>
                <a:gd name="connsiteX8" fmla="*/ 3758911 w 5081154"/>
                <a:gd name="connsiteY8" fmla="*/ 1778751 h 5453496"/>
                <a:gd name="connsiteX9" fmla="*/ 3791642 w 5081154"/>
                <a:gd name="connsiteY9" fmla="*/ 1787236 h 5453496"/>
                <a:gd name="connsiteX10" fmla="*/ 3824720 w 5081154"/>
                <a:gd name="connsiteY10" fmla="*/ 1945178 h 5453496"/>
                <a:gd name="connsiteX11" fmla="*/ 3901959 w 5081154"/>
                <a:gd name="connsiteY11" fmla="*/ 1990379 h 5453496"/>
                <a:gd name="connsiteX12" fmla="*/ 3958936 w 5081154"/>
                <a:gd name="connsiteY12" fmla="*/ 2076450 h 5453496"/>
                <a:gd name="connsiteX13" fmla="*/ 4171257 w 5081154"/>
                <a:gd name="connsiteY13" fmla="*/ 2119053 h 5453496"/>
                <a:gd name="connsiteX14" fmla="*/ 4209530 w 5081154"/>
                <a:gd name="connsiteY14" fmla="*/ 2159749 h 5453496"/>
                <a:gd name="connsiteX15" fmla="*/ 4219055 w 5081154"/>
                <a:gd name="connsiteY15" fmla="*/ 2220709 h 5453496"/>
                <a:gd name="connsiteX16" fmla="*/ 4404013 w 5081154"/>
                <a:gd name="connsiteY16" fmla="*/ 2470266 h 5453496"/>
                <a:gd name="connsiteX17" fmla="*/ 4447309 w 5081154"/>
                <a:gd name="connsiteY17" fmla="*/ 2429741 h 5453496"/>
                <a:gd name="connsiteX18" fmla="*/ 4603172 w 5081154"/>
                <a:gd name="connsiteY18" fmla="*/ 2575214 h 5453496"/>
                <a:gd name="connsiteX19" fmla="*/ 4603172 w 5081154"/>
                <a:gd name="connsiteY19" fmla="*/ 2658341 h 5453496"/>
                <a:gd name="connsiteX20" fmla="*/ 4711584 w 5081154"/>
                <a:gd name="connsiteY20" fmla="*/ 2760345 h 5453496"/>
                <a:gd name="connsiteX21" fmla="*/ 4777220 w 5081154"/>
                <a:gd name="connsiteY21" fmla="*/ 2723629 h 5453496"/>
                <a:gd name="connsiteX22" fmla="*/ 4831772 w 5081154"/>
                <a:gd name="connsiteY22" fmla="*/ 2741468 h 5453496"/>
                <a:gd name="connsiteX23" fmla="*/ 4897755 w 5081154"/>
                <a:gd name="connsiteY23" fmla="*/ 2862522 h 5453496"/>
                <a:gd name="connsiteX24" fmla="*/ 4966854 w 5081154"/>
                <a:gd name="connsiteY24" fmla="*/ 2868237 h 5453496"/>
                <a:gd name="connsiteX25" fmla="*/ 5062277 w 5081154"/>
                <a:gd name="connsiteY25" fmla="*/ 3052156 h 5453496"/>
                <a:gd name="connsiteX26" fmla="*/ 5034395 w 5081154"/>
                <a:gd name="connsiteY26" fmla="*/ 3144634 h 5453496"/>
                <a:gd name="connsiteX27" fmla="*/ 5081154 w 5081154"/>
                <a:gd name="connsiteY27" fmla="*/ 3167496 h 5453496"/>
                <a:gd name="connsiteX28" fmla="*/ 5043920 w 5081154"/>
                <a:gd name="connsiteY28" fmla="*/ 3209404 h 5453496"/>
                <a:gd name="connsiteX29" fmla="*/ 5060372 w 5081154"/>
                <a:gd name="connsiteY29" fmla="*/ 3261014 h 5453496"/>
                <a:gd name="connsiteX30" fmla="*/ 5056562 w 5081154"/>
                <a:gd name="connsiteY30" fmla="*/ 3310024 h 5453496"/>
                <a:gd name="connsiteX31" fmla="*/ 4954731 w 5081154"/>
                <a:gd name="connsiteY31" fmla="*/ 3466061 h 5453496"/>
                <a:gd name="connsiteX32" fmla="*/ 4748645 w 5081154"/>
                <a:gd name="connsiteY32" fmla="*/ 3354532 h 5453496"/>
                <a:gd name="connsiteX33" fmla="*/ 4665518 w 5081154"/>
                <a:gd name="connsiteY33" fmla="*/ 3406486 h 5453496"/>
                <a:gd name="connsiteX34" fmla="*/ 4623954 w 5081154"/>
                <a:gd name="connsiteY34" fmla="*/ 3678209 h 5453496"/>
                <a:gd name="connsiteX35" fmla="*/ 4470861 w 5081154"/>
                <a:gd name="connsiteY35" fmla="*/ 3823855 h 5453496"/>
                <a:gd name="connsiteX36" fmla="*/ 4226155 w 5081154"/>
                <a:gd name="connsiteY36" fmla="*/ 3898669 h 5453496"/>
                <a:gd name="connsiteX37" fmla="*/ 4137313 w 5081154"/>
                <a:gd name="connsiteY37" fmla="*/ 3964825 h 5453496"/>
                <a:gd name="connsiteX38" fmla="*/ 4052281 w 5081154"/>
                <a:gd name="connsiteY38" fmla="*/ 3984567 h 5453496"/>
                <a:gd name="connsiteX39" fmla="*/ 3954260 w 5081154"/>
                <a:gd name="connsiteY39" fmla="*/ 4081894 h 5453496"/>
                <a:gd name="connsiteX40" fmla="*/ 3903864 w 5081154"/>
                <a:gd name="connsiteY40" fmla="*/ 4169179 h 5453496"/>
                <a:gd name="connsiteX41" fmla="*/ 4042063 w 5081154"/>
                <a:gd name="connsiteY41" fmla="*/ 4383232 h 5453496"/>
                <a:gd name="connsiteX42" fmla="*/ 4083800 w 5081154"/>
                <a:gd name="connsiteY42" fmla="*/ 4403839 h 5453496"/>
                <a:gd name="connsiteX43" fmla="*/ 4167793 w 5081154"/>
                <a:gd name="connsiteY43" fmla="*/ 4559877 h 5453496"/>
                <a:gd name="connsiteX44" fmla="*/ 4083627 w 5081154"/>
                <a:gd name="connsiteY44" fmla="*/ 4736523 h 5453496"/>
                <a:gd name="connsiteX45" fmla="*/ 4076007 w 5081154"/>
                <a:gd name="connsiteY45" fmla="*/ 4806315 h 5453496"/>
                <a:gd name="connsiteX46" fmla="*/ 4163810 w 5081154"/>
                <a:gd name="connsiteY46" fmla="*/ 4792459 h 5453496"/>
                <a:gd name="connsiteX47" fmla="*/ 4229965 w 5081154"/>
                <a:gd name="connsiteY47" fmla="*/ 4811164 h 5453496"/>
                <a:gd name="connsiteX48" fmla="*/ 4264082 w 5081154"/>
                <a:gd name="connsiteY48" fmla="*/ 4915246 h 5453496"/>
                <a:gd name="connsiteX49" fmla="*/ 4161732 w 5081154"/>
                <a:gd name="connsiteY49" fmla="*/ 5220220 h 5453496"/>
                <a:gd name="connsiteX50" fmla="*/ 3933305 w 5081154"/>
                <a:gd name="connsiteY50" fmla="*/ 5033010 h 5453496"/>
                <a:gd name="connsiteX51" fmla="*/ 3973830 w 5081154"/>
                <a:gd name="connsiteY51" fmla="*/ 4984000 h 5453496"/>
                <a:gd name="connsiteX52" fmla="*/ 3927763 w 5081154"/>
                <a:gd name="connsiteY52" fmla="*/ 4944341 h 5453496"/>
                <a:gd name="connsiteX53" fmla="*/ 3918238 w 5081154"/>
                <a:gd name="connsiteY53" fmla="*/ 4871605 h 5453496"/>
                <a:gd name="connsiteX54" fmla="*/ 3747135 w 5081154"/>
                <a:gd name="connsiteY54" fmla="*/ 4868661 h 5453496"/>
                <a:gd name="connsiteX55" fmla="*/ 3639415 w 5081154"/>
                <a:gd name="connsiteY55" fmla="*/ 4943475 h 5453496"/>
                <a:gd name="connsiteX56" fmla="*/ 3554556 w 5081154"/>
                <a:gd name="connsiteY56" fmla="*/ 4831946 h 5453496"/>
                <a:gd name="connsiteX57" fmla="*/ 3350548 w 5081154"/>
                <a:gd name="connsiteY57" fmla="*/ 4843203 h 5453496"/>
                <a:gd name="connsiteX58" fmla="*/ 3354358 w 5081154"/>
                <a:gd name="connsiteY58" fmla="*/ 4745182 h 5453496"/>
                <a:gd name="connsiteX59" fmla="*/ 3252181 w 5081154"/>
                <a:gd name="connsiteY59" fmla="*/ 4815840 h 5453496"/>
                <a:gd name="connsiteX60" fmla="*/ 3286298 w 5081154"/>
                <a:gd name="connsiteY60" fmla="*/ 4947285 h 5453496"/>
                <a:gd name="connsiteX61" fmla="*/ 3028430 w 5081154"/>
                <a:gd name="connsiteY61" fmla="*/ 4937239 h 5453496"/>
                <a:gd name="connsiteX62" fmla="*/ 2913091 w 5081154"/>
                <a:gd name="connsiteY62" fmla="*/ 4993005 h 5453496"/>
                <a:gd name="connsiteX63" fmla="*/ 2674273 w 5081154"/>
                <a:gd name="connsiteY63" fmla="*/ 4985212 h 5453496"/>
                <a:gd name="connsiteX64" fmla="*/ 2600325 w 5081154"/>
                <a:gd name="connsiteY64" fmla="*/ 5098126 h 5453496"/>
                <a:gd name="connsiteX65" fmla="*/ 2441863 w 5081154"/>
                <a:gd name="connsiteY65" fmla="*/ 5120986 h 5453496"/>
                <a:gd name="connsiteX66" fmla="*/ 2460740 w 5081154"/>
                <a:gd name="connsiteY66" fmla="*/ 5102974 h 5453496"/>
                <a:gd name="connsiteX67" fmla="*/ 2391987 w 5081154"/>
                <a:gd name="connsiteY67" fmla="*/ 5215544 h 5453496"/>
                <a:gd name="connsiteX68" fmla="*/ 2335010 w 5081154"/>
                <a:gd name="connsiteY68" fmla="*/ 5232514 h 5453496"/>
                <a:gd name="connsiteX69" fmla="*/ 2242358 w 5081154"/>
                <a:gd name="connsiteY69" fmla="*/ 5292090 h 5453496"/>
                <a:gd name="connsiteX70" fmla="*/ 2211185 w 5081154"/>
                <a:gd name="connsiteY70" fmla="*/ 5253469 h 5453496"/>
                <a:gd name="connsiteX71" fmla="*/ 2114030 w 5081154"/>
                <a:gd name="connsiteY71" fmla="*/ 5285854 h 5453496"/>
                <a:gd name="connsiteX72" fmla="*/ 1948641 w 5081154"/>
                <a:gd name="connsiteY72" fmla="*/ 5300749 h 5453496"/>
                <a:gd name="connsiteX73" fmla="*/ 1938770 w 5081154"/>
                <a:gd name="connsiteY73" fmla="*/ 5198224 h 5453496"/>
                <a:gd name="connsiteX74" fmla="*/ 1849235 w 5081154"/>
                <a:gd name="connsiteY74" fmla="*/ 5142979 h 5453496"/>
                <a:gd name="connsiteX75" fmla="*/ 1851313 w 5081154"/>
                <a:gd name="connsiteY75" fmla="*/ 5072842 h 5453496"/>
                <a:gd name="connsiteX76" fmla="*/ 1747404 w 5081154"/>
                <a:gd name="connsiteY76" fmla="*/ 5100378 h 5453496"/>
                <a:gd name="connsiteX77" fmla="*/ 1597255 w 5081154"/>
                <a:gd name="connsiteY77" fmla="*/ 4991966 h 5453496"/>
                <a:gd name="connsiteX78" fmla="*/ 1527463 w 5081154"/>
                <a:gd name="connsiteY78" fmla="*/ 5017077 h 5453496"/>
                <a:gd name="connsiteX79" fmla="*/ 1465118 w 5081154"/>
                <a:gd name="connsiteY79" fmla="*/ 5048250 h 5453496"/>
                <a:gd name="connsiteX80" fmla="*/ 1368829 w 5081154"/>
                <a:gd name="connsiteY80" fmla="*/ 5008418 h 5453496"/>
                <a:gd name="connsiteX81" fmla="*/ 1348220 w 5081154"/>
                <a:gd name="connsiteY81" fmla="*/ 5112499 h 5453496"/>
                <a:gd name="connsiteX82" fmla="*/ 1392381 w 5081154"/>
                <a:gd name="connsiteY82" fmla="*/ 5193723 h 5453496"/>
                <a:gd name="connsiteX83" fmla="*/ 1340427 w 5081154"/>
                <a:gd name="connsiteY83" fmla="*/ 5318414 h 5453496"/>
                <a:gd name="connsiteX84" fmla="*/ 1153390 w 5081154"/>
                <a:gd name="connsiteY84" fmla="*/ 5446741 h 5453496"/>
                <a:gd name="connsiteX85" fmla="*/ 1078056 w 5081154"/>
                <a:gd name="connsiteY85" fmla="*/ 5453496 h 5453496"/>
                <a:gd name="connsiteX86" fmla="*/ 1113905 w 5081154"/>
                <a:gd name="connsiteY86" fmla="*/ 5379199 h 5453496"/>
                <a:gd name="connsiteX87" fmla="*/ 1108710 w 5081154"/>
                <a:gd name="connsiteY87" fmla="*/ 5278755 h 5453496"/>
                <a:gd name="connsiteX88" fmla="*/ 997527 w 5081154"/>
                <a:gd name="connsiteY88" fmla="*/ 5339196 h 5453496"/>
                <a:gd name="connsiteX89" fmla="*/ 955963 w 5081154"/>
                <a:gd name="connsiteY89" fmla="*/ 5224896 h 5453496"/>
                <a:gd name="connsiteX90" fmla="*/ 976572 w 5081154"/>
                <a:gd name="connsiteY90" fmla="*/ 5155969 h 5453496"/>
                <a:gd name="connsiteX91" fmla="*/ 934315 w 5081154"/>
                <a:gd name="connsiteY91" fmla="*/ 5104881 h 5453496"/>
                <a:gd name="connsiteX92" fmla="*/ 889115 w 5081154"/>
                <a:gd name="connsiteY92" fmla="*/ 5102974 h 5453496"/>
                <a:gd name="connsiteX93" fmla="*/ 862445 w 5081154"/>
                <a:gd name="connsiteY93" fmla="*/ 5058641 h 5453496"/>
                <a:gd name="connsiteX94" fmla="*/ 831965 w 5081154"/>
                <a:gd name="connsiteY94" fmla="*/ 5005819 h 5453496"/>
                <a:gd name="connsiteX95" fmla="*/ 771698 w 5081154"/>
                <a:gd name="connsiteY95" fmla="*/ 4993351 h 5453496"/>
                <a:gd name="connsiteX96" fmla="*/ 734810 w 5081154"/>
                <a:gd name="connsiteY96" fmla="*/ 5015344 h 5453496"/>
                <a:gd name="connsiteX97" fmla="*/ 692900 w 5081154"/>
                <a:gd name="connsiteY97" fmla="*/ 4992484 h 5453496"/>
                <a:gd name="connsiteX98" fmla="*/ 692900 w 5081154"/>
                <a:gd name="connsiteY98" fmla="*/ 4935334 h 5453496"/>
                <a:gd name="connsiteX99" fmla="*/ 654454 w 5081154"/>
                <a:gd name="connsiteY99" fmla="*/ 4901911 h 5453496"/>
                <a:gd name="connsiteX100" fmla="*/ 581717 w 5081154"/>
                <a:gd name="connsiteY100" fmla="*/ 5002703 h 5453496"/>
                <a:gd name="connsiteX101" fmla="*/ 442306 w 5081154"/>
                <a:gd name="connsiteY101" fmla="*/ 5010323 h 5453496"/>
                <a:gd name="connsiteX102" fmla="*/ 393295 w 5081154"/>
                <a:gd name="connsiteY102" fmla="*/ 4959408 h 5453496"/>
                <a:gd name="connsiteX103" fmla="*/ 463607 w 5081154"/>
                <a:gd name="connsiteY103" fmla="*/ 4900006 h 5453496"/>
                <a:gd name="connsiteX104" fmla="*/ 529070 w 5081154"/>
                <a:gd name="connsiteY104" fmla="*/ 4876279 h 5453496"/>
                <a:gd name="connsiteX105" fmla="*/ 616700 w 5081154"/>
                <a:gd name="connsiteY105" fmla="*/ 4881822 h 5453496"/>
                <a:gd name="connsiteX106" fmla="*/ 740525 w 5081154"/>
                <a:gd name="connsiteY106" fmla="*/ 4776008 h 5453496"/>
                <a:gd name="connsiteX107" fmla="*/ 852054 w 5081154"/>
                <a:gd name="connsiteY107" fmla="*/ 4830041 h 5453496"/>
                <a:gd name="connsiteX108" fmla="*/ 955963 w 5081154"/>
                <a:gd name="connsiteY108" fmla="*/ 4788477 h 5453496"/>
                <a:gd name="connsiteX109" fmla="*/ 980555 w 5081154"/>
                <a:gd name="connsiteY109" fmla="*/ 4845974 h 5453496"/>
                <a:gd name="connsiteX110" fmla="*/ 1024370 w 5081154"/>
                <a:gd name="connsiteY110" fmla="*/ 4792459 h 5453496"/>
                <a:gd name="connsiteX111" fmla="*/ 1031470 w 5081154"/>
                <a:gd name="connsiteY111" fmla="*/ 4694959 h 5453496"/>
                <a:gd name="connsiteX112" fmla="*/ 977784 w 5081154"/>
                <a:gd name="connsiteY112" fmla="*/ 4610793 h 5453496"/>
                <a:gd name="connsiteX113" fmla="*/ 1039090 w 5081154"/>
                <a:gd name="connsiteY113" fmla="*/ 4548621 h 5453496"/>
                <a:gd name="connsiteX114" fmla="*/ 1001510 w 5081154"/>
                <a:gd name="connsiteY114" fmla="*/ 4433281 h 5453496"/>
                <a:gd name="connsiteX115" fmla="*/ 1014672 w 5081154"/>
                <a:gd name="connsiteY115" fmla="*/ 4326428 h 5453496"/>
                <a:gd name="connsiteX116" fmla="*/ 1049135 w 5081154"/>
                <a:gd name="connsiteY116" fmla="*/ 4236199 h 5453496"/>
                <a:gd name="connsiteX117" fmla="*/ 1070090 w 5081154"/>
                <a:gd name="connsiteY117" fmla="*/ 4072369 h 5453496"/>
                <a:gd name="connsiteX118" fmla="*/ 1003935 w 5081154"/>
                <a:gd name="connsiteY118" fmla="*/ 3813117 h 5453496"/>
                <a:gd name="connsiteX119" fmla="*/ 906606 w 5081154"/>
                <a:gd name="connsiteY119" fmla="*/ 3648075 h 5453496"/>
                <a:gd name="connsiteX120" fmla="*/ 979516 w 5081154"/>
                <a:gd name="connsiteY120" fmla="*/ 3506412 h 5453496"/>
                <a:gd name="connsiteX121" fmla="*/ 1061604 w 5081154"/>
                <a:gd name="connsiteY121" fmla="*/ 3479223 h 5453496"/>
                <a:gd name="connsiteX122" fmla="*/ 1095721 w 5081154"/>
                <a:gd name="connsiteY122" fmla="*/ 3509356 h 5453496"/>
                <a:gd name="connsiteX123" fmla="*/ 1182485 w 5081154"/>
                <a:gd name="connsiteY123" fmla="*/ 3428479 h 5453496"/>
                <a:gd name="connsiteX124" fmla="*/ 1260244 w 5081154"/>
                <a:gd name="connsiteY124" fmla="*/ 3406486 h 5453496"/>
                <a:gd name="connsiteX125" fmla="*/ 1268210 w 5081154"/>
                <a:gd name="connsiteY125" fmla="*/ 3327514 h 5453496"/>
                <a:gd name="connsiteX126" fmla="*/ 1288472 w 5081154"/>
                <a:gd name="connsiteY126" fmla="*/ 3251662 h 5453496"/>
                <a:gd name="connsiteX127" fmla="*/ 1247255 w 5081154"/>
                <a:gd name="connsiteY127" fmla="*/ 3205594 h 5453496"/>
                <a:gd name="connsiteX128" fmla="*/ 1236518 w 5081154"/>
                <a:gd name="connsiteY128" fmla="*/ 3125932 h 5453496"/>
                <a:gd name="connsiteX129" fmla="*/ 1340427 w 5081154"/>
                <a:gd name="connsiteY129" fmla="*/ 3157105 h 5453496"/>
                <a:gd name="connsiteX130" fmla="*/ 1444336 w 5081154"/>
                <a:gd name="connsiteY130" fmla="*/ 3157105 h 5453496"/>
                <a:gd name="connsiteX131" fmla="*/ 1465118 w 5081154"/>
                <a:gd name="connsiteY131" fmla="*/ 3136323 h 5453496"/>
                <a:gd name="connsiteX132" fmla="*/ 1413163 w 5081154"/>
                <a:gd name="connsiteY132" fmla="*/ 2990850 h 5453496"/>
                <a:gd name="connsiteX133" fmla="*/ 1454727 w 5081154"/>
                <a:gd name="connsiteY133" fmla="*/ 2793423 h 5453496"/>
                <a:gd name="connsiteX134" fmla="*/ 1371600 w 5081154"/>
                <a:gd name="connsiteY134" fmla="*/ 2575214 h 5453496"/>
                <a:gd name="connsiteX135" fmla="*/ 1267690 w 5081154"/>
                <a:gd name="connsiteY135" fmla="*/ 2564823 h 5453496"/>
                <a:gd name="connsiteX136" fmla="*/ 1205345 w 5081154"/>
                <a:gd name="connsiteY136" fmla="*/ 2450523 h 5453496"/>
                <a:gd name="connsiteX137" fmla="*/ 1278081 w 5081154"/>
                <a:gd name="connsiteY137" fmla="*/ 2346614 h 5453496"/>
                <a:gd name="connsiteX138" fmla="*/ 1132609 w 5081154"/>
                <a:gd name="connsiteY138" fmla="*/ 2211532 h 5453496"/>
                <a:gd name="connsiteX139" fmla="*/ 1132609 w 5081154"/>
                <a:gd name="connsiteY139" fmla="*/ 2086841 h 5453496"/>
                <a:gd name="connsiteX140" fmla="*/ 1132609 w 5081154"/>
                <a:gd name="connsiteY140" fmla="*/ 2086841 h 5453496"/>
                <a:gd name="connsiteX141" fmla="*/ 1163781 w 5081154"/>
                <a:gd name="connsiteY141" fmla="*/ 1962150 h 5453496"/>
                <a:gd name="connsiteX142" fmla="*/ 1132609 w 5081154"/>
                <a:gd name="connsiteY142" fmla="*/ 1879023 h 5453496"/>
                <a:gd name="connsiteX143" fmla="*/ 1132609 w 5081154"/>
                <a:gd name="connsiteY143" fmla="*/ 1785505 h 5453496"/>
                <a:gd name="connsiteX144" fmla="*/ 1070263 w 5081154"/>
                <a:gd name="connsiteY144" fmla="*/ 1754332 h 5453496"/>
                <a:gd name="connsiteX145" fmla="*/ 955963 w 5081154"/>
                <a:gd name="connsiteY145" fmla="*/ 1816677 h 5453496"/>
                <a:gd name="connsiteX146" fmla="*/ 914400 w 5081154"/>
                <a:gd name="connsiteY146" fmla="*/ 1650423 h 5453496"/>
                <a:gd name="connsiteX147" fmla="*/ 841663 w 5081154"/>
                <a:gd name="connsiteY147" fmla="*/ 1421823 h 5453496"/>
                <a:gd name="connsiteX148" fmla="*/ 654627 w 5081154"/>
                <a:gd name="connsiteY148" fmla="*/ 1328305 h 5453496"/>
                <a:gd name="connsiteX149" fmla="*/ 342900 w 5081154"/>
                <a:gd name="connsiteY149" fmla="*/ 1307523 h 5453496"/>
                <a:gd name="connsiteX150" fmla="*/ 394854 w 5081154"/>
                <a:gd name="connsiteY150" fmla="*/ 1473777 h 5453496"/>
                <a:gd name="connsiteX151" fmla="*/ 270163 w 5081154"/>
                <a:gd name="connsiteY151" fmla="*/ 1546514 h 5453496"/>
                <a:gd name="connsiteX152" fmla="*/ 51954 w 5081154"/>
                <a:gd name="connsiteY152" fmla="*/ 1619250 h 5453496"/>
                <a:gd name="connsiteX153" fmla="*/ 114300 w 5081154"/>
                <a:gd name="connsiteY153" fmla="*/ 1359477 h 5453496"/>
                <a:gd name="connsiteX154" fmla="*/ 10390 w 5081154"/>
                <a:gd name="connsiteY154" fmla="*/ 1099705 h 5453496"/>
                <a:gd name="connsiteX155" fmla="*/ 0 w 5081154"/>
                <a:gd name="connsiteY155" fmla="*/ 798368 h 5453496"/>
                <a:gd name="connsiteX156" fmla="*/ 270163 w 5081154"/>
                <a:gd name="connsiteY156" fmla="*/ 673677 h 5453496"/>
                <a:gd name="connsiteX157" fmla="*/ 571500 w 5081154"/>
                <a:gd name="connsiteY157" fmla="*/ 746414 h 5453496"/>
                <a:gd name="connsiteX158" fmla="*/ 571500 w 5081154"/>
                <a:gd name="connsiteY158" fmla="*/ 538596 h 5453496"/>
                <a:gd name="connsiteX159" fmla="*/ 852054 w 5081154"/>
                <a:gd name="connsiteY159" fmla="*/ 226868 h 5453496"/>
                <a:gd name="connsiteX160" fmla="*/ 1111827 w 5081154"/>
                <a:gd name="connsiteY160" fmla="*/ 112568 h 5453496"/>
                <a:gd name="connsiteX161" fmla="*/ 1211060 w 5081154"/>
                <a:gd name="connsiteY161" fmla="*/ 0 h 5453496"/>
                <a:gd name="connsiteX162" fmla="*/ 1289165 w 5081154"/>
                <a:gd name="connsiteY162" fmla="*/ 31864 h 5453496"/>
                <a:gd name="connsiteX163" fmla="*/ 1325360 w 5081154"/>
                <a:gd name="connsiteY163" fmla="*/ 79489 h 5453496"/>
                <a:gd name="connsiteX164" fmla="*/ 1432040 w 5081154"/>
                <a:gd name="connsiteY164" fmla="*/ 129019 h 5453496"/>
                <a:gd name="connsiteX165" fmla="*/ 1492480 w 5081154"/>
                <a:gd name="connsiteY165" fmla="*/ 233796 h 5453496"/>
                <a:gd name="connsiteX166" fmla="*/ 1489190 w 5081154"/>
                <a:gd name="connsiteY166" fmla="*/ 285229 h 5453496"/>
                <a:gd name="connsiteX167" fmla="*/ 1694930 w 5081154"/>
                <a:gd name="connsiteY167" fmla="*/ 393814 h 5453496"/>
                <a:gd name="connsiteX168" fmla="*/ 1694930 w 5081154"/>
                <a:gd name="connsiteY168" fmla="*/ 523354 h 5453496"/>
                <a:gd name="connsiteX169" fmla="*/ 1710516 w 5081154"/>
                <a:gd name="connsiteY169" fmla="*/ 585874 h 5453496"/>
                <a:gd name="connsiteX170" fmla="*/ 1769225 w 5081154"/>
                <a:gd name="connsiteY170" fmla="*/ 576694 h 5453496"/>
                <a:gd name="connsiteX171" fmla="*/ 1803515 w 5081154"/>
                <a:gd name="connsiteY171" fmla="*/ 618604 h 5453496"/>
                <a:gd name="connsiteX172" fmla="*/ 1830185 w 5081154"/>
                <a:gd name="connsiteY172" fmla="*/ 559549 h 5453496"/>
                <a:gd name="connsiteX173" fmla="*/ 1921625 w 5081154"/>
                <a:gd name="connsiteY173" fmla="*/ 570979 h 5453496"/>
                <a:gd name="connsiteX174" fmla="*/ 1948295 w 5081154"/>
                <a:gd name="connsiteY174" fmla="*/ 511924 h 5453496"/>
                <a:gd name="connsiteX175" fmla="*/ 1870190 w 5081154"/>
                <a:gd name="connsiteY175" fmla="*/ 470014 h 5453496"/>
                <a:gd name="connsiteX176" fmla="*/ 1820660 w 5081154"/>
                <a:gd name="connsiteY176" fmla="*/ 388099 h 5453496"/>
                <a:gd name="connsiteX177" fmla="*/ 1836593 w 5081154"/>
                <a:gd name="connsiteY177" fmla="*/ 347749 h 5453496"/>
                <a:gd name="connsiteX178" fmla="*/ 1976870 w 5081154"/>
                <a:gd name="connsiteY178" fmla="*/ 315709 h 5453496"/>
                <a:gd name="connsiteX179" fmla="*/ 2009255 w 5081154"/>
                <a:gd name="connsiteY179" fmla="*/ 344284 h 5453496"/>
                <a:gd name="connsiteX180" fmla="*/ 2070215 w 5081154"/>
                <a:gd name="connsiteY180" fmla="*/ 344284 h 5453496"/>
                <a:gd name="connsiteX181" fmla="*/ 2098790 w 5081154"/>
                <a:gd name="connsiteY181" fmla="*/ 382384 h 5453496"/>
                <a:gd name="connsiteX182" fmla="*/ 2138795 w 5081154"/>
                <a:gd name="connsiteY182" fmla="*/ 361429 h 5453496"/>
                <a:gd name="connsiteX183" fmla="*/ 2176895 w 5081154"/>
                <a:gd name="connsiteY183" fmla="*/ 384289 h 5453496"/>
                <a:gd name="connsiteX184" fmla="*/ 2235950 w 5081154"/>
                <a:gd name="connsiteY184" fmla="*/ 386194 h 5453496"/>
                <a:gd name="connsiteX185" fmla="*/ 2272145 w 5081154"/>
                <a:gd name="connsiteY185" fmla="*/ 441439 h 5453496"/>
                <a:gd name="connsiteX186" fmla="*/ 2278380 w 5081154"/>
                <a:gd name="connsiteY186" fmla="*/ 529936 h 5453496"/>
                <a:gd name="connsiteX187" fmla="*/ 2321675 w 5081154"/>
                <a:gd name="connsiteY187" fmla="*/ 500494 h 5453496"/>
                <a:gd name="connsiteX188" fmla="*/ 2371205 w 5081154"/>
                <a:gd name="connsiteY188" fmla="*/ 523354 h 5453496"/>
                <a:gd name="connsiteX189" fmla="*/ 2401685 w 5081154"/>
                <a:gd name="connsiteY189" fmla="*/ 403339 h 5453496"/>
                <a:gd name="connsiteX190" fmla="*/ 2375015 w 5081154"/>
                <a:gd name="connsiteY190" fmla="*/ 235699 h 5453496"/>
                <a:gd name="connsiteX191" fmla="*/ 2392160 w 5081154"/>
                <a:gd name="connsiteY191" fmla="*/ 176644 h 5453496"/>
                <a:gd name="connsiteX192" fmla="*/ 2543001 w 5081154"/>
                <a:gd name="connsiteY192" fmla="*/ 128501 h 5453496"/>
                <a:gd name="connsiteX193" fmla="*/ 2580755 w 5081154"/>
                <a:gd name="connsiteY193" fmla="*/ 163309 h 5453496"/>
                <a:gd name="connsiteX194" fmla="*/ 2573135 w 5081154"/>
                <a:gd name="connsiteY194" fmla="*/ 266179 h 5453496"/>
                <a:gd name="connsiteX195" fmla="*/ 2628380 w 5081154"/>
                <a:gd name="connsiteY195" fmla="*/ 292849 h 5453496"/>
                <a:gd name="connsiteX196" fmla="*/ 2667519 w 5081154"/>
                <a:gd name="connsiteY196" fmla="*/ 355369 h 5453496"/>
                <a:gd name="connsiteX197" fmla="*/ 2662670 w 5081154"/>
                <a:gd name="connsiteY197" fmla="*/ 353809 h 5453496"/>
                <a:gd name="connsiteX198" fmla="*/ 2943398 w 5081154"/>
                <a:gd name="connsiteY198" fmla="*/ 307051 h 5453496"/>
                <a:gd name="connsiteX199" fmla="*/ 2978900 w 5081154"/>
                <a:gd name="connsiteY199" fmla="*/ 344284 h 5453496"/>
                <a:gd name="connsiteX200" fmla="*/ 3076055 w 5081154"/>
                <a:gd name="connsiteY200" fmla="*/ 290944 h 5453496"/>
                <a:gd name="connsiteX201" fmla="*/ 3125585 w 5081154"/>
                <a:gd name="connsiteY201" fmla="*/ 351904 h 5453496"/>
                <a:gd name="connsiteX202" fmla="*/ 3125585 w 5081154"/>
                <a:gd name="connsiteY202" fmla="*/ 416674 h 5453496"/>
                <a:gd name="connsiteX203" fmla="*/ 3265170 w 5081154"/>
                <a:gd name="connsiteY203" fmla="*/ 480233 h 5453496"/>
                <a:gd name="connsiteX204" fmla="*/ 3287510 w 5081154"/>
                <a:gd name="connsiteY204" fmla="*/ 538594 h 5453496"/>
                <a:gd name="connsiteX205" fmla="*/ 3247678 w 5081154"/>
                <a:gd name="connsiteY205" fmla="*/ 571500 h 5453496"/>
                <a:gd name="connsiteX206" fmla="*/ 3358861 w 5081154"/>
                <a:gd name="connsiteY206" fmla="*/ 710219 h 5453496"/>
                <a:gd name="connsiteX207" fmla="*/ 3359900 w 5081154"/>
                <a:gd name="connsiteY207" fmla="*/ 828154 h 5453496"/>
                <a:gd name="connsiteX208" fmla="*/ 3411335 w 5081154"/>
                <a:gd name="connsiteY208" fmla="*/ 860539 h 5453496"/>
                <a:gd name="connsiteX209" fmla="*/ 3436446 w 5081154"/>
                <a:gd name="connsiteY209" fmla="*/ 919422 h 5453496"/>
                <a:gd name="connsiteX210" fmla="*/ 3647209 w 5081154"/>
                <a:gd name="connsiteY210" fmla="*/ 1037359 h 5453496"/>
                <a:gd name="connsiteX211" fmla="*/ 3643745 w 5081154"/>
                <a:gd name="connsiteY211" fmla="*/ 1098664 h 5453496"/>
                <a:gd name="connsiteX212" fmla="*/ 3706783 w 5081154"/>
                <a:gd name="connsiteY212" fmla="*/ 1141095 h 5453496"/>
                <a:gd name="connsiteX0" fmla="*/ 3706783 w 5081154"/>
                <a:gd name="connsiteY0" fmla="*/ 1141095 h 5453496"/>
                <a:gd name="connsiteX1" fmla="*/ 3647209 w 5081154"/>
                <a:gd name="connsiteY1" fmla="*/ 1276350 h 5453496"/>
                <a:gd name="connsiteX2" fmla="*/ 3633874 w 5081154"/>
                <a:gd name="connsiteY2" fmla="*/ 1352723 h 5453496"/>
                <a:gd name="connsiteX3" fmla="*/ 3566852 w 5081154"/>
                <a:gd name="connsiteY3" fmla="*/ 1411605 h 5453496"/>
                <a:gd name="connsiteX4" fmla="*/ 3595254 w 5081154"/>
                <a:gd name="connsiteY4" fmla="*/ 1494559 h 5453496"/>
                <a:gd name="connsiteX5" fmla="*/ 3678381 w 5081154"/>
                <a:gd name="connsiteY5" fmla="*/ 1525732 h 5453496"/>
                <a:gd name="connsiteX6" fmla="*/ 3688772 w 5081154"/>
                <a:gd name="connsiteY6" fmla="*/ 1640032 h 5453496"/>
                <a:gd name="connsiteX7" fmla="*/ 3733107 w 5081154"/>
                <a:gd name="connsiteY7" fmla="*/ 1658043 h 5453496"/>
                <a:gd name="connsiteX8" fmla="*/ 3758911 w 5081154"/>
                <a:gd name="connsiteY8" fmla="*/ 1778751 h 5453496"/>
                <a:gd name="connsiteX9" fmla="*/ 3791642 w 5081154"/>
                <a:gd name="connsiteY9" fmla="*/ 1787236 h 5453496"/>
                <a:gd name="connsiteX10" fmla="*/ 3824720 w 5081154"/>
                <a:gd name="connsiteY10" fmla="*/ 1945178 h 5453496"/>
                <a:gd name="connsiteX11" fmla="*/ 3901959 w 5081154"/>
                <a:gd name="connsiteY11" fmla="*/ 1990379 h 5453496"/>
                <a:gd name="connsiteX12" fmla="*/ 3958936 w 5081154"/>
                <a:gd name="connsiteY12" fmla="*/ 2076450 h 5453496"/>
                <a:gd name="connsiteX13" fmla="*/ 4171257 w 5081154"/>
                <a:gd name="connsiteY13" fmla="*/ 2119053 h 5453496"/>
                <a:gd name="connsiteX14" fmla="*/ 4209530 w 5081154"/>
                <a:gd name="connsiteY14" fmla="*/ 2159749 h 5453496"/>
                <a:gd name="connsiteX15" fmla="*/ 4219055 w 5081154"/>
                <a:gd name="connsiteY15" fmla="*/ 2220709 h 5453496"/>
                <a:gd name="connsiteX16" fmla="*/ 4404013 w 5081154"/>
                <a:gd name="connsiteY16" fmla="*/ 2470266 h 5453496"/>
                <a:gd name="connsiteX17" fmla="*/ 4447309 w 5081154"/>
                <a:gd name="connsiteY17" fmla="*/ 2429741 h 5453496"/>
                <a:gd name="connsiteX18" fmla="*/ 4603172 w 5081154"/>
                <a:gd name="connsiteY18" fmla="*/ 2575214 h 5453496"/>
                <a:gd name="connsiteX19" fmla="*/ 4603172 w 5081154"/>
                <a:gd name="connsiteY19" fmla="*/ 2658341 h 5453496"/>
                <a:gd name="connsiteX20" fmla="*/ 4711584 w 5081154"/>
                <a:gd name="connsiteY20" fmla="*/ 2760345 h 5453496"/>
                <a:gd name="connsiteX21" fmla="*/ 4777220 w 5081154"/>
                <a:gd name="connsiteY21" fmla="*/ 2723629 h 5453496"/>
                <a:gd name="connsiteX22" fmla="*/ 4831772 w 5081154"/>
                <a:gd name="connsiteY22" fmla="*/ 2741468 h 5453496"/>
                <a:gd name="connsiteX23" fmla="*/ 4897755 w 5081154"/>
                <a:gd name="connsiteY23" fmla="*/ 2862522 h 5453496"/>
                <a:gd name="connsiteX24" fmla="*/ 4966854 w 5081154"/>
                <a:gd name="connsiteY24" fmla="*/ 2868237 h 5453496"/>
                <a:gd name="connsiteX25" fmla="*/ 5062277 w 5081154"/>
                <a:gd name="connsiteY25" fmla="*/ 3052156 h 5453496"/>
                <a:gd name="connsiteX26" fmla="*/ 5034395 w 5081154"/>
                <a:gd name="connsiteY26" fmla="*/ 3144634 h 5453496"/>
                <a:gd name="connsiteX27" fmla="*/ 5081154 w 5081154"/>
                <a:gd name="connsiteY27" fmla="*/ 3167496 h 5453496"/>
                <a:gd name="connsiteX28" fmla="*/ 5043920 w 5081154"/>
                <a:gd name="connsiteY28" fmla="*/ 3209404 h 5453496"/>
                <a:gd name="connsiteX29" fmla="*/ 5060372 w 5081154"/>
                <a:gd name="connsiteY29" fmla="*/ 3261014 h 5453496"/>
                <a:gd name="connsiteX30" fmla="*/ 5056562 w 5081154"/>
                <a:gd name="connsiteY30" fmla="*/ 3310024 h 5453496"/>
                <a:gd name="connsiteX31" fmla="*/ 4954731 w 5081154"/>
                <a:gd name="connsiteY31" fmla="*/ 3466061 h 5453496"/>
                <a:gd name="connsiteX32" fmla="*/ 4748645 w 5081154"/>
                <a:gd name="connsiteY32" fmla="*/ 3354532 h 5453496"/>
                <a:gd name="connsiteX33" fmla="*/ 4665518 w 5081154"/>
                <a:gd name="connsiteY33" fmla="*/ 3406486 h 5453496"/>
                <a:gd name="connsiteX34" fmla="*/ 4623954 w 5081154"/>
                <a:gd name="connsiteY34" fmla="*/ 3678209 h 5453496"/>
                <a:gd name="connsiteX35" fmla="*/ 4470861 w 5081154"/>
                <a:gd name="connsiteY35" fmla="*/ 3823855 h 5453496"/>
                <a:gd name="connsiteX36" fmla="*/ 4226155 w 5081154"/>
                <a:gd name="connsiteY36" fmla="*/ 3898669 h 5453496"/>
                <a:gd name="connsiteX37" fmla="*/ 4137313 w 5081154"/>
                <a:gd name="connsiteY37" fmla="*/ 3964825 h 5453496"/>
                <a:gd name="connsiteX38" fmla="*/ 4052281 w 5081154"/>
                <a:gd name="connsiteY38" fmla="*/ 3984567 h 5453496"/>
                <a:gd name="connsiteX39" fmla="*/ 3954260 w 5081154"/>
                <a:gd name="connsiteY39" fmla="*/ 4081894 h 5453496"/>
                <a:gd name="connsiteX40" fmla="*/ 3903864 w 5081154"/>
                <a:gd name="connsiteY40" fmla="*/ 4169179 h 5453496"/>
                <a:gd name="connsiteX41" fmla="*/ 4042063 w 5081154"/>
                <a:gd name="connsiteY41" fmla="*/ 4383232 h 5453496"/>
                <a:gd name="connsiteX42" fmla="*/ 4083800 w 5081154"/>
                <a:gd name="connsiteY42" fmla="*/ 4403839 h 5453496"/>
                <a:gd name="connsiteX43" fmla="*/ 4167793 w 5081154"/>
                <a:gd name="connsiteY43" fmla="*/ 4559877 h 5453496"/>
                <a:gd name="connsiteX44" fmla="*/ 4083627 w 5081154"/>
                <a:gd name="connsiteY44" fmla="*/ 4736523 h 5453496"/>
                <a:gd name="connsiteX45" fmla="*/ 4076007 w 5081154"/>
                <a:gd name="connsiteY45" fmla="*/ 4806315 h 5453496"/>
                <a:gd name="connsiteX46" fmla="*/ 4163810 w 5081154"/>
                <a:gd name="connsiteY46" fmla="*/ 4792459 h 5453496"/>
                <a:gd name="connsiteX47" fmla="*/ 4229965 w 5081154"/>
                <a:gd name="connsiteY47" fmla="*/ 4811164 h 5453496"/>
                <a:gd name="connsiteX48" fmla="*/ 4264082 w 5081154"/>
                <a:gd name="connsiteY48" fmla="*/ 4915246 h 5453496"/>
                <a:gd name="connsiteX49" fmla="*/ 4161732 w 5081154"/>
                <a:gd name="connsiteY49" fmla="*/ 5220220 h 5453496"/>
                <a:gd name="connsiteX50" fmla="*/ 3933305 w 5081154"/>
                <a:gd name="connsiteY50" fmla="*/ 5033010 h 5453496"/>
                <a:gd name="connsiteX51" fmla="*/ 3973830 w 5081154"/>
                <a:gd name="connsiteY51" fmla="*/ 4984000 h 5453496"/>
                <a:gd name="connsiteX52" fmla="*/ 3927763 w 5081154"/>
                <a:gd name="connsiteY52" fmla="*/ 4944341 h 5453496"/>
                <a:gd name="connsiteX53" fmla="*/ 3918238 w 5081154"/>
                <a:gd name="connsiteY53" fmla="*/ 4871605 h 5453496"/>
                <a:gd name="connsiteX54" fmla="*/ 3747135 w 5081154"/>
                <a:gd name="connsiteY54" fmla="*/ 4868661 h 5453496"/>
                <a:gd name="connsiteX55" fmla="*/ 3639415 w 5081154"/>
                <a:gd name="connsiteY55" fmla="*/ 4943475 h 5453496"/>
                <a:gd name="connsiteX56" fmla="*/ 3554556 w 5081154"/>
                <a:gd name="connsiteY56" fmla="*/ 4831946 h 5453496"/>
                <a:gd name="connsiteX57" fmla="*/ 3350548 w 5081154"/>
                <a:gd name="connsiteY57" fmla="*/ 4843203 h 5453496"/>
                <a:gd name="connsiteX58" fmla="*/ 3354358 w 5081154"/>
                <a:gd name="connsiteY58" fmla="*/ 4745182 h 5453496"/>
                <a:gd name="connsiteX59" fmla="*/ 3252181 w 5081154"/>
                <a:gd name="connsiteY59" fmla="*/ 4815840 h 5453496"/>
                <a:gd name="connsiteX60" fmla="*/ 3286298 w 5081154"/>
                <a:gd name="connsiteY60" fmla="*/ 4947285 h 5453496"/>
                <a:gd name="connsiteX61" fmla="*/ 3028430 w 5081154"/>
                <a:gd name="connsiteY61" fmla="*/ 4937239 h 5453496"/>
                <a:gd name="connsiteX62" fmla="*/ 2913091 w 5081154"/>
                <a:gd name="connsiteY62" fmla="*/ 4993005 h 5453496"/>
                <a:gd name="connsiteX63" fmla="*/ 2674273 w 5081154"/>
                <a:gd name="connsiteY63" fmla="*/ 4985212 h 5453496"/>
                <a:gd name="connsiteX64" fmla="*/ 2600325 w 5081154"/>
                <a:gd name="connsiteY64" fmla="*/ 5098126 h 5453496"/>
                <a:gd name="connsiteX65" fmla="*/ 2441863 w 5081154"/>
                <a:gd name="connsiteY65" fmla="*/ 5120986 h 5453496"/>
                <a:gd name="connsiteX66" fmla="*/ 2460740 w 5081154"/>
                <a:gd name="connsiteY66" fmla="*/ 5102974 h 5453496"/>
                <a:gd name="connsiteX67" fmla="*/ 2391987 w 5081154"/>
                <a:gd name="connsiteY67" fmla="*/ 5215544 h 5453496"/>
                <a:gd name="connsiteX68" fmla="*/ 2335010 w 5081154"/>
                <a:gd name="connsiteY68" fmla="*/ 5232514 h 5453496"/>
                <a:gd name="connsiteX69" fmla="*/ 2242358 w 5081154"/>
                <a:gd name="connsiteY69" fmla="*/ 5292090 h 5453496"/>
                <a:gd name="connsiteX70" fmla="*/ 2211185 w 5081154"/>
                <a:gd name="connsiteY70" fmla="*/ 5253469 h 5453496"/>
                <a:gd name="connsiteX71" fmla="*/ 2114030 w 5081154"/>
                <a:gd name="connsiteY71" fmla="*/ 5285854 h 5453496"/>
                <a:gd name="connsiteX72" fmla="*/ 1948641 w 5081154"/>
                <a:gd name="connsiteY72" fmla="*/ 5300749 h 5453496"/>
                <a:gd name="connsiteX73" fmla="*/ 1938770 w 5081154"/>
                <a:gd name="connsiteY73" fmla="*/ 5198224 h 5453496"/>
                <a:gd name="connsiteX74" fmla="*/ 1849235 w 5081154"/>
                <a:gd name="connsiteY74" fmla="*/ 5142979 h 5453496"/>
                <a:gd name="connsiteX75" fmla="*/ 1851313 w 5081154"/>
                <a:gd name="connsiteY75" fmla="*/ 5072842 h 5453496"/>
                <a:gd name="connsiteX76" fmla="*/ 1747404 w 5081154"/>
                <a:gd name="connsiteY76" fmla="*/ 5100378 h 5453496"/>
                <a:gd name="connsiteX77" fmla="*/ 1597255 w 5081154"/>
                <a:gd name="connsiteY77" fmla="*/ 4991966 h 5453496"/>
                <a:gd name="connsiteX78" fmla="*/ 1527463 w 5081154"/>
                <a:gd name="connsiteY78" fmla="*/ 5017077 h 5453496"/>
                <a:gd name="connsiteX79" fmla="*/ 1465118 w 5081154"/>
                <a:gd name="connsiteY79" fmla="*/ 5048250 h 5453496"/>
                <a:gd name="connsiteX80" fmla="*/ 1368829 w 5081154"/>
                <a:gd name="connsiteY80" fmla="*/ 5008418 h 5453496"/>
                <a:gd name="connsiteX81" fmla="*/ 1348220 w 5081154"/>
                <a:gd name="connsiteY81" fmla="*/ 5112499 h 5453496"/>
                <a:gd name="connsiteX82" fmla="*/ 1392381 w 5081154"/>
                <a:gd name="connsiteY82" fmla="*/ 5193723 h 5453496"/>
                <a:gd name="connsiteX83" fmla="*/ 1340427 w 5081154"/>
                <a:gd name="connsiteY83" fmla="*/ 5318414 h 5453496"/>
                <a:gd name="connsiteX84" fmla="*/ 1153390 w 5081154"/>
                <a:gd name="connsiteY84" fmla="*/ 5446741 h 5453496"/>
                <a:gd name="connsiteX85" fmla="*/ 1078056 w 5081154"/>
                <a:gd name="connsiteY85" fmla="*/ 5453496 h 5453496"/>
                <a:gd name="connsiteX86" fmla="*/ 1113905 w 5081154"/>
                <a:gd name="connsiteY86" fmla="*/ 5379199 h 5453496"/>
                <a:gd name="connsiteX87" fmla="*/ 1108710 w 5081154"/>
                <a:gd name="connsiteY87" fmla="*/ 5278755 h 5453496"/>
                <a:gd name="connsiteX88" fmla="*/ 997527 w 5081154"/>
                <a:gd name="connsiteY88" fmla="*/ 5339196 h 5453496"/>
                <a:gd name="connsiteX89" fmla="*/ 955963 w 5081154"/>
                <a:gd name="connsiteY89" fmla="*/ 5224896 h 5453496"/>
                <a:gd name="connsiteX90" fmla="*/ 976572 w 5081154"/>
                <a:gd name="connsiteY90" fmla="*/ 5155969 h 5453496"/>
                <a:gd name="connsiteX91" fmla="*/ 934315 w 5081154"/>
                <a:gd name="connsiteY91" fmla="*/ 5104881 h 5453496"/>
                <a:gd name="connsiteX92" fmla="*/ 889115 w 5081154"/>
                <a:gd name="connsiteY92" fmla="*/ 5102974 h 5453496"/>
                <a:gd name="connsiteX93" fmla="*/ 862445 w 5081154"/>
                <a:gd name="connsiteY93" fmla="*/ 5058641 h 5453496"/>
                <a:gd name="connsiteX94" fmla="*/ 831965 w 5081154"/>
                <a:gd name="connsiteY94" fmla="*/ 5005819 h 5453496"/>
                <a:gd name="connsiteX95" fmla="*/ 771698 w 5081154"/>
                <a:gd name="connsiteY95" fmla="*/ 4993351 h 5453496"/>
                <a:gd name="connsiteX96" fmla="*/ 734810 w 5081154"/>
                <a:gd name="connsiteY96" fmla="*/ 5015344 h 5453496"/>
                <a:gd name="connsiteX97" fmla="*/ 692900 w 5081154"/>
                <a:gd name="connsiteY97" fmla="*/ 4992484 h 5453496"/>
                <a:gd name="connsiteX98" fmla="*/ 692900 w 5081154"/>
                <a:gd name="connsiteY98" fmla="*/ 4935334 h 5453496"/>
                <a:gd name="connsiteX99" fmla="*/ 654454 w 5081154"/>
                <a:gd name="connsiteY99" fmla="*/ 4901911 h 5453496"/>
                <a:gd name="connsiteX100" fmla="*/ 581717 w 5081154"/>
                <a:gd name="connsiteY100" fmla="*/ 5002703 h 5453496"/>
                <a:gd name="connsiteX101" fmla="*/ 442306 w 5081154"/>
                <a:gd name="connsiteY101" fmla="*/ 5010323 h 5453496"/>
                <a:gd name="connsiteX102" fmla="*/ 393295 w 5081154"/>
                <a:gd name="connsiteY102" fmla="*/ 4959408 h 5453496"/>
                <a:gd name="connsiteX103" fmla="*/ 463607 w 5081154"/>
                <a:gd name="connsiteY103" fmla="*/ 4900006 h 5453496"/>
                <a:gd name="connsiteX104" fmla="*/ 529070 w 5081154"/>
                <a:gd name="connsiteY104" fmla="*/ 4876279 h 5453496"/>
                <a:gd name="connsiteX105" fmla="*/ 616700 w 5081154"/>
                <a:gd name="connsiteY105" fmla="*/ 4881822 h 5453496"/>
                <a:gd name="connsiteX106" fmla="*/ 740525 w 5081154"/>
                <a:gd name="connsiteY106" fmla="*/ 4776008 h 5453496"/>
                <a:gd name="connsiteX107" fmla="*/ 852054 w 5081154"/>
                <a:gd name="connsiteY107" fmla="*/ 4830041 h 5453496"/>
                <a:gd name="connsiteX108" fmla="*/ 955963 w 5081154"/>
                <a:gd name="connsiteY108" fmla="*/ 4788477 h 5453496"/>
                <a:gd name="connsiteX109" fmla="*/ 980555 w 5081154"/>
                <a:gd name="connsiteY109" fmla="*/ 4845974 h 5453496"/>
                <a:gd name="connsiteX110" fmla="*/ 1024370 w 5081154"/>
                <a:gd name="connsiteY110" fmla="*/ 4792459 h 5453496"/>
                <a:gd name="connsiteX111" fmla="*/ 1031470 w 5081154"/>
                <a:gd name="connsiteY111" fmla="*/ 4694959 h 5453496"/>
                <a:gd name="connsiteX112" fmla="*/ 977784 w 5081154"/>
                <a:gd name="connsiteY112" fmla="*/ 4610793 h 5453496"/>
                <a:gd name="connsiteX113" fmla="*/ 1039090 w 5081154"/>
                <a:gd name="connsiteY113" fmla="*/ 4548621 h 5453496"/>
                <a:gd name="connsiteX114" fmla="*/ 1001510 w 5081154"/>
                <a:gd name="connsiteY114" fmla="*/ 4433281 h 5453496"/>
                <a:gd name="connsiteX115" fmla="*/ 1014672 w 5081154"/>
                <a:gd name="connsiteY115" fmla="*/ 4326428 h 5453496"/>
                <a:gd name="connsiteX116" fmla="*/ 1049135 w 5081154"/>
                <a:gd name="connsiteY116" fmla="*/ 4236199 h 5453496"/>
                <a:gd name="connsiteX117" fmla="*/ 1070090 w 5081154"/>
                <a:gd name="connsiteY117" fmla="*/ 4072369 h 5453496"/>
                <a:gd name="connsiteX118" fmla="*/ 1003935 w 5081154"/>
                <a:gd name="connsiteY118" fmla="*/ 3813117 h 5453496"/>
                <a:gd name="connsiteX119" fmla="*/ 906606 w 5081154"/>
                <a:gd name="connsiteY119" fmla="*/ 3648075 h 5453496"/>
                <a:gd name="connsiteX120" fmla="*/ 979516 w 5081154"/>
                <a:gd name="connsiteY120" fmla="*/ 3506412 h 5453496"/>
                <a:gd name="connsiteX121" fmla="*/ 1061604 w 5081154"/>
                <a:gd name="connsiteY121" fmla="*/ 3479223 h 5453496"/>
                <a:gd name="connsiteX122" fmla="*/ 1095721 w 5081154"/>
                <a:gd name="connsiteY122" fmla="*/ 3509356 h 5453496"/>
                <a:gd name="connsiteX123" fmla="*/ 1182485 w 5081154"/>
                <a:gd name="connsiteY123" fmla="*/ 3428479 h 5453496"/>
                <a:gd name="connsiteX124" fmla="*/ 1260244 w 5081154"/>
                <a:gd name="connsiteY124" fmla="*/ 3406486 h 5453496"/>
                <a:gd name="connsiteX125" fmla="*/ 1268210 w 5081154"/>
                <a:gd name="connsiteY125" fmla="*/ 3327514 h 5453496"/>
                <a:gd name="connsiteX126" fmla="*/ 1288472 w 5081154"/>
                <a:gd name="connsiteY126" fmla="*/ 3251662 h 5453496"/>
                <a:gd name="connsiteX127" fmla="*/ 1247255 w 5081154"/>
                <a:gd name="connsiteY127" fmla="*/ 3205594 h 5453496"/>
                <a:gd name="connsiteX128" fmla="*/ 1249853 w 5081154"/>
                <a:gd name="connsiteY128" fmla="*/ 3116407 h 5453496"/>
                <a:gd name="connsiteX129" fmla="*/ 1340427 w 5081154"/>
                <a:gd name="connsiteY129" fmla="*/ 3157105 h 5453496"/>
                <a:gd name="connsiteX130" fmla="*/ 1444336 w 5081154"/>
                <a:gd name="connsiteY130" fmla="*/ 3157105 h 5453496"/>
                <a:gd name="connsiteX131" fmla="*/ 1465118 w 5081154"/>
                <a:gd name="connsiteY131" fmla="*/ 3136323 h 5453496"/>
                <a:gd name="connsiteX132" fmla="*/ 1413163 w 5081154"/>
                <a:gd name="connsiteY132" fmla="*/ 2990850 h 5453496"/>
                <a:gd name="connsiteX133" fmla="*/ 1454727 w 5081154"/>
                <a:gd name="connsiteY133" fmla="*/ 2793423 h 5453496"/>
                <a:gd name="connsiteX134" fmla="*/ 1371600 w 5081154"/>
                <a:gd name="connsiteY134" fmla="*/ 2575214 h 5453496"/>
                <a:gd name="connsiteX135" fmla="*/ 1267690 w 5081154"/>
                <a:gd name="connsiteY135" fmla="*/ 2564823 h 5453496"/>
                <a:gd name="connsiteX136" fmla="*/ 1205345 w 5081154"/>
                <a:gd name="connsiteY136" fmla="*/ 2450523 h 5453496"/>
                <a:gd name="connsiteX137" fmla="*/ 1278081 w 5081154"/>
                <a:gd name="connsiteY137" fmla="*/ 2346614 h 5453496"/>
                <a:gd name="connsiteX138" fmla="*/ 1132609 w 5081154"/>
                <a:gd name="connsiteY138" fmla="*/ 2211532 h 5453496"/>
                <a:gd name="connsiteX139" fmla="*/ 1132609 w 5081154"/>
                <a:gd name="connsiteY139" fmla="*/ 2086841 h 5453496"/>
                <a:gd name="connsiteX140" fmla="*/ 1132609 w 5081154"/>
                <a:gd name="connsiteY140" fmla="*/ 2086841 h 5453496"/>
                <a:gd name="connsiteX141" fmla="*/ 1163781 w 5081154"/>
                <a:gd name="connsiteY141" fmla="*/ 1962150 h 5453496"/>
                <a:gd name="connsiteX142" fmla="*/ 1132609 w 5081154"/>
                <a:gd name="connsiteY142" fmla="*/ 1879023 h 5453496"/>
                <a:gd name="connsiteX143" fmla="*/ 1132609 w 5081154"/>
                <a:gd name="connsiteY143" fmla="*/ 1785505 h 5453496"/>
                <a:gd name="connsiteX144" fmla="*/ 1070263 w 5081154"/>
                <a:gd name="connsiteY144" fmla="*/ 1754332 h 5453496"/>
                <a:gd name="connsiteX145" fmla="*/ 955963 w 5081154"/>
                <a:gd name="connsiteY145" fmla="*/ 1816677 h 5453496"/>
                <a:gd name="connsiteX146" fmla="*/ 914400 w 5081154"/>
                <a:gd name="connsiteY146" fmla="*/ 1650423 h 5453496"/>
                <a:gd name="connsiteX147" fmla="*/ 841663 w 5081154"/>
                <a:gd name="connsiteY147" fmla="*/ 1421823 h 5453496"/>
                <a:gd name="connsiteX148" fmla="*/ 654627 w 5081154"/>
                <a:gd name="connsiteY148" fmla="*/ 1328305 h 5453496"/>
                <a:gd name="connsiteX149" fmla="*/ 342900 w 5081154"/>
                <a:gd name="connsiteY149" fmla="*/ 1307523 h 5453496"/>
                <a:gd name="connsiteX150" fmla="*/ 394854 w 5081154"/>
                <a:gd name="connsiteY150" fmla="*/ 1473777 h 5453496"/>
                <a:gd name="connsiteX151" fmla="*/ 270163 w 5081154"/>
                <a:gd name="connsiteY151" fmla="*/ 1546514 h 5453496"/>
                <a:gd name="connsiteX152" fmla="*/ 51954 w 5081154"/>
                <a:gd name="connsiteY152" fmla="*/ 1619250 h 5453496"/>
                <a:gd name="connsiteX153" fmla="*/ 114300 w 5081154"/>
                <a:gd name="connsiteY153" fmla="*/ 1359477 h 5453496"/>
                <a:gd name="connsiteX154" fmla="*/ 10390 w 5081154"/>
                <a:gd name="connsiteY154" fmla="*/ 1099705 h 5453496"/>
                <a:gd name="connsiteX155" fmla="*/ 0 w 5081154"/>
                <a:gd name="connsiteY155" fmla="*/ 798368 h 5453496"/>
                <a:gd name="connsiteX156" fmla="*/ 270163 w 5081154"/>
                <a:gd name="connsiteY156" fmla="*/ 673677 h 5453496"/>
                <a:gd name="connsiteX157" fmla="*/ 571500 w 5081154"/>
                <a:gd name="connsiteY157" fmla="*/ 746414 h 5453496"/>
                <a:gd name="connsiteX158" fmla="*/ 571500 w 5081154"/>
                <a:gd name="connsiteY158" fmla="*/ 538596 h 5453496"/>
                <a:gd name="connsiteX159" fmla="*/ 852054 w 5081154"/>
                <a:gd name="connsiteY159" fmla="*/ 226868 h 5453496"/>
                <a:gd name="connsiteX160" fmla="*/ 1111827 w 5081154"/>
                <a:gd name="connsiteY160" fmla="*/ 112568 h 5453496"/>
                <a:gd name="connsiteX161" fmla="*/ 1211060 w 5081154"/>
                <a:gd name="connsiteY161" fmla="*/ 0 h 5453496"/>
                <a:gd name="connsiteX162" fmla="*/ 1289165 w 5081154"/>
                <a:gd name="connsiteY162" fmla="*/ 31864 h 5453496"/>
                <a:gd name="connsiteX163" fmla="*/ 1325360 w 5081154"/>
                <a:gd name="connsiteY163" fmla="*/ 79489 h 5453496"/>
                <a:gd name="connsiteX164" fmla="*/ 1432040 w 5081154"/>
                <a:gd name="connsiteY164" fmla="*/ 129019 h 5453496"/>
                <a:gd name="connsiteX165" fmla="*/ 1492480 w 5081154"/>
                <a:gd name="connsiteY165" fmla="*/ 233796 h 5453496"/>
                <a:gd name="connsiteX166" fmla="*/ 1489190 w 5081154"/>
                <a:gd name="connsiteY166" fmla="*/ 285229 h 5453496"/>
                <a:gd name="connsiteX167" fmla="*/ 1694930 w 5081154"/>
                <a:gd name="connsiteY167" fmla="*/ 393814 h 5453496"/>
                <a:gd name="connsiteX168" fmla="*/ 1694930 w 5081154"/>
                <a:gd name="connsiteY168" fmla="*/ 523354 h 5453496"/>
                <a:gd name="connsiteX169" fmla="*/ 1710516 w 5081154"/>
                <a:gd name="connsiteY169" fmla="*/ 585874 h 5453496"/>
                <a:gd name="connsiteX170" fmla="*/ 1769225 w 5081154"/>
                <a:gd name="connsiteY170" fmla="*/ 576694 h 5453496"/>
                <a:gd name="connsiteX171" fmla="*/ 1803515 w 5081154"/>
                <a:gd name="connsiteY171" fmla="*/ 618604 h 5453496"/>
                <a:gd name="connsiteX172" fmla="*/ 1830185 w 5081154"/>
                <a:gd name="connsiteY172" fmla="*/ 559549 h 5453496"/>
                <a:gd name="connsiteX173" fmla="*/ 1921625 w 5081154"/>
                <a:gd name="connsiteY173" fmla="*/ 570979 h 5453496"/>
                <a:gd name="connsiteX174" fmla="*/ 1948295 w 5081154"/>
                <a:gd name="connsiteY174" fmla="*/ 511924 h 5453496"/>
                <a:gd name="connsiteX175" fmla="*/ 1870190 w 5081154"/>
                <a:gd name="connsiteY175" fmla="*/ 470014 h 5453496"/>
                <a:gd name="connsiteX176" fmla="*/ 1820660 w 5081154"/>
                <a:gd name="connsiteY176" fmla="*/ 388099 h 5453496"/>
                <a:gd name="connsiteX177" fmla="*/ 1836593 w 5081154"/>
                <a:gd name="connsiteY177" fmla="*/ 347749 h 5453496"/>
                <a:gd name="connsiteX178" fmla="*/ 1976870 w 5081154"/>
                <a:gd name="connsiteY178" fmla="*/ 315709 h 5453496"/>
                <a:gd name="connsiteX179" fmla="*/ 2009255 w 5081154"/>
                <a:gd name="connsiteY179" fmla="*/ 344284 h 5453496"/>
                <a:gd name="connsiteX180" fmla="*/ 2070215 w 5081154"/>
                <a:gd name="connsiteY180" fmla="*/ 344284 h 5453496"/>
                <a:gd name="connsiteX181" fmla="*/ 2098790 w 5081154"/>
                <a:gd name="connsiteY181" fmla="*/ 382384 h 5453496"/>
                <a:gd name="connsiteX182" fmla="*/ 2138795 w 5081154"/>
                <a:gd name="connsiteY182" fmla="*/ 361429 h 5453496"/>
                <a:gd name="connsiteX183" fmla="*/ 2176895 w 5081154"/>
                <a:gd name="connsiteY183" fmla="*/ 384289 h 5453496"/>
                <a:gd name="connsiteX184" fmla="*/ 2235950 w 5081154"/>
                <a:gd name="connsiteY184" fmla="*/ 386194 h 5453496"/>
                <a:gd name="connsiteX185" fmla="*/ 2272145 w 5081154"/>
                <a:gd name="connsiteY185" fmla="*/ 441439 h 5453496"/>
                <a:gd name="connsiteX186" fmla="*/ 2278380 w 5081154"/>
                <a:gd name="connsiteY186" fmla="*/ 529936 h 5453496"/>
                <a:gd name="connsiteX187" fmla="*/ 2321675 w 5081154"/>
                <a:gd name="connsiteY187" fmla="*/ 500494 h 5453496"/>
                <a:gd name="connsiteX188" fmla="*/ 2371205 w 5081154"/>
                <a:gd name="connsiteY188" fmla="*/ 523354 h 5453496"/>
                <a:gd name="connsiteX189" fmla="*/ 2401685 w 5081154"/>
                <a:gd name="connsiteY189" fmla="*/ 403339 h 5453496"/>
                <a:gd name="connsiteX190" fmla="*/ 2375015 w 5081154"/>
                <a:gd name="connsiteY190" fmla="*/ 235699 h 5453496"/>
                <a:gd name="connsiteX191" fmla="*/ 2392160 w 5081154"/>
                <a:gd name="connsiteY191" fmla="*/ 176644 h 5453496"/>
                <a:gd name="connsiteX192" fmla="*/ 2543001 w 5081154"/>
                <a:gd name="connsiteY192" fmla="*/ 128501 h 5453496"/>
                <a:gd name="connsiteX193" fmla="*/ 2580755 w 5081154"/>
                <a:gd name="connsiteY193" fmla="*/ 163309 h 5453496"/>
                <a:gd name="connsiteX194" fmla="*/ 2573135 w 5081154"/>
                <a:gd name="connsiteY194" fmla="*/ 266179 h 5453496"/>
                <a:gd name="connsiteX195" fmla="*/ 2628380 w 5081154"/>
                <a:gd name="connsiteY195" fmla="*/ 292849 h 5453496"/>
                <a:gd name="connsiteX196" fmla="*/ 2667519 w 5081154"/>
                <a:gd name="connsiteY196" fmla="*/ 355369 h 5453496"/>
                <a:gd name="connsiteX197" fmla="*/ 2662670 w 5081154"/>
                <a:gd name="connsiteY197" fmla="*/ 353809 h 5453496"/>
                <a:gd name="connsiteX198" fmla="*/ 2943398 w 5081154"/>
                <a:gd name="connsiteY198" fmla="*/ 307051 h 5453496"/>
                <a:gd name="connsiteX199" fmla="*/ 2978900 w 5081154"/>
                <a:gd name="connsiteY199" fmla="*/ 344284 h 5453496"/>
                <a:gd name="connsiteX200" fmla="*/ 3076055 w 5081154"/>
                <a:gd name="connsiteY200" fmla="*/ 290944 h 5453496"/>
                <a:gd name="connsiteX201" fmla="*/ 3125585 w 5081154"/>
                <a:gd name="connsiteY201" fmla="*/ 351904 h 5453496"/>
                <a:gd name="connsiteX202" fmla="*/ 3125585 w 5081154"/>
                <a:gd name="connsiteY202" fmla="*/ 416674 h 5453496"/>
                <a:gd name="connsiteX203" fmla="*/ 3265170 w 5081154"/>
                <a:gd name="connsiteY203" fmla="*/ 480233 h 5453496"/>
                <a:gd name="connsiteX204" fmla="*/ 3287510 w 5081154"/>
                <a:gd name="connsiteY204" fmla="*/ 538594 h 5453496"/>
                <a:gd name="connsiteX205" fmla="*/ 3247678 w 5081154"/>
                <a:gd name="connsiteY205" fmla="*/ 571500 h 5453496"/>
                <a:gd name="connsiteX206" fmla="*/ 3358861 w 5081154"/>
                <a:gd name="connsiteY206" fmla="*/ 710219 h 5453496"/>
                <a:gd name="connsiteX207" fmla="*/ 3359900 w 5081154"/>
                <a:gd name="connsiteY207" fmla="*/ 828154 h 5453496"/>
                <a:gd name="connsiteX208" fmla="*/ 3411335 w 5081154"/>
                <a:gd name="connsiteY208" fmla="*/ 860539 h 5453496"/>
                <a:gd name="connsiteX209" fmla="*/ 3436446 w 5081154"/>
                <a:gd name="connsiteY209" fmla="*/ 919422 h 5453496"/>
                <a:gd name="connsiteX210" fmla="*/ 3647209 w 5081154"/>
                <a:gd name="connsiteY210" fmla="*/ 1037359 h 5453496"/>
                <a:gd name="connsiteX211" fmla="*/ 3643745 w 5081154"/>
                <a:gd name="connsiteY211" fmla="*/ 1098664 h 5453496"/>
                <a:gd name="connsiteX212" fmla="*/ 3706783 w 5081154"/>
                <a:gd name="connsiteY212" fmla="*/ 1141095 h 5453496"/>
                <a:gd name="connsiteX0" fmla="*/ 3706783 w 5081154"/>
                <a:gd name="connsiteY0" fmla="*/ 1141095 h 5453496"/>
                <a:gd name="connsiteX1" fmla="*/ 3647209 w 5081154"/>
                <a:gd name="connsiteY1" fmla="*/ 1276350 h 5453496"/>
                <a:gd name="connsiteX2" fmla="*/ 3633874 w 5081154"/>
                <a:gd name="connsiteY2" fmla="*/ 1352723 h 5453496"/>
                <a:gd name="connsiteX3" fmla="*/ 3566852 w 5081154"/>
                <a:gd name="connsiteY3" fmla="*/ 1411605 h 5453496"/>
                <a:gd name="connsiteX4" fmla="*/ 3595254 w 5081154"/>
                <a:gd name="connsiteY4" fmla="*/ 1494559 h 5453496"/>
                <a:gd name="connsiteX5" fmla="*/ 3678381 w 5081154"/>
                <a:gd name="connsiteY5" fmla="*/ 1525732 h 5453496"/>
                <a:gd name="connsiteX6" fmla="*/ 3688772 w 5081154"/>
                <a:gd name="connsiteY6" fmla="*/ 1640032 h 5453496"/>
                <a:gd name="connsiteX7" fmla="*/ 3733107 w 5081154"/>
                <a:gd name="connsiteY7" fmla="*/ 1658043 h 5453496"/>
                <a:gd name="connsiteX8" fmla="*/ 3758911 w 5081154"/>
                <a:gd name="connsiteY8" fmla="*/ 1778751 h 5453496"/>
                <a:gd name="connsiteX9" fmla="*/ 3791642 w 5081154"/>
                <a:gd name="connsiteY9" fmla="*/ 1787236 h 5453496"/>
                <a:gd name="connsiteX10" fmla="*/ 3824720 w 5081154"/>
                <a:gd name="connsiteY10" fmla="*/ 1945178 h 5453496"/>
                <a:gd name="connsiteX11" fmla="*/ 3901959 w 5081154"/>
                <a:gd name="connsiteY11" fmla="*/ 1990379 h 5453496"/>
                <a:gd name="connsiteX12" fmla="*/ 3958936 w 5081154"/>
                <a:gd name="connsiteY12" fmla="*/ 2076450 h 5453496"/>
                <a:gd name="connsiteX13" fmla="*/ 4171257 w 5081154"/>
                <a:gd name="connsiteY13" fmla="*/ 2119053 h 5453496"/>
                <a:gd name="connsiteX14" fmla="*/ 4209530 w 5081154"/>
                <a:gd name="connsiteY14" fmla="*/ 2159749 h 5453496"/>
                <a:gd name="connsiteX15" fmla="*/ 4219055 w 5081154"/>
                <a:gd name="connsiteY15" fmla="*/ 2220709 h 5453496"/>
                <a:gd name="connsiteX16" fmla="*/ 4404013 w 5081154"/>
                <a:gd name="connsiteY16" fmla="*/ 2470266 h 5453496"/>
                <a:gd name="connsiteX17" fmla="*/ 4447309 w 5081154"/>
                <a:gd name="connsiteY17" fmla="*/ 2429741 h 5453496"/>
                <a:gd name="connsiteX18" fmla="*/ 4603172 w 5081154"/>
                <a:gd name="connsiteY18" fmla="*/ 2575214 h 5453496"/>
                <a:gd name="connsiteX19" fmla="*/ 4603172 w 5081154"/>
                <a:gd name="connsiteY19" fmla="*/ 2658341 h 5453496"/>
                <a:gd name="connsiteX20" fmla="*/ 4711584 w 5081154"/>
                <a:gd name="connsiteY20" fmla="*/ 2760345 h 5453496"/>
                <a:gd name="connsiteX21" fmla="*/ 4777220 w 5081154"/>
                <a:gd name="connsiteY21" fmla="*/ 2723629 h 5453496"/>
                <a:gd name="connsiteX22" fmla="*/ 4831772 w 5081154"/>
                <a:gd name="connsiteY22" fmla="*/ 2741468 h 5453496"/>
                <a:gd name="connsiteX23" fmla="*/ 4897755 w 5081154"/>
                <a:gd name="connsiteY23" fmla="*/ 2862522 h 5453496"/>
                <a:gd name="connsiteX24" fmla="*/ 4966854 w 5081154"/>
                <a:gd name="connsiteY24" fmla="*/ 2868237 h 5453496"/>
                <a:gd name="connsiteX25" fmla="*/ 5062277 w 5081154"/>
                <a:gd name="connsiteY25" fmla="*/ 3052156 h 5453496"/>
                <a:gd name="connsiteX26" fmla="*/ 5034395 w 5081154"/>
                <a:gd name="connsiteY26" fmla="*/ 3144634 h 5453496"/>
                <a:gd name="connsiteX27" fmla="*/ 5081154 w 5081154"/>
                <a:gd name="connsiteY27" fmla="*/ 3167496 h 5453496"/>
                <a:gd name="connsiteX28" fmla="*/ 5043920 w 5081154"/>
                <a:gd name="connsiteY28" fmla="*/ 3209404 h 5453496"/>
                <a:gd name="connsiteX29" fmla="*/ 5060372 w 5081154"/>
                <a:gd name="connsiteY29" fmla="*/ 3261014 h 5453496"/>
                <a:gd name="connsiteX30" fmla="*/ 5056562 w 5081154"/>
                <a:gd name="connsiteY30" fmla="*/ 3310024 h 5453496"/>
                <a:gd name="connsiteX31" fmla="*/ 4954731 w 5081154"/>
                <a:gd name="connsiteY31" fmla="*/ 3466061 h 5453496"/>
                <a:gd name="connsiteX32" fmla="*/ 4748645 w 5081154"/>
                <a:gd name="connsiteY32" fmla="*/ 3354532 h 5453496"/>
                <a:gd name="connsiteX33" fmla="*/ 4665518 w 5081154"/>
                <a:gd name="connsiteY33" fmla="*/ 3406486 h 5453496"/>
                <a:gd name="connsiteX34" fmla="*/ 4623954 w 5081154"/>
                <a:gd name="connsiteY34" fmla="*/ 3678209 h 5453496"/>
                <a:gd name="connsiteX35" fmla="*/ 4470861 w 5081154"/>
                <a:gd name="connsiteY35" fmla="*/ 3823855 h 5453496"/>
                <a:gd name="connsiteX36" fmla="*/ 4226155 w 5081154"/>
                <a:gd name="connsiteY36" fmla="*/ 3898669 h 5453496"/>
                <a:gd name="connsiteX37" fmla="*/ 4137313 w 5081154"/>
                <a:gd name="connsiteY37" fmla="*/ 3964825 h 5453496"/>
                <a:gd name="connsiteX38" fmla="*/ 4052281 w 5081154"/>
                <a:gd name="connsiteY38" fmla="*/ 3984567 h 5453496"/>
                <a:gd name="connsiteX39" fmla="*/ 3954260 w 5081154"/>
                <a:gd name="connsiteY39" fmla="*/ 4081894 h 5453496"/>
                <a:gd name="connsiteX40" fmla="*/ 3903864 w 5081154"/>
                <a:gd name="connsiteY40" fmla="*/ 4169179 h 5453496"/>
                <a:gd name="connsiteX41" fmla="*/ 4042063 w 5081154"/>
                <a:gd name="connsiteY41" fmla="*/ 4383232 h 5453496"/>
                <a:gd name="connsiteX42" fmla="*/ 4083800 w 5081154"/>
                <a:gd name="connsiteY42" fmla="*/ 4403839 h 5453496"/>
                <a:gd name="connsiteX43" fmla="*/ 4167793 w 5081154"/>
                <a:gd name="connsiteY43" fmla="*/ 4559877 h 5453496"/>
                <a:gd name="connsiteX44" fmla="*/ 4083627 w 5081154"/>
                <a:gd name="connsiteY44" fmla="*/ 4736523 h 5453496"/>
                <a:gd name="connsiteX45" fmla="*/ 4076007 w 5081154"/>
                <a:gd name="connsiteY45" fmla="*/ 4806315 h 5453496"/>
                <a:gd name="connsiteX46" fmla="*/ 4163810 w 5081154"/>
                <a:gd name="connsiteY46" fmla="*/ 4792459 h 5453496"/>
                <a:gd name="connsiteX47" fmla="*/ 4229965 w 5081154"/>
                <a:gd name="connsiteY47" fmla="*/ 4811164 h 5453496"/>
                <a:gd name="connsiteX48" fmla="*/ 4264082 w 5081154"/>
                <a:gd name="connsiteY48" fmla="*/ 4915246 h 5453496"/>
                <a:gd name="connsiteX49" fmla="*/ 4161732 w 5081154"/>
                <a:gd name="connsiteY49" fmla="*/ 5220220 h 5453496"/>
                <a:gd name="connsiteX50" fmla="*/ 3933305 w 5081154"/>
                <a:gd name="connsiteY50" fmla="*/ 5033010 h 5453496"/>
                <a:gd name="connsiteX51" fmla="*/ 3973830 w 5081154"/>
                <a:gd name="connsiteY51" fmla="*/ 4984000 h 5453496"/>
                <a:gd name="connsiteX52" fmla="*/ 3927763 w 5081154"/>
                <a:gd name="connsiteY52" fmla="*/ 4944341 h 5453496"/>
                <a:gd name="connsiteX53" fmla="*/ 3918238 w 5081154"/>
                <a:gd name="connsiteY53" fmla="*/ 4871605 h 5453496"/>
                <a:gd name="connsiteX54" fmla="*/ 3747135 w 5081154"/>
                <a:gd name="connsiteY54" fmla="*/ 4868661 h 5453496"/>
                <a:gd name="connsiteX55" fmla="*/ 3639415 w 5081154"/>
                <a:gd name="connsiteY55" fmla="*/ 4943475 h 5453496"/>
                <a:gd name="connsiteX56" fmla="*/ 3554556 w 5081154"/>
                <a:gd name="connsiteY56" fmla="*/ 4831946 h 5453496"/>
                <a:gd name="connsiteX57" fmla="*/ 3350548 w 5081154"/>
                <a:gd name="connsiteY57" fmla="*/ 4843203 h 5453496"/>
                <a:gd name="connsiteX58" fmla="*/ 3354358 w 5081154"/>
                <a:gd name="connsiteY58" fmla="*/ 4745182 h 5453496"/>
                <a:gd name="connsiteX59" fmla="*/ 3252181 w 5081154"/>
                <a:gd name="connsiteY59" fmla="*/ 4815840 h 5453496"/>
                <a:gd name="connsiteX60" fmla="*/ 3286298 w 5081154"/>
                <a:gd name="connsiteY60" fmla="*/ 4947285 h 5453496"/>
                <a:gd name="connsiteX61" fmla="*/ 3028430 w 5081154"/>
                <a:gd name="connsiteY61" fmla="*/ 4937239 h 5453496"/>
                <a:gd name="connsiteX62" fmla="*/ 2913091 w 5081154"/>
                <a:gd name="connsiteY62" fmla="*/ 4993005 h 5453496"/>
                <a:gd name="connsiteX63" fmla="*/ 2674273 w 5081154"/>
                <a:gd name="connsiteY63" fmla="*/ 4985212 h 5453496"/>
                <a:gd name="connsiteX64" fmla="*/ 2600325 w 5081154"/>
                <a:gd name="connsiteY64" fmla="*/ 5098126 h 5453496"/>
                <a:gd name="connsiteX65" fmla="*/ 2441863 w 5081154"/>
                <a:gd name="connsiteY65" fmla="*/ 5120986 h 5453496"/>
                <a:gd name="connsiteX66" fmla="*/ 2460740 w 5081154"/>
                <a:gd name="connsiteY66" fmla="*/ 5102974 h 5453496"/>
                <a:gd name="connsiteX67" fmla="*/ 2391987 w 5081154"/>
                <a:gd name="connsiteY67" fmla="*/ 5215544 h 5453496"/>
                <a:gd name="connsiteX68" fmla="*/ 2335010 w 5081154"/>
                <a:gd name="connsiteY68" fmla="*/ 5232514 h 5453496"/>
                <a:gd name="connsiteX69" fmla="*/ 2242358 w 5081154"/>
                <a:gd name="connsiteY69" fmla="*/ 5292090 h 5453496"/>
                <a:gd name="connsiteX70" fmla="*/ 2211185 w 5081154"/>
                <a:gd name="connsiteY70" fmla="*/ 5253469 h 5453496"/>
                <a:gd name="connsiteX71" fmla="*/ 2114030 w 5081154"/>
                <a:gd name="connsiteY71" fmla="*/ 5285854 h 5453496"/>
                <a:gd name="connsiteX72" fmla="*/ 1948641 w 5081154"/>
                <a:gd name="connsiteY72" fmla="*/ 5300749 h 5453496"/>
                <a:gd name="connsiteX73" fmla="*/ 1938770 w 5081154"/>
                <a:gd name="connsiteY73" fmla="*/ 5198224 h 5453496"/>
                <a:gd name="connsiteX74" fmla="*/ 1849235 w 5081154"/>
                <a:gd name="connsiteY74" fmla="*/ 5142979 h 5453496"/>
                <a:gd name="connsiteX75" fmla="*/ 1851313 w 5081154"/>
                <a:gd name="connsiteY75" fmla="*/ 5072842 h 5453496"/>
                <a:gd name="connsiteX76" fmla="*/ 1747404 w 5081154"/>
                <a:gd name="connsiteY76" fmla="*/ 5100378 h 5453496"/>
                <a:gd name="connsiteX77" fmla="*/ 1597255 w 5081154"/>
                <a:gd name="connsiteY77" fmla="*/ 4991966 h 5453496"/>
                <a:gd name="connsiteX78" fmla="*/ 1527463 w 5081154"/>
                <a:gd name="connsiteY78" fmla="*/ 5017077 h 5453496"/>
                <a:gd name="connsiteX79" fmla="*/ 1465118 w 5081154"/>
                <a:gd name="connsiteY79" fmla="*/ 5048250 h 5453496"/>
                <a:gd name="connsiteX80" fmla="*/ 1368829 w 5081154"/>
                <a:gd name="connsiteY80" fmla="*/ 5008418 h 5453496"/>
                <a:gd name="connsiteX81" fmla="*/ 1348220 w 5081154"/>
                <a:gd name="connsiteY81" fmla="*/ 5112499 h 5453496"/>
                <a:gd name="connsiteX82" fmla="*/ 1392381 w 5081154"/>
                <a:gd name="connsiteY82" fmla="*/ 5193723 h 5453496"/>
                <a:gd name="connsiteX83" fmla="*/ 1340427 w 5081154"/>
                <a:gd name="connsiteY83" fmla="*/ 5318414 h 5453496"/>
                <a:gd name="connsiteX84" fmla="*/ 1153390 w 5081154"/>
                <a:gd name="connsiteY84" fmla="*/ 5446741 h 5453496"/>
                <a:gd name="connsiteX85" fmla="*/ 1078056 w 5081154"/>
                <a:gd name="connsiteY85" fmla="*/ 5453496 h 5453496"/>
                <a:gd name="connsiteX86" fmla="*/ 1113905 w 5081154"/>
                <a:gd name="connsiteY86" fmla="*/ 5379199 h 5453496"/>
                <a:gd name="connsiteX87" fmla="*/ 1108710 w 5081154"/>
                <a:gd name="connsiteY87" fmla="*/ 5278755 h 5453496"/>
                <a:gd name="connsiteX88" fmla="*/ 997527 w 5081154"/>
                <a:gd name="connsiteY88" fmla="*/ 5339196 h 5453496"/>
                <a:gd name="connsiteX89" fmla="*/ 955963 w 5081154"/>
                <a:gd name="connsiteY89" fmla="*/ 5224896 h 5453496"/>
                <a:gd name="connsiteX90" fmla="*/ 976572 w 5081154"/>
                <a:gd name="connsiteY90" fmla="*/ 5155969 h 5453496"/>
                <a:gd name="connsiteX91" fmla="*/ 934315 w 5081154"/>
                <a:gd name="connsiteY91" fmla="*/ 5104881 h 5453496"/>
                <a:gd name="connsiteX92" fmla="*/ 889115 w 5081154"/>
                <a:gd name="connsiteY92" fmla="*/ 5102974 h 5453496"/>
                <a:gd name="connsiteX93" fmla="*/ 862445 w 5081154"/>
                <a:gd name="connsiteY93" fmla="*/ 5058641 h 5453496"/>
                <a:gd name="connsiteX94" fmla="*/ 831965 w 5081154"/>
                <a:gd name="connsiteY94" fmla="*/ 5005819 h 5453496"/>
                <a:gd name="connsiteX95" fmla="*/ 771698 w 5081154"/>
                <a:gd name="connsiteY95" fmla="*/ 4993351 h 5453496"/>
                <a:gd name="connsiteX96" fmla="*/ 734810 w 5081154"/>
                <a:gd name="connsiteY96" fmla="*/ 5015344 h 5453496"/>
                <a:gd name="connsiteX97" fmla="*/ 692900 w 5081154"/>
                <a:gd name="connsiteY97" fmla="*/ 4992484 h 5453496"/>
                <a:gd name="connsiteX98" fmla="*/ 692900 w 5081154"/>
                <a:gd name="connsiteY98" fmla="*/ 4935334 h 5453496"/>
                <a:gd name="connsiteX99" fmla="*/ 654454 w 5081154"/>
                <a:gd name="connsiteY99" fmla="*/ 4901911 h 5453496"/>
                <a:gd name="connsiteX100" fmla="*/ 581717 w 5081154"/>
                <a:gd name="connsiteY100" fmla="*/ 5002703 h 5453496"/>
                <a:gd name="connsiteX101" fmla="*/ 442306 w 5081154"/>
                <a:gd name="connsiteY101" fmla="*/ 5010323 h 5453496"/>
                <a:gd name="connsiteX102" fmla="*/ 393295 w 5081154"/>
                <a:gd name="connsiteY102" fmla="*/ 4959408 h 5453496"/>
                <a:gd name="connsiteX103" fmla="*/ 463607 w 5081154"/>
                <a:gd name="connsiteY103" fmla="*/ 4900006 h 5453496"/>
                <a:gd name="connsiteX104" fmla="*/ 529070 w 5081154"/>
                <a:gd name="connsiteY104" fmla="*/ 4876279 h 5453496"/>
                <a:gd name="connsiteX105" fmla="*/ 616700 w 5081154"/>
                <a:gd name="connsiteY105" fmla="*/ 4881822 h 5453496"/>
                <a:gd name="connsiteX106" fmla="*/ 740525 w 5081154"/>
                <a:gd name="connsiteY106" fmla="*/ 4776008 h 5453496"/>
                <a:gd name="connsiteX107" fmla="*/ 852054 w 5081154"/>
                <a:gd name="connsiteY107" fmla="*/ 4830041 h 5453496"/>
                <a:gd name="connsiteX108" fmla="*/ 955963 w 5081154"/>
                <a:gd name="connsiteY108" fmla="*/ 4788477 h 5453496"/>
                <a:gd name="connsiteX109" fmla="*/ 980555 w 5081154"/>
                <a:gd name="connsiteY109" fmla="*/ 4845974 h 5453496"/>
                <a:gd name="connsiteX110" fmla="*/ 1024370 w 5081154"/>
                <a:gd name="connsiteY110" fmla="*/ 4792459 h 5453496"/>
                <a:gd name="connsiteX111" fmla="*/ 1031470 w 5081154"/>
                <a:gd name="connsiteY111" fmla="*/ 4694959 h 5453496"/>
                <a:gd name="connsiteX112" fmla="*/ 977784 w 5081154"/>
                <a:gd name="connsiteY112" fmla="*/ 4610793 h 5453496"/>
                <a:gd name="connsiteX113" fmla="*/ 1039090 w 5081154"/>
                <a:gd name="connsiteY113" fmla="*/ 4548621 h 5453496"/>
                <a:gd name="connsiteX114" fmla="*/ 1001510 w 5081154"/>
                <a:gd name="connsiteY114" fmla="*/ 4433281 h 5453496"/>
                <a:gd name="connsiteX115" fmla="*/ 1014672 w 5081154"/>
                <a:gd name="connsiteY115" fmla="*/ 4326428 h 5453496"/>
                <a:gd name="connsiteX116" fmla="*/ 1049135 w 5081154"/>
                <a:gd name="connsiteY116" fmla="*/ 4236199 h 5453496"/>
                <a:gd name="connsiteX117" fmla="*/ 1070090 w 5081154"/>
                <a:gd name="connsiteY117" fmla="*/ 4072369 h 5453496"/>
                <a:gd name="connsiteX118" fmla="*/ 1003935 w 5081154"/>
                <a:gd name="connsiteY118" fmla="*/ 3813117 h 5453496"/>
                <a:gd name="connsiteX119" fmla="*/ 906606 w 5081154"/>
                <a:gd name="connsiteY119" fmla="*/ 3648075 h 5453496"/>
                <a:gd name="connsiteX120" fmla="*/ 979516 w 5081154"/>
                <a:gd name="connsiteY120" fmla="*/ 3506412 h 5453496"/>
                <a:gd name="connsiteX121" fmla="*/ 1061604 w 5081154"/>
                <a:gd name="connsiteY121" fmla="*/ 3479223 h 5453496"/>
                <a:gd name="connsiteX122" fmla="*/ 1095721 w 5081154"/>
                <a:gd name="connsiteY122" fmla="*/ 3509356 h 5453496"/>
                <a:gd name="connsiteX123" fmla="*/ 1182485 w 5081154"/>
                <a:gd name="connsiteY123" fmla="*/ 3428479 h 5453496"/>
                <a:gd name="connsiteX124" fmla="*/ 1260244 w 5081154"/>
                <a:gd name="connsiteY124" fmla="*/ 3406486 h 5453496"/>
                <a:gd name="connsiteX125" fmla="*/ 1268210 w 5081154"/>
                <a:gd name="connsiteY125" fmla="*/ 3327514 h 5453496"/>
                <a:gd name="connsiteX126" fmla="*/ 1288472 w 5081154"/>
                <a:gd name="connsiteY126" fmla="*/ 3251662 h 5453496"/>
                <a:gd name="connsiteX127" fmla="*/ 1247255 w 5081154"/>
                <a:gd name="connsiteY127" fmla="*/ 3205594 h 5453496"/>
                <a:gd name="connsiteX128" fmla="*/ 1249853 w 5081154"/>
                <a:gd name="connsiteY128" fmla="*/ 3116407 h 5453496"/>
                <a:gd name="connsiteX129" fmla="*/ 1340427 w 5081154"/>
                <a:gd name="connsiteY129" fmla="*/ 3157105 h 5453496"/>
                <a:gd name="connsiteX130" fmla="*/ 1403465 w 5081154"/>
                <a:gd name="connsiteY130" fmla="*/ 3129394 h 5453496"/>
                <a:gd name="connsiteX131" fmla="*/ 1444336 w 5081154"/>
                <a:gd name="connsiteY131" fmla="*/ 3157105 h 5453496"/>
                <a:gd name="connsiteX132" fmla="*/ 1465118 w 5081154"/>
                <a:gd name="connsiteY132" fmla="*/ 3136323 h 5453496"/>
                <a:gd name="connsiteX133" fmla="*/ 1413163 w 5081154"/>
                <a:gd name="connsiteY133" fmla="*/ 2990850 h 5453496"/>
                <a:gd name="connsiteX134" fmla="*/ 1454727 w 5081154"/>
                <a:gd name="connsiteY134" fmla="*/ 2793423 h 5453496"/>
                <a:gd name="connsiteX135" fmla="*/ 1371600 w 5081154"/>
                <a:gd name="connsiteY135" fmla="*/ 2575214 h 5453496"/>
                <a:gd name="connsiteX136" fmla="*/ 1267690 w 5081154"/>
                <a:gd name="connsiteY136" fmla="*/ 2564823 h 5453496"/>
                <a:gd name="connsiteX137" fmla="*/ 1205345 w 5081154"/>
                <a:gd name="connsiteY137" fmla="*/ 2450523 h 5453496"/>
                <a:gd name="connsiteX138" fmla="*/ 1278081 w 5081154"/>
                <a:gd name="connsiteY138" fmla="*/ 2346614 h 5453496"/>
                <a:gd name="connsiteX139" fmla="*/ 1132609 w 5081154"/>
                <a:gd name="connsiteY139" fmla="*/ 2211532 h 5453496"/>
                <a:gd name="connsiteX140" fmla="*/ 1132609 w 5081154"/>
                <a:gd name="connsiteY140" fmla="*/ 2086841 h 5453496"/>
                <a:gd name="connsiteX141" fmla="*/ 1132609 w 5081154"/>
                <a:gd name="connsiteY141" fmla="*/ 2086841 h 5453496"/>
                <a:gd name="connsiteX142" fmla="*/ 1163781 w 5081154"/>
                <a:gd name="connsiteY142" fmla="*/ 1962150 h 5453496"/>
                <a:gd name="connsiteX143" fmla="*/ 1132609 w 5081154"/>
                <a:gd name="connsiteY143" fmla="*/ 1879023 h 5453496"/>
                <a:gd name="connsiteX144" fmla="*/ 1132609 w 5081154"/>
                <a:gd name="connsiteY144" fmla="*/ 1785505 h 5453496"/>
                <a:gd name="connsiteX145" fmla="*/ 1070263 w 5081154"/>
                <a:gd name="connsiteY145" fmla="*/ 1754332 h 5453496"/>
                <a:gd name="connsiteX146" fmla="*/ 955963 w 5081154"/>
                <a:gd name="connsiteY146" fmla="*/ 1816677 h 5453496"/>
                <a:gd name="connsiteX147" fmla="*/ 914400 w 5081154"/>
                <a:gd name="connsiteY147" fmla="*/ 1650423 h 5453496"/>
                <a:gd name="connsiteX148" fmla="*/ 841663 w 5081154"/>
                <a:gd name="connsiteY148" fmla="*/ 1421823 h 5453496"/>
                <a:gd name="connsiteX149" fmla="*/ 654627 w 5081154"/>
                <a:gd name="connsiteY149" fmla="*/ 1328305 h 5453496"/>
                <a:gd name="connsiteX150" fmla="*/ 342900 w 5081154"/>
                <a:gd name="connsiteY150" fmla="*/ 1307523 h 5453496"/>
                <a:gd name="connsiteX151" fmla="*/ 394854 w 5081154"/>
                <a:gd name="connsiteY151" fmla="*/ 1473777 h 5453496"/>
                <a:gd name="connsiteX152" fmla="*/ 270163 w 5081154"/>
                <a:gd name="connsiteY152" fmla="*/ 1546514 h 5453496"/>
                <a:gd name="connsiteX153" fmla="*/ 51954 w 5081154"/>
                <a:gd name="connsiteY153" fmla="*/ 1619250 h 5453496"/>
                <a:gd name="connsiteX154" fmla="*/ 114300 w 5081154"/>
                <a:gd name="connsiteY154" fmla="*/ 1359477 h 5453496"/>
                <a:gd name="connsiteX155" fmla="*/ 10390 w 5081154"/>
                <a:gd name="connsiteY155" fmla="*/ 1099705 h 5453496"/>
                <a:gd name="connsiteX156" fmla="*/ 0 w 5081154"/>
                <a:gd name="connsiteY156" fmla="*/ 798368 h 5453496"/>
                <a:gd name="connsiteX157" fmla="*/ 270163 w 5081154"/>
                <a:gd name="connsiteY157" fmla="*/ 673677 h 5453496"/>
                <a:gd name="connsiteX158" fmla="*/ 571500 w 5081154"/>
                <a:gd name="connsiteY158" fmla="*/ 746414 h 5453496"/>
                <a:gd name="connsiteX159" fmla="*/ 571500 w 5081154"/>
                <a:gd name="connsiteY159" fmla="*/ 538596 h 5453496"/>
                <a:gd name="connsiteX160" fmla="*/ 852054 w 5081154"/>
                <a:gd name="connsiteY160" fmla="*/ 226868 h 5453496"/>
                <a:gd name="connsiteX161" fmla="*/ 1111827 w 5081154"/>
                <a:gd name="connsiteY161" fmla="*/ 112568 h 5453496"/>
                <a:gd name="connsiteX162" fmla="*/ 1211060 w 5081154"/>
                <a:gd name="connsiteY162" fmla="*/ 0 h 5453496"/>
                <a:gd name="connsiteX163" fmla="*/ 1289165 w 5081154"/>
                <a:gd name="connsiteY163" fmla="*/ 31864 h 5453496"/>
                <a:gd name="connsiteX164" fmla="*/ 1325360 w 5081154"/>
                <a:gd name="connsiteY164" fmla="*/ 79489 h 5453496"/>
                <a:gd name="connsiteX165" fmla="*/ 1432040 w 5081154"/>
                <a:gd name="connsiteY165" fmla="*/ 129019 h 5453496"/>
                <a:gd name="connsiteX166" fmla="*/ 1492480 w 5081154"/>
                <a:gd name="connsiteY166" fmla="*/ 233796 h 5453496"/>
                <a:gd name="connsiteX167" fmla="*/ 1489190 w 5081154"/>
                <a:gd name="connsiteY167" fmla="*/ 285229 h 5453496"/>
                <a:gd name="connsiteX168" fmla="*/ 1694930 w 5081154"/>
                <a:gd name="connsiteY168" fmla="*/ 393814 h 5453496"/>
                <a:gd name="connsiteX169" fmla="*/ 1694930 w 5081154"/>
                <a:gd name="connsiteY169" fmla="*/ 523354 h 5453496"/>
                <a:gd name="connsiteX170" fmla="*/ 1710516 w 5081154"/>
                <a:gd name="connsiteY170" fmla="*/ 585874 h 5453496"/>
                <a:gd name="connsiteX171" fmla="*/ 1769225 w 5081154"/>
                <a:gd name="connsiteY171" fmla="*/ 576694 h 5453496"/>
                <a:gd name="connsiteX172" fmla="*/ 1803515 w 5081154"/>
                <a:gd name="connsiteY172" fmla="*/ 618604 h 5453496"/>
                <a:gd name="connsiteX173" fmla="*/ 1830185 w 5081154"/>
                <a:gd name="connsiteY173" fmla="*/ 559549 h 5453496"/>
                <a:gd name="connsiteX174" fmla="*/ 1921625 w 5081154"/>
                <a:gd name="connsiteY174" fmla="*/ 570979 h 5453496"/>
                <a:gd name="connsiteX175" fmla="*/ 1948295 w 5081154"/>
                <a:gd name="connsiteY175" fmla="*/ 511924 h 5453496"/>
                <a:gd name="connsiteX176" fmla="*/ 1870190 w 5081154"/>
                <a:gd name="connsiteY176" fmla="*/ 470014 h 5453496"/>
                <a:gd name="connsiteX177" fmla="*/ 1820660 w 5081154"/>
                <a:gd name="connsiteY177" fmla="*/ 388099 h 5453496"/>
                <a:gd name="connsiteX178" fmla="*/ 1836593 w 5081154"/>
                <a:gd name="connsiteY178" fmla="*/ 347749 h 5453496"/>
                <a:gd name="connsiteX179" fmla="*/ 1976870 w 5081154"/>
                <a:gd name="connsiteY179" fmla="*/ 315709 h 5453496"/>
                <a:gd name="connsiteX180" fmla="*/ 2009255 w 5081154"/>
                <a:gd name="connsiteY180" fmla="*/ 344284 h 5453496"/>
                <a:gd name="connsiteX181" fmla="*/ 2070215 w 5081154"/>
                <a:gd name="connsiteY181" fmla="*/ 344284 h 5453496"/>
                <a:gd name="connsiteX182" fmla="*/ 2098790 w 5081154"/>
                <a:gd name="connsiteY182" fmla="*/ 382384 h 5453496"/>
                <a:gd name="connsiteX183" fmla="*/ 2138795 w 5081154"/>
                <a:gd name="connsiteY183" fmla="*/ 361429 h 5453496"/>
                <a:gd name="connsiteX184" fmla="*/ 2176895 w 5081154"/>
                <a:gd name="connsiteY184" fmla="*/ 384289 h 5453496"/>
                <a:gd name="connsiteX185" fmla="*/ 2235950 w 5081154"/>
                <a:gd name="connsiteY185" fmla="*/ 386194 h 5453496"/>
                <a:gd name="connsiteX186" fmla="*/ 2272145 w 5081154"/>
                <a:gd name="connsiteY186" fmla="*/ 441439 h 5453496"/>
                <a:gd name="connsiteX187" fmla="*/ 2278380 w 5081154"/>
                <a:gd name="connsiteY187" fmla="*/ 529936 h 5453496"/>
                <a:gd name="connsiteX188" fmla="*/ 2321675 w 5081154"/>
                <a:gd name="connsiteY188" fmla="*/ 500494 h 5453496"/>
                <a:gd name="connsiteX189" fmla="*/ 2371205 w 5081154"/>
                <a:gd name="connsiteY189" fmla="*/ 523354 h 5453496"/>
                <a:gd name="connsiteX190" fmla="*/ 2401685 w 5081154"/>
                <a:gd name="connsiteY190" fmla="*/ 403339 h 5453496"/>
                <a:gd name="connsiteX191" fmla="*/ 2375015 w 5081154"/>
                <a:gd name="connsiteY191" fmla="*/ 235699 h 5453496"/>
                <a:gd name="connsiteX192" fmla="*/ 2392160 w 5081154"/>
                <a:gd name="connsiteY192" fmla="*/ 176644 h 5453496"/>
                <a:gd name="connsiteX193" fmla="*/ 2543001 w 5081154"/>
                <a:gd name="connsiteY193" fmla="*/ 128501 h 5453496"/>
                <a:gd name="connsiteX194" fmla="*/ 2580755 w 5081154"/>
                <a:gd name="connsiteY194" fmla="*/ 163309 h 5453496"/>
                <a:gd name="connsiteX195" fmla="*/ 2573135 w 5081154"/>
                <a:gd name="connsiteY195" fmla="*/ 266179 h 5453496"/>
                <a:gd name="connsiteX196" fmla="*/ 2628380 w 5081154"/>
                <a:gd name="connsiteY196" fmla="*/ 292849 h 5453496"/>
                <a:gd name="connsiteX197" fmla="*/ 2667519 w 5081154"/>
                <a:gd name="connsiteY197" fmla="*/ 355369 h 5453496"/>
                <a:gd name="connsiteX198" fmla="*/ 2662670 w 5081154"/>
                <a:gd name="connsiteY198" fmla="*/ 353809 h 5453496"/>
                <a:gd name="connsiteX199" fmla="*/ 2943398 w 5081154"/>
                <a:gd name="connsiteY199" fmla="*/ 307051 h 5453496"/>
                <a:gd name="connsiteX200" fmla="*/ 2978900 w 5081154"/>
                <a:gd name="connsiteY200" fmla="*/ 344284 h 5453496"/>
                <a:gd name="connsiteX201" fmla="*/ 3076055 w 5081154"/>
                <a:gd name="connsiteY201" fmla="*/ 290944 h 5453496"/>
                <a:gd name="connsiteX202" fmla="*/ 3125585 w 5081154"/>
                <a:gd name="connsiteY202" fmla="*/ 351904 h 5453496"/>
                <a:gd name="connsiteX203" fmla="*/ 3125585 w 5081154"/>
                <a:gd name="connsiteY203" fmla="*/ 416674 h 5453496"/>
                <a:gd name="connsiteX204" fmla="*/ 3265170 w 5081154"/>
                <a:gd name="connsiteY204" fmla="*/ 480233 h 5453496"/>
                <a:gd name="connsiteX205" fmla="*/ 3287510 w 5081154"/>
                <a:gd name="connsiteY205" fmla="*/ 538594 h 5453496"/>
                <a:gd name="connsiteX206" fmla="*/ 3247678 w 5081154"/>
                <a:gd name="connsiteY206" fmla="*/ 571500 h 5453496"/>
                <a:gd name="connsiteX207" fmla="*/ 3358861 w 5081154"/>
                <a:gd name="connsiteY207" fmla="*/ 710219 h 5453496"/>
                <a:gd name="connsiteX208" fmla="*/ 3359900 w 5081154"/>
                <a:gd name="connsiteY208" fmla="*/ 828154 h 5453496"/>
                <a:gd name="connsiteX209" fmla="*/ 3411335 w 5081154"/>
                <a:gd name="connsiteY209" fmla="*/ 860539 h 5453496"/>
                <a:gd name="connsiteX210" fmla="*/ 3436446 w 5081154"/>
                <a:gd name="connsiteY210" fmla="*/ 919422 h 5453496"/>
                <a:gd name="connsiteX211" fmla="*/ 3647209 w 5081154"/>
                <a:gd name="connsiteY211" fmla="*/ 1037359 h 5453496"/>
                <a:gd name="connsiteX212" fmla="*/ 3643745 w 5081154"/>
                <a:gd name="connsiteY212" fmla="*/ 1098664 h 5453496"/>
                <a:gd name="connsiteX213" fmla="*/ 3706783 w 5081154"/>
                <a:gd name="connsiteY213" fmla="*/ 1141095 h 5453496"/>
                <a:gd name="connsiteX0" fmla="*/ 3706783 w 5081154"/>
                <a:gd name="connsiteY0" fmla="*/ 1141095 h 5453496"/>
                <a:gd name="connsiteX1" fmla="*/ 3647209 w 5081154"/>
                <a:gd name="connsiteY1" fmla="*/ 1276350 h 5453496"/>
                <a:gd name="connsiteX2" fmla="*/ 3633874 w 5081154"/>
                <a:gd name="connsiteY2" fmla="*/ 1352723 h 5453496"/>
                <a:gd name="connsiteX3" fmla="*/ 3566852 w 5081154"/>
                <a:gd name="connsiteY3" fmla="*/ 1411605 h 5453496"/>
                <a:gd name="connsiteX4" fmla="*/ 3595254 w 5081154"/>
                <a:gd name="connsiteY4" fmla="*/ 1494559 h 5453496"/>
                <a:gd name="connsiteX5" fmla="*/ 3678381 w 5081154"/>
                <a:gd name="connsiteY5" fmla="*/ 1525732 h 5453496"/>
                <a:gd name="connsiteX6" fmla="*/ 3688772 w 5081154"/>
                <a:gd name="connsiteY6" fmla="*/ 1640032 h 5453496"/>
                <a:gd name="connsiteX7" fmla="*/ 3733107 w 5081154"/>
                <a:gd name="connsiteY7" fmla="*/ 1658043 h 5453496"/>
                <a:gd name="connsiteX8" fmla="*/ 3758911 w 5081154"/>
                <a:gd name="connsiteY8" fmla="*/ 1778751 h 5453496"/>
                <a:gd name="connsiteX9" fmla="*/ 3791642 w 5081154"/>
                <a:gd name="connsiteY9" fmla="*/ 1787236 h 5453496"/>
                <a:gd name="connsiteX10" fmla="*/ 3824720 w 5081154"/>
                <a:gd name="connsiteY10" fmla="*/ 1945178 h 5453496"/>
                <a:gd name="connsiteX11" fmla="*/ 3901959 w 5081154"/>
                <a:gd name="connsiteY11" fmla="*/ 1990379 h 5453496"/>
                <a:gd name="connsiteX12" fmla="*/ 3958936 w 5081154"/>
                <a:gd name="connsiteY12" fmla="*/ 2076450 h 5453496"/>
                <a:gd name="connsiteX13" fmla="*/ 4171257 w 5081154"/>
                <a:gd name="connsiteY13" fmla="*/ 2119053 h 5453496"/>
                <a:gd name="connsiteX14" fmla="*/ 4209530 w 5081154"/>
                <a:gd name="connsiteY14" fmla="*/ 2159749 h 5453496"/>
                <a:gd name="connsiteX15" fmla="*/ 4219055 w 5081154"/>
                <a:gd name="connsiteY15" fmla="*/ 2220709 h 5453496"/>
                <a:gd name="connsiteX16" fmla="*/ 4404013 w 5081154"/>
                <a:gd name="connsiteY16" fmla="*/ 2470266 h 5453496"/>
                <a:gd name="connsiteX17" fmla="*/ 4447309 w 5081154"/>
                <a:gd name="connsiteY17" fmla="*/ 2429741 h 5453496"/>
                <a:gd name="connsiteX18" fmla="*/ 4603172 w 5081154"/>
                <a:gd name="connsiteY18" fmla="*/ 2575214 h 5453496"/>
                <a:gd name="connsiteX19" fmla="*/ 4603172 w 5081154"/>
                <a:gd name="connsiteY19" fmla="*/ 2658341 h 5453496"/>
                <a:gd name="connsiteX20" fmla="*/ 4711584 w 5081154"/>
                <a:gd name="connsiteY20" fmla="*/ 2760345 h 5453496"/>
                <a:gd name="connsiteX21" fmla="*/ 4777220 w 5081154"/>
                <a:gd name="connsiteY21" fmla="*/ 2723629 h 5453496"/>
                <a:gd name="connsiteX22" fmla="*/ 4831772 w 5081154"/>
                <a:gd name="connsiteY22" fmla="*/ 2741468 h 5453496"/>
                <a:gd name="connsiteX23" fmla="*/ 4897755 w 5081154"/>
                <a:gd name="connsiteY23" fmla="*/ 2862522 h 5453496"/>
                <a:gd name="connsiteX24" fmla="*/ 4966854 w 5081154"/>
                <a:gd name="connsiteY24" fmla="*/ 2868237 h 5453496"/>
                <a:gd name="connsiteX25" fmla="*/ 5062277 w 5081154"/>
                <a:gd name="connsiteY25" fmla="*/ 3052156 h 5453496"/>
                <a:gd name="connsiteX26" fmla="*/ 5034395 w 5081154"/>
                <a:gd name="connsiteY26" fmla="*/ 3144634 h 5453496"/>
                <a:gd name="connsiteX27" fmla="*/ 5081154 w 5081154"/>
                <a:gd name="connsiteY27" fmla="*/ 3167496 h 5453496"/>
                <a:gd name="connsiteX28" fmla="*/ 5043920 w 5081154"/>
                <a:gd name="connsiteY28" fmla="*/ 3209404 h 5453496"/>
                <a:gd name="connsiteX29" fmla="*/ 5060372 w 5081154"/>
                <a:gd name="connsiteY29" fmla="*/ 3261014 h 5453496"/>
                <a:gd name="connsiteX30" fmla="*/ 5056562 w 5081154"/>
                <a:gd name="connsiteY30" fmla="*/ 3310024 h 5453496"/>
                <a:gd name="connsiteX31" fmla="*/ 4954731 w 5081154"/>
                <a:gd name="connsiteY31" fmla="*/ 3466061 h 5453496"/>
                <a:gd name="connsiteX32" fmla="*/ 4748645 w 5081154"/>
                <a:gd name="connsiteY32" fmla="*/ 3354532 h 5453496"/>
                <a:gd name="connsiteX33" fmla="*/ 4665518 w 5081154"/>
                <a:gd name="connsiteY33" fmla="*/ 3406486 h 5453496"/>
                <a:gd name="connsiteX34" fmla="*/ 4623954 w 5081154"/>
                <a:gd name="connsiteY34" fmla="*/ 3678209 h 5453496"/>
                <a:gd name="connsiteX35" fmla="*/ 4470861 w 5081154"/>
                <a:gd name="connsiteY35" fmla="*/ 3823855 h 5453496"/>
                <a:gd name="connsiteX36" fmla="*/ 4226155 w 5081154"/>
                <a:gd name="connsiteY36" fmla="*/ 3898669 h 5453496"/>
                <a:gd name="connsiteX37" fmla="*/ 4137313 w 5081154"/>
                <a:gd name="connsiteY37" fmla="*/ 3964825 h 5453496"/>
                <a:gd name="connsiteX38" fmla="*/ 4052281 w 5081154"/>
                <a:gd name="connsiteY38" fmla="*/ 3984567 h 5453496"/>
                <a:gd name="connsiteX39" fmla="*/ 3954260 w 5081154"/>
                <a:gd name="connsiteY39" fmla="*/ 4081894 h 5453496"/>
                <a:gd name="connsiteX40" fmla="*/ 3903864 w 5081154"/>
                <a:gd name="connsiteY40" fmla="*/ 4169179 h 5453496"/>
                <a:gd name="connsiteX41" fmla="*/ 4042063 w 5081154"/>
                <a:gd name="connsiteY41" fmla="*/ 4383232 h 5453496"/>
                <a:gd name="connsiteX42" fmla="*/ 4083800 w 5081154"/>
                <a:gd name="connsiteY42" fmla="*/ 4403839 h 5453496"/>
                <a:gd name="connsiteX43" fmla="*/ 4167793 w 5081154"/>
                <a:gd name="connsiteY43" fmla="*/ 4559877 h 5453496"/>
                <a:gd name="connsiteX44" fmla="*/ 4083627 w 5081154"/>
                <a:gd name="connsiteY44" fmla="*/ 4736523 h 5453496"/>
                <a:gd name="connsiteX45" fmla="*/ 4076007 w 5081154"/>
                <a:gd name="connsiteY45" fmla="*/ 4806315 h 5453496"/>
                <a:gd name="connsiteX46" fmla="*/ 4163810 w 5081154"/>
                <a:gd name="connsiteY46" fmla="*/ 4792459 h 5453496"/>
                <a:gd name="connsiteX47" fmla="*/ 4229965 w 5081154"/>
                <a:gd name="connsiteY47" fmla="*/ 4811164 h 5453496"/>
                <a:gd name="connsiteX48" fmla="*/ 4264082 w 5081154"/>
                <a:gd name="connsiteY48" fmla="*/ 4915246 h 5453496"/>
                <a:gd name="connsiteX49" fmla="*/ 4161732 w 5081154"/>
                <a:gd name="connsiteY49" fmla="*/ 5220220 h 5453496"/>
                <a:gd name="connsiteX50" fmla="*/ 3933305 w 5081154"/>
                <a:gd name="connsiteY50" fmla="*/ 5033010 h 5453496"/>
                <a:gd name="connsiteX51" fmla="*/ 3973830 w 5081154"/>
                <a:gd name="connsiteY51" fmla="*/ 4984000 h 5453496"/>
                <a:gd name="connsiteX52" fmla="*/ 3927763 w 5081154"/>
                <a:gd name="connsiteY52" fmla="*/ 4944341 h 5453496"/>
                <a:gd name="connsiteX53" fmla="*/ 3918238 w 5081154"/>
                <a:gd name="connsiteY53" fmla="*/ 4871605 h 5453496"/>
                <a:gd name="connsiteX54" fmla="*/ 3747135 w 5081154"/>
                <a:gd name="connsiteY54" fmla="*/ 4868661 h 5453496"/>
                <a:gd name="connsiteX55" fmla="*/ 3639415 w 5081154"/>
                <a:gd name="connsiteY55" fmla="*/ 4943475 h 5453496"/>
                <a:gd name="connsiteX56" fmla="*/ 3554556 w 5081154"/>
                <a:gd name="connsiteY56" fmla="*/ 4831946 h 5453496"/>
                <a:gd name="connsiteX57" fmla="*/ 3350548 w 5081154"/>
                <a:gd name="connsiteY57" fmla="*/ 4843203 h 5453496"/>
                <a:gd name="connsiteX58" fmla="*/ 3354358 w 5081154"/>
                <a:gd name="connsiteY58" fmla="*/ 4745182 h 5453496"/>
                <a:gd name="connsiteX59" fmla="*/ 3252181 w 5081154"/>
                <a:gd name="connsiteY59" fmla="*/ 4815840 h 5453496"/>
                <a:gd name="connsiteX60" fmla="*/ 3286298 w 5081154"/>
                <a:gd name="connsiteY60" fmla="*/ 4947285 h 5453496"/>
                <a:gd name="connsiteX61" fmla="*/ 3028430 w 5081154"/>
                <a:gd name="connsiteY61" fmla="*/ 4937239 h 5453496"/>
                <a:gd name="connsiteX62" fmla="*/ 2913091 w 5081154"/>
                <a:gd name="connsiteY62" fmla="*/ 4993005 h 5453496"/>
                <a:gd name="connsiteX63" fmla="*/ 2674273 w 5081154"/>
                <a:gd name="connsiteY63" fmla="*/ 4985212 h 5453496"/>
                <a:gd name="connsiteX64" fmla="*/ 2600325 w 5081154"/>
                <a:gd name="connsiteY64" fmla="*/ 5098126 h 5453496"/>
                <a:gd name="connsiteX65" fmla="*/ 2441863 w 5081154"/>
                <a:gd name="connsiteY65" fmla="*/ 5120986 h 5453496"/>
                <a:gd name="connsiteX66" fmla="*/ 2460740 w 5081154"/>
                <a:gd name="connsiteY66" fmla="*/ 5102974 h 5453496"/>
                <a:gd name="connsiteX67" fmla="*/ 2391987 w 5081154"/>
                <a:gd name="connsiteY67" fmla="*/ 5215544 h 5453496"/>
                <a:gd name="connsiteX68" fmla="*/ 2335010 w 5081154"/>
                <a:gd name="connsiteY68" fmla="*/ 5232514 h 5453496"/>
                <a:gd name="connsiteX69" fmla="*/ 2242358 w 5081154"/>
                <a:gd name="connsiteY69" fmla="*/ 5292090 h 5453496"/>
                <a:gd name="connsiteX70" fmla="*/ 2211185 w 5081154"/>
                <a:gd name="connsiteY70" fmla="*/ 5253469 h 5453496"/>
                <a:gd name="connsiteX71" fmla="*/ 2114030 w 5081154"/>
                <a:gd name="connsiteY71" fmla="*/ 5285854 h 5453496"/>
                <a:gd name="connsiteX72" fmla="*/ 1948641 w 5081154"/>
                <a:gd name="connsiteY72" fmla="*/ 5300749 h 5453496"/>
                <a:gd name="connsiteX73" fmla="*/ 1938770 w 5081154"/>
                <a:gd name="connsiteY73" fmla="*/ 5198224 h 5453496"/>
                <a:gd name="connsiteX74" fmla="*/ 1849235 w 5081154"/>
                <a:gd name="connsiteY74" fmla="*/ 5142979 h 5453496"/>
                <a:gd name="connsiteX75" fmla="*/ 1851313 w 5081154"/>
                <a:gd name="connsiteY75" fmla="*/ 5072842 h 5453496"/>
                <a:gd name="connsiteX76" fmla="*/ 1747404 w 5081154"/>
                <a:gd name="connsiteY76" fmla="*/ 5100378 h 5453496"/>
                <a:gd name="connsiteX77" fmla="*/ 1597255 w 5081154"/>
                <a:gd name="connsiteY77" fmla="*/ 4991966 h 5453496"/>
                <a:gd name="connsiteX78" fmla="*/ 1527463 w 5081154"/>
                <a:gd name="connsiteY78" fmla="*/ 5017077 h 5453496"/>
                <a:gd name="connsiteX79" fmla="*/ 1465118 w 5081154"/>
                <a:gd name="connsiteY79" fmla="*/ 5048250 h 5453496"/>
                <a:gd name="connsiteX80" fmla="*/ 1368829 w 5081154"/>
                <a:gd name="connsiteY80" fmla="*/ 5008418 h 5453496"/>
                <a:gd name="connsiteX81" fmla="*/ 1348220 w 5081154"/>
                <a:gd name="connsiteY81" fmla="*/ 5112499 h 5453496"/>
                <a:gd name="connsiteX82" fmla="*/ 1392381 w 5081154"/>
                <a:gd name="connsiteY82" fmla="*/ 5193723 h 5453496"/>
                <a:gd name="connsiteX83" fmla="*/ 1340427 w 5081154"/>
                <a:gd name="connsiteY83" fmla="*/ 5318414 h 5453496"/>
                <a:gd name="connsiteX84" fmla="*/ 1153390 w 5081154"/>
                <a:gd name="connsiteY84" fmla="*/ 5446741 h 5453496"/>
                <a:gd name="connsiteX85" fmla="*/ 1078056 w 5081154"/>
                <a:gd name="connsiteY85" fmla="*/ 5453496 h 5453496"/>
                <a:gd name="connsiteX86" fmla="*/ 1113905 w 5081154"/>
                <a:gd name="connsiteY86" fmla="*/ 5379199 h 5453496"/>
                <a:gd name="connsiteX87" fmla="*/ 1108710 w 5081154"/>
                <a:gd name="connsiteY87" fmla="*/ 5278755 h 5453496"/>
                <a:gd name="connsiteX88" fmla="*/ 997527 w 5081154"/>
                <a:gd name="connsiteY88" fmla="*/ 5339196 h 5453496"/>
                <a:gd name="connsiteX89" fmla="*/ 955963 w 5081154"/>
                <a:gd name="connsiteY89" fmla="*/ 5224896 h 5453496"/>
                <a:gd name="connsiteX90" fmla="*/ 976572 w 5081154"/>
                <a:gd name="connsiteY90" fmla="*/ 5155969 h 5453496"/>
                <a:gd name="connsiteX91" fmla="*/ 934315 w 5081154"/>
                <a:gd name="connsiteY91" fmla="*/ 5104881 h 5453496"/>
                <a:gd name="connsiteX92" fmla="*/ 889115 w 5081154"/>
                <a:gd name="connsiteY92" fmla="*/ 5102974 h 5453496"/>
                <a:gd name="connsiteX93" fmla="*/ 862445 w 5081154"/>
                <a:gd name="connsiteY93" fmla="*/ 5058641 h 5453496"/>
                <a:gd name="connsiteX94" fmla="*/ 831965 w 5081154"/>
                <a:gd name="connsiteY94" fmla="*/ 5005819 h 5453496"/>
                <a:gd name="connsiteX95" fmla="*/ 771698 w 5081154"/>
                <a:gd name="connsiteY95" fmla="*/ 4993351 h 5453496"/>
                <a:gd name="connsiteX96" fmla="*/ 734810 w 5081154"/>
                <a:gd name="connsiteY96" fmla="*/ 5015344 h 5453496"/>
                <a:gd name="connsiteX97" fmla="*/ 692900 w 5081154"/>
                <a:gd name="connsiteY97" fmla="*/ 4992484 h 5453496"/>
                <a:gd name="connsiteX98" fmla="*/ 692900 w 5081154"/>
                <a:gd name="connsiteY98" fmla="*/ 4935334 h 5453496"/>
                <a:gd name="connsiteX99" fmla="*/ 654454 w 5081154"/>
                <a:gd name="connsiteY99" fmla="*/ 4901911 h 5453496"/>
                <a:gd name="connsiteX100" fmla="*/ 581717 w 5081154"/>
                <a:gd name="connsiteY100" fmla="*/ 5002703 h 5453496"/>
                <a:gd name="connsiteX101" fmla="*/ 442306 w 5081154"/>
                <a:gd name="connsiteY101" fmla="*/ 5010323 h 5453496"/>
                <a:gd name="connsiteX102" fmla="*/ 393295 w 5081154"/>
                <a:gd name="connsiteY102" fmla="*/ 4959408 h 5453496"/>
                <a:gd name="connsiteX103" fmla="*/ 463607 w 5081154"/>
                <a:gd name="connsiteY103" fmla="*/ 4900006 h 5453496"/>
                <a:gd name="connsiteX104" fmla="*/ 529070 w 5081154"/>
                <a:gd name="connsiteY104" fmla="*/ 4876279 h 5453496"/>
                <a:gd name="connsiteX105" fmla="*/ 616700 w 5081154"/>
                <a:gd name="connsiteY105" fmla="*/ 4881822 h 5453496"/>
                <a:gd name="connsiteX106" fmla="*/ 740525 w 5081154"/>
                <a:gd name="connsiteY106" fmla="*/ 4776008 h 5453496"/>
                <a:gd name="connsiteX107" fmla="*/ 852054 w 5081154"/>
                <a:gd name="connsiteY107" fmla="*/ 4830041 h 5453496"/>
                <a:gd name="connsiteX108" fmla="*/ 955963 w 5081154"/>
                <a:gd name="connsiteY108" fmla="*/ 4788477 h 5453496"/>
                <a:gd name="connsiteX109" fmla="*/ 980555 w 5081154"/>
                <a:gd name="connsiteY109" fmla="*/ 4845974 h 5453496"/>
                <a:gd name="connsiteX110" fmla="*/ 1024370 w 5081154"/>
                <a:gd name="connsiteY110" fmla="*/ 4792459 h 5453496"/>
                <a:gd name="connsiteX111" fmla="*/ 1031470 w 5081154"/>
                <a:gd name="connsiteY111" fmla="*/ 4694959 h 5453496"/>
                <a:gd name="connsiteX112" fmla="*/ 977784 w 5081154"/>
                <a:gd name="connsiteY112" fmla="*/ 4610793 h 5453496"/>
                <a:gd name="connsiteX113" fmla="*/ 1039090 w 5081154"/>
                <a:gd name="connsiteY113" fmla="*/ 4548621 h 5453496"/>
                <a:gd name="connsiteX114" fmla="*/ 1001510 w 5081154"/>
                <a:gd name="connsiteY114" fmla="*/ 4433281 h 5453496"/>
                <a:gd name="connsiteX115" fmla="*/ 1014672 w 5081154"/>
                <a:gd name="connsiteY115" fmla="*/ 4326428 h 5453496"/>
                <a:gd name="connsiteX116" fmla="*/ 1049135 w 5081154"/>
                <a:gd name="connsiteY116" fmla="*/ 4236199 h 5453496"/>
                <a:gd name="connsiteX117" fmla="*/ 1070090 w 5081154"/>
                <a:gd name="connsiteY117" fmla="*/ 4072369 h 5453496"/>
                <a:gd name="connsiteX118" fmla="*/ 1003935 w 5081154"/>
                <a:gd name="connsiteY118" fmla="*/ 3813117 h 5453496"/>
                <a:gd name="connsiteX119" fmla="*/ 906606 w 5081154"/>
                <a:gd name="connsiteY119" fmla="*/ 3648075 h 5453496"/>
                <a:gd name="connsiteX120" fmla="*/ 979516 w 5081154"/>
                <a:gd name="connsiteY120" fmla="*/ 3506412 h 5453496"/>
                <a:gd name="connsiteX121" fmla="*/ 1061604 w 5081154"/>
                <a:gd name="connsiteY121" fmla="*/ 3479223 h 5453496"/>
                <a:gd name="connsiteX122" fmla="*/ 1095721 w 5081154"/>
                <a:gd name="connsiteY122" fmla="*/ 3509356 h 5453496"/>
                <a:gd name="connsiteX123" fmla="*/ 1182485 w 5081154"/>
                <a:gd name="connsiteY123" fmla="*/ 3428479 h 5453496"/>
                <a:gd name="connsiteX124" fmla="*/ 1260244 w 5081154"/>
                <a:gd name="connsiteY124" fmla="*/ 3406486 h 5453496"/>
                <a:gd name="connsiteX125" fmla="*/ 1268210 w 5081154"/>
                <a:gd name="connsiteY125" fmla="*/ 3327514 h 5453496"/>
                <a:gd name="connsiteX126" fmla="*/ 1288472 w 5081154"/>
                <a:gd name="connsiteY126" fmla="*/ 3251662 h 5453496"/>
                <a:gd name="connsiteX127" fmla="*/ 1247255 w 5081154"/>
                <a:gd name="connsiteY127" fmla="*/ 3205594 h 5453496"/>
                <a:gd name="connsiteX128" fmla="*/ 1249853 w 5081154"/>
                <a:gd name="connsiteY128" fmla="*/ 3116407 h 5453496"/>
                <a:gd name="connsiteX129" fmla="*/ 1346142 w 5081154"/>
                <a:gd name="connsiteY129" fmla="*/ 3170440 h 5453496"/>
                <a:gd name="connsiteX130" fmla="*/ 1403465 w 5081154"/>
                <a:gd name="connsiteY130" fmla="*/ 3129394 h 5453496"/>
                <a:gd name="connsiteX131" fmla="*/ 1444336 w 5081154"/>
                <a:gd name="connsiteY131" fmla="*/ 3157105 h 5453496"/>
                <a:gd name="connsiteX132" fmla="*/ 1465118 w 5081154"/>
                <a:gd name="connsiteY132" fmla="*/ 3136323 h 5453496"/>
                <a:gd name="connsiteX133" fmla="*/ 1413163 w 5081154"/>
                <a:gd name="connsiteY133" fmla="*/ 2990850 h 5453496"/>
                <a:gd name="connsiteX134" fmla="*/ 1454727 w 5081154"/>
                <a:gd name="connsiteY134" fmla="*/ 2793423 h 5453496"/>
                <a:gd name="connsiteX135" fmla="*/ 1371600 w 5081154"/>
                <a:gd name="connsiteY135" fmla="*/ 2575214 h 5453496"/>
                <a:gd name="connsiteX136" fmla="*/ 1267690 w 5081154"/>
                <a:gd name="connsiteY136" fmla="*/ 2564823 h 5453496"/>
                <a:gd name="connsiteX137" fmla="*/ 1205345 w 5081154"/>
                <a:gd name="connsiteY137" fmla="*/ 2450523 h 5453496"/>
                <a:gd name="connsiteX138" fmla="*/ 1278081 w 5081154"/>
                <a:gd name="connsiteY138" fmla="*/ 2346614 h 5453496"/>
                <a:gd name="connsiteX139" fmla="*/ 1132609 w 5081154"/>
                <a:gd name="connsiteY139" fmla="*/ 2211532 h 5453496"/>
                <a:gd name="connsiteX140" fmla="*/ 1132609 w 5081154"/>
                <a:gd name="connsiteY140" fmla="*/ 2086841 h 5453496"/>
                <a:gd name="connsiteX141" fmla="*/ 1132609 w 5081154"/>
                <a:gd name="connsiteY141" fmla="*/ 2086841 h 5453496"/>
                <a:gd name="connsiteX142" fmla="*/ 1163781 w 5081154"/>
                <a:gd name="connsiteY142" fmla="*/ 1962150 h 5453496"/>
                <a:gd name="connsiteX143" fmla="*/ 1132609 w 5081154"/>
                <a:gd name="connsiteY143" fmla="*/ 1879023 h 5453496"/>
                <a:gd name="connsiteX144" fmla="*/ 1132609 w 5081154"/>
                <a:gd name="connsiteY144" fmla="*/ 1785505 h 5453496"/>
                <a:gd name="connsiteX145" fmla="*/ 1070263 w 5081154"/>
                <a:gd name="connsiteY145" fmla="*/ 1754332 h 5453496"/>
                <a:gd name="connsiteX146" fmla="*/ 955963 w 5081154"/>
                <a:gd name="connsiteY146" fmla="*/ 1816677 h 5453496"/>
                <a:gd name="connsiteX147" fmla="*/ 914400 w 5081154"/>
                <a:gd name="connsiteY147" fmla="*/ 1650423 h 5453496"/>
                <a:gd name="connsiteX148" fmla="*/ 841663 w 5081154"/>
                <a:gd name="connsiteY148" fmla="*/ 1421823 h 5453496"/>
                <a:gd name="connsiteX149" fmla="*/ 654627 w 5081154"/>
                <a:gd name="connsiteY149" fmla="*/ 1328305 h 5453496"/>
                <a:gd name="connsiteX150" fmla="*/ 342900 w 5081154"/>
                <a:gd name="connsiteY150" fmla="*/ 1307523 h 5453496"/>
                <a:gd name="connsiteX151" fmla="*/ 394854 w 5081154"/>
                <a:gd name="connsiteY151" fmla="*/ 1473777 h 5453496"/>
                <a:gd name="connsiteX152" fmla="*/ 270163 w 5081154"/>
                <a:gd name="connsiteY152" fmla="*/ 1546514 h 5453496"/>
                <a:gd name="connsiteX153" fmla="*/ 51954 w 5081154"/>
                <a:gd name="connsiteY153" fmla="*/ 1619250 h 5453496"/>
                <a:gd name="connsiteX154" fmla="*/ 114300 w 5081154"/>
                <a:gd name="connsiteY154" fmla="*/ 1359477 h 5453496"/>
                <a:gd name="connsiteX155" fmla="*/ 10390 w 5081154"/>
                <a:gd name="connsiteY155" fmla="*/ 1099705 h 5453496"/>
                <a:gd name="connsiteX156" fmla="*/ 0 w 5081154"/>
                <a:gd name="connsiteY156" fmla="*/ 798368 h 5453496"/>
                <a:gd name="connsiteX157" fmla="*/ 270163 w 5081154"/>
                <a:gd name="connsiteY157" fmla="*/ 673677 h 5453496"/>
                <a:gd name="connsiteX158" fmla="*/ 571500 w 5081154"/>
                <a:gd name="connsiteY158" fmla="*/ 746414 h 5453496"/>
                <a:gd name="connsiteX159" fmla="*/ 571500 w 5081154"/>
                <a:gd name="connsiteY159" fmla="*/ 538596 h 5453496"/>
                <a:gd name="connsiteX160" fmla="*/ 852054 w 5081154"/>
                <a:gd name="connsiteY160" fmla="*/ 226868 h 5453496"/>
                <a:gd name="connsiteX161" fmla="*/ 1111827 w 5081154"/>
                <a:gd name="connsiteY161" fmla="*/ 112568 h 5453496"/>
                <a:gd name="connsiteX162" fmla="*/ 1211060 w 5081154"/>
                <a:gd name="connsiteY162" fmla="*/ 0 h 5453496"/>
                <a:gd name="connsiteX163" fmla="*/ 1289165 w 5081154"/>
                <a:gd name="connsiteY163" fmla="*/ 31864 h 5453496"/>
                <a:gd name="connsiteX164" fmla="*/ 1325360 w 5081154"/>
                <a:gd name="connsiteY164" fmla="*/ 79489 h 5453496"/>
                <a:gd name="connsiteX165" fmla="*/ 1432040 w 5081154"/>
                <a:gd name="connsiteY165" fmla="*/ 129019 h 5453496"/>
                <a:gd name="connsiteX166" fmla="*/ 1492480 w 5081154"/>
                <a:gd name="connsiteY166" fmla="*/ 233796 h 5453496"/>
                <a:gd name="connsiteX167" fmla="*/ 1489190 w 5081154"/>
                <a:gd name="connsiteY167" fmla="*/ 285229 h 5453496"/>
                <a:gd name="connsiteX168" fmla="*/ 1694930 w 5081154"/>
                <a:gd name="connsiteY168" fmla="*/ 393814 h 5453496"/>
                <a:gd name="connsiteX169" fmla="*/ 1694930 w 5081154"/>
                <a:gd name="connsiteY169" fmla="*/ 523354 h 5453496"/>
                <a:gd name="connsiteX170" fmla="*/ 1710516 w 5081154"/>
                <a:gd name="connsiteY170" fmla="*/ 585874 h 5453496"/>
                <a:gd name="connsiteX171" fmla="*/ 1769225 w 5081154"/>
                <a:gd name="connsiteY171" fmla="*/ 576694 h 5453496"/>
                <a:gd name="connsiteX172" fmla="*/ 1803515 w 5081154"/>
                <a:gd name="connsiteY172" fmla="*/ 618604 h 5453496"/>
                <a:gd name="connsiteX173" fmla="*/ 1830185 w 5081154"/>
                <a:gd name="connsiteY173" fmla="*/ 559549 h 5453496"/>
                <a:gd name="connsiteX174" fmla="*/ 1921625 w 5081154"/>
                <a:gd name="connsiteY174" fmla="*/ 570979 h 5453496"/>
                <a:gd name="connsiteX175" fmla="*/ 1948295 w 5081154"/>
                <a:gd name="connsiteY175" fmla="*/ 511924 h 5453496"/>
                <a:gd name="connsiteX176" fmla="*/ 1870190 w 5081154"/>
                <a:gd name="connsiteY176" fmla="*/ 470014 h 5453496"/>
                <a:gd name="connsiteX177" fmla="*/ 1820660 w 5081154"/>
                <a:gd name="connsiteY177" fmla="*/ 388099 h 5453496"/>
                <a:gd name="connsiteX178" fmla="*/ 1836593 w 5081154"/>
                <a:gd name="connsiteY178" fmla="*/ 347749 h 5453496"/>
                <a:gd name="connsiteX179" fmla="*/ 1976870 w 5081154"/>
                <a:gd name="connsiteY179" fmla="*/ 315709 h 5453496"/>
                <a:gd name="connsiteX180" fmla="*/ 2009255 w 5081154"/>
                <a:gd name="connsiteY180" fmla="*/ 344284 h 5453496"/>
                <a:gd name="connsiteX181" fmla="*/ 2070215 w 5081154"/>
                <a:gd name="connsiteY181" fmla="*/ 344284 h 5453496"/>
                <a:gd name="connsiteX182" fmla="*/ 2098790 w 5081154"/>
                <a:gd name="connsiteY182" fmla="*/ 382384 h 5453496"/>
                <a:gd name="connsiteX183" fmla="*/ 2138795 w 5081154"/>
                <a:gd name="connsiteY183" fmla="*/ 361429 h 5453496"/>
                <a:gd name="connsiteX184" fmla="*/ 2176895 w 5081154"/>
                <a:gd name="connsiteY184" fmla="*/ 384289 h 5453496"/>
                <a:gd name="connsiteX185" fmla="*/ 2235950 w 5081154"/>
                <a:gd name="connsiteY185" fmla="*/ 386194 h 5453496"/>
                <a:gd name="connsiteX186" fmla="*/ 2272145 w 5081154"/>
                <a:gd name="connsiteY186" fmla="*/ 441439 h 5453496"/>
                <a:gd name="connsiteX187" fmla="*/ 2278380 w 5081154"/>
                <a:gd name="connsiteY187" fmla="*/ 529936 h 5453496"/>
                <a:gd name="connsiteX188" fmla="*/ 2321675 w 5081154"/>
                <a:gd name="connsiteY188" fmla="*/ 500494 h 5453496"/>
                <a:gd name="connsiteX189" fmla="*/ 2371205 w 5081154"/>
                <a:gd name="connsiteY189" fmla="*/ 523354 h 5453496"/>
                <a:gd name="connsiteX190" fmla="*/ 2401685 w 5081154"/>
                <a:gd name="connsiteY190" fmla="*/ 403339 h 5453496"/>
                <a:gd name="connsiteX191" fmla="*/ 2375015 w 5081154"/>
                <a:gd name="connsiteY191" fmla="*/ 235699 h 5453496"/>
                <a:gd name="connsiteX192" fmla="*/ 2392160 w 5081154"/>
                <a:gd name="connsiteY192" fmla="*/ 176644 h 5453496"/>
                <a:gd name="connsiteX193" fmla="*/ 2543001 w 5081154"/>
                <a:gd name="connsiteY193" fmla="*/ 128501 h 5453496"/>
                <a:gd name="connsiteX194" fmla="*/ 2580755 w 5081154"/>
                <a:gd name="connsiteY194" fmla="*/ 163309 h 5453496"/>
                <a:gd name="connsiteX195" fmla="*/ 2573135 w 5081154"/>
                <a:gd name="connsiteY195" fmla="*/ 266179 h 5453496"/>
                <a:gd name="connsiteX196" fmla="*/ 2628380 w 5081154"/>
                <a:gd name="connsiteY196" fmla="*/ 292849 h 5453496"/>
                <a:gd name="connsiteX197" fmla="*/ 2667519 w 5081154"/>
                <a:gd name="connsiteY197" fmla="*/ 355369 h 5453496"/>
                <a:gd name="connsiteX198" fmla="*/ 2662670 w 5081154"/>
                <a:gd name="connsiteY198" fmla="*/ 353809 h 5453496"/>
                <a:gd name="connsiteX199" fmla="*/ 2943398 w 5081154"/>
                <a:gd name="connsiteY199" fmla="*/ 307051 h 5453496"/>
                <a:gd name="connsiteX200" fmla="*/ 2978900 w 5081154"/>
                <a:gd name="connsiteY200" fmla="*/ 344284 h 5453496"/>
                <a:gd name="connsiteX201" fmla="*/ 3076055 w 5081154"/>
                <a:gd name="connsiteY201" fmla="*/ 290944 h 5453496"/>
                <a:gd name="connsiteX202" fmla="*/ 3125585 w 5081154"/>
                <a:gd name="connsiteY202" fmla="*/ 351904 h 5453496"/>
                <a:gd name="connsiteX203" fmla="*/ 3125585 w 5081154"/>
                <a:gd name="connsiteY203" fmla="*/ 416674 h 5453496"/>
                <a:gd name="connsiteX204" fmla="*/ 3265170 w 5081154"/>
                <a:gd name="connsiteY204" fmla="*/ 480233 h 5453496"/>
                <a:gd name="connsiteX205" fmla="*/ 3287510 w 5081154"/>
                <a:gd name="connsiteY205" fmla="*/ 538594 h 5453496"/>
                <a:gd name="connsiteX206" fmla="*/ 3247678 w 5081154"/>
                <a:gd name="connsiteY206" fmla="*/ 571500 h 5453496"/>
                <a:gd name="connsiteX207" fmla="*/ 3358861 w 5081154"/>
                <a:gd name="connsiteY207" fmla="*/ 710219 h 5453496"/>
                <a:gd name="connsiteX208" fmla="*/ 3359900 w 5081154"/>
                <a:gd name="connsiteY208" fmla="*/ 828154 h 5453496"/>
                <a:gd name="connsiteX209" fmla="*/ 3411335 w 5081154"/>
                <a:gd name="connsiteY209" fmla="*/ 860539 h 5453496"/>
                <a:gd name="connsiteX210" fmla="*/ 3436446 w 5081154"/>
                <a:gd name="connsiteY210" fmla="*/ 919422 h 5453496"/>
                <a:gd name="connsiteX211" fmla="*/ 3647209 w 5081154"/>
                <a:gd name="connsiteY211" fmla="*/ 1037359 h 5453496"/>
                <a:gd name="connsiteX212" fmla="*/ 3643745 w 5081154"/>
                <a:gd name="connsiteY212" fmla="*/ 1098664 h 5453496"/>
                <a:gd name="connsiteX213" fmla="*/ 3706783 w 5081154"/>
                <a:gd name="connsiteY213" fmla="*/ 1141095 h 5453496"/>
                <a:gd name="connsiteX0" fmla="*/ 3706783 w 5081154"/>
                <a:gd name="connsiteY0" fmla="*/ 1141095 h 5453496"/>
                <a:gd name="connsiteX1" fmla="*/ 3647209 w 5081154"/>
                <a:gd name="connsiteY1" fmla="*/ 1276350 h 5453496"/>
                <a:gd name="connsiteX2" fmla="*/ 3633874 w 5081154"/>
                <a:gd name="connsiteY2" fmla="*/ 1352723 h 5453496"/>
                <a:gd name="connsiteX3" fmla="*/ 3566852 w 5081154"/>
                <a:gd name="connsiteY3" fmla="*/ 1411605 h 5453496"/>
                <a:gd name="connsiteX4" fmla="*/ 3595254 w 5081154"/>
                <a:gd name="connsiteY4" fmla="*/ 1494559 h 5453496"/>
                <a:gd name="connsiteX5" fmla="*/ 3678381 w 5081154"/>
                <a:gd name="connsiteY5" fmla="*/ 1525732 h 5453496"/>
                <a:gd name="connsiteX6" fmla="*/ 3688772 w 5081154"/>
                <a:gd name="connsiteY6" fmla="*/ 1640032 h 5453496"/>
                <a:gd name="connsiteX7" fmla="*/ 3733107 w 5081154"/>
                <a:gd name="connsiteY7" fmla="*/ 1658043 h 5453496"/>
                <a:gd name="connsiteX8" fmla="*/ 3758911 w 5081154"/>
                <a:gd name="connsiteY8" fmla="*/ 1778751 h 5453496"/>
                <a:gd name="connsiteX9" fmla="*/ 3791642 w 5081154"/>
                <a:gd name="connsiteY9" fmla="*/ 1787236 h 5453496"/>
                <a:gd name="connsiteX10" fmla="*/ 3824720 w 5081154"/>
                <a:gd name="connsiteY10" fmla="*/ 1945178 h 5453496"/>
                <a:gd name="connsiteX11" fmla="*/ 3901959 w 5081154"/>
                <a:gd name="connsiteY11" fmla="*/ 1990379 h 5453496"/>
                <a:gd name="connsiteX12" fmla="*/ 3958936 w 5081154"/>
                <a:gd name="connsiteY12" fmla="*/ 2076450 h 5453496"/>
                <a:gd name="connsiteX13" fmla="*/ 4171257 w 5081154"/>
                <a:gd name="connsiteY13" fmla="*/ 2119053 h 5453496"/>
                <a:gd name="connsiteX14" fmla="*/ 4209530 w 5081154"/>
                <a:gd name="connsiteY14" fmla="*/ 2159749 h 5453496"/>
                <a:gd name="connsiteX15" fmla="*/ 4219055 w 5081154"/>
                <a:gd name="connsiteY15" fmla="*/ 2220709 h 5453496"/>
                <a:gd name="connsiteX16" fmla="*/ 4404013 w 5081154"/>
                <a:gd name="connsiteY16" fmla="*/ 2470266 h 5453496"/>
                <a:gd name="connsiteX17" fmla="*/ 4447309 w 5081154"/>
                <a:gd name="connsiteY17" fmla="*/ 2429741 h 5453496"/>
                <a:gd name="connsiteX18" fmla="*/ 4603172 w 5081154"/>
                <a:gd name="connsiteY18" fmla="*/ 2575214 h 5453496"/>
                <a:gd name="connsiteX19" fmla="*/ 4603172 w 5081154"/>
                <a:gd name="connsiteY19" fmla="*/ 2658341 h 5453496"/>
                <a:gd name="connsiteX20" fmla="*/ 4711584 w 5081154"/>
                <a:gd name="connsiteY20" fmla="*/ 2760345 h 5453496"/>
                <a:gd name="connsiteX21" fmla="*/ 4777220 w 5081154"/>
                <a:gd name="connsiteY21" fmla="*/ 2723629 h 5453496"/>
                <a:gd name="connsiteX22" fmla="*/ 4831772 w 5081154"/>
                <a:gd name="connsiteY22" fmla="*/ 2741468 h 5453496"/>
                <a:gd name="connsiteX23" fmla="*/ 4897755 w 5081154"/>
                <a:gd name="connsiteY23" fmla="*/ 2862522 h 5453496"/>
                <a:gd name="connsiteX24" fmla="*/ 4966854 w 5081154"/>
                <a:gd name="connsiteY24" fmla="*/ 2868237 h 5453496"/>
                <a:gd name="connsiteX25" fmla="*/ 5062277 w 5081154"/>
                <a:gd name="connsiteY25" fmla="*/ 3052156 h 5453496"/>
                <a:gd name="connsiteX26" fmla="*/ 5034395 w 5081154"/>
                <a:gd name="connsiteY26" fmla="*/ 3144634 h 5453496"/>
                <a:gd name="connsiteX27" fmla="*/ 5081154 w 5081154"/>
                <a:gd name="connsiteY27" fmla="*/ 3167496 h 5453496"/>
                <a:gd name="connsiteX28" fmla="*/ 5043920 w 5081154"/>
                <a:gd name="connsiteY28" fmla="*/ 3209404 h 5453496"/>
                <a:gd name="connsiteX29" fmla="*/ 5060372 w 5081154"/>
                <a:gd name="connsiteY29" fmla="*/ 3261014 h 5453496"/>
                <a:gd name="connsiteX30" fmla="*/ 5056562 w 5081154"/>
                <a:gd name="connsiteY30" fmla="*/ 3310024 h 5453496"/>
                <a:gd name="connsiteX31" fmla="*/ 4954731 w 5081154"/>
                <a:gd name="connsiteY31" fmla="*/ 3466061 h 5453496"/>
                <a:gd name="connsiteX32" fmla="*/ 4748645 w 5081154"/>
                <a:gd name="connsiteY32" fmla="*/ 3354532 h 5453496"/>
                <a:gd name="connsiteX33" fmla="*/ 4665518 w 5081154"/>
                <a:gd name="connsiteY33" fmla="*/ 3406486 h 5453496"/>
                <a:gd name="connsiteX34" fmla="*/ 4623954 w 5081154"/>
                <a:gd name="connsiteY34" fmla="*/ 3678209 h 5453496"/>
                <a:gd name="connsiteX35" fmla="*/ 4470861 w 5081154"/>
                <a:gd name="connsiteY35" fmla="*/ 3823855 h 5453496"/>
                <a:gd name="connsiteX36" fmla="*/ 4226155 w 5081154"/>
                <a:gd name="connsiteY36" fmla="*/ 3898669 h 5453496"/>
                <a:gd name="connsiteX37" fmla="*/ 4137313 w 5081154"/>
                <a:gd name="connsiteY37" fmla="*/ 3964825 h 5453496"/>
                <a:gd name="connsiteX38" fmla="*/ 4052281 w 5081154"/>
                <a:gd name="connsiteY38" fmla="*/ 3984567 h 5453496"/>
                <a:gd name="connsiteX39" fmla="*/ 3954260 w 5081154"/>
                <a:gd name="connsiteY39" fmla="*/ 4081894 h 5453496"/>
                <a:gd name="connsiteX40" fmla="*/ 3903864 w 5081154"/>
                <a:gd name="connsiteY40" fmla="*/ 4169179 h 5453496"/>
                <a:gd name="connsiteX41" fmla="*/ 4042063 w 5081154"/>
                <a:gd name="connsiteY41" fmla="*/ 4383232 h 5453496"/>
                <a:gd name="connsiteX42" fmla="*/ 4083800 w 5081154"/>
                <a:gd name="connsiteY42" fmla="*/ 4403839 h 5453496"/>
                <a:gd name="connsiteX43" fmla="*/ 4167793 w 5081154"/>
                <a:gd name="connsiteY43" fmla="*/ 4559877 h 5453496"/>
                <a:gd name="connsiteX44" fmla="*/ 4083627 w 5081154"/>
                <a:gd name="connsiteY44" fmla="*/ 4736523 h 5453496"/>
                <a:gd name="connsiteX45" fmla="*/ 4076007 w 5081154"/>
                <a:gd name="connsiteY45" fmla="*/ 4806315 h 5453496"/>
                <a:gd name="connsiteX46" fmla="*/ 4163810 w 5081154"/>
                <a:gd name="connsiteY46" fmla="*/ 4792459 h 5453496"/>
                <a:gd name="connsiteX47" fmla="*/ 4229965 w 5081154"/>
                <a:gd name="connsiteY47" fmla="*/ 4811164 h 5453496"/>
                <a:gd name="connsiteX48" fmla="*/ 4264082 w 5081154"/>
                <a:gd name="connsiteY48" fmla="*/ 4915246 h 5453496"/>
                <a:gd name="connsiteX49" fmla="*/ 4161732 w 5081154"/>
                <a:gd name="connsiteY49" fmla="*/ 5220220 h 5453496"/>
                <a:gd name="connsiteX50" fmla="*/ 3933305 w 5081154"/>
                <a:gd name="connsiteY50" fmla="*/ 5033010 h 5453496"/>
                <a:gd name="connsiteX51" fmla="*/ 3973830 w 5081154"/>
                <a:gd name="connsiteY51" fmla="*/ 4984000 h 5453496"/>
                <a:gd name="connsiteX52" fmla="*/ 3927763 w 5081154"/>
                <a:gd name="connsiteY52" fmla="*/ 4944341 h 5453496"/>
                <a:gd name="connsiteX53" fmla="*/ 3918238 w 5081154"/>
                <a:gd name="connsiteY53" fmla="*/ 4871605 h 5453496"/>
                <a:gd name="connsiteX54" fmla="*/ 3747135 w 5081154"/>
                <a:gd name="connsiteY54" fmla="*/ 4868661 h 5453496"/>
                <a:gd name="connsiteX55" fmla="*/ 3639415 w 5081154"/>
                <a:gd name="connsiteY55" fmla="*/ 4943475 h 5453496"/>
                <a:gd name="connsiteX56" fmla="*/ 3554556 w 5081154"/>
                <a:gd name="connsiteY56" fmla="*/ 4831946 h 5453496"/>
                <a:gd name="connsiteX57" fmla="*/ 3350548 w 5081154"/>
                <a:gd name="connsiteY57" fmla="*/ 4843203 h 5453496"/>
                <a:gd name="connsiteX58" fmla="*/ 3354358 w 5081154"/>
                <a:gd name="connsiteY58" fmla="*/ 4745182 h 5453496"/>
                <a:gd name="connsiteX59" fmla="*/ 3252181 w 5081154"/>
                <a:gd name="connsiteY59" fmla="*/ 4815840 h 5453496"/>
                <a:gd name="connsiteX60" fmla="*/ 3286298 w 5081154"/>
                <a:gd name="connsiteY60" fmla="*/ 4947285 h 5453496"/>
                <a:gd name="connsiteX61" fmla="*/ 3028430 w 5081154"/>
                <a:gd name="connsiteY61" fmla="*/ 4937239 h 5453496"/>
                <a:gd name="connsiteX62" fmla="*/ 2913091 w 5081154"/>
                <a:gd name="connsiteY62" fmla="*/ 4993005 h 5453496"/>
                <a:gd name="connsiteX63" fmla="*/ 2674273 w 5081154"/>
                <a:gd name="connsiteY63" fmla="*/ 4985212 h 5453496"/>
                <a:gd name="connsiteX64" fmla="*/ 2600325 w 5081154"/>
                <a:gd name="connsiteY64" fmla="*/ 5098126 h 5453496"/>
                <a:gd name="connsiteX65" fmla="*/ 2441863 w 5081154"/>
                <a:gd name="connsiteY65" fmla="*/ 5120986 h 5453496"/>
                <a:gd name="connsiteX66" fmla="*/ 2460740 w 5081154"/>
                <a:gd name="connsiteY66" fmla="*/ 5102974 h 5453496"/>
                <a:gd name="connsiteX67" fmla="*/ 2391987 w 5081154"/>
                <a:gd name="connsiteY67" fmla="*/ 5215544 h 5453496"/>
                <a:gd name="connsiteX68" fmla="*/ 2335010 w 5081154"/>
                <a:gd name="connsiteY68" fmla="*/ 5232514 h 5453496"/>
                <a:gd name="connsiteX69" fmla="*/ 2242358 w 5081154"/>
                <a:gd name="connsiteY69" fmla="*/ 5292090 h 5453496"/>
                <a:gd name="connsiteX70" fmla="*/ 2211185 w 5081154"/>
                <a:gd name="connsiteY70" fmla="*/ 5253469 h 5453496"/>
                <a:gd name="connsiteX71" fmla="*/ 2114030 w 5081154"/>
                <a:gd name="connsiteY71" fmla="*/ 5285854 h 5453496"/>
                <a:gd name="connsiteX72" fmla="*/ 1948641 w 5081154"/>
                <a:gd name="connsiteY72" fmla="*/ 5300749 h 5453496"/>
                <a:gd name="connsiteX73" fmla="*/ 1938770 w 5081154"/>
                <a:gd name="connsiteY73" fmla="*/ 5198224 h 5453496"/>
                <a:gd name="connsiteX74" fmla="*/ 1849235 w 5081154"/>
                <a:gd name="connsiteY74" fmla="*/ 5142979 h 5453496"/>
                <a:gd name="connsiteX75" fmla="*/ 1851313 w 5081154"/>
                <a:gd name="connsiteY75" fmla="*/ 5072842 h 5453496"/>
                <a:gd name="connsiteX76" fmla="*/ 1747404 w 5081154"/>
                <a:gd name="connsiteY76" fmla="*/ 5100378 h 5453496"/>
                <a:gd name="connsiteX77" fmla="*/ 1597255 w 5081154"/>
                <a:gd name="connsiteY77" fmla="*/ 4991966 h 5453496"/>
                <a:gd name="connsiteX78" fmla="*/ 1527463 w 5081154"/>
                <a:gd name="connsiteY78" fmla="*/ 5017077 h 5453496"/>
                <a:gd name="connsiteX79" fmla="*/ 1465118 w 5081154"/>
                <a:gd name="connsiteY79" fmla="*/ 5048250 h 5453496"/>
                <a:gd name="connsiteX80" fmla="*/ 1368829 w 5081154"/>
                <a:gd name="connsiteY80" fmla="*/ 5008418 h 5453496"/>
                <a:gd name="connsiteX81" fmla="*/ 1348220 w 5081154"/>
                <a:gd name="connsiteY81" fmla="*/ 5112499 h 5453496"/>
                <a:gd name="connsiteX82" fmla="*/ 1392381 w 5081154"/>
                <a:gd name="connsiteY82" fmla="*/ 5193723 h 5453496"/>
                <a:gd name="connsiteX83" fmla="*/ 1340427 w 5081154"/>
                <a:gd name="connsiteY83" fmla="*/ 5318414 h 5453496"/>
                <a:gd name="connsiteX84" fmla="*/ 1153390 w 5081154"/>
                <a:gd name="connsiteY84" fmla="*/ 5446741 h 5453496"/>
                <a:gd name="connsiteX85" fmla="*/ 1078056 w 5081154"/>
                <a:gd name="connsiteY85" fmla="*/ 5453496 h 5453496"/>
                <a:gd name="connsiteX86" fmla="*/ 1113905 w 5081154"/>
                <a:gd name="connsiteY86" fmla="*/ 5379199 h 5453496"/>
                <a:gd name="connsiteX87" fmla="*/ 1108710 w 5081154"/>
                <a:gd name="connsiteY87" fmla="*/ 5278755 h 5453496"/>
                <a:gd name="connsiteX88" fmla="*/ 997527 w 5081154"/>
                <a:gd name="connsiteY88" fmla="*/ 5339196 h 5453496"/>
                <a:gd name="connsiteX89" fmla="*/ 955963 w 5081154"/>
                <a:gd name="connsiteY89" fmla="*/ 5224896 h 5453496"/>
                <a:gd name="connsiteX90" fmla="*/ 976572 w 5081154"/>
                <a:gd name="connsiteY90" fmla="*/ 5155969 h 5453496"/>
                <a:gd name="connsiteX91" fmla="*/ 934315 w 5081154"/>
                <a:gd name="connsiteY91" fmla="*/ 5104881 h 5453496"/>
                <a:gd name="connsiteX92" fmla="*/ 889115 w 5081154"/>
                <a:gd name="connsiteY92" fmla="*/ 5102974 h 5453496"/>
                <a:gd name="connsiteX93" fmla="*/ 862445 w 5081154"/>
                <a:gd name="connsiteY93" fmla="*/ 5058641 h 5453496"/>
                <a:gd name="connsiteX94" fmla="*/ 831965 w 5081154"/>
                <a:gd name="connsiteY94" fmla="*/ 5005819 h 5453496"/>
                <a:gd name="connsiteX95" fmla="*/ 771698 w 5081154"/>
                <a:gd name="connsiteY95" fmla="*/ 4993351 h 5453496"/>
                <a:gd name="connsiteX96" fmla="*/ 734810 w 5081154"/>
                <a:gd name="connsiteY96" fmla="*/ 5015344 h 5453496"/>
                <a:gd name="connsiteX97" fmla="*/ 692900 w 5081154"/>
                <a:gd name="connsiteY97" fmla="*/ 4992484 h 5453496"/>
                <a:gd name="connsiteX98" fmla="*/ 692900 w 5081154"/>
                <a:gd name="connsiteY98" fmla="*/ 4935334 h 5453496"/>
                <a:gd name="connsiteX99" fmla="*/ 654454 w 5081154"/>
                <a:gd name="connsiteY99" fmla="*/ 4901911 h 5453496"/>
                <a:gd name="connsiteX100" fmla="*/ 581717 w 5081154"/>
                <a:gd name="connsiteY100" fmla="*/ 5002703 h 5453496"/>
                <a:gd name="connsiteX101" fmla="*/ 442306 w 5081154"/>
                <a:gd name="connsiteY101" fmla="*/ 5010323 h 5453496"/>
                <a:gd name="connsiteX102" fmla="*/ 393295 w 5081154"/>
                <a:gd name="connsiteY102" fmla="*/ 4959408 h 5453496"/>
                <a:gd name="connsiteX103" fmla="*/ 463607 w 5081154"/>
                <a:gd name="connsiteY103" fmla="*/ 4900006 h 5453496"/>
                <a:gd name="connsiteX104" fmla="*/ 529070 w 5081154"/>
                <a:gd name="connsiteY104" fmla="*/ 4876279 h 5453496"/>
                <a:gd name="connsiteX105" fmla="*/ 616700 w 5081154"/>
                <a:gd name="connsiteY105" fmla="*/ 4881822 h 5453496"/>
                <a:gd name="connsiteX106" fmla="*/ 740525 w 5081154"/>
                <a:gd name="connsiteY106" fmla="*/ 4776008 h 5453496"/>
                <a:gd name="connsiteX107" fmla="*/ 852054 w 5081154"/>
                <a:gd name="connsiteY107" fmla="*/ 4830041 h 5453496"/>
                <a:gd name="connsiteX108" fmla="*/ 955963 w 5081154"/>
                <a:gd name="connsiteY108" fmla="*/ 4788477 h 5453496"/>
                <a:gd name="connsiteX109" fmla="*/ 980555 w 5081154"/>
                <a:gd name="connsiteY109" fmla="*/ 4845974 h 5453496"/>
                <a:gd name="connsiteX110" fmla="*/ 1024370 w 5081154"/>
                <a:gd name="connsiteY110" fmla="*/ 4792459 h 5453496"/>
                <a:gd name="connsiteX111" fmla="*/ 1031470 w 5081154"/>
                <a:gd name="connsiteY111" fmla="*/ 4694959 h 5453496"/>
                <a:gd name="connsiteX112" fmla="*/ 977784 w 5081154"/>
                <a:gd name="connsiteY112" fmla="*/ 4610793 h 5453496"/>
                <a:gd name="connsiteX113" fmla="*/ 1039090 w 5081154"/>
                <a:gd name="connsiteY113" fmla="*/ 4548621 h 5453496"/>
                <a:gd name="connsiteX114" fmla="*/ 1001510 w 5081154"/>
                <a:gd name="connsiteY114" fmla="*/ 4433281 h 5453496"/>
                <a:gd name="connsiteX115" fmla="*/ 1014672 w 5081154"/>
                <a:gd name="connsiteY115" fmla="*/ 4326428 h 5453496"/>
                <a:gd name="connsiteX116" fmla="*/ 1049135 w 5081154"/>
                <a:gd name="connsiteY116" fmla="*/ 4236199 h 5453496"/>
                <a:gd name="connsiteX117" fmla="*/ 1070090 w 5081154"/>
                <a:gd name="connsiteY117" fmla="*/ 4072369 h 5453496"/>
                <a:gd name="connsiteX118" fmla="*/ 1003935 w 5081154"/>
                <a:gd name="connsiteY118" fmla="*/ 3813117 h 5453496"/>
                <a:gd name="connsiteX119" fmla="*/ 906606 w 5081154"/>
                <a:gd name="connsiteY119" fmla="*/ 3648075 h 5453496"/>
                <a:gd name="connsiteX120" fmla="*/ 979516 w 5081154"/>
                <a:gd name="connsiteY120" fmla="*/ 3506412 h 5453496"/>
                <a:gd name="connsiteX121" fmla="*/ 1061604 w 5081154"/>
                <a:gd name="connsiteY121" fmla="*/ 3479223 h 5453496"/>
                <a:gd name="connsiteX122" fmla="*/ 1095721 w 5081154"/>
                <a:gd name="connsiteY122" fmla="*/ 3509356 h 5453496"/>
                <a:gd name="connsiteX123" fmla="*/ 1182485 w 5081154"/>
                <a:gd name="connsiteY123" fmla="*/ 3428479 h 5453496"/>
                <a:gd name="connsiteX124" fmla="*/ 1260244 w 5081154"/>
                <a:gd name="connsiteY124" fmla="*/ 3406486 h 5453496"/>
                <a:gd name="connsiteX125" fmla="*/ 1268210 w 5081154"/>
                <a:gd name="connsiteY125" fmla="*/ 3327514 h 5453496"/>
                <a:gd name="connsiteX126" fmla="*/ 1288472 w 5081154"/>
                <a:gd name="connsiteY126" fmla="*/ 3251662 h 5453496"/>
                <a:gd name="connsiteX127" fmla="*/ 1247255 w 5081154"/>
                <a:gd name="connsiteY127" fmla="*/ 3205594 h 5453496"/>
                <a:gd name="connsiteX128" fmla="*/ 1249853 w 5081154"/>
                <a:gd name="connsiteY128" fmla="*/ 3116407 h 5453496"/>
                <a:gd name="connsiteX129" fmla="*/ 1346142 w 5081154"/>
                <a:gd name="connsiteY129" fmla="*/ 3170440 h 5453496"/>
                <a:gd name="connsiteX130" fmla="*/ 1403465 w 5081154"/>
                <a:gd name="connsiteY130" fmla="*/ 3129394 h 5453496"/>
                <a:gd name="connsiteX131" fmla="*/ 1425286 w 5081154"/>
                <a:gd name="connsiteY131" fmla="*/ 3170440 h 5453496"/>
                <a:gd name="connsiteX132" fmla="*/ 1465118 w 5081154"/>
                <a:gd name="connsiteY132" fmla="*/ 3136323 h 5453496"/>
                <a:gd name="connsiteX133" fmla="*/ 1413163 w 5081154"/>
                <a:gd name="connsiteY133" fmla="*/ 2990850 h 5453496"/>
                <a:gd name="connsiteX134" fmla="*/ 1454727 w 5081154"/>
                <a:gd name="connsiteY134" fmla="*/ 2793423 h 5453496"/>
                <a:gd name="connsiteX135" fmla="*/ 1371600 w 5081154"/>
                <a:gd name="connsiteY135" fmla="*/ 2575214 h 5453496"/>
                <a:gd name="connsiteX136" fmla="*/ 1267690 w 5081154"/>
                <a:gd name="connsiteY136" fmla="*/ 2564823 h 5453496"/>
                <a:gd name="connsiteX137" fmla="*/ 1205345 w 5081154"/>
                <a:gd name="connsiteY137" fmla="*/ 2450523 h 5453496"/>
                <a:gd name="connsiteX138" fmla="*/ 1278081 w 5081154"/>
                <a:gd name="connsiteY138" fmla="*/ 2346614 h 5453496"/>
                <a:gd name="connsiteX139" fmla="*/ 1132609 w 5081154"/>
                <a:gd name="connsiteY139" fmla="*/ 2211532 h 5453496"/>
                <a:gd name="connsiteX140" fmla="*/ 1132609 w 5081154"/>
                <a:gd name="connsiteY140" fmla="*/ 2086841 h 5453496"/>
                <a:gd name="connsiteX141" fmla="*/ 1132609 w 5081154"/>
                <a:gd name="connsiteY141" fmla="*/ 2086841 h 5453496"/>
                <a:gd name="connsiteX142" fmla="*/ 1163781 w 5081154"/>
                <a:gd name="connsiteY142" fmla="*/ 1962150 h 5453496"/>
                <a:gd name="connsiteX143" fmla="*/ 1132609 w 5081154"/>
                <a:gd name="connsiteY143" fmla="*/ 1879023 h 5453496"/>
                <a:gd name="connsiteX144" fmla="*/ 1132609 w 5081154"/>
                <a:gd name="connsiteY144" fmla="*/ 1785505 h 5453496"/>
                <a:gd name="connsiteX145" fmla="*/ 1070263 w 5081154"/>
                <a:gd name="connsiteY145" fmla="*/ 1754332 h 5453496"/>
                <a:gd name="connsiteX146" fmla="*/ 955963 w 5081154"/>
                <a:gd name="connsiteY146" fmla="*/ 1816677 h 5453496"/>
                <a:gd name="connsiteX147" fmla="*/ 914400 w 5081154"/>
                <a:gd name="connsiteY147" fmla="*/ 1650423 h 5453496"/>
                <a:gd name="connsiteX148" fmla="*/ 841663 w 5081154"/>
                <a:gd name="connsiteY148" fmla="*/ 1421823 h 5453496"/>
                <a:gd name="connsiteX149" fmla="*/ 654627 w 5081154"/>
                <a:gd name="connsiteY149" fmla="*/ 1328305 h 5453496"/>
                <a:gd name="connsiteX150" fmla="*/ 342900 w 5081154"/>
                <a:gd name="connsiteY150" fmla="*/ 1307523 h 5453496"/>
                <a:gd name="connsiteX151" fmla="*/ 394854 w 5081154"/>
                <a:gd name="connsiteY151" fmla="*/ 1473777 h 5453496"/>
                <a:gd name="connsiteX152" fmla="*/ 270163 w 5081154"/>
                <a:gd name="connsiteY152" fmla="*/ 1546514 h 5453496"/>
                <a:gd name="connsiteX153" fmla="*/ 51954 w 5081154"/>
                <a:gd name="connsiteY153" fmla="*/ 1619250 h 5453496"/>
                <a:gd name="connsiteX154" fmla="*/ 114300 w 5081154"/>
                <a:gd name="connsiteY154" fmla="*/ 1359477 h 5453496"/>
                <a:gd name="connsiteX155" fmla="*/ 10390 w 5081154"/>
                <a:gd name="connsiteY155" fmla="*/ 1099705 h 5453496"/>
                <a:gd name="connsiteX156" fmla="*/ 0 w 5081154"/>
                <a:gd name="connsiteY156" fmla="*/ 798368 h 5453496"/>
                <a:gd name="connsiteX157" fmla="*/ 270163 w 5081154"/>
                <a:gd name="connsiteY157" fmla="*/ 673677 h 5453496"/>
                <a:gd name="connsiteX158" fmla="*/ 571500 w 5081154"/>
                <a:gd name="connsiteY158" fmla="*/ 746414 h 5453496"/>
                <a:gd name="connsiteX159" fmla="*/ 571500 w 5081154"/>
                <a:gd name="connsiteY159" fmla="*/ 538596 h 5453496"/>
                <a:gd name="connsiteX160" fmla="*/ 852054 w 5081154"/>
                <a:gd name="connsiteY160" fmla="*/ 226868 h 5453496"/>
                <a:gd name="connsiteX161" fmla="*/ 1111827 w 5081154"/>
                <a:gd name="connsiteY161" fmla="*/ 112568 h 5453496"/>
                <a:gd name="connsiteX162" fmla="*/ 1211060 w 5081154"/>
                <a:gd name="connsiteY162" fmla="*/ 0 h 5453496"/>
                <a:gd name="connsiteX163" fmla="*/ 1289165 w 5081154"/>
                <a:gd name="connsiteY163" fmla="*/ 31864 h 5453496"/>
                <a:gd name="connsiteX164" fmla="*/ 1325360 w 5081154"/>
                <a:gd name="connsiteY164" fmla="*/ 79489 h 5453496"/>
                <a:gd name="connsiteX165" fmla="*/ 1432040 w 5081154"/>
                <a:gd name="connsiteY165" fmla="*/ 129019 h 5453496"/>
                <a:gd name="connsiteX166" fmla="*/ 1492480 w 5081154"/>
                <a:gd name="connsiteY166" fmla="*/ 233796 h 5453496"/>
                <a:gd name="connsiteX167" fmla="*/ 1489190 w 5081154"/>
                <a:gd name="connsiteY167" fmla="*/ 285229 h 5453496"/>
                <a:gd name="connsiteX168" fmla="*/ 1694930 w 5081154"/>
                <a:gd name="connsiteY168" fmla="*/ 393814 h 5453496"/>
                <a:gd name="connsiteX169" fmla="*/ 1694930 w 5081154"/>
                <a:gd name="connsiteY169" fmla="*/ 523354 h 5453496"/>
                <a:gd name="connsiteX170" fmla="*/ 1710516 w 5081154"/>
                <a:gd name="connsiteY170" fmla="*/ 585874 h 5453496"/>
                <a:gd name="connsiteX171" fmla="*/ 1769225 w 5081154"/>
                <a:gd name="connsiteY171" fmla="*/ 576694 h 5453496"/>
                <a:gd name="connsiteX172" fmla="*/ 1803515 w 5081154"/>
                <a:gd name="connsiteY172" fmla="*/ 618604 h 5453496"/>
                <a:gd name="connsiteX173" fmla="*/ 1830185 w 5081154"/>
                <a:gd name="connsiteY173" fmla="*/ 559549 h 5453496"/>
                <a:gd name="connsiteX174" fmla="*/ 1921625 w 5081154"/>
                <a:gd name="connsiteY174" fmla="*/ 570979 h 5453496"/>
                <a:gd name="connsiteX175" fmla="*/ 1948295 w 5081154"/>
                <a:gd name="connsiteY175" fmla="*/ 511924 h 5453496"/>
                <a:gd name="connsiteX176" fmla="*/ 1870190 w 5081154"/>
                <a:gd name="connsiteY176" fmla="*/ 470014 h 5453496"/>
                <a:gd name="connsiteX177" fmla="*/ 1820660 w 5081154"/>
                <a:gd name="connsiteY177" fmla="*/ 388099 h 5453496"/>
                <a:gd name="connsiteX178" fmla="*/ 1836593 w 5081154"/>
                <a:gd name="connsiteY178" fmla="*/ 347749 h 5453496"/>
                <a:gd name="connsiteX179" fmla="*/ 1976870 w 5081154"/>
                <a:gd name="connsiteY179" fmla="*/ 315709 h 5453496"/>
                <a:gd name="connsiteX180" fmla="*/ 2009255 w 5081154"/>
                <a:gd name="connsiteY180" fmla="*/ 344284 h 5453496"/>
                <a:gd name="connsiteX181" fmla="*/ 2070215 w 5081154"/>
                <a:gd name="connsiteY181" fmla="*/ 344284 h 5453496"/>
                <a:gd name="connsiteX182" fmla="*/ 2098790 w 5081154"/>
                <a:gd name="connsiteY182" fmla="*/ 382384 h 5453496"/>
                <a:gd name="connsiteX183" fmla="*/ 2138795 w 5081154"/>
                <a:gd name="connsiteY183" fmla="*/ 361429 h 5453496"/>
                <a:gd name="connsiteX184" fmla="*/ 2176895 w 5081154"/>
                <a:gd name="connsiteY184" fmla="*/ 384289 h 5453496"/>
                <a:gd name="connsiteX185" fmla="*/ 2235950 w 5081154"/>
                <a:gd name="connsiteY185" fmla="*/ 386194 h 5453496"/>
                <a:gd name="connsiteX186" fmla="*/ 2272145 w 5081154"/>
                <a:gd name="connsiteY186" fmla="*/ 441439 h 5453496"/>
                <a:gd name="connsiteX187" fmla="*/ 2278380 w 5081154"/>
                <a:gd name="connsiteY187" fmla="*/ 529936 h 5453496"/>
                <a:gd name="connsiteX188" fmla="*/ 2321675 w 5081154"/>
                <a:gd name="connsiteY188" fmla="*/ 500494 h 5453496"/>
                <a:gd name="connsiteX189" fmla="*/ 2371205 w 5081154"/>
                <a:gd name="connsiteY189" fmla="*/ 523354 h 5453496"/>
                <a:gd name="connsiteX190" fmla="*/ 2401685 w 5081154"/>
                <a:gd name="connsiteY190" fmla="*/ 403339 h 5453496"/>
                <a:gd name="connsiteX191" fmla="*/ 2375015 w 5081154"/>
                <a:gd name="connsiteY191" fmla="*/ 235699 h 5453496"/>
                <a:gd name="connsiteX192" fmla="*/ 2392160 w 5081154"/>
                <a:gd name="connsiteY192" fmla="*/ 176644 h 5453496"/>
                <a:gd name="connsiteX193" fmla="*/ 2543001 w 5081154"/>
                <a:gd name="connsiteY193" fmla="*/ 128501 h 5453496"/>
                <a:gd name="connsiteX194" fmla="*/ 2580755 w 5081154"/>
                <a:gd name="connsiteY194" fmla="*/ 163309 h 5453496"/>
                <a:gd name="connsiteX195" fmla="*/ 2573135 w 5081154"/>
                <a:gd name="connsiteY195" fmla="*/ 266179 h 5453496"/>
                <a:gd name="connsiteX196" fmla="*/ 2628380 w 5081154"/>
                <a:gd name="connsiteY196" fmla="*/ 292849 h 5453496"/>
                <a:gd name="connsiteX197" fmla="*/ 2667519 w 5081154"/>
                <a:gd name="connsiteY197" fmla="*/ 355369 h 5453496"/>
                <a:gd name="connsiteX198" fmla="*/ 2662670 w 5081154"/>
                <a:gd name="connsiteY198" fmla="*/ 353809 h 5453496"/>
                <a:gd name="connsiteX199" fmla="*/ 2943398 w 5081154"/>
                <a:gd name="connsiteY199" fmla="*/ 307051 h 5453496"/>
                <a:gd name="connsiteX200" fmla="*/ 2978900 w 5081154"/>
                <a:gd name="connsiteY200" fmla="*/ 344284 h 5453496"/>
                <a:gd name="connsiteX201" fmla="*/ 3076055 w 5081154"/>
                <a:gd name="connsiteY201" fmla="*/ 290944 h 5453496"/>
                <a:gd name="connsiteX202" fmla="*/ 3125585 w 5081154"/>
                <a:gd name="connsiteY202" fmla="*/ 351904 h 5453496"/>
                <a:gd name="connsiteX203" fmla="*/ 3125585 w 5081154"/>
                <a:gd name="connsiteY203" fmla="*/ 416674 h 5453496"/>
                <a:gd name="connsiteX204" fmla="*/ 3265170 w 5081154"/>
                <a:gd name="connsiteY204" fmla="*/ 480233 h 5453496"/>
                <a:gd name="connsiteX205" fmla="*/ 3287510 w 5081154"/>
                <a:gd name="connsiteY205" fmla="*/ 538594 h 5453496"/>
                <a:gd name="connsiteX206" fmla="*/ 3247678 w 5081154"/>
                <a:gd name="connsiteY206" fmla="*/ 571500 h 5453496"/>
                <a:gd name="connsiteX207" fmla="*/ 3358861 w 5081154"/>
                <a:gd name="connsiteY207" fmla="*/ 710219 h 5453496"/>
                <a:gd name="connsiteX208" fmla="*/ 3359900 w 5081154"/>
                <a:gd name="connsiteY208" fmla="*/ 828154 h 5453496"/>
                <a:gd name="connsiteX209" fmla="*/ 3411335 w 5081154"/>
                <a:gd name="connsiteY209" fmla="*/ 860539 h 5453496"/>
                <a:gd name="connsiteX210" fmla="*/ 3436446 w 5081154"/>
                <a:gd name="connsiteY210" fmla="*/ 919422 h 5453496"/>
                <a:gd name="connsiteX211" fmla="*/ 3647209 w 5081154"/>
                <a:gd name="connsiteY211" fmla="*/ 1037359 h 5453496"/>
                <a:gd name="connsiteX212" fmla="*/ 3643745 w 5081154"/>
                <a:gd name="connsiteY212" fmla="*/ 1098664 h 5453496"/>
                <a:gd name="connsiteX213" fmla="*/ 3706783 w 5081154"/>
                <a:gd name="connsiteY213" fmla="*/ 1141095 h 5453496"/>
                <a:gd name="connsiteX0" fmla="*/ 3706783 w 5081154"/>
                <a:gd name="connsiteY0" fmla="*/ 1141095 h 5453496"/>
                <a:gd name="connsiteX1" fmla="*/ 3647209 w 5081154"/>
                <a:gd name="connsiteY1" fmla="*/ 1276350 h 5453496"/>
                <a:gd name="connsiteX2" fmla="*/ 3633874 w 5081154"/>
                <a:gd name="connsiteY2" fmla="*/ 1352723 h 5453496"/>
                <a:gd name="connsiteX3" fmla="*/ 3566852 w 5081154"/>
                <a:gd name="connsiteY3" fmla="*/ 1411605 h 5453496"/>
                <a:gd name="connsiteX4" fmla="*/ 3595254 w 5081154"/>
                <a:gd name="connsiteY4" fmla="*/ 1494559 h 5453496"/>
                <a:gd name="connsiteX5" fmla="*/ 3678381 w 5081154"/>
                <a:gd name="connsiteY5" fmla="*/ 1525732 h 5453496"/>
                <a:gd name="connsiteX6" fmla="*/ 3688772 w 5081154"/>
                <a:gd name="connsiteY6" fmla="*/ 1640032 h 5453496"/>
                <a:gd name="connsiteX7" fmla="*/ 3733107 w 5081154"/>
                <a:gd name="connsiteY7" fmla="*/ 1658043 h 5453496"/>
                <a:gd name="connsiteX8" fmla="*/ 3758911 w 5081154"/>
                <a:gd name="connsiteY8" fmla="*/ 1778751 h 5453496"/>
                <a:gd name="connsiteX9" fmla="*/ 3791642 w 5081154"/>
                <a:gd name="connsiteY9" fmla="*/ 1787236 h 5453496"/>
                <a:gd name="connsiteX10" fmla="*/ 3824720 w 5081154"/>
                <a:gd name="connsiteY10" fmla="*/ 1945178 h 5453496"/>
                <a:gd name="connsiteX11" fmla="*/ 3901959 w 5081154"/>
                <a:gd name="connsiteY11" fmla="*/ 1990379 h 5453496"/>
                <a:gd name="connsiteX12" fmla="*/ 3958936 w 5081154"/>
                <a:gd name="connsiteY12" fmla="*/ 2076450 h 5453496"/>
                <a:gd name="connsiteX13" fmla="*/ 4171257 w 5081154"/>
                <a:gd name="connsiteY13" fmla="*/ 2119053 h 5453496"/>
                <a:gd name="connsiteX14" fmla="*/ 4209530 w 5081154"/>
                <a:gd name="connsiteY14" fmla="*/ 2159749 h 5453496"/>
                <a:gd name="connsiteX15" fmla="*/ 4219055 w 5081154"/>
                <a:gd name="connsiteY15" fmla="*/ 2220709 h 5453496"/>
                <a:gd name="connsiteX16" fmla="*/ 4404013 w 5081154"/>
                <a:gd name="connsiteY16" fmla="*/ 2470266 h 5453496"/>
                <a:gd name="connsiteX17" fmla="*/ 4447309 w 5081154"/>
                <a:gd name="connsiteY17" fmla="*/ 2429741 h 5453496"/>
                <a:gd name="connsiteX18" fmla="*/ 4603172 w 5081154"/>
                <a:gd name="connsiteY18" fmla="*/ 2575214 h 5453496"/>
                <a:gd name="connsiteX19" fmla="*/ 4603172 w 5081154"/>
                <a:gd name="connsiteY19" fmla="*/ 2658341 h 5453496"/>
                <a:gd name="connsiteX20" fmla="*/ 4711584 w 5081154"/>
                <a:gd name="connsiteY20" fmla="*/ 2760345 h 5453496"/>
                <a:gd name="connsiteX21" fmla="*/ 4777220 w 5081154"/>
                <a:gd name="connsiteY21" fmla="*/ 2723629 h 5453496"/>
                <a:gd name="connsiteX22" fmla="*/ 4831772 w 5081154"/>
                <a:gd name="connsiteY22" fmla="*/ 2741468 h 5453496"/>
                <a:gd name="connsiteX23" fmla="*/ 4897755 w 5081154"/>
                <a:gd name="connsiteY23" fmla="*/ 2862522 h 5453496"/>
                <a:gd name="connsiteX24" fmla="*/ 4966854 w 5081154"/>
                <a:gd name="connsiteY24" fmla="*/ 2868237 h 5453496"/>
                <a:gd name="connsiteX25" fmla="*/ 5062277 w 5081154"/>
                <a:gd name="connsiteY25" fmla="*/ 3052156 h 5453496"/>
                <a:gd name="connsiteX26" fmla="*/ 5034395 w 5081154"/>
                <a:gd name="connsiteY26" fmla="*/ 3144634 h 5453496"/>
                <a:gd name="connsiteX27" fmla="*/ 5081154 w 5081154"/>
                <a:gd name="connsiteY27" fmla="*/ 3167496 h 5453496"/>
                <a:gd name="connsiteX28" fmla="*/ 5043920 w 5081154"/>
                <a:gd name="connsiteY28" fmla="*/ 3209404 h 5453496"/>
                <a:gd name="connsiteX29" fmla="*/ 5060372 w 5081154"/>
                <a:gd name="connsiteY29" fmla="*/ 3261014 h 5453496"/>
                <a:gd name="connsiteX30" fmla="*/ 5056562 w 5081154"/>
                <a:gd name="connsiteY30" fmla="*/ 3310024 h 5453496"/>
                <a:gd name="connsiteX31" fmla="*/ 4954731 w 5081154"/>
                <a:gd name="connsiteY31" fmla="*/ 3466061 h 5453496"/>
                <a:gd name="connsiteX32" fmla="*/ 4748645 w 5081154"/>
                <a:gd name="connsiteY32" fmla="*/ 3354532 h 5453496"/>
                <a:gd name="connsiteX33" fmla="*/ 4665518 w 5081154"/>
                <a:gd name="connsiteY33" fmla="*/ 3406486 h 5453496"/>
                <a:gd name="connsiteX34" fmla="*/ 4623954 w 5081154"/>
                <a:gd name="connsiteY34" fmla="*/ 3678209 h 5453496"/>
                <a:gd name="connsiteX35" fmla="*/ 4470861 w 5081154"/>
                <a:gd name="connsiteY35" fmla="*/ 3823855 h 5453496"/>
                <a:gd name="connsiteX36" fmla="*/ 4226155 w 5081154"/>
                <a:gd name="connsiteY36" fmla="*/ 3898669 h 5453496"/>
                <a:gd name="connsiteX37" fmla="*/ 4137313 w 5081154"/>
                <a:gd name="connsiteY37" fmla="*/ 3964825 h 5453496"/>
                <a:gd name="connsiteX38" fmla="*/ 4052281 w 5081154"/>
                <a:gd name="connsiteY38" fmla="*/ 3984567 h 5453496"/>
                <a:gd name="connsiteX39" fmla="*/ 3954260 w 5081154"/>
                <a:gd name="connsiteY39" fmla="*/ 4081894 h 5453496"/>
                <a:gd name="connsiteX40" fmla="*/ 3903864 w 5081154"/>
                <a:gd name="connsiteY40" fmla="*/ 4169179 h 5453496"/>
                <a:gd name="connsiteX41" fmla="*/ 4042063 w 5081154"/>
                <a:gd name="connsiteY41" fmla="*/ 4383232 h 5453496"/>
                <a:gd name="connsiteX42" fmla="*/ 4083800 w 5081154"/>
                <a:gd name="connsiteY42" fmla="*/ 4403839 h 5453496"/>
                <a:gd name="connsiteX43" fmla="*/ 4167793 w 5081154"/>
                <a:gd name="connsiteY43" fmla="*/ 4559877 h 5453496"/>
                <a:gd name="connsiteX44" fmla="*/ 4083627 w 5081154"/>
                <a:gd name="connsiteY44" fmla="*/ 4736523 h 5453496"/>
                <a:gd name="connsiteX45" fmla="*/ 4076007 w 5081154"/>
                <a:gd name="connsiteY45" fmla="*/ 4806315 h 5453496"/>
                <a:gd name="connsiteX46" fmla="*/ 4163810 w 5081154"/>
                <a:gd name="connsiteY46" fmla="*/ 4792459 h 5453496"/>
                <a:gd name="connsiteX47" fmla="*/ 4229965 w 5081154"/>
                <a:gd name="connsiteY47" fmla="*/ 4811164 h 5453496"/>
                <a:gd name="connsiteX48" fmla="*/ 4264082 w 5081154"/>
                <a:gd name="connsiteY48" fmla="*/ 4915246 h 5453496"/>
                <a:gd name="connsiteX49" fmla="*/ 4161732 w 5081154"/>
                <a:gd name="connsiteY49" fmla="*/ 5220220 h 5453496"/>
                <a:gd name="connsiteX50" fmla="*/ 3933305 w 5081154"/>
                <a:gd name="connsiteY50" fmla="*/ 5033010 h 5453496"/>
                <a:gd name="connsiteX51" fmla="*/ 3973830 w 5081154"/>
                <a:gd name="connsiteY51" fmla="*/ 4984000 h 5453496"/>
                <a:gd name="connsiteX52" fmla="*/ 3927763 w 5081154"/>
                <a:gd name="connsiteY52" fmla="*/ 4944341 h 5453496"/>
                <a:gd name="connsiteX53" fmla="*/ 3918238 w 5081154"/>
                <a:gd name="connsiteY53" fmla="*/ 4871605 h 5453496"/>
                <a:gd name="connsiteX54" fmla="*/ 3747135 w 5081154"/>
                <a:gd name="connsiteY54" fmla="*/ 4868661 h 5453496"/>
                <a:gd name="connsiteX55" fmla="*/ 3639415 w 5081154"/>
                <a:gd name="connsiteY55" fmla="*/ 4943475 h 5453496"/>
                <a:gd name="connsiteX56" fmla="*/ 3554556 w 5081154"/>
                <a:gd name="connsiteY56" fmla="*/ 4831946 h 5453496"/>
                <a:gd name="connsiteX57" fmla="*/ 3350548 w 5081154"/>
                <a:gd name="connsiteY57" fmla="*/ 4843203 h 5453496"/>
                <a:gd name="connsiteX58" fmla="*/ 3354358 w 5081154"/>
                <a:gd name="connsiteY58" fmla="*/ 4745182 h 5453496"/>
                <a:gd name="connsiteX59" fmla="*/ 3252181 w 5081154"/>
                <a:gd name="connsiteY59" fmla="*/ 4815840 h 5453496"/>
                <a:gd name="connsiteX60" fmla="*/ 3286298 w 5081154"/>
                <a:gd name="connsiteY60" fmla="*/ 4947285 h 5453496"/>
                <a:gd name="connsiteX61" fmla="*/ 3028430 w 5081154"/>
                <a:gd name="connsiteY61" fmla="*/ 4937239 h 5453496"/>
                <a:gd name="connsiteX62" fmla="*/ 2913091 w 5081154"/>
                <a:gd name="connsiteY62" fmla="*/ 4993005 h 5453496"/>
                <a:gd name="connsiteX63" fmla="*/ 2674273 w 5081154"/>
                <a:gd name="connsiteY63" fmla="*/ 4985212 h 5453496"/>
                <a:gd name="connsiteX64" fmla="*/ 2600325 w 5081154"/>
                <a:gd name="connsiteY64" fmla="*/ 5098126 h 5453496"/>
                <a:gd name="connsiteX65" fmla="*/ 2441863 w 5081154"/>
                <a:gd name="connsiteY65" fmla="*/ 5120986 h 5453496"/>
                <a:gd name="connsiteX66" fmla="*/ 2460740 w 5081154"/>
                <a:gd name="connsiteY66" fmla="*/ 5102974 h 5453496"/>
                <a:gd name="connsiteX67" fmla="*/ 2391987 w 5081154"/>
                <a:gd name="connsiteY67" fmla="*/ 5215544 h 5453496"/>
                <a:gd name="connsiteX68" fmla="*/ 2335010 w 5081154"/>
                <a:gd name="connsiteY68" fmla="*/ 5232514 h 5453496"/>
                <a:gd name="connsiteX69" fmla="*/ 2242358 w 5081154"/>
                <a:gd name="connsiteY69" fmla="*/ 5292090 h 5453496"/>
                <a:gd name="connsiteX70" fmla="*/ 2211185 w 5081154"/>
                <a:gd name="connsiteY70" fmla="*/ 5253469 h 5453496"/>
                <a:gd name="connsiteX71" fmla="*/ 2114030 w 5081154"/>
                <a:gd name="connsiteY71" fmla="*/ 5285854 h 5453496"/>
                <a:gd name="connsiteX72" fmla="*/ 1948641 w 5081154"/>
                <a:gd name="connsiteY72" fmla="*/ 5300749 h 5453496"/>
                <a:gd name="connsiteX73" fmla="*/ 1938770 w 5081154"/>
                <a:gd name="connsiteY73" fmla="*/ 5198224 h 5453496"/>
                <a:gd name="connsiteX74" fmla="*/ 1849235 w 5081154"/>
                <a:gd name="connsiteY74" fmla="*/ 5142979 h 5453496"/>
                <a:gd name="connsiteX75" fmla="*/ 1851313 w 5081154"/>
                <a:gd name="connsiteY75" fmla="*/ 5072842 h 5453496"/>
                <a:gd name="connsiteX76" fmla="*/ 1747404 w 5081154"/>
                <a:gd name="connsiteY76" fmla="*/ 5100378 h 5453496"/>
                <a:gd name="connsiteX77" fmla="*/ 1597255 w 5081154"/>
                <a:gd name="connsiteY77" fmla="*/ 4991966 h 5453496"/>
                <a:gd name="connsiteX78" fmla="*/ 1527463 w 5081154"/>
                <a:gd name="connsiteY78" fmla="*/ 5017077 h 5453496"/>
                <a:gd name="connsiteX79" fmla="*/ 1465118 w 5081154"/>
                <a:gd name="connsiteY79" fmla="*/ 5048250 h 5453496"/>
                <a:gd name="connsiteX80" fmla="*/ 1368829 w 5081154"/>
                <a:gd name="connsiteY80" fmla="*/ 5008418 h 5453496"/>
                <a:gd name="connsiteX81" fmla="*/ 1348220 w 5081154"/>
                <a:gd name="connsiteY81" fmla="*/ 5112499 h 5453496"/>
                <a:gd name="connsiteX82" fmla="*/ 1392381 w 5081154"/>
                <a:gd name="connsiteY82" fmla="*/ 5193723 h 5453496"/>
                <a:gd name="connsiteX83" fmla="*/ 1340427 w 5081154"/>
                <a:gd name="connsiteY83" fmla="*/ 5318414 h 5453496"/>
                <a:gd name="connsiteX84" fmla="*/ 1153390 w 5081154"/>
                <a:gd name="connsiteY84" fmla="*/ 5446741 h 5453496"/>
                <a:gd name="connsiteX85" fmla="*/ 1078056 w 5081154"/>
                <a:gd name="connsiteY85" fmla="*/ 5453496 h 5453496"/>
                <a:gd name="connsiteX86" fmla="*/ 1113905 w 5081154"/>
                <a:gd name="connsiteY86" fmla="*/ 5379199 h 5453496"/>
                <a:gd name="connsiteX87" fmla="*/ 1108710 w 5081154"/>
                <a:gd name="connsiteY87" fmla="*/ 5278755 h 5453496"/>
                <a:gd name="connsiteX88" fmla="*/ 997527 w 5081154"/>
                <a:gd name="connsiteY88" fmla="*/ 5339196 h 5453496"/>
                <a:gd name="connsiteX89" fmla="*/ 955963 w 5081154"/>
                <a:gd name="connsiteY89" fmla="*/ 5224896 h 5453496"/>
                <a:gd name="connsiteX90" fmla="*/ 976572 w 5081154"/>
                <a:gd name="connsiteY90" fmla="*/ 5155969 h 5453496"/>
                <a:gd name="connsiteX91" fmla="*/ 934315 w 5081154"/>
                <a:gd name="connsiteY91" fmla="*/ 5104881 h 5453496"/>
                <a:gd name="connsiteX92" fmla="*/ 889115 w 5081154"/>
                <a:gd name="connsiteY92" fmla="*/ 5102974 h 5453496"/>
                <a:gd name="connsiteX93" fmla="*/ 862445 w 5081154"/>
                <a:gd name="connsiteY93" fmla="*/ 5058641 h 5453496"/>
                <a:gd name="connsiteX94" fmla="*/ 831965 w 5081154"/>
                <a:gd name="connsiteY94" fmla="*/ 5005819 h 5453496"/>
                <a:gd name="connsiteX95" fmla="*/ 771698 w 5081154"/>
                <a:gd name="connsiteY95" fmla="*/ 4993351 h 5453496"/>
                <a:gd name="connsiteX96" fmla="*/ 734810 w 5081154"/>
                <a:gd name="connsiteY96" fmla="*/ 5015344 h 5453496"/>
                <a:gd name="connsiteX97" fmla="*/ 692900 w 5081154"/>
                <a:gd name="connsiteY97" fmla="*/ 4992484 h 5453496"/>
                <a:gd name="connsiteX98" fmla="*/ 692900 w 5081154"/>
                <a:gd name="connsiteY98" fmla="*/ 4935334 h 5453496"/>
                <a:gd name="connsiteX99" fmla="*/ 654454 w 5081154"/>
                <a:gd name="connsiteY99" fmla="*/ 4901911 h 5453496"/>
                <a:gd name="connsiteX100" fmla="*/ 581717 w 5081154"/>
                <a:gd name="connsiteY100" fmla="*/ 5002703 h 5453496"/>
                <a:gd name="connsiteX101" fmla="*/ 442306 w 5081154"/>
                <a:gd name="connsiteY101" fmla="*/ 5010323 h 5453496"/>
                <a:gd name="connsiteX102" fmla="*/ 393295 w 5081154"/>
                <a:gd name="connsiteY102" fmla="*/ 4959408 h 5453496"/>
                <a:gd name="connsiteX103" fmla="*/ 463607 w 5081154"/>
                <a:gd name="connsiteY103" fmla="*/ 4900006 h 5453496"/>
                <a:gd name="connsiteX104" fmla="*/ 529070 w 5081154"/>
                <a:gd name="connsiteY104" fmla="*/ 4876279 h 5453496"/>
                <a:gd name="connsiteX105" fmla="*/ 616700 w 5081154"/>
                <a:gd name="connsiteY105" fmla="*/ 4881822 h 5453496"/>
                <a:gd name="connsiteX106" fmla="*/ 740525 w 5081154"/>
                <a:gd name="connsiteY106" fmla="*/ 4776008 h 5453496"/>
                <a:gd name="connsiteX107" fmla="*/ 852054 w 5081154"/>
                <a:gd name="connsiteY107" fmla="*/ 4830041 h 5453496"/>
                <a:gd name="connsiteX108" fmla="*/ 955963 w 5081154"/>
                <a:gd name="connsiteY108" fmla="*/ 4788477 h 5453496"/>
                <a:gd name="connsiteX109" fmla="*/ 980555 w 5081154"/>
                <a:gd name="connsiteY109" fmla="*/ 4845974 h 5453496"/>
                <a:gd name="connsiteX110" fmla="*/ 1024370 w 5081154"/>
                <a:gd name="connsiteY110" fmla="*/ 4792459 h 5453496"/>
                <a:gd name="connsiteX111" fmla="*/ 1031470 w 5081154"/>
                <a:gd name="connsiteY111" fmla="*/ 4694959 h 5453496"/>
                <a:gd name="connsiteX112" fmla="*/ 977784 w 5081154"/>
                <a:gd name="connsiteY112" fmla="*/ 4610793 h 5453496"/>
                <a:gd name="connsiteX113" fmla="*/ 1039090 w 5081154"/>
                <a:gd name="connsiteY113" fmla="*/ 4548621 h 5453496"/>
                <a:gd name="connsiteX114" fmla="*/ 1001510 w 5081154"/>
                <a:gd name="connsiteY114" fmla="*/ 4433281 h 5453496"/>
                <a:gd name="connsiteX115" fmla="*/ 1014672 w 5081154"/>
                <a:gd name="connsiteY115" fmla="*/ 4326428 h 5453496"/>
                <a:gd name="connsiteX116" fmla="*/ 1049135 w 5081154"/>
                <a:gd name="connsiteY116" fmla="*/ 4236199 h 5453496"/>
                <a:gd name="connsiteX117" fmla="*/ 1070090 w 5081154"/>
                <a:gd name="connsiteY117" fmla="*/ 4072369 h 5453496"/>
                <a:gd name="connsiteX118" fmla="*/ 1003935 w 5081154"/>
                <a:gd name="connsiteY118" fmla="*/ 3813117 h 5453496"/>
                <a:gd name="connsiteX119" fmla="*/ 906606 w 5081154"/>
                <a:gd name="connsiteY119" fmla="*/ 3648075 h 5453496"/>
                <a:gd name="connsiteX120" fmla="*/ 979516 w 5081154"/>
                <a:gd name="connsiteY120" fmla="*/ 3506412 h 5453496"/>
                <a:gd name="connsiteX121" fmla="*/ 1061604 w 5081154"/>
                <a:gd name="connsiteY121" fmla="*/ 3479223 h 5453496"/>
                <a:gd name="connsiteX122" fmla="*/ 1095721 w 5081154"/>
                <a:gd name="connsiteY122" fmla="*/ 3509356 h 5453496"/>
                <a:gd name="connsiteX123" fmla="*/ 1182485 w 5081154"/>
                <a:gd name="connsiteY123" fmla="*/ 3428479 h 5453496"/>
                <a:gd name="connsiteX124" fmla="*/ 1260244 w 5081154"/>
                <a:gd name="connsiteY124" fmla="*/ 3406486 h 5453496"/>
                <a:gd name="connsiteX125" fmla="*/ 1268210 w 5081154"/>
                <a:gd name="connsiteY125" fmla="*/ 3327514 h 5453496"/>
                <a:gd name="connsiteX126" fmla="*/ 1288472 w 5081154"/>
                <a:gd name="connsiteY126" fmla="*/ 3251662 h 5453496"/>
                <a:gd name="connsiteX127" fmla="*/ 1247255 w 5081154"/>
                <a:gd name="connsiteY127" fmla="*/ 3205594 h 5453496"/>
                <a:gd name="connsiteX128" fmla="*/ 1249853 w 5081154"/>
                <a:gd name="connsiteY128" fmla="*/ 3116407 h 5453496"/>
                <a:gd name="connsiteX129" fmla="*/ 1346142 w 5081154"/>
                <a:gd name="connsiteY129" fmla="*/ 3170440 h 5453496"/>
                <a:gd name="connsiteX130" fmla="*/ 1403465 w 5081154"/>
                <a:gd name="connsiteY130" fmla="*/ 3129394 h 5453496"/>
                <a:gd name="connsiteX131" fmla="*/ 1425286 w 5081154"/>
                <a:gd name="connsiteY131" fmla="*/ 3170440 h 5453496"/>
                <a:gd name="connsiteX132" fmla="*/ 1487978 w 5081154"/>
                <a:gd name="connsiteY132" fmla="*/ 3126798 h 5453496"/>
                <a:gd name="connsiteX133" fmla="*/ 1413163 w 5081154"/>
                <a:gd name="connsiteY133" fmla="*/ 2990850 h 5453496"/>
                <a:gd name="connsiteX134" fmla="*/ 1454727 w 5081154"/>
                <a:gd name="connsiteY134" fmla="*/ 2793423 h 5453496"/>
                <a:gd name="connsiteX135" fmla="*/ 1371600 w 5081154"/>
                <a:gd name="connsiteY135" fmla="*/ 2575214 h 5453496"/>
                <a:gd name="connsiteX136" fmla="*/ 1267690 w 5081154"/>
                <a:gd name="connsiteY136" fmla="*/ 2564823 h 5453496"/>
                <a:gd name="connsiteX137" fmla="*/ 1205345 w 5081154"/>
                <a:gd name="connsiteY137" fmla="*/ 2450523 h 5453496"/>
                <a:gd name="connsiteX138" fmla="*/ 1278081 w 5081154"/>
                <a:gd name="connsiteY138" fmla="*/ 2346614 h 5453496"/>
                <a:gd name="connsiteX139" fmla="*/ 1132609 w 5081154"/>
                <a:gd name="connsiteY139" fmla="*/ 2211532 h 5453496"/>
                <a:gd name="connsiteX140" fmla="*/ 1132609 w 5081154"/>
                <a:gd name="connsiteY140" fmla="*/ 2086841 h 5453496"/>
                <a:gd name="connsiteX141" fmla="*/ 1132609 w 5081154"/>
                <a:gd name="connsiteY141" fmla="*/ 2086841 h 5453496"/>
                <a:gd name="connsiteX142" fmla="*/ 1163781 w 5081154"/>
                <a:gd name="connsiteY142" fmla="*/ 1962150 h 5453496"/>
                <a:gd name="connsiteX143" fmla="*/ 1132609 w 5081154"/>
                <a:gd name="connsiteY143" fmla="*/ 1879023 h 5453496"/>
                <a:gd name="connsiteX144" fmla="*/ 1132609 w 5081154"/>
                <a:gd name="connsiteY144" fmla="*/ 1785505 h 5453496"/>
                <a:gd name="connsiteX145" fmla="*/ 1070263 w 5081154"/>
                <a:gd name="connsiteY145" fmla="*/ 1754332 h 5453496"/>
                <a:gd name="connsiteX146" fmla="*/ 955963 w 5081154"/>
                <a:gd name="connsiteY146" fmla="*/ 1816677 h 5453496"/>
                <a:gd name="connsiteX147" fmla="*/ 914400 w 5081154"/>
                <a:gd name="connsiteY147" fmla="*/ 1650423 h 5453496"/>
                <a:gd name="connsiteX148" fmla="*/ 841663 w 5081154"/>
                <a:gd name="connsiteY148" fmla="*/ 1421823 h 5453496"/>
                <a:gd name="connsiteX149" fmla="*/ 654627 w 5081154"/>
                <a:gd name="connsiteY149" fmla="*/ 1328305 h 5453496"/>
                <a:gd name="connsiteX150" fmla="*/ 342900 w 5081154"/>
                <a:gd name="connsiteY150" fmla="*/ 1307523 h 5453496"/>
                <a:gd name="connsiteX151" fmla="*/ 394854 w 5081154"/>
                <a:gd name="connsiteY151" fmla="*/ 1473777 h 5453496"/>
                <a:gd name="connsiteX152" fmla="*/ 270163 w 5081154"/>
                <a:gd name="connsiteY152" fmla="*/ 1546514 h 5453496"/>
                <a:gd name="connsiteX153" fmla="*/ 51954 w 5081154"/>
                <a:gd name="connsiteY153" fmla="*/ 1619250 h 5453496"/>
                <a:gd name="connsiteX154" fmla="*/ 114300 w 5081154"/>
                <a:gd name="connsiteY154" fmla="*/ 1359477 h 5453496"/>
                <a:gd name="connsiteX155" fmla="*/ 10390 w 5081154"/>
                <a:gd name="connsiteY155" fmla="*/ 1099705 h 5453496"/>
                <a:gd name="connsiteX156" fmla="*/ 0 w 5081154"/>
                <a:gd name="connsiteY156" fmla="*/ 798368 h 5453496"/>
                <a:gd name="connsiteX157" fmla="*/ 270163 w 5081154"/>
                <a:gd name="connsiteY157" fmla="*/ 673677 h 5453496"/>
                <a:gd name="connsiteX158" fmla="*/ 571500 w 5081154"/>
                <a:gd name="connsiteY158" fmla="*/ 746414 h 5453496"/>
                <a:gd name="connsiteX159" fmla="*/ 571500 w 5081154"/>
                <a:gd name="connsiteY159" fmla="*/ 538596 h 5453496"/>
                <a:gd name="connsiteX160" fmla="*/ 852054 w 5081154"/>
                <a:gd name="connsiteY160" fmla="*/ 226868 h 5453496"/>
                <a:gd name="connsiteX161" fmla="*/ 1111827 w 5081154"/>
                <a:gd name="connsiteY161" fmla="*/ 112568 h 5453496"/>
                <a:gd name="connsiteX162" fmla="*/ 1211060 w 5081154"/>
                <a:gd name="connsiteY162" fmla="*/ 0 h 5453496"/>
                <a:gd name="connsiteX163" fmla="*/ 1289165 w 5081154"/>
                <a:gd name="connsiteY163" fmla="*/ 31864 h 5453496"/>
                <a:gd name="connsiteX164" fmla="*/ 1325360 w 5081154"/>
                <a:gd name="connsiteY164" fmla="*/ 79489 h 5453496"/>
                <a:gd name="connsiteX165" fmla="*/ 1432040 w 5081154"/>
                <a:gd name="connsiteY165" fmla="*/ 129019 h 5453496"/>
                <a:gd name="connsiteX166" fmla="*/ 1492480 w 5081154"/>
                <a:gd name="connsiteY166" fmla="*/ 233796 h 5453496"/>
                <a:gd name="connsiteX167" fmla="*/ 1489190 w 5081154"/>
                <a:gd name="connsiteY167" fmla="*/ 285229 h 5453496"/>
                <a:gd name="connsiteX168" fmla="*/ 1694930 w 5081154"/>
                <a:gd name="connsiteY168" fmla="*/ 393814 h 5453496"/>
                <a:gd name="connsiteX169" fmla="*/ 1694930 w 5081154"/>
                <a:gd name="connsiteY169" fmla="*/ 523354 h 5453496"/>
                <a:gd name="connsiteX170" fmla="*/ 1710516 w 5081154"/>
                <a:gd name="connsiteY170" fmla="*/ 585874 h 5453496"/>
                <a:gd name="connsiteX171" fmla="*/ 1769225 w 5081154"/>
                <a:gd name="connsiteY171" fmla="*/ 576694 h 5453496"/>
                <a:gd name="connsiteX172" fmla="*/ 1803515 w 5081154"/>
                <a:gd name="connsiteY172" fmla="*/ 618604 h 5453496"/>
                <a:gd name="connsiteX173" fmla="*/ 1830185 w 5081154"/>
                <a:gd name="connsiteY173" fmla="*/ 559549 h 5453496"/>
                <a:gd name="connsiteX174" fmla="*/ 1921625 w 5081154"/>
                <a:gd name="connsiteY174" fmla="*/ 570979 h 5453496"/>
                <a:gd name="connsiteX175" fmla="*/ 1948295 w 5081154"/>
                <a:gd name="connsiteY175" fmla="*/ 511924 h 5453496"/>
                <a:gd name="connsiteX176" fmla="*/ 1870190 w 5081154"/>
                <a:gd name="connsiteY176" fmla="*/ 470014 h 5453496"/>
                <a:gd name="connsiteX177" fmla="*/ 1820660 w 5081154"/>
                <a:gd name="connsiteY177" fmla="*/ 388099 h 5453496"/>
                <a:gd name="connsiteX178" fmla="*/ 1836593 w 5081154"/>
                <a:gd name="connsiteY178" fmla="*/ 347749 h 5453496"/>
                <a:gd name="connsiteX179" fmla="*/ 1976870 w 5081154"/>
                <a:gd name="connsiteY179" fmla="*/ 315709 h 5453496"/>
                <a:gd name="connsiteX180" fmla="*/ 2009255 w 5081154"/>
                <a:gd name="connsiteY180" fmla="*/ 344284 h 5453496"/>
                <a:gd name="connsiteX181" fmla="*/ 2070215 w 5081154"/>
                <a:gd name="connsiteY181" fmla="*/ 344284 h 5453496"/>
                <a:gd name="connsiteX182" fmla="*/ 2098790 w 5081154"/>
                <a:gd name="connsiteY182" fmla="*/ 382384 h 5453496"/>
                <a:gd name="connsiteX183" fmla="*/ 2138795 w 5081154"/>
                <a:gd name="connsiteY183" fmla="*/ 361429 h 5453496"/>
                <a:gd name="connsiteX184" fmla="*/ 2176895 w 5081154"/>
                <a:gd name="connsiteY184" fmla="*/ 384289 h 5453496"/>
                <a:gd name="connsiteX185" fmla="*/ 2235950 w 5081154"/>
                <a:gd name="connsiteY185" fmla="*/ 386194 h 5453496"/>
                <a:gd name="connsiteX186" fmla="*/ 2272145 w 5081154"/>
                <a:gd name="connsiteY186" fmla="*/ 441439 h 5453496"/>
                <a:gd name="connsiteX187" fmla="*/ 2278380 w 5081154"/>
                <a:gd name="connsiteY187" fmla="*/ 529936 h 5453496"/>
                <a:gd name="connsiteX188" fmla="*/ 2321675 w 5081154"/>
                <a:gd name="connsiteY188" fmla="*/ 500494 h 5453496"/>
                <a:gd name="connsiteX189" fmla="*/ 2371205 w 5081154"/>
                <a:gd name="connsiteY189" fmla="*/ 523354 h 5453496"/>
                <a:gd name="connsiteX190" fmla="*/ 2401685 w 5081154"/>
                <a:gd name="connsiteY190" fmla="*/ 403339 h 5453496"/>
                <a:gd name="connsiteX191" fmla="*/ 2375015 w 5081154"/>
                <a:gd name="connsiteY191" fmla="*/ 235699 h 5453496"/>
                <a:gd name="connsiteX192" fmla="*/ 2392160 w 5081154"/>
                <a:gd name="connsiteY192" fmla="*/ 176644 h 5453496"/>
                <a:gd name="connsiteX193" fmla="*/ 2543001 w 5081154"/>
                <a:gd name="connsiteY193" fmla="*/ 128501 h 5453496"/>
                <a:gd name="connsiteX194" fmla="*/ 2580755 w 5081154"/>
                <a:gd name="connsiteY194" fmla="*/ 163309 h 5453496"/>
                <a:gd name="connsiteX195" fmla="*/ 2573135 w 5081154"/>
                <a:gd name="connsiteY195" fmla="*/ 266179 h 5453496"/>
                <a:gd name="connsiteX196" fmla="*/ 2628380 w 5081154"/>
                <a:gd name="connsiteY196" fmla="*/ 292849 h 5453496"/>
                <a:gd name="connsiteX197" fmla="*/ 2667519 w 5081154"/>
                <a:gd name="connsiteY197" fmla="*/ 355369 h 5453496"/>
                <a:gd name="connsiteX198" fmla="*/ 2662670 w 5081154"/>
                <a:gd name="connsiteY198" fmla="*/ 353809 h 5453496"/>
                <a:gd name="connsiteX199" fmla="*/ 2943398 w 5081154"/>
                <a:gd name="connsiteY199" fmla="*/ 307051 h 5453496"/>
                <a:gd name="connsiteX200" fmla="*/ 2978900 w 5081154"/>
                <a:gd name="connsiteY200" fmla="*/ 344284 h 5453496"/>
                <a:gd name="connsiteX201" fmla="*/ 3076055 w 5081154"/>
                <a:gd name="connsiteY201" fmla="*/ 290944 h 5453496"/>
                <a:gd name="connsiteX202" fmla="*/ 3125585 w 5081154"/>
                <a:gd name="connsiteY202" fmla="*/ 351904 h 5453496"/>
                <a:gd name="connsiteX203" fmla="*/ 3125585 w 5081154"/>
                <a:gd name="connsiteY203" fmla="*/ 416674 h 5453496"/>
                <a:gd name="connsiteX204" fmla="*/ 3265170 w 5081154"/>
                <a:gd name="connsiteY204" fmla="*/ 480233 h 5453496"/>
                <a:gd name="connsiteX205" fmla="*/ 3287510 w 5081154"/>
                <a:gd name="connsiteY205" fmla="*/ 538594 h 5453496"/>
                <a:gd name="connsiteX206" fmla="*/ 3247678 w 5081154"/>
                <a:gd name="connsiteY206" fmla="*/ 571500 h 5453496"/>
                <a:gd name="connsiteX207" fmla="*/ 3358861 w 5081154"/>
                <a:gd name="connsiteY207" fmla="*/ 710219 h 5453496"/>
                <a:gd name="connsiteX208" fmla="*/ 3359900 w 5081154"/>
                <a:gd name="connsiteY208" fmla="*/ 828154 h 5453496"/>
                <a:gd name="connsiteX209" fmla="*/ 3411335 w 5081154"/>
                <a:gd name="connsiteY209" fmla="*/ 860539 h 5453496"/>
                <a:gd name="connsiteX210" fmla="*/ 3436446 w 5081154"/>
                <a:gd name="connsiteY210" fmla="*/ 919422 h 5453496"/>
                <a:gd name="connsiteX211" fmla="*/ 3647209 w 5081154"/>
                <a:gd name="connsiteY211" fmla="*/ 1037359 h 5453496"/>
                <a:gd name="connsiteX212" fmla="*/ 3643745 w 5081154"/>
                <a:gd name="connsiteY212" fmla="*/ 1098664 h 5453496"/>
                <a:gd name="connsiteX213" fmla="*/ 3706783 w 5081154"/>
                <a:gd name="connsiteY213" fmla="*/ 1141095 h 5453496"/>
                <a:gd name="connsiteX0" fmla="*/ 3706783 w 5081154"/>
                <a:gd name="connsiteY0" fmla="*/ 1141095 h 5453496"/>
                <a:gd name="connsiteX1" fmla="*/ 3647209 w 5081154"/>
                <a:gd name="connsiteY1" fmla="*/ 1276350 h 5453496"/>
                <a:gd name="connsiteX2" fmla="*/ 3633874 w 5081154"/>
                <a:gd name="connsiteY2" fmla="*/ 1352723 h 5453496"/>
                <a:gd name="connsiteX3" fmla="*/ 3566852 w 5081154"/>
                <a:gd name="connsiteY3" fmla="*/ 1411605 h 5453496"/>
                <a:gd name="connsiteX4" fmla="*/ 3595254 w 5081154"/>
                <a:gd name="connsiteY4" fmla="*/ 1494559 h 5453496"/>
                <a:gd name="connsiteX5" fmla="*/ 3678381 w 5081154"/>
                <a:gd name="connsiteY5" fmla="*/ 1525732 h 5453496"/>
                <a:gd name="connsiteX6" fmla="*/ 3688772 w 5081154"/>
                <a:gd name="connsiteY6" fmla="*/ 1640032 h 5453496"/>
                <a:gd name="connsiteX7" fmla="*/ 3733107 w 5081154"/>
                <a:gd name="connsiteY7" fmla="*/ 1658043 h 5453496"/>
                <a:gd name="connsiteX8" fmla="*/ 3758911 w 5081154"/>
                <a:gd name="connsiteY8" fmla="*/ 1778751 h 5453496"/>
                <a:gd name="connsiteX9" fmla="*/ 3791642 w 5081154"/>
                <a:gd name="connsiteY9" fmla="*/ 1787236 h 5453496"/>
                <a:gd name="connsiteX10" fmla="*/ 3824720 w 5081154"/>
                <a:gd name="connsiteY10" fmla="*/ 1945178 h 5453496"/>
                <a:gd name="connsiteX11" fmla="*/ 3901959 w 5081154"/>
                <a:gd name="connsiteY11" fmla="*/ 1990379 h 5453496"/>
                <a:gd name="connsiteX12" fmla="*/ 3958936 w 5081154"/>
                <a:gd name="connsiteY12" fmla="*/ 2076450 h 5453496"/>
                <a:gd name="connsiteX13" fmla="*/ 4171257 w 5081154"/>
                <a:gd name="connsiteY13" fmla="*/ 2119053 h 5453496"/>
                <a:gd name="connsiteX14" fmla="*/ 4209530 w 5081154"/>
                <a:gd name="connsiteY14" fmla="*/ 2159749 h 5453496"/>
                <a:gd name="connsiteX15" fmla="*/ 4219055 w 5081154"/>
                <a:gd name="connsiteY15" fmla="*/ 2220709 h 5453496"/>
                <a:gd name="connsiteX16" fmla="*/ 4404013 w 5081154"/>
                <a:gd name="connsiteY16" fmla="*/ 2470266 h 5453496"/>
                <a:gd name="connsiteX17" fmla="*/ 4447309 w 5081154"/>
                <a:gd name="connsiteY17" fmla="*/ 2429741 h 5453496"/>
                <a:gd name="connsiteX18" fmla="*/ 4603172 w 5081154"/>
                <a:gd name="connsiteY18" fmla="*/ 2575214 h 5453496"/>
                <a:gd name="connsiteX19" fmla="*/ 4603172 w 5081154"/>
                <a:gd name="connsiteY19" fmla="*/ 2658341 h 5453496"/>
                <a:gd name="connsiteX20" fmla="*/ 4711584 w 5081154"/>
                <a:gd name="connsiteY20" fmla="*/ 2760345 h 5453496"/>
                <a:gd name="connsiteX21" fmla="*/ 4777220 w 5081154"/>
                <a:gd name="connsiteY21" fmla="*/ 2723629 h 5453496"/>
                <a:gd name="connsiteX22" fmla="*/ 4831772 w 5081154"/>
                <a:gd name="connsiteY22" fmla="*/ 2741468 h 5453496"/>
                <a:gd name="connsiteX23" fmla="*/ 4897755 w 5081154"/>
                <a:gd name="connsiteY23" fmla="*/ 2862522 h 5453496"/>
                <a:gd name="connsiteX24" fmla="*/ 4966854 w 5081154"/>
                <a:gd name="connsiteY24" fmla="*/ 2868237 h 5453496"/>
                <a:gd name="connsiteX25" fmla="*/ 5062277 w 5081154"/>
                <a:gd name="connsiteY25" fmla="*/ 3052156 h 5453496"/>
                <a:gd name="connsiteX26" fmla="*/ 5034395 w 5081154"/>
                <a:gd name="connsiteY26" fmla="*/ 3144634 h 5453496"/>
                <a:gd name="connsiteX27" fmla="*/ 5081154 w 5081154"/>
                <a:gd name="connsiteY27" fmla="*/ 3167496 h 5453496"/>
                <a:gd name="connsiteX28" fmla="*/ 5043920 w 5081154"/>
                <a:gd name="connsiteY28" fmla="*/ 3209404 h 5453496"/>
                <a:gd name="connsiteX29" fmla="*/ 5060372 w 5081154"/>
                <a:gd name="connsiteY29" fmla="*/ 3261014 h 5453496"/>
                <a:gd name="connsiteX30" fmla="*/ 5056562 w 5081154"/>
                <a:gd name="connsiteY30" fmla="*/ 3310024 h 5453496"/>
                <a:gd name="connsiteX31" fmla="*/ 4954731 w 5081154"/>
                <a:gd name="connsiteY31" fmla="*/ 3466061 h 5453496"/>
                <a:gd name="connsiteX32" fmla="*/ 4748645 w 5081154"/>
                <a:gd name="connsiteY32" fmla="*/ 3354532 h 5453496"/>
                <a:gd name="connsiteX33" fmla="*/ 4665518 w 5081154"/>
                <a:gd name="connsiteY33" fmla="*/ 3406486 h 5453496"/>
                <a:gd name="connsiteX34" fmla="*/ 4623954 w 5081154"/>
                <a:gd name="connsiteY34" fmla="*/ 3678209 h 5453496"/>
                <a:gd name="connsiteX35" fmla="*/ 4470861 w 5081154"/>
                <a:gd name="connsiteY35" fmla="*/ 3823855 h 5453496"/>
                <a:gd name="connsiteX36" fmla="*/ 4226155 w 5081154"/>
                <a:gd name="connsiteY36" fmla="*/ 3898669 h 5453496"/>
                <a:gd name="connsiteX37" fmla="*/ 4137313 w 5081154"/>
                <a:gd name="connsiteY37" fmla="*/ 3964825 h 5453496"/>
                <a:gd name="connsiteX38" fmla="*/ 4052281 w 5081154"/>
                <a:gd name="connsiteY38" fmla="*/ 3984567 h 5453496"/>
                <a:gd name="connsiteX39" fmla="*/ 3954260 w 5081154"/>
                <a:gd name="connsiteY39" fmla="*/ 4081894 h 5453496"/>
                <a:gd name="connsiteX40" fmla="*/ 3903864 w 5081154"/>
                <a:gd name="connsiteY40" fmla="*/ 4169179 h 5453496"/>
                <a:gd name="connsiteX41" fmla="*/ 4042063 w 5081154"/>
                <a:gd name="connsiteY41" fmla="*/ 4383232 h 5453496"/>
                <a:gd name="connsiteX42" fmla="*/ 4083800 w 5081154"/>
                <a:gd name="connsiteY42" fmla="*/ 4403839 h 5453496"/>
                <a:gd name="connsiteX43" fmla="*/ 4167793 w 5081154"/>
                <a:gd name="connsiteY43" fmla="*/ 4559877 h 5453496"/>
                <a:gd name="connsiteX44" fmla="*/ 4083627 w 5081154"/>
                <a:gd name="connsiteY44" fmla="*/ 4736523 h 5453496"/>
                <a:gd name="connsiteX45" fmla="*/ 4076007 w 5081154"/>
                <a:gd name="connsiteY45" fmla="*/ 4806315 h 5453496"/>
                <a:gd name="connsiteX46" fmla="*/ 4163810 w 5081154"/>
                <a:gd name="connsiteY46" fmla="*/ 4792459 h 5453496"/>
                <a:gd name="connsiteX47" fmla="*/ 4229965 w 5081154"/>
                <a:gd name="connsiteY47" fmla="*/ 4811164 h 5453496"/>
                <a:gd name="connsiteX48" fmla="*/ 4264082 w 5081154"/>
                <a:gd name="connsiteY48" fmla="*/ 4915246 h 5453496"/>
                <a:gd name="connsiteX49" fmla="*/ 4161732 w 5081154"/>
                <a:gd name="connsiteY49" fmla="*/ 5220220 h 5453496"/>
                <a:gd name="connsiteX50" fmla="*/ 3933305 w 5081154"/>
                <a:gd name="connsiteY50" fmla="*/ 5033010 h 5453496"/>
                <a:gd name="connsiteX51" fmla="*/ 3973830 w 5081154"/>
                <a:gd name="connsiteY51" fmla="*/ 4984000 h 5453496"/>
                <a:gd name="connsiteX52" fmla="*/ 3927763 w 5081154"/>
                <a:gd name="connsiteY52" fmla="*/ 4944341 h 5453496"/>
                <a:gd name="connsiteX53" fmla="*/ 3918238 w 5081154"/>
                <a:gd name="connsiteY53" fmla="*/ 4871605 h 5453496"/>
                <a:gd name="connsiteX54" fmla="*/ 3747135 w 5081154"/>
                <a:gd name="connsiteY54" fmla="*/ 4868661 h 5453496"/>
                <a:gd name="connsiteX55" fmla="*/ 3639415 w 5081154"/>
                <a:gd name="connsiteY55" fmla="*/ 4943475 h 5453496"/>
                <a:gd name="connsiteX56" fmla="*/ 3554556 w 5081154"/>
                <a:gd name="connsiteY56" fmla="*/ 4831946 h 5453496"/>
                <a:gd name="connsiteX57" fmla="*/ 3350548 w 5081154"/>
                <a:gd name="connsiteY57" fmla="*/ 4843203 h 5453496"/>
                <a:gd name="connsiteX58" fmla="*/ 3354358 w 5081154"/>
                <a:gd name="connsiteY58" fmla="*/ 4745182 h 5453496"/>
                <a:gd name="connsiteX59" fmla="*/ 3252181 w 5081154"/>
                <a:gd name="connsiteY59" fmla="*/ 4815840 h 5453496"/>
                <a:gd name="connsiteX60" fmla="*/ 3286298 w 5081154"/>
                <a:gd name="connsiteY60" fmla="*/ 4947285 h 5453496"/>
                <a:gd name="connsiteX61" fmla="*/ 3028430 w 5081154"/>
                <a:gd name="connsiteY61" fmla="*/ 4937239 h 5453496"/>
                <a:gd name="connsiteX62" fmla="*/ 2913091 w 5081154"/>
                <a:gd name="connsiteY62" fmla="*/ 4993005 h 5453496"/>
                <a:gd name="connsiteX63" fmla="*/ 2674273 w 5081154"/>
                <a:gd name="connsiteY63" fmla="*/ 4985212 h 5453496"/>
                <a:gd name="connsiteX64" fmla="*/ 2600325 w 5081154"/>
                <a:gd name="connsiteY64" fmla="*/ 5098126 h 5453496"/>
                <a:gd name="connsiteX65" fmla="*/ 2441863 w 5081154"/>
                <a:gd name="connsiteY65" fmla="*/ 5120986 h 5453496"/>
                <a:gd name="connsiteX66" fmla="*/ 2460740 w 5081154"/>
                <a:gd name="connsiteY66" fmla="*/ 5102974 h 5453496"/>
                <a:gd name="connsiteX67" fmla="*/ 2391987 w 5081154"/>
                <a:gd name="connsiteY67" fmla="*/ 5215544 h 5453496"/>
                <a:gd name="connsiteX68" fmla="*/ 2335010 w 5081154"/>
                <a:gd name="connsiteY68" fmla="*/ 5232514 h 5453496"/>
                <a:gd name="connsiteX69" fmla="*/ 2242358 w 5081154"/>
                <a:gd name="connsiteY69" fmla="*/ 5292090 h 5453496"/>
                <a:gd name="connsiteX70" fmla="*/ 2211185 w 5081154"/>
                <a:gd name="connsiteY70" fmla="*/ 5253469 h 5453496"/>
                <a:gd name="connsiteX71" fmla="*/ 2114030 w 5081154"/>
                <a:gd name="connsiteY71" fmla="*/ 5285854 h 5453496"/>
                <a:gd name="connsiteX72" fmla="*/ 1948641 w 5081154"/>
                <a:gd name="connsiteY72" fmla="*/ 5300749 h 5453496"/>
                <a:gd name="connsiteX73" fmla="*/ 1938770 w 5081154"/>
                <a:gd name="connsiteY73" fmla="*/ 5198224 h 5453496"/>
                <a:gd name="connsiteX74" fmla="*/ 1849235 w 5081154"/>
                <a:gd name="connsiteY74" fmla="*/ 5142979 h 5453496"/>
                <a:gd name="connsiteX75" fmla="*/ 1851313 w 5081154"/>
                <a:gd name="connsiteY75" fmla="*/ 5072842 h 5453496"/>
                <a:gd name="connsiteX76" fmla="*/ 1747404 w 5081154"/>
                <a:gd name="connsiteY76" fmla="*/ 5100378 h 5453496"/>
                <a:gd name="connsiteX77" fmla="*/ 1597255 w 5081154"/>
                <a:gd name="connsiteY77" fmla="*/ 4991966 h 5453496"/>
                <a:gd name="connsiteX78" fmla="*/ 1527463 w 5081154"/>
                <a:gd name="connsiteY78" fmla="*/ 5017077 h 5453496"/>
                <a:gd name="connsiteX79" fmla="*/ 1465118 w 5081154"/>
                <a:gd name="connsiteY79" fmla="*/ 5048250 h 5453496"/>
                <a:gd name="connsiteX80" fmla="*/ 1368829 w 5081154"/>
                <a:gd name="connsiteY80" fmla="*/ 5008418 h 5453496"/>
                <a:gd name="connsiteX81" fmla="*/ 1348220 w 5081154"/>
                <a:gd name="connsiteY81" fmla="*/ 5112499 h 5453496"/>
                <a:gd name="connsiteX82" fmla="*/ 1392381 w 5081154"/>
                <a:gd name="connsiteY82" fmla="*/ 5193723 h 5453496"/>
                <a:gd name="connsiteX83" fmla="*/ 1340427 w 5081154"/>
                <a:gd name="connsiteY83" fmla="*/ 5318414 h 5453496"/>
                <a:gd name="connsiteX84" fmla="*/ 1153390 w 5081154"/>
                <a:gd name="connsiteY84" fmla="*/ 5446741 h 5453496"/>
                <a:gd name="connsiteX85" fmla="*/ 1078056 w 5081154"/>
                <a:gd name="connsiteY85" fmla="*/ 5453496 h 5453496"/>
                <a:gd name="connsiteX86" fmla="*/ 1113905 w 5081154"/>
                <a:gd name="connsiteY86" fmla="*/ 5379199 h 5453496"/>
                <a:gd name="connsiteX87" fmla="*/ 1108710 w 5081154"/>
                <a:gd name="connsiteY87" fmla="*/ 5278755 h 5453496"/>
                <a:gd name="connsiteX88" fmla="*/ 997527 w 5081154"/>
                <a:gd name="connsiteY88" fmla="*/ 5339196 h 5453496"/>
                <a:gd name="connsiteX89" fmla="*/ 955963 w 5081154"/>
                <a:gd name="connsiteY89" fmla="*/ 5224896 h 5453496"/>
                <a:gd name="connsiteX90" fmla="*/ 976572 w 5081154"/>
                <a:gd name="connsiteY90" fmla="*/ 5155969 h 5453496"/>
                <a:gd name="connsiteX91" fmla="*/ 934315 w 5081154"/>
                <a:gd name="connsiteY91" fmla="*/ 5104881 h 5453496"/>
                <a:gd name="connsiteX92" fmla="*/ 889115 w 5081154"/>
                <a:gd name="connsiteY92" fmla="*/ 5102974 h 5453496"/>
                <a:gd name="connsiteX93" fmla="*/ 862445 w 5081154"/>
                <a:gd name="connsiteY93" fmla="*/ 5058641 h 5453496"/>
                <a:gd name="connsiteX94" fmla="*/ 831965 w 5081154"/>
                <a:gd name="connsiteY94" fmla="*/ 5005819 h 5453496"/>
                <a:gd name="connsiteX95" fmla="*/ 771698 w 5081154"/>
                <a:gd name="connsiteY95" fmla="*/ 4993351 h 5453496"/>
                <a:gd name="connsiteX96" fmla="*/ 734810 w 5081154"/>
                <a:gd name="connsiteY96" fmla="*/ 5015344 h 5453496"/>
                <a:gd name="connsiteX97" fmla="*/ 692900 w 5081154"/>
                <a:gd name="connsiteY97" fmla="*/ 4992484 h 5453496"/>
                <a:gd name="connsiteX98" fmla="*/ 692900 w 5081154"/>
                <a:gd name="connsiteY98" fmla="*/ 4935334 h 5453496"/>
                <a:gd name="connsiteX99" fmla="*/ 654454 w 5081154"/>
                <a:gd name="connsiteY99" fmla="*/ 4901911 h 5453496"/>
                <a:gd name="connsiteX100" fmla="*/ 581717 w 5081154"/>
                <a:gd name="connsiteY100" fmla="*/ 5002703 h 5453496"/>
                <a:gd name="connsiteX101" fmla="*/ 442306 w 5081154"/>
                <a:gd name="connsiteY101" fmla="*/ 5010323 h 5453496"/>
                <a:gd name="connsiteX102" fmla="*/ 393295 w 5081154"/>
                <a:gd name="connsiteY102" fmla="*/ 4959408 h 5453496"/>
                <a:gd name="connsiteX103" fmla="*/ 463607 w 5081154"/>
                <a:gd name="connsiteY103" fmla="*/ 4900006 h 5453496"/>
                <a:gd name="connsiteX104" fmla="*/ 529070 w 5081154"/>
                <a:gd name="connsiteY104" fmla="*/ 4876279 h 5453496"/>
                <a:gd name="connsiteX105" fmla="*/ 616700 w 5081154"/>
                <a:gd name="connsiteY105" fmla="*/ 4881822 h 5453496"/>
                <a:gd name="connsiteX106" fmla="*/ 740525 w 5081154"/>
                <a:gd name="connsiteY106" fmla="*/ 4776008 h 5453496"/>
                <a:gd name="connsiteX107" fmla="*/ 852054 w 5081154"/>
                <a:gd name="connsiteY107" fmla="*/ 4830041 h 5453496"/>
                <a:gd name="connsiteX108" fmla="*/ 955963 w 5081154"/>
                <a:gd name="connsiteY108" fmla="*/ 4788477 h 5453496"/>
                <a:gd name="connsiteX109" fmla="*/ 980555 w 5081154"/>
                <a:gd name="connsiteY109" fmla="*/ 4845974 h 5453496"/>
                <a:gd name="connsiteX110" fmla="*/ 1024370 w 5081154"/>
                <a:gd name="connsiteY110" fmla="*/ 4792459 h 5453496"/>
                <a:gd name="connsiteX111" fmla="*/ 1031470 w 5081154"/>
                <a:gd name="connsiteY111" fmla="*/ 4694959 h 5453496"/>
                <a:gd name="connsiteX112" fmla="*/ 977784 w 5081154"/>
                <a:gd name="connsiteY112" fmla="*/ 4610793 h 5453496"/>
                <a:gd name="connsiteX113" fmla="*/ 1039090 w 5081154"/>
                <a:gd name="connsiteY113" fmla="*/ 4548621 h 5453496"/>
                <a:gd name="connsiteX114" fmla="*/ 1001510 w 5081154"/>
                <a:gd name="connsiteY114" fmla="*/ 4433281 h 5453496"/>
                <a:gd name="connsiteX115" fmla="*/ 1014672 w 5081154"/>
                <a:gd name="connsiteY115" fmla="*/ 4326428 h 5453496"/>
                <a:gd name="connsiteX116" fmla="*/ 1049135 w 5081154"/>
                <a:gd name="connsiteY116" fmla="*/ 4236199 h 5453496"/>
                <a:gd name="connsiteX117" fmla="*/ 1070090 w 5081154"/>
                <a:gd name="connsiteY117" fmla="*/ 4072369 h 5453496"/>
                <a:gd name="connsiteX118" fmla="*/ 1003935 w 5081154"/>
                <a:gd name="connsiteY118" fmla="*/ 3813117 h 5453496"/>
                <a:gd name="connsiteX119" fmla="*/ 906606 w 5081154"/>
                <a:gd name="connsiteY119" fmla="*/ 3648075 h 5453496"/>
                <a:gd name="connsiteX120" fmla="*/ 979516 w 5081154"/>
                <a:gd name="connsiteY120" fmla="*/ 3506412 h 5453496"/>
                <a:gd name="connsiteX121" fmla="*/ 1061604 w 5081154"/>
                <a:gd name="connsiteY121" fmla="*/ 3479223 h 5453496"/>
                <a:gd name="connsiteX122" fmla="*/ 1095721 w 5081154"/>
                <a:gd name="connsiteY122" fmla="*/ 3509356 h 5453496"/>
                <a:gd name="connsiteX123" fmla="*/ 1182485 w 5081154"/>
                <a:gd name="connsiteY123" fmla="*/ 3428479 h 5453496"/>
                <a:gd name="connsiteX124" fmla="*/ 1260244 w 5081154"/>
                <a:gd name="connsiteY124" fmla="*/ 3406486 h 5453496"/>
                <a:gd name="connsiteX125" fmla="*/ 1268210 w 5081154"/>
                <a:gd name="connsiteY125" fmla="*/ 3327514 h 5453496"/>
                <a:gd name="connsiteX126" fmla="*/ 1288472 w 5081154"/>
                <a:gd name="connsiteY126" fmla="*/ 3251662 h 5453496"/>
                <a:gd name="connsiteX127" fmla="*/ 1247255 w 5081154"/>
                <a:gd name="connsiteY127" fmla="*/ 3205594 h 5453496"/>
                <a:gd name="connsiteX128" fmla="*/ 1249853 w 5081154"/>
                <a:gd name="connsiteY128" fmla="*/ 3116407 h 5453496"/>
                <a:gd name="connsiteX129" fmla="*/ 1346142 w 5081154"/>
                <a:gd name="connsiteY129" fmla="*/ 3170440 h 5453496"/>
                <a:gd name="connsiteX130" fmla="*/ 1403465 w 5081154"/>
                <a:gd name="connsiteY130" fmla="*/ 3129394 h 5453496"/>
                <a:gd name="connsiteX131" fmla="*/ 1425286 w 5081154"/>
                <a:gd name="connsiteY131" fmla="*/ 3170440 h 5453496"/>
                <a:gd name="connsiteX132" fmla="*/ 1487978 w 5081154"/>
                <a:gd name="connsiteY132" fmla="*/ 3126798 h 5453496"/>
                <a:gd name="connsiteX133" fmla="*/ 1413163 w 5081154"/>
                <a:gd name="connsiteY133" fmla="*/ 2990850 h 5453496"/>
                <a:gd name="connsiteX134" fmla="*/ 1456632 w 5081154"/>
                <a:gd name="connsiteY134" fmla="*/ 2823903 h 5453496"/>
                <a:gd name="connsiteX135" fmla="*/ 1371600 w 5081154"/>
                <a:gd name="connsiteY135" fmla="*/ 2575214 h 5453496"/>
                <a:gd name="connsiteX136" fmla="*/ 1267690 w 5081154"/>
                <a:gd name="connsiteY136" fmla="*/ 2564823 h 5453496"/>
                <a:gd name="connsiteX137" fmla="*/ 1205345 w 5081154"/>
                <a:gd name="connsiteY137" fmla="*/ 2450523 h 5453496"/>
                <a:gd name="connsiteX138" fmla="*/ 1278081 w 5081154"/>
                <a:gd name="connsiteY138" fmla="*/ 2346614 h 5453496"/>
                <a:gd name="connsiteX139" fmla="*/ 1132609 w 5081154"/>
                <a:gd name="connsiteY139" fmla="*/ 2211532 h 5453496"/>
                <a:gd name="connsiteX140" fmla="*/ 1132609 w 5081154"/>
                <a:gd name="connsiteY140" fmla="*/ 2086841 h 5453496"/>
                <a:gd name="connsiteX141" fmla="*/ 1132609 w 5081154"/>
                <a:gd name="connsiteY141" fmla="*/ 2086841 h 5453496"/>
                <a:gd name="connsiteX142" fmla="*/ 1163781 w 5081154"/>
                <a:gd name="connsiteY142" fmla="*/ 1962150 h 5453496"/>
                <a:gd name="connsiteX143" fmla="*/ 1132609 w 5081154"/>
                <a:gd name="connsiteY143" fmla="*/ 1879023 h 5453496"/>
                <a:gd name="connsiteX144" fmla="*/ 1132609 w 5081154"/>
                <a:gd name="connsiteY144" fmla="*/ 1785505 h 5453496"/>
                <a:gd name="connsiteX145" fmla="*/ 1070263 w 5081154"/>
                <a:gd name="connsiteY145" fmla="*/ 1754332 h 5453496"/>
                <a:gd name="connsiteX146" fmla="*/ 955963 w 5081154"/>
                <a:gd name="connsiteY146" fmla="*/ 1816677 h 5453496"/>
                <a:gd name="connsiteX147" fmla="*/ 914400 w 5081154"/>
                <a:gd name="connsiteY147" fmla="*/ 1650423 h 5453496"/>
                <a:gd name="connsiteX148" fmla="*/ 841663 w 5081154"/>
                <a:gd name="connsiteY148" fmla="*/ 1421823 h 5453496"/>
                <a:gd name="connsiteX149" fmla="*/ 654627 w 5081154"/>
                <a:gd name="connsiteY149" fmla="*/ 1328305 h 5453496"/>
                <a:gd name="connsiteX150" fmla="*/ 342900 w 5081154"/>
                <a:gd name="connsiteY150" fmla="*/ 1307523 h 5453496"/>
                <a:gd name="connsiteX151" fmla="*/ 394854 w 5081154"/>
                <a:gd name="connsiteY151" fmla="*/ 1473777 h 5453496"/>
                <a:gd name="connsiteX152" fmla="*/ 270163 w 5081154"/>
                <a:gd name="connsiteY152" fmla="*/ 1546514 h 5453496"/>
                <a:gd name="connsiteX153" fmla="*/ 51954 w 5081154"/>
                <a:gd name="connsiteY153" fmla="*/ 1619250 h 5453496"/>
                <a:gd name="connsiteX154" fmla="*/ 114300 w 5081154"/>
                <a:gd name="connsiteY154" fmla="*/ 1359477 h 5453496"/>
                <a:gd name="connsiteX155" fmla="*/ 10390 w 5081154"/>
                <a:gd name="connsiteY155" fmla="*/ 1099705 h 5453496"/>
                <a:gd name="connsiteX156" fmla="*/ 0 w 5081154"/>
                <a:gd name="connsiteY156" fmla="*/ 798368 h 5453496"/>
                <a:gd name="connsiteX157" fmla="*/ 270163 w 5081154"/>
                <a:gd name="connsiteY157" fmla="*/ 673677 h 5453496"/>
                <a:gd name="connsiteX158" fmla="*/ 571500 w 5081154"/>
                <a:gd name="connsiteY158" fmla="*/ 746414 h 5453496"/>
                <a:gd name="connsiteX159" fmla="*/ 571500 w 5081154"/>
                <a:gd name="connsiteY159" fmla="*/ 538596 h 5453496"/>
                <a:gd name="connsiteX160" fmla="*/ 852054 w 5081154"/>
                <a:gd name="connsiteY160" fmla="*/ 226868 h 5453496"/>
                <a:gd name="connsiteX161" fmla="*/ 1111827 w 5081154"/>
                <a:gd name="connsiteY161" fmla="*/ 112568 h 5453496"/>
                <a:gd name="connsiteX162" fmla="*/ 1211060 w 5081154"/>
                <a:gd name="connsiteY162" fmla="*/ 0 h 5453496"/>
                <a:gd name="connsiteX163" fmla="*/ 1289165 w 5081154"/>
                <a:gd name="connsiteY163" fmla="*/ 31864 h 5453496"/>
                <a:gd name="connsiteX164" fmla="*/ 1325360 w 5081154"/>
                <a:gd name="connsiteY164" fmla="*/ 79489 h 5453496"/>
                <a:gd name="connsiteX165" fmla="*/ 1432040 w 5081154"/>
                <a:gd name="connsiteY165" fmla="*/ 129019 h 5453496"/>
                <a:gd name="connsiteX166" fmla="*/ 1492480 w 5081154"/>
                <a:gd name="connsiteY166" fmla="*/ 233796 h 5453496"/>
                <a:gd name="connsiteX167" fmla="*/ 1489190 w 5081154"/>
                <a:gd name="connsiteY167" fmla="*/ 285229 h 5453496"/>
                <a:gd name="connsiteX168" fmla="*/ 1694930 w 5081154"/>
                <a:gd name="connsiteY168" fmla="*/ 393814 h 5453496"/>
                <a:gd name="connsiteX169" fmla="*/ 1694930 w 5081154"/>
                <a:gd name="connsiteY169" fmla="*/ 523354 h 5453496"/>
                <a:gd name="connsiteX170" fmla="*/ 1710516 w 5081154"/>
                <a:gd name="connsiteY170" fmla="*/ 585874 h 5453496"/>
                <a:gd name="connsiteX171" fmla="*/ 1769225 w 5081154"/>
                <a:gd name="connsiteY171" fmla="*/ 576694 h 5453496"/>
                <a:gd name="connsiteX172" fmla="*/ 1803515 w 5081154"/>
                <a:gd name="connsiteY172" fmla="*/ 618604 h 5453496"/>
                <a:gd name="connsiteX173" fmla="*/ 1830185 w 5081154"/>
                <a:gd name="connsiteY173" fmla="*/ 559549 h 5453496"/>
                <a:gd name="connsiteX174" fmla="*/ 1921625 w 5081154"/>
                <a:gd name="connsiteY174" fmla="*/ 570979 h 5453496"/>
                <a:gd name="connsiteX175" fmla="*/ 1948295 w 5081154"/>
                <a:gd name="connsiteY175" fmla="*/ 511924 h 5453496"/>
                <a:gd name="connsiteX176" fmla="*/ 1870190 w 5081154"/>
                <a:gd name="connsiteY176" fmla="*/ 470014 h 5453496"/>
                <a:gd name="connsiteX177" fmla="*/ 1820660 w 5081154"/>
                <a:gd name="connsiteY177" fmla="*/ 388099 h 5453496"/>
                <a:gd name="connsiteX178" fmla="*/ 1836593 w 5081154"/>
                <a:gd name="connsiteY178" fmla="*/ 347749 h 5453496"/>
                <a:gd name="connsiteX179" fmla="*/ 1976870 w 5081154"/>
                <a:gd name="connsiteY179" fmla="*/ 315709 h 5453496"/>
                <a:gd name="connsiteX180" fmla="*/ 2009255 w 5081154"/>
                <a:gd name="connsiteY180" fmla="*/ 344284 h 5453496"/>
                <a:gd name="connsiteX181" fmla="*/ 2070215 w 5081154"/>
                <a:gd name="connsiteY181" fmla="*/ 344284 h 5453496"/>
                <a:gd name="connsiteX182" fmla="*/ 2098790 w 5081154"/>
                <a:gd name="connsiteY182" fmla="*/ 382384 h 5453496"/>
                <a:gd name="connsiteX183" fmla="*/ 2138795 w 5081154"/>
                <a:gd name="connsiteY183" fmla="*/ 361429 h 5453496"/>
                <a:gd name="connsiteX184" fmla="*/ 2176895 w 5081154"/>
                <a:gd name="connsiteY184" fmla="*/ 384289 h 5453496"/>
                <a:gd name="connsiteX185" fmla="*/ 2235950 w 5081154"/>
                <a:gd name="connsiteY185" fmla="*/ 386194 h 5453496"/>
                <a:gd name="connsiteX186" fmla="*/ 2272145 w 5081154"/>
                <a:gd name="connsiteY186" fmla="*/ 441439 h 5453496"/>
                <a:gd name="connsiteX187" fmla="*/ 2278380 w 5081154"/>
                <a:gd name="connsiteY187" fmla="*/ 529936 h 5453496"/>
                <a:gd name="connsiteX188" fmla="*/ 2321675 w 5081154"/>
                <a:gd name="connsiteY188" fmla="*/ 500494 h 5453496"/>
                <a:gd name="connsiteX189" fmla="*/ 2371205 w 5081154"/>
                <a:gd name="connsiteY189" fmla="*/ 523354 h 5453496"/>
                <a:gd name="connsiteX190" fmla="*/ 2401685 w 5081154"/>
                <a:gd name="connsiteY190" fmla="*/ 403339 h 5453496"/>
                <a:gd name="connsiteX191" fmla="*/ 2375015 w 5081154"/>
                <a:gd name="connsiteY191" fmla="*/ 235699 h 5453496"/>
                <a:gd name="connsiteX192" fmla="*/ 2392160 w 5081154"/>
                <a:gd name="connsiteY192" fmla="*/ 176644 h 5453496"/>
                <a:gd name="connsiteX193" fmla="*/ 2543001 w 5081154"/>
                <a:gd name="connsiteY193" fmla="*/ 128501 h 5453496"/>
                <a:gd name="connsiteX194" fmla="*/ 2580755 w 5081154"/>
                <a:gd name="connsiteY194" fmla="*/ 163309 h 5453496"/>
                <a:gd name="connsiteX195" fmla="*/ 2573135 w 5081154"/>
                <a:gd name="connsiteY195" fmla="*/ 266179 h 5453496"/>
                <a:gd name="connsiteX196" fmla="*/ 2628380 w 5081154"/>
                <a:gd name="connsiteY196" fmla="*/ 292849 h 5453496"/>
                <a:gd name="connsiteX197" fmla="*/ 2667519 w 5081154"/>
                <a:gd name="connsiteY197" fmla="*/ 355369 h 5453496"/>
                <a:gd name="connsiteX198" fmla="*/ 2662670 w 5081154"/>
                <a:gd name="connsiteY198" fmla="*/ 353809 h 5453496"/>
                <a:gd name="connsiteX199" fmla="*/ 2943398 w 5081154"/>
                <a:gd name="connsiteY199" fmla="*/ 307051 h 5453496"/>
                <a:gd name="connsiteX200" fmla="*/ 2978900 w 5081154"/>
                <a:gd name="connsiteY200" fmla="*/ 344284 h 5453496"/>
                <a:gd name="connsiteX201" fmla="*/ 3076055 w 5081154"/>
                <a:gd name="connsiteY201" fmla="*/ 290944 h 5453496"/>
                <a:gd name="connsiteX202" fmla="*/ 3125585 w 5081154"/>
                <a:gd name="connsiteY202" fmla="*/ 351904 h 5453496"/>
                <a:gd name="connsiteX203" fmla="*/ 3125585 w 5081154"/>
                <a:gd name="connsiteY203" fmla="*/ 416674 h 5453496"/>
                <a:gd name="connsiteX204" fmla="*/ 3265170 w 5081154"/>
                <a:gd name="connsiteY204" fmla="*/ 480233 h 5453496"/>
                <a:gd name="connsiteX205" fmla="*/ 3287510 w 5081154"/>
                <a:gd name="connsiteY205" fmla="*/ 538594 h 5453496"/>
                <a:gd name="connsiteX206" fmla="*/ 3247678 w 5081154"/>
                <a:gd name="connsiteY206" fmla="*/ 571500 h 5453496"/>
                <a:gd name="connsiteX207" fmla="*/ 3358861 w 5081154"/>
                <a:gd name="connsiteY207" fmla="*/ 710219 h 5453496"/>
                <a:gd name="connsiteX208" fmla="*/ 3359900 w 5081154"/>
                <a:gd name="connsiteY208" fmla="*/ 828154 h 5453496"/>
                <a:gd name="connsiteX209" fmla="*/ 3411335 w 5081154"/>
                <a:gd name="connsiteY209" fmla="*/ 860539 h 5453496"/>
                <a:gd name="connsiteX210" fmla="*/ 3436446 w 5081154"/>
                <a:gd name="connsiteY210" fmla="*/ 919422 h 5453496"/>
                <a:gd name="connsiteX211" fmla="*/ 3647209 w 5081154"/>
                <a:gd name="connsiteY211" fmla="*/ 1037359 h 5453496"/>
                <a:gd name="connsiteX212" fmla="*/ 3643745 w 5081154"/>
                <a:gd name="connsiteY212" fmla="*/ 1098664 h 5453496"/>
                <a:gd name="connsiteX213" fmla="*/ 3706783 w 5081154"/>
                <a:gd name="connsiteY213" fmla="*/ 1141095 h 5453496"/>
                <a:gd name="connsiteX0" fmla="*/ 3706783 w 5081154"/>
                <a:gd name="connsiteY0" fmla="*/ 1141095 h 5453496"/>
                <a:gd name="connsiteX1" fmla="*/ 3647209 w 5081154"/>
                <a:gd name="connsiteY1" fmla="*/ 1276350 h 5453496"/>
                <a:gd name="connsiteX2" fmla="*/ 3633874 w 5081154"/>
                <a:gd name="connsiteY2" fmla="*/ 1352723 h 5453496"/>
                <a:gd name="connsiteX3" fmla="*/ 3566852 w 5081154"/>
                <a:gd name="connsiteY3" fmla="*/ 1411605 h 5453496"/>
                <a:gd name="connsiteX4" fmla="*/ 3595254 w 5081154"/>
                <a:gd name="connsiteY4" fmla="*/ 1494559 h 5453496"/>
                <a:gd name="connsiteX5" fmla="*/ 3678381 w 5081154"/>
                <a:gd name="connsiteY5" fmla="*/ 1525732 h 5453496"/>
                <a:gd name="connsiteX6" fmla="*/ 3688772 w 5081154"/>
                <a:gd name="connsiteY6" fmla="*/ 1640032 h 5453496"/>
                <a:gd name="connsiteX7" fmla="*/ 3733107 w 5081154"/>
                <a:gd name="connsiteY7" fmla="*/ 1658043 h 5453496"/>
                <a:gd name="connsiteX8" fmla="*/ 3758911 w 5081154"/>
                <a:gd name="connsiteY8" fmla="*/ 1778751 h 5453496"/>
                <a:gd name="connsiteX9" fmla="*/ 3791642 w 5081154"/>
                <a:gd name="connsiteY9" fmla="*/ 1787236 h 5453496"/>
                <a:gd name="connsiteX10" fmla="*/ 3824720 w 5081154"/>
                <a:gd name="connsiteY10" fmla="*/ 1945178 h 5453496"/>
                <a:gd name="connsiteX11" fmla="*/ 3901959 w 5081154"/>
                <a:gd name="connsiteY11" fmla="*/ 1990379 h 5453496"/>
                <a:gd name="connsiteX12" fmla="*/ 3958936 w 5081154"/>
                <a:gd name="connsiteY12" fmla="*/ 2076450 h 5453496"/>
                <a:gd name="connsiteX13" fmla="*/ 4171257 w 5081154"/>
                <a:gd name="connsiteY13" fmla="*/ 2119053 h 5453496"/>
                <a:gd name="connsiteX14" fmla="*/ 4209530 w 5081154"/>
                <a:gd name="connsiteY14" fmla="*/ 2159749 h 5453496"/>
                <a:gd name="connsiteX15" fmla="*/ 4219055 w 5081154"/>
                <a:gd name="connsiteY15" fmla="*/ 2220709 h 5453496"/>
                <a:gd name="connsiteX16" fmla="*/ 4404013 w 5081154"/>
                <a:gd name="connsiteY16" fmla="*/ 2470266 h 5453496"/>
                <a:gd name="connsiteX17" fmla="*/ 4447309 w 5081154"/>
                <a:gd name="connsiteY17" fmla="*/ 2429741 h 5453496"/>
                <a:gd name="connsiteX18" fmla="*/ 4603172 w 5081154"/>
                <a:gd name="connsiteY18" fmla="*/ 2575214 h 5453496"/>
                <a:gd name="connsiteX19" fmla="*/ 4603172 w 5081154"/>
                <a:gd name="connsiteY19" fmla="*/ 2658341 h 5453496"/>
                <a:gd name="connsiteX20" fmla="*/ 4711584 w 5081154"/>
                <a:gd name="connsiteY20" fmla="*/ 2760345 h 5453496"/>
                <a:gd name="connsiteX21" fmla="*/ 4777220 w 5081154"/>
                <a:gd name="connsiteY21" fmla="*/ 2723629 h 5453496"/>
                <a:gd name="connsiteX22" fmla="*/ 4831772 w 5081154"/>
                <a:gd name="connsiteY22" fmla="*/ 2741468 h 5453496"/>
                <a:gd name="connsiteX23" fmla="*/ 4897755 w 5081154"/>
                <a:gd name="connsiteY23" fmla="*/ 2862522 h 5453496"/>
                <a:gd name="connsiteX24" fmla="*/ 4966854 w 5081154"/>
                <a:gd name="connsiteY24" fmla="*/ 2868237 h 5453496"/>
                <a:gd name="connsiteX25" fmla="*/ 5062277 w 5081154"/>
                <a:gd name="connsiteY25" fmla="*/ 3052156 h 5453496"/>
                <a:gd name="connsiteX26" fmla="*/ 5034395 w 5081154"/>
                <a:gd name="connsiteY26" fmla="*/ 3144634 h 5453496"/>
                <a:gd name="connsiteX27" fmla="*/ 5081154 w 5081154"/>
                <a:gd name="connsiteY27" fmla="*/ 3167496 h 5453496"/>
                <a:gd name="connsiteX28" fmla="*/ 5043920 w 5081154"/>
                <a:gd name="connsiteY28" fmla="*/ 3209404 h 5453496"/>
                <a:gd name="connsiteX29" fmla="*/ 5060372 w 5081154"/>
                <a:gd name="connsiteY29" fmla="*/ 3261014 h 5453496"/>
                <a:gd name="connsiteX30" fmla="*/ 5056562 w 5081154"/>
                <a:gd name="connsiteY30" fmla="*/ 3310024 h 5453496"/>
                <a:gd name="connsiteX31" fmla="*/ 4954731 w 5081154"/>
                <a:gd name="connsiteY31" fmla="*/ 3466061 h 5453496"/>
                <a:gd name="connsiteX32" fmla="*/ 4748645 w 5081154"/>
                <a:gd name="connsiteY32" fmla="*/ 3354532 h 5453496"/>
                <a:gd name="connsiteX33" fmla="*/ 4665518 w 5081154"/>
                <a:gd name="connsiteY33" fmla="*/ 3406486 h 5453496"/>
                <a:gd name="connsiteX34" fmla="*/ 4623954 w 5081154"/>
                <a:gd name="connsiteY34" fmla="*/ 3678209 h 5453496"/>
                <a:gd name="connsiteX35" fmla="*/ 4470861 w 5081154"/>
                <a:gd name="connsiteY35" fmla="*/ 3823855 h 5453496"/>
                <a:gd name="connsiteX36" fmla="*/ 4226155 w 5081154"/>
                <a:gd name="connsiteY36" fmla="*/ 3898669 h 5453496"/>
                <a:gd name="connsiteX37" fmla="*/ 4137313 w 5081154"/>
                <a:gd name="connsiteY37" fmla="*/ 3964825 h 5453496"/>
                <a:gd name="connsiteX38" fmla="*/ 4052281 w 5081154"/>
                <a:gd name="connsiteY38" fmla="*/ 3984567 h 5453496"/>
                <a:gd name="connsiteX39" fmla="*/ 3954260 w 5081154"/>
                <a:gd name="connsiteY39" fmla="*/ 4081894 h 5453496"/>
                <a:gd name="connsiteX40" fmla="*/ 3903864 w 5081154"/>
                <a:gd name="connsiteY40" fmla="*/ 4169179 h 5453496"/>
                <a:gd name="connsiteX41" fmla="*/ 4042063 w 5081154"/>
                <a:gd name="connsiteY41" fmla="*/ 4383232 h 5453496"/>
                <a:gd name="connsiteX42" fmla="*/ 4083800 w 5081154"/>
                <a:gd name="connsiteY42" fmla="*/ 4403839 h 5453496"/>
                <a:gd name="connsiteX43" fmla="*/ 4167793 w 5081154"/>
                <a:gd name="connsiteY43" fmla="*/ 4559877 h 5453496"/>
                <a:gd name="connsiteX44" fmla="*/ 4083627 w 5081154"/>
                <a:gd name="connsiteY44" fmla="*/ 4736523 h 5453496"/>
                <a:gd name="connsiteX45" fmla="*/ 4076007 w 5081154"/>
                <a:gd name="connsiteY45" fmla="*/ 4806315 h 5453496"/>
                <a:gd name="connsiteX46" fmla="*/ 4163810 w 5081154"/>
                <a:gd name="connsiteY46" fmla="*/ 4792459 h 5453496"/>
                <a:gd name="connsiteX47" fmla="*/ 4229965 w 5081154"/>
                <a:gd name="connsiteY47" fmla="*/ 4811164 h 5453496"/>
                <a:gd name="connsiteX48" fmla="*/ 4264082 w 5081154"/>
                <a:gd name="connsiteY48" fmla="*/ 4915246 h 5453496"/>
                <a:gd name="connsiteX49" fmla="*/ 4161732 w 5081154"/>
                <a:gd name="connsiteY49" fmla="*/ 5220220 h 5453496"/>
                <a:gd name="connsiteX50" fmla="*/ 3933305 w 5081154"/>
                <a:gd name="connsiteY50" fmla="*/ 5033010 h 5453496"/>
                <a:gd name="connsiteX51" fmla="*/ 3973830 w 5081154"/>
                <a:gd name="connsiteY51" fmla="*/ 4984000 h 5453496"/>
                <a:gd name="connsiteX52" fmla="*/ 3927763 w 5081154"/>
                <a:gd name="connsiteY52" fmla="*/ 4944341 h 5453496"/>
                <a:gd name="connsiteX53" fmla="*/ 3918238 w 5081154"/>
                <a:gd name="connsiteY53" fmla="*/ 4871605 h 5453496"/>
                <a:gd name="connsiteX54" fmla="*/ 3747135 w 5081154"/>
                <a:gd name="connsiteY54" fmla="*/ 4868661 h 5453496"/>
                <a:gd name="connsiteX55" fmla="*/ 3639415 w 5081154"/>
                <a:gd name="connsiteY55" fmla="*/ 4943475 h 5453496"/>
                <a:gd name="connsiteX56" fmla="*/ 3554556 w 5081154"/>
                <a:gd name="connsiteY56" fmla="*/ 4831946 h 5453496"/>
                <a:gd name="connsiteX57" fmla="*/ 3350548 w 5081154"/>
                <a:gd name="connsiteY57" fmla="*/ 4843203 h 5453496"/>
                <a:gd name="connsiteX58" fmla="*/ 3354358 w 5081154"/>
                <a:gd name="connsiteY58" fmla="*/ 4745182 h 5453496"/>
                <a:gd name="connsiteX59" fmla="*/ 3252181 w 5081154"/>
                <a:gd name="connsiteY59" fmla="*/ 4815840 h 5453496"/>
                <a:gd name="connsiteX60" fmla="*/ 3286298 w 5081154"/>
                <a:gd name="connsiteY60" fmla="*/ 4947285 h 5453496"/>
                <a:gd name="connsiteX61" fmla="*/ 3028430 w 5081154"/>
                <a:gd name="connsiteY61" fmla="*/ 4937239 h 5453496"/>
                <a:gd name="connsiteX62" fmla="*/ 2913091 w 5081154"/>
                <a:gd name="connsiteY62" fmla="*/ 4993005 h 5453496"/>
                <a:gd name="connsiteX63" fmla="*/ 2674273 w 5081154"/>
                <a:gd name="connsiteY63" fmla="*/ 4985212 h 5453496"/>
                <a:gd name="connsiteX64" fmla="*/ 2600325 w 5081154"/>
                <a:gd name="connsiteY64" fmla="*/ 5098126 h 5453496"/>
                <a:gd name="connsiteX65" fmla="*/ 2441863 w 5081154"/>
                <a:gd name="connsiteY65" fmla="*/ 5120986 h 5453496"/>
                <a:gd name="connsiteX66" fmla="*/ 2460740 w 5081154"/>
                <a:gd name="connsiteY66" fmla="*/ 5102974 h 5453496"/>
                <a:gd name="connsiteX67" fmla="*/ 2391987 w 5081154"/>
                <a:gd name="connsiteY67" fmla="*/ 5215544 h 5453496"/>
                <a:gd name="connsiteX68" fmla="*/ 2335010 w 5081154"/>
                <a:gd name="connsiteY68" fmla="*/ 5232514 h 5453496"/>
                <a:gd name="connsiteX69" fmla="*/ 2242358 w 5081154"/>
                <a:gd name="connsiteY69" fmla="*/ 5292090 h 5453496"/>
                <a:gd name="connsiteX70" fmla="*/ 2211185 w 5081154"/>
                <a:gd name="connsiteY70" fmla="*/ 5253469 h 5453496"/>
                <a:gd name="connsiteX71" fmla="*/ 2114030 w 5081154"/>
                <a:gd name="connsiteY71" fmla="*/ 5285854 h 5453496"/>
                <a:gd name="connsiteX72" fmla="*/ 1948641 w 5081154"/>
                <a:gd name="connsiteY72" fmla="*/ 5300749 h 5453496"/>
                <a:gd name="connsiteX73" fmla="*/ 1938770 w 5081154"/>
                <a:gd name="connsiteY73" fmla="*/ 5198224 h 5453496"/>
                <a:gd name="connsiteX74" fmla="*/ 1849235 w 5081154"/>
                <a:gd name="connsiteY74" fmla="*/ 5142979 h 5453496"/>
                <a:gd name="connsiteX75" fmla="*/ 1851313 w 5081154"/>
                <a:gd name="connsiteY75" fmla="*/ 5072842 h 5453496"/>
                <a:gd name="connsiteX76" fmla="*/ 1747404 w 5081154"/>
                <a:gd name="connsiteY76" fmla="*/ 5100378 h 5453496"/>
                <a:gd name="connsiteX77" fmla="*/ 1597255 w 5081154"/>
                <a:gd name="connsiteY77" fmla="*/ 4991966 h 5453496"/>
                <a:gd name="connsiteX78" fmla="*/ 1527463 w 5081154"/>
                <a:gd name="connsiteY78" fmla="*/ 5017077 h 5453496"/>
                <a:gd name="connsiteX79" fmla="*/ 1465118 w 5081154"/>
                <a:gd name="connsiteY79" fmla="*/ 5048250 h 5453496"/>
                <a:gd name="connsiteX80" fmla="*/ 1368829 w 5081154"/>
                <a:gd name="connsiteY80" fmla="*/ 5008418 h 5453496"/>
                <a:gd name="connsiteX81" fmla="*/ 1348220 w 5081154"/>
                <a:gd name="connsiteY81" fmla="*/ 5112499 h 5453496"/>
                <a:gd name="connsiteX82" fmla="*/ 1392381 w 5081154"/>
                <a:gd name="connsiteY82" fmla="*/ 5193723 h 5453496"/>
                <a:gd name="connsiteX83" fmla="*/ 1340427 w 5081154"/>
                <a:gd name="connsiteY83" fmla="*/ 5318414 h 5453496"/>
                <a:gd name="connsiteX84" fmla="*/ 1153390 w 5081154"/>
                <a:gd name="connsiteY84" fmla="*/ 5446741 h 5453496"/>
                <a:gd name="connsiteX85" fmla="*/ 1078056 w 5081154"/>
                <a:gd name="connsiteY85" fmla="*/ 5453496 h 5453496"/>
                <a:gd name="connsiteX86" fmla="*/ 1113905 w 5081154"/>
                <a:gd name="connsiteY86" fmla="*/ 5379199 h 5453496"/>
                <a:gd name="connsiteX87" fmla="*/ 1108710 w 5081154"/>
                <a:gd name="connsiteY87" fmla="*/ 5278755 h 5453496"/>
                <a:gd name="connsiteX88" fmla="*/ 997527 w 5081154"/>
                <a:gd name="connsiteY88" fmla="*/ 5339196 h 5453496"/>
                <a:gd name="connsiteX89" fmla="*/ 955963 w 5081154"/>
                <a:gd name="connsiteY89" fmla="*/ 5224896 h 5453496"/>
                <a:gd name="connsiteX90" fmla="*/ 976572 w 5081154"/>
                <a:gd name="connsiteY90" fmla="*/ 5155969 h 5453496"/>
                <a:gd name="connsiteX91" fmla="*/ 934315 w 5081154"/>
                <a:gd name="connsiteY91" fmla="*/ 5104881 h 5453496"/>
                <a:gd name="connsiteX92" fmla="*/ 889115 w 5081154"/>
                <a:gd name="connsiteY92" fmla="*/ 5102974 h 5453496"/>
                <a:gd name="connsiteX93" fmla="*/ 862445 w 5081154"/>
                <a:gd name="connsiteY93" fmla="*/ 5058641 h 5453496"/>
                <a:gd name="connsiteX94" fmla="*/ 831965 w 5081154"/>
                <a:gd name="connsiteY94" fmla="*/ 5005819 h 5453496"/>
                <a:gd name="connsiteX95" fmla="*/ 771698 w 5081154"/>
                <a:gd name="connsiteY95" fmla="*/ 4993351 h 5453496"/>
                <a:gd name="connsiteX96" fmla="*/ 734810 w 5081154"/>
                <a:gd name="connsiteY96" fmla="*/ 5015344 h 5453496"/>
                <a:gd name="connsiteX97" fmla="*/ 692900 w 5081154"/>
                <a:gd name="connsiteY97" fmla="*/ 4992484 h 5453496"/>
                <a:gd name="connsiteX98" fmla="*/ 692900 w 5081154"/>
                <a:gd name="connsiteY98" fmla="*/ 4935334 h 5453496"/>
                <a:gd name="connsiteX99" fmla="*/ 654454 w 5081154"/>
                <a:gd name="connsiteY99" fmla="*/ 4901911 h 5453496"/>
                <a:gd name="connsiteX100" fmla="*/ 581717 w 5081154"/>
                <a:gd name="connsiteY100" fmla="*/ 5002703 h 5453496"/>
                <a:gd name="connsiteX101" fmla="*/ 442306 w 5081154"/>
                <a:gd name="connsiteY101" fmla="*/ 5010323 h 5453496"/>
                <a:gd name="connsiteX102" fmla="*/ 393295 w 5081154"/>
                <a:gd name="connsiteY102" fmla="*/ 4959408 h 5453496"/>
                <a:gd name="connsiteX103" fmla="*/ 463607 w 5081154"/>
                <a:gd name="connsiteY103" fmla="*/ 4900006 h 5453496"/>
                <a:gd name="connsiteX104" fmla="*/ 529070 w 5081154"/>
                <a:gd name="connsiteY104" fmla="*/ 4876279 h 5453496"/>
                <a:gd name="connsiteX105" fmla="*/ 616700 w 5081154"/>
                <a:gd name="connsiteY105" fmla="*/ 4881822 h 5453496"/>
                <a:gd name="connsiteX106" fmla="*/ 740525 w 5081154"/>
                <a:gd name="connsiteY106" fmla="*/ 4776008 h 5453496"/>
                <a:gd name="connsiteX107" fmla="*/ 852054 w 5081154"/>
                <a:gd name="connsiteY107" fmla="*/ 4830041 h 5453496"/>
                <a:gd name="connsiteX108" fmla="*/ 955963 w 5081154"/>
                <a:gd name="connsiteY108" fmla="*/ 4788477 h 5453496"/>
                <a:gd name="connsiteX109" fmla="*/ 980555 w 5081154"/>
                <a:gd name="connsiteY109" fmla="*/ 4845974 h 5453496"/>
                <a:gd name="connsiteX110" fmla="*/ 1024370 w 5081154"/>
                <a:gd name="connsiteY110" fmla="*/ 4792459 h 5453496"/>
                <a:gd name="connsiteX111" fmla="*/ 1031470 w 5081154"/>
                <a:gd name="connsiteY111" fmla="*/ 4694959 h 5453496"/>
                <a:gd name="connsiteX112" fmla="*/ 977784 w 5081154"/>
                <a:gd name="connsiteY112" fmla="*/ 4610793 h 5453496"/>
                <a:gd name="connsiteX113" fmla="*/ 1039090 w 5081154"/>
                <a:gd name="connsiteY113" fmla="*/ 4548621 h 5453496"/>
                <a:gd name="connsiteX114" fmla="*/ 1001510 w 5081154"/>
                <a:gd name="connsiteY114" fmla="*/ 4433281 h 5453496"/>
                <a:gd name="connsiteX115" fmla="*/ 1014672 w 5081154"/>
                <a:gd name="connsiteY115" fmla="*/ 4326428 h 5453496"/>
                <a:gd name="connsiteX116" fmla="*/ 1049135 w 5081154"/>
                <a:gd name="connsiteY116" fmla="*/ 4236199 h 5453496"/>
                <a:gd name="connsiteX117" fmla="*/ 1070090 w 5081154"/>
                <a:gd name="connsiteY117" fmla="*/ 4072369 h 5453496"/>
                <a:gd name="connsiteX118" fmla="*/ 1003935 w 5081154"/>
                <a:gd name="connsiteY118" fmla="*/ 3813117 h 5453496"/>
                <a:gd name="connsiteX119" fmla="*/ 906606 w 5081154"/>
                <a:gd name="connsiteY119" fmla="*/ 3648075 h 5453496"/>
                <a:gd name="connsiteX120" fmla="*/ 979516 w 5081154"/>
                <a:gd name="connsiteY120" fmla="*/ 3506412 h 5453496"/>
                <a:gd name="connsiteX121" fmla="*/ 1061604 w 5081154"/>
                <a:gd name="connsiteY121" fmla="*/ 3479223 h 5453496"/>
                <a:gd name="connsiteX122" fmla="*/ 1095721 w 5081154"/>
                <a:gd name="connsiteY122" fmla="*/ 3509356 h 5453496"/>
                <a:gd name="connsiteX123" fmla="*/ 1182485 w 5081154"/>
                <a:gd name="connsiteY123" fmla="*/ 3428479 h 5453496"/>
                <a:gd name="connsiteX124" fmla="*/ 1260244 w 5081154"/>
                <a:gd name="connsiteY124" fmla="*/ 3406486 h 5453496"/>
                <a:gd name="connsiteX125" fmla="*/ 1268210 w 5081154"/>
                <a:gd name="connsiteY125" fmla="*/ 3327514 h 5453496"/>
                <a:gd name="connsiteX126" fmla="*/ 1288472 w 5081154"/>
                <a:gd name="connsiteY126" fmla="*/ 3251662 h 5453496"/>
                <a:gd name="connsiteX127" fmla="*/ 1247255 w 5081154"/>
                <a:gd name="connsiteY127" fmla="*/ 3205594 h 5453496"/>
                <a:gd name="connsiteX128" fmla="*/ 1249853 w 5081154"/>
                <a:gd name="connsiteY128" fmla="*/ 3116407 h 5453496"/>
                <a:gd name="connsiteX129" fmla="*/ 1346142 w 5081154"/>
                <a:gd name="connsiteY129" fmla="*/ 3170440 h 5453496"/>
                <a:gd name="connsiteX130" fmla="*/ 1403465 w 5081154"/>
                <a:gd name="connsiteY130" fmla="*/ 3129394 h 5453496"/>
                <a:gd name="connsiteX131" fmla="*/ 1425286 w 5081154"/>
                <a:gd name="connsiteY131" fmla="*/ 3170440 h 5453496"/>
                <a:gd name="connsiteX132" fmla="*/ 1487978 w 5081154"/>
                <a:gd name="connsiteY132" fmla="*/ 3126798 h 5453496"/>
                <a:gd name="connsiteX133" fmla="*/ 1413163 w 5081154"/>
                <a:gd name="connsiteY133" fmla="*/ 2990850 h 5453496"/>
                <a:gd name="connsiteX134" fmla="*/ 1456632 w 5081154"/>
                <a:gd name="connsiteY134" fmla="*/ 2823903 h 5453496"/>
                <a:gd name="connsiteX135" fmla="*/ 1451090 w 5081154"/>
                <a:gd name="connsiteY135" fmla="*/ 2744584 h 5453496"/>
                <a:gd name="connsiteX136" fmla="*/ 1371600 w 5081154"/>
                <a:gd name="connsiteY136" fmla="*/ 2575214 h 5453496"/>
                <a:gd name="connsiteX137" fmla="*/ 1267690 w 5081154"/>
                <a:gd name="connsiteY137" fmla="*/ 2564823 h 5453496"/>
                <a:gd name="connsiteX138" fmla="*/ 1205345 w 5081154"/>
                <a:gd name="connsiteY138" fmla="*/ 2450523 h 5453496"/>
                <a:gd name="connsiteX139" fmla="*/ 1278081 w 5081154"/>
                <a:gd name="connsiteY139" fmla="*/ 2346614 h 5453496"/>
                <a:gd name="connsiteX140" fmla="*/ 1132609 w 5081154"/>
                <a:gd name="connsiteY140" fmla="*/ 2211532 h 5453496"/>
                <a:gd name="connsiteX141" fmla="*/ 1132609 w 5081154"/>
                <a:gd name="connsiteY141" fmla="*/ 2086841 h 5453496"/>
                <a:gd name="connsiteX142" fmla="*/ 1132609 w 5081154"/>
                <a:gd name="connsiteY142" fmla="*/ 2086841 h 5453496"/>
                <a:gd name="connsiteX143" fmla="*/ 1163781 w 5081154"/>
                <a:gd name="connsiteY143" fmla="*/ 1962150 h 5453496"/>
                <a:gd name="connsiteX144" fmla="*/ 1132609 w 5081154"/>
                <a:gd name="connsiteY144" fmla="*/ 1879023 h 5453496"/>
                <a:gd name="connsiteX145" fmla="*/ 1132609 w 5081154"/>
                <a:gd name="connsiteY145" fmla="*/ 1785505 h 5453496"/>
                <a:gd name="connsiteX146" fmla="*/ 1070263 w 5081154"/>
                <a:gd name="connsiteY146" fmla="*/ 1754332 h 5453496"/>
                <a:gd name="connsiteX147" fmla="*/ 955963 w 5081154"/>
                <a:gd name="connsiteY147" fmla="*/ 1816677 h 5453496"/>
                <a:gd name="connsiteX148" fmla="*/ 914400 w 5081154"/>
                <a:gd name="connsiteY148" fmla="*/ 1650423 h 5453496"/>
                <a:gd name="connsiteX149" fmla="*/ 841663 w 5081154"/>
                <a:gd name="connsiteY149" fmla="*/ 1421823 h 5453496"/>
                <a:gd name="connsiteX150" fmla="*/ 654627 w 5081154"/>
                <a:gd name="connsiteY150" fmla="*/ 1328305 h 5453496"/>
                <a:gd name="connsiteX151" fmla="*/ 342900 w 5081154"/>
                <a:gd name="connsiteY151" fmla="*/ 1307523 h 5453496"/>
                <a:gd name="connsiteX152" fmla="*/ 394854 w 5081154"/>
                <a:gd name="connsiteY152" fmla="*/ 1473777 h 5453496"/>
                <a:gd name="connsiteX153" fmla="*/ 270163 w 5081154"/>
                <a:gd name="connsiteY153" fmla="*/ 1546514 h 5453496"/>
                <a:gd name="connsiteX154" fmla="*/ 51954 w 5081154"/>
                <a:gd name="connsiteY154" fmla="*/ 1619250 h 5453496"/>
                <a:gd name="connsiteX155" fmla="*/ 114300 w 5081154"/>
                <a:gd name="connsiteY155" fmla="*/ 1359477 h 5453496"/>
                <a:gd name="connsiteX156" fmla="*/ 10390 w 5081154"/>
                <a:gd name="connsiteY156" fmla="*/ 1099705 h 5453496"/>
                <a:gd name="connsiteX157" fmla="*/ 0 w 5081154"/>
                <a:gd name="connsiteY157" fmla="*/ 798368 h 5453496"/>
                <a:gd name="connsiteX158" fmla="*/ 270163 w 5081154"/>
                <a:gd name="connsiteY158" fmla="*/ 673677 h 5453496"/>
                <a:gd name="connsiteX159" fmla="*/ 571500 w 5081154"/>
                <a:gd name="connsiteY159" fmla="*/ 746414 h 5453496"/>
                <a:gd name="connsiteX160" fmla="*/ 571500 w 5081154"/>
                <a:gd name="connsiteY160" fmla="*/ 538596 h 5453496"/>
                <a:gd name="connsiteX161" fmla="*/ 852054 w 5081154"/>
                <a:gd name="connsiteY161" fmla="*/ 226868 h 5453496"/>
                <a:gd name="connsiteX162" fmla="*/ 1111827 w 5081154"/>
                <a:gd name="connsiteY162" fmla="*/ 112568 h 5453496"/>
                <a:gd name="connsiteX163" fmla="*/ 1211060 w 5081154"/>
                <a:gd name="connsiteY163" fmla="*/ 0 h 5453496"/>
                <a:gd name="connsiteX164" fmla="*/ 1289165 w 5081154"/>
                <a:gd name="connsiteY164" fmla="*/ 31864 h 5453496"/>
                <a:gd name="connsiteX165" fmla="*/ 1325360 w 5081154"/>
                <a:gd name="connsiteY165" fmla="*/ 79489 h 5453496"/>
                <a:gd name="connsiteX166" fmla="*/ 1432040 w 5081154"/>
                <a:gd name="connsiteY166" fmla="*/ 129019 h 5453496"/>
                <a:gd name="connsiteX167" fmla="*/ 1492480 w 5081154"/>
                <a:gd name="connsiteY167" fmla="*/ 233796 h 5453496"/>
                <a:gd name="connsiteX168" fmla="*/ 1489190 w 5081154"/>
                <a:gd name="connsiteY168" fmla="*/ 285229 h 5453496"/>
                <a:gd name="connsiteX169" fmla="*/ 1694930 w 5081154"/>
                <a:gd name="connsiteY169" fmla="*/ 393814 h 5453496"/>
                <a:gd name="connsiteX170" fmla="*/ 1694930 w 5081154"/>
                <a:gd name="connsiteY170" fmla="*/ 523354 h 5453496"/>
                <a:gd name="connsiteX171" fmla="*/ 1710516 w 5081154"/>
                <a:gd name="connsiteY171" fmla="*/ 585874 h 5453496"/>
                <a:gd name="connsiteX172" fmla="*/ 1769225 w 5081154"/>
                <a:gd name="connsiteY172" fmla="*/ 576694 h 5453496"/>
                <a:gd name="connsiteX173" fmla="*/ 1803515 w 5081154"/>
                <a:gd name="connsiteY173" fmla="*/ 618604 h 5453496"/>
                <a:gd name="connsiteX174" fmla="*/ 1830185 w 5081154"/>
                <a:gd name="connsiteY174" fmla="*/ 559549 h 5453496"/>
                <a:gd name="connsiteX175" fmla="*/ 1921625 w 5081154"/>
                <a:gd name="connsiteY175" fmla="*/ 570979 h 5453496"/>
                <a:gd name="connsiteX176" fmla="*/ 1948295 w 5081154"/>
                <a:gd name="connsiteY176" fmla="*/ 511924 h 5453496"/>
                <a:gd name="connsiteX177" fmla="*/ 1870190 w 5081154"/>
                <a:gd name="connsiteY177" fmla="*/ 470014 h 5453496"/>
                <a:gd name="connsiteX178" fmla="*/ 1820660 w 5081154"/>
                <a:gd name="connsiteY178" fmla="*/ 388099 h 5453496"/>
                <a:gd name="connsiteX179" fmla="*/ 1836593 w 5081154"/>
                <a:gd name="connsiteY179" fmla="*/ 347749 h 5453496"/>
                <a:gd name="connsiteX180" fmla="*/ 1976870 w 5081154"/>
                <a:gd name="connsiteY180" fmla="*/ 315709 h 5453496"/>
                <a:gd name="connsiteX181" fmla="*/ 2009255 w 5081154"/>
                <a:gd name="connsiteY181" fmla="*/ 344284 h 5453496"/>
                <a:gd name="connsiteX182" fmla="*/ 2070215 w 5081154"/>
                <a:gd name="connsiteY182" fmla="*/ 344284 h 5453496"/>
                <a:gd name="connsiteX183" fmla="*/ 2098790 w 5081154"/>
                <a:gd name="connsiteY183" fmla="*/ 382384 h 5453496"/>
                <a:gd name="connsiteX184" fmla="*/ 2138795 w 5081154"/>
                <a:gd name="connsiteY184" fmla="*/ 361429 h 5453496"/>
                <a:gd name="connsiteX185" fmla="*/ 2176895 w 5081154"/>
                <a:gd name="connsiteY185" fmla="*/ 384289 h 5453496"/>
                <a:gd name="connsiteX186" fmla="*/ 2235950 w 5081154"/>
                <a:gd name="connsiteY186" fmla="*/ 386194 h 5453496"/>
                <a:gd name="connsiteX187" fmla="*/ 2272145 w 5081154"/>
                <a:gd name="connsiteY187" fmla="*/ 441439 h 5453496"/>
                <a:gd name="connsiteX188" fmla="*/ 2278380 w 5081154"/>
                <a:gd name="connsiteY188" fmla="*/ 529936 h 5453496"/>
                <a:gd name="connsiteX189" fmla="*/ 2321675 w 5081154"/>
                <a:gd name="connsiteY189" fmla="*/ 500494 h 5453496"/>
                <a:gd name="connsiteX190" fmla="*/ 2371205 w 5081154"/>
                <a:gd name="connsiteY190" fmla="*/ 523354 h 5453496"/>
                <a:gd name="connsiteX191" fmla="*/ 2401685 w 5081154"/>
                <a:gd name="connsiteY191" fmla="*/ 403339 h 5453496"/>
                <a:gd name="connsiteX192" fmla="*/ 2375015 w 5081154"/>
                <a:gd name="connsiteY192" fmla="*/ 235699 h 5453496"/>
                <a:gd name="connsiteX193" fmla="*/ 2392160 w 5081154"/>
                <a:gd name="connsiteY193" fmla="*/ 176644 h 5453496"/>
                <a:gd name="connsiteX194" fmla="*/ 2543001 w 5081154"/>
                <a:gd name="connsiteY194" fmla="*/ 128501 h 5453496"/>
                <a:gd name="connsiteX195" fmla="*/ 2580755 w 5081154"/>
                <a:gd name="connsiteY195" fmla="*/ 163309 h 5453496"/>
                <a:gd name="connsiteX196" fmla="*/ 2573135 w 5081154"/>
                <a:gd name="connsiteY196" fmla="*/ 266179 h 5453496"/>
                <a:gd name="connsiteX197" fmla="*/ 2628380 w 5081154"/>
                <a:gd name="connsiteY197" fmla="*/ 292849 h 5453496"/>
                <a:gd name="connsiteX198" fmla="*/ 2667519 w 5081154"/>
                <a:gd name="connsiteY198" fmla="*/ 355369 h 5453496"/>
                <a:gd name="connsiteX199" fmla="*/ 2662670 w 5081154"/>
                <a:gd name="connsiteY199" fmla="*/ 353809 h 5453496"/>
                <a:gd name="connsiteX200" fmla="*/ 2943398 w 5081154"/>
                <a:gd name="connsiteY200" fmla="*/ 307051 h 5453496"/>
                <a:gd name="connsiteX201" fmla="*/ 2978900 w 5081154"/>
                <a:gd name="connsiteY201" fmla="*/ 344284 h 5453496"/>
                <a:gd name="connsiteX202" fmla="*/ 3076055 w 5081154"/>
                <a:gd name="connsiteY202" fmla="*/ 290944 h 5453496"/>
                <a:gd name="connsiteX203" fmla="*/ 3125585 w 5081154"/>
                <a:gd name="connsiteY203" fmla="*/ 351904 h 5453496"/>
                <a:gd name="connsiteX204" fmla="*/ 3125585 w 5081154"/>
                <a:gd name="connsiteY204" fmla="*/ 416674 h 5453496"/>
                <a:gd name="connsiteX205" fmla="*/ 3265170 w 5081154"/>
                <a:gd name="connsiteY205" fmla="*/ 480233 h 5453496"/>
                <a:gd name="connsiteX206" fmla="*/ 3287510 w 5081154"/>
                <a:gd name="connsiteY206" fmla="*/ 538594 h 5453496"/>
                <a:gd name="connsiteX207" fmla="*/ 3247678 w 5081154"/>
                <a:gd name="connsiteY207" fmla="*/ 571500 h 5453496"/>
                <a:gd name="connsiteX208" fmla="*/ 3358861 w 5081154"/>
                <a:gd name="connsiteY208" fmla="*/ 710219 h 5453496"/>
                <a:gd name="connsiteX209" fmla="*/ 3359900 w 5081154"/>
                <a:gd name="connsiteY209" fmla="*/ 828154 h 5453496"/>
                <a:gd name="connsiteX210" fmla="*/ 3411335 w 5081154"/>
                <a:gd name="connsiteY210" fmla="*/ 860539 h 5453496"/>
                <a:gd name="connsiteX211" fmla="*/ 3436446 w 5081154"/>
                <a:gd name="connsiteY211" fmla="*/ 919422 h 5453496"/>
                <a:gd name="connsiteX212" fmla="*/ 3647209 w 5081154"/>
                <a:gd name="connsiteY212" fmla="*/ 1037359 h 5453496"/>
                <a:gd name="connsiteX213" fmla="*/ 3643745 w 5081154"/>
                <a:gd name="connsiteY213" fmla="*/ 1098664 h 5453496"/>
                <a:gd name="connsiteX214" fmla="*/ 3706783 w 5081154"/>
                <a:gd name="connsiteY214" fmla="*/ 1141095 h 5453496"/>
                <a:gd name="connsiteX0" fmla="*/ 3706783 w 5081154"/>
                <a:gd name="connsiteY0" fmla="*/ 1141095 h 5453496"/>
                <a:gd name="connsiteX1" fmla="*/ 3647209 w 5081154"/>
                <a:gd name="connsiteY1" fmla="*/ 1276350 h 5453496"/>
                <a:gd name="connsiteX2" fmla="*/ 3633874 w 5081154"/>
                <a:gd name="connsiteY2" fmla="*/ 1352723 h 5453496"/>
                <a:gd name="connsiteX3" fmla="*/ 3566852 w 5081154"/>
                <a:gd name="connsiteY3" fmla="*/ 1411605 h 5453496"/>
                <a:gd name="connsiteX4" fmla="*/ 3595254 w 5081154"/>
                <a:gd name="connsiteY4" fmla="*/ 1494559 h 5453496"/>
                <a:gd name="connsiteX5" fmla="*/ 3678381 w 5081154"/>
                <a:gd name="connsiteY5" fmla="*/ 1525732 h 5453496"/>
                <a:gd name="connsiteX6" fmla="*/ 3688772 w 5081154"/>
                <a:gd name="connsiteY6" fmla="*/ 1640032 h 5453496"/>
                <a:gd name="connsiteX7" fmla="*/ 3733107 w 5081154"/>
                <a:gd name="connsiteY7" fmla="*/ 1658043 h 5453496"/>
                <a:gd name="connsiteX8" fmla="*/ 3758911 w 5081154"/>
                <a:gd name="connsiteY8" fmla="*/ 1778751 h 5453496"/>
                <a:gd name="connsiteX9" fmla="*/ 3791642 w 5081154"/>
                <a:gd name="connsiteY9" fmla="*/ 1787236 h 5453496"/>
                <a:gd name="connsiteX10" fmla="*/ 3824720 w 5081154"/>
                <a:gd name="connsiteY10" fmla="*/ 1945178 h 5453496"/>
                <a:gd name="connsiteX11" fmla="*/ 3901959 w 5081154"/>
                <a:gd name="connsiteY11" fmla="*/ 1990379 h 5453496"/>
                <a:gd name="connsiteX12" fmla="*/ 3958936 w 5081154"/>
                <a:gd name="connsiteY12" fmla="*/ 2076450 h 5453496"/>
                <a:gd name="connsiteX13" fmla="*/ 4171257 w 5081154"/>
                <a:gd name="connsiteY13" fmla="*/ 2119053 h 5453496"/>
                <a:gd name="connsiteX14" fmla="*/ 4209530 w 5081154"/>
                <a:gd name="connsiteY14" fmla="*/ 2159749 h 5453496"/>
                <a:gd name="connsiteX15" fmla="*/ 4219055 w 5081154"/>
                <a:gd name="connsiteY15" fmla="*/ 2220709 h 5453496"/>
                <a:gd name="connsiteX16" fmla="*/ 4404013 w 5081154"/>
                <a:gd name="connsiteY16" fmla="*/ 2470266 h 5453496"/>
                <a:gd name="connsiteX17" fmla="*/ 4447309 w 5081154"/>
                <a:gd name="connsiteY17" fmla="*/ 2429741 h 5453496"/>
                <a:gd name="connsiteX18" fmla="*/ 4603172 w 5081154"/>
                <a:gd name="connsiteY18" fmla="*/ 2575214 h 5453496"/>
                <a:gd name="connsiteX19" fmla="*/ 4603172 w 5081154"/>
                <a:gd name="connsiteY19" fmla="*/ 2658341 h 5453496"/>
                <a:gd name="connsiteX20" fmla="*/ 4711584 w 5081154"/>
                <a:gd name="connsiteY20" fmla="*/ 2760345 h 5453496"/>
                <a:gd name="connsiteX21" fmla="*/ 4777220 w 5081154"/>
                <a:gd name="connsiteY21" fmla="*/ 2723629 h 5453496"/>
                <a:gd name="connsiteX22" fmla="*/ 4831772 w 5081154"/>
                <a:gd name="connsiteY22" fmla="*/ 2741468 h 5453496"/>
                <a:gd name="connsiteX23" fmla="*/ 4897755 w 5081154"/>
                <a:gd name="connsiteY23" fmla="*/ 2862522 h 5453496"/>
                <a:gd name="connsiteX24" fmla="*/ 4966854 w 5081154"/>
                <a:gd name="connsiteY24" fmla="*/ 2868237 h 5453496"/>
                <a:gd name="connsiteX25" fmla="*/ 5062277 w 5081154"/>
                <a:gd name="connsiteY25" fmla="*/ 3052156 h 5453496"/>
                <a:gd name="connsiteX26" fmla="*/ 5034395 w 5081154"/>
                <a:gd name="connsiteY26" fmla="*/ 3144634 h 5453496"/>
                <a:gd name="connsiteX27" fmla="*/ 5081154 w 5081154"/>
                <a:gd name="connsiteY27" fmla="*/ 3167496 h 5453496"/>
                <a:gd name="connsiteX28" fmla="*/ 5043920 w 5081154"/>
                <a:gd name="connsiteY28" fmla="*/ 3209404 h 5453496"/>
                <a:gd name="connsiteX29" fmla="*/ 5060372 w 5081154"/>
                <a:gd name="connsiteY29" fmla="*/ 3261014 h 5453496"/>
                <a:gd name="connsiteX30" fmla="*/ 5056562 w 5081154"/>
                <a:gd name="connsiteY30" fmla="*/ 3310024 h 5453496"/>
                <a:gd name="connsiteX31" fmla="*/ 4954731 w 5081154"/>
                <a:gd name="connsiteY31" fmla="*/ 3466061 h 5453496"/>
                <a:gd name="connsiteX32" fmla="*/ 4748645 w 5081154"/>
                <a:gd name="connsiteY32" fmla="*/ 3354532 h 5453496"/>
                <a:gd name="connsiteX33" fmla="*/ 4665518 w 5081154"/>
                <a:gd name="connsiteY33" fmla="*/ 3406486 h 5453496"/>
                <a:gd name="connsiteX34" fmla="*/ 4623954 w 5081154"/>
                <a:gd name="connsiteY34" fmla="*/ 3678209 h 5453496"/>
                <a:gd name="connsiteX35" fmla="*/ 4470861 w 5081154"/>
                <a:gd name="connsiteY35" fmla="*/ 3823855 h 5453496"/>
                <a:gd name="connsiteX36" fmla="*/ 4226155 w 5081154"/>
                <a:gd name="connsiteY36" fmla="*/ 3898669 h 5453496"/>
                <a:gd name="connsiteX37" fmla="*/ 4137313 w 5081154"/>
                <a:gd name="connsiteY37" fmla="*/ 3964825 h 5453496"/>
                <a:gd name="connsiteX38" fmla="*/ 4052281 w 5081154"/>
                <a:gd name="connsiteY38" fmla="*/ 3984567 h 5453496"/>
                <a:gd name="connsiteX39" fmla="*/ 3954260 w 5081154"/>
                <a:gd name="connsiteY39" fmla="*/ 4081894 h 5453496"/>
                <a:gd name="connsiteX40" fmla="*/ 3903864 w 5081154"/>
                <a:gd name="connsiteY40" fmla="*/ 4169179 h 5453496"/>
                <a:gd name="connsiteX41" fmla="*/ 4042063 w 5081154"/>
                <a:gd name="connsiteY41" fmla="*/ 4383232 h 5453496"/>
                <a:gd name="connsiteX42" fmla="*/ 4083800 w 5081154"/>
                <a:gd name="connsiteY42" fmla="*/ 4403839 h 5453496"/>
                <a:gd name="connsiteX43" fmla="*/ 4167793 w 5081154"/>
                <a:gd name="connsiteY43" fmla="*/ 4559877 h 5453496"/>
                <a:gd name="connsiteX44" fmla="*/ 4083627 w 5081154"/>
                <a:gd name="connsiteY44" fmla="*/ 4736523 h 5453496"/>
                <a:gd name="connsiteX45" fmla="*/ 4076007 w 5081154"/>
                <a:gd name="connsiteY45" fmla="*/ 4806315 h 5453496"/>
                <a:gd name="connsiteX46" fmla="*/ 4163810 w 5081154"/>
                <a:gd name="connsiteY46" fmla="*/ 4792459 h 5453496"/>
                <a:gd name="connsiteX47" fmla="*/ 4229965 w 5081154"/>
                <a:gd name="connsiteY47" fmla="*/ 4811164 h 5453496"/>
                <a:gd name="connsiteX48" fmla="*/ 4264082 w 5081154"/>
                <a:gd name="connsiteY48" fmla="*/ 4915246 h 5453496"/>
                <a:gd name="connsiteX49" fmla="*/ 4161732 w 5081154"/>
                <a:gd name="connsiteY49" fmla="*/ 5220220 h 5453496"/>
                <a:gd name="connsiteX50" fmla="*/ 3933305 w 5081154"/>
                <a:gd name="connsiteY50" fmla="*/ 5033010 h 5453496"/>
                <a:gd name="connsiteX51" fmla="*/ 3973830 w 5081154"/>
                <a:gd name="connsiteY51" fmla="*/ 4984000 h 5453496"/>
                <a:gd name="connsiteX52" fmla="*/ 3927763 w 5081154"/>
                <a:gd name="connsiteY52" fmla="*/ 4944341 h 5453496"/>
                <a:gd name="connsiteX53" fmla="*/ 3918238 w 5081154"/>
                <a:gd name="connsiteY53" fmla="*/ 4871605 h 5453496"/>
                <a:gd name="connsiteX54" fmla="*/ 3747135 w 5081154"/>
                <a:gd name="connsiteY54" fmla="*/ 4868661 h 5453496"/>
                <a:gd name="connsiteX55" fmla="*/ 3639415 w 5081154"/>
                <a:gd name="connsiteY55" fmla="*/ 4943475 h 5453496"/>
                <a:gd name="connsiteX56" fmla="*/ 3554556 w 5081154"/>
                <a:gd name="connsiteY56" fmla="*/ 4831946 h 5453496"/>
                <a:gd name="connsiteX57" fmla="*/ 3350548 w 5081154"/>
                <a:gd name="connsiteY57" fmla="*/ 4843203 h 5453496"/>
                <a:gd name="connsiteX58" fmla="*/ 3354358 w 5081154"/>
                <a:gd name="connsiteY58" fmla="*/ 4745182 h 5453496"/>
                <a:gd name="connsiteX59" fmla="*/ 3252181 w 5081154"/>
                <a:gd name="connsiteY59" fmla="*/ 4815840 h 5453496"/>
                <a:gd name="connsiteX60" fmla="*/ 3286298 w 5081154"/>
                <a:gd name="connsiteY60" fmla="*/ 4947285 h 5453496"/>
                <a:gd name="connsiteX61" fmla="*/ 3028430 w 5081154"/>
                <a:gd name="connsiteY61" fmla="*/ 4937239 h 5453496"/>
                <a:gd name="connsiteX62" fmla="*/ 2913091 w 5081154"/>
                <a:gd name="connsiteY62" fmla="*/ 4993005 h 5453496"/>
                <a:gd name="connsiteX63" fmla="*/ 2674273 w 5081154"/>
                <a:gd name="connsiteY63" fmla="*/ 4985212 h 5453496"/>
                <a:gd name="connsiteX64" fmla="*/ 2600325 w 5081154"/>
                <a:gd name="connsiteY64" fmla="*/ 5098126 h 5453496"/>
                <a:gd name="connsiteX65" fmla="*/ 2441863 w 5081154"/>
                <a:gd name="connsiteY65" fmla="*/ 5120986 h 5453496"/>
                <a:gd name="connsiteX66" fmla="*/ 2460740 w 5081154"/>
                <a:gd name="connsiteY66" fmla="*/ 5102974 h 5453496"/>
                <a:gd name="connsiteX67" fmla="*/ 2391987 w 5081154"/>
                <a:gd name="connsiteY67" fmla="*/ 5215544 h 5453496"/>
                <a:gd name="connsiteX68" fmla="*/ 2335010 w 5081154"/>
                <a:gd name="connsiteY68" fmla="*/ 5232514 h 5453496"/>
                <a:gd name="connsiteX69" fmla="*/ 2242358 w 5081154"/>
                <a:gd name="connsiteY69" fmla="*/ 5292090 h 5453496"/>
                <a:gd name="connsiteX70" fmla="*/ 2211185 w 5081154"/>
                <a:gd name="connsiteY70" fmla="*/ 5253469 h 5453496"/>
                <a:gd name="connsiteX71" fmla="*/ 2114030 w 5081154"/>
                <a:gd name="connsiteY71" fmla="*/ 5285854 h 5453496"/>
                <a:gd name="connsiteX72" fmla="*/ 1948641 w 5081154"/>
                <a:gd name="connsiteY72" fmla="*/ 5300749 h 5453496"/>
                <a:gd name="connsiteX73" fmla="*/ 1938770 w 5081154"/>
                <a:gd name="connsiteY73" fmla="*/ 5198224 h 5453496"/>
                <a:gd name="connsiteX74" fmla="*/ 1849235 w 5081154"/>
                <a:gd name="connsiteY74" fmla="*/ 5142979 h 5453496"/>
                <a:gd name="connsiteX75" fmla="*/ 1851313 w 5081154"/>
                <a:gd name="connsiteY75" fmla="*/ 5072842 h 5453496"/>
                <a:gd name="connsiteX76" fmla="*/ 1747404 w 5081154"/>
                <a:gd name="connsiteY76" fmla="*/ 5100378 h 5453496"/>
                <a:gd name="connsiteX77" fmla="*/ 1597255 w 5081154"/>
                <a:gd name="connsiteY77" fmla="*/ 4991966 h 5453496"/>
                <a:gd name="connsiteX78" fmla="*/ 1527463 w 5081154"/>
                <a:gd name="connsiteY78" fmla="*/ 5017077 h 5453496"/>
                <a:gd name="connsiteX79" fmla="*/ 1465118 w 5081154"/>
                <a:gd name="connsiteY79" fmla="*/ 5048250 h 5453496"/>
                <a:gd name="connsiteX80" fmla="*/ 1368829 w 5081154"/>
                <a:gd name="connsiteY80" fmla="*/ 5008418 h 5453496"/>
                <a:gd name="connsiteX81" fmla="*/ 1348220 w 5081154"/>
                <a:gd name="connsiteY81" fmla="*/ 5112499 h 5453496"/>
                <a:gd name="connsiteX82" fmla="*/ 1392381 w 5081154"/>
                <a:gd name="connsiteY82" fmla="*/ 5193723 h 5453496"/>
                <a:gd name="connsiteX83" fmla="*/ 1340427 w 5081154"/>
                <a:gd name="connsiteY83" fmla="*/ 5318414 h 5453496"/>
                <a:gd name="connsiteX84" fmla="*/ 1153390 w 5081154"/>
                <a:gd name="connsiteY84" fmla="*/ 5446741 h 5453496"/>
                <a:gd name="connsiteX85" fmla="*/ 1078056 w 5081154"/>
                <a:gd name="connsiteY85" fmla="*/ 5453496 h 5453496"/>
                <a:gd name="connsiteX86" fmla="*/ 1113905 w 5081154"/>
                <a:gd name="connsiteY86" fmla="*/ 5379199 h 5453496"/>
                <a:gd name="connsiteX87" fmla="*/ 1108710 w 5081154"/>
                <a:gd name="connsiteY87" fmla="*/ 5278755 h 5453496"/>
                <a:gd name="connsiteX88" fmla="*/ 997527 w 5081154"/>
                <a:gd name="connsiteY88" fmla="*/ 5339196 h 5453496"/>
                <a:gd name="connsiteX89" fmla="*/ 955963 w 5081154"/>
                <a:gd name="connsiteY89" fmla="*/ 5224896 h 5453496"/>
                <a:gd name="connsiteX90" fmla="*/ 976572 w 5081154"/>
                <a:gd name="connsiteY90" fmla="*/ 5155969 h 5453496"/>
                <a:gd name="connsiteX91" fmla="*/ 934315 w 5081154"/>
                <a:gd name="connsiteY91" fmla="*/ 5104881 h 5453496"/>
                <a:gd name="connsiteX92" fmla="*/ 889115 w 5081154"/>
                <a:gd name="connsiteY92" fmla="*/ 5102974 h 5453496"/>
                <a:gd name="connsiteX93" fmla="*/ 862445 w 5081154"/>
                <a:gd name="connsiteY93" fmla="*/ 5058641 h 5453496"/>
                <a:gd name="connsiteX94" fmla="*/ 831965 w 5081154"/>
                <a:gd name="connsiteY94" fmla="*/ 5005819 h 5453496"/>
                <a:gd name="connsiteX95" fmla="*/ 771698 w 5081154"/>
                <a:gd name="connsiteY95" fmla="*/ 4993351 h 5453496"/>
                <a:gd name="connsiteX96" fmla="*/ 734810 w 5081154"/>
                <a:gd name="connsiteY96" fmla="*/ 5015344 h 5453496"/>
                <a:gd name="connsiteX97" fmla="*/ 692900 w 5081154"/>
                <a:gd name="connsiteY97" fmla="*/ 4992484 h 5453496"/>
                <a:gd name="connsiteX98" fmla="*/ 692900 w 5081154"/>
                <a:gd name="connsiteY98" fmla="*/ 4935334 h 5453496"/>
                <a:gd name="connsiteX99" fmla="*/ 654454 w 5081154"/>
                <a:gd name="connsiteY99" fmla="*/ 4901911 h 5453496"/>
                <a:gd name="connsiteX100" fmla="*/ 581717 w 5081154"/>
                <a:gd name="connsiteY100" fmla="*/ 5002703 h 5453496"/>
                <a:gd name="connsiteX101" fmla="*/ 442306 w 5081154"/>
                <a:gd name="connsiteY101" fmla="*/ 5010323 h 5453496"/>
                <a:gd name="connsiteX102" fmla="*/ 393295 w 5081154"/>
                <a:gd name="connsiteY102" fmla="*/ 4959408 h 5453496"/>
                <a:gd name="connsiteX103" fmla="*/ 463607 w 5081154"/>
                <a:gd name="connsiteY103" fmla="*/ 4900006 h 5453496"/>
                <a:gd name="connsiteX104" fmla="*/ 529070 w 5081154"/>
                <a:gd name="connsiteY104" fmla="*/ 4876279 h 5453496"/>
                <a:gd name="connsiteX105" fmla="*/ 616700 w 5081154"/>
                <a:gd name="connsiteY105" fmla="*/ 4881822 h 5453496"/>
                <a:gd name="connsiteX106" fmla="*/ 740525 w 5081154"/>
                <a:gd name="connsiteY106" fmla="*/ 4776008 h 5453496"/>
                <a:gd name="connsiteX107" fmla="*/ 852054 w 5081154"/>
                <a:gd name="connsiteY107" fmla="*/ 4830041 h 5453496"/>
                <a:gd name="connsiteX108" fmla="*/ 955963 w 5081154"/>
                <a:gd name="connsiteY108" fmla="*/ 4788477 h 5453496"/>
                <a:gd name="connsiteX109" fmla="*/ 980555 w 5081154"/>
                <a:gd name="connsiteY109" fmla="*/ 4845974 h 5453496"/>
                <a:gd name="connsiteX110" fmla="*/ 1024370 w 5081154"/>
                <a:gd name="connsiteY110" fmla="*/ 4792459 h 5453496"/>
                <a:gd name="connsiteX111" fmla="*/ 1031470 w 5081154"/>
                <a:gd name="connsiteY111" fmla="*/ 4694959 h 5453496"/>
                <a:gd name="connsiteX112" fmla="*/ 977784 w 5081154"/>
                <a:gd name="connsiteY112" fmla="*/ 4610793 h 5453496"/>
                <a:gd name="connsiteX113" fmla="*/ 1039090 w 5081154"/>
                <a:gd name="connsiteY113" fmla="*/ 4548621 h 5453496"/>
                <a:gd name="connsiteX114" fmla="*/ 1001510 w 5081154"/>
                <a:gd name="connsiteY114" fmla="*/ 4433281 h 5453496"/>
                <a:gd name="connsiteX115" fmla="*/ 1014672 w 5081154"/>
                <a:gd name="connsiteY115" fmla="*/ 4326428 h 5453496"/>
                <a:gd name="connsiteX116" fmla="*/ 1049135 w 5081154"/>
                <a:gd name="connsiteY116" fmla="*/ 4236199 h 5453496"/>
                <a:gd name="connsiteX117" fmla="*/ 1070090 w 5081154"/>
                <a:gd name="connsiteY117" fmla="*/ 4072369 h 5453496"/>
                <a:gd name="connsiteX118" fmla="*/ 1003935 w 5081154"/>
                <a:gd name="connsiteY118" fmla="*/ 3813117 h 5453496"/>
                <a:gd name="connsiteX119" fmla="*/ 906606 w 5081154"/>
                <a:gd name="connsiteY119" fmla="*/ 3648075 h 5453496"/>
                <a:gd name="connsiteX120" fmla="*/ 979516 w 5081154"/>
                <a:gd name="connsiteY120" fmla="*/ 3506412 h 5453496"/>
                <a:gd name="connsiteX121" fmla="*/ 1061604 w 5081154"/>
                <a:gd name="connsiteY121" fmla="*/ 3479223 h 5453496"/>
                <a:gd name="connsiteX122" fmla="*/ 1095721 w 5081154"/>
                <a:gd name="connsiteY122" fmla="*/ 3509356 h 5453496"/>
                <a:gd name="connsiteX123" fmla="*/ 1182485 w 5081154"/>
                <a:gd name="connsiteY123" fmla="*/ 3428479 h 5453496"/>
                <a:gd name="connsiteX124" fmla="*/ 1260244 w 5081154"/>
                <a:gd name="connsiteY124" fmla="*/ 3406486 h 5453496"/>
                <a:gd name="connsiteX125" fmla="*/ 1268210 w 5081154"/>
                <a:gd name="connsiteY125" fmla="*/ 3327514 h 5453496"/>
                <a:gd name="connsiteX126" fmla="*/ 1288472 w 5081154"/>
                <a:gd name="connsiteY126" fmla="*/ 3251662 h 5453496"/>
                <a:gd name="connsiteX127" fmla="*/ 1247255 w 5081154"/>
                <a:gd name="connsiteY127" fmla="*/ 3205594 h 5453496"/>
                <a:gd name="connsiteX128" fmla="*/ 1249853 w 5081154"/>
                <a:gd name="connsiteY128" fmla="*/ 3116407 h 5453496"/>
                <a:gd name="connsiteX129" fmla="*/ 1346142 w 5081154"/>
                <a:gd name="connsiteY129" fmla="*/ 3170440 h 5453496"/>
                <a:gd name="connsiteX130" fmla="*/ 1403465 w 5081154"/>
                <a:gd name="connsiteY130" fmla="*/ 3129394 h 5453496"/>
                <a:gd name="connsiteX131" fmla="*/ 1425286 w 5081154"/>
                <a:gd name="connsiteY131" fmla="*/ 3170440 h 5453496"/>
                <a:gd name="connsiteX132" fmla="*/ 1487978 w 5081154"/>
                <a:gd name="connsiteY132" fmla="*/ 3126798 h 5453496"/>
                <a:gd name="connsiteX133" fmla="*/ 1413163 w 5081154"/>
                <a:gd name="connsiteY133" fmla="*/ 2990850 h 5453496"/>
                <a:gd name="connsiteX134" fmla="*/ 1456632 w 5081154"/>
                <a:gd name="connsiteY134" fmla="*/ 2823903 h 5453496"/>
                <a:gd name="connsiteX135" fmla="*/ 1426325 w 5081154"/>
                <a:gd name="connsiteY135" fmla="*/ 2790304 h 5453496"/>
                <a:gd name="connsiteX136" fmla="*/ 1451090 w 5081154"/>
                <a:gd name="connsiteY136" fmla="*/ 2744584 h 5453496"/>
                <a:gd name="connsiteX137" fmla="*/ 1371600 w 5081154"/>
                <a:gd name="connsiteY137" fmla="*/ 2575214 h 5453496"/>
                <a:gd name="connsiteX138" fmla="*/ 1267690 w 5081154"/>
                <a:gd name="connsiteY138" fmla="*/ 2564823 h 5453496"/>
                <a:gd name="connsiteX139" fmla="*/ 1205345 w 5081154"/>
                <a:gd name="connsiteY139" fmla="*/ 2450523 h 5453496"/>
                <a:gd name="connsiteX140" fmla="*/ 1278081 w 5081154"/>
                <a:gd name="connsiteY140" fmla="*/ 2346614 h 5453496"/>
                <a:gd name="connsiteX141" fmla="*/ 1132609 w 5081154"/>
                <a:gd name="connsiteY141" fmla="*/ 2211532 h 5453496"/>
                <a:gd name="connsiteX142" fmla="*/ 1132609 w 5081154"/>
                <a:gd name="connsiteY142" fmla="*/ 2086841 h 5453496"/>
                <a:gd name="connsiteX143" fmla="*/ 1132609 w 5081154"/>
                <a:gd name="connsiteY143" fmla="*/ 2086841 h 5453496"/>
                <a:gd name="connsiteX144" fmla="*/ 1163781 w 5081154"/>
                <a:gd name="connsiteY144" fmla="*/ 1962150 h 5453496"/>
                <a:gd name="connsiteX145" fmla="*/ 1132609 w 5081154"/>
                <a:gd name="connsiteY145" fmla="*/ 1879023 h 5453496"/>
                <a:gd name="connsiteX146" fmla="*/ 1132609 w 5081154"/>
                <a:gd name="connsiteY146" fmla="*/ 1785505 h 5453496"/>
                <a:gd name="connsiteX147" fmla="*/ 1070263 w 5081154"/>
                <a:gd name="connsiteY147" fmla="*/ 1754332 h 5453496"/>
                <a:gd name="connsiteX148" fmla="*/ 955963 w 5081154"/>
                <a:gd name="connsiteY148" fmla="*/ 1816677 h 5453496"/>
                <a:gd name="connsiteX149" fmla="*/ 914400 w 5081154"/>
                <a:gd name="connsiteY149" fmla="*/ 1650423 h 5453496"/>
                <a:gd name="connsiteX150" fmla="*/ 841663 w 5081154"/>
                <a:gd name="connsiteY150" fmla="*/ 1421823 h 5453496"/>
                <a:gd name="connsiteX151" fmla="*/ 654627 w 5081154"/>
                <a:gd name="connsiteY151" fmla="*/ 1328305 h 5453496"/>
                <a:gd name="connsiteX152" fmla="*/ 342900 w 5081154"/>
                <a:gd name="connsiteY152" fmla="*/ 1307523 h 5453496"/>
                <a:gd name="connsiteX153" fmla="*/ 394854 w 5081154"/>
                <a:gd name="connsiteY153" fmla="*/ 1473777 h 5453496"/>
                <a:gd name="connsiteX154" fmla="*/ 270163 w 5081154"/>
                <a:gd name="connsiteY154" fmla="*/ 1546514 h 5453496"/>
                <a:gd name="connsiteX155" fmla="*/ 51954 w 5081154"/>
                <a:gd name="connsiteY155" fmla="*/ 1619250 h 5453496"/>
                <a:gd name="connsiteX156" fmla="*/ 114300 w 5081154"/>
                <a:gd name="connsiteY156" fmla="*/ 1359477 h 5453496"/>
                <a:gd name="connsiteX157" fmla="*/ 10390 w 5081154"/>
                <a:gd name="connsiteY157" fmla="*/ 1099705 h 5453496"/>
                <a:gd name="connsiteX158" fmla="*/ 0 w 5081154"/>
                <a:gd name="connsiteY158" fmla="*/ 798368 h 5453496"/>
                <a:gd name="connsiteX159" fmla="*/ 270163 w 5081154"/>
                <a:gd name="connsiteY159" fmla="*/ 673677 h 5453496"/>
                <a:gd name="connsiteX160" fmla="*/ 571500 w 5081154"/>
                <a:gd name="connsiteY160" fmla="*/ 746414 h 5453496"/>
                <a:gd name="connsiteX161" fmla="*/ 571500 w 5081154"/>
                <a:gd name="connsiteY161" fmla="*/ 538596 h 5453496"/>
                <a:gd name="connsiteX162" fmla="*/ 852054 w 5081154"/>
                <a:gd name="connsiteY162" fmla="*/ 226868 h 5453496"/>
                <a:gd name="connsiteX163" fmla="*/ 1111827 w 5081154"/>
                <a:gd name="connsiteY163" fmla="*/ 112568 h 5453496"/>
                <a:gd name="connsiteX164" fmla="*/ 1211060 w 5081154"/>
                <a:gd name="connsiteY164" fmla="*/ 0 h 5453496"/>
                <a:gd name="connsiteX165" fmla="*/ 1289165 w 5081154"/>
                <a:gd name="connsiteY165" fmla="*/ 31864 h 5453496"/>
                <a:gd name="connsiteX166" fmla="*/ 1325360 w 5081154"/>
                <a:gd name="connsiteY166" fmla="*/ 79489 h 5453496"/>
                <a:gd name="connsiteX167" fmla="*/ 1432040 w 5081154"/>
                <a:gd name="connsiteY167" fmla="*/ 129019 h 5453496"/>
                <a:gd name="connsiteX168" fmla="*/ 1492480 w 5081154"/>
                <a:gd name="connsiteY168" fmla="*/ 233796 h 5453496"/>
                <a:gd name="connsiteX169" fmla="*/ 1489190 w 5081154"/>
                <a:gd name="connsiteY169" fmla="*/ 285229 h 5453496"/>
                <a:gd name="connsiteX170" fmla="*/ 1694930 w 5081154"/>
                <a:gd name="connsiteY170" fmla="*/ 393814 h 5453496"/>
                <a:gd name="connsiteX171" fmla="*/ 1694930 w 5081154"/>
                <a:gd name="connsiteY171" fmla="*/ 523354 h 5453496"/>
                <a:gd name="connsiteX172" fmla="*/ 1710516 w 5081154"/>
                <a:gd name="connsiteY172" fmla="*/ 585874 h 5453496"/>
                <a:gd name="connsiteX173" fmla="*/ 1769225 w 5081154"/>
                <a:gd name="connsiteY173" fmla="*/ 576694 h 5453496"/>
                <a:gd name="connsiteX174" fmla="*/ 1803515 w 5081154"/>
                <a:gd name="connsiteY174" fmla="*/ 618604 h 5453496"/>
                <a:gd name="connsiteX175" fmla="*/ 1830185 w 5081154"/>
                <a:gd name="connsiteY175" fmla="*/ 559549 h 5453496"/>
                <a:gd name="connsiteX176" fmla="*/ 1921625 w 5081154"/>
                <a:gd name="connsiteY176" fmla="*/ 570979 h 5453496"/>
                <a:gd name="connsiteX177" fmla="*/ 1948295 w 5081154"/>
                <a:gd name="connsiteY177" fmla="*/ 511924 h 5453496"/>
                <a:gd name="connsiteX178" fmla="*/ 1870190 w 5081154"/>
                <a:gd name="connsiteY178" fmla="*/ 470014 h 5453496"/>
                <a:gd name="connsiteX179" fmla="*/ 1820660 w 5081154"/>
                <a:gd name="connsiteY179" fmla="*/ 388099 h 5453496"/>
                <a:gd name="connsiteX180" fmla="*/ 1836593 w 5081154"/>
                <a:gd name="connsiteY180" fmla="*/ 347749 h 5453496"/>
                <a:gd name="connsiteX181" fmla="*/ 1976870 w 5081154"/>
                <a:gd name="connsiteY181" fmla="*/ 315709 h 5453496"/>
                <a:gd name="connsiteX182" fmla="*/ 2009255 w 5081154"/>
                <a:gd name="connsiteY182" fmla="*/ 344284 h 5453496"/>
                <a:gd name="connsiteX183" fmla="*/ 2070215 w 5081154"/>
                <a:gd name="connsiteY183" fmla="*/ 344284 h 5453496"/>
                <a:gd name="connsiteX184" fmla="*/ 2098790 w 5081154"/>
                <a:gd name="connsiteY184" fmla="*/ 382384 h 5453496"/>
                <a:gd name="connsiteX185" fmla="*/ 2138795 w 5081154"/>
                <a:gd name="connsiteY185" fmla="*/ 361429 h 5453496"/>
                <a:gd name="connsiteX186" fmla="*/ 2176895 w 5081154"/>
                <a:gd name="connsiteY186" fmla="*/ 384289 h 5453496"/>
                <a:gd name="connsiteX187" fmla="*/ 2235950 w 5081154"/>
                <a:gd name="connsiteY187" fmla="*/ 386194 h 5453496"/>
                <a:gd name="connsiteX188" fmla="*/ 2272145 w 5081154"/>
                <a:gd name="connsiteY188" fmla="*/ 441439 h 5453496"/>
                <a:gd name="connsiteX189" fmla="*/ 2278380 w 5081154"/>
                <a:gd name="connsiteY189" fmla="*/ 529936 h 5453496"/>
                <a:gd name="connsiteX190" fmla="*/ 2321675 w 5081154"/>
                <a:gd name="connsiteY190" fmla="*/ 500494 h 5453496"/>
                <a:gd name="connsiteX191" fmla="*/ 2371205 w 5081154"/>
                <a:gd name="connsiteY191" fmla="*/ 523354 h 5453496"/>
                <a:gd name="connsiteX192" fmla="*/ 2401685 w 5081154"/>
                <a:gd name="connsiteY192" fmla="*/ 403339 h 5453496"/>
                <a:gd name="connsiteX193" fmla="*/ 2375015 w 5081154"/>
                <a:gd name="connsiteY193" fmla="*/ 235699 h 5453496"/>
                <a:gd name="connsiteX194" fmla="*/ 2392160 w 5081154"/>
                <a:gd name="connsiteY194" fmla="*/ 176644 h 5453496"/>
                <a:gd name="connsiteX195" fmla="*/ 2543001 w 5081154"/>
                <a:gd name="connsiteY195" fmla="*/ 128501 h 5453496"/>
                <a:gd name="connsiteX196" fmla="*/ 2580755 w 5081154"/>
                <a:gd name="connsiteY196" fmla="*/ 163309 h 5453496"/>
                <a:gd name="connsiteX197" fmla="*/ 2573135 w 5081154"/>
                <a:gd name="connsiteY197" fmla="*/ 266179 h 5453496"/>
                <a:gd name="connsiteX198" fmla="*/ 2628380 w 5081154"/>
                <a:gd name="connsiteY198" fmla="*/ 292849 h 5453496"/>
                <a:gd name="connsiteX199" fmla="*/ 2667519 w 5081154"/>
                <a:gd name="connsiteY199" fmla="*/ 355369 h 5453496"/>
                <a:gd name="connsiteX200" fmla="*/ 2662670 w 5081154"/>
                <a:gd name="connsiteY200" fmla="*/ 353809 h 5453496"/>
                <a:gd name="connsiteX201" fmla="*/ 2943398 w 5081154"/>
                <a:gd name="connsiteY201" fmla="*/ 307051 h 5453496"/>
                <a:gd name="connsiteX202" fmla="*/ 2978900 w 5081154"/>
                <a:gd name="connsiteY202" fmla="*/ 344284 h 5453496"/>
                <a:gd name="connsiteX203" fmla="*/ 3076055 w 5081154"/>
                <a:gd name="connsiteY203" fmla="*/ 290944 h 5453496"/>
                <a:gd name="connsiteX204" fmla="*/ 3125585 w 5081154"/>
                <a:gd name="connsiteY204" fmla="*/ 351904 h 5453496"/>
                <a:gd name="connsiteX205" fmla="*/ 3125585 w 5081154"/>
                <a:gd name="connsiteY205" fmla="*/ 416674 h 5453496"/>
                <a:gd name="connsiteX206" fmla="*/ 3265170 w 5081154"/>
                <a:gd name="connsiteY206" fmla="*/ 480233 h 5453496"/>
                <a:gd name="connsiteX207" fmla="*/ 3287510 w 5081154"/>
                <a:gd name="connsiteY207" fmla="*/ 538594 h 5453496"/>
                <a:gd name="connsiteX208" fmla="*/ 3247678 w 5081154"/>
                <a:gd name="connsiteY208" fmla="*/ 571500 h 5453496"/>
                <a:gd name="connsiteX209" fmla="*/ 3358861 w 5081154"/>
                <a:gd name="connsiteY209" fmla="*/ 710219 h 5453496"/>
                <a:gd name="connsiteX210" fmla="*/ 3359900 w 5081154"/>
                <a:gd name="connsiteY210" fmla="*/ 828154 h 5453496"/>
                <a:gd name="connsiteX211" fmla="*/ 3411335 w 5081154"/>
                <a:gd name="connsiteY211" fmla="*/ 860539 h 5453496"/>
                <a:gd name="connsiteX212" fmla="*/ 3436446 w 5081154"/>
                <a:gd name="connsiteY212" fmla="*/ 919422 h 5453496"/>
                <a:gd name="connsiteX213" fmla="*/ 3647209 w 5081154"/>
                <a:gd name="connsiteY213" fmla="*/ 1037359 h 5453496"/>
                <a:gd name="connsiteX214" fmla="*/ 3643745 w 5081154"/>
                <a:gd name="connsiteY214" fmla="*/ 1098664 h 5453496"/>
                <a:gd name="connsiteX215" fmla="*/ 3706783 w 5081154"/>
                <a:gd name="connsiteY215" fmla="*/ 1141095 h 5453496"/>
                <a:gd name="connsiteX0" fmla="*/ 3706783 w 5081154"/>
                <a:gd name="connsiteY0" fmla="*/ 1141095 h 5453496"/>
                <a:gd name="connsiteX1" fmla="*/ 3647209 w 5081154"/>
                <a:gd name="connsiteY1" fmla="*/ 1276350 h 5453496"/>
                <a:gd name="connsiteX2" fmla="*/ 3633874 w 5081154"/>
                <a:gd name="connsiteY2" fmla="*/ 1352723 h 5453496"/>
                <a:gd name="connsiteX3" fmla="*/ 3566852 w 5081154"/>
                <a:gd name="connsiteY3" fmla="*/ 1411605 h 5453496"/>
                <a:gd name="connsiteX4" fmla="*/ 3595254 w 5081154"/>
                <a:gd name="connsiteY4" fmla="*/ 1494559 h 5453496"/>
                <a:gd name="connsiteX5" fmla="*/ 3678381 w 5081154"/>
                <a:gd name="connsiteY5" fmla="*/ 1525732 h 5453496"/>
                <a:gd name="connsiteX6" fmla="*/ 3688772 w 5081154"/>
                <a:gd name="connsiteY6" fmla="*/ 1640032 h 5453496"/>
                <a:gd name="connsiteX7" fmla="*/ 3733107 w 5081154"/>
                <a:gd name="connsiteY7" fmla="*/ 1658043 h 5453496"/>
                <a:gd name="connsiteX8" fmla="*/ 3758911 w 5081154"/>
                <a:gd name="connsiteY8" fmla="*/ 1778751 h 5453496"/>
                <a:gd name="connsiteX9" fmla="*/ 3791642 w 5081154"/>
                <a:gd name="connsiteY9" fmla="*/ 1787236 h 5453496"/>
                <a:gd name="connsiteX10" fmla="*/ 3824720 w 5081154"/>
                <a:gd name="connsiteY10" fmla="*/ 1945178 h 5453496"/>
                <a:gd name="connsiteX11" fmla="*/ 3901959 w 5081154"/>
                <a:gd name="connsiteY11" fmla="*/ 1990379 h 5453496"/>
                <a:gd name="connsiteX12" fmla="*/ 3958936 w 5081154"/>
                <a:gd name="connsiteY12" fmla="*/ 2076450 h 5453496"/>
                <a:gd name="connsiteX13" fmla="*/ 4171257 w 5081154"/>
                <a:gd name="connsiteY13" fmla="*/ 2119053 h 5453496"/>
                <a:gd name="connsiteX14" fmla="*/ 4209530 w 5081154"/>
                <a:gd name="connsiteY14" fmla="*/ 2159749 h 5453496"/>
                <a:gd name="connsiteX15" fmla="*/ 4219055 w 5081154"/>
                <a:gd name="connsiteY15" fmla="*/ 2220709 h 5453496"/>
                <a:gd name="connsiteX16" fmla="*/ 4404013 w 5081154"/>
                <a:gd name="connsiteY16" fmla="*/ 2470266 h 5453496"/>
                <a:gd name="connsiteX17" fmla="*/ 4447309 w 5081154"/>
                <a:gd name="connsiteY17" fmla="*/ 2429741 h 5453496"/>
                <a:gd name="connsiteX18" fmla="*/ 4603172 w 5081154"/>
                <a:gd name="connsiteY18" fmla="*/ 2575214 h 5453496"/>
                <a:gd name="connsiteX19" fmla="*/ 4603172 w 5081154"/>
                <a:gd name="connsiteY19" fmla="*/ 2658341 h 5453496"/>
                <a:gd name="connsiteX20" fmla="*/ 4711584 w 5081154"/>
                <a:gd name="connsiteY20" fmla="*/ 2760345 h 5453496"/>
                <a:gd name="connsiteX21" fmla="*/ 4777220 w 5081154"/>
                <a:gd name="connsiteY21" fmla="*/ 2723629 h 5453496"/>
                <a:gd name="connsiteX22" fmla="*/ 4831772 w 5081154"/>
                <a:gd name="connsiteY22" fmla="*/ 2741468 h 5453496"/>
                <a:gd name="connsiteX23" fmla="*/ 4897755 w 5081154"/>
                <a:gd name="connsiteY23" fmla="*/ 2862522 h 5453496"/>
                <a:gd name="connsiteX24" fmla="*/ 4966854 w 5081154"/>
                <a:gd name="connsiteY24" fmla="*/ 2868237 h 5453496"/>
                <a:gd name="connsiteX25" fmla="*/ 5062277 w 5081154"/>
                <a:gd name="connsiteY25" fmla="*/ 3052156 h 5453496"/>
                <a:gd name="connsiteX26" fmla="*/ 5034395 w 5081154"/>
                <a:gd name="connsiteY26" fmla="*/ 3144634 h 5453496"/>
                <a:gd name="connsiteX27" fmla="*/ 5081154 w 5081154"/>
                <a:gd name="connsiteY27" fmla="*/ 3167496 h 5453496"/>
                <a:gd name="connsiteX28" fmla="*/ 5043920 w 5081154"/>
                <a:gd name="connsiteY28" fmla="*/ 3209404 h 5453496"/>
                <a:gd name="connsiteX29" fmla="*/ 5060372 w 5081154"/>
                <a:gd name="connsiteY29" fmla="*/ 3261014 h 5453496"/>
                <a:gd name="connsiteX30" fmla="*/ 5056562 w 5081154"/>
                <a:gd name="connsiteY30" fmla="*/ 3310024 h 5453496"/>
                <a:gd name="connsiteX31" fmla="*/ 4954731 w 5081154"/>
                <a:gd name="connsiteY31" fmla="*/ 3466061 h 5453496"/>
                <a:gd name="connsiteX32" fmla="*/ 4748645 w 5081154"/>
                <a:gd name="connsiteY32" fmla="*/ 3354532 h 5453496"/>
                <a:gd name="connsiteX33" fmla="*/ 4665518 w 5081154"/>
                <a:gd name="connsiteY33" fmla="*/ 3406486 h 5453496"/>
                <a:gd name="connsiteX34" fmla="*/ 4623954 w 5081154"/>
                <a:gd name="connsiteY34" fmla="*/ 3678209 h 5453496"/>
                <a:gd name="connsiteX35" fmla="*/ 4470861 w 5081154"/>
                <a:gd name="connsiteY35" fmla="*/ 3823855 h 5453496"/>
                <a:gd name="connsiteX36" fmla="*/ 4226155 w 5081154"/>
                <a:gd name="connsiteY36" fmla="*/ 3898669 h 5453496"/>
                <a:gd name="connsiteX37" fmla="*/ 4137313 w 5081154"/>
                <a:gd name="connsiteY37" fmla="*/ 3964825 h 5453496"/>
                <a:gd name="connsiteX38" fmla="*/ 4052281 w 5081154"/>
                <a:gd name="connsiteY38" fmla="*/ 3984567 h 5453496"/>
                <a:gd name="connsiteX39" fmla="*/ 3954260 w 5081154"/>
                <a:gd name="connsiteY39" fmla="*/ 4081894 h 5453496"/>
                <a:gd name="connsiteX40" fmla="*/ 3903864 w 5081154"/>
                <a:gd name="connsiteY40" fmla="*/ 4169179 h 5453496"/>
                <a:gd name="connsiteX41" fmla="*/ 4042063 w 5081154"/>
                <a:gd name="connsiteY41" fmla="*/ 4383232 h 5453496"/>
                <a:gd name="connsiteX42" fmla="*/ 4083800 w 5081154"/>
                <a:gd name="connsiteY42" fmla="*/ 4403839 h 5453496"/>
                <a:gd name="connsiteX43" fmla="*/ 4167793 w 5081154"/>
                <a:gd name="connsiteY43" fmla="*/ 4559877 h 5453496"/>
                <a:gd name="connsiteX44" fmla="*/ 4083627 w 5081154"/>
                <a:gd name="connsiteY44" fmla="*/ 4736523 h 5453496"/>
                <a:gd name="connsiteX45" fmla="*/ 4076007 w 5081154"/>
                <a:gd name="connsiteY45" fmla="*/ 4806315 h 5453496"/>
                <a:gd name="connsiteX46" fmla="*/ 4163810 w 5081154"/>
                <a:gd name="connsiteY46" fmla="*/ 4792459 h 5453496"/>
                <a:gd name="connsiteX47" fmla="*/ 4229965 w 5081154"/>
                <a:gd name="connsiteY47" fmla="*/ 4811164 h 5453496"/>
                <a:gd name="connsiteX48" fmla="*/ 4264082 w 5081154"/>
                <a:gd name="connsiteY48" fmla="*/ 4915246 h 5453496"/>
                <a:gd name="connsiteX49" fmla="*/ 4161732 w 5081154"/>
                <a:gd name="connsiteY49" fmla="*/ 5220220 h 5453496"/>
                <a:gd name="connsiteX50" fmla="*/ 3933305 w 5081154"/>
                <a:gd name="connsiteY50" fmla="*/ 5033010 h 5453496"/>
                <a:gd name="connsiteX51" fmla="*/ 3973830 w 5081154"/>
                <a:gd name="connsiteY51" fmla="*/ 4984000 h 5453496"/>
                <a:gd name="connsiteX52" fmla="*/ 3927763 w 5081154"/>
                <a:gd name="connsiteY52" fmla="*/ 4944341 h 5453496"/>
                <a:gd name="connsiteX53" fmla="*/ 3918238 w 5081154"/>
                <a:gd name="connsiteY53" fmla="*/ 4871605 h 5453496"/>
                <a:gd name="connsiteX54" fmla="*/ 3747135 w 5081154"/>
                <a:gd name="connsiteY54" fmla="*/ 4868661 h 5453496"/>
                <a:gd name="connsiteX55" fmla="*/ 3639415 w 5081154"/>
                <a:gd name="connsiteY55" fmla="*/ 4943475 h 5453496"/>
                <a:gd name="connsiteX56" fmla="*/ 3554556 w 5081154"/>
                <a:gd name="connsiteY56" fmla="*/ 4831946 h 5453496"/>
                <a:gd name="connsiteX57" fmla="*/ 3350548 w 5081154"/>
                <a:gd name="connsiteY57" fmla="*/ 4843203 h 5453496"/>
                <a:gd name="connsiteX58" fmla="*/ 3354358 w 5081154"/>
                <a:gd name="connsiteY58" fmla="*/ 4745182 h 5453496"/>
                <a:gd name="connsiteX59" fmla="*/ 3252181 w 5081154"/>
                <a:gd name="connsiteY59" fmla="*/ 4815840 h 5453496"/>
                <a:gd name="connsiteX60" fmla="*/ 3286298 w 5081154"/>
                <a:gd name="connsiteY60" fmla="*/ 4947285 h 5453496"/>
                <a:gd name="connsiteX61" fmla="*/ 3028430 w 5081154"/>
                <a:gd name="connsiteY61" fmla="*/ 4937239 h 5453496"/>
                <a:gd name="connsiteX62" fmla="*/ 2913091 w 5081154"/>
                <a:gd name="connsiteY62" fmla="*/ 4993005 h 5453496"/>
                <a:gd name="connsiteX63" fmla="*/ 2674273 w 5081154"/>
                <a:gd name="connsiteY63" fmla="*/ 4985212 h 5453496"/>
                <a:gd name="connsiteX64" fmla="*/ 2600325 w 5081154"/>
                <a:gd name="connsiteY64" fmla="*/ 5098126 h 5453496"/>
                <a:gd name="connsiteX65" fmla="*/ 2441863 w 5081154"/>
                <a:gd name="connsiteY65" fmla="*/ 5120986 h 5453496"/>
                <a:gd name="connsiteX66" fmla="*/ 2460740 w 5081154"/>
                <a:gd name="connsiteY66" fmla="*/ 5102974 h 5453496"/>
                <a:gd name="connsiteX67" fmla="*/ 2391987 w 5081154"/>
                <a:gd name="connsiteY67" fmla="*/ 5215544 h 5453496"/>
                <a:gd name="connsiteX68" fmla="*/ 2335010 w 5081154"/>
                <a:gd name="connsiteY68" fmla="*/ 5232514 h 5453496"/>
                <a:gd name="connsiteX69" fmla="*/ 2242358 w 5081154"/>
                <a:gd name="connsiteY69" fmla="*/ 5292090 h 5453496"/>
                <a:gd name="connsiteX70" fmla="*/ 2211185 w 5081154"/>
                <a:gd name="connsiteY70" fmla="*/ 5253469 h 5453496"/>
                <a:gd name="connsiteX71" fmla="*/ 2114030 w 5081154"/>
                <a:gd name="connsiteY71" fmla="*/ 5285854 h 5453496"/>
                <a:gd name="connsiteX72" fmla="*/ 1948641 w 5081154"/>
                <a:gd name="connsiteY72" fmla="*/ 5300749 h 5453496"/>
                <a:gd name="connsiteX73" fmla="*/ 1938770 w 5081154"/>
                <a:gd name="connsiteY73" fmla="*/ 5198224 h 5453496"/>
                <a:gd name="connsiteX74" fmla="*/ 1849235 w 5081154"/>
                <a:gd name="connsiteY74" fmla="*/ 5142979 h 5453496"/>
                <a:gd name="connsiteX75" fmla="*/ 1851313 w 5081154"/>
                <a:gd name="connsiteY75" fmla="*/ 5072842 h 5453496"/>
                <a:gd name="connsiteX76" fmla="*/ 1747404 w 5081154"/>
                <a:gd name="connsiteY76" fmla="*/ 5100378 h 5453496"/>
                <a:gd name="connsiteX77" fmla="*/ 1597255 w 5081154"/>
                <a:gd name="connsiteY77" fmla="*/ 4991966 h 5453496"/>
                <a:gd name="connsiteX78" fmla="*/ 1527463 w 5081154"/>
                <a:gd name="connsiteY78" fmla="*/ 5017077 h 5453496"/>
                <a:gd name="connsiteX79" fmla="*/ 1465118 w 5081154"/>
                <a:gd name="connsiteY79" fmla="*/ 5048250 h 5453496"/>
                <a:gd name="connsiteX80" fmla="*/ 1368829 w 5081154"/>
                <a:gd name="connsiteY80" fmla="*/ 5008418 h 5453496"/>
                <a:gd name="connsiteX81" fmla="*/ 1348220 w 5081154"/>
                <a:gd name="connsiteY81" fmla="*/ 5112499 h 5453496"/>
                <a:gd name="connsiteX82" fmla="*/ 1392381 w 5081154"/>
                <a:gd name="connsiteY82" fmla="*/ 5193723 h 5453496"/>
                <a:gd name="connsiteX83" fmla="*/ 1340427 w 5081154"/>
                <a:gd name="connsiteY83" fmla="*/ 5318414 h 5453496"/>
                <a:gd name="connsiteX84" fmla="*/ 1153390 w 5081154"/>
                <a:gd name="connsiteY84" fmla="*/ 5446741 h 5453496"/>
                <a:gd name="connsiteX85" fmla="*/ 1078056 w 5081154"/>
                <a:gd name="connsiteY85" fmla="*/ 5453496 h 5453496"/>
                <a:gd name="connsiteX86" fmla="*/ 1113905 w 5081154"/>
                <a:gd name="connsiteY86" fmla="*/ 5379199 h 5453496"/>
                <a:gd name="connsiteX87" fmla="*/ 1108710 w 5081154"/>
                <a:gd name="connsiteY87" fmla="*/ 5278755 h 5453496"/>
                <a:gd name="connsiteX88" fmla="*/ 997527 w 5081154"/>
                <a:gd name="connsiteY88" fmla="*/ 5339196 h 5453496"/>
                <a:gd name="connsiteX89" fmla="*/ 955963 w 5081154"/>
                <a:gd name="connsiteY89" fmla="*/ 5224896 h 5453496"/>
                <a:gd name="connsiteX90" fmla="*/ 976572 w 5081154"/>
                <a:gd name="connsiteY90" fmla="*/ 5155969 h 5453496"/>
                <a:gd name="connsiteX91" fmla="*/ 934315 w 5081154"/>
                <a:gd name="connsiteY91" fmla="*/ 5104881 h 5453496"/>
                <a:gd name="connsiteX92" fmla="*/ 889115 w 5081154"/>
                <a:gd name="connsiteY92" fmla="*/ 5102974 h 5453496"/>
                <a:gd name="connsiteX93" fmla="*/ 862445 w 5081154"/>
                <a:gd name="connsiteY93" fmla="*/ 5058641 h 5453496"/>
                <a:gd name="connsiteX94" fmla="*/ 831965 w 5081154"/>
                <a:gd name="connsiteY94" fmla="*/ 5005819 h 5453496"/>
                <a:gd name="connsiteX95" fmla="*/ 771698 w 5081154"/>
                <a:gd name="connsiteY95" fmla="*/ 4993351 h 5453496"/>
                <a:gd name="connsiteX96" fmla="*/ 734810 w 5081154"/>
                <a:gd name="connsiteY96" fmla="*/ 5015344 h 5453496"/>
                <a:gd name="connsiteX97" fmla="*/ 692900 w 5081154"/>
                <a:gd name="connsiteY97" fmla="*/ 4992484 h 5453496"/>
                <a:gd name="connsiteX98" fmla="*/ 692900 w 5081154"/>
                <a:gd name="connsiteY98" fmla="*/ 4935334 h 5453496"/>
                <a:gd name="connsiteX99" fmla="*/ 654454 w 5081154"/>
                <a:gd name="connsiteY99" fmla="*/ 4901911 h 5453496"/>
                <a:gd name="connsiteX100" fmla="*/ 581717 w 5081154"/>
                <a:gd name="connsiteY100" fmla="*/ 5002703 h 5453496"/>
                <a:gd name="connsiteX101" fmla="*/ 442306 w 5081154"/>
                <a:gd name="connsiteY101" fmla="*/ 5010323 h 5453496"/>
                <a:gd name="connsiteX102" fmla="*/ 393295 w 5081154"/>
                <a:gd name="connsiteY102" fmla="*/ 4959408 h 5453496"/>
                <a:gd name="connsiteX103" fmla="*/ 463607 w 5081154"/>
                <a:gd name="connsiteY103" fmla="*/ 4900006 h 5453496"/>
                <a:gd name="connsiteX104" fmla="*/ 529070 w 5081154"/>
                <a:gd name="connsiteY104" fmla="*/ 4876279 h 5453496"/>
                <a:gd name="connsiteX105" fmla="*/ 616700 w 5081154"/>
                <a:gd name="connsiteY105" fmla="*/ 4881822 h 5453496"/>
                <a:gd name="connsiteX106" fmla="*/ 740525 w 5081154"/>
                <a:gd name="connsiteY106" fmla="*/ 4776008 h 5453496"/>
                <a:gd name="connsiteX107" fmla="*/ 852054 w 5081154"/>
                <a:gd name="connsiteY107" fmla="*/ 4830041 h 5453496"/>
                <a:gd name="connsiteX108" fmla="*/ 955963 w 5081154"/>
                <a:gd name="connsiteY108" fmla="*/ 4788477 h 5453496"/>
                <a:gd name="connsiteX109" fmla="*/ 980555 w 5081154"/>
                <a:gd name="connsiteY109" fmla="*/ 4845974 h 5453496"/>
                <a:gd name="connsiteX110" fmla="*/ 1024370 w 5081154"/>
                <a:gd name="connsiteY110" fmla="*/ 4792459 h 5453496"/>
                <a:gd name="connsiteX111" fmla="*/ 1031470 w 5081154"/>
                <a:gd name="connsiteY111" fmla="*/ 4694959 h 5453496"/>
                <a:gd name="connsiteX112" fmla="*/ 977784 w 5081154"/>
                <a:gd name="connsiteY112" fmla="*/ 4610793 h 5453496"/>
                <a:gd name="connsiteX113" fmla="*/ 1039090 w 5081154"/>
                <a:gd name="connsiteY113" fmla="*/ 4548621 h 5453496"/>
                <a:gd name="connsiteX114" fmla="*/ 1001510 w 5081154"/>
                <a:gd name="connsiteY114" fmla="*/ 4433281 h 5453496"/>
                <a:gd name="connsiteX115" fmla="*/ 1014672 w 5081154"/>
                <a:gd name="connsiteY115" fmla="*/ 4326428 h 5453496"/>
                <a:gd name="connsiteX116" fmla="*/ 1049135 w 5081154"/>
                <a:gd name="connsiteY116" fmla="*/ 4236199 h 5453496"/>
                <a:gd name="connsiteX117" fmla="*/ 1070090 w 5081154"/>
                <a:gd name="connsiteY117" fmla="*/ 4072369 h 5453496"/>
                <a:gd name="connsiteX118" fmla="*/ 1003935 w 5081154"/>
                <a:gd name="connsiteY118" fmla="*/ 3813117 h 5453496"/>
                <a:gd name="connsiteX119" fmla="*/ 906606 w 5081154"/>
                <a:gd name="connsiteY119" fmla="*/ 3648075 h 5453496"/>
                <a:gd name="connsiteX120" fmla="*/ 979516 w 5081154"/>
                <a:gd name="connsiteY120" fmla="*/ 3506412 h 5453496"/>
                <a:gd name="connsiteX121" fmla="*/ 1061604 w 5081154"/>
                <a:gd name="connsiteY121" fmla="*/ 3479223 h 5453496"/>
                <a:gd name="connsiteX122" fmla="*/ 1095721 w 5081154"/>
                <a:gd name="connsiteY122" fmla="*/ 3509356 h 5453496"/>
                <a:gd name="connsiteX123" fmla="*/ 1182485 w 5081154"/>
                <a:gd name="connsiteY123" fmla="*/ 3428479 h 5453496"/>
                <a:gd name="connsiteX124" fmla="*/ 1260244 w 5081154"/>
                <a:gd name="connsiteY124" fmla="*/ 3406486 h 5453496"/>
                <a:gd name="connsiteX125" fmla="*/ 1268210 w 5081154"/>
                <a:gd name="connsiteY125" fmla="*/ 3327514 h 5453496"/>
                <a:gd name="connsiteX126" fmla="*/ 1288472 w 5081154"/>
                <a:gd name="connsiteY126" fmla="*/ 3251662 h 5453496"/>
                <a:gd name="connsiteX127" fmla="*/ 1247255 w 5081154"/>
                <a:gd name="connsiteY127" fmla="*/ 3205594 h 5453496"/>
                <a:gd name="connsiteX128" fmla="*/ 1249853 w 5081154"/>
                <a:gd name="connsiteY128" fmla="*/ 3116407 h 5453496"/>
                <a:gd name="connsiteX129" fmla="*/ 1346142 w 5081154"/>
                <a:gd name="connsiteY129" fmla="*/ 3170440 h 5453496"/>
                <a:gd name="connsiteX130" fmla="*/ 1403465 w 5081154"/>
                <a:gd name="connsiteY130" fmla="*/ 3129394 h 5453496"/>
                <a:gd name="connsiteX131" fmla="*/ 1425286 w 5081154"/>
                <a:gd name="connsiteY131" fmla="*/ 3170440 h 5453496"/>
                <a:gd name="connsiteX132" fmla="*/ 1487978 w 5081154"/>
                <a:gd name="connsiteY132" fmla="*/ 3126798 h 5453496"/>
                <a:gd name="connsiteX133" fmla="*/ 1413163 w 5081154"/>
                <a:gd name="connsiteY133" fmla="*/ 2990850 h 5453496"/>
                <a:gd name="connsiteX134" fmla="*/ 1456632 w 5081154"/>
                <a:gd name="connsiteY134" fmla="*/ 2823903 h 5453496"/>
                <a:gd name="connsiteX135" fmla="*/ 1426325 w 5081154"/>
                <a:gd name="connsiteY135" fmla="*/ 2790304 h 5453496"/>
                <a:gd name="connsiteX136" fmla="*/ 1451090 w 5081154"/>
                <a:gd name="connsiteY136" fmla="*/ 2744584 h 5453496"/>
                <a:gd name="connsiteX137" fmla="*/ 1346835 w 5081154"/>
                <a:gd name="connsiteY137" fmla="*/ 2575214 h 5453496"/>
                <a:gd name="connsiteX138" fmla="*/ 1267690 w 5081154"/>
                <a:gd name="connsiteY138" fmla="*/ 2564823 h 5453496"/>
                <a:gd name="connsiteX139" fmla="*/ 1205345 w 5081154"/>
                <a:gd name="connsiteY139" fmla="*/ 2450523 h 5453496"/>
                <a:gd name="connsiteX140" fmla="*/ 1278081 w 5081154"/>
                <a:gd name="connsiteY140" fmla="*/ 2346614 h 5453496"/>
                <a:gd name="connsiteX141" fmla="*/ 1132609 w 5081154"/>
                <a:gd name="connsiteY141" fmla="*/ 2211532 h 5453496"/>
                <a:gd name="connsiteX142" fmla="*/ 1132609 w 5081154"/>
                <a:gd name="connsiteY142" fmla="*/ 2086841 h 5453496"/>
                <a:gd name="connsiteX143" fmla="*/ 1132609 w 5081154"/>
                <a:gd name="connsiteY143" fmla="*/ 2086841 h 5453496"/>
                <a:gd name="connsiteX144" fmla="*/ 1163781 w 5081154"/>
                <a:gd name="connsiteY144" fmla="*/ 1962150 h 5453496"/>
                <a:gd name="connsiteX145" fmla="*/ 1132609 w 5081154"/>
                <a:gd name="connsiteY145" fmla="*/ 1879023 h 5453496"/>
                <a:gd name="connsiteX146" fmla="*/ 1132609 w 5081154"/>
                <a:gd name="connsiteY146" fmla="*/ 1785505 h 5453496"/>
                <a:gd name="connsiteX147" fmla="*/ 1070263 w 5081154"/>
                <a:gd name="connsiteY147" fmla="*/ 1754332 h 5453496"/>
                <a:gd name="connsiteX148" fmla="*/ 955963 w 5081154"/>
                <a:gd name="connsiteY148" fmla="*/ 1816677 h 5453496"/>
                <a:gd name="connsiteX149" fmla="*/ 914400 w 5081154"/>
                <a:gd name="connsiteY149" fmla="*/ 1650423 h 5453496"/>
                <a:gd name="connsiteX150" fmla="*/ 841663 w 5081154"/>
                <a:gd name="connsiteY150" fmla="*/ 1421823 h 5453496"/>
                <a:gd name="connsiteX151" fmla="*/ 654627 w 5081154"/>
                <a:gd name="connsiteY151" fmla="*/ 1328305 h 5453496"/>
                <a:gd name="connsiteX152" fmla="*/ 342900 w 5081154"/>
                <a:gd name="connsiteY152" fmla="*/ 1307523 h 5453496"/>
                <a:gd name="connsiteX153" fmla="*/ 394854 w 5081154"/>
                <a:gd name="connsiteY153" fmla="*/ 1473777 h 5453496"/>
                <a:gd name="connsiteX154" fmla="*/ 270163 w 5081154"/>
                <a:gd name="connsiteY154" fmla="*/ 1546514 h 5453496"/>
                <a:gd name="connsiteX155" fmla="*/ 51954 w 5081154"/>
                <a:gd name="connsiteY155" fmla="*/ 1619250 h 5453496"/>
                <a:gd name="connsiteX156" fmla="*/ 114300 w 5081154"/>
                <a:gd name="connsiteY156" fmla="*/ 1359477 h 5453496"/>
                <a:gd name="connsiteX157" fmla="*/ 10390 w 5081154"/>
                <a:gd name="connsiteY157" fmla="*/ 1099705 h 5453496"/>
                <a:gd name="connsiteX158" fmla="*/ 0 w 5081154"/>
                <a:gd name="connsiteY158" fmla="*/ 798368 h 5453496"/>
                <a:gd name="connsiteX159" fmla="*/ 270163 w 5081154"/>
                <a:gd name="connsiteY159" fmla="*/ 673677 h 5453496"/>
                <a:gd name="connsiteX160" fmla="*/ 571500 w 5081154"/>
                <a:gd name="connsiteY160" fmla="*/ 746414 h 5453496"/>
                <a:gd name="connsiteX161" fmla="*/ 571500 w 5081154"/>
                <a:gd name="connsiteY161" fmla="*/ 538596 h 5453496"/>
                <a:gd name="connsiteX162" fmla="*/ 852054 w 5081154"/>
                <a:gd name="connsiteY162" fmla="*/ 226868 h 5453496"/>
                <a:gd name="connsiteX163" fmla="*/ 1111827 w 5081154"/>
                <a:gd name="connsiteY163" fmla="*/ 112568 h 5453496"/>
                <a:gd name="connsiteX164" fmla="*/ 1211060 w 5081154"/>
                <a:gd name="connsiteY164" fmla="*/ 0 h 5453496"/>
                <a:gd name="connsiteX165" fmla="*/ 1289165 w 5081154"/>
                <a:gd name="connsiteY165" fmla="*/ 31864 h 5453496"/>
                <a:gd name="connsiteX166" fmla="*/ 1325360 w 5081154"/>
                <a:gd name="connsiteY166" fmla="*/ 79489 h 5453496"/>
                <a:gd name="connsiteX167" fmla="*/ 1432040 w 5081154"/>
                <a:gd name="connsiteY167" fmla="*/ 129019 h 5453496"/>
                <a:gd name="connsiteX168" fmla="*/ 1492480 w 5081154"/>
                <a:gd name="connsiteY168" fmla="*/ 233796 h 5453496"/>
                <a:gd name="connsiteX169" fmla="*/ 1489190 w 5081154"/>
                <a:gd name="connsiteY169" fmla="*/ 285229 h 5453496"/>
                <a:gd name="connsiteX170" fmla="*/ 1694930 w 5081154"/>
                <a:gd name="connsiteY170" fmla="*/ 393814 h 5453496"/>
                <a:gd name="connsiteX171" fmla="*/ 1694930 w 5081154"/>
                <a:gd name="connsiteY171" fmla="*/ 523354 h 5453496"/>
                <a:gd name="connsiteX172" fmla="*/ 1710516 w 5081154"/>
                <a:gd name="connsiteY172" fmla="*/ 585874 h 5453496"/>
                <a:gd name="connsiteX173" fmla="*/ 1769225 w 5081154"/>
                <a:gd name="connsiteY173" fmla="*/ 576694 h 5453496"/>
                <a:gd name="connsiteX174" fmla="*/ 1803515 w 5081154"/>
                <a:gd name="connsiteY174" fmla="*/ 618604 h 5453496"/>
                <a:gd name="connsiteX175" fmla="*/ 1830185 w 5081154"/>
                <a:gd name="connsiteY175" fmla="*/ 559549 h 5453496"/>
                <a:gd name="connsiteX176" fmla="*/ 1921625 w 5081154"/>
                <a:gd name="connsiteY176" fmla="*/ 570979 h 5453496"/>
                <a:gd name="connsiteX177" fmla="*/ 1948295 w 5081154"/>
                <a:gd name="connsiteY177" fmla="*/ 511924 h 5453496"/>
                <a:gd name="connsiteX178" fmla="*/ 1870190 w 5081154"/>
                <a:gd name="connsiteY178" fmla="*/ 470014 h 5453496"/>
                <a:gd name="connsiteX179" fmla="*/ 1820660 w 5081154"/>
                <a:gd name="connsiteY179" fmla="*/ 388099 h 5453496"/>
                <a:gd name="connsiteX180" fmla="*/ 1836593 w 5081154"/>
                <a:gd name="connsiteY180" fmla="*/ 347749 h 5453496"/>
                <a:gd name="connsiteX181" fmla="*/ 1976870 w 5081154"/>
                <a:gd name="connsiteY181" fmla="*/ 315709 h 5453496"/>
                <a:gd name="connsiteX182" fmla="*/ 2009255 w 5081154"/>
                <a:gd name="connsiteY182" fmla="*/ 344284 h 5453496"/>
                <a:gd name="connsiteX183" fmla="*/ 2070215 w 5081154"/>
                <a:gd name="connsiteY183" fmla="*/ 344284 h 5453496"/>
                <a:gd name="connsiteX184" fmla="*/ 2098790 w 5081154"/>
                <a:gd name="connsiteY184" fmla="*/ 382384 h 5453496"/>
                <a:gd name="connsiteX185" fmla="*/ 2138795 w 5081154"/>
                <a:gd name="connsiteY185" fmla="*/ 361429 h 5453496"/>
                <a:gd name="connsiteX186" fmla="*/ 2176895 w 5081154"/>
                <a:gd name="connsiteY186" fmla="*/ 384289 h 5453496"/>
                <a:gd name="connsiteX187" fmla="*/ 2235950 w 5081154"/>
                <a:gd name="connsiteY187" fmla="*/ 386194 h 5453496"/>
                <a:gd name="connsiteX188" fmla="*/ 2272145 w 5081154"/>
                <a:gd name="connsiteY188" fmla="*/ 441439 h 5453496"/>
                <a:gd name="connsiteX189" fmla="*/ 2278380 w 5081154"/>
                <a:gd name="connsiteY189" fmla="*/ 529936 h 5453496"/>
                <a:gd name="connsiteX190" fmla="*/ 2321675 w 5081154"/>
                <a:gd name="connsiteY190" fmla="*/ 500494 h 5453496"/>
                <a:gd name="connsiteX191" fmla="*/ 2371205 w 5081154"/>
                <a:gd name="connsiteY191" fmla="*/ 523354 h 5453496"/>
                <a:gd name="connsiteX192" fmla="*/ 2401685 w 5081154"/>
                <a:gd name="connsiteY192" fmla="*/ 403339 h 5453496"/>
                <a:gd name="connsiteX193" fmla="*/ 2375015 w 5081154"/>
                <a:gd name="connsiteY193" fmla="*/ 235699 h 5453496"/>
                <a:gd name="connsiteX194" fmla="*/ 2392160 w 5081154"/>
                <a:gd name="connsiteY194" fmla="*/ 176644 h 5453496"/>
                <a:gd name="connsiteX195" fmla="*/ 2543001 w 5081154"/>
                <a:gd name="connsiteY195" fmla="*/ 128501 h 5453496"/>
                <a:gd name="connsiteX196" fmla="*/ 2580755 w 5081154"/>
                <a:gd name="connsiteY196" fmla="*/ 163309 h 5453496"/>
                <a:gd name="connsiteX197" fmla="*/ 2573135 w 5081154"/>
                <a:gd name="connsiteY197" fmla="*/ 266179 h 5453496"/>
                <a:gd name="connsiteX198" fmla="*/ 2628380 w 5081154"/>
                <a:gd name="connsiteY198" fmla="*/ 292849 h 5453496"/>
                <a:gd name="connsiteX199" fmla="*/ 2667519 w 5081154"/>
                <a:gd name="connsiteY199" fmla="*/ 355369 h 5453496"/>
                <a:gd name="connsiteX200" fmla="*/ 2662670 w 5081154"/>
                <a:gd name="connsiteY200" fmla="*/ 353809 h 5453496"/>
                <a:gd name="connsiteX201" fmla="*/ 2943398 w 5081154"/>
                <a:gd name="connsiteY201" fmla="*/ 307051 h 5453496"/>
                <a:gd name="connsiteX202" fmla="*/ 2978900 w 5081154"/>
                <a:gd name="connsiteY202" fmla="*/ 344284 h 5453496"/>
                <a:gd name="connsiteX203" fmla="*/ 3076055 w 5081154"/>
                <a:gd name="connsiteY203" fmla="*/ 290944 h 5453496"/>
                <a:gd name="connsiteX204" fmla="*/ 3125585 w 5081154"/>
                <a:gd name="connsiteY204" fmla="*/ 351904 h 5453496"/>
                <a:gd name="connsiteX205" fmla="*/ 3125585 w 5081154"/>
                <a:gd name="connsiteY205" fmla="*/ 416674 h 5453496"/>
                <a:gd name="connsiteX206" fmla="*/ 3265170 w 5081154"/>
                <a:gd name="connsiteY206" fmla="*/ 480233 h 5453496"/>
                <a:gd name="connsiteX207" fmla="*/ 3287510 w 5081154"/>
                <a:gd name="connsiteY207" fmla="*/ 538594 h 5453496"/>
                <a:gd name="connsiteX208" fmla="*/ 3247678 w 5081154"/>
                <a:gd name="connsiteY208" fmla="*/ 571500 h 5453496"/>
                <a:gd name="connsiteX209" fmla="*/ 3358861 w 5081154"/>
                <a:gd name="connsiteY209" fmla="*/ 710219 h 5453496"/>
                <a:gd name="connsiteX210" fmla="*/ 3359900 w 5081154"/>
                <a:gd name="connsiteY210" fmla="*/ 828154 h 5453496"/>
                <a:gd name="connsiteX211" fmla="*/ 3411335 w 5081154"/>
                <a:gd name="connsiteY211" fmla="*/ 860539 h 5453496"/>
                <a:gd name="connsiteX212" fmla="*/ 3436446 w 5081154"/>
                <a:gd name="connsiteY212" fmla="*/ 919422 h 5453496"/>
                <a:gd name="connsiteX213" fmla="*/ 3647209 w 5081154"/>
                <a:gd name="connsiteY213" fmla="*/ 1037359 h 5453496"/>
                <a:gd name="connsiteX214" fmla="*/ 3643745 w 5081154"/>
                <a:gd name="connsiteY214" fmla="*/ 1098664 h 5453496"/>
                <a:gd name="connsiteX215" fmla="*/ 3706783 w 5081154"/>
                <a:gd name="connsiteY215" fmla="*/ 1141095 h 5453496"/>
                <a:gd name="connsiteX0" fmla="*/ 3706783 w 5081154"/>
                <a:gd name="connsiteY0" fmla="*/ 1141095 h 5453496"/>
                <a:gd name="connsiteX1" fmla="*/ 3647209 w 5081154"/>
                <a:gd name="connsiteY1" fmla="*/ 1276350 h 5453496"/>
                <a:gd name="connsiteX2" fmla="*/ 3633874 w 5081154"/>
                <a:gd name="connsiteY2" fmla="*/ 1352723 h 5453496"/>
                <a:gd name="connsiteX3" fmla="*/ 3566852 w 5081154"/>
                <a:gd name="connsiteY3" fmla="*/ 1411605 h 5453496"/>
                <a:gd name="connsiteX4" fmla="*/ 3595254 w 5081154"/>
                <a:gd name="connsiteY4" fmla="*/ 1494559 h 5453496"/>
                <a:gd name="connsiteX5" fmla="*/ 3678381 w 5081154"/>
                <a:gd name="connsiteY5" fmla="*/ 1525732 h 5453496"/>
                <a:gd name="connsiteX6" fmla="*/ 3688772 w 5081154"/>
                <a:gd name="connsiteY6" fmla="*/ 1640032 h 5453496"/>
                <a:gd name="connsiteX7" fmla="*/ 3733107 w 5081154"/>
                <a:gd name="connsiteY7" fmla="*/ 1658043 h 5453496"/>
                <a:gd name="connsiteX8" fmla="*/ 3758911 w 5081154"/>
                <a:gd name="connsiteY8" fmla="*/ 1778751 h 5453496"/>
                <a:gd name="connsiteX9" fmla="*/ 3791642 w 5081154"/>
                <a:gd name="connsiteY9" fmla="*/ 1787236 h 5453496"/>
                <a:gd name="connsiteX10" fmla="*/ 3824720 w 5081154"/>
                <a:gd name="connsiteY10" fmla="*/ 1945178 h 5453496"/>
                <a:gd name="connsiteX11" fmla="*/ 3901959 w 5081154"/>
                <a:gd name="connsiteY11" fmla="*/ 1990379 h 5453496"/>
                <a:gd name="connsiteX12" fmla="*/ 3958936 w 5081154"/>
                <a:gd name="connsiteY12" fmla="*/ 2076450 h 5453496"/>
                <a:gd name="connsiteX13" fmla="*/ 4171257 w 5081154"/>
                <a:gd name="connsiteY13" fmla="*/ 2119053 h 5453496"/>
                <a:gd name="connsiteX14" fmla="*/ 4209530 w 5081154"/>
                <a:gd name="connsiteY14" fmla="*/ 2159749 h 5453496"/>
                <a:gd name="connsiteX15" fmla="*/ 4219055 w 5081154"/>
                <a:gd name="connsiteY15" fmla="*/ 2220709 h 5453496"/>
                <a:gd name="connsiteX16" fmla="*/ 4404013 w 5081154"/>
                <a:gd name="connsiteY16" fmla="*/ 2470266 h 5453496"/>
                <a:gd name="connsiteX17" fmla="*/ 4447309 w 5081154"/>
                <a:gd name="connsiteY17" fmla="*/ 2429741 h 5453496"/>
                <a:gd name="connsiteX18" fmla="*/ 4603172 w 5081154"/>
                <a:gd name="connsiteY18" fmla="*/ 2575214 h 5453496"/>
                <a:gd name="connsiteX19" fmla="*/ 4603172 w 5081154"/>
                <a:gd name="connsiteY19" fmla="*/ 2658341 h 5453496"/>
                <a:gd name="connsiteX20" fmla="*/ 4711584 w 5081154"/>
                <a:gd name="connsiteY20" fmla="*/ 2760345 h 5453496"/>
                <a:gd name="connsiteX21" fmla="*/ 4777220 w 5081154"/>
                <a:gd name="connsiteY21" fmla="*/ 2723629 h 5453496"/>
                <a:gd name="connsiteX22" fmla="*/ 4831772 w 5081154"/>
                <a:gd name="connsiteY22" fmla="*/ 2741468 h 5453496"/>
                <a:gd name="connsiteX23" fmla="*/ 4897755 w 5081154"/>
                <a:gd name="connsiteY23" fmla="*/ 2862522 h 5453496"/>
                <a:gd name="connsiteX24" fmla="*/ 4966854 w 5081154"/>
                <a:gd name="connsiteY24" fmla="*/ 2868237 h 5453496"/>
                <a:gd name="connsiteX25" fmla="*/ 5062277 w 5081154"/>
                <a:gd name="connsiteY25" fmla="*/ 3052156 h 5453496"/>
                <a:gd name="connsiteX26" fmla="*/ 5034395 w 5081154"/>
                <a:gd name="connsiteY26" fmla="*/ 3144634 h 5453496"/>
                <a:gd name="connsiteX27" fmla="*/ 5081154 w 5081154"/>
                <a:gd name="connsiteY27" fmla="*/ 3167496 h 5453496"/>
                <a:gd name="connsiteX28" fmla="*/ 5043920 w 5081154"/>
                <a:gd name="connsiteY28" fmla="*/ 3209404 h 5453496"/>
                <a:gd name="connsiteX29" fmla="*/ 5060372 w 5081154"/>
                <a:gd name="connsiteY29" fmla="*/ 3261014 h 5453496"/>
                <a:gd name="connsiteX30" fmla="*/ 5056562 w 5081154"/>
                <a:gd name="connsiteY30" fmla="*/ 3310024 h 5453496"/>
                <a:gd name="connsiteX31" fmla="*/ 4954731 w 5081154"/>
                <a:gd name="connsiteY31" fmla="*/ 3466061 h 5453496"/>
                <a:gd name="connsiteX32" fmla="*/ 4748645 w 5081154"/>
                <a:gd name="connsiteY32" fmla="*/ 3354532 h 5453496"/>
                <a:gd name="connsiteX33" fmla="*/ 4665518 w 5081154"/>
                <a:gd name="connsiteY33" fmla="*/ 3406486 h 5453496"/>
                <a:gd name="connsiteX34" fmla="*/ 4623954 w 5081154"/>
                <a:gd name="connsiteY34" fmla="*/ 3678209 h 5453496"/>
                <a:gd name="connsiteX35" fmla="*/ 4470861 w 5081154"/>
                <a:gd name="connsiteY35" fmla="*/ 3823855 h 5453496"/>
                <a:gd name="connsiteX36" fmla="*/ 4226155 w 5081154"/>
                <a:gd name="connsiteY36" fmla="*/ 3898669 h 5453496"/>
                <a:gd name="connsiteX37" fmla="*/ 4137313 w 5081154"/>
                <a:gd name="connsiteY37" fmla="*/ 3964825 h 5453496"/>
                <a:gd name="connsiteX38" fmla="*/ 4052281 w 5081154"/>
                <a:gd name="connsiteY38" fmla="*/ 3984567 h 5453496"/>
                <a:gd name="connsiteX39" fmla="*/ 3954260 w 5081154"/>
                <a:gd name="connsiteY39" fmla="*/ 4081894 h 5453496"/>
                <a:gd name="connsiteX40" fmla="*/ 3903864 w 5081154"/>
                <a:gd name="connsiteY40" fmla="*/ 4169179 h 5453496"/>
                <a:gd name="connsiteX41" fmla="*/ 4042063 w 5081154"/>
                <a:gd name="connsiteY41" fmla="*/ 4383232 h 5453496"/>
                <a:gd name="connsiteX42" fmla="*/ 4083800 w 5081154"/>
                <a:gd name="connsiteY42" fmla="*/ 4403839 h 5453496"/>
                <a:gd name="connsiteX43" fmla="*/ 4167793 w 5081154"/>
                <a:gd name="connsiteY43" fmla="*/ 4559877 h 5453496"/>
                <a:gd name="connsiteX44" fmla="*/ 4083627 w 5081154"/>
                <a:gd name="connsiteY44" fmla="*/ 4736523 h 5453496"/>
                <a:gd name="connsiteX45" fmla="*/ 4076007 w 5081154"/>
                <a:gd name="connsiteY45" fmla="*/ 4806315 h 5453496"/>
                <a:gd name="connsiteX46" fmla="*/ 4163810 w 5081154"/>
                <a:gd name="connsiteY46" fmla="*/ 4792459 h 5453496"/>
                <a:gd name="connsiteX47" fmla="*/ 4229965 w 5081154"/>
                <a:gd name="connsiteY47" fmla="*/ 4811164 h 5453496"/>
                <a:gd name="connsiteX48" fmla="*/ 4264082 w 5081154"/>
                <a:gd name="connsiteY48" fmla="*/ 4915246 h 5453496"/>
                <a:gd name="connsiteX49" fmla="*/ 4161732 w 5081154"/>
                <a:gd name="connsiteY49" fmla="*/ 5220220 h 5453496"/>
                <a:gd name="connsiteX50" fmla="*/ 3933305 w 5081154"/>
                <a:gd name="connsiteY50" fmla="*/ 5033010 h 5453496"/>
                <a:gd name="connsiteX51" fmla="*/ 3973830 w 5081154"/>
                <a:gd name="connsiteY51" fmla="*/ 4984000 h 5453496"/>
                <a:gd name="connsiteX52" fmla="*/ 3927763 w 5081154"/>
                <a:gd name="connsiteY52" fmla="*/ 4944341 h 5453496"/>
                <a:gd name="connsiteX53" fmla="*/ 3918238 w 5081154"/>
                <a:gd name="connsiteY53" fmla="*/ 4871605 h 5453496"/>
                <a:gd name="connsiteX54" fmla="*/ 3747135 w 5081154"/>
                <a:gd name="connsiteY54" fmla="*/ 4868661 h 5453496"/>
                <a:gd name="connsiteX55" fmla="*/ 3639415 w 5081154"/>
                <a:gd name="connsiteY55" fmla="*/ 4943475 h 5453496"/>
                <a:gd name="connsiteX56" fmla="*/ 3554556 w 5081154"/>
                <a:gd name="connsiteY56" fmla="*/ 4831946 h 5453496"/>
                <a:gd name="connsiteX57" fmla="*/ 3350548 w 5081154"/>
                <a:gd name="connsiteY57" fmla="*/ 4843203 h 5453496"/>
                <a:gd name="connsiteX58" fmla="*/ 3354358 w 5081154"/>
                <a:gd name="connsiteY58" fmla="*/ 4745182 h 5453496"/>
                <a:gd name="connsiteX59" fmla="*/ 3252181 w 5081154"/>
                <a:gd name="connsiteY59" fmla="*/ 4815840 h 5453496"/>
                <a:gd name="connsiteX60" fmla="*/ 3286298 w 5081154"/>
                <a:gd name="connsiteY60" fmla="*/ 4947285 h 5453496"/>
                <a:gd name="connsiteX61" fmla="*/ 3028430 w 5081154"/>
                <a:gd name="connsiteY61" fmla="*/ 4937239 h 5453496"/>
                <a:gd name="connsiteX62" fmla="*/ 2913091 w 5081154"/>
                <a:gd name="connsiteY62" fmla="*/ 4993005 h 5453496"/>
                <a:gd name="connsiteX63" fmla="*/ 2674273 w 5081154"/>
                <a:gd name="connsiteY63" fmla="*/ 4985212 h 5453496"/>
                <a:gd name="connsiteX64" fmla="*/ 2600325 w 5081154"/>
                <a:gd name="connsiteY64" fmla="*/ 5098126 h 5453496"/>
                <a:gd name="connsiteX65" fmla="*/ 2441863 w 5081154"/>
                <a:gd name="connsiteY65" fmla="*/ 5120986 h 5453496"/>
                <a:gd name="connsiteX66" fmla="*/ 2460740 w 5081154"/>
                <a:gd name="connsiteY66" fmla="*/ 5102974 h 5453496"/>
                <a:gd name="connsiteX67" fmla="*/ 2391987 w 5081154"/>
                <a:gd name="connsiteY67" fmla="*/ 5215544 h 5453496"/>
                <a:gd name="connsiteX68" fmla="*/ 2335010 w 5081154"/>
                <a:gd name="connsiteY68" fmla="*/ 5232514 h 5453496"/>
                <a:gd name="connsiteX69" fmla="*/ 2242358 w 5081154"/>
                <a:gd name="connsiteY69" fmla="*/ 5292090 h 5453496"/>
                <a:gd name="connsiteX70" fmla="*/ 2211185 w 5081154"/>
                <a:gd name="connsiteY70" fmla="*/ 5253469 h 5453496"/>
                <a:gd name="connsiteX71" fmla="*/ 2114030 w 5081154"/>
                <a:gd name="connsiteY71" fmla="*/ 5285854 h 5453496"/>
                <a:gd name="connsiteX72" fmla="*/ 1948641 w 5081154"/>
                <a:gd name="connsiteY72" fmla="*/ 5300749 h 5453496"/>
                <a:gd name="connsiteX73" fmla="*/ 1938770 w 5081154"/>
                <a:gd name="connsiteY73" fmla="*/ 5198224 h 5453496"/>
                <a:gd name="connsiteX74" fmla="*/ 1849235 w 5081154"/>
                <a:gd name="connsiteY74" fmla="*/ 5142979 h 5453496"/>
                <a:gd name="connsiteX75" fmla="*/ 1851313 w 5081154"/>
                <a:gd name="connsiteY75" fmla="*/ 5072842 h 5453496"/>
                <a:gd name="connsiteX76" fmla="*/ 1747404 w 5081154"/>
                <a:gd name="connsiteY76" fmla="*/ 5100378 h 5453496"/>
                <a:gd name="connsiteX77" fmla="*/ 1597255 w 5081154"/>
                <a:gd name="connsiteY77" fmla="*/ 4991966 h 5453496"/>
                <a:gd name="connsiteX78" fmla="*/ 1527463 w 5081154"/>
                <a:gd name="connsiteY78" fmla="*/ 5017077 h 5453496"/>
                <a:gd name="connsiteX79" fmla="*/ 1465118 w 5081154"/>
                <a:gd name="connsiteY79" fmla="*/ 5048250 h 5453496"/>
                <a:gd name="connsiteX80" fmla="*/ 1368829 w 5081154"/>
                <a:gd name="connsiteY80" fmla="*/ 5008418 h 5453496"/>
                <a:gd name="connsiteX81" fmla="*/ 1348220 w 5081154"/>
                <a:gd name="connsiteY81" fmla="*/ 5112499 h 5453496"/>
                <a:gd name="connsiteX82" fmla="*/ 1392381 w 5081154"/>
                <a:gd name="connsiteY82" fmla="*/ 5193723 h 5453496"/>
                <a:gd name="connsiteX83" fmla="*/ 1340427 w 5081154"/>
                <a:gd name="connsiteY83" fmla="*/ 5318414 h 5453496"/>
                <a:gd name="connsiteX84" fmla="*/ 1153390 w 5081154"/>
                <a:gd name="connsiteY84" fmla="*/ 5446741 h 5453496"/>
                <a:gd name="connsiteX85" fmla="*/ 1078056 w 5081154"/>
                <a:gd name="connsiteY85" fmla="*/ 5453496 h 5453496"/>
                <a:gd name="connsiteX86" fmla="*/ 1113905 w 5081154"/>
                <a:gd name="connsiteY86" fmla="*/ 5379199 h 5453496"/>
                <a:gd name="connsiteX87" fmla="*/ 1108710 w 5081154"/>
                <a:gd name="connsiteY87" fmla="*/ 5278755 h 5453496"/>
                <a:gd name="connsiteX88" fmla="*/ 997527 w 5081154"/>
                <a:gd name="connsiteY88" fmla="*/ 5339196 h 5453496"/>
                <a:gd name="connsiteX89" fmla="*/ 955963 w 5081154"/>
                <a:gd name="connsiteY89" fmla="*/ 5224896 h 5453496"/>
                <a:gd name="connsiteX90" fmla="*/ 976572 w 5081154"/>
                <a:gd name="connsiteY90" fmla="*/ 5155969 h 5453496"/>
                <a:gd name="connsiteX91" fmla="*/ 934315 w 5081154"/>
                <a:gd name="connsiteY91" fmla="*/ 5104881 h 5453496"/>
                <a:gd name="connsiteX92" fmla="*/ 889115 w 5081154"/>
                <a:gd name="connsiteY92" fmla="*/ 5102974 h 5453496"/>
                <a:gd name="connsiteX93" fmla="*/ 862445 w 5081154"/>
                <a:gd name="connsiteY93" fmla="*/ 5058641 h 5453496"/>
                <a:gd name="connsiteX94" fmla="*/ 831965 w 5081154"/>
                <a:gd name="connsiteY94" fmla="*/ 5005819 h 5453496"/>
                <a:gd name="connsiteX95" fmla="*/ 771698 w 5081154"/>
                <a:gd name="connsiteY95" fmla="*/ 4993351 h 5453496"/>
                <a:gd name="connsiteX96" fmla="*/ 734810 w 5081154"/>
                <a:gd name="connsiteY96" fmla="*/ 5015344 h 5453496"/>
                <a:gd name="connsiteX97" fmla="*/ 692900 w 5081154"/>
                <a:gd name="connsiteY97" fmla="*/ 4992484 h 5453496"/>
                <a:gd name="connsiteX98" fmla="*/ 692900 w 5081154"/>
                <a:gd name="connsiteY98" fmla="*/ 4935334 h 5453496"/>
                <a:gd name="connsiteX99" fmla="*/ 654454 w 5081154"/>
                <a:gd name="connsiteY99" fmla="*/ 4901911 h 5453496"/>
                <a:gd name="connsiteX100" fmla="*/ 581717 w 5081154"/>
                <a:gd name="connsiteY100" fmla="*/ 5002703 h 5453496"/>
                <a:gd name="connsiteX101" fmla="*/ 442306 w 5081154"/>
                <a:gd name="connsiteY101" fmla="*/ 5010323 h 5453496"/>
                <a:gd name="connsiteX102" fmla="*/ 393295 w 5081154"/>
                <a:gd name="connsiteY102" fmla="*/ 4959408 h 5453496"/>
                <a:gd name="connsiteX103" fmla="*/ 463607 w 5081154"/>
                <a:gd name="connsiteY103" fmla="*/ 4900006 h 5453496"/>
                <a:gd name="connsiteX104" fmla="*/ 529070 w 5081154"/>
                <a:gd name="connsiteY104" fmla="*/ 4876279 h 5453496"/>
                <a:gd name="connsiteX105" fmla="*/ 616700 w 5081154"/>
                <a:gd name="connsiteY105" fmla="*/ 4881822 h 5453496"/>
                <a:gd name="connsiteX106" fmla="*/ 740525 w 5081154"/>
                <a:gd name="connsiteY106" fmla="*/ 4776008 h 5453496"/>
                <a:gd name="connsiteX107" fmla="*/ 852054 w 5081154"/>
                <a:gd name="connsiteY107" fmla="*/ 4830041 h 5453496"/>
                <a:gd name="connsiteX108" fmla="*/ 955963 w 5081154"/>
                <a:gd name="connsiteY108" fmla="*/ 4788477 h 5453496"/>
                <a:gd name="connsiteX109" fmla="*/ 980555 w 5081154"/>
                <a:gd name="connsiteY109" fmla="*/ 4845974 h 5453496"/>
                <a:gd name="connsiteX110" fmla="*/ 1024370 w 5081154"/>
                <a:gd name="connsiteY110" fmla="*/ 4792459 h 5453496"/>
                <a:gd name="connsiteX111" fmla="*/ 1031470 w 5081154"/>
                <a:gd name="connsiteY111" fmla="*/ 4694959 h 5453496"/>
                <a:gd name="connsiteX112" fmla="*/ 977784 w 5081154"/>
                <a:gd name="connsiteY112" fmla="*/ 4610793 h 5453496"/>
                <a:gd name="connsiteX113" fmla="*/ 1039090 w 5081154"/>
                <a:gd name="connsiteY113" fmla="*/ 4548621 h 5453496"/>
                <a:gd name="connsiteX114" fmla="*/ 1001510 w 5081154"/>
                <a:gd name="connsiteY114" fmla="*/ 4433281 h 5453496"/>
                <a:gd name="connsiteX115" fmla="*/ 1014672 w 5081154"/>
                <a:gd name="connsiteY115" fmla="*/ 4326428 h 5453496"/>
                <a:gd name="connsiteX116" fmla="*/ 1049135 w 5081154"/>
                <a:gd name="connsiteY116" fmla="*/ 4236199 h 5453496"/>
                <a:gd name="connsiteX117" fmla="*/ 1070090 w 5081154"/>
                <a:gd name="connsiteY117" fmla="*/ 4072369 h 5453496"/>
                <a:gd name="connsiteX118" fmla="*/ 1003935 w 5081154"/>
                <a:gd name="connsiteY118" fmla="*/ 3813117 h 5453496"/>
                <a:gd name="connsiteX119" fmla="*/ 906606 w 5081154"/>
                <a:gd name="connsiteY119" fmla="*/ 3648075 h 5453496"/>
                <a:gd name="connsiteX120" fmla="*/ 979516 w 5081154"/>
                <a:gd name="connsiteY120" fmla="*/ 3506412 h 5453496"/>
                <a:gd name="connsiteX121" fmla="*/ 1061604 w 5081154"/>
                <a:gd name="connsiteY121" fmla="*/ 3479223 h 5453496"/>
                <a:gd name="connsiteX122" fmla="*/ 1095721 w 5081154"/>
                <a:gd name="connsiteY122" fmla="*/ 3509356 h 5453496"/>
                <a:gd name="connsiteX123" fmla="*/ 1182485 w 5081154"/>
                <a:gd name="connsiteY123" fmla="*/ 3428479 h 5453496"/>
                <a:gd name="connsiteX124" fmla="*/ 1260244 w 5081154"/>
                <a:gd name="connsiteY124" fmla="*/ 3406486 h 5453496"/>
                <a:gd name="connsiteX125" fmla="*/ 1268210 w 5081154"/>
                <a:gd name="connsiteY125" fmla="*/ 3327514 h 5453496"/>
                <a:gd name="connsiteX126" fmla="*/ 1288472 w 5081154"/>
                <a:gd name="connsiteY126" fmla="*/ 3251662 h 5453496"/>
                <a:gd name="connsiteX127" fmla="*/ 1247255 w 5081154"/>
                <a:gd name="connsiteY127" fmla="*/ 3205594 h 5453496"/>
                <a:gd name="connsiteX128" fmla="*/ 1249853 w 5081154"/>
                <a:gd name="connsiteY128" fmla="*/ 3116407 h 5453496"/>
                <a:gd name="connsiteX129" fmla="*/ 1346142 w 5081154"/>
                <a:gd name="connsiteY129" fmla="*/ 3170440 h 5453496"/>
                <a:gd name="connsiteX130" fmla="*/ 1403465 w 5081154"/>
                <a:gd name="connsiteY130" fmla="*/ 3129394 h 5453496"/>
                <a:gd name="connsiteX131" fmla="*/ 1425286 w 5081154"/>
                <a:gd name="connsiteY131" fmla="*/ 3170440 h 5453496"/>
                <a:gd name="connsiteX132" fmla="*/ 1487978 w 5081154"/>
                <a:gd name="connsiteY132" fmla="*/ 3126798 h 5453496"/>
                <a:gd name="connsiteX133" fmla="*/ 1413163 w 5081154"/>
                <a:gd name="connsiteY133" fmla="*/ 2990850 h 5453496"/>
                <a:gd name="connsiteX134" fmla="*/ 1456632 w 5081154"/>
                <a:gd name="connsiteY134" fmla="*/ 2823903 h 5453496"/>
                <a:gd name="connsiteX135" fmla="*/ 1426325 w 5081154"/>
                <a:gd name="connsiteY135" fmla="*/ 2790304 h 5453496"/>
                <a:gd name="connsiteX136" fmla="*/ 1451090 w 5081154"/>
                <a:gd name="connsiteY136" fmla="*/ 2744584 h 5453496"/>
                <a:gd name="connsiteX137" fmla="*/ 1346835 w 5081154"/>
                <a:gd name="connsiteY137" fmla="*/ 2575214 h 5453496"/>
                <a:gd name="connsiteX138" fmla="*/ 1277215 w 5081154"/>
                <a:gd name="connsiteY138" fmla="*/ 2551488 h 5453496"/>
                <a:gd name="connsiteX139" fmla="*/ 1205345 w 5081154"/>
                <a:gd name="connsiteY139" fmla="*/ 2450523 h 5453496"/>
                <a:gd name="connsiteX140" fmla="*/ 1278081 w 5081154"/>
                <a:gd name="connsiteY140" fmla="*/ 2346614 h 5453496"/>
                <a:gd name="connsiteX141" fmla="*/ 1132609 w 5081154"/>
                <a:gd name="connsiteY141" fmla="*/ 2211532 h 5453496"/>
                <a:gd name="connsiteX142" fmla="*/ 1132609 w 5081154"/>
                <a:gd name="connsiteY142" fmla="*/ 2086841 h 5453496"/>
                <a:gd name="connsiteX143" fmla="*/ 1132609 w 5081154"/>
                <a:gd name="connsiteY143" fmla="*/ 2086841 h 5453496"/>
                <a:gd name="connsiteX144" fmla="*/ 1163781 w 5081154"/>
                <a:gd name="connsiteY144" fmla="*/ 1962150 h 5453496"/>
                <a:gd name="connsiteX145" fmla="*/ 1132609 w 5081154"/>
                <a:gd name="connsiteY145" fmla="*/ 1879023 h 5453496"/>
                <a:gd name="connsiteX146" fmla="*/ 1132609 w 5081154"/>
                <a:gd name="connsiteY146" fmla="*/ 1785505 h 5453496"/>
                <a:gd name="connsiteX147" fmla="*/ 1070263 w 5081154"/>
                <a:gd name="connsiteY147" fmla="*/ 1754332 h 5453496"/>
                <a:gd name="connsiteX148" fmla="*/ 955963 w 5081154"/>
                <a:gd name="connsiteY148" fmla="*/ 1816677 h 5453496"/>
                <a:gd name="connsiteX149" fmla="*/ 914400 w 5081154"/>
                <a:gd name="connsiteY149" fmla="*/ 1650423 h 5453496"/>
                <a:gd name="connsiteX150" fmla="*/ 841663 w 5081154"/>
                <a:gd name="connsiteY150" fmla="*/ 1421823 h 5453496"/>
                <a:gd name="connsiteX151" fmla="*/ 654627 w 5081154"/>
                <a:gd name="connsiteY151" fmla="*/ 1328305 h 5453496"/>
                <a:gd name="connsiteX152" fmla="*/ 342900 w 5081154"/>
                <a:gd name="connsiteY152" fmla="*/ 1307523 h 5453496"/>
                <a:gd name="connsiteX153" fmla="*/ 394854 w 5081154"/>
                <a:gd name="connsiteY153" fmla="*/ 1473777 h 5453496"/>
                <a:gd name="connsiteX154" fmla="*/ 270163 w 5081154"/>
                <a:gd name="connsiteY154" fmla="*/ 1546514 h 5453496"/>
                <a:gd name="connsiteX155" fmla="*/ 51954 w 5081154"/>
                <a:gd name="connsiteY155" fmla="*/ 1619250 h 5453496"/>
                <a:gd name="connsiteX156" fmla="*/ 114300 w 5081154"/>
                <a:gd name="connsiteY156" fmla="*/ 1359477 h 5453496"/>
                <a:gd name="connsiteX157" fmla="*/ 10390 w 5081154"/>
                <a:gd name="connsiteY157" fmla="*/ 1099705 h 5453496"/>
                <a:gd name="connsiteX158" fmla="*/ 0 w 5081154"/>
                <a:gd name="connsiteY158" fmla="*/ 798368 h 5453496"/>
                <a:gd name="connsiteX159" fmla="*/ 270163 w 5081154"/>
                <a:gd name="connsiteY159" fmla="*/ 673677 h 5453496"/>
                <a:gd name="connsiteX160" fmla="*/ 571500 w 5081154"/>
                <a:gd name="connsiteY160" fmla="*/ 746414 h 5453496"/>
                <a:gd name="connsiteX161" fmla="*/ 571500 w 5081154"/>
                <a:gd name="connsiteY161" fmla="*/ 538596 h 5453496"/>
                <a:gd name="connsiteX162" fmla="*/ 852054 w 5081154"/>
                <a:gd name="connsiteY162" fmla="*/ 226868 h 5453496"/>
                <a:gd name="connsiteX163" fmla="*/ 1111827 w 5081154"/>
                <a:gd name="connsiteY163" fmla="*/ 112568 h 5453496"/>
                <a:gd name="connsiteX164" fmla="*/ 1211060 w 5081154"/>
                <a:gd name="connsiteY164" fmla="*/ 0 h 5453496"/>
                <a:gd name="connsiteX165" fmla="*/ 1289165 w 5081154"/>
                <a:gd name="connsiteY165" fmla="*/ 31864 h 5453496"/>
                <a:gd name="connsiteX166" fmla="*/ 1325360 w 5081154"/>
                <a:gd name="connsiteY166" fmla="*/ 79489 h 5453496"/>
                <a:gd name="connsiteX167" fmla="*/ 1432040 w 5081154"/>
                <a:gd name="connsiteY167" fmla="*/ 129019 h 5453496"/>
                <a:gd name="connsiteX168" fmla="*/ 1492480 w 5081154"/>
                <a:gd name="connsiteY168" fmla="*/ 233796 h 5453496"/>
                <a:gd name="connsiteX169" fmla="*/ 1489190 w 5081154"/>
                <a:gd name="connsiteY169" fmla="*/ 285229 h 5453496"/>
                <a:gd name="connsiteX170" fmla="*/ 1694930 w 5081154"/>
                <a:gd name="connsiteY170" fmla="*/ 393814 h 5453496"/>
                <a:gd name="connsiteX171" fmla="*/ 1694930 w 5081154"/>
                <a:gd name="connsiteY171" fmla="*/ 523354 h 5453496"/>
                <a:gd name="connsiteX172" fmla="*/ 1710516 w 5081154"/>
                <a:gd name="connsiteY172" fmla="*/ 585874 h 5453496"/>
                <a:gd name="connsiteX173" fmla="*/ 1769225 w 5081154"/>
                <a:gd name="connsiteY173" fmla="*/ 576694 h 5453496"/>
                <a:gd name="connsiteX174" fmla="*/ 1803515 w 5081154"/>
                <a:gd name="connsiteY174" fmla="*/ 618604 h 5453496"/>
                <a:gd name="connsiteX175" fmla="*/ 1830185 w 5081154"/>
                <a:gd name="connsiteY175" fmla="*/ 559549 h 5453496"/>
                <a:gd name="connsiteX176" fmla="*/ 1921625 w 5081154"/>
                <a:gd name="connsiteY176" fmla="*/ 570979 h 5453496"/>
                <a:gd name="connsiteX177" fmla="*/ 1948295 w 5081154"/>
                <a:gd name="connsiteY177" fmla="*/ 511924 h 5453496"/>
                <a:gd name="connsiteX178" fmla="*/ 1870190 w 5081154"/>
                <a:gd name="connsiteY178" fmla="*/ 470014 h 5453496"/>
                <a:gd name="connsiteX179" fmla="*/ 1820660 w 5081154"/>
                <a:gd name="connsiteY179" fmla="*/ 388099 h 5453496"/>
                <a:gd name="connsiteX180" fmla="*/ 1836593 w 5081154"/>
                <a:gd name="connsiteY180" fmla="*/ 347749 h 5453496"/>
                <a:gd name="connsiteX181" fmla="*/ 1976870 w 5081154"/>
                <a:gd name="connsiteY181" fmla="*/ 315709 h 5453496"/>
                <a:gd name="connsiteX182" fmla="*/ 2009255 w 5081154"/>
                <a:gd name="connsiteY182" fmla="*/ 344284 h 5453496"/>
                <a:gd name="connsiteX183" fmla="*/ 2070215 w 5081154"/>
                <a:gd name="connsiteY183" fmla="*/ 344284 h 5453496"/>
                <a:gd name="connsiteX184" fmla="*/ 2098790 w 5081154"/>
                <a:gd name="connsiteY184" fmla="*/ 382384 h 5453496"/>
                <a:gd name="connsiteX185" fmla="*/ 2138795 w 5081154"/>
                <a:gd name="connsiteY185" fmla="*/ 361429 h 5453496"/>
                <a:gd name="connsiteX186" fmla="*/ 2176895 w 5081154"/>
                <a:gd name="connsiteY186" fmla="*/ 384289 h 5453496"/>
                <a:gd name="connsiteX187" fmla="*/ 2235950 w 5081154"/>
                <a:gd name="connsiteY187" fmla="*/ 386194 h 5453496"/>
                <a:gd name="connsiteX188" fmla="*/ 2272145 w 5081154"/>
                <a:gd name="connsiteY188" fmla="*/ 441439 h 5453496"/>
                <a:gd name="connsiteX189" fmla="*/ 2278380 w 5081154"/>
                <a:gd name="connsiteY189" fmla="*/ 529936 h 5453496"/>
                <a:gd name="connsiteX190" fmla="*/ 2321675 w 5081154"/>
                <a:gd name="connsiteY190" fmla="*/ 500494 h 5453496"/>
                <a:gd name="connsiteX191" fmla="*/ 2371205 w 5081154"/>
                <a:gd name="connsiteY191" fmla="*/ 523354 h 5453496"/>
                <a:gd name="connsiteX192" fmla="*/ 2401685 w 5081154"/>
                <a:gd name="connsiteY192" fmla="*/ 403339 h 5453496"/>
                <a:gd name="connsiteX193" fmla="*/ 2375015 w 5081154"/>
                <a:gd name="connsiteY193" fmla="*/ 235699 h 5453496"/>
                <a:gd name="connsiteX194" fmla="*/ 2392160 w 5081154"/>
                <a:gd name="connsiteY194" fmla="*/ 176644 h 5453496"/>
                <a:gd name="connsiteX195" fmla="*/ 2543001 w 5081154"/>
                <a:gd name="connsiteY195" fmla="*/ 128501 h 5453496"/>
                <a:gd name="connsiteX196" fmla="*/ 2580755 w 5081154"/>
                <a:gd name="connsiteY196" fmla="*/ 163309 h 5453496"/>
                <a:gd name="connsiteX197" fmla="*/ 2573135 w 5081154"/>
                <a:gd name="connsiteY197" fmla="*/ 266179 h 5453496"/>
                <a:gd name="connsiteX198" fmla="*/ 2628380 w 5081154"/>
                <a:gd name="connsiteY198" fmla="*/ 292849 h 5453496"/>
                <a:gd name="connsiteX199" fmla="*/ 2667519 w 5081154"/>
                <a:gd name="connsiteY199" fmla="*/ 355369 h 5453496"/>
                <a:gd name="connsiteX200" fmla="*/ 2662670 w 5081154"/>
                <a:gd name="connsiteY200" fmla="*/ 353809 h 5453496"/>
                <a:gd name="connsiteX201" fmla="*/ 2943398 w 5081154"/>
                <a:gd name="connsiteY201" fmla="*/ 307051 h 5453496"/>
                <a:gd name="connsiteX202" fmla="*/ 2978900 w 5081154"/>
                <a:gd name="connsiteY202" fmla="*/ 344284 h 5453496"/>
                <a:gd name="connsiteX203" fmla="*/ 3076055 w 5081154"/>
                <a:gd name="connsiteY203" fmla="*/ 290944 h 5453496"/>
                <a:gd name="connsiteX204" fmla="*/ 3125585 w 5081154"/>
                <a:gd name="connsiteY204" fmla="*/ 351904 h 5453496"/>
                <a:gd name="connsiteX205" fmla="*/ 3125585 w 5081154"/>
                <a:gd name="connsiteY205" fmla="*/ 416674 h 5453496"/>
                <a:gd name="connsiteX206" fmla="*/ 3265170 w 5081154"/>
                <a:gd name="connsiteY206" fmla="*/ 480233 h 5453496"/>
                <a:gd name="connsiteX207" fmla="*/ 3287510 w 5081154"/>
                <a:gd name="connsiteY207" fmla="*/ 538594 h 5453496"/>
                <a:gd name="connsiteX208" fmla="*/ 3247678 w 5081154"/>
                <a:gd name="connsiteY208" fmla="*/ 571500 h 5453496"/>
                <a:gd name="connsiteX209" fmla="*/ 3358861 w 5081154"/>
                <a:gd name="connsiteY209" fmla="*/ 710219 h 5453496"/>
                <a:gd name="connsiteX210" fmla="*/ 3359900 w 5081154"/>
                <a:gd name="connsiteY210" fmla="*/ 828154 h 5453496"/>
                <a:gd name="connsiteX211" fmla="*/ 3411335 w 5081154"/>
                <a:gd name="connsiteY211" fmla="*/ 860539 h 5453496"/>
                <a:gd name="connsiteX212" fmla="*/ 3436446 w 5081154"/>
                <a:gd name="connsiteY212" fmla="*/ 919422 h 5453496"/>
                <a:gd name="connsiteX213" fmla="*/ 3647209 w 5081154"/>
                <a:gd name="connsiteY213" fmla="*/ 1037359 h 5453496"/>
                <a:gd name="connsiteX214" fmla="*/ 3643745 w 5081154"/>
                <a:gd name="connsiteY214" fmla="*/ 1098664 h 5453496"/>
                <a:gd name="connsiteX215" fmla="*/ 3706783 w 5081154"/>
                <a:gd name="connsiteY215" fmla="*/ 1141095 h 5453496"/>
                <a:gd name="connsiteX0" fmla="*/ 3706783 w 5081154"/>
                <a:gd name="connsiteY0" fmla="*/ 1141095 h 5453496"/>
                <a:gd name="connsiteX1" fmla="*/ 3647209 w 5081154"/>
                <a:gd name="connsiteY1" fmla="*/ 1276350 h 5453496"/>
                <a:gd name="connsiteX2" fmla="*/ 3633874 w 5081154"/>
                <a:gd name="connsiteY2" fmla="*/ 1352723 h 5453496"/>
                <a:gd name="connsiteX3" fmla="*/ 3566852 w 5081154"/>
                <a:gd name="connsiteY3" fmla="*/ 1411605 h 5453496"/>
                <a:gd name="connsiteX4" fmla="*/ 3595254 w 5081154"/>
                <a:gd name="connsiteY4" fmla="*/ 1494559 h 5453496"/>
                <a:gd name="connsiteX5" fmla="*/ 3678381 w 5081154"/>
                <a:gd name="connsiteY5" fmla="*/ 1525732 h 5453496"/>
                <a:gd name="connsiteX6" fmla="*/ 3688772 w 5081154"/>
                <a:gd name="connsiteY6" fmla="*/ 1640032 h 5453496"/>
                <a:gd name="connsiteX7" fmla="*/ 3733107 w 5081154"/>
                <a:gd name="connsiteY7" fmla="*/ 1658043 h 5453496"/>
                <a:gd name="connsiteX8" fmla="*/ 3758911 w 5081154"/>
                <a:gd name="connsiteY8" fmla="*/ 1778751 h 5453496"/>
                <a:gd name="connsiteX9" fmla="*/ 3791642 w 5081154"/>
                <a:gd name="connsiteY9" fmla="*/ 1787236 h 5453496"/>
                <a:gd name="connsiteX10" fmla="*/ 3824720 w 5081154"/>
                <a:gd name="connsiteY10" fmla="*/ 1945178 h 5453496"/>
                <a:gd name="connsiteX11" fmla="*/ 3901959 w 5081154"/>
                <a:gd name="connsiteY11" fmla="*/ 1990379 h 5453496"/>
                <a:gd name="connsiteX12" fmla="*/ 3958936 w 5081154"/>
                <a:gd name="connsiteY12" fmla="*/ 2076450 h 5453496"/>
                <a:gd name="connsiteX13" fmla="*/ 4171257 w 5081154"/>
                <a:gd name="connsiteY13" fmla="*/ 2119053 h 5453496"/>
                <a:gd name="connsiteX14" fmla="*/ 4209530 w 5081154"/>
                <a:gd name="connsiteY14" fmla="*/ 2159749 h 5453496"/>
                <a:gd name="connsiteX15" fmla="*/ 4219055 w 5081154"/>
                <a:gd name="connsiteY15" fmla="*/ 2220709 h 5453496"/>
                <a:gd name="connsiteX16" fmla="*/ 4404013 w 5081154"/>
                <a:gd name="connsiteY16" fmla="*/ 2470266 h 5453496"/>
                <a:gd name="connsiteX17" fmla="*/ 4447309 w 5081154"/>
                <a:gd name="connsiteY17" fmla="*/ 2429741 h 5453496"/>
                <a:gd name="connsiteX18" fmla="*/ 4603172 w 5081154"/>
                <a:gd name="connsiteY18" fmla="*/ 2575214 h 5453496"/>
                <a:gd name="connsiteX19" fmla="*/ 4603172 w 5081154"/>
                <a:gd name="connsiteY19" fmla="*/ 2658341 h 5453496"/>
                <a:gd name="connsiteX20" fmla="*/ 4711584 w 5081154"/>
                <a:gd name="connsiteY20" fmla="*/ 2760345 h 5453496"/>
                <a:gd name="connsiteX21" fmla="*/ 4777220 w 5081154"/>
                <a:gd name="connsiteY21" fmla="*/ 2723629 h 5453496"/>
                <a:gd name="connsiteX22" fmla="*/ 4831772 w 5081154"/>
                <a:gd name="connsiteY22" fmla="*/ 2741468 h 5453496"/>
                <a:gd name="connsiteX23" fmla="*/ 4897755 w 5081154"/>
                <a:gd name="connsiteY23" fmla="*/ 2862522 h 5453496"/>
                <a:gd name="connsiteX24" fmla="*/ 4966854 w 5081154"/>
                <a:gd name="connsiteY24" fmla="*/ 2868237 h 5453496"/>
                <a:gd name="connsiteX25" fmla="*/ 5062277 w 5081154"/>
                <a:gd name="connsiteY25" fmla="*/ 3052156 h 5453496"/>
                <a:gd name="connsiteX26" fmla="*/ 5034395 w 5081154"/>
                <a:gd name="connsiteY26" fmla="*/ 3144634 h 5453496"/>
                <a:gd name="connsiteX27" fmla="*/ 5081154 w 5081154"/>
                <a:gd name="connsiteY27" fmla="*/ 3167496 h 5453496"/>
                <a:gd name="connsiteX28" fmla="*/ 5043920 w 5081154"/>
                <a:gd name="connsiteY28" fmla="*/ 3209404 h 5453496"/>
                <a:gd name="connsiteX29" fmla="*/ 5060372 w 5081154"/>
                <a:gd name="connsiteY29" fmla="*/ 3261014 h 5453496"/>
                <a:gd name="connsiteX30" fmla="*/ 5056562 w 5081154"/>
                <a:gd name="connsiteY30" fmla="*/ 3310024 h 5453496"/>
                <a:gd name="connsiteX31" fmla="*/ 4954731 w 5081154"/>
                <a:gd name="connsiteY31" fmla="*/ 3466061 h 5453496"/>
                <a:gd name="connsiteX32" fmla="*/ 4748645 w 5081154"/>
                <a:gd name="connsiteY32" fmla="*/ 3354532 h 5453496"/>
                <a:gd name="connsiteX33" fmla="*/ 4665518 w 5081154"/>
                <a:gd name="connsiteY33" fmla="*/ 3406486 h 5453496"/>
                <a:gd name="connsiteX34" fmla="*/ 4623954 w 5081154"/>
                <a:gd name="connsiteY34" fmla="*/ 3678209 h 5453496"/>
                <a:gd name="connsiteX35" fmla="*/ 4470861 w 5081154"/>
                <a:gd name="connsiteY35" fmla="*/ 3823855 h 5453496"/>
                <a:gd name="connsiteX36" fmla="*/ 4226155 w 5081154"/>
                <a:gd name="connsiteY36" fmla="*/ 3898669 h 5453496"/>
                <a:gd name="connsiteX37" fmla="*/ 4137313 w 5081154"/>
                <a:gd name="connsiteY37" fmla="*/ 3964825 h 5453496"/>
                <a:gd name="connsiteX38" fmla="*/ 4052281 w 5081154"/>
                <a:gd name="connsiteY38" fmla="*/ 3984567 h 5453496"/>
                <a:gd name="connsiteX39" fmla="*/ 3954260 w 5081154"/>
                <a:gd name="connsiteY39" fmla="*/ 4081894 h 5453496"/>
                <a:gd name="connsiteX40" fmla="*/ 3903864 w 5081154"/>
                <a:gd name="connsiteY40" fmla="*/ 4169179 h 5453496"/>
                <a:gd name="connsiteX41" fmla="*/ 4042063 w 5081154"/>
                <a:gd name="connsiteY41" fmla="*/ 4383232 h 5453496"/>
                <a:gd name="connsiteX42" fmla="*/ 4083800 w 5081154"/>
                <a:gd name="connsiteY42" fmla="*/ 4403839 h 5453496"/>
                <a:gd name="connsiteX43" fmla="*/ 4167793 w 5081154"/>
                <a:gd name="connsiteY43" fmla="*/ 4559877 h 5453496"/>
                <a:gd name="connsiteX44" fmla="*/ 4083627 w 5081154"/>
                <a:gd name="connsiteY44" fmla="*/ 4736523 h 5453496"/>
                <a:gd name="connsiteX45" fmla="*/ 4076007 w 5081154"/>
                <a:gd name="connsiteY45" fmla="*/ 4806315 h 5453496"/>
                <a:gd name="connsiteX46" fmla="*/ 4163810 w 5081154"/>
                <a:gd name="connsiteY46" fmla="*/ 4792459 h 5453496"/>
                <a:gd name="connsiteX47" fmla="*/ 4229965 w 5081154"/>
                <a:gd name="connsiteY47" fmla="*/ 4811164 h 5453496"/>
                <a:gd name="connsiteX48" fmla="*/ 4264082 w 5081154"/>
                <a:gd name="connsiteY48" fmla="*/ 4915246 h 5453496"/>
                <a:gd name="connsiteX49" fmla="*/ 4161732 w 5081154"/>
                <a:gd name="connsiteY49" fmla="*/ 5220220 h 5453496"/>
                <a:gd name="connsiteX50" fmla="*/ 3933305 w 5081154"/>
                <a:gd name="connsiteY50" fmla="*/ 5033010 h 5453496"/>
                <a:gd name="connsiteX51" fmla="*/ 3973830 w 5081154"/>
                <a:gd name="connsiteY51" fmla="*/ 4984000 h 5453496"/>
                <a:gd name="connsiteX52" fmla="*/ 3927763 w 5081154"/>
                <a:gd name="connsiteY52" fmla="*/ 4944341 h 5453496"/>
                <a:gd name="connsiteX53" fmla="*/ 3918238 w 5081154"/>
                <a:gd name="connsiteY53" fmla="*/ 4871605 h 5453496"/>
                <a:gd name="connsiteX54" fmla="*/ 3747135 w 5081154"/>
                <a:gd name="connsiteY54" fmla="*/ 4868661 h 5453496"/>
                <a:gd name="connsiteX55" fmla="*/ 3639415 w 5081154"/>
                <a:gd name="connsiteY55" fmla="*/ 4943475 h 5453496"/>
                <a:gd name="connsiteX56" fmla="*/ 3554556 w 5081154"/>
                <a:gd name="connsiteY56" fmla="*/ 4831946 h 5453496"/>
                <a:gd name="connsiteX57" fmla="*/ 3350548 w 5081154"/>
                <a:gd name="connsiteY57" fmla="*/ 4843203 h 5453496"/>
                <a:gd name="connsiteX58" fmla="*/ 3354358 w 5081154"/>
                <a:gd name="connsiteY58" fmla="*/ 4745182 h 5453496"/>
                <a:gd name="connsiteX59" fmla="*/ 3252181 w 5081154"/>
                <a:gd name="connsiteY59" fmla="*/ 4815840 h 5453496"/>
                <a:gd name="connsiteX60" fmla="*/ 3286298 w 5081154"/>
                <a:gd name="connsiteY60" fmla="*/ 4947285 h 5453496"/>
                <a:gd name="connsiteX61" fmla="*/ 3028430 w 5081154"/>
                <a:gd name="connsiteY61" fmla="*/ 4937239 h 5453496"/>
                <a:gd name="connsiteX62" fmla="*/ 2913091 w 5081154"/>
                <a:gd name="connsiteY62" fmla="*/ 4993005 h 5453496"/>
                <a:gd name="connsiteX63" fmla="*/ 2674273 w 5081154"/>
                <a:gd name="connsiteY63" fmla="*/ 4985212 h 5453496"/>
                <a:gd name="connsiteX64" fmla="*/ 2600325 w 5081154"/>
                <a:gd name="connsiteY64" fmla="*/ 5098126 h 5453496"/>
                <a:gd name="connsiteX65" fmla="*/ 2441863 w 5081154"/>
                <a:gd name="connsiteY65" fmla="*/ 5120986 h 5453496"/>
                <a:gd name="connsiteX66" fmla="*/ 2460740 w 5081154"/>
                <a:gd name="connsiteY66" fmla="*/ 5102974 h 5453496"/>
                <a:gd name="connsiteX67" fmla="*/ 2391987 w 5081154"/>
                <a:gd name="connsiteY67" fmla="*/ 5215544 h 5453496"/>
                <a:gd name="connsiteX68" fmla="*/ 2335010 w 5081154"/>
                <a:gd name="connsiteY68" fmla="*/ 5232514 h 5453496"/>
                <a:gd name="connsiteX69" fmla="*/ 2242358 w 5081154"/>
                <a:gd name="connsiteY69" fmla="*/ 5292090 h 5453496"/>
                <a:gd name="connsiteX70" fmla="*/ 2211185 w 5081154"/>
                <a:gd name="connsiteY70" fmla="*/ 5253469 h 5453496"/>
                <a:gd name="connsiteX71" fmla="*/ 2114030 w 5081154"/>
                <a:gd name="connsiteY71" fmla="*/ 5285854 h 5453496"/>
                <a:gd name="connsiteX72" fmla="*/ 1948641 w 5081154"/>
                <a:gd name="connsiteY72" fmla="*/ 5300749 h 5453496"/>
                <a:gd name="connsiteX73" fmla="*/ 1938770 w 5081154"/>
                <a:gd name="connsiteY73" fmla="*/ 5198224 h 5453496"/>
                <a:gd name="connsiteX74" fmla="*/ 1849235 w 5081154"/>
                <a:gd name="connsiteY74" fmla="*/ 5142979 h 5453496"/>
                <a:gd name="connsiteX75" fmla="*/ 1851313 w 5081154"/>
                <a:gd name="connsiteY75" fmla="*/ 5072842 h 5453496"/>
                <a:gd name="connsiteX76" fmla="*/ 1747404 w 5081154"/>
                <a:gd name="connsiteY76" fmla="*/ 5100378 h 5453496"/>
                <a:gd name="connsiteX77" fmla="*/ 1597255 w 5081154"/>
                <a:gd name="connsiteY77" fmla="*/ 4991966 h 5453496"/>
                <a:gd name="connsiteX78" fmla="*/ 1527463 w 5081154"/>
                <a:gd name="connsiteY78" fmla="*/ 5017077 h 5453496"/>
                <a:gd name="connsiteX79" fmla="*/ 1465118 w 5081154"/>
                <a:gd name="connsiteY79" fmla="*/ 5048250 h 5453496"/>
                <a:gd name="connsiteX80" fmla="*/ 1368829 w 5081154"/>
                <a:gd name="connsiteY80" fmla="*/ 5008418 h 5453496"/>
                <a:gd name="connsiteX81" fmla="*/ 1348220 w 5081154"/>
                <a:gd name="connsiteY81" fmla="*/ 5112499 h 5453496"/>
                <a:gd name="connsiteX82" fmla="*/ 1392381 w 5081154"/>
                <a:gd name="connsiteY82" fmla="*/ 5193723 h 5453496"/>
                <a:gd name="connsiteX83" fmla="*/ 1340427 w 5081154"/>
                <a:gd name="connsiteY83" fmla="*/ 5318414 h 5453496"/>
                <a:gd name="connsiteX84" fmla="*/ 1153390 w 5081154"/>
                <a:gd name="connsiteY84" fmla="*/ 5446741 h 5453496"/>
                <a:gd name="connsiteX85" fmla="*/ 1078056 w 5081154"/>
                <a:gd name="connsiteY85" fmla="*/ 5453496 h 5453496"/>
                <a:gd name="connsiteX86" fmla="*/ 1113905 w 5081154"/>
                <a:gd name="connsiteY86" fmla="*/ 5379199 h 5453496"/>
                <a:gd name="connsiteX87" fmla="*/ 1108710 w 5081154"/>
                <a:gd name="connsiteY87" fmla="*/ 5278755 h 5453496"/>
                <a:gd name="connsiteX88" fmla="*/ 997527 w 5081154"/>
                <a:gd name="connsiteY88" fmla="*/ 5339196 h 5453496"/>
                <a:gd name="connsiteX89" fmla="*/ 955963 w 5081154"/>
                <a:gd name="connsiteY89" fmla="*/ 5224896 h 5453496"/>
                <a:gd name="connsiteX90" fmla="*/ 976572 w 5081154"/>
                <a:gd name="connsiteY90" fmla="*/ 5155969 h 5453496"/>
                <a:gd name="connsiteX91" fmla="*/ 934315 w 5081154"/>
                <a:gd name="connsiteY91" fmla="*/ 5104881 h 5453496"/>
                <a:gd name="connsiteX92" fmla="*/ 889115 w 5081154"/>
                <a:gd name="connsiteY92" fmla="*/ 5102974 h 5453496"/>
                <a:gd name="connsiteX93" fmla="*/ 862445 w 5081154"/>
                <a:gd name="connsiteY93" fmla="*/ 5058641 h 5453496"/>
                <a:gd name="connsiteX94" fmla="*/ 831965 w 5081154"/>
                <a:gd name="connsiteY94" fmla="*/ 5005819 h 5453496"/>
                <a:gd name="connsiteX95" fmla="*/ 771698 w 5081154"/>
                <a:gd name="connsiteY95" fmla="*/ 4993351 h 5453496"/>
                <a:gd name="connsiteX96" fmla="*/ 734810 w 5081154"/>
                <a:gd name="connsiteY96" fmla="*/ 5015344 h 5453496"/>
                <a:gd name="connsiteX97" fmla="*/ 692900 w 5081154"/>
                <a:gd name="connsiteY97" fmla="*/ 4992484 h 5453496"/>
                <a:gd name="connsiteX98" fmla="*/ 692900 w 5081154"/>
                <a:gd name="connsiteY98" fmla="*/ 4935334 h 5453496"/>
                <a:gd name="connsiteX99" fmla="*/ 654454 w 5081154"/>
                <a:gd name="connsiteY99" fmla="*/ 4901911 h 5453496"/>
                <a:gd name="connsiteX100" fmla="*/ 581717 w 5081154"/>
                <a:gd name="connsiteY100" fmla="*/ 5002703 h 5453496"/>
                <a:gd name="connsiteX101" fmla="*/ 442306 w 5081154"/>
                <a:gd name="connsiteY101" fmla="*/ 5010323 h 5453496"/>
                <a:gd name="connsiteX102" fmla="*/ 393295 w 5081154"/>
                <a:gd name="connsiteY102" fmla="*/ 4959408 h 5453496"/>
                <a:gd name="connsiteX103" fmla="*/ 463607 w 5081154"/>
                <a:gd name="connsiteY103" fmla="*/ 4900006 h 5453496"/>
                <a:gd name="connsiteX104" fmla="*/ 529070 w 5081154"/>
                <a:gd name="connsiteY104" fmla="*/ 4876279 h 5453496"/>
                <a:gd name="connsiteX105" fmla="*/ 616700 w 5081154"/>
                <a:gd name="connsiteY105" fmla="*/ 4881822 h 5453496"/>
                <a:gd name="connsiteX106" fmla="*/ 740525 w 5081154"/>
                <a:gd name="connsiteY106" fmla="*/ 4776008 h 5453496"/>
                <a:gd name="connsiteX107" fmla="*/ 852054 w 5081154"/>
                <a:gd name="connsiteY107" fmla="*/ 4830041 h 5453496"/>
                <a:gd name="connsiteX108" fmla="*/ 955963 w 5081154"/>
                <a:gd name="connsiteY108" fmla="*/ 4788477 h 5453496"/>
                <a:gd name="connsiteX109" fmla="*/ 980555 w 5081154"/>
                <a:gd name="connsiteY109" fmla="*/ 4845974 h 5453496"/>
                <a:gd name="connsiteX110" fmla="*/ 1024370 w 5081154"/>
                <a:gd name="connsiteY110" fmla="*/ 4792459 h 5453496"/>
                <a:gd name="connsiteX111" fmla="*/ 1031470 w 5081154"/>
                <a:gd name="connsiteY111" fmla="*/ 4694959 h 5453496"/>
                <a:gd name="connsiteX112" fmla="*/ 977784 w 5081154"/>
                <a:gd name="connsiteY112" fmla="*/ 4610793 h 5453496"/>
                <a:gd name="connsiteX113" fmla="*/ 1039090 w 5081154"/>
                <a:gd name="connsiteY113" fmla="*/ 4548621 h 5453496"/>
                <a:gd name="connsiteX114" fmla="*/ 1001510 w 5081154"/>
                <a:gd name="connsiteY114" fmla="*/ 4433281 h 5453496"/>
                <a:gd name="connsiteX115" fmla="*/ 1014672 w 5081154"/>
                <a:gd name="connsiteY115" fmla="*/ 4326428 h 5453496"/>
                <a:gd name="connsiteX116" fmla="*/ 1049135 w 5081154"/>
                <a:gd name="connsiteY116" fmla="*/ 4236199 h 5453496"/>
                <a:gd name="connsiteX117" fmla="*/ 1070090 w 5081154"/>
                <a:gd name="connsiteY117" fmla="*/ 4072369 h 5453496"/>
                <a:gd name="connsiteX118" fmla="*/ 1003935 w 5081154"/>
                <a:gd name="connsiteY118" fmla="*/ 3813117 h 5453496"/>
                <a:gd name="connsiteX119" fmla="*/ 906606 w 5081154"/>
                <a:gd name="connsiteY119" fmla="*/ 3648075 h 5453496"/>
                <a:gd name="connsiteX120" fmla="*/ 979516 w 5081154"/>
                <a:gd name="connsiteY120" fmla="*/ 3506412 h 5453496"/>
                <a:gd name="connsiteX121" fmla="*/ 1061604 w 5081154"/>
                <a:gd name="connsiteY121" fmla="*/ 3479223 h 5453496"/>
                <a:gd name="connsiteX122" fmla="*/ 1095721 w 5081154"/>
                <a:gd name="connsiteY122" fmla="*/ 3509356 h 5453496"/>
                <a:gd name="connsiteX123" fmla="*/ 1182485 w 5081154"/>
                <a:gd name="connsiteY123" fmla="*/ 3428479 h 5453496"/>
                <a:gd name="connsiteX124" fmla="*/ 1260244 w 5081154"/>
                <a:gd name="connsiteY124" fmla="*/ 3406486 h 5453496"/>
                <a:gd name="connsiteX125" fmla="*/ 1268210 w 5081154"/>
                <a:gd name="connsiteY125" fmla="*/ 3327514 h 5453496"/>
                <a:gd name="connsiteX126" fmla="*/ 1288472 w 5081154"/>
                <a:gd name="connsiteY126" fmla="*/ 3251662 h 5453496"/>
                <a:gd name="connsiteX127" fmla="*/ 1247255 w 5081154"/>
                <a:gd name="connsiteY127" fmla="*/ 3205594 h 5453496"/>
                <a:gd name="connsiteX128" fmla="*/ 1249853 w 5081154"/>
                <a:gd name="connsiteY128" fmla="*/ 3116407 h 5453496"/>
                <a:gd name="connsiteX129" fmla="*/ 1346142 w 5081154"/>
                <a:gd name="connsiteY129" fmla="*/ 3170440 h 5453496"/>
                <a:gd name="connsiteX130" fmla="*/ 1403465 w 5081154"/>
                <a:gd name="connsiteY130" fmla="*/ 3129394 h 5453496"/>
                <a:gd name="connsiteX131" fmla="*/ 1425286 w 5081154"/>
                <a:gd name="connsiteY131" fmla="*/ 3170440 h 5453496"/>
                <a:gd name="connsiteX132" fmla="*/ 1487978 w 5081154"/>
                <a:gd name="connsiteY132" fmla="*/ 3126798 h 5453496"/>
                <a:gd name="connsiteX133" fmla="*/ 1413163 w 5081154"/>
                <a:gd name="connsiteY133" fmla="*/ 2990850 h 5453496"/>
                <a:gd name="connsiteX134" fmla="*/ 1456632 w 5081154"/>
                <a:gd name="connsiteY134" fmla="*/ 2823903 h 5453496"/>
                <a:gd name="connsiteX135" fmla="*/ 1426325 w 5081154"/>
                <a:gd name="connsiteY135" fmla="*/ 2790304 h 5453496"/>
                <a:gd name="connsiteX136" fmla="*/ 1451090 w 5081154"/>
                <a:gd name="connsiteY136" fmla="*/ 2744584 h 5453496"/>
                <a:gd name="connsiteX137" fmla="*/ 1346835 w 5081154"/>
                <a:gd name="connsiteY137" fmla="*/ 2575214 h 5453496"/>
                <a:gd name="connsiteX138" fmla="*/ 1277215 w 5081154"/>
                <a:gd name="connsiteY138" fmla="*/ 2551488 h 5453496"/>
                <a:gd name="connsiteX139" fmla="*/ 1212965 w 5081154"/>
                <a:gd name="connsiteY139" fmla="*/ 2444808 h 5453496"/>
                <a:gd name="connsiteX140" fmla="*/ 1278081 w 5081154"/>
                <a:gd name="connsiteY140" fmla="*/ 2346614 h 5453496"/>
                <a:gd name="connsiteX141" fmla="*/ 1132609 w 5081154"/>
                <a:gd name="connsiteY141" fmla="*/ 2211532 h 5453496"/>
                <a:gd name="connsiteX142" fmla="*/ 1132609 w 5081154"/>
                <a:gd name="connsiteY142" fmla="*/ 2086841 h 5453496"/>
                <a:gd name="connsiteX143" fmla="*/ 1132609 w 5081154"/>
                <a:gd name="connsiteY143" fmla="*/ 2086841 h 5453496"/>
                <a:gd name="connsiteX144" fmla="*/ 1163781 w 5081154"/>
                <a:gd name="connsiteY144" fmla="*/ 1962150 h 5453496"/>
                <a:gd name="connsiteX145" fmla="*/ 1132609 w 5081154"/>
                <a:gd name="connsiteY145" fmla="*/ 1879023 h 5453496"/>
                <a:gd name="connsiteX146" fmla="*/ 1132609 w 5081154"/>
                <a:gd name="connsiteY146" fmla="*/ 1785505 h 5453496"/>
                <a:gd name="connsiteX147" fmla="*/ 1070263 w 5081154"/>
                <a:gd name="connsiteY147" fmla="*/ 1754332 h 5453496"/>
                <a:gd name="connsiteX148" fmla="*/ 955963 w 5081154"/>
                <a:gd name="connsiteY148" fmla="*/ 1816677 h 5453496"/>
                <a:gd name="connsiteX149" fmla="*/ 914400 w 5081154"/>
                <a:gd name="connsiteY149" fmla="*/ 1650423 h 5453496"/>
                <a:gd name="connsiteX150" fmla="*/ 841663 w 5081154"/>
                <a:gd name="connsiteY150" fmla="*/ 1421823 h 5453496"/>
                <a:gd name="connsiteX151" fmla="*/ 654627 w 5081154"/>
                <a:gd name="connsiteY151" fmla="*/ 1328305 h 5453496"/>
                <a:gd name="connsiteX152" fmla="*/ 342900 w 5081154"/>
                <a:gd name="connsiteY152" fmla="*/ 1307523 h 5453496"/>
                <a:gd name="connsiteX153" fmla="*/ 394854 w 5081154"/>
                <a:gd name="connsiteY153" fmla="*/ 1473777 h 5453496"/>
                <a:gd name="connsiteX154" fmla="*/ 270163 w 5081154"/>
                <a:gd name="connsiteY154" fmla="*/ 1546514 h 5453496"/>
                <a:gd name="connsiteX155" fmla="*/ 51954 w 5081154"/>
                <a:gd name="connsiteY155" fmla="*/ 1619250 h 5453496"/>
                <a:gd name="connsiteX156" fmla="*/ 114300 w 5081154"/>
                <a:gd name="connsiteY156" fmla="*/ 1359477 h 5453496"/>
                <a:gd name="connsiteX157" fmla="*/ 10390 w 5081154"/>
                <a:gd name="connsiteY157" fmla="*/ 1099705 h 5453496"/>
                <a:gd name="connsiteX158" fmla="*/ 0 w 5081154"/>
                <a:gd name="connsiteY158" fmla="*/ 798368 h 5453496"/>
                <a:gd name="connsiteX159" fmla="*/ 270163 w 5081154"/>
                <a:gd name="connsiteY159" fmla="*/ 673677 h 5453496"/>
                <a:gd name="connsiteX160" fmla="*/ 571500 w 5081154"/>
                <a:gd name="connsiteY160" fmla="*/ 746414 h 5453496"/>
                <a:gd name="connsiteX161" fmla="*/ 571500 w 5081154"/>
                <a:gd name="connsiteY161" fmla="*/ 538596 h 5453496"/>
                <a:gd name="connsiteX162" fmla="*/ 852054 w 5081154"/>
                <a:gd name="connsiteY162" fmla="*/ 226868 h 5453496"/>
                <a:gd name="connsiteX163" fmla="*/ 1111827 w 5081154"/>
                <a:gd name="connsiteY163" fmla="*/ 112568 h 5453496"/>
                <a:gd name="connsiteX164" fmla="*/ 1211060 w 5081154"/>
                <a:gd name="connsiteY164" fmla="*/ 0 h 5453496"/>
                <a:gd name="connsiteX165" fmla="*/ 1289165 w 5081154"/>
                <a:gd name="connsiteY165" fmla="*/ 31864 h 5453496"/>
                <a:gd name="connsiteX166" fmla="*/ 1325360 w 5081154"/>
                <a:gd name="connsiteY166" fmla="*/ 79489 h 5453496"/>
                <a:gd name="connsiteX167" fmla="*/ 1432040 w 5081154"/>
                <a:gd name="connsiteY167" fmla="*/ 129019 h 5453496"/>
                <a:gd name="connsiteX168" fmla="*/ 1492480 w 5081154"/>
                <a:gd name="connsiteY168" fmla="*/ 233796 h 5453496"/>
                <a:gd name="connsiteX169" fmla="*/ 1489190 w 5081154"/>
                <a:gd name="connsiteY169" fmla="*/ 285229 h 5453496"/>
                <a:gd name="connsiteX170" fmla="*/ 1694930 w 5081154"/>
                <a:gd name="connsiteY170" fmla="*/ 393814 h 5453496"/>
                <a:gd name="connsiteX171" fmla="*/ 1694930 w 5081154"/>
                <a:gd name="connsiteY171" fmla="*/ 523354 h 5453496"/>
                <a:gd name="connsiteX172" fmla="*/ 1710516 w 5081154"/>
                <a:gd name="connsiteY172" fmla="*/ 585874 h 5453496"/>
                <a:gd name="connsiteX173" fmla="*/ 1769225 w 5081154"/>
                <a:gd name="connsiteY173" fmla="*/ 576694 h 5453496"/>
                <a:gd name="connsiteX174" fmla="*/ 1803515 w 5081154"/>
                <a:gd name="connsiteY174" fmla="*/ 618604 h 5453496"/>
                <a:gd name="connsiteX175" fmla="*/ 1830185 w 5081154"/>
                <a:gd name="connsiteY175" fmla="*/ 559549 h 5453496"/>
                <a:gd name="connsiteX176" fmla="*/ 1921625 w 5081154"/>
                <a:gd name="connsiteY176" fmla="*/ 570979 h 5453496"/>
                <a:gd name="connsiteX177" fmla="*/ 1948295 w 5081154"/>
                <a:gd name="connsiteY177" fmla="*/ 511924 h 5453496"/>
                <a:gd name="connsiteX178" fmla="*/ 1870190 w 5081154"/>
                <a:gd name="connsiteY178" fmla="*/ 470014 h 5453496"/>
                <a:gd name="connsiteX179" fmla="*/ 1820660 w 5081154"/>
                <a:gd name="connsiteY179" fmla="*/ 388099 h 5453496"/>
                <a:gd name="connsiteX180" fmla="*/ 1836593 w 5081154"/>
                <a:gd name="connsiteY180" fmla="*/ 347749 h 5453496"/>
                <a:gd name="connsiteX181" fmla="*/ 1976870 w 5081154"/>
                <a:gd name="connsiteY181" fmla="*/ 315709 h 5453496"/>
                <a:gd name="connsiteX182" fmla="*/ 2009255 w 5081154"/>
                <a:gd name="connsiteY182" fmla="*/ 344284 h 5453496"/>
                <a:gd name="connsiteX183" fmla="*/ 2070215 w 5081154"/>
                <a:gd name="connsiteY183" fmla="*/ 344284 h 5453496"/>
                <a:gd name="connsiteX184" fmla="*/ 2098790 w 5081154"/>
                <a:gd name="connsiteY184" fmla="*/ 382384 h 5453496"/>
                <a:gd name="connsiteX185" fmla="*/ 2138795 w 5081154"/>
                <a:gd name="connsiteY185" fmla="*/ 361429 h 5453496"/>
                <a:gd name="connsiteX186" fmla="*/ 2176895 w 5081154"/>
                <a:gd name="connsiteY186" fmla="*/ 384289 h 5453496"/>
                <a:gd name="connsiteX187" fmla="*/ 2235950 w 5081154"/>
                <a:gd name="connsiteY187" fmla="*/ 386194 h 5453496"/>
                <a:gd name="connsiteX188" fmla="*/ 2272145 w 5081154"/>
                <a:gd name="connsiteY188" fmla="*/ 441439 h 5453496"/>
                <a:gd name="connsiteX189" fmla="*/ 2278380 w 5081154"/>
                <a:gd name="connsiteY189" fmla="*/ 529936 h 5453496"/>
                <a:gd name="connsiteX190" fmla="*/ 2321675 w 5081154"/>
                <a:gd name="connsiteY190" fmla="*/ 500494 h 5453496"/>
                <a:gd name="connsiteX191" fmla="*/ 2371205 w 5081154"/>
                <a:gd name="connsiteY191" fmla="*/ 523354 h 5453496"/>
                <a:gd name="connsiteX192" fmla="*/ 2401685 w 5081154"/>
                <a:gd name="connsiteY192" fmla="*/ 403339 h 5453496"/>
                <a:gd name="connsiteX193" fmla="*/ 2375015 w 5081154"/>
                <a:gd name="connsiteY193" fmla="*/ 235699 h 5453496"/>
                <a:gd name="connsiteX194" fmla="*/ 2392160 w 5081154"/>
                <a:gd name="connsiteY194" fmla="*/ 176644 h 5453496"/>
                <a:gd name="connsiteX195" fmla="*/ 2543001 w 5081154"/>
                <a:gd name="connsiteY195" fmla="*/ 128501 h 5453496"/>
                <a:gd name="connsiteX196" fmla="*/ 2580755 w 5081154"/>
                <a:gd name="connsiteY196" fmla="*/ 163309 h 5453496"/>
                <a:gd name="connsiteX197" fmla="*/ 2573135 w 5081154"/>
                <a:gd name="connsiteY197" fmla="*/ 266179 h 5453496"/>
                <a:gd name="connsiteX198" fmla="*/ 2628380 w 5081154"/>
                <a:gd name="connsiteY198" fmla="*/ 292849 h 5453496"/>
                <a:gd name="connsiteX199" fmla="*/ 2667519 w 5081154"/>
                <a:gd name="connsiteY199" fmla="*/ 355369 h 5453496"/>
                <a:gd name="connsiteX200" fmla="*/ 2662670 w 5081154"/>
                <a:gd name="connsiteY200" fmla="*/ 353809 h 5453496"/>
                <a:gd name="connsiteX201" fmla="*/ 2943398 w 5081154"/>
                <a:gd name="connsiteY201" fmla="*/ 307051 h 5453496"/>
                <a:gd name="connsiteX202" fmla="*/ 2978900 w 5081154"/>
                <a:gd name="connsiteY202" fmla="*/ 344284 h 5453496"/>
                <a:gd name="connsiteX203" fmla="*/ 3076055 w 5081154"/>
                <a:gd name="connsiteY203" fmla="*/ 290944 h 5453496"/>
                <a:gd name="connsiteX204" fmla="*/ 3125585 w 5081154"/>
                <a:gd name="connsiteY204" fmla="*/ 351904 h 5453496"/>
                <a:gd name="connsiteX205" fmla="*/ 3125585 w 5081154"/>
                <a:gd name="connsiteY205" fmla="*/ 416674 h 5453496"/>
                <a:gd name="connsiteX206" fmla="*/ 3265170 w 5081154"/>
                <a:gd name="connsiteY206" fmla="*/ 480233 h 5453496"/>
                <a:gd name="connsiteX207" fmla="*/ 3287510 w 5081154"/>
                <a:gd name="connsiteY207" fmla="*/ 538594 h 5453496"/>
                <a:gd name="connsiteX208" fmla="*/ 3247678 w 5081154"/>
                <a:gd name="connsiteY208" fmla="*/ 571500 h 5453496"/>
                <a:gd name="connsiteX209" fmla="*/ 3358861 w 5081154"/>
                <a:gd name="connsiteY209" fmla="*/ 710219 h 5453496"/>
                <a:gd name="connsiteX210" fmla="*/ 3359900 w 5081154"/>
                <a:gd name="connsiteY210" fmla="*/ 828154 h 5453496"/>
                <a:gd name="connsiteX211" fmla="*/ 3411335 w 5081154"/>
                <a:gd name="connsiteY211" fmla="*/ 860539 h 5453496"/>
                <a:gd name="connsiteX212" fmla="*/ 3436446 w 5081154"/>
                <a:gd name="connsiteY212" fmla="*/ 919422 h 5453496"/>
                <a:gd name="connsiteX213" fmla="*/ 3647209 w 5081154"/>
                <a:gd name="connsiteY213" fmla="*/ 1037359 h 5453496"/>
                <a:gd name="connsiteX214" fmla="*/ 3643745 w 5081154"/>
                <a:gd name="connsiteY214" fmla="*/ 1098664 h 5453496"/>
                <a:gd name="connsiteX215" fmla="*/ 3706783 w 5081154"/>
                <a:gd name="connsiteY215" fmla="*/ 1141095 h 5453496"/>
                <a:gd name="connsiteX0" fmla="*/ 3706783 w 5081154"/>
                <a:gd name="connsiteY0" fmla="*/ 1141095 h 5453496"/>
                <a:gd name="connsiteX1" fmla="*/ 3647209 w 5081154"/>
                <a:gd name="connsiteY1" fmla="*/ 1276350 h 5453496"/>
                <a:gd name="connsiteX2" fmla="*/ 3633874 w 5081154"/>
                <a:gd name="connsiteY2" fmla="*/ 1352723 h 5453496"/>
                <a:gd name="connsiteX3" fmla="*/ 3566852 w 5081154"/>
                <a:gd name="connsiteY3" fmla="*/ 1411605 h 5453496"/>
                <a:gd name="connsiteX4" fmla="*/ 3595254 w 5081154"/>
                <a:gd name="connsiteY4" fmla="*/ 1494559 h 5453496"/>
                <a:gd name="connsiteX5" fmla="*/ 3678381 w 5081154"/>
                <a:gd name="connsiteY5" fmla="*/ 1525732 h 5453496"/>
                <a:gd name="connsiteX6" fmla="*/ 3688772 w 5081154"/>
                <a:gd name="connsiteY6" fmla="*/ 1640032 h 5453496"/>
                <a:gd name="connsiteX7" fmla="*/ 3733107 w 5081154"/>
                <a:gd name="connsiteY7" fmla="*/ 1658043 h 5453496"/>
                <a:gd name="connsiteX8" fmla="*/ 3758911 w 5081154"/>
                <a:gd name="connsiteY8" fmla="*/ 1778751 h 5453496"/>
                <a:gd name="connsiteX9" fmla="*/ 3791642 w 5081154"/>
                <a:gd name="connsiteY9" fmla="*/ 1787236 h 5453496"/>
                <a:gd name="connsiteX10" fmla="*/ 3824720 w 5081154"/>
                <a:gd name="connsiteY10" fmla="*/ 1945178 h 5453496"/>
                <a:gd name="connsiteX11" fmla="*/ 3901959 w 5081154"/>
                <a:gd name="connsiteY11" fmla="*/ 1990379 h 5453496"/>
                <a:gd name="connsiteX12" fmla="*/ 3958936 w 5081154"/>
                <a:gd name="connsiteY12" fmla="*/ 2076450 h 5453496"/>
                <a:gd name="connsiteX13" fmla="*/ 4171257 w 5081154"/>
                <a:gd name="connsiteY13" fmla="*/ 2119053 h 5453496"/>
                <a:gd name="connsiteX14" fmla="*/ 4209530 w 5081154"/>
                <a:gd name="connsiteY14" fmla="*/ 2159749 h 5453496"/>
                <a:gd name="connsiteX15" fmla="*/ 4219055 w 5081154"/>
                <a:gd name="connsiteY15" fmla="*/ 2220709 h 5453496"/>
                <a:gd name="connsiteX16" fmla="*/ 4404013 w 5081154"/>
                <a:gd name="connsiteY16" fmla="*/ 2470266 h 5453496"/>
                <a:gd name="connsiteX17" fmla="*/ 4447309 w 5081154"/>
                <a:gd name="connsiteY17" fmla="*/ 2429741 h 5453496"/>
                <a:gd name="connsiteX18" fmla="*/ 4603172 w 5081154"/>
                <a:gd name="connsiteY18" fmla="*/ 2575214 h 5453496"/>
                <a:gd name="connsiteX19" fmla="*/ 4603172 w 5081154"/>
                <a:gd name="connsiteY19" fmla="*/ 2658341 h 5453496"/>
                <a:gd name="connsiteX20" fmla="*/ 4711584 w 5081154"/>
                <a:gd name="connsiteY20" fmla="*/ 2760345 h 5453496"/>
                <a:gd name="connsiteX21" fmla="*/ 4777220 w 5081154"/>
                <a:gd name="connsiteY21" fmla="*/ 2723629 h 5453496"/>
                <a:gd name="connsiteX22" fmla="*/ 4831772 w 5081154"/>
                <a:gd name="connsiteY22" fmla="*/ 2741468 h 5453496"/>
                <a:gd name="connsiteX23" fmla="*/ 4897755 w 5081154"/>
                <a:gd name="connsiteY23" fmla="*/ 2862522 h 5453496"/>
                <a:gd name="connsiteX24" fmla="*/ 4966854 w 5081154"/>
                <a:gd name="connsiteY24" fmla="*/ 2868237 h 5453496"/>
                <a:gd name="connsiteX25" fmla="*/ 5062277 w 5081154"/>
                <a:gd name="connsiteY25" fmla="*/ 3052156 h 5453496"/>
                <a:gd name="connsiteX26" fmla="*/ 5034395 w 5081154"/>
                <a:gd name="connsiteY26" fmla="*/ 3144634 h 5453496"/>
                <a:gd name="connsiteX27" fmla="*/ 5081154 w 5081154"/>
                <a:gd name="connsiteY27" fmla="*/ 3167496 h 5453496"/>
                <a:gd name="connsiteX28" fmla="*/ 5043920 w 5081154"/>
                <a:gd name="connsiteY28" fmla="*/ 3209404 h 5453496"/>
                <a:gd name="connsiteX29" fmla="*/ 5060372 w 5081154"/>
                <a:gd name="connsiteY29" fmla="*/ 3261014 h 5453496"/>
                <a:gd name="connsiteX30" fmla="*/ 5056562 w 5081154"/>
                <a:gd name="connsiteY30" fmla="*/ 3310024 h 5453496"/>
                <a:gd name="connsiteX31" fmla="*/ 4954731 w 5081154"/>
                <a:gd name="connsiteY31" fmla="*/ 3466061 h 5453496"/>
                <a:gd name="connsiteX32" fmla="*/ 4748645 w 5081154"/>
                <a:gd name="connsiteY32" fmla="*/ 3354532 h 5453496"/>
                <a:gd name="connsiteX33" fmla="*/ 4665518 w 5081154"/>
                <a:gd name="connsiteY33" fmla="*/ 3406486 h 5453496"/>
                <a:gd name="connsiteX34" fmla="*/ 4623954 w 5081154"/>
                <a:gd name="connsiteY34" fmla="*/ 3678209 h 5453496"/>
                <a:gd name="connsiteX35" fmla="*/ 4470861 w 5081154"/>
                <a:gd name="connsiteY35" fmla="*/ 3823855 h 5453496"/>
                <a:gd name="connsiteX36" fmla="*/ 4226155 w 5081154"/>
                <a:gd name="connsiteY36" fmla="*/ 3898669 h 5453496"/>
                <a:gd name="connsiteX37" fmla="*/ 4137313 w 5081154"/>
                <a:gd name="connsiteY37" fmla="*/ 3964825 h 5453496"/>
                <a:gd name="connsiteX38" fmla="*/ 4052281 w 5081154"/>
                <a:gd name="connsiteY38" fmla="*/ 3984567 h 5453496"/>
                <a:gd name="connsiteX39" fmla="*/ 3954260 w 5081154"/>
                <a:gd name="connsiteY39" fmla="*/ 4081894 h 5453496"/>
                <a:gd name="connsiteX40" fmla="*/ 3903864 w 5081154"/>
                <a:gd name="connsiteY40" fmla="*/ 4169179 h 5453496"/>
                <a:gd name="connsiteX41" fmla="*/ 4042063 w 5081154"/>
                <a:gd name="connsiteY41" fmla="*/ 4383232 h 5453496"/>
                <a:gd name="connsiteX42" fmla="*/ 4083800 w 5081154"/>
                <a:gd name="connsiteY42" fmla="*/ 4403839 h 5453496"/>
                <a:gd name="connsiteX43" fmla="*/ 4167793 w 5081154"/>
                <a:gd name="connsiteY43" fmla="*/ 4559877 h 5453496"/>
                <a:gd name="connsiteX44" fmla="*/ 4083627 w 5081154"/>
                <a:gd name="connsiteY44" fmla="*/ 4736523 h 5453496"/>
                <a:gd name="connsiteX45" fmla="*/ 4076007 w 5081154"/>
                <a:gd name="connsiteY45" fmla="*/ 4806315 h 5453496"/>
                <a:gd name="connsiteX46" fmla="*/ 4163810 w 5081154"/>
                <a:gd name="connsiteY46" fmla="*/ 4792459 h 5453496"/>
                <a:gd name="connsiteX47" fmla="*/ 4229965 w 5081154"/>
                <a:gd name="connsiteY47" fmla="*/ 4811164 h 5453496"/>
                <a:gd name="connsiteX48" fmla="*/ 4264082 w 5081154"/>
                <a:gd name="connsiteY48" fmla="*/ 4915246 h 5453496"/>
                <a:gd name="connsiteX49" fmla="*/ 4161732 w 5081154"/>
                <a:gd name="connsiteY49" fmla="*/ 5220220 h 5453496"/>
                <a:gd name="connsiteX50" fmla="*/ 3933305 w 5081154"/>
                <a:gd name="connsiteY50" fmla="*/ 5033010 h 5453496"/>
                <a:gd name="connsiteX51" fmla="*/ 3973830 w 5081154"/>
                <a:gd name="connsiteY51" fmla="*/ 4984000 h 5453496"/>
                <a:gd name="connsiteX52" fmla="*/ 3927763 w 5081154"/>
                <a:gd name="connsiteY52" fmla="*/ 4944341 h 5453496"/>
                <a:gd name="connsiteX53" fmla="*/ 3918238 w 5081154"/>
                <a:gd name="connsiteY53" fmla="*/ 4871605 h 5453496"/>
                <a:gd name="connsiteX54" fmla="*/ 3747135 w 5081154"/>
                <a:gd name="connsiteY54" fmla="*/ 4868661 h 5453496"/>
                <a:gd name="connsiteX55" fmla="*/ 3639415 w 5081154"/>
                <a:gd name="connsiteY55" fmla="*/ 4943475 h 5453496"/>
                <a:gd name="connsiteX56" fmla="*/ 3554556 w 5081154"/>
                <a:gd name="connsiteY56" fmla="*/ 4831946 h 5453496"/>
                <a:gd name="connsiteX57" fmla="*/ 3350548 w 5081154"/>
                <a:gd name="connsiteY57" fmla="*/ 4843203 h 5453496"/>
                <a:gd name="connsiteX58" fmla="*/ 3354358 w 5081154"/>
                <a:gd name="connsiteY58" fmla="*/ 4745182 h 5453496"/>
                <a:gd name="connsiteX59" fmla="*/ 3252181 w 5081154"/>
                <a:gd name="connsiteY59" fmla="*/ 4815840 h 5453496"/>
                <a:gd name="connsiteX60" fmla="*/ 3286298 w 5081154"/>
                <a:gd name="connsiteY60" fmla="*/ 4947285 h 5453496"/>
                <a:gd name="connsiteX61" fmla="*/ 3028430 w 5081154"/>
                <a:gd name="connsiteY61" fmla="*/ 4937239 h 5453496"/>
                <a:gd name="connsiteX62" fmla="*/ 2913091 w 5081154"/>
                <a:gd name="connsiteY62" fmla="*/ 4993005 h 5453496"/>
                <a:gd name="connsiteX63" fmla="*/ 2674273 w 5081154"/>
                <a:gd name="connsiteY63" fmla="*/ 4985212 h 5453496"/>
                <a:gd name="connsiteX64" fmla="*/ 2600325 w 5081154"/>
                <a:gd name="connsiteY64" fmla="*/ 5098126 h 5453496"/>
                <a:gd name="connsiteX65" fmla="*/ 2441863 w 5081154"/>
                <a:gd name="connsiteY65" fmla="*/ 5120986 h 5453496"/>
                <a:gd name="connsiteX66" fmla="*/ 2460740 w 5081154"/>
                <a:gd name="connsiteY66" fmla="*/ 5102974 h 5453496"/>
                <a:gd name="connsiteX67" fmla="*/ 2391987 w 5081154"/>
                <a:gd name="connsiteY67" fmla="*/ 5215544 h 5453496"/>
                <a:gd name="connsiteX68" fmla="*/ 2335010 w 5081154"/>
                <a:gd name="connsiteY68" fmla="*/ 5232514 h 5453496"/>
                <a:gd name="connsiteX69" fmla="*/ 2242358 w 5081154"/>
                <a:gd name="connsiteY69" fmla="*/ 5292090 h 5453496"/>
                <a:gd name="connsiteX70" fmla="*/ 2211185 w 5081154"/>
                <a:gd name="connsiteY70" fmla="*/ 5253469 h 5453496"/>
                <a:gd name="connsiteX71" fmla="*/ 2114030 w 5081154"/>
                <a:gd name="connsiteY71" fmla="*/ 5285854 h 5453496"/>
                <a:gd name="connsiteX72" fmla="*/ 1948641 w 5081154"/>
                <a:gd name="connsiteY72" fmla="*/ 5300749 h 5453496"/>
                <a:gd name="connsiteX73" fmla="*/ 1938770 w 5081154"/>
                <a:gd name="connsiteY73" fmla="*/ 5198224 h 5453496"/>
                <a:gd name="connsiteX74" fmla="*/ 1849235 w 5081154"/>
                <a:gd name="connsiteY74" fmla="*/ 5142979 h 5453496"/>
                <a:gd name="connsiteX75" fmla="*/ 1851313 w 5081154"/>
                <a:gd name="connsiteY75" fmla="*/ 5072842 h 5453496"/>
                <a:gd name="connsiteX76" fmla="*/ 1747404 w 5081154"/>
                <a:gd name="connsiteY76" fmla="*/ 5100378 h 5453496"/>
                <a:gd name="connsiteX77" fmla="*/ 1597255 w 5081154"/>
                <a:gd name="connsiteY77" fmla="*/ 4991966 h 5453496"/>
                <a:gd name="connsiteX78" fmla="*/ 1527463 w 5081154"/>
                <a:gd name="connsiteY78" fmla="*/ 5017077 h 5453496"/>
                <a:gd name="connsiteX79" fmla="*/ 1465118 w 5081154"/>
                <a:gd name="connsiteY79" fmla="*/ 5048250 h 5453496"/>
                <a:gd name="connsiteX80" fmla="*/ 1368829 w 5081154"/>
                <a:gd name="connsiteY80" fmla="*/ 5008418 h 5453496"/>
                <a:gd name="connsiteX81" fmla="*/ 1348220 w 5081154"/>
                <a:gd name="connsiteY81" fmla="*/ 5112499 h 5453496"/>
                <a:gd name="connsiteX82" fmla="*/ 1392381 w 5081154"/>
                <a:gd name="connsiteY82" fmla="*/ 5193723 h 5453496"/>
                <a:gd name="connsiteX83" fmla="*/ 1340427 w 5081154"/>
                <a:gd name="connsiteY83" fmla="*/ 5318414 h 5453496"/>
                <a:gd name="connsiteX84" fmla="*/ 1153390 w 5081154"/>
                <a:gd name="connsiteY84" fmla="*/ 5446741 h 5453496"/>
                <a:gd name="connsiteX85" fmla="*/ 1078056 w 5081154"/>
                <a:gd name="connsiteY85" fmla="*/ 5453496 h 5453496"/>
                <a:gd name="connsiteX86" fmla="*/ 1113905 w 5081154"/>
                <a:gd name="connsiteY86" fmla="*/ 5379199 h 5453496"/>
                <a:gd name="connsiteX87" fmla="*/ 1108710 w 5081154"/>
                <a:gd name="connsiteY87" fmla="*/ 5278755 h 5453496"/>
                <a:gd name="connsiteX88" fmla="*/ 997527 w 5081154"/>
                <a:gd name="connsiteY88" fmla="*/ 5339196 h 5453496"/>
                <a:gd name="connsiteX89" fmla="*/ 955963 w 5081154"/>
                <a:gd name="connsiteY89" fmla="*/ 5224896 h 5453496"/>
                <a:gd name="connsiteX90" fmla="*/ 976572 w 5081154"/>
                <a:gd name="connsiteY90" fmla="*/ 5155969 h 5453496"/>
                <a:gd name="connsiteX91" fmla="*/ 934315 w 5081154"/>
                <a:gd name="connsiteY91" fmla="*/ 5104881 h 5453496"/>
                <a:gd name="connsiteX92" fmla="*/ 889115 w 5081154"/>
                <a:gd name="connsiteY92" fmla="*/ 5102974 h 5453496"/>
                <a:gd name="connsiteX93" fmla="*/ 862445 w 5081154"/>
                <a:gd name="connsiteY93" fmla="*/ 5058641 h 5453496"/>
                <a:gd name="connsiteX94" fmla="*/ 831965 w 5081154"/>
                <a:gd name="connsiteY94" fmla="*/ 5005819 h 5453496"/>
                <a:gd name="connsiteX95" fmla="*/ 771698 w 5081154"/>
                <a:gd name="connsiteY95" fmla="*/ 4993351 h 5453496"/>
                <a:gd name="connsiteX96" fmla="*/ 734810 w 5081154"/>
                <a:gd name="connsiteY96" fmla="*/ 5015344 h 5453496"/>
                <a:gd name="connsiteX97" fmla="*/ 692900 w 5081154"/>
                <a:gd name="connsiteY97" fmla="*/ 4992484 h 5453496"/>
                <a:gd name="connsiteX98" fmla="*/ 692900 w 5081154"/>
                <a:gd name="connsiteY98" fmla="*/ 4935334 h 5453496"/>
                <a:gd name="connsiteX99" fmla="*/ 654454 w 5081154"/>
                <a:gd name="connsiteY99" fmla="*/ 4901911 h 5453496"/>
                <a:gd name="connsiteX100" fmla="*/ 581717 w 5081154"/>
                <a:gd name="connsiteY100" fmla="*/ 5002703 h 5453496"/>
                <a:gd name="connsiteX101" fmla="*/ 442306 w 5081154"/>
                <a:gd name="connsiteY101" fmla="*/ 5010323 h 5453496"/>
                <a:gd name="connsiteX102" fmla="*/ 393295 w 5081154"/>
                <a:gd name="connsiteY102" fmla="*/ 4959408 h 5453496"/>
                <a:gd name="connsiteX103" fmla="*/ 463607 w 5081154"/>
                <a:gd name="connsiteY103" fmla="*/ 4900006 h 5453496"/>
                <a:gd name="connsiteX104" fmla="*/ 529070 w 5081154"/>
                <a:gd name="connsiteY104" fmla="*/ 4876279 h 5453496"/>
                <a:gd name="connsiteX105" fmla="*/ 616700 w 5081154"/>
                <a:gd name="connsiteY105" fmla="*/ 4881822 h 5453496"/>
                <a:gd name="connsiteX106" fmla="*/ 740525 w 5081154"/>
                <a:gd name="connsiteY106" fmla="*/ 4776008 h 5453496"/>
                <a:gd name="connsiteX107" fmla="*/ 852054 w 5081154"/>
                <a:gd name="connsiteY107" fmla="*/ 4830041 h 5453496"/>
                <a:gd name="connsiteX108" fmla="*/ 955963 w 5081154"/>
                <a:gd name="connsiteY108" fmla="*/ 4788477 h 5453496"/>
                <a:gd name="connsiteX109" fmla="*/ 980555 w 5081154"/>
                <a:gd name="connsiteY109" fmla="*/ 4845974 h 5453496"/>
                <a:gd name="connsiteX110" fmla="*/ 1024370 w 5081154"/>
                <a:gd name="connsiteY110" fmla="*/ 4792459 h 5453496"/>
                <a:gd name="connsiteX111" fmla="*/ 1031470 w 5081154"/>
                <a:gd name="connsiteY111" fmla="*/ 4694959 h 5453496"/>
                <a:gd name="connsiteX112" fmla="*/ 977784 w 5081154"/>
                <a:gd name="connsiteY112" fmla="*/ 4610793 h 5453496"/>
                <a:gd name="connsiteX113" fmla="*/ 1039090 w 5081154"/>
                <a:gd name="connsiteY113" fmla="*/ 4548621 h 5453496"/>
                <a:gd name="connsiteX114" fmla="*/ 1001510 w 5081154"/>
                <a:gd name="connsiteY114" fmla="*/ 4433281 h 5453496"/>
                <a:gd name="connsiteX115" fmla="*/ 1014672 w 5081154"/>
                <a:gd name="connsiteY115" fmla="*/ 4326428 h 5453496"/>
                <a:gd name="connsiteX116" fmla="*/ 1049135 w 5081154"/>
                <a:gd name="connsiteY116" fmla="*/ 4236199 h 5453496"/>
                <a:gd name="connsiteX117" fmla="*/ 1070090 w 5081154"/>
                <a:gd name="connsiteY117" fmla="*/ 4072369 h 5453496"/>
                <a:gd name="connsiteX118" fmla="*/ 1003935 w 5081154"/>
                <a:gd name="connsiteY118" fmla="*/ 3813117 h 5453496"/>
                <a:gd name="connsiteX119" fmla="*/ 906606 w 5081154"/>
                <a:gd name="connsiteY119" fmla="*/ 3648075 h 5453496"/>
                <a:gd name="connsiteX120" fmla="*/ 979516 w 5081154"/>
                <a:gd name="connsiteY120" fmla="*/ 3506412 h 5453496"/>
                <a:gd name="connsiteX121" fmla="*/ 1061604 w 5081154"/>
                <a:gd name="connsiteY121" fmla="*/ 3479223 h 5453496"/>
                <a:gd name="connsiteX122" fmla="*/ 1095721 w 5081154"/>
                <a:gd name="connsiteY122" fmla="*/ 3509356 h 5453496"/>
                <a:gd name="connsiteX123" fmla="*/ 1182485 w 5081154"/>
                <a:gd name="connsiteY123" fmla="*/ 3428479 h 5453496"/>
                <a:gd name="connsiteX124" fmla="*/ 1260244 w 5081154"/>
                <a:gd name="connsiteY124" fmla="*/ 3406486 h 5453496"/>
                <a:gd name="connsiteX125" fmla="*/ 1268210 w 5081154"/>
                <a:gd name="connsiteY125" fmla="*/ 3327514 h 5453496"/>
                <a:gd name="connsiteX126" fmla="*/ 1288472 w 5081154"/>
                <a:gd name="connsiteY126" fmla="*/ 3251662 h 5453496"/>
                <a:gd name="connsiteX127" fmla="*/ 1247255 w 5081154"/>
                <a:gd name="connsiteY127" fmla="*/ 3205594 h 5453496"/>
                <a:gd name="connsiteX128" fmla="*/ 1249853 w 5081154"/>
                <a:gd name="connsiteY128" fmla="*/ 3116407 h 5453496"/>
                <a:gd name="connsiteX129" fmla="*/ 1346142 w 5081154"/>
                <a:gd name="connsiteY129" fmla="*/ 3170440 h 5453496"/>
                <a:gd name="connsiteX130" fmla="*/ 1403465 w 5081154"/>
                <a:gd name="connsiteY130" fmla="*/ 3129394 h 5453496"/>
                <a:gd name="connsiteX131" fmla="*/ 1425286 w 5081154"/>
                <a:gd name="connsiteY131" fmla="*/ 3170440 h 5453496"/>
                <a:gd name="connsiteX132" fmla="*/ 1487978 w 5081154"/>
                <a:gd name="connsiteY132" fmla="*/ 3126798 h 5453496"/>
                <a:gd name="connsiteX133" fmla="*/ 1413163 w 5081154"/>
                <a:gd name="connsiteY133" fmla="*/ 2990850 h 5453496"/>
                <a:gd name="connsiteX134" fmla="*/ 1456632 w 5081154"/>
                <a:gd name="connsiteY134" fmla="*/ 2823903 h 5453496"/>
                <a:gd name="connsiteX135" fmla="*/ 1426325 w 5081154"/>
                <a:gd name="connsiteY135" fmla="*/ 2790304 h 5453496"/>
                <a:gd name="connsiteX136" fmla="*/ 1451090 w 5081154"/>
                <a:gd name="connsiteY136" fmla="*/ 2744584 h 5453496"/>
                <a:gd name="connsiteX137" fmla="*/ 1346835 w 5081154"/>
                <a:gd name="connsiteY137" fmla="*/ 2575214 h 5453496"/>
                <a:gd name="connsiteX138" fmla="*/ 1277215 w 5081154"/>
                <a:gd name="connsiteY138" fmla="*/ 2551488 h 5453496"/>
                <a:gd name="connsiteX139" fmla="*/ 1212965 w 5081154"/>
                <a:gd name="connsiteY139" fmla="*/ 2444808 h 5453496"/>
                <a:gd name="connsiteX140" fmla="*/ 1264746 w 5081154"/>
                <a:gd name="connsiteY140" fmla="*/ 2375189 h 5453496"/>
                <a:gd name="connsiteX141" fmla="*/ 1132609 w 5081154"/>
                <a:gd name="connsiteY141" fmla="*/ 2211532 h 5453496"/>
                <a:gd name="connsiteX142" fmla="*/ 1132609 w 5081154"/>
                <a:gd name="connsiteY142" fmla="*/ 2086841 h 5453496"/>
                <a:gd name="connsiteX143" fmla="*/ 1132609 w 5081154"/>
                <a:gd name="connsiteY143" fmla="*/ 2086841 h 5453496"/>
                <a:gd name="connsiteX144" fmla="*/ 1163781 w 5081154"/>
                <a:gd name="connsiteY144" fmla="*/ 1962150 h 5453496"/>
                <a:gd name="connsiteX145" fmla="*/ 1132609 w 5081154"/>
                <a:gd name="connsiteY145" fmla="*/ 1879023 h 5453496"/>
                <a:gd name="connsiteX146" fmla="*/ 1132609 w 5081154"/>
                <a:gd name="connsiteY146" fmla="*/ 1785505 h 5453496"/>
                <a:gd name="connsiteX147" fmla="*/ 1070263 w 5081154"/>
                <a:gd name="connsiteY147" fmla="*/ 1754332 h 5453496"/>
                <a:gd name="connsiteX148" fmla="*/ 955963 w 5081154"/>
                <a:gd name="connsiteY148" fmla="*/ 1816677 h 5453496"/>
                <a:gd name="connsiteX149" fmla="*/ 914400 w 5081154"/>
                <a:gd name="connsiteY149" fmla="*/ 1650423 h 5453496"/>
                <a:gd name="connsiteX150" fmla="*/ 841663 w 5081154"/>
                <a:gd name="connsiteY150" fmla="*/ 1421823 h 5453496"/>
                <a:gd name="connsiteX151" fmla="*/ 654627 w 5081154"/>
                <a:gd name="connsiteY151" fmla="*/ 1328305 h 5453496"/>
                <a:gd name="connsiteX152" fmla="*/ 342900 w 5081154"/>
                <a:gd name="connsiteY152" fmla="*/ 1307523 h 5453496"/>
                <a:gd name="connsiteX153" fmla="*/ 394854 w 5081154"/>
                <a:gd name="connsiteY153" fmla="*/ 1473777 h 5453496"/>
                <a:gd name="connsiteX154" fmla="*/ 270163 w 5081154"/>
                <a:gd name="connsiteY154" fmla="*/ 1546514 h 5453496"/>
                <a:gd name="connsiteX155" fmla="*/ 51954 w 5081154"/>
                <a:gd name="connsiteY155" fmla="*/ 1619250 h 5453496"/>
                <a:gd name="connsiteX156" fmla="*/ 114300 w 5081154"/>
                <a:gd name="connsiteY156" fmla="*/ 1359477 h 5453496"/>
                <a:gd name="connsiteX157" fmla="*/ 10390 w 5081154"/>
                <a:gd name="connsiteY157" fmla="*/ 1099705 h 5453496"/>
                <a:gd name="connsiteX158" fmla="*/ 0 w 5081154"/>
                <a:gd name="connsiteY158" fmla="*/ 798368 h 5453496"/>
                <a:gd name="connsiteX159" fmla="*/ 270163 w 5081154"/>
                <a:gd name="connsiteY159" fmla="*/ 673677 h 5453496"/>
                <a:gd name="connsiteX160" fmla="*/ 571500 w 5081154"/>
                <a:gd name="connsiteY160" fmla="*/ 746414 h 5453496"/>
                <a:gd name="connsiteX161" fmla="*/ 571500 w 5081154"/>
                <a:gd name="connsiteY161" fmla="*/ 538596 h 5453496"/>
                <a:gd name="connsiteX162" fmla="*/ 852054 w 5081154"/>
                <a:gd name="connsiteY162" fmla="*/ 226868 h 5453496"/>
                <a:gd name="connsiteX163" fmla="*/ 1111827 w 5081154"/>
                <a:gd name="connsiteY163" fmla="*/ 112568 h 5453496"/>
                <a:gd name="connsiteX164" fmla="*/ 1211060 w 5081154"/>
                <a:gd name="connsiteY164" fmla="*/ 0 h 5453496"/>
                <a:gd name="connsiteX165" fmla="*/ 1289165 w 5081154"/>
                <a:gd name="connsiteY165" fmla="*/ 31864 h 5453496"/>
                <a:gd name="connsiteX166" fmla="*/ 1325360 w 5081154"/>
                <a:gd name="connsiteY166" fmla="*/ 79489 h 5453496"/>
                <a:gd name="connsiteX167" fmla="*/ 1432040 w 5081154"/>
                <a:gd name="connsiteY167" fmla="*/ 129019 h 5453496"/>
                <a:gd name="connsiteX168" fmla="*/ 1492480 w 5081154"/>
                <a:gd name="connsiteY168" fmla="*/ 233796 h 5453496"/>
                <a:gd name="connsiteX169" fmla="*/ 1489190 w 5081154"/>
                <a:gd name="connsiteY169" fmla="*/ 285229 h 5453496"/>
                <a:gd name="connsiteX170" fmla="*/ 1694930 w 5081154"/>
                <a:gd name="connsiteY170" fmla="*/ 393814 h 5453496"/>
                <a:gd name="connsiteX171" fmla="*/ 1694930 w 5081154"/>
                <a:gd name="connsiteY171" fmla="*/ 523354 h 5453496"/>
                <a:gd name="connsiteX172" fmla="*/ 1710516 w 5081154"/>
                <a:gd name="connsiteY172" fmla="*/ 585874 h 5453496"/>
                <a:gd name="connsiteX173" fmla="*/ 1769225 w 5081154"/>
                <a:gd name="connsiteY173" fmla="*/ 576694 h 5453496"/>
                <a:gd name="connsiteX174" fmla="*/ 1803515 w 5081154"/>
                <a:gd name="connsiteY174" fmla="*/ 618604 h 5453496"/>
                <a:gd name="connsiteX175" fmla="*/ 1830185 w 5081154"/>
                <a:gd name="connsiteY175" fmla="*/ 559549 h 5453496"/>
                <a:gd name="connsiteX176" fmla="*/ 1921625 w 5081154"/>
                <a:gd name="connsiteY176" fmla="*/ 570979 h 5453496"/>
                <a:gd name="connsiteX177" fmla="*/ 1948295 w 5081154"/>
                <a:gd name="connsiteY177" fmla="*/ 511924 h 5453496"/>
                <a:gd name="connsiteX178" fmla="*/ 1870190 w 5081154"/>
                <a:gd name="connsiteY178" fmla="*/ 470014 h 5453496"/>
                <a:gd name="connsiteX179" fmla="*/ 1820660 w 5081154"/>
                <a:gd name="connsiteY179" fmla="*/ 388099 h 5453496"/>
                <a:gd name="connsiteX180" fmla="*/ 1836593 w 5081154"/>
                <a:gd name="connsiteY180" fmla="*/ 347749 h 5453496"/>
                <a:gd name="connsiteX181" fmla="*/ 1976870 w 5081154"/>
                <a:gd name="connsiteY181" fmla="*/ 315709 h 5453496"/>
                <a:gd name="connsiteX182" fmla="*/ 2009255 w 5081154"/>
                <a:gd name="connsiteY182" fmla="*/ 344284 h 5453496"/>
                <a:gd name="connsiteX183" fmla="*/ 2070215 w 5081154"/>
                <a:gd name="connsiteY183" fmla="*/ 344284 h 5453496"/>
                <a:gd name="connsiteX184" fmla="*/ 2098790 w 5081154"/>
                <a:gd name="connsiteY184" fmla="*/ 382384 h 5453496"/>
                <a:gd name="connsiteX185" fmla="*/ 2138795 w 5081154"/>
                <a:gd name="connsiteY185" fmla="*/ 361429 h 5453496"/>
                <a:gd name="connsiteX186" fmla="*/ 2176895 w 5081154"/>
                <a:gd name="connsiteY186" fmla="*/ 384289 h 5453496"/>
                <a:gd name="connsiteX187" fmla="*/ 2235950 w 5081154"/>
                <a:gd name="connsiteY187" fmla="*/ 386194 h 5453496"/>
                <a:gd name="connsiteX188" fmla="*/ 2272145 w 5081154"/>
                <a:gd name="connsiteY188" fmla="*/ 441439 h 5453496"/>
                <a:gd name="connsiteX189" fmla="*/ 2278380 w 5081154"/>
                <a:gd name="connsiteY189" fmla="*/ 529936 h 5453496"/>
                <a:gd name="connsiteX190" fmla="*/ 2321675 w 5081154"/>
                <a:gd name="connsiteY190" fmla="*/ 500494 h 5453496"/>
                <a:gd name="connsiteX191" fmla="*/ 2371205 w 5081154"/>
                <a:gd name="connsiteY191" fmla="*/ 523354 h 5453496"/>
                <a:gd name="connsiteX192" fmla="*/ 2401685 w 5081154"/>
                <a:gd name="connsiteY192" fmla="*/ 403339 h 5453496"/>
                <a:gd name="connsiteX193" fmla="*/ 2375015 w 5081154"/>
                <a:gd name="connsiteY193" fmla="*/ 235699 h 5453496"/>
                <a:gd name="connsiteX194" fmla="*/ 2392160 w 5081154"/>
                <a:gd name="connsiteY194" fmla="*/ 176644 h 5453496"/>
                <a:gd name="connsiteX195" fmla="*/ 2543001 w 5081154"/>
                <a:gd name="connsiteY195" fmla="*/ 128501 h 5453496"/>
                <a:gd name="connsiteX196" fmla="*/ 2580755 w 5081154"/>
                <a:gd name="connsiteY196" fmla="*/ 163309 h 5453496"/>
                <a:gd name="connsiteX197" fmla="*/ 2573135 w 5081154"/>
                <a:gd name="connsiteY197" fmla="*/ 266179 h 5453496"/>
                <a:gd name="connsiteX198" fmla="*/ 2628380 w 5081154"/>
                <a:gd name="connsiteY198" fmla="*/ 292849 h 5453496"/>
                <a:gd name="connsiteX199" fmla="*/ 2667519 w 5081154"/>
                <a:gd name="connsiteY199" fmla="*/ 355369 h 5453496"/>
                <a:gd name="connsiteX200" fmla="*/ 2662670 w 5081154"/>
                <a:gd name="connsiteY200" fmla="*/ 353809 h 5453496"/>
                <a:gd name="connsiteX201" fmla="*/ 2943398 w 5081154"/>
                <a:gd name="connsiteY201" fmla="*/ 307051 h 5453496"/>
                <a:gd name="connsiteX202" fmla="*/ 2978900 w 5081154"/>
                <a:gd name="connsiteY202" fmla="*/ 344284 h 5453496"/>
                <a:gd name="connsiteX203" fmla="*/ 3076055 w 5081154"/>
                <a:gd name="connsiteY203" fmla="*/ 290944 h 5453496"/>
                <a:gd name="connsiteX204" fmla="*/ 3125585 w 5081154"/>
                <a:gd name="connsiteY204" fmla="*/ 351904 h 5453496"/>
                <a:gd name="connsiteX205" fmla="*/ 3125585 w 5081154"/>
                <a:gd name="connsiteY205" fmla="*/ 416674 h 5453496"/>
                <a:gd name="connsiteX206" fmla="*/ 3265170 w 5081154"/>
                <a:gd name="connsiteY206" fmla="*/ 480233 h 5453496"/>
                <a:gd name="connsiteX207" fmla="*/ 3287510 w 5081154"/>
                <a:gd name="connsiteY207" fmla="*/ 538594 h 5453496"/>
                <a:gd name="connsiteX208" fmla="*/ 3247678 w 5081154"/>
                <a:gd name="connsiteY208" fmla="*/ 571500 h 5453496"/>
                <a:gd name="connsiteX209" fmla="*/ 3358861 w 5081154"/>
                <a:gd name="connsiteY209" fmla="*/ 710219 h 5453496"/>
                <a:gd name="connsiteX210" fmla="*/ 3359900 w 5081154"/>
                <a:gd name="connsiteY210" fmla="*/ 828154 h 5453496"/>
                <a:gd name="connsiteX211" fmla="*/ 3411335 w 5081154"/>
                <a:gd name="connsiteY211" fmla="*/ 860539 h 5453496"/>
                <a:gd name="connsiteX212" fmla="*/ 3436446 w 5081154"/>
                <a:gd name="connsiteY212" fmla="*/ 919422 h 5453496"/>
                <a:gd name="connsiteX213" fmla="*/ 3647209 w 5081154"/>
                <a:gd name="connsiteY213" fmla="*/ 1037359 h 5453496"/>
                <a:gd name="connsiteX214" fmla="*/ 3643745 w 5081154"/>
                <a:gd name="connsiteY214" fmla="*/ 1098664 h 5453496"/>
                <a:gd name="connsiteX215" fmla="*/ 3706783 w 5081154"/>
                <a:gd name="connsiteY215" fmla="*/ 1141095 h 5453496"/>
                <a:gd name="connsiteX0" fmla="*/ 3706783 w 5081154"/>
                <a:gd name="connsiteY0" fmla="*/ 1141095 h 5453496"/>
                <a:gd name="connsiteX1" fmla="*/ 3647209 w 5081154"/>
                <a:gd name="connsiteY1" fmla="*/ 1276350 h 5453496"/>
                <a:gd name="connsiteX2" fmla="*/ 3633874 w 5081154"/>
                <a:gd name="connsiteY2" fmla="*/ 1352723 h 5453496"/>
                <a:gd name="connsiteX3" fmla="*/ 3566852 w 5081154"/>
                <a:gd name="connsiteY3" fmla="*/ 1411605 h 5453496"/>
                <a:gd name="connsiteX4" fmla="*/ 3595254 w 5081154"/>
                <a:gd name="connsiteY4" fmla="*/ 1494559 h 5453496"/>
                <a:gd name="connsiteX5" fmla="*/ 3678381 w 5081154"/>
                <a:gd name="connsiteY5" fmla="*/ 1525732 h 5453496"/>
                <a:gd name="connsiteX6" fmla="*/ 3688772 w 5081154"/>
                <a:gd name="connsiteY6" fmla="*/ 1640032 h 5453496"/>
                <a:gd name="connsiteX7" fmla="*/ 3733107 w 5081154"/>
                <a:gd name="connsiteY7" fmla="*/ 1658043 h 5453496"/>
                <a:gd name="connsiteX8" fmla="*/ 3758911 w 5081154"/>
                <a:gd name="connsiteY8" fmla="*/ 1778751 h 5453496"/>
                <a:gd name="connsiteX9" fmla="*/ 3791642 w 5081154"/>
                <a:gd name="connsiteY9" fmla="*/ 1787236 h 5453496"/>
                <a:gd name="connsiteX10" fmla="*/ 3824720 w 5081154"/>
                <a:gd name="connsiteY10" fmla="*/ 1945178 h 5453496"/>
                <a:gd name="connsiteX11" fmla="*/ 3901959 w 5081154"/>
                <a:gd name="connsiteY11" fmla="*/ 1990379 h 5453496"/>
                <a:gd name="connsiteX12" fmla="*/ 3958936 w 5081154"/>
                <a:gd name="connsiteY12" fmla="*/ 2076450 h 5453496"/>
                <a:gd name="connsiteX13" fmla="*/ 4171257 w 5081154"/>
                <a:gd name="connsiteY13" fmla="*/ 2119053 h 5453496"/>
                <a:gd name="connsiteX14" fmla="*/ 4209530 w 5081154"/>
                <a:gd name="connsiteY14" fmla="*/ 2159749 h 5453496"/>
                <a:gd name="connsiteX15" fmla="*/ 4219055 w 5081154"/>
                <a:gd name="connsiteY15" fmla="*/ 2220709 h 5453496"/>
                <a:gd name="connsiteX16" fmla="*/ 4404013 w 5081154"/>
                <a:gd name="connsiteY16" fmla="*/ 2470266 h 5453496"/>
                <a:gd name="connsiteX17" fmla="*/ 4447309 w 5081154"/>
                <a:gd name="connsiteY17" fmla="*/ 2429741 h 5453496"/>
                <a:gd name="connsiteX18" fmla="*/ 4603172 w 5081154"/>
                <a:gd name="connsiteY18" fmla="*/ 2575214 h 5453496"/>
                <a:gd name="connsiteX19" fmla="*/ 4603172 w 5081154"/>
                <a:gd name="connsiteY19" fmla="*/ 2658341 h 5453496"/>
                <a:gd name="connsiteX20" fmla="*/ 4711584 w 5081154"/>
                <a:gd name="connsiteY20" fmla="*/ 2760345 h 5453496"/>
                <a:gd name="connsiteX21" fmla="*/ 4777220 w 5081154"/>
                <a:gd name="connsiteY21" fmla="*/ 2723629 h 5453496"/>
                <a:gd name="connsiteX22" fmla="*/ 4831772 w 5081154"/>
                <a:gd name="connsiteY22" fmla="*/ 2741468 h 5453496"/>
                <a:gd name="connsiteX23" fmla="*/ 4897755 w 5081154"/>
                <a:gd name="connsiteY23" fmla="*/ 2862522 h 5453496"/>
                <a:gd name="connsiteX24" fmla="*/ 4966854 w 5081154"/>
                <a:gd name="connsiteY24" fmla="*/ 2868237 h 5453496"/>
                <a:gd name="connsiteX25" fmla="*/ 5062277 w 5081154"/>
                <a:gd name="connsiteY25" fmla="*/ 3052156 h 5453496"/>
                <a:gd name="connsiteX26" fmla="*/ 5034395 w 5081154"/>
                <a:gd name="connsiteY26" fmla="*/ 3144634 h 5453496"/>
                <a:gd name="connsiteX27" fmla="*/ 5081154 w 5081154"/>
                <a:gd name="connsiteY27" fmla="*/ 3167496 h 5453496"/>
                <a:gd name="connsiteX28" fmla="*/ 5043920 w 5081154"/>
                <a:gd name="connsiteY28" fmla="*/ 3209404 h 5453496"/>
                <a:gd name="connsiteX29" fmla="*/ 5060372 w 5081154"/>
                <a:gd name="connsiteY29" fmla="*/ 3261014 h 5453496"/>
                <a:gd name="connsiteX30" fmla="*/ 5056562 w 5081154"/>
                <a:gd name="connsiteY30" fmla="*/ 3310024 h 5453496"/>
                <a:gd name="connsiteX31" fmla="*/ 4954731 w 5081154"/>
                <a:gd name="connsiteY31" fmla="*/ 3466061 h 5453496"/>
                <a:gd name="connsiteX32" fmla="*/ 4748645 w 5081154"/>
                <a:gd name="connsiteY32" fmla="*/ 3354532 h 5453496"/>
                <a:gd name="connsiteX33" fmla="*/ 4665518 w 5081154"/>
                <a:gd name="connsiteY33" fmla="*/ 3406486 h 5453496"/>
                <a:gd name="connsiteX34" fmla="*/ 4623954 w 5081154"/>
                <a:gd name="connsiteY34" fmla="*/ 3678209 h 5453496"/>
                <a:gd name="connsiteX35" fmla="*/ 4470861 w 5081154"/>
                <a:gd name="connsiteY35" fmla="*/ 3823855 h 5453496"/>
                <a:gd name="connsiteX36" fmla="*/ 4226155 w 5081154"/>
                <a:gd name="connsiteY36" fmla="*/ 3898669 h 5453496"/>
                <a:gd name="connsiteX37" fmla="*/ 4137313 w 5081154"/>
                <a:gd name="connsiteY37" fmla="*/ 3964825 h 5453496"/>
                <a:gd name="connsiteX38" fmla="*/ 4052281 w 5081154"/>
                <a:gd name="connsiteY38" fmla="*/ 3984567 h 5453496"/>
                <a:gd name="connsiteX39" fmla="*/ 3954260 w 5081154"/>
                <a:gd name="connsiteY39" fmla="*/ 4081894 h 5453496"/>
                <a:gd name="connsiteX40" fmla="*/ 3903864 w 5081154"/>
                <a:gd name="connsiteY40" fmla="*/ 4169179 h 5453496"/>
                <a:gd name="connsiteX41" fmla="*/ 4042063 w 5081154"/>
                <a:gd name="connsiteY41" fmla="*/ 4383232 h 5453496"/>
                <a:gd name="connsiteX42" fmla="*/ 4083800 w 5081154"/>
                <a:gd name="connsiteY42" fmla="*/ 4403839 h 5453496"/>
                <a:gd name="connsiteX43" fmla="*/ 4167793 w 5081154"/>
                <a:gd name="connsiteY43" fmla="*/ 4559877 h 5453496"/>
                <a:gd name="connsiteX44" fmla="*/ 4083627 w 5081154"/>
                <a:gd name="connsiteY44" fmla="*/ 4736523 h 5453496"/>
                <a:gd name="connsiteX45" fmla="*/ 4076007 w 5081154"/>
                <a:gd name="connsiteY45" fmla="*/ 4806315 h 5453496"/>
                <a:gd name="connsiteX46" fmla="*/ 4163810 w 5081154"/>
                <a:gd name="connsiteY46" fmla="*/ 4792459 h 5453496"/>
                <a:gd name="connsiteX47" fmla="*/ 4229965 w 5081154"/>
                <a:gd name="connsiteY47" fmla="*/ 4811164 h 5453496"/>
                <a:gd name="connsiteX48" fmla="*/ 4264082 w 5081154"/>
                <a:gd name="connsiteY48" fmla="*/ 4915246 h 5453496"/>
                <a:gd name="connsiteX49" fmla="*/ 4161732 w 5081154"/>
                <a:gd name="connsiteY49" fmla="*/ 5220220 h 5453496"/>
                <a:gd name="connsiteX50" fmla="*/ 3933305 w 5081154"/>
                <a:gd name="connsiteY50" fmla="*/ 5033010 h 5453496"/>
                <a:gd name="connsiteX51" fmla="*/ 3973830 w 5081154"/>
                <a:gd name="connsiteY51" fmla="*/ 4984000 h 5453496"/>
                <a:gd name="connsiteX52" fmla="*/ 3927763 w 5081154"/>
                <a:gd name="connsiteY52" fmla="*/ 4944341 h 5453496"/>
                <a:gd name="connsiteX53" fmla="*/ 3918238 w 5081154"/>
                <a:gd name="connsiteY53" fmla="*/ 4871605 h 5453496"/>
                <a:gd name="connsiteX54" fmla="*/ 3747135 w 5081154"/>
                <a:gd name="connsiteY54" fmla="*/ 4868661 h 5453496"/>
                <a:gd name="connsiteX55" fmla="*/ 3639415 w 5081154"/>
                <a:gd name="connsiteY55" fmla="*/ 4943475 h 5453496"/>
                <a:gd name="connsiteX56" fmla="*/ 3554556 w 5081154"/>
                <a:gd name="connsiteY56" fmla="*/ 4831946 h 5453496"/>
                <a:gd name="connsiteX57" fmla="*/ 3350548 w 5081154"/>
                <a:gd name="connsiteY57" fmla="*/ 4843203 h 5453496"/>
                <a:gd name="connsiteX58" fmla="*/ 3354358 w 5081154"/>
                <a:gd name="connsiteY58" fmla="*/ 4745182 h 5453496"/>
                <a:gd name="connsiteX59" fmla="*/ 3252181 w 5081154"/>
                <a:gd name="connsiteY59" fmla="*/ 4815840 h 5453496"/>
                <a:gd name="connsiteX60" fmla="*/ 3286298 w 5081154"/>
                <a:gd name="connsiteY60" fmla="*/ 4947285 h 5453496"/>
                <a:gd name="connsiteX61" fmla="*/ 3028430 w 5081154"/>
                <a:gd name="connsiteY61" fmla="*/ 4937239 h 5453496"/>
                <a:gd name="connsiteX62" fmla="*/ 2913091 w 5081154"/>
                <a:gd name="connsiteY62" fmla="*/ 4993005 h 5453496"/>
                <a:gd name="connsiteX63" fmla="*/ 2674273 w 5081154"/>
                <a:gd name="connsiteY63" fmla="*/ 4985212 h 5453496"/>
                <a:gd name="connsiteX64" fmla="*/ 2600325 w 5081154"/>
                <a:gd name="connsiteY64" fmla="*/ 5098126 h 5453496"/>
                <a:gd name="connsiteX65" fmla="*/ 2441863 w 5081154"/>
                <a:gd name="connsiteY65" fmla="*/ 5120986 h 5453496"/>
                <a:gd name="connsiteX66" fmla="*/ 2460740 w 5081154"/>
                <a:gd name="connsiteY66" fmla="*/ 5102974 h 5453496"/>
                <a:gd name="connsiteX67" fmla="*/ 2391987 w 5081154"/>
                <a:gd name="connsiteY67" fmla="*/ 5215544 h 5453496"/>
                <a:gd name="connsiteX68" fmla="*/ 2335010 w 5081154"/>
                <a:gd name="connsiteY68" fmla="*/ 5232514 h 5453496"/>
                <a:gd name="connsiteX69" fmla="*/ 2242358 w 5081154"/>
                <a:gd name="connsiteY69" fmla="*/ 5292090 h 5453496"/>
                <a:gd name="connsiteX70" fmla="*/ 2211185 w 5081154"/>
                <a:gd name="connsiteY70" fmla="*/ 5253469 h 5453496"/>
                <a:gd name="connsiteX71" fmla="*/ 2114030 w 5081154"/>
                <a:gd name="connsiteY71" fmla="*/ 5285854 h 5453496"/>
                <a:gd name="connsiteX72" fmla="*/ 1948641 w 5081154"/>
                <a:gd name="connsiteY72" fmla="*/ 5300749 h 5453496"/>
                <a:gd name="connsiteX73" fmla="*/ 1938770 w 5081154"/>
                <a:gd name="connsiteY73" fmla="*/ 5198224 h 5453496"/>
                <a:gd name="connsiteX74" fmla="*/ 1849235 w 5081154"/>
                <a:gd name="connsiteY74" fmla="*/ 5142979 h 5453496"/>
                <a:gd name="connsiteX75" fmla="*/ 1851313 w 5081154"/>
                <a:gd name="connsiteY75" fmla="*/ 5072842 h 5453496"/>
                <a:gd name="connsiteX76" fmla="*/ 1747404 w 5081154"/>
                <a:gd name="connsiteY76" fmla="*/ 5100378 h 5453496"/>
                <a:gd name="connsiteX77" fmla="*/ 1597255 w 5081154"/>
                <a:gd name="connsiteY77" fmla="*/ 4991966 h 5453496"/>
                <a:gd name="connsiteX78" fmla="*/ 1527463 w 5081154"/>
                <a:gd name="connsiteY78" fmla="*/ 5017077 h 5453496"/>
                <a:gd name="connsiteX79" fmla="*/ 1465118 w 5081154"/>
                <a:gd name="connsiteY79" fmla="*/ 5048250 h 5453496"/>
                <a:gd name="connsiteX80" fmla="*/ 1368829 w 5081154"/>
                <a:gd name="connsiteY80" fmla="*/ 5008418 h 5453496"/>
                <a:gd name="connsiteX81" fmla="*/ 1348220 w 5081154"/>
                <a:gd name="connsiteY81" fmla="*/ 5112499 h 5453496"/>
                <a:gd name="connsiteX82" fmla="*/ 1392381 w 5081154"/>
                <a:gd name="connsiteY82" fmla="*/ 5193723 h 5453496"/>
                <a:gd name="connsiteX83" fmla="*/ 1340427 w 5081154"/>
                <a:gd name="connsiteY83" fmla="*/ 5318414 h 5453496"/>
                <a:gd name="connsiteX84" fmla="*/ 1153390 w 5081154"/>
                <a:gd name="connsiteY84" fmla="*/ 5446741 h 5453496"/>
                <a:gd name="connsiteX85" fmla="*/ 1078056 w 5081154"/>
                <a:gd name="connsiteY85" fmla="*/ 5453496 h 5453496"/>
                <a:gd name="connsiteX86" fmla="*/ 1113905 w 5081154"/>
                <a:gd name="connsiteY86" fmla="*/ 5379199 h 5453496"/>
                <a:gd name="connsiteX87" fmla="*/ 1108710 w 5081154"/>
                <a:gd name="connsiteY87" fmla="*/ 5278755 h 5453496"/>
                <a:gd name="connsiteX88" fmla="*/ 997527 w 5081154"/>
                <a:gd name="connsiteY88" fmla="*/ 5339196 h 5453496"/>
                <a:gd name="connsiteX89" fmla="*/ 955963 w 5081154"/>
                <a:gd name="connsiteY89" fmla="*/ 5224896 h 5453496"/>
                <a:gd name="connsiteX90" fmla="*/ 976572 w 5081154"/>
                <a:gd name="connsiteY90" fmla="*/ 5155969 h 5453496"/>
                <a:gd name="connsiteX91" fmla="*/ 934315 w 5081154"/>
                <a:gd name="connsiteY91" fmla="*/ 5104881 h 5453496"/>
                <a:gd name="connsiteX92" fmla="*/ 889115 w 5081154"/>
                <a:gd name="connsiteY92" fmla="*/ 5102974 h 5453496"/>
                <a:gd name="connsiteX93" fmla="*/ 862445 w 5081154"/>
                <a:gd name="connsiteY93" fmla="*/ 5058641 h 5453496"/>
                <a:gd name="connsiteX94" fmla="*/ 831965 w 5081154"/>
                <a:gd name="connsiteY94" fmla="*/ 5005819 h 5453496"/>
                <a:gd name="connsiteX95" fmla="*/ 771698 w 5081154"/>
                <a:gd name="connsiteY95" fmla="*/ 4993351 h 5453496"/>
                <a:gd name="connsiteX96" fmla="*/ 734810 w 5081154"/>
                <a:gd name="connsiteY96" fmla="*/ 5015344 h 5453496"/>
                <a:gd name="connsiteX97" fmla="*/ 692900 w 5081154"/>
                <a:gd name="connsiteY97" fmla="*/ 4992484 h 5453496"/>
                <a:gd name="connsiteX98" fmla="*/ 692900 w 5081154"/>
                <a:gd name="connsiteY98" fmla="*/ 4935334 h 5453496"/>
                <a:gd name="connsiteX99" fmla="*/ 654454 w 5081154"/>
                <a:gd name="connsiteY99" fmla="*/ 4901911 h 5453496"/>
                <a:gd name="connsiteX100" fmla="*/ 581717 w 5081154"/>
                <a:gd name="connsiteY100" fmla="*/ 5002703 h 5453496"/>
                <a:gd name="connsiteX101" fmla="*/ 442306 w 5081154"/>
                <a:gd name="connsiteY101" fmla="*/ 5010323 h 5453496"/>
                <a:gd name="connsiteX102" fmla="*/ 393295 w 5081154"/>
                <a:gd name="connsiteY102" fmla="*/ 4959408 h 5453496"/>
                <a:gd name="connsiteX103" fmla="*/ 463607 w 5081154"/>
                <a:gd name="connsiteY103" fmla="*/ 4900006 h 5453496"/>
                <a:gd name="connsiteX104" fmla="*/ 529070 w 5081154"/>
                <a:gd name="connsiteY104" fmla="*/ 4876279 h 5453496"/>
                <a:gd name="connsiteX105" fmla="*/ 616700 w 5081154"/>
                <a:gd name="connsiteY105" fmla="*/ 4881822 h 5453496"/>
                <a:gd name="connsiteX106" fmla="*/ 740525 w 5081154"/>
                <a:gd name="connsiteY106" fmla="*/ 4776008 h 5453496"/>
                <a:gd name="connsiteX107" fmla="*/ 852054 w 5081154"/>
                <a:gd name="connsiteY107" fmla="*/ 4830041 h 5453496"/>
                <a:gd name="connsiteX108" fmla="*/ 955963 w 5081154"/>
                <a:gd name="connsiteY108" fmla="*/ 4788477 h 5453496"/>
                <a:gd name="connsiteX109" fmla="*/ 980555 w 5081154"/>
                <a:gd name="connsiteY109" fmla="*/ 4845974 h 5453496"/>
                <a:gd name="connsiteX110" fmla="*/ 1024370 w 5081154"/>
                <a:gd name="connsiteY110" fmla="*/ 4792459 h 5453496"/>
                <a:gd name="connsiteX111" fmla="*/ 1031470 w 5081154"/>
                <a:gd name="connsiteY111" fmla="*/ 4694959 h 5453496"/>
                <a:gd name="connsiteX112" fmla="*/ 977784 w 5081154"/>
                <a:gd name="connsiteY112" fmla="*/ 4610793 h 5453496"/>
                <a:gd name="connsiteX113" fmla="*/ 1039090 w 5081154"/>
                <a:gd name="connsiteY113" fmla="*/ 4548621 h 5453496"/>
                <a:gd name="connsiteX114" fmla="*/ 1001510 w 5081154"/>
                <a:gd name="connsiteY114" fmla="*/ 4433281 h 5453496"/>
                <a:gd name="connsiteX115" fmla="*/ 1014672 w 5081154"/>
                <a:gd name="connsiteY115" fmla="*/ 4326428 h 5453496"/>
                <a:gd name="connsiteX116" fmla="*/ 1049135 w 5081154"/>
                <a:gd name="connsiteY116" fmla="*/ 4236199 h 5453496"/>
                <a:gd name="connsiteX117" fmla="*/ 1070090 w 5081154"/>
                <a:gd name="connsiteY117" fmla="*/ 4072369 h 5453496"/>
                <a:gd name="connsiteX118" fmla="*/ 1003935 w 5081154"/>
                <a:gd name="connsiteY118" fmla="*/ 3813117 h 5453496"/>
                <a:gd name="connsiteX119" fmla="*/ 906606 w 5081154"/>
                <a:gd name="connsiteY119" fmla="*/ 3648075 h 5453496"/>
                <a:gd name="connsiteX120" fmla="*/ 979516 w 5081154"/>
                <a:gd name="connsiteY120" fmla="*/ 3506412 h 5453496"/>
                <a:gd name="connsiteX121" fmla="*/ 1061604 w 5081154"/>
                <a:gd name="connsiteY121" fmla="*/ 3479223 h 5453496"/>
                <a:gd name="connsiteX122" fmla="*/ 1095721 w 5081154"/>
                <a:gd name="connsiteY122" fmla="*/ 3509356 h 5453496"/>
                <a:gd name="connsiteX123" fmla="*/ 1182485 w 5081154"/>
                <a:gd name="connsiteY123" fmla="*/ 3428479 h 5453496"/>
                <a:gd name="connsiteX124" fmla="*/ 1260244 w 5081154"/>
                <a:gd name="connsiteY124" fmla="*/ 3406486 h 5453496"/>
                <a:gd name="connsiteX125" fmla="*/ 1268210 w 5081154"/>
                <a:gd name="connsiteY125" fmla="*/ 3327514 h 5453496"/>
                <a:gd name="connsiteX126" fmla="*/ 1288472 w 5081154"/>
                <a:gd name="connsiteY126" fmla="*/ 3251662 h 5453496"/>
                <a:gd name="connsiteX127" fmla="*/ 1247255 w 5081154"/>
                <a:gd name="connsiteY127" fmla="*/ 3205594 h 5453496"/>
                <a:gd name="connsiteX128" fmla="*/ 1249853 w 5081154"/>
                <a:gd name="connsiteY128" fmla="*/ 3116407 h 5453496"/>
                <a:gd name="connsiteX129" fmla="*/ 1346142 w 5081154"/>
                <a:gd name="connsiteY129" fmla="*/ 3170440 h 5453496"/>
                <a:gd name="connsiteX130" fmla="*/ 1403465 w 5081154"/>
                <a:gd name="connsiteY130" fmla="*/ 3129394 h 5453496"/>
                <a:gd name="connsiteX131" fmla="*/ 1425286 w 5081154"/>
                <a:gd name="connsiteY131" fmla="*/ 3170440 h 5453496"/>
                <a:gd name="connsiteX132" fmla="*/ 1487978 w 5081154"/>
                <a:gd name="connsiteY132" fmla="*/ 3126798 h 5453496"/>
                <a:gd name="connsiteX133" fmla="*/ 1413163 w 5081154"/>
                <a:gd name="connsiteY133" fmla="*/ 2990850 h 5453496"/>
                <a:gd name="connsiteX134" fmla="*/ 1456632 w 5081154"/>
                <a:gd name="connsiteY134" fmla="*/ 2823903 h 5453496"/>
                <a:gd name="connsiteX135" fmla="*/ 1426325 w 5081154"/>
                <a:gd name="connsiteY135" fmla="*/ 2790304 h 5453496"/>
                <a:gd name="connsiteX136" fmla="*/ 1451090 w 5081154"/>
                <a:gd name="connsiteY136" fmla="*/ 2744584 h 5453496"/>
                <a:gd name="connsiteX137" fmla="*/ 1346835 w 5081154"/>
                <a:gd name="connsiteY137" fmla="*/ 2575214 h 5453496"/>
                <a:gd name="connsiteX138" fmla="*/ 1277215 w 5081154"/>
                <a:gd name="connsiteY138" fmla="*/ 2551488 h 5453496"/>
                <a:gd name="connsiteX139" fmla="*/ 1212965 w 5081154"/>
                <a:gd name="connsiteY139" fmla="*/ 2444808 h 5453496"/>
                <a:gd name="connsiteX140" fmla="*/ 1264746 w 5081154"/>
                <a:gd name="connsiteY140" fmla="*/ 2375189 h 5453496"/>
                <a:gd name="connsiteX141" fmla="*/ 1124989 w 5081154"/>
                <a:gd name="connsiteY141" fmla="*/ 2202007 h 5453496"/>
                <a:gd name="connsiteX142" fmla="*/ 1132609 w 5081154"/>
                <a:gd name="connsiteY142" fmla="*/ 2086841 h 5453496"/>
                <a:gd name="connsiteX143" fmla="*/ 1132609 w 5081154"/>
                <a:gd name="connsiteY143" fmla="*/ 2086841 h 5453496"/>
                <a:gd name="connsiteX144" fmla="*/ 1163781 w 5081154"/>
                <a:gd name="connsiteY144" fmla="*/ 1962150 h 5453496"/>
                <a:gd name="connsiteX145" fmla="*/ 1132609 w 5081154"/>
                <a:gd name="connsiteY145" fmla="*/ 1879023 h 5453496"/>
                <a:gd name="connsiteX146" fmla="*/ 1132609 w 5081154"/>
                <a:gd name="connsiteY146" fmla="*/ 1785505 h 5453496"/>
                <a:gd name="connsiteX147" fmla="*/ 1070263 w 5081154"/>
                <a:gd name="connsiteY147" fmla="*/ 1754332 h 5453496"/>
                <a:gd name="connsiteX148" fmla="*/ 955963 w 5081154"/>
                <a:gd name="connsiteY148" fmla="*/ 1816677 h 5453496"/>
                <a:gd name="connsiteX149" fmla="*/ 914400 w 5081154"/>
                <a:gd name="connsiteY149" fmla="*/ 1650423 h 5453496"/>
                <a:gd name="connsiteX150" fmla="*/ 841663 w 5081154"/>
                <a:gd name="connsiteY150" fmla="*/ 1421823 h 5453496"/>
                <a:gd name="connsiteX151" fmla="*/ 654627 w 5081154"/>
                <a:gd name="connsiteY151" fmla="*/ 1328305 h 5453496"/>
                <a:gd name="connsiteX152" fmla="*/ 342900 w 5081154"/>
                <a:gd name="connsiteY152" fmla="*/ 1307523 h 5453496"/>
                <a:gd name="connsiteX153" fmla="*/ 394854 w 5081154"/>
                <a:gd name="connsiteY153" fmla="*/ 1473777 h 5453496"/>
                <a:gd name="connsiteX154" fmla="*/ 270163 w 5081154"/>
                <a:gd name="connsiteY154" fmla="*/ 1546514 h 5453496"/>
                <a:gd name="connsiteX155" fmla="*/ 51954 w 5081154"/>
                <a:gd name="connsiteY155" fmla="*/ 1619250 h 5453496"/>
                <a:gd name="connsiteX156" fmla="*/ 114300 w 5081154"/>
                <a:gd name="connsiteY156" fmla="*/ 1359477 h 5453496"/>
                <a:gd name="connsiteX157" fmla="*/ 10390 w 5081154"/>
                <a:gd name="connsiteY157" fmla="*/ 1099705 h 5453496"/>
                <a:gd name="connsiteX158" fmla="*/ 0 w 5081154"/>
                <a:gd name="connsiteY158" fmla="*/ 798368 h 5453496"/>
                <a:gd name="connsiteX159" fmla="*/ 270163 w 5081154"/>
                <a:gd name="connsiteY159" fmla="*/ 673677 h 5453496"/>
                <a:gd name="connsiteX160" fmla="*/ 571500 w 5081154"/>
                <a:gd name="connsiteY160" fmla="*/ 746414 h 5453496"/>
                <a:gd name="connsiteX161" fmla="*/ 571500 w 5081154"/>
                <a:gd name="connsiteY161" fmla="*/ 538596 h 5453496"/>
                <a:gd name="connsiteX162" fmla="*/ 852054 w 5081154"/>
                <a:gd name="connsiteY162" fmla="*/ 226868 h 5453496"/>
                <a:gd name="connsiteX163" fmla="*/ 1111827 w 5081154"/>
                <a:gd name="connsiteY163" fmla="*/ 112568 h 5453496"/>
                <a:gd name="connsiteX164" fmla="*/ 1211060 w 5081154"/>
                <a:gd name="connsiteY164" fmla="*/ 0 h 5453496"/>
                <a:gd name="connsiteX165" fmla="*/ 1289165 w 5081154"/>
                <a:gd name="connsiteY165" fmla="*/ 31864 h 5453496"/>
                <a:gd name="connsiteX166" fmla="*/ 1325360 w 5081154"/>
                <a:gd name="connsiteY166" fmla="*/ 79489 h 5453496"/>
                <a:gd name="connsiteX167" fmla="*/ 1432040 w 5081154"/>
                <a:gd name="connsiteY167" fmla="*/ 129019 h 5453496"/>
                <a:gd name="connsiteX168" fmla="*/ 1492480 w 5081154"/>
                <a:gd name="connsiteY168" fmla="*/ 233796 h 5453496"/>
                <a:gd name="connsiteX169" fmla="*/ 1489190 w 5081154"/>
                <a:gd name="connsiteY169" fmla="*/ 285229 h 5453496"/>
                <a:gd name="connsiteX170" fmla="*/ 1694930 w 5081154"/>
                <a:gd name="connsiteY170" fmla="*/ 393814 h 5453496"/>
                <a:gd name="connsiteX171" fmla="*/ 1694930 w 5081154"/>
                <a:gd name="connsiteY171" fmla="*/ 523354 h 5453496"/>
                <a:gd name="connsiteX172" fmla="*/ 1710516 w 5081154"/>
                <a:gd name="connsiteY172" fmla="*/ 585874 h 5453496"/>
                <a:gd name="connsiteX173" fmla="*/ 1769225 w 5081154"/>
                <a:gd name="connsiteY173" fmla="*/ 576694 h 5453496"/>
                <a:gd name="connsiteX174" fmla="*/ 1803515 w 5081154"/>
                <a:gd name="connsiteY174" fmla="*/ 618604 h 5453496"/>
                <a:gd name="connsiteX175" fmla="*/ 1830185 w 5081154"/>
                <a:gd name="connsiteY175" fmla="*/ 559549 h 5453496"/>
                <a:gd name="connsiteX176" fmla="*/ 1921625 w 5081154"/>
                <a:gd name="connsiteY176" fmla="*/ 570979 h 5453496"/>
                <a:gd name="connsiteX177" fmla="*/ 1948295 w 5081154"/>
                <a:gd name="connsiteY177" fmla="*/ 511924 h 5453496"/>
                <a:gd name="connsiteX178" fmla="*/ 1870190 w 5081154"/>
                <a:gd name="connsiteY178" fmla="*/ 470014 h 5453496"/>
                <a:gd name="connsiteX179" fmla="*/ 1820660 w 5081154"/>
                <a:gd name="connsiteY179" fmla="*/ 388099 h 5453496"/>
                <a:gd name="connsiteX180" fmla="*/ 1836593 w 5081154"/>
                <a:gd name="connsiteY180" fmla="*/ 347749 h 5453496"/>
                <a:gd name="connsiteX181" fmla="*/ 1976870 w 5081154"/>
                <a:gd name="connsiteY181" fmla="*/ 315709 h 5453496"/>
                <a:gd name="connsiteX182" fmla="*/ 2009255 w 5081154"/>
                <a:gd name="connsiteY182" fmla="*/ 344284 h 5453496"/>
                <a:gd name="connsiteX183" fmla="*/ 2070215 w 5081154"/>
                <a:gd name="connsiteY183" fmla="*/ 344284 h 5453496"/>
                <a:gd name="connsiteX184" fmla="*/ 2098790 w 5081154"/>
                <a:gd name="connsiteY184" fmla="*/ 382384 h 5453496"/>
                <a:gd name="connsiteX185" fmla="*/ 2138795 w 5081154"/>
                <a:gd name="connsiteY185" fmla="*/ 361429 h 5453496"/>
                <a:gd name="connsiteX186" fmla="*/ 2176895 w 5081154"/>
                <a:gd name="connsiteY186" fmla="*/ 384289 h 5453496"/>
                <a:gd name="connsiteX187" fmla="*/ 2235950 w 5081154"/>
                <a:gd name="connsiteY187" fmla="*/ 386194 h 5453496"/>
                <a:gd name="connsiteX188" fmla="*/ 2272145 w 5081154"/>
                <a:gd name="connsiteY188" fmla="*/ 441439 h 5453496"/>
                <a:gd name="connsiteX189" fmla="*/ 2278380 w 5081154"/>
                <a:gd name="connsiteY189" fmla="*/ 529936 h 5453496"/>
                <a:gd name="connsiteX190" fmla="*/ 2321675 w 5081154"/>
                <a:gd name="connsiteY190" fmla="*/ 500494 h 5453496"/>
                <a:gd name="connsiteX191" fmla="*/ 2371205 w 5081154"/>
                <a:gd name="connsiteY191" fmla="*/ 523354 h 5453496"/>
                <a:gd name="connsiteX192" fmla="*/ 2401685 w 5081154"/>
                <a:gd name="connsiteY192" fmla="*/ 403339 h 5453496"/>
                <a:gd name="connsiteX193" fmla="*/ 2375015 w 5081154"/>
                <a:gd name="connsiteY193" fmla="*/ 235699 h 5453496"/>
                <a:gd name="connsiteX194" fmla="*/ 2392160 w 5081154"/>
                <a:gd name="connsiteY194" fmla="*/ 176644 h 5453496"/>
                <a:gd name="connsiteX195" fmla="*/ 2543001 w 5081154"/>
                <a:gd name="connsiteY195" fmla="*/ 128501 h 5453496"/>
                <a:gd name="connsiteX196" fmla="*/ 2580755 w 5081154"/>
                <a:gd name="connsiteY196" fmla="*/ 163309 h 5453496"/>
                <a:gd name="connsiteX197" fmla="*/ 2573135 w 5081154"/>
                <a:gd name="connsiteY197" fmla="*/ 266179 h 5453496"/>
                <a:gd name="connsiteX198" fmla="*/ 2628380 w 5081154"/>
                <a:gd name="connsiteY198" fmla="*/ 292849 h 5453496"/>
                <a:gd name="connsiteX199" fmla="*/ 2667519 w 5081154"/>
                <a:gd name="connsiteY199" fmla="*/ 355369 h 5453496"/>
                <a:gd name="connsiteX200" fmla="*/ 2662670 w 5081154"/>
                <a:gd name="connsiteY200" fmla="*/ 353809 h 5453496"/>
                <a:gd name="connsiteX201" fmla="*/ 2943398 w 5081154"/>
                <a:gd name="connsiteY201" fmla="*/ 307051 h 5453496"/>
                <a:gd name="connsiteX202" fmla="*/ 2978900 w 5081154"/>
                <a:gd name="connsiteY202" fmla="*/ 344284 h 5453496"/>
                <a:gd name="connsiteX203" fmla="*/ 3076055 w 5081154"/>
                <a:gd name="connsiteY203" fmla="*/ 290944 h 5453496"/>
                <a:gd name="connsiteX204" fmla="*/ 3125585 w 5081154"/>
                <a:gd name="connsiteY204" fmla="*/ 351904 h 5453496"/>
                <a:gd name="connsiteX205" fmla="*/ 3125585 w 5081154"/>
                <a:gd name="connsiteY205" fmla="*/ 416674 h 5453496"/>
                <a:gd name="connsiteX206" fmla="*/ 3265170 w 5081154"/>
                <a:gd name="connsiteY206" fmla="*/ 480233 h 5453496"/>
                <a:gd name="connsiteX207" fmla="*/ 3287510 w 5081154"/>
                <a:gd name="connsiteY207" fmla="*/ 538594 h 5453496"/>
                <a:gd name="connsiteX208" fmla="*/ 3247678 w 5081154"/>
                <a:gd name="connsiteY208" fmla="*/ 571500 h 5453496"/>
                <a:gd name="connsiteX209" fmla="*/ 3358861 w 5081154"/>
                <a:gd name="connsiteY209" fmla="*/ 710219 h 5453496"/>
                <a:gd name="connsiteX210" fmla="*/ 3359900 w 5081154"/>
                <a:gd name="connsiteY210" fmla="*/ 828154 h 5453496"/>
                <a:gd name="connsiteX211" fmla="*/ 3411335 w 5081154"/>
                <a:gd name="connsiteY211" fmla="*/ 860539 h 5453496"/>
                <a:gd name="connsiteX212" fmla="*/ 3436446 w 5081154"/>
                <a:gd name="connsiteY212" fmla="*/ 919422 h 5453496"/>
                <a:gd name="connsiteX213" fmla="*/ 3647209 w 5081154"/>
                <a:gd name="connsiteY213" fmla="*/ 1037359 h 5453496"/>
                <a:gd name="connsiteX214" fmla="*/ 3643745 w 5081154"/>
                <a:gd name="connsiteY214" fmla="*/ 1098664 h 5453496"/>
                <a:gd name="connsiteX215" fmla="*/ 3706783 w 5081154"/>
                <a:gd name="connsiteY215" fmla="*/ 1141095 h 5453496"/>
                <a:gd name="connsiteX0" fmla="*/ 3706783 w 5081154"/>
                <a:gd name="connsiteY0" fmla="*/ 1141095 h 5453496"/>
                <a:gd name="connsiteX1" fmla="*/ 3647209 w 5081154"/>
                <a:gd name="connsiteY1" fmla="*/ 1276350 h 5453496"/>
                <a:gd name="connsiteX2" fmla="*/ 3633874 w 5081154"/>
                <a:gd name="connsiteY2" fmla="*/ 1352723 h 5453496"/>
                <a:gd name="connsiteX3" fmla="*/ 3566852 w 5081154"/>
                <a:gd name="connsiteY3" fmla="*/ 1411605 h 5453496"/>
                <a:gd name="connsiteX4" fmla="*/ 3595254 w 5081154"/>
                <a:gd name="connsiteY4" fmla="*/ 1494559 h 5453496"/>
                <a:gd name="connsiteX5" fmla="*/ 3678381 w 5081154"/>
                <a:gd name="connsiteY5" fmla="*/ 1525732 h 5453496"/>
                <a:gd name="connsiteX6" fmla="*/ 3688772 w 5081154"/>
                <a:gd name="connsiteY6" fmla="*/ 1640032 h 5453496"/>
                <a:gd name="connsiteX7" fmla="*/ 3733107 w 5081154"/>
                <a:gd name="connsiteY7" fmla="*/ 1658043 h 5453496"/>
                <a:gd name="connsiteX8" fmla="*/ 3758911 w 5081154"/>
                <a:gd name="connsiteY8" fmla="*/ 1778751 h 5453496"/>
                <a:gd name="connsiteX9" fmla="*/ 3791642 w 5081154"/>
                <a:gd name="connsiteY9" fmla="*/ 1787236 h 5453496"/>
                <a:gd name="connsiteX10" fmla="*/ 3824720 w 5081154"/>
                <a:gd name="connsiteY10" fmla="*/ 1945178 h 5453496"/>
                <a:gd name="connsiteX11" fmla="*/ 3901959 w 5081154"/>
                <a:gd name="connsiteY11" fmla="*/ 1990379 h 5453496"/>
                <a:gd name="connsiteX12" fmla="*/ 3958936 w 5081154"/>
                <a:gd name="connsiteY12" fmla="*/ 2076450 h 5453496"/>
                <a:gd name="connsiteX13" fmla="*/ 4171257 w 5081154"/>
                <a:gd name="connsiteY13" fmla="*/ 2119053 h 5453496"/>
                <a:gd name="connsiteX14" fmla="*/ 4209530 w 5081154"/>
                <a:gd name="connsiteY14" fmla="*/ 2159749 h 5453496"/>
                <a:gd name="connsiteX15" fmla="*/ 4219055 w 5081154"/>
                <a:gd name="connsiteY15" fmla="*/ 2220709 h 5453496"/>
                <a:gd name="connsiteX16" fmla="*/ 4404013 w 5081154"/>
                <a:gd name="connsiteY16" fmla="*/ 2470266 h 5453496"/>
                <a:gd name="connsiteX17" fmla="*/ 4447309 w 5081154"/>
                <a:gd name="connsiteY17" fmla="*/ 2429741 h 5453496"/>
                <a:gd name="connsiteX18" fmla="*/ 4603172 w 5081154"/>
                <a:gd name="connsiteY18" fmla="*/ 2575214 h 5453496"/>
                <a:gd name="connsiteX19" fmla="*/ 4603172 w 5081154"/>
                <a:gd name="connsiteY19" fmla="*/ 2658341 h 5453496"/>
                <a:gd name="connsiteX20" fmla="*/ 4711584 w 5081154"/>
                <a:gd name="connsiteY20" fmla="*/ 2760345 h 5453496"/>
                <a:gd name="connsiteX21" fmla="*/ 4777220 w 5081154"/>
                <a:gd name="connsiteY21" fmla="*/ 2723629 h 5453496"/>
                <a:gd name="connsiteX22" fmla="*/ 4831772 w 5081154"/>
                <a:gd name="connsiteY22" fmla="*/ 2741468 h 5453496"/>
                <a:gd name="connsiteX23" fmla="*/ 4897755 w 5081154"/>
                <a:gd name="connsiteY23" fmla="*/ 2862522 h 5453496"/>
                <a:gd name="connsiteX24" fmla="*/ 4966854 w 5081154"/>
                <a:gd name="connsiteY24" fmla="*/ 2868237 h 5453496"/>
                <a:gd name="connsiteX25" fmla="*/ 5062277 w 5081154"/>
                <a:gd name="connsiteY25" fmla="*/ 3052156 h 5453496"/>
                <a:gd name="connsiteX26" fmla="*/ 5034395 w 5081154"/>
                <a:gd name="connsiteY26" fmla="*/ 3144634 h 5453496"/>
                <a:gd name="connsiteX27" fmla="*/ 5081154 w 5081154"/>
                <a:gd name="connsiteY27" fmla="*/ 3167496 h 5453496"/>
                <a:gd name="connsiteX28" fmla="*/ 5043920 w 5081154"/>
                <a:gd name="connsiteY28" fmla="*/ 3209404 h 5453496"/>
                <a:gd name="connsiteX29" fmla="*/ 5060372 w 5081154"/>
                <a:gd name="connsiteY29" fmla="*/ 3261014 h 5453496"/>
                <a:gd name="connsiteX30" fmla="*/ 5056562 w 5081154"/>
                <a:gd name="connsiteY30" fmla="*/ 3310024 h 5453496"/>
                <a:gd name="connsiteX31" fmla="*/ 4954731 w 5081154"/>
                <a:gd name="connsiteY31" fmla="*/ 3466061 h 5453496"/>
                <a:gd name="connsiteX32" fmla="*/ 4748645 w 5081154"/>
                <a:gd name="connsiteY32" fmla="*/ 3354532 h 5453496"/>
                <a:gd name="connsiteX33" fmla="*/ 4665518 w 5081154"/>
                <a:gd name="connsiteY33" fmla="*/ 3406486 h 5453496"/>
                <a:gd name="connsiteX34" fmla="*/ 4623954 w 5081154"/>
                <a:gd name="connsiteY34" fmla="*/ 3678209 h 5453496"/>
                <a:gd name="connsiteX35" fmla="*/ 4470861 w 5081154"/>
                <a:gd name="connsiteY35" fmla="*/ 3823855 h 5453496"/>
                <a:gd name="connsiteX36" fmla="*/ 4226155 w 5081154"/>
                <a:gd name="connsiteY36" fmla="*/ 3898669 h 5453496"/>
                <a:gd name="connsiteX37" fmla="*/ 4137313 w 5081154"/>
                <a:gd name="connsiteY37" fmla="*/ 3964825 h 5453496"/>
                <a:gd name="connsiteX38" fmla="*/ 4052281 w 5081154"/>
                <a:gd name="connsiteY38" fmla="*/ 3984567 h 5453496"/>
                <a:gd name="connsiteX39" fmla="*/ 3954260 w 5081154"/>
                <a:gd name="connsiteY39" fmla="*/ 4081894 h 5453496"/>
                <a:gd name="connsiteX40" fmla="*/ 3903864 w 5081154"/>
                <a:gd name="connsiteY40" fmla="*/ 4169179 h 5453496"/>
                <a:gd name="connsiteX41" fmla="*/ 4042063 w 5081154"/>
                <a:gd name="connsiteY41" fmla="*/ 4383232 h 5453496"/>
                <a:gd name="connsiteX42" fmla="*/ 4083800 w 5081154"/>
                <a:gd name="connsiteY42" fmla="*/ 4403839 h 5453496"/>
                <a:gd name="connsiteX43" fmla="*/ 4167793 w 5081154"/>
                <a:gd name="connsiteY43" fmla="*/ 4559877 h 5453496"/>
                <a:gd name="connsiteX44" fmla="*/ 4083627 w 5081154"/>
                <a:gd name="connsiteY44" fmla="*/ 4736523 h 5453496"/>
                <a:gd name="connsiteX45" fmla="*/ 4076007 w 5081154"/>
                <a:gd name="connsiteY45" fmla="*/ 4806315 h 5453496"/>
                <a:gd name="connsiteX46" fmla="*/ 4163810 w 5081154"/>
                <a:gd name="connsiteY46" fmla="*/ 4792459 h 5453496"/>
                <a:gd name="connsiteX47" fmla="*/ 4229965 w 5081154"/>
                <a:gd name="connsiteY47" fmla="*/ 4811164 h 5453496"/>
                <a:gd name="connsiteX48" fmla="*/ 4264082 w 5081154"/>
                <a:gd name="connsiteY48" fmla="*/ 4915246 h 5453496"/>
                <a:gd name="connsiteX49" fmla="*/ 4161732 w 5081154"/>
                <a:gd name="connsiteY49" fmla="*/ 5220220 h 5453496"/>
                <a:gd name="connsiteX50" fmla="*/ 3933305 w 5081154"/>
                <a:gd name="connsiteY50" fmla="*/ 5033010 h 5453496"/>
                <a:gd name="connsiteX51" fmla="*/ 3973830 w 5081154"/>
                <a:gd name="connsiteY51" fmla="*/ 4984000 h 5453496"/>
                <a:gd name="connsiteX52" fmla="*/ 3927763 w 5081154"/>
                <a:gd name="connsiteY52" fmla="*/ 4944341 h 5453496"/>
                <a:gd name="connsiteX53" fmla="*/ 3918238 w 5081154"/>
                <a:gd name="connsiteY53" fmla="*/ 4871605 h 5453496"/>
                <a:gd name="connsiteX54" fmla="*/ 3747135 w 5081154"/>
                <a:gd name="connsiteY54" fmla="*/ 4868661 h 5453496"/>
                <a:gd name="connsiteX55" fmla="*/ 3639415 w 5081154"/>
                <a:gd name="connsiteY55" fmla="*/ 4943475 h 5453496"/>
                <a:gd name="connsiteX56" fmla="*/ 3554556 w 5081154"/>
                <a:gd name="connsiteY56" fmla="*/ 4831946 h 5453496"/>
                <a:gd name="connsiteX57" fmla="*/ 3350548 w 5081154"/>
                <a:gd name="connsiteY57" fmla="*/ 4843203 h 5453496"/>
                <a:gd name="connsiteX58" fmla="*/ 3354358 w 5081154"/>
                <a:gd name="connsiteY58" fmla="*/ 4745182 h 5453496"/>
                <a:gd name="connsiteX59" fmla="*/ 3252181 w 5081154"/>
                <a:gd name="connsiteY59" fmla="*/ 4815840 h 5453496"/>
                <a:gd name="connsiteX60" fmla="*/ 3286298 w 5081154"/>
                <a:gd name="connsiteY60" fmla="*/ 4947285 h 5453496"/>
                <a:gd name="connsiteX61" fmla="*/ 3028430 w 5081154"/>
                <a:gd name="connsiteY61" fmla="*/ 4937239 h 5453496"/>
                <a:gd name="connsiteX62" fmla="*/ 2913091 w 5081154"/>
                <a:gd name="connsiteY62" fmla="*/ 4993005 h 5453496"/>
                <a:gd name="connsiteX63" fmla="*/ 2674273 w 5081154"/>
                <a:gd name="connsiteY63" fmla="*/ 4985212 h 5453496"/>
                <a:gd name="connsiteX64" fmla="*/ 2600325 w 5081154"/>
                <a:gd name="connsiteY64" fmla="*/ 5098126 h 5453496"/>
                <a:gd name="connsiteX65" fmla="*/ 2441863 w 5081154"/>
                <a:gd name="connsiteY65" fmla="*/ 5120986 h 5453496"/>
                <a:gd name="connsiteX66" fmla="*/ 2460740 w 5081154"/>
                <a:gd name="connsiteY66" fmla="*/ 5102974 h 5453496"/>
                <a:gd name="connsiteX67" fmla="*/ 2391987 w 5081154"/>
                <a:gd name="connsiteY67" fmla="*/ 5215544 h 5453496"/>
                <a:gd name="connsiteX68" fmla="*/ 2335010 w 5081154"/>
                <a:gd name="connsiteY68" fmla="*/ 5232514 h 5453496"/>
                <a:gd name="connsiteX69" fmla="*/ 2242358 w 5081154"/>
                <a:gd name="connsiteY69" fmla="*/ 5292090 h 5453496"/>
                <a:gd name="connsiteX70" fmla="*/ 2211185 w 5081154"/>
                <a:gd name="connsiteY70" fmla="*/ 5253469 h 5453496"/>
                <a:gd name="connsiteX71" fmla="*/ 2114030 w 5081154"/>
                <a:gd name="connsiteY71" fmla="*/ 5285854 h 5453496"/>
                <a:gd name="connsiteX72" fmla="*/ 1948641 w 5081154"/>
                <a:gd name="connsiteY72" fmla="*/ 5300749 h 5453496"/>
                <a:gd name="connsiteX73" fmla="*/ 1938770 w 5081154"/>
                <a:gd name="connsiteY73" fmla="*/ 5198224 h 5453496"/>
                <a:gd name="connsiteX74" fmla="*/ 1849235 w 5081154"/>
                <a:gd name="connsiteY74" fmla="*/ 5142979 h 5453496"/>
                <a:gd name="connsiteX75" fmla="*/ 1851313 w 5081154"/>
                <a:gd name="connsiteY75" fmla="*/ 5072842 h 5453496"/>
                <a:gd name="connsiteX76" fmla="*/ 1747404 w 5081154"/>
                <a:gd name="connsiteY76" fmla="*/ 5100378 h 5453496"/>
                <a:gd name="connsiteX77" fmla="*/ 1597255 w 5081154"/>
                <a:gd name="connsiteY77" fmla="*/ 4991966 h 5453496"/>
                <a:gd name="connsiteX78" fmla="*/ 1527463 w 5081154"/>
                <a:gd name="connsiteY78" fmla="*/ 5017077 h 5453496"/>
                <a:gd name="connsiteX79" fmla="*/ 1465118 w 5081154"/>
                <a:gd name="connsiteY79" fmla="*/ 5048250 h 5453496"/>
                <a:gd name="connsiteX80" fmla="*/ 1368829 w 5081154"/>
                <a:gd name="connsiteY80" fmla="*/ 5008418 h 5453496"/>
                <a:gd name="connsiteX81" fmla="*/ 1348220 w 5081154"/>
                <a:gd name="connsiteY81" fmla="*/ 5112499 h 5453496"/>
                <a:gd name="connsiteX82" fmla="*/ 1392381 w 5081154"/>
                <a:gd name="connsiteY82" fmla="*/ 5193723 h 5453496"/>
                <a:gd name="connsiteX83" fmla="*/ 1340427 w 5081154"/>
                <a:gd name="connsiteY83" fmla="*/ 5318414 h 5453496"/>
                <a:gd name="connsiteX84" fmla="*/ 1153390 w 5081154"/>
                <a:gd name="connsiteY84" fmla="*/ 5446741 h 5453496"/>
                <a:gd name="connsiteX85" fmla="*/ 1078056 w 5081154"/>
                <a:gd name="connsiteY85" fmla="*/ 5453496 h 5453496"/>
                <a:gd name="connsiteX86" fmla="*/ 1113905 w 5081154"/>
                <a:gd name="connsiteY86" fmla="*/ 5379199 h 5453496"/>
                <a:gd name="connsiteX87" fmla="*/ 1108710 w 5081154"/>
                <a:gd name="connsiteY87" fmla="*/ 5278755 h 5453496"/>
                <a:gd name="connsiteX88" fmla="*/ 997527 w 5081154"/>
                <a:gd name="connsiteY88" fmla="*/ 5339196 h 5453496"/>
                <a:gd name="connsiteX89" fmla="*/ 955963 w 5081154"/>
                <a:gd name="connsiteY89" fmla="*/ 5224896 h 5453496"/>
                <a:gd name="connsiteX90" fmla="*/ 976572 w 5081154"/>
                <a:gd name="connsiteY90" fmla="*/ 5155969 h 5453496"/>
                <a:gd name="connsiteX91" fmla="*/ 934315 w 5081154"/>
                <a:gd name="connsiteY91" fmla="*/ 5104881 h 5453496"/>
                <a:gd name="connsiteX92" fmla="*/ 889115 w 5081154"/>
                <a:gd name="connsiteY92" fmla="*/ 5102974 h 5453496"/>
                <a:gd name="connsiteX93" fmla="*/ 862445 w 5081154"/>
                <a:gd name="connsiteY93" fmla="*/ 5058641 h 5453496"/>
                <a:gd name="connsiteX94" fmla="*/ 831965 w 5081154"/>
                <a:gd name="connsiteY94" fmla="*/ 5005819 h 5453496"/>
                <a:gd name="connsiteX95" fmla="*/ 771698 w 5081154"/>
                <a:gd name="connsiteY95" fmla="*/ 4993351 h 5453496"/>
                <a:gd name="connsiteX96" fmla="*/ 734810 w 5081154"/>
                <a:gd name="connsiteY96" fmla="*/ 5015344 h 5453496"/>
                <a:gd name="connsiteX97" fmla="*/ 692900 w 5081154"/>
                <a:gd name="connsiteY97" fmla="*/ 4992484 h 5453496"/>
                <a:gd name="connsiteX98" fmla="*/ 692900 w 5081154"/>
                <a:gd name="connsiteY98" fmla="*/ 4935334 h 5453496"/>
                <a:gd name="connsiteX99" fmla="*/ 654454 w 5081154"/>
                <a:gd name="connsiteY99" fmla="*/ 4901911 h 5453496"/>
                <a:gd name="connsiteX100" fmla="*/ 581717 w 5081154"/>
                <a:gd name="connsiteY100" fmla="*/ 5002703 h 5453496"/>
                <a:gd name="connsiteX101" fmla="*/ 442306 w 5081154"/>
                <a:gd name="connsiteY101" fmla="*/ 5010323 h 5453496"/>
                <a:gd name="connsiteX102" fmla="*/ 393295 w 5081154"/>
                <a:gd name="connsiteY102" fmla="*/ 4959408 h 5453496"/>
                <a:gd name="connsiteX103" fmla="*/ 463607 w 5081154"/>
                <a:gd name="connsiteY103" fmla="*/ 4900006 h 5453496"/>
                <a:gd name="connsiteX104" fmla="*/ 529070 w 5081154"/>
                <a:gd name="connsiteY104" fmla="*/ 4876279 h 5453496"/>
                <a:gd name="connsiteX105" fmla="*/ 616700 w 5081154"/>
                <a:gd name="connsiteY105" fmla="*/ 4881822 h 5453496"/>
                <a:gd name="connsiteX106" fmla="*/ 740525 w 5081154"/>
                <a:gd name="connsiteY106" fmla="*/ 4776008 h 5453496"/>
                <a:gd name="connsiteX107" fmla="*/ 852054 w 5081154"/>
                <a:gd name="connsiteY107" fmla="*/ 4830041 h 5453496"/>
                <a:gd name="connsiteX108" fmla="*/ 955963 w 5081154"/>
                <a:gd name="connsiteY108" fmla="*/ 4788477 h 5453496"/>
                <a:gd name="connsiteX109" fmla="*/ 980555 w 5081154"/>
                <a:gd name="connsiteY109" fmla="*/ 4845974 h 5453496"/>
                <a:gd name="connsiteX110" fmla="*/ 1024370 w 5081154"/>
                <a:gd name="connsiteY110" fmla="*/ 4792459 h 5453496"/>
                <a:gd name="connsiteX111" fmla="*/ 1031470 w 5081154"/>
                <a:gd name="connsiteY111" fmla="*/ 4694959 h 5453496"/>
                <a:gd name="connsiteX112" fmla="*/ 977784 w 5081154"/>
                <a:gd name="connsiteY112" fmla="*/ 4610793 h 5453496"/>
                <a:gd name="connsiteX113" fmla="*/ 1039090 w 5081154"/>
                <a:gd name="connsiteY113" fmla="*/ 4548621 h 5453496"/>
                <a:gd name="connsiteX114" fmla="*/ 1001510 w 5081154"/>
                <a:gd name="connsiteY114" fmla="*/ 4433281 h 5453496"/>
                <a:gd name="connsiteX115" fmla="*/ 1014672 w 5081154"/>
                <a:gd name="connsiteY115" fmla="*/ 4326428 h 5453496"/>
                <a:gd name="connsiteX116" fmla="*/ 1049135 w 5081154"/>
                <a:gd name="connsiteY116" fmla="*/ 4236199 h 5453496"/>
                <a:gd name="connsiteX117" fmla="*/ 1070090 w 5081154"/>
                <a:gd name="connsiteY117" fmla="*/ 4072369 h 5453496"/>
                <a:gd name="connsiteX118" fmla="*/ 1003935 w 5081154"/>
                <a:gd name="connsiteY118" fmla="*/ 3813117 h 5453496"/>
                <a:gd name="connsiteX119" fmla="*/ 906606 w 5081154"/>
                <a:gd name="connsiteY119" fmla="*/ 3648075 h 5453496"/>
                <a:gd name="connsiteX120" fmla="*/ 979516 w 5081154"/>
                <a:gd name="connsiteY120" fmla="*/ 3506412 h 5453496"/>
                <a:gd name="connsiteX121" fmla="*/ 1061604 w 5081154"/>
                <a:gd name="connsiteY121" fmla="*/ 3479223 h 5453496"/>
                <a:gd name="connsiteX122" fmla="*/ 1095721 w 5081154"/>
                <a:gd name="connsiteY122" fmla="*/ 3509356 h 5453496"/>
                <a:gd name="connsiteX123" fmla="*/ 1182485 w 5081154"/>
                <a:gd name="connsiteY123" fmla="*/ 3428479 h 5453496"/>
                <a:gd name="connsiteX124" fmla="*/ 1260244 w 5081154"/>
                <a:gd name="connsiteY124" fmla="*/ 3406486 h 5453496"/>
                <a:gd name="connsiteX125" fmla="*/ 1268210 w 5081154"/>
                <a:gd name="connsiteY125" fmla="*/ 3327514 h 5453496"/>
                <a:gd name="connsiteX126" fmla="*/ 1288472 w 5081154"/>
                <a:gd name="connsiteY126" fmla="*/ 3251662 h 5453496"/>
                <a:gd name="connsiteX127" fmla="*/ 1247255 w 5081154"/>
                <a:gd name="connsiteY127" fmla="*/ 3205594 h 5453496"/>
                <a:gd name="connsiteX128" fmla="*/ 1249853 w 5081154"/>
                <a:gd name="connsiteY128" fmla="*/ 3116407 h 5453496"/>
                <a:gd name="connsiteX129" fmla="*/ 1346142 w 5081154"/>
                <a:gd name="connsiteY129" fmla="*/ 3170440 h 5453496"/>
                <a:gd name="connsiteX130" fmla="*/ 1403465 w 5081154"/>
                <a:gd name="connsiteY130" fmla="*/ 3129394 h 5453496"/>
                <a:gd name="connsiteX131" fmla="*/ 1425286 w 5081154"/>
                <a:gd name="connsiteY131" fmla="*/ 3170440 h 5453496"/>
                <a:gd name="connsiteX132" fmla="*/ 1487978 w 5081154"/>
                <a:gd name="connsiteY132" fmla="*/ 3126798 h 5453496"/>
                <a:gd name="connsiteX133" fmla="*/ 1413163 w 5081154"/>
                <a:gd name="connsiteY133" fmla="*/ 2990850 h 5453496"/>
                <a:gd name="connsiteX134" fmla="*/ 1456632 w 5081154"/>
                <a:gd name="connsiteY134" fmla="*/ 2823903 h 5453496"/>
                <a:gd name="connsiteX135" fmla="*/ 1426325 w 5081154"/>
                <a:gd name="connsiteY135" fmla="*/ 2790304 h 5453496"/>
                <a:gd name="connsiteX136" fmla="*/ 1451090 w 5081154"/>
                <a:gd name="connsiteY136" fmla="*/ 2744584 h 5453496"/>
                <a:gd name="connsiteX137" fmla="*/ 1346835 w 5081154"/>
                <a:gd name="connsiteY137" fmla="*/ 2575214 h 5453496"/>
                <a:gd name="connsiteX138" fmla="*/ 1277215 w 5081154"/>
                <a:gd name="connsiteY138" fmla="*/ 2551488 h 5453496"/>
                <a:gd name="connsiteX139" fmla="*/ 1212965 w 5081154"/>
                <a:gd name="connsiteY139" fmla="*/ 2444808 h 5453496"/>
                <a:gd name="connsiteX140" fmla="*/ 1264746 w 5081154"/>
                <a:gd name="connsiteY140" fmla="*/ 2375189 h 5453496"/>
                <a:gd name="connsiteX141" fmla="*/ 1124989 w 5081154"/>
                <a:gd name="connsiteY141" fmla="*/ 2202007 h 5453496"/>
                <a:gd name="connsiteX142" fmla="*/ 1132609 w 5081154"/>
                <a:gd name="connsiteY142" fmla="*/ 2086841 h 5453496"/>
                <a:gd name="connsiteX143" fmla="*/ 1132609 w 5081154"/>
                <a:gd name="connsiteY143" fmla="*/ 2086841 h 5453496"/>
                <a:gd name="connsiteX144" fmla="*/ 1163781 w 5081154"/>
                <a:gd name="connsiteY144" fmla="*/ 1962150 h 5453496"/>
                <a:gd name="connsiteX145" fmla="*/ 1132609 w 5081154"/>
                <a:gd name="connsiteY145" fmla="*/ 1879023 h 5453496"/>
                <a:gd name="connsiteX146" fmla="*/ 1132609 w 5081154"/>
                <a:gd name="connsiteY146" fmla="*/ 1785505 h 5453496"/>
                <a:gd name="connsiteX147" fmla="*/ 1070263 w 5081154"/>
                <a:gd name="connsiteY147" fmla="*/ 1754332 h 5453496"/>
                <a:gd name="connsiteX148" fmla="*/ 955963 w 5081154"/>
                <a:gd name="connsiteY148" fmla="*/ 1816677 h 5453496"/>
                <a:gd name="connsiteX149" fmla="*/ 914400 w 5081154"/>
                <a:gd name="connsiteY149" fmla="*/ 1650423 h 5453496"/>
                <a:gd name="connsiteX150" fmla="*/ 841663 w 5081154"/>
                <a:gd name="connsiteY150" fmla="*/ 1421823 h 5453496"/>
                <a:gd name="connsiteX151" fmla="*/ 654627 w 5081154"/>
                <a:gd name="connsiteY151" fmla="*/ 1328305 h 5453496"/>
                <a:gd name="connsiteX152" fmla="*/ 342900 w 5081154"/>
                <a:gd name="connsiteY152" fmla="*/ 1307523 h 5453496"/>
                <a:gd name="connsiteX153" fmla="*/ 394854 w 5081154"/>
                <a:gd name="connsiteY153" fmla="*/ 1473777 h 5453496"/>
                <a:gd name="connsiteX154" fmla="*/ 270163 w 5081154"/>
                <a:gd name="connsiteY154" fmla="*/ 1546514 h 5453496"/>
                <a:gd name="connsiteX155" fmla="*/ 51954 w 5081154"/>
                <a:gd name="connsiteY155" fmla="*/ 1619250 h 5453496"/>
                <a:gd name="connsiteX156" fmla="*/ 114300 w 5081154"/>
                <a:gd name="connsiteY156" fmla="*/ 1359477 h 5453496"/>
                <a:gd name="connsiteX157" fmla="*/ 10390 w 5081154"/>
                <a:gd name="connsiteY157" fmla="*/ 1099705 h 5453496"/>
                <a:gd name="connsiteX158" fmla="*/ 0 w 5081154"/>
                <a:gd name="connsiteY158" fmla="*/ 798368 h 5453496"/>
                <a:gd name="connsiteX159" fmla="*/ 270163 w 5081154"/>
                <a:gd name="connsiteY159" fmla="*/ 673677 h 5453496"/>
                <a:gd name="connsiteX160" fmla="*/ 571500 w 5081154"/>
                <a:gd name="connsiteY160" fmla="*/ 746414 h 5453496"/>
                <a:gd name="connsiteX161" fmla="*/ 571500 w 5081154"/>
                <a:gd name="connsiteY161" fmla="*/ 538596 h 5453496"/>
                <a:gd name="connsiteX162" fmla="*/ 852054 w 5081154"/>
                <a:gd name="connsiteY162" fmla="*/ 226868 h 5453496"/>
                <a:gd name="connsiteX163" fmla="*/ 1111827 w 5081154"/>
                <a:gd name="connsiteY163" fmla="*/ 112568 h 5453496"/>
                <a:gd name="connsiteX164" fmla="*/ 1211060 w 5081154"/>
                <a:gd name="connsiteY164" fmla="*/ 0 h 5453496"/>
                <a:gd name="connsiteX165" fmla="*/ 1289165 w 5081154"/>
                <a:gd name="connsiteY165" fmla="*/ 31864 h 5453496"/>
                <a:gd name="connsiteX166" fmla="*/ 1325360 w 5081154"/>
                <a:gd name="connsiteY166" fmla="*/ 79489 h 5453496"/>
                <a:gd name="connsiteX167" fmla="*/ 1432040 w 5081154"/>
                <a:gd name="connsiteY167" fmla="*/ 129019 h 5453496"/>
                <a:gd name="connsiteX168" fmla="*/ 1492480 w 5081154"/>
                <a:gd name="connsiteY168" fmla="*/ 233796 h 5453496"/>
                <a:gd name="connsiteX169" fmla="*/ 1489190 w 5081154"/>
                <a:gd name="connsiteY169" fmla="*/ 285229 h 5453496"/>
                <a:gd name="connsiteX170" fmla="*/ 1694930 w 5081154"/>
                <a:gd name="connsiteY170" fmla="*/ 393814 h 5453496"/>
                <a:gd name="connsiteX171" fmla="*/ 1694930 w 5081154"/>
                <a:gd name="connsiteY171" fmla="*/ 523354 h 5453496"/>
                <a:gd name="connsiteX172" fmla="*/ 1710516 w 5081154"/>
                <a:gd name="connsiteY172" fmla="*/ 585874 h 5453496"/>
                <a:gd name="connsiteX173" fmla="*/ 1769225 w 5081154"/>
                <a:gd name="connsiteY173" fmla="*/ 576694 h 5453496"/>
                <a:gd name="connsiteX174" fmla="*/ 1803515 w 5081154"/>
                <a:gd name="connsiteY174" fmla="*/ 618604 h 5453496"/>
                <a:gd name="connsiteX175" fmla="*/ 1830185 w 5081154"/>
                <a:gd name="connsiteY175" fmla="*/ 559549 h 5453496"/>
                <a:gd name="connsiteX176" fmla="*/ 1921625 w 5081154"/>
                <a:gd name="connsiteY176" fmla="*/ 570979 h 5453496"/>
                <a:gd name="connsiteX177" fmla="*/ 1948295 w 5081154"/>
                <a:gd name="connsiteY177" fmla="*/ 511924 h 5453496"/>
                <a:gd name="connsiteX178" fmla="*/ 1870190 w 5081154"/>
                <a:gd name="connsiteY178" fmla="*/ 470014 h 5453496"/>
                <a:gd name="connsiteX179" fmla="*/ 1820660 w 5081154"/>
                <a:gd name="connsiteY179" fmla="*/ 388099 h 5453496"/>
                <a:gd name="connsiteX180" fmla="*/ 1836593 w 5081154"/>
                <a:gd name="connsiteY180" fmla="*/ 347749 h 5453496"/>
                <a:gd name="connsiteX181" fmla="*/ 1976870 w 5081154"/>
                <a:gd name="connsiteY181" fmla="*/ 315709 h 5453496"/>
                <a:gd name="connsiteX182" fmla="*/ 2009255 w 5081154"/>
                <a:gd name="connsiteY182" fmla="*/ 344284 h 5453496"/>
                <a:gd name="connsiteX183" fmla="*/ 2070215 w 5081154"/>
                <a:gd name="connsiteY183" fmla="*/ 344284 h 5453496"/>
                <a:gd name="connsiteX184" fmla="*/ 2098790 w 5081154"/>
                <a:gd name="connsiteY184" fmla="*/ 382384 h 5453496"/>
                <a:gd name="connsiteX185" fmla="*/ 2138795 w 5081154"/>
                <a:gd name="connsiteY185" fmla="*/ 361429 h 5453496"/>
                <a:gd name="connsiteX186" fmla="*/ 2176895 w 5081154"/>
                <a:gd name="connsiteY186" fmla="*/ 384289 h 5453496"/>
                <a:gd name="connsiteX187" fmla="*/ 2235950 w 5081154"/>
                <a:gd name="connsiteY187" fmla="*/ 386194 h 5453496"/>
                <a:gd name="connsiteX188" fmla="*/ 2272145 w 5081154"/>
                <a:gd name="connsiteY188" fmla="*/ 441439 h 5453496"/>
                <a:gd name="connsiteX189" fmla="*/ 2278380 w 5081154"/>
                <a:gd name="connsiteY189" fmla="*/ 529936 h 5453496"/>
                <a:gd name="connsiteX190" fmla="*/ 2321675 w 5081154"/>
                <a:gd name="connsiteY190" fmla="*/ 500494 h 5453496"/>
                <a:gd name="connsiteX191" fmla="*/ 2371205 w 5081154"/>
                <a:gd name="connsiteY191" fmla="*/ 523354 h 5453496"/>
                <a:gd name="connsiteX192" fmla="*/ 2401685 w 5081154"/>
                <a:gd name="connsiteY192" fmla="*/ 403339 h 5453496"/>
                <a:gd name="connsiteX193" fmla="*/ 2375015 w 5081154"/>
                <a:gd name="connsiteY193" fmla="*/ 235699 h 5453496"/>
                <a:gd name="connsiteX194" fmla="*/ 2392160 w 5081154"/>
                <a:gd name="connsiteY194" fmla="*/ 176644 h 5453496"/>
                <a:gd name="connsiteX195" fmla="*/ 2543001 w 5081154"/>
                <a:gd name="connsiteY195" fmla="*/ 128501 h 5453496"/>
                <a:gd name="connsiteX196" fmla="*/ 2580755 w 5081154"/>
                <a:gd name="connsiteY196" fmla="*/ 163309 h 5453496"/>
                <a:gd name="connsiteX197" fmla="*/ 2573135 w 5081154"/>
                <a:gd name="connsiteY197" fmla="*/ 266179 h 5453496"/>
                <a:gd name="connsiteX198" fmla="*/ 2628380 w 5081154"/>
                <a:gd name="connsiteY198" fmla="*/ 292849 h 5453496"/>
                <a:gd name="connsiteX199" fmla="*/ 2667519 w 5081154"/>
                <a:gd name="connsiteY199" fmla="*/ 355369 h 5453496"/>
                <a:gd name="connsiteX200" fmla="*/ 2662670 w 5081154"/>
                <a:gd name="connsiteY200" fmla="*/ 353809 h 5453496"/>
                <a:gd name="connsiteX201" fmla="*/ 2943398 w 5081154"/>
                <a:gd name="connsiteY201" fmla="*/ 307051 h 5453496"/>
                <a:gd name="connsiteX202" fmla="*/ 2978900 w 5081154"/>
                <a:gd name="connsiteY202" fmla="*/ 344284 h 5453496"/>
                <a:gd name="connsiteX203" fmla="*/ 3076055 w 5081154"/>
                <a:gd name="connsiteY203" fmla="*/ 290944 h 5453496"/>
                <a:gd name="connsiteX204" fmla="*/ 3125585 w 5081154"/>
                <a:gd name="connsiteY204" fmla="*/ 351904 h 5453496"/>
                <a:gd name="connsiteX205" fmla="*/ 3125585 w 5081154"/>
                <a:gd name="connsiteY205" fmla="*/ 416674 h 5453496"/>
                <a:gd name="connsiteX206" fmla="*/ 3265170 w 5081154"/>
                <a:gd name="connsiteY206" fmla="*/ 480233 h 5453496"/>
                <a:gd name="connsiteX207" fmla="*/ 3287510 w 5081154"/>
                <a:gd name="connsiteY207" fmla="*/ 538594 h 5453496"/>
                <a:gd name="connsiteX208" fmla="*/ 3247678 w 5081154"/>
                <a:gd name="connsiteY208" fmla="*/ 571500 h 5453496"/>
                <a:gd name="connsiteX209" fmla="*/ 3358861 w 5081154"/>
                <a:gd name="connsiteY209" fmla="*/ 710219 h 5453496"/>
                <a:gd name="connsiteX210" fmla="*/ 3359900 w 5081154"/>
                <a:gd name="connsiteY210" fmla="*/ 828154 h 5453496"/>
                <a:gd name="connsiteX211" fmla="*/ 3411335 w 5081154"/>
                <a:gd name="connsiteY211" fmla="*/ 860539 h 5453496"/>
                <a:gd name="connsiteX212" fmla="*/ 3436446 w 5081154"/>
                <a:gd name="connsiteY212" fmla="*/ 919422 h 5453496"/>
                <a:gd name="connsiteX213" fmla="*/ 3647209 w 5081154"/>
                <a:gd name="connsiteY213" fmla="*/ 1037359 h 5453496"/>
                <a:gd name="connsiteX214" fmla="*/ 3643745 w 5081154"/>
                <a:gd name="connsiteY214" fmla="*/ 1098664 h 5453496"/>
                <a:gd name="connsiteX215" fmla="*/ 3706783 w 5081154"/>
                <a:gd name="connsiteY215" fmla="*/ 1141095 h 5453496"/>
                <a:gd name="connsiteX0" fmla="*/ 3706783 w 5081154"/>
                <a:gd name="connsiteY0" fmla="*/ 1141095 h 5453496"/>
                <a:gd name="connsiteX1" fmla="*/ 3647209 w 5081154"/>
                <a:gd name="connsiteY1" fmla="*/ 1276350 h 5453496"/>
                <a:gd name="connsiteX2" fmla="*/ 3633874 w 5081154"/>
                <a:gd name="connsiteY2" fmla="*/ 1352723 h 5453496"/>
                <a:gd name="connsiteX3" fmla="*/ 3566852 w 5081154"/>
                <a:gd name="connsiteY3" fmla="*/ 1411605 h 5453496"/>
                <a:gd name="connsiteX4" fmla="*/ 3595254 w 5081154"/>
                <a:gd name="connsiteY4" fmla="*/ 1494559 h 5453496"/>
                <a:gd name="connsiteX5" fmla="*/ 3678381 w 5081154"/>
                <a:gd name="connsiteY5" fmla="*/ 1525732 h 5453496"/>
                <a:gd name="connsiteX6" fmla="*/ 3688772 w 5081154"/>
                <a:gd name="connsiteY6" fmla="*/ 1640032 h 5453496"/>
                <a:gd name="connsiteX7" fmla="*/ 3733107 w 5081154"/>
                <a:gd name="connsiteY7" fmla="*/ 1658043 h 5453496"/>
                <a:gd name="connsiteX8" fmla="*/ 3758911 w 5081154"/>
                <a:gd name="connsiteY8" fmla="*/ 1778751 h 5453496"/>
                <a:gd name="connsiteX9" fmla="*/ 3791642 w 5081154"/>
                <a:gd name="connsiteY9" fmla="*/ 1787236 h 5453496"/>
                <a:gd name="connsiteX10" fmla="*/ 3824720 w 5081154"/>
                <a:gd name="connsiteY10" fmla="*/ 1945178 h 5453496"/>
                <a:gd name="connsiteX11" fmla="*/ 3901959 w 5081154"/>
                <a:gd name="connsiteY11" fmla="*/ 1990379 h 5453496"/>
                <a:gd name="connsiteX12" fmla="*/ 3958936 w 5081154"/>
                <a:gd name="connsiteY12" fmla="*/ 2076450 h 5453496"/>
                <a:gd name="connsiteX13" fmla="*/ 4171257 w 5081154"/>
                <a:gd name="connsiteY13" fmla="*/ 2119053 h 5453496"/>
                <a:gd name="connsiteX14" fmla="*/ 4209530 w 5081154"/>
                <a:gd name="connsiteY14" fmla="*/ 2159749 h 5453496"/>
                <a:gd name="connsiteX15" fmla="*/ 4219055 w 5081154"/>
                <a:gd name="connsiteY15" fmla="*/ 2220709 h 5453496"/>
                <a:gd name="connsiteX16" fmla="*/ 4404013 w 5081154"/>
                <a:gd name="connsiteY16" fmla="*/ 2470266 h 5453496"/>
                <a:gd name="connsiteX17" fmla="*/ 4447309 w 5081154"/>
                <a:gd name="connsiteY17" fmla="*/ 2429741 h 5453496"/>
                <a:gd name="connsiteX18" fmla="*/ 4603172 w 5081154"/>
                <a:gd name="connsiteY18" fmla="*/ 2575214 h 5453496"/>
                <a:gd name="connsiteX19" fmla="*/ 4603172 w 5081154"/>
                <a:gd name="connsiteY19" fmla="*/ 2658341 h 5453496"/>
                <a:gd name="connsiteX20" fmla="*/ 4711584 w 5081154"/>
                <a:gd name="connsiteY20" fmla="*/ 2760345 h 5453496"/>
                <a:gd name="connsiteX21" fmla="*/ 4777220 w 5081154"/>
                <a:gd name="connsiteY21" fmla="*/ 2723629 h 5453496"/>
                <a:gd name="connsiteX22" fmla="*/ 4831772 w 5081154"/>
                <a:gd name="connsiteY22" fmla="*/ 2741468 h 5453496"/>
                <a:gd name="connsiteX23" fmla="*/ 4897755 w 5081154"/>
                <a:gd name="connsiteY23" fmla="*/ 2862522 h 5453496"/>
                <a:gd name="connsiteX24" fmla="*/ 4966854 w 5081154"/>
                <a:gd name="connsiteY24" fmla="*/ 2868237 h 5453496"/>
                <a:gd name="connsiteX25" fmla="*/ 5062277 w 5081154"/>
                <a:gd name="connsiteY25" fmla="*/ 3052156 h 5453496"/>
                <a:gd name="connsiteX26" fmla="*/ 5034395 w 5081154"/>
                <a:gd name="connsiteY26" fmla="*/ 3144634 h 5453496"/>
                <a:gd name="connsiteX27" fmla="*/ 5081154 w 5081154"/>
                <a:gd name="connsiteY27" fmla="*/ 3167496 h 5453496"/>
                <a:gd name="connsiteX28" fmla="*/ 5043920 w 5081154"/>
                <a:gd name="connsiteY28" fmla="*/ 3209404 h 5453496"/>
                <a:gd name="connsiteX29" fmla="*/ 5060372 w 5081154"/>
                <a:gd name="connsiteY29" fmla="*/ 3261014 h 5453496"/>
                <a:gd name="connsiteX30" fmla="*/ 5056562 w 5081154"/>
                <a:gd name="connsiteY30" fmla="*/ 3310024 h 5453496"/>
                <a:gd name="connsiteX31" fmla="*/ 4954731 w 5081154"/>
                <a:gd name="connsiteY31" fmla="*/ 3466061 h 5453496"/>
                <a:gd name="connsiteX32" fmla="*/ 4748645 w 5081154"/>
                <a:gd name="connsiteY32" fmla="*/ 3354532 h 5453496"/>
                <a:gd name="connsiteX33" fmla="*/ 4665518 w 5081154"/>
                <a:gd name="connsiteY33" fmla="*/ 3406486 h 5453496"/>
                <a:gd name="connsiteX34" fmla="*/ 4623954 w 5081154"/>
                <a:gd name="connsiteY34" fmla="*/ 3678209 h 5453496"/>
                <a:gd name="connsiteX35" fmla="*/ 4470861 w 5081154"/>
                <a:gd name="connsiteY35" fmla="*/ 3823855 h 5453496"/>
                <a:gd name="connsiteX36" fmla="*/ 4226155 w 5081154"/>
                <a:gd name="connsiteY36" fmla="*/ 3898669 h 5453496"/>
                <a:gd name="connsiteX37" fmla="*/ 4137313 w 5081154"/>
                <a:gd name="connsiteY37" fmla="*/ 3964825 h 5453496"/>
                <a:gd name="connsiteX38" fmla="*/ 4052281 w 5081154"/>
                <a:gd name="connsiteY38" fmla="*/ 3984567 h 5453496"/>
                <a:gd name="connsiteX39" fmla="*/ 3954260 w 5081154"/>
                <a:gd name="connsiteY39" fmla="*/ 4081894 h 5453496"/>
                <a:gd name="connsiteX40" fmla="*/ 3903864 w 5081154"/>
                <a:gd name="connsiteY40" fmla="*/ 4169179 h 5453496"/>
                <a:gd name="connsiteX41" fmla="*/ 4042063 w 5081154"/>
                <a:gd name="connsiteY41" fmla="*/ 4383232 h 5453496"/>
                <a:gd name="connsiteX42" fmla="*/ 4083800 w 5081154"/>
                <a:gd name="connsiteY42" fmla="*/ 4403839 h 5453496"/>
                <a:gd name="connsiteX43" fmla="*/ 4167793 w 5081154"/>
                <a:gd name="connsiteY43" fmla="*/ 4559877 h 5453496"/>
                <a:gd name="connsiteX44" fmla="*/ 4083627 w 5081154"/>
                <a:gd name="connsiteY44" fmla="*/ 4736523 h 5453496"/>
                <a:gd name="connsiteX45" fmla="*/ 4076007 w 5081154"/>
                <a:gd name="connsiteY45" fmla="*/ 4806315 h 5453496"/>
                <a:gd name="connsiteX46" fmla="*/ 4163810 w 5081154"/>
                <a:gd name="connsiteY46" fmla="*/ 4792459 h 5453496"/>
                <a:gd name="connsiteX47" fmla="*/ 4229965 w 5081154"/>
                <a:gd name="connsiteY47" fmla="*/ 4811164 h 5453496"/>
                <a:gd name="connsiteX48" fmla="*/ 4264082 w 5081154"/>
                <a:gd name="connsiteY48" fmla="*/ 4915246 h 5453496"/>
                <a:gd name="connsiteX49" fmla="*/ 4161732 w 5081154"/>
                <a:gd name="connsiteY49" fmla="*/ 5220220 h 5453496"/>
                <a:gd name="connsiteX50" fmla="*/ 3933305 w 5081154"/>
                <a:gd name="connsiteY50" fmla="*/ 5033010 h 5453496"/>
                <a:gd name="connsiteX51" fmla="*/ 3973830 w 5081154"/>
                <a:gd name="connsiteY51" fmla="*/ 4984000 h 5453496"/>
                <a:gd name="connsiteX52" fmla="*/ 3927763 w 5081154"/>
                <a:gd name="connsiteY52" fmla="*/ 4944341 h 5453496"/>
                <a:gd name="connsiteX53" fmla="*/ 3918238 w 5081154"/>
                <a:gd name="connsiteY53" fmla="*/ 4871605 h 5453496"/>
                <a:gd name="connsiteX54" fmla="*/ 3747135 w 5081154"/>
                <a:gd name="connsiteY54" fmla="*/ 4868661 h 5453496"/>
                <a:gd name="connsiteX55" fmla="*/ 3639415 w 5081154"/>
                <a:gd name="connsiteY55" fmla="*/ 4943475 h 5453496"/>
                <a:gd name="connsiteX56" fmla="*/ 3554556 w 5081154"/>
                <a:gd name="connsiteY56" fmla="*/ 4831946 h 5453496"/>
                <a:gd name="connsiteX57" fmla="*/ 3350548 w 5081154"/>
                <a:gd name="connsiteY57" fmla="*/ 4843203 h 5453496"/>
                <a:gd name="connsiteX58" fmla="*/ 3354358 w 5081154"/>
                <a:gd name="connsiteY58" fmla="*/ 4745182 h 5453496"/>
                <a:gd name="connsiteX59" fmla="*/ 3252181 w 5081154"/>
                <a:gd name="connsiteY59" fmla="*/ 4815840 h 5453496"/>
                <a:gd name="connsiteX60" fmla="*/ 3286298 w 5081154"/>
                <a:gd name="connsiteY60" fmla="*/ 4947285 h 5453496"/>
                <a:gd name="connsiteX61" fmla="*/ 3028430 w 5081154"/>
                <a:gd name="connsiteY61" fmla="*/ 4937239 h 5453496"/>
                <a:gd name="connsiteX62" fmla="*/ 2913091 w 5081154"/>
                <a:gd name="connsiteY62" fmla="*/ 4993005 h 5453496"/>
                <a:gd name="connsiteX63" fmla="*/ 2674273 w 5081154"/>
                <a:gd name="connsiteY63" fmla="*/ 4985212 h 5453496"/>
                <a:gd name="connsiteX64" fmla="*/ 2600325 w 5081154"/>
                <a:gd name="connsiteY64" fmla="*/ 5098126 h 5453496"/>
                <a:gd name="connsiteX65" fmla="*/ 2441863 w 5081154"/>
                <a:gd name="connsiteY65" fmla="*/ 5120986 h 5453496"/>
                <a:gd name="connsiteX66" fmla="*/ 2460740 w 5081154"/>
                <a:gd name="connsiteY66" fmla="*/ 5102974 h 5453496"/>
                <a:gd name="connsiteX67" fmla="*/ 2391987 w 5081154"/>
                <a:gd name="connsiteY67" fmla="*/ 5215544 h 5453496"/>
                <a:gd name="connsiteX68" fmla="*/ 2335010 w 5081154"/>
                <a:gd name="connsiteY68" fmla="*/ 5232514 h 5453496"/>
                <a:gd name="connsiteX69" fmla="*/ 2242358 w 5081154"/>
                <a:gd name="connsiteY69" fmla="*/ 5292090 h 5453496"/>
                <a:gd name="connsiteX70" fmla="*/ 2211185 w 5081154"/>
                <a:gd name="connsiteY70" fmla="*/ 5253469 h 5453496"/>
                <a:gd name="connsiteX71" fmla="*/ 2114030 w 5081154"/>
                <a:gd name="connsiteY71" fmla="*/ 5285854 h 5453496"/>
                <a:gd name="connsiteX72" fmla="*/ 1948641 w 5081154"/>
                <a:gd name="connsiteY72" fmla="*/ 5300749 h 5453496"/>
                <a:gd name="connsiteX73" fmla="*/ 1938770 w 5081154"/>
                <a:gd name="connsiteY73" fmla="*/ 5198224 h 5453496"/>
                <a:gd name="connsiteX74" fmla="*/ 1849235 w 5081154"/>
                <a:gd name="connsiteY74" fmla="*/ 5142979 h 5453496"/>
                <a:gd name="connsiteX75" fmla="*/ 1851313 w 5081154"/>
                <a:gd name="connsiteY75" fmla="*/ 5072842 h 5453496"/>
                <a:gd name="connsiteX76" fmla="*/ 1747404 w 5081154"/>
                <a:gd name="connsiteY76" fmla="*/ 5100378 h 5453496"/>
                <a:gd name="connsiteX77" fmla="*/ 1597255 w 5081154"/>
                <a:gd name="connsiteY77" fmla="*/ 4991966 h 5453496"/>
                <a:gd name="connsiteX78" fmla="*/ 1527463 w 5081154"/>
                <a:gd name="connsiteY78" fmla="*/ 5017077 h 5453496"/>
                <a:gd name="connsiteX79" fmla="*/ 1465118 w 5081154"/>
                <a:gd name="connsiteY79" fmla="*/ 5048250 h 5453496"/>
                <a:gd name="connsiteX80" fmla="*/ 1368829 w 5081154"/>
                <a:gd name="connsiteY80" fmla="*/ 5008418 h 5453496"/>
                <a:gd name="connsiteX81" fmla="*/ 1348220 w 5081154"/>
                <a:gd name="connsiteY81" fmla="*/ 5112499 h 5453496"/>
                <a:gd name="connsiteX82" fmla="*/ 1392381 w 5081154"/>
                <a:gd name="connsiteY82" fmla="*/ 5193723 h 5453496"/>
                <a:gd name="connsiteX83" fmla="*/ 1340427 w 5081154"/>
                <a:gd name="connsiteY83" fmla="*/ 5318414 h 5453496"/>
                <a:gd name="connsiteX84" fmla="*/ 1153390 w 5081154"/>
                <a:gd name="connsiteY84" fmla="*/ 5446741 h 5453496"/>
                <a:gd name="connsiteX85" fmla="*/ 1078056 w 5081154"/>
                <a:gd name="connsiteY85" fmla="*/ 5453496 h 5453496"/>
                <a:gd name="connsiteX86" fmla="*/ 1113905 w 5081154"/>
                <a:gd name="connsiteY86" fmla="*/ 5379199 h 5453496"/>
                <a:gd name="connsiteX87" fmla="*/ 1108710 w 5081154"/>
                <a:gd name="connsiteY87" fmla="*/ 5278755 h 5453496"/>
                <a:gd name="connsiteX88" fmla="*/ 997527 w 5081154"/>
                <a:gd name="connsiteY88" fmla="*/ 5339196 h 5453496"/>
                <a:gd name="connsiteX89" fmla="*/ 955963 w 5081154"/>
                <a:gd name="connsiteY89" fmla="*/ 5224896 h 5453496"/>
                <a:gd name="connsiteX90" fmla="*/ 976572 w 5081154"/>
                <a:gd name="connsiteY90" fmla="*/ 5155969 h 5453496"/>
                <a:gd name="connsiteX91" fmla="*/ 934315 w 5081154"/>
                <a:gd name="connsiteY91" fmla="*/ 5104881 h 5453496"/>
                <a:gd name="connsiteX92" fmla="*/ 889115 w 5081154"/>
                <a:gd name="connsiteY92" fmla="*/ 5102974 h 5453496"/>
                <a:gd name="connsiteX93" fmla="*/ 862445 w 5081154"/>
                <a:gd name="connsiteY93" fmla="*/ 5058641 h 5453496"/>
                <a:gd name="connsiteX94" fmla="*/ 831965 w 5081154"/>
                <a:gd name="connsiteY94" fmla="*/ 5005819 h 5453496"/>
                <a:gd name="connsiteX95" fmla="*/ 771698 w 5081154"/>
                <a:gd name="connsiteY95" fmla="*/ 4993351 h 5453496"/>
                <a:gd name="connsiteX96" fmla="*/ 734810 w 5081154"/>
                <a:gd name="connsiteY96" fmla="*/ 5015344 h 5453496"/>
                <a:gd name="connsiteX97" fmla="*/ 692900 w 5081154"/>
                <a:gd name="connsiteY97" fmla="*/ 4992484 h 5453496"/>
                <a:gd name="connsiteX98" fmla="*/ 692900 w 5081154"/>
                <a:gd name="connsiteY98" fmla="*/ 4935334 h 5453496"/>
                <a:gd name="connsiteX99" fmla="*/ 654454 w 5081154"/>
                <a:gd name="connsiteY99" fmla="*/ 4901911 h 5453496"/>
                <a:gd name="connsiteX100" fmla="*/ 581717 w 5081154"/>
                <a:gd name="connsiteY100" fmla="*/ 5002703 h 5453496"/>
                <a:gd name="connsiteX101" fmla="*/ 442306 w 5081154"/>
                <a:gd name="connsiteY101" fmla="*/ 5010323 h 5453496"/>
                <a:gd name="connsiteX102" fmla="*/ 393295 w 5081154"/>
                <a:gd name="connsiteY102" fmla="*/ 4959408 h 5453496"/>
                <a:gd name="connsiteX103" fmla="*/ 463607 w 5081154"/>
                <a:gd name="connsiteY103" fmla="*/ 4900006 h 5453496"/>
                <a:gd name="connsiteX104" fmla="*/ 529070 w 5081154"/>
                <a:gd name="connsiteY104" fmla="*/ 4876279 h 5453496"/>
                <a:gd name="connsiteX105" fmla="*/ 616700 w 5081154"/>
                <a:gd name="connsiteY105" fmla="*/ 4881822 h 5453496"/>
                <a:gd name="connsiteX106" fmla="*/ 740525 w 5081154"/>
                <a:gd name="connsiteY106" fmla="*/ 4776008 h 5453496"/>
                <a:gd name="connsiteX107" fmla="*/ 852054 w 5081154"/>
                <a:gd name="connsiteY107" fmla="*/ 4830041 h 5453496"/>
                <a:gd name="connsiteX108" fmla="*/ 955963 w 5081154"/>
                <a:gd name="connsiteY108" fmla="*/ 4788477 h 5453496"/>
                <a:gd name="connsiteX109" fmla="*/ 980555 w 5081154"/>
                <a:gd name="connsiteY109" fmla="*/ 4845974 h 5453496"/>
                <a:gd name="connsiteX110" fmla="*/ 1024370 w 5081154"/>
                <a:gd name="connsiteY110" fmla="*/ 4792459 h 5453496"/>
                <a:gd name="connsiteX111" fmla="*/ 1031470 w 5081154"/>
                <a:gd name="connsiteY111" fmla="*/ 4694959 h 5453496"/>
                <a:gd name="connsiteX112" fmla="*/ 977784 w 5081154"/>
                <a:gd name="connsiteY112" fmla="*/ 4610793 h 5453496"/>
                <a:gd name="connsiteX113" fmla="*/ 1039090 w 5081154"/>
                <a:gd name="connsiteY113" fmla="*/ 4548621 h 5453496"/>
                <a:gd name="connsiteX114" fmla="*/ 1001510 w 5081154"/>
                <a:gd name="connsiteY114" fmla="*/ 4433281 h 5453496"/>
                <a:gd name="connsiteX115" fmla="*/ 1014672 w 5081154"/>
                <a:gd name="connsiteY115" fmla="*/ 4326428 h 5453496"/>
                <a:gd name="connsiteX116" fmla="*/ 1049135 w 5081154"/>
                <a:gd name="connsiteY116" fmla="*/ 4236199 h 5453496"/>
                <a:gd name="connsiteX117" fmla="*/ 1070090 w 5081154"/>
                <a:gd name="connsiteY117" fmla="*/ 4072369 h 5453496"/>
                <a:gd name="connsiteX118" fmla="*/ 1003935 w 5081154"/>
                <a:gd name="connsiteY118" fmla="*/ 3813117 h 5453496"/>
                <a:gd name="connsiteX119" fmla="*/ 906606 w 5081154"/>
                <a:gd name="connsiteY119" fmla="*/ 3648075 h 5453496"/>
                <a:gd name="connsiteX120" fmla="*/ 979516 w 5081154"/>
                <a:gd name="connsiteY120" fmla="*/ 3506412 h 5453496"/>
                <a:gd name="connsiteX121" fmla="*/ 1061604 w 5081154"/>
                <a:gd name="connsiteY121" fmla="*/ 3479223 h 5453496"/>
                <a:gd name="connsiteX122" fmla="*/ 1095721 w 5081154"/>
                <a:gd name="connsiteY122" fmla="*/ 3509356 h 5453496"/>
                <a:gd name="connsiteX123" fmla="*/ 1182485 w 5081154"/>
                <a:gd name="connsiteY123" fmla="*/ 3428479 h 5453496"/>
                <a:gd name="connsiteX124" fmla="*/ 1260244 w 5081154"/>
                <a:gd name="connsiteY124" fmla="*/ 3406486 h 5453496"/>
                <a:gd name="connsiteX125" fmla="*/ 1268210 w 5081154"/>
                <a:gd name="connsiteY125" fmla="*/ 3327514 h 5453496"/>
                <a:gd name="connsiteX126" fmla="*/ 1288472 w 5081154"/>
                <a:gd name="connsiteY126" fmla="*/ 3251662 h 5453496"/>
                <a:gd name="connsiteX127" fmla="*/ 1247255 w 5081154"/>
                <a:gd name="connsiteY127" fmla="*/ 3205594 h 5453496"/>
                <a:gd name="connsiteX128" fmla="*/ 1249853 w 5081154"/>
                <a:gd name="connsiteY128" fmla="*/ 3116407 h 5453496"/>
                <a:gd name="connsiteX129" fmla="*/ 1346142 w 5081154"/>
                <a:gd name="connsiteY129" fmla="*/ 3170440 h 5453496"/>
                <a:gd name="connsiteX130" fmla="*/ 1403465 w 5081154"/>
                <a:gd name="connsiteY130" fmla="*/ 3129394 h 5453496"/>
                <a:gd name="connsiteX131" fmla="*/ 1425286 w 5081154"/>
                <a:gd name="connsiteY131" fmla="*/ 3170440 h 5453496"/>
                <a:gd name="connsiteX132" fmla="*/ 1487978 w 5081154"/>
                <a:gd name="connsiteY132" fmla="*/ 3126798 h 5453496"/>
                <a:gd name="connsiteX133" fmla="*/ 1413163 w 5081154"/>
                <a:gd name="connsiteY133" fmla="*/ 2990850 h 5453496"/>
                <a:gd name="connsiteX134" fmla="*/ 1456632 w 5081154"/>
                <a:gd name="connsiteY134" fmla="*/ 2823903 h 5453496"/>
                <a:gd name="connsiteX135" fmla="*/ 1426325 w 5081154"/>
                <a:gd name="connsiteY135" fmla="*/ 2790304 h 5453496"/>
                <a:gd name="connsiteX136" fmla="*/ 1451090 w 5081154"/>
                <a:gd name="connsiteY136" fmla="*/ 2744584 h 5453496"/>
                <a:gd name="connsiteX137" fmla="*/ 1346835 w 5081154"/>
                <a:gd name="connsiteY137" fmla="*/ 2575214 h 5453496"/>
                <a:gd name="connsiteX138" fmla="*/ 1277215 w 5081154"/>
                <a:gd name="connsiteY138" fmla="*/ 2551488 h 5453496"/>
                <a:gd name="connsiteX139" fmla="*/ 1212965 w 5081154"/>
                <a:gd name="connsiteY139" fmla="*/ 2444808 h 5453496"/>
                <a:gd name="connsiteX140" fmla="*/ 1264746 w 5081154"/>
                <a:gd name="connsiteY140" fmla="*/ 2375189 h 5453496"/>
                <a:gd name="connsiteX141" fmla="*/ 1124989 w 5081154"/>
                <a:gd name="connsiteY141" fmla="*/ 2202007 h 5453496"/>
                <a:gd name="connsiteX142" fmla="*/ 1150100 w 5081154"/>
                <a:gd name="connsiteY142" fmla="*/ 2140699 h 5453496"/>
                <a:gd name="connsiteX143" fmla="*/ 1132609 w 5081154"/>
                <a:gd name="connsiteY143" fmla="*/ 2086841 h 5453496"/>
                <a:gd name="connsiteX144" fmla="*/ 1132609 w 5081154"/>
                <a:gd name="connsiteY144" fmla="*/ 2086841 h 5453496"/>
                <a:gd name="connsiteX145" fmla="*/ 1163781 w 5081154"/>
                <a:gd name="connsiteY145" fmla="*/ 1962150 h 5453496"/>
                <a:gd name="connsiteX146" fmla="*/ 1132609 w 5081154"/>
                <a:gd name="connsiteY146" fmla="*/ 1879023 h 5453496"/>
                <a:gd name="connsiteX147" fmla="*/ 1132609 w 5081154"/>
                <a:gd name="connsiteY147" fmla="*/ 1785505 h 5453496"/>
                <a:gd name="connsiteX148" fmla="*/ 1070263 w 5081154"/>
                <a:gd name="connsiteY148" fmla="*/ 1754332 h 5453496"/>
                <a:gd name="connsiteX149" fmla="*/ 955963 w 5081154"/>
                <a:gd name="connsiteY149" fmla="*/ 1816677 h 5453496"/>
                <a:gd name="connsiteX150" fmla="*/ 914400 w 5081154"/>
                <a:gd name="connsiteY150" fmla="*/ 1650423 h 5453496"/>
                <a:gd name="connsiteX151" fmla="*/ 841663 w 5081154"/>
                <a:gd name="connsiteY151" fmla="*/ 1421823 h 5453496"/>
                <a:gd name="connsiteX152" fmla="*/ 654627 w 5081154"/>
                <a:gd name="connsiteY152" fmla="*/ 1328305 h 5453496"/>
                <a:gd name="connsiteX153" fmla="*/ 342900 w 5081154"/>
                <a:gd name="connsiteY153" fmla="*/ 1307523 h 5453496"/>
                <a:gd name="connsiteX154" fmla="*/ 394854 w 5081154"/>
                <a:gd name="connsiteY154" fmla="*/ 1473777 h 5453496"/>
                <a:gd name="connsiteX155" fmla="*/ 270163 w 5081154"/>
                <a:gd name="connsiteY155" fmla="*/ 1546514 h 5453496"/>
                <a:gd name="connsiteX156" fmla="*/ 51954 w 5081154"/>
                <a:gd name="connsiteY156" fmla="*/ 1619250 h 5453496"/>
                <a:gd name="connsiteX157" fmla="*/ 114300 w 5081154"/>
                <a:gd name="connsiteY157" fmla="*/ 1359477 h 5453496"/>
                <a:gd name="connsiteX158" fmla="*/ 10390 w 5081154"/>
                <a:gd name="connsiteY158" fmla="*/ 1099705 h 5453496"/>
                <a:gd name="connsiteX159" fmla="*/ 0 w 5081154"/>
                <a:gd name="connsiteY159" fmla="*/ 798368 h 5453496"/>
                <a:gd name="connsiteX160" fmla="*/ 270163 w 5081154"/>
                <a:gd name="connsiteY160" fmla="*/ 673677 h 5453496"/>
                <a:gd name="connsiteX161" fmla="*/ 571500 w 5081154"/>
                <a:gd name="connsiteY161" fmla="*/ 746414 h 5453496"/>
                <a:gd name="connsiteX162" fmla="*/ 571500 w 5081154"/>
                <a:gd name="connsiteY162" fmla="*/ 538596 h 5453496"/>
                <a:gd name="connsiteX163" fmla="*/ 852054 w 5081154"/>
                <a:gd name="connsiteY163" fmla="*/ 226868 h 5453496"/>
                <a:gd name="connsiteX164" fmla="*/ 1111827 w 5081154"/>
                <a:gd name="connsiteY164" fmla="*/ 112568 h 5453496"/>
                <a:gd name="connsiteX165" fmla="*/ 1211060 w 5081154"/>
                <a:gd name="connsiteY165" fmla="*/ 0 h 5453496"/>
                <a:gd name="connsiteX166" fmla="*/ 1289165 w 5081154"/>
                <a:gd name="connsiteY166" fmla="*/ 31864 h 5453496"/>
                <a:gd name="connsiteX167" fmla="*/ 1325360 w 5081154"/>
                <a:gd name="connsiteY167" fmla="*/ 79489 h 5453496"/>
                <a:gd name="connsiteX168" fmla="*/ 1432040 w 5081154"/>
                <a:gd name="connsiteY168" fmla="*/ 129019 h 5453496"/>
                <a:gd name="connsiteX169" fmla="*/ 1492480 w 5081154"/>
                <a:gd name="connsiteY169" fmla="*/ 233796 h 5453496"/>
                <a:gd name="connsiteX170" fmla="*/ 1489190 w 5081154"/>
                <a:gd name="connsiteY170" fmla="*/ 285229 h 5453496"/>
                <a:gd name="connsiteX171" fmla="*/ 1694930 w 5081154"/>
                <a:gd name="connsiteY171" fmla="*/ 393814 h 5453496"/>
                <a:gd name="connsiteX172" fmla="*/ 1694930 w 5081154"/>
                <a:gd name="connsiteY172" fmla="*/ 523354 h 5453496"/>
                <a:gd name="connsiteX173" fmla="*/ 1710516 w 5081154"/>
                <a:gd name="connsiteY173" fmla="*/ 585874 h 5453496"/>
                <a:gd name="connsiteX174" fmla="*/ 1769225 w 5081154"/>
                <a:gd name="connsiteY174" fmla="*/ 576694 h 5453496"/>
                <a:gd name="connsiteX175" fmla="*/ 1803515 w 5081154"/>
                <a:gd name="connsiteY175" fmla="*/ 618604 h 5453496"/>
                <a:gd name="connsiteX176" fmla="*/ 1830185 w 5081154"/>
                <a:gd name="connsiteY176" fmla="*/ 559549 h 5453496"/>
                <a:gd name="connsiteX177" fmla="*/ 1921625 w 5081154"/>
                <a:gd name="connsiteY177" fmla="*/ 570979 h 5453496"/>
                <a:gd name="connsiteX178" fmla="*/ 1948295 w 5081154"/>
                <a:gd name="connsiteY178" fmla="*/ 511924 h 5453496"/>
                <a:gd name="connsiteX179" fmla="*/ 1870190 w 5081154"/>
                <a:gd name="connsiteY179" fmla="*/ 470014 h 5453496"/>
                <a:gd name="connsiteX180" fmla="*/ 1820660 w 5081154"/>
                <a:gd name="connsiteY180" fmla="*/ 388099 h 5453496"/>
                <a:gd name="connsiteX181" fmla="*/ 1836593 w 5081154"/>
                <a:gd name="connsiteY181" fmla="*/ 347749 h 5453496"/>
                <a:gd name="connsiteX182" fmla="*/ 1976870 w 5081154"/>
                <a:gd name="connsiteY182" fmla="*/ 315709 h 5453496"/>
                <a:gd name="connsiteX183" fmla="*/ 2009255 w 5081154"/>
                <a:gd name="connsiteY183" fmla="*/ 344284 h 5453496"/>
                <a:gd name="connsiteX184" fmla="*/ 2070215 w 5081154"/>
                <a:gd name="connsiteY184" fmla="*/ 344284 h 5453496"/>
                <a:gd name="connsiteX185" fmla="*/ 2098790 w 5081154"/>
                <a:gd name="connsiteY185" fmla="*/ 382384 h 5453496"/>
                <a:gd name="connsiteX186" fmla="*/ 2138795 w 5081154"/>
                <a:gd name="connsiteY186" fmla="*/ 361429 h 5453496"/>
                <a:gd name="connsiteX187" fmla="*/ 2176895 w 5081154"/>
                <a:gd name="connsiteY187" fmla="*/ 384289 h 5453496"/>
                <a:gd name="connsiteX188" fmla="*/ 2235950 w 5081154"/>
                <a:gd name="connsiteY188" fmla="*/ 386194 h 5453496"/>
                <a:gd name="connsiteX189" fmla="*/ 2272145 w 5081154"/>
                <a:gd name="connsiteY189" fmla="*/ 441439 h 5453496"/>
                <a:gd name="connsiteX190" fmla="*/ 2278380 w 5081154"/>
                <a:gd name="connsiteY190" fmla="*/ 529936 h 5453496"/>
                <a:gd name="connsiteX191" fmla="*/ 2321675 w 5081154"/>
                <a:gd name="connsiteY191" fmla="*/ 500494 h 5453496"/>
                <a:gd name="connsiteX192" fmla="*/ 2371205 w 5081154"/>
                <a:gd name="connsiteY192" fmla="*/ 523354 h 5453496"/>
                <a:gd name="connsiteX193" fmla="*/ 2401685 w 5081154"/>
                <a:gd name="connsiteY193" fmla="*/ 403339 h 5453496"/>
                <a:gd name="connsiteX194" fmla="*/ 2375015 w 5081154"/>
                <a:gd name="connsiteY194" fmla="*/ 235699 h 5453496"/>
                <a:gd name="connsiteX195" fmla="*/ 2392160 w 5081154"/>
                <a:gd name="connsiteY195" fmla="*/ 176644 h 5453496"/>
                <a:gd name="connsiteX196" fmla="*/ 2543001 w 5081154"/>
                <a:gd name="connsiteY196" fmla="*/ 128501 h 5453496"/>
                <a:gd name="connsiteX197" fmla="*/ 2580755 w 5081154"/>
                <a:gd name="connsiteY197" fmla="*/ 163309 h 5453496"/>
                <a:gd name="connsiteX198" fmla="*/ 2573135 w 5081154"/>
                <a:gd name="connsiteY198" fmla="*/ 266179 h 5453496"/>
                <a:gd name="connsiteX199" fmla="*/ 2628380 w 5081154"/>
                <a:gd name="connsiteY199" fmla="*/ 292849 h 5453496"/>
                <a:gd name="connsiteX200" fmla="*/ 2667519 w 5081154"/>
                <a:gd name="connsiteY200" fmla="*/ 355369 h 5453496"/>
                <a:gd name="connsiteX201" fmla="*/ 2662670 w 5081154"/>
                <a:gd name="connsiteY201" fmla="*/ 353809 h 5453496"/>
                <a:gd name="connsiteX202" fmla="*/ 2943398 w 5081154"/>
                <a:gd name="connsiteY202" fmla="*/ 307051 h 5453496"/>
                <a:gd name="connsiteX203" fmla="*/ 2978900 w 5081154"/>
                <a:gd name="connsiteY203" fmla="*/ 344284 h 5453496"/>
                <a:gd name="connsiteX204" fmla="*/ 3076055 w 5081154"/>
                <a:gd name="connsiteY204" fmla="*/ 290944 h 5453496"/>
                <a:gd name="connsiteX205" fmla="*/ 3125585 w 5081154"/>
                <a:gd name="connsiteY205" fmla="*/ 351904 h 5453496"/>
                <a:gd name="connsiteX206" fmla="*/ 3125585 w 5081154"/>
                <a:gd name="connsiteY206" fmla="*/ 416674 h 5453496"/>
                <a:gd name="connsiteX207" fmla="*/ 3265170 w 5081154"/>
                <a:gd name="connsiteY207" fmla="*/ 480233 h 5453496"/>
                <a:gd name="connsiteX208" fmla="*/ 3287510 w 5081154"/>
                <a:gd name="connsiteY208" fmla="*/ 538594 h 5453496"/>
                <a:gd name="connsiteX209" fmla="*/ 3247678 w 5081154"/>
                <a:gd name="connsiteY209" fmla="*/ 571500 h 5453496"/>
                <a:gd name="connsiteX210" fmla="*/ 3358861 w 5081154"/>
                <a:gd name="connsiteY210" fmla="*/ 710219 h 5453496"/>
                <a:gd name="connsiteX211" fmla="*/ 3359900 w 5081154"/>
                <a:gd name="connsiteY211" fmla="*/ 828154 h 5453496"/>
                <a:gd name="connsiteX212" fmla="*/ 3411335 w 5081154"/>
                <a:gd name="connsiteY212" fmla="*/ 860539 h 5453496"/>
                <a:gd name="connsiteX213" fmla="*/ 3436446 w 5081154"/>
                <a:gd name="connsiteY213" fmla="*/ 919422 h 5453496"/>
                <a:gd name="connsiteX214" fmla="*/ 3647209 w 5081154"/>
                <a:gd name="connsiteY214" fmla="*/ 1037359 h 5453496"/>
                <a:gd name="connsiteX215" fmla="*/ 3643745 w 5081154"/>
                <a:gd name="connsiteY215" fmla="*/ 1098664 h 5453496"/>
                <a:gd name="connsiteX216" fmla="*/ 3706783 w 5081154"/>
                <a:gd name="connsiteY216" fmla="*/ 1141095 h 5453496"/>
                <a:gd name="connsiteX0" fmla="*/ 3706783 w 5081154"/>
                <a:gd name="connsiteY0" fmla="*/ 1141095 h 5453496"/>
                <a:gd name="connsiteX1" fmla="*/ 3647209 w 5081154"/>
                <a:gd name="connsiteY1" fmla="*/ 1276350 h 5453496"/>
                <a:gd name="connsiteX2" fmla="*/ 3633874 w 5081154"/>
                <a:gd name="connsiteY2" fmla="*/ 1352723 h 5453496"/>
                <a:gd name="connsiteX3" fmla="*/ 3566852 w 5081154"/>
                <a:gd name="connsiteY3" fmla="*/ 1411605 h 5453496"/>
                <a:gd name="connsiteX4" fmla="*/ 3595254 w 5081154"/>
                <a:gd name="connsiteY4" fmla="*/ 1494559 h 5453496"/>
                <a:gd name="connsiteX5" fmla="*/ 3678381 w 5081154"/>
                <a:gd name="connsiteY5" fmla="*/ 1525732 h 5453496"/>
                <a:gd name="connsiteX6" fmla="*/ 3688772 w 5081154"/>
                <a:gd name="connsiteY6" fmla="*/ 1640032 h 5453496"/>
                <a:gd name="connsiteX7" fmla="*/ 3733107 w 5081154"/>
                <a:gd name="connsiteY7" fmla="*/ 1658043 h 5453496"/>
                <a:gd name="connsiteX8" fmla="*/ 3758911 w 5081154"/>
                <a:gd name="connsiteY8" fmla="*/ 1778751 h 5453496"/>
                <a:gd name="connsiteX9" fmla="*/ 3791642 w 5081154"/>
                <a:gd name="connsiteY9" fmla="*/ 1787236 h 5453496"/>
                <a:gd name="connsiteX10" fmla="*/ 3824720 w 5081154"/>
                <a:gd name="connsiteY10" fmla="*/ 1945178 h 5453496"/>
                <a:gd name="connsiteX11" fmla="*/ 3901959 w 5081154"/>
                <a:gd name="connsiteY11" fmla="*/ 1990379 h 5453496"/>
                <a:gd name="connsiteX12" fmla="*/ 3958936 w 5081154"/>
                <a:gd name="connsiteY12" fmla="*/ 2076450 h 5453496"/>
                <a:gd name="connsiteX13" fmla="*/ 4171257 w 5081154"/>
                <a:gd name="connsiteY13" fmla="*/ 2119053 h 5453496"/>
                <a:gd name="connsiteX14" fmla="*/ 4209530 w 5081154"/>
                <a:gd name="connsiteY14" fmla="*/ 2159749 h 5453496"/>
                <a:gd name="connsiteX15" fmla="*/ 4219055 w 5081154"/>
                <a:gd name="connsiteY15" fmla="*/ 2220709 h 5453496"/>
                <a:gd name="connsiteX16" fmla="*/ 4404013 w 5081154"/>
                <a:gd name="connsiteY16" fmla="*/ 2470266 h 5453496"/>
                <a:gd name="connsiteX17" fmla="*/ 4447309 w 5081154"/>
                <a:gd name="connsiteY17" fmla="*/ 2429741 h 5453496"/>
                <a:gd name="connsiteX18" fmla="*/ 4603172 w 5081154"/>
                <a:gd name="connsiteY18" fmla="*/ 2575214 h 5453496"/>
                <a:gd name="connsiteX19" fmla="*/ 4603172 w 5081154"/>
                <a:gd name="connsiteY19" fmla="*/ 2658341 h 5453496"/>
                <a:gd name="connsiteX20" fmla="*/ 4711584 w 5081154"/>
                <a:gd name="connsiteY20" fmla="*/ 2760345 h 5453496"/>
                <a:gd name="connsiteX21" fmla="*/ 4777220 w 5081154"/>
                <a:gd name="connsiteY21" fmla="*/ 2723629 h 5453496"/>
                <a:gd name="connsiteX22" fmla="*/ 4831772 w 5081154"/>
                <a:gd name="connsiteY22" fmla="*/ 2741468 h 5453496"/>
                <a:gd name="connsiteX23" fmla="*/ 4897755 w 5081154"/>
                <a:gd name="connsiteY23" fmla="*/ 2862522 h 5453496"/>
                <a:gd name="connsiteX24" fmla="*/ 4966854 w 5081154"/>
                <a:gd name="connsiteY24" fmla="*/ 2868237 h 5453496"/>
                <a:gd name="connsiteX25" fmla="*/ 5062277 w 5081154"/>
                <a:gd name="connsiteY25" fmla="*/ 3052156 h 5453496"/>
                <a:gd name="connsiteX26" fmla="*/ 5034395 w 5081154"/>
                <a:gd name="connsiteY26" fmla="*/ 3144634 h 5453496"/>
                <a:gd name="connsiteX27" fmla="*/ 5081154 w 5081154"/>
                <a:gd name="connsiteY27" fmla="*/ 3167496 h 5453496"/>
                <a:gd name="connsiteX28" fmla="*/ 5043920 w 5081154"/>
                <a:gd name="connsiteY28" fmla="*/ 3209404 h 5453496"/>
                <a:gd name="connsiteX29" fmla="*/ 5060372 w 5081154"/>
                <a:gd name="connsiteY29" fmla="*/ 3261014 h 5453496"/>
                <a:gd name="connsiteX30" fmla="*/ 5056562 w 5081154"/>
                <a:gd name="connsiteY30" fmla="*/ 3310024 h 5453496"/>
                <a:gd name="connsiteX31" fmla="*/ 4954731 w 5081154"/>
                <a:gd name="connsiteY31" fmla="*/ 3466061 h 5453496"/>
                <a:gd name="connsiteX32" fmla="*/ 4748645 w 5081154"/>
                <a:gd name="connsiteY32" fmla="*/ 3354532 h 5453496"/>
                <a:gd name="connsiteX33" fmla="*/ 4665518 w 5081154"/>
                <a:gd name="connsiteY33" fmla="*/ 3406486 h 5453496"/>
                <a:gd name="connsiteX34" fmla="*/ 4623954 w 5081154"/>
                <a:gd name="connsiteY34" fmla="*/ 3678209 h 5453496"/>
                <a:gd name="connsiteX35" fmla="*/ 4470861 w 5081154"/>
                <a:gd name="connsiteY35" fmla="*/ 3823855 h 5453496"/>
                <a:gd name="connsiteX36" fmla="*/ 4226155 w 5081154"/>
                <a:gd name="connsiteY36" fmla="*/ 3898669 h 5453496"/>
                <a:gd name="connsiteX37" fmla="*/ 4137313 w 5081154"/>
                <a:gd name="connsiteY37" fmla="*/ 3964825 h 5453496"/>
                <a:gd name="connsiteX38" fmla="*/ 4052281 w 5081154"/>
                <a:gd name="connsiteY38" fmla="*/ 3984567 h 5453496"/>
                <a:gd name="connsiteX39" fmla="*/ 3954260 w 5081154"/>
                <a:gd name="connsiteY39" fmla="*/ 4081894 h 5453496"/>
                <a:gd name="connsiteX40" fmla="*/ 3903864 w 5081154"/>
                <a:gd name="connsiteY40" fmla="*/ 4169179 h 5453496"/>
                <a:gd name="connsiteX41" fmla="*/ 4042063 w 5081154"/>
                <a:gd name="connsiteY41" fmla="*/ 4383232 h 5453496"/>
                <a:gd name="connsiteX42" fmla="*/ 4083800 w 5081154"/>
                <a:gd name="connsiteY42" fmla="*/ 4403839 h 5453496"/>
                <a:gd name="connsiteX43" fmla="*/ 4167793 w 5081154"/>
                <a:gd name="connsiteY43" fmla="*/ 4559877 h 5453496"/>
                <a:gd name="connsiteX44" fmla="*/ 4083627 w 5081154"/>
                <a:gd name="connsiteY44" fmla="*/ 4736523 h 5453496"/>
                <a:gd name="connsiteX45" fmla="*/ 4076007 w 5081154"/>
                <a:gd name="connsiteY45" fmla="*/ 4806315 h 5453496"/>
                <a:gd name="connsiteX46" fmla="*/ 4163810 w 5081154"/>
                <a:gd name="connsiteY46" fmla="*/ 4792459 h 5453496"/>
                <a:gd name="connsiteX47" fmla="*/ 4229965 w 5081154"/>
                <a:gd name="connsiteY47" fmla="*/ 4811164 h 5453496"/>
                <a:gd name="connsiteX48" fmla="*/ 4264082 w 5081154"/>
                <a:gd name="connsiteY48" fmla="*/ 4915246 h 5453496"/>
                <a:gd name="connsiteX49" fmla="*/ 4161732 w 5081154"/>
                <a:gd name="connsiteY49" fmla="*/ 5220220 h 5453496"/>
                <a:gd name="connsiteX50" fmla="*/ 3933305 w 5081154"/>
                <a:gd name="connsiteY50" fmla="*/ 5033010 h 5453496"/>
                <a:gd name="connsiteX51" fmla="*/ 3973830 w 5081154"/>
                <a:gd name="connsiteY51" fmla="*/ 4984000 h 5453496"/>
                <a:gd name="connsiteX52" fmla="*/ 3927763 w 5081154"/>
                <a:gd name="connsiteY52" fmla="*/ 4944341 h 5453496"/>
                <a:gd name="connsiteX53" fmla="*/ 3918238 w 5081154"/>
                <a:gd name="connsiteY53" fmla="*/ 4871605 h 5453496"/>
                <a:gd name="connsiteX54" fmla="*/ 3747135 w 5081154"/>
                <a:gd name="connsiteY54" fmla="*/ 4868661 h 5453496"/>
                <a:gd name="connsiteX55" fmla="*/ 3639415 w 5081154"/>
                <a:gd name="connsiteY55" fmla="*/ 4943475 h 5453496"/>
                <a:gd name="connsiteX56" fmla="*/ 3554556 w 5081154"/>
                <a:gd name="connsiteY56" fmla="*/ 4831946 h 5453496"/>
                <a:gd name="connsiteX57" fmla="*/ 3350548 w 5081154"/>
                <a:gd name="connsiteY57" fmla="*/ 4843203 h 5453496"/>
                <a:gd name="connsiteX58" fmla="*/ 3354358 w 5081154"/>
                <a:gd name="connsiteY58" fmla="*/ 4745182 h 5453496"/>
                <a:gd name="connsiteX59" fmla="*/ 3252181 w 5081154"/>
                <a:gd name="connsiteY59" fmla="*/ 4815840 h 5453496"/>
                <a:gd name="connsiteX60" fmla="*/ 3286298 w 5081154"/>
                <a:gd name="connsiteY60" fmla="*/ 4947285 h 5453496"/>
                <a:gd name="connsiteX61" fmla="*/ 3028430 w 5081154"/>
                <a:gd name="connsiteY61" fmla="*/ 4937239 h 5453496"/>
                <a:gd name="connsiteX62" fmla="*/ 2913091 w 5081154"/>
                <a:gd name="connsiteY62" fmla="*/ 4993005 h 5453496"/>
                <a:gd name="connsiteX63" fmla="*/ 2674273 w 5081154"/>
                <a:gd name="connsiteY63" fmla="*/ 4985212 h 5453496"/>
                <a:gd name="connsiteX64" fmla="*/ 2600325 w 5081154"/>
                <a:gd name="connsiteY64" fmla="*/ 5098126 h 5453496"/>
                <a:gd name="connsiteX65" fmla="*/ 2441863 w 5081154"/>
                <a:gd name="connsiteY65" fmla="*/ 5120986 h 5453496"/>
                <a:gd name="connsiteX66" fmla="*/ 2460740 w 5081154"/>
                <a:gd name="connsiteY66" fmla="*/ 5102974 h 5453496"/>
                <a:gd name="connsiteX67" fmla="*/ 2391987 w 5081154"/>
                <a:gd name="connsiteY67" fmla="*/ 5215544 h 5453496"/>
                <a:gd name="connsiteX68" fmla="*/ 2335010 w 5081154"/>
                <a:gd name="connsiteY68" fmla="*/ 5232514 h 5453496"/>
                <a:gd name="connsiteX69" fmla="*/ 2242358 w 5081154"/>
                <a:gd name="connsiteY69" fmla="*/ 5292090 h 5453496"/>
                <a:gd name="connsiteX70" fmla="*/ 2211185 w 5081154"/>
                <a:gd name="connsiteY70" fmla="*/ 5253469 h 5453496"/>
                <a:gd name="connsiteX71" fmla="*/ 2114030 w 5081154"/>
                <a:gd name="connsiteY71" fmla="*/ 5285854 h 5453496"/>
                <a:gd name="connsiteX72" fmla="*/ 1948641 w 5081154"/>
                <a:gd name="connsiteY72" fmla="*/ 5300749 h 5453496"/>
                <a:gd name="connsiteX73" fmla="*/ 1938770 w 5081154"/>
                <a:gd name="connsiteY73" fmla="*/ 5198224 h 5453496"/>
                <a:gd name="connsiteX74" fmla="*/ 1849235 w 5081154"/>
                <a:gd name="connsiteY74" fmla="*/ 5142979 h 5453496"/>
                <a:gd name="connsiteX75" fmla="*/ 1851313 w 5081154"/>
                <a:gd name="connsiteY75" fmla="*/ 5072842 h 5453496"/>
                <a:gd name="connsiteX76" fmla="*/ 1747404 w 5081154"/>
                <a:gd name="connsiteY76" fmla="*/ 5100378 h 5453496"/>
                <a:gd name="connsiteX77" fmla="*/ 1597255 w 5081154"/>
                <a:gd name="connsiteY77" fmla="*/ 4991966 h 5453496"/>
                <a:gd name="connsiteX78" fmla="*/ 1527463 w 5081154"/>
                <a:gd name="connsiteY78" fmla="*/ 5017077 h 5453496"/>
                <a:gd name="connsiteX79" fmla="*/ 1465118 w 5081154"/>
                <a:gd name="connsiteY79" fmla="*/ 5048250 h 5453496"/>
                <a:gd name="connsiteX80" fmla="*/ 1368829 w 5081154"/>
                <a:gd name="connsiteY80" fmla="*/ 5008418 h 5453496"/>
                <a:gd name="connsiteX81" fmla="*/ 1348220 w 5081154"/>
                <a:gd name="connsiteY81" fmla="*/ 5112499 h 5453496"/>
                <a:gd name="connsiteX82" fmla="*/ 1392381 w 5081154"/>
                <a:gd name="connsiteY82" fmla="*/ 5193723 h 5453496"/>
                <a:gd name="connsiteX83" fmla="*/ 1340427 w 5081154"/>
                <a:gd name="connsiteY83" fmla="*/ 5318414 h 5453496"/>
                <a:gd name="connsiteX84" fmla="*/ 1153390 w 5081154"/>
                <a:gd name="connsiteY84" fmla="*/ 5446741 h 5453496"/>
                <a:gd name="connsiteX85" fmla="*/ 1078056 w 5081154"/>
                <a:gd name="connsiteY85" fmla="*/ 5453496 h 5453496"/>
                <a:gd name="connsiteX86" fmla="*/ 1113905 w 5081154"/>
                <a:gd name="connsiteY86" fmla="*/ 5379199 h 5453496"/>
                <a:gd name="connsiteX87" fmla="*/ 1108710 w 5081154"/>
                <a:gd name="connsiteY87" fmla="*/ 5278755 h 5453496"/>
                <a:gd name="connsiteX88" fmla="*/ 997527 w 5081154"/>
                <a:gd name="connsiteY88" fmla="*/ 5339196 h 5453496"/>
                <a:gd name="connsiteX89" fmla="*/ 955963 w 5081154"/>
                <a:gd name="connsiteY89" fmla="*/ 5224896 h 5453496"/>
                <a:gd name="connsiteX90" fmla="*/ 976572 w 5081154"/>
                <a:gd name="connsiteY90" fmla="*/ 5155969 h 5453496"/>
                <a:gd name="connsiteX91" fmla="*/ 934315 w 5081154"/>
                <a:gd name="connsiteY91" fmla="*/ 5104881 h 5453496"/>
                <a:gd name="connsiteX92" fmla="*/ 889115 w 5081154"/>
                <a:gd name="connsiteY92" fmla="*/ 5102974 h 5453496"/>
                <a:gd name="connsiteX93" fmla="*/ 862445 w 5081154"/>
                <a:gd name="connsiteY93" fmla="*/ 5058641 h 5453496"/>
                <a:gd name="connsiteX94" fmla="*/ 831965 w 5081154"/>
                <a:gd name="connsiteY94" fmla="*/ 5005819 h 5453496"/>
                <a:gd name="connsiteX95" fmla="*/ 771698 w 5081154"/>
                <a:gd name="connsiteY95" fmla="*/ 4993351 h 5453496"/>
                <a:gd name="connsiteX96" fmla="*/ 734810 w 5081154"/>
                <a:gd name="connsiteY96" fmla="*/ 5015344 h 5453496"/>
                <a:gd name="connsiteX97" fmla="*/ 692900 w 5081154"/>
                <a:gd name="connsiteY97" fmla="*/ 4992484 h 5453496"/>
                <a:gd name="connsiteX98" fmla="*/ 692900 w 5081154"/>
                <a:gd name="connsiteY98" fmla="*/ 4935334 h 5453496"/>
                <a:gd name="connsiteX99" fmla="*/ 654454 w 5081154"/>
                <a:gd name="connsiteY99" fmla="*/ 4901911 h 5453496"/>
                <a:gd name="connsiteX100" fmla="*/ 581717 w 5081154"/>
                <a:gd name="connsiteY100" fmla="*/ 5002703 h 5453496"/>
                <a:gd name="connsiteX101" fmla="*/ 442306 w 5081154"/>
                <a:gd name="connsiteY101" fmla="*/ 5010323 h 5453496"/>
                <a:gd name="connsiteX102" fmla="*/ 393295 w 5081154"/>
                <a:gd name="connsiteY102" fmla="*/ 4959408 h 5453496"/>
                <a:gd name="connsiteX103" fmla="*/ 463607 w 5081154"/>
                <a:gd name="connsiteY103" fmla="*/ 4900006 h 5453496"/>
                <a:gd name="connsiteX104" fmla="*/ 529070 w 5081154"/>
                <a:gd name="connsiteY104" fmla="*/ 4876279 h 5453496"/>
                <a:gd name="connsiteX105" fmla="*/ 616700 w 5081154"/>
                <a:gd name="connsiteY105" fmla="*/ 4881822 h 5453496"/>
                <a:gd name="connsiteX106" fmla="*/ 740525 w 5081154"/>
                <a:gd name="connsiteY106" fmla="*/ 4776008 h 5453496"/>
                <a:gd name="connsiteX107" fmla="*/ 852054 w 5081154"/>
                <a:gd name="connsiteY107" fmla="*/ 4830041 h 5453496"/>
                <a:gd name="connsiteX108" fmla="*/ 955963 w 5081154"/>
                <a:gd name="connsiteY108" fmla="*/ 4788477 h 5453496"/>
                <a:gd name="connsiteX109" fmla="*/ 980555 w 5081154"/>
                <a:gd name="connsiteY109" fmla="*/ 4845974 h 5453496"/>
                <a:gd name="connsiteX110" fmla="*/ 1024370 w 5081154"/>
                <a:gd name="connsiteY110" fmla="*/ 4792459 h 5453496"/>
                <a:gd name="connsiteX111" fmla="*/ 1031470 w 5081154"/>
                <a:gd name="connsiteY111" fmla="*/ 4694959 h 5453496"/>
                <a:gd name="connsiteX112" fmla="*/ 977784 w 5081154"/>
                <a:gd name="connsiteY112" fmla="*/ 4610793 h 5453496"/>
                <a:gd name="connsiteX113" fmla="*/ 1039090 w 5081154"/>
                <a:gd name="connsiteY113" fmla="*/ 4548621 h 5453496"/>
                <a:gd name="connsiteX114" fmla="*/ 1001510 w 5081154"/>
                <a:gd name="connsiteY114" fmla="*/ 4433281 h 5453496"/>
                <a:gd name="connsiteX115" fmla="*/ 1014672 w 5081154"/>
                <a:gd name="connsiteY115" fmla="*/ 4326428 h 5453496"/>
                <a:gd name="connsiteX116" fmla="*/ 1049135 w 5081154"/>
                <a:gd name="connsiteY116" fmla="*/ 4236199 h 5453496"/>
                <a:gd name="connsiteX117" fmla="*/ 1070090 w 5081154"/>
                <a:gd name="connsiteY117" fmla="*/ 4072369 h 5453496"/>
                <a:gd name="connsiteX118" fmla="*/ 1003935 w 5081154"/>
                <a:gd name="connsiteY118" fmla="*/ 3813117 h 5453496"/>
                <a:gd name="connsiteX119" fmla="*/ 906606 w 5081154"/>
                <a:gd name="connsiteY119" fmla="*/ 3648075 h 5453496"/>
                <a:gd name="connsiteX120" fmla="*/ 979516 w 5081154"/>
                <a:gd name="connsiteY120" fmla="*/ 3506412 h 5453496"/>
                <a:gd name="connsiteX121" fmla="*/ 1061604 w 5081154"/>
                <a:gd name="connsiteY121" fmla="*/ 3479223 h 5453496"/>
                <a:gd name="connsiteX122" fmla="*/ 1095721 w 5081154"/>
                <a:gd name="connsiteY122" fmla="*/ 3509356 h 5453496"/>
                <a:gd name="connsiteX123" fmla="*/ 1182485 w 5081154"/>
                <a:gd name="connsiteY123" fmla="*/ 3428479 h 5453496"/>
                <a:gd name="connsiteX124" fmla="*/ 1260244 w 5081154"/>
                <a:gd name="connsiteY124" fmla="*/ 3406486 h 5453496"/>
                <a:gd name="connsiteX125" fmla="*/ 1268210 w 5081154"/>
                <a:gd name="connsiteY125" fmla="*/ 3327514 h 5453496"/>
                <a:gd name="connsiteX126" fmla="*/ 1288472 w 5081154"/>
                <a:gd name="connsiteY126" fmla="*/ 3251662 h 5453496"/>
                <a:gd name="connsiteX127" fmla="*/ 1247255 w 5081154"/>
                <a:gd name="connsiteY127" fmla="*/ 3205594 h 5453496"/>
                <a:gd name="connsiteX128" fmla="*/ 1249853 w 5081154"/>
                <a:gd name="connsiteY128" fmla="*/ 3116407 h 5453496"/>
                <a:gd name="connsiteX129" fmla="*/ 1346142 w 5081154"/>
                <a:gd name="connsiteY129" fmla="*/ 3170440 h 5453496"/>
                <a:gd name="connsiteX130" fmla="*/ 1403465 w 5081154"/>
                <a:gd name="connsiteY130" fmla="*/ 3129394 h 5453496"/>
                <a:gd name="connsiteX131" fmla="*/ 1425286 w 5081154"/>
                <a:gd name="connsiteY131" fmla="*/ 3170440 h 5453496"/>
                <a:gd name="connsiteX132" fmla="*/ 1487978 w 5081154"/>
                <a:gd name="connsiteY132" fmla="*/ 3126798 h 5453496"/>
                <a:gd name="connsiteX133" fmla="*/ 1413163 w 5081154"/>
                <a:gd name="connsiteY133" fmla="*/ 2990850 h 5453496"/>
                <a:gd name="connsiteX134" fmla="*/ 1456632 w 5081154"/>
                <a:gd name="connsiteY134" fmla="*/ 2823903 h 5453496"/>
                <a:gd name="connsiteX135" fmla="*/ 1426325 w 5081154"/>
                <a:gd name="connsiteY135" fmla="*/ 2790304 h 5453496"/>
                <a:gd name="connsiteX136" fmla="*/ 1451090 w 5081154"/>
                <a:gd name="connsiteY136" fmla="*/ 2744584 h 5453496"/>
                <a:gd name="connsiteX137" fmla="*/ 1346835 w 5081154"/>
                <a:gd name="connsiteY137" fmla="*/ 2575214 h 5453496"/>
                <a:gd name="connsiteX138" fmla="*/ 1277215 w 5081154"/>
                <a:gd name="connsiteY138" fmla="*/ 2551488 h 5453496"/>
                <a:gd name="connsiteX139" fmla="*/ 1212965 w 5081154"/>
                <a:gd name="connsiteY139" fmla="*/ 2444808 h 5453496"/>
                <a:gd name="connsiteX140" fmla="*/ 1264746 w 5081154"/>
                <a:gd name="connsiteY140" fmla="*/ 2375189 h 5453496"/>
                <a:gd name="connsiteX141" fmla="*/ 1124989 w 5081154"/>
                <a:gd name="connsiteY141" fmla="*/ 2202007 h 5453496"/>
                <a:gd name="connsiteX142" fmla="*/ 1150100 w 5081154"/>
                <a:gd name="connsiteY142" fmla="*/ 2140699 h 5453496"/>
                <a:gd name="connsiteX143" fmla="*/ 1132609 w 5081154"/>
                <a:gd name="connsiteY143" fmla="*/ 2086841 h 5453496"/>
                <a:gd name="connsiteX144" fmla="*/ 1132609 w 5081154"/>
                <a:gd name="connsiteY144" fmla="*/ 2086841 h 5453496"/>
                <a:gd name="connsiteX145" fmla="*/ 1113905 w 5081154"/>
                <a:gd name="connsiteY145" fmla="*/ 2034019 h 5453496"/>
                <a:gd name="connsiteX146" fmla="*/ 1163781 w 5081154"/>
                <a:gd name="connsiteY146" fmla="*/ 1962150 h 5453496"/>
                <a:gd name="connsiteX147" fmla="*/ 1132609 w 5081154"/>
                <a:gd name="connsiteY147" fmla="*/ 1879023 h 5453496"/>
                <a:gd name="connsiteX148" fmla="*/ 1132609 w 5081154"/>
                <a:gd name="connsiteY148" fmla="*/ 1785505 h 5453496"/>
                <a:gd name="connsiteX149" fmla="*/ 1070263 w 5081154"/>
                <a:gd name="connsiteY149" fmla="*/ 1754332 h 5453496"/>
                <a:gd name="connsiteX150" fmla="*/ 955963 w 5081154"/>
                <a:gd name="connsiteY150" fmla="*/ 1816677 h 5453496"/>
                <a:gd name="connsiteX151" fmla="*/ 914400 w 5081154"/>
                <a:gd name="connsiteY151" fmla="*/ 1650423 h 5453496"/>
                <a:gd name="connsiteX152" fmla="*/ 841663 w 5081154"/>
                <a:gd name="connsiteY152" fmla="*/ 1421823 h 5453496"/>
                <a:gd name="connsiteX153" fmla="*/ 654627 w 5081154"/>
                <a:gd name="connsiteY153" fmla="*/ 1328305 h 5453496"/>
                <a:gd name="connsiteX154" fmla="*/ 342900 w 5081154"/>
                <a:gd name="connsiteY154" fmla="*/ 1307523 h 5453496"/>
                <a:gd name="connsiteX155" fmla="*/ 394854 w 5081154"/>
                <a:gd name="connsiteY155" fmla="*/ 1473777 h 5453496"/>
                <a:gd name="connsiteX156" fmla="*/ 270163 w 5081154"/>
                <a:gd name="connsiteY156" fmla="*/ 1546514 h 5453496"/>
                <a:gd name="connsiteX157" fmla="*/ 51954 w 5081154"/>
                <a:gd name="connsiteY157" fmla="*/ 1619250 h 5453496"/>
                <a:gd name="connsiteX158" fmla="*/ 114300 w 5081154"/>
                <a:gd name="connsiteY158" fmla="*/ 1359477 h 5453496"/>
                <a:gd name="connsiteX159" fmla="*/ 10390 w 5081154"/>
                <a:gd name="connsiteY159" fmla="*/ 1099705 h 5453496"/>
                <a:gd name="connsiteX160" fmla="*/ 0 w 5081154"/>
                <a:gd name="connsiteY160" fmla="*/ 798368 h 5453496"/>
                <a:gd name="connsiteX161" fmla="*/ 270163 w 5081154"/>
                <a:gd name="connsiteY161" fmla="*/ 673677 h 5453496"/>
                <a:gd name="connsiteX162" fmla="*/ 571500 w 5081154"/>
                <a:gd name="connsiteY162" fmla="*/ 746414 h 5453496"/>
                <a:gd name="connsiteX163" fmla="*/ 571500 w 5081154"/>
                <a:gd name="connsiteY163" fmla="*/ 538596 h 5453496"/>
                <a:gd name="connsiteX164" fmla="*/ 852054 w 5081154"/>
                <a:gd name="connsiteY164" fmla="*/ 226868 h 5453496"/>
                <a:gd name="connsiteX165" fmla="*/ 1111827 w 5081154"/>
                <a:gd name="connsiteY165" fmla="*/ 112568 h 5453496"/>
                <a:gd name="connsiteX166" fmla="*/ 1211060 w 5081154"/>
                <a:gd name="connsiteY166" fmla="*/ 0 h 5453496"/>
                <a:gd name="connsiteX167" fmla="*/ 1289165 w 5081154"/>
                <a:gd name="connsiteY167" fmla="*/ 31864 h 5453496"/>
                <a:gd name="connsiteX168" fmla="*/ 1325360 w 5081154"/>
                <a:gd name="connsiteY168" fmla="*/ 79489 h 5453496"/>
                <a:gd name="connsiteX169" fmla="*/ 1432040 w 5081154"/>
                <a:gd name="connsiteY169" fmla="*/ 129019 h 5453496"/>
                <a:gd name="connsiteX170" fmla="*/ 1492480 w 5081154"/>
                <a:gd name="connsiteY170" fmla="*/ 233796 h 5453496"/>
                <a:gd name="connsiteX171" fmla="*/ 1489190 w 5081154"/>
                <a:gd name="connsiteY171" fmla="*/ 285229 h 5453496"/>
                <a:gd name="connsiteX172" fmla="*/ 1694930 w 5081154"/>
                <a:gd name="connsiteY172" fmla="*/ 393814 h 5453496"/>
                <a:gd name="connsiteX173" fmla="*/ 1694930 w 5081154"/>
                <a:gd name="connsiteY173" fmla="*/ 523354 h 5453496"/>
                <a:gd name="connsiteX174" fmla="*/ 1710516 w 5081154"/>
                <a:gd name="connsiteY174" fmla="*/ 585874 h 5453496"/>
                <a:gd name="connsiteX175" fmla="*/ 1769225 w 5081154"/>
                <a:gd name="connsiteY175" fmla="*/ 576694 h 5453496"/>
                <a:gd name="connsiteX176" fmla="*/ 1803515 w 5081154"/>
                <a:gd name="connsiteY176" fmla="*/ 618604 h 5453496"/>
                <a:gd name="connsiteX177" fmla="*/ 1830185 w 5081154"/>
                <a:gd name="connsiteY177" fmla="*/ 559549 h 5453496"/>
                <a:gd name="connsiteX178" fmla="*/ 1921625 w 5081154"/>
                <a:gd name="connsiteY178" fmla="*/ 570979 h 5453496"/>
                <a:gd name="connsiteX179" fmla="*/ 1948295 w 5081154"/>
                <a:gd name="connsiteY179" fmla="*/ 511924 h 5453496"/>
                <a:gd name="connsiteX180" fmla="*/ 1870190 w 5081154"/>
                <a:gd name="connsiteY180" fmla="*/ 470014 h 5453496"/>
                <a:gd name="connsiteX181" fmla="*/ 1820660 w 5081154"/>
                <a:gd name="connsiteY181" fmla="*/ 388099 h 5453496"/>
                <a:gd name="connsiteX182" fmla="*/ 1836593 w 5081154"/>
                <a:gd name="connsiteY182" fmla="*/ 347749 h 5453496"/>
                <a:gd name="connsiteX183" fmla="*/ 1976870 w 5081154"/>
                <a:gd name="connsiteY183" fmla="*/ 315709 h 5453496"/>
                <a:gd name="connsiteX184" fmla="*/ 2009255 w 5081154"/>
                <a:gd name="connsiteY184" fmla="*/ 344284 h 5453496"/>
                <a:gd name="connsiteX185" fmla="*/ 2070215 w 5081154"/>
                <a:gd name="connsiteY185" fmla="*/ 344284 h 5453496"/>
                <a:gd name="connsiteX186" fmla="*/ 2098790 w 5081154"/>
                <a:gd name="connsiteY186" fmla="*/ 382384 h 5453496"/>
                <a:gd name="connsiteX187" fmla="*/ 2138795 w 5081154"/>
                <a:gd name="connsiteY187" fmla="*/ 361429 h 5453496"/>
                <a:gd name="connsiteX188" fmla="*/ 2176895 w 5081154"/>
                <a:gd name="connsiteY188" fmla="*/ 384289 h 5453496"/>
                <a:gd name="connsiteX189" fmla="*/ 2235950 w 5081154"/>
                <a:gd name="connsiteY189" fmla="*/ 386194 h 5453496"/>
                <a:gd name="connsiteX190" fmla="*/ 2272145 w 5081154"/>
                <a:gd name="connsiteY190" fmla="*/ 441439 h 5453496"/>
                <a:gd name="connsiteX191" fmla="*/ 2278380 w 5081154"/>
                <a:gd name="connsiteY191" fmla="*/ 529936 h 5453496"/>
                <a:gd name="connsiteX192" fmla="*/ 2321675 w 5081154"/>
                <a:gd name="connsiteY192" fmla="*/ 500494 h 5453496"/>
                <a:gd name="connsiteX193" fmla="*/ 2371205 w 5081154"/>
                <a:gd name="connsiteY193" fmla="*/ 523354 h 5453496"/>
                <a:gd name="connsiteX194" fmla="*/ 2401685 w 5081154"/>
                <a:gd name="connsiteY194" fmla="*/ 403339 h 5453496"/>
                <a:gd name="connsiteX195" fmla="*/ 2375015 w 5081154"/>
                <a:gd name="connsiteY195" fmla="*/ 235699 h 5453496"/>
                <a:gd name="connsiteX196" fmla="*/ 2392160 w 5081154"/>
                <a:gd name="connsiteY196" fmla="*/ 176644 h 5453496"/>
                <a:gd name="connsiteX197" fmla="*/ 2543001 w 5081154"/>
                <a:gd name="connsiteY197" fmla="*/ 128501 h 5453496"/>
                <a:gd name="connsiteX198" fmla="*/ 2580755 w 5081154"/>
                <a:gd name="connsiteY198" fmla="*/ 163309 h 5453496"/>
                <a:gd name="connsiteX199" fmla="*/ 2573135 w 5081154"/>
                <a:gd name="connsiteY199" fmla="*/ 266179 h 5453496"/>
                <a:gd name="connsiteX200" fmla="*/ 2628380 w 5081154"/>
                <a:gd name="connsiteY200" fmla="*/ 292849 h 5453496"/>
                <a:gd name="connsiteX201" fmla="*/ 2667519 w 5081154"/>
                <a:gd name="connsiteY201" fmla="*/ 355369 h 5453496"/>
                <a:gd name="connsiteX202" fmla="*/ 2662670 w 5081154"/>
                <a:gd name="connsiteY202" fmla="*/ 353809 h 5453496"/>
                <a:gd name="connsiteX203" fmla="*/ 2943398 w 5081154"/>
                <a:gd name="connsiteY203" fmla="*/ 307051 h 5453496"/>
                <a:gd name="connsiteX204" fmla="*/ 2978900 w 5081154"/>
                <a:gd name="connsiteY204" fmla="*/ 344284 h 5453496"/>
                <a:gd name="connsiteX205" fmla="*/ 3076055 w 5081154"/>
                <a:gd name="connsiteY205" fmla="*/ 290944 h 5453496"/>
                <a:gd name="connsiteX206" fmla="*/ 3125585 w 5081154"/>
                <a:gd name="connsiteY206" fmla="*/ 351904 h 5453496"/>
                <a:gd name="connsiteX207" fmla="*/ 3125585 w 5081154"/>
                <a:gd name="connsiteY207" fmla="*/ 416674 h 5453496"/>
                <a:gd name="connsiteX208" fmla="*/ 3265170 w 5081154"/>
                <a:gd name="connsiteY208" fmla="*/ 480233 h 5453496"/>
                <a:gd name="connsiteX209" fmla="*/ 3287510 w 5081154"/>
                <a:gd name="connsiteY209" fmla="*/ 538594 h 5453496"/>
                <a:gd name="connsiteX210" fmla="*/ 3247678 w 5081154"/>
                <a:gd name="connsiteY210" fmla="*/ 571500 h 5453496"/>
                <a:gd name="connsiteX211" fmla="*/ 3358861 w 5081154"/>
                <a:gd name="connsiteY211" fmla="*/ 710219 h 5453496"/>
                <a:gd name="connsiteX212" fmla="*/ 3359900 w 5081154"/>
                <a:gd name="connsiteY212" fmla="*/ 828154 h 5453496"/>
                <a:gd name="connsiteX213" fmla="*/ 3411335 w 5081154"/>
                <a:gd name="connsiteY213" fmla="*/ 860539 h 5453496"/>
                <a:gd name="connsiteX214" fmla="*/ 3436446 w 5081154"/>
                <a:gd name="connsiteY214" fmla="*/ 919422 h 5453496"/>
                <a:gd name="connsiteX215" fmla="*/ 3647209 w 5081154"/>
                <a:gd name="connsiteY215" fmla="*/ 1037359 h 5453496"/>
                <a:gd name="connsiteX216" fmla="*/ 3643745 w 5081154"/>
                <a:gd name="connsiteY216" fmla="*/ 1098664 h 5453496"/>
                <a:gd name="connsiteX217" fmla="*/ 3706783 w 5081154"/>
                <a:gd name="connsiteY217" fmla="*/ 1141095 h 5453496"/>
                <a:gd name="connsiteX0" fmla="*/ 3706783 w 5081154"/>
                <a:gd name="connsiteY0" fmla="*/ 1141095 h 5453496"/>
                <a:gd name="connsiteX1" fmla="*/ 3647209 w 5081154"/>
                <a:gd name="connsiteY1" fmla="*/ 1276350 h 5453496"/>
                <a:gd name="connsiteX2" fmla="*/ 3633874 w 5081154"/>
                <a:gd name="connsiteY2" fmla="*/ 1352723 h 5453496"/>
                <a:gd name="connsiteX3" fmla="*/ 3566852 w 5081154"/>
                <a:gd name="connsiteY3" fmla="*/ 1411605 h 5453496"/>
                <a:gd name="connsiteX4" fmla="*/ 3595254 w 5081154"/>
                <a:gd name="connsiteY4" fmla="*/ 1494559 h 5453496"/>
                <a:gd name="connsiteX5" fmla="*/ 3678381 w 5081154"/>
                <a:gd name="connsiteY5" fmla="*/ 1525732 h 5453496"/>
                <a:gd name="connsiteX6" fmla="*/ 3688772 w 5081154"/>
                <a:gd name="connsiteY6" fmla="*/ 1640032 h 5453496"/>
                <a:gd name="connsiteX7" fmla="*/ 3733107 w 5081154"/>
                <a:gd name="connsiteY7" fmla="*/ 1658043 h 5453496"/>
                <a:gd name="connsiteX8" fmla="*/ 3758911 w 5081154"/>
                <a:gd name="connsiteY8" fmla="*/ 1778751 h 5453496"/>
                <a:gd name="connsiteX9" fmla="*/ 3791642 w 5081154"/>
                <a:gd name="connsiteY9" fmla="*/ 1787236 h 5453496"/>
                <a:gd name="connsiteX10" fmla="*/ 3824720 w 5081154"/>
                <a:gd name="connsiteY10" fmla="*/ 1945178 h 5453496"/>
                <a:gd name="connsiteX11" fmla="*/ 3901959 w 5081154"/>
                <a:gd name="connsiteY11" fmla="*/ 1990379 h 5453496"/>
                <a:gd name="connsiteX12" fmla="*/ 3958936 w 5081154"/>
                <a:gd name="connsiteY12" fmla="*/ 2076450 h 5453496"/>
                <a:gd name="connsiteX13" fmla="*/ 4171257 w 5081154"/>
                <a:gd name="connsiteY13" fmla="*/ 2119053 h 5453496"/>
                <a:gd name="connsiteX14" fmla="*/ 4209530 w 5081154"/>
                <a:gd name="connsiteY14" fmla="*/ 2159749 h 5453496"/>
                <a:gd name="connsiteX15" fmla="*/ 4219055 w 5081154"/>
                <a:gd name="connsiteY15" fmla="*/ 2220709 h 5453496"/>
                <a:gd name="connsiteX16" fmla="*/ 4404013 w 5081154"/>
                <a:gd name="connsiteY16" fmla="*/ 2470266 h 5453496"/>
                <a:gd name="connsiteX17" fmla="*/ 4447309 w 5081154"/>
                <a:gd name="connsiteY17" fmla="*/ 2429741 h 5453496"/>
                <a:gd name="connsiteX18" fmla="*/ 4603172 w 5081154"/>
                <a:gd name="connsiteY18" fmla="*/ 2575214 h 5453496"/>
                <a:gd name="connsiteX19" fmla="*/ 4603172 w 5081154"/>
                <a:gd name="connsiteY19" fmla="*/ 2658341 h 5453496"/>
                <a:gd name="connsiteX20" fmla="*/ 4711584 w 5081154"/>
                <a:gd name="connsiteY20" fmla="*/ 2760345 h 5453496"/>
                <a:gd name="connsiteX21" fmla="*/ 4777220 w 5081154"/>
                <a:gd name="connsiteY21" fmla="*/ 2723629 h 5453496"/>
                <a:gd name="connsiteX22" fmla="*/ 4831772 w 5081154"/>
                <a:gd name="connsiteY22" fmla="*/ 2741468 h 5453496"/>
                <a:gd name="connsiteX23" fmla="*/ 4897755 w 5081154"/>
                <a:gd name="connsiteY23" fmla="*/ 2862522 h 5453496"/>
                <a:gd name="connsiteX24" fmla="*/ 4966854 w 5081154"/>
                <a:gd name="connsiteY24" fmla="*/ 2868237 h 5453496"/>
                <a:gd name="connsiteX25" fmla="*/ 5062277 w 5081154"/>
                <a:gd name="connsiteY25" fmla="*/ 3052156 h 5453496"/>
                <a:gd name="connsiteX26" fmla="*/ 5034395 w 5081154"/>
                <a:gd name="connsiteY26" fmla="*/ 3144634 h 5453496"/>
                <a:gd name="connsiteX27" fmla="*/ 5081154 w 5081154"/>
                <a:gd name="connsiteY27" fmla="*/ 3167496 h 5453496"/>
                <a:gd name="connsiteX28" fmla="*/ 5043920 w 5081154"/>
                <a:gd name="connsiteY28" fmla="*/ 3209404 h 5453496"/>
                <a:gd name="connsiteX29" fmla="*/ 5060372 w 5081154"/>
                <a:gd name="connsiteY29" fmla="*/ 3261014 h 5453496"/>
                <a:gd name="connsiteX30" fmla="*/ 5056562 w 5081154"/>
                <a:gd name="connsiteY30" fmla="*/ 3310024 h 5453496"/>
                <a:gd name="connsiteX31" fmla="*/ 4954731 w 5081154"/>
                <a:gd name="connsiteY31" fmla="*/ 3466061 h 5453496"/>
                <a:gd name="connsiteX32" fmla="*/ 4748645 w 5081154"/>
                <a:gd name="connsiteY32" fmla="*/ 3354532 h 5453496"/>
                <a:gd name="connsiteX33" fmla="*/ 4665518 w 5081154"/>
                <a:gd name="connsiteY33" fmla="*/ 3406486 h 5453496"/>
                <a:gd name="connsiteX34" fmla="*/ 4623954 w 5081154"/>
                <a:gd name="connsiteY34" fmla="*/ 3678209 h 5453496"/>
                <a:gd name="connsiteX35" fmla="*/ 4470861 w 5081154"/>
                <a:gd name="connsiteY35" fmla="*/ 3823855 h 5453496"/>
                <a:gd name="connsiteX36" fmla="*/ 4226155 w 5081154"/>
                <a:gd name="connsiteY36" fmla="*/ 3898669 h 5453496"/>
                <a:gd name="connsiteX37" fmla="*/ 4137313 w 5081154"/>
                <a:gd name="connsiteY37" fmla="*/ 3964825 h 5453496"/>
                <a:gd name="connsiteX38" fmla="*/ 4052281 w 5081154"/>
                <a:gd name="connsiteY38" fmla="*/ 3984567 h 5453496"/>
                <a:gd name="connsiteX39" fmla="*/ 3954260 w 5081154"/>
                <a:gd name="connsiteY39" fmla="*/ 4081894 h 5453496"/>
                <a:gd name="connsiteX40" fmla="*/ 3903864 w 5081154"/>
                <a:gd name="connsiteY40" fmla="*/ 4169179 h 5453496"/>
                <a:gd name="connsiteX41" fmla="*/ 4042063 w 5081154"/>
                <a:gd name="connsiteY41" fmla="*/ 4383232 h 5453496"/>
                <a:gd name="connsiteX42" fmla="*/ 4083800 w 5081154"/>
                <a:gd name="connsiteY42" fmla="*/ 4403839 h 5453496"/>
                <a:gd name="connsiteX43" fmla="*/ 4167793 w 5081154"/>
                <a:gd name="connsiteY43" fmla="*/ 4559877 h 5453496"/>
                <a:gd name="connsiteX44" fmla="*/ 4083627 w 5081154"/>
                <a:gd name="connsiteY44" fmla="*/ 4736523 h 5453496"/>
                <a:gd name="connsiteX45" fmla="*/ 4076007 w 5081154"/>
                <a:gd name="connsiteY45" fmla="*/ 4806315 h 5453496"/>
                <a:gd name="connsiteX46" fmla="*/ 4163810 w 5081154"/>
                <a:gd name="connsiteY46" fmla="*/ 4792459 h 5453496"/>
                <a:gd name="connsiteX47" fmla="*/ 4229965 w 5081154"/>
                <a:gd name="connsiteY47" fmla="*/ 4811164 h 5453496"/>
                <a:gd name="connsiteX48" fmla="*/ 4264082 w 5081154"/>
                <a:gd name="connsiteY48" fmla="*/ 4915246 h 5453496"/>
                <a:gd name="connsiteX49" fmla="*/ 4161732 w 5081154"/>
                <a:gd name="connsiteY49" fmla="*/ 5220220 h 5453496"/>
                <a:gd name="connsiteX50" fmla="*/ 3933305 w 5081154"/>
                <a:gd name="connsiteY50" fmla="*/ 5033010 h 5453496"/>
                <a:gd name="connsiteX51" fmla="*/ 3973830 w 5081154"/>
                <a:gd name="connsiteY51" fmla="*/ 4984000 h 5453496"/>
                <a:gd name="connsiteX52" fmla="*/ 3927763 w 5081154"/>
                <a:gd name="connsiteY52" fmla="*/ 4944341 h 5453496"/>
                <a:gd name="connsiteX53" fmla="*/ 3918238 w 5081154"/>
                <a:gd name="connsiteY53" fmla="*/ 4871605 h 5453496"/>
                <a:gd name="connsiteX54" fmla="*/ 3747135 w 5081154"/>
                <a:gd name="connsiteY54" fmla="*/ 4868661 h 5453496"/>
                <a:gd name="connsiteX55" fmla="*/ 3639415 w 5081154"/>
                <a:gd name="connsiteY55" fmla="*/ 4943475 h 5453496"/>
                <a:gd name="connsiteX56" fmla="*/ 3554556 w 5081154"/>
                <a:gd name="connsiteY56" fmla="*/ 4831946 h 5453496"/>
                <a:gd name="connsiteX57" fmla="*/ 3350548 w 5081154"/>
                <a:gd name="connsiteY57" fmla="*/ 4843203 h 5453496"/>
                <a:gd name="connsiteX58" fmla="*/ 3354358 w 5081154"/>
                <a:gd name="connsiteY58" fmla="*/ 4745182 h 5453496"/>
                <a:gd name="connsiteX59" fmla="*/ 3252181 w 5081154"/>
                <a:gd name="connsiteY59" fmla="*/ 4815840 h 5453496"/>
                <a:gd name="connsiteX60" fmla="*/ 3286298 w 5081154"/>
                <a:gd name="connsiteY60" fmla="*/ 4947285 h 5453496"/>
                <a:gd name="connsiteX61" fmla="*/ 3028430 w 5081154"/>
                <a:gd name="connsiteY61" fmla="*/ 4937239 h 5453496"/>
                <a:gd name="connsiteX62" fmla="*/ 2913091 w 5081154"/>
                <a:gd name="connsiteY62" fmla="*/ 4993005 h 5453496"/>
                <a:gd name="connsiteX63" fmla="*/ 2674273 w 5081154"/>
                <a:gd name="connsiteY63" fmla="*/ 4985212 h 5453496"/>
                <a:gd name="connsiteX64" fmla="*/ 2600325 w 5081154"/>
                <a:gd name="connsiteY64" fmla="*/ 5098126 h 5453496"/>
                <a:gd name="connsiteX65" fmla="*/ 2441863 w 5081154"/>
                <a:gd name="connsiteY65" fmla="*/ 5120986 h 5453496"/>
                <a:gd name="connsiteX66" fmla="*/ 2460740 w 5081154"/>
                <a:gd name="connsiteY66" fmla="*/ 5102974 h 5453496"/>
                <a:gd name="connsiteX67" fmla="*/ 2391987 w 5081154"/>
                <a:gd name="connsiteY67" fmla="*/ 5215544 h 5453496"/>
                <a:gd name="connsiteX68" fmla="*/ 2335010 w 5081154"/>
                <a:gd name="connsiteY68" fmla="*/ 5232514 h 5453496"/>
                <a:gd name="connsiteX69" fmla="*/ 2242358 w 5081154"/>
                <a:gd name="connsiteY69" fmla="*/ 5292090 h 5453496"/>
                <a:gd name="connsiteX70" fmla="*/ 2211185 w 5081154"/>
                <a:gd name="connsiteY70" fmla="*/ 5253469 h 5453496"/>
                <a:gd name="connsiteX71" fmla="*/ 2114030 w 5081154"/>
                <a:gd name="connsiteY71" fmla="*/ 5285854 h 5453496"/>
                <a:gd name="connsiteX72" fmla="*/ 1948641 w 5081154"/>
                <a:gd name="connsiteY72" fmla="*/ 5300749 h 5453496"/>
                <a:gd name="connsiteX73" fmla="*/ 1938770 w 5081154"/>
                <a:gd name="connsiteY73" fmla="*/ 5198224 h 5453496"/>
                <a:gd name="connsiteX74" fmla="*/ 1849235 w 5081154"/>
                <a:gd name="connsiteY74" fmla="*/ 5142979 h 5453496"/>
                <a:gd name="connsiteX75" fmla="*/ 1851313 w 5081154"/>
                <a:gd name="connsiteY75" fmla="*/ 5072842 h 5453496"/>
                <a:gd name="connsiteX76" fmla="*/ 1747404 w 5081154"/>
                <a:gd name="connsiteY76" fmla="*/ 5100378 h 5453496"/>
                <a:gd name="connsiteX77" fmla="*/ 1597255 w 5081154"/>
                <a:gd name="connsiteY77" fmla="*/ 4991966 h 5453496"/>
                <a:gd name="connsiteX78" fmla="*/ 1527463 w 5081154"/>
                <a:gd name="connsiteY78" fmla="*/ 5017077 h 5453496"/>
                <a:gd name="connsiteX79" fmla="*/ 1465118 w 5081154"/>
                <a:gd name="connsiteY79" fmla="*/ 5048250 h 5453496"/>
                <a:gd name="connsiteX80" fmla="*/ 1368829 w 5081154"/>
                <a:gd name="connsiteY80" fmla="*/ 5008418 h 5453496"/>
                <a:gd name="connsiteX81" fmla="*/ 1348220 w 5081154"/>
                <a:gd name="connsiteY81" fmla="*/ 5112499 h 5453496"/>
                <a:gd name="connsiteX82" fmla="*/ 1392381 w 5081154"/>
                <a:gd name="connsiteY82" fmla="*/ 5193723 h 5453496"/>
                <a:gd name="connsiteX83" fmla="*/ 1340427 w 5081154"/>
                <a:gd name="connsiteY83" fmla="*/ 5318414 h 5453496"/>
                <a:gd name="connsiteX84" fmla="*/ 1153390 w 5081154"/>
                <a:gd name="connsiteY84" fmla="*/ 5446741 h 5453496"/>
                <a:gd name="connsiteX85" fmla="*/ 1078056 w 5081154"/>
                <a:gd name="connsiteY85" fmla="*/ 5453496 h 5453496"/>
                <a:gd name="connsiteX86" fmla="*/ 1113905 w 5081154"/>
                <a:gd name="connsiteY86" fmla="*/ 5379199 h 5453496"/>
                <a:gd name="connsiteX87" fmla="*/ 1108710 w 5081154"/>
                <a:gd name="connsiteY87" fmla="*/ 5278755 h 5453496"/>
                <a:gd name="connsiteX88" fmla="*/ 997527 w 5081154"/>
                <a:gd name="connsiteY88" fmla="*/ 5339196 h 5453496"/>
                <a:gd name="connsiteX89" fmla="*/ 955963 w 5081154"/>
                <a:gd name="connsiteY89" fmla="*/ 5224896 h 5453496"/>
                <a:gd name="connsiteX90" fmla="*/ 976572 w 5081154"/>
                <a:gd name="connsiteY90" fmla="*/ 5155969 h 5453496"/>
                <a:gd name="connsiteX91" fmla="*/ 934315 w 5081154"/>
                <a:gd name="connsiteY91" fmla="*/ 5104881 h 5453496"/>
                <a:gd name="connsiteX92" fmla="*/ 889115 w 5081154"/>
                <a:gd name="connsiteY92" fmla="*/ 5102974 h 5453496"/>
                <a:gd name="connsiteX93" fmla="*/ 862445 w 5081154"/>
                <a:gd name="connsiteY93" fmla="*/ 5058641 h 5453496"/>
                <a:gd name="connsiteX94" fmla="*/ 831965 w 5081154"/>
                <a:gd name="connsiteY94" fmla="*/ 5005819 h 5453496"/>
                <a:gd name="connsiteX95" fmla="*/ 771698 w 5081154"/>
                <a:gd name="connsiteY95" fmla="*/ 4993351 h 5453496"/>
                <a:gd name="connsiteX96" fmla="*/ 734810 w 5081154"/>
                <a:gd name="connsiteY96" fmla="*/ 5015344 h 5453496"/>
                <a:gd name="connsiteX97" fmla="*/ 692900 w 5081154"/>
                <a:gd name="connsiteY97" fmla="*/ 4992484 h 5453496"/>
                <a:gd name="connsiteX98" fmla="*/ 692900 w 5081154"/>
                <a:gd name="connsiteY98" fmla="*/ 4935334 h 5453496"/>
                <a:gd name="connsiteX99" fmla="*/ 654454 w 5081154"/>
                <a:gd name="connsiteY99" fmla="*/ 4901911 h 5453496"/>
                <a:gd name="connsiteX100" fmla="*/ 581717 w 5081154"/>
                <a:gd name="connsiteY100" fmla="*/ 5002703 h 5453496"/>
                <a:gd name="connsiteX101" fmla="*/ 442306 w 5081154"/>
                <a:gd name="connsiteY101" fmla="*/ 5010323 h 5453496"/>
                <a:gd name="connsiteX102" fmla="*/ 393295 w 5081154"/>
                <a:gd name="connsiteY102" fmla="*/ 4959408 h 5453496"/>
                <a:gd name="connsiteX103" fmla="*/ 463607 w 5081154"/>
                <a:gd name="connsiteY103" fmla="*/ 4900006 h 5453496"/>
                <a:gd name="connsiteX104" fmla="*/ 529070 w 5081154"/>
                <a:gd name="connsiteY104" fmla="*/ 4876279 h 5453496"/>
                <a:gd name="connsiteX105" fmla="*/ 616700 w 5081154"/>
                <a:gd name="connsiteY105" fmla="*/ 4881822 h 5453496"/>
                <a:gd name="connsiteX106" fmla="*/ 740525 w 5081154"/>
                <a:gd name="connsiteY106" fmla="*/ 4776008 h 5453496"/>
                <a:gd name="connsiteX107" fmla="*/ 852054 w 5081154"/>
                <a:gd name="connsiteY107" fmla="*/ 4830041 h 5453496"/>
                <a:gd name="connsiteX108" fmla="*/ 955963 w 5081154"/>
                <a:gd name="connsiteY108" fmla="*/ 4788477 h 5453496"/>
                <a:gd name="connsiteX109" fmla="*/ 980555 w 5081154"/>
                <a:gd name="connsiteY109" fmla="*/ 4845974 h 5453496"/>
                <a:gd name="connsiteX110" fmla="*/ 1024370 w 5081154"/>
                <a:gd name="connsiteY110" fmla="*/ 4792459 h 5453496"/>
                <a:gd name="connsiteX111" fmla="*/ 1031470 w 5081154"/>
                <a:gd name="connsiteY111" fmla="*/ 4694959 h 5453496"/>
                <a:gd name="connsiteX112" fmla="*/ 977784 w 5081154"/>
                <a:gd name="connsiteY112" fmla="*/ 4610793 h 5453496"/>
                <a:gd name="connsiteX113" fmla="*/ 1039090 w 5081154"/>
                <a:gd name="connsiteY113" fmla="*/ 4548621 h 5453496"/>
                <a:gd name="connsiteX114" fmla="*/ 1001510 w 5081154"/>
                <a:gd name="connsiteY114" fmla="*/ 4433281 h 5453496"/>
                <a:gd name="connsiteX115" fmla="*/ 1014672 w 5081154"/>
                <a:gd name="connsiteY115" fmla="*/ 4326428 h 5453496"/>
                <a:gd name="connsiteX116" fmla="*/ 1049135 w 5081154"/>
                <a:gd name="connsiteY116" fmla="*/ 4236199 h 5453496"/>
                <a:gd name="connsiteX117" fmla="*/ 1070090 w 5081154"/>
                <a:gd name="connsiteY117" fmla="*/ 4072369 h 5453496"/>
                <a:gd name="connsiteX118" fmla="*/ 1003935 w 5081154"/>
                <a:gd name="connsiteY118" fmla="*/ 3813117 h 5453496"/>
                <a:gd name="connsiteX119" fmla="*/ 906606 w 5081154"/>
                <a:gd name="connsiteY119" fmla="*/ 3648075 h 5453496"/>
                <a:gd name="connsiteX120" fmla="*/ 979516 w 5081154"/>
                <a:gd name="connsiteY120" fmla="*/ 3506412 h 5453496"/>
                <a:gd name="connsiteX121" fmla="*/ 1061604 w 5081154"/>
                <a:gd name="connsiteY121" fmla="*/ 3479223 h 5453496"/>
                <a:gd name="connsiteX122" fmla="*/ 1095721 w 5081154"/>
                <a:gd name="connsiteY122" fmla="*/ 3509356 h 5453496"/>
                <a:gd name="connsiteX123" fmla="*/ 1182485 w 5081154"/>
                <a:gd name="connsiteY123" fmla="*/ 3428479 h 5453496"/>
                <a:gd name="connsiteX124" fmla="*/ 1260244 w 5081154"/>
                <a:gd name="connsiteY124" fmla="*/ 3406486 h 5453496"/>
                <a:gd name="connsiteX125" fmla="*/ 1268210 w 5081154"/>
                <a:gd name="connsiteY125" fmla="*/ 3327514 h 5453496"/>
                <a:gd name="connsiteX126" fmla="*/ 1288472 w 5081154"/>
                <a:gd name="connsiteY126" fmla="*/ 3251662 h 5453496"/>
                <a:gd name="connsiteX127" fmla="*/ 1247255 w 5081154"/>
                <a:gd name="connsiteY127" fmla="*/ 3205594 h 5453496"/>
                <a:gd name="connsiteX128" fmla="*/ 1249853 w 5081154"/>
                <a:gd name="connsiteY128" fmla="*/ 3116407 h 5453496"/>
                <a:gd name="connsiteX129" fmla="*/ 1346142 w 5081154"/>
                <a:gd name="connsiteY129" fmla="*/ 3170440 h 5453496"/>
                <a:gd name="connsiteX130" fmla="*/ 1403465 w 5081154"/>
                <a:gd name="connsiteY130" fmla="*/ 3129394 h 5453496"/>
                <a:gd name="connsiteX131" fmla="*/ 1425286 w 5081154"/>
                <a:gd name="connsiteY131" fmla="*/ 3170440 h 5453496"/>
                <a:gd name="connsiteX132" fmla="*/ 1487978 w 5081154"/>
                <a:gd name="connsiteY132" fmla="*/ 3126798 h 5453496"/>
                <a:gd name="connsiteX133" fmla="*/ 1413163 w 5081154"/>
                <a:gd name="connsiteY133" fmla="*/ 2990850 h 5453496"/>
                <a:gd name="connsiteX134" fmla="*/ 1456632 w 5081154"/>
                <a:gd name="connsiteY134" fmla="*/ 2823903 h 5453496"/>
                <a:gd name="connsiteX135" fmla="*/ 1426325 w 5081154"/>
                <a:gd name="connsiteY135" fmla="*/ 2790304 h 5453496"/>
                <a:gd name="connsiteX136" fmla="*/ 1451090 w 5081154"/>
                <a:gd name="connsiteY136" fmla="*/ 2744584 h 5453496"/>
                <a:gd name="connsiteX137" fmla="*/ 1346835 w 5081154"/>
                <a:gd name="connsiteY137" fmla="*/ 2575214 h 5453496"/>
                <a:gd name="connsiteX138" fmla="*/ 1277215 w 5081154"/>
                <a:gd name="connsiteY138" fmla="*/ 2551488 h 5453496"/>
                <a:gd name="connsiteX139" fmla="*/ 1212965 w 5081154"/>
                <a:gd name="connsiteY139" fmla="*/ 2444808 h 5453496"/>
                <a:gd name="connsiteX140" fmla="*/ 1264746 w 5081154"/>
                <a:gd name="connsiteY140" fmla="*/ 2375189 h 5453496"/>
                <a:gd name="connsiteX141" fmla="*/ 1124989 w 5081154"/>
                <a:gd name="connsiteY141" fmla="*/ 2202007 h 5453496"/>
                <a:gd name="connsiteX142" fmla="*/ 1150100 w 5081154"/>
                <a:gd name="connsiteY142" fmla="*/ 2140699 h 5453496"/>
                <a:gd name="connsiteX143" fmla="*/ 1132609 w 5081154"/>
                <a:gd name="connsiteY143" fmla="*/ 2086841 h 5453496"/>
                <a:gd name="connsiteX144" fmla="*/ 1132609 w 5081154"/>
                <a:gd name="connsiteY144" fmla="*/ 2086841 h 5453496"/>
                <a:gd name="connsiteX145" fmla="*/ 1113905 w 5081154"/>
                <a:gd name="connsiteY145" fmla="*/ 2034019 h 5453496"/>
                <a:gd name="connsiteX146" fmla="*/ 1163781 w 5081154"/>
                <a:gd name="connsiteY146" fmla="*/ 1962150 h 5453496"/>
                <a:gd name="connsiteX147" fmla="*/ 1115464 w 5081154"/>
                <a:gd name="connsiteY147" fmla="*/ 1844733 h 5453496"/>
                <a:gd name="connsiteX148" fmla="*/ 1132609 w 5081154"/>
                <a:gd name="connsiteY148" fmla="*/ 1785505 h 5453496"/>
                <a:gd name="connsiteX149" fmla="*/ 1070263 w 5081154"/>
                <a:gd name="connsiteY149" fmla="*/ 1754332 h 5453496"/>
                <a:gd name="connsiteX150" fmla="*/ 955963 w 5081154"/>
                <a:gd name="connsiteY150" fmla="*/ 1816677 h 5453496"/>
                <a:gd name="connsiteX151" fmla="*/ 914400 w 5081154"/>
                <a:gd name="connsiteY151" fmla="*/ 1650423 h 5453496"/>
                <a:gd name="connsiteX152" fmla="*/ 841663 w 5081154"/>
                <a:gd name="connsiteY152" fmla="*/ 1421823 h 5453496"/>
                <a:gd name="connsiteX153" fmla="*/ 654627 w 5081154"/>
                <a:gd name="connsiteY153" fmla="*/ 1328305 h 5453496"/>
                <a:gd name="connsiteX154" fmla="*/ 342900 w 5081154"/>
                <a:gd name="connsiteY154" fmla="*/ 1307523 h 5453496"/>
                <a:gd name="connsiteX155" fmla="*/ 394854 w 5081154"/>
                <a:gd name="connsiteY155" fmla="*/ 1473777 h 5453496"/>
                <a:gd name="connsiteX156" fmla="*/ 270163 w 5081154"/>
                <a:gd name="connsiteY156" fmla="*/ 1546514 h 5453496"/>
                <a:gd name="connsiteX157" fmla="*/ 51954 w 5081154"/>
                <a:gd name="connsiteY157" fmla="*/ 1619250 h 5453496"/>
                <a:gd name="connsiteX158" fmla="*/ 114300 w 5081154"/>
                <a:gd name="connsiteY158" fmla="*/ 1359477 h 5453496"/>
                <a:gd name="connsiteX159" fmla="*/ 10390 w 5081154"/>
                <a:gd name="connsiteY159" fmla="*/ 1099705 h 5453496"/>
                <a:gd name="connsiteX160" fmla="*/ 0 w 5081154"/>
                <a:gd name="connsiteY160" fmla="*/ 798368 h 5453496"/>
                <a:gd name="connsiteX161" fmla="*/ 270163 w 5081154"/>
                <a:gd name="connsiteY161" fmla="*/ 673677 h 5453496"/>
                <a:gd name="connsiteX162" fmla="*/ 571500 w 5081154"/>
                <a:gd name="connsiteY162" fmla="*/ 746414 h 5453496"/>
                <a:gd name="connsiteX163" fmla="*/ 571500 w 5081154"/>
                <a:gd name="connsiteY163" fmla="*/ 538596 h 5453496"/>
                <a:gd name="connsiteX164" fmla="*/ 852054 w 5081154"/>
                <a:gd name="connsiteY164" fmla="*/ 226868 h 5453496"/>
                <a:gd name="connsiteX165" fmla="*/ 1111827 w 5081154"/>
                <a:gd name="connsiteY165" fmla="*/ 112568 h 5453496"/>
                <a:gd name="connsiteX166" fmla="*/ 1211060 w 5081154"/>
                <a:gd name="connsiteY166" fmla="*/ 0 h 5453496"/>
                <a:gd name="connsiteX167" fmla="*/ 1289165 w 5081154"/>
                <a:gd name="connsiteY167" fmla="*/ 31864 h 5453496"/>
                <a:gd name="connsiteX168" fmla="*/ 1325360 w 5081154"/>
                <a:gd name="connsiteY168" fmla="*/ 79489 h 5453496"/>
                <a:gd name="connsiteX169" fmla="*/ 1432040 w 5081154"/>
                <a:gd name="connsiteY169" fmla="*/ 129019 h 5453496"/>
                <a:gd name="connsiteX170" fmla="*/ 1492480 w 5081154"/>
                <a:gd name="connsiteY170" fmla="*/ 233796 h 5453496"/>
                <a:gd name="connsiteX171" fmla="*/ 1489190 w 5081154"/>
                <a:gd name="connsiteY171" fmla="*/ 285229 h 5453496"/>
                <a:gd name="connsiteX172" fmla="*/ 1694930 w 5081154"/>
                <a:gd name="connsiteY172" fmla="*/ 393814 h 5453496"/>
                <a:gd name="connsiteX173" fmla="*/ 1694930 w 5081154"/>
                <a:gd name="connsiteY173" fmla="*/ 523354 h 5453496"/>
                <a:gd name="connsiteX174" fmla="*/ 1710516 w 5081154"/>
                <a:gd name="connsiteY174" fmla="*/ 585874 h 5453496"/>
                <a:gd name="connsiteX175" fmla="*/ 1769225 w 5081154"/>
                <a:gd name="connsiteY175" fmla="*/ 576694 h 5453496"/>
                <a:gd name="connsiteX176" fmla="*/ 1803515 w 5081154"/>
                <a:gd name="connsiteY176" fmla="*/ 618604 h 5453496"/>
                <a:gd name="connsiteX177" fmla="*/ 1830185 w 5081154"/>
                <a:gd name="connsiteY177" fmla="*/ 559549 h 5453496"/>
                <a:gd name="connsiteX178" fmla="*/ 1921625 w 5081154"/>
                <a:gd name="connsiteY178" fmla="*/ 570979 h 5453496"/>
                <a:gd name="connsiteX179" fmla="*/ 1948295 w 5081154"/>
                <a:gd name="connsiteY179" fmla="*/ 511924 h 5453496"/>
                <a:gd name="connsiteX180" fmla="*/ 1870190 w 5081154"/>
                <a:gd name="connsiteY180" fmla="*/ 470014 h 5453496"/>
                <a:gd name="connsiteX181" fmla="*/ 1820660 w 5081154"/>
                <a:gd name="connsiteY181" fmla="*/ 388099 h 5453496"/>
                <a:gd name="connsiteX182" fmla="*/ 1836593 w 5081154"/>
                <a:gd name="connsiteY182" fmla="*/ 347749 h 5453496"/>
                <a:gd name="connsiteX183" fmla="*/ 1976870 w 5081154"/>
                <a:gd name="connsiteY183" fmla="*/ 315709 h 5453496"/>
                <a:gd name="connsiteX184" fmla="*/ 2009255 w 5081154"/>
                <a:gd name="connsiteY184" fmla="*/ 344284 h 5453496"/>
                <a:gd name="connsiteX185" fmla="*/ 2070215 w 5081154"/>
                <a:gd name="connsiteY185" fmla="*/ 344284 h 5453496"/>
                <a:gd name="connsiteX186" fmla="*/ 2098790 w 5081154"/>
                <a:gd name="connsiteY186" fmla="*/ 382384 h 5453496"/>
                <a:gd name="connsiteX187" fmla="*/ 2138795 w 5081154"/>
                <a:gd name="connsiteY187" fmla="*/ 361429 h 5453496"/>
                <a:gd name="connsiteX188" fmla="*/ 2176895 w 5081154"/>
                <a:gd name="connsiteY188" fmla="*/ 384289 h 5453496"/>
                <a:gd name="connsiteX189" fmla="*/ 2235950 w 5081154"/>
                <a:gd name="connsiteY189" fmla="*/ 386194 h 5453496"/>
                <a:gd name="connsiteX190" fmla="*/ 2272145 w 5081154"/>
                <a:gd name="connsiteY190" fmla="*/ 441439 h 5453496"/>
                <a:gd name="connsiteX191" fmla="*/ 2278380 w 5081154"/>
                <a:gd name="connsiteY191" fmla="*/ 529936 h 5453496"/>
                <a:gd name="connsiteX192" fmla="*/ 2321675 w 5081154"/>
                <a:gd name="connsiteY192" fmla="*/ 500494 h 5453496"/>
                <a:gd name="connsiteX193" fmla="*/ 2371205 w 5081154"/>
                <a:gd name="connsiteY193" fmla="*/ 523354 h 5453496"/>
                <a:gd name="connsiteX194" fmla="*/ 2401685 w 5081154"/>
                <a:gd name="connsiteY194" fmla="*/ 403339 h 5453496"/>
                <a:gd name="connsiteX195" fmla="*/ 2375015 w 5081154"/>
                <a:gd name="connsiteY195" fmla="*/ 235699 h 5453496"/>
                <a:gd name="connsiteX196" fmla="*/ 2392160 w 5081154"/>
                <a:gd name="connsiteY196" fmla="*/ 176644 h 5453496"/>
                <a:gd name="connsiteX197" fmla="*/ 2543001 w 5081154"/>
                <a:gd name="connsiteY197" fmla="*/ 128501 h 5453496"/>
                <a:gd name="connsiteX198" fmla="*/ 2580755 w 5081154"/>
                <a:gd name="connsiteY198" fmla="*/ 163309 h 5453496"/>
                <a:gd name="connsiteX199" fmla="*/ 2573135 w 5081154"/>
                <a:gd name="connsiteY199" fmla="*/ 266179 h 5453496"/>
                <a:gd name="connsiteX200" fmla="*/ 2628380 w 5081154"/>
                <a:gd name="connsiteY200" fmla="*/ 292849 h 5453496"/>
                <a:gd name="connsiteX201" fmla="*/ 2667519 w 5081154"/>
                <a:gd name="connsiteY201" fmla="*/ 355369 h 5453496"/>
                <a:gd name="connsiteX202" fmla="*/ 2662670 w 5081154"/>
                <a:gd name="connsiteY202" fmla="*/ 353809 h 5453496"/>
                <a:gd name="connsiteX203" fmla="*/ 2943398 w 5081154"/>
                <a:gd name="connsiteY203" fmla="*/ 307051 h 5453496"/>
                <a:gd name="connsiteX204" fmla="*/ 2978900 w 5081154"/>
                <a:gd name="connsiteY204" fmla="*/ 344284 h 5453496"/>
                <a:gd name="connsiteX205" fmla="*/ 3076055 w 5081154"/>
                <a:gd name="connsiteY205" fmla="*/ 290944 h 5453496"/>
                <a:gd name="connsiteX206" fmla="*/ 3125585 w 5081154"/>
                <a:gd name="connsiteY206" fmla="*/ 351904 h 5453496"/>
                <a:gd name="connsiteX207" fmla="*/ 3125585 w 5081154"/>
                <a:gd name="connsiteY207" fmla="*/ 416674 h 5453496"/>
                <a:gd name="connsiteX208" fmla="*/ 3265170 w 5081154"/>
                <a:gd name="connsiteY208" fmla="*/ 480233 h 5453496"/>
                <a:gd name="connsiteX209" fmla="*/ 3287510 w 5081154"/>
                <a:gd name="connsiteY209" fmla="*/ 538594 h 5453496"/>
                <a:gd name="connsiteX210" fmla="*/ 3247678 w 5081154"/>
                <a:gd name="connsiteY210" fmla="*/ 571500 h 5453496"/>
                <a:gd name="connsiteX211" fmla="*/ 3358861 w 5081154"/>
                <a:gd name="connsiteY211" fmla="*/ 710219 h 5453496"/>
                <a:gd name="connsiteX212" fmla="*/ 3359900 w 5081154"/>
                <a:gd name="connsiteY212" fmla="*/ 828154 h 5453496"/>
                <a:gd name="connsiteX213" fmla="*/ 3411335 w 5081154"/>
                <a:gd name="connsiteY213" fmla="*/ 860539 h 5453496"/>
                <a:gd name="connsiteX214" fmla="*/ 3436446 w 5081154"/>
                <a:gd name="connsiteY214" fmla="*/ 919422 h 5453496"/>
                <a:gd name="connsiteX215" fmla="*/ 3647209 w 5081154"/>
                <a:gd name="connsiteY215" fmla="*/ 1037359 h 5453496"/>
                <a:gd name="connsiteX216" fmla="*/ 3643745 w 5081154"/>
                <a:gd name="connsiteY216" fmla="*/ 1098664 h 5453496"/>
                <a:gd name="connsiteX217" fmla="*/ 3706783 w 5081154"/>
                <a:gd name="connsiteY217" fmla="*/ 1141095 h 5453496"/>
                <a:gd name="connsiteX0" fmla="*/ 3706783 w 5081154"/>
                <a:gd name="connsiteY0" fmla="*/ 1141095 h 5453496"/>
                <a:gd name="connsiteX1" fmla="*/ 3647209 w 5081154"/>
                <a:gd name="connsiteY1" fmla="*/ 1276350 h 5453496"/>
                <a:gd name="connsiteX2" fmla="*/ 3633874 w 5081154"/>
                <a:gd name="connsiteY2" fmla="*/ 1352723 h 5453496"/>
                <a:gd name="connsiteX3" fmla="*/ 3566852 w 5081154"/>
                <a:gd name="connsiteY3" fmla="*/ 1411605 h 5453496"/>
                <a:gd name="connsiteX4" fmla="*/ 3595254 w 5081154"/>
                <a:gd name="connsiteY4" fmla="*/ 1494559 h 5453496"/>
                <a:gd name="connsiteX5" fmla="*/ 3678381 w 5081154"/>
                <a:gd name="connsiteY5" fmla="*/ 1525732 h 5453496"/>
                <a:gd name="connsiteX6" fmla="*/ 3688772 w 5081154"/>
                <a:gd name="connsiteY6" fmla="*/ 1640032 h 5453496"/>
                <a:gd name="connsiteX7" fmla="*/ 3733107 w 5081154"/>
                <a:gd name="connsiteY7" fmla="*/ 1658043 h 5453496"/>
                <a:gd name="connsiteX8" fmla="*/ 3758911 w 5081154"/>
                <a:gd name="connsiteY8" fmla="*/ 1778751 h 5453496"/>
                <a:gd name="connsiteX9" fmla="*/ 3791642 w 5081154"/>
                <a:gd name="connsiteY9" fmla="*/ 1787236 h 5453496"/>
                <a:gd name="connsiteX10" fmla="*/ 3824720 w 5081154"/>
                <a:gd name="connsiteY10" fmla="*/ 1945178 h 5453496"/>
                <a:gd name="connsiteX11" fmla="*/ 3901959 w 5081154"/>
                <a:gd name="connsiteY11" fmla="*/ 1990379 h 5453496"/>
                <a:gd name="connsiteX12" fmla="*/ 3958936 w 5081154"/>
                <a:gd name="connsiteY12" fmla="*/ 2076450 h 5453496"/>
                <a:gd name="connsiteX13" fmla="*/ 4171257 w 5081154"/>
                <a:gd name="connsiteY13" fmla="*/ 2119053 h 5453496"/>
                <a:gd name="connsiteX14" fmla="*/ 4209530 w 5081154"/>
                <a:gd name="connsiteY14" fmla="*/ 2159749 h 5453496"/>
                <a:gd name="connsiteX15" fmla="*/ 4219055 w 5081154"/>
                <a:gd name="connsiteY15" fmla="*/ 2220709 h 5453496"/>
                <a:gd name="connsiteX16" fmla="*/ 4404013 w 5081154"/>
                <a:gd name="connsiteY16" fmla="*/ 2470266 h 5453496"/>
                <a:gd name="connsiteX17" fmla="*/ 4447309 w 5081154"/>
                <a:gd name="connsiteY17" fmla="*/ 2429741 h 5453496"/>
                <a:gd name="connsiteX18" fmla="*/ 4603172 w 5081154"/>
                <a:gd name="connsiteY18" fmla="*/ 2575214 h 5453496"/>
                <a:gd name="connsiteX19" fmla="*/ 4603172 w 5081154"/>
                <a:gd name="connsiteY19" fmla="*/ 2658341 h 5453496"/>
                <a:gd name="connsiteX20" fmla="*/ 4711584 w 5081154"/>
                <a:gd name="connsiteY20" fmla="*/ 2760345 h 5453496"/>
                <a:gd name="connsiteX21" fmla="*/ 4777220 w 5081154"/>
                <a:gd name="connsiteY21" fmla="*/ 2723629 h 5453496"/>
                <a:gd name="connsiteX22" fmla="*/ 4831772 w 5081154"/>
                <a:gd name="connsiteY22" fmla="*/ 2741468 h 5453496"/>
                <a:gd name="connsiteX23" fmla="*/ 4897755 w 5081154"/>
                <a:gd name="connsiteY23" fmla="*/ 2862522 h 5453496"/>
                <a:gd name="connsiteX24" fmla="*/ 4966854 w 5081154"/>
                <a:gd name="connsiteY24" fmla="*/ 2868237 h 5453496"/>
                <a:gd name="connsiteX25" fmla="*/ 5062277 w 5081154"/>
                <a:gd name="connsiteY25" fmla="*/ 3052156 h 5453496"/>
                <a:gd name="connsiteX26" fmla="*/ 5034395 w 5081154"/>
                <a:gd name="connsiteY26" fmla="*/ 3144634 h 5453496"/>
                <a:gd name="connsiteX27" fmla="*/ 5081154 w 5081154"/>
                <a:gd name="connsiteY27" fmla="*/ 3167496 h 5453496"/>
                <a:gd name="connsiteX28" fmla="*/ 5043920 w 5081154"/>
                <a:gd name="connsiteY28" fmla="*/ 3209404 h 5453496"/>
                <a:gd name="connsiteX29" fmla="*/ 5060372 w 5081154"/>
                <a:gd name="connsiteY29" fmla="*/ 3261014 h 5453496"/>
                <a:gd name="connsiteX30" fmla="*/ 5056562 w 5081154"/>
                <a:gd name="connsiteY30" fmla="*/ 3310024 h 5453496"/>
                <a:gd name="connsiteX31" fmla="*/ 4954731 w 5081154"/>
                <a:gd name="connsiteY31" fmla="*/ 3466061 h 5453496"/>
                <a:gd name="connsiteX32" fmla="*/ 4748645 w 5081154"/>
                <a:gd name="connsiteY32" fmla="*/ 3354532 h 5453496"/>
                <a:gd name="connsiteX33" fmla="*/ 4665518 w 5081154"/>
                <a:gd name="connsiteY33" fmla="*/ 3406486 h 5453496"/>
                <a:gd name="connsiteX34" fmla="*/ 4623954 w 5081154"/>
                <a:gd name="connsiteY34" fmla="*/ 3678209 h 5453496"/>
                <a:gd name="connsiteX35" fmla="*/ 4470861 w 5081154"/>
                <a:gd name="connsiteY35" fmla="*/ 3823855 h 5453496"/>
                <a:gd name="connsiteX36" fmla="*/ 4226155 w 5081154"/>
                <a:gd name="connsiteY36" fmla="*/ 3898669 h 5453496"/>
                <a:gd name="connsiteX37" fmla="*/ 4137313 w 5081154"/>
                <a:gd name="connsiteY37" fmla="*/ 3964825 h 5453496"/>
                <a:gd name="connsiteX38" fmla="*/ 4052281 w 5081154"/>
                <a:gd name="connsiteY38" fmla="*/ 3984567 h 5453496"/>
                <a:gd name="connsiteX39" fmla="*/ 3954260 w 5081154"/>
                <a:gd name="connsiteY39" fmla="*/ 4081894 h 5453496"/>
                <a:gd name="connsiteX40" fmla="*/ 3903864 w 5081154"/>
                <a:gd name="connsiteY40" fmla="*/ 4169179 h 5453496"/>
                <a:gd name="connsiteX41" fmla="*/ 4042063 w 5081154"/>
                <a:gd name="connsiteY41" fmla="*/ 4383232 h 5453496"/>
                <a:gd name="connsiteX42" fmla="*/ 4083800 w 5081154"/>
                <a:gd name="connsiteY42" fmla="*/ 4403839 h 5453496"/>
                <a:gd name="connsiteX43" fmla="*/ 4167793 w 5081154"/>
                <a:gd name="connsiteY43" fmla="*/ 4559877 h 5453496"/>
                <a:gd name="connsiteX44" fmla="*/ 4083627 w 5081154"/>
                <a:gd name="connsiteY44" fmla="*/ 4736523 h 5453496"/>
                <a:gd name="connsiteX45" fmla="*/ 4076007 w 5081154"/>
                <a:gd name="connsiteY45" fmla="*/ 4806315 h 5453496"/>
                <a:gd name="connsiteX46" fmla="*/ 4163810 w 5081154"/>
                <a:gd name="connsiteY46" fmla="*/ 4792459 h 5453496"/>
                <a:gd name="connsiteX47" fmla="*/ 4229965 w 5081154"/>
                <a:gd name="connsiteY47" fmla="*/ 4811164 h 5453496"/>
                <a:gd name="connsiteX48" fmla="*/ 4264082 w 5081154"/>
                <a:gd name="connsiteY48" fmla="*/ 4915246 h 5453496"/>
                <a:gd name="connsiteX49" fmla="*/ 4161732 w 5081154"/>
                <a:gd name="connsiteY49" fmla="*/ 5220220 h 5453496"/>
                <a:gd name="connsiteX50" fmla="*/ 3933305 w 5081154"/>
                <a:gd name="connsiteY50" fmla="*/ 5033010 h 5453496"/>
                <a:gd name="connsiteX51" fmla="*/ 3973830 w 5081154"/>
                <a:gd name="connsiteY51" fmla="*/ 4984000 h 5453496"/>
                <a:gd name="connsiteX52" fmla="*/ 3927763 w 5081154"/>
                <a:gd name="connsiteY52" fmla="*/ 4944341 h 5453496"/>
                <a:gd name="connsiteX53" fmla="*/ 3918238 w 5081154"/>
                <a:gd name="connsiteY53" fmla="*/ 4871605 h 5453496"/>
                <a:gd name="connsiteX54" fmla="*/ 3747135 w 5081154"/>
                <a:gd name="connsiteY54" fmla="*/ 4868661 h 5453496"/>
                <a:gd name="connsiteX55" fmla="*/ 3639415 w 5081154"/>
                <a:gd name="connsiteY55" fmla="*/ 4943475 h 5453496"/>
                <a:gd name="connsiteX56" fmla="*/ 3554556 w 5081154"/>
                <a:gd name="connsiteY56" fmla="*/ 4831946 h 5453496"/>
                <a:gd name="connsiteX57" fmla="*/ 3350548 w 5081154"/>
                <a:gd name="connsiteY57" fmla="*/ 4843203 h 5453496"/>
                <a:gd name="connsiteX58" fmla="*/ 3354358 w 5081154"/>
                <a:gd name="connsiteY58" fmla="*/ 4745182 h 5453496"/>
                <a:gd name="connsiteX59" fmla="*/ 3252181 w 5081154"/>
                <a:gd name="connsiteY59" fmla="*/ 4815840 h 5453496"/>
                <a:gd name="connsiteX60" fmla="*/ 3286298 w 5081154"/>
                <a:gd name="connsiteY60" fmla="*/ 4947285 h 5453496"/>
                <a:gd name="connsiteX61" fmla="*/ 3028430 w 5081154"/>
                <a:gd name="connsiteY61" fmla="*/ 4937239 h 5453496"/>
                <a:gd name="connsiteX62" fmla="*/ 2913091 w 5081154"/>
                <a:gd name="connsiteY62" fmla="*/ 4993005 h 5453496"/>
                <a:gd name="connsiteX63" fmla="*/ 2674273 w 5081154"/>
                <a:gd name="connsiteY63" fmla="*/ 4985212 h 5453496"/>
                <a:gd name="connsiteX64" fmla="*/ 2600325 w 5081154"/>
                <a:gd name="connsiteY64" fmla="*/ 5098126 h 5453496"/>
                <a:gd name="connsiteX65" fmla="*/ 2441863 w 5081154"/>
                <a:gd name="connsiteY65" fmla="*/ 5120986 h 5453496"/>
                <a:gd name="connsiteX66" fmla="*/ 2460740 w 5081154"/>
                <a:gd name="connsiteY66" fmla="*/ 5102974 h 5453496"/>
                <a:gd name="connsiteX67" fmla="*/ 2391987 w 5081154"/>
                <a:gd name="connsiteY67" fmla="*/ 5215544 h 5453496"/>
                <a:gd name="connsiteX68" fmla="*/ 2335010 w 5081154"/>
                <a:gd name="connsiteY68" fmla="*/ 5232514 h 5453496"/>
                <a:gd name="connsiteX69" fmla="*/ 2242358 w 5081154"/>
                <a:gd name="connsiteY69" fmla="*/ 5292090 h 5453496"/>
                <a:gd name="connsiteX70" fmla="*/ 2211185 w 5081154"/>
                <a:gd name="connsiteY70" fmla="*/ 5253469 h 5453496"/>
                <a:gd name="connsiteX71" fmla="*/ 2114030 w 5081154"/>
                <a:gd name="connsiteY71" fmla="*/ 5285854 h 5453496"/>
                <a:gd name="connsiteX72" fmla="*/ 1948641 w 5081154"/>
                <a:gd name="connsiteY72" fmla="*/ 5300749 h 5453496"/>
                <a:gd name="connsiteX73" fmla="*/ 1938770 w 5081154"/>
                <a:gd name="connsiteY73" fmla="*/ 5198224 h 5453496"/>
                <a:gd name="connsiteX74" fmla="*/ 1849235 w 5081154"/>
                <a:gd name="connsiteY74" fmla="*/ 5142979 h 5453496"/>
                <a:gd name="connsiteX75" fmla="*/ 1851313 w 5081154"/>
                <a:gd name="connsiteY75" fmla="*/ 5072842 h 5453496"/>
                <a:gd name="connsiteX76" fmla="*/ 1747404 w 5081154"/>
                <a:gd name="connsiteY76" fmla="*/ 5100378 h 5453496"/>
                <a:gd name="connsiteX77" fmla="*/ 1597255 w 5081154"/>
                <a:gd name="connsiteY77" fmla="*/ 4991966 h 5453496"/>
                <a:gd name="connsiteX78" fmla="*/ 1527463 w 5081154"/>
                <a:gd name="connsiteY78" fmla="*/ 5017077 h 5453496"/>
                <a:gd name="connsiteX79" fmla="*/ 1465118 w 5081154"/>
                <a:gd name="connsiteY79" fmla="*/ 5048250 h 5453496"/>
                <a:gd name="connsiteX80" fmla="*/ 1368829 w 5081154"/>
                <a:gd name="connsiteY80" fmla="*/ 5008418 h 5453496"/>
                <a:gd name="connsiteX81" fmla="*/ 1348220 w 5081154"/>
                <a:gd name="connsiteY81" fmla="*/ 5112499 h 5453496"/>
                <a:gd name="connsiteX82" fmla="*/ 1392381 w 5081154"/>
                <a:gd name="connsiteY82" fmla="*/ 5193723 h 5453496"/>
                <a:gd name="connsiteX83" fmla="*/ 1340427 w 5081154"/>
                <a:gd name="connsiteY83" fmla="*/ 5318414 h 5453496"/>
                <a:gd name="connsiteX84" fmla="*/ 1153390 w 5081154"/>
                <a:gd name="connsiteY84" fmla="*/ 5446741 h 5453496"/>
                <a:gd name="connsiteX85" fmla="*/ 1078056 w 5081154"/>
                <a:gd name="connsiteY85" fmla="*/ 5453496 h 5453496"/>
                <a:gd name="connsiteX86" fmla="*/ 1113905 w 5081154"/>
                <a:gd name="connsiteY86" fmla="*/ 5379199 h 5453496"/>
                <a:gd name="connsiteX87" fmla="*/ 1108710 w 5081154"/>
                <a:gd name="connsiteY87" fmla="*/ 5278755 h 5453496"/>
                <a:gd name="connsiteX88" fmla="*/ 997527 w 5081154"/>
                <a:gd name="connsiteY88" fmla="*/ 5339196 h 5453496"/>
                <a:gd name="connsiteX89" fmla="*/ 955963 w 5081154"/>
                <a:gd name="connsiteY89" fmla="*/ 5224896 h 5453496"/>
                <a:gd name="connsiteX90" fmla="*/ 976572 w 5081154"/>
                <a:gd name="connsiteY90" fmla="*/ 5155969 h 5453496"/>
                <a:gd name="connsiteX91" fmla="*/ 934315 w 5081154"/>
                <a:gd name="connsiteY91" fmla="*/ 5104881 h 5453496"/>
                <a:gd name="connsiteX92" fmla="*/ 889115 w 5081154"/>
                <a:gd name="connsiteY92" fmla="*/ 5102974 h 5453496"/>
                <a:gd name="connsiteX93" fmla="*/ 862445 w 5081154"/>
                <a:gd name="connsiteY93" fmla="*/ 5058641 h 5453496"/>
                <a:gd name="connsiteX94" fmla="*/ 831965 w 5081154"/>
                <a:gd name="connsiteY94" fmla="*/ 5005819 h 5453496"/>
                <a:gd name="connsiteX95" fmla="*/ 771698 w 5081154"/>
                <a:gd name="connsiteY95" fmla="*/ 4993351 h 5453496"/>
                <a:gd name="connsiteX96" fmla="*/ 734810 w 5081154"/>
                <a:gd name="connsiteY96" fmla="*/ 5015344 h 5453496"/>
                <a:gd name="connsiteX97" fmla="*/ 692900 w 5081154"/>
                <a:gd name="connsiteY97" fmla="*/ 4992484 h 5453496"/>
                <a:gd name="connsiteX98" fmla="*/ 692900 w 5081154"/>
                <a:gd name="connsiteY98" fmla="*/ 4935334 h 5453496"/>
                <a:gd name="connsiteX99" fmla="*/ 654454 w 5081154"/>
                <a:gd name="connsiteY99" fmla="*/ 4901911 h 5453496"/>
                <a:gd name="connsiteX100" fmla="*/ 581717 w 5081154"/>
                <a:gd name="connsiteY100" fmla="*/ 5002703 h 5453496"/>
                <a:gd name="connsiteX101" fmla="*/ 442306 w 5081154"/>
                <a:gd name="connsiteY101" fmla="*/ 5010323 h 5453496"/>
                <a:gd name="connsiteX102" fmla="*/ 393295 w 5081154"/>
                <a:gd name="connsiteY102" fmla="*/ 4959408 h 5453496"/>
                <a:gd name="connsiteX103" fmla="*/ 463607 w 5081154"/>
                <a:gd name="connsiteY103" fmla="*/ 4900006 h 5453496"/>
                <a:gd name="connsiteX104" fmla="*/ 529070 w 5081154"/>
                <a:gd name="connsiteY104" fmla="*/ 4876279 h 5453496"/>
                <a:gd name="connsiteX105" fmla="*/ 616700 w 5081154"/>
                <a:gd name="connsiteY105" fmla="*/ 4881822 h 5453496"/>
                <a:gd name="connsiteX106" fmla="*/ 740525 w 5081154"/>
                <a:gd name="connsiteY106" fmla="*/ 4776008 h 5453496"/>
                <a:gd name="connsiteX107" fmla="*/ 852054 w 5081154"/>
                <a:gd name="connsiteY107" fmla="*/ 4830041 h 5453496"/>
                <a:gd name="connsiteX108" fmla="*/ 955963 w 5081154"/>
                <a:gd name="connsiteY108" fmla="*/ 4788477 h 5453496"/>
                <a:gd name="connsiteX109" fmla="*/ 980555 w 5081154"/>
                <a:gd name="connsiteY109" fmla="*/ 4845974 h 5453496"/>
                <a:gd name="connsiteX110" fmla="*/ 1024370 w 5081154"/>
                <a:gd name="connsiteY110" fmla="*/ 4792459 h 5453496"/>
                <a:gd name="connsiteX111" fmla="*/ 1031470 w 5081154"/>
                <a:gd name="connsiteY111" fmla="*/ 4694959 h 5453496"/>
                <a:gd name="connsiteX112" fmla="*/ 977784 w 5081154"/>
                <a:gd name="connsiteY112" fmla="*/ 4610793 h 5453496"/>
                <a:gd name="connsiteX113" fmla="*/ 1039090 w 5081154"/>
                <a:gd name="connsiteY113" fmla="*/ 4548621 h 5453496"/>
                <a:gd name="connsiteX114" fmla="*/ 1001510 w 5081154"/>
                <a:gd name="connsiteY114" fmla="*/ 4433281 h 5453496"/>
                <a:gd name="connsiteX115" fmla="*/ 1014672 w 5081154"/>
                <a:gd name="connsiteY115" fmla="*/ 4326428 h 5453496"/>
                <a:gd name="connsiteX116" fmla="*/ 1049135 w 5081154"/>
                <a:gd name="connsiteY116" fmla="*/ 4236199 h 5453496"/>
                <a:gd name="connsiteX117" fmla="*/ 1070090 w 5081154"/>
                <a:gd name="connsiteY117" fmla="*/ 4072369 h 5453496"/>
                <a:gd name="connsiteX118" fmla="*/ 1003935 w 5081154"/>
                <a:gd name="connsiteY118" fmla="*/ 3813117 h 5453496"/>
                <a:gd name="connsiteX119" fmla="*/ 906606 w 5081154"/>
                <a:gd name="connsiteY119" fmla="*/ 3648075 h 5453496"/>
                <a:gd name="connsiteX120" fmla="*/ 979516 w 5081154"/>
                <a:gd name="connsiteY120" fmla="*/ 3506412 h 5453496"/>
                <a:gd name="connsiteX121" fmla="*/ 1061604 w 5081154"/>
                <a:gd name="connsiteY121" fmla="*/ 3479223 h 5453496"/>
                <a:gd name="connsiteX122" fmla="*/ 1095721 w 5081154"/>
                <a:gd name="connsiteY122" fmla="*/ 3509356 h 5453496"/>
                <a:gd name="connsiteX123" fmla="*/ 1182485 w 5081154"/>
                <a:gd name="connsiteY123" fmla="*/ 3428479 h 5453496"/>
                <a:gd name="connsiteX124" fmla="*/ 1260244 w 5081154"/>
                <a:gd name="connsiteY124" fmla="*/ 3406486 h 5453496"/>
                <a:gd name="connsiteX125" fmla="*/ 1268210 w 5081154"/>
                <a:gd name="connsiteY125" fmla="*/ 3327514 h 5453496"/>
                <a:gd name="connsiteX126" fmla="*/ 1288472 w 5081154"/>
                <a:gd name="connsiteY126" fmla="*/ 3251662 h 5453496"/>
                <a:gd name="connsiteX127" fmla="*/ 1247255 w 5081154"/>
                <a:gd name="connsiteY127" fmla="*/ 3205594 h 5453496"/>
                <a:gd name="connsiteX128" fmla="*/ 1249853 w 5081154"/>
                <a:gd name="connsiteY128" fmla="*/ 3116407 h 5453496"/>
                <a:gd name="connsiteX129" fmla="*/ 1346142 w 5081154"/>
                <a:gd name="connsiteY129" fmla="*/ 3170440 h 5453496"/>
                <a:gd name="connsiteX130" fmla="*/ 1403465 w 5081154"/>
                <a:gd name="connsiteY130" fmla="*/ 3129394 h 5453496"/>
                <a:gd name="connsiteX131" fmla="*/ 1425286 w 5081154"/>
                <a:gd name="connsiteY131" fmla="*/ 3170440 h 5453496"/>
                <a:gd name="connsiteX132" fmla="*/ 1487978 w 5081154"/>
                <a:gd name="connsiteY132" fmla="*/ 3126798 h 5453496"/>
                <a:gd name="connsiteX133" fmla="*/ 1413163 w 5081154"/>
                <a:gd name="connsiteY133" fmla="*/ 2990850 h 5453496"/>
                <a:gd name="connsiteX134" fmla="*/ 1456632 w 5081154"/>
                <a:gd name="connsiteY134" fmla="*/ 2823903 h 5453496"/>
                <a:gd name="connsiteX135" fmla="*/ 1426325 w 5081154"/>
                <a:gd name="connsiteY135" fmla="*/ 2790304 h 5453496"/>
                <a:gd name="connsiteX136" fmla="*/ 1451090 w 5081154"/>
                <a:gd name="connsiteY136" fmla="*/ 2744584 h 5453496"/>
                <a:gd name="connsiteX137" fmla="*/ 1346835 w 5081154"/>
                <a:gd name="connsiteY137" fmla="*/ 2575214 h 5453496"/>
                <a:gd name="connsiteX138" fmla="*/ 1277215 w 5081154"/>
                <a:gd name="connsiteY138" fmla="*/ 2551488 h 5453496"/>
                <a:gd name="connsiteX139" fmla="*/ 1212965 w 5081154"/>
                <a:gd name="connsiteY139" fmla="*/ 2444808 h 5453496"/>
                <a:gd name="connsiteX140" fmla="*/ 1264746 w 5081154"/>
                <a:gd name="connsiteY140" fmla="*/ 2375189 h 5453496"/>
                <a:gd name="connsiteX141" fmla="*/ 1124989 w 5081154"/>
                <a:gd name="connsiteY141" fmla="*/ 2202007 h 5453496"/>
                <a:gd name="connsiteX142" fmla="*/ 1150100 w 5081154"/>
                <a:gd name="connsiteY142" fmla="*/ 2140699 h 5453496"/>
                <a:gd name="connsiteX143" fmla="*/ 1132609 w 5081154"/>
                <a:gd name="connsiteY143" fmla="*/ 2086841 h 5453496"/>
                <a:gd name="connsiteX144" fmla="*/ 1132609 w 5081154"/>
                <a:gd name="connsiteY144" fmla="*/ 2086841 h 5453496"/>
                <a:gd name="connsiteX145" fmla="*/ 1113905 w 5081154"/>
                <a:gd name="connsiteY145" fmla="*/ 2034019 h 5453496"/>
                <a:gd name="connsiteX146" fmla="*/ 1165686 w 5081154"/>
                <a:gd name="connsiteY146" fmla="*/ 1939290 h 5453496"/>
                <a:gd name="connsiteX147" fmla="*/ 1115464 w 5081154"/>
                <a:gd name="connsiteY147" fmla="*/ 1844733 h 5453496"/>
                <a:gd name="connsiteX148" fmla="*/ 1132609 w 5081154"/>
                <a:gd name="connsiteY148" fmla="*/ 1785505 h 5453496"/>
                <a:gd name="connsiteX149" fmla="*/ 1070263 w 5081154"/>
                <a:gd name="connsiteY149" fmla="*/ 1754332 h 5453496"/>
                <a:gd name="connsiteX150" fmla="*/ 955963 w 5081154"/>
                <a:gd name="connsiteY150" fmla="*/ 1816677 h 5453496"/>
                <a:gd name="connsiteX151" fmla="*/ 914400 w 5081154"/>
                <a:gd name="connsiteY151" fmla="*/ 1650423 h 5453496"/>
                <a:gd name="connsiteX152" fmla="*/ 841663 w 5081154"/>
                <a:gd name="connsiteY152" fmla="*/ 1421823 h 5453496"/>
                <a:gd name="connsiteX153" fmla="*/ 654627 w 5081154"/>
                <a:gd name="connsiteY153" fmla="*/ 1328305 h 5453496"/>
                <a:gd name="connsiteX154" fmla="*/ 342900 w 5081154"/>
                <a:gd name="connsiteY154" fmla="*/ 1307523 h 5453496"/>
                <a:gd name="connsiteX155" fmla="*/ 394854 w 5081154"/>
                <a:gd name="connsiteY155" fmla="*/ 1473777 h 5453496"/>
                <a:gd name="connsiteX156" fmla="*/ 270163 w 5081154"/>
                <a:gd name="connsiteY156" fmla="*/ 1546514 h 5453496"/>
                <a:gd name="connsiteX157" fmla="*/ 51954 w 5081154"/>
                <a:gd name="connsiteY157" fmla="*/ 1619250 h 5453496"/>
                <a:gd name="connsiteX158" fmla="*/ 114300 w 5081154"/>
                <a:gd name="connsiteY158" fmla="*/ 1359477 h 5453496"/>
                <a:gd name="connsiteX159" fmla="*/ 10390 w 5081154"/>
                <a:gd name="connsiteY159" fmla="*/ 1099705 h 5453496"/>
                <a:gd name="connsiteX160" fmla="*/ 0 w 5081154"/>
                <a:gd name="connsiteY160" fmla="*/ 798368 h 5453496"/>
                <a:gd name="connsiteX161" fmla="*/ 270163 w 5081154"/>
                <a:gd name="connsiteY161" fmla="*/ 673677 h 5453496"/>
                <a:gd name="connsiteX162" fmla="*/ 571500 w 5081154"/>
                <a:gd name="connsiteY162" fmla="*/ 746414 h 5453496"/>
                <a:gd name="connsiteX163" fmla="*/ 571500 w 5081154"/>
                <a:gd name="connsiteY163" fmla="*/ 538596 h 5453496"/>
                <a:gd name="connsiteX164" fmla="*/ 852054 w 5081154"/>
                <a:gd name="connsiteY164" fmla="*/ 226868 h 5453496"/>
                <a:gd name="connsiteX165" fmla="*/ 1111827 w 5081154"/>
                <a:gd name="connsiteY165" fmla="*/ 112568 h 5453496"/>
                <a:gd name="connsiteX166" fmla="*/ 1211060 w 5081154"/>
                <a:gd name="connsiteY166" fmla="*/ 0 h 5453496"/>
                <a:gd name="connsiteX167" fmla="*/ 1289165 w 5081154"/>
                <a:gd name="connsiteY167" fmla="*/ 31864 h 5453496"/>
                <a:gd name="connsiteX168" fmla="*/ 1325360 w 5081154"/>
                <a:gd name="connsiteY168" fmla="*/ 79489 h 5453496"/>
                <a:gd name="connsiteX169" fmla="*/ 1432040 w 5081154"/>
                <a:gd name="connsiteY169" fmla="*/ 129019 h 5453496"/>
                <a:gd name="connsiteX170" fmla="*/ 1492480 w 5081154"/>
                <a:gd name="connsiteY170" fmla="*/ 233796 h 5453496"/>
                <a:gd name="connsiteX171" fmla="*/ 1489190 w 5081154"/>
                <a:gd name="connsiteY171" fmla="*/ 285229 h 5453496"/>
                <a:gd name="connsiteX172" fmla="*/ 1694930 w 5081154"/>
                <a:gd name="connsiteY172" fmla="*/ 393814 h 5453496"/>
                <a:gd name="connsiteX173" fmla="*/ 1694930 w 5081154"/>
                <a:gd name="connsiteY173" fmla="*/ 523354 h 5453496"/>
                <a:gd name="connsiteX174" fmla="*/ 1710516 w 5081154"/>
                <a:gd name="connsiteY174" fmla="*/ 585874 h 5453496"/>
                <a:gd name="connsiteX175" fmla="*/ 1769225 w 5081154"/>
                <a:gd name="connsiteY175" fmla="*/ 576694 h 5453496"/>
                <a:gd name="connsiteX176" fmla="*/ 1803515 w 5081154"/>
                <a:gd name="connsiteY176" fmla="*/ 618604 h 5453496"/>
                <a:gd name="connsiteX177" fmla="*/ 1830185 w 5081154"/>
                <a:gd name="connsiteY177" fmla="*/ 559549 h 5453496"/>
                <a:gd name="connsiteX178" fmla="*/ 1921625 w 5081154"/>
                <a:gd name="connsiteY178" fmla="*/ 570979 h 5453496"/>
                <a:gd name="connsiteX179" fmla="*/ 1948295 w 5081154"/>
                <a:gd name="connsiteY179" fmla="*/ 511924 h 5453496"/>
                <a:gd name="connsiteX180" fmla="*/ 1870190 w 5081154"/>
                <a:gd name="connsiteY180" fmla="*/ 470014 h 5453496"/>
                <a:gd name="connsiteX181" fmla="*/ 1820660 w 5081154"/>
                <a:gd name="connsiteY181" fmla="*/ 388099 h 5453496"/>
                <a:gd name="connsiteX182" fmla="*/ 1836593 w 5081154"/>
                <a:gd name="connsiteY182" fmla="*/ 347749 h 5453496"/>
                <a:gd name="connsiteX183" fmla="*/ 1976870 w 5081154"/>
                <a:gd name="connsiteY183" fmla="*/ 315709 h 5453496"/>
                <a:gd name="connsiteX184" fmla="*/ 2009255 w 5081154"/>
                <a:gd name="connsiteY184" fmla="*/ 344284 h 5453496"/>
                <a:gd name="connsiteX185" fmla="*/ 2070215 w 5081154"/>
                <a:gd name="connsiteY185" fmla="*/ 344284 h 5453496"/>
                <a:gd name="connsiteX186" fmla="*/ 2098790 w 5081154"/>
                <a:gd name="connsiteY186" fmla="*/ 382384 h 5453496"/>
                <a:gd name="connsiteX187" fmla="*/ 2138795 w 5081154"/>
                <a:gd name="connsiteY187" fmla="*/ 361429 h 5453496"/>
                <a:gd name="connsiteX188" fmla="*/ 2176895 w 5081154"/>
                <a:gd name="connsiteY188" fmla="*/ 384289 h 5453496"/>
                <a:gd name="connsiteX189" fmla="*/ 2235950 w 5081154"/>
                <a:gd name="connsiteY189" fmla="*/ 386194 h 5453496"/>
                <a:gd name="connsiteX190" fmla="*/ 2272145 w 5081154"/>
                <a:gd name="connsiteY190" fmla="*/ 441439 h 5453496"/>
                <a:gd name="connsiteX191" fmla="*/ 2278380 w 5081154"/>
                <a:gd name="connsiteY191" fmla="*/ 529936 h 5453496"/>
                <a:gd name="connsiteX192" fmla="*/ 2321675 w 5081154"/>
                <a:gd name="connsiteY192" fmla="*/ 500494 h 5453496"/>
                <a:gd name="connsiteX193" fmla="*/ 2371205 w 5081154"/>
                <a:gd name="connsiteY193" fmla="*/ 523354 h 5453496"/>
                <a:gd name="connsiteX194" fmla="*/ 2401685 w 5081154"/>
                <a:gd name="connsiteY194" fmla="*/ 403339 h 5453496"/>
                <a:gd name="connsiteX195" fmla="*/ 2375015 w 5081154"/>
                <a:gd name="connsiteY195" fmla="*/ 235699 h 5453496"/>
                <a:gd name="connsiteX196" fmla="*/ 2392160 w 5081154"/>
                <a:gd name="connsiteY196" fmla="*/ 176644 h 5453496"/>
                <a:gd name="connsiteX197" fmla="*/ 2543001 w 5081154"/>
                <a:gd name="connsiteY197" fmla="*/ 128501 h 5453496"/>
                <a:gd name="connsiteX198" fmla="*/ 2580755 w 5081154"/>
                <a:gd name="connsiteY198" fmla="*/ 163309 h 5453496"/>
                <a:gd name="connsiteX199" fmla="*/ 2573135 w 5081154"/>
                <a:gd name="connsiteY199" fmla="*/ 266179 h 5453496"/>
                <a:gd name="connsiteX200" fmla="*/ 2628380 w 5081154"/>
                <a:gd name="connsiteY200" fmla="*/ 292849 h 5453496"/>
                <a:gd name="connsiteX201" fmla="*/ 2667519 w 5081154"/>
                <a:gd name="connsiteY201" fmla="*/ 355369 h 5453496"/>
                <a:gd name="connsiteX202" fmla="*/ 2662670 w 5081154"/>
                <a:gd name="connsiteY202" fmla="*/ 353809 h 5453496"/>
                <a:gd name="connsiteX203" fmla="*/ 2943398 w 5081154"/>
                <a:gd name="connsiteY203" fmla="*/ 307051 h 5453496"/>
                <a:gd name="connsiteX204" fmla="*/ 2978900 w 5081154"/>
                <a:gd name="connsiteY204" fmla="*/ 344284 h 5453496"/>
                <a:gd name="connsiteX205" fmla="*/ 3076055 w 5081154"/>
                <a:gd name="connsiteY205" fmla="*/ 290944 h 5453496"/>
                <a:gd name="connsiteX206" fmla="*/ 3125585 w 5081154"/>
                <a:gd name="connsiteY206" fmla="*/ 351904 h 5453496"/>
                <a:gd name="connsiteX207" fmla="*/ 3125585 w 5081154"/>
                <a:gd name="connsiteY207" fmla="*/ 416674 h 5453496"/>
                <a:gd name="connsiteX208" fmla="*/ 3265170 w 5081154"/>
                <a:gd name="connsiteY208" fmla="*/ 480233 h 5453496"/>
                <a:gd name="connsiteX209" fmla="*/ 3287510 w 5081154"/>
                <a:gd name="connsiteY209" fmla="*/ 538594 h 5453496"/>
                <a:gd name="connsiteX210" fmla="*/ 3247678 w 5081154"/>
                <a:gd name="connsiteY210" fmla="*/ 571500 h 5453496"/>
                <a:gd name="connsiteX211" fmla="*/ 3358861 w 5081154"/>
                <a:gd name="connsiteY211" fmla="*/ 710219 h 5453496"/>
                <a:gd name="connsiteX212" fmla="*/ 3359900 w 5081154"/>
                <a:gd name="connsiteY212" fmla="*/ 828154 h 5453496"/>
                <a:gd name="connsiteX213" fmla="*/ 3411335 w 5081154"/>
                <a:gd name="connsiteY213" fmla="*/ 860539 h 5453496"/>
                <a:gd name="connsiteX214" fmla="*/ 3436446 w 5081154"/>
                <a:gd name="connsiteY214" fmla="*/ 919422 h 5453496"/>
                <a:gd name="connsiteX215" fmla="*/ 3647209 w 5081154"/>
                <a:gd name="connsiteY215" fmla="*/ 1037359 h 5453496"/>
                <a:gd name="connsiteX216" fmla="*/ 3643745 w 5081154"/>
                <a:gd name="connsiteY216" fmla="*/ 1098664 h 5453496"/>
                <a:gd name="connsiteX217" fmla="*/ 3706783 w 5081154"/>
                <a:gd name="connsiteY217" fmla="*/ 1141095 h 5453496"/>
                <a:gd name="connsiteX0" fmla="*/ 3706783 w 5081154"/>
                <a:gd name="connsiteY0" fmla="*/ 1141095 h 5453496"/>
                <a:gd name="connsiteX1" fmla="*/ 3647209 w 5081154"/>
                <a:gd name="connsiteY1" fmla="*/ 1276350 h 5453496"/>
                <a:gd name="connsiteX2" fmla="*/ 3633874 w 5081154"/>
                <a:gd name="connsiteY2" fmla="*/ 1352723 h 5453496"/>
                <a:gd name="connsiteX3" fmla="*/ 3566852 w 5081154"/>
                <a:gd name="connsiteY3" fmla="*/ 1411605 h 5453496"/>
                <a:gd name="connsiteX4" fmla="*/ 3595254 w 5081154"/>
                <a:gd name="connsiteY4" fmla="*/ 1494559 h 5453496"/>
                <a:gd name="connsiteX5" fmla="*/ 3678381 w 5081154"/>
                <a:gd name="connsiteY5" fmla="*/ 1525732 h 5453496"/>
                <a:gd name="connsiteX6" fmla="*/ 3688772 w 5081154"/>
                <a:gd name="connsiteY6" fmla="*/ 1640032 h 5453496"/>
                <a:gd name="connsiteX7" fmla="*/ 3733107 w 5081154"/>
                <a:gd name="connsiteY7" fmla="*/ 1658043 h 5453496"/>
                <a:gd name="connsiteX8" fmla="*/ 3758911 w 5081154"/>
                <a:gd name="connsiteY8" fmla="*/ 1778751 h 5453496"/>
                <a:gd name="connsiteX9" fmla="*/ 3791642 w 5081154"/>
                <a:gd name="connsiteY9" fmla="*/ 1787236 h 5453496"/>
                <a:gd name="connsiteX10" fmla="*/ 3824720 w 5081154"/>
                <a:gd name="connsiteY10" fmla="*/ 1945178 h 5453496"/>
                <a:gd name="connsiteX11" fmla="*/ 3901959 w 5081154"/>
                <a:gd name="connsiteY11" fmla="*/ 1990379 h 5453496"/>
                <a:gd name="connsiteX12" fmla="*/ 3958936 w 5081154"/>
                <a:gd name="connsiteY12" fmla="*/ 2076450 h 5453496"/>
                <a:gd name="connsiteX13" fmla="*/ 4171257 w 5081154"/>
                <a:gd name="connsiteY13" fmla="*/ 2119053 h 5453496"/>
                <a:gd name="connsiteX14" fmla="*/ 4209530 w 5081154"/>
                <a:gd name="connsiteY14" fmla="*/ 2159749 h 5453496"/>
                <a:gd name="connsiteX15" fmla="*/ 4219055 w 5081154"/>
                <a:gd name="connsiteY15" fmla="*/ 2220709 h 5453496"/>
                <a:gd name="connsiteX16" fmla="*/ 4404013 w 5081154"/>
                <a:gd name="connsiteY16" fmla="*/ 2470266 h 5453496"/>
                <a:gd name="connsiteX17" fmla="*/ 4447309 w 5081154"/>
                <a:gd name="connsiteY17" fmla="*/ 2429741 h 5453496"/>
                <a:gd name="connsiteX18" fmla="*/ 4603172 w 5081154"/>
                <a:gd name="connsiteY18" fmla="*/ 2575214 h 5453496"/>
                <a:gd name="connsiteX19" fmla="*/ 4603172 w 5081154"/>
                <a:gd name="connsiteY19" fmla="*/ 2658341 h 5453496"/>
                <a:gd name="connsiteX20" fmla="*/ 4711584 w 5081154"/>
                <a:gd name="connsiteY20" fmla="*/ 2760345 h 5453496"/>
                <a:gd name="connsiteX21" fmla="*/ 4777220 w 5081154"/>
                <a:gd name="connsiteY21" fmla="*/ 2723629 h 5453496"/>
                <a:gd name="connsiteX22" fmla="*/ 4831772 w 5081154"/>
                <a:gd name="connsiteY22" fmla="*/ 2741468 h 5453496"/>
                <a:gd name="connsiteX23" fmla="*/ 4897755 w 5081154"/>
                <a:gd name="connsiteY23" fmla="*/ 2862522 h 5453496"/>
                <a:gd name="connsiteX24" fmla="*/ 4966854 w 5081154"/>
                <a:gd name="connsiteY24" fmla="*/ 2868237 h 5453496"/>
                <a:gd name="connsiteX25" fmla="*/ 5062277 w 5081154"/>
                <a:gd name="connsiteY25" fmla="*/ 3052156 h 5453496"/>
                <a:gd name="connsiteX26" fmla="*/ 5034395 w 5081154"/>
                <a:gd name="connsiteY26" fmla="*/ 3144634 h 5453496"/>
                <a:gd name="connsiteX27" fmla="*/ 5081154 w 5081154"/>
                <a:gd name="connsiteY27" fmla="*/ 3167496 h 5453496"/>
                <a:gd name="connsiteX28" fmla="*/ 5043920 w 5081154"/>
                <a:gd name="connsiteY28" fmla="*/ 3209404 h 5453496"/>
                <a:gd name="connsiteX29" fmla="*/ 5060372 w 5081154"/>
                <a:gd name="connsiteY29" fmla="*/ 3261014 h 5453496"/>
                <a:gd name="connsiteX30" fmla="*/ 5056562 w 5081154"/>
                <a:gd name="connsiteY30" fmla="*/ 3310024 h 5453496"/>
                <a:gd name="connsiteX31" fmla="*/ 4954731 w 5081154"/>
                <a:gd name="connsiteY31" fmla="*/ 3466061 h 5453496"/>
                <a:gd name="connsiteX32" fmla="*/ 4748645 w 5081154"/>
                <a:gd name="connsiteY32" fmla="*/ 3354532 h 5453496"/>
                <a:gd name="connsiteX33" fmla="*/ 4665518 w 5081154"/>
                <a:gd name="connsiteY33" fmla="*/ 3406486 h 5453496"/>
                <a:gd name="connsiteX34" fmla="*/ 4623954 w 5081154"/>
                <a:gd name="connsiteY34" fmla="*/ 3678209 h 5453496"/>
                <a:gd name="connsiteX35" fmla="*/ 4470861 w 5081154"/>
                <a:gd name="connsiteY35" fmla="*/ 3823855 h 5453496"/>
                <a:gd name="connsiteX36" fmla="*/ 4226155 w 5081154"/>
                <a:gd name="connsiteY36" fmla="*/ 3898669 h 5453496"/>
                <a:gd name="connsiteX37" fmla="*/ 4137313 w 5081154"/>
                <a:gd name="connsiteY37" fmla="*/ 3964825 h 5453496"/>
                <a:gd name="connsiteX38" fmla="*/ 4052281 w 5081154"/>
                <a:gd name="connsiteY38" fmla="*/ 3984567 h 5453496"/>
                <a:gd name="connsiteX39" fmla="*/ 3954260 w 5081154"/>
                <a:gd name="connsiteY39" fmla="*/ 4081894 h 5453496"/>
                <a:gd name="connsiteX40" fmla="*/ 3903864 w 5081154"/>
                <a:gd name="connsiteY40" fmla="*/ 4169179 h 5453496"/>
                <a:gd name="connsiteX41" fmla="*/ 4042063 w 5081154"/>
                <a:gd name="connsiteY41" fmla="*/ 4383232 h 5453496"/>
                <a:gd name="connsiteX42" fmla="*/ 4083800 w 5081154"/>
                <a:gd name="connsiteY42" fmla="*/ 4403839 h 5453496"/>
                <a:gd name="connsiteX43" fmla="*/ 4167793 w 5081154"/>
                <a:gd name="connsiteY43" fmla="*/ 4559877 h 5453496"/>
                <a:gd name="connsiteX44" fmla="*/ 4083627 w 5081154"/>
                <a:gd name="connsiteY44" fmla="*/ 4736523 h 5453496"/>
                <a:gd name="connsiteX45" fmla="*/ 4076007 w 5081154"/>
                <a:gd name="connsiteY45" fmla="*/ 4806315 h 5453496"/>
                <a:gd name="connsiteX46" fmla="*/ 4163810 w 5081154"/>
                <a:gd name="connsiteY46" fmla="*/ 4792459 h 5453496"/>
                <a:gd name="connsiteX47" fmla="*/ 4229965 w 5081154"/>
                <a:gd name="connsiteY47" fmla="*/ 4811164 h 5453496"/>
                <a:gd name="connsiteX48" fmla="*/ 4264082 w 5081154"/>
                <a:gd name="connsiteY48" fmla="*/ 4915246 h 5453496"/>
                <a:gd name="connsiteX49" fmla="*/ 4161732 w 5081154"/>
                <a:gd name="connsiteY49" fmla="*/ 5220220 h 5453496"/>
                <a:gd name="connsiteX50" fmla="*/ 3933305 w 5081154"/>
                <a:gd name="connsiteY50" fmla="*/ 5033010 h 5453496"/>
                <a:gd name="connsiteX51" fmla="*/ 3973830 w 5081154"/>
                <a:gd name="connsiteY51" fmla="*/ 4984000 h 5453496"/>
                <a:gd name="connsiteX52" fmla="*/ 3927763 w 5081154"/>
                <a:gd name="connsiteY52" fmla="*/ 4944341 h 5453496"/>
                <a:gd name="connsiteX53" fmla="*/ 3918238 w 5081154"/>
                <a:gd name="connsiteY53" fmla="*/ 4871605 h 5453496"/>
                <a:gd name="connsiteX54" fmla="*/ 3747135 w 5081154"/>
                <a:gd name="connsiteY54" fmla="*/ 4868661 h 5453496"/>
                <a:gd name="connsiteX55" fmla="*/ 3639415 w 5081154"/>
                <a:gd name="connsiteY55" fmla="*/ 4943475 h 5453496"/>
                <a:gd name="connsiteX56" fmla="*/ 3554556 w 5081154"/>
                <a:gd name="connsiteY56" fmla="*/ 4831946 h 5453496"/>
                <a:gd name="connsiteX57" fmla="*/ 3350548 w 5081154"/>
                <a:gd name="connsiteY57" fmla="*/ 4843203 h 5453496"/>
                <a:gd name="connsiteX58" fmla="*/ 3354358 w 5081154"/>
                <a:gd name="connsiteY58" fmla="*/ 4745182 h 5453496"/>
                <a:gd name="connsiteX59" fmla="*/ 3252181 w 5081154"/>
                <a:gd name="connsiteY59" fmla="*/ 4815840 h 5453496"/>
                <a:gd name="connsiteX60" fmla="*/ 3286298 w 5081154"/>
                <a:gd name="connsiteY60" fmla="*/ 4947285 h 5453496"/>
                <a:gd name="connsiteX61" fmla="*/ 3028430 w 5081154"/>
                <a:gd name="connsiteY61" fmla="*/ 4937239 h 5453496"/>
                <a:gd name="connsiteX62" fmla="*/ 2913091 w 5081154"/>
                <a:gd name="connsiteY62" fmla="*/ 4993005 h 5453496"/>
                <a:gd name="connsiteX63" fmla="*/ 2674273 w 5081154"/>
                <a:gd name="connsiteY63" fmla="*/ 4985212 h 5453496"/>
                <a:gd name="connsiteX64" fmla="*/ 2600325 w 5081154"/>
                <a:gd name="connsiteY64" fmla="*/ 5098126 h 5453496"/>
                <a:gd name="connsiteX65" fmla="*/ 2441863 w 5081154"/>
                <a:gd name="connsiteY65" fmla="*/ 5120986 h 5453496"/>
                <a:gd name="connsiteX66" fmla="*/ 2460740 w 5081154"/>
                <a:gd name="connsiteY66" fmla="*/ 5102974 h 5453496"/>
                <a:gd name="connsiteX67" fmla="*/ 2391987 w 5081154"/>
                <a:gd name="connsiteY67" fmla="*/ 5215544 h 5453496"/>
                <a:gd name="connsiteX68" fmla="*/ 2335010 w 5081154"/>
                <a:gd name="connsiteY68" fmla="*/ 5232514 h 5453496"/>
                <a:gd name="connsiteX69" fmla="*/ 2242358 w 5081154"/>
                <a:gd name="connsiteY69" fmla="*/ 5292090 h 5453496"/>
                <a:gd name="connsiteX70" fmla="*/ 2211185 w 5081154"/>
                <a:gd name="connsiteY70" fmla="*/ 5253469 h 5453496"/>
                <a:gd name="connsiteX71" fmla="*/ 2114030 w 5081154"/>
                <a:gd name="connsiteY71" fmla="*/ 5285854 h 5453496"/>
                <a:gd name="connsiteX72" fmla="*/ 1948641 w 5081154"/>
                <a:gd name="connsiteY72" fmla="*/ 5300749 h 5453496"/>
                <a:gd name="connsiteX73" fmla="*/ 1938770 w 5081154"/>
                <a:gd name="connsiteY73" fmla="*/ 5198224 h 5453496"/>
                <a:gd name="connsiteX74" fmla="*/ 1849235 w 5081154"/>
                <a:gd name="connsiteY74" fmla="*/ 5142979 h 5453496"/>
                <a:gd name="connsiteX75" fmla="*/ 1851313 w 5081154"/>
                <a:gd name="connsiteY75" fmla="*/ 5072842 h 5453496"/>
                <a:gd name="connsiteX76" fmla="*/ 1747404 w 5081154"/>
                <a:gd name="connsiteY76" fmla="*/ 5100378 h 5453496"/>
                <a:gd name="connsiteX77" fmla="*/ 1597255 w 5081154"/>
                <a:gd name="connsiteY77" fmla="*/ 4991966 h 5453496"/>
                <a:gd name="connsiteX78" fmla="*/ 1527463 w 5081154"/>
                <a:gd name="connsiteY78" fmla="*/ 5017077 h 5453496"/>
                <a:gd name="connsiteX79" fmla="*/ 1465118 w 5081154"/>
                <a:gd name="connsiteY79" fmla="*/ 5048250 h 5453496"/>
                <a:gd name="connsiteX80" fmla="*/ 1368829 w 5081154"/>
                <a:gd name="connsiteY80" fmla="*/ 5008418 h 5453496"/>
                <a:gd name="connsiteX81" fmla="*/ 1348220 w 5081154"/>
                <a:gd name="connsiteY81" fmla="*/ 5112499 h 5453496"/>
                <a:gd name="connsiteX82" fmla="*/ 1392381 w 5081154"/>
                <a:gd name="connsiteY82" fmla="*/ 5193723 h 5453496"/>
                <a:gd name="connsiteX83" fmla="*/ 1340427 w 5081154"/>
                <a:gd name="connsiteY83" fmla="*/ 5318414 h 5453496"/>
                <a:gd name="connsiteX84" fmla="*/ 1153390 w 5081154"/>
                <a:gd name="connsiteY84" fmla="*/ 5446741 h 5453496"/>
                <a:gd name="connsiteX85" fmla="*/ 1078056 w 5081154"/>
                <a:gd name="connsiteY85" fmla="*/ 5453496 h 5453496"/>
                <a:gd name="connsiteX86" fmla="*/ 1113905 w 5081154"/>
                <a:gd name="connsiteY86" fmla="*/ 5379199 h 5453496"/>
                <a:gd name="connsiteX87" fmla="*/ 1108710 w 5081154"/>
                <a:gd name="connsiteY87" fmla="*/ 5278755 h 5453496"/>
                <a:gd name="connsiteX88" fmla="*/ 997527 w 5081154"/>
                <a:gd name="connsiteY88" fmla="*/ 5339196 h 5453496"/>
                <a:gd name="connsiteX89" fmla="*/ 955963 w 5081154"/>
                <a:gd name="connsiteY89" fmla="*/ 5224896 h 5453496"/>
                <a:gd name="connsiteX90" fmla="*/ 976572 w 5081154"/>
                <a:gd name="connsiteY90" fmla="*/ 5155969 h 5453496"/>
                <a:gd name="connsiteX91" fmla="*/ 934315 w 5081154"/>
                <a:gd name="connsiteY91" fmla="*/ 5104881 h 5453496"/>
                <a:gd name="connsiteX92" fmla="*/ 889115 w 5081154"/>
                <a:gd name="connsiteY92" fmla="*/ 5102974 h 5453496"/>
                <a:gd name="connsiteX93" fmla="*/ 862445 w 5081154"/>
                <a:gd name="connsiteY93" fmla="*/ 5058641 h 5453496"/>
                <a:gd name="connsiteX94" fmla="*/ 831965 w 5081154"/>
                <a:gd name="connsiteY94" fmla="*/ 5005819 h 5453496"/>
                <a:gd name="connsiteX95" fmla="*/ 771698 w 5081154"/>
                <a:gd name="connsiteY95" fmla="*/ 4993351 h 5453496"/>
                <a:gd name="connsiteX96" fmla="*/ 734810 w 5081154"/>
                <a:gd name="connsiteY96" fmla="*/ 5015344 h 5453496"/>
                <a:gd name="connsiteX97" fmla="*/ 692900 w 5081154"/>
                <a:gd name="connsiteY97" fmla="*/ 4992484 h 5453496"/>
                <a:gd name="connsiteX98" fmla="*/ 692900 w 5081154"/>
                <a:gd name="connsiteY98" fmla="*/ 4935334 h 5453496"/>
                <a:gd name="connsiteX99" fmla="*/ 654454 w 5081154"/>
                <a:gd name="connsiteY99" fmla="*/ 4901911 h 5453496"/>
                <a:gd name="connsiteX100" fmla="*/ 581717 w 5081154"/>
                <a:gd name="connsiteY100" fmla="*/ 5002703 h 5453496"/>
                <a:gd name="connsiteX101" fmla="*/ 442306 w 5081154"/>
                <a:gd name="connsiteY101" fmla="*/ 5010323 h 5453496"/>
                <a:gd name="connsiteX102" fmla="*/ 393295 w 5081154"/>
                <a:gd name="connsiteY102" fmla="*/ 4959408 h 5453496"/>
                <a:gd name="connsiteX103" fmla="*/ 463607 w 5081154"/>
                <a:gd name="connsiteY103" fmla="*/ 4900006 h 5453496"/>
                <a:gd name="connsiteX104" fmla="*/ 529070 w 5081154"/>
                <a:gd name="connsiteY104" fmla="*/ 4876279 h 5453496"/>
                <a:gd name="connsiteX105" fmla="*/ 616700 w 5081154"/>
                <a:gd name="connsiteY105" fmla="*/ 4881822 h 5453496"/>
                <a:gd name="connsiteX106" fmla="*/ 740525 w 5081154"/>
                <a:gd name="connsiteY106" fmla="*/ 4776008 h 5453496"/>
                <a:gd name="connsiteX107" fmla="*/ 852054 w 5081154"/>
                <a:gd name="connsiteY107" fmla="*/ 4830041 h 5453496"/>
                <a:gd name="connsiteX108" fmla="*/ 955963 w 5081154"/>
                <a:gd name="connsiteY108" fmla="*/ 4788477 h 5453496"/>
                <a:gd name="connsiteX109" fmla="*/ 980555 w 5081154"/>
                <a:gd name="connsiteY109" fmla="*/ 4845974 h 5453496"/>
                <a:gd name="connsiteX110" fmla="*/ 1024370 w 5081154"/>
                <a:gd name="connsiteY110" fmla="*/ 4792459 h 5453496"/>
                <a:gd name="connsiteX111" fmla="*/ 1031470 w 5081154"/>
                <a:gd name="connsiteY111" fmla="*/ 4694959 h 5453496"/>
                <a:gd name="connsiteX112" fmla="*/ 977784 w 5081154"/>
                <a:gd name="connsiteY112" fmla="*/ 4610793 h 5453496"/>
                <a:gd name="connsiteX113" fmla="*/ 1039090 w 5081154"/>
                <a:gd name="connsiteY113" fmla="*/ 4548621 h 5453496"/>
                <a:gd name="connsiteX114" fmla="*/ 1001510 w 5081154"/>
                <a:gd name="connsiteY114" fmla="*/ 4433281 h 5453496"/>
                <a:gd name="connsiteX115" fmla="*/ 1014672 w 5081154"/>
                <a:gd name="connsiteY115" fmla="*/ 4326428 h 5453496"/>
                <a:gd name="connsiteX116" fmla="*/ 1049135 w 5081154"/>
                <a:gd name="connsiteY116" fmla="*/ 4236199 h 5453496"/>
                <a:gd name="connsiteX117" fmla="*/ 1070090 w 5081154"/>
                <a:gd name="connsiteY117" fmla="*/ 4072369 h 5453496"/>
                <a:gd name="connsiteX118" fmla="*/ 1003935 w 5081154"/>
                <a:gd name="connsiteY118" fmla="*/ 3813117 h 5453496"/>
                <a:gd name="connsiteX119" fmla="*/ 906606 w 5081154"/>
                <a:gd name="connsiteY119" fmla="*/ 3648075 h 5453496"/>
                <a:gd name="connsiteX120" fmla="*/ 979516 w 5081154"/>
                <a:gd name="connsiteY120" fmla="*/ 3506412 h 5453496"/>
                <a:gd name="connsiteX121" fmla="*/ 1061604 w 5081154"/>
                <a:gd name="connsiteY121" fmla="*/ 3479223 h 5453496"/>
                <a:gd name="connsiteX122" fmla="*/ 1095721 w 5081154"/>
                <a:gd name="connsiteY122" fmla="*/ 3509356 h 5453496"/>
                <a:gd name="connsiteX123" fmla="*/ 1182485 w 5081154"/>
                <a:gd name="connsiteY123" fmla="*/ 3428479 h 5453496"/>
                <a:gd name="connsiteX124" fmla="*/ 1260244 w 5081154"/>
                <a:gd name="connsiteY124" fmla="*/ 3406486 h 5453496"/>
                <a:gd name="connsiteX125" fmla="*/ 1268210 w 5081154"/>
                <a:gd name="connsiteY125" fmla="*/ 3327514 h 5453496"/>
                <a:gd name="connsiteX126" fmla="*/ 1288472 w 5081154"/>
                <a:gd name="connsiteY126" fmla="*/ 3251662 h 5453496"/>
                <a:gd name="connsiteX127" fmla="*/ 1247255 w 5081154"/>
                <a:gd name="connsiteY127" fmla="*/ 3205594 h 5453496"/>
                <a:gd name="connsiteX128" fmla="*/ 1249853 w 5081154"/>
                <a:gd name="connsiteY128" fmla="*/ 3116407 h 5453496"/>
                <a:gd name="connsiteX129" fmla="*/ 1346142 w 5081154"/>
                <a:gd name="connsiteY129" fmla="*/ 3170440 h 5453496"/>
                <a:gd name="connsiteX130" fmla="*/ 1403465 w 5081154"/>
                <a:gd name="connsiteY130" fmla="*/ 3129394 h 5453496"/>
                <a:gd name="connsiteX131" fmla="*/ 1425286 w 5081154"/>
                <a:gd name="connsiteY131" fmla="*/ 3170440 h 5453496"/>
                <a:gd name="connsiteX132" fmla="*/ 1487978 w 5081154"/>
                <a:gd name="connsiteY132" fmla="*/ 3126798 h 5453496"/>
                <a:gd name="connsiteX133" fmla="*/ 1413163 w 5081154"/>
                <a:gd name="connsiteY133" fmla="*/ 2990850 h 5453496"/>
                <a:gd name="connsiteX134" fmla="*/ 1456632 w 5081154"/>
                <a:gd name="connsiteY134" fmla="*/ 2823903 h 5453496"/>
                <a:gd name="connsiteX135" fmla="*/ 1426325 w 5081154"/>
                <a:gd name="connsiteY135" fmla="*/ 2790304 h 5453496"/>
                <a:gd name="connsiteX136" fmla="*/ 1451090 w 5081154"/>
                <a:gd name="connsiteY136" fmla="*/ 2744584 h 5453496"/>
                <a:gd name="connsiteX137" fmla="*/ 1346835 w 5081154"/>
                <a:gd name="connsiteY137" fmla="*/ 2575214 h 5453496"/>
                <a:gd name="connsiteX138" fmla="*/ 1277215 w 5081154"/>
                <a:gd name="connsiteY138" fmla="*/ 2551488 h 5453496"/>
                <a:gd name="connsiteX139" fmla="*/ 1212965 w 5081154"/>
                <a:gd name="connsiteY139" fmla="*/ 2444808 h 5453496"/>
                <a:gd name="connsiteX140" fmla="*/ 1264746 w 5081154"/>
                <a:gd name="connsiteY140" fmla="*/ 2375189 h 5453496"/>
                <a:gd name="connsiteX141" fmla="*/ 1124989 w 5081154"/>
                <a:gd name="connsiteY141" fmla="*/ 2202007 h 5453496"/>
                <a:gd name="connsiteX142" fmla="*/ 1150100 w 5081154"/>
                <a:gd name="connsiteY142" fmla="*/ 2140699 h 5453496"/>
                <a:gd name="connsiteX143" fmla="*/ 1132609 w 5081154"/>
                <a:gd name="connsiteY143" fmla="*/ 2086841 h 5453496"/>
                <a:gd name="connsiteX144" fmla="*/ 1132609 w 5081154"/>
                <a:gd name="connsiteY144" fmla="*/ 2086841 h 5453496"/>
                <a:gd name="connsiteX145" fmla="*/ 1113905 w 5081154"/>
                <a:gd name="connsiteY145" fmla="*/ 2034019 h 5453496"/>
                <a:gd name="connsiteX146" fmla="*/ 1165686 w 5081154"/>
                <a:gd name="connsiteY146" fmla="*/ 1939290 h 5453496"/>
                <a:gd name="connsiteX147" fmla="*/ 1115464 w 5081154"/>
                <a:gd name="connsiteY147" fmla="*/ 1844733 h 5453496"/>
                <a:gd name="connsiteX148" fmla="*/ 1132609 w 5081154"/>
                <a:gd name="connsiteY148" fmla="*/ 1785505 h 5453496"/>
                <a:gd name="connsiteX149" fmla="*/ 1045498 w 5081154"/>
                <a:gd name="connsiteY149" fmla="*/ 1773382 h 5453496"/>
                <a:gd name="connsiteX150" fmla="*/ 955963 w 5081154"/>
                <a:gd name="connsiteY150" fmla="*/ 1816677 h 5453496"/>
                <a:gd name="connsiteX151" fmla="*/ 914400 w 5081154"/>
                <a:gd name="connsiteY151" fmla="*/ 1650423 h 5453496"/>
                <a:gd name="connsiteX152" fmla="*/ 841663 w 5081154"/>
                <a:gd name="connsiteY152" fmla="*/ 1421823 h 5453496"/>
                <a:gd name="connsiteX153" fmla="*/ 654627 w 5081154"/>
                <a:gd name="connsiteY153" fmla="*/ 1328305 h 5453496"/>
                <a:gd name="connsiteX154" fmla="*/ 342900 w 5081154"/>
                <a:gd name="connsiteY154" fmla="*/ 1307523 h 5453496"/>
                <a:gd name="connsiteX155" fmla="*/ 394854 w 5081154"/>
                <a:gd name="connsiteY155" fmla="*/ 1473777 h 5453496"/>
                <a:gd name="connsiteX156" fmla="*/ 270163 w 5081154"/>
                <a:gd name="connsiteY156" fmla="*/ 1546514 h 5453496"/>
                <a:gd name="connsiteX157" fmla="*/ 51954 w 5081154"/>
                <a:gd name="connsiteY157" fmla="*/ 1619250 h 5453496"/>
                <a:gd name="connsiteX158" fmla="*/ 114300 w 5081154"/>
                <a:gd name="connsiteY158" fmla="*/ 1359477 h 5453496"/>
                <a:gd name="connsiteX159" fmla="*/ 10390 w 5081154"/>
                <a:gd name="connsiteY159" fmla="*/ 1099705 h 5453496"/>
                <a:gd name="connsiteX160" fmla="*/ 0 w 5081154"/>
                <a:gd name="connsiteY160" fmla="*/ 798368 h 5453496"/>
                <a:gd name="connsiteX161" fmla="*/ 270163 w 5081154"/>
                <a:gd name="connsiteY161" fmla="*/ 673677 h 5453496"/>
                <a:gd name="connsiteX162" fmla="*/ 571500 w 5081154"/>
                <a:gd name="connsiteY162" fmla="*/ 746414 h 5453496"/>
                <a:gd name="connsiteX163" fmla="*/ 571500 w 5081154"/>
                <a:gd name="connsiteY163" fmla="*/ 538596 h 5453496"/>
                <a:gd name="connsiteX164" fmla="*/ 852054 w 5081154"/>
                <a:gd name="connsiteY164" fmla="*/ 226868 h 5453496"/>
                <a:gd name="connsiteX165" fmla="*/ 1111827 w 5081154"/>
                <a:gd name="connsiteY165" fmla="*/ 112568 h 5453496"/>
                <a:gd name="connsiteX166" fmla="*/ 1211060 w 5081154"/>
                <a:gd name="connsiteY166" fmla="*/ 0 h 5453496"/>
                <a:gd name="connsiteX167" fmla="*/ 1289165 w 5081154"/>
                <a:gd name="connsiteY167" fmla="*/ 31864 h 5453496"/>
                <a:gd name="connsiteX168" fmla="*/ 1325360 w 5081154"/>
                <a:gd name="connsiteY168" fmla="*/ 79489 h 5453496"/>
                <a:gd name="connsiteX169" fmla="*/ 1432040 w 5081154"/>
                <a:gd name="connsiteY169" fmla="*/ 129019 h 5453496"/>
                <a:gd name="connsiteX170" fmla="*/ 1492480 w 5081154"/>
                <a:gd name="connsiteY170" fmla="*/ 233796 h 5453496"/>
                <a:gd name="connsiteX171" fmla="*/ 1489190 w 5081154"/>
                <a:gd name="connsiteY171" fmla="*/ 285229 h 5453496"/>
                <a:gd name="connsiteX172" fmla="*/ 1694930 w 5081154"/>
                <a:gd name="connsiteY172" fmla="*/ 393814 h 5453496"/>
                <a:gd name="connsiteX173" fmla="*/ 1694930 w 5081154"/>
                <a:gd name="connsiteY173" fmla="*/ 523354 h 5453496"/>
                <a:gd name="connsiteX174" fmla="*/ 1710516 w 5081154"/>
                <a:gd name="connsiteY174" fmla="*/ 585874 h 5453496"/>
                <a:gd name="connsiteX175" fmla="*/ 1769225 w 5081154"/>
                <a:gd name="connsiteY175" fmla="*/ 576694 h 5453496"/>
                <a:gd name="connsiteX176" fmla="*/ 1803515 w 5081154"/>
                <a:gd name="connsiteY176" fmla="*/ 618604 h 5453496"/>
                <a:gd name="connsiteX177" fmla="*/ 1830185 w 5081154"/>
                <a:gd name="connsiteY177" fmla="*/ 559549 h 5453496"/>
                <a:gd name="connsiteX178" fmla="*/ 1921625 w 5081154"/>
                <a:gd name="connsiteY178" fmla="*/ 570979 h 5453496"/>
                <a:gd name="connsiteX179" fmla="*/ 1948295 w 5081154"/>
                <a:gd name="connsiteY179" fmla="*/ 511924 h 5453496"/>
                <a:gd name="connsiteX180" fmla="*/ 1870190 w 5081154"/>
                <a:gd name="connsiteY180" fmla="*/ 470014 h 5453496"/>
                <a:gd name="connsiteX181" fmla="*/ 1820660 w 5081154"/>
                <a:gd name="connsiteY181" fmla="*/ 388099 h 5453496"/>
                <a:gd name="connsiteX182" fmla="*/ 1836593 w 5081154"/>
                <a:gd name="connsiteY182" fmla="*/ 347749 h 5453496"/>
                <a:gd name="connsiteX183" fmla="*/ 1976870 w 5081154"/>
                <a:gd name="connsiteY183" fmla="*/ 315709 h 5453496"/>
                <a:gd name="connsiteX184" fmla="*/ 2009255 w 5081154"/>
                <a:gd name="connsiteY184" fmla="*/ 344284 h 5453496"/>
                <a:gd name="connsiteX185" fmla="*/ 2070215 w 5081154"/>
                <a:gd name="connsiteY185" fmla="*/ 344284 h 5453496"/>
                <a:gd name="connsiteX186" fmla="*/ 2098790 w 5081154"/>
                <a:gd name="connsiteY186" fmla="*/ 382384 h 5453496"/>
                <a:gd name="connsiteX187" fmla="*/ 2138795 w 5081154"/>
                <a:gd name="connsiteY187" fmla="*/ 361429 h 5453496"/>
                <a:gd name="connsiteX188" fmla="*/ 2176895 w 5081154"/>
                <a:gd name="connsiteY188" fmla="*/ 384289 h 5453496"/>
                <a:gd name="connsiteX189" fmla="*/ 2235950 w 5081154"/>
                <a:gd name="connsiteY189" fmla="*/ 386194 h 5453496"/>
                <a:gd name="connsiteX190" fmla="*/ 2272145 w 5081154"/>
                <a:gd name="connsiteY190" fmla="*/ 441439 h 5453496"/>
                <a:gd name="connsiteX191" fmla="*/ 2278380 w 5081154"/>
                <a:gd name="connsiteY191" fmla="*/ 529936 h 5453496"/>
                <a:gd name="connsiteX192" fmla="*/ 2321675 w 5081154"/>
                <a:gd name="connsiteY192" fmla="*/ 500494 h 5453496"/>
                <a:gd name="connsiteX193" fmla="*/ 2371205 w 5081154"/>
                <a:gd name="connsiteY193" fmla="*/ 523354 h 5453496"/>
                <a:gd name="connsiteX194" fmla="*/ 2401685 w 5081154"/>
                <a:gd name="connsiteY194" fmla="*/ 403339 h 5453496"/>
                <a:gd name="connsiteX195" fmla="*/ 2375015 w 5081154"/>
                <a:gd name="connsiteY195" fmla="*/ 235699 h 5453496"/>
                <a:gd name="connsiteX196" fmla="*/ 2392160 w 5081154"/>
                <a:gd name="connsiteY196" fmla="*/ 176644 h 5453496"/>
                <a:gd name="connsiteX197" fmla="*/ 2543001 w 5081154"/>
                <a:gd name="connsiteY197" fmla="*/ 128501 h 5453496"/>
                <a:gd name="connsiteX198" fmla="*/ 2580755 w 5081154"/>
                <a:gd name="connsiteY198" fmla="*/ 163309 h 5453496"/>
                <a:gd name="connsiteX199" fmla="*/ 2573135 w 5081154"/>
                <a:gd name="connsiteY199" fmla="*/ 266179 h 5453496"/>
                <a:gd name="connsiteX200" fmla="*/ 2628380 w 5081154"/>
                <a:gd name="connsiteY200" fmla="*/ 292849 h 5453496"/>
                <a:gd name="connsiteX201" fmla="*/ 2667519 w 5081154"/>
                <a:gd name="connsiteY201" fmla="*/ 355369 h 5453496"/>
                <a:gd name="connsiteX202" fmla="*/ 2662670 w 5081154"/>
                <a:gd name="connsiteY202" fmla="*/ 353809 h 5453496"/>
                <a:gd name="connsiteX203" fmla="*/ 2943398 w 5081154"/>
                <a:gd name="connsiteY203" fmla="*/ 307051 h 5453496"/>
                <a:gd name="connsiteX204" fmla="*/ 2978900 w 5081154"/>
                <a:gd name="connsiteY204" fmla="*/ 344284 h 5453496"/>
                <a:gd name="connsiteX205" fmla="*/ 3076055 w 5081154"/>
                <a:gd name="connsiteY205" fmla="*/ 290944 h 5453496"/>
                <a:gd name="connsiteX206" fmla="*/ 3125585 w 5081154"/>
                <a:gd name="connsiteY206" fmla="*/ 351904 h 5453496"/>
                <a:gd name="connsiteX207" fmla="*/ 3125585 w 5081154"/>
                <a:gd name="connsiteY207" fmla="*/ 416674 h 5453496"/>
                <a:gd name="connsiteX208" fmla="*/ 3265170 w 5081154"/>
                <a:gd name="connsiteY208" fmla="*/ 480233 h 5453496"/>
                <a:gd name="connsiteX209" fmla="*/ 3287510 w 5081154"/>
                <a:gd name="connsiteY209" fmla="*/ 538594 h 5453496"/>
                <a:gd name="connsiteX210" fmla="*/ 3247678 w 5081154"/>
                <a:gd name="connsiteY210" fmla="*/ 571500 h 5453496"/>
                <a:gd name="connsiteX211" fmla="*/ 3358861 w 5081154"/>
                <a:gd name="connsiteY211" fmla="*/ 710219 h 5453496"/>
                <a:gd name="connsiteX212" fmla="*/ 3359900 w 5081154"/>
                <a:gd name="connsiteY212" fmla="*/ 828154 h 5453496"/>
                <a:gd name="connsiteX213" fmla="*/ 3411335 w 5081154"/>
                <a:gd name="connsiteY213" fmla="*/ 860539 h 5453496"/>
                <a:gd name="connsiteX214" fmla="*/ 3436446 w 5081154"/>
                <a:gd name="connsiteY214" fmla="*/ 919422 h 5453496"/>
                <a:gd name="connsiteX215" fmla="*/ 3647209 w 5081154"/>
                <a:gd name="connsiteY215" fmla="*/ 1037359 h 5453496"/>
                <a:gd name="connsiteX216" fmla="*/ 3643745 w 5081154"/>
                <a:gd name="connsiteY216" fmla="*/ 1098664 h 5453496"/>
                <a:gd name="connsiteX217" fmla="*/ 3706783 w 5081154"/>
                <a:gd name="connsiteY217" fmla="*/ 1141095 h 5453496"/>
                <a:gd name="connsiteX0" fmla="*/ 3706783 w 5081154"/>
                <a:gd name="connsiteY0" fmla="*/ 1141095 h 5453496"/>
                <a:gd name="connsiteX1" fmla="*/ 3647209 w 5081154"/>
                <a:gd name="connsiteY1" fmla="*/ 1276350 h 5453496"/>
                <a:gd name="connsiteX2" fmla="*/ 3633874 w 5081154"/>
                <a:gd name="connsiteY2" fmla="*/ 1352723 h 5453496"/>
                <a:gd name="connsiteX3" fmla="*/ 3566852 w 5081154"/>
                <a:gd name="connsiteY3" fmla="*/ 1411605 h 5453496"/>
                <a:gd name="connsiteX4" fmla="*/ 3595254 w 5081154"/>
                <a:gd name="connsiteY4" fmla="*/ 1494559 h 5453496"/>
                <a:gd name="connsiteX5" fmla="*/ 3678381 w 5081154"/>
                <a:gd name="connsiteY5" fmla="*/ 1525732 h 5453496"/>
                <a:gd name="connsiteX6" fmla="*/ 3688772 w 5081154"/>
                <a:gd name="connsiteY6" fmla="*/ 1640032 h 5453496"/>
                <a:gd name="connsiteX7" fmla="*/ 3733107 w 5081154"/>
                <a:gd name="connsiteY7" fmla="*/ 1658043 h 5453496"/>
                <a:gd name="connsiteX8" fmla="*/ 3758911 w 5081154"/>
                <a:gd name="connsiteY8" fmla="*/ 1778751 h 5453496"/>
                <a:gd name="connsiteX9" fmla="*/ 3791642 w 5081154"/>
                <a:gd name="connsiteY9" fmla="*/ 1787236 h 5453496"/>
                <a:gd name="connsiteX10" fmla="*/ 3824720 w 5081154"/>
                <a:gd name="connsiteY10" fmla="*/ 1945178 h 5453496"/>
                <a:gd name="connsiteX11" fmla="*/ 3901959 w 5081154"/>
                <a:gd name="connsiteY11" fmla="*/ 1990379 h 5453496"/>
                <a:gd name="connsiteX12" fmla="*/ 3958936 w 5081154"/>
                <a:gd name="connsiteY12" fmla="*/ 2076450 h 5453496"/>
                <a:gd name="connsiteX13" fmla="*/ 4171257 w 5081154"/>
                <a:gd name="connsiteY13" fmla="*/ 2119053 h 5453496"/>
                <a:gd name="connsiteX14" fmla="*/ 4209530 w 5081154"/>
                <a:gd name="connsiteY14" fmla="*/ 2159749 h 5453496"/>
                <a:gd name="connsiteX15" fmla="*/ 4219055 w 5081154"/>
                <a:gd name="connsiteY15" fmla="*/ 2220709 h 5453496"/>
                <a:gd name="connsiteX16" fmla="*/ 4404013 w 5081154"/>
                <a:gd name="connsiteY16" fmla="*/ 2470266 h 5453496"/>
                <a:gd name="connsiteX17" fmla="*/ 4447309 w 5081154"/>
                <a:gd name="connsiteY17" fmla="*/ 2429741 h 5453496"/>
                <a:gd name="connsiteX18" fmla="*/ 4603172 w 5081154"/>
                <a:gd name="connsiteY18" fmla="*/ 2575214 h 5453496"/>
                <a:gd name="connsiteX19" fmla="*/ 4603172 w 5081154"/>
                <a:gd name="connsiteY19" fmla="*/ 2658341 h 5453496"/>
                <a:gd name="connsiteX20" fmla="*/ 4711584 w 5081154"/>
                <a:gd name="connsiteY20" fmla="*/ 2760345 h 5453496"/>
                <a:gd name="connsiteX21" fmla="*/ 4777220 w 5081154"/>
                <a:gd name="connsiteY21" fmla="*/ 2723629 h 5453496"/>
                <a:gd name="connsiteX22" fmla="*/ 4831772 w 5081154"/>
                <a:gd name="connsiteY22" fmla="*/ 2741468 h 5453496"/>
                <a:gd name="connsiteX23" fmla="*/ 4897755 w 5081154"/>
                <a:gd name="connsiteY23" fmla="*/ 2862522 h 5453496"/>
                <a:gd name="connsiteX24" fmla="*/ 4966854 w 5081154"/>
                <a:gd name="connsiteY24" fmla="*/ 2868237 h 5453496"/>
                <a:gd name="connsiteX25" fmla="*/ 5062277 w 5081154"/>
                <a:gd name="connsiteY25" fmla="*/ 3052156 h 5453496"/>
                <a:gd name="connsiteX26" fmla="*/ 5034395 w 5081154"/>
                <a:gd name="connsiteY26" fmla="*/ 3144634 h 5453496"/>
                <a:gd name="connsiteX27" fmla="*/ 5081154 w 5081154"/>
                <a:gd name="connsiteY27" fmla="*/ 3167496 h 5453496"/>
                <a:gd name="connsiteX28" fmla="*/ 5043920 w 5081154"/>
                <a:gd name="connsiteY28" fmla="*/ 3209404 h 5453496"/>
                <a:gd name="connsiteX29" fmla="*/ 5060372 w 5081154"/>
                <a:gd name="connsiteY29" fmla="*/ 3261014 h 5453496"/>
                <a:gd name="connsiteX30" fmla="*/ 5056562 w 5081154"/>
                <a:gd name="connsiteY30" fmla="*/ 3310024 h 5453496"/>
                <a:gd name="connsiteX31" fmla="*/ 4954731 w 5081154"/>
                <a:gd name="connsiteY31" fmla="*/ 3466061 h 5453496"/>
                <a:gd name="connsiteX32" fmla="*/ 4748645 w 5081154"/>
                <a:gd name="connsiteY32" fmla="*/ 3354532 h 5453496"/>
                <a:gd name="connsiteX33" fmla="*/ 4665518 w 5081154"/>
                <a:gd name="connsiteY33" fmla="*/ 3406486 h 5453496"/>
                <a:gd name="connsiteX34" fmla="*/ 4623954 w 5081154"/>
                <a:gd name="connsiteY34" fmla="*/ 3678209 h 5453496"/>
                <a:gd name="connsiteX35" fmla="*/ 4470861 w 5081154"/>
                <a:gd name="connsiteY35" fmla="*/ 3823855 h 5453496"/>
                <a:gd name="connsiteX36" fmla="*/ 4226155 w 5081154"/>
                <a:gd name="connsiteY36" fmla="*/ 3898669 h 5453496"/>
                <a:gd name="connsiteX37" fmla="*/ 4137313 w 5081154"/>
                <a:gd name="connsiteY37" fmla="*/ 3964825 h 5453496"/>
                <a:gd name="connsiteX38" fmla="*/ 4052281 w 5081154"/>
                <a:gd name="connsiteY38" fmla="*/ 3984567 h 5453496"/>
                <a:gd name="connsiteX39" fmla="*/ 3954260 w 5081154"/>
                <a:gd name="connsiteY39" fmla="*/ 4081894 h 5453496"/>
                <a:gd name="connsiteX40" fmla="*/ 3903864 w 5081154"/>
                <a:gd name="connsiteY40" fmla="*/ 4169179 h 5453496"/>
                <a:gd name="connsiteX41" fmla="*/ 4042063 w 5081154"/>
                <a:gd name="connsiteY41" fmla="*/ 4383232 h 5453496"/>
                <a:gd name="connsiteX42" fmla="*/ 4083800 w 5081154"/>
                <a:gd name="connsiteY42" fmla="*/ 4403839 h 5453496"/>
                <a:gd name="connsiteX43" fmla="*/ 4167793 w 5081154"/>
                <a:gd name="connsiteY43" fmla="*/ 4559877 h 5453496"/>
                <a:gd name="connsiteX44" fmla="*/ 4083627 w 5081154"/>
                <a:gd name="connsiteY44" fmla="*/ 4736523 h 5453496"/>
                <a:gd name="connsiteX45" fmla="*/ 4076007 w 5081154"/>
                <a:gd name="connsiteY45" fmla="*/ 4806315 h 5453496"/>
                <a:gd name="connsiteX46" fmla="*/ 4163810 w 5081154"/>
                <a:gd name="connsiteY46" fmla="*/ 4792459 h 5453496"/>
                <a:gd name="connsiteX47" fmla="*/ 4229965 w 5081154"/>
                <a:gd name="connsiteY47" fmla="*/ 4811164 h 5453496"/>
                <a:gd name="connsiteX48" fmla="*/ 4264082 w 5081154"/>
                <a:gd name="connsiteY48" fmla="*/ 4915246 h 5453496"/>
                <a:gd name="connsiteX49" fmla="*/ 4161732 w 5081154"/>
                <a:gd name="connsiteY49" fmla="*/ 5220220 h 5453496"/>
                <a:gd name="connsiteX50" fmla="*/ 3933305 w 5081154"/>
                <a:gd name="connsiteY50" fmla="*/ 5033010 h 5453496"/>
                <a:gd name="connsiteX51" fmla="*/ 3973830 w 5081154"/>
                <a:gd name="connsiteY51" fmla="*/ 4984000 h 5453496"/>
                <a:gd name="connsiteX52" fmla="*/ 3927763 w 5081154"/>
                <a:gd name="connsiteY52" fmla="*/ 4944341 h 5453496"/>
                <a:gd name="connsiteX53" fmla="*/ 3918238 w 5081154"/>
                <a:gd name="connsiteY53" fmla="*/ 4871605 h 5453496"/>
                <a:gd name="connsiteX54" fmla="*/ 3747135 w 5081154"/>
                <a:gd name="connsiteY54" fmla="*/ 4868661 h 5453496"/>
                <a:gd name="connsiteX55" fmla="*/ 3639415 w 5081154"/>
                <a:gd name="connsiteY55" fmla="*/ 4943475 h 5453496"/>
                <a:gd name="connsiteX56" fmla="*/ 3554556 w 5081154"/>
                <a:gd name="connsiteY56" fmla="*/ 4831946 h 5453496"/>
                <a:gd name="connsiteX57" fmla="*/ 3350548 w 5081154"/>
                <a:gd name="connsiteY57" fmla="*/ 4843203 h 5453496"/>
                <a:gd name="connsiteX58" fmla="*/ 3354358 w 5081154"/>
                <a:gd name="connsiteY58" fmla="*/ 4745182 h 5453496"/>
                <a:gd name="connsiteX59" fmla="*/ 3252181 w 5081154"/>
                <a:gd name="connsiteY59" fmla="*/ 4815840 h 5453496"/>
                <a:gd name="connsiteX60" fmla="*/ 3286298 w 5081154"/>
                <a:gd name="connsiteY60" fmla="*/ 4947285 h 5453496"/>
                <a:gd name="connsiteX61" fmla="*/ 3028430 w 5081154"/>
                <a:gd name="connsiteY61" fmla="*/ 4937239 h 5453496"/>
                <a:gd name="connsiteX62" fmla="*/ 2913091 w 5081154"/>
                <a:gd name="connsiteY62" fmla="*/ 4993005 h 5453496"/>
                <a:gd name="connsiteX63" fmla="*/ 2674273 w 5081154"/>
                <a:gd name="connsiteY63" fmla="*/ 4985212 h 5453496"/>
                <a:gd name="connsiteX64" fmla="*/ 2600325 w 5081154"/>
                <a:gd name="connsiteY64" fmla="*/ 5098126 h 5453496"/>
                <a:gd name="connsiteX65" fmla="*/ 2441863 w 5081154"/>
                <a:gd name="connsiteY65" fmla="*/ 5120986 h 5453496"/>
                <a:gd name="connsiteX66" fmla="*/ 2460740 w 5081154"/>
                <a:gd name="connsiteY66" fmla="*/ 5102974 h 5453496"/>
                <a:gd name="connsiteX67" fmla="*/ 2391987 w 5081154"/>
                <a:gd name="connsiteY67" fmla="*/ 5215544 h 5453496"/>
                <a:gd name="connsiteX68" fmla="*/ 2335010 w 5081154"/>
                <a:gd name="connsiteY68" fmla="*/ 5232514 h 5453496"/>
                <a:gd name="connsiteX69" fmla="*/ 2242358 w 5081154"/>
                <a:gd name="connsiteY69" fmla="*/ 5292090 h 5453496"/>
                <a:gd name="connsiteX70" fmla="*/ 2211185 w 5081154"/>
                <a:gd name="connsiteY70" fmla="*/ 5253469 h 5453496"/>
                <a:gd name="connsiteX71" fmla="*/ 2114030 w 5081154"/>
                <a:gd name="connsiteY71" fmla="*/ 5285854 h 5453496"/>
                <a:gd name="connsiteX72" fmla="*/ 1948641 w 5081154"/>
                <a:gd name="connsiteY72" fmla="*/ 5300749 h 5453496"/>
                <a:gd name="connsiteX73" fmla="*/ 1938770 w 5081154"/>
                <a:gd name="connsiteY73" fmla="*/ 5198224 h 5453496"/>
                <a:gd name="connsiteX74" fmla="*/ 1849235 w 5081154"/>
                <a:gd name="connsiteY74" fmla="*/ 5142979 h 5453496"/>
                <a:gd name="connsiteX75" fmla="*/ 1851313 w 5081154"/>
                <a:gd name="connsiteY75" fmla="*/ 5072842 h 5453496"/>
                <a:gd name="connsiteX76" fmla="*/ 1747404 w 5081154"/>
                <a:gd name="connsiteY76" fmla="*/ 5100378 h 5453496"/>
                <a:gd name="connsiteX77" fmla="*/ 1597255 w 5081154"/>
                <a:gd name="connsiteY77" fmla="*/ 4991966 h 5453496"/>
                <a:gd name="connsiteX78" fmla="*/ 1527463 w 5081154"/>
                <a:gd name="connsiteY78" fmla="*/ 5017077 h 5453496"/>
                <a:gd name="connsiteX79" fmla="*/ 1465118 w 5081154"/>
                <a:gd name="connsiteY79" fmla="*/ 5048250 h 5453496"/>
                <a:gd name="connsiteX80" fmla="*/ 1368829 w 5081154"/>
                <a:gd name="connsiteY80" fmla="*/ 5008418 h 5453496"/>
                <a:gd name="connsiteX81" fmla="*/ 1348220 w 5081154"/>
                <a:gd name="connsiteY81" fmla="*/ 5112499 h 5453496"/>
                <a:gd name="connsiteX82" fmla="*/ 1392381 w 5081154"/>
                <a:gd name="connsiteY82" fmla="*/ 5193723 h 5453496"/>
                <a:gd name="connsiteX83" fmla="*/ 1340427 w 5081154"/>
                <a:gd name="connsiteY83" fmla="*/ 5318414 h 5453496"/>
                <a:gd name="connsiteX84" fmla="*/ 1153390 w 5081154"/>
                <a:gd name="connsiteY84" fmla="*/ 5446741 h 5453496"/>
                <a:gd name="connsiteX85" fmla="*/ 1078056 w 5081154"/>
                <a:gd name="connsiteY85" fmla="*/ 5453496 h 5453496"/>
                <a:gd name="connsiteX86" fmla="*/ 1113905 w 5081154"/>
                <a:gd name="connsiteY86" fmla="*/ 5379199 h 5453496"/>
                <a:gd name="connsiteX87" fmla="*/ 1108710 w 5081154"/>
                <a:gd name="connsiteY87" fmla="*/ 5278755 h 5453496"/>
                <a:gd name="connsiteX88" fmla="*/ 997527 w 5081154"/>
                <a:gd name="connsiteY88" fmla="*/ 5339196 h 5453496"/>
                <a:gd name="connsiteX89" fmla="*/ 955963 w 5081154"/>
                <a:gd name="connsiteY89" fmla="*/ 5224896 h 5453496"/>
                <a:gd name="connsiteX90" fmla="*/ 976572 w 5081154"/>
                <a:gd name="connsiteY90" fmla="*/ 5155969 h 5453496"/>
                <a:gd name="connsiteX91" fmla="*/ 934315 w 5081154"/>
                <a:gd name="connsiteY91" fmla="*/ 5104881 h 5453496"/>
                <a:gd name="connsiteX92" fmla="*/ 889115 w 5081154"/>
                <a:gd name="connsiteY92" fmla="*/ 5102974 h 5453496"/>
                <a:gd name="connsiteX93" fmla="*/ 862445 w 5081154"/>
                <a:gd name="connsiteY93" fmla="*/ 5058641 h 5453496"/>
                <a:gd name="connsiteX94" fmla="*/ 831965 w 5081154"/>
                <a:gd name="connsiteY94" fmla="*/ 5005819 h 5453496"/>
                <a:gd name="connsiteX95" fmla="*/ 771698 w 5081154"/>
                <a:gd name="connsiteY95" fmla="*/ 4993351 h 5453496"/>
                <a:gd name="connsiteX96" fmla="*/ 734810 w 5081154"/>
                <a:gd name="connsiteY96" fmla="*/ 5015344 h 5453496"/>
                <a:gd name="connsiteX97" fmla="*/ 692900 w 5081154"/>
                <a:gd name="connsiteY97" fmla="*/ 4992484 h 5453496"/>
                <a:gd name="connsiteX98" fmla="*/ 692900 w 5081154"/>
                <a:gd name="connsiteY98" fmla="*/ 4935334 h 5453496"/>
                <a:gd name="connsiteX99" fmla="*/ 654454 w 5081154"/>
                <a:gd name="connsiteY99" fmla="*/ 4901911 h 5453496"/>
                <a:gd name="connsiteX100" fmla="*/ 581717 w 5081154"/>
                <a:gd name="connsiteY100" fmla="*/ 5002703 h 5453496"/>
                <a:gd name="connsiteX101" fmla="*/ 442306 w 5081154"/>
                <a:gd name="connsiteY101" fmla="*/ 5010323 h 5453496"/>
                <a:gd name="connsiteX102" fmla="*/ 393295 w 5081154"/>
                <a:gd name="connsiteY102" fmla="*/ 4959408 h 5453496"/>
                <a:gd name="connsiteX103" fmla="*/ 463607 w 5081154"/>
                <a:gd name="connsiteY103" fmla="*/ 4900006 h 5453496"/>
                <a:gd name="connsiteX104" fmla="*/ 529070 w 5081154"/>
                <a:gd name="connsiteY104" fmla="*/ 4876279 h 5453496"/>
                <a:gd name="connsiteX105" fmla="*/ 616700 w 5081154"/>
                <a:gd name="connsiteY105" fmla="*/ 4881822 h 5453496"/>
                <a:gd name="connsiteX106" fmla="*/ 740525 w 5081154"/>
                <a:gd name="connsiteY106" fmla="*/ 4776008 h 5453496"/>
                <a:gd name="connsiteX107" fmla="*/ 852054 w 5081154"/>
                <a:gd name="connsiteY107" fmla="*/ 4830041 h 5453496"/>
                <a:gd name="connsiteX108" fmla="*/ 955963 w 5081154"/>
                <a:gd name="connsiteY108" fmla="*/ 4788477 h 5453496"/>
                <a:gd name="connsiteX109" fmla="*/ 980555 w 5081154"/>
                <a:gd name="connsiteY109" fmla="*/ 4845974 h 5453496"/>
                <a:gd name="connsiteX110" fmla="*/ 1024370 w 5081154"/>
                <a:gd name="connsiteY110" fmla="*/ 4792459 h 5453496"/>
                <a:gd name="connsiteX111" fmla="*/ 1031470 w 5081154"/>
                <a:gd name="connsiteY111" fmla="*/ 4694959 h 5453496"/>
                <a:gd name="connsiteX112" fmla="*/ 977784 w 5081154"/>
                <a:gd name="connsiteY112" fmla="*/ 4610793 h 5453496"/>
                <a:gd name="connsiteX113" fmla="*/ 1039090 w 5081154"/>
                <a:gd name="connsiteY113" fmla="*/ 4548621 h 5453496"/>
                <a:gd name="connsiteX114" fmla="*/ 1001510 w 5081154"/>
                <a:gd name="connsiteY114" fmla="*/ 4433281 h 5453496"/>
                <a:gd name="connsiteX115" fmla="*/ 1014672 w 5081154"/>
                <a:gd name="connsiteY115" fmla="*/ 4326428 h 5453496"/>
                <a:gd name="connsiteX116" fmla="*/ 1049135 w 5081154"/>
                <a:gd name="connsiteY116" fmla="*/ 4236199 h 5453496"/>
                <a:gd name="connsiteX117" fmla="*/ 1070090 w 5081154"/>
                <a:gd name="connsiteY117" fmla="*/ 4072369 h 5453496"/>
                <a:gd name="connsiteX118" fmla="*/ 1003935 w 5081154"/>
                <a:gd name="connsiteY118" fmla="*/ 3813117 h 5453496"/>
                <a:gd name="connsiteX119" fmla="*/ 906606 w 5081154"/>
                <a:gd name="connsiteY119" fmla="*/ 3648075 h 5453496"/>
                <a:gd name="connsiteX120" fmla="*/ 979516 w 5081154"/>
                <a:gd name="connsiteY120" fmla="*/ 3506412 h 5453496"/>
                <a:gd name="connsiteX121" fmla="*/ 1061604 w 5081154"/>
                <a:gd name="connsiteY121" fmla="*/ 3479223 h 5453496"/>
                <a:gd name="connsiteX122" fmla="*/ 1095721 w 5081154"/>
                <a:gd name="connsiteY122" fmla="*/ 3509356 h 5453496"/>
                <a:gd name="connsiteX123" fmla="*/ 1182485 w 5081154"/>
                <a:gd name="connsiteY123" fmla="*/ 3428479 h 5453496"/>
                <a:gd name="connsiteX124" fmla="*/ 1260244 w 5081154"/>
                <a:gd name="connsiteY124" fmla="*/ 3406486 h 5453496"/>
                <a:gd name="connsiteX125" fmla="*/ 1268210 w 5081154"/>
                <a:gd name="connsiteY125" fmla="*/ 3327514 h 5453496"/>
                <a:gd name="connsiteX126" fmla="*/ 1288472 w 5081154"/>
                <a:gd name="connsiteY126" fmla="*/ 3251662 h 5453496"/>
                <a:gd name="connsiteX127" fmla="*/ 1247255 w 5081154"/>
                <a:gd name="connsiteY127" fmla="*/ 3205594 h 5453496"/>
                <a:gd name="connsiteX128" fmla="*/ 1249853 w 5081154"/>
                <a:gd name="connsiteY128" fmla="*/ 3116407 h 5453496"/>
                <a:gd name="connsiteX129" fmla="*/ 1346142 w 5081154"/>
                <a:gd name="connsiteY129" fmla="*/ 3170440 h 5453496"/>
                <a:gd name="connsiteX130" fmla="*/ 1403465 w 5081154"/>
                <a:gd name="connsiteY130" fmla="*/ 3129394 h 5453496"/>
                <a:gd name="connsiteX131" fmla="*/ 1425286 w 5081154"/>
                <a:gd name="connsiteY131" fmla="*/ 3170440 h 5453496"/>
                <a:gd name="connsiteX132" fmla="*/ 1487978 w 5081154"/>
                <a:gd name="connsiteY132" fmla="*/ 3126798 h 5453496"/>
                <a:gd name="connsiteX133" fmla="*/ 1413163 w 5081154"/>
                <a:gd name="connsiteY133" fmla="*/ 2990850 h 5453496"/>
                <a:gd name="connsiteX134" fmla="*/ 1456632 w 5081154"/>
                <a:gd name="connsiteY134" fmla="*/ 2823903 h 5453496"/>
                <a:gd name="connsiteX135" fmla="*/ 1426325 w 5081154"/>
                <a:gd name="connsiteY135" fmla="*/ 2790304 h 5453496"/>
                <a:gd name="connsiteX136" fmla="*/ 1451090 w 5081154"/>
                <a:gd name="connsiteY136" fmla="*/ 2744584 h 5453496"/>
                <a:gd name="connsiteX137" fmla="*/ 1346835 w 5081154"/>
                <a:gd name="connsiteY137" fmla="*/ 2575214 h 5453496"/>
                <a:gd name="connsiteX138" fmla="*/ 1277215 w 5081154"/>
                <a:gd name="connsiteY138" fmla="*/ 2551488 h 5453496"/>
                <a:gd name="connsiteX139" fmla="*/ 1212965 w 5081154"/>
                <a:gd name="connsiteY139" fmla="*/ 2444808 h 5453496"/>
                <a:gd name="connsiteX140" fmla="*/ 1264746 w 5081154"/>
                <a:gd name="connsiteY140" fmla="*/ 2375189 h 5453496"/>
                <a:gd name="connsiteX141" fmla="*/ 1124989 w 5081154"/>
                <a:gd name="connsiteY141" fmla="*/ 2202007 h 5453496"/>
                <a:gd name="connsiteX142" fmla="*/ 1150100 w 5081154"/>
                <a:gd name="connsiteY142" fmla="*/ 2140699 h 5453496"/>
                <a:gd name="connsiteX143" fmla="*/ 1132609 w 5081154"/>
                <a:gd name="connsiteY143" fmla="*/ 2086841 h 5453496"/>
                <a:gd name="connsiteX144" fmla="*/ 1132609 w 5081154"/>
                <a:gd name="connsiteY144" fmla="*/ 2086841 h 5453496"/>
                <a:gd name="connsiteX145" fmla="*/ 1113905 w 5081154"/>
                <a:gd name="connsiteY145" fmla="*/ 2034019 h 5453496"/>
                <a:gd name="connsiteX146" fmla="*/ 1165686 w 5081154"/>
                <a:gd name="connsiteY146" fmla="*/ 1939290 h 5453496"/>
                <a:gd name="connsiteX147" fmla="*/ 1115464 w 5081154"/>
                <a:gd name="connsiteY147" fmla="*/ 1844733 h 5453496"/>
                <a:gd name="connsiteX148" fmla="*/ 1132609 w 5081154"/>
                <a:gd name="connsiteY148" fmla="*/ 1785505 h 5453496"/>
                <a:gd name="connsiteX149" fmla="*/ 1089140 w 5081154"/>
                <a:gd name="connsiteY149" fmla="*/ 1706359 h 5453496"/>
                <a:gd name="connsiteX150" fmla="*/ 1045498 w 5081154"/>
                <a:gd name="connsiteY150" fmla="*/ 1773382 h 5453496"/>
                <a:gd name="connsiteX151" fmla="*/ 955963 w 5081154"/>
                <a:gd name="connsiteY151" fmla="*/ 1816677 h 5453496"/>
                <a:gd name="connsiteX152" fmla="*/ 914400 w 5081154"/>
                <a:gd name="connsiteY152" fmla="*/ 1650423 h 5453496"/>
                <a:gd name="connsiteX153" fmla="*/ 841663 w 5081154"/>
                <a:gd name="connsiteY153" fmla="*/ 1421823 h 5453496"/>
                <a:gd name="connsiteX154" fmla="*/ 654627 w 5081154"/>
                <a:gd name="connsiteY154" fmla="*/ 1328305 h 5453496"/>
                <a:gd name="connsiteX155" fmla="*/ 342900 w 5081154"/>
                <a:gd name="connsiteY155" fmla="*/ 1307523 h 5453496"/>
                <a:gd name="connsiteX156" fmla="*/ 394854 w 5081154"/>
                <a:gd name="connsiteY156" fmla="*/ 1473777 h 5453496"/>
                <a:gd name="connsiteX157" fmla="*/ 270163 w 5081154"/>
                <a:gd name="connsiteY157" fmla="*/ 1546514 h 5453496"/>
                <a:gd name="connsiteX158" fmla="*/ 51954 w 5081154"/>
                <a:gd name="connsiteY158" fmla="*/ 1619250 h 5453496"/>
                <a:gd name="connsiteX159" fmla="*/ 114300 w 5081154"/>
                <a:gd name="connsiteY159" fmla="*/ 1359477 h 5453496"/>
                <a:gd name="connsiteX160" fmla="*/ 10390 w 5081154"/>
                <a:gd name="connsiteY160" fmla="*/ 1099705 h 5453496"/>
                <a:gd name="connsiteX161" fmla="*/ 0 w 5081154"/>
                <a:gd name="connsiteY161" fmla="*/ 798368 h 5453496"/>
                <a:gd name="connsiteX162" fmla="*/ 270163 w 5081154"/>
                <a:gd name="connsiteY162" fmla="*/ 673677 h 5453496"/>
                <a:gd name="connsiteX163" fmla="*/ 571500 w 5081154"/>
                <a:gd name="connsiteY163" fmla="*/ 746414 h 5453496"/>
                <a:gd name="connsiteX164" fmla="*/ 571500 w 5081154"/>
                <a:gd name="connsiteY164" fmla="*/ 538596 h 5453496"/>
                <a:gd name="connsiteX165" fmla="*/ 852054 w 5081154"/>
                <a:gd name="connsiteY165" fmla="*/ 226868 h 5453496"/>
                <a:gd name="connsiteX166" fmla="*/ 1111827 w 5081154"/>
                <a:gd name="connsiteY166" fmla="*/ 112568 h 5453496"/>
                <a:gd name="connsiteX167" fmla="*/ 1211060 w 5081154"/>
                <a:gd name="connsiteY167" fmla="*/ 0 h 5453496"/>
                <a:gd name="connsiteX168" fmla="*/ 1289165 w 5081154"/>
                <a:gd name="connsiteY168" fmla="*/ 31864 h 5453496"/>
                <a:gd name="connsiteX169" fmla="*/ 1325360 w 5081154"/>
                <a:gd name="connsiteY169" fmla="*/ 79489 h 5453496"/>
                <a:gd name="connsiteX170" fmla="*/ 1432040 w 5081154"/>
                <a:gd name="connsiteY170" fmla="*/ 129019 h 5453496"/>
                <a:gd name="connsiteX171" fmla="*/ 1492480 w 5081154"/>
                <a:gd name="connsiteY171" fmla="*/ 233796 h 5453496"/>
                <a:gd name="connsiteX172" fmla="*/ 1489190 w 5081154"/>
                <a:gd name="connsiteY172" fmla="*/ 285229 h 5453496"/>
                <a:gd name="connsiteX173" fmla="*/ 1694930 w 5081154"/>
                <a:gd name="connsiteY173" fmla="*/ 393814 h 5453496"/>
                <a:gd name="connsiteX174" fmla="*/ 1694930 w 5081154"/>
                <a:gd name="connsiteY174" fmla="*/ 523354 h 5453496"/>
                <a:gd name="connsiteX175" fmla="*/ 1710516 w 5081154"/>
                <a:gd name="connsiteY175" fmla="*/ 585874 h 5453496"/>
                <a:gd name="connsiteX176" fmla="*/ 1769225 w 5081154"/>
                <a:gd name="connsiteY176" fmla="*/ 576694 h 5453496"/>
                <a:gd name="connsiteX177" fmla="*/ 1803515 w 5081154"/>
                <a:gd name="connsiteY177" fmla="*/ 618604 h 5453496"/>
                <a:gd name="connsiteX178" fmla="*/ 1830185 w 5081154"/>
                <a:gd name="connsiteY178" fmla="*/ 559549 h 5453496"/>
                <a:gd name="connsiteX179" fmla="*/ 1921625 w 5081154"/>
                <a:gd name="connsiteY179" fmla="*/ 570979 h 5453496"/>
                <a:gd name="connsiteX180" fmla="*/ 1948295 w 5081154"/>
                <a:gd name="connsiteY180" fmla="*/ 511924 h 5453496"/>
                <a:gd name="connsiteX181" fmla="*/ 1870190 w 5081154"/>
                <a:gd name="connsiteY181" fmla="*/ 470014 h 5453496"/>
                <a:gd name="connsiteX182" fmla="*/ 1820660 w 5081154"/>
                <a:gd name="connsiteY182" fmla="*/ 388099 h 5453496"/>
                <a:gd name="connsiteX183" fmla="*/ 1836593 w 5081154"/>
                <a:gd name="connsiteY183" fmla="*/ 347749 h 5453496"/>
                <a:gd name="connsiteX184" fmla="*/ 1976870 w 5081154"/>
                <a:gd name="connsiteY184" fmla="*/ 315709 h 5453496"/>
                <a:gd name="connsiteX185" fmla="*/ 2009255 w 5081154"/>
                <a:gd name="connsiteY185" fmla="*/ 344284 h 5453496"/>
                <a:gd name="connsiteX186" fmla="*/ 2070215 w 5081154"/>
                <a:gd name="connsiteY186" fmla="*/ 344284 h 5453496"/>
                <a:gd name="connsiteX187" fmla="*/ 2098790 w 5081154"/>
                <a:gd name="connsiteY187" fmla="*/ 382384 h 5453496"/>
                <a:gd name="connsiteX188" fmla="*/ 2138795 w 5081154"/>
                <a:gd name="connsiteY188" fmla="*/ 361429 h 5453496"/>
                <a:gd name="connsiteX189" fmla="*/ 2176895 w 5081154"/>
                <a:gd name="connsiteY189" fmla="*/ 384289 h 5453496"/>
                <a:gd name="connsiteX190" fmla="*/ 2235950 w 5081154"/>
                <a:gd name="connsiteY190" fmla="*/ 386194 h 5453496"/>
                <a:gd name="connsiteX191" fmla="*/ 2272145 w 5081154"/>
                <a:gd name="connsiteY191" fmla="*/ 441439 h 5453496"/>
                <a:gd name="connsiteX192" fmla="*/ 2278380 w 5081154"/>
                <a:gd name="connsiteY192" fmla="*/ 529936 h 5453496"/>
                <a:gd name="connsiteX193" fmla="*/ 2321675 w 5081154"/>
                <a:gd name="connsiteY193" fmla="*/ 500494 h 5453496"/>
                <a:gd name="connsiteX194" fmla="*/ 2371205 w 5081154"/>
                <a:gd name="connsiteY194" fmla="*/ 523354 h 5453496"/>
                <a:gd name="connsiteX195" fmla="*/ 2401685 w 5081154"/>
                <a:gd name="connsiteY195" fmla="*/ 403339 h 5453496"/>
                <a:gd name="connsiteX196" fmla="*/ 2375015 w 5081154"/>
                <a:gd name="connsiteY196" fmla="*/ 235699 h 5453496"/>
                <a:gd name="connsiteX197" fmla="*/ 2392160 w 5081154"/>
                <a:gd name="connsiteY197" fmla="*/ 176644 h 5453496"/>
                <a:gd name="connsiteX198" fmla="*/ 2543001 w 5081154"/>
                <a:gd name="connsiteY198" fmla="*/ 128501 h 5453496"/>
                <a:gd name="connsiteX199" fmla="*/ 2580755 w 5081154"/>
                <a:gd name="connsiteY199" fmla="*/ 163309 h 5453496"/>
                <a:gd name="connsiteX200" fmla="*/ 2573135 w 5081154"/>
                <a:gd name="connsiteY200" fmla="*/ 266179 h 5453496"/>
                <a:gd name="connsiteX201" fmla="*/ 2628380 w 5081154"/>
                <a:gd name="connsiteY201" fmla="*/ 292849 h 5453496"/>
                <a:gd name="connsiteX202" fmla="*/ 2667519 w 5081154"/>
                <a:gd name="connsiteY202" fmla="*/ 355369 h 5453496"/>
                <a:gd name="connsiteX203" fmla="*/ 2662670 w 5081154"/>
                <a:gd name="connsiteY203" fmla="*/ 353809 h 5453496"/>
                <a:gd name="connsiteX204" fmla="*/ 2943398 w 5081154"/>
                <a:gd name="connsiteY204" fmla="*/ 307051 h 5453496"/>
                <a:gd name="connsiteX205" fmla="*/ 2978900 w 5081154"/>
                <a:gd name="connsiteY205" fmla="*/ 344284 h 5453496"/>
                <a:gd name="connsiteX206" fmla="*/ 3076055 w 5081154"/>
                <a:gd name="connsiteY206" fmla="*/ 290944 h 5453496"/>
                <a:gd name="connsiteX207" fmla="*/ 3125585 w 5081154"/>
                <a:gd name="connsiteY207" fmla="*/ 351904 h 5453496"/>
                <a:gd name="connsiteX208" fmla="*/ 3125585 w 5081154"/>
                <a:gd name="connsiteY208" fmla="*/ 416674 h 5453496"/>
                <a:gd name="connsiteX209" fmla="*/ 3265170 w 5081154"/>
                <a:gd name="connsiteY209" fmla="*/ 480233 h 5453496"/>
                <a:gd name="connsiteX210" fmla="*/ 3287510 w 5081154"/>
                <a:gd name="connsiteY210" fmla="*/ 538594 h 5453496"/>
                <a:gd name="connsiteX211" fmla="*/ 3247678 w 5081154"/>
                <a:gd name="connsiteY211" fmla="*/ 571500 h 5453496"/>
                <a:gd name="connsiteX212" fmla="*/ 3358861 w 5081154"/>
                <a:gd name="connsiteY212" fmla="*/ 710219 h 5453496"/>
                <a:gd name="connsiteX213" fmla="*/ 3359900 w 5081154"/>
                <a:gd name="connsiteY213" fmla="*/ 828154 h 5453496"/>
                <a:gd name="connsiteX214" fmla="*/ 3411335 w 5081154"/>
                <a:gd name="connsiteY214" fmla="*/ 860539 h 5453496"/>
                <a:gd name="connsiteX215" fmla="*/ 3436446 w 5081154"/>
                <a:gd name="connsiteY215" fmla="*/ 919422 h 5453496"/>
                <a:gd name="connsiteX216" fmla="*/ 3647209 w 5081154"/>
                <a:gd name="connsiteY216" fmla="*/ 1037359 h 5453496"/>
                <a:gd name="connsiteX217" fmla="*/ 3643745 w 5081154"/>
                <a:gd name="connsiteY217" fmla="*/ 1098664 h 5453496"/>
                <a:gd name="connsiteX218" fmla="*/ 3706783 w 5081154"/>
                <a:gd name="connsiteY218" fmla="*/ 1141095 h 5453496"/>
                <a:gd name="connsiteX0" fmla="*/ 3706783 w 5081154"/>
                <a:gd name="connsiteY0" fmla="*/ 1141095 h 5453496"/>
                <a:gd name="connsiteX1" fmla="*/ 3647209 w 5081154"/>
                <a:gd name="connsiteY1" fmla="*/ 1276350 h 5453496"/>
                <a:gd name="connsiteX2" fmla="*/ 3633874 w 5081154"/>
                <a:gd name="connsiteY2" fmla="*/ 1352723 h 5453496"/>
                <a:gd name="connsiteX3" fmla="*/ 3566852 w 5081154"/>
                <a:gd name="connsiteY3" fmla="*/ 1411605 h 5453496"/>
                <a:gd name="connsiteX4" fmla="*/ 3595254 w 5081154"/>
                <a:gd name="connsiteY4" fmla="*/ 1494559 h 5453496"/>
                <a:gd name="connsiteX5" fmla="*/ 3678381 w 5081154"/>
                <a:gd name="connsiteY5" fmla="*/ 1525732 h 5453496"/>
                <a:gd name="connsiteX6" fmla="*/ 3688772 w 5081154"/>
                <a:gd name="connsiteY6" fmla="*/ 1640032 h 5453496"/>
                <a:gd name="connsiteX7" fmla="*/ 3733107 w 5081154"/>
                <a:gd name="connsiteY7" fmla="*/ 1658043 h 5453496"/>
                <a:gd name="connsiteX8" fmla="*/ 3758911 w 5081154"/>
                <a:gd name="connsiteY8" fmla="*/ 1778751 h 5453496"/>
                <a:gd name="connsiteX9" fmla="*/ 3791642 w 5081154"/>
                <a:gd name="connsiteY9" fmla="*/ 1787236 h 5453496"/>
                <a:gd name="connsiteX10" fmla="*/ 3824720 w 5081154"/>
                <a:gd name="connsiteY10" fmla="*/ 1945178 h 5453496"/>
                <a:gd name="connsiteX11" fmla="*/ 3901959 w 5081154"/>
                <a:gd name="connsiteY11" fmla="*/ 1990379 h 5453496"/>
                <a:gd name="connsiteX12" fmla="*/ 3958936 w 5081154"/>
                <a:gd name="connsiteY12" fmla="*/ 2076450 h 5453496"/>
                <a:gd name="connsiteX13" fmla="*/ 4171257 w 5081154"/>
                <a:gd name="connsiteY13" fmla="*/ 2119053 h 5453496"/>
                <a:gd name="connsiteX14" fmla="*/ 4209530 w 5081154"/>
                <a:gd name="connsiteY14" fmla="*/ 2159749 h 5453496"/>
                <a:gd name="connsiteX15" fmla="*/ 4219055 w 5081154"/>
                <a:gd name="connsiteY15" fmla="*/ 2220709 h 5453496"/>
                <a:gd name="connsiteX16" fmla="*/ 4404013 w 5081154"/>
                <a:gd name="connsiteY16" fmla="*/ 2470266 h 5453496"/>
                <a:gd name="connsiteX17" fmla="*/ 4447309 w 5081154"/>
                <a:gd name="connsiteY17" fmla="*/ 2429741 h 5453496"/>
                <a:gd name="connsiteX18" fmla="*/ 4603172 w 5081154"/>
                <a:gd name="connsiteY18" fmla="*/ 2575214 h 5453496"/>
                <a:gd name="connsiteX19" fmla="*/ 4603172 w 5081154"/>
                <a:gd name="connsiteY19" fmla="*/ 2658341 h 5453496"/>
                <a:gd name="connsiteX20" fmla="*/ 4711584 w 5081154"/>
                <a:gd name="connsiteY20" fmla="*/ 2760345 h 5453496"/>
                <a:gd name="connsiteX21" fmla="*/ 4777220 w 5081154"/>
                <a:gd name="connsiteY21" fmla="*/ 2723629 h 5453496"/>
                <a:gd name="connsiteX22" fmla="*/ 4831772 w 5081154"/>
                <a:gd name="connsiteY22" fmla="*/ 2741468 h 5453496"/>
                <a:gd name="connsiteX23" fmla="*/ 4897755 w 5081154"/>
                <a:gd name="connsiteY23" fmla="*/ 2862522 h 5453496"/>
                <a:gd name="connsiteX24" fmla="*/ 4966854 w 5081154"/>
                <a:gd name="connsiteY24" fmla="*/ 2868237 h 5453496"/>
                <a:gd name="connsiteX25" fmla="*/ 5062277 w 5081154"/>
                <a:gd name="connsiteY25" fmla="*/ 3052156 h 5453496"/>
                <a:gd name="connsiteX26" fmla="*/ 5034395 w 5081154"/>
                <a:gd name="connsiteY26" fmla="*/ 3144634 h 5453496"/>
                <a:gd name="connsiteX27" fmla="*/ 5081154 w 5081154"/>
                <a:gd name="connsiteY27" fmla="*/ 3167496 h 5453496"/>
                <a:gd name="connsiteX28" fmla="*/ 5043920 w 5081154"/>
                <a:gd name="connsiteY28" fmla="*/ 3209404 h 5453496"/>
                <a:gd name="connsiteX29" fmla="*/ 5060372 w 5081154"/>
                <a:gd name="connsiteY29" fmla="*/ 3261014 h 5453496"/>
                <a:gd name="connsiteX30" fmla="*/ 5056562 w 5081154"/>
                <a:gd name="connsiteY30" fmla="*/ 3310024 h 5453496"/>
                <a:gd name="connsiteX31" fmla="*/ 4954731 w 5081154"/>
                <a:gd name="connsiteY31" fmla="*/ 3466061 h 5453496"/>
                <a:gd name="connsiteX32" fmla="*/ 4748645 w 5081154"/>
                <a:gd name="connsiteY32" fmla="*/ 3354532 h 5453496"/>
                <a:gd name="connsiteX33" fmla="*/ 4665518 w 5081154"/>
                <a:gd name="connsiteY33" fmla="*/ 3406486 h 5453496"/>
                <a:gd name="connsiteX34" fmla="*/ 4623954 w 5081154"/>
                <a:gd name="connsiteY34" fmla="*/ 3678209 h 5453496"/>
                <a:gd name="connsiteX35" fmla="*/ 4470861 w 5081154"/>
                <a:gd name="connsiteY35" fmla="*/ 3823855 h 5453496"/>
                <a:gd name="connsiteX36" fmla="*/ 4226155 w 5081154"/>
                <a:gd name="connsiteY36" fmla="*/ 3898669 h 5453496"/>
                <a:gd name="connsiteX37" fmla="*/ 4137313 w 5081154"/>
                <a:gd name="connsiteY37" fmla="*/ 3964825 h 5453496"/>
                <a:gd name="connsiteX38" fmla="*/ 4052281 w 5081154"/>
                <a:gd name="connsiteY38" fmla="*/ 3984567 h 5453496"/>
                <a:gd name="connsiteX39" fmla="*/ 3954260 w 5081154"/>
                <a:gd name="connsiteY39" fmla="*/ 4081894 h 5453496"/>
                <a:gd name="connsiteX40" fmla="*/ 3903864 w 5081154"/>
                <a:gd name="connsiteY40" fmla="*/ 4169179 h 5453496"/>
                <a:gd name="connsiteX41" fmla="*/ 4042063 w 5081154"/>
                <a:gd name="connsiteY41" fmla="*/ 4383232 h 5453496"/>
                <a:gd name="connsiteX42" fmla="*/ 4083800 w 5081154"/>
                <a:gd name="connsiteY42" fmla="*/ 4403839 h 5453496"/>
                <a:gd name="connsiteX43" fmla="*/ 4167793 w 5081154"/>
                <a:gd name="connsiteY43" fmla="*/ 4559877 h 5453496"/>
                <a:gd name="connsiteX44" fmla="*/ 4083627 w 5081154"/>
                <a:gd name="connsiteY44" fmla="*/ 4736523 h 5453496"/>
                <a:gd name="connsiteX45" fmla="*/ 4076007 w 5081154"/>
                <a:gd name="connsiteY45" fmla="*/ 4806315 h 5453496"/>
                <a:gd name="connsiteX46" fmla="*/ 4163810 w 5081154"/>
                <a:gd name="connsiteY46" fmla="*/ 4792459 h 5453496"/>
                <a:gd name="connsiteX47" fmla="*/ 4229965 w 5081154"/>
                <a:gd name="connsiteY47" fmla="*/ 4811164 h 5453496"/>
                <a:gd name="connsiteX48" fmla="*/ 4264082 w 5081154"/>
                <a:gd name="connsiteY48" fmla="*/ 4915246 h 5453496"/>
                <a:gd name="connsiteX49" fmla="*/ 4161732 w 5081154"/>
                <a:gd name="connsiteY49" fmla="*/ 5220220 h 5453496"/>
                <a:gd name="connsiteX50" fmla="*/ 3933305 w 5081154"/>
                <a:gd name="connsiteY50" fmla="*/ 5033010 h 5453496"/>
                <a:gd name="connsiteX51" fmla="*/ 3973830 w 5081154"/>
                <a:gd name="connsiteY51" fmla="*/ 4984000 h 5453496"/>
                <a:gd name="connsiteX52" fmla="*/ 3927763 w 5081154"/>
                <a:gd name="connsiteY52" fmla="*/ 4944341 h 5453496"/>
                <a:gd name="connsiteX53" fmla="*/ 3918238 w 5081154"/>
                <a:gd name="connsiteY53" fmla="*/ 4871605 h 5453496"/>
                <a:gd name="connsiteX54" fmla="*/ 3747135 w 5081154"/>
                <a:gd name="connsiteY54" fmla="*/ 4868661 h 5453496"/>
                <a:gd name="connsiteX55" fmla="*/ 3639415 w 5081154"/>
                <a:gd name="connsiteY55" fmla="*/ 4943475 h 5453496"/>
                <a:gd name="connsiteX56" fmla="*/ 3554556 w 5081154"/>
                <a:gd name="connsiteY56" fmla="*/ 4831946 h 5453496"/>
                <a:gd name="connsiteX57" fmla="*/ 3350548 w 5081154"/>
                <a:gd name="connsiteY57" fmla="*/ 4843203 h 5453496"/>
                <a:gd name="connsiteX58" fmla="*/ 3354358 w 5081154"/>
                <a:gd name="connsiteY58" fmla="*/ 4745182 h 5453496"/>
                <a:gd name="connsiteX59" fmla="*/ 3252181 w 5081154"/>
                <a:gd name="connsiteY59" fmla="*/ 4815840 h 5453496"/>
                <a:gd name="connsiteX60" fmla="*/ 3286298 w 5081154"/>
                <a:gd name="connsiteY60" fmla="*/ 4947285 h 5453496"/>
                <a:gd name="connsiteX61" fmla="*/ 3028430 w 5081154"/>
                <a:gd name="connsiteY61" fmla="*/ 4937239 h 5453496"/>
                <a:gd name="connsiteX62" fmla="*/ 2913091 w 5081154"/>
                <a:gd name="connsiteY62" fmla="*/ 4993005 h 5453496"/>
                <a:gd name="connsiteX63" fmla="*/ 2674273 w 5081154"/>
                <a:gd name="connsiteY63" fmla="*/ 4985212 h 5453496"/>
                <a:gd name="connsiteX64" fmla="*/ 2600325 w 5081154"/>
                <a:gd name="connsiteY64" fmla="*/ 5098126 h 5453496"/>
                <a:gd name="connsiteX65" fmla="*/ 2441863 w 5081154"/>
                <a:gd name="connsiteY65" fmla="*/ 5120986 h 5453496"/>
                <a:gd name="connsiteX66" fmla="*/ 2460740 w 5081154"/>
                <a:gd name="connsiteY66" fmla="*/ 5102974 h 5453496"/>
                <a:gd name="connsiteX67" fmla="*/ 2391987 w 5081154"/>
                <a:gd name="connsiteY67" fmla="*/ 5215544 h 5453496"/>
                <a:gd name="connsiteX68" fmla="*/ 2335010 w 5081154"/>
                <a:gd name="connsiteY68" fmla="*/ 5232514 h 5453496"/>
                <a:gd name="connsiteX69" fmla="*/ 2242358 w 5081154"/>
                <a:gd name="connsiteY69" fmla="*/ 5292090 h 5453496"/>
                <a:gd name="connsiteX70" fmla="*/ 2211185 w 5081154"/>
                <a:gd name="connsiteY70" fmla="*/ 5253469 h 5453496"/>
                <a:gd name="connsiteX71" fmla="*/ 2114030 w 5081154"/>
                <a:gd name="connsiteY71" fmla="*/ 5285854 h 5453496"/>
                <a:gd name="connsiteX72" fmla="*/ 1948641 w 5081154"/>
                <a:gd name="connsiteY72" fmla="*/ 5300749 h 5453496"/>
                <a:gd name="connsiteX73" fmla="*/ 1938770 w 5081154"/>
                <a:gd name="connsiteY73" fmla="*/ 5198224 h 5453496"/>
                <a:gd name="connsiteX74" fmla="*/ 1849235 w 5081154"/>
                <a:gd name="connsiteY74" fmla="*/ 5142979 h 5453496"/>
                <a:gd name="connsiteX75" fmla="*/ 1851313 w 5081154"/>
                <a:gd name="connsiteY75" fmla="*/ 5072842 h 5453496"/>
                <a:gd name="connsiteX76" fmla="*/ 1747404 w 5081154"/>
                <a:gd name="connsiteY76" fmla="*/ 5100378 h 5453496"/>
                <a:gd name="connsiteX77" fmla="*/ 1597255 w 5081154"/>
                <a:gd name="connsiteY77" fmla="*/ 4991966 h 5453496"/>
                <a:gd name="connsiteX78" fmla="*/ 1527463 w 5081154"/>
                <a:gd name="connsiteY78" fmla="*/ 5017077 h 5453496"/>
                <a:gd name="connsiteX79" fmla="*/ 1465118 w 5081154"/>
                <a:gd name="connsiteY79" fmla="*/ 5048250 h 5453496"/>
                <a:gd name="connsiteX80" fmla="*/ 1368829 w 5081154"/>
                <a:gd name="connsiteY80" fmla="*/ 5008418 h 5453496"/>
                <a:gd name="connsiteX81" fmla="*/ 1348220 w 5081154"/>
                <a:gd name="connsiteY81" fmla="*/ 5112499 h 5453496"/>
                <a:gd name="connsiteX82" fmla="*/ 1392381 w 5081154"/>
                <a:gd name="connsiteY82" fmla="*/ 5193723 h 5453496"/>
                <a:gd name="connsiteX83" fmla="*/ 1340427 w 5081154"/>
                <a:gd name="connsiteY83" fmla="*/ 5318414 h 5453496"/>
                <a:gd name="connsiteX84" fmla="*/ 1153390 w 5081154"/>
                <a:gd name="connsiteY84" fmla="*/ 5446741 h 5453496"/>
                <a:gd name="connsiteX85" fmla="*/ 1078056 w 5081154"/>
                <a:gd name="connsiteY85" fmla="*/ 5453496 h 5453496"/>
                <a:gd name="connsiteX86" fmla="*/ 1113905 w 5081154"/>
                <a:gd name="connsiteY86" fmla="*/ 5379199 h 5453496"/>
                <a:gd name="connsiteX87" fmla="*/ 1108710 w 5081154"/>
                <a:gd name="connsiteY87" fmla="*/ 5278755 h 5453496"/>
                <a:gd name="connsiteX88" fmla="*/ 997527 w 5081154"/>
                <a:gd name="connsiteY88" fmla="*/ 5339196 h 5453496"/>
                <a:gd name="connsiteX89" fmla="*/ 955963 w 5081154"/>
                <a:gd name="connsiteY89" fmla="*/ 5224896 h 5453496"/>
                <a:gd name="connsiteX90" fmla="*/ 976572 w 5081154"/>
                <a:gd name="connsiteY90" fmla="*/ 5155969 h 5453496"/>
                <a:gd name="connsiteX91" fmla="*/ 934315 w 5081154"/>
                <a:gd name="connsiteY91" fmla="*/ 5104881 h 5453496"/>
                <a:gd name="connsiteX92" fmla="*/ 889115 w 5081154"/>
                <a:gd name="connsiteY92" fmla="*/ 5102974 h 5453496"/>
                <a:gd name="connsiteX93" fmla="*/ 862445 w 5081154"/>
                <a:gd name="connsiteY93" fmla="*/ 5058641 h 5453496"/>
                <a:gd name="connsiteX94" fmla="*/ 831965 w 5081154"/>
                <a:gd name="connsiteY94" fmla="*/ 5005819 h 5453496"/>
                <a:gd name="connsiteX95" fmla="*/ 771698 w 5081154"/>
                <a:gd name="connsiteY95" fmla="*/ 4993351 h 5453496"/>
                <a:gd name="connsiteX96" fmla="*/ 734810 w 5081154"/>
                <a:gd name="connsiteY96" fmla="*/ 5015344 h 5453496"/>
                <a:gd name="connsiteX97" fmla="*/ 692900 w 5081154"/>
                <a:gd name="connsiteY97" fmla="*/ 4992484 h 5453496"/>
                <a:gd name="connsiteX98" fmla="*/ 692900 w 5081154"/>
                <a:gd name="connsiteY98" fmla="*/ 4935334 h 5453496"/>
                <a:gd name="connsiteX99" fmla="*/ 654454 w 5081154"/>
                <a:gd name="connsiteY99" fmla="*/ 4901911 h 5453496"/>
                <a:gd name="connsiteX100" fmla="*/ 581717 w 5081154"/>
                <a:gd name="connsiteY100" fmla="*/ 5002703 h 5453496"/>
                <a:gd name="connsiteX101" fmla="*/ 442306 w 5081154"/>
                <a:gd name="connsiteY101" fmla="*/ 5010323 h 5453496"/>
                <a:gd name="connsiteX102" fmla="*/ 393295 w 5081154"/>
                <a:gd name="connsiteY102" fmla="*/ 4959408 h 5453496"/>
                <a:gd name="connsiteX103" fmla="*/ 463607 w 5081154"/>
                <a:gd name="connsiteY103" fmla="*/ 4900006 h 5453496"/>
                <a:gd name="connsiteX104" fmla="*/ 529070 w 5081154"/>
                <a:gd name="connsiteY104" fmla="*/ 4876279 h 5453496"/>
                <a:gd name="connsiteX105" fmla="*/ 616700 w 5081154"/>
                <a:gd name="connsiteY105" fmla="*/ 4881822 h 5453496"/>
                <a:gd name="connsiteX106" fmla="*/ 740525 w 5081154"/>
                <a:gd name="connsiteY106" fmla="*/ 4776008 h 5453496"/>
                <a:gd name="connsiteX107" fmla="*/ 852054 w 5081154"/>
                <a:gd name="connsiteY107" fmla="*/ 4830041 h 5453496"/>
                <a:gd name="connsiteX108" fmla="*/ 955963 w 5081154"/>
                <a:gd name="connsiteY108" fmla="*/ 4788477 h 5453496"/>
                <a:gd name="connsiteX109" fmla="*/ 980555 w 5081154"/>
                <a:gd name="connsiteY109" fmla="*/ 4845974 h 5453496"/>
                <a:gd name="connsiteX110" fmla="*/ 1024370 w 5081154"/>
                <a:gd name="connsiteY110" fmla="*/ 4792459 h 5453496"/>
                <a:gd name="connsiteX111" fmla="*/ 1031470 w 5081154"/>
                <a:gd name="connsiteY111" fmla="*/ 4694959 h 5453496"/>
                <a:gd name="connsiteX112" fmla="*/ 977784 w 5081154"/>
                <a:gd name="connsiteY112" fmla="*/ 4610793 h 5453496"/>
                <a:gd name="connsiteX113" fmla="*/ 1039090 w 5081154"/>
                <a:gd name="connsiteY113" fmla="*/ 4548621 h 5453496"/>
                <a:gd name="connsiteX114" fmla="*/ 1001510 w 5081154"/>
                <a:gd name="connsiteY114" fmla="*/ 4433281 h 5453496"/>
                <a:gd name="connsiteX115" fmla="*/ 1014672 w 5081154"/>
                <a:gd name="connsiteY115" fmla="*/ 4326428 h 5453496"/>
                <a:gd name="connsiteX116" fmla="*/ 1049135 w 5081154"/>
                <a:gd name="connsiteY116" fmla="*/ 4236199 h 5453496"/>
                <a:gd name="connsiteX117" fmla="*/ 1070090 w 5081154"/>
                <a:gd name="connsiteY117" fmla="*/ 4072369 h 5453496"/>
                <a:gd name="connsiteX118" fmla="*/ 1003935 w 5081154"/>
                <a:gd name="connsiteY118" fmla="*/ 3813117 h 5453496"/>
                <a:gd name="connsiteX119" fmla="*/ 906606 w 5081154"/>
                <a:gd name="connsiteY119" fmla="*/ 3648075 h 5453496"/>
                <a:gd name="connsiteX120" fmla="*/ 979516 w 5081154"/>
                <a:gd name="connsiteY120" fmla="*/ 3506412 h 5453496"/>
                <a:gd name="connsiteX121" fmla="*/ 1061604 w 5081154"/>
                <a:gd name="connsiteY121" fmla="*/ 3479223 h 5453496"/>
                <a:gd name="connsiteX122" fmla="*/ 1095721 w 5081154"/>
                <a:gd name="connsiteY122" fmla="*/ 3509356 h 5453496"/>
                <a:gd name="connsiteX123" fmla="*/ 1182485 w 5081154"/>
                <a:gd name="connsiteY123" fmla="*/ 3428479 h 5453496"/>
                <a:gd name="connsiteX124" fmla="*/ 1260244 w 5081154"/>
                <a:gd name="connsiteY124" fmla="*/ 3406486 h 5453496"/>
                <a:gd name="connsiteX125" fmla="*/ 1268210 w 5081154"/>
                <a:gd name="connsiteY125" fmla="*/ 3327514 h 5453496"/>
                <a:gd name="connsiteX126" fmla="*/ 1288472 w 5081154"/>
                <a:gd name="connsiteY126" fmla="*/ 3251662 h 5453496"/>
                <a:gd name="connsiteX127" fmla="*/ 1247255 w 5081154"/>
                <a:gd name="connsiteY127" fmla="*/ 3205594 h 5453496"/>
                <a:gd name="connsiteX128" fmla="*/ 1249853 w 5081154"/>
                <a:gd name="connsiteY128" fmla="*/ 3116407 h 5453496"/>
                <a:gd name="connsiteX129" fmla="*/ 1346142 w 5081154"/>
                <a:gd name="connsiteY129" fmla="*/ 3170440 h 5453496"/>
                <a:gd name="connsiteX130" fmla="*/ 1403465 w 5081154"/>
                <a:gd name="connsiteY130" fmla="*/ 3129394 h 5453496"/>
                <a:gd name="connsiteX131" fmla="*/ 1425286 w 5081154"/>
                <a:gd name="connsiteY131" fmla="*/ 3170440 h 5453496"/>
                <a:gd name="connsiteX132" fmla="*/ 1487978 w 5081154"/>
                <a:gd name="connsiteY132" fmla="*/ 3126798 h 5453496"/>
                <a:gd name="connsiteX133" fmla="*/ 1413163 w 5081154"/>
                <a:gd name="connsiteY133" fmla="*/ 2990850 h 5453496"/>
                <a:gd name="connsiteX134" fmla="*/ 1456632 w 5081154"/>
                <a:gd name="connsiteY134" fmla="*/ 2823903 h 5453496"/>
                <a:gd name="connsiteX135" fmla="*/ 1426325 w 5081154"/>
                <a:gd name="connsiteY135" fmla="*/ 2790304 h 5453496"/>
                <a:gd name="connsiteX136" fmla="*/ 1451090 w 5081154"/>
                <a:gd name="connsiteY136" fmla="*/ 2744584 h 5453496"/>
                <a:gd name="connsiteX137" fmla="*/ 1346835 w 5081154"/>
                <a:gd name="connsiteY137" fmla="*/ 2575214 h 5453496"/>
                <a:gd name="connsiteX138" fmla="*/ 1277215 w 5081154"/>
                <a:gd name="connsiteY138" fmla="*/ 2551488 h 5453496"/>
                <a:gd name="connsiteX139" fmla="*/ 1212965 w 5081154"/>
                <a:gd name="connsiteY139" fmla="*/ 2444808 h 5453496"/>
                <a:gd name="connsiteX140" fmla="*/ 1264746 w 5081154"/>
                <a:gd name="connsiteY140" fmla="*/ 2375189 h 5453496"/>
                <a:gd name="connsiteX141" fmla="*/ 1124989 w 5081154"/>
                <a:gd name="connsiteY141" fmla="*/ 2202007 h 5453496"/>
                <a:gd name="connsiteX142" fmla="*/ 1150100 w 5081154"/>
                <a:gd name="connsiteY142" fmla="*/ 2140699 h 5453496"/>
                <a:gd name="connsiteX143" fmla="*/ 1132609 w 5081154"/>
                <a:gd name="connsiteY143" fmla="*/ 2086841 h 5453496"/>
                <a:gd name="connsiteX144" fmla="*/ 1132609 w 5081154"/>
                <a:gd name="connsiteY144" fmla="*/ 2086841 h 5453496"/>
                <a:gd name="connsiteX145" fmla="*/ 1113905 w 5081154"/>
                <a:gd name="connsiteY145" fmla="*/ 2034019 h 5453496"/>
                <a:gd name="connsiteX146" fmla="*/ 1165686 w 5081154"/>
                <a:gd name="connsiteY146" fmla="*/ 1939290 h 5453496"/>
                <a:gd name="connsiteX147" fmla="*/ 1115464 w 5081154"/>
                <a:gd name="connsiteY147" fmla="*/ 1844733 h 5453496"/>
                <a:gd name="connsiteX148" fmla="*/ 1132609 w 5081154"/>
                <a:gd name="connsiteY148" fmla="*/ 1764550 h 5453496"/>
                <a:gd name="connsiteX149" fmla="*/ 1089140 w 5081154"/>
                <a:gd name="connsiteY149" fmla="*/ 1706359 h 5453496"/>
                <a:gd name="connsiteX150" fmla="*/ 1045498 w 5081154"/>
                <a:gd name="connsiteY150" fmla="*/ 1773382 h 5453496"/>
                <a:gd name="connsiteX151" fmla="*/ 955963 w 5081154"/>
                <a:gd name="connsiteY151" fmla="*/ 1816677 h 5453496"/>
                <a:gd name="connsiteX152" fmla="*/ 914400 w 5081154"/>
                <a:gd name="connsiteY152" fmla="*/ 1650423 h 5453496"/>
                <a:gd name="connsiteX153" fmla="*/ 841663 w 5081154"/>
                <a:gd name="connsiteY153" fmla="*/ 1421823 h 5453496"/>
                <a:gd name="connsiteX154" fmla="*/ 654627 w 5081154"/>
                <a:gd name="connsiteY154" fmla="*/ 1328305 h 5453496"/>
                <a:gd name="connsiteX155" fmla="*/ 342900 w 5081154"/>
                <a:gd name="connsiteY155" fmla="*/ 1307523 h 5453496"/>
                <a:gd name="connsiteX156" fmla="*/ 394854 w 5081154"/>
                <a:gd name="connsiteY156" fmla="*/ 1473777 h 5453496"/>
                <a:gd name="connsiteX157" fmla="*/ 270163 w 5081154"/>
                <a:gd name="connsiteY157" fmla="*/ 1546514 h 5453496"/>
                <a:gd name="connsiteX158" fmla="*/ 51954 w 5081154"/>
                <a:gd name="connsiteY158" fmla="*/ 1619250 h 5453496"/>
                <a:gd name="connsiteX159" fmla="*/ 114300 w 5081154"/>
                <a:gd name="connsiteY159" fmla="*/ 1359477 h 5453496"/>
                <a:gd name="connsiteX160" fmla="*/ 10390 w 5081154"/>
                <a:gd name="connsiteY160" fmla="*/ 1099705 h 5453496"/>
                <a:gd name="connsiteX161" fmla="*/ 0 w 5081154"/>
                <a:gd name="connsiteY161" fmla="*/ 798368 h 5453496"/>
                <a:gd name="connsiteX162" fmla="*/ 270163 w 5081154"/>
                <a:gd name="connsiteY162" fmla="*/ 673677 h 5453496"/>
                <a:gd name="connsiteX163" fmla="*/ 571500 w 5081154"/>
                <a:gd name="connsiteY163" fmla="*/ 746414 h 5453496"/>
                <a:gd name="connsiteX164" fmla="*/ 571500 w 5081154"/>
                <a:gd name="connsiteY164" fmla="*/ 538596 h 5453496"/>
                <a:gd name="connsiteX165" fmla="*/ 852054 w 5081154"/>
                <a:gd name="connsiteY165" fmla="*/ 226868 h 5453496"/>
                <a:gd name="connsiteX166" fmla="*/ 1111827 w 5081154"/>
                <a:gd name="connsiteY166" fmla="*/ 112568 h 5453496"/>
                <a:gd name="connsiteX167" fmla="*/ 1211060 w 5081154"/>
                <a:gd name="connsiteY167" fmla="*/ 0 h 5453496"/>
                <a:gd name="connsiteX168" fmla="*/ 1289165 w 5081154"/>
                <a:gd name="connsiteY168" fmla="*/ 31864 h 5453496"/>
                <a:gd name="connsiteX169" fmla="*/ 1325360 w 5081154"/>
                <a:gd name="connsiteY169" fmla="*/ 79489 h 5453496"/>
                <a:gd name="connsiteX170" fmla="*/ 1432040 w 5081154"/>
                <a:gd name="connsiteY170" fmla="*/ 129019 h 5453496"/>
                <a:gd name="connsiteX171" fmla="*/ 1492480 w 5081154"/>
                <a:gd name="connsiteY171" fmla="*/ 233796 h 5453496"/>
                <a:gd name="connsiteX172" fmla="*/ 1489190 w 5081154"/>
                <a:gd name="connsiteY172" fmla="*/ 285229 h 5453496"/>
                <a:gd name="connsiteX173" fmla="*/ 1694930 w 5081154"/>
                <a:gd name="connsiteY173" fmla="*/ 393814 h 5453496"/>
                <a:gd name="connsiteX174" fmla="*/ 1694930 w 5081154"/>
                <a:gd name="connsiteY174" fmla="*/ 523354 h 5453496"/>
                <a:gd name="connsiteX175" fmla="*/ 1710516 w 5081154"/>
                <a:gd name="connsiteY175" fmla="*/ 585874 h 5453496"/>
                <a:gd name="connsiteX176" fmla="*/ 1769225 w 5081154"/>
                <a:gd name="connsiteY176" fmla="*/ 576694 h 5453496"/>
                <a:gd name="connsiteX177" fmla="*/ 1803515 w 5081154"/>
                <a:gd name="connsiteY177" fmla="*/ 618604 h 5453496"/>
                <a:gd name="connsiteX178" fmla="*/ 1830185 w 5081154"/>
                <a:gd name="connsiteY178" fmla="*/ 559549 h 5453496"/>
                <a:gd name="connsiteX179" fmla="*/ 1921625 w 5081154"/>
                <a:gd name="connsiteY179" fmla="*/ 570979 h 5453496"/>
                <a:gd name="connsiteX180" fmla="*/ 1948295 w 5081154"/>
                <a:gd name="connsiteY180" fmla="*/ 511924 h 5453496"/>
                <a:gd name="connsiteX181" fmla="*/ 1870190 w 5081154"/>
                <a:gd name="connsiteY181" fmla="*/ 470014 h 5453496"/>
                <a:gd name="connsiteX182" fmla="*/ 1820660 w 5081154"/>
                <a:gd name="connsiteY182" fmla="*/ 388099 h 5453496"/>
                <a:gd name="connsiteX183" fmla="*/ 1836593 w 5081154"/>
                <a:gd name="connsiteY183" fmla="*/ 347749 h 5453496"/>
                <a:gd name="connsiteX184" fmla="*/ 1976870 w 5081154"/>
                <a:gd name="connsiteY184" fmla="*/ 315709 h 5453496"/>
                <a:gd name="connsiteX185" fmla="*/ 2009255 w 5081154"/>
                <a:gd name="connsiteY185" fmla="*/ 344284 h 5453496"/>
                <a:gd name="connsiteX186" fmla="*/ 2070215 w 5081154"/>
                <a:gd name="connsiteY186" fmla="*/ 344284 h 5453496"/>
                <a:gd name="connsiteX187" fmla="*/ 2098790 w 5081154"/>
                <a:gd name="connsiteY187" fmla="*/ 382384 h 5453496"/>
                <a:gd name="connsiteX188" fmla="*/ 2138795 w 5081154"/>
                <a:gd name="connsiteY188" fmla="*/ 361429 h 5453496"/>
                <a:gd name="connsiteX189" fmla="*/ 2176895 w 5081154"/>
                <a:gd name="connsiteY189" fmla="*/ 384289 h 5453496"/>
                <a:gd name="connsiteX190" fmla="*/ 2235950 w 5081154"/>
                <a:gd name="connsiteY190" fmla="*/ 386194 h 5453496"/>
                <a:gd name="connsiteX191" fmla="*/ 2272145 w 5081154"/>
                <a:gd name="connsiteY191" fmla="*/ 441439 h 5453496"/>
                <a:gd name="connsiteX192" fmla="*/ 2278380 w 5081154"/>
                <a:gd name="connsiteY192" fmla="*/ 529936 h 5453496"/>
                <a:gd name="connsiteX193" fmla="*/ 2321675 w 5081154"/>
                <a:gd name="connsiteY193" fmla="*/ 500494 h 5453496"/>
                <a:gd name="connsiteX194" fmla="*/ 2371205 w 5081154"/>
                <a:gd name="connsiteY194" fmla="*/ 523354 h 5453496"/>
                <a:gd name="connsiteX195" fmla="*/ 2401685 w 5081154"/>
                <a:gd name="connsiteY195" fmla="*/ 403339 h 5453496"/>
                <a:gd name="connsiteX196" fmla="*/ 2375015 w 5081154"/>
                <a:gd name="connsiteY196" fmla="*/ 235699 h 5453496"/>
                <a:gd name="connsiteX197" fmla="*/ 2392160 w 5081154"/>
                <a:gd name="connsiteY197" fmla="*/ 176644 h 5453496"/>
                <a:gd name="connsiteX198" fmla="*/ 2543001 w 5081154"/>
                <a:gd name="connsiteY198" fmla="*/ 128501 h 5453496"/>
                <a:gd name="connsiteX199" fmla="*/ 2580755 w 5081154"/>
                <a:gd name="connsiteY199" fmla="*/ 163309 h 5453496"/>
                <a:gd name="connsiteX200" fmla="*/ 2573135 w 5081154"/>
                <a:gd name="connsiteY200" fmla="*/ 266179 h 5453496"/>
                <a:gd name="connsiteX201" fmla="*/ 2628380 w 5081154"/>
                <a:gd name="connsiteY201" fmla="*/ 292849 h 5453496"/>
                <a:gd name="connsiteX202" fmla="*/ 2667519 w 5081154"/>
                <a:gd name="connsiteY202" fmla="*/ 355369 h 5453496"/>
                <a:gd name="connsiteX203" fmla="*/ 2662670 w 5081154"/>
                <a:gd name="connsiteY203" fmla="*/ 353809 h 5453496"/>
                <a:gd name="connsiteX204" fmla="*/ 2943398 w 5081154"/>
                <a:gd name="connsiteY204" fmla="*/ 307051 h 5453496"/>
                <a:gd name="connsiteX205" fmla="*/ 2978900 w 5081154"/>
                <a:gd name="connsiteY205" fmla="*/ 344284 h 5453496"/>
                <a:gd name="connsiteX206" fmla="*/ 3076055 w 5081154"/>
                <a:gd name="connsiteY206" fmla="*/ 290944 h 5453496"/>
                <a:gd name="connsiteX207" fmla="*/ 3125585 w 5081154"/>
                <a:gd name="connsiteY207" fmla="*/ 351904 h 5453496"/>
                <a:gd name="connsiteX208" fmla="*/ 3125585 w 5081154"/>
                <a:gd name="connsiteY208" fmla="*/ 416674 h 5453496"/>
                <a:gd name="connsiteX209" fmla="*/ 3265170 w 5081154"/>
                <a:gd name="connsiteY209" fmla="*/ 480233 h 5453496"/>
                <a:gd name="connsiteX210" fmla="*/ 3287510 w 5081154"/>
                <a:gd name="connsiteY210" fmla="*/ 538594 h 5453496"/>
                <a:gd name="connsiteX211" fmla="*/ 3247678 w 5081154"/>
                <a:gd name="connsiteY211" fmla="*/ 571500 h 5453496"/>
                <a:gd name="connsiteX212" fmla="*/ 3358861 w 5081154"/>
                <a:gd name="connsiteY212" fmla="*/ 710219 h 5453496"/>
                <a:gd name="connsiteX213" fmla="*/ 3359900 w 5081154"/>
                <a:gd name="connsiteY213" fmla="*/ 828154 h 5453496"/>
                <a:gd name="connsiteX214" fmla="*/ 3411335 w 5081154"/>
                <a:gd name="connsiteY214" fmla="*/ 860539 h 5453496"/>
                <a:gd name="connsiteX215" fmla="*/ 3436446 w 5081154"/>
                <a:gd name="connsiteY215" fmla="*/ 919422 h 5453496"/>
                <a:gd name="connsiteX216" fmla="*/ 3647209 w 5081154"/>
                <a:gd name="connsiteY216" fmla="*/ 1037359 h 5453496"/>
                <a:gd name="connsiteX217" fmla="*/ 3643745 w 5081154"/>
                <a:gd name="connsiteY217" fmla="*/ 1098664 h 5453496"/>
                <a:gd name="connsiteX218" fmla="*/ 3706783 w 5081154"/>
                <a:gd name="connsiteY218" fmla="*/ 1141095 h 5453496"/>
                <a:gd name="connsiteX0" fmla="*/ 3706783 w 5081154"/>
                <a:gd name="connsiteY0" fmla="*/ 1141095 h 5453496"/>
                <a:gd name="connsiteX1" fmla="*/ 3647209 w 5081154"/>
                <a:gd name="connsiteY1" fmla="*/ 1276350 h 5453496"/>
                <a:gd name="connsiteX2" fmla="*/ 3633874 w 5081154"/>
                <a:gd name="connsiteY2" fmla="*/ 1352723 h 5453496"/>
                <a:gd name="connsiteX3" fmla="*/ 3566852 w 5081154"/>
                <a:gd name="connsiteY3" fmla="*/ 1411605 h 5453496"/>
                <a:gd name="connsiteX4" fmla="*/ 3595254 w 5081154"/>
                <a:gd name="connsiteY4" fmla="*/ 1494559 h 5453496"/>
                <a:gd name="connsiteX5" fmla="*/ 3678381 w 5081154"/>
                <a:gd name="connsiteY5" fmla="*/ 1525732 h 5453496"/>
                <a:gd name="connsiteX6" fmla="*/ 3688772 w 5081154"/>
                <a:gd name="connsiteY6" fmla="*/ 1640032 h 5453496"/>
                <a:gd name="connsiteX7" fmla="*/ 3733107 w 5081154"/>
                <a:gd name="connsiteY7" fmla="*/ 1658043 h 5453496"/>
                <a:gd name="connsiteX8" fmla="*/ 3758911 w 5081154"/>
                <a:gd name="connsiteY8" fmla="*/ 1778751 h 5453496"/>
                <a:gd name="connsiteX9" fmla="*/ 3791642 w 5081154"/>
                <a:gd name="connsiteY9" fmla="*/ 1787236 h 5453496"/>
                <a:gd name="connsiteX10" fmla="*/ 3824720 w 5081154"/>
                <a:gd name="connsiteY10" fmla="*/ 1945178 h 5453496"/>
                <a:gd name="connsiteX11" fmla="*/ 3901959 w 5081154"/>
                <a:gd name="connsiteY11" fmla="*/ 1990379 h 5453496"/>
                <a:gd name="connsiteX12" fmla="*/ 3958936 w 5081154"/>
                <a:gd name="connsiteY12" fmla="*/ 2076450 h 5453496"/>
                <a:gd name="connsiteX13" fmla="*/ 4171257 w 5081154"/>
                <a:gd name="connsiteY13" fmla="*/ 2119053 h 5453496"/>
                <a:gd name="connsiteX14" fmla="*/ 4209530 w 5081154"/>
                <a:gd name="connsiteY14" fmla="*/ 2159749 h 5453496"/>
                <a:gd name="connsiteX15" fmla="*/ 4219055 w 5081154"/>
                <a:gd name="connsiteY15" fmla="*/ 2220709 h 5453496"/>
                <a:gd name="connsiteX16" fmla="*/ 4404013 w 5081154"/>
                <a:gd name="connsiteY16" fmla="*/ 2470266 h 5453496"/>
                <a:gd name="connsiteX17" fmla="*/ 4447309 w 5081154"/>
                <a:gd name="connsiteY17" fmla="*/ 2429741 h 5453496"/>
                <a:gd name="connsiteX18" fmla="*/ 4603172 w 5081154"/>
                <a:gd name="connsiteY18" fmla="*/ 2575214 h 5453496"/>
                <a:gd name="connsiteX19" fmla="*/ 4603172 w 5081154"/>
                <a:gd name="connsiteY19" fmla="*/ 2658341 h 5453496"/>
                <a:gd name="connsiteX20" fmla="*/ 4711584 w 5081154"/>
                <a:gd name="connsiteY20" fmla="*/ 2760345 h 5453496"/>
                <a:gd name="connsiteX21" fmla="*/ 4777220 w 5081154"/>
                <a:gd name="connsiteY21" fmla="*/ 2723629 h 5453496"/>
                <a:gd name="connsiteX22" fmla="*/ 4831772 w 5081154"/>
                <a:gd name="connsiteY22" fmla="*/ 2741468 h 5453496"/>
                <a:gd name="connsiteX23" fmla="*/ 4897755 w 5081154"/>
                <a:gd name="connsiteY23" fmla="*/ 2862522 h 5453496"/>
                <a:gd name="connsiteX24" fmla="*/ 4966854 w 5081154"/>
                <a:gd name="connsiteY24" fmla="*/ 2868237 h 5453496"/>
                <a:gd name="connsiteX25" fmla="*/ 5062277 w 5081154"/>
                <a:gd name="connsiteY25" fmla="*/ 3052156 h 5453496"/>
                <a:gd name="connsiteX26" fmla="*/ 5034395 w 5081154"/>
                <a:gd name="connsiteY26" fmla="*/ 3144634 h 5453496"/>
                <a:gd name="connsiteX27" fmla="*/ 5081154 w 5081154"/>
                <a:gd name="connsiteY27" fmla="*/ 3167496 h 5453496"/>
                <a:gd name="connsiteX28" fmla="*/ 5043920 w 5081154"/>
                <a:gd name="connsiteY28" fmla="*/ 3209404 h 5453496"/>
                <a:gd name="connsiteX29" fmla="*/ 5060372 w 5081154"/>
                <a:gd name="connsiteY29" fmla="*/ 3261014 h 5453496"/>
                <a:gd name="connsiteX30" fmla="*/ 5056562 w 5081154"/>
                <a:gd name="connsiteY30" fmla="*/ 3310024 h 5453496"/>
                <a:gd name="connsiteX31" fmla="*/ 4954731 w 5081154"/>
                <a:gd name="connsiteY31" fmla="*/ 3466061 h 5453496"/>
                <a:gd name="connsiteX32" fmla="*/ 4748645 w 5081154"/>
                <a:gd name="connsiteY32" fmla="*/ 3354532 h 5453496"/>
                <a:gd name="connsiteX33" fmla="*/ 4665518 w 5081154"/>
                <a:gd name="connsiteY33" fmla="*/ 3406486 h 5453496"/>
                <a:gd name="connsiteX34" fmla="*/ 4623954 w 5081154"/>
                <a:gd name="connsiteY34" fmla="*/ 3678209 h 5453496"/>
                <a:gd name="connsiteX35" fmla="*/ 4470861 w 5081154"/>
                <a:gd name="connsiteY35" fmla="*/ 3823855 h 5453496"/>
                <a:gd name="connsiteX36" fmla="*/ 4226155 w 5081154"/>
                <a:gd name="connsiteY36" fmla="*/ 3898669 h 5453496"/>
                <a:gd name="connsiteX37" fmla="*/ 4137313 w 5081154"/>
                <a:gd name="connsiteY37" fmla="*/ 3964825 h 5453496"/>
                <a:gd name="connsiteX38" fmla="*/ 4052281 w 5081154"/>
                <a:gd name="connsiteY38" fmla="*/ 3984567 h 5453496"/>
                <a:gd name="connsiteX39" fmla="*/ 3954260 w 5081154"/>
                <a:gd name="connsiteY39" fmla="*/ 4081894 h 5453496"/>
                <a:gd name="connsiteX40" fmla="*/ 3903864 w 5081154"/>
                <a:gd name="connsiteY40" fmla="*/ 4169179 h 5453496"/>
                <a:gd name="connsiteX41" fmla="*/ 4042063 w 5081154"/>
                <a:gd name="connsiteY41" fmla="*/ 4383232 h 5453496"/>
                <a:gd name="connsiteX42" fmla="*/ 4083800 w 5081154"/>
                <a:gd name="connsiteY42" fmla="*/ 4403839 h 5453496"/>
                <a:gd name="connsiteX43" fmla="*/ 4167793 w 5081154"/>
                <a:gd name="connsiteY43" fmla="*/ 4559877 h 5453496"/>
                <a:gd name="connsiteX44" fmla="*/ 4083627 w 5081154"/>
                <a:gd name="connsiteY44" fmla="*/ 4736523 h 5453496"/>
                <a:gd name="connsiteX45" fmla="*/ 4076007 w 5081154"/>
                <a:gd name="connsiteY45" fmla="*/ 4806315 h 5453496"/>
                <a:gd name="connsiteX46" fmla="*/ 4163810 w 5081154"/>
                <a:gd name="connsiteY46" fmla="*/ 4792459 h 5453496"/>
                <a:gd name="connsiteX47" fmla="*/ 4229965 w 5081154"/>
                <a:gd name="connsiteY47" fmla="*/ 4811164 h 5453496"/>
                <a:gd name="connsiteX48" fmla="*/ 4264082 w 5081154"/>
                <a:gd name="connsiteY48" fmla="*/ 4915246 h 5453496"/>
                <a:gd name="connsiteX49" fmla="*/ 4161732 w 5081154"/>
                <a:gd name="connsiteY49" fmla="*/ 5220220 h 5453496"/>
                <a:gd name="connsiteX50" fmla="*/ 3933305 w 5081154"/>
                <a:gd name="connsiteY50" fmla="*/ 5033010 h 5453496"/>
                <a:gd name="connsiteX51" fmla="*/ 3973830 w 5081154"/>
                <a:gd name="connsiteY51" fmla="*/ 4984000 h 5453496"/>
                <a:gd name="connsiteX52" fmla="*/ 3927763 w 5081154"/>
                <a:gd name="connsiteY52" fmla="*/ 4944341 h 5453496"/>
                <a:gd name="connsiteX53" fmla="*/ 3918238 w 5081154"/>
                <a:gd name="connsiteY53" fmla="*/ 4871605 h 5453496"/>
                <a:gd name="connsiteX54" fmla="*/ 3747135 w 5081154"/>
                <a:gd name="connsiteY54" fmla="*/ 4868661 h 5453496"/>
                <a:gd name="connsiteX55" fmla="*/ 3639415 w 5081154"/>
                <a:gd name="connsiteY55" fmla="*/ 4943475 h 5453496"/>
                <a:gd name="connsiteX56" fmla="*/ 3554556 w 5081154"/>
                <a:gd name="connsiteY56" fmla="*/ 4831946 h 5453496"/>
                <a:gd name="connsiteX57" fmla="*/ 3350548 w 5081154"/>
                <a:gd name="connsiteY57" fmla="*/ 4843203 h 5453496"/>
                <a:gd name="connsiteX58" fmla="*/ 3354358 w 5081154"/>
                <a:gd name="connsiteY58" fmla="*/ 4745182 h 5453496"/>
                <a:gd name="connsiteX59" fmla="*/ 3252181 w 5081154"/>
                <a:gd name="connsiteY59" fmla="*/ 4815840 h 5453496"/>
                <a:gd name="connsiteX60" fmla="*/ 3286298 w 5081154"/>
                <a:gd name="connsiteY60" fmla="*/ 4947285 h 5453496"/>
                <a:gd name="connsiteX61" fmla="*/ 3028430 w 5081154"/>
                <a:gd name="connsiteY61" fmla="*/ 4937239 h 5453496"/>
                <a:gd name="connsiteX62" fmla="*/ 2913091 w 5081154"/>
                <a:gd name="connsiteY62" fmla="*/ 4993005 h 5453496"/>
                <a:gd name="connsiteX63" fmla="*/ 2674273 w 5081154"/>
                <a:gd name="connsiteY63" fmla="*/ 4985212 h 5453496"/>
                <a:gd name="connsiteX64" fmla="*/ 2600325 w 5081154"/>
                <a:gd name="connsiteY64" fmla="*/ 5098126 h 5453496"/>
                <a:gd name="connsiteX65" fmla="*/ 2441863 w 5081154"/>
                <a:gd name="connsiteY65" fmla="*/ 5120986 h 5453496"/>
                <a:gd name="connsiteX66" fmla="*/ 2460740 w 5081154"/>
                <a:gd name="connsiteY66" fmla="*/ 5102974 h 5453496"/>
                <a:gd name="connsiteX67" fmla="*/ 2391987 w 5081154"/>
                <a:gd name="connsiteY67" fmla="*/ 5215544 h 5453496"/>
                <a:gd name="connsiteX68" fmla="*/ 2335010 w 5081154"/>
                <a:gd name="connsiteY68" fmla="*/ 5232514 h 5453496"/>
                <a:gd name="connsiteX69" fmla="*/ 2242358 w 5081154"/>
                <a:gd name="connsiteY69" fmla="*/ 5292090 h 5453496"/>
                <a:gd name="connsiteX70" fmla="*/ 2211185 w 5081154"/>
                <a:gd name="connsiteY70" fmla="*/ 5253469 h 5453496"/>
                <a:gd name="connsiteX71" fmla="*/ 2114030 w 5081154"/>
                <a:gd name="connsiteY71" fmla="*/ 5285854 h 5453496"/>
                <a:gd name="connsiteX72" fmla="*/ 1948641 w 5081154"/>
                <a:gd name="connsiteY72" fmla="*/ 5300749 h 5453496"/>
                <a:gd name="connsiteX73" fmla="*/ 1938770 w 5081154"/>
                <a:gd name="connsiteY73" fmla="*/ 5198224 h 5453496"/>
                <a:gd name="connsiteX74" fmla="*/ 1849235 w 5081154"/>
                <a:gd name="connsiteY74" fmla="*/ 5142979 h 5453496"/>
                <a:gd name="connsiteX75" fmla="*/ 1851313 w 5081154"/>
                <a:gd name="connsiteY75" fmla="*/ 5072842 h 5453496"/>
                <a:gd name="connsiteX76" fmla="*/ 1747404 w 5081154"/>
                <a:gd name="connsiteY76" fmla="*/ 5100378 h 5453496"/>
                <a:gd name="connsiteX77" fmla="*/ 1597255 w 5081154"/>
                <a:gd name="connsiteY77" fmla="*/ 4991966 h 5453496"/>
                <a:gd name="connsiteX78" fmla="*/ 1527463 w 5081154"/>
                <a:gd name="connsiteY78" fmla="*/ 5017077 h 5453496"/>
                <a:gd name="connsiteX79" fmla="*/ 1465118 w 5081154"/>
                <a:gd name="connsiteY79" fmla="*/ 5048250 h 5453496"/>
                <a:gd name="connsiteX80" fmla="*/ 1368829 w 5081154"/>
                <a:gd name="connsiteY80" fmla="*/ 5008418 h 5453496"/>
                <a:gd name="connsiteX81" fmla="*/ 1348220 w 5081154"/>
                <a:gd name="connsiteY81" fmla="*/ 5112499 h 5453496"/>
                <a:gd name="connsiteX82" fmla="*/ 1392381 w 5081154"/>
                <a:gd name="connsiteY82" fmla="*/ 5193723 h 5453496"/>
                <a:gd name="connsiteX83" fmla="*/ 1340427 w 5081154"/>
                <a:gd name="connsiteY83" fmla="*/ 5318414 h 5453496"/>
                <a:gd name="connsiteX84" fmla="*/ 1153390 w 5081154"/>
                <a:gd name="connsiteY84" fmla="*/ 5446741 h 5453496"/>
                <a:gd name="connsiteX85" fmla="*/ 1078056 w 5081154"/>
                <a:gd name="connsiteY85" fmla="*/ 5453496 h 5453496"/>
                <a:gd name="connsiteX86" fmla="*/ 1113905 w 5081154"/>
                <a:gd name="connsiteY86" fmla="*/ 5379199 h 5453496"/>
                <a:gd name="connsiteX87" fmla="*/ 1108710 w 5081154"/>
                <a:gd name="connsiteY87" fmla="*/ 5278755 h 5453496"/>
                <a:gd name="connsiteX88" fmla="*/ 997527 w 5081154"/>
                <a:gd name="connsiteY88" fmla="*/ 5339196 h 5453496"/>
                <a:gd name="connsiteX89" fmla="*/ 955963 w 5081154"/>
                <a:gd name="connsiteY89" fmla="*/ 5224896 h 5453496"/>
                <a:gd name="connsiteX90" fmla="*/ 976572 w 5081154"/>
                <a:gd name="connsiteY90" fmla="*/ 5155969 h 5453496"/>
                <a:gd name="connsiteX91" fmla="*/ 934315 w 5081154"/>
                <a:gd name="connsiteY91" fmla="*/ 5104881 h 5453496"/>
                <a:gd name="connsiteX92" fmla="*/ 889115 w 5081154"/>
                <a:gd name="connsiteY92" fmla="*/ 5102974 h 5453496"/>
                <a:gd name="connsiteX93" fmla="*/ 862445 w 5081154"/>
                <a:gd name="connsiteY93" fmla="*/ 5058641 h 5453496"/>
                <a:gd name="connsiteX94" fmla="*/ 831965 w 5081154"/>
                <a:gd name="connsiteY94" fmla="*/ 5005819 h 5453496"/>
                <a:gd name="connsiteX95" fmla="*/ 771698 w 5081154"/>
                <a:gd name="connsiteY95" fmla="*/ 4993351 h 5453496"/>
                <a:gd name="connsiteX96" fmla="*/ 734810 w 5081154"/>
                <a:gd name="connsiteY96" fmla="*/ 5015344 h 5453496"/>
                <a:gd name="connsiteX97" fmla="*/ 692900 w 5081154"/>
                <a:gd name="connsiteY97" fmla="*/ 4992484 h 5453496"/>
                <a:gd name="connsiteX98" fmla="*/ 692900 w 5081154"/>
                <a:gd name="connsiteY98" fmla="*/ 4935334 h 5453496"/>
                <a:gd name="connsiteX99" fmla="*/ 654454 w 5081154"/>
                <a:gd name="connsiteY99" fmla="*/ 4901911 h 5453496"/>
                <a:gd name="connsiteX100" fmla="*/ 581717 w 5081154"/>
                <a:gd name="connsiteY100" fmla="*/ 5002703 h 5453496"/>
                <a:gd name="connsiteX101" fmla="*/ 442306 w 5081154"/>
                <a:gd name="connsiteY101" fmla="*/ 5010323 h 5453496"/>
                <a:gd name="connsiteX102" fmla="*/ 393295 w 5081154"/>
                <a:gd name="connsiteY102" fmla="*/ 4959408 h 5453496"/>
                <a:gd name="connsiteX103" fmla="*/ 463607 w 5081154"/>
                <a:gd name="connsiteY103" fmla="*/ 4900006 h 5453496"/>
                <a:gd name="connsiteX104" fmla="*/ 529070 w 5081154"/>
                <a:gd name="connsiteY104" fmla="*/ 4876279 h 5453496"/>
                <a:gd name="connsiteX105" fmla="*/ 616700 w 5081154"/>
                <a:gd name="connsiteY105" fmla="*/ 4881822 h 5453496"/>
                <a:gd name="connsiteX106" fmla="*/ 740525 w 5081154"/>
                <a:gd name="connsiteY106" fmla="*/ 4776008 h 5453496"/>
                <a:gd name="connsiteX107" fmla="*/ 852054 w 5081154"/>
                <a:gd name="connsiteY107" fmla="*/ 4830041 h 5453496"/>
                <a:gd name="connsiteX108" fmla="*/ 955963 w 5081154"/>
                <a:gd name="connsiteY108" fmla="*/ 4788477 h 5453496"/>
                <a:gd name="connsiteX109" fmla="*/ 980555 w 5081154"/>
                <a:gd name="connsiteY109" fmla="*/ 4845974 h 5453496"/>
                <a:gd name="connsiteX110" fmla="*/ 1024370 w 5081154"/>
                <a:gd name="connsiteY110" fmla="*/ 4792459 h 5453496"/>
                <a:gd name="connsiteX111" fmla="*/ 1031470 w 5081154"/>
                <a:gd name="connsiteY111" fmla="*/ 4694959 h 5453496"/>
                <a:gd name="connsiteX112" fmla="*/ 977784 w 5081154"/>
                <a:gd name="connsiteY112" fmla="*/ 4610793 h 5453496"/>
                <a:gd name="connsiteX113" fmla="*/ 1039090 w 5081154"/>
                <a:gd name="connsiteY113" fmla="*/ 4548621 h 5453496"/>
                <a:gd name="connsiteX114" fmla="*/ 1001510 w 5081154"/>
                <a:gd name="connsiteY114" fmla="*/ 4433281 h 5453496"/>
                <a:gd name="connsiteX115" fmla="*/ 1014672 w 5081154"/>
                <a:gd name="connsiteY115" fmla="*/ 4326428 h 5453496"/>
                <a:gd name="connsiteX116" fmla="*/ 1049135 w 5081154"/>
                <a:gd name="connsiteY116" fmla="*/ 4236199 h 5453496"/>
                <a:gd name="connsiteX117" fmla="*/ 1070090 w 5081154"/>
                <a:gd name="connsiteY117" fmla="*/ 4072369 h 5453496"/>
                <a:gd name="connsiteX118" fmla="*/ 1003935 w 5081154"/>
                <a:gd name="connsiteY118" fmla="*/ 3813117 h 5453496"/>
                <a:gd name="connsiteX119" fmla="*/ 906606 w 5081154"/>
                <a:gd name="connsiteY119" fmla="*/ 3648075 h 5453496"/>
                <a:gd name="connsiteX120" fmla="*/ 979516 w 5081154"/>
                <a:gd name="connsiteY120" fmla="*/ 3506412 h 5453496"/>
                <a:gd name="connsiteX121" fmla="*/ 1061604 w 5081154"/>
                <a:gd name="connsiteY121" fmla="*/ 3479223 h 5453496"/>
                <a:gd name="connsiteX122" fmla="*/ 1095721 w 5081154"/>
                <a:gd name="connsiteY122" fmla="*/ 3509356 h 5453496"/>
                <a:gd name="connsiteX123" fmla="*/ 1182485 w 5081154"/>
                <a:gd name="connsiteY123" fmla="*/ 3428479 h 5453496"/>
                <a:gd name="connsiteX124" fmla="*/ 1260244 w 5081154"/>
                <a:gd name="connsiteY124" fmla="*/ 3406486 h 5453496"/>
                <a:gd name="connsiteX125" fmla="*/ 1268210 w 5081154"/>
                <a:gd name="connsiteY125" fmla="*/ 3327514 h 5453496"/>
                <a:gd name="connsiteX126" fmla="*/ 1288472 w 5081154"/>
                <a:gd name="connsiteY126" fmla="*/ 3251662 h 5453496"/>
                <a:gd name="connsiteX127" fmla="*/ 1247255 w 5081154"/>
                <a:gd name="connsiteY127" fmla="*/ 3205594 h 5453496"/>
                <a:gd name="connsiteX128" fmla="*/ 1249853 w 5081154"/>
                <a:gd name="connsiteY128" fmla="*/ 3116407 h 5453496"/>
                <a:gd name="connsiteX129" fmla="*/ 1346142 w 5081154"/>
                <a:gd name="connsiteY129" fmla="*/ 3170440 h 5453496"/>
                <a:gd name="connsiteX130" fmla="*/ 1403465 w 5081154"/>
                <a:gd name="connsiteY130" fmla="*/ 3129394 h 5453496"/>
                <a:gd name="connsiteX131" fmla="*/ 1425286 w 5081154"/>
                <a:gd name="connsiteY131" fmla="*/ 3170440 h 5453496"/>
                <a:gd name="connsiteX132" fmla="*/ 1487978 w 5081154"/>
                <a:gd name="connsiteY132" fmla="*/ 3126798 h 5453496"/>
                <a:gd name="connsiteX133" fmla="*/ 1413163 w 5081154"/>
                <a:gd name="connsiteY133" fmla="*/ 2990850 h 5453496"/>
                <a:gd name="connsiteX134" fmla="*/ 1456632 w 5081154"/>
                <a:gd name="connsiteY134" fmla="*/ 2823903 h 5453496"/>
                <a:gd name="connsiteX135" fmla="*/ 1426325 w 5081154"/>
                <a:gd name="connsiteY135" fmla="*/ 2790304 h 5453496"/>
                <a:gd name="connsiteX136" fmla="*/ 1451090 w 5081154"/>
                <a:gd name="connsiteY136" fmla="*/ 2744584 h 5453496"/>
                <a:gd name="connsiteX137" fmla="*/ 1346835 w 5081154"/>
                <a:gd name="connsiteY137" fmla="*/ 2575214 h 5453496"/>
                <a:gd name="connsiteX138" fmla="*/ 1277215 w 5081154"/>
                <a:gd name="connsiteY138" fmla="*/ 2551488 h 5453496"/>
                <a:gd name="connsiteX139" fmla="*/ 1212965 w 5081154"/>
                <a:gd name="connsiteY139" fmla="*/ 2444808 h 5453496"/>
                <a:gd name="connsiteX140" fmla="*/ 1264746 w 5081154"/>
                <a:gd name="connsiteY140" fmla="*/ 2375189 h 5453496"/>
                <a:gd name="connsiteX141" fmla="*/ 1124989 w 5081154"/>
                <a:gd name="connsiteY141" fmla="*/ 2202007 h 5453496"/>
                <a:gd name="connsiteX142" fmla="*/ 1150100 w 5081154"/>
                <a:gd name="connsiteY142" fmla="*/ 2140699 h 5453496"/>
                <a:gd name="connsiteX143" fmla="*/ 1132609 w 5081154"/>
                <a:gd name="connsiteY143" fmla="*/ 2086841 h 5453496"/>
                <a:gd name="connsiteX144" fmla="*/ 1132609 w 5081154"/>
                <a:gd name="connsiteY144" fmla="*/ 2086841 h 5453496"/>
                <a:gd name="connsiteX145" fmla="*/ 1113905 w 5081154"/>
                <a:gd name="connsiteY145" fmla="*/ 2034019 h 5453496"/>
                <a:gd name="connsiteX146" fmla="*/ 1165686 w 5081154"/>
                <a:gd name="connsiteY146" fmla="*/ 1939290 h 5453496"/>
                <a:gd name="connsiteX147" fmla="*/ 1115464 w 5081154"/>
                <a:gd name="connsiteY147" fmla="*/ 1844733 h 5453496"/>
                <a:gd name="connsiteX148" fmla="*/ 1132609 w 5081154"/>
                <a:gd name="connsiteY148" fmla="*/ 1764550 h 5453496"/>
                <a:gd name="connsiteX149" fmla="*/ 1089140 w 5081154"/>
                <a:gd name="connsiteY149" fmla="*/ 1706359 h 5453496"/>
                <a:gd name="connsiteX150" fmla="*/ 1045498 w 5081154"/>
                <a:gd name="connsiteY150" fmla="*/ 1773382 h 5453496"/>
                <a:gd name="connsiteX151" fmla="*/ 973108 w 5081154"/>
                <a:gd name="connsiteY151" fmla="*/ 1805247 h 5453496"/>
                <a:gd name="connsiteX152" fmla="*/ 914400 w 5081154"/>
                <a:gd name="connsiteY152" fmla="*/ 1650423 h 5453496"/>
                <a:gd name="connsiteX153" fmla="*/ 841663 w 5081154"/>
                <a:gd name="connsiteY153" fmla="*/ 1421823 h 5453496"/>
                <a:gd name="connsiteX154" fmla="*/ 654627 w 5081154"/>
                <a:gd name="connsiteY154" fmla="*/ 1328305 h 5453496"/>
                <a:gd name="connsiteX155" fmla="*/ 342900 w 5081154"/>
                <a:gd name="connsiteY155" fmla="*/ 1307523 h 5453496"/>
                <a:gd name="connsiteX156" fmla="*/ 394854 w 5081154"/>
                <a:gd name="connsiteY156" fmla="*/ 1473777 h 5453496"/>
                <a:gd name="connsiteX157" fmla="*/ 270163 w 5081154"/>
                <a:gd name="connsiteY157" fmla="*/ 1546514 h 5453496"/>
                <a:gd name="connsiteX158" fmla="*/ 51954 w 5081154"/>
                <a:gd name="connsiteY158" fmla="*/ 1619250 h 5453496"/>
                <a:gd name="connsiteX159" fmla="*/ 114300 w 5081154"/>
                <a:gd name="connsiteY159" fmla="*/ 1359477 h 5453496"/>
                <a:gd name="connsiteX160" fmla="*/ 10390 w 5081154"/>
                <a:gd name="connsiteY160" fmla="*/ 1099705 h 5453496"/>
                <a:gd name="connsiteX161" fmla="*/ 0 w 5081154"/>
                <a:gd name="connsiteY161" fmla="*/ 798368 h 5453496"/>
                <a:gd name="connsiteX162" fmla="*/ 270163 w 5081154"/>
                <a:gd name="connsiteY162" fmla="*/ 673677 h 5453496"/>
                <a:gd name="connsiteX163" fmla="*/ 571500 w 5081154"/>
                <a:gd name="connsiteY163" fmla="*/ 746414 h 5453496"/>
                <a:gd name="connsiteX164" fmla="*/ 571500 w 5081154"/>
                <a:gd name="connsiteY164" fmla="*/ 538596 h 5453496"/>
                <a:gd name="connsiteX165" fmla="*/ 852054 w 5081154"/>
                <a:gd name="connsiteY165" fmla="*/ 226868 h 5453496"/>
                <a:gd name="connsiteX166" fmla="*/ 1111827 w 5081154"/>
                <a:gd name="connsiteY166" fmla="*/ 112568 h 5453496"/>
                <a:gd name="connsiteX167" fmla="*/ 1211060 w 5081154"/>
                <a:gd name="connsiteY167" fmla="*/ 0 h 5453496"/>
                <a:gd name="connsiteX168" fmla="*/ 1289165 w 5081154"/>
                <a:gd name="connsiteY168" fmla="*/ 31864 h 5453496"/>
                <a:gd name="connsiteX169" fmla="*/ 1325360 w 5081154"/>
                <a:gd name="connsiteY169" fmla="*/ 79489 h 5453496"/>
                <a:gd name="connsiteX170" fmla="*/ 1432040 w 5081154"/>
                <a:gd name="connsiteY170" fmla="*/ 129019 h 5453496"/>
                <a:gd name="connsiteX171" fmla="*/ 1492480 w 5081154"/>
                <a:gd name="connsiteY171" fmla="*/ 233796 h 5453496"/>
                <a:gd name="connsiteX172" fmla="*/ 1489190 w 5081154"/>
                <a:gd name="connsiteY172" fmla="*/ 285229 h 5453496"/>
                <a:gd name="connsiteX173" fmla="*/ 1694930 w 5081154"/>
                <a:gd name="connsiteY173" fmla="*/ 393814 h 5453496"/>
                <a:gd name="connsiteX174" fmla="*/ 1694930 w 5081154"/>
                <a:gd name="connsiteY174" fmla="*/ 523354 h 5453496"/>
                <a:gd name="connsiteX175" fmla="*/ 1710516 w 5081154"/>
                <a:gd name="connsiteY175" fmla="*/ 585874 h 5453496"/>
                <a:gd name="connsiteX176" fmla="*/ 1769225 w 5081154"/>
                <a:gd name="connsiteY176" fmla="*/ 576694 h 5453496"/>
                <a:gd name="connsiteX177" fmla="*/ 1803515 w 5081154"/>
                <a:gd name="connsiteY177" fmla="*/ 618604 h 5453496"/>
                <a:gd name="connsiteX178" fmla="*/ 1830185 w 5081154"/>
                <a:gd name="connsiteY178" fmla="*/ 559549 h 5453496"/>
                <a:gd name="connsiteX179" fmla="*/ 1921625 w 5081154"/>
                <a:gd name="connsiteY179" fmla="*/ 570979 h 5453496"/>
                <a:gd name="connsiteX180" fmla="*/ 1948295 w 5081154"/>
                <a:gd name="connsiteY180" fmla="*/ 511924 h 5453496"/>
                <a:gd name="connsiteX181" fmla="*/ 1870190 w 5081154"/>
                <a:gd name="connsiteY181" fmla="*/ 470014 h 5453496"/>
                <a:gd name="connsiteX182" fmla="*/ 1820660 w 5081154"/>
                <a:gd name="connsiteY182" fmla="*/ 388099 h 5453496"/>
                <a:gd name="connsiteX183" fmla="*/ 1836593 w 5081154"/>
                <a:gd name="connsiteY183" fmla="*/ 347749 h 5453496"/>
                <a:gd name="connsiteX184" fmla="*/ 1976870 w 5081154"/>
                <a:gd name="connsiteY184" fmla="*/ 315709 h 5453496"/>
                <a:gd name="connsiteX185" fmla="*/ 2009255 w 5081154"/>
                <a:gd name="connsiteY185" fmla="*/ 344284 h 5453496"/>
                <a:gd name="connsiteX186" fmla="*/ 2070215 w 5081154"/>
                <a:gd name="connsiteY186" fmla="*/ 344284 h 5453496"/>
                <a:gd name="connsiteX187" fmla="*/ 2098790 w 5081154"/>
                <a:gd name="connsiteY187" fmla="*/ 382384 h 5453496"/>
                <a:gd name="connsiteX188" fmla="*/ 2138795 w 5081154"/>
                <a:gd name="connsiteY188" fmla="*/ 361429 h 5453496"/>
                <a:gd name="connsiteX189" fmla="*/ 2176895 w 5081154"/>
                <a:gd name="connsiteY189" fmla="*/ 384289 h 5453496"/>
                <a:gd name="connsiteX190" fmla="*/ 2235950 w 5081154"/>
                <a:gd name="connsiteY190" fmla="*/ 386194 h 5453496"/>
                <a:gd name="connsiteX191" fmla="*/ 2272145 w 5081154"/>
                <a:gd name="connsiteY191" fmla="*/ 441439 h 5453496"/>
                <a:gd name="connsiteX192" fmla="*/ 2278380 w 5081154"/>
                <a:gd name="connsiteY192" fmla="*/ 529936 h 5453496"/>
                <a:gd name="connsiteX193" fmla="*/ 2321675 w 5081154"/>
                <a:gd name="connsiteY193" fmla="*/ 500494 h 5453496"/>
                <a:gd name="connsiteX194" fmla="*/ 2371205 w 5081154"/>
                <a:gd name="connsiteY194" fmla="*/ 523354 h 5453496"/>
                <a:gd name="connsiteX195" fmla="*/ 2401685 w 5081154"/>
                <a:gd name="connsiteY195" fmla="*/ 403339 h 5453496"/>
                <a:gd name="connsiteX196" fmla="*/ 2375015 w 5081154"/>
                <a:gd name="connsiteY196" fmla="*/ 235699 h 5453496"/>
                <a:gd name="connsiteX197" fmla="*/ 2392160 w 5081154"/>
                <a:gd name="connsiteY197" fmla="*/ 176644 h 5453496"/>
                <a:gd name="connsiteX198" fmla="*/ 2543001 w 5081154"/>
                <a:gd name="connsiteY198" fmla="*/ 128501 h 5453496"/>
                <a:gd name="connsiteX199" fmla="*/ 2580755 w 5081154"/>
                <a:gd name="connsiteY199" fmla="*/ 163309 h 5453496"/>
                <a:gd name="connsiteX200" fmla="*/ 2573135 w 5081154"/>
                <a:gd name="connsiteY200" fmla="*/ 266179 h 5453496"/>
                <a:gd name="connsiteX201" fmla="*/ 2628380 w 5081154"/>
                <a:gd name="connsiteY201" fmla="*/ 292849 h 5453496"/>
                <a:gd name="connsiteX202" fmla="*/ 2667519 w 5081154"/>
                <a:gd name="connsiteY202" fmla="*/ 355369 h 5453496"/>
                <a:gd name="connsiteX203" fmla="*/ 2662670 w 5081154"/>
                <a:gd name="connsiteY203" fmla="*/ 353809 h 5453496"/>
                <a:gd name="connsiteX204" fmla="*/ 2943398 w 5081154"/>
                <a:gd name="connsiteY204" fmla="*/ 307051 h 5453496"/>
                <a:gd name="connsiteX205" fmla="*/ 2978900 w 5081154"/>
                <a:gd name="connsiteY205" fmla="*/ 344284 h 5453496"/>
                <a:gd name="connsiteX206" fmla="*/ 3076055 w 5081154"/>
                <a:gd name="connsiteY206" fmla="*/ 290944 h 5453496"/>
                <a:gd name="connsiteX207" fmla="*/ 3125585 w 5081154"/>
                <a:gd name="connsiteY207" fmla="*/ 351904 h 5453496"/>
                <a:gd name="connsiteX208" fmla="*/ 3125585 w 5081154"/>
                <a:gd name="connsiteY208" fmla="*/ 416674 h 5453496"/>
                <a:gd name="connsiteX209" fmla="*/ 3265170 w 5081154"/>
                <a:gd name="connsiteY209" fmla="*/ 480233 h 5453496"/>
                <a:gd name="connsiteX210" fmla="*/ 3287510 w 5081154"/>
                <a:gd name="connsiteY210" fmla="*/ 538594 h 5453496"/>
                <a:gd name="connsiteX211" fmla="*/ 3247678 w 5081154"/>
                <a:gd name="connsiteY211" fmla="*/ 571500 h 5453496"/>
                <a:gd name="connsiteX212" fmla="*/ 3358861 w 5081154"/>
                <a:gd name="connsiteY212" fmla="*/ 710219 h 5453496"/>
                <a:gd name="connsiteX213" fmla="*/ 3359900 w 5081154"/>
                <a:gd name="connsiteY213" fmla="*/ 828154 h 5453496"/>
                <a:gd name="connsiteX214" fmla="*/ 3411335 w 5081154"/>
                <a:gd name="connsiteY214" fmla="*/ 860539 h 5453496"/>
                <a:gd name="connsiteX215" fmla="*/ 3436446 w 5081154"/>
                <a:gd name="connsiteY215" fmla="*/ 919422 h 5453496"/>
                <a:gd name="connsiteX216" fmla="*/ 3647209 w 5081154"/>
                <a:gd name="connsiteY216" fmla="*/ 1037359 h 5453496"/>
                <a:gd name="connsiteX217" fmla="*/ 3643745 w 5081154"/>
                <a:gd name="connsiteY217" fmla="*/ 1098664 h 5453496"/>
                <a:gd name="connsiteX218" fmla="*/ 3706783 w 5081154"/>
                <a:gd name="connsiteY218" fmla="*/ 1141095 h 5453496"/>
                <a:gd name="connsiteX0" fmla="*/ 3706783 w 5081154"/>
                <a:gd name="connsiteY0" fmla="*/ 1141095 h 5453496"/>
                <a:gd name="connsiteX1" fmla="*/ 3647209 w 5081154"/>
                <a:gd name="connsiteY1" fmla="*/ 1276350 h 5453496"/>
                <a:gd name="connsiteX2" fmla="*/ 3633874 w 5081154"/>
                <a:gd name="connsiteY2" fmla="*/ 1352723 h 5453496"/>
                <a:gd name="connsiteX3" fmla="*/ 3566852 w 5081154"/>
                <a:gd name="connsiteY3" fmla="*/ 1411605 h 5453496"/>
                <a:gd name="connsiteX4" fmla="*/ 3595254 w 5081154"/>
                <a:gd name="connsiteY4" fmla="*/ 1494559 h 5453496"/>
                <a:gd name="connsiteX5" fmla="*/ 3678381 w 5081154"/>
                <a:gd name="connsiteY5" fmla="*/ 1525732 h 5453496"/>
                <a:gd name="connsiteX6" fmla="*/ 3688772 w 5081154"/>
                <a:gd name="connsiteY6" fmla="*/ 1640032 h 5453496"/>
                <a:gd name="connsiteX7" fmla="*/ 3733107 w 5081154"/>
                <a:gd name="connsiteY7" fmla="*/ 1658043 h 5453496"/>
                <a:gd name="connsiteX8" fmla="*/ 3758911 w 5081154"/>
                <a:gd name="connsiteY8" fmla="*/ 1778751 h 5453496"/>
                <a:gd name="connsiteX9" fmla="*/ 3791642 w 5081154"/>
                <a:gd name="connsiteY9" fmla="*/ 1787236 h 5453496"/>
                <a:gd name="connsiteX10" fmla="*/ 3824720 w 5081154"/>
                <a:gd name="connsiteY10" fmla="*/ 1945178 h 5453496"/>
                <a:gd name="connsiteX11" fmla="*/ 3901959 w 5081154"/>
                <a:gd name="connsiteY11" fmla="*/ 1990379 h 5453496"/>
                <a:gd name="connsiteX12" fmla="*/ 3958936 w 5081154"/>
                <a:gd name="connsiteY12" fmla="*/ 2076450 h 5453496"/>
                <a:gd name="connsiteX13" fmla="*/ 4171257 w 5081154"/>
                <a:gd name="connsiteY13" fmla="*/ 2119053 h 5453496"/>
                <a:gd name="connsiteX14" fmla="*/ 4209530 w 5081154"/>
                <a:gd name="connsiteY14" fmla="*/ 2159749 h 5453496"/>
                <a:gd name="connsiteX15" fmla="*/ 4219055 w 5081154"/>
                <a:gd name="connsiteY15" fmla="*/ 2220709 h 5453496"/>
                <a:gd name="connsiteX16" fmla="*/ 4404013 w 5081154"/>
                <a:gd name="connsiteY16" fmla="*/ 2470266 h 5453496"/>
                <a:gd name="connsiteX17" fmla="*/ 4447309 w 5081154"/>
                <a:gd name="connsiteY17" fmla="*/ 2429741 h 5453496"/>
                <a:gd name="connsiteX18" fmla="*/ 4603172 w 5081154"/>
                <a:gd name="connsiteY18" fmla="*/ 2575214 h 5453496"/>
                <a:gd name="connsiteX19" fmla="*/ 4603172 w 5081154"/>
                <a:gd name="connsiteY19" fmla="*/ 2658341 h 5453496"/>
                <a:gd name="connsiteX20" fmla="*/ 4711584 w 5081154"/>
                <a:gd name="connsiteY20" fmla="*/ 2760345 h 5453496"/>
                <a:gd name="connsiteX21" fmla="*/ 4777220 w 5081154"/>
                <a:gd name="connsiteY21" fmla="*/ 2723629 h 5453496"/>
                <a:gd name="connsiteX22" fmla="*/ 4831772 w 5081154"/>
                <a:gd name="connsiteY22" fmla="*/ 2741468 h 5453496"/>
                <a:gd name="connsiteX23" fmla="*/ 4897755 w 5081154"/>
                <a:gd name="connsiteY23" fmla="*/ 2862522 h 5453496"/>
                <a:gd name="connsiteX24" fmla="*/ 4966854 w 5081154"/>
                <a:gd name="connsiteY24" fmla="*/ 2868237 h 5453496"/>
                <a:gd name="connsiteX25" fmla="*/ 5062277 w 5081154"/>
                <a:gd name="connsiteY25" fmla="*/ 3052156 h 5453496"/>
                <a:gd name="connsiteX26" fmla="*/ 5034395 w 5081154"/>
                <a:gd name="connsiteY26" fmla="*/ 3144634 h 5453496"/>
                <a:gd name="connsiteX27" fmla="*/ 5081154 w 5081154"/>
                <a:gd name="connsiteY27" fmla="*/ 3167496 h 5453496"/>
                <a:gd name="connsiteX28" fmla="*/ 5043920 w 5081154"/>
                <a:gd name="connsiteY28" fmla="*/ 3209404 h 5453496"/>
                <a:gd name="connsiteX29" fmla="*/ 5060372 w 5081154"/>
                <a:gd name="connsiteY29" fmla="*/ 3261014 h 5453496"/>
                <a:gd name="connsiteX30" fmla="*/ 5056562 w 5081154"/>
                <a:gd name="connsiteY30" fmla="*/ 3310024 h 5453496"/>
                <a:gd name="connsiteX31" fmla="*/ 4954731 w 5081154"/>
                <a:gd name="connsiteY31" fmla="*/ 3466061 h 5453496"/>
                <a:gd name="connsiteX32" fmla="*/ 4748645 w 5081154"/>
                <a:gd name="connsiteY32" fmla="*/ 3354532 h 5453496"/>
                <a:gd name="connsiteX33" fmla="*/ 4665518 w 5081154"/>
                <a:gd name="connsiteY33" fmla="*/ 3406486 h 5453496"/>
                <a:gd name="connsiteX34" fmla="*/ 4623954 w 5081154"/>
                <a:gd name="connsiteY34" fmla="*/ 3678209 h 5453496"/>
                <a:gd name="connsiteX35" fmla="*/ 4470861 w 5081154"/>
                <a:gd name="connsiteY35" fmla="*/ 3823855 h 5453496"/>
                <a:gd name="connsiteX36" fmla="*/ 4226155 w 5081154"/>
                <a:gd name="connsiteY36" fmla="*/ 3898669 h 5453496"/>
                <a:gd name="connsiteX37" fmla="*/ 4137313 w 5081154"/>
                <a:gd name="connsiteY37" fmla="*/ 3964825 h 5453496"/>
                <a:gd name="connsiteX38" fmla="*/ 4052281 w 5081154"/>
                <a:gd name="connsiteY38" fmla="*/ 3984567 h 5453496"/>
                <a:gd name="connsiteX39" fmla="*/ 3954260 w 5081154"/>
                <a:gd name="connsiteY39" fmla="*/ 4081894 h 5453496"/>
                <a:gd name="connsiteX40" fmla="*/ 3903864 w 5081154"/>
                <a:gd name="connsiteY40" fmla="*/ 4169179 h 5453496"/>
                <a:gd name="connsiteX41" fmla="*/ 4042063 w 5081154"/>
                <a:gd name="connsiteY41" fmla="*/ 4383232 h 5453496"/>
                <a:gd name="connsiteX42" fmla="*/ 4083800 w 5081154"/>
                <a:gd name="connsiteY42" fmla="*/ 4403839 h 5453496"/>
                <a:gd name="connsiteX43" fmla="*/ 4167793 w 5081154"/>
                <a:gd name="connsiteY43" fmla="*/ 4559877 h 5453496"/>
                <a:gd name="connsiteX44" fmla="*/ 4083627 w 5081154"/>
                <a:gd name="connsiteY44" fmla="*/ 4736523 h 5453496"/>
                <a:gd name="connsiteX45" fmla="*/ 4076007 w 5081154"/>
                <a:gd name="connsiteY45" fmla="*/ 4806315 h 5453496"/>
                <a:gd name="connsiteX46" fmla="*/ 4163810 w 5081154"/>
                <a:gd name="connsiteY46" fmla="*/ 4792459 h 5453496"/>
                <a:gd name="connsiteX47" fmla="*/ 4229965 w 5081154"/>
                <a:gd name="connsiteY47" fmla="*/ 4811164 h 5453496"/>
                <a:gd name="connsiteX48" fmla="*/ 4264082 w 5081154"/>
                <a:gd name="connsiteY48" fmla="*/ 4915246 h 5453496"/>
                <a:gd name="connsiteX49" fmla="*/ 4161732 w 5081154"/>
                <a:gd name="connsiteY49" fmla="*/ 5220220 h 5453496"/>
                <a:gd name="connsiteX50" fmla="*/ 3933305 w 5081154"/>
                <a:gd name="connsiteY50" fmla="*/ 5033010 h 5453496"/>
                <a:gd name="connsiteX51" fmla="*/ 3973830 w 5081154"/>
                <a:gd name="connsiteY51" fmla="*/ 4984000 h 5453496"/>
                <a:gd name="connsiteX52" fmla="*/ 3927763 w 5081154"/>
                <a:gd name="connsiteY52" fmla="*/ 4944341 h 5453496"/>
                <a:gd name="connsiteX53" fmla="*/ 3918238 w 5081154"/>
                <a:gd name="connsiteY53" fmla="*/ 4871605 h 5453496"/>
                <a:gd name="connsiteX54" fmla="*/ 3747135 w 5081154"/>
                <a:gd name="connsiteY54" fmla="*/ 4868661 h 5453496"/>
                <a:gd name="connsiteX55" fmla="*/ 3639415 w 5081154"/>
                <a:gd name="connsiteY55" fmla="*/ 4943475 h 5453496"/>
                <a:gd name="connsiteX56" fmla="*/ 3554556 w 5081154"/>
                <a:gd name="connsiteY56" fmla="*/ 4831946 h 5453496"/>
                <a:gd name="connsiteX57" fmla="*/ 3350548 w 5081154"/>
                <a:gd name="connsiteY57" fmla="*/ 4843203 h 5453496"/>
                <a:gd name="connsiteX58" fmla="*/ 3354358 w 5081154"/>
                <a:gd name="connsiteY58" fmla="*/ 4745182 h 5453496"/>
                <a:gd name="connsiteX59" fmla="*/ 3252181 w 5081154"/>
                <a:gd name="connsiteY59" fmla="*/ 4815840 h 5453496"/>
                <a:gd name="connsiteX60" fmla="*/ 3286298 w 5081154"/>
                <a:gd name="connsiteY60" fmla="*/ 4947285 h 5453496"/>
                <a:gd name="connsiteX61" fmla="*/ 3028430 w 5081154"/>
                <a:gd name="connsiteY61" fmla="*/ 4937239 h 5453496"/>
                <a:gd name="connsiteX62" fmla="*/ 2913091 w 5081154"/>
                <a:gd name="connsiteY62" fmla="*/ 4993005 h 5453496"/>
                <a:gd name="connsiteX63" fmla="*/ 2674273 w 5081154"/>
                <a:gd name="connsiteY63" fmla="*/ 4985212 h 5453496"/>
                <a:gd name="connsiteX64" fmla="*/ 2600325 w 5081154"/>
                <a:gd name="connsiteY64" fmla="*/ 5098126 h 5453496"/>
                <a:gd name="connsiteX65" fmla="*/ 2441863 w 5081154"/>
                <a:gd name="connsiteY65" fmla="*/ 5120986 h 5453496"/>
                <a:gd name="connsiteX66" fmla="*/ 2460740 w 5081154"/>
                <a:gd name="connsiteY66" fmla="*/ 5102974 h 5453496"/>
                <a:gd name="connsiteX67" fmla="*/ 2391987 w 5081154"/>
                <a:gd name="connsiteY67" fmla="*/ 5215544 h 5453496"/>
                <a:gd name="connsiteX68" fmla="*/ 2335010 w 5081154"/>
                <a:gd name="connsiteY68" fmla="*/ 5232514 h 5453496"/>
                <a:gd name="connsiteX69" fmla="*/ 2242358 w 5081154"/>
                <a:gd name="connsiteY69" fmla="*/ 5292090 h 5453496"/>
                <a:gd name="connsiteX70" fmla="*/ 2211185 w 5081154"/>
                <a:gd name="connsiteY70" fmla="*/ 5253469 h 5453496"/>
                <a:gd name="connsiteX71" fmla="*/ 2114030 w 5081154"/>
                <a:gd name="connsiteY71" fmla="*/ 5285854 h 5453496"/>
                <a:gd name="connsiteX72" fmla="*/ 1948641 w 5081154"/>
                <a:gd name="connsiteY72" fmla="*/ 5300749 h 5453496"/>
                <a:gd name="connsiteX73" fmla="*/ 1938770 w 5081154"/>
                <a:gd name="connsiteY73" fmla="*/ 5198224 h 5453496"/>
                <a:gd name="connsiteX74" fmla="*/ 1849235 w 5081154"/>
                <a:gd name="connsiteY74" fmla="*/ 5142979 h 5453496"/>
                <a:gd name="connsiteX75" fmla="*/ 1851313 w 5081154"/>
                <a:gd name="connsiteY75" fmla="*/ 5072842 h 5453496"/>
                <a:gd name="connsiteX76" fmla="*/ 1747404 w 5081154"/>
                <a:gd name="connsiteY76" fmla="*/ 5100378 h 5453496"/>
                <a:gd name="connsiteX77" fmla="*/ 1597255 w 5081154"/>
                <a:gd name="connsiteY77" fmla="*/ 4991966 h 5453496"/>
                <a:gd name="connsiteX78" fmla="*/ 1527463 w 5081154"/>
                <a:gd name="connsiteY78" fmla="*/ 5017077 h 5453496"/>
                <a:gd name="connsiteX79" fmla="*/ 1465118 w 5081154"/>
                <a:gd name="connsiteY79" fmla="*/ 5048250 h 5453496"/>
                <a:gd name="connsiteX80" fmla="*/ 1368829 w 5081154"/>
                <a:gd name="connsiteY80" fmla="*/ 5008418 h 5453496"/>
                <a:gd name="connsiteX81" fmla="*/ 1348220 w 5081154"/>
                <a:gd name="connsiteY81" fmla="*/ 5112499 h 5453496"/>
                <a:gd name="connsiteX82" fmla="*/ 1392381 w 5081154"/>
                <a:gd name="connsiteY82" fmla="*/ 5193723 h 5453496"/>
                <a:gd name="connsiteX83" fmla="*/ 1340427 w 5081154"/>
                <a:gd name="connsiteY83" fmla="*/ 5318414 h 5453496"/>
                <a:gd name="connsiteX84" fmla="*/ 1153390 w 5081154"/>
                <a:gd name="connsiteY84" fmla="*/ 5446741 h 5453496"/>
                <a:gd name="connsiteX85" fmla="*/ 1078056 w 5081154"/>
                <a:gd name="connsiteY85" fmla="*/ 5453496 h 5453496"/>
                <a:gd name="connsiteX86" fmla="*/ 1113905 w 5081154"/>
                <a:gd name="connsiteY86" fmla="*/ 5379199 h 5453496"/>
                <a:gd name="connsiteX87" fmla="*/ 1108710 w 5081154"/>
                <a:gd name="connsiteY87" fmla="*/ 5278755 h 5453496"/>
                <a:gd name="connsiteX88" fmla="*/ 997527 w 5081154"/>
                <a:gd name="connsiteY88" fmla="*/ 5339196 h 5453496"/>
                <a:gd name="connsiteX89" fmla="*/ 955963 w 5081154"/>
                <a:gd name="connsiteY89" fmla="*/ 5224896 h 5453496"/>
                <a:gd name="connsiteX90" fmla="*/ 976572 w 5081154"/>
                <a:gd name="connsiteY90" fmla="*/ 5155969 h 5453496"/>
                <a:gd name="connsiteX91" fmla="*/ 934315 w 5081154"/>
                <a:gd name="connsiteY91" fmla="*/ 5104881 h 5453496"/>
                <a:gd name="connsiteX92" fmla="*/ 889115 w 5081154"/>
                <a:gd name="connsiteY92" fmla="*/ 5102974 h 5453496"/>
                <a:gd name="connsiteX93" fmla="*/ 862445 w 5081154"/>
                <a:gd name="connsiteY93" fmla="*/ 5058641 h 5453496"/>
                <a:gd name="connsiteX94" fmla="*/ 831965 w 5081154"/>
                <a:gd name="connsiteY94" fmla="*/ 5005819 h 5453496"/>
                <a:gd name="connsiteX95" fmla="*/ 771698 w 5081154"/>
                <a:gd name="connsiteY95" fmla="*/ 4993351 h 5453496"/>
                <a:gd name="connsiteX96" fmla="*/ 734810 w 5081154"/>
                <a:gd name="connsiteY96" fmla="*/ 5015344 h 5453496"/>
                <a:gd name="connsiteX97" fmla="*/ 692900 w 5081154"/>
                <a:gd name="connsiteY97" fmla="*/ 4992484 h 5453496"/>
                <a:gd name="connsiteX98" fmla="*/ 692900 w 5081154"/>
                <a:gd name="connsiteY98" fmla="*/ 4935334 h 5453496"/>
                <a:gd name="connsiteX99" fmla="*/ 654454 w 5081154"/>
                <a:gd name="connsiteY99" fmla="*/ 4901911 h 5453496"/>
                <a:gd name="connsiteX100" fmla="*/ 581717 w 5081154"/>
                <a:gd name="connsiteY100" fmla="*/ 5002703 h 5453496"/>
                <a:gd name="connsiteX101" fmla="*/ 442306 w 5081154"/>
                <a:gd name="connsiteY101" fmla="*/ 5010323 h 5453496"/>
                <a:gd name="connsiteX102" fmla="*/ 393295 w 5081154"/>
                <a:gd name="connsiteY102" fmla="*/ 4959408 h 5453496"/>
                <a:gd name="connsiteX103" fmla="*/ 463607 w 5081154"/>
                <a:gd name="connsiteY103" fmla="*/ 4900006 h 5453496"/>
                <a:gd name="connsiteX104" fmla="*/ 529070 w 5081154"/>
                <a:gd name="connsiteY104" fmla="*/ 4876279 h 5453496"/>
                <a:gd name="connsiteX105" fmla="*/ 616700 w 5081154"/>
                <a:gd name="connsiteY105" fmla="*/ 4881822 h 5453496"/>
                <a:gd name="connsiteX106" fmla="*/ 740525 w 5081154"/>
                <a:gd name="connsiteY106" fmla="*/ 4776008 h 5453496"/>
                <a:gd name="connsiteX107" fmla="*/ 852054 w 5081154"/>
                <a:gd name="connsiteY107" fmla="*/ 4830041 h 5453496"/>
                <a:gd name="connsiteX108" fmla="*/ 955963 w 5081154"/>
                <a:gd name="connsiteY108" fmla="*/ 4788477 h 5453496"/>
                <a:gd name="connsiteX109" fmla="*/ 980555 w 5081154"/>
                <a:gd name="connsiteY109" fmla="*/ 4845974 h 5453496"/>
                <a:gd name="connsiteX110" fmla="*/ 1024370 w 5081154"/>
                <a:gd name="connsiteY110" fmla="*/ 4792459 h 5453496"/>
                <a:gd name="connsiteX111" fmla="*/ 1031470 w 5081154"/>
                <a:gd name="connsiteY111" fmla="*/ 4694959 h 5453496"/>
                <a:gd name="connsiteX112" fmla="*/ 977784 w 5081154"/>
                <a:gd name="connsiteY112" fmla="*/ 4610793 h 5453496"/>
                <a:gd name="connsiteX113" fmla="*/ 1039090 w 5081154"/>
                <a:gd name="connsiteY113" fmla="*/ 4548621 h 5453496"/>
                <a:gd name="connsiteX114" fmla="*/ 1001510 w 5081154"/>
                <a:gd name="connsiteY114" fmla="*/ 4433281 h 5453496"/>
                <a:gd name="connsiteX115" fmla="*/ 1014672 w 5081154"/>
                <a:gd name="connsiteY115" fmla="*/ 4326428 h 5453496"/>
                <a:gd name="connsiteX116" fmla="*/ 1049135 w 5081154"/>
                <a:gd name="connsiteY116" fmla="*/ 4236199 h 5453496"/>
                <a:gd name="connsiteX117" fmla="*/ 1070090 w 5081154"/>
                <a:gd name="connsiteY117" fmla="*/ 4072369 h 5453496"/>
                <a:gd name="connsiteX118" fmla="*/ 1003935 w 5081154"/>
                <a:gd name="connsiteY118" fmla="*/ 3813117 h 5453496"/>
                <a:gd name="connsiteX119" fmla="*/ 906606 w 5081154"/>
                <a:gd name="connsiteY119" fmla="*/ 3648075 h 5453496"/>
                <a:gd name="connsiteX120" fmla="*/ 979516 w 5081154"/>
                <a:gd name="connsiteY120" fmla="*/ 3506412 h 5453496"/>
                <a:gd name="connsiteX121" fmla="*/ 1061604 w 5081154"/>
                <a:gd name="connsiteY121" fmla="*/ 3479223 h 5453496"/>
                <a:gd name="connsiteX122" fmla="*/ 1095721 w 5081154"/>
                <a:gd name="connsiteY122" fmla="*/ 3509356 h 5453496"/>
                <a:gd name="connsiteX123" fmla="*/ 1182485 w 5081154"/>
                <a:gd name="connsiteY123" fmla="*/ 3428479 h 5453496"/>
                <a:gd name="connsiteX124" fmla="*/ 1260244 w 5081154"/>
                <a:gd name="connsiteY124" fmla="*/ 3406486 h 5453496"/>
                <a:gd name="connsiteX125" fmla="*/ 1268210 w 5081154"/>
                <a:gd name="connsiteY125" fmla="*/ 3327514 h 5453496"/>
                <a:gd name="connsiteX126" fmla="*/ 1288472 w 5081154"/>
                <a:gd name="connsiteY126" fmla="*/ 3251662 h 5453496"/>
                <a:gd name="connsiteX127" fmla="*/ 1247255 w 5081154"/>
                <a:gd name="connsiteY127" fmla="*/ 3205594 h 5453496"/>
                <a:gd name="connsiteX128" fmla="*/ 1249853 w 5081154"/>
                <a:gd name="connsiteY128" fmla="*/ 3116407 h 5453496"/>
                <a:gd name="connsiteX129" fmla="*/ 1346142 w 5081154"/>
                <a:gd name="connsiteY129" fmla="*/ 3170440 h 5453496"/>
                <a:gd name="connsiteX130" fmla="*/ 1403465 w 5081154"/>
                <a:gd name="connsiteY130" fmla="*/ 3129394 h 5453496"/>
                <a:gd name="connsiteX131" fmla="*/ 1425286 w 5081154"/>
                <a:gd name="connsiteY131" fmla="*/ 3170440 h 5453496"/>
                <a:gd name="connsiteX132" fmla="*/ 1487978 w 5081154"/>
                <a:gd name="connsiteY132" fmla="*/ 3126798 h 5453496"/>
                <a:gd name="connsiteX133" fmla="*/ 1413163 w 5081154"/>
                <a:gd name="connsiteY133" fmla="*/ 2990850 h 5453496"/>
                <a:gd name="connsiteX134" fmla="*/ 1456632 w 5081154"/>
                <a:gd name="connsiteY134" fmla="*/ 2823903 h 5453496"/>
                <a:gd name="connsiteX135" fmla="*/ 1426325 w 5081154"/>
                <a:gd name="connsiteY135" fmla="*/ 2790304 h 5453496"/>
                <a:gd name="connsiteX136" fmla="*/ 1451090 w 5081154"/>
                <a:gd name="connsiteY136" fmla="*/ 2744584 h 5453496"/>
                <a:gd name="connsiteX137" fmla="*/ 1346835 w 5081154"/>
                <a:gd name="connsiteY137" fmla="*/ 2575214 h 5453496"/>
                <a:gd name="connsiteX138" fmla="*/ 1277215 w 5081154"/>
                <a:gd name="connsiteY138" fmla="*/ 2551488 h 5453496"/>
                <a:gd name="connsiteX139" fmla="*/ 1212965 w 5081154"/>
                <a:gd name="connsiteY139" fmla="*/ 2444808 h 5453496"/>
                <a:gd name="connsiteX140" fmla="*/ 1264746 w 5081154"/>
                <a:gd name="connsiteY140" fmla="*/ 2375189 h 5453496"/>
                <a:gd name="connsiteX141" fmla="*/ 1124989 w 5081154"/>
                <a:gd name="connsiteY141" fmla="*/ 2202007 h 5453496"/>
                <a:gd name="connsiteX142" fmla="*/ 1150100 w 5081154"/>
                <a:gd name="connsiteY142" fmla="*/ 2140699 h 5453496"/>
                <a:gd name="connsiteX143" fmla="*/ 1132609 w 5081154"/>
                <a:gd name="connsiteY143" fmla="*/ 2086841 h 5453496"/>
                <a:gd name="connsiteX144" fmla="*/ 1132609 w 5081154"/>
                <a:gd name="connsiteY144" fmla="*/ 2086841 h 5453496"/>
                <a:gd name="connsiteX145" fmla="*/ 1113905 w 5081154"/>
                <a:gd name="connsiteY145" fmla="*/ 2034019 h 5453496"/>
                <a:gd name="connsiteX146" fmla="*/ 1165686 w 5081154"/>
                <a:gd name="connsiteY146" fmla="*/ 1939290 h 5453496"/>
                <a:gd name="connsiteX147" fmla="*/ 1115464 w 5081154"/>
                <a:gd name="connsiteY147" fmla="*/ 1844733 h 5453496"/>
                <a:gd name="connsiteX148" fmla="*/ 1132609 w 5081154"/>
                <a:gd name="connsiteY148" fmla="*/ 1764550 h 5453496"/>
                <a:gd name="connsiteX149" fmla="*/ 1089140 w 5081154"/>
                <a:gd name="connsiteY149" fmla="*/ 1706359 h 5453496"/>
                <a:gd name="connsiteX150" fmla="*/ 1045498 w 5081154"/>
                <a:gd name="connsiteY150" fmla="*/ 1773382 h 5453496"/>
                <a:gd name="connsiteX151" fmla="*/ 973108 w 5081154"/>
                <a:gd name="connsiteY151" fmla="*/ 1805247 h 5453496"/>
                <a:gd name="connsiteX152" fmla="*/ 914400 w 5081154"/>
                <a:gd name="connsiteY152" fmla="*/ 1650423 h 5453496"/>
                <a:gd name="connsiteX153" fmla="*/ 841663 w 5081154"/>
                <a:gd name="connsiteY153" fmla="*/ 1421823 h 5453496"/>
                <a:gd name="connsiteX154" fmla="*/ 654627 w 5081154"/>
                <a:gd name="connsiteY154" fmla="*/ 1328305 h 5453496"/>
                <a:gd name="connsiteX155" fmla="*/ 342900 w 5081154"/>
                <a:gd name="connsiteY155" fmla="*/ 1307523 h 5453496"/>
                <a:gd name="connsiteX156" fmla="*/ 394854 w 5081154"/>
                <a:gd name="connsiteY156" fmla="*/ 1473777 h 5453496"/>
                <a:gd name="connsiteX157" fmla="*/ 270163 w 5081154"/>
                <a:gd name="connsiteY157" fmla="*/ 1546514 h 5453496"/>
                <a:gd name="connsiteX158" fmla="*/ 51954 w 5081154"/>
                <a:gd name="connsiteY158" fmla="*/ 1619250 h 5453496"/>
                <a:gd name="connsiteX159" fmla="*/ 114300 w 5081154"/>
                <a:gd name="connsiteY159" fmla="*/ 1359477 h 5453496"/>
                <a:gd name="connsiteX160" fmla="*/ 10390 w 5081154"/>
                <a:gd name="connsiteY160" fmla="*/ 1099705 h 5453496"/>
                <a:gd name="connsiteX161" fmla="*/ 0 w 5081154"/>
                <a:gd name="connsiteY161" fmla="*/ 798368 h 5453496"/>
                <a:gd name="connsiteX162" fmla="*/ 270163 w 5081154"/>
                <a:gd name="connsiteY162" fmla="*/ 673677 h 5453496"/>
                <a:gd name="connsiteX163" fmla="*/ 571500 w 5081154"/>
                <a:gd name="connsiteY163" fmla="*/ 746414 h 5453496"/>
                <a:gd name="connsiteX164" fmla="*/ 571500 w 5081154"/>
                <a:gd name="connsiteY164" fmla="*/ 538596 h 5453496"/>
                <a:gd name="connsiteX165" fmla="*/ 852054 w 5081154"/>
                <a:gd name="connsiteY165" fmla="*/ 226868 h 5453496"/>
                <a:gd name="connsiteX166" fmla="*/ 1111827 w 5081154"/>
                <a:gd name="connsiteY166" fmla="*/ 112568 h 5453496"/>
                <a:gd name="connsiteX167" fmla="*/ 1211060 w 5081154"/>
                <a:gd name="connsiteY167" fmla="*/ 0 h 5453496"/>
                <a:gd name="connsiteX168" fmla="*/ 1289165 w 5081154"/>
                <a:gd name="connsiteY168" fmla="*/ 31864 h 5453496"/>
                <a:gd name="connsiteX169" fmla="*/ 1325360 w 5081154"/>
                <a:gd name="connsiteY169" fmla="*/ 79489 h 5453496"/>
                <a:gd name="connsiteX170" fmla="*/ 1432040 w 5081154"/>
                <a:gd name="connsiteY170" fmla="*/ 129019 h 5453496"/>
                <a:gd name="connsiteX171" fmla="*/ 1492480 w 5081154"/>
                <a:gd name="connsiteY171" fmla="*/ 233796 h 5453496"/>
                <a:gd name="connsiteX172" fmla="*/ 1489190 w 5081154"/>
                <a:gd name="connsiteY172" fmla="*/ 285229 h 5453496"/>
                <a:gd name="connsiteX173" fmla="*/ 1694930 w 5081154"/>
                <a:gd name="connsiteY173" fmla="*/ 393814 h 5453496"/>
                <a:gd name="connsiteX174" fmla="*/ 1694930 w 5081154"/>
                <a:gd name="connsiteY174" fmla="*/ 523354 h 5453496"/>
                <a:gd name="connsiteX175" fmla="*/ 1710516 w 5081154"/>
                <a:gd name="connsiteY175" fmla="*/ 585874 h 5453496"/>
                <a:gd name="connsiteX176" fmla="*/ 1769225 w 5081154"/>
                <a:gd name="connsiteY176" fmla="*/ 576694 h 5453496"/>
                <a:gd name="connsiteX177" fmla="*/ 1803515 w 5081154"/>
                <a:gd name="connsiteY177" fmla="*/ 618604 h 5453496"/>
                <a:gd name="connsiteX178" fmla="*/ 1830185 w 5081154"/>
                <a:gd name="connsiteY178" fmla="*/ 559549 h 5453496"/>
                <a:gd name="connsiteX179" fmla="*/ 1921625 w 5081154"/>
                <a:gd name="connsiteY179" fmla="*/ 570979 h 5453496"/>
                <a:gd name="connsiteX180" fmla="*/ 1948295 w 5081154"/>
                <a:gd name="connsiteY180" fmla="*/ 511924 h 5453496"/>
                <a:gd name="connsiteX181" fmla="*/ 1870190 w 5081154"/>
                <a:gd name="connsiteY181" fmla="*/ 470014 h 5453496"/>
                <a:gd name="connsiteX182" fmla="*/ 1820660 w 5081154"/>
                <a:gd name="connsiteY182" fmla="*/ 388099 h 5453496"/>
                <a:gd name="connsiteX183" fmla="*/ 1836593 w 5081154"/>
                <a:gd name="connsiteY183" fmla="*/ 347749 h 5453496"/>
                <a:gd name="connsiteX184" fmla="*/ 1976870 w 5081154"/>
                <a:gd name="connsiteY184" fmla="*/ 315709 h 5453496"/>
                <a:gd name="connsiteX185" fmla="*/ 2009255 w 5081154"/>
                <a:gd name="connsiteY185" fmla="*/ 344284 h 5453496"/>
                <a:gd name="connsiteX186" fmla="*/ 2070215 w 5081154"/>
                <a:gd name="connsiteY186" fmla="*/ 344284 h 5453496"/>
                <a:gd name="connsiteX187" fmla="*/ 2098790 w 5081154"/>
                <a:gd name="connsiteY187" fmla="*/ 382384 h 5453496"/>
                <a:gd name="connsiteX188" fmla="*/ 2138795 w 5081154"/>
                <a:gd name="connsiteY188" fmla="*/ 361429 h 5453496"/>
                <a:gd name="connsiteX189" fmla="*/ 2176895 w 5081154"/>
                <a:gd name="connsiteY189" fmla="*/ 384289 h 5453496"/>
                <a:gd name="connsiteX190" fmla="*/ 2235950 w 5081154"/>
                <a:gd name="connsiteY190" fmla="*/ 386194 h 5453496"/>
                <a:gd name="connsiteX191" fmla="*/ 2272145 w 5081154"/>
                <a:gd name="connsiteY191" fmla="*/ 441439 h 5453496"/>
                <a:gd name="connsiteX192" fmla="*/ 2278380 w 5081154"/>
                <a:gd name="connsiteY192" fmla="*/ 529936 h 5453496"/>
                <a:gd name="connsiteX193" fmla="*/ 2321675 w 5081154"/>
                <a:gd name="connsiteY193" fmla="*/ 500494 h 5453496"/>
                <a:gd name="connsiteX194" fmla="*/ 2371205 w 5081154"/>
                <a:gd name="connsiteY194" fmla="*/ 523354 h 5453496"/>
                <a:gd name="connsiteX195" fmla="*/ 2401685 w 5081154"/>
                <a:gd name="connsiteY195" fmla="*/ 403339 h 5453496"/>
                <a:gd name="connsiteX196" fmla="*/ 2375015 w 5081154"/>
                <a:gd name="connsiteY196" fmla="*/ 235699 h 5453496"/>
                <a:gd name="connsiteX197" fmla="*/ 2392160 w 5081154"/>
                <a:gd name="connsiteY197" fmla="*/ 176644 h 5453496"/>
                <a:gd name="connsiteX198" fmla="*/ 2543001 w 5081154"/>
                <a:gd name="connsiteY198" fmla="*/ 128501 h 5453496"/>
                <a:gd name="connsiteX199" fmla="*/ 2580755 w 5081154"/>
                <a:gd name="connsiteY199" fmla="*/ 163309 h 5453496"/>
                <a:gd name="connsiteX200" fmla="*/ 2573135 w 5081154"/>
                <a:gd name="connsiteY200" fmla="*/ 266179 h 5453496"/>
                <a:gd name="connsiteX201" fmla="*/ 2628380 w 5081154"/>
                <a:gd name="connsiteY201" fmla="*/ 292849 h 5453496"/>
                <a:gd name="connsiteX202" fmla="*/ 2667519 w 5081154"/>
                <a:gd name="connsiteY202" fmla="*/ 355369 h 5453496"/>
                <a:gd name="connsiteX203" fmla="*/ 2662670 w 5081154"/>
                <a:gd name="connsiteY203" fmla="*/ 353809 h 5453496"/>
                <a:gd name="connsiteX204" fmla="*/ 2943398 w 5081154"/>
                <a:gd name="connsiteY204" fmla="*/ 307051 h 5453496"/>
                <a:gd name="connsiteX205" fmla="*/ 2978900 w 5081154"/>
                <a:gd name="connsiteY205" fmla="*/ 344284 h 5453496"/>
                <a:gd name="connsiteX206" fmla="*/ 3076055 w 5081154"/>
                <a:gd name="connsiteY206" fmla="*/ 290944 h 5453496"/>
                <a:gd name="connsiteX207" fmla="*/ 3125585 w 5081154"/>
                <a:gd name="connsiteY207" fmla="*/ 351904 h 5453496"/>
                <a:gd name="connsiteX208" fmla="*/ 3125585 w 5081154"/>
                <a:gd name="connsiteY208" fmla="*/ 416674 h 5453496"/>
                <a:gd name="connsiteX209" fmla="*/ 3265170 w 5081154"/>
                <a:gd name="connsiteY209" fmla="*/ 480233 h 5453496"/>
                <a:gd name="connsiteX210" fmla="*/ 3287510 w 5081154"/>
                <a:gd name="connsiteY210" fmla="*/ 538594 h 5453496"/>
                <a:gd name="connsiteX211" fmla="*/ 3247678 w 5081154"/>
                <a:gd name="connsiteY211" fmla="*/ 571500 h 5453496"/>
                <a:gd name="connsiteX212" fmla="*/ 3358861 w 5081154"/>
                <a:gd name="connsiteY212" fmla="*/ 710219 h 5453496"/>
                <a:gd name="connsiteX213" fmla="*/ 3359900 w 5081154"/>
                <a:gd name="connsiteY213" fmla="*/ 828154 h 5453496"/>
                <a:gd name="connsiteX214" fmla="*/ 3411335 w 5081154"/>
                <a:gd name="connsiteY214" fmla="*/ 860539 h 5453496"/>
                <a:gd name="connsiteX215" fmla="*/ 3436446 w 5081154"/>
                <a:gd name="connsiteY215" fmla="*/ 919422 h 5453496"/>
                <a:gd name="connsiteX216" fmla="*/ 3647209 w 5081154"/>
                <a:gd name="connsiteY216" fmla="*/ 1037359 h 5453496"/>
                <a:gd name="connsiteX217" fmla="*/ 3643745 w 5081154"/>
                <a:gd name="connsiteY217" fmla="*/ 1098664 h 5453496"/>
                <a:gd name="connsiteX218" fmla="*/ 3706783 w 5081154"/>
                <a:gd name="connsiteY218" fmla="*/ 1141095 h 5453496"/>
                <a:gd name="connsiteX0" fmla="*/ 3706783 w 5081154"/>
                <a:gd name="connsiteY0" fmla="*/ 1141095 h 5453496"/>
                <a:gd name="connsiteX1" fmla="*/ 3647209 w 5081154"/>
                <a:gd name="connsiteY1" fmla="*/ 1276350 h 5453496"/>
                <a:gd name="connsiteX2" fmla="*/ 3633874 w 5081154"/>
                <a:gd name="connsiteY2" fmla="*/ 1352723 h 5453496"/>
                <a:gd name="connsiteX3" fmla="*/ 3566852 w 5081154"/>
                <a:gd name="connsiteY3" fmla="*/ 1411605 h 5453496"/>
                <a:gd name="connsiteX4" fmla="*/ 3595254 w 5081154"/>
                <a:gd name="connsiteY4" fmla="*/ 1494559 h 5453496"/>
                <a:gd name="connsiteX5" fmla="*/ 3678381 w 5081154"/>
                <a:gd name="connsiteY5" fmla="*/ 1525732 h 5453496"/>
                <a:gd name="connsiteX6" fmla="*/ 3688772 w 5081154"/>
                <a:gd name="connsiteY6" fmla="*/ 1640032 h 5453496"/>
                <a:gd name="connsiteX7" fmla="*/ 3733107 w 5081154"/>
                <a:gd name="connsiteY7" fmla="*/ 1658043 h 5453496"/>
                <a:gd name="connsiteX8" fmla="*/ 3758911 w 5081154"/>
                <a:gd name="connsiteY8" fmla="*/ 1778751 h 5453496"/>
                <a:gd name="connsiteX9" fmla="*/ 3791642 w 5081154"/>
                <a:gd name="connsiteY9" fmla="*/ 1787236 h 5453496"/>
                <a:gd name="connsiteX10" fmla="*/ 3824720 w 5081154"/>
                <a:gd name="connsiteY10" fmla="*/ 1945178 h 5453496"/>
                <a:gd name="connsiteX11" fmla="*/ 3901959 w 5081154"/>
                <a:gd name="connsiteY11" fmla="*/ 1990379 h 5453496"/>
                <a:gd name="connsiteX12" fmla="*/ 3958936 w 5081154"/>
                <a:gd name="connsiteY12" fmla="*/ 2076450 h 5453496"/>
                <a:gd name="connsiteX13" fmla="*/ 4171257 w 5081154"/>
                <a:gd name="connsiteY13" fmla="*/ 2119053 h 5453496"/>
                <a:gd name="connsiteX14" fmla="*/ 4209530 w 5081154"/>
                <a:gd name="connsiteY14" fmla="*/ 2159749 h 5453496"/>
                <a:gd name="connsiteX15" fmla="*/ 4219055 w 5081154"/>
                <a:gd name="connsiteY15" fmla="*/ 2220709 h 5453496"/>
                <a:gd name="connsiteX16" fmla="*/ 4404013 w 5081154"/>
                <a:gd name="connsiteY16" fmla="*/ 2470266 h 5453496"/>
                <a:gd name="connsiteX17" fmla="*/ 4447309 w 5081154"/>
                <a:gd name="connsiteY17" fmla="*/ 2429741 h 5453496"/>
                <a:gd name="connsiteX18" fmla="*/ 4603172 w 5081154"/>
                <a:gd name="connsiteY18" fmla="*/ 2575214 h 5453496"/>
                <a:gd name="connsiteX19" fmla="*/ 4603172 w 5081154"/>
                <a:gd name="connsiteY19" fmla="*/ 2658341 h 5453496"/>
                <a:gd name="connsiteX20" fmla="*/ 4711584 w 5081154"/>
                <a:gd name="connsiteY20" fmla="*/ 2760345 h 5453496"/>
                <a:gd name="connsiteX21" fmla="*/ 4777220 w 5081154"/>
                <a:gd name="connsiteY21" fmla="*/ 2723629 h 5453496"/>
                <a:gd name="connsiteX22" fmla="*/ 4831772 w 5081154"/>
                <a:gd name="connsiteY22" fmla="*/ 2741468 h 5453496"/>
                <a:gd name="connsiteX23" fmla="*/ 4897755 w 5081154"/>
                <a:gd name="connsiteY23" fmla="*/ 2862522 h 5453496"/>
                <a:gd name="connsiteX24" fmla="*/ 4966854 w 5081154"/>
                <a:gd name="connsiteY24" fmla="*/ 2868237 h 5453496"/>
                <a:gd name="connsiteX25" fmla="*/ 5062277 w 5081154"/>
                <a:gd name="connsiteY25" fmla="*/ 3052156 h 5453496"/>
                <a:gd name="connsiteX26" fmla="*/ 5034395 w 5081154"/>
                <a:gd name="connsiteY26" fmla="*/ 3144634 h 5453496"/>
                <a:gd name="connsiteX27" fmla="*/ 5081154 w 5081154"/>
                <a:gd name="connsiteY27" fmla="*/ 3167496 h 5453496"/>
                <a:gd name="connsiteX28" fmla="*/ 5043920 w 5081154"/>
                <a:gd name="connsiteY28" fmla="*/ 3209404 h 5453496"/>
                <a:gd name="connsiteX29" fmla="*/ 5060372 w 5081154"/>
                <a:gd name="connsiteY29" fmla="*/ 3261014 h 5453496"/>
                <a:gd name="connsiteX30" fmla="*/ 5056562 w 5081154"/>
                <a:gd name="connsiteY30" fmla="*/ 3310024 h 5453496"/>
                <a:gd name="connsiteX31" fmla="*/ 4954731 w 5081154"/>
                <a:gd name="connsiteY31" fmla="*/ 3466061 h 5453496"/>
                <a:gd name="connsiteX32" fmla="*/ 4748645 w 5081154"/>
                <a:gd name="connsiteY32" fmla="*/ 3354532 h 5453496"/>
                <a:gd name="connsiteX33" fmla="*/ 4665518 w 5081154"/>
                <a:gd name="connsiteY33" fmla="*/ 3406486 h 5453496"/>
                <a:gd name="connsiteX34" fmla="*/ 4623954 w 5081154"/>
                <a:gd name="connsiteY34" fmla="*/ 3678209 h 5453496"/>
                <a:gd name="connsiteX35" fmla="*/ 4470861 w 5081154"/>
                <a:gd name="connsiteY35" fmla="*/ 3823855 h 5453496"/>
                <a:gd name="connsiteX36" fmla="*/ 4226155 w 5081154"/>
                <a:gd name="connsiteY36" fmla="*/ 3898669 h 5453496"/>
                <a:gd name="connsiteX37" fmla="*/ 4137313 w 5081154"/>
                <a:gd name="connsiteY37" fmla="*/ 3964825 h 5453496"/>
                <a:gd name="connsiteX38" fmla="*/ 4052281 w 5081154"/>
                <a:gd name="connsiteY38" fmla="*/ 3984567 h 5453496"/>
                <a:gd name="connsiteX39" fmla="*/ 3954260 w 5081154"/>
                <a:gd name="connsiteY39" fmla="*/ 4081894 h 5453496"/>
                <a:gd name="connsiteX40" fmla="*/ 3903864 w 5081154"/>
                <a:gd name="connsiteY40" fmla="*/ 4169179 h 5453496"/>
                <a:gd name="connsiteX41" fmla="*/ 4042063 w 5081154"/>
                <a:gd name="connsiteY41" fmla="*/ 4383232 h 5453496"/>
                <a:gd name="connsiteX42" fmla="*/ 4083800 w 5081154"/>
                <a:gd name="connsiteY42" fmla="*/ 4403839 h 5453496"/>
                <a:gd name="connsiteX43" fmla="*/ 4167793 w 5081154"/>
                <a:gd name="connsiteY43" fmla="*/ 4559877 h 5453496"/>
                <a:gd name="connsiteX44" fmla="*/ 4083627 w 5081154"/>
                <a:gd name="connsiteY44" fmla="*/ 4736523 h 5453496"/>
                <a:gd name="connsiteX45" fmla="*/ 4076007 w 5081154"/>
                <a:gd name="connsiteY45" fmla="*/ 4806315 h 5453496"/>
                <a:gd name="connsiteX46" fmla="*/ 4163810 w 5081154"/>
                <a:gd name="connsiteY46" fmla="*/ 4792459 h 5453496"/>
                <a:gd name="connsiteX47" fmla="*/ 4229965 w 5081154"/>
                <a:gd name="connsiteY47" fmla="*/ 4811164 h 5453496"/>
                <a:gd name="connsiteX48" fmla="*/ 4264082 w 5081154"/>
                <a:gd name="connsiteY48" fmla="*/ 4915246 h 5453496"/>
                <a:gd name="connsiteX49" fmla="*/ 4161732 w 5081154"/>
                <a:gd name="connsiteY49" fmla="*/ 5220220 h 5453496"/>
                <a:gd name="connsiteX50" fmla="*/ 3933305 w 5081154"/>
                <a:gd name="connsiteY50" fmla="*/ 5033010 h 5453496"/>
                <a:gd name="connsiteX51" fmla="*/ 3973830 w 5081154"/>
                <a:gd name="connsiteY51" fmla="*/ 4984000 h 5453496"/>
                <a:gd name="connsiteX52" fmla="*/ 3927763 w 5081154"/>
                <a:gd name="connsiteY52" fmla="*/ 4944341 h 5453496"/>
                <a:gd name="connsiteX53" fmla="*/ 3918238 w 5081154"/>
                <a:gd name="connsiteY53" fmla="*/ 4871605 h 5453496"/>
                <a:gd name="connsiteX54" fmla="*/ 3747135 w 5081154"/>
                <a:gd name="connsiteY54" fmla="*/ 4868661 h 5453496"/>
                <a:gd name="connsiteX55" fmla="*/ 3639415 w 5081154"/>
                <a:gd name="connsiteY55" fmla="*/ 4943475 h 5453496"/>
                <a:gd name="connsiteX56" fmla="*/ 3554556 w 5081154"/>
                <a:gd name="connsiteY56" fmla="*/ 4831946 h 5453496"/>
                <a:gd name="connsiteX57" fmla="*/ 3350548 w 5081154"/>
                <a:gd name="connsiteY57" fmla="*/ 4843203 h 5453496"/>
                <a:gd name="connsiteX58" fmla="*/ 3354358 w 5081154"/>
                <a:gd name="connsiteY58" fmla="*/ 4745182 h 5453496"/>
                <a:gd name="connsiteX59" fmla="*/ 3252181 w 5081154"/>
                <a:gd name="connsiteY59" fmla="*/ 4815840 h 5453496"/>
                <a:gd name="connsiteX60" fmla="*/ 3286298 w 5081154"/>
                <a:gd name="connsiteY60" fmla="*/ 4947285 h 5453496"/>
                <a:gd name="connsiteX61" fmla="*/ 3028430 w 5081154"/>
                <a:gd name="connsiteY61" fmla="*/ 4937239 h 5453496"/>
                <a:gd name="connsiteX62" fmla="*/ 2913091 w 5081154"/>
                <a:gd name="connsiteY62" fmla="*/ 4993005 h 5453496"/>
                <a:gd name="connsiteX63" fmla="*/ 2674273 w 5081154"/>
                <a:gd name="connsiteY63" fmla="*/ 4985212 h 5453496"/>
                <a:gd name="connsiteX64" fmla="*/ 2600325 w 5081154"/>
                <a:gd name="connsiteY64" fmla="*/ 5098126 h 5453496"/>
                <a:gd name="connsiteX65" fmla="*/ 2441863 w 5081154"/>
                <a:gd name="connsiteY65" fmla="*/ 5120986 h 5453496"/>
                <a:gd name="connsiteX66" fmla="*/ 2460740 w 5081154"/>
                <a:gd name="connsiteY66" fmla="*/ 5102974 h 5453496"/>
                <a:gd name="connsiteX67" fmla="*/ 2391987 w 5081154"/>
                <a:gd name="connsiteY67" fmla="*/ 5215544 h 5453496"/>
                <a:gd name="connsiteX68" fmla="*/ 2335010 w 5081154"/>
                <a:gd name="connsiteY68" fmla="*/ 5232514 h 5453496"/>
                <a:gd name="connsiteX69" fmla="*/ 2242358 w 5081154"/>
                <a:gd name="connsiteY69" fmla="*/ 5292090 h 5453496"/>
                <a:gd name="connsiteX70" fmla="*/ 2211185 w 5081154"/>
                <a:gd name="connsiteY70" fmla="*/ 5253469 h 5453496"/>
                <a:gd name="connsiteX71" fmla="*/ 2114030 w 5081154"/>
                <a:gd name="connsiteY71" fmla="*/ 5285854 h 5453496"/>
                <a:gd name="connsiteX72" fmla="*/ 1948641 w 5081154"/>
                <a:gd name="connsiteY72" fmla="*/ 5300749 h 5453496"/>
                <a:gd name="connsiteX73" fmla="*/ 1938770 w 5081154"/>
                <a:gd name="connsiteY73" fmla="*/ 5198224 h 5453496"/>
                <a:gd name="connsiteX74" fmla="*/ 1849235 w 5081154"/>
                <a:gd name="connsiteY74" fmla="*/ 5142979 h 5453496"/>
                <a:gd name="connsiteX75" fmla="*/ 1851313 w 5081154"/>
                <a:gd name="connsiteY75" fmla="*/ 5072842 h 5453496"/>
                <a:gd name="connsiteX76" fmla="*/ 1747404 w 5081154"/>
                <a:gd name="connsiteY76" fmla="*/ 5100378 h 5453496"/>
                <a:gd name="connsiteX77" fmla="*/ 1597255 w 5081154"/>
                <a:gd name="connsiteY77" fmla="*/ 4991966 h 5453496"/>
                <a:gd name="connsiteX78" fmla="*/ 1527463 w 5081154"/>
                <a:gd name="connsiteY78" fmla="*/ 5017077 h 5453496"/>
                <a:gd name="connsiteX79" fmla="*/ 1465118 w 5081154"/>
                <a:gd name="connsiteY79" fmla="*/ 5048250 h 5453496"/>
                <a:gd name="connsiteX80" fmla="*/ 1368829 w 5081154"/>
                <a:gd name="connsiteY80" fmla="*/ 5008418 h 5453496"/>
                <a:gd name="connsiteX81" fmla="*/ 1348220 w 5081154"/>
                <a:gd name="connsiteY81" fmla="*/ 5112499 h 5453496"/>
                <a:gd name="connsiteX82" fmla="*/ 1392381 w 5081154"/>
                <a:gd name="connsiteY82" fmla="*/ 5193723 h 5453496"/>
                <a:gd name="connsiteX83" fmla="*/ 1340427 w 5081154"/>
                <a:gd name="connsiteY83" fmla="*/ 5318414 h 5453496"/>
                <a:gd name="connsiteX84" fmla="*/ 1153390 w 5081154"/>
                <a:gd name="connsiteY84" fmla="*/ 5446741 h 5453496"/>
                <a:gd name="connsiteX85" fmla="*/ 1078056 w 5081154"/>
                <a:gd name="connsiteY85" fmla="*/ 5453496 h 5453496"/>
                <a:gd name="connsiteX86" fmla="*/ 1113905 w 5081154"/>
                <a:gd name="connsiteY86" fmla="*/ 5379199 h 5453496"/>
                <a:gd name="connsiteX87" fmla="*/ 1108710 w 5081154"/>
                <a:gd name="connsiteY87" fmla="*/ 5278755 h 5453496"/>
                <a:gd name="connsiteX88" fmla="*/ 997527 w 5081154"/>
                <a:gd name="connsiteY88" fmla="*/ 5339196 h 5453496"/>
                <a:gd name="connsiteX89" fmla="*/ 955963 w 5081154"/>
                <a:gd name="connsiteY89" fmla="*/ 5224896 h 5453496"/>
                <a:gd name="connsiteX90" fmla="*/ 976572 w 5081154"/>
                <a:gd name="connsiteY90" fmla="*/ 5155969 h 5453496"/>
                <a:gd name="connsiteX91" fmla="*/ 934315 w 5081154"/>
                <a:gd name="connsiteY91" fmla="*/ 5104881 h 5453496"/>
                <a:gd name="connsiteX92" fmla="*/ 889115 w 5081154"/>
                <a:gd name="connsiteY92" fmla="*/ 5102974 h 5453496"/>
                <a:gd name="connsiteX93" fmla="*/ 862445 w 5081154"/>
                <a:gd name="connsiteY93" fmla="*/ 5058641 h 5453496"/>
                <a:gd name="connsiteX94" fmla="*/ 831965 w 5081154"/>
                <a:gd name="connsiteY94" fmla="*/ 5005819 h 5453496"/>
                <a:gd name="connsiteX95" fmla="*/ 771698 w 5081154"/>
                <a:gd name="connsiteY95" fmla="*/ 4993351 h 5453496"/>
                <a:gd name="connsiteX96" fmla="*/ 734810 w 5081154"/>
                <a:gd name="connsiteY96" fmla="*/ 5015344 h 5453496"/>
                <a:gd name="connsiteX97" fmla="*/ 692900 w 5081154"/>
                <a:gd name="connsiteY97" fmla="*/ 4992484 h 5453496"/>
                <a:gd name="connsiteX98" fmla="*/ 692900 w 5081154"/>
                <a:gd name="connsiteY98" fmla="*/ 4935334 h 5453496"/>
                <a:gd name="connsiteX99" fmla="*/ 654454 w 5081154"/>
                <a:gd name="connsiteY99" fmla="*/ 4901911 h 5453496"/>
                <a:gd name="connsiteX100" fmla="*/ 581717 w 5081154"/>
                <a:gd name="connsiteY100" fmla="*/ 5002703 h 5453496"/>
                <a:gd name="connsiteX101" fmla="*/ 442306 w 5081154"/>
                <a:gd name="connsiteY101" fmla="*/ 5010323 h 5453496"/>
                <a:gd name="connsiteX102" fmla="*/ 393295 w 5081154"/>
                <a:gd name="connsiteY102" fmla="*/ 4959408 h 5453496"/>
                <a:gd name="connsiteX103" fmla="*/ 463607 w 5081154"/>
                <a:gd name="connsiteY103" fmla="*/ 4900006 h 5453496"/>
                <a:gd name="connsiteX104" fmla="*/ 529070 w 5081154"/>
                <a:gd name="connsiteY104" fmla="*/ 4876279 h 5453496"/>
                <a:gd name="connsiteX105" fmla="*/ 616700 w 5081154"/>
                <a:gd name="connsiteY105" fmla="*/ 4881822 h 5453496"/>
                <a:gd name="connsiteX106" fmla="*/ 740525 w 5081154"/>
                <a:gd name="connsiteY106" fmla="*/ 4776008 h 5453496"/>
                <a:gd name="connsiteX107" fmla="*/ 852054 w 5081154"/>
                <a:gd name="connsiteY107" fmla="*/ 4830041 h 5453496"/>
                <a:gd name="connsiteX108" fmla="*/ 955963 w 5081154"/>
                <a:gd name="connsiteY108" fmla="*/ 4788477 h 5453496"/>
                <a:gd name="connsiteX109" fmla="*/ 980555 w 5081154"/>
                <a:gd name="connsiteY109" fmla="*/ 4845974 h 5453496"/>
                <a:gd name="connsiteX110" fmla="*/ 1024370 w 5081154"/>
                <a:gd name="connsiteY110" fmla="*/ 4792459 h 5453496"/>
                <a:gd name="connsiteX111" fmla="*/ 1031470 w 5081154"/>
                <a:gd name="connsiteY111" fmla="*/ 4694959 h 5453496"/>
                <a:gd name="connsiteX112" fmla="*/ 977784 w 5081154"/>
                <a:gd name="connsiteY112" fmla="*/ 4610793 h 5453496"/>
                <a:gd name="connsiteX113" fmla="*/ 1039090 w 5081154"/>
                <a:gd name="connsiteY113" fmla="*/ 4548621 h 5453496"/>
                <a:gd name="connsiteX114" fmla="*/ 1001510 w 5081154"/>
                <a:gd name="connsiteY114" fmla="*/ 4433281 h 5453496"/>
                <a:gd name="connsiteX115" fmla="*/ 1014672 w 5081154"/>
                <a:gd name="connsiteY115" fmla="*/ 4326428 h 5453496"/>
                <a:gd name="connsiteX116" fmla="*/ 1049135 w 5081154"/>
                <a:gd name="connsiteY116" fmla="*/ 4236199 h 5453496"/>
                <a:gd name="connsiteX117" fmla="*/ 1070090 w 5081154"/>
                <a:gd name="connsiteY117" fmla="*/ 4072369 h 5453496"/>
                <a:gd name="connsiteX118" fmla="*/ 1003935 w 5081154"/>
                <a:gd name="connsiteY118" fmla="*/ 3813117 h 5453496"/>
                <a:gd name="connsiteX119" fmla="*/ 906606 w 5081154"/>
                <a:gd name="connsiteY119" fmla="*/ 3648075 h 5453496"/>
                <a:gd name="connsiteX120" fmla="*/ 979516 w 5081154"/>
                <a:gd name="connsiteY120" fmla="*/ 3506412 h 5453496"/>
                <a:gd name="connsiteX121" fmla="*/ 1061604 w 5081154"/>
                <a:gd name="connsiteY121" fmla="*/ 3479223 h 5453496"/>
                <a:gd name="connsiteX122" fmla="*/ 1095721 w 5081154"/>
                <a:gd name="connsiteY122" fmla="*/ 3509356 h 5453496"/>
                <a:gd name="connsiteX123" fmla="*/ 1182485 w 5081154"/>
                <a:gd name="connsiteY123" fmla="*/ 3428479 h 5453496"/>
                <a:gd name="connsiteX124" fmla="*/ 1260244 w 5081154"/>
                <a:gd name="connsiteY124" fmla="*/ 3406486 h 5453496"/>
                <a:gd name="connsiteX125" fmla="*/ 1268210 w 5081154"/>
                <a:gd name="connsiteY125" fmla="*/ 3327514 h 5453496"/>
                <a:gd name="connsiteX126" fmla="*/ 1288472 w 5081154"/>
                <a:gd name="connsiteY126" fmla="*/ 3251662 h 5453496"/>
                <a:gd name="connsiteX127" fmla="*/ 1247255 w 5081154"/>
                <a:gd name="connsiteY127" fmla="*/ 3205594 h 5453496"/>
                <a:gd name="connsiteX128" fmla="*/ 1249853 w 5081154"/>
                <a:gd name="connsiteY128" fmla="*/ 3116407 h 5453496"/>
                <a:gd name="connsiteX129" fmla="*/ 1346142 w 5081154"/>
                <a:gd name="connsiteY129" fmla="*/ 3170440 h 5453496"/>
                <a:gd name="connsiteX130" fmla="*/ 1403465 w 5081154"/>
                <a:gd name="connsiteY130" fmla="*/ 3129394 h 5453496"/>
                <a:gd name="connsiteX131" fmla="*/ 1425286 w 5081154"/>
                <a:gd name="connsiteY131" fmla="*/ 3170440 h 5453496"/>
                <a:gd name="connsiteX132" fmla="*/ 1487978 w 5081154"/>
                <a:gd name="connsiteY132" fmla="*/ 3126798 h 5453496"/>
                <a:gd name="connsiteX133" fmla="*/ 1413163 w 5081154"/>
                <a:gd name="connsiteY133" fmla="*/ 2990850 h 5453496"/>
                <a:gd name="connsiteX134" fmla="*/ 1456632 w 5081154"/>
                <a:gd name="connsiteY134" fmla="*/ 2823903 h 5453496"/>
                <a:gd name="connsiteX135" fmla="*/ 1426325 w 5081154"/>
                <a:gd name="connsiteY135" fmla="*/ 2790304 h 5453496"/>
                <a:gd name="connsiteX136" fmla="*/ 1451090 w 5081154"/>
                <a:gd name="connsiteY136" fmla="*/ 2744584 h 5453496"/>
                <a:gd name="connsiteX137" fmla="*/ 1346835 w 5081154"/>
                <a:gd name="connsiteY137" fmla="*/ 2575214 h 5453496"/>
                <a:gd name="connsiteX138" fmla="*/ 1277215 w 5081154"/>
                <a:gd name="connsiteY138" fmla="*/ 2551488 h 5453496"/>
                <a:gd name="connsiteX139" fmla="*/ 1212965 w 5081154"/>
                <a:gd name="connsiteY139" fmla="*/ 2444808 h 5453496"/>
                <a:gd name="connsiteX140" fmla="*/ 1264746 w 5081154"/>
                <a:gd name="connsiteY140" fmla="*/ 2375189 h 5453496"/>
                <a:gd name="connsiteX141" fmla="*/ 1124989 w 5081154"/>
                <a:gd name="connsiteY141" fmla="*/ 2202007 h 5453496"/>
                <a:gd name="connsiteX142" fmla="*/ 1150100 w 5081154"/>
                <a:gd name="connsiteY142" fmla="*/ 2140699 h 5453496"/>
                <a:gd name="connsiteX143" fmla="*/ 1132609 w 5081154"/>
                <a:gd name="connsiteY143" fmla="*/ 2086841 h 5453496"/>
                <a:gd name="connsiteX144" fmla="*/ 1132609 w 5081154"/>
                <a:gd name="connsiteY144" fmla="*/ 2086841 h 5453496"/>
                <a:gd name="connsiteX145" fmla="*/ 1113905 w 5081154"/>
                <a:gd name="connsiteY145" fmla="*/ 2034019 h 5453496"/>
                <a:gd name="connsiteX146" fmla="*/ 1165686 w 5081154"/>
                <a:gd name="connsiteY146" fmla="*/ 1939290 h 5453496"/>
                <a:gd name="connsiteX147" fmla="*/ 1115464 w 5081154"/>
                <a:gd name="connsiteY147" fmla="*/ 1844733 h 5453496"/>
                <a:gd name="connsiteX148" fmla="*/ 1132609 w 5081154"/>
                <a:gd name="connsiteY148" fmla="*/ 1764550 h 5453496"/>
                <a:gd name="connsiteX149" fmla="*/ 1089140 w 5081154"/>
                <a:gd name="connsiteY149" fmla="*/ 1706359 h 5453496"/>
                <a:gd name="connsiteX150" fmla="*/ 1045498 w 5081154"/>
                <a:gd name="connsiteY150" fmla="*/ 1773382 h 5453496"/>
                <a:gd name="connsiteX151" fmla="*/ 973108 w 5081154"/>
                <a:gd name="connsiteY151" fmla="*/ 1805247 h 5453496"/>
                <a:gd name="connsiteX152" fmla="*/ 914400 w 5081154"/>
                <a:gd name="connsiteY152" fmla="*/ 1650423 h 5453496"/>
                <a:gd name="connsiteX153" fmla="*/ 841663 w 5081154"/>
                <a:gd name="connsiteY153" fmla="*/ 1421823 h 5453496"/>
                <a:gd name="connsiteX154" fmla="*/ 654627 w 5081154"/>
                <a:gd name="connsiteY154" fmla="*/ 1328305 h 5453496"/>
                <a:gd name="connsiteX155" fmla="*/ 342900 w 5081154"/>
                <a:gd name="connsiteY155" fmla="*/ 1307523 h 5453496"/>
                <a:gd name="connsiteX156" fmla="*/ 394854 w 5081154"/>
                <a:gd name="connsiteY156" fmla="*/ 1473777 h 5453496"/>
                <a:gd name="connsiteX157" fmla="*/ 270163 w 5081154"/>
                <a:gd name="connsiteY157" fmla="*/ 1546514 h 5453496"/>
                <a:gd name="connsiteX158" fmla="*/ 51954 w 5081154"/>
                <a:gd name="connsiteY158" fmla="*/ 1619250 h 5453496"/>
                <a:gd name="connsiteX159" fmla="*/ 114300 w 5081154"/>
                <a:gd name="connsiteY159" fmla="*/ 1359477 h 5453496"/>
                <a:gd name="connsiteX160" fmla="*/ 10390 w 5081154"/>
                <a:gd name="connsiteY160" fmla="*/ 1099705 h 5453496"/>
                <a:gd name="connsiteX161" fmla="*/ 0 w 5081154"/>
                <a:gd name="connsiteY161" fmla="*/ 798368 h 5453496"/>
                <a:gd name="connsiteX162" fmla="*/ 270163 w 5081154"/>
                <a:gd name="connsiteY162" fmla="*/ 673677 h 5453496"/>
                <a:gd name="connsiteX163" fmla="*/ 571500 w 5081154"/>
                <a:gd name="connsiteY163" fmla="*/ 746414 h 5453496"/>
                <a:gd name="connsiteX164" fmla="*/ 571500 w 5081154"/>
                <a:gd name="connsiteY164" fmla="*/ 538596 h 5453496"/>
                <a:gd name="connsiteX165" fmla="*/ 852054 w 5081154"/>
                <a:gd name="connsiteY165" fmla="*/ 226868 h 5453496"/>
                <a:gd name="connsiteX166" fmla="*/ 1111827 w 5081154"/>
                <a:gd name="connsiteY166" fmla="*/ 112568 h 5453496"/>
                <a:gd name="connsiteX167" fmla="*/ 1211060 w 5081154"/>
                <a:gd name="connsiteY167" fmla="*/ 0 h 5453496"/>
                <a:gd name="connsiteX168" fmla="*/ 1289165 w 5081154"/>
                <a:gd name="connsiteY168" fmla="*/ 31864 h 5453496"/>
                <a:gd name="connsiteX169" fmla="*/ 1325360 w 5081154"/>
                <a:gd name="connsiteY169" fmla="*/ 79489 h 5453496"/>
                <a:gd name="connsiteX170" fmla="*/ 1432040 w 5081154"/>
                <a:gd name="connsiteY170" fmla="*/ 129019 h 5453496"/>
                <a:gd name="connsiteX171" fmla="*/ 1492480 w 5081154"/>
                <a:gd name="connsiteY171" fmla="*/ 233796 h 5453496"/>
                <a:gd name="connsiteX172" fmla="*/ 1489190 w 5081154"/>
                <a:gd name="connsiteY172" fmla="*/ 285229 h 5453496"/>
                <a:gd name="connsiteX173" fmla="*/ 1694930 w 5081154"/>
                <a:gd name="connsiteY173" fmla="*/ 393814 h 5453496"/>
                <a:gd name="connsiteX174" fmla="*/ 1694930 w 5081154"/>
                <a:gd name="connsiteY174" fmla="*/ 523354 h 5453496"/>
                <a:gd name="connsiteX175" fmla="*/ 1710516 w 5081154"/>
                <a:gd name="connsiteY175" fmla="*/ 585874 h 5453496"/>
                <a:gd name="connsiteX176" fmla="*/ 1769225 w 5081154"/>
                <a:gd name="connsiteY176" fmla="*/ 576694 h 5453496"/>
                <a:gd name="connsiteX177" fmla="*/ 1803515 w 5081154"/>
                <a:gd name="connsiteY177" fmla="*/ 618604 h 5453496"/>
                <a:gd name="connsiteX178" fmla="*/ 1830185 w 5081154"/>
                <a:gd name="connsiteY178" fmla="*/ 559549 h 5453496"/>
                <a:gd name="connsiteX179" fmla="*/ 1921625 w 5081154"/>
                <a:gd name="connsiteY179" fmla="*/ 570979 h 5453496"/>
                <a:gd name="connsiteX180" fmla="*/ 1948295 w 5081154"/>
                <a:gd name="connsiteY180" fmla="*/ 511924 h 5453496"/>
                <a:gd name="connsiteX181" fmla="*/ 1870190 w 5081154"/>
                <a:gd name="connsiteY181" fmla="*/ 470014 h 5453496"/>
                <a:gd name="connsiteX182" fmla="*/ 1820660 w 5081154"/>
                <a:gd name="connsiteY182" fmla="*/ 388099 h 5453496"/>
                <a:gd name="connsiteX183" fmla="*/ 1836593 w 5081154"/>
                <a:gd name="connsiteY183" fmla="*/ 347749 h 5453496"/>
                <a:gd name="connsiteX184" fmla="*/ 1976870 w 5081154"/>
                <a:gd name="connsiteY184" fmla="*/ 315709 h 5453496"/>
                <a:gd name="connsiteX185" fmla="*/ 2009255 w 5081154"/>
                <a:gd name="connsiteY185" fmla="*/ 344284 h 5453496"/>
                <a:gd name="connsiteX186" fmla="*/ 2070215 w 5081154"/>
                <a:gd name="connsiteY186" fmla="*/ 344284 h 5453496"/>
                <a:gd name="connsiteX187" fmla="*/ 2098790 w 5081154"/>
                <a:gd name="connsiteY187" fmla="*/ 382384 h 5453496"/>
                <a:gd name="connsiteX188" fmla="*/ 2138795 w 5081154"/>
                <a:gd name="connsiteY188" fmla="*/ 361429 h 5453496"/>
                <a:gd name="connsiteX189" fmla="*/ 2176895 w 5081154"/>
                <a:gd name="connsiteY189" fmla="*/ 384289 h 5453496"/>
                <a:gd name="connsiteX190" fmla="*/ 2235950 w 5081154"/>
                <a:gd name="connsiteY190" fmla="*/ 386194 h 5453496"/>
                <a:gd name="connsiteX191" fmla="*/ 2272145 w 5081154"/>
                <a:gd name="connsiteY191" fmla="*/ 441439 h 5453496"/>
                <a:gd name="connsiteX192" fmla="*/ 2278380 w 5081154"/>
                <a:gd name="connsiteY192" fmla="*/ 529936 h 5453496"/>
                <a:gd name="connsiteX193" fmla="*/ 2321675 w 5081154"/>
                <a:gd name="connsiteY193" fmla="*/ 500494 h 5453496"/>
                <a:gd name="connsiteX194" fmla="*/ 2371205 w 5081154"/>
                <a:gd name="connsiteY194" fmla="*/ 523354 h 5453496"/>
                <a:gd name="connsiteX195" fmla="*/ 2401685 w 5081154"/>
                <a:gd name="connsiteY195" fmla="*/ 403339 h 5453496"/>
                <a:gd name="connsiteX196" fmla="*/ 2375015 w 5081154"/>
                <a:gd name="connsiteY196" fmla="*/ 235699 h 5453496"/>
                <a:gd name="connsiteX197" fmla="*/ 2392160 w 5081154"/>
                <a:gd name="connsiteY197" fmla="*/ 176644 h 5453496"/>
                <a:gd name="connsiteX198" fmla="*/ 2543001 w 5081154"/>
                <a:gd name="connsiteY198" fmla="*/ 128501 h 5453496"/>
                <a:gd name="connsiteX199" fmla="*/ 2580755 w 5081154"/>
                <a:gd name="connsiteY199" fmla="*/ 163309 h 5453496"/>
                <a:gd name="connsiteX200" fmla="*/ 2573135 w 5081154"/>
                <a:gd name="connsiteY200" fmla="*/ 266179 h 5453496"/>
                <a:gd name="connsiteX201" fmla="*/ 2628380 w 5081154"/>
                <a:gd name="connsiteY201" fmla="*/ 292849 h 5453496"/>
                <a:gd name="connsiteX202" fmla="*/ 2667519 w 5081154"/>
                <a:gd name="connsiteY202" fmla="*/ 355369 h 5453496"/>
                <a:gd name="connsiteX203" fmla="*/ 2662670 w 5081154"/>
                <a:gd name="connsiteY203" fmla="*/ 353809 h 5453496"/>
                <a:gd name="connsiteX204" fmla="*/ 2943398 w 5081154"/>
                <a:gd name="connsiteY204" fmla="*/ 307051 h 5453496"/>
                <a:gd name="connsiteX205" fmla="*/ 2978900 w 5081154"/>
                <a:gd name="connsiteY205" fmla="*/ 344284 h 5453496"/>
                <a:gd name="connsiteX206" fmla="*/ 3076055 w 5081154"/>
                <a:gd name="connsiteY206" fmla="*/ 290944 h 5453496"/>
                <a:gd name="connsiteX207" fmla="*/ 3125585 w 5081154"/>
                <a:gd name="connsiteY207" fmla="*/ 351904 h 5453496"/>
                <a:gd name="connsiteX208" fmla="*/ 3125585 w 5081154"/>
                <a:gd name="connsiteY208" fmla="*/ 416674 h 5453496"/>
                <a:gd name="connsiteX209" fmla="*/ 3265170 w 5081154"/>
                <a:gd name="connsiteY209" fmla="*/ 480233 h 5453496"/>
                <a:gd name="connsiteX210" fmla="*/ 3287510 w 5081154"/>
                <a:gd name="connsiteY210" fmla="*/ 538594 h 5453496"/>
                <a:gd name="connsiteX211" fmla="*/ 3247678 w 5081154"/>
                <a:gd name="connsiteY211" fmla="*/ 571500 h 5453496"/>
                <a:gd name="connsiteX212" fmla="*/ 3358861 w 5081154"/>
                <a:gd name="connsiteY212" fmla="*/ 710219 h 5453496"/>
                <a:gd name="connsiteX213" fmla="*/ 3359900 w 5081154"/>
                <a:gd name="connsiteY213" fmla="*/ 828154 h 5453496"/>
                <a:gd name="connsiteX214" fmla="*/ 3411335 w 5081154"/>
                <a:gd name="connsiteY214" fmla="*/ 860539 h 5453496"/>
                <a:gd name="connsiteX215" fmla="*/ 3436446 w 5081154"/>
                <a:gd name="connsiteY215" fmla="*/ 919422 h 5453496"/>
                <a:gd name="connsiteX216" fmla="*/ 3647209 w 5081154"/>
                <a:gd name="connsiteY216" fmla="*/ 1037359 h 5453496"/>
                <a:gd name="connsiteX217" fmla="*/ 3643745 w 5081154"/>
                <a:gd name="connsiteY217" fmla="*/ 1098664 h 5453496"/>
                <a:gd name="connsiteX218" fmla="*/ 3706783 w 5081154"/>
                <a:gd name="connsiteY218" fmla="*/ 1141095 h 5453496"/>
                <a:gd name="connsiteX0" fmla="*/ 3706783 w 5081154"/>
                <a:gd name="connsiteY0" fmla="*/ 1141095 h 5453496"/>
                <a:gd name="connsiteX1" fmla="*/ 3647209 w 5081154"/>
                <a:gd name="connsiteY1" fmla="*/ 1276350 h 5453496"/>
                <a:gd name="connsiteX2" fmla="*/ 3633874 w 5081154"/>
                <a:gd name="connsiteY2" fmla="*/ 1352723 h 5453496"/>
                <a:gd name="connsiteX3" fmla="*/ 3566852 w 5081154"/>
                <a:gd name="connsiteY3" fmla="*/ 1411605 h 5453496"/>
                <a:gd name="connsiteX4" fmla="*/ 3595254 w 5081154"/>
                <a:gd name="connsiteY4" fmla="*/ 1494559 h 5453496"/>
                <a:gd name="connsiteX5" fmla="*/ 3678381 w 5081154"/>
                <a:gd name="connsiteY5" fmla="*/ 1525732 h 5453496"/>
                <a:gd name="connsiteX6" fmla="*/ 3688772 w 5081154"/>
                <a:gd name="connsiteY6" fmla="*/ 1640032 h 5453496"/>
                <a:gd name="connsiteX7" fmla="*/ 3733107 w 5081154"/>
                <a:gd name="connsiteY7" fmla="*/ 1658043 h 5453496"/>
                <a:gd name="connsiteX8" fmla="*/ 3758911 w 5081154"/>
                <a:gd name="connsiteY8" fmla="*/ 1778751 h 5453496"/>
                <a:gd name="connsiteX9" fmla="*/ 3791642 w 5081154"/>
                <a:gd name="connsiteY9" fmla="*/ 1787236 h 5453496"/>
                <a:gd name="connsiteX10" fmla="*/ 3824720 w 5081154"/>
                <a:gd name="connsiteY10" fmla="*/ 1945178 h 5453496"/>
                <a:gd name="connsiteX11" fmla="*/ 3901959 w 5081154"/>
                <a:gd name="connsiteY11" fmla="*/ 1990379 h 5453496"/>
                <a:gd name="connsiteX12" fmla="*/ 3958936 w 5081154"/>
                <a:gd name="connsiteY12" fmla="*/ 2076450 h 5453496"/>
                <a:gd name="connsiteX13" fmla="*/ 4171257 w 5081154"/>
                <a:gd name="connsiteY13" fmla="*/ 2119053 h 5453496"/>
                <a:gd name="connsiteX14" fmla="*/ 4209530 w 5081154"/>
                <a:gd name="connsiteY14" fmla="*/ 2159749 h 5453496"/>
                <a:gd name="connsiteX15" fmla="*/ 4219055 w 5081154"/>
                <a:gd name="connsiteY15" fmla="*/ 2220709 h 5453496"/>
                <a:gd name="connsiteX16" fmla="*/ 4404013 w 5081154"/>
                <a:gd name="connsiteY16" fmla="*/ 2470266 h 5453496"/>
                <a:gd name="connsiteX17" fmla="*/ 4447309 w 5081154"/>
                <a:gd name="connsiteY17" fmla="*/ 2429741 h 5453496"/>
                <a:gd name="connsiteX18" fmla="*/ 4603172 w 5081154"/>
                <a:gd name="connsiteY18" fmla="*/ 2575214 h 5453496"/>
                <a:gd name="connsiteX19" fmla="*/ 4603172 w 5081154"/>
                <a:gd name="connsiteY19" fmla="*/ 2658341 h 5453496"/>
                <a:gd name="connsiteX20" fmla="*/ 4711584 w 5081154"/>
                <a:gd name="connsiteY20" fmla="*/ 2760345 h 5453496"/>
                <a:gd name="connsiteX21" fmla="*/ 4777220 w 5081154"/>
                <a:gd name="connsiteY21" fmla="*/ 2723629 h 5453496"/>
                <a:gd name="connsiteX22" fmla="*/ 4831772 w 5081154"/>
                <a:gd name="connsiteY22" fmla="*/ 2741468 h 5453496"/>
                <a:gd name="connsiteX23" fmla="*/ 4897755 w 5081154"/>
                <a:gd name="connsiteY23" fmla="*/ 2862522 h 5453496"/>
                <a:gd name="connsiteX24" fmla="*/ 4966854 w 5081154"/>
                <a:gd name="connsiteY24" fmla="*/ 2868237 h 5453496"/>
                <a:gd name="connsiteX25" fmla="*/ 5062277 w 5081154"/>
                <a:gd name="connsiteY25" fmla="*/ 3052156 h 5453496"/>
                <a:gd name="connsiteX26" fmla="*/ 5034395 w 5081154"/>
                <a:gd name="connsiteY26" fmla="*/ 3144634 h 5453496"/>
                <a:gd name="connsiteX27" fmla="*/ 5081154 w 5081154"/>
                <a:gd name="connsiteY27" fmla="*/ 3167496 h 5453496"/>
                <a:gd name="connsiteX28" fmla="*/ 5043920 w 5081154"/>
                <a:gd name="connsiteY28" fmla="*/ 3209404 h 5453496"/>
                <a:gd name="connsiteX29" fmla="*/ 5060372 w 5081154"/>
                <a:gd name="connsiteY29" fmla="*/ 3261014 h 5453496"/>
                <a:gd name="connsiteX30" fmla="*/ 5056562 w 5081154"/>
                <a:gd name="connsiteY30" fmla="*/ 3310024 h 5453496"/>
                <a:gd name="connsiteX31" fmla="*/ 4954731 w 5081154"/>
                <a:gd name="connsiteY31" fmla="*/ 3466061 h 5453496"/>
                <a:gd name="connsiteX32" fmla="*/ 4748645 w 5081154"/>
                <a:gd name="connsiteY32" fmla="*/ 3354532 h 5453496"/>
                <a:gd name="connsiteX33" fmla="*/ 4665518 w 5081154"/>
                <a:gd name="connsiteY33" fmla="*/ 3406486 h 5453496"/>
                <a:gd name="connsiteX34" fmla="*/ 4623954 w 5081154"/>
                <a:gd name="connsiteY34" fmla="*/ 3678209 h 5453496"/>
                <a:gd name="connsiteX35" fmla="*/ 4470861 w 5081154"/>
                <a:gd name="connsiteY35" fmla="*/ 3823855 h 5453496"/>
                <a:gd name="connsiteX36" fmla="*/ 4226155 w 5081154"/>
                <a:gd name="connsiteY36" fmla="*/ 3898669 h 5453496"/>
                <a:gd name="connsiteX37" fmla="*/ 4137313 w 5081154"/>
                <a:gd name="connsiteY37" fmla="*/ 3964825 h 5453496"/>
                <a:gd name="connsiteX38" fmla="*/ 4052281 w 5081154"/>
                <a:gd name="connsiteY38" fmla="*/ 3984567 h 5453496"/>
                <a:gd name="connsiteX39" fmla="*/ 3954260 w 5081154"/>
                <a:gd name="connsiteY39" fmla="*/ 4081894 h 5453496"/>
                <a:gd name="connsiteX40" fmla="*/ 3903864 w 5081154"/>
                <a:gd name="connsiteY40" fmla="*/ 4169179 h 5453496"/>
                <a:gd name="connsiteX41" fmla="*/ 4042063 w 5081154"/>
                <a:gd name="connsiteY41" fmla="*/ 4383232 h 5453496"/>
                <a:gd name="connsiteX42" fmla="*/ 4083800 w 5081154"/>
                <a:gd name="connsiteY42" fmla="*/ 4403839 h 5453496"/>
                <a:gd name="connsiteX43" fmla="*/ 4167793 w 5081154"/>
                <a:gd name="connsiteY43" fmla="*/ 4559877 h 5453496"/>
                <a:gd name="connsiteX44" fmla="*/ 4083627 w 5081154"/>
                <a:gd name="connsiteY44" fmla="*/ 4736523 h 5453496"/>
                <a:gd name="connsiteX45" fmla="*/ 4076007 w 5081154"/>
                <a:gd name="connsiteY45" fmla="*/ 4806315 h 5453496"/>
                <a:gd name="connsiteX46" fmla="*/ 4163810 w 5081154"/>
                <a:gd name="connsiteY46" fmla="*/ 4792459 h 5453496"/>
                <a:gd name="connsiteX47" fmla="*/ 4229965 w 5081154"/>
                <a:gd name="connsiteY47" fmla="*/ 4811164 h 5453496"/>
                <a:gd name="connsiteX48" fmla="*/ 4264082 w 5081154"/>
                <a:gd name="connsiteY48" fmla="*/ 4915246 h 5453496"/>
                <a:gd name="connsiteX49" fmla="*/ 4161732 w 5081154"/>
                <a:gd name="connsiteY49" fmla="*/ 5220220 h 5453496"/>
                <a:gd name="connsiteX50" fmla="*/ 3933305 w 5081154"/>
                <a:gd name="connsiteY50" fmla="*/ 5033010 h 5453496"/>
                <a:gd name="connsiteX51" fmla="*/ 3973830 w 5081154"/>
                <a:gd name="connsiteY51" fmla="*/ 4984000 h 5453496"/>
                <a:gd name="connsiteX52" fmla="*/ 3927763 w 5081154"/>
                <a:gd name="connsiteY52" fmla="*/ 4944341 h 5453496"/>
                <a:gd name="connsiteX53" fmla="*/ 3918238 w 5081154"/>
                <a:gd name="connsiteY53" fmla="*/ 4871605 h 5453496"/>
                <a:gd name="connsiteX54" fmla="*/ 3747135 w 5081154"/>
                <a:gd name="connsiteY54" fmla="*/ 4868661 h 5453496"/>
                <a:gd name="connsiteX55" fmla="*/ 3639415 w 5081154"/>
                <a:gd name="connsiteY55" fmla="*/ 4943475 h 5453496"/>
                <a:gd name="connsiteX56" fmla="*/ 3554556 w 5081154"/>
                <a:gd name="connsiteY56" fmla="*/ 4831946 h 5453496"/>
                <a:gd name="connsiteX57" fmla="*/ 3350548 w 5081154"/>
                <a:gd name="connsiteY57" fmla="*/ 4843203 h 5453496"/>
                <a:gd name="connsiteX58" fmla="*/ 3354358 w 5081154"/>
                <a:gd name="connsiteY58" fmla="*/ 4745182 h 5453496"/>
                <a:gd name="connsiteX59" fmla="*/ 3252181 w 5081154"/>
                <a:gd name="connsiteY59" fmla="*/ 4815840 h 5453496"/>
                <a:gd name="connsiteX60" fmla="*/ 3286298 w 5081154"/>
                <a:gd name="connsiteY60" fmla="*/ 4947285 h 5453496"/>
                <a:gd name="connsiteX61" fmla="*/ 3028430 w 5081154"/>
                <a:gd name="connsiteY61" fmla="*/ 4937239 h 5453496"/>
                <a:gd name="connsiteX62" fmla="*/ 2913091 w 5081154"/>
                <a:gd name="connsiteY62" fmla="*/ 4993005 h 5453496"/>
                <a:gd name="connsiteX63" fmla="*/ 2674273 w 5081154"/>
                <a:gd name="connsiteY63" fmla="*/ 4985212 h 5453496"/>
                <a:gd name="connsiteX64" fmla="*/ 2600325 w 5081154"/>
                <a:gd name="connsiteY64" fmla="*/ 5098126 h 5453496"/>
                <a:gd name="connsiteX65" fmla="*/ 2441863 w 5081154"/>
                <a:gd name="connsiteY65" fmla="*/ 5120986 h 5453496"/>
                <a:gd name="connsiteX66" fmla="*/ 2460740 w 5081154"/>
                <a:gd name="connsiteY66" fmla="*/ 5102974 h 5453496"/>
                <a:gd name="connsiteX67" fmla="*/ 2391987 w 5081154"/>
                <a:gd name="connsiteY67" fmla="*/ 5215544 h 5453496"/>
                <a:gd name="connsiteX68" fmla="*/ 2335010 w 5081154"/>
                <a:gd name="connsiteY68" fmla="*/ 5232514 h 5453496"/>
                <a:gd name="connsiteX69" fmla="*/ 2242358 w 5081154"/>
                <a:gd name="connsiteY69" fmla="*/ 5292090 h 5453496"/>
                <a:gd name="connsiteX70" fmla="*/ 2211185 w 5081154"/>
                <a:gd name="connsiteY70" fmla="*/ 5253469 h 5453496"/>
                <a:gd name="connsiteX71" fmla="*/ 2114030 w 5081154"/>
                <a:gd name="connsiteY71" fmla="*/ 5285854 h 5453496"/>
                <a:gd name="connsiteX72" fmla="*/ 1948641 w 5081154"/>
                <a:gd name="connsiteY72" fmla="*/ 5300749 h 5453496"/>
                <a:gd name="connsiteX73" fmla="*/ 1938770 w 5081154"/>
                <a:gd name="connsiteY73" fmla="*/ 5198224 h 5453496"/>
                <a:gd name="connsiteX74" fmla="*/ 1849235 w 5081154"/>
                <a:gd name="connsiteY74" fmla="*/ 5142979 h 5453496"/>
                <a:gd name="connsiteX75" fmla="*/ 1851313 w 5081154"/>
                <a:gd name="connsiteY75" fmla="*/ 5072842 h 5453496"/>
                <a:gd name="connsiteX76" fmla="*/ 1747404 w 5081154"/>
                <a:gd name="connsiteY76" fmla="*/ 5100378 h 5453496"/>
                <a:gd name="connsiteX77" fmla="*/ 1597255 w 5081154"/>
                <a:gd name="connsiteY77" fmla="*/ 4991966 h 5453496"/>
                <a:gd name="connsiteX78" fmla="*/ 1527463 w 5081154"/>
                <a:gd name="connsiteY78" fmla="*/ 5017077 h 5453496"/>
                <a:gd name="connsiteX79" fmla="*/ 1465118 w 5081154"/>
                <a:gd name="connsiteY79" fmla="*/ 5048250 h 5453496"/>
                <a:gd name="connsiteX80" fmla="*/ 1368829 w 5081154"/>
                <a:gd name="connsiteY80" fmla="*/ 5008418 h 5453496"/>
                <a:gd name="connsiteX81" fmla="*/ 1348220 w 5081154"/>
                <a:gd name="connsiteY81" fmla="*/ 5112499 h 5453496"/>
                <a:gd name="connsiteX82" fmla="*/ 1392381 w 5081154"/>
                <a:gd name="connsiteY82" fmla="*/ 5193723 h 5453496"/>
                <a:gd name="connsiteX83" fmla="*/ 1340427 w 5081154"/>
                <a:gd name="connsiteY83" fmla="*/ 5318414 h 5453496"/>
                <a:gd name="connsiteX84" fmla="*/ 1153390 w 5081154"/>
                <a:gd name="connsiteY84" fmla="*/ 5446741 h 5453496"/>
                <a:gd name="connsiteX85" fmla="*/ 1078056 w 5081154"/>
                <a:gd name="connsiteY85" fmla="*/ 5453496 h 5453496"/>
                <a:gd name="connsiteX86" fmla="*/ 1113905 w 5081154"/>
                <a:gd name="connsiteY86" fmla="*/ 5379199 h 5453496"/>
                <a:gd name="connsiteX87" fmla="*/ 1108710 w 5081154"/>
                <a:gd name="connsiteY87" fmla="*/ 5278755 h 5453496"/>
                <a:gd name="connsiteX88" fmla="*/ 997527 w 5081154"/>
                <a:gd name="connsiteY88" fmla="*/ 5339196 h 5453496"/>
                <a:gd name="connsiteX89" fmla="*/ 955963 w 5081154"/>
                <a:gd name="connsiteY89" fmla="*/ 5224896 h 5453496"/>
                <a:gd name="connsiteX90" fmla="*/ 976572 w 5081154"/>
                <a:gd name="connsiteY90" fmla="*/ 5155969 h 5453496"/>
                <a:gd name="connsiteX91" fmla="*/ 934315 w 5081154"/>
                <a:gd name="connsiteY91" fmla="*/ 5104881 h 5453496"/>
                <a:gd name="connsiteX92" fmla="*/ 889115 w 5081154"/>
                <a:gd name="connsiteY92" fmla="*/ 5102974 h 5453496"/>
                <a:gd name="connsiteX93" fmla="*/ 862445 w 5081154"/>
                <a:gd name="connsiteY93" fmla="*/ 5058641 h 5453496"/>
                <a:gd name="connsiteX94" fmla="*/ 831965 w 5081154"/>
                <a:gd name="connsiteY94" fmla="*/ 5005819 h 5453496"/>
                <a:gd name="connsiteX95" fmla="*/ 771698 w 5081154"/>
                <a:gd name="connsiteY95" fmla="*/ 4993351 h 5453496"/>
                <a:gd name="connsiteX96" fmla="*/ 734810 w 5081154"/>
                <a:gd name="connsiteY96" fmla="*/ 5015344 h 5453496"/>
                <a:gd name="connsiteX97" fmla="*/ 692900 w 5081154"/>
                <a:gd name="connsiteY97" fmla="*/ 4992484 h 5453496"/>
                <a:gd name="connsiteX98" fmla="*/ 692900 w 5081154"/>
                <a:gd name="connsiteY98" fmla="*/ 4935334 h 5453496"/>
                <a:gd name="connsiteX99" fmla="*/ 654454 w 5081154"/>
                <a:gd name="connsiteY99" fmla="*/ 4901911 h 5453496"/>
                <a:gd name="connsiteX100" fmla="*/ 581717 w 5081154"/>
                <a:gd name="connsiteY100" fmla="*/ 5002703 h 5453496"/>
                <a:gd name="connsiteX101" fmla="*/ 442306 w 5081154"/>
                <a:gd name="connsiteY101" fmla="*/ 5010323 h 5453496"/>
                <a:gd name="connsiteX102" fmla="*/ 393295 w 5081154"/>
                <a:gd name="connsiteY102" fmla="*/ 4959408 h 5453496"/>
                <a:gd name="connsiteX103" fmla="*/ 463607 w 5081154"/>
                <a:gd name="connsiteY103" fmla="*/ 4900006 h 5453496"/>
                <a:gd name="connsiteX104" fmla="*/ 529070 w 5081154"/>
                <a:gd name="connsiteY104" fmla="*/ 4876279 h 5453496"/>
                <a:gd name="connsiteX105" fmla="*/ 616700 w 5081154"/>
                <a:gd name="connsiteY105" fmla="*/ 4881822 h 5453496"/>
                <a:gd name="connsiteX106" fmla="*/ 740525 w 5081154"/>
                <a:gd name="connsiteY106" fmla="*/ 4776008 h 5453496"/>
                <a:gd name="connsiteX107" fmla="*/ 852054 w 5081154"/>
                <a:gd name="connsiteY107" fmla="*/ 4830041 h 5453496"/>
                <a:gd name="connsiteX108" fmla="*/ 955963 w 5081154"/>
                <a:gd name="connsiteY108" fmla="*/ 4788477 h 5453496"/>
                <a:gd name="connsiteX109" fmla="*/ 980555 w 5081154"/>
                <a:gd name="connsiteY109" fmla="*/ 4845974 h 5453496"/>
                <a:gd name="connsiteX110" fmla="*/ 1024370 w 5081154"/>
                <a:gd name="connsiteY110" fmla="*/ 4792459 h 5453496"/>
                <a:gd name="connsiteX111" fmla="*/ 1031470 w 5081154"/>
                <a:gd name="connsiteY111" fmla="*/ 4694959 h 5453496"/>
                <a:gd name="connsiteX112" fmla="*/ 977784 w 5081154"/>
                <a:gd name="connsiteY112" fmla="*/ 4610793 h 5453496"/>
                <a:gd name="connsiteX113" fmla="*/ 1039090 w 5081154"/>
                <a:gd name="connsiteY113" fmla="*/ 4548621 h 5453496"/>
                <a:gd name="connsiteX114" fmla="*/ 1001510 w 5081154"/>
                <a:gd name="connsiteY114" fmla="*/ 4433281 h 5453496"/>
                <a:gd name="connsiteX115" fmla="*/ 1014672 w 5081154"/>
                <a:gd name="connsiteY115" fmla="*/ 4326428 h 5453496"/>
                <a:gd name="connsiteX116" fmla="*/ 1049135 w 5081154"/>
                <a:gd name="connsiteY116" fmla="*/ 4236199 h 5453496"/>
                <a:gd name="connsiteX117" fmla="*/ 1070090 w 5081154"/>
                <a:gd name="connsiteY117" fmla="*/ 4072369 h 5453496"/>
                <a:gd name="connsiteX118" fmla="*/ 1003935 w 5081154"/>
                <a:gd name="connsiteY118" fmla="*/ 3813117 h 5453496"/>
                <a:gd name="connsiteX119" fmla="*/ 906606 w 5081154"/>
                <a:gd name="connsiteY119" fmla="*/ 3648075 h 5453496"/>
                <a:gd name="connsiteX120" fmla="*/ 979516 w 5081154"/>
                <a:gd name="connsiteY120" fmla="*/ 3506412 h 5453496"/>
                <a:gd name="connsiteX121" fmla="*/ 1061604 w 5081154"/>
                <a:gd name="connsiteY121" fmla="*/ 3479223 h 5453496"/>
                <a:gd name="connsiteX122" fmla="*/ 1095721 w 5081154"/>
                <a:gd name="connsiteY122" fmla="*/ 3509356 h 5453496"/>
                <a:gd name="connsiteX123" fmla="*/ 1182485 w 5081154"/>
                <a:gd name="connsiteY123" fmla="*/ 3428479 h 5453496"/>
                <a:gd name="connsiteX124" fmla="*/ 1260244 w 5081154"/>
                <a:gd name="connsiteY124" fmla="*/ 3406486 h 5453496"/>
                <a:gd name="connsiteX125" fmla="*/ 1268210 w 5081154"/>
                <a:gd name="connsiteY125" fmla="*/ 3327514 h 5453496"/>
                <a:gd name="connsiteX126" fmla="*/ 1288472 w 5081154"/>
                <a:gd name="connsiteY126" fmla="*/ 3251662 h 5453496"/>
                <a:gd name="connsiteX127" fmla="*/ 1247255 w 5081154"/>
                <a:gd name="connsiteY127" fmla="*/ 3205594 h 5453496"/>
                <a:gd name="connsiteX128" fmla="*/ 1249853 w 5081154"/>
                <a:gd name="connsiteY128" fmla="*/ 3116407 h 5453496"/>
                <a:gd name="connsiteX129" fmla="*/ 1346142 w 5081154"/>
                <a:gd name="connsiteY129" fmla="*/ 3170440 h 5453496"/>
                <a:gd name="connsiteX130" fmla="*/ 1403465 w 5081154"/>
                <a:gd name="connsiteY130" fmla="*/ 3129394 h 5453496"/>
                <a:gd name="connsiteX131" fmla="*/ 1425286 w 5081154"/>
                <a:gd name="connsiteY131" fmla="*/ 3170440 h 5453496"/>
                <a:gd name="connsiteX132" fmla="*/ 1487978 w 5081154"/>
                <a:gd name="connsiteY132" fmla="*/ 3126798 h 5453496"/>
                <a:gd name="connsiteX133" fmla="*/ 1413163 w 5081154"/>
                <a:gd name="connsiteY133" fmla="*/ 2990850 h 5453496"/>
                <a:gd name="connsiteX134" fmla="*/ 1456632 w 5081154"/>
                <a:gd name="connsiteY134" fmla="*/ 2823903 h 5453496"/>
                <a:gd name="connsiteX135" fmla="*/ 1426325 w 5081154"/>
                <a:gd name="connsiteY135" fmla="*/ 2790304 h 5453496"/>
                <a:gd name="connsiteX136" fmla="*/ 1451090 w 5081154"/>
                <a:gd name="connsiteY136" fmla="*/ 2744584 h 5453496"/>
                <a:gd name="connsiteX137" fmla="*/ 1346835 w 5081154"/>
                <a:gd name="connsiteY137" fmla="*/ 2575214 h 5453496"/>
                <a:gd name="connsiteX138" fmla="*/ 1277215 w 5081154"/>
                <a:gd name="connsiteY138" fmla="*/ 2551488 h 5453496"/>
                <a:gd name="connsiteX139" fmla="*/ 1212965 w 5081154"/>
                <a:gd name="connsiteY139" fmla="*/ 2444808 h 5453496"/>
                <a:gd name="connsiteX140" fmla="*/ 1264746 w 5081154"/>
                <a:gd name="connsiteY140" fmla="*/ 2375189 h 5453496"/>
                <a:gd name="connsiteX141" fmla="*/ 1124989 w 5081154"/>
                <a:gd name="connsiteY141" fmla="*/ 2202007 h 5453496"/>
                <a:gd name="connsiteX142" fmla="*/ 1150100 w 5081154"/>
                <a:gd name="connsiteY142" fmla="*/ 2140699 h 5453496"/>
                <a:gd name="connsiteX143" fmla="*/ 1132609 w 5081154"/>
                <a:gd name="connsiteY143" fmla="*/ 2086841 h 5453496"/>
                <a:gd name="connsiteX144" fmla="*/ 1132609 w 5081154"/>
                <a:gd name="connsiteY144" fmla="*/ 2086841 h 5453496"/>
                <a:gd name="connsiteX145" fmla="*/ 1113905 w 5081154"/>
                <a:gd name="connsiteY145" fmla="*/ 2034019 h 5453496"/>
                <a:gd name="connsiteX146" fmla="*/ 1165686 w 5081154"/>
                <a:gd name="connsiteY146" fmla="*/ 1939290 h 5453496"/>
                <a:gd name="connsiteX147" fmla="*/ 1115464 w 5081154"/>
                <a:gd name="connsiteY147" fmla="*/ 1844733 h 5453496"/>
                <a:gd name="connsiteX148" fmla="*/ 1132609 w 5081154"/>
                <a:gd name="connsiteY148" fmla="*/ 1764550 h 5453496"/>
                <a:gd name="connsiteX149" fmla="*/ 1089140 w 5081154"/>
                <a:gd name="connsiteY149" fmla="*/ 1706359 h 5453496"/>
                <a:gd name="connsiteX150" fmla="*/ 1045498 w 5081154"/>
                <a:gd name="connsiteY150" fmla="*/ 1773382 h 5453496"/>
                <a:gd name="connsiteX151" fmla="*/ 973108 w 5081154"/>
                <a:gd name="connsiteY151" fmla="*/ 1805247 h 5453496"/>
                <a:gd name="connsiteX152" fmla="*/ 920115 w 5081154"/>
                <a:gd name="connsiteY152" fmla="*/ 1640898 h 5453496"/>
                <a:gd name="connsiteX153" fmla="*/ 841663 w 5081154"/>
                <a:gd name="connsiteY153" fmla="*/ 1421823 h 5453496"/>
                <a:gd name="connsiteX154" fmla="*/ 654627 w 5081154"/>
                <a:gd name="connsiteY154" fmla="*/ 1328305 h 5453496"/>
                <a:gd name="connsiteX155" fmla="*/ 342900 w 5081154"/>
                <a:gd name="connsiteY155" fmla="*/ 1307523 h 5453496"/>
                <a:gd name="connsiteX156" fmla="*/ 394854 w 5081154"/>
                <a:gd name="connsiteY156" fmla="*/ 1473777 h 5453496"/>
                <a:gd name="connsiteX157" fmla="*/ 270163 w 5081154"/>
                <a:gd name="connsiteY157" fmla="*/ 1546514 h 5453496"/>
                <a:gd name="connsiteX158" fmla="*/ 51954 w 5081154"/>
                <a:gd name="connsiteY158" fmla="*/ 1619250 h 5453496"/>
                <a:gd name="connsiteX159" fmla="*/ 114300 w 5081154"/>
                <a:gd name="connsiteY159" fmla="*/ 1359477 h 5453496"/>
                <a:gd name="connsiteX160" fmla="*/ 10390 w 5081154"/>
                <a:gd name="connsiteY160" fmla="*/ 1099705 h 5453496"/>
                <a:gd name="connsiteX161" fmla="*/ 0 w 5081154"/>
                <a:gd name="connsiteY161" fmla="*/ 798368 h 5453496"/>
                <a:gd name="connsiteX162" fmla="*/ 270163 w 5081154"/>
                <a:gd name="connsiteY162" fmla="*/ 673677 h 5453496"/>
                <a:gd name="connsiteX163" fmla="*/ 571500 w 5081154"/>
                <a:gd name="connsiteY163" fmla="*/ 746414 h 5453496"/>
                <a:gd name="connsiteX164" fmla="*/ 571500 w 5081154"/>
                <a:gd name="connsiteY164" fmla="*/ 538596 h 5453496"/>
                <a:gd name="connsiteX165" fmla="*/ 852054 w 5081154"/>
                <a:gd name="connsiteY165" fmla="*/ 226868 h 5453496"/>
                <a:gd name="connsiteX166" fmla="*/ 1111827 w 5081154"/>
                <a:gd name="connsiteY166" fmla="*/ 112568 h 5453496"/>
                <a:gd name="connsiteX167" fmla="*/ 1211060 w 5081154"/>
                <a:gd name="connsiteY167" fmla="*/ 0 h 5453496"/>
                <a:gd name="connsiteX168" fmla="*/ 1289165 w 5081154"/>
                <a:gd name="connsiteY168" fmla="*/ 31864 h 5453496"/>
                <a:gd name="connsiteX169" fmla="*/ 1325360 w 5081154"/>
                <a:gd name="connsiteY169" fmla="*/ 79489 h 5453496"/>
                <a:gd name="connsiteX170" fmla="*/ 1432040 w 5081154"/>
                <a:gd name="connsiteY170" fmla="*/ 129019 h 5453496"/>
                <a:gd name="connsiteX171" fmla="*/ 1492480 w 5081154"/>
                <a:gd name="connsiteY171" fmla="*/ 233796 h 5453496"/>
                <a:gd name="connsiteX172" fmla="*/ 1489190 w 5081154"/>
                <a:gd name="connsiteY172" fmla="*/ 285229 h 5453496"/>
                <a:gd name="connsiteX173" fmla="*/ 1694930 w 5081154"/>
                <a:gd name="connsiteY173" fmla="*/ 393814 h 5453496"/>
                <a:gd name="connsiteX174" fmla="*/ 1694930 w 5081154"/>
                <a:gd name="connsiteY174" fmla="*/ 523354 h 5453496"/>
                <a:gd name="connsiteX175" fmla="*/ 1710516 w 5081154"/>
                <a:gd name="connsiteY175" fmla="*/ 585874 h 5453496"/>
                <a:gd name="connsiteX176" fmla="*/ 1769225 w 5081154"/>
                <a:gd name="connsiteY176" fmla="*/ 576694 h 5453496"/>
                <a:gd name="connsiteX177" fmla="*/ 1803515 w 5081154"/>
                <a:gd name="connsiteY177" fmla="*/ 618604 h 5453496"/>
                <a:gd name="connsiteX178" fmla="*/ 1830185 w 5081154"/>
                <a:gd name="connsiteY178" fmla="*/ 559549 h 5453496"/>
                <a:gd name="connsiteX179" fmla="*/ 1921625 w 5081154"/>
                <a:gd name="connsiteY179" fmla="*/ 570979 h 5453496"/>
                <a:gd name="connsiteX180" fmla="*/ 1948295 w 5081154"/>
                <a:gd name="connsiteY180" fmla="*/ 511924 h 5453496"/>
                <a:gd name="connsiteX181" fmla="*/ 1870190 w 5081154"/>
                <a:gd name="connsiteY181" fmla="*/ 470014 h 5453496"/>
                <a:gd name="connsiteX182" fmla="*/ 1820660 w 5081154"/>
                <a:gd name="connsiteY182" fmla="*/ 388099 h 5453496"/>
                <a:gd name="connsiteX183" fmla="*/ 1836593 w 5081154"/>
                <a:gd name="connsiteY183" fmla="*/ 347749 h 5453496"/>
                <a:gd name="connsiteX184" fmla="*/ 1976870 w 5081154"/>
                <a:gd name="connsiteY184" fmla="*/ 315709 h 5453496"/>
                <a:gd name="connsiteX185" fmla="*/ 2009255 w 5081154"/>
                <a:gd name="connsiteY185" fmla="*/ 344284 h 5453496"/>
                <a:gd name="connsiteX186" fmla="*/ 2070215 w 5081154"/>
                <a:gd name="connsiteY186" fmla="*/ 344284 h 5453496"/>
                <a:gd name="connsiteX187" fmla="*/ 2098790 w 5081154"/>
                <a:gd name="connsiteY187" fmla="*/ 382384 h 5453496"/>
                <a:gd name="connsiteX188" fmla="*/ 2138795 w 5081154"/>
                <a:gd name="connsiteY188" fmla="*/ 361429 h 5453496"/>
                <a:gd name="connsiteX189" fmla="*/ 2176895 w 5081154"/>
                <a:gd name="connsiteY189" fmla="*/ 384289 h 5453496"/>
                <a:gd name="connsiteX190" fmla="*/ 2235950 w 5081154"/>
                <a:gd name="connsiteY190" fmla="*/ 386194 h 5453496"/>
                <a:gd name="connsiteX191" fmla="*/ 2272145 w 5081154"/>
                <a:gd name="connsiteY191" fmla="*/ 441439 h 5453496"/>
                <a:gd name="connsiteX192" fmla="*/ 2278380 w 5081154"/>
                <a:gd name="connsiteY192" fmla="*/ 529936 h 5453496"/>
                <a:gd name="connsiteX193" fmla="*/ 2321675 w 5081154"/>
                <a:gd name="connsiteY193" fmla="*/ 500494 h 5453496"/>
                <a:gd name="connsiteX194" fmla="*/ 2371205 w 5081154"/>
                <a:gd name="connsiteY194" fmla="*/ 523354 h 5453496"/>
                <a:gd name="connsiteX195" fmla="*/ 2401685 w 5081154"/>
                <a:gd name="connsiteY195" fmla="*/ 403339 h 5453496"/>
                <a:gd name="connsiteX196" fmla="*/ 2375015 w 5081154"/>
                <a:gd name="connsiteY196" fmla="*/ 235699 h 5453496"/>
                <a:gd name="connsiteX197" fmla="*/ 2392160 w 5081154"/>
                <a:gd name="connsiteY197" fmla="*/ 176644 h 5453496"/>
                <a:gd name="connsiteX198" fmla="*/ 2543001 w 5081154"/>
                <a:gd name="connsiteY198" fmla="*/ 128501 h 5453496"/>
                <a:gd name="connsiteX199" fmla="*/ 2580755 w 5081154"/>
                <a:gd name="connsiteY199" fmla="*/ 163309 h 5453496"/>
                <a:gd name="connsiteX200" fmla="*/ 2573135 w 5081154"/>
                <a:gd name="connsiteY200" fmla="*/ 266179 h 5453496"/>
                <a:gd name="connsiteX201" fmla="*/ 2628380 w 5081154"/>
                <a:gd name="connsiteY201" fmla="*/ 292849 h 5453496"/>
                <a:gd name="connsiteX202" fmla="*/ 2667519 w 5081154"/>
                <a:gd name="connsiteY202" fmla="*/ 355369 h 5453496"/>
                <a:gd name="connsiteX203" fmla="*/ 2662670 w 5081154"/>
                <a:gd name="connsiteY203" fmla="*/ 353809 h 5453496"/>
                <a:gd name="connsiteX204" fmla="*/ 2943398 w 5081154"/>
                <a:gd name="connsiteY204" fmla="*/ 307051 h 5453496"/>
                <a:gd name="connsiteX205" fmla="*/ 2978900 w 5081154"/>
                <a:gd name="connsiteY205" fmla="*/ 344284 h 5453496"/>
                <a:gd name="connsiteX206" fmla="*/ 3076055 w 5081154"/>
                <a:gd name="connsiteY206" fmla="*/ 290944 h 5453496"/>
                <a:gd name="connsiteX207" fmla="*/ 3125585 w 5081154"/>
                <a:gd name="connsiteY207" fmla="*/ 351904 h 5453496"/>
                <a:gd name="connsiteX208" fmla="*/ 3125585 w 5081154"/>
                <a:gd name="connsiteY208" fmla="*/ 416674 h 5453496"/>
                <a:gd name="connsiteX209" fmla="*/ 3265170 w 5081154"/>
                <a:gd name="connsiteY209" fmla="*/ 480233 h 5453496"/>
                <a:gd name="connsiteX210" fmla="*/ 3287510 w 5081154"/>
                <a:gd name="connsiteY210" fmla="*/ 538594 h 5453496"/>
                <a:gd name="connsiteX211" fmla="*/ 3247678 w 5081154"/>
                <a:gd name="connsiteY211" fmla="*/ 571500 h 5453496"/>
                <a:gd name="connsiteX212" fmla="*/ 3358861 w 5081154"/>
                <a:gd name="connsiteY212" fmla="*/ 710219 h 5453496"/>
                <a:gd name="connsiteX213" fmla="*/ 3359900 w 5081154"/>
                <a:gd name="connsiteY213" fmla="*/ 828154 h 5453496"/>
                <a:gd name="connsiteX214" fmla="*/ 3411335 w 5081154"/>
                <a:gd name="connsiteY214" fmla="*/ 860539 h 5453496"/>
                <a:gd name="connsiteX215" fmla="*/ 3436446 w 5081154"/>
                <a:gd name="connsiteY215" fmla="*/ 919422 h 5453496"/>
                <a:gd name="connsiteX216" fmla="*/ 3647209 w 5081154"/>
                <a:gd name="connsiteY216" fmla="*/ 1037359 h 5453496"/>
                <a:gd name="connsiteX217" fmla="*/ 3643745 w 5081154"/>
                <a:gd name="connsiteY217" fmla="*/ 1098664 h 5453496"/>
                <a:gd name="connsiteX218" fmla="*/ 3706783 w 5081154"/>
                <a:gd name="connsiteY218" fmla="*/ 1141095 h 5453496"/>
                <a:gd name="connsiteX0" fmla="*/ 3706783 w 5081154"/>
                <a:gd name="connsiteY0" fmla="*/ 1141095 h 5453496"/>
                <a:gd name="connsiteX1" fmla="*/ 3647209 w 5081154"/>
                <a:gd name="connsiteY1" fmla="*/ 1276350 h 5453496"/>
                <a:gd name="connsiteX2" fmla="*/ 3633874 w 5081154"/>
                <a:gd name="connsiteY2" fmla="*/ 1352723 h 5453496"/>
                <a:gd name="connsiteX3" fmla="*/ 3566852 w 5081154"/>
                <a:gd name="connsiteY3" fmla="*/ 1411605 h 5453496"/>
                <a:gd name="connsiteX4" fmla="*/ 3595254 w 5081154"/>
                <a:gd name="connsiteY4" fmla="*/ 1494559 h 5453496"/>
                <a:gd name="connsiteX5" fmla="*/ 3678381 w 5081154"/>
                <a:gd name="connsiteY5" fmla="*/ 1525732 h 5453496"/>
                <a:gd name="connsiteX6" fmla="*/ 3688772 w 5081154"/>
                <a:gd name="connsiteY6" fmla="*/ 1640032 h 5453496"/>
                <a:gd name="connsiteX7" fmla="*/ 3733107 w 5081154"/>
                <a:gd name="connsiteY7" fmla="*/ 1658043 h 5453496"/>
                <a:gd name="connsiteX8" fmla="*/ 3758911 w 5081154"/>
                <a:gd name="connsiteY8" fmla="*/ 1778751 h 5453496"/>
                <a:gd name="connsiteX9" fmla="*/ 3791642 w 5081154"/>
                <a:gd name="connsiteY9" fmla="*/ 1787236 h 5453496"/>
                <a:gd name="connsiteX10" fmla="*/ 3824720 w 5081154"/>
                <a:gd name="connsiteY10" fmla="*/ 1945178 h 5453496"/>
                <a:gd name="connsiteX11" fmla="*/ 3901959 w 5081154"/>
                <a:gd name="connsiteY11" fmla="*/ 1990379 h 5453496"/>
                <a:gd name="connsiteX12" fmla="*/ 3958936 w 5081154"/>
                <a:gd name="connsiteY12" fmla="*/ 2076450 h 5453496"/>
                <a:gd name="connsiteX13" fmla="*/ 4171257 w 5081154"/>
                <a:gd name="connsiteY13" fmla="*/ 2119053 h 5453496"/>
                <a:gd name="connsiteX14" fmla="*/ 4209530 w 5081154"/>
                <a:gd name="connsiteY14" fmla="*/ 2159749 h 5453496"/>
                <a:gd name="connsiteX15" fmla="*/ 4219055 w 5081154"/>
                <a:gd name="connsiteY15" fmla="*/ 2220709 h 5453496"/>
                <a:gd name="connsiteX16" fmla="*/ 4404013 w 5081154"/>
                <a:gd name="connsiteY16" fmla="*/ 2470266 h 5453496"/>
                <a:gd name="connsiteX17" fmla="*/ 4447309 w 5081154"/>
                <a:gd name="connsiteY17" fmla="*/ 2429741 h 5453496"/>
                <a:gd name="connsiteX18" fmla="*/ 4603172 w 5081154"/>
                <a:gd name="connsiteY18" fmla="*/ 2575214 h 5453496"/>
                <a:gd name="connsiteX19" fmla="*/ 4603172 w 5081154"/>
                <a:gd name="connsiteY19" fmla="*/ 2658341 h 5453496"/>
                <a:gd name="connsiteX20" fmla="*/ 4711584 w 5081154"/>
                <a:gd name="connsiteY20" fmla="*/ 2760345 h 5453496"/>
                <a:gd name="connsiteX21" fmla="*/ 4777220 w 5081154"/>
                <a:gd name="connsiteY21" fmla="*/ 2723629 h 5453496"/>
                <a:gd name="connsiteX22" fmla="*/ 4831772 w 5081154"/>
                <a:gd name="connsiteY22" fmla="*/ 2741468 h 5453496"/>
                <a:gd name="connsiteX23" fmla="*/ 4897755 w 5081154"/>
                <a:gd name="connsiteY23" fmla="*/ 2862522 h 5453496"/>
                <a:gd name="connsiteX24" fmla="*/ 4966854 w 5081154"/>
                <a:gd name="connsiteY24" fmla="*/ 2868237 h 5453496"/>
                <a:gd name="connsiteX25" fmla="*/ 5062277 w 5081154"/>
                <a:gd name="connsiteY25" fmla="*/ 3052156 h 5453496"/>
                <a:gd name="connsiteX26" fmla="*/ 5034395 w 5081154"/>
                <a:gd name="connsiteY26" fmla="*/ 3144634 h 5453496"/>
                <a:gd name="connsiteX27" fmla="*/ 5081154 w 5081154"/>
                <a:gd name="connsiteY27" fmla="*/ 3167496 h 5453496"/>
                <a:gd name="connsiteX28" fmla="*/ 5043920 w 5081154"/>
                <a:gd name="connsiteY28" fmla="*/ 3209404 h 5453496"/>
                <a:gd name="connsiteX29" fmla="*/ 5060372 w 5081154"/>
                <a:gd name="connsiteY29" fmla="*/ 3261014 h 5453496"/>
                <a:gd name="connsiteX30" fmla="*/ 5056562 w 5081154"/>
                <a:gd name="connsiteY30" fmla="*/ 3310024 h 5453496"/>
                <a:gd name="connsiteX31" fmla="*/ 4954731 w 5081154"/>
                <a:gd name="connsiteY31" fmla="*/ 3466061 h 5453496"/>
                <a:gd name="connsiteX32" fmla="*/ 4748645 w 5081154"/>
                <a:gd name="connsiteY32" fmla="*/ 3354532 h 5453496"/>
                <a:gd name="connsiteX33" fmla="*/ 4665518 w 5081154"/>
                <a:gd name="connsiteY33" fmla="*/ 3406486 h 5453496"/>
                <a:gd name="connsiteX34" fmla="*/ 4623954 w 5081154"/>
                <a:gd name="connsiteY34" fmla="*/ 3678209 h 5453496"/>
                <a:gd name="connsiteX35" fmla="*/ 4470861 w 5081154"/>
                <a:gd name="connsiteY35" fmla="*/ 3823855 h 5453496"/>
                <a:gd name="connsiteX36" fmla="*/ 4226155 w 5081154"/>
                <a:gd name="connsiteY36" fmla="*/ 3898669 h 5453496"/>
                <a:gd name="connsiteX37" fmla="*/ 4137313 w 5081154"/>
                <a:gd name="connsiteY37" fmla="*/ 3964825 h 5453496"/>
                <a:gd name="connsiteX38" fmla="*/ 4052281 w 5081154"/>
                <a:gd name="connsiteY38" fmla="*/ 3984567 h 5453496"/>
                <a:gd name="connsiteX39" fmla="*/ 3954260 w 5081154"/>
                <a:gd name="connsiteY39" fmla="*/ 4081894 h 5453496"/>
                <a:gd name="connsiteX40" fmla="*/ 3903864 w 5081154"/>
                <a:gd name="connsiteY40" fmla="*/ 4169179 h 5453496"/>
                <a:gd name="connsiteX41" fmla="*/ 4042063 w 5081154"/>
                <a:gd name="connsiteY41" fmla="*/ 4383232 h 5453496"/>
                <a:gd name="connsiteX42" fmla="*/ 4083800 w 5081154"/>
                <a:gd name="connsiteY42" fmla="*/ 4403839 h 5453496"/>
                <a:gd name="connsiteX43" fmla="*/ 4167793 w 5081154"/>
                <a:gd name="connsiteY43" fmla="*/ 4559877 h 5453496"/>
                <a:gd name="connsiteX44" fmla="*/ 4083627 w 5081154"/>
                <a:gd name="connsiteY44" fmla="*/ 4736523 h 5453496"/>
                <a:gd name="connsiteX45" fmla="*/ 4076007 w 5081154"/>
                <a:gd name="connsiteY45" fmla="*/ 4806315 h 5453496"/>
                <a:gd name="connsiteX46" fmla="*/ 4163810 w 5081154"/>
                <a:gd name="connsiteY46" fmla="*/ 4792459 h 5453496"/>
                <a:gd name="connsiteX47" fmla="*/ 4229965 w 5081154"/>
                <a:gd name="connsiteY47" fmla="*/ 4811164 h 5453496"/>
                <a:gd name="connsiteX48" fmla="*/ 4264082 w 5081154"/>
                <a:gd name="connsiteY48" fmla="*/ 4915246 h 5453496"/>
                <a:gd name="connsiteX49" fmla="*/ 4161732 w 5081154"/>
                <a:gd name="connsiteY49" fmla="*/ 5220220 h 5453496"/>
                <a:gd name="connsiteX50" fmla="*/ 3933305 w 5081154"/>
                <a:gd name="connsiteY50" fmla="*/ 5033010 h 5453496"/>
                <a:gd name="connsiteX51" fmla="*/ 3973830 w 5081154"/>
                <a:gd name="connsiteY51" fmla="*/ 4984000 h 5453496"/>
                <a:gd name="connsiteX52" fmla="*/ 3927763 w 5081154"/>
                <a:gd name="connsiteY52" fmla="*/ 4944341 h 5453496"/>
                <a:gd name="connsiteX53" fmla="*/ 3918238 w 5081154"/>
                <a:gd name="connsiteY53" fmla="*/ 4871605 h 5453496"/>
                <a:gd name="connsiteX54" fmla="*/ 3747135 w 5081154"/>
                <a:gd name="connsiteY54" fmla="*/ 4868661 h 5453496"/>
                <a:gd name="connsiteX55" fmla="*/ 3639415 w 5081154"/>
                <a:gd name="connsiteY55" fmla="*/ 4943475 h 5453496"/>
                <a:gd name="connsiteX56" fmla="*/ 3554556 w 5081154"/>
                <a:gd name="connsiteY56" fmla="*/ 4831946 h 5453496"/>
                <a:gd name="connsiteX57" fmla="*/ 3350548 w 5081154"/>
                <a:gd name="connsiteY57" fmla="*/ 4843203 h 5453496"/>
                <a:gd name="connsiteX58" fmla="*/ 3354358 w 5081154"/>
                <a:gd name="connsiteY58" fmla="*/ 4745182 h 5453496"/>
                <a:gd name="connsiteX59" fmla="*/ 3252181 w 5081154"/>
                <a:gd name="connsiteY59" fmla="*/ 4815840 h 5453496"/>
                <a:gd name="connsiteX60" fmla="*/ 3286298 w 5081154"/>
                <a:gd name="connsiteY60" fmla="*/ 4947285 h 5453496"/>
                <a:gd name="connsiteX61" fmla="*/ 3028430 w 5081154"/>
                <a:gd name="connsiteY61" fmla="*/ 4937239 h 5453496"/>
                <a:gd name="connsiteX62" fmla="*/ 2913091 w 5081154"/>
                <a:gd name="connsiteY62" fmla="*/ 4993005 h 5453496"/>
                <a:gd name="connsiteX63" fmla="*/ 2674273 w 5081154"/>
                <a:gd name="connsiteY63" fmla="*/ 4985212 h 5453496"/>
                <a:gd name="connsiteX64" fmla="*/ 2600325 w 5081154"/>
                <a:gd name="connsiteY64" fmla="*/ 5098126 h 5453496"/>
                <a:gd name="connsiteX65" fmla="*/ 2441863 w 5081154"/>
                <a:gd name="connsiteY65" fmla="*/ 5120986 h 5453496"/>
                <a:gd name="connsiteX66" fmla="*/ 2460740 w 5081154"/>
                <a:gd name="connsiteY66" fmla="*/ 5102974 h 5453496"/>
                <a:gd name="connsiteX67" fmla="*/ 2391987 w 5081154"/>
                <a:gd name="connsiteY67" fmla="*/ 5215544 h 5453496"/>
                <a:gd name="connsiteX68" fmla="*/ 2335010 w 5081154"/>
                <a:gd name="connsiteY68" fmla="*/ 5232514 h 5453496"/>
                <a:gd name="connsiteX69" fmla="*/ 2242358 w 5081154"/>
                <a:gd name="connsiteY69" fmla="*/ 5292090 h 5453496"/>
                <a:gd name="connsiteX70" fmla="*/ 2211185 w 5081154"/>
                <a:gd name="connsiteY70" fmla="*/ 5253469 h 5453496"/>
                <a:gd name="connsiteX71" fmla="*/ 2114030 w 5081154"/>
                <a:gd name="connsiteY71" fmla="*/ 5285854 h 5453496"/>
                <a:gd name="connsiteX72" fmla="*/ 1948641 w 5081154"/>
                <a:gd name="connsiteY72" fmla="*/ 5300749 h 5453496"/>
                <a:gd name="connsiteX73" fmla="*/ 1938770 w 5081154"/>
                <a:gd name="connsiteY73" fmla="*/ 5198224 h 5453496"/>
                <a:gd name="connsiteX74" fmla="*/ 1849235 w 5081154"/>
                <a:gd name="connsiteY74" fmla="*/ 5142979 h 5453496"/>
                <a:gd name="connsiteX75" fmla="*/ 1851313 w 5081154"/>
                <a:gd name="connsiteY75" fmla="*/ 5072842 h 5453496"/>
                <a:gd name="connsiteX76" fmla="*/ 1747404 w 5081154"/>
                <a:gd name="connsiteY76" fmla="*/ 5100378 h 5453496"/>
                <a:gd name="connsiteX77" fmla="*/ 1597255 w 5081154"/>
                <a:gd name="connsiteY77" fmla="*/ 4991966 h 5453496"/>
                <a:gd name="connsiteX78" fmla="*/ 1527463 w 5081154"/>
                <a:gd name="connsiteY78" fmla="*/ 5017077 h 5453496"/>
                <a:gd name="connsiteX79" fmla="*/ 1465118 w 5081154"/>
                <a:gd name="connsiteY79" fmla="*/ 5048250 h 5453496"/>
                <a:gd name="connsiteX80" fmla="*/ 1368829 w 5081154"/>
                <a:gd name="connsiteY80" fmla="*/ 5008418 h 5453496"/>
                <a:gd name="connsiteX81" fmla="*/ 1348220 w 5081154"/>
                <a:gd name="connsiteY81" fmla="*/ 5112499 h 5453496"/>
                <a:gd name="connsiteX82" fmla="*/ 1392381 w 5081154"/>
                <a:gd name="connsiteY82" fmla="*/ 5193723 h 5453496"/>
                <a:gd name="connsiteX83" fmla="*/ 1340427 w 5081154"/>
                <a:gd name="connsiteY83" fmla="*/ 5318414 h 5453496"/>
                <a:gd name="connsiteX84" fmla="*/ 1153390 w 5081154"/>
                <a:gd name="connsiteY84" fmla="*/ 5446741 h 5453496"/>
                <a:gd name="connsiteX85" fmla="*/ 1078056 w 5081154"/>
                <a:gd name="connsiteY85" fmla="*/ 5453496 h 5453496"/>
                <a:gd name="connsiteX86" fmla="*/ 1113905 w 5081154"/>
                <a:gd name="connsiteY86" fmla="*/ 5379199 h 5453496"/>
                <a:gd name="connsiteX87" fmla="*/ 1108710 w 5081154"/>
                <a:gd name="connsiteY87" fmla="*/ 5278755 h 5453496"/>
                <a:gd name="connsiteX88" fmla="*/ 997527 w 5081154"/>
                <a:gd name="connsiteY88" fmla="*/ 5339196 h 5453496"/>
                <a:gd name="connsiteX89" fmla="*/ 955963 w 5081154"/>
                <a:gd name="connsiteY89" fmla="*/ 5224896 h 5453496"/>
                <a:gd name="connsiteX90" fmla="*/ 976572 w 5081154"/>
                <a:gd name="connsiteY90" fmla="*/ 5155969 h 5453496"/>
                <a:gd name="connsiteX91" fmla="*/ 934315 w 5081154"/>
                <a:gd name="connsiteY91" fmla="*/ 5104881 h 5453496"/>
                <a:gd name="connsiteX92" fmla="*/ 889115 w 5081154"/>
                <a:gd name="connsiteY92" fmla="*/ 5102974 h 5453496"/>
                <a:gd name="connsiteX93" fmla="*/ 862445 w 5081154"/>
                <a:gd name="connsiteY93" fmla="*/ 5058641 h 5453496"/>
                <a:gd name="connsiteX94" fmla="*/ 831965 w 5081154"/>
                <a:gd name="connsiteY94" fmla="*/ 5005819 h 5453496"/>
                <a:gd name="connsiteX95" fmla="*/ 771698 w 5081154"/>
                <a:gd name="connsiteY95" fmla="*/ 4993351 h 5453496"/>
                <a:gd name="connsiteX96" fmla="*/ 734810 w 5081154"/>
                <a:gd name="connsiteY96" fmla="*/ 5015344 h 5453496"/>
                <a:gd name="connsiteX97" fmla="*/ 692900 w 5081154"/>
                <a:gd name="connsiteY97" fmla="*/ 4992484 h 5453496"/>
                <a:gd name="connsiteX98" fmla="*/ 692900 w 5081154"/>
                <a:gd name="connsiteY98" fmla="*/ 4935334 h 5453496"/>
                <a:gd name="connsiteX99" fmla="*/ 654454 w 5081154"/>
                <a:gd name="connsiteY99" fmla="*/ 4901911 h 5453496"/>
                <a:gd name="connsiteX100" fmla="*/ 581717 w 5081154"/>
                <a:gd name="connsiteY100" fmla="*/ 5002703 h 5453496"/>
                <a:gd name="connsiteX101" fmla="*/ 442306 w 5081154"/>
                <a:gd name="connsiteY101" fmla="*/ 5010323 h 5453496"/>
                <a:gd name="connsiteX102" fmla="*/ 393295 w 5081154"/>
                <a:gd name="connsiteY102" fmla="*/ 4959408 h 5453496"/>
                <a:gd name="connsiteX103" fmla="*/ 463607 w 5081154"/>
                <a:gd name="connsiteY103" fmla="*/ 4900006 h 5453496"/>
                <a:gd name="connsiteX104" fmla="*/ 529070 w 5081154"/>
                <a:gd name="connsiteY104" fmla="*/ 4876279 h 5453496"/>
                <a:gd name="connsiteX105" fmla="*/ 616700 w 5081154"/>
                <a:gd name="connsiteY105" fmla="*/ 4881822 h 5453496"/>
                <a:gd name="connsiteX106" fmla="*/ 740525 w 5081154"/>
                <a:gd name="connsiteY106" fmla="*/ 4776008 h 5453496"/>
                <a:gd name="connsiteX107" fmla="*/ 852054 w 5081154"/>
                <a:gd name="connsiteY107" fmla="*/ 4830041 h 5453496"/>
                <a:gd name="connsiteX108" fmla="*/ 955963 w 5081154"/>
                <a:gd name="connsiteY108" fmla="*/ 4788477 h 5453496"/>
                <a:gd name="connsiteX109" fmla="*/ 980555 w 5081154"/>
                <a:gd name="connsiteY109" fmla="*/ 4845974 h 5453496"/>
                <a:gd name="connsiteX110" fmla="*/ 1024370 w 5081154"/>
                <a:gd name="connsiteY110" fmla="*/ 4792459 h 5453496"/>
                <a:gd name="connsiteX111" fmla="*/ 1031470 w 5081154"/>
                <a:gd name="connsiteY111" fmla="*/ 4694959 h 5453496"/>
                <a:gd name="connsiteX112" fmla="*/ 977784 w 5081154"/>
                <a:gd name="connsiteY112" fmla="*/ 4610793 h 5453496"/>
                <a:gd name="connsiteX113" fmla="*/ 1039090 w 5081154"/>
                <a:gd name="connsiteY113" fmla="*/ 4548621 h 5453496"/>
                <a:gd name="connsiteX114" fmla="*/ 1001510 w 5081154"/>
                <a:gd name="connsiteY114" fmla="*/ 4433281 h 5453496"/>
                <a:gd name="connsiteX115" fmla="*/ 1014672 w 5081154"/>
                <a:gd name="connsiteY115" fmla="*/ 4326428 h 5453496"/>
                <a:gd name="connsiteX116" fmla="*/ 1049135 w 5081154"/>
                <a:gd name="connsiteY116" fmla="*/ 4236199 h 5453496"/>
                <a:gd name="connsiteX117" fmla="*/ 1070090 w 5081154"/>
                <a:gd name="connsiteY117" fmla="*/ 4072369 h 5453496"/>
                <a:gd name="connsiteX118" fmla="*/ 1003935 w 5081154"/>
                <a:gd name="connsiteY118" fmla="*/ 3813117 h 5453496"/>
                <a:gd name="connsiteX119" fmla="*/ 906606 w 5081154"/>
                <a:gd name="connsiteY119" fmla="*/ 3648075 h 5453496"/>
                <a:gd name="connsiteX120" fmla="*/ 979516 w 5081154"/>
                <a:gd name="connsiteY120" fmla="*/ 3506412 h 5453496"/>
                <a:gd name="connsiteX121" fmla="*/ 1061604 w 5081154"/>
                <a:gd name="connsiteY121" fmla="*/ 3479223 h 5453496"/>
                <a:gd name="connsiteX122" fmla="*/ 1095721 w 5081154"/>
                <a:gd name="connsiteY122" fmla="*/ 3509356 h 5453496"/>
                <a:gd name="connsiteX123" fmla="*/ 1182485 w 5081154"/>
                <a:gd name="connsiteY123" fmla="*/ 3428479 h 5453496"/>
                <a:gd name="connsiteX124" fmla="*/ 1260244 w 5081154"/>
                <a:gd name="connsiteY124" fmla="*/ 3406486 h 5453496"/>
                <a:gd name="connsiteX125" fmla="*/ 1268210 w 5081154"/>
                <a:gd name="connsiteY125" fmla="*/ 3327514 h 5453496"/>
                <a:gd name="connsiteX126" fmla="*/ 1288472 w 5081154"/>
                <a:gd name="connsiteY126" fmla="*/ 3251662 h 5453496"/>
                <a:gd name="connsiteX127" fmla="*/ 1247255 w 5081154"/>
                <a:gd name="connsiteY127" fmla="*/ 3205594 h 5453496"/>
                <a:gd name="connsiteX128" fmla="*/ 1249853 w 5081154"/>
                <a:gd name="connsiteY128" fmla="*/ 3116407 h 5453496"/>
                <a:gd name="connsiteX129" fmla="*/ 1346142 w 5081154"/>
                <a:gd name="connsiteY129" fmla="*/ 3170440 h 5453496"/>
                <a:gd name="connsiteX130" fmla="*/ 1403465 w 5081154"/>
                <a:gd name="connsiteY130" fmla="*/ 3129394 h 5453496"/>
                <a:gd name="connsiteX131" fmla="*/ 1425286 w 5081154"/>
                <a:gd name="connsiteY131" fmla="*/ 3170440 h 5453496"/>
                <a:gd name="connsiteX132" fmla="*/ 1487978 w 5081154"/>
                <a:gd name="connsiteY132" fmla="*/ 3126798 h 5453496"/>
                <a:gd name="connsiteX133" fmla="*/ 1413163 w 5081154"/>
                <a:gd name="connsiteY133" fmla="*/ 2990850 h 5453496"/>
                <a:gd name="connsiteX134" fmla="*/ 1456632 w 5081154"/>
                <a:gd name="connsiteY134" fmla="*/ 2823903 h 5453496"/>
                <a:gd name="connsiteX135" fmla="*/ 1426325 w 5081154"/>
                <a:gd name="connsiteY135" fmla="*/ 2790304 h 5453496"/>
                <a:gd name="connsiteX136" fmla="*/ 1451090 w 5081154"/>
                <a:gd name="connsiteY136" fmla="*/ 2744584 h 5453496"/>
                <a:gd name="connsiteX137" fmla="*/ 1346835 w 5081154"/>
                <a:gd name="connsiteY137" fmla="*/ 2575214 h 5453496"/>
                <a:gd name="connsiteX138" fmla="*/ 1277215 w 5081154"/>
                <a:gd name="connsiteY138" fmla="*/ 2551488 h 5453496"/>
                <a:gd name="connsiteX139" fmla="*/ 1212965 w 5081154"/>
                <a:gd name="connsiteY139" fmla="*/ 2444808 h 5453496"/>
                <a:gd name="connsiteX140" fmla="*/ 1264746 w 5081154"/>
                <a:gd name="connsiteY140" fmla="*/ 2375189 h 5453496"/>
                <a:gd name="connsiteX141" fmla="*/ 1124989 w 5081154"/>
                <a:gd name="connsiteY141" fmla="*/ 2202007 h 5453496"/>
                <a:gd name="connsiteX142" fmla="*/ 1150100 w 5081154"/>
                <a:gd name="connsiteY142" fmla="*/ 2140699 h 5453496"/>
                <a:gd name="connsiteX143" fmla="*/ 1132609 w 5081154"/>
                <a:gd name="connsiteY143" fmla="*/ 2086841 h 5453496"/>
                <a:gd name="connsiteX144" fmla="*/ 1132609 w 5081154"/>
                <a:gd name="connsiteY144" fmla="*/ 2086841 h 5453496"/>
                <a:gd name="connsiteX145" fmla="*/ 1113905 w 5081154"/>
                <a:gd name="connsiteY145" fmla="*/ 2034019 h 5453496"/>
                <a:gd name="connsiteX146" fmla="*/ 1165686 w 5081154"/>
                <a:gd name="connsiteY146" fmla="*/ 1939290 h 5453496"/>
                <a:gd name="connsiteX147" fmla="*/ 1115464 w 5081154"/>
                <a:gd name="connsiteY147" fmla="*/ 1844733 h 5453496"/>
                <a:gd name="connsiteX148" fmla="*/ 1132609 w 5081154"/>
                <a:gd name="connsiteY148" fmla="*/ 1764550 h 5453496"/>
                <a:gd name="connsiteX149" fmla="*/ 1089140 w 5081154"/>
                <a:gd name="connsiteY149" fmla="*/ 1706359 h 5453496"/>
                <a:gd name="connsiteX150" fmla="*/ 1045498 w 5081154"/>
                <a:gd name="connsiteY150" fmla="*/ 1773382 h 5453496"/>
                <a:gd name="connsiteX151" fmla="*/ 973108 w 5081154"/>
                <a:gd name="connsiteY151" fmla="*/ 1805247 h 5453496"/>
                <a:gd name="connsiteX152" fmla="*/ 920115 w 5081154"/>
                <a:gd name="connsiteY152" fmla="*/ 1640898 h 5453496"/>
                <a:gd name="connsiteX153" fmla="*/ 841490 w 5081154"/>
                <a:gd name="connsiteY153" fmla="*/ 1672069 h 5453496"/>
                <a:gd name="connsiteX154" fmla="*/ 841663 w 5081154"/>
                <a:gd name="connsiteY154" fmla="*/ 1421823 h 5453496"/>
                <a:gd name="connsiteX155" fmla="*/ 654627 w 5081154"/>
                <a:gd name="connsiteY155" fmla="*/ 1328305 h 5453496"/>
                <a:gd name="connsiteX156" fmla="*/ 342900 w 5081154"/>
                <a:gd name="connsiteY156" fmla="*/ 1307523 h 5453496"/>
                <a:gd name="connsiteX157" fmla="*/ 394854 w 5081154"/>
                <a:gd name="connsiteY157" fmla="*/ 1473777 h 5453496"/>
                <a:gd name="connsiteX158" fmla="*/ 270163 w 5081154"/>
                <a:gd name="connsiteY158" fmla="*/ 1546514 h 5453496"/>
                <a:gd name="connsiteX159" fmla="*/ 51954 w 5081154"/>
                <a:gd name="connsiteY159" fmla="*/ 1619250 h 5453496"/>
                <a:gd name="connsiteX160" fmla="*/ 114300 w 5081154"/>
                <a:gd name="connsiteY160" fmla="*/ 1359477 h 5453496"/>
                <a:gd name="connsiteX161" fmla="*/ 10390 w 5081154"/>
                <a:gd name="connsiteY161" fmla="*/ 1099705 h 5453496"/>
                <a:gd name="connsiteX162" fmla="*/ 0 w 5081154"/>
                <a:gd name="connsiteY162" fmla="*/ 798368 h 5453496"/>
                <a:gd name="connsiteX163" fmla="*/ 270163 w 5081154"/>
                <a:gd name="connsiteY163" fmla="*/ 673677 h 5453496"/>
                <a:gd name="connsiteX164" fmla="*/ 571500 w 5081154"/>
                <a:gd name="connsiteY164" fmla="*/ 746414 h 5453496"/>
                <a:gd name="connsiteX165" fmla="*/ 571500 w 5081154"/>
                <a:gd name="connsiteY165" fmla="*/ 538596 h 5453496"/>
                <a:gd name="connsiteX166" fmla="*/ 852054 w 5081154"/>
                <a:gd name="connsiteY166" fmla="*/ 226868 h 5453496"/>
                <a:gd name="connsiteX167" fmla="*/ 1111827 w 5081154"/>
                <a:gd name="connsiteY167" fmla="*/ 112568 h 5453496"/>
                <a:gd name="connsiteX168" fmla="*/ 1211060 w 5081154"/>
                <a:gd name="connsiteY168" fmla="*/ 0 h 5453496"/>
                <a:gd name="connsiteX169" fmla="*/ 1289165 w 5081154"/>
                <a:gd name="connsiteY169" fmla="*/ 31864 h 5453496"/>
                <a:gd name="connsiteX170" fmla="*/ 1325360 w 5081154"/>
                <a:gd name="connsiteY170" fmla="*/ 79489 h 5453496"/>
                <a:gd name="connsiteX171" fmla="*/ 1432040 w 5081154"/>
                <a:gd name="connsiteY171" fmla="*/ 129019 h 5453496"/>
                <a:gd name="connsiteX172" fmla="*/ 1492480 w 5081154"/>
                <a:gd name="connsiteY172" fmla="*/ 233796 h 5453496"/>
                <a:gd name="connsiteX173" fmla="*/ 1489190 w 5081154"/>
                <a:gd name="connsiteY173" fmla="*/ 285229 h 5453496"/>
                <a:gd name="connsiteX174" fmla="*/ 1694930 w 5081154"/>
                <a:gd name="connsiteY174" fmla="*/ 393814 h 5453496"/>
                <a:gd name="connsiteX175" fmla="*/ 1694930 w 5081154"/>
                <a:gd name="connsiteY175" fmla="*/ 523354 h 5453496"/>
                <a:gd name="connsiteX176" fmla="*/ 1710516 w 5081154"/>
                <a:gd name="connsiteY176" fmla="*/ 585874 h 5453496"/>
                <a:gd name="connsiteX177" fmla="*/ 1769225 w 5081154"/>
                <a:gd name="connsiteY177" fmla="*/ 576694 h 5453496"/>
                <a:gd name="connsiteX178" fmla="*/ 1803515 w 5081154"/>
                <a:gd name="connsiteY178" fmla="*/ 618604 h 5453496"/>
                <a:gd name="connsiteX179" fmla="*/ 1830185 w 5081154"/>
                <a:gd name="connsiteY179" fmla="*/ 559549 h 5453496"/>
                <a:gd name="connsiteX180" fmla="*/ 1921625 w 5081154"/>
                <a:gd name="connsiteY180" fmla="*/ 570979 h 5453496"/>
                <a:gd name="connsiteX181" fmla="*/ 1948295 w 5081154"/>
                <a:gd name="connsiteY181" fmla="*/ 511924 h 5453496"/>
                <a:gd name="connsiteX182" fmla="*/ 1870190 w 5081154"/>
                <a:gd name="connsiteY182" fmla="*/ 470014 h 5453496"/>
                <a:gd name="connsiteX183" fmla="*/ 1820660 w 5081154"/>
                <a:gd name="connsiteY183" fmla="*/ 388099 h 5453496"/>
                <a:gd name="connsiteX184" fmla="*/ 1836593 w 5081154"/>
                <a:gd name="connsiteY184" fmla="*/ 347749 h 5453496"/>
                <a:gd name="connsiteX185" fmla="*/ 1976870 w 5081154"/>
                <a:gd name="connsiteY185" fmla="*/ 315709 h 5453496"/>
                <a:gd name="connsiteX186" fmla="*/ 2009255 w 5081154"/>
                <a:gd name="connsiteY186" fmla="*/ 344284 h 5453496"/>
                <a:gd name="connsiteX187" fmla="*/ 2070215 w 5081154"/>
                <a:gd name="connsiteY187" fmla="*/ 344284 h 5453496"/>
                <a:gd name="connsiteX188" fmla="*/ 2098790 w 5081154"/>
                <a:gd name="connsiteY188" fmla="*/ 382384 h 5453496"/>
                <a:gd name="connsiteX189" fmla="*/ 2138795 w 5081154"/>
                <a:gd name="connsiteY189" fmla="*/ 361429 h 5453496"/>
                <a:gd name="connsiteX190" fmla="*/ 2176895 w 5081154"/>
                <a:gd name="connsiteY190" fmla="*/ 384289 h 5453496"/>
                <a:gd name="connsiteX191" fmla="*/ 2235950 w 5081154"/>
                <a:gd name="connsiteY191" fmla="*/ 386194 h 5453496"/>
                <a:gd name="connsiteX192" fmla="*/ 2272145 w 5081154"/>
                <a:gd name="connsiteY192" fmla="*/ 441439 h 5453496"/>
                <a:gd name="connsiteX193" fmla="*/ 2278380 w 5081154"/>
                <a:gd name="connsiteY193" fmla="*/ 529936 h 5453496"/>
                <a:gd name="connsiteX194" fmla="*/ 2321675 w 5081154"/>
                <a:gd name="connsiteY194" fmla="*/ 500494 h 5453496"/>
                <a:gd name="connsiteX195" fmla="*/ 2371205 w 5081154"/>
                <a:gd name="connsiteY195" fmla="*/ 523354 h 5453496"/>
                <a:gd name="connsiteX196" fmla="*/ 2401685 w 5081154"/>
                <a:gd name="connsiteY196" fmla="*/ 403339 h 5453496"/>
                <a:gd name="connsiteX197" fmla="*/ 2375015 w 5081154"/>
                <a:gd name="connsiteY197" fmla="*/ 235699 h 5453496"/>
                <a:gd name="connsiteX198" fmla="*/ 2392160 w 5081154"/>
                <a:gd name="connsiteY198" fmla="*/ 176644 h 5453496"/>
                <a:gd name="connsiteX199" fmla="*/ 2543001 w 5081154"/>
                <a:gd name="connsiteY199" fmla="*/ 128501 h 5453496"/>
                <a:gd name="connsiteX200" fmla="*/ 2580755 w 5081154"/>
                <a:gd name="connsiteY200" fmla="*/ 163309 h 5453496"/>
                <a:gd name="connsiteX201" fmla="*/ 2573135 w 5081154"/>
                <a:gd name="connsiteY201" fmla="*/ 266179 h 5453496"/>
                <a:gd name="connsiteX202" fmla="*/ 2628380 w 5081154"/>
                <a:gd name="connsiteY202" fmla="*/ 292849 h 5453496"/>
                <a:gd name="connsiteX203" fmla="*/ 2667519 w 5081154"/>
                <a:gd name="connsiteY203" fmla="*/ 355369 h 5453496"/>
                <a:gd name="connsiteX204" fmla="*/ 2662670 w 5081154"/>
                <a:gd name="connsiteY204" fmla="*/ 353809 h 5453496"/>
                <a:gd name="connsiteX205" fmla="*/ 2943398 w 5081154"/>
                <a:gd name="connsiteY205" fmla="*/ 307051 h 5453496"/>
                <a:gd name="connsiteX206" fmla="*/ 2978900 w 5081154"/>
                <a:gd name="connsiteY206" fmla="*/ 344284 h 5453496"/>
                <a:gd name="connsiteX207" fmla="*/ 3076055 w 5081154"/>
                <a:gd name="connsiteY207" fmla="*/ 290944 h 5453496"/>
                <a:gd name="connsiteX208" fmla="*/ 3125585 w 5081154"/>
                <a:gd name="connsiteY208" fmla="*/ 351904 h 5453496"/>
                <a:gd name="connsiteX209" fmla="*/ 3125585 w 5081154"/>
                <a:gd name="connsiteY209" fmla="*/ 416674 h 5453496"/>
                <a:gd name="connsiteX210" fmla="*/ 3265170 w 5081154"/>
                <a:gd name="connsiteY210" fmla="*/ 480233 h 5453496"/>
                <a:gd name="connsiteX211" fmla="*/ 3287510 w 5081154"/>
                <a:gd name="connsiteY211" fmla="*/ 538594 h 5453496"/>
                <a:gd name="connsiteX212" fmla="*/ 3247678 w 5081154"/>
                <a:gd name="connsiteY212" fmla="*/ 571500 h 5453496"/>
                <a:gd name="connsiteX213" fmla="*/ 3358861 w 5081154"/>
                <a:gd name="connsiteY213" fmla="*/ 710219 h 5453496"/>
                <a:gd name="connsiteX214" fmla="*/ 3359900 w 5081154"/>
                <a:gd name="connsiteY214" fmla="*/ 828154 h 5453496"/>
                <a:gd name="connsiteX215" fmla="*/ 3411335 w 5081154"/>
                <a:gd name="connsiteY215" fmla="*/ 860539 h 5453496"/>
                <a:gd name="connsiteX216" fmla="*/ 3436446 w 5081154"/>
                <a:gd name="connsiteY216" fmla="*/ 919422 h 5453496"/>
                <a:gd name="connsiteX217" fmla="*/ 3647209 w 5081154"/>
                <a:gd name="connsiteY217" fmla="*/ 1037359 h 5453496"/>
                <a:gd name="connsiteX218" fmla="*/ 3643745 w 5081154"/>
                <a:gd name="connsiteY218" fmla="*/ 1098664 h 5453496"/>
                <a:gd name="connsiteX219" fmla="*/ 3706783 w 5081154"/>
                <a:gd name="connsiteY219" fmla="*/ 1141095 h 5453496"/>
                <a:gd name="connsiteX0" fmla="*/ 3706783 w 5081154"/>
                <a:gd name="connsiteY0" fmla="*/ 1141095 h 5453496"/>
                <a:gd name="connsiteX1" fmla="*/ 3647209 w 5081154"/>
                <a:gd name="connsiteY1" fmla="*/ 1276350 h 5453496"/>
                <a:gd name="connsiteX2" fmla="*/ 3633874 w 5081154"/>
                <a:gd name="connsiteY2" fmla="*/ 1352723 h 5453496"/>
                <a:gd name="connsiteX3" fmla="*/ 3566852 w 5081154"/>
                <a:gd name="connsiteY3" fmla="*/ 1411605 h 5453496"/>
                <a:gd name="connsiteX4" fmla="*/ 3595254 w 5081154"/>
                <a:gd name="connsiteY4" fmla="*/ 1494559 h 5453496"/>
                <a:gd name="connsiteX5" fmla="*/ 3678381 w 5081154"/>
                <a:gd name="connsiteY5" fmla="*/ 1525732 h 5453496"/>
                <a:gd name="connsiteX6" fmla="*/ 3688772 w 5081154"/>
                <a:gd name="connsiteY6" fmla="*/ 1640032 h 5453496"/>
                <a:gd name="connsiteX7" fmla="*/ 3733107 w 5081154"/>
                <a:gd name="connsiteY7" fmla="*/ 1658043 h 5453496"/>
                <a:gd name="connsiteX8" fmla="*/ 3758911 w 5081154"/>
                <a:gd name="connsiteY8" fmla="*/ 1778751 h 5453496"/>
                <a:gd name="connsiteX9" fmla="*/ 3791642 w 5081154"/>
                <a:gd name="connsiteY9" fmla="*/ 1787236 h 5453496"/>
                <a:gd name="connsiteX10" fmla="*/ 3824720 w 5081154"/>
                <a:gd name="connsiteY10" fmla="*/ 1945178 h 5453496"/>
                <a:gd name="connsiteX11" fmla="*/ 3901959 w 5081154"/>
                <a:gd name="connsiteY11" fmla="*/ 1990379 h 5453496"/>
                <a:gd name="connsiteX12" fmla="*/ 3958936 w 5081154"/>
                <a:gd name="connsiteY12" fmla="*/ 2076450 h 5453496"/>
                <a:gd name="connsiteX13" fmla="*/ 4171257 w 5081154"/>
                <a:gd name="connsiteY13" fmla="*/ 2119053 h 5453496"/>
                <a:gd name="connsiteX14" fmla="*/ 4209530 w 5081154"/>
                <a:gd name="connsiteY14" fmla="*/ 2159749 h 5453496"/>
                <a:gd name="connsiteX15" fmla="*/ 4219055 w 5081154"/>
                <a:gd name="connsiteY15" fmla="*/ 2220709 h 5453496"/>
                <a:gd name="connsiteX16" fmla="*/ 4404013 w 5081154"/>
                <a:gd name="connsiteY16" fmla="*/ 2470266 h 5453496"/>
                <a:gd name="connsiteX17" fmla="*/ 4447309 w 5081154"/>
                <a:gd name="connsiteY17" fmla="*/ 2429741 h 5453496"/>
                <a:gd name="connsiteX18" fmla="*/ 4603172 w 5081154"/>
                <a:gd name="connsiteY18" fmla="*/ 2575214 h 5453496"/>
                <a:gd name="connsiteX19" fmla="*/ 4603172 w 5081154"/>
                <a:gd name="connsiteY19" fmla="*/ 2658341 h 5453496"/>
                <a:gd name="connsiteX20" fmla="*/ 4711584 w 5081154"/>
                <a:gd name="connsiteY20" fmla="*/ 2760345 h 5453496"/>
                <a:gd name="connsiteX21" fmla="*/ 4777220 w 5081154"/>
                <a:gd name="connsiteY21" fmla="*/ 2723629 h 5453496"/>
                <a:gd name="connsiteX22" fmla="*/ 4831772 w 5081154"/>
                <a:gd name="connsiteY22" fmla="*/ 2741468 h 5453496"/>
                <a:gd name="connsiteX23" fmla="*/ 4897755 w 5081154"/>
                <a:gd name="connsiteY23" fmla="*/ 2862522 h 5453496"/>
                <a:gd name="connsiteX24" fmla="*/ 4966854 w 5081154"/>
                <a:gd name="connsiteY24" fmla="*/ 2868237 h 5453496"/>
                <a:gd name="connsiteX25" fmla="*/ 5062277 w 5081154"/>
                <a:gd name="connsiteY25" fmla="*/ 3052156 h 5453496"/>
                <a:gd name="connsiteX26" fmla="*/ 5034395 w 5081154"/>
                <a:gd name="connsiteY26" fmla="*/ 3144634 h 5453496"/>
                <a:gd name="connsiteX27" fmla="*/ 5081154 w 5081154"/>
                <a:gd name="connsiteY27" fmla="*/ 3167496 h 5453496"/>
                <a:gd name="connsiteX28" fmla="*/ 5043920 w 5081154"/>
                <a:gd name="connsiteY28" fmla="*/ 3209404 h 5453496"/>
                <a:gd name="connsiteX29" fmla="*/ 5060372 w 5081154"/>
                <a:gd name="connsiteY29" fmla="*/ 3261014 h 5453496"/>
                <a:gd name="connsiteX30" fmla="*/ 5056562 w 5081154"/>
                <a:gd name="connsiteY30" fmla="*/ 3310024 h 5453496"/>
                <a:gd name="connsiteX31" fmla="*/ 4954731 w 5081154"/>
                <a:gd name="connsiteY31" fmla="*/ 3466061 h 5453496"/>
                <a:gd name="connsiteX32" fmla="*/ 4748645 w 5081154"/>
                <a:gd name="connsiteY32" fmla="*/ 3354532 h 5453496"/>
                <a:gd name="connsiteX33" fmla="*/ 4665518 w 5081154"/>
                <a:gd name="connsiteY33" fmla="*/ 3406486 h 5453496"/>
                <a:gd name="connsiteX34" fmla="*/ 4623954 w 5081154"/>
                <a:gd name="connsiteY34" fmla="*/ 3678209 h 5453496"/>
                <a:gd name="connsiteX35" fmla="*/ 4470861 w 5081154"/>
                <a:gd name="connsiteY35" fmla="*/ 3823855 h 5453496"/>
                <a:gd name="connsiteX36" fmla="*/ 4226155 w 5081154"/>
                <a:gd name="connsiteY36" fmla="*/ 3898669 h 5453496"/>
                <a:gd name="connsiteX37" fmla="*/ 4137313 w 5081154"/>
                <a:gd name="connsiteY37" fmla="*/ 3964825 h 5453496"/>
                <a:gd name="connsiteX38" fmla="*/ 4052281 w 5081154"/>
                <a:gd name="connsiteY38" fmla="*/ 3984567 h 5453496"/>
                <a:gd name="connsiteX39" fmla="*/ 3954260 w 5081154"/>
                <a:gd name="connsiteY39" fmla="*/ 4081894 h 5453496"/>
                <a:gd name="connsiteX40" fmla="*/ 3903864 w 5081154"/>
                <a:gd name="connsiteY40" fmla="*/ 4169179 h 5453496"/>
                <a:gd name="connsiteX41" fmla="*/ 4042063 w 5081154"/>
                <a:gd name="connsiteY41" fmla="*/ 4383232 h 5453496"/>
                <a:gd name="connsiteX42" fmla="*/ 4083800 w 5081154"/>
                <a:gd name="connsiteY42" fmla="*/ 4403839 h 5453496"/>
                <a:gd name="connsiteX43" fmla="*/ 4167793 w 5081154"/>
                <a:gd name="connsiteY43" fmla="*/ 4559877 h 5453496"/>
                <a:gd name="connsiteX44" fmla="*/ 4083627 w 5081154"/>
                <a:gd name="connsiteY44" fmla="*/ 4736523 h 5453496"/>
                <a:gd name="connsiteX45" fmla="*/ 4076007 w 5081154"/>
                <a:gd name="connsiteY45" fmla="*/ 4806315 h 5453496"/>
                <a:gd name="connsiteX46" fmla="*/ 4163810 w 5081154"/>
                <a:gd name="connsiteY46" fmla="*/ 4792459 h 5453496"/>
                <a:gd name="connsiteX47" fmla="*/ 4229965 w 5081154"/>
                <a:gd name="connsiteY47" fmla="*/ 4811164 h 5453496"/>
                <a:gd name="connsiteX48" fmla="*/ 4264082 w 5081154"/>
                <a:gd name="connsiteY48" fmla="*/ 4915246 h 5453496"/>
                <a:gd name="connsiteX49" fmla="*/ 4161732 w 5081154"/>
                <a:gd name="connsiteY49" fmla="*/ 5220220 h 5453496"/>
                <a:gd name="connsiteX50" fmla="*/ 3933305 w 5081154"/>
                <a:gd name="connsiteY50" fmla="*/ 5033010 h 5453496"/>
                <a:gd name="connsiteX51" fmla="*/ 3973830 w 5081154"/>
                <a:gd name="connsiteY51" fmla="*/ 4984000 h 5453496"/>
                <a:gd name="connsiteX52" fmla="*/ 3927763 w 5081154"/>
                <a:gd name="connsiteY52" fmla="*/ 4944341 h 5453496"/>
                <a:gd name="connsiteX53" fmla="*/ 3918238 w 5081154"/>
                <a:gd name="connsiteY53" fmla="*/ 4871605 h 5453496"/>
                <a:gd name="connsiteX54" fmla="*/ 3747135 w 5081154"/>
                <a:gd name="connsiteY54" fmla="*/ 4868661 h 5453496"/>
                <a:gd name="connsiteX55" fmla="*/ 3639415 w 5081154"/>
                <a:gd name="connsiteY55" fmla="*/ 4943475 h 5453496"/>
                <a:gd name="connsiteX56" fmla="*/ 3554556 w 5081154"/>
                <a:gd name="connsiteY56" fmla="*/ 4831946 h 5453496"/>
                <a:gd name="connsiteX57" fmla="*/ 3350548 w 5081154"/>
                <a:gd name="connsiteY57" fmla="*/ 4843203 h 5453496"/>
                <a:gd name="connsiteX58" fmla="*/ 3354358 w 5081154"/>
                <a:gd name="connsiteY58" fmla="*/ 4745182 h 5453496"/>
                <a:gd name="connsiteX59" fmla="*/ 3252181 w 5081154"/>
                <a:gd name="connsiteY59" fmla="*/ 4815840 h 5453496"/>
                <a:gd name="connsiteX60" fmla="*/ 3286298 w 5081154"/>
                <a:gd name="connsiteY60" fmla="*/ 4947285 h 5453496"/>
                <a:gd name="connsiteX61" fmla="*/ 3028430 w 5081154"/>
                <a:gd name="connsiteY61" fmla="*/ 4937239 h 5453496"/>
                <a:gd name="connsiteX62" fmla="*/ 2913091 w 5081154"/>
                <a:gd name="connsiteY62" fmla="*/ 4993005 h 5453496"/>
                <a:gd name="connsiteX63" fmla="*/ 2674273 w 5081154"/>
                <a:gd name="connsiteY63" fmla="*/ 4985212 h 5453496"/>
                <a:gd name="connsiteX64" fmla="*/ 2600325 w 5081154"/>
                <a:gd name="connsiteY64" fmla="*/ 5098126 h 5453496"/>
                <a:gd name="connsiteX65" fmla="*/ 2441863 w 5081154"/>
                <a:gd name="connsiteY65" fmla="*/ 5120986 h 5453496"/>
                <a:gd name="connsiteX66" fmla="*/ 2460740 w 5081154"/>
                <a:gd name="connsiteY66" fmla="*/ 5102974 h 5453496"/>
                <a:gd name="connsiteX67" fmla="*/ 2391987 w 5081154"/>
                <a:gd name="connsiteY67" fmla="*/ 5215544 h 5453496"/>
                <a:gd name="connsiteX68" fmla="*/ 2335010 w 5081154"/>
                <a:gd name="connsiteY68" fmla="*/ 5232514 h 5453496"/>
                <a:gd name="connsiteX69" fmla="*/ 2242358 w 5081154"/>
                <a:gd name="connsiteY69" fmla="*/ 5292090 h 5453496"/>
                <a:gd name="connsiteX70" fmla="*/ 2211185 w 5081154"/>
                <a:gd name="connsiteY70" fmla="*/ 5253469 h 5453496"/>
                <a:gd name="connsiteX71" fmla="*/ 2114030 w 5081154"/>
                <a:gd name="connsiteY71" fmla="*/ 5285854 h 5453496"/>
                <a:gd name="connsiteX72" fmla="*/ 1948641 w 5081154"/>
                <a:gd name="connsiteY72" fmla="*/ 5300749 h 5453496"/>
                <a:gd name="connsiteX73" fmla="*/ 1938770 w 5081154"/>
                <a:gd name="connsiteY73" fmla="*/ 5198224 h 5453496"/>
                <a:gd name="connsiteX74" fmla="*/ 1849235 w 5081154"/>
                <a:gd name="connsiteY74" fmla="*/ 5142979 h 5453496"/>
                <a:gd name="connsiteX75" fmla="*/ 1851313 w 5081154"/>
                <a:gd name="connsiteY75" fmla="*/ 5072842 h 5453496"/>
                <a:gd name="connsiteX76" fmla="*/ 1747404 w 5081154"/>
                <a:gd name="connsiteY76" fmla="*/ 5100378 h 5453496"/>
                <a:gd name="connsiteX77" fmla="*/ 1597255 w 5081154"/>
                <a:gd name="connsiteY77" fmla="*/ 4991966 h 5453496"/>
                <a:gd name="connsiteX78" fmla="*/ 1527463 w 5081154"/>
                <a:gd name="connsiteY78" fmla="*/ 5017077 h 5453496"/>
                <a:gd name="connsiteX79" fmla="*/ 1465118 w 5081154"/>
                <a:gd name="connsiteY79" fmla="*/ 5048250 h 5453496"/>
                <a:gd name="connsiteX80" fmla="*/ 1368829 w 5081154"/>
                <a:gd name="connsiteY80" fmla="*/ 5008418 h 5453496"/>
                <a:gd name="connsiteX81" fmla="*/ 1348220 w 5081154"/>
                <a:gd name="connsiteY81" fmla="*/ 5112499 h 5453496"/>
                <a:gd name="connsiteX82" fmla="*/ 1392381 w 5081154"/>
                <a:gd name="connsiteY82" fmla="*/ 5193723 h 5453496"/>
                <a:gd name="connsiteX83" fmla="*/ 1340427 w 5081154"/>
                <a:gd name="connsiteY83" fmla="*/ 5318414 h 5453496"/>
                <a:gd name="connsiteX84" fmla="*/ 1153390 w 5081154"/>
                <a:gd name="connsiteY84" fmla="*/ 5446741 h 5453496"/>
                <a:gd name="connsiteX85" fmla="*/ 1078056 w 5081154"/>
                <a:gd name="connsiteY85" fmla="*/ 5453496 h 5453496"/>
                <a:gd name="connsiteX86" fmla="*/ 1113905 w 5081154"/>
                <a:gd name="connsiteY86" fmla="*/ 5379199 h 5453496"/>
                <a:gd name="connsiteX87" fmla="*/ 1108710 w 5081154"/>
                <a:gd name="connsiteY87" fmla="*/ 5278755 h 5453496"/>
                <a:gd name="connsiteX88" fmla="*/ 997527 w 5081154"/>
                <a:gd name="connsiteY88" fmla="*/ 5339196 h 5453496"/>
                <a:gd name="connsiteX89" fmla="*/ 955963 w 5081154"/>
                <a:gd name="connsiteY89" fmla="*/ 5224896 h 5453496"/>
                <a:gd name="connsiteX90" fmla="*/ 976572 w 5081154"/>
                <a:gd name="connsiteY90" fmla="*/ 5155969 h 5453496"/>
                <a:gd name="connsiteX91" fmla="*/ 934315 w 5081154"/>
                <a:gd name="connsiteY91" fmla="*/ 5104881 h 5453496"/>
                <a:gd name="connsiteX92" fmla="*/ 889115 w 5081154"/>
                <a:gd name="connsiteY92" fmla="*/ 5102974 h 5453496"/>
                <a:gd name="connsiteX93" fmla="*/ 862445 w 5081154"/>
                <a:gd name="connsiteY93" fmla="*/ 5058641 h 5453496"/>
                <a:gd name="connsiteX94" fmla="*/ 831965 w 5081154"/>
                <a:gd name="connsiteY94" fmla="*/ 5005819 h 5453496"/>
                <a:gd name="connsiteX95" fmla="*/ 771698 w 5081154"/>
                <a:gd name="connsiteY95" fmla="*/ 4993351 h 5453496"/>
                <a:gd name="connsiteX96" fmla="*/ 734810 w 5081154"/>
                <a:gd name="connsiteY96" fmla="*/ 5015344 h 5453496"/>
                <a:gd name="connsiteX97" fmla="*/ 692900 w 5081154"/>
                <a:gd name="connsiteY97" fmla="*/ 4992484 h 5453496"/>
                <a:gd name="connsiteX98" fmla="*/ 692900 w 5081154"/>
                <a:gd name="connsiteY98" fmla="*/ 4935334 h 5453496"/>
                <a:gd name="connsiteX99" fmla="*/ 654454 w 5081154"/>
                <a:gd name="connsiteY99" fmla="*/ 4901911 h 5453496"/>
                <a:gd name="connsiteX100" fmla="*/ 581717 w 5081154"/>
                <a:gd name="connsiteY100" fmla="*/ 5002703 h 5453496"/>
                <a:gd name="connsiteX101" fmla="*/ 442306 w 5081154"/>
                <a:gd name="connsiteY101" fmla="*/ 5010323 h 5453496"/>
                <a:gd name="connsiteX102" fmla="*/ 393295 w 5081154"/>
                <a:gd name="connsiteY102" fmla="*/ 4959408 h 5453496"/>
                <a:gd name="connsiteX103" fmla="*/ 463607 w 5081154"/>
                <a:gd name="connsiteY103" fmla="*/ 4900006 h 5453496"/>
                <a:gd name="connsiteX104" fmla="*/ 529070 w 5081154"/>
                <a:gd name="connsiteY104" fmla="*/ 4876279 h 5453496"/>
                <a:gd name="connsiteX105" fmla="*/ 616700 w 5081154"/>
                <a:gd name="connsiteY105" fmla="*/ 4881822 h 5453496"/>
                <a:gd name="connsiteX106" fmla="*/ 740525 w 5081154"/>
                <a:gd name="connsiteY106" fmla="*/ 4776008 h 5453496"/>
                <a:gd name="connsiteX107" fmla="*/ 852054 w 5081154"/>
                <a:gd name="connsiteY107" fmla="*/ 4830041 h 5453496"/>
                <a:gd name="connsiteX108" fmla="*/ 955963 w 5081154"/>
                <a:gd name="connsiteY108" fmla="*/ 4788477 h 5453496"/>
                <a:gd name="connsiteX109" fmla="*/ 980555 w 5081154"/>
                <a:gd name="connsiteY109" fmla="*/ 4845974 h 5453496"/>
                <a:gd name="connsiteX110" fmla="*/ 1024370 w 5081154"/>
                <a:gd name="connsiteY110" fmla="*/ 4792459 h 5453496"/>
                <a:gd name="connsiteX111" fmla="*/ 1031470 w 5081154"/>
                <a:gd name="connsiteY111" fmla="*/ 4694959 h 5453496"/>
                <a:gd name="connsiteX112" fmla="*/ 977784 w 5081154"/>
                <a:gd name="connsiteY112" fmla="*/ 4610793 h 5453496"/>
                <a:gd name="connsiteX113" fmla="*/ 1039090 w 5081154"/>
                <a:gd name="connsiteY113" fmla="*/ 4548621 h 5453496"/>
                <a:gd name="connsiteX114" fmla="*/ 1001510 w 5081154"/>
                <a:gd name="connsiteY114" fmla="*/ 4433281 h 5453496"/>
                <a:gd name="connsiteX115" fmla="*/ 1014672 w 5081154"/>
                <a:gd name="connsiteY115" fmla="*/ 4326428 h 5453496"/>
                <a:gd name="connsiteX116" fmla="*/ 1049135 w 5081154"/>
                <a:gd name="connsiteY116" fmla="*/ 4236199 h 5453496"/>
                <a:gd name="connsiteX117" fmla="*/ 1070090 w 5081154"/>
                <a:gd name="connsiteY117" fmla="*/ 4072369 h 5453496"/>
                <a:gd name="connsiteX118" fmla="*/ 1003935 w 5081154"/>
                <a:gd name="connsiteY118" fmla="*/ 3813117 h 5453496"/>
                <a:gd name="connsiteX119" fmla="*/ 906606 w 5081154"/>
                <a:gd name="connsiteY119" fmla="*/ 3648075 h 5453496"/>
                <a:gd name="connsiteX120" fmla="*/ 979516 w 5081154"/>
                <a:gd name="connsiteY120" fmla="*/ 3506412 h 5453496"/>
                <a:gd name="connsiteX121" fmla="*/ 1061604 w 5081154"/>
                <a:gd name="connsiteY121" fmla="*/ 3479223 h 5453496"/>
                <a:gd name="connsiteX122" fmla="*/ 1095721 w 5081154"/>
                <a:gd name="connsiteY122" fmla="*/ 3509356 h 5453496"/>
                <a:gd name="connsiteX123" fmla="*/ 1182485 w 5081154"/>
                <a:gd name="connsiteY123" fmla="*/ 3428479 h 5453496"/>
                <a:gd name="connsiteX124" fmla="*/ 1260244 w 5081154"/>
                <a:gd name="connsiteY124" fmla="*/ 3406486 h 5453496"/>
                <a:gd name="connsiteX125" fmla="*/ 1268210 w 5081154"/>
                <a:gd name="connsiteY125" fmla="*/ 3327514 h 5453496"/>
                <a:gd name="connsiteX126" fmla="*/ 1288472 w 5081154"/>
                <a:gd name="connsiteY126" fmla="*/ 3251662 h 5453496"/>
                <a:gd name="connsiteX127" fmla="*/ 1247255 w 5081154"/>
                <a:gd name="connsiteY127" fmla="*/ 3205594 h 5453496"/>
                <a:gd name="connsiteX128" fmla="*/ 1249853 w 5081154"/>
                <a:gd name="connsiteY128" fmla="*/ 3116407 h 5453496"/>
                <a:gd name="connsiteX129" fmla="*/ 1346142 w 5081154"/>
                <a:gd name="connsiteY129" fmla="*/ 3170440 h 5453496"/>
                <a:gd name="connsiteX130" fmla="*/ 1403465 w 5081154"/>
                <a:gd name="connsiteY130" fmla="*/ 3129394 h 5453496"/>
                <a:gd name="connsiteX131" fmla="*/ 1425286 w 5081154"/>
                <a:gd name="connsiteY131" fmla="*/ 3170440 h 5453496"/>
                <a:gd name="connsiteX132" fmla="*/ 1487978 w 5081154"/>
                <a:gd name="connsiteY132" fmla="*/ 3126798 h 5453496"/>
                <a:gd name="connsiteX133" fmla="*/ 1413163 w 5081154"/>
                <a:gd name="connsiteY133" fmla="*/ 2990850 h 5453496"/>
                <a:gd name="connsiteX134" fmla="*/ 1456632 w 5081154"/>
                <a:gd name="connsiteY134" fmla="*/ 2823903 h 5453496"/>
                <a:gd name="connsiteX135" fmla="*/ 1426325 w 5081154"/>
                <a:gd name="connsiteY135" fmla="*/ 2790304 h 5453496"/>
                <a:gd name="connsiteX136" fmla="*/ 1451090 w 5081154"/>
                <a:gd name="connsiteY136" fmla="*/ 2744584 h 5453496"/>
                <a:gd name="connsiteX137" fmla="*/ 1346835 w 5081154"/>
                <a:gd name="connsiteY137" fmla="*/ 2575214 h 5453496"/>
                <a:gd name="connsiteX138" fmla="*/ 1277215 w 5081154"/>
                <a:gd name="connsiteY138" fmla="*/ 2551488 h 5453496"/>
                <a:gd name="connsiteX139" fmla="*/ 1212965 w 5081154"/>
                <a:gd name="connsiteY139" fmla="*/ 2444808 h 5453496"/>
                <a:gd name="connsiteX140" fmla="*/ 1264746 w 5081154"/>
                <a:gd name="connsiteY140" fmla="*/ 2375189 h 5453496"/>
                <a:gd name="connsiteX141" fmla="*/ 1124989 w 5081154"/>
                <a:gd name="connsiteY141" fmla="*/ 2202007 h 5453496"/>
                <a:gd name="connsiteX142" fmla="*/ 1150100 w 5081154"/>
                <a:gd name="connsiteY142" fmla="*/ 2140699 h 5453496"/>
                <a:gd name="connsiteX143" fmla="*/ 1132609 w 5081154"/>
                <a:gd name="connsiteY143" fmla="*/ 2086841 h 5453496"/>
                <a:gd name="connsiteX144" fmla="*/ 1132609 w 5081154"/>
                <a:gd name="connsiteY144" fmla="*/ 2086841 h 5453496"/>
                <a:gd name="connsiteX145" fmla="*/ 1113905 w 5081154"/>
                <a:gd name="connsiteY145" fmla="*/ 2034019 h 5453496"/>
                <a:gd name="connsiteX146" fmla="*/ 1165686 w 5081154"/>
                <a:gd name="connsiteY146" fmla="*/ 1939290 h 5453496"/>
                <a:gd name="connsiteX147" fmla="*/ 1115464 w 5081154"/>
                <a:gd name="connsiteY147" fmla="*/ 1844733 h 5453496"/>
                <a:gd name="connsiteX148" fmla="*/ 1132609 w 5081154"/>
                <a:gd name="connsiteY148" fmla="*/ 1764550 h 5453496"/>
                <a:gd name="connsiteX149" fmla="*/ 1089140 w 5081154"/>
                <a:gd name="connsiteY149" fmla="*/ 1706359 h 5453496"/>
                <a:gd name="connsiteX150" fmla="*/ 1045498 w 5081154"/>
                <a:gd name="connsiteY150" fmla="*/ 1773382 h 5453496"/>
                <a:gd name="connsiteX151" fmla="*/ 973108 w 5081154"/>
                <a:gd name="connsiteY151" fmla="*/ 1805247 h 5453496"/>
                <a:gd name="connsiteX152" fmla="*/ 920115 w 5081154"/>
                <a:gd name="connsiteY152" fmla="*/ 1640898 h 5453496"/>
                <a:gd name="connsiteX153" fmla="*/ 841490 w 5081154"/>
                <a:gd name="connsiteY153" fmla="*/ 1672069 h 5453496"/>
                <a:gd name="connsiteX154" fmla="*/ 870065 w 5081154"/>
                <a:gd name="connsiteY154" fmla="*/ 1573009 h 5453496"/>
                <a:gd name="connsiteX155" fmla="*/ 841663 w 5081154"/>
                <a:gd name="connsiteY155" fmla="*/ 1421823 h 5453496"/>
                <a:gd name="connsiteX156" fmla="*/ 654627 w 5081154"/>
                <a:gd name="connsiteY156" fmla="*/ 1328305 h 5453496"/>
                <a:gd name="connsiteX157" fmla="*/ 342900 w 5081154"/>
                <a:gd name="connsiteY157" fmla="*/ 1307523 h 5453496"/>
                <a:gd name="connsiteX158" fmla="*/ 394854 w 5081154"/>
                <a:gd name="connsiteY158" fmla="*/ 1473777 h 5453496"/>
                <a:gd name="connsiteX159" fmla="*/ 270163 w 5081154"/>
                <a:gd name="connsiteY159" fmla="*/ 1546514 h 5453496"/>
                <a:gd name="connsiteX160" fmla="*/ 51954 w 5081154"/>
                <a:gd name="connsiteY160" fmla="*/ 1619250 h 5453496"/>
                <a:gd name="connsiteX161" fmla="*/ 114300 w 5081154"/>
                <a:gd name="connsiteY161" fmla="*/ 1359477 h 5453496"/>
                <a:gd name="connsiteX162" fmla="*/ 10390 w 5081154"/>
                <a:gd name="connsiteY162" fmla="*/ 1099705 h 5453496"/>
                <a:gd name="connsiteX163" fmla="*/ 0 w 5081154"/>
                <a:gd name="connsiteY163" fmla="*/ 798368 h 5453496"/>
                <a:gd name="connsiteX164" fmla="*/ 270163 w 5081154"/>
                <a:gd name="connsiteY164" fmla="*/ 673677 h 5453496"/>
                <a:gd name="connsiteX165" fmla="*/ 571500 w 5081154"/>
                <a:gd name="connsiteY165" fmla="*/ 746414 h 5453496"/>
                <a:gd name="connsiteX166" fmla="*/ 571500 w 5081154"/>
                <a:gd name="connsiteY166" fmla="*/ 538596 h 5453496"/>
                <a:gd name="connsiteX167" fmla="*/ 852054 w 5081154"/>
                <a:gd name="connsiteY167" fmla="*/ 226868 h 5453496"/>
                <a:gd name="connsiteX168" fmla="*/ 1111827 w 5081154"/>
                <a:gd name="connsiteY168" fmla="*/ 112568 h 5453496"/>
                <a:gd name="connsiteX169" fmla="*/ 1211060 w 5081154"/>
                <a:gd name="connsiteY169" fmla="*/ 0 h 5453496"/>
                <a:gd name="connsiteX170" fmla="*/ 1289165 w 5081154"/>
                <a:gd name="connsiteY170" fmla="*/ 31864 h 5453496"/>
                <a:gd name="connsiteX171" fmla="*/ 1325360 w 5081154"/>
                <a:gd name="connsiteY171" fmla="*/ 79489 h 5453496"/>
                <a:gd name="connsiteX172" fmla="*/ 1432040 w 5081154"/>
                <a:gd name="connsiteY172" fmla="*/ 129019 h 5453496"/>
                <a:gd name="connsiteX173" fmla="*/ 1492480 w 5081154"/>
                <a:gd name="connsiteY173" fmla="*/ 233796 h 5453496"/>
                <a:gd name="connsiteX174" fmla="*/ 1489190 w 5081154"/>
                <a:gd name="connsiteY174" fmla="*/ 285229 h 5453496"/>
                <a:gd name="connsiteX175" fmla="*/ 1694930 w 5081154"/>
                <a:gd name="connsiteY175" fmla="*/ 393814 h 5453496"/>
                <a:gd name="connsiteX176" fmla="*/ 1694930 w 5081154"/>
                <a:gd name="connsiteY176" fmla="*/ 523354 h 5453496"/>
                <a:gd name="connsiteX177" fmla="*/ 1710516 w 5081154"/>
                <a:gd name="connsiteY177" fmla="*/ 585874 h 5453496"/>
                <a:gd name="connsiteX178" fmla="*/ 1769225 w 5081154"/>
                <a:gd name="connsiteY178" fmla="*/ 576694 h 5453496"/>
                <a:gd name="connsiteX179" fmla="*/ 1803515 w 5081154"/>
                <a:gd name="connsiteY179" fmla="*/ 618604 h 5453496"/>
                <a:gd name="connsiteX180" fmla="*/ 1830185 w 5081154"/>
                <a:gd name="connsiteY180" fmla="*/ 559549 h 5453496"/>
                <a:gd name="connsiteX181" fmla="*/ 1921625 w 5081154"/>
                <a:gd name="connsiteY181" fmla="*/ 570979 h 5453496"/>
                <a:gd name="connsiteX182" fmla="*/ 1948295 w 5081154"/>
                <a:gd name="connsiteY182" fmla="*/ 511924 h 5453496"/>
                <a:gd name="connsiteX183" fmla="*/ 1870190 w 5081154"/>
                <a:gd name="connsiteY183" fmla="*/ 470014 h 5453496"/>
                <a:gd name="connsiteX184" fmla="*/ 1820660 w 5081154"/>
                <a:gd name="connsiteY184" fmla="*/ 388099 h 5453496"/>
                <a:gd name="connsiteX185" fmla="*/ 1836593 w 5081154"/>
                <a:gd name="connsiteY185" fmla="*/ 347749 h 5453496"/>
                <a:gd name="connsiteX186" fmla="*/ 1976870 w 5081154"/>
                <a:gd name="connsiteY186" fmla="*/ 315709 h 5453496"/>
                <a:gd name="connsiteX187" fmla="*/ 2009255 w 5081154"/>
                <a:gd name="connsiteY187" fmla="*/ 344284 h 5453496"/>
                <a:gd name="connsiteX188" fmla="*/ 2070215 w 5081154"/>
                <a:gd name="connsiteY188" fmla="*/ 344284 h 5453496"/>
                <a:gd name="connsiteX189" fmla="*/ 2098790 w 5081154"/>
                <a:gd name="connsiteY189" fmla="*/ 382384 h 5453496"/>
                <a:gd name="connsiteX190" fmla="*/ 2138795 w 5081154"/>
                <a:gd name="connsiteY190" fmla="*/ 361429 h 5453496"/>
                <a:gd name="connsiteX191" fmla="*/ 2176895 w 5081154"/>
                <a:gd name="connsiteY191" fmla="*/ 384289 h 5453496"/>
                <a:gd name="connsiteX192" fmla="*/ 2235950 w 5081154"/>
                <a:gd name="connsiteY192" fmla="*/ 386194 h 5453496"/>
                <a:gd name="connsiteX193" fmla="*/ 2272145 w 5081154"/>
                <a:gd name="connsiteY193" fmla="*/ 441439 h 5453496"/>
                <a:gd name="connsiteX194" fmla="*/ 2278380 w 5081154"/>
                <a:gd name="connsiteY194" fmla="*/ 529936 h 5453496"/>
                <a:gd name="connsiteX195" fmla="*/ 2321675 w 5081154"/>
                <a:gd name="connsiteY195" fmla="*/ 500494 h 5453496"/>
                <a:gd name="connsiteX196" fmla="*/ 2371205 w 5081154"/>
                <a:gd name="connsiteY196" fmla="*/ 523354 h 5453496"/>
                <a:gd name="connsiteX197" fmla="*/ 2401685 w 5081154"/>
                <a:gd name="connsiteY197" fmla="*/ 403339 h 5453496"/>
                <a:gd name="connsiteX198" fmla="*/ 2375015 w 5081154"/>
                <a:gd name="connsiteY198" fmla="*/ 235699 h 5453496"/>
                <a:gd name="connsiteX199" fmla="*/ 2392160 w 5081154"/>
                <a:gd name="connsiteY199" fmla="*/ 176644 h 5453496"/>
                <a:gd name="connsiteX200" fmla="*/ 2543001 w 5081154"/>
                <a:gd name="connsiteY200" fmla="*/ 128501 h 5453496"/>
                <a:gd name="connsiteX201" fmla="*/ 2580755 w 5081154"/>
                <a:gd name="connsiteY201" fmla="*/ 163309 h 5453496"/>
                <a:gd name="connsiteX202" fmla="*/ 2573135 w 5081154"/>
                <a:gd name="connsiteY202" fmla="*/ 266179 h 5453496"/>
                <a:gd name="connsiteX203" fmla="*/ 2628380 w 5081154"/>
                <a:gd name="connsiteY203" fmla="*/ 292849 h 5453496"/>
                <a:gd name="connsiteX204" fmla="*/ 2667519 w 5081154"/>
                <a:gd name="connsiteY204" fmla="*/ 355369 h 5453496"/>
                <a:gd name="connsiteX205" fmla="*/ 2662670 w 5081154"/>
                <a:gd name="connsiteY205" fmla="*/ 353809 h 5453496"/>
                <a:gd name="connsiteX206" fmla="*/ 2943398 w 5081154"/>
                <a:gd name="connsiteY206" fmla="*/ 307051 h 5453496"/>
                <a:gd name="connsiteX207" fmla="*/ 2978900 w 5081154"/>
                <a:gd name="connsiteY207" fmla="*/ 344284 h 5453496"/>
                <a:gd name="connsiteX208" fmla="*/ 3076055 w 5081154"/>
                <a:gd name="connsiteY208" fmla="*/ 290944 h 5453496"/>
                <a:gd name="connsiteX209" fmla="*/ 3125585 w 5081154"/>
                <a:gd name="connsiteY209" fmla="*/ 351904 h 5453496"/>
                <a:gd name="connsiteX210" fmla="*/ 3125585 w 5081154"/>
                <a:gd name="connsiteY210" fmla="*/ 416674 h 5453496"/>
                <a:gd name="connsiteX211" fmla="*/ 3265170 w 5081154"/>
                <a:gd name="connsiteY211" fmla="*/ 480233 h 5453496"/>
                <a:gd name="connsiteX212" fmla="*/ 3287510 w 5081154"/>
                <a:gd name="connsiteY212" fmla="*/ 538594 h 5453496"/>
                <a:gd name="connsiteX213" fmla="*/ 3247678 w 5081154"/>
                <a:gd name="connsiteY213" fmla="*/ 571500 h 5453496"/>
                <a:gd name="connsiteX214" fmla="*/ 3358861 w 5081154"/>
                <a:gd name="connsiteY214" fmla="*/ 710219 h 5453496"/>
                <a:gd name="connsiteX215" fmla="*/ 3359900 w 5081154"/>
                <a:gd name="connsiteY215" fmla="*/ 828154 h 5453496"/>
                <a:gd name="connsiteX216" fmla="*/ 3411335 w 5081154"/>
                <a:gd name="connsiteY216" fmla="*/ 860539 h 5453496"/>
                <a:gd name="connsiteX217" fmla="*/ 3436446 w 5081154"/>
                <a:gd name="connsiteY217" fmla="*/ 919422 h 5453496"/>
                <a:gd name="connsiteX218" fmla="*/ 3647209 w 5081154"/>
                <a:gd name="connsiteY218" fmla="*/ 1037359 h 5453496"/>
                <a:gd name="connsiteX219" fmla="*/ 3643745 w 5081154"/>
                <a:gd name="connsiteY219" fmla="*/ 1098664 h 5453496"/>
                <a:gd name="connsiteX220" fmla="*/ 3706783 w 5081154"/>
                <a:gd name="connsiteY220" fmla="*/ 1141095 h 5453496"/>
                <a:gd name="connsiteX0" fmla="*/ 3706783 w 5081154"/>
                <a:gd name="connsiteY0" fmla="*/ 1141095 h 5453496"/>
                <a:gd name="connsiteX1" fmla="*/ 3647209 w 5081154"/>
                <a:gd name="connsiteY1" fmla="*/ 1276350 h 5453496"/>
                <a:gd name="connsiteX2" fmla="*/ 3633874 w 5081154"/>
                <a:gd name="connsiteY2" fmla="*/ 1352723 h 5453496"/>
                <a:gd name="connsiteX3" fmla="*/ 3566852 w 5081154"/>
                <a:gd name="connsiteY3" fmla="*/ 1411605 h 5453496"/>
                <a:gd name="connsiteX4" fmla="*/ 3595254 w 5081154"/>
                <a:gd name="connsiteY4" fmla="*/ 1494559 h 5453496"/>
                <a:gd name="connsiteX5" fmla="*/ 3678381 w 5081154"/>
                <a:gd name="connsiteY5" fmla="*/ 1525732 h 5453496"/>
                <a:gd name="connsiteX6" fmla="*/ 3688772 w 5081154"/>
                <a:gd name="connsiteY6" fmla="*/ 1640032 h 5453496"/>
                <a:gd name="connsiteX7" fmla="*/ 3733107 w 5081154"/>
                <a:gd name="connsiteY7" fmla="*/ 1658043 h 5453496"/>
                <a:gd name="connsiteX8" fmla="*/ 3758911 w 5081154"/>
                <a:gd name="connsiteY8" fmla="*/ 1778751 h 5453496"/>
                <a:gd name="connsiteX9" fmla="*/ 3791642 w 5081154"/>
                <a:gd name="connsiteY9" fmla="*/ 1787236 h 5453496"/>
                <a:gd name="connsiteX10" fmla="*/ 3824720 w 5081154"/>
                <a:gd name="connsiteY10" fmla="*/ 1945178 h 5453496"/>
                <a:gd name="connsiteX11" fmla="*/ 3901959 w 5081154"/>
                <a:gd name="connsiteY11" fmla="*/ 1990379 h 5453496"/>
                <a:gd name="connsiteX12" fmla="*/ 3958936 w 5081154"/>
                <a:gd name="connsiteY12" fmla="*/ 2076450 h 5453496"/>
                <a:gd name="connsiteX13" fmla="*/ 4171257 w 5081154"/>
                <a:gd name="connsiteY13" fmla="*/ 2119053 h 5453496"/>
                <a:gd name="connsiteX14" fmla="*/ 4209530 w 5081154"/>
                <a:gd name="connsiteY14" fmla="*/ 2159749 h 5453496"/>
                <a:gd name="connsiteX15" fmla="*/ 4219055 w 5081154"/>
                <a:gd name="connsiteY15" fmla="*/ 2220709 h 5453496"/>
                <a:gd name="connsiteX16" fmla="*/ 4404013 w 5081154"/>
                <a:gd name="connsiteY16" fmla="*/ 2470266 h 5453496"/>
                <a:gd name="connsiteX17" fmla="*/ 4447309 w 5081154"/>
                <a:gd name="connsiteY17" fmla="*/ 2429741 h 5453496"/>
                <a:gd name="connsiteX18" fmla="*/ 4603172 w 5081154"/>
                <a:gd name="connsiteY18" fmla="*/ 2575214 h 5453496"/>
                <a:gd name="connsiteX19" fmla="*/ 4603172 w 5081154"/>
                <a:gd name="connsiteY19" fmla="*/ 2658341 h 5453496"/>
                <a:gd name="connsiteX20" fmla="*/ 4711584 w 5081154"/>
                <a:gd name="connsiteY20" fmla="*/ 2760345 h 5453496"/>
                <a:gd name="connsiteX21" fmla="*/ 4777220 w 5081154"/>
                <a:gd name="connsiteY21" fmla="*/ 2723629 h 5453496"/>
                <a:gd name="connsiteX22" fmla="*/ 4831772 w 5081154"/>
                <a:gd name="connsiteY22" fmla="*/ 2741468 h 5453496"/>
                <a:gd name="connsiteX23" fmla="*/ 4897755 w 5081154"/>
                <a:gd name="connsiteY23" fmla="*/ 2862522 h 5453496"/>
                <a:gd name="connsiteX24" fmla="*/ 4966854 w 5081154"/>
                <a:gd name="connsiteY24" fmla="*/ 2868237 h 5453496"/>
                <a:gd name="connsiteX25" fmla="*/ 5062277 w 5081154"/>
                <a:gd name="connsiteY25" fmla="*/ 3052156 h 5453496"/>
                <a:gd name="connsiteX26" fmla="*/ 5034395 w 5081154"/>
                <a:gd name="connsiteY26" fmla="*/ 3144634 h 5453496"/>
                <a:gd name="connsiteX27" fmla="*/ 5081154 w 5081154"/>
                <a:gd name="connsiteY27" fmla="*/ 3167496 h 5453496"/>
                <a:gd name="connsiteX28" fmla="*/ 5043920 w 5081154"/>
                <a:gd name="connsiteY28" fmla="*/ 3209404 h 5453496"/>
                <a:gd name="connsiteX29" fmla="*/ 5060372 w 5081154"/>
                <a:gd name="connsiteY29" fmla="*/ 3261014 h 5453496"/>
                <a:gd name="connsiteX30" fmla="*/ 5056562 w 5081154"/>
                <a:gd name="connsiteY30" fmla="*/ 3310024 h 5453496"/>
                <a:gd name="connsiteX31" fmla="*/ 4954731 w 5081154"/>
                <a:gd name="connsiteY31" fmla="*/ 3466061 h 5453496"/>
                <a:gd name="connsiteX32" fmla="*/ 4748645 w 5081154"/>
                <a:gd name="connsiteY32" fmla="*/ 3354532 h 5453496"/>
                <a:gd name="connsiteX33" fmla="*/ 4665518 w 5081154"/>
                <a:gd name="connsiteY33" fmla="*/ 3406486 h 5453496"/>
                <a:gd name="connsiteX34" fmla="*/ 4623954 w 5081154"/>
                <a:gd name="connsiteY34" fmla="*/ 3678209 h 5453496"/>
                <a:gd name="connsiteX35" fmla="*/ 4470861 w 5081154"/>
                <a:gd name="connsiteY35" fmla="*/ 3823855 h 5453496"/>
                <a:gd name="connsiteX36" fmla="*/ 4226155 w 5081154"/>
                <a:gd name="connsiteY36" fmla="*/ 3898669 h 5453496"/>
                <a:gd name="connsiteX37" fmla="*/ 4137313 w 5081154"/>
                <a:gd name="connsiteY37" fmla="*/ 3964825 h 5453496"/>
                <a:gd name="connsiteX38" fmla="*/ 4052281 w 5081154"/>
                <a:gd name="connsiteY38" fmla="*/ 3984567 h 5453496"/>
                <a:gd name="connsiteX39" fmla="*/ 3954260 w 5081154"/>
                <a:gd name="connsiteY39" fmla="*/ 4081894 h 5453496"/>
                <a:gd name="connsiteX40" fmla="*/ 3903864 w 5081154"/>
                <a:gd name="connsiteY40" fmla="*/ 4169179 h 5453496"/>
                <a:gd name="connsiteX41" fmla="*/ 4042063 w 5081154"/>
                <a:gd name="connsiteY41" fmla="*/ 4383232 h 5453496"/>
                <a:gd name="connsiteX42" fmla="*/ 4083800 w 5081154"/>
                <a:gd name="connsiteY42" fmla="*/ 4403839 h 5453496"/>
                <a:gd name="connsiteX43" fmla="*/ 4167793 w 5081154"/>
                <a:gd name="connsiteY43" fmla="*/ 4559877 h 5453496"/>
                <a:gd name="connsiteX44" fmla="*/ 4083627 w 5081154"/>
                <a:gd name="connsiteY44" fmla="*/ 4736523 h 5453496"/>
                <a:gd name="connsiteX45" fmla="*/ 4076007 w 5081154"/>
                <a:gd name="connsiteY45" fmla="*/ 4806315 h 5453496"/>
                <a:gd name="connsiteX46" fmla="*/ 4163810 w 5081154"/>
                <a:gd name="connsiteY46" fmla="*/ 4792459 h 5453496"/>
                <a:gd name="connsiteX47" fmla="*/ 4229965 w 5081154"/>
                <a:gd name="connsiteY47" fmla="*/ 4811164 h 5453496"/>
                <a:gd name="connsiteX48" fmla="*/ 4264082 w 5081154"/>
                <a:gd name="connsiteY48" fmla="*/ 4915246 h 5453496"/>
                <a:gd name="connsiteX49" fmla="*/ 4161732 w 5081154"/>
                <a:gd name="connsiteY49" fmla="*/ 5220220 h 5453496"/>
                <a:gd name="connsiteX50" fmla="*/ 3933305 w 5081154"/>
                <a:gd name="connsiteY50" fmla="*/ 5033010 h 5453496"/>
                <a:gd name="connsiteX51" fmla="*/ 3973830 w 5081154"/>
                <a:gd name="connsiteY51" fmla="*/ 4984000 h 5453496"/>
                <a:gd name="connsiteX52" fmla="*/ 3927763 w 5081154"/>
                <a:gd name="connsiteY52" fmla="*/ 4944341 h 5453496"/>
                <a:gd name="connsiteX53" fmla="*/ 3918238 w 5081154"/>
                <a:gd name="connsiteY53" fmla="*/ 4871605 h 5453496"/>
                <a:gd name="connsiteX54" fmla="*/ 3747135 w 5081154"/>
                <a:gd name="connsiteY54" fmla="*/ 4868661 h 5453496"/>
                <a:gd name="connsiteX55" fmla="*/ 3639415 w 5081154"/>
                <a:gd name="connsiteY55" fmla="*/ 4943475 h 5453496"/>
                <a:gd name="connsiteX56" fmla="*/ 3554556 w 5081154"/>
                <a:gd name="connsiteY56" fmla="*/ 4831946 h 5453496"/>
                <a:gd name="connsiteX57" fmla="*/ 3350548 w 5081154"/>
                <a:gd name="connsiteY57" fmla="*/ 4843203 h 5453496"/>
                <a:gd name="connsiteX58" fmla="*/ 3354358 w 5081154"/>
                <a:gd name="connsiteY58" fmla="*/ 4745182 h 5453496"/>
                <a:gd name="connsiteX59" fmla="*/ 3252181 w 5081154"/>
                <a:gd name="connsiteY59" fmla="*/ 4815840 h 5453496"/>
                <a:gd name="connsiteX60" fmla="*/ 3286298 w 5081154"/>
                <a:gd name="connsiteY60" fmla="*/ 4947285 h 5453496"/>
                <a:gd name="connsiteX61" fmla="*/ 3028430 w 5081154"/>
                <a:gd name="connsiteY61" fmla="*/ 4937239 h 5453496"/>
                <a:gd name="connsiteX62" fmla="*/ 2913091 w 5081154"/>
                <a:gd name="connsiteY62" fmla="*/ 4993005 h 5453496"/>
                <a:gd name="connsiteX63" fmla="*/ 2674273 w 5081154"/>
                <a:gd name="connsiteY63" fmla="*/ 4985212 h 5453496"/>
                <a:gd name="connsiteX64" fmla="*/ 2600325 w 5081154"/>
                <a:gd name="connsiteY64" fmla="*/ 5098126 h 5453496"/>
                <a:gd name="connsiteX65" fmla="*/ 2441863 w 5081154"/>
                <a:gd name="connsiteY65" fmla="*/ 5120986 h 5453496"/>
                <a:gd name="connsiteX66" fmla="*/ 2460740 w 5081154"/>
                <a:gd name="connsiteY66" fmla="*/ 5102974 h 5453496"/>
                <a:gd name="connsiteX67" fmla="*/ 2391987 w 5081154"/>
                <a:gd name="connsiteY67" fmla="*/ 5215544 h 5453496"/>
                <a:gd name="connsiteX68" fmla="*/ 2335010 w 5081154"/>
                <a:gd name="connsiteY68" fmla="*/ 5232514 h 5453496"/>
                <a:gd name="connsiteX69" fmla="*/ 2242358 w 5081154"/>
                <a:gd name="connsiteY69" fmla="*/ 5292090 h 5453496"/>
                <a:gd name="connsiteX70" fmla="*/ 2211185 w 5081154"/>
                <a:gd name="connsiteY70" fmla="*/ 5253469 h 5453496"/>
                <a:gd name="connsiteX71" fmla="*/ 2114030 w 5081154"/>
                <a:gd name="connsiteY71" fmla="*/ 5285854 h 5453496"/>
                <a:gd name="connsiteX72" fmla="*/ 1948641 w 5081154"/>
                <a:gd name="connsiteY72" fmla="*/ 5300749 h 5453496"/>
                <a:gd name="connsiteX73" fmla="*/ 1938770 w 5081154"/>
                <a:gd name="connsiteY73" fmla="*/ 5198224 h 5453496"/>
                <a:gd name="connsiteX74" fmla="*/ 1849235 w 5081154"/>
                <a:gd name="connsiteY74" fmla="*/ 5142979 h 5453496"/>
                <a:gd name="connsiteX75" fmla="*/ 1851313 w 5081154"/>
                <a:gd name="connsiteY75" fmla="*/ 5072842 h 5453496"/>
                <a:gd name="connsiteX76" fmla="*/ 1747404 w 5081154"/>
                <a:gd name="connsiteY76" fmla="*/ 5100378 h 5453496"/>
                <a:gd name="connsiteX77" fmla="*/ 1597255 w 5081154"/>
                <a:gd name="connsiteY77" fmla="*/ 4991966 h 5453496"/>
                <a:gd name="connsiteX78" fmla="*/ 1527463 w 5081154"/>
                <a:gd name="connsiteY78" fmla="*/ 5017077 h 5453496"/>
                <a:gd name="connsiteX79" fmla="*/ 1465118 w 5081154"/>
                <a:gd name="connsiteY79" fmla="*/ 5048250 h 5453496"/>
                <a:gd name="connsiteX80" fmla="*/ 1368829 w 5081154"/>
                <a:gd name="connsiteY80" fmla="*/ 5008418 h 5453496"/>
                <a:gd name="connsiteX81" fmla="*/ 1348220 w 5081154"/>
                <a:gd name="connsiteY81" fmla="*/ 5112499 h 5453496"/>
                <a:gd name="connsiteX82" fmla="*/ 1392381 w 5081154"/>
                <a:gd name="connsiteY82" fmla="*/ 5193723 h 5453496"/>
                <a:gd name="connsiteX83" fmla="*/ 1340427 w 5081154"/>
                <a:gd name="connsiteY83" fmla="*/ 5318414 h 5453496"/>
                <a:gd name="connsiteX84" fmla="*/ 1153390 w 5081154"/>
                <a:gd name="connsiteY84" fmla="*/ 5446741 h 5453496"/>
                <a:gd name="connsiteX85" fmla="*/ 1078056 w 5081154"/>
                <a:gd name="connsiteY85" fmla="*/ 5453496 h 5453496"/>
                <a:gd name="connsiteX86" fmla="*/ 1113905 w 5081154"/>
                <a:gd name="connsiteY86" fmla="*/ 5379199 h 5453496"/>
                <a:gd name="connsiteX87" fmla="*/ 1108710 w 5081154"/>
                <a:gd name="connsiteY87" fmla="*/ 5278755 h 5453496"/>
                <a:gd name="connsiteX88" fmla="*/ 997527 w 5081154"/>
                <a:gd name="connsiteY88" fmla="*/ 5339196 h 5453496"/>
                <a:gd name="connsiteX89" fmla="*/ 955963 w 5081154"/>
                <a:gd name="connsiteY89" fmla="*/ 5224896 h 5453496"/>
                <a:gd name="connsiteX90" fmla="*/ 976572 w 5081154"/>
                <a:gd name="connsiteY90" fmla="*/ 5155969 h 5453496"/>
                <a:gd name="connsiteX91" fmla="*/ 934315 w 5081154"/>
                <a:gd name="connsiteY91" fmla="*/ 5104881 h 5453496"/>
                <a:gd name="connsiteX92" fmla="*/ 889115 w 5081154"/>
                <a:gd name="connsiteY92" fmla="*/ 5102974 h 5453496"/>
                <a:gd name="connsiteX93" fmla="*/ 862445 w 5081154"/>
                <a:gd name="connsiteY93" fmla="*/ 5058641 h 5453496"/>
                <a:gd name="connsiteX94" fmla="*/ 831965 w 5081154"/>
                <a:gd name="connsiteY94" fmla="*/ 5005819 h 5453496"/>
                <a:gd name="connsiteX95" fmla="*/ 771698 w 5081154"/>
                <a:gd name="connsiteY95" fmla="*/ 4993351 h 5453496"/>
                <a:gd name="connsiteX96" fmla="*/ 734810 w 5081154"/>
                <a:gd name="connsiteY96" fmla="*/ 5015344 h 5453496"/>
                <a:gd name="connsiteX97" fmla="*/ 692900 w 5081154"/>
                <a:gd name="connsiteY97" fmla="*/ 4992484 h 5453496"/>
                <a:gd name="connsiteX98" fmla="*/ 692900 w 5081154"/>
                <a:gd name="connsiteY98" fmla="*/ 4935334 h 5453496"/>
                <a:gd name="connsiteX99" fmla="*/ 654454 w 5081154"/>
                <a:gd name="connsiteY99" fmla="*/ 4901911 h 5453496"/>
                <a:gd name="connsiteX100" fmla="*/ 581717 w 5081154"/>
                <a:gd name="connsiteY100" fmla="*/ 5002703 h 5453496"/>
                <a:gd name="connsiteX101" fmla="*/ 442306 w 5081154"/>
                <a:gd name="connsiteY101" fmla="*/ 5010323 h 5453496"/>
                <a:gd name="connsiteX102" fmla="*/ 393295 w 5081154"/>
                <a:gd name="connsiteY102" fmla="*/ 4959408 h 5453496"/>
                <a:gd name="connsiteX103" fmla="*/ 463607 w 5081154"/>
                <a:gd name="connsiteY103" fmla="*/ 4900006 h 5453496"/>
                <a:gd name="connsiteX104" fmla="*/ 529070 w 5081154"/>
                <a:gd name="connsiteY104" fmla="*/ 4876279 h 5453496"/>
                <a:gd name="connsiteX105" fmla="*/ 616700 w 5081154"/>
                <a:gd name="connsiteY105" fmla="*/ 4881822 h 5453496"/>
                <a:gd name="connsiteX106" fmla="*/ 740525 w 5081154"/>
                <a:gd name="connsiteY106" fmla="*/ 4776008 h 5453496"/>
                <a:gd name="connsiteX107" fmla="*/ 852054 w 5081154"/>
                <a:gd name="connsiteY107" fmla="*/ 4830041 h 5453496"/>
                <a:gd name="connsiteX108" fmla="*/ 955963 w 5081154"/>
                <a:gd name="connsiteY108" fmla="*/ 4788477 h 5453496"/>
                <a:gd name="connsiteX109" fmla="*/ 980555 w 5081154"/>
                <a:gd name="connsiteY109" fmla="*/ 4845974 h 5453496"/>
                <a:gd name="connsiteX110" fmla="*/ 1024370 w 5081154"/>
                <a:gd name="connsiteY110" fmla="*/ 4792459 h 5453496"/>
                <a:gd name="connsiteX111" fmla="*/ 1031470 w 5081154"/>
                <a:gd name="connsiteY111" fmla="*/ 4694959 h 5453496"/>
                <a:gd name="connsiteX112" fmla="*/ 977784 w 5081154"/>
                <a:gd name="connsiteY112" fmla="*/ 4610793 h 5453496"/>
                <a:gd name="connsiteX113" fmla="*/ 1039090 w 5081154"/>
                <a:gd name="connsiteY113" fmla="*/ 4548621 h 5453496"/>
                <a:gd name="connsiteX114" fmla="*/ 1001510 w 5081154"/>
                <a:gd name="connsiteY114" fmla="*/ 4433281 h 5453496"/>
                <a:gd name="connsiteX115" fmla="*/ 1014672 w 5081154"/>
                <a:gd name="connsiteY115" fmla="*/ 4326428 h 5453496"/>
                <a:gd name="connsiteX116" fmla="*/ 1049135 w 5081154"/>
                <a:gd name="connsiteY116" fmla="*/ 4236199 h 5453496"/>
                <a:gd name="connsiteX117" fmla="*/ 1070090 w 5081154"/>
                <a:gd name="connsiteY117" fmla="*/ 4072369 h 5453496"/>
                <a:gd name="connsiteX118" fmla="*/ 1003935 w 5081154"/>
                <a:gd name="connsiteY118" fmla="*/ 3813117 h 5453496"/>
                <a:gd name="connsiteX119" fmla="*/ 906606 w 5081154"/>
                <a:gd name="connsiteY119" fmla="*/ 3648075 h 5453496"/>
                <a:gd name="connsiteX120" fmla="*/ 979516 w 5081154"/>
                <a:gd name="connsiteY120" fmla="*/ 3506412 h 5453496"/>
                <a:gd name="connsiteX121" fmla="*/ 1061604 w 5081154"/>
                <a:gd name="connsiteY121" fmla="*/ 3479223 h 5453496"/>
                <a:gd name="connsiteX122" fmla="*/ 1095721 w 5081154"/>
                <a:gd name="connsiteY122" fmla="*/ 3509356 h 5453496"/>
                <a:gd name="connsiteX123" fmla="*/ 1182485 w 5081154"/>
                <a:gd name="connsiteY123" fmla="*/ 3428479 h 5453496"/>
                <a:gd name="connsiteX124" fmla="*/ 1260244 w 5081154"/>
                <a:gd name="connsiteY124" fmla="*/ 3406486 h 5453496"/>
                <a:gd name="connsiteX125" fmla="*/ 1268210 w 5081154"/>
                <a:gd name="connsiteY125" fmla="*/ 3327514 h 5453496"/>
                <a:gd name="connsiteX126" fmla="*/ 1288472 w 5081154"/>
                <a:gd name="connsiteY126" fmla="*/ 3251662 h 5453496"/>
                <a:gd name="connsiteX127" fmla="*/ 1247255 w 5081154"/>
                <a:gd name="connsiteY127" fmla="*/ 3205594 h 5453496"/>
                <a:gd name="connsiteX128" fmla="*/ 1249853 w 5081154"/>
                <a:gd name="connsiteY128" fmla="*/ 3116407 h 5453496"/>
                <a:gd name="connsiteX129" fmla="*/ 1346142 w 5081154"/>
                <a:gd name="connsiteY129" fmla="*/ 3170440 h 5453496"/>
                <a:gd name="connsiteX130" fmla="*/ 1403465 w 5081154"/>
                <a:gd name="connsiteY130" fmla="*/ 3129394 h 5453496"/>
                <a:gd name="connsiteX131" fmla="*/ 1425286 w 5081154"/>
                <a:gd name="connsiteY131" fmla="*/ 3170440 h 5453496"/>
                <a:gd name="connsiteX132" fmla="*/ 1487978 w 5081154"/>
                <a:gd name="connsiteY132" fmla="*/ 3126798 h 5453496"/>
                <a:gd name="connsiteX133" fmla="*/ 1413163 w 5081154"/>
                <a:gd name="connsiteY133" fmla="*/ 2990850 h 5453496"/>
                <a:gd name="connsiteX134" fmla="*/ 1456632 w 5081154"/>
                <a:gd name="connsiteY134" fmla="*/ 2823903 h 5453496"/>
                <a:gd name="connsiteX135" fmla="*/ 1426325 w 5081154"/>
                <a:gd name="connsiteY135" fmla="*/ 2790304 h 5453496"/>
                <a:gd name="connsiteX136" fmla="*/ 1451090 w 5081154"/>
                <a:gd name="connsiteY136" fmla="*/ 2744584 h 5453496"/>
                <a:gd name="connsiteX137" fmla="*/ 1346835 w 5081154"/>
                <a:gd name="connsiteY137" fmla="*/ 2575214 h 5453496"/>
                <a:gd name="connsiteX138" fmla="*/ 1277215 w 5081154"/>
                <a:gd name="connsiteY138" fmla="*/ 2551488 h 5453496"/>
                <a:gd name="connsiteX139" fmla="*/ 1212965 w 5081154"/>
                <a:gd name="connsiteY139" fmla="*/ 2444808 h 5453496"/>
                <a:gd name="connsiteX140" fmla="*/ 1264746 w 5081154"/>
                <a:gd name="connsiteY140" fmla="*/ 2375189 h 5453496"/>
                <a:gd name="connsiteX141" fmla="*/ 1124989 w 5081154"/>
                <a:gd name="connsiteY141" fmla="*/ 2202007 h 5453496"/>
                <a:gd name="connsiteX142" fmla="*/ 1150100 w 5081154"/>
                <a:gd name="connsiteY142" fmla="*/ 2140699 h 5453496"/>
                <a:gd name="connsiteX143" fmla="*/ 1132609 w 5081154"/>
                <a:gd name="connsiteY143" fmla="*/ 2086841 h 5453496"/>
                <a:gd name="connsiteX144" fmla="*/ 1132609 w 5081154"/>
                <a:gd name="connsiteY144" fmla="*/ 2086841 h 5453496"/>
                <a:gd name="connsiteX145" fmla="*/ 1113905 w 5081154"/>
                <a:gd name="connsiteY145" fmla="*/ 2034019 h 5453496"/>
                <a:gd name="connsiteX146" fmla="*/ 1165686 w 5081154"/>
                <a:gd name="connsiteY146" fmla="*/ 1939290 h 5453496"/>
                <a:gd name="connsiteX147" fmla="*/ 1115464 w 5081154"/>
                <a:gd name="connsiteY147" fmla="*/ 1844733 h 5453496"/>
                <a:gd name="connsiteX148" fmla="*/ 1132609 w 5081154"/>
                <a:gd name="connsiteY148" fmla="*/ 1764550 h 5453496"/>
                <a:gd name="connsiteX149" fmla="*/ 1089140 w 5081154"/>
                <a:gd name="connsiteY149" fmla="*/ 1706359 h 5453496"/>
                <a:gd name="connsiteX150" fmla="*/ 1045498 w 5081154"/>
                <a:gd name="connsiteY150" fmla="*/ 1773382 h 5453496"/>
                <a:gd name="connsiteX151" fmla="*/ 973108 w 5081154"/>
                <a:gd name="connsiteY151" fmla="*/ 1805247 h 5453496"/>
                <a:gd name="connsiteX152" fmla="*/ 920115 w 5081154"/>
                <a:gd name="connsiteY152" fmla="*/ 1640898 h 5453496"/>
                <a:gd name="connsiteX153" fmla="*/ 841490 w 5081154"/>
                <a:gd name="connsiteY153" fmla="*/ 1672069 h 5453496"/>
                <a:gd name="connsiteX154" fmla="*/ 870065 w 5081154"/>
                <a:gd name="connsiteY154" fmla="*/ 1573009 h 5453496"/>
                <a:gd name="connsiteX155" fmla="*/ 841663 w 5081154"/>
                <a:gd name="connsiteY155" fmla="*/ 1421823 h 5453496"/>
                <a:gd name="connsiteX156" fmla="*/ 654627 w 5081154"/>
                <a:gd name="connsiteY156" fmla="*/ 1328305 h 5453496"/>
                <a:gd name="connsiteX157" fmla="*/ 342900 w 5081154"/>
                <a:gd name="connsiteY157" fmla="*/ 1307523 h 5453496"/>
                <a:gd name="connsiteX158" fmla="*/ 394854 w 5081154"/>
                <a:gd name="connsiteY158" fmla="*/ 1473777 h 5453496"/>
                <a:gd name="connsiteX159" fmla="*/ 270163 w 5081154"/>
                <a:gd name="connsiteY159" fmla="*/ 1546514 h 5453496"/>
                <a:gd name="connsiteX160" fmla="*/ 51954 w 5081154"/>
                <a:gd name="connsiteY160" fmla="*/ 1619250 h 5453496"/>
                <a:gd name="connsiteX161" fmla="*/ 114300 w 5081154"/>
                <a:gd name="connsiteY161" fmla="*/ 1359477 h 5453496"/>
                <a:gd name="connsiteX162" fmla="*/ 10390 w 5081154"/>
                <a:gd name="connsiteY162" fmla="*/ 1099705 h 5453496"/>
                <a:gd name="connsiteX163" fmla="*/ 0 w 5081154"/>
                <a:gd name="connsiteY163" fmla="*/ 798368 h 5453496"/>
                <a:gd name="connsiteX164" fmla="*/ 270163 w 5081154"/>
                <a:gd name="connsiteY164" fmla="*/ 673677 h 5453496"/>
                <a:gd name="connsiteX165" fmla="*/ 571500 w 5081154"/>
                <a:gd name="connsiteY165" fmla="*/ 746414 h 5453496"/>
                <a:gd name="connsiteX166" fmla="*/ 571500 w 5081154"/>
                <a:gd name="connsiteY166" fmla="*/ 538596 h 5453496"/>
                <a:gd name="connsiteX167" fmla="*/ 852054 w 5081154"/>
                <a:gd name="connsiteY167" fmla="*/ 226868 h 5453496"/>
                <a:gd name="connsiteX168" fmla="*/ 1111827 w 5081154"/>
                <a:gd name="connsiteY168" fmla="*/ 112568 h 5453496"/>
                <a:gd name="connsiteX169" fmla="*/ 1211060 w 5081154"/>
                <a:gd name="connsiteY169" fmla="*/ 0 h 5453496"/>
                <a:gd name="connsiteX170" fmla="*/ 1289165 w 5081154"/>
                <a:gd name="connsiteY170" fmla="*/ 31864 h 5453496"/>
                <a:gd name="connsiteX171" fmla="*/ 1325360 w 5081154"/>
                <a:gd name="connsiteY171" fmla="*/ 79489 h 5453496"/>
                <a:gd name="connsiteX172" fmla="*/ 1432040 w 5081154"/>
                <a:gd name="connsiteY172" fmla="*/ 129019 h 5453496"/>
                <a:gd name="connsiteX173" fmla="*/ 1492480 w 5081154"/>
                <a:gd name="connsiteY173" fmla="*/ 233796 h 5453496"/>
                <a:gd name="connsiteX174" fmla="*/ 1489190 w 5081154"/>
                <a:gd name="connsiteY174" fmla="*/ 285229 h 5453496"/>
                <a:gd name="connsiteX175" fmla="*/ 1694930 w 5081154"/>
                <a:gd name="connsiteY175" fmla="*/ 393814 h 5453496"/>
                <a:gd name="connsiteX176" fmla="*/ 1694930 w 5081154"/>
                <a:gd name="connsiteY176" fmla="*/ 523354 h 5453496"/>
                <a:gd name="connsiteX177" fmla="*/ 1710516 w 5081154"/>
                <a:gd name="connsiteY177" fmla="*/ 585874 h 5453496"/>
                <a:gd name="connsiteX178" fmla="*/ 1769225 w 5081154"/>
                <a:gd name="connsiteY178" fmla="*/ 576694 h 5453496"/>
                <a:gd name="connsiteX179" fmla="*/ 1803515 w 5081154"/>
                <a:gd name="connsiteY179" fmla="*/ 618604 h 5453496"/>
                <a:gd name="connsiteX180" fmla="*/ 1830185 w 5081154"/>
                <a:gd name="connsiteY180" fmla="*/ 559549 h 5453496"/>
                <a:gd name="connsiteX181" fmla="*/ 1921625 w 5081154"/>
                <a:gd name="connsiteY181" fmla="*/ 570979 h 5453496"/>
                <a:gd name="connsiteX182" fmla="*/ 1948295 w 5081154"/>
                <a:gd name="connsiteY182" fmla="*/ 511924 h 5453496"/>
                <a:gd name="connsiteX183" fmla="*/ 1870190 w 5081154"/>
                <a:gd name="connsiteY183" fmla="*/ 470014 h 5453496"/>
                <a:gd name="connsiteX184" fmla="*/ 1820660 w 5081154"/>
                <a:gd name="connsiteY184" fmla="*/ 388099 h 5453496"/>
                <a:gd name="connsiteX185" fmla="*/ 1836593 w 5081154"/>
                <a:gd name="connsiteY185" fmla="*/ 347749 h 5453496"/>
                <a:gd name="connsiteX186" fmla="*/ 1976870 w 5081154"/>
                <a:gd name="connsiteY186" fmla="*/ 315709 h 5453496"/>
                <a:gd name="connsiteX187" fmla="*/ 2009255 w 5081154"/>
                <a:gd name="connsiteY187" fmla="*/ 344284 h 5453496"/>
                <a:gd name="connsiteX188" fmla="*/ 2070215 w 5081154"/>
                <a:gd name="connsiteY188" fmla="*/ 344284 h 5453496"/>
                <a:gd name="connsiteX189" fmla="*/ 2098790 w 5081154"/>
                <a:gd name="connsiteY189" fmla="*/ 382384 h 5453496"/>
                <a:gd name="connsiteX190" fmla="*/ 2138795 w 5081154"/>
                <a:gd name="connsiteY190" fmla="*/ 361429 h 5453496"/>
                <a:gd name="connsiteX191" fmla="*/ 2176895 w 5081154"/>
                <a:gd name="connsiteY191" fmla="*/ 384289 h 5453496"/>
                <a:gd name="connsiteX192" fmla="*/ 2235950 w 5081154"/>
                <a:gd name="connsiteY192" fmla="*/ 386194 h 5453496"/>
                <a:gd name="connsiteX193" fmla="*/ 2272145 w 5081154"/>
                <a:gd name="connsiteY193" fmla="*/ 441439 h 5453496"/>
                <a:gd name="connsiteX194" fmla="*/ 2278380 w 5081154"/>
                <a:gd name="connsiteY194" fmla="*/ 529936 h 5453496"/>
                <a:gd name="connsiteX195" fmla="*/ 2321675 w 5081154"/>
                <a:gd name="connsiteY195" fmla="*/ 500494 h 5453496"/>
                <a:gd name="connsiteX196" fmla="*/ 2371205 w 5081154"/>
                <a:gd name="connsiteY196" fmla="*/ 523354 h 5453496"/>
                <a:gd name="connsiteX197" fmla="*/ 2401685 w 5081154"/>
                <a:gd name="connsiteY197" fmla="*/ 403339 h 5453496"/>
                <a:gd name="connsiteX198" fmla="*/ 2375015 w 5081154"/>
                <a:gd name="connsiteY198" fmla="*/ 235699 h 5453496"/>
                <a:gd name="connsiteX199" fmla="*/ 2392160 w 5081154"/>
                <a:gd name="connsiteY199" fmla="*/ 176644 h 5453496"/>
                <a:gd name="connsiteX200" fmla="*/ 2543001 w 5081154"/>
                <a:gd name="connsiteY200" fmla="*/ 128501 h 5453496"/>
                <a:gd name="connsiteX201" fmla="*/ 2580755 w 5081154"/>
                <a:gd name="connsiteY201" fmla="*/ 163309 h 5453496"/>
                <a:gd name="connsiteX202" fmla="*/ 2573135 w 5081154"/>
                <a:gd name="connsiteY202" fmla="*/ 266179 h 5453496"/>
                <a:gd name="connsiteX203" fmla="*/ 2628380 w 5081154"/>
                <a:gd name="connsiteY203" fmla="*/ 292849 h 5453496"/>
                <a:gd name="connsiteX204" fmla="*/ 2667519 w 5081154"/>
                <a:gd name="connsiteY204" fmla="*/ 355369 h 5453496"/>
                <a:gd name="connsiteX205" fmla="*/ 2662670 w 5081154"/>
                <a:gd name="connsiteY205" fmla="*/ 353809 h 5453496"/>
                <a:gd name="connsiteX206" fmla="*/ 2943398 w 5081154"/>
                <a:gd name="connsiteY206" fmla="*/ 307051 h 5453496"/>
                <a:gd name="connsiteX207" fmla="*/ 2978900 w 5081154"/>
                <a:gd name="connsiteY207" fmla="*/ 344284 h 5453496"/>
                <a:gd name="connsiteX208" fmla="*/ 3076055 w 5081154"/>
                <a:gd name="connsiteY208" fmla="*/ 290944 h 5453496"/>
                <a:gd name="connsiteX209" fmla="*/ 3125585 w 5081154"/>
                <a:gd name="connsiteY209" fmla="*/ 351904 h 5453496"/>
                <a:gd name="connsiteX210" fmla="*/ 3125585 w 5081154"/>
                <a:gd name="connsiteY210" fmla="*/ 416674 h 5453496"/>
                <a:gd name="connsiteX211" fmla="*/ 3265170 w 5081154"/>
                <a:gd name="connsiteY211" fmla="*/ 480233 h 5453496"/>
                <a:gd name="connsiteX212" fmla="*/ 3287510 w 5081154"/>
                <a:gd name="connsiteY212" fmla="*/ 538594 h 5453496"/>
                <a:gd name="connsiteX213" fmla="*/ 3247678 w 5081154"/>
                <a:gd name="connsiteY213" fmla="*/ 571500 h 5453496"/>
                <a:gd name="connsiteX214" fmla="*/ 3358861 w 5081154"/>
                <a:gd name="connsiteY214" fmla="*/ 710219 h 5453496"/>
                <a:gd name="connsiteX215" fmla="*/ 3359900 w 5081154"/>
                <a:gd name="connsiteY215" fmla="*/ 828154 h 5453496"/>
                <a:gd name="connsiteX216" fmla="*/ 3411335 w 5081154"/>
                <a:gd name="connsiteY216" fmla="*/ 860539 h 5453496"/>
                <a:gd name="connsiteX217" fmla="*/ 3436446 w 5081154"/>
                <a:gd name="connsiteY217" fmla="*/ 919422 h 5453496"/>
                <a:gd name="connsiteX218" fmla="*/ 3647209 w 5081154"/>
                <a:gd name="connsiteY218" fmla="*/ 1037359 h 5453496"/>
                <a:gd name="connsiteX219" fmla="*/ 3643745 w 5081154"/>
                <a:gd name="connsiteY219" fmla="*/ 1098664 h 5453496"/>
                <a:gd name="connsiteX220" fmla="*/ 3706783 w 5081154"/>
                <a:gd name="connsiteY220" fmla="*/ 1141095 h 5453496"/>
                <a:gd name="connsiteX0" fmla="*/ 3706783 w 5081154"/>
                <a:gd name="connsiteY0" fmla="*/ 1141095 h 5453496"/>
                <a:gd name="connsiteX1" fmla="*/ 3647209 w 5081154"/>
                <a:gd name="connsiteY1" fmla="*/ 1276350 h 5453496"/>
                <a:gd name="connsiteX2" fmla="*/ 3633874 w 5081154"/>
                <a:gd name="connsiteY2" fmla="*/ 1352723 h 5453496"/>
                <a:gd name="connsiteX3" fmla="*/ 3566852 w 5081154"/>
                <a:gd name="connsiteY3" fmla="*/ 1411605 h 5453496"/>
                <a:gd name="connsiteX4" fmla="*/ 3595254 w 5081154"/>
                <a:gd name="connsiteY4" fmla="*/ 1494559 h 5453496"/>
                <a:gd name="connsiteX5" fmla="*/ 3678381 w 5081154"/>
                <a:gd name="connsiteY5" fmla="*/ 1525732 h 5453496"/>
                <a:gd name="connsiteX6" fmla="*/ 3688772 w 5081154"/>
                <a:gd name="connsiteY6" fmla="*/ 1640032 h 5453496"/>
                <a:gd name="connsiteX7" fmla="*/ 3733107 w 5081154"/>
                <a:gd name="connsiteY7" fmla="*/ 1658043 h 5453496"/>
                <a:gd name="connsiteX8" fmla="*/ 3758911 w 5081154"/>
                <a:gd name="connsiteY8" fmla="*/ 1778751 h 5453496"/>
                <a:gd name="connsiteX9" fmla="*/ 3791642 w 5081154"/>
                <a:gd name="connsiteY9" fmla="*/ 1787236 h 5453496"/>
                <a:gd name="connsiteX10" fmla="*/ 3824720 w 5081154"/>
                <a:gd name="connsiteY10" fmla="*/ 1945178 h 5453496"/>
                <a:gd name="connsiteX11" fmla="*/ 3901959 w 5081154"/>
                <a:gd name="connsiteY11" fmla="*/ 1990379 h 5453496"/>
                <a:gd name="connsiteX12" fmla="*/ 3958936 w 5081154"/>
                <a:gd name="connsiteY12" fmla="*/ 2076450 h 5453496"/>
                <a:gd name="connsiteX13" fmla="*/ 4171257 w 5081154"/>
                <a:gd name="connsiteY13" fmla="*/ 2119053 h 5453496"/>
                <a:gd name="connsiteX14" fmla="*/ 4209530 w 5081154"/>
                <a:gd name="connsiteY14" fmla="*/ 2159749 h 5453496"/>
                <a:gd name="connsiteX15" fmla="*/ 4219055 w 5081154"/>
                <a:gd name="connsiteY15" fmla="*/ 2220709 h 5453496"/>
                <a:gd name="connsiteX16" fmla="*/ 4404013 w 5081154"/>
                <a:gd name="connsiteY16" fmla="*/ 2470266 h 5453496"/>
                <a:gd name="connsiteX17" fmla="*/ 4447309 w 5081154"/>
                <a:gd name="connsiteY17" fmla="*/ 2429741 h 5453496"/>
                <a:gd name="connsiteX18" fmla="*/ 4603172 w 5081154"/>
                <a:gd name="connsiteY18" fmla="*/ 2575214 h 5453496"/>
                <a:gd name="connsiteX19" fmla="*/ 4603172 w 5081154"/>
                <a:gd name="connsiteY19" fmla="*/ 2658341 h 5453496"/>
                <a:gd name="connsiteX20" fmla="*/ 4711584 w 5081154"/>
                <a:gd name="connsiteY20" fmla="*/ 2760345 h 5453496"/>
                <a:gd name="connsiteX21" fmla="*/ 4777220 w 5081154"/>
                <a:gd name="connsiteY21" fmla="*/ 2723629 h 5453496"/>
                <a:gd name="connsiteX22" fmla="*/ 4831772 w 5081154"/>
                <a:gd name="connsiteY22" fmla="*/ 2741468 h 5453496"/>
                <a:gd name="connsiteX23" fmla="*/ 4897755 w 5081154"/>
                <a:gd name="connsiteY23" fmla="*/ 2862522 h 5453496"/>
                <a:gd name="connsiteX24" fmla="*/ 4966854 w 5081154"/>
                <a:gd name="connsiteY24" fmla="*/ 2868237 h 5453496"/>
                <a:gd name="connsiteX25" fmla="*/ 5062277 w 5081154"/>
                <a:gd name="connsiteY25" fmla="*/ 3052156 h 5453496"/>
                <a:gd name="connsiteX26" fmla="*/ 5034395 w 5081154"/>
                <a:gd name="connsiteY26" fmla="*/ 3144634 h 5453496"/>
                <a:gd name="connsiteX27" fmla="*/ 5081154 w 5081154"/>
                <a:gd name="connsiteY27" fmla="*/ 3167496 h 5453496"/>
                <a:gd name="connsiteX28" fmla="*/ 5043920 w 5081154"/>
                <a:gd name="connsiteY28" fmla="*/ 3209404 h 5453496"/>
                <a:gd name="connsiteX29" fmla="*/ 5060372 w 5081154"/>
                <a:gd name="connsiteY29" fmla="*/ 3261014 h 5453496"/>
                <a:gd name="connsiteX30" fmla="*/ 5056562 w 5081154"/>
                <a:gd name="connsiteY30" fmla="*/ 3310024 h 5453496"/>
                <a:gd name="connsiteX31" fmla="*/ 4954731 w 5081154"/>
                <a:gd name="connsiteY31" fmla="*/ 3466061 h 5453496"/>
                <a:gd name="connsiteX32" fmla="*/ 4748645 w 5081154"/>
                <a:gd name="connsiteY32" fmla="*/ 3354532 h 5453496"/>
                <a:gd name="connsiteX33" fmla="*/ 4665518 w 5081154"/>
                <a:gd name="connsiteY33" fmla="*/ 3406486 h 5453496"/>
                <a:gd name="connsiteX34" fmla="*/ 4623954 w 5081154"/>
                <a:gd name="connsiteY34" fmla="*/ 3678209 h 5453496"/>
                <a:gd name="connsiteX35" fmla="*/ 4470861 w 5081154"/>
                <a:gd name="connsiteY35" fmla="*/ 3823855 h 5453496"/>
                <a:gd name="connsiteX36" fmla="*/ 4226155 w 5081154"/>
                <a:gd name="connsiteY36" fmla="*/ 3898669 h 5453496"/>
                <a:gd name="connsiteX37" fmla="*/ 4137313 w 5081154"/>
                <a:gd name="connsiteY37" fmla="*/ 3964825 h 5453496"/>
                <a:gd name="connsiteX38" fmla="*/ 4052281 w 5081154"/>
                <a:gd name="connsiteY38" fmla="*/ 3984567 h 5453496"/>
                <a:gd name="connsiteX39" fmla="*/ 3954260 w 5081154"/>
                <a:gd name="connsiteY39" fmla="*/ 4081894 h 5453496"/>
                <a:gd name="connsiteX40" fmla="*/ 3903864 w 5081154"/>
                <a:gd name="connsiteY40" fmla="*/ 4169179 h 5453496"/>
                <a:gd name="connsiteX41" fmla="*/ 4042063 w 5081154"/>
                <a:gd name="connsiteY41" fmla="*/ 4383232 h 5453496"/>
                <a:gd name="connsiteX42" fmla="*/ 4083800 w 5081154"/>
                <a:gd name="connsiteY42" fmla="*/ 4403839 h 5453496"/>
                <a:gd name="connsiteX43" fmla="*/ 4167793 w 5081154"/>
                <a:gd name="connsiteY43" fmla="*/ 4559877 h 5453496"/>
                <a:gd name="connsiteX44" fmla="*/ 4083627 w 5081154"/>
                <a:gd name="connsiteY44" fmla="*/ 4736523 h 5453496"/>
                <a:gd name="connsiteX45" fmla="*/ 4076007 w 5081154"/>
                <a:gd name="connsiteY45" fmla="*/ 4806315 h 5453496"/>
                <a:gd name="connsiteX46" fmla="*/ 4163810 w 5081154"/>
                <a:gd name="connsiteY46" fmla="*/ 4792459 h 5453496"/>
                <a:gd name="connsiteX47" fmla="*/ 4229965 w 5081154"/>
                <a:gd name="connsiteY47" fmla="*/ 4811164 h 5453496"/>
                <a:gd name="connsiteX48" fmla="*/ 4264082 w 5081154"/>
                <a:gd name="connsiteY48" fmla="*/ 4915246 h 5453496"/>
                <a:gd name="connsiteX49" fmla="*/ 4161732 w 5081154"/>
                <a:gd name="connsiteY49" fmla="*/ 5220220 h 5453496"/>
                <a:gd name="connsiteX50" fmla="*/ 3933305 w 5081154"/>
                <a:gd name="connsiteY50" fmla="*/ 5033010 h 5453496"/>
                <a:gd name="connsiteX51" fmla="*/ 3973830 w 5081154"/>
                <a:gd name="connsiteY51" fmla="*/ 4984000 h 5453496"/>
                <a:gd name="connsiteX52" fmla="*/ 3927763 w 5081154"/>
                <a:gd name="connsiteY52" fmla="*/ 4944341 h 5453496"/>
                <a:gd name="connsiteX53" fmla="*/ 3918238 w 5081154"/>
                <a:gd name="connsiteY53" fmla="*/ 4871605 h 5453496"/>
                <a:gd name="connsiteX54" fmla="*/ 3747135 w 5081154"/>
                <a:gd name="connsiteY54" fmla="*/ 4868661 h 5453496"/>
                <a:gd name="connsiteX55" fmla="*/ 3639415 w 5081154"/>
                <a:gd name="connsiteY55" fmla="*/ 4943475 h 5453496"/>
                <a:gd name="connsiteX56" fmla="*/ 3554556 w 5081154"/>
                <a:gd name="connsiteY56" fmla="*/ 4831946 h 5453496"/>
                <a:gd name="connsiteX57" fmla="*/ 3350548 w 5081154"/>
                <a:gd name="connsiteY57" fmla="*/ 4843203 h 5453496"/>
                <a:gd name="connsiteX58" fmla="*/ 3354358 w 5081154"/>
                <a:gd name="connsiteY58" fmla="*/ 4745182 h 5453496"/>
                <a:gd name="connsiteX59" fmla="*/ 3252181 w 5081154"/>
                <a:gd name="connsiteY59" fmla="*/ 4815840 h 5453496"/>
                <a:gd name="connsiteX60" fmla="*/ 3286298 w 5081154"/>
                <a:gd name="connsiteY60" fmla="*/ 4947285 h 5453496"/>
                <a:gd name="connsiteX61" fmla="*/ 3028430 w 5081154"/>
                <a:gd name="connsiteY61" fmla="*/ 4937239 h 5453496"/>
                <a:gd name="connsiteX62" fmla="*/ 2913091 w 5081154"/>
                <a:gd name="connsiteY62" fmla="*/ 4993005 h 5453496"/>
                <a:gd name="connsiteX63" fmla="*/ 2674273 w 5081154"/>
                <a:gd name="connsiteY63" fmla="*/ 4985212 h 5453496"/>
                <a:gd name="connsiteX64" fmla="*/ 2600325 w 5081154"/>
                <a:gd name="connsiteY64" fmla="*/ 5098126 h 5453496"/>
                <a:gd name="connsiteX65" fmla="*/ 2441863 w 5081154"/>
                <a:gd name="connsiteY65" fmla="*/ 5120986 h 5453496"/>
                <a:gd name="connsiteX66" fmla="*/ 2460740 w 5081154"/>
                <a:gd name="connsiteY66" fmla="*/ 5102974 h 5453496"/>
                <a:gd name="connsiteX67" fmla="*/ 2391987 w 5081154"/>
                <a:gd name="connsiteY67" fmla="*/ 5215544 h 5453496"/>
                <a:gd name="connsiteX68" fmla="*/ 2335010 w 5081154"/>
                <a:gd name="connsiteY68" fmla="*/ 5232514 h 5453496"/>
                <a:gd name="connsiteX69" fmla="*/ 2242358 w 5081154"/>
                <a:gd name="connsiteY69" fmla="*/ 5292090 h 5453496"/>
                <a:gd name="connsiteX70" fmla="*/ 2211185 w 5081154"/>
                <a:gd name="connsiteY70" fmla="*/ 5253469 h 5453496"/>
                <a:gd name="connsiteX71" fmla="*/ 2114030 w 5081154"/>
                <a:gd name="connsiteY71" fmla="*/ 5285854 h 5453496"/>
                <a:gd name="connsiteX72" fmla="*/ 1948641 w 5081154"/>
                <a:gd name="connsiteY72" fmla="*/ 5300749 h 5453496"/>
                <a:gd name="connsiteX73" fmla="*/ 1938770 w 5081154"/>
                <a:gd name="connsiteY73" fmla="*/ 5198224 h 5453496"/>
                <a:gd name="connsiteX74" fmla="*/ 1849235 w 5081154"/>
                <a:gd name="connsiteY74" fmla="*/ 5142979 h 5453496"/>
                <a:gd name="connsiteX75" fmla="*/ 1851313 w 5081154"/>
                <a:gd name="connsiteY75" fmla="*/ 5072842 h 5453496"/>
                <a:gd name="connsiteX76" fmla="*/ 1747404 w 5081154"/>
                <a:gd name="connsiteY76" fmla="*/ 5100378 h 5453496"/>
                <a:gd name="connsiteX77" fmla="*/ 1597255 w 5081154"/>
                <a:gd name="connsiteY77" fmla="*/ 4991966 h 5453496"/>
                <a:gd name="connsiteX78" fmla="*/ 1527463 w 5081154"/>
                <a:gd name="connsiteY78" fmla="*/ 5017077 h 5453496"/>
                <a:gd name="connsiteX79" fmla="*/ 1465118 w 5081154"/>
                <a:gd name="connsiteY79" fmla="*/ 5048250 h 5453496"/>
                <a:gd name="connsiteX80" fmla="*/ 1368829 w 5081154"/>
                <a:gd name="connsiteY80" fmla="*/ 5008418 h 5453496"/>
                <a:gd name="connsiteX81" fmla="*/ 1348220 w 5081154"/>
                <a:gd name="connsiteY81" fmla="*/ 5112499 h 5453496"/>
                <a:gd name="connsiteX82" fmla="*/ 1392381 w 5081154"/>
                <a:gd name="connsiteY82" fmla="*/ 5193723 h 5453496"/>
                <a:gd name="connsiteX83" fmla="*/ 1340427 w 5081154"/>
                <a:gd name="connsiteY83" fmla="*/ 5318414 h 5453496"/>
                <a:gd name="connsiteX84" fmla="*/ 1153390 w 5081154"/>
                <a:gd name="connsiteY84" fmla="*/ 5446741 h 5453496"/>
                <a:gd name="connsiteX85" fmla="*/ 1078056 w 5081154"/>
                <a:gd name="connsiteY85" fmla="*/ 5453496 h 5453496"/>
                <a:gd name="connsiteX86" fmla="*/ 1113905 w 5081154"/>
                <a:gd name="connsiteY86" fmla="*/ 5379199 h 5453496"/>
                <a:gd name="connsiteX87" fmla="*/ 1108710 w 5081154"/>
                <a:gd name="connsiteY87" fmla="*/ 5278755 h 5453496"/>
                <a:gd name="connsiteX88" fmla="*/ 997527 w 5081154"/>
                <a:gd name="connsiteY88" fmla="*/ 5339196 h 5453496"/>
                <a:gd name="connsiteX89" fmla="*/ 955963 w 5081154"/>
                <a:gd name="connsiteY89" fmla="*/ 5224896 h 5453496"/>
                <a:gd name="connsiteX90" fmla="*/ 976572 w 5081154"/>
                <a:gd name="connsiteY90" fmla="*/ 5155969 h 5453496"/>
                <a:gd name="connsiteX91" fmla="*/ 934315 w 5081154"/>
                <a:gd name="connsiteY91" fmla="*/ 5104881 h 5453496"/>
                <a:gd name="connsiteX92" fmla="*/ 889115 w 5081154"/>
                <a:gd name="connsiteY92" fmla="*/ 5102974 h 5453496"/>
                <a:gd name="connsiteX93" fmla="*/ 862445 w 5081154"/>
                <a:gd name="connsiteY93" fmla="*/ 5058641 h 5453496"/>
                <a:gd name="connsiteX94" fmla="*/ 831965 w 5081154"/>
                <a:gd name="connsiteY94" fmla="*/ 5005819 h 5453496"/>
                <a:gd name="connsiteX95" fmla="*/ 771698 w 5081154"/>
                <a:gd name="connsiteY95" fmla="*/ 4993351 h 5453496"/>
                <a:gd name="connsiteX96" fmla="*/ 734810 w 5081154"/>
                <a:gd name="connsiteY96" fmla="*/ 5015344 h 5453496"/>
                <a:gd name="connsiteX97" fmla="*/ 692900 w 5081154"/>
                <a:gd name="connsiteY97" fmla="*/ 4992484 h 5453496"/>
                <a:gd name="connsiteX98" fmla="*/ 692900 w 5081154"/>
                <a:gd name="connsiteY98" fmla="*/ 4935334 h 5453496"/>
                <a:gd name="connsiteX99" fmla="*/ 654454 w 5081154"/>
                <a:gd name="connsiteY99" fmla="*/ 4901911 h 5453496"/>
                <a:gd name="connsiteX100" fmla="*/ 581717 w 5081154"/>
                <a:gd name="connsiteY100" fmla="*/ 5002703 h 5453496"/>
                <a:gd name="connsiteX101" fmla="*/ 442306 w 5081154"/>
                <a:gd name="connsiteY101" fmla="*/ 5010323 h 5453496"/>
                <a:gd name="connsiteX102" fmla="*/ 393295 w 5081154"/>
                <a:gd name="connsiteY102" fmla="*/ 4959408 h 5453496"/>
                <a:gd name="connsiteX103" fmla="*/ 463607 w 5081154"/>
                <a:gd name="connsiteY103" fmla="*/ 4900006 h 5453496"/>
                <a:gd name="connsiteX104" fmla="*/ 529070 w 5081154"/>
                <a:gd name="connsiteY104" fmla="*/ 4876279 h 5453496"/>
                <a:gd name="connsiteX105" fmla="*/ 616700 w 5081154"/>
                <a:gd name="connsiteY105" fmla="*/ 4881822 h 5453496"/>
                <a:gd name="connsiteX106" fmla="*/ 740525 w 5081154"/>
                <a:gd name="connsiteY106" fmla="*/ 4776008 h 5453496"/>
                <a:gd name="connsiteX107" fmla="*/ 852054 w 5081154"/>
                <a:gd name="connsiteY107" fmla="*/ 4830041 h 5453496"/>
                <a:gd name="connsiteX108" fmla="*/ 955963 w 5081154"/>
                <a:gd name="connsiteY108" fmla="*/ 4788477 h 5453496"/>
                <a:gd name="connsiteX109" fmla="*/ 980555 w 5081154"/>
                <a:gd name="connsiteY109" fmla="*/ 4845974 h 5453496"/>
                <a:gd name="connsiteX110" fmla="*/ 1024370 w 5081154"/>
                <a:gd name="connsiteY110" fmla="*/ 4792459 h 5453496"/>
                <a:gd name="connsiteX111" fmla="*/ 1031470 w 5081154"/>
                <a:gd name="connsiteY111" fmla="*/ 4694959 h 5453496"/>
                <a:gd name="connsiteX112" fmla="*/ 977784 w 5081154"/>
                <a:gd name="connsiteY112" fmla="*/ 4610793 h 5453496"/>
                <a:gd name="connsiteX113" fmla="*/ 1039090 w 5081154"/>
                <a:gd name="connsiteY113" fmla="*/ 4548621 h 5453496"/>
                <a:gd name="connsiteX114" fmla="*/ 1001510 w 5081154"/>
                <a:gd name="connsiteY114" fmla="*/ 4433281 h 5453496"/>
                <a:gd name="connsiteX115" fmla="*/ 1014672 w 5081154"/>
                <a:gd name="connsiteY115" fmla="*/ 4326428 h 5453496"/>
                <a:gd name="connsiteX116" fmla="*/ 1049135 w 5081154"/>
                <a:gd name="connsiteY116" fmla="*/ 4236199 h 5453496"/>
                <a:gd name="connsiteX117" fmla="*/ 1070090 w 5081154"/>
                <a:gd name="connsiteY117" fmla="*/ 4072369 h 5453496"/>
                <a:gd name="connsiteX118" fmla="*/ 1003935 w 5081154"/>
                <a:gd name="connsiteY118" fmla="*/ 3813117 h 5453496"/>
                <a:gd name="connsiteX119" fmla="*/ 906606 w 5081154"/>
                <a:gd name="connsiteY119" fmla="*/ 3648075 h 5453496"/>
                <a:gd name="connsiteX120" fmla="*/ 979516 w 5081154"/>
                <a:gd name="connsiteY120" fmla="*/ 3506412 h 5453496"/>
                <a:gd name="connsiteX121" fmla="*/ 1061604 w 5081154"/>
                <a:gd name="connsiteY121" fmla="*/ 3479223 h 5453496"/>
                <a:gd name="connsiteX122" fmla="*/ 1095721 w 5081154"/>
                <a:gd name="connsiteY122" fmla="*/ 3509356 h 5453496"/>
                <a:gd name="connsiteX123" fmla="*/ 1182485 w 5081154"/>
                <a:gd name="connsiteY123" fmla="*/ 3428479 h 5453496"/>
                <a:gd name="connsiteX124" fmla="*/ 1260244 w 5081154"/>
                <a:gd name="connsiteY124" fmla="*/ 3406486 h 5453496"/>
                <a:gd name="connsiteX125" fmla="*/ 1268210 w 5081154"/>
                <a:gd name="connsiteY125" fmla="*/ 3327514 h 5453496"/>
                <a:gd name="connsiteX126" fmla="*/ 1288472 w 5081154"/>
                <a:gd name="connsiteY126" fmla="*/ 3251662 h 5453496"/>
                <a:gd name="connsiteX127" fmla="*/ 1247255 w 5081154"/>
                <a:gd name="connsiteY127" fmla="*/ 3205594 h 5453496"/>
                <a:gd name="connsiteX128" fmla="*/ 1249853 w 5081154"/>
                <a:gd name="connsiteY128" fmla="*/ 3116407 h 5453496"/>
                <a:gd name="connsiteX129" fmla="*/ 1346142 w 5081154"/>
                <a:gd name="connsiteY129" fmla="*/ 3170440 h 5453496"/>
                <a:gd name="connsiteX130" fmla="*/ 1403465 w 5081154"/>
                <a:gd name="connsiteY130" fmla="*/ 3129394 h 5453496"/>
                <a:gd name="connsiteX131" fmla="*/ 1425286 w 5081154"/>
                <a:gd name="connsiteY131" fmla="*/ 3170440 h 5453496"/>
                <a:gd name="connsiteX132" fmla="*/ 1487978 w 5081154"/>
                <a:gd name="connsiteY132" fmla="*/ 3126798 h 5453496"/>
                <a:gd name="connsiteX133" fmla="*/ 1413163 w 5081154"/>
                <a:gd name="connsiteY133" fmla="*/ 2990850 h 5453496"/>
                <a:gd name="connsiteX134" fmla="*/ 1456632 w 5081154"/>
                <a:gd name="connsiteY134" fmla="*/ 2823903 h 5453496"/>
                <a:gd name="connsiteX135" fmla="*/ 1426325 w 5081154"/>
                <a:gd name="connsiteY135" fmla="*/ 2790304 h 5453496"/>
                <a:gd name="connsiteX136" fmla="*/ 1451090 w 5081154"/>
                <a:gd name="connsiteY136" fmla="*/ 2744584 h 5453496"/>
                <a:gd name="connsiteX137" fmla="*/ 1346835 w 5081154"/>
                <a:gd name="connsiteY137" fmla="*/ 2575214 h 5453496"/>
                <a:gd name="connsiteX138" fmla="*/ 1277215 w 5081154"/>
                <a:gd name="connsiteY138" fmla="*/ 2551488 h 5453496"/>
                <a:gd name="connsiteX139" fmla="*/ 1212965 w 5081154"/>
                <a:gd name="connsiteY139" fmla="*/ 2444808 h 5453496"/>
                <a:gd name="connsiteX140" fmla="*/ 1264746 w 5081154"/>
                <a:gd name="connsiteY140" fmla="*/ 2375189 h 5453496"/>
                <a:gd name="connsiteX141" fmla="*/ 1124989 w 5081154"/>
                <a:gd name="connsiteY141" fmla="*/ 2202007 h 5453496"/>
                <a:gd name="connsiteX142" fmla="*/ 1150100 w 5081154"/>
                <a:gd name="connsiteY142" fmla="*/ 2140699 h 5453496"/>
                <a:gd name="connsiteX143" fmla="*/ 1132609 w 5081154"/>
                <a:gd name="connsiteY143" fmla="*/ 2086841 h 5453496"/>
                <a:gd name="connsiteX144" fmla="*/ 1132609 w 5081154"/>
                <a:gd name="connsiteY144" fmla="*/ 2086841 h 5453496"/>
                <a:gd name="connsiteX145" fmla="*/ 1113905 w 5081154"/>
                <a:gd name="connsiteY145" fmla="*/ 2034019 h 5453496"/>
                <a:gd name="connsiteX146" fmla="*/ 1165686 w 5081154"/>
                <a:gd name="connsiteY146" fmla="*/ 1939290 h 5453496"/>
                <a:gd name="connsiteX147" fmla="*/ 1115464 w 5081154"/>
                <a:gd name="connsiteY147" fmla="*/ 1844733 h 5453496"/>
                <a:gd name="connsiteX148" fmla="*/ 1132609 w 5081154"/>
                <a:gd name="connsiteY148" fmla="*/ 1764550 h 5453496"/>
                <a:gd name="connsiteX149" fmla="*/ 1089140 w 5081154"/>
                <a:gd name="connsiteY149" fmla="*/ 1706359 h 5453496"/>
                <a:gd name="connsiteX150" fmla="*/ 1045498 w 5081154"/>
                <a:gd name="connsiteY150" fmla="*/ 1773382 h 5453496"/>
                <a:gd name="connsiteX151" fmla="*/ 973108 w 5081154"/>
                <a:gd name="connsiteY151" fmla="*/ 1805247 h 5453496"/>
                <a:gd name="connsiteX152" fmla="*/ 920115 w 5081154"/>
                <a:gd name="connsiteY152" fmla="*/ 1640898 h 5453496"/>
                <a:gd name="connsiteX153" fmla="*/ 841490 w 5081154"/>
                <a:gd name="connsiteY153" fmla="*/ 1672069 h 5453496"/>
                <a:gd name="connsiteX154" fmla="*/ 870065 w 5081154"/>
                <a:gd name="connsiteY154" fmla="*/ 1573009 h 5453496"/>
                <a:gd name="connsiteX155" fmla="*/ 841663 w 5081154"/>
                <a:gd name="connsiteY155" fmla="*/ 1421823 h 5453496"/>
                <a:gd name="connsiteX156" fmla="*/ 654627 w 5081154"/>
                <a:gd name="connsiteY156" fmla="*/ 1328305 h 5453496"/>
                <a:gd name="connsiteX157" fmla="*/ 342900 w 5081154"/>
                <a:gd name="connsiteY157" fmla="*/ 1307523 h 5453496"/>
                <a:gd name="connsiteX158" fmla="*/ 394854 w 5081154"/>
                <a:gd name="connsiteY158" fmla="*/ 1473777 h 5453496"/>
                <a:gd name="connsiteX159" fmla="*/ 270163 w 5081154"/>
                <a:gd name="connsiteY159" fmla="*/ 1546514 h 5453496"/>
                <a:gd name="connsiteX160" fmla="*/ 51954 w 5081154"/>
                <a:gd name="connsiteY160" fmla="*/ 1619250 h 5453496"/>
                <a:gd name="connsiteX161" fmla="*/ 114300 w 5081154"/>
                <a:gd name="connsiteY161" fmla="*/ 1359477 h 5453496"/>
                <a:gd name="connsiteX162" fmla="*/ 10390 w 5081154"/>
                <a:gd name="connsiteY162" fmla="*/ 1099705 h 5453496"/>
                <a:gd name="connsiteX163" fmla="*/ 0 w 5081154"/>
                <a:gd name="connsiteY163" fmla="*/ 798368 h 5453496"/>
                <a:gd name="connsiteX164" fmla="*/ 270163 w 5081154"/>
                <a:gd name="connsiteY164" fmla="*/ 673677 h 5453496"/>
                <a:gd name="connsiteX165" fmla="*/ 571500 w 5081154"/>
                <a:gd name="connsiteY165" fmla="*/ 746414 h 5453496"/>
                <a:gd name="connsiteX166" fmla="*/ 571500 w 5081154"/>
                <a:gd name="connsiteY166" fmla="*/ 538596 h 5453496"/>
                <a:gd name="connsiteX167" fmla="*/ 852054 w 5081154"/>
                <a:gd name="connsiteY167" fmla="*/ 226868 h 5453496"/>
                <a:gd name="connsiteX168" fmla="*/ 1111827 w 5081154"/>
                <a:gd name="connsiteY168" fmla="*/ 112568 h 5453496"/>
                <a:gd name="connsiteX169" fmla="*/ 1211060 w 5081154"/>
                <a:gd name="connsiteY169" fmla="*/ 0 h 5453496"/>
                <a:gd name="connsiteX170" fmla="*/ 1289165 w 5081154"/>
                <a:gd name="connsiteY170" fmla="*/ 31864 h 5453496"/>
                <a:gd name="connsiteX171" fmla="*/ 1325360 w 5081154"/>
                <a:gd name="connsiteY171" fmla="*/ 79489 h 5453496"/>
                <a:gd name="connsiteX172" fmla="*/ 1432040 w 5081154"/>
                <a:gd name="connsiteY172" fmla="*/ 129019 h 5453496"/>
                <a:gd name="connsiteX173" fmla="*/ 1492480 w 5081154"/>
                <a:gd name="connsiteY173" fmla="*/ 233796 h 5453496"/>
                <a:gd name="connsiteX174" fmla="*/ 1489190 w 5081154"/>
                <a:gd name="connsiteY174" fmla="*/ 285229 h 5453496"/>
                <a:gd name="connsiteX175" fmla="*/ 1694930 w 5081154"/>
                <a:gd name="connsiteY175" fmla="*/ 393814 h 5453496"/>
                <a:gd name="connsiteX176" fmla="*/ 1694930 w 5081154"/>
                <a:gd name="connsiteY176" fmla="*/ 523354 h 5453496"/>
                <a:gd name="connsiteX177" fmla="*/ 1710516 w 5081154"/>
                <a:gd name="connsiteY177" fmla="*/ 585874 h 5453496"/>
                <a:gd name="connsiteX178" fmla="*/ 1769225 w 5081154"/>
                <a:gd name="connsiteY178" fmla="*/ 576694 h 5453496"/>
                <a:gd name="connsiteX179" fmla="*/ 1803515 w 5081154"/>
                <a:gd name="connsiteY179" fmla="*/ 618604 h 5453496"/>
                <a:gd name="connsiteX180" fmla="*/ 1830185 w 5081154"/>
                <a:gd name="connsiteY180" fmla="*/ 559549 h 5453496"/>
                <a:gd name="connsiteX181" fmla="*/ 1921625 w 5081154"/>
                <a:gd name="connsiteY181" fmla="*/ 570979 h 5453496"/>
                <a:gd name="connsiteX182" fmla="*/ 1948295 w 5081154"/>
                <a:gd name="connsiteY182" fmla="*/ 511924 h 5453496"/>
                <a:gd name="connsiteX183" fmla="*/ 1870190 w 5081154"/>
                <a:gd name="connsiteY183" fmla="*/ 470014 h 5453496"/>
                <a:gd name="connsiteX184" fmla="*/ 1820660 w 5081154"/>
                <a:gd name="connsiteY184" fmla="*/ 388099 h 5453496"/>
                <a:gd name="connsiteX185" fmla="*/ 1836593 w 5081154"/>
                <a:gd name="connsiteY185" fmla="*/ 347749 h 5453496"/>
                <a:gd name="connsiteX186" fmla="*/ 1976870 w 5081154"/>
                <a:gd name="connsiteY186" fmla="*/ 315709 h 5453496"/>
                <a:gd name="connsiteX187" fmla="*/ 2009255 w 5081154"/>
                <a:gd name="connsiteY187" fmla="*/ 344284 h 5453496"/>
                <a:gd name="connsiteX188" fmla="*/ 2070215 w 5081154"/>
                <a:gd name="connsiteY188" fmla="*/ 344284 h 5453496"/>
                <a:gd name="connsiteX189" fmla="*/ 2098790 w 5081154"/>
                <a:gd name="connsiteY189" fmla="*/ 382384 h 5453496"/>
                <a:gd name="connsiteX190" fmla="*/ 2138795 w 5081154"/>
                <a:gd name="connsiteY190" fmla="*/ 361429 h 5453496"/>
                <a:gd name="connsiteX191" fmla="*/ 2176895 w 5081154"/>
                <a:gd name="connsiteY191" fmla="*/ 384289 h 5453496"/>
                <a:gd name="connsiteX192" fmla="*/ 2235950 w 5081154"/>
                <a:gd name="connsiteY192" fmla="*/ 386194 h 5453496"/>
                <a:gd name="connsiteX193" fmla="*/ 2272145 w 5081154"/>
                <a:gd name="connsiteY193" fmla="*/ 441439 h 5453496"/>
                <a:gd name="connsiteX194" fmla="*/ 2278380 w 5081154"/>
                <a:gd name="connsiteY194" fmla="*/ 529936 h 5453496"/>
                <a:gd name="connsiteX195" fmla="*/ 2321675 w 5081154"/>
                <a:gd name="connsiteY195" fmla="*/ 500494 h 5453496"/>
                <a:gd name="connsiteX196" fmla="*/ 2371205 w 5081154"/>
                <a:gd name="connsiteY196" fmla="*/ 523354 h 5453496"/>
                <a:gd name="connsiteX197" fmla="*/ 2401685 w 5081154"/>
                <a:gd name="connsiteY197" fmla="*/ 403339 h 5453496"/>
                <a:gd name="connsiteX198" fmla="*/ 2375015 w 5081154"/>
                <a:gd name="connsiteY198" fmla="*/ 235699 h 5453496"/>
                <a:gd name="connsiteX199" fmla="*/ 2392160 w 5081154"/>
                <a:gd name="connsiteY199" fmla="*/ 176644 h 5453496"/>
                <a:gd name="connsiteX200" fmla="*/ 2543001 w 5081154"/>
                <a:gd name="connsiteY200" fmla="*/ 128501 h 5453496"/>
                <a:gd name="connsiteX201" fmla="*/ 2580755 w 5081154"/>
                <a:gd name="connsiteY201" fmla="*/ 163309 h 5453496"/>
                <a:gd name="connsiteX202" fmla="*/ 2573135 w 5081154"/>
                <a:gd name="connsiteY202" fmla="*/ 266179 h 5453496"/>
                <a:gd name="connsiteX203" fmla="*/ 2628380 w 5081154"/>
                <a:gd name="connsiteY203" fmla="*/ 292849 h 5453496"/>
                <a:gd name="connsiteX204" fmla="*/ 2667519 w 5081154"/>
                <a:gd name="connsiteY204" fmla="*/ 355369 h 5453496"/>
                <a:gd name="connsiteX205" fmla="*/ 2662670 w 5081154"/>
                <a:gd name="connsiteY205" fmla="*/ 353809 h 5453496"/>
                <a:gd name="connsiteX206" fmla="*/ 2943398 w 5081154"/>
                <a:gd name="connsiteY206" fmla="*/ 307051 h 5453496"/>
                <a:gd name="connsiteX207" fmla="*/ 2978900 w 5081154"/>
                <a:gd name="connsiteY207" fmla="*/ 344284 h 5453496"/>
                <a:gd name="connsiteX208" fmla="*/ 3076055 w 5081154"/>
                <a:gd name="connsiteY208" fmla="*/ 290944 h 5453496"/>
                <a:gd name="connsiteX209" fmla="*/ 3125585 w 5081154"/>
                <a:gd name="connsiteY209" fmla="*/ 351904 h 5453496"/>
                <a:gd name="connsiteX210" fmla="*/ 3125585 w 5081154"/>
                <a:gd name="connsiteY210" fmla="*/ 416674 h 5453496"/>
                <a:gd name="connsiteX211" fmla="*/ 3265170 w 5081154"/>
                <a:gd name="connsiteY211" fmla="*/ 480233 h 5453496"/>
                <a:gd name="connsiteX212" fmla="*/ 3287510 w 5081154"/>
                <a:gd name="connsiteY212" fmla="*/ 538594 h 5453496"/>
                <a:gd name="connsiteX213" fmla="*/ 3247678 w 5081154"/>
                <a:gd name="connsiteY213" fmla="*/ 571500 h 5453496"/>
                <a:gd name="connsiteX214" fmla="*/ 3358861 w 5081154"/>
                <a:gd name="connsiteY214" fmla="*/ 710219 h 5453496"/>
                <a:gd name="connsiteX215" fmla="*/ 3359900 w 5081154"/>
                <a:gd name="connsiteY215" fmla="*/ 828154 h 5453496"/>
                <a:gd name="connsiteX216" fmla="*/ 3411335 w 5081154"/>
                <a:gd name="connsiteY216" fmla="*/ 860539 h 5453496"/>
                <a:gd name="connsiteX217" fmla="*/ 3436446 w 5081154"/>
                <a:gd name="connsiteY217" fmla="*/ 919422 h 5453496"/>
                <a:gd name="connsiteX218" fmla="*/ 3647209 w 5081154"/>
                <a:gd name="connsiteY218" fmla="*/ 1037359 h 5453496"/>
                <a:gd name="connsiteX219" fmla="*/ 3643745 w 5081154"/>
                <a:gd name="connsiteY219" fmla="*/ 1098664 h 5453496"/>
                <a:gd name="connsiteX220" fmla="*/ 3706783 w 5081154"/>
                <a:gd name="connsiteY220" fmla="*/ 1141095 h 5453496"/>
                <a:gd name="connsiteX0" fmla="*/ 3706783 w 5081154"/>
                <a:gd name="connsiteY0" fmla="*/ 1141095 h 5453496"/>
                <a:gd name="connsiteX1" fmla="*/ 3647209 w 5081154"/>
                <a:gd name="connsiteY1" fmla="*/ 1276350 h 5453496"/>
                <a:gd name="connsiteX2" fmla="*/ 3633874 w 5081154"/>
                <a:gd name="connsiteY2" fmla="*/ 1352723 h 5453496"/>
                <a:gd name="connsiteX3" fmla="*/ 3566852 w 5081154"/>
                <a:gd name="connsiteY3" fmla="*/ 1411605 h 5453496"/>
                <a:gd name="connsiteX4" fmla="*/ 3595254 w 5081154"/>
                <a:gd name="connsiteY4" fmla="*/ 1494559 h 5453496"/>
                <a:gd name="connsiteX5" fmla="*/ 3678381 w 5081154"/>
                <a:gd name="connsiteY5" fmla="*/ 1525732 h 5453496"/>
                <a:gd name="connsiteX6" fmla="*/ 3688772 w 5081154"/>
                <a:gd name="connsiteY6" fmla="*/ 1640032 h 5453496"/>
                <a:gd name="connsiteX7" fmla="*/ 3733107 w 5081154"/>
                <a:gd name="connsiteY7" fmla="*/ 1658043 h 5453496"/>
                <a:gd name="connsiteX8" fmla="*/ 3758911 w 5081154"/>
                <a:gd name="connsiteY8" fmla="*/ 1778751 h 5453496"/>
                <a:gd name="connsiteX9" fmla="*/ 3791642 w 5081154"/>
                <a:gd name="connsiteY9" fmla="*/ 1787236 h 5453496"/>
                <a:gd name="connsiteX10" fmla="*/ 3824720 w 5081154"/>
                <a:gd name="connsiteY10" fmla="*/ 1945178 h 5453496"/>
                <a:gd name="connsiteX11" fmla="*/ 3901959 w 5081154"/>
                <a:gd name="connsiteY11" fmla="*/ 1990379 h 5453496"/>
                <a:gd name="connsiteX12" fmla="*/ 3958936 w 5081154"/>
                <a:gd name="connsiteY12" fmla="*/ 2076450 h 5453496"/>
                <a:gd name="connsiteX13" fmla="*/ 4171257 w 5081154"/>
                <a:gd name="connsiteY13" fmla="*/ 2119053 h 5453496"/>
                <a:gd name="connsiteX14" fmla="*/ 4209530 w 5081154"/>
                <a:gd name="connsiteY14" fmla="*/ 2159749 h 5453496"/>
                <a:gd name="connsiteX15" fmla="*/ 4219055 w 5081154"/>
                <a:gd name="connsiteY15" fmla="*/ 2220709 h 5453496"/>
                <a:gd name="connsiteX16" fmla="*/ 4404013 w 5081154"/>
                <a:gd name="connsiteY16" fmla="*/ 2470266 h 5453496"/>
                <a:gd name="connsiteX17" fmla="*/ 4447309 w 5081154"/>
                <a:gd name="connsiteY17" fmla="*/ 2429741 h 5453496"/>
                <a:gd name="connsiteX18" fmla="*/ 4603172 w 5081154"/>
                <a:gd name="connsiteY18" fmla="*/ 2575214 h 5453496"/>
                <a:gd name="connsiteX19" fmla="*/ 4603172 w 5081154"/>
                <a:gd name="connsiteY19" fmla="*/ 2658341 h 5453496"/>
                <a:gd name="connsiteX20" fmla="*/ 4711584 w 5081154"/>
                <a:gd name="connsiteY20" fmla="*/ 2760345 h 5453496"/>
                <a:gd name="connsiteX21" fmla="*/ 4777220 w 5081154"/>
                <a:gd name="connsiteY21" fmla="*/ 2723629 h 5453496"/>
                <a:gd name="connsiteX22" fmla="*/ 4831772 w 5081154"/>
                <a:gd name="connsiteY22" fmla="*/ 2741468 h 5453496"/>
                <a:gd name="connsiteX23" fmla="*/ 4897755 w 5081154"/>
                <a:gd name="connsiteY23" fmla="*/ 2862522 h 5453496"/>
                <a:gd name="connsiteX24" fmla="*/ 4966854 w 5081154"/>
                <a:gd name="connsiteY24" fmla="*/ 2868237 h 5453496"/>
                <a:gd name="connsiteX25" fmla="*/ 5062277 w 5081154"/>
                <a:gd name="connsiteY25" fmla="*/ 3052156 h 5453496"/>
                <a:gd name="connsiteX26" fmla="*/ 5034395 w 5081154"/>
                <a:gd name="connsiteY26" fmla="*/ 3144634 h 5453496"/>
                <a:gd name="connsiteX27" fmla="*/ 5081154 w 5081154"/>
                <a:gd name="connsiteY27" fmla="*/ 3167496 h 5453496"/>
                <a:gd name="connsiteX28" fmla="*/ 5043920 w 5081154"/>
                <a:gd name="connsiteY28" fmla="*/ 3209404 h 5453496"/>
                <a:gd name="connsiteX29" fmla="*/ 5060372 w 5081154"/>
                <a:gd name="connsiteY29" fmla="*/ 3261014 h 5453496"/>
                <a:gd name="connsiteX30" fmla="*/ 5056562 w 5081154"/>
                <a:gd name="connsiteY30" fmla="*/ 3310024 h 5453496"/>
                <a:gd name="connsiteX31" fmla="*/ 4954731 w 5081154"/>
                <a:gd name="connsiteY31" fmla="*/ 3466061 h 5453496"/>
                <a:gd name="connsiteX32" fmla="*/ 4748645 w 5081154"/>
                <a:gd name="connsiteY32" fmla="*/ 3354532 h 5453496"/>
                <a:gd name="connsiteX33" fmla="*/ 4665518 w 5081154"/>
                <a:gd name="connsiteY33" fmla="*/ 3406486 h 5453496"/>
                <a:gd name="connsiteX34" fmla="*/ 4623954 w 5081154"/>
                <a:gd name="connsiteY34" fmla="*/ 3678209 h 5453496"/>
                <a:gd name="connsiteX35" fmla="*/ 4470861 w 5081154"/>
                <a:gd name="connsiteY35" fmla="*/ 3823855 h 5453496"/>
                <a:gd name="connsiteX36" fmla="*/ 4226155 w 5081154"/>
                <a:gd name="connsiteY36" fmla="*/ 3898669 h 5453496"/>
                <a:gd name="connsiteX37" fmla="*/ 4137313 w 5081154"/>
                <a:gd name="connsiteY37" fmla="*/ 3964825 h 5453496"/>
                <a:gd name="connsiteX38" fmla="*/ 4052281 w 5081154"/>
                <a:gd name="connsiteY38" fmla="*/ 3984567 h 5453496"/>
                <a:gd name="connsiteX39" fmla="*/ 3954260 w 5081154"/>
                <a:gd name="connsiteY39" fmla="*/ 4081894 h 5453496"/>
                <a:gd name="connsiteX40" fmla="*/ 3903864 w 5081154"/>
                <a:gd name="connsiteY40" fmla="*/ 4169179 h 5453496"/>
                <a:gd name="connsiteX41" fmla="*/ 4042063 w 5081154"/>
                <a:gd name="connsiteY41" fmla="*/ 4383232 h 5453496"/>
                <a:gd name="connsiteX42" fmla="*/ 4083800 w 5081154"/>
                <a:gd name="connsiteY42" fmla="*/ 4403839 h 5453496"/>
                <a:gd name="connsiteX43" fmla="*/ 4167793 w 5081154"/>
                <a:gd name="connsiteY43" fmla="*/ 4559877 h 5453496"/>
                <a:gd name="connsiteX44" fmla="*/ 4083627 w 5081154"/>
                <a:gd name="connsiteY44" fmla="*/ 4736523 h 5453496"/>
                <a:gd name="connsiteX45" fmla="*/ 4076007 w 5081154"/>
                <a:gd name="connsiteY45" fmla="*/ 4806315 h 5453496"/>
                <a:gd name="connsiteX46" fmla="*/ 4163810 w 5081154"/>
                <a:gd name="connsiteY46" fmla="*/ 4792459 h 5453496"/>
                <a:gd name="connsiteX47" fmla="*/ 4229965 w 5081154"/>
                <a:gd name="connsiteY47" fmla="*/ 4811164 h 5453496"/>
                <a:gd name="connsiteX48" fmla="*/ 4264082 w 5081154"/>
                <a:gd name="connsiteY48" fmla="*/ 4915246 h 5453496"/>
                <a:gd name="connsiteX49" fmla="*/ 4161732 w 5081154"/>
                <a:gd name="connsiteY49" fmla="*/ 5220220 h 5453496"/>
                <a:gd name="connsiteX50" fmla="*/ 3933305 w 5081154"/>
                <a:gd name="connsiteY50" fmla="*/ 5033010 h 5453496"/>
                <a:gd name="connsiteX51" fmla="*/ 3973830 w 5081154"/>
                <a:gd name="connsiteY51" fmla="*/ 4984000 h 5453496"/>
                <a:gd name="connsiteX52" fmla="*/ 3927763 w 5081154"/>
                <a:gd name="connsiteY52" fmla="*/ 4944341 h 5453496"/>
                <a:gd name="connsiteX53" fmla="*/ 3918238 w 5081154"/>
                <a:gd name="connsiteY53" fmla="*/ 4871605 h 5453496"/>
                <a:gd name="connsiteX54" fmla="*/ 3747135 w 5081154"/>
                <a:gd name="connsiteY54" fmla="*/ 4868661 h 5453496"/>
                <a:gd name="connsiteX55" fmla="*/ 3639415 w 5081154"/>
                <a:gd name="connsiteY55" fmla="*/ 4943475 h 5453496"/>
                <a:gd name="connsiteX56" fmla="*/ 3554556 w 5081154"/>
                <a:gd name="connsiteY56" fmla="*/ 4831946 h 5453496"/>
                <a:gd name="connsiteX57" fmla="*/ 3350548 w 5081154"/>
                <a:gd name="connsiteY57" fmla="*/ 4843203 h 5453496"/>
                <a:gd name="connsiteX58" fmla="*/ 3354358 w 5081154"/>
                <a:gd name="connsiteY58" fmla="*/ 4745182 h 5453496"/>
                <a:gd name="connsiteX59" fmla="*/ 3252181 w 5081154"/>
                <a:gd name="connsiteY59" fmla="*/ 4815840 h 5453496"/>
                <a:gd name="connsiteX60" fmla="*/ 3286298 w 5081154"/>
                <a:gd name="connsiteY60" fmla="*/ 4947285 h 5453496"/>
                <a:gd name="connsiteX61" fmla="*/ 3028430 w 5081154"/>
                <a:gd name="connsiteY61" fmla="*/ 4937239 h 5453496"/>
                <a:gd name="connsiteX62" fmla="*/ 2913091 w 5081154"/>
                <a:gd name="connsiteY62" fmla="*/ 4993005 h 5453496"/>
                <a:gd name="connsiteX63" fmla="*/ 2674273 w 5081154"/>
                <a:gd name="connsiteY63" fmla="*/ 4985212 h 5453496"/>
                <a:gd name="connsiteX64" fmla="*/ 2600325 w 5081154"/>
                <a:gd name="connsiteY64" fmla="*/ 5098126 h 5453496"/>
                <a:gd name="connsiteX65" fmla="*/ 2441863 w 5081154"/>
                <a:gd name="connsiteY65" fmla="*/ 5120986 h 5453496"/>
                <a:gd name="connsiteX66" fmla="*/ 2460740 w 5081154"/>
                <a:gd name="connsiteY66" fmla="*/ 5102974 h 5453496"/>
                <a:gd name="connsiteX67" fmla="*/ 2391987 w 5081154"/>
                <a:gd name="connsiteY67" fmla="*/ 5215544 h 5453496"/>
                <a:gd name="connsiteX68" fmla="*/ 2335010 w 5081154"/>
                <a:gd name="connsiteY68" fmla="*/ 5232514 h 5453496"/>
                <a:gd name="connsiteX69" fmla="*/ 2242358 w 5081154"/>
                <a:gd name="connsiteY69" fmla="*/ 5292090 h 5453496"/>
                <a:gd name="connsiteX70" fmla="*/ 2211185 w 5081154"/>
                <a:gd name="connsiteY70" fmla="*/ 5253469 h 5453496"/>
                <a:gd name="connsiteX71" fmla="*/ 2114030 w 5081154"/>
                <a:gd name="connsiteY71" fmla="*/ 5285854 h 5453496"/>
                <a:gd name="connsiteX72" fmla="*/ 1948641 w 5081154"/>
                <a:gd name="connsiteY72" fmla="*/ 5300749 h 5453496"/>
                <a:gd name="connsiteX73" fmla="*/ 1938770 w 5081154"/>
                <a:gd name="connsiteY73" fmla="*/ 5198224 h 5453496"/>
                <a:gd name="connsiteX74" fmla="*/ 1849235 w 5081154"/>
                <a:gd name="connsiteY74" fmla="*/ 5142979 h 5453496"/>
                <a:gd name="connsiteX75" fmla="*/ 1851313 w 5081154"/>
                <a:gd name="connsiteY75" fmla="*/ 5072842 h 5453496"/>
                <a:gd name="connsiteX76" fmla="*/ 1747404 w 5081154"/>
                <a:gd name="connsiteY76" fmla="*/ 5100378 h 5453496"/>
                <a:gd name="connsiteX77" fmla="*/ 1597255 w 5081154"/>
                <a:gd name="connsiteY77" fmla="*/ 4991966 h 5453496"/>
                <a:gd name="connsiteX78" fmla="*/ 1527463 w 5081154"/>
                <a:gd name="connsiteY78" fmla="*/ 5017077 h 5453496"/>
                <a:gd name="connsiteX79" fmla="*/ 1465118 w 5081154"/>
                <a:gd name="connsiteY79" fmla="*/ 5048250 h 5453496"/>
                <a:gd name="connsiteX80" fmla="*/ 1368829 w 5081154"/>
                <a:gd name="connsiteY80" fmla="*/ 5008418 h 5453496"/>
                <a:gd name="connsiteX81" fmla="*/ 1348220 w 5081154"/>
                <a:gd name="connsiteY81" fmla="*/ 5112499 h 5453496"/>
                <a:gd name="connsiteX82" fmla="*/ 1392381 w 5081154"/>
                <a:gd name="connsiteY82" fmla="*/ 5193723 h 5453496"/>
                <a:gd name="connsiteX83" fmla="*/ 1340427 w 5081154"/>
                <a:gd name="connsiteY83" fmla="*/ 5318414 h 5453496"/>
                <a:gd name="connsiteX84" fmla="*/ 1153390 w 5081154"/>
                <a:gd name="connsiteY84" fmla="*/ 5446741 h 5453496"/>
                <a:gd name="connsiteX85" fmla="*/ 1078056 w 5081154"/>
                <a:gd name="connsiteY85" fmla="*/ 5453496 h 5453496"/>
                <a:gd name="connsiteX86" fmla="*/ 1113905 w 5081154"/>
                <a:gd name="connsiteY86" fmla="*/ 5379199 h 5453496"/>
                <a:gd name="connsiteX87" fmla="*/ 1108710 w 5081154"/>
                <a:gd name="connsiteY87" fmla="*/ 5278755 h 5453496"/>
                <a:gd name="connsiteX88" fmla="*/ 997527 w 5081154"/>
                <a:gd name="connsiteY88" fmla="*/ 5339196 h 5453496"/>
                <a:gd name="connsiteX89" fmla="*/ 955963 w 5081154"/>
                <a:gd name="connsiteY89" fmla="*/ 5224896 h 5453496"/>
                <a:gd name="connsiteX90" fmla="*/ 976572 w 5081154"/>
                <a:gd name="connsiteY90" fmla="*/ 5155969 h 5453496"/>
                <a:gd name="connsiteX91" fmla="*/ 934315 w 5081154"/>
                <a:gd name="connsiteY91" fmla="*/ 5104881 h 5453496"/>
                <a:gd name="connsiteX92" fmla="*/ 889115 w 5081154"/>
                <a:gd name="connsiteY92" fmla="*/ 5102974 h 5453496"/>
                <a:gd name="connsiteX93" fmla="*/ 862445 w 5081154"/>
                <a:gd name="connsiteY93" fmla="*/ 5058641 h 5453496"/>
                <a:gd name="connsiteX94" fmla="*/ 831965 w 5081154"/>
                <a:gd name="connsiteY94" fmla="*/ 5005819 h 5453496"/>
                <a:gd name="connsiteX95" fmla="*/ 771698 w 5081154"/>
                <a:gd name="connsiteY95" fmla="*/ 4993351 h 5453496"/>
                <a:gd name="connsiteX96" fmla="*/ 734810 w 5081154"/>
                <a:gd name="connsiteY96" fmla="*/ 5015344 h 5453496"/>
                <a:gd name="connsiteX97" fmla="*/ 692900 w 5081154"/>
                <a:gd name="connsiteY97" fmla="*/ 4992484 h 5453496"/>
                <a:gd name="connsiteX98" fmla="*/ 692900 w 5081154"/>
                <a:gd name="connsiteY98" fmla="*/ 4935334 h 5453496"/>
                <a:gd name="connsiteX99" fmla="*/ 654454 w 5081154"/>
                <a:gd name="connsiteY99" fmla="*/ 4901911 h 5453496"/>
                <a:gd name="connsiteX100" fmla="*/ 581717 w 5081154"/>
                <a:gd name="connsiteY100" fmla="*/ 5002703 h 5453496"/>
                <a:gd name="connsiteX101" fmla="*/ 442306 w 5081154"/>
                <a:gd name="connsiteY101" fmla="*/ 5010323 h 5453496"/>
                <a:gd name="connsiteX102" fmla="*/ 393295 w 5081154"/>
                <a:gd name="connsiteY102" fmla="*/ 4959408 h 5453496"/>
                <a:gd name="connsiteX103" fmla="*/ 463607 w 5081154"/>
                <a:gd name="connsiteY103" fmla="*/ 4900006 h 5453496"/>
                <a:gd name="connsiteX104" fmla="*/ 529070 w 5081154"/>
                <a:gd name="connsiteY104" fmla="*/ 4876279 h 5453496"/>
                <a:gd name="connsiteX105" fmla="*/ 616700 w 5081154"/>
                <a:gd name="connsiteY105" fmla="*/ 4881822 h 5453496"/>
                <a:gd name="connsiteX106" fmla="*/ 740525 w 5081154"/>
                <a:gd name="connsiteY106" fmla="*/ 4776008 h 5453496"/>
                <a:gd name="connsiteX107" fmla="*/ 852054 w 5081154"/>
                <a:gd name="connsiteY107" fmla="*/ 4830041 h 5453496"/>
                <a:gd name="connsiteX108" fmla="*/ 955963 w 5081154"/>
                <a:gd name="connsiteY108" fmla="*/ 4788477 h 5453496"/>
                <a:gd name="connsiteX109" fmla="*/ 980555 w 5081154"/>
                <a:gd name="connsiteY109" fmla="*/ 4845974 h 5453496"/>
                <a:gd name="connsiteX110" fmla="*/ 1024370 w 5081154"/>
                <a:gd name="connsiteY110" fmla="*/ 4792459 h 5453496"/>
                <a:gd name="connsiteX111" fmla="*/ 1031470 w 5081154"/>
                <a:gd name="connsiteY111" fmla="*/ 4694959 h 5453496"/>
                <a:gd name="connsiteX112" fmla="*/ 977784 w 5081154"/>
                <a:gd name="connsiteY112" fmla="*/ 4610793 h 5453496"/>
                <a:gd name="connsiteX113" fmla="*/ 1039090 w 5081154"/>
                <a:gd name="connsiteY113" fmla="*/ 4548621 h 5453496"/>
                <a:gd name="connsiteX114" fmla="*/ 1001510 w 5081154"/>
                <a:gd name="connsiteY114" fmla="*/ 4433281 h 5453496"/>
                <a:gd name="connsiteX115" fmla="*/ 1014672 w 5081154"/>
                <a:gd name="connsiteY115" fmla="*/ 4326428 h 5453496"/>
                <a:gd name="connsiteX116" fmla="*/ 1049135 w 5081154"/>
                <a:gd name="connsiteY116" fmla="*/ 4236199 h 5453496"/>
                <a:gd name="connsiteX117" fmla="*/ 1070090 w 5081154"/>
                <a:gd name="connsiteY117" fmla="*/ 4072369 h 5453496"/>
                <a:gd name="connsiteX118" fmla="*/ 1003935 w 5081154"/>
                <a:gd name="connsiteY118" fmla="*/ 3813117 h 5453496"/>
                <a:gd name="connsiteX119" fmla="*/ 906606 w 5081154"/>
                <a:gd name="connsiteY119" fmla="*/ 3648075 h 5453496"/>
                <a:gd name="connsiteX120" fmla="*/ 979516 w 5081154"/>
                <a:gd name="connsiteY120" fmla="*/ 3506412 h 5453496"/>
                <a:gd name="connsiteX121" fmla="*/ 1061604 w 5081154"/>
                <a:gd name="connsiteY121" fmla="*/ 3479223 h 5453496"/>
                <a:gd name="connsiteX122" fmla="*/ 1095721 w 5081154"/>
                <a:gd name="connsiteY122" fmla="*/ 3509356 h 5453496"/>
                <a:gd name="connsiteX123" fmla="*/ 1182485 w 5081154"/>
                <a:gd name="connsiteY123" fmla="*/ 3428479 h 5453496"/>
                <a:gd name="connsiteX124" fmla="*/ 1260244 w 5081154"/>
                <a:gd name="connsiteY124" fmla="*/ 3406486 h 5453496"/>
                <a:gd name="connsiteX125" fmla="*/ 1268210 w 5081154"/>
                <a:gd name="connsiteY125" fmla="*/ 3327514 h 5453496"/>
                <a:gd name="connsiteX126" fmla="*/ 1288472 w 5081154"/>
                <a:gd name="connsiteY126" fmla="*/ 3251662 h 5453496"/>
                <a:gd name="connsiteX127" fmla="*/ 1247255 w 5081154"/>
                <a:gd name="connsiteY127" fmla="*/ 3205594 h 5453496"/>
                <a:gd name="connsiteX128" fmla="*/ 1249853 w 5081154"/>
                <a:gd name="connsiteY128" fmla="*/ 3116407 h 5453496"/>
                <a:gd name="connsiteX129" fmla="*/ 1346142 w 5081154"/>
                <a:gd name="connsiteY129" fmla="*/ 3170440 h 5453496"/>
                <a:gd name="connsiteX130" fmla="*/ 1403465 w 5081154"/>
                <a:gd name="connsiteY130" fmla="*/ 3129394 h 5453496"/>
                <a:gd name="connsiteX131" fmla="*/ 1425286 w 5081154"/>
                <a:gd name="connsiteY131" fmla="*/ 3170440 h 5453496"/>
                <a:gd name="connsiteX132" fmla="*/ 1487978 w 5081154"/>
                <a:gd name="connsiteY132" fmla="*/ 3126798 h 5453496"/>
                <a:gd name="connsiteX133" fmla="*/ 1413163 w 5081154"/>
                <a:gd name="connsiteY133" fmla="*/ 2990850 h 5453496"/>
                <a:gd name="connsiteX134" fmla="*/ 1456632 w 5081154"/>
                <a:gd name="connsiteY134" fmla="*/ 2823903 h 5453496"/>
                <a:gd name="connsiteX135" fmla="*/ 1426325 w 5081154"/>
                <a:gd name="connsiteY135" fmla="*/ 2790304 h 5453496"/>
                <a:gd name="connsiteX136" fmla="*/ 1451090 w 5081154"/>
                <a:gd name="connsiteY136" fmla="*/ 2744584 h 5453496"/>
                <a:gd name="connsiteX137" fmla="*/ 1346835 w 5081154"/>
                <a:gd name="connsiteY137" fmla="*/ 2575214 h 5453496"/>
                <a:gd name="connsiteX138" fmla="*/ 1277215 w 5081154"/>
                <a:gd name="connsiteY138" fmla="*/ 2551488 h 5453496"/>
                <a:gd name="connsiteX139" fmla="*/ 1212965 w 5081154"/>
                <a:gd name="connsiteY139" fmla="*/ 2444808 h 5453496"/>
                <a:gd name="connsiteX140" fmla="*/ 1264746 w 5081154"/>
                <a:gd name="connsiteY140" fmla="*/ 2375189 h 5453496"/>
                <a:gd name="connsiteX141" fmla="*/ 1124989 w 5081154"/>
                <a:gd name="connsiteY141" fmla="*/ 2202007 h 5453496"/>
                <a:gd name="connsiteX142" fmla="*/ 1150100 w 5081154"/>
                <a:gd name="connsiteY142" fmla="*/ 2140699 h 5453496"/>
                <a:gd name="connsiteX143" fmla="*/ 1132609 w 5081154"/>
                <a:gd name="connsiteY143" fmla="*/ 2086841 h 5453496"/>
                <a:gd name="connsiteX144" fmla="*/ 1132609 w 5081154"/>
                <a:gd name="connsiteY144" fmla="*/ 2086841 h 5453496"/>
                <a:gd name="connsiteX145" fmla="*/ 1113905 w 5081154"/>
                <a:gd name="connsiteY145" fmla="*/ 2034019 h 5453496"/>
                <a:gd name="connsiteX146" fmla="*/ 1165686 w 5081154"/>
                <a:gd name="connsiteY146" fmla="*/ 1939290 h 5453496"/>
                <a:gd name="connsiteX147" fmla="*/ 1115464 w 5081154"/>
                <a:gd name="connsiteY147" fmla="*/ 1844733 h 5453496"/>
                <a:gd name="connsiteX148" fmla="*/ 1132609 w 5081154"/>
                <a:gd name="connsiteY148" fmla="*/ 1764550 h 5453496"/>
                <a:gd name="connsiteX149" fmla="*/ 1089140 w 5081154"/>
                <a:gd name="connsiteY149" fmla="*/ 1706359 h 5453496"/>
                <a:gd name="connsiteX150" fmla="*/ 1045498 w 5081154"/>
                <a:gd name="connsiteY150" fmla="*/ 1773382 h 5453496"/>
                <a:gd name="connsiteX151" fmla="*/ 973108 w 5081154"/>
                <a:gd name="connsiteY151" fmla="*/ 1805247 h 5453496"/>
                <a:gd name="connsiteX152" fmla="*/ 920115 w 5081154"/>
                <a:gd name="connsiteY152" fmla="*/ 1640898 h 5453496"/>
                <a:gd name="connsiteX153" fmla="*/ 841490 w 5081154"/>
                <a:gd name="connsiteY153" fmla="*/ 1672069 h 5453496"/>
                <a:gd name="connsiteX154" fmla="*/ 870065 w 5081154"/>
                <a:gd name="connsiteY154" fmla="*/ 1573009 h 5453496"/>
                <a:gd name="connsiteX155" fmla="*/ 813088 w 5081154"/>
                <a:gd name="connsiteY155" fmla="*/ 1393248 h 5453496"/>
                <a:gd name="connsiteX156" fmla="*/ 654627 w 5081154"/>
                <a:gd name="connsiteY156" fmla="*/ 1328305 h 5453496"/>
                <a:gd name="connsiteX157" fmla="*/ 342900 w 5081154"/>
                <a:gd name="connsiteY157" fmla="*/ 1307523 h 5453496"/>
                <a:gd name="connsiteX158" fmla="*/ 394854 w 5081154"/>
                <a:gd name="connsiteY158" fmla="*/ 1473777 h 5453496"/>
                <a:gd name="connsiteX159" fmla="*/ 270163 w 5081154"/>
                <a:gd name="connsiteY159" fmla="*/ 1546514 h 5453496"/>
                <a:gd name="connsiteX160" fmla="*/ 51954 w 5081154"/>
                <a:gd name="connsiteY160" fmla="*/ 1619250 h 5453496"/>
                <a:gd name="connsiteX161" fmla="*/ 114300 w 5081154"/>
                <a:gd name="connsiteY161" fmla="*/ 1359477 h 5453496"/>
                <a:gd name="connsiteX162" fmla="*/ 10390 w 5081154"/>
                <a:gd name="connsiteY162" fmla="*/ 1099705 h 5453496"/>
                <a:gd name="connsiteX163" fmla="*/ 0 w 5081154"/>
                <a:gd name="connsiteY163" fmla="*/ 798368 h 5453496"/>
                <a:gd name="connsiteX164" fmla="*/ 270163 w 5081154"/>
                <a:gd name="connsiteY164" fmla="*/ 673677 h 5453496"/>
                <a:gd name="connsiteX165" fmla="*/ 571500 w 5081154"/>
                <a:gd name="connsiteY165" fmla="*/ 746414 h 5453496"/>
                <a:gd name="connsiteX166" fmla="*/ 571500 w 5081154"/>
                <a:gd name="connsiteY166" fmla="*/ 538596 h 5453496"/>
                <a:gd name="connsiteX167" fmla="*/ 852054 w 5081154"/>
                <a:gd name="connsiteY167" fmla="*/ 226868 h 5453496"/>
                <a:gd name="connsiteX168" fmla="*/ 1111827 w 5081154"/>
                <a:gd name="connsiteY168" fmla="*/ 112568 h 5453496"/>
                <a:gd name="connsiteX169" fmla="*/ 1211060 w 5081154"/>
                <a:gd name="connsiteY169" fmla="*/ 0 h 5453496"/>
                <a:gd name="connsiteX170" fmla="*/ 1289165 w 5081154"/>
                <a:gd name="connsiteY170" fmla="*/ 31864 h 5453496"/>
                <a:gd name="connsiteX171" fmla="*/ 1325360 w 5081154"/>
                <a:gd name="connsiteY171" fmla="*/ 79489 h 5453496"/>
                <a:gd name="connsiteX172" fmla="*/ 1432040 w 5081154"/>
                <a:gd name="connsiteY172" fmla="*/ 129019 h 5453496"/>
                <a:gd name="connsiteX173" fmla="*/ 1492480 w 5081154"/>
                <a:gd name="connsiteY173" fmla="*/ 233796 h 5453496"/>
                <a:gd name="connsiteX174" fmla="*/ 1489190 w 5081154"/>
                <a:gd name="connsiteY174" fmla="*/ 285229 h 5453496"/>
                <a:gd name="connsiteX175" fmla="*/ 1694930 w 5081154"/>
                <a:gd name="connsiteY175" fmla="*/ 393814 h 5453496"/>
                <a:gd name="connsiteX176" fmla="*/ 1694930 w 5081154"/>
                <a:gd name="connsiteY176" fmla="*/ 523354 h 5453496"/>
                <a:gd name="connsiteX177" fmla="*/ 1710516 w 5081154"/>
                <a:gd name="connsiteY177" fmla="*/ 585874 h 5453496"/>
                <a:gd name="connsiteX178" fmla="*/ 1769225 w 5081154"/>
                <a:gd name="connsiteY178" fmla="*/ 576694 h 5453496"/>
                <a:gd name="connsiteX179" fmla="*/ 1803515 w 5081154"/>
                <a:gd name="connsiteY179" fmla="*/ 618604 h 5453496"/>
                <a:gd name="connsiteX180" fmla="*/ 1830185 w 5081154"/>
                <a:gd name="connsiteY180" fmla="*/ 559549 h 5453496"/>
                <a:gd name="connsiteX181" fmla="*/ 1921625 w 5081154"/>
                <a:gd name="connsiteY181" fmla="*/ 570979 h 5453496"/>
                <a:gd name="connsiteX182" fmla="*/ 1948295 w 5081154"/>
                <a:gd name="connsiteY182" fmla="*/ 511924 h 5453496"/>
                <a:gd name="connsiteX183" fmla="*/ 1870190 w 5081154"/>
                <a:gd name="connsiteY183" fmla="*/ 470014 h 5453496"/>
                <a:gd name="connsiteX184" fmla="*/ 1820660 w 5081154"/>
                <a:gd name="connsiteY184" fmla="*/ 388099 h 5453496"/>
                <a:gd name="connsiteX185" fmla="*/ 1836593 w 5081154"/>
                <a:gd name="connsiteY185" fmla="*/ 347749 h 5453496"/>
                <a:gd name="connsiteX186" fmla="*/ 1976870 w 5081154"/>
                <a:gd name="connsiteY186" fmla="*/ 315709 h 5453496"/>
                <a:gd name="connsiteX187" fmla="*/ 2009255 w 5081154"/>
                <a:gd name="connsiteY187" fmla="*/ 344284 h 5453496"/>
                <a:gd name="connsiteX188" fmla="*/ 2070215 w 5081154"/>
                <a:gd name="connsiteY188" fmla="*/ 344284 h 5453496"/>
                <a:gd name="connsiteX189" fmla="*/ 2098790 w 5081154"/>
                <a:gd name="connsiteY189" fmla="*/ 382384 h 5453496"/>
                <a:gd name="connsiteX190" fmla="*/ 2138795 w 5081154"/>
                <a:gd name="connsiteY190" fmla="*/ 361429 h 5453496"/>
                <a:gd name="connsiteX191" fmla="*/ 2176895 w 5081154"/>
                <a:gd name="connsiteY191" fmla="*/ 384289 h 5453496"/>
                <a:gd name="connsiteX192" fmla="*/ 2235950 w 5081154"/>
                <a:gd name="connsiteY192" fmla="*/ 386194 h 5453496"/>
                <a:gd name="connsiteX193" fmla="*/ 2272145 w 5081154"/>
                <a:gd name="connsiteY193" fmla="*/ 441439 h 5453496"/>
                <a:gd name="connsiteX194" fmla="*/ 2278380 w 5081154"/>
                <a:gd name="connsiteY194" fmla="*/ 529936 h 5453496"/>
                <a:gd name="connsiteX195" fmla="*/ 2321675 w 5081154"/>
                <a:gd name="connsiteY195" fmla="*/ 500494 h 5453496"/>
                <a:gd name="connsiteX196" fmla="*/ 2371205 w 5081154"/>
                <a:gd name="connsiteY196" fmla="*/ 523354 h 5453496"/>
                <a:gd name="connsiteX197" fmla="*/ 2401685 w 5081154"/>
                <a:gd name="connsiteY197" fmla="*/ 403339 h 5453496"/>
                <a:gd name="connsiteX198" fmla="*/ 2375015 w 5081154"/>
                <a:gd name="connsiteY198" fmla="*/ 235699 h 5453496"/>
                <a:gd name="connsiteX199" fmla="*/ 2392160 w 5081154"/>
                <a:gd name="connsiteY199" fmla="*/ 176644 h 5453496"/>
                <a:gd name="connsiteX200" fmla="*/ 2543001 w 5081154"/>
                <a:gd name="connsiteY200" fmla="*/ 128501 h 5453496"/>
                <a:gd name="connsiteX201" fmla="*/ 2580755 w 5081154"/>
                <a:gd name="connsiteY201" fmla="*/ 163309 h 5453496"/>
                <a:gd name="connsiteX202" fmla="*/ 2573135 w 5081154"/>
                <a:gd name="connsiteY202" fmla="*/ 266179 h 5453496"/>
                <a:gd name="connsiteX203" fmla="*/ 2628380 w 5081154"/>
                <a:gd name="connsiteY203" fmla="*/ 292849 h 5453496"/>
                <a:gd name="connsiteX204" fmla="*/ 2667519 w 5081154"/>
                <a:gd name="connsiteY204" fmla="*/ 355369 h 5453496"/>
                <a:gd name="connsiteX205" fmla="*/ 2662670 w 5081154"/>
                <a:gd name="connsiteY205" fmla="*/ 353809 h 5453496"/>
                <a:gd name="connsiteX206" fmla="*/ 2943398 w 5081154"/>
                <a:gd name="connsiteY206" fmla="*/ 307051 h 5453496"/>
                <a:gd name="connsiteX207" fmla="*/ 2978900 w 5081154"/>
                <a:gd name="connsiteY207" fmla="*/ 344284 h 5453496"/>
                <a:gd name="connsiteX208" fmla="*/ 3076055 w 5081154"/>
                <a:gd name="connsiteY208" fmla="*/ 290944 h 5453496"/>
                <a:gd name="connsiteX209" fmla="*/ 3125585 w 5081154"/>
                <a:gd name="connsiteY209" fmla="*/ 351904 h 5453496"/>
                <a:gd name="connsiteX210" fmla="*/ 3125585 w 5081154"/>
                <a:gd name="connsiteY210" fmla="*/ 416674 h 5453496"/>
                <a:gd name="connsiteX211" fmla="*/ 3265170 w 5081154"/>
                <a:gd name="connsiteY211" fmla="*/ 480233 h 5453496"/>
                <a:gd name="connsiteX212" fmla="*/ 3287510 w 5081154"/>
                <a:gd name="connsiteY212" fmla="*/ 538594 h 5453496"/>
                <a:gd name="connsiteX213" fmla="*/ 3247678 w 5081154"/>
                <a:gd name="connsiteY213" fmla="*/ 571500 h 5453496"/>
                <a:gd name="connsiteX214" fmla="*/ 3358861 w 5081154"/>
                <a:gd name="connsiteY214" fmla="*/ 710219 h 5453496"/>
                <a:gd name="connsiteX215" fmla="*/ 3359900 w 5081154"/>
                <a:gd name="connsiteY215" fmla="*/ 828154 h 5453496"/>
                <a:gd name="connsiteX216" fmla="*/ 3411335 w 5081154"/>
                <a:gd name="connsiteY216" fmla="*/ 860539 h 5453496"/>
                <a:gd name="connsiteX217" fmla="*/ 3436446 w 5081154"/>
                <a:gd name="connsiteY217" fmla="*/ 919422 h 5453496"/>
                <a:gd name="connsiteX218" fmla="*/ 3647209 w 5081154"/>
                <a:gd name="connsiteY218" fmla="*/ 1037359 h 5453496"/>
                <a:gd name="connsiteX219" fmla="*/ 3643745 w 5081154"/>
                <a:gd name="connsiteY219" fmla="*/ 1098664 h 5453496"/>
                <a:gd name="connsiteX220" fmla="*/ 3706783 w 5081154"/>
                <a:gd name="connsiteY220" fmla="*/ 1141095 h 5453496"/>
                <a:gd name="connsiteX0" fmla="*/ 3706783 w 5081154"/>
                <a:gd name="connsiteY0" fmla="*/ 1141095 h 5453496"/>
                <a:gd name="connsiteX1" fmla="*/ 3647209 w 5081154"/>
                <a:gd name="connsiteY1" fmla="*/ 1276350 h 5453496"/>
                <a:gd name="connsiteX2" fmla="*/ 3633874 w 5081154"/>
                <a:gd name="connsiteY2" fmla="*/ 1352723 h 5453496"/>
                <a:gd name="connsiteX3" fmla="*/ 3566852 w 5081154"/>
                <a:gd name="connsiteY3" fmla="*/ 1411605 h 5453496"/>
                <a:gd name="connsiteX4" fmla="*/ 3595254 w 5081154"/>
                <a:gd name="connsiteY4" fmla="*/ 1494559 h 5453496"/>
                <a:gd name="connsiteX5" fmla="*/ 3678381 w 5081154"/>
                <a:gd name="connsiteY5" fmla="*/ 1525732 h 5453496"/>
                <a:gd name="connsiteX6" fmla="*/ 3688772 w 5081154"/>
                <a:gd name="connsiteY6" fmla="*/ 1640032 h 5453496"/>
                <a:gd name="connsiteX7" fmla="*/ 3733107 w 5081154"/>
                <a:gd name="connsiteY7" fmla="*/ 1658043 h 5453496"/>
                <a:gd name="connsiteX8" fmla="*/ 3758911 w 5081154"/>
                <a:gd name="connsiteY8" fmla="*/ 1778751 h 5453496"/>
                <a:gd name="connsiteX9" fmla="*/ 3791642 w 5081154"/>
                <a:gd name="connsiteY9" fmla="*/ 1787236 h 5453496"/>
                <a:gd name="connsiteX10" fmla="*/ 3824720 w 5081154"/>
                <a:gd name="connsiteY10" fmla="*/ 1945178 h 5453496"/>
                <a:gd name="connsiteX11" fmla="*/ 3901959 w 5081154"/>
                <a:gd name="connsiteY11" fmla="*/ 1990379 h 5453496"/>
                <a:gd name="connsiteX12" fmla="*/ 3958936 w 5081154"/>
                <a:gd name="connsiteY12" fmla="*/ 2076450 h 5453496"/>
                <a:gd name="connsiteX13" fmla="*/ 4171257 w 5081154"/>
                <a:gd name="connsiteY13" fmla="*/ 2119053 h 5453496"/>
                <a:gd name="connsiteX14" fmla="*/ 4209530 w 5081154"/>
                <a:gd name="connsiteY14" fmla="*/ 2159749 h 5453496"/>
                <a:gd name="connsiteX15" fmla="*/ 4219055 w 5081154"/>
                <a:gd name="connsiteY15" fmla="*/ 2220709 h 5453496"/>
                <a:gd name="connsiteX16" fmla="*/ 4404013 w 5081154"/>
                <a:gd name="connsiteY16" fmla="*/ 2470266 h 5453496"/>
                <a:gd name="connsiteX17" fmla="*/ 4447309 w 5081154"/>
                <a:gd name="connsiteY17" fmla="*/ 2429741 h 5453496"/>
                <a:gd name="connsiteX18" fmla="*/ 4603172 w 5081154"/>
                <a:gd name="connsiteY18" fmla="*/ 2575214 h 5453496"/>
                <a:gd name="connsiteX19" fmla="*/ 4603172 w 5081154"/>
                <a:gd name="connsiteY19" fmla="*/ 2658341 h 5453496"/>
                <a:gd name="connsiteX20" fmla="*/ 4711584 w 5081154"/>
                <a:gd name="connsiteY20" fmla="*/ 2760345 h 5453496"/>
                <a:gd name="connsiteX21" fmla="*/ 4777220 w 5081154"/>
                <a:gd name="connsiteY21" fmla="*/ 2723629 h 5453496"/>
                <a:gd name="connsiteX22" fmla="*/ 4831772 w 5081154"/>
                <a:gd name="connsiteY22" fmla="*/ 2741468 h 5453496"/>
                <a:gd name="connsiteX23" fmla="*/ 4897755 w 5081154"/>
                <a:gd name="connsiteY23" fmla="*/ 2862522 h 5453496"/>
                <a:gd name="connsiteX24" fmla="*/ 4966854 w 5081154"/>
                <a:gd name="connsiteY24" fmla="*/ 2868237 h 5453496"/>
                <a:gd name="connsiteX25" fmla="*/ 5062277 w 5081154"/>
                <a:gd name="connsiteY25" fmla="*/ 3052156 h 5453496"/>
                <a:gd name="connsiteX26" fmla="*/ 5034395 w 5081154"/>
                <a:gd name="connsiteY26" fmla="*/ 3144634 h 5453496"/>
                <a:gd name="connsiteX27" fmla="*/ 5081154 w 5081154"/>
                <a:gd name="connsiteY27" fmla="*/ 3167496 h 5453496"/>
                <a:gd name="connsiteX28" fmla="*/ 5043920 w 5081154"/>
                <a:gd name="connsiteY28" fmla="*/ 3209404 h 5453496"/>
                <a:gd name="connsiteX29" fmla="*/ 5060372 w 5081154"/>
                <a:gd name="connsiteY29" fmla="*/ 3261014 h 5453496"/>
                <a:gd name="connsiteX30" fmla="*/ 5056562 w 5081154"/>
                <a:gd name="connsiteY30" fmla="*/ 3310024 h 5453496"/>
                <a:gd name="connsiteX31" fmla="*/ 4954731 w 5081154"/>
                <a:gd name="connsiteY31" fmla="*/ 3466061 h 5453496"/>
                <a:gd name="connsiteX32" fmla="*/ 4748645 w 5081154"/>
                <a:gd name="connsiteY32" fmla="*/ 3354532 h 5453496"/>
                <a:gd name="connsiteX33" fmla="*/ 4665518 w 5081154"/>
                <a:gd name="connsiteY33" fmla="*/ 3406486 h 5453496"/>
                <a:gd name="connsiteX34" fmla="*/ 4623954 w 5081154"/>
                <a:gd name="connsiteY34" fmla="*/ 3678209 h 5453496"/>
                <a:gd name="connsiteX35" fmla="*/ 4470861 w 5081154"/>
                <a:gd name="connsiteY35" fmla="*/ 3823855 h 5453496"/>
                <a:gd name="connsiteX36" fmla="*/ 4226155 w 5081154"/>
                <a:gd name="connsiteY36" fmla="*/ 3898669 h 5453496"/>
                <a:gd name="connsiteX37" fmla="*/ 4137313 w 5081154"/>
                <a:gd name="connsiteY37" fmla="*/ 3964825 h 5453496"/>
                <a:gd name="connsiteX38" fmla="*/ 4052281 w 5081154"/>
                <a:gd name="connsiteY38" fmla="*/ 3984567 h 5453496"/>
                <a:gd name="connsiteX39" fmla="*/ 3954260 w 5081154"/>
                <a:gd name="connsiteY39" fmla="*/ 4081894 h 5453496"/>
                <a:gd name="connsiteX40" fmla="*/ 3903864 w 5081154"/>
                <a:gd name="connsiteY40" fmla="*/ 4169179 h 5453496"/>
                <a:gd name="connsiteX41" fmla="*/ 4042063 w 5081154"/>
                <a:gd name="connsiteY41" fmla="*/ 4383232 h 5453496"/>
                <a:gd name="connsiteX42" fmla="*/ 4083800 w 5081154"/>
                <a:gd name="connsiteY42" fmla="*/ 4403839 h 5453496"/>
                <a:gd name="connsiteX43" fmla="*/ 4167793 w 5081154"/>
                <a:gd name="connsiteY43" fmla="*/ 4559877 h 5453496"/>
                <a:gd name="connsiteX44" fmla="*/ 4083627 w 5081154"/>
                <a:gd name="connsiteY44" fmla="*/ 4736523 h 5453496"/>
                <a:gd name="connsiteX45" fmla="*/ 4076007 w 5081154"/>
                <a:gd name="connsiteY45" fmla="*/ 4806315 h 5453496"/>
                <a:gd name="connsiteX46" fmla="*/ 4163810 w 5081154"/>
                <a:gd name="connsiteY46" fmla="*/ 4792459 h 5453496"/>
                <a:gd name="connsiteX47" fmla="*/ 4229965 w 5081154"/>
                <a:gd name="connsiteY47" fmla="*/ 4811164 h 5453496"/>
                <a:gd name="connsiteX48" fmla="*/ 4264082 w 5081154"/>
                <a:gd name="connsiteY48" fmla="*/ 4915246 h 5453496"/>
                <a:gd name="connsiteX49" fmla="*/ 4161732 w 5081154"/>
                <a:gd name="connsiteY49" fmla="*/ 5220220 h 5453496"/>
                <a:gd name="connsiteX50" fmla="*/ 3933305 w 5081154"/>
                <a:gd name="connsiteY50" fmla="*/ 5033010 h 5453496"/>
                <a:gd name="connsiteX51" fmla="*/ 3973830 w 5081154"/>
                <a:gd name="connsiteY51" fmla="*/ 4984000 h 5453496"/>
                <a:gd name="connsiteX52" fmla="*/ 3927763 w 5081154"/>
                <a:gd name="connsiteY52" fmla="*/ 4944341 h 5453496"/>
                <a:gd name="connsiteX53" fmla="*/ 3918238 w 5081154"/>
                <a:gd name="connsiteY53" fmla="*/ 4871605 h 5453496"/>
                <a:gd name="connsiteX54" fmla="*/ 3747135 w 5081154"/>
                <a:gd name="connsiteY54" fmla="*/ 4868661 h 5453496"/>
                <a:gd name="connsiteX55" fmla="*/ 3639415 w 5081154"/>
                <a:gd name="connsiteY55" fmla="*/ 4943475 h 5453496"/>
                <a:gd name="connsiteX56" fmla="*/ 3554556 w 5081154"/>
                <a:gd name="connsiteY56" fmla="*/ 4831946 h 5453496"/>
                <a:gd name="connsiteX57" fmla="*/ 3350548 w 5081154"/>
                <a:gd name="connsiteY57" fmla="*/ 4843203 h 5453496"/>
                <a:gd name="connsiteX58" fmla="*/ 3354358 w 5081154"/>
                <a:gd name="connsiteY58" fmla="*/ 4745182 h 5453496"/>
                <a:gd name="connsiteX59" fmla="*/ 3252181 w 5081154"/>
                <a:gd name="connsiteY59" fmla="*/ 4815840 h 5453496"/>
                <a:gd name="connsiteX60" fmla="*/ 3286298 w 5081154"/>
                <a:gd name="connsiteY60" fmla="*/ 4947285 h 5453496"/>
                <a:gd name="connsiteX61" fmla="*/ 3028430 w 5081154"/>
                <a:gd name="connsiteY61" fmla="*/ 4937239 h 5453496"/>
                <a:gd name="connsiteX62" fmla="*/ 2913091 w 5081154"/>
                <a:gd name="connsiteY62" fmla="*/ 4993005 h 5453496"/>
                <a:gd name="connsiteX63" fmla="*/ 2674273 w 5081154"/>
                <a:gd name="connsiteY63" fmla="*/ 4985212 h 5453496"/>
                <a:gd name="connsiteX64" fmla="*/ 2600325 w 5081154"/>
                <a:gd name="connsiteY64" fmla="*/ 5098126 h 5453496"/>
                <a:gd name="connsiteX65" fmla="*/ 2441863 w 5081154"/>
                <a:gd name="connsiteY65" fmla="*/ 5120986 h 5453496"/>
                <a:gd name="connsiteX66" fmla="*/ 2460740 w 5081154"/>
                <a:gd name="connsiteY66" fmla="*/ 5102974 h 5453496"/>
                <a:gd name="connsiteX67" fmla="*/ 2391987 w 5081154"/>
                <a:gd name="connsiteY67" fmla="*/ 5215544 h 5453496"/>
                <a:gd name="connsiteX68" fmla="*/ 2335010 w 5081154"/>
                <a:gd name="connsiteY68" fmla="*/ 5232514 h 5453496"/>
                <a:gd name="connsiteX69" fmla="*/ 2242358 w 5081154"/>
                <a:gd name="connsiteY69" fmla="*/ 5292090 h 5453496"/>
                <a:gd name="connsiteX70" fmla="*/ 2211185 w 5081154"/>
                <a:gd name="connsiteY70" fmla="*/ 5253469 h 5453496"/>
                <a:gd name="connsiteX71" fmla="*/ 2114030 w 5081154"/>
                <a:gd name="connsiteY71" fmla="*/ 5285854 h 5453496"/>
                <a:gd name="connsiteX72" fmla="*/ 1948641 w 5081154"/>
                <a:gd name="connsiteY72" fmla="*/ 5300749 h 5453496"/>
                <a:gd name="connsiteX73" fmla="*/ 1938770 w 5081154"/>
                <a:gd name="connsiteY73" fmla="*/ 5198224 h 5453496"/>
                <a:gd name="connsiteX74" fmla="*/ 1849235 w 5081154"/>
                <a:gd name="connsiteY74" fmla="*/ 5142979 h 5453496"/>
                <a:gd name="connsiteX75" fmla="*/ 1851313 w 5081154"/>
                <a:gd name="connsiteY75" fmla="*/ 5072842 h 5453496"/>
                <a:gd name="connsiteX76" fmla="*/ 1747404 w 5081154"/>
                <a:gd name="connsiteY76" fmla="*/ 5100378 h 5453496"/>
                <a:gd name="connsiteX77" fmla="*/ 1597255 w 5081154"/>
                <a:gd name="connsiteY77" fmla="*/ 4991966 h 5453496"/>
                <a:gd name="connsiteX78" fmla="*/ 1527463 w 5081154"/>
                <a:gd name="connsiteY78" fmla="*/ 5017077 h 5453496"/>
                <a:gd name="connsiteX79" fmla="*/ 1465118 w 5081154"/>
                <a:gd name="connsiteY79" fmla="*/ 5048250 h 5453496"/>
                <a:gd name="connsiteX80" fmla="*/ 1368829 w 5081154"/>
                <a:gd name="connsiteY80" fmla="*/ 5008418 h 5453496"/>
                <a:gd name="connsiteX81" fmla="*/ 1348220 w 5081154"/>
                <a:gd name="connsiteY81" fmla="*/ 5112499 h 5453496"/>
                <a:gd name="connsiteX82" fmla="*/ 1392381 w 5081154"/>
                <a:gd name="connsiteY82" fmla="*/ 5193723 h 5453496"/>
                <a:gd name="connsiteX83" fmla="*/ 1340427 w 5081154"/>
                <a:gd name="connsiteY83" fmla="*/ 5318414 h 5453496"/>
                <a:gd name="connsiteX84" fmla="*/ 1153390 w 5081154"/>
                <a:gd name="connsiteY84" fmla="*/ 5446741 h 5453496"/>
                <a:gd name="connsiteX85" fmla="*/ 1078056 w 5081154"/>
                <a:gd name="connsiteY85" fmla="*/ 5453496 h 5453496"/>
                <a:gd name="connsiteX86" fmla="*/ 1113905 w 5081154"/>
                <a:gd name="connsiteY86" fmla="*/ 5379199 h 5453496"/>
                <a:gd name="connsiteX87" fmla="*/ 1108710 w 5081154"/>
                <a:gd name="connsiteY87" fmla="*/ 5278755 h 5453496"/>
                <a:gd name="connsiteX88" fmla="*/ 997527 w 5081154"/>
                <a:gd name="connsiteY88" fmla="*/ 5339196 h 5453496"/>
                <a:gd name="connsiteX89" fmla="*/ 955963 w 5081154"/>
                <a:gd name="connsiteY89" fmla="*/ 5224896 h 5453496"/>
                <a:gd name="connsiteX90" fmla="*/ 976572 w 5081154"/>
                <a:gd name="connsiteY90" fmla="*/ 5155969 h 5453496"/>
                <a:gd name="connsiteX91" fmla="*/ 934315 w 5081154"/>
                <a:gd name="connsiteY91" fmla="*/ 5104881 h 5453496"/>
                <a:gd name="connsiteX92" fmla="*/ 889115 w 5081154"/>
                <a:gd name="connsiteY92" fmla="*/ 5102974 h 5453496"/>
                <a:gd name="connsiteX93" fmla="*/ 862445 w 5081154"/>
                <a:gd name="connsiteY93" fmla="*/ 5058641 h 5453496"/>
                <a:gd name="connsiteX94" fmla="*/ 831965 w 5081154"/>
                <a:gd name="connsiteY94" fmla="*/ 5005819 h 5453496"/>
                <a:gd name="connsiteX95" fmla="*/ 771698 w 5081154"/>
                <a:gd name="connsiteY95" fmla="*/ 4993351 h 5453496"/>
                <a:gd name="connsiteX96" fmla="*/ 734810 w 5081154"/>
                <a:gd name="connsiteY96" fmla="*/ 5015344 h 5453496"/>
                <a:gd name="connsiteX97" fmla="*/ 692900 w 5081154"/>
                <a:gd name="connsiteY97" fmla="*/ 4992484 h 5453496"/>
                <a:gd name="connsiteX98" fmla="*/ 692900 w 5081154"/>
                <a:gd name="connsiteY98" fmla="*/ 4935334 h 5453496"/>
                <a:gd name="connsiteX99" fmla="*/ 654454 w 5081154"/>
                <a:gd name="connsiteY99" fmla="*/ 4901911 h 5453496"/>
                <a:gd name="connsiteX100" fmla="*/ 581717 w 5081154"/>
                <a:gd name="connsiteY100" fmla="*/ 5002703 h 5453496"/>
                <a:gd name="connsiteX101" fmla="*/ 442306 w 5081154"/>
                <a:gd name="connsiteY101" fmla="*/ 5010323 h 5453496"/>
                <a:gd name="connsiteX102" fmla="*/ 393295 w 5081154"/>
                <a:gd name="connsiteY102" fmla="*/ 4959408 h 5453496"/>
                <a:gd name="connsiteX103" fmla="*/ 463607 w 5081154"/>
                <a:gd name="connsiteY103" fmla="*/ 4900006 h 5453496"/>
                <a:gd name="connsiteX104" fmla="*/ 529070 w 5081154"/>
                <a:gd name="connsiteY104" fmla="*/ 4876279 h 5453496"/>
                <a:gd name="connsiteX105" fmla="*/ 616700 w 5081154"/>
                <a:gd name="connsiteY105" fmla="*/ 4881822 h 5453496"/>
                <a:gd name="connsiteX106" fmla="*/ 740525 w 5081154"/>
                <a:gd name="connsiteY106" fmla="*/ 4776008 h 5453496"/>
                <a:gd name="connsiteX107" fmla="*/ 852054 w 5081154"/>
                <a:gd name="connsiteY107" fmla="*/ 4830041 h 5453496"/>
                <a:gd name="connsiteX108" fmla="*/ 955963 w 5081154"/>
                <a:gd name="connsiteY108" fmla="*/ 4788477 h 5453496"/>
                <a:gd name="connsiteX109" fmla="*/ 980555 w 5081154"/>
                <a:gd name="connsiteY109" fmla="*/ 4845974 h 5453496"/>
                <a:gd name="connsiteX110" fmla="*/ 1024370 w 5081154"/>
                <a:gd name="connsiteY110" fmla="*/ 4792459 h 5453496"/>
                <a:gd name="connsiteX111" fmla="*/ 1031470 w 5081154"/>
                <a:gd name="connsiteY111" fmla="*/ 4694959 h 5453496"/>
                <a:gd name="connsiteX112" fmla="*/ 977784 w 5081154"/>
                <a:gd name="connsiteY112" fmla="*/ 4610793 h 5453496"/>
                <a:gd name="connsiteX113" fmla="*/ 1039090 w 5081154"/>
                <a:gd name="connsiteY113" fmla="*/ 4548621 h 5453496"/>
                <a:gd name="connsiteX114" fmla="*/ 1001510 w 5081154"/>
                <a:gd name="connsiteY114" fmla="*/ 4433281 h 5453496"/>
                <a:gd name="connsiteX115" fmla="*/ 1014672 w 5081154"/>
                <a:gd name="connsiteY115" fmla="*/ 4326428 h 5453496"/>
                <a:gd name="connsiteX116" fmla="*/ 1049135 w 5081154"/>
                <a:gd name="connsiteY116" fmla="*/ 4236199 h 5453496"/>
                <a:gd name="connsiteX117" fmla="*/ 1070090 w 5081154"/>
                <a:gd name="connsiteY117" fmla="*/ 4072369 h 5453496"/>
                <a:gd name="connsiteX118" fmla="*/ 1003935 w 5081154"/>
                <a:gd name="connsiteY118" fmla="*/ 3813117 h 5453496"/>
                <a:gd name="connsiteX119" fmla="*/ 906606 w 5081154"/>
                <a:gd name="connsiteY119" fmla="*/ 3648075 h 5453496"/>
                <a:gd name="connsiteX120" fmla="*/ 979516 w 5081154"/>
                <a:gd name="connsiteY120" fmla="*/ 3506412 h 5453496"/>
                <a:gd name="connsiteX121" fmla="*/ 1061604 w 5081154"/>
                <a:gd name="connsiteY121" fmla="*/ 3479223 h 5453496"/>
                <a:gd name="connsiteX122" fmla="*/ 1095721 w 5081154"/>
                <a:gd name="connsiteY122" fmla="*/ 3509356 h 5453496"/>
                <a:gd name="connsiteX123" fmla="*/ 1182485 w 5081154"/>
                <a:gd name="connsiteY123" fmla="*/ 3428479 h 5453496"/>
                <a:gd name="connsiteX124" fmla="*/ 1260244 w 5081154"/>
                <a:gd name="connsiteY124" fmla="*/ 3406486 h 5453496"/>
                <a:gd name="connsiteX125" fmla="*/ 1268210 w 5081154"/>
                <a:gd name="connsiteY125" fmla="*/ 3327514 h 5453496"/>
                <a:gd name="connsiteX126" fmla="*/ 1288472 w 5081154"/>
                <a:gd name="connsiteY126" fmla="*/ 3251662 h 5453496"/>
                <a:gd name="connsiteX127" fmla="*/ 1247255 w 5081154"/>
                <a:gd name="connsiteY127" fmla="*/ 3205594 h 5453496"/>
                <a:gd name="connsiteX128" fmla="*/ 1249853 w 5081154"/>
                <a:gd name="connsiteY128" fmla="*/ 3116407 h 5453496"/>
                <a:gd name="connsiteX129" fmla="*/ 1346142 w 5081154"/>
                <a:gd name="connsiteY129" fmla="*/ 3170440 h 5453496"/>
                <a:gd name="connsiteX130" fmla="*/ 1403465 w 5081154"/>
                <a:gd name="connsiteY130" fmla="*/ 3129394 h 5453496"/>
                <a:gd name="connsiteX131" fmla="*/ 1425286 w 5081154"/>
                <a:gd name="connsiteY131" fmla="*/ 3170440 h 5453496"/>
                <a:gd name="connsiteX132" fmla="*/ 1487978 w 5081154"/>
                <a:gd name="connsiteY132" fmla="*/ 3126798 h 5453496"/>
                <a:gd name="connsiteX133" fmla="*/ 1413163 w 5081154"/>
                <a:gd name="connsiteY133" fmla="*/ 2990850 h 5453496"/>
                <a:gd name="connsiteX134" fmla="*/ 1456632 w 5081154"/>
                <a:gd name="connsiteY134" fmla="*/ 2823903 h 5453496"/>
                <a:gd name="connsiteX135" fmla="*/ 1426325 w 5081154"/>
                <a:gd name="connsiteY135" fmla="*/ 2790304 h 5453496"/>
                <a:gd name="connsiteX136" fmla="*/ 1451090 w 5081154"/>
                <a:gd name="connsiteY136" fmla="*/ 2744584 h 5453496"/>
                <a:gd name="connsiteX137" fmla="*/ 1346835 w 5081154"/>
                <a:gd name="connsiteY137" fmla="*/ 2575214 h 5453496"/>
                <a:gd name="connsiteX138" fmla="*/ 1277215 w 5081154"/>
                <a:gd name="connsiteY138" fmla="*/ 2551488 h 5453496"/>
                <a:gd name="connsiteX139" fmla="*/ 1212965 w 5081154"/>
                <a:gd name="connsiteY139" fmla="*/ 2444808 h 5453496"/>
                <a:gd name="connsiteX140" fmla="*/ 1264746 w 5081154"/>
                <a:gd name="connsiteY140" fmla="*/ 2375189 h 5453496"/>
                <a:gd name="connsiteX141" fmla="*/ 1124989 w 5081154"/>
                <a:gd name="connsiteY141" fmla="*/ 2202007 h 5453496"/>
                <a:gd name="connsiteX142" fmla="*/ 1150100 w 5081154"/>
                <a:gd name="connsiteY142" fmla="*/ 2140699 h 5453496"/>
                <a:gd name="connsiteX143" fmla="*/ 1132609 w 5081154"/>
                <a:gd name="connsiteY143" fmla="*/ 2086841 h 5453496"/>
                <a:gd name="connsiteX144" fmla="*/ 1132609 w 5081154"/>
                <a:gd name="connsiteY144" fmla="*/ 2086841 h 5453496"/>
                <a:gd name="connsiteX145" fmla="*/ 1113905 w 5081154"/>
                <a:gd name="connsiteY145" fmla="*/ 2034019 h 5453496"/>
                <a:gd name="connsiteX146" fmla="*/ 1165686 w 5081154"/>
                <a:gd name="connsiteY146" fmla="*/ 1939290 h 5453496"/>
                <a:gd name="connsiteX147" fmla="*/ 1115464 w 5081154"/>
                <a:gd name="connsiteY147" fmla="*/ 1844733 h 5453496"/>
                <a:gd name="connsiteX148" fmla="*/ 1132609 w 5081154"/>
                <a:gd name="connsiteY148" fmla="*/ 1764550 h 5453496"/>
                <a:gd name="connsiteX149" fmla="*/ 1089140 w 5081154"/>
                <a:gd name="connsiteY149" fmla="*/ 1706359 h 5453496"/>
                <a:gd name="connsiteX150" fmla="*/ 1045498 w 5081154"/>
                <a:gd name="connsiteY150" fmla="*/ 1773382 h 5453496"/>
                <a:gd name="connsiteX151" fmla="*/ 973108 w 5081154"/>
                <a:gd name="connsiteY151" fmla="*/ 1805247 h 5453496"/>
                <a:gd name="connsiteX152" fmla="*/ 920115 w 5081154"/>
                <a:gd name="connsiteY152" fmla="*/ 1640898 h 5453496"/>
                <a:gd name="connsiteX153" fmla="*/ 841490 w 5081154"/>
                <a:gd name="connsiteY153" fmla="*/ 1672069 h 5453496"/>
                <a:gd name="connsiteX154" fmla="*/ 870065 w 5081154"/>
                <a:gd name="connsiteY154" fmla="*/ 1573009 h 5453496"/>
                <a:gd name="connsiteX155" fmla="*/ 813088 w 5081154"/>
                <a:gd name="connsiteY155" fmla="*/ 1393248 h 5453496"/>
                <a:gd name="connsiteX156" fmla="*/ 740525 w 5081154"/>
                <a:gd name="connsiteY156" fmla="*/ 1433944 h 5453496"/>
                <a:gd name="connsiteX157" fmla="*/ 654627 w 5081154"/>
                <a:gd name="connsiteY157" fmla="*/ 1328305 h 5453496"/>
                <a:gd name="connsiteX158" fmla="*/ 342900 w 5081154"/>
                <a:gd name="connsiteY158" fmla="*/ 1307523 h 5453496"/>
                <a:gd name="connsiteX159" fmla="*/ 394854 w 5081154"/>
                <a:gd name="connsiteY159" fmla="*/ 1473777 h 5453496"/>
                <a:gd name="connsiteX160" fmla="*/ 270163 w 5081154"/>
                <a:gd name="connsiteY160" fmla="*/ 1546514 h 5453496"/>
                <a:gd name="connsiteX161" fmla="*/ 51954 w 5081154"/>
                <a:gd name="connsiteY161" fmla="*/ 1619250 h 5453496"/>
                <a:gd name="connsiteX162" fmla="*/ 114300 w 5081154"/>
                <a:gd name="connsiteY162" fmla="*/ 1359477 h 5453496"/>
                <a:gd name="connsiteX163" fmla="*/ 10390 w 5081154"/>
                <a:gd name="connsiteY163" fmla="*/ 1099705 h 5453496"/>
                <a:gd name="connsiteX164" fmla="*/ 0 w 5081154"/>
                <a:gd name="connsiteY164" fmla="*/ 798368 h 5453496"/>
                <a:gd name="connsiteX165" fmla="*/ 270163 w 5081154"/>
                <a:gd name="connsiteY165" fmla="*/ 673677 h 5453496"/>
                <a:gd name="connsiteX166" fmla="*/ 571500 w 5081154"/>
                <a:gd name="connsiteY166" fmla="*/ 746414 h 5453496"/>
                <a:gd name="connsiteX167" fmla="*/ 571500 w 5081154"/>
                <a:gd name="connsiteY167" fmla="*/ 538596 h 5453496"/>
                <a:gd name="connsiteX168" fmla="*/ 852054 w 5081154"/>
                <a:gd name="connsiteY168" fmla="*/ 226868 h 5453496"/>
                <a:gd name="connsiteX169" fmla="*/ 1111827 w 5081154"/>
                <a:gd name="connsiteY169" fmla="*/ 112568 h 5453496"/>
                <a:gd name="connsiteX170" fmla="*/ 1211060 w 5081154"/>
                <a:gd name="connsiteY170" fmla="*/ 0 h 5453496"/>
                <a:gd name="connsiteX171" fmla="*/ 1289165 w 5081154"/>
                <a:gd name="connsiteY171" fmla="*/ 31864 h 5453496"/>
                <a:gd name="connsiteX172" fmla="*/ 1325360 w 5081154"/>
                <a:gd name="connsiteY172" fmla="*/ 79489 h 5453496"/>
                <a:gd name="connsiteX173" fmla="*/ 1432040 w 5081154"/>
                <a:gd name="connsiteY173" fmla="*/ 129019 h 5453496"/>
                <a:gd name="connsiteX174" fmla="*/ 1492480 w 5081154"/>
                <a:gd name="connsiteY174" fmla="*/ 233796 h 5453496"/>
                <a:gd name="connsiteX175" fmla="*/ 1489190 w 5081154"/>
                <a:gd name="connsiteY175" fmla="*/ 285229 h 5453496"/>
                <a:gd name="connsiteX176" fmla="*/ 1694930 w 5081154"/>
                <a:gd name="connsiteY176" fmla="*/ 393814 h 5453496"/>
                <a:gd name="connsiteX177" fmla="*/ 1694930 w 5081154"/>
                <a:gd name="connsiteY177" fmla="*/ 523354 h 5453496"/>
                <a:gd name="connsiteX178" fmla="*/ 1710516 w 5081154"/>
                <a:gd name="connsiteY178" fmla="*/ 585874 h 5453496"/>
                <a:gd name="connsiteX179" fmla="*/ 1769225 w 5081154"/>
                <a:gd name="connsiteY179" fmla="*/ 576694 h 5453496"/>
                <a:gd name="connsiteX180" fmla="*/ 1803515 w 5081154"/>
                <a:gd name="connsiteY180" fmla="*/ 618604 h 5453496"/>
                <a:gd name="connsiteX181" fmla="*/ 1830185 w 5081154"/>
                <a:gd name="connsiteY181" fmla="*/ 559549 h 5453496"/>
                <a:gd name="connsiteX182" fmla="*/ 1921625 w 5081154"/>
                <a:gd name="connsiteY182" fmla="*/ 570979 h 5453496"/>
                <a:gd name="connsiteX183" fmla="*/ 1948295 w 5081154"/>
                <a:gd name="connsiteY183" fmla="*/ 511924 h 5453496"/>
                <a:gd name="connsiteX184" fmla="*/ 1870190 w 5081154"/>
                <a:gd name="connsiteY184" fmla="*/ 470014 h 5453496"/>
                <a:gd name="connsiteX185" fmla="*/ 1820660 w 5081154"/>
                <a:gd name="connsiteY185" fmla="*/ 388099 h 5453496"/>
                <a:gd name="connsiteX186" fmla="*/ 1836593 w 5081154"/>
                <a:gd name="connsiteY186" fmla="*/ 347749 h 5453496"/>
                <a:gd name="connsiteX187" fmla="*/ 1976870 w 5081154"/>
                <a:gd name="connsiteY187" fmla="*/ 315709 h 5453496"/>
                <a:gd name="connsiteX188" fmla="*/ 2009255 w 5081154"/>
                <a:gd name="connsiteY188" fmla="*/ 344284 h 5453496"/>
                <a:gd name="connsiteX189" fmla="*/ 2070215 w 5081154"/>
                <a:gd name="connsiteY189" fmla="*/ 344284 h 5453496"/>
                <a:gd name="connsiteX190" fmla="*/ 2098790 w 5081154"/>
                <a:gd name="connsiteY190" fmla="*/ 382384 h 5453496"/>
                <a:gd name="connsiteX191" fmla="*/ 2138795 w 5081154"/>
                <a:gd name="connsiteY191" fmla="*/ 361429 h 5453496"/>
                <a:gd name="connsiteX192" fmla="*/ 2176895 w 5081154"/>
                <a:gd name="connsiteY192" fmla="*/ 384289 h 5453496"/>
                <a:gd name="connsiteX193" fmla="*/ 2235950 w 5081154"/>
                <a:gd name="connsiteY193" fmla="*/ 386194 h 5453496"/>
                <a:gd name="connsiteX194" fmla="*/ 2272145 w 5081154"/>
                <a:gd name="connsiteY194" fmla="*/ 441439 h 5453496"/>
                <a:gd name="connsiteX195" fmla="*/ 2278380 w 5081154"/>
                <a:gd name="connsiteY195" fmla="*/ 529936 h 5453496"/>
                <a:gd name="connsiteX196" fmla="*/ 2321675 w 5081154"/>
                <a:gd name="connsiteY196" fmla="*/ 500494 h 5453496"/>
                <a:gd name="connsiteX197" fmla="*/ 2371205 w 5081154"/>
                <a:gd name="connsiteY197" fmla="*/ 523354 h 5453496"/>
                <a:gd name="connsiteX198" fmla="*/ 2401685 w 5081154"/>
                <a:gd name="connsiteY198" fmla="*/ 403339 h 5453496"/>
                <a:gd name="connsiteX199" fmla="*/ 2375015 w 5081154"/>
                <a:gd name="connsiteY199" fmla="*/ 235699 h 5453496"/>
                <a:gd name="connsiteX200" fmla="*/ 2392160 w 5081154"/>
                <a:gd name="connsiteY200" fmla="*/ 176644 h 5453496"/>
                <a:gd name="connsiteX201" fmla="*/ 2543001 w 5081154"/>
                <a:gd name="connsiteY201" fmla="*/ 128501 h 5453496"/>
                <a:gd name="connsiteX202" fmla="*/ 2580755 w 5081154"/>
                <a:gd name="connsiteY202" fmla="*/ 163309 h 5453496"/>
                <a:gd name="connsiteX203" fmla="*/ 2573135 w 5081154"/>
                <a:gd name="connsiteY203" fmla="*/ 266179 h 5453496"/>
                <a:gd name="connsiteX204" fmla="*/ 2628380 w 5081154"/>
                <a:gd name="connsiteY204" fmla="*/ 292849 h 5453496"/>
                <a:gd name="connsiteX205" fmla="*/ 2667519 w 5081154"/>
                <a:gd name="connsiteY205" fmla="*/ 355369 h 5453496"/>
                <a:gd name="connsiteX206" fmla="*/ 2662670 w 5081154"/>
                <a:gd name="connsiteY206" fmla="*/ 353809 h 5453496"/>
                <a:gd name="connsiteX207" fmla="*/ 2943398 w 5081154"/>
                <a:gd name="connsiteY207" fmla="*/ 307051 h 5453496"/>
                <a:gd name="connsiteX208" fmla="*/ 2978900 w 5081154"/>
                <a:gd name="connsiteY208" fmla="*/ 344284 h 5453496"/>
                <a:gd name="connsiteX209" fmla="*/ 3076055 w 5081154"/>
                <a:gd name="connsiteY209" fmla="*/ 290944 h 5453496"/>
                <a:gd name="connsiteX210" fmla="*/ 3125585 w 5081154"/>
                <a:gd name="connsiteY210" fmla="*/ 351904 h 5453496"/>
                <a:gd name="connsiteX211" fmla="*/ 3125585 w 5081154"/>
                <a:gd name="connsiteY211" fmla="*/ 416674 h 5453496"/>
                <a:gd name="connsiteX212" fmla="*/ 3265170 w 5081154"/>
                <a:gd name="connsiteY212" fmla="*/ 480233 h 5453496"/>
                <a:gd name="connsiteX213" fmla="*/ 3287510 w 5081154"/>
                <a:gd name="connsiteY213" fmla="*/ 538594 h 5453496"/>
                <a:gd name="connsiteX214" fmla="*/ 3247678 w 5081154"/>
                <a:gd name="connsiteY214" fmla="*/ 571500 h 5453496"/>
                <a:gd name="connsiteX215" fmla="*/ 3358861 w 5081154"/>
                <a:gd name="connsiteY215" fmla="*/ 710219 h 5453496"/>
                <a:gd name="connsiteX216" fmla="*/ 3359900 w 5081154"/>
                <a:gd name="connsiteY216" fmla="*/ 828154 h 5453496"/>
                <a:gd name="connsiteX217" fmla="*/ 3411335 w 5081154"/>
                <a:gd name="connsiteY217" fmla="*/ 860539 h 5453496"/>
                <a:gd name="connsiteX218" fmla="*/ 3436446 w 5081154"/>
                <a:gd name="connsiteY218" fmla="*/ 919422 h 5453496"/>
                <a:gd name="connsiteX219" fmla="*/ 3647209 w 5081154"/>
                <a:gd name="connsiteY219" fmla="*/ 1037359 h 5453496"/>
                <a:gd name="connsiteX220" fmla="*/ 3643745 w 5081154"/>
                <a:gd name="connsiteY220" fmla="*/ 1098664 h 5453496"/>
                <a:gd name="connsiteX221" fmla="*/ 3706783 w 5081154"/>
                <a:gd name="connsiteY221" fmla="*/ 1141095 h 5453496"/>
                <a:gd name="connsiteX0" fmla="*/ 3706783 w 5081154"/>
                <a:gd name="connsiteY0" fmla="*/ 1141095 h 5453496"/>
                <a:gd name="connsiteX1" fmla="*/ 3647209 w 5081154"/>
                <a:gd name="connsiteY1" fmla="*/ 1276350 h 5453496"/>
                <a:gd name="connsiteX2" fmla="*/ 3633874 w 5081154"/>
                <a:gd name="connsiteY2" fmla="*/ 1352723 h 5453496"/>
                <a:gd name="connsiteX3" fmla="*/ 3566852 w 5081154"/>
                <a:gd name="connsiteY3" fmla="*/ 1411605 h 5453496"/>
                <a:gd name="connsiteX4" fmla="*/ 3595254 w 5081154"/>
                <a:gd name="connsiteY4" fmla="*/ 1494559 h 5453496"/>
                <a:gd name="connsiteX5" fmla="*/ 3678381 w 5081154"/>
                <a:gd name="connsiteY5" fmla="*/ 1525732 h 5453496"/>
                <a:gd name="connsiteX6" fmla="*/ 3688772 w 5081154"/>
                <a:gd name="connsiteY6" fmla="*/ 1640032 h 5453496"/>
                <a:gd name="connsiteX7" fmla="*/ 3733107 w 5081154"/>
                <a:gd name="connsiteY7" fmla="*/ 1658043 h 5453496"/>
                <a:gd name="connsiteX8" fmla="*/ 3758911 w 5081154"/>
                <a:gd name="connsiteY8" fmla="*/ 1778751 h 5453496"/>
                <a:gd name="connsiteX9" fmla="*/ 3791642 w 5081154"/>
                <a:gd name="connsiteY9" fmla="*/ 1787236 h 5453496"/>
                <a:gd name="connsiteX10" fmla="*/ 3824720 w 5081154"/>
                <a:gd name="connsiteY10" fmla="*/ 1945178 h 5453496"/>
                <a:gd name="connsiteX11" fmla="*/ 3901959 w 5081154"/>
                <a:gd name="connsiteY11" fmla="*/ 1990379 h 5453496"/>
                <a:gd name="connsiteX12" fmla="*/ 3958936 w 5081154"/>
                <a:gd name="connsiteY12" fmla="*/ 2076450 h 5453496"/>
                <a:gd name="connsiteX13" fmla="*/ 4171257 w 5081154"/>
                <a:gd name="connsiteY13" fmla="*/ 2119053 h 5453496"/>
                <a:gd name="connsiteX14" fmla="*/ 4209530 w 5081154"/>
                <a:gd name="connsiteY14" fmla="*/ 2159749 h 5453496"/>
                <a:gd name="connsiteX15" fmla="*/ 4219055 w 5081154"/>
                <a:gd name="connsiteY15" fmla="*/ 2220709 h 5453496"/>
                <a:gd name="connsiteX16" fmla="*/ 4404013 w 5081154"/>
                <a:gd name="connsiteY16" fmla="*/ 2470266 h 5453496"/>
                <a:gd name="connsiteX17" fmla="*/ 4447309 w 5081154"/>
                <a:gd name="connsiteY17" fmla="*/ 2429741 h 5453496"/>
                <a:gd name="connsiteX18" fmla="*/ 4603172 w 5081154"/>
                <a:gd name="connsiteY18" fmla="*/ 2575214 h 5453496"/>
                <a:gd name="connsiteX19" fmla="*/ 4603172 w 5081154"/>
                <a:gd name="connsiteY19" fmla="*/ 2658341 h 5453496"/>
                <a:gd name="connsiteX20" fmla="*/ 4711584 w 5081154"/>
                <a:gd name="connsiteY20" fmla="*/ 2760345 h 5453496"/>
                <a:gd name="connsiteX21" fmla="*/ 4777220 w 5081154"/>
                <a:gd name="connsiteY21" fmla="*/ 2723629 h 5453496"/>
                <a:gd name="connsiteX22" fmla="*/ 4831772 w 5081154"/>
                <a:gd name="connsiteY22" fmla="*/ 2741468 h 5453496"/>
                <a:gd name="connsiteX23" fmla="*/ 4897755 w 5081154"/>
                <a:gd name="connsiteY23" fmla="*/ 2862522 h 5453496"/>
                <a:gd name="connsiteX24" fmla="*/ 4966854 w 5081154"/>
                <a:gd name="connsiteY24" fmla="*/ 2868237 h 5453496"/>
                <a:gd name="connsiteX25" fmla="*/ 5062277 w 5081154"/>
                <a:gd name="connsiteY25" fmla="*/ 3052156 h 5453496"/>
                <a:gd name="connsiteX26" fmla="*/ 5034395 w 5081154"/>
                <a:gd name="connsiteY26" fmla="*/ 3144634 h 5453496"/>
                <a:gd name="connsiteX27" fmla="*/ 5081154 w 5081154"/>
                <a:gd name="connsiteY27" fmla="*/ 3167496 h 5453496"/>
                <a:gd name="connsiteX28" fmla="*/ 5043920 w 5081154"/>
                <a:gd name="connsiteY28" fmla="*/ 3209404 h 5453496"/>
                <a:gd name="connsiteX29" fmla="*/ 5060372 w 5081154"/>
                <a:gd name="connsiteY29" fmla="*/ 3261014 h 5453496"/>
                <a:gd name="connsiteX30" fmla="*/ 5056562 w 5081154"/>
                <a:gd name="connsiteY30" fmla="*/ 3310024 h 5453496"/>
                <a:gd name="connsiteX31" fmla="*/ 4954731 w 5081154"/>
                <a:gd name="connsiteY31" fmla="*/ 3466061 h 5453496"/>
                <a:gd name="connsiteX32" fmla="*/ 4748645 w 5081154"/>
                <a:gd name="connsiteY32" fmla="*/ 3354532 h 5453496"/>
                <a:gd name="connsiteX33" fmla="*/ 4665518 w 5081154"/>
                <a:gd name="connsiteY33" fmla="*/ 3406486 h 5453496"/>
                <a:gd name="connsiteX34" fmla="*/ 4623954 w 5081154"/>
                <a:gd name="connsiteY34" fmla="*/ 3678209 h 5453496"/>
                <a:gd name="connsiteX35" fmla="*/ 4470861 w 5081154"/>
                <a:gd name="connsiteY35" fmla="*/ 3823855 h 5453496"/>
                <a:gd name="connsiteX36" fmla="*/ 4226155 w 5081154"/>
                <a:gd name="connsiteY36" fmla="*/ 3898669 h 5453496"/>
                <a:gd name="connsiteX37" fmla="*/ 4137313 w 5081154"/>
                <a:gd name="connsiteY37" fmla="*/ 3964825 h 5453496"/>
                <a:gd name="connsiteX38" fmla="*/ 4052281 w 5081154"/>
                <a:gd name="connsiteY38" fmla="*/ 3984567 h 5453496"/>
                <a:gd name="connsiteX39" fmla="*/ 3954260 w 5081154"/>
                <a:gd name="connsiteY39" fmla="*/ 4081894 h 5453496"/>
                <a:gd name="connsiteX40" fmla="*/ 3903864 w 5081154"/>
                <a:gd name="connsiteY40" fmla="*/ 4169179 h 5453496"/>
                <a:gd name="connsiteX41" fmla="*/ 4042063 w 5081154"/>
                <a:gd name="connsiteY41" fmla="*/ 4383232 h 5453496"/>
                <a:gd name="connsiteX42" fmla="*/ 4083800 w 5081154"/>
                <a:gd name="connsiteY42" fmla="*/ 4403839 h 5453496"/>
                <a:gd name="connsiteX43" fmla="*/ 4167793 w 5081154"/>
                <a:gd name="connsiteY43" fmla="*/ 4559877 h 5453496"/>
                <a:gd name="connsiteX44" fmla="*/ 4083627 w 5081154"/>
                <a:gd name="connsiteY44" fmla="*/ 4736523 h 5453496"/>
                <a:gd name="connsiteX45" fmla="*/ 4076007 w 5081154"/>
                <a:gd name="connsiteY45" fmla="*/ 4806315 h 5453496"/>
                <a:gd name="connsiteX46" fmla="*/ 4163810 w 5081154"/>
                <a:gd name="connsiteY46" fmla="*/ 4792459 h 5453496"/>
                <a:gd name="connsiteX47" fmla="*/ 4229965 w 5081154"/>
                <a:gd name="connsiteY47" fmla="*/ 4811164 h 5453496"/>
                <a:gd name="connsiteX48" fmla="*/ 4264082 w 5081154"/>
                <a:gd name="connsiteY48" fmla="*/ 4915246 h 5453496"/>
                <a:gd name="connsiteX49" fmla="*/ 4161732 w 5081154"/>
                <a:gd name="connsiteY49" fmla="*/ 5220220 h 5453496"/>
                <a:gd name="connsiteX50" fmla="*/ 3933305 w 5081154"/>
                <a:gd name="connsiteY50" fmla="*/ 5033010 h 5453496"/>
                <a:gd name="connsiteX51" fmla="*/ 3973830 w 5081154"/>
                <a:gd name="connsiteY51" fmla="*/ 4984000 h 5453496"/>
                <a:gd name="connsiteX52" fmla="*/ 3927763 w 5081154"/>
                <a:gd name="connsiteY52" fmla="*/ 4944341 h 5453496"/>
                <a:gd name="connsiteX53" fmla="*/ 3918238 w 5081154"/>
                <a:gd name="connsiteY53" fmla="*/ 4871605 h 5453496"/>
                <a:gd name="connsiteX54" fmla="*/ 3747135 w 5081154"/>
                <a:gd name="connsiteY54" fmla="*/ 4868661 h 5453496"/>
                <a:gd name="connsiteX55" fmla="*/ 3639415 w 5081154"/>
                <a:gd name="connsiteY55" fmla="*/ 4943475 h 5453496"/>
                <a:gd name="connsiteX56" fmla="*/ 3554556 w 5081154"/>
                <a:gd name="connsiteY56" fmla="*/ 4831946 h 5453496"/>
                <a:gd name="connsiteX57" fmla="*/ 3350548 w 5081154"/>
                <a:gd name="connsiteY57" fmla="*/ 4843203 h 5453496"/>
                <a:gd name="connsiteX58" fmla="*/ 3354358 w 5081154"/>
                <a:gd name="connsiteY58" fmla="*/ 4745182 h 5453496"/>
                <a:gd name="connsiteX59" fmla="*/ 3252181 w 5081154"/>
                <a:gd name="connsiteY59" fmla="*/ 4815840 h 5453496"/>
                <a:gd name="connsiteX60" fmla="*/ 3286298 w 5081154"/>
                <a:gd name="connsiteY60" fmla="*/ 4947285 h 5453496"/>
                <a:gd name="connsiteX61" fmla="*/ 3028430 w 5081154"/>
                <a:gd name="connsiteY61" fmla="*/ 4937239 h 5453496"/>
                <a:gd name="connsiteX62" fmla="*/ 2913091 w 5081154"/>
                <a:gd name="connsiteY62" fmla="*/ 4993005 h 5453496"/>
                <a:gd name="connsiteX63" fmla="*/ 2674273 w 5081154"/>
                <a:gd name="connsiteY63" fmla="*/ 4985212 h 5453496"/>
                <a:gd name="connsiteX64" fmla="*/ 2600325 w 5081154"/>
                <a:gd name="connsiteY64" fmla="*/ 5098126 h 5453496"/>
                <a:gd name="connsiteX65" fmla="*/ 2441863 w 5081154"/>
                <a:gd name="connsiteY65" fmla="*/ 5120986 h 5453496"/>
                <a:gd name="connsiteX66" fmla="*/ 2460740 w 5081154"/>
                <a:gd name="connsiteY66" fmla="*/ 5102974 h 5453496"/>
                <a:gd name="connsiteX67" fmla="*/ 2391987 w 5081154"/>
                <a:gd name="connsiteY67" fmla="*/ 5215544 h 5453496"/>
                <a:gd name="connsiteX68" fmla="*/ 2335010 w 5081154"/>
                <a:gd name="connsiteY68" fmla="*/ 5232514 h 5453496"/>
                <a:gd name="connsiteX69" fmla="*/ 2242358 w 5081154"/>
                <a:gd name="connsiteY69" fmla="*/ 5292090 h 5453496"/>
                <a:gd name="connsiteX70" fmla="*/ 2211185 w 5081154"/>
                <a:gd name="connsiteY70" fmla="*/ 5253469 h 5453496"/>
                <a:gd name="connsiteX71" fmla="*/ 2114030 w 5081154"/>
                <a:gd name="connsiteY71" fmla="*/ 5285854 h 5453496"/>
                <a:gd name="connsiteX72" fmla="*/ 1948641 w 5081154"/>
                <a:gd name="connsiteY72" fmla="*/ 5300749 h 5453496"/>
                <a:gd name="connsiteX73" fmla="*/ 1938770 w 5081154"/>
                <a:gd name="connsiteY73" fmla="*/ 5198224 h 5453496"/>
                <a:gd name="connsiteX74" fmla="*/ 1849235 w 5081154"/>
                <a:gd name="connsiteY74" fmla="*/ 5142979 h 5453496"/>
                <a:gd name="connsiteX75" fmla="*/ 1851313 w 5081154"/>
                <a:gd name="connsiteY75" fmla="*/ 5072842 h 5453496"/>
                <a:gd name="connsiteX76" fmla="*/ 1747404 w 5081154"/>
                <a:gd name="connsiteY76" fmla="*/ 5100378 h 5453496"/>
                <a:gd name="connsiteX77" fmla="*/ 1597255 w 5081154"/>
                <a:gd name="connsiteY77" fmla="*/ 4991966 h 5453496"/>
                <a:gd name="connsiteX78" fmla="*/ 1527463 w 5081154"/>
                <a:gd name="connsiteY78" fmla="*/ 5017077 h 5453496"/>
                <a:gd name="connsiteX79" fmla="*/ 1465118 w 5081154"/>
                <a:gd name="connsiteY79" fmla="*/ 5048250 h 5453496"/>
                <a:gd name="connsiteX80" fmla="*/ 1368829 w 5081154"/>
                <a:gd name="connsiteY80" fmla="*/ 5008418 h 5453496"/>
                <a:gd name="connsiteX81" fmla="*/ 1348220 w 5081154"/>
                <a:gd name="connsiteY81" fmla="*/ 5112499 h 5453496"/>
                <a:gd name="connsiteX82" fmla="*/ 1392381 w 5081154"/>
                <a:gd name="connsiteY82" fmla="*/ 5193723 h 5453496"/>
                <a:gd name="connsiteX83" fmla="*/ 1340427 w 5081154"/>
                <a:gd name="connsiteY83" fmla="*/ 5318414 h 5453496"/>
                <a:gd name="connsiteX84" fmla="*/ 1153390 w 5081154"/>
                <a:gd name="connsiteY84" fmla="*/ 5446741 h 5453496"/>
                <a:gd name="connsiteX85" fmla="*/ 1078056 w 5081154"/>
                <a:gd name="connsiteY85" fmla="*/ 5453496 h 5453496"/>
                <a:gd name="connsiteX86" fmla="*/ 1113905 w 5081154"/>
                <a:gd name="connsiteY86" fmla="*/ 5379199 h 5453496"/>
                <a:gd name="connsiteX87" fmla="*/ 1108710 w 5081154"/>
                <a:gd name="connsiteY87" fmla="*/ 5278755 h 5453496"/>
                <a:gd name="connsiteX88" fmla="*/ 997527 w 5081154"/>
                <a:gd name="connsiteY88" fmla="*/ 5339196 h 5453496"/>
                <a:gd name="connsiteX89" fmla="*/ 955963 w 5081154"/>
                <a:gd name="connsiteY89" fmla="*/ 5224896 h 5453496"/>
                <a:gd name="connsiteX90" fmla="*/ 976572 w 5081154"/>
                <a:gd name="connsiteY90" fmla="*/ 5155969 h 5453496"/>
                <a:gd name="connsiteX91" fmla="*/ 934315 w 5081154"/>
                <a:gd name="connsiteY91" fmla="*/ 5104881 h 5453496"/>
                <a:gd name="connsiteX92" fmla="*/ 889115 w 5081154"/>
                <a:gd name="connsiteY92" fmla="*/ 5102974 h 5453496"/>
                <a:gd name="connsiteX93" fmla="*/ 862445 w 5081154"/>
                <a:gd name="connsiteY93" fmla="*/ 5058641 h 5453496"/>
                <a:gd name="connsiteX94" fmla="*/ 831965 w 5081154"/>
                <a:gd name="connsiteY94" fmla="*/ 5005819 h 5453496"/>
                <a:gd name="connsiteX95" fmla="*/ 771698 w 5081154"/>
                <a:gd name="connsiteY95" fmla="*/ 4993351 h 5453496"/>
                <a:gd name="connsiteX96" fmla="*/ 734810 w 5081154"/>
                <a:gd name="connsiteY96" fmla="*/ 5015344 h 5453496"/>
                <a:gd name="connsiteX97" fmla="*/ 692900 w 5081154"/>
                <a:gd name="connsiteY97" fmla="*/ 4992484 h 5453496"/>
                <a:gd name="connsiteX98" fmla="*/ 692900 w 5081154"/>
                <a:gd name="connsiteY98" fmla="*/ 4935334 h 5453496"/>
                <a:gd name="connsiteX99" fmla="*/ 654454 w 5081154"/>
                <a:gd name="connsiteY99" fmla="*/ 4901911 h 5453496"/>
                <a:gd name="connsiteX100" fmla="*/ 581717 w 5081154"/>
                <a:gd name="connsiteY100" fmla="*/ 5002703 h 5453496"/>
                <a:gd name="connsiteX101" fmla="*/ 442306 w 5081154"/>
                <a:gd name="connsiteY101" fmla="*/ 5010323 h 5453496"/>
                <a:gd name="connsiteX102" fmla="*/ 393295 w 5081154"/>
                <a:gd name="connsiteY102" fmla="*/ 4959408 h 5453496"/>
                <a:gd name="connsiteX103" fmla="*/ 463607 w 5081154"/>
                <a:gd name="connsiteY103" fmla="*/ 4900006 h 5453496"/>
                <a:gd name="connsiteX104" fmla="*/ 529070 w 5081154"/>
                <a:gd name="connsiteY104" fmla="*/ 4876279 h 5453496"/>
                <a:gd name="connsiteX105" fmla="*/ 616700 w 5081154"/>
                <a:gd name="connsiteY105" fmla="*/ 4881822 h 5453496"/>
                <a:gd name="connsiteX106" fmla="*/ 740525 w 5081154"/>
                <a:gd name="connsiteY106" fmla="*/ 4776008 h 5453496"/>
                <a:gd name="connsiteX107" fmla="*/ 852054 w 5081154"/>
                <a:gd name="connsiteY107" fmla="*/ 4830041 h 5453496"/>
                <a:gd name="connsiteX108" fmla="*/ 955963 w 5081154"/>
                <a:gd name="connsiteY108" fmla="*/ 4788477 h 5453496"/>
                <a:gd name="connsiteX109" fmla="*/ 980555 w 5081154"/>
                <a:gd name="connsiteY109" fmla="*/ 4845974 h 5453496"/>
                <a:gd name="connsiteX110" fmla="*/ 1024370 w 5081154"/>
                <a:gd name="connsiteY110" fmla="*/ 4792459 h 5453496"/>
                <a:gd name="connsiteX111" fmla="*/ 1031470 w 5081154"/>
                <a:gd name="connsiteY111" fmla="*/ 4694959 h 5453496"/>
                <a:gd name="connsiteX112" fmla="*/ 977784 w 5081154"/>
                <a:gd name="connsiteY112" fmla="*/ 4610793 h 5453496"/>
                <a:gd name="connsiteX113" fmla="*/ 1039090 w 5081154"/>
                <a:gd name="connsiteY113" fmla="*/ 4548621 h 5453496"/>
                <a:gd name="connsiteX114" fmla="*/ 1001510 w 5081154"/>
                <a:gd name="connsiteY114" fmla="*/ 4433281 h 5453496"/>
                <a:gd name="connsiteX115" fmla="*/ 1014672 w 5081154"/>
                <a:gd name="connsiteY115" fmla="*/ 4326428 h 5453496"/>
                <a:gd name="connsiteX116" fmla="*/ 1049135 w 5081154"/>
                <a:gd name="connsiteY116" fmla="*/ 4236199 h 5453496"/>
                <a:gd name="connsiteX117" fmla="*/ 1070090 w 5081154"/>
                <a:gd name="connsiteY117" fmla="*/ 4072369 h 5453496"/>
                <a:gd name="connsiteX118" fmla="*/ 1003935 w 5081154"/>
                <a:gd name="connsiteY118" fmla="*/ 3813117 h 5453496"/>
                <a:gd name="connsiteX119" fmla="*/ 906606 w 5081154"/>
                <a:gd name="connsiteY119" fmla="*/ 3648075 h 5453496"/>
                <a:gd name="connsiteX120" fmla="*/ 979516 w 5081154"/>
                <a:gd name="connsiteY120" fmla="*/ 3506412 h 5453496"/>
                <a:gd name="connsiteX121" fmla="*/ 1061604 w 5081154"/>
                <a:gd name="connsiteY121" fmla="*/ 3479223 h 5453496"/>
                <a:gd name="connsiteX122" fmla="*/ 1095721 w 5081154"/>
                <a:gd name="connsiteY122" fmla="*/ 3509356 h 5453496"/>
                <a:gd name="connsiteX123" fmla="*/ 1182485 w 5081154"/>
                <a:gd name="connsiteY123" fmla="*/ 3428479 h 5453496"/>
                <a:gd name="connsiteX124" fmla="*/ 1260244 w 5081154"/>
                <a:gd name="connsiteY124" fmla="*/ 3406486 h 5453496"/>
                <a:gd name="connsiteX125" fmla="*/ 1268210 w 5081154"/>
                <a:gd name="connsiteY125" fmla="*/ 3327514 h 5453496"/>
                <a:gd name="connsiteX126" fmla="*/ 1288472 w 5081154"/>
                <a:gd name="connsiteY126" fmla="*/ 3251662 h 5453496"/>
                <a:gd name="connsiteX127" fmla="*/ 1247255 w 5081154"/>
                <a:gd name="connsiteY127" fmla="*/ 3205594 h 5453496"/>
                <a:gd name="connsiteX128" fmla="*/ 1249853 w 5081154"/>
                <a:gd name="connsiteY128" fmla="*/ 3116407 h 5453496"/>
                <a:gd name="connsiteX129" fmla="*/ 1346142 w 5081154"/>
                <a:gd name="connsiteY129" fmla="*/ 3170440 h 5453496"/>
                <a:gd name="connsiteX130" fmla="*/ 1403465 w 5081154"/>
                <a:gd name="connsiteY130" fmla="*/ 3129394 h 5453496"/>
                <a:gd name="connsiteX131" fmla="*/ 1425286 w 5081154"/>
                <a:gd name="connsiteY131" fmla="*/ 3170440 h 5453496"/>
                <a:gd name="connsiteX132" fmla="*/ 1487978 w 5081154"/>
                <a:gd name="connsiteY132" fmla="*/ 3126798 h 5453496"/>
                <a:gd name="connsiteX133" fmla="*/ 1413163 w 5081154"/>
                <a:gd name="connsiteY133" fmla="*/ 2990850 h 5453496"/>
                <a:gd name="connsiteX134" fmla="*/ 1456632 w 5081154"/>
                <a:gd name="connsiteY134" fmla="*/ 2823903 h 5453496"/>
                <a:gd name="connsiteX135" fmla="*/ 1426325 w 5081154"/>
                <a:gd name="connsiteY135" fmla="*/ 2790304 h 5453496"/>
                <a:gd name="connsiteX136" fmla="*/ 1451090 w 5081154"/>
                <a:gd name="connsiteY136" fmla="*/ 2744584 h 5453496"/>
                <a:gd name="connsiteX137" fmla="*/ 1346835 w 5081154"/>
                <a:gd name="connsiteY137" fmla="*/ 2575214 h 5453496"/>
                <a:gd name="connsiteX138" fmla="*/ 1277215 w 5081154"/>
                <a:gd name="connsiteY138" fmla="*/ 2551488 h 5453496"/>
                <a:gd name="connsiteX139" fmla="*/ 1212965 w 5081154"/>
                <a:gd name="connsiteY139" fmla="*/ 2444808 h 5453496"/>
                <a:gd name="connsiteX140" fmla="*/ 1264746 w 5081154"/>
                <a:gd name="connsiteY140" fmla="*/ 2375189 h 5453496"/>
                <a:gd name="connsiteX141" fmla="*/ 1124989 w 5081154"/>
                <a:gd name="connsiteY141" fmla="*/ 2202007 h 5453496"/>
                <a:gd name="connsiteX142" fmla="*/ 1150100 w 5081154"/>
                <a:gd name="connsiteY142" fmla="*/ 2140699 h 5453496"/>
                <a:gd name="connsiteX143" fmla="*/ 1132609 w 5081154"/>
                <a:gd name="connsiteY143" fmla="*/ 2086841 h 5453496"/>
                <a:gd name="connsiteX144" fmla="*/ 1132609 w 5081154"/>
                <a:gd name="connsiteY144" fmla="*/ 2086841 h 5453496"/>
                <a:gd name="connsiteX145" fmla="*/ 1113905 w 5081154"/>
                <a:gd name="connsiteY145" fmla="*/ 2034019 h 5453496"/>
                <a:gd name="connsiteX146" fmla="*/ 1165686 w 5081154"/>
                <a:gd name="connsiteY146" fmla="*/ 1939290 h 5453496"/>
                <a:gd name="connsiteX147" fmla="*/ 1115464 w 5081154"/>
                <a:gd name="connsiteY147" fmla="*/ 1844733 h 5453496"/>
                <a:gd name="connsiteX148" fmla="*/ 1132609 w 5081154"/>
                <a:gd name="connsiteY148" fmla="*/ 1764550 h 5453496"/>
                <a:gd name="connsiteX149" fmla="*/ 1089140 w 5081154"/>
                <a:gd name="connsiteY149" fmla="*/ 1706359 h 5453496"/>
                <a:gd name="connsiteX150" fmla="*/ 1045498 w 5081154"/>
                <a:gd name="connsiteY150" fmla="*/ 1773382 h 5453496"/>
                <a:gd name="connsiteX151" fmla="*/ 973108 w 5081154"/>
                <a:gd name="connsiteY151" fmla="*/ 1805247 h 5453496"/>
                <a:gd name="connsiteX152" fmla="*/ 920115 w 5081154"/>
                <a:gd name="connsiteY152" fmla="*/ 1640898 h 5453496"/>
                <a:gd name="connsiteX153" fmla="*/ 841490 w 5081154"/>
                <a:gd name="connsiteY153" fmla="*/ 1672069 h 5453496"/>
                <a:gd name="connsiteX154" fmla="*/ 870065 w 5081154"/>
                <a:gd name="connsiteY154" fmla="*/ 1573009 h 5453496"/>
                <a:gd name="connsiteX155" fmla="*/ 813088 w 5081154"/>
                <a:gd name="connsiteY155" fmla="*/ 1393248 h 5453496"/>
                <a:gd name="connsiteX156" fmla="*/ 740525 w 5081154"/>
                <a:gd name="connsiteY156" fmla="*/ 1433944 h 5453496"/>
                <a:gd name="connsiteX157" fmla="*/ 709872 w 5081154"/>
                <a:gd name="connsiteY157" fmla="*/ 1389265 h 5453496"/>
                <a:gd name="connsiteX158" fmla="*/ 342900 w 5081154"/>
                <a:gd name="connsiteY158" fmla="*/ 1307523 h 5453496"/>
                <a:gd name="connsiteX159" fmla="*/ 394854 w 5081154"/>
                <a:gd name="connsiteY159" fmla="*/ 1473777 h 5453496"/>
                <a:gd name="connsiteX160" fmla="*/ 270163 w 5081154"/>
                <a:gd name="connsiteY160" fmla="*/ 1546514 h 5453496"/>
                <a:gd name="connsiteX161" fmla="*/ 51954 w 5081154"/>
                <a:gd name="connsiteY161" fmla="*/ 1619250 h 5453496"/>
                <a:gd name="connsiteX162" fmla="*/ 114300 w 5081154"/>
                <a:gd name="connsiteY162" fmla="*/ 1359477 h 5453496"/>
                <a:gd name="connsiteX163" fmla="*/ 10390 w 5081154"/>
                <a:gd name="connsiteY163" fmla="*/ 1099705 h 5453496"/>
                <a:gd name="connsiteX164" fmla="*/ 0 w 5081154"/>
                <a:gd name="connsiteY164" fmla="*/ 798368 h 5453496"/>
                <a:gd name="connsiteX165" fmla="*/ 270163 w 5081154"/>
                <a:gd name="connsiteY165" fmla="*/ 673677 h 5453496"/>
                <a:gd name="connsiteX166" fmla="*/ 571500 w 5081154"/>
                <a:gd name="connsiteY166" fmla="*/ 746414 h 5453496"/>
                <a:gd name="connsiteX167" fmla="*/ 571500 w 5081154"/>
                <a:gd name="connsiteY167" fmla="*/ 538596 h 5453496"/>
                <a:gd name="connsiteX168" fmla="*/ 852054 w 5081154"/>
                <a:gd name="connsiteY168" fmla="*/ 226868 h 5453496"/>
                <a:gd name="connsiteX169" fmla="*/ 1111827 w 5081154"/>
                <a:gd name="connsiteY169" fmla="*/ 112568 h 5453496"/>
                <a:gd name="connsiteX170" fmla="*/ 1211060 w 5081154"/>
                <a:gd name="connsiteY170" fmla="*/ 0 h 5453496"/>
                <a:gd name="connsiteX171" fmla="*/ 1289165 w 5081154"/>
                <a:gd name="connsiteY171" fmla="*/ 31864 h 5453496"/>
                <a:gd name="connsiteX172" fmla="*/ 1325360 w 5081154"/>
                <a:gd name="connsiteY172" fmla="*/ 79489 h 5453496"/>
                <a:gd name="connsiteX173" fmla="*/ 1432040 w 5081154"/>
                <a:gd name="connsiteY173" fmla="*/ 129019 h 5453496"/>
                <a:gd name="connsiteX174" fmla="*/ 1492480 w 5081154"/>
                <a:gd name="connsiteY174" fmla="*/ 233796 h 5453496"/>
                <a:gd name="connsiteX175" fmla="*/ 1489190 w 5081154"/>
                <a:gd name="connsiteY175" fmla="*/ 285229 h 5453496"/>
                <a:gd name="connsiteX176" fmla="*/ 1694930 w 5081154"/>
                <a:gd name="connsiteY176" fmla="*/ 393814 h 5453496"/>
                <a:gd name="connsiteX177" fmla="*/ 1694930 w 5081154"/>
                <a:gd name="connsiteY177" fmla="*/ 523354 h 5453496"/>
                <a:gd name="connsiteX178" fmla="*/ 1710516 w 5081154"/>
                <a:gd name="connsiteY178" fmla="*/ 585874 h 5453496"/>
                <a:gd name="connsiteX179" fmla="*/ 1769225 w 5081154"/>
                <a:gd name="connsiteY179" fmla="*/ 576694 h 5453496"/>
                <a:gd name="connsiteX180" fmla="*/ 1803515 w 5081154"/>
                <a:gd name="connsiteY180" fmla="*/ 618604 h 5453496"/>
                <a:gd name="connsiteX181" fmla="*/ 1830185 w 5081154"/>
                <a:gd name="connsiteY181" fmla="*/ 559549 h 5453496"/>
                <a:gd name="connsiteX182" fmla="*/ 1921625 w 5081154"/>
                <a:gd name="connsiteY182" fmla="*/ 570979 h 5453496"/>
                <a:gd name="connsiteX183" fmla="*/ 1948295 w 5081154"/>
                <a:gd name="connsiteY183" fmla="*/ 511924 h 5453496"/>
                <a:gd name="connsiteX184" fmla="*/ 1870190 w 5081154"/>
                <a:gd name="connsiteY184" fmla="*/ 470014 h 5453496"/>
                <a:gd name="connsiteX185" fmla="*/ 1820660 w 5081154"/>
                <a:gd name="connsiteY185" fmla="*/ 388099 h 5453496"/>
                <a:gd name="connsiteX186" fmla="*/ 1836593 w 5081154"/>
                <a:gd name="connsiteY186" fmla="*/ 347749 h 5453496"/>
                <a:gd name="connsiteX187" fmla="*/ 1976870 w 5081154"/>
                <a:gd name="connsiteY187" fmla="*/ 315709 h 5453496"/>
                <a:gd name="connsiteX188" fmla="*/ 2009255 w 5081154"/>
                <a:gd name="connsiteY188" fmla="*/ 344284 h 5453496"/>
                <a:gd name="connsiteX189" fmla="*/ 2070215 w 5081154"/>
                <a:gd name="connsiteY189" fmla="*/ 344284 h 5453496"/>
                <a:gd name="connsiteX190" fmla="*/ 2098790 w 5081154"/>
                <a:gd name="connsiteY190" fmla="*/ 382384 h 5453496"/>
                <a:gd name="connsiteX191" fmla="*/ 2138795 w 5081154"/>
                <a:gd name="connsiteY191" fmla="*/ 361429 h 5453496"/>
                <a:gd name="connsiteX192" fmla="*/ 2176895 w 5081154"/>
                <a:gd name="connsiteY192" fmla="*/ 384289 h 5453496"/>
                <a:gd name="connsiteX193" fmla="*/ 2235950 w 5081154"/>
                <a:gd name="connsiteY193" fmla="*/ 386194 h 5453496"/>
                <a:gd name="connsiteX194" fmla="*/ 2272145 w 5081154"/>
                <a:gd name="connsiteY194" fmla="*/ 441439 h 5453496"/>
                <a:gd name="connsiteX195" fmla="*/ 2278380 w 5081154"/>
                <a:gd name="connsiteY195" fmla="*/ 529936 h 5453496"/>
                <a:gd name="connsiteX196" fmla="*/ 2321675 w 5081154"/>
                <a:gd name="connsiteY196" fmla="*/ 500494 h 5453496"/>
                <a:gd name="connsiteX197" fmla="*/ 2371205 w 5081154"/>
                <a:gd name="connsiteY197" fmla="*/ 523354 h 5453496"/>
                <a:gd name="connsiteX198" fmla="*/ 2401685 w 5081154"/>
                <a:gd name="connsiteY198" fmla="*/ 403339 h 5453496"/>
                <a:gd name="connsiteX199" fmla="*/ 2375015 w 5081154"/>
                <a:gd name="connsiteY199" fmla="*/ 235699 h 5453496"/>
                <a:gd name="connsiteX200" fmla="*/ 2392160 w 5081154"/>
                <a:gd name="connsiteY200" fmla="*/ 176644 h 5453496"/>
                <a:gd name="connsiteX201" fmla="*/ 2543001 w 5081154"/>
                <a:gd name="connsiteY201" fmla="*/ 128501 h 5453496"/>
                <a:gd name="connsiteX202" fmla="*/ 2580755 w 5081154"/>
                <a:gd name="connsiteY202" fmla="*/ 163309 h 5453496"/>
                <a:gd name="connsiteX203" fmla="*/ 2573135 w 5081154"/>
                <a:gd name="connsiteY203" fmla="*/ 266179 h 5453496"/>
                <a:gd name="connsiteX204" fmla="*/ 2628380 w 5081154"/>
                <a:gd name="connsiteY204" fmla="*/ 292849 h 5453496"/>
                <a:gd name="connsiteX205" fmla="*/ 2667519 w 5081154"/>
                <a:gd name="connsiteY205" fmla="*/ 355369 h 5453496"/>
                <a:gd name="connsiteX206" fmla="*/ 2662670 w 5081154"/>
                <a:gd name="connsiteY206" fmla="*/ 353809 h 5453496"/>
                <a:gd name="connsiteX207" fmla="*/ 2943398 w 5081154"/>
                <a:gd name="connsiteY207" fmla="*/ 307051 h 5453496"/>
                <a:gd name="connsiteX208" fmla="*/ 2978900 w 5081154"/>
                <a:gd name="connsiteY208" fmla="*/ 344284 h 5453496"/>
                <a:gd name="connsiteX209" fmla="*/ 3076055 w 5081154"/>
                <a:gd name="connsiteY209" fmla="*/ 290944 h 5453496"/>
                <a:gd name="connsiteX210" fmla="*/ 3125585 w 5081154"/>
                <a:gd name="connsiteY210" fmla="*/ 351904 h 5453496"/>
                <a:gd name="connsiteX211" fmla="*/ 3125585 w 5081154"/>
                <a:gd name="connsiteY211" fmla="*/ 416674 h 5453496"/>
                <a:gd name="connsiteX212" fmla="*/ 3265170 w 5081154"/>
                <a:gd name="connsiteY212" fmla="*/ 480233 h 5453496"/>
                <a:gd name="connsiteX213" fmla="*/ 3287510 w 5081154"/>
                <a:gd name="connsiteY213" fmla="*/ 538594 h 5453496"/>
                <a:gd name="connsiteX214" fmla="*/ 3247678 w 5081154"/>
                <a:gd name="connsiteY214" fmla="*/ 571500 h 5453496"/>
                <a:gd name="connsiteX215" fmla="*/ 3358861 w 5081154"/>
                <a:gd name="connsiteY215" fmla="*/ 710219 h 5453496"/>
                <a:gd name="connsiteX216" fmla="*/ 3359900 w 5081154"/>
                <a:gd name="connsiteY216" fmla="*/ 828154 h 5453496"/>
                <a:gd name="connsiteX217" fmla="*/ 3411335 w 5081154"/>
                <a:gd name="connsiteY217" fmla="*/ 860539 h 5453496"/>
                <a:gd name="connsiteX218" fmla="*/ 3436446 w 5081154"/>
                <a:gd name="connsiteY218" fmla="*/ 919422 h 5453496"/>
                <a:gd name="connsiteX219" fmla="*/ 3647209 w 5081154"/>
                <a:gd name="connsiteY219" fmla="*/ 1037359 h 5453496"/>
                <a:gd name="connsiteX220" fmla="*/ 3643745 w 5081154"/>
                <a:gd name="connsiteY220" fmla="*/ 1098664 h 5453496"/>
                <a:gd name="connsiteX221" fmla="*/ 3706783 w 5081154"/>
                <a:gd name="connsiteY221" fmla="*/ 1141095 h 5453496"/>
                <a:gd name="connsiteX0" fmla="*/ 3706783 w 5081154"/>
                <a:gd name="connsiteY0" fmla="*/ 1141095 h 5453496"/>
                <a:gd name="connsiteX1" fmla="*/ 3647209 w 5081154"/>
                <a:gd name="connsiteY1" fmla="*/ 1276350 h 5453496"/>
                <a:gd name="connsiteX2" fmla="*/ 3633874 w 5081154"/>
                <a:gd name="connsiteY2" fmla="*/ 1352723 h 5453496"/>
                <a:gd name="connsiteX3" fmla="*/ 3566852 w 5081154"/>
                <a:gd name="connsiteY3" fmla="*/ 1411605 h 5453496"/>
                <a:gd name="connsiteX4" fmla="*/ 3595254 w 5081154"/>
                <a:gd name="connsiteY4" fmla="*/ 1494559 h 5453496"/>
                <a:gd name="connsiteX5" fmla="*/ 3678381 w 5081154"/>
                <a:gd name="connsiteY5" fmla="*/ 1525732 h 5453496"/>
                <a:gd name="connsiteX6" fmla="*/ 3688772 w 5081154"/>
                <a:gd name="connsiteY6" fmla="*/ 1640032 h 5453496"/>
                <a:gd name="connsiteX7" fmla="*/ 3733107 w 5081154"/>
                <a:gd name="connsiteY7" fmla="*/ 1658043 h 5453496"/>
                <a:gd name="connsiteX8" fmla="*/ 3758911 w 5081154"/>
                <a:gd name="connsiteY8" fmla="*/ 1778751 h 5453496"/>
                <a:gd name="connsiteX9" fmla="*/ 3791642 w 5081154"/>
                <a:gd name="connsiteY9" fmla="*/ 1787236 h 5453496"/>
                <a:gd name="connsiteX10" fmla="*/ 3824720 w 5081154"/>
                <a:gd name="connsiteY10" fmla="*/ 1945178 h 5453496"/>
                <a:gd name="connsiteX11" fmla="*/ 3901959 w 5081154"/>
                <a:gd name="connsiteY11" fmla="*/ 1990379 h 5453496"/>
                <a:gd name="connsiteX12" fmla="*/ 3958936 w 5081154"/>
                <a:gd name="connsiteY12" fmla="*/ 2076450 h 5453496"/>
                <a:gd name="connsiteX13" fmla="*/ 4171257 w 5081154"/>
                <a:gd name="connsiteY13" fmla="*/ 2119053 h 5453496"/>
                <a:gd name="connsiteX14" fmla="*/ 4209530 w 5081154"/>
                <a:gd name="connsiteY14" fmla="*/ 2159749 h 5453496"/>
                <a:gd name="connsiteX15" fmla="*/ 4219055 w 5081154"/>
                <a:gd name="connsiteY15" fmla="*/ 2220709 h 5453496"/>
                <a:gd name="connsiteX16" fmla="*/ 4404013 w 5081154"/>
                <a:gd name="connsiteY16" fmla="*/ 2470266 h 5453496"/>
                <a:gd name="connsiteX17" fmla="*/ 4447309 w 5081154"/>
                <a:gd name="connsiteY17" fmla="*/ 2429741 h 5453496"/>
                <a:gd name="connsiteX18" fmla="*/ 4603172 w 5081154"/>
                <a:gd name="connsiteY18" fmla="*/ 2575214 h 5453496"/>
                <a:gd name="connsiteX19" fmla="*/ 4603172 w 5081154"/>
                <a:gd name="connsiteY19" fmla="*/ 2658341 h 5453496"/>
                <a:gd name="connsiteX20" fmla="*/ 4711584 w 5081154"/>
                <a:gd name="connsiteY20" fmla="*/ 2760345 h 5453496"/>
                <a:gd name="connsiteX21" fmla="*/ 4777220 w 5081154"/>
                <a:gd name="connsiteY21" fmla="*/ 2723629 h 5453496"/>
                <a:gd name="connsiteX22" fmla="*/ 4831772 w 5081154"/>
                <a:gd name="connsiteY22" fmla="*/ 2741468 h 5453496"/>
                <a:gd name="connsiteX23" fmla="*/ 4897755 w 5081154"/>
                <a:gd name="connsiteY23" fmla="*/ 2862522 h 5453496"/>
                <a:gd name="connsiteX24" fmla="*/ 4966854 w 5081154"/>
                <a:gd name="connsiteY24" fmla="*/ 2868237 h 5453496"/>
                <a:gd name="connsiteX25" fmla="*/ 5062277 w 5081154"/>
                <a:gd name="connsiteY25" fmla="*/ 3052156 h 5453496"/>
                <a:gd name="connsiteX26" fmla="*/ 5034395 w 5081154"/>
                <a:gd name="connsiteY26" fmla="*/ 3144634 h 5453496"/>
                <a:gd name="connsiteX27" fmla="*/ 5081154 w 5081154"/>
                <a:gd name="connsiteY27" fmla="*/ 3167496 h 5453496"/>
                <a:gd name="connsiteX28" fmla="*/ 5043920 w 5081154"/>
                <a:gd name="connsiteY28" fmla="*/ 3209404 h 5453496"/>
                <a:gd name="connsiteX29" fmla="*/ 5060372 w 5081154"/>
                <a:gd name="connsiteY29" fmla="*/ 3261014 h 5453496"/>
                <a:gd name="connsiteX30" fmla="*/ 5056562 w 5081154"/>
                <a:gd name="connsiteY30" fmla="*/ 3310024 h 5453496"/>
                <a:gd name="connsiteX31" fmla="*/ 4954731 w 5081154"/>
                <a:gd name="connsiteY31" fmla="*/ 3466061 h 5453496"/>
                <a:gd name="connsiteX32" fmla="*/ 4748645 w 5081154"/>
                <a:gd name="connsiteY32" fmla="*/ 3354532 h 5453496"/>
                <a:gd name="connsiteX33" fmla="*/ 4665518 w 5081154"/>
                <a:gd name="connsiteY33" fmla="*/ 3406486 h 5453496"/>
                <a:gd name="connsiteX34" fmla="*/ 4623954 w 5081154"/>
                <a:gd name="connsiteY34" fmla="*/ 3678209 h 5453496"/>
                <a:gd name="connsiteX35" fmla="*/ 4470861 w 5081154"/>
                <a:gd name="connsiteY35" fmla="*/ 3823855 h 5453496"/>
                <a:gd name="connsiteX36" fmla="*/ 4226155 w 5081154"/>
                <a:gd name="connsiteY36" fmla="*/ 3898669 h 5453496"/>
                <a:gd name="connsiteX37" fmla="*/ 4137313 w 5081154"/>
                <a:gd name="connsiteY37" fmla="*/ 3964825 h 5453496"/>
                <a:gd name="connsiteX38" fmla="*/ 4052281 w 5081154"/>
                <a:gd name="connsiteY38" fmla="*/ 3984567 h 5453496"/>
                <a:gd name="connsiteX39" fmla="*/ 3954260 w 5081154"/>
                <a:gd name="connsiteY39" fmla="*/ 4081894 h 5453496"/>
                <a:gd name="connsiteX40" fmla="*/ 3903864 w 5081154"/>
                <a:gd name="connsiteY40" fmla="*/ 4169179 h 5453496"/>
                <a:gd name="connsiteX41" fmla="*/ 4042063 w 5081154"/>
                <a:gd name="connsiteY41" fmla="*/ 4383232 h 5453496"/>
                <a:gd name="connsiteX42" fmla="*/ 4083800 w 5081154"/>
                <a:gd name="connsiteY42" fmla="*/ 4403839 h 5453496"/>
                <a:gd name="connsiteX43" fmla="*/ 4167793 w 5081154"/>
                <a:gd name="connsiteY43" fmla="*/ 4559877 h 5453496"/>
                <a:gd name="connsiteX44" fmla="*/ 4083627 w 5081154"/>
                <a:gd name="connsiteY44" fmla="*/ 4736523 h 5453496"/>
                <a:gd name="connsiteX45" fmla="*/ 4076007 w 5081154"/>
                <a:gd name="connsiteY45" fmla="*/ 4806315 h 5453496"/>
                <a:gd name="connsiteX46" fmla="*/ 4163810 w 5081154"/>
                <a:gd name="connsiteY46" fmla="*/ 4792459 h 5453496"/>
                <a:gd name="connsiteX47" fmla="*/ 4229965 w 5081154"/>
                <a:gd name="connsiteY47" fmla="*/ 4811164 h 5453496"/>
                <a:gd name="connsiteX48" fmla="*/ 4264082 w 5081154"/>
                <a:gd name="connsiteY48" fmla="*/ 4915246 h 5453496"/>
                <a:gd name="connsiteX49" fmla="*/ 4161732 w 5081154"/>
                <a:gd name="connsiteY49" fmla="*/ 5220220 h 5453496"/>
                <a:gd name="connsiteX50" fmla="*/ 3933305 w 5081154"/>
                <a:gd name="connsiteY50" fmla="*/ 5033010 h 5453496"/>
                <a:gd name="connsiteX51" fmla="*/ 3973830 w 5081154"/>
                <a:gd name="connsiteY51" fmla="*/ 4984000 h 5453496"/>
                <a:gd name="connsiteX52" fmla="*/ 3927763 w 5081154"/>
                <a:gd name="connsiteY52" fmla="*/ 4944341 h 5453496"/>
                <a:gd name="connsiteX53" fmla="*/ 3918238 w 5081154"/>
                <a:gd name="connsiteY53" fmla="*/ 4871605 h 5453496"/>
                <a:gd name="connsiteX54" fmla="*/ 3747135 w 5081154"/>
                <a:gd name="connsiteY54" fmla="*/ 4868661 h 5453496"/>
                <a:gd name="connsiteX55" fmla="*/ 3639415 w 5081154"/>
                <a:gd name="connsiteY55" fmla="*/ 4943475 h 5453496"/>
                <a:gd name="connsiteX56" fmla="*/ 3554556 w 5081154"/>
                <a:gd name="connsiteY56" fmla="*/ 4831946 h 5453496"/>
                <a:gd name="connsiteX57" fmla="*/ 3350548 w 5081154"/>
                <a:gd name="connsiteY57" fmla="*/ 4843203 h 5453496"/>
                <a:gd name="connsiteX58" fmla="*/ 3354358 w 5081154"/>
                <a:gd name="connsiteY58" fmla="*/ 4745182 h 5453496"/>
                <a:gd name="connsiteX59" fmla="*/ 3252181 w 5081154"/>
                <a:gd name="connsiteY59" fmla="*/ 4815840 h 5453496"/>
                <a:gd name="connsiteX60" fmla="*/ 3286298 w 5081154"/>
                <a:gd name="connsiteY60" fmla="*/ 4947285 h 5453496"/>
                <a:gd name="connsiteX61" fmla="*/ 3028430 w 5081154"/>
                <a:gd name="connsiteY61" fmla="*/ 4937239 h 5453496"/>
                <a:gd name="connsiteX62" fmla="*/ 2913091 w 5081154"/>
                <a:gd name="connsiteY62" fmla="*/ 4993005 h 5453496"/>
                <a:gd name="connsiteX63" fmla="*/ 2674273 w 5081154"/>
                <a:gd name="connsiteY63" fmla="*/ 4985212 h 5453496"/>
                <a:gd name="connsiteX64" fmla="*/ 2600325 w 5081154"/>
                <a:gd name="connsiteY64" fmla="*/ 5098126 h 5453496"/>
                <a:gd name="connsiteX65" fmla="*/ 2441863 w 5081154"/>
                <a:gd name="connsiteY65" fmla="*/ 5120986 h 5453496"/>
                <a:gd name="connsiteX66" fmla="*/ 2460740 w 5081154"/>
                <a:gd name="connsiteY66" fmla="*/ 5102974 h 5453496"/>
                <a:gd name="connsiteX67" fmla="*/ 2391987 w 5081154"/>
                <a:gd name="connsiteY67" fmla="*/ 5215544 h 5453496"/>
                <a:gd name="connsiteX68" fmla="*/ 2335010 w 5081154"/>
                <a:gd name="connsiteY68" fmla="*/ 5232514 h 5453496"/>
                <a:gd name="connsiteX69" fmla="*/ 2242358 w 5081154"/>
                <a:gd name="connsiteY69" fmla="*/ 5292090 h 5453496"/>
                <a:gd name="connsiteX70" fmla="*/ 2211185 w 5081154"/>
                <a:gd name="connsiteY70" fmla="*/ 5253469 h 5453496"/>
                <a:gd name="connsiteX71" fmla="*/ 2114030 w 5081154"/>
                <a:gd name="connsiteY71" fmla="*/ 5285854 h 5453496"/>
                <a:gd name="connsiteX72" fmla="*/ 1948641 w 5081154"/>
                <a:gd name="connsiteY72" fmla="*/ 5300749 h 5453496"/>
                <a:gd name="connsiteX73" fmla="*/ 1938770 w 5081154"/>
                <a:gd name="connsiteY73" fmla="*/ 5198224 h 5453496"/>
                <a:gd name="connsiteX74" fmla="*/ 1849235 w 5081154"/>
                <a:gd name="connsiteY74" fmla="*/ 5142979 h 5453496"/>
                <a:gd name="connsiteX75" fmla="*/ 1851313 w 5081154"/>
                <a:gd name="connsiteY75" fmla="*/ 5072842 h 5453496"/>
                <a:gd name="connsiteX76" fmla="*/ 1747404 w 5081154"/>
                <a:gd name="connsiteY76" fmla="*/ 5100378 h 5453496"/>
                <a:gd name="connsiteX77" fmla="*/ 1597255 w 5081154"/>
                <a:gd name="connsiteY77" fmla="*/ 4991966 h 5453496"/>
                <a:gd name="connsiteX78" fmla="*/ 1527463 w 5081154"/>
                <a:gd name="connsiteY78" fmla="*/ 5017077 h 5453496"/>
                <a:gd name="connsiteX79" fmla="*/ 1465118 w 5081154"/>
                <a:gd name="connsiteY79" fmla="*/ 5048250 h 5453496"/>
                <a:gd name="connsiteX80" fmla="*/ 1368829 w 5081154"/>
                <a:gd name="connsiteY80" fmla="*/ 5008418 h 5453496"/>
                <a:gd name="connsiteX81" fmla="*/ 1348220 w 5081154"/>
                <a:gd name="connsiteY81" fmla="*/ 5112499 h 5453496"/>
                <a:gd name="connsiteX82" fmla="*/ 1392381 w 5081154"/>
                <a:gd name="connsiteY82" fmla="*/ 5193723 h 5453496"/>
                <a:gd name="connsiteX83" fmla="*/ 1340427 w 5081154"/>
                <a:gd name="connsiteY83" fmla="*/ 5318414 h 5453496"/>
                <a:gd name="connsiteX84" fmla="*/ 1153390 w 5081154"/>
                <a:gd name="connsiteY84" fmla="*/ 5446741 h 5453496"/>
                <a:gd name="connsiteX85" fmla="*/ 1078056 w 5081154"/>
                <a:gd name="connsiteY85" fmla="*/ 5453496 h 5453496"/>
                <a:gd name="connsiteX86" fmla="*/ 1113905 w 5081154"/>
                <a:gd name="connsiteY86" fmla="*/ 5379199 h 5453496"/>
                <a:gd name="connsiteX87" fmla="*/ 1108710 w 5081154"/>
                <a:gd name="connsiteY87" fmla="*/ 5278755 h 5453496"/>
                <a:gd name="connsiteX88" fmla="*/ 997527 w 5081154"/>
                <a:gd name="connsiteY88" fmla="*/ 5339196 h 5453496"/>
                <a:gd name="connsiteX89" fmla="*/ 955963 w 5081154"/>
                <a:gd name="connsiteY89" fmla="*/ 5224896 h 5453496"/>
                <a:gd name="connsiteX90" fmla="*/ 976572 w 5081154"/>
                <a:gd name="connsiteY90" fmla="*/ 5155969 h 5453496"/>
                <a:gd name="connsiteX91" fmla="*/ 934315 w 5081154"/>
                <a:gd name="connsiteY91" fmla="*/ 5104881 h 5453496"/>
                <a:gd name="connsiteX92" fmla="*/ 889115 w 5081154"/>
                <a:gd name="connsiteY92" fmla="*/ 5102974 h 5453496"/>
                <a:gd name="connsiteX93" fmla="*/ 862445 w 5081154"/>
                <a:gd name="connsiteY93" fmla="*/ 5058641 h 5453496"/>
                <a:gd name="connsiteX94" fmla="*/ 831965 w 5081154"/>
                <a:gd name="connsiteY94" fmla="*/ 5005819 h 5453496"/>
                <a:gd name="connsiteX95" fmla="*/ 771698 w 5081154"/>
                <a:gd name="connsiteY95" fmla="*/ 4993351 h 5453496"/>
                <a:gd name="connsiteX96" fmla="*/ 734810 w 5081154"/>
                <a:gd name="connsiteY96" fmla="*/ 5015344 h 5453496"/>
                <a:gd name="connsiteX97" fmla="*/ 692900 w 5081154"/>
                <a:gd name="connsiteY97" fmla="*/ 4992484 h 5453496"/>
                <a:gd name="connsiteX98" fmla="*/ 692900 w 5081154"/>
                <a:gd name="connsiteY98" fmla="*/ 4935334 h 5453496"/>
                <a:gd name="connsiteX99" fmla="*/ 654454 w 5081154"/>
                <a:gd name="connsiteY99" fmla="*/ 4901911 h 5453496"/>
                <a:gd name="connsiteX100" fmla="*/ 581717 w 5081154"/>
                <a:gd name="connsiteY100" fmla="*/ 5002703 h 5453496"/>
                <a:gd name="connsiteX101" fmla="*/ 442306 w 5081154"/>
                <a:gd name="connsiteY101" fmla="*/ 5010323 h 5453496"/>
                <a:gd name="connsiteX102" fmla="*/ 393295 w 5081154"/>
                <a:gd name="connsiteY102" fmla="*/ 4959408 h 5453496"/>
                <a:gd name="connsiteX103" fmla="*/ 463607 w 5081154"/>
                <a:gd name="connsiteY103" fmla="*/ 4900006 h 5453496"/>
                <a:gd name="connsiteX104" fmla="*/ 529070 w 5081154"/>
                <a:gd name="connsiteY104" fmla="*/ 4876279 h 5453496"/>
                <a:gd name="connsiteX105" fmla="*/ 616700 w 5081154"/>
                <a:gd name="connsiteY105" fmla="*/ 4881822 h 5453496"/>
                <a:gd name="connsiteX106" fmla="*/ 740525 w 5081154"/>
                <a:gd name="connsiteY106" fmla="*/ 4776008 h 5453496"/>
                <a:gd name="connsiteX107" fmla="*/ 852054 w 5081154"/>
                <a:gd name="connsiteY107" fmla="*/ 4830041 h 5453496"/>
                <a:gd name="connsiteX108" fmla="*/ 955963 w 5081154"/>
                <a:gd name="connsiteY108" fmla="*/ 4788477 h 5453496"/>
                <a:gd name="connsiteX109" fmla="*/ 980555 w 5081154"/>
                <a:gd name="connsiteY109" fmla="*/ 4845974 h 5453496"/>
                <a:gd name="connsiteX110" fmla="*/ 1024370 w 5081154"/>
                <a:gd name="connsiteY110" fmla="*/ 4792459 h 5453496"/>
                <a:gd name="connsiteX111" fmla="*/ 1031470 w 5081154"/>
                <a:gd name="connsiteY111" fmla="*/ 4694959 h 5453496"/>
                <a:gd name="connsiteX112" fmla="*/ 977784 w 5081154"/>
                <a:gd name="connsiteY112" fmla="*/ 4610793 h 5453496"/>
                <a:gd name="connsiteX113" fmla="*/ 1039090 w 5081154"/>
                <a:gd name="connsiteY113" fmla="*/ 4548621 h 5453496"/>
                <a:gd name="connsiteX114" fmla="*/ 1001510 w 5081154"/>
                <a:gd name="connsiteY114" fmla="*/ 4433281 h 5453496"/>
                <a:gd name="connsiteX115" fmla="*/ 1014672 w 5081154"/>
                <a:gd name="connsiteY115" fmla="*/ 4326428 h 5453496"/>
                <a:gd name="connsiteX116" fmla="*/ 1049135 w 5081154"/>
                <a:gd name="connsiteY116" fmla="*/ 4236199 h 5453496"/>
                <a:gd name="connsiteX117" fmla="*/ 1070090 w 5081154"/>
                <a:gd name="connsiteY117" fmla="*/ 4072369 h 5453496"/>
                <a:gd name="connsiteX118" fmla="*/ 1003935 w 5081154"/>
                <a:gd name="connsiteY118" fmla="*/ 3813117 h 5453496"/>
                <a:gd name="connsiteX119" fmla="*/ 906606 w 5081154"/>
                <a:gd name="connsiteY119" fmla="*/ 3648075 h 5453496"/>
                <a:gd name="connsiteX120" fmla="*/ 979516 w 5081154"/>
                <a:gd name="connsiteY120" fmla="*/ 3506412 h 5453496"/>
                <a:gd name="connsiteX121" fmla="*/ 1061604 w 5081154"/>
                <a:gd name="connsiteY121" fmla="*/ 3479223 h 5453496"/>
                <a:gd name="connsiteX122" fmla="*/ 1095721 w 5081154"/>
                <a:gd name="connsiteY122" fmla="*/ 3509356 h 5453496"/>
                <a:gd name="connsiteX123" fmla="*/ 1182485 w 5081154"/>
                <a:gd name="connsiteY123" fmla="*/ 3428479 h 5453496"/>
                <a:gd name="connsiteX124" fmla="*/ 1260244 w 5081154"/>
                <a:gd name="connsiteY124" fmla="*/ 3406486 h 5453496"/>
                <a:gd name="connsiteX125" fmla="*/ 1268210 w 5081154"/>
                <a:gd name="connsiteY125" fmla="*/ 3327514 h 5453496"/>
                <a:gd name="connsiteX126" fmla="*/ 1288472 w 5081154"/>
                <a:gd name="connsiteY126" fmla="*/ 3251662 h 5453496"/>
                <a:gd name="connsiteX127" fmla="*/ 1247255 w 5081154"/>
                <a:gd name="connsiteY127" fmla="*/ 3205594 h 5453496"/>
                <a:gd name="connsiteX128" fmla="*/ 1249853 w 5081154"/>
                <a:gd name="connsiteY128" fmla="*/ 3116407 h 5453496"/>
                <a:gd name="connsiteX129" fmla="*/ 1346142 w 5081154"/>
                <a:gd name="connsiteY129" fmla="*/ 3170440 h 5453496"/>
                <a:gd name="connsiteX130" fmla="*/ 1403465 w 5081154"/>
                <a:gd name="connsiteY130" fmla="*/ 3129394 h 5453496"/>
                <a:gd name="connsiteX131" fmla="*/ 1425286 w 5081154"/>
                <a:gd name="connsiteY131" fmla="*/ 3170440 h 5453496"/>
                <a:gd name="connsiteX132" fmla="*/ 1487978 w 5081154"/>
                <a:gd name="connsiteY132" fmla="*/ 3126798 h 5453496"/>
                <a:gd name="connsiteX133" fmla="*/ 1413163 w 5081154"/>
                <a:gd name="connsiteY133" fmla="*/ 2990850 h 5453496"/>
                <a:gd name="connsiteX134" fmla="*/ 1456632 w 5081154"/>
                <a:gd name="connsiteY134" fmla="*/ 2823903 h 5453496"/>
                <a:gd name="connsiteX135" fmla="*/ 1426325 w 5081154"/>
                <a:gd name="connsiteY135" fmla="*/ 2790304 h 5453496"/>
                <a:gd name="connsiteX136" fmla="*/ 1451090 w 5081154"/>
                <a:gd name="connsiteY136" fmla="*/ 2744584 h 5453496"/>
                <a:gd name="connsiteX137" fmla="*/ 1346835 w 5081154"/>
                <a:gd name="connsiteY137" fmla="*/ 2575214 h 5453496"/>
                <a:gd name="connsiteX138" fmla="*/ 1277215 w 5081154"/>
                <a:gd name="connsiteY138" fmla="*/ 2551488 h 5453496"/>
                <a:gd name="connsiteX139" fmla="*/ 1212965 w 5081154"/>
                <a:gd name="connsiteY139" fmla="*/ 2444808 h 5453496"/>
                <a:gd name="connsiteX140" fmla="*/ 1264746 w 5081154"/>
                <a:gd name="connsiteY140" fmla="*/ 2375189 h 5453496"/>
                <a:gd name="connsiteX141" fmla="*/ 1124989 w 5081154"/>
                <a:gd name="connsiteY141" fmla="*/ 2202007 h 5453496"/>
                <a:gd name="connsiteX142" fmla="*/ 1150100 w 5081154"/>
                <a:gd name="connsiteY142" fmla="*/ 2140699 h 5453496"/>
                <a:gd name="connsiteX143" fmla="*/ 1132609 w 5081154"/>
                <a:gd name="connsiteY143" fmla="*/ 2086841 h 5453496"/>
                <a:gd name="connsiteX144" fmla="*/ 1132609 w 5081154"/>
                <a:gd name="connsiteY144" fmla="*/ 2086841 h 5453496"/>
                <a:gd name="connsiteX145" fmla="*/ 1113905 w 5081154"/>
                <a:gd name="connsiteY145" fmla="*/ 2034019 h 5453496"/>
                <a:gd name="connsiteX146" fmla="*/ 1165686 w 5081154"/>
                <a:gd name="connsiteY146" fmla="*/ 1939290 h 5453496"/>
                <a:gd name="connsiteX147" fmla="*/ 1115464 w 5081154"/>
                <a:gd name="connsiteY147" fmla="*/ 1844733 h 5453496"/>
                <a:gd name="connsiteX148" fmla="*/ 1132609 w 5081154"/>
                <a:gd name="connsiteY148" fmla="*/ 1764550 h 5453496"/>
                <a:gd name="connsiteX149" fmla="*/ 1089140 w 5081154"/>
                <a:gd name="connsiteY149" fmla="*/ 1706359 h 5453496"/>
                <a:gd name="connsiteX150" fmla="*/ 1045498 w 5081154"/>
                <a:gd name="connsiteY150" fmla="*/ 1773382 h 5453496"/>
                <a:gd name="connsiteX151" fmla="*/ 973108 w 5081154"/>
                <a:gd name="connsiteY151" fmla="*/ 1805247 h 5453496"/>
                <a:gd name="connsiteX152" fmla="*/ 920115 w 5081154"/>
                <a:gd name="connsiteY152" fmla="*/ 1640898 h 5453496"/>
                <a:gd name="connsiteX153" fmla="*/ 841490 w 5081154"/>
                <a:gd name="connsiteY153" fmla="*/ 1672069 h 5453496"/>
                <a:gd name="connsiteX154" fmla="*/ 870065 w 5081154"/>
                <a:gd name="connsiteY154" fmla="*/ 1573009 h 5453496"/>
                <a:gd name="connsiteX155" fmla="*/ 813088 w 5081154"/>
                <a:gd name="connsiteY155" fmla="*/ 1393248 h 5453496"/>
                <a:gd name="connsiteX156" fmla="*/ 740525 w 5081154"/>
                <a:gd name="connsiteY156" fmla="*/ 1433944 h 5453496"/>
                <a:gd name="connsiteX157" fmla="*/ 709872 w 5081154"/>
                <a:gd name="connsiteY157" fmla="*/ 1389265 h 5453496"/>
                <a:gd name="connsiteX158" fmla="*/ 662420 w 5081154"/>
                <a:gd name="connsiteY158" fmla="*/ 1426324 h 5453496"/>
                <a:gd name="connsiteX159" fmla="*/ 342900 w 5081154"/>
                <a:gd name="connsiteY159" fmla="*/ 1307523 h 5453496"/>
                <a:gd name="connsiteX160" fmla="*/ 394854 w 5081154"/>
                <a:gd name="connsiteY160" fmla="*/ 1473777 h 5453496"/>
                <a:gd name="connsiteX161" fmla="*/ 270163 w 5081154"/>
                <a:gd name="connsiteY161" fmla="*/ 1546514 h 5453496"/>
                <a:gd name="connsiteX162" fmla="*/ 51954 w 5081154"/>
                <a:gd name="connsiteY162" fmla="*/ 1619250 h 5453496"/>
                <a:gd name="connsiteX163" fmla="*/ 114300 w 5081154"/>
                <a:gd name="connsiteY163" fmla="*/ 1359477 h 5453496"/>
                <a:gd name="connsiteX164" fmla="*/ 10390 w 5081154"/>
                <a:gd name="connsiteY164" fmla="*/ 1099705 h 5453496"/>
                <a:gd name="connsiteX165" fmla="*/ 0 w 5081154"/>
                <a:gd name="connsiteY165" fmla="*/ 798368 h 5453496"/>
                <a:gd name="connsiteX166" fmla="*/ 270163 w 5081154"/>
                <a:gd name="connsiteY166" fmla="*/ 673677 h 5453496"/>
                <a:gd name="connsiteX167" fmla="*/ 571500 w 5081154"/>
                <a:gd name="connsiteY167" fmla="*/ 746414 h 5453496"/>
                <a:gd name="connsiteX168" fmla="*/ 571500 w 5081154"/>
                <a:gd name="connsiteY168" fmla="*/ 538596 h 5453496"/>
                <a:gd name="connsiteX169" fmla="*/ 852054 w 5081154"/>
                <a:gd name="connsiteY169" fmla="*/ 226868 h 5453496"/>
                <a:gd name="connsiteX170" fmla="*/ 1111827 w 5081154"/>
                <a:gd name="connsiteY170" fmla="*/ 112568 h 5453496"/>
                <a:gd name="connsiteX171" fmla="*/ 1211060 w 5081154"/>
                <a:gd name="connsiteY171" fmla="*/ 0 h 5453496"/>
                <a:gd name="connsiteX172" fmla="*/ 1289165 w 5081154"/>
                <a:gd name="connsiteY172" fmla="*/ 31864 h 5453496"/>
                <a:gd name="connsiteX173" fmla="*/ 1325360 w 5081154"/>
                <a:gd name="connsiteY173" fmla="*/ 79489 h 5453496"/>
                <a:gd name="connsiteX174" fmla="*/ 1432040 w 5081154"/>
                <a:gd name="connsiteY174" fmla="*/ 129019 h 5453496"/>
                <a:gd name="connsiteX175" fmla="*/ 1492480 w 5081154"/>
                <a:gd name="connsiteY175" fmla="*/ 233796 h 5453496"/>
                <a:gd name="connsiteX176" fmla="*/ 1489190 w 5081154"/>
                <a:gd name="connsiteY176" fmla="*/ 285229 h 5453496"/>
                <a:gd name="connsiteX177" fmla="*/ 1694930 w 5081154"/>
                <a:gd name="connsiteY177" fmla="*/ 393814 h 5453496"/>
                <a:gd name="connsiteX178" fmla="*/ 1694930 w 5081154"/>
                <a:gd name="connsiteY178" fmla="*/ 523354 h 5453496"/>
                <a:gd name="connsiteX179" fmla="*/ 1710516 w 5081154"/>
                <a:gd name="connsiteY179" fmla="*/ 585874 h 5453496"/>
                <a:gd name="connsiteX180" fmla="*/ 1769225 w 5081154"/>
                <a:gd name="connsiteY180" fmla="*/ 576694 h 5453496"/>
                <a:gd name="connsiteX181" fmla="*/ 1803515 w 5081154"/>
                <a:gd name="connsiteY181" fmla="*/ 618604 h 5453496"/>
                <a:gd name="connsiteX182" fmla="*/ 1830185 w 5081154"/>
                <a:gd name="connsiteY182" fmla="*/ 559549 h 5453496"/>
                <a:gd name="connsiteX183" fmla="*/ 1921625 w 5081154"/>
                <a:gd name="connsiteY183" fmla="*/ 570979 h 5453496"/>
                <a:gd name="connsiteX184" fmla="*/ 1948295 w 5081154"/>
                <a:gd name="connsiteY184" fmla="*/ 511924 h 5453496"/>
                <a:gd name="connsiteX185" fmla="*/ 1870190 w 5081154"/>
                <a:gd name="connsiteY185" fmla="*/ 470014 h 5453496"/>
                <a:gd name="connsiteX186" fmla="*/ 1820660 w 5081154"/>
                <a:gd name="connsiteY186" fmla="*/ 388099 h 5453496"/>
                <a:gd name="connsiteX187" fmla="*/ 1836593 w 5081154"/>
                <a:gd name="connsiteY187" fmla="*/ 347749 h 5453496"/>
                <a:gd name="connsiteX188" fmla="*/ 1976870 w 5081154"/>
                <a:gd name="connsiteY188" fmla="*/ 315709 h 5453496"/>
                <a:gd name="connsiteX189" fmla="*/ 2009255 w 5081154"/>
                <a:gd name="connsiteY189" fmla="*/ 344284 h 5453496"/>
                <a:gd name="connsiteX190" fmla="*/ 2070215 w 5081154"/>
                <a:gd name="connsiteY190" fmla="*/ 344284 h 5453496"/>
                <a:gd name="connsiteX191" fmla="*/ 2098790 w 5081154"/>
                <a:gd name="connsiteY191" fmla="*/ 382384 h 5453496"/>
                <a:gd name="connsiteX192" fmla="*/ 2138795 w 5081154"/>
                <a:gd name="connsiteY192" fmla="*/ 361429 h 5453496"/>
                <a:gd name="connsiteX193" fmla="*/ 2176895 w 5081154"/>
                <a:gd name="connsiteY193" fmla="*/ 384289 h 5453496"/>
                <a:gd name="connsiteX194" fmla="*/ 2235950 w 5081154"/>
                <a:gd name="connsiteY194" fmla="*/ 386194 h 5453496"/>
                <a:gd name="connsiteX195" fmla="*/ 2272145 w 5081154"/>
                <a:gd name="connsiteY195" fmla="*/ 441439 h 5453496"/>
                <a:gd name="connsiteX196" fmla="*/ 2278380 w 5081154"/>
                <a:gd name="connsiteY196" fmla="*/ 529936 h 5453496"/>
                <a:gd name="connsiteX197" fmla="*/ 2321675 w 5081154"/>
                <a:gd name="connsiteY197" fmla="*/ 500494 h 5453496"/>
                <a:gd name="connsiteX198" fmla="*/ 2371205 w 5081154"/>
                <a:gd name="connsiteY198" fmla="*/ 523354 h 5453496"/>
                <a:gd name="connsiteX199" fmla="*/ 2401685 w 5081154"/>
                <a:gd name="connsiteY199" fmla="*/ 403339 h 5453496"/>
                <a:gd name="connsiteX200" fmla="*/ 2375015 w 5081154"/>
                <a:gd name="connsiteY200" fmla="*/ 235699 h 5453496"/>
                <a:gd name="connsiteX201" fmla="*/ 2392160 w 5081154"/>
                <a:gd name="connsiteY201" fmla="*/ 176644 h 5453496"/>
                <a:gd name="connsiteX202" fmla="*/ 2543001 w 5081154"/>
                <a:gd name="connsiteY202" fmla="*/ 128501 h 5453496"/>
                <a:gd name="connsiteX203" fmla="*/ 2580755 w 5081154"/>
                <a:gd name="connsiteY203" fmla="*/ 163309 h 5453496"/>
                <a:gd name="connsiteX204" fmla="*/ 2573135 w 5081154"/>
                <a:gd name="connsiteY204" fmla="*/ 266179 h 5453496"/>
                <a:gd name="connsiteX205" fmla="*/ 2628380 w 5081154"/>
                <a:gd name="connsiteY205" fmla="*/ 292849 h 5453496"/>
                <a:gd name="connsiteX206" fmla="*/ 2667519 w 5081154"/>
                <a:gd name="connsiteY206" fmla="*/ 355369 h 5453496"/>
                <a:gd name="connsiteX207" fmla="*/ 2662670 w 5081154"/>
                <a:gd name="connsiteY207" fmla="*/ 353809 h 5453496"/>
                <a:gd name="connsiteX208" fmla="*/ 2943398 w 5081154"/>
                <a:gd name="connsiteY208" fmla="*/ 307051 h 5453496"/>
                <a:gd name="connsiteX209" fmla="*/ 2978900 w 5081154"/>
                <a:gd name="connsiteY209" fmla="*/ 344284 h 5453496"/>
                <a:gd name="connsiteX210" fmla="*/ 3076055 w 5081154"/>
                <a:gd name="connsiteY210" fmla="*/ 290944 h 5453496"/>
                <a:gd name="connsiteX211" fmla="*/ 3125585 w 5081154"/>
                <a:gd name="connsiteY211" fmla="*/ 351904 h 5453496"/>
                <a:gd name="connsiteX212" fmla="*/ 3125585 w 5081154"/>
                <a:gd name="connsiteY212" fmla="*/ 416674 h 5453496"/>
                <a:gd name="connsiteX213" fmla="*/ 3265170 w 5081154"/>
                <a:gd name="connsiteY213" fmla="*/ 480233 h 5453496"/>
                <a:gd name="connsiteX214" fmla="*/ 3287510 w 5081154"/>
                <a:gd name="connsiteY214" fmla="*/ 538594 h 5453496"/>
                <a:gd name="connsiteX215" fmla="*/ 3247678 w 5081154"/>
                <a:gd name="connsiteY215" fmla="*/ 571500 h 5453496"/>
                <a:gd name="connsiteX216" fmla="*/ 3358861 w 5081154"/>
                <a:gd name="connsiteY216" fmla="*/ 710219 h 5453496"/>
                <a:gd name="connsiteX217" fmla="*/ 3359900 w 5081154"/>
                <a:gd name="connsiteY217" fmla="*/ 828154 h 5453496"/>
                <a:gd name="connsiteX218" fmla="*/ 3411335 w 5081154"/>
                <a:gd name="connsiteY218" fmla="*/ 860539 h 5453496"/>
                <a:gd name="connsiteX219" fmla="*/ 3436446 w 5081154"/>
                <a:gd name="connsiteY219" fmla="*/ 919422 h 5453496"/>
                <a:gd name="connsiteX220" fmla="*/ 3647209 w 5081154"/>
                <a:gd name="connsiteY220" fmla="*/ 1037359 h 5453496"/>
                <a:gd name="connsiteX221" fmla="*/ 3643745 w 5081154"/>
                <a:gd name="connsiteY221" fmla="*/ 1098664 h 5453496"/>
                <a:gd name="connsiteX222" fmla="*/ 3706783 w 5081154"/>
                <a:gd name="connsiteY222" fmla="*/ 1141095 h 5453496"/>
                <a:gd name="connsiteX0" fmla="*/ 3706783 w 5081154"/>
                <a:gd name="connsiteY0" fmla="*/ 1141095 h 5453496"/>
                <a:gd name="connsiteX1" fmla="*/ 3647209 w 5081154"/>
                <a:gd name="connsiteY1" fmla="*/ 1276350 h 5453496"/>
                <a:gd name="connsiteX2" fmla="*/ 3633874 w 5081154"/>
                <a:gd name="connsiteY2" fmla="*/ 1352723 h 5453496"/>
                <a:gd name="connsiteX3" fmla="*/ 3566852 w 5081154"/>
                <a:gd name="connsiteY3" fmla="*/ 1411605 h 5453496"/>
                <a:gd name="connsiteX4" fmla="*/ 3595254 w 5081154"/>
                <a:gd name="connsiteY4" fmla="*/ 1494559 h 5453496"/>
                <a:gd name="connsiteX5" fmla="*/ 3678381 w 5081154"/>
                <a:gd name="connsiteY5" fmla="*/ 1525732 h 5453496"/>
                <a:gd name="connsiteX6" fmla="*/ 3688772 w 5081154"/>
                <a:gd name="connsiteY6" fmla="*/ 1640032 h 5453496"/>
                <a:gd name="connsiteX7" fmla="*/ 3733107 w 5081154"/>
                <a:gd name="connsiteY7" fmla="*/ 1658043 h 5453496"/>
                <a:gd name="connsiteX8" fmla="*/ 3758911 w 5081154"/>
                <a:gd name="connsiteY8" fmla="*/ 1778751 h 5453496"/>
                <a:gd name="connsiteX9" fmla="*/ 3791642 w 5081154"/>
                <a:gd name="connsiteY9" fmla="*/ 1787236 h 5453496"/>
                <a:gd name="connsiteX10" fmla="*/ 3824720 w 5081154"/>
                <a:gd name="connsiteY10" fmla="*/ 1945178 h 5453496"/>
                <a:gd name="connsiteX11" fmla="*/ 3901959 w 5081154"/>
                <a:gd name="connsiteY11" fmla="*/ 1990379 h 5453496"/>
                <a:gd name="connsiteX12" fmla="*/ 3958936 w 5081154"/>
                <a:gd name="connsiteY12" fmla="*/ 2076450 h 5453496"/>
                <a:gd name="connsiteX13" fmla="*/ 4171257 w 5081154"/>
                <a:gd name="connsiteY13" fmla="*/ 2119053 h 5453496"/>
                <a:gd name="connsiteX14" fmla="*/ 4209530 w 5081154"/>
                <a:gd name="connsiteY14" fmla="*/ 2159749 h 5453496"/>
                <a:gd name="connsiteX15" fmla="*/ 4219055 w 5081154"/>
                <a:gd name="connsiteY15" fmla="*/ 2220709 h 5453496"/>
                <a:gd name="connsiteX16" fmla="*/ 4404013 w 5081154"/>
                <a:gd name="connsiteY16" fmla="*/ 2470266 h 5453496"/>
                <a:gd name="connsiteX17" fmla="*/ 4447309 w 5081154"/>
                <a:gd name="connsiteY17" fmla="*/ 2429741 h 5453496"/>
                <a:gd name="connsiteX18" fmla="*/ 4603172 w 5081154"/>
                <a:gd name="connsiteY18" fmla="*/ 2575214 h 5453496"/>
                <a:gd name="connsiteX19" fmla="*/ 4603172 w 5081154"/>
                <a:gd name="connsiteY19" fmla="*/ 2658341 h 5453496"/>
                <a:gd name="connsiteX20" fmla="*/ 4711584 w 5081154"/>
                <a:gd name="connsiteY20" fmla="*/ 2760345 h 5453496"/>
                <a:gd name="connsiteX21" fmla="*/ 4777220 w 5081154"/>
                <a:gd name="connsiteY21" fmla="*/ 2723629 h 5453496"/>
                <a:gd name="connsiteX22" fmla="*/ 4831772 w 5081154"/>
                <a:gd name="connsiteY22" fmla="*/ 2741468 h 5453496"/>
                <a:gd name="connsiteX23" fmla="*/ 4897755 w 5081154"/>
                <a:gd name="connsiteY23" fmla="*/ 2862522 h 5453496"/>
                <a:gd name="connsiteX24" fmla="*/ 4966854 w 5081154"/>
                <a:gd name="connsiteY24" fmla="*/ 2868237 h 5453496"/>
                <a:gd name="connsiteX25" fmla="*/ 5062277 w 5081154"/>
                <a:gd name="connsiteY25" fmla="*/ 3052156 h 5453496"/>
                <a:gd name="connsiteX26" fmla="*/ 5034395 w 5081154"/>
                <a:gd name="connsiteY26" fmla="*/ 3144634 h 5453496"/>
                <a:gd name="connsiteX27" fmla="*/ 5081154 w 5081154"/>
                <a:gd name="connsiteY27" fmla="*/ 3167496 h 5453496"/>
                <a:gd name="connsiteX28" fmla="*/ 5043920 w 5081154"/>
                <a:gd name="connsiteY28" fmla="*/ 3209404 h 5453496"/>
                <a:gd name="connsiteX29" fmla="*/ 5060372 w 5081154"/>
                <a:gd name="connsiteY29" fmla="*/ 3261014 h 5453496"/>
                <a:gd name="connsiteX30" fmla="*/ 5056562 w 5081154"/>
                <a:gd name="connsiteY30" fmla="*/ 3310024 h 5453496"/>
                <a:gd name="connsiteX31" fmla="*/ 4954731 w 5081154"/>
                <a:gd name="connsiteY31" fmla="*/ 3466061 h 5453496"/>
                <a:gd name="connsiteX32" fmla="*/ 4748645 w 5081154"/>
                <a:gd name="connsiteY32" fmla="*/ 3354532 h 5453496"/>
                <a:gd name="connsiteX33" fmla="*/ 4665518 w 5081154"/>
                <a:gd name="connsiteY33" fmla="*/ 3406486 h 5453496"/>
                <a:gd name="connsiteX34" fmla="*/ 4623954 w 5081154"/>
                <a:gd name="connsiteY34" fmla="*/ 3678209 h 5453496"/>
                <a:gd name="connsiteX35" fmla="*/ 4470861 w 5081154"/>
                <a:gd name="connsiteY35" fmla="*/ 3823855 h 5453496"/>
                <a:gd name="connsiteX36" fmla="*/ 4226155 w 5081154"/>
                <a:gd name="connsiteY36" fmla="*/ 3898669 h 5453496"/>
                <a:gd name="connsiteX37" fmla="*/ 4137313 w 5081154"/>
                <a:gd name="connsiteY37" fmla="*/ 3964825 h 5453496"/>
                <a:gd name="connsiteX38" fmla="*/ 4052281 w 5081154"/>
                <a:gd name="connsiteY38" fmla="*/ 3984567 h 5453496"/>
                <a:gd name="connsiteX39" fmla="*/ 3954260 w 5081154"/>
                <a:gd name="connsiteY39" fmla="*/ 4081894 h 5453496"/>
                <a:gd name="connsiteX40" fmla="*/ 3903864 w 5081154"/>
                <a:gd name="connsiteY40" fmla="*/ 4169179 h 5453496"/>
                <a:gd name="connsiteX41" fmla="*/ 4042063 w 5081154"/>
                <a:gd name="connsiteY41" fmla="*/ 4383232 h 5453496"/>
                <a:gd name="connsiteX42" fmla="*/ 4083800 w 5081154"/>
                <a:gd name="connsiteY42" fmla="*/ 4403839 h 5453496"/>
                <a:gd name="connsiteX43" fmla="*/ 4167793 w 5081154"/>
                <a:gd name="connsiteY43" fmla="*/ 4559877 h 5453496"/>
                <a:gd name="connsiteX44" fmla="*/ 4083627 w 5081154"/>
                <a:gd name="connsiteY44" fmla="*/ 4736523 h 5453496"/>
                <a:gd name="connsiteX45" fmla="*/ 4076007 w 5081154"/>
                <a:gd name="connsiteY45" fmla="*/ 4806315 h 5453496"/>
                <a:gd name="connsiteX46" fmla="*/ 4163810 w 5081154"/>
                <a:gd name="connsiteY46" fmla="*/ 4792459 h 5453496"/>
                <a:gd name="connsiteX47" fmla="*/ 4229965 w 5081154"/>
                <a:gd name="connsiteY47" fmla="*/ 4811164 h 5453496"/>
                <a:gd name="connsiteX48" fmla="*/ 4264082 w 5081154"/>
                <a:gd name="connsiteY48" fmla="*/ 4915246 h 5453496"/>
                <a:gd name="connsiteX49" fmla="*/ 4161732 w 5081154"/>
                <a:gd name="connsiteY49" fmla="*/ 5220220 h 5453496"/>
                <a:gd name="connsiteX50" fmla="*/ 3933305 w 5081154"/>
                <a:gd name="connsiteY50" fmla="*/ 5033010 h 5453496"/>
                <a:gd name="connsiteX51" fmla="*/ 3973830 w 5081154"/>
                <a:gd name="connsiteY51" fmla="*/ 4984000 h 5453496"/>
                <a:gd name="connsiteX52" fmla="*/ 3927763 w 5081154"/>
                <a:gd name="connsiteY52" fmla="*/ 4944341 h 5453496"/>
                <a:gd name="connsiteX53" fmla="*/ 3918238 w 5081154"/>
                <a:gd name="connsiteY53" fmla="*/ 4871605 h 5453496"/>
                <a:gd name="connsiteX54" fmla="*/ 3747135 w 5081154"/>
                <a:gd name="connsiteY54" fmla="*/ 4868661 h 5453496"/>
                <a:gd name="connsiteX55" fmla="*/ 3639415 w 5081154"/>
                <a:gd name="connsiteY55" fmla="*/ 4943475 h 5453496"/>
                <a:gd name="connsiteX56" fmla="*/ 3554556 w 5081154"/>
                <a:gd name="connsiteY56" fmla="*/ 4831946 h 5453496"/>
                <a:gd name="connsiteX57" fmla="*/ 3350548 w 5081154"/>
                <a:gd name="connsiteY57" fmla="*/ 4843203 h 5453496"/>
                <a:gd name="connsiteX58" fmla="*/ 3354358 w 5081154"/>
                <a:gd name="connsiteY58" fmla="*/ 4745182 h 5453496"/>
                <a:gd name="connsiteX59" fmla="*/ 3252181 w 5081154"/>
                <a:gd name="connsiteY59" fmla="*/ 4815840 h 5453496"/>
                <a:gd name="connsiteX60" fmla="*/ 3286298 w 5081154"/>
                <a:gd name="connsiteY60" fmla="*/ 4947285 h 5453496"/>
                <a:gd name="connsiteX61" fmla="*/ 3028430 w 5081154"/>
                <a:gd name="connsiteY61" fmla="*/ 4937239 h 5453496"/>
                <a:gd name="connsiteX62" fmla="*/ 2913091 w 5081154"/>
                <a:gd name="connsiteY62" fmla="*/ 4993005 h 5453496"/>
                <a:gd name="connsiteX63" fmla="*/ 2674273 w 5081154"/>
                <a:gd name="connsiteY63" fmla="*/ 4985212 h 5453496"/>
                <a:gd name="connsiteX64" fmla="*/ 2600325 w 5081154"/>
                <a:gd name="connsiteY64" fmla="*/ 5098126 h 5453496"/>
                <a:gd name="connsiteX65" fmla="*/ 2441863 w 5081154"/>
                <a:gd name="connsiteY65" fmla="*/ 5120986 h 5453496"/>
                <a:gd name="connsiteX66" fmla="*/ 2460740 w 5081154"/>
                <a:gd name="connsiteY66" fmla="*/ 5102974 h 5453496"/>
                <a:gd name="connsiteX67" fmla="*/ 2391987 w 5081154"/>
                <a:gd name="connsiteY67" fmla="*/ 5215544 h 5453496"/>
                <a:gd name="connsiteX68" fmla="*/ 2335010 w 5081154"/>
                <a:gd name="connsiteY68" fmla="*/ 5232514 h 5453496"/>
                <a:gd name="connsiteX69" fmla="*/ 2242358 w 5081154"/>
                <a:gd name="connsiteY69" fmla="*/ 5292090 h 5453496"/>
                <a:gd name="connsiteX70" fmla="*/ 2211185 w 5081154"/>
                <a:gd name="connsiteY70" fmla="*/ 5253469 h 5453496"/>
                <a:gd name="connsiteX71" fmla="*/ 2114030 w 5081154"/>
                <a:gd name="connsiteY71" fmla="*/ 5285854 h 5453496"/>
                <a:gd name="connsiteX72" fmla="*/ 1948641 w 5081154"/>
                <a:gd name="connsiteY72" fmla="*/ 5300749 h 5453496"/>
                <a:gd name="connsiteX73" fmla="*/ 1938770 w 5081154"/>
                <a:gd name="connsiteY73" fmla="*/ 5198224 h 5453496"/>
                <a:gd name="connsiteX74" fmla="*/ 1849235 w 5081154"/>
                <a:gd name="connsiteY74" fmla="*/ 5142979 h 5453496"/>
                <a:gd name="connsiteX75" fmla="*/ 1851313 w 5081154"/>
                <a:gd name="connsiteY75" fmla="*/ 5072842 h 5453496"/>
                <a:gd name="connsiteX76" fmla="*/ 1747404 w 5081154"/>
                <a:gd name="connsiteY76" fmla="*/ 5100378 h 5453496"/>
                <a:gd name="connsiteX77" fmla="*/ 1597255 w 5081154"/>
                <a:gd name="connsiteY77" fmla="*/ 4991966 h 5453496"/>
                <a:gd name="connsiteX78" fmla="*/ 1527463 w 5081154"/>
                <a:gd name="connsiteY78" fmla="*/ 5017077 h 5453496"/>
                <a:gd name="connsiteX79" fmla="*/ 1465118 w 5081154"/>
                <a:gd name="connsiteY79" fmla="*/ 5048250 h 5453496"/>
                <a:gd name="connsiteX80" fmla="*/ 1368829 w 5081154"/>
                <a:gd name="connsiteY80" fmla="*/ 5008418 h 5453496"/>
                <a:gd name="connsiteX81" fmla="*/ 1348220 w 5081154"/>
                <a:gd name="connsiteY81" fmla="*/ 5112499 h 5453496"/>
                <a:gd name="connsiteX82" fmla="*/ 1392381 w 5081154"/>
                <a:gd name="connsiteY82" fmla="*/ 5193723 h 5453496"/>
                <a:gd name="connsiteX83" fmla="*/ 1340427 w 5081154"/>
                <a:gd name="connsiteY83" fmla="*/ 5318414 h 5453496"/>
                <a:gd name="connsiteX84" fmla="*/ 1153390 w 5081154"/>
                <a:gd name="connsiteY84" fmla="*/ 5446741 h 5453496"/>
                <a:gd name="connsiteX85" fmla="*/ 1078056 w 5081154"/>
                <a:gd name="connsiteY85" fmla="*/ 5453496 h 5453496"/>
                <a:gd name="connsiteX86" fmla="*/ 1113905 w 5081154"/>
                <a:gd name="connsiteY86" fmla="*/ 5379199 h 5453496"/>
                <a:gd name="connsiteX87" fmla="*/ 1108710 w 5081154"/>
                <a:gd name="connsiteY87" fmla="*/ 5278755 h 5453496"/>
                <a:gd name="connsiteX88" fmla="*/ 997527 w 5081154"/>
                <a:gd name="connsiteY88" fmla="*/ 5339196 h 5453496"/>
                <a:gd name="connsiteX89" fmla="*/ 955963 w 5081154"/>
                <a:gd name="connsiteY89" fmla="*/ 5224896 h 5453496"/>
                <a:gd name="connsiteX90" fmla="*/ 976572 w 5081154"/>
                <a:gd name="connsiteY90" fmla="*/ 5155969 h 5453496"/>
                <a:gd name="connsiteX91" fmla="*/ 934315 w 5081154"/>
                <a:gd name="connsiteY91" fmla="*/ 5104881 h 5453496"/>
                <a:gd name="connsiteX92" fmla="*/ 889115 w 5081154"/>
                <a:gd name="connsiteY92" fmla="*/ 5102974 h 5453496"/>
                <a:gd name="connsiteX93" fmla="*/ 862445 w 5081154"/>
                <a:gd name="connsiteY93" fmla="*/ 5058641 h 5453496"/>
                <a:gd name="connsiteX94" fmla="*/ 831965 w 5081154"/>
                <a:gd name="connsiteY94" fmla="*/ 5005819 h 5453496"/>
                <a:gd name="connsiteX95" fmla="*/ 771698 w 5081154"/>
                <a:gd name="connsiteY95" fmla="*/ 4993351 h 5453496"/>
                <a:gd name="connsiteX96" fmla="*/ 734810 w 5081154"/>
                <a:gd name="connsiteY96" fmla="*/ 5015344 h 5453496"/>
                <a:gd name="connsiteX97" fmla="*/ 692900 w 5081154"/>
                <a:gd name="connsiteY97" fmla="*/ 4992484 h 5453496"/>
                <a:gd name="connsiteX98" fmla="*/ 692900 w 5081154"/>
                <a:gd name="connsiteY98" fmla="*/ 4935334 h 5453496"/>
                <a:gd name="connsiteX99" fmla="*/ 654454 w 5081154"/>
                <a:gd name="connsiteY99" fmla="*/ 4901911 h 5453496"/>
                <a:gd name="connsiteX100" fmla="*/ 581717 w 5081154"/>
                <a:gd name="connsiteY100" fmla="*/ 5002703 h 5453496"/>
                <a:gd name="connsiteX101" fmla="*/ 442306 w 5081154"/>
                <a:gd name="connsiteY101" fmla="*/ 5010323 h 5453496"/>
                <a:gd name="connsiteX102" fmla="*/ 393295 w 5081154"/>
                <a:gd name="connsiteY102" fmla="*/ 4959408 h 5453496"/>
                <a:gd name="connsiteX103" fmla="*/ 463607 w 5081154"/>
                <a:gd name="connsiteY103" fmla="*/ 4900006 h 5453496"/>
                <a:gd name="connsiteX104" fmla="*/ 529070 w 5081154"/>
                <a:gd name="connsiteY104" fmla="*/ 4876279 h 5453496"/>
                <a:gd name="connsiteX105" fmla="*/ 616700 w 5081154"/>
                <a:gd name="connsiteY105" fmla="*/ 4881822 h 5453496"/>
                <a:gd name="connsiteX106" fmla="*/ 740525 w 5081154"/>
                <a:gd name="connsiteY106" fmla="*/ 4776008 h 5453496"/>
                <a:gd name="connsiteX107" fmla="*/ 852054 w 5081154"/>
                <a:gd name="connsiteY107" fmla="*/ 4830041 h 5453496"/>
                <a:gd name="connsiteX108" fmla="*/ 955963 w 5081154"/>
                <a:gd name="connsiteY108" fmla="*/ 4788477 h 5453496"/>
                <a:gd name="connsiteX109" fmla="*/ 980555 w 5081154"/>
                <a:gd name="connsiteY109" fmla="*/ 4845974 h 5453496"/>
                <a:gd name="connsiteX110" fmla="*/ 1024370 w 5081154"/>
                <a:gd name="connsiteY110" fmla="*/ 4792459 h 5453496"/>
                <a:gd name="connsiteX111" fmla="*/ 1031470 w 5081154"/>
                <a:gd name="connsiteY111" fmla="*/ 4694959 h 5453496"/>
                <a:gd name="connsiteX112" fmla="*/ 977784 w 5081154"/>
                <a:gd name="connsiteY112" fmla="*/ 4610793 h 5453496"/>
                <a:gd name="connsiteX113" fmla="*/ 1039090 w 5081154"/>
                <a:gd name="connsiteY113" fmla="*/ 4548621 h 5453496"/>
                <a:gd name="connsiteX114" fmla="*/ 1001510 w 5081154"/>
                <a:gd name="connsiteY114" fmla="*/ 4433281 h 5453496"/>
                <a:gd name="connsiteX115" fmla="*/ 1014672 w 5081154"/>
                <a:gd name="connsiteY115" fmla="*/ 4326428 h 5453496"/>
                <a:gd name="connsiteX116" fmla="*/ 1049135 w 5081154"/>
                <a:gd name="connsiteY116" fmla="*/ 4236199 h 5453496"/>
                <a:gd name="connsiteX117" fmla="*/ 1070090 w 5081154"/>
                <a:gd name="connsiteY117" fmla="*/ 4072369 h 5453496"/>
                <a:gd name="connsiteX118" fmla="*/ 1003935 w 5081154"/>
                <a:gd name="connsiteY118" fmla="*/ 3813117 h 5453496"/>
                <a:gd name="connsiteX119" fmla="*/ 906606 w 5081154"/>
                <a:gd name="connsiteY119" fmla="*/ 3648075 h 5453496"/>
                <a:gd name="connsiteX120" fmla="*/ 979516 w 5081154"/>
                <a:gd name="connsiteY120" fmla="*/ 3506412 h 5453496"/>
                <a:gd name="connsiteX121" fmla="*/ 1061604 w 5081154"/>
                <a:gd name="connsiteY121" fmla="*/ 3479223 h 5453496"/>
                <a:gd name="connsiteX122" fmla="*/ 1095721 w 5081154"/>
                <a:gd name="connsiteY122" fmla="*/ 3509356 h 5453496"/>
                <a:gd name="connsiteX123" fmla="*/ 1182485 w 5081154"/>
                <a:gd name="connsiteY123" fmla="*/ 3428479 h 5453496"/>
                <a:gd name="connsiteX124" fmla="*/ 1260244 w 5081154"/>
                <a:gd name="connsiteY124" fmla="*/ 3406486 h 5453496"/>
                <a:gd name="connsiteX125" fmla="*/ 1268210 w 5081154"/>
                <a:gd name="connsiteY125" fmla="*/ 3327514 h 5453496"/>
                <a:gd name="connsiteX126" fmla="*/ 1288472 w 5081154"/>
                <a:gd name="connsiteY126" fmla="*/ 3251662 h 5453496"/>
                <a:gd name="connsiteX127" fmla="*/ 1247255 w 5081154"/>
                <a:gd name="connsiteY127" fmla="*/ 3205594 h 5453496"/>
                <a:gd name="connsiteX128" fmla="*/ 1249853 w 5081154"/>
                <a:gd name="connsiteY128" fmla="*/ 3116407 h 5453496"/>
                <a:gd name="connsiteX129" fmla="*/ 1346142 w 5081154"/>
                <a:gd name="connsiteY129" fmla="*/ 3170440 h 5453496"/>
                <a:gd name="connsiteX130" fmla="*/ 1403465 w 5081154"/>
                <a:gd name="connsiteY130" fmla="*/ 3129394 h 5453496"/>
                <a:gd name="connsiteX131" fmla="*/ 1425286 w 5081154"/>
                <a:gd name="connsiteY131" fmla="*/ 3170440 h 5453496"/>
                <a:gd name="connsiteX132" fmla="*/ 1487978 w 5081154"/>
                <a:gd name="connsiteY132" fmla="*/ 3126798 h 5453496"/>
                <a:gd name="connsiteX133" fmla="*/ 1413163 w 5081154"/>
                <a:gd name="connsiteY133" fmla="*/ 2990850 h 5453496"/>
                <a:gd name="connsiteX134" fmla="*/ 1456632 w 5081154"/>
                <a:gd name="connsiteY134" fmla="*/ 2823903 h 5453496"/>
                <a:gd name="connsiteX135" fmla="*/ 1426325 w 5081154"/>
                <a:gd name="connsiteY135" fmla="*/ 2790304 h 5453496"/>
                <a:gd name="connsiteX136" fmla="*/ 1451090 w 5081154"/>
                <a:gd name="connsiteY136" fmla="*/ 2744584 h 5453496"/>
                <a:gd name="connsiteX137" fmla="*/ 1346835 w 5081154"/>
                <a:gd name="connsiteY137" fmla="*/ 2575214 h 5453496"/>
                <a:gd name="connsiteX138" fmla="*/ 1277215 w 5081154"/>
                <a:gd name="connsiteY138" fmla="*/ 2551488 h 5453496"/>
                <a:gd name="connsiteX139" fmla="*/ 1212965 w 5081154"/>
                <a:gd name="connsiteY139" fmla="*/ 2444808 h 5453496"/>
                <a:gd name="connsiteX140" fmla="*/ 1264746 w 5081154"/>
                <a:gd name="connsiteY140" fmla="*/ 2375189 h 5453496"/>
                <a:gd name="connsiteX141" fmla="*/ 1124989 w 5081154"/>
                <a:gd name="connsiteY141" fmla="*/ 2202007 h 5453496"/>
                <a:gd name="connsiteX142" fmla="*/ 1150100 w 5081154"/>
                <a:gd name="connsiteY142" fmla="*/ 2140699 h 5453496"/>
                <a:gd name="connsiteX143" fmla="*/ 1132609 w 5081154"/>
                <a:gd name="connsiteY143" fmla="*/ 2086841 h 5453496"/>
                <a:gd name="connsiteX144" fmla="*/ 1132609 w 5081154"/>
                <a:gd name="connsiteY144" fmla="*/ 2086841 h 5453496"/>
                <a:gd name="connsiteX145" fmla="*/ 1113905 w 5081154"/>
                <a:gd name="connsiteY145" fmla="*/ 2034019 h 5453496"/>
                <a:gd name="connsiteX146" fmla="*/ 1165686 w 5081154"/>
                <a:gd name="connsiteY146" fmla="*/ 1939290 h 5453496"/>
                <a:gd name="connsiteX147" fmla="*/ 1115464 w 5081154"/>
                <a:gd name="connsiteY147" fmla="*/ 1844733 h 5453496"/>
                <a:gd name="connsiteX148" fmla="*/ 1132609 w 5081154"/>
                <a:gd name="connsiteY148" fmla="*/ 1764550 h 5453496"/>
                <a:gd name="connsiteX149" fmla="*/ 1089140 w 5081154"/>
                <a:gd name="connsiteY149" fmla="*/ 1706359 h 5453496"/>
                <a:gd name="connsiteX150" fmla="*/ 1045498 w 5081154"/>
                <a:gd name="connsiteY150" fmla="*/ 1773382 h 5453496"/>
                <a:gd name="connsiteX151" fmla="*/ 973108 w 5081154"/>
                <a:gd name="connsiteY151" fmla="*/ 1805247 h 5453496"/>
                <a:gd name="connsiteX152" fmla="*/ 920115 w 5081154"/>
                <a:gd name="connsiteY152" fmla="*/ 1640898 h 5453496"/>
                <a:gd name="connsiteX153" fmla="*/ 841490 w 5081154"/>
                <a:gd name="connsiteY153" fmla="*/ 1672069 h 5453496"/>
                <a:gd name="connsiteX154" fmla="*/ 870065 w 5081154"/>
                <a:gd name="connsiteY154" fmla="*/ 1573009 h 5453496"/>
                <a:gd name="connsiteX155" fmla="*/ 813088 w 5081154"/>
                <a:gd name="connsiteY155" fmla="*/ 1393248 h 5453496"/>
                <a:gd name="connsiteX156" fmla="*/ 740525 w 5081154"/>
                <a:gd name="connsiteY156" fmla="*/ 1433944 h 5453496"/>
                <a:gd name="connsiteX157" fmla="*/ 709872 w 5081154"/>
                <a:gd name="connsiteY157" fmla="*/ 1389265 h 5453496"/>
                <a:gd name="connsiteX158" fmla="*/ 662420 w 5081154"/>
                <a:gd name="connsiteY158" fmla="*/ 1426324 h 5453496"/>
                <a:gd name="connsiteX159" fmla="*/ 637655 w 5081154"/>
                <a:gd name="connsiteY159" fmla="*/ 1372984 h 5453496"/>
                <a:gd name="connsiteX160" fmla="*/ 342900 w 5081154"/>
                <a:gd name="connsiteY160" fmla="*/ 1307523 h 5453496"/>
                <a:gd name="connsiteX161" fmla="*/ 394854 w 5081154"/>
                <a:gd name="connsiteY161" fmla="*/ 1473777 h 5453496"/>
                <a:gd name="connsiteX162" fmla="*/ 270163 w 5081154"/>
                <a:gd name="connsiteY162" fmla="*/ 1546514 h 5453496"/>
                <a:gd name="connsiteX163" fmla="*/ 51954 w 5081154"/>
                <a:gd name="connsiteY163" fmla="*/ 1619250 h 5453496"/>
                <a:gd name="connsiteX164" fmla="*/ 114300 w 5081154"/>
                <a:gd name="connsiteY164" fmla="*/ 1359477 h 5453496"/>
                <a:gd name="connsiteX165" fmla="*/ 10390 w 5081154"/>
                <a:gd name="connsiteY165" fmla="*/ 1099705 h 5453496"/>
                <a:gd name="connsiteX166" fmla="*/ 0 w 5081154"/>
                <a:gd name="connsiteY166" fmla="*/ 798368 h 5453496"/>
                <a:gd name="connsiteX167" fmla="*/ 270163 w 5081154"/>
                <a:gd name="connsiteY167" fmla="*/ 673677 h 5453496"/>
                <a:gd name="connsiteX168" fmla="*/ 571500 w 5081154"/>
                <a:gd name="connsiteY168" fmla="*/ 746414 h 5453496"/>
                <a:gd name="connsiteX169" fmla="*/ 571500 w 5081154"/>
                <a:gd name="connsiteY169" fmla="*/ 538596 h 5453496"/>
                <a:gd name="connsiteX170" fmla="*/ 852054 w 5081154"/>
                <a:gd name="connsiteY170" fmla="*/ 226868 h 5453496"/>
                <a:gd name="connsiteX171" fmla="*/ 1111827 w 5081154"/>
                <a:gd name="connsiteY171" fmla="*/ 112568 h 5453496"/>
                <a:gd name="connsiteX172" fmla="*/ 1211060 w 5081154"/>
                <a:gd name="connsiteY172" fmla="*/ 0 h 5453496"/>
                <a:gd name="connsiteX173" fmla="*/ 1289165 w 5081154"/>
                <a:gd name="connsiteY173" fmla="*/ 31864 h 5453496"/>
                <a:gd name="connsiteX174" fmla="*/ 1325360 w 5081154"/>
                <a:gd name="connsiteY174" fmla="*/ 79489 h 5453496"/>
                <a:gd name="connsiteX175" fmla="*/ 1432040 w 5081154"/>
                <a:gd name="connsiteY175" fmla="*/ 129019 h 5453496"/>
                <a:gd name="connsiteX176" fmla="*/ 1492480 w 5081154"/>
                <a:gd name="connsiteY176" fmla="*/ 233796 h 5453496"/>
                <a:gd name="connsiteX177" fmla="*/ 1489190 w 5081154"/>
                <a:gd name="connsiteY177" fmla="*/ 285229 h 5453496"/>
                <a:gd name="connsiteX178" fmla="*/ 1694930 w 5081154"/>
                <a:gd name="connsiteY178" fmla="*/ 393814 h 5453496"/>
                <a:gd name="connsiteX179" fmla="*/ 1694930 w 5081154"/>
                <a:gd name="connsiteY179" fmla="*/ 523354 h 5453496"/>
                <a:gd name="connsiteX180" fmla="*/ 1710516 w 5081154"/>
                <a:gd name="connsiteY180" fmla="*/ 585874 h 5453496"/>
                <a:gd name="connsiteX181" fmla="*/ 1769225 w 5081154"/>
                <a:gd name="connsiteY181" fmla="*/ 576694 h 5453496"/>
                <a:gd name="connsiteX182" fmla="*/ 1803515 w 5081154"/>
                <a:gd name="connsiteY182" fmla="*/ 618604 h 5453496"/>
                <a:gd name="connsiteX183" fmla="*/ 1830185 w 5081154"/>
                <a:gd name="connsiteY183" fmla="*/ 559549 h 5453496"/>
                <a:gd name="connsiteX184" fmla="*/ 1921625 w 5081154"/>
                <a:gd name="connsiteY184" fmla="*/ 570979 h 5453496"/>
                <a:gd name="connsiteX185" fmla="*/ 1948295 w 5081154"/>
                <a:gd name="connsiteY185" fmla="*/ 511924 h 5453496"/>
                <a:gd name="connsiteX186" fmla="*/ 1870190 w 5081154"/>
                <a:gd name="connsiteY186" fmla="*/ 470014 h 5453496"/>
                <a:gd name="connsiteX187" fmla="*/ 1820660 w 5081154"/>
                <a:gd name="connsiteY187" fmla="*/ 388099 h 5453496"/>
                <a:gd name="connsiteX188" fmla="*/ 1836593 w 5081154"/>
                <a:gd name="connsiteY188" fmla="*/ 347749 h 5453496"/>
                <a:gd name="connsiteX189" fmla="*/ 1976870 w 5081154"/>
                <a:gd name="connsiteY189" fmla="*/ 315709 h 5453496"/>
                <a:gd name="connsiteX190" fmla="*/ 2009255 w 5081154"/>
                <a:gd name="connsiteY190" fmla="*/ 344284 h 5453496"/>
                <a:gd name="connsiteX191" fmla="*/ 2070215 w 5081154"/>
                <a:gd name="connsiteY191" fmla="*/ 344284 h 5453496"/>
                <a:gd name="connsiteX192" fmla="*/ 2098790 w 5081154"/>
                <a:gd name="connsiteY192" fmla="*/ 382384 h 5453496"/>
                <a:gd name="connsiteX193" fmla="*/ 2138795 w 5081154"/>
                <a:gd name="connsiteY193" fmla="*/ 361429 h 5453496"/>
                <a:gd name="connsiteX194" fmla="*/ 2176895 w 5081154"/>
                <a:gd name="connsiteY194" fmla="*/ 384289 h 5453496"/>
                <a:gd name="connsiteX195" fmla="*/ 2235950 w 5081154"/>
                <a:gd name="connsiteY195" fmla="*/ 386194 h 5453496"/>
                <a:gd name="connsiteX196" fmla="*/ 2272145 w 5081154"/>
                <a:gd name="connsiteY196" fmla="*/ 441439 h 5453496"/>
                <a:gd name="connsiteX197" fmla="*/ 2278380 w 5081154"/>
                <a:gd name="connsiteY197" fmla="*/ 529936 h 5453496"/>
                <a:gd name="connsiteX198" fmla="*/ 2321675 w 5081154"/>
                <a:gd name="connsiteY198" fmla="*/ 500494 h 5453496"/>
                <a:gd name="connsiteX199" fmla="*/ 2371205 w 5081154"/>
                <a:gd name="connsiteY199" fmla="*/ 523354 h 5453496"/>
                <a:gd name="connsiteX200" fmla="*/ 2401685 w 5081154"/>
                <a:gd name="connsiteY200" fmla="*/ 403339 h 5453496"/>
                <a:gd name="connsiteX201" fmla="*/ 2375015 w 5081154"/>
                <a:gd name="connsiteY201" fmla="*/ 235699 h 5453496"/>
                <a:gd name="connsiteX202" fmla="*/ 2392160 w 5081154"/>
                <a:gd name="connsiteY202" fmla="*/ 176644 h 5453496"/>
                <a:gd name="connsiteX203" fmla="*/ 2543001 w 5081154"/>
                <a:gd name="connsiteY203" fmla="*/ 128501 h 5453496"/>
                <a:gd name="connsiteX204" fmla="*/ 2580755 w 5081154"/>
                <a:gd name="connsiteY204" fmla="*/ 163309 h 5453496"/>
                <a:gd name="connsiteX205" fmla="*/ 2573135 w 5081154"/>
                <a:gd name="connsiteY205" fmla="*/ 266179 h 5453496"/>
                <a:gd name="connsiteX206" fmla="*/ 2628380 w 5081154"/>
                <a:gd name="connsiteY206" fmla="*/ 292849 h 5453496"/>
                <a:gd name="connsiteX207" fmla="*/ 2667519 w 5081154"/>
                <a:gd name="connsiteY207" fmla="*/ 355369 h 5453496"/>
                <a:gd name="connsiteX208" fmla="*/ 2662670 w 5081154"/>
                <a:gd name="connsiteY208" fmla="*/ 353809 h 5453496"/>
                <a:gd name="connsiteX209" fmla="*/ 2943398 w 5081154"/>
                <a:gd name="connsiteY209" fmla="*/ 307051 h 5453496"/>
                <a:gd name="connsiteX210" fmla="*/ 2978900 w 5081154"/>
                <a:gd name="connsiteY210" fmla="*/ 344284 h 5453496"/>
                <a:gd name="connsiteX211" fmla="*/ 3076055 w 5081154"/>
                <a:gd name="connsiteY211" fmla="*/ 290944 h 5453496"/>
                <a:gd name="connsiteX212" fmla="*/ 3125585 w 5081154"/>
                <a:gd name="connsiteY212" fmla="*/ 351904 h 5453496"/>
                <a:gd name="connsiteX213" fmla="*/ 3125585 w 5081154"/>
                <a:gd name="connsiteY213" fmla="*/ 416674 h 5453496"/>
                <a:gd name="connsiteX214" fmla="*/ 3265170 w 5081154"/>
                <a:gd name="connsiteY214" fmla="*/ 480233 h 5453496"/>
                <a:gd name="connsiteX215" fmla="*/ 3287510 w 5081154"/>
                <a:gd name="connsiteY215" fmla="*/ 538594 h 5453496"/>
                <a:gd name="connsiteX216" fmla="*/ 3247678 w 5081154"/>
                <a:gd name="connsiteY216" fmla="*/ 571500 h 5453496"/>
                <a:gd name="connsiteX217" fmla="*/ 3358861 w 5081154"/>
                <a:gd name="connsiteY217" fmla="*/ 710219 h 5453496"/>
                <a:gd name="connsiteX218" fmla="*/ 3359900 w 5081154"/>
                <a:gd name="connsiteY218" fmla="*/ 828154 h 5453496"/>
                <a:gd name="connsiteX219" fmla="*/ 3411335 w 5081154"/>
                <a:gd name="connsiteY219" fmla="*/ 860539 h 5453496"/>
                <a:gd name="connsiteX220" fmla="*/ 3436446 w 5081154"/>
                <a:gd name="connsiteY220" fmla="*/ 919422 h 5453496"/>
                <a:gd name="connsiteX221" fmla="*/ 3647209 w 5081154"/>
                <a:gd name="connsiteY221" fmla="*/ 1037359 h 5453496"/>
                <a:gd name="connsiteX222" fmla="*/ 3643745 w 5081154"/>
                <a:gd name="connsiteY222" fmla="*/ 1098664 h 5453496"/>
                <a:gd name="connsiteX223" fmla="*/ 3706783 w 5081154"/>
                <a:gd name="connsiteY223" fmla="*/ 1141095 h 5453496"/>
                <a:gd name="connsiteX0" fmla="*/ 3706783 w 5081154"/>
                <a:gd name="connsiteY0" fmla="*/ 1141095 h 5453496"/>
                <a:gd name="connsiteX1" fmla="*/ 3647209 w 5081154"/>
                <a:gd name="connsiteY1" fmla="*/ 1276350 h 5453496"/>
                <a:gd name="connsiteX2" fmla="*/ 3633874 w 5081154"/>
                <a:gd name="connsiteY2" fmla="*/ 1352723 h 5453496"/>
                <a:gd name="connsiteX3" fmla="*/ 3566852 w 5081154"/>
                <a:gd name="connsiteY3" fmla="*/ 1411605 h 5453496"/>
                <a:gd name="connsiteX4" fmla="*/ 3595254 w 5081154"/>
                <a:gd name="connsiteY4" fmla="*/ 1494559 h 5453496"/>
                <a:gd name="connsiteX5" fmla="*/ 3678381 w 5081154"/>
                <a:gd name="connsiteY5" fmla="*/ 1525732 h 5453496"/>
                <a:gd name="connsiteX6" fmla="*/ 3688772 w 5081154"/>
                <a:gd name="connsiteY6" fmla="*/ 1640032 h 5453496"/>
                <a:gd name="connsiteX7" fmla="*/ 3733107 w 5081154"/>
                <a:gd name="connsiteY7" fmla="*/ 1658043 h 5453496"/>
                <a:gd name="connsiteX8" fmla="*/ 3758911 w 5081154"/>
                <a:gd name="connsiteY8" fmla="*/ 1778751 h 5453496"/>
                <a:gd name="connsiteX9" fmla="*/ 3791642 w 5081154"/>
                <a:gd name="connsiteY9" fmla="*/ 1787236 h 5453496"/>
                <a:gd name="connsiteX10" fmla="*/ 3824720 w 5081154"/>
                <a:gd name="connsiteY10" fmla="*/ 1945178 h 5453496"/>
                <a:gd name="connsiteX11" fmla="*/ 3901959 w 5081154"/>
                <a:gd name="connsiteY11" fmla="*/ 1990379 h 5453496"/>
                <a:gd name="connsiteX12" fmla="*/ 3958936 w 5081154"/>
                <a:gd name="connsiteY12" fmla="*/ 2076450 h 5453496"/>
                <a:gd name="connsiteX13" fmla="*/ 4171257 w 5081154"/>
                <a:gd name="connsiteY13" fmla="*/ 2119053 h 5453496"/>
                <a:gd name="connsiteX14" fmla="*/ 4209530 w 5081154"/>
                <a:gd name="connsiteY14" fmla="*/ 2159749 h 5453496"/>
                <a:gd name="connsiteX15" fmla="*/ 4219055 w 5081154"/>
                <a:gd name="connsiteY15" fmla="*/ 2220709 h 5453496"/>
                <a:gd name="connsiteX16" fmla="*/ 4404013 w 5081154"/>
                <a:gd name="connsiteY16" fmla="*/ 2470266 h 5453496"/>
                <a:gd name="connsiteX17" fmla="*/ 4447309 w 5081154"/>
                <a:gd name="connsiteY17" fmla="*/ 2429741 h 5453496"/>
                <a:gd name="connsiteX18" fmla="*/ 4603172 w 5081154"/>
                <a:gd name="connsiteY18" fmla="*/ 2575214 h 5453496"/>
                <a:gd name="connsiteX19" fmla="*/ 4603172 w 5081154"/>
                <a:gd name="connsiteY19" fmla="*/ 2658341 h 5453496"/>
                <a:gd name="connsiteX20" fmla="*/ 4711584 w 5081154"/>
                <a:gd name="connsiteY20" fmla="*/ 2760345 h 5453496"/>
                <a:gd name="connsiteX21" fmla="*/ 4777220 w 5081154"/>
                <a:gd name="connsiteY21" fmla="*/ 2723629 h 5453496"/>
                <a:gd name="connsiteX22" fmla="*/ 4831772 w 5081154"/>
                <a:gd name="connsiteY22" fmla="*/ 2741468 h 5453496"/>
                <a:gd name="connsiteX23" fmla="*/ 4897755 w 5081154"/>
                <a:gd name="connsiteY23" fmla="*/ 2862522 h 5453496"/>
                <a:gd name="connsiteX24" fmla="*/ 4966854 w 5081154"/>
                <a:gd name="connsiteY24" fmla="*/ 2868237 h 5453496"/>
                <a:gd name="connsiteX25" fmla="*/ 5062277 w 5081154"/>
                <a:gd name="connsiteY25" fmla="*/ 3052156 h 5453496"/>
                <a:gd name="connsiteX26" fmla="*/ 5034395 w 5081154"/>
                <a:gd name="connsiteY26" fmla="*/ 3144634 h 5453496"/>
                <a:gd name="connsiteX27" fmla="*/ 5081154 w 5081154"/>
                <a:gd name="connsiteY27" fmla="*/ 3167496 h 5453496"/>
                <a:gd name="connsiteX28" fmla="*/ 5043920 w 5081154"/>
                <a:gd name="connsiteY28" fmla="*/ 3209404 h 5453496"/>
                <a:gd name="connsiteX29" fmla="*/ 5060372 w 5081154"/>
                <a:gd name="connsiteY29" fmla="*/ 3261014 h 5453496"/>
                <a:gd name="connsiteX30" fmla="*/ 5056562 w 5081154"/>
                <a:gd name="connsiteY30" fmla="*/ 3310024 h 5453496"/>
                <a:gd name="connsiteX31" fmla="*/ 4954731 w 5081154"/>
                <a:gd name="connsiteY31" fmla="*/ 3466061 h 5453496"/>
                <a:gd name="connsiteX32" fmla="*/ 4748645 w 5081154"/>
                <a:gd name="connsiteY32" fmla="*/ 3354532 h 5453496"/>
                <a:gd name="connsiteX33" fmla="*/ 4665518 w 5081154"/>
                <a:gd name="connsiteY33" fmla="*/ 3406486 h 5453496"/>
                <a:gd name="connsiteX34" fmla="*/ 4623954 w 5081154"/>
                <a:gd name="connsiteY34" fmla="*/ 3678209 h 5453496"/>
                <a:gd name="connsiteX35" fmla="*/ 4470861 w 5081154"/>
                <a:gd name="connsiteY35" fmla="*/ 3823855 h 5453496"/>
                <a:gd name="connsiteX36" fmla="*/ 4226155 w 5081154"/>
                <a:gd name="connsiteY36" fmla="*/ 3898669 h 5453496"/>
                <a:gd name="connsiteX37" fmla="*/ 4137313 w 5081154"/>
                <a:gd name="connsiteY37" fmla="*/ 3964825 h 5453496"/>
                <a:gd name="connsiteX38" fmla="*/ 4052281 w 5081154"/>
                <a:gd name="connsiteY38" fmla="*/ 3984567 h 5453496"/>
                <a:gd name="connsiteX39" fmla="*/ 3954260 w 5081154"/>
                <a:gd name="connsiteY39" fmla="*/ 4081894 h 5453496"/>
                <a:gd name="connsiteX40" fmla="*/ 3903864 w 5081154"/>
                <a:gd name="connsiteY40" fmla="*/ 4169179 h 5453496"/>
                <a:gd name="connsiteX41" fmla="*/ 4042063 w 5081154"/>
                <a:gd name="connsiteY41" fmla="*/ 4383232 h 5453496"/>
                <a:gd name="connsiteX42" fmla="*/ 4083800 w 5081154"/>
                <a:gd name="connsiteY42" fmla="*/ 4403839 h 5453496"/>
                <a:gd name="connsiteX43" fmla="*/ 4167793 w 5081154"/>
                <a:gd name="connsiteY43" fmla="*/ 4559877 h 5453496"/>
                <a:gd name="connsiteX44" fmla="*/ 4083627 w 5081154"/>
                <a:gd name="connsiteY44" fmla="*/ 4736523 h 5453496"/>
                <a:gd name="connsiteX45" fmla="*/ 4076007 w 5081154"/>
                <a:gd name="connsiteY45" fmla="*/ 4806315 h 5453496"/>
                <a:gd name="connsiteX46" fmla="*/ 4163810 w 5081154"/>
                <a:gd name="connsiteY46" fmla="*/ 4792459 h 5453496"/>
                <a:gd name="connsiteX47" fmla="*/ 4229965 w 5081154"/>
                <a:gd name="connsiteY47" fmla="*/ 4811164 h 5453496"/>
                <a:gd name="connsiteX48" fmla="*/ 4264082 w 5081154"/>
                <a:gd name="connsiteY48" fmla="*/ 4915246 h 5453496"/>
                <a:gd name="connsiteX49" fmla="*/ 4161732 w 5081154"/>
                <a:gd name="connsiteY49" fmla="*/ 5220220 h 5453496"/>
                <a:gd name="connsiteX50" fmla="*/ 3933305 w 5081154"/>
                <a:gd name="connsiteY50" fmla="*/ 5033010 h 5453496"/>
                <a:gd name="connsiteX51" fmla="*/ 3973830 w 5081154"/>
                <a:gd name="connsiteY51" fmla="*/ 4984000 h 5453496"/>
                <a:gd name="connsiteX52" fmla="*/ 3927763 w 5081154"/>
                <a:gd name="connsiteY52" fmla="*/ 4944341 h 5453496"/>
                <a:gd name="connsiteX53" fmla="*/ 3918238 w 5081154"/>
                <a:gd name="connsiteY53" fmla="*/ 4871605 h 5453496"/>
                <a:gd name="connsiteX54" fmla="*/ 3747135 w 5081154"/>
                <a:gd name="connsiteY54" fmla="*/ 4868661 h 5453496"/>
                <a:gd name="connsiteX55" fmla="*/ 3639415 w 5081154"/>
                <a:gd name="connsiteY55" fmla="*/ 4943475 h 5453496"/>
                <a:gd name="connsiteX56" fmla="*/ 3554556 w 5081154"/>
                <a:gd name="connsiteY56" fmla="*/ 4831946 h 5453496"/>
                <a:gd name="connsiteX57" fmla="*/ 3350548 w 5081154"/>
                <a:gd name="connsiteY57" fmla="*/ 4843203 h 5453496"/>
                <a:gd name="connsiteX58" fmla="*/ 3354358 w 5081154"/>
                <a:gd name="connsiteY58" fmla="*/ 4745182 h 5453496"/>
                <a:gd name="connsiteX59" fmla="*/ 3252181 w 5081154"/>
                <a:gd name="connsiteY59" fmla="*/ 4815840 h 5453496"/>
                <a:gd name="connsiteX60" fmla="*/ 3286298 w 5081154"/>
                <a:gd name="connsiteY60" fmla="*/ 4947285 h 5453496"/>
                <a:gd name="connsiteX61" fmla="*/ 3028430 w 5081154"/>
                <a:gd name="connsiteY61" fmla="*/ 4937239 h 5453496"/>
                <a:gd name="connsiteX62" fmla="*/ 2913091 w 5081154"/>
                <a:gd name="connsiteY62" fmla="*/ 4993005 h 5453496"/>
                <a:gd name="connsiteX63" fmla="*/ 2674273 w 5081154"/>
                <a:gd name="connsiteY63" fmla="*/ 4985212 h 5453496"/>
                <a:gd name="connsiteX64" fmla="*/ 2600325 w 5081154"/>
                <a:gd name="connsiteY64" fmla="*/ 5098126 h 5453496"/>
                <a:gd name="connsiteX65" fmla="*/ 2441863 w 5081154"/>
                <a:gd name="connsiteY65" fmla="*/ 5120986 h 5453496"/>
                <a:gd name="connsiteX66" fmla="*/ 2460740 w 5081154"/>
                <a:gd name="connsiteY66" fmla="*/ 5102974 h 5453496"/>
                <a:gd name="connsiteX67" fmla="*/ 2391987 w 5081154"/>
                <a:gd name="connsiteY67" fmla="*/ 5215544 h 5453496"/>
                <a:gd name="connsiteX68" fmla="*/ 2335010 w 5081154"/>
                <a:gd name="connsiteY68" fmla="*/ 5232514 h 5453496"/>
                <a:gd name="connsiteX69" fmla="*/ 2242358 w 5081154"/>
                <a:gd name="connsiteY69" fmla="*/ 5292090 h 5453496"/>
                <a:gd name="connsiteX70" fmla="*/ 2211185 w 5081154"/>
                <a:gd name="connsiteY70" fmla="*/ 5253469 h 5453496"/>
                <a:gd name="connsiteX71" fmla="*/ 2114030 w 5081154"/>
                <a:gd name="connsiteY71" fmla="*/ 5285854 h 5453496"/>
                <a:gd name="connsiteX72" fmla="*/ 1948641 w 5081154"/>
                <a:gd name="connsiteY72" fmla="*/ 5300749 h 5453496"/>
                <a:gd name="connsiteX73" fmla="*/ 1938770 w 5081154"/>
                <a:gd name="connsiteY73" fmla="*/ 5198224 h 5453496"/>
                <a:gd name="connsiteX74" fmla="*/ 1849235 w 5081154"/>
                <a:gd name="connsiteY74" fmla="*/ 5142979 h 5453496"/>
                <a:gd name="connsiteX75" fmla="*/ 1851313 w 5081154"/>
                <a:gd name="connsiteY75" fmla="*/ 5072842 h 5453496"/>
                <a:gd name="connsiteX76" fmla="*/ 1747404 w 5081154"/>
                <a:gd name="connsiteY76" fmla="*/ 5100378 h 5453496"/>
                <a:gd name="connsiteX77" fmla="*/ 1597255 w 5081154"/>
                <a:gd name="connsiteY77" fmla="*/ 4991966 h 5453496"/>
                <a:gd name="connsiteX78" fmla="*/ 1527463 w 5081154"/>
                <a:gd name="connsiteY78" fmla="*/ 5017077 h 5453496"/>
                <a:gd name="connsiteX79" fmla="*/ 1465118 w 5081154"/>
                <a:gd name="connsiteY79" fmla="*/ 5048250 h 5453496"/>
                <a:gd name="connsiteX80" fmla="*/ 1368829 w 5081154"/>
                <a:gd name="connsiteY80" fmla="*/ 5008418 h 5453496"/>
                <a:gd name="connsiteX81" fmla="*/ 1348220 w 5081154"/>
                <a:gd name="connsiteY81" fmla="*/ 5112499 h 5453496"/>
                <a:gd name="connsiteX82" fmla="*/ 1392381 w 5081154"/>
                <a:gd name="connsiteY82" fmla="*/ 5193723 h 5453496"/>
                <a:gd name="connsiteX83" fmla="*/ 1340427 w 5081154"/>
                <a:gd name="connsiteY83" fmla="*/ 5318414 h 5453496"/>
                <a:gd name="connsiteX84" fmla="*/ 1153390 w 5081154"/>
                <a:gd name="connsiteY84" fmla="*/ 5446741 h 5453496"/>
                <a:gd name="connsiteX85" fmla="*/ 1078056 w 5081154"/>
                <a:gd name="connsiteY85" fmla="*/ 5453496 h 5453496"/>
                <a:gd name="connsiteX86" fmla="*/ 1113905 w 5081154"/>
                <a:gd name="connsiteY86" fmla="*/ 5379199 h 5453496"/>
                <a:gd name="connsiteX87" fmla="*/ 1108710 w 5081154"/>
                <a:gd name="connsiteY87" fmla="*/ 5278755 h 5453496"/>
                <a:gd name="connsiteX88" fmla="*/ 997527 w 5081154"/>
                <a:gd name="connsiteY88" fmla="*/ 5339196 h 5453496"/>
                <a:gd name="connsiteX89" fmla="*/ 955963 w 5081154"/>
                <a:gd name="connsiteY89" fmla="*/ 5224896 h 5453496"/>
                <a:gd name="connsiteX90" fmla="*/ 976572 w 5081154"/>
                <a:gd name="connsiteY90" fmla="*/ 5155969 h 5453496"/>
                <a:gd name="connsiteX91" fmla="*/ 934315 w 5081154"/>
                <a:gd name="connsiteY91" fmla="*/ 5104881 h 5453496"/>
                <a:gd name="connsiteX92" fmla="*/ 889115 w 5081154"/>
                <a:gd name="connsiteY92" fmla="*/ 5102974 h 5453496"/>
                <a:gd name="connsiteX93" fmla="*/ 862445 w 5081154"/>
                <a:gd name="connsiteY93" fmla="*/ 5058641 h 5453496"/>
                <a:gd name="connsiteX94" fmla="*/ 831965 w 5081154"/>
                <a:gd name="connsiteY94" fmla="*/ 5005819 h 5453496"/>
                <a:gd name="connsiteX95" fmla="*/ 771698 w 5081154"/>
                <a:gd name="connsiteY95" fmla="*/ 4993351 h 5453496"/>
                <a:gd name="connsiteX96" fmla="*/ 734810 w 5081154"/>
                <a:gd name="connsiteY96" fmla="*/ 5015344 h 5453496"/>
                <a:gd name="connsiteX97" fmla="*/ 692900 w 5081154"/>
                <a:gd name="connsiteY97" fmla="*/ 4992484 h 5453496"/>
                <a:gd name="connsiteX98" fmla="*/ 692900 w 5081154"/>
                <a:gd name="connsiteY98" fmla="*/ 4935334 h 5453496"/>
                <a:gd name="connsiteX99" fmla="*/ 654454 w 5081154"/>
                <a:gd name="connsiteY99" fmla="*/ 4901911 h 5453496"/>
                <a:gd name="connsiteX100" fmla="*/ 581717 w 5081154"/>
                <a:gd name="connsiteY100" fmla="*/ 5002703 h 5453496"/>
                <a:gd name="connsiteX101" fmla="*/ 442306 w 5081154"/>
                <a:gd name="connsiteY101" fmla="*/ 5010323 h 5453496"/>
                <a:gd name="connsiteX102" fmla="*/ 393295 w 5081154"/>
                <a:gd name="connsiteY102" fmla="*/ 4959408 h 5453496"/>
                <a:gd name="connsiteX103" fmla="*/ 463607 w 5081154"/>
                <a:gd name="connsiteY103" fmla="*/ 4900006 h 5453496"/>
                <a:gd name="connsiteX104" fmla="*/ 529070 w 5081154"/>
                <a:gd name="connsiteY104" fmla="*/ 4876279 h 5453496"/>
                <a:gd name="connsiteX105" fmla="*/ 616700 w 5081154"/>
                <a:gd name="connsiteY105" fmla="*/ 4881822 h 5453496"/>
                <a:gd name="connsiteX106" fmla="*/ 740525 w 5081154"/>
                <a:gd name="connsiteY106" fmla="*/ 4776008 h 5453496"/>
                <a:gd name="connsiteX107" fmla="*/ 852054 w 5081154"/>
                <a:gd name="connsiteY107" fmla="*/ 4830041 h 5453496"/>
                <a:gd name="connsiteX108" fmla="*/ 955963 w 5081154"/>
                <a:gd name="connsiteY108" fmla="*/ 4788477 h 5453496"/>
                <a:gd name="connsiteX109" fmla="*/ 980555 w 5081154"/>
                <a:gd name="connsiteY109" fmla="*/ 4845974 h 5453496"/>
                <a:gd name="connsiteX110" fmla="*/ 1024370 w 5081154"/>
                <a:gd name="connsiteY110" fmla="*/ 4792459 h 5453496"/>
                <a:gd name="connsiteX111" fmla="*/ 1031470 w 5081154"/>
                <a:gd name="connsiteY111" fmla="*/ 4694959 h 5453496"/>
                <a:gd name="connsiteX112" fmla="*/ 977784 w 5081154"/>
                <a:gd name="connsiteY112" fmla="*/ 4610793 h 5453496"/>
                <a:gd name="connsiteX113" fmla="*/ 1039090 w 5081154"/>
                <a:gd name="connsiteY113" fmla="*/ 4548621 h 5453496"/>
                <a:gd name="connsiteX114" fmla="*/ 1001510 w 5081154"/>
                <a:gd name="connsiteY114" fmla="*/ 4433281 h 5453496"/>
                <a:gd name="connsiteX115" fmla="*/ 1014672 w 5081154"/>
                <a:gd name="connsiteY115" fmla="*/ 4326428 h 5453496"/>
                <a:gd name="connsiteX116" fmla="*/ 1049135 w 5081154"/>
                <a:gd name="connsiteY116" fmla="*/ 4236199 h 5453496"/>
                <a:gd name="connsiteX117" fmla="*/ 1070090 w 5081154"/>
                <a:gd name="connsiteY117" fmla="*/ 4072369 h 5453496"/>
                <a:gd name="connsiteX118" fmla="*/ 1003935 w 5081154"/>
                <a:gd name="connsiteY118" fmla="*/ 3813117 h 5453496"/>
                <a:gd name="connsiteX119" fmla="*/ 906606 w 5081154"/>
                <a:gd name="connsiteY119" fmla="*/ 3648075 h 5453496"/>
                <a:gd name="connsiteX120" fmla="*/ 979516 w 5081154"/>
                <a:gd name="connsiteY120" fmla="*/ 3506412 h 5453496"/>
                <a:gd name="connsiteX121" fmla="*/ 1061604 w 5081154"/>
                <a:gd name="connsiteY121" fmla="*/ 3479223 h 5453496"/>
                <a:gd name="connsiteX122" fmla="*/ 1095721 w 5081154"/>
                <a:gd name="connsiteY122" fmla="*/ 3509356 h 5453496"/>
                <a:gd name="connsiteX123" fmla="*/ 1182485 w 5081154"/>
                <a:gd name="connsiteY123" fmla="*/ 3428479 h 5453496"/>
                <a:gd name="connsiteX124" fmla="*/ 1260244 w 5081154"/>
                <a:gd name="connsiteY124" fmla="*/ 3406486 h 5453496"/>
                <a:gd name="connsiteX125" fmla="*/ 1268210 w 5081154"/>
                <a:gd name="connsiteY125" fmla="*/ 3327514 h 5453496"/>
                <a:gd name="connsiteX126" fmla="*/ 1288472 w 5081154"/>
                <a:gd name="connsiteY126" fmla="*/ 3251662 h 5453496"/>
                <a:gd name="connsiteX127" fmla="*/ 1247255 w 5081154"/>
                <a:gd name="connsiteY127" fmla="*/ 3205594 h 5453496"/>
                <a:gd name="connsiteX128" fmla="*/ 1249853 w 5081154"/>
                <a:gd name="connsiteY128" fmla="*/ 3116407 h 5453496"/>
                <a:gd name="connsiteX129" fmla="*/ 1346142 w 5081154"/>
                <a:gd name="connsiteY129" fmla="*/ 3170440 h 5453496"/>
                <a:gd name="connsiteX130" fmla="*/ 1403465 w 5081154"/>
                <a:gd name="connsiteY130" fmla="*/ 3129394 h 5453496"/>
                <a:gd name="connsiteX131" fmla="*/ 1425286 w 5081154"/>
                <a:gd name="connsiteY131" fmla="*/ 3170440 h 5453496"/>
                <a:gd name="connsiteX132" fmla="*/ 1487978 w 5081154"/>
                <a:gd name="connsiteY132" fmla="*/ 3126798 h 5453496"/>
                <a:gd name="connsiteX133" fmla="*/ 1413163 w 5081154"/>
                <a:gd name="connsiteY133" fmla="*/ 2990850 h 5453496"/>
                <a:gd name="connsiteX134" fmla="*/ 1456632 w 5081154"/>
                <a:gd name="connsiteY134" fmla="*/ 2823903 h 5453496"/>
                <a:gd name="connsiteX135" fmla="*/ 1426325 w 5081154"/>
                <a:gd name="connsiteY135" fmla="*/ 2790304 h 5453496"/>
                <a:gd name="connsiteX136" fmla="*/ 1451090 w 5081154"/>
                <a:gd name="connsiteY136" fmla="*/ 2744584 h 5453496"/>
                <a:gd name="connsiteX137" fmla="*/ 1346835 w 5081154"/>
                <a:gd name="connsiteY137" fmla="*/ 2575214 h 5453496"/>
                <a:gd name="connsiteX138" fmla="*/ 1277215 w 5081154"/>
                <a:gd name="connsiteY138" fmla="*/ 2551488 h 5453496"/>
                <a:gd name="connsiteX139" fmla="*/ 1212965 w 5081154"/>
                <a:gd name="connsiteY139" fmla="*/ 2444808 h 5453496"/>
                <a:gd name="connsiteX140" fmla="*/ 1264746 w 5081154"/>
                <a:gd name="connsiteY140" fmla="*/ 2375189 h 5453496"/>
                <a:gd name="connsiteX141" fmla="*/ 1124989 w 5081154"/>
                <a:gd name="connsiteY141" fmla="*/ 2202007 h 5453496"/>
                <a:gd name="connsiteX142" fmla="*/ 1150100 w 5081154"/>
                <a:gd name="connsiteY142" fmla="*/ 2140699 h 5453496"/>
                <a:gd name="connsiteX143" fmla="*/ 1132609 w 5081154"/>
                <a:gd name="connsiteY143" fmla="*/ 2086841 h 5453496"/>
                <a:gd name="connsiteX144" fmla="*/ 1132609 w 5081154"/>
                <a:gd name="connsiteY144" fmla="*/ 2086841 h 5453496"/>
                <a:gd name="connsiteX145" fmla="*/ 1113905 w 5081154"/>
                <a:gd name="connsiteY145" fmla="*/ 2034019 h 5453496"/>
                <a:gd name="connsiteX146" fmla="*/ 1165686 w 5081154"/>
                <a:gd name="connsiteY146" fmla="*/ 1939290 h 5453496"/>
                <a:gd name="connsiteX147" fmla="*/ 1115464 w 5081154"/>
                <a:gd name="connsiteY147" fmla="*/ 1844733 h 5453496"/>
                <a:gd name="connsiteX148" fmla="*/ 1132609 w 5081154"/>
                <a:gd name="connsiteY148" fmla="*/ 1764550 h 5453496"/>
                <a:gd name="connsiteX149" fmla="*/ 1089140 w 5081154"/>
                <a:gd name="connsiteY149" fmla="*/ 1706359 h 5453496"/>
                <a:gd name="connsiteX150" fmla="*/ 1045498 w 5081154"/>
                <a:gd name="connsiteY150" fmla="*/ 1773382 h 5453496"/>
                <a:gd name="connsiteX151" fmla="*/ 973108 w 5081154"/>
                <a:gd name="connsiteY151" fmla="*/ 1805247 h 5453496"/>
                <a:gd name="connsiteX152" fmla="*/ 920115 w 5081154"/>
                <a:gd name="connsiteY152" fmla="*/ 1640898 h 5453496"/>
                <a:gd name="connsiteX153" fmla="*/ 841490 w 5081154"/>
                <a:gd name="connsiteY153" fmla="*/ 1672069 h 5453496"/>
                <a:gd name="connsiteX154" fmla="*/ 870065 w 5081154"/>
                <a:gd name="connsiteY154" fmla="*/ 1573009 h 5453496"/>
                <a:gd name="connsiteX155" fmla="*/ 813088 w 5081154"/>
                <a:gd name="connsiteY155" fmla="*/ 1393248 h 5453496"/>
                <a:gd name="connsiteX156" fmla="*/ 740525 w 5081154"/>
                <a:gd name="connsiteY156" fmla="*/ 1433944 h 5453496"/>
                <a:gd name="connsiteX157" fmla="*/ 709872 w 5081154"/>
                <a:gd name="connsiteY157" fmla="*/ 1389265 h 5453496"/>
                <a:gd name="connsiteX158" fmla="*/ 662420 w 5081154"/>
                <a:gd name="connsiteY158" fmla="*/ 1426324 h 5453496"/>
                <a:gd name="connsiteX159" fmla="*/ 637655 w 5081154"/>
                <a:gd name="connsiteY159" fmla="*/ 1372984 h 5453496"/>
                <a:gd name="connsiteX160" fmla="*/ 658610 w 5081154"/>
                <a:gd name="connsiteY160" fmla="*/ 1275829 h 5453496"/>
                <a:gd name="connsiteX161" fmla="*/ 342900 w 5081154"/>
                <a:gd name="connsiteY161" fmla="*/ 1307523 h 5453496"/>
                <a:gd name="connsiteX162" fmla="*/ 394854 w 5081154"/>
                <a:gd name="connsiteY162" fmla="*/ 1473777 h 5453496"/>
                <a:gd name="connsiteX163" fmla="*/ 270163 w 5081154"/>
                <a:gd name="connsiteY163" fmla="*/ 1546514 h 5453496"/>
                <a:gd name="connsiteX164" fmla="*/ 51954 w 5081154"/>
                <a:gd name="connsiteY164" fmla="*/ 1619250 h 5453496"/>
                <a:gd name="connsiteX165" fmla="*/ 114300 w 5081154"/>
                <a:gd name="connsiteY165" fmla="*/ 1359477 h 5453496"/>
                <a:gd name="connsiteX166" fmla="*/ 10390 w 5081154"/>
                <a:gd name="connsiteY166" fmla="*/ 1099705 h 5453496"/>
                <a:gd name="connsiteX167" fmla="*/ 0 w 5081154"/>
                <a:gd name="connsiteY167" fmla="*/ 798368 h 5453496"/>
                <a:gd name="connsiteX168" fmla="*/ 270163 w 5081154"/>
                <a:gd name="connsiteY168" fmla="*/ 673677 h 5453496"/>
                <a:gd name="connsiteX169" fmla="*/ 571500 w 5081154"/>
                <a:gd name="connsiteY169" fmla="*/ 746414 h 5453496"/>
                <a:gd name="connsiteX170" fmla="*/ 571500 w 5081154"/>
                <a:gd name="connsiteY170" fmla="*/ 538596 h 5453496"/>
                <a:gd name="connsiteX171" fmla="*/ 852054 w 5081154"/>
                <a:gd name="connsiteY171" fmla="*/ 226868 h 5453496"/>
                <a:gd name="connsiteX172" fmla="*/ 1111827 w 5081154"/>
                <a:gd name="connsiteY172" fmla="*/ 112568 h 5453496"/>
                <a:gd name="connsiteX173" fmla="*/ 1211060 w 5081154"/>
                <a:gd name="connsiteY173" fmla="*/ 0 h 5453496"/>
                <a:gd name="connsiteX174" fmla="*/ 1289165 w 5081154"/>
                <a:gd name="connsiteY174" fmla="*/ 31864 h 5453496"/>
                <a:gd name="connsiteX175" fmla="*/ 1325360 w 5081154"/>
                <a:gd name="connsiteY175" fmla="*/ 79489 h 5453496"/>
                <a:gd name="connsiteX176" fmla="*/ 1432040 w 5081154"/>
                <a:gd name="connsiteY176" fmla="*/ 129019 h 5453496"/>
                <a:gd name="connsiteX177" fmla="*/ 1492480 w 5081154"/>
                <a:gd name="connsiteY177" fmla="*/ 233796 h 5453496"/>
                <a:gd name="connsiteX178" fmla="*/ 1489190 w 5081154"/>
                <a:gd name="connsiteY178" fmla="*/ 285229 h 5453496"/>
                <a:gd name="connsiteX179" fmla="*/ 1694930 w 5081154"/>
                <a:gd name="connsiteY179" fmla="*/ 393814 h 5453496"/>
                <a:gd name="connsiteX180" fmla="*/ 1694930 w 5081154"/>
                <a:gd name="connsiteY180" fmla="*/ 523354 h 5453496"/>
                <a:gd name="connsiteX181" fmla="*/ 1710516 w 5081154"/>
                <a:gd name="connsiteY181" fmla="*/ 585874 h 5453496"/>
                <a:gd name="connsiteX182" fmla="*/ 1769225 w 5081154"/>
                <a:gd name="connsiteY182" fmla="*/ 576694 h 5453496"/>
                <a:gd name="connsiteX183" fmla="*/ 1803515 w 5081154"/>
                <a:gd name="connsiteY183" fmla="*/ 618604 h 5453496"/>
                <a:gd name="connsiteX184" fmla="*/ 1830185 w 5081154"/>
                <a:gd name="connsiteY184" fmla="*/ 559549 h 5453496"/>
                <a:gd name="connsiteX185" fmla="*/ 1921625 w 5081154"/>
                <a:gd name="connsiteY185" fmla="*/ 570979 h 5453496"/>
                <a:gd name="connsiteX186" fmla="*/ 1948295 w 5081154"/>
                <a:gd name="connsiteY186" fmla="*/ 511924 h 5453496"/>
                <a:gd name="connsiteX187" fmla="*/ 1870190 w 5081154"/>
                <a:gd name="connsiteY187" fmla="*/ 470014 h 5453496"/>
                <a:gd name="connsiteX188" fmla="*/ 1820660 w 5081154"/>
                <a:gd name="connsiteY188" fmla="*/ 388099 h 5453496"/>
                <a:gd name="connsiteX189" fmla="*/ 1836593 w 5081154"/>
                <a:gd name="connsiteY189" fmla="*/ 347749 h 5453496"/>
                <a:gd name="connsiteX190" fmla="*/ 1976870 w 5081154"/>
                <a:gd name="connsiteY190" fmla="*/ 315709 h 5453496"/>
                <a:gd name="connsiteX191" fmla="*/ 2009255 w 5081154"/>
                <a:gd name="connsiteY191" fmla="*/ 344284 h 5453496"/>
                <a:gd name="connsiteX192" fmla="*/ 2070215 w 5081154"/>
                <a:gd name="connsiteY192" fmla="*/ 344284 h 5453496"/>
                <a:gd name="connsiteX193" fmla="*/ 2098790 w 5081154"/>
                <a:gd name="connsiteY193" fmla="*/ 382384 h 5453496"/>
                <a:gd name="connsiteX194" fmla="*/ 2138795 w 5081154"/>
                <a:gd name="connsiteY194" fmla="*/ 361429 h 5453496"/>
                <a:gd name="connsiteX195" fmla="*/ 2176895 w 5081154"/>
                <a:gd name="connsiteY195" fmla="*/ 384289 h 5453496"/>
                <a:gd name="connsiteX196" fmla="*/ 2235950 w 5081154"/>
                <a:gd name="connsiteY196" fmla="*/ 386194 h 5453496"/>
                <a:gd name="connsiteX197" fmla="*/ 2272145 w 5081154"/>
                <a:gd name="connsiteY197" fmla="*/ 441439 h 5453496"/>
                <a:gd name="connsiteX198" fmla="*/ 2278380 w 5081154"/>
                <a:gd name="connsiteY198" fmla="*/ 529936 h 5453496"/>
                <a:gd name="connsiteX199" fmla="*/ 2321675 w 5081154"/>
                <a:gd name="connsiteY199" fmla="*/ 500494 h 5453496"/>
                <a:gd name="connsiteX200" fmla="*/ 2371205 w 5081154"/>
                <a:gd name="connsiteY200" fmla="*/ 523354 h 5453496"/>
                <a:gd name="connsiteX201" fmla="*/ 2401685 w 5081154"/>
                <a:gd name="connsiteY201" fmla="*/ 403339 h 5453496"/>
                <a:gd name="connsiteX202" fmla="*/ 2375015 w 5081154"/>
                <a:gd name="connsiteY202" fmla="*/ 235699 h 5453496"/>
                <a:gd name="connsiteX203" fmla="*/ 2392160 w 5081154"/>
                <a:gd name="connsiteY203" fmla="*/ 176644 h 5453496"/>
                <a:gd name="connsiteX204" fmla="*/ 2543001 w 5081154"/>
                <a:gd name="connsiteY204" fmla="*/ 128501 h 5453496"/>
                <a:gd name="connsiteX205" fmla="*/ 2580755 w 5081154"/>
                <a:gd name="connsiteY205" fmla="*/ 163309 h 5453496"/>
                <a:gd name="connsiteX206" fmla="*/ 2573135 w 5081154"/>
                <a:gd name="connsiteY206" fmla="*/ 266179 h 5453496"/>
                <a:gd name="connsiteX207" fmla="*/ 2628380 w 5081154"/>
                <a:gd name="connsiteY207" fmla="*/ 292849 h 5453496"/>
                <a:gd name="connsiteX208" fmla="*/ 2667519 w 5081154"/>
                <a:gd name="connsiteY208" fmla="*/ 355369 h 5453496"/>
                <a:gd name="connsiteX209" fmla="*/ 2662670 w 5081154"/>
                <a:gd name="connsiteY209" fmla="*/ 353809 h 5453496"/>
                <a:gd name="connsiteX210" fmla="*/ 2943398 w 5081154"/>
                <a:gd name="connsiteY210" fmla="*/ 307051 h 5453496"/>
                <a:gd name="connsiteX211" fmla="*/ 2978900 w 5081154"/>
                <a:gd name="connsiteY211" fmla="*/ 344284 h 5453496"/>
                <a:gd name="connsiteX212" fmla="*/ 3076055 w 5081154"/>
                <a:gd name="connsiteY212" fmla="*/ 290944 h 5453496"/>
                <a:gd name="connsiteX213" fmla="*/ 3125585 w 5081154"/>
                <a:gd name="connsiteY213" fmla="*/ 351904 h 5453496"/>
                <a:gd name="connsiteX214" fmla="*/ 3125585 w 5081154"/>
                <a:gd name="connsiteY214" fmla="*/ 416674 h 5453496"/>
                <a:gd name="connsiteX215" fmla="*/ 3265170 w 5081154"/>
                <a:gd name="connsiteY215" fmla="*/ 480233 h 5453496"/>
                <a:gd name="connsiteX216" fmla="*/ 3287510 w 5081154"/>
                <a:gd name="connsiteY216" fmla="*/ 538594 h 5453496"/>
                <a:gd name="connsiteX217" fmla="*/ 3247678 w 5081154"/>
                <a:gd name="connsiteY217" fmla="*/ 571500 h 5453496"/>
                <a:gd name="connsiteX218" fmla="*/ 3358861 w 5081154"/>
                <a:gd name="connsiteY218" fmla="*/ 710219 h 5453496"/>
                <a:gd name="connsiteX219" fmla="*/ 3359900 w 5081154"/>
                <a:gd name="connsiteY219" fmla="*/ 828154 h 5453496"/>
                <a:gd name="connsiteX220" fmla="*/ 3411335 w 5081154"/>
                <a:gd name="connsiteY220" fmla="*/ 860539 h 5453496"/>
                <a:gd name="connsiteX221" fmla="*/ 3436446 w 5081154"/>
                <a:gd name="connsiteY221" fmla="*/ 919422 h 5453496"/>
                <a:gd name="connsiteX222" fmla="*/ 3647209 w 5081154"/>
                <a:gd name="connsiteY222" fmla="*/ 1037359 h 5453496"/>
                <a:gd name="connsiteX223" fmla="*/ 3643745 w 5081154"/>
                <a:gd name="connsiteY223" fmla="*/ 1098664 h 5453496"/>
                <a:gd name="connsiteX224" fmla="*/ 3706783 w 5081154"/>
                <a:gd name="connsiteY224" fmla="*/ 1141095 h 5453496"/>
                <a:gd name="connsiteX0" fmla="*/ 3706783 w 5081154"/>
                <a:gd name="connsiteY0" fmla="*/ 1141095 h 5453496"/>
                <a:gd name="connsiteX1" fmla="*/ 3647209 w 5081154"/>
                <a:gd name="connsiteY1" fmla="*/ 1276350 h 5453496"/>
                <a:gd name="connsiteX2" fmla="*/ 3633874 w 5081154"/>
                <a:gd name="connsiteY2" fmla="*/ 1352723 h 5453496"/>
                <a:gd name="connsiteX3" fmla="*/ 3566852 w 5081154"/>
                <a:gd name="connsiteY3" fmla="*/ 1411605 h 5453496"/>
                <a:gd name="connsiteX4" fmla="*/ 3595254 w 5081154"/>
                <a:gd name="connsiteY4" fmla="*/ 1494559 h 5453496"/>
                <a:gd name="connsiteX5" fmla="*/ 3678381 w 5081154"/>
                <a:gd name="connsiteY5" fmla="*/ 1525732 h 5453496"/>
                <a:gd name="connsiteX6" fmla="*/ 3688772 w 5081154"/>
                <a:gd name="connsiteY6" fmla="*/ 1640032 h 5453496"/>
                <a:gd name="connsiteX7" fmla="*/ 3733107 w 5081154"/>
                <a:gd name="connsiteY7" fmla="*/ 1658043 h 5453496"/>
                <a:gd name="connsiteX8" fmla="*/ 3758911 w 5081154"/>
                <a:gd name="connsiteY8" fmla="*/ 1778751 h 5453496"/>
                <a:gd name="connsiteX9" fmla="*/ 3791642 w 5081154"/>
                <a:gd name="connsiteY9" fmla="*/ 1787236 h 5453496"/>
                <a:gd name="connsiteX10" fmla="*/ 3824720 w 5081154"/>
                <a:gd name="connsiteY10" fmla="*/ 1945178 h 5453496"/>
                <a:gd name="connsiteX11" fmla="*/ 3901959 w 5081154"/>
                <a:gd name="connsiteY11" fmla="*/ 1990379 h 5453496"/>
                <a:gd name="connsiteX12" fmla="*/ 3958936 w 5081154"/>
                <a:gd name="connsiteY12" fmla="*/ 2076450 h 5453496"/>
                <a:gd name="connsiteX13" fmla="*/ 4171257 w 5081154"/>
                <a:gd name="connsiteY13" fmla="*/ 2119053 h 5453496"/>
                <a:gd name="connsiteX14" fmla="*/ 4209530 w 5081154"/>
                <a:gd name="connsiteY14" fmla="*/ 2159749 h 5453496"/>
                <a:gd name="connsiteX15" fmla="*/ 4219055 w 5081154"/>
                <a:gd name="connsiteY15" fmla="*/ 2220709 h 5453496"/>
                <a:gd name="connsiteX16" fmla="*/ 4404013 w 5081154"/>
                <a:gd name="connsiteY16" fmla="*/ 2470266 h 5453496"/>
                <a:gd name="connsiteX17" fmla="*/ 4447309 w 5081154"/>
                <a:gd name="connsiteY17" fmla="*/ 2429741 h 5453496"/>
                <a:gd name="connsiteX18" fmla="*/ 4603172 w 5081154"/>
                <a:gd name="connsiteY18" fmla="*/ 2575214 h 5453496"/>
                <a:gd name="connsiteX19" fmla="*/ 4603172 w 5081154"/>
                <a:gd name="connsiteY19" fmla="*/ 2658341 h 5453496"/>
                <a:gd name="connsiteX20" fmla="*/ 4711584 w 5081154"/>
                <a:gd name="connsiteY20" fmla="*/ 2760345 h 5453496"/>
                <a:gd name="connsiteX21" fmla="*/ 4777220 w 5081154"/>
                <a:gd name="connsiteY21" fmla="*/ 2723629 h 5453496"/>
                <a:gd name="connsiteX22" fmla="*/ 4831772 w 5081154"/>
                <a:gd name="connsiteY22" fmla="*/ 2741468 h 5453496"/>
                <a:gd name="connsiteX23" fmla="*/ 4897755 w 5081154"/>
                <a:gd name="connsiteY23" fmla="*/ 2862522 h 5453496"/>
                <a:gd name="connsiteX24" fmla="*/ 4966854 w 5081154"/>
                <a:gd name="connsiteY24" fmla="*/ 2868237 h 5453496"/>
                <a:gd name="connsiteX25" fmla="*/ 5062277 w 5081154"/>
                <a:gd name="connsiteY25" fmla="*/ 3052156 h 5453496"/>
                <a:gd name="connsiteX26" fmla="*/ 5034395 w 5081154"/>
                <a:gd name="connsiteY26" fmla="*/ 3144634 h 5453496"/>
                <a:gd name="connsiteX27" fmla="*/ 5081154 w 5081154"/>
                <a:gd name="connsiteY27" fmla="*/ 3167496 h 5453496"/>
                <a:gd name="connsiteX28" fmla="*/ 5043920 w 5081154"/>
                <a:gd name="connsiteY28" fmla="*/ 3209404 h 5453496"/>
                <a:gd name="connsiteX29" fmla="*/ 5060372 w 5081154"/>
                <a:gd name="connsiteY29" fmla="*/ 3261014 h 5453496"/>
                <a:gd name="connsiteX30" fmla="*/ 5056562 w 5081154"/>
                <a:gd name="connsiteY30" fmla="*/ 3310024 h 5453496"/>
                <a:gd name="connsiteX31" fmla="*/ 4954731 w 5081154"/>
                <a:gd name="connsiteY31" fmla="*/ 3466061 h 5453496"/>
                <a:gd name="connsiteX32" fmla="*/ 4748645 w 5081154"/>
                <a:gd name="connsiteY32" fmla="*/ 3354532 h 5453496"/>
                <a:gd name="connsiteX33" fmla="*/ 4665518 w 5081154"/>
                <a:gd name="connsiteY33" fmla="*/ 3406486 h 5453496"/>
                <a:gd name="connsiteX34" fmla="*/ 4623954 w 5081154"/>
                <a:gd name="connsiteY34" fmla="*/ 3678209 h 5453496"/>
                <a:gd name="connsiteX35" fmla="*/ 4470861 w 5081154"/>
                <a:gd name="connsiteY35" fmla="*/ 3823855 h 5453496"/>
                <a:gd name="connsiteX36" fmla="*/ 4226155 w 5081154"/>
                <a:gd name="connsiteY36" fmla="*/ 3898669 h 5453496"/>
                <a:gd name="connsiteX37" fmla="*/ 4137313 w 5081154"/>
                <a:gd name="connsiteY37" fmla="*/ 3964825 h 5453496"/>
                <a:gd name="connsiteX38" fmla="*/ 4052281 w 5081154"/>
                <a:gd name="connsiteY38" fmla="*/ 3984567 h 5453496"/>
                <a:gd name="connsiteX39" fmla="*/ 3954260 w 5081154"/>
                <a:gd name="connsiteY39" fmla="*/ 4081894 h 5453496"/>
                <a:gd name="connsiteX40" fmla="*/ 3903864 w 5081154"/>
                <a:gd name="connsiteY40" fmla="*/ 4169179 h 5453496"/>
                <a:gd name="connsiteX41" fmla="*/ 4042063 w 5081154"/>
                <a:gd name="connsiteY41" fmla="*/ 4383232 h 5453496"/>
                <a:gd name="connsiteX42" fmla="*/ 4083800 w 5081154"/>
                <a:gd name="connsiteY42" fmla="*/ 4403839 h 5453496"/>
                <a:gd name="connsiteX43" fmla="*/ 4167793 w 5081154"/>
                <a:gd name="connsiteY43" fmla="*/ 4559877 h 5453496"/>
                <a:gd name="connsiteX44" fmla="*/ 4083627 w 5081154"/>
                <a:gd name="connsiteY44" fmla="*/ 4736523 h 5453496"/>
                <a:gd name="connsiteX45" fmla="*/ 4076007 w 5081154"/>
                <a:gd name="connsiteY45" fmla="*/ 4806315 h 5453496"/>
                <a:gd name="connsiteX46" fmla="*/ 4163810 w 5081154"/>
                <a:gd name="connsiteY46" fmla="*/ 4792459 h 5453496"/>
                <a:gd name="connsiteX47" fmla="*/ 4229965 w 5081154"/>
                <a:gd name="connsiteY47" fmla="*/ 4811164 h 5453496"/>
                <a:gd name="connsiteX48" fmla="*/ 4264082 w 5081154"/>
                <a:gd name="connsiteY48" fmla="*/ 4915246 h 5453496"/>
                <a:gd name="connsiteX49" fmla="*/ 4161732 w 5081154"/>
                <a:gd name="connsiteY49" fmla="*/ 5220220 h 5453496"/>
                <a:gd name="connsiteX50" fmla="*/ 3933305 w 5081154"/>
                <a:gd name="connsiteY50" fmla="*/ 5033010 h 5453496"/>
                <a:gd name="connsiteX51" fmla="*/ 3973830 w 5081154"/>
                <a:gd name="connsiteY51" fmla="*/ 4984000 h 5453496"/>
                <a:gd name="connsiteX52" fmla="*/ 3927763 w 5081154"/>
                <a:gd name="connsiteY52" fmla="*/ 4944341 h 5453496"/>
                <a:gd name="connsiteX53" fmla="*/ 3918238 w 5081154"/>
                <a:gd name="connsiteY53" fmla="*/ 4871605 h 5453496"/>
                <a:gd name="connsiteX54" fmla="*/ 3747135 w 5081154"/>
                <a:gd name="connsiteY54" fmla="*/ 4868661 h 5453496"/>
                <a:gd name="connsiteX55" fmla="*/ 3639415 w 5081154"/>
                <a:gd name="connsiteY55" fmla="*/ 4943475 h 5453496"/>
                <a:gd name="connsiteX56" fmla="*/ 3554556 w 5081154"/>
                <a:gd name="connsiteY56" fmla="*/ 4831946 h 5453496"/>
                <a:gd name="connsiteX57" fmla="*/ 3350548 w 5081154"/>
                <a:gd name="connsiteY57" fmla="*/ 4843203 h 5453496"/>
                <a:gd name="connsiteX58" fmla="*/ 3354358 w 5081154"/>
                <a:gd name="connsiteY58" fmla="*/ 4745182 h 5453496"/>
                <a:gd name="connsiteX59" fmla="*/ 3252181 w 5081154"/>
                <a:gd name="connsiteY59" fmla="*/ 4815840 h 5453496"/>
                <a:gd name="connsiteX60" fmla="*/ 3286298 w 5081154"/>
                <a:gd name="connsiteY60" fmla="*/ 4947285 h 5453496"/>
                <a:gd name="connsiteX61" fmla="*/ 3028430 w 5081154"/>
                <a:gd name="connsiteY61" fmla="*/ 4937239 h 5453496"/>
                <a:gd name="connsiteX62" fmla="*/ 2913091 w 5081154"/>
                <a:gd name="connsiteY62" fmla="*/ 4993005 h 5453496"/>
                <a:gd name="connsiteX63" fmla="*/ 2674273 w 5081154"/>
                <a:gd name="connsiteY63" fmla="*/ 4985212 h 5453496"/>
                <a:gd name="connsiteX64" fmla="*/ 2600325 w 5081154"/>
                <a:gd name="connsiteY64" fmla="*/ 5098126 h 5453496"/>
                <a:gd name="connsiteX65" fmla="*/ 2441863 w 5081154"/>
                <a:gd name="connsiteY65" fmla="*/ 5120986 h 5453496"/>
                <a:gd name="connsiteX66" fmla="*/ 2460740 w 5081154"/>
                <a:gd name="connsiteY66" fmla="*/ 5102974 h 5453496"/>
                <a:gd name="connsiteX67" fmla="*/ 2391987 w 5081154"/>
                <a:gd name="connsiteY67" fmla="*/ 5215544 h 5453496"/>
                <a:gd name="connsiteX68" fmla="*/ 2335010 w 5081154"/>
                <a:gd name="connsiteY68" fmla="*/ 5232514 h 5453496"/>
                <a:gd name="connsiteX69" fmla="*/ 2242358 w 5081154"/>
                <a:gd name="connsiteY69" fmla="*/ 5292090 h 5453496"/>
                <a:gd name="connsiteX70" fmla="*/ 2211185 w 5081154"/>
                <a:gd name="connsiteY70" fmla="*/ 5253469 h 5453496"/>
                <a:gd name="connsiteX71" fmla="*/ 2114030 w 5081154"/>
                <a:gd name="connsiteY71" fmla="*/ 5285854 h 5453496"/>
                <a:gd name="connsiteX72" fmla="*/ 1948641 w 5081154"/>
                <a:gd name="connsiteY72" fmla="*/ 5300749 h 5453496"/>
                <a:gd name="connsiteX73" fmla="*/ 1938770 w 5081154"/>
                <a:gd name="connsiteY73" fmla="*/ 5198224 h 5453496"/>
                <a:gd name="connsiteX74" fmla="*/ 1849235 w 5081154"/>
                <a:gd name="connsiteY74" fmla="*/ 5142979 h 5453496"/>
                <a:gd name="connsiteX75" fmla="*/ 1851313 w 5081154"/>
                <a:gd name="connsiteY75" fmla="*/ 5072842 h 5453496"/>
                <a:gd name="connsiteX76" fmla="*/ 1747404 w 5081154"/>
                <a:gd name="connsiteY76" fmla="*/ 5100378 h 5453496"/>
                <a:gd name="connsiteX77" fmla="*/ 1597255 w 5081154"/>
                <a:gd name="connsiteY77" fmla="*/ 4991966 h 5453496"/>
                <a:gd name="connsiteX78" fmla="*/ 1527463 w 5081154"/>
                <a:gd name="connsiteY78" fmla="*/ 5017077 h 5453496"/>
                <a:gd name="connsiteX79" fmla="*/ 1465118 w 5081154"/>
                <a:gd name="connsiteY79" fmla="*/ 5048250 h 5453496"/>
                <a:gd name="connsiteX80" fmla="*/ 1368829 w 5081154"/>
                <a:gd name="connsiteY80" fmla="*/ 5008418 h 5453496"/>
                <a:gd name="connsiteX81" fmla="*/ 1348220 w 5081154"/>
                <a:gd name="connsiteY81" fmla="*/ 5112499 h 5453496"/>
                <a:gd name="connsiteX82" fmla="*/ 1392381 w 5081154"/>
                <a:gd name="connsiteY82" fmla="*/ 5193723 h 5453496"/>
                <a:gd name="connsiteX83" fmla="*/ 1340427 w 5081154"/>
                <a:gd name="connsiteY83" fmla="*/ 5318414 h 5453496"/>
                <a:gd name="connsiteX84" fmla="*/ 1153390 w 5081154"/>
                <a:gd name="connsiteY84" fmla="*/ 5446741 h 5453496"/>
                <a:gd name="connsiteX85" fmla="*/ 1078056 w 5081154"/>
                <a:gd name="connsiteY85" fmla="*/ 5453496 h 5453496"/>
                <a:gd name="connsiteX86" fmla="*/ 1113905 w 5081154"/>
                <a:gd name="connsiteY86" fmla="*/ 5379199 h 5453496"/>
                <a:gd name="connsiteX87" fmla="*/ 1108710 w 5081154"/>
                <a:gd name="connsiteY87" fmla="*/ 5278755 h 5453496"/>
                <a:gd name="connsiteX88" fmla="*/ 997527 w 5081154"/>
                <a:gd name="connsiteY88" fmla="*/ 5339196 h 5453496"/>
                <a:gd name="connsiteX89" fmla="*/ 955963 w 5081154"/>
                <a:gd name="connsiteY89" fmla="*/ 5224896 h 5453496"/>
                <a:gd name="connsiteX90" fmla="*/ 976572 w 5081154"/>
                <a:gd name="connsiteY90" fmla="*/ 5155969 h 5453496"/>
                <a:gd name="connsiteX91" fmla="*/ 934315 w 5081154"/>
                <a:gd name="connsiteY91" fmla="*/ 5104881 h 5453496"/>
                <a:gd name="connsiteX92" fmla="*/ 889115 w 5081154"/>
                <a:gd name="connsiteY92" fmla="*/ 5102974 h 5453496"/>
                <a:gd name="connsiteX93" fmla="*/ 862445 w 5081154"/>
                <a:gd name="connsiteY93" fmla="*/ 5058641 h 5453496"/>
                <a:gd name="connsiteX94" fmla="*/ 831965 w 5081154"/>
                <a:gd name="connsiteY94" fmla="*/ 5005819 h 5453496"/>
                <a:gd name="connsiteX95" fmla="*/ 771698 w 5081154"/>
                <a:gd name="connsiteY95" fmla="*/ 4993351 h 5453496"/>
                <a:gd name="connsiteX96" fmla="*/ 734810 w 5081154"/>
                <a:gd name="connsiteY96" fmla="*/ 5015344 h 5453496"/>
                <a:gd name="connsiteX97" fmla="*/ 692900 w 5081154"/>
                <a:gd name="connsiteY97" fmla="*/ 4992484 h 5453496"/>
                <a:gd name="connsiteX98" fmla="*/ 692900 w 5081154"/>
                <a:gd name="connsiteY98" fmla="*/ 4935334 h 5453496"/>
                <a:gd name="connsiteX99" fmla="*/ 654454 w 5081154"/>
                <a:gd name="connsiteY99" fmla="*/ 4901911 h 5453496"/>
                <a:gd name="connsiteX100" fmla="*/ 581717 w 5081154"/>
                <a:gd name="connsiteY100" fmla="*/ 5002703 h 5453496"/>
                <a:gd name="connsiteX101" fmla="*/ 442306 w 5081154"/>
                <a:gd name="connsiteY101" fmla="*/ 5010323 h 5453496"/>
                <a:gd name="connsiteX102" fmla="*/ 393295 w 5081154"/>
                <a:gd name="connsiteY102" fmla="*/ 4959408 h 5453496"/>
                <a:gd name="connsiteX103" fmla="*/ 463607 w 5081154"/>
                <a:gd name="connsiteY103" fmla="*/ 4900006 h 5453496"/>
                <a:gd name="connsiteX104" fmla="*/ 529070 w 5081154"/>
                <a:gd name="connsiteY104" fmla="*/ 4876279 h 5453496"/>
                <a:gd name="connsiteX105" fmla="*/ 616700 w 5081154"/>
                <a:gd name="connsiteY105" fmla="*/ 4881822 h 5453496"/>
                <a:gd name="connsiteX106" fmla="*/ 740525 w 5081154"/>
                <a:gd name="connsiteY106" fmla="*/ 4776008 h 5453496"/>
                <a:gd name="connsiteX107" fmla="*/ 852054 w 5081154"/>
                <a:gd name="connsiteY107" fmla="*/ 4830041 h 5453496"/>
                <a:gd name="connsiteX108" fmla="*/ 955963 w 5081154"/>
                <a:gd name="connsiteY108" fmla="*/ 4788477 h 5453496"/>
                <a:gd name="connsiteX109" fmla="*/ 980555 w 5081154"/>
                <a:gd name="connsiteY109" fmla="*/ 4845974 h 5453496"/>
                <a:gd name="connsiteX110" fmla="*/ 1024370 w 5081154"/>
                <a:gd name="connsiteY110" fmla="*/ 4792459 h 5453496"/>
                <a:gd name="connsiteX111" fmla="*/ 1031470 w 5081154"/>
                <a:gd name="connsiteY111" fmla="*/ 4694959 h 5453496"/>
                <a:gd name="connsiteX112" fmla="*/ 977784 w 5081154"/>
                <a:gd name="connsiteY112" fmla="*/ 4610793 h 5453496"/>
                <a:gd name="connsiteX113" fmla="*/ 1039090 w 5081154"/>
                <a:gd name="connsiteY113" fmla="*/ 4548621 h 5453496"/>
                <a:gd name="connsiteX114" fmla="*/ 1001510 w 5081154"/>
                <a:gd name="connsiteY114" fmla="*/ 4433281 h 5453496"/>
                <a:gd name="connsiteX115" fmla="*/ 1014672 w 5081154"/>
                <a:gd name="connsiteY115" fmla="*/ 4326428 h 5453496"/>
                <a:gd name="connsiteX116" fmla="*/ 1049135 w 5081154"/>
                <a:gd name="connsiteY116" fmla="*/ 4236199 h 5453496"/>
                <a:gd name="connsiteX117" fmla="*/ 1070090 w 5081154"/>
                <a:gd name="connsiteY117" fmla="*/ 4072369 h 5453496"/>
                <a:gd name="connsiteX118" fmla="*/ 1003935 w 5081154"/>
                <a:gd name="connsiteY118" fmla="*/ 3813117 h 5453496"/>
                <a:gd name="connsiteX119" fmla="*/ 906606 w 5081154"/>
                <a:gd name="connsiteY119" fmla="*/ 3648075 h 5453496"/>
                <a:gd name="connsiteX120" fmla="*/ 979516 w 5081154"/>
                <a:gd name="connsiteY120" fmla="*/ 3506412 h 5453496"/>
                <a:gd name="connsiteX121" fmla="*/ 1061604 w 5081154"/>
                <a:gd name="connsiteY121" fmla="*/ 3479223 h 5453496"/>
                <a:gd name="connsiteX122" fmla="*/ 1095721 w 5081154"/>
                <a:gd name="connsiteY122" fmla="*/ 3509356 h 5453496"/>
                <a:gd name="connsiteX123" fmla="*/ 1182485 w 5081154"/>
                <a:gd name="connsiteY123" fmla="*/ 3428479 h 5453496"/>
                <a:gd name="connsiteX124" fmla="*/ 1260244 w 5081154"/>
                <a:gd name="connsiteY124" fmla="*/ 3406486 h 5453496"/>
                <a:gd name="connsiteX125" fmla="*/ 1268210 w 5081154"/>
                <a:gd name="connsiteY125" fmla="*/ 3327514 h 5453496"/>
                <a:gd name="connsiteX126" fmla="*/ 1288472 w 5081154"/>
                <a:gd name="connsiteY126" fmla="*/ 3251662 h 5453496"/>
                <a:gd name="connsiteX127" fmla="*/ 1247255 w 5081154"/>
                <a:gd name="connsiteY127" fmla="*/ 3205594 h 5453496"/>
                <a:gd name="connsiteX128" fmla="*/ 1249853 w 5081154"/>
                <a:gd name="connsiteY128" fmla="*/ 3116407 h 5453496"/>
                <a:gd name="connsiteX129" fmla="*/ 1346142 w 5081154"/>
                <a:gd name="connsiteY129" fmla="*/ 3170440 h 5453496"/>
                <a:gd name="connsiteX130" fmla="*/ 1403465 w 5081154"/>
                <a:gd name="connsiteY130" fmla="*/ 3129394 h 5453496"/>
                <a:gd name="connsiteX131" fmla="*/ 1425286 w 5081154"/>
                <a:gd name="connsiteY131" fmla="*/ 3170440 h 5453496"/>
                <a:gd name="connsiteX132" fmla="*/ 1487978 w 5081154"/>
                <a:gd name="connsiteY132" fmla="*/ 3126798 h 5453496"/>
                <a:gd name="connsiteX133" fmla="*/ 1413163 w 5081154"/>
                <a:gd name="connsiteY133" fmla="*/ 2990850 h 5453496"/>
                <a:gd name="connsiteX134" fmla="*/ 1456632 w 5081154"/>
                <a:gd name="connsiteY134" fmla="*/ 2823903 h 5453496"/>
                <a:gd name="connsiteX135" fmla="*/ 1426325 w 5081154"/>
                <a:gd name="connsiteY135" fmla="*/ 2790304 h 5453496"/>
                <a:gd name="connsiteX136" fmla="*/ 1451090 w 5081154"/>
                <a:gd name="connsiteY136" fmla="*/ 2744584 h 5453496"/>
                <a:gd name="connsiteX137" fmla="*/ 1346835 w 5081154"/>
                <a:gd name="connsiteY137" fmla="*/ 2575214 h 5453496"/>
                <a:gd name="connsiteX138" fmla="*/ 1277215 w 5081154"/>
                <a:gd name="connsiteY138" fmla="*/ 2551488 h 5453496"/>
                <a:gd name="connsiteX139" fmla="*/ 1212965 w 5081154"/>
                <a:gd name="connsiteY139" fmla="*/ 2444808 h 5453496"/>
                <a:gd name="connsiteX140" fmla="*/ 1264746 w 5081154"/>
                <a:gd name="connsiteY140" fmla="*/ 2375189 h 5453496"/>
                <a:gd name="connsiteX141" fmla="*/ 1124989 w 5081154"/>
                <a:gd name="connsiteY141" fmla="*/ 2202007 h 5453496"/>
                <a:gd name="connsiteX142" fmla="*/ 1150100 w 5081154"/>
                <a:gd name="connsiteY142" fmla="*/ 2140699 h 5453496"/>
                <a:gd name="connsiteX143" fmla="*/ 1132609 w 5081154"/>
                <a:gd name="connsiteY143" fmla="*/ 2086841 h 5453496"/>
                <a:gd name="connsiteX144" fmla="*/ 1132609 w 5081154"/>
                <a:gd name="connsiteY144" fmla="*/ 2086841 h 5453496"/>
                <a:gd name="connsiteX145" fmla="*/ 1113905 w 5081154"/>
                <a:gd name="connsiteY145" fmla="*/ 2034019 h 5453496"/>
                <a:gd name="connsiteX146" fmla="*/ 1165686 w 5081154"/>
                <a:gd name="connsiteY146" fmla="*/ 1939290 h 5453496"/>
                <a:gd name="connsiteX147" fmla="*/ 1115464 w 5081154"/>
                <a:gd name="connsiteY147" fmla="*/ 1844733 h 5453496"/>
                <a:gd name="connsiteX148" fmla="*/ 1132609 w 5081154"/>
                <a:gd name="connsiteY148" fmla="*/ 1764550 h 5453496"/>
                <a:gd name="connsiteX149" fmla="*/ 1089140 w 5081154"/>
                <a:gd name="connsiteY149" fmla="*/ 1706359 h 5453496"/>
                <a:gd name="connsiteX150" fmla="*/ 1045498 w 5081154"/>
                <a:gd name="connsiteY150" fmla="*/ 1773382 h 5453496"/>
                <a:gd name="connsiteX151" fmla="*/ 973108 w 5081154"/>
                <a:gd name="connsiteY151" fmla="*/ 1805247 h 5453496"/>
                <a:gd name="connsiteX152" fmla="*/ 920115 w 5081154"/>
                <a:gd name="connsiteY152" fmla="*/ 1640898 h 5453496"/>
                <a:gd name="connsiteX153" fmla="*/ 841490 w 5081154"/>
                <a:gd name="connsiteY153" fmla="*/ 1672069 h 5453496"/>
                <a:gd name="connsiteX154" fmla="*/ 870065 w 5081154"/>
                <a:gd name="connsiteY154" fmla="*/ 1573009 h 5453496"/>
                <a:gd name="connsiteX155" fmla="*/ 813088 w 5081154"/>
                <a:gd name="connsiteY155" fmla="*/ 1393248 h 5453496"/>
                <a:gd name="connsiteX156" fmla="*/ 740525 w 5081154"/>
                <a:gd name="connsiteY156" fmla="*/ 1433944 h 5453496"/>
                <a:gd name="connsiteX157" fmla="*/ 709872 w 5081154"/>
                <a:gd name="connsiteY157" fmla="*/ 1389265 h 5453496"/>
                <a:gd name="connsiteX158" fmla="*/ 662420 w 5081154"/>
                <a:gd name="connsiteY158" fmla="*/ 1426324 h 5453496"/>
                <a:gd name="connsiteX159" fmla="*/ 637655 w 5081154"/>
                <a:gd name="connsiteY159" fmla="*/ 1372984 h 5453496"/>
                <a:gd name="connsiteX160" fmla="*/ 658610 w 5081154"/>
                <a:gd name="connsiteY160" fmla="*/ 1275829 h 5453496"/>
                <a:gd name="connsiteX161" fmla="*/ 590030 w 5081154"/>
                <a:gd name="connsiteY161" fmla="*/ 1272019 h 5453496"/>
                <a:gd name="connsiteX162" fmla="*/ 342900 w 5081154"/>
                <a:gd name="connsiteY162" fmla="*/ 1307523 h 5453496"/>
                <a:gd name="connsiteX163" fmla="*/ 394854 w 5081154"/>
                <a:gd name="connsiteY163" fmla="*/ 1473777 h 5453496"/>
                <a:gd name="connsiteX164" fmla="*/ 270163 w 5081154"/>
                <a:gd name="connsiteY164" fmla="*/ 1546514 h 5453496"/>
                <a:gd name="connsiteX165" fmla="*/ 51954 w 5081154"/>
                <a:gd name="connsiteY165" fmla="*/ 1619250 h 5453496"/>
                <a:gd name="connsiteX166" fmla="*/ 114300 w 5081154"/>
                <a:gd name="connsiteY166" fmla="*/ 1359477 h 5453496"/>
                <a:gd name="connsiteX167" fmla="*/ 10390 w 5081154"/>
                <a:gd name="connsiteY167" fmla="*/ 1099705 h 5453496"/>
                <a:gd name="connsiteX168" fmla="*/ 0 w 5081154"/>
                <a:gd name="connsiteY168" fmla="*/ 798368 h 5453496"/>
                <a:gd name="connsiteX169" fmla="*/ 270163 w 5081154"/>
                <a:gd name="connsiteY169" fmla="*/ 673677 h 5453496"/>
                <a:gd name="connsiteX170" fmla="*/ 571500 w 5081154"/>
                <a:gd name="connsiteY170" fmla="*/ 746414 h 5453496"/>
                <a:gd name="connsiteX171" fmla="*/ 571500 w 5081154"/>
                <a:gd name="connsiteY171" fmla="*/ 538596 h 5453496"/>
                <a:gd name="connsiteX172" fmla="*/ 852054 w 5081154"/>
                <a:gd name="connsiteY172" fmla="*/ 226868 h 5453496"/>
                <a:gd name="connsiteX173" fmla="*/ 1111827 w 5081154"/>
                <a:gd name="connsiteY173" fmla="*/ 112568 h 5453496"/>
                <a:gd name="connsiteX174" fmla="*/ 1211060 w 5081154"/>
                <a:gd name="connsiteY174" fmla="*/ 0 h 5453496"/>
                <a:gd name="connsiteX175" fmla="*/ 1289165 w 5081154"/>
                <a:gd name="connsiteY175" fmla="*/ 31864 h 5453496"/>
                <a:gd name="connsiteX176" fmla="*/ 1325360 w 5081154"/>
                <a:gd name="connsiteY176" fmla="*/ 79489 h 5453496"/>
                <a:gd name="connsiteX177" fmla="*/ 1432040 w 5081154"/>
                <a:gd name="connsiteY177" fmla="*/ 129019 h 5453496"/>
                <a:gd name="connsiteX178" fmla="*/ 1492480 w 5081154"/>
                <a:gd name="connsiteY178" fmla="*/ 233796 h 5453496"/>
                <a:gd name="connsiteX179" fmla="*/ 1489190 w 5081154"/>
                <a:gd name="connsiteY179" fmla="*/ 285229 h 5453496"/>
                <a:gd name="connsiteX180" fmla="*/ 1694930 w 5081154"/>
                <a:gd name="connsiteY180" fmla="*/ 393814 h 5453496"/>
                <a:gd name="connsiteX181" fmla="*/ 1694930 w 5081154"/>
                <a:gd name="connsiteY181" fmla="*/ 523354 h 5453496"/>
                <a:gd name="connsiteX182" fmla="*/ 1710516 w 5081154"/>
                <a:gd name="connsiteY182" fmla="*/ 585874 h 5453496"/>
                <a:gd name="connsiteX183" fmla="*/ 1769225 w 5081154"/>
                <a:gd name="connsiteY183" fmla="*/ 576694 h 5453496"/>
                <a:gd name="connsiteX184" fmla="*/ 1803515 w 5081154"/>
                <a:gd name="connsiteY184" fmla="*/ 618604 h 5453496"/>
                <a:gd name="connsiteX185" fmla="*/ 1830185 w 5081154"/>
                <a:gd name="connsiteY185" fmla="*/ 559549 h 5453496"/>
                <a:gd name="connsiteX186" fmla="*/ 1921625 w 5081154"/>
                <a:gd name="connsiteY186" fmla="*/ 570979 h 5453496"/>
                <a:gd name="connsiteX187" fmla="*/ 1948295 w 5081154"/>
                <a:gd name="connsiteY187" fmla="*/ 511924 h 5453496"/>
                <a:gd name="connsiteX188" fmla="*/ 1870190 w 5081154"/>
                <a:gd name="connsiteY188" fmla="*/ 470014 h 5453496"/>
                <a:gd name="connsiteX189" fmla="*/ 1820660 w 5081154"/>
                <a:gd name="connsiteY189" fmla="*/ 388099 h 5453496"/>
                <a:gd name="connsiteX190" fmla="*/ 1836593 w 5081154"/>
                <a:gd name="connsiteY190" fmla="*/ 347749 h 5453496"/>
                <a:gd name="connsiteX191" fmla="*/ 1976870 w 5081154"/>
                <a:gd name="connsiteY191" fmla="*/ 315709 h 5453496"/>
                <a:gd name="connsiteX192" fmla="*/ 2009255 w 5081154"/>
                <a:gd name="connsiteY192" fmla="*/ 344284 h 5453496"/>
                <a:gd name="connsiteX193" fmla="*/ 2070215 w 5081154"/>
                <a:gd name="connsiteY193" fmla="*/ 344284 h 5453496"/>
                <a:gd name="connsiteX194" fmla="*/ 2098790 w 5081154"/>
                <a:gd name="connsiteY194" fmla="*/ 382384 h 5453496"/>
                <a:gd name="connsiteX195" fmla="*/ 2138795 w 5081154"/>
                <a:gd name="connsiteY195" fmla="*/ 361429 h 5453496"/>
                <a:gd name="connsiteX196" fmla="*/ 2176895 w 5081154"/>
                <a:gd name="connsiteY196" fmla="*/ 384289 h 5453496"/>
                <a:gd name="connsiteX197" fmla="*/ 2235950 w 5081154"/>
                <a:gd name="connsiteY197" fmla="*/ 386194 h 5453496"/>
                <a:gd name="connsiteX198" fmla="*/ 2272145 w 5081154"/>
                <a:gd name="connsiteY198" fmla="*/ 441439 h 5453496"/>
                <a:gd name="connsiteX199" fmla="*/ 2278380 w 5081154"/>
                <a:gd name="connsiteY199" fmla="*/ 529936 h 5453496"/>
                <a:gd name="connsiteX200" fmla="*/ 2321675 w 5081154"/>
                <a:gd name="connsiteY200" fmla="*/ 500494 h 5453496"/>
                <a:gd name="connsiteX201" fmla="*/ 2371205 w 5081154"/>
                <a:gd name="connsiteY201" fmla="*/ 523354 h 5453496"/>
                <a:gd name="connsiteX202" fmla="*/ 2401685 w 5081154"/>
                <a:gd name="connsiteY202" fmla="*/ 403339 h 5453496"/>
                <a:gd name="connsiteX203" fmla="*/ 2375015 w 5081154"/>
                <a:gd name="connsiteY203" fmla="*/ 235699 h 5453496"/>
                <a:gd name="connsiteX204" fmla="*/ 2392160 w 5081154"/>
                <a:gd name="connsiteY204" fmla="*/ 176644 h 5453496"/>
                <a:gd name="connsiteX205" fmla="*/ 2543001 w 5081154"/>
                <a:gd name="connsiteY205" fmla="*/ 128501 h 5453496"/>
                <a:gd name="connsiteX206" fmla="*/ 2580755 w 5081154"/>
                <a:gd name="connsiteY206" fmla="*/ 163309 h 5453496"/>
                <a:gd name="connsiteX207" fmla="*/ 2573135 w 5081154"/>
                <a:gd name="connsiteY207" fmla="*/ 266179 h 5453496"/>
                <a:gd name="connsiteX208" fmla="*/ 2628380 w 5081154"/>
                <a:gd name="connsiteY208" fmla="*/ 292849 h 5453496"/>
                <a:gd name="connsiteX209" fmla="*/ 2667519 w 5081154"/>
                <a:gd name="connsiteY209" fmla="*/ 355369 h 5453496"/>
                <a:gd name="connsiteX210" fmla="*/ 2662670 w 5081154"/>
                <a:gd name="connsiteY210" fmla="*/ 353809 h 5453496"/>
                <a:gd name="connsiteX211" fmla="*/ 2943398 w 5081154"/>
                <a:gd name="connsiteY211" fmla="*/ 307051 h 5453496"/>
                <a:gd name="connsiteX212" fmla="*/ 2978900 w 5081154"/>
                <a:gd name="connsiteY212" fmla="*/ 344284 h 5453496"/>
                <a:gd name="connsiteX213" fmla="*/ 3076055 w 5081154"/>
                <a:gd name="connsiteY213" fmla="*/ 290944 h 5453496"/>
                <a:gd name="connsiteX214" fmla="*/ 3125585 w 5081154"/>
                <a:gd name="connsiteY214" fmla="*/ 351904 h 5453496"/>
                <a:gd name="connsiteX215" fmla="*/ 3125585 w 5081154"/>
                <a:gd name="connsiteY215" fmla="*/ 416674 h 5453496"/>
                <a:gd name="connsiteX216" fmla="*/ 3265170 w 5081154"/>
                <a:gd name="connsiteY216" fmla="*/ 480233 h 5453496"/>
                <a:gd name="connsiteX217" fmla="*/ 3287510 w 5081154"/>
                <a:gd name="connsiteY217" fmla="*/ 538594 h 5453496"/>
                <a:gd name="connsiteX218" fmla="*/ 3247678 w 5081154"/>
                <a:gd name="connsiteY218" fmla="*/ 571500 h 5453496"/>
                <a:gd name="connsiteX219" fmla="*/ 3358861 w 5081154"/>
                <a:gd name="connsiteY219" fmla="*/ 710219 h 5453496"/>
                <a:gd name="connsiteX220" fmla="*/ 3359900 w 5081154"/>
                <a:gd name="connsiteY220" fmla="*/ 828154 h 5453496"/>
                <a:gd name="connsiteX221" fmla="*/ 3411335 w 5081154"/>
                <a:gd name="connsiteY221" fmla="*/ 860539 h 5453496"/>
                <a:gd name="connsiteX222" fmla="*/ 3436446 w 5081154"/>
                <a:gd name="connsiteY222" fmla="*/ 919422 h 5453496"/>
                <a:gd name="connsiteX223" fmla="*/ 3647209 w 5081154"/>
                <a:gd name="connsiteY223" fmla="*/ 1037359 h 5453496"/>
                <a:gd name="connsiteX224" fmla="*/ 3643745 w 5081154"/>
                <a:gd name="connsiteY224" fmla="*/ 1098664 h 5453496"/>
                <a:gd name="connsiteX225" fmla="*/ 3706783 w 5081154"/>
                <a:gd name="connsiteY225" fmla="*/ 1141095 h 5453496"/>
                <a:gd name="connsiteX0" fmla="*/ 3706783 w 5081154"/>
                <a:gd name="connsiteY0" fmla="*/ 1141095 h 5453496"/>
                <a:gd name="connsiteX1" fmla="*/ 3647209 w 5081154"/>
                <a:gd name="connsiteY1" fmla="*/ 1276350 h 5453496"/>
                <a:gd name="connsiteX2" fmla="*/ 3633874 w 5081154"/>
                <a:gd name="connsiteY2" fmla="*/ 1352723 h 5453496"/>
                <a:gd name="connsiteX3" fmla="*/ 3566852 w 5081154"/>
                <a:gd name="connsiteY3" fmla="*/ 1411605 h 5453496"/>
                <a:gd name="connsiteX4" fmla="*/ 3595254 w 5081154"/>
                <a:gd name="connsiteY4" fmla="*/ 1494559 h 5453496"/>
                <a:gd name="connsiteX5" fmla="*/ 3678381 w 5081154"/>
                <a:gd name="connsiteY5" fmla="*/ 1525732 h 5453496"/>
                <a:gd name="connsiteX6" fmla="*/ 3688772 w 5081154"/>
                <a:gd name="connsiteY6" fmla="*/ 1640032 h 5453496"/>
                <a:gd name="connsiteX7" fmla="*/ 3733107 w 5081154"/>
                <a:gd name="connsiteY7" fmla="*/ 1658043 h 5453496"/>
                <a:gd name="connsiteX8" fmla="*/ 3758911 w 5081154"/>
                <a:gd name="connsiteY8" fmla="*/ 1778751 h 5453496"/>
                <a:gd name="connsiteX9" fmla="*/ 3791642 w 5081154"/>
                <a:gd name="connsiteY9" fmla="*/ 1787236 h 5453496"/>
                <a:gd name="connsiteX10" fmla="*/ 3824720 w 5081154"/>
                <a:gd name="connsiteY10" fmla="*/ 1945178 h 5453496"/>
                <a:gd name="connsiteX11" fmla="*/ 3901959 w 5081154"/>
                <a:gd name="connsiteY11" fmla="*/ 1990379 h 5453496"/>
                <a:gd name="connsiteX12" fmla="*/ 3958936 w 5081154"/>
                <a:gd name="connsiteY12" fmla="*/ 2076450 h 5453496"/>
                <a:gd name="connsiteX13" fmla="*/ 4171257 w 5081154"/>
                <a:gd name="connsiteY13" fmla="*/ 2119053 h 5453496"/>
                <a:gd name="connsiteX14" fmla="*/ 4209530 w 5081154"/>
                <a:gd name="connsiteY14" fmla="*/ 2159749 h 5453496"/>
                <a:gd name="connsiteX15" fmla="*/ 4219055 w 5081154"/>
                <a:gd name="connsiteY15" fmla="*/ 2220709 h 5453496"/>
                <a:gd name="connsiteX16" fmla="*/ 4404013 w 5081154"/>
                <a:gd name="connsiteY16" fmla="*/ 2470266 h 5453496"/>
                <a:gd name="connsiteX17" fmla="*/ 4447309 w 5081154"/>
                <a:gd name="connsiteY17" fmla="*/ 2429741 h 5453496"/>
                <a:gd name="connsiteX18" fmla="*/ 4603172 w 5081154"/>
                <a:gd name="connsiteY18" fmla="*/ 2575214 h 5453496"/>
                <a:gd name="connsiteX19" fmla="*/ 4603172 w 5081154"/>
                <a:gd name="connsiteY19" fmla="*/ 2658341 h 5453496"/>
                <a:gd name="connsiteX20" fmla="*/ 4711584 w 5081154"/>
                <a:gd name="connsiteY20" fmla="*/ 2760345 h 5453496"/>
                <a:gd name="connsiteX21" fmla="*/ 4777220 w 5081154"/>
                <a:gd name="connsiteY21" fmla="*/ 2723629 h 5453496"/>
                <a:gd name="connsiteX22" fmla="*/ 4831772 w 5081154"/>
                <a:gd name="connsiteY22" fmla="*/ 2741468 h 5453496"/>
                <a:gd name="connsiteX23" fmla="*/ 4897755 w 5081154"/>
                <a:gd name="connsiteY23" fmla="*/ 2862522 h 5453496"/>
                <a:gd name="connsiteX24" fmla="*/ 4966854 w 5081154"/>
                <a:gd name="connsiteY24" fmla="*/ 2868237 h 5453496"/>
                <a:gd name="connsiteX25" fmla="*/ 5062277 w 5081154"/>
                <a:gd name="connsiteY25" fmla="*/ 3052156 h 5453496"/>
                <a:gd name="connsiteX26" fmla="*/ 5034395 w 5081154"/>
                <a:gd name="connsiteY26" fmla="*/ 3144634 h 5453496"/>
                <a:gd name="connsiteX27" fmla="*/ 5081154 w 5081154"/>
                <a:gd name="connsiteY27" fmla="*/ 3167496 h 5453496"/>
                <a:gd name="connsiteX28" fmla="*/ 5043920 w 5081154"/>
                <a:gd name="connsiteY28" fmla="*/ 3209404 h 5453496"/>
                <a:gd name="connsiteX29" fmla="*/ 5060372 w 5081154"/>
                <a:gd name="connsiteY29" fmla="*/ 3261014 h 5453496"/>
                <a:gd name="connsiteX30" fmla="*/ 5056562 w 5081154"/>
                <a:gd name="connsiteY30" fmla="*/ 3310024 h 5453496"/>
                <a:gd name="connsiteX31" fmla="*/ 4954731 w 5081154"/>
                <a:gd name="connsiteY31" fmla="*/ 3466061 h 5453496"/>
                <a:gd name="connsiteX32" fmla="*/ 4748645 w 5081154"/>
                <a:gd name="connsiteY32" fmla="*/ 3354532 h 5453496"/>
                <a:gd name="connsiteX33" fmla="*/ 4665518 w 5081154"/>
                <a:gd name="connsiteY33" fmla="*/ 3406486 h 5453496"/>
                <a:gd name="connsiteX34" fmla="*/ 4623954 w 5081154"/>
                <a:gd name="connsiteY34" fmla="*/ 3678209 h 5453496"/>
                <a:gd name="connsiteX35" fmla="*/ 4470861 w 5081154"/>
                <a:gd name="connsiteY35" fmla="*/ 3823855 h 5453496"/>
                <a:gd name="connsiteX36" fmla="*/ 4226155 w 5081154"/>
                <a:gd name="connsiteY36" fmla="*/ 3898669 h 5453496"/>
                <a:gd name="connsiteX37" fmla="*/ 4137313 w 5081154"/>
                <a:gd name="connsiteY37" fmla="*/ 3964825 h 5453496"/>
                <a:gd name="connsiteX38" fmla="*/ 4052281 w 5081154"/>
                <a:gd name="connsiteY38" fmla="*/ 3984567 h 5453496"/>
                <a:gd name="connsiteX39" fmla="*/ 3954260 w 5081154"/>
                <a:gd name="connsiteY39" fmla="*/ 4081894 h 5453496"/>
                <a:gd name="connsiteX40" fmla="*/ 3903864 w 5081154"/>
                <a:gd name="connsiteY40" fmla="*/ 4169179 h 5453496"/>
                <a:gd name="connsiteX41" fmla="*/ 4042063 w 5081154"/>
                <a:gd name="connsiteY41" fmla="*/ 4383232 h 5453496"/>
                <a:gd name="connsiteX42" fmla="*/ 4083800 w 5081154"/>
                <a:gd name="connsiteY42" fmla="*/ 4403839 h 5453496"/>
                <a:gd name="connsiteX43" fmla="*/ 4167793 w 5081154"/>
                <a:gd name="connsiteY43" fmla="*/ 4559877 h 5453496"/>
                <a:gd name="connsiteX44" fmla="*/ 4083627 w 5081154"/>
                <a:gd name="connsiteY44" fmla="*/ 4736523 h 5453496"/>
                <a:gd name="connsiteX45" fmla="*/ 4076007 w 5081154"/>
                <a:gd name="connsiteY45" fmla="*/ 4806315 h 5453496"/>
                <a:gd name="connsiteX46" fmla="*/ 4163810 w 5081154"/>
                <a:gd name="connsiteY46" fmla="*/ 4792459 h 5453496"/>
                <a:gd name="connsiteX47" fmla="*/ 4229965 w 5081154"/>
                <a:gd name="connsiteY47" fmla="*/ 4811164 h 5453496"/>
                <a:gd name="connsiteX48" fmla="*/ 4264082 w 5081154"/>
                <a:gd name="connsiteY48" fmla="*/ 4915246 h 5453496"/>
                <a:gd name="connsiteX49" fmla="*/ 4161732 w 5081154"/>
                <a:gd name="connsiteY49" fmla="*/ 5220220 h 5453496"/>
                <a:gd name="connsiteX50" fmla="*/ 3933305 w 5081154"/>
                <a:gd name="connsiteY50" fmla="*/ 5033010 h 5453496"/>
                <a:gd name="connsiteX51" fmla="*/ 3973830 w 5081154"/>
                <a:gd name="connsiteY51" fmla="*/ 4984000 h 5453496"/>
                <a:gd name="connsiteX52" fmla="*/ 3927763 w 5081154"/>
                <a:gd name="connsiteY52" fmla="*/ 4944341 h 5453496"/>
                <a:gd name="connsiteX53" fmla="*/ 3918238 w 5081154"/>
                <a:gd name="connsiteY53" fmla="*/ 4871605 h 5453496"/>
                <a:gd name="connsiteX54" fmla="*/ 3747135 w 5081154"/>
                <a:gd name="connsiteY54" fmla="*/ 4868661 h 5453496"/>
                <a:gd name="connsiteX55" fmla="*/ 3639415 w 5081154"/>
                <a:gd name="connsiteY55" fmla="*/ 4943475 h 5453496"/>
                <a:gd name="connsiteX56" fmla="*/ 3554556 w 5081154"/>
                <a:gd name="connsiteY56" fmla="*/ 4831946 h 5453496"/>
                <a:gd name="connsiteX57" fmla="*/ 3350548 w 5081154"/>
                <a:gd name="connsiteY57" fmla="*/ 4843203 h 5453496"/>
                <a:gd name="connsiteX58" fmla="*/ 3354358 w 5081154"/>
                <a:gd name="connsiteY58" fmla="*/ 4745182 h 5453496"/>
                <a:gd name="connsiteX59" fmla="*/ 3252181 w 5081154"/>
                <a:gd name="connsiteY59" fmla="*/ 4815840 h 5453496"/>
                <a:gd name="connsiteX60" fmla="*/ 3286298 w 5081154"/>
                <a:gd name="connsiteY60" fmla="*/ 4947285 h 5453496"/>
                <a:gd name="connsiteX61" fmla="*/ 3028430 w 5081154"/>
                <a:gd name="connsiteY61" fmla="*/ 4937239 h 5453496"/>
                <a:gd name="connsiteX62" fmla="*/ 2913091 w 5081154"/>
                <a:gd name="connsiteY62" fmla="*/ 4993005 h 5453496"/>
                <a:gd name="connsiteX63" fmla="*/ 2674273 w 5081154"/>
                <a:gd name="connsiteY63" fmla="*/ 4985212 h 5453496"/>
                <a:gd name="connsiteX64" fmla="*/ 2600325 w 5081154"/>
                <a:gd name="connsiteY64" fmla="*/ 5098126 h 5453496"/>
                <a:gd name="connsiteX65" fmla="*/ 2441863 w 5081154"/>
                <a:gd name="connsiteY65" fmla="*/ 5120986 h 5453496"/>
                <a:gd name="connsiteX66" fmla="*/ 2460740 w 5081154"/>
                <a:gd name="connsiteY66" fmla="*/ 5102974 h 5453496"/>
                <a:gd name="connsiteX67" fmla="*/ 2391987 w 5081154"/>
                <a:gd name="connsiteY67" fmla="*/ 5215544 h 5453496"/>
                <a:gd name="connsiteX68" fmla="*/ 2335010 w 5081154"/>
                <a:gd name="connsiteY68" fmla="*/ 5232514 h 5453496"/>
                <a:gd name="connsiteX69" fmla="*/ 2242358 w 5081154"/>
                <a:gd name="connsiteY69" fmla="*/ 5292090 h 5453496"/>
                <a:gd name="connsiteX70" fmla="*/ 2211185 w 5081154"/>
                <a:gd name="connsiteY70" fmla="*/ 5253469 h 5453496"/>
                <a:gd name="connsiteX71" fmla="*/ 2114030 w 5081154"/>
                <a:gd name="connsiteY71" fmla="*/ 5285854 h 5453496"/>
                <a:gd name="connsiteX72" fmla="*/ 1948641 w 5081154"/>
                <a:gd name="connsiteY72" fmla="*/ 5300749 h 5453496"/>
                <a:gd name="connsiteX73" fmla="*/ 1938770 w 5081154"/>
                <a:gd name="connsiteY73" fmla="*/ 5198224 h 5453496"/>
                <a:gd name="connsiteX74" fmla="*/ 1849235 w 5081154"/>
                <a:gd name="connsiteY74" fmla="*/ 5142979 h 5453496"/>
                <a:gd name="connsiteX75" fmla="*/ 1851313 w 5081154"/>
                <a:gd name="connsiteY75" fmla="*/ 5072842 h 5453496"/>
                <a:gd name="connsiteX76" fmla="*/ 1747404 w 5081154"/>
                <a:gd name="connsiteY76" fmla="*/ 5100378 h 5453496"/>
                <a:gd name="connsiteX77" fmla="*/ 1597255 w 5081154"/>
                <a:gd name="connsiteY77" fmla="*/ 4991966 h 5453496"/>
                <a:gd name="connsiteX78" fmla="*/ 1527463 w 5081154"/>
                <a:gd name="connsiteY78" fmla="*/ 5017077 h 5453496"/>
                <a:gd name="connsiteX79" fmla="*/ 1465118 w 5081154"/>
                <a:gd name="connsiteY79" fmla="*/ 5048250 h 5453496"/>
                <a:gd name="connsiteX80" fmla="*/ 1368829 w 5081154"/>
                <a:gd name="connsiteY80" fmla="*/ 5008418 h 5453496"/>
                <a:gd name="connsiteX81" fmla="*/ 1348220 w 5081154"/>
                <a:gd name="connsiteY81" fmla="*/ 5112499 h 5453496"/>
                <a:gd name="connsiteX82" fmla="*/ 1392381 w 5081154"/>
                <a:gd name="connsiteY82" fmla="*/ 5193723 h 5453496"/>
                <a:gd name="connsiteX83" fmla="*/ 1340427 w 5081154"/>
                <a:gd name="connsiteY83" fmla="*/ 5318414 h 5453496"/>
                <a:gd name="connsiteX84" fmla="*/ 1153390 w 5081154"/>
                <a:gd name="connsiteY84" fmla="*/ 5446741 h 5453496"/>
                <a:gd name="connsiteX85" fmla="*/ 1078056 w 5081154"/>
                <a:gd name="connsiteY85" fmla="*/ 5453496 h 5453496"/>
                <a:gd name="connsiteX86" fmla="*/ 1113905 w 5081154"/>
                <a:gd name="connsiteY86" fmla="*/ 5379199 h 5453496"/>
                <a:gd name="connsiteX87" fmla="*/ 1108710 w 5081154"/>
                <a:gd name="connsiteY87" fmla="*/ 5278755 h 5453496"/>
                <a:gd name="connsiteX88" fmla="*/ 997527 w 5081154"/>
                <a:gd name="connsiteY88" fmla="*/ 5339196 h 5453496"/>
                <a:gd name="connsiteX89" fmla="*/ 955963 w 5081154"/>
                <a:gd name="connsiteY89" fmla="*/ 5224896 h 5453496"/>
                <a:gd name="connsiteX90" fmla="*/ 976572 w 5081154"/>
                <a:gd name="connsiteY90" fmla="*/ 5155969 h 5453496"/>
                <a:gd name="connsiteX91" fmla="*/ 934315 w 5081154"/>
                <a:gd name="connsiteY91" fmla="*/ 5104881 h 5453496"/>
                <a:gd name="connsiteX92" fmla="*/ 889115 w 5081154"/>
                <a:gd name="connsiteY92" fmla="*/ 5102974 h 5453496"/>
                <a:gd name="connsiteX93" fmla="*/ 862445 w 5081154"/>
                <a:gd name="connsiteY93" fmla="*/ 5058641 h 5453496"/>
                <a:gd name="connsiteX94" fmla="*/ 831965 w 5081154"/>
                <a:gd name="connsiteY94" fmla="*/ 5005819 h 5453496"/>
                <a:gd name="connsiteX95" fmla="*/ 771698 w 5081154"/>
                <a:gd name="connsiteY95" fmla="*/ 4993351 h 5453496"/>
                <a:gd name="connsiteX96" fmla="*/ 734810 w 5081154"/>
                <a:gd name="connsiteY96" fmla="*/ 5015344 h 5453496"/>
                <a:gd name="connsiteX97" fmla="*/ 692900 w 5081154"/>
                <a:gd name="connsiteY97" fmla="*/ 4992484 h 5453496"/>
                <a:gd name="connsiteX98" fmla="*/ 692900 w 5081154"/>
                <a:gd name="connsiteY98" fmla="*/ 4935334 h 5453496"/>
                <a:gd name="connsiteX99" fmla="*/ 654454 w 5081154"/>
                <a:gd name="connsiteY99" fmla="*/ 4901911 h 5453496"/>
                <a:gd name="connsiteX100" fmla="*/ 581717 w 5081154"/>
                <a:gd name="connsiteY100" fmla="*/ 5002703 h 5453496"/>
                <a:gd name="connsiteX101" fmla="*/ 442306 w 5081154"/>
                <a:gd name="connsiteY101" fmla="*/ 5010323 h 5453496"/>
                <a:gd name="connsiteX102" fmla="*/ 393295 w 5081154"/>
                <a:gd name="connsiteY102" fmla="*/ 4959408 h 5453496"/>
                <a:gd name="connsiteX103" fmla="*/ 463607 w 5081154"/>
                <a:gd name="connsiteY103" fmla="*/ 4900006 h 5453496"/>
                <a:gd name="connsiteX104" fmla="*/ 529070 w 5081154"/>
                <a:gd name="connsiteY104" fmla="*/ 4876279 h 5453496"/>
                <a:gd name="connsiteX105" fmla="*/ 616700 w 5081154"/>
                <a:gd name="connsiteY105" fmla="*/ 4881822 h 5453496"/>
                <a:gd name="connsiteX106" fmla="*/ 740525 w 5081154"/>
                <a:gd name="connsiteY106" fmla="*/ 4776008 h 5453496"/>
                <a:gd name="connsiteX107" fmla="*/ 852054 w 5081154"/>
                <a:gd name="connsiteY107" fmla="*/ 4830041 h 5453496"/>
                <a:gd name="connsiteX108" fmla="*/ 955963 w 5081154"/>
                <a:gd name="connsiteY108" fmla="*/ 4788477 h 5453496"/>
                <a:gd name="connsiteX109" fmla="*/ 980555 w 5081154"/>
                <a:gd name="connsiteY109" fmla="*/ 4845974 h 5453496"/>
                <a:gd name="connsiteX110" fmla="*/ 1024370 w 5081154"/>
                <a:gd name="connsiteY110" fmla="*/ 4792459 h 5453496"/>
                <a:gd name="connsiteX111" fmla="*/ 1031470 w 5081154"/>
                <a:gd name="connsiteY111" fmla="*/ 4694959 h 5453496"/>
                <a:gd name="connsiteX112" fmla="*/ 977784 w 5081154"/>
                <a:gd name="connsiteY112" fmla="*/ 4610793 h 5453496"/>
                <a:gd name="connsiteX113" fmla="*/ 1039090 w 5081154"/>
                <a:gd name="connsiteY113" fmla="*/ 4548621 h 5453496"/>
                <a:gd name="connsiteX114" fmla="*/ 1001510 w 5081154"/>
                <a:gd name="connsiteY114" fmla="*/ 4433281 h 5453496"/>
                <a:gd name="connsiteX115" fmla="*/ 1014672 w 5081154"/>
                <a:gd name="connsiteY115" fmla="*/ 4326428 h 5453496"/>
                <a:gd name="connsiteX116" fmla="*/ 1049135 w 5081154"/>
                <a:gd name="connsiteY116" fmla="*/ 4236199 h 5453496"/>
                <a:gd name="connsiteX117" fmla="*/ 1070090 w 5081154"/>
                <a:gd name="connsiteY117" fmla="*/ 4072369 h 5453496"/>
                <a:gd name="connsiteX118" fmla="*/ 1003935 w 5081154"/>
                <a:gd name="connsiteY118" fmla="*/ 3813117 h 5453496"/>
                <a:gd name="connsiteX119" fmla="*/ 906606 w 5081154"/>
                <a:gd name="connsiteY119" fmla="*/ 3648075 h 5453496"/>
                <a:gd name="connsiteX120" fmla="*/ 979516 w 5081154"/>
                <a:gd name="connsiteY120" fmla="*/ 3506412 h 5453496"/>
                <a:gd name="connsiteX121" fmla="*/ 1061604 w 5081154"/>
                <a:gd name="connsiteY121" fmla="*/ 3479223 h 5453496"/>
                <a:gd name="connsiteX122" fmla="*/ 1095721 w 5081154"/>
                <a:gd name="connsiteY122" fmla="*/ 3509356 h 5453496"/>
                <a:gd name="connsiteX123" fmla="*/ 1182485 w 5081154"/>
                <a:gd name="connsiteY123" fmla="*/ 3428479 h 5453496"/>
                <a:gd name="connsiteX124" fmla="*/ 1260244 w 5081154"/>
                <a:gd name="connsiteY124" fmla="*/ 3406486 h 5453496"/>
                <a:gd name="connsiteX125" fmla="*/ 1268210 w 5081154"/>
                <a:gd name="connsiteY125" fmla="*/ 3327514 h 5453496"/>
                <a:gd name="connsiteX126" fmla="*/ 1288472 w 5081154"/>
                <a:gd name="connsiteY126" fmla="*/ 3251662 h 5453496"/>
                <a:gd name="connsiteX127" fmla="*/ 1247255 w 5081154"/>
                <a:gd name="connsiteY127" fmla="*/ 3205594 h 5453496"/>
                <a:gd name="connsiteX128" fmla="*/ 1249853 w 5081154"/>
                <a:gd name="connsiteY128" fmla="*/ 3116407 h 5453496"/>
                <a:gd name="connsiteX129" fmla="*/ 1346142 w 5081154"/>
                <a:gd name="connsiteY129" fmla="*/ 3170440 h 5453496"/>
                <a:gd name="connsiteX130" fmla="*/ 1403465 w 5081154"/>
                <a:gd name="connsiteY130" fmla="*/ 3129394 h 5453496"/>
                <a:gd name="connsiteX131" fmla="*/ 1425286 w 5081154"/>
                <a:gd name="connsiteY131" fmla="*/ 3170440 h 5453496"/>
                <a:gd name="connsiteX132" fmla="*/ 1487978 w 5081154"/>
                <a:gd name="connsiteY132" fmla="*/ 3126798 h 5453496"/>
                <a:gd name="connsiteX133" fmla="*/ 1413163 w 5081154"/>
                <a:gd name="connsiteY133" fmla="*/ 2990850 h 5453496"/>
                <a:gd name="connsiteX134" fmla="*/ 1456632 w 5081154"/>
                <a:gd name="connsiteY134" fmla="*/ 2823903 h 5453496"/>
                <a:gd name="connsiteX135" fmla="*/ 1426325 w 5081154"/>
                <a:gd name="connsiteY135" fmla="*/ 2790304 h 5453496"/>
                <a:gd name="connsiteX136" fmla="*/ 1451090 w 5081154"/>
                <a:gd name="connsiteY136" fmla="*/ 2744584 h 5453496"/>
                <a:gd name="connsiteX137" fmla="*/ 1346835 w 5081154"/>
                <a:gd name="connsiteY137" fmla="*/ 2575214 h 5453496"/>
                <a:gd name="connsiteX138" fmla="*/ 1277215 w 5081154"/>
                <a:gd name="connsiteY138" fmla="*/ 2551488 h 5453496"/>
                <a:gd name="connsiteX139" fmla="*/ 1212965 w 5081154"/>
                <a:gd name="connsiteY139" fmla="*/ 2444808 h 5453496"/>
                <a:gd name="connsiteX140" fmla="*/ 1264746 w 5081154"/>
                <a:gd name="connsiteY140" fmla="*/ 2375189 h 5453496"/>
                <a:gd name="connsiteX141" fmla="*/ 1124989 w 5081154"/>
                <a:gd name="connsiteY141" fmla="*/ 2202007 h 5453496"/>
                <a:gd name="connsiteX142" fmla="*/ 1150100 w 5081154"/>
                <a:gd name="connsiteY142" fmla="*/ 2140699 h 5453496"/>
                <a:gd name="connsiteX143" fmla="*/ 1132609 w 5081154"/>
                <a:gd name="connsiteY143" fmla="*/ 2086841 h 5453496"/>
                <a:gd name="connsiteX144" fmla="*/ 1132609 w 5081154"/>
                <a:gd name="connsiteY144" fmla="*/ 2086841 h 5453496"/>
                <a:gd name="connsiteX145" fmla="*/ 1113905 w 5081154"/>
                <a:gd name="connsiteY145" fmla="*/ 2034019 h 5453496"/>
                <a:gd name="connsiteX146" fmla="*/ 1165686 w 5081154"/>
                <a:gd name="connsiteY146" fmla="*/ 1939290 h 5453496"/>
                <a:gd name="connsiteX147" fmla="*/ 1115464 w 5081154"/>
                <a:gd name="connsiteY147" fmla="*/ 1844733 h 5453496"/>
                <a:gd name="connsiteX148" fmla="*/ 1132609 w 5081154"/>
                <a:gd name="connsiteY148" fmla="*/ 1764550 h 5453496"/>
                <a:gd name="connsiteX149" fmla="*/ 1089140 w 5081154"/>
                <a:gd name="connsiteY149" fmla="*/ 1706359 h 5453496"/>
                <a:gd name="connsiteX150" fmla="*/ 1045498 w 5081154"/>
                <a:gd name="connsiteY150" fmla="*/ 1773382 h 5453496"/>
                <a:gd name="connsiteX151" fmla="*/ 973108 w 5081154"/>
                <a:gd name="connsiteY151" fmla="*/ 1805247 h 5453496"/>
                <a:gd name="connsiteX152" fmla="*/ 920115 w 5081154"/>
                <a:gd name="connsiteY152" fmla="*/ 1640898 h 5453496"/>
                <a:gd name="connsiteX153" fmla="*/ 841490 w 5081154"/>
                <a:gd name="connsiteY153" fmla="*/ 1672069 h 5453496"/>
                <a:gd name="connsiteX154" fmla="*/ 870065 w 5081154"/>
                <a:gd name="connsiteY154" fmla="*/ 1573009 h 5453496"/>
                <a:gd name="connsiteX155" fmla="*/ 813088 w 5081154"/>
                <a:gd name="connsiteY155" fmla="*/ 1393248 h 5453496"/>
                <a:gd name="connsiteX156" fmla="*/ 740525 w 5081154"/>
                <a:gd name="connsiteY156" fmla="*/ 1433944 h 5453496"/>
                <a:gd name="connsiteX157" fmla="*/ 709872 w 5081154"/>
                <a:gd name="connsiteY157" fmla="*/ 1389265 h 5453496"/>
                <a:gd name="connsiteX158" fmla="*/ 662420 w 5081154"/>
                <a:gd name="connsiteY158" fmla="*/ 1426324 h 5453496"/>
                <a:gd name="connsiteX159" fmla="*/ 637655 w 5081154"/>
                <a:gd name="connsiteY159" fmla="*/ 1372984 h 5453496"/>
                <a:gd name="connsiteX160" fmla="*/ 658610 w 5081154"/>
                <a:gd name="connsiteY160" fmla="*/ 1275829 h 5453496"/>
                <a:gd name="connsiteX161" fmla="*/ 590030 w 5081154"/>
                <a:gd name="connsiteY161" fmla="*/ 1272019 h 5453496"/>
                <a:gd name="connsiteX162" fmla="*/ 565265 w 5081154"/>
                <a:gd name="connsiteY162" fmla="*/ 1325359 h 5453496"/>
                <a:gd name="connsiteX163" fmla="*/ 342900 w 5081154"/>
                <a:gd name="connsiteY163" fmla="*/ 1307523 h 5453496"/>
                <a:gd name="connsiteX164" fmla="*/ 394854 w 5081154"/>
                <a:gd name="connsiteY164" fmla="*/ 1473777 h 5453496"/>
                <a:gd name="connsiteX165" fmla="*/ 270163 w 5081154"/>
                <a:gd name="connsiteY165" fmla="*/ 1546514 h 5453496"/>
                <a:gd name="connsiteX166" fmla="*/ 51954 w 5081154"/>
                <a:gd name="connsiteY166" fmla="*/ 1619250 h 5453496"/>
                <a:gd name="connsiteX167" fmla="*/ 114300 w 5081154"/>
                <a:gd name="connsiteY167" fmla="*/ 1359477 h 5453496"/>
                <a:gd name="connsiteX168" fmla="*/ 10390 w 5081154"/>
                <a:gd name="connsiteY168" fmla="*/ 1099705 h 5453496"/>
                <a:gd name="connsiteX169" fmla="*/ 0 w 5081154"/>
                <a:gd name="connsiteY169" fmla="*/ 798368 h 5453496"/>
                <a:gd name="connsiteX170" fmla="*/ 270163 w 5081154"/>
                <a:gd name="connsiteY170" fmla="*/ 673677 h 5453496"/>
                <a:gd name="connsiteX171" fmla="*/ 571500 w 5081154"/>
                <a:gd name="connsiteY171" fmla="*/ 746414 h 5453496"/>
                <a:gd name="connsiteX172" fmla="*/ 571500 w 5081154"/>
                <a:gd name="connsiteY172" fmla="*/ 538596 h 5453496"/>
                <a:gd name="connsiteX173" fmla="*/ 852054 w 5081154"/>
                <a:gd name="connsiteY173" fmla="*/ 226868 h 5453496"/>
                <a:gd name="connsiteX174" fmla="*/ 1111827 w 5081154"/>
                <a:gd name="connsiteY174" fmla="*/ 112568 h 5453496"/>
                <a:gd name="connsiteX175" fmla="*/ 1211060 w 5081154"/>
                <a:gd name="connsiteY175" fmla="*/ 0 h 5453496"/>
                <a:gd name="connsiteX176" fmla="*/ 1289165 w 5081154"/>
                <a:gd name="connsiteY176" fmla="*/ 31864 h 5453496"/>
                <a:gd name="connsiteX177" fmla="*/ 1325360 w 5081154"/>
                <a:gd name="connsiteY177" fmla="*/ 79489 h 5453496"/>
                <a:gd name="connsiteX178" fmla="*/ 1432040 w 5081154"/>
                <a:gd name="connsiteY178" fmla="*/ 129019 h 5453496"/>
                <a:gd name="connsiteX179" fmla="*/ 1492480 w 5081154"/>
                <a:gd name="connsiteY179" fmla="*/ 233796 h 5453496"/>
                <a:gd name="connsiteX180" fmla="*/ 1489190 w 5081154"/>
                <a:gd name="connsiteY180" fmla="*/ 285229 h 5453496"/>
                <a:gd name="connsiteX181" fmla="*/ 1694930 w 5081154"/>
                <a:gd name="connsiteY181" fmla="*/ 393814 h 5453496"/>
                <a:gd name="connsiteX182" fmla="*/ 1694930 w 5081154"/>
                <a:gd name="connsiteY182" fmla="*/ 523354 h 5453496"/>
                <a:gd name="connsiteX183" fmla="*/ 1710516 w 5081154"/>
                <a:gd name="connsiteY183" fmla="*/ 585874 h 5453496"/>
                <a:gd name="connsiteX184" fmla="*/ 1769225 w 5081154"/>
                <a:gd name="connsiteY184" fmla="*/ 576694 h 5453496"/>
                <a:gd name="connsiteX185" fmla="*/ 1803515 w 5081154"/>
                <a:gd name="connsiteY185" fmla="*/ 618604 h 5453496"/>
                <a:gd name="connsiteX186" fmla="*/ 1830185 w 5081154"/>
                <a:gd name="connsiteY186" fmla="*/ 559549 h 5453496"/>
                <a:gd name="connsiteX187" fmla="*/ 1921625 w 5081154"/>
                <a:gd name="connsiteY187" fmla="*/ 570979 h 5453496"/>
                <a:gd name="connsiteX188" fmla="*/ 1948295 w 5081154"/>
                <a:gd name="connsiteY188" fmla="*/ 511924 h 5453496"/>
                <a:gd name="connsiteX189" fmla="*/ 1870190 w 5081154"/>
                <a:gd name="connsiteY189" fmla="*/ 470014 h 5453496"/>
                <a:gd name="connsiteX190" fmla="*/ 1820660 w 5081154"/>
                <a:gd name="connsiteY190" fmla="*/ 388099 h 5453496"/>
                <a:gd name="connsiteX191" fmla="*/ 1836593 w 5081154"/>
                <a:gd name="connsiteY191" fmla="*/ 347749 h 5453496"/>
                <a:gd name="connsiteX192" fmla="*/ 1976870 w 5081154"/>
                <a:gd name="connsiteY192" fmla="*/ 315709 h 5453496"/>
                <a:gd name="connsiteX193" fmla="*/ 2009255 w 5081154"/>
                <a:gd name="connsiteY193" fmla="*/ 344284 h 5453496"/>
                <a:gd name="connsiteX194" fmla="*/ 2070215 w 5081154"/>
                <a:gd name="connsiteY194" fmla="*/ 344284 h 5453496"/>
                <a:gd name="connsiteX195" fmla="*/ 2098790 w 5081154"/>
                <a:gd name="connsiteY195" fmla="*/ 382384 h 5453496"/>
                <a:gd name="connsiteX196" fmla="*/ 2138795 w 5081154"/>
                <a:gd name="connsiteY196" fmla="*/ 361429 h 5453496"/>
                <a:gd name="connsiteX197" fmla="*/ 2176895 w 5081154"/>
                <a:gd name="connsiteY197" fmla="*/ 384289 h 5453496"/>
                <a:gd name="connsiteX198" fmla="*/ 2235950 w 5081154"/>
                <a:gd name="connsiteY198" fmla="*/ 386194 h 5453496"/>
                <a:gd name="connsiteX199" fmla="*/ 2272145 w 5081154"/>
                <a:gd name="connsiteY199" fmla="*/ 441439 h 5453496"/>
                <a:gd name="connsiteX200" fmla="*/ 2278380 w 5081154"/>
                <a:gd name="connsiteY200" fmla="*/ 529936 h 5453496"/>
                <a:gd name="connsiteX201" fmla="*/ 2321675 w 5081154"/>
                <a:gd name="connsiteY201" fmla="*/ 500494 h 5453496"/>
                <a:gd name="connsiteX202" fmla="*/ 2371205 w 5081154"/>
                <a:gd name="connsiteY202" fmla="*/ 523354 h 5453496"/>
                <a:gd name="connsiteX203" fmla="*/ 2401685 w 5081154"/>
                <a:gd name="connsiteY203" fmla="*/ 403339 h 5453496"/>
                <a:gd name="connsiteX204" fmla="*/ 2375015 w 5081154"/>
                <a:gd name="connsiteY204" fmla="*/ 235699 h 5453496"/>
                <a:gd name="connsiteX205" fmla="*/ 2392160 w 5081154"/>
                <a:gd name="connsiteY205" fmla="*/ 176644 h 5453496"/>
                <a:gd name="connsiteX206" fmla="*/ 2543001 w 5081154"/>
                <a:gd name="connsiteY206" fmla="*/ 128501 h 5453496"/>
                <a:gd name="connsiteX207" fmla="*/ 2580755 w 5081154"/>
                <a:gd name="connsiteY207" fmla="*/ 163309 h 5453496"/>
                <a:gd name="connsiteX208" fmla="*/ 2573135 w 5081154"/>
                <a:gd name="connsiteY208" fmla="*/ 266179 h 5453496"/>
                <a:gd name="connsiteX209" fmla="*/ 2628380 w 5081154"/>
                <a:gd name="connsiteY209" fmla="*/ 292849 h 5453496"/>
                <a:gd name="connsiteX210" fmla="*/ 2667519 w 5081154"/>
                <a:gd name="connsiteY210" fmla="*/ 355369 h 5453496"/>
                <a:gd name="connsiteX211" fmla="*/ 2662670 w 5081154"/>
                <a:gd name="connsiteY211" fmla="*/ 353809 h 5453496"/>
                <a:gd name="connsiteX212" fmla="*/ 2943398 w 5081154"/>
                <a:gd name="connsiteY212" fmla="*/ 307051 h 5453496"/>
                <a:gd name="connsiteX213" fmla="*/ 2978900 w 5081154"/>
                <a:gd name="connsiteY213" fmla="*/ 344284 h 5453496"/>
                <a:gd name="connsiteX214" fmla="*/ 3076055 w 5081154"/>
                <a:gd name="connsiteY214" fmla="*/ 290944 h 5453496"/>
                <a:gd name="connsiteX215" fmla="*/ 3125585 w 5081154"/>
                <a:gd name="connsiteY215" fmla="*/ 351904 h 5453496"/>
                <a:gd name="connsiteX216" fmla="*/ 3125585 w 5081154"/>
                <a:gd name="connsiteY216" fmla="*/ 416674 h 5453496"/>
                <a:gd name="connsiteX217" fmla="*/ 3265170 w 5081154"/>
                <a:gd name="connsiteY217" fmla="*/ 480233 h 5453496"/>
                <a:gd name="connsiteX218" fmla="*/ 3287510 w 5081154"/>
                <a:gd name="connsiteY218" fmla="*/ 538594 h 5453496"/>
                <a:gd name="connsiteX219" fmla="*/ 3247678 w 5081154"/>
                <a:gd name="connsiteY219" fmla="*/ 571500 h 5453496"/>
                <a:gd name="connsiteX220" fmla="*/ 3358861 w 5081154"/>
                <a:gd name="connsiteY220" fmla="*/ 710219 h 5453496"/>
                <a:gd name="connsiteX221" fmla="*/ 3359900 w 5081154"/>
                <a:gd name="connsiteY221" fmla="*/ 828154 h 5453496"/>
                <a:gd name="connsiteX222" fmla="*/ 3411335 w 5081154"/>
                <a:gd name="connsiteY222" fmla="*/ 860539 h 5453496"/>
                <a:gd name="connsiteX223" fmla="*/ 3436446 w 5081154"/>
                <a:gd name="connsiteY223" fmla="*/ 919422 h 5453496"/>
                <a:gd name="connsiteX224" fmla="*/ 3647209 w 5081154"/>
                <a:gd name="connsiteY224" fmla="*/ 1037359 h 5453496"/>
                <a:gd name="connsiteX225" fmla="*/ 3643745 w 5081154"/>
                <a:gd name="connsiteY225" fmla="*/ 1098664 h 5453496"/>
                <a:gd name="connsiteX226" fmla="*/ 3706783 w 5081154"/>
                <a:gd name="connsiteY226" fmla="*/ 1141095 h 5453496"/>
                <a:gd name="connsiteX0" fmla="*/ 3706783 w 5081154"/>
                <a:gd name="connsiteY0" fmla="*/ 1141095 h 5453496"/>
                <a:gd name="connsiteX1" fmla="*/ 3647209 w 5081154"/>
                <a:gd name="connsiteY1" fmla="*/ 1276350 h 5453496"/>
                <a:gd name="connsiteX2" fmla="*/ 3633874 w 5081154"/>
                <a:gd name="connsiteY2" fmla="*/ 1352723 h 5453496"/>
                <a:gd name="connsiteX3" fmla="*/ 3566852 w 5081154"/>
                <a:gd name="connsiteY3" fmla="*/ 1411605 h 5453496"/>
                <a:gd name="connsiteX4" fmla="*/ 3595254 w 5081154"/>
                <a:gd name="connsiteY4" fmla="*/ 1494559 h 5453496"/>
                <a:gd name="connsiteX5" fmla="*/ 3678381 w 5081154"/>
                <a:gd name="connsiteY5" fmla="*/ 1525732 h 5453496"/>
                <a:gd name="connsiteX6" fmla="*/ 3688772 w 5081154"/>
                <a:gd name="connsiteY6" fmla="*/ 1640032 h 5453496"/>
                <a:gd name="connsiteX7" fmla="*/ 3733107 w 5081154"/>
                <a:gd name="connsiteY7" fmla="*/ 1658043 h 5453496"/>
                <a:gd name="connsiteX8" fmla="*/ 3758911 w 5081154"/>
                <a:gd name="connsiteY8" fmla="*/ 1778751 h 5453496"/>
                <a:gd name="connsiteX9" fmla="*/ 3791642 w 5081154"/>
                <a:gd name="connsiteY9" fmla="*/ 1787236 h 5453496"/>
                <a:gd name="connsiteX10" fmla="*/ 3824720 w 5081154"/>
                <a:gd name="connsiteY10" fmla="*/ 1945178 h 5453496"/>
                <a:gd name="connsiteX11" fmla="*/ 3901959 w 5081154"/>
                <a:gd name="connsiteY11" fmla="*/ 1990379 h 5453496"/>
                <a:gd name="connsiteX12" fmla="*/ 3958936 w 5081154"/>
                <a:gd name="connsiteY12" fmla="*/ 2076450 h 5453496"/>
                <a:gd name="connsiteX13" fmla="*/ 4171257 w 5081154"/>
                <a:gd name="connsiteY13" fmla="*/ 2119053 h 5453496"/>
                <a:gd name="connsiteX14" fmla="*/ 4209530 w 5081154"/>
                <a:gd name="connsiteY14" fmla="*/ 2159749 h 5453496"/>
                <a:gd name="connsiteX15" fmla="*/ 4219055 w 5081154"/>
                <a:gd name="connsiteY15" fmla="*/ 2220709 h 5453496"/>
                <a:gd name="connsiteX16" fmla="*/ 4404013 w 5081154"/>
                <a:gd name="connsiteY16" fmla="*/ 2470266 h 5453496"/>
                <a:gd name="connsiteX17" fmla="*/ 4447309 w 5081154"/>
                <a:gd name="connsiteY17" fmla="*/ 2429741 h 5453496"/>
                <a:gd name="connsiteX18" fmla="*/ 4603172 w 5081154"/>
                <a:gd name="connsiteY18" fmla="*/ 2575214 h 5453496"/>
                <a:gd name="connsiteX19" fmla="*/ 4603172 w 5081154"/>
                <a:gd name="connsiteY19" fmla="*/ 2658341 h 5453496"/>
                <a:gd name="connsiteX20" fmla="*/ 4711584 w 5081154"/>
                <a:gd name="connsiteY20" fmla="*/ 2760345 h 5453496"/>
                <a:gd name="connsiteX21" fmla="*/ 4777220 w 5081154"/>
                <a:gd name="connsiteY21" fmla="*/ 2723629 h 5453496"/>
                <a:gd name="connsiteX22" fmla="*/ 4831772 w 5081154"/>
                <a:gd name="connsiteY22" fmla="*/ 2741468 h 5453496"/>
                <a:gd name="connsiteX23" fmla="*/ 4897755 w 5081154"/>
                <a:gd name="connsiteY23" fmla="*/ 2862522 h 5453496"/>
                <a:gd name="connsiteX24" fmla="*/ 4966854 w 5081154"/>
                <a:gd name="connsiteY24" fmla="*/ 2868237 h 5453496"/>
                <a:gd name="connsiteX25" fmla="*/ 5062277 w 5081154"/>
                <a:gd name="connsiteY25" fmla="*/ 3052156 h 5453496"/>
                <a:gd name="connsiteX26" fmla="*/ 5034395 w 5081154"/>
                <a:gd name="connsiteY26" fmla="*/ 3144634 h 5453496"/>
                <a:gd name="connsiteX27" fmla="*/ 5081154 w 5081154"/>
                <a:gd name="connsiteY27" fmla="*/ 3167496 h 5453496"/>
                <a:gd name="connsiteX28" fmla="*/ 5043920 w 5081154"/>
                <a:gd name="connsiteY28" fmla="*/ 3209404 h 5453496"/>
                <a:gd name="connsiteX29" fmla="*/ 5060372 w 5081154"/>
                <a:gd name="connsiteY29" fmla="*/ 3261014 h 5453496"/>
                <a:gd name="connsiteX30" fmla="*/ 5056562 w 5081154"/>
                <a:gd name="connsiteY30" fmla="*/ 3310024 h 5453496"/>
                <a:gd name="connsiteX31" fmla="*/ 4954731 w 5081154"/>
                <a:gd name="connsiteY31" fmla="*/ 3466061 h 5453496"/>
                <a:gd name="connsiteX32" fmla="*/ 4748645 w 5081154"/>
                <a:gd name="connsiteY32" fmla="*/ 3354532 h 5453496"/>
                <a:gd name="connsiteX33" fmla="*/ 4665518 w 5081154"/>
                <a:gd name="connsiteY33" fmla="*/ 3406486 h 5453496"/>
                <a:gd name="connsiteX34" fmla="*/ 4623954 w 5081154"/>
                <a:gd name="connsiteY34" fmla="*/ 3678209 h 5453496"/>
                <a:gd name="connsiteX35" fmla="*/ 4470861 w 5081154"/>
                <a:gd name="connsiteY35" fmla="*/ 3823855 h 5453496"/>
                <a:gd name="connsiteX36" fmla="*/ 4226155 w 5081154"/>
                <a:gd name="connsiteY36" fmla="*/ 3898669 h 5453496"/>
                <a:gd name="connsiteX37" fmla="*/ 4137313 w 5081154"/>
                <a:gd name="connsiteY37" fmla="*/ 3964825 h 5453496"/>
                <a:gd name="connsiteX38" fmla="*/ 4052281 w 5081154"/>
                <a:gd name="connsiteY38" fmla="*/ 3984567 h 5453496"/>
                <a:gd name="connsiteX39" fmla="*/ 3954260 w 5081154"/>
                <a:gd name="connsiteY39" fmla="*/ 4081894 h 5453496"/>
                <a:gd name="connsiteX40" fmla="*/ 3903864 w 5081154"/>
                <a:gd name="connsiteY40" fmla="*/ 4169179 h 5453496"/>
                <a:gd name="connsiteX41" fmla="*/ 4042063 w 5081154"/>
                <a:gd name="connsiteY41" fmla="*/ 4383232 h 5453496"/>
                <a:gd name="connsiteX42" fmla="*/ 4083800 w 5081154"/>
                <a:gd name="connsiteY42" fmla="*/ 4403839 h 5453496"/>
                <a:gd name="connsiteX43" fmla="*/ 4167793 w 5081154"/>
                <a:gd name="connsiteY43" fmla="*/ 4559877 h 5453496"/>
                <a:gd name="connsiteX44" fmla="*/ 4083627 w 5081154"/>
                <a:gd name="connsiteY44" fmla="*/ 4736523 h 5453496"/>
                <a:gd name="connsiteX45" fmla="*/ 4076007 w 5081154"/>
                <a:gd name="connsiteY45" fmla="*/ 4806315 h 5453496"/>
                <a:gd name="connsiteX46" fmla="*/ 4163810 w 5081154"/>
                <a:gd name="connsiteY46" fmla="*/ 4792459 h 5453496"/>
                <a:gd name="connsiteX47" fmla="*/ 4229965 w 5081154"/>
                <a:gd name="connsiteY47" fmla="*/ 4811164 h 5453496"/>
                <a:gd name="connsiteX48" fmla="*/ 4264082 w 5081154"/>
                <a:gd name="connsiteY48" fmla="*/ 4915246 h 5453496"/>
                <a:gd name="connsiteX49" fmla="*/ 4161732 w 5081154"/>
                <a:gd name="connsiteY49" fmla="*/ 5220220 h 5453496"/>
                <a:gd name="connsiteX50" fmla="*/ 3933305 w 5081154"/>
                <a:gd name="connsiteY50" fmla="*/ 5033010 h 5453496"/>
                <a:gd name="connsiteX51" fmla="*/ 3973830 w 5081154"/>
                <a:gd name="connsiteY51" fmla="*/ 4984000 h 5453496"/>
                <a:gd name="connsiteX52" fmla="*/ 3927763 w 5081154"/>
                <a:gd name="connsiteY52" fmla="*/ 4944341 h 5453496"/>
                <a:gd name="connsiteX53" fmla="*/ 3918238 w 5081154"/>
                <a:gd name="connsiteY53" fmla="*/ 4871605 h 5453496"/>
                <a:gd name="connsiteX54" fmla="*/ 3747135 w 5081154"/>
                <a:gd name="connsiteY54" fmla="*/ 4868661 h 5453496"/>
                <a:gd name="connsiteX55" fmla="*/ 3639415 w 5081154"/>
                <a:gd name="connsiteY55" fmla="*/ 4943475 h 5453496"/>
                <a:gd name="connsiteX56" fmla="*/ 3554556 w 5081154"/>
                <a:gd name="connsiteY56" fmla="*/ 4831946 h 5453496"/>
                <a:gd name="connsiteX57" fmla="*/ 3350548 w 5081154"/>
                <a:gd name="connsiteY57" fmla="*/ 4843203 h 5453496"/>
                <a:gd name="connsiteX58" fmla="*/ 3354358 w 5081154"/>
                <a:gd name="connsiteY58" fmla="*/ 4745182 h 5453496"/>
                <a:gd name="connsiteX59" fmla="*/ 3252181 w 5081154"/>
                <a:gd name="connsiteY59" fmla="*/ 4815840 h 5453496"/>
                <a:gd name="connsiteX60" fmla="*/ 3286298 w 5081154"/>
                <a:gd name="connsiteY60" fmla="*/ 4947285 h 5453496"/>
                <a:gd name="connsiteX61" fmla="*/ 3028430 w 5081154"/>
                <a:gd name="connsiteY61" fmla="*/ 4937239 h 5453496"/>
                <a:gd name="connsiteX62" fmla="*/ 2913091 w 5081154"/>
                <a:gd name="connsiteY62" fmla="*/ 4993005 h 5453496"/>
                <a:gd name="connsiteX63" fmla="*/ 2674273 w 5081154"/>
                <a:gd name="connsiteY63" fmla="*/ 4985212 h 5453496"/>
                <a:gd name="connsiteX64" fmla="*/ 2600325 w 5081154"/>
                <a:gd name="connsiteY64" fmla="*/ 5098126 h 5453496"/>
                <a:gd name="connsiteX65" fmla="*/ 2441863 w 5081154"/>
                <a:gd name="connsiteY65" fmla="*/ 5120986 h 5453496"/>
                <a:gd name="connsiteX66" fmla="*/ 2460740 w 5081154"/>
                <a:gd name="connsiteY66" fmla="*/ 5102974 h 5453496"/>
                <a:gd name="connsiteX67" fmla="*/ 2391987 w 5081154"/>
                <a:gd name="connsiteY67" fmla="*/ 5215544 h 5453496"/>
                <a:gd name="connsiteX68" fmla="*/ 2335010 w 5081154"/>
                <a:gd name="connsiteY68" fmla="*/ 5232514 h 5453496"/>
                <a:gd name="connsiteX69" fmla="*/ 2242358 w 5081154"/>
                <a:gd name="connsiteY69" fmla="*/ 5292090 h 5453496"/>
                <a:gd name="connsiteX70" fmla="*/ 2211185 w 5081154"/>
                <a:gd name="connsiteY70" fmla="*/ 5253469 h 5453496"/>
                <a:gd name="connsiteX71" fmla="*/ 2114030 w 5081154"/>
                <a:gd name="connsiteY71" fmla="*/ 5285854 h 5453496"/>
                <a:gd name="connsiteX72" fmla="*/ 1948641 w 5081154"/>
                <a:gd name="connsiteY72" fmla="*/ 5300749 h 5453496"/>
                <a:gd name="connsiteX73" fmla="*/ 1938770 w 5081154"/>
                <a:gd name="connsiteY73" fmla="*/ 5198224 h 5453496"/>
                <a:gd name="connsiteX74" fmla="*/ 1849235 w 5081154"/>
                <a:gd name="connsiteY74" fmla="*/ 5142979 h 5453496"/>
                <a:gd name="connsiteX75" fmla="*/ 1851313 w 5081154"/>
                <a:gd name="connsiteY75" fmla="*/ 5072842 h 5453496"/>
                <a:gd name="connsiteX76" fmla="*/ 1747404 w 5081154"/>
                <a:gd name="connsiteY76" fmla="*/ 5100378 h 5453496"/>
                <a:gd name="connsiteX77" fmla="*/ 1597255 w 5081154"/>
                <a:gd name="connsiteY77" fmla="*/ 4991966 h 5453496"/>
                <a:gd name="connsiteX78" fmla="*/ 1527463 w 5081154"/>
                <a:gd name="connsiteY78" fmla="*/ 5017077 h 5453496"/>
                <a:gd name="connsiteX79" fmla="*/ 1465118 w 5081154"/>
                <a:gd name="connsiteY79" fmla="*/ 5048250 h 5453496"/>
                <a:gd name="connsiteX80" fmla="*/ 1368829 w 5081154"/>
                <a:gd name="connsiteY80" fmla="*/ 5008418 h 5453496"/>
                <a:gd name="connsiteX81" fmla="*/ 1348220 w 5081154"/>
                <a:gd name="connsiteY81" fmla="*/ 5112499 h 5453496"/>
                <a:gd name="connsiteX82" fmla="*/ 1392381 w 5081154"/>
                <a:gd name="connsiteY82" fmla="*/ 5193723 h 5453496"/>
                <a:gd name="connsiteX83" fmla="*/ 1340427 w 5081154"/>
                <a:gd name="connsiteY83" fmla="*/ 5318414 h 5453496"/>
                <a:gd name="connsiteX84" fmla="*/ 1153390 w 5081154"/>
                <a:gd name="connsiteY84" fmla="*/ 5446741 h 5453496"/>
                <a:gd name="connsiteX85" fmla="*/ 1078056 w 5081154"/>
                <a:gd name="connsiteY85" fmla="*/ 5453496 h 5453496"/>
                <a:gd name="connsiteX86" fmla="*/ 1113905 w 5081154"/>
                <a:gd name="connsiteY86" fmla="*/ 5379199 h 5453496"/>
                <a:gd name="connsiteX87" fmla="*/ 1108710 w 5081154"/>
                <a:gd name="connsiteY87" fmla="*/ 5278755 h 5453496"/>
                <a:gd name="connsiteX88" fmla="*/ 997527 w 5081154"/>
                <a:gd name="connsiteY88" fmla="*/ 5339196 h 5453496"/>
                <a:gd name="connsiteX89" fmla="*/ 955963 w 5081154"/>
                <a:gd name="connsiteY89" fmla="*/ 5224896 h 5453496"/>
                <a:gd name="connsiteX90" fmla="*/ 976572 w 5081154"/>
                <a:gd name="connsiteY90" fmla="*/ 5155969 h 5453496"/>
                <a:gd name="connsiteX91" fmla="*/ 934315 w 5081154"/>
                <a:gd name="connsiteY91" fmla="*/ 5104881 h 5453496"/>
                <a:gd name="connsiteX92" fmla="*/ 889115 w 5081154"/>
                <a:gd name="connsiteY92" fmla="*/ 5102974 h 5453496"/>
                <a:gd name="connsiteX93" fmla="*/ 862445 w 5081154"/>
                <a:gd name="connsiteY93" fmla="*/ 5058641 h 5453496"/>
                <a:gd name="connsiteX94" fmla="*/ 831965 w 5081154"/>
                <a:gd name="connsiteY94" fmla="*/ 5005819 h 5453496"/>
                <a:gd name="connsiteX95" fmla="*/ 771698 w 5081154"/>
                <a:gd name="connsiteY95" fmla="*/ 4993351 h 5453496"/>
                <a:gd name="connsiteX96" fmla="*/ 734810 w 5081154"/>
                <a:gd name="connsiteY96" fmla="*/ 5015344 h 5453496"/>
                <a:gd name="connsiteX97" fmla="*/ 692900 w 5081154"/>
                <a:gd name="connsiteY97" fmla="*/ 4992484 h 5453496"/>
                <a:gd name="connsiteX98" fmla="*/ 692900 w 5081154"/>
                <a:gd name="connsiteY98" fmla="*/ 4935334 h 5453496"/>
                <a:gd name="connsiteX99" fmla="*/ 654454 w 5081154"/>
                <a:gd name="connsiteY99" fmla="*/ 4901911 h 5453496"/>
                <a:gd name="connsiteX100" fmla="*/ 581717 w 5081154"/>
                <a:gd name="connsiteY100" fmla="*/ 5002703 h 5453496"/>
                <a:gd name="connsiteX101" fmla="*/ 442306 w 5081154"/>
                <a:gd name="connsiteY101" fmla="*/ 5010323 h 5453496"/>
                <a:gd name="connsiteX102" fmla="*/ 393295 w 5081154"/>
                <a:gd name="connsiteY102" fmla="*/ 4959408 h 5453496"/>
                <a:gd name="connsiteX103" fmla="*/ 463607 w 5081154"/>
                <a:gd name="connsiteY103" fmla="*/ 4900006 h 5453496"/>
                <a:gd name="connsiteX104" fmla="*/ 529070 w 5081154"/>
                <a:gd name="connsiteY104" fmla="*/ 4876279 h 5453496"/>
                <a:gd name="connsiteX105" fmla="*/ 616700 w 5081154"/>
                <a:gd name="connsiteY105" fmla="*/ 4881822 h 5453496"/>
                <a:gd name="connsiteX106" fmla="*/ 740525 w 5081154"/>
                <a:gd name="connsiteY106" fmla="*/ 4776008 h 5453496"/>
                <a:gd name="connsiteX107" fmla="*/ 852054 w 5081154"/>
                <a:gd name="connsiteY107" fmla="*/ 4830041 h 5453496"/>
                <a:gd name="connsiteX108" fmla="*/ 955963 w 5081154"/>
                <a:gd name="connsiteY108" fmla="*/ 4788477 h 5453496"/>
                <a:gd name="connsiteX109" fmla="*/ 980555 w 5081154"/>
                <a:gd name="connsiteY109" fmla="*/ 4845974 h 5453496"/>
                <a:gd name="connsiteX110" fmla="*/ 1024370 w 5081154"/>
                <a:gd name="connsiteY110" fmla="*/ 4792459 h 5453496"/>
                <a:gd name="connsiteX111" fmla="*/ 1031470 w 5081154"/>
                <a:gd name="connsiteY111" fmla="*/ 4694959 h 5453496"/>
                <a:gd name="connsiteX112" fmla="*/ 977784 w 5081154"/>
                <a:gd name="connsiteY112" fmla="*/ 4610793 h 5453496"/>
                <a:gd name="connsiteX113" fmla="*/ 1039090 w 5081154"/>
                <a:gd name="connsiteY113" fmla="*/ 4548621 h 5453496"/>
                <a:gd name="connsiteX114" fmla="*/ 1001510 w 5081154"/>
                <a:gd name="connsiteY114" fmla="*/ 4433281 h 5453496"/>
                <a:gd name="connsiteX115" fmla="*/ 1014672 w 5081154"/>
                <a:gd name="connsiteY115" fmla="*/ 4326428 h 5453496"/>
                <a:gd name="connsiteX116" fmla="*/ 1049135 w 5081154"/>
                <a:gd name="connsiteY116" fmla="*/ 4236199 h 5453496"/>
                <a:gd name="connsiteX117" fmla="*/ 1070090 w 5081154"/>
                <a:gd name="connsiteY117" fmla="*/ 4072369 h 5453496"/>
                <a:gd name="connsiteX118" fmla="*/ 1003935 w 5081154"/>
                <a:gd name="connsiteY118" fmla="*/ 3813117 h 5453496"/>
                <a:gd name="connsiteX119" fmla="*/ 906606 w 5081154"/>
                <a:gd name="connsiteY119" fmla="*/ 3648075 h 5453496"/>
                <a:gd name="connsiteX120" fmla="*/ 979516 w 5081154"/>
                <a:gd name="connsiteY120" fmla="*/ 3506412 h 5453496"/>
                <a:gd name="connsiteX121" fmla="*/ 1061604 w 5081154"/>
                <a:gd name="connsiteY121" fmla="*/ 3479223 h 5453496"/>
                <a:gd name="connsiteX122" fmla="*/ 1095721 w 5081154"/>
                <a:gd name="connsiteY122" fmla="*/ 3509356 h 5453496"/>
                <a:gd name="connsiteX123" fmla="*/ 1182485 w 5081154"/>
                <a:gd name="connsiteY123" fmla="*/ 3428479 h 5453496"/>
                <a:gd name="connsiteX124" fmla="*/ 1260244 w 5081154"/>
                <a:gd name="connsiteY124" fmla="*/ 3406486 h 5453496"/>
                <a:gd name="connsiteX125" fmla="*/ 1268210 w 5081154"/>
                <a:gd name="connsiteY125" fmla="*/ 3327514 h 5453496"/>
                <a:gd name="connsiteX126" fmla="*/ 1288472 w 5081154"/>
                <a:gd name="connsiteY126" fmla="*/ 3251662 h 5453496"/>
                <a:gd name="connsiteX127" fmla="*/ 1247255 w 5081154"/>
                <a:gd name="connsiteY127" fmla="*/ 3205594 h 5453496"/>
                <a:gd name="connsiteX128" fmla="*/ 1249853 w 5081154"/>
                <a:gd name="connsiteY128" fmla="*/ 3116407 h 5453496"/>
                <a:gd name="connsiteX129" fmla="*/ 1346142 w 5081154"/>
                <a:gd name="connsiteY129" fmla="*/ 3170440 h 5453496"/>
                <a:gd name="connsiteX130" fmla="*/ 1403465 w 5081154"/>
                <a:gd name="connsiteY130" fmla="*/ 3129394 h 5453496"/>
                <a:gd name="connsiteX131" fmla="*/ 1425286 w 5081154"/>
                <a:gd name="connsiteY131" fmla="*/ 3170440 h 5453496"/>
                <a:gd name="connsiteX132" fmla="*/ 1487978 w 5081154"/>
                <a:gd name="connsiteY132" fmla="*/ 3126798 h 5453496"/>
                <a:gd name="connsiteX133" fmla="*/ 1413163 w 5081154"/>
                <a:gd name="connsiteY133" fmla="*/ 2990850 h 5453496"/>
                <a:gd name="connsiteX134" fmla="*/ 1456632 w 5081154"/>
                <a:gd name="connsiteY134" fmla="*/ 2823903 h 5453496"/>
                <a:gd name="connsiteX135" fmla="*/ 1426325 w 5081154"/>
                <a:gd name="connsiteY135" fmla="*/ 2790304 h 5453496"/>
                <a:gd name="connsiteX136" fmla="*/ 1451090 w 5081154"/>
                <a:gd name="connsiteY136" fmla="*/ 2744584 h 5453496"/>
                <a:gd name="connsiteX137" fmla="*/ 1346835 w 5081154"/>
                <a:gd name="connsiteY137" fmla="*/ 2575214 h 5453496"/>
                <a:gd name="connsiteX138" fmla="*/ 1277215 w 5081154"/>
                <a:gd name="connsiteY138" fmla="*/ 2551488 h 5453496"/>
                <a:gd name="connsiteX139" fmla="*/ 1212965 w 5081154"/>
                <a:gd name="connsiteY139" fmla="*/ 2444808 h 5453496"/>
                <a:gd name="connsiteX140" fmla="*/ 1264746 w 5081154"/>
                <a:gd name="connsiteY140" fmla="*/ 2375189 h 5453496"/>
                <a:gd name="connsiteX141" fmla="*/ 1124989 w 5081154"/>
                <a:gd name="connsiteY141" fmla="*/ 2202007 h 5453496"/>
                <a:gd name="connsiteX142" fmla="*/ 1150100 w 5081154"/>
                <a:gd name="connsiteY142" fmla="*/ 2140699 h 5453496"/>
                <a:gd name="connsiteX143" fmla="*/ 1132609 w 5081154"/>
                <a:gd name="connsiteY143" fmla="*/ 2086841 h 5453496"/>
                <a:gd name="connsiteX144" fmla="*/ 1132609 w 5081154"/>
                <a:gd name="connsiteY144" fmla="*/ 2086841 h 5453496"/>
                <a:gd name="connsiteX145" fmla="*/ 1113905 w 5081154"/>
                <a:gd name="connsiteY145" fmla="*/ 2034019 h 5453496"/>
                <a:gd name="connsiteX146" fmla="*/ 1165686 w 5081154"/>
                <a:gd name="connsiteY146" fmla="*/ 1939290 h 5453496"/>
                <a:gd name="connsiteX147" fmla="*/ 1115464 w 5081154"/>
                <a:gd name="connsiteY147" fmla="*/ 1844733 h 5453496"/>
                <a:gd name="connsiteX148" fmla="*/ 1132609 w 5081154"/>
                <a:gd name="connsiteY148" fmla="*/ 1764550 h 5453496"/>
                <a:gd name="connsiteX149" fmla="*/ 1089140 w 5081154"/>
                <a:gd name="connsiteY149" fmla="*/ 1706359 h 5453496"/>
                <a:gd name="connsiteX150" fmla="*/ 1045498 w 5081154"/>
                <a:gd name="connsiteY150" fmla="*/ 1773382 h 5453496"/>
                <a:gd name="connsiteX151" fmla="*/ 973108 w 5081154"/>
                <a:gd name="connsiteY151" fmla="*/ 1805247 h 5453496"/>
                <a:gd name="connsiteX152" fmla="*/ 920115 w 5081154"/>
                <a:gd name="connsiteY152" fmla="*/ 1640898 h 5453496"/>
                <a:gd name="connsiteX153" fmla="*/ 841490 w 5081154"/>
                <a:gd name="connsiteY153" fmla="*/ 1672069 h 5453496"/>
                <a:gd name="connsiteX154" fmla="*/ 870065 w 5081154"/>
                <a:gd name="connsiteY154" fmla="*/ 1573009 h 5453496"/>
                <a:gd name="connsiteX155" fmla="*/ 813088 w 5081154"/>
                <a:gd name="connsiteY155" fmla="*/ 1393248 h 5453496"/>
                <a:gd name="connsiteX156" fmla="*/ 740525 w 5081154"/>
                <a:gd name="connsiteY156" fmla="*/ 1433944 h 5453496"/>
                <a:gd name="connsiteX157" fmla="*/ 709872 w 5081154"/>
                <a:gd name="connsiteY157" fmla="*/ 1389265 h 5453496"/>
                <a:gd name="connsiteX158" fmla="*/ 662420 w 5081154"/>
                <a:gd name="connsiteY158" fmla="*/ 1426324 h 5453496"/>
                <a:gd name="connsiteX159" fmla="*/ 637655 w 5081154"/>
                <a:gd name="connsiteY159" fmla="*/ 1372984 h 5453496"/>
                <a:gd name="connsiteX160" fmla="*/ 658610 w 5081154"/>
                <a:gd name="connsiteY160" fmla="*/ 1275829 h 5453496"/>
                <a:gd name="connsiteX161" fmla="*/ 590030 w 5081154"/>
                <a:gd name="connsiteY161" fmla="*/ 1272019 h 5453496"/>
                <a:gd name="connsiteX162" fmla="*/ 565265 w 5081154"/>
                <a:gd name="connsiteY162" fmla="*/ 1325359 h 5453496"/>
                <a:gd name="connsiteX163" fmla="*/ 511925 w 5081154"/>
                <a:gd name="connsiteY163" fmla="*/ 1268209 h 5453496"/>
                <a:gd name="connsiteX164" fmla="*/ 342900 w 5081154"/>
                <a:gd name="connsiteY164" fmla="*/ 1307523 h 5453496"/>
                <a:gd name="connsiteX165" fmla="*/ 394854 w 5081154"/>
                <a:gd name="connsiteY165" fmla="*/ 1473777 h 5453496"/>
                <a:gd name="connsiteX166" fmla="*/ 270163 w 5081154"/>
                <a:gd name="connsiteY166" fmla="*/ 1546514 h 5453496"/>
                <a:gd name="connsiteX167" fmla="*/ 51954 w 5081154"/>
                <a:gd name="connsiteY167" fmla="*/ 1619250 h 5453496"/>
                <a:gd name="connsiteX168" fmla="*/ 114300 w 5081154"/>
                <a:gd name="connsiteY168" fmla="*/ 1359477 h 5453496"/>
                <a:gd name="connsiteX169" fmla="*/ 10390 w 5081154"/>
                <a:gd name="connsiteY169" fmla="*/ 1099705 h 5453496"/>
                <a:gd name="connsiteX170" fmla="*/ 0 w 5081154"/>
                <a:gd name="connsiteY170" fmla="*/ 798368 h 5453496"/>
                <a:gd name="connsiteX171" fmla="*/ 270163 w 5081154"/>
                <a:gd name="connsiteY171" fmla="*/ 673677 h 5453496"/>
                <a:gd name="connsiteX172" fmla="*/ 571500 w 5081154"/>
                <a:gd name="connsiteY172" fmla="*/ 746414 h 5453496"/>
                <a:gd name="connsiteX173" fmla="*/ 571500 w 5081154"/>
                <a:gd name="connsiteY173" fmla="*/ 538596 h 5453496"/>
                <a:gd name="connsiteX174" fmla="*/ 852054 w 5081154"/>
                <a:gd name="connsiteY174" fmla="*/ 226868 h 5453496"/>
                <a:gd name="connsiteX175" fmla="*/ 1111827 w 5081154"/>
                <a:gd name="connsiteY175" fmla="*/ 112568 h 5453496"/>
                <a:gd name="connsiteX176" fmla="*/ 1211060 w 5081154"/>
                <a:gd name="connsiteY176" fmla="*/ 0 h 5453496"/>
                <a:gd name="connsiteX177" fmla="*/ 1289165 w 5081154"/>
                <a:gd name="connsiteY177" fmla="*/ 31864 h 5453496"/>
                <a:gd name="connsiteX178" fmla="*/ 1325360 w 5081154"/>
                <a:gd name="connsiteY178" fmla="*/ 79489 h 5453496"/>
                <a:gd name="connsiteX179" fmla="*/ 1432040 w 5081154"/>
                <a:gd name="connsiteY179" fmla="*/ 129019 h 5453496"/>
                <a:gd name="connsiteX180" fmla="*/ 1492480 w 5081154"/>
                <a:gd name="connsiteY180" fmla="*/ 233796 h 5453496"/>
                <a:gd name="connsiteX181" fmla="*/ 1489190 w 5081154"/>
                <a:gd name="connsiteY181" fmla="*/ 285229 h 5453496"/>
                <a:gd name="connsiteX182" fmla="*/ 1694930 w 5081154"/>
                <a:gd name="connsiteY182" fmla="*/ 393814 h 5453496"/>
                <a:gd name="connsiteX183" fmla="*/ 1694930 w 5081154"/>
                <a:gd name="connsiteY183" fmla="*/ 523354 h 5453496"/>
                <a:gd name="connsiteX184" fmla="*/ 1710516 w 5081154"/>
                <a:gd name="connsiteY184" fmla="*/ 585874 h 5453496"/>
                <a:gd name="connsiteX185" fmla="*/ 1769225 w 5081154"/>
                <a:gd name="connsiteY185" fmla="*/ 576694 h 5453496"/>
                <a:gd name="connsiteX186" fmla="*/ 1803515 w 5081154"/>
                <a:gd name="connsiteY186" fmla="*/ 618604 h 5453496"/>
                <a:gd name="connsiteX187" fmla="*/ 1830185 w 5081154"/>
                <a:gd name="connsiteY187" fmla="*/ 559549 h 5453496"/>
                <a:gd name="connsiteX188" fmla="*/ 1921625 w 5081154"/>
                <a:gd name="connsiteY188" fmla="*/ 570979 h 5453496"/>
                <a:gd name="connsiteX189" fmla="*/ 1948295 w 5081154"/>
                <a:gd name="connsiteY189" fmla="*/ 511924 h 5453496"/>
                <a:gd name="connsiteX190" fmla="*/ 1870190 w 5081154"/>
                <a:gd name="connsiteY190" fmla="*/ 470014 h 5453496"/>
                <a:gd name="connsiteX191" fmla="*/ 1820660 w 5081154"/>
                <a:gd name="connsiteY191" fmla="*/ 388099 h 5453496"/>
                <a:gd name="connsiteX192" fmla="*/ 1836593 w 5081154"/>
                <a:gd name="connsiteY192" fmla="*/ 347749 h 5453496"/>
                <a:gd name="connsiteX193" fmla="*/ 1976870 w 5081154"/>
                <a:gd name="connsiteY193" fmla="*/ 315709 h 5453496"/>
                <a:gd name="connsiteX194" fmla="*/ 2009255 w 5081154"/>
                <a:gd name="connsiteY194" fmla="*/ 344284 h 5453496"/>
                <a:gd name="connsiteX195" fmla="*/ 2070215 w 5081154"/>
                <a:gd name="connsiteY195" fmla="*/ 344284 h 5453496"/>
                <a:gd name="connsiteX196" fmla="*/ 2098790 w 5081154"/>
                <a:gd name="connsiteY196" fmla="*/ 382384 h 5453496"/>
                <a:gd name="connsiteX197" fmla="*/ 2138795 w 5081154"/>
                <a:gd name="connsiteY197" fmla="*/ 361429 h 5453496"/>
                <a:gd name="connsiteX198" fmla="*/ 2176895 w 5081154"/>
                <a:gd name="connsiteY198" fmla="*/ 384289 h 5453496"/>
                <a:gd name="connsiteX199" fmla="*/ 2235950 w 5081154"/>
                <a:gd name="connsiteY199" fmla="*/ 386194 h 5453496"/>
                <a:gd name="connsiteX200" fmla="*/ 2272145 w 5081154"/>
                <a:gd name="connsiteY200" fmla="*/ 441439 h 5453496"/>
                <a:gd name="connsiteX201" fmla="*/ 2278380 w 5081154"/>
                <a:gd name="connsiteY201" fmla="*/ 529936 h 5453496"/>
                <a:gd name="connsiteX202" fmla="*/ 2321675 w 5081154"/>
                <a:gd name="connsiteY202" fmla="*/ 500494 h 5453496"/>
                <a:gd name="connsiteX203" fmla="*/ 2371205 w 5081154"/>
                <a:gd name="connsiteY203" fmla="*/ 523354 h 5453496"/>
                <a:gd name="connsiteX204" fmla="*/ 2401685 w 5081154"/>
                <a:gd name="connsiteY204" fmla="*/ 403339 h 5453496"/>
                <a:gd name="connsiteX205" fmla="*/ 2375015 w 5081154"/>
                <a:gd name="connsiteY205" fmla="*/ 235699 h 5453496"/>
                <a:gd name="connsiteX206" fmla="*/ 2392160 w 5081154"/>
                <a:gd name="connsiteY206" fmla="*/ 176644 h 5453496"/>
                <a:gd name="connsiteX207" fmla="*/ 2543001 w 5081154"/>
                <a:gd name="connsiteY207" fmla="*/ 128501 h 5453496"/>
                <a:gd name="connsiteX208" fmla="*/ 2580755 w 5081154"/>
                <a:gd name="connsiteY208" fmla="*/ 163309 h 5453496"/>
                <a:gd name="connsiteX209" fmla="*/ 2573135 w 5081154"/>
                <a:gd name="connsiteY209" fmla="*/ 266179 h 5453496"/>
                <a:gd name="connsiteX210" fmla="*/ 2628380 w 5081154"/>
                <a:gd name="connsiteY210" fmla="*/ 292849 h 5453496"/>
                <a:gd name="connsiteX211" fmla="*/ 2667519 w 5081154"/>
                <a:gd name="connsiteY211" fmla="*/ 355369 h 5453496"/>
                <a:gd name="connsiteX212" fmla="*/ 2662670 w 5081154"/>
                <a:gd name="connsiteY212" fmla="*/ 353809 h 5453496"/>
                <a:gd name="connsiteX213" fmla="*/ 2943398 w 5081154"/>
                <a:gd name="connsiteY213" fmla="*/ 307051 h 5453496"/>
                <a:gd name="connsiteX214" fmla="*/ 2978900 w 5081154"/>
                <a:gd name="connsiteY214" fmla="*/ 344284 h 5453496"/>
                <a:gd name="connsiteX215" fmla="*/ 3076055 w 5081154"/>
                <a:gd name="connsiteY215" fmla="*/ 290944 h 5453496"/>
                <a:gd name="connsiteX216" fmla="*/ 3125585 w 5081154"/>
                <a:gd name="connsiteY216" fmla="*/ 351904 h 5453496"/>
                <a:gd name="connsiteX217" fmla="*/ 3125585 w 5081154"/>
                <a:gd name="connsiteY217" fmla="*/ 416674 h 5453496"/>
                <a:gd name="connsiteX218" fmla="*/ 3265170 w 5081154"/>
                <a:gd name="connsiteY218" fmla="*/ 480233 h 5453496"/>
                <a:gd name="connsiteX219" fmla="*/ 3287510 w 5081154"/>
                <a:gd name="connsiteY219" fmla="*/ 538594 h 5453496"/>
                <a:gd name="connsiteX220" fmla="*/ 3247678 w 5081154"/>
                <a:gd name="connsiteY220" fmla="*/ 571500 h 5453496"/>
                <a:gd name="connsiteX221" fmla="*/ 3358861 w 5081154"/>
                <a:gd name="connsiteY221" fmla="*/ 710219 h 5453496"/>
                <a:gd name="connsiteX222" fmla="*/ 3359900 w 5081154"/>
                <a:gd name="connsiteY222" fmla="*/ 828154 h 5453496"/>
                <a:gd name="connsiteX223" fmla="*/ 3411335 w 5081154"/>
                <a:gd name="connsiteY223" fmla="*/ 860539 h 5453496"/>
                <a:gd name="connsiteX224" fmla="*/ 3436446 w 5081154"/>
                <a:gd name="connsiteY224" fmla="*/ 919422 h 5453496"/>
                <a:gd name="connsiteX225" fmla="*/ 3647209 w 5081154"/>
                <a:gd name="connsiteY225" fmla="*/ 1037359 h 5453496"/>
                <a:gd name="connsiteX226" fmla="*/ 3643745 w 5081154"/>
                <a:gd name="connsiteY226" fmla="*/ 1098664 h 5453496"/>
                <a:gd name="connsiteX227" fmla="*/ 3706783 w 5081154"/>
                <a:gd name="connsiteY227" fmla="*/ 1141095 h 5453496"/>
                <a:gd name="connsiteX0" fmla="*/ 3706783 w 5081154"/>
                <a:gd name="connsiteY0" fmla="*/ 1141095 h 5453496"/>
                <a:gd name="connsiteX1" fmla="*/ 3647209 w 5081154"/>
                <a:gd name="connsiteY1" fmla="*/ 1276350 h 5453496"/>
                <a:gd name="connsiteX2" fmla="*/ 3633874 w 5081154"/>
                <a:gd name="connsiteY2" fmla="*/ 1352723 h 5453496"/>
                <a:gd name="connsiteX3" fmla="*/ 3566852 w 5081154"/>
                <a:gd name="connsiteY3" fmla="*/ 1411605 h 5453496"/>
                <a:gd name="connsiteX4" fmla="*/ 3595254 w 5081154"/>
                <a:gd name="connsiteY4" fmla="*/ 1494559 h 5453496"/>
                <a:gd name="connsiteX5" fmla="*/ 3678381 w 5081154"/>
                <a:gd name="connsiteY5" fmla="*/ 1525732 h 5453496"/>
                <a:gd name="connsiteX6" fmla="*/ 3688772 w 5081154"/>
                <a:gd name="connsiteY6" fmla="*/ 1640032 h 5453496"/>
                <a:gd name="connsiteX7" fmla="*/ 3733107 w 5081154"/>
                <a:gd name="connsiteY7" fmla="*/ 1658043 h 5453496"/>
                <a:gd name="connsiteX8" fmla="*/ 3758911 w 5081154"/>
                <a:gd name="connsiteY8" fmla="*/ 1778751 h 5453496"/>
                <a:gd name="connsiteX9" fmla="*/ 3791642 w 5081154"/>
                <a:gd name="connsiteY9" fmla="*/ 1787236 h 5453496"/>
                <a:gd name="connsiteX10" fmla="*/ 3824720 w 5081154"/>
                <a:gd name="connsiteY10" fmla="*/ 1945178 h 5453496"/>
                <a:gd name="connsiteX11" fmla="*/ 3901959 w 5081154"/>
                <a:gd name="connsiteY11" fmla="*/ 1990379 h 5453496"/>
                <a:gd name="connsiteX12" fmla="*/ 3958936 w 5081154"/>
                <a:gd name="connsiteY12" fmla="*/ 2076450 h 5453496"/>
                <a:gd name="connsiteX13" fmla="*/ 4171257 w 5081154"/>
                <a:gd name="connsiteY13" fmla="*/ 2119053 h 5453496"/>
                <a:gd name="connsiteX14" fmla="*/ 4209530 w 5081154"/>
                <a:gd name="connsiteY14" fmla="*/ 2159749 h 5453496"/>
                <a:gd name="connsiteX15" fmla="*/ 4219055 w 5081154"/>
                <a:gd name="connsiteY15" fmla="*/ 2220709 h 5453496"/>
                <a:gd name="connsiteX16" fmla="*/ 4404013 w 5081154"/>
                <a:gd name="connsiteY16" fmla="*/ 2470266 h 5453496"/>
                <a:gd name="connsiteX17" fmla="*/ 4447309 w 5081154"/>
                <a:gd name="connsiteY17" fmla="*/ 2429741 h 5453496"/>
                <a:gd name="connsiteX18" fmla="*/ 4603172 w 5081154"/>
                <a:gd name="connsiteY18" fmla="*/ 2575214 h 5453496"/>
                <a:gd name="connsiteX19" fmla="*/ 4603172 w 5081154"/>
                <a:gd name="connsiteY19" fmla="*/ 2658341 h 5453496"/>
                <a:gd name="connsiteX20" fmla="*/ 4711584 w 5081154"/>
                <a:gd name="connsiteY20" fmla="*/ 2760345 h 5453496"/>
                <a:gd name="connsiteX21" fmla="*/ 4777220 w 5081154"/>
                <a:gd name="connsiteY21" fmla="*/ 2723629 h 5453496"/>
                <a:gd name="connsiteX22" fmla="*/ 4831772 w 5081154"/>
                <a:gd name="connsiteY22" fmla="*/ 2741468 h 5453496"/>
                <a:gd name="connsiteX23" fmla="*/ 4897755 w 5081154"/>
                <a:gd name="connsiteY23" fmla="*/ 2862522 h 5453496"/>
                <a:gd name="connsiteX24" fmla="*/ 4966854 w 5081154"/>
                <a:gd name="connsiteY24" fmla="*/ 2868237 h 5453496"/>
                <a:gd name="connsiteX25" fmla="*/ 5062277 w 5081154"/>
                <a:gd name="connsiteY25" fmla="*/ 3052156 h 5453496"/>
                <a:gd name="connsiteX26" fmla="*/ 5034395 w 5081154"/>
                <a:gd name="connsiteY26" fmla="*/ 3144634 h 5453496"/>
                <a:gd name="connsiteX27" fmla="*/ 5081154 w 5081154"/>
                <a:gd name="connsiteY27" fmla="*/ 3167496 h 5453496"/>
                <a:gd name="connsiteX28" fmla="*/ 5043920 w 5081154"/>
                <a:gd name="connsiteY28" fmla="*/ 3209404 h 5453496"/>
                <a:gd name="connsiteX29" fmla="*/ 5060372 w 5081154"/>
                <a:gd name="connsiteY29" fmla="*/ 3261014 h 5453496"/>
                <a:gd name="connsiteX30" fmla="*/ 5056562 w 5081154"/>
                <a:gd name="connsiteY30" fmla="*/ 3310024 h 5453496"/>
                <a:gd name="connsiteX31" fmla="*/ 4954731 w 5081154"/>
                <a:gd name="connsiteY31" fmla="*/ 3466061 h 5453496"/>
                <a:gd name="connsiteX32" fmla="*/ 4748645 w 5081154"/>
                <a:gd name="connsiteY32" fmla="*/ 3354532 h 5453496"/>
                <a:gd name="connsiteX33" fmla="*/ 4665518 w 5081154"/>
                <a:gd name="connsiteY33" fmla="*/ 3406486 h 5453496"/>
                <a:gd name="connsiteX34" fmla="*/ 4623954 w 5081154"/>
                <a:gd name="connsiteY34" fmla="*/ 3678209 h 5453496"/>
                <a:gd name="connsiteX35" fmla="*/ 4470861 w 5081154"/>
                <a:gd name="connsiteY35" fmla="*/ 3823855 h 5453496"/>
                <a:gd name="connsiteX36" fmla="*/ 4226155 w 5081154"/>
                <a:gd name="connsiteY36" fmla="*/ 3898669 h 5453496"/>
                <a:gd name="connsiteX37" fmla="*/ 4137313 w 5081154"/>
                <a:gd name="connsiteY37" fmla="*/ 3964825 h 5453496"/>
                <a:gd name="connsiteX38" fmla="*/ 4052281 w 5081154"/>
                <a:gd name="connsiteY38" fmla="*/ 3984567 h 5453496"/>
                <a:gd name="connsiteX39" fmla="*/ 3954260 w 5081154"/>
                <a:gd name="connsiteY39" fmla="*/ 4081894 h 5453496"/>
                <a:gd name="connsiteX40" fmla="*/ 3903864 w 5081154"/>
                <a:gd name="connsiteY40" fmla="*/ 4169179 h 5453496"/>
                <a:gd name="connsiteX41" fmla="*/ 4042063 w 5081154"/>
                <a:gd name="connsiteY41" fmla="*/ 4383232 h 5453496"/>
                <a:gd name="connsiteX42" fmla="*/ 4083800 w 5081154"/>
                <a:gd name="connsiteY42" fmla="*/ 4403839 h 5453496"/>
                <a:gd name="connsiteX43" fmla="*/ 4167793 w 5081154"/>
                <a:gd name="connsiteY43" fmla="*/ 4559877 h 5453496"/>
                <a:gd name="connsiteX44" fmla="*/ 4083627 w 5081154"/>
                <a:gd name="connsiteY44" fmla="*/ 4736523 h 5453496"/>
                <a:gd name="connsiteX45" fmla="*/ 4076007 w 5081154"/>
                <a:gd name="connsiteY45" fmla="*/ 4806315 h 5453496"/>
                <a:gd name="connsiteX46" fmla="*/ 4163810 w 5081154"/>
                <a:gd name="connsiteY46" fmla="*/ 4792459 h 5453496"/>
                <a:gd name="connsiteX47" fmla="*/ 4229965 w 5081154"/>
                <a:gd name="connsiteY47" fmla="*/ 4811164 h 5453496"/>
                <a:gd name="connsiteX48" fmla="*/ 4264082 w 5081154"/>
                <a:gd name="connsiteY48" fmla="*/ 4915246 h 5453496"/>
                <a:gd name="connsiteX49" fmla="*/ 4161732 w 5081154"/>
                <a:gd name="connsiteY49" fmla="*/ 5220220 h 5453496"/>
                <a:gd name="connsiteX50" fmla="*/ 3933305 w 5081154"/>
                <a:gd name="connsiteY50" fmla="*/ 5033010 h 5453496"/>
                <a:gd name="connsiteX51" fmla="*/ 3973830 w 5081154"/>
                <a:gd name="connsiteY51" fmla="*/ 4984000 h 5453496"/>
                <a:gd name="connsiteX52" fmla="*/ 3927763 w 5081154"/>
                <a:gd name="connsiteY52" fmla="*/ 4944341 h 5453496"/>
                <a:gd name="connsiteX53" fmla="*/ 3918238 w 5081154"/>
                <a:gd name="connsiteY53" fmla="*/ 4871605 h 5453496"/>
                <a:gd name="connsiteX54" fmla="*/ 3747135 w 5081154"/>
                <a:gd name="connsiteY54" fmla="*/ 4868661 h 5453496"/>
                <a:gd name="connsiteX55" fmla="*/ 3639415 w 5081154"/>
                <a:gd name="connsiteY55" fmla="*/ 4943475 h 5453496"/>
                <a:gd name="connsiteX56" fmla="*/ 3554556 w 5081154"/>
                <a:gd name="connsiteY56" fmla="*/ 4831946 h 5453496"/>
                <a:gd name="connsiteX57" fmla="*/ 3350548 w 5081154"/>
                <a:gd name="connsiteY57" fmla="*/ 4843203 h 5453496"/>
                <a:gd name="connsiteX58" fmla="*/ 3354358 w 5081154"/>
                <a:gd name="connsiteY58" fmla="*/ 4745182 h 5453496"/>
                <a:gd name="connsiteX59" fmla="*/ 3252181 w 5081154"/>
                <a:gd name="connsiteY59" fmla="*/ 4815840 h 5453496"/>
                <a:gd name="connsiteX60" fmla="*/ 3286298 w 5081154"/>
                <a:gd name="connsiteY60" fmla="*/ 4947285 h 5453496"/>
                <a:gd name="connsiteX61" fmla="*/ 3028430 w 5081154"/>
                <a:gd name="connsiteY61" fmla="*/ 4937239 h 5453496"/>
                <a:gd name="connsiteX62" fmla="*/ 2913091 w 5081154"/>
                <a:gd name="connsiteY62" fmla="*/ 4993005 h 5453496"/>
                <a:gd name="connsiteX63" fmla="*/ 2674273 w 5081154"/>
                <a:gd name="connsiteY63" fmla="*/ 4985212 h 5453496"/>
                <a:gd name="connsiteX64" fmla="*/ 2600325 w 5081154"/>
                <a:gd name="connsiteY64" fmla="*/ 5098126 h 5453496"/>
                <a:gd name="connsiteX65" fmla="*/ 2441863 w 5081154"/>
                <a:gd name="connsiteY65" fmla="*/ 5120986 h 5453496"/>
                <a:gd name="connsiteX66" fmla="*/ 2460740 w 5081154"/>
                <a:gd name="connsiteY66" fmla="*/ 5102974 h 5453496"/>
                <a:gd name="connsiteX67" fmla="*/ 2391987 w 5081154"/>
                <a:gd name="connsiteY67" fmla="*/ 5215544 h 5453496"/>
                <a:gd name="connsiteX68" fmla="*/ 2335010 w 5081154"/>
                <a:gd name="connsiteY68" fmla="*/ 5232514 h 5453496"/>
                <a:gd name="connsiteX69" fmla="*/ 2242358 w 5081154"/>
                <a:gd name="connsiteY69" fmla="*/ 5292090 h 5453496"/>
                <a:gd name="connsiteX70" fmla="*/ 2211185 w 5081154"/>
                <a:gd name="connsiteY70" fmla="*/ 5253469 h 5453496"/>
                <a:gd name="connsiteX71" fmla="*/ 2114030 w 5081154"/>
                <a:gd name="connsiteY71" fmla="*/ 5285854 h 5453496"/>
                <a:gd name="connsiteX72" fmla="*/ 1948641 w 5081154"/>
                <a:gd name="connsiteY72" fmla="*/ 5300749 h 5453496"/>
                <a:gd name="connsiteX73" fmla="*/ 1938770 w 5081154"/>
                <a:gd name="connsiteY73" fmla="*/ 5198224 h 5453496"/>
                <a:gd name="connsiteX74" fmla="*/ 1849235 w 5081154"/>
                <a:gd name="connsiteY74" fmla="*/ 5142979 h 5453496"/>
                <a:gd name="connsiteX75" fmla="*/ 1851313 w 5081154"/>
                <a:gd name="connsiteY75" fmla="*/ 5072842 h 5453496"/>
                <a:gd name="connsiteX76" fmla="*/ 1747404 w 5081154"/>
                <a:gd name="connsiteY76" fmla="*/ 5100378 h 5453496"/>
                <a:gd name="connsiteX77" fmla="*/ 1597255 w 5081154"/>
                <a:gd name="connsiteY77" fmla="*/ 4991966 h 5453496"/>
                <a:gd name="connsiteX78" fmla="*/ 1527463 w 5081154"/>
                <a:gd name="connsiteY78" fmla="*/ 5017077 h 5453496"/>
                <a:gd name="connsiteX79" fmla="*/ 1465118 w 5081154"/>
                <a:gd name="connsiteY79" fmla="*/ 5048250 h 5453496"/>
                <a:gd name="connsiteX80" fmla="*/ 1368829 w 5081154"/>
                <a:gd name="connsiteY80" fmla="*/ 5008418 h 5453496"/>
                <a:gd name="connsiteX81" fmla="*/ 1348220 w 5081154"/>
                <a:gd name="connsiteY81" fmla="*/ 5112499 h 5453496"/>
                <a:gd name="connsiteX82" fmla="*/ 1392381 w 5081154"/>
                <a:gd name="connsiteY82" fmla="*/ 5193723 h 5453496"/>
                <a:gd name="connsiteX83" fmla="*/ 1340427 w 5081154"/>
                <a:gd name="connsiteY83" fmla="*/ 5318414 h 5453496"/>
                <a:gd name="connsiteX84" fmla="*/ 1153390 w 5081154"/>
                <a:gd name="connsiteY84" fmla="*/ 5446741 h 5453496"/>
                <a:gd name="connsiteX85" fmla="*/ 1078056 w 5081154"/>
                <a:gd name="connsiteY85" fmla="*/ 5453496 h 5453496"/>
                <a:gd name="connsiteX86" fmla="*/ 1113905 w 5081154"/>
                <a:gd name="connsiteY86" fmla="*/ 5379199 h 5453496"/>
                <a:gd name="connsiteX87" fmla="*/ 1108710 w 5081154"/>
                <a:gd name="connsiteY87" fmla="*/ 5278755 h 5453496"/>
                <a:gd name="connsiteX88" fmla="*/ 997527 w 5081154"/>
                <a:gd name="connsiteY88" fmla="*/ 5339196 h 5453496"/>
                <a:gd name="connsiteX89" fmla="*/ 955963 w 5081154"/>
                <a:gd name="connsiteY89" fmla="*/ 5224896 h 5453496"/>
                <a:gd name="connsiteX90" fmla="*/ 976572 w 5081154"/>
                <a:gd name="connsiteY90" fmla="*/ 5155969 h 5453496"/>
                <a:gd name="connsiteX91" fmla="*/ 934315 w 5081154"/>
                <a:gd name="connsiteY91" fmla="*/ 5104881 h 5453496"/>
                <a:gd name="connsiteX92" fmla="*/ 889115 w 5081154"/>
                <a:gd name="connsiteY92" fmla="*/ 5102974 h 5453496"/>
                <a:gd name="connsiteX93" fmla="*/ 862445 w 5081154"/>
                <a:gd name="connsiteY93" fmla="*/ 5058641 h 5453496"/>
                <a:gd name="connsiteX94" fmla="*/ 831965 w 5081154"/>
                <a:gd name="connsiteY94" fmla="*/ 5005819 h 5453496"/>
                <a:gd name="connsiteX95" fmla="*/ 771698 w 5081154"/>
                <a:gd name="connsiteY95" fmla="*/ 4993351 h 5453496"/>
                <a:gd name="connsiteX96" fmla="*/ 734810 w 5081154"/>
                <a:gd name="connsiteY96" fmla="*/ 5015344 h 5453496"/>
                <a:gd name="connsiteX97" fmla="*/ 692900 w 5081154"/>
                <a:gd name="connsiteY97" fmla="*/ 4992484 h 5453496"/>
                <a:gd name="connsiteX98" fmla="*/ 692900 w 5081154"/>
                <a:gd name="connsiteY98" fmla="*/ 4935334 h 5453496"/>
                <a:gd name="connsiteX99" fmla="*/ 654454 w 5081154"/>
                <a:gd name="connsiteY99" fmla="*/ 4901911 h 5453496"/>
                <a:gd name="connsiteX100" fmla="*/ 581717 w 5081154"/>
                <a:gd name="connsiteY100" fmla="*/ 5002703 h 5453496"/>
                <a:gd name="connsiteX101" fmla="*/ 442306 w 5081154"/>
                <a:gd name="connsiteY101" fmla="*/ 5010323 h 5453496"/>
                <a:gd name="connsiteX102" fmla="*/ 393295 w 5081154"/>
                <a:gd name="connsiteY102" fmla="*/ 4959408 h 5453496"/>
                <a:gd name="connsiteX103" fmla="*/ 463607 w 5081154"/>
                <a:gd name="connsiteY103" fmla="*/ 4900006 h 5453496"/>
                <a:gd name="connsiteX104" fmla="*/ 529070 w 5081154"/>
                <a:gd name="connsiteY104" fmla="*/ 4876279 h 5453496"/>
                <a:gd name="connsiteX105" fmla="*/ 616700 w 5081154"/>
                <a:gd name="connsiteY105" fmla="*/ 4881822 h 5453496"/>
                <a:gd name="connsiteX106" fmla="*/ 740525 w 5081154"/>
                <a:gd name="connsiteY106" fmla="*/ 4776008 h 5453496"/>
                <a:gd name="connsiteX107" fmla="*/ 852054 w 5081154"/>
                <a:gd name="connsiteY107" fmla="*/ 4830041 h 5453496"/>
                <a:gd name="connsiteX108" fmla="*/ 955963 w 5081154"/>
                <a:gd name="connsiteY108" fmla="*/ 4788477 h 5453496"/>
                <a:gd name="connsiteX109" fmla="*/ 980555 w 5081154"/>
                <a:gd name="connsiteY109" fmla="*/ 4845974 h 5453496"/>
                <a:gd name="connsiteX110" fmla="*/ 1024370 w 5081154"/>
                <a:gd name="connsiteY110" fmla="*/ 4792459 h 5453496"/>
                <a:gd name="connsiteX111" fmla="*/ 1031470 w 5081154"/>
                <a:gd name="connsiteY111" fmla="*/ 4694959 h 5453496"/>
                <a:gd name="connsiteX112" fmla="*/ 977784 w 5081154"/>
                <a:gd name="connsiteY112" fmla="*/ 4610793 h 5453496"/>
                <a:gd name="connsiteX113" fmla="*/ 1039090 w 5081154"/>
                <a:gd name="connsiteY113" fmla="*/ 4548621 h 5453496"/>
                <a:gd name="connsiteX114" fmla="*/ 1001510 w 5081154"/>
                <a:gd name="connsiteY114" fmla="*/ 4433281 h 5453496"/>
                <a:gd name="connsiteX115" fmla="*/ 1014672 w 5081154"/>
                <a:gd name="connsiteY115" fmla="*/ 4326428 h 5453496"/>
                <a:gd name="connsiteX116" fmla="*/ 1049135 w 5081154"/>
                <a:gd name="connsiteY116" fmla="*/ 4236199 h 5453496"/>
                <a:gd name="connsiteX117" fmla="*/ 1070090 w 5081154"/>
                <a:gd name="connsiteY117" fmla="*/ 4072369 h 5453496"/>
                <a:gd name="connsiteX118" fmla="*/ 1003935 w 5081154"/>
                <a:gd name="connsiteY118" fmla="*/ 3813117 h 5453496"/>
                <a:gd name="connsiteX119" fmla="*/ 906606 w 5081154"/>
                <a:gd name="connsiteY119" fmla="*/ 3648075 h 5453496"/>
                <a:gd name="connsiteX120" fmla="*/ 979516 w 5081154"/>
                <a:gd name="connsiteY120" fmla="*/ 3506412 h 5453496"/>
                <a:gd name="connsiteX121" fmla="*/ 1061604 w 5081154"/>
                <a:gd name="connsiteY121" fmla="*/ 3479223 h 5453496"/>
                <a:gd name="connsiteX122" fmla="*/ 1095721 w 5081154"/>
                <a:gd name="connsiteY122" fmla="*/ 3509356 h 5453496"/>
                <a:gd name="connsiteX123" fmla="*/ 1182485 w 5081154"/>
                <a:gd name="connsiteY123" fmla="*/ 3428479 h 5453496"/>
                <a:gd name="connsiteX124" fmla="*/ 1260244 w 5081154"/>
                <a:gd name="connsiteY124" fmla="*/ 3406486 h 5453496"/>
                <a:gd name="connsiteX125" fmla="*/ 1268210 w 5081154"/>
                <a:gd name="connsiteY125" fmla="*/ 3327514 h 5453496"/>
                <a:gd name="connsiteX126" fmla="*/ 1288472 w 5081154"/>
                <a:gd name="connsiteY126" fmla="*/ 3251662 h 5453496"/>
                <a:gd name="connsiteX127" fmla="*/ 1247255 w 5081154"/>
                <a:gd name="connsiteY127" fmla="*/ 3205594 h 5453496"/>
                <a:gd name="connsiteX128" fmla="*/ 1249853 w 5081154"/>
                <a:gd name="connsiteY128" fmla="*/ 3116407 h 5453496"/>
                <a:gd name="connsiteX129" fmla="*/ 1346142 w 5081154"/>
                <a:gd name="connsiteY129" fmla="*/ 3170440 h 5453496"/>
                <a:gd name="connsiteX130" fmla="*/ 1403465 w 5081154"/>
                <a:gd name="connsiteY130" fmla="*/ 3129394 h 5453496"/>
                <a:gd name="connsiteX131" fmla="*/ 1425286 w 5081154"/>
                <a:gd name="connsiteY131" fmla="*/ 3170440 h 5453496"/>
                <a:gd name="connsiteX132" fmla="*/ 1487978 w 5081154"/>
                <a:gd name="connsiteY132" fmla="*/ 3126798 h 5453496"/>
                <a:gd name="connsiteX133" fmla="*/ 1413163 w 5081154"/>
                <a:gd name="connsiteY133" fmla="*/ 2990850 h 5453496"/>
                <a:gd name="connsiteX134" fmla="*/ 1456632 w 5081154"/>
                <a:gd name="connsiteY134" fmla="*/ 2823903 h 5453496"/>
                <a:gd name="connsiteX135" fmla="*/ 1426325 w 5081154"/>
                <a:gd name="connsiteY135" fmla="*/ 2790304 h 5453496"/>
                <a:gd name="connsiteX136" fmla="*/ 1451090 w 5081154"/>
                <a:gd name="connsiteY136" fmla="*/ 2744584 h 5453496"/>
                <a:gd name="connsiteX137" fmla="*/ 1346835 w 5081154"/>
                <a:gd name="connsiteY137" fmla="*/ 2575214 h 5453496"/>
                <a:gd name="connsiteX138" fmla="*/ 1277215 w 5081154"/>
                <a:gd name="connsiteY138" fmla="*/ 2551488 h 5453496"/>
                <a:gd name="connsiteX139" fmla="*/ 1212965 w 5081154"/>
                <a:gd name="connsiteY139" fmla="*/ 2444808 h 5453496"/>
                <a:gd name="connsiteX140" fmla="*/ 1264746 w 5081154"/>
                <a:gd name="connsiteY140" fmla="*/ 2375189 h 5453496"/>
                <a:gd name="connsiteX141" fmla="*/ 1124989 w 5081154"/>
                <a:gd name="connsiteY141" fmla="*/ 2202007 h 5453496"/>
                <a:gd name="connsiteX142" fmla="*/ 1150100 w 5081154"/>
                <a:gd name="connsiteY142" fmla="*/ 2140699 h 5453496"/>
                <a:gd name="connsiteX143" fmla="*/ 1132609 w 5081154"/>
                <a:gd name="connsiteY143" fmla="*/ 2086841 h 5453496"/>
                <a:gd name="connsiteX144" fmla="*/ 1132609 w 5081154"/>
                <a:gd name="connsiteY144" fmla="*/ 2086841 h 5453496"/>
                <a:gd name="connsiteX145" fmla="*/ 1113905 w 5081154"/>
                <a:gd name="connsiteY145" fmla="*/ 2034019 h 5453496"/>
                <a:gd name="connsiteX146" fmla="*/ 1165686 w 5081154"/>
                <a:gd name="connsiteY146" fmla="*/ 1939290 h 5453496"/>
                <a:gd name="connsiteX147" fmla="*/ 1115464 w 5081154"/>
                <a:gd name="connsiteY147" fmla="*/ 1844733 h 5453496"/>
                <a:gd name="connsiteX148" fmla="*/ 1132609 w 5081154"/>
                <a:gd name="connsiteY148" fmla="*/ 1764550 h 5453496"/>
                <a:gd name="connsiteX149" fmla="*/ 1089140 w 5081154"/>
                <a:gd name="connsiteY149" fmla="*/ 1706359 h 5453496"/>
                <a:gd name="connsiteX150" fmla="*/ 1045498 w 5081154"/>
                <a:gd name="connsiteY150" fmla="*/ 1773382 h 5453496"/>
                <a:gd name="connsiteX151" fmla="*/ 973108 w 5081154"/>
                <a:gd name="connsiteY151" fmla="*/ 1805247 h 5453496"/>
                <a:gd name="connsiteX152" fmla="*/ 920115 w 5081154"/>
                <a:gd name="connsiteY152" fmla="*/ 1640898 h 5453496"/>
                <a:gd name="connsiteX153" fmla="*/ 841490 w 5081154"/>
                <a:gd name="connsiteY153" fmla="*/ 1672069 h 5453496"/>
                <a:gd name="connsiteX154" fmla="*/ 870065 w 5081154"/>
                <a:gd name="connsiteY154" fmla="*/ 1573009 h 5453496"/>
                <a:gd name="connsiteX155" fmla="*/ 813088 w 5081154"/>
                <a:gd name="connsiteY155" fmla="*/ 1393248 h 5453496"/>
                <a:gd name="connsiteX156" fmla="*/ 740525 w 5081154"/>
                <a:gd name="connsiteY156" fmla="*/ 1433944 h 5453496"/>
                <a:gd name="connsiteX157" fmla="*/ 709872 w 5081154"/>
                <a:gd name="connsiteY157" fmla="*/ 1389265 h 5453496"/>
                <a:gd name="connsiteX158" fmla="*/ 662420 w 5081154"/>
                <a:gd name="connsiteY158" fmla="*/ 1426324 h 5453496"/>
                <a:gd name="connsiteX159" fmla="*/ 637655 w 5081154"/>
                <a:gd name="connsiteY159" fmla="*/ 1372984 h 5453496"/>
                <a:gd name="connsiteX160" fmla="*/ 658610 w 5081154"/>
                <a:gd name="connsiteY160" fmla="*/ 1275829 h 5453496"/>
                <a:gd name="connsiteX161" fmla="*/ 590030 w 5081154"/>
                <a:gd name="connsiteY161" fmla="*/ 1272019 h 5453496"/>
                <a:gd name="connsiteX162" fmla="*/ 565265 w 5081154"/>
                <a:gd name="connsiteY162" fmla="*/ 1325359 h 5453496"/>
                <a:gd name="connsiteX163" fmla="*/ 511925 w 5081154"/>
                <a:gd name="connsiteY163" fmla="*/ 1268209 h 5453496"/>
                <a:gd name="connsiteX164" fmla="*/ 295275 w 5081154"/>
                <a:gd name="connsiteY164" fmla="*/ 1318953 h 5453496"/>
                <a:gd name="connsiteX165" fmla="*/ 394854 w 5081154"/>
                <a:gd name="connsiteY165" fmla="*/ 1473777 h 5453496"/>
                <a:gd name="connsiteX166" fmla="*/ 270163 w 5081154"/>
                <a:gd name="connsiteY166" fmla="*/ 1546514 h 5453496"/>
                <a:gd name="connsiteX167" fmla="*/ 51954 w 5081154"/>
                <a:gd name="connsiteY167" fmla="*/ 1619250 h 5453496"/>
                <a:gd name="connsiteX168" fmla="*/ 114300 w 5081154"/>
                <a:gd name="connsiteY168" fmla="*/ 1359477 h 5453496"/>
                <a:gd name="connsiteX169" fmla="*/ 10390 w 5081154"/>
                <a:gd name="connsiteY169" fmla="*/ 1099705 h 5453496"/>
                <a:gd name="connsiteX170" fmla="*/ 0 w 5081154"/>
                <a:gd name="connsiteY170" fmla="*/ 798368 h 5453496"/>
                <a:gd name="connsiteX171" fmla="*/ 270163 w 5081154"/>
                <a:gd name="connsiteY171" fmla="*/ 673677 h 5453496"/>
                <a:gd name="connsiteX172" fmla="*/ 571500 w 5081154"/>
                <a:gd name="connsiteY172" fmla="*/ 746414 h 5453496"/>
                <a:gd name="connsiteX173" fmla="*/ 571500 w 5081154"/>
                <a:gd name="connsiteY173" fmla="*/ 538596 h 5453496"/>
                <a:gd name="connsiteX174" fmla="*/ 852054 w 5081154"/>
                <a:gd name="connsiteY174" fmla="*/ 226868 h 5453496"/>
                <a:gd name="connsiteX175" fmla="*/ 1111827 w 5081154"/>
                <a:gd name="connsiteY175" fmla="*/ 112568 h 5453496"/>
                <a:gd name="connsiteX176" fmla="*/ 1211060 w 5081154"/>
                <a:gd name="connsiteY176" fmla="*/ 0 h 5453496"/>
                <a:gd name="connsiteX177" fmla="*/ 1289165 w 5081154"/>
                <a:gd name="connsiteY177" fmla="*/ 31864 h 5453496"/>
                <a:gd name="connsiteX178" fmla="*/ 1325360 w 5081154"/>
                <a:gd name="connsiteY178" fmla="*/ 79489 h 5453496"/>
                <a:gd name="connsiteX179" fmla="*/ 1432040 w 5081154"/>
                <a:gd name="connsiteY179" fmla="*/ 129019 h 5453496"/>
                <a:gd name="connsiteX180" fmla="*/ 1492480 w 5081154"/>
                <a:gd name="connsiteY180" fmla="*/ 233796 h 5453496"/>
                <a:gd name="connsiteX181" fmla="*/ 1489190 w 5081154"/>
                <a:gd name="connsiteY181" fmla="*/ 285229 h 5453496"/>
                <a:gd name="connsiteX182" fmla="*/ 1694930 w 5081154"/>
                <a:gd name="connsiteY182" fmla="*/ 393814 h 5453496"/>
                <a:gd name="connsiteX183" fmla="*/ 1694930 w 5081154"/>
                <a:gd name="connsiteY183" fmla="*/ 523354 h 5453496"/>
                <a:gd name="connsiteX184" fmla="*/ 1710516 w 5081154"/>
                <a:gd name="connsiteY184" fmla="*/ 585874 h 5453496"/>
                <a:gd name="connsiteX185" fmla="*/ 1769225 w 5081154"/>
                <a:gd name="connsiteY185" fmla="*/ 576694 h 5453496"/>
                <a:gd name="connsiteX186" fmla="*/ 1803515 w 5081154"/>
                <a:gd name="connsiteY186" fmla="*/ 618604 h 5453496"/>
                <a:gd name="connsiteX187" fmla="*/ 1830185 w 5081154"/>
                <a:gd name="connsiteY187" fmla="*/ 559549 h 5453496"/>
                <a:gd name="connsiteX188" fmla="*/ 1921625 w 5081154"/>
                <a:gd name="connsiteY188" fmla="*/ 570979 h 5453496"/>
                <a:gd name="connsiteX189" fmla="*/ 1948295 w 5081154"/>
                <a:gd name="connsiteY189" fmla="*/ 511924 h 5453496"/>
                <a:gd name="connsiteX190" fmla="*/ 1870190 w 5081154"/>
                <a:gd name="connsiteY190" fmla="*/ 470014 h 5453496"/>
                <a:gd name="connsiteX191" fmla="*/ 1820660 w 5081154"/>
                <a:gd name="connsiteY191" fmla="*/ 388099 h 5453496"/>
                <a:gd name="connsiteX192" fmla="*/ 1836593 w 5081154"/>
                <a:gd name="connsiteY192" fmla="*/ 347749 h 5453496"/>
                <a:gd name="connsiteX193" fmla="*/ 1976870 w 5081154"/>
                <a:gd name="connsiteY193" fmla="*/ 315709 h 5453496"/>
                <a:gd name="connsiteX194" fmla="*/ 2009255 w 5081154"/>
                <a:gd name="connsiteY194" fmla="*/ 344284 h 5453496"/>
                <a:gd name="connsiteX195" fmla="*/ 2070215 w 5081154"/>
                <a:gd name="connsiteY195" fmla="*/ 344284 h 5453496"/>
                <a:gd name="connsiteX196" fmla="*/ 2098790 w 5081154"/>
                <a:gd name="connsiteY196" fmla="*/ 382384 h 5453496"/>
                <a:gd name="connsiteX197" fmla="*/ 2138795 w 5081154"/>
                <a:gd name="connsiteY197" fmla="*/ 361429 h 5453496"/>
                <a:gd name="connsiteX198" fmla="*/ 2176895 w 5081154"/>
                <a:gd name="connsiteY198" fmla="*/ 384289 h 5453496"/>
                <a:gd name="connsiteX199" fmla="*/ 2235950 w 5081154"/>
                <a:gd name="connsiteY199" fmla="*/ 386194 h 5453496"/>
                <a:gd name="connsiteX200" fmla="*/ 2272145 w 5081154"/>
                <a:gd name="connsiteY200" fmla="*/ 441439 h 5453496"/>
                <a:gd name="connsiteX201" fmla="*/ 2278380 w 5081154"/>
                <a:gd name="connsiteY201" fmla="*/ 529936 h 5453496"/>
                <a:gd name="connsiteX202" fmla="*/ 2321675 w 5081154"/>
                <a:gd name="connsiteY202" fmla="*/ 500494 h 5453496"/>
                <a:gd name="connsiteX203" fmla="*/ 2371205 w 5081154"/>
                <a:gd name="connsiteY203" fmla="*/ 523354 h 5453496"/>
                <a:gd name="connsiteX204" fmla="*/ 2401685 w 5081154"/>
                <a:gd name="connsiteY204" fmla="*/ 403339 h 5453496"/>
                <a:gd name="connsiteX205" fmla="*/ 2375015 w 5081154"/>
                <a:gd name="connsiteY205" fmla="*/ 235699 h 5453496"/>
                <a:gd name="connsiteX206" fmla="*/ 2392160 w 5081154"/>
                <a:gd name="connsiteY206" fmla="*/ 176644 h 5453496"/>
                <a:gd name="connsiteX207" fmla="*/ 2543001 w 5081154"/>
                <a:gd name="connsiteY207" fmla="*/ 128501 h 5453496"/>
                <a:gd name="connsiteX208" fmla="*/ 2580755 w 5081154"/>
                <a:gd name="connsiteY208" fmla="*/ 163309 h 5453496"/>
                <a:gd name="connsiteX209" fmla="*/ 2573135 w 5081154"/>
                <a:gd name="connsiteY209" fmla="*/ 266179 h 5453496"/>
                <a:gd name="connsiteX210" fmla="*/ 2628380 w 5081154"/>
                <a:gd name="connsiteY210" fmla="*/ 292849 h 5453496"/>
                <a:gd name="connsiteX211" fmla="*/ 2667519 w 5081154"/>
                <a:gd name="connsiteY211" fmla="*/ 355369 h 5453496"/>
                <a:gd name="connsiteX212" fmla="*/ 2662670 w 5081154"/>
                <a:gd name="connsiteY212" fmla="*/ 353809 h 5453496"/>
                <a:gd name="connsiteX213" fmla="*/ 2943398 w 5081154"/>
                <a:gd name="connsiteY213" fmla="*/ 307051 h 5453496"/>
                <a:gd name="connsiteX214" fmla="*/ 2978900 w 5081154"/>
                <a:gd name="connsiteY214" fmla="*/ 344284 h 5453496"/>
                <a:gd name="connsiteX215" fmla="*/ 3076055 w 5081154"/>
                <a:gd name="connsiteY215" fmla="*/ 290944 h 5453496"/>
                <a:gd name="connsiteX216" fmla="*/ 3125585 w 5081154"/>
                <a:gd name="connsiteY216" fmla="*/ 351904 h 5453496"/>
                <a:gd name="connsiteX217" fmla="*/ 3125585 w 5081154"/>
                <a:gd name="connsiteY217" fmla="*/ 416674 h 5453496"/>
                <a:gd name="connsiteX218" fmla="*/ 3265170 w 5081154"/>
                <a:gd name="connsiteY218" fmla="*/ 480233 h 5453496"/>
                <a:gd name="connsiteX219" fmla="*/ 3287510 w 5081154"/>
                <a:gd name="connsiteY219" fmla="*/ 538594 h 5453496"/>
                <a:gd name="connsiteX220" fmla="*/ 3247678 w 5081154"/>
                <a:gd name="connsiteY220" fmla="*/ 571500 h 5453496"/>
                <a:gd name="connsiteX221" fmla="*/ 3358861 w 5081154"/>
                <a:gd name="connsiteY221" fmla="*/ 710219 h 5453496"/>
                <a:gd name="connsiteX222" fmla="*/ 3359900 w 5081154"/>
                <a:gd name="connsiteY222" fmla="*/ 828154 h 5453496"/>
                <a:gd name="connsiteX223" fmla="*/ 3411335 w 5081154"/>
                <a:gd name="connsiteY223" fmla="*/ 860539 h 5453496"/>
                <a:gd name="connsiteX224" fmla="*/ 3436446 w 5081154"/>
                <a:gd name="connsiteY224" fmla="*/ 919422 h 5453496"/>
                <a:gd name="connsiteX225" fmla="*/ 3647209 w 5081154"/>
                <a:gd name="connsiteY225" fmla="*/ 1037359 h 5453496"/>
                <a:gd name="connsiteX226" fmla="*/ 3643745 w 5081154"/>
                <a:gd name="connsiteY226" fmla="*/ 1098664 h 5453496"/>
                <a:gd name="connsiteX227" fmla="*/ 3706783 w 5081154"/>
                <a:gd name="connsiteY227" fmla="*/ 1141095 h 5453496"/>
                <a:gd name="connsiteX0" fmla="*/ 3706783 w 5081154"/>
                <a:gd name="connsiteY0" fmla="*/ 1141095 h 5453496"/>
                <a:gd name="connsiteX1" fmla="*/ 3647209 w 5081154"/>
                <a:gd name="connsiteY1" fmla="*/ 1276350 h 5453496"/>
                <a:gd name="connsiteX2" fmla="*/ 3633874 w 5081154"/>
                <a:gd name="connsiteY2" fmla="*/ 1352723 h 5453496"/>
                <a:gd name="connsiteX3" fmla="*/ 3566852 w 5081154"/>
                <a:gd name="connsiteY3" fmla="*/ 1411605 h 5453496"/>
                <a:gd name="connsiteX4" fmla="*/ 3595254 w 5081154"/>
                <a:gd name="connsiteY4" fmla="*/ 1494559 h 5453496"/>
                <a:gd name="connsiteX5" fmla="*/ 3678381 w 5081154"/>
                <a:gd name="connsiteY5" fmla="*/ 1525732 h 5453496"/>
                <a:gd name="connsiteX6" fmla="*/ 3688772 w 5081154"/>
                <a:gd name="connsiteY6" fmla="*/ 1640032 h 5453496"/>
                <a:gd name="connsiteX7" fmla="*/ 3733107 w 5081154"/>
                <a:gd name="connsiteY7" fmla="*/ 1658043 h 5453496"/>
                <a:gd name="connsiteX8" fmla="*/ 3758911 w 5081154"/>
                <a:gd name="connsiteY8" fmla="*/ 1778751 h 5453496"/>
                <a:gd name="connsiteX9" fmla="*/ 3791642 w 5081154"/>
                <a:gd name="connsiteY9" fmla="*/ 1787236 h 5453496"/>
                <a:gd name="connsiteX10" fmla="*/ 3824720 w 5081154"/>
                <a:gd name="connsiteY10" fmla="*/ 1945178 h 5453496"/>
                <a:gd name="connsiteX11" fmla="*/ 3901959 w 5081154"/>
                <a:gd name="connsiteY11" fmla="*/ 1990379 h 5453496"/>
                <a:gd name="connsiteX12" fmla="*/ 3958936 w 5081154"/>
                <a:gd name="connsiteY12" fmla="*/ 2076450 h 5453496"/>
                <a:gd name="connsiteX13" fmla="*/ 4171257 w 5081154"/>
                <a:gd name="connsiteY13" fmla="*/ 2119053 h 5453496"/>
                <a:gd name="connsiteX14" fmla="*/ 4209530 w 5081154"/>
                <a:gd name="connsiteY14" fmla="*/ 2159749 h 5453496"/>
                <a:gd name="connsiteX15" fmla="*/ 4219055 w 5081154"/>
                <a:gd name="connsiteY15" fmla="*/ 2220709 h 5453496"/>
                <a:gd name="connsiteX16" fmla="*/ 4404013 w 5081154"/>
                <a:gd name="connsiteY16" fmla="*/ 2470266 h 5453496"/>
                <a:gd name="connsiteX17" fmla="*/ 4447309 w 5081154"/>
                <a:gd name="connsiteY17" fmla="*/ 2429741 h 5453496"/>
                <a:gd name="connsiteX18" fmla="*/ 4603172 w 5081154"/>
                <a:gd name="connsiteY18" fmla="*/ 2575214 h 5453496"/>
                <a:gd name="connsiteX19" fmla="*/ 4603172 w 5081154"/>
                <a:gd name="connsiteY19" fmla="*/ 2658341 h 5453496"/>
                <a:gd name="connsiteX20" fmla="*/ 4711584 w 5081154"/>
                <a:gd name="connsiteY20" fmla="*/ 2760345 h 5453496"/>
                <a:gd name="connsiteX21" fmla="*/ 4777220 w 5081154"/>
                <a:gd name="connsiteY21" fmla="*/ 2723629 h 5453496"/>
                <a:gd name="connsiteX22" fmla="*/ 4831772 w 5081154"/>
                <a:gd name="connsiteY22" fmla="*/ 2741468 h 5453496"/>
                <a:gd name="connsiteX23" fmla="*/ 4897755 w 5081154"/>
                <a:gd name="connsiteY23" fmla="*/ 2862522 h 5453496"/>
                <a:gd name="connsiteX24" fmla="*/ 4966854 w 5081154"/>
                <a:gd name="connsiteY24" fmla="*/ 2868237 h 5453496"/>
                <a:gd name="connsiteX25" fmla="*/ 5062277 w 5081154"/>
                <a:gd name="connsiteY25" fmla="*/ 3052156 h 5453496"/>
                <a:gd name="connsiteX26" fmla="*/ 5034395 w 5081154"/>
                <a:gd name="connsiteY26" fmla="*/ 3144634 h 5453496"/>
                <a:gd name="connsiteX27" fmla="*/ 5081154 w 5081154"/>
                <a:gd name="connsiteY27" fmla="*/ 3167496 h 5453496"/>
                <a:gd name="connsiteX28" fmla="*/ 5043920 w 5081154"/>
                <a:gd name="connsiteY28" fmla="*/ 3209404 h 5453496"/>
                <a:gd name="connsiteX29" fmla="*/ 5060372 w 5081154"/>
                <a:gd name="connsiteY29" fmla="*/ 3261014 h 5453496"/>
                <a:gd name="connsiteX30" fmla="*/ 5056562 w 5081154"/>
                <a:gd name="connsiteY30" fmla="*/ 3310024 h 5453496"/>
                <a:gd name="connsiteX31" fmla="*/ 4954731 w 5081154"/>
                <a:gd name="connsiteY31" fmla="*/ 3466061 h 5453496"/>
                <a:gd name="connsiteX32" fmla="*/ 4748645 w 5081154"/>
                <a:gd name="connsiteY32" fmla="*/ 3354532 h 5453496"/>
                <a:gd name="connsiteX33" fmla="*/ 4665518 w 5081154"/>
                <a:gd name="connsiteY33" fmla="*/ 3406486 h 5453496"/>
                <a:gd name="connsiteX34" fmla="*/ 4623954 w 5081154"/>
                <a:gd name="connsiteY34" fmla="*/ 3678209 h 5453496"/>
                <a:gd name="connsiteX35" fmla="*/ 4470861 w 5081154"/>
                <a:gd name="connsiteY35" fmla="*/ 3823855 h 5453496"/>
                <a:gd name="connsiteX36" fmla="*/ 4226155 w 5081154"/>
                <a:gd name="connsiteY36" fmla="*/ 3898669 h 5453496"/>
                <a:gd name="connsiteX37" fmla="*/ 4137313 w 5081154"/>
                <a:gd name="connsiteY37" fmla="*/ 3964825 h 5453496"/>
                <a:gd name="connsiteX38" fmla="*/ 4052281 w 5081154"/>
                <a:gd name="connsiteY38" fmla="*/ 3984567 h 5453496"/>
                <a:gd name="connsiteX39" fmla="*/ 3954260 w 5081154"/>
                <a:gd name="connsiteY39" fmla="*/ 4081894 h 5453496"/>
                <a:gd name="connsiteX40" fmla="*/ 3903864 w 5081154"/>
                <a:gd name="connsiteY40" fmla="*/ 4169179 h 5453496"/>
                <a:gd name="connsiteX41" fmla="*/ 4042063 w 5081154"/>
                <a:gd name="connsiteY41" fmla="*/ 4383232 h 5453496"/>
                <a:gd name="connsiteX42" fmla="*/ 4083800 w 5081154"/>
                <a:gd name="connsiteY42" fmla="*/ 4403839 h 5453496"/>
                <a:gd name="connsiteX43" fmla="*/ 4167793 w 5081154"/>
                <a:gd name="connsiteY43" fmla="*/ 4559877 h 5453496"/>
                <a:gd name="connsiteX44" fmla="*/ 4083627 w 5081154"/>
                <a:gd name="connsiteY44" fmla="*/ 4736523 h 5453496"/>
                <a:gd name="connsiteX45" fmla="*/ 4076007 w 5081154"/>
                <a:gd name="connsiteY45" fmla="*/ 4806315 h 5453496"/>
                <a:gd name="connsiteX46" fmla="*/ 4163810 w 5081154"/>
                <a:gd name="connsiteY46" fmla="*/ 4792459 h 5453496"/>
                <a:gd name="connsiteX47" fmla="*/ 4229965 w 5081154"/>
                <a:gd name="connsiteY47" fmla="*/ 4811164 h 5453496"/>
                <a:gd name="connsiteX48" fmla="*/ 4264082 w 5081154"/>
                <a:gd name="connsiteY48" fmla="*/ 4915246 h 5453496"/>
                <a:gd name="connsiteX49" fmla="*/ 4161732 w 5081154"/>
                <a:gd name="connsiteY49" fmla="*/ 5220220 h 5453496"/>
                <a:gd name="connsiteX50" fmla="*/ 3933305 w 5081154"/>
                <a:gd name="connsiteY50" fmla="*/ 5033010 h 5453496"/>
                <a:gd name="connsiteX51" fmla="*/ 3973830 w 5081154"/>
                <a:gd name="connsiteY51" fmla="*/ 4984000 h 5453496"/>
                <a:gd name="connsiteX52" fmla="*/ 3927763 w 5081154"/>
                <a:gd name="connsiteY52" fmla="*/ 4944341 h 5453496"/>
                <a:gd name="connsiteX53" fmla="*/ 3918238 w 5081154"/>
                <a:gd name="connsiteY53" fmla="*/ 4871605 h 5453496"/>
                <a:gd name="connsiteX54" fmla="*/ 3747135 w 5081154"/>
                <a:gd name="connsiteY54" fmla="*/ 4868661 h 5453496"/>
                <a:gd name="connsiteX55" fmla="*/ 3639415 w 5081154"/>
                <a:gd name="connsiteY55" fmla="*/ 4943475 h 5453496"/>
                <a:gd name="connsiteX56" fmla="*/ 3554556 w 5081154"/>
                <a:gd name="connsiteY56" fmla="*/ 4831946 h 5453496"/>
                <a:gd name="connsiteX57" fmla="*/ 3350548 w 5081154"/>
                <a:gd name="connsiteY57" fmla="*/ 4843203 h 5453496"/>
                <a:gd name="connsiteX58" fmla="*/ 3354358 w 5081154"/>
                <a:gd name="connsiteY58" fmla="*/ 4745182 h 5453496"/>
                <a:gd name="connsiteX59" fmla="*/ 3252181 w 5081154"/>
                <a:gd name="connsiteY59" fmla="*/ 4815840 h 5453496"/>
                <a:gd name="connsiteX60" fmla="*/ 3286298 w 5081154"/>
                <a:gd name="connsiteY60" fmla="*/ 4947285 h 5453496"/>
                <a:gd name="connsiteX61" fmla="*/ 3028430 w 5081154"/>
                <a:gd name="connsiteY61" fmla="*/ 4937239 h 5453496"/>
                <a:gd name="connsiteX62" fmla="*/ 2913091 w 5081154"/>
                <a:gd name="connsiteY62" fmla="*/ 4993005 h 5453496"/>
                <a:gd name="connsiteX63" fmla="*/ 2674273 w 5081154"/>
                <a:gd name="connsiteY63" fmla="*/ 4985212 h 5453496"/>
                <a:gd name="connsiteX64" fmla="*/ 2600325 w 5081154"/>
                <a:gd name="connsiteY64" fmla="*/ 5098126 h 5453496"/>
                <a:gd name="connsiteX65" fmla="*/ 2441863 w 5081154"/>
                <a:gd name="connsiteY65" fmla="*/ 5120986 h 5453496"/>
                <a:gd name="connsiteX66" fmla="*/ 2460740 w 5081154"/>
                <a:gd name="connsiteY66" fmla="*/ 5102974 h 5453496"/>
                <a:gd name="connsiteX67" fmla="*/ 2391987 w 5081154"/>
                <a:gd name="connsiteY67" fmla="*/ 5215544 h 5453496"/>
                <a:gd name="connsiteX68" fmla="*/ 2335010 w 5081154"/>
                <a:gd name="connsiteY68" fmla="*/ 5232514 h 5453496"/>
                <a:gd name="connsiteX69" fmla="*/ 2242358 w 5081154"/>
                <a:gd name="connsiteY69" fmla="*/ 5292090 h 5453496"/>
                <a:gd name="connsiteX70" fmla="*/ 2211185 w 5081154"/>
                <a:gd name="connsiteY70" fmla="*/ 5253469 h 5453496"/>
                <a:gd name="connsiteX71" fmla="*/ 2114030 w 5081154"/>
                <a:gd name="connsiteY71" fmla="*/ 5285854 h 5453496"/>
                <a:gd name="connsiteX72" fmla="*/ 1948641 w 5081154"/>
                <a:gd name="connsiteY72" fmla="*/ 5300749 h 5453496"/>
                <a:gd name="connsiteX73" fmla="*/ 1938770 w 5081154"/>
                <a:gd name="connsiteY73" fmla="*/ 5198224 h 5453496"/>
                <a:gd name="connsiteX74" fmla="*/ 1849235 w 5081154"/>
                <a:gd name="connsiteY74" fmla="*/ 5142979 h 5453496"/>
                <a:gd name="connsiteX75" fmla="*/ 1851313 w 5081154"/>
                <a:gd name="connsiteY75" fmla="*/ 5072842 h 5453496"/>
                <a:gd name="connsiteX76" fmla="*/ 1747404 w 5081154"/>
                <a:gd name="connsiteY76" fmla="*/ 5100378 h 5453496"/>
                <a:gd name="connsiteX77" fmla="*/ 1597255 w 5081154"/>
                <a:gd name="connsiteY77" fmla="*/ 4991966 h 5453496"/>
                <a:gd name="connsiteX78" fmla="*/ 1527463 w 5081154"/>
                <a:gd name="connsiteY78" fmla="*/ 5017077 h 5453496"/>
                <a:gd name="connsiteX79" fmla="*/ 1465118 w 5081154"/>
                <a:gd name="connsiteY79" fmla="*/ 5048250 h 5453496"/>
                <a:gd name="connsiteX80" fmla="*/ 1368829 w 5081154"/>
                <a:gd name="connsiteY80" fmla="*/ 5008418 h 5453496"/>
                <a:gd name="connsiteX81" fmla="*/ 1348220 w 5081154"/>
                <a:gd name="connsiteY81" fmla="*/ 5112499 h 5453496"/>
                <a:gd name="connsiteX82" fmla="*/ 1392381 w 5081154"/>
                <a:gd name="connsiteY82" fmla="*/ 5193723 h 5453496"/>
                <a:gd name="connsiteX83" fmla="*/ 1340427 w 5081154"/>
                <a:gd name="connsiteY83" fmla="*/ 5318414 h 5453496"/>
                <a:gd name="connsiteX84" fmla="*/ 1153390 w 5081154"/>
                <a:gd name="connsiteY84" fmla="*/ 5446741 h 5453496"/>
                <a:gd name="connsiteX85" fmla="*/ 1078056 w 5081154"/>
                <a:gd name="connsiteY85" fmla="*/ 5453496 h 5453496"/>
                <a:gd name="connsiteX86" fmla="*/ 1113905 w 5081154"/>
                <a:gd name="connsiteY86" fmla="*/ 5379199 h 5453496"/>
                <a:gd name="connsiteX87" fmla="*/ 1108710 w 5081154"/>
                <a:gd name="connsiteY87" fmla="*/ 5278755 h 5453496"/>
                <a:gd name="connsiteX88" fmla="*/ 997527 w 5081154"/>
                <a:gd name="connsiteY88" fmla="*/ 5339196 h 5453496"/>
                <a:gd name="connsiteX89" fmla="*/ 955963 w 5081154"/>
                <a:gd name="connsiteY89" fmla="*/ 5224896 h 5453496"/>
                <a:gd name="connsiteX90" fmla="*/ 976572 w 5081154"/>
                <a:gd name="connsiteY90" fmla="*/ 5155969 h 5453496"/>
                <a:gd name="connsiteX91" fmla="*/ 934315 w 5081154"/>
                <a:gd name="connsiteY91" fmla="*/ 5104881 h 5453496"/>
                <a:gd name="connsiteX92" fmla="*/ 889115 w 5081154"/>
                <a:gd name="connsiteY92" fmla="*/ 5102974 h 5453496"/>
                <a:gd name="connsiteX93" fmla="*/ 862445 w 5081154"/>
                <a:gd name="connsiteY93" fmla="*/ 5058641 h 5453496"/>
                <a:gd name="connsiteX94" fmla="*/ 831965 w 5081154"/>
                <a:gd name="connsiteY94" fmla="*/ 5005819 h 5453496"/>
                <a:gd name="connsiteX95" fmla="*/ 771698 w 5081154"/>
                <a:gd name="connsiteY95" fmla="*/ 4993351 h 5453496"/>
                <a:gd name="connsiteX96" fmla="*/ 734810 w 5081154"/>
                <a:gd name="connsiteY96" fmla="*/ 5015344 h 5453496"/>
                <a:gd name="connsiteX97" fmla="*/ 692900 w 5081154"/>
                <a:gd name="connsiteY97" fmla="*/ 4992484 h 5453496"/>
                <a:gd name="connsiteX98" fmla="*/ 692900 w 5081154"/>
                <a:gd name="connsiteY98" fmla="*/ 4935334 h 5453496"/>
                <a:gd name="connsiteX99" fmla="*/ 654454 w 5081154"/>
                <a:gd name="connsiteY99" fmla="*/ 4901911 h 5453496"/>
                <a:gd name="connsiteX100" fmla="*/ 581717 w 5081154"/>
                <a:gd name="connsiteY100" fmla="*/ 5002703 h 5453496"/>
                <a:gd name="connsiteX101" fmla="*/ 442306 w 5081154"/>
                <a:gd name="connsiteY101" fmla="*/ 5010323 h 5453496"/>
                <a:gd name="connsiteX102" fmla="*/ 393295 w 5081154"/>
                <a:gd name="connsiteY102" fmla="*/ 4959408 h 5453496"/>
                <a:gd name="connsiteX103" fmla="*/ 463607 w 5081154"/>
                <a:gd name="connsiteY103" fmla="*/ 4900006 h 5453496"/>
                <a:gd name="connsiteX104" fmla="*/ 529070 w 5081154"/>
                <a:gd name="connsiteY104" fmla="*/ 4876279 h 5453496"/>
                <a:gd name="connsiteX105" fmla="*/ 616700 w 5081154"/>
                <a:gd name="connsiteY105" fmla="*/ 4881822 h 5453496"/>
                <a:gd name="connsiteX106" fmla="*/ 740525 w 5081154"/>
                <a:gd name="connsiteY106" fmla="*/ 4776008 h 5453496"/>
                <a:gd name="connsiteX107" fmla="*/ 852054 w 5081154"/>
                <a:gd name="connsiteY107" fmla="*/ 4830041 h 5453496"/>
                <a:gd name="connsiteX108" fmla="*/ 955963 w 5081154"/>
                <a:gd name="connsiteY108" fmla="*/ 4788477 h 5453496"/>
                <a:gd name="connsiteX109" fmla="*/ 980555 w 5081154"/>
                <a:gd name="connsiteY109" fmla="*/ 4845974 h 5453496"/>
                <a:gd name="connsiteX110" fmla="*/ 1024370 w 5081154"/>
                <a:gd name="connsiteY110" fmla="*/ 4792459 h 5453496"/>
                <a:gd name="connsiteX111" fmla="*/ 1031470 w 5081154"/>
                <a:gd name="connsiteY111" fmla="*/ 4694959 h 5453496"/>
                <a:gd name="connsiteX112" fmla="*/ 977784 w 5081154"/>
                <a:gd name="connsiteY112" fmla="*/ 4610793 h 5453496"/>
                <a:gd name="connsiteX113" fmla="*/ 1039090 w 5081154"/>
                <a:gd name="connsiteY113" fmla="*/ 4548621 h 5453496"/>
                <a:gd name="connsiteX114" fmla="*/ 1001510 w 5081154"/>
                <a:gd name="connsiteY114" fmla="*/ 4433281 h 5453496"/>
                <a:gd name="connsiteX115" fmla="*/ 1014672 w 5081154"/>
                <a:gd name="connsiteY115" fmla="*/ 4326428 h 5453496"/>
                <a:gd name="connsiteX116" fmla="*/ 1049135 w 5081154"/>
                <a:gd name="connsiteY116" fmla="*/ 4236199 h 5453496"/>
                <a:gd name="connsiteX117" fmla="*/ 1070090 w 5081154"/>
                <a:gd name="connsiteY117" fmla="*/ 4072369 h 5453496"/>
                <a:gd name="connsiteX118" fmla="*/ 1003935 w 5081154"/>
                <a:gd name="connsiteY118" fmla="*/ 3813117 h 5453496"/>
                <a:gd name="connsiteX119" fmla="*/ 906606 w 5081154"/>
                <a:gd name="connsiteY119" fmla="*/ 3648075 h 5453496"/>
                <a:gd name="connsiteX120" fmla="*/ 979516 w 5081154"/>
                <a:gd name="connsiteY120" fmla="*/ 3506412 h 5453496"/>
                <a:gd name="connsiteX121" fmla="*/ 1061604 w 5081154"/>
                <a:gd name="connsiteY121" fmla="*/ 3479223 h 5453496"/>
                <a:gd name="connsiteX122" fmla="*/ 1095721 w 5081154"/>
                <a:gd name="connsiteY122" fmla="*/ 3509356 h 5453496"/>
                <a:gd name="connsiteX123" fmla="*/ 1182485 w 5081154"/>
                <a:gd name="connsiteY123" fmla="*/ 3428479 h 5453496"/>
                <a:gd name="connsiteX124" fmla="*/ 1260244 w 5081154"/>
                <a:gd name="connsiteY124" fmla="*/ 3406486 h 5453496"/>
                <a:gd name="connsiteX125" fmla="*/ 1268210 w 5081154"/>
                <a:gd name="connsiteY125" fmla="*/ 3327514 h 5453496"/>
                <a:gd name="connsiteX126" fmla="*/ 1288472 w 5081154"/>
                <a:gd name="connsiteY126" fmla="*/ 3251662 h 5453496"/>
                <a:gd name="connsiteX127" fmla="*/ 1247255 w 5081154"/>
                <a:gd name="connsiteY127" fmla="*/ 3205594 h 5453496"/>
                <a:gd name="connsiteX128" fmla="*/ 1249853 w 5081154"/>
                <a:gd name="connsiteY128" fmla="*/ 3116407 h 5453496"/>
                <a:gd name="connsiteX129" fmla="*/ 1346142 w 5081154"/>
                <a:gd name="connsiteY129" fmla="*/ 3170440 h 5453496"/>
                <a:gd name="connsiteX130" fmla="*/ 1403465 w 5081154"/>
                <a:gd name="connsiteY130" fmla="*/ 3129394 h 5453496"/>
                <a:gd name="connsiteX131" fmla="*/ 1425286 w 5081154"/>
                <a:gd name="connsiteY131" fmla="*/ 3170440 h 5453496"/>
                <a:gd name="connsiteX132" fmla="*/ 1487978 w 5081154"/>
                <a:gd name="connsiteY132" fmla="*/ 3126798 h 5453496"/>
                <a:gd name="connsiteX133" fmla="*/ 1413163 w 5081154"/>
                <a:gd name="connsiteY133" fmla="*/ 2990850 h 5453496"/>
                <a:gd name="connsiteX134" fmla="*/ 1456632 w 5081154"/>
                <a:gd name="connsiteY134" fmla="*/ 2823903 h 5453496"/>
                <a:gd name="connsiteX135" fmla="*/ 1426325 w 5081154"/>
                <a:gd name="connsiteY135" fmla="*/ 2790304 h 5453496"/>
                <a:gd name="connsiteX136" fmla="*/ 1451090 w 5081154"/>
                <a:gd name="connsiteY136" fmla="*/ 2744584 h 5453496"/>
                <a:gd name="connsiteX137" fmla="*/ 1346835 w 5081154"/>
                <a:gd name="connsiteY137" fmla="*/ 2575214 h 5453496"/>
                <a:gd name="connsiteX138" fmla="*/ 1277215 w 5081154"/>
                <a:gd name="connsiteY138" fmla="*/ 2551488 h 5453496"/>
                <a:gd name="connsiteX139" fmla="*/ 1212965 w 5081154"/>
                <a:gd name="connsiteY139" fmla="*/ 2444808 h 5453496"/>
                <a:gd name="connsiteX140" fmla="*/ 1264746 w 5081154"/>
                <a:gd name="connsiteY140" fmla="*/ 2375189 h 5453496"/>
                <a:gd name="connsiteX141" fmla="*/ 1124989 w 5081154"/>
                <a:gd name="connsiteY141" fmla="*/ 2202007 h 5453496"/>
                <a:gd name="connsiteX142" fmla="*/ 1150100 w 5081154"/>
                <a:gd name="connsiteY142" fmla="*/ 2140699 h 5453496"/>
                <a:gd name="connsiteX143" fmla="*/ 1132609 w 5081154"/>
                <a:gd name="connsiteY143" fmla="*/ 2086841 h 5453496"/>
                <a:gd name="connsiteX144" fmla="*/ 1132609 w 5081154"/>
                <a:gd name="connsiteY144" fmla="*/ 2086841 h 5453496"/>
                <a:gd name="connsiteX145" fmla="*/ 1113905 w 5081154"/>
                <a:gd name="connsiteY145" fmla="*/ 2034019 h 5453496"/>
                <a:gd name="connsiteX146" fmla="*/ 1165686 w 5081154"/>
                <a:gd name="connsiteY146" fmla="*/ 1939290 h 5453496"/>
                <a:gd name="connsiteX147" fmla="*/ 1115464 w 5081154"/>
                <a:gd name="connsiteY147" fmla="*/ 1844733 h 5453496"/>
                <a:gd name="connsiteX148" fmla="*/ 1132609 w 5081154"/>
                <a:gd name="connsiteY148" fmla="*/ 1764550 h 5453496"/>
                <a:gd name="connsiteX149" fmla="*/ 1089140 w 5081154"/>
                <a:gd name="connsiteY149" fmla="*/ 1706359 h 5453496"/>
                <a:gd name="connsiteX150" fmla="*/ 1045498 w 5081154"/>
                <a:gd name="connsiteY150" fmla="*/ 1773382 h 5453496"/>
                <a:gd name="connsiteX151" fmla="*/ 973108 w 5081154"/>
                <a:gd name="connsiteY151" fmla="*/ 1805247 h 5453496"/>
                <a:gd name="connsiteX152" fmla="*/ 920115 w 5081154"/>
                <a:gd name="connsiteY152" fmla="*/ 1640898 h 5453496"/>
                <a:gd name="connsiteX153" fmla="*/ 841490 w 5081154"/>
                <a:gd name="connsiteY153" fmla="*/ 1672069 h 5453496"/>
                <a:gd name="connsiteX154" fmla="*/ 870065 w 5081154"/>
                <a:gd name="connsiteY154" fmla="*/ 1573009 h 5453496"/>
                <a:gd name="connsiteX155" fmla="*/ 813088 w 5081154"/>
                <a:gd name="connsiteY155" fmla="*/ 1393248 h 5453496"/>
                <a:gd name="connsiteX156" fmla="*/ 740525 w 5081154"/>
                <a:gd name="connsiteY156" fmla="*/ 1433944 h 5453496"/>
                <a:gd name="connsiteX157" fmla="*/ 709872 w 5081154"/>
                <a:gd name="connsiteY157" fmla="*/ 1389265 h 5453496"/>
                <a:gd name="connsiteX158" fmla="*/ 662420 w 5081154"/>
                <a:gd name="connsiteY158" fmla="*/ 1426324 h 5453496"/>
                <a:gd name="connsiteX159" fmla="*/ 637655 w 5081154"/>
                <a:gd name="connsiteY159" fmla="*/ 1372984 h 5453496"/>
                <a:gd name="connsiteX160" fmla="*/ 658610 w 5081154"/>
                <a:gd name="connsiteY160" fmla="*/ 1275829 h 5453496"/>
                <a:gd name="connsiteX161" fmla="*/ 590030 w 5081154"/>
                <a:gd name="connsiteY161" fmla="*/ 1272019 h 5453496"/>
                <a:gd name="connsiteX162" fmla="*/ 565265 w 5081154"/>
                <a:gd name="connsiteY162" fmla="*/ 1325359 h 5453496"/>
                <a:gd name="connsiteX163" fmla="*/ 511925 w 5081154"/>
                <a:gd name="connsiteY163" fmla="*/ 1268209 h 5453496"/>
                <a:gd name="connsiteX164" fmla="*/ 330950 w 5081154"/>
                <a:gd name="connsiteY164" fmla="*/ 1277734 h 5453496"/>
                <a:gd name="connsiteX165" fmla="*/ 295275 w 5081154"/>
                <a:gd name="connsiteY165" fmla="*/ 1318953 h 5453496"/>
                <a:gd name="connsiteX166" fmla="*/ 394854 w 5081154"/>
                <a:gd name="connsiteY166" fmla="*/ 1473777 h 5453496"/>
                <a:gd name="connsiteX167" fmla="*/ 270163 w 5081154"/>
                <a:gd name="connsiteY167" fmla="*/ 1546514 h 5453496"/>
                <a:gd name="connsiteX168" fmla="*/ 51954 w 5081154"/>
                <a:gd name="connsiteY168" fmla="*/ 1619250 h 5453496"/>
                <a:gd name="connsiteX169" fmla="*/ 114300 w 5081154"/>
                <a:gd name="connsiteY169" fmla="*/ 1359477 h 5453496"/>
                <a:gd name="connsiteX170" fmla="*/ 10390 w 5081154"/>
                <a:gd name="connsiteY170" fmla="*/ 1099705 h 5453496"/>
                <a:gd name="connsiteX171" fmla="*/ 0 w 5081154"/>
                <a:gd name="connsiteY171" fmla="*/ 798368 h 5453496"/>
                <a:gd name="connsiteX172" fmla="*/ 270163 w 5081154"/>
                <a:gd name="connsiteY172" fmla="*/ 673677 h 5453496"/>
                <a:gd name="connsiteX173" fmla="*/ 571500 w 5081154"/>
                <a:gd name="connsiteY173" fmla="*/ 746414 h 5453496"/>
                <a:gd name="connsiteX174" fmla="*/ 571500 w 5081154"/>
                <a:gd name="connsiteY174" fmla="*/ 538596 h 5453496"/>
                <a:gd name="connsiteX175" fmla="*/ 852054 w 5081154"/>
                <a:gd name="connsiteY175" fmla="*/ 226868 h 5453496"/>
                <a:gd name="connsiteX176" fmla="*/ 1111827 w 5081154"/>
                <a:gd name="connsiteY176" fmla="*/ 112568 h 5453496"/>
                <a:gd name="connsiteX177" fmla="*/ 1211060 w 5081154"/>
                <a:gd name="connsiteY177" fmla="*/ 0 h 5453496"/>
                <a:gd name="connsiteX178" fmla="*/ 1289165 w 5081154"/>
                <a:gd name="connsiteY178" fmla="*/ 31864 h 5453496"/>
                <a:gd name="connsiteX179" fmla="*/ 1325360 w 5081154"/>
                <a:gd name="connsiteY179" fmla="*/ 79489 h 5453496"/>
                <a:gd name="connsiteX180" fmla="*/ 1432040 w 5081154"/>
                <a:gd name="connsiteY180" fmla="*/ 129019 h 5453496"/>
                <a:gd name="connsiteX181" fmla="*/ 1492480 w 5081154"/>
                <a:gd name="connsiteY181" fmla="*/ 233796 h 5453496"/>
                <a:gd name="connsiteX182" fmla="*/ 1489190 w 5081154"/>
                <a:gd name="connsiteY182" fmla="*/ 285229 h 5453496"/>
                <a:gd name="connsiteX183" fmla="*/ 1694930 w 5081154"/>
                <a:gd name="connsiteY183" fmla="*/ 393814 h 5453496"/>
                <a:gd name="connsiteX184" fmla="*/ 1694930 w 5081154"/>
                <a:gd name="connsiteY184" fmla="*/ 523354 h 5453496"/>
                <a:gd name="connsiteX185" fmla="*/ 1710516 w 5081154"/>
                <a:gd name="connsiteY185" fmla="*/ 585874 h 5453496"/>
                <a:gd name="connsiteX186" fmla="*/ 1769225 w 5081154"/>
                <a:gd name="connsiteY186" fmla="*/ 576694 h 5453496"/>
                <a:gd name="connsiteX187" fmla="*/ 1803515 w 5081154"/>
                <a:gd name="connsiteY187" fmla="*/ 618604 h 5453496"/>
                <a:gd name="connsiteX188" fmla="*/ 1830185 w 5081154"/>
                <a:gd name="connsiteY188" fmla="*/ 559549 h 5453496"/>
                <a:gd name="connsiteX189" fmla="*/ 1921625 w 5081154"/>
                <a:gd name="connsiteY189" fmla="*/ 570979 h 5453496"/>
                <a:gd name="connsiteX190" fmla="*/ 1948295 w 5081154"/>
                <a:gd name="connsiteY190" fmla="*/ 511924 h 5453496"/>
                <a:gd name="connsiteX191" fmla="*/ 1870190 w 5081154"/>
                <a:gd name="connsiteY191" fmla="*/ 470014 h 5453496"/>
                <a:gd name="connsiteX192" fmla="*/ 1820660 w 5081154"/>
                <a:gd name="connsiteY192" fmla="*/ 388099 h 5453496"/>
                <a:gd name="connsiteX193" fmla="*/ 1836593 w 5081154"/>
                <a:gd name="connsiteY193" fmla="*/ 347749 h 5453496"/>
                <a:gd name="connsiteX194" fmla="*/ 1976870 w 5081154"/>
                <a:gd name="connsiteY194" fmla="*/ 315709 h 5453496"/>
                <a:gd name="connsiteX195" fmla="*/ 2009255 w 5081154"/>
                <a:gd name="connsiteY195" fmla="*/ 344284 h 5453496"/>
                <a:gd name="connsiteX196" fmla="*/ 2070215 w 5081154"/>
                <a:gd name="connsiteY196" fmla="*/ 344284 h 5453496"/>
                <a:gd name="connsiteX197" fmla="*/ 2098790 w 5081154"/>
                <a:gd name="connsiteY197" fmla="*/ 382384 h 5453496"/>
                <a:gd name="connsiteX198" fmla="*/ 2138795 w 5081154"/>
                <a:gd name="connsiteY198" fmla="*/ 361429 h 5453496"/>
                <a:gd name="connsiteX199" fmla="*/ 2176895 w 5081154"/>
                <a:gd name="connsiteY199" fmla="*/ 384289 h 5453496"/>
                <a:gd name="connsiteX200" fmla="*/ 2235950 w 5081154"/>
                <a:gd name="connsiteY200" fmla="*/ 386194 h 5453496"/>
                <a:gd name="connsiteX201" fmla="*/ 2272145 w 5081154"/>
                <a:gd name="connsiteY201" fmla="*/ 441439 h 5453496"/>
                <a:gd name="connsiteX202" fmla="*/ 2278380 w 5081154"/>
                <a:gd name="connsiteY202" fmla="*/ 529936 h 5453496"/>
                <a:gd name="connsiteX203" fmla="*/ 2321675 w 5081154"/>
                <a:gd name="connsiteY203" fmla="*/ 500494 h 5453496"/>
                <a:gd name="connsiteX204" fmla="*/ 2371205 w 5081154"/>
                <a:gd name="connsiteY204" fmla="*/ 523354 h 5453496"/>
                <a:gd name="connsiteX205" fmla="*/ 2401685 w 5081154"/>
                <a:gd name="connsiteY205" fmla="*/ 403339 h 5453496"/>
                <a:gd name="connsiteX206" fmla="*/ 2375015 w 5081154"/>
                <a:gd name="connsiteY206" fmla="*/ 235699 h 5453496"/>
                <a:gd name="connsiteX207" fmla="*/ 2392160 w 5081154"/>
                <a:gd name="connsiteY207" fmla="*/ 176644 h 5453496"/>
                <a:gd name="connsiteX208" fmla="*/ 2543001 w 5081154"/>
                <a:gd name="connsiteY208" fmla="*/ 128501 h 5453496"/>
                <a:gd name="connsiteX209" fmla="*/ 2580755 w 5081154"/>
                <a:gd name="connsiteY209" fmla="*/ 163309 h 5453496"/>
                <a:gd name="connsiteX210" fmla="*/ 2573135 w 5081154"/>
                <a:gd name="connsiteY210" fmla="*/ 266179 h 5453496"/>
                <a:gd name="connsiteX211" fmla="*/ 2628380 w 5081154"/>
                <a:gd name="connsiteY211" fmla="*/ 292849 h 5453496"/>
                <a:gd name="connsiteX212" fmla="*/ 2667519 w 5081154"/>
                <a:gd name="connsiteY212" fmla="*/ 355369 h 5453496"/>
                <a:gd name="connsiteX213" fmla="*/ 2662670 w 5081154"/>
                <a:gd name="connsiteY213" fmla="*/ 353809 h 5453496"/>
                <a:gd name="connsiteX214" fmla="*/ 2943398 w 5081154"/>
                <a:gd name="connsiteY214" fmla="*/ 307051 h 5453496"/>
                <a:gd name="connsiteX215" fmla="*/ 2978900 w 5081154"/>
                <a:gd name="connsiteY215" fmla="*/ 344284 h 5453496"/>
                <a:gd name="connsiteX216" fmla="*/ 3076055 w 5081154"/>
                <a:gd name="connsiteY216" fmla="*/ 290944 h 5453496"/>
                <a:gd name="connsiteX217" fmla="*/ 3125585 w 5081154"/>
                <a:gd name="connsiteY217" fmla="*/ 351904 h 5453496"/>
                <a:gd name="connsiteX218" fmla="*/ 3125585 w 5081154"/>
                <a:gd name="connsiteY218" fmla="*/ 416674 h 5453496"/>
                <a:gd name="connsiteX219" fmla="*/ 3265170 w 5081154"/>
                <a:gd name="connsiteY219" fmla="*/ 480233 h 5453496"/>
                <a:gd name="connsiteX220" fmla="*/ 3287510 w 5081154"/>
                <a:gd name="connsiteY220" fmla="*/ 538594 h 5453496"/>
                <a:gd name="connsiteX221" fmla="*/ 3247678 w 5081154"/>
                <a:gd name="connsiteY221" fmla="*/ 571500 h 5453496"/>
                <a:gd name="connsiteX222" fmla="*/ 3358861 w 5081154"/>
                <a:gd name="connsiteY222" fmla="*/ 710219 h 5453496"/>
                <a:gd name="connsiteX223" fmla="*/ 3359900 w 5081154"/>
                <a:gd name="connsiteY223" fmla="*/ 828154 h 5453496"/>
                <a:gd name="connsiteX224" fmla="*/ 3411335 w 5081154"/>
                <a:gd name="connsiteY224" fmla="*/ 860539 h 5453496"/>
                <a:gd name="connsiteX225" fmla="*/ 3436446 w 5081154"/>
                <a:gd name="connsiteY225" fmla="*/ 919422 h 5453496"/>
                <a:gd name="connsiteX226" fmla="*/ 3647209 w 5081154"/>
                <a:gd name="connsiteY226" fmla="*/ 1037359 h 5453496"/>
                <a:gd name="connsiteX227" fmla="*/ 3643745 w 5081154"/>
                <a:gd name="connsiteY227" fmla="*/ 1098664 h 5453496"/>
                <a:gd name="connsiteX228" fmla="*/ 3706783 w 5081154"/>
                <a:gd name="connsiteY228" fmla="*/ 1141095 h 5453496"/>
                <a:gd name="connsiteX0" fmla="*/ 3706783 w 5081154"/>
                <a:gd name="connsiteY0" fmla="*/ 1141095 h 5453496"/>
                <a:gd name="connsiteX1" fmla="*/ 3647209 w 5081154"/>
                <a:gd name="connsiteY1" fmla="*/ 1276350 h 5453496"/>
                <a:gd name="connsiteX2" fmla="*/ 3633874 w 5081154"/>
                <a:gd name="connsiteY2" fmla="*/ 1352723 h 5453496"/>
                <a:gd name="connsiteX3" fmla="*/ 3566852 w 5081154"/>
                <a:gd name="connsiteY3" fmla="*/ 1411605 h 5453496"/>
                <a:gd name="connsiteX4" fmla="*/ 3595254 w 5081154"/>
                <a:gd name="connsiteY4" fmla="*/ 1494559 h 5453496"/>
                <a:gd name="connsiteX5" fmla="*/ 3678381 w 5081154"/>
                <a:gd name="connsiteY5" fmla="*/ 1525732 h 5453496"/>
                <a:gd name="connsiteX6" fmla="*/ 3688772 w 5081154"/>
                <a:gd name="connsiteY6" fmla="*/ 1640032 h 5453496"/>
                <a:gd name="connsiteX7" fmla="*/ 3733107 w 5081154"/>
                <a:gd name="connsiteY7" fmla="*/ 1658043 h 5453496"/>
                <a:gd name="connsiteX8" fmla="*/ 3758911 w 5081154"/>
                <a:gd name="connsiteY8" fmla="*/ 1778751 h 5453496"/>
                <a:gd name="connsiteX9" fmla="*/ 3791642 w 5081154"/>
                <a:gd name="connsiteY9" fmla="*/ 1787236 h 5453496"/>
                <a:gd name="connsiteX10" fmla="*/ 3824720 w 5081154"/>
                <a:gd name="connsiteY10" fmla="*/ 1945178 h 5453496"/>
                <a:gd name="connsiteX11" fmla="*/ 3901959 w 5081154"/>
                <a:gd name="connsiteY11" fmla="*/ 1990379 h 5453496"/>
                <a:gd name="connsiteX12" fmla="*/ 3958936 w 5081154"/>
                <a:gd name="connsiteY12" fmla="*/ 2076450 h 5453496"/>
                <a:gd name="connsiteX13" fmla="*/ 4171257 w 5081154"/>
                <a:gd name="connsiteY13" fmla="*/ 2119053 h 5453496"/>
                <a:gd name="connsiteX14" fmla="*/ 4209530 w 5081154"/>
                <a:gd name="connsiteY14" fmla="*/ 2159749 h 5453496"/>
                <a:gd name="connsiteX15" fmla="*/ 4219055 w 5081154"/>
                <a:gd name="connsiteY15" fmla="*/ 2220709 h 5453496"/>
                <a:gd name="connsiteX16" fmla="*/ 4404013 w 5081154"/>
                <a:gd name="connsiteY16" fmla="*/ 2470266 h 5453496"/>
                <a:gd name="connsiteX17" fmla="*/ 4447309 w 5081154"/>
                <a:gd name="connsiteY17" fmla="*/ 2429741 h 5453496"/>
                <a:gd name="connsiteX18" fmla="*/ 4603172 w 5081154"/>
                <a:gd name="connsiteY18" fmla="*/ 2575214 h 5453496"/>
                <a:gd name="connsiteX19" fmla="*/ 4603172 w 5081154"/>
                <a:gd name="connsiteY19" fmla="*/ 2658341 h 5453496"/>
                <a:gd name="connsiteX20" fmla="*/ 4711584 w 5081154"/>
                <a:gd name="connsiteY20" fmla="*/ 2760345 h 5453496"/>
                <a:gd name="connsiteX21" fmla="*/ 4777220 w 5081154"/>
                <a:gd name="connsiteY21" fmla="*/ 2723629 h 5453496"/>
                <a:gd name="connsiteX22" fmla="*/ 4831772 w 5081154"/>
                <a:gd name="connsiteY22" fmla="*/ 2741468 h 5453496"/>
                <a:gd name="connsiteX23" fmla="*/ 4897755 w 5081154"/>
                <a:gd name="connsiteY23" fmla="*/ 2862522 h 5453496"/>
                <a:gd name="connsiteX24" fmla="*/ 4966854 w 5081154"/>
                <a:gd name="connsiteY24" fmla="*/ 2868237 h 5453496"/>
                <a:gd name="connsiteX25" fmla="*/ 5062277 w 5081154"/>
                <a:gd name="connsiteY25" fmla="*/ 3052156 h 5453496"/>
                <a:gd name="connsiteX26" fmla="*/ 5034395 w 5081154"/>
                <a:gd name="connsiteY26" fmla="*/ 3144634 h 5453496"/>
                <a:gd name="connsiteX27" fmla="*/ 5081154 w 5081154"/>
                <a:gd name="connsiteY27" fmla="*/ 3167496 h 5453496"/>
                <a:gd name="connsiteX28" fmla="*/ 5043920 w 5081154"/>
                <a:gd name="connsiteY28" fmla="*/ 3209404 h 5453496"/>
                <a:gd name="connsiteX29" fmla="*/ 5060372 w 5081154"/>
                <a:gd name="connsiteY29" fmla="*/ 3261014 h 5453496"/>
                <a:gd name="connsiteX30" fmla="*/ 5056562 w 5081154"/>
                <a:gd name="connsiteY30" fmla="*/ 3310024 h 5453496"/>
                <a:gd name="connsiteX31" fmla="*/ 4954731 w 5081154"/>
                <a:gd name="connsiteY31" fmla="*/ 3466061 h 5453496"/>
                <a:gd name="connsiteX32" fmla="*/ 4748645 w 5081154"/>
                <a:gd name="connsiteY32" fmla="*/ 3354532 h 5453496"/>
                <a:gd name="connsiteX33" fmla="*/ 4665518 w 5081154"/>
                <a:gd name="connsiteY33" fmla="*/ 3406486 h 5453496"/>
                <a:gd name="connsiteX34" fmla="*/ 4623954 w 5081154"/>
                <a:gd name="connsiteY34" fmla="*/ 3678209 h 5453496"/>
                <a:gd name="connsiteX35" fmla="*/ 4470861 w 5081154"/>
                <a:gd name="connsiteY35" fmla="*/ 3823855 h 5453496"/>
                <a:gd name="connsiteX36" fmla="*/ 4226155 w 5081154"/>
                <a:gd name="connsiteY36" fmla="*/ 3898669 h 5453496"/>
                <a:gd name="connsiteX37" fmla="*/ 4137313 w 5081154"/>
                <a:gd name="connsiteY37" fmla="*/ 3964825 h 5453496"/>
                <a:gd name="connsiteX38" fmla="*/ 4052281 w 5081154"/>
                <a:gd name="connsiteY38" fmla="*/ 3984567 h 5453496"/>
                <a:gd name="connsiteX39" fmla="*/ 3954260 w 5081154"/>
                <a:gd name="connsiteY39" fmla="*/ 4081894 h 5453496"/>
                <a:gd name="connsiteX40" fmla="*/ 3903864 w 5081154"/>
                <a:gd name="connsiteY40" fmla="*/ 4169179 h 5453496"/>
                <a:gd name="connsiteX41" fmla="*/ 4042063 w 5081154"/>
                <a:gd name="connsiteY41" fmla="*/ 4383232 h 5453496"/>
                <a:gd name="connsiteX42" fmla="*/ 4083800 w 5081154"/>
                <a:gd name="connsiteY42" fmla="*/ 4403839 h 5453496"/>
                <a:gd name="connsiteX43" fmla="*/ 4167793 w 5081154"/>
                <a:gd name="connsiteY43" fmla="*/ 4559877 h 5453496"/>
                <a:gd name="connsiteX44" fmla="*/ 4083627 w 5081154"/>
                <a:gd name="connsiteY44" fmla="*/ 4736523 h 5453496"/>
                <a:gd name="connsiteX45" fmla="*/ 4076007 w 5081154"/>
                <a:gd name="connsiteY45" fmla="*/ 4806315 h 5453496"/>
                <a:gd name="connsiteX46" fmla="*/ 4163810 w 5081154"/>
                <a:gd name="connsiteY46" fmla="*/ 4792459 h 5453496"/>
                <a:gd name="connsiteX47" fmla="*/ 4229965 w 5081154"/>
                <a:gd name="connsiteY47" fmla="*/ 4811164 h 5453496"/>
                <a:gd name="connsiteX48" fmla="*/ 4264082 w 5081154"/>
                <a:gd name="connsiteY48" fmla="*/ 4915246 h 5453496"/>
                <a:gd name="connsiteX49" fmla="*/ 4161732 w 5081154"/>
                <a:gd name="connsiteY49" fmla="*/ 5220220 h 5453496"/>
                <a:gd name="connsiteX50" fmla="*/ 3933305 w 5081154"/>
                <a:gd name="connsiteY50" fmla="*/ 5033010 h 5453496"/>
                <a:gd name="connsiteX51" fmla="*/ 3973830 w 5081154"/>
                <a:gd name="connsiteY51" fmla="*/ 4984000 h 5453496"/>
                <a:gd name="connsiteX52" fmla="*/ 3927763 w 5081154"/>
                <a:gd name="connsiteY52" fmla="*/ 4944341 h 5453496"/>
                <a:gd name="connsiteX53" fmla="*/ 3918238 w 5081154"/>
                <a:gd name="connsiteY53" fmla="*/ 4871605 h 5453496"/>
                <a:gd name="connsiteX54" fmla="*/ 3747135 w 5081154"/>
                <a:gd name="connsiteY54" fmla="*/ 4868661 h 5453496"/>
                <a:gd name="connsiteX55" fmla="*/ 3639415 w 5081154"/>
                <a:gd name="connsiteY55" fmla="*/ 4943475 h 5453496"/>
                <a:gd name="connsiteX56" fmla="*/ 3554556 w 5081154"/>
                <a:gd name="connsiteY56" fmla="*/ 4831946 h 5453496"/>
                <a:gd name="connsiteX57" fmla="*/ 3350548 w 5081154"/>
                <a:gd name="connsiteY57" fmla="*/ 4843203 h 5453496"/>
                <a:gd name="connsiteX58" fmla="*/ 3354358 w 5081154"/>
                <a:gd name="connsiteY58" fmla="*/ 4745182 h 5453496"/>
                <a:gd name="connsiteX59" fmla="*/ 3252181 w 5081154"/>
                <a:gd name="connsiteY59" fmla="*/ 4815840 h 5453496"/>
                <a:gd name="connsiteX60" fmla="*/ 3286298 w 5081154"/>
                <a:gd name="connsiteY60" fmla="*/ 4947285 h 5453496"/>
                <a:gd name="connsiteX61" fmla="*/ 3028430 w 5081154"/>
                <a:gd name="connsiteY61" fmla="*/ 4937239 h 5453496"/>
                <a:gd name="connsiteX62" fmla="*/ 2913091 w 5081154"/>
                <a:gd name="connsiteY62" fmla="*/ 4993005 h 5453496"/>
                <a:gd name="connsiteX63" fmla="*/ 2674273 w 5081154"/>
                <a:gd name="connsiteY63" fmla="*/ 4985212 h 5453496"/>
                <a:gd name="connsiteX64" fmla="*/ 2600325 w 5081154"/>
                <a:gd name="connsiteY64" fmla="*/ 5098126 h 5453496"/>
                <a:gd name="connsiteX65" fmla="*/ 2441863 w 5081154"/>
                <a:gd name="connsiteY65" fmla="*/ 5120986 h 5453496"/>
                <a:gd name="connsiteX66" fmla="*/ 2460740 w 5081154"/>
                <a:gd name="connsiteY66" fmla="*/ 5102974 h 5453496"/>
                <a:gd name="connsiteX67" fmla="*/ 2391987 w 5081154"/>
                <a:gd name="connsiteY67" fmla="*/ 5215544 h 5453496"/>
                <a:gd name="connsiteX68" fmla="*/ 2335010 w 5081154"/>
                <a:gd name="connsiteY68" fmla="*/ 5232514 h 5453496"/>
                <a:gd name="connsiteX69" fmla="*/ 2242358 w 5081154"/>
                <a:gd name="connsiteY69" fmla="*/ 5292090 h 5453496"/>
                <a:gd name="connsiteX70" fmla="*/ 2211185 w 5081154"/>
                <a:gd name="connsiteY70" fmla="*/ 5253469 h 5453496"/>
                <a:gd name="connsiteX71" fmla="*/ 2114030 w 5081154"/>
                <a:gd name="connsiteY71" fmla="*/ 5285854 h 5453496"/>
                <a:gd name="connsiteX72" fmla="*/ 1948641 w 5081154"/>
                <a:gd name="connsiteY72" fmla="*/ 5300749 h 5453496"/>
                <a:gd name="connsiteX73" fmla="*/ 1938770 w 5081154"/>
                <a:gd name="connsiteY73" fmla="*/ 5198224 h 5453496"/>
                <a:gd name="connsiteX74" fmla="*/ 1849235 w 5081154"/>
                <a:gd name="connsiteY74" fmla="*/ 5142979 h 5453496"/>
                <a:gd name="connsiteX75" fmla="*/ 1851313 w 5081154"/>
                <a:gd name="connsiteY75" fmla="*/ 5072842 h 5453496"/>
                <a:gd name="connsiteX76" fmla="*/ 1747404 w 5081154"/>
                <a:gd name="connsiteY76" fmla="*/ 5100378 h 5453496"/>
                <a:gd name="connsiteX77" fmla="*/ 1597255 w 5081154"/>
                <a:gd name="connsiteY77" fmla="*/ 4991966 h 5453496"/>
                <a:gd name="connsiteX78" fmla="*/ 1527463 w 5081154"/>
                <a:gd name="connsiteY78" fmla="*/ 5017077 h 5453496"/>
                <a:gd name="connsiteX79" fmla="*/ 1465118 w 5081154"/>
                <a:gd name="connsiteY79" fmla="*/ 5048250 h 5453496"/>
                <a:gd name="connsiteX80" fmla="*/ 1368829 w 5081154"/>
                <a:gd name="connsiteY80" fmla="*/ 5008418 h 5453496"/>
                <a:gd name="connsiteX81" fmla="*/ 1348220 w 5081154"/>
                <a:gd name="connsiteY81" fmla="*/ 5112499 h 5453496"/>
                <a:gd name="connsiteX82" fmla="*/ 1392381 w 5081154"/>
                <a:gd name="connsiteY82" fmla="*/ 5193723 h 5453496"/>
                <a:gd name="connsiteX83" fmla="*/ 1340427 w 5081154"/>
                <a:gd name="connsiteY83" fmla="*/ 5318414 h 5453496"/>
                <a:gd name="connsiteX84" fmla="*/ 1153390 w 5081154"/>
                <a:gd name="connsiteY84" fmla="*/ 5446741 h 5453496"/>
                <a:gd name="connsiteX85" fmla="*/ 1078056 w 5081154"/>
                <a:gd name="connsiteY85" fmla="*/ 5453496 h 5453496"/>
                <a:gd name="connsiteX86" fmla="*/ 1113905 w 5081154"/>
                <a:gd name="connsiteY86" fmla="*/ 5379199 h 5453496"/>
                <a:gd name="connsiteX87" fmla="*/ 1108710 w 5081154"/>
                <a:gd name="connsiteY87" fmla="*/ 5278755 h 5453496"/>
                <a:gd name="connsiteX88" fmla="*/ 997527 w 5081154"/>
                <a:gd name="connsiteY88" fmla="*/ 5339196 h 5453496"/>
                <a:gd name="connsiteX89" fmla="*/ 955963 w 5081154"/>
                <a:gd name="connsiteY89" fmla="*/ 5224896 h 5453496"/>
                <a:gd name="connsiteX90" fmla="*/ 976572 w 5081154"/>
                <a:gd name="connsiteY90" fmla="*/ 5155969 h 5453496"/>
                <a:gd name="connsiteX91" fmla="*/ 934315 w 5081154"/>
                <a:gd name="connsiteY91" fmla="*/ 5104881 h 5453496"/>
                <a:gd name="connsiteX92" fmla="*/ 889115 w 5081154"/>
                <a:gd name="connsiteY92" fmla="*/ 5102974 h 5453496"/>
                <a:gd name="connsiteX93" fmla="*/ 862445 w 5081154"/>
                <a:gd name="connsiteY93" fmla="*/ 5058641 h 5453496"/>
                <a:gd name="connsiteX94" fmla="*/ 831965 w 5081154"/>
                <a:gd name="connsiteY94" fmla="*/ 5005819 h 5453496"/>
                <a:gd name="connsiteX95" fmla="*/ 771698 w 5081154"/>
                <a:gd name="connsiteY95" fmla="*/ 4993351 h 5453496"/>
                <a:gd name="connsiteX96" fmla="*/ 734810 w 5081154"/>
                <a:gd name="connsiteY96" fmla="*/ 5015344 h 5453496"/>
                <a:gd name="connsiteX97" fmla="*/ 692900 w 5081154"/>
                <a:gd name="connsiteY97" fmla="*/ 4992484 h 5453496"/>
                <a:gd name="connsiteX98" fmla="*/ 692900 w 5081154"/>
                <a:gd name="connsiteY98" fmla="*/ 4935334 h 5453496"/>
                <a:gd name="connsiteX99" fmla="*/ 654454 w 5081154"/>
                <a:gd name="connsiteY99" fmla="*/ 4901911 h 5453496"/>
                <a:gd name="connsiteX100" fmla="*/ 581717 w 5081154"/>
                <a:gd name="connsiteY100" fmla="*/ 5002703 h 5453496"/>
                <a:gd name="connsiteX101" fmla="*/ 442306 w 5081154"/>
                <a:gd name="connsiteY101" fmla="*/ 5010323 h 5453496"/>
                <a:gd name="connsiteX102" fmla="*/ 393295 w 5081154"/>
                <a:gd name="connsiteY102" fmla="*/ 4959408 h 5453496"/>
                <a:gd name="connsiteX103" fmla="*/ 463607 w 5081154"/>
                <a:gd name="connsiteY103" fmla="*/ 4900006 h 5453496"/>
                <a:gd name="connsiteX104" fmla="*/ 529070 w 5081154"/>
                <a:gd name="connsiteY104" fmla="*/ 4876279 h 5453496"/>
                <a:gd name="connsiteX105" fmla="*/ 616700 w 5081154"/>
                <a:gd name="connsiteY105" fmla="*/ 4881822 h 5453496"/>
                <a:gd name="connsiteX106" fmla="*/ 740525 w 5081154"/>
                <a:gd name="connsiteY106" fmla="*/ 4776008 h 5453496"/>
                <a:gd name="connsiteX107" fmla="*/ 852054 w 5081154"/>
                <a:gd name="connsiteY107" fmla="*/ 4830041 h 5453496"/>
                <a:gd name="connsiteX108" fmla="*/ 955963 w 5081154"/>
                <a:gd name="connsiteY108" fmla="*/ 4788477 h 5453496"/>
                <a:gd name="connsiteX109" fmla="*/ 980555 w 5081154"/>
                <a:gd name="connsiteY109" fmla="*/ 4845974 h 5453496"/>
                <a:gd name="connsiteX110" fmla="*/ 1024370 w 5081154"/>
                <a:gd name="connsiteY110" fmla="*/ 4792459 h 5453496"/>
                <a:gd name="connsiteX111" fmla="*/ 1031470 w 5081154"/>
                <a:gd name="connsiteY111" fmla="*/ 4694959 h 5453496"/>
                <a:gd name="connsiteX112" fmla="*/ 977784 w 5081154"/>
                <a:gd name="connsiteY112" fmla="*/ 4610793 h 5453496"/>
                <a:gd name="connsiteX113" fmla="*/ 1039090 w 5081154"/>
                <a:gd name="connsiteY113" fmla="*/ 4548621 h 5453496"/>
                <a:gd name="connsiteX114" fmla="*/ 1001510 w 5081154"/>
                <a:gd name="connsiteY114" fmla="*/ 4433281 h 5453496"/>
                <a:gd name="connsiteX115" fmla="*/ 1014672 w 5081154"/>
                <a:gd name="connsiteY115" fmla="*/ 4326428 h 5453496"/>
                <a:gd name="connsiteX116" fmla="*/ 1049135 w 5081154"/>
                <a:gd name="connsiteY116" fmla="*/ 4236199 h 5453496"/>
                <a:gd name="connsiteX117" fmla="*/ 1070090 w 5081154"/>
                <a:gd name="connsiteY117" fmla="*/ 4072369 h 5453496"/>
                <a:gd name="connsiteX118" fmla="*/ 1003935 w 5081154"/>
                <a:gd name="connsiteY118" fmla="*/ 3813117 h 5453496"/>
                <a:gd name="connsiteX119" fmla="*/ 906606 w 5081154"/>
                <a:gd name="connsiteY119" fmla="*/ 3648075 h 5453496"/>
                <a:gd name="connsiteX120" fmla="*/ 979516 w 5081154"/>
                <a:gd name="connsiteY120" fmla="*/ 3506412 h 5453496"/>
                <a:gd name="connsiteX121" fmla="*/ 1061604 w 5081154"/>
                <a:gd name="connsiteY121" fmla="*/ 3479223 h 5453496"/>
                <a:gd name="connsiteX122" fmla="*/ 1095721 w 5081154"/>
                <a:gd name="connsiteY122" fmla="*/ 3509356 h 5453496"/>
                <a:gd name="connsiteX123" fmla="*/ 1182485 w 5081154"/>
                <a:gd name="connsiteY123" fmla="*/ 3428479 h 5453496"/>
                <a:gd name="connsiteX124" fmla="*/ 1260244 w 5081154"/>
                <a:gd name="connsiteY124" fmla="*/ 3406486 h 5453496"/>
                <a:gd name="connsiteX125" fmla="*/ 1268210 w 5081154"/>
                <a:gd name="connsiteY125" fmla="*/ 3327514 h 5453496"/>
                <a:gd name="connsiteX126" fmla="*/ 1288472 w 5081154"/>
                <a:gd name="connsiteY126" fmla="*/ 3251662 h 5453496"/>
                <a:gd name="connsiteX127" fmla="*/ 1247255 w 5081154"/>
                <a:gd name="connsiteY127" fmla="*/ 3205594 h 5453496"/>
                <a:gd name="connsiteX128" fmla="*/ 1249853 w 5081154"/>
                <a:gd name="connsiteY128" fmla="*/ 3116407 h 5453496"/>
                <a:gd name="connsiteX129" fmla="*/ 1346142 w 5081154"/>
                <a:gd name="connsiteY129" fmla="*/ 3170440 h 5453496"/>
                <a:gd name="connsiteX130" fmla="*/ 1403465 w 5081154"/>
                <a:gd name="connsiteY130" fmla="*/ 3129394 h 5453496"/>
                <a:gd name="connsiteX131" fmla="*/ 1425286 w 5081154"/>
                <a:gd name="connsiteY131" fmla="*/ 3170440 h 5453496"/>
                <a:gd name="connsiteX132" fmla="*/ 1487978 w 5081154"/>
                <a:gd name="connsiteY132" fmla="*/ 3126798 h 5453496"/>
                <a:gd name="connsiteX133" fmla="*/ 1413163 w 5081154"/>
                <a:gd name="connsiteY133" fmla="*/ 2990850 h 5453496"/>
                <a:gd name="connsiteX134" fmla="*/ 1456632 w 5081154"/>
                <a:gd name="connsiteY134" fmla="*/ 2823903 h 5453496"/>
                <a:gd name="connsiteX135" fmla="*/ 1426325 w 5081154"/>
                <a:gd name="connsiteY135" fmla="*/ 2790304 h 5453496"/>
                <a:gd name="connsiteX136" fmla="*/ 1451090 w 5081154"/>
                <a:gd name="connsiteY136" fmla="*/ 2744584 h 5453496"/>
                <a:gd name="connsiteX137" fmla="*/ 1346835 w 5081154"/>
                <a:gd name="connsiteY137" fmla="*/ 2575214 h 5453496"/>
                <a:gd name="connsiteX138" fmla="*/ 1277215 w 5081154"/>
                <a:gd name="connsiteY138" fmla="*/ 2551488 h 5453496"/>
                <a:gd name="connsiteX139" fmla="*/ 1212965 w 5081154"/>
                <a:gd name="connsiteY139" fmla="*/ 2444808 h 5453496"/>
                <a:gd name="connsiteX140" fmla="*/ 1264746 w 5081154"/>
                <a:gd name="connsiteY140" fmla="*/ 2375189 h 5453496"/>
                <a:gd name="connsiteX141" fmla="*/ 1124989 w 5081154"/>
                <a:gd name="connsiteY141" fmla="*/ 2202007 h 5453496"/>
                <a:gd name="connsiteX142" fmla="*/ 1150100 w 5081154"/>
                <a:gd name="connsiteY142" fmla="*/ 2140699 h 5453496"/>
                <a:gd name="connsiteX143" fmla="*/ 1132609 w 5081154"/>
                <a:gd name="connsiteY143" fmla="*/ 2086841 h 5453496"/>
                <a:gd name="connsiteX144" fmla="*/ 1132609 w 5081154"/>
                <a:gd name="connsiteY144" fmla="*/ 2086841 h 5453496"/>
                <a:gd name="connsiteX145" fmla="*/ 1113905 w 5081154"/>
                <a:gd name="connsiteY145" fmla="*/ 2034019 h 5453496"/>
                <a:gd name="connsiteX146" fmla="*/ 1165686 w 5081154"/>
                <a:gd name="connsiteY146" fmla="*/ 1939290 h 5453496"/>
                <a:gd name="connsiteX147" fmla="*/ 1115464 w 5081154"/>
                <a:gd name="connsiteY147" fmla="*/ 1844733 h 5453496"/>
                <a:gd name="connsiteX148" fmla="*/ 1132609 w 5081154"/>
                <a:gd name="connsiteY148" fmla="*/ 1764550 h 5453496"/>
                <a:gd name="connsiteX149" fmla="*/ 1089140 w 5081154"/>
                <a:gd name="connsiteY149" fmla="*/ 1706359 h 5453496"/>
                <a:gd name="connsiteX150" fmla="*/ 1045498 w 5081154"/>
                <a:gd name="connsiteY150" fmla="*/ 1773382 h 5453496"/>
                <a:gd name="connsiteX151" fmla="*/ 973108 w 5081154"/>
                <a:gd name="connsiteY151" fmla="*/ 1805247 h 5453496"/>
                <a:gd name="connsiteX152" fmla="*/ 920115 w 5081154"/>
                <a:gd name="connsiteY152" fmla="*/ 1640898 h 5453496"/>
                <a:gd name="connsiteX153" fmla="*/ 841490 w 5081154"/>
                <a:gd name="connsiteY153" fmla="*/ 1672069 h 5453496"/>
                <a:gd name="connsiteX154" fmla="*/ 870065 w 5081154"/>
                <a:gd name="connsiteY154" fmla="*/ 1573009 h 5453496"/>
                <a:gd name="connsiteX155" fmla="*/ 813088 w 5081154"/>
                <a:gd name="connsiteY155" fmla="*/ 1393248 h 5453496"/>
                <a:gd name="connsiteX156" fmla="*/ 740525 w 5081154"/>
                <a:gd name="connsiteY156" fmla="*/ 1433944 h 5453496"/>
                <a:gd name="connsiteX157" fmla="*/ 709872 w 5081154"/>
                <a:gd name="connsiteY157" fmla="*/ 1389265 h 5453496"/>
                <a:gd name="connsiteX158" fmla="*/ 662420 w 5081154"/>
                <a:gd name="connsiteY158" fmla="*/ 1426324 h 5453496"/>
                <a:gd name="connsiteX159" fmla="*/ 637655 w 5081154"/>
                <a:gd name="connsiteY159" fmla="*/ 1372984 h 5453496"/>
                <a:gd name="connsiteX160" fmla="*/ 658610 w 5081154"/>
                <a:gd name="connsiteY160" fmla="*/ 1275829 h 5453496"/>
                <a:gd name="connsiteX161" fmla="*/ 590030 w 5081154"/>
                <a:gd name="connsiteY161" fmla="*/ 1272019 h 5453496"/>
                <a:gd name="connsiteX162" fmla="*/ 565265 w 5081154"/>
                <a:gd name="connsiteY162" fmla="*/ 1325359 h 5453496"/>
                <a:gd name="connsiteX163" fmla="*/ 511925 w 5081154"/>
                <a:gd name="connsiteY163" fmla="*/ 1268209 h 5453496"/>
                <a:gd name="connsiteX164" fmla="*/ 330950 w 5081154"/>
                <a:gd name="connsiteY164" fmla="*/ 1277734 h 5453496"/>
                <a:gd name="connsiteX165" fmla="*/ 295275 w 5081154"/>
                <a:gd name="connsiteY165" fmla="*/ 1318953 h 5453496"/>
                <a:gd name="connsiteX166" fmla="*/ 394854 w 5081154"/>
                <a:gd name="connsiteY166" fmla="*/ 1473777 h 5453496"/>
                <a:gd name="connsiteX167" fmla="*/ 270163 w 5081154"/>
                <a:gd name="connsiteY167" fmla="*/ 1546514 h 5453496"/>
                <a:gd name="connsiteX168" fmla="*/ 51954 w 5081154"/>
                <a:gd name="connsiteY168" fmla="*/ 1619250 h 5453496"/>
                <a:gd name="connsiteX169" fmla="*/ 114300 w 5081154"/>
                <a:gd name="connsiteY169" fmla="*/ 1359477 h 5453496"/>
                <a:gd name="connsiteX170" fmla="*/ 10390 w 5081154"/>
                <a:gd name="connsiteY170" fmla="*/ 1099705 h 5453496"/>
                <a:gd name="connsiteX171" fmla="*/ 0 w 5081154"/>
                <a:gd name="connsiteY171" fmla="*/ 798368 h 5453496"/>
                <a:gd name="connsiteX172" fmla="*/ 270163 w 5081154"/>
                <a:gd name="connsiteY172" fmla="*/ 673677 h 5453496"/>
                <a:gd name="connsiteX173" fmla="*/ 571500 w 5081154"/>
                <a:gd name="connsiteY173" fmla="*/ 746414 h 5453496"/>
                <a:gd name="connsiteX174" fmla="*/ 571500 w 5081154"/>
                <a:gd name="connsiteY174" fmla="*/ 538596 h 5453496"/>
                <a:gd name="connsiteX175" fmla="*/ 852054 w 5081154"/>
                <a:gd name="connsiteY175" fmla="*/ 226868 h 5453496"/>
                <a:gd name="connsiteX176" fmla="*/ 1111827 w 5081154"/>
                <a:gd name="connsiteY176" fmla="*/ 112568 h 5453496"/>
                <a:gd name="connsiteX177" fmla="*/ 1211060 w 5081154"/>
                <a:gd name="connsiteY177" fmla="*/ 0 h 5453496"/>
                <a:gd name="connsiteX178" fmla="*/ 1289165 w 5081154"/>
                <a:gd name="connsiteY178" fmla="*/ 31864 h 5453496"/>
                <a:gd name="connsiteX179" fmla="*/ 1325360 w 5081154"/>
                <a:gd name="connsiteY179" fmla="*/ 79489 h 5453496"/>
                <a:gd name="connsiteX180" fmla="*/ 1432040 w 5081154"/>
                <a:gd name="connsiteY180" fmla="*/ 129019 h 5453496"/>
                <a:gd name="connsiteX181" fmla="*/ 1492480 w 5081154"/>
                <a:gd name="connsiteY181" fmla="*/ 233796 h 5453496"/>
                <a:gd name="connsiteX182" fmla="*/ 1489190 w 5081154"/>
                <a:gd name="connsiteY182" fmla="*/ 285229 h 5453496"/>
                <a:gd name="connsiteX183" fmla="*/ 1694930 w 5081154"/>
                <a:gd name="connsiteY183" fmla="*/ 393814 h 5453496"/>
                <a:gd name="connsiteX184" fmla="*/ 1694930 w 5081154"/>
                <a:gd name="connsiteY184" fmla="*/ 523354 h 5453496"/>
                <a:gd name="connsiteX185" fmla="*/ 1710516 w 5081154"/>
                <a:gd name="connsiteY185" fmla="*/ 585874 h 5453496"/>
                <a:gd name="connsiteX186" fmla="*/ 1769225 w 5081154"/>
                <a:gd name="connsiteY186" fmla="*/ 576694 h 5453496"/>
                <a:gd name="connsiteX187" fmla="*/ 1803515 w 5081154"/>
                <a:gd name="connsiteY187" fmla="*/ 618604 h 5453496"/>
                <a:gd name="connsiteX188" fmla="*/ 1830185 w 5081154"/>
                <a:gd name="connsiteY188" fmla="*/ 559549 h 5453496"/>
                <a:gd name="connsiteX189" fmla="*/ 1921625 w 5081154"/>
                <a:gd name="connsiteY189" fmla="*/ 570979 h 5453496"/>
                <a:gd name="connsiteX190" fmla="*/ 1948295 w 5081154"/>
                <a:gd name="connsiteY190" fmla="*/ 511924 h 5453496"/>
                <a:gd name="connsiteX191" fmla="*/ 1870190 w 5081154"/>
                <a:gd name="connsiteY191" fmla="*/ 470014 h 5453496"/>
                <a:gd name="connsiteX192" fmla="*/ 1820660 w 5081154"/>
                <a:gd name="connsiteY192" fmla="*/ 388099 h 5453496"/>
                <a:gd name="connsiteX193" fmla="*/ 1836593 w 5081154"/>
                <a:gd name="connsiteY193" fmla="*/ 347749 h 5453496"/>
                <a:gd name="connsiteX194" fmla="*/ 1976870 w 5081154"/>
                <a:gd name="connsiteY194" fmla="*/ 315709 h 5453496"/>
                <a:gd name="connsiteX195" fmla="*/ 2009255 w 5081154"/>
                <a:gd name="connsiteY195" fmla="*/ 344284 h 5453496"/>
                <a:gd name="connsiteX196" fmla="*/ 2070215 w 5081154"/>
                <a:gd name="connsiteY196" fmla="*/ 344284 h 5453496"/>
                <a:gd name="connsiteX197" fmla="*/ 2098790 w 5081154"/>
                <a:gd name="connsiteY197" fmla="*/ 382384 h 5453496"/>
                <a:gd name="connsiteX198" fmla="*/ 2138795 w 5081154"/>
                <a:gd name="connsiteY198" fmla="*/ 361429 h 5453496"/>
                <a:gd name="connsiteX199" fmla="*/ 2176895 w 5081154"/>
                <a:gd name="connsiteY199" fmla="*/ 384289 h 5453496"/>
                <a:gd name="connsiteX200" fmla="*/ 2235950 w 5081154"/>
                <a:gd name="connsiteY200" fmla="*/ 386194 h 5453496"/>
                <a:gd name="connsiteX201" fmla="*/ 2272145 w 5081154"/>
                <a:gd name="connsiteY201" fmla="*/ 441439 h 5453496"/>
                <a:gd name="connsiteX202" fmla="*/ 2278380 w 5081154"/>
                <a:gd name="connsiteY202" fmla="*/ 529936 h 5453496"/>
                <a:gd name="connsiteX203" fmla="*/ 2321675 w 5081154"/>
                <a:gd name="connsiteY203" fmla="*/ 500494 h 5453496"/>
                <a:gd name="connsiteX204" fmla="*/ 2371205 w 5081154"/>
                <a:gd name="connsiteY204" fmla="*/ 523354 h 5453496"/>
                <a:gd name="connsiteX205" fmla="*/ 2401685 w 5081154"/>
                <a:gd name="connsiteY205" fmla="*/ 403339 h 5453496"/>
                <a:gd name="connsiteX206" fmla="*/ 2375015 w 5081154"/>
                <a:gd name="connsiteY206" fmla="*/ 235699 h 5453496"/>
                <a:gd name="connsiteX207" fmla="*/ 2392160 w 5081154"/>
                <a:gd name="connsiteY207" fmla="*/ 176644 h 5453496"/>
                <a:gd name="connsiteX208" fmla="*/ 2543001 w 5081154"/>
                <a:gd name="connsiteY208" fmla="*/ 128501 h 5453496"/>
                <a:gd name="connsiteX209" fmla="*/ 2580755 w 5081154"/>
                <a:gd name="connsiteY209" fmla="*/ 163309 h 5453496"/>
                <a:gd name="connsiteX210" fmla="*/ 2573135 w 5081154"/>
                <a:gd name="connsiteY210" fmla="*/ 266179 h 5453496"/>
                <a:gd name="connsiteX211" fmla="*/ 2628380 w 5081154"/>
                <a:gd name="connsiteY211" fmla="*/ 292849 h 5453496"/>
                <a:gd name="connsiteX212" fmla="*/ 2667519 w 5081154"/>
                <a:gd name="connsiteY212" fmla="*/ 355369 h 5453496"/>
                <a:gd name="connsiteX213" fmla="*/ 2662670 w 5081154"/>
                <a:gd name="connsiteY213" fmla="*/ 353809 h 5453496"/>
                <a:gd name="connsiteX214" fmla="*/ 2943398 w 5081154"/>
                <a:gd name="connsiteY214" fmla="*/ 307051 h 5453496"/>
                <a:gd name="connsiteX215" fmla="*/ 2978900 w 5081154"/>
                <a:gd name="connsiteY215" fmla="*/ 344284 h 5453496"/>
                <a:gd name="connsiteX216" fmla="*/ 3076055 w 5081154"/>
                <a:gd name="connsiteY216" fmla="*/ 290944 h 5453496"/>
                <a:gd name="connsiteX217" fmla="*/ 3125585 w 5081154"/>
                <a:gd name="connsiteY217" fmla="*/ 351904 h 5453496"/>
                <a:gd name="connsiteX218" fmla="*/ 3125585 w 5081154"/>
                <a:gd name="connsiteY218" fmla="*/ 416674 h 5453496"/>
                <a:gd name="connsiteX219" fmla="*/ 3265170 w 5081154"/>
                <a:gd name="connsiteY219" fmla="*/ 480233 h 5453496"/>
                <a:gd name="connsiteX220" fmla="*/ 3287510 w 5081154"/>
                <a:gd name="connsiteY220" fmla="*/ 538594 h 5453496"/>
                <a:gd name="connsiteX221" fmla="*/ 3247678 w 5081154"/>
                <a:gd name="connsiteY221" fmla="*/ 571500 h 5453496"/>
                <a:gd name="connsiteX222" fmla="*/ 3358861 w 5081154"/>
                <a:gd name="connsiteY222" fmla="*/ 710219 h 5453496"/>
                <a:gd name="connsiteX223" fmla="*/ 3359900 w 5081154"/>
                <a:gd name="connsiteY223" fmla="*/ 828154 h 5453496"/>
                <a:gd name="connsiteX224" fmla="*/ 3411335 w 5081154"/>
                <a:gd name="connsiteY224" fmla="*/ 860539 h 5453496"/>
                <a:gd name="connsiteX225" fmla="*/ 3436446 w 5081154"/>
                <a:gd name="connsiteY225" fmla="*/ 919422 h 5453496"/>
                <a:gd name="connsiteX226" fmla="*/ 3647209 w 5081154"/>
                <a:gd name="connsiteY226" fmla="*/ 1037359 h 5453496"/>
                <a:gd name="connsiteX227" fmla="*/ 3643745 w 5081154"/>
                <a:gd name="connsiteY227" fmla="*/ 1098664 h 5453496"/>
                <a:gd name="connsiteX228" fmla="*/ 3706783 w 5081154"/>
                <a:gd name="connsiteY228" fmla="*/ 1141095 h 5453496"/>
                <a:gd name="connsiteX0" fmla="*/ 3706783 w 5081154"/>
                <a:gd name="connsiteY0" fmla="*/ 1141095 h 5453496"/>
                <a:gd name="connsiteX1" fmla="*/ 3647209 w 5081154"/>
                <a:gd name="connsiteY1" fmla="*/ 1276350 h 5453496"/>
                <a:gd name="connsiteX2" fmla="*/ 3633874 w 5081154"/>
                <a:gd name="connsiteY2" fmla="*/ 1352723 h 5453496"/>
                <a:gd name="connsiteX3" fmla="*/ 3566852 w 5081154"/>
                <a:gd name="connsiteY3" fmla="*/ 1411605 h 5453496"/>
                <a:gd name="connsiteX4" fmla="*/ 3595254 w 5081154"/>
                <a:gd name="connsiteY4" fmla="*/ 1494559 h 5453496"/>
                <a:gd name="connsiteX5" fmla="*/ 3678381 w 5081154"/>
                <a:gd name="connsiteY5" fmla="*/ 1525732 h 5453496"/>
                <a:gd name="connsiteX6" fmla="*/ 3688772 w 5081154"/>
                <a:gd name="connsiteY6" fmla="*/ 1640032 h 5453496"/>
                <a:gd name="connsiteX7" fmla="*/ 3733107 w 5081154"/>
                <a:gd name="connsiteY7" fmla="*/ 1658043 h 5453496"/>
                <a:gd name="connsiteX8" fmla="*/ 3758911 w 5081154"/>
                <a:gd name="connsiteY8" fmla="*/ 1778751 h 5453496"/>
                <a:gd name="connsiteX9" fmla="*/ 3791642 w 5081154"/>
                <a:gd name="connsiteY9" fmla="*/ 1787236 h 5453496"/>
                <a:gd name="connsiteX10" fmla="*/ 3824720 w 5081154"/>
                <a:gd name="connsiteY10" fmla="*/ 1945178 h 5453496"/>
                <a:gd name="connsiteX11" fmla="*/ 3901959 w 5081154"/>
                <a:gd name="connsiteY11" fmla="*/ 1990379 h 5453496"/>
                <a:gd name="connsiteX12" fmla="*/ 3958936 w 5081154"/>
                <a:gd name="connsiteY12" fmla="*/ 2076450 h 5453496"/>
                <a:gd name="connsiteX13" fmla="*/ 4171257 w 5081154"/>
                <a:gd name="connsiteY13" fmla="*/ 2119053 h 5453496"/>
                <a:gd name="connsiteX14" fmla="*/ 4209530 w 5081154"/>
                <a:gd name="connsiteY14" fmla="*/ 2159749 h 5453496"/>
                <a:gd name="connsiteX15" fmla="*/ 4219055 w 5081154"/>
                <a:gd name="connsiteY15" fmla="*/ 2220709 h 5453496"/>
                <a:gd name="connsiteX16" fmla="*/ 4404013 w 5081154"/>
                <a:gd name="connsiteY16" fmla="*/ 2470266 h 5453496"/>
                <a:gd name="connsiteX17" fmla="*/ 4447309 w 5081154"/>
                <a:gd name="connsiteY17" fmla="*/ 2429741 h 5453496"/>
                <a:gd name="connsiteX18" fmla="*/ 4603172 w 5081154"/>
                <a:gd name="connsiteY18" fmla="*/ 2575214 h 5453496"/>
                <a:gd name="connsiteX19" fmla="*/ 4603172 w 5081154"/>
                <a:gd name="connsiteY19" fmla="*/ 2658341 h 5453496"/>
                <a:gd name="connsiteX20" fmla="*/ 4711584 w 5081154"/>
                <a:gd name="connsiteY20" fmla="*/ 2760345 h 5453496"/>
                <a:gd name="connsiteX21" fmla="*/ 4777220 w 5081154"/>
                <a:gd name="connsiteY21" fmla="*/ 2723629 h 5453496"/>
                <a:gd name="connsiteX22" fmla="*/ 4831772 w 5081154"/>
                <a:gd name="connsiteY22" fmla="*/ 2741468 h 5453496"/>
                <a:gd name="connsiteX23" fmla="*/ 4897755 w 5081154"/>
                <a:gd name="connsiteY23" fmla="*/ 2862522 h 5453496"/>
                <a:gd name="connsiteX24" fmla="*/ 4966854 w 5081154"/>
                <a:gd name="connsiteY24" fmla="*/ 2868237 h 5453496"/>
                <a:gd name="connsiteX25" fmla="*/ 5062277 w 5081154"/>
                <a:gd name="connsiteY25" fmla="*/ 3052156 h 5453496"/>
                <a:gd name="connsiteX26" fmla="*/ 5034395 w 5081154"/>
                <a:gd name="connsiteY26" fmla="*/ 3144634 h 5453496"/>
                <a:gd name="connsiteX27" fmla="*/ 5081154 w 5081154"/>
                <a:gd name="connsiteY27" fmla="*/ 3167496 h 5453496"/>
                <a:gd name="connsiteX28" fmla="*/ 5043920 w 5081154"/>
                <a:gd name="connsiteY28" fmla="*/ 3209404 h 5453496"/>
                <a:gd name="connsiteX29" fmla="*/ 5060372 w 5081154"/>
                <a:gd name="connsiteY29" fmla="*/ 3261014 h 5453496"/>
                <a:gd name="connsiteX30" fmla="*/ 5056562 w 5081154"/>
                <a:gd name="connsiteY30" fmla="*/ 3310024 h 5453496"/>
                <a:gd name="connsiteX31" fmla="*/ 4954731 w 5081154"/>
                <a:gd name="connsiteY31" fmla="*/ 3466061 h 5453496"/>
                <a:gd name="connsiteX32" fmla="*/ 4748645 w 5081154"/>
                <a:gd name="connsiteY32" fmla="*/ 3354532 h 5453496"/>
                <a:gd name="connsiteX33" fmla="*/ 4665518 w 5081154"/>
                <a:gd name="connsiteY33" fmla="*/ 3406486 h 5453496"/>
                <a:gd name="connsiteX34" fmla="*/ 4623954 w 5081154"/>
                <a:gd name="connsiteY34" fmla="*/ 3678209 h 5453496"/>
                <a:gd name="connsiteX35" fmla="*/ 4470861 w 5081154"/>
                <a:gd name="connsiteY35" fmla="*/ 3823855 h 5453496"/>
                <a:gd name="connsiteX36" fmla="*/ 4226155 w 5081154"/>
                <a:gd name="connsiteY36" fmla="*/ 3898669 h 5453496"/>
                <a:gd name="connsiteX37" fmla="*/ 4137313 w 5081154"/>
                <a:gd name="connsiteY37" fmla="*/ 3964825 h 5453496"/>
                <a:gd name="connsiteX38" fmla="*/ 4052281 w 5081154"/>
                <a:gd name="connsiteY38" fmla="*/ 3984567 h 5453496"/>
                <a:gd name="connsiteX39" fmla="*/ 3954260 w 5081154"/>
                <a:gd name="connsiteY39" fmla="*/ 4081894 h 5453496"/>
                <a:gd name="connsiteX40" fmla="*/ 3903864 w 5081154"/>
                <a:gd name="connsiteY40" fmla="*/ 4169179 h 5453496"/>
                <a:gd name="connsiteX41" fmla="*/ 4042063 w 5081154"/>
                <a:gd name="connsiteY41" fmla="*/ 4383232 h 5453496"/>
                <a:gd name="connsiteX42" fmla="*/ 4083800 w 5081154"/>
                <a:gd name="connsiteY42" fmla="*/ 4403839 h 5453496"/>
                <a:gd name="connsiteX43" fmla="*/ 4167793 w 5081154"/>
                <a:gd name="connsiteY43" fmla="*/ 4559877 h 5453496"/>
                <a:gd name="connsiteX44" fmla="*/ 4083627 w 5081154"/>
                <a:gd name="connsiteY44" fmla="*/ 4736523 h 5453496"/>
                <a:gd name="connsiteX45" fmla="*/ 4076007 w 5081154"/>
                <a:gd name="connsiteY45" fmla="*/ 4806315 h 5453496"/>
                <a:gd name="connsiteX46" fmla="*/ 4163810 w 5081154"/>
                <a:gd name="connsiteY46" fmla="*/ 4792459 h 5453496"/>
                <a:gd name="connsiteX47" fmla="*/ 4229965 w 5081154"/>
                <a:gd name="connsiteY47" fmla="*/ 4811164 h 5453496"/>
                <a:gd name="connsiteX48" fmla="*/ 4264082 w 5081154"/>
                <a:gd name="connsiteY48" fmla="*/ 4915246 h 5453496"/>
                <a:gd name="connsiteX49" fmla="*/ 4161732 w 5081154"/>
                <a:gd name="connsiteY49" fmla="*/ 5220220 h 5453496"/>
                <a:gd name="connsiteX50" fmla="*/ 3933305 w 5081154"/>
                <a:gd name="connsiteY50" fmla="*/ 5033010 h 5453496"/>
                <a:gd name="connsiteX51" fmla="*/ 3973830 w 5081154"/>
                <a:gd name="connsiteY51" fmla="*/ 4984000 h 5453496"/>
                <a:gd name="connsiteX52" fmla="*/ 3927763 w 5081154"/>
                <a:gd name="connsiteY52" fmla="*/ 4944341 h 5453496"/>
                <a:gd name="connsiteX53" fmla="*/ 3918238 w 5081154"/>
                <a:gd name="connsiteY53" fmla="*/ 4871605 h 5453496"/>
                <a:gd name="connsiteX54" fmla="*/ 3747135 w 5081154"/>
                <a:gd name="connsiteY54" fmla="*/ 4868661 h 5453496"/>
                <a:gd name="connsiteX55" fmla="*/ 3639415 w 5081154"/>
                <a:gd name="connsiteY55" fmla="*/ 4943475 h 5453496"/>
                <a:gd name="connsiteX56" fmla="*/ 3554556 w 5081154"/>
                <a:gd name="connsiteY56" fmla="*/ 4831946 h 5453496"/>
                <a:gd name="connsiteX57" fmla="*/ 3350548 w 5081154"/>
                <a:gd name="connsiteY57" fmla="*/ 4843203 h 5453496"/>
                <a:gd name="connsiteX58" fmla="*/ 3354358 w 5081154"/>
                <a:gd name="connsiteY58" fmla="*/ 4745182 h 5453496"/>
                <a:gd name="connsiteX59" fmla="*/ 3252181 w 5081154"/>
                <a:gd name="connsiteY59" fmla="*/ 4815840 h 5453496"/>
                <a:gd name="connsiteX60" fmla="*/ 3286298 w 5081154"/>
                <a:gd name="connsiteY60" fmla="*/ 4947285 h 5453496"/>
                <a:gd name="connsiteX61" fmla="*/ 3028430 w 5081154"/>
                <a:gd name="connsiteY61" fmla="*/ 4937239 h 5453496"/>
                <a:gd name="connsiteX62" fmla="*/ 2913091 w 5081154"/>
                <a:gd name="connsiteY62" fmla="*/ 4993005 h 5453496"/>
                <a:gd name="connsiteX63" fmla="*/ 2674273 w 5081154"/>
                <a:gd name="connsiteY63" fmla="*/ 4985212 h 5453496"/>
                <a:gd name="connsiteX64" fmla="*/ 2600325 w 5081154"/>
                <a:gd name="connsiteY64" fmla="*/ 5098126 h 5453496"/>
                <a:gd name="connsiteX65" fmla="*/ 2441863 w 5081154"/>
                <a:gd name="connsiteY65" fmla="*/ 5120986 h 5453496"/>
                <a:gd name="connsiteX66" fmla="*/ 2460740 w 5081154"/>
                <a:gd name="connsiteY66" fmla="*/ 5102974 h 5453496"/>
                <a:gd name="connsiteX67" fmla="*/ 2391987 w 5081154"/>
                <a:gd name="connsiteY67" fmla="*/ 5215544 h 5453496"/>
                <a:gd name="connsiteX68" fmla="*/ 2335010 w 5081154"/>
                <a:gd name="connsiteY68" fmla="*/ 5232514 h 5453496"/>
                <a:gd name="connsiteX69" fmla="*/ 2242358 w 5081154"/>
                <a:gd name="connsiteY69" fmla="*/ 5292090 h 5453496"/>
                <a:gd name="connsiteX70" fmla="*/ 2211185 w 5081154"/>
                <a:gd name="connsiteY70" fmla="*/ 5253469 h 5453496"/>
                <a:gd name="connsiteX71" fmla="*/ 2114030 w 5081154"/>
                <a:gd name="connsiteY71" fmla="*/ 5285854 h 5453496"/>
                <a:gd name="connsiteX72" fmla="*/ 1948641 w 5081154"/>
                <a:gd name="connsiteY72" fmla="*/ 5300749 h 5453496"/>
                <a:gd name="connsiteX73" fmla="*/ 1938770 w 5081154"/>
                <a:gd name="connsiteY73" fmla="*/ 5198224 h 5453496"/>
                <a:gd name="connsiteX74" fmla="*/ 1849235 w 5081154"/>
                <a:gd name="connsiteY74" fmla="*/ 5142979 h 5453496"/>
                <a:gd name="connsiteX75" fmla="*/ 1851313 w 5081154"/>
                <a:gd name="connsiteY75" fmla="*/ 5072842 h 5453496"/>
                <a:gd name="connsiteX76" fmla="*/ 1747404 w 5081154"/>
                <a:gd name="connsiteY76" fmla="*/ 5100378 h 5453496"/>
                <a:gd name="connsiteX77" fmla="*/ 1597255 w 5081154"/>
                <a:gd name="connsiteY77" fmla="*/ 4991966 h 5453496"/>
                <a:gd name="connsiteX78" fmla="*/ 1527463 w 5081154"/>
                <a:gd name="connsiteY78" fmla="*/ 5017077 h 5453496"/>
                <a:gd name="connsiteX79" fmla="*/ 1465118 w 5081154"/>
                <a:gd name="connsiteY79" fmla="*/ 5048250 h 5453496"/>
                <a:gd name="connsiteX80" fmla="*/ 1368829 w 5081154"/>
                <a:gd name="connsiteY80" fmla="*/ 5008418 h 5453496"/>
                <a:gd name="connsiteX81" fmla="*/ 1348220 w 5081154"/>
                <a:gd name="connsiteY81" fmla="*/ 5112499 h 5453496"/>
                <a:gd name="connsiteX82" fmla="*/ 1392381 w 5081154"/>
                <a:gd name="connsiteY82" fmla="*/ 5193723 h 5453496"/>
                <a:gd name="connsiteX83" fmla="*/ 1340427 w 5081154"/>
                <a:gd name="connsiteY83" fmla="*/ 5318414 h 5453496"/>
                <a:gd name="connsiteX84" fmla="*/ 1153390 w 5081154"/>
                <a:gd name="connsiteY84" fmla="*/ 5446741 h 5453496"/>
                <a:gd name="connsiteX85" fmla="*/ 1078056 w 5081154"/>
                <a:gd name="connsiteY85" fmla="*/ 5453496 h 5453496"/>
                <a:gd name="connsiteX86" fmla="*/ 1113905 w 5081154"/>
                <a:gd name="connsiteY86" fmla="*/ 5379199 h 5453496"/>
                <a:gd name="connsiteX87" fmla="*/ 1108710 w 5081154"/>
                <a:gd name="connsiteY87" fmla="*/ 5278755 h 5453496"/>
                <a:gd name="connsiteX88" fmla="*/ 997527 w 5081154"/>
                <a:gd name="connsiteY88" fmla="*/ 5339196 h 5453496"/>
                <a:gd name="connsiteX89" fmla="*/ 955963 w 5081154"/>
                <a:gd name="connsiteY89" fmla="*/ 5224896 h 5453496"/>
                <a:gd name="connsiteX90" fmla="*/ 976572 w 5081154"/>
                <a:gd name="connsiteY90" fmla="*/ 5155969 h 5453496"/>
                <a:gd name="connsiteX91" fmla="*/ 934315 w 5081154"/>
                <a:gd name="connsiteY91" fmla="*/ 5104881 h 5453496"/>
                <a:gd name="connsiteX92" fmla="*/ 889115 w 5081154"/>
                <a:gd name="connsiteY92" fmla="*/ 5102974 h 5453496"/>
                <a:gd name="connsiteX93" fmla="*/ 862445 w 5081154"/>
                <a:gd name="connsiteY93" fmla="*/ 5058641 h 5453496"/>
                <a:gd name="connsiteX94" fmla="*/ 831965 w 5081154"/>
                <a:gd name="connsiteY94" fmla="*/ 5005819 h 5453496"/>
                <a:gd name="connsiteX95" fmla="*/ 771698 w 5081154"/>
                <a:gd name="connsiteY95" fmla="*/ 4993351 h 5453496"/>
                <a:gd name="connsiteX96" fmla="*/ 734810 w 5081154"/>
                <a:gd name="connsiteY96" fmla="*/ 5015344 h 5453496"/>
                <a:gd name="connsiteX97" fmla="*/ 692900 w 5081154"/>
                <a:gd name="connsiteY97" fmla="*/ 4992484 h 5453496"/>
                <a:gd name="connsiteX98" fmla="*/ 692900 w 5081154"/>
                <a:gd name="connsiteY98" fmla="*/ 4935334 h 5453496"/>
                <a:gd name="connsiteX99" fmla="*/ 654454 w 5081154"/>
                <a:gd name="connsiteY99" fmla="*/ 4901911 h 5453496"/>
                <a:gd name="connsiteX100" fmla="*/ 581717 w 5081154"/>
                <a:gd name="connsiteY100" fmla="*/ 5002703 h 5453496"/>
                <a:gd name="connsiteX101" fmla="*/ 442306 w 5081154"/>
                <a:gd name="connsiteY101" fmla="*/ 5010323 h 5453496"/>
                <a:gd name="connsiteX102" fmla="*/ 393295 w 5081154"/>
                <a:gd name="connsiteY102" fmla="*/ 4959408 h 5453496"/>
                <a:gd name="connsiteX103" fmla="*/ 463607 w 5081154"/>
                <a:gd name="connsiteY103" fmla="*/ 4900006 h 5453496"/>
                <a:gd name="connsiteX104" fmla="*/ 529070 w 5081154"/>
                <a:gd name="connsiteY104" fmla="*/ 4876279 h 5453496"/>
                <a:gd name="connsiteX105" fmla="*/ 616700 w 5081154"/>
                <a:gd name="connsiteY105" fmla="*/ 4881822 h 5453496"/>
                <a:gd name="connsiteX106" fmla="*/ 740525 w 5081154"/>
                <a:gd name="connsiteY106" fmla="*/ 4776008 h 5453496"/>
                <a:gd name="connsiteX107" fmla="*/ 852054 w 5081154"/>
                <a:gd name="connsiteY107" fmla="*/ 4830041 h 5453496"/>
                <a:gd name="connsiteX108" fmla="*/ 955963 w 5081154"/>
                <a:gd name="connsiteY108" fmla="*/ 4788477 h 5453496"/>
                <a:gd name="connsiteX109" fmla="*/ 980555 w 5081154"/>
                <a:gd name="connsiteY109" fmla="*/ 4845974 h 5453496"/>
                <a:gd name="connsiteX110" fmla="*/ 1024370 w 5081154"/>
                <a:gd name="connsiteY110" fmla="*/ 4792459 h 5453496"/>
                <a:gd name="connsiteX111" fmla="*/ 1031470 w 5081154"/>
                <a:gd name="connsiteY111" fmla="*/ 4694959 h 5453496"/>
                <a:gd name="connsiteX112" fmla="*/ 977784 w 5081154"/>
                <a:gd name="connsiteY112" fmla="*/ 4610793 h 5453496"/>
                <a:gd name="connsiteX113" fmla="*/ 1039090 w 5081154"/>
                <a:gd name="connsiteY113" fmla="*/ 4548621 h 5453496"/>
                <a:gd name="connsiteX114" fmla="*/ 1001510 w 5081154"/>
                <a:gd name="connsiteY114" fmla="*/ 4433281 h 5453496"/>
                <a:gd name="connsiteX115" fmla="*/ 1014672 w 5081154"/>
                <a:gd name="connsiteY115" fmla="*/ 4326428 h 5453496"/>
                <a:gd name="connsiteX116" fmla="*/ 1049135 w 5081154"/>
                <a:gd name="connsiteY116" fmla="*/ 4236199 h 5453496"/>
                <a:gd name="connsiteX117" fmla="*/ 1070090 w 5081154"/>
                <a:gd name="connsiteY117" fmla="*/ 4072369 h 5453496"/>
                <a:gd name="connsiteX118" fmla="*/ 1003935 w 5081154"/>
                <a:gd name="connsiteY118" fmla="*/ 3813117 h 5453496"/>
                <a:gd name="connsiteX119" fmla="*/ 906606 w 5081154"/>
                <a:gd name="connsiteY119" fmla="*/ 3648075 h 5453496"/>
                <a:gd name="connsiteX120" fmla="*/ 979516 w 5081154"/>
                <a:gd name="connsiteY120" fmla="*/ 3506412 h 5453496"/>
                <a:gd name="connsiteX121" fmla="*/ 1061604 w 5081154"/>
                <a:gd name="connsiteY121" fmla="*/ 3479223 h 5453496"/>
                <a:gd name="connsiteX122" fmla="*/ 1095721 w 5081154"/>
                <a:gd name="connsiteY122" fmla="*/ 3509356 h 5453496"/>
                <a:gd name="connsiteX123" fmla="*/ 1182485 w 5081154"/>
                <a:gd name="connsiteY123" fmla="*/ 3428479 h 5453496"/>
                <a:gd name="connsiteX124" fmla="*/ 1260244 w 5081154"/>
                <a:gd name="connsiteY124" fmla="*/ 3406486 h 5453496"/>
                <a:gd name="connsiteX125" fmla="*/ 1268210 w 5081154"/>
                <a:gd name="connsiteY125" fmla="*/ 3327514 h 5453496"/>
                <a:gd name="connsiteX126" fmla="*/ 1288472 w 5081154"/>
                <a:gd name="connsiteY126" fmla="*/ 3251662 h 5453496"/>
                <a:gd name="connsiteX127" fmla="*/ 1247255 w 5081154"/>
                <a:gd name="connsiteY127" fmla="*/ 3205594 h 5453496"/>
                <a:gd name="connsiteX128" fmla="*/ 1249853 w 5081154"/>
                <a:gd name="connsiteY128" fmla="*/ 3116407 h 5453496"/>
                <a:gd name="connsiteX129" fmla="*/ 1346142 w 5081154"/>
                <a:gd name="connsiteY129" fmla="*/ 3170440 h 5453496"/>
                <a:gd name="connsiteX130" fmla="*/ 1403465 w 5081154"/>
                <a:gd name="connsiteY130" fmla="*/ 3129394 h 5453496"/>
                <a:gd name="connsiteX131" fmla="*/ 1425286 w 5081154"/>
                <a:gd name="connsiteY131" fmla="*/ 3170440 h 5453496"/>
                <a:gd name="connsiteX132" fmla="*/ 1487978 w 5081154"/>
                <a:gd name="connsiteY132" fmla="*/ 3126798 h 5453496"/>
                <a:gd name="connsiteX133" fmla="*/ 1413163 w 5081154"/>
                <a:gd name="connsiteY133" fmla="*/ 2990850 h 5453496"/>
                <a:gd name="connsiteX134" fmla="*/ 1456632 w 5081154"/>
                <a:gd name="connsiteY134" fmla="*/ 2823903 h 5453496"/>
                <a:gd name="connsiteX135" fmla="*/ 1426325 w 5081154"/>
                <a:gd name="connsiteY135" fmla="*/ 2790304 h 5453496"/>
                <a:gd name="connsiteX136" fmla="*/ 1451090 w 5081154"/>
                <a:gd name="connsiteY136" fmla="*/ 2744584 h 5453496"/>
                <a:gd name="connsiteX137" fmla="*/ 1346835 w 5081154"/>
                <a:gd name="connsiteY137" fmla="*/ 2575214 h 5453496"/>
                <a:gd name="connsiteX138" fmla="*/ 1277215 w 5081154"/>
                <a:gd name="connsiteY138" fmla="*/ 2551488 h 5453496"/>
                <a:gd name="connsiteX139" fmla="*/ 1212965 w 5081154"/>
                <a:gd name="connsiteY139" fmla="*/ 2444808 h 5453496"/>
                <a:gd name="connsiteX140" fmla="*/ 1264746 w 5081154"/>
                <a:gd name="connsiteY140" fmla="*/ 2375189 h 5453496"/>
                <a:gd name="connsiteX141" fmla="*/ 1124989 w 5081154"/>
                <a:gd name="connsiteY141" fmla="*/ 2202007 h 5453496"/>
                <a:gd name="connsiteX142" fmla="*/ 1150100 w 5081154"/>
                <a:gd name="connsiteY142" fmla="*/ 2140699 h 5453496"/>
                <a:gd name="connsiteX143" fmla="*/ 1132609 w 5081154"/>
                <a:gd name="connsiteY143" fmla="*/ 2086841 h 5453496"/>
                <a:gd name="connsiteX144" fmla="*/ 1132609 w 5081154"/>
                <a:gd name="connsiteY144" fmla="*/ 2086841 h 5453496"/>
                <a:gd name="connsiteX145" fmla="*/ 1113905 w 5081154"/>
                <a:gd name="connsiteY145" fmla="*/ 2034019 h 5453496"/>
                <a:gd name="connsiteX146" fmla="*/ 1165686 w 5081154"/>
                <a:gd name="connsiteY146" fmla="*/ 1939290 h 5453496"/>
                <a:gd name="connsiteX147" fmla="*/ 1115464 w 5081154"/>
                <a:gd name="connsiteY147" fmla="*/ 1844733 h 5453496"/>
                <a:gd name="connsiteX148" fmla="*/ 1132609 w 5081154"/>
                <a:gd name="connsiteY148" fmla="*/ 1764550 h 5453496"/>
                <a:gd name="connsiteX149" fmla="*/ 1089140 w 5081154"/>
                <a:gd name="connsiteY149" fmla="*/ 1706359 h 5453496"/>
                <a:gd name="connsiteX150" fmla="*/ 1045498 w 5081154"/>
                <a:gd name="connsiteY150" fmla="*/ 1773382 h 5453496"/>
                <a:gd name="connsiteX151" fmla="*/ 973108 w 5081154"/>
                <a:gd name="connsiteY151" fmla="*/ 1805247 h 5453496"/>
                <a:gd name="connsiteX152" fmla="*/ 920115 w 5081154"/>
                <a:gd name="connsiteY152" fmla="*/ 1640898 h 5453496"/>
                <a:gd name="connsiteX153" fmla="*/ 841490 w 5081154"/>
                <a:gd name="connsiteY153" fmla="*/ 1672069 h 5453496"/>
                <a:gd name="connsiteX154" fmla="*/ 870065 w 5081154"/>
                <a:gd name="connsiteY154" fmla="*/ 1573009 h 5453496"/>
                <a:gd name="connsiteX155" fmla="*/ 813088 w 5081154"/>
                <a:gd name="connsiteY155" fmla="*/ 1393248 h 5453496"/>
                <a:gd name="connsiteX156" fmla="*/ 740525 w 5081154"/>
                <a:gd name="connsiteY156" fmla="*/ 1433944 h 5453496"/>
                <a:gd name="connsiteX157" fmla="*/ 709872 w 5081154"/>
                <a:gd name="connsiteY157" fmla="*/ 1389265 h 5453496"/>
                <a:gd name="connsiteX158" fmla="*/ 662420 w 5081154"/>
                <a:gd name="connsiteY158" fmla="*/ 1426324 h 5453496"/>
                <a:gd name="connsiteX159" fmla="*/ 637655 w 5081154"/>
                <a:gd name="connsiteY159" fmla="*/ 1372984 h 5453496"/>
                <a:gd name="connsiteX160" fmla="*/ 658610 w 5081154"/>
                <a:gd name="connsiteY160" fmla="*/ 1275829 h 5453496"/>
                <a:gd name="connsiteX161" fmla="*/ 590030 w 5081154"/>
                <a:gd name="connsiteY161" fmla="*/ 1272019 h 5453496"/>
                <a:gd name="connsiteX162" fmla="*/ 565265 w 5081154"/>
                <a:gd name="connsiteY162" fmla="*/ 1325359 h 5453496"/>
                <a:gd name="connsiteX163" fmla="*/ 511925 w 5081154"/>
                <a:gd name="connsiteY163" fmla="*/ 1268209 h 5453496"/>
                <a:gd name="connsiteX164" fmla="*/ 330950 w 5081154"/>
                <a:gd name="connsiteY164" fmla="*/ 1277734 h 5453496"/>
                <a:gd name="connsiteX165" fmla="*/ 295275 w 5081154"/>
                <a:gd name="connsiteY165" fmla="*/ 1318953 h 5453496"/>
                <a:gd name="connsiteX166" fmla="*/ 395720 w 5081154"/>
                <a:gd name="connsiteY166" fmla="*/ 1365364 h 5453496"/>
                <a:gd name="connsiteX167" fmla="*/ 394854 w 5081154"/>
                <a:gd name="connsiteY167" fmla="*/ 1473777 h 5453496"/>
                <a:gd name="connsiteX168" fmla="*/ 270163 w 5081154"/>
                <a:gd name="connsiteY168" fmla="*/ 1546514 h 5453496"/>
                <a:gd name="connsiteX169" fmla="*/ 51954 w 5081154"/>
                <a:gd name="connsiteY169" fmla="*/ 1619250 h 5453496"/>
                <a:gd name="connsiteX170" fmla="*/ 114300 w 5081154"/>
                <a:gd name="connsiteY170" fmla="*/ 1359477 h 5453496"/>
                <a:gd name="connsiteX171" fmla="*/ 10390 w 5081154"/>
                <a:gd name="connsiteY171" fmla="*/ 1099705 h 5453496"/>
                <a:gd name="connsiteX172" fmla="*/ 0 w 5081154"/>
                <a:gd name="connsiteY172" fmla="*/ 798368 h 5453496"/>
                <a:gd name="connsiteX173" fmla="*/ 270163 w 5081154"/>
                <a:gd name="connsiteY173" fmla="*/ 673677 h 5453496"/>
                <a:gd name="connsiteX174" fmla="*/ 571500 w 5081154"/>
                <a:gd name="connsiteY174" fmla="*/ 746414 h 5453496"/>
                <a:gd name="connsiteX175" fmla="*/ 571500 w 5081154"/>
                <a:gd name="connsiteY175" fmla="*/ 538596 h 5453496"/>
                <a:gd name="connsiteX176" fmla="*/ 852054 w 5081154"/>
                <a:gd name="connsiteY176" fmla="*/ 226868 h 5453496"/>
                <a:gd name="connsiteX177" fmla="*/ 1111827 w 5081154"/>
                <a:gd name="connsiteY177" fmla="*/ 112568 h 5453496"/>
                <a:gd name="connsiteX178" fmla="*/ 1211060 w 5081154"/>
                <a:gd name="connsiteY178" fmla="*/ 0 h 5453496"/>
                <a:gd name="connsiteX179" fmla="*/ 1289165 w 5081154"/>
                <a:gd name="connsiteY179" fmla="*/ 31864 h 5453496"/>
                <a:gd name="connsiteX180" fmla="*/ 1325360 w 5081154"/>
                <a:gd name="connsiteY180" fmla="*/ 79489 h 5453496"/>
                <a:gd name="connsiteX181" fmla="*/ 1432040 w 5081154"/>
                <a:gd name="connsiteY181" fmla="*/ 129019 h 5453496"/>
                <a:gd name="connsiteX182" fmla="*/ 1492480 w 5081154"/>
                <a:gd name="connsiteY182" fmla="*/ 233796 h 5453496"/>
                <a:gd name="connsiteX183" fmla="*/ 1489190 w 5081154"/>
                <a:gd name="connsiteY183" fmla="*/ 285229 h 5453496"/>
                <a:gd name="connsiteX184" fmla="*/ 1694930 w 5081154"/>
                <a:gd name="connsiteY184" fmla="*/ 393814 h 5453496"/>
                <a:gd name="connsiteX185" fmla="*/ 1694930 w 5081154"/>
                <a:gd name="connsiteY185" fmla="*/ 523354 h 5453496"/>
                <a:gd name="connsiteX186" fmla="*/ 1710516 w 5081154"/>
                <a:gd name="connsiteY186" fmla="*/ 585874 h 5453496"/>
                <a:gd name="connsiteX187" fmla="*/ 1769225 w 5081154"/>
                <a:gd name="connsiteY187" fmla="*/ 576694 h 5453496"/>
                <a:gd name="connsiteX188" fmla="*/ 1803515 w 5081154"/>
                <a:gd name="connsiteY188" fmla="*/ 618604 h 5453496"/>
                <a:gd name="connsiteX189" fmla="*/ 1830185 w 5081154"/>
                <a:gd name="connsiteY189" fmla="*/ 559549 h 5453496"/>
                <a:gd name="connsiteX190" fmla="*/ 1921625 w 5081154"/>
                <a:gd name="connsiteY190" fmla="*/ 570979 h 5453496"/>
                <a:gd name="connsiteX191" fmla="*/ 1948295 w 5081154"/>
                <a:gd name="connsiteY191" fmla="*/ 511924 h 5453496"/>
                <a:gd name="connsiteX192" fmla="*/ 1870190 w 5081154"/>
                <a:gd name="connsiteY192" fmla="*/ 470014 h 5453496"/>
                <a:gd name="connsiteX193" fmla="*/ 1820660 w 5081154"/>
                <a:gd name="connsiteY193" fmla="*/ 388099 h 5453496"/>
                <a:gd name="connsiteX194" fmla="*/ 1836593 w 5081154"/>
                <a:gd name="connsiteY194" fmla="*/ 347749 h 5453496"/>
                <a:gd name="connsiteX195" fmla="*/ 1976870 w 5081154"/>
                <a:gd name="connsiteY195" fmla="*/ 315709 h 5453496"/>
                <a:gd name="connsiteX196" fmla="*/ 2009255 w 5081154"/>
                <a:gd name="connsiteY196" fmla="*/ 344284 h 5453496"/>
                <a:gd name="connsiteX197" fmla="*/ 2070215 w 5081154"/>
                <a:gd name="connsiteY197" fmla="*/ 344284 h 5453496"/>
                <a:gd name="connsiteX198" fmla="*/ 2098790 w 5081154"/>
                <a:gd name="connsiteY198" fmla="*/ 382384 h 5453496"/>
                <a:gd name="connsiteX199" fmla="*/ 2138795 w 5081154"/>
                <a:gd name="connsiteY199" fmla="*/ 361429 h 5453496"/>
                <a:gd name="connsiteX200" fmla="*/ 2176895 w 5081154"/>
                <a:gd name="connsiteY200" fmla="*/ 384289 h 5453496"/>
                <a:gd name="connsiteX201" fmla="*/ 2235950 w 5081154"/>
                <a:gd name="connsiteY201" fmla="*/ 386194 h 5453496"/>
                <a:gd name="connsiteX202" fmla="*/ 2272145 w 5081154"/>
                <a:gd name="connsiteY202" fmla="*/ 441439 h 5453496"/>
                <a:gd name="connsiteX203" fmla="*/ 2278380 w 5081154"/>
                <a:gd name="connsiteY203" fmla="*/ 529936 h 5453496"/>
                <a:gd name="connsiteX204" fmla="*/ 2321675 w 5081154"/>
                <a:gd name="connsiteY204" fmla="*/ 500494 h 5453496"/>
                <a:gd name="connsiteX205" fmla="*/ 2371205 w 5081154"/>
                <a:gd name="connsiteY205" fmla="*/ 523354 h 5453496"/>
                <a:gd name="connsiteX206" fmla="*/ 2401685 w 5081154"/>
                <a:gd name="connsiteY206" fmla="*/ 403339 h 5453496"/>
                <a:gd name="connsiteX207" fmla="*/ 2375015 w 5081154"/>
                <a:gd name="connsiteY207" fmla="*/ 235699 h 5453496"/>
                <a:gd name="connsiteX208" fmla="*/ 2392160 w 5081154"/>
                <a:gd name="connsiteY208" fmla="*/ 176644 h 5453496"/>
                <a:gd name="connsiteX209" fmla="*/ 2543001 w 5081154"/>
                <a:gd name="connsiteY209" fmla="*/ 128501 h 5453496"/>
                <a:gd name="connsiteX210" fmla="*/ 2580755 w 5081154"/>
                <a:gd name="connsiteY210" fmla="*/ 163309 h 5453496"/>
                <a:gd name="connsiteX211" fmla="*/ 2573135 w 5081154"/>
                <a:gd name="connsiteY211" fmla="*/ 266179 h 5453496"/>
                <a:gd name="connsiteX212" fmla="*/ 2628380 w 5081154"/>
                <a:gd name="connsiteY212" fmla="*/ 292849 h 5453496"/>
                <a:gd name="connsiteX213" fmla="*/ 2667519 w 5081154"/>
                <a:gd name="connsiteY213" fmla="*/ 355369 h 5453496"/>
                <a:gd name="connsiteX214" fmla="*/ 2662670 w 5081154"/>
                <a:gd name="connsiteY214" fmla="*/ 353809 h 5453496"/>
                <a:gd name="connsiteX215" fmla="*/ 2943398 w 5081154"/>
                <a:gd name="connsiteY215" fmla="*/ 307051 h 5453496"/>
                <a:gd name="connsiteX216" fmla="*/ 2978900 w 5081154"/>
                <a:gd name="connsiteY216" fmla="*/ 344284 h 5453496"/>
                <a:gd name="connsiteX217" fmla="*/ 3076055 w 5081154"/>
                <a:gd name="connsiteY217" fmla="*/ 290944 h 5453496"/>
                <a:gd name="connsiteX218" fmla="*/ 3125585 w 5081154"/>
                <a:gd name="connsiteY218" fmla="*/ 351904 h 5453496"/>
                <a:gd name="connsiteX219" fmla="*/ 3125585 w 5081154"/>
                <a:gd name="connsiteY219" fmla="*/ 416674 h 5453496"/>
                <a:gd name="connsiteX220" fmla="*/ 3265170 w 5081154"/>
                <a:gd name="connsiteY220" fmla="*/ 480233 h 5453496"/>
                <a:gd name="connsiteX221" fmla="*/ 3287510 w 5081154"/>
                <a:gd name="connsiteY221" fmla="*/ 538594 h 5453496"/>
                <a:gd name="connsiteX222" fmla="*/ 3247678 w 5081154"/>
                <a:gd name="connsiteY222" fmla="*/ 571500 h 5453496"/>
                <a:gd name="connsiteX223" fmla="*/ 3358861 w 5081154"/>
                <a:gd name="connsiteY223" fmla="*/ 710219 h 5453496"/>
                <a:gd name="connsiteX224" fmla="*/ 3359900 w 5081154"/>
                <a:gd name="connsiteY224" fmla="*/ 828154 h 5453496"/>
                <a:gd name="connsiteX225" fmla="*/ 3411335 w 5081154"/>
                <a:gd name="connsiteY225" fmla="*/ 860539 h 5453496"/>
                <a:gd name="connsiteX226" fmla="*/ 3436446 w 5081154"/>
                <a:gd name="connsiteY226" fmla="*/ 919422 h 5453496"/>
                <a:gd name="connsiteX227" fmla="*/ 3647209 w 5081154"/>
                <a:gd name="connsiteY227" fmla="*/ 1037359 h 5453496"/>
                <a:gd name="connsiteX228" fmla="*/ 3643745 w 5081154"/>
                <a:gd name="connsiteY228" fmla="*/ 1098664 h 5453496"/>
                <a:gd name="connsiteX229" fmla="*/ 3706783 w 5081154"/>
                <a:gd name="connsiteY229" fmla="*/ 1141095 h 5453496"/>
                <a:gd name="connsiteX0" fmla="*/ 3706783 w 5081154"/>
                <a:gd name="connsiteY0" fmla="*/ 1141095 h 5453496"/>
                <a:gd name="connsiteX1" fmla="*/ 3647209 w 5081154"/>
                <a:gd name="connsiteY1" fmla="*/ 1276350 h 5453496"/>
                <a:gd name="connsiteX2" fmla="*/ 3633874 w 5081154"/>
                <a:gd name="connsiteY2" fmla="*/ 1352723 h 5453496"/>
                <a:gd name="connsiteX3" fmla="*/ 3566852 w 5081154"/>
                <a:gd name="connsiteY3" fmla="*/ 1411605 h 5453496"/>
                <a:gd name="connsiteX4" fmla="*/ 3595254 w 5081154"/>
                <a:gd name="connsiteY4" fmla="*/ 1494559 h 5453496"/>
                <a:gd name="connsiteX5" fmla="*/ 3678381 w 5081154"/>
                <a:gd name="connsiteY5" fmla="*/ 1525732 h 5453496"/>
                <a:gd name="connsiteX6" fmla="*/ 3688772 w 5081154"/>
                <a:gd name="connsiteY6" fmla="*/ 1640032 h 5453496"/>
                <a:gd name="connsiteX7" fmla="*/ 3733107 w 5081154"/>
                <a:gd name="connsiteY7" fmla="*/ 1658043 h 5453496"/>
                <a:gd name="connsiteX8" fmla="*/ 3758911 w 5081154"/>
                <a:gd name="connsiteY8" fmla="*/ 1778751 h 5453496"/>
                <a:gd name="connsiteX9" fmla="*/ 3791642 w 5081154"/>
                <a:gd name="connsiteY9" fmla="*/ 1787236 h 5453496"/>
                <a:gd name="connsiteX10" fmla="*/ 3824720 w 5081154"/>
                <a:gd name="connsiteY10" fmla="*/ 1945178 h 5453496"/>
                <a:gd name="connsiteX11" fmla="*/ 3901959 w 5081154"/>
                <a:gd name="connsiteY11" fmla="*/ 1990379 h 5453496"/>
                <a:gd name="connsiteX12" fmla="*/ 3958936 w 5081154"/>
                <a:gd name="connsiteY12" fmla="*/ 2076450 h 5453496"/>
                <a:gd name="connsiteX13" fmla="*/ 4171257 w 5081154"/>
                <a:gd name="connsiteY13" fmla="*/ 2119053 h 5453496"/>
                <a:gd name="connsiteX14" fmla="*/ 4209530 w 5081154"/>
                <a:gd name="connsiteY14" fmla="*/ 2159749 h 5453496"/>
                <a:gd name="connsiteX15" fmla="*/ 4219055 w 5081154"/>
                <a:gd name="connsiteY15" fmla="*/ 2220709 h 5453496"/>
                <a:gd name="connsiteX16" fmla="*/ 4404013 w 5081154"/>
                <a:gd name="connsiteY16" fmla="*/ 2470266 h 5453496"/>
                <a:gd name="connsiteX17" fmla="*/ 4447309 w 5081154"/>
                <a:gd name="connsiteY17" fmla="*/ 2429741 h 5453496"/>
                <a:gd name="connsiteX18" fmla="*/ 4603172 w 5081154"/>
                <a:gd name="connsiteY18" fmla="*/ 2575214 h 5453496"/>
                <a:gd name="connsiteX19" fmla="*/ 4603172 w 5081154"/>
                <a:gd name="connsiteY19" fmla="*/ 2658341 h 5453496"/>
                <a:gd name="connsiteX20" fmla="*/ 4711584 w 5081154"/>
                <a:gd name="connsiteY20" fmla="*/ 2760345 h 5453496"/>
                <a:gd name="connsiteX21" fmla="*/ 4777220 w 5081154"/>
                <a:gd name="connsiteY21" fmla="*/ 2723629 h 5453496"/>
                <a:gd name="connsiteX22" fmla="*/ 4831772 w 5081154"/>
                <a:gd name="connsiteY22" fmla="*/ 2741468 h 5453496"/>
                <a:gd name="connsiteX23" fmla="*/ 4897755 w 5081154"/>
                <a:gd name="connsiteY23" fmla="*/ 2862522 h 5453496"/>
                <a:gd name="connsiteX24" fmla="*/ 4966854 w 5081154"/>
                <a:gd name="connsiteY24" fmla="*/ 2868237 h 5453496"/>
                <a:gd name="connsiteX25" fmla="*/ 5062277 w 5081154"/>
                <a:gd name="connsiteY25" fmla="*/ 3052156 h 5453496"/>
                <a:gd name="connsiteX26" fmla="*/ 5034395 w 5081154"/>
                <a:gd name="connsiteY26" fmla="*/ 3144634 h 5453496"/>
                <a:gd name="connsiteX27" fmla="*/ 5081154 w 5081154"/>
                <a:gd name="connsiteY27" fmla="*/ 3167496 h 5453496"/>
                <a:gd name="connsiteX28" fmla="*/ 5043920 w 5081154"/>
                <a:gd name="connsiteY28" fmla="*/ 3209404 h 5453496"/>
                <a:gd name="connsiteX29" fmla="*/ 5060372 w 5081154"/>
                <a:gd name="connsiteY29" fmla="*/ 3261014 h 5453496"/>
                <a:gd name="connsiteX30" fmla="*/ 5056562 w 5081154"/>
                <a:gd name="connsiteY30" fmla="*/ 3310024 h 5453496"/>
                <a:gd name="connsiteX31" fmla="*/ 4954731 w 5081154"/>
                <a:gd name="connsiteY31" fmla="*/ 3466061 h 5453496"/>
                <a:gd name="connsiteX32" fmla="*/ 4748645 w 5081154"/>
                <a:gd name="connsiteY32" fmla="*/ 3354532 h 5453496"/>
                <a:gd name="connsiteX33" fmla="*/ 4665518 w 5081154"/>
                <a:gd name="connsiteY33" fmla="*/ 3406486 h 5453496"/>
                <a:gd name="connsiteX34" fmla="*/ 4623954 w 5081154"/>
                <a:gd name="connsiteY34" fmla="*/ 3678209 h 5453496"/>
                <a:gd name="connsiteX35" fmla="*/ 4470861 w 5081154"/>
                <a:gd name="connsiteY35" fmla="*/ 3823855 h 5453496"/>
                <a:gd name="connsiteX36" fmla="*/ 4226155 w 5081154"/>
                <a:gd name="connsiteY36" fmla="*/ 3898669 h 5453496"/>
                <a:gd name="connsiteX37" fmla="*/ 4137313 w 5081154"/>
                <a:gd name="connsiteY37" fmla="*/ 3964825 h 5453496"/>
                <a:gd name="connsiteX38" fmla="*/ 4052281 w 5081154"/>
                <a:gd name="connsiteY38" fmla="*/ 3984567 h 5453496"/>
                <a:gd name="connsiteX39" fmla="*/ 3954260 w 5081154"/>
                <a:gd name="connsiteY39" fmla="*/ 4081894 h 5453496"/>
                <a:gd name="connsiteX40" fmla="*/ 3903864 w 5081154"/>
                <a:gd name="connsiteY40" fmla="*/ 4169179 h 5453496"/>
                <a:gd name="connsiteX41" fmla="*/ 4042063 w 5081154"/>
                <a:gd name="connsiteY41" fmla="*/ 4383232 h 5453496"/>
                <a:gd name="connsiteX42" fmla="*/ 4083800 w 5081154"/>
                <a:gd name="connsiteY42" fmla="*/ 4403839 h 5453496"/>
                <a:gd name="connsiteX43" fmla="*/ 4167793 w 5081154"/>
                <a:gd name="connsiteY43" fmla="*/ 4559877 h 5453496"/>
                <a:gd name="connsiteX44" fmla="*/ 4083627 w 5081154"/>
                <a:gd name="connsiteY44" fmla="*/ 4736523 h 5453496"/>
                <a:gd name="connsiteX45" fmla="*/ 4076007 w 5081154"/>
                <a:gd name="connsiteY45" fmla="*/ 4806315 h 5453496"/>
                <a:gd name="connsiteX46" fmla="*/ 4163810 w 5081154"/>
                <a:gd name="connsiteY46" fmla="*/ 4792459 h 5453496"/>
                <a:gd name="connsiteX47" fmla="*/ 4229965 w 5081154"/>
                <a:gd name="connsiteY47" fmla="*/ 4811164 h 5453496"/>
                <a:gd name="connsiteX48" fmla="*/ 4264082 w 5081154"/>
                <a:gd name="connsiteY48" fmla="*/ 4915246 h 5453496"/>
                <a:gd name="connsiteX49" fmla="*/ 4161732 w 5081154"/>
                <a:gd name="connsiteY49" fmla="*/ 5220220 h 5453496"/>
                <a:gd name="connsiteX50" fmla="*/ 3933305 w 5081154"/>
                <a:gd name="connsiteY50" fmla="*/ 5033010 h 5453496"/>
                <a:gd name="connsiteX51" fmla="*/ 3973830 w 5081154"/>
                <a:gd name="connsiteY51" fmla="*/ 4984000 h 5453496"/>
                <a:gd name="connsiteX52" fmla="*/ 3927763 w 5081154"/>
                <a:gd name="connsiteY52" fmla="*/ 4944341 h 5453496"/>
                <a:gd name="connsiteX53" fmla="*/ 3918238 w 5081154"/>
                <a:gd name="connsiteY53" fmla="*/ 4871605 h 5453496"/>
                <a:gd name="connsiteX54" fmla="*/ 3747135 w 5081154"/>
                <a:gd name="connsiteY54" fmla="*/ 4868661 h 5453496"/>
                <a:gd name="connsiteX55" fmla="*/ 3639415 w 5081154"/>
                <a:gd name="connsiteY55" fmla="*/ 4943475 h 5453496"/>
                <a:gd name="connsiteX56" fmla="*/ 3554556 w 5081154"/>
                <a:gd name="connsiteY56" fmla="*/ 4831946 h 5453496"/>
                <a:gd name="connsiteX57" fmla="*/ 3350548 w 5081154"/>
                <a:gd name="connsiteY57" fmla="*/ 4843203 h 5453496"/>
                <a:gd name="connsiteX58" fmla="*/ 3354358 w 5081154"/>
                <a:gd name="connsiteY58" fmla="*/ 4745182 h 5453496"/>
                <a:gd name="connsiteX59" fmla="*/ 3252181 w 5081154"/>
                <a:gd name="connsiteY59" fmla="*/ 4815840 h 5453496"/>
                <a:gd name="connsiteX60" fmla="*/ 3286298 w 5081154"/>
                <a:gd name="connsiteY60" fmla="*/ 4947285 h 5453496"/>
                <a:gd name="connsiteX61" fmla="*/ 3028430 w 5081154"/>
                <a:gd name="connsiteY61" fmla="*/ 4937239 h 5453496"/>
                <a:gd name="connsiteX62" fmla="*/ 2913091 w 5081154"/>
                <a:gd name="connsiteY62" fmla="*/ 4993005 h 5453496"/>
                <a:gd name="connsiteX63" fmla="*/ 2674273 w 5081154"/>
                <a:gd name="connsiteY63" fmla="*/ 4985212 h 5453496"/>
                <a:gd name="connsiteX64" fmla="*/ 2600325 w 5081154"/>
                <a:gd name="connsiteY64" fmla="*/ 5098126 h 5453496"/>
                <a:gd name="connsiteX65" fmla="*/ 2441863 w 5081154"/>
                <a:gd name="connsiteY65" fmla="*/ 5120986 h 5453496"/>
                <a:gd name="connsiteX66" fmla="*/ 2460740 w 5081154"/>
                <a:gd name="connsiteY66" fmla="*/ 5102974 h 5453496"/>
                <a:gd name="connsiteX67" fmla="*/ 2391987 w 5081154"/>
                <a:gd name="connsiteY67" fmla="*/ 5215544 h 5453496"/>
                <a:gd name="connsiteX68" fmla="*/ 2335010 w 5081154"/>
                <a:gd name="connsiteY68" fmla="*/ 5232514 h 5453496"/>
                <a:gd name="connsiteX69" fmla="*/ 2242358 w 5081154"/>
                <a:gd name="connsiteY69" fmla="*/ 5292090 h 5453496"/>
                <a:gd name="connsiteX70" fmla="*/ 2211185 w 5081154"/>
                <a:gd name="connsiteY70" fmla="*/ 5253469 h 5453496"/>
                <a:gd name="connsiteX71" fmla="*/ 2114030 w 5081154"/>
                <a:gd name="connsiteY71" fmla="*/ 5285854 h 5453496"/>
                <a:gd name="connsiteX72" fmla="*/ 1948641 w 5081154"/>
                <a:gd name="connsiteY72" fmla="*/ 5300749 h 5453496"/>
                <a:gd name="connsiteX73" fmla="*/ 1938770 w 5081154"/>
                <a:gd name="connsiteY73" fmla="*/ 5198224 h 5453496"/>
                <a:gd name="connsiteX74" fmla="*/ 1849235 w 5081154"/>
                <a:gd name="connsiteY74" fmla="*/ 5142979 h 5453496"/>
                <a:gd name="connsiteX75" fmla="*/ 1851313 w 5081154"/>
                <a:gd name="connsiteY75" fmla="*/ 5072842 h 5453496"/>
                <a:gd name="connsiteX76" fmla="*/ 1747404 w 5081154"/>
                <a:gd name="connsiteY76" fmla="*/ 5100378 h 5453496"/>
                <a:gd name="connsiteX77" fmla="*/ 1597255 w 5081154"/>
                <a:gd name="connsiteY77" fmla="*/ 4991966 h 5453496"/>
                <a:gd name="connsiteX78" fmla="*/ 1527463 w 5081154"/>
                <a:gd name="connsiteY78" fmla="*/ 5017077 h 5453496"/>
                <a:gd name="connsiteX79" fmla="*/ 1465118 w 5081154"/>
                <a:gd name="connsiteY79" fmla="*/ 5048250 h 5453496"/>
                <a:gd name="connsiteX80" fmla="*/ 1368829 w 5081154"/>
                <a:gd name="connsiteY80" fmla="*/ 5008418 h 5453496"/>
                <a:gd name="connsiteX81" fmla="*/ 1348220 w 5081154"/>
                <a:gd name="connsiteY81" fmla="*/ 5112499 h 5453496"/>
                <a:gd name="connsiteX82" fmla="*/ 1392381 w 5081154"/>
                <a:gd name="connsiteY82" fmla="*/ 5193723 h 5453496"/>
                <a:gd name="connsiteX83" fmla="*/ 1340427 w 5081154"/>
                <a:gd name="connsiteY83" fmla="*/ 5318414 h 5453496"/>
                <a:gd name="connsiteX84" fmla="*/ 1153390 w 5081154"/>
                <a:gd name="connsiteY84" fmla="*/ 5446741 h 5453496"/>
                <a:gd name="connsiteX85" fmla="*/ 1078056 w 5081154"/>
                <a:gd name="connsiteY85" fmla="*/ 5453496 h 5453496"/>
                <a:gd name="connsiteX86" fmla="*/ 1113905 w 5081154"/>
                <a:gd name="connsiteY86" fmla="*/ 5379199 h 5453496"/>
                <a:gd name="connsiteX87" fmla="*/ 1108710 w 5081154"/>
                <a:gd name="connsiteY87" fmla="*/ 5278755 h 5453496"/>
                <a:gd name="connsiteX88" fmla="*/ 997527 w 5081154"/>
                <a:gd name="connsiteY88" fmla="*/ 5339196 h 5453496"/>
                <a:gd name="connsiteX89" fmla="*/ 955963 w 5081154"/>
                <a:gd name="connsiteY89" fmla="*/ 5224896 h 5453496"/>
                <a:gd name="connsiteX90" fmla="*/ 976572 w 5081154"/>
                <a:gd name="connsiteY90" fmla="*/ 5155969 h 5453496"/>
                <a:gd name="connsiteX91" fmla="*/ 934315 w 5081154"/>
                <a:gd name="connsiteY91" fmla="*/ 5104881 h 5453496"/>
                <a:gd name="connsiteX92" fmla="*/ 889115 w 5081154"/>
                <a:gd name="connsiteY92" fmla="*/ 5102974 h 5453496"/>
                <a:gd name="connsiteX93" fmla="*/ 862445 w 5081154"/>
                <a:gd name="connsiteY93" fmla="*/ 5058641 h 5453496"/>
                <a:gd name="connsiteX94" fmla="*/ 831965 w 5081154"/>
                <a:gd name="connsiteY94" fmla="*/ 5005819 h 5453496"/>
                <a:gd name="connsiteX95" fmla="*/ 771698 w 5081154"/>
                <a:gd name="connsiteY95" fmla="*/ 4993351 h 5453496"/>
                <a:gd name="connsiteX96" fmla="*/ 734810 w 5081154"/>
                <a:gd name="connsiteY96" fmla="*/ 5015344 h 5453496"/>
                <a:gd name="connsiteX97" fmla="*/ 692900 w 5081154"/>
                <a:gd name="connsiteY97" fmla="*/ 4992484 h 5453496"/>
                <a:gd name="connsiteX98" fmla="*/ 692900 w 5081154"/>
                <a:gd name="connsiteY98" fmla="*/ 4935334 h 5453496"/>
                <a:gd name="connsiteX99" fmla="*/ 654454 w 5081154"/>
                <a:gd name="connsiteY99" fmla="*/ 4901911 h 5453496"/>
                <a:gd name="connsiteX100" fmla="*/ 581717 w 5081154"/>
                <a:gd name="connsiteY100" fmla="*/ 5002703 h 5453496"/>
                <a:gd name="connsiteX101" fmla="*/ 442306 w 5081154"/>
                <a:gd name="connsiteY101" fmla="*/ 5010323 h 5453496"/>
                <a:gd name="connsiteX102" fmla="*/ 393295 w 5081154"/>
                <a:gd name="connsiteY102" fmla="*/ 4959408 h 5453496"/>
                <a:gd name="connsiteX103" fmla="*/ 463607 w 5081154"/>
                <a:gd name="connsiteY103" fmla="*/ 4900006 h 5453496"/>
                <a:gd name="connsiteX104" fmla="*/ 529070 w 5081154"/>
                <a:gd name="connsiteY104" fmla="*/ 4876279 h 5453496"/>
                <a:gd name="connsiteX105" fmla="*/ 616700 w 5081154"/>
                <a:gd name="connsiteY105" fmla="*/ 4881822 h 5453496"/>
                <a:gd name="connsiteX106" fmla="*/ 740525 w 5081154"/>
                <a:gd name="connsiteY106" fmla="*/ 4776008 h 5453496"/>
                <a:gd name="connsiteX107" fmla="*/ 852054 w 5081154"/>
                <a:gd name="connsiteY107" fmla="*/ 4830041 h 5453496"/>
                <a:gd name="connsiteX108" fmla="*/ 955963 w 5081154"/>
                <a:gd name="connsiteY108" fmla="*/ 4788477 h 5453496"/>
                <a:gd name="connsiteX109" fmla="*/ 980555 w 5081154"/>
                <a:gd name="connsiteY109" fmla="*/ 4845974 h 5453496"/>
                <a:gd name="connsiteX110" fmla="*/ 1024370 w 5081154"/>
                <a:gd name="connsiteY110" fmla="*/ 4792459 h 5453496"/>
                <a:gd name="connsiteX111" fmla="*/ 1031470 w 5081154"/>
                <a:gd name="connsiteY111" fmla="*/ 4694959 h 5453496"/>
                <a:gd name="connsiteX112" fmla="*/ 977784 w 5081154"/>
                <a:gd name="connsiteY112" fmla="*/ 4610793 h 5453496"/>
                <a:gd name="connsiteX113" fmla="*/ 1039090 w 5081154"/>
                <a:gd name="connsiteY113" fmla="*/ 4548621 h 5453496"/>
                <a:gd name="connsiteX114" fmla="*/ 1001510 w 5081154"/>
                <a:gd name="connsiteY114" fmla="*/ 4433281 h 5453496"/>
                <a:gd name="connsiteX115" fmla="*/ 1014672 w 5081154"/>
                <a:gd name="connsiteY115" fmla="*/ 4326428 h 5453496"/>
                <a:gd name="connsiteX116" fmla="*/ 1049135 w 5081154"/>
                <a:gd name="connsiteY116" fmla="*/ 4236199 h 5453496"/>
                <a:gd name="connsiteX117" fmla="*/ 1070090 w 5081154"/>
                <a:gd name="connsiteY117" fmla="*/ 4072369 h 5453496"/>
                <a:gd name="connsiteX118" fmla="*/ 1003935 w 5081154"/>
                <a:gd name="connsiteY118" fmla="*/ 3813117 h 5453496"/>
                <a:gd name="connsiteX119" fmla="*/ 906606 w 5081154"/>
                <a:gd name="connsiteY119" fmla="*/ 3648075 h 5453496"/>
                <a:gd name="connsiteX120" fmla="*/ 979516 w 5081154"/>
                <a:gd name="connsiteY120" fmla="*/ 3506412 h 5453496"/>
                <a:gd name="connsiteX121" fmla="*/ 1061604 w 5081154"/>
                <a:gd name="connsiteY121" fmla="*/ 3479223 h 5453496"/>
                <a:gd name="connsiteX122" fmla="*/ 1095721 w 5081154"/>
                <a:gd name="connsiteY122" fmla="*/ 3509356 h 5453496"/>
                <a:gd name="connsiteX123" fmla="*/ 1182485 w 5081154"/>
                <a:gd name="connsiteY123" fmla="*/ 3428479 h 5453496"/>
                <a:gd name="connsiteX124" fmla="*/ 1260244 w 5081154"/>
                <a:gd name="connsiteY124" fmla="*/ 3406486 h 5453496"/>
                <a:gd name="connsiteX125" fmla="*/ 1268210 w 5081154"/>
                <a:gd name="connsiteY125" fmla="*/ 3327514 h 5453496"/>
                <a:gd name="connsiteX126" fmla="*/ 1288472 w 5081154"/>
                <a:gd name="connsiteY126" fmla="*/ 3251662 h 5453496"/>
                <a:gd name="connsiteX127" fmla="*/ 1247255 w 5081154"/>
                <a:gd name="connsiteY127" fmla="*/ 3205594 h 5453496"/>
                <a:gd name="connsiteX128" fmla="*/ 1249853 w 5081154"/>
                <a:gd name="connsiteY128" fmla="*/ 3116407 h 5453496"/>
                <a:gd name="connsiteX129" fmla="*/ 1346142 w 5081154"/>
                <a:gd name="connsiteY129" fmla="*/ 3170440 h 5453496"/>
                <a:gd name="connsiteX130" fmla="*/ 1403465 w 5081154"/>
                <a:gd name="connsiteY130" fmla="*/ 3129394 h 5453496"/>
                <a:gd name="connsiteX131" fmla="*/ 1425286 w 5081154"/>
                <a:gd name="connsiteY131" fmla="*/ 3170440 h 5453496"/>
                <a:gd name="connsiteX132" fmla="*/ 1487978 w 5081154"/>
                <a:gd name="connsiteY132" fmla="*/ 3126798 h 5453496"/>
                <a:gd name="connsiteX133" fmla="*/ 1413163 w 5081154"/>
                <a:gd name="connsiteY133" fmla="*/ 2990850 h 5453496"/>
                <a:gd name="connsiteX134" fmla="*/ 1456632 w 5081154"/>
                <a:gd name="connsiteY134" fmla="*/ 2823903 h 5453496"/>
                <a:gd name="connsiteX135" fmla="*/ 1426325 w 5081154"/>
                <a:gd name="connsiteY135" fmla="*/ 2790304 h 5453496"/>
                <a:gd name="connsiteX136" fmla="*/ 1451090 w 5081154"/>
                <a:gd name="connsiteY136" fmla="*/ 2744584 h 5453496"/>
                <a:gd name="connsiteX137" fmla="*/ 1346835 w 5081154"/>
                <a:gd name="connsiteY137" fmla="*/ 2575214 h 5453496"/>
                <a:gd name="connsiteX138" fmla="*/ 1277215 w 5081154"/>
                <a:gd name="connsiteY138" fmla="*/ 2551488 h 5453496"/>
                <a:gd name="connsiteX139" fmla="*/ 1212965 w 5081154"/>
                <a:gd name="connsiteY139" fmla="*/ 2444808 h 5453496"/>
                <a:gd name="connsiteX140" fmla="*/ 1264746 w 5081154"/>
                <a:gd name="connsiteY140" fmla="*/ 2375189 h 5453496"/>
                <a:gd name="connsiteX141" fmla="*/ 1124989 w 5081154"/>
                <a:gd name="connsiteY141" fmla="*/ 2202007 h 5453496"/>
                <a:gd name="connsiteX142" fmla="*/ 1150100 w 5081154"/>
                <a:gd name="connsiteY142" fmla="*/ 2140699 h 5453496"/>
                <a:gd name="connsiteX143" fmla="*/ 1132609 w 5081154"/>
                <a:gd name="connsiteY143" fmla="*/ 2086841 h 5453496"/>
                <a:gd name="connsiteX144" fmla="*/ 1132609 w 5081154"/>
                <a:gd name="connsiteY144" fmla="*/ 2086841 h 5453496"/>
                <a:gd name="connsiteX145" fmla="*/ 1113905 w 5081154"/>
                <a:gd name="connsiteY145" fmla="*/ 2034019 h 5453496"/>
                <a:gd name="connsiteX146" fmla="*/ 1165686 w 5081154"/>
                <a:gd name="connsiteY146" fmla="*/ 1939290 h 5453496"/>
                <a:gd name="connsiteX147" fmla="*/ 1115464 w 5081154"/>
                <a:gd name="connsiteY147" fmla="*/ 1844733 h 5453496"/>
                <a:gd name="connsiteX148" fmla="*/ 1132609 w 5081154"/>
                <a:gd name="connsiteY148" fmla="*/ 1764550 h 5453496"/>
                <a:gd name="connsiteX149" fmla="*/ 1089140 w 5081154"/>
                <a:gd name="connsiteY149" fmla="*/ 1706359 h 5453496"/>
                <a:gd name="connsiteX150" fmla="*/ 1045498 w 5081154"/>
                <a:gd name="connsiteY150" fmla="*/ 1773382 h 5453496"/>
                <a:gd name="connsiteX151" fmla="*/ 973108 w 5081154"/>
                <a:gd name="connsiteY151" fmla="*/ 1805247 h 5453496"/>
                <a:gd name="connsiteX152" fmla="*/ 920115 w 5081154"/>
                <a:gd name="connsiteY152" fmla="*/ 1640898 h 5453496"/>
                <a:gd name="connsiteX153" fmla="*/ 841490 w 5081154"/>
                <a:gd name="connsiteY153" fmla="*/ 1672069 h 5453496"/>
                <a:gd name="connsiteX154" fmla="*/ 870065 w 5081154"/>
                <a:gd name="connsiteY154" fmla="*/ 1573009 h 5453496"/>
                <a:gd name="connsiteX155" fmla="*/ 813088 w 5081154"/>
                <a:gd name="connsiteY155" fmla="*/ 1393248 h 5453496"/>
                <a:gd name="connsiteX156" fmla="*/ 740525 w 5081154"/>
                <a:gd name="connsiteY156" fmla="*/ 1433944 h 5453496"/>
                <a:gd name="connsiteX157" fmla="*/ 709872 w 5081154"/>
                <a:gd name="connsiteY157" fmla="*/ 1389265 h 5453496"/>
                <a:gd name="connsiteX158" fmla="*/ 662420 w 5081154"/>
                <a:gd name="connsiteY158" fmla="*/ 1426324 h 5453496"/>
                <a:gd name="connsiteX159" fmla="*/ 637655 w 5081154"/>
                <a:gd name="connsiteY159" fmla="*/ 1372984 h 5453496"/>
                <a:gd name="connsiteX160" fmla="*/ 658610 w 5081154"/>
                <a:gd name="connsiteY160" fmla="*/ 1275829 h 5453496"/>
                <a:gd name="connsiteX161" fmla="*/ 590030 w 5081154"/>
                <a:gd name="connsiteY161" fmla="*/ 1272019 h 5453496"/>
                <a:gd name="connsiteX162" fmla="*/ 565265 w 5081154"/>
                <a:gd name="connsiteY162" fmla="*/ 1325359 h 5453496"/>
                <a:gd name="connsiteX163" fmla="*/ 511925 w 5081154"/>
                <a:gd name="connsiteY163" fmla="*/ 1268209 h 5453496"/>
                <a:gd name="connsiteX164" fmla="*/ 330950 w 5081154"/>
                <a:gd name="connsiteY164" fmla="*/ 1277734 h 5453496"/>
                <a:gd name="connsiteX165" fmla="*/ 295275 w 5081154"/>
                <a:gd name="connsiteY165" fmla="*/ 1318953 h 5453496"/>
                <a:gd name="connsiteX166" fmla="*/ 395720 w 5081154"/>
                <a:gd name="connsiteY166" fmla="*/ 1365364 h 5453496"/>
                <a:gd name="connsiteX167" fmla="*/ 394854 w 5081154"/>
                <a:gd name="connsiteY167" fmla="*/ 1473777 h 5453496"/>
                <a:gd name="connsiteX168" fmla="*/ 266353 w 5081154"/>
                <a:gd name="connsiteY168" fmla="*/ 1498889 h 5453496"/>
                <a:gd name="connsiteX169" fmla="*/ 51954 w 5081154"/>
                <a:gd name="connsiteY169" fmla="*/ 1619250 h 5453496"/>
                <a:gd name="connsiteX170" fmla="*/ 114300 w 5081154"/>
                <a:gd name="connsiteY170" fmla="*/ 1359477 h 5453496"/>
                <a:gd name="connsiteX171" fmla="*/ 10390 w 5081154"/>
                <a:gd name="connsiteY171" fmla="*/ 1099705 h 5453496"/>
                <a:gd name="connsiteX172" fmla="*/ 0 w 5081154"/>
                <a:gd name="connsiteY172" fmla="*/ 798368 h 5453496"/>
                <a:gd name="connsiteX173" fmla="*/ 270163 w 5081154"/>
                <a:gd name="connsiteY173" fmla="*/ 673677 h 5453496"/>
                <a:gd name="connsiteX174" fmla="*/ 571500 w 5081154"/>
                <a:gd name="connsiteY174" fmla="*/ 746414 h 5453496"/>
                <a:gd name="connsiteX175" fmla="*/ 571500 w 5081154"/>
                <a:gd name="connsiteY175" fmla="*/ 538596 h 5453496"/>
                <a:gd name="connsiteX176" fmla="*/ 852054 w 5081154"/>
                <a:gd name="connsiteY176" fmla="*/ 226868 h 5453496"/>
                <a:gd name="connsiteX177" fmla="*/ 1111827 w 5081154"/>
                <a:gd name="connsiteY177" fmla="*/ 112568 h 5453496"/>
                <a:gd name="connsiteX178" fmla="*/ 1211060 w 5081154"/>
                <a:gd name="connsiteY178" fmla="*/ 0 h 5453496"/>
                <a:gd name="connsiteX179" fmla="*/ 1289165 w 5081154"/>
                <a:gd name="connsiteY179" fmla="*/ 31864 h 5453496"/>
                <a:gd name="connsiteX180" fmla="*/ 1325360 w 5081154"/>
                <a:gd name="connsiteY180" fmla="*/ 79489 h 5453496"/>
                <a:gd name="connsiteX181" fmla="*/ 1432040 w 5081154"/>
                <a:gd name="connsiteY181" fmla="*/ 129019 h 5453496"/>
                <a:gd name="connsiteX182" fmla="*/ 1492480 w 5081154"/>
                <a:gd name="connsiteY182" fmla="*/ 233796 h 5453496"/>
                <a:gd name="connsiteX183" fmla="*/ 1489190 w 5081154"/>
                <a:gd name="connsiteY183" fmla="*/ 285229 h 5453496"/>
                <a:gd name="connsiteX184" fmla="*/ 1694930 w 5081154"/>
                <a:gd name="connsiteY184" fmla="*/ 393814 h 5453496"/>
                <a:gd name="connsiteX185" fmla="*/ 1694930 w 5081154"/>
                <a:gd name="connsiteY185" fmla="*/ 523354 h 5453496"/>
                <a:gd name="connsiteX186" fmla="*/ 1710516 w 5081154"/>
                <a:gd name="connsiteY186" fmla="*/ 585874 h 5453496"/>
                <a:gd name="connsiteX187" fmla="*/ 1769225 w 5081154"/>
                <a:gd name="connsiteY187" fmla="*/ 576694 h 5453496"/>
                <a:gd name="connsiteX188" fmla="*/ 1803515 w 5081154"/>
                <a:gd name="connsiteY188" fmla="*/ 618604 h 5453496"/>
                <a:gd name="connsiteX189" fmla="*/ 1830185 w 5081154"/>
                <a:gd name="connsiteY189" fmla="*/ 559549 h 5453496"/>
                <a:gd name="connsiteX190" fmla="*/ 1921625 w 5081154"/>
                <a:gd name="connsiteY190" fmla="*/ 570979 h 5453496"/>
                <a:gd name="connsiteX191" fmla="*/ 1948295 w 5081154"/>
                <a:gd name="connsiteY191" fmla="*/ 511924 h 5453496"/>
                <a:gd name="connsiteX192" fmla="*/ 1870190 w 5081154"/>
                <a:gd name="connsiteY192" fmla="*/ 470014 h 5453496"/>
                <a:gd name="connsiteX193" fmla="*/ 1820660 w 5081154"/>
                <a:gd name="connsiteY193" fmla="*/ 388099 h 5453496"/>
                <a:gd name="connsiteX194" fmla="*/ 1836593 w 5081154"/>
                <a:gd name="connsiteY194" fmla="*/ 347749 h 5453496"/>
                <a:gd name="connsiteX195" fmla="*/ 1976870 w 5081154"/>
                <a:gd name="connsiteY195" fmla="*/ 315709 h 5453496"/>
                <a:gd name="connsiteX196" fmla="*/ 2009255 w 5081154"/>
                <a:gd name="connsiteY196" fmla="*/ 344284 h 5453496"/>
                <a:gd name="connsiteX197" fmla="*/ 2070215 w 5081154"/>
                <a:gd name="connsiteY197" fmla="*/ 344284 h 5453496"/>
                <a:gd name="connsiteX198" fmla="*/ 2098790 w 5081154"/>
                <a:gd name="connsiteY198" fmla="*/ 382384 h 5453496"/>
                <a:gd name="connsiteX199" fmla="*/ 2138795 w 5081154"/>
                <a:gd name="connsiteY199" fmla="*/ 361429 h 5453496"/>
                <a:gd name="connsiteX200" fmla="*/ 2176895 w 5081154"/>
                <a:gd name="connsiteY200" fmla="*/ 384289 h 5453496"/>
                <a:gd name="connsiteX201" fmla="*/ 2235950 w 5081154"/>
                <a:gd name="connsiteY201" fmla="*/ 386194 h 5453496"/>
                <a:gd name="connsiteX202" fmla="*/ 2272145 w 5081154"/>
                <a:gd name="connsiteY202" fmla="*/ 441439 h 5453496"/>
                <a:gd name="connsiteX203" fmla="*/ 2278380 w 5081154"/>
                <a:gd name="connsiteY203" fmla="*/ 529936 h 5453496"/>
                <a:gd name="connsiteX204" fmla="*/ 2321675 w 5081154"/>
                <a:gd name="connsiteY204" fmla="*/ 500494 h 5453496"/>
                <a:gd name="connsiteX205" fmla="*/ 2371205 w 5081154"/>
                <a:gd name="connsiteY205" fmla="*/ 523354 h 5453496"/>
                <a:gd name="connsiteX206" fmla="*/ 2401685 w 5081154"/>
                <a:gd name="connsiteY206" fmla="*/ 403339 h 5453496"/>
                <a:gd name="connsiteX207" fmla="*/ 2375015 w 5081154"/>
                <a:gd name="connsiteY207" fmla="*/ 235699 h 5453496"/>
                <a:gd name="connsiteX208" fmla="*/ 2392160 w 5081154"/>
                <a:gd name="connsiteY208" fmla="*/ 176644 h 5453496"/>
                <a:gd name="connsiteX209" fmla="*/ 2543001 w 5081154"/>
                <a:gd name="connsiteY209" fmla="*/ 128501 h 5453496"/>
                <a:gd name="connsiteX210" fmla="*/ 2580755 w 5081154"/>
                <a:gd name="connsiteY210" fmla="*/ 163309 h 5453496"/>
                <a:gd name="connsiteX211" fmla="*/ 2573135 w 5081154"/>
                <a:gd name="connsiteY211" fmla="*/ 266179 h 5453496"/>
                <a:gd name="connsiteX212" fmla="*/ 2628380 w 5081154"/>
                <a:gd name="connsiteY212" fmla="*/ 292849 h 5453496"/>
                <a:gd name="connsiteX213" fmla="*/ 2667519 w 5081154"/>
                <a:gd name="connsiteY213" fmla="*/ 355369 h 5453496"/>
                <a:gd name="connsiteX214" fmla="*/ 2662670 w 5081154"/>
                <a:gd name="connsiteY214" fmla="*/ 353809 h 5453496"/>
                <a:gd name="connsiteX215" fmla="*/ 2943398 w 5081154"/>
                <a:gd name="connsiteY215" fmla="*/ 307051 h 5453496"/>
                <a:gd name="connsiteX216" fmla="*/ 2978900 w 5081154"/>
                <a:gd name="connsiteY216" fmla="*/ 344284 h 5453496"/>
                <a:gd name="connsiteX217" fmla="*/ 3076055 w 5081154"/>
                <a:gd name="connsiteY217" fmla="*/ 290944 h 5453496"/>
                <a:gd name="connsiteX218" fmla="*/ 3125585 w 5081154"/>
                <a:gd name="connsiteY218" fmla="*/ 351904 h 5453496"/>
                <a:gd name="connsiteX219" fmla="*/ 3125585 w 5081154"/>
                <a:gd name="connsiteY219" fmla="*/ 416674 h 5453496"/>
                <a:gd name="connsiteX220" fmla="*/ 3265170 w 5081154"/>
                <a:gd name="connsiteY220" fmla="*/ 480233 h 5453496"/>
                <a:gd name="connsiteX221" fmla="*/ 3287510 w 5081154"/>
                <a:gd name="connsiteY221" fmla="*/ 538594 h 5453496"/>
                <a:gd name="connsiteX222" fmla="*/ 3247678 w 5081154"/>
                <a:gd name="connsiteY222" fmla="*/ 571500 h 5453496"/>
                <a:gd name="connsiteX223" fmla="*/ 3358861 w 5081154"/>
                <a:gd name="connsiteY223" fmla="*/ 710219 h 5453496"/>
                <a:gd name="connsiteX224" fmla="*/ 3359900 w 5081154"/>
                <a:gd name="connsiteY224" fmla="*/ 828154 h 5453496"/>
                <a:gd name="connsiteX225" fmla="*/ 3411335 w 5081154"/>
                <a:gd name="connsiteY225" fmla="*/ 860539 h 5453496"/>
                <a:gd name="connsiteX226" fmla="*/ 3436446 w 5081154"/>
                <a:gd name="connsiteY226" fmla="*/ 919422 h 5453496"/>
                <a:gd name="connsiteX227" fmla="*/ 3647209 w 5081154"/>
                <a:gd name="connsiteY227" fmla="*/ 1037359 h 5453496"/>
                <a:gd name="connsiteX228" fmla="*/ 3643745 w 5081154"/>
                <a:gd name="connsiteY228" fmla="*/ 1098664 h 5453496"/>
                <a:gd name="connsiteX229" fmla="*/ 3706783 w 5081154"/>
                <a:gd name="connsiteY229" fmla="*/ 1141095 h 5453496"/>
                <a:gd name="connsiteX0" fmla="*/ 3706783 w 5081154"/>
                <a:gd name="connsiteY0" fmla="*/ 1141095 h 5453496"/>
                <a:gd name="connsiteX1" fmla="*/ 3647209 w 5081154"/>
                <a:gd name="connsiteY1" fmla="*/ 1276350 h 5453496"/>
                <a:gd name="connsiteX2" fmla="*/ 3633874 w 5081154"/>
                <a:gd name="connsiteY2" fmla="*/ 1352723 h 5453496"/>
                <a:gd name="connsiteX3" fmla="*/ 3566852 w 5081154"/>
                <a:gd name="connsiteY3" fmla="*/ 1411605 h 5453496"/>
                <a:gd name="connsiteX4" fmla="*/ 3595254 w 5081154"/>
                <a:gd name="connsiteY4" fmla="*/ 1494559 h 5453496"/>
                <a:gd name="connsiteX5" fmla="*/ 3678381 w 5081154"/>
                <a:gd name="connsiteY5" fmla="*/ 1525732 h 5453496"/>
                <a:gd name="connsiteX6" fmla="*/ 3688772 w 5081154"/>
                <a:gd name="connsiteY6" fmla="*/ 1640032 h 5453496"/>
                <a:gd name="connsiteX7" fmla="*/ 3733107 w 5081154"/>
                <a:gd name="connsiteY7" fmla="*/ 1658043 h 5453496"/>
                <a:gd name="connsiteX8" fmla="*/ 3758911 w 5081154"/>
                <a:gd name="connsiteY8" fmla="*/ 1778751 h 5453496"/>
                <a:gd name="connsiteX9" fmla="*/ 3791642 w 5081154"/>
                <a:gd name="connsiteY9" fmla="*/ 1787236 h 5453496"/>
                <a:gd name="connsiteX10" fmla="*/ 3824720 w 5081154"/>
                <a:gd name="connsiteY10" fmla="*/ 1945178 h 5453496"/>
                <a:gd name="connsiteX11" fmla="*/ 3901959 w 5081154"/>
                <a:gd name="connsiteY11" fmla="*/ 1990379 h 5453496"/>
                <a:gd name="connsiteX12" fmla="*/ 3958936 w 5081154"/>
                <a:gd name="connsiteY12" fmla="*/ 2076450 h 5453496"/>
                <a:gd name="connsiteX13" fmla="*/ 4171257 w 5081154"/>
                <a:gd name="connsiteY13" fmla="*/ 2119053 h 5453496"/>
                <a:gd name="connsiteX14" fmla="*/ 4209530 w 5081154"/>
                <a:gd name="connsiteY14" fmla="*/ 2159749 h 5453496"/>
                <a:gd name="connsiteX15" fmla="*/ 4219055 w 5081154"/>
                <a:gd name="connsiteY15" fmla="*/ 2220709 h 5453496"/>
                <a:gd name="connsiteX16" fmla="*/ 4404013 w 5081154"/>
                <a:gd name="connsiteY16" fmla="*/ 2470266 h 5453496"/>
                <a:gd name="connsiteX17" fmla="*/ 4447309 w 5081154"/>
                <a:gd name="connsiteY17" fmla="*/ 2429741 h 5453496"/>
                <a:gd name="connsiteX18" fmla="*/ 4603172 w 5081154"/>
                <a:gd name="connsiteY18" fmla="*/ 2575214 h 5453496"/>
                <a:gd name="connsiteX19" fmla="*/ 4603172 w 5081154"/>
                <a:gd name="connsiteY19" fmla="*/ 2658341 h 5453496"/>
                <a:gd name="connsiteX20" fmla="*/ 4711584 w 5081154"/>
                <a:gd name="connsiteY20" fmla="*/ 2760345 h 5453496"/>
                <a:gd name="connsiteX21" fmla="*/ 4777220 w 5081154"/>
                <a:gd name="connsiteY21" fmla="*/ 2723629 h 5453496"/>
                <a:gd name="connsiteX22" fmla="*/ 4831772 w 5081154"/>
                <a:gd name="connsiteY22" fmla="*/ 2741468 h 5453496"/>
                <a:gd name="connsiteX23" fmla="*/ 4897755 w 5081154"/>
                <a:gd name="connsiteY23" fmla="*/ 2862522 h 5453496"/>
                <a:gd name="connsiteX24" fmla="*/ 4966854 w 5081154"/>
                <a:gd name="connsiteY24" fmla="*/ 2868237 h 5453496"/>
                <a:gd name="connsiteX25" fmla="*/ 5062277 w 5081154"/>
                <a:gd name="connsiteY25" fmla="*/ 3052156 h 5453496"/>
                <a:gd name="connsiteX26" fmla="*/ 5034395 w 5081154"/>
                <a:gd name="connsiteY26" fmla="*/ 3144634 h 5453496"/>
                <a:gd name="connsiteX27" fmla="*/ 5081154 w 5081154"/>
                <a:gd name="connsiteY27" fmla="*/ 3167496 h 5453496"/>
                <a:gd name="connsiteX28" fmla="*/ 5043920 w 5081154"/>
                <a:gd name="connsiteY28" fmla="*/ 3209404 h 5453496"/>
                <a:gd name="connsiteX29" fmla="*/ 5060372 w 5081154"/>
                <a:gd name="connsiteY29" fmla="*/ 3261014 h 5453496"/>
                <a:gd name="connsiteX30" fmla="*/ 5056562 w 5081154"/>
                <a:gd name="connsiteY30" fmla="*/ 3310024 h 5453496"/>
                <a:gd name="connsiteX31" fmla="*/ 4954731 w 5081154"/>
                <a:gd name="connsiteY31" fmla="*/ 3466061 h 5453496"/>
                <a:gd name="connsiteX32" fmla="*/ 4748645 w 5081154"/>
                <a:gd name="connsiteY32" fmla="*/ 3354532 h 5453496"/>
                <a:gd name="connsiteX33" fmla="*/ 4665518 w 5081154"/>
                <a:gd name="connsiteY33" fmla="*/ 3406486 h 5453496"/>
                <a:gd name="connsiteX34" fmla="*/ 4623954 w 5081154"/>
                <a:gd name="connsiteY34" fmla="*/ 3678209 h 5453496"/>
                <a:gd name="connsiteX35" fmla="*/ 4470861 w 5081154"/>
                <a:gd name="connsiteY35" fmla="*/ 3823855 h 5453496"/>
                <a:gd name="connsiteX36" fmla="*/ 4226155 w 5081154"/>
                <a:gd name="connsiteY36" fmla="*/ 3898669 h 5453496"/>
                <a:gd name="connsiteX37" fmla="*/ 4137313 w 5081154"/>
                <a:gd name="connsiteY37" fmla="*/ 3964825 h 5453496"/>
                <a:gd name="connsiteX38" fmla="*/ 4052281 w 5081154"/>
                <a:gd name="connsiteY38" fmla="*/ 3984567 h 5453496"/>
                <a:gd name="connsiteX39" fmla="*/ 3954260 w 5081154"/>
                <a:gd name="connsiteY39" fmla="*/ 4081894 h 5453496"/>
                <a:gd name="connsiteX40" fmla="*/ 3903864 w 5081154"/>
                <a:gd name="connsiteY40" fmla="*/ 4169179 h 5453496"/>
                <a:gd name="connsiteX41" fmla="*/ 4042063 w 5081154"/>
                <a:gd name="connsiteY41" fmla="*/ 4383232 h 5453496"/>
                <a:gd name="connsiteX42" fmla="*/ 4083800 w 5081154"/>
                <a:gd name="connsiteY42" fmla="*/ 4403839 h 5453496"/>
                <a:gd name="connsiteX43" fmla="*/ 4167793 w 5081154"/>
                <a:gd name="connsiteY43" fmla="*/ 4559877 h 5453496"/>
                <a:gd name="connsiteX44" fmla="*/ 4083627 w 5081154"/>
                <a:gd name="connsiteY44" fmla="*/ 4736523 h 5453496"/>
                <a:gd name="connsiteX45" fmla="*/ 4076007 w 5081154"/>
                <a:gd name="connsiteY45" fmla="*/ 4806315 h 5453496"/>
                <a:gd name="connsiteX46" fmla="*/ 4163810 w 5081154"/>
                <a:gd name="connsiteY46" fmla="*/ 4792459 h 5453496"/>
                <a:gd name="connsiteX47" fmla="*/ 4229965 w 5081154"/>
                <a:gd name="connsiteY47" fmla="*/ 4811164 h 5453496"/>
                <a:gd name="connsiteX48" fmla="*/ 4264082 w 5081154"/>
                <a:gd name="connsiteY48" fmla="*/ 4915246 h 5453496"/>
                <a:gd name="connsiteX49" fmla="*/ 4161732 w 5081154"/>
                <a:gd name="connsiteY49" fmla="*/ 5220220 h 5453496"/>
                <a:gd name="connsiteX50" fmla="*/ 3933305 w 5081154"/>
                <a:gd name="connsiteY50" fmla="*/ 5033010 h 5453496"/>
                <a:gd name="connsiteX51" fmla="*/ 3973830 w 5081154"/>
                <a:gd name="connsiteY51" fmla="*/ 4984000 h 5453496"/>
                <a:gd name="connsiteX52" fmla="*/ 3927763 w 5081154"/>
                <a:gd name="connsiteY52" fmla="*/ 4944341 h 5453496"/>
                <a:gd name="connsiteX53" fmla="*/ 3918238 w 5081154"/>
                <a:gd name="connsiteY53" fmla="*/ 4871605 h 5453496"/>
                <a:gd name="connsiteX54" fmla="*/ 3747135 w 5081154"/>
                <a:gd name="connsiteY54" fmla="*/ 4868661 h 5453496"/>
                <a:gd name="connsiteX55" fmla="*/ 3639415 w 5081154"/>
                <a:gd name="connsiteY55" fmla="*/ 4943475 h 5453496"/>
                <a:gd name="connsiteX56" fmla="*/ 3554556 w 5081154"/>
                <a:gd name="connsiteY56" fmla="*/ 4831946 h 5453496"/>
                <a:gd name="connsiteX57" fmla="*/ 3350548 w 5081154"/>
                <a:gd name="connsiteY57" fmla="*/ 4843203 h 5453496"/>
                <a:gd name="connsiteX58" fmla="*/ 3354358 w 5081154"/>
                <a:gd name="connsiteY58" fmla="*/ 4745182 h 5453496"/>
                <a:gd name="connsiteX59" fmla="*/ 3252181 w 5081154"/>
                <a:gd name="connsiteY59" fmla="*/ 4815840 h 5453496"/>
                <a:gd name="connsiteX60" fmla="*/ 3286298 w 5081154"/>
                <a:gd name="connsiteY60" fmla="*/ 4947285 h 5453496"/>
                <a:gd name="connsiteX61" fmla="*/ 3028430 w 5081154"/>
                <a:gd name="connsiteY61" fmla="*/ 4937239 h 5453496"/>
                <a:gd name="connsiteX62" fmla="*/ 2913091 w 5081154"/>
                <a:gd name="connsiteY62" fmla="*/ 4993005 h 5453496"/>
                <a:gd name="connsiteX63" fmla="*/ 2674273 w 5081154"/>
                <a:gd name="connsiteY63" fmla="*/ 4985212 h 5453496"/>
                <a:gd name="connsiteX64" fmla="*/ 2600325 w 5081154"/>
                <a:gd name="connsiteY64" fmla="*/ 5098126 h 5453496"/>
                <a:gd name="connsiteX65" fmla="*/ 2441863 w 5081154"/>
                <a:gd name="connsiteY65" fmla="*/ 5120986 h 5453496"/>
                <a:gd name="connsiteX66" fmla="*/ 2460740 w 5081154"/>
                <a:gd name="connsiteY66" fmla="*/ 5102974 h 5453496"/>
                <a:gd name="connsiteX67" fmla="*/ 2391987 w 5081154"/>
                <a:gd name="connsiteY67" fmla="*/ 5215544 h 5453496"/>
                <a:gd name="connsiteX68" fmla="*/ 2335010 w 5081154"/>
                <a:gd name="connsiteY68" fmla="*/ 5232514 h 5453496"/>
                <a:gd name="connsiteX69" fmla="*/ 2242358 w 5081154"/>
                <a:gd name="connsiteY69" fmla="*/ 5292090 h 5453496"/>
                <a:gd name="connsiteX70" fmla="*/ 2211185 w 5081154"/>
                <a:gd name="connsiteY70" fmla="*/ 5253469 h 5453496"/>
                <a:gd name="connsiteX71" fmla="*/ 2114030 w 5081154"/>
                <a:gd name="connsiteY71" fmla="*/ 5285854 h 5453496"/>
                <a:gd name="connsiteX72" fmla="*/ 1948641 w 5081154"/>
                <a:gd name="connsiteY72" fmla="*/ 5300749 h 5453496"/>
                <a:gd name="connsiteX73" fmla="*/ 1938770 w 5081154"/>
                <a:gd name="connsiteY73" fmla="*/ 5198224 h 5453496"/>
                <a:gd name="connsiteX74" fmla="*/ 1849235 w 5081154"/>
                <a:gd name="connsiteY74" fmla="*/ 5142979 h 5453496"/>
                <a:gd name="connsiteX75" fmla="*/ 1851313 w 5081154"/>
                <a:gd name="connsiteY75" fmla="*/ 5072842 h 5453496"/>
                <a:gd name="connsiteX76" fmla="*/ 1747404 w 5081154"/>
                <a:gd name="connsiteY76" fmla="*/ 5100378 h 5453496"/>
                <a:gd name="connsiteX77" fmla="*/ 1597255 w 5081154"/>
                <a:gd name="connsiteY77" fmla="*/ 4991966 h 5453496"/>
                <a:gd name="connsiteX78" fmla="*/ 1527463 w 5081154"/>
                <a:gd name="connsiteY78" fmla="*/ 5017077 h 5453496"/>
                <a:gd name="connsiteX79" fmla="*/ 1465118 w 5081154"/>
                <a:gd name="connsiteY79" fmla="*/ 5048250 h 5453496"/>
                <a:gd name="connsiteX80" fmla="*/ 1368829 w 5081154"/>
                <a:gd name="connsiteY80" fmla="*/ 5008418 h 5453496"/>
                <a:gd name="connsiteX81" fmla="*/ 1348220 w 5081154"/>
                <a:gd name="connsiteY81" fmla="*/ 5112499 h 5453496"/>
                <a:gd name="connsiteX82" fmla="*/ 1392381 w 5081154"/>
                <a:gd name="connsiteY82" fmla="*/ 5193723 h 5453496"/>
                <a:gd name="connsiteX83" fmla="*/ 1340427 w 5081154"/>
                <a:gd name="connsiteY83" fmla="*/ 5318414 h 5453496"/>
                <a:gd name="connsiteX84" fmla="*/ 1153390 w 5081154"/>
                <a:gd name="connsiteY84" fmla="*/ 5446741 h 5453496"/>
                <a:gd name="connsiteX85" fmla="*/ 1078056 w 5081154"/>
                <a:gd name="connsiteY85" fmla="*/ 5453496 h 5453496"/>
                <a:gd name="connsiteX86" fmla="*/ 1113905 w 5081154"/>
                <a:gd name="connsiteY86" fmla="*/ 5379199 h 5453496"/>
                <a:gd name="connsiteX87" fmla="*/ 1108710 w 5081154"/>
                <a:gd name="connsiteY87" fmla="*/ 5278755 h 5453496"/>
                <a:gd name="connsiteX88" fmla="*/ 997527 w 5081154"/>
                <a:gd name="connsiteY88" fmla="*/ 5339196 h 5453496"/>
                <a:gd name="connsiteX89" fmla="*/ 955963 w 5081154"/>
                <a:gd name="connsiteY89" fmla="*/ 5224896 h 5453496"/>
                <a:gd name="connsiteX90" fmla="*/ 976572 w 5081154"/>
                <a:gd name="connsiteY90" fmla="*/ 5155969 h 5453496"/>
                <a:gd name="connsiteX91" fmla="*/ 934315 w 5081154"/>
                <a:gd name="connsiteY91" fmla="*/ 5104881 h 5453496"/>
                <a:gd name="connsiteX92" fmla="*/ 889115 w 5081154"/>
                <a:gd name="connsiteY92" fmla="*/ 5102974 h 5453496"/>
                <a:gd name="connsiteX93" fmla="*/ 862445 w 5081154"/>
                <a:gd name="connsiteY93" fmla="*/ 5058641 h 5453496"/>
                <a:gd name="connsiteX94" fmla="*/ 831965 w 5081154"/>
                <a:gd name="connsiteY94" fmla="*/ 5005819 h 5453496"/>
                <a:gd name="connsiteX95" fmla="*/ 771698 w 5081154"/>
                <a:gd name="connsiteY95" fmla="*/ 4993351 h 5453496"/>
                <a:gd name="connsiteX96" fmla="*/ 734810 w 5081154"/>
                <a:gd name="connsiteY96" fmla="*/ 5015344 h 5453496"/>
                <a:gd name="connsiteX97" fmla="*/ 692900 w 5081154"/>
                <a:gd name="connsiteY97" fmla="*/ 4992484 h 5453496"/>
                <a:gd name="connsiteX98" fmla="*/ 692900 w 5081154"/>
                <a:gd name="connsiteY98" fmla="*/ 4935334 h 5453496"/>
                <a:gd name="connsiteX99" fmla="*/ 654454 w 5081154"/>
                <a:gd name="connsiteY99" fmla="*/ 4901911 h 5453496"/>
                <a:gd name="connsiteX100" fmla="*/ 581717 w 5081154"/>
                <a:gd name="connsiteY100" fmla="*/ 5002703 h 5453496"/>
                <a:gd name="connsiteX101" fmla="*/ 442306 w 5081154"/>
                <a:gd name="connsiteY101" fmla="*/ 5010323 h 5453496"/>
                <a:gd name="connsiteX102" fmla="*/ 393295 w 5081154"/>
                <a:gd name="connsiteY102" fmla="*/ 4959408 h 5453496"/>
                <a:gd name="connsiteX103" fmla="*/ 463607 w 5081154"/>
                <a:gd name="connsiteY103" fmla="*/ 4900006 h 5453496"/>
                <a:gd name="connsiteX104" fmla="*/ 529070 w 5081154"/>
                <a:gd name="connsiteY104" fmla="*/ 4876279 h 5453496"/>
                <a:gd name="connsiteX105" fmla="*/ 616700 w 5081154"/>
                <a:gd name="connsiteY105" fmla="*/ 4881822 h 5453496"/>
                <a:gd name="connsiteX106" fmla="*/ 740525 w 5081154"/>
                <a:gd name="connsiteY106" fmla="*/ 4776008 h 5453496"/>
                <a:gd name="connsiteX107" fmla="*/ 852054 w 5081154"/>
                <a:gd name="connsiteY107" fmla="*/ 4830041 h 5453496"/>
                <a:gd name="connsiteX108" fmla="*/ 955963 w 5081154"/>
                <a:gd name="connsiteY108" fmla="*/ 4788477 h 5453496"/>
                <a:gd name="connsiteX109" fmla="*/ 980555 w 5081154"/>
                <a:gd name="connsiteY109" fmla="*/ 4845974 h 5453496"/>
                <a:gd name="connsiteX110" fmla="*/ 1024370 w 5081154"/>
                <a:gd name="connsiteY110" fmla="*/ 4792459 h 5453496"/>
                <a:gd name="connsiteX111" fmla="*/ 1031470 w 5081154"/>
                <a:gd name="connsiteY111" fmla="*/ 4694959 h 5453496"/>
                <a:gd name="connsiteX112" fmla="*/ 977784 w 5081154"/>
                <a:gd name="connsiteY112" fmla="*/ 4610793 h 5453496"/>
                <a:gd name="connsiteX113" fmla="*/ 1039090 w 5081154"/>
                <a:gd name="connsiteY113" fmla="*/ 4548621 h 5453496"/>
                <a:gd name="connsiteX114" fmla="*/ 1001510 w 5081154"/>
                <a:gd name="connsiteY114" fmla="*/ 4433281 h 5453496"/>
                <a:gd name="connsiteX115" fmla="*/ 1014672 w 5081154"/>
                <a:gd name="connsiteY115" fmla="*/ 4326428 h 5453496"/>
                <a:gd name="connsiteX116" fmla="*/ 1049135 w 5081154"/>
                <a:gd name="connsiteY116" fmla="*/ 4236199 h 5453496"/>
                <a:gd name="connsiteX117" fmla="*/ 1070090 w 5081154"/>
                <a:gd name="connsiteY117" fmla="*/ 4072369 h 5453496"/>
                <a:gd name="connsiteX118" fmla="*/ 1003935 w 5081154"/>
                <a:gd name="connsiteY118" fmla="*/ 3813117 h 5453496"/>
                <a:gd name="connsiteX119" fmla="*/ 906606 w 5081154"/>
                <a:gd name="connsiteY119" fmla="*/ 3648075 h 5453496"/>
                <a:gd name="connsiteX120" fmla="*/ 979516 w 5081154"/>
                <a:gd name="connsiteY120" fmla="*/ 3506412 h 5453496"/>
                <a:gd name="connsiteX121" fmla="*/ 1061604 w 5081154"/>
                <a:gd name="connsiteY121" fmla="*/ 3479223 h 5453496"/>
                <a:gd name="connsiteX122" fmla="*/ 1095721 w 5081154"/>
                <a:gd name="connsiteY122" fmla="*/ 3509356 h 5453496"/>
                <a:gd name="connsiteX123" fmla="*/ 1182485 w 5081154"/>
                <a:gd name="connsiteY123" fmla="*/ 3428479 h 5453496"/>
                <a:gd name="connsiteX124" fmla="*/ 1260244 w 5081154"/>
                <a:gd name="connsiteY124" fmla="*/ 3406486 h 5453496"/>
                <a:gd name="connsiteX125" fmla="*/ 1268210 w 5081154"/>
                <a:gd name="connsiteY125" fmla="*/ 3327514 h 5453496"/>
                <a:gd name="connsiteX126" fmla="*/ 1288472 w 5081154"/>
                <a:gd name="connsiteY126" fmla="*/ 3251662 h 5453496"/>
                <a:gd name="connsiteX127" fmla="*/ 1247255 w 5081154"/>
                <a:gd name="connsiteY127" fmla="*/ 3205594 h 5453496"/>
                <a:gd name="connsiteX128" fmla="*/ 1249853 w 5081154"/>
                <a:gd name="connsiteY128" fmla="*/ 3116407 h 5453496"/>
                <a:gd name="connsiteX129" fmla="*/ 1346142 w 5081154"/>
                <a:gd name="connsiteY129" fmla="*/ 3170440 h 5453496"/>
                <a:gd name="connsiteX130" fmla="*/ 1403465 w 5081154"/>
                <a:gd name="connsiteY130" fmla="*/ 3129394 h 5453496"/>
                <a:gd name="connsiteX131" fmla="*/ 1425286 w 5081154"/>
                <a:gd name="connsiteY131" fmla="*/ 3170440 h 5453496"/>
                <a:gd name="connsiteX132" fmla="*/ 1487978 w 5081154"/>
                <a:gd name="connsiteY132" fmla="*/ 3126798 h 5453496"/>
                <a:gd name="connsiteX133" fmla="*/ 1413163 w 5081154"/>
                <a:gd name="connsiteY133" fmla="*/ 2990850 h 5453496"/>
                <a:gd name="connsiteX134" fmla="*/ 1456632 w 5081154"/>
                <a:gd name="connsiteY134" fmla="*/ 2823903 h 5453496"/>
                <a:gd name="connsiteX135" fmla="*/ 1426325 w 5081154"/>
                <a:gd name="connsiteY135" fmla="*/ 2790304 h 5453496"/>
                <a:gd name="connsiteX136" fmla="*/ 1451090 w 5081154"/>
                <a:gd name="connsiteY136" fmla="*/ 2744584 h 5453496"/>
                <a:gd name="connsiteX137" fmla="*/ 1346835 w 5081154"/>
                <a:gd name="connsiteY137" fmla="*/ 2575214 h 5453496"/>
                <a:gd name="connsiteX138" fmla="*/ 1277215 w 5081154"/>
                <a:gd name="connsiteY138" fmla="*/ 2551488 h 5453496"/>
                <a:gd name="connsiteX139" fmla="*/ 1212965 w 5081154"/>
                <a:gd name="connsiteY139" fmla="*/ 2444808 h 5453496"/>
                <a:gd name="connsiteX140" fmla="*/ 1264746 w 5081154"/>
                <a:gd name="connsiteY140" fmla="*/ 2375189 h 5453496"/>
                <a:gd name="connsiteX141" fmla="*/ 1124989 w 5081154"/>
                <a:gd name="connsiteY141" fmla="*/ 2202007 h 5453496"/>
                <a:gd name="connsiteX142" fmla="*/ 1150100 w 5081154"/>
                <a:gd name="connsiteY142" fmla="*/ 2140699 h 5453496"/>
                <a:gd name="connsiteX143" fmla="*/ 1132609 w 5081154"/>
                <a:gd name="connsiteY143" fmla="*/ 2086841 h 5453496"/>
                <a:gd name="connsiteX144" fmla="*/ 1132609 w 5081154"/>
                <a:gd name="connsiteY144" fmla="*/ 2086841 h 5453496"/>
                <a:gd name="connsiteX145" fmla="*/ 1113905 w 5081154"/>
                <a:gd name="connsiteY145" fmla="*/ 2034019 h 5453496"/>
                <a:gd name="connsiteX146" fmla="*/ 1165686 w 5081154"/>
                <a:gd name="connsiteY146" fmla="*/ 1939290 h 5453496"/>
                <a:gd name="connsiteX147" fmla="*/ 1115464 w 5081154"/>
                <a:gd name="connsiteY147" fmla="*/ 1844733 h 5453496"/>
                <a:gd name="connsiteX148" fmla="*/ 1132609 w 5081154"/>
                <a:gd name="connsiteY148" fmla="*/ 1764550 h 5453496"/>
                <a:gd name="connsiteX149" fmla="*/ 1089140 w 5081154"/>
                <a:gd name="connsiteY149" fmla="*/ 1706359 h 5453496"/>
                <a:gd name="connsiteX150" fmla="*/ 1045498 w 5081154"/>
                <a:gd name="connsiteY150" fmla="*/ 1773382 h 5453496"/>
                <a:gd name="connsiteX151" fmla="*/ 973108 w 5081154"/>
                <a:gd name="connsiteY151" fmla="*/ 1805247 h 5453496"/>
                <a:gd name="connsiteX152" fmla="*/ 920115 w 5081154"/>
                <a:gd name="connsiteY152" fmla="*/ 1640898 h 5453496"/>
                <a:gd name="connsiteX153" fmla="*/ 841490 w 5081154"/>
                <a:gd name="connsiteY153" fmla="*/ 1672069 h 5453496"/>
                <a:gd name="connsiteX154" fmla="*/ 870065 w 5081154"/>
                <a:gd name="connsiteY154" fmla="*/ 1573009 h 5453496"/>
                <a:gd name="connsiteX155" fmla="*/ 813088 w 5081154"/>
                <a:gd name="connsiteY155" fmla="*/ 1393248 h 5453496"/>
                <a:gd name="connsiteX156" fmla="*/ 740525 w 5081154"/>
                <a:gd name="connsiteY156" fmla="*/ 1433944 h 5453496"/>
                <a:gd name="connsiteX157" fmla="*/ 709872 w 5081154"/>
                <a:gd name="connsiteY157" fmla="*/ 1389265 h 5453496"/>
                <a:gd name="connsiteX158" fmla="*/ 662420 w 5081154"/>
                <a:gd name="connsiteY158" fmla="*/ 1426324 h 5453496"/>
                <a:gd name="connsiteX159" fmla="*/ 637655 w 5081154"/>
                <a:gd name="connsiteY159" fmla="*/ 1372984 h 5453496"/>
                <a:gd name="connsiteX160" fmla="*/ 658610 w 5081154"/>
                <a:gd name="connsiteY160" fmla="*/ 1275829 h 5453496"/>
                <a:gd name="connsiteX161" fmla="*/ 590030 w 5081154"/>
                <a:gd name="connsiteY161" fmla="*/ 1272019 h 5453496"/>
                <a:gd name="connsiteX162" fmla="*/ 565265 w 5081154"/>
                <a:gd name="connsiteY162" fmla="*/ 1325359 h 5453496"/>
                <a:gd name="connsiteX163" fmla="*/ 511925 w 5081154"/>
                <a:gd name="connsiteY163" fmla="*/ 1268209 h 5453496"/>
                <a:gd name="connsiteX164" fmla="*/ 330950 w 5081154"/>
                <a:gd name="connsiteY164" fmla="*/ 1277734 h 5453496"/>
                <a:gd name="connsiteX165" fmla="*/ 295275 w 5081154"/>
                <a:gd name="connsiteY165" fmla="*/ 1318953 h 5453496"/>
                <a:gd name="connsiteX166" fmla="*/ 395720 w 5081154"/>
                <a:gd name="connsiteY166" fmla="*/ 1365364 h 5453496"/>
                <a:gd name="connsiteX167" fmla="*/ 394854 w 5081154"/>
                <a:gd name="connsiteY167" fmla="*/ 1473777 h 5453496"/>
                <a:gd name="connsiteX168" fmla="*/ 266353 w 5081154"/>
                <a:gd name="connsiteY168" fmla="*/ 1498889 h 5453496"/>
                <a:gd name="connsiteX169" fmla="*/ 201410 w 5081154"/>
                <a:gd name="connsiteY169" fmla="*/ 1580629 h 5453496"/>
                <a:gd name="connsiteX170" fmla="*/ 51954 w 5081154"/>
                <a:gd name="connsiteY170" fmla="*/ 1619250 h 5453496"/>
                <a:gd name="connsiteX171" fmla="*/ 114300 w 5081154"/>
                <a:gd name="connsiteY171" fmla="*/ 1359477 h 5453496"/>
                <a:gd name="connsiteX172" fmla="*/ 10390 w 5081154"/>
                <a:gd name="connsiteY172" fmla="*/ 1099705 h 5453496"/>
                <a:gd name="connsiteX173" fmla="*/ 0 w 5081154"/>
                <a:gd name="connsiteY173" fmla="*/ 798368 h 5453496"/>
                <a:gd name="connsiteX174" fmla="*/ 270163 w 5081154"/>
                <a:gd name="connsiteY174" fmla="*/ 673677 h 5453496"/>
                <a:gd name="connsiteX175" fmla="*/ 571500 w 5081154"/>
                <a:gd name="connsiteY175" fmla="*/ 746414 h 5453496"/>
                <a:gd name="connsiteX176" fmla="*/ 571500 w 5081154"/>
                <a:gd name="connsiteY176" fmla="*/ 538596 h 5453496"/>
                <a:gd name="connsiteX177" fmla="*/ 852054 w 5081154"/>
                <a:gd name="connsiteY177" fmla="*/ 226868 h 5453496"/>
                <a:gd name="connsiteX178" fmla="*/ 1111827 w 5081154"/>
                <a:gd name="connsiteY178" fmla="*/ 112568 h 5453496"/>
                <a:gd name="connsiteX179" fmla="*/ 1211060 w 5081154"/>
                <a:gd name="connsiteY179" fmla="*/ 0 h 5453496"/>
                <a:gd name="connsiteX180" fmla="*/ 1289165 w 5081154"/>
                <a:gd name="connsiteY180" fmla="*/ 31864 h 5453496"/>
                <a:gd name="connsiteX181" fmla="*/ 1325360 w 5081154"/>
                <a:gd name="connsiteY181" fmla="*/ 79489 h 5453496"/>
                <a:gd name="connsiteX182" fmla="*/ 1432040 w 5081154"/>
                <a:gd name="connsiteY182" fmla="*/ 129019 h 5453496"/>
                <a:gd name="connsiteX183" fmla="*/ 1492480 w 5081154"/>
                <a:gd name="connsiteY183" fmla="*/ 233796 h 5453496"/>
                <a:gd name="connsiteX184" fmla="*/ 1489190 w 5081154"/>
                <a:gd name="connsiteY184" fmla="*/ 285229 h 5453496"/>
                <a:gd name="connsiteX185" fmla="*/ 1694930 w 5081154"/>
                <a:gd name="connsiteY185" fmla="*/ 393814 h 5453496"/>
                <a:gd name="connsiteX186" fmla="*/ 1694930 w 5081154"/>
                <a:gd name="connsiteY186" fmla="*/ 523354 h 5453496"/>
                <a:gd name="connsiteX187" fmla="*/ 1710516 w 5081154"/>
                <a:gd name="connsiteY187" fmla="*/ 585874 h 5453496"/>
                <a:gd name="connsiteX188" fmla="*/ 1769225 w 5081154"/>
                <a:gd name="connsiteY188" fmla="*/ 576694 h 5453496"/>
                <a:gd name="connsiteX189" fmla="*/ 1803515 w 5081154"/>
                <a:gd name="connsiteY189" fmla="*/ 618604 h 5453496"/>
                <a:gd name="connsiteX190" fmla="*/ 1830185 w 5081154"/>
                <a:gd name="connsiteY190" fmla="*/ 559549 h 5453496"/>
                <a:gd name="connsiteX191" fmla="*/ 1921625 w 5081154"/>
                <a:gd name="connsiteY191" fmla="*/ 570979 h 5453496"/>
                <a:gd name="connsiteX192" fmla="*/ 1948295 w 5081154"/>
                <a:gd name="connsiteY192" fmla="*/ 511924 h 5453496"/>
                <a:gd name="connsiteX193" fmla="*/ 1870190 w 5081154"/>
                <a:gd name="connsiteY193" fmla="*/ 470014 h 5453496"/>
                <a:gd name="connsiteX194" fmla="*/ 1820660 w 5081154"/>
                <a:gd name="connsiteY194" fmla="*/ 388099 h 5453496"/>
                <a:gd name="connsiteX195" fmla="*/ 1836593 w 5081154"/>
                <a:gd name="connsiteY195" fmla="*/ 347749 h 5453496"/>
                <a:gd name="connsiteX196" fmla="*/ 1976870 w 5081154"/>
                <a:gd name="connsiteY196" fmla="*/ 315709 h 5453496"/>
                <a:gd name="connsiteX197" fmla="*/ 2009255 w 5081154"/>
                <a:gd name="connsiteY197" fmla="*/ 344284 h 5453496"/>
                <a:gd name="connsiteX198" fmla="*/ 2070215 w 5081154"/>
                <a:gd name="connsiteY198" fmla="*/ 344284 h 5453496"/>
                <a:gd name="connsiteX199" fmla="*/ 2098790 w 5081154"/>
                <a:gd name="connsiteY199" fmla="*/ 382384 h 5453496"/>
                <a:gd name="connsiteX200" fmla="*/ 2138795 w 5081154"/>
                <a:gd name="connsiteY200" fmla="*/ 361429 h 5453496"/>
                <a:gd name="connsiteX201" fmla="*/ 2176895 w 5081154"/>
                <a:gd name="connsiteY201" fmla="*/ 384289 h 5453496"/>
                <a:gd name="connsiteX202" fmla="*/ 2235950 w 5081154"/>
                <a:gd name="connsiteY202" fmla="*/ 386194 h 5453496"/>
                <a:gd name="connsiteX203" fmla="*/ 2272145 w 5081154"/>
                <a:gd name="connsiteY203" fmla="*/ 441439 h 5453496"/>
                <a:gd name="connsiteX204" fmla="*/ 2278380 w 5081154"/>
                <a:gd name="connsiteY204" fmla="*/ 529936 h 5453496"/>
                <a:gd name="connsiteX205" fmla="*/ 2321675 w 5081154"/>
                <a:gd name="connsiteY205" fmla="*/ 500494 h 5453496"/>
                <a:gd name="connsiteX206" fmla="*/ 2371205 w 5081154"/>
                <a:gd name="connsiteY206" fmla="*/ 523354 h 5453496"/>
                <a:gd name="connsiteX207" fmla="*/ 2401685 w 5081154"/>
                <a:gd name="connsiteY207" fmla="*/ 403339 h 5453496"/>
                <a:gd name="connsiteX208" fmla="*/ 2375015 w 5081154"/>
                <a:gd name="connsiteY208" fmla="*/ 235699 h 5453496"/>
                <a:gd name="connsiteX209" fmla="*/ 2392160 w 5081154"/>
                <a:gd name="connsiteY209" fmla="*/ 176644 h 5453496"/>
                <a:gd name="connsiteX210" fmla="*/ 2543001 w 5081154"/>
                <a:gd name="connsiteY210" fmla="*/ 128501 h 5453496"/>
                <a:gd name="connsiteX211" fmla="*/ 2580755 w 5081154"/>
                <a:gd name="connsiteY211" fmla="*/ 163309 h 5453496"/>
                <a:gd name="connsiteX212" fmla="*/ 2573135 w 5081154"/>
                <a:gd name="connsiteY212" fmla="*/ 266179 h 5453496"/>
                <a:gd name="connsiteX213" fmla="*/ 2628380 w 5081154"/>
                <a:gd name="connsiteY213" fmla="*/ 292849 h 5453496"/>
                <a:gd name="connsiteX214" fmla="*/ 2667519 w 5081154"/>
                <a:gd name="connsiteY214" fmla="*/ 355369 h 5453496"/>
                <a:gd name="connsiteX215" fmla="*/ 2662670 w 5081154"/>
                <a:gd name="connsiteY215" fmla="*/ 353809 h 5453496"/>
                <a:gd name="connsiteX216" fmla="*/ 2943398 w 5081154"/>
                <a:gd name="connsiteY216" fmla="*/ 307051 h 5453496"/>
                <a:gd name="connsiteX217" fmla="*/ 2978900 w 5081154"/>
                <a:gd name="connsiteY217" fmla="*/ 344284 h 5453496"/>
                <a:gd name="connsiteX218" fmla="*/ 3076055 w 5081154"/>
                <a:gd name="connsiteY218" fmla="*/ 290944 h 5453496"/>
                <a:gd name="connsiteX219" fmla="*/ 3125585 w 5081154"/>
                <a:gd name="connsiteY219" fmla="*/ 351904 h 5453496"/>
                <a:gd name="connsiteX220" fmla="*/ 3125585 w 5081154"/>
                <a:gd name="connsiteY220" fmla="*/ 416674 h 5453496"/>
                <a:gd name="connsiteX221" fmla="*/ 3265170 w 5081154"/>
                <a:gd name="connsiteY221" fmla="*/ 480233 h 5453496"/>
                <a:gd name="connsiteX222" fmla="*/ 3287510 w 5081154"/>
                <a:gd name="connsiteY222" fmla="*/ 538594 h 5453496"/>
                <a:gd name="connsiteX223" fmla="*/ 3247678 w 5081154"/>
                <a:gd name="connsiteY223" fmla="*/ 571500 h 5453496"/>
                <a:gd name="connsiteX224" fmla="*/ 3358861 w 5081154"/>
                <a:gd name="connsiteY224" fmla="*/ 710219 h 5453496"/>
                <a:gd name="connsiteX225" fmla="*/ 3359900 w 5081154"/>
                <a:gd name="connsiteY225" fmla="*/ 828154 h 5453496"/>
                <a:gd name="connsiteX226" fmla="*/ 3411335 w 5081154"/>
                <a:gd name="connsiteY226" fmla="*/ 860539 h 5453496"/>
                <a:gd name="connsiteX227" fmla="*/ 3436446 w 5081154"/>
                <a:gd name="connsiteY227" fmla="*/ 919422 h 5453496"/>
                <a:gd name="connsiteX228" fmla="*/ 3647209 w 5081154"/>
                <a:gd name="connsiteY228" fmla="*/ 1037359 h 5453496"/>
                <a:gd name="connsiteX229" fmla="*/ 3643745 w 5081154"/>
                <a:gd name="connsiteY229" fmla="*/ 1098664 h 5453496"/>
                <a:gd name="connsiteX230" fmla="*/ 3706783 w 5081154"/>
                <a:gd name="connsiteY230" fmla="*/ 1141095 h 5453496"/>
                <a:gd name="connsiteX0" fmla="*/ 3706783 w 5081154"/>
                <a:gd name="connsiteY0" fmla="*/ 1141095 h 5453496"/>
                <a:gd name="connsiteX1" fmla="*/ 3647209 w 5081154"/>
                <a:gd name="connsiteY1" fmla="*/ 1276350 h 5453496"/>
                <a:gd name="connsiteX2" fmla="*/ 3633874 w 5081154"/>
                <a:gd name="connsiteY2" fmla="*/ 1352723 h 5453496"/>
                <a:gd name="connsiteX3" fmla="*/ 3566852 w 5081154"/>
                <a:gd name="connsiteY3" fmla="*/ 1411605 h 5453496"/>
                <a:gd name="connsiteX4" fmla="*/ 3595254 w 5081154"/>
                <a:gd name="connsiteY4" fmla="*/ 1494559 h 5453496"/>
                <a:gd name="connsiteX5" fmla="*/ 3678381 w 5081154"/>
                <a:gd name="connsiteY5" fmla="*/ 1525732 h 5453496"/>
                <a:gd name="connsiteX6" fmla="*/ 3688772 w 5081154"/>
                <a:gd name="connsiteY6" fmla="*/ 1640032 h 5453496"/>
                <a:gd name="connsiteX7" fmla="*/ 3733107 w 5081154"/>
                <a:gd name="connsiteY7" fmla="*/ 1658043 h 5453496"/>
                <a:gd name="connsiteX8" fmla="*/ 3758911 w 5081154"/>
                <a:gd name="connsiteY8" fmla="*/ 1778751 h 5453496"/>
                <a:gd name="connsiteX9" fmla="*/ 3791642 w 5081154"/>
                <a:gd name="connsiteY9" fmla="*/ 1787236 h 5453496"/>
                <a:gd name="connsiteX10" fmla="*/ 3824720 w 5081154"/>
                <a:gd name="connsiteY10" fmla="*/ 1945178 h 5453496"/>
                <a:gd name="connsiteX11" fmla="*/ 3901959 w 5081154"/>
                <a:gd name="connsiteY11" fmla="*/ 1990379 h 5453496"/>
                <a:gd name="connsiteX12" fmla="*/ 3958936 w 5081154"/>
                <a:gd name="connsiteY12" fmla="*/ 2076450 h 5453496"/>
                <a:gd name="connsiteX13" fmla="*/ 4171257 w 5081154"/>
                <a:gd name="connsiteY13" fmla="*/ 2119053 h 5453496"/>
                <a:gd name="connsiteX14" fmla="*/ 4209530 w 5081154"/>
                <a:gd name="connsiteY14" fmla="*/ 2159749 h 5453496"/>
                <a:gd name="connsiteX15" fmla="*/ 4219055 w 5081154"/>
                <a:gd name="connsiteY15" fmla="*/ 2220709 h 5453496"/>
                <a:gd name="connsiteX16" fmla="*/ 4404013 w 5081154"/>
                <a:gd name="connsiteY16" fmla="*/ 2470266 h 5453496"/>
                <a:gd name="connsiteX17" fmla="*/ 4447309 w 5081154"/>
                <a:gd name="connsiteY17" fmla="*/ 2429741 h 5453496"/>
                <a:gd name="connsiteX18" fmla="*/ 4603172 w 5081154"/>
                <a:gd name="connsiteY18" fmla="*/ 2575214 h 5453496"/>
                <a:gd name="connsiteX19" fmla="*/ 4603172 w 5081154"/>
                <a:gd name="connsiteY19" fmla="*/ 2658341 h 5453496"/>
                <a:gd name="connsiteX20" fmla="*/ 4711584 w 5081154"/>
                <a:gd name="connsiteY20" fmla="*/ 2760345 h 5453496"/>
                <a:gd name="connsiteX21" fmla="*/ 4777220 w 5081154"/>
                <a:gd name="connsiteY21" fmla="*/ 2723629 h 5453496"/>
                <a:gd name="connsiteX22" fmla="*/ 4831772 w 5081154"/>
                <a:gd name="connsiteY22" fmla="*/ 2741468 h 5453496"/>
                <a:gd name="connsiteX23" fmla="*/ 4897755 w 5081154"/>
                <a:gd name="connsiteY23" fmla="*/ 2862522 h 5453496"/>
                <a:gd name="connsiteX24" fmla="*/ 4966854 w 5081154"/>
                <a:gd name="connsiteY24" fmla="*/ 2868237 h 5453496"/>
                <a:gd name="connsiteX25" fmla="*/ 5062277 w 5081154"/>
                <a:gd name="connsiteY25" fmla="*/ 3052156 h 5453496"/>
                <a:gd name="connsiteX26" fmla="*/ 5034395 w 5081154"/>
                <a:gd name="connsiteY26" fmla="*/ 3144634 h 5453496"/>
                <a:gd name="connsiteX27" fmla="*/ 5081154 w 5081154"/>
                <a:gd name="connsiteY27" fmla="*/ 3167496 h 5453496"/>
                <a:gd name="connsiteX28" fmla="*/ 5043920 w 5081154"/>
                <a:gd name="connsiteY28" fmla="*/ 3209404 h 5453496"/>
                <a:gd name="connsiteX29" fmla="*/ 5060372 w 5081154"/>
                <a:gd name="connsiteY29" fmla="*/ 3261014 h 5453496"/>
                <a:gd name="connsiteX30" fmla="*/ 5056562 w 5081154"/>
                <a:gd name="connsiteY30" fmla="*/ 3310024 h 5453496"/>
                <a:gd name="connsiteX31" fmla="*/ 4954731 w 5081154"/>
                <a:gd name="connsiteY31" fmla="*/ 3466061 h 5453496"/>
                <a:gd name="connsiteX32" fmla="*/ 4748645 w 5081154"/>
                <a:gd name="connsiteY32" fmla="*/ 3354532 h 5453496"/>
                <a:gd name="connsiteX33" fmla="*/ 4665518 w 5081154"/>
                <a:gd name="connsiteY33" fmla="*/ 3406486 h 5453496"/>
                <a:gd name="connsiteX34" fmla="*/ 4623954 w 5081154"/>
                <a:gd name="connsiteY34" fmla="*/ 3678209 h 5453496"/>
                <a:gd name="connsiteX35" fmla="*/ 4470861 w 5081154"/>
                <a:gd name="connsiteY35" fmla="*/ 3823855 h 5453496"/>
                <a:gd name="connsiteX36" fmla="*/ 4226155 w 5081154"/>
                <a:gd name="connsiteY36" fmla="*/ 3898669 h 5453496"/>
                <a:gd name="connsiteX37" fmla="*/ 4137313 w 5081154"/>
                <a:gd name="connsiteY37" fmla="*/ 3964825 h 5453496"/>
                <a:gd name="connsiteX38" fmla="*/ 4052281 w 5081154"/>
                <a:gd name="connsiteY38" fmla="*/ 3984567 h 5453496"/>
                <a:gd name="connsiteX39" fmla="*/ 3954260 w 5081154"/>
                <a:gd name="connsiteY39" fmla="*/ 4081894 h 5453496"/>
                <a:gd name="connsiteX40" fmla="*/ 3903864 w 5081154"/>
                <a:gd name="connsiteY40" fmla="*/ 4169179 h 5453496"/>
                <a:gd name="connsiteX41" fmla="*/ 4042063 w 5081154"/>
                <a:gd name="connsiteY41" fmla="*/ 4383232 h 5453496"/>
                <a:gd name="connsiteX42" fmla="*/ 4083800 w 5081154"/>
                <a:gd name="connsiteY42" fmla="*/ 4403839 h 5453496"/>
                <a:gd name="connsiteX43" fmla="*/ 4167793 w 5081154"/>
                <a:gd name="connsiteY43" fmla="*/ 4559877 h 5453496"/>
                <a:gd name="connsiteX44" fmla="*/ 4083627 w 5081154"/>
                <a:gd name="connsiteY44" fmla="*/ 4736523 h 5453496"/>
                <a:gd name="connsiteX45" fmla="*/ 4076007 w 5081154"/>
                <a:gd name="connsiteY45" fmla="*/ 4806315 h 5453496"/>
                <a:gd name="connsiteX46" fmla="*/ 4163810 w 5081154"/>
                <a:gd name="connsiteY46" fmla="*/ 4792459 h 5453496"/>
                <a:gd name="connsiteX47" fmla="*/ 4229965 w 5081154"/>
                <a:gd name="connsiteY47" fmla="*/ 4811164 h 5453496"/>
                <a:gd name="connsiteX48" fmla="*/ 4264082 w 5081154"/>
                <a:gd name="connsiteY48" fmla="*/ 4915246 h 5453496"/>
                <a:gd name="connsiteX49" fmla="*/ 4161732 w 5081154"/>
                <a:gd name="connsiteY49" fmla="*/ 5220220 h 5453496"/>
                <a:gd name="connsiteX50" fmla="*/ 3933305 w 5081154"/>
                <a:gd name="connsiteY50" fmla="*/ 5033010 h 5453496"/>
                <a:gd name="connsiteX51" fmla="*/ 3973830 w 5081154"/>
                <a:gd name="connsiteY51" fmla="*/ 4984000 h 5453496"/>
                <a:gd name="connsiteX52" fmla="*/ 3927763 w 5081154"/>
                <a:gd name="connsiteY52" fmla="*/ 4944341 h 5453496"/>
                <a:gd name="connsiteX53" fmla="*/ 3918238 w 5081154"/>
                <a:gd name="connsiteY53" fmla="*/ 4871605 h 5453496"/>
                <a:gd name="connsiteX54" fmla="*/ 3747135 w 5081154"/>
                <a:gd name="connsiteY54" fmla="*/ 4868661 h 5453496"/>
                <a:gd name="connsiteX55" fmla="*/ 3639415 w 5081154"/>
                <a:gd name="connsiteY55" fmla="*/ 4943475 h 5453496"/>
                <a:gd name="connsiteX56" fmla="*/ 3554556 w 5081154"/>
                <a:gd name="connsiteY56" fmla="*/ 4831946 h 5453496"/>
                <a:gd name="connsiteX57" fmla="*/ 3350548 w 5081154"/>
                <a:gd name="connsiteY57" fmla="*/ 4843203 h 5453496"/>
                <a:gd name="connsiteX58" fmla="*/ 3354358 w 5081154"/>
                <a:gd name="connsiteY58" fmla="*/ 4745182 h 5453496"/>
                <a:gd name="connsiteX59" fmla="*/ 3252181 w 5081154"/>
                <a:gd name="connsiteY59" fmla="*/ 4815840 h 5453496"/>
                <a:gd name="connsiteX60" fmla="*/ 3286298 w 5081154"/>
                <a:gd name="connsiteY60" fmla="*/ 4947285 h 5453496"/>
                <a:gd name="connsiteX61" fmla="*/ 3028430 w 5081154"/>
                <a:gd name="connsiteY61" fmla="*/ 4937239 h 5453496"/>
                <a:gd name="connsiteX62" fmla="*/ 2913091 w 5081154"/>
                <a:gd name="connsiteY62" fmla="*/ 4993005 h 5453496"/>
                <a:gd name="connsiteX63" fmla="*/ 2674273 w 5081154"/>
                <a:gd name="connsiteY63" fmla="*/ 4985212 h 5453496"/>
                <a:gd name="connsiteX64" fmla="*/ 2600325 w 5081154"/>
                <a:gd name="connsiteY64" fmla="*/ 5098126 h 5453496"/>
                <a:gd name="connsiteX65" fmla="*/ 2441863 w 5081154"/>
                <a:gd name="connsiteY65" fmla="*/ 5120986 h 5453496"/>
                <a:gd name="connsiteX66" fmla="*/ 2460740 w 5081154"/>
                <a:gd name="connsiteY66" fmla="*/ 5102974 h 5453496"/>
                <a:gd name="connsiteX67" fmla="*/ 2391987 w 5081154"/>
                <a:gd name="connsiteY67" fmla="*/ 5215544 h 5453496"/>
                <a:gd name="connsiteX68" fmla="*/ 2335010 w 5081154"/>
                <a:gd name="connsiteY68" fmla="*/ 5232514 h 5453496"/>
                <a:gd name="connsiteX69" fmla="*/ 2242358 w 5081154"/>
                <a:gd name="connsiteY69" fmla="*/ 5292090 h 5453496"/>
                <a:gd name="connsiteX70" fmla="*/ 2211185 w 5081154"/>
                <a:gd name="connsiteY70" fmla="*/ 5253469 h 5453496"/>
                <a:gd name="connsiteX71" fmla="*/ 2114030 w 5081154"/>
                <a:gd name="connsiteY71" fmla="*/ 5285854 h 5453496"/>
                <a:gd name="connsiteX72" fmla="*/ 1948641 w 5081154"/>
                <a:gd name="connsiteY72" fmla="*/ 5300749 h 5453496"/>
                <a:gd name="connsiteX73" fmla="*/ 1938770 w 5081154"/>
                <a:gd name="connsiteY73" fmla="*/ 5198224 h 5453496"/>
                <a:gd name="connsiteX74" fmla="*/ 1849235 w 5081154"/>
                <a:gd name="connsiteY74" fmla="*/ 5142979 h 5453496"/>
                <a:gd name="connsiteX75" fmla="*/ 1851313 w 5081154"/>
                <a:gd name="connsiteY75" fmla="*/ 5072842 h 5453496"/>
                <a:gd name="connsiteX76" fmla="*/ 1747404 w 5081154"/>
                <a:gd name="connsiteY76" fmla="*/ 5100378 h 5453496"/>
                <a:gd name="connsiteX77" fmla="*/ 1597255 w 5081154"/>
                <a:gd name="connsiteY77" fmla="*/ 4991966 h 5453496"/>
                <a:gd name="connsiteX78" fmla="*/ 1527463 w 5081154"/>
                <a:gd name="connsiteY78" fmla="*/ 5017077 h 5453496"/>
                <a:gd name="connsiteX79" fmla="*/ 1465118 w 5081154"/>
                <a:gd name="connsiteY79" fmla="*/ 5048250 h 5453496"/>
                <a:gd name="connsiteX80" fmla="*/ 1368829 w 5081154"/>
                <a:gd name="connsiteY80" fmla="*/ 5008418 h 5453496"/>
                <a:gd name="connsiteX81" fmla="*/ 1348220 w 5081154"/>
                <a:gd name="connsiteY81" fmla="*/ 5112499 h 5453496"/>
                <a:gd name="connsiteX82" fmla="*/ 1392381 w 5081154"/>
                <a:gd name="connsiteY82" fmla="*/ 5193723 h 5453496"/>
                <a:gd name="connsiteX83" fmla="*/ 1340427 w 5081154"/>
                <a:gd name="connsiteY83" fmla="*/ 5318414 h 5453496"/>
                <a:gd name="connsiteX84" fmla="*/ 1153390 w 5081154"/>
                <a:gd name="connsiteY84" fmla="*/ 5446741 h 5453496"/>
                <a:gd name="connsiteX85" fmla="*/ 1078056 w 5081154"/>
                <a:gd name="connsiteY85" fmla="*/ 5453496 h 5453496"/>
                <a:gd name="connsiteX86" fmla="*/ 1113905 w 5081154"/>
                <a:gd name="connsiteY86" fmla="*/ 5379199 h 5453496"/>
                <a:gd name="connsiteX87" fmla="*/ 1108710 w 5081154"/>
                <a:gd name="connsiteY87" fmla="*/ 5278755 h 5453496"/>
                <a:gd name="connsiteX88" fmla="*/ 997527 w 5081154"/>
                <a:gd name="connsiteY88" fmla="*/ 5339196 h 5453496"/>
                <a:gd name="connsiteX89" fmla="*/ 955963 w 5081154"/>
                <a:gd name="connsiteY89" fmla="*/ 5224896 h 5453496"/>
                <a:gd name="connsiteX90" fmla="*/ 976572 w 5081154"/>
                <a:gd name="connsiteY90" fmla="*/ 5155969 h 5453496"/>
                <a:gd name="connsiteX91" fmla="*/ 934315 w 5081154"/>
                <a:gd name="connsiteY91" fmla="*/ 5104881 h 5453496"/>
                <a:gd name="connsiteX92" fmla="*/ 889115 w 5081154"/>
                <a:gd name="connsiteY92" fmla="*/ 5102974 h 5453496"/>
                <a:gd name="connsiteX93" fmla="*/ 862445 w 5081154"/>
                <a:gd name="connsiteY93" fmla="*/ 5058641 h 5453496"/>
                <a:gd name="connsiteX94" fmla="*/ 831965 w 5081154"/>
                <a:gd name="connsiteY94" fmla="*/ 5005819 h 5453496"/>
                <a:gd name="connsiteX95" fmla="*/ 771698 w 5081154"/>
                <a:gd name="connsiteY95" fmla="*/ 4993351 h 5453496"/>
                <a:gd name="connsiteX96" fmla="*/ 734810 w 5081154"/>
                <a:gd name="connsiteY96" fmla="*/ 5015344 h 5453496"/>
                <a:gd name="connsiteX97" fmla="*/ 692900 w 5081154"/>
                <a:gd name="connsiteY97" fmla="*/ 4992484 h 5453496"/>
                <a:gd name="connsiteX98" fmla="*/ 692900 w 5081154"/>
                <a:gd name="connsiteY98" fmla="*/ 4935334 h 5453496"/>
                <a:gd name="connsiteX99" fmla="*/ 654454 w 5081154"/>
                <a:gd name="connsiteY99" fmla="*/ 4901911 h 5453496"/>
                <a:gd name="connsiteX100" fmla="*/ 581717 w 5081154"/>
                <a:gd name="connsiteY100" fmla="*/ 5002703 h 5453496"/>
                <a:gd name="connsiteX101" fmla="*/ 442306 w 5081154"/>
                <a:gd name="connsiteY101" fmla="*/ 5010323 h 5453496"/>
                <a:gd name="connsiteX102" fmla="*/ 393295 w 5081154"/>
                <a:gd name="connsiteY102" fmla="*/ 4959408 h 5453496"/>
                <a:gd name="connsiteX103" fmla="*/ 463607 w 5081154"/>
                <a:gd name="connsiteY103" fmla="*/ 4900006 h 5453496"/>
                <a:gd name="connsiteX104" fmla="*/ 529070 w 5081154"/>
                <a:gd name="connsiteY104" fmla="*/ 4876279 h 5453496"/>
                <a:gd name="connsiteX105" fmla="*/ 616700 w 5081154"/>
                <a:gd name="connsiteY105" fmla="*/ 4881822 h 5453496"/>
                <a:gd name="connsiteX106" fmla="*/ 740525 w 5081154"/>
                <a:gd name="connsiteY106" fmla="*/ 4776008 h 5453496"/>
                <a:gd name="connsiteX107" fmla="*/ 852054 w 5081154"/>
                <a:gd name="connsiteY107" fmla="*/ 4830041 h 5453496"/>
                <a:gd name="connsiteX108" fmla="*/ 955963 w 5081154"/>
                <a:gd name="connsiteY108" fmla="*/ 4788477 h 5453496"/>
                <a:gd name="connsiteX109" fmla="*/ 980555 w 5081154"/>
                <a:gd name="connsiteY109" fmla="*/ 4845974 h 5453496"/>
                <a:gd name="connsiteX110" fmla="*/ 1024370 w 5081154"/>
                <a:gd name="connsiteY110" fmla="*/ 4792459 h 5453496"/>
                <a:gd name="connsiteX111" fmla="*/ 1031470 w 5081154"/>
                <a:gd name="connsiteY111" fmla="*/ 4694959 h 5453496"/>
                <a:gd name="connsiteX112" fmla="*/ 977784 w 5081154"/>
                <a:gd name="connsiteY112" fmla="*/ 4610793 h 5453496"/>
                <a:gd name="connsiteX113" fmla="*/ 1039090 w 5081154"/>
                <a:gd name="connsiteY113" fmla="*/ 4548621 h 5453496"/>
                <a:gd name="connsiteX114" fmla="*/ 1001510 w 5081154"/>
                <a:gd name="connsiteY114" fmla="*/ 4433281 h 5453496"/>
                <a:gd name="connsiteX115" fmla="*/ 1014672 w 5081154"/>
                <a:gd name="connsiteY115" fmla="*/ 4326428 h 5453496"/>
                <a:gd name="connsiteX116" fmla="*/ 1049135 w 5081154"/>
                <a:gd name="connsiteY116" fmla="*/ 4236199 h 5453496"/>
                <a:gd name="connsiteX117" fmla="*/ 1070090 w 5081154"/>
                <a:gd name="connsiteY117" fmla="*/ 4072369 h 5453496"/>
                <a:gd name="connsiteX118" fmla="*/ 1003935 w 5081154"/>
                <a:gd name="connsiteY118" fmla="*/ 3813117 h 5453496"/>
                <a:gd name="connsiteX119" fmla="*/ 906606 w 5081154"/>
                <a:gd name="connsiteY119" fmla="*/ 3648075 h 5453496"/>
                <a:gd name="connsiteX120" fmla="*/ 979516 w 5081154"/>
                <a:gd name="connsiteY120" fmla="*/ 3506412 h 5453496"/>
                <a:gd name="connsiteX121" fmla="*/ 1061604 w 5081154"/>
                <a:gd name="connsiteY121" fmla="*/ 3479223 h 5453496"/>
                <a:gd name="connsiteX122" fmla="*/ 1095721 w 5081154"/>
                <a:gd name="connsiteY122" fmla="*/ 3509356 h 5453496"/>
                <a:gd name="connsiteX123" fmla="*/ 1182485 w 5081154"/>
                <a:gd name="connsiteY123" fmla="*/ 3428479 h 5453496"/>
                <a:gd name="connsiteX124" fmla="*/ 1260244 w 5081154"/>
                <a:gd name="connsiteY124" fmla="*/ 3406486 h 5453496"/>
                <a:gd name="connsiteX125" fmla="*/ 1268210 w 5081154"/>
                <a:gd name="connsiteY125" fmla="*/ 3327514 h 5453496"/>
                <a:gd name="connsiteX126" fmla="*/ 1288472 w 5081154"/>
                <a:gd name="connsiteY126" fmla="*/ 3251662 h 5453496"/>
                <a:gd name="connsiteX127" fmla="*/ 1247255 w 5081154"/>
                <a:gd name="connsiteY127" fmla="*/ 3205594 h 5453496"/>
                <a:gd name="connsiteX128" fmla="*/ 1249853 w 5081154"/>
                <a:gd name="connsiteY128" fmla="*/ 3116407 h 5453496"/>
                <a:gd name="connsiteX129" fmla="*/ 1346142 w 5081154"/>
                <a:gd name="connsiteY129" fmla="*/ 3170440 h 5453496"/>
                <a:gd name="connsiteX130" fmla="*/ 1403465 w 5081154"/>
                <a:gd name="connsiteY130" fmla="*/ 3129394 h 5453496"/>
                <a:gd name="connsiteX131" fmla="*/ 1425286 w 5081154"/>
                <a:gd name="connsiteY131" fmla="*/ 3170440 h 5453496"/>
                <a:gd name="connsiteX132" fmla="*/ 1487978 w 5081154"/>
                <a:gd name="connsiteY132" fmla="*/ 3126798 h 5453496"/>
                <a:gd name="connsiteX133" fmla="*/ 1413163 w 5081154"/>
                <a:gd name="connsiteY133" fmla="*/ 2990850 h 5453496"/>
                <a:gd name="connsiteX134" fmla="*/ 1456632 w 5081154"/>
                <a:gd name="connsiteY134" fmla="*/ 2823903 h 5453496"/>
                <a:gd name="connsiteX135" fmla="*/ 1426325 w 5081154"/>
                <a:gd name="connsiteY135" fmla="*/ 2790304 h 5453496"/>
                <a:gd name="connsiteX136" fmla="*/ 1451090 w 5081154"/>
                <a:gd name="connsiteY136" fmla="*/ 2744584 h 5453496"/>
                <a:gd name="connsiteX137" fmla="*/ 1346835 w 5081154"/>
                <a:gd name="connsiteY137" fmla="*/ 2575214 h 5453496"/>
                <a:gd name="connsiteX138" fmla="*/ 1277215 w 5081154"/>
                <a:gd name="connsiteY138" fmla="*/ 2551488 h 5453496"/>
                <a:gd name="connsiteX139" fmla="*/ 1212965 w 5081154"/>
                <a:gd name="connsiteY139" fmla="*/ 2444808 h 5453496"/>
                <a:gd name="connsiteX140" fmla="*/ 1264746 w 5081154"/>
                <a:gd name="connsiteY140" fmla="*/ 2375189 h 5453496"/>
                <a:gd name="connsiteX141" fmla="*/ 1124989 w 5081154"/>
                <a:gd name="connsiteY141" fmla="*/ 2202007 h 5453496"/>
                <a:gd name="connsiteX142" fmla="*/ 1150100 w 5081154"/>
                <a:gd name="connsiteY142" fmla="*/ 2140699 h 5453496"/>
                <a:gd name="connsiteX143" fmla="*/ 1132609 w 5081154"/>
                <a:gd name="connsiteY143" fmla="*/ 2086841 h 5453496"/>
                <a:gd name="connsiteX144" fmla="*/ 1132609 w 5081154"/>
                <a:gd name="connsiteY144" fmla="*/ 2086841 h 5453496"/>
                <a:gd name="connsiteX145" fmla="*/ 1113905 w 5081154"/>
                <a:gd name="connsiteY145" fmla="*/ 2034019 h 5453496"/>
                <a:gd name="connsiteX146" fmla="*/ 1165686 w 5081154"/>
                <a:gd name="connsiteY146" fmla="*/ 1939290 h 5453496"/>
                <a:gd name="connsiteX147" fmla="*/ 1115464 w 5081154"/>
                <a:gd name="connsiteY147" fmla="*/ 1844733 h 5453496"/>
                <a:gd name="connsiteX148" fmla="*/ 1132609 w 5081154"/>
                <a:gd name="connsiteY148" fmla="*/ 1764550 h 5453496"/>
                <a:gd name="connsiteX149" fmla="*/ 1089140 w 5081154"/>
                <a:gd name="connsiteY149" fmla="*/ 1706359 h 5453496"/>
                <a:gd name="connsiteX150" fmla="*/ 1045498 w 5081154"/>
                <a:gd name="connsiteY150" fmla="*/ 1773382 h 5453496"/>
                <a:gd name="connsiteX151" fmla="*/ 973108 w 5081154"/>
                <a:gd name="connsiteY151" fmla="*/ 1805247 h 5453496"/>
                <a:gd name="connsiteX152" fmla="*/ 920115 w 5081154"/>
                <a:gd name="connsiteY152" fmla="*/ 1640898 h 5453496"/>
                <a:gd name="connsiteX153" fmla="*/ 841490 w 5081154"/>
                <a:gd name="connsiteY153" fmla="*/ 1672069 h 5453496"/>
                <a:gd name="connsiteX154" fmla="*/ 870065 w 5081154"/>
                <a:gd name="connsiteY154" fmla="*/ 1573009 h 5453496"/>
                <a:gd name="connsiteX155" fmla="*/ 813088 w 5081154"/>
                <a:gd name="connsiteY155" fmla="*/ 1393248 h 5453496"/>
                <a:gd name="connsiteX156" fmla="*/ 740525 w 5081154"/>
                <a:gd name="connsiteY156" fmla="*/ 1433944 h 5453496"/>
                <a:gd name="connsiteX157" fmla="*/ 709872 w 5081154"/>
                <a:gd name="connsiteY157" fmla="*/ 1389265 h 5453496"/>
                <a:gd name="connsiteX158" fmla="*/ 662420 w 5081154"/>
                <a:gd name="connsiteY158" fmla="*/ 1426324 h 5453496"/>
                <a:gd name="connsiteX159" fmla="*/ 637655 w 5081154"/>
                <a:gd name="connsiteY159" fmla="*/ 1372984 h 5453496"/>
                <a:gd name="connsiteX160" fmla="*/ 658610 w 5081154"/>
                <a:gd name="connsiteY160" fmla="*/ 1275829 h 5453496"/>
                <a:gd name="connsiteX161" fmla="*/ 590030 w 5081154"/>
                <a:gd name="connsiteY161" fmla="*/ 1272019 h 5453496"/>
                <a:gd name="connsiteX162" fmla="*/ 565265 w 5081154"/>
                <a:gd name="connsiteY162" fmla="*/ 1325359 h 5453496"/>
                <a:gd name="connsiteX163" fmla="*/ 511925 w 5081154"/>
                <a:gd name="connsiteY163" fmla="*/ 1268209 h 5453496"/>
                <a:gd name="connsiteX164" fmla="*/ 330950 w 5081154"/>
                <a:gd name="connsiteY164" fmla="*/ 1277734 h 5453496"/>
                <a:gd name="connsiteX165" fmla="*/ 295275 w 5081154"/>
                <a:gd name="connsiteY165" fmla="*/ 1318953 h 5453496"/>
                <a:gd name="connsiteX166" fmla="*/ 395720 w 5081154"/>
                <a:gd name="connsiteY166" fmla="*/ 1365364 h 5453496"/>
                <a:gd name="connsiteX167" fmla="*/ 394854 w 5081154"/>
                <a:gd name="connsiteY167" fmla="*/ 1473777 h 5453496"/>
                <a:gd name="connsiteX168" fmla="*/ 266353 w 5081154"/>
                <a:gd name="connsiteY168" fmla="*/ 1498889 h 5453496"/>
                <a:gd name="connsiteX169" fmla="*/ 201410 w 5081154"/>
                <a:gd name="connsiteY169" fmla="*/ 1580629 h 5453496"/>
                <a:gd name="connsiteX170" fmla="*/ 74814 w 5081154"/>
                <a:gd name="connsiteY170" fmla="*/ 1586865 h 5453496"/>
                <a:gd name="connsiteX171" fmla="*/ 114300 w 5081154"/>
                <a:gd name="connsiteY171" fmla="*/ 1359477 h 5453496"/>
                <a:gd name="connsiteX172" fmla="*/ 10390 w 5081154"/>
                <a:gd name="connsiteY172" fmla="*/ 1099705 h 5453496"/>
                <a:gd name="connsiteX173" fmla="*/ 0 w 5081154"/>
                <a:gd name="connsiteY173" fmla="*/ 798368 h 5453496"/>
                <a:gd name="connsiteX174" fmla="*/ 270163 w 5081154"/>
                <a:gd name="connsiteY174" fmla="*/ 673677 h 5453496"/>
                <a:gd name="connsiteX175" fmla="*/ 571500 w 5081154"/>
                <a:gd name="connsiteY175" fmla="*/ 746414 h 5453496"/>
                <a:gd name="connsiteX176" fmla="*/ 571500 w 5081154"/>
                <a:gd name="connsiteY176" fmla="*/ 538596 h 5453496"/>
                <a:gd name="connsiteX177" fmla="*/ 852054 w 5081154"/>
                <a:gd name="connsiteY177" fmla="*/ 226868 h 5453496"/>
                <a:gd name="connsiteX178" fmla="*/ 1111827 w 5081154"/>
                <a:gd name="connsiteY178" fmla="*/ 112568 h 5453496"/>
                <a:gd name="connsiteX179" fmla="*/ 1211060 w 5081154"/>
                <a:gd name="connsiteY179" fmla="*/ 0 h 5453496"/>
                <a:gd name="connsiteX180" fmla="*/ 1289165 w 5081154"/>
                <a:gd name="connsiteY180" fmla="*/ 31864 h 5453496"/>
                <a:gd name="connsiteX181" fmla="*/ 1325360 w 5081154"/>
                <a:gd name="connsiteY181" fmla="*/ 79489 h 5453496"/>
                <a:gd name="connsiteX182" fmla="*/ 1432040 w 5081154"/>
                <a:gd name="connsiteY182" fmla="*/ 129019 h 5453496"/>
                <a:gd name="connsiteX183" fmla="*/ 1492480 w 5081154"/>
                <a:gd name="connsiteY183" fmla="*/ 233796 h 5453496"/>
                <a:gd name="connsiteX184" fmla="*/ 1489190 w 5081154"/>
                <a:gd name="connsiteY184" fmla="*/ 285229 h 5453496"/>
                <a:gd name="connsiteX185" fmla="*/ 1694930 w 5081154"/>
                <a:gd name="connsiteY185" fmla="*/ 393814 h 5453496"/>
                <a:gd name="connsiteX186" fmla="*/ 1694930 w 5081154"/>
                <a:gd name="connsiteY186" fmla="*/ 523354 h 5453496"/>
                <a:gd name="connsiteX187" fmla="*/ 1710516 w 5081154"/>
                <a:gd name="connsiteY187" fmla="*/ 585874 h 5453496"/>
                <a:gd name="connsiteX188" fmla="*/ 1769225 w 5081154"/>
                <a:gd name="connsiteY188" fmla="*/ 576694 h 5453496"/>
                <a:gd name="connsiteX189" fmla="*/ 1803515 w 5081154"/>
                <a:gd name="connsiteY189" fmla="*/ 618604 h 5453496"/>
                <a:gd name="connsiteX190" fmla="*/ 1830185 w 5081154"/>
                <a:gd name="connsiteY190" fmla="*/ 559549 h 5453496"/>
                <a:gd name="connsiteX191" fmla="*/ 1921625 w 5081154"/>
                <a:gd name="connsiteY191" fmla="*/ 570979 h 5453496"/>
                <a:gd name="connsiteX192" fmla="*/ 1948295 w 5081154"/>
                <a:gd name="connsiteY192" fmla="*/ 511924 h 5453496"/>
                <a:gd name="connsiteX193" fmla="*/ 1870190 w 5081154"/>
                <a:gd name="connsiteY193" fmla="*/ 470014 h 5453496"/>
                <a:gd name="connsiteX194" fmla="*/ 1820660 w 5081154"/>
                <a:gd name="connsiteY194" fmla="*/ 388099 h 5453496"/>
                <a:gd name="connsiteX195" fmla="*/ 1836593 w 5081154"/>
                <a:gd name="connsiteY195" fmla="*/ 347749 h 5453496"/>
                <a:gd name="connsiteX196" fmla="*/ 1976870 w 5081154"/>
                <a:gd name="connsiteY196" fmla="*/ 315709 h 5453496"/>
                <a:gd name="connsiteX197" fmla="*/ 2009255 w 5081154"/>
                <a:gd name="connsiteY197" fmla="*/ 344284 h 5453496"/>
                <a:gd name="connsiteX198" fmla="*/ 2070215 w 5081154"/>
                <a:gd name="connsiteY198" fmla="*/ 344284 h 5453496"/>
                <a:gd name="connsiteX199" fmla="*/ 2098790 w 5081154"/>
                <a:gd name="connsiteY199" fmla="*/ 382384 h 5453496"/>
                <a:gd name="connsiteX200" fmla="*/ 2138795 w 5081154"/>
                <a:gd name="connsiteY200" fmla="*/ 361429 h 5453496"/>
                <a:gd name="connsiteX201" fmla="*/ 2176895 w 5081154"/>
                <a:gd name="connsiteY201" fmla="*/ 384289 h 5453496"/>
                <a:gd name="connsiteX202" fmla="*/ 2235950 w 5081154"/>
                <a:gd name="connsiteY202" fmla="*/ 386194 h 5453496"/>
                <a:gd name="connsiteX203" fmla="*/ 2272145 w 5081154"/>
                <a:gd name="connsiteY203" fmla="*/ 441439 h 5453496"/>
                <a:gd name="connsiteX204" fmla="*/ 2278380 w 5081154"/>
                <a:gd name="connsiteY204" fmla="*/ 529936 h 5453496"/>
                <a:gd name="connsiteX205" fmla="*/ 2321675 w 5081154"/>
                <a:gd name="connsiteY205" fmla="*/ 500494 h 5453496"/>
                <a:gd name="connsiteX206" fmla="*/ 2371205 w 5081154"/>
                <a:gd name="connsiteY206" fmla="*/ 523354 h 5453496"/>
                <a:gd name="connsiteX207" fmla="*/ 2401685 w 5081154"/>
                <a:gd name="connsiteY207" fmla="*/ 403339 h 5453496"/>
                <a:gd name="connsiteX208" fmla="*/ 2375015 w 5081154"/>
                <a:gd name="connsiteY208" fmla="*/ 235699 h 5453496"/>
                <a:gd name="connsiteX209" fmla="*/ 2392160 w 5081154"/>
                <a:gd name="connsiteY209" fmla="*/ 176644 h 5453496"/>
                <a:gd name="connsiteX210" fmla="*/ 2543001 w 5081154"/>
                <a:gd name="connsiteY210" fmla="*/ 128501 h 5453496"/>
                <a:gd name="connsiteX211" fmla="*/ 2580755 w 5081154"/>
                <a:gd name="connsiteY211" fmla="*/ 163309 h 5453496"/>
                <a:gd name="connsiteX212" fmla="*/ 2573135 w 5081154"/>
                <a:gd name="connsiteY212" fmla="*/ 266179 h 5453496"/>
                <a:gd name="connsiteX213" fmla="*/ 2628380 w 5081154"/>
                <a:gd name="connsiteY213" fmla="*/ 292849 h 5453496"/>
                <a:gd name="connsiteX214" fmla="*/ 2667519 w 5081154"/>
                <a:gd name="connsiteY214" fmla="*/ 355369 h 5453496"/>
                <a:gd name="connsiteX215" fmla="*/ 2662670 w 5081154"/>
                <a:gd name="connsiteY215" fmla="*/ 353809 h 5453496"/>
                <a:gd name="connsiteX216" fmla="*/ 2943398 w 5081154"/>
                <a:gd name="connsiteY216" fmla="*/ 307051 h 5453496"/>
                <a:gd name="connsiteX217" fmla="*/ 2978900 w 5081154"/>
                <a:gd name="connsiteY217" fmla="*/ 344284 h 5453496"/>
                <a:gd name="connsiteX218" fmla="*/ 3076055 w 5081154"/>
                <a:gd name="connsiteY218" fmla="*/ 290944 h 5453496"/>
                <a:gd name="connsiteX219" fmla="*/ 3125585 w 5081154"/>
                <a:gd name="connsiteY219" fmla="*/ 351904 h 5453496"/>
                <a:gd name="connsiteX220" fmla="*/ 3125585 w 5081154"/>
                <a:gd name="connsiteY220" fmla="*/ 416674 h 5453496"/>
                <a:gd name="connsiteX221" fmla="*/ 3265170 w 5081154"/>
                <a:gd name="connsiteY221" fmla="*/ 480233 h 5453496"/>
                <a:gd name="connsiteX222" fmla="*/ 3287510 w 5081154"/>
                <a:gd name="connsiteY222" fmla="*/ 538594 h 5453496"/>
                <a:gd name="connsiteX223" fmla="*/ 3247678 w 5081154"/>
                <a:gd name="connsiteY223" fmla="*/ 571500 h 5453496"/>
                <a:gd name="connsiteX224" fmla="*/ 3358861 w 5081154"/>
                <a:gd name="connsiteY224" fmla="*/ 710219 h 5453496"/>
                <a:gd name="connsiteX225" fmla="*/ 3359900 w 5081154"/>
                <a:gd name="connsiteY225" fmla="*/ 828154 h 5453496"/>
                <a:gd name="connsiteX226" fmla="*/ 3411335 w 5081154"/>
                <a:gd name="connsiteY226" fmla="*/ 860539 h 5453496"/>
                <a:gd name="connsiteX227" fmla="*/ 3436446 w 5081154"/>
                <a:gd name="connsiteY227" fmla="*/ 919422 h 5453496"/>
                <a:gd name="connsiteX228" fmla="*/ 3647209 w 5081154"/>
                <a:gd name="connsiteY228" fmla="*/ 1037359 h 5453496"/>
                <a:gd name="connsiteX229" fmla="*/ 3643745 w 5081154"/>
                <a:gd name="connsiteY229" fmla="*/ 1098664 h 5453496"/>
                <a:gd name="connsiteX230" fmla="*/ 3706783 w 5081154"/>
                <a:gd name="connsiteY230" fmla="*/ 1141095 h 5453496"/>
                <a:gd name="connsiteX0" fmla="*/ 3706783 w 5081154"/>
                <a:gd name="connsiteY0" fmla="*/ 1141095 h 5453496"/>
                <a:gd name="connsiteX1" fmla="*/ 3647209 w 5081154"/>
                <a:gd name="connsiteY1" fmla="*/ 1276350 h 5453496"/>
                <a:gd name="connsiteX2" fmla="*/ 3633874 w 5081154"/>
                <a:gd name="connsiteY2" fmla="*/ 1352723 h 5453496"/>
                <a:gd name="connsiteX3" fmla="*/ 3566852 w 5081154"/>
                <a:gd name="connsiteY3" fmla="*/ 1411605 h 5453496"/>
                <a:gd name="connsiteX4" fmla="*/ 3595254 w 5081154"/>
                <a:gd name="connsiteY4" fmla="*/ 1494559 h 5453496"/>
                <a:gd name="connsiteX5" fmla="*/ 3678381 w 5081154"/>
                <a:gd name="connsiteY5" fmla="*/ 1525732 h 5453496"/>
                <a:gd name="connsiteX6" fmla="*/ 3688772 w 5081154"/>
                <a:gd name="connsiteY6" fmla="*/ 1640032 h 5453496"/>
                <a:gd name="connsiteX7" fmla="*/ 3733107 w 5081154"/>
                <a:gd name="connsiteY7" fmla="*/ 1658043 h 5453496"/>
                <a:gd name="connsiteX8" fmla="*/ 3758911 w 5081154"/>
                <a:gd name="connsiteY8" fmla="*/ 1778751 h 5453496"/>
                <a:gd name="connsiteX9" fmla="*/ 3791642 w 5081154"/>
                <a:gd name="connsiteY9" fmla="*/ 1787236 h 5453496"/>
                <a:gd name="connsiteX10" fmla="*/ 3824720 w 5081154"/>
                <a:gd name="connsiteY10" fmla="*/ 1945178 h 5453496"/>
                <a:gd name="connsiteX11" fmla="*/ 3901959 w 5081154"/>
                <a:gd name="connsiteY11" fmla="*/ 1990379 h 5453496"/>
                <a:gd name="connsiteX12" fmla="*/ 3958936 w 5081154"/>
                <a:gd name="connsiteY12" fmla="*/ 2076450 h 5453496"/>
                <a:gd name="connsiteX13" fmla="*/ 4171257 w 5081154"/>
                <a:gd name="connsiteY13" fmla="*/ 2119053 h 5453496"/>
                <a:gd name="connsiteX14" fmla="*/ 4209530 w 5081154"/>
                <a:gd name="connsiteY14" fmla="*/ 2159749 h 5453496"/>
                <a:gd name="connsiteX15" fmla="*/ 4219055 w 5081154"/>
                <a:gd name="connsiteY15" fmla="*/ 2220709 h 5453496"/>
                <a:gd name="connsiteX16" fmla="*/ 4404013 w 5081154"/>
                <a:gd name="connsiteY16" fmla="*/ 2470266 h 5453496"/>
                <a:gd name="connsiteX17" fmla="*/ 4447309 w 5081154"/>
                <a:gd name="connsiteY17" fmla="*/ 2429741 h 5453496"/>
                <a:gd name="connsiteX18" fmla="*/ 4603172 w 5081154"/>
                <a:gd name="connsiteY18" fmla="*/ 2575214 h 5453496"/>
                <a:gd name="connsiteX19" fmla="*/ 4603172 w 5081154"/>
                <a:gd name="connsiteY19" fmla="*/ 2658341 h 5453496"/>
                <a:gd name="connsiteX20" fmla="*/ 4711584 w 5081154"/>
                <a:gd name="connsiteY20" fmla="*/ 2760345 h 5453496"/>
                <a:gd name="connsiteX21" fmla="*/ 4777220 w 5081154"/>
                <a:gd name="connsiteY21" fmla="*/ 2723629 h 5453496"/>
                <a:gd name="connsiteX22" fmla="*/ 4831772 w 5081154"/>
                <a:gd name="connsiteY22" fmla="*/ 2741468 h 5453496"/>
                <a:gd name="connsiteX23" fmla="*/ 4897755 w 5081154"/>
                <a:gd name="connsiteY23" fmla="*/ 2862522 h 5453496"/>
                <a:gd name="connsiteX24" fmla="*/ 4966854 w 5081154"/>
                <a:gd name="connsiteY24" fmla="*/ 2868237 h 5453496"/>
                <a:gd name="connsiteX25" fmla="*/ 5062277 w 5081154"/>
                <a:gd name="connsiteY25" fmla="*/ 3052156 h 5453496"/>
                <a:gd name="connsiteX26" fmla="*/ 5034395 w 5081154"/>
                <a:gd name="connsiteY26" fmla="*/ 3144634 h 5453496"/>
                <a:gd name="connsiteX27" fmla="*/ 5081154 w 5081154"/>
                <a:gd name="connsiteY27" fmla="*/ 3167496 h 5453496"/>
                <a:gd name="connsiteX28" fmla="*/ 5043920 w 5081154"/>
                <a:gd name="connsiteY28" fmla="*/ 3209404 h 5453496"/>
                <a:gd name="connsiteX29" fmla="*/ 5060372 w 5081154"/>
                <a:gd name="connsiteY29" fmla="*/ 3261014 h 5453496"/>
                <a:gd name="connsiteX30" fmla="*/ 5056562 w 5081154"/>
                <a:gd name="connsiteY30" fmla="*/ 3310024 h 5453496"/>
                <a:gd name="connsiteX31" fmla="*/ 4954731 w 5081154"/>
                <a:gd name="connsiteY31" fmla="*/ 3466061 h 5453496"/>
                <a:gd name="connsiteX32" fmla="*/ 4748645 w 5081154"/>
                <a:gd name="connsiteY32" fmla="*/ 3354532 h 5453496"/>
                <a:gd name="connsiteX33" fmla="*/ 4665518 w 5081154"/>
                <a:gd name="connsiteY33" fmla="*/ 3406486 h 5453496"/>
                <a:gd name="connsiteX34" fmla="*/ 4623954 w 5081154"/>
                <a:gd name="connsiteY34" fmla="*/ 3678209 h 5453496"/>
                <a:gd name="connsiteX35" fmla="*/ 4470861 w 5081154"/>
                <a:gd name="connsiteY35" fmla="*/ 3823855 h 5453496"/>
                <a:gd name="connsiteX36" fmla="*/ 4226155 w 5081154"/>
                <a:gd name="connsiteY36" fmla="*/ 3898669 h 5453496"/>
                <a:gd name="connsiteX37" fmla="*/ 4137313 w 5081154"/>
                <a:gd name="connsiteY37" fmla="*/ 3964825 h 5453496"/>
                <a:gd name="connsiteX38" fmla="*/ 4052281 w 5081154"/>
                <a:gd name="connsiteY38" fmla="*/ 3984567 h 5453496"/>
                <a:gd name="connsiteX39" fmla="*/ 3954260 w 5081154"/>
                <a:gd name="connsiteY39" fmla="*/ 4081894 h 5453496"/>
                <a:gd name="connsiteX40" fmla="*/ 3903864 w 5081154"/>
                <a:gd name="connsiteY40" fmla="*/ 4169179 h 5453496"/>
                <a:gd name="connsiteX41" fmla="*/ 4042063 w 5081154"/>
                <a:gd name="connsiteY41" fmla="*/ 4383232 h 5453496"/>
                <a:gd name="connsiteX42" fmla="*/ 4083800 w 5081154"/>
                <a:gd name="connsiteY42" fmla="*/ 4403839 h 5453496"/>
                <a:gd name="connsiteX43" fmla="*/ 4167793 w 5081154"/>
                <a:gd name="connsiteY43" fmla="*/ 4559877 h 5453496"/>
                <a:gd name="connsiteX44" fmla="*/ 4083627 w 5081154"/>
                <a:gd name="connsiteY44" fmla="*/ 4736523 h 5453496"/>
                <a:gd name="connsiteX45" fmla="*/ 4076007 w 5081154"/>
                <a:gd name="connsiteY45" fmla="*/ 4806315 h 5453496"/>
                <a:gd name="connsiteX46" fmla="*/ 4163810 w 5081154"/>
                <a:gd name="connsiteY46" fmla="*/ 4792459 h 5453496"/>
                <a:gd name="connsiteX47" fmla="*/ 4229965 w 5081154"/>
                <a:gd name="connsiteY47" fmla="*/ 4811164 h 5453496"/>
                <a:gd name="connsiteX48" fmla="*/ 4264082 w 5081154"/>
                <a:gd name="connsiteY48" fmla="*/ 4915246 h 5453496"/>
                <a:gd name="connsiteX49" fmla="*/ 4161732 w 5081154"/>
                <a:gd name="connsiteY49" fmla="*/ 5220220 h 5453496"/>
                <a:gd name="connsiteX50" fmla="*/ 3933305 w 5081154"/>
                <a:gd name="connsiteY50" fmla="*/ 5033010 h 5453496"/>
                <a:gd name="connsiteX51" fmla="*/ 3973830 w 5081154"/>
                <a:gd name="connsiteY51" fmla="*/ 4984000 h 5453496"/>
                <a:gd name="connsiteX52" fmla="*/ 3927763 w 5081154"/>
                <a:gd name="connsiteY52" fmla="*/ 4944341 h 5453496"/>
                <a:gd name="connsiteX53" fmla="*/ 3918238 w 5081154"/>
                <a:gd name="connsiteY53" fmla="*/ 4871605 h 5453496"/>
                <a:gd name="connsiteX54" fmla="*/ 3747135 w 5081154"/>
                <a:gd name="connsiteY54" fmla="*/ 4868661 h 5453496"/>
                <a:gd name="connsiteX55" fmla="*/ 3639415 w 5081154"/>
                <a:gd name="connsiteY55" fmla="*/ 4943475 h 5453496"/>
                <a:gd name="connsiteX56" fmla="*/ 3554556 w 5081154"/>
                <a:gd name="connsiteY56" fmla="*/ 4831946 h 5453496"/>
                <a:gd name="connsiteX57" fmla="*/ 3350548 w 5081154"/>
                <a:gd name="connsiteY57" fmla="*/ 4843203 h 5453496"/>
                <a:gd name="connsiteX58" fmla="*/ 3354358 w 5081154"/>
                <a:gd name="connsiteY58" fmla="*/ 4745182 h 5453496"/>
                <a:gd name="connsiteX59" fmla="*/ 3252181 w 5081154"/>
                <a:gd name="connsiteY59" fmla="*/ 4815840 h 5453496"/>
                <a:gd name="connsiteX60" fmla="*/ 3286298 w 5081154"/>
                <a:gd name="connsiteY60" fmla="*/ 4947285 h 5453496"/>
                <a:gd name="connsiteX61" fmla="*/ 3028430 w 5081154"/>
                <a:gd name="connsiteY61" fmla="*/ 4937239 h 5453496"/>
                <a:gd name="connsiteX62" fmla="*/ 2913091 w 5081154"/>
                <a:gd name="connsiteY62" fmla="*/ 4993005 h 5453496"/>
                <a:gd name="connsiteX63" fmla="*/ 2674273 w 5081154"/>
                <a:gd name="connsiteY63" fmla="*/ 4985212 h 5453496"/>
                <a:gd name="connsiteX64" fmla="*/ 2600325 w 5081154"/>
                <a:gd name="connsiteY64" fmla="*/ 5098126 h 5453496"/>
                <a:gd name="connsiteX65" fmla="*/ 2441863 w 5081154"/>
                <a:gd name="connsiteY65" fmla="*/ 5120986 h 5453496"/>
                <a:gd name="connsiteX66" fmla="*/ 2460740 w 5081154"/>
                <a:gd name="connsiteY66" fmla="*/ 5102974 h 5453496"/>
                <a:gd name="connsiteX67" fmla="*/ 2391987 w 5081154"/>
                <a:gd name="connsiteY67" fmla="*/ 5215544 h 5453496"/>
                <a:gd name="connsiteX68" fmla="*/ 2335010 w 5081154"/>
                <a:gd name="connsiteY68" fmla="*/ 5232514 h 5453496"/>
                <a:gd name="connsiteX69" fmla="*/ 2242358 w 5081154"/>
                <a:gd name="connsiteY69" fmla="*/ 5292090 h 5453496"/>
                <a:gd name="connsiteX70" fmla="*/ 2211185 w 5081154"/>
                <a:gd name="connsiteY70" fmla="*/ 5253469 h 5453496"/>
                <a:gd name="connsiteX71" fmla="*/ 2114030 w 5081154"/>
                <a:gd name="connsiteY71" fmla="*/ 5285854 h 5453496"/>
                <a:gd name="connsiteX72" fmla="*/ 1948641 w 5081154"/>
                <a:gd name="connsiteY72" fmla="*/ 5300749 h 5453496"/>
                <a:gd name="connsiteX73" fmla="*/ 1938770 w 5081154"/>
                <a:gd name="connsiteY73" fmla="*/ 5198224 h 5453496"/>
                <a:gd name="connsiteX74" fmla="*/ 1849235 w 5081154"/>
                <a:gd name="connsiteY74" fmla="*/ 5142979 h 5453496"/>
                <a:gd name="connsiteX75" fmla="*/ 1851313 w 5081154"/>
                <a:gd name="connsiteY75" fmla="*/ 5072842 h 5453496"/>
                <a:gd name="connsiteX76" fmla="*/ 1747404 w 5081154"/>
                <a:gd name="connsiteY76" fmla="*/ 5100378 h 5453496"/>
                <a:gd name="connsiteX77" fmla="*/ 1597255 w 5081154"/>
                <a:gd name="connsiteY77" fmla="*/ 4991966 h 5453496"/>
                <a:gd name="connsiteX78" fmla="*/ 1527463 w 5081154"/>
                <a:gd name="connsiteY78" fmla="*/ 5017077 h 5453496"/>
                <a:gd name="connsiteX79" fmla="*/ 1465118 w 5081154"/>
                <a:gd name="connsiteY79" fmla="*/ 5048250 h 5453496"/>
                <a:gd name="connsiteX80" fmla="*/ 1368829 w 5081154"/>
                <a:gd name="connsiteY80" fmla="*/ 5008418 h 5453496"/>
                <a:gd name="connsiteX81" fmla="*/ 1348220 w 5081154"/>
                <a:gd name="connsiteY81" fmla="*/ 5112499 h 5453496"/>
                <a:gd name="connsiteX82" fmla="*/ 1392381 w 5081154"/>
                <a:gd name="connsiteY82" fmla="*/ 5193723 h 5453496"/>
                <a:gd name="connsiteX83" fmla="*/ 1340427 w 5081154"/>
                <a:gd name="connsiteY83" fmla="*/ 5318414 h 5453496"/>
                <a:gd name="connsiteX84" fmla="*/ 1153390 w 5081154"/>
                <a:gd name="connsiteY84" fmla="*/ 5446741 h 5453496"/>
                <a:gd name="connsiteX85" fmla="*/ 1078056 w 5081154"/>
                <a:gd name="connsiteY85" fmla="*/ 5453496 h 5453496"/>
                <a:gd name="connsiteX86" fmla="*/ 1113905 w 5081154"/>
                <a:gd name="connsiteY86" fmla="*/ 5379199 h 5453496"/>
                <a:gd name="connsiteX87" fmla="*/ 1108710 w 5081154"/>
                <a:gd name="connsiteY87" fmla="*/ 5278755 h 5453496"/>
                <a:gd name="connsiteX88" fmla="*/ 997527 w 5081154"/>
                <a:gd name="connsiteY88" fmla="*/ 5339196 h 5453496"/>
                <a:gd name="connsiteX89" fmla="*/ 955963 w 5081154"/>
                <a:gd name="connsiteY89" fmla="*/ 5224896 h 5453496"/>
                <a:gd name="connsiteX90" fmla="*/ 976572 w 5081154"/>
                <a:gd name="connsiteY90" fmla="*/ 5155969 h 5453496"/>
                <a:gd name="connsiteX91" fmla="*/ 934315 w 5081154"/>
                <a:gd name="connsiteY91" fmla="*/ 5104881 h 5453496"/>
                <a:gd name="connsiteX92" fmla="*/ 889115 w 5081154"/>
                <a:gd name="connsiteY92" fmla="*/ 5102974 h 5453496"/>
                <a:gd name="connsiteX93" fmla="*/ 862445 w 5081154"/>
                <a:gd name="connsiteY93" fmla="*/ 5058641 h 5453496"/>
                <a:gd name="connsiteX94" fmla="*/ 831965 w 5081154"/>
                <a:gd name="connsiteY94" fmla="*/ 5005819 h 5453496"/>
                <a:gd name="connsiteX95" fmla="*/ 771698 w 5081154"/>
                <a:gd name="connsiteY95" fmla="*/ 4993351 h 5453496"/>
                <a:gd name="connsiteX96" fmla="*/ 734810 w 5081154"/>
                <a:gd name="connsiteY96" fmla="*/ 5015344 h 5453496"/>
                <a:gd name="connsiteX97" fmla="*/ 692900 w 5081154"/>
                <a:gd name="connsiteY97" fmla="*/ 4992484 h 5453496"/>
                <a:gd name="connsiteX98" fmla="*/ 692900 w 5081154"/>
                <a:gd name="connsiteY98" fmla="*/ 4935334 h 5453496"/>
                <a:gd name="connsiteX99" fmla="*/ 654454 w 5081154"/>
                <a:gd name="connsiteY99" fmla="*/ 4901911 h 5453496"/>
                <a:gd name="connsiteX100" fmla="*/ 581717 w 5081154"/>
                <a:gd name="connsiteY100" fmla="*/ 5002703 h 5453496"/>
                <a:gd name="connsiteX101" fmla="*/ 442306 w 5081154"/>
                <a:gd name="connsiteY101" fmla="*/ 5010323 h 5453496"/>
                <a:gd name="connsiteX102" fmla="*/ 393295 w 5081154"/>
                <a:gd name="connsiteY102" fmla="*/ 4959408 h 5453496"/>
                <a:gd name="connsiteX103" fmla="*/ 463607 w 5081154"/>
                <a:gd name="connsiteY103" fmla="*/ 4900006 h 5453496"/>
                <a:gd name="connsiteX104" fmla="*/ 529070 w 5081154"/>
                <a:gd name="connsiteY104" fmla="*/ 4876279 h 5453496"/>
                <a:gd name="connsiteX105" fmla="*/ 616700 w 5081154"/>
                <a:gd name="connsiteY105" fmla="*/ 4881822 h 5453496"/>
                <a:gd name="connsiteX106" fmla="*/ 740525 w 5081154"/>
                <a:gd name="connsiteY106" fmla="*/ 4776008 h 5453496"/>
                <a:gd name="connsiteX107" fmla="*/ 852054 w 5081154"/>
                <a:gd name="connsiteY107" fmla="*/ 4830041 h 5453496"/>
                <a:gd name="connsiteX108" fmla="*/ 955963 w 5081154"/>
                <a:gd name="connsiteY108" fmla="*/ 4788477 h 5453496"/>
                <a:gd name="connsiteX109" fmla="*/ 980555 w 5081154"/>
                <a:gd name="connsiteY109" fmla="*/ 4845974 h 5453496"/>
                <a:gd name="connsiteX110" fmla="*/ 1024370 w 5081154"/>
                <a:gd name="connsiteY110" fmla="*/ 4792459 h 5453496"/>
                <a:gd name="connsiteX111" fmla="*/ 1031470 w 5081154"/>
                <a:gd name="connsiteY111" fmla="*/ 4694959 h 5453496"/>
                <a:gd name="connsiteX112" fmla="*/ 977784 w 5081154"/>
                <a:gd name="connsiteY112" fmla="*/ 4610793 h 5453496"/>
                <a:gd name="connsiteX113" fmla="*/ 1039090 w 5081154"/>
                <a:gd name="connsiteY113" fmla="*/ 4548621 h 5453496"/>
                <a:gd name="connsiteX114" fmla="*/ 1001510 w 5081154"/>
                <a:gd name="connsiteY114" fmla="*/ 4433281 h 5453496"/>
                <a:gd name="connsiteX115" fmla="*/ 1014672 w 5081154"/>
                <a:gd name="connsiteY115" fmla="*/ 4326428 h 5453496"/>
                <a:gd name="connsiteX116" fmla="*/ 1049135 w 5081154"/>
                <a:gd name="connsiteY116" fmla="*/ 4236199 h 5453496"/>
                <a:gd name="connsiteX117" fmla="*/ 1070090 w 5081154"/>
                <a:gd name="connsiteY117" fmla="*/ 4072369 h 5453496"/>
                <a:gd name="connsiteX118" fmla="*/ 1003935 w 5081154"/>
                <a:gd name="connsiteY118" fmla="*/ 3813117 h 5453496"/>
                <a:gd name="connsiteX119" fmla="*/ 906606 w 5081154"/>
                <a:gd name="connsiteY119" fmla="*/ 3648075 h 5453496"/>
                <a:gd name="connsiteX120" fmla="*/ 979516 w 5081154"/>
                <a:gd name="connsiteY120" fmla="*/ 3506412 h 5453496"/>
                <a:gd name="connsiteX121" fmla="*/ 1061604 w 5081154"/>
                <a:gd name="connsiteY121" fmla="*/ 3479223 h 5453496"/>
                <a:gd name="connsiteX122" fmla="*/ 1095721 w 5081154"/>
                <a:gd name="connsiteY122" fmla="*/ 3509356 h 5453496"/>
                <a:gd name="connsiteX123" fmla="*/ 1182485 w 5081154"/>
                <a:gd name="connsiteY123" fmla="*/ 3428479 h 5453496"/>
                <a:gd name="connsiteX124" fmla="*/ 1260244 w 5081154"/>
                <a:gd name="connsiteY124" fmla="*/ 3406486 h 5453496"/>
                <a:gd name="connsiteX125" fmla="*/ 1268210 w 5081154"/>
                <a:gd name="connsiteY125" fmla="*/ 3327514 h 5453496"/>
                <a:gd name="connsiteX126" fmla="*/ 1288472 w 5081154"/>
                <a:gd name="connsiteY126" fmla="*/ 3251662 h 5453496"/>
                <a:gd name="connsiteX127" fmla="*/ 1247255 w 5081154"/>
                <a:gd name="connsiteY127" fmla="*/ 3205594 h 5453496"/>
                <a:gd name="connsiteX128" fmla="*/ 1249853 w 5081154"/>
                <a:gd name="connsiteY128" fmla="*/ 3116407 h 5453496"/>
                <a:gd name="connsiteX129" fmla="*/ 1346142 w 5081154"/>
                <a:gd name="connsiteY129" fmla="*/ 3170440 h 5453496"/>
                <a:gd name="connsiteX130" fmla="*/ 1403465 w 5081154"/>
                <a:gd name="connsiteY130" fmla="*/ 3129394 h 5453496"/>
                <a:gd name="connsiteX131" fmla="*/ 1425286 w 5081154"/>
                <a:gd name="connsiteY131" fmla="*/ 3170440 h 5453496"/>
                <a:gd name="connsiteX132" fmla="*/ 1487978 w 5081154"/>
                <a:gd name="connsiteY132" fmla="*/ 3126798 h 5453496"/>
                <a:gd name="connsiteX133" fmla="*/ 1413163 w 5081154"/>
                <a:gd name="connsiteY133" fmla="*/ 2990850 h 5453496"/>
                <a:gd name="connsiteX134" fmla="*/ 1456632 w 5081154"/>
                <a:gd name="connsiteY134" fmla="*/ 2823903 h 5453496"/>
                <a:gd name="connsiteX135" fmla="*/ 1426325 w 5081154"/>
                <a:gd name="connsiteY135" fmla="*/ 2790304 h 5453496"/>
                <a:gd name="connsiteX136" fmla="*/ 1451090 w 5081154"/>
                <a:gd name="connsiteY136" fmla="*/ 2744584 h 5453496"/>
                <a:gd name="connsiteX137" fmla="*/ 1346835 w 5081154"/>
                <a:gd name="connsiteY137" fmla="*/ 2575214 h 5453496"/>
                <a:gd name="connsiteX138" fmla="*/ 1277215 w 5081154"/>
                <a:gd name="connsiteY138" fmla="*/ 2551488 h 5453496"/>
                <a:gd name="connsiteX139" fmla="*/ 1212965 w 5081154"/>
                <a:gd name="connsiteY139" fmla="*/ 2444808 h 5453496"/>
                <a:gd name="connsiteX140" fmla="*/ 1264746 w 5081154"/>
                <a:gd name="connsiteY140" fmla="*/ 2375189 h 5453496"/>
                <a:gd name="connsiteX141" fmla="*/ 1124989 w 5081154"/>
                <a:gd name="connsiteY141" fmla="*/ 2202007 h 5453496"/>
                <a:gd name="connsiteX142" fmla="*/ 1150100 w 5081154"/>
                <a:gd name="connsiteY142" fmla="*/ 2140699 h 5453496"/>
                <a:gd name="connsiteX143" fmla="*/ 1132609 w 5081154"/>
                <a:gd name="connsiteY143" fmla="*/ 2086841 h 5453496"/>
                <a:gd name="connsiteX144" fmla="*/ 1132609 w 5081154"/>
                <a:gd name="connsiteY144" fmla="*/ 2086841 h 5453496"/>
                <a:gd name="connsiteX145" fmla="*/ 1113905 w 5081154"/>
                <a:gd name="connsiteY145" fmla="*/ 2034019 h 5453496"/>
                <a:gd name="connsiteX146" fmla="*/ 1165686 w 5081154"/>
                <a:gd name="connsiteY146" fmla="*/ 1939290 h 5453496"/>
                <a:gd name="connsiteX147" fmla="*/ 1115464 w 5081154"/>
                <a:gd name="connsiteY147" fmla="*/ 1844733 h 5453496"/>
                <a:gd name="connsiteX148" fmla="*/ 1132609 w 5081154"/>
                <a:gd name="connsiteY148" fmla="*/ 1764550 h 5453496"/>
                <a:gd name="connsiteX149" fmla="*/ 1089140 w 5081154"/>
                <a:gd name="connsiteY149" fmla="*/ 1706359 h 5453496"/>
                <a:gd name="connsiteX150" fmla="*/ 1045498 w 5081154"/>
                <a:gd name="connsiteY150" fmla="*/ 1773382 h 5453496"/>
                <a:gd name="connsiteX151" fmla="*/ 973108 w 5081154"/>
                <a:gd name="connsiteY151" fmla="*/ 1805247 h 5453496"/>
                <a:gd name="connsiteX152" fmla="*/ 920115 w 5081154"/>
                <a:gd name="connsiteY152" fmla="*/ 1640898 h 5453496"/>
                <a:gd name="connsiteX153" fmla="*/ 841490 w 5081154"/>
                <a:gd name="connsiteY153" fmla="*/ 1672069 h 5453496"/>
                <a:gd name="connsiteX154" fmla="*/ 870065 w 5081154"/>
                <a:gd name="connsiteY154" fmla="*/ 1573009 h 5453496"/>
                <a:gd name="connsiteX155" fmla="*/ 813088 w 5081154"/>
                <a:gd name="connsiteY155" fmla="*/ 1393248 h 5453496"/>
                <a:gd name="connsiteX156" fmla="*/ 740525 w 5081154"/>
                <a:gd name="connsiteY156" fmla="*/ 1433944 h 5453496"/>
                <a:gd name="connsiteX157" fmla="*/ 709872 w 5081154"/>
                <a:gd name="connsiteY157" fmla="*/ 1389265 h 5453496"/>
                <a:gd name="connsiteX158" fmla="*/ 662420 w 5081154"/>
                <a:gd name="connsiteY158" fmla="*/ 1426324 h 5453496"/>
                <a:gd name="connsiteX159" fmla="*/ 637655 w 5081154"/>
                <a:gd name="connsiteY159" fmla="*/ 1372984 h 5453496"/>
                <a:gd name="connsiteX160" fmla="*/ 658610 w 5081154"/>
                <a:gd name="connsiteY160" fmla="*/ 1275829 h 5453496"/>
                <a:gd name="connsiteX161" fmla="*/ 590030 w 5081154"/>
                <a:gd name="connsiteY161" fmla="*/ 1272019 h 5453496"/>
                <a:gd name="connsiteX162" fmla="*/ 565265 w 5081154"/>
                <a:gd name="connsiteY162" fmla="*/ 1325359 h 5453496"/>
                <a:gd name="connsiteX163" fmla="*/ 511925 w 5081154"/>
                <a:gd name="connsiteY163" fmla="*/ 1268209 h 5453496"/>
                <a:gd name="connsiteX164" fmla="*/ 330950 w 5081154"/>
                <a:gd name="connsiteY164" fmla="*/ 1277734 h 5453496"/>
                <a:gd name="connsiteX165" fmla="*/ 295275 w 5081154"/>
                <a:gd name="connsiteY165" fmla="*/ 1318953 h 5453496"/>
                <a:gd name="connsiteX166" fmla="*/ 395720 w 5081154"/>
                <a:gd name="connsiteY166" fmla="*/ 1365364 h 5453496"/>
                <a:gd name="connsiteX167" fmla="*/ 394854 w 5081154"/>
                <a:gd name="connsiteY167" fmla="*/ 1473777 h 5453496"/>
                <a:gd name="connsiteX168" fmla="*/ 266353 w 5081154"/>
                <a:gd name="connsiteY168" fmla="*/ 1498889 h 5453496"/>
                <a:gd name="connsiteX169" fmla="*/ 201410 w 5081154"/>
                <a:gd name="connsiteY169" fmla="*/ 1580629 h 5453496"/>
                <a:gd name="connsiteX170" fmla="*/ 74814 w 5081154"/>
                <a:gd name="connsiteY170" fmla="*/ 1586865 h 5453496"/>
                <a:gd name="connsiteX171" fmla="*/ 47105 w 5081154"/>
                <a:gd name="connsiteY171" fmla="*/ 1515859 h 5453496"/>
                <a:gd name="connsiteX172" fmla="*/ 114300 w 5081154"/>
                <a:gd name="connsiteY172" fmla="*/ 1359477 h 5453496"/>
                <a:gd name="connsiteX173" fmla="*/ 10390 w 5081154"/>
                <a:gd name="connsiteY173" fmla="*/ 1099705 h 5453496"/>
                <a:gd name="connsiteX174" fmla="*/ 0 w 5081154"/>
                <a:gd name="connsiteY174" fmla="*/ 798368 h 5453496"/>
                <a:gd name="connsiteX175" fmla="*/ 270163 w 5081154"/>
                <a:gd name="connsiteY175" fmla="*/ 673677 h 5453496"/>
                <a:gd name="connsiteX176" fmla="*/ 571500 w 5081154"/>
                <a:gd name="connsiteY176" fmla="*/ 746414 h 5453496"/>
                <a:gd name="connsiteX177" fmla="*/ 571500 w 5081154"/>
                <a:gd name="connsiteY177" fmla="*/ 538596 h 5453496"/>
                <a:gd name="connsiteX178" fmla="*/ 852054 w 5081154"/>
                <a:gd name="connsiteY178" fmla="*/ 226868 h 5453496"/>
                <a:gd name="connsiteX179" fmla="*/ 1111827 w 5081154"/>
                <a:gd name="connsiteY179" fmla="*/ 112568 h 5453496"/>
                <a:gd name="connsiteX180" fmla="*/ 1211060 w 5081154"/>
                <a:gd name="connsiteY180" fmla="*/ 0 h 5453496"/>
                <a:gd name="connsiteX181" fmla="*/ 1289165 w 5081154"/>
                <a:gd name="connsiteY181" fmla="*/ 31864 h 5453496"/>
                <a:gd name="connsiteX182" fmla="*/ 1325360 w 5081154"/>
                <a:gd name="connsiteY182" fmla="*/ 79489 h 5453496"/>
                <a:gd name="connsiteX183" fmla="*/ 1432040 w 5081154"/>
                <a:gd name="connsiteY183" fmla="*/ 129019 h 5453496"/>
                <a:gd name="connsiteX184" fmla="*/ 1492480 w 5081154"/>
                <a:gd name="connsiteY184" fmla="*/ 233796 h 5453496"/>
                <a:gd name="connsiteX185" fmla="*/ 1489190 w 5081154"/>
                <a:gd name="connsiteY185" fmla="*/ 285229 h 5453496"/>
                <a:gd name="connsiteX186" fmla="*/ 1694930 w 5081154"/>
                <a:gd name="connsiteY186" fmla="*/ 393814 h 5453496"/>
                <a:gd name="connsiteX187" fmla="*/ 1694930 w 5081154"/>
                <a:gd name="connsiteY187" fmla="*/ 523354 h 5453496"/>
                <a:gd name="connsiteX188" fmla="*/ 1710516 w 5081154"/>
                <a:gd name="connsiteY188" fmla="*/ 585874 h 5453496"/>
                <a:gd name="connsiteX189" fmla="*/ 1769225 w 5081154"/>
                <a:gd name="connsiteY189" fmla="*/ 576694 h 5453496"/>
                <a:gd name="connsiteX190" fmla="*/ 1803515 w 5081154"/>
                <a:gd name="connsiteY190" fmla="*/ 618604 h 5453496"/>
                <a:gd name="connsiteX191" fmla="*/ 1830185 w 5081154"/>
                <a:gd name="connsiteY191" fmla="*/ 559549 h 5453496"/>
                <a:gd name="connsiteX192" fmla="*/ 1921625 w 5081154"/>
                <a:gd name="connsiteY192" fmla="*/ 570979 h 5453496"/>
                <a:gd name="connsiteX193" fmla="*/ 1948295 w 5081154"/>
                <a:gd name="connsiteY193" fmla="*/ 511924 h 5453496"/>
                <a:gd name="connsiteX194" fmla="*/ 1870190 w 5081154"/>
                <a:gd name="connsiteY194" fmla="*/ 470014 h 5453496"/>
                <a:gd name="connsiteX195" fmla="*/ 1820660 w 5081154"/>
                <a:gd name="connsiteY195" fmla="*/ 388099 h 5453496"/>
                <a:gd name="connsiteX196" fmla="*/ 1836593 w 5081154"/>
                <a:gd name="connsiteY196" fmla="*/ 347749 h 5453496"/>
                <a:gd name="connsiteX197" fmla="*/ 1976870 w 5081154"/>
                <a:gd name="connsiteY197" fmla="*/ 315709 h 5453496"/>
                <a:gd name="connsiteX198" fmla="*/ 2009255 w 5081154"/>
                <a:gd name="connsiteY198" fmla="*/ 344284 h 5453496"/>
                <a:gd name="connsiteX199" fmla="*/ 2070215 w 5081154"/>
                <a:gd name="connsiteY199" fmla="*/ 344284 h 5453496"/>
                <a:gd name="connsiteX200" fmla="*/ 2098790 w 5081154"/>
                <a:gd name="connsiteY200" fmla="*/ 382384 h 5453496"/>
                <a:gd name="connsiteX201" fmla="*/ 2138795 w 5081154"/>
                <a:gd name="connsiteY201" fmla="*/ 361429 h 5453496"/>
                <a:gd name="connsiteX202" fmla="*/ 2176895 w 5081154"/>
                <a:gd name="connsiteY202" fmla="*/ 384289 h 5453496"/>
                <a:gd name="connsiteX203" fmla="*/ 2235950 w 5081154"/>
                <a:gd name="connsiteY203" fmla="*/ 386194 h 5453496"/>
                <a:gd name="connsiteX204" fmla="*/ 2272145 w 5081154"/>
                <a:gd name="connsiteY204" fmla="*/ 441439 h 5453496"/>
                <a:gd name="connsiteX205" fmla="*/ 2278380 w 5081154"/>
                <a:gd name="connsiteY205" fmla="*/ 529936 h 5453496"/>
                <a:gd name="connsiteX206" fmla="*/ 2321675 w 5081154"/>
                <a:gd name="connsiteY206" fmla="*/ 500494 h 5453496"/>
                <a:gd name="connsiteX207" fmla="*/ 2371205 w 5081154"/>
                <a:gd name="connsiteY207" fmla="*/ 523354 h 5453496"/>
                <a:gd name="connsiteX208" fmla="*/ 2401685 w 5081154"/>
                <a:gd name="connsiteY208" fmla="*/ 403339 h 5453496"/>
                <a:gd name="connsiteX209" fmla="*/ 2375015 w 5081154"/>
                <a:gd name="connsiteY209" fmla="*/ 235699 h 5453496"/>
                <a:gd name="connsiteX210" fmla="*/ 2392160 w 5081154"/>
                <a:gd name="connsiteY210" fmla="*/ 176644 h 5453496"/>
                <a:gd name="connsiteX211" fmla="*/ 2543001 w 5081154"/>
                <a:gd name="connsiteY211" fmla="*/ 128501 h 5453496"/>
                <a:gd name="connsiteX212" fmla="*/ 2580755 w 5081154"/>
                <a:gd name="connsiteY212" fmla="*/ 163309 h 5453496"/>
                <a:gd name="connsiteX213" fmla="*/ 2573135 w 5081154"/>
                <a:gd name="connsiteY213" fmla="*/ 266179 h 5453496"/>
                <a:gd name="connsiteX214" fmla="*/ 2628380 w 5081154"/>
                <a:gd name="connsiteY214" fmla="*/ 292849 h 5453496"/>
                <a:gd name="connsiteX215" fmla="*/ 2667519 w 5081154"/>
                <a:gd name="connsiteY215" fmla="*/ 355369 h 5453496"/>
                <a:gd name="connsiteX216" fmla="*/ 2662670 w 5081154"/>
                <a:gd name="connsiteY216" fmla="*/ 353809 h 5453496"/>
                <a:gd name="connsiteX217" fmla="*/ 2943398 w 5081154"/>
                <a:gd name="connsiteY217" fmla="*/ 307051 h 5453496"/>
                <a:gd name="connsiteX218" fmla="*/ 2978900 w 5081154"/>
                <a:gd name="connsiteY218" fmla="*/ 344284 h 5453496"/>
                <a:gd name="connsiteX219" fmla="*/ 3076055 w 5081154"/>
                <a:gd name="connsiteY219" fmla="*/ 290944 h 5453496"/>
                <a:gd name="connsiteX220" fmla="*/ 3125585 w 5081154"/>
                <a:gd name="connsiteY220" fmla="*/ 351904 h 5453496"/>
                <a:gd name="connsiteX221" fmla="*/ 3125585 w 5081154"/>
                <a:gd name="connsiteY221" fmla="*/ 416674 h 5453496"/>
                <a:gd name="connsiteX222" fmla="*/ 3265170 w 5081154"/>
                <a:gd name="connsiteY222" fmla="*/ 480233 h 5453496"/>
                <a:gd name="connsiteX223" fmla="*/ 3287510 w 5081154"/>
                <a:gd name="connsiteY223" fmla="*/ 538594 h 5453496"/>
                <a:gd name="connsiteX224" fmla="*/ 3247678 w 5081154"/>
                <a:gd name="connsiteY224" fmla="*/ 571500 h 5453496"/>
                <a:gd name="connsiteX225" fmla="*/ 3358861 w 5081154"/>
                <a:gd name="connsiteY225" fmla="*/ 710219 h 5453496"/>
                <a:gd name="connsiteX226" fmla="*/ 3359900 w 5081154"/>
                <a:gd name="connsiteY226" fmla="*/ 828154 h 5453496"/>
                <a:gd name="connsiteX227" fmla="*/ 3411335 w 5081154"/>
                <a:gd name="connsiteY227" fmla="*/ 860539 h 5453496"/>
                <a:gd name="connsiteX228" fmla="*/ 3436446 w 5081154"/>
                <a:gd name="connsiteY228" fmla="*/ 919422 h 5453496"/>
                <a:gd name="connsiteX229" fmla="*/ 3647209 w 5081154"/>
                <a:gd name="connsiteY229" fmla="*/ 1037359 h 5453496"/>
                <a:gd name="connsiteX230" fmla="*/ 3643745 w 5081154"/>
                <a:gd name="connsiteY230" fmla="*/ 1098664 h 5453496"/>
                <a:gd name="connsiteX231" fmla="*/ 3706783 w 5081154"/>
                <a:gd name="connsiteY231" fmla="*/ 1141095 h 5453496"/>
                <a:gd name="connsiteX0" fmla="*/ 3706783 w 5081154"/>
                <a:gd name="connsiteY0" fmla="*/ 1141095 h 5453496"/>
                <a:gd name="connsiteX1" fmla="*/ 3647209 w 5081154"/>
                <a:gd name="connsiteY1" fmla="*/ 1276350 h 5453496"/>
                <a:gd name="connsiteX2" fmla="*/ 3633874 w 5081154"/>
                <a:gd name="connsiteY2" fmla="*/ 1352723 h 5453496"/>
                <a:gd name="connsiteX3" fmla="*/ 3566852 w 5081154"/>
                <a:gd name="connsiteY3" fmla="*/ 1411605 h 5453496"/>
                <a:gd name="connsiteX4" fmla="*/ 3595254 w 5081154"/>
                <a:gd name="connsiteY4" fmla="*/ 1494559 h 5453496"/>
                <a:gd name="connsiteX5" fmla="*/ 3678381 w 5081154"/>
                <a:gd name="connsiteY5" fmla="*/ 1525732 h 5453496"/>
                <a:gd name="connsiteX6" fmla="*/ 3688772 w 5081154"/>
                <a:gd name="connsiteY6" fmla="*/ 1640032 h 5453496"/>
                <a:gd name="connsiteX7" fmla="*/ 3733107 w 5081154"/>
                <a:gd name="connsiteY7" fmla="*/ 1658043 h 5453496"/>
                <a:gd name="connsiteX8" fmla="*/ 3758911 w 5081154"/>
                <a:gd name="connsiteY8" fmla="*/ 1778751 h 5453496"/>
                <a:gd name="connsiteX9" fmla="*/ 3791642 w 5081154"/>
                <a:gd name="connsiteY9" fmla="*/ 1787236 h 5453496"/>
                <a:gd name="connsiteX10" fmla="*/ 3824720 w 5081154"/>
                <a:gd name="connsiteY10" fmla="*/ 1945178 h 5453496"/>
                <a:gd name="connsiteX11" fmla="*/ 3901959 w 5081154"/>
                <a:gd name="connsiteY11" fmla="*/ 1990379 h 5453496"/>
                <a:gd name="connsiteX12" fmla="*/ 3958936 w 5081154"/>
                <a:gd name="connsiteY12" fmla="*/ 2076450 h 5453496"/>
                <a:gd name="connsiteX13" fmla="*/ 4171257 w 5081154"/>
                <a:gd name="connsiteY13" fmla="*/ 2119053 h 5453496"/>
                <a:gd name="connsiteX14" fmla="*/ 4209530 w 5081154"/>
                <a:gd name="connsiteY14" fmla="*/ 2159749 h 5453496"/>
                <a:gd name="connsiteX15" fmla="*/ 4219055 w 5081154"/>
                <a:gd name="connsiteY15" fmla="*/ 2220709 h 5453496"/>
                <a:gd name="connsiteX16" fmla="*/ 4404013 w 5081154"/>
                <a:gd name="connsiteY16" fmla="*/ 2470266 h 5453496"/>
                <a:gd name="connsiteX17" fmla="*/ 4447309 w 5081154"/>
                <a:gd name="connsiteY17" fmla="*/ 2429741 h 5453496"/>
                <a:gd name="connsiteX18" fmla="*/ 4603172 w 5081154"/>
                <a:gd name="connsiteY18" fmla="*/ 2575214 h 5453496"/>
                <a:gd name="connsiteX19" fmla="*/ 4603172 w 5081154"/>
                <a:gd name="connsiteY19" fmla="*/ 2658341 h 5453496"/>
                <a:gd name="connsiteX20" fmla="*/ 4711584 w 5081154"/>
                <a:gd name="connsiteY20" fmla="*/ 2760345 h 5453496"/>
                <a:gd name="connsiteX21" fmla="*/ 4777220 w 5081154"/>
                <a:gd name="connsiteY21" fmla="*/ 2723629 h 5453496"/>
                <a:gd name="connsiteX22" fmla="*/ 4831772 w 5081154"/>
                <a:gd name="connsiteY22" fmla="*/ 2741468 h 5453496"/>
                <a:gd name="connsiteX23" fmla="*/ 4897755 w 5081154"/>
                <a:gd name="connsiteY23" fmla="*/ 2862522 h 5453496"/>
                <a:gd name="connsiteX24" fmla="*/ 4966854 w 5081154"/>
                <a:gd name="connsiteY24" fmla="*/ 2868237 h 5453496"/>
                <a:gd name="connsiteX25" fmla="*/ 5062277 w 5081154"/>
                <a:gd name="connsiteY25" fmla="*/ 3052156 h 5453496"/>
                <a:gd name="connsiteX26" fmla="*/ 5034395 w 5081154"/>
                <a:gd name="connsiteY26" fmla="*/ 3144634 h 5453496"/>
                <a:gd name="connsiteX27" fmla="*/ 5081154 w 5081154"/>
                <a:gd name="connsiteY27" fmla="*/ 3167496 h 5453496"/>
                <a:gd name="connsiteX28" fmla="*/ 5043920 w 5081154"/>
                <a:gd name="connsiteY28" fmla="*/ 3209404 h 5453496"/>
                <a:gd name="connsiteX29" fmla="*/ 5060372 w 5081154"/>
                <a:gd name="connsiteY29" fmla="*/ 3261014 h 5453496"/>
                <a:gd name="connsiteX30" fmla="*/ 5056562 w 5081154"/>
                <a:gd name="connsiteY30" fmla="*/ 3310024 h 5453496"/>
                <a:gd name="connsiteX31" fmla="*/ 4954731 w 5081154"/>
                <a:gd name="connsiteY31" fmla="*/ 3466061 h 5453496"/>
                <a:gd name="connsiteX32" fmla="*/ 4748645 w 5081154"/>
                <a:gd name="connsiteY32" fmla="*/ 3354532 h 5453496"/>
                <a:gd name="connsiteX33" fmla="*/ 4665518 w 5081154"/>
                <a:gd name="connsiteY33" fmla="*/ 3406486 h 5453496"/>
                <a:gd name="connsiteX34" fmla="*/ 4623954 w 5081154"/>
                <a:gd name="connsiteY34" fmla="*/ 3678209 h 5453496"/>
                <a:gd name="connsiteX35" fmla="*/ 4470861 w 5081154"/>
                <a:gd name="connsiteY35" fmla="*/ 3823855 h 5453496"/>
                <a:gd name="connsiteX36" fmla="*/ 4226155 w 5081154"/>
                <a:gd name="connsiteY36" fmla="*/ 3898669 h 5453496"/>
                <a:gd name="connsiteX37" fmla="*/ 4137313 w 5081154"/>
                <a:gd name="connsiteY37" fmla="*/ 3964825 h 5453496"/>
                <a:gd name="connsiteX38" fmla="*/ 4052281 w 5081154"/>
                <a:gd name="connsiteY38" fmla="*/ 3984567 h 5453496"/>
                <a:gd name="connsiteX39" fmla="*/ 3954260 w 5081154"/>
                <a:gd name="connsiteY39" fmla="*/ 4081894 h 5453496"/>
                <a:gd name="connsiteX40" fmla="*/ 3903864 w 5081154"/>
                <a:gd name="connsiteY40" fmla="*/ 4169179 h 5453496"/>
                <a:gd name="connsiteX41" fmla="*/ 4042063 w 5081154"/>
                <a:gd name="connsiteY41" fmla="*/ 4383232 h 5453496"/>
                <a:gd name="connsiteX42" fmla="*/ 4083800 w 5081154"/>
                <a:gd name="connsiteY42" fmla="*/ 4403839 h 5453496"/>
                <a:gd name="connsiteX43" fmla="*/ 4167793 w 5081154"/>
                <a:gd name="connsiteY43" fmla="*/ 4559877 h 5453496"/>
                <a:gd name="connsiteX44" fmla="*/ 4083627 w 5081154"/>
                <a:gd name="connsiteY44" fmla="*/ 4736523 h 5453496"/>
                <a:gd name="connsiteX45" fmla="*/ 4076007 w 5081154"/>
                <a:gd name="connsiteY45" fmla="*/ 4806315 h 5453496"/>
                <a:gd name="connsiteX46" fmla="*/ 4163810 w 5081154"/>
                <a:gd name="connsiteY46" fmla="*/ 4792459 h 5453496"/>
                <a:gd name="connsiteX47" fmla="*/ 4229965 w 5081154"/>
                <a:gd name="connsiteY47" fmla="*/ 4811164 h 5453496"/>
                <a:gd name="connsiteX48" fmla="*/ 4264082 w 5081154"/>
                <a:gd name="connsiteY48" fmla="*/ 4915246 h 5453496"/>
                <a:gd name="connsiteX49" fmla="*/ 4161732 w 5081154"/>
                <a:gd name="connsiteY49" fmla="*/ 5220220 h 5453496"/>
                <a:gd name="connsiteX50" fmla="*/ 3933305 w 5081154"/>
                <a:gd name="connsiteY50" fmla="*/ 5033010 h 5453496"/>
                <a:gd name="connsiteX51" fmla="*/ 3973830 w 5081154"/>
                <a:gd name="connsiteY51" fmla="*/ 4984000 h 5453496"/>
                <a:gd name="connsiteX52" fmla="*/ 3927763 w 5081154"/>
                <a:gd name="connsiteY52" fmla="*/ 4944341 h 5453496"/>
                <a:gd name="connsiteX53" fmla="*/ 3918238 w 5081154"/>
                <a:gd name="connsiteY53" fmla="*/ 4871605 h 5453496"/>
                <a:gd name="connsiteX54" fmla="*/ 3747135 w 5081154"/>
                <a:gd name="connsiteY54" fmla="*/ 4868661 h 5453496"/>
                <a:gd name="connsiteX55" fmla="*/ 3639415 w 5081154"/>
                <a:gd name="connsiteY55" fmla="*/ 4943475 h 5453496"/>
                <a:gd name="connsiteX56" fmla="*/ 3554556 w 5081154"/>
                <a:gd name="connsiteY56" fmla="*/ 4831946 h 5453496"/>
                <a:gd name="connsiteX57" fmla="*/ 3350548 w 5081154"/>
                <a:gd name="connsiteY57" fmla="*/ 4843203 h 5453496"/>
                <a:gd name="connsiteX58" fmla="*/ 3354358 w 5081154"/>
                <a:gd name="connsiteY58" fmla="*/ 4745182 h 5453496"/>
                <a:gd name="connsiteX59" fmla="*/ 3252181 w 5081154"/>
                <a:gd name="connsiteY59" fmla="*/ 4815840 h 5453496"/>
                <a:gd name="connsiteX60" fmla="*/ 3286298 w 5081154"/>
                <a:gd name="connsiteY60" fmla="*/ 4947285 h 5453496"/>
                <a:gd name="connsiteX61" fmla="*/ 3028430 w 5081154"/>
                <a:gd name="connsiteY61" fmla="*/ 4937239 h 5453496"/>
                <a:gd name="connsiteX62" fmla="*/ 2913091 w 5081154"/>
                <a:gd name="connsiteY62" fmla="*/ 4993005 h 5453496"/>
                <a:gd name="connsiteX63" fmla="*/ 2674273 w 5081154"/>
                <a:gd name="connsiteY63" fmla="*/ 4985212 h 5453496"/>
                <a:gd name="connsiteX64" fmla="*/ 2600325 w 5081154"/>
                <a:gd name="connsiteY64" fmla="*/ 5098126 h 5453496"/>
                <a:gd name="connsiteX65" fmla="*/ 2441863 w 5081154"/>
                <a:gd name="connsiteY65" fmla="*/ 5120986 h 5453496"/>
                <a:gd name="connsiteX66" fmla="*/ 2460740 w 5081154"/>
                <a:gd name="connsiteY66" fmla="*/ 5102974 h 5453496"/>
                <a:gd name="connsiteX67" fmla="*/ 2391987 w 5081154"/>
                <a:gd name="connsiteY67" fmla="*/ 5215544 h 5453496"/>
                <a:gd name="connsiteX68" fmla="*/ 2335010 w 5081154"/>
                <a:gd name="connsiteY68" fmla="*/ 5232514 h 5453496"/>
                <a:gd name="connsiteX69" fmla="*/ 2242358 w 5081154"/>
                <a:gd name="connsiteY69" fmla="*/ 5292090 h 5453496"/>
                <a:gd name="connsiteX70" fmla="*/ 2211185 w 5081154"/>
                <a:gd name="connsiteY70" fmla="*/ 5253469 h 5453496"/>
                <a:gd name="connsiteX71" fmla="*/ 2114030 w 5081154"/>
                <a:gd name="connsiteY71" fmla="*/ 5285854 h 5453496"/>
                <a:gd name="connsiteX72" fmla="*/ 1948641 w 5081154"/>
                <a:gd name="connsiteY72" fmla="*/ 5300749 h 5453496"/>
                <a:gd name="connsiteX73" fmla="*/ 1938770 w 5081154"/>
                <a:gd name="connsiteY73" fmla="*/ 5198224 h 5453496"/>
                <a:gd name="connsiteX74" fmla="*/ 1849235 w 5081154"/>
                <a:gd name="connsiteY74" fmla="*/ 5142979 h 5453496"/>
                <a:gd name="connsiteX75" fmla="*/ 1851313 w 5081154"/>
                <a:gd name="connsiteY75" fmla="*/ 5072842 h 5453496"/>
                <a:gd name="connsiteX76" fmla="*/ 1747404 w 5081154"/>
                <a:gd name="connsiteY76" fmla="*/ 5100378 h 5453496"/>
                <a:gd name="connsiteX77" fmla="*/ 1597255 w 5081154"/>
                <a:gd name="connsiteY77" fmla="*/ 4991966 h 5453496"/>
                <a:gd name="connsiteX78" fmla="*/ 1527463 w 5081154"/>
                <a:gd name="connsiteY78" fmla="*/ 5017077 h 5453496"/>
                <a:gd name="connsiteX79" fmla="*/ 1465118 w 5081154"/>
                <a:gd name="connsiteY79" fmla="*/ 5048250 h 5453496"/>
                <a:gd name="connsiteX80" fmla="*/ 1368829 w 5081154"/>
                <a:gd name="connsiteY80" fmla="*/ 5008418 h 5453496"/>
                <a:gd name="connsiteX81" fmla="*/ 1348220 w 5081154"/>
                <a:gd name="connsiteY81" fmla="*/ 5112499 h 5453496"/>
                <a:gd name="connsiteX82" fmla="*/ 1392381 w 5081154"/>
                <a:gd name="connsiteY82" fmla="*/ 5193723 h 5453496"/>
                <a:gd name="connsiteX83" fmla="*/ 1340427 w 5081154"/>
                <a:gd name="connsiteY83" fmla="*/ 5318414 h 5453496"/>
                <a:gd name="connsiteX84" fmla="*/ 1153390 w 5081154"/>
                <a:gd name="connsiteY84" fmla="*/ 5446741 h 5453496"/>
                <a:gd name="connsiteX85" fmla="*/ 1078056 w 5081154"/>
                <a:gd name="connsiteY85" fmla="*/ 5453496 h 5453496"/>
                <a:gd name="connsiteX86" fmla="*/ 1113905 w 5081154"/>
                <a:gd name="connsiteY86" fmla="*/ 5379199 h 5453496"/>
                <a:gd name="connsiteX87" fmla="*/ 1108710 w 5081154"/>
                <a:gd name="connsiteY87" fmla="*/ 5278755 h 5453496"/>
                <a:gd name="connsiteX88" fmla="*/ 997527 w 5081154"/>
                <a:gd name="connsiteY88" fmla="*/ 5339196 h 5453496"/>
                <a:gd name="connsiteX89" fmla="*/ 955963 w 5081154"/>
                <a:gd name="connsiteY89" fmla="*/ 5224896 h 5453496"/>
                <a:gd name="connsiteX90" fmla="*/ 976572 w 5081154"/>
                <a:gd name="connsiteY90" fmla="*/ 5155969 h 5453496"/>
                <a:gd name="connsiteX91" fmla="*/ 934315 w 5081154"/>
                <a:gd name="connsiteY91" fmla="*/ 5104881 h 5453496"/>
                <a:gd name="connsiteX92" fmla="*/ 889115 w 5081154"/>
                <a:gd name="connsiteY92" fmla="*/ 5102974 h 5453496"/>
                <a:gd name="connsiteX93" fmla="*/ 862445 w 5081154"/>
                <a:gd name="connsiteY93" fmla="*/ 5058641 h 5453496"/>
                <a:gd name="connsiteX94" fmla="*/ 831965 w 5081154"/>
                <a:gd name="connsiteY94" fmla="*/ 5005819 h 5453496"/>
                <a:gd name="connsiteX95" fmla="*/ 771698 w 5081154"/>
                <a:gd name="connsiteY95" fmla="*/ 4993351 h 5453496"/>
                <a:gd name="connsiteX96" fmla="*/ 734810 w 5081154"/>
                <a:gd name="connsiteY96" fmla="*/ 5015344 h 5453496"/>
                <a:gd name="connsiteX97" fmla="*/ 692900 w 5081154"/>
                <a:gd name="connsiteY97" fmla="*/ 4992484 h 5453496"/>
                <a:gd name="connsiteX98" fmla="*/ 692900 w 5081154"/>
                <a:gd name="connsiteY98" fmla="*/ 4935334 h 5453496"/>
                <a:gd name="connsiteX99" fmla="*/ 654454 w 5081154"/>
                <a:gd name="connsiteY99" fmla="*/ 4901911 h 5453496"/>
                <a:gd name="connsiteX100" fmla="*/ 581717 w 5081154"/>
                <a:gd name="connsiteY100" fmla="*/ 5002703 h 5453496"/>
                <a:gd name="connsiteX101" fmla="*/ 442306 w 5081154"/>
                <a:gd name="connsiteY101" fmla="*/ 5010323 h 5453496"/>
                <a:gd name="connsiteX102" fmla="*/ 393295 w 5081154"/>
                <a:gd name="connsiteY102" fmla="*/ 4959408 h 5453496"/>
                <a:gd name="connsiteX103" fmla="*/ 463607 w 5081154"/>
                <a:gd name="connsiteY103" fmla="*/ 4900006 h 5453496"/>
                <a:gd name="connsiteX104" fmla="*/ 529070 w 5081154"/>
                <a:gd name="connsiteY104" fmla="*/ 4876279 h 5453496"/>
                <a:gd name="connsiteX105" fmla="*/ 616700 w 5081154"/>
                <a:gd name="connsiteY105" fmla="*/ 4881822 h 5453496"/>
                <a:gd name="connsiteX106" fmla="*/ 740525 w 5081154"/>
                <a:gd name="connsiteY106" fmla="*/ 4776008 h 5453496"/>
                <a:gd name="connsiteX107" fmla="*/ 852054 w 5081154"/>
                <a:gd name="connsiteY107" fmla="*/ 4830041 h 5453496"/>
                <a:gd name="connsiteX108" fmla="*/ 955963 w 5081154"/>
                <a:gd name="connsiteY108" fmla="*/ 4788477 h 5453496"/>
                <a:gd name="connsiteX109" fmla="*/ 980555 w 5081154"/>
                <a:gd name="connsiteY109" fmla="*/ 4845974 h 5453496"/>
                <a:gd name="connsiteX110" fmla="*/ 1024370 w 5081154"/>
                <a:gd name="connsiteY110" fmla="*/ 4792459 h 5453496"/>
                <a:gd name="connsiteX111" fmla="*/ 1031470 w 5081154"/>
                <a:gd name="connsiteY111" fmla="*/ 4694959 h 5453496"/>
                <a:gd name="connsiteX112" fmla="*/ 977784 w 5081154"/>
                <a:gd name="connsiteY112" fmla="*/ 4610793 h 5453496"/>
                <a:gd name="connsiteX113" fmla="*/ 1039090 w 5081154"/>
                <a:gd name="connsiteY113" fmla="*/ 4548621 h 5453496"/>
                <a:gd name="connsiteX114" fmla="*/ 1001510 w 5081154"/>
                <a:gd name="connsiteY114" fmla="*/ 4433281 h 5453496"/>
                <a:gd name="connsiteX115" fmla="*/ 1014672 w 5081154"/>
                <a:gd name="connsiteY115" fmla="*/ 4326428 h 5453496"/>
                <a:gd name="connsiteX116" fmla="*/ 1049135 w 5081154"/>
                <a:gd name="connsiteY116" fmla="*/ 4236199 h 5453496"/>
                <a:gd name="connsiteX117" fmla="*/ 1070090 w 5081154"/>
                <a:gd name="connsiteY117" fmla="*/ 4072369 h 5453496"/>
                <a:gd name="connsiteX118" fmla="*/ 1003935 w 5081154"/>
                <a:gd name="connsiteY118" fmla="*/ 3813117 h 5453496"/>
                <a:gd name="connsiteX119" fmla="*/ 906606 w 5081154"/>
                <a:gd name="connsiteY119" fmla="*/ 3648075 h 5453496"/>
                <a:gd name="connsiteX120" fmla="*/ 979516 w 5081154"/>
                <a:gd name="connsiteY120" fmla="*/ 3506412 h 5453496"/>
                <a:gd name="connsiteX121" fmla="*/ 1061604 w 5081154"/>
                <a:gd name="connsiteY121" fmla="*/ 3479223 h 5453496"/>
                <a:gd name="connsiteX122" fmla="*/ 1095721 w 5081154"/>
                <a:gd name="connsiteY122" fmla="*/ 3509356 h 5453496"/>
                <a:gd name="connsiteX123" fmla="*/ 1182485 w 5081154"/>
                <a:gd name="connsiteY123" fmla="*/ 3428479 h 5453496"/>
                <a:gd name="connsiteX124" fmla="*/ 1260244 w 5081154"/>
                <a:gd name="connsiteY124" fmla="*/ 3406486 h 5453496"/>
                <a:gd name="connsiteX125" fmla="*/ 1268210 w 5081154"/>
                <a:gd name="connsiteY125" fmla="*/ 3327514 h 5453496"/>
                <a:gd name="connsiteX126" fmla="*/ 1288472 w 5081154"/>
                <a:gd name="connsiteY126" fmla="*/ 3251662 h 5453496"/>
                <a:gd name="connsiteX127" fmla="*/ 1247255 w 5081154"/>
                <a:gd name="connsiteY127" fmla="*/ 3205594 h 5453496"/>
                <a:gd name="connsiteX128" fmla="*/ 1249853 w 5081154"/>
                <a:gd name="connsiteY128" fmla="*/ 3116407 h 5453496"/>
                <a:gd name="connsiteX129" fmla="*/ 1346142 w 5081154"/>
                <a:gd name="connsiteY129" fmla="*/ 3170440 h 5453496"/>
                <a:gd name="connsiteX130" fmla="*/ 1403465 w 5081154"/>
                <a:gd name="connsiteY130" fmla="*/ 3129394 h 5453496"/>
                <a:gd name="connsiteX131" fmla="*/ 1425286 w 5081154"/>
                <a:gd name="connsiteY131" fmla="*/ 3170440 h 5453496"/>
                <a:gd name="connsiteX132" fmla="*/ 1487978 w 5081154"/>
                <a:gd name="connsiteY132" fmla="*/ 3126798 h 5453496"/>
                <a:gd name="connsiteX133" fmla="*/ 1413163 w 5081154"/>
                <a:gd name="connsiteY133" fmla="*/ 2990850 h 5453496"/>
                <a:gd name="connsiteX134" fmla="*/ 1456632 w 5081154"/>
                <a:gd name="connsiteY134" fmla="*/ 2823903 h 5453496"/>
                <a:gd name="connsiteX135" fmla="*/ 1426325 w 5081154"/>
                <a:gd name="connsiteY135" fmla="*/ 2790304 h 5453496"/>
                <a:gd name="connsiteX136" fmla="*/ 1451090 w 5081154"/>
                <a:gd name="connsiteY136" fmla="*/ 2744584 h 5453496"/>
                <a:gd name="connsiteX137" fmla="*/ 1346835 w 5081154"/>
                <a:gd name="connsiteY137" fmla="*/ 2575214 h 5453496"/>
                <a:gd name="connsiteX138" fmla="*/ 1277215 w 5081154"/>
                <a:gd name="connsiteY138" fmla="*/ 2551488 h 5453496"/>
                <a:gd name="connsiteX139" fmla="*/ 1212965 w 5081154"/>
                <a:gd name="connsiteY139" fmla="*/ 2444808 h 5453496"/>
                <a:gd name="connsiteX140" fmla="*/ 1264746 w 5081154"/>
                <a:gd name="connsiteY140" fmla="*/ 2375189 h 5453496"/>
                <a:gd name="connsiteX141" fmla="*/ 1124989 w 5081154"/>
                <a:gd name="connsiteY141" fmla="*/ 2202007 h 5453496"/>
                <a:gd name="connsiteX142" fmla="*/ 1150100 w 5081154"/>
                <a:gd name="connsiteY142" fmla="*/ 2140699 h 5453496"/>
                <a:gd name="connsiteX143" fmla="*/ 1132609 w 5081154"/>
                <a:gd name="connsiteY143" fmla="*/ 2086841 h 5453496"/>
                <a:gd name="connsiteX144" fmla="*/ 1132609 w 5081154"/>
                <a:gd name="connsiteY144" fmla="*/ 2086841 h 5453496"/>
                <a:gd name="connsiteX145" fmla="*/ 1113905 w 5081154"/>
                <a:gd name="connsiteY145" fmla="*/ 2034019 h 5453496"/>
                <a:gd name="connsiteX146" fmla="*/ 1165686 w 5081154"/>
                <a:gd name="connsiteY146" fmla="*/ 1939290 h 5453496"/>
                <a:gd name="connsiteX147" fmla="*/ 1115464 w 5081154"/>
                <a:gd name="connsiteY147" fmla="*/ 1844733 h 5453496"/>
                <a:gd name="connsiteX148" fmla="*/ 1132609 w 5081154"/>
                <a:gd name="connsiteY148" fmla="*/ 1764550 h 5453496"/>
                <a:gd name="connsiteX149" fmla="*/ 1089140 w 5081154"/>
                <a:gd name="connsiteY149" fmla="*/ 1706359 h 5453496"/>
                <a:gd name="connsiteX150" fmla="*/ 1045498 w 5081154"/>
                <a:gd name="connsiteY150" fmla="*/ 1773382 h 5453496"/>
                <a:gd name="connsiteX151" fmla="*/ 973108 w 5081154"/>
                <a:gd name="connsiteY151" fmla="*/ 1805247 h 5453496"/>
                <a:gd name="connsiteX152" fmla="*/ 920115 w 5081154"/>
                <a:gd name="connsiteY152" fmla="*/ 1640898 h 5453496"/>
                <a:gd name="connsiteX153" fmla="*/ 841490 w 5081154"/>
                <a:gd name="connsiteY153" fmla="*/ 1672069 h 5453496"/>
                <a:gd name="connsiteX154" fmla="*/ 870065 w 5081154"/>
                <a:gd name="connsiteY154" fmla="*/ 1573009 h 5453496"/>
                <a:gd name="connsiteX155" fmla="*/ 813088 w 5081154"/>
                <a:gd name="connsiteY155" fmla="*/ 1393248 h 5453496"/>
                <a:gd name="connsiteX156" fmla="*/ 740525 w 5081154"/>
                <a:gd name="connsiteY156" fmla="*/ 1433944 h 5453496"/>
                <a:gd name="connsiteX157" fmla="*/ 709872 w 5081154"/>
                <a:gd name="connsiteY157" fmla="*/ 1389265 h 5453496"/>
                <a:gd name="connsiteX158" fmla="*/ 662420 w 5081154"/>
                <a:gd name="connsiteY158" fmla="*/ 1426324 h 5453496"/>
                <a:gd name="connsiteX159" fmla="*/ 637655 w 5081154"/>
                <a:gd name="connsiteY159" fmla="*/ 1372984 h 5453496"/>
                <a:gd name="connsiteX160" fmla="*/ 658610 w 5081154"/>
                <a:gd name="connsiteY160" fmla="*/ 1275829 h 5453496"/>
                <a:gd name="connsiteX161" fmla="*/ 590030 w 5081154"/>
                <a:gd name="connsiteY161" fmla="*/ 1272019 h 5453496"/>
                <a:gd name="connsiteX162" fmla="*/ 565265 w 5081154"/>
                <a:gd name="connsiteY162" fmla="*/ 1325359 h 5453496"/>
                <a:gd name="connsiteX163" fmla="*/ 511925 w 5081154"/>
                <a:gd name="connsiteY163" fmla="*/ 1268209 h 5453496"/>
                <a:gd name="connsiteX164" fmla="*/ 330950 w 5081154"/>
                <a:gd name="connsiteY164" fmla="*/ 1277734 h 5453496"/>
                <a:gd name="connsiteX165" fmla="*/ 295275 w 5081154"/>
                <a:gd name="connsiteY165" fmla="*/ 1318953 h 5453496"/>
                <a:gd name="connsiteX166" fmla="*/ 395720 w 5081154"/>
                <a:gd name="connsiteY166" fmla="*/ 1365364 h 5453496"/>
                <a:gd name="connsiteX167" fmla="*/ 394854 w 5081154"/>
                <a:gd name="connsiteY167" fmla="*/ 1473777 h 5453496"/>
                <a:gd name="connsiteX168" fmla="*/ 266353 w 5081154"/>
                <a:gd name="connsiteY168" fmla="*/ 1498889 h 5453496"/>
                <a:gd name="connsiteX169" fmla="*/ 201410 w 5081154"/>
                <a:gd name="connsiteY169" fmla="*/ 1580629 h 5453496"/>
                <a:gd name="connsiteX170" fmla="*/ 74814 w 5081154"/>
                <a:gd name="connsiteY170" fmla="*/ 1586865 h 5453496"/>
                <a:gd name="connsiteX171" fmla="*/ 47105 w 5081154"/>
                <a:gd name="connsiteY171" fmla="*/ 1515859 h 5453496"/>
                <a:gd name="connsiteX172" fmla="*/ 64250 w 5081154"/>
                <a:gd name="connsiteY172" fmla="*/ 1405369 h 5453496"/>
                <a:gd name="connsiteX173" fmla="*/ 114300 w 5081154"/>
                <a:gd name="connsiteY173" fmla="*/ 1359477 h 5453496"/>
                <a:gd name="connsiteX174" fmla="*/ 10390 w 5081154"/>
                <a:gd name="connsiteY174" fmla="*/ 1099705 h 5453496"/>
                <a:gd name="connsiteX175" fmla="*/ 0 w 5081154"/>
                <a:gd name="connsiteY175" fmla="*/ 798368 h 5453496"/>
                <a:gd name="connsiteX176" fmla="*/ 270163 w 5081154"/>
                <a:gd name="connsiteY176" fmla="*/ 673677 h 5453496"/>
                <a:gd name="connsiteX177" fmla="*/ 571500 w 5081154"/>
                <a:gd name="connsiteY177" fmla="*/ 746414 h 5453496"/>
                <a:gd name="connsiteX178" fmla="*/ 571500 w 5081154"/>
                <a:gd name="connsiteY178" fmla="*/ 538596 h 5453496"/>
                <a:gd name="connsiteX179" fmla="*/ 852054 w 5081154"/>
                <a:gd name="connsiteY179" fmla="*/ 226868 h 5453496"/>
                <a:gd name="connsiteX180" fmla="*/ 1111827 w 5081154"/>
                <a:gd name="connsiteY180" fmla="*/ 112568 h 5453496"/>
                <a:gd name="connsiteX181" fmla="*/ 1211060 w 5081154"/>
                <a:gd name="connsiteY181" fmla="*/ 0 h 5453496"/>
                <a:gd name="connsiteX182" fmla="*/ 1289165 w 5081154"/>
                <a:gd name="connsiteY182" fmla="*/ 31864 h 5453496"/>
                <a:gd name="connsiteX183" fmla="*/ 1325360 w 5081154"/>
                <a:gd name="connsiteY183" fmla="*/ 79489 h 5453496"/>
                <a:gd name="connsiteX184" fmla="*/ 1432040 w 5081154"/>
                <a:gd name="connsiteY184" fmla="*/ 129019 h 5453496"/>
                <a:gd name="connsiteX185" fmla="*/ 1492480 w 5081154"/>
                <a:gd name="connsiteY185" fmla="*/ 233796 h 5453496"/>
                <a:gd name="connsiteX186" fmla="*/ 1489190 w 5081154"/>
                <a:gd name="connsiteY186" fmla="*/ 285229 h 5453496"/>
                <a:gd name="connsiteX187" fmla="*/ 1694930 w 5081154"/>
                <a:gd name="connsiteY187" fmla="*/ 393814 h 5453496"/>
                <a:gd name="connsiteX188" fmla="*/ 1694930 w 5081154"/>
                <a:gd name="connsiteY188" fmla="*/ 523354 h 5453496"/>
                <a:gd name="connsiteX189" fmla="*/ 1710516 w 5081154"/>
                <a:gd name="connsiteY189" fmla="*/ 585874 h 5453496"/>
                <a:gd name="connsiteX190" fmla="*/ 1769225 w 5081154"/>
                <a:gd name="connsiteY190" fmla="*/ 576694 h 5453496"/>
                <a:gd name="connsiteX191" fmla="*/ 1803515 w 5081154"/>
                <a:gd name="connsiteY191" fmla="*/ 618604 h 5453496"/>
                <a:gd name="connsiteX192" fmla="*/ 1830185 w 5081154"/>
                <a:gd name="connsiteY192" fmla="*/ 559549 h 5453496"/>
                <a:gd name="connsiteX193" fmla="*/ 1921625 w 5081154"/>
                <a:gd name="connsiteY193" fmla="*/ 570979 h 5453496"/>
                <a:gd name="connsiteX194" fmla="*/ 1948295 w 5081154"/>
                <a:gd name="connsiteY194" fmla="*/ 511924 h 5453496"/>
                <a:gd name="connsiteX195" fmla="*/ 1870190 w 5081154"/>
                <a:gd name="connsiteY195" fmla="*/ 470014 h 5453496"/>
                <a:gd name="connsiteX196" fmla="*/ 1820660 w 5081154"/>
                <a:gd name="connsiteY196" fmla="*/ 388099 h 5453496"/>
                <a:gd name="connsiteX197" fmla="*/ 1836593 w 5081154"/>
                <a:gd name="connsiteY197" fmla="*/ 347749 h 5453496"/>
                <a:gd name="connsiteX198" fmla="*/ 1976870 w 5081154"/>
                <a:gd name="connsiteY198" fmla="*/ 315709 h 5453496"/>
                <a:gd name="connsiteX199" fmla="*/ 2009255 w 5081154"/>
                <a:gd name="connsiteY199" fmla="*/ 344284 h 5453496"/>
                <a:gd name="connsiteX200" fmla="*/ 2070215 w 5081154"/>
                <a:gd name="connsiteY200" fmla="*/ 344284 h 5453496"/>
                <a:gd name="connsiteX201" fmla="*/ 2098790 w 5081154"/>
                <a:gd name="connsiteY201" fmla="*/ 382384 h 5453496"/>
                <a:gd name="connsiteX202" fmla="*/ 2138795 w 5081154"/>
                <a:gd name="connsiteY202" fmla="*/ 361429 h 5453496"/>
                <a:gd name="connsiteX203" fmla="*/ 2176895 w 5081154"/>
                <a:gd name="connsiteY203" fmla="*/ 384289 h 5453496"/>
                <a:gd name="connsiteX204" fmla="*/ 2235950 w 5081154"/>
                <a:gd name="connsiteY204" fmla="*/ 386194 h 5453496"/>
                <a:gd name="connsiteX205" fmla="*/ 2272145 w 5081154"/>
                <a:gd name="connsiteY205" fmla="*/ 441439 h 5453496"/>
                <a:gd name="connsiteX206" fmla="*/ 2278380 w 5081154"/>
                <a:gd name="connsiteY206" fmla="*/ 529936 h 5453496"/>
                <a:gd name="connsiteX207" fmla="*/ 2321675 w 5081154"/>
                <a:gd name="connsiteY207" fmla="*/ 500494 h 5453496"/>
                <a:gd name="connsiteX208" fmla="*/ 2371205 w 5081154"/>
                <a:gd name="connsiteY208" fmla="*/ 523354 h 5453496"/>
                <a:gd name="connsiteX209" fmla="*/ 2401685 w 5081154"/>
                <a:gd name="connsiteY209" fmla="*/ 403339 h 5453496"/>
                <a:gd name="connsiteX210" fmla="*/ 2375015 w 5081154"/>
                <a:gd name="connsiteY210" fmla="*/ 235699 h 5453496"/>
                <a:gd name="connsiteX211" fmla="*/ 2392160 w 5081154"/>
                <a:gd name="connsiteY211" fmla="*/ 176644 h 5453496"/>
                <a:gd name="connsiteX212" fmla="*/ 2543001 w 5081154"/>
                <a:gd name="connsiteY212" fmla="*/ 128501 h 5453496"/>
                <a:gd name="connsiteX213" fmla="*/ 2580755 w 5081154"/>
                <a:gd name="connsiteY213" fmla="*/ 163309 h 5453496"/>
                <a:gd name="connsiteX214" fmla="*/ 2573135 w 5081154"/>
                <a:gd name="connsiteY214" fmla="*/ 266179 h 5453496"/>
                <a:gd name="connsiteX215" fmla="*/ 2628380 w 5081154"/>
                <a:gd name="connsiteY215" fmla="*/ 292849 h 5453496"/>
                <a:gd name="connsiteX216" fmla="*/ 2667519 w 5081154"/>
                <a:gd name="connsiteY216" fmla="*/ 355369 h 5453496"/>
                <a:gd name="connsiteX217" fmla="*/ 2662670 w 5081154"/>
                <a:gd name="connsiteY217" fmla="*/ 353809 h 5453496"/>
                <a:gd name="connsiteX218" fmla="*/ 2943398 w 5081154"/>
                <a:gd name="connsiteY218" fmla="*/ 307051 h 5453496"/>
                <a:gd name="connsiteX219" fmla="*/ 2978900 w 5081154"/>
                <a:gd name="connsiteY219" fmla="*/ 344284 h 5453496"/>
                <a:gd name="connsiteX220" fmla="*/ 3076055 w 5081154"/>
                <a:gd name="connsiteY220" fmla="*/ 290944 h 5453496"/>
                <a:gd name="connsiteX221" fmla="*/ 3125585 w 5081154"/>
                <a:gd name="connsiteY221" fmla="*/ 351904 h 5453496"/>
                <a:gd name="connsiteX222" fmla="*/ 3125585 w 5081154"/>
                <a:gd name="connsiteY222" fmla="*/ 416674 h 5453496"/>
                <a:gd name="connsiteX223" fmla="*/ 3265170 w 5081154"/>
                <a:gd name="connsiteY223" fmla="*/ 480233 h 5453496"/>
                <a:gd name="connsiteX224" fmla="*/ 3287510 w 5081154"/>
                <a:gd name="connsiteY224" fmla="*/ 538594 h 5453496"/>
                <a:gd name="connsiteX225" fmla="*/ 3247678 w 5081154"/>
                <a:gd name="connsiteY225" fmla="*/ 571500 h 5453496"/>
                <a:gd name="connsiteX226" fmla="*/ 3358861 w 5081154"/>
                <a:gd name="connsiteY226" fmla="*/ 710219 h 5453496"/>
                <a:gd name="connsiteX227" fmla="*/ 3359900 w 5081154"/>
                <a:gd name="connsiteY227" fmla="*/ 828154 h 5453496"/>
                <a:gd name="connsiteX228" fmla="*/ 3411335 w 5081154"/>
                <a:gd name="connsiteY228" fmla="*/ 860539 h 5453496"/>
                <a:gd name="connsiteX229" fmla="*/ 3436446 w 5081154"/>
                <a:gd name="connsiteY229" fmla="*/ 919422 h 5453496"/>
                <a:gd name="connsiteX230" fmla="*/ 3647209 w 5081154"/>
                <a:gd name="connsiteY230" fmla="*/ 1037359 h 5453496"/>
                <a:gd name="connsiteX231" fmla="*/ 3643745 w 5081154"/>
                <a:gd name="connsiteY231" fmla="*/ 1098664 h 5453496"/>
                <a:gd name="connsiteX232" fmla="*/ 3706783 w 5081154"/>
                <a:gd name="connsiteY232" fmla="*/ 1141095 h 5453496"/>
                <a:gd name="connsiteX0" fmla="*/ 3706783 w 5081154"/>
                <a:gd name="connsiteY0" fmla="*/ 1141095 h 5453496"/>
                <a:gd name="connsiteX1" fmla="*/ 3647209 w 5081154"/>
                <a:gd name="connsiteY1" fmla="*/ 1276350 h 5453496"/>
                <a:gd name="connsiteX2" fmla="*/ 3633874 w 5081154"/>
                <a:gd name="connsiteY2" fmla="*/ 1352723 h 5453496"/>
                <a:gd name="connsiteX3" fmla="*/ 3566852 w 5081154"/>
                <a:gd name="connsiteY3" fmla="*/ 1411605 h 5453496"/>
                <a:gd name="connsiteX4" fmla="*/ 3595254 w 5081154"/>
                <a:gd name="connsiteY4" fmla="*/ 1494559 h 5453496"/>
                <a:gd name="connsiteX5" fmla="*/ 3678381 w 5081154"/>
                <a:gd name="connsiteY5" fmla="*/ 1525732 h 5453496"/>
                <a:gd name="connsiteX6" fmla="*/ 3688772 w 5081154"/>
                <a:gd name="connsiteY6" fmla="*/ 1640032 h 5453496"/>
                <a:gd name="connsiteX7" fmla="*/ 3733107 w 5081154"/>
                <a:gd name="connsiteY7" fmla="*/ 1658043 h 5453496"/>
                <a:gd name="connsiteX8" fmla="*/ 3758911 w 5081154"/>
                <a:gd name="connsiteY8" fmla="*/ 1778751 h 5453496"/>
                <a:gd name="connsiteX9" fmla="*/ 3791642 w 5081154"/>
                <a:gd name="connsiteY9" fmla="*/ 1787236 h 5453496"/>
                <a:gd name="connsiteX10" fmla="*/ 3824720 w 5081154"/>
                <a:gd name="connsiteY10" fmla="*/ 1945178 h 5453496"/>
                <a:gd name="connsiteX11" fmla="*/ 3901959 w 5081154"/>
                <a:gd name="connsiteY11" fmla="*/ 1990379 h 5453496"/>
                <a:gd name="connsiteX12" fmla="*/ 3958936 w 5081154"/>
                <a:gd name="connsiteY12" fmla="*/ 2076450 h 5453496"/>
                <a:gd name="connsiteX13" fmla="*/ 4171257 w 5081154"/>
                <a:gd name="connsiteY13" fmla="*/ 2119053 h 5453496"/>
                <a:gd name="connsiteX14" fmla="*/ 4209530 w 5081154"/>
                <a:gd name="connsiteY14" fmla="*/ 2159749 h 5453496"/>
                <a:gd name="connsiteX15" fmla="*/ 4219055 w 5081154"/>
                <a:gd name="connsiteY15" fmla="*/ 2220709 h 5453496"/>
                <a:gd name="connsiteX16" fmla="*/ 4404013 w 5081154"/>
                <a:gd name="connsiteY16" fmla="*/ 2470266 h 5453496"/>
                <a:gd name="connsiteX17" fmla="*/ 4447309 w 5081154"/>
                <a:gd name="connsiteY17" fmla="*/ 2429741 h 5453496"/>
                <a:gd name="connsiteX18" fmla="*/ 4603172 w 5081154"/>
                <a:gd name="connsiteY18" fmla="*/ 2575214 h 5453496"/>
                <a:gd name="connsiteX19" fmla="*/ 4603172 w 5081154"/>
                <a:gd name="connsiteY19" fmla="*/ 2658341 h 5453496"/>
                <a:gd name="connsiteX20" fmla="*/ 4711584 w 5081154"/>
                <a:gd name="connsiteY20" fmla="*/ 2760345 h 5453496"/>
                <a:gd name="connsiteX21" fmla="*/ 4777220 w 5081154"/>
                <a:gd name="connsiteY21" fmla="*/ 2723629 h 5453496"/>
                <a:gd name="connsiteX22" fmla="*/ 4831772 w 5081154"/>
                <a:gd name="connsiteY22" fmla="*/ 2741468 h 5453496"/>
                <a:gd name="connsiteX23" fmla="*/ 4897755 w 5081154"/>
                <a:gd name="connsiteY23" fmla="*/ 2862522 h 5453496"/>
                <a:gd name="connsiteX24" fmla="*/ 4966854 w 5081154"/>
                <a:gd name="connsiteY24" fmla="*/ 2868237 h 5453496"/>
                <a:gd name="connsiteX25" fmla="*/ 5062277 w 5081154"/>
                <a:gd name="connsiteY25" fmla="*/ 3052156 h 5453496"/>
                <a:gd name="connsiteX26" fmla="*/ 5034395 w 5081154"/>
                <a:gd name="connsiteY26" fmla="*/ 3144634 h 5453496"/>
                <a:gd name="connsiteX27" fmla="*/ 5081154 w 5081154"/>
                <a:gd name="connsiteY27" fmla="*/ 3167496 h 5453496"/>
                <a:gd name="connsiteX28" fmla="*/ 5043920 w 5081154"/>
                <a:gd name="connsiteY28" fmla="*/ 3209404 h 5453496"/>
                <a:gd name="connsiteX29" fmla="*/ 5060372 w 5081154"/>
                <a:gd name="connsiteY29" fmla="*/ 3261014 h 5453496"/>
                <a:gd name="connsiteX30" fmla="*/ 5056562 w 5081154"/>
                <a:gd name="connsiteY30" fmla="*/ 3310024 h 5453496"/>
                <a:gd name="connsiteX31" fmla="*/ 4954731 w 5081154"/>
                <a:gd name="connsiteY31" fmla="*/ 3466061 h 5453496"/>
                <a:gd name="connsiteX32" fmla="*/ 4748645 w 5081154"/>
                <a:gd name="connsiteY32" fmla="*/ 3354532 h 5453496"/>
                <a:gd name="connsiteX33" fmla="*/ 4665518 w 5081154"/>
                <a:gd name="connsiteY33" fmla="*/ 3406486 h 5453496"/>
                <a:gd name="connsiteX34" fmla="*/ 4623954 w 5081154"/>
                <a:gd name="connsiteY34" fmla="*/ 3678209 h 5453496"/>
                <a:gd name="connsiteX35" fmla="*/ 4470861 w 5081154"/>
                <a:gd name="connsiteY35" fmla="*/ 3823855 h 5453496"/>
                <a:gd name="connsiteX36" fmla="*/ 4226155 w 5081154"/>
                <a:gd name="connsiteY36" fmla="*/ 3898669 h 5453496"/>
                <a:gd name="connsiteX37" fmla="*/ 4137313 w 5081154"/>
                <a:gd name="connsiteY37" fmla="*/ 3964825 h 5453496"/>
                <a:gd name="connsiteX38" fmla="*/ 4052281 w 5081154"/>
                <a:gd name="connsiteY38" fmla="*/ 3984567 h 5453496"/>
                <a:gd name="connsiteX39" fmla="*/ 3954260 w 5081154"/>
                <a:gd name="connsiteY39" fmla="*/ 4081894 h 5453496"/>
                <a:gd name="connsiteX40" fmla="*/ 3903864 w 5081154"/>
                <a:gd name="connsiteY40" fmla="*/ 4169179 h 5453496"/>
                <a:gd name="connsiteX41" fmla="*/ 4042063 w 5081154"/>
                <a:gd name="connsiteY41" fmla="*/ 4383232 h 5453496"/>
                <a:gd name="connsiteX42" fmla="*/ 4083800 w 5081154"/>
                <a:gd name="connsiteY42" fmla="*/ 4403839 h 5453496"/>
                <a:gd name="connsiteX43" fmla="*/ 4167793 w 5081154"/>
                <a:gd name="connsiteY43" fmla="*/ 4559877 h 5453496"/>
                <a:gd name="connsiteX44" fmla="*/ 4083627 w 5081154"/>
                <a:gd name="connsiteY44" fmla="*/ 4736523 h 5453496"/>
                <a:gd name="connsiteX45" fmla="*/ 4076007 w 5081154"/>
                <a:gd name="connsiteY45" fmla="*/ 4806315 h 5453496"/>
                <a:gd name="connsiteX46" fmla="*/ 4163810 w 5081154"/>
                <a:gd name="connsiteY46" fmla="*/ 4792459 h 5453496"/>
                <a:gd name="connsiteX47" fmla="*/ 4229965 w 5081154"/>
                <a:gd name="connsiteY47" fmla="*/ 4811164 h 5453496"/>
                <a:gd name="connsiteX48" fmla="*/ 4264082 w 5081154"/>
                <a:gd name="connsiteY48" fmla="*/ 4915246 h 5453496"/>
                <a:gd name="connsiteX49" fmla="*/ 4161732 w 5081154"/>
                <a:gd name="connsiteY49" fmla="*/ 5220220 h 5453496"/>
                <a:gd name="connsiteX50" fmla="*/ 3933305 w 5081154"/>
                <a:gd name="connsiteY50" fmla="*/ 5033010 h 5453496"/>
                <a:gd name="connsiteX51" fmla="*/ 3973830 w 5081154"/>
                <a:gd name="connsiteY51" fmla="*/ 4984000 h 5453496"/>
                <a:gd name="connsiteX52" fmla="*/ 3927763 w 5081154"/>
                <a:gd name="connsiteY52" fmla="*/ 4944341 h 5453496"/>
                <a:gd name="connsiteX53" fmla="*/ 3918238 w 5081154"/>
                <a:gd name="connsiteY53" fmla="*/ 4871605 h 5453496"/>
                <a:gd name="connsiteX54" fmla="*/ 3747135 w 5081154"/>
                <a:gd name="connsiteY54" fmla="*/ 4868661 h 5453496"/>
                <a:gd name="connsiteX55" fmla="*/ 3639415 w 5081154"/>
                <a:gd name="connsiteY55" fmla="*/ 4943475 h 5453496"/>
                <a:gd name="connsiteX56" fmla="*/ 3554556 w 5081154"/>
                <a:gd name="connsiteY56" fmla="*/ 4831946 h 5453496"/>
                <a:gd name="connsiteX57" fmla="*/ 3350548 w 5081154"/>
                <a:gd name="connsiteY57" fmla="*/ 4843203 h 5453496"/>
                <a:gd name="connsiteX58" fmla="*/ 3354358 w 5081154"/>
                <a:gd name="connsiteY58" fmla="*/ 4745182 h 5453496"/>
                <a:gd name="connsiteX59" fmla="*/ 3252181 w 5081154"/>
                <a:gd name="connsiteY59" fmla="*/ 4815840 h 5453496"/>
                <a:gd name="connsiteX60" fmla="*/ 3286298 w 5081154"/>
                <a:gd name="connsiteY60" fmla="*/ 4947285 h 5453496"/>
                <a:gd name="connsiteX61" fmla="*/ 3028430 w 5081154"/>
                <a:gd name="connsiteY61" fmla="*/ 4937239 h 5453496"/>
                <a:gd name="connsiteX62" fmla="*/ 2913091 w 5081154"/>
                <a:gd name="connsiteY62" fmla="*/ 4993005 h 5453496"/>
                <a:gd name="connsiteX63" fmla="*/ 2674273 w 5081154"/>
                <a:gd name="connsiteY63" fmla="*/ 4985212 h 5453496"/>
                <a:gd name="connsiteX64" fmla="*/ 2600325 w 5081154"/>
                <a:gd name="connsiteY64" fmla="*/ 5098126 h 5453496"/>
                <a:gd name="connsiteX65" fmla="*/ 2441863 w 5081154"/>
                <a:gd name="connsiteY65" fmla="*/ 5120986 h 5453496"/>
                <a:gd name="connsiteX66" fmla="*/ 2460740 w 5081154"/>
                <a:gd name="connsiteY66" fmla="*/ 5102974 h 5453496"/>
                <a:gd name="connsiteX67" fmla="*/ 2391987 w 5081154"/>
                <a:gd name="connsiteY67" fmla="*/ 5215544 h 5453496"/>
                <a:gd name="connsiteX68" fmla="*/ 2335010 w 5081154"/>
                <a:gd name="connsiteY68" fmla="*/ 5232514 h 5453496"/>
                <a:gd name="connsiteX69" fmla="*/ 2242358 w 5081154"/>
                <a:gd name="connsiteY69" fmla="*/ 5292090 h 5453496"/>
                <a:gd name="connsiteX70" fmla="*/ 2211185 w 5081154"/>
                <a:gd name="connsiteY70" fmla="*/ 5253469 h 5453496"/>
                <a:gd name="connsiteX71" fmla="*/ 2114030 w 5081154"/>
                <a:gd name="connsiteY71" fmla="*/ 5285854 h 5453496"/>
                <a:gd name="connsiteX72" fmla="*/ 1948641 w 5081154"/>
                <a:gd name="connsiteY72" fmla="*/ 5300749 h 5453496"/>
                <a:gd name="connsiteX73" fmla="*/ 1938770 w 5081154"/>
                <a:gd name="connsiteY73" fmla="*/ 5198224 h 5453496"/>
                <a:gd name="connsiteX74" fmla="*/ 1849235 w 5081154"/>
                <a:gd name="connsiteY74" fmla="*/ 5142979 h 5453496"/>
                <a:gd name="connsiteX75" fmla="*/ 1851313 w 5081154"/>
                <a:gd name="connsiteY75" fmla="*/ 5072842 h 5453496"/>
                <a:gd name="connsiteX76" fmla="*/ 1747404 w 5081154"/>
                <a:gd name="connsiteY76" fmla="*/ 5100378 h 5453496"/>
                <a:gd name="connsiteX77" fmla="*/ 1597255 w 5081154"/>
                <a:gd name="connsiteY77" fmla="*/ 4991966 h 5453496"/>
                <a:gd name="connsiteX78" fmla="*/ 1527463 w 5081154"/>
                <a:gd name="connsiteY78" fmla="*/ 5017077 h 5453496"/>
                <a:gd name="connsiteX79" fmla="*/ 1465118 w 5081154"/>
                <a:gd name="connsiteY79" fmla="*/ 5048250 h 5453496"/>
                <a:gd name="connsiteX80" fmla="*/ 1368829 w 5081154"/>
                <a:gd name="connsiteY80" fmla="*/ 5008418 h 5453496"/>
                <a:gd name="connsiteX81" fmla="*/ 1348220 w 5081154"/>
                <a:gd name="connsiteY81" fmla="*/ 5112499 h 5453496"/>
                <a:gd name="connsiteX82" fmla="*/ 1392381 w 5081154"/>
                <a:gd name="connsiteY82" fmla="*/ 5193723 h 5453496"/>
                <a:gd name="connsiteX83" fmla="*/ 1340427 w 5081154"/>
                <a:gd name="connsiteY83" fmla="*/ 5318414 h 5453496"/>
                <a:gd name="connsiteX84" fmla="*/ 1153390 w 5081154"/>
                <a:gd name="connsiteY84" fmla="*/ 5446741 h 5453496"/>
                <a:gd name="connsiteX85" fmla="*/ 1078056 w 5081154"/>
                <a:gd name="connsiteY85" fmla="*/ 5453496 h 5453496"/>
                <a:gd name="connsiteX86" fmla="*/ 1113905 w 5081154"/>
                <a:gd name="connsiteY86" fmla="*/ 5379199 h 5453496"/>
                <a:gd name="connsiteX87" fmla="*/ 1108710 w 5081154"/>
                <a:gd name="connsiteY87" fmla="*/ 5278755 h 5453496"/>
                <a:gd name="connsiteX88" fmla="*/ 997527 w 5081154"/>
                <a:gd name="connsiteY88" fmla="*/ 5339196 h 5453496"/>
                <a:gd name="connsiteX89" fmla="*/ 955963 w 5081154"/>
                <a:gd name="connsiteY89" fmla="*/ 5224896 h 5453496"/>
                <a:gd name="connsiteX90" fmla="*/ 976572 w 5081154"/>
                <a:gd name="connsiteY90" fmla="*/ 5155969 h 5453496"/>
                <a:gd name="connsiteX91" fmla="*/ 934315 w 5081154"/>
                <a:gd name="connsiteY91" fmla="*/ 5104881 h 5453496"/>
                <a:gd name="connsiteX92" fmla="*/ 889115 w 5081154"/>
                <a:gd name="connsiteY92" fmla="*/ 5102974 h 5453496"/>
                <a:gd name="connsiteX93" fmla="*/ 862445 w 5081154"/>
                <a:gd name="connsiteY93" fmla="*/ 5058641 h 5453496"/>
                <a:gd name="connsiteX94" fmla="*/ 831965 w 5081154"/>
                <a:gd name="connsiteY94" fmla="*/ 5005819 h 5453496"/>
                <a:gd name="connsiteX95" fmla="*/ 771698 w 5081154"/>
                <a:gd name="connsiteY95" fmla="*/ 4993351 h 5453496"/>
                <a:gd name="connsiteX96" fmla="*/ 734810 w 5081154"/>
                <a:gd name="connsiteY96" fmla="*/ 5015344 h 5453496"/>
                <a:gd name="connsiteX97" fmla="*/ 692900 w 5081154"/>
                <a:gd name="connsiteY97" fmla="*/ 4992484 h 5453496"/>
                <a:gd name="connsiteX98" fmla="*/ 692900 w 5081154"/>
                <a:gd name="connsiteY98" fmla="*/ 4935334 h 5453496"/>
                <a:gd name="connsiteX99" fmla="*/ 654454 w 5081154"/>
                <a:gd name="connsiteY99" fmla="*/ 4901911 h 5453496"/>
                <a:gd name="connsiteX100" fmla="*/ 581717 w 5081154"/>
                <a:gd name="connsiteY100" fmla="*/ 5002703 h 5453496"/>
                <a:gd name="connsiteX101" fmla="*/ 442306 w 5081154"/>
                <a:gd name="connsiteY101" fmla="*/ 5010323 h 5453496"/>
                <a:gd name="connsiteX102" fmla="*/ 393295 w 5081154"/>
                <a:gd name="connsiteY102" fmla="*/ 4959408 h 5453496"/>
                <a:gd name="connsiteX103" fmla="*/ 463607 w 5081154"/>
                <a:gd name="connsiteY103" fmla="*/ 4900006 h 5453496"/>
                <a:gd name="connsiteX104" fmla="*/ 529070 w 5081154"/>
                <a:gd name="connsiteY104" fmla="*/ 4876279 h 5453496"/>
                <a:gd name="connsiteX105" fmla="*/ 616700 w 5081154"/>
                <a:gd name="connsiteY105" fmla="*/ 4881822 h 5453496"/>
                <a:gd name="connsiteX106" fmla="*/ 740525 w 5081154"/>
                <a:gd name="connsiteY106" fmla="*/ 4776008 h 5453496"/>
                <a:gd name="connsiteX107" fmla="*/ 852054 w 5081154"/>
                <a:gd name="connsiteY107" fmla="*/ 4830041 h 5453496"/>
                <a:gd name="connsiteX108" fmla="*/ 955963 w 5081154"/>
                <a:gd name="connsiteY108" fmla="*/ 4788477 h 5453496"/>
                <a:gd name="connsiteX109" fmla="*/ 980555 w 5081154"/>
                <a:gd name="connsiteY109" fmla="*/ 4845974 h 5453496"/>
                <a:gd name="connsiteX110" fmla="*/ 1024370 w 5081154"/>
                <a:gd name="connsiteY110" fmla="*/ 4792459 h 5453496"/>
                <a:gd name="connsiteX111" fmla="*/ 1031470 w 5081154"/>
                <a:gd name="connsiteY111" fmla="*/ 4694959 h 5453496"/>
                <a:gd name="connsiteX112" fmla="*/ 977784 w 5081154"/>
                <a:gd name="connsiteY112" fmla="*/ 4610793 h 5453496"/>
                <a:gd name="connsiteX113" fmla="*/ 1039090 w 5081154"/>
                <a:gd name="connsiteY113" fmla="*/ 4548621 h 5453496"/>
                <a:gd name="connsiteX114" fmla="*/ 1001510 w 5081154"/>
                <a:gd name="connsiteY114" fmla="*/ 4433281 h 5453496"/>
                <a:gd name="connsiteX115" fmla="*/ 1014672 w 5081154"/>
                <a:gd name="connsiteY115" fmla="*/ 4326428 h 5453496"/>
                <a:gd name="connsiteX116" fmla="*/ 1049135 w 5081154"/>
                <a:gd name="connsiteY116" fmla="*/ 4236199 h 5453496"/>
                <a:gd name="connsiteX117" fmla="*/ 1070090 w 5081154"/>
                <a:gd name="connsiteY117" fmla="*/ 4072369 h 5453496"/>
                <a:gd name="connsiteX118" fmla="*/ 1003935 w 5081154"/>
                <a:gd name="connsiteY118" fmla="*/ 3813117 h 5453496"/>
                <a:gd name="connsiteX119" fmla="*/ 906606 w 5081154"/>
                <a:gd name="connsiteY119" fmla="*/ 3648075 h 5453496"/>
                <a:gd name="connsiteX120" fmla="*/ 979516 w 5081154"/>
                <a:gd name="connsiteY120" fmla="*/ 3506412 h 5453496"/>
                <a:gd name="connsiteX121" fmla="*/ 1061604 w 5081154"/>
                <a:gd name="connsiteY121" fmla="*/ 3479223 h 5453496"/>
                <a:gd name="connsiteX122" fmla="*/ 1095721 w 5081154"/>
                <a:gd name="connsiteY122" fmla="*/ 3509356 h 5453496"/>
                <a:gd name="connsiteX123" fmla="*/ 1182485 w 5081154"/>
                <a:gd name="connsiteY123" fmla="*/ 3428479 h 5453496"/>
                <a:gd name="connsiteX124" fmla="*/ 1260244 w 5081154"/>
                <a:gd name="connsiteY124" fmla="*/ 3406486 h 5453496"/>
                <a:gd name="connsiteX125" fmla="*/ 1268210 w 5081154"/>
                <a:gd name="connsiteY125" fmla="*/ 3327514 h 5453496"/>
                <a:gd name="connsiteX126" fmla="*/ 1288472 w 5081154"/>
                <a:gd name="connsiteY126" fmla="*/ 3251662 h 5453496"/>
                <a:gd name="connsiteX127" fmla="*/ 1247255 w 5081154"/>
                <a:gd name="connsiteY127" fmla="*/ 3205594 h 5453496"/>
                <a:gd name="connsiteX128" fmla="*/ 1249853 w 5081154"/>
                <a:gd name="connsiteY128" fmla="*/ 3116407 h 5453496"/>
                <a:gd name="connsiteX129" fmla="*/ 1346142 w 5081154"/>
                <a:gd name="connsiteY129" fmla="*/ 3170440 h 5453496"/>
                <a:gd name="connsiteX130" fmla="*/ 1403465 w 5081154"/>
                <a:gd name="connsiteY130" fmla="*/ 3129394 h 5453496"/>
                <a:gd name="connsiteX131" fmla="*/ 1425286 w 5081154"/>
                <a:gd name="connsiteY131" fmla="*/ 3170440 h 5453496"/>
                <a:gd name="connsiteX132" fmla="*/ 1487978 w 5081154"/>
                <a:gd name="connsiteY132" fmla="*/ 3126798 h 5453496"/>
                <a:gd name="connsiteX133" fmla="*/ 1413163 w 5081154"/>
                <a:gd name="connsiteY133" fmla="*/ 2990850 h 5453496"/>
                <a:gd name="connsiteX134" fmla="*/ 1456632 w 5081154"/>
                <a:gd name="connsiteY134" fmla="*/ 2823903 h 5453496"/>
                <a:gd name="connsiteX135" fmla="*/ 1426325 w 5081154"/>
                <a:gd name="connsiteY135" fmla="*/ 2790304 h 5453496"/>
                <a:gd name="connsiteX136" fmla="*/ 1451090 w 5081154"/>
                <a:gd name="connsiteY136" fmla="*/ 2744584 h 5453496"/>
                <a:gd name="connsiteX137" fmla="*/ 1346835 w 5081154"/>
                <a:gd name="connsiteY137" fmla="*/ 2575214 h 5453496"/>
                <a:gd name="connsiteX138" fmla="*/ 1277215 w 5081154"/>
                <a:gd name="connsiteY138" fmla="*/ 2551488 h 5453496"/>
                <a:gd name="connsiteX139" fmla="*/ 1212965 w 5081154"/>
                <a:gd name="connsiteY139" fmla="*/ 2444808 h 5453496"/>
                <a:gd name="connsiteX140" fmla="*/ 1264746 w 5081154"/>
                <a:gd name="connsiteY140" fmla="*/ 2375189 h 5453496"/>
                <a:gd name="connsiteX141" fmla="*/ 1124989 w 5081154"/>
                <a:gd name="connsiteY141" fmla="*/ 2202007 h 5453496"/>
                <a:gd name="connsiteX142" fmla="*/ 1150100 w 5081154"/>
                <a:gd name="connsiteY142" fmla="*/ 2140699 h 5453496"/>
                <a:gd name="connsiteX143" fmla="*/ 1132609 w 5081154"/>
                <a:gd name="connsiteY143" fmla="*/ 2086841 h 5453496"/>
                <a:gd name="connsiteX144" fmla="*/ 1132609 w 5081154"/>
                <a:gd name="connsiteY144" fmla="*/ 2086841 h 5453496"/>
                <a:gd name="connsiteX145" fmla="*/ 1113905 w 5081154"/>
                <a:gd name="connsiteY145" fmla="*/ 2034019 h 5453496"/>
                <a:gd name="connsiteX146" fmla="*/ 1165686 w 5081154"/>
                <a:gd name="connsiteY146" fmla="*/ 1939290 h 5453496"/>
                <a:gd name="connsiteX147" fmla="*/ 1115464 w 5081154"/>
                <a:gd name="connsiteY147" fmla="*/ 1844733 h 5453496"/>
                <a:gd name="connsiteX148" fmla="*/ 1132609 w 5081154"/>
                <a:gd name="connsiteY148" fmla="*/ 1764550 h 5453496"/>
                <a:gd name="connsiteX149" fmla="*/ 1089140 w 5081154"/>
                <a:gd name="connsiteY149" fmla="*/ 1706359 h 5453496"/>
                <a:gd name="connsiteX150" fmla="*/ 1045498 w 5081154"/>
                <a:gd name="connsiteY150" fmla="*/ 1773382 h 5453496"/>
                <a:gd name="connsiteX151" fmla="*/ 973108 w 5081154"/>
                <a:gd name="connsiteY151" fmla="*/ 1805247 h 5453496"/>
                <a:gd name="connsiteX152" fmla="*/ 920115 w 5081154"/>
                <a:gd name="connsiteY152" fmla="*/ 1640898 h 5453496"/>
                <a:gd name="connsiteX153" fmla="*/ 841490 w 5081154"/>
                <a:gd name="connsiteY153" fmla="*/ 1672069 h 5453496"/>
                <a:gd name="connsiteX154" fmla="*/ 870065 w 5081154"/>
                <a:gd name="connsiteY154" fmla="*/ 1573009 h 5453496"/>
                <a:gd name="connsiteX155" fmla="*/ 813088 w 5081154"/>
                <a:gd name="connsiteY155" fmla="*/ 1393248 h 5453496"/>
                <a:gd name="connsiteX156" fmla="*/ 740525 w 5081154"/>
                <a:gd name="connsiteY156" fmla="*/ 1433944 h 5453496"/>
                <a:gd name="connsiteX157" fmla="*/ 709872 w 5081154"/>
                <a:gd name="connsiteY157" fmla="*/ 1389265 h 5453496"/>
                <a:gd name="connsiteX158" fmla="*/ 662420 w 5081154"/>
                <a:gd name="connsiteY158" fmla="*/ 1426324 h 5453496"/>
                <a:gd name="connsiteX159" fmla="*/ 637655 w 5081154"/>
                <a:gd name="connsiteY159" fmla="*/ 1372984 h 5453496"/>
                <a:gd name="connsiteX160" fmla="*/ 658610 w 5081154"/>
                <a:gd name="connsiteY160" fmla="*/ 1275829 h 5453496"/>
                <a:gd name="connsiteX161" fmla="*/ 590030 w 5081154"/>
                <a:gd name="connsiteY161" fmla="*/ 1272019 h 5453496"/>
                <a:gd name="connsiteX162" fmla="*/ 565265 w 5081154"/>
                <a:gd name="connsiteY162" fmla="*/ 1325359 h 5453496"/>
                <a:gd name="connsiteX163" fmla="*/ 511925 w 5081154"/>
                <a:gd name="connsiteY163" fmla="*/ 1268209 h 5453496"/>
                <a:gd name="connsiteX164" fmla="*/ 330950 w 5081154"/>
                <a:gd name="connsiteY164" fmla="*/ 1277734 h 5453496"/>
                <a:gd name="connsiteX165" fmla="*/ 295275 w 5081154"/>
                <a:gd name="connsiteY165" fmla="*/ 1318953 h 5453496"/>
                <a:gd name="connsiteX166" fmla="*/ 395720 w 5081154"/>
                <a:gd name="connsiteY166" fmla="*/ 1365364 h 5453496"/>
                <a:gd name="connsiteX167" fmla="*/ 394854 w 5081154"/>
                <a:gd name="connsiteY167" fmla="*/ 1473777 h 5453496"/>
                <a:gd name="connsiteX168" fmla="*/ 266353 w 5081154"/>
                <a:gd name="connsiteY168" fmla="*/ 1498889 h 5453496"/>
                <a:gd name="connsiteX169" fmla="*/ 201410 w 5081154"/>
                <a:gd name="connsiteY169" fmla="*/ 1580629 h 5453496"/>
                <a:gd name="connsiteX170" fmla="*/ 74814 w 5081154"/>
                <a:gd name="connsiteY170" fmla="*/ 1586865 h 5453496"/>
                <a:gd name="connsiteX171" fmla="*/ 47105 w 5081154"/>
                <a:gd name="connsiteY171" fmla="*/ 1515859 h 5453496"/>
                <a:gd name="connsiteX172" fmla="*/ 77585 w 5081154"/>
                <a:gd name="connsiteY172" fmla="*/ 1462519 h 5453496"/>
                <a:gd name="connsiteX173" fmla="*/ 64250 w 5081154"/>
                <a:gd name="connsiteY173" fmla="*/ 1405369 h 5453496"/>
                <a:gd name="connsiteX174" fmla="*/ 114300 w 5081154"/>
                <a:gd name="connsiteY174" fmla="*/ 1359477 h 5453496"/>
                <a:gd name="connsiteX175" fmla="*/ 10390 w 5081154"/>
                <a:gd name="connsiteY175" fmla="*/ 1099705 h 5453496"/>
                <a:gd name="connsiteX176" fmla="*/ 0 w 5081154"/>
                <a:gd name="connsiteY176" fmla="*/ 798368 h 5453496"/>
                <a:gd name="connsiteX177" fmla="*/ 270163 w 5081154"/>
                <a:gd name="connsiteY177" fmla="*/ 673677 h 5453496"/>
                <a:gd name="connsiteX178" fmla="*/ 571500 w 5081154"/>
                <a:gd name="connsiteY178" fmla="*/ 746414 h 5453496"/>
                <a:gd name="connsiteX179" fmla="*/ 571500 w 5081154"/>
                <a:gd name="connsiteY179" fmla="*/ 538596 h 5453496"/>
                <a:gd name="connsiteX180" fmla="*/ 852054 w 5081154"/>
                <a:gd name="connsiteY180" fmla="*/ 226868 h 5453496"/>
                <a:gd name="connsiteX181" fmla="*/ 1111827 w 5081154"/>
                <a:gd name="connsiteY181" fmla="*/ 112568 h 5453496"/>
                <a:gd name="connsiteX182" fmla="*/ 1211060 w 5081154"/>
                <a:gd name="connsiteY182" fmla="*/ 0 h 5453496"/>
                <a:gd name="connsiteX183" fmla="*/ 1289165 w 5081154"/>
                <a:gd name="connsiteY183" fmla="*/ 31864 h 5453496"/>
                <a:gd name="connsiteX184" fmla="*/ 1325360 w 5081154"/>
                <a:gd name="connsiteY184" fmla="*/ 79489 h 5453496"/>
                <a:gd name="connsiteX185" fmla="*/ 1432040 w 5081154"/>
                <a:gd name="connsiteY185" fmla="*/ 129019 h 5453496"/>
                <a:gd name="connsiteX186" fmla="*/ 1492480 w 5081154"/>
                <a:gd name="connsiteY186" fmla="*/ 233796 h 5453496"/>
                <a:gd name="connsiteX187" fmla="*/ 1489190 w 5081154"/>
                <a:gd name="connsiteY187" fmla="*/ 285229 h 5453496"/>
                <a:gd name="connsiteX188" fmla="*/ 1694930 w 5081154"/>
                <a:gd name="connsiteY188" fmla="*/ 393814 h 5453496"/>
                <a:gd name="connsiteX189" fmla="*/ 1694930 w 5081154"/>
                <a:gd name="connsiteY189" fmla="*/ 523354 h 5453496"/>
                <a:gd name="connsiteX190" fmla="*/ 1710516 w 5081154"/>
                <a:gd name="connsiteY190" fmla="*/ 585874 h 5453496"/>
                <a:gd name="connsiteX191" fmla="*/ 1769225 w 5081154"/>
                <a:gd name="connsiteY191" fmla="*/ 576694 h 5453496"/>
                <a:gd name="connsiteX192" fmla="*/ 1803515 w 5081154"/>
                <a:gd name="connsiteY192" fmla="*/ 618604 h 5453496"/>
                <a:gd name="connsiteX193" fmla="*/ 1830185 w 5081154"/>
                <a:gd name="connsiteY193" fmla="*/ 559549 h 5453496"/>
                <a:gd name="connsiteX194" fmla="*/ 1921625 w 5081154"/>
                <a:gd name="connsiteY194" fmla="*/ 570979 h 5453496"/>
                <a:gd name="connsiteX195" fmla="*/ 1948295 w 5081154"/>
                <a:gd name="connsiteY195" fmla="*/ 511924 h 5453496"/>
                <a:gd name="connsiteX196" fmla="*/ 1870190 w 5081154"/>
                <a:gd name="connsiteY196" fmla="*/ 470014 h 5453496"/>
                <a:gd name="connsiteX197" fmla="*/ 1820660 w 5081154"/>
                <a:gd name="connsiteY197" fmla="*/ 388099 h 5453496"/>
                <a:gd name="connsiteX198" fmla="*/ 1836593 w 5081154"/>
                <a:gd name="connsiteY198" fmla="*/ 347749 h 5453496"/>
                <a:gd name="connsiteX199" fmla="*/ 1976870 w 5081154"/>
                <a:gd name="connsiteY199" fmla="*/ 315709 h 5453496"/>
                <a:gd name="connsiteX200" fmla="*/ 2009255 w 5081154"/>
                <a:gd name="connsiteY200" fmla="*/ 344284 h 5453496"/>
                <a:gd name="connsiteX201" fmla="*/ 2070215 w 5081154"/>
                <a:gd name="connsiteY201" fmla="*/ 344284 h 5453496"/>
                <a:gd name="connsiteX202" fmla="*/ 2098790 w 5081154"/>
                <a:gd name="connsiteY202" fmla="*/ 382384 h 5453496"/>
                <a:gd name="connsiteX203" fmla="*/ 2138795 w 5081154"/>
                <a:gd name="connsiteY203" fmla="*/ 361429 h 5453496"/>
                <a:gd name="connsiteX204" fmla="*/ 2176895 w 5081154"/>
                <a:gd name="connsiteY204" fmla="*/ 384289 h 5453496"/>
                <a:gd name="connsiteX205" fmla="*/ 2235950 w 5081154"/>
                <a:gd name="connsiteY205" fmla="*/ 386194 h 5453496"/>
                <a:gd name="connsiteX206" fmla="*/ 2272145 w 5081154"/>
                <a:gd name="connsiteY206" fmla="*/ 441439 h 5453496"/>
                <a:gd name="connsiteX207" fmla="*/ 2278380 w 5081154"/>
                <a:gd name="connsiteY207" fmla="*/ 529936 h 5453496"/>
                <a:gd name="connsiteX208" fmla="*/ 2321675 w 5081154"/>
                <a:gd name="connsiteY208" fmla="*/ 500494 h 5453496"/>
                <a:gd name="connsiteX209" fmla="*/ 2371205 w 5081154"/>
                <a:gd name="connsiteY209" fmla="*/ 523354 h 5453496"/>
                <a:gd name="connsiteX210" fmla="*/ 2401685 w 5081154"/>
                <a:gd name="connsiteY210" fmla="*/ 403339 h 5453496"/>
                <a:gd name="connsiteX211" fmla="*/ 2375015 w 5081154"/>
                <a:gd name="connsiteY211" fmla="*/ 235699 h 5453496"/>
                <a:gd name="connsiteX212" fmla="*/ 2392160 w 5081154"/>
                <a:gd name="connsiteY212" fmla="*/ 176644 h 5453496"/>
                <a:gd name="connsiteX213" fmla="*/ 2543001 w 5081154"/>
                <a:gd name="connsiteY213" fmla="*/ 128501 h 5453496"/>
                <a:gd name="connsiteX214" fmla="*/ 2580755 w 5081154"/>
                <a:gd name="connsiteY214" fmla="*/ 163309 h 5453496"/>
                <a:gd name="connsiteX215" fmla="*/ 2573135 w 5081154"/>
                <a:gd name="connsiteY215" fmla="*/ 266179 h 5453496"/>
                <a:gd name="connsiteX216" fmla="*/ 2628380 w 5081154"/>
                <a:gd name="connsiteY216" fmla="*/ 292849 h 5453496"/>
                <a:gd name="connsiteX217" fmla="*/ 2667519 w 5081154"/>
                <a:gd name="connsiteY217" fmla="*/ 355369 h 5453496"/>
                <a:gd name="connsiteX218" fmla="*/ 2662670 w 5081154"/>
                <a:gd name="connsiteY218" fmla="*/ 353809 h 5453496"/>
                <a:gd name="connsiteX219" fmla="*/ 2943398 w 5081154"/>
                <a:gd name="connsiteY219" fmla="*/ 307051 h 5453496"/>
                <a:gd name="connsiteX220" fmla="*/ 2978900 w 5081154"/>
                <a:gd name="connsiteY220" fmla="*/ 344284 h 5453496"/>
                <a:gd name="connsiteX221" fmla="*/ 3076055 w 5081154"/>
                <a:gd name="connsiteY221" fmla="*/ 290944 h 5453496"/>
                <a:gd name="connsiteX222" fmla="*/ 3125585 w 5081154"/>
                <a:gd name="connsiteY222" fmla="*/ 351904 h 5453496"/>
                <a:gd name="connsiteX223" fmla="*/ 3125585 w 5081154"/>
                <a:gd name="connsiteY223" fmla="*/ 416674 h 5453496"/>
                <a:gd name="connsiteX224" fmla="*/ 3265170 w 5081154"/>
                <a:gd name="connsiteY224" fmla="*/ 480233 h 5453496"/>
                <a:gd name="connsiteX225" fmla="*/ 3287510 w 5081154"/>
                <a:gd name="connsiteY225" fmla="*/ 538594 h 5453496"/>
                <a:gd name="connsiteX226" fmla="*/ 3247678 w 5081154"/>
                <a:gd name="connsiteY226" fmla="*/ 571500 h 5453496"/>
                <a:gd name="connsiteX227" fmla="*/ 3358861 w 5081154"/>
                <a:gd name="connsiteY227" fmla="*/ 710219 h 5453496"/>
                <a:gd name="connsiteX228" fmla="*/ 3359900 w 5081154"/>
                <a:gd name="connsiteY228" fmla="*/ 828154 h 5453496"/>
                <a:gd name="connsiteX229" fmla="*/ 3411335 w 5081154"/>
                <a:gd name="connsiteY229" fmla="*/ 860539 h 5453496"/>
                <a:gd name="connsiteX230" fmla="*/ 3436446 w 5081154"/>
                <a:gd name="connsiteY230" fmla="*/ 919422 h 5453496"/>
                <a:gd name="connsiteX231" fmla="*/ 3647209 w 5081154"/>
                <a:gd name="connsiteY231" fmla="*/ 1037359 h 5453496"/>
                <a:gd name="connsiteX232" fmla="*/ 3643745 w 5081154"/>
                <a:gd name="connsiteY232" fmla="*/ 1098664 h 5453496"/>
                <a:gd name="connsiteX233" fmla="*/ 3706783 w 5081154"/>
                <a:gd name="connsiteY233" fmla="*/ 1141095 h 5453496"/>
                <a:gd name="connsiteX0" fmla="*/ 3706783 w 5081154"/>
                <a:gd name="connsiteY0" fmla="*/ 1141095 h 5453496"/>
                <a:gd name="connsiteX1" fmla="*/ 3647209 w 5081154"/>
                <a:gd name="connsiteY1" fmla="*/ 1276350 h 5453496"/>
                <a:gd name="connsiteX2" fmla="*/ 3633874 w 5081154"/>
                <a:gd name="connsiteY2" fmla="*/ 1352723 h 5453496"/>
                <a:gd name="connsiteX3" fmla="*/ 3566852 w 5081154"/>
                <a:gd name="connsiteY3" fmla="*/ 1411605 h 5453496"/>
                <a:gd name="connsiteX4" fmla="*/ 3595254 w 5081154"/>
                <a:gd name="connsiteY4" fmla="*/ 1494559 h 5453496"/>
                <a:gd name="connsiteX5" fmla="*/ 3678381 w 5081154"/>
                <a:gd name="connsiteY5" fmla="*/ 1525732 h 5453496"/>
                <a:gd name="connsiteX6" fmla="*/ 3688772 w 5081154"/>
                <a:gd name="connsiteY6" fmla="*/ 1640032 h 5453496"/>
                <a:gd name="connsiteX7" fmla="*/ 3733107 w 5081154"/>
                <a:gd name="connsiteY7" fmla="*/ 1658043 h 5453496"/>
                <a:gd name="connsiteX8" fmla="*/ 3758911 w 5081154"/>
                <a:gd name="connsiteY8" fmla="*/ 1778751 h 5453496"/>
                <a:gd name="connsiteX9" fmla="*/ 3791642 w 5081154"/>
                <a:gd name="connsiteY9" fmla="*/ 1787236 h 5453496"/>
                <a:gd name="connsiteX10" fmla="*/ 3824720 w 5081154"/>
                <a:gd name="connsiteY10" fmla="*/ 1945178 h 5453496"/>
                <a:gd name="connsiteX11" fmla="*/ 3901959 w 5081154"/>
                <a:gd name="connsiteY11" fmla="*/ 1990379 h 5453496"/>
                <a:gd name="connsiteX12" fmla="*/ 3958936 w 5081154"/>
                <a:gd name="connsiteY12" fmla="*/ 2076450 h 5453496"/>
                <a:gd name="connsiteX13" fmla="*/ 4171257 w 5081154"/>
                <a:gd name="connsiteY13" fmla="*/ 2119053 h 5453496"/>
                <a:gd name="connsiteX14" fmla="*/ 4209530 w 5081154"/>
                <a:gd name="connsiteY14" fmla="*/ 2159749 h 5453496"/>
                <a:gd name="connsiteX15" fmla="*/ 4219055 w 5081154"/>
                <a:gd name="connsiteY15" fmla="*/ 2220709 h 5453496"/>
                <a:gd name="connsiteX16" fmla="*/ 4404013 w 5081154"/>
                <a:gd name="connsiteY16" fmla="*/ 2470266 h 5453496"/>
                <a:gd name="connsiteX17" fmla="*/ 4447309 w 5081154"/>
                <a:gd name="connsiteY17" fmla="*/ 2429741 h 5453496"/>
                <a:gd name="connsiteX18" fmla="*/ 4603172 w 5081154"/>
                <a:gd name="connsiteY18" fmla="*/ 2575214 h 5453496"/>
                <a:gd name="connsiteX19" fmla="*/ 4603172 w 5081154"/>
                <a:gd name="connsiteY19" fmla="*/ 2658341 h 5453496"/>
                <a:gd name="connsiteX20" fmla="*/ 4711584 w 5081154"/>
                <a:gd name="connsiteY20" fmla="*/ 2760345 h 5453496"/>
                <a:gd name="connsiteX21" fmla="*/ 4777220 w 5081154"/>
                <a:gd name="connsiteY21" fmla="*/ 2723629 h 5453496"/>
                <a:gd name="connsiteX22" fmla="*/ 4831772 w 5081154"/>
                <a:gd name="connsiteY22" fmla="*/ 2741468 h 5453496"/>
                <a:gd name="connsiteX23" fmla="*/ 4897755 w 5081154"/>
                <a:gd name="connsiteY23" fmla="*/ 2862522 h 5453496"/>
                <a:gd name="connsiteX24" fmla="*/ 4966854 w 5081154"/>
                <a:gd name="connsiteY24" fmla="*/ 2868237 h 5453496"/>
                <a:gd name="connsiteX25" fmla="*/ 5062277 w 5081154"/>
                <a:gd name="connsiteY25" fmla="*/ 3052156 h 5453496"/>
                <a:gd name="connsiteX26" fmla="*/ 5034395 w 5081154"/>
                <a:gd name="connsiteY26" fmla="*/ 3144634 h 5453496"/>
                <a:gd name="connsiteX27" fmla="*/ 5081154 w 5081154"/>
                <a:gd name="connsiteY27" fmla="*/ 3167496 h 5453496"/>
                <a:gd name="connsiteX28" fmla="*/ 5043920 w 5081154"/>
                <a:gd name="connsiteY28" fmla="*/ 3209404 h 5453496"/>
                <a:gd name="connsiteX29" fmla="*/ 5060372 w 5081154"/>
                <a:gd name="connsiteY29" fmla="*/ 3261014 h 5453496"/>
                <a:gd name="connsiteX30" fmla="*/ 5056562 w 5081154"/>
                <a:gd name="connsiteY30" fmla="*/ 3310024 h 5453496"/>
                <a:gd name="connsiteX31" fmla="*/ 4954731 w 5081154"/>
                <a:gd name="connsiteY31" fmla="*/ 3466061 h 5453496"/>
                <a:gd name="connsiteX32" fmla="*/ 4748645 w 5081154"/>
                <a:gd name="connsiteY32" fmla="*/ 3354532 h 5453496"/>
                <a:gd name="connsiteX33" fmla="*/ 4665518 w 5081154"/>
                <a:gd name="connsiteY33" fmla="*/ 3406486 h 5453496"/>
                <a:gd name="connsiteX34" fmla="*/ 4623954 w 5081154"/>
                <a:gd name="connsiteY34" fmla="*/ 3678209 h 5453496"/>
                <a:gd name="connsiteX35" fmla="*/ 4470861 w 5081154"/>
                <a:gd name="connsiteY35" fmla="*/ 3823855 h 5453496"/>
                <a:gd name="connsiteX36" fmla="*/ 4226155 w 5081154"/>
                <a:gd name="connsiteY36" fmla="*/ 3898669 h 5453496"/>
                <a:gd name="connsiteX37" fmla="*/ 4137313 w 5081154"/>
                <a:gd name="connsiteY37" fmla="*/ 3964825 h 5453496"/>
                <a:gd name="connsiteX38" fmla="*/ 4052281 w 5081154"/>
                <a:gd name="connsiteY38" fmla="*/ 3984567 h 5453496"/>
                <a:gd name="connsiteX39" fmla="*/ 3954260 w 5081154"/>
                <a:gd name="connsiteY39" fmla="*/ 4081894 h 5453496"/>
                <a:gd name="connsiteX40" fmla="*/ 3903864 w 5081154"/>
                <a:gd name="connsiteY40" fmla="*/ 4169179 h 5453496"/>
                <a:gd name="connsiteX41" fmla="*/ 4042063 w 5081154"/>
                <a:gd name="connsiteY41" fmla="*/ 4383232 h 5453496"/>
                <a:gd name="connsiteX42" fmla="*/ 4083800 w 5081154"/>
                <a:gd name="connsiteY42" fmla="*/ 4403839 h 5453496"/>
                <a:gd name="connsiteX43" fmla="*/ 4167793 w 5081154"/>
                <a:gd name="connsiteY43" fmla="*/ 4559877 h 5453496"/>
                <a:gd name="connsiteX44" fmla="*/ 4083627 w 5081154"/>
                <a:gd name="connsiteY44" fmla="*/ 4736523 h 5453496"/>
                <a:gd name="connsiteX45" fmla="*/ 4076007 w 5081154"/>
                <a:gd name="connsiteY45" fmla="*/ 4806315 h 5453496"/>
                <a:gd name="connsiteX46" fmla="*/ 4163810 w 5081154"/>
                <a:gd name="connsiteY46" fmla="*/ 4792459 h 5453496"/>
                <a:gd name="connsiteX47" fmla="*/ 4229965 w 5081154"/>
                <a:gd name="connsiteY47" fmla="*/ 4811164 h 5453496"/>
                <a:gd name="connsiteX48" fmla="*/ 4264082 w 5081154"/>
                <a:gd name="connsiteY48" fmla="*/ 4915246 h 5453496"/>
                <a:gd name="connsiteX49" fmla="*/ 4161732 w 5081154"/>
                <a:gd name="connsiteY49" fmla="*/ 5220220 h 5453496"/>
                <a:gd name="connsiteX50" fmla="*/ 3933305 w 5081154"/>
                <a:gd name="connsiteY50" fmla="*/ 5033010 h 5453496"/>
                <a:gd name="connsiteX51" fmla="*/ 3973830 w 5081154"/>
                <a:gd name="connsiteY51" fmla="*/ 4984000 h 5453496"/>
                <a:gd name="connsiteX52" fmla="*/ 3927763 w 5081154"/>
                <a:gd name="connsiteY52" fmla="*/ 4944341 h 5453496"/>
                <a:gd name="connsiteX53" fmla="*/ 3918238 w 5081154"/>
                <a:gd name="connsiteY53" fmla="*/ 4871605 h 5453496"/>
                <a:gd name="connsiteX54" fmla="*/ 3747135 w 5081154"/>
                <a:gd name="connsiteY54" fmla="*/ 4868661 h 5453496"/>
                <a:gd name="connsiteX55" fmla="*/ 3639415 w 5081154"/>
                <a:gd name="connsiteY55" fmla="*/ 4943475 h 5453496"/>
                <a:gd name="connsiteX56" fmla="*/ 3554556 w 5081154"/>
                <a:gd name="connsiteY56" fmla="*/ 4831946 h 5453496"/>
                <a:gd name="connsiteX57" fmla="*/ 3350548 w 5081154"/>
                <a:gd name="connsiteY57" fmla="*/ 4843203 h 5453496"/>
                <a:gd name="connsiteX58" fmla="*/ 3354358 w 5081154"/>
                <a:gd name="connsiteY58" fmla="*/ 4745182 h 5453496"/>
                <a:gd name="connsiteX59" fmla="*/ 3252181 w 5081154"/>
                <a:gd name="connsiteY59" fmla="*/ 4815840 h 5453496"/>
                <a:gd name="connsiteX60" fmla="*/ 3286298 w 5081154"/>
                <a:gd name="connsiteY60" fmla="*/ 4947285 h 5453496"/>
                <a:gd name="connsiteX61" fmla="*/ 3028430 w 5081154"/>
                <a:gd name="connsiteY61" fmla="*/ 4937239 h 5453496"/>
                <a:gd name="connsiteX62" fmla="*/ 2913091 w 5081154"/>
                <a:gd name="connsiteY62" fmla="*/ 4993005 h 5453496"/>
                <a:gd name="connsiteX63" fmla="*/ 2674273 w 5081154"/>
                <a:gd name="connsiteY63" fmla="*/ 4985212 h 5453496"/>
                <a:gd name="connsiteX64" fmla="*/ 2600325 w 5081154"/>
                <a:gd name="connsiteY64" fmla="*/ 5098126 h 5453496"/>
                <a:gd name="connsiteX65" fmla="*/ 2441863 w 5081154"/>
                <a:gd name="connsiteY65" fmla="*/ 5120986 h 5453496"/>
                <a:gd name="connsiteX66" fmla="*/ 2460740 w 5081154"/>
                <a:gd name="connsiteY66" fmla="*/ 5102974 h 5453496"/>
                <a:gd name="connsiteX67" fmla="*/ 2391987 w 5081154"/>
                <a:gd name="connsiteY67" fmla="*/ 5215544 h 5453496"/>
                <a:gd name="connsiteX68" fmla="*/ 2335010 w 5081154"/>
                <a:gd name="connsiteY68" fmla="*/ 5232514 h 5453496"/>
                <a:gd name="connsiteX69" fmla="*/ 2242358 w 5081154"/>
                <a:gd name="connsiteY69" fmla="*/ 5292090 h 5453496"/>
                <a:gd name="connsiteX70" fmla="*/ 2211185 w 5081154"/>
                <a:gd name="connsiteY70" fmla="*/ 5253469 h 5453496"/>
                <a:gd name="connsiteX71" fmla="*/ 2114030 w 5081154"/>
                <a:gd name="connsiteY71" fmla="*/ 5285854 h 5453496"/>
                <a:gd name="connsiteX72" fmla="*/ 1948641 w 5081154"/>
                <a:gd name="connsiteY72" fmla="*/ 5300749 h 5453496"/>
                <a:gd name="connsiteX73" fmla="*/ 1938770 w 5081154"/>
                <a:gd name="connsiteY73" fmla="*/ 5198224 h 5453496"/>
                <a:gd name="connsiteX74" fmla="*/ 1849235 w 5081154"/>
                <a:gd name="connsiteY74" fmla="*/ 5142979 h 5453496"/>
                <a:gd name="connsiteX75" fmla="*/ 1851313 w 5081154"/>
                <a:gd name="connsiteY75" fmla="*/ 5072842 h 5453496"/>
                <a:gd name="connsiteX76" fmla="*/ 1747404 w 5081154"/>
                <a:gd name="connsiteY76" fmla="*/ 5100378 h 5453496"/>
                <a:gd name="connsiteX77" fmla="*/ 1597255 w 5081154"/>
                <a:gd name="connsiteY77" fmla="*/ 4991966 h 5453496"/>
                <a:gd name="connsiteX78" fmla="*/ 1527463 w 5081154"/>
                <a:gd name="connsiteY78" fmla="*/ 5017077 h 5453496"/>
                <a:gd name="connsiteX79" fmla="*/ 1465118 w 5081154"/>
                <a:gd name="connsiteY79" fmla="*/ 5048250 h 5453496"/>
                <a:gd name="connsiteX80" fmla="*/ 1368829 w 5081154"/>
                <a:gd name="connsiteY80" fmla="*/ 5008418 h 5453496"/>
                <a:gd name="connsiteX81" fmla="*/ 1348220 w 5081154"/>
                <a:gd name="connsiteY81" fmla="*/ 5112499 h 5453496"/>
                <a:gd name="connsiteX82" fmla="*/ 1392381 w 5081154"/>
                <a:gd name="connsiteY82" fmla="*/ 5193723 h 5453496"/>
                <a:gd name="connsiteX83" fmla="*/ 1340427 w 5081154"/>
                <a:gd name="connsiteY83" fmla="*/ 5318414 h 5453496"/>
                <a:gd name="connsiteX84" fmla="*/ 1153390 w 5081154"/>
                <a:gd name="connsiteY84" fmla="*/ 5446741 h 5453496"/>
                <a:gd name="connsiteX85" fmla="*/ 1078056 w 5081154"/>
                <a:gd name="connsiteY85" fmla="*/ 5453496 h 5453496"/>
                <a:gd name="connsiteX86" fmla="*/ 1113905 w 5081154"/>
                <a:gd name="connsiteY86" fmla="*/ 5379199 h 5453496"/>
                <a:gd name="connsiteX87" fmla="*/ 1108710 w 5081154"/>
                <a:gd name="connsiteY87" fmla="*/ 5278755 h 5453496"/>
                <a:gd name="connsiteX88" fmla="*/ 997527 w 5081154"/>
                <a:gd name="connsiteY88" fmla="*/ 5339196 h 5453496"/>
                <a:gd name="connsiteX89" fmla="*/ 955963 w 5081154"/>
                <a:gd name="connsiteY89" fmla="*/ 5224896 h 5453496"/>
                <a:gd name="connsiteX90" fmla="*/ 976572 w 5081154"/>
                <a:gd name="connsiteY90" fmla="*/ 5155969 h 5453496"/>
                <a:gd name="connsiteX91" fmla="*/ 934315 w 5081154"/>
                <a:gd name="connsiteY91" fmla="*/ 5104881 h 5453496"/>
                <a:gd name="connsiteX92" fmla="*/ 889115 w 5081154"/>
                <a:gd name="connsiteY92" fmla="*/ 5102974 h 5453496"/>
                <a:gd name="connsiteX93" fmla="*/ 862445 w 5081154"/>
                <a:gd name="connsiteY93" fmla="*/ 5058641 h 5453496"/>
                <a:gd name="connsiteX94" fmla="*/ 831965 w 5081154"/>
                <a:gd name="connsiteY94" fmla="*/ 5005819 h 5453496"/>
                <a:gd name="connsiteX95" fmla="*/ 771698 w 5081154"/>
                <a:gd name="connsiteY95" fmla="*/ 4993351 h 5453496"/>
                <a:gd name="connsiteX96" fmla="*/ 734810 w 5081154"/>
                <a:gd name="connsiteY96" fmla="*/ 5015344 h 5453496"/>
                <a:gd name="connsiteX97" fmla="*/ 692900 w 5081154"/>
                <a:gd name="connsiteY97" fmla="*/ 4992484 h 5453496"/>
                <a:gd name="connsiteX98" fmla="*/ 692900 w 5081154"/>
                <a:gd name="connsiteY98" fmla="*/ 4935334 h 5453496"/>
                <a:gd name="connsiteX99" fmla="*/ 654454 w 5081154"/>
                <a:gd name="connsiteY99" fmla="*/ 4901911 h 5453496"/>
                <a:gd name="connsiteX100" fmla="*/ 581717 w 5081154"/>
                <a:gd name="connsiteY100" fmla="*/ 5002703 h 5453496"/>
                <a:gd name="connsiteX101" fmla="*/ 442306 w 5081154"/>
                <a:gd name="connsiteY101" fmla="*/ 5010323 h 5453496"/>
                <a:gd name="connsiteX102" fmla="*/ 393295 w 5081154"/>
                <a:gd name="connsiteY102" fmla="*/ 4959408 h 5453496"/>
                <a:gd name="connsiteX103" fmla="*/ 463607 w 5081154"/>
                <a:gd name="connsiteY103" fmla="*/ 4900006 h 5453496"/>
                <a:gd name="connsiteX104" fmla="*/ 529070 w 5081154"/>
                <a:gd name="connsiteY104" fmla="*/ 4876279 h 5453496"/>
                <a:gd name="connsiteX105" fmla="*/ 616700 w 5081154"/>
                <a:gd name="connsiteY105" fmla="*/ 4881822 h 5453496"/>
                <a:gd name="connsiteX106" fmla="*/ 740525 w 5081154"/>
                <a:gd name="connsiteY106" fmla="*/ 4776008 h 5453496"/>
                <a:gd name="connsiteX107" fmla="*/ 852054 w 5081154"/>
                <a:gd name="connsiteY107" fmla="*/ 4830041 h 5453496"/>
                <a:gd name="connsiteX108" fmla="*/ 955963 w 5081154"/>
                <a:gd name="connsiteY108" fmla="*/ 4788477 h 5453496"/>
                <a:gd name="connsiteX109" fmla="*/ 980555 w 5081154"/>
                <a:gd name="connsiteY109" fmla="*/ 4845974 h 5453496"/>
                <a:gd name="connsiteX110" fmla="*/ 1024370 w 5081154"/>
                <a:gd name="connsiteY110" fmla="*/ 4792459 h 5453496"/>
                <a:gd name="connsiteX111" fmla="*/ 1031470 w 5081154"/>
                <a:gd name="connsiteY111" fmla="*/ 4694959 h 5453496"/>
                <a:gd name="connsiteX112" fmla="*/ 977784 w 5081154"/>
                <a:gd name="connsiteY112" fmla="*/ 4610793 h 5453496"/>
                <a:gd name="connsiteX113" fmla="*/ 1039090 w 5081154"/>
                <a:gd name="connsiteY113" fmla="*/ 4548621 h 5453496"/>
                <a:gd name="connsiteX114" fmla="*/ 1001510 w 5081154"/>
                <a:gd name="connsiteY114" fmla="*/ 4433281 h 5453496"/>
                <a:gd name="connsiteX115" fmla="*/ 1014672 w 5081154"/>
                <a:gd name="connsiteY115" fmla="*/ 4326428 h 5453496"/>
                <a:gd name="connsiteX116" fmla="*/ 1049135 w 5081154"/>
                <a:gd name="connsiteY116" fmla="*/ 4236199 h 5453496"/>
                <a:gd name="connsiteX117" fmla="*/ 1070090 w 5081154"/>
                <a:gd name="connsiteY117" fmla="*/ 4072369 h 5453496"/>
                <a:gd name="connsiteX118" fmla="*/ 1003935 w 5081154"/>
                <a:gd name="connsiteY118" fmla="*/ 3813117 h 5453496"/>
                <a:gd name="connsiteX119" fmla="*/ 906606 w 5081154"/>
                <a:gd name="connsiteY119" fmla="*/ 3648075 h 5453496"/>
                <a:gd name="connsiteX120" fmla="*/ 979516 w 5081154"/>
                <a:gd name="connsiteY120" fmla="*/ 3506412 h 5453496"/>
                <a:gd name="connsiteX121" fmla="*/ 1061604 w 5081154"/>
                <a:gd name="connsiteY121" fmla="*/ 3479223 h 5453496"/>
                <a:gd name="connsiteX122" fmla="*/ 1095721 w 5081154"/>
                <a:gd name="connsiteY122" fmla="*/ 3509356 h 5453496"/>
                <a:gd name="connsiteX123" fmla="*/ 1182485 w 5081154"/>
                <a:gd name="connsiteY123" fmla="*/ 3428479 h 5453496"/>
                <a:gd name="connsiteX124" fmla="*/ 1260244 w 5081154"/>
                <a:gd name="connsiteY124" fmla="*/ 3406486 h 5453496"/>
                <a:gd name="connsiteX125" fmla="*/ 1268210 w 5081154"/>
                <a:gd name="connsiteY125" fmla="*/ 3327514 h 5453496"/>
                <a:gd name="connsiteX126" fmla="*/ 1288472 w 5081154"/>
                <a:gd name="connsiteY126" fmla="*/ 3251662 h 5453496"/>
                <a:gd name="connsiteX127" fmla="*/ 1247255 w 5081154"/>
                <a:gd name="connsiteY127" fmla="*/ 3205594 h 5453496"/>
                <a:gd name="connsiteX128" fmla="*/ 1249853 w 5081154"/>
                <a:gd name="connsiteY128" fmla="*/ 3116407 h 5453496"/>
                <a:gd name="connsiteX129" fmla="*/ 1346142 w 5081154"/>
                <a:gd name="connsiteY129" fmla="*/ 3170440 h 5453496"/>
                <a:gd name="connsiteX130" fmla="*/ 1403465 w 5081154"/>
                <a:gd name="connsiteY130" fmla="*/ 3129394 h 5453496"/>
                <a:gd name="connsiteX131" fmla="*/ 1425286 w 5081154"/>
                <a:gd name="connsiteY131" fmla="*/ 3170440 h 5453496"/>
                <a:gd name="connsiteX132" fmla="*/ 1487978 w 5081154"/>
                <a:gd name="connsiteY132" fmla="*/ 3126798 h 5453496"/>
                <a:gd name="connsiteX133" fmla="*/ 1413163 w 5081154"/>
                <a:gd name="connsiteY133" fmla="*/ 2990850 h 5453496"/>
                <a:gd name="connsiteX134" fmla="*/ 1456632 w 5081154"/>
                <a:gd name="connsiteY134" fmla="*/ 2823903 h 5453496"/>
                <a:gd name="connsiteX135" fmla="*/ 1426325 w 5081154"/>
                <a:gd name="connsiteY135" fmla="*/ 2790304 h 5453496"/>
                <a:gd name="connsiteX136" fmla="*/ 1451090 w 5081154"/>
                <a:gd name="connsiteY136" fmla="*/ 2744584 h 5453496"/>
                <a:gd name="connsiteX137" fmla="*/ 1346835 w 5081154"/>
                <a:gd name="connsiteY137" fmla="*/ 2575214 h 5453496"/>
                <a:gd name="connsiteX138" fmla="*/ 1277215 w 5081154"/>
                <a:gd name="connsiteY138" fmla="*/ 2551488 h 5453496"/>
                <a:gd name="connsiteX139" fmla="*/ 1212965 w 5081154"/>
                <a:gd name="connsiteY139" fmla="*/ 2444808 h 5453496"/>
                <a:gd name="connsiteX140" fmla="*/ 1264746 w 5081154"/>
                <a:gd name="connsiteY140" fmla="*/ 2375189 h 5453496"/>
                <a:gd name="connsiteX141" fmla="*/ 1124989 w 5081154"/>
                <a:gd name="connsiteY141" fmla="*/ 2202007 h 5453496"/>
                <a:gd name="connsiteX142" fmla="*/ 1150100 w 5081154"/>
                <a:gd name="connsiteY142" fmla="*/ 2140699 h 5453496"/>
                <a:gd name="connsiteX143" fmla="*/ 1132609 w 5081154"/>
                <a:gd name="connsiteY143" fmla="*/ 2086841 h 5453496"/>
                <a:gd name="connsiteX144" fmla="*/ 1132609 w 5081154"/>
                <a:gd name="connsiteY144" fmla="*/ 2086841 h 5453496"/>
                <a:gd name="connsiteX145" fmla="*/ 1113905 w 5081154"/>
                <a:gd name="connsiteY145" fmla="*/ 2034019 h 5453496"/>
                <a:gd name="connsiteX146" fmla="*/ 1165686 w 5081154"/>
                <a:gd name="connsiteY146" fmla="*/ 1939290 h 5453496"/>
                <a:gd name="connsiteX147" fmla="*/ 1115464 w 5081154"/>
                <a:gd name="connsiteY147" fmla="*/ 1844733 h 5453496"/>
                <a:gd name="connsiteX148" fmla="*/ 1132609 w 5081154"/>
                <a:gd name="connsiteY148" fmla="*/ 1764550 h 5453496"/>
                <a:gd name="connsiteX149" fmla="*/ 1089140 w 5081154"/>
                <a:gd name="connsiteY149" fmla="*/ 1706359 h 5453496"/>
                <a:gd name="connsiteX150" fmla="*/ 1045498 w 5081154"/>
                <a:gd name="connsiteY150" fmla="*/ 1773382 h 5453496"/>
                <a:gd name="connsiteX151" fmla="*/ 973108 w 5081154"/>
                <a:gd name="connsiteY151" fmla="*/ 1805247 h 5453496"/>
                <a:gd name="connsiteX152" fmla="*/ 920115 w 5081154"/>
                <a:gd name="connsiteY152" fmla="*/ 1640898 h 5453496"/>
                <a:gd name="connsiteX153" fmla="*/ 841490 w 5081154"/>
                <a:gd name="connsiteY153" fmla="*/ 1672069 h 5453496"/>
                <a:gd name="connsiteX154" fmla="*/ 870065 w 5081154"/>
                <a:gd name="connsiteY154" fmla="*/ 1573009 h 5453496"/>
                <a:gd name="connsiteX155" fmla="*/ 813088 w 5081154"/>
                <a:gd name="connsiteY155" fmla="*/ 1393248 h 5453496"/>
                <a:gd name="connsiteX156" fmla="*/ 740525 w 5081154"/>
                <a:gd name="connsiteY156" fmla="*/ 1433944 h 5453496"/>
                <a:gd name="connsiteX157" fmla="*/ 709872 w 5081154"/>
                <a:gd name="connsiteY157" fmla="*/ 1389265 h 5453496"/>
                <a:gd name="connsiteX158" fmla="*/ 662420 w 5081154"/>
                <a:gd name="connsiteY158" fmla="*/ 1426324 h 5453496"/>
                <a:gd name="connsiteX159" fmla="*/ 637655 w 5081154"/>
                <a:gd name="connsiteY159" fmla="*/ 1372984 h 5453496"/>
                <a:gd name="connsiteX160" fmla="*/ 658610 w 5081154"/>
                <a:gd name="connsiteY160" fmla="*/ 1275829 h 5453496"/>
                <a:gd name="connsiteX161" fmla="*/ 590030 w 5081154"/>
                <a:gd name="connsiteY161" fmla="*/ 1272019 h 5453496"/>
                <a:gd name="connsiteX162" fmla="*/ 565265 w 5081154"/>
                <a:gd name="connsiteY162" fmla="*/ 1325359 h 5453496"/>
                <a:gd name="connsiteX163" fmla="*/ 511925 w 5081154"/>
                <a:gd name="connsiteY163" fmla="*/ 1268209 h 5453496"/>
                <a:gd name="connsiteX164" fmla="*/ 330950 w 5081154"/>
                <a:gd name="connsiteY164" fmla="*/ 1277734 h 5453496"/>
                <a:gd name="connsiteX165" fmla="*/ 295275 w 5081154"/>
                <a:gd name="connsiteY165" fmla="*/ 1318953 h 5453496"/>
                <a:gd name="connsiteX166" fmla="*/ 395720 w 5081154"/>
                <a:gd name="connsiteY166" fmla="*/ 1365364 h 5453496"/>
                <a:gd name="connsiteX167" fmla="*/ 394854 w 5081154"/>
                <a:gd name="connsiteY167" fmla="*/ 1473777 h 5453496"/>
                <a:gd name="connsiteX168" fmla="*/ 266353 w 5081154"/>
                <a:gd name="connsiteY168" fmla="*/ 1498889 h 5453496"/>
                <a:gd name="connsiteX169" fmla="*/ 201410 w 5081154"/>
                <a:gd name="connsiteY169" fmla="*/ 1580629 h 5453496"/>
                <a:gd name="connsiteX170" fmla="*/ 74814 w 5081154"/>
                <a:gd name="connsiteY170" fmla="*/ 1586865 h 5453496"/>
                <a:gd name="connsiteX171" fmla="*/ 47105 w 5081154"/>
                <a:gd name="connsiteY171" fmla="*/ 1515859 h 5453496"/>
                <a:gd name="connsiteX172" fmla="*/ 77585 w 5081154"/>
                <a:gd name="connsiteY172" fmla="*/ 1462519 h 5453496"/>
                <a:gd name="connsiteX173" fmla="*/ 64250 w 5081154"/>
                <a:gd name="connsiteY173" fmla="*/ 1405369 h 5453496"/>
                <a:gd name="connsiteX174" fmla="*/ 114300 w 5081154"/>
                <a:gd name="connsiteY174" fmla="*/ 1359477 h 5453496"/>
                <a:gd name="connsiteX175" fmla="*/ 10390 w 5081154"/>
                <a:gd name="connsiteY175" fmla="*/ 1099705 h 5453496"/>
                <a:gd name="connsiteX176" fmla="*/ 0 w 5081154"/>
                <a:gd name="connsiteY176" fmla="*/ 798368 h 5453496"/>
                <a:gd name="connsiteX177" fmla="*/ 270163 w 5081154"/>
                <a:gd name="connsiteY177" fmla="*/ 673677 h 5453496"/>
                <a:gd name="connsiteX178" fmla="*/ 571500 w 5081154"/>
                <a:gd name="connsiteY178" fmla="*/ 746414 h 5453496"/>
                <a:gd name="connsiteX179" fmla="*/ 571500 w 5081154"/>
                <a:gd name="connsiteY179" fmla="*/ 538596 h 5453496"/>
                <a:gd name="connsiteX180" fmla="*/ 852054 w 5081154"/>
                <a:gd name="connsiteY180" fmla="*/ 226868 h 5453496"/>
                <a:gd name="connsiteX181" fmla="*/ 1111827 w 5081154"/>
                <a:gd name="connsiteY181" fmla="*/ 112568 h 5453496"/>
                <a:gd name="connsiteX182" fmla="*/ 1211060 w 5081154"/>
                <a:gd name="connsiteY182" fmla="*/ 0 h 5453496"/>
                <a:gd name="connsiteX183" fmla="*/ 1289165 w 5081154"/>
                <a:gd name="connsiteY183" fmla="*/ 31864 h 5453496"/>
                <a:gd name="connsiteX184" fmla="*/ 1325360 w 5081154"/>
                <a:gd name="connsiteY184" fmla="*/ 79489 h 5453496"/>
                <a:gd name="connsiteX185" fmla="*/ 1432040 w 5081154"/>
                <a:gd name="connsiteY185" fmla="*/ 129019 h 5453496"/>
                <a:gd name="connsiteX186" fmla="*/ 1492480 w 5081154"/>
                <a:gd name="connsiteY186" fmla="*/ 233796 h 5453496"/>
                <a:gd name="connsiteX187" fmla="*/ 1489190 w 5081154"/>
                <a:gd name="connsiteY187" fmla="*/ 285229 h 5453496"/>
                <a:gd name="connsiteX188" fmla="*/ 1694930 w 5081154"/>
                <a:gd name="connsiteY188" fmla="*/ 393814 h 5453496"/>
                <a:gd name="connsiteX189" fmla="*/ 1694930 w 5081154"/>
                <a:gd name="connsiteY189" fmla="*/ 523354 h 5453496"/>
                <a:gd name="connsiteX190" fmla="*/ 1710516 w 5081154"/>
                <a:gd name="connsiteY190" fmla="*/ 585874 h 5453496"/>
                <a:gd name="connsiteX191" fmla="*/ 1769225 w 5081154"/>
                <a:gd name="connsiteY191" fmla="*/ 576694 h 5453496"/>
                <a:gd name="connsiteX192" fmla="*/ 1803515 w 5081154"/>
                <a:gd name="connsiteY192" fmla="*/ 618604 h 5453496"/>
                <a:gd name="connsiteX193" fmla="*/ 1830185 w 5081154"/>
                <a:gd name="connsiteY193" fmla="*/ 559549 h 5453496"/>
                <a:gd name="connsiteX194" fmla="*/ 1921625 w 5081154"/>
                <a:gd name="connsiteY194" fmla="*/ 570979 h 5453496"/>
                <a:gd name="connsiteX195" fmla="*/ 1948295 w 5081154"/>
                <a:gd name="connsiteY195" fmla="*/ 511924 h 5453496"/>
                <a:gd name="connsiteX196" fmla="*/ 1870190 w 5081154"/>
                <a:gd name="connsiteY196" fmla="*/ 470014 h 5453496"/>
                <a:gd name="connsiteX197" fmla="*/ 1820660 w 5081154"/>
                <a:gd name="connsiteY197" fmla="*/ 388099 h 5453496"/>
                <a:gd name="connsiteX198" fmla="*/ 1836593 w 5081154"/>
                <a:gd name="connsiteY198" fmla="*/ 347749 h 5453496"/>
                <a:gd name="connsiteX199" fmla="*/ 1976870 w 5081154"/>
                <a:gd name="connsiteY199" fmla="*/ 315709 h 5453496"/>
                <a:gd name="connsiteX200" fmla="*/ 2009255 w 5081154"/>
                <a:gd name="connsiteY200" fmla="*/ 344284 h 5453496"/>
                <a:gd name="connsiteX201" fmla="*/ 2070215 w 5081154"/>
                <a:gd name="connsiteY201" fmla="*/ 344284 h 5453496"/>
                <a:gd name="connsiteX202" fmla="*/ 2098790 w 5081154"/>
                <a:gd name="connsiteY202" fmla="*/ 382384 h 5453496"/>
                <a:gd name="connsiteX203" fmla="*/ 2138795 w 5081154"/>
                <a:gd name="connsiteY203" fmla="*/ 361429 h 5453496"/>
                <a:gd name="connsiteX204" fmla="*/ 2176895 w 5081154"/>
                <a:gd name="connsiteY204" fmla="*/ 384289 h 5453496"/>
                <a:gd name="connsiteX205" fmla="*/ 2235950 w 5081154"/>
                <a:gd name="connsiteY205" fmla="*/ 386194 h 5453496"/>
                <a:gd name="connsiteX206" fmla="*/ 2272145 w 5081154"/>
                <a:gd name="connsiteY206" fmla="*/ 441439 h 5453496"/>
                <a:gd name="connsiteX207" fmla="*/ 2278380 w 5081154"/>
                <a:gd name="connsiteY207" fmla="*/ 529936 h 5453496"/>
                <a:gd name="connsiteX208" fmla="*/ 2321675 w 5081154"/>
                <a:gd name="connsiteY208" fmla="*/ 500494 h 5453496"/>
                <a:gd name="connsiteX209" fmla="*/ 2371205 w 5081154"/>
                <a:gd name="connsiteY209" fmla="*/ 523354 h 5453496"/>
                <a:gd name="connsiteX210" fmla="*/ 2401685 w 5081154"/>
                <a:gd name="connsiteY210" fmla="*/ 403339 h 5453496"/>
                <a:gd name="connsiteX211" fmla="*/ 2375015 w 5081154"/>
                <a:gd name="connsiteY211" fmla="*/ 235699 h 5453496"/>
                <a:gd name="connsiteX212" fmla="*/ 2392160 w 5081154"/>
                <a:gd name="connsiteY212" fmla="*/ 176644 h 5453496"/>
                <a:gd name="connsiteX213" fmla="*/ 2543001 w 5081154"/>
                <a:gd name="connsiteY213" fmla="*/ 128501 h 5453496"/>
                <a:gd name="connsiteX214" fmla="*/ 2580755 w 5081154"/>
                <a:gd name="connsiteY214" fmla="*/ 163309 h 5453496"/>
                <a:gd name="connsiteX215" fmla="*/ 2573135 w 5081154"/>
                <a:gd name="connsiteY215" fmla="*/ 266179 h 5453496"/>
                <a:gd name="connsiteX216" fmla="*/ 2628380 w 5081154"/>
                <a:gd name="connsiteY216" fmla="*/ 292849 h 5453496"/>
                <a:gd name="connsiteX217" fmla="*/ 2667519 w 5081154"/>
                <a:gd name="connsiteY217" fmla="*/ 355369 h 5453496"/>
                <a:gd name="connsiteX218" fmla="*/ 2662670 w 5081154"/>
                <a:gd name="connsiteY218" fmla="*/ 353809 h 5453496"/>
                <a:gd name="connsiteX219" fmla="*/ 2943398 w 5081154"/>
                <a:gd name="connsiteY219" fmla="*/ 307051 h 5453496"/>
                <a:gd name="connsiteX220" fmla="*/ 2978900 w 5081154"/>
                <a:gd name="connsiteY220" fmla="*/ 344284 h 5453496"/>
                <a:gd name="connsiteX221" fmla="*/ 3076055 w 5081154"/>
                <a:gd name="connsiteY221" fmla="*/ 290944 h 5453496"/>
                <a:gd name="connsiteX222" fmla="*/ 3125585 w 5081154"/>
                <a:gd name="connsiteY222" fmla="*/ 351904 h 5453496"/>
                <a:gd name="connsiteX223" fmla="*/ 3125585 w 5081154"/>
                <a:gd name="connsiteY223" fmla="*/ 416674 h 5453496"/>
                <a:gd name="connsiteX224" fmla="*/ 3265170 w 5081154"/>
                <a:gd name="connsiteY224" fmla="*/ 480233 h 5453496"/>
                <a:gd name="connsiteX225" fmla="*/ 3287510 w 5081154"/>
                <a:gd name="connsiteY225" fmla="*/ 538594 h 5453496"/>
                <a:gd name="connsiteX226" fmla="*/ 3247678 w 5081154"/>
                <a:gd name="connsiteY226" fmla="*/ 571500 h 5453496"/>
                <a:gd name="connsiteX227" fmla="*/ 3358861 w 5081154"/>
                <a:gd name="connsiteY227" fmla="*/ 710219 h 5453496"/>
                <a:gd name="connsiteX228" fmla="*/ 3359900 w 5081154"/>
                <a:gd name="connsiteY228" fmla="*/ 828154 h 5453496"/>
                <a:gd name="connsiteX229" fmla="*/ 3411335 w 5081154"/>
                <a:gd name="connsiteY229" fmla="*/ 860539 h 5453496"/>
                <a:gd name="connsiteX230" fmla="*/ 3436446 w 5081154"/>
                <a:gd name="connsiteY230" fmla="*/ 919422 h 5453496"/>
                <a:gd name="connsiteX231" fmla="*/ 3647209 w 5081154"/>
                <a:gd name="connsiteY231" fmla="*/ 1037359 h 5453496"/>
                <a:gd name="connsiteX232" fmla="*/ 3643745 w 5081154"/>
                <a:gd name="connsiteY232" fmla="*/ 1098664 h 5453496"/>
                <a:gd name="connsiteX233" fmla="*/ 3706783 w 5081154"/>
                <a:gd name="connsiteY233" fmla="*/ 1141095 h 5453496"/>
                <a:gd name="connsiteX0" fmla="*/ 3706783 w 5081154"/>
                <a:gd name="connsiteY0" fmla="*/ 1141095 h 5453496"/>
                <a:gd name="connsiteX1" fmla="*/ 3647209 w 5081154"/>
                <a:gd name="connsiteY1" fmla="*/ 1276350 h 5453496"/>
                <a:gd name="connsiteX2" fmla="*/ 3633874 w 5081154"/>
                <a:gd name="connsiteY2" fmla="*/ 1352723 h 5453496"/>
                <a:gd name="connsiteX3" fmla="*/ 3566852 w 5081154"/>
                <a:gd name="connsiteY3" fmla="*/ 1411605 h 5453496"/>
                <a:gd name="connsiteX4" fmla="*/ 3595254 w 5081154"/>
                <a:gd name="connsiteY4" fmla="*/ 1494559 h 5453496"/>
                <a:gd name="connsiteX5" fmla="*/ 3678381 w 5081154"/>
                <a:gd name="connsiteY5" fmla="*/ 1525732 h 5453496"/>
                <a:gd name="connsiteX6" fmla="*/ 3688772 w 5081154"/>
                <a:gd name="connsiteY6" fmla="*/ 1640032 h 5453496"/>
                <a:gd name="connsiteX7" fmla="*/ 3733107 w 5081154"/>
                <a:gd name="connsiteY7" fmla="*/ 1658043 h 5453496"/>
                <a:gd name="connsiteX8" fmla="*/ 3758911 w 5081154"/>
                <a:gd name="connsiteY8" fmla="*/ 1778751 h 5453496"/>
                <a:gd name="connsiteX9" fmla="*/ 3791642 w 5081154"/>
                <a:gd name="connsiteY9" fmla="*/ 1787236 h 5453496"/>
                <a:gd name="connsiteX10" fmla="*/ 3824720 w 5081154"/>
                <a:gd name="connsiteY10" fmla="*/ 1945178 h 5453496"/>
                <a:gd name="connsiteX11" fmla="*/ 3901959 w 5081154"/>
                <a:gd name="connsiteY11" fmla="*/ 1990379 h 5453496"/>
                <a:gd name="connsiteX12" fmla="*/ 3958936 w 5081154"/>
                <a:gd name="connsiteY12" fmla="*/ 2076450 h 5453496"/>
                <a:gd name="connsiteX13" fmla="*/ 4171257 w 5081154"/>
                <a:gd name="connsiteY13" fmla="*/ 2119053 h 5453496"/>
                <a:gd name="connsiteX14" fmla="*/ 4209530 w 5081154"/>
                <a:gd name="connsiteY14" fmla="*/ 2159749 h 5453496"/>
                <a:gd name="connsiteX15" fmla="*/ 4219055 w 5081154"/>
                <a:gd name="connsiteY15" fmla="*/ 2220709 h 5453496"/>
                <a:gd name="connsiteX16" fmla="*/ 4404013 w 5081154"/>
                <a:gd name="connsiteY16" fmla="*/ 2470266 h 5453496"/>
                <a:gd name="connsiteX17" fmla="*/ 4447309 w 5081154"/>
                <a:gd name="connsiteY17" fmla="*/ 2429741 h 5453496"/>
                <a:gd name="connsiteX18" fmla="*/ 4603172 w 5081154"/>
                <a:gd name="connsiteY18" fmla="*/ 2575214 h 5453496"/>
                <a:gd name="connsiteX19" fmla="*/ 4603172 w 5081154"/>
                <a:gd name="connsiteY19" fmla="*/ 2658341 h 5453496"/>
                <a:gd name="connsiteX20" fmla="*/ 4711584 w 5081154"/>
                <a:gd name="connsiteY20" fmla="*/ 2760345 h 5453496"/>
                <a:gd name="connsiteX21" fmla="*/ 4777220 w 5081154"/>
                <a:gd name="connsiteY21" fmla="*/ 2723629 h 5453496"/>
                <a:gd name="connsiteX22" fmla="*/ 4831772 w 5081154"/>
                <a:gd name="connsiteY22" fmla="*/ 2741468 h 5453496"/>
                <a:gd name="connsiteX23" fmla="*/ 4897755 w 5081154"/>
                <a:gd name="connsiteY23" fmla="*/ 2862522 h 5453496"/>
                <a:gd name="connsiteX24" fmla="*/ 4966854 w 5081154"/>
                <a:gd name="connsiteY24" fmla="*/ 2868237 h 5453496"/>
                <a:gd name="connsiteX25" fmla="*/ 5062277 w 5081154"/>
                <a:gd name="connsiteY25" fmla="*/ 3052156 h 5453496"/>
                <a:gd name="connsiteX26" fmla="*/ 5034395 w 5081154"/>
                <a:gd name="connsiteY26" fmla="*/ 3144634 h 5453496"/>
                <a:gd name="connsiteX27" fmla="*/ 5081154 w 5081154"/>
                <a:gd name="connsiteY27" fmla="*/ 3167496 h 5453496"/>
                <a:gd name="connsiteX28" fmla="*/ 5043920 w 5081154"/>
                <a:gd name="connsiteY28" fmla="*/ 3209404 h 5453496"/>
                <a:gd name="connsiteX29" fmla="*/ 5060372 w 5081154"/>
                <a:gd name="connsiteY29" fmla="*/ 3261014 h 5453496"/>
                <a:gd name="connsiteX30" fmla="*/ 5056562 w 5081154"/>
                <a:gd name="connsiteY30" fmla="*/ 3310024 h 5453496"/>
                <a:gd name="connsiteX31" fmla="*/ 4954731 w 5081154"/>
                <a:gd name="connsiteY31" fmla="*/ 3466061 h 5453496"/>
                <a:gd name="connsiteX32" fmla="*/ 4748645 w 5081154"/>
                <a:gd name="connsiteY32" fmla="*/ 3354532 h 5453496"/>
                <a:gd name="connsiteX33" fmla="*/ 4665518 w 5081154"/>
                <a:gd name="connsiteY33" fmla="*/ 3406486 h 5453496"/>
                <a:gd name="connsiteX34" fmla="*/ 4623954 w 5081154"/>
                <a:gd name="connsiteY34" fmla="*/ 3678209 h 5453496"/>
                <a:gd name="connsiteX35" fmla="*/ 4470861 w 5081154"/>
                <a:gd name="connsiteY35" fmla="*/ 3823855 h 5453496"/>
                <a:gd name="connsiteX36" fmla="*/ 4226155 w 5081154"/>
                <a:gd name="connsiteY36" fmla="*/ 3898669 h 5453496"/>
                <a:gd name="connsiteX37" fmla="*/ 4137313 w 5081154"/>
                <a:gd name="connsiteY37" fmla="*/ 3964825 h 5453496"/>
                <a:gd name="connsiteX38" fmla="*/ 4052281 w 5081154"/>
                <a:gd name="connsiteY38" fmla="*/ 3984567 h 5453496"/>
                <a:gd name="connsiteX39" fmla="*/ 3954260 w 5081154"/>
                <a:gd name="connsiteY39" fmla="*/ 4081894 h 5453496"/>
                <a:gd name="connsiteX40" fmla="*/ 3903864 w 5081154"/>
                <a:gd name="connsiteY40" fmla="*/ 4169179 h 5453496"/>
                <a:gd name="connsiteX41" fmla="*/ 4042063 w 5081154"/>
                <a:gd name="connsiteY41" fmla="*/ 4383232 h 5453496"/>
                <a:gd name="connsiteX42" fmla="*/ 4083800 w 5081154"/>
                <a:gd name="connsiteY42" fmla="*/ 4403839 h 5453496"/>
                <a:gd name="connsiteX43" fmla="*/ 4167793 w 5081154"/>
                <a:gd name="connsiteY43" fmla="*/ 4559877 h 5453496"/>
                <a:gd name="connsiteX44" fmla="*/ 4083627 w 5081154"/>
                <a:gd name="connsiteY44" fmla="*/ 4736523 h 5453496"/>
                <a:gd name="connsiteX45" fmla="*/ 4076007 w 5081154"/>
                <a:gd name="connsiteY45" fmla="*/ 4806315 h 5453496"/>
                <a:gd name="connsiteX46" fmla="*/ 4163810 w 5081154"/>
                <a:gd name="connsiteY46" fmla="*/ 4792459 h 5453496"/>
                <a:gd name="connsiteX47" fmla="*/ 4229965 w 5081154"/>
                <a:gd name="connsiteY47" fmla="*/ 4811164 h 5453496"/>
                <a:gd name="connsiteX48" fmla="*/ 4264082 w 5081154"/>
                <a:gd name="connsiteY48" fmla="*/ 4915246 h 5453496"/>
                <a:gd name="connsiteX49" fmla="*/ 4161732 w 5081154"/>
                <a:gd name="connsiteY49" fmla="*/ 5220220 h 5453496"/>
                <a:gd name="connsiteX50" fmla="*/ 3933305 w 5081154"/>
                <a:gd name="connsiteY50" fmla="*/ 5033010 h 5453496"/>
                <a:gd name="connsiteX51" fmla="*/ 3973830 w 5081154"/>
                <a:gd name="connsiteY51" fmla="*/ 4984000 h 5453496"/>
                <a:gd name="connsiteX52" fmla="*/ 3927763 w 5081154"/>
                <a:gd name="connsiteY52" fmla="*/ 4944341 h 5453496"/>
                <a:gd name="connsiteX53" fmla="*/ 3918238 w 5081154"/>
                <a:gd name="connsiteY53" fmla="*/ 4871605 h 5453496"/>
                <a:gd name="connsiteX54" fmla="*/ 3747135 w 5081154"/>
                <a:gd name="connsiteY54" fmla="*/ 4868661 h 5453496"/>
                <a:gd name="connsiteX55" fmla="*/ 3639415 w 5081154"/>
                <a:gd name="connsiteY55" fmla="*/ 4943475 h 5453496"/>
                <a:gd name="connsiteX56" fmla="*/ 3554556 w 5081154"/>
                <a:gd name="connsiteY56" fmla="*/ 4831946 h 5453496"/>
                <a:gd name="connsiteX57" fmla="*/ 3350548 w 5081154"/>
                <a:gd name="connsiteY57" fmla="*/ 4843203 h 5453496"/>
                <a:gd name="connsiteX58" fmla="*/ 3354358 w 5081154"/>
                <a:gd name="connsiteY58" fmla="*/ 4745182 h 5453496"/>
                <a:gd name="connsiteX59" fmla="*/ 3252181 w 5081154"/>
                <a:gd name="connsiteY59" fmla="*/ 4815840 h 5453496"/>
                <a:gd name="connsiteX60" fmla="*/ 3286298 w 5081154"/>
                <a:gd name="connsiteY60" fmla="*/ 4947285 h 5453496"/>
                <a:gd name="connsiteX61" fmla="*/ 3028430 w 5081154"/>
                <a:gd name="connsiteY61" fmla="*/ 4937239 h 5453496"/>
                <a:gd name="connsiteX62" fmla="*/ 2913091 w 5081154"/>
                <a:gd name="connsiteY62" fmla="*/ 4993005 h 5453496"/>
                <a:gd name="connsiteX63" fmla="*/ 2674273 w 5081154"/>
                <a:gd name="connsiteY63" fmla="*/ 4985212 h 5453496"/>
                <a:gd name="connsiteX64" fmla="*/ 2600325 w 5081154"/>
                <a:gd name="connsiteY64" fmla="*/ 5098126 h 5453496"/>
                <a:gd name="connsiteX65" fmla="*/ 2441863 w 5081154"/>
                <a:gd name="connsiteY65" fmla="*/ 5120986 h 5453496"/>
                <a:gd name="connsiteX66" fmla="*/ 2460740 w 5081154"/>
                <a:gd name="connsiteY66" fmla="*/ 5102974 h 5453496"/>
                <a:gd name="connsiteX67" fmla="*/ 2391987 w 5081154"/>
                <a:gd name="connsiteY67" fmla="*/ 5215544 h 5453496"/>
                <a:gd name="connsiteX68" fmla="*/ 2335010 w 5081154"/>
                <a:gd name="connsiteY68" fmla="*/ 5232514 h 5453496"/>
                <a:gd name="connsiteX69" fmla="*/ 2242358 w 5081154"/>
                <a:gd name="connsiteY69" fmla="*/ 5292090 h 5453496"/>
                <a:gd name="connsiteX70" fmla="*/ 2211185 w 5081154"/>
                <a:gd name="connsiteY70" fmla="*/ 5253469 h 5453496"/>
                <a:gd name="connsiteX71" fmla="*/ 2114030 w 5081154"/>
                <a:gd name="connsiteY71" fmla="*/ 5285854 h 5453496"/>
                <a:gd name="connsiteX72" fmla="*/ 1948641 w 5081154"/>
                <a:gd name="connsiteY72" fmla="*/ 5300749 h 5453496"/>
                <a:gd name="connsiteX73" fmla="*/ 1938770 w 5081154"/>
                <a:gd name="connsiteY73" fmla="*/ 5198224 h 5453496"/>
                <a:gd name="connsiteX74" fmla="*/ 1849235 w 5081154"/>
                <a:gd name="connsiteY74" fmla="*/ 5142979 h 5453496"/>
                <a:gd name="connsiteX75" fmla="*/ 1851313 w 5081154"/>
                <a:gd name="connsiteY75" fmla="*/ 5072842 h 5453496"/>
                <a:gd name="connsiteX76" fmla="*/ 1747404 w 5081154"/>
                <a:gd name="connsiteY76" fmla="*/ 5100378 h 5453496"/>
                <a:gd name="connsiteX77" fmla="*/ 1597255 w 5081154"/>
                <a:gd name="connsiteY77" fmla="*/ 4991966 h 5453496"/>
                <a:gd name="connsiteX78" fmla="*/ 1527463 w 5081154"/>
                <a:gd name="connsiteY78" fmla="*/ 5017077 h 5453496"/>
                <a:gd name="connsiteX79" fmla="*/ 1465118 w 5081154"/>
                <a:gd name="connsiteY79" fmla="*/ 5048250 h 5453496"/>
                <a:gd name="connsiteX80" fmla="*/ 1368829 w 5081154"/>
                <a:gd name="connsiteY80" fmla="*/ 5008418 h 5453496"/>
                <a:gd name="connsiteX81" fmla="*/ 1348220 w 5081154"/>
                <a:gd name="connsiteY81" fmla="*/ 5112499 h 5453496"/>
                <a:gd name="connsiteX82" fmla="*/ 1392381 w 5081154"/>
                <a:gd name="connsiteY82" fmla="*/ 5193723 h 5453496"/>
                <a:gd name="connsiteX83" fmla="*/ 1340427 w 5081154"/>
                <a:gd name="connsiteY83" fmla="*/ 5318414 h 5453496"/>
                <a:gd name="connsiteX84" fmla="*/ 1153390 w 5081154"/>
                <a:gd name="connsiteY84" fmla="*/ 5446741 h 5453496"/>
                <a:gd name="connsiteX85" fmla="*/ 1078056 w 5081154"/>
                <a:gd name="connsiteY85" fmla="*/ 5453496 h 5453496"/>
                <a:gd name="connsiteX86" fmla="*/ 1113905 w 5081154"/>
                <a:gd name="connsiteY86" fmla="*/ 5379199 h 5453496"/>
                <a:gd name="connsiteX87" fmla="*/ 1108710 w 5081154"/>
                <a:gd name="connsiteY87" fmla="*/ 5278755 h 5453496"/>
                <a:gd name="connsiteX88" fmla="*/ 997527 w 5081154"/>
                <a:gd name="connsiteY88" fmla="*/ 5339196 h 5453496"/>
                <a:gd name="connsiteX89" fmla="*/ 955963 w 5081154"/>
                <a:gd name="connsiteY89" fmla="*/ 5224896 h 5453496"/>
                <a:gd name="connsiteX90" fmla="*/ 976572 w 5081154"/>
                <a:gd name="connsiteY90" fmla="*/ 5155969 h 5453496"/>
                <a:gd name="connsiteX91" fmla="*/ 934315 w 5081154"/>
                <a:gd name="connsiteY91" fmla="*/ 5104881 h 5453496"/>
                <a:gd name="connsiteX92" fmla="*/ 889115 w 5081154"/>
                <a:gd name="connsiteY92" fmla="*/ 5102974 h 5453496"/>
                <a:gd name="connsiteX93" fmla="*/ 862445 w 5081154"/>
                <a:gd name="connsiteY93" fmla="*/ 5058641 h 5453496"/>
                <a:gd name="connsiteX94" fmla="*/ 831965 w 5081154"/>
                <a:gd name="connsiteY94" fmla="*/ 5005819 h 5453496"/>
                <a:gd name="connsiteX95" fmla="*/ 771698 w 5081154"/>
                <a:gd name="connsiteY95" fmla="*/ 4993351 h 5453496"/>
                <a:gd name="connsiteX96" fmla="*/ 734810 w 5081154"/>
                <a:gd name="connsiteY96" fmla="*/ 5015344 h 5453496"/>
                <a:gd name="connsiteX97" fmla="*/ 692900 w 5081154"/>
                <a:gd name="connsiteY97" fmla="*/ 4992484 h 5453496"/>
                <a:gd name="connsiteX98" fmla="*/ 692900 w 5081154"/>
                <a:gd name="connsiteY98" fmla="*/ 4935334 h 5453496"/>
                <a:gd name="connsiteX99" fmla="*/ 654454 w 5081154"/>
                <a:gd name="connsiteY99" fmla="*/ 4901911 h 5453496"/>
                <a:gd name="connsiteX100" fmla="*/ 581717 w 5081154"/>
                <a:gd name="connsiteY100" fmla="*/ 5002703 h 5453496"/>
                <a:gd name="connsiteX101" fmla="*/ 442306 w 5081154"/>
                <a:gd name="connsiteY101" fmla="*/ 5010323 h 5453496"/>
                <a:gd name="connsiteX102" fmla="*/ 393295 w 5081154"/>
                <a:gd name="connsiteY102" fmla="*/ 4959408 h 5453496"/>
                <a:gd name="connsiteX103" fmla="*/ 463607 w 5081154"/>
                <a:gd name="connsiteY103" fmla="*/ 4900006 h 5453496"/>
                <a:gd name="connsiteX104" fmla="*/ 529070 w 5081154"/>
                <a:gd name="connsiteY104" fmla="*/ 4876279 h 5453496"/>
                <a:gd name="connsiteX105" fmla="*/ 616700 w 5081154"/>
                <a:gd name="connsiteY105" fmla="*/ 4881822 h 5453496"/>
                <a:gd name="connsiteX106" fmla="*/ 740525 w 5081154"/>
                <a:gd name="connsiteY106" fmla="*/ 4776008 h 5453496"/>
                <a:gd name="connsiteX107" fmla="*/ 852054 w 5081154"/>
                <a:gd name="connsiteY107" fmla="*/ 4830041 h 5453496"/>
                <a:gd name="connsiteX108" fmla="*/ 955963 w 5081154"/>
                <a:gd name="connsiteY108" fmla="*/ 4788477 h 5453496"/>
                <a:gd name="connsiteX109" fmla="*/ 980555 w 5081154"/>
                <a:gd name="connsiteY109" fmla="*/ 4845974 h 5453496"/>
                <a:gd name="connsiteX110" fmla="*/ 1024370 w 5081154"/>
                <a:gd name="connsiteY110" fmla="*/ 4792459 h 5453496"/>
                <a:gd name="connsiteX111" fmla="*/ 1031470 w 5081154"/>
                <a:gd name="connsiteY111" fmla="*/ 4694959 h 5453496"/>
                <a:gd name="connsiteX112" fmla="*/ 977784 w 5081154"/>
                <a:gd name="connsiteY112" fmla="*/ 4610793 h 5453496"/>
                <a:gd name="connsiteX113" fmla="*/ 1039090 w 5081154"/>
                <a:gd name="connsiteY113" fmla="*/ 4548621 h 5453496"/>
                <a:gd name="connsiteX114" fmla="*/ 1001510 w 5081154"/>
                <a:gd name="connsiteY114" fmla="*/ 4433281 h 5453496"/>
                <a:gd name="connsiteX115" fmla="*/ 1014672 w 5081154"/>
                <a:gd name="connsiteY115" fmla="*/ 4326428 h 5453496"/>
                <a:gd name="connsiteX116" fmla="*/ 1049135 w 5081154"/>
                <a:gd name="connsiteY116" fmla="*/ 4236199 h 5453496"/>
                <a:gd name="connsiteX117" fmla="*/ 1070090 w 5081154"/>
                <a:gd name="connsiteY117" fmla="*/ 4072369 h 5453496"/>
                <a:gd name="connsiteX118" fmla="*/ 1003935 w 5081154"/>
                <a:gd name="connsiteY118" fmla="*/ 3813117 h 5453496"/>
                <a:gd name="connsiteX119" fmla="*/ 906606 w 5081154"/>
                <a:gd name="connsiteY119" fmla="*/ 3648075 h 5453496"/>
                <a:gd name="connsiteX120" fmla="*/ 979516 w 5081154"/>
                <a:gd name="connsiteY120" fmla="*/ 3506412 h 5453496"/>
                <a:gd name="connsiteX121" fmla="*/ 1061604 w 5081154"/>
                <a:gd name="connsiteY121" fmla="*/ 3479223 h 5453496"/>
                <a:gd name="connsiteX122" fmla="*/ 1095721 w 5081154"/>
                <a:gd name="connsiteY122" fmla="*/ 3509356 h 5453496"/>
                <a:gd name="connsiteX123" fmla="*/ 1182485 w 5081154"/>
                <a:gd name="connsiteY123" fmla="*/ 3428479 h 5453496"/>
                <a:gd name="connsiteX124" fmla="*/ 1260244 w 5081154"/>
                <a:gd name="connsiteY124" fmla="*/ 3406486 h 5453496"/>
                <a:gd name="connsiteX125" fmla="*/ 1268210 w 5081154"/>
                <a:gd name="connsiteY125" fmla="*/ 3327514 h 5453496"/>
                <a:gd name="connsiteX126" fmla="*/ 1288472 w 5081154"/>
                <a:gd name="connsiteY126" fmla="*/ 3251662 h 5453496"/>
                <a:gd name="connsiteX127" fmla="*/ 1247255 w 5081154"/>
                <a:gd name="connsiteY127" fmla="*/ 3205594 h 5453496"/>
                <a:gd name="connsiteX128" fmla="*/ 1249853 w 5081154"/>
                <a:gd name="connsiteY128" fmla="*/ 3116407 h 5453496"/>
                <a:gd name="connsiteX129" fmla="*/ 1346142 w 5081154"/>
                <a:gd name="connsiteY129" fmla="*/ 3170440 h 5453496"/>
                <a:gd name="connsiteX130" fmla="*/ 1403465 w 5081154"/>
                <a:gd name="connsiteY130" fmla="*/ 3129394 h 5453496"/>
                <a:gd name="connsiteX131" fmla="*/ 1425286 w 5081154"/>
                <a:gd name="connsiteY131" fmla="*/ 3170440 h 5453496"/>
                <a:gd name="connsiteX132" fmla="*/ 1487978 w 5081154"/>
                <a:gd name="connsiteY132" fmla="*/ 3126798 h 5453496"/>
                <a:gd name="connsiteX133" fmla="*/ 1413163 w 5081154"/>
                <a:gd name="connsiteY133" fmla="*/ 2990850 h 5453496"/>
                <a:gd name="connsiteX134" fmla="*/ 1456632 w 5081154"/>
                <a:gd name="connsiteY134" fmla="*/ 2823903 h 5453496"/>
                <a:gd name="connsiteX135" fmla="*/ 1426325 w 5081154"/>
                <a:gd name="connsiteY135" fmla="*/ 2790304 h 5453496"/>
                <a:gd name="connsiteX136" fmla="*/ 1451090 w 5081154"/>
                <a:gd name="connsiteY136" fmla="*/ 2744584 h 5453496"/>
                <a:gd name="connsiteX137" fmla="*/ 1346835 w 5081154"/>
                <a:gd name="connsiteY137" fmla="*/ 2575214 h 5453496"/>
                <a:gd name="connsiteX138" fmla="*/ 1277215 w 5081154"/>
                <a:gd name="connsiteY138" fmla="*/ 2551488 h 5453496"/>
                <a:gd name="connsiteX139" fmla="*/ 1212965 w 5081154"/>
                <a:gd name="connsiteY139" fmla="*/ 2444808 h 5453496"/>
                <a:gd name="connsiteX140" fmla="*/ 1264746 w 5081154"/>
                <a:gd name="connsiteY140" fmla="*/ 2375189 h 5453496"/>
                <a:gd name="connsiteX141" fmla="*/ 1124989 w 5081154"/>
                <a:gd name="connsiteY141" fmla="*/ 2202007 h 5453496"/>
                <a:gd name="connsiteX142" fmla="*/ 1150100 w 5081154"/>
                <a:gd name="connsiteY142" fmla="*/ 2140699 h 5453496"/>
                <a:gd name="connsiteX143" fmla="*/ 1132609 w 5081154"/>
                <a:gd name="connsiteY143" fmla="*/ 2086841 h 5453496"/>
                <a:gd name="connsiteX144" fmla="*/ 1132609 w 5081154"/>
                <a:gd name="connsiteY144" fmla="*/ 2086841 h 5453496"/>
                <a:gd name="connsiteX145" fmla="*/ 1113905 w 5081154"/>
                <a:gd name="connsiteY145" fmla="*/ 2034019 h 5453496"/>
                <a:gd name="connsiteX146" fmla="*/ 1165686 w 5081154"/>
                <a:gd name="connsiteY146" fmla="*/ 1939290 h 5453496"/>
                <a:gd name="connsiteX147" fmla="*/ 1115464 w 5081154"/>
                <a:gd name="connsiteY147" fmla="*/ 1844733 h 5453496"/>
                <a:gd name="connsiteX148" fmla="*/ 1132609 w 5081154"/>
                <a:gd name="connsiteY148" fmla="*/ 1764550 h 5453496"/>
                <a:gd name="connsiteX149" fmla="*/ 1089140 w 5081154"/>
                <a:gd name="connsiteY149" fmla="*/ 1706359 h 5453496"/>
                <a:gd name="connsiteX150" fmla="*/ 1045498 w 5081154"/>
                <a:gd name="connsiteY150" fmla="*/ 1773382 h 5453496"/>
                <a:gd name="connsiteX151" fmla="*/ 973108 w 5081154"/>
                <a:gd name="connsiteY151" fmla="*/ 1805247 h 5453496"/>
                <a:gd name="connsiteX152" fmla="*/ 920115 w 5081154"/>
                <a:gd name="connsiteY152" fmla="*/ 1640898 h 5453496"/>
                <a:gd name="connsiteX153" fmla="*/ 841490 w 5081154"/>
                <a:gd name="connsiteY153" fmla="*/ 1672069 h 5453496"/>
                <a:gd name="connsiteX154" fmla="*/ 870065 w 5081154"/>
                <a:gd name="connsiteY154" fmla="*/ 1573009 h 5453496"/>
                <a:gd name="connsiteX155" fmla="*/ 813088 w 5081154"/>
                <a:gd name="connsiteY155" fmla="*/ 1393248 h 5453496"/>
                <a:gd name="connsiteX156" fmla="*/ 740525 w 5081154"/>
                <a:gd name="connsiteY156" fmla="*/ 1433944 h 5453496"/>
                <a:gd name="connsiteX157" fmla="*/ 709872 w 5081154"/>
                <a:gd name="connsiteY157" fmla="*/ 1389265 h 5453496"/>
                <a:gd name="connsiteX158" fmla="*/ 662420 w 5081154"/>
                <a:gd name="connsiteY158" fmla="*/ 1426324 h 5453496"/>
                <a:gd name="connsiteX159" fmla="*/ 637655 w 5081154"/>
                <a:gd name="connsiteY159" fmla="*/ 1372984 h 5453496"/>
                <a:gd name="connsiteX160" fmla="*/ 658610 w 5081154"/>
                <a:gd name="connsiteY160" fmla="*/ 1275829 h 5453496"/>
                <a:gd name="connsiteX161" fmla="*/ 590030 w 5081154"/>
                <a:gd name="connsiteY161" fmla="*/ 1272019 h 5453496"/>
                <a:gd name="connsiteX162" fmla="*/ 565265 w 5081154"/>
                <a:gd name="connsiteY162" fmla="*/ 1325359 h 5453496"/>
                <a:gd name="connsiteX163" fmla="*/ 511925 w 5081154"/>
                <a:gd name="connsiteY163" fmla="*/ 1268209 h 5453496"/>
                <a:gd name="connsiteX164" fmla="*/ 330950 w 5081154"/>
                <a:gd name="connsiteY164" fmla="*/ 1277734 h 5453496"/>
                <a:gd name="connsiteX165" fmla="*/ 295275 w 5081154"/>
                <a:gd name="connsiteY165" fmla="*/ 1318953 h 5453496"/>
                <a:gd name="connsiteX166" fmla="*/ 395720 w 5081154"/>
                <a:gd name="connsiteY166" fmla="*/ 1365364 h 5453496"/>
                <a:gd name="connsiteX167" fmla="*/ 394854 w 5081154"/>
                <a:gd name="connsiteY167" fmla="*/ 1473777 h 5453496"/>
                <a:gd name="connsiteX168" fmla="*/ 266353 w 5081154"/>
                <a:gd name="connsiteY168" fmla="*/ 1498889 h 5453496"/>
                <a:gd name="connsiteX169" fmla="*/ 201410 w 5081154"/>
                <a:gd name="connsiteY169" fmla="*/ 1580629 h 5453496"/>
                <a:gd name="connsiteX170" fmla="*/ 74814 w 5081154"/>
                <a:gd name="connsiteY170" fmla="*/ 1586865 h 5453496"/>
                <a:gd name="connsiteX171" fmla="*/ 47105 w 5081154"/>
                <a:gd name="connsiteY171" fmla="*/ 1515859 h 5453496"/>
                <a:gd name="connsiteX172" fmla="*/ 77585 w 5081154"/>
                <a:gd name="connsiteY172" fmla="*/ 1462519 h 5453496"/>
                <a:gd name="connsiteX173" fmla="*/ 64250 w 5081154"/>
                <a:gd name="connsiteY173" fmla="*/ 1405369 h 5453496"/>
                <a:gd name="connsiteX174" fmla="*/ 131445 w 5081154"/>
                <a:gd name="connsiteY174" fmla="*/ 1323282 h 5453496"/>
                <a:gd name="connsiteX175" fmla="*/ 10390 w 5081154"/>
                <a:gd name="connsiteY175" fmla="*/ 1099705 h 5453496"/>
                <a:gd name="connsiteX176" fmla="*/ 0 w 5081154"/>
                <a:gd name="connsiteY176" fmla="*/ 798368 h 5453496"/>
                <a:gd name="connsiteX177" fmla="*/ 270163 w 5081154"/>
                <a:gd name="connsiteY177" fmla="*/ 673677 h 5453496"/>
                <a:gd name="connsiteX178" fmla="*/ 571500 w 5081154"/>
                <a:gd name="connsiteY178" fmla="*/ 746414 h 5453496"/>
                <a:gd name="connsiteX179" fmla="*/ 571500 w 5081154"/>
                <a:gd name="connsiteY179" fmla="*/ 538596 h 5453496"/>
                <a:gd name="connsiteX180" fmla="*/ 852054 w 5081154"/>
                <a:gd name="connsiteY180" fmla="*/ 226868 h 5453496"/>
                <a:gd name="connsiteX181" fmla="*/ 1111827 w 5081154"/>
                <a:gd name="connsiteY181" fmla="*/ 112568 h 5453496"/>
                <a:gd name="connsiteX182" fmla="*/ 1211060 w 5081154"/>
                <a:gd name="connsiteY182" fmla="*/ 0 h 5453496"/>
                <a:gd name="connsiteX183" fmla="*/ 1289165 w 5081154"/>
                <a:gd name="connsiteY183" fmla="*/ 31864 h 5453496"/>
                <a:gd name="connsiteX184" fmla="*/ 1325360 w 5081154"/>
                <a:gd name="connsiteY184" fmla="*/ 79489 h 5453496"/>
                <a:gd name="connsiteX185" fmla="*/ 1432040 w 5081154"/>
                <a:gd name="connsiteY185" fmla="*/ 129019 h 5453496"/>
                <a:gd name="connsiteX186" fmla="*/ 1492480 w 5081154"/>
                <a:gd name="connsiteY186" fmla="*/ 233796 h 5453496"/>
                <a:gd name="connsiteX187" fmla="*/ 1489190 w 5081154"/>
                <a:gd name="connsiteY187" fmla="*/ 285229 h 5453496"/>
                <a:gd name="connsiteX188" fmla="*/ 1694930 w 5081154"/>
                <a:gd name="connsiteY188" fmla="*/ 393814 h 5453496"/>
                <a:gd name="connsiteX189" fmla="*/ 1694930 w 5081154"/>
                <a:gd name="connsiteY189" fmla="*/ 523354 h 5453496"/>
                <a:gd name="connsiteX190" fmla="*/ 1710516 w 5081154"/>
                <a:gd name="connsiteY190" fmla="*/ 585874 h 5453496"/>
                <a:gd name="connsiteX191" fmla="*/ 1769225 w 5081154"/>
                <a:gd name="connsiteY191" fmla="*/ 576694 h 5453496"/>
                <a:gd name="connsiteX192" fmla="*/ 1803515 w 5081154"/>
                <a:gd name="connsiteY192" fmla="*/ 618604 h 5453496"/>
                <a:gd name="connsiteX193" fmla="*/ 1830185 w 5081154"/>
                <a:gd name="connsiteY193" fmla="*/ 559549 h 5453496"/>
                <a:gd name="connsiteX194" fmla="*/ 1921625 w 5081154"/>
                <a:gd name="connsiteY194" fmla="*/ 570979 h 5453496"/>
                <a:gd name="connsiteX195" fmla="*/ 1948295 w 5081154"/>
                <a:gd name="connsiteY195" fmla="*/ 511924 h 5453496"/>
                <a:gd name="connsiteX196" fmla="*/ 1870190 w 5081154"/>
                <a:gd name="connsiteY196" fmla="*/ 470014 h 5453496"/>
                <a:gd name="connsiteX197" fmla="*/ 1820660 w 5081154"/>
                <a:gd name="connsiteY197" fmla="*/ 388099 h 5453496"/>
                <a:gd name="connsiteX198" fmla="*/ 1836593 w 5081154"/>
                <a:gd name="connsiteY198" fmla="*/ 347749 h 5453496"/>
                <a:gd name="connsiteX199" fmla="*/ 1976870 w 5081154"/>
                <a:gd name="connsiteY199" fmla="*/ 315709 h 5453496"/>
                <a:gd name="connsiteX200" fmla="*/ 2009255 w 5081154"/>
                <a:gd name="connsiteY200" fmla="*/ 344284 h 5453496"/>
                <a:gd name="connsiteX201" fmla="*/ 2070215 w 5081154"/>
                <a:gd name="connsiteY201" fmla="*/ 344284 h 5453496"/>
                <a:gd name="connsiteX202" fmla="*/ 2098790 w 5081154"/>
                <a:gd name="connsiteY202" fmla="*/ 382384 h 5453496"/>
                <a:gd name="connsiteX203" fmla="*/ 2138795 w 5081154"/>
                <a:gd name="connsiteY203" fmla="*/ 361429 h 5453496"/>
                <a:gd name="connsiteX204" fmla="*/ 2176895 w 5081154"/>
                <a:gd name="connsiteY204" fmla="*/ 384289 h 5453496"/>
                <a:gd name="connsiteX205" fmla="*/ 2235950 w 5081154"/>
                <a:gd name="connsiteY205" fmla="*/ 386194 h 5453496"/>
                <a:gd name="connsiteX206" fmla="*/ 2272145 w 5081154"/>
                <a:gd name="connsiteY206" fmla="*/ 441439 h 5453496"/>
                <a:gd name="connsiteX207" fmla="*/ 2278380 w 5081154"/>
                <a:gd name="connsiteY207" fmla="*/ 529936 h 5453496"/>
                <a:gd name="connsiteX208" fmla="*/ 2321675 w 5081154"/>
                <a:gd name="connsiteY208" fmla="*/ 500494 h 5453496"/>
                <a:gd name="connsiteX209" fmla="*/ 2371205 w 5081154"/>
                <a:gd name="connsiteY209" fmla="*/ 523354 h 5453496"/>
                <a:gd name="connsiteX210" fmla="*/ 2401685 w 5081154"/>
                <a:gd name="connsiteY210" fmla="*/ 403339 h 5453496"/>
                <a:gd name="connsiteX211" fmla="*/ 2375015 w 5081154"/>
                <a:gd name="connsiteY211" fmla="*/ 235699 h 5453496"/>
                <a:gd name="connsiteX212" fmla="*/ 2392160 w 5081154"/>
                <a:gd name="connsiteY212" fmla="*/ 176644 h 5453496"/>
                <a:gd name="connsiteX213" fmla="*/ 2543001 w 5081154"/>
                <a:gd name="connsiteY213" fmla="*/ 128501 h 5453496"/>
                <a:gd name="connsiteX214" fmla="*/ 2580755 w 5081154"/>
                <a:gd name="connsiteY214" fmla="*/ 163309 h 5453496"/>
                <a:gd name="connsiteX215" fmla="*/ 2573135 w 5081154"/>
                <a:gd name="connsiteY215" fmla="*/ 266179 h 5453496"/>
                <a:gd name="connsiteX216" fmla="*/ 2628380 w 5081154"/>
                <a:gd name="connsiteY216" fmla="*/ 292849 h 5453496"/>
                <a:gd name="connsiteX217" fmla="*/ 2667519 w 5081154"/>
                <a:gd name="connsiteY217" fmla="*/ 355369 h 5453496"/>
                <a:gd name="connsiteX218" fmla="*/ 2662670 w 5081154"/>
                <a:gd name="connsiteY218" fmla="*/ 353809 h 5453496"/>
                <a:gd name="connsiteX219" fmla="*/ 2943398 w 5081154"/>
                <a:gd name="connsiteY219" fmla="*/ 307051 h 5453496"/>
                <a:gd name="connsiteX220" fmla="*/ 2978900 w 5081154"/>
                <a:gd name="connsiteY220" fmla="*/ 344284 h 5453496"/>
                <a:gd name="connsiteX221" fmla="*/ 3076055 w 5081154"/>
                <a:gd name="connsiteY221" fmla="*/ 290944 h 5453496"/>
                <a:gd name="connsiteX222" fmla="*/ 3125585 w 5081154"/>
                <a:gd name="connsiteY222" fmla="*/ 351904 h 5453496"/>
                <a:gd name="connsiteX223" fmla="*/ 3125585 w 5081154"/>
                <a:gd name="connsiteY223" fmla="*/ 416674 h 5453496"/>
                <a:gd name="connsiteX224" fmla="*/ 3265170 w 5081154"/>
                <a:gd name="connsiteY224" fmla="*/ 480233 h 5453496"/>
                <a:gd name="connsiteX225" fmla="*/ 3287510 w 5081154"/>
                <a:gd name="connsiteY225" fmla="*/ 538594 h 5453496"/>
                <a:gd name="connsiteX226" fmla="*/ 3247678 w 5081154"/>
                <a:gd name="connsiteY226" fmla="*/ 571500 h 5453496"/>
                <a:gd name="connsiteX227" fmla="*/ 3358861 w 5081154"/>
                <a:gd name="connsiteY227" fmla="*/ 710219 h 5453496"/>
                <a:gd name="connsiteX228" fmla="*/ 3359900 w 5081154"/>
                <a:gd name="connsiteY228" fmla="*/ 828154 h 5453496"/>
                <a:gd name="connsiteX229" fmla="*/ 3411335 w 5081154"/>
                <a:gd name="connsiteY229" fmla="*/ 860539 h 5453496"/>
                <a:gd name="connsiteX230" fmla="*/ 3436446 w 5081154"/>
                <a:gd name="connsiteY230" fmla="*/ 919422 h 5453496"/>
                <a:gd name="connsiteX231" fmla="*/ 3647209 w 5081154"/>
                <a:gd name="connsiteY231" fmla="*/ 1037359 h 5453496"/>
                <a:gd name="connsiteX232" fmla="*/ 3643745 w 5081154"/>
                <a:gd name="connsiteY232" fmla="*/ 1098664 h 5453496"/>
                <a:gd name="connsiteX233" fmla="*/ 3706783 w 5081154"/>
                <a:gd name="connsiteY233" fmla="*/ 1141095 h 5453496"/>
                <a:gd name="connsiteX0" fmla="*/ 3706783 w 5081154"/>
                <a:gd name="connsiteY0" fmla="*/ 1141095 h 5453496"/>
                <a:gd name="connsiteX1" fmla="*/ 3647209 w 5081154"/>
                <a:gd name="connsiteY1" fmla="*/ 1276350 h 5453496"/>
                <a:gd name="connsiteX2" fmla="*/ 3633874 w 5081154"/>
                <a:gd name="connsiteY2" fmla="*/ 1352723 h 5453496"/>
                <a:gd name="connsiteX3" fmla="*/ 3566852 w 5081154"/>
                <a:gd name="connsiteY3" fmla="*/ 1411605 h 5453496"/>
                <a:gd name="connsiteX4" fmla="*/ 3595254 w 5081154"/>
                <a:gd name="connsiteY4" fmla="*/ 1494559 h 5453496"/>
                <a:gd name="connsiteX5" fmla="*/ 3678381 w 5081154"/>
                <a:gd name="connsiteY5" fmla="*/ 1525732 h 5453496"/>
                <a:gd name="connsiteX6" fmla="*/ 3688772 w 5081154"/>
                <a:gd name="connsiteY6" fmla="*/ 1640032 h 5453496"/>
                <a:gd name="connsiteX7" fmla="*/ 3733107 w 5081154"/>
                <a:gd name="connsiteY7" fmla="*/ 1658043 h 5453496"/>
                <a:gd name="connsiteX8" fmla="*/ 3758911 w 5081154"/>
                <a:gd name="connsiteY8" fmla="*/ 1778751 h 5453496"/>
                <a:gd name="connsiteX9" fmla="*/ 3791642 w 5081154"/>
                <a:gd name="connsiteY9" fmla="*/ 1787236 h 5453496"/>
                <a:gd name="connsiteX10" fmla="*/ 3824720 w 5081154"/>
                <a:gd name="connsiteY10" fmla="*/ 1945178 h 5453496"/>
                <a:gd name="connsiteX11" fmla="*/ 3901959 w 5081154"/>
                <a:gd name="connsiteY11" fmla="*/ 1990379 h 5453496"/>
                <a:gd name="connsiteX12" fmla="*/ 3958936 w 5081154"/>
                <a:gd name="connsiteY12" fmla="*/ 2076450 h 5453496"/>
                <a:gd name="connsiteX13" fmla="*/ 4171257 w 5081154"/>
                <a:gd name="connsiteY13" fmla="*/ 2119053 h 5453496"/>
                <a:gd name="connsiteX14" fmla="*/ 4209530 w 5081154"/>
                <a:gd name="connsiteY14" fmla="*/ 2159749 h 5453496"/>
                <a:gd name="connsiteX15" fmla="*/ 4219055 w 5081154"/>
                <a:gd name="connsiteY15" fmla="*/ 2220709 h 5453496"/>
                <a:gd name="connsiteX16" fmla="*/ 4404013 w 5081154"/>
                <a:gd name="connsiteY16" fmla="*/ 2470266 h 5453496"/>
                <a:gd name="connsiteX17" fmla="*/ 4447309 w 5081154"/>
                <a:gd name="connsiteY17" fmla="*/ 2429741 h 5453496"/>
                <a:gd name="connsiteX18" fmla="*/ 4603172 w 5081154"/>
                <a:gd name="connsiteY18" fmla="*/ 2575214 h 5453496"/>
                <a:gd name="connsiteX19" fmla="*/ 4603172 w 5081154"/>
                <a:gd name="connsiteY19" fmla="*/ 2658341 h 5453496"/>
                <a:gd name="connsiteX20" fmla="*/ 4711584 w 5081154"/>
                <a:gd name="connsiteY20" fmla="*/ 2760345 h 5453496"/>
                <a:gd name="connsiteX21" fmla="*/ 4777220 w 5081154"/>
                <a:gd name="connsiteY21" fmla="*/ 2723629 h 5453496"/>
                <a:gd name="connsiteX22" fmla="*/ 4831772 w 5081154"/>
                <a:gd name="connsiteY22" fmla="*/ 2741468 h 5453496"/>
                <a:gd name="connsiteX23" fmla="*/ 4897755 w 5081154"/>
                <a:gd name="connsiteY23" fmla="*/ 2862522 h 5453496"/>
                <a:gd name="connsiteX24" fmla="*/ 4966854 w 5081154"/>
                <a:gd name="connsiteY24" fmla="*/ 2868237 h 5453496"/>
                <a:gd name="connsiteX25" fmla="*/ 5062277 w 5081154"/>
                <a:gd name="connsiteY25" fmla="*/ 3052156 h 5453496"/>
                <a:gd name="connsiteX26" fmla="*/ 5034395 w 5081154"/>
                <a:gd name="connsiteY26" fmla="*/ 3144634 h 5453496"/>
                <a:gd name="connsiteX27" fmla="*/ 5081154 w 5081154"/>
                <a:gd name="connsiteY27" fmla="*/ 3167496 h 5453496"/>
                <a:gd name="connsiteX28" fmla="*/ 5043920 w 5081154"/>
                <a:gd name="connsiteY28" fmla="*/ 3209404 h 5453496"/>
                <a:gd name="connsiteX29" fmla="*/ 5060372 w 5081154"/>
                <a:gd name="connsiteY29" fmla="*/ 3261014 h 5453496"/>
                <a:gd name="connsiteX30" fmla="*/ 5056562 w 5081154"/>
                <a:gd name="connsiteY30" fmla="*/ 3310024 h 5453496"/>
                <a:gd name="connsiteX31" fmla="*/ 4954731 w 5081154"/>
                <a:gd name="connsiteY31" fmla="*/ 3466061 h 5453496"/>
                <a:gd name="connsiteX32" fmla="*/ 4748645 w 5081154"/>
                <a:gd name="connsiteY32" fmla="*/ 3354532 h 5453496"/>
                <a:gd name="connsiteX33" fmla="*/ 4665518 w 5081154"/>
                <a:gd name="connsiteY33" fmla="*/ 3406486 h 5453496"/>
                <a:gd name="connsiteX34" fmla="*/ 4623954 w 5081154"/>
                <a:gd name="connsiteY34" fmla="*/ 3678209 h 5453496"/>
                <a:gd name="connsiteX35" fmla="*/ 4470861 w 5081154"/>
                <a:gd name="connsiteY35" fmla="*/ 3823855 h 5453496"/>
                <a:gd name="connsiteX36" fmla="*/ 4226155 w 5081154"/>
                <a:gd name="connsiteY36" fmla="*/ 3898669 h 5453496"/>
                <a:gd name="connsiteX37" fmla="*/ 4137313 w 5081154"/>
                <a:gd name="connsiteY37" fmla="*/ 3964825 h 5453496"/>
                <a:gd name="connsiteX38" fmla="*/ 4052281 w 5081154"/>
                <a:gd name="connsiteY38" fmla="*/ 3984567 h 5453496"/>
                <a:gd name="connsiteX39" fmla="*/ 3954260 w 5081154"/>
                <a:gd name="connsiteY39" fmla="*/ 4081894 h 5453496"/>
                <a:gd name="connsiteX40" fmla="*/ 3903864 w 5081154"/>
                <a:gd name="connsiteY40" fmla="*/ 4169179 h 5453496"/>
                <a:gd name="connsiteX41" fmla="*/ 4042063 w 5081154"/>
                <a:gd name="connsiteY41" fmla="*/ 4383232 h 5453496"/>
                <a:gd name="connsiteX42" fmla="*/ 4083800 w 5081154"/>
                <a:gd name="connsiteY42" fmla="*/ 4403839 h 5453496"/>
                <a:gd name="connsiteX43" fmla="*/ 4167793 w 5081154"/>
                <a:gd name="connsiteY43" fmla="*/ 4559877 h 5453496"/>
                <a:gd name="connsiteX44" fmla="*/ 4083627 w 5081154"/>
                <a:gd name="connsiteY44" fmla="*/ 4736523 h 5453496"/>
                <a:gd name="connsiteX45" fmla="*/ 4076007 w 5081154"/>
                <a:gd name="connsiteY45" fmla="*/ 4806315 h 5453496"/>
                <a:gd name="connsiteX46" fmla="*/ 4163810 w 5081154"/>
                <a:gd name="connsiteY46" fmla="*/ 4792459 h 5453496"/>
                <a:gd name="connsiteX47" fmla="*/ 4229965 w 5081154"/>
                <a:gd name="connsiteY47" fmla="*/ 4811164 h 5453496"/>
                <a:gd name="connsiteX48" fmla="*/ 4264082 w 5081154"/>
                <a:gd name="connsiteY48" fmla="*/ 4915246 h 5453496"/>
                <a:gd name="connsiteX49" fmla="*/ 4161732 w 5081154"/>
                <a:gd name="connsiteY49" fmla="*/ 5220220 h 5453496"/>
                <a:gd name="connsiteX50" fmla="*/ 3933305 w 5081154"/>
                <a:gd name="connsiteY50" fmla="*/ 5033010 h 5453496"/>
                <a:gd name="connsiteX51" fmla="*/ 3973830 w 5081154"/>
                <a:gd name="connsiteY51" fmla="*/ 4984000 h 5453496"/>
                <a:gd name="connsiteX52" fmla="*/ 3927763 w 5081154"/>
                <a:gd name="connsiteY52" fmla="*/ 4944341 h 5453496"/>
                <a:gd name="connsiteX53" fmla="*/ 3918238 w 5081154"/>
                <a:gd name="connsiteY53" fmla="*/ 4871605 h 5453496"/>
                <a:gd name="connsiteX54" fmla="*/ 3747135 w 5081154"/>
                <a:gd name="connsiteY54" fmla="*/ 4868661 h 5453496"/>
                <a:gd name="connsiteX55" fmla="*/ 3639415 w 5081154"/>
                <a:gd name="connsiteY55" fmla="*/ 4943475 h 5453496"/>
                <a:gd name="connsiteX56" fmla="*/ 3554556 w 5081154"/>
                <a:gd name="connsiteY56" fmla="*/ 4831946 h 5453496"/>
                <a:gd name="connsiteX57" fmla="*/ 3350548 w 5081154"/>
                <a:gd name="connsiteY57" fmla="*/ 4843203 h 5453496"/>
                <a:gd name="connsiteX58" fmla="*/ 3354358 w 5081154"/>
                <a:gd name="connsiteY58" fmla="*/ 4745182 h 5453496"/>
                <a:gd name="connsiteX59" fmla="*/ 3252181 w 5081154"/>
                <a:gd name="connsiteY59" fmla="*/ 4815840 h 5453496"/>
                <a:gd name="connsiteX60" fmla="*/ 3286298 w 5081154"/>
                <a:gd name="connsiteY60" fmla="*/ 4947285 h 5453496"/>
                <a:gd name="connsiteX61" fmla="*/ 3028430 w 5081154"/>
                <a:gd name="connsiteY61" fmla="*/ 4937239 h 5453496"/>
                <a:gd name="connsiteX62" fmla="*/ 2913091 w 5081154"/>
                <a:gd name="connsiteY62" fmla="*/ 4993005 h 5453496"/>
                <a:gd name="connsiteX63" fmla="*/ 2674273 w 5081154"/>
                <a:gd name="connsiteY63" fmla="*/ 4985212 h 5453496"/>
                <a:gd name="connsiteX64" fmla="*/ 2600325 w 5081154"/>
                <a:gd name="connsiteY64" fmla="*/ 5098126 h 5453496"/>
                <a:gd name="connsiteX65" fmla="*/ 2441863 w 5081154"/>
                <a:gd name="connsiteY65" fmla="*/ 5120986 h 5453496"/>
                <a:gd name="connsiteX66" fmla="*/ 2460740 w 5081154"/>
                <a:gd name="connsiteY66" fmla="*/ 5102974 h 5453496"/>
                <a:gd name="connsiteX67" fmla="*/ 2391987 w 5081154"/>
                <a:gd name="connsiteY67" fmla="*/ 5215544 h 5453496"/>
                <a:gd name="connsiteX68" fmla="*/ 2335010 w 5081154"/>
                <a:gd name="connsiteY68" fmla="*/ 5232514 h 5453496"/>
                <a:gd name="connsiteX69" fmla="*/ 2242358 w 5081154"/>
                <a:gd name="connsiteY69" fmla="*/ 5292090 h 5453496"/>
                <a:gd name="connsiteX70" fmla="*/ 2211185 w 5081154"/>
                <a:gd name="connsiteY70" fmla="*/ 5253469 h 5453496"/>
                <a:gd name="connsiteX71" fmla="*/ 2114030 w 5081154"/>
                <a:gd name="connsiteY71" fmla="*/ 5285854 h 5453496"/>
                <a:gd name="connsiteX72" fmla="*/ 1948641 w 5081154"/>
                <a:gd name="connsiteY72" fmla="*/ 5300749 h 5453496"/>
                <a:gd name="connsiteX73" fmla="*/ 1938770 w 5081154"/>
                <a:gd name="connsiteY73" fmla="*/ 5198224 h 5453496"/>
                <a:gd name="connsiteX74" fmla="*/ 1849235 w 5081154"/>
                <a:gd name="connsiteY74" fmla="*/ 5142979 h 5453496"/>
                <a:gd name="connsiteX75" fmla="*/ 1851313 w 5081154"/>
                <a:gd name="connsiteY75" fmla="*/ 5072842 h 5453496"/>
                <a:gd name="connsiteX76" fmla="*/ 1747404 w 5081154"/>
                <a:gd name="connsiteY76" fmla="*/ 5100378 h 5453496"/>
                <a:gd name="connsiteX77" fmla="*/ 1597255 w 5081154"/>
                <a:gd name="connsiteY77" fmla="*/ 4991966 h 5453496"/>
                <a:gd name="connsiteX78" fmla="*/ 1527463 w 5081154"/>
                <a:gd name="connsiteY78" fmla="*/ 5017077 h 5453496"/>
                <a:gd name="connsiteX79" fmla="*/ 1465118 w 5081154"/>
                <a:gd name="connsiteY79" fmla="*/ 5048250 h 5453496"/>
                <a:gd name="connsiteX80" fmla="*/ 1368829 w 5081154"/>
                <a:gd name="connsiteY80" fmla="*/ 5008418 h 5453496"/>
                <a:gd name="connsiteX81" fmla="*/ 1348220 w 5081154"/>
                <a:gd name="connsiteY81" fmla="*/ 5112499 h 5453496"/>
                <a:gd name="connsiteX82" fmla="*/ 1392381 w 5081154"/>
                <a:gd name="connsiteY82" fmla="*/ 5193723 h 5453496"/>
                <a:gd name="connsiteX83" fmla="*/ 1340427 w 5081154"/>
                <a:gd name="connsiteY83" fmla="*/ 5318414 h 5453496"/>
                <a:gd name="connsiteX84" fmla="*/ 1153390 w 5081154"/>
                <a:gd name="connsiteY84" fmla="*/ 5446741 h 5453496"/>
                <a:gd name="connsiteX85" fmla="*/ 1078056 w 5081154"/>
                <a:gd name="connsiteY85" fmla="*/ 5453496 h 5453496"/>
                <a:gd name="connsiteX86" fmla="*/ 1113905 w 5081154"/>
                <a:gd name="connsiteY86" fmla="*/ 5379199 h 5453496"/>
                <a:gd name="connsiteX87" fmla="*/ 1108710 w 5081154"/>
                <a:gd name="connsiteY87" fmla="*/ 5278755 h 5453496"/>
                <a:gd name="connsiteX88" fmla="*/ 997527 w 5081154"/>
                <a:gd name="connsiteY88" fmla="*/ 5339196 h 5453496"/>
                <a:gd name="connsiteX89" fmla="*/ 955963 w 5081154"/>
                <a:gd name="connsiteY89" fmla="*/ 5224896 h 5453496"/>
                <a:gd name="connsiteX90" fmla="*/ 976572 w 5081154"/>
                <a:gd name="connsiteY90" fmla="*/ 5155969 h 5453496"/>
                <a:gd name="connsiteX91" fmla="*/ 934315 w 5081154"/>
                <a:gd name="connsiteY91" fmla="*/ 5104881 h 5453496"/>
                <a:gd name="connsiteX92" fmla="*/ 889115 w 5081154"/>
                <a:gd name="connsiteY92" fmla="*/ 5102974 h 5453496"/>
                <a:gd name="connsiteX93" fmla="*/ 862445 w 5081154"/>
                <a:gd name="connsiteY93" fmla="*/ 5058641 h 5453496"/>
                <a:gd name="connsiteX94" fmla="*/ 831965 w 5081154"/>
                <a:gd name="connsiteY94" fmla="*/ 5005819 h 5453496"/>
                <a:gd name="connsiteX95" fmla="*/ 771698 w 5081154"/>
                <a:gd name="connsiteY95" fmla="*/ 4993351 h 5453496"/>
                <a:gd name="connsiteX96" fmla="*/ 734810 w 5081154"/>
                <a:gd name="connsiteY96" fmla="*/ 5015344 h 5453496"/>
                <a:gd name="connsiteX97" fmla="*/ 692900 w 5081154"/>
                <a:gd name="connsiteY97" fmla="*/ 4992484 h 5453496"/>
                <a:gd name="connsiteX98" fmla="*/ 692900 w 5081154"/>
                <a:gd name="connsiteY98" fmla="*/ 4935334 h 5453496"/>
                <a:gd name="connsiteX99" fmla="*/ 654454 w 5081154"/>
                <a:gd name="connsiteY99" fmla="*/ 4901911 h 5453496"/>
                <a:gd name="connsiteX100" fmla="*/ 581717 w 5081154"/>
                <a:gd name="connsiteY100" fmla="*/ 5002703 h 5453496"/>
                <a:gd name="connsiteX101" fmla="*/ 442306 w 5081154"/>
                <a:gd name="connsiteY101" fmla="*/ 5010323 h 5453496"/>
                <a:gd name="connsiteX102" fmla="*/ 393295 w 5081154"/>
                <a:gd name="connsiteY102" fmla="*/ 4959408 h 5453496"/>
                <a:gd name="connsiteX103" fmla="*/ 463607 w 5081154"/>
                <a:gd name="connsiteY103" fmla="*/ 4900006 h 5453496"/>
                <a:gd name="connsiteX104" fmla="*/ 529070 w 5081154"/>
                <a:gd name="connsiteY104" fmla="*/ 4876279 h 5453496"/>
                <a:gd name="connsiteX105" fmla="*/ 616700 w 5081154"/>
                <a:gd name="connsiteY105" fmla="*/ 4881822 h 5453496"/>
                <a:gd name="connsiteX106" fmla="*/ 740525 w 5081154"/>
                <a:gd name="connsiteY106" fmla="*/ 4776008 h 5453496"/>
                <a:gd name="connsiteX107" fmla="*/ 852054 w 5081154"/>
                <a:gd name="connsiteY107" fmla="*/ 4830041 h 5453496"/>
                <a:gd name="connsiteX108" fmla="*/ 955963 w 5081154"/>
                <a:gd name="connsiteY108" fmla="*/ 4788477 h 5453496"/>
                <a:gd name="connsiteX109" fmla="*/ 980555 w 5081154"/>
                <a:gd name="connsiteY109" fmla="*/ 4845974 h 5453496"/>
                <a:gd name="connsiteX110" fmla="*/ 1024370 w 5081154"/>
                <a:gd name="connsiteY110" fmla="*/ 4792459 h 5453496"/>
                <a:gd name="connsiteX111" fmla="*/ 1031470 w 5081154"/>
                <a:gd name="connsiteY111" fmla="*/ 4694959 h 5453496"/>
                <a:gd name="connsiteX112" fmla="*/ 977784 w 5081154"/>
                <a:gd name="connsiteY112" fmla="*/ 4610793 h 5453496"/>
                <a:gd name="connsiteX113" fmla="*/ 1039090 w 5081154"/>
                <a:gd name="connsiteY113" fmla="*/ 4548621 h 5453496"/>
                <a:gd name="connsiteX114" fmla="*/ 1001510 w 5081154"/>
                <a:gd name="connsiteY114" fmla="*/ 4433281 h 5453496"/>
                <a:gd name="connsiteX115" fmla="*/ 1014672 w 5081154"/>
                <a:gd name="connsiteY115" fmla="*/ 4326428 h 5453496"/>
                <a:gd name="connsiteX116" fmla="*/ 1049135 w 5081154"/>
                <a:gd name="connsiteY116" fmla="*/ 4236199 h 5453496"/>
                <a:gd name="connsiteX117" fmla="*/ 1070090 w 5081154"/>
                <a:gd name="connsiteY117" fmla="*/ 4072369 h 5453496"/>
                <a:gd name="connsiteX118" fmla="*/ 1003935 w 5081154"/>
                <a:gd name="connsiteY118" fmla="*/ 3813117 h 5453496"/>
                <a:gd name="connsiteX119" fmla="*/ 906606 w 5081154"/>
                <a:gd name="connsiteY119" fmla="*/ 3648075 h 5453496"/>
                <a:gd name="connsiteX120" fmla="*/ 979516 w 5081154"/>
                <a:gd name="connsiteY120" fmla="*/ 3506412 h 5453496"/>
                <a:gd name="connsiteX121" fmla="*/ 1061604 w 5081154"/>
                <a:gd name="connsiteY121" fmla="*/ 3479223 h 5453496"/>
                <a:gd name="connsiteX122" fmla="*/ 1095721 w 5081154"/>
                <a:gd name="connsiteY122" fmla="*/ 3509356 h 5453496"/>
                <a:gd name="connsiteX123" fmla="*/ 1182485 w 5081154"/>
                <a:gd name="connsiteY123" fmla="*/ 3428479 h 5453496"/>
                <a:gd name="connsiteX124" fmla="*/ 1260244 w 5081154"/>
                <a:gd name="connsiteY124" fmla="*/ 3406486 h 5453496"/>
                <a:gd name="connsiteX125" fmla="*/ 1268210 w 5081154"/>
                <a:gd name="connsiteY125" fmla="*/ 3327514 h 5453496"/>
                <a:gd name="connsiteX126" fmla="*/ 1288472 w 5081154"/>
                <a:gd name="connsiteY126" fmla="*/ 3251662 h 5453496"/>
                <a:gd name="connsiteX127" fmla="*/ 1247255 w 5081154"/>
                <a:gd name="connsiteY127" fmla="*/ 3205594 h 5453496"/>
                <a:gd name="connsiteX128" fmla="*/ 1249853 w 5081154"/>
                <a:gd name="connsiteY128" fmla="*/ 3116407 h 5453496"/>
                <a:gd name="connsiteX129" fmla="*/ 1346142 w 5081154"/>
                <a:gd name="connsiteY129" fmla="*/ 3170440 h 5453496"/>
                <a:gd name="connsiteX130" fmla="*/ 1403465 w 5081154"/>
                <a:gd name="connsiteY130" fmla="*/ 3129394 h 5453496"/>
                <a:gd name="connsiteX131" fmla="*/ 1425286 w 5081154"/>
                <a:gd name="connsiteY131" fmla="*/ 3170440 h 5453496"/>
                <a:gd name="connsiteX132" fmla="*/ 1487978 w 5081154"/>
                <a:gd name="connsiteY132" fmla="*/ 3126798 h 5453496"/>
                <a:gd name="connsiteX133" fmla="*/ 1413163 w 5081154"/>
                <a:gd name="connsiteY133" fmla="*/ 2990850 h 5453496"/>
                <a:gd name="connsiteX134" fmla="*/ 1456632 w 5081154"/>
                <a:gd name="connsiteY134" fmla="*/ 2823903 h 5453496"/>
                <a:gd name="connsiteX135" fmla="*/ 1426325 w 5081154"/>
                <a:gd name="connsiteY135" fmla="*/ 2790304 h 5453496"/>
                <a:gd name="connsiteX136" fmla="*/ 1451090 w 5081154"/>
                <a:gd name="connsiteY136" fmla="*/ 2744584 h 5453496"/>
                <a:gd name="connsiteX137" fmla="*/ 1346835 w 5081154"/>
                <a:gd name="connsiteY137" fmla="*/ 2575214 h 5453496"/>
                <a:gd name="connsiteX138" fmla="*/ 1277215 w 5081154"/>
                <a:gd name="connsiteY138" fmla="*/ 2551488 h 5453496"/>
                <a:gd name="connsiteX139" fmla="*/ 1212965 w 5081154"/>
                <a:gd name="connsiteY139" fmla="*/ 2444808 h 5453496"/>
                <a:gd name="connsiteX140" fmla="*/ 1264746 w 5081154"/>
                <a:gd name="connsiteY140" fmla="*/ 2375189 h 5453496"/>
                <a:gd name="connsiteX141" fmla="*/ 1124989 w 5081154"/>
                <a:gd name="connsiteY141" fmla="*/ 2202007 h 5453496"/>
                <a:gd name="connsiteX142" fmla="*/ 1150100 w 5081154"/>
                <a:gd name="connsiteY142" fmla="*/ 2140699 h 5453496"/>
                <a:gd name="connsiteX143" fmla="*/ 1132609 w 5081154"/>
                <a:gd name="connsiteY143" fmla="*/ 2086841 h 5453496"/>
                <a:gd name="connsiteX144" fmla="*/ 1132609 w 5081154"/>
                <a:gd name="connsiteY144" fmla="*/ 2086841 h 5453496"/>
                <a:gd name="connsiteX145" fmla="*/ 1113905 w 5081154"/>
                <a:gd name="connsiteY145" fmla="*/ 2034019 h 5453496"/>
                <a:gd name="connsiteX146" fmla="*/ 1165686 w 5081154"/>
                <a:gd name="connsiteY146" fmla="*/ 1939290 h 5453496"/>
                <a:gd name="connsiteX147" fmla="*/ 1115464 w 5081154"/>
                <a:gd name="connsiteY147" fmla="*/ 1844733 h 5453496"/>
                <a:gd name="connsiteX148" fmla="*/ 1132609 w 5081154"/>
                <a:gd name="connsiteY148" fmla="*/ 1764550 h 5453496"/>
                <a:gd name="connsiteX149" fmla="*/ 1089140 w 5081154"/>
                <a:gd name="connsiteY149" fmla="*/ 1706359 h 5453496"/>
                <a:gd name="connsiteX150" fmla="*/ 1045498 w 5081154"/>
                <a:gd name="connsiteY150" fmla="*/ 1773382 h 5453496"/>
                <a:gd name="connsiteX151" fmla="*/ 973108 w 5081154"/>
                <a:gd name="connsiteY151" fmla="*/ 1805247 h 5453496"/>
                <a:gd name="connsiteX152" fmla="*/ 920115 w 5081154"/>
                <a:gd name="connsiteY152" fmla="*/ 1640898 h 5453496"/>
                <a:gd name="connsiteX153" fmla="*/ 841490 w 5081154"/>
                <a:gd name="connsiteY153" fmla="*/ 1672069 h 5453496"/>
                <a:gd name="connsiteX154" fmla="*/ 870065 w 5081154"/>
                <a:gd name="connsiteY154" fmla="*/ 1573009 h 5453496"/>
                <a:gd name="connsiteX155" fmla="*/ 813088 w 5081154"/>
                <a:gd name="connsiteY155" fmla="*/ 1393248 h 5453496"/>
                <a:gd name="connsiteX156" fmla="*/ 740525 w 5081154"/>
                <a:gd name="connsiteY156" fmla="*/ 1433944 h 5453496"/>
                <a:gd name="connsiteX157" fmla="*/ 709872 w 5081154"/>
                <a:gd name="connsiteY157" fmla="*/ 1389265 h 5453496"/>
                <a:gd name="connsiteX158" fmla="*/ 662420 w 5081154"/>
                <a:gd name="connsiteY158" fmla="*/ 1426324 h 5453496"/>
                <a:gd name="connsiteX159" fmla="*/ 637655 w 5081154"/>
                <a:gd name="connsiteY159" fmla="*/ 1372984 h 5453496"/>
                <a:gd name="connsiteX160" fmla="*/ 658610 w 5081154"/>
                <a:gd name="connsiteY160" fmla="*/ 1275829 h 5453496"/>
                <a:gd name="connsiteX161" fmla="*/ 590030 w 5081154"/>
                <a:gd name="connsiteY161" fmla="*/ 1272019 h 5453496"/>
                <a:gd name="connsiteX162" fmla="*/ 565265 w 5081154"/>
                <a:gd name="connsiteY162" fmla="*/ 1325359 h 5453496"/>
                <a:gd name="connsiteX163" fmla="*/ 511925 w 5081154"/>
                <a:gd name="connsiteY163" fmla="*/ 1268209 h 5453496"/>
                <a:gd name="connsiteX164" fmla="*/ 330950 w 5081154"/>
                <a:gd name="connsiteY164" fmla="*/ 1277734 h 5453496"/>
                <a:gd name="connsiteX165" fmla="*/ 295275 w 5081154"/>
                <a:gd name="connsiteY165" fmla="*/ 1318953 h 5453496"/>
                <a:gd name="connsiteX166" fmla="*/ 395720 w 5081154"/>
                <a:gd name="connsiteY166" fmla="*/ 1365364 h 5453496"/>
                <a:gd name="connsiteX167" fmla="*/ 394854 w 5081154"/>
                <a:gd name="connsiteY167" fmla="*/ 1473777 h 5453496"/>
                <a:gd name="connsiteX168" fmla="*/ 266353 w 5081154"/>
                <a:gd name="connsiteY168" fmla="*/ 1498889 h 5453496"/>
                <a:gd name="connsiteX169" fmla="*/ 201410 w 5081154"/>
                <a:gd name="connsiteY169" fmla="*/ 1580629 h 5453496"/>
                <a:gd name="connsiteX170" fmla="*/ 74814 w 5081154"/>
                <a:gd name="connsiteY170" fmla="*/ 1586865 h 5453496"/>
                <a:gd name="connsiteX171" fmla="*/ 47105 w 5081154"/>
                <a:gd name="connsiteY171" fmla="*/ 1515859 h 5453496"/>
                <a:gd name="connsiteX172" fmla="*/ 77585 w 5081154"/>
                <a:gd name="connsiteY172" fmla="*/ 1462519 h 5453496"/>
                <a:gd name="connsiteX173" fmla="*/ 64250 w 5081154"/>
                <a:gd name="connsiteY173" fmla="*/ 1405369 h 5453496"/>
                <a:gd name="connsiteX174" fmla="*/ 131445 w 5081154"/>
                <a:gd name="connsiteY174" fmla="*/ 1323282 h 5453496"/>
                <a:gd name="connsiteX175" fmla="*/ 111875 w 5081154"/>
                <a:gd name="connsiteY175" fmla="*/ 1232014 h 5453496"/>
                <a:gd name="connsiteX176" fmla="*/ 10390 w 5081154"/>
                <a:gd name="connsiteY176" fmla="*/ 1099705 h 5453496"/>
                <a:gd name="connsiteX177" fmla="*/ 0 w 5081154"/>
                <a:gd name="connsiteY177" fmla="*/ 798368 h 5453496"/>
                <a:gd name="connsiteX178" fmla="*/ 270163 w 5081154"/>
                <a:gd name="connsiteY178" fmla="*/ 673677 h 5453496"/>
                <a:gd name="connsiteX179" fmla="*/ 571500 w 5081154"/>
                <a:gd name="connsiteY179" fmla="*/ 746414 h 5453496"/>
                <a:gd name="connsiteX180" fmla="*/ 571500 w 5081154"/>
                <a:gd name="connsiteY180" fmla="*/ 538596 h 5453496"/>
                <a:gd name="connsiteX181" fmla="*/ 852054 w 5081154"/>
                <a:gd name="connsiteY181" fmla="*/ 226868 h 5453496"/>
                <a:gd name="connsiteX182" fmla="*/ 1111827 w 5081154"/>
                <a:gd name="connsiteY182" fmla="*/ 112568 h 5453496"/>
                <a:gd name="connsiteX183" fmla="*/ 1211060 w 5081154"/>
                <a:gd name="connsiteY183" fmla="*/ 0 h 5453496"/>
                <a:gd name="connsiteX184" fmla="*/ 1289165 w 5081154"/>
                <a:gd name="connsiteY184" fmla="*/ 31864 h 5453496"/>
                <a:gd name="connsiteX185" fmla="*/ 1325360 w 5081154"/>
                <a:gd name="connsiteY185" fmla="*/ 79489 h 5453496"/>
                <a:gd name="connsiteX186" fmla="*/ 1432040 w 5081154"/>
                <a:gd name="connsiteY186" fmla="*/ 129019 h 5453496"/>
                <a:gd name="connsiteX187" fmla="*/ 1492480 w 5081154"/>
                <a:gd name="connsiteY187" fmla="*/ 233796 h 5453496"/>
                <a:gd name="connsiteX188" fmla="*/ 1489190 w 5081154"/>
                <a:gd name="connsiteY188" fmla="*/ 285229 h 5453496"/>
                <a:gd name="connsiteX189" fmla="*/ 1694930 w 5081154"/>
                <a:gd name="connsiteY189" fmla="*/ 393814 h 5453496"/>
                <a:gd name="connsiteX190" fmla="*/ 1694930 w 5081154"/>
                <a:gd name="connsiteY190" fmla="*/ 523354 h 5453496"/>
                <a:gd name="connsiteX191" fmla="*/ 1710516 w 5081154"/>
                <a:gd name="connsiteY191" fmla="*/ 585874 h 5453496"/>
                <a:gd name="connsiteX192" fmla="*/ 1769225 w 5081154"/>
                <a:gd name="connsiteY192" fmla="*/ 576694 h 5453496"/>
                <a:gd name="connsiteX193" fmla="*/ 1803515 w 5081154"/>
                <a:gd name="connsiteY193" fmla="*/ 618604 h 5453496"/>
                <a:gd name="connsiteX194" fmla="*/ 1830185 w 5081154"/>
                <a:gd name="connsiteY194" fmla="*/ 559549 h 5453496"/>
                <a:gd name="connsiteX195" fmla="*/ 1921625 w 5081154"/>
                <a:gd name="connsiteY195" fmla="*/ 570979 h 5453496"/>
                <a:gd name="connsiteX196" fmla="*/ 1948295 w 5081154"/>
                <a:gd name="connsiteY196" fmla="*/ 511924 h 5453496"/>
                <a:gd name="connsiteX197" fmla="*/ 1870190 w 5081154"/>
                <a:gd name="connsiteY197" fmla="*/ 470014 h 5453496"/>
                <a:gd name="connsiteX198" fmla="*/ 1820660 w 5081154"/>
                <a:gd name="connsiteY198" fmla="*/ 388099 h 5453496"/>
                <a:gd name="connsiteX199" fmla="*/ 1836593 w 5081154"/>
                <a:gd name="connsiteY199" fmla="*/ 347749 h 5453496"/>
                <a:gd name="connsiteX200" fmla="*/ 1976870 w 5081154"/>
                <a:gd name="connsiteY200" fmla="*/ 315709 h 5453496"/>
                <a:gd name="connsiteX201" fmla="*/ 2009255 w 5081154"/>
                <a:gd name="connsiteY201" fmla="*/ 344284 h 5453496"/>
                <a:gd name="connsiteX202" fmla="*/ 2070215 w 5081154"/>
                <a:gd name="connsiteY202" fmla="*/ 344284 h 5453496"/>
                <a:gd name="connsiteX203" fmla="*/ 2098790 w 5081154"/>
                <a:gd name="connsiteY203" fmla="*/ 382384 h 5453496"/>
                <a:gd name="connsiteX204" fmla="*/ 2138795 w 5081154"/>
                <a:gd name="connsiteY204" fmla="*/ 361429 h 5453496"/>
                <a:gd name="connsiteX205" fmla="*/ 2176895 w 5081154"/>
                <a:gd name="connsiteY205" fmla="*/ 384289 h 5453496"/>
                <a:gd name="connsiteX206" fmla="*/ 2235950 w 5081154"/>
                <a:gd name="connsiteY206" fmla="*/ 386194 h 5453496"/>
                <a:gd name="connsiteX207" fmla="*/ 2272145 w 5081154"/>
                <a:gd name="connsiteY207" fmla="*/ 441439 h 5453496"/>
                <a:gd name="connsiteX208" fmla="*/ 2278380 w 5081154"/>
                <a:gd name="connsiteY208" fmla="*/ 529936 h 5453496"/>
                <a:gd name="connsiteX209" fmla="*/ 2321675 w 5081154"/>
                <a:gd name="connsiteY209" fmla="*/ 500494 h 5453496"/>
                <a:gd name="connsiteX210" fmla="*/ 2371205 w 5081154"/>
                <a:gd name="connsiteY210" fmla="*/ 523354 h 5453496"/>
                <a:gd name="connsiteX211" fmla="*/ 2401685 w 5081154"/>
                <a:gd name="connsiteY211" fmla="*/ 403339 h 5453496"/>
                <a:gd name="connsiteX212" fmla="*/ 2375015 w 5081154"/>
                <a:gd name="connsiteY212" fmla="*/ 235699 h 5453496"/>
                <a:gd name="connsiteX213" fmla="*/ 2392160 w 5081154"/>
                <a:gd name="connsiteY213" fmla="*/ 176644 h 5453496"/>
                <a:gd name="connsiteX214" fmla="*/ 2543001 w 5081154"/>
                <a:gd name="connsiteY214" fmla="*/ 128501 h 5453496"/>
                <a:gd name="connsiteX215" fmla="*/ 2580755 w 5081154"/>
                <a:gd name="connsiteY215" fmla="*/ 163309 h 5453496"/>
                <a:gd name="connsiteX216" fmla="*/ 2573135 w 5081154"/>
                <a:gd name="connsiteY216" fmla="*/ 266179 h 5453496"/>
                <a:gd name="connsiteX217" fmla="*/ 2628380 w 5081154"/>
                <a:gd name="connsiteY217" fmla="*/ 292849 h 5453496"/>
                <a:gd name="connsiteX218" fmla="*/ 2667519 w 5081154"/>
                <a:gd name="connsiteY218" fmla="*/ 355369 h 5453496"/>
                <a:gd name="connsiteX219" fmla="*/ 2662670 w 5081154"/>
                <a:gd name="connsiteY219" fmla="*/ 353809 h 5453496"/>
                <a:gd name="connsiteX220" fmla="*/ 2943398 w 5081154"/>
                <a:gd name="connsiteY220" fmla="*/ 307051 h 5453496"/>
                <a:gd name="connsiteX221" fmla="*/ 2978900 w 5081154"/>
                <a:gd name="connsiteY221" fmla="*/ 344284 h 5453496"/>
                <a:gd name="connsiteX222" fmla="*/ 3076055 w 5081154"/>
                <a:gd name="connsiteY222" fmla="*/ 290944 h 5453496"/>
                <a:gd name="connsiteX223" fmla="*/ 3125585 w 5081154"/>
                <a:gd name="connsiteY223" fmla="*/ 351904 h 5453496"/>
                <a:gd name="connsiteX224" fmla="*/ 3125585 w 5081154"/>
                <a:gd name="connsiteY224" fmla="*/ 416674 h 5453496"/>
                <a:gd name="connsiteX225" fmla="*/ 3265170 w 5081154"/>
                <a:gd name="connsiteY225" fmla="*/ 480233 h 5453496"/>
                <a:gd name="connsiteX226" fmla="*/ 3287510 w 5081154"/>
                <a:gd name="connsiteY226" fmla="*/ 538594 h 5453496"/>
                <a:gd name="connsiteX227" fmla="*/ 3247678 w 5081154"/>
                <a:gd name="connsiteY227" fmla="*/ 571500 h 5453496"/>
                <a:gd name="connsiteX228" fmla="*/ 3358861 w 5081154"/>
                <a:gd name="connsiteY228" fmla="*/ 710219 h 5453496"/>
                <a:gd name="connsiteX229" fmla="*/ 3359900 w 5081154"/>
                <a:gd name="connsiteY229" fmla="*/ 828154 h 5453496"/>
                <a:gd name="connsiteX230" fmla="*/ 3411335 w 5081154"/>
                <a:gd name="connsiteY230" fmla="*/ 860539 h 5453496"/>
                <a:gd name="connsiteX231" fmla="*/ 3436446 w 5081154"/>
                <a:gd name="connsiteY231" fmla="*/ 919422 h 5453496"/>
                <a:gd name="connsiteX232" fmla="*/ 3647209 w 5081154"/>
                <a:gd name="connsiteY232" fmla="*/ 1037359 h 5453496"/>
                <a:gd name="connsiteX233" fmla="*/ 3643745 w 5081154"/>
                <a:gd name="connsiteY233" fmla="*/ 1098664 h 5453496"/>
                <a:gd name="connsiteX234" fmla="*/ 3706783 w 5081154"/>
                <a:gd name="connsiteY234" fmla="*/ 1141095 h 5453496"/>
                <a:gd name="connsiteX0" fmla="*/ 3706783 w 5081154"/>
                <a:gd name="connsiteY0" fmla="*/ 1141095 h 5453496"/>
                <a:gd name="connsiteX1" fmla="*/ 3647209 w 5081154"/>
                <a:gd name="connsiteY1" fmla="*/ 1276350 h 5453496"/>
                <a:gd name="connsiteX2" fmla="*/ 3633874 w 5081154"/>
                <a:gd name="connsiteY2" fmla="*/ 1352723 h 5453496"/>
                <a:gd name="connsiteX3" fmla="*/ 3566852 w 5081154"/>
                <a:gd name="connsiteY3" fmla="*/ 1411605 h 5453496"/>
                <a:gd name="connsiteX4" fmla="*/ 3595254 w 5081154"/>
                <a:gd name="connsiteY4" fmla="*/ 1494559 h 5453496"/>
                <a:gd name="connsiteX5" fmla="*/ 3678381 w 5081154"/>
                <a:gd name="connsiteY5" fmla="*/ 1525732 h 5453496"/>
                <a:gd name="connsiteX6" fmla="*/ 3688772 w 5081154"/>
                <a:gd name="connsiteY6" fmla="*/ 1640032 h 5453496"/>
                <a:gd name="connsiteX7" fmla="*/ 3733107 w 5081154"/>
                <a:gd name="connsiteY7" fmla="*/ 1658043 h 5453496"/>
                <a:gd name="connsiteX8" fmla="*/ 3758911 w 5081154"/>
                <a:gd name="connsiteY8" fmla="*/ 1778751 h 5453496"/>
                <a:gd name="connsiteX9" fmla="*/ 3791642 w 5081154"/>
                <a:gd name="connsiteY9" fmla="*/ 1787236 h 5453496"/>
                <a:gd name="connsiteX10" fmla="*/ 3824720 w 5081154"/>
                <a:gd name="connsiteY10" fmla="*/ 1945178 h 5453496"/>
                <a:gd name="connsiteX11" fmla="*/ 3901959 w 5081154"/>
                <a:gd name="connsiteY11" fmla="*/ 1990379 h 5453496"/>
                <a:gd name="connsiteX12" fmla="*/ 3958936 w 5081154"/>
                <a:gd name="connsiteY12" fmla="*/ 2076450 h 5453496"/>
                <a:gd name="connsiteX13" fmla="*/ 4171257 w 5081154"/>
                <a:gd name="connsiteY13" fmla="*/ 2119053 h 5453496"/>
                <a:gd name="connsiteX14" fmla="*/ 4209530 w 5081154"/>
                <a:gd name="connsiteY14" fmla="*/ 2159749 h 5453496"/>
                <a:gd name="connsiteX15" fmla="*/ 4219055 w 5081154"/>
                <a:gd name="connsiteY15" fmla="*/ 2220709 h 5453496"/>
                <a:gd name="connsiteX16" fmla="*/ 4404013 w 5081154"/>
                <a:gd name="connsiteY16" fmla="*/ 2470266 h 5453496"/>
                <a:gd name="connsiteX17" fmla="*/ 4447309 w 5081154"/>
                <a:gd name="connsiteY17" fmla="*/ 2429741 h 5453496"/>
                <a:gd name="connsiteX18" fmla="*/ 4603172 w 5081154"/>
                <a:gd name="connsiteY18" fmla="*/ 2575214 h 5453496"/>
                <a:gd name="connsiteX19" fmla="*/ 4603172 w 5081154"/>
                <a:gd name="connsiteY19" fmla="*/ 2658341 h 5453496"/>
                <a:gd name="connsiteX20" fmla="*/ 4711584 w 5081154"/>
                <a:gd name="connsiteY20" fmla="*/ 2760345 h 5453496"/>
                <a:gd name="connsiteX21" fmla="*/ 4777220 w 5081154"/>
                <a:gd name="connsiteY21" fmla="*/ 2723629 h 5453496"/>
                <a:gd name="connsiteX22" fmla="*/ 4831772 w 5081154"/>
                <a:gd name="connsiteY22" fmla="*/ 2741468 h 5453496"/>
                <a:gd name="connsiteX23" fmla="*/ 4897755 w 5081154"/>
                <a:gd name="connsiteY23" fmla="*/ 2862522 h 5453496"/>
                <a:gd name="connsiteX24" fmla="*/ 4966854 w 5081154"/>
                <a:gd name="connsiteY24" fmla="*/ 2868237 h 5453496"/>
                <a:gd name="connsiteX25" fmla="*/ 5062277 w 5081154"/>
                <a:gd name="connsiteY25" fmla="*/ 3052156 h 5453496"/>
                <a:gd name="connsiteX26" fmla="*/ 5034395 w 5081154"/>
                <a:gd name="connsiteY26" fmla="*/ 3144634 h 5453496"/>
                <a:gd name="connsiteX27" fmla="*/ 5081154 w 5081154"/>
                <a:gd name="connsiteY27" fmla="*/ 3167496 h 5453496"/>
                <a:gd name="connsiteX28" fmla="*/ 5043920 w 5081154"/>
                <a:gd name="connsiteY28" fmla="*/ 3209404 h 5453496"/>
                <a:gd name="connsiteX29" fmla="*/ 5060372 w 5081154"/>
                <a:gd name="connsiteY29" fmla="*/ 3261014 h 5453496"/>
                <a:gd name="connsiteX30" fmla="*/ 5056562 w 5081154"/>
                <a:gd name="connsiteY30" fmla="*/ 3310024 h 5453496"/>
                <a:gd name="connsiteX31" fmla="*/ 4954731 w 5081154"/>
                <a:gd name="connsiteY31" fmla="*/ 3466061 h 5453496"/>
                <a:gd name="connsiteX32" fmla="*/ 4748645 w 5081154"/>
                <a:gd name="connsiteY32" fmla="*/ 3354532 h 5453496"/>
                <a:gd name="connsiteX33" fmla="*/ 4665518 w 5081154"/>
                <a:gd name="connsiteY33" fmla="*/ 3406486 h 5453496"/>
                <a:gd name="connsiteX34" fmla="*/ 4623954 w 5081154"/>
                <a:gd name="connsiteY34" fmla="*/ 3678209 h 5453496"/>
                <a:gd name="connsiteX35" fmla="*/ 4470861 w 5081154"/>
                <a:gd name="connsiteY35" fmla="*/ 3823855 h 5453496"/>
                <a:gd name="connsiteX36" fmla="*/ 4226155 w 5081154"/>
                <a:gd name="connsiteY36" fmla="*/ 3898669 h 5453496"/>
                <a:gd name="connsiteX37" fmla="*/ 4137313 w 5081154"/>
                <a:gd name="connsiteY37" fmla="*/ 3964825 h 5453496"/>
                <a:gd name="connsiteX38" fmla="*/ 4052281 w 5081154"/>
                <a:gd name="connsiteY38" fmla="*/ 3984567 h 5453496"/>
                <a:gd name="connsiteX39" fmla="*/ 3954260 w 5081154"/>
                <a:gd name="connsiteY39" fmla="*/ 4081894 h 5453496"/>
                <a:gd name="connsiteX40" fmla="*/ 3903864 w 5081154"/>
                <a:gd name="connsiteY40" fmla="*/ 4169179 h 5453496"/>
                <a:gd name="connsiteX41" fmla="*/ 4042063 w 5081154"/>
                <a:gd name="connsiteY41" fmla="*/ 4383232 h 5453496"/>
                <a:gd name="connsiteX42" fmla="*/ 4083800 w 5081154"/>
                <a:gd name="connsiteY42" fmla="*/ 4403839 h 5453496"/>
                <a:gd name="connsiteX43" fmla="*/ 4167793 w 5081154"/>
                <a:gd name="connsiteY43" fmla="*/ 4559877 h 5453496"/>
                <a:gd name="connsiteX44" fmla="*/ 4083627 w 5081154"/>
                <a:gd name="connsiteY44" fmla="*/ 4736523 h 5453496"/>
                <a:gd name="connsiteX45" fmla="*/ 4076007 w 5081154"/>
                <a:gd name="connsiteY45" fmla="*/ 4806315 h 5453496"/>
                <a:gd name="connsiteX46" fmla="*/ 4163810 w 5081154"/>
                <a:gd name="connsiteY46" fmla="*/ 4792459 h 5453496"/>
                <a:gd name="connsiteX47" fmla="*/ 4229965 w 5081154"/>
                <a:gd name="connsiteY47" fmla="*/ 4811164 h 5453496"/>
                <a:gd name="connsiteX48" fmla="*/ 4264082 w 5081154"/>
                <a:gd name="connsiteY48" fmla="*/ 4915246 h 5453496"/>
                <a:gd name="connsiteX49" fmla="*/ 4161732 w 5081154"/>
                <a:gd name="connsiteY49" fmla="*/ 5220220 h 5453496"/>
                <a:gd name="connsiteX50" fmla="*/ 3933305 w 5081154"/>
                <a:gd name="connsiteY50" fmla="*/ 5033010 h 5453496"/>
                <a:gd name="connsiteX51" fmla="*/ 3973830 w 5081154"/>
                <a:gd name="connsiteY51" fmla="*/ 4984000 h 5453496"/>
                <a:gd name="connsiteX52" fmla="*/ 3927763 w 5081154"/>
                <a:gd name="connsiteY52" fmla="*/ 4944341 h 5453496"/>
                <a:gd name="connsiteX53" fmla="*/ 3918238 w 5081154"/>
                <a:gd name="connsiteY53" fmla="*/ 4871605 h 5453496"/>
                <a:gd name="connsiteX54" fmla="*/ 3747135 w 5081154"/>
                <a:gd name="connsiteY54" fmla="*/ 4868661 h 5453496"/>
                <a:gd name="connsiteX55" fmla="*/ 3639415 w 5081154"/>
                <a:gd name="connsiteY55" fmla="*/ 4943475 h 5453496"/>
                <a:gd name="connsiteX56" fmla="*/ 3554556 w 5081154"/>
                <a:gd name="connsiteY56" fmla="*/ 4831946 h 5453496"/>
                <a:gd name="connsiteX57" fmla="*/ 3350548 w 5081154"/>
                <a:gd name="connsiteY57" fmla="*/ 4843203 h 5453496"/>
                <a:gd name="connsiteX58" fmla="*/ 3354358 w 5081154"/>
                <a:gd name="connsiteY58" fmla="*/ 4745182 h 5453496"/>
                <a:gd name="connsiteX59" fmla="*/ 3252181 w 5081154"/>
                <a:gd name="connsiteY59" fmla="*/ 4815840 h 5453496"/>
                <a:gd name="connsiteX60" fmla="*/ 3286298 w 5081154"/>
                <a:gd name="connsiteY60" fmla="*/ 4947285 h 5453496"/>
                <a:gd name="connsiteX61" fmla="*/ 3028430 w 5081154"/>
                <a:gd name="connsiteY61" fmla="*/ 4937239 h 5453496"/>
                <a:gd name="connsiteX62" fmla="*/ 2913091 w 5081154"/>
                <a:gd name="connsiteY62" fmla="*/ 4993005 h 5453496"/>
                <a:gd name="connsiteX63" fmla="*/ 2674273 w 5081154"/>
                <a:gd name="connsiteY63" fmla="*/ 4985212 h 5453496"/>
                <a:gd name="connsiteX64" fmla="*/ 2600325 w 5081154"/>
                <a:gd name="connsiteY64" fmla="*/ 5098126 h 5453496"/>
                <a:gd name="connsiteX65" fmla="*/ 2441863 w 5081154"/>
                <a:gd name="connsiteY65" fmla="*/ 5120986 h 5453496"/>
                <a:gd name="connsiteX66" fmla="*/ 2460740 w 5081154"/>
                <a:gd name="connsiteY66" fmla="*/ 5102974 h 5453496"/>
                <a:gd name="connsiteX67" fmla="*/ 2391987 w 5081154"/>
                <a:gd name="connsiteY67" fmla="*/ 5215544 h 5453496"/>
                <a:gd name="connsiteX68" fmla="*/ 2335010 w 5081154"/>
                <a:gd name="connsiteY68" fmla="*/ 5232514 h 5453496"/>
                <a:gd name="connsiteX69" fmla="*/ 2242358 w 5081154"/>
                <a:gd name="connsiteY69" fmla="*/ 5292090 h 5453496"/>
                <a:gd name="connsiteX70" fmla="*/ 2211185 w 5081154"/>
                <a:gd name="connsiteY70" fmla="*/ 5253469 h 5453496"/>
                <a:gd name="connsiteX71" fmla="*/ 2114030 w 5081154"/>
                <a:gd name="connsiteY71" fmla="*/ 5285854 h 5453496"/>
                <a:gd name="connsiteX72" fmla="*/ 1948641 w 5081154"/>
                <a:gd name="connsiteY72" fmla="*/ 5300749 h 5453496"/>
                <a:gd name="connsiteX73" fmla="*/ 1938770 w 5081154"/>
                <a:gd name="connsiteY73" fmla="*/ 5198224 h 5453496"/>
                <a:gd name="connsiteX74" fmla="*/ 1849235 w 5081154"/>
                <a:gd name="connsiteY74" fmla="*/ 5142979 h 5453496"/>
                <a:gd name="connsiteX75" fmla="*/ 1851313 w 5081154"/>
                <a:gd name="connsiteY75" fmla="*/ 5072842 h 5453496"/>
                <a:gd name="connsiteX76" fmla="*/ 1747404 w 5081154"/>
                <a:gd name="connsiteY76" fmla="*/ 5100378 h 5453496"/>
                <a:gd name="connsiteX77" fmla="*/ 1597255 w 5081154"/>
                <a:gd name="connsiteY77" fmla="*/ 4991966 h 5453496"/>
                <a:gd name="connsiteX78" fmla="*/ 1527463 w 5081154"/>
                <a:gd name="connsiteY78" fmla="*/ 5017077 h 5453496"/>
                <a:gd name="connsiteX79" fmla="*/ 1465118 w 5081154"/>
                <a:gd name="connsiteY79" fmla="*/ 5048250 h 5453496"/>
                <a:gd name="connsiteX80" fmla="*/ 1368829 w 5081154"/>
                <a:gd name="connsiteY80" fmla="*/ 5008418 h 5453496"/>
                <a:gd name="connsiteX81" fmla="*/ 1348220 w 5081154"/>
                <a:gd name="connsiteY81" fmla="*/ 5112499 h 5453496"/>
                <a:gd name="connsiteX82" fmla="*/ 1392381 w 5081154"/>
                <a:gd name="connsiteY82" fmla="*/ 5193723 h 5453496"/>
                <a:gd name="connsiteX83" fmla="*/ 1340427 w 5081154"/>
                <a:gd name="connsiteY83" fmla="*/ 5318414 h 5453496"/>
                <a:gd name="connsiteX84" fmla="*/ 1153390 w 5081154"/>
                <a:gd name="connsiteY84" fmla="*/ 5446741 h 5453496"/>
                <a:gd name="connsiteX85" fmla="*/ 1078056 w 5081154"/>
                <a:gd name="connsiteY85" fmla="*/ 5453496 h 5453496"/>
                <a:gd name="connsiteX86" fmla="*/ 1113905 w 5081154"/>
                <a:gd name="connsiteY86" fmla="*/ 5379199 h 5453496"/>
                <a:gd name="connsiteX87" fmla="*/ 1108710 w 5081154"/>
                <a:gd name="connsiteY87" fmla="*/ 5278755 h 5453496"/>
                <a:gd name="connsiteX88" fmla="*/ 997527 w 5081154"/>
                <a:gd name="connsiteY88" fmla="*/ 5339196 h 5453496"/>
                <a:gd name="connsiteX89" fmla="*/ 955963 w 5081154"/>
                <a:gd name="connsiteY89" fmla="*/ 5224896 h 5453496"/>
                <a:gd name="connsiteX90" fmla="*/ 976572 w 5081154"/>
                <a:gd name="connsiteY90" fmla="*/ 5155969 h 5453496"/>
                <a:gd name="connsiteX91" fmla="*/ 934315 w 5081154"/>
                <a:gd name="connsiteY91" fmla="*/ 5104881 h 5453496"/>
                <a:gd name="connsiteX92" fmla="*/ 889115 w 5081154"/>
                <a:gd name="connsiteY92" fmla="*/ 5102974 h 5453496"/>
                <a:gd name="connsiteX93" fmla="*/ 862445 w 5081154"/>
                <a:gd name="connsiteY93" fmla="*/ 5058641 h 5453496"/>
                <a:gd name="connsiteX94" fmla="*/ 831965 w 5081154"/>
                <a:gd name="connsiteY94" fmla="*/ 5005819 h 5453496"/>
                <a:gd name="connsiteX95" fmla="*/ 771698 w 5081154"/>
                <a:gd name="connsiteY95" fmla="*/ 4993351 h 5453496"/>
                <a:gd name="connsiteX96" fmla="*/ 734810 w 5081154"/>
                <a:gd name="connsiteY96" fmla="*/ 5015344 h 5453496"/>
                <a:gd name="connsiteX97" fmla="*/ 692900 w 5081154"/>
                <a:gd name="connsiteY97" fmla="*/ 4992484 h 5453496"/>
                <a:gd name="connsiteX98" fmla="*/ 692900 w 5081154"/>
                <a:gd name="connsiteY98" fmla="*/ 4935334 h 5453496"/>
                <a:gd name="connsiteX99" fmla="*/ 654454 w 5081154"/>
                <a:gd name="connsiteY99" fmla="*/ 4901911 h 5453496"/>
                <a:gd name="connsiteX100" fmla="*/ 581717 w 5081154"/>
                <a:gd name="connsiteY100" fmla="*/ 5002703 h 5453496"/>
                <a:gd name="connsiteX101" fmla="*/ 442306 w 5081154"/>
                <a:gd name="connsiteY101" fmla="*/ 5010323 h 5453496"/>
                <a:gd name="connsiteX102" fmla="*/ 393295 w 5081154"/>
                <a:gd name="connsiteY102" fmla="*/ 4959408 h 5453496"/>
                <a:gd name="connsiteX103" fmla="*/ 463607 w 5081154"/>
                <a:gd name="connsiteY103" fmla="*/ 4900006 h 5453496"/>
                <a:gd name="connsiteX104" fmla="*/ 529070 w 5081154"/>
                <a:gd name="connsiteY104" fmla="*/ 4876279 h 5453496"/>
                <a:gd name="connsiteX105" fmla="*/ 616700 w 5081154"/>
                <a:gd name="connsiteY105" fmla="*/ 4881822 h 5453496"/>
                <a:gd name="connsiteX106" fmla="*/ 740525 w 5081154"/>
                <a:gd name="connsiteY106" fmla="*/ 4776008 h 5453496"/>
                <a:gd name="connsiteX107" fmla="*/ 852054 w 5081154"/>
                <a:gd name="connsiteY107" fmla="*/ 4830041 h 5453496"/>
                <a:gd name="connsiteX108" fmla="*/ 955963 w 5081154"/>
                <a:gd name="connsiteY108" fmla="*/ 4788477 h 5453496"/>
                <a:gd name="connsiteX109" fmla="*/ 980555 w 5081154"/>
                <a:gd name="connsiteY109" fmla="*/ 4845974 h 5453496"/>
                <a:gd name="connsiteX110" fmla="*/ 1024370 w 5081154"/>
                <a:gd name="connsiteY110" fmla="*/ 4792459 h 5453496"/>
                <a:gd name="connsiteX111" fmla="*/ 1031470 w 5081154"/>
                <a:gd name="connsiteY111" fmla="*/ 4694959 h 5453496"/>
                <a:gd name="connsiteX112" fmla="*/ 977784 w 5081154"/>
                <a:gd name="connsiteY112" fmla="*/ 4610793 h 5453496"/>
                <a:gd name="connsiteX113" fmla="*/ 1039090 w 5081154"/>
                <a:gd name="connsiteY113" fmla="*/ 4548621 h 5453496"/>
                <a:gd name="connsiteX114" fmla="*/ 1001510 w 5081154"/>
                <a:gd name="connsiteY114" fmla="*/ 4433281 h 5453496"/>
                <a:gd name="connsiteX115" fmla="*/ 1014672 w 5081154"/>
                <a:gd name="connsiteY115" fmla="*/ 4326428 h 5453496"/>
                <a:gd name="connsiteX116" fmla="*/ 1049135 w 5081154"/>
                <a:gd name="connsiteY116" fmla="*/ 4236199 h 5453496"/>
                <a:gd name="connsiteX117" fmla="*/ 1070090 w 5081154"/>
                <a:gd name="connsiteY117" fmla="*/ 4072369 h 5453496"/>
                <a:gd name="connsiteX118" fmla="*/ 1003935 w 5081154"/>
                <a:gd name="connsiteY118" fmla="*/ 3813117 h 5453496"/>
                <a:gd name="connsiteX119" fmla="*/ 906606 w 5081154"/>
                <a:gd name="connsiteY119" fmla="*/ 3648075 h 5453496"/>
                <a:gd name="connsiteX120" fmla="*/ 979516 w 5081154"/>
                <a:gd name="connsiteY120" fmla="*/ 3506412 h 5453496"/>
                <a:gd name="connsiteX121" fmla="*/ 1061604 w 5081154"/>
                <a:gd name="connsiteY121" fmla="*/ 3479223 h 5453496"/>
                <a:gd name="connsiteX122" fmla="*/ 1095721 w 5081154"/>
                <a:gd name="connsiteY122" fmla="*/ 3509356 h 5453496"/>
                <a:gd name="connsiteX123" fmla="*/ 1182485 w 5081154"/>
                <a:gd name="connsiteY123" fmla="*/ 3428479 h 5453496"/>
                <a:gd name="connsiteX124" fmla="*/ 1260244 w 5081154"/>
                <a:gd name="connsiteY124" fmla="*/ 3406486 h 5453496"/>
                <a:gd name="connsiteX125" fmla="*/ 1268210 w 5081154"/>
                <a:gd name="connsiteY125" fmla="*/ 3327514 h 5453496"/>
                <a:gd name="connsiteX126" fmla="*/ 1288472 w 5081154"/>
                <a:gd name="connsiteY126" fmla="*/ 3251662 h 5453496"/>
                <a:gd name="connsiteX127" fmla="*/ 1247255 w 5081154"/>
                <a:gd name="connsiteY127" fmla="*/ 3205594 h 5453496"/>
                <a:gd name="connsiteX128" fmla="*/ 1249853 w 5081154"/>
                <a:gd name="connsiteY128" fmla="*/ 3116407 h 5453496"/>
                <a:gd name="connsiteX129" fmla="*/ 1346142 w 5081154"/>
                <a:gd name="connsiteY129" fmla="*/ 3170440 h 5453496"/>
                <a:gd name="connsiteX130" fmla="*/ 1403465 w 5081154"/>
                <a:gd name="connsiteY130" fmla="*/ 3129394 h 5453496"/>
                <a:gd name="connsiteX131" fmla="*/ 1425286 w 5081154"/>
                <a:gd name="connsiteY131" fmla="*/ 3170440 h 5453496"/>
                <a:gd name="connsiteX132" fmla="*/ 1487978 w 5081154"/>
                <a:gd name="connsiteY132" fmla="*/ 3126798 h 5453496"/>
                <a:gd name="connsiteX133" fmla="*/ 1413163 w 5081154"/>
                <a:gd name="connsiteY133" fmla="*/ 2990850 h 5453496"/>
                <a:gd name="connsiteX134" fmla="*/ 1456632 w 5081154"/>
                <a:gd name="connsiteY134" fmla="*/ 2823903 h 5453496"/>
                <a:gd name="connsiteX135" fmla="*/ 1426325 w 5081154"/>
                <a:gd name="connsiteY135" fmla="*/ 2790304 h 5453496"/>
                <a:gd name="connsiteX136" fmla="*/ 1451090 w 5081154"/>
                <a:gd name="connsiteY136" fmla="*/ 2744584 h 5453496"/>
                <a:gd name="connsiteX137" fmla="*/ 1346835 w 5081154"/>
                <a:gd name="connsiteY137" fmla="*/ 2575214 h 5453496"/>
                <a:gd name="connsiteX138" fmla="*/ 1277215 w 5081154"/>
                <a:gd name="connsiteY138" fmla="*/ 2551488 h 5453496"/>
                <a:gd name="connsiteX139" fmla="*/ 1212965 w 5081154"/>
                <a:gd name="connsiteY139" fmla="*/ 2444808 h 5453496"/>
                <a:gd name="connsiteX140" fmla="*/ 1264746 w 5081154"/>
                <a:gd name="connsiteY140" fmla="*/ 2375189 h 5453496"/>
                <a:gd name="connsiteX141" fmla="*/ 1124989 w 5081154"/>
                <a:gd name="connsiteY141" fmla="*/ 2202007 h 5453496"/>
                <a:gd name="connsiteX142" fmla="*/ 1150100 w 5081154"/>
                <a:gd name="connsiteY142" fmla="*/ 2140699 h 5453496"/>
                <a:gd name="connsiteX143" fmla="*/ 1132609 w 5081154"/>
                <a:gd name="connsiteY143" fmla="*/ 2086841 h 5453496"/>
                <a:gd name="connsiteX144" fmla="*/ 1132609 w 5081154"/>
                <a:gd name="connsiteY144" fmla="*/ 2086841 h 5453496"/>
                <a:gd name="connsiteX145" fmla="*/ 1113905 w 5081154"/>
                <a:gd name="connsiteY145" fmla="*/ 2034019 h 5453496"/>
                <a:gd name="connsiteX146" fmla="*/ 1165686 w 5081154"/>
                <a:gd name="connsiteY146" fmla="*/ 1939290 h 5453496"/>
                <a:gd name="connsiteX147" fmla="*/ 1115464 w 5081154"/>
                <a:gd name="connsiteY147" fmla="*/ 1844733 h 5453496"/>
                <a:gd name="connsiteX148" fmla="*/ 1132609 w 5081154"/>
                <a:gd name="connsiteY148" fmla="*/ 1764550 h 5453496"/>
                <a:gd name="connsiteX149" fmla="*/ 1089140 w 5081154"/>
                <a:gd name="connsiteY149" fmla="*/ 1706359 h 5453496"/>
                <a:gd name="connsiteX150" fmla="*/ 1045498 w 5081154"/>
                <a:gd name="connsiteY150" fmla="*/ 1773382 h 5453496"/>
                <a:gd name="connsiteX151" fmla="*/ 973108 w 5081154"/>
                <a:gd name="connsiteY151" fmla="*/ 1805247 h 5453496"/>
                <a:gd name="connsiteX152" fmla="*/ 920115 w 5081154"/>
                <a:gd name="connsiteY152" fmla="*/ 1640898 h 5453496"/>
                <a:gd name="connsiteX153" fmla="*/ 841490 w 5081154"/>
                <a:gd name="connsiteY153" fmla="*/ 1672069 h 5453496"/>
                <a:gd name="connsiteX154" fmla="*/ 870065 w 5081154"/>
                <a:gd name="connsiteY154" fmla="*/ 1573009 h 5453496"/>
                <a:gd name="connsiteX155" fmla="*/ 813088 w 5081154"/>
                <a:gd name="connsiteY155" fmla="*/ 1393248 h 5453496"/>
                <a:gd name="connsiteX156" fmla="*/ 740525 w 5081154"/>
                <a:gd name="connsiteY156" fmla="*/ 1433944 h 5453496"/>
                <a:gd name="connsiteX157" fmla="*/ 709872 w 5081154"/>
                <a:gd name="connsiteY157" fmla="*/ 1389265 h 5453496"/>
                <a:gd name="connsiteX158" fmla="*/ 662420 w 5081154"/>
                <a:gd name="connsiteY158" fmla="*/ 1426324 h 5453496"/>
                <a:gd name="connsiteX159" fmla="*/ 637655 w 5081154"/>
                <a:gd name="connsiteY159" fmla="*/ 1372984 h 5453496"/>
                <a:gd name="connsiteX160" fmla="*/ 658610 w 5081154"/>
                <a:gd name="connsiteY160" fmla="*/ 1275829 h 5453496"/>
                <a:gd name="connsiteX161" fmla="*/ 590030 w 5081154"/>
                <a:gd name="connsiteY161" fmla="*/ 1272019 h 5453496"/>
                <a:gd name="connsiteX162" fmla="*/ 565265 w 5081154"/>
                <a:gd name="connsiteY162" fmla="*/ 1325359 h 5453496"/>
                <a:gd name="connsiteX163" fmla="*/ 511925 w 5081154"/>
                <a:gd name="connsiteY163" fmla="*/ 1268209 h 5453496"/>
                <a:gd name="connsiteX164" fmla="*/ 330950 w 5081154"/>
                <a:gd name="connsiteY164" fmla="*/ 1277734 h 5453496"/>
                <a:gd name="connsiteX165" fmla="*/ 295275 w 5081154"/>
                <a:gd name="connsiteY165" fmla="*/ 1318953 h 5453496"/>
                <a:gd name="connsiteX166" fmla="*/ 395720 w 5081154"/>
                <a:gd name="connsiteY166" fmla="*/ 1365364 h 5453496"/>
                <a:gd name="connsiteX167" fmla="*/ 394854 w 5081154"/>
                <a:gd name="connsiteY167" fmla="*/ 1473777 h 5453496"/>
                <a:gd name="connsiteX168" fmla="*/ 266353 w 5081154"/>
                <a:gd name="connsiteY168" fmla="*/ 1498889 h 5453496"/>
                <a:gd name="connsiteX169" fmla="*/ 201410 w 5081154"/>
                <a:gd name="connsiteY169" fmla="*/ 1580629 h 5453496"/>
                <a:gd name="connsiteX170" fmla="*/ 74814 w 5081154"/>
                <a:gd name="connsiteY170" fmla="*/ 1586865 h 5453496"/>
                <a:gd name="connsiteX171" fmla="*/ 47105 w 5081154"/>
                <a:gd name="connsiteY171" fmla="*/ 1515859 h 5453496"/>
                <a:gd name="connsiteX172" fmla="*/ 77585 w 5081154"/>
                <a:gd name="connsiteY172" fmla="*/ 1462519 h 5453496"/>
                <a:gd name="connsiteX173" fmla="*/ 64250 w 5081154"/>
                <a:gd name="connsiteY173" fmla="*/ 1405369 h 5453496"/>
                <a:gd name="connsiteX174" fmla="*/ 131445 w 5081154"/>
                <a:gd name="connsiteY174" fmla="*/ 1323282 h 5453496"/>
                <a:gd name="connsiteX175" fmla="*/ 111875 w 5081154"/>
                <a:gd name="connsiteY175" fmla="*/ 1285354 h 5453496"/>
                <a:gd name="connsiteX176" fmla="*/ 111875 w 5081154"/>
                <a:gd name="connsiteY176" fmla="*/ 1232014 h 5453496"/>
                <a:gd name="connsiteX177" fmla="*/ 10390 w 5081154"/>
                <a:gd name="connsiteY177" fmla="*/ 1099705 h 5453496"/>
                <a:gd name="connsiteX178" fmla="*/ 0 w 5081154"/>
                <a:gd name="connsiteY178" fmla="*/ 798368 h 5453496"/>
                <a:gd name="connsiteX179" fmla="*/ 270163 w 5081154"/>
                <a:gd name="connsiteY179" fmla="*/ 673677 h 5453496"/>
                <a:gd name="connsiteX180" fmla="*/ 571500 w 5081154"/>
                <a:gd name="connsiteY180" fmla="*/ 746414 h 5453496"/>
                <a:gd name="connsiteX181" fmla="*/ 571500 w 5081154"/>
                <a:gd name="connsiteY181" fmla="*/ 538596 h 5453496"/>
                <a:gd name="connsiteX182" fmla="*/ 852054 w 5081154"/>
                <a:gd name="connsiteY182" fmla="*/ 226868 h 5453496"/>
                <a:gd name="connsiteX183" fmla="*/ 1111827 w 5081154"/>
                <a:gd name="connsiteY183" fmla="*/ 112568 h 5453496"/>
                <a:gd name="connsiteX184" fmla="*/ 1211060 w 5081154"/>
                <a:gd name="connsiteY184" fmla="*/ 0 h 5453496"/>
                <a:gd name="connsiteX185" fmla="*/ 1289165 w 5081154"/>
                <a:gd name="connsiteY185" fmla="*/ 31864 h 5453496"/>
                <a:gd name="connsiteX186" fmla="*/ 1325360 w 5081154"/>
                <a:gd name="connsiteY186" fmla="*/ 79489 h 5453496"/>
                <a:gd name="connsiteX187" fmla="*/ 1432040 w 5081154"/>
                <a:gd name="connsiteY187" fmla="*/ 129019 h 5453496"/>
                <a:gd name="connsiteX188" fmla="*/ 1492480 w 5081154"/>
                <a:gd name="connsiteY188" fmla="*/ 233796 h 5453496"/>
                <a:gd name="connsiteX189" fmla="*/ 1489190 w 5081154"/>
                <a:gd name="connsiteY189" fmla="*/ 285229 h 5453496"/>
                <a:gd name="connsiteX190" fmla="*/ 1694930 w 5081154"/>
                <a:gd name="connsiteY190" fmla="*/ 393814 h 5453496"/>
                <a:gd name="connsiteX191" fmla="*/ 1694930 w 5081154"/>
                <a:gd name="connsiteY191" fmla="*/ 523354 h 5453496"/>
                <a:gd name="connsiteX192" fmla="*/ 1710516 w 5081154"/>
                <a:gd name="connsiteY192" fmla="*/ 585874 h 5453496"/>
                <a:gd name="connsiteX193" fmla="*/ 1769225 w 5081154"/>
                <a:gd name="connsiteY193" fmla="*/ 576694 h 5453496"/>
                <a:gd name="connsiteX194" fmla="*/ 1803515 w 5081154"/>
                <a:gd name="connsiteY194" fmla="*/ 618604 h 5453496"/>
                <a:gd name="connsiteX195" fmla="*/ 1830185 w 5081154"/>
                <a:gd name="connsiteY195" fmla="*/ 559549 h 5453496"/>
                <a:gd name="connsiteX196" fmla="*/ 1921625 w 5081154"/>
                <a:gd name="connsiteY196" fmla="*/ 570979 h 5453496"/>
                <a:gd name="connsiteX197" fmla="*/ 1948295 w 5081154"/>
                <a:gd name="connsiteY197" fmla="*/ 511924 h 5453496"/>
                <a:gd name="connsiteX198" fmla="*/ 1870190 w 5081154"/>
                <a:gd name="connsiteY198" fmla="*/ 470014 h 5453496"/>
                <a:gd name="connsiteX199" fmla="*/ 1820660 w 5081154"/>
                <a:gd name="connsiteY199" fmla="*/ 388099 h 5453496"/>
                <a:gd name="connsiteX200" fmla="*/ 1836593 w 5081154"/>
                <a:gd name="connsiteY200" fmla="*/ 347749 h 5453496"/>
                <a:gd name="connsiteX201" fmla="*/ 1976870 w 5081154"/>
                <a:gd name="connsiteY201" fmla="*/ 315709 h 5453496"/>
                <a:gd name="connsiteX202" fmla="*/ 2009255 w 5081154"/>
                <a:gd name="connsiteY202" fmla="*/ 344284 h 5453496"/>
                <a:gd name="connsiteX203" fmla="*/ 2070215 w 5081154"/>
                <a:gd name="connsiteY203" fmla="*/ 344284 h 5453496"/>
                <a:gd name="connsiteX204" fmla="*/ 2098790 w 5081154"/>
                <a:gd name="connsiteY204" fmla="*/ 382384 h 5453496"/>
                <a:gd name="connsiteX205" fmla="*/ 2138795 w 5081154"/>
                <a:gd name="connsiteY205" fmla="*/ 361429 h 5453496"/>
                <a:gd name="connsiteX206" fmla="*/ 2176895 w 5081154"/>
                <a:gd name="connsiteY206" fmla="*/ 384289 h 5453496"/>
                <a:gd name="connsiteX207" fmla="*/ 2235950 w 5081154"/>
                <a:gd name="connsiteY207" fmla="*/ 386194 h 5453496"/>
                <a:gd name="connsiteX208" fmla="*/ 2272145 w 5081154"/>
                <a:gd name="connsiteY208" fmla="*/ 441439 h 5453496"/>
                <a:gd name="connsiteX209" fmla="*/ 2278380 w 5081154"/>
                <a:gd name="connsiteY209" fmla="*/ 529936 h 5453496"/>
                <a:gd name="connsiteX210" fmla="*/ 2321675 w 5081154"/>
                <a:gd name="connsiteY210" fmla="*/ 500494 h 5453496"/>
                <a:gd name="connsiteX211" fmla="*/ 2371205 w 5081154"/>
                <a:gd name="connsiteY211" fmla="*/ 523354 h 5453496"/>
                <a:gd name="connsiteX212" fmla="*/ 2401685 w 5081154"/>
                <a:gd name="connsiteY212" fmla="*/ 403339 h 5453496"/>
                <a:gd name="connsiteX213" fmla="*/ 2375015 w 5081154"/>
                <a:gd name="connsiteY213" fmla="*/ 235699 h 5453496"/>
                <a:gd name="connsiteX214" fmla="*/ 2392160 w 5081154"/>
                <a:gd name="connsiteY214" fmla="*/ 176644 h 5453496"/>
                <a:gd name="connsiteX215" fmla="*/ 2543001 w 5081154"/>
                <a:gd name="connsiteY215" fmla="*/ 128501 h 5453496"/>
                <a:gd name="connsiteX216" fmla="*/ 2580755 w 5081154"/>
                <a:gd name="connsiteY216" fmla="*/ 163309 h 5453496"/>
                <a:gd name="connsiteX217" fmla="*/ 2573135 w 5081154"/>
                <a:gd name="connsiteY217" fmla="*/ 266179 h 5453496"/>
                <a:gd name="connsiteX218" fmla="*/ 2628380 w 5081154"/>
                <a:gd name="connsiteY218" fmla="*/ 292849 h 5453496"/>
                <a:gd name="connsiteX219" fmla="*/ 2667519 w 5081154"/>
                <a:gd name="connsiteY219" fmla="*/ 355369 h 5453496"/>
                <a:gd name="connsiteX220" fmla="*/ 2662670 w 5081154"/>
                <a:gd name="connsiteY220" fmla="*/ 353809 h 5453496"/>
                <a:gd name="connsiteX221" fmla="*/ 2943398 w 5081154"/>
                <a:gd name="connsiteY221" fmla="*/ 307051 h 5453496"/>
                <a:gd name="connsiteX222" fmla="*/ 2978900 w 5081154"/>
                <a:gd name="connsiteY222" fmla="*/ 344284 h 5453496"/>
                <a:gd name="connsiteX223" fmla="*/ 3076055 w 5081154"/>
                <a:gd name="connsiteY223" fmla="*/ 290944 h 5453496"/>
                <a:gd name="connsiteX224" fmla="*/ 3125585 w 5081154"/>
                <a:gd name="connsiteY224" fmla="*/ 351904 h 5453496"/>
                <a:gd name="connsiteX225" fmla="*/ 3125585 w 5081154"/>
                <a:gd name="connsiteY225" fmla="*/ 416674 h 5453496"/>
                <a:gd name="connsiteX226" fmla="*/ 3265170 w 5081154"/>
                <a:gd name="connsiteY226" fmla="*/ 480233 h 5453496"/>
                <a:gd name="connsiteX227" fmla="*/ 3287510 w 5081154"/>
                <a:gd name="connsiteY227" fmla="*/ 538594 h 5453496"/>
                <a:gd name="connsiteX228" fmla="*/ 3247678 w 5081154"/>
                <a:gd name="connsiteY228" fmla="*/ 571500 h 5453496"/>
                <a:gd name="connsiteX229" fmla="*/ 3358861 w 5081154"/>
                <a:gd name="connsiteY229" fmla="*/ 710219 h 5453496"/>
                <a:gd name="connsiteX230" fmla="*/ 3359900 w 5081154"/>
                <a:gd name="connsiteY230" fmla="*/ 828154 h 5453496"/>
                <a:gd name="connsiteX231" fmla="*/ 3411335 w 5081154"/>
                <a:gd name="connsiteY231" fmla="*/ 860539 h 5453496"/>
                <a:gd name="connsiteX232" fmla="*/ 3436446 w 5081154"/>
                <a:gd name="connsiteY232" fmla="*/ 919422 h 5453496"/>
                <a:gd name="connsiteX233" fmla="*/ 3647209 w 5081154"/>
                <a:gd name="connsiteY233" fmla="*/ 1037359 h 5453496"/>
                <a:gd name="connsiteX234" fmla="*/ 3643745 w 5081154"/>
                <a:gd name="connsiteY234" fmla="*/ 1098664 h 5453496"/>
                <a:gd name="connsiteX235" fmla="*/ 3706783 w 5081154"/>
                <a:gd name="connsiteY235" fmla="*/ 1141095 h 5453496"/>
                <a:gd name="connsiteX0" fmla="*/ 3706783 w 5081154"/>
                <a:gd name="connsiteY0" fmla="*/ 1141095 h 5453496"/>
                <a:gd name="connsiteX1" fmla="*/ 3647209 w 5081154"/>
                <a:gd name="connsiteY1" fmla="*/ 1276350 h 5453496"/>
                <a:gd name="connsiteX2" fmla="*/ 3633874 w 5081154"/>
                <a:gd name="connsiteY2" fmla="*/ 1352723 h 5453496"/>
                <a:gd name="connsiteX3" fmla="*/ 3566852 w 5081154"/>
                <a:gd name="connsiteY3" fmla="*/ 1411605 h 5453496"/>
                <a:gd name="connsiteX4" fmla="*/ 3595254 w 5081154"/>
                <a:gd name="connsiteY4" fmla="*/ 1494559 h 5453496"/>
                <a:gd name="connsiteX5" fmla="*/ 3678381 w 5081154"/>
                <a:gd name="connsiteY5" fmla="*/ 1525732 h 5453496"/>
                <a:gd name="connsiteX6" fmla="*/ 3688772 w 5081154"/>
                <a:gd name="connsiteY6" fmla="*/ 1640032 h 5453496"/>
                <a:gd name="connsiteX7" fmla="*/ 3733107 w 5081154"/>
                <a:gd name="connsiteY7" fmla="*/ 1658043 h 5453496"/>
                <a:gd name="connsiteX8" fmla="*/ 3758911 w 5081154"/>
                <a:gd name="connsiteY8" fmla="*/ 1778751 h 5453496"/>
                <a:gd name="connsiteX9" fmla="*/ 3791642 w 5081154"/>
                <a:gd name="connsiteY9" fmla="*/ 1787236 h 5453496"/>
                <a:gd name="connsiteX10" fmla="*/ 3824720 w 5081154"/>
                <a:gd name="connsiteY10" fmla="*/ 1945178 h 5453496"/>
                <a:gd name="connsiteX11" fmla="*/ 3901959 w 5081154"/>
                <a:gd name="connsiteY11" fmla="*/ 1990379 h 5453496"/>
                <a:gd name="connsiteX12" fmla="*/ 3958936 w 5081154"/>
                <a:gd name="connsiteY12" fmla="*/ 2076450 h 5453496"/>
                <a:gd name="connsiteX13" fmla="*/ 4171257 w 5081154"/>
                <a:gd name="connsiteY13" fmla="*/ 2119053 h 5453496"/>
                <a:gd name="connsiteX14" fmla="*/ 4209530 w 5081154"/>
                <a:gd name="connsiteY14" fmla="*/ 2159749 h 5453496"/>
                <a:gd name="connsiteX15" fmla="*/ 4219055 w 5081154"/>
                <a:gd name="connsiteY15" fmla="*/ 2220709 h 5453496"/>
                <a:gd name="connsiteX16" fmla="*/ 4404013 w 5081154"/>
                <a:gd name="connsiteY16" fmla="*/ 2470266 h 5453496"/>
                <a:gd name="connsiteX17" fmla="*/ 4447309 w 5081154"/>
                <a:gd name="connsiteY17" fmla="*/ 2429741 h 5453496"/>
                <a:gd name="connsiteX18" fmla="*/ 4603172 w 5081154"/>
                <a:gd name="connsiteY18" fmla="*/ 2575214 h 5453496"/>
                <a:gd name="connsiteX19" fmla="*/ 4603172 w 5081154"/>
                <a:gd name="connsiteY19" fmla="*/ 2658341 h 5453496"/>
                <a:gd name="connsiteX20" fmla="*/ 4711584 w 5081154"/>
                <a:gd name="connsiteY20" fmla="*/ 2760345 h 5453496"/>
                <a:gd name="connsiteX21" fmla="*/ 4777220 w 5081154"/>
                <a:gd name="connsiteY21" fmla="*/ 2723629 h 5453496"/>
                <a:gd name="connsiteX22" fmla="*/ 4831772 w 5081154"/>
                <a:gd name="connsiteY22" fmla="*/ 2741468 h 5453496"/>
                <a:gd name="connsiteX23" fmla="*/ 4897755 w 5081154"/>
                <a:gd name="connsiteY23" fmla="*/ 2862522 h 5453496"/>
                <a:gd name="connsiteX24" fmla="*/ 4966854 w 5081154"/>
                <a:gd name="connsiteY24" fmla="*/ 2868237 h 5453496"/>
                <a:gd name="connsiteX25" fmla="*/ 5062277 w 5081154"/>
                <a:gd name="connsiteY25" fmla="*/ 3052156 h 5453496"/>
                <a:gd name="connsiteX26" fmla="*/ 5034395 w 5081154"/>
                <a:gd name="connsiteY26" fmla="*/ 3144634 h 5453496"/>
                <a:gd name="connsiteX27" fmla="*/ 5081154 w 5081154"/>
                <a:gd name="connsiteY27" fmla="*/ 3167496 h 5453496"/>
                <a:gd name="connsiteX28" fmla="*/ 5043920 w 5081154"/>
                <a:gd name="connsiteY28" fmla="*/ 3209404 h 5453496"/>
                <a:gd name="connsiteX29" fmla="*/ 5060372 w 5081154"/>
                <a:gd name="connsiteY29" fmla="*/ 3261014 h 5453496"/>
                <a:gd name="connsiteX30" fmla="*/ 5056562 w 5081154"/>
                <a:gd name="connsiteY30" fmla="*/ 3310024 h 5453496"/>
                <a:gd name="connsiteX31" fmla="*/ 4954731 w 5081154"/>
                <a:gd name="connsiteY31" fmla="*/ 3466061 h 5453496"/>
                <a:gd name="connsiteX32" fmla="*/ 4748645 w 5081154"/>
                <a:gd name="connsiteY32" fmla="*/ 3354532 h 5453496"/>
                <a:gd name="connsiteX33" fmla="*/ 4665518 w 5081154"/>
                <a:gd name="connsiteY33" fmla="*/ 3406486 h 5453496"/>
                <a:gd name="connsiteX34" fmla="*/ 4623954 w 5081154"/>
                <a:gd name="connsiteY34" fmla="*/ 3678209 h 5453496"/>
                <a:gd name="connsiteX35" fmla="*/ 4470861 w 5081154"/>
                <a:gd name="connsiteY35" fmla="*/ 3823855 h 5453496"/>
                <a:gd name="connsiteX36" fmla="*/ 4226155 w 5081154"/>
                <a:gd name="connsiteY36" fmla="*/ 3898669 h 5453496"/>
                <a:gd name="connsiteX37" fmla="*/ 4137313 w 5081154"/>
                <a:gd name="connsiteY37" fmla="*/ 3964825 h 5453496"/>
                <a:gd name="connsiteX38" fmla="*/ 4052281 w 5081154"/>
                <a:gd name="connsiteY38" fmla="*/ 3984567 h 5453496"/>
                <a:gd name="connsiteX39" fmla="*/ 3954260 w 5081154"/>
                <a:gd name="connsiteY39" fmla="*/ 4081894 h 5453496"/>
                <a:gd name="connsiteX40" fmla="*/ 3903864 w 5081154"/>
                <a:gd name="connsiteY40" fmla="*/ 4169179 h 5453496"/>
                <a:gd name="connsiteX41" fmla="*/ 4042063 w 5081154"/>
                <a:gd name="connsiteY41" fmla="*/ 4383232 h 5453496"/>
                <a:gd name="connsiteX42" fmla="*/ 4083800 w 5081154"/>
                <a:gd name="connsiteY42" fmla="*/ 4403839 h 5453496"/>
                <a:gd name="connsiteX43" fmla="*/ 4167793 w 5081154"/>
                <a:gd name="connsiteY43" fmla="*/ 4559877 h 5453496"/>
                <a:gd name="connsiteX44" fmla="*/ 4083627 w 5081154"/>
                <a:gd name="connsiteY44" fmla="*/ 4736523 h 5453496"/>
                <a:gd name="connsiteX45" fmla="*/ 4076007 w 5081154"/>
                <a:gd name="connsiteY45" fmla="*/ 4806315 h 5453496"/>
                <a:gd name="connsiteX46" fmla="*/ 4163810 w 5081154"/>
                <a:gd name="connsiteY46" fmla="*/ 4792459 h 5453496"/>
                <a:gd name="connsiteX47" fmla="*/ 4229965 w 5081154"/>
                <a:gd name="connsiteY47" fmla="*/ 4811164 h 5453496"/>
                <a:gd name="connsiteX48" fmla="*/ 4264082 w 5081154"/>
                <a:gd name="connsiteY48" fmla="*/ 4915246 h 5453496"/>
                <a:gd name="connsiteX49" fmla="*/ 4161732 w 5081154"/>
                <a:gd name="connsiteY49" fmla="*/ 5220220 h 5453496"/>
                <a:gd name="connsiteX50" fmla="*/ 3933305 w 5081154"/>
                <a:gd name="connsiteY50" fmla="*/ 5033010 h 5453496"/>
                <a:gd name="connsiteX51" fmla="*/ 3973830 w 5081154"/>
                <a:gd name="connsiteY51" fmla="*/ 4984000 h 5453496"/>
                <a:gd name="connsiteX52" fmla="*/ 3927763 w 5081154"/>
                <a:gd name="connsiteY52" fmla="*/ 4944341 h 5453496"/>
                <a:gd name="connsiteX53" fmla="*/ 3918238 w 5081154"/>
                <a:gd name="connsiteY53" fmla="*/ 4871605 h 5453496"/>
                <a:gd name="connsiteX54" fmla="*/ 3747135 w 5081154"/>
                <a:gd name="connsiteY54" fmla="*/ 4868661 h 5453496"/>
                <a:gd name="connsiteX55" fmla="*/ 3639415 w 5081154"/>
                <a:gd name="connsiteY55" fmla="*/ 4943475 h 5453496"/>
                <a:gd name="connsiteX56" fmla="*/ 3554556 w 5081154"/>
                <a:gd name="connsiteY56" fmla="*/ 4831946 h 5453496"/>
                <a:gd name="connsiteX57" fmla="*/ 3350548 w 5081154"/>
                <a:gd name="connsiteY57" fmla="*/ 4843203 h 5453496"/>
                <a:gd name="connsiteX58" fmla="*/ 3354358 w 5081154"/>
                <a:gd name="connsiteY58" fmla="*/ 4745182 h 5453496"/>
                <a:gd name="connsiteX59" fmla="*/ 3252181 w 5081154"/>
                <a:gd name="connsiteY59" fmla="*/ 4815840 h 5453496"/>
                <a:gd name="connsiteX60" fmla="*/ 3286298 w 5081154"/>
                <a:gd name="connsiteY60" fmla="*/ 4947285 h 5453496"/>
                <a:gd name="connsiteX61" fmla="*/ 3028430 w 5081154"/>
                <a:gd name="connsiteY61" fmla="*/ 4937239 h 5453496"/>
                <a:gd name="connsiteX62" fmla="*/ 2913091 w 5081154"/>
                <a:gd name="connsiteY62" fmla="*/ 4993005 h 5453496"/>
                <a:gd name="connsiteX63" fmla="*/ 2674273 w 5081154"/>
                <a:gd name="connsiteY63" fmla="*/ 4985212 h 5453496"/>
                <a:gd name="connsiteX64" fmla="*/ 2600325 w 5081154"/>
                <a:gd name="connsiteY64" fmla="*/ 5098126 h 5453496"/>
                <a:gd name="connsiteX65" fmla="*/ 2441863 w 5081154"/>
                <a:gd name="connsiteY65" fmla="*/ 5120986 h 5453496"/>
                <a:gd name="connsiteX66" fmla="*/ 2460740 w 5081154"/>
                <a:gd name="connsiteY66" fmla="*/ 5102974 h 5453496"/>
                <a:gd name="connsiteX67" fmla="*/ 2391987 w 5081154"/>
                <a:gd name="connsiteY67" fmla="*/ 5215544 h 5453496"/>
                <a:gd name="connsiteX68" fmla="*/ 2335010 w 5081154"/>
                <a:gd name="connsiteY68" fmla="*/ 5232514 h 5453496"/>
                <a:gd name="connsiteX69" fmla="*/ 2242358 w 5081154"/>
                <a:gd name="connsiteY69" fmla="*/ 5292090 h 5453496"/>
                <a:gd name="connsiteX70" fmla="*/ 2211185 w 5081154"/>
                <a:gd name="connsiteY70" fmla="*/ 5253469 h 5453496"/>
                <a:gd name="connsiteX71" fmla="*/ 2114030 w 5081154"/>
                <a:gd name="connsiteY71" fmla="*/ 5285854 h 5453496"/>
                <a:gd name="connsiteX72" fmla="*/ 1948641 w 5081154"/>
                <a:gd name="connsiteY72" fmla="*/ 5300749 h 5453496"/>
                <a:gd name="connsiteX73" fmla="*/ 1938770 w 5081154"/>
                <a:gd name="connsiteY73" fmla="*/ 5198224 h 5453496"/>
                <a:gd name="connsiteX74" fmla="*/ 1849235 w 5081154"/>
                <a:gd name="connsiteY74" fmla="*/ 5142979 h 5453496"/>
                <a:gd name="connsiteX75" fmla="*/ 1851313 w 5081154"/>
                <a:gd name="connsiteY75" fmla="*/ 5072842 h 5453496"/>
                <a:gd name="connsiteX76" fmla="*/ 1747404 w 5081154"/>
                <a:gd name="connsiteY76" fmla="*/ 5100378 h 5453496"/>
                <a:gd name="connsiteX77" fmla="*/ 1597255 w 5081154"/>
                <a:gd name="connsiteY77" fmla="*/ 4991966 h 5453496"/>
                <a:gd name="connsiteX78" fmla="*/ 1527463 w 5081154"/>
                <a:gd name="connsiteY78" fmla="*/ 5017077 h 5453496"/>
                <a:gd name="connsiteX79" fmla="*/ 1465118 w 5081154"/>
                <a:gd name="connsiteY79" fmla="*/ 5048250 h 5453496"/>
                <a:gd name="connsiteX80" fmla="*/ 1368829 w 5081154"/>
                <a:gd name="connsiteY80" fmla="*/ 5008418 h 5453496"/>
                <a:gd name="connsiteX81" fmla="*/ 1348220 w 5081154"/>
                <a:gd name="connsiteY81" fmla="*/ 5112499 h 5453496"/>
                <a:gd name="connsiteX82" fmla="*/ 1392381 w 5081154"/>
                <a:gd name="connsiteY82" fmla="*/ 5193723 h 5453496"/>
                <a:gd name="connsiteX83" fmla="*/ 1340427 w 5081154"/>
                <a:gd name="connsiteY83" fmla="*/ 5318414 h 5453496"/>
                <a:gd name="connsiteX84" fmla="*/ 1153390 w 5081154"/>
                <a:gd name="connsiteY84" fmla="*/ 5446741 h 5453496"/>
                <a:gd name="connsiteX85" fmla="*/ 1078056 w 5081154"/>
                <a:gd name="connsiteY85" fmla="*/ 5453496 h 5453496"/>
                <a:gd name="connsiteX86" fmla="*/ 1113905 w 5081154"/>
                <a:gd name="connsiteY86" fmla="*/ 5379199 h 5453496"/>
                <a:gd name="connsiteX87" fmla="*/ 1108710 w 5081154"/>
                <a:gd name="connsiteY87" fmla="*/ 5278755 h 5453496"/>
                <a:gd name="connsiteX88" fmla="*/ 997527 w 5081154"/>
                <a:gd name="connsiteY88" fmla="*/ 5339196 h 5453496"/>
                <a:gd name="connsiteX89" fmla="*/ 955963 w 5081154"/>
                <a:gd name="connsiteY89" fmla="*/ 5224896 h 5453496"/>
                <a:gd name="connsiteX90" fmla="*/ 976572 w 5081154"/>
                <a:gd name="connsiteY90" fmla="*/ 5155969 h 5453496"/>
                <a:gd name="connsiteX91" fmla="*/ 934315 w 5081154"/>
                <a:gd name="connsiteY91" fmla="*/ 5104881 h 5453496"/>
                <a:gd name="connsiteX92" fmla="*/ 889115 w 5081154"/>
                <a:gd name="connsiteY92" fmla="*/ 5102974 h 5453496"/>
                <a:gd name="connsiteX93" fmla="*/ 862445 w 5081154"/>
                <a:gd name="connsiteY93" fmla="*/ 5058641 h 5453496"/>
                <a:gd name="connsiteX94" fmla="*/ 831965 w 5081154"/>
                <a:gd name="connsiteY94" fmla="*/ 5005819 h 5453496"/>
                <a:gd name="connsiteX95" fmla="*/ 771698 w 5081154"/>
                <a:gd name="connsiteY95" fmla="*/ 4993351 h 5453496"/>
                <a:gd name="connsiteX96" fmla="*/ 734810 w 5081154"/>
                <a:gd name="connsiteY96" fmla="*/ 5015344 h 5453496"/>
                <a:gd name="connsiteX97" fmla="*/ 692900 w 5081154"/>
                <a:gd name="connsiteY97" fmla="*/ 4992484 h 5453496"/>
                <a:gd name="connsiteX98" fmla="*/ 692900 w 5081154"/>
                <a:gd name="connsiteY98" fmla="*/ 4935334 h 5453496"/>
                <a:gd name="connsiteX99" fmla="*/ 654454 w 5081154"/>
                <a:gd name="connsiteY99" fmla="*/ 4901911 h 5453496"/>
                <a:gd name="connsiteX100" fmla="*/ 581717 w 5081154"/>
                <a:gd name="connsiteY100" fmla="*/ 5002703 h 5453496"/>
                <a:gd name="connsiteX101" fmla="*/ 442306 w 5081154"/>
                <a:gd name="connsiteY101" fmla="*/ 5010323 h 5453496"/>
                <a:gd name="connsiteX102" fmla="*/ 393295 w 5081154"/>
                <a:gd name="connsiteY102" fmla="*/ 4959408 h 5453496"/>
                <a:gd name="connsiteX103" fmla="*/ 463607 w 5081154"/>
                <a:gd name="connsiteY103" fmla="*/ 4900006 h 5453496"/>
                <a:gd name="connsiteX104" fmla="*/ 529070 w 5081154"/>
                <a:gd name="connsiteY104" fmla="*/ 4876279 h 5453496"/>
                <a:gd name="connsiteX105" fmla="*/ 616700 w 5081154"/>
                <a:gd name="connsiteY105" fmla="*/ 4881822 h 5453496"/>
                <a:gd name="connsiteX106" fmla="*/ 740525 w 5081154"/>
                <a:gd name="connsiteY106" fmla="*/ 4776008 h 5453496"/>
                <a:gd name="connsiteX107" fmla="*/ 852054 w 5081154"/>
                <a:gd name="connsiteY107" fmla="*/ 4830041 h 5453496"/>
                <a:gd name="connsiteX108" fmla="*/ 955963 w 5081154"/>
                <a:gd name="connsiteY108" fmla="*/ 4788477 h 5453496"/>
                <a:gd name="connsiteX109" fmla="*/ 980555 w 5081154"/>
                <a:gd name="connsiteY109" fmla="*/ 4845974 h 5453496"/>
                <a:gd name="connsiteX110" fmla="*/ 1024370 w 5081154"/>
                <a:gd name="connsiteY110" fmla="*/ 4792459 h 5453496"/>
                <a:gd name="connsiteX111" fmla="*/ 1031470 w 5081154"/>
                <a:gd name="connsiteY111" fmla="*/ 4694959 h 5453496"/>
                <a:gd name="connsiteX112" fmla="*/ 977784 w 5081154"/>
                <a:gd name="connsiteY112" fmla="*/ 4610793 h 5453496"/>
                <a:gd name="connsiteX113" fmla="*/ 1039090 w 5081154"/>
                <a:gd name="connsiteY113" fmla="*/ 4548621 h 5453496"/>
                <a:gd name="connsiteX114" fmla="*/ 1001510 w 5081154"/>
                <a:gd name="connsiteY114" fmla="*/ 4433281 h 5453496"/>
                <a:gd name="connsiteX115" fmla="*/ 1014672 w 5081154"/>
                <a:gd name="connsiteY115" fmla="*/ 4326428 h 5453496"/>
                <a:gd name="connsiteX116" fmla="*/ 1049135 w 5081154"/>
                <a:gd name="connsiteY116" fmla="*/ 4236199 h 5453496"/>
                <a:gd name="connsiteX117" fmla="*/ 1070090 w 5081154"/>
                <a:gd name="connsiteY117" fmla="*/ 4072369 h 5453496"/>
                <a:gd name="connsiteX118" fmla="*/ 1003935 w 5081154"/>
                <a:gd name="connsiteY118" fmla="*/ 3813117 h 5453496"/>
                <a:gd name="connsiteX119" fmla="*/ 906606 w 5081154"/>
                <a:gd name="connsiteY119" fmla="*/ 3648075 h 5453496"/>
                <a:gd name="connsiteX120" fmla="*/ 979516 w 5081154"/>
                <a:gd name="connsiteY120" fmla="*/ 3506412 h 5453496"/>
                <a:gd name="connsiteX121" fmla="*/ 1061604 w 5081154"/>
                <a:gd name="connsiteY121" fmla="*/ 3479223 h 5453496"/>
                <a:gd name="connsiteX122" fmla="*/ 1095721 w 5081154"/>
                <a:gd name="connsiteY122" fmla="*/ 3509356 h 5453496"/>
                <a:gd name="connsiteX123" fmla="*/ 1182485 w 5081154"/>
                <a:gd name="connsiteY123" fmla="*/ 3428479 h 5453496"/>
                <a:gd name="connsiteX124" fmla="*/ 1260244 w 5081154"/>
                <a:gd name="connsiteY124" fmla="*/ 3406486 h 5453496"/>
                <a:gd name="connsiteX125" fmla="*/ 1268210 w 5081154"/>
                <a:gd name="connsiteY125" fmla="*/ 3327514 h 5453496"/>
                <a:gd name="connsiteX126" fmla="*/ 1288472 w 5081154"/>
                <a:gd name="connsiteY126" fmla="*/ 3251662 h 5453496"/>
                <a:gd name="connsiteX127" fmla="*/ 1247255 w 5081154"/>
                <a:gd name="connsiteY127" fmla="*/ 3205594 h 5453496"/>
                <a:gd name="connsiteX128" fmla="*/ 1249853 w 5081154"/>
                <a:gd name="connsiteY128" fmla="*/ 3116407 h 5453496"/>
                <a:gd name="connsiteX129" fmla="*/ 1346142 w 5081154"/>
                <a:gd name="connsiteY129" fmla="*/ 3170440 h 5453496"/>
                <a:gd name="connsiteX130" fmla="*/ 1403465 w 5081154"/>
                <a:gd name="connsiteY130" fmla="*/ 3129394 h 5453496"/>
                <a:gd name="connsiteX131" fmla="*/ 1425286 w 5081154"/>
                <a:gd name="connsiteY131" fmla="*/ 3170440 h 5453496"/>
                <a:gd name="connsiteX132" fmla="*/ 1487978 w 5081154"/>
                <a:gd name="connsiteY132" fmla="*/ 3126798 h 5453496"/>
                <a:gd name="connsiteX133" fmla="*/ 1413163 w 5081154"/>
                <a:gd name="connsiteY133" fmla="*/ 2990850 h 5453496"/>
                <a:gd name="connsiteX134" fmla="*/ 1456632 w 5081154"/>
                <a:gd name="connsiteY134" fmla="*/ 2823903 h 5453496"/>
                <a:gd name="connsiteX135" fmla="*/ 1426325 w 5081154"/>
                <a:gd name="connsiteY135" fmla="*/ 2790304 h 5453496"/>
                <a:gd name="connsiteX136" fmla="*/ 1451090 w 5081154"/>
                <a:gd name="connsiteY136" fmla="*/ 2744584 h 5453496"/>
                <a:gd name="connsiteX137" fmla="*/ 1346835 w 5081154"/>
                <a:gd name="connsiteY137" fmla="*/ 2575214 h 5453496"/>
                <a:gd name="connsiteX138" fmla="*/ 1277215 w 5081154"/>
                <a:gd name="connsiteY138" fmla="*/ 2551488 h 5453496"/>
                <a:gd name="connsiteX139" fmla="*/ 1212965 w 5081154"/>
                <a:gd name="connsiteY139" fmla="*/ 2444808 h 5453496"/>
                <a:gd name="connsiteX140" fmla="*/ 1264746 w 5081154"/>
                <a:gd name="connsiteY140" fmla="*/ 2375189 h 5453496"/>
                <a:gd name="connsiteX141" fmla="*/ 1124989 w 5081154"/>
                <a:gd name="connsiteY141" fmla="*/ 2202007 h 5453496"/>
                <a:gd name="connsiteX142" fmla="*/ 1150100 w 5081154"/>
                <a:gd name="connsiteY142" fmla="*/ 2140699 h 5453496"/>
                <a:gd name="connsiteX143" fmla="*/ 1132609 w 5081154"/>
                <a:gd name="connsiteY143" fmla="*/ 2086841 h 5453496"/>
                <a:gd name="connsiteX144" fmla="*/ 1132609 w 5081154"/>
                <a:gd name="connsiteY144" fmla="*/ 2086841 h 5453496"/>
                <a:gd name="connsiteX145" fmla="*/ 1113905 w 5081154"/>
                <a:gd name="connsiteY145" fmla="*/ 2034019 h 5453496"/>
                <a:gd name="connsiteX146" fmla="*/ 1165686 w 5081154"/>
                <a:gd name="connsiteY146" fmla="*/ 1939290 h 5453496"/>
                <a:gd name="connsiteX147" fmla="*/ 1115464 w 5081154"/>
                <a:gd name="connsiteY147" fmla="*/ 1844733 h 5453496"/>
                <a:gd name="connsiteX148" fmla="*/ 1132609 w 5081154"/>
                <a:gd name="connsiteY148" fmla="*/ 1764550 h 5453496"/>
                <a:gd name="connsiteX149" fmla="*/ 1089140 w 5081154"/>
                <a:gd name="connsiteY149" fmla="*/ 1706359 h 5453496"/>
                <a:gd name="connsiteX150" fmla="*/ 1045498 w 5081154"/>
                <a:gd name="connsiteY150" fmla="*/ 1773382 h 5453496"/>
                <a:gd name="connsiteX151" fmla="*/ 973108 w 5081154"/>
                <a:gd name="connsiteY151" fmla="*/ 1805247 h 5453496"/>
                <a:gd name="connsiteX152" fmla="*/ 920115 w 5081154"/>
                <a:gd name="connsiteY152" fmla="*/ 1640898 h 5453496"/>
                <a:gd name="connsiteX153" fmla="*/ 841490 w 5081154"/>
                <a:gd name="connsiteY153" fmla="*/ 1672069 h 5453496"/>
                <a:gd name="connsiteX154" fmla="*/ 870065 w 5081154"/>
                <a:gd name="connsiteY154" fmla="*/ 1573009 h 5453496"/>
                <a:gd name="connsiteX155" fmla="*/ 813088 w 5081154"/>
                <a:gd name="connsiteY155" fmla="*/ 1393248 h 5453496"/>
                <a:gd name="connsiteX156" fmla="*/ 740525 w 5081154"/>
                <a:gd name="connsiteY156" fmla="*/ 1433944 h 5453496"/>
                <a:gd name="connsiteX157" fmla="*/ 709872 w 5081154"/>
                <a:gd name="connsiteY157" fmla="*/ 1389265 h 5453496"/>
                <a:gd name="connsiteX158" fmla="*/ 662420 w 5081154"/>
                <a:gd name="connsiteY158" fmla="*/ 1426324 h 5453496"/>
                <a:gd name="connsiteX159" fmla="*/ 637655 w 5081154"/>
                <a:gd name="connsiteY159" fmla="*/ 1372984 h 5453496"/>
                <a:gd name="connsiteX160" fmla="*/ 658610 w 5081154"/>
                <a:gd name="connsiteY160" fmla="*/ 1275829 h 5453496"/>
                <a:gd name="connsiteX161" fmla="*/ 590030 w 5081154"/>
                <a:gd name="connsiteY161" fmla="*/ 1272019 h 5453496"/>
                <a:gd name="connsiteX162" fmla="*/ 565265 w 5081154"/>
                <a:gd name="connsiteY162" fmla="*/ 1325359 h 5453496"/>
                <a:gd name="connsiteX163" fmla="*/ 511925 w 5081154"/>
                <a:gd name="connsiteY163" fmla="*/ 1268209 h 5453496"/>
                <a:gd name="connsiteX164" fmla="*/ 330950 w 5081154"/>
                <a:gd name="connsiteY164" fmla="*/ 1277734 h 5453496"/>
                <a:gd name="connsiteX165" fmla="*/ 295275 w 5081154"/>
                <a:gd name="connsiteY165" fmla="*/ 1318953 h 5453496"/>
                <a:gd name="connsiteX166" fmla="*/ 395720 w 5081154"/>
                <a:gd name="connsiteY166" fmla="*/ 1365364 h 5453496"/>
                <a:gd name="connsiteX167" fmla="*/ 394854 w 5081154"/>
                <a:gd name="connsiteY167" fmla="*/ 1473777 h 5453496"/>
                <a:gd name="connsiteX168" fmla="*/ 266353 w 5081154"/>
                <a:gd name="connsiteY168" fmla="*/ 1498889 h 5453496"/>
                <a:gd name="connsiteX169" fmla="*/ 201410 w 5081154"/>
                <a:gd name="connsiteY169" fmla="*/ 1580629 h 5453496"/>
                <a:gd name="connsiteX170" fmla="*/ 74814 w 5081154"/>
                <a:gd name="connsiteY170" fmla="*/ 1586865 h 5453496"/>
                <a:gd name="connsiteX171" fmla="*/ 47105 w 5081154"/>
                <a:gd name="connsiteY171" fmla="*/ 1515859 h 5453496"/>
                <a:gd name="connsiteX172" fmla="*/ 77585 w 5081154"/>
                <a:gd name="connsiteY172" fmla="*/ 1462519 h 5453496"/>
                <a:gd name="connsiteX173" fmla="*/ 64250 w 5081154"/>
                <a:gd name="connsiteY173" fmla="*/ 1405369 h 5453496"/>
                <a:gd name="connsiteX174" fmla="*/ 131445 w 5081154"/>
                <a:gd name="connsiteY174" fmla="*/ 1323282 h 5453496"/>
                <a:gd name="connsiteX175" fmla="*/ 111875 w 5081154"/>
                <a:gd name="connsiteY175" fmla="*/ 1285354 h 5453496"/>
                <a:gd name="connsiteX176" fmla="*/ 111875 w 5081154"/>
                <a:gd name="connsiteY176" fmla="*/ 1232014 h 5453496"/>
                <a:gd name="connsiteX177" fmla="*/ 87110 w 5081154"/>
                <a:gd name="connsiteY177" fmla="*/ 1224394 h 5453496"/>
                <a:gd name="connsiteX178" fmla="*/ 10390 w 5081154"/>
                <a:gd name="connsiteY178" fmla="*/ 1099705 h 5453496"/>
                <a:gd name="connsiteX179" fmla="*/ 0 w 5081154"/>
                <a:gd name="connsiteY179" fmla="*/ 798368 h 5453496"/>
                <a:gd name="connsiteX180" fmla="*/ 270163 w 5081154"/>
                <a:gd name="connsiteY180" fmla="*/ 673677 h 5453496"/>
                <a:gd name="connsiteX181" fmla="*/ 571500 w 5081154"/>
                <a:gd name="connsiteY181" fmla="*/ 746414 h 5453496"/>
                <a:gd name="connsiteX182" fmla="*/ 571500 w 5081154"/>
                <a:gd name="connsiteY182" fmla="*/ 538596 h 5453496"/>
                <a:gd name="connsiteX183" fmla="*/ 852054 w 5081154"/>
                <a:gd name="connsiteY183" fmla="*/ 226868 h 5453496"/>
                <a:gd name="connsiteX184" fmla="*/ 1111827 w 5081154"/>
                <a:gd name="connsiteY184" fmla="*/ 112568 h 5453496"/>
                <a:gd name="connsiteX185" fmla="*/ 1211060 w 5081154"/>
                <a:gd name="connsiteY185" fmla="*/ 0 h 5453496"/>
                <a:gd name="connsiteX186" fmla="*/ 1289165 w 5081154"/>
                <a:gd name="connsiteY186" fmla="*/ 31864 h 5453496"/>
                <a:gd name="connsiteX187" fmla="*/ 1325360 w 5081154"/>
                <a:gd name="connsiteY187" fmla="*/ 79489 h 5453496"/>
                <a:gd name="connsiteX188" fmla="*/ 1432040 w 5081154"/>
                <a:gd name="connsiteY188" fmla="*/ 129019 h 5453496"/>
                <a:gd name="connsiteX189" fmla="*/ 1492480 w 5081154"/>
                <a:gd name="connsiteY189" fmla="*/ 233796 h 5453496"/>
                <a:gd name="connsiteX190" fmla="*/ 1489190 w 5081154"/>
                <a:gd name="connsiteY190" fmla="*/ 285229 h 5453496"/>
                <a:gd name="connsiteX191" fmla="*/ 1694930 w 5081154"/>
                <a:gd name="connsiteY191" fmla="*/ 393814 h 5453496"/>
                <a:gd name="connsiteX192" fmla="*/ 1694930 w 5081154"/>
                <a:gd name="connsiteY192" fmla="*/ 523354 h 5453496"/>
                <a:gd name="connsiteX193" fmla="*/ 1710516 w 5081154"/>
                <a:gd name="connsiteY193" fmla="*/ 585874 h 5453496"/>
                <a:gd name="connsiteX194" fmla="*/ 1769225 w 5081154"/>
                <a:gd name="connsiteY194" fmla="*/ 576694 h 5453496"/>
                <a:gd name="connsiteX195" fmla="*/ 1803515 w 5081154"/>
                <a:gd name="connsiteY195" fmla="*/ 618604 h 5453496"/>
                <a:gd name="connsiteX196" fmla="*/ 1830185 w 5081154"/>
                <a:gd name="connsiteY196" fmla="*/ 559549 h 5453496"/>
                <a:gd name="connsiteX197" fmla="*/ 1921625 w 5081154"/>
                <a:gd name="connsiteY197" fmla="*/ 570979 h 5453496"/>
                <a:gd name="connsiteX198" fmla="*/ 1948295 w 5081154"/>
                <a:gd name="connsiteY198" fmla="*/ 511924 h 5453496"/>
                <a:gd name="connsiteX199" fmla="*/ 1870190 w 5081154"/>
                <a:gd name="connsiteY199" fmla="*/ 470014 h 5453496"/>
                <a:gd name="connsiteX200" fmla="*/ 1820660 w 5081154"/>
                <a:gd name="connsiteY200" fmla="*/ 388099 h 5453496"/>
                <a:gd name="connsiteX201" fmla="*/ 1836593 w 5081154"/>
                <a:gd name="connsiteY201" fmla="*/ 347749 h 5453496"/>
                <a:gd name="connsiteX202" fmla="*/ 1976870 w 5081154"/>
                <a:gd name="connsiteY202" fmla="*/ 315709 h 5453496"/>
                <a:gd name="connsiteX203" fmla="*/ 2009255 w 5081154"/>
                <a:gd name="connsiteY203" fmla="*/ 344284 h 5453496"/>
                <a:gd name="connsiteX204" fmla="*/ 2070215 w 5081154"/>
                <a:gd name="connsiteY204" fmla="*/ 344284 h 5453496"/>
                <a:gd name="connsiteX205" fmla="*/ 2098790 w 5081154"/>
                <a:gd name="connsiteY205" fmla="*/ 382384 h 5453496"/>
                <a:gd name="connsiteX206" fmla="*/ 2138795 w 5081154"/>
                <a:gd name="connsiteY206" fmla="*/ 361429 h 5453496"/>
                <a:gd name="connsiteX207" fmla="*/ 2176895 w 5081154"/>
                <a:gd name="connsiteY207" fmla="*/ 384289 h 5453496"/>
                <a:gd name="connsiteX208" fmla="*/ 2235950 w 5081154"/>
                <a:gd name="connsiteY208" fmla="*/ 386194 h 5453496"/>
                <a:gd name="connsiteX209" fmla="*/ 2272145 w 5081154"/>
                <a:gd name="connsiteY209" fmla="*/ 441439 h 5453496"/>
                <a:gd name="connsiteX210" fmla="*/ 2278380 w 5081154"/>
                <a:gd name="connsiteY210" fmla="*/ 529936 h 5453496"/>
                <a:gd name="connsiteX211" fmla="*/ 2321675 w 5081154"/>
                <a:gd name="connsiteY211" fmla="*/ 500494 h 5453496"/>
                <a:gd name="connsiteX212" fmla="*/ 2371205 w 5081154"/>
                <a:gd name="connsiteY212" fmla="*/ 523354 h 5453496"/>
                <a:gd name="connsiteX213" fmla="*/ 2401685 w 5081154"/>
                <a:gd name="connsiteY213" fmla="*/ 403339 h 5453496"/>
                <a:gd name="connsiteX214" fmla="*/ 2375015 w 5081154"/>
                <a:gd name="connsiteY214" fmla="*/ 235699 h 5453496"/>
                <a:gd name="connsiteX215" fmla="*/ 2392160 w 5081154"/>
                <a:gd name="connsiteY215" fmla="*/ 176644 h 5453496"/>
                <a:gd name="connsiteX216" fmla="*/ 2543001 w 5081154"/>
                <a:gd name="connsiteY216" fmla="*/ 128501 h 5453496"/>
                <a:gd name="connsiteX217" fmla="*/ 2580755 w 5081154"/>
                <a:gd name="connsiteY217" fmla="*/ 163309 h 5453496"/>
                <a:gd name="connsiteX218" fmla="*/ 2573135 w 5081154"/>
                <a:gd name="connsiteY218" fmla="*/ 266179 h 5453496"/>
                <a:gd name="connsiteX219" fmla="*/ 2628380 w 5081154"/>
                <a:gd name="connsiteY219" fmla="*/ 292849 h 5453496"/>
                <a:gd name="connsiteX220" fmla="*/ 2667519 w 5081154"/>
                <a:gd name="connsiteY220" fmla="*/ 355369 h 5453496"/>
                <a:gd name="connsiteX221" fmla="*/ 2662670 w 5081154"/>
                <a:gd name="connsiteY221" fmla="*/ 353809 h 5453496"/>
                <a:gd name="connsiteX222" fmla="*/ 2943398 w 5081154"/>
                <a:gd name="connsiteY222" fmla="*/ 307051 h 5453496"/>
                <a:gd name="connsiteX223" fmla="*/ 2978900 w 5081154"/>
                <a:gd name="connsiteY223" fmla="*/ 344284 h 5453496"/>
                <a:gd name="connsiteX224" fmla="*/ 3076055 w 5081154"/>
                <a:gd name="connsiteY224" fmla="*/ 290944 h 5453496"/>
                <a:gd name="connsiteX225" fmla="*/ 3125585 w 5081154"/>
                <a:gd name="connsiteY225" fmla="*/ 351904 h 5453496"/>
                <a:gd name="connsiteX226" fmla="*/ 3125585 w 5081154"/>
                <a:gd name="connsiteY226" fmla="*/ 416674 h 5453496"/>
                <a:gd name="connsiteX227" fmla="*/ 3265170 w 5081154"/>
                <a:gd name="connsiteY227" fmla="*/ 480233 h 5453496"/>
                <a:gd name="connsiteX228" fmla="*/ 3287510 w 5081154"/>
                <a:gd name="connsiteY228" fmla="*/ 538594 h 5453496"/>
                <a:gd name="connsiteX229" fmla="*/ 3247678 w 5081154"/>
                <a:gd name="connsiteY229" fmla="*/ 571500 h 5453496"/>
                <a:gd name="connsiteX230" fmla="*/ 3358861 w 5081154"/>
                <a:gd name="connsiteY230" fmla="*/ 710219 h 5453496"/>
                <a:gd name="connsiteX231" fmla="*/ 3359900 w 5081154"/>
                <a:gd name="connsiteY231" fmla="*/ 828154 h 5453496"/>
                <a:gd name="connsiteX232" fmla="*/ 3411335 w 5081154"/>
                <a:gd name="connsiteY232" fmla="*/ 860539 h 5453496"/>
                <a:gd name="connsiteX233" fmla="*/ 3436446 w 5081154"/>
                <a:gd name="connsiteY233" fmla="*/ 919422 h 5453496"/>
                <a:gd name="connsiteX234" fmla="*/ 3647209 w 5081154"/>
                <a:gd name="connsiteY234" fmla="*/ 1037359 h 5453496"/>
                <a:gd name="connsiteX235" fmla="*/ 3643745 w 5081154"/>
                <a:gd name="connsiteY235" fmla="*/ 1098664 h 5453496"/>
                <a:gd name="connsiteX236" fmla="*/ 3706783 w 5081154"/>
                <a:gd name="connsiteY236" fmla="*/ 1141095 h 5453496"/>
                <a:gd name="connsiteX0" fmla="*/ 3706783 w 5081154"/>
                <a:gd name="connsiteY0" fmla="*/ 1141095 h 5453496"/>
                <a:gd name="connsiteX1" fmla="*/ 3647209 w 5081154"/>
                <a:gd name="connsiteY1" fmla="*/ 1276350 h 5453496"/>
                <a:gd name="connsiteX2" fmla="*/ 3633874 w 5081154"/>
                <a:gd name="connsiteY2" fmla="*/ 1352723 h 5453496"/>
                <a:gd name="connsiteX3" fmla="*/ 3566852 w 5081154"/>
                <a:gd name="connsiteY3" fmla="*/ 1411605 h 5453496"/>
                <a:gd name="connsiteX4" fmla="*/ 3595254 w 5081154"/>
                <a:gd name="connsiteY4" fmla="*/ 1494559 h 5453496"/>
                <a:gd name="connsiteX5" fmla="*/ 3678381 w 5081154"/>
                <a:gd name="connsiteY5" fmla="*/ 1525732 h 5453496"/>
                <a:gd name="connsiteX6" fmla="*/ 3688772 w 5081154"/>
                <a:gd name="connsiteY6" fmla="*/ 1640032 h 5453496"/>
                <a:gd name="connsiteX7" fmla="*/ 3733107 w 5081154"/>
                <a:gd name="connsiteY7" fmla="*/ 1658043 h 5453496"/>
                <a:gd name="connsiteX8" fmla="*/ 3758911 w 5081154"/>
                <a:gd name="connsiteY8" fmla="*/ 1778751 h 5453496"/>
                <a:gd name="connsiteX9" fmla="*/ 3791642 w 5081154"/>
                <a:gd name="connsiteY9" fmla="*/ 1787236 h 5453496"/>
                <a:gd name="connsiteX10" fmla="*/ 3824720 w 5081154"/>
                <a:gd name="connsiteY10" fmla="*/ 1945178 h 5453496"/>
                <a:gd name="connsiteX11" fmla="*/ 3901959 w 5081154"/>
                <a:gd name="connsiteY11" fmla="*/ 1990379 h 5453496"/>
                <a:gd name="connsiteX12" fmla="*/ 3958936 w 5081154"/>
                <a:gd name="connsiteY12" fmla="*/ 2076450 h 5453496"/>
                <a:gd name="connsiteX13" fmla="*/ 4171257 w 5081154"/>
                <a:gd name="connsiteY13" fmla="*/ 2119053 h 5453496"/>
                <a:gd name="connsiteX14" fmla="*/ 4209530 w 5081154"/>
                <a:gd name="connsiteY14" fmla="*/ 2159749 h 5453496"/>
                <a:gd name="connsiteX15" fmla="*/ 4219055 w 5081154"/>
                <a:gd name="connsiteY15" fmla="*/ 2220709 h 5453496"/>
                <a:gd name="connsiteX16" fmla="*/ 4404013 w 5081154"/>
                <a:gd name="connsiteY16" fmla="*/ 2470266 h 5453496"/>
                <a:gd name="connsiteX17" fmla="*/ 4447309 w 5081154"/>
                <a:gd name="connsiteY17" fmla="*/ 2429741 h 5453496"/>
                <a:gd name="connsiteX18" fmla="*/ 4603172 w 5081154"/>
                <a:gd name="connsiteY18" fmla="*/ 2575214 h 5453496"/>
                <a:gd name="connsiteX19" fmla="*/ 4603172 w 5081154"/>
                <a:gd name="connsiteY19" fmla="*/ 2658341 h 5453496"/>
                <a:gd name="connsiteX20" fmla="*/ 4711584 w 5081154"/>
                <a:gd name="connsiteY20" fmla="*/ 2760345 h 5453496"/>
                <a:gd name="connsiteX21" fmla="*/ 4777220 w 5081154"/>
                <a:gd name="connsiteY21" fmla="*/ 2723629 h 5453496"/>
                <a:gd name="connsiteX22" fmla="*/ 4831772 w 5081154"/>
                <a:gd name="connsiteY22" fmla="*/ 2741468 h 5453496"/>
                <a:gd name="connsiteX23" fmla="*/ 4897755 w 5081154"/>
                <a:gd name="connsiteY23" fmla="*/ 2862522 h 5453496"/>
                <a:gd name="connsiteX24" fmla="*/ 4966854 w 5081154"/>
                <a:gd name="connsiteY24" fmla="*/ 2868237 h 5453496"/>
                <a:gd name="connsiteX25" fmla="*/ 5062277 w 5081154"/>
                <a:gd name="connsiteY25" fmla="*/ 3052156 h 5453496"/>
                <a:gd name="connsiteX26" fmla="*/ 5034395 w 5081154"/>
                <a:gd name="connsiteY26" fmla="*/ 3144634 h 5453496"/>
                <a:gd name="connsiteX27" fmla="*/ 5081154 w 5081154"/>
                <a:gd name="connsiteY27" fmla="*/ 3167496 h 5453496"/>
                <a:gd name="connsiteX28" fmla="*/ 5043920 w 5081154"/>
                <a:gd name="connsiteY28" fmla="*/ 3209404 h 5453496"/>
                <a:gd name="connsiteX29" fmla="*/ 5060372 w 5081154"/>
                <a:gd name="connsiteY29" fmla="*/ 3261014 h 5453496"/>
                <a:gd name="connsiteX30" fmla="*/ 5056562 w 5081154"/>
                <a:gd name="connsiteY30" fmla="*/ 3310024 h 5453496"/>
                <a:gd name="connsiteX31" fmla="*/ 4954731 w 5081154"/>
                <a:gd name="connsiteY31" fmla="*/ 3466061 h 5453496"/>
                <a:gd name="connsiteX32" fmla="*/ 4748645 w 5081154"/>
                <a:gd name="connsiteY32" fmla="*/ 3354532 h 5453496"/>
                <a:gd name="connsiteX33" fmla="*/ 4665518 w 5081154"/>
                <a:gd name="connsiteY33" fmla="*/ 3406486 h 5453496"/>
                <a:gd name="connsiteX34" fmla="*/ 4623954 w 5081154"/>
                <a:gd name="connsiteY34" fmla="*/ 3678209 h 5453496"/>
                <a:gd name="connsiteX35" fmla="*/ 4470861 w 5081154"/>
                <a:gd name="connsiteY35" fmla="*/ 3823855 h 5453496"/>
                <a:gd name="connsiteX36" fmla="*/ 4226155 w 5081154"/>
                <a:gd name="connsiteY36" fmla="*/ 3898669 h 5453496"/>
                <a:gd name="connsiteX37" fmla="*/ 4137313 w 5081154"/>
                <a:gd name="connsiteY37" fmla="*/ 3964825 h 5453496"/>
                <a:gd name="connsiteX38" fmla="*/ 4052281 w 5081154"/>
                <a:gd name="connsiteY38" fmla="*/ 3984567 h 5453496"/>
                <a:gd name="connsiteX39" fmla="*/ 3954260 w 5081154"/>
                <a:gd name="connsiteY39" fmla="*/ 4081894 h 5453496"/>
                <a:gd name="connsiteX40" fmla="*/ 3903864 w 5081154"/>
                <a:gd name="connsiteY40" fmla="*/ 4169179 h 5453496"/>
                <a:gd name="connsiteX41" fmla="*/ 4042063 w 5081154"/>
                <a:gd name="connsiteY41" fmla="*/ 4383232 h 5453496"/>
                <a:gd name="connsiteX42" fmla="*/ 4083800 w 5081154"/>
                <a:gd name="connsiteY42" fmla="*/ 4403839 h 5453496"/>
                <a:gd name="connsiteX43" fmla="*/ 4167793 w 5081154"/>
                <a:gd name="connsiteY43" fmla="*/ 4559877 h 5453496"/>
                <a:gd name="connsiteX44" fmla="*/ 4083627 w 5081154"/>
                <a:gd name="connsiteY44" fmla="*/ 4736523 h 5453496"/>
                <a:gd name="connsiteX45" fmla="*/ 4076007 w 5081154"/>
                <a:gd name="connsiteY45" fmla="*/ 4806315 h 5453496"/>
                <a:gd name="connsiteX46" fmla="*/ 4163810 w 5081154"/>
                <a:gd name="connsiteY46" fmla="*/ 4792459 h 5453496"/>
                <a:gd name="connsiteX47" fmla="*/ 4229965 w 5081154"/>
                <a:gd name="connsiteY47" fmla="*/ 4811164 h 5453496"/>
                <a:gd name="connsiteX48" fmla="*/ 4264082 w 5081154"/>
                <a:gd name="connsiteY48" fmla="*/ 4915246 h 5453496"/>
                <a:gd name="connsiteX49" fmla="*/ 4161732 w 5081154"/>
                <a:gd name="connsiteY49" fmla="*/ 5220220 h 5453496"/>
                <a:gd name="connsiteX50" fmla="*/ 3933305 w 5081154"/>
                <a:gd name="connsiteY50" fmla="*/ 5033010 h 5453496"/>
                <a:gd name="connsiteX51" fmla="*/ 3973830 w 5081154"/>
                <a:gd name="connsiteY51" fmla="*/ 4984000 h 5453496"/>
                <a:gd name="connsiteX52" fmla="*/ 3927763 w 5081154"/>
                <a:gd name="connsiteY52" fmla="*/ 4944341 h 5453496"/>
                <a:gd name="connsiteX53" fmla="*/ 3918238 w 5081154"/>
                <a:gd name="connsiteY53" fmla="*/ 4871605 h 5453496"/>
                <a:gd name="connsiteX54" fmla="*/ 3747135 w 5081154"/>
                <a:gd name="connsiteY54" fmla="*/ 4868661 h 5453496"/>
                <a:gd name="connsiteX55" fmla="*/ 3639415 w 5081154"/>
                <a:gd name="connsiteY55" fmla="*/ 4943475 h 5453496"/>
                <a:gd name="connsiteX56" fmla="*/ 3554556 w 5081154"/>
                <a:gd name="connsiteY56" fmla="*/ 4831946 h 5453496"/>
                <a:gd name="connsiteX57" fmla="*/ 3350548 w 5081154"/>
                <a:gd name="connsiteY57" fmla="*/ 4843203 h 5453496"/>
                <a:gd name="connsiteX58" fmla="*/ 3354358 w 5081154"/>
                <a:gd name="connsiteY58" fmla="*/ 4745182 h 5453496"/>
                <a:gd name="connsiteX59" fmla="*/ 3252181 w 5081154"/>
                <a:gd name="connsiteY59" fmla="*/ 4815840 h 5453496"/>
                <a:gd name="connsiteX60" fmla="*/ 3286298 w 5081154"/>
                <a:gd name="connsiteY60" fmla="*/ 4947285 h 5453496"/>
                <a:gd name="connsiteX61" fmla="*/ 3028430 w 5081154"/>
                <a:gd name="connsiteY61" fmla="*/ 4937239 h 5453496"/>
                <a:gd name="connsiteX62" fmla="*/ 2913091 w 5081154"/>
                <a:gd name="connsiteY62" fmla="*/ 4993005 h 5453496"/>
                <a:gd name="connsiteX63" fmla="*/ 2674273 w 5081154"/>
                <a:gd name="connsiteY63" fmla="*/ 4985212 h 5453496"/>
                <a:gd name="connsiteX64" fmla="*/ 2600325 w 5081154"/>
                <a:gd name="connsiteY64" fmla="*/ 5098126 h 5453496"/>
                <a:gd name="connsiteX65" fmla="*/ 2441863 w 5081154"/>
                <a:gd name="connsiteY65" fmla="*/ 5120986 h 5453496"/>
                <a:gd name="connsiteX66" fmla="*/ 2460740 w 5081154"/>
                <a:gd name="connsiteY66" fmla="*/ 5102974 h 5453496"/>
                <a:gd name="connsiteX67" fmla="*/ 2391987 w 5081154"/>
                <a:gd name="connsiteY67" fmla="*/ 5215544 h 5453496"/>
                <a:gd name="connsiteX68" fmla="*/ 2335010 w 5081154"/>
                <a:gd name="connsiteY68" fmla="*/ 5232514 h 5453496"/>
                <a:gd name="connsiteX69" fmla="*/ 2242358 w 5081154"/>
                <a:gd name="connsiteY69" fmla="*/ 5292090 h 5453496"/>
                <a:gd name="connsiteX70" fmla="*/ 2211185 w 5081154"/>
                <a:gd name="connsiteY70" fmla="*/ 5253469 h 5453496"/>
                <a:gd name="connsiteX71" fmla="*/ 2114030 w 5081154"/>
                <a:gd name="connsiteY71" fmla="*/ 5285854 h 5453496"/>
                <a:gd name="connsiteX72" fmla="*/ 1948641 w 5081154"/>
                <a:gd name="connsiteY72" fmla="*/ 5300749 h 5453496"/>
                <a:gd name="connsiteX73" fmla="*/ 1938770 w 5081154"/>
                <a:gd name="connsiteY73" fmla="*/ 5198224 h 5453496"/>
                <a:gd name="connsiteX74" fmla="*/ 1849235 w 5081154"/>
                <a:gd name="connsiteY74" fmla="*/ 5142979 h 5453496"/>
                <a:gd name="connsiteX75" fmla="*/ 1851313 w 5081154"/>
                <a:gd name="connsiteY75" fmla="*/ 5072842 h 5453496"/>
                <a:gd name="connsiteX76" fmla="*/ 1747404 w 5081154"/>
                <a:gd name="connsiteY76" fmla="*/ 5100378 h 5453496"/>
                <a:gd name="connsiteX77" fmla="*/ 1597255 w 5081154"/>
                <a:gd name="connsiteY77" fmla="*/ 4991966 h 5453496"/>
                <a:gd name="connsiteX78" fmla="*/ 1527463 w 5081154"/>
                <a:gd name="connsiteY78" fmla="*/ 5017077 h 5453496"/>
                <a:gd name="connsiteX79" fmla="*/ 1465118 w 5081154"/>
                <a:gd name="connsiteY79" fmla="*/ 5048250 h 5453496"/>
                <a:gd name="connsiteX80" fmla="*/ 1368829 w 5081154"/>
                <a:gd name="connsiteY80" fmla="*/ 5008418 h 5453496"/>
                <a:gd name="connsiteX81" fmla="*/ 1348220 w 5081154"/>
                <a:gd name="connsiteY81" fmla="*/ 5112499 h 5453496"/>
                <a:gd name="connsiteX82" fmla="*/ 1392381 w 5081154"/>
                <a:gd name="connsiteY82" fmla="*/ 5193723 h 5453496"/>
                <a:gd name="connsiteX83" fmla="*/ 1340427 w 5081154"/>
                <a:gd name="connsiteY83" fmla="*/ 5318414 h 5453496"/>
                <a:gd name="connsiteX84" fmla="*/ 1153390 w 5081154"/>
                <a:gd name="connsiteY84" fmla="*/ 5446741 h 5453496"/>
                <a:gd name="connsiteX85" fmla="*/ 1078056 w 5081154"/>
                <a:gd name="connsiteY85" fmla="*/ 5453496 h 5453496"/>
                <a:gd name="connsiteX86" fmla="*/ 1113905 w 5081154"/>
                <a:gd name="connsiteY86" fmla="*/ 5379199 h 5453496"/>
                <a:gd name="connsiteX87" fmla="*/ 1108710 w 5081154"/>
                <a:gd name="connsiteY87" fmla="*/ 5278755 h 5453496"/>
                <a:gd name="connsiteX88" fmla="*/ 997527 w 5081154"/>
                <a:gd name="connsiteY88" fmla="*/ 5339196 h 5453496"/>
                <a:gd name="connsiteX89" fmla="*/ 955963 w 5081154"/>
                <a:gd name="connsiteY89" fmla="*/ 5224896 h 5453496"/>
                <a:gd name="connsiteX90" fmla="*/ 976572 w 5081154"/>
                <a:gd name="connsiteY90" fmla="*/ 5155969 h 5453496"/>
                <a:gd name="connsiteX91" fmla="*/ 934315 w 5081154"/>
                <a:gd name="connsiteY91" fmla="*/ 5104881 h 5453496"/>
                <a:gd name="connsiteX92" fmla="*/ 889115 w 5081154"/>
                <a:gd name="connsiteY92" fmla="*/ 5102974 h 5453496"/>
                <a:gd name="connsiteX93" fmla="*/ 862445 w 5081154"/>
                <a:gd name="connsiteY93" fmla="*/ 5058641 h 5453496"/>
                <a:gd name="connsiteX94" fmla="*/ 831965 w 5081154"/>
                <a:gd name="connsiteY94" fmla="*/ 5005819 h 5453496"/>
                <a:gd name="connsiteX95" fmla="*/ 771698 w 5081154"/>
                <a:gd name="connsiteY95" fmla="*/ 4993351 h 5453496"/>
                <a:gd name="connsiteX96" fmla="*/ 734810 w 5081154"/>
                <a:gd name="connsiteY96" fmla="*/ 5015344 h 5453496"/>
                <a:gd name="connsiteX97" fmla="*/ 692900 w 5081154"/>
                <a:gd name="connsiteY97" fmla="*/ 4992484 h 5453496"/>
                <a:gd name="connsiteX98" fmla="*/ 692900 w 5081154"/>
                <a:gd name="connsiteY98" fmla="*/ 4935334 h 5453496"/>
                <a:gd name="connsiteX99" fmla="*/ 654454 w 5081154"/>
                <a:gd name="connsiteY99" fmla="*/ 4901911 h 5453496"/>
                <a:gd name="connsiteX100" fmla="*/ 581717 w 5081154"/>
                <a:gd name="connsiteY100" fmla="*/ 5002703 h 5453496"/>
                <a:gd name="connsiteX101" fmla="*/ 442306 w 5081154"/>
                <a:gd name="connsiteY101" fmla="*/ 5010323 h 5453496"/>
                <a:gd name="connsiteX102" fmla="*/ 393295 w 5081154"/>
                <a:gd name="connsiteY102" fmla="*/ 4959408 h 5453496"/>
                <a:gd name="connsiteX103" fmla="*/ 463607 w 5081154"/>
                <a:gd name="connsiteY103" fmla="*/ 4900006 h 5453496"/>
                <a:gd name="connsiteX104" fmla="*/ 529070 w 5081154"/>
                <a:gd name="connsiteY104" fmla="*/ 4876279 h 5453496"/>
                <a:gd name="connsiteX105" fmla="*/ 616700 w 5081154"/>
                <a:gd name="connsiteY105" fmla="*/ 4881822 h 5453496"/>
                <a:gd name="connsiteX106" fmla="*/ 740525 w 5081154"/>
                <a:gd name="connsiteY106" fmla="*/ 4776008 h 5453496"/>
                <a:gd name="connsiteX107" fmla="*/ 852054 w 5081154"/>
                <a:gd name="connsiteY107" fmla="*/ 4830041 h 5453496"/>
                <a:gd name="connsiteX108" fmla="*/ 955963 w 5081154"/>
                <a:gd name="connsiteY108" fmla="*/ 4788477 h 5453496"/>
                <a:gd name="connsiteX109" fmla="*/ 980555 w 5081154"/>
                <a:gd name="connsiteY109" fmla="*/ 4845974 h 5453496"/>
                <a:gd name="connsiteX110" fmla="*/ 1024370 w 5081154"/>
                <a:gd name="connsiteY110" fmla="*/ 4792459 h 5453496"/>
                <a:gd name="connsiteX111" fmla="*/ 1031470 w 5081154"/>
                <a:gd name="connsiteY111" fmla="*/ 4694959 h 5453496"/>
                <a:gd name="connsiteX112" fmla="*/ 977784 w 5081154"/>
                <a:gd name="connsiteY112" fmla="*/ 4610793 h 5453496"/>
                <a:gd name="connsiteX113" fmla="*/ 1039090 w 5081154"/>
                <a:gd name="connsiteY113" fmla="*/ 4548621 h 5453496"/>
                <a:gd name="connsiteX114" fmla="*/ 1001510 w 5081154"/>
                <a:gd name="connsiteY114" fmla="*/ 4433281 h 5453496"/>
                <a:gd name="connsiteX115" fmla="*/ 1014672 w 5081154"/>
                <a:gd name="connsiteY115" fmla="*/ 4326428 h 5453496"/>
                <a:gd name="connsiteX116" fmla="*/ 1049135 w 5081154"/>
                <a:gd name="connsiteY116" fmla="*/ 4236199 h 5453496"/>
                <a:gd name="connsiteX117" fmla="*/ 1070090 w 5081154"/>
                <a:gd name="connsiteY117" fmla="*/ 4072369 h 5453496"/>
                <a:gd name="connsiteX118" fmla="*/ 1003935 w 5081154"/>
                <a:gd name="connsiteY118" fmla="*/ 3813117 h 5453496"/>
                <a:gd name="connsiteX119" fmla="*/ 906606 w 5081154"/>
                <a:gd name="connsiteY119" fmla="*/ 3648075 h 5453496"/>
                <a:gd name="connsiteX120" fmla="*/ 979516 w 5081154"/>
                <a:gd name="connsiteY120" fmla="*/ 3506412 h 5453496"/>
                <a:gd name="connsiteX121" fmla="*/ 1061604 w 5081154"/>
                <a:gd name="connsiteY121" fmla="*/ 3479223 h 5453496"/>
                <a:gd name="connsiteX122" fmla="*/ 1095721 w 5081154"/>
                <a:gd name="connsiteY122" fmla="*/ 3509356 h 5453496"/>
                <a:gd name="connsiteX123" fmla="*/ 1182485 w 5081154"/>
                <a:gd name="connsiteY123" fmla="*/ 3428479 h 5453496"/>
                <a:gd name="connsiteX124" fmla="*/ 1260244 w 5081154"/>
                <a:gd name="connsiteY124" fmla="*/ 3406486 h 5453496"/>
                <a:gd name="connsiteX125" fmla="*/ 1268210 w 5081154"/>
                <a:gd name="connsiteY125" fmla="*/ 3327514 h 5453496"/>
                <a:gd name="connsiteX126" fmla="*/ 1288472 w 5081154"/>
                <a:gd name="connsiteY126" fmla="*/ 3251662 h 5453496"/>
                <a:gd name="connsiteX127" fmla="*/ 1247255 w 5081154"/>
                <a:gd name="connsiteY127" fmla="*/ 3205594 h 5453496"/>
                <a:gd name="connsiteX128" fmla="*/ 1249853 w 5081154"/>
                <a:gd name="connsiteY128" fmla="*/ 3116407 h 5453496"/>
                <a:gd name="connsiteX129" fmla="*/ 1346142 w 5081154"/>
                <a:gd name="connsiteY129" fmla="*/ 3170440 h 5453496"/>
                <a:gd name="connsiteX130" fmla="*/ 1403465 w 5081154"/>
                <a:gd name="connsiteY130" fmla="*/ 3129394 h 5453496"/>
                <a:gd name="connsiteX131" fmla="*/ 1425286 w 5081154"/>
                <a:gd name="connsiteY131" fmla="*/ 3170440 h 5453496"/>
                <a:gd name="connsiteX132" fmla="*/ 1487978 w 5081154"/>
                <a:gd name="connsiteY132" fmla="*/ 3126798 h 5453496"/>
                <a:gd name="connsiteX133" fmla="*/ 1413163 w 5081154"/>
                <a:gd name="connsiteY133" fmla="*/ 2990850 h 5453496"/>
                <a:gd name="connsiteX134" fmla="*/ 1456632 w 5081154"/>
                <a:gd name="connsiteY134" fmla="*/ 2823903 h 5453496"/>
                <a:gd name="connsiteX135" fmla="*/ 1426325 w 5081154"/>
                <a:gd name="connsiteY135" fmla="*/ 2790304 h 5453496"/>
                <a:gd name="connsiteX136" fmla="*/ 1451090 w 5081154"/>
                <a:gd name="connsiteY136" fmla="*/ 2744584 h 5453496"/>
                <a:gd name="connsiteX137" fmla="*/ 1346835 w 5081154"/>
                <a:gd name="connsiteY137" fmla="*/ 2575214 h 5453496"/>
                <a:gd name="connsiteX138" fmla="*/ 1277215 w 5081154"/>
                <a:gd name="connsiteY138" fmla="*/ 2551488 h 5453496"/>
                <a:gd name="connsiteX139" fmla="*/ 1212965 w 5081154"/>
                <a:gd name="connsiteY139" fmla="*/ 2444808 h 5453496"/>
                <a:gd name="connsiteX140" fmla="*/ 1264746 w 5081154"/>
                <a:gd name="connsiteY140" fmla="*/ 2375189 h 5453496"/>
                <a:gd name="connsiteX141" fmla="*/ 1124989 w 5081154"/>
                <a:gd name="connsiteY141" fmla="*/ 2202007 h 5453496"/>
                <a:gd name="connsiteX142" fmla="*/ 1150100 w 5081154"/>
                <a:gd name="connsiteY142" fmla="*/ 2140699 h 5453496"/>
                <a:gd name="connsiteX143" fmla="*/ 1132609 w 5081154"/>
                <a:gd name="connsiteY143" fmla="*/ 2086841 h 5453496"/>
                <a:gd name="connsiteX144" fmla="*/ 1132609 w 5081154"/>
                <a:gd name="connsiteY144" fmla="*/ 2086841 h 5453496"/>
                <a:gd name="connsiteX145" fmla="*/ 1113905 w 5081154"/>
                <a:gd name="connsiteY145" fmla="*/ 2034019 h 5453496"/>
                <a:gd name="connsiteX146" fmla="*/ 1165686 w 5081154"/>
                <a:gd name="connsiteY146" fmla="*/ 1939290 h 5453496"/>
                <a:gd name="connsiteX147" fmla="*/ 1115464 w 5081154"/>
                <a:gd name="connsiteY147" fmla="*/ 1844733 h 5453496"/>
                <a:gd name="connsiteX148" fmla="*/ 1132609 w 5081154"/>
                <a:gd name="connsiteY148" fmla="*/ 1764550 h 5453496"/>
                <a:gd name="connsiteX149" fmla="*/ 1089140 w 5081154"/>
                <a:gd name="connsiteY149" fmla="*/ 1706359 h 5453496"/>
                <a:gd name="connsiteX150" fmla="*/ 1045498 w 5081154"/>
                <a:gd name="connsiteY150" fmla="*/ 1773382 h 5453496"/>
                <a:gd name="connsiteX151" fmla="*/ 973108 w 5081154"/>
                <a:gd name="connsiteY151" fmla="*/ 1805247 h 5453496"/>
                <a:gd name="connsiteX152" fmla="*/ 920115 w 5081154"/>
                <a:gd name="connsiteY152" fmla="*/ 1640898 h 5453496"/>
                <a:gd name="connsiteX153" fmla="*/ 841490 w 5081154"/>
                <a:gd name="connsiteY153" fmla="*/ 1672069 h 5453496"/>
                <a:gd name="connsiteX154" fmla="*/ 870065 w 5081154"/>
                <a:gd name="connsiteY154" fmla="*/ 1573009 h 5453496"/>
                <a:gd name="connsiteX155" fmla="*/ 813088 w 5081154"/>
                <a:gd name="connsiteY155" fmla="*/ 1393248 h 5453496"/>
                <a:gd name="connsiteX156" fmla="*/ 740525 w 5081154"/>
                <a:gd name="connsiteY156" fmla="*/ 1433944 h 5453496"/>
                <a:gd name="connsiteX157" fmla="*/ 709872 w 5081154"/>
                <a:gd name="connsiteY157" fmla="*/ 1389265 h 5453496"/>
                <a:gd name="connsiteX158" fmla="*/ 662420 w 5081154"/>
                <a:gd name="connsiteY158" fmla="*/ 1426324 h 5453496"/>
                <a:gd name="connsiteX159" fmla="*/ 637655 w 5081154"/>
                <a:gd name="connsiteY159" fmla="*/ 1372984 h 5453496"/>
                <a:gd name="connsiteX160" fmla="*/ 658610 w 5081154"/>
                <a:gd name="connsiteY160" fmla="*/ 1275829 h 5453496"/>
                <a:gd name="connsiteX161" fmla="*/ 590030 w 5081154"/>
                <a:gd name="connsiteY161" fmla="*/ 1272019 h 5453496"/>
                <a:gd name="connsiteX162" fmla="*/ 565265 w 5081154"/>
                <a:gd name="connsiteY162" fmla="*/ 1325359 h 5453496"/>
                <a:gd name="connsiteX163" fmla="*/ 511925 w 5081154"/>
                <a:gd name="connsiteY163" fmla="*/ 1268209 h 5453496"/>
                <a:gd name="connsiteX164" fmla="*/ 330950 w 5081154"/>
                <a:gd name="connsiteY164" fmla="*/ 1277734 h 5453496"/>
                <a:gd name="connsiteX165" fmla="*/ 295275 w 5081154"/>
                <a:gd name="connsiteY165" fmla="*/ 1318953 h 5453496"/>
                <a:gd name="connsiteX166" fmla="*/ 395720 w 5081154"/>
                <a:gd name="connsiteY166" fmla="*/ 1365364 h 5453496"/>
                <a:gd name="connsiteX167" fmla="*/ 394854 w 5081154"/>
                <a:gd name="connsiteY167" fmla="*/ 1473777 h 5453496"/>
                <a:gd name="connsiteX168" fmla="*/ 266353 w 5081154"/>
                <a:gd name="connsiteY168" fmla="*/ 1498889 h 5453496"/>
                <a:gd name="connsiteX169" fmla="*/ 201410 w 5081154"/>
                <a:gd name="connsiteY169" fmla="*/ 1580629 h 5453496"/>
                <a:gd name="connsiteX170" fmla="*/ 74814 w 5081154"/>
                <a:gd name="connsiteY170" fmla="*/ 1586865 h 5453496"/>
                <a:gd name="connsiteX171" fmla="*/ 47105 w 5081154"/>
                <a:gd name="connsiteY171" fmla="*/ 1515859 h 5453496"/>
                <a:gd name="connsiteX172" fmla="*/ 77585 w 5081154"/>
                <a:gd name="connsiteY172" fmla="*/ 1462519 h 5453496"/>
                <a:gd name="connsiteX173" fmla="*/ 64250 w 5081154"/>
                <a:gd name="connsiteY173" fmla="*/ 1405369 h 5453496"/>
                <a:gd name="connsiteX174" fmla="*/ 131445 w 5081154"/>
                <a:gd name="connsiteY174" fmla="*/ 1323282 h 5453496"/>
                <a:gd name="connsiteX175" fmla="*/ 111875 w 5081154"/>
                <a:gd name="connsiteY175" fmla="*/ 1285354 h 5453496"/>
                <a:gd name="connsiteX176" fmla="*/ 111875 w 5081154"/>
                <a:gd name="connsiteY176" fmla="*/ 1232014 h 5453496"/>
                <a:gd name="connsiteX177" fmla="*/ 87110 w 5081154"/>
                <a:gd name="connsiteY177" fmla="*/ 1224394 h 5453496"/>
                <a:gd name="connsiteX178" fmla="*/ 75680 w 5081154"/>
                <a:gd name="connsiteY178" fmla="*/ 1150099 h 5453496"/>
                <a:gd name="connsiteX179" fmla="*/ 10390 w 5081154"/>
                <a:gd name="connsiteY179" fmla="*/ 1099705 h 5453496"/>
                <a:gd name="connsiteX180" fmla="*/ 0 w 5081154"/>
                <a:gd name="connsiteY180" fmla="*/ 798368 h 5453496"/>
                <a:gd name="connsiteX181" fmla="*/ 270163 w 5081154"/>
                <a:gd name="connsiteY181" fmla="*/ 673677 h 5453496"/>
                <a:gd name="connsiteX182" fmla="*/ 571500 w 5081154"/>
                <a:gd name="connsiteY182" fmla="*/ 746414 h 5453496"/>
                <a:gd name="connsiteX183" fmla="*/ 571500 w 5081154"/>
                <a:gd name="connsiteY183" fmla="*/ 538596 h 5453496"/>
                <a:gd name="connsiteX184" fmla="*/ 852054 w 5081154"/>
                <a:gd name="connsiteY184" fmla="*/ 226868 h 5453496"/>
                <a:gd name="connsiteX185" fmla="*/ 1111827 w 5081154"/>
                <a:gd name="connsiteY185" fmla="*/ 112568 h 5453496"/>
                <a:gd name="connsiteX186" fmla="*/ 1211060 w 5081154"/>
                <a:gd name="connsiteY186" fmla="*/ 0 h 5453496"/>
                <a:gd name="connsiteX187" fmla="*/ 1289165 w 5081154"/>
                <a:gd name="connsiteY187" fmla="*/ 31864 h 5453496"/>
                <a:gd name="connsiteX188" fmla="*/ 1325360 w 5081154"/>
                <a:gd name="connsiteY188" fmla="*/ 79489 h 5453496"/>
                <a:gd name="connsiteX189" fmla="*/ 1432040 w 5081154"/>
                <a:gd name="connsiteY189" fmla="*/ 129019 h 5453496"/>
                <a:gd name="connsiteX190" fmla="*/ 1492480 w 5081154"/>
                <a:gd name="connsiteY190" fmla="*/ 233796 h 5453496"/>
                <a:gd name="connsiteX191" fmla="*/ 1489190 w 5081154"/>
                <a:gd name="connsiteY191" fmla="*/ 285229 h 5453496"/>
                <a:gd name="connsiteX192" fmla="*/ 1694930 w 5081154"/>
                <a:gd name="connsiteY192" fmla="*/ 393814 h 5453496"/>
                <a:gd name="connsiteX193" fmla="*/ 1694930 w 5081154"/>
                <a:gd name="connsiteY193" fmla="*/ 523354 h 5453496"/>
                <a:gd name="connsiteX194" fmla="*/ 1710516 w 5081154"/>
                <a:gd name="connsiteY194" fmla="*/ 585874 h 5453496"/>
                <a:gd name="connsiteX195" fmla="*/ 1769225 w 5081154"/>
                <a:gd name="connsiteY195" fmla="*/ 576694 h 5453496"/>
                <a:gd name="connsiteX196" fmla="*/ 1803515 w 5081154"/>
                <a:gd name="connsiteY196" fmla="*/ 618604 h 5453496"/>
                <a:gd name="connsiteX197" fmla="*/ 1830185 w 5081154"/>
                <a:gd name="connsiteY197" fmla="*/ 559549 h 5453496"/>
                <a:gd name="connsiteX198" fmla="*/ 1921625 w 5081154"/>
                <a:gd name="connsiteY198" fmla="*/ 570979 h 5453496"/>
                <a:gd name="connsiteX199" fmla="*/ 1948295 w 5081154"/>
                <a:gd name="connsiteY199" fmla="*/ 511924 h 5453496"/>
                <a:gd name="connsiteX200" fmla="*/ 1870190 w 5081154"/>
                <a:gd name="connsiteY200" fmla="*/ 470014 h 5453496"/>
                <a:gd name="connsiteX201" fmla="*/ 1820660 w 5081154"/>
                <a:gd name="connsiteY201" fmla="*/ 388099 h 5453496"/>
                <a:gd name="connsiteX202" fmla="*/ 1836593 w 5081154"/>
                <a:gd name="connsiteY202" fmla="*/ 347749 h 5453496"/>
                <a:gd name="connsiteX203" fmla="*/ 1976870 w 5081154"/>
                <a:gd name="connsiteY203" fmla="*/ 315709 h 5453496"/>
                <a:gd name="connsiteX204" fmla="*/ 2009255 w 5081154"/>
                <a:gd name="connsiteY204" fmla="*/ 344284 h 5453496"/>
                <a:gd name="connsiteX205" fmla="*/ 2070215 w 5081154"/>
                <a:gd name="connsiteY205" fmla="*/ 344284 h 5453496"/>
                <a:gd name="connsiteX206" fmla="*/ 2098790 w 5081154"/>
                <a:gd name="connsiteY206" fmla="*/ 382384 h 5453496"/>
                <a:gd name="connsiteX207" fmla="*/ 2138795 w 5081154"/>
                <a:gd name="connsiteY207" fmla="*/ 361429 h 5453496"/>
                <a:gd name="connsiteX208" fmla="*/ 2176895 w 5081154"/>
                <a:gd name="connsiteY208" fmla="*/ 384289 h 5453496"/>
                <a:gd name="connsiteX209" fmla="*/ 2235950 w 5081154"/>
                <a:gd name="connsiteY209" fmla="*/ 386194 h 5453496"/>
                <a:gd name="connsiteX210" fmla="*/ 2272145 w 5081154"/>
                <a:gd name="connsiteY210" fmla="*/ 441439 h 5453496"/>
                <a:gd name="connsiteX211" fmla="*/ 2278380 w 5081154"/>
                <a:gd name="connsiteY211" fmla="*/ 529936 h 5453496"/>
                <a:gd name="connsiteX212" fmla="*/ 2321675 w 5081154"/>
                <a:gd name="connsiteY212" fmla="*/ 500494 h 5453496"/>
                <a:gd name="connsiteX213" fmla="*/ 2371205 w 5081154"/>
                <a:gd name="connsiteY213" fmla="*/ 523354 h 5453496"/>
                <a:gd name="connsiteX214" fmla="*/ 2401685 w 5081154"/>
                <a:gd name="connsiteY214" fmla="*/ 403339 h 5453496"/>
                <a:gd name="connsiteX215" fmla="*/ 2375015 w 5081154"/>
                <a:gd name="connsiteY215" fmla="*/ 235699 h 5453496"/>
                <a:gd name="connsiteX216" fmla="*/ 2392160 w 5081154"/>
                <a:gd name="connsiteY216" fmla="*/ 176644 h 5453496"/>
                <a:gd name="connsiteX217" fmla="*/ 2543001 w 5081154"/>
                <a:gd name="connsiteY217" fmla="*/ 128501 h 5453496"/>
                <a:gd name="connsiteX218" fmla="*/ 2580755 w 5081154"/>
                <a:gd name="connsiteY218" fmla="*/ 163309 h 5453496"/>
                <a:gd name="connsiteX219" fmla="*/ 2573135 w 5081154"/>
                <a:gd name="connsiteY219" fmla="*/ 266179 h 5453496"/>
                <a:gd name="connsiteX220" fmla="*/ 2628380 w 5081154"/>
                <a:gd name="connsiteY220" fmla="*/ 292849 h 5453496"/>
                <a:gd name="connsiteX221" fmla="*/ 2667519 w 5081154"/>
                <a:gd name="connsiteY221" fmla="*/ 355369 h 5453496"/>
                <a:gd name="connsiteX222" fmla="*/ 2662670 w 5081154"/>
                <a:gd name="connsiteY222" fmla="*/ 353809 h 5453496"/>
                <a:gd name="connsiteX223" fmla="*/ 2943398 w 5081154"/>
                <a:gd name="connsiteY223" fmla="*/ 307051 h 5453496"/>
                <a:gd name="connsiteX224" fmla="*/ 2978900 w 5081154"/>
                <a:gd name="connsiteY224" fmla="*/ 344284 h 5453496"/>
                <a:gd name="connsiteX225" fmla="*/ 3076055 w 5081154"/>
                <a:gd name="connsiteY225" fmla="*/ 290944 h 5453496"/>
                <a:gd name="connsiteX226" fmla="*/ 3125585 w 5081154"/>
                <a:gd name="connsiteY226" fmla="*/ 351904 h 5453496"/>
                <a:gd name="connsiteX227" fmla="*/ 3125585 w 5081154"/>
                <a:gd name="connsiteY227" fmla="*/ 416674 h 5453496"/>
                <a:gd name="connsiteX228" fmla="*/ 3265170 w 5081154"/>
                <a:gd name="connsiteY228" fmla="*/ 480233 h 5453496"/>
                <a:gd name="connsiteX229" fmla="*/ 3287510 w 5081154"/>
                <a:gd name="connsiteY229" fmla="*/ 538594 h 5453496"/>
                <a:gd name="connsiteX230" fmla="*/ 3247678 w 5081154"/>
                <a:gd name="connsiteY230" fmla="*/ 571500 h 5453496"/>
                <a:gd name="connsiteX231" fmla="*/ 3358861 w 5081154"/>
                <a:gd name="connsiteY231" fmla="*/ 710219 h 5453496"/>
                <a:gd name="connsiteX232" fmla="*/ 3359900 w 5081154"/>
                <a:gd name="connsiteY232" fmla="*/ 828154 h 5453496"/>
                <a:gd name="connsiteX233" fmla="*/ 3411335 w 5081154"/>
                <a:gd name="connsiteY233" fmla="*/ 860539 h 5453496"/>
                <a:gd name="connsiteX234" fmla="*/ 3436446 w 5081154"/>
                <a:gd name="connsiteY234" fmla="*/ 919422 h 5453496"/>
                <a:gd name="connsiteX235" fmla="*/ 3647209 w 5081154"/>
                <a:gd name="connsiteY235" fmla="*/ 1037359 h 5453496"/>
                <a:gd name="connsiteX236" fmla="*/ 3643745 w 5081154"/>
                <a:gd name="connsiteY236" fmla="*/ 1098664 h 5453496"/>
                <a:gd name="connsiteX237" fmla="*/ 3706783 w 5081154"/>
                <a:gd name="connsiteY237" fmla="*/ 1141095 h 5453496"/>
                <a:gd name="connsiteX0" fmla="*/ 3706783 w 5081154"/>
                <a:gd name="connsiteY0" fmla="*/ 1141095 h 5453496"/>
                <a:gd name="connsiteX1" fmla="*/ 3647209 w 5081154"/>
                <a:gd name="connsiteY1" fmla="*/ 1276350 h 5453496"/>
                <a:gd name="connsiteX2" fmla="*/ 3633874 w 5081154"/>
                <a:gd name="connsiteY2" fmla="*/ 1352723 h 5453496"/>
                <a:gd name="connsiteX3" fmla="*/ 3566852 w 5081154"/>
                <a:gd name="connsiteY3" fmla="*/ 1411605 h 5453496"/>
                <a:gd name="connsiteX4" fmla="*/ 3595254 w 5081154"/>
                <a:gd name="connsiteY4" fmla="*/ 1494559 h 5453496"/>
                <a:gd name="connsiteX5" fmla="*/ 3678381 w 5081154"/>
                <a:gd name="connsiteY5" fmla="*/ 1525732 h 5453496"/>
                <a:gd name="connsiteX6" fmla="*/ 3688772 w 5081154"/>
                <a:gd name="connsiteY6" fmla="*/ 1640032 h 5453496"/>
                <a:gd name="connsiteX7" fmla="*/ 3733107 w 5081154"/>
                <a:gd name="connsiteY7" fmla="*/ 1658043 h 5453496"/>
                <a:gd name="connsiteX8" fmla="*/ 3758911 w 5081154"/>
                <a:gd name="connsiteY8" fmla="*/ 1778751 h 5453496"/>
                <a:gd name="connsiteX9" fmla="*/ 3791642 w 5081154"/>
                <a:gd name="connsiteY9" fmla="*/ 1787236 h 5453496"/>
                <a:gd name="connsiteX10" fmla="*/ 3824720 w 5081154"/>
                <a:gd name="connsiteY10" fmla="*/ 1945178 h 5453496"/>
                <a:gd name="connsiteX11" fmla="*/ 3901959 w 5081154"/>
                <a:gd name="connsiteY11" fmla="*/ 1990379 h 5453496"/>
                <a:gd name="connsiteX12" fmla="*/ 3958936 w 5081154"/>
                <a:gd name="connsiteY12" fmla="*/ 2076450 h 5453496"/>
                <a:gd name="connsiteX13" fmla="*/ 4171257 w 5081154"/>
                <a:gd name="connsiteY13" fmla="*/ 2119053 h 5453496"/>
                <a:gd name="connsiteX14" fmla="*/ 4209530 w 5081154"/>
                <a:gd name="connsiteY14" fmla="*/ 2159749 h 5453496"/>
                <a:gd name="connsiteX15" fmla="*/ 4219055 w 5081154"/>
                <a:gd name="connsiteY15" fmla="*/ 2220709 h 5453496"/>
                <a:gd name="connsiteX16" fmla="*/ 4404013 w 5081154"/>
                <a:gd name="connsiteY16" fmla="*/ 2470266 h 5453496"/>
                <a:gd name="connsiteX17" fmla="*/ 4447309 w 5081154"/>
                <a:gd name="connsiteY17" fmla="*/ 2429741 h 5453496"/>
                <a:gd name="connsiteX18" fmla="*/ 4603172 w 5081154"/>
                <a:gd name="connsiteY18" fmla="*/ 2575214 h 5453496"/>
                <a:gd name="connsiteX19" fmla="*/ 4603172 w 5081154"/>
                <a:gd name="connsiteY19" fmla="*/ 2658341 h 5453496"/>
                <a:gd name="connsiteX20" fmla="*/ 4711584 w 5081154"/>
                <a:gd name="connsiteY20" fmla="*/ 2760345 h 5453496"/>
                <a:gd name="connsiteX21" fmla="*/ 4777220 w 5081154"/>
                <a:gd name="connsiteY21" fmla="*/ 2723629 h 5453496"/>
                <a:gd name="connsiteX22" fmla="*/ 4831772 w 5081154"/>
                <a:gd name="connsiteY22" fmla="*/ 2741468 h 5453496"/>
                <a:gd name="connsiteX23" fmla="*/ 4897755 w 5081154"/>
                <a:gd name="connsiteY23" fmla="*/ 2862522 h 5453496"/>
                <a:gd name="connsiteX24" fmla="*/ 4966854 w 5081154"/>
                <a:gd name="connsiteY24" fmla="*/ 2868237 h 5453496"/>
                <a:gd name="connsiteX25" fmla="*/ 5062277 w 5081154"/>
                <a:gd name="connsiteY25" fmla="*/ 3052156 h 5453496"/>
                <a:gd name="connsiteX26" fmla="*/ 5034395 w 5081154"/>
                <a:gd name="connsiteY26" fmla="*/ 3144634 h 5453496"/>
                <a:gd name="connsiteX27" fmla="*/ 5081154 w 5081154"/>
                <a:gd name="connsiteY27" fmla="*/ 3167496 h 5453496"/>
                <a:gd name="connsiteX28" fmla="*/ 5043920 w 5081154"/>
                <a:gd name="connsiteY28" fmla="*/ 3209404 h 5453496"/>
                <a:gd name="connsiteX29" fmla="*/ 5060372 w 5081154"/>
                <a:gd name="connsiteY29" fmla="*/ 3261014 h 5453496"/>
                <a:gd name="connsiteX30" fmla="*/ 5056562 w 5081154"/>
                <a:gd name="connsiteY30" fmla="*/ 3310024 h 5453496"/>
                <a:gd name="connsiteX31" fmla="*/ 4954731 w 5081154"/>
                <a:gd name="connsiteY31" fmla="*/ 3466061 h 5453496"/>
                <a:gd name="connsiteX32" fmla="*/ 4748645 w 5081154"/>
                <a:gd name="connsiteY32" fmla="*/ 3354532 h 5453496"/>
                <a:gd name="connsiteX33" fmla="*/ 4665518 w 5081154"/>
                <a:gd name="connsiteY33" fmla="*/ 3406486 h 5453496"/>
                <a:gd name="connsiteX34" fmla="*/ 4623954 w 5081154"/>
                <a:gd name="connsiteY34" fmla="*/ 3678209 h 5453496"/>
                <a:gd name="connsiteX35" fmla="*/ 4470861 w 5081154"/>
                <a:gd name="connsiteY35" fmla="*/ 3823855 h 5453496"/>
                <a:gd name="connsiteX36" fmla="*/ 4226155 w 5081154"/>
                <a:gd name="connsiteY36" fmla="*/ 3898669 h 5453496"/>
                <a:gd name="connsiteX37" fmla="*/ 4137313 w 5081154"/>
                <a:gd name="connsiteY37" fmla="*/ 3964825 h 5453496"/>
                <a:gd name="connsiteX38" fmla="*/ 4052281 w 5081154"/>
                <a:gd name="connsiteY38" fmla="*/ 3984567 h 5453496"/>
                <a:gd name="connsiteX39" fmla="*/ 3954260 w 5081154"/>
                <a:gd name="connsiteY39" fmla="*/ 4081894 h 5453496"/>
                <a:gd name="connsiteX40" fmla="*/ 3903864 w 5081154"/>
                <a:gd name="connsiteY40" fmla="*/ 4169179 h 5453496"/>
                <a:gd name="connsiteX41" fmla="*/ 4042063 w 5081154"/>
                <a:gd name="connsiteY41" fmla="*/ 4383232 h 5453496"/>
                <a:gd name="connsiteX42" fmla="*/ 4083800 w 5081154"/>
                <a:gd name="connsiteY42" fmla="*/ 4403839 h 5453496"/>
                <a:gd name="connsiteX43" fmla="*/ 4167793 w 5081154"/>
                <a:gd name="connsiteY43" fmla="*/ 4559877 h 5453496"/>
                <a:gd name="connsiteX44" fmla="*/ 4083627 w 5081154"/>
                <a:gd name="connsiteY44" fmla="*/ 4736523 h 5453496"/>
                <a:gd name="connsiteX45" fmla="*/ 4076007 w 5081154"/>
                <a:gd name="connsiteY45" fmla="*/ 4806315 h 5453496"/>
                <a:gd name="connsiteX46" fmla="*/ 4163810 w 5081154"/>
                <a:gd name="connsiteY46" fmla="*/ 4792459 h 5453496"/>
                <a:gd name="connsiteX47" fmla="*/ 4229965 w 5081154"/>
                <a:gd name="connsiteY47" fmla="*/ 4811164 h 5453496"/>
                <a:gd name="connsiteX48" fmla="*/ 4264082 w 5081154"/>
                <a:gd name="connsiteY48" fmla="*/ 4915246 h 5453496"/>
                <a:gd name="connsiteX49" fmla="*/ 4161732 w 5081154"/>
                <a:gd name="connsiteY49" fmla="*/ 5220220 h 5453496"/>
                <a:gd name="connsiteX50" fmla="*/ 3933305 w 5081154"/>
                <a:gd name="connsiteY50" fmla="*/ 5033010 h 5453496"/>
                <a:gd name="connsiteX51" fmla="*/ 3973830 w 5081154"/>
                <a:gd name="connsiteY51" fmla="*/ 4984000 h 5453496"/>
                <a:gd name="connsiteX52" fmla="*/ 3927763 w 5081154"/>
                <a:gd name="connsiteY52" fmla="*/ 4944341 h 5453496"/>
                <a:gd name="connsiteX53" fmla="*/ 3918238 w 5081154"/>
                <a:gd name="connsiteY53" fmla="*/ 4871605 h 5453496"/>
                <a:gd name="connsiteX54" fmla="*/ 3747135 w 5081154"/>
                <a:gd name="connsiteY54" fmla="*/ 4868661 h 5453496"/>
                <a:gd name="connsiteX55" fmla="*/ 3639415 w 5081154"/>
                <a:gd name="connsiteY55" fmla="*/ 4943475 h 5453496"/>
                <a:gd name="connsiteX56" fmla="*/ 3554556 w 5081154"/>
                <a:gd name="connsiteY56" fmla="*/ 4831946 h 5453496"/>
                <a:gd name="connsiteX57" fmla="*/ 3350548 w 5081154"/>
                <a:gd name="connsiteY57" fmla="*/ 4843203 h 5453496"/>
                <a:gd name="connsiteX58" fmla="*/ 3354358 w 5081154"/>
                <a:gd name="connsiteY58" fmla="*/ 4745182 h 5453496"/>
                <a:gd name="connsiteX59" fmla="*/ 3252181 w 5081154"/>
                <a:gd name="connsiteY59" fmla="*/ 4815840 h 5453496"/>
                <a:gd name="connsiteX60" fmla="*/ 3286298 w 5081154"/>
                <a:gd name="connsiteY60" fmla="*/ 4947285 h 5453496"/>
                <a:gd name="connsiteX61" fmla="*/ 3028430 w 5081154"/>
                <a:gd name="connsiteY61" fmla="*/ 4937239 h 5453496"/>
                <a:gd name="connsiteX62" fmla="*/ 2913091 w 5081154"/>
                <a:gd name="connsiteY62" fmla="*/ 4993005 h 5453496"/>
                <a:gd name="connsiteX63" fmla="*/ 2674273 w 5081154"/>
                <a:gd name="connsiteY63" fmla="*/ 4985212 h 5453496"/>
                <a:gd name="connsiteX64" fmla="*/ 2600325 w 5081154"/>
                <a:gd name="connsiteY64" fmla="*/ 5098126 h 5453496"/>
                <a:gd name="connsiteX65" fmla="*/ 2441863 w 5081154"/>
                <a:gd name="connsiteY65" fmla="*/ 5120986 h 5453496"/>
                <a:gd name="connsiteX66" fmla="*/ 2460740 w 5081154"/>
                <a:gd name="connsiteY66" fmla="*/ 5102974 h 5453496"/>
                <a:gd name="connsiteX67" fmla="*/ 2391987 w 5081154"/>
                <a:gd name="connsiteY67" fmla="*/ 5215544 h 5453496"/>
                <a:gd name="connsiteX68" fmla="*/ 2335010 w 5081154"/>
                <a:gd name="connsiteY68" fmla="*/ 5232514 h 5453496"/>
                <a:gd name="connsiteX69" fmla="*/ 2242358 w 5081154"/>
                <a:gd name="connsiteY69" fmla="*/ 5292090 h 5453496"/>
                <a:gd name="connsiteX70" fmla="*/ 2211185 w 5081154"/>
                <a:gd name="connsiteY70" fmla="*/ 5253469 h 5453496"/>
                <a:gd name="connsiteX71" fmla="*/ 2114030 w 5081154"/>
                <a:gd name="connsiteY71" fmla="*/ 5285854 h 5453496"/>
                <a:gd name="connsiteX72" fmla="*/ 1948641 w 5081154"/>
                <a:gd name="connsiteY72" fmla="*/ 5300749 h 5453496"/>
                <a:gd name="connsiteX73" fmla="*/ 1938770 w 5081154"/>
                <a:gd name="connsiteY73" fmla="*/ 5198224 h 5453496"/>
                <a:gd name="connsiteX74" fmla="*/ 1849235 w 5081154"/>
                <a:gd name="connsiteY74" fmla="*/ 5142979 h 5453496"/>
                <a:gd name="connsiteX75" fmla="*/ 1851313 w 5081154"/>
                <a:gd name="connsiteY75" fmla="*/ 5072842 h 5453496"/>
                <a:gd name="connsiteX76" fmla="*/ 1747404 w 5081154"/>
                <a:gd name="connsiteY76" fmla="*/ 5100378 h 5453496"/>
                <a:gd name="connsiteX77" fmla="*/ 1597255 w 5081154"/>
                <a:gd name="connsiteY77" fmla="*/ 4991966 h 5453496"/>
                <a:gd name="connsiteX78" fmla="*/ 1527463 w 5081154"/>
                <a:gd name="connsiteY78" fmla="*/ 5017077 h 5453496"/>
                <a:gd name="connsiteX79" fmla="*/ 1465118 w 5081154"/>
                <a:gd name="connsiteY79" fmla="*/ 5048250 h 5453496"/>
                <a:gd name="connsiteX80" fmla="*/ 1368829 w 5081154"/>
                <a:gd name="connsiteY80" fmla="*/ 5008418 h 5453496"/>
                <a:gd name="connsiteX81" fmla="*/ 1348220 w 5081154"/>
                <a:gd name="connsiteY81" fmla="*/ 5112499 h 5453496"/>
                <a:gd name="connsiteX82" fmla="*/ 1392381 w 5081154"/>
                <a:gd name="connsiteY82" fmla="*/ 5193723 h 5453496"/>
                <a:gd name="connsiteX83" fmla="*/ 1340427 w 5081154"/>
                <a:gd name="connsiteY83" fmla="*/ 5318414 h 5453496"/>
                <a:gd name="connsiteX84" fmla="*/ 1153390 w 5081154"/>
                <a:gd name="connsiteY84" fmla="*/ 5446741 h 5453496"/>
                <a:gd name="connsiteX85" fmla="*/ 1078056 w 5081154"/>
                <a:gd name="connsiteY85" fmla="*/ 5453496 h 5453496"/>
                <a:gd name="connsiteX86" fmla="*/ 1113905 w 5081154"/>
                <a:gd name="connsiteY86" fmla="*/ 5379199 h 5453496"/>
                <a:gd name="connsiteX87" fmla="*/ 1108710 w 5081154"/>
                <a:gd name="connsiteY87" fmla="*/ 5278755 h 5453496"/>
                <a:gd name="connsiteX88" fmla="*/ 997527 w 5081154"/>
                <a:gd name="connsiteY88" fmla="*/ 5339196 h 5453496"/>
                <a:gd name="connsiteX89" fmla="*/ 955963 w 5081154"/>
                <a:gd name="connsiteY89" fmla="*/ 5224896 h 5453496"/>
                <a:gd name="connsiteX90" fmla="*/ 976572 w 5081154"/>
                <a:gd name="connsiteY90" fmla="*/ 5155969 h 5453496"/>
                <a:gd name="connsiteX91" fmla="*/ 934315 w 5081154"/>
                <a:gd name="connsiteY91" fmla="*/ 5104881 h 5453496"/>
                <a:gd name="connsiteX92" fmla="*/ 889115 w 5081154"/>
                <a:gd name="connsiteY92" fmla="*/ 5102974 h 5453496"/>
                <a:gd name="connsiteX93" fmla="*/ 862445 w 5081154"/>
                <a:gd name="connsiteY93" fmla="*/ 5058641 h 5453496"/>
                <a:gd name="connsiteX94" fmla="*/ 831965 w 5081154"/>
                <a:gd name="connsiteY94" fmla="*/ 5005819 h 5453496"/>
                <a:gd name="connsiteX95" fmla="*/ 771698 w 5081154"/>
                <a:gd name="connsiteY95" fmla="*/ 4993351 h 5453496"/>
                <a:gd name="connsiteX96" fmla="*/ 734810 w 5081154"/>
                <a:gd name="connsiteY96" fmla="*/ 5015344 h 5453496"/>
                <a:gd name="connsiteX97" fmla="*/ 692900 w 5081154"/>
                <a:gd name="connsiteY97" fmla="*/ 4992484 h 5453496"/>
                <a:gd name="connsiteX98" fmla="*/ 692900 w 5081154"/>
                <a:gd name="connsiteY98" fmla="*/ 4935334 h 5453496"/>
                <a:gd name="connsiteX99" fmla="*/ 654454 w 5081154"/>
                <a:gd name="connsiteY99" fmla="*/ 4901911 h 5453496"/>
                <a:gd name="connsiteX100" fmla="*/ 581717 w 5081154"/>
                <a:gd name="connsiteY100" fmla="*/ 5002703 h 5453496"/>
                <a:gd name="connsiteX101" fmla="*/ 442306 w 5081154"/>
                <a:gd name="connsiteY101" fmla="*/ 5010323 h 5453496"/>
                <a:gd name="connsiteX102" fmla="*/ 393295 w 5081154"/>
                <a:gd name="connsiteY102" fmla="*/ 4959408 h 5453496"/>
                <a:gd name="connsiteX103" fmla="*/ 463607 w 5081154"/>
                <a:gd name="connsiteY103" fmla="*/ 4900006 h 5453496"/>
                <a:gd name="connsiteX104" fmla="*/ 529070 w 5081154"/>
                <a:gd name="connsiteY104" fmla="*/ 4876279 h 5453496"/>
                <a:gd name="connsiteX105" fmla="*/ 616700 w 5081154"/>
                <a:gd name="connsiteY105" fmla="*/ 4881822 h 5453496"/>
                <a:gd name="connsiteX106" fmla="*/ 740525 w 5081154"/>
                <a:gd name="connsiteY106" fmla="*/ 4776008 h 5453496"/>
                <a:gd name="connsiteX107" fmla="*/ 852054 w 5081154"/>
                <a:gd name="connsiteY107" fmla="*/ 4830041 h 5453496"/>
                <a:gd name="connsiteX108" fmla="*/ 955963 w 5081154"/>
                <a:gd name="connsiteY108" fmla="*/ 4788477 h 5453496"/>
                <a:gd name="connsiteX109" fmla="*/ 980555 w 5081154"/>
                <a:gd name="connsiteY109" fmla="*/ 4845974 h 5453496"/>
                <a:gd name="connsiteX110" fmla="*/ 1024370 w 5081154"/>
                <a:gd name="connsiteY110" fmla="*/ 4792459 h 5453496"/>
                <a:gd name="connsiteX111" fmla="*/ 1031470 w 5081154"/>
                <a:gd name="connsiteY111" fmla="*/ 4694959 h 5453496"/>
                <a:gd name="connsiteX112" fmla="*/ 977784 w 5081154"/>
                <a:gd name="connsiteY112" fmla="*/ 4610793 h 5453496"/>
                <a:gd name="connsiteX113" fmla="*/ 1039090 w 5081154"/>
                <a:gd name="connsiteY113" fmla="*/ 4548621 h 5453496"/>
                <a:gd name="connsiteX114" fmla="*/ 1001510 w 5081154"/>
                <a:gd name="connsiteY114" fmla="*/ 4433281 h 5453496"/>
                <a:gd name="connsiteX115" fmla="*/ 1014672 w 5081154"/>
                <a:gd name="connsiteY115" fmla="*/ 4326428 h 5453496"/>
                <a:gd name="connsiteX116" fmla="*/ 1049135 w 5081154"/>
                <a:gd name="connsiteY116" fmla="*/ 4236199 h 5453496"/>
                <a:gd name="connsiteX117" fmla="*/ 1070090 w 5081154"/>
                <a:gd name="connsiteY117" fmla="*/ 4072369 h 5453496"/>
                <a:gd name="connsiteX118" fmla="*/ 1003935 w 5081154"/>
                <a:gd name="connsiteY118" fmla="*/ 3813117 h 5453496"/>
                <a:gd name="connsiteX119" fmla="*/ 906606 w 5081154"/>
                <a:gd name="connsiteY119" fmla="*/ 3648075 h 5453496"/>
                <a:gd name="connsiteX120" fmla="*/ 979516 w 5081154"/>
                <a:gd name="connsiteY120" fmla="*/ 3506412 h 5453496"/>
                <a:gd name="connsiteX121" fmla="*/ 1061604 w 5081154"/>
                <a:gd name="connsiteY121" fmla="*/ 3479223 h 5453496"/>
                <a:gd name="connsiteX122" fmla="*/ 1095721 w 5081154"/>
                <a:gd name="connsiteY122" fmla="*/ 3509356 h 5453496"/>
                <a:gd name="connsiteX123" fmla="*/ 1182485 w 5081154"/>
                <a:gd name="connsiteY123" fmla="*/ 3428479 h 5453496"/>
                <a:gd name="connsiteX124" fmla="*/ 1260244 w 5081154"/>
                <a:gd name="connsiteY124" fmla="*/ 3406486 h 5453496"/>
                <a:gd name="connsiteX125" fmla="*/ 1268210 w 5081154"/>
                <a:gd name="connsiteY125" fmla="*/ 3327514 h 5453496"/>
                <a:gd name="connsiteX126" fmla="*/ 1288472 w 5081154"/>
                <a:gd name="connsiteY126" fmla="*/ 3251662 h 5453496"/>
                <a:gd name="connsiteX127" fmla="*/ 1247255 w 5081154"/>
                <a:gd name="connsiteY127" fmla="*/ 3205594 h 5453496"/>
                <a:gd name="connsiteX128" fmla="*/ 1249853 w 5081154"/>
                <a:gd name="connsiteY128" fmla="*/ 3116407 h 5453496"/>
                <a:gd name="connsiteX129" fmla="*/ 1346142 w 5081154"/>
                <a:gd name="connsiteY129" fmla="*/ 3170440 h 5453496"/>
                <a:gd name="connsiteX130" fmla="*/ 1403465 w 5081154"/>
                <a:gd name="connsiteY130" fmla="*/ 3129394 h 5453496"/>
                <a:gd name="connsiteX131" fmla="*/ 1425286 w 5081154"/>
                <a:gd name="connsiteY131" fmla="*/ 3170440 h 5453496"/>
                <a:gd name="connsiteX132" fmla="*/ 1487978 w 5081154"/>
                <a:gd name="connsiteY132" fmla="*/ 3126798 h 5453496"/>
                <a:gd name="connsiteX133" fmla="*/ 1413163 w 5081154"/>
                <a:gd name="connsiteY133" fmla="*/ 2990850 h 5453496"/>
                <a:gd name="connsiteX134" fmla="*/ 1456632 w 5081154"/>
                <a:gd name="connsiteY134" fmla="*/ 2823903 h 5453496"/>
                <a:gd name="connsiteX135" fmla="*/ 1426325 w 5081154"/>
                <a:gd name="connsiteY135" fmla="*/ 2790304 h 5453496"/>
                <a:gd name="connsiteX136" fmla="*/ 1451090 w 5081154"/>
                <a:gd name="connsiteY136" fmla="*/ 2744584 h 5453496"/>
                <a:gd name="connsiteX137" fmla="*/ 1346835 w 5081154"/>
                <a:gd name="connsiteY137" fmla="*/ 2575214 h 5453496"/>
                <a:gd name="connsiteX138" fmla="*/ 1277215 w 5081154"/>
                <a:gd name="connsiteY138" fmla="*/ 2551488 h 5453496"/>
                <a:gd name="connsiteX139" fmla="*/ 1212965 w 5081154"/>
                <a:gd name="connsiteY139" fmla="*/ 2444808 h 5453496"/>
                <a:gd name="connsiteX140" fmla="*/ 1264746 w 5081154"/>
                <a:gd name="connsiteY140" fmla="*/ 2375189 h 5453496"/>
                <a:gd name="connsiteX141" fmla="*/ 1124989 w 5081154"/>
                <a:gd name="connsiteY141" fmla="*/ 2202007 h 5453496"/>
                <a:gd name="connsiteX142" fmla="*/ 1150100 w 5081154"/>
                <a:gd name="connsiteY142" fmla="*/ 2140699 h 5453496"/>
                <a:gd name="connsiteX143" fmla="*/ 1132609 w 5081154"/>
                <a:gd name="connsiteY143" fmla="*/ 2086841 h 5453496"/>
                <a:gd name="connsiteX144" fmla="*/ 1132609 w 5081154"/>
                <a:gd name="connsiteY144" fmla="*/ 2086841 h 5453496"/>
                <a:gd name="connsiteX145" fmla="*/ 1113905 w 5081154"/>
                <a:gd name="connsiteY145" fmla="*/ 2034019 h 5453496"/>
                <a:gd name="connsiteX146" fmla="*/ 1165686 w 5081154"/>
                <a:gd name="connsiteY146" fmla="*/ 1939290 h 5453496"/>
                <a:gd name="connsiteX147" fmla="*/ 1115464 w 5081154"/>
                <a:gd name="connsiteY147" fmla="*/ 1844733 h 5453496"/>
                <a:gd name="connsiteX148" fmla="*/ 1132609 w 5081154"/>
                <a:gd name="connsiteY148" fmla="*/ 1764550 h 5453496"/>
                <a:gd name="connsiteX149" fmla="*/ 1089140 w 5081154"/>
                <a:gd name="connsiteY149" fmla="*/ 1706359 h 5453496"/>
                <a:gd name="connsiteX150" fmla="*/ 1045498 w 5081154"/>
                <a:gd name="connsiteY150" fmla="*/ 1773382 h 5453496"/>
                <a:gd name="connsiteX151" fmla="*/ 973108 w 5081154"/>
                <a:gd name="connsiteY151" fmla="*/ 1805247 h 5453496"/>
                <a:gd name="connsiteX152" fmla="*/ 920115 w 5081154"/>
                <a:gd name="connsiteY152" fmla="*/ 1640898 h 5453496"/>
                <a:gd name="connsiteX153" fmla="*/ 841490 w 5081154"/>
                <a:gd name="connsiteY153" fmla="*/ 1672069 h 5453496"/>
                <a:gd name="connsiteX154" fmla="*/ 870065 w 5081154"/>
                <a:gd name="connsiteY154" fmla="*/ 1573009 h 5453496"/>
                <a:gd name="connsiteX155" fmla="*/ 813088 w 5081154"/>
                <a:gd name="connsiteY155" fmla="*/ 1393248 h 5453496"/>
                <a:gd name="connsiteX156" fmla="*/ 740525 w 5081154"/>
                <a:gd name="connsiteY156" fmla="*/ 1433944 h 5453496"/>
                <a:gd name="connsiteX157" fmla="*/ 709872 w 5081154"/>
                <a:gd name="connsiteY157" fmla="*/ 1389265 h 5453496"/>
                <a:gd name="connsiteX158" fmla="*/ 662420 w 5081154"/>
                <a:gd name="connsiteY158" fmla="*/ 1426324 h 5453496"/>
                <a:gd name="connsiteX159" fmla="*/ 637655 w 5081154"/>
                <a:gd name="connsiteY159" fmla="*/ 1372984 h 5453496"/>
                <a:gd name="connsiteX160" fmla="*/ 658610 w 5081154"/>
                <a:gd name="connsiteY160" fmla="*/ 1275829 h 5453496"/>
                <a:gd name="connsiteX161" fmla="*/ 590030 w 5081154"/>
                <a:gd name="connsiteY161" fmla="*/ 1272019 h 5453496"/>
                <a:gd name="connsiteX162" fmla="*/ 565265 w 5081154"/>
                <a:gd name="connsiteY162" fmla="*/ 1325359 h 5453496"/>
                <a:gd name="connsiteX163" fmla="*/ 511925 w 5081154"/>
                <a:gd name="connsiteY163" fmla="*/ 1268209 h 5453496"/>
                <a:gd name="connsiteX164" fmla="*/ 330950 w 5081154"/>
                <a:gd name="connsiteY164" fmla="*/ 1277734 h 5453496"/>
                <a:gd name="connsiteX165" fmla="*/ 295275 w 5081154"/>
                <a:gd name="connsiteY165" fmla="*/ 1318953 h 5453496"/>
                <a:gd name="connsiteX166" fmla="*/ 395720 w 5081154"/>
                <a:gd name="connsiteY166" fmla="*/ 1365364 h 5453496"/>
                <a:gd name="connsiteX167" fmla="*/ 394854 w 5081154"/>
                <a:gd name="connsiteY167" fmla="*/ 1473777 h 5453496"/>
                <a:gd name="connsiteX168" fmla="*/ 266353 w 5081154"/>
                <a:gd name="connsiteY168" fmla="*/ 1498889 h 5453496"/>
                <a:gd name="connsiteX169" fmla="*/ 201410 w 5081154"/>
                <a:gd name="connsiteY169" fmla="*/ 1580629 h 5453496"/>
                <a:gd name="connsiteX170" fmla="*/ 74814 w 5081154"/>
                <a:gd name="connsiteY170" fmla="*/ 1586865 h 5453496"/>
                <a:gd name="connsiteX171" fmla="*/ 47105 w 5081154"/>
                <a:gd name="connsiteY171" fmla="*/ 1515859 h 5453496"/>
                <a:gd name="connsiteX172" fmla="*/ 77585 w 5081154"/>
                <a:gd name="connsiteY172" fmla="*/ 1462519 h 5453496"/>
                <a:gd name="connsiteX173" fmla="*/ 64250 w 5081154"/>
                <a:gd name="connsiteY173" fmla="*/ 1405369 h 5453496"/>
                <a:gd name="connsiteX174" fmla="*/ 131445 w 5081154"/>
                <a:gd name="connsiteY174" fmla="*/ 1323282 h 5453496"/>
                <a:gd name="connsiteX175" fmla="*/ 111875 w 5081154"/>
                <a:gd name="connsiteY175" fmla="*/ 1285354 h 5453496"/>
                <a:gd name="connsiteX176" fmla="*/ 111875 w 5081154"/>
                <a:gd name="connsiteY176" fmla="*/ 1232014 h 5453496"/>
                <a:gd name="connsiteX177" fmla="*/ 87110 w 5081154"/>
                <a:gd name="connsiteY177" fmla="*/ 1224394 h 5453496"/>
                <a:gd name="connsiteX178" fmla="*/ 75680 w 5081154"/>
                <a:gd name="connsiteY178" fmla="*/ 1150099 h 5453496"/>
                <a:gd name="connsiteX179" fmla="*/ 33770 w 5081154"/>
                <a:gd name="connsiteY179" fmla="*/ 1146289 h 5453496"/>
                <a:gd name="connsiteX180" fmla="*/ 10390 w 5081154"/>
                <a:gd name="connsiteY180" fmla="*/ 1099705 h 5453496"/>
                <a:gd name="connsiteX181" fmla="*/ 0 w 5081154"/>
                <a:gd name="connsiteY181" fmla="*/ 798368 h 5453496"/>
                <a:gd name="connsiteX182" fmla="*/ 270163 w 5081154"/>
                <a:gd name="connsiteY182" fmla="*/ 673677 h 5453496"/>
                <a:gd name="connsiteX183" fmla="*/ 571500 w 5081154"/>
                <a:gd name="connsiteY183" fmla="*/ 746414 h 5453496"/>
                <a:gd name="connsiteX184" fmla="*/ 571500 w 5081154"/>
                <a:gd name="connsiteY184" fmla="*/ 538596 h 5453496"/>
                <a:gd name="connsiteX185" fmla="*/ 852054 w 5081154"/>
                <a:gd name="connsiteY185" fmla="*/ 226868 h 5453496"/>
                <a:gd name="connsiteX186" fmla="*/ 1111827 w 5081154"/>
                <a:gd name="connsiteY186" fmla="*/ 112568 h 5453496"/>
                <a:gd name="connsiteX187" fmla="*/ 1211060 w 5081154"/>
                <a:gd name="connsiteY187" fmla="*/ 0 h 5453496"/>
                <a:gd name="connsiteX188" fmla="*/ 1289165 w 5081154"/>
                <a:gd name="connsiteY188" fmla="*/ 31864 h 5453496"/>
                <a:gd name="connsiteX189" fmla="*/ 1325360 w 5081154"/>
                <a:gd name="connsiteY189" fmla="*/ 79489 h 5453496"/>
                <a:gd name="connsiteX190" fmla="*/ 1432040 w 5081154"/>
                <a:gd name="connsiteY190" fmla="*/ 129019 h 5453496"/>
                <a:gd name="connsiteX191" fmla="*/ 1492480 w 5081154"/>
                <a:gd name="connsiteY191" fmla="*/ 233796 h 5453496"/>
                <a:gd name="connsiteX192" fmla="*/ 1489190 w 5081154"/>
                <a:gd name="connsiteY192" fmla="*/ 285229 h 5453496"/>
                <a:gd name="connsiteX193" fmla="*/ 1694930 w 5081154"/>
                <a:gd name="connsiteY193" fmla="*/ 393814 h 5453496"/>
                <a:gd name="connsiteX194" fmla="*/ 1694930 w 5081154"/>
                <a:gd name="connsiteY194" fmla="*/ 523354 h 5453496"/>
                <a:gd name="connsiteX195" fmla="*/ 1710516 w 5081154"/>
                <a:gd name="connsiteY195" fmla="*/ 585874 h 5453496"/>
                <a:gd name="connsiteX196" fmla="*/ 1769225 w 5081154"/>
                <a:gd name="connsiteY196" fmla="*/ 576694 h 5453496"/>
                <a:gd name="connsiteX197" fmla="*/ 1803515 w 5081154"/>
                <a:gd name="connsiteY197" fmla="*/ 618604 h 5453496"/>
                <a:gd name="connsiteX198" fmla="*/ 1830185 w 5081154"/>
                <a:gd name="connsiteY198" fmla="*/ 559549 h 5453496"/>
                <a:gd name="connsiteX199" fmla="*/ 1921625 w 5081154"/>
                <a:gd name="connsiteY199" fmla="*/ 570979 h 5453496"/>
                <a:gd name="connsiteX200" fmla="*/ 1948295 w 5081154"/>
                <a:gd name="connsiteY200" fmla="*/ 511924 h 5453496"/>
                <a:gd name="connsiteX201" fmla="*/ 1870190 w 5081154"/>
                <a:gd name="connsiteY201" fmla="*/ 470014 h 5453496"/>
                <a:gd name="connsiteX202" fmla="*/ 1820660 w 5081154"/>
                <a:gd name="connsiteY202" fmla="*/ 388099 h 5453496"/>
                <a:gd name="connsiteX203" fmla="*/ 1836593 w 5081154"/>
                <a:gd name="connsiteY203" fmla="*/ 347749 h 5453496"/>
                <a:gd name="connsiteX204" fmla="*/ 1976870 w 5081154"/>
                <a:gd name="connsiteY204" fmla="*/ 315709 h 5453496"/>
                <a:gd name="connsiteX205" fmla="*/ 2009255 w 5081154"/>
                <a:gd name="connsiteY205" fmla="*/ 344284 h 5453496"/>
                <a:gd name="connsiteX206" fmla="*/ 2070215 w 5081154"/>
                <a:gd name="connsiteY206" fmla="*/ 344284 h 5453496"/>
                <a:gd name="connsiteX207" fmla="*/ 2098790 w 5081154"/>
                <a:gd name="connsiteY207" fmla="*/ 382384 h 5453496"/>
                <a:gd name="connsiteX208" fmla="*/ 2138795 w 5081154"/>
                <a:gd name="connsiteY208" fmla="*/ 361429 h 5453496"/>
                <a:gd name="connsiteX209" fmla="*/ 2176895 w 5081154"/>
                <a:gd name="connsiteY209" fmla="*/ 384289 h 5453496"/>
                <a:gd name="connsiteX210" fmla="*/ 2235950 w 5081154"/>
                <a:gd name="connsiteY210" fmla="*/ 386194 h 5453496"/>
                <a:gd name="connsiteX211" fmla="*/ 2272145 w 5081154"/>
                <a:gd name="connsiteY211" fmla="*/ 441439 h 5453496"/>
                <a:gd name="connsiteX212" fmla="*/ 2278380 w 5081154"/>
                <a:gd name="connsiteY212" fmla="*/ 529936 h 5453496"/>
                <a:gd name="connsiteX213" fmla="*/ 2321675 w 5081154"/>
                <a:gd name="connsiteY213" fmla="*/ 500494 h 5453496"/>
                <a:gd name="connsiteX214" fmla="*/ 2371205 w 5081154"/>
                <a:gd name="connsiteY214" fmla="*/ 523354 h 5453496"/>
                <a:gd name="connsiteX215" fmla="*/ 2401685 w 5081154"/>
                <a:gd name="connsiteY215" fmla="*/ 403339 h 5453496"/>
                <a:gd name="connsiteX216" fmla="*/ 2375015 w 5081154"/>
                <a:gd name="connsiteY216" fmla="*/ 235699 h 5453496"/>
                <a:gd name="connsiteX217" fmla="*/ 2392160 w 5081154"/>
                <a:gd name="connsiteY217" fmla="*/ 176644 h 5453496"/>
                <a:gd name="connsiteX218" fmla="*/ 2543001 w 5081154"/>
                <a:gd name="connsiteY218" fmla="*/ 128501 h 5453496"/>
                <a:gd name="connsiteX219" fmla="*/ 2580755 w 5081154"/>
                <a:gd name="connsiteY219" fmla="*/ 163309 h 5453496"/>
                <a:gd name="connsiteX220" fmla="*/ 2573135 w 5081154"/>
                <a:gd name="connsiteY220" fmla="*/ 266179 h 5453496"/>
                <a:gd name="connsiteX221" fmla="*/ 2628380 w 5081154"/>
                <a:gd name="connsiteY221" fmla="*/ 292849 h 5453496"/>
                <a:gd name="connsiteX222" fmla="*/ 2667519 w 5081154"/>
                <a:gd name="connsiteY222" fmla="*/ 355369 h 5453496"/>
                <a:gd name="connsiteX223" fmla="*/ 2662670 w 5081154"/>
                <a:gd name="connsiteY223" fmla="*/ 353809 h 5453496"/>
                <a:gd name="connsiteX224" fmla="*/ 2943398 w 5081154"/>
                <a:gd name="connsiteY224" fmla="*/ 307051 h 5453496"/>
                <a:gd name="connsiteX225" fmla="*/ 2978900 w 5081154"/>
                <a:gd name="connsiteY225" fmla="*/ 344284 h 5453496"/>
                <a:gd name="connsiteX226" fmla="*/ 3076055 w 5081154"/>
                <a:gd name="connsiteY226" fmla="*/ 290944 h 5453496"/>
                <a:gd name="connsiteX227" fmla="*/ 3125585 w 5081154"/>
                <a:gd name="connsiteY227" fmla="*/ 351904 h 5453496"/>
                <a:gd name="connsiteX228" fmla="*/ 3125585 w 5081154"/>
                <a:gd name="connsiteY228" fmla="*/ 416674 h 5453496"/>
                <a:gd name="connsiteX229" fmla="*/ 3265170 w 5081154"/>
                <a:gd name="connsiteY229" fmla="*/ 480233 h 5453496"/>
                <a:gd name="connsiteX230" fmla="*/ 3287510 w 5081154"/>
                <a:gd name="connsiteY230" fmla="*/ 538594 h 5453496"/>
                <a:gd name="connsiteX231" fmla="*/ 3247678 w 5081154"/>
                <a:gd name="connsiteY231" fmla="*/ 571500 h 5453496"/>
                <a:gd name="connsiteX232" fmla="*/ 3358861 w 5081154"/>
                <a:gd name="connsiteY232" fmla="*/ 710219 h 5453496"/>
                <a:gd name="connsiteX233" fmla="*/ 3359900 w 5081154"/>
                <a:gd name="connsiteY233" fmla="*/ 828154 h 5453496"/>
                <a:gd name="connsiteX234" fmla="*/ 3411335 w 5081154"/>
                <a:gd name="connsiteY234" fmla="*/ 860539 h 5453496"/>
                <a:gd name="connsiteX235" fmla="*/ 3436446 w 5081154"/>
                <a:gd name="connsiteY235" fmla="*/ 919422 h 5453496"/>
                <a:gd name="connsiteX236" fmla="*/ 3647209 w 5081154"/>
                <a:gd name="connsiteY236" fmla="*/ 1037359 h 5453496"/>
                <a:gd name="connsiteX237" fmla="*/ 3643745 w 5081154"/>
                <a:gd name="connsiteY237" fmla="*/ 1098664 h 5453496"/>
                <a:gd name="connsiteX238" fmla="*/ 3706783 w 5081154"/>
                <a:gd name="connsiteY238" fmla="*/ 1141095 h 5453496"/>
                <a:gd name="connsiteX0" fmla="*/ 3706783 w 5081154"/>
                <a:gd name="connsiteY0" fmla="*/ 1141095 h 5453496"/>
                <a:gd name="connsiteX1" fmla="*/ 3647209 w 5081154"/>
                <a:gd name="connsiteY1" fmla="*/ 1276350 h 5453496"/>
                <a:gd name="connsiteX2" fmla="*/ 3633874 w 5081154"/>
                <a:gd name="connsiteY2" fmla="*/ 1352723 h 5453496"/>
                <a:gd name="connsiteX3" fmla="*/ 3566852 w 5081154"/>
                <a:gd name="connsiteY3" fmla="*/ 1411605 h 5453496"/>
                <a:gd name="connsiteX4" fmla="*/ 3595254 w 5081154"/>
                <a:gd name="connsiteY4" fmla="*/ 1494559 h 5453496"/>
                <a:gd name="connsiteX5" fmla="*/ 3678381 w 5081154"/>
                <a:gd name="connsiteY5" fmla="*/ 1525732 h 5453496"/>
                <a:gd name="connsiteX6" fmla="*/ 3688772 w 5081154"/>
                <a:gd name="connsiteY6" fmla="*/ 1640032 h 5453496"/>
                <a:gd name="connsiteX7" fmla="*/ 3733107 w 5081154"/>
                <a:gd name="connsiteY7" fmla="*/ 1658043 h 5453496"/>
                <a:gd name="connsiteX8" fmla="*/ 3758911 w 5081154"/>
                <a:gd name="connsiteY8" fmla="*/ 1778751 h 5453496"/>
                <a:gd name="connsiteX9" fmla="*/ 3791642 w 5081154"/>
                <a:gd name="connsiteY9" fmla="*/ 1787236 h 5453496"/>
                <a:gd name="connsiteX10" fmla="*/ 3824720 w 5081154"/>
                <a:gd name="connsiteY10" fmla="*/ 1945178 h 5453496"/>
                <a:gd name="connsiteX11" fmla="*/ 3901959 w 5081154"/>
                <a:gd name="connsiteY11" fmla="*/ 1990379 h 5453496"/>
                <a:gd name="connsiteX12" fmla="*/ 3958936 w 5081154"/>
                <a:gd name="connsiteY12" fmla="*/ 2076450 h 5453496"/>
                <a:gd name="connsiteX13" fmla="*/ 4171257 w 5081154"/>
                <a:gd name="connsiteY13" fmla="*/ 2119053 h 5453496"/>
                <a:gd name="connsiteX14" fmla="*/ 4209530 w 5081154"/>
                <a:gd name="connsiteY14" fmla="*/ 2159749 h 5453496"/>
                <a:gd name="connsiteX15" fmla="*/ 4219055 w 5081154"/>
                <a:gd name="connsiteY15" fmla="*/ 2220709 h 5453496"/>
                <a:gd name="connsiteX16" fmla="*/ 4404013 w 5081154"/>
                <a:gd name="connsiteY16" fmla="*/ 2470266 h 5453496"/>
                <a:gd name="connsiteX17" fmla="*/ 4447309 w 5081154"/>
                <a:gd name="connsiteY17" fmla="*/ 2429741 h 5453496"/>
                <a:gd name="connsiteX18" fmla="*/ 4603172 w 5081154"/>
                <a:gd name="connsiteY18" fmla="*/ 2575214 h 5453496"/>
                <a:gd name="connsiteX19" fmla="*/ 4603172 w 5081154"/>
                <a:gd name="connsiteY19" fmla="*/ 2658341 h 5453496"/>
                <a:gd name="connsiteX20" fmla="*/ 4711584 w 5081154"/>
                <a:gd name="connsiteY20" fmla="*/ 2760345 h 5453496"/>
                <a:gd name="connsiteX21" fmla="*/ 4777220 w 5081154"/>
                <a:gd name="connsiteY21" fmla="*/ 2723629 h 5453496"/>
                <a:gd name="connsiteX22" fmla="*/ 4831772 w 5081154"/>
                <a:gd name="connsiteY22" fmla="*/ 2741468 h 5453496"/>
                <a:gd name="connsiteX23" fmla="*/ 4897755 w 5081154"/>
                <a:gd name="connsiteY23" fmla="*/ 2862522 h 5453496"/>
                <a:gd name="connsiteX24" fmla="*/ 4966854 w 5081154"/>
                <a:gd name="connsiteY24" fmla="*/ 2868237 h 5453496"/>
                <a:gd name="connsiteX25" fmla="*/ 5062277 w 5081154"/>
                <a:gd name="connsiteY25" fmla="*/ 3052156 h 5453496"/>
                <a:gd name="connsiteX26" fmla="*/ 5034395 w 5081154"/>
                <a:gd name="connsiteY26" fmla="*/ 3144634 h 5453496"/>
                <a:gd name="connsiteX27" fmla="*/ 5081154 w 5081154"/>
                <a:gd name="connsiteY27" fmla="*/ 3167496 h 5453496"/>
                <a:gd name="connsiteX28" fmla="*/ 5043920 w 5081154"/>
                <a:gd name="connsiteY28" fmla="*/ 3209404 h 5453496"/>
                <a:gd name="connsiteX29" fmla="*/ 5060372 w 5081154"/>
                <a:gd name="connsiteY29" fmla="*/ 3261014 h 5453496"/>
                <a:gd name="connsiteX30" fmla="*/ 5056562 w 5081154"/>
                <a:gd name="connsiteY30" fmla="*/ 3310024 h 5453496"/>
                <a:gd name="connsiteX31" fmla="*/ 4954731 w 5081154"/>
                <a:gd name="connsiteY31" fmla="*/ 3466061 h 5453496"/>
                <a:gd name="connsiteX32" fmla="*/ 4748645 w 5081154"/>
                <a:gd name="connsiteY32" fmla="*/ 3354532 h 5453496"/>
                <a:gd name="connsiteX33" fmla="*/ 4665518 w 5081154"/>
                <a:gd name="connsiteY33" fmla="*/ 3406486 h 5453496"/>
                <a:gd name="connsiteX34" fmla="*/ 4623954 w 5081154"/>
                <a:gd name="connsiteY34" fmla="*/ 3678209 h 5453496"/>
                <a:gd name="connsiteX35" fmla="*/ 4470861 w 5081154"/>
                <a:gd name="connsiteY35" fmla="*/ 3823855 h 5453496"/>
                <a:gd name="connsiteX36" fmla="*/ 4226155 w 5081154"/>
                <a:gd name="connsiteY36" fmla="*/ 3898669 h 5453496"/>
                <a:gd name="connsiteX37" fmla="*/ 4137313 w 5081154"/>
                <a:gd name="connsiteY37" fmla="*/ 3964825 h 5453496"/>
                <a:gd name="connsiteX38" fmla="*/ 4052281 w 5081154"/>
                <a:gd name="connsiteY38" fmla="*/ 3984567 h 5453496"/>
                <a:gd name="connsiteX39" fmla="*/ 3954260 w 5081154"/>
                <a:gd name="connsiteY39" fmla="*/ 4081894 h 5453496"/>
                <a:gd name="connsiteX40" fmla="*/ 3903864 w 5081154"/>
                <a:gd name="connsiteY40" fmla="*/ 4169179 h 5453496"/>
                <a:gd name="connsiteX41" fmla="*/ 4042063 w 5081154"/>
                <a:gd name="connsiteY41" fmla="*/ 4383232 h 5453496"/>
                <a:gd name="connsiteX42" fmla="*/ 4083800 w 5081154"/>
                <a:gd name="connsiteY42" fmla="*/ 4403839 h 5453496"/>
                <a:gd name="connsiteX43" fmla="*/ 4167793 w 5081154"/>
                <a:gd name="connsiteY43" fmla="*/ 4559877 h 5453496"/>
                <a:gd name="connsiteX44" fmla="*/ 4083627 w 5081154"/>
                <a:gd name="connsiteY44" fmla="*/ 4736523 h 5453496"/>
                <a:gd name="connsiteX45" fmla="*/ 4076007 w 5081154"/>
                <a:gd name="connsiteY45" fmla="*/ 4806315 h 5453496"/>
                <a:gd name="connsiteX46" fmla="*/ 4163810 w 5081154"/>
                <a:gd name="connsiteY46" fmla="*/ 4792459 h 5453496"/>
                <a:gd name="connsiteX47" fmla="*/ 4229965 w 5081154"/>
                <a:gd name="connsiteY47" fmla="*/ 4811164 h 5453496"/>
                <a:gd name="connsiteX48" fmla="*/ 4264082 w 5081154"/>
                <a:gd name="connsiteY48" fmla="*/ 4915246 h 5453496"/>
                <a:gd name="connsiteX49" fmla="*/ 4161732 w 5081154"/>
                <a:gd name="connsiteY49" fmla="*/ 5220220 h 5453496"/>
                <a:gd name="connsiteX50" fmla="*/ 3933305 w 5081154"/>
                <a:gd name="connsiteY50" fmla="*/ 5033010 h 5453496"/>
                <a:gd name="connsiteX51" fmla="*/ 3973830 w 5081154"/>
                <a:gd name="connsiteY51" fmla="*/ 4984000 h 5453496"/>
                <a:gd name="connsiteX52" fmla="*/ 3927763 w 5081154"/>
                <a:gd name="connsiteY52" fmla="*/ 4944341 h 5453496"/>
                <a:gd name="connsiteX53" fmla="*/ 3918238 w 5081154"/>
                <a:gd name="connsiteY53" fmla="*/ 4871605 h 5453496"/>
                <a:gd name="connsiteX54" fmla="*/ 3747135 w 5081154"/>
                <a:gd name="connsiteY54" fmla="*/ 4868661 h 5453496"/>
                <a:gd name="connsiteX55" fmla="*/ 3639415 w 5081154"/>
                <a:gd name="connsiteY55" fmla="*/ 4943475 h 5453496"/>
                <a:gd name="connsiteX56" fmla="*/ 3554556 w 5081154"/>
                <a:gd name="connsiteY56" fmla="*/ 4831946 h 5453496"/>
                <a:gd name="connsiteX57" fmla="*/ 3350548 w 5081154"/>
                <a:gd name="connsiteY57" fmla="*/ 4843203 h 5453496"/>
                <a:gd name="connsiteX58" fmla="*/ 3354358 w 5081154"/>
                <a:gd name="connsiteY58" fmla="*/ 4745182 h 5453496"/>
                <a:gd name="connsiteX59" fmla="*/ 3252181 w 5081154"/>
                <a:gd name="connsiteY59" fmla="*/ 4815840 h 5453496"/>
                <a:gd name="connsiteX60" fmla="*/ 3286298 w 5081154"/>
                <a:gd name="connsiteY60" fmla="*/ 4947285 h 5453496"/>
                <a:gd name="connsiteX61" fmla="*/ 3028430 w 5081154"/>
                <a:gd name="connsiteY61" fmla="*/ 4937239 h 5453496"/>
                <a:gd name="connsiteX62" fmla="*/ 2913091 w 5081154"/>
                <a:gd name="connsiteY62" fmla="*/ 4993005 h 5453496"/>
                <a:gd name="connsiteX63" fmla="*/ 2674273 w 5081154"/>
                <a:gd name="connsiteY63" fmla="*/ 4985212 h 5453496"/>
                <a:gd name="connsiteX64" fmla="*/ 2600325 w 5081154"/>
                <a:gd name="connsiteY64" fmla="*/ 5098126 h 5453496"/>
                <a:gd name="connsiteX65" fmla="*/ 2441863 w 5081154"/>
                <a:gd name="connsiteY65" fmla="*/ 5120986 h 5453496"/>
                <a:gd name="connsiteX66" fmla="*/ 2460740 w 5081154"/>
                <a:gd name="connsiteY66" fmla="*/ 5102974 h 5453496"/>
                <a:gd name="connsiteX67" fmla="*/ 2391987 w 5081154"/>
                <a:gd name="connsiteY67" fmla="*/ 5215544 h 5453496"/>
                <a:gd name="connsiteX68" fmla="*/ 2335010 w 5081154"/>
                <a:gd name="connsiteY68" fmla="*/ 5232514 h 5453496"/>
                <a:gd name="connsiteX69" fmla="*/ 2242358 w 5081154"/>
                <a:gd name="connsiteY69" fmla="*/ 5292090 h 5453496"/>
                <a:gd name="connsiteX70" fmla="*/ 2211185 w 5081154"/>
                <a:gd name="connsiteY70" fmla="*/ 5253469 h 5453496"/>
                <a:gd name="connsiteX71" fmla="*/ 2114030 w 5081154"/>
                <a:gd name="connsiteY71" fmla="*/ 5285854 h 5453496"/>
                <a:gd name="connsiteX72" fmla="*/ 1948641 w 5081154"/>
                <a:gd name="connsiteY72" fmla="*/ 5300749 h 5453496"/>
                <a:gd name="connsiteX73" fmla="*/ 1938770 w 5081154"/>
                <a:gd name="connsiteY73" fmla="*/ 5198224 h 5453496"/>
                <a:gd name="connsiteX74" fmla="*/ 1849235 w 5081154"/>
                <a:gd name="connsiteY74" fmla="*/ 5142979 h 5453496"/>
                <a:gd name="connsiteX75" fmla="*/ 1851313 w 5081154"/>
                <a:gd name="connsiteY75" fmla="*/ 5072842 h 5453496"/>
                <a:gd name="connsiteX76" fmla="*/ 1747404 w 5081154"/>
                <a:gd name="connsiteY76" fmla="*/ 5100378 h 5453496"/>
                <a:gd name="connsiteX77" fmla="*/ 1597255 w 5081154"/>
                <a:gd name="connsiteY77" fmla="*/ 4991966 h 5453496"/>
                <a:gd name="connsiteX78" fmla="*/ 1527463 w 5081154"/>
                <a:gd name="connsiteY78" fmla="*/ 5017077 h 5453496"/>
                <a:gd name="connsiteX79" fmla="*/ 1465118 w 5081154"/>
                <a:gd name="connsiteY79" fmla="*/ 5048250 h 5453496"/>
                <a:gd name="connsiteX80" fmla="*/ 1368829 w 5081154"/>
                <a:gd name="connsiteY80" fmla="*/ 5008418 h 5453496"/>
                <a:gd name="connsiteX81" fmla="*/ 1348220 w 5081154"/>
                <a:gd name="connsiteY81" fmla="*/ 5112499 h 5453496"/>
                <a:gd name="connsiteX82" fmla="*/ 1392381 w 5081154"/>
                <a:gd name="connsiteY82" fmla="*/ 5193723 h 5453496"/>
                <a:gd name="connsiteX83" fmla="*/ 1340427 w 5081154"/>
                <a:gd name="connsiteY83" fmla="*/ 5318414 h 5453496"/>
                <a:gd name="connsiteX84" fmla="*/ 1153390 w 5081154"/>
                <a:gd name="connsiteY84" fmla="*/ 5446741 h 5453496"/>
                <a:gd name="connsiteX85" fmla="*/ 1078056 w 5081154"/>
                <a:gd name="connsiteY85" fmla="*/ 5453496 h 5453496"/>
                <a:gd name="connsiteX86" fmla="*/ 1113905 w 5081154"/>
                <a:gd name="connsiteY86" fmla="*/ 5379199 h 5453496"/>
                <a:gd name="connsiteX87" fmla="*/ 1108710 w 5081154"/>
                <a:gd name="connsiteY87" fmla="*/ 5278755 h 5453496"/>
                <a:gd name="connsiteX88" fmla="*/ 997527 w 5081154"/>
                <a:gd name="connsiteY88" fmla="*/ 5339196 h 5453496"/>
                <a:gd name="connsiteX89" fmla="*/ 955963 w 5081154"/>
                <a:gd name="connsiteY89" fmla="*/ 5224896 h 5453496"/>
                <a:gd name="connsiteX90" fmla="*/ 976572 w 5081154"/>
                <a:gd name="connsiteY90" fmla="*/ 5155969 h 5453496"/>
                <a:gd name="connsiteX91" fmla="*/ 934315 w 5081154"/>
                <a:gd name="connsiteY91" fmla="*/ 5104881 h 5453496"/>
                <a:gd name="connsiteX92" fmla="*/ 889115 w 5081154"/>
                <a:gd name="connsiteY92" fmla="*/ 5102974 h 5453496"/>
                <a:gd name="connsiteX93" fmla="*/ 862445 w 5081154"/>
                <a:gd name="connsiteY93" fmla="*/ 5058641 h 5453496"/>
                <a:gd name="connsiteX94" fmla="*/ 831965 w 5081154"/>
                <a:gd name="connsiteY94" fmla="*/ 5005819 h 5453496"/>
                <a:gd name="connsiteX95" fmla="*/ 771698 w 5081154"/>
                <a:gd name="connsiteY95" fmla="*/ 4993351 h 5453496"/>
                <a:gd name="connsiteX96" fmla="*/ 734810 w 5081154"/>
                <a:gd name="connsiteY96" fmla="*/ 5015344 h 5453496"/>
                <a:gd name="connsiteX97" fmla="*/ 692900 w 5081154"/>
                <a:gd name="connsiteY97" fmla="*/ 4992484 h 5453496"/>
                <a:gd name="connsiteX98" fmla="*/ 692900 w 5081154"/>
                <a:gd name="connsiteY98" fmla="*/ 4935334 h 5453496"/>
                <a:gd name="connsiteX99" fmla="*/ 654454 w 5081154"/>
                <a:gd name="connsiteY99" fmla="*/ 4901911 h 5453496"/>
                <a:gd name="connsiteX100" fmla="*/ 581717 w 5081154"/>
                <a:gd name="connsiteY100" fmla="*/ 5002703 h 5453496"/>
                <a:gd name="connsiteX101" fmla="*/ 442306 w 5081154"/>
                <a:gd name="connsiteY101" fmla="*/ 5010323 h 5453496"/>
                <a:gd name="connsiteX102" fmla="*/ 393295 w 5081154"/>
                <a:gd name="connsiteY102" fmla="*/ 4959408 h 5453496"/>
                <a:gd name="connsiteX103" fmla="*/ 463607 w 5081154"/>
                <a:gd name="connsiteY103" fmla="*/ 4900006 h 5453496"/>
                <a:gd name="connsiteX104" fmla="*/ 529070 w 5081154"/>
                <a:gd name="connsiteY104" fmla="*/ 4876279 h 5453496"/>
                <a:gd name="connsiteX105" fmla="*/ 616700 w 5081154"/>
                <a:gd name="connsiteY105" fmla="*/ 4881822 h 5453496"/>
                <a:gd name="connsiteX106" fmla="*/ 740525 w 5081154"/>
                <a:gd name="connsiteY106" fmla="*/ 4776008 h 5453496"/>
                <a:gd name="connsiteX107" fmla="*/ 852054 w 5081154"/>
                <a:gd name="connsiteY107" fmla="*/ 4830041 h 5453496"/>
                <a:gd name="connsiteX108" fmla="*/ 955963 w 5081154"/>
                <a:gd name="connsiteY108" fmla="*/ 4788477 h 5453496"/>
                <a:gd name="connsiteX109" fmla="*/ 980555 w 5081154"/>
                <a:gd name="connsiteY109" fmla="*/ 4845974 h 5453496"/>
                <a:gd name="connsiteX110" fmla="*/ 1024370 w 5081154"/>
                <a:gd name="connsiteY110" fmla="*/ 4792459 h 5453496"/>
                <a:gd name="connsiteX111" fmla="*/ 1031470 w 5081154"/>
                <a:gd name="connsiteY111" fmla="*/ 4694959 h 5453496"/>
                <a:gd name="connsiteX112" fmla="*/ 977784 w 5081154"/>
                <a:gd name="connsiteY112" fmla="*/ 4610793 h 5453496"/>
                <a:gd name="connsiteX113" fmla="*/ 1039090 w 5081154"/>
                <a:gd name="connsiteY113" fmla="*/ 4548621 h 5453496"/>
                <a:gd name="connsiteX114" fmla="*/ 1001510 w 5081154"/>
                <a:gd name="connsiteY114" fmla="*/ 4433281 h 5453496"/>
                <a:gd name="connsiteX115" fmla="*/ 1014672 w 5081154"/>
                <a:gd name="connsiteY115" fmla="*/ 4326428 h 5453496"/>
                <a:gd name="connsiteX116" fmla="*/ 1049135 w 5081154"/>
                <a:gd name="connsiteY116" fmla="*/ 4236199 h 5453496"/>
                <a:gd name="connsiteX117" fmla="*/ 1070090 w 5081154"/>
                <a:gd name="connsiteY117" fmla="*/ 4072369 h 5453496"/>
                <a:gd name="connsiteX118" fmla="*/ 1003935 w 5081154"/>
                <a:gd name="connsiteY118" fmla="*/ 3813117 h 5453496"/>
                <a:gd name="connsiteX119" fmla="*/ 906606 w 5081154"/>
                <a:gd name="connsiteY119" fmla="*/ 3648075 h 5453496"/>
                <a:gd name="connsiteX120" fmla="*/ 979516 w 5081154"/>
                <a:gd name="connsiteY120" fmla="*/ 3506412 h 5453496"/>
                <a:gd name="connsiteX121" fmla="*/ 1061604 w 5081154"/>
                <a:gd name="connsiteY121" fmla="*/ 3479223 h 5453496"/>
                <a:gd name="connsiteX122" fmla="*/ 1095721 w 5081154"/>
                <a:gd name="connsiteY122" fmla="*/ 3509356 h 5453496"/>
                <a:gd name="connsiteX123" fmla="*/ 1182485 w 5081154"/>
                <a:gd name="connsiteY123" fmla="*/ 3428479 h 5453496"/>
                <a:gd name="connsiteX124" fmla="*/ 1260244 w 5081154"/>
                <a:gd name="connsiteY124" fmla="*/ 3406486 h 5453496"/>
                <a:gd name="connsiteX125" fmla="*/ 1268210 w 5081154"/>
                <a:gd name="connsiteY125" fmla="*/ 3327514 h 5453496"/>
                <a:gd name="connsiteX126" fmla="*/ 1288472 w 5081154"/>
                <a:gd name="connsiteY126" fmla="*/ 3251662 h 5453496"/>
                <a:gd name="connsiteX127" fmla="*/ 1247255 w 5081154"/>
                <a:gd name="connsiteY127" fmla="*/ 3205594 h 5453496"/>
                <a:gd name="connsiteX128" fmla="*/ 1249853 w 5081154"/>
                <a:gd name="connsiteY128" fmla="*/ 3116407 h 5453496"/>
                <a:gd name="connsiteX129" fmla="*/ 1346142 w 5081154"/>
                <a:gd name="connsiteY129" fmla="*/ 3170440 h 5453496"/>
                <a:gd name="connsiteX130" fmla="*/ 1403465 w 5081154"/>
                <a:gd name="connsiteY130" fmla="*/ 3129394 h 5453496"/>
                <a:gd name="connsiteX131" fmla="*/ 1425286 w 5081154"/>
                <a:gd name="connsiteY131" fmla="*/ 3170440 h 5453496"/>
                <a:gd name="connsiteX132" fmla="*/ 1487978 w 5081154"/>
                <a:gd name="connsiteY132" fmla="*/ 3126798 h 5453496"/>
                <a:gd name="connsiteX133" fmla="*/ 1413163 w 5081154"/>
                <a:gd name="connsiteY133" fmla="*/ 2990850 h 5453496"/>
                <a:gd name="connsiteX134" fmla="*/ 1456632 w 5081154"/>
                <a:gd name="connsiteY134" fmla="*/ 2823903 h 5453496"/>
                <a:gd name="connsiteX135" fmla="*/ 1426325 w 5081154"/>
                <a:gd name="connsiteY135" fmla="*/ 2790304 h 5453496"/>
                <a:gd name="connsiteX136" fmla="*/ 1451090 w 5081154"/>
                <a:gd name="connsiteY136" fmla="*/ 2744584 h 5453496"/>
                <a:gd name="connsiteX137" fmla="*/ 1346835 w 5081154"/>
                <a:gd name="connsiteY137" fmla="*/ 2575214 h 5453496"/>
                <a:gd name="connsiteX138" fmla="*/ 1277215 w 5081154"/>
                <a:gd name="connsiteY138" fmla="*/ 2551488 h 5453496"/>
                <a:gd name="connsiteX139" fmla="*/ 1212965 w 5081154"/>
                <a:gd name="connsiteY139" fmla="*/ 2444808 h 5453496"/>
                <a:gd name="connsiteX140" fmla="*/ 1264746 w 5081154"/>
                <a:gd name="connsiteY140" fmla="*/ 2375189 h 5453496"/>
                <a:gd name="connsiteX141" fmla="*/ 1124989 w 5081154"/>
                <a:gd name="connsiteY141" fmla="*/ 2202007 h 5453496"/>
                <a:gd name="connsiteX142" fmla="*/ 1150100 w 5081154"/>
                <a:gd name="connsiteY142" fmla="*/ 2140699 h 5453496"/>
                <a:gd name="connsiteX143" fmla="*/ 1132609 w 5081154"/>
                <a:gd name="connsiteY143" fmla="*/ 2086841 h 5453496"/>
                <a:gd name="connsiteX144" fmla="*/ 1132609 w 5081154"/>
                <a:gd name="connsiteY144" fmla="*/ 2086841 h 5453496"/>
                <a:gd name="connsiteX145" fmla="*/ 1113905 w 5081154"/>
                <a:gd name="connsiteY145" fmla="*/ 2034019 h 5453496"/>
                <a:gd name="connsiteX146" fmla="*/ 1165686 w 5081154"/>
                <a:gd name="connsiteY146" fmla="*/ 1939290 h 5453496"/>
                <a:gd name="connsiteX147" fmla="*/ 1115464 w 5081154"/>
                <a:gd name="connsiteY147" fmla="*/ 1844733 h 5453496"/>
                <a:gd name="connsiteX148" fmla="*/ 1132609 w 5081154"/>
                <a:gd name="connsiteY148" fmla="*/ 1764550 h 5453496"/>
                <a:gd name="connsiteX149" fmla="*/ 1089140 w 5081154"/>
                <a:gd name="connsiteY149" fmla="*/ 1706359 h 5453496"/>
                <a:gd name="connsiteX150" fmla="*/ 1045498 w 5081154"/>
                <a:gd name="connsiteY150" fmla="*/ 1773382 h 5453496"/>
                <a:gd name="connsiteX151" fmla="*/ 973108 w 5081154"/>
                <a:gd name="connsiteY151" fmla="*/ 1805247 h 5453496"/>
                <a:gd name="connsiteX152" fmla="*/ 920115 w 5081154"/>
                <a:gd name="connsiteY152" fmla="*/ 1640898 h 5453496"/>
                <a:gd name="connsiteX153" fmla="*/ 841490 w 5081154"/>
                <a:gd name="connsiteY153" fmla="*/ 1672069 h 5453496"/>
                <a:gd name="connsiteX154" fmla="*/ 870065 w 5081154"/>
                <a:gd name="connsiteY154" fmla="*/ 1573009 h 5453496"/>
                <a:gd name="connsiteX155" fmla="*/ 813088 w 5081154"/>
                <a:gd name="connsiteY155" fmla="*/ 1393248 h 5453496"/>
                <a:gd name="connsiteX156" fmla="*/ 740525 w 5081154"/>
                <a:gd name="connsiteY156" fmla="*/ 1433944 h 5453496"/>
                <a:gd name="connsiteX157" fmla="*/ 709872 w 5081154"/>
                <a:gd name="connsiteY157" fmla="*/ 1389265 h 5453496"/>
                <a:gd name="connsiteX158" fmla="*/ 662420 w 5081154"/>
                <a:gd name="connsiteY158" fmla="*/ 1426324 h 5453496"/>
                <a:gd name="connsiteX159" fmla="*/ 637655 w 5081154"/>
                <a:gd name="connsiteY159" fmla="*/ 1372984 h 5453496"/>
                <a:gd name="connsiteX160" fmla="*/ 658610 w 5081154"/>
                <a:gd name="connsiteY160" fmla="*/ 1275829 h 5453496"/>
                <a:gd name="connsiteX161" fmla="*/ 590030 w 5081154"/>
                <a:gd name="connsiteY161" fmla="*/ 1272019 h 5453496"/>
                <a:gd name="connsiteX162" fmla="*/ 565265 w 5081154"/>
                <a:gd name="connsiteY162" fmla="*/ 1325359 h 5453496"/>
                <a:gd name="connsiteX163" fmla="*/ 511925 w 5081154"/>
                <a:gd name="connsiteY163" fmla="*/ 1268209 h 5453496"/>
                <a:gd name="connsiteX164" fmla="*/ 330950 w 5081154"/>
                <a:gd name="connsiteY164" fmla="*/ 1277734 h 5453496"/>
                <a:gd name="connsiteX165" fmla="*/ 295275 w 5081154"/>
                <a:gd name="connsiteY165" fmla="*/ 1318953 h 5453496"/>
                <a:gd name="connsiteX166" fmla="*/ 395720 w 5081154"/>
                <a:gd name="connsiteY166" fmla="*/ 1365364 h 5453496"/>
                <a:gd name="connsiteX167" fmla="*/ 394854 w 5081154"/>
                <a:gd name="connsiteY167" fmla="*/ 1473777 h 5453496"/>
                <a:gd name="connsiteX168" fmla="*/ 266353 w 5081154"/>
                <a:gd name="connsiteY168" fmla="*/ 1498889 h 5453496"/>
                <a:gd name="connsiteX169" fmla="*/ 201410 w 5081154"/>
                <a:gd name="connsiteY169" fmla="*/ 1580629 h 5453496"/>
                <a:gd name="connsiteX170" fmla="*/ 74814 w 5081154"/>
                <a:gd name="connsiteY170" fmla="*/ 1586865 h 5453496"/>
                <a:gd name="connsiteX171" fmla="*/ 47105 w 5081154"/>
                <a:gd name="connsiteY171" fmla="*/ 1515859 h 5453496"/>
                <a:gd name="connsiteX172" fmla="*/ 77585 w 5081154"/>
                <a:gd name="connsiteY172" fmla="*/ 1462519 h 5453496"/>
                <a:gd name="connsiteX173" fmla="*/ 64250 w 5081154"/>
                <a:gd name="connsiteY173" fmla="*/ 1405369 h 5453496"/>
                <a:gd name="connsiteX174" fmla="*/ 131445 w 5081154"/>
                <a:gd name="connsiteY174" fmla="*/ 1323282 h 5453496"/>
                <a:gd name="connsiteX175" fmla="*/ 111875 w 5081154"/>
                <a:gd name="connsiteY175" fmla="*/ 1285354 h 5453496"/>
                <a:gd name="connsiteX176" fmla="*/ 111875 w 5081154"/>
                <a:gd name="connsiteY176" fmla="*/ 1232014 h 5453496"/>
                <a:gd name="connsiteX177" fmla="*/ 87110 w 5081154"/>
                <a:gd name="connsiteY177" fmla="*/ 1224394 h 5453496"/>
                <a:gd name="connsiteX178" fmla="*/ 75680 w 5081154"/>
                <a:gd name="connsiteY178" fmla="*/ 1150099 h 5453496"/>
                <a:gd name="connsiteX179" fmla="*/ 33770 w 5081154"/>
                <a:gd name="connsiteY179" fmla="*/ 1146289 h 5453496"/>
                <a:gd name="connsiteX180" fmla="*/ 29440 w 5081154"/>
                <a:gd name="connsiteY180" fmla="*/ 1082560 h 5453496"/>
                <a:gd name="connsiteX181" fmla="*/ 0 w 5081154"/>
                <a:gd name="connsiteY181" fmla="*/ 798368 h 5453496"/>
                <a:gd name="connsiteX182" fmla="*/ 270163 w 5081154"/>
                <a:gd name="connsiteY182" fmla="*/ 673677 h 5453496"/>
                <a:gd name="connsiteX183" fmla="*/ 571500 w 5081154"/>
                <a:gd name="connsiteY183" fmla="*/ 746414 h 5453496"/>
                <a:gd name="connsiteX184" fmla="*/ 571500 w 5081154"/>
                <a:gd name="connsiteY184" fmla="*/ 538596 h 5453496"/>
                <a:gd name="connsiteX185" fmla="*/ 852054 w 5081154"/>
                <a:gd name="connsiteY185" fmla="*/ 226868 h 5453496"/>
                <a:gd name="connsiteX186" fmla="*/ 1111827 w 5081154"/>
                <a:gd name="connsiteY186" fmla="*/ 112568 h 5453496"/>
                <a:gd name="connsiteX187" fmla="*/ 1211060 w 5081154"/>
                <a:gd name="connsiteY187" fmla="*/ 0 h 5453496"/>
                <a:gd name="connsiteX188" fmla="*/ 1289165 w 5081154"/>
                <a:gd name="connsiteY188" fmla="*/ 31864 h 5453496"/>
                <a:gd name="connsiteX189" fmla="*/ 1325360 w 5081154"/>
                <a:gd name="connsiteY189" fmla="*/ 79489 h 5453496"/>
                <a:gd name="connsiteX190" fmla="*/ 1432040 w 5081154"/>
                <a:gd name="connsiteY190" fmla="*/ 129019 h 5453496"/>
                <a:gd name="connsiteX191" fmla="*/ 1492480 w 5081154"/>
                <a:gd name="connsiteY191" fmla="*/ 233796 h 5453496"/>
                <a:gd name="connsiteX192" fmla="*/ 1489190 w 5081154"/>
                <a:gd name="connsiteY192" fmla="*/ 285229 h 5453496"/>
                <a:gd name="connsiteX193" fmla="*/ 1694930 w 5081154"/>
                <a:gd name="connsiteY193" fmla="*/ 393814 h 5453496"/>
                <a:gd name="connsiteX194" fmla="*/ 1694930 w 5081154"/>
                <a:gd name="connsiteY194" fmla="*/ 523354 h 5453496"/>
                <a:gd name="connsiteX195" fmla="*/ 1710516 w 5081154"/>
                <a:gd name="connsiteY195" fmla="*/ 585874 h 5453496"/>
                <a:gd name="connsiteX196" fmla="*/ 1769225 w 5081154"/>
                <a:gd name="connsiteY196" fmla="*/ 576694 h 5453496"/>
                <a:gd name="connsiteX197" fmla="*/ 1803515 w 5081154"/>
                <a:gd name="connsiteY197" fmla="*/ 618604 h 5453496"/>
                <a:gd name="connsiteX198" fmla="*/ 1830185 w 5081154"/>
                <a:gd name="connsiteY198" fmla="*/ 559549 h 5453496"/>
                <a:gd name="connsiteX199" fmla="*/ 1921625 w 5081154"/>
                <a:gd name="connsiteY199" fmla="*/ 570979 h 5453496"/>
                <a:gd name="connsiteX200" fmla="*/ 1948295 w 5081154"/>
                <a:gd name="connsiteY200" fmla="*/ 511924 h 5453496"/>
                <a:gd name="connsiteX201" fmla="*/ 1870190 w 5081154"/>
                <a:gd name="connsiteY201" fmla="*/ 470014 h 5453496"/>
                <a:gd name="connsiteX202" fmla="*/ 1820660 w 5081154"/>
                <a:gd name="connsiteY202" fmla="*/ 388099 h 5453496"/>
                <a:gd name="connsiteX203" fmla="*/ 1836593 w 5081154"/>
                <a:gd name="connsiteY203" fmla="*/ 347749 h 5453496"/>
                <a:gd name="connsiteX204" fmla="*/ 1976870 w 5081154"/>
                <a:gd name="connsiteY204" fmla="*/ 315709 h 5453496"/>
                <a:gd name="connsiteX205" fmla="*/ 2009255 w 5081154"/>
                <a:gd name="connsiteY205" fmla="*/ 344284 h 5453496"/>
                <a:gd name="connsiteX206" fmla="*/ 2070215 w 5081154"/>
                <a:gd name="connsiteY206" fmla="*/ 344284 h 5453496"/>
                <a:gd name="connsiteX207" fmla="*/ 2098790 w 5081154"/>
                <a:gd name="connsiteY207" fmla="*/ 382384 h 5453496"/>
                <a:gd name="connsiteX208" fmla="*/ 2138795 w 5081154"/>
                <a:gd name="connsiteY208" fmla="*/ 361429 h 5453496"/>
                <a:gd name="connsiteX209" fmla="*/ 2176895 w 5081154"/>
                <a:gd name="connsiteY209" fmla="*/ 384289 h 5453496"/>
                <a:gd name="connsiteX210" fmla="*/ 2235950 w 5081154"/>
                <a:gd name="connsiteY210" fmla="*/ 386194 h 5453496"/>
                <a:gd name="connsiteX211" fmla="*/ 2272145 w 5081154"/>
                <a:gd name="connsiteY211" fmla="*/ 441439 h 5453496"/>
                <a:gd name="connsiteX212" fmla="*/ 2278380 w 5081154"/>
                <a:gd name="connsiteY212" fmla="*/ 529936 h 5453496"/>
                <a:gd name="connsiteX213" fmla="*/ 2321675 w 5081154"/>
                <a:gd name="connsiteY213" fmla="*/ 500494 h 5453496"/>
                <a:gd name="connsiteX214" fmla="*/ 2371205 w 5081154"/>
                <a:gd name="connsiteY214" fmla="*/ 523354 h 5453496"/>
                <a:gd name="connsiteX215" fmla="*/ 2401685 w 5081154"/>
                <a:gd name="connsiteY215" fmla="*/ 403339 h 5453496"/>
                <a:gd name="connsiteX216" fmla="*/ 2375015 w 5081154"/>
                <a:gd name="connsiteY216" fmla="*/ 235699 h 5453496"/>
                <a:gd name="connsiteX217" fmla="*/ 2392160 w 5081154"/>
                <a:gd name="connsiteY217" fmla="*/ 176644 h 5453496"/>
                <a:gd name="connsiteX218" fmla="*/ 2543001 w 5081154"/>
                <a:gd name="connsiteY218" fmla="*/ 128501 h 5453496"/>
                <a:gd name="connsiteX219" fmla="*/ 2580755 w 5081154"/>
                <a:gd name="connsiteY219" fmla="*/ 163309 h 5453496"/>
                <a:gd name="connsiteX220" fmla="*/ 2573135 w 5081154"/>
                <a:gd name="connsiteY220" fmla="*/ 266179 h 5453496"/>
                <a:gd name="connsiteX221" fmla="*/ 2628380 w 5081154"/>
                <a:gd name="connsiteY221" fmla="*/ 292849 h 5453496"/>
                <a:gd name="connsiteX222" fmla="*/ 2667519 w 5081154"/>
                <a:gd name="connsiteY222" fmla="*/ 355369 h 5453496"/>
                <a:gd name="connsiteX223" fmla="*/ 2662670 w 5081154"/>
                <a:gd name="connsiteY223" fmla="*/ 353809 h 5453496"/>
                <a:gd name="connsiteX224" fmla="*/ 2943398 w 5081154"/>
                <a:gd name="connsiteY224" fmla="*/ 307051 h 5453496"/>
                <a:gd name="connsiteX225" fmla="*/ 2978900 w 5081154"/>
                <a:gd name="connsiteY225" fmla="*/ 344284 h 5453496"/>
                <a:gd name="connsiteX226" fmla="*/ 3076055 w 5081154"/>
                <a:gd name="connsiteY226" fmla="*/ 290944 h 5453496"/>
                <a:gd name="connsiteX227" fmla="*/ 3125585 w 5081154"/>
                <a:gd name="connsiteY227" fmla="*/ 351904 h 5453496"/>
                <a:gd name="connsiteX228" fmla="*/ 3125585 w 5081154"/>
                <a:gd name="connsiteY228" fmla="*/ 416674 h 5453496"/>
                <a:gd name="connsiteX229" fmla="*/ 3265170 w 5081154"/>
                <a:gd name="connsiteY229" fmla="*/ 480233 h 5453496"/>
                <a:gd name="connsiteX230" fmla="*/ 3287510 w 5081154"/>
                <a:gd name="connsiteY230" fmla="*/ 538594 h 5453496"/>
                <a:gd name="connsiteX231" fmla="*/ 3247678 w 5081154"/>
                <a:gd name="connsiteY231" fmla="*/ 571500 h 5453496"/>
                <a:gd name="connsiteX232" fmla="*/ 3358861 w 5081154"/>
                <a:gd name="connsiteY232" fmla="*/ 710219 h 5453496"/>
                <a:gd name="connsiteX233" fmla="*/ 3359900 w 5081154"/>
                <a:gd name="connsiteY233" fmla="*/ 828154 h 5453496"/>
                <a:gd name="connsiteX234" fmla="*/ 3411335 w 5081154"/>
                <a:gd name="connsiteY234" fmla="*/ 860539 h 5453496"/>
                <a:gd name="connsiteX235" fmla="*/ 3436446 w 5081154"/>
                <a:gd name="connsiteY235" fmla="*/ 919422 h 5453496"/>
                <a:gd name="connsiteX236" fmla="*/ 3647209 w 5081154"/>
                <a:gd name="connsiteY236" fmla="*/ 1037359 h 5453496"/>
                <a:gd name="connsiteX237" fmla="*/ 3643745 w 5081154"/>
                <a:gd name="connsiteY237" fmla="*/ 1098664 h 5453496"/>
                <a:gd name="connsiteX238" fmla="*/ 3706783 w 5081154"/>
                <a:gd name="connsiteY238" fmla="*/ 1141095 h 5453496"/>
                <a:gd name="connsiteX0" fmla="*/ 3716308 w 5090679"/>
                <a:gd name="connsiteY0" fmla="*/ 1141095 h 5453496"/>
                <a:gd name="connsiteX1" fmla="*/ 3656734 w 5090679"/>
                <a:gd name="connsiteY1" fmla="*/ 1276350 h 5453496"/>
                <a:gd name="connsiteX2" fmla="*/ 3643399 w 5090679"/>
                <a:gd name="connsiteY2" fmla="*/ 1352723 h 5453496"/>
                <a:gd name="connsiteX3" fmla="*/ 3576377 w 5090679"/>
                <a:gd name="connsiteY3" fmla="*/ 1411605 h 5453496"/>
                <a:gd name="connsiteX4" fmla="*/ 3604779 w 5090679"/>
                <a:gd name="connsiteY4" fmla="*/ 1494559 h 5453496"/>
                <a:gd name="connsiteX5" fmla="*/ 3687906 w 5090679"/>
                <a:gd name="connsiteY5" fmla="*/ 1525732 h 5453496"/>
                <a:gd name="connsiteX6" fmla="*/ 3698297 w 5090679"/>
                <a:gd name="connsiteY6" fmla="*/ 1640032 h 5453496"/>
                <a:gd name="connsiteX7" fmla="*/ 3742632 w 5090679"/>
                <a:gd name="connsiteY7" fmla="*/ 1658043 h 5453496"/>
                <a:gd name="connsiteX8" fmla="*/ 3768436 w 5090679"/>
                <a:gd name="connsiteY8" fmla="*/ 1778751 h 5453496"/>
                <a:gd name="connsiteX9" fmla="*/ 3801167 w 5090679"/>
                <a:gd name="connsiteY9" fmla="*/ 1787236 h 5453496"/>
                <a:gd name="connsiteX10" fmla="*/ 3834245 w 5090679"/>
                <a:gd name="connsiteY10" fmla="*/ 1945178 h 5453496"/>
                <a:gd name="connsiteX11" fmla="*/ 3911484 w 5090679"/>
                <a:gd name="connsiteY11" fmla="*/ 1990379 h 5453496"/>
                <a:gd name="connsiteX12" fmla="*/ 3968461 w 5090679"/>
                <a:gd name="connsiteY12" fmla="*/ 2076450 h 5453496"/>
                <a:gd name="connsiteX13" fmla="*/ 4180782 w 5090679"/>
                <a:gd name="connsiteY13" fmla="*/ 2119053 h 5453496"/>
                <a:gd name="connsiteX14" fmla="*/ 4219055 w 5090679"/>
                <a:gd name="connsiteY14" fmla="*/ 2159749 h 5453496"/>
                <a:gd name="connsiteX15" fmla="*/ 4228580 w 5090679"/>
                <a:gd name="connsiteY15" fmla="*/ 2220709 h 5453496"/>
                <a:gd name="connsiteX16" fmla="*/ 4413538 w 5090679"/>
                <a:gd name="connsiteY16" fmla="*/ 2470266 h 5453496"/>
                <a:gd name="connsiteX17" fmla="*/ 4456834 w 5090679"/>
                <a:gd name="connsiteY17" fmla="*/ 2429741 h 5453496"/>
                <a:gd name="connsiteX18" fmla="*/ 4612697 w 5090679"/>
                <a:gd name="connsiteY18" fmla="*/ 2575214 h 5453496"/>
                <a:gd name="connsiteX19" fmla="*/ 4612697 w 5090679"/>
                <a:gd name="connsiteY19" fmla="*/ 2658341 h 5453496"/>
                <a:gd name="connsiteX20" fmla="*/ 4721109 w 5090679"/>
                <a:gd name="connsiteY20" fmla="*/ 2760345 h 5453496"/>
                <a:gd name="connsiteX21" fmla="*/ 4786745 w 5090679"/>
                <a:gd name="connsiteY21" fmla="*/ 2723629 h 5453496"/>
                <a:gd name="connsiteX22" fmla="*/ 4841297 w 5090679"/>
                <a:gd name="connsiteY22" fmla="*/ 2741468 h 5453496"/>
                <a:gd name="connsiteX23" fmla="*/ 4907280 w 5090679"/>
                <a:gd name="connsiteY23" fmla="*/ 2862522 h 5453496"/>
                <a:gd name="connsiteX24" fmla="*/ 4976379 w 5090679"/>
                <a:gd name="connsiteY24" fmla="*/ 2868237 h 5453496"/>
                <a:gd name="connsiteX25" fmla="*/ 5071802 w 5090679"/>
                <a:gd name="connsiteY25" fmla="*/ 3052156 h 5453496"/>
                <a:gd name="connsiteX26" fmla="*/ 5043920 w 5090679"/>
                <a:gd name="connsiteY26" fmla="*/ 3144634 h 5453496"/>
                <a:gd name="connsiteX27" fmla="*/ 5090679 w 5090679"/>
                <a:gd name="connsiteY27" fmla="*/ 3167496 h 5453496"/>
                <a:gd name="connsiteX28" fmla="*/ 5053445 w 5090679"/>
                <a:gd name="connsiteY28" fmla="*/ 3209404 h 5453496"/>
                <a:gd name="connsiteX29" fmla="*/ 5069897 w 5090679"/>
                <a:gd name="connsiteY29" fmla="*/ 3261014 h 5453496"/>
                <a:gd name="connsiteX30" fmla="*/ 5066087 w 5090679"/>
                <a:gd name="connsiteY30" fmla="*/ 3310024 h 5453496"/>
                <a:gd name="connsiteX31" fmla="*/ 4964256 w 5090679"/>
                <a:gd name="connsiteY31" fmla="*/ 3466061 h 5453496"/>
                <a:gd name="connsiteX32" fmla="*/ 4758170 w 5090679"/>
                <a:gd name="connsiteY32" fmla="*/ 3354532 h 5453496"/>
                <a:gd name="connsiteX33" fmla="*/ 4675043 w 5090679"/>
                <a:gd name="connsiteY33" fmla="*/ 3406486 h 5453496"/>
                <a:gd name="connsiteX34" fmla="*/ 4633479 w 5090679"/>
                <a:gd name="connsiteY34" fmla="*/ 3678209 h 5453496"/>
                <a:gd name="connsiteX35" fmla="*/ 4480386 w 5090679"/>
                <a:gd name="connsiteY35" fmla="*/ 3823855 h 5453496"/>
                <a:gd name="connsiteX36" fmla="*/ 4235680 w 5090679"/>
                <a:gd name="connsiteY36" fmla="*/ 3898669 h 5453496"/>
                <a:gd name="connsiteX37" fmla="*/ 4146838 w 5090679"/>
                <a:gd name="connsiteY37" fmla="*/ 3964825 h 5453496"/>
                <a:gd name="connsiteX38" fmla="*/ 4061806 w 5090679"/>
                <a:gd name="connsiteY38" fmla="*/ 3984567 h 5453496"/>
                <a:gd name="connsiteX39" fmla="*/ 3963785 w 5090679"/>
                <a:gd name="connsiteY39" fmla="*/ 4081894 h 5453496"/>
                <a:gd name="connsiteX40" fmla="*/ 3913389 w 5090679"/>
                <a:gd name="connsiteY40" fmla="*/ 4169179 h 5453496"/>
                <a:gd name="connsiteX41" fmla="*/ 4051588 w 5090679"/>
                <a:gd name="connsiteY41" fmla="*/ 4383232 h 5453496"/>
                <a:gd name="connsiteX42" fmla="*/ 4093325 w 5090679"/>
                <a:gd name="connsiteY42" fmla="*/ 4403839 h 5453496"/>
                <a:gd name="connsiteX43" fmla="*/ 4177318 w 5090679"/>
                <a:gd name="connsiteY43" fmla="*/ 4559877 h 5453496"/>
                <a:gd name="connsiteX44" fmla="*/ 4093152 w 5090679"/>
                <a:gd name="connsiteY44" fmla="*/ 4736523 h 5453496"/>
                <a:gd name="connsiteX45" fmla="*/ 4085532 w 5090679"/>
                <a:gd name="connsiteY45" fmla="*/ 4806315 h 5453496"/>
                <a:gd name="connsiteX46" fmla="*/ 4173335 w 5090679"/>
                <a:gd name="connsiteY46" fmla="*/ 4792459 h 5453496"/>
                <a:gd name="connsiteX47" fmla="*/ 4239490 w 5090679"/>
                <a:gd name="connsiteY47" fmla="*/ 4811164 h 5453496"/>
                <a:gd name="connsiteX48" fmla="*/ 4273607 w 5090679"/>
                <a:gd name="connsiteY48" fmla="*/ 4915246 h 5453496"/>
                <a:gd name="connsiteX49" fmla="*/ 4171257 w 5090679"/>
                <a:gd name="connsiteY49" fmla="*/ 5220220 h 5453496"/>
                <a:gd name="connsiteX50" fmla="*/ 3942830 w 5090679"/>
                <a:gd name="connsiteY50" fmla="*/ 5033010 h 5453496"/>
                <a:gd name="connsiteX51" fmla="*/ 3983355 w 5090679"/>
                <a:gd name="connsiteY51" fmla="*/ 4984000 h 5453496"/>
                <a:gd name="connsiteX52" fmla="*/ 3937288 w 5090679"/>
                <a:gd name="connsiteY52" fmla="*/ 4944341 h 5453496"/>
                <a:gd name="connsiteX53" fmla="*/ 3927763 w 5090679"/>
                <a:gd name="connsiteY53" fmla="*/ 4871605 h 5453496"/>
                <a:gd name="connsiteX54" fmla="*/ 3756660 w 5090679"/>
                <a:gd name="connsiteY54" fmla="*/ 4868661 h 5453496"/>
                <a:gd name="connsiteX55" fmla="*/ 3648940 w 5090679"/>
                <a:gd name="connsiteY55" fmla="*/ 4943475 h 5453496"/>
                <a:gd name="connsiteX56" fmla="*/ 3564081 w 5090679"/>
                <a:gd name="connsiteY56" fmla="*/ 4831946 h 5453496"/>
                <a:gd name="connsiteX57" fmla="*/ 3360073 w 5090679"/>
                <a:gd name="connsiteY57" fmla="*/ 4843203 h 5453496"/>
                <a:gd name="connsiteX58" fmla="*/ 3363883 w 5090679"/>
                <a:gd name="connsiteY58" fmla="*/ 4745182 h 5453496"/>
                <a:gd name="connsiteX59" fmla="*/ 3261706 w 5090679"/>
                <a:gd name="connsiteY59" fmla="*/ 4815840 h 5453496"/>
                <a:gd name="connsiteX60" fmla="*/ 3295823 w 5090679"/>
                <a:gd name="connsiteY60" fmla="*/ 4947285 h 5453496"/>
                <a:gd name="connsiteX61" fmla="*/ 3037955 w 5090679"/>
                <a:gd name="connsiteY61" fmla="*/ 4937239 h 5453496"/>
                <a:gd name="connsiteX62" fmla="*/ 2922616 w 5090679"/>
                <a:gd name="connsiteY62" fmla="*/ 4993005 h 5453496"/>
                <a:gd name="connsiteX63" fmla="*/ 2683798 w 5090679"/>
                <a:gd name="connsiteY63" fmla="*/ 4985212 h 5453496"/>
                <a:gd name="connsiteX64" fmla="*/ 2609850 w 5090679"/>
                <a:gd name="connsiteY64" fmla="*/ 5098126 h 5453496"/>
                <a:gd name="connsiteX65" fmla="*/ 2451388 w 5090679"/>
                <a:gd name="connsiteY65" fmla="*/ 5120986 h 5453496"/>
                <a:gd name="connsiteX66" fmla="*/ 2470265 w 5090679"/>
                <a:gd name="connsiteY66" fmla="*/ 5102974 h 5453496"/>
                <a:gd name="connsiteX67" fmla="*/ 2401512 w 5090679"/>
                <a:gd name="connsiteY67" fmla="*/ 5215544 h 5453496"/>
                <a:gd name="connsiteX68" fmla="*/ 2344535 w 5090679"/>
                <a:gd name="connsiteY68" fmla="*/ 5232514 h 5453496"/>
                <a:gd name="connsiteX69" fmla="*/ 2251883 w 5090679"/>
                <a:gd name="connsiteY69" fmla="*/ 5292090 h 5453496"/>
                <a:gd name="connsiteX70" fmla="*/ 2220710 w 5090679"/>
                <a:gd name="connsiteY70" fmla="*/ 5253469 h 5453496"/>
                <a:gd name="connsiteX71" fmla="*/ 2123555 w 5090679"/>
                <a:gd name="connsiteY71" fmla="*/ 5285854 h 5453496"/>
                <a:gd name="connsiteX72" fmla="*/ 1958166 w 5090679"/>
                <a:gd name="connsiteY72" fmla="*/ 5300749 h 5453496"/>
                <a:gd name="connsiteX73" fmla="*/ 1948295 w 5090679"/>
                <a:gd name="connsiteY73" fmla="*/ 5198224 h 5453496"/>
                <a:gd name="connsiteX74" fmla="*/ 1858760 w 5090679"/>
                <a:gd name="connsiteY74" fmla="*/ 5142979 h 5453496"/>
                <a:gd name="connsiteX75" fmla="*/ 1860838 w 5090679"/>
                <a:gd name="connsiteY75" fmla="*/ 5072842 h 5453496"/>
                <a:gd name="connsiteX76" fmla="*/ 1756929 w 5090679"/>
                <a:gd name="connsiteY76" fmla="*/ 5100378 h 5453496"/>
                <a:gd name="connsiteX77" fmla="*/ 1606780 w 5090679"/>
                <a:gd name="connsiteY77" fmla="*/ 4991966 h 5453496"/>
                <a:gd name="connsiteX78" fmla="*/ 1536988 w 5090679"/>
                <a:gd name="connsiteY78" fmla="*/ 5017077 h 5453496"/>
                <a:gd name="connsiteX79" fmla="*/ 1474643 w 5090679"/>
                <a:gd name="connsiteY79" fmla="*/ 5048250 h 5453496"/>
                <a:gd name="connsiteX80" fmla="*/ 1378354 w 5090679"/>
                <a:gd name="connsiteY80" fmla="*/ 5008418 h 5453496"/>
                <a:gd name="connsiteX81" fmla="*/ 1357745 w 5090679"/>
                <a:gd name="connsiteY81" fmla="*/ 5112499 h 5453496"/>
                <a:gd name="connsiteX82" fmla="*/ 1401906 w 5090679"/>
                <a:gd name="connsiteY82" fmla="*/ 5193723 h 5453496"/>
                <a:gd name="connsiteX83" fmla="*/ 1349952 w 5090679"/>
                <a:gd name="connsiteY83" fmla="*/ 5318414 h 5453496"/>
                <a:gd name="connsiteX84" fmla="*/ 1162915 w 5090679"/>
                <a:gd name="connsiteY84" fmla="*/ 5446741 h 5453496"/>
                <a:gd name="connsiteX85" fmla="*/ 1087581 w 5090679"/>
                <a:gd name="connsiteY85" fmla="*/ 5453496 h 5453496"/>
                <a:gd name="connsiteX86" fmla="*/ 1123430 w 5090679"/>
                <a:gd name="connsiteY86" fmla="*/ 5379199 h 5453496"/>
                <a:gd name="connsiteX87" fmla="*/ 1118235 w 5090679"/>
                <a:gd name="connsiteY87" fmla="*/ 5278755 h 5453496"/>
                <a:gd name="connsiteX88" fmla="*/ 1007052 w 5090679"/>
                <a:gd name="connsiteY88" fmla="*/ 5339196 h 5453496"/>
                <a:gd name="connsiteX89" fmla="*/ 965488 w 5090679"/>
                <a:gd name="connsiteY89" fmla="*/ 5224896 h 5453496"/>
                <a:gd name="connsiteX90" fmla="*/ 986097 w 5090679"/>
                <a:gd name="connsiteY90" fmla="*/ 5155969 h 5453496"/>
                <a:gd name="connsiteX91" fmla="*/ 943840 w 5090679"/>
                <a:gd name="connsiteY91" fmla="*/ 5104881 h 5453496"/>
                <a:gd name="connsiteX92" fmla="*/ 898640 w 5090679"/>
                <a:gd name="connsiteY92" fmla="*/ 5102974 h 5453496"/>
                <a:gd name="connsiteX93" fmla="*/ 871970 w 5090679"/>
                <a:gd name="connsiteY93" fmla="*/ 5058641 h 5453496"/>
                <a:gd name="connsiteX94" fmla="*/ 841490 w 5090679"/>
                <a:gd name="connsiteY94" fmla="*/ 5005819 h 5453496"/>
                <a:gd name="connsiteX95" fmla="*/ 781223 w 5090679"/>
                <a:gd name="connsiteY95" fmla="*/ 4993351 h 5453496"/>
                <a:gd name="connsiteX96" fmla="*/ 744335 w 5090679"/>
                <a:gd name="connsiteY96" fmla="*/ 5015344 h 5453496"/>
                <a:gd name="connsiteX97" fmla="*/ 702425 w 5090679"/>
                <a:gd name="connsiteY97" fmla="*/ 4992484 h 5453496"/>
                <a:gd name="connsiteX98" fmla="*/ 702425 w 5090679"/>
                <a:gd name="connsiteY98" fmla="*/ 4935334 h 5453496"/>
                <a:gd name="connsiteX99" fmla="*/ 663979 w 5090679"/>
                <a:gd name="connsiteY99" fmla="*/ 4901911 h 5453496"/>
                <a:gd name="connsiteX100" fmla="*/ 591242 w 5090679"/>
                <a:gd name="connsiteY100" fmla="*/ 5002703 h 5453496"/>
                <a:gd name="connsiteX101" fmla="*/ 451831 w 5090679"/>
                <a:gd name="connsiteY101" fmla="*/ 5010323 h 5453496"/>
                <a:gd name="connsiteX102" fmla="*/ 402820 w 5090679"/>
                <a:gd name="connsiteY102" fmla="*/ 4959408 h 5453496"/>
                <a:gd name="connsiteX103" fmla="*/ 473132 w 5090679"/>
                <a:gd name="connsiteY103" fmla="*/ 4900006 h 5453496"/>
                <a:gd name="connsiteX104" fmla="*/ 538595 w 5090679"/>
                <a:gd name="connsiteY104" fmla="*/ 4876279 h 5453496"/>
                <a:gd name="connsiteX105" fmla="*/ 626225 w 5090679"/>
                <a:gd name="connsiteY105" fmla="*/ 4881822 h 5453496"/>
                <a:gd name="connsiteX106" fmla="*/ 750050 w 5090679"/>
                <a:gd name="connsiteY106" fmla="*/ 4776008 h 5453496"/>
                <a:gd name="connsiteX107" fmla="*/ 861579 w 5090679"/>
                <a:gd name="connsiteY107" fmla="*/ 4830041 h 5453496"/>
                <a:gd name="connsiteX108" fmla="*/ 965488 w 5090679"/>
                <a:gd name="connsiteY108" fmla="*/ 4788477 h 5453496"/>
                <a:gd name="connsiteX109" fmla="*/ 990080 w 5090679"/>
                <a:gd name="connsiteY109" fmla="*/ 4845974 h 5453496"/>
                <a:gd name="connsiteX110" fmla="*/ 1033895 w 5090679"/>
                <a:gd name="connsiteY110" fmla="*/ 4792459 h 5453496"/>
                <a:gd name="connsiteX111" fmla="*/ 1040995 w 5090679"/>
                <a:gd name="connsiteY111" fmla="*/ 4694959 h 5453496"/>
                <a:gd name="connsiteX112" fmla="*/ 987309 w 5090679"/>
                <a:gd name="connsiteY112" fmla="*/ 4610793 h 5453496"/>
                <a:gd name="connsiteX113" fmla="*/ 1048615 w 5090679"/>
                <a:gd name="connsiteY113" fmla="*/ 4548621 h 5453496"/>
                <a:gd name="connsiteX114" fmla="*/ 1011035 w 5090679"/>
                <a:gd name="connsiteY114" fmla="*/ 4433281 h 5453496"/>
                <a:gd name="connsiteX115" fmla="*/ 1024197 w 5090679"/>
                <a:gd name="connsiteY115" fmla="*/ 4326428 h 5453496"/>
                <a:gd name="connsiteX116" fmla="*/ 1058660 w 5090679"/>
                <a:gd name="connsiteY116" fmla="*/ 4236199 h 5453496"/>
                <a:gd name="connsiteX117" fmla="*/ 1079615 w 5090679"/>
                <a:gd name="connsiteY117" fmla="*/ 4072369 h 5453496"/>
                <a:gd name="connsiteX118" fmla="*/ 1013460 w 5090679"/>
                <a:gd name="connsiteY118" fmla="*/ 3813117 h 5453496"/>
                <a:gd name="connsiteX119" fmla="*/ 916131 w 5090679"/>
                <a:gd name="connsiteY119" fmla="*/ 3648075 h 5453496"/>
                <a:gd name="connsiteX120" fmla="*/ 989041 w 5090679"/>
                <a:gd name="connsiteY120" fmla="*/ 3506412 h 5453496"/>
                <a:gd name="connsiteX121" fmla="*/ 1071129 w 5090679"/>
                <a:gd name="connsiteY121" fmla="*/ 3479223 h 5453496"/>
                <a:gd name="connsiteX122" fmla="*/ 1105246 w 5090679"/>
                <a:gd name="connsiteY122" fmla="*/ 3509356 h 5453496"/>
                <a:gd name="connsiteX123" fmla="*/ 1192010 w 5090679"/>
                <a:gd name="connsiteY123" fmla="*/ 3428479 h 5453496"/>
                <a:gd name="connsiteX124" fmla="*/ 1269769 w 5090679"/>
                <a:gd name="connsiteY124" fmla="*/ 3406486 h 5453496"/>
                <a:gd name="connsiteX125" fmla="*/ 1277735 w 5090679"/>
                <a:gd name="connsiteY125" fmla="*/ 3327514 h 5453496"/>
                <a:gd name="connsiteX126" fmla="*/ 1297997 w 5090679"/>
                <a:gd name="connsiteY126" fmla="*/ 3251662 h 5453496"/>
                <a:gd name="connsiteX127" fmla="*/ 1256780 w 5090679"/>
                <a:gd name="connsiteY127" fmla="*/ 3205594 h 5453496"/>
                <a:gd name="connsiteX128" fmla="*/ 1259378 w 5090679"/>
                <a:gd name="connsiteY128" fmla="*/ 3116407 h 5453496"/>
                <a:gd name="connsiteX129" fmla="*/ 1355667 w 5090679"/>
                <a:gd name="connsiteY129" fmla="*/ 3170440 h 5453496"/>
                <a:gd name="connsiteX130" fmla="*/ 1412990 w 5090679"/>
                <a:gd name="connsiteY130" fmla="*/ 3129394 h 5453496"/>
                <a:gd name="connsiteX131" fmla="*/ 1434811 w 5090679"/>
                <a:gd name="connsiteY131" fmla="*/ 3170440 h 5453496"/>
                <a:gd name="connsiteX132" fmla="*/ 1497503 w 5090679"/>
                <a:gd name="connsiteY132" fmla="*/ 3126798 h 5453496"/>
                <a:gd name="connsiteX133" fmla="*/ 1422688 w 5090679"/>
                <a:gd name="connsiteY133" fmla="*/ 2990850 h 5453496"/>
                <a:gd name="connsiteX134" fmla="*/ 1466157 w 5090679"/>
                <a:gd name="connsiteY134" fmla="*/ 2823903 h 5453496"/>
                <a:gd name="connsiteX135" fmla="*/ 1435850 w 5090679"/>
                <a:gd name="connsiteY135" fmla="*/ 2790304 h 5453496"/>
                <a:gd name="connsiteX136" fmla="*/ 1460615 w 5090679"/>
                <a:gd name="connsiteY136" fmla="*/ 2744584 h 5453496"/>
                <a:gd name="connsiteX137" fmla="*/ 1356360 w 5090679"/>
                <a:gd name="connsiteY137" fmla="*/ 2575214 h 5453496"/>
                <a:gd name="connsiteX138" fmla="*/ 1286740 w 5090679"/>
                <a:gd name="connsiteY138" fmla="*/ 2551488 h 5453496"/>
                <a:gd name="connsiteX139" fmla="*/ 1222490 w 5090679"/>
                <a:gd name="connsiteY139" fmla="*/ 2444808 h 5453496"/>
                <a:gd name="connsiteX140" fmla="*/ 1274271 w 5090679"/>
                <a:gd name="connsiteY140" fmla="*/ 2375189 h 5453496"/>
                <a:gd name="connsiteX141" fmla="*/ 1134514 w 5090679"/>
                <a:gd name="connsiteY141" fmla="*/ 2202007 h 5453496"/>
                <a:gd name="connsiteX142" fmla="*/ 1159625 w 5090679"/>
                <a:gd name="connsiteY142" fmla="*/ 2140699 h 5453496"/>
                <a:gd name="connsiteX143" fmla="*/ 1142134 w 5090679"/>
                <a:gd name="connsiteY143" fmla="*/ 2086841 h 5453496"/>
                <a:gd name="connsiteX144" fmla="*/ 1142134 w 5090679"/>
                <a:gd name="connsiteY144" fmla="*/ 2086841 h 5453496"/>
                <a:gd name="connsiteX145" fmla="*/ 1123430 w 5090679"/>
                <a:gd name="connsiteY145" fmla="*/ 2034019 h 5453496"/>
                <a:gd name="connsiteX146" fmla="*/ 1175211 w 5090679"/>
                <a:gd name="connsiteY146" fmla="*/ 1939290 h 5453496"/>
                <a:gd name="connsiteX147" fmla="*/ 1124989 w 5090679"/>
                <a:gd name="connsiteY147" fmla="*/ 1844733 h 5453496"/>
                <a:gd name="connsiteX148" fmla="*/ 1142134 w 5090679"/>
                <a:gd name="connsiteY148" fmla="*/ 1764550 h 5453496"/>
                <a:gd name="connsiteX149" fmla="*/ 1098665 w 5090679"/>
                <a:gd name="connsiteY149" fmla="*/ 1706359 h 5453496"/>
                <a:gd name="connsiteX150" fmla="*/ 1055023 w 5090679"/>
                <a:gd name="connsiteY150" fmla="*/ 1773382 h 5453496"/>
                <a:gd name="connsiteX151" fmla="*/ 982633 w 5090679"/>
                <a:gd name="connsiteY151" fmla="*/ 1805247 h 5453496"/>
                <a:gd name="connsiteX152" fmla="*/ 929640 w 5090679"/>
                <a:gd name="connsiteY152" fmla="*/ 1640898 h 5453496"/>
                <a:gd name="connsiteX153" fmla="*/ 851015 w 5090679"/>
                <a:gd name="connsiteY153" fmla="*/ 1672069 h 5453496"/>
                <a:gd name="connsiteX154" fmla="*/ 879590 w 5090679"/>
                <a:gd name="connsiteY154" fmla="*/ 1573009 h 5453496"/>
                <a:gd name="connsiteX155" fmla="*/ 822613 w 5090679"/>
                <a:gd name="connsiteY155" fmla="*/ 1393248 h 5453496"/>
                <a:gd name="connsiteX156" fmla="*/ 750050 w 5090679"/>
                <a:gd name="connsiteY156" fmla="*/ 1433944 h 5453496"/>
                <a:gd name="connsiteX157" fmla="*/ 719397 w 5090679"/>
                <a:gd name="connsiteY157" fmla="*/ 1389265 h 5453496"/>
                <a:gd name="connsiteX158" fmla="*/ 671945 w 5090679"/>
                <a:gd name="connsiteY158" fmla="*/ 1426324 h 5453496"/>
                <a:gd name="connsiteX159" fmla="*/ 647180 w 5090679"/>
                <a:gd name="connsiteY159" fmla="*/ 1372984 h 5453496"/>
                <a:gd name="connsiteX160" fmla="*/ 668135 w 5090679"/>
                <a:gd name="connsiteY160" fmla="*/ 1275829 h 5453496"/>
                <a:gd name="connsiteX161" fmla="*/ 599555 w 5090679"/>
                <a:gd name="connsiteY161" fmla="*/ 1272019 h 5453496"/>
                <a:gd name="connsiteX162" fmla="*/ 574790 w 5090679"/>
                <a:gd name="connsiteY162" fmla="*/ 1325359 h 5453496"/>
                <a:gd name="connsiteX163" fmla="*/ 521450 w 5090679"/>
                <a:gd name="connsiteY163" fmla="*/ 1268209 h 5453496"/>
                <a:gd name="connsiteX164" fmla="*/ 340475 w 5090679"/>
                <a:gd name="connsiteY164" fmla="*/ 1277734 h 5453496"/>
                <a:gd name="connsiteX165" fmla="*/ 304800 w 5090679"/>
                <a:gd name="connsiteY165" fmla="*/ 1318953 h 5453496"/>
                <a:gd name="connsiteX166" fmla="*/ 405245 w 5090679"/>
                <a:gd name="connsiteY166" fmla="*/ 1365364 h 5453496"/>
                <a:gd name="connsiteX167" fmla="*/ 404379 w 5090679"/>
                <a:gd name="connsiteY167" fmla="*/ 1473777 h 5453496"/>
                <a:gd name="connsiteX168" fmla="*/ 275878 w 5090679"/>
                <a:gd name="connsiteY168" fmla="*/ 1498889 h 5453496"/>
                <a:gd name="connsiteX169" fmla="*/ 210935 w 5090679"/>
                <a:gd name="connsiteY169" fmla="*/ 1580629 h 5453496"/>
                <a:gd name="connsiteX170" fmla="*/ 84339 w 5090679"/>
                <a:gd name="connsiteY170" fmla="*/ 1586865 h 5453496"/>
                <a:gd name="connsiteX171" fmla="*/ 56630 w 5090679"/>
                <a:gd name="connsiteY171" fmla="*/ 1515859 h 5453496"/>
                <a:gd name="connsiteX172" fmla="*/ 87110 w 5090679"/>
                <a:gd name="connsiteY172" fmla="*/ 1462519 h 5453496"/>
                <a:gd name="connsiteX173" fmla="*/ 73775 w 5090679"/>
                <a:gd name="connsiteY173" fmla="*/ 1405369 h 5453496"/>
                <a:gd name="connsiteX174" fmla="*/ 140970 w 5090679"/>
                <a:gd name="connsiteY174" fmla="*/ 1323282 h 5453496"/>
                <a:gd name="connsiteX175" fmla="*/ 121400 w 5090679"/>
                <a:gd name="connsiteY175" fmla="*/ 1285354 h 5453496"/>
                <a:gd name="connsiteX176" fmla="*/ 121400 w 5090679"/>
                <a:gd name="connsiteY176" fmla="*/ 1232014 h 5453496"/>
                <a:gd name="connsiteX177" fmla="*/ 96635 w 5090679"/>
                <a:gd name="connsiteY177" fmla="*/ 1224394 h 5453496"/>
                <a:gd name="connsiteX178" fmla="*/ 85205 w 5090679"/>
                <a:gd name="connsiteY178" fmla="*/ 1150099 h 5453496"/>
                <a:gd name="connsiteX179" fmla="*/ 43295 w 5090679"/>
                <a:gd name="connsiteY179" fmla="*/ 1146289 h 5453496"/>
                <a:gd name="connsiteX180" fmla="*/ 38965 w 5090679"/>
                <a:gd name="connsiteY180" fmla="*/ 1082560 h 5453496"/>
                <a:gd name="connsiteX181" fmla="*/ 0 w 5090679"/>
                <a:gd name="connsiteY181" fmla="*/ 769793 h 5453496"/>
                <a:gd name="connsiteX182" fmla="*/ 279688 w 5090679"/>
                <a:gd name="connsiteY182" fmla="*/ 673677 h 5453496"/>
                <a:gd name="connsiteX183" fmla="*/ 581025 w 5090679"/>
                <a:gd name="connsiteY183" fmla="*/ 746414 h 5453496"/>
                <a:gd name="connsiteX184" fmla="*/ 581025 w 5090679"/>
                <a:gd name="connsiteY184" fmla="*/ 538596 h 5453496"/>
                <a:gd name="connsiteX185" fmla="*/ 861579 w 5090679"/>
                <a:gd name="connsiteY185" fmla="*/ 226868 h 5453496"/>
                <a:gd name="connsiteX186" fmla="*/ 1121352 w 5090679"/>
                <a:gd name="connsiteY186" fmla="*/ 112568 h 5453496"/>
                <a:gd name="connsiteX187" fmla="*/ 1220585 w 5090679"/>
                <a:gd name="connsiteY187" fmla="*/ 0 h 5453496"/>
                <a:gd name="connsiteX188" fmla="*/ 1298690 w 5090679"/>
                <a:gd name="connsiteY188" fmla="*/ 31864 h 5453496"/>
                <a:gd name="connsiteX189" fmla="*/ 1334885 w 5090679"/>
                <a:gd name="connsiteY189" fmla="*/ 79489 h 5453496"/>
                <a:gd name="connsiteX190" fmla="*/ 1441565 w 5090679"/>
                <a:gd name="connsiteY190" fmla="*/ 129019 h 5453496"/>
                <a:gd name="connsiteX191" fmla="*/ 1502005 w 5090679"/>
                <a:gd name="connsiteY191" fmla="*/ 233796 h 5453496"/>
                <a:gd name="connsiteX192" fmla="*/ 1498715 w 5090679"/>
                <a:gd name="connsiteY192" fmla="*/ 285229 h 5453496"/>
                <a:gd name="connsiteX193" fmla="*/ 1704455 w 5090679"/>
                <a:gd name="connsiteY193" fmla="*/ 393814 h 5453496"/>
                <a:gd name="connsiteX194" fmla="*/ 1704455 w 5090679"/>
                <a:gd name="connsiteY194" fmla="*/ 523354 h 5453496"/>
                <a:gd name="connsiteX195" fmla="*/ 1720041 w 5090679"/>
                <a:gd name="connsiteY195" fmla="*/ 585874 h 5453496"/>
                <a:gd name="connsiteX196" fmla="*/ 1778750 w 5090679"/>
                <a:gd name="connsiteY196" fmla="*/ 576694 h 5453496"/>
                <a:gd name="connsiteX197" fmla="*/ 1813040 w 5090679"/>
                <a:gd name="connsiteY197" fmla="*/ 618604 h 5453496"/>
                <a:gd name="connsiteX198" fmla="*/ 1839710 w 5090679"/>
                <a:gd name="connsiteY198" fmla="*/ 559549 h 5453496"/>
                <a:gd name="connsiteX199" fmla="*/ 1931150 w 5090679"/>
                <a:gd name="connsiteY199" fmla="*/ 570979 h 5453496"/>
                <a:gd name="connsiteX200" fmla="*/ 1957820 w 5090679"/>
                <a:gd name="connsiteY200" fmla="*/ 511924 h 5453496"/>
                <a:gd name="connsiteX201" fmla="*/ 1879715 w 5090679"/>
                <a:gd name="connsiteY201" fmla="*/ 470014 h 5453496"/>
                <a:gd name="connsiteX202" fmla="*/ 1830185 w 5090679"/>
                <a:gd name="connsiteY202" fmla="*/ 388099 h 5453496"/>
                <a:gd name="connsiteX203" fmla="*/ 1846118 w 5090679"/>
                <a:gd name="connsiteY203" fmla="*/ 347749 h 5453496"/>
                <a:gd name="connsiteX204" fmla="*/ 1986395 w 5090679"/>
                <a:gd name="connsiteY204" fmla="*/ 315709 h 5453496"/>
                <a:gd name="connsiteX205" fmla="*/ 2018780 w 5090679"/>
                <a:gd name="connsiteY205" fmla="*/ 344284 h 5453496"/>
                <a:gd name="connsiteX206" fmla="*/ 2079740 w 5090679"/>
                <a:gd name="connsiteY206" fmla="*/ 344284 h 5453496"/>
                <a:gd name="connsiteX207" fmla="*/ 2108315 w 5090679"/>
                <a:gd name="connsiteY207" fmla="*/ 382384 h 5453496"/>
                <a:gd name="connsiteX208" fmla="*/ 2148320 w 5090679"/>
                <a:gd name="connsiteY208" fmla="*/ 361429 h 5453496"/>
                <a:gd name="connsiteX209" fmla="*/ 2186420 w 5090679"/>
                <a:gd name="connsiteY209" fmla="*/ 384289 h 5453496"/>
                <a:gd name="connsiteX210" fmla="*/ 2245475 w 5090679"/>
                <a:gd name="connsiteY210" fmla="*/ 386194 h 5453496"/>
                <a:gd name="connsiteX211" fmla="*/ 2281670 w 5090679"/>
                <a:gd name="connsiteY211" fmla="*/ 441439 h 5453496"/>
                <a:gd name="connsiteX212" fmla="*/ 2287905 w 5090679"/>
                <a:gd name="connsiteY212" fmla="*/ 529936 h 5453496"/>
                <a:gd name="connsiteX213" fmla="*/ 2331200 w 5090679"/>
                <a:gd name="connsiteY213" fmla="*/ 500494 h 5453496"/>
                <a:gd name="connsiteX214" fmla="*/ 2380730 w 5090679"/>
                <a:gd name="connsiteY214" fmla="*/ 523354 h 5453496"/>
                <a:gd name="connsiteX215" fmla="*/ 2411210 w 5090679"/>
                <a:gd name="connsiteY215" fmla="*/ 403339 h 5453496"/>
                <a:gd name="connsiteX216" fmla="*/ 2384540 w 5090679"/>
                <a:gd name="connsiteY216" fmla="*/ 235699 h 5453496"/>
                <a:gd name="connsiteX217" fmla="*/ 2401685 w 5090679"/>
                <a:gd name="connsiteY217" fmla="*/ 176644 h 5453496"/>
                <a:gd name="connsiteX218" fmla="*/ 2552526 w 5090679"/>
                <a:gd name="connsiteY218" fmla="*/ 128501 h 5453496"/>
                <a:gd name="connsiteX219" fmla="*/ 2590280 w 5090679"/>
                <a:gd name="connsiteY219" fmla="*/ 163309 h 5453496"/>
                <a:gd name="connsiteX220" fmla="*/ 2582660 w 5090679"/>
                <a:gd name="connsiteY220" fmla="*/ 266179 h 5453496"/>
                <a:gd name="connsiteX221" fmla="*/ 2637905 w 5090679"/>
                <a:gd name="connsiteY221" fmla="*/ 292849 h 5453496"/>
                <a:gd name="connsiteX222" fmla="*/ 2677044 w 5090679"/>
                <a:gd name="connsiteY222" fmla="*/ 355369 h 5453496"/>
                <a:gd name="connsiteX223" fmla="*/ 2672195 w 5090679"/>
                <a:gd name="connsiteY223" fmla="*/ 353809 h 5453496"/>
                <a:gd name="connsiteX224" fmla="*/ 2952923 w 5090679"/>
                <a:gd name="connsiteY224" fmla="*/ 307051 h 5453496"/>
                <a:gd name="connsiteX225" fmla="*/ 2988425 w 5090679"/>
                <a:gd name="connsiteY225" fmla="*/ 344284 h 5453496"/>
                <a:gd name="connsiteX226" fmla="*/ 3085580 w 5090679"/>
                <a:gd name="connsiteY226" fmla="*/ 290944 h 5453496"/>
                <a:gd name="connsiteX227" fmla="*/ 3135110 w 5090679"/>
                <a:gd name="connsiteY227" fmla="*/ 351904 h 5453496"/>
                <a:gd name="connsiteX228" fmla="*/ 3135110 w 5090679"/>
                <a:gd name="connsiteY228" fmla="*/ 416674 h 5453496"/>
                <a:gd name="connsiteX229" fmla="*/ 3274695 w 5090679"/>
                <a:gd name="connsiteY229" fmla="*/ 480233 h 5453496"/>
                <a:gd name="connsiteX230" fmla="*/ 3297035 w 5090679"/>
                <a:gd name="connsiteY230" fmla="*/ 538594 h 5453496"/>
                <a:gd name="connsiteX231" fmla="*/ 3257203 w 5090679"/>
                <a:gd name="connsiteY231" fmla="*/ 571500 h 5453496"/>
                <a:gd name="connsiteX232" fmla="*/ 3368386 w 5090679"/>
                <a:gd name="connsiteY232" fmla="*/ 710219 h 5453496"/>
                <a:gd name="connsiteX233" fmla="*/ 3369425 w 5090679"/>
                <a:gd name="connsiteY233" fmla="*/ 828154 h 5453496"/>
                <a:gd name="connsiteX234" fmla="*/ 3420860 w 5090679"/>
                <a:gd name="connsiteY234" fmla="*/ 860539 h 5453496"/>
                <a:gd name="connsiteX235" fmla="*/ 3445971 w 5090679"/>
                <a:gd name="connsiteY235" fmla="*/ 919422 h 5453496"/>
                <a:gd name="connsiteX236" fmla="*/ 3656734 w 5090679"/>
                <a:gd name="connsiteY236" fmla="*/ 1037359 h 5453496"/>
                <a:gd name="connsiteX237" fmla="*/ 3653270 w 5090679"/>
                <a:gd name="connsiteY237" fmla="*/ 1098664 h 5453496"/>
                <a:gd name="connsiteX238" fmla="*/ 3716308 w 5090679"/>
                <a:gd name="connsiteY238" fmla="*/ 1141095 h 5453496"/>
                <a:gd name="connsiteX0" fmla="*/ 3716308 w 5090679"/>
                <a:gd name="connsiteY0" fmla="*/ 1141095 h 5453496"/>
                <a:gd name="connsiteX1" fmla="*/ 3656734 w 5090679"/>
                <a:gd name="connsiteY1" fmla="*/ 1276350 h 5453496"/>
                <a:gd name="connsiteX2" fmla="*/ 3643399 w 5090679"/>
                <a:gd name="connsiteY2" fmla="*/ 1352723 h 5453496"/>
                <a:gd name="connsiteX3" fmla="*/ 3576377 w 5090679"/>
                <a:gd name="connsiteY3" fmla="*/ 1411605 h 5453496"/>
                <a:gd name="connsiteX4" fmla="*/ 3604779 w 5090679"/>
                <a:gd name="connsiteY4" fmla="*/ 1494559 h 5453496"/>
                <a:gd name="connsiteX5" fmla="*/ 3687906 w 5090679"/>
                <a:gd name="connsiteY5" fmla="*/ 1525732 h 5453496"/>
                <a:gd name="connsiteX6" fmla="*/ 3698297 w 5090679"/>
                <a:gd name="connsiteY6" fmla="*/ 1640032 h 5453496"/>
                <a:gd name="connsiteX7" fmla="*/ 3742632 w 5090679"/>
                <a:gd name="connsiteY7" fmla="*/ 1658043 h 5453496"/>
                <a:gd name="connsiteX8" fmla="*/ 3768436 w 5090679"/>
                <a:gd name="connsiteY8" fmla="*/ 1778751 h 5453496"/>
                <a:gd name="connsiteX9" fmla="*/ 3801167 w 5090679"/>
                <a:gd name="connsiteY9" fmla="*/ 1787236 h 5453496"/>
                <a:gd name="connsiteX10" fmla="*/ 3834245 w 5090679"/>
                <a:gd name="connsiteY10" fmla="*/ 1945178 h 5453496"/>
                <a:gd name="connsiteX11" fmla="*/ 3911484 w 5090679"/>
                <a:gd name="connsiteY11" fmla="*/ 1990379 h 5453496"/>
                <a:gd name="connsiteX12" fmla="*/ 3968461 w 5090679"/>
                <a:gd name="connsiteY12" fmla="*/ 2076450 h 5453496"/>
                <a:gd name="connsiteX13" fmla="*/ 4180782 w 5090679"/>
                <a:gd name="connsiteY13" fmla="*/ 2119053 h 5453496"/>
                <a:gd name="connsiteX14" fmla="*/ 4219055 w 5090679"/>
                <a:gd name="connsiteY14" fmla="*/ 2159749 h 5453496"/>
                <a:gd name="connsiteX15" fmla="*/ 4228580 w 5090679"/>
                <a:gd name="connsiteY15" fmla="*/ 2220709 h 5453496"/>
                <a:gd name="connsiteX16" fmla="*/ 4413538 w 5090679"/>
                <a:gd name="connsiteY16" fmla="*/ 2470266 h 5453496"/>
                <a:gd name="connsiteX17" fmla="*/ 4456834 w 5090679"/>
                <a:gd name="connsiteY17" fmla="*/ 2429741 h 5453496"/>
                <a:gd name="connsiteX18" fmla="*/ 4612697 w 5090679"/>
                <a:gd name="connsiteY18" fmla="*/ 2575214 h 5453496"/>
                <a:gd name="connsiteX19" fmla="*/ 4612697 w 5090679"/>
                <a:gd name="connsiteY19" fmla="*/ 2658341 h 5453496"/>
                <a:gd name="connsiteX20" fmla="*/ 4721109 w 5090679"/>
                <a:gd name="connsiteY20" fmla="*/ 2760345 h 5453496"/>
                <a:gd name="connsiteX21" fmla="*/ 4786745 w 5090679"/>
                <a:gd name="connsiteY21" fmla="*/ 2723629 h 5453496"/>
                <a:gd name="connsiteX22" fmla="*/ 4841297 w 5090679"/>
                <a:gd name="connsiteY22" fmla="*/ 2741468 h 5453496"/>
                <a:gd name="connsiteX23" fmla="*/ 4907280 w 5090679"/>
                <a:gd name="connsiteY23" fmla="*/ 2862522 h 5453496"/>
                <a:gd name="connsiteX24" fmla="*/ 4976379 w 5090679"/>
                <a:gd name="connsiteY24" fmla="*/ 2868237 h 5453496"/>
                <a:gd name="connsiteX25" fmla="*/ 5071802 w 5090679"/>
                <a:gd name="connsiteY25" fmla="*/ 3052156 h 5453496"/>
                <a:gd name="connsiteX26" fmla="*/ 5043920 w 5090679"/>
                <a:gd name="connsiteY26" fmla="*/ 3144634 h 5453496"/>
                <a:gd name="connsiteX27" fmla="*/ 5090679 w 5090679"/>
                <a:gd name="connsiteY27" fmla="*/ 3167496 h 5453496"/>
                <a:gd name="connsiteX28" fmla="*/ 5053445 w 5090679"/>
                <a:gd name="connsiteY28" fmla="*/ 3209404 h 5453496"/>
                <a:gd name="connsiteX29" fmla="*/ 5069897 w 5090679"/>
                <a:gd name="connsiteY29" fmla="*/ 3261014 h 5453496"/>
                <a:gd name="connsiteX30" fmla="*/ 5066087 w 5090679"/>
                <a:gd name="connsiteY30" fmla="*/ 3310024 h 5453496"/>
                <a:gd name="connsiteX31" fmla="*/ 4964256 w 5090679"/>
                <a:gd name="connsiteY31" fmla="*/ 3466061 h 5453496"/>
                <a:gd name="connsiteX32" fmla="*/ 4758170 w 5090679"/>
                <a:gd name="connsiteY32" fmla="*/ 3354532 h 5453496"/>
                <a:gd name="connsiteX33" fmla="*/ 4675043 w 5090679"/>
                <a:gd name="connsiteY33" fmla="*/ 3406486 h 5453496"/>
                <a:gd name="connsiteX34" fmla="*/ 4633479 w 5090679"/>
                <a:gd name="connsiteY34" fmla="*/ 3678209 h 5453496"/>
                <a:gd name="connsiteX35" fmla="*/ 4480386 w 5090679"/>
                <a:gd name="connsiteY35" fmla="*/ 3823855 h 5453496"/>
                <a:gd name="connsiteX36" fmla="*/ 4235680 w 5090679"/>
                <a:gd name="connsiteY36" fmla="*/ 3898669 h 5453496"/>
                <a:gd name="connsiteX37" fmla="*/ 4146838 w 5090679"/>
                <a:gd name="connsiteY37" fmla="*/ 3964825 h 5453496"/>
                <a:gd name="connsiteX38" fmla="*/ 4061806 w 5090679"/>
                <a:gd name="connsiteY38" fmla="*/ 3984567 h 5453496"/>
                <a:gd name="connsiteX39" fmla="*/ 3963785 w 5090679"/>
                <a:gd name="connsiteY39" fmla="*/ 4081894 h 5453496"/>
                <a:gd name="connsiteX40" fmla="*/ 3913389 w 5090679"/>
                <a:gd name="connsiteY40" fmla="*/ 4169179 h 5453496"/>
                <a:gd name="connsiteX41" fmla="*/ 4051588 w 5090679"/>
                <a:gd name="connsiteY41" fmla="*/ 4383232 h 5453496"/>
                <a:gd name="connsiteX42" fmla="*/ 4093325 w 5090679"/>
                <a:gd name="connsiteY42" fmla="*/ 4403839 h 5453496"/>
                <a:gd name="connsiteX43" fmla="*/ 4177318 w 5090679"/>
                <a:gd name="connsiteY43" fmla="*/ 4559877 h 5453496"/>
                <a:gd name="connsiteX44" fmla="*/ 4093152 w 5090679"/>
                <a:gd name="connsiteY44" fmla="*/ 4736523 h 5453496"/>
                <a:gd name="connsiteX45" fmla="*/ 4085532 w 5090679"/>
                <a:gd name="connsiteY45" fmla="*/ 4806315 h 5453496"/>
                <a:gd name="connsiteX46" fmla="*/ 4173335 w 5090679"/>
                <a:gd name="connsiteY46" fmla="*/ 4792459 h 5453496"/>
                <a:gd name="connsiteX47" fmla="*/ 4239490 w 5090679"/>
                <a:gd name="connsiteY47" fmla="*/ 4811164 h 5453496"/>
                <a:gd name="connsiteX48" fmla="*/ 4273607 w 5090679"/>
                <a:gd name="connsiteY48" fmla="*/ 4915246 h 5453496"/>
                <a:gd name="connsiteX49" fmla="*/ 4171257 w 5090679"/>
                <a:gd name="connsiteY49" fmla="*/ 5220220 h 5453496"/>
                <a:gd name="connsiteX50" fmla="*/ 3942830 w 5090679"/>
                <a:gd name="connsiteY50" fmla="*/ 5033010 h 5453496"/>
                <a:gd name="connsiteX51" fmla="*/ 3983355 w 5090679"/>
                <a:gd name="connsiteY51" fmla="*/ 4984000 h 5453496"/>
                <a:gd name="connsiteX52" fmla="*/ 3937288 w 5090679"/>
                <a:gd name="connsiteY52" fmla="*/ 4944341 h 5453496"/>
                <a:gd name="connsiteX53" fmla="*/ 3927763 w 5090679"/>
                <a:gd name="connsiteY53" fmla="*/ 4871605 h 5453496"/>
                <a:gd name="connsiteX54" fmla="*/ 3756660 w 5090679"/>
                <a:gd name="connsiteY54" fmla="*/ 4868661 h 5453496"/>
                <a:gd name="connsiteX55" fmla="*/ 3648940 w 5090679"/>
                <a:gd name="connsiteY55" fmla="*/ 4943475 h 5453496"/>
                <a:gd name="connsiteX56" fmla="*/ 3564081 w 5090679"/>
                <a:gd name="connsiteY56" fmla="*/ 4831946 h 5453496"/>
                <a:gd name="connsiteX57" fmla="*/ 3360073 w 5090679"/>
                <a:gd name="connsiteY57" fmla="*/ 4843203 h 5453496"/>
                <a:gd name="connsiteX58" fmla="*/ 3363883 w 5090679"/>
                <a:gd name="connsiteY58" fmla="*/ 4745182 h 5453496"/>
                <a:gd name="connsiteX59" fmla="*/ 3261706 w 5090679"/>
                <a:gd name="connsiteY59" fmla="*/ 4815840 h 5453496"/>
                <a:gd name="connsiteX60" fmla="*/ 3295823 w 5090679"/>
                <a:gd name="connsiteY60" fmla="*/ 4947285 h 5453496"/>
                <a:gd name="connsiteX61" fmla="*/ 3037955 w 5090679"/>
                <a:gd name="connsiteY61" fmla="*/ 4937239 h 5453496"/>
                <a:gd name="connsiteX62" fmla="*/ 2922616 w 5090679"/>
                <a:gd name="connsiteY62" fmla="*/ 4993005 h 5453496"/>
                <a:gd name="connsiteX63" fmla="*/ 2683798 w 5090679"/>
                <a:gd name="connsiteY63" fmla="*/ 4985212 h 5453496"/>
                <a:gd name="connsiteX64" fmla="*/ 2609850 w 5090679"/>
                <a:gd name="connsiteY64" fmla="*/ 5098126 h 5453496"/>
                <a:gd name="connsiteX65" fmla="*/ 2451388 w 5090679"/>
                <a:gd name="connsiteY65" fmla="*/ 5120986 h 5453496"/>
                <a:gd name="connsiteX66" fmla="*/ 2470265 w 5090679"/>
                <a:gd name="connsiteY66" fmla="*/ 5102974 h 5453496"/>
                <a:gd name="connsiteX67" fmla="*/ 2401512 w 5090679"/>
                <a:gd name="connsiteY67" fmla="*/ 5215544 h 5453496"/>
                <a:gd name="connsiteX68" fmla="*/ 2344535 w 5090679"/>
                <a:gd name="connsiteY68" fmla="*/ 5232514 h 5453496"/>
                <a:gd name="connsiteX69" fmla="*/ 2251883 w 5090679"/>
                <a:gd name="connsiteY69" fmla="*/ 5292090 h 5453496"/>
                <a:gd name="connsiteX70" fmla="*/ 2220710 w 5090679"/>
                <a:gd name="connsiteY70" fmla="*/ 5253469 h 5453496"/>
                <a:gd name="connsiteX71" fmla="*/ 2123555 w 5090679"/>
                <a:gd name="connsiteY71" fmla="*/ 5285854 h 5453496"/>
                <a:gd name="connsiteX72" fmla="*/ 1958166 w 5090679"/>
                <a:gd name="connsiteY72" fmla="*/ 5300749 h 5453496"/>
                <a:gd name="connsiteX73" fmla="*/ 1948295 w 5090679"/>
                <a:gd name="connsiteY73" fmla="*/ 5198224 h 5453496"/>
                <a:gd name="connsiteX74" fmla="*/ 1858760 w 5090679"/>
                <a:gd name="connsiteY74" fmla="*/ 5142979 h 5453496"/>
                <a:gd name="connsiteX75" fmla="*/ 1860838 w 5090679"/>
                <a:gd name="connsiteY75" fmla="*/ 5072842 h 5453496"/>
                <a:gd name="connsiteX76" fmla="*/ 1756929 w 5090679"/>
                <a:gd name="connsiteY76" fmla="*/ 5100378 h 5453496"/>
                <a:gd name="connsiteX77" fmla="*/ 1606780 w 5090679"/>
                <a:gd name="connsiteY77" fmla="*/ 4991966 h 5453496"/>
                <a:gd name="connsiteX78" fmla="*/ 1536988 w 5090679"/>
                <a:gd name="connsiteY78" fmla="*/ 5017077 h 5453496"/>
                <a:gd name="connsiteX79" fmla="*/ 1474643 w 5090679"/>
                <a:gd name="connsiteY79" fmla="*/ 5048250 h 5453496"/>
                <a:gd name="connsiteX80" fmla="*/ 1378354 w 5090679"/>
                <a:gd name="connsiteY80" fmla="*/ 5008418 h 5453496"/>
                <a:gd name="connsiteX81" fmla="*/ 1357745 w 5090679"/>
                <a:gd name="connsiteY81" fmla="*/ 5112499 h 5453496"/>
                <a:gd name="connsiteX82" fmla="*/ 1401906 w 5090679"/>
                <a:gd name="connsiteY82" fmla="*/ 5193723 h 5453496"/>
                <a:gd name="connsiteX83" fmla="*/ 1349952 w 5090679"/>
                <a:gd name="connsiteY83" fmla="*/ 5318414 h 5453496"/>
                <a:gd name="connsiteX84" fmla="*/ 1162915 w 5090679"/>
                <a:gd name="connsiteY84" fmla="*/ 5446741 h 5453496"/>
                <a:gd name="connsiteX85" fmla="*/ 1087581 w 5090679"/>
                <a:gd name="connsiteY85" fmla="*/ 5453496 h 5453496"/>
                <a:gd name="connsiteX86" fmla="*/ 1123430 w 5090679"/>
                <a:gd name="connsiteY86" fmla="*/ 5379199 h 5453496"/>
                <a:gd name="connsiteX87" fmla="*/ 1118235 w 5090679"/>
                <a:gd name="connsiteY87" fmla="*/ 5278755 h 5453496"/>
                <a:gd name="connsiteX88" fmla="*/ 1007052 w 5090679"/>
                <a:gd name="connsiteY88" fmla="*/ 5339196 h 5453496"/>
                <a:gd name="connsiteX89" fmla="*/ 965488 w 5090679"/>
                <a:gd name="connsiteY89" fmla="*/ 5224896 h 5453496"/>
                <a:gd name="connsiteX90" fmla="*/ 986097 w 5090679"/>
                <a:gd name="connsiteY90" fmla="*/ 5155969 h 5453496"/>
                <a:gd name="connsiteX91" fmla="*/ 943840 w 5090679"/>
                <a:gd name="connsiteY91" fmla="*/ 5104881 h 5453496"/>
                <a:gd name="connsiteX92" fmla="*/ 898640 w 5090679"/>
                <a:gd name="connsiteY92" fmla="*/ 5102974 h 5453496"/>
                <a:gd name="connsiteX93" fmla="*/ 871970 w 5090679"/>
                <a:gd name="connsiteY93" fmla="*/ 5058641 h 5453496"/>
                <a:gd name="connsiteX94" fmla="*/ 841490 w 5090679"/>
                <a:gd name="connsiteY94" fmla="*/ 5005819 h 5453496"/>
                <a:gd name="connsiteX95" fmla="*/ 781223 w 5090679"/>
                <a:gd name="connsiteY95" fmla="*/ 4993351 h 5453496"/>
                <a:gd name="connsiteX96" fmla="*/ 744335 w 5090679"/>
                <a:gd name="connsiteY96" fmla="*/ 5015344 h 5453496"/>
                <a:gd name="connsiteX97" fmla="*/ 702425 w 5090679"/>
                <a:gd name="connsiteY97" fmla="*/ 4992484 h 5453496"/>
                <a:gd name="connsiteX98" fmla="*/ 702425 w 5090679"/>
                <a:gd name="connsiteY98" fmla="*/ 4935334 h 5453496"/>
                <a:gd name="connsiteX99" fmla="*/ 663979 w 5090679"/>
                <a:gd name="connsiteY99" fmla="*/ 4901911 h 5453496"/>
                <a:gd name="connsiteX100" fmla="*/ 591242 w 5090679"/>
                <a:gd name="connsiteY100" fmla="*/ 5002703 h 5453496"/>
                <a:gd name="connsiteX101" fmla="*/ 451831 w 5090679"/>
                <a:gd name="connsiteY101" fmla="*/ 5010323 h 5453496"/>
                <a:gd name="connsiteX102" fmla="*/ 402820 w 5090679"/>
                <a:gd name="connsiteY102" fmla="*/ 4959408 h 5453496"/>
                <a:gd name="connsiteX103" fmla="*/ 473132 w 5090679"/>
                <a:gd name="connsiteY103" fmla="*/ 4900006 h 5453496"/>
                <a:gd name="connsiteX104" fmla="*/ 538595 w 5090679"/>
                <a:gd name="connsiteY104" fmla="*/ 4876279 h 5453496"/>
                <a:gd name="connsiteX105" fmla="*/ 626225 w 5090679"/>
                <a:gd name="connsiteY105" fmla="*/ 4881822 h 5453496"/>
                <a:gd name="connsiteX106" fmla="*/ 750050 w 5090679"/>
                <a:gd name="connsiteY106" fmla="*/ 4776008 h 5453496"/>
                <a:gd name="connsiteX107" fmla="*/ 861579 w 5090679"/>
                <a:gd name="connsiteY107" fmla="*/ 4830041 h 5453496"/>
                <a:gd name="connsiteX108" fmla="*/ 965488 w 5090679"/>
                <a:gd name="connsiteY108" fmla="*/ 4788477 h 5453496"/>
                <a:gd name="connsiteX109" fmla="*/ 990080 w 5090679"/>
                <a:gd name="connsiteY109" fmla="*/ 4845974 h 5453496"/>
                <a:gd name="connsiteX110" fmla="*/ 1033895 w 5090679"/>
                <a:gd name="connsiteY110" fmla="*/ 4792459 h 5453496"/>
                <a:gd name="connsiteX111" fmla="*/ 1040995 w 5090679"/>
                <a:gd name="connsiteY111" fmla="*/ 4694959 h 5453496"/>
                <a:gd name="connsiteX112" fmla="*/ 987309 w 5090679"/>
                <a:gd name="connsiteY112" fmla="*/ 4610793 h 5453496"/>
                <a:gd name="connsiteX113" fmla="*/ 1048615 w 5090679"/>
                <a:gd name="connsiteY113" fmla="*/ 4548621 h 5453496"/>
                <a:gd name="connsiteX114" fmla="*/ 1011035 w 5090679"/>
                <a:gd name="connsiteY114" fmla="*/ 4433281 h 5453496"/>
                <a:gd name="connsiteX115" fmla="*/ 1024197 w 5090679"/>
                <a:gd name="connsiteY115" fmla="*/ 4326428 h 5453496"/>
                <a:gd name="connsiteX116" fmla="*/ 1058660 w 5090679"/>
                <a:gd name="connsiteY116" fmla="*/ 4236199 h 5453496"/>
                <a:gd name="connsiteX117" fmla="*/ 1079615 w 5090679"/>
                <a:gd name="connsiteY117" fmla="*/ 4072369 h 5453496"/>
                <a:gd name="connsiteX118" fmla="*/ 1013460 w 5090679"/>
                <a:gd name="connsiteY118" fmla="*/ 3813117 h 5453496"/>
                <a:gd name="connsiteX119" fmla="*/ 916131 w 5090679"/>
                <a:gd name="connsiteY119" fmla="*/ 3648075 h 5453496"/>
                <a:gd name="connsiteX120" fmla="*/ 989041 w 5090679"/>
                <a:gd name="connsiteY120" fmla="*/ 3506412 h 5453496"/>
                <a:gd name="connsiteX121" fmla="*/ 1071129 w 5090679"/>
                <a:gd name="connsiteY121" fmla="*/ 3479223 h 5453496"/>
                <a:gd name="connsiteX122" fmla="*/ 1105246 w 5090679"/>
                <a:gd name="connsiteY122" fmla="*/ 3509356 h 5453496"/>
                <a:gd name="connsiteX123" fmla="*/ 1192010 w 5090679"/>
                <a:gd name="connsiteY123" fmla="*/ 3428479 h 5453496"/>
                <a:gd name="connsiteX124" fmla="*/ 1269769 w 5090679"/>
                <a:gd name="connsiteY124" fmla="*/ 3406486 h 5453496"/>
                <a:gd name="connsiteX125" fmla="*/ 1277735 w 5090679"/>
                <a:gd name="connsiteY125" fmla="*/ 3327514 h 5453496"/>
                <a:gd name="connsiteX126" fmla="*/ 1297997 w 5090679"/>
                <a:gd name="connsiteY126" fmla="*/ 3251662 h 5453496"/>
                <a:gd name="connsiteX127" fmla="*/ 1256780 w 5090679"/>
                <a:gd name="connsiteY127" fmla="*/ 3205594 h 5453496"/>
                <a:gd name="connsiteX128" fmla="*/ 1259378 w 5090679"/>
                <a:gd name="connsiteY128" fmla="*/ 3116407 h 5453496"/>
                <a:gd name="connsiteX129" fmla="*/ 1355667 w 5090679"/>
                <a:gd name="connsiteY129" fmla="*/ 3170440 h 5453496"/>
                <a:gd name="connsiteX130" fmla="*/ 1412990 w 5090679"/>
                <a:gd name="connsiteY130" fmla="*/ 3129394 h 5453496"/>
                <a:gd name="connsiteX131" fmla="*/ 1434811 w 5090679"/>
                <a:gd name="connsiteY131" fmla="*/ 3170440 h 5453496"/>
                <a:gd name="connsiteX132" fmla="*/ 1497503 w 5090679"/>
                <a:gd name="connsiteY132" fmla="*/ 3126798 h 5453496"/>
                <a:gd name="connsiteX133" fmla="*/ 1422688 w 5090679"/>
                <a:gd name="connsiteY133" fmla="*/ 2990850 h 5453496"/>
                <a:gd name="connsiteX134" fmla="*/ 1466157 w 5090679"/>
                <a:gd name="connsiteY134" fmla="*/ 2823903 h 5453496"/>
                <a:gd name="connsiteX135" fmla="*/ 1435850 w 5090679"/>
                <a:gd name="connsiteY135" fmla="*/ 2790304 h 5453496"/>
                <a:gd name="connsiteX136" fmla="*/ 1460615 w 5090679"/>
                <a:gd name="connsiteY136" fmla="*/ 2744584 h 5453496"/>
                <a:gd name="connsiteX137" fmla="*/ 1356360 w 5090679"/>
                <a:gd name="connsiteY137" fmla="*/ 2575214 h 5453496"/>
                <a:gd name="connsiteX138" fmla="*/ 1286740 w 5090679"/>
                <a:gd name="connsiteY138" fmla="*/ 2551488 h 5453496"/>
                <a:gd name="connsiteX139" fmla="*/ 1222490 w 5090679"/>
                <a:gd name="connsiteY139" fmla="*/ 2444808 h 5453496"/>
                <a:gd name="connsiteX140" fmla="*/ 1274271 w 5090679"/>
                <a:gd name="connsiteY140" fmla="*/ 2375189 h 5453496"/>
                <a:gd name="connsiteX141" fmla="*/ 1134514 w 5090679"/>
                <a:gd name="connsiteY141" fmla="*/ 2202007 h 5453496"/>
                <a:gd name="connsiteX142" fmla="*/ 1159625 w 5090679"/>
                <a:gd name="connsiteY142" fmla="*/ 2140699 h 5453496"/>
                <a:gd name="connsiteX143" fmla="*/ 1142134 w 5090679"/>
                <a:gd name="connsiteY143" fmla="*/ 2086841 h 5453496"/>
                <a:gd name="connsiteX144" fmla="*/ 1142134 w 5090679"/>
                <a:gd name="connsiteY144" fmla="*/ 2086841 h 5453496"/>
                <a:gd name="connsiteX145" fmla="*/ 1123430 w 5090679"/>
                <a:gd name="connsiteY145" fmla="*/ 2034019 h 5453496"/>
                <a:gd name="connsiteX146" fmla="*/ 1175211 w 5090679"/>
                <a:gd name="connsiteY146" fmla="*/ 1939290 h 5453496"/>
                <a:gd name="connsiteX147" fmla="*/ 1124989 w 5090679"/>
                <a:gd name="connsiteY147" fmla="*/ 1844733 h 5453496"/>
                <a:gd name="connsiteX148" fmla="*/ 1142134 w 5090679"/>
                <a:gd name="connsiteY148" fmla="*/ 1764550 h 5453496"/>
                <a:gd name="connsiteX149" fmla="*/ 1098665 w 5090679"/>
                <a:gd name="connsiteY149" fmla="*/ 1706359 h 5453496"/>
                <a:gd name="connsiteX150" fmla="*/ 1055023 w 5090679"/>
                <a:gd name="connsiteY150" fmla="*/ 1773382 h 5453496"/>
                <a:gd name="connsiteX151" fmla="*/ 982633 w 5090679"/>
                <a:gd name="connsiteY151" fmla="*/ 1805247 h 5453496"/>
                <a:gd name="connsiteX152" fmla="*/ 929640 w 5090679"/>
                <a:gd name="connsiteY152" fmla="*/ 1640898 h 5453496"/>
                <a:gd name="connsiteX153" fmla="*/ 851015 w 5090679"/>
                <a:gd name="connsiteY153" fmla="*/ 1672069 h 5453496"/>
                <a:gd name="connsiteX154" fmla="*/ 879590 w 5090679"/>
                <a:gd name="connsiteY154" fmla="*/ 1573009 h 5453496"/>
                <a:gd name="connsiteX155" fmla="*/ 822613 w 5090679"/>
                <a:gd name="connsiteY155" fmla="*/ 1393248 h 5453496"/>
                <a:gd name="connsiteX156" fmla="*/ 750050 w 5090679"/>
                <a:gd name="connsiteY156" fmla="*/ 1433944 h 5453496"/>
                <a:gd name="connsiteX157" fmla="*/ 719397 w 5090679"/>
                <a:gd name="connsiteY157" fmla="*/ 1389265 h 5453496"/>
                <a:gd name="connsiteX158" fmla="*/ 671945 w 5090679"/>
                <a:gd name="connsiteY158" fmla="*/ 1426324 h 5453496"/>
                <a:gd name="connsiteX159" fmla="*/ 647180 w 5090679"/>
                <a:gd name="connsiteY159" fmla="*/ 1372984 h 5453496"/>
                <a:gd name="connsiteX160" fmla="*/ 668135 w 5090679"/>
                <a:gd name="connsiteY160" fmla="*/ 1275829 h 5453496"/>
                <a:gd name="connsiteX161" fmla="*/ 599555 w 5090679"/>
                <a:gd name="connsiteY161" fmla="*/ 1272019 h 5453496"/>
                <a:gd name="connsiteX162" fmla="*/ 574790 w 5090679"/>
                <a:gd name="connsiteY162" fmla="*/ 1325359 h 5453496"/>
                <a:gd name="connsiteX163" fmla="*/ 521450 w 5090679"/>
                <a:gd name="connsiteY163" fmla="*/ 1268209 h 5453496"/>
                <a:gd name="connsiteX164" fmla="*/ 340475 w 5090679"/>
                <a:gd name="connsiteY164" fmla="*/ 1277734 h 5453496"/>
                <a:gd name="connsiteX165" fmla="*/ 304800 w 5090679"/>
                <a:gd name="connsiteY165" fmla="*/ 1318953 h 5453496"/>
                <a:gd name="connsiteX166" fmla="*/ 405245 w 5090679"/>
                <a:gd name="connsiteY166" fmla="*/ 1365364 h 5453496"/>
                <a:gd name="connsiteX167" fmla="*/ 404379 w 5090679"/>
                <a:gd name="connsiteY167" fmla="*/ 1473777 h 5453496"/>
                <a:gd name="connsiteX168" fmla="*/ 275878 w 5090679"/>
                <a:gd name="connsiteY168" fmla="*/ 1498889 h 5453496"/>
                <a:gd name="connsiteX169" fmla="*/ 210935 w 5090679"/>
                <a:gd name="connsiteY169" fmla="*/ 1580629 h 5453496"/>
                <a:gd name="connsiteX170" fmla="*/ 84339 w 5090679"/>
                <a:gd name="connsiteY170" fmla="*/ 1586865 h 5453496"/>
                <a:gd name="connsiteX171" fmla="*/ 56630 w 5090679"/>
                <a:gd name="connsiteY171" fmla="*/ 1515859 h 5453496"/>
                <a:gd name="connsiteX172" fmla="*/ 87110 w 5090679"/>
                <a:gd name="connsiteY172" fmla="*/ 1462519 h 5453496"/>
                <a:gd name="connsiteX173" fmla="*/ 73775 w 5090679"/>
                <a:gd name="connsiteY173" fmla="*/ 1405369 h 5453496"/>
                <a:gd name="connsiteX174" fmla="*/ 140970 w 5090679"/>
                <a:gd name="connsiteY174" fmla="*/ 1323282 h 5453496"/>
                <a:gd name="connsiteX175" fmla="*/ 121400 w 5090679"/>
                <a:gd name="connsiteY175" fmla="*/ 1285354 h 5453496"/>
                <a:gd name="connsiteX176" fmla="*/ 121400 w 5090679"/>
                <a:gd name="connsiteY176" fmla="*/ 1232014 h 5453496"/>
                <a:gd name="connsiteX177" fmla="*/ 96635 w 5090679"/>
                <a:gd name="connsiteY177" fmla="*/ 1224394 h 5453496"/>
                <a:gd name="connsiteX178" fmla="*/ 85205 w 5090679"/>
                <a:gd name="connsiteY178" fmla="*/ 1150099 h 5453496"/>
                <a:gd name="connsiteX179" fmla="*/ 43295 w 5090679"/>
                <a:gd name="connsiteY179" fmla="*/ 1146289 h 5453496"/>
                <a:gd name="connsiteX180" fmla="*/ 38965 w 5090679"/>
                <a:gd name="connsiteY180" fmla="*/ 1082560 h 5453496"/>
                <a:gd name="connsiteX181" fmla="*/ 35676 w 5090679"/>
                <a:gd name="connsiteY181" fmla="*/ 900544 h 5453496"/>
                <a:gd name="connsiteX182" fmla="*/ 0 w 5090679"/>
                <a:gd name="connsiteY182" fmla="*/ 769793 h 5453496"/>
                <a:gd name="connsiteX183" fmla="*/ 279688 w 5090679"/>
                <a:gd name="connsiteY183" fmla="*/ 673677 h 5453496"/>
                <a:gd name="connsiteX184" fmla="*/ 581025 w 5090679"/>
                <a:gd name="connsiteY184" fmla="*/ 746414 h 5453496"/>
                <a:gd name="connsiteX185" fmla="*/ 581025 w 5090679"/>
                <a:gd name="connsiteY185" fmla="*/ 538596 h 5453496"/>
                <a:gd name="connsiteX186" fmla="*/ 861579 w 5090679"/>
                <a:gd name="connsiteY186" fmla="*/ 226868 h 5453496"/>
                <a:gd name="connsiteX187" fmla="*/ 1121352 w 5090679"/>
                <a:gd name="connsiteY187" fmla="*/ 112568 h 5453496"/>
                <a:gd name="connsiteX188" fmla="*/ 1220585 w 5090679"/>
                <a:gd name="connsiteY188" fmla="*/ 0 h 5453496"/>
                <a:gd name="connsiteX189" fmla="*/ 1298690 w 5090679"/>
                <a:gd name="connsiteY189" fmla="*/ 31864 h 5453496"/>
                <a:gd name="connsiteX190" fmla="*/ 1334885 w 5090679"/>
                <a:gd name="connsiteY190" fmla="*/ 79489 h 5453496"/>
                <a:gd name="connsiteX191" fmla="*/ 1441565 w 5090679"/>
                <a:gd name="connsiteY191" fmla="*/ 129019 h 5453496"/>
                <a:gd name="connsiteX192" fmla="*/ 1502005 w 5090679"/>
                <a:gd name="connsiteY192" fmla="*/ 233796 h 5453496"/>
                <a:gd name="connsiteX193" fmla="*/ 1498715 w 5090679"/>
                <a:gd name="connsiteY193" fmla="*/ 285229 h 5453496"/>
                <a:gd name="connsiteX194" fmla="*/ 1704455 w 5090679"/>
                <a:gd name="connsiteY194" fmla="*/ 393814 h 5453496"/>
                <a:gd name="connsiteX195" fmla="*/ 1704455 w 5090679"/>
                <a:gd name="connsiteY195" fmla="*/ 523354 h 5453496"/>
                <a:gd name="connsiteX196" fmla="*/ 1720041 w 5090679"/>
                <a:gd name="connsiteY196" fmla="*/ 585874 h 5453496"/>
                <a:gd name="connsiteX197" fmla="*/ 1778750 w 5090679"/>
                <a:gd name="connsiteY197" fmla="*/ 576694 h 5453496"/>
                <a:gd name="connsiteX198" fmla="*/ 1813040 w 5090679"/>
                <a:gd name="connsiteY198" fmla="*/ 618604 h 5453496"/>
                <a:gd name="connsiteX199" fmla="*/ 1839710 w 5090679"/>
                <a:gd name="connsiteY199" fmla="*/ 559549 h 5453496"/>
                <a:gd name="connsiteX200" fmla="*/ 1931150 w 5090679"/>
                <a:gd name="connsiteY200" fmla="*/ 570979 h 5453496"/>
                <a:gd name="connsiteX201" fmla="*/ 1957820 w 5090679"/>
                <a:gd name="connsiteY201" fmla="*/ 511924 h 5453496"/>
                <a:gd name="connsiteX202" fmla="*/ 1879715 w 5090679"/>
                <a:gd name="connsiteY202" fmla="*/ 470014 h 5453496"/>
                <a:gd name="connsiteX203" fmla="*/ 1830185 w 5090679"/>
                <a:gd name="connsiteY203" fmla="*/ 388099 h 5453496"/>
                <a:gd name="connsiteX204" fmla="*/ 1846118 w 5090679"/>
                <a:gd name="connsiteY204" fmla="*/ 347749 h 5453496"/>
                <a:gd name="connsiteX205" fmla="*/ 1986395 w 5090679"/>
                <a:gd name="connsiteY205" fmla="*/ 315709 h 5453496"/>
                <a:gd name="connsiteX206" fmla="*/ 2018780 w 5090679"/>
                <a:gd name="connsiteY206" fmla="*/ 344284 h 5453496"/>
                <a:gd name="connsiteX207" fmla="*/ 2079740 w 5090679"/>
                <a:gd name="connsiteY207" fmla="*/ 344284 h 5453496"/>
                <a:gd name="connsiteX208" fmla="*/ 2108315 w 5090679"/>
                <a:gd name="connsiteY208" fmla="*/ 382384 h 5453496"/>
                <a:gd name="connsiteX209" fmla="*/ 2148320 w 5090679"/>
                <a:gd name="connsiteY209" fmla="*/ 361429 h 5453496"/>
                <a:gd name="connsiteX210" fmla="*/ 2186420 w 5090679"/>
                <a:gd name="connsiteY210" fmla="*/ 384289 h 5453496"/>
                <a:gd name="connsiteX211" fmla="*/ 2245475 w 5090679"/>
                <a:gd name="connsiteY211" fmla="*/ 386194 h 5453496"/>
                <a:gd name="connsiteX212" fmla="*/ 2281670 w 5090679"/>
                <a:gd name="connsiteY212" fmla="*/ 441439 h 5453496"/>
                <a:gd name="connsiteX213" fmla="*/ 2287905 w 5090679"/>
                <a:gd name="connsiteY213" fmla="*/ 529936 h 5453496"/>
                <a:gd name="connsiteX214" fmla="*/ 2331200 w 5090679"/>
                <a:gd name="connsiteY214" fmla="*/ 500494 h 5453496"/>
                <a:gd name="connsiteX215" fmla="*/ 2380730 w 5090679"/>
                <a:gd name="connsiteY215" fmla="*/ 523354 h 5453496"/>
                <a:gd name="connsiteX216" fmla="*/ 2411210 w 5090679"/>
                <a:gd name="connsiteY216" fmla="*/ 403339 h 5453496"/>
                <a:gd name="connsiteX217" fmla="*/ 2384540 w 5090679"/>
                <a:gd name="connsiteY217" fmla="*/ 235699 h 5453496"/>
                <a:gd name="connsiteX218" fmla="*/ 2401685 w 5090679"/>
                <a:gd name="connsiteY218" fmla="*/ 176644 h 5453496"/>
                <a:gd name="connsiteX219" fmla="*/ 2552526 w 5090679"/>
                <a:gd name="connsiteY219" fmla="*/ 128501 h 5453496"/>
                <a:gd name="connsiteX220" fmla="*/ 2590280 w 5090679"/>
                <a:gd name="connsiteY220" fmla="*/ 163309 h 5453496"/>
                <a:gd name="connsiteX221" fmla="*/ 2582660 w 5090679"/>
                <a:gd name="connsiteY221" fmla="*/ 266179 h 5453496"/>
                <a:gd name="connsiteX222" fmla="*/ 2637905 w 5090679"/>
                <a:gd name="connsiteY222" fmla="*/ 292849 h 5453496"/>
                <a:gd name="connsiteX223" fmla="*/ 2677044 w 5090679"/>
                <a:gd name="connsiteY223" fmla="*/ 355369 h 5453496"/>
                <a:gd name="connsiteX224" fmla="*/ 2672195 w 5090679"/>
                <a:gd name="connsiteY224" fmla="*/ 353809 h 5453496"/>
                <a:gd name="connsiteX225" fmla="*/ 2952923 w 5090679"/>
                <a:gd name="connsiteY225" fmla="*/ 307051 h 5453496"/>
                <a:gd name="connsiteX226" fmla="*/ 2988425 w 5090679"/>
                <a:gd name="connsiteY226" fmla="*/ 344284 h 5453496"/>
                <a:gd name="connsiteX227" fmla="*/ 3085580 w 5090679"/>
                <a:gd name="connsiteY227" fmla="*/ 290944 h 5453496"/>
                <a:gd name="connsiteX228" fmla="*/ 3135110 w 5090679"/>
                <a:gd name="connsiteY228" fmla="*/ 351904 h 5453496"/>
                <a:gd name="connsiteX229" fmla="*/ 3135110 w 5090679"/>
                <a:gd name="connsiteY229" fmla="*/ 416674 h 5453496"/>
                <a:gd name="connsiteX230" fmla="*/ 3274695 w 5090679"/>
                <a:gd name="connsiteY230" fmla="*/ 480233 h 5453496"/>
                <a:gd name="connsiteX231" fmla="*/ 3297035 w 5090679"/>
                <a:gd name="connsiteY231" fmla="*/ 538594 h 5453496"/>
                <a:gd name="connsiteX232" fmla="*/ 3257203 w 5090679"/>
                <a:gd name="connsiteY232" fmla="*/ 571500 h 5453496"/>
                <a:gd name="connsiteX233" fmla="*/ 3368386 w 5090679"/>
                <a:gd name="connsiteY233" fmla="*/ 710219 h 5453496"/>
                <a:gd name="connsiteX234" fmla="*/ 3369425 w 5090679"/>
                <a:gd name="connsiteY234" fmla="*/ 828154 h 5453496"/>
                <a:gd name="connsiteX235" fmla="*/ 3420860 w 5090679"/>
                <a:gd name="connsiteY235" fmla="*/ 860539 h 5453496"/>
                <a:gd name="connsiteX236" fmla="*/ 3445971 w 5090679"/>
                <a:gd name="connsiteY236" fmla="*/ 919422 h 5453496"/>
                <a:gd name="connsiteX237" fmla="*/ 3656734 w 5090679"/>
                <a:gd name="connsiteY237" fmla="*/ 1037359 h 5453496"/>
                <a:gd name="connsiteX238" fmla="*/ 3653270 w 5090679"/>
                <a:gd name="connsiteY238" fmla="*/ 1098664 h 5453496"/>
                <a:gd name="connsiteX239" fmla="*/ 3716308 w 5090679"/>
                <a:gd name="connsiteY239" fmla="*/ 1141095 h 5453496"/>
                <a:gd name="connsiteX0" fmla="*/ 3716308 w 5090679"/>
                <a:gd name="connsiteY0" fmla="*/ 1141095 h 5453496"/>
                <a:gd name="connsiteX1" fmla="*/ 3656734 w 5090679"/>
                <a:gd name="connsiteY1" fmla="*/ 1276350 h 5453496"/>
                <a:gd name="connsiteX2" fmla="*/ 3643399 w 5090679"/>
                <a:gd name="connsiteY2" fmla="*/ 1352723 h 5453496"/>
                <a:gd name="connsiteX3" fmla="*/ 3576377 w 5090679"/>
                <a:gd name="connsiteY3" fmla="*/ 1411605 h 5453496"/>
                <a:gd name="connsiteX4" fmla="*/ 3604779 w 5090679"/>
                <a:gd name="connsiteY4" fmla="*/ 1494559 h 5453496"/>
                <a:gd name="connsiteX5" fmla="*/ 3687906 w 5090679"/>
                <a:gd name="connsiteY5" fmla="*/ 1525732 h 5453496"/>
                <a:gd name="connsiteX6" fmla="*/ 3698297 w 5090679"/>
                <a:gd name="connsiteY6" fmla="*/ 1640032 h 5453496"/>
                <a:gd name="connsiteX7" fmla="*/ 3742632 w 5090679"/>
                <a:gd name="connsiteY7" fmla="*/ 1658043 h 5453496"/>
                <a:gd name="connsiteX8" fmla="*/ 3768436 w 5090679"/>
                <a:gd name="connsiteY8" fmla="*/ 1778751 h 5453496"/>
                <a:gd name="connsiteX9" fmla="*/ 3801167 w 5090679"/>
                <a:gd name="connsiteY9" fmla="*/ 1787236 h 5453496"/>
                <a:gd name="connsiteX10" fmla="*/ 3834245 w 5090679"/>
                <a:gd name="connsiteY10" fmla="*/ 1945178 h 5453496"/>
                <a:gd name="connsiteX11" fmla="*/ 3911484 w 5090679"/>
                <a:gd name="connsiteY11" fmla="*/ 1990379 h 5453496"/>
                <a:gd name="connsiteX12" fmla="*/ 3968461 w 5090679"/>
                <a:gd name="connsiteY12" fmla="*/ 2076450 h 5453496"/>
                <a:gd name="connsiteX13" fmla="*/ 4180782 w 5090679"/>
                <a:gd name="connsiteY13" fmla="*/ 2119053 h 5453496"/>
                <a:gd name="connsiteX14" fmla="*/ 4219055 w 5090679"/>
                <a:gd name="connsiteY14" fmla="*/ 2159749 h 5453496"/>
                <a:gd name="connsiteX15" fmla="*/ 4228580 w 5090679"/>
                <a:gd name="connsiteY15" fmla="*/ 2220709 h 5453496"/>
                <a:gd name="connsiteX16" fmla="*/ 4413538 w 5090679"/>
                <a:gd name="connsiteY16" fmla="*/ 2470266 h 5453496"/>
                <a:gd name="connsiteX17" fmla="*/ 4456834 w 5090679"/>
                <a:gd name="connsiteY17" fmla="*/ 2429741 h 5453496"/>
                <a:gd name="connsiteX18" fmla="*/ 4612697 w 5090679"/>
                <a:gd name="connsiteY18" fmla="*/ 2575214 h 5453496"/>
                <a:gd name="connsiteX19" fmla="*/ 4612697 w 5090679"/>
                <a:gd name="connsiteY19" fmla="*/ 2658341 h 5453496"/>
                <a:gd name="connsiteX20" fmla="*/ 4721109 w 5090679"/>
                <a:gd name="connsiteY20" fmla="*/ 2760345 h 5453496"/>
                <a:gd name="connsiteX21" fmla="*/ 4786745 w 5090679"/>
                <a:gd name="connsiteY21" fmla="*/ 2723629 h 5453496"/>
                <a:gd name="connsiteX22" fmla="*/ 4841297 w 5090679"/>
                <a:gd name="connsiteY22" fmla="*/ 2741468 h 5453496"/>
                <a:gd name="connsiteX23" fmla="*/ 4907280 w 5090679"/>
                <a:gd name="connsiteY23" fmla="*/ 2862522 h 5453496"/>
                <a:gd name="connsiteX24" fmla="*/ 4976379 w 5090679"/>
                <a:gd name="connsiteY24" fmla="*/ 2868237 h 5453496"/>
                <a:gd name="connsiteX25" fmla="*/ 5071802 w 5090679"/>
                <a:gd name="connsiteY25" fmla="*/ 3052156 h 5453496"/>
                <a:gd name="connsiteX26" fmla="*/ 5043920 w 5090679"/>
                <a:gd name="connsiteY26" fmla="*/ 3144634 h 5453496"/>
                <a:gd name="connsiteX27" fmla="*/ 5090679 w 5090679"/>
                <a:gd name="connsiteY27" fmla="*/ 3167496 h 5453496"/>
                <a:gd name="connsiteX28" fmla="*/ 5053445 w 5090679"/>
                <a:gd name="connsiteY28" fmla="*/ 3209404 h 5453496"/>
                <a:gd name="connsiteX29" fmla="*/ 5069897 w 5090679"/>
                <a:gd name="connsiteY29" fmla="*/ 3261014 h 5453496"/>
                <a:gd name="connsiteX30" fmla="*/ 5066087 w 5090679"/>
                <a:gd name="connsiteY30" fmla="*/ 3310024 h 5453496"/>
                <a:gd name="connsiteX31" fmla="*/ 4964256 w 5090679"/>
                <a:gd name="connsiteY31" fmla="*/ 3466061 h 5453496"/>
                <a:gd name="connsiteX32" fmla="*/ 4758170 w 5090679"/>
                <a:gd name="connsiteY32" fmla="*/ 3354532 h 5453496"/>
                <a:gd name="connsiteX33" fmla="*/ 4675043 w 5090679"/>
                <a:gd name="connsiteY33" fmla="*/ 3406486 h 5453496"/>
                <a:gd name="connsiteX34" fmla="*/ 4633479 w 5090679"/>
                <a:gd name="connsiteY34" fmla="*/ 3678209 h 5453496"/>
                <a:gd name="connsiteX35" fmla="*/ 4480386 w 5090679"/>
                <a:gd name="connsiteY35" fmla="*/ 3823855 h 5453496"/>
                <a:gd name="connsiteX36" fmla="*/ 4235680 w 5090679"/>
                <a:gd name="connsiteY36" fmla="*/ 3898669 h 5453496"/>
                <a:gd name="connsiteX37" fmla="*/ 4146838 w 5090679"/>
                <a:gd name="connsiteY37" fmla="*/ 3964825 h 5453496"/>
                <a:gd name="connsiteX38" fmla="*/ 4061806 w 5090679"/>
                <a:gd name="connsiteY38" fmla="*/ 3984567 h 5453496"/>
                <a:gd name="connsiteX39" fmla="*/ 3963785 w 5090679"/>
                <a:gd name="connsiteY39" fmla="*/ 4081894 h 5453496"/>
                <a:gd name="connsiteX40" fmla="*/ 3913389 w 5090679"/>
                <a:gd name="connsiteY40" fmla="*/ 4169179 h 5453496"/>
                <a:gd name="connsiteX41" fmla="*/ 4051588 w 5090679"/>
                <a:gd name="connsiteY41" fmla="*/ 4383232 h 5453496"/>
                <a:gd name="connsiteX42" fmla="*/ 4093325 w 5090679"/>
                <a:gd name="connsiteY42" fmla="*/ 4403839 h 5453496"/>
                <a:gd name="connsiteX43" fmla="*/ 4177318 w 5090679"/>
                <a:gd name="connsiteY43" fmla="*/ 4559877 h 5453496"/>
                <a:gd name="connsiteX44" fmla="*/ 4093152 w 5090679"/>
                <a:gd name="connsiteY44" fmla="*/ 4736523 h 5453496"/>
                <a:gd name="connsiteX45" fmla="*/ 4085532 w 5090679"/>
                <a:gd name="connsiteY45" fmla="*/ 4806315 h 5453496"/>
                <a:gd name="connsiteX46" fmla="*/ 4173335 w 5090679"/>
                <a:gd name="connsiteY46" fmla="*/ 4792459 h 5453496"/>
                <a:gd name="connsiteX47" fmla="*/ 4239490 w 5090679"/>
                <a:gd name="connsiteY47" fmla="*/ 4811164 h 5453496"/>
                <a:gd name="connsiteX48" fmla="*/ 4273607 w 5090679"/>
                <a:gd name="connsiteY48" fmla="*/ 4915246 h 5453496"/>
                <a:gd name="connsiteX49" fmla="*/ 4171257 w 5090679"/>
                <a:gd name="connsiteY49" fmla="*/ 5220220 h 5453496"/>
                <a:gd name="connsiteX50" fmla="*/ 3942830 w 5090679"/>
                <a:gd name="connsiteY50" fmla="*/ 5033010 h 5453496"/>
                <a:gd name="connsiteX51" fmla="*/ 3983355 w 5090679"/>
                <a:gd name="connsiteY51" fmla="*/ 4984000 h 5453496"/>
                <a:gd name="connsiteX52" fmla="*/ 3937288 w 5090679"/>
                <a:gd name="connsiteY52" fmla="*/ 4944341 h 5453496"/>
                <a:gd name="connsiteX53" fmla="*/ 3927763 w 5090679"/>
                <a:gd name="connsiteY53" fmla="*/ 4871605 h 5453496"/>
                <a:gd name="connsiteX54" fmla="*/ 3756660 w 5090679"/>
                <a:gd name="connsiteY54" fmla="*/ 4868661 h 5453496"/>
                <a:gd name="connsiteX55" fmla="*/ 3648940 w 5090679"/>
                <a:gd name="connsiteY55" fmla="*/ 4943475 h 5453496"/>
                <a:gd name="connsiteX56" fmla="*/ 3564081 w 5090679"/>
                <a:gd name="connsiteY56" fmla="*/ 4831946 h 5453496"/>
                <a:gd name="connsiteX57" fmla="*/ 3360073 w 5090679"/>
                <a:gd name="connsiteY57" fmla="*/ 4843203 h 5453496"/>
                <a:gd name="connsiteX58" fmla="*/ 3363883 w 5090679"/>
                <a:gd name="connsiteY58" fmla="*/ 4745182 h 5453496"/>
                <a:gd name="connsiteX59" fmla="*/ 3261706 w 5090679"/>
                <a:gd name="connsiteY59" fmla="*/ 4815840 h 5453496"/>
                <a:gd name="connsiteX60" fmla="*/ 3295823 w 5090679"/>
                <a:gd name="connsiteY60" fmla="*/ 4947285 h 5453496"/>
                <a:gd name="connsiteX61" fmla="*/ 3037955 w 5090679"/>
                <a:gd name="connsiteY61" fmla="*/ 4937239 h 5453496"/>
                <a:gd name="connsiteX62" fmla="*/ 2922616 w 5090679"/>
                <a:gd name="connsiteY62" fmla="*/ 4993005 h 5453496"/>
                <a:gd name="connsiteX63" fmla="*/ 2683798 w 5090679"/>
                <a:gd name="connsiteY63" fmla="*/ 4985212 h 5453496"/>
                <a:gd name="connsiteX64" fmla="*/ 2609850 w 5090679"/>
                <a:gd name="connsiteY64" fmla="*/ 5098126 h 5453496"/>
                <a:gd name="connsiteX65" fmla="*/ 2451388 w 5090679"/>
                <a:gd name="connsiteY65" fmla="*/ 5120986 h 5453496"/>
                <a:gd name="connsiteX66" fmla="*/ 2470265 w 5090679"/>
                <a:gd name="connsiteY66" fmla="*/ 5102974 h 5453496"/>
                <a:gd name="connsiteX67" fmla="*/ 2401512 w 5090679"/>
                <a:gd name="connsiteY67" fmla="*/ 5215544 h 5453496"/>
                <a:gd name="connsiteX68" fmla="*/ 2344535 w 5090679"/>
                <a:gd name="connsiteY68" fmla="*/ 5232514 h 5453496"/>
                <a:gd name="connsiteX69" fmla="*/ 2251883 w 5090679"/>
                <a:gd name="connsiteY69" fmla="*/ 5292090 h 5453496"/>
                <a:gd name="connsiteX70" fmla="*/ 2220710 w 5090679"/>
                <a:gd name="connsiteY70" fmla="*/ 5253469 h 5453496"/>
                <a:gd name="connsiteX71" fmla="*/ 2123555 w 5090679"/>
                <a:gd name="connsiteY71" fmla="*/ 5285854 h 5453496"/>
                <a:gd name="connsiteX72" fmla="*/ 1958166 w 5090679"/>
                <a:gd name="connsiteY72" fmla="*/ 5300749 h 5453496"/>
                <a:gd name="connsiteX73" fmla="*/ 1948295 w 5090679"/>
                <a:gd name="connsiteY73" fmla="*/ 5198224 h 5453496"/>
                <a:gd name="connsiteX74" fmla="*/ 1858760 w 5090679"/>
                <a:gd name="connsiteY74" fmla="*/ 5142979 h 5453496"/>
                <a:gd name="connsiteX75" fmla="*/ 1860838 w 5090679"/>
                <a:gd name="connsiteY75" fmla="*/ 5072842 h 5453496"/>
                <a:gd name="connsiteX76" fmla="*/ 1756929 w 5090679"/>
                <a:gd name="connsiteY76" fmla="*/ 5100378 h 5453496"/>
                <a:gd name="connsiteX77" fmla="*/ 1606780 w 5090679"/>
                <a:gd name="connsiteY77" fmla="*/ 4991966 h 5453496"/>
                <a:gd name="connsiteX78" fmla="*/ 1536988 w 5090679"/>
                <a:gd name="connsiteY78" fmla="*/ 5017077 h 5453496"/>
                <a:gd name="connsiteX79" fmla="*/ 1474643 w 5090679"/>
                <a:gd name="connsiteY79" fmla="*/ 5048250 h 5453496"/>
                <a:gd name="connsiteX80" fmla="*/ 1378354 w 5090679"/>
                <a:gd name="connsiteY80" fmla="*/ 5008418 h 5453496"/>
                <a:gd name="connsiteX81" fmla="*/ 1357745 w 5090679"/>
                <a:gd name="connsiteY81" fmla="*/ 5112499 h 5453496"/>
                <a:gd name="connsiteX82" fmla="*/ 1401906 w 5090679"/>
                <a:gd name="connsiteY82" fmla="*/ 5193723 h 5453496"/>
                <a:gd name="connsiteX83" fmla="*/ 1349952 w 5090679"/>
                <a:gd name="connsiteY83" fmla="*/ 5318414 h 5453496"/>
                <a:gd name="connsiteX84" fmla="*/ 1162915 w 5090679"/>
                <a:gd name="connsiteY84" fmla="*/ 5446741 h 5453496"/>
                <a:gd name="connsiteX85" fmla="*/ 1087581 w 5090679"/>
                <a:gd name="connsiteY85" fmla="*/ 5453496 h 5453496"/>
                <a:gd name="connsiteX86" fmla="*/ 1123430 w 5090679"/>
                <a:gd name="connsiteY86" fmla="*/ 5379199 h 5453496"/>
                <a:gd name="connsiteX87" fmla="*/ 1118235 w 5090679"/>
                <a:gd name="connsiteY87" fmla="*/ 5278755 h 5453496"/>
                <a:gd name="connsiteX88" fmla="*/ 1007052 w 5090679"/>
                <a:gd name="connsiteY88" fmla="*/ 5339196 h 5453496"/>
                <a:gd name="connsiteX89" fmla="*/ 965488 w 5090679"/>
                <a:gd name="connsiteY89" fmla="*/ 5224896 h 5453496"/>
                <a:gd name="connsiteX90" fmla="*/ 986097 w 5090679"/>
                <a:gd name="connsiteY90" fmla="*/ 5155969 h 5453496"/>
                <a:gd name="connsiteX91" fmla="*/ 943840 w 5090679"/>
                <a:gd name="connsiteY91" fmla="*/ 5104881 h 5453496"/>
                <a:gd name="connsiteX92" fmla="*/ 898640 w 5090679"/>
                <a:gd name="connsiteY92" fmla="*/ 5102974 h 5453496"/>
                <a:gd name="connsiteX93" fmla="*/ 871970 w 5090679"/>
                <a:gd name="connsiteY93" fmla="*/ 5058641 h 5453496"/>
                <a:gd name="connsiteX94" fmla="*/ 841490 w 5090679"/>
                <a:gd name="connsiteY94" fmla="*/ 5005819 h 5453496"/>
                <a:gd name="connsiteX95" fmla="*/ 781223 w 5090679"/>
                <a:gd name="connsiteY95" fmla="*/ 4993351 h 5453496"/>
                <a:gd name="connsiteX96" fmla="*/ 744335 w 5090679"/>
                <a:gd name="connsiteY96" fmla="*/ 5015344 h 5453496"/>
                <a:gd name="connsiteX97" fmla="*/ 702425 w 5090679"/>
                <a:gd name="connsiteY97" fmla="*/ 4992484 h 5453496"/>
                <a:gd name="connsiteX98" fmla="*/ 702425 w 5090679"/>
                <a:gd name="connsiteY98" fmla="*/ 4935334 h 5453496"/>
                <a:gd name="connsiteX99" fmla="*/ 663979 w 5090679"/>
                <a:gd name="connsiteY99" fmla="*/ 4901911 h 5453496"/>
                <a:gd name="connsiteX100" fmla="*/ 591242 w 5090679"/>
                <a:gd name="connsiteY100" fmla="*/ 5002703 h 5453496"/>
                <a:gd name="connsiteX101" fmla="*/ 451831 w 5090679"/>
                <a:gd name="connsiteY101" fmla="*/ 5010323 h 5453496"/>
                <a:gd name="connsiteX102" fmla="*/ 402820 w 5090679"/>
                <a:gd name="connsiteY102" fmla="*/ 4959408 h 5453496"/>
                <a:gd name="connsiteX103" fmla="*/ 473132 w 5090679"/>
                <a:gd name="connsiteY103" fmla="*/ 4900006 h 5453496"/>
                <a:gd name="connsiteX104" fmla="*/ 538595 w 5090679"/>
                <a:gd name="connsiteY104" fmla="*/ 4876279 h 5453496"/>
                <a:gd name="connsiteX105" fmla="*/ 626225 w 5090679"/>
                <a:gd name="connsiteY105" fmla="*/ 4881822 h 5453496"/>
                <a:gd name="connsiteX106" fmla="*/ 750050 w 5090679"/>
                <a:gd name="connsiteY106" fmla="*/ 4776008 h 5453496"/>
                <a:gd name="connsiteX107" fmla="*/ 861579 w 5090679"/>
                <a:gd name="connsiteY107" fmla="*/ 4830041 h 5453496"/>
                <a:gd name="connsiteX108" fmla="*/ 965488 w 5090679"/>
                <a:gd name="connsiteY108" fmla="*/ 4788477 h 5453496"/>
                <a:gd name="connsiteX109" fmla="*/ 990080 w 5090679"/>
                <a:gd name="connsiteY109" fmla="*/ 4845974 h 5453496"/>
                <a:gd name="connsiteX110" fmla="*/ 1033895 w 5090679"/>
                <a:gd name="connsiteY110" fmla="*/ 4792459 h 5453496"/>
                <a:gd name="connsiteX111" fmla="*/ 1040995 w 5090679"/>
                <a:gd name="connsiteY111" fmla="*/ 4694959 h 5453496"/>
                <a:gd name="connsiteX112" fmla="*/ 987309 w 5090679"/>
                <a:gd name="connsiteY112" fmla="*/ 4610793 h 5453496"/>
                <a:gd name="connsiteX113" fmla="*/ 1048615 w 5090679"/>
                <a:gd name="connsiteY113" fmla="*/ 4548621 h 5453496"/>
                <a:gd name="connsiteX114" fmla="*/ 1011035 w 5090679"/>
                <a:gd name="connsiteY114" fmla="*/ 4433281 h 5453496"/>
                <a:gd name="connsiteX115" fmla="*/ 1024197 w 5090679"/>
                <a:gd name="connsiteY115" fmla="*/ 4326428 h 5453496"/>
                <a:gd name="connsiteX116" fmla="*/ 1058660 w 5090679"/>
                <a:gd name="connsiteY116" fmla="*/ 4236199 h 5453496"/>
                <a:gd name="connsiteX117" fmla="*/ 1079615 w 5090679"/>
                <a:gd name="connsiteY117" fmla="*/ 4072369 h 5453496"/>
                <a:gd name="connsiteX118" fmla="*/ 1013460 w 5090679"/>
                <a:gd name="connsiteY118" fmla="*/ 3813117 h 5453496"/>
                <a:gd name="connsiteX119" fmla="*/ 916131 w 5090679"/>
                <a:gd name="connsiteY119" fmla="*/ 3648075 h 5453496"/>
                <a:gd name="connsiteX120" fmla="*/ 989041 w 5090679"/>
                <a:gd name="connsiteY120" fmla="*/ 3506412 h 5453496"/>
                <a:gd name="connsiteX121" fmla="*/ 1071129 w 5090679"/>
                <a:gd name="connsiteY121" fmla="*/ 3479223 h 5453496"/>
                <a:gd name="connsiteX122" fmla="*/ 1105246 w 5090679"/>
                <a:gd name="connsiteY122" fmla="*/ 3509356 h 5453496"/>
                <a:gd name="connsiteX123" fmla="*/ 1192010 w 5090679"/>
                <a:gd name="connsiteY123" fmla="*/ 3428479 h 5453496"/>
                <a:gd name="connsiteX124" fmla="*/ 1269769 w 5090679"/>
                <a:gd name="connsiteY124" fmla="*/ 3406486 h 5453496"/>
                <a:gd name="connsiteX125" fmla="*/ 1277735 w 5090679"/>
                <a:gd name="connsiteY125" fmla="*/ 3327514 h 5453496"/>
                <a:gd name="connsiteX126" fmla="*/ 1297997 w 5090679"/>
                <a:gd name="connsiteY126" fmla="*/ 3251662 h 5453496"/>
                <a:gd name="connsiteX127" fmla="*/ 1256780 w 5090679"/>
                <a:gd name="connsiteY127" fmla="*/ 3205594 h 5453496"/>
                <a:gd name="connsiteX128" fmla="*/ 1259378 w 5090679"/>
                <a:gd name="connsiteY128" fmla="*/ 3116407 h 5453496"/>
                <a:gd name="connsiteX129" fmla="*/ 1355667 w 5090679"/>
                <a:gd name="connsiteY129" fmla="*/ 3170440 h 5453496"/>
                <a:gd name="connsiteX130" fmla="*/ 1412990 w 5090679"/>
                <a:gd name="connsiteY130" fmla="*/ 3129394 h 5453496"/>
                <a:gd name="connsiteX131" fmla="*/ 1434811 w 5090679"/>
                <a:gd name="connsiteY131" fmla="*/ 3170440 h 5453496"/>
                <a:gd name="connsiteX132" fmla="*/ 1497503 w 5090679"/>
                <a:gd name="connsiteY132" fmla="*/ 3126798 h 5453496"/>
                <a:gd name="connsiteX133" fmla="*/ 1422688 w 5090679"/>
                <a:gd name="connsiteY133" fmla="*/ 2990850 h 5453496"/>
                <a:gd name="connsiteX134" fmla="*/ 1466157 w 5090679"/>
                <a:gd name="connsiteY134" fmla="*/ 2823903 h 5453496"/>
                <a:gd name="connsiteX135" fmla="*/ 1435850 w 5090679"/>
                <a:gd name="connsiteY135" fmla="*/ 2790304 h 5453496"/>
                <a:gd name="connsiteX136" fmla="*/ 1460615 w 5090679"/>
                <a:gd name="connsiteY136" fmla="*/ 2744584 h 5453496"/>
                <a:gd name="connsiteX137" fmla="*/ 1356360 w 5090679"/>
                <a:gd name="connsiteY137" fmla="*/ 2575214 h 5453496"/>
                <a:gd name="connsiteX138" fmla="*/ 1286740 w 5090679"/>
                <a:gd name="connsiteY138" fmla="*/ 2551488 h 5453496"/>
                <a:gd name="connsiteX139" fmla="*/ 1222490 w 5090679"/>
                <a:gd name="connsiteY139" fmla="*/ 2444808 h 5453496"/>
                <a:gd name="connsiteX140" fmla="*/ 1274271 w 5090679"/>
                <a:gd name="connsiteY140" fmla="*/ 2375189 h 5453496"/>
                <a:gd name="connsiteX141" fmla="*/ 1134514 w 5090679"/>
                <a:gd name="connsiteY141" fmla="*/ 2202007 h 5453496"/>
                <a:gd name="connsiteX142" fmla="*/ 1159625 w 5090679"/>
                <a:gd name="connsiteY142" fmla="*/ 2140699 h 5453496"/>
                <a:gd name="connsiteX143" fmla="*/ 1142134 w 5090679"/>
                <a:gd name="connsiteY143" fmla="*/ 2086841 h 5453496"/>
                <a:gd name="connsiteX144" fmla="*/ 1142134 w 5090679"/>
                <a:gd name="connsiteY144" fmla="*/ 2086841 h 5453496"/>
                <a:gd name="connsiteX145" fmla="*/ 1123430 w 5090679"/>
                <a:gd name="connsiteY145" fmla="*/ 2034019 h 5453496"/>
                <a:gd name="connsiteX146" fmla="*/ 1175211 w 5090679"/>
                <a:gd name="connsiteY146" fmla="*/ 1939290 h 5453496"/>
                <a:gd name="connsiteX147" fmla="*/ 1124989 w 5090679"/>
                <a:gd name="connsiteY147" fmla="*/ 1844733 h 5453496"/>
                <a:gd name="connsiteX148" fmla="*/ 1142134 w 5090679"/>
                <a:gd name="connsiteY148" fmla="*/ 1764550 h 5453496"/>
                <a:gd name="connsiteX149" fmla="*/ 1098665 w 5090679"/>
                <a:gd name="connsiteY149" fmla="*/ 1706359 h 5453496"/>
                <a:gd name="connsiteX150" fmla="*/ 1055023 w 5090679"/>
                <a:gd name="connsiteY150" fmla="*/ 1773382 h 5453496"/>
                <a:gd name="connsiteX151" fmla="*/ 982633 w 5090679"/>
                <a:gd name="connsiteY151" fmla="*/ 1805247 h 5453496"/>
                <a:gd name="connsiteX152" fmla="*/ 929640 w 5090679"/>
                <a:gd name="connsiteY152" fmla="*/ 1640898 h 5453496"/>
                <a:gd name="connsiteX153" fmla="*/ 851015 w 5090679"/>
                <a:gd name="connsiteY153" fmla="*/ 1672069 h 5453496"/>
                <a:gd name="connsiteX154" fmla="*/ 879590 w 5090679"/>
                <a:gd name="connsiteY154" fmla="*/ 1573009 h 5453496"/>
                <a:gd name="connsiteX155" fmla="*/ 822613 w 5090679"/>
                <a:gd name="connsiteY155" fmla="*/ 1393248 h 5453496"/>
                <a:gd name="connsiteX156" fmla="*/ 750050 w 5090679"/>
                <a:gd name="connsiteY156" fmla="*/ 1433944 h 5453496"/>
                <a:gd name="connsiteX157" fmla="*/ 719397 w 5090679"/>
                <a:gd name="connsiteY157" fmla="*/ 1389265 h 5453496"/>
                <a:gd name="connsiteX158" fmla="*/ 671945 w 5090679"/>
                <a:gd name="connsiteY158" fmla="*/ 1426324 h 5453496"/>
                <a:gd name="connsiteX159" fmla="*/ 647180 w 5090679"/>
                <a:gd name="connsiteY159" fmla="*/ 1372984 h 5453496"/>
                <a:gd name="connsiteX160" fmla="*/ 668135 w 5090679"/>
                <a:gd name="connsiteY160" fmla="*/ 1275829 h 5453496"/>
                <a:gd name="connsiteX161" fmla="*/ 599555 w 5090679"/>
                <a:gd name="connsiteY161" fmla="*/ 1272019 h 5453496"/>
                <a:gd name="connsiteX162" fmla="*/ 574790 w 5090679"/>
                <a:gd name="connsiteY162" fmla="*/ 1325359 h 5453496"/>
                <a:gd name="connsiteX163" fmla="*/ 521450 w 5090679"/>
                <a:gd name="connsiteY163" fmla="*/ 1268209 h 5453496"/>
                <a:gd name="connsiteX164" fmla="*/ 340475 w 5090679"/>
                <a:gd name="connsiteY164" fmla="*/ 1277734 h 5453496"/>
                <a:gd name="connsiteX165" fmla="*/ 304800 w 5090679"/>
                <a:gd name="connsiteY165" fmla="*/ 1318953 h 5453496"/>
                <a:gd name="connsiteX166" fmla="*/ 405245 w 5090679"/>
                <a:gd name="connsiteY166" fmla="*/ 1365364 h 5453496"/>
                <a:gd name="connsiteX167" fmla="*/ 404379 w 5090679"/>
                <a:gd name="connsiteY167" fmla="*/ 1473777 h 5453496"/>
                <a:gd name="connsiteX168" fmla="*/ 275878 w 5090679"/>
                <a:gd name="connsiteY168" fmla="*/ 1498889 h 5453496"/>
                <a:gd name="connsiteX169" fmla="*/ 210935 w 5090679"/>
                <a:gd name="connsiteY169" fmla="*/ 1580629 h 5453496"/>
                <a:gd name="connsiteX170" fmla="*/ 84339 w 5090679"/>
                <a:gd name="connsiteY170" fmla="*/ 1586865 h 5453496"/>
                <a:gd name="connsiteX171" fmla="*/ 56630 w 5090679"/>
                <a:gd name="connsiteY171" fmla="*/ 1515859 h 5453496"/>
                <a:gd name="connsiteX172" fmla="*/ 87110 w 5090679"/>
                <a:gd name="connsiteY172" fmla="*/ 1462519 h 5453496"/>
                <a:gd name="connsiteX173" fmla="*/ 73775 w 5090679"/>
                <a:gd name="connsiteY173" fmla="*/ 1405369 h 5453496"/>
                <a:gd name="connsiteX174" fmla="*/ 140970 w 5090679"/>
                <a:gd name="connsiteY174" fmla="*/ 1323282 h 5453496"/>
                <a:gd name="connsiteX175" fmla="*/ 121400 w 5090679"/>
                <a:gd name="connsiteY175" fmla="*/ 1285354 h 5453496"/>
                <a:gd name="connsiteX176" fmla="*/ 121400 w 5090679"/>
                <a:gd name="connsiteY176" fmla="*/ 1232014 h 5453496"/>
                <a:gd name="connsiteX177" fmla="*/ 96635 w 5090679"/>
                <a:gd name="connsiteY177" fmla="*/ 1224394 h 5453496"/>
                <a:gd name="connsiteX178" fmla="*/ 85205 w 5090679"/>
                <a:gd name="connsiteY178" fmla="*/ 1150099 h 5453496"/>
                <a:gd name="connsiteX179" fmla="*/ 43295 w 5090679"/>
                <a:gd name="connsiteY179" fmla="*/ 1146289 h 5453496"/>
                <a:gd name="connsiteX180" fmla="*/ 38965 w 5090679"/>
                <a:gd name="connsiteY180" fmla="*/ 1082560 h 5453496"/>
                <a:gd name="connsiteX181" fmla="*/ 35676 w 5090679"/>
                <a:gd name="connsiteY181" fmla="*/ 900544 h 5453496"/>
                <a:gd name="connsiteX182" fmla="*/ 54726 w 5090679"/>
                <a:gd name="connsiteY182" fmla="*/ 877684 h 5453496"/>
                <a:gd name="connsiteX183" fmla="*/ 0 w 5090679"/>
                <a:gd name="connsiteY183" fmla="*/ 769793 h 5453496"/>
                <a:gd name="connsiteX184" fmla="*/ 279688 w 5090679"/>
                <a:gd name="connsiteY184" fmla="*/ 673677 h 5453496"/>
                <a:gd name="connsiteX185" fmla="*/ 581025 w 5090679"/>
                <a:gd name="connsiteY185" fmla="*/ 746414 h 5453496"/>
                <a:gd name="connsiteX186" fmla="*/ 581025 w 5090679"/>
                <a:gd name="connsiteY186" fmla="*/ 538596 h 5453496"/>
                <a:gd name="connsiteX187" fmla="*/ 861579 w 5090679"/>
                <a:gd name="connsiteY187" fmla="*/ 226868 h 5453496"/>
                <a:gd name="connsiteX188" fmla="*/ 1121352 w 5090679"/>
                <a:gd name="connsiteY188" fmla="*/ 112568 h 5453496"/>
                <a:gd name="connsiteX189" fmla="*/ 1220585 w 5090679"/>
                <a:gd name="connsiteY189" fmla="*/ 0 h 5453496"/>
                <a:gd name="connsiteX190" fmla="*/ 1298690 w 5090679"/>
                <a:gd name="connsiteY190" fmla="*/ 31864 h 5453496"/>
                <a:gd name="connsiteX191" fmla="*/ 1334885 w 5090679"/>
                <a:gd name="connsiteY191" fmla="*/ 79489 h 5453496"/>
                <a:gd name="connsiteX192" fmla="*/ 1441565 w 5090679"/>
                <a:gd name="connsiteY192" fmla="*/ 129019 h 5453496"/>
                <a:gd name="connsiteX193" fmla="*/ 1502005 w 5090679"/>
                <a:gd name="connsiteY193" fmla="*/ 233796 h 5453496"/>
                <a:gd name="connsiteX194" fmla="*/ 1498715 w 5090679"/>
                <a:gd name="connsiteY194" fmla="*/ 285229 h 5453496"/>
                <a:gd name="connsiteX195" fmla="*/ 1704455 w 5090679"/>
                <a:gd name="connsiteY195" fmla="*/ 393814 h 5453496"/>
                <a:gd name="connsiteX196" fmla="*/ 1704455 w 5090679"/>
                <a:gd name="connsiteY196" fmla="*/ 523354 h 5453496"/>
                <a:gd name="connsiteX197" fmla="*/ 1720041 w 5090679"/>
                <a:gd name="connsiteY197" fmla="*/ 585874 h 5453496"/>
                <a:gd name="connsiteX198" fmla="*/ 1778750 w 5090679"/>
                <a:gd name="connsiteY198" fmla="*/ 576694 h 5453496"/>
                <a:gd name="connsiteX199" fmla="*/ 1813040 w 5090679"/>
                <a:gd name="connsiteY199" fmla="*/ 618604 h 5453496"/>
                <a:gd name="connsiteX200" fmla="*/ 1839710 w 5090679"/>
                <a:gd name="connsiteY200" fmla="*/ 559549 h 5453496"/>
                <a:gd name="connsiteX201" fmla="*/ 1931150 w 5090679"/>
                <a:gd name="connsiteY201" fmla="*/ 570979 h 5453496"/>
                <a:gd name="connsiteX202" fmla="*/ 1957820 w 5090679"/>
                <a:gd name="connsiteY202" fmla="*/ 511924 h 5453496"/>
                <a:gd name="connsiteX203" fmla="*/ 1879715 w 5090679"/>
                <a:gd name="connsiteY203" fmla="*/ 470014 h 5453496"/>
                <a:gd name="connsiteX204" fmla="*/ 1830185 w 5090679"/>
                <a:gd name="connsiteY204" fmla="*/ 388099 h 5453496"/>
                <a:gd name="connsiteX205" fmla="*/ 1846118 w 5090679"/>
                <a:gd name="connsiteY205" fmla="*/ 347749 h 5453496"/>
                <a:gd name="connsiteX206" fmla="*/ 1986395 w 5090679"/>
                <a:gd name="connsiteY206" fmla="*/ 315709 h 5453496"/>
                <a:gd name="connsiteX207" fmla="*/ 2018780 w 5090679"/>
                <a:gd name="connsiteY207" fmla="*/ 344284 h 5453496"/>
                <a:gd name="connsiteX208" fmla="*/ 2079740 w 5090679"/>
                <a:gd name="connsiteY208" fmla="*/ 344284 h 5453496"/>
                <a:gd name="connsiteX209" fmla="*/ 2108315 w 5090679"/>
                <a:gd name="connsiteY209" fmla="*/ 382384 h 5453496"/>
                <a:gd name="connsiteX210" fmla="*/ 2148320 w 5090679"/>
                <a:gd name="connsiteY210" fmla="*/ 361429 h 5453496"/>
                <a:gd name="connsiteX211" fmla="*/ 2186420 w 5090679"/>
                <a:gd name="connsiteY211" fmla="*/ 384289 h 5453496"/>
                <a:gd name="connsiteX212" fmla="*/ 2245475 w 5090679"/>
                <a:gd name="connsiteY212" fmla="*/ 386194 h 5453496"/>
                <a:gd name="connsiteX213" fmla="*/ 2281670 w 5090679"/>
                <a:gd name="connsiteY213" fmla="*/ 441439 h 5453496"/>
                <a:gd name="connsiteX214" fmla="*/ 2287905 w 5090679"/>
                <a:gd name="connsiteY214" fmla="*/ 529936 h 5453496"/>
                <a:gd name="connsiteX215" fmla="*/ 2331200 w 5090679"/>
                <a:gd name="connsiteY215" fmla="*/ 500494 h 5453496"/>
                <a:gd name="connsiteX216" fmla="*/ 2380730 w 5090679"/>
                <a:gd name="connsiteY216" fmla="*/ 523354 h 5453496"/>
                <a:gd name="connsiteX217" fmla="*/ 2411210 w 5090679"/>
                <a:gd name="connsiteY217" fmla="*/ 403339 h 5453496"/>
                <a:gd name="connsiteX218" fmla="*/ 2384540 w 5090679"/>
                <a:gd name="connsiteY218" fmla="*/ 235699 h 5453496"/>
                <a:gd name="connsiteX219" fmla="*/ 2401685 w 5090679"/>
                <a:gd name="connsiteY219" fmla="*/ 176644 h 5453496"/>
                <a:gd name="connsiteX220" fmla="*/ 2552526 w 5090679"/>
                <a:gd name="connsiteY220" fmla="*/ 128501 h 5453496"/>
                <a:gd name="connsiteX221" fmla="*/ 2590280 w 5090679"/>
                <a:gd name="connsiteY221" fmla="*/ 163309 h 5453496"/>
                <a:gd name="connsiteX222" fmla="*/ 2582660 w 5090679"/>
                <a:gd name="connsiteY222" fmla="*/ 266179 h 5453496"/>
                <a:gd name="connsiteX223" fmla="*/ 2637905 w 5090679"/>
                <a:gd name="connsiteY223" fmla="*/ 292849 h 5453496"/>
                <a:gd name="connsiteX224" fmla="*/ 2677044 w 5090679"/>
                <a:gd name="connsiteY224" fmla="*/ 355369 h 5453496"/>
                <a:gd name="connsiteX225" fmla="*/ 2672195 w 5090679"/>
                <a:gd name="connsiteY225" fmla="*/ 353809 h 5453496"/>
                <a:gd name="connsiteX226" fmla="*/ 2952923 w 5090679"/>
                <a:gd name="connsiteY226" fmla="*/ 307051 h 5453496"/>
                <a:gd name="connsiteX227" fmla="*/ 2988425 w 5090679"/>
                <a:gd name="connsiteY227" fmla="*/ 344284 h 5453496"/>
                <a:gd name="connsiteX228" fmla="*/ 3085580 w 5090679"/>
                <a:gd name="connsiteY228" fmla="*/ 290944 h 5453496"/>
                <a:gd name="connsiteX229" fmla="*/ 3135110 w 5090679"/>
                <a:gd name="connsiteY229" fmla="*/ 351904 h 5453496"/>
                <a:gd name="connsiteX230" fmla="*/ 3135110 w 5090679"/>
                <a:gd name="connsiteY230" fmla="*/ 416674 h 5453496"/>
                <a:gd name="connsiteX231" fmla="*/ 3274695 w 5090679"/>
                <a:gd name="connsiteY231" fmla="*/ 480233 h 5453496"/>
                <a:gd name="connsiteX232" fmla="*/ 3297035 w 5090679"/>
                <a:gd name="connsiteY232" fmla="*/ 538594 h 5453496"/>
                <a:gd name="connsiteX233" fmla="*/ 3257203 w 5090679"/>
                <a:gd name="connsiteY233" fmla="*/ 571500 h 5453496"/>
                <a:gd name="connsiteX234" fmla="*/ 3368386 w 5090679"/>
                <a:gd name="connsiteY234" fmla="*/ 710219 h 5453496"/>
                <a:gd name="connsiteX235" fmla="*/ 3369425 w 5090679"/>
                <a:gd name="connsiteY235" fmla="*/ 828154 h 5453496"/>
                <a:gd name="connsiteX236" fmla="*/ 3420860 w 5090679"/>
                <a:gd name="connsiteY236" fmla="*/ 860539 h 5453496"/>
                <a:gd name="connsiteX237" fmla="*/ 3445971 w 5090679"/>
                <a:gd name="connsiteY237" fmla="*/ 919422 h 5453496"/>
                <a:gd name="connsiteX238" fmla="*/ 3656734 w 5090679"/>
                <a:gd name="connsiteY238" fmla="*/ 1037359 h 5453496"/>
                <a:gd name="connsiteX239" fmla="*/ 3653270 w 5090679"/>
                <a:gd name="connsiteY239" fmla="*/ 1098664 h 5453496"/>
                <a:gd name="connsiteX240" fmla="*/ 3716308 w 5090679"/>
                <a:gd name="connsiteY240" fmla="*/ 1141095 h 5453496"/>
                <a:gd name="connsiteX0" fmla="*/ 3716308 w 5090679"/>
                <a:gd name="connsiteY0" fmla="*/ 1141095 h 5453496"/>
                <a:gd name="connsiteX1" fmla="*/ 3656734 w 5090679"/>
                <a:gd name="connsiteY1" fmla="*/ 1276350 h 5453496"/>
                <a:gd name="connsiteX2" fmla="*/ 3643399 w 5090679"/>
                <a:gd name="connsiteY2" fmla="*/ 1352723 h 5453496"/>
                <a:gd name="connsiteX3" fmla="*/ 3576377 w 5090679"/>
                <a:gd name="connsiteY3" fmla="*/ 1411605 h 5453496"/>
                <a:gd name="connsiteX4" fmla="*/ 3604779 w 5090679"/>
                <a:gd name="connsiteY4" fmla="*/ 1494559 h 5453496"/>
                <a:gd name="connsiteX5" fmla="*/ 3687906 w 5090679"/>
                <a:gd name="connsiteY5" fmla="*/ 1525732 h 5453496"/>
                <a:gd name="connsiteX6" fmla="*/ 3698297 w 5090679"/>
                <a:gd name="connsiteY6" fmla="*/ 1640032 h 5453496"/>
                <a:gd name="connsiteX7" fmla="*/ 3742632 w 5090679"/>
                <a:gd name="connsiteY7" fmla="*/ 1658043 h 5453496"/>
                <a:gd name="connsiteX8" fmla="*/ 3768436 w 5090679"/>
                <a:gd name="connsiteY8" fmla="*/ 1778751 h 5453496"/>
                <a:gd name="connsiteX9" fmla="*/ 3801167 w 5090679"/>
                <a:gd name="connsiteY9" fmla="*/ 1787236 h 5453496"/>
                <a:gd name="connsiteX10" fmla="*/ 3834245 w 5090679"/>
                <a:gd name="connsiteY10" fmla="*/ 1945178 h 5453496"/>
                <a:gd name="connsiteX11" fmla="*/ 3911484 w 5090679"/>
                <a:gd name="connsiteY11" fmla="*/ 1990379 h 5453496"/>
                <a:gd name="connsiteX12" fmla="*/ 3968461 w 5090679"/>
                <a:gd name="connsiteY12" fmla="*/ 2076450 h 5453496"/>
                <a:gd name="connsiteX13" fmla="*/ 4180782 w 5090679"/>
                <a:gd name="connsiteY13" fmla="*/ 2119053 h 5453496"/>
                <a:gd name="connsiteX14" fmla="*/ 4219055 w 5090679"/>
                <a:gd name="connsiteY14" fmla="*/ 2159749 h 5453496"/>
                <a:gd name="connsiteX15" fmla="*/ 4228580 w 5090679"/>
                <a:gd name="connsiteY15" fmla="*/ 2220709 h 5453496"/>
                <a:gd name="connsiteX16" fmla="*/ 4413538 w 5090679"/>
                <a:gd name="connsiteY16" fmla="*/ 2470266 h 5453496"/>
                <a:gd name="connsiteX17" fmla="*/ 4456834 w 5090679"/>
                <a:gd name="connsiteY17" fmla="*/ 2429741 h 5453496"/>
                <a:gd name="connsiteX18" fmla="*/ 4612697 w 5090679"/>
                <a:gd name="connsiteY18" fmla="*/ 2575214 h 5453496"/>
                <a:gd name="connsiteX19" fmla="*/ 4612697 w 5090679"/>
                <a:gd name="connsiteY19" fmla="*/ 2658341 h 5453496"/>
                <a:gd name="connsiteX20" fmla="*/ 4721109 w 5090679"/>
                <a:gd name="connsiteY20" fmla="*/ 2760345 h 5453496"/>
                <a:gd name="connsiteX21" fmla="*/ 4786745 w 5090679"/>
                <a:gd name="connsiteY21" fmla="*/ 2723629 h 5453496"/>
                <a:gd name="connsiteX22" fmla="*/ 4841297 w 5090679"/>
                <a:gd name="connsiteY22" fmla="*/ 2741468 h 5453496"/>
                <a:gd name="connsiteX23" fmla="*/ 4907280 w 5090679"/>
                <a:gd name="connsiteY23" fmla="*/ 2862522 h 5453496"/>
                <a:gd name="connsiteX24" fmla="*/ 4976379 w 5090679"/>
                <a:gd name="connsiteY24" fmla="*/ 2868237 h 5453496"/>
                <a:gd name="connsiteX25" fmla="*/ 5071802 w 5090679"/>
                <a:gd name="connsiteY25" fmla="*/ 3052156 h 5453496"/>
                <a:gd name="connsiteX26" fmla="*/ 5043920 w 5090679"/>
                <a:gd name="connsiteY26" fmla="*/ 3144634 h 5453496"/>
                <a:gd name="connsiteX27" fmla="*/ 5090679 w 5090679"/>
                <a:gd name="connsiteY27" fmla="*/ 3167496 h 5453496"/>
                <a:gd name="connsiteX28" fmla="*/ 5053445 w 5090679"/>
                <a:gd name="connsiteY28" fmla="*/ 3209404 h 5453496"/>
                <a:gd name="connsiteX29" fmla="*/ 5069897 w 5090679"/>
                <a:gd name="connsiteY29" fmla="*/ 3261014 h 5453496"/>
                <a:gd name="connsiteX30" fmla="*/ 5066087 w 5090679"/>
                <a:gd name="connsiteY30" fmla="*/ 3310024 h 5453496"/>
                <a:gd name="connsiteX31" fmla="*/ 4964256 w 5090679"/>
                <a:gd name="connsiteY31" fmla="*/ 3466061 h 5453496"/>
                <a:gd name="connsiteX32" fmla="*/ 4758170 w 5090679"/>
                <a:gd name="connsiteY32" fmla="*/ 3354532 h 5453496"/>
                <a:gd name="connsiteX33" fmla="*/ 4675043 w 5090679"/>
                <a:gd name="connsiteY33" fmla="*/ 3406486 h 5453496"/>
                <a:gd name="connsiteX34" fmla="*/ 4633479 w 5090679"/>
                <a:gd name="connsiteY34" fmla="*/ 3678209 h 5453496"/>
                <a:gd name="connsiteX35" fmla="*/ 4480386 w 5090679"/>
                <a:gd name="connsiteY35" fmla="*/ 3823855 h 5453496"/>
                <a:gd name="connsiteX36" fmla="*/ 4235680 w 5090679"/>
                <a:gd name="connsiteY36" fmla="*/ 3898669 h 5453496"/>
                <a:gd name="connsiteX37" fmla="*/ 4146838 w 5090679"/>
                <a:gd name="connsiteY37" fmla="*/ 3964825 h 5453496"/>
                <a:gd name="connsiteX38" fmla="*/ 4061806 w 5090679"/>
                <a:gd name="connsiteY38" fmla="*/ 3984567 h 5453496"/>
                <a:gd name="connsiteX39" fmla="*/ 3963785 w 5090679"/>
                <a:gd name="connsiteY39" fmla="*/ 4081894 h 5453496"/>
                <a:gd name="connsiteX40" fmla="*/ 3913389 w 5090679"/>
                <a:gd name="connsiteY40" fmla="*/ 4169179 h 5453496"/>
                <a:gd name="connsiteX41" fmla="*/ 4051588 w 5090679"/>
                <a:gd name="connsiteY41" fmla="*/ 4383232 h 5453496"/>
                <a:gd name="connsiteX42" fmla="*/ 4093325 w 5090679"/>
                <a:gd name="connsiteY42" fmla="*/ 4403839 h 5453496"/>
                <a:gd name="connsiteX43" fmla="*/ 4177318 w 5090679"/>
                <a:gd name="connsiteY43" fmla="*/ 4559877 h 5453496"/>
                <a:gd name="connsiteX44" fmla="*/ 4093152 w 5090679"/>
                <a:gd name="connsiteY44" fmla="*/ 4736523 h 5453496"/>
                <a:gd name="connsiteX45" fmla="*/ 4085532 w 5090679"/>
                <a:gd name="connsiteY45" fmla="*/ 4806315 h 5453496"/>
                <a:gd name="connsiteX46" fmla="*/ 4173335 w 5090679"/>
                <a:gd name="connsiteY46" fmla="*/ 4792459 h 5453496"/>
                <a:gd name="connsiteX47" fmla="*/ 4239490 w 5090679"/>
                <a:gd name="connsiteY47" fmla="*/ 4811164 h 5453496"/>
                <a:gd name="connsiteX48" fmla="*/ 4273607 w 5090679"/>
                <a:gd name="connsiteY48" fmla="*/ 4915246 h 5453496"/>
                <a:gd name="connsiteX49" fmla="*/ 4171257 w 5090679"/>
                <a:gd name="connsiteY49" fmla="*/ 5220220 h 5453496"/>
                <a:gd name="connsiteX50" fmla="*/ 3942830 w 5090679"/>
                <a:gd name="connsiteY50" fmla="*/ 5033010 h 5453496"/>
                <a:gd name="connsiteX51" fmla="*/ 3983355 w 5090679"/>
                <a:gd name="connsiteY51" fmla="*/ 4984000 h 5453496"/>
                <a:gd name="connsiteX52" fmla="*/ 3937288 w 5090679"/>
                <a:gd name="connsiteY52" fmla="*/ 4944341 h 5453496"/>
                <a:gd name="connsiteX53" fmla="*/ 3927763 w 5090679"/>
                <a:gd name="connsiteY53" fmla="*/ 4871605 h 5453496"/>
                <a:gd name="connsiteX54" fmla="*/ 3756660 w 5090679"/>
                <a:gd name="connsiteY54" fmla="*/ 4868661 h 5453496"/>
                <a:gd name="connsiteX55" fmla="*/ 3648940 w 5090679"/>
                <a:gd name="connsiteY55" fmla="*/ 4943475 h 5453496"/>
                <a:gd name="connsiteX56" fmla="*/ 3564081 w 5090679"/>
                <a:gd name="connsiteY56" fmla="*/ 4831946 h 5453496"/>
                <a:gd name="connsiteX57" fmla="*/ 3360073 w 5090679"/>
                <a:gd name="connsiteY57" fmla="*/ 4843203 h 5453496"/>
                <a:gd name="connsiteX58" fmla="*/ 3363883 w 5090679"/>
                <a:gd name="connsiteY58" fmla="*/ 4745182 h 5453496"/>
                <a:gd name="connsiteX59" fmla="*/ 3261706 w 5090679"/>
                <a:gd name="connsiteY59" fmla="*/ 4815840 h 5453496"/>
                <a:gd name="connsiteX60" fmla="*/ 3295823 w 5090679"/>
                <a:gd name="connsiteY60" fmla="*/ 4947285 h 5453496"/>
                <a:gd name="connsiteX61" fmla="*/ 3037955 w 5090679"/>
                <a:gd name="connsiteY61" fmla="*/ 4937239 h 5453496"/>
                <a:gd name="connsiteX62" fmla="*/ 2922616 w 5090679"/>
                <a:gd name="connsiteY62" fmla="*/ 4993005 h 5453496"/>
                <a:gd name="connsiteX63" fmla="*/ 2683798 w 5090679"/>
                <a:gd name="connsiteY63" fmla="*/ 4985212 h 5453496"/>
                <a:gd name="connsiteX64" fmla="*/ 2609850 w 5090679"/>
                <a:gd name="connsiteY64" fmla="*/ 5098126 h 5453496"/>
                <a:gd name="connsiteX65" fmla="*/ 2451388 w 5090679"/>
                <a:gd name="connsiteY65" fmla="*/ 5120986 h 5453496"/>
                <a:gd name="connsiteX66" fmla="*/ 2470265 w 5090679"/>
                <a:gd name="connsiteY66" fmla="*/ 5102974 h 5453496"/>
                <a:gd name="connsiteX67" fmla="*/ 2401512 w 5090679"/>
                <a:gd name="connsiteY67" fmla="*/ 5215544 h 5453496"/>
                <a:gd name="connsiteX68" fmla="*/ 2344535 w 5090679"/>
                <a:gd name="connsiteY68" fmla="*/ 5232514 h 5453496"/>
                <a:gd name="connsiteX69" fmla="*/ 2251883 w 5090679"/>
                <a:gd name="connsiteY69" fmla="*/ 5292090 h 5453496"/>
                <a:gd name="connsiteX70" fmla="*/ 2220710 w 5090679"/>
                <a:gd name="connsiteY70" fmla="*/ 5253469 h 5453496"/>
                <a:gd name="connsiteX71" fmla="*/ 2123555 w 5090679"/>
                <a:gd name="connsiteY71" fmla="*/ 5285854 h 5453496"/>
                <a:gd name="connsiteX72" fmla="*/ 1958166 w 5090679"/>
                <a:gd name="connsiteY72" fmla="*/ 5300749 h 5453496"/>
                <a:gd name="connsiteX73" fmla="*/ 1948295 w 5090679"/>
                <a:gd name="connsiteY73" fmla="*/ 5198224 h 5453496"/>
                <a:gd name="connsiteX74" fmla="*/ 1858760 w 5090679"/>
                <a:gd name="connsiteY74" fmla="*/ 5142979 h 5453496"/>
                <a:gd name="connsiteX75" fmla="*/ 1860838 w 5090679"/>
                <a:gd name="connsiteY75" fmla="*/ 5072842 h 5453496"/>
                <a:gd name="connsiteX76" fmla="*/ 1756929 w 5090679"/>
                <a:gd name="connsiteY76" fmla="*/ 5100378 h 5453496"/>
                <a:gd name="connsiteX77" fmla="*/ 1606780 w 5090679"/>
                <a:gd name="connsiteY77" fmla="*/ 4991966 h 5453496"/>
                <a:gd name="connsiteX78" fmla="*/ 1536988 w 5090679"/>
                <a:gd name="connsiteY78" fmla="*/ 5017077 h 5453496"/>
                <a:gd name="connsiteX79" fmla="*/ 1474643 w 5090679"/>
                <a:gd name="connsiteY79" fmla="*/ 5048250 h 5453496"/>
                <a:gd name="connsiteX80" fmla="*/ 1378354 w 5090679"/>
                <a:gd name="connsiteY80" fmla="*/ 5008418 h 5453496"/>
                <a:gd name="connsiteX81" fmla="*/ 1357745 w 5090679"/>
                <a:gd name="connsiteY81" fmla="*/ 5112499 h 5453496"/>
                <a:gd name="connsiteX82" fmla="*/ 1401906 w 5090679"/>
                <a:gd name="connsiteY82" fmla="*/ 5193723 h 5453496"/>
                <a:gd name="connsiteX83" fmla="*/ 1349952 w 5090679"/>
                <a:gd name="connsiteY83" fmla="*/ 5318414 h 5453496"/>
                <a:gd name="connsiteX84" fmla="*/ 1162915 w 5090679"/>
                <a:gd name="connsiteY84" fmla="*/ 5446741 h 5453496"/>
                <a:gd name="connsiteX85" fmla="*/ 1087581 w 5090679"/>
                <a:gd name="connsiteY85" fmla="*/ 5453496 h 5453496"/>
                <a:gd name="connsiteX86" fmla="*/ 1123430 w 5090679"/>
                <a:gd name="connsiteY86" fmla="*/ 5379199 h 5453496"/>
                <a:gd name="connsiteX87" fmla="*/ 1118235 w 5090679"/>
                <a:gd name="connsiteY87" fmla="*/ 5278755 h 5453496"/>
                <a:gd name="connsiteX88" fmla="*/ 1007052 w 5090679"/>
                <a:gd name="connsiteY88" fmla="*/ 5339196 h 5453496"/>
                <a:gd name="connsiteX89" fmla="*/ 965488 w 5090679"/>
                <a:gd name="connsiteY89" fmla="*/ 5224896 h 5453496"/>
                <a:gd name="connsiteX90" fmla="*/ 986097 w 5090679"/>
                <a:gd name="connsiteY90" fmla="*/ 5155969 h 5453496"/>
                <a:gd name="connsiteX91" fmla="*/ 943840 w 5090679"/>
                <a:gd name="connsiteY91" fmla="*/ 5104881 h 5453496"/>
                <a:gd name="connsiteX92" fmla="*/ 898640 w 5090679"/>
                <a:gd name="connsiteY92" fmla="*/ 5102974 h 5453496"/>
                <a:gd name="connsiteX93" fmla="*/ 871970 w 5090679"/>
                <a:gd name="connsiteY93" fmla="*/ 5058641 h 5453496"/>
                <a:gd name="connsiteX94" fmla="*/ 841490 w 5090679"/>
                <a:gd name="connsiteY94" fmla="*/ 5005819 h 5453496"/>
                <a:gd name="connsiteX95" fmla="*/ 781223 w 5090679"/>
                <a:gd name="connsiteY95" fmla="*/ 4993351 h 5453496"/>
                <a:gd name="connsiteX96" fmla="*/ 744335 w 5090679"/>
                <a:gd name="connsiteY96" fmla="*/ 5015344 h 5453496"/>
                <a:gd name="connsiteX97" fmla="*/ 702425 w 5090679"/>
                <a:gd name="connsiteY97" fmla="*/ 4992484 h 5453496"/>
                <a:gd name="connsiteX98" fmla="*/ 702425 w 5090679"/>
                <a:gd name="connsiteY98" fmla="*/ 4935334 h 5453496"/>
                <a:gd name="connsiteX99" fmla="*/ 663979 w 5090679"/>
                <a:gd name="connsiteY99" fmla="*/ 4901911 h 5453496"/>
                <a:gd name="connsiteX100" fmla="*/ 591242 w 5090679"/>
                <a:gd name="connsiteY100" fmla="*/ 5002703 h 5453496"/>
                <a:gd name="connsiteX101" fmla="*/ 451831 w 5090679"/>
                <a:gd name="connsiteY101" fmla="*/ 5010323 h 5453496"/>
                <a:gd name="connsiteX102" fmla="*/ 402820 w 5090679"/>
                <a:gd name="connsiteY102" fmla="*/ 4959408 h 5453496"/>
                <a:gd name="connsiteX103" fmla="*/ 473132 w 5090679"/>
                <a:gd name="connsiteY103" fmla="*/ 4900006 h 5453496"/>
                <a:gd name="connsiteX104" fmla="*/ 538595 w 5090679"/>
                <a:gd name="connsiteY104" fmla="*/ 4876279 h 5453496"/>
                <a:gd name="connsiteX105" fmla="*/ 626225 w 5090679"/>
                <a:gd name="connsiteY105" fmla="*/ 4881822 h 5453496"/>
                <a:gd name="connsiteX106" fmla="*/ 750050 w 5090679"/>
                <a:gd name="connsiteY106" fmla="*/ 4776008 h 5453496"/>
                <a:gd name="connsiteX107" fmla="*/ 861579 w 5090679"/>
                <a:gd name="connsiteY107" fmla="*/ 4830041 h 5453496"/>
                <a:gd name="connsiteX108" fmla="*/ 965488 w 5090679"/>
                <a:gd name="connsiteY108" fmla="*/ 4788477 h 5453496"/>
                <a:gd name="connsiteX109" fmla="*/ 990080 w 5090679"/>
                <a:gd name="connsiteY109" fmla="*/ 4845974 h 5453496"/>
                <a:gd name="connsiteX110" fmla="*/ 1033895 w 5090679"/>
                <a:gd name="connsiteY110" fmla="*/ 4792459 h 5453496"/>
                <a:gd name="connsiteX111" fmla="*/ 1040995 w 5090679"/>
                <a:gd name="connsiteY111" fmla="*/ 4694959 h 5453496"/>
                <a:gd name="connsiteX112" fmla="*/ 987309 w 5090679"/>
                <a:gd name="connsiteY112" fmla="*/ 4610793 h 5453496"/>
                <a:gd name="connsiteX113" fmla="*/ 1048615 w 5090679"/>
                <a:gd name="connsiteY113" fmla="*/ 4548621 h 5453496"/>
                <a:gd name="connsiteX114" fmla="*/ 1011035 w 5090679"/>
                <a:gd name="connsiteY114" fmla="*/ 4433281 h 5453496"/>
                <a:gd name="connsiteX115" fmla="*/ 1024197 w 5090679"/>
                <a:gd name="connsiteY115" fmla="*/ 4326428 h 5453496"/>
                <a:gd name="connsiteX116" fmla="*/ 1058660 w 5090679"/>
                <a:gd name="connsiteY116" fmla="*/ 4236199 h 5453496"/>
                <a:gd name="connsiteX117" fmla="*/ 1079615 w 5090679"/>
                <a:gd name="connsiteY117" fmla="*/ 4072369 h 5453496"/>
                <a:gd name="connsiteX118" fmla="*/ 1013460 w 5090679"/>
                <a:gd name="connsiteY118" fmla="*/ 3813117 h 5453496"/>
                <a:gd name="connsiteX119" fmla="*/ 916131 w 5090679"/>
                <a:gd name="connsiteY119" fmla="*/ 3648075 h 5453496"/>
                <a:gd name="connsiteX120" fmla="*/ 989041 w 5090679"/>
                <a:gd name="connsiteY120" fmla="*/ 3506412 h 5453496"/>
                <a:gd name="connsiteX121" fmla="*/ 1071129 w 5090679"/>
                <a:gd name="connsiteY121" fmla="*/ 3479223 h 5453496"/>
                <a:gd name="connsiteX122" fmla="*/ 1105246 w 5090679"/>
                <a:gd name="connsiteY122" fmla="*/ 3509356 h 5453496"/>
                <a:gd name="connsiteX123" fmla="*/ 1192010 w 5090679"/>
                <a:gd name="connsiteY123" fmla="*/ 3428479 h 5453496"/>
                <a:gd name="connsiteX124" fmla="*/ 1269769 w 5090679"/>
                <a:gd name="connsiteY124" fmla="*/ 3406486 h 5453496"/>
                <a:gd name="connsiteX125" fmla="*/ 1277735 w 5090679"/>
                <a:gd name="connsiteY125" fmla="*/ 3327514 h 5453496"/>
                <a:gd name="connsiteX126" fmla="*/ 1297997 w 5090679"/>
                <a:gd name="connsiteY126" fmla="*/ 3251662 h 5453496"/>
                <a:gd name="connsiteX127" fmla="*/ 1256780 w 5090679"/>
                <a:gd name="connsiteY127" fmla="*/ 3205594 h 5453496"/>
                <a:gd name="connsiteX128" fmla="*/ 1259378 w 5090679"/>
                <a:gd name="connsiteY128" fmla="*/ 3116407 h 5453496"/>
                <a:gd name="connsiteX129" fmla="*/ 1355667 w 5090679"/>
                <a:gd name="connsiteY129" fmla="*/ 3170440 h 5453496"/>
                <a:gd name="connsiteX130" fmla="*/ 1412990 w 5090679"/>
                <a:gd name="connsiteY130" fmla="*/ 3129394 h 5453496"/>
                <a:gd name="connsiteX131" fmla="*/ 1434811 w 5090679"/>
                <a:gd name="connsiteY131" fmla="*/ 3170440 h 5453496"/>
                <a:gd name="connsiteX132" fmla="*/ 1497503 w 5090679"/>
                <a:gd name="connsiteY132" fmla="*/ 3126798 h 5453496"/>
                <a:gd name="connsiteX133" fmla="*/ 1422688 w 5090679"/>
                <a:gd name="connsiteY133" fmla="*/ 2990850 h 5453496"/>
                <a:gd name="connsiteX134" fmla="*/ 1466157 w 5090679"/>
                <a:gd name="connsiteY134" fmla="*/ 2823903 h 5453496"/>
                <a:gd name="connsiteX135" fmla="*/ 1435850 w 5090679"/>
                <a:gd name="connsiteY135" fmla="*/ 2790304 h 5453496"/>
                <a:gd name="connsiteX136" fmla="*/ 1460615 w 5090679"/>
                <a:gd name="connsiteY136" fmla="*/ 2744584 h 5453496"/>
                <a:gd name="connsiteX137" fmla="*/ 1356360 w 5090679"/>
                <a:gd name="connsiteY137" fmla="*/ 2575214 h 5453496"/>
                <a:gd name="connsiteX138" fmla="*/ 1286740 w 5090679"/>
                <a:gd name="connsiteY138" fmla="*/ 2551488 h 5453496"/>
                <a:gd name="connsiteX139" fmla="*/ 1222490 w 5090679"/>
                <a:gd name="connsiteY139" fmla="*/ 2444808 h 5453496"/>
                <a:gd name="connsiteX140" fmla="*/ 1274271 w 5090679"/>
                <a:gd name="connsiteY140" fmla="*/ 2375189 h 5453496"/>
                <a:gd name="connsiteX141" fmla="*/ 1134514 w 5090679"/>
                <a:gd name="connsiteY141" fmla="*/ 2202007 h 5453496"/>
                <a:gd name="connsiteX142" fmla="*/ 1159625 w 5090679"/>
                <a:gd name="connsiteY142" fmla="*/ 2140699 h 5453496"/>
                <a:gd name="connsiteX143" fmla="*/ 1142134 w 5090679"/>
                <a:gd name="connsiteY143" fmla="*/ 2086841 h 5453496"/>
                <a:gd name="connsiteX144" fmla="*/ 1142134 w 5090679"/>
                <a:gd name="connsiteY144" fmla="*/ 2086841 h 5453496"/>
                <a:gd name="connsiteX145" fmla="*/ 1123430 w 5090679"/>
                <a:gd name="connsiteY145" fmla="*/ 2034019 h 5453496"/>
                <a:gd name="connsiteX146" fmla="*/ 1175211 w 5090679"/>
                <a:gd name="connsiteY146" fmla="*/ 1939290 h 5453496"/>
                <a:gd name="connsiteX147" fmla="*/ 1124989 w 5090679"/>
                <a:gd name="connsiteY147" fmla="*/ 1844733 h 5453496"/>
                <a:gd name="connsiteX148" fmla="*/ 1142134 w 5090679"/>
                <a:gd name="connsiteY148" fmla="*/ 1764550 h 5453496"/>
                <a:gd name="connsiteX149" fmla="*/ 1098665 w 5090679"/>
                <a:gd name="connsiteY149" fmla="*/ 1706359 h 5453496"/>
                <a:gd name="connsiteX150" fmla="*/ 1055023 w 5090679"/>
                <a:gd name="connsiteY150" fmla="*/ 1773382 h 5453496"/>
                <a:gd name="connsiteX151" fmla="*/ 982633 w 5090679"/>
                <a:gd name="connsiteY151" fmla="*/ 1805247 h 5453496"/>
                <a:gd name="connsiteX152" fmla="*/ 929640 w 5090679"/>
                <a:gd name="connsiteY152" fmla="*/ 1640898 h 5453496"/>
                <a:gd name="connsiteX153" fmla="*/ 851015 w 5090679"/>
                <a:gd name="connsiteY153" fmla="*/ 1672069 h 5453496"/>
                <a:gd name="connsiteX154" fmla="*/ 879590 w 5090679"/>
                <a:gd name="connsiteY154" fmla="*/ 1573009 h 5453496"/>
                <a:gd name="connsiteX155" fmla="*/ 822613 w 5090679"/>
                <a:gd name="connsiteY155" fmla="*/ 1393248 h 5453496"/>
                <a:gd name="connsiteX156" fmla="*/ 750050 w 5090679"/>
                <a:gd name="connsiteY156" fmla="*/ 1433944 h 5453496"/>
                <a:gd name="connsiteX157" fmla="*/ 719397 w 5090679"/>
                <a:gd name="connsiteY157" fmla="*/ 1389265 h 5453496"/>
                <a:gd name="connsiteX158" fmla="*/ 671945 w 5090679"/>
                <a:gd name="connsiteY158" fmla="*/ 1426324 h 5453496"/>
                <a:gd name="connsiteX159" fmla="*/ 647180 w 5090679"/>
                <a:gd name="connsiteY159" fmla="*/ 1372984 h 5453496"/>
                <a:gd name="connsiteX160" fmla="*/ 668135 w 5090679"/>
                <a:gd name="connsiteY160" fmla="*/ 1275829 h 5453496"/>
                <a:gd name="connsiteX161" fmla="*/ 599555 w 5090679"/>
                <a:gd name="connsiteY161" fmla="*/ 1272019 h 5453496"/>
                <a:gd name="connsiteX162" fmla="*/ 574790 w 5090679"/>
                <a:gd name="connsiteY162" fmla="*/ 1325359 h 5453496"/>
                <a:gd name="connsiteX163" fmla="*/ 521450 w 5090679"/>
                <a:gd name="connsiteY163" fmla="*/ 1268209 h 5453496"/>
                <a:gd name="connsiteX164" fmla="*/ 340475 w 5090679"/>
                <a:gd name="connsiteY164" fmla="*/ 1277734 h 5453496"/>
                <a:gd name="connsiteX165" fmla="*/ 304800 w 5090679"/>
                <a:gd name="connsiteY165" fmla="*/ 1318953 h 5453496"/>
                <a:gd name="connsiteX166" fmla="*/ 405245 w 5090679"/>
                <a:gd name="connsiteY166" fmla="*/ 1365364 h 5453496"/>
                <a:gd name="connsiteX167" fmla="*/ 404379 w 5090679"/>
                <a:gd name="connsiteY167" fmla="*/ 1473777 h 5453496"/>
                <a:gd name="connsiteX168" fmla="*/ 275878 w 5090679"/>
                <a:gd name="connsiteY168" fmla="*/ 1498889 h 5453496"/>
                <a:gd name="connsiteX169" fmla="*/ 210935 w 5090679"/>
                <a:gd name="connsiteY169" fmla="*/ 1580629 h 5453496"/>
                <a:gd name="connsiteX170" fmla="*/ 84339 w 5090679"/>
                <a:gd name="connsiteY170" fmla="*/ 1586865 h 5453496"/>
                <a:gd name="connsiteX171" fmla="*/ 56630 w 5090679"/>
                <a:gd name="connsiteY171" fmla="*/ 1515859 h 5453496"/>
                <a:gd name="connsiteX172" fmla="*/ 87110 w 5090679"/>
                <a:gd name="connsiteY172" fmla="*/ 1462519 h 5453496"/>
                <a:gd name="connsiteX173" fmla="*/ 73775 w 5090679"/>
                <a:gd name="connsiteY173" fmla="*/ 1405369 h 5453496"/>
                <a:gd name="connsiteX174" fmla="*/ 140970 w 5090679"/>
                <a:gd name="connsiteY174" fmla="*/ 1323282 h 5453496"/>
                <a:gd name="connsiteX175" fmla="*/ 121400 w 5090679"/>
                <a:gd name="connsiteY175" fmla="*/ 1285354 h 5453496"/>
                <a:gd name="connsiteX176" fmla="*/ 121400 w 5090679"/>
                <a:gd name="connsiteY176" fmla="*/ 1232014 h 5453496"/>
                <a:gd name="connsiteX177" fmla="*/ 96635 w 5090679"/>
                <a:gd name="connsiteY177" fmla="*/ 1224394 h 5453496"/>
                <a:gd name="connsiteX178" fmla="*/ 85205 w 5090679"/>
                <a:gd name="connsiteY178" fmla="*/ 1150099 h 5453496"/>
                <a:gd name="connsiteX179" fmla="*/ 43295 w 5090679"/>
                <a:gd name="connsiteY179" fmla="*/ 1146289 h 5453496"/>
                <a:gd name="connsiteX180" fmla="*/ 38965 w 5090679"/>
                <a:gd name="connsiteY180" fmla="*/ 1082560 h 5453496"/>
                <a:gd name="connsiteX181" fmla="*/ 35676 w 5090679"/>
                <a:gd name="connsiteY181" fmla="*/ 900544 h 5453496"/>
                <a:gd name="connsiteX182" fmla="*/ 54726 w 5090679"/>
                <a:gd name="connsiteY182" fmla="*/ 877684 h 5453496"/>
                <a:gd name="connsiteX183" fmla="*/ 28056 w 5090679"/>
                <a:gd name="connsiteY183" fmla="*/ 805294 h 5453496"/>
                <a:gd name="connsiteX184" fmla="*/ 0 w 5090679"/>
                <a:gd name="connsiteY184" fmla="*/ 769793 h 5453496"/>
                <a:gd name="connsiteX185" fmla="*/ 279688 w 5090679"/>
                <a:gd name="connsiteY185" fmla="*/ 673677 h 5453496"/>
                <a:gd name="connsiteX186" fmla="*/ 581025 w 5090679"/>
                <a:gd name="connsiteY186" fmla="*/ 746414 h 5453496"/>
                <a:gd name="connsiteX187" fmla="*/ 581025 w 5090679"/>
                <a:gd name="connsiteY187" fmla="*/ 538596 h 5453496"/>
                <a:gd name="connsiteX188" fmla="*/ 861579 w 5090679"/>
                <a:gd name="connsiteY188" fmla="*/ 226868 h 5453496"/>
                <a:gd name="connsiteX189" fmla="*/ 1121352 w 5090679"/>
                <a:gd name="connsiteY189" fmla="*/ 112568 h 5453496"/>
                <a:gd name="connsiteX190" fmla="*/ 1220585 w 5090679"/>
                <a:gd name="connsiteY190" fmla="*/ 0 h 5453496"/>
                <a:gd name="connsiteX191" fmla="*/ 1298690 w 5090679"/>
                <a:gd name="connsiteY191" fmla="*/ 31864 h 5453496"/>
                <a:gd name="connsiteX192" fmla="*/ 1334885 w 5090679"/>
                <a:gd name="connsiteY192" fmla="*/ 79489 h 5453496"/>
                <a:gd name="connsiteX193" fmla="*/ 1441565 w 5090679"/>
                <a:gd name="connsiteY193" fmla="*/ 129019 h 5453496"/>
                <a:gd name="connsiteX194" fmla="*/ 1502005 w 5090679"/>
                <a:gd name="connsiteY194" fmla="*/ 233796 h 5453496"/>
                <a:gd name="connsiteX195" fmla="*/ 1498715 w 5090679"/>
                <a:gd name="connsiteY195" fmla="*/ 285229 h 5453496"/>
                <a:gd name="connsiteX196" fmla="*/ 1704455 w 5090679"/>
                <a:gd name="connsiteY196" fmla="*/ 393814 h 5453496"/>
                <a:gd name="connsiteX197" fmla="*/ 1704455 w 5090679"/>
                <a:gd name="connsiteY197" fmla="*/ 523354 h 5453496"/>
                <a:gd name="connsiteX198" fmla="*/ 1720041 w 5090679"/>
                <a:gd name="connsiteY198" fmla="*/ 585874 h 5453496"/>
                <a:gd name="connsiteX199" fmla="*/ 1778750 w 5090679"/>
                <a:gd name="connsiteY199" fmla="*/ 576694 h 5453496"/>
                <a:gd name="connsiteX200" fmla="*/ 1813040 w 5090679"/>
                <a:gd name="connsiteY200" fmla="*/ 618604 h 5453496"/>
                <a:gd name="connsiteX201" fmla="*/ 1839710 w 5090679"/>
                <a:gd name="connsiteY201" fmla="*/ 559549 h 5453496"/>
                <a:gd name="connsiteX202" fmla="*/ 1931150 w 5090679"/>
                <a:gd name="connsiteY202" fmla="*/ 570979 h 5453496"/>
                <a:gd name="connsiteX203" fmla="*/ 1957820 w 5090679"/>
                <a:gd name="connsiteY203" fmla="*/ 511924 h 5453496"/>
                <a:gd name="connsiteX204" fmla="*/ 1879715 w 5090679"/>
                <a:gd name="connsiteY204" fmla="*/ 470014 h 5453496"/>
                <a:gd name="connsiteX205" fmla="*/ 1830185 w 5090679"/>
                <a:gd name="connsiteY205" fmla="*/ 388099 h 5453496"/>
                <a:gd name="connsiteX206" fmla="*/ 1846118 w 5090679"/>
                <a:gd name="connsiteY206" fmla="*/ 347749 h 5453496"/>
                <a:gd name="connsiteX207" fmla="*/ 1986395 w 5090679"/>
                <a:gd name="connsiteY207" fmla="*/ 315709 h 5453496"/>
                <a:gd name="connsiteX208" fmla="*/ 2018780 w 5090679"/>
                <a:gd name="connsiteY208" fmla="*/ 344284 h 5453496"/>
                <a:gd name="connsiteX209" fmla="*/ 2079740 w 5090679"/>
                <a:gd name="connsiteY209" fmla="*/ 344284 h 5453496"/>
                <a:gd name="connsiteX210" fmla="*/ 2108315 w 5090679"/>
                <a:gd name="connsiteY210" fmla="*/ 382384 h 5453496"/>
                <a:gd name="connsiteX211" fmla="*/ 2148320 w 5090679"/>
                <a:gd name="connsiteY211" fmla="*/ 361429 h 5453496"/>
                <a:gd name="connsiteX212" fmla="*/ 2186420 w 5090679"/>
                <a:gd name="connsiteY212" fmla="*/ 384289 h 5453496"/>
                <a:gd name="connsiteX213" fmla="*/ 2245475 w 5090679"/>
                <a:gd name="connsiteY213" fmla="*/ 386194 h 5453496"/>
                <a:gd name="connsiteX214" fmla="*/ 2281670 w 5090679"/>
                <a:gd name="connsiteY214" fmla="*/ 441439 h 5453496"/>
                <a:gd name="connsiteX215" fmla="*/ 2287905 w 5090679"/>
                <a:gd name="connsiteY215" fmla="*/ 529936 h 5453496"/>
                <a:gd name="connsiteX216" fmla="*/ 2331200 w 5090679"/>
                <a:gd name="connsiteY216" fmla="*/ 500494 h 5453496"/>
                <a:gd name="connsiteX217" fmla="*/ 2380730 w 5090679"/>
                <a:gd name="connsiteY217" fmla="*/ 523354 h 5453496"/>
                <a:gd name="connsiteX218" fmla="*/ 2411210 w 5090679"/>
                <a:gd name="connsiteY218" fmla="*/ 403339 h 5453496"/>
                <a:gd name="connsiteX219" fmla="*/ 2384540 w 5090679"/>
                <a:gd name="connsiteY219" fmla="*/ 235699 h 5453496"/>
                <a:gd name="connsiteX220" fmla="*/ 2401685 w 5090679"/>
                <a:gd name="connsiteY220" fmla="*/ 176644 h 5453496"/>
                <a:gd name="connsiteX221" fmla="*/ 2552526 w 5090679"/>
                <a:gd name="connsiteY221" fmla="*/ 128501 h 5453496"/>
                <a:gd name="connsiteX222" fmla="*/ 2590280 w 5090679"/>
                <a:gd name="connsiteY222" fmla="*/ 163309 h 5453496"/>
                <a:gd name="connsiteX223" fmla="*/ 2582660 w 5090679"/>
                <a:gd name="connsiteY223" fmla="*/ 266179 h 5453496"/>
                <a:gd name="connsiteX224" fmla="*/ 2637905 w 5090679"/>
                <a:gd name="connsiteY224" fmla="*/ 292849 h 5453496"/>
                <a:gd name="connsiteX225" fmla="*/ 2677044 w 5090679"/>
                <a:gd name="connsiteY225" fmla="*/ 355369 h 5453496"/>
                <a:gd name="connsiteX226" fmla="*/ 2672195 w 5090679"/>
                <a:gd name="connsiteY226" fmla="*/ 353809 h 5453496"/>
                <a:gd name="connsiteX227" fmla="*/ 2952923 w 5090679"/>
                <a:gd name="connsiteY227" fmla="*/ 307051 h 5453496"/>
                <a:gd name="connsiteX228" fmla="*/ 2988425 w 5090679"/>
                <a:gd name="connsiteY228" fmla="*/ 344284 h 5453496"/>
                <a:gd name="connsiteX229" fmla="*/ 3085580 w 5090679"/>
                <a:gd name="connsiteY229" fmla="*/ 290944 h 5453496"/>
                <a:gd name="connsiteX230" fmla="*/ 3135110 w 5090679"/>
                <a:gd name="connsiteY230" fmla="*/ 351904 h 5453496"/>
                <a:gd name="connsiteX231" fmla="*/ 3135110 w 5090679"/>
                <a:gd name="connsiteY231" fmla="*/ 416674 h 5453496"/>
                <a:gd name="connsiteX232" fmla="*/ 3274695 w 5090679"/>
                <a:gd name="connsiteY232" fmla="*/ 480233 h 5453496"/>
                <a:gd name="connsiteX233" fmla="*/ 3297035 w 5090679"/>
                <a:gd name="connsiteY233" fmla="*/ 538594 h 5453496"/>
                <a:gd name="connsiteX234" fmla="*/ 3257203 w 5090679"/>
                <a:gd name="connsiteY234" fmla="*/ 571500 h 5453496"/>
                <a:gd name="connsiteX235" fmla="*/ 3368386 w 5090679"/>
                <a:gd name="connsiteY235" fmla="*/ 710219 h 5453496"/>
                <a:gd name="connsiteX236" fmla="*/ 3369425 w 5090679"/>
                <a:gd name="connsiteY236" fmla="*/ 828154 h 5453496"/>
                <a:gd name="connsiteX237" fmla="*/ 3420860 w 5090679"/>
                <a:gd name="connsiteY237" fmla="*/ 860539 h 5453496"/>
                <a:gd name="connsiteX238" fmla="*/ 3445971 w 5090679"/>
                <a:gd name="connsiteY238" fmla="*/ 919422 h 5453496"/>
                <a:gd name="connsiteX239" fmla="*/ 3656734 w 5090679"/>
                <a:gd name="connsiteY239" fmla="*/ 1037359 h 5453496"/>
                <a:gd name="connsiteX240" fmla="*/ 3653270 w 5090679"/>
                <a:gd name="connsiteY240" fmla="*/ 1098664 h 5453496"/>
                <a:gd name="connsiteX241" fmla="*/ 3716308 w 5090679"/>
                <a:gd name="connsiteY241" fmla="*/ 1141095 h 5453496"/>
                <a:gd name="connsiteX0" fmla="*/ 3716308 w 5090679"/>
                <a:gd name="connsiteY0" fmla="*/ 1141095 h 5453496"/>
                <a:gd name="connsiteX1" fmla="*/ 3656734 w 5090679"/>
                <a:gd name="connsiteY1" fmla="*/ 1276350 h 5453496"/>
                <a:gd name="connsiteX2" fmla="*/ 3643399 w 5090679"/>
                <a:gd name="connsiteY2" fmla="*/ 1352723 h 5453496"/>
                <a:gd name="connsiteX3" fmla="*/ 3576377 w 5090679"/>
                <a:gd name="connsiteY3" fmla="*/ 1411605 h 5453496"/>
                <a:gd name="connsiteX4" fmla="*/ 3604779 w 5090679"/>
                <a:gd name="connsiteY4" fmla="*/ 1494559 h 5453496"/>
                <a:gd name="connsiteX5" fmla="*/ 3687906 w 5090679"/>
                <a:gd name="connsiteY5" fmla="*/ 1525732 h 5453496"/>
                <a:gd name="connsiteX6" fmla="*/ 3698297 w 5090679"/>
                <a:gd name="connsiteY6" fmla="*/ 1640032 h 5453496"/>
                <a:gd name="connsiteX7" fmla="*/ 3742632 w 5090679"/>
                <a:gd name="connsiteY7" fmla="*/ 1658043 h 5453496"/>
                <a:gd name="connsiteX8" fmla="*/ 3768436 w 5090679"/>
                <a:gd name="connsiteY8" fmla="*/ 1778751 h 5453496"/>
                <a:gd name="connsiteX9" fmla="*/ 3801167 w 5090679"/>
                <a:gd name="connsiteY9" fmla="*/ 1787236 h 5453496"/>
                <a:gd name="connsiteX10" fmla="*/ 3834245 w 5090679"/>
                <a:gd name="connsiteY10" fmla="*/ 1945178 h 5453496"/>
                <a:gd name="connsiteX11" fmla="*/ 3911484 w 5090679"/>
                <a:gd name="connsiteY11" fmla="*/ 1990379 h 5453496"/>
                <a:gd name="connsiteX12" fmla="*/ 3968461 w 5090679"/>
                <a:gd name="connsiteY12" fmla="*/ 2076450 h 5453496"/>
                <a:gd name="connsiteX13" fmla="*/ 4180782 w 5090679"/>
                <a:gd name="connsiteY13" fmla="*/ 2119053 h 5453496"/>
                <a:gd name="connsiteX14" fmla="*/ 4219055 w 5090679"/>
                <a:gd name="connsiteY14" fmla="*/ 2159749 h 5453496"/>
                <a:gd name="connsiteX15" fmla="*/ 4228580 w 5090679"/>
                <a:gd name="connsiteY15" fmla="*/ 2220709 h 5453496"/>
                <a:gd name="connsiteX16" fmla="*/ 4413538 w 5090679"/>
                <a:gd name="connsiteY16" fmla="*/ 2470266 h 5453496"/>
                <a:gd name="connsiteX17" fmla="*/ 4456834 w 5090679"/>
                <a:gd name="connsiteY17" fmla="*/ 2429741 h 5453496"/>
                <a:gd name="connsiteX18" fmla="*/ 4612697 w 5090679"/>
                <a:gd name="connsiteY18" fmla="*/ 2575214 h 5453496"/>
                <a:gd name="connsiteX19" fmla="*/ 4612697 w 5090679"/>
                <a:gd name="connsiteY19" fmla="*/ 2658341 h 5453496"/>
                <a:gd name="connsiteX20" fmla="*/ 4721109 w 5090679"/>
                <a:gd name="connsiteY20" fmla="*/ 2760345 h 5453496"/>
                <a:gd name="connsiteX21" fmla="*/ 4786745 w 5090679"/>
                <a:gd name="connsiteY21" fmla="*/ 2723629 h 5453496"/>
                <a:gd name="connsiteX22" fmla="*/ 4841297 w 5090679"/>
                <a:gd name="connsiteY22" fmla="*/ 2741468 h 5453496"/>
                <a:gd name="connsiteX23" fmla="*/ 4907280 w 5090679"/>
                <a:gd name="connsiteY23" fmla="*/ 2862522 h 5453496"/>
                <a:gd name="connsiteX24" fmla="*/ 4976379 w 5090679"/>
                <a:gd name="connsiteY24" fmla="*/ 2868237 h 5453496"/>
                <a:gd name="connsiteX25" fmla="*/ 5071802 w 5090679"/>
                <a:gd name="connsiteY25" fmla="*/ 3052156 h 5453496"/>
                <a:gd name="connsiteX26" fmla="*/ 5043920 w 5090679"/>
                <a:gd name="connsiteY26" fmla="*/ 3144634 h 5453496"/>
                <a:gd name="connsiteX27" fmla="*/ 5090679 w 5090679"/>
                <a:gd name="connsiteY27" fmla="*/ 3167496 h 5453496"/>
                <a:gd name="connsiteX28" fmla="*/ 5053445 w 5090679"/>
                <a:gd name="connsiteY28" fmla="*/ 3209404 h 5453496"/>
                <a:gd name="connsiteX29" fmla="*/ 5069897 w 5090679"/>
                <a:gd name="connsiteY29" fmla="*/ 3261014 h 5453496"/>
                <a:gd name="connsiteX30" fmla="*/ 5066087 w 5090679"/>
                <a:gd name="connsiteY30" fmla="*/ 3310024 h 5453496"/>
                <a:gd name="connsiteX31" fmla="*/ 4964256 w 5090679"/>
                <a:gd name="connsiteY31" fmla="*/ 3466061 h 5453496"/>
                <a:gd name="connsiteX32" fmla="*/ 4758170 w 5090679"/>
                <a:gd name="connsiteY32" fmla="*/ 3354532 h 5453496"/>
                <a:gd name="connsiteX33" fmla="*/ 4675043 w 5090679"/>
                <a:gd name="connsiteY33" fmla="*/ 3406486 h 5453496"/>
                <a:gd name="connsiteX34" fmla="*/ 4633479 w 5090679"/>
                <a:gd name="connsiteY34" fmla="*/ 3678209 h 5453496"/>
                <a:gd name="connsiteX35" fmla="*/ 4480386 w 5090679"/>
                <a:gd name="connsiteY35" fmla="*/ 3823855 h 5453496"/>
                <a:gd name="connsiteX36" fmla="*/ 4235680 w 5090679"/>
                <a:gd name="connsiteY36" fmla="*/ 3898669 h 5453496"/>
                <a:gd name="connsiteX37" fmla="*/ 4146838 w 5090679"/>
                <a:gd name="connsiteY37" fmla="*/ 3964825 h 5453496"/>
                <a:gd name="connsiteX38" fmla="*/ 4061806 w 5090679"/>
                <a:gd name="connsiteY38" fmla="*/ 3984567 h 5453496"/>
                <a:gd name="connsiteX39" fmla="*/ 3963785 w 5090679"/>
                <a:gd name="connsiteY39" fmla="*/ 4081894 h 5453496"/>
                <a:gd name="connsiteX40" fmla="*/ 3913389 w 5090679"/>
                <a:gd name="connsiteY40" fmla="*/ 4169179 h 5453496"/>
                <a:gd name="connsiteX41" fmla="*/ 4051588 w 5090679"/>
                <a:gd name="connsiteY41" fmla="*/ 4383232 h 5453496"/>
                <a:gd name="connsiteX42" fmla="*/ 4093325 w 5090679"/>
                <a:gd name="connsiteY42" fmla="*/ 4403839 h 5453496"/>
                <a:gd name="connsiteX43" fmla="*/ 4177318 w 5090679"/>
                <a:gd name="connsiteY43" fmla="*/ 4559877 h 5453496"/>
                <a:gd name="connsiteX44" fmla="*/ 4093152 w 5090679"/>
                <a:gd name="connsiteY44" fmla="*/ 4736523 h 5453496"/>
                <a:gd name="connsiteX45" fmla="*/ 4085532 w 5090679"/>
                <a:gd name="connsiteY45" fmla="*/ 4806315 h 5453496"/>
                <a:gd name="connsiteX46" fmla="*/ 4173335 w 5090679"/>
                <a:gd name="connsiteY46" fmla="*/ 4792459 h 5453496"/>
                <a:gd name="connsiteX47" fmla="*/ 4239490 w 5090679"/>
                <a:gd name="connsiteY47" fmla="*/ 4811164 h 5453496"/>
                <a:gd name="connsiteX48" fmla="*/ 4273607 w 5090679"/>
                <a:gd name="connsiteY48" fmla="*/ 4915246 h 5453496"/>
                <a:gd name="connsiteX49" fmla="*/ 4171257 w 5090679"/>
                <a:gd name="connsiteY49" fmla="*/ 5220220 h 5453496"/>
                <a:gd name="connsiteX50" fmla="*/ 3942830 w 5090679"/>
                <a:gd name="connsiteY50" fmla="*/ 5033010 h 5453496"/>
                <a:gd name="connsiteX51" fmla="*/ 3983355 w 5090679"/>
                <a:gd name="connsiteY51" fmla="*/ 4984000 h 5453496"/>
                <a:gd name="connsiteX52" fmla="*/ 3937288 w 5090679"/>
                <a:gd name="connsiteY52" fmla="*/ 4944341 h 5453496"/>
                <a:gd name="connsiteX53" fmla="*/ 3927763 w 5090679"/>
                <a:gd name="connsiteY53" fmla="*/ 4871605 h 5453496"/>
                <a:gd name="connsiteX54" fmla="*/ 3756660 w 5090679"/>
                <a:gd name="connsiteY54" fmla="*/ 4868661 h 5453496"/>
                <a:gd name="connsiteX55" fmla="*/ 3648940 w 5090679"/>
                <a:gd name="connsiteY55" fmla="*/ 4943475 h 5453496"/>
                <a:gd name="connsiteX56" fmla="*/ 3564081 w 5090679"/>
                <a:gd name="connsiteY56" fmla="*/ 4831946 h 5453496"/>
                <a:gd name="connsiteX57" fmla="*/ 3360073 w 5090679"/>
                <a:gd name="connsiteY57" fmla="*/ 4843203 h 5453496"/>
                <a:gd name="connsiteX58" fmla="*/ 3363883 w 5090679"/>
                <a:gd name="connsiteY58" fmla="*/ 4745182 h 5453496"/>
                <a:gd name="connsiteX59" fmla="*/ 3261706 w 5090679"/>
                <a:gd name="connsiteY59" fmla="*/ 4815840 h 5453496"/>
                <a:gd name="connsiteX60" fmla="*/ 3295823 w 5090679"/>
                <a:gd name="connsiteY60" fmla="*/ 4947285 h 5453496"/>
                <a:gd name="connsiteX61" fmla="*/ 3037955 w 5090679"/>
                <a:gd name="connsiteY61" fmla="*/ 4937239 h 5453496"/>
                <a:gd name="connsiteX62" fmla="*/ 2922616 w 5090679"/>
                <a:gd name="connsiteY62" fmla="*/ 4993005 h 5453496"/>
                <a:gd name="connsiteX63" fmla="*/ 2683798 w 5090679"/>
                <a:gd name="connsiteY63" fmla="*/ 4985212 h 5453496"/>
                <a:gd name="connsiteX64" fmla="*/ 2609850 w 5090679"/>
                <a:gd name="connsiteY64" fmla="*/ 5098126 h 5453496"/>
                <a:gd name="connsiteX65" fmla="*/ 2451388 w 5090679"/>
                <a:gd name="connsiteY65" fmla="*/ 5120986 h 5453496"/>
                <a:gd name="connsiteX66" fmla="*/ 2470265 w 5090679"/>
                <a:gd name="connsiteY66" fmla="*/ 5102974 h 5453496"/>
                <a:gd name="connsiteX67" fmla="*/ 2401512 w 5090679"/>
                <a:gd name="connsiteY67" fmla="*/ 5215544 h 5453496"/>
                <a:gd name="connsiteX68" fmla="*/ 2344535 w 5090679"/>
                <a:gd name="connsiteY68" fmla="*/ 5232514 h 5453496"/>
                <a:gd name="connsiteX69" fmla="*/ 2251883 w 5090679"/>
                <a:gd name="connsiteY69" fmla="*/ 5292090 h 5453496"/>
                <a:gd name="connsiteX70" fmla="*/ 2220710 w 5090679"/>
                <a:gd name="connsiteY70" fmla="*/ 5253469 h 5453496"/>
                <a:gd name="connsiteX71" fmla="*/ 2123555 w 5090679"/>
                <a:gd name="connsiteY71" fmla="*/ 5285854 h 5453496"/>
                <a:gd name="connsiteX72" fmla="*/ 1958166 w 5090679"/>
                <a:gd name="connsiteY72" fmla="*/ 5300749 h 5453496"/>
                <a:gd name="connsiteX73" fmla="*/ 1948295 w 5090679"/>
                <a:gd name="connsiteY73" fmla="*/ 5198224 h 5453496"/>
                <a:gd name="connsiteX74" fmla="*/ 1858760 w 5090679"/>
                <a:gd name="connsiteY74" fmla="*/ 5142979 h 5453496"/>
                <a:gd name="connsiteX75" fmla="*/ 1860838 w 5090679"/>
                <a:gd name="connsiteY75" fmla="*/ 5072842 h 5453496"/>
                <a:gd name="connsiteX76" fmla="*/ 1756929 w 5090679"/>
                <a:gd name="connsiteY76" fmla="*/ 5100378 h 5453496"/>
                <a:gd name="connsiteX77" fmla="*/ 1606780 w 5090679"/>
                <a:gd name="connsiteY77" fmla="*/ 4991966 h 5453496"/>
                <a:gd name="connsiteX78" fmla="*/ 1536988 w 5090679"/>
                <a:gd name="connsiteY78" fmla="*/ 5017077 h 5453496"/>
                <a:gd name="connsiteX79" fmla="*/ 1474643 w 5090679"/>
                <a:gd name="connsiteY79" fmla="*/ 5048250 h 5453496"/>
                <a:gd name="connsiteX80" fmla="*/ 1378354 w 5090679"/>
                <a:gd name="connsiteY80" fmla="*/ 5008418 h 5453496"/>
                <a:gd name="connsiteX81" fmla="*/ 1357745 w 5090679"/>
                <a:gd name="connsiteY81" fmla="*/ 5112499 h 5453496"/>
                <a:gd name="connsiteX82" fmla="*/ 1401906 w 5090679"/>
                <a:gd name="connsiteY82" fmla="*/ 5193723 h 5453496"/>
                <a:gd name="connsiteX83" fmla="*/ 1349952 w 5090679"/>
                <a:gd name="connsiteY83" fmla="*/ 5318414 h 5453496"/>
                <a:gd name="connsiteX84" fmla="*/ 1162915 w 5090679"/>
                <a:gd name="connsiteY84" fmla="*/ 5446741 h 5453496"/>
                <a:gd name="connsiteX85" fmla="*/ 1087581 w 5090679"/>
                <a:gd name="connsiteY85" fmla="*/ 5453496 h 5453496"/>
                <a:gd name="connsiteX86" fmla="*/ 1123430 w 5090679"/>
                <a:gd name="connsiteY86" fmla="*/ 5379199 h 5453496"/>
                <a:gd name="connsiteX87" fmla="*/ 1118235 w 5090679"/>
                <a:gd name="connsiteY87" fmla="*/ 5278755 h 5453496"/>
                <a:gd name="connsiteX88" fmla="*/ 1007052 w 5090679"/>
                <a:gd name="connsiteY88" fmla="*/ 5339196 h 5453496"/>
                <a:gd name="connsiteX89" fmla="*/ 965488 w 5090679"/>
                <a:gd name="connsiteY89" fmla="*/ 5224896 h 5453496"/>
                <a:gd name="connsiteX90" fmla="*/ 986097 w 5090679"/>
                <a:gd name="connsiteY90" fmla="*/ 5155969 h 5453496"/>
                <a:gd name="connsiteX91" fmla="*/ 943840 w 5090679"/>
                <a:gd name="connsiteY91" fmla="*/ 5104881 h 5453496"/>
                <a:gd name="connsiteX92" fmla="*/ 898640 w 5090679"/>
                <a:gd name="connsiteY92" fmla="*/ 5102974 h 5453496"/>
                <a:gd name="connsiteX93" fmla="*/ 871970 w 5090679"/>
                <a:gd name="connsiteY93" fmla="*/ 5058641 h 5453496"/>
                <a:gd name="connsiteX94" fmla="*/ 841490 w 5090679"/>
                <a:gd name="connsiteY94" fmla="*/ 5005819 h 5453496"/>
                <a:gd name="connsiteX95" fmla="*/ 781223 w 5090679"/>
                <a:gd name="connsiteY95" fmla="*/ 4993351 h 5453496"/>
                <a:gd name="connsiteX96" fmla="*/ 744335 w 5090679"/>
                <a:gd name="connsiteY96" fmla="*/ 5015344 h 5453496"/>
                <a:gd name="connsiteX97" fmla="*/ 702425 w 5090679"/>
                <a:gd name="connsiteY97" fmla="*/ 4992484 h 5453496"/>
                <a:gd name="connsiteX98" fmla="*/ 702425 w 5090679"/>
                <a:gd name="connsiteY98" fmla="*/ 4935334 h 5453496"/>
                <a:gd name="connsiteX99" fmla="*/ 663979 w 5090679"/>
                <a:gd name="connsiteY99" fmla="*/ 4901911 h 5453496"/>
                <a:gd name="connsiteX100" fmla="*/ 591242 w 5090679"/>
                <a:gd name="connsiteY100" fmla="*/ 5002703 h 5453496"/>
                <a:gd name="connsiteX101" fmla="*/ 451831 w 5090679"/>
                <a:gd name="connsiteY101" fmla="*/ 5010323 h 5453496"/>
                <a:gd name="connsiteX102" fmla="*/ 402820 w 5090679"/>
                <a:gd name="connsiteY102" fmla="*/ 4959408 h 5453496"/>
                <a:gd name="connsiteX103" fmla="*/ 473132 w 5090679"/>
                <a:gd name="connsiteY103" fmla="*/ 4900006 h 5453496"/>
                <a:gd name="connsiteX104" fmla="*/ 538595 w 5090679"/>
                <a:gd name="connsiteY104" fmla="*/ 4876279 h 5453496"/>
                <a:gd name="connsiteX105" fmla="*/ 626225 w 5090679"/>
                <a:gd name="connsiteY105" fmla="*/ 4881822 h 5453496"/>
                <a:gd name="connsiteX106" fmla="*/ 750050 w 5090679"/>
                <a:gd name="connsiteY106" fmla="*/ 4776008 h 5453496"/>
                <a:gd name="connsiteX107" fmla="*/ 861579 w 5090679"/>
                <a:gd name="connsiteY107" fmla="*/ 4830041 h 5453496"/>
                <a:gd name="connsiteX108" fmla="*/ 965488 w 5090679"/>
                <a:gd name="connsiteY108" fmla="*/ 4788477 h 5453496"/>
                <a:gd name="connsiteX109" fmla="*/ 990080 w 5090679"/>
                <a:gd name="connsiteY109" fmla="*/ 4845974 h 5453496"/>
                <a:gd name="connsiteX110" fmla="*/ 1033895 w 5090679"/>
                <a:gd name="connsiteY110" fmla="*/ 4792459 h 5453496"/>
                <a:gd name="connsiteX111" fmla="*/ 1040995 w 5090679"/>
                <a:gd name="connsiteY111" fmla="*/ 4694959 h 5453496"/>
                <a:gd name="connsiteX112" fmla="*/ 987309 w 5090679"/>
                <a:gd name="connsiteY112" fmla="*/ 4610793 h 5453496"/>
                <a:gd name="connsiteX113" fmla="*/ 1048615 w 5090679"/>
                <a:gd name="connsiteY113" fmla="*/ 4548621 h 5453496"/>
                <a:gd name="connsiteX114" fmla="*/ 1011035 w 5090679"/>
                <a:gd name="connsiteY114" fmla="*/ 4433281 h 5453496"/>
                <a:gd name="connsiteX115" fmla="*/ 1024197 w 5090679"/>
                <a:gd name="connsiteY115" fmla="*/ 4326428 h 5453496"/>
                <a:gd name="connsiteX116" fmla="*/ 1058660 w 5090679"/>
                <a:gd name="connsiteY116" fmla="*/ 4236199 h 5453496"/>
                <a:gd name="connsiteX117" fmla="*/ 1079615 w 5090679"/>
                <a:gd name="connsiteY117" fmla="*/ 4072369 h 5453496"/>
                <a:gd name="connsiteX118" fmla="*/ 1013460 w 5090679"/>
                <a:gd name="connsiteY118" fmla="*/ 3813117 h 5453496"/>
                <a:gd name="connsiteX119" fmla="*/ 916131 w 5090679"/>
                <a:gd name="connsiteY119" fmla="*/ 3648075 h 5453496"/>
                <a:gd name="connsiteX120" fmla="*/ 989041 w 5090679"/>
                <a:gd name="connsiteY120" fmla="*/ 3506412 h 5453496"/>
                <a:gd name="connsiteX121" fmla="*/ 1071129 w 5090679"/>
                <a:gd name="connsiteY121" fmla="*/ 3479223 h 5453496"/>
                <a:gd name="connsiteX122" fmla="*/ 1105246 w 5090679"/>
                <a:gd name="connsiteY122" fmla="*/ 3509356 h 5453496"/>
                <a:gd name="connsiteX123" fmla="*/ 1192010 w 5090679"/>
                <a:gd name="connsiteY123" fmla="*/ 3428479 h 5453496"/>
                <a:gd name="connsiteX124" fmla="*/ 1269769 w 5090679"/>
                <a:gd name="connsiteY124" fmla="*/ 3406486 h 5453496"/>
                <a:gd name="connsiteX125" fmla="*/ 1277735 w 5090679"/>
                <a:gd name="connsiteY125" fmla="*/ 3327514 h 5453496"/>
                <a:gd name="connsiteX126" fmla="*/ 1297997 w 5090679"/>
                <a:gd name="connsiteY126" fmla="*/ 3251662 h 5453496"/>
                <a:gd name="connsiteX127" fmla="*/ 1256780 w 5090679"/>
                <a:gd name="connsiteY127" fmla="*/ 3205594 h 5453496"/>
                <a:gd name="connsiteX128" fmla="*/ 1259378 w 5090679"/>
                <a:gd name="connsiteY128" fmla="*/ 3116407 h 5453496"/>
                <a:gd name="connsiteX129" fmla="*/ 1355667 w 5090679"/>
                <a:gd name="connsiteY129" fmla="*/ 3170440 h 5453496"/>
                <a:gd name="connsiteX130" fmla="*/ 1412990 w 5090679"/>
                <a:gd name="connsiteY130" fmla="*/ 3129394 h 5453496"/>
                <a:gd name="connsiteX131" fmla="*/ 1434811 w 5090679"/>
                <a:gd name="connsiteY131" fmla="*/ 3170440 h 5453496"/>
                <a:gd name="connsiteX132" fmla="*/ 1497503 w 5090679"/>
                <a:gd name="connsiteY132" fmla="*/ 3126798 h 5453496"/>
                <a:gd name="connsiteX133" fmla="*/ 1422688 w 5090679"/>
                <a:gd name="connsiteY133" fmla="*/ 2990850 h 5453496"/>
                <a:gd name="connsiteX134" fmla="*/ 1466157 w 5090679"/>
                <a:gd name="connsiteY134" fmla="*/ 2823903 h 5453496"/>
                <a:gd name="connsiteX135" fmla="*/ 1435850 w 5090679"/>
                <a:gd name="connsiteY135" fmla="*/ 2790304 h 5453496"/>
                <a:gd name="connsiteX136" fmla="*/ 1460615 w 5090679"/>
                <a:gd name="connsiteY136" fmla="*/ 2744584 h 5453496"/>
                <a:gd name="connsiteX137" fmla="*/ 1356360 w 5090679"/>
                <a:gd name="connsiteY137" fmla="*/ 2575214 h 5453496"/>
                <a:gd name="connsiteX138" fmla="*/ 1286740 w 5090679"/>
                <a:gd name="connsiteY138" fmla="*/ 2551488 h 5453496"/>
                <a:gd name="connsiteX139" fmla="*/ 1222490 w 5090679"/>
                <a:gd name="connsiteY139" fmla="*/ 2444808 h 5453496"/>
                <a:gd name="connsiteX140" fmla="*/ 1274271 w 5090679"/>
                <a:gd name="connsiteY140" fmla="*/ 2375189 h 5453496"/>
                <a:gd name="connsiteX141" fmla="*/ 1134514 w 5090679"/>
                <a:gd name="connsiteY141" fmla="*/ 2202007 h 5453496"/>
                <a:gd name="connsiteX142" fmla="*/ 1159625 w 5090679"/>
                <a:gd name="connsiteY142" fmla="*/ 2140699 h 5453496"/>
                <a:gd name="connsiteX143" fmla="*/ 1142134 w 5090679"/>
                <a:gd name="connsiteY143" fmla="*/ 2086841 h 5453496"/>
                <a:gd name="connsiteX144" fmla="*/ 1142134 w 5090679"/>
                <a:gd name="connsiteY144" fmla="*/ 2086841 h 5453496"/>
                <a:gd name="connsiteX145" fmla="*/ 1123430 w 5090679"/>
                <a:gd name="connsiteY145" fmla="*/ 2034019 h 5453496"/>
                <a:gd name="connsiteX146" fmla="*/ 1175211 w 5090679"/>
                <a:gd name="connsiteY146" fmla="*/ 1939290 h 5453496"/>
                <a:gd name="connsiteX147" fmla="*/ 1124989 w 5090679"/>
                <a:gd name="connsiteY147" fmla="*/ 1844733 h 5453496"/>
                <a:gd name="connsiteX148" fmla="*/ 1142134 w 5090679"/>
                <a:gd name="connsiteY148" fmla="*/ 1764550 h 5453496"/>
                <a:gd name="connsiteX149" fmla="*/ 1098665 w 5090679"/>
                <a:gd name="connsiteY149" fmla="*/ 1706359 h 5453496"/>
                <a:gd name="connsiteX150" fmla="*/ 1055023 w 5090679"/>
                <a:gd name="connsiteY150" fmla="*/ 1773382 h 5453496"/>
                <a:gd name="connsiteX151" fmla="*/ 982633 w 5090679"/>
                <a:gd name="connsiteY151" fmla="*/ 1805247 h 5453496"/>
                <a:gd name="connsiteX152" fmla="*/ 929640 w 5090679"/>
                <a:gd name="connsiteY152" fmla="*/ 1640898 h 5453496"/>
                <a:gd name="connsiteX153" fmla="*/ 851015 w 5090679"/>
                <a:gd name="connsiteY153" fmla="*/ 1672069 h 5453496"/>
                <a:gd name="connsiteX154" fmla="*/ 879590 w 5090679"/>
                <a:gd name="connsiteY154" fmla="*/ 1573009 h 5453496"/>
                <a:gd name="connsiteX155" fmla="*/ 822613 w 5090679"/>
                <a:gd name="connsiteY155" fmla="*/ 1393248 h 5453496"/>
                <a:gd name="connsiteX156" fmla="*/ 750050 w 5090679"/>
                <a:gd name="connsiteY156" fmla="*/ 1433944 h 5453496"/>
                <a:gd name="connsiteX157" fmla="*/ 719397 w 5090679"/>
                <a:gd name="connsiteY157" fmla="*/ 1389265 h 5453496"/>
                <a:gd name="connsiteX158" fmla="*/ 671945 w 5090679"/>
                <a:gd name="connsiteY158" fmla="*/ 1426324 h 5453496"/>
                <a:gd name="connsiteX159" fmla="*/ 647180 w 5090679"/>
                <a:gd name="connsiteY159" fmla="*/ 1372984 h 5453496"/>
                <a:gd name="connsiteX160" fmla="*/ 668135 w 5090679"/>
                <a:gd name="connsiteY160" fmla="*/ 1275829 h 5453496"/>
                <a:gd name="connsiteX161" fmla="*/ 599555 w 5090679"/>
                <a:gd name="connsiteY161" fmla="*/ 1272019 h 5453496"/>
                <a:gd name="connsiteX162" fmla="*/ 574790 w 5090679"/>
                <a:gd name="connsiteY162" fmla="*/ 1325359 h 5453496"/>
                <a:gd name="connsiteX163" fmla="*/ 521450 w 5090679"/>
                <a:gd name="connsiteY163" fmla="*/ 1268209 h 5453496"/>
                <a:gd name="connsiteX164" fmla="*/ 340475 w 5090679"/>
                <a:gd name="connsiteY164" fmla="*/ 1277734 h 5453496"/>
                <a:gd name="connsiteX165" fmla="*/ 304800 w 5090679"/>
                <a:gd name="connsiteY165" fmla="*/ 1318953 h 5453496"/>
                <a:gd name="connsiteX166" fmla="*/ 405245 w 5090679"/>
                <a:gd name="connsiteY166" fmla="*/ 1365364 h 5453496"/>
                <a:gd name="connsiteX167" fmla="*/ 404379 w 5090679"/>
                <a:gd name="connsiteY167" fmla="*/ 1473777 h 5453496"/>
                <a:gd name="connsiteX168" fmla="*/ 275878 w 5090679"/>
                <a:gd name="connsiteY168" fmla="*/ 1498889 h 5453496"/>
                <a:gd name="connsiteX169" fmla="*/ 210935 w 5090679"/>
                <a:gd name="connsiteY169" fmla="*/ 1580629 h 5453496"/>
                <a:gd name="connsiteX170" fmla="*/ 84339 w 5090679"/>
                <a:gd name="connsiteY170" fmla="*/ 1586865 h 5453496"/>
                <a:gd name="connsiteX171" fmla="*/ 56630 w 5090679"/>
                <a:gd name="connsiteY171" fmla="*/ 1515859 h 5453496"/>
                <a:gd name="connsiteX172" fmla="*/ 87110 w 5090679"/>
                <a:gd name="connsiteY172" fmla="*/ 1462519 h 5453496"/>
                <a:gd name="connsiteX173" fmla="*/ 73775 w 5090679"/>
                <a:gd name="connsiteY173" fmla="*/ 1405369 h 5453496"/>
                <a:gd name="connsiteX174" fmla="*/ 140970 w 5090679"/>
                <a:gd name="connsiteY174" fmla="*/ 1323282 h 5453496"/>
                <a:gd name="connsiteX175" fmla="*/ 121400 w 5090679"/>
                <a:gd name="connsiteY175" fmla="*/ 1285354 h 5453496"/>
                <a:gd name="connsiteX176" fmla="*/ 121400 w 5090679"/>
                <a:gd name="connsiteY176" fmla="*/ 1232014 h 5453496"/>
                <a:gd name="connsiteX177" fmla="*/ 96635 w 5090679"/>
                <a:gd name="connsiteY177" fmla="*/ 1224394 h 5453496"/>
                <a:gd name="connsiteX178" fmla="*/ 85205 w 5090679"/>
                <a:gd name="connsiteY178" fmla="*/ 1150099 h 5453496"/>
                <a:gd name="connsiteX179" fmla="*/ 43295 w 5090679"/>
                <a:gd name="connsiteY179" fmla="*/ 1146289 h 5453496"/>
                <a:gd name="connsiteX180" fmla="*/ 38965 w 5090679"/>
                <a:gd name="connsiteY180" fmla="*/ 1082560 h 5453496"/>
                <a:gd name="connsiteX181" fmla="*/ 35676 w 5090679"/>
                <a:gd name="connsiteY181" fmla="*/ 900544 h 5453496"/>
                <a:gd name="connsiteX182" fmla="*/ 54726 w 5090679"/>
                <a:gd name="connsiteY182" fmla="*/ 877684 h 5453496"/>
                <a:gd name="connsiteX183" fmla="*/ 28056 w 5090679"/>
                <a:gd name="connsiteY183" fmla="*/ 805294 h 5453496"/>
                <a:gd name="connsiteX184" fmla="*/ 0 w 5090679"/>
                <a:gd name="connsiteY184" fmla="*/ 769793 h 5453496"/>
                <a:gd name="connsiteX185" fmla="*/ 68061 w 5090679"/>
                <a:gd name="connsiteY185" fmla="*/ 683374 h 5453496"/>
                <a:gd name="connsiteX186" fmla="*/ 279688 w 5090679"/>
                <a:gd name="connsiteY186" fmla="*/ 673677 h 5453496"/>
                <a:gd name="connsiteX187" fmla="*/ 581025 w 5090679"/>
                <a:gd name="connsiteY187" fmla="*/ 746414 h 5453496"/>
                <a:gd name="connsiteX188" fmla="*/ 581025 w 5090679"/>
                <a:gd name="connsiteY188" fmla="*/ 538596 h 5453496"/>
                <a:gd name="connsiteX189" fmla="*/ 861579 w 5090679"/>
                <a:gd name="connsiteY189" fmla="*/ 226868 h 5453496"/>
                <a:gd name="connsiteX190" fmla="*/ 1121352 w 5090679"/>
                <a:gd name="connsiteY190" fmla="*/ 112568 h 5453496"/>
                <a:gd name="connsiteX191" fmla="*/ 1220585 w 5090679"/>
                <a:gd name="connsiteY191" fmla="*/ 0 h 5453496"/>
                <a:gd name="connsiteX192" fmla="*/ 1298690 w 5090679"/>
                <a:gd name="connsiteY192" fmla="*/ 31864 h 5453496"/>
                <a:gd name="connsiteX193" fmla="*/ 1334885 w 5090679"/>
                <a:gd name="connsiteY193" fmla="*/ 79489 h 5453496"/>
                <a:gd name="connsiteX194" fmla="*/ 1441565 w 5090679"/>
                <a:gd name="connsiteY194" fmla="*/ 129019 h 5453496"/>
                <a:gd name="connsiteX195" fmla="*/ 1502005 w 5090679"/>
                <a:gd name="connsiteY195" fmla="*/ 233796 h 5453496"/>
                <a:gd name="connsiteX196" fmla="*/ 1498715 w 5090679"/>
                <a:gd name="connsiteY196" fmla="*/ 285229 h 5453496"/>
                <a:gd name="connsiteX197" fmla="*/ 1704455 w 5090679"/>
                <a:gd name="connsiteY197" fmla="*/ 393814 h 5453496"/>
                <a:gd name="connsiteX198" fmla="*/ 1704455 w 5090679"/>
                <a:gd name="connsiteY198" fmla="*/ 523354 h 5453496"/>
                <a:gd name="connsiteX199" fmla="*/ 1720041 w 5090679"/>
                <a:gd name="connsiteY199" fmla="*/ 585874 h 5453496"/>
                <a:gd name="connsiteX200" fmla="*/ 1778750 w 5090679"/>
                <a:gd name="connsiteY200" fmla="*/ 576694 h 5453496"/>
                <a:gd name="connsiteX201" fmla="*/ 1813040 w 5090679"/>
                <a:gd name="connsiteY201" fmla="*/ 618604 h 5453496"/>
                <a:gd name="connsiteX202" fmla="*/ 1839710 w 5090679"/>
                <a:gd name="connsiteY202" fmla="*/ 559549 h 5453496"/>
                <a:gd name="connsiteX203" fmla="*/ 1931150 w 5090679"/>
                <a:gd name="connsiteY203" fmla="*/ 570979 h 5453496"/>
                <a:gd name="connsiteX204" fmla="*/ 1957820 w 5090679"/>
                <a:gd name="connsiteY204" fmla="*/ 511924 h 5453496"/>
                <a:gd name="connsiteX205" fmla="*/ 1879715 w 5090679"/>
                <a:gd name="connsiteY205" fmla="*/ 470014 h 5453496"/>
                <a:gd name="connsiteX206" fmla="*/ 1830185 w 5090679"/>
                <a:gd name="connsiteY206" fmla="*/ 388099 h 5453496"/>
                <a:gd name="connsiteX207" fmla="*/ 1846118 w 5090679"/>
                <a:gd name="connsiteY207" fmla="*/ 347749 h 5453496"/>
                <a:gd name="connsiteX208" fmla="*/ 1986395 w 5090679"/>
                <a:gd name="connsiteY208" fmla="*/ 315709 h 5453496"/>
                <a:gd name="connsiteX209" fmla="*/ 2018780 w 5090679"/>
                <a:gd name="connsiteY209" fmla="*/ 344284 h 5453496"/>
                <a:gd name="connsiteX210" fmla="*/ 2079740 w 5090679"/>
                <a:gd name="connsiteY210" fmla="*/ 344284 h 5453496"/>
                <a:gd name="connsiteX211" fmla="*/ 2108315 w 5090679"/>
                <a:gd name="connsiteY211" fmla="*/ 382384 h 5453496"/>
                <a:gd name="connsiteX212" fmla="*/ 2148320 w 5090679"/>
                <a:gd name="connsiteY212" fmla="*/ 361429 h 5453496"/>
                <a:gd name="connsiteX213" fmla="*/ 2186420 w 5090679"/>
                <a:gd name="connsiteY213" fmla="*/ 384289 h 5453496"/>
                <a:gd name="connsiteX214" fmla="*/ 2245475 w 5090679"/>
                <a:gd name="connsiteY214" fmla="*/ 386194 h 5453496"/>
                <a:gd name="connsiteX215" fmla="*/ 2281670 w 5090679"/>
                <a:gd name="connsiteY215" fmla="*/ 441439 h 5453496"/>
                <a:gd name="connsiteX216" fmla="*/ 2287905 w 5090679"/>
                <a:gd name="connsiteY216" fmla="*/ 529936 h 5453496"/>
                <a:gd name="connsiteX217" fmla="*/ 2331200 w 5090679"/>
                <a:gd name="connsiteY217" fmla="*/ 500494 h 5453496"/>
                <a:gd name="connsiteX218" fmla="*/ 2380730 w 5090679"/>
                <a:gd name="connsiteY218" fmla="*/ 523354 h 5453496"/>
                <a:gd name="connsiteX219" fmla="*/ 2411210 w 5090679"/>
                <a:gd name="connsiteY219" fmla="*/ 403339 h 5453496"/>
                <a:gd name="connsiteX220" fmla="*/ 2384540 w 5090679"/>
                <a:gd name="connsiteY220" fmla="*/ 235699 h 5453496"/>
                <a:gd name="connsiteX221" fmla="*/ 2401685 w 5090679"/>
                <a:gd name="connsiteY221" fmla="*/ 176644 h 5453496"/>
                <a:gd name="connsiteX222" fmla="*/ 2552526 w 5090679"/>
                <a:gd name="connsiteY222" fmla="*/ 128501 h 5453496"/>
                <a:gd name="connsiteX223" fmla="*/ 2590280 w 5090679"/>
                <a:gd name="connsiteY223" fmla="*/ 163309 h 5453496"/>
                <a:gd name="connsiteX224" fmla="*/ 2582660 w 5090679"/>
                <a:gd name="connsiteY224" fmla="*/ 266179 h 5453496"/>
                <a:gd name="connsiteX225" fmla="*/ 2637905 w 5090679"/>
                <a:gd name="connsiteY225" fmla="*/ 292849 h 5453496"/>
                <a:gd name="connsiteX226" fmla="*/ 2677044 w 5090679"/>
                <a:gd name="connsiteY226" fmla="*/ 355369 h 5453496"/>
                <a:gd name="connsiteX227" fmla="*/ 2672195 w 5090679"/>
                <a:gd name="connsiteY227" fmla="*/ 353809 h 5453496"/>
                <a:gd name="connsiteX228" fmla="*/ 2952923 w 5090679"/>
                <a:gd name="connsiteY228" fmla="*/ 307051 h 5453496"/>
                <a:gd name="connsiteX229" fmla="*/ 2988425 w 5090679"/>
                <a:gd name="connsiteY229" fmla="*/ 344284 h 5453496"/>
                <a:gd name="connsiteX230" fmla="*/ 3085580 w 5090679"/>
                <a:gd name="connsiteY230" fmla="*/ 290944 h 5453496"/>
                <a:gd name="connsiteX231" fmla="*/ 3135110 w 5090679"/>
                <a:gd name="connsiteY231" fmla="*/ 351904 h 5453496"/>
                <a:gd name="connsiteX232" fmla="*/ 3135110 w 5090679"/>
                <a:gd name="connsiteY232" fmla="*/ 416674 h 5453496"/>
                <a:gd name="connsiteX233" fmla="*/ 3274695 w 5090679"/>
                <a:gd name="connsiteY233" fmla="*/ 480233 h 5453496"/>
                <a:gd name="connsiteX234" fmla="*/ 3297035 w 5090679"/>
                <a:gd name="connsiteY234" fmla="*/ 538594 h 5453496"/>
                <a:gd name="connsiteX235" fmla="*/ 3257203 w 5090679"/>
                <a:gd name="connsiteY235" fmla="*/ 571500 h 5453496"/>
                <a:gd name="connsiteX236" fmla="*/ 3368386 w 5090679"/>
                <a:gd name="connsiteY236" fmla="*/ 710219 h 5453496"/>
                <a:gd name="connsiteX237" fmla="*/ 3369425 w 5090679"/>
                <a:gd name="connsiteY237" fmla="*/ 828154 h 5453496"/>
                <a:gd name="connsiteX238" fmla="*/ 3420860 w 5090679"/>
                <a:gd name="connsiteY238" fmla="*/ 860539 h 5453496"/>
                <a:gd name="connsiteX239" fmla="*/ 3445971 w 5090679"/>
                <a:gd name="connsiteY239" fmla="*/ 919422 h 5453496"/>
                <a:gd name="connsiteX240" fmla="*/ 3656734 w 5090679"/>
                <a:gd name="connsiteY240" fmla="*/ 1037359 h 5453496"/>
                <a:gd name="connsiteX241" fmla="*/ 3653270 w 5090679"/>
                <a:gd name="connsiteY241" fmla="*/ 1098664 h 5453496"/>
                <a:gd name="connsiteX242" fmla="*/ 3716308 w 5090679"/>
                <a:gd name="connsiteY242" fmla="*/ 1141095 h 5453496"/>
                <a:gd name="connsiteX0" fmla="*/ 3716308 w 5090679"/>
                <a:gd name="connsiteY0" fmla="*/ 1141095 h 5453496"/>
                <a:gd name="connsiteX1" fmla="*/ 3656734 w 5090679"/>
                <a:gd name="connsiteY1" fmla="*/ 1276350 h 5453496"/>
                <a:gd name="connsiteX2" fmla="*/ 3643399 w 5090679"/>
                <a:gd name="connsiteY2" fmla="*/ 1352723 h 5453496"/>
                <a:gd name="connsiteX3" fmla="*/ 3576377 w 5090679"/>
                <a:gd name="connsiteY3" fmla="*/ 1411605 h 5453496"/>
                <a:gd name="connsiteX4" fmla="*/ 3604779 w 5090679"/>
                <a:gd name="connsiteY4" fmla="*/ 1494559 h 5453496"/>
                <a:gd name="connsiteX5" fmla="*/ 3687906 w 5090679"/>
                <a:gd name="connsiteY5" fmla="*/ 1525732 h 5453496"/>
                <a:gd name="connsiteX6" fmla="*/ 3698297 w 5090679"/>
                <a:gd name="connsiteY6" fmla="*/ 1640032 h 5453496"/>
                <a:gd name="connsiteX7" fmla="*/ 3742632 w 5090679"/>
                <a:gd name="connsiteY7" fmla="*/ 1658043 h 5453496"/>
                <a:gd name="connsiteX8" fmla="*/ 3768436 w 5090679"/>
                <a:gd name="connsiteY8" fmla="*/ 1778751 h 5453496"/>
                <a:gd name="connsiteX9" fmla="*/ 3801167 w 5090679"/>
                <a:gd name="connsiteY9" fmla="*/ 1787236 h 5453496"/>
                <a:gd name="connsiteX10" fmla="*/ 3834245 w 5090679"/>
                <a:gd name="connsiteY10" fmla="*/ 1945178 h 5453496"/>
                <a:gd name="connsiteX11" fmla="*/ 3911484 w 5090679"/>
                <a:gd name="connsiteY11" fmla="*/ 1990379 h 5453496"/>
                <a:gd name="connsiteX12" fmla="*/ 3968461 w 5090679"/>
                <a:gd name="connsiteY12" fmla="*/ 2076450 h 5453496"/>
                <a:gd name="connsiteX13" fmla="*/ 4180782 w 5090679"/>
                <a:gd name="connsiteY13" fmla="*/ 2119053 h 5453496"/>
                <a:gd name="connsiteX14" fmla="*/ 4219055 w 5090679"/>
                <a:gd name="connsiteY14" fmla="*/ 2159749 h 5453496"/>
                <a:gd name="connsiteX15" fmla="*/ 4228580 w 5090679"/>
                <a:gd name="connsiteY15" fmla="*/ 2220709 h 5453496"/>
                <a:gd name="connsiteX16" fmla="*/ 4413538 w 5090679"/>
                <a:gd name="connsiteY16" fmla="*/ 2470266 h 5453496"/>
                <a:gd name="connsiteX17" fmla="*/ 4456834 w 5090679"/>
                <a:gd name="connsiteY17" fmla="*/ 2429741 h 5453496"/>
                <a:gd name="connsiteX18" fmla="*/ 4612697 w 5090679"/>
                <a:gd name="connsiteY18" fmla="*/ 2575214 h 5453496"/>
                <a:gd name="connsiteX19" fmla="*/ 4612697 w 5090679"/>
                <a:gd name="connsiteY19" fmla="*/ 2658341 h 5453496"/>
                <a:gd name="connsiteX20" fmla="*/ 4721109 w 5090679"/>
                <a:gd name="connsiteY20" fmla="*/ 2760345 h 5453496"/>
                <a:gd name="connsiteX21" fmla="*/ 4786745 w 5090679"/>
                <a:gd name="connsiteY21" fmla="*/ 2723629 h 5453496"/>
                <a:gd name="connsiteX22" fmla="*/ 4841297 w 5090679"/>
                <a:gd name="connsiteY22" fmla="*/ 2741468 h 5453496"/>
                <a:gd name="connsiteX23" fmla="*/ 4907280 w 5090679"/>
                <a:gd name="connsiteY23" fmla="*/ 2862522 h 5453496"/>
                <a:gd name="connsiteX24" fmla="*/ 4976379 w 5090679"/>
                <a:gd name="connsiteY24" fmla="*/ 2868237 h 5453496"/>
                <a:gd name="connsiteX25" fmla="*/ 5071802 w 5090679"/>
                <a:gd name="connsiteY25" fmla="*/ 3052156 h 5453496"/>
                <a:gd name="connsiteX26" fmla="*/ 5043920 w 5090679"/>
                <a:gd name="connsiteY26" fmla="*/ 3144634 h 5453496"/>
                <a:gd name="connsiteX27" fmla="*/ 5090679 w 5090679"/>
                <a:gd name="connsiteY27" fmla="*/ 3167496 h 5453496"/>
                <a:gd name="connsiteX28" fmla="*/ 5053445 w 5090679"/>
                <a:gd name="connsiteY28" fmla="*/ 3209404 h 5453496"/>
                <a:gd name="connsiteX29" fmla="*/ 5069897 w 5090679"/>
                <a:gd name="connsiteY29" fmla="*/ 3261014 h 5453496"/>
                <a:gd name="connsiteX30" fmla="*/ 5066087 w 5090679"/>
                <a:gd name="connsiteY30" fmla="*/ 3310024 h 5453496"/>
                <a:gd name="connsiteX31" fmla="*/ 4964256 w 5090679"/>
                <a:gd name="connsiteY31" fmla="*/ 3466061 h 5453496"/>
                <a:gd name="connsiteX32" fmla="*/ 4758170 w 5090679"/>
                <a:gd name="connsiteY32" fmla="*/ 3354532 h 5453496"/>
                <a:gd name="connsiteX33" fmla="*/ 4675043 w 5090679"/>
                <a:gd name="connsiteY33" fmla="*/ 3406486 h 5453496"/>
                <a:gd name="connsiteX34" fmla="*/ 4633479 w 5090679"/>
                <a:gd name="connsiteY34" fmla="*/ 3678209 h 5453496"/>
                <a:gd name="connsiteX35" fmla="*/ 4480386 w 5090679"/>
                <a:gd name="connsiteY35" fmla="*/ 3823855 h 5453496"/>
                <a:gd name="connsiteX36" fmla="*/ 4235680 w 5090679"/>
                <a:gd name="connsiteY36" fmla="*/ 3898669 h 5453496"/>
                <a:gd name="connsiteX37" fmla="*/ 4146838 w 5090679"/>
                <a:gd name="connsiteY37" fmla="*/ 3964825 h 5453496"/>
                <a:gd name="connsiteX38" fmla="*/ 4061806 w 5090679"/>
                <a:gd name="connsiteY38" fmla="*/ 3984567 h 5453496"/>
                <a:gd name="connsiteX39" fmla="*/ 3963785 w 5090679"/>
                <a:gd name="connsiteY39" fmla="*/ 4081894 h 5453496"/>
                <a:gd name="connsiteX40" fmla="*/ 3913389 w 5090679"/>
                <a:gd name="connsiteY40" fmla="*/ 4169179 h 5453496"/>
                <a:gd name="connsiteX41" fmla="*/ 4051588 w 5090679"/>
                <a:gd name="connsiteY41" fmla="*/ 4383232 h 5453496"/>
                <a:gd name="connsiteX42" fmla="*/ 4093325 w 5090679"/>
                <a:gd name="connsiteY42" fmla="*/ 4403839 h 5453496"/>
                <a:gd name="connsiteX43" fmla="*/ 4177318 w 5090679"/>
                <a:gd name="connsiteY43" fmla="*/ 4559877 h 5453496"/>
                <a:gd name="connsiteX44" fmla="*/ 4093152 w 5090679"/>
                <a:gd name="connsiteY44" fmla="*/ 4736523 h 5453496"/>
                <a:gd name="connsiteX45" fmla="*/ 4085532 w 5090679"/>
                <a:gd name="connsiteY45" fmla="*/ 4806315 h 5453496"/>
                <a:gd name="connsiteX46" fmla="*/ 4173335 w 5090679"/>
                <a:gd name="connsiteY46" fmla="*/ 4792459 h 5453496"/>
                <a:gd name="connsiteX47" fmla="*/ 4239490 w 5090679"/>
                <a:gd name="connsiteY47" fmla="*/ 4811164 h 5453496"/>
                <a:gd name="connsiteX48" fmla="*/ 4273607 w 5090679"/>
                <a:gd name="connsiteY48" fmla="*/ 4915246 h 5453496"/>
                <a:gd name="connsiteX49" fmla="*/ 4171257 w 5090679"/>
                <a:gd name="connsiteY49" fmla="*/ 5220220 h 5453496"/>
                <a:gd name="connsiteX50" fmla="*/ 3942830 w 5090679"/>
                <a:gd name="connsiteY50" fmla="*/ 5033010 h 5453496"/>
                <a:gd name="connsiteX51" fmla="*/ 3983355 w 5090679"/>
                <a:gd name="connsiteY51" fmla="*/ 4984000 h 5453496"/>
                <a:gd name="connsiteX52" fmla="*/ 3937288 w 5090679"/>
                <a:gd name="connsiteY52" fmla="*/ 4944341 h 5453496"/>
                <a:gd name="connsiteX53" fmla="*/ 3927763 w 5090679"/>
                <a:gd name="connsiteY53" fmla="*/ 4871605 h 5453496"/>
                <a:gd name="connsiteX54" fmla="*/ 3756660 w 5090679"/>
                <a:gd name="connsiteY54" fmla="*/ 4868661 h 5453496"/>
                <a:gd name="connsiteX55" fmla="*/ 3648940 w 5090679"/>
                <a:gd name="connsiteY55" fmla="*/ 4943475 h 5453496"/>
                <a:gd name="connsiteX56" fmla="*/ 3564081 w 5090679"/>
                <a:gd name="connsiteY56" fmla="*/ 4831946 h 5453496"/>
                <a:gd name="connsiteX57" fmla="*/ 3360073 w 5090679"/>
                <a:gd name="connsiteY57" fmla="*/ 4843203 h 5453496"/>
                <a:gd name="connsiteX58" fmla="*/ 3363883 w 5090679"/>
                <a:gd name="connsiteY58" fmla="*/ 4745182 h 5453496"/>
                <a:gd name="connsiteX59" fmla="*/ 3261706 w 5090679"/>
                <a:gd name="connsiteY59" fmla="*/ 4815840 h 5453496"/>
                <a:gd name="connsiteX60" fmla="*/ 3295823 w 5090679"/>
                <a:gd name="connsiteY60" fmla="*/ 4947285 h 5453496"/>
                <a:gd name="connsiteX61" fmla="*/ 3037955 w 5090679"/>
                <a:gd name="connsiteY61" fmla="*/ 4937239 h 5453496"/>
                <a:gd name="connsiteX62" fmla="*/ 2922616 w 5090679"/>
                <a:gd name="connsiteY62" fmla="*/ 4993005 h 5453496"/>
                <a:gd name="connsiteX63" fmla="*/ 2683798 w 5090679"/>
                <a:gd name="connsiteY63" fmla="*/ 4985212 h 5453496"/>
                <a:gd name="connsiteX64" fmla="*/ 2609850 w 5090679"/>
                <a:gd name="connsiteY64" fmla="*/ 5098126 h 5453496"/>
                <a:gd name="connsiteX65" fmla="*/ 2451388 w 5090679"/>
                <a:gd name="connsiteY65" fmla="*/ 5120986 h 5453496"/>
                <a:gd name="connsiteX66" fmla="*/ 2470265 w 5090679"/>
                <a:gd name="connsiteY66" fmla="*/ 5102974 h 5453496"/>
                <a:gd name="connsiteX67" fmla="*/ 2401512 w 5090679"/>
                <a:gd name="connsiteY67" fmla="*/ 5215544 h 5453496"/>
                <a:gd name="connsiteX68" fmla="*/ 2344535 w 5090679"/>
                <a:gd name="connsiteY68" fmla="*/ 5232514 h 5453496"/>
                <a:gd name="connsiteX69" fmla="*/ 2251883 w 5090679"/>
                <a:gd name="connsiteY69" fmla="*/ 5292090 h 5453496"/>
                <a:gd name="connsiteX70" fmla="*/ 2220710 w 5090679"/>
                <a:gd name="connsiteY70" fmla="*/ 5253469 h 5453496"/>
                <a:gd name="connsiteX71" fmla="*/ 2123555 w 5090679"/>
                <a:gd name="connsiteY71" fmla="*/ 5285854 h 5453496"/>
                <a:gd name="connsiteX72" fmla="*/ 1958166 w 5090679"/>
                <a:gd name="connsiteY72" fmla="*/ 5300749 h 5453496"/>
                <a:gd name="connsiteX73" fmla="*/ 1948295 w 5090679"/>
                <a:gd name="connsiteY73" fmla="*/ 5198224 h 5453496"/>
                <a:gd name="connsiteX74" fmla="*/ 1858760 w 5090679"/>
                <a:gd name="connsiteY74" fmla="*/ 5142979 h 5453496"/>
                <a:gd name="connsiteX75" fmla="*/ 1860838 w 5090679"/>
                <a:gd name="connsiteY75" fmla="*/ 5072842 h 5453496"/>
                <a:gd name="connsiteX76" fmla="*/ 1756929 w 5090679"/>
                <a:gd name="connsiteY76" fmla="*/ 5100378 h 5453496"/>
                <a:gd name="connsiteX77" fmla="*/ 1606780 w 5090679"/>
                <a:gd name="connsiteY77" fmla="*/ 4991966 h 5453496"/>
                <a:gd name="connsiteX78" fmla="*/ 1536988 w 5090679"/>
                <a:gd name="connsiteY78" fmla="*/ 5017077 h 5453496"/>
                <a:gd name="connsiteX79" fmla="*/ 1474643 w 5090679"/>
                <a:gd name="connsiteY79" fmla="*/ 5048250 h 5453496"/>
                <a:gd name="connsiteX80" fmla="*/ 1378354 w 5090679"/>
                <a:gd name="connsiteY80" fmla="*/ 5008418 h 5453496"/>
                <a:gd name="connsiteX81" fmla="*/ 1357745 w 5090679"/>
                <a:gd name="connsiteY81" fmla="*/ 5112499 h 5453496"/>
                <a:gd name="connsiteX82" fmla="*/ 1401906 w 5090679"/>
                <a:gd name="connsiteY82" fmla="*/ 5193723 h 5453496"/>
                <a:gd name="connsiteX83" fmla="*/ 1349952 w 5090679"/>
                <a:gd name="connsiteY83" fmla="*/ 5318414 h 5453496"/>
                <a:gd name="connsiteX84" fmla="*/ 1162915 w 5090679"/>
                <a:gd name="connsiteY84" fmla="*/ 5446741 h 5453496"/>
                <a:gd name="connsiteX85" fmla="*/ 1087581 w 5090679"/>
                <a:gd name="connsiteY85" fmla="*/ 5453496 h 5453496"/>
                <a:gd name="connsiteX86" fmla="*/ 1123430 w 5090679"/>
                <a:gd name="connsiteY86" fmla="*/ 5379199 h 5453496"/>
                <a:gd name="connsiteX87" fmla="*/ 1118235 w 5090679"/>
                <a:gd name="connsiteY87" fmla="*/ 5278755 h 5453496"/>
                <a:gd name="connsiteX88" fmla="*/ 1007052 w 5090679"/>
                <a:gd name="connsiteY88" fmla="*/ 5339196 h 5453496"/>
                <a:gd name="connsiteX89" fmla="*/ 965488 w 5090679"/>
                <a:gd name="connsiteY89" fmla="*/ 5224896 h 5453496"/>
                <a:gd name="connsiteX90" fmla="*/ 986097 w 5090679"/>
                <a:gd name="connsiteY90" fmla="*/ 5155969 h 5453496"/>
                <a:gd name="connsiteX91" fmla="*/ 943840 w 5090679"/>
                <a:gd name="connsiteY91" fmla="*/ 5104881 h 5453496"/>
                <a:gd name="connsiteX92" fmla="*/ 898640 w 5090679"/>
                <a:gd name="connsiteY92" fmla="*/ 5102974 h 5453496"/>
                <a:gd name="connsiteX93" fmla="*/ 871970 w 5090679"/>
                <a:gd name="connsiteY93" fmla="*/ 5058641 h 5453496"/>
                <a:gd name="connsiteX94" fmla="*/ 841490 w 5090679"/>
                <a:gd name="connsiteY94" fmla="*/ 5005819 h 5453496"/>
                <a:gd name="connsiteX95" fmla="*/ 781223 w 5090679"/>
                <a:gd name="connsiteY95" fmla="*/ 4993351 h 5453496"/>
                <a:gd name="connsiteX96" fmla="*/ 744335 w 5090679"/>
                <a:gd name="connsiteY96" fmla="*/ 5015344 h 5453496"/>
                <a:gd name="connsiteX97" fmla="*/ 702425 w 5090679"/>
                <a:gd name="connsiteY97" fmla="*/ 4992484 h 5453496"/>
                <a:gd name="connsiteX98" fmla="*/ 702425 w 5090679"/>
                <a:gd name="connsiteY98" fmla="*/ 4935334 h 5453496"/>
                <a:gd name="connsiteX99" fmla="*/ 663979 w 5090679"/>
                <a:gd name="connsiteY99" fmla="*/ 4901911 h 5453496"/>
                <a:gd name="connsiteX100" fmla="*/ 591242 w 5090679"/>
                <a:gd name="connsiteY100" fmla="*/ 5002703 h 5453496"/>
                <a:gd name="connsiteX101" fmla="*/ 451831 w 5090679"/>
                <a:gd name="connsiteY101" fmla="*/ 5010323 h 5453496"/>
                <a:gd name="connsiteX102" fmla="*/ 402820 w 5090679"/>
                <a:gd name="connsiteY102" fmla="*/ 4959408 h 5453496"/>
                <a:gd name="connsiteX103" fmla="*/ 473132 w 5090679"/>
                <a:gd name="connsiteY103" fmla="*/ 4900006 h 5453496"/>
                <a:gd name="connsiteX104" fmla="*/ 538595 w 5090679"/>
                <a:gd name="connsiteY104" fmla="*/ 4876279 h 5453496"/>
                <a:gd name="connsiteX105" fmla="*/ 626225 w 5090679"/>
                <a:gd name="connsiteY105" fmla="*/ 4881822 h 5453496"/>
                <a:gd name="connsiteX106" fmla="*/ 750050 w 5090679"/>
                <a:gd name="connsiteY106" fmla="*/ 4776008 h 5453496"/>
                <a:gd name="connsiteX107" fmla="*/ 861579 w 5090679"/>
                <a:gd name="connsiteY107" fmla="*/ 4830041 h 5453496"/>
                <a:gd name="connsiteX108" fmla="*/ 965488 w 5090679"/>
                <a:gd name="connsiteY108" fmla="*/ 4788477 h 5453496"/>
                <a:gd name="connsiteX109" fmla="*/ 990080 w 5090679"/>
                <a:gd name="connsiteY109" fmla="*/ 4845974 h 5453496"/>
                <a:gd name="connsiteX110" fmla="*/ 1033895 w 5090679"/>
                <a:gd name="connsiteY110" fmla="*/ 4792459 h 5453496"/>
                <a:gd name="connsiteX111" fmla="*/ 1040995 w 5090679"/>
                <a:gd name="connsiteY111" fmla="*/ 4694959 h 5453496"/>
                <a:gd name="connsiteX112" fmla="*/ 987309 w 5090679"/>
                <a:gd name="connsiteY112" fmla="*/ 4610793 h 5453496"/>
                <a:gd name="connsiteX113" fmla="*/ 1048615 w 5090679"/>
                <a:gd name="connsiteY113" fmla="*/ 4548621 h 5453496"/>
                <a:gd name="connsiteX114" fmla="*/ 1011035 w 5090679"/>
                <a:gd name="connsiteY114" fmla="*/ 4433281 h 5453496"/>
                <a:gd name="connsiteX115" fmla="*/ 1024197 w 5090679"/>
                <a:gd name="connsiteY115" fmla="*/ 4326428 h 5453496"/>
                <a:gd name="connsiteX116" fmla="*/ 1058660 w 5090679"/>
                <a:gd name="connsiteY116" fmla="*/ 4236199 h 5453496"/>
                <a:gd name="connsiteX117" fmla="*/ 1079615 w 5090679"/>
                <a:gd name="connsiteY117" fmla="*/ 4072369 h 5453496"/>
                <a:gd name="connsiteX118" fmla="*/ 1013460 w 5090679"/>
                <a:gd name="connsiteY118" fmla="*/ 3813117 h 5453496"/>
                <a:gd name="connsiteX119" fmla="*/ 916131 w 5090679"/>
                <a:gd name="connsiteY119" fmla="*/ 3648075 h 5453496"/>
                <a:gd name="connsiteX120" fmla="*/ 989041 w 5090679"/>
                <a:gd name="connsiteY120" fmla="*/ 3506412 h 5453496"/>
                <a:gd name="connsiteX121" fmla="*/ 1071129 w 5090679"/>
                <a:gd name="connsiteY121" fmla="*/ 3479223 h 5453496"/>
                <a:gd name="connsiteX122" fmla="*/ 1105246 w 5090679"/>
                <a:gd name="connsiteY122" fmla="*/ 3509356 h 5453496"/>
                <a:gd name="connsiteX123" fmla="*/ 1192010 w 5090679"/>
                <a:gd name="connsiteY123" fmla="*/ 3428479 h 5453496"/>
                <a:gd name="connsiteX124" fmla="*/ 1269769 w 5090679"/>
                <a:gd name="connsiteY124" fmla="*/ 3406486 h 5453496"/>
                <a:gd name="connsiteX125" fmla="*/ 1277735 w 5090679"/>
                <a:gd name="connsiteY125" fmla="*/ 3327514 h 5453496"/>
                <a:gd name="connsiteX126" fmla="*/ 1297997 w 5090679"/>
                <a:gd name="connsiteY126" fmla="*/ 3251662 h 5453496"/>
                <a:gd name="connsiteX127" fmla="*/ 1256780 w 5090679"/>
                <a:gd name="connsiteY127" fmla="*/ 3205594 h 5453496"/>
                <a:gd name="connsiteX128" fmla="*/ 1259378 w 5090679"/>
                <a:gd name="connsiteY128" fmla="*/ 3116407 h 5453496"/>
                <a:gd name="connsiteX129" fmla="*/ 1355667 w 5090679"/>
                <a:gd name="connsiteY129" fmla="*/ 3170440 h 5453496"/>
                <a:gd name="connsiteX130" fmla="*/ 1412990 w 5090679"/>
                <a:gd name="connsiteY130" fmla="*/ 3129394 h 5453496"/>
                <a:gd name="connsiteX131" fmla="*/ 1434811 w 5090679"/>
                <a:gd name="connsiteY131" fmla="*/ 3170440 h 5453496"/>
                <a:gd name="connsiteX132" fmla="*/ 1497503 w 5090679"/>
                <a:gd name="connsiteY132" fmla="*/ 3126798 h 5453496"/>
                <a:gd name="connsiteX133" fmla="*/ 1422688 w 5090679"/>
                <a:gd name="connsiteY133" fmla="*/ 2990850 h 5453496"/>
                <a:gd name="connsiteX134" fmla="*/ 1466157 w 5090679"/>
                <a:gd name="connsiteY134" fmla="*/ 2823903 h 5453496"/>
                <a:gd name="connsiteX135" fmla="*/ 1435850 w 5090679"/>
                <a:gd name="connsiteY135" fmla="*/ 2790304 h 5453496"/>
                <a:gd name="connsiteX136" fmla="*/ 1460615 w 5090679"/>
                <a:gd name="connsiteY136" fmla="*/ 2744584 h 5453496"/>
                <a:gd name="connsiteX137" fmla="*/ 1356360 w 5090679"/>
                <a:gd name="connsiteY137" fmla="*/ 2575214 h 5453496"/>
                <a:gd name="connsiteX138" fmla="*/ 1286740 w 5090679"/>
                <a:gd name="connsiteY138" fmla="*/ 2551488 h 5453496"/>
                <a:gd name="connsiteX139" fmla="*/ 1222490 w 5090679"/>
                <a:gd name="connsiteY139" fmla="*/ 2444808 h 5453496"/>
                <a:gd name="connsiteX140" fmla="*/ 1274271 w 5090679"/>
                <a:gd name="connsiteY140" fmla="*/ 2375189 h 5453496"/>
                <a:gd name="connsiteX141" fmla="*/ 1134514 w 5090679"/>
                <a:gd name="connsiteY141" fmla="*/ 2202007 h 5453496"/>
                <a:gd name="connsiteX142" fmla="*/ 1159625 w 5090679"/>
                <a:gd name="connsiteY142" fmla="*/ 2140699 h 5453496"/>
                <a:gd name="connsiteX143" fmla="*/ 1142134 w 5090679"/>
                <a:gd name="connsiteY143" fmla="*/ 2086841 h 5453496"/>
                <a:gd name="connsiteX144" fmla="*/ 1142134 w 5090679"/>
                <a:gd name="connsiteY144" fmla="*/ 2086841 h 5453496"/>
                <a:gd name="connsiteX145" fmla="*/ 1123430 w 5090679"/>
                <a:gd name="connsiteY145" fmla="*/ 2034019 h 5453496"/>
                <a:gd name="connsiteX146" fmla="*/ 1175211 w 5090679"/>
                <a:gd name="connsiteY146" fmla="*/ 1939290 h 5453496"/>
                <a:gd name="connsiteX147" fmla="*/ 1124989 w 5090679"/>
                <a:gd name="connsiteY147" fmla="*/ 1844733 h 5453496"/>
                <a:gd name="connsiteX148" fmla="*/ 1142134 w 5090679"/>
                <a:gd name="connsiteY148" fmla="*/ 1764550 h 5453496"/>
                <a:gd name="connsiteX149" fmla="*/ 1098665 w 5090679"/>
                <a:gd name="connsiteY149" fmla="*/ 1706359 h 5453496"/>
                <a:gd name="connsiteX150" fmla="*/ 1055023 w 5090679"/>
                <a:gd name="connsiteY150" fmla="*/ 1773382 h 5453496"/>
                <a:gd name="connsiteX151" fmla="*/ 982633 w 5090679"/>
                <a:gd name="connsiteY151" fmla="*/ 1805247 h 5453496"/>
                <a:gd name="connsiteX152" fmla="*/ 929640 w 5090679"/>
                <a:gd name="connsiteY152" fmla="*/ 1640898 h 5453496"/>
                <a:gd name="connsiteX153" fmla="*/ 851015 w 5090679"/>
                <a:gd name="connsiteY153" fmla="*/ 1672069 h 5453496"/>
                <a:gd name="connsiteX154" fmla="*/ 879590 w 5090679"/>
                <a:gd name="connsiteY154" fmla="*/ 1573009 h 5453496"/>
                <a:gd name="connsiteX155" fmla="*/ 822613 w 5090679"/>
                <a:gd name="connsiteY155" fmla="*/ 1393248 h 5453496"/>
                <a:gd name="connsiteX156" fmla="*/ 750050 w 5090679"/>
                <a:gd name="connsiteY156" fmla="*/ 1433944 h 5453496"/>
                <a:gd name="connsiteX157" fmla="*/ 719397 w 5090679"/>
                <a:gd name="connsiteY157" fmla="*/ 1389265 h 5453496"/>
                <a:gd name="connsiteX158" fmla="*/ 671945 w 5090679"/>
                <a:gd name="connsiteY158" fmla="*/ 1426324 h 5453496"/>
                <a:gd name="connsiteX159" fmla="*/ 647180 w 5090679"/>
                <a:gd name="connsiteY159" fmla="*/ 1372984 h 5453496"/>
                <a:gd name="connsiteX160" fmla="*/ 668135 w 5090679"/>
                <a:gd name="connsiteY160" fmla="*/ 1275829 h 5453496"/>
                <a:gd name="connsiteX161" fmla="*/ 599555 w 5090679"/>
                <a:gd name="connsiteY161" fmla="*/ 1272019 h 5453496"/>
                <a:gd name="connsiteX162" fmla="*/ 574790 w 5090679"/>
                <a:gd name="connsiteY162" fmla="*/ 1325359 h 5453496"/>
                <a:gd name="connsiteX163" fmla="*/ 521450 w 5090679"/>
                <a:gd name="connsiteY163" fmla="*/ 1268209 h 5453496"/>
                <a:gd name="connsiteX164" fmla="*/ 340475 w 5090679"/>
                <a:gd name="connsiteY164" fmla="*/ 1277734 h 5453496"/>
                <a:gd name="connsiteX165" fmla="*/ 304800 w 5090679"/>
                <a:gd name="connsiteY165" fmla="*/ 1318953 h 5453496"/>
                <a:gd name="connsiteX166" fmla="*/ 405245 w 5090679"/>
                <a:gd name="connsiteY166" fmla="*/ 1365364 h 5453496"/>
                <a:gd name="connsiteX167" fmla="*/ 404379 w 5090679"/>
                <a:gd name="connsiteY167" fmla="*/ 1473777 h 5453496"/>
                <a:gd name="connsiteX168" fmla="*/ 275878 w 5090679"/>
                <a:gd name="connsiteY168" fmla="*/ 1498889 h 5453496"/>
                <a:gd name="connsiteX169" fmla="*/ 210935 w 5090679"/>
                <a:gd name="connsiteY169" fmla="*/ 1580629 h 5453496"/>
                <a:gd name="connsiteX170" fmla="*/ 84339 w 5090679"/>
                <a:gd name="connsiteY170" fmla="*/ 1586865 h 5453496"/>
                <a:gd name="connsiteX171" fmla="*/ 56630 w 5090679"/>
                <a:gd name="connsiteY171" fmla="*/ 1515859 h 5453496"/>
                <a:gd name="connsiteX172" fmla="*/ 87110 w 5090679"/>
                <a:gd name="connsiteY172" fmla="*/ 1462519 h 5453496"/>
                <a:gd name="connsiteX173" fmla="*/ 73775 w 5090679"/>
                <a:gd name="connsiteY173" fmla="*/ 1405369 h 5453496"/>
                <a:gd name="connsiteX174" fmla="*/ 140970 w 5090679"/>
                <a:gd name="connsiteY174" fmla="*/ 1323282 h 5453496"/>
                <a:gd name="connsiteX175" fmla="*/ 121400 w 5090679"/>
                <a:gd name="connsiteY175" fmla="*/ 1285354 h 5453496"/>
                <a:gd name="connsiteX176" fmla="*/ 121400 w 5090679"/>
                <a:gd name="connsiteY176" fmla="*/ 1232014 h 5453496"/>
                <a:gd name="connsiteX177" fmla="*/ 96635 w 5090679"/>
                <a:gd name="connsiteY177" fmla="*/ 1224394 h 5453496"/>
                <a:gd name="connsiteX178" fmla="*/ 85205 w 5090679"/>
                <a:gd name="connsiteY178" fmla="*/ 1150099 h 5453496"/>
                <a:gd name="connsiteX179" fmla="*/ 43295 w 5090679"/>
                <a:gd name="connsiteY179" fmla="*/ 1146289 h 5453496"/>
                <a:gd name="connsiteX180" fmla="*/ 38965 w 5090679"/>
                <a:gd name="connsiteY180" fmla="*/ 1082560 h 5453496"/>
                <a:gd name="connsiteX181" fmla="*/ 35676 w 5090679"/>
                <a:gd name="connsiteY181" fmla="*/ 900544 h 5453496"/>
                <a:gd name="connsiteX182" fmla="*/ 54726 w 5090679"/>
                <a:gd name="connsiteY182" fmla="*/ 877684 h 5453496"/>
                <a:gd name="connsiteX183" fmla="*/ 28056 w 5090679"/>
                <a:gd name="connsiteY183" fmla="*/ 805294 h 5453496"/>
                <a:gd name="connsiteX184" fmla="*/ 0 w 5090679"/>
                <a:gd name="connsiteY184" fmla="*/ 769793 h 5453496"/>
                <a:gd name="connsiteX185" fmla="*/ 68061 w 5090679"/>
                <a:gd name="connsiteY185" fmla="*/ 683374 h 5453496"/>
                <a:gd name="connsiteX186" fmla="*/ 279688 w 5090679"/>
                <a:gd name="connsiteY186" fmla="*/ 673677 h 5453496"/>
                <a:gd name="connsiteX187" fmla="*/ 581025 w 5090679"/>
                <a:gd name="connsiteY187" fmla="*/ 746414 h 5453496"/>
                <a:gd name="connsiteX188" fmla="*/ 581025 w 5090679"/>
                <a:gd name="connsiteY188" fmla="*/ 538596 h 5453496"/>
                <a:gd name="connsiteX189" fmla="*/ 861579 w 5090679"/>
                <a:gd name="connsiteY189" fmla="*/ 226868 h 5453496"/>
                <a:gd name="connsiteX190" fmla="*/ 1121352 w 5090679"/>
                <a:gd name="connsiteY190" fmla="*/ 112568 h 5453496"/>
                <a:gd name="connsiteX191" fmla="*/ 1220585 w 5090679"/>
                <a:gd name="connsiteY191" fmla="*/ 0 h 5453496"/>
                <a:gd name="connsiteX192" fmla="*/ 1298690 w 5090679"/>
                <a:gd name="connsiteY192" fmla="*/ 31864 h 5453496"/>
                <a:gd name="connsiteX193" fmla="*/ 1334885 w 5090679"/>
                <a:gd name="connsiteY193" fmla="*/ 79489 h 5453496"/>
                <a:gd name="connsiteX194" fmla="*/ 1441565 w 5090679"/>
                <a:gd name="connsiteY194" fmla="*/ 129019 h 5453496"/>
                <a:gd name="connsiteX195" fmla="*/ 1502005 w 5090679"/>
                <a:gd name="connsiteY195" fmla="*/ 233796 h 5453496"/>
                <a:gd name="connsiteX196" fmla="*/ 1498715 w 5090679"/>
                <a:gd name="connsiteY196" fmla="*/ 285229 h 5453496"/>
                <a:gd name="connsiteX197" fmla="*/ 1704455 w 5090679"/>
                <a:gd name="connsiteY197" fmla="*/ 393814 h 5453496"/>
                <a:gd name="connsiteX198" fmla="*/ 1704455 w 5090679"/>
                <a:gd name="connsiteY198" fmla="*/ 523354 h 5453496"/>
                <a:gd name="connsiteX199" fmla="*/ 1720041 w 5090679"/>
                <a:gd name="connsiteY199" fmla="*/ 585874 h 5453496"/>
                <a:gd name="connsiteX200" fmla="*/ 1778750 w 5090679"/>
                <a:gd name="connsiteY200" fmla="*/ 576694 h 5453496"/>
                <a:gd name="connsiteX201" fmla="*/ 1813040 w 5090679"/>
                <a:gd name="connsiteY201" fmla="*/ 618604 h 5453496"/>
                <a:gd name="connsiteX202" fmla="*/ 1839710 w 5090679"/>
                <a:gd name="connsiteY202" fmla="*/ 559549 h 5453496"/>
                <a:gd name="connsiteX203" fmla="*/ 1931150 w 5090679"/>
                <a:gd name="connsiteY203" fmla="*/ 570979 h 5453496"/>
                <a:gd name="connsiteX204" fmla="*/ 1957820 w 5090679"/>
                <a:gd name="connsiteY204" fmla="*/ 511924 h 5453496"/>
                <a:gd name="connsiteX205" fmla="*/ 1879715 w 5090679"/>
                <a:gd name="connsiteY205" fmla="*/ 470014 h 5453496"/>
                <a:gd name="connsiteX206" fmla="*/ 1830185 w 5090679"/>
                <a:gd name="connsiteY206" fmla="*/ 388099 h 5453496"/>
                <a:gd name="connsiteX207" fmla="*/ 1846118 w 5090679"/>
                <a:gd name="connsiteY207" fmla="*/ 347749 h 5453496"/>
                <a:gd name="connsiteX208" fmla="*/ 1986395 w 5090679"/>
                <a:gd name="connsiteY208" fmla="*/ 315709 h 5453496"/>
                <a:gd name="connsiteX209" fmla="*/ 2018780 w 5090679"/>
                <a:gd name="connsiteY209" fmla="*/ 344284 h 5453496"/>
                <a:gd name="connsiteX210" fmla="*/ 2079740 w 5090679"/>
                <a:gd name="connsiteY210" fmla="*/ 344284 h 5453496"/>
                <a:gd name="connsiteX211" fmla="*/ 2108315 w 5090679"/>
                <a:gd name="connsiteY211" fmla="*/ 382384 h 5453496"/>
                <a:gd name="connsiteX212" fmla="*/ 2148320 w 5090679"/>
                <a:gd name="connsiteY212" fmla="*/ 361429 h 5453496"/>
                <a:gd name="connsiteX213" fmla="*/ 2186420 w 5090679"/>
                <a:gd name="connsiteY213" fmla="*/ 384289 h 5453496"/>
                <a:gd name="connsiteX214" fmla="*/ 2245475 w 5090679"/>
                <a:gd name="connsiteY214" fmla="*/ 386194 h 5453496"/>
                <a:gd name="connsiteX215" fmla="*/ 2281670 w 5090679"/>
                <a:gd name="connsiteY215" fmla="*/ 441439 h 5453496"/>
                <a:gd name="connsiteX216" fmla="*/ 2287905 w 5090679"/>
                <a:gd name="connsiteY216" fmla="*/ 529936 h 5453496"/>
                <a:gd name="connsiteX217" fmla="*/ 2331200 w 5090679"/>
                <a:gd name="connsiteY217" fmla="*/ 500494 h 5453496"/>
                <a:gd name="connsiteX218" fmla="*/ 2380730 w 5090679"/>
                <a:gd name="connsiteY218" fmla="*/ 523354 h 5453496"/>
                <a:gd name="connsiteX219" fmla="*/ 2411210 w 5090679"/>
                <a:gd name="connsiteY219" fmla="*/ 403339 h 5453496"/>
                <a:gd name="connsiteX220" fmla="*/ 2384540 w 5090679"/>
                <a:gd name="connsiteY220" fmla="*/ 235699 h 5453496"/>
                <a:gd name="connsiteX221" fmla="*/ 2401685 w 5090679"/>
                <a:gd name="connsiteY221" fmla="*/ 176644 h 5453496"/>
                <a:gd name="connsiteX222" fmla="*/ 2552526 w 5090679"/>
                <a:gd name="connsiteY222" fmla="*/ 128501 h 5453496"/>
                <a:gd name="connsiteX223" fmla="*/ 2590280 w 5090679"/>
                <a:gd name="connsiteY223" fmla="*/ 163309 h 5453496"/>
                <a:gd name="connsiteX224" fmla="*/ 2582660 w 5090679"/>
                <a:gd name="connsiteY224" fmla="*/ 266179 h 5453496"/>
                <a:gd name="connsiteX225" fmla="*/ 2637905 w 5090679"/>
                <a:gd name="connsiteY225" fmla="*/ 292849 h 5453496"/>
                <a:gd name="connsiteX226" fmla="*/ 2677044 w 5090679"/>
                <a:gd name="connsiteY226" fmla="*/ 355369 h 5453496"/>
                <a:gd name="connsiteX227" fmla="*/ 2672195 w 5090679"/>
                <a:gd name="connsiteY227" fmla="*/ 353809 h 5453496"/>
                <a:gd name="connsiteX228" fmla="*/ 2952923 w 5090679"/>
                <a:gd name="connsiteY228" fmla="*/ 307051 h 5453496"/>
                <a:gd name="connsiteX229" fmla="*/ 2988425 w 5090679"/>
                <a:gd name="connsiteY229" fmla="*/ 344284 h 5453496"/>
                <a:gd name="connsiteX230" fmla="*/ 3085580 w 5090679"/>
                <a:gd name="connsiteY230" fmla="*/ 290944 h 5453496"/>
                <a:gd name="connsiteX231" fmla="*/ 3135110 w 5090679"/>
                <a:gd name="connsiteY231" fmla="*/ 351904 h 5453496"/>
                <a:gd name="connsiteX232" fmla="*/ 3135110 w 5090679"/>
                <a:gd name="connsiteY232" fmla="*/ 416674 h 5453496"/>
                <a:gd name="connsiteX233" fmla="*/ 3274695 w 5090679"/>
                <a:gd name="connsiteY233" fmla="*/ 480233 h 5453496"/>
                <a:gd name="connsiteX234" fmla="*/ 3297035 w 5090679"/>
                <a:gd name="connsiteY234" fmla="*/ 538594 h 5453496"/>
                <a:gd name="connsiteX235" fmla="*/ 3257203 w 5090679"/>
                <a:gd name="connsiteY235" fmla="*/ 571500 h 5453496"/>
                <a:gd name="connsiteX236" fmla="*/ 3368386 w 5090679"/>
                <a:gd name="connsiteY236" fmla="*/ 710219 h 5453496"/>
                <a:gd name="connsiteX237" fmla="*/ 3369425 w 5090679"/>
                <a:gd name="connsiteY237" fmla="*/ 828154 h 5453496"/>
                <a:gd name="connsiteX238" fmla="*/ 3420860 w 5090679"/>
                <a:gd name="connsiteY238" fmla="*/ 860539 h 5453496"/>
                <a:gd name="connsiteX239" fmla="*/ 3445971 w 5090679"/>
                <a:gd name="connsiteY239" fmla="*/ 919422 h 5453496"/>
                <a:gd name="connsiteX240" fmla="*/ 3656734 w 5090679"/>
                <a:gd name="connsiteY240" fmla="*/ 1037359 h 5453496"/>
                <a:gd name="connsiteX241" fmla="*/ 3653270 w 5090679"/>
                <a:gd name="connsiteY241" fmla="*/ 1098664 h 5453496"/>
                <a:gd name="connsiteX242" fmla="*/ 3716308 w 5090679"/>
                <a:gd name="connsiteY242" fmla="*/ 1141095 h 5453496"/>
                <a:gd name="connsiteX0" fmla="*/ 3716308 w 5090679"/>
                <a:gd name="connsiteY0" fmla="*/ 1141095 h 5453496"/>
                <a:gd name="connsiteX1" fmla="*/ 3656734 w 5090679"/>
                <a:gd name="connsiteY1" fmla="*/ 1276350 h 5453496"/>
                <a:gd name="connsiteX2" fmla="*/ 3643399 w 5090679"/>
                <a:gd name="connsiteY2" fmla="*/ 1352723 h 5453496"/>
                <a:gd name="connsiteX3" fmla="*/ 3576377 w 5090679"/>
                <a:gd name="connsiteY3" fmla="*/ 1411605 h 5453496"/>
                <a:gd name="connsiteX4" fmla="*/ 3604779 w 5090679"/>
                <a:gd name="connsiteY4" fmla="*/ 1494559 h 5453496"/>
                <a:gd name="connsiteX5" fmla="*/ 3687906 w 5090679"/>
                <a:gd name="connsiteY5" fmla="*/ 1525732 h 5453496"/>
                <a:gd name="connsiteX6" fmla="*/ 3698297 w 5090679"/>
                <a:gd name="connsiteY6" fmla="*/ 1640032 h 5453496"/>
                <a:gd name="connsiteX7" fmla="*/ 3742632 w 5090679"/>
                <a:gd name="connsiteY7" fmla="*/ 1658043 h 5453496"/>
                <a:gd name="connsiteX8" fmla="*/ 3768436 w 5090679"/>
                <a:gd name="connsiteY8" fmla="*/ 1778751 h 5453496"/>
                <a:gd name="connsiteX9" fmla="*/ 3801167 w 5090679"/>
                <a:gd name="connsiteY9" fmla="*/ 1787236 h 5453496"/>
                <a:gd name="connsiteX10" fmla="*/ 3834245 w 5090679"/>
                <a:gd name="connsiteY10" fmla="*/ 1945178 h 5453496"/>
                <a:gd name="connsiteX11" fmla="*/ 3911484 w 5090679"/>
                <a:gd name="connsiteY11" fmla="*/ 1990379 h 5453496"/>
                <a:gd name="connsiteX12" fmla="*/ 3968461 w 5090679"/>
                <a:gd name="connsiteY12" fmla="*/ 2076450 h 5453496"/>
                <a:gd name="connsiteX13" fmla="*/ 4180782 w 5090679"/>
                <a:gd name="connsiteY13" fmla="*/ 2119053 h 5453496"/>
                <a:gd name="connsiteX14" fmla="*/ 4219055 w 5090679"/>
                <a:gd name="connsiteY14" fmla="*/ 2159749 h 5453496"/>
                <a:gd name="connsiteX15" fmla="*/ 4228580 w 5090679"/>
                <a:gd name="connsiteY15" fmla="*/ 2220709 h 5453496"/>
                <a:gd name="connsiteX16" fmla="*/ 4413538 w 5090679"/>
                <a:gd name="connsiteY16" fmla="*/ 2470266 h 5453496"/>
                <a:gd name="connsiteX17" fmla="*/ 4456834 w 5090679"/>
                <a:gd name="connsiteY17" fmla="*/ 2429741 h 5453496"/>
                <a:gd name="connsiteX18" fmla="*/ 4612697 w 5090679"/>
                <a:gd name="connsiteY18" fmla="*/ 2575214 h 5453496"/>
                <a:gd name="connsiteX19" fmla="*/ 4612697 w 5090679"/>
                <a:gd name="connsiteY19" fmla="*/ 2658341 h 5453496"/>
                <a:gd name="connsiteX20" fmla="*/ 4721109 w 5090679"/>
                <a:gd name="connsiteY20" fmla="*/ 2760345 h 5453496"/>
                <a:gd name="connsiteX21" fmla="*/ 4786745 w 5090679"/>
                <a:gd name="connsiteY21" fmla="*/ 2723629 h 5453496"/>
                <a:gd name="connsiteX22" fmla="*/ 4841297 w 5090679"/>
                <a:gd name="connsiteY22" fmla="*/ 2741468 h 5453496"/>
                <a:gd name="connsiteX23" fmla="*/ 4907280 w 5090679"/>
                <a:gd name="connsiteY23" fmla="*/ 2862522 h 5453496"/>
                <a:gd name="connsiteX24" fmla="*/ 4976379 w 5090679"/>
                <a:gd name="connsiteY24" fmla="*/ 2868237 h 5453496"/>
                <a:gd name="connsiteX25" fmla="*/ 5071802 w 5090679"/>
                <a:gd name="connsiteY25" fmla="*/ 3052156 h 5453496"/>
                <a:gd name="connsiteX26" fmla="*/ 5043920 w 5090679"/>
                <a:gd name="connsiteY26" fmla="*/ 3144634 h 5453496"/>
                <a:gd name="connsiteX27" fmla="*/ 5090679 w 5090679"/>
                <a:gd name="connsiteY27" fmla="*/ 3167496 h 5453496"/>
                <a:gd name="connsiteX28" fmla="*/ 5053445 w 5090679"/>
                <a:gd name="connsiteY28" fmla="*/ 3209404 h 5453496"/>
                <a:gd name="connsiteX29" fmla="*/ 5069897 w 5090679"/>
                <a:gd name="connsiteY29" fmla="*/ 3261014 h 5453496"/>
                <a:gd name="connsiteX30" fmla="*/ 5066087 w 5090679"/>
                <a:gd name="connsiteY30" fmla="*/ 3310024 h 5453496"/>
                <a:gd name="connsiteX31" fmla="*/ 4964256 w 5090679"/>
                <a:gd name="connsiteY31" fmla="*/ 3466061 h 5453496"/>
                <a:gd name="connsiteX32" fmla="*/ 4758170 w 5090679"/>
                <a:gd name="connsiteY32" fmla="*/ 3354532 h 5453496"/>
                <a:gd name="connsiteX33" fmla="*/ 4675043 w 5090679"/>
                <a:gd name="connsiteY33" fmla="*/ 3406486 h 5453496"/>
                <a:gd name="connsiteX34" fmla="*/ 4633479 w 5090679"/>
                <a:gd name="connsiteY34" fmla="*/ 3678209 h 5453496"/>
                <a:gd name="connsiteX35" fmla="*/ 4480386 w 5090679"/>
                <a:gd name="connsiteY35" fmla="*/ 3823855 h 5453496"/>
                <a:gd name="connsiteX36" fmla="*/ 4235680 w 5090679"/>
                <a:gd name="connsiteY36" fmla="*/ 3898669 h 5453496"/>
                <a:gd name="connsiteX37" fmla="*/ 4146838 w 5090679"/>
                <a:gd name="connsiteY37" fmla="*/ 3964825 h 5453496"/>
                <a:gd name="connsiteX38" fmla="*/ 4061806 w 5090679"/>
                <a:gd name="connsiteY38" fmla="*/ 3984567 h 5453496"/>
                <a:gd name="connsiteX39" fmla="*/ 3963785 w 5090679"/>
                <a:gd name="connsiteY39" fmla="*/ 4081894 h 5453496"/>
                <a:gd name="connsiteX40" fmla="*/ 3913389 w 5090679"/>
                <a:gd name="connsiteY40" fmla="*/ 4169179 h 5453496"/>
                <a:gd name="connsiteX41" fmla="*/ 4051588 w 5090679"/>
                <a:gd name="connsiteY41" fmla="*/ 4383232 h 5453496"/>
                <a:gd name="connsiteX42" fmla="*/ 4093325 w 5090679"/>
                <a:gd name="connsiteY42" fmla="*/ 4403839 h 5453496"/>
                <a:gd name="connsiteX43" fmla="*/ 4177318 w 5090679"/>
                <a:gd name="connsiteY43" fmla="*/ 4559877 h 5453496"/>
                <a:gd name="connsiteX44" fmla="*/ 4093152 w 5090679"/>
                <a:gd name="connsiteY44" fmla="*/ 4736523 h 5453496"/>
                <a:gd name="connsiteX45" fmla="*/ 4085532 w 5090679"/>
                <a:gd name="connsiteY45" fmla="*/ 4806315 h 5453496"/>
                <a:gd name="connsiteX46" fmla="*/ 4173335 w 5090679"/>
                <a:gd name="connsiteY46" fmla="*/ 4792459 h 5453496"/>
                <a:gd name="connsiteX47" fmla="*/ 4239490 w 5090679"/>
                <a:gd name="connsiteY47" fmla="*/ 4811164 h 5453496"/>
                <a:gd name="connsiteX48" fmla="*/ 4273607 w 5090679"/>
                <a:gd name="connsiteY48" fmla="*/ 4915246 h 5453496"/>
                <a:gd name="connsiteX49" fmla="*/ 4171257 w 5090679"/>
                <a:gd name="connsiteY49" fmla="*/ 5220220 h 5453496"/>
                <a:gd name="connsiteX50" fmla="*/ 3942830 w 5090679"/>
                <a:gd name="connsiteY50" fmla="*/ 5033010 h 5453496"/>
                <a:gd name="connsiteX51" fmla="*/ 3983355 w 5090679"/>
                <a:gd name="connsiteY51" fmla="*/ 4984000 h 5453496"/>
                <a:gd name="connsiteX52" fmla="*/ 3937288 w 5090679"/>
                <a:gd name="connsiteY52" fmla="*/ 4944341 h 5453496"/>
                <a:gd name="connsiteX53" fmla="*/ 3927763 w 5090679"/>
                <a:gd name="connsiteY53" fmla="*/ 4871605 h 5453496"/>
                <a:gd name="connsiteX54" fmla="*/ 3756660 w 5090679"/>
                <a:gd name="connsiteY54" fmla="*/ 4868661 h 5453496"/>
                <a:gd name="connsiteX55" fmla="*/ 3648940 w 5090679"/>
                <a:gd name="connsiteY55" fmla="*/ 4943475 h 5453496"/>
                <a:gd name="connsiteX56" fmla="*/ 3564081 w 5090679"/>
                <a:gd name="connsiteY56" fmla="*/ 4831946 h 5453496"/>
                <a:gd name="connsiteX57" fmla="*/ 3360073 w 5090679"/>
                <a:gd name="connsiteY57" fmla="*/ 4843203 h 5453496"/>
                <a:gd name="connsiteX58" fmla="*/ 3363883 w 5090679"/>
                <a:gd name="connsiteY58" fmla="*/ 4745182 h 5453496"/>
                <a:gd name="connsiteX59" fmla="*/ 3261706 w 5090679"/>
                <a:gd name="connsiteY59" fmla="*/ 4815840 h 5453496"/>
                <a:gd name="connsiteX60" fmla="*/ 3295823 w 5090679"/>
                <a:gd name="connsiteY60" fmla="*/ 4947285 h 5453496"/>
                <a:gd name="connsiteX61" fmla="*/ 3037955 w 5090679"/>
                <a:gd name="connsiteY61" fmla="*/ 4937239 h 5453496"/>
                <a:gd name="connsiteX62" fmla="*/ 2922616 w 5090679"/>
                <a:gd name="connsiteY62" fmla="*/ 4993005 h 5453496"/>
                <a:gd name="connsiteX63" fmla="*/ 2683798 w 5090679"/>
                <a:gd name="connsiteY63" fmla="*/ 4985212 h 5453496"/>
                <a:gd name="connsiteX64" fmla="*/ 2609850 w 5090679"/>
                <a:gd name="connsiteY64" fmla="*/ 5098126 h 5453496"/>
                <a:gd name="connsiteX65" fmla="*/ 2451388 w 5090679"/>
                <a:gd name="connsiteY65" fmla="*/ 5120986 h 5453496"/>
                <a:gd name="connsiteX66" fmla="*/ 2470265 w 5090679"/>
                <a:gd name="connsiteY66" fmla="*/ 5102974 h 5453496"/>
                <a:gd name="connsiteX67" fmla="*/ 2401512 w 5090679"/>
                <a:gd name="connsiteY67" fmla="*/ 5215544 h 5453496"/>
                <a:gd name="connsiteX68" fmla="*/ 2344535 w 5090679"/>
                <a:gd name="connsiteY68" fmla="*/ 5232514 h 5453496"/>
                <a:gd name="connsiteX69" fmla="*/ 2251883 w 5090679"/>
                <a:gd name="connsiteY69" fmla="*/ 5292090 h 5453496"/>
                <a:gd name="connsiteX70" fmla="*/ 2220710 w 5090679"/>
                <a:gd name="connsiteY70" fmla="*/ 5253469 h 5453496"/>
                <a:gd name="connsiteX71" fmla="*/ 2123555 w 5090679"/>
                <a:gd name="connsiteY71" fmla="*/ 5285854 h 5453496"/>
                <a:gd name="connsiteX72" fmla="*/ 1958166 w 5090679"/>
                <a:gd name="connsiteY72" fmla="*/ 5300749 h 5453496"/>
                <a:gd name="connsiteX73" fmla="*/ 1948295 w 5090679"/>
                <a:gd name="connsiteY73" fmla="*/ 5198224 h 5453496"/>
                <a:gd name="connsiteX74" fmla="*/ 1858760 w 5090679"/>
                <a:gd name="connsiteY74" fmla="*/ 5142979 h 5453496"/>
                <a:gd name="connsiteX75" fmla="*/ 1860838 w 5090679"/>
                <a:gd name="connsiteY75" fmla="*/ 5072842 h 5453496"/>
                <a:gd name="connsiteX76" fmla="*/ 1756929 w 5090679"/>
                <a:gd name="connsiteY76" fmla="*/ 5100378 h 5453496"/>
                <a:gd name="connsiteX77" fmla="*/ 1606780 w 5090679"/>
                <a:gd name="connsiteY77" fmla="*/ 4991966 h 5453496"/>
                <a:gd name="connsiteX78" fmla="*/ 1536988 w 5090679"/>
                <a:gd name="connsiteY78" fmla="*/ 5017077 h 5453496"/>
                <a:gd name="connsiteX79" fmla="*/ 1474643 w 5090679"/>
                <a:gd name="connsiteY79" fmla="*/ 5048250 h 5453496"/>
                <a:gd name="connsiteX80" fmla="*/ 1378354 w 5090679"/>
                <a:gd name="connsiteY80" fmla="*/ 5008418 h 5453496"/>
                <a:gd name="connsiteX81" fmla="*/ 1357745 w 5090679"/>
                <a:gd name="connsiteY81" fmla="*/ 5112499 h 5453496"/>
                <a:gd name="connsiteX82" fmla="*/ 1401906 w 5090679"/>
                <a:gd name="connsiteY82" fmla="*/ 5193723 h 5453496"/>
                <a:gd name="connsiteX83" fmla="*/ 1349952 w 5090679"/>
                <a:gd name="connsiteY83" fmla="*/ 5318414 h 5453496"/>
                <a:gd name="connsiteX84" fmla="*/ 1162915 w 5090679"/>
                <a:gd name="connsiteY84" fmla="*/ 5446741 h 5453496"/>
                <a:gd name="connsiteX85" fmla="*/ 1087581 w 5090679"/>
                <a:gd name="connsiteY85" fmla="*/ 5453496 h 5453496"/>
                <a:gd name="connsiteX86" fmla="*/ 1123430 w 5090679"/>
                <a:gd name="connsiteY86" fmla="*/ 5379199 h 5453496"/>
                <a:gd name="connsiteX87" fmla="*/ 1118235 w 5090679"/>
                <a:gd name="connsiteY87" fmla="*/ 5278755 h 5453496"/>
                <a:gd name="connsiteX88" fmla="*/ 1007052 w 5090679"/>
                <a:gd name="connsiteY88" fmla="*/ 5339196 h 5453496"/>
                <a:gd name="connsiteX89" fmla="*/ 965488 w 5090679"/>
                <a:gd name="connsiteY89" fmla="*/ 5224896 h 5453496"/>
                <a:gd name="connsiteX90" fmla="*/ 986097 w 5090679"/>
                <a:gd name="connsiteY90" fmla="*/ 5155969 h 5453496"/>
                <a:gd name="connsiteX91" fmla="*/ 943840 w 5090679"/>
                <a:gd name="connsiteY91" fmla="*/ 5104881 h 5453496"/>
                <a:gd name="connsiteX92" fmla="*/ 898640 w 5090679"/>
                <a:gd name="connsiteY92" fmla="*/ 5102974 h 5453496"/>
                <a:gd name="connsiteX93" fmla="*/ 871970 w 5090679"/>
                <a:gd name="connsiteY93" fmla="*/ 5058641 h 5453496"/>
                <a:gd name="connsiteX94" fmla="*/ 841490 w 5090679"/>
                <a:gd name="connsiteY94" fmla="*/ 5005819 h 5453496"/>
                <a:gd name="connsiteX95" fmla="*/ 781223 w 5090679"/>
                <a:gd name="connsiteY95" fmla="*/ 4993351 h 5453496"/>
                <a:gd name="connsiteX96" fmla="*/ 744335 w 5090679"/>
                <a:gd name="connsiteY96" fmla="*/ 5015344 h 5453496"/>
                <a:gd name="connsiteX97" fmla="*/ 702425 w 5090679"/>
                <a:gd name="connsiteY97" fmla="*/ 4992484 h 5453496"/>
                <a:gd name="connsiteX98" fmla="*/ 702425 w 5090679"/>
                <a:gd name="connsiteY98" fmla="*/ 4935334 h 5453496"/>
                <a:gd name="connsiteX99" fmla="*/ 663979 w 5090679"/>
                <a:gd name="connsiteY99" fmla="*/ 4901911 h 5453496"/>
                <a:gd name="connsiteX100" fmla="*/ 591242 w 5090679"/>
                <a:gd name="connsiteY100" fmla="*/ 5002703 h 5453496"/>
                <a:gd name="connsiteX101" fmla="*/ 451831 w 5090679"/>
                <a:gd name="connsiteY101" fmla="*/ 5010323 h 5453496"/>
                <a:gd name="connsiteX102" fmla="*/ 402820 w 5090679"/>
                <a:gd name="connsiteY102" fmla="*/ 4959408 h 5453496"/>
                <a:gd name="connsiteX103" fmla="*/ 473132 w 5090679"/>
                <a:gd name="connsiteY103" fmla="*/ 4900006 h 5453496"/>
                <a:gd name="connsiteX104" fmla="*/ 538595 w 5090679"/>
                <a:gd name="connsiteY104" fmla="*/ 4876279 h 5453496"/>
                <a:gd name="connsiteX105" fmla="*/ 626225 w 5090679"/>
                <a:gd name="connsiteY105" fmla="*/ 4881822 h 5453496"/>
                <a:gd name="connsiteX106" fmla="*/ 750050 w 5090679"/>
                <a:gd name="connsiteY106" fmla="*/ 4776008 h 5453496"/>
                <a:gd name="connsiteX107" fmla="*/ 861579 w 5090679"/>
                <a:gd name="connsiteY107" fmla="*/ 4830041 h 5453496"/>
                <a:gd name="connsiteX108" fmla="*/ 965488 w 5090679"/>
                <a:gd name="connsiteY108" fmla="*/ 4788477 h 5453496"/>
                <a:gd name="connsiteX109" fmla="*/ 990080 w 5090679"/>
                <a:gd name="connsiteY109" fmla="*/ 4845974 h 5453496"/>
                <a:gd name="connsiteX110" fmla="*/ 1033895 w 5090679"/>
                <a:gd name="connsiteY110" fmla="*/ 4792459 h 5453496"/>
                <a:gd name="connsiteX111" fmla="*/ 1040995 w 5090679"/>
                <a:gd name="connsiteY111" fmla="*/ 4694959 h 5453496"/>
                <a:gd name="connsiteX112" fmla="*/ 987309 w 5090679"/>
                <a:gd name="connsiteY112" fmla="*/ 4610793 h 5453496"/>
                <a:gd name="connsiteX113" fmla="*/ 1048615 w 5090679"/>
                <a:gd name="connsiteY113" fmla="*/ 4548621 h 5453496"/>
                <a:gd name="connsiteX114" fmla="*/ 1011035 w 5090679"/>
                <a:gd name="connsiteY114" fmla="*/ 4433281 h 5453496"/>
                <a:gd name="connsiteX115" fmla="*/ 1024197 w 5090679"/>
                <a:gd name="connsiteY115" fmla="*/ 4326428 h 5453496"/>
                <a:gd name="connsiteX116" fmla="*/ 1058660 w 5090679"/>
                <a:gd name="connsiteY116" fmla="*/ 4236199 h 5453496"/>
                <a:gd name="connsiteX117" fmla="*/ 1079615 w 5090679"/>
                <a:gd name="connsiteY117" fmla="*/ 4072369 h 5453496"/>
                <a:gd name="connsiteX118" fmla="*/ 1013460 w 5090679"/>
                <a:gd name="connsiteY118" fmla="*/ 3813117 h 5453496"/>
                <a:gd name="connsiteX119" fmla="*/ 916131 w 5090679"/>
                <a:gd name="connsiteY119" fmla="*/ 3648075 h 5453496"/>
                <a:gd name="connsiteX120" fmla="*/ 989041 w 5090679"/>
                <a:gd name="connsiteY120" fmla="*/ 3506412 h 5453496"/>
                <a:gd name="connsiteX121" fmla="*/ 1071129 w 5090679"/>
                <a:gd name="connsiteY121" fmla="*/ 3479223 h 5453496"/>
                <a:gd name="connsiteX122" fmla="*/ 1105246 w 5090679"/>
                <a:gd name="connsiteY122" fmla="*/ 3509356 h 5453496"/>
                <a:gd name="connsiteX123" fmla="*/ 1192010 w 5090679"/>
                <a:gd name="connsiteY123" fmla="*/ 3428479 h 5453496"/>
                <a:gd name="connsiteX124" fmla="*/ 1269769 w 5090679"/>
                <a:gd name="connsiteY124" fmla="*/ 3406486 h 5453496"/>
                <a:gd name="connsiteX125" fmla="*/ 1277735 w 5090679"/>
                <a:gd name="connsiteY125" fmla="*/ 3327514 h 5453496"/>
                <a:gd name="connsiteX126" fmla="*/ 1297997 w 5090679"/>
                <a:gd name="connsiteY126" fmla="*/ 3251662 h 5453496"/>
                <a:gd name="connsiteX127" fmla="*/ 1256780 w 5090679"/>
                <a:gd name="connsiteY127" fmla="*/ 3205594 h 5453496"/>
                <a:gd name="connsiteX128" fmla="*/ 1259378 w 5090679"/>
                <a:gd name="connsiteY128" fmla="*/ 3116407 h 5453496"/>
                <a:gd name="connsiteX129" fmla="*/ 1355667 w 5090679"/>
                <a:gd name="connsiteY129" fmla="*/ 3170440 h 5453496"/>
                <a:gd name="connsiteX130" fmla="*/ 1412990 w 5090679"/>
                <a:gd name="connsiteY130" fmla="*/ 3129394 h 5453496"/>
                <a:gd name="connsiteX131" fmla="*/ 1434811 w 5090679"/>
                <a:gd name="connsiteY131" fmla="*/ 3170440 h 5453496"/>
                <a:gd name="connsiteX132" fmla="*/ 1497503 w 5090679"/>
                <a:gd name="connsiteY132" fmla="*/ 3126798 h 5453496"/>
                <a:gd name="connsiteX133" fmla="*/ 1422688 w 5090679"/>
                <a:gd name="connsiteY133" fmla="*/ 2990850 h 5453496"/>
                <a:gd name="connsiteX134" fmla="*/ 1466157 w 5090679"/>
                <a:gd name="connsiteY134" fmla="*/ 2823903 h 5453496"/>
                <a:gd name="connsiteX135" fmla="*/ 1435850 w 5090679"/>
                <a:gd name="connsiteY135" fmla="*/ 2790304 h 5453496"/>
                <a:gd name="connsiteX136" fmla="*/ 1460615 w 5090679"/>
                <a:gd name="connsiteY136" fmla="*/ 2744584 h 5453496"/>
                <a:gd name="connsiteX137" fmla="*/ 1356360 w 5090679"/>
                <a:gd name="connsiteY137" fmla="*/ 2575214 h 5453496"/>
                <a:gd name="connsiteX138" fmla="*/ 1286740 w 5090679"/>
                <a:gd name="connsiteY138" fmla="*/ 2551488 h 5453496"/>
                <a:gd name="connsiteX139" fmla="*/ 1222490 w 5090679"/>
                <a:gd name="connsiteY139" fmla="*/ 2444808 h 5453496"/>
                <a:gd name="connsiteX140" fmla="*/ 1274271 w 5090679"/>
                <a:gd name="connsiteY140" fmla="*/ 2375189 h 5453496"/>
                <a:gd name="connsiteX141" fmla="*/ 1134514 w 5090679"/>
                <a:gd name="connsiteY141" fmla="*/ 2202007 h 5453496"/>
                <a:gd name="connsiteX142" fmla="*/ 1159625 w 5090679"/>
                <a:gd name="connsiteY142" fmla="*/ 2140699 h 5453496"/>
                <a:gd name="connsiteX143" fmla="*/ 1142134 w 5090679"/>
                <a:gd name="connsiteY143" fmla="*/ 2086841 h 5453496"/>
                <a:gd name="connsiteX144" fmla="*/ 1142134 w 5090679"/>
                <a:gd name="connsiteY144" fmla="*/ 2086841 h 5453496"/>
                <a:gd name="connsiteX145" fmla="*/ 1123430 w 5090679"/>
                <a:gd name="connsiteY145" fmla="*/ 2034019 h 5453496"/>
                <a:gd name="connsiteX146" fmla="*/ 1175211 w 5090679"/>
                <a:gd name="connsiteY146" fmla="*/ 1939290 h 5453496"/>
                <a:gd name="connsiteX147" fmla="*/ 1124989 w 5090679"/>
                <a:gd name="connsiteY147" fmla="*/ 1844733 h 5453496"/>
                <a:gd name="connsiteX148" fmla="*/ 1142134 w 5090679"/>
                <a:gd name="connsiteY148" fmla="*/ 1764550 h 5453496"/>
                <a:gd name="connsiteX149" fmla="*/ 1098665 w 5090679"/>
                <a:gd name="connsiteY149" fmla="*/ 1706359 h 5453496"/>
                <a:gd name="connsiteX150" fmla="*/ 1055023 w 5090679"/>
                <a:gd name="connsiteY150" fmla="*/ 1773382 h 5453496"/>
                <a:gd name="connsiteX151" fmla="*/ 982633 w 5090679"/>
                <a:gd name="connsiteY151" fmla="*/ 1805247 h 5453496"/>
                <a:gd name="connsiteX152" fmla="*/ 929640 w 5090679"/>
                <a:gd name="connsiteY152" fmla="*/ 1640898 h 5453496"/>
                <a:gd name="connsiteX153" fmla="*/ 851015 w 5090679"/>
                <a:gd name="connsiteY153" fmla="*/ 1672069 h 5453496"/>
                <a:gd name="connsiteX154" fmla="*/ 879590 w 5090679"/>
                <a:gd name="connsiteY154" fmla="*/ 1573009 h 5453496"/>
                <a:gd name="connsiteX155" fmla="*/ 822613 w 5090679"/>
                <a:gd name="connsiteY155" fmla="*/ 1393248 h 5453496"/>
                <a:gd name="connsiteX156" fmla="*/ 750050 w 5090679"/>
                <a:gd name="connsiteY156" fmla="*/ 1433944 h 5453496"/>
                <a:gd name="connsiteX157" fmla="*/ 719397 w 5090679"/>
                <a:gd name="connsiteY157" fmla="*/ 1389265 h 5453496"/>
                <a:gd name="connsiteX158" fmla="*/ 671945 w 5090679"/>
                <a:gd name="connsiteY158" fmla="*/ 1426324 h 5453496"/>
                <a:gd name="connsiteX159" fmla="*/ 647180 w 5090679"/>
                <a:gd name="connsiteY159" fmla="*/ 1372984 h 5453496"/>
                <a:gd name="connsiteX160" fmla="*/ 668135 w 5090679"/>
                <a:gd name="connsiteY160" fmla="*/ 1275829 h 5453496"/>
                <a:gd name="connsiteX161" fmla="*/ 599555 w 5090679"/>
                <a:gd name="connsiteY161" fmla="*/ 1272019 h 5453496"/>
                <a:gd name="connsiteX162" fmla="*/ 574790 w 5090679"/>
                <a:gd name="connsiteY162" fmla="*/ 1325359 h 5453496"/>
                <a:gd name="connsiteX163" fmla="*/ 521450 w 5090679"/>
                <a:gd name="connsiteY163" fmla="*/ 1268209 h 5453496"/>
                <a:gd name="connsiteX164" fmla="*/ 340475 w 5090679"/>
                <a:gd name="connsiteY164" fmla="*/ 1277734 h 5453496"/>
                <a:gd name="connsiteX165" fmla="*/ 304800 w 5090679"/>
                <a:gd name="connsiteY165" fmla="*/ 1318953 h 5453496"/>
                <a:gd name="connsiteX166" fmla="*/ 405245 w 5090679"/>
                <a:gd name="connsiteY166" fmla="*/ 1365364 h 5453496"/>
                <a:gd name="connsiteX167" fmla="*/ 404379 w 5090679"/>
                <a:gd name="connsiteY167" fmla="*/ 1473777 h 5453496"/>
                <a:gd name="connsiteX168" fmla="*/ 275878 w 5090679"/>
                <a:gd name="connsiteY168" fmla="*/ 1498889 h 5453496"/>
                <a:gd name="connsiteX169" fmla="*/ 210935 w 5090679"/>
                <a:gd name="connsiteY169" fmla="*/ 1580629 h 5453496"/>
                <a:gd name="connsiteX170" fmla="*/ 84339 w 5090679"/>
                <a:gd name="connsiteY170" fmla="*/ 1586865 h 5453496"/>
                <a:gd name="connsiteX171" fmla="*/ 56630 w 5090679"/>
                <a:gd name="connsiteY171" fmla="*/ 1515859 h 5453496"/>
                <a:gd name="connsiteX172" fmla="*/ 87110 w 5090679"/>
                <a:gd name="connsiteY172" fmla="*/ 1462519 h 5453496"/>
                <a:gd name="connsiteX173" fmla="*/ 73775 w 5090679"/>
                <a:gd name="connsiteY173" fmla="*/ 1405369 h 5453496"/>
                <a:gd name="connsiteX174" fmla="*/ 140970 w 5090679"/>
                <a:gd name="connsiteY174" fmla="*/ 1323282 h 5453496"/>
                <a:gd name="connsiteX175" fmla="*/ 121400 w 5090679"/>
                <a:gd name="connsiteY175" fmla="*/ 1285354 h 5453496"/>
                <a:gd name="connsiteX176" fmla="*/ 121400 w 5090679"/>
                <a:gd name="connsiteY176" fmla="*/ 1232014 h 5453496"/>
                <a:gd name="connsiteX177" fmla="*/ 96635 w 5090679"/>
                <a:gd name="connsiteY177" fmla="*/ 1224394 h 5453496"/>
                <a:gd name="connsiteX178" fmla="*/ 85205 w 5090679"/>
                <a:gd name="connsiteY178" fmla="*/ 1150099 h 5453496"/>
                <a:gd name="connsiteX179" fmla="*/ 43295 w 5090679"/>
                <a:gd name="connsiteY179" fmla="*/ 1146289 h 5453496"/>
                <a:gd name="connsiteX180" fmla="*/ 38965 w 5090679"/>
                <a:gd name="connsiteY180" fmla="*/ 1082560 h 5453496"/>
                <a:gd name="connsiteX181" fmla="*/ 35676 w 5090679"/>
                <a:gd name="connsiteY181" fmla="*/ 900544 h 5453496"/>
                <a:gd name="connsiteX182" fmla="*/ 54726 w 5090679"/>
                <a:gd name="connsiteY182" fmla="*/ 877684 h 5453496"/>
                <a:gd name="connsiteX183" fmla="*/ 28056 w 5090679"/>
                <a:gd name="connsiteY183" fmla="*/ 805294 h 5453496"/>
                <a:gd name="connsiteX184" fmla="*/ 0 w 5090679"/>
                <a:gd name="connsiteY184" fmla="*/ 769793 h 5453496"/>
                <a:gd name="connsiteX185" fmla="*/ 68061 w 5090679"/>
                <a:gd name="connsiteY185" fmla="*/ 683374 h 5453496"/>
                <a:gd name="connsiteX186" fmla="*/ 247303 w 5090679"/>
                <a:gd name="connsiteY186" fmla="*/ 643197 h 5453496"/>
                <a:gd name="connsiteX187" fmla="*/ 581025 w 5090679"/>
                <a:gd name="connsiteY187" fmla="*/ 746414 h 5453496"/>
                <a:gd name="connsiteX188" fmla="*/ 581025 w 5090679"/>
                <a:gd name="connsiteY188" fmla="*/ 538596 h 5453496"/>
                <a:gd name="connsiteX189" fmla="*/ 861579 w 5090679"/>
                <a:gd name="connsiteY189" fmla="*/ 226868 h 5453496"/>
                <a:gd name="connsiteX190" fmla="*/ 1121352 w 5090679"/>
                <a:gd name="connsiteY190" fmla="*/ 112568 h 5453496"/>
                <a:gd name="connsiteX191" fmla="*/ 1220585 w 5090679"/>
                <a:gd name="connsiteY191" fmla="*/ 0 h 5453496"/>
                <a:gd name="connsiteX192" fmla="*/ 1298690 w 5090679"/>
                <a:gd name="connsiteY192" fmla="*/ 31864 h 5453496"/>
                <a:gd name="connsiteX193" fmla="*/ 1334885 w 5090679"/>
                <a:gd name="connsiteY193" fmla="*/ 79489 h 5453496"/>
                <a:gd name="connsiteX194" fmla="*/ 1441565 w 5090679"/>
                <a:gd name="connsiteY194" fmla="*/ 129019 h 5453496"/>
                <a:gd name="connsiteX195" fmla="*/ 1502005 w 5090679"/>
                <a:gd name="connsiteY195" fmla="*/ 233796 h 5453496"/>
                <a:gd name="connsiteX196" fmla="*/ 1498715 w 5090679"/>
                <a:gd name="connsiteY196" fmla="*/ 285229 h 5453496"/>
                <a:gd name="connsiteX197" fmla="*/ 1704455 w 5090679"/>
                <a:gd name="connsiteY197" fmla="*/ 393814 h 5453496"/>
                <a:gd name="connsiteX198" fmla="*/ 1704455 w 5090679"/>
                <a:gd name="connsiteY198" fmla="*/ 523354 h 5453496"/>
                <a:gd name="connsiteX199" fmla="*/ 1720041 w 5090679"/>
                <a:gd name="connsiteY199" fmla="*/ 585874 h 5453496"/>
                <a:gd name="connsiteX200" fmla="*/ 1778750 w 5090679"/>
                <a:gd name="connsiteY200" fmla="*/ 576694 h 5453496"/>
                <a:gd name="connsiteX201" fmla="*/ 1813040 w 5090679"/>
                <a:gd name="connsiteY201" fmla="*/ 618604 h 5453496"/>
                <a:gd name="connsiteX202" fmla="*/ 1839710 w 5090679"/>
                <a:gd name="connsiteY202" fmla="*/ 559549 h 5453496"/>
                <a:gd name="connsiteX203" fmla="*/ 1931150 w 5090679"/>
                <a:gd name="connsiteY203" fmla="*/ 570979 h 5453496"/>
                <a:gd name="connsiteX204" fmla="*/ 1957820 w 5090679"/>
                <a:gd name="connsiteY204" fmla="*/ 511924 h 5453496"/>
                <a:gd name="connsiteX205" fmla="*/ 1879715 w 5090679"/>
                <a:gd name="connsiteY205" fmla="*/ 470014 h 5453496"/>
                <a:gd name="connsiteX206" fmla="*/ 1830185 w 5090679"/>
                <a:gd name="connsiteY206" fmla="*/ 388099 h 5453496"/>
                <a:gd name="connsiteX207" fmla="*/ 1846118 w 5090679"/>
                <a:gd name="connsiteY207" fmla="*/ 347749 h 5453496"/>
                <a:gd name="connsiteX208" fmla="*/ 1986395 w 5090679"/>
                <a:gd name="connsiteY208" fmla="*/ 315709 h 5453496"/>
                <a:gd name="connsiteX209" fmla="*/ 2018780 w 5090679"/>
                <a:gd name="connsiteY209" fmla="*/ 344284 h 5453496"/>
                <a:gd name="connsiteX210" fmla="*/ 2079740 w 5090679"/>
                <a:gd name="connsiteY210" fmla="*/ 344284 h 5453496"/>
                <a:gd name="connsiteX211" fmla="*/ 2108315 w 5090679"/>
                <a:gd name="connsiteY211" fmla="*/ 382384 h 5453496"/>
                <a:gd name="connsiteX212" fmla="*/ 2148320 w 5090679"/>
                <a:gd name="connsiteY212" fmla="*/ 361429 h 5453496"/>
                <a:gd name="connsiteX213" fmla="*/ 2186420 w 5090679"/>
                <a:gd name="connsiteY213" fmla="*/ 384289 h 5453496"/>
                <a:gd name="connsiteX214" fmla="*/ 2245475 w 5090679"/>
                <a:gd name="connsiteY214" fmla="*/ 386194 h 5453496"/>
                <a:gd name="connsiteX215" fmla="*/ 2281670 w 5090679"/>
                <a:gd name="connsiteY215" fmla="*/ 441439 h 5453496"/>
                <a:gd name="connsiteX216" fmla="*/ 2287905 w 5090679"/>
                <a:gd name="connsiteY216" fmla="*/ 529936 h 5453496"/>
                <a:gd name="connsiteX217" fmla="*/ 2331200 w 5090679"/>
                <a:gd name="connsiteY217" fmla="*/ 500494 h 5453496"/>
                <a:gd name="connsiteX218" fmla="*/ 2380730 w 5090679"/>
                <a:gd name="connsiteY218" fmla="*/ 523354 h 5453496"/>
                <a:gd name="connsiteX219" fmla="*/ 2411210 w 5090679"/>
                <a:gd name="connsiteY219" fmla="*/ 403339 h 5453496"/>
                <a:gd name="connsiteX220" fmla="*/ 2384540 w 5090679"/>
                <a:gd name="connsiteY220" fmla="*/ 235699 h 5453496"/>
                <a:gd name="connsiteX221" fmla="*/ 2401685 w 5090679"/>
                <a:gd name="connsiteY221" fmla="*/ 176644 h 5453496"/>
                <a:gd name="connsiteX222" fmla="*/ 2552526 w 5090679"/>
                <a:gd name="connsiteY222" fmla="*/ 128501 h 5453496"/>
                <a:gd name="connsiteX223" fmla="*/ 2590280 w 5090679"/>
                <a:gd name="connsiteY223" fmla="*/ 163309 h 5453496"/>
                <a:gd name="connsiteX224" fmla="*/ 2582660 w 5090679"/>
                <a:gd name="connsiteY224" fmla="*/ 266179 h 5453496"/>
                <a:gd name="connsiteX225" fmla="*/ 2637905 w 5090679"/>
                <a:gd name="connsiteY225" fmla="*/ 292849 h 5453496"/>
                <a:gd name="connsiteX226" fmla="*/ 2677044 w 5090679"/>
                <a:gd name="connsiteY226" fmla="*/ 355369 h 5453496"/>
                <a:gd name="connsiteX227" fmla="*/ 2672195 w 5090679"/>
                <a:gd name="connsiteY227" fmla="*/ 353809 h 5453496"/>
                <a:gd name="connsiteX228" fmla="*/ 2952923 w 5090679"/>
                <a:gd name="connsiteY228" fmla="*/ 307051 h 5453496"/>
                <a:gd name="connsiteX229" fmla="*/ 2988425 w 5090679"/>
                <a:gd name="connsiteY229" fmla="*/ 344284 h 5453496"/>
                <a:gd name="connsiteX230" fmla="*/ 3085580 w 5090679"/>
                <a:gd name="connsiteY230" fmla="*/ 290944 h 5453496"/>
                <a:gd name="connsiteX231" fmla="*/ 3135110 w 5090679"/>
                <a:gd name="connsiteY231" fmla="*/ 351904 h 5453496"/>
                <a:gd name="connsiteX232" fmla="*/ 3135110 w 5090679"/>
                <a:gd name="connsiteY232" fmla="*/ 416674 h 5453496"/>
                <a:gd name="connsiteX233" fmla="*/ 3274695 w 5090679"/>
                <a:gd name="connsiteY233" fmla="*/ 480233 h 5453496"/>
                <a:gd name="connsiteX234" fmla="*/ 3297035 w 5090679"/>
                <a:gd name="connsiteY234" fmla="*/ 538594 h 5453496"/>
                <a:gd name="connsiteX235" fmla="*/ 3257203 w 5090679"/>
                <a:gd name="connsiteY235" fmla="*/ 571500 h 5453496"/>
                <a:gd name="connsiteX236" fmla="*/ 3368386 w 5090679"/>
                <a:gd name="connsiteY236" fmla="*/ 710219 h 5453496"/>
                <a:gd name="connsiteX237" fmla="*/ 3369425 w 5090679"/>
                <a:gd name="connsiteY237" fmla="*/ 828154 h 5453496"/>
                <a:gd name="connsiteX238" fmla="*/ 3420860 w 5090679"/>
                <a:gd name="connsiteY238" fmla="*/ 860539 h 5453496"/>
                <a:gd name="connsiteX239" fmla="*/ 3445971 w 5090679"/>
                <a:gd name="connsiteY239" fmla="*/ 919422 h 5453496"/>
                <a:gd name="connsiteX240" fmla="*/ 3656734 w 5090679"/>
                <a:gd name="connsiteY240" fmla="*/ 1037359 h 5453496"/>
                <a:gd name="connsiteX241" fmla="*/ 3653270 w 5090679"/>
                <a:gd name="connsiteY241" fmla="*/ 1098664 h 5453496"/>
                <a:gd name="connsiteX242" fmla="*/ 3716308 w 5090679"/>
                <a:gd name="connsiteY242" fmla="*/ 1141095 h 5453496"/>
                <a:gd name="connsiteX0" fmla="*/ 3716308 w 5090679"/>
                <a:gd name="connsiteY0" fmla="*/ 1141095 h 5453496"/>
                <a:gd name="connsiteX1" fmla="*/ 3656734 w 5090679"/>
                <a:gd name="connsiteY1" fmla="*/ 1276350 h 5453496"/>
                <a:gd name="connsiteX2" fmla="*/ 3643399 w 5090679"/>
                <a:gd name="connsiteY2" fmla="*/ 1352723 h 5453496"/>
                <a:gd name="connsiteX3" fmla="*/ 3576377 w 5090679"/>
                <a:gd name="connsiteY3" fmla="*/ 1411605 h 5453496"/>
                <a:gd name="connsiteX4" fmla="*/ 3604779 w 5090679"/>
                <a:gd name="connsiteY4" fmla="*/ 1494559 h 5453496"/>
                <a:gd name="connsiteX5" fmla="*/ 3687906 w 5090679"/>
                <a:gd name="connsiteY5" fmla="*/ 1525732 h 5453496"/>
                <a:gd name="connsiteX6" fmla="*/ 3698297 w 5090679"/>
                <a:gd name="connsiteY6" fmla="*/ 1640032 h 5453496"/>
                <a:gd name="connsiteX7" fmla="*/ 3742632 w 5090679"/>
                <a:gd name="connsiteY7" fmla="*/ 1658043 h 5453496"/>
                <a:gd name="connsiteX8" fmla="*/ 3768436 w 5090679"/>
                <a:gd name="connsiteY8" fmla="*/ 1778751 h 5453496"/>
                <a:gd name="connsiteX9" fmla="*/ 3801167 w 5090679"/>
                <a:gd name="connsiteY9" fmla="*/ 1787236 h 5453496"/>
                <a:gd name="connsiteX10" fmla="*/ 3834245 w 5090679"/>
                <a:gd name="connsiteY10" fmla="*/ 1945178 h 5453496"/>
                <a:gd name="connsiteX11" fmla="*/ 3911484 w 5090679"/>
                <a:gd name="connsiteY11" fmla="*/ 1990379 h 5453496"/>
                <a:gd name="connsiteX12" fmla="*/ 3968461 w 5090679"/>
                <a:gd name="connsiteY12" fmla="*/ 2076450 h 5453496"/>
                <a:gd name="connsiteX13" fmla="*/ 4180782 w 5090679"/>
                <a:gd name="connsiteY13" fmla="*/ 2119053 h 5453496"/>
                <a:gd name="connsiteX14" fmla="*/ 4219055 w 5090679"/>
                <a:gd name="connsiteY14" fmla="*/ 2159749 h 5453496"/>
                <a:gd name="connsiteX15" fmla="*/ 4228580 w 5090679"/>
                <a:gd name="connsiteY15" fmla="*/ 2220709 h 5453496"/>
                <a:gd name="connsiteX16" fmla="*/ 4413538 w 5090679"/>
                <a:gd name="connsiteY16" fmla="*/ 2470266 h 5453496"/>
                <a:gd name="connsiteX17" fmla="*/ 4456834 w 5090679"/>
                <a:gd name="connsiteY17" fmla="*/ 2429741 h 5453496"/>
                <a:gd name="connsiteX18" fmla="*/ 4612697 w 5090679"/>
                <a:gd name="connsiteY18" fmla="*/ 2575214 h 5453496"/>
                <a:gd name="connsiteX19" fmla="*/ 4612697 w 5090679"/>
                <a:gd name="connsiteY19" fmla="*/ 2658341 h 5453496"/>
                <a:gd name="connsiteX20" fmla="*/ 4721109 w 5090679"/>
                <a:gd name="connsiteY20" fmla="*/ 2760345 h 5453496"/>
                <a:gd name="connsiteX21" fmla="*/ 4786745 w 5090679"/>
                <a:gd name="connsiteY21" fmla="*/ 2723629 h 5453496"/>
                <a:gd name="connsiteX22" fmla="*/ 4841297 w 5090679"/>
                <a:gd name="connsiteY22" fmla="*/ 2741468 h 5453496"/>
                <a:gd name="connsiteX23" fmla="*/ 4907280 w 5090679"/>
                <a:gd name="connsiteY23" fmla="*/ 2862522 h 5453496"/>
                <a:gd name="connsiteX24" fmla="*/ 4976379 w 5090679"/>
                <a:gd name="connsiteY24" fmla="*/ 2868237 h 5453496"/>
                <a:gd name="connsiteX25" fmla="*/ 5071802 w 5090679"/>
                <a:gd name="connsiteY25" fmla="*/ 3052156 h 5453496"/>
                <a:gd name="connsiteX26" fmla="*/ 5043920 w 5090679"/>
                <a:gd name="connsiteY26" fmla="*/ 3144634 h 5453496"/>
                <a:gd name="connsiteX27" fmla="*/ 5090679 w 5090679"/>
                <a:gd name="connsiteY27" fmla="*/ 3167496 h 5453496"/>
                <a:gd name="connsiteX28" fmla="*/ 5053445 w 5090679"/>
                <a:gd name="connsiteY28" fmla="*/ 3209404 h 5453496"/>
                <a:gd name="connsiteX29" fmla="*/ 5069897 w 5090679"/>
                <a:gd name="connsiteY29" fmla="*/ 3261014 h 5453496"/>
                <a:gd name="connsiteX30" fmla="*/ 5066087 w 5090679"/>
                <a:gd name="connsiteY30" fmla="*/ 3310024 h 5453496"/>
                <a:gd name="connsiteX31" fmla="*/ 4964256 w 5090679"/>
                <a:gd name="connsiteY31" fmla="*/ 3466061 h 5453496"/>
                <a:gd name="connsiteX32" fmla="*/ 4758170 w 5090679"/>
                <a:gd name="connsiteY32" fmla="*/ 3354532 h 5453496"/>
                <a:gd name="connsiteX33" fmla="*/ 4675043 w 5090679"/>
                <a:gd name="connsiteY33" fmla="*/ 3406486 h 5453496"/>
                <a:gd name="connsiteX34" fmla="*/ 4633479 w 5090679"/>
                <a:gd name="connsiteY34" fmla="*/ 3678209 h 5453496"/>
                <a:gd name="connsiteX35" fmla="*/ 4480386 w 5090679"/>
                <a:gd name="connsiteY35" fmla="*/ 3823855 h 5453496"/>
                <a:gd name="connsiteX36" fmla="*/ 4235680 w 5090679"/>
                <a:gd name="connsiteY36" fmla="*/ 3898669 h 5453496"/>
                <a:gd name="connsiteX37" fmla="*/ 4146838 w 5090679"/>
                <a:gd name="connsiteY37" fmla="*/ 3964825 h 5453496"/>
                <a:gd name="connsiteX38" fmla="*/ 4061806 w 5090679"/>
                <a:gd name="connsiteY38" fmla="*/ 3984567 h 5453496"/>
                <a:gd name="connsiteX39" fmla="*/ 3963785 w 5090679"/>
                <a:gd name="connsiteY39" fmla="*/ 4081894 h 5453496"/>
                <a:gd name="connsiteX40" fmla="*/ 3913389 w 5090679"/>
                <a:gd name="connsiteY40" fmla="*/ 4169179 h 5453496"/>
                <a:gd name="connsiteX41" fmla="*/ 4051588 w 5090679"/>
                <a:gd name="connsiteY41" fmla="*/ 4383232 h 5453496"/>
                <a:gd name="connsiteX42" fmla="*/ 4093325 w 5090679"/>
                <a:gd name="connsiteY42" fmla="*/ 4403839 h 5453496"/>
                <a:gd name="connsiteX43" fmla="*/ 4177318 w 5090679"/>
                <a:gd name="connsiteY43" fmla="*/ 4559877 h 5453496"/>
                <a:gd name="connsiteX44" fmla="*/ 4093152 w 5090679"/>
                <a:gd name="connsiteY44" fmla="*/ 4736523 h 5453496"/>
                <a:gd name="connsiteX45" fmla="*/ 4085532 w 5090679"/>
                <a:gd name="connsiteY45" fmla="*/ 4806315 h 5453496"/>
                <a:gd name="connsiteX46" fmla="*/ 4173335 w 5090679"/>
                <a:gd name="connsiteY46" fmla="*/ 4792459 h 5453496"/>
                <a:gd name="connsiteX47" fmla="*/ 4239490 w 5090679"/>
                <a:gd name="connsiteY47" fmla="*/ 4811164 h 5453496"/>
                <a:gd name="connsiteX48" fmla="*/ 4273607 w 5090679"/>
                <a:gd name="connsiteY48" fmla="*/ 4915246 h 5453496"/>
                <a:gd name="connsiteX49" fmla="*/ 4171257 w 5090679"/>
                <a:gd name="connsiteY49" fmla="*/ 5220220 h 5453496"/>
                <a:gd name="connsiteX50" fmla="*/ 3942830 w 5090679"/>
                <a:gd name="connsiteY50" fmla="*/ 5033010 h 5453496"/>
                <a:gd name="connsiteX51" fmla="*/ 3983355 w 5090679"/>
                <a:gd name="connsiteY51" fmla="*/ 4984000 h 5453496"/>
                <a:gd name="connsiteX52" fmla="*/ 3937288 w 5090679"/>
                <a:gd name="connsiteY52" fmla="*/ 4944341 h 5453496"/>
                <a:gd name="connsiteX53" fmla="*/ 3927763 w 5090679"/>
                <a:gd name="connsiteY53" fmla="*/ 4871605 h 5453496"/>
                <a:gd name="connsiteX54" fmla="*/ 3756660 w 5090679"/>
                <a:gd name="connsiteY54" fmla="*/ 4868661 h 5453496"/>
                <a:gd name="connsiteX55" fmla="*/ 3648940 w 5090679"/>
                <a:gd name="connsiteY55" fmla="*/ 4943475 h 5453496"/>
                <a:gd name="connsiteX56" fmla="*/ 3564081 w 5090679"/>
                <a:gd name="connsiteY56" fmla="*/ 4831946 h 5453496"/>
                <a:gd name="connsiteX57" fmla="*/ 3360073 w 5090679"/>
                <a:gd name="connsiteY57" fmla="*/ 4843203 h 5453496"/>
                <a:gd name="connsiteX58" fmla="*/ 3363883 w 5090679"/>
                <a:gd name="connsiteY58" fmla="*/ 4745182 h 5453496"/>
                <a:gd name="connsiteX59" fmla="*/ 3261706 w 5090679"/>
                <a:gd name="connsiteY59" fmla="*/ 4815840 h 5453496"/>
                <a:gd name="connsiteX60" fmla="*/ 3295823 w 5090679"/>
                <a:gd name="connsiteY60" fmla="*/ 4947285 h 5453496"/>
                <a:gd name="connsiteX61" fmla="*/ 3037955 w 5090679"/>
                <a:gd name="connsiteY61" fmla="*/ 4937239 h 5453496"/>
                <a:gd name="connsiteX62" fmla="*/ 2922616 w 5090679"/>
                <a:gd name="connsiteY62" fmla="*/ 4993005 h 5453496"/>
                <a:gd name="connsiteX63" fmla="*/ 2683798 w 5090679"/>
                <a:gd name="connsiteY63" fmla="*/ 4985212 h 5453496"/>
                <a:gd name="connsiteX64" fmla="*/ 2609850 w 5090679"/>
                <a:gd name="connsiteY64" fmla="*/ 5098126 h 5453496"/>
                <a:gd name="connsiteX65" fmla="*/ 2451388 w 5090679"/>
                <a:gd name="connsiteY65" fmla="*/ 5120986 h 5453496"/>
                <a:gd name="connsiteX66" fmla="*/ 2470265 w 5090679"/>
                <a:gd name="connsiteY66" fmla="*/ 5102974 h 5453496"/>
                <a:gd name="connsiteX67" fmla="*/ 2401512 w 5090679"/>
                <a:gd name="connsiteY67" fmla="*/ 5215544 h 5453496"/>
                <a:gd name="connsiteX68" fmla="*/ 2344535 w 5090679"/>
                <a:gd name="connsiteY68" fmla="*/ 5232514 h 5453496"/>
                <a:gd name="connsiteX69" fmla="*/ 2251883 w 5090679"/>
                <a:gd name="connsiteY69" fmla="*/ 5292090 h 5453496"/>
                <a:gd name="connsiteX70" fmla="*/ 2220710 w 5090679"/>
                <a:gd name="connsiteY70" fmla="*/ 5253469 h 5453496"/>
                <a:gd name="connsiteX71" fmla="*/ 2123555 w 5090679"/>
                <a:gd name="connsiteY71" fmla="*/ 5285854 h 5453496"/>
                <a:gd name="connsiteX72" fmla="*/ 1958166 w 5090679"/>
                <a:gd name="connsiteY72" fmla="*/ 5300749 h 5453496"/>
                <a:gd name="connsiteX73" fmla="*/ 1948295 w 5090679"/>
                <a:gd name="connsiteY73" fmla="*/ 5198224 h 5453496"/>
                <a:gd name="connsiteX74" fmla="*/ 1858760 w 5090679"/>
                <a:gd name="connsiteY74" fmla="*/ 5142979 h 5453496"/>
                <a:gd name="connsiteX75" fmla="*/ 1860838 w 5090679"/>
                <a:gd name="connsiteY75" fmla="*/ 5072842 h 5453496"/>
                <a:gd name="connsiteX76" fmla="*/ 1756929 w 5090679"/>
                <a:gd name="connsiteY76" fmla="*/ 5100378 h 5453496"/>
                <a:gd name="connsiteX77" fmla="*/ 1606780 w 5090679"/>
                <a:gd name="connsiteY77" fmla="*/ 4991966 h 5453496"/>
                <a:gd name="connsiteX78" fmla="*/ 1536988 w 5090679"/>
                <a:gd name="connsiteY78" fmla="*/ 5017077 h 5453496"/>
                <a:gd name="connsiteX79" fmla="*/ 1474643 w 5090679"/>
                <a:gd name="connsiteY79" fmla="*/ 5048250 h 5453496"/>
                <a:gd name="connsiteX80" fmla="*/ 1378354 w 5090679"/>
                <a:gd name="connsiteY80" fmla="*/ 5008418 h 5453496"/>
                <a:gd name="connsiteX81" fmla="*/ 1357745 w 5090679"/>
                <a:gd name="connsiteY81" fmla="*/ 5112499 h 5453496"/>
                <a:gd name="connsiteX82" fmla="*/ 1401906 w 5090679"/>
                <a:gd name="connsiteY82" fmla="*/ 5193723 h 5453496"/>
                <a:gd name="connsiteX83" fmla="*/ 1349952 w 5090679"/>
                <a:gd name="connsiteY83" fmla="*/ 5318414 h 5453496"/>
                <a:gd name="connsiteX84" fmla="*/ 1162915 w 5090679"/>
                <a:gd name="connsiteY84" fmla="*/ 5446741 h 5453496"/>
                <a:gd name="connsiteX85" fmla="*/ 1087581 w 5090679"/>
                <a:gd name="connsiteY85" fmla="*/ 5453496 h 5453496"/>
                <a:gd name="connsiteX86" fmla="*/ 1123430 w 5090679"/>
                <a:gd name="connsiteY86" fmla="*/ 5379199 h 5453496"/>
                <a:gd name="connsiteX87" fmla="*/ 1118235 w 5090679"/>
                <a:gd name="connsiteY87" fmla="*/ 5278755 h 5453496"/>
                <a:gd name="connsiteX88" fmla="*/ 1007052 w 5090679"/>
                <a:gd name="connsiteY88" fmla="*/ 5339196 h 5453496"/>
                <a:gd name="connsiteX89" fmla="*/ 965488 w 5090679"/>
                <a:gd name="connsiteY89" fmla="*/ 5224896 h 5453496"/>
                <a:gd name="connsiteX90" fmla="*/ 986097 w 5090679"/>
                <a:gd name="connsiteY90" fmla="*/ 5155969 h 5453496"/>
                <a:gd name="connsiteX91" fmla="*/ 943840 w 5090679"/>
                <a:gd name="connsiteY91" fmla="*/ 5104881 h 5453496"/>
                <a:gd name="connsiteX92" fmla="*/ 898640 w 5090679"/>
                <a:gd name="connsiteY92" fmla="*/ 5102974 h 5453496"/>
                <a:gd name="connsiteX93" fmla="*/ 871970 w 5090679"/>
                <a:gd name="connsiteY93" fmla="*/ 5058641 h 5453496"/>
                <a:gd name="connsiteX94" fmla="*/ 841490 w 5090679"/>
                <a:gd name="connsiteY94" fmla="*/ 5005819 h 5453496"/>
                <a:gd name="connsiteX95" fmla="*/ 781223 w 5090679"/>
                <a:gd name="connsiteY95" fmla="*/ 4993351 h 5453496"/>
                <a:gd name="connsiteX96" fmla="*/ 744335 w 5090679"/>
                <a:gd name="connsiteY96" fmla="*/ 5015344 h 5453496"/>
                <a:gd name="connsiteX97" fmla="*/ 702425 w 5090679"/>
                <a:gd name="connsiteY97" fmla="*/ 4992484 h 5453496"/>
                <a:gd name="connsiteX98" fmla="*/ 702425 w 5090679"/>
                <a:gd name="connsiteY98" fmla="*/ 4935334 h 5453496"/>
                <a:gd name="connsiteX99" fmla="*/ 663979 w 5090679"/>
                <a:gd name="connsiteY99" fmla="*/ 4901911 h 5453496"/>
                <a:gd name="connsiteX100" fmla="*/ 591242 w 5090679"/>
                <a:gd name="connsiteY100" fmla="*/ 5002703 h 5453496"/>
                <a:gd name="connsiteX101" fmla="*/ 451831 w 5090679"/>
                <a:gd name="connsiteY101" fmla="*/ 5010323 h 5453496"/>
                <a:gd name="connsiteX102" fmla="*/ 402820 w 5090679"/>
                <a:gd name="connsiteY102" fmla="*/ 4959408 h 5453496"/>
                <a:gd name="connsiteX103" fmla="*/ 473132 w 5090679"/>
                <a:gd name="connsiteY103" fmla="*/ 4900006 h 5453496"/>
                <a:gd name="connsiteX104" fmla="*/ 538595 w 5090679"/>
                <a:gd name="connsiteY104" fmla="*/ 4876279 h 5453496"/>
                <a:gd name="connsiteX105" fmla="*/ 626225 w 5090679"/>
                <a:gd name="connsiteY105" fmla="*/ 4881822 h 5453496"/>
                <a:gd name="connsiteX106" fmla="*/ 750050 w 5090679"/>
                <a:gd name="connsiteY106" fmla="*/ 4776008 h 5453496"/>
                <a:gd name="connsiteX107" fmla="*/ 861579 w 5090679"/>
                <a:gd name="connsiteY107" fmla="*/ 4830041 h 5453496"/>
                <a:gd name="connsiteX108" fmla="*/ 965488 w 5090679"/>
                <a:gd name="connsiteY108" fmla="*/ 4788477 h 5453496"/>
                <a:gd name="connsiteX109" fmla="*/ 990080 w 5090679"/>
                <a:gd name="connsiteY109" fmla="*/ 4845974 h 5453496"/>
                <a:gd name="connsiteX110" fmla="*/ 1033895 w 5090679"/>
                <a:gd name="connsiteY110" fmla="*/ 4792459 h 5453496"/>
                <a:gd name="connsiteX111" fmla="*/ 1040995 w 5090679"/>
                <a:gd name="connsiteY111" fmla="*/ 4694959 h 5453496"/>
                <a:gd name="connsiteX112" fmla="*/ 987309 w 5090679"/>
                <a:gd name="connsiteY112" fmla="*/ 4610793 h 5453496"/>
                <a:gd name="connsiteX113" fmla="*/ 1048615 w 5090679"/>
                <a:gd name="connsiteY113" fmla="*/ 4548621 h 5453496"/>
                <a:gd name="connsiteX114" fmla="*/ 1011035 w 5090679"/>
                <a:gd name="connsiteY114" fmla="*/ 4433281 h 5453496"/>
                <a:gd name="connsiteX115" fmla="*/ 1024197 w 5090679"/>
                <a:gd name="connsiteY115" fmla="*/ 4326428 h 5453496"/>
                <a:gd name="connsiteX116" fmla="*/ 1058660 w 5090679"/>
                <a:gd name="connsiteY116" fmla="*/ 4236199 h 5453496"/>
                <a:gd name="connsiteX117" fmla="*/ 1079615 w 5090679"/>
                <a:gd name="connsiteY117" fmla="*/ 4072369 h 5453496"/>
                <a:gd name="connsiteX118" fmla="*/ 1013460 w 5090679"/>
                <a:gd name="connsiteY118" fmla="*/ 3813117 h 5453496"/>
                <a:gd name="connsiteX119" fmla="*/ 916131 w 5090679"/>
                <a:gd name="connsiteY119" fmla="*/ 3648075 h 5453496"/>
                <a:gd name="connsiteX120" fmla="*/ 989041 w 5090679"/>
                <a:gd name="connsiteY120" fmla="*/ 3506412 h 5453496"/>
                <a:gd name="connsiteX121" fmla="*/ 1071129 w 5090679"/>
                <a:gd name="connsiteY121" fmla="*/ 3479223 h 5453496"/>
                <a:gd name="connsiteX122" fmla="*/ 1105246 w 5090679"/>
                <a:gd name="connsiteY122" fmla="*/ 3509356 h 5453496"/>
                <a:gd name="connsiteX123" fmla="*/ 1192010 w 5090679"/>
                <a:gd name="connsiteY123" fmla="*/ 3428479 h 5453496"/>
                <a:gd name="connsiteX124" fmla="*/ 1269769 w 5090679"/>
                <a:gd name="connsiteY124" fmla="*/ 3406486 h 5453496"/>
                <a:gd name="connsiteX125" fmla="*/ 1277735 w 5090679"/>
                <a:gd name="connsiteY125" fmla="*/ 3327514 h 5453496"/>
                <a:gd name="connsiteX126" fmla="*/ 1297997 w 5090679"/>
                <a:gd name="connsiteY126" fmla="*/ 3251662 h 5453496"/>
                <a:gd name="connsiteX127" fmla="*/ 1256780 w 5090679"/>
                <a:gd name="connsiteY127" fmla="*/ 3205594 h 5453496"/>
                <a:gd name="connsiteX128" fmla="*/ 1259378 w 5090679"/>
                <a:gd name="connsiteY128" fmla="*/ 3116407 h 5453496"/>
                <a:gd name="connsiteX129" fmla="*/ 1355667 w 5090679"/>
                <a:gd name="connsiteY129" fmla="*/ 3170440 h 5453496"/>
                <a:gd name="connsiteX130" fmla="*/ 1412990 w 5090679"/>
                <a:gd name="connsiteY130" fmla="*/ 3129394 h 5453496"/>
                <a:gd name="connsiteX131" fmla="*/ 1434811 w 5090679"/>
                <a:gd name="connsiteY131" fmla="*/ 3170440 h 5453496"/>
                <a:gd name="connsiteX132" fmla="*/ 1497503 w 5090679"/>
                <a:gd name="connsiteY132" fmla="*/ 3126798 h 5453496"/>
                <a:gd name="connsiteX133" fmla="*/ 1422688 w 5090679"/>
                <a:gd name="connsiteY133" fmla="*/ 2990850 h 5453496"/>
                <a:gd name="connsiteX134" fmla="*/ 1466157 w 5090679"/>
                <a:gd name="connsiteY134" fmla="*/ 2823903 h 5453496"/>
                <a:gd name="connsiteX135" fmla="*/ 1435850 w 5090679"/>
                <a:gd name="connsiteY135" fmla="*/ 2790304 h 5453496"/>
                <a:gd name="connsiteX136" fmla="*/ 1460615 w 5090679"/>
                <a:gd name="connsiteY136" fmla="*/ 2744584 h 5453496"/>
                <a:gd name="connsiteX137" fmla="*/ 1356360 w 5090679"/>
                <a:gd name="connsiteY137" fmla="*/ 2575214 h 5453496"/>
                <a:gd name="connsiteX138" fmla="*/ 1286740 w 5090679"/>
                <a:gd name="connsiteY138" fmla="*/ 2551488 h 5453496"/>
                <a:gd name="connsiteX139" fmla="*/ 1222490 w 5090679"/>
                <a:gd name="connsiteY139" fmla="*/ 2444808 h 5453496"/>
                <a:gd name="connsiteX140" fmla="*/ 1274271 w 5090679"/>
                <a:gd name="connsiteY140" fmla="*/ 2375189 h 5453496"/>
                <a:gd name="connsiteX141" fmla="*/ 1134514 w 5090679"/>
                <a:gd name="connsiteY141" fmla="*/ 2202007 h 5453496"/>
                <a:gd name="connsiteX142" fmla="*/ 1159625 w 5090679"/>
                <a:gd name="connsiteY142" fmla="*/ 2140699 h 5453496"/>
                <a:gd name="connsiteX143" fmla="*/ 1142134 w 5090679"/>
                <a:gd name="connsiteY143" fmla="*/ 2086841 h 5453496"/>
                <a:gd name="connsiteX144" fmla="*/ 1142134 w 5090679"/>
                <a:gd name="connsiteY144" fmla="*/ 2086841 h 5453496"/>
                <a:gd name="connsiteX145" fmla="*/ 1123430 w 5090679"/>
                <a:gd name="connsiteY145" fmla="*/ 2034019 h 5453496"/>
                <a:gd name="connsiteX146" fmla="*/ 1175211 w 5090679"/>
                <a:gd name="connsiteY146" fmla="*/ 1939290 h 5453496"/>
                <a:gd name="connsiteX147" fmla="*/ 1124989 w 5090679"/>
                <a:gd name="connsiteY147" fmla="*/ 1844733 h 5453496"/>
                <a:gd name="connsiteX148" fmla="*/ 1142134 w 5090679"/>
                <a:gd name="connsiteY148" fmla="*/ 1764550 h 5453496"/>
                <a:gd name="connsiteX149" fmla="*/ 1098665 w 5090679"/>
                <a:gd name="connsiteY149" fmla="*/ 1706359 h 5453496"/>
                <a:gd name="connsiteX150" fmla="*/ 1055023 w 5090679"/>
                <a:gd name="connsiteY150" fmla="*/ 1773382 h 5453496"/>
                <a:gd name="connsiteX151" fmla="*/ 982633 w 5090679"/>
                <a:gd name="connsiteY151" fmla="*/ 1805247 h 5453496"/>
                <a:gd name="connsiteX152" fmla="*/ 929640 w 5090679"/>
                <a:gd name="connsiteY152" fmla="*/ 1640898 h 5453496"/>
                <a:gd name="connsiteX153" fmla="*/ 851015 w 5090679"/>
                <a:gd name="connsiteY153" fmla="*/ 1672069 h 5453496"/>
                <a:gd name="connsiteX154" fmla="*/ 879590 w 5090679"/>
                <a:gd name="connsiteY154" fmla="*/ 1573009 h 5453496"/>
                <a:gd name="connsiteX155" fmla="*/ 822613 w 5090679"/>
                <a:gd name="connsiteY155" fmla="*/ 1393248 h 5453496"/>
                <a:gd name="connsiteX156" fmla="*/ 750050 w 5090679"/>
                <a:gd name="connsiteY156" fmla="*/ 1433944 h 5453496"/>
                <a:gd name="connsiteX157" fmla="*/ 719397 w 5090679"/>
                <a:gd name="connsiteY157" fmla="*/ 1389265 h 5453496"/>
                <a:gd name="connsiteX158" fmla="*/ 671945 w 5090679"/>
                <a:gd name="connsiteY158" fmla="*/ 1426324 h 5453496"/>
                <a:gd name="connsiteX159" fmla="*/ 647180 w 5090679"/>
                <a:gd name="connsiteY159" fmla="*/ 1372984 h 5453496"/>
                <a:gd name="connsiteX160" fmla="*/ 668135 w 5090679"/>
                <a:gd name="connsiteY160" fmla="*/ 1275829 h 5453496"/>
                <a:gd name="connsiteX161" fmla="*/ 599555 w 5090679"/>
                <a:gd name="connsiteY161" fmla="*/ 1272019 h 5453496"/>
                <a:gd name="connsiteX162" fmla="*/ 574790 w 5090679"/>
                <a:gd name="connsiteY162" fmla="*/ 1325359 h 5453496"/>
                <a:gd name="connsiteX163" fmla="*/ 521450 w 5090679"/>
                <a:gd name="connsiteY163" fmla="*/ 1268209 h 5453496"/>
                <a:gd name="connsiteX164" fmla="*/ 340475 w 5090679"/>
                <a:gd name="connsiteY164" fmla="*/ 1277734 h 5453496"/>
                <a:gd name="connsiteX165" fmla="*/ 304800 w 5090679"/>
                <a:gd name="connsiteY165" fmla="*/ 1318953 h 5453496"/>
                <a:gd name="connsiteX166" fmla="*/ 405245 w 5090679"/>
                <a:gd name="connsiteY166" fmla="*/ 1365364 h 5453496"/>
                <a:gd name="connsiteX167" fmla="*/ 404379 w 5090679"/>
                <a:gd name="connsiteY167" fmla="*/ 1473777 h 5453496"/>
                <a:gd name="connsiteX168" fmla="*/ 275878 w 5090679"/>
                <a:gd name="connsiteY168" fmla="*/ 1498889 h 5453496"/>
                <a:gd name="connsiteX169" fmla="*/ 210935 w 5090679"/>
                <a:gd name="connsiteY169" fmla="*/ 1580629 h 5453496"/>
                <a:gd name="connsiteX170" fmla="*/ 84339 w 5090679"/>
                <a:gd name="connsiteY170" fmla="*/ 1586865 h 5453496"/>
                <a:gd name="connsiteX171" fmla="*/ 56630 w 5090679"/>
                <a:gd name="connsiteY171" fmla="*/ 1515859 h 5453496"/>
                <a:gd name="connsiteX172" fmla="*/ 87110 w 5090679"/>
                <a:gd name="connsiteY172" fmla="*/ 1462519 h 5453496"/>
                <a:gd name="connsiteX173" fmla="*/ 73775 w 5090679"/>
                <a:gd name="connsiteY173" fmla="*/ 1405369 h 5453496"/>
                <a:gd name="connsiteX174" fmla="*/ 140970 w 5090679"/>
                <a:gd name="connsiteY174" fmla="*/ 1323282 h 5453496"/>
                <a:gd name="connsiteX175" fmla="*/ 121400 w 5090679"/>
                <a:gd name="connsiteY175" fmla="*/ 1285354 h 5453496"/>
                <a:gd name="connsiteX176" fmla="*/ 121400 w 5090679"/>
                <a:gd name="connsiteY176" fmla="*/ 1232014 h 5453496"/>
                <a:gd name="connsiteX177" fmla="*/ 96635 w 5090679"/>
                <a:gd name="connsiteY177" fmla="*/ 1224394 h 5453496"/>
                <a:gd name="connsiteX178" fmla="*/ 85205 w 5090679"/>
                <a:gd name="connsiteY178" fmla="*/ 1150099 h 5453496"/>
                <a:gd name="connsiteX179" fmla="*/ 43295 w 5090679"/>
                <a:gd name="connsiteY179" fmla="*/ 1146289 h 5453496"/>
                <a:gd name="connsiteX180" fmla="*/ 38965 w 5090679"/>
                <a:gd name="connsiteY180" fmla="*/ 1082560 h 5453496"/>
                <a:gd name="connsiteX181" fmla="*/ 35676 w 5090679"/>
                <a:gd name="connsiteY181" fmla="*/ 900544 h 5453496"/>
                <a:gd name="connsiteX182" fmla="*/ 54726 w 5090679"/>
                <a:gd name="connsiteY182" fmla="*/ 877684 h 5453496"/>
                <a:gd name="connsiteX183" fmla="*/ 28056 w 5090679"/>
                <a:gd name="connsiteY183" fmla="*/ 805294 h 5453496"/>
                <a:gd name="connsiteX184" fmla="*/ 0 w 5090679"/>
                <a:gd name="connsiteY184" fmla="*/ 769793 h 5453496"/>
                <a:gd name="connsiteX185" fmla="*/ 68061 w 5090679"/>
                <a:gd name="connsiteY185" fmla="*/ 683374 h 5453496"/>
                <a:gd name="connsiteX186" fmla="*/ 178551 w 5090679"/>
                <a:gd name="connsiteY186" fmla="*/ 723379 h 5453496"/>
                <a:gd name="connsiteX187" fmla="*/ 247303 w 5090679"/>
                <a:gd name="connsiteY187" fmla="*/ 643197 h 5453496"/>
                <a:gd name="connsiteX188" fmla="*/ 581025 w 5090679"/>
                <a:gd name="connsiteY188" fmla="*/ 746414 h 5453496"/>
                <a:gd name="connsiteX189" fmla="*/ 581025 w 5090679"/>
                <a:gd name="connsiteY189" fmla="*/ 538596 h 5453496"/>
                <a:gd name="connsiteX190" fmla="*/ 861579 w 5090679"/>
                <a:gd name="connsiteY190" fmla="*/ 226868 h 5453496"/>
                <a:gd name="connsiteX191" fmla="*/ 1121352 w 5090679"/>
                <a:gd name="connsiteY191" fmla="*/ 112568 h 5453496"/>
                <a:gd name="connsiteX192" fmla="*/ 1220585 w 5090679"/>
                <a:gd name="connsiteY192" fmla="*/ 0 h 5453496"/>
                <a:gd name="connsiteX193" fmla="*/ 1298690 w 5090679"/>
                <a:gd name="connsiteY193" fmla="*/ 31864 h 5453496"/>
                <a:gd name="connsiteX194" fmla="*/ 1334885 w 5090679"/>
                <a:gd name="connsiteY194" fmla="*/ 79489 h 5453496"/>
                <a:gd name="connsiteX195" fmla="*/ 1441565 w 5090679"/>
                <a:gd name="connsiteY195" fmla="*/ 129019 h 5453496"/>
                <a:gd name="connsiteX196" fmla="*/ 1502005 w 5090679"/>
                <a:gd name="connsiteY196" fmla="*/ 233796 h 5453496"/>
                <a:gd name="connsiteX197" fmla="*/ 1498715 w 5090679"/>
                <a:gd name="connsiteY197" fmla="*/ 285229 h 5453496"/>
                <a:gd name="connsiteX198" fmla="*/ 1704455 w 5090679"/>
                <a:gd name="connsiteY198" fmla="*/ 393814 h 5453496"/>
                <a:gd name="connsiteX199" fmla="*/ 1704455 w 5090679"/>
                <a:gd name="connsiteY199" fmla="*/ 523354 h 5453496"/>
                <a:gd name="connsiteX200" fmla="*/ 1720041 w 5090679"/>
                <a:gd name="connsiteY200" fmla="*/ 585874 h 5453496"/>
                <a:gd name="connsiteX201" fmla="*/ 1778750 w 5090679"/>
                <a:gd name="connsiteY201" fmla="*/ 576694 h 5453496"/>
                <a:gd name="connsiteX202" fmla="*/ 1813040 w 5090679"/>
                <a:gd name="connsiteY202" fmla="*/ 618604 h 5453496"/>
                <a:gd name="connsiteX203" fmla="*/ 1839710 w 5090679"/>
                <a:gd name="connsiteY203" fmla="*/ 559549 h 5453496"/>
                <a:gd name="connsiteX204" fmla="*/ 1931150 w 5090679"/>
                <a:gd name="connsiteY204" fmla="*/ 570979 h 5453496"/>
                <a:gd name="connsiteX205" fmla="*/ 1957820 w 5090679"/>
                <a:gd name="connsiteY205" fmla="*/ 511924 h 5453496"/>
                <a:gd name="connsiteX206" fmla="*/ 1879715 w 5090679"/>
                <a:gd name="connsiteY206" fmla="*/ 470014 h 5453496"/>
                <a:gd name="connsiteX207" fmla="*/ 1830185 w 5090679"/>
                <a:gd name="connsiteY207" fmla="*/ 388099 h 5453496"/>
                <a:gd name="connsiteX208" fmla="*/ 1846118 w 5090679"/>
                <a:gd name="connsiteY208" fmla="*/ 347749 h 5453496"/>
                <a:gd name="connsiteX209" fmla="*/ 1986395 w 5090679"/>
                <a:gd name="connsiteY209" fmla="*/ 315709 h 5453496"/>
                <a:gd name="connsiteX210" fmla="*/ 2018780 w 5090679"/>
                <a:gd name="connsiteY210" fmla="*/ 344284 h 5453496"/>
                <a:gd name="connsiteX211" fmla="*/ 2079740 w 5090679"/>
                <a:gd name="connsiteY211" fmla="*/ 344284 h 5453496"/>
                <a:gd name="connsiteX212" fmla="*/ 2108315 w 5090679"/>
                <a:gd name="connsiteY212" fmla="*/ 382384 h 5453496"/>
                <a:gd name="connsiteX213" fmla="*/ 2148320 w 5090679"/>
                <a:gd name="connsiteY213" fmla="*/ 361429 h 5453496"/>
                <a:gd name="connsiteX214" fmla="*/ 2186420 w 5090679"/>
                <a:gd name="connsiteY214" fmla="*/ 384289 h 5453496"/>
                <a:gd name="connsiteX215" fmla="*/ 2245475 w 5090679"/>
                <a:gd name="connsiteY215" fmla="*/ 386194 h 5453496"/>
                <a:gd name="connsiteX216" fmla="*/ 2281670 w 5090679"/>
                <a:gd name="connsiteY216" fmla="*/ 441439 h 5453496"/>
                <a:gd name="connsiteX217" fmla="*/ 2287905 w 5090679"/>
                <a:gd name="connsiteY217" fmla="*/ 529936 h 5453496"/>
                <a:gd name="connsiteX218" fmla="*/ 2331200 w 5090679"/>
                <a:gd name="connsiteY218" fmla="*/ 500494 h 5453496"/>
                <a:gd name="connsiteX219" fmla="*/ 2380730 w 5090679"/>
                <a:gd name="connsiteY219" fmla="*/ 523354 h 5453496"/>
                <a:gd name="connsiteX220" fmla="*/ 2411210 w 5090679"/>
                <a:gd name="connsiteY220" fmla="*/ 403339 h 5453496"/>
                <a:gd name="connsiteX221" fmla="*/ 2384540 w 5090679"/>
                <a:gd name="connsiteY221" fmla="*/ 235699 h 5453496"/>
                <a:gd name="connsiteX222" fmla="*/ 2401685 w 5090679"/>
                <a:gd name="connsiteY222" fmla="*/ 176644 h 5453496"/>
                <a:gd name="connsiteX223" fmla="*/ 2552526 w 5090679"/>
                <a:gd name="connsiteY223" fmla="*/ 128501 h 5453496"/>
                <a:gd name="connsiteX224" fmla="*/ 2590280 w 5090679"/>
                <a:gd name="connsiteY224" fmla="*/ 163309 h 5453496"/>
                <a:gd name="connsiteX225" fmla="*/ 2582660 w 5090679"/>
                <a:gd name="connsiteY225" fmla="*/ 266179 h 5453496"/>
                <a:gd name="connsiteX226" fmla="*/ 2637905 w 5090679"/>
                <a:gd name="connsiteY226" fmla="*/ 292849 h 5453496"/>
                <a:gd name="connsiteX227" fmla="*/ 2677044 w 5090679"/>
                <a:gd name="connsiteY227" fmla="*/ 355369 h 5453496"/>
                <a:gd name="connsiteX228" fmla="*/ 2672195 w 5090679"/>
                <a:gd name="connsiteY228" fmla="*/ 353809 h 5453496"/>
                <a:gd name="connsiteX229" fmla="*/ 2952923 w 5090679"/>
                <a:gd name="connsiteY229" fmla="*/ 307051 h 5453496"/>
                <a:gd name="connsiteX230" fmla="*/ 2988425 w 5090679"/>
                <a:gd name="connsiteY230" fmla="*/ 344284 h 5453496"/>
                <a:gd name="connsiteX231" fmla="*/ 3085580 w 5090679"/>
                <a:gd name="connsiteY231" fmla="*/ 290944 h 5453496"/>
                <a:gd name="connsiteX232" fmla="*/ 3135110 w 5090679"/>
                <a:gd name="connsiteY232" fmla="*/ 351904 h 5453496"/>
                <a:gd name="connsiteX233" fmla="*/ 3135110 w 5090679"/>
                <a:gd name="connsiteY233" fmla="*/ 416674 h 5453496"/>
                <a:gd name="connsiteX234" fmla="*/ 3274695 w 5090679"/>
                <a:gd name="connsiteY234" fmla="*/ 480233 h 5453496"/>
                <a:gd name="connsiteX235" fmla="*/ 3297035 w 5090679"/>
                <a:gd name="connsiteY235" fmla="*/ 538594 h 5453496"/>
                <a:gd name="connsiteX236" fmla="*/ 3257203 w 5090679"/>
                <a:gd name="connsiteY236" fmla="*/ 571500 h 5453496"/>
                <a:gd name="connsiteX237" fmla="*/ 3368386 w 5090679"/>
                <a:gd name="connsiteY237" fmla="*/ 710219 h 5453496"/>
                <a:gd name="connsiteX238" fmla="*/ 3369425 w 5090679"/>
                <a:gd name="connsiteY238" fmla="*/ 828154 h 5453496"/>
                <a:gd name="connsiteX239" fmla="*/ 3420860 w 5090679"/>
                <a:gd name="connsiteY239" fmla="*/ 860539 h 5453496"/>
                <a:gd name="connsiteX240" fmla="*/ 3445971 w 5090679"/>
                <a:gd name="connsiteY240" fmla="*/ 919422 h 5453496"/>
                <a:gd name="connsiteX241" fmla="*/ 3656734 w 5090679"/>
                <a:gd name="connsiteY241" fmla="*/ 1037359 h 5453496"/>
                <a:gd name="connsiteX242" fmla="*/ 3653270 w 5090679"/>
                <a:gd name="connsiteY242" fmla="*/ 1098664 h 5453496"/>
                <a:gd name="connsiteX243" fmla="*/ 3716308 w 5090679"/>
                <a:gd name="connsiteY243" fmla="*/ 1141095 h 5453496"/>
                <a:gd name="connsiteX0" fmla="*/ 3716308 w 5090679"/>
                <a:gd name="connsiteY0" fmla="*/ 1141095 h 5453496"/>
                <a:gd name="connsiteX1" fmla="*/ 3656734 w 5090679"/>
                <a:gd name="connsiteY1" fmla="*/ 1276350 h 5453496"/>
                <a:gd name="connsiteX2" fmla="*/ 3643399 w 5090679"/>
                <a:gd name="connsiteY2" fmla="*/ 1352723 h 5453496"/>
                <a:gd name="connsiteX3" fmla="*/ 3576377 w 5090679"/>
                <a:gd name="connsiteY3" fmla="*/ 1411605 h 5453496"/>
                <a:gd name="connsiteX4" fmla="*/ 3604779 w 5090679"/>
                <a:gd name="connsiteY4" fmla="*/ 1494559 h 5453496"/>
                <a:gd name="connsiteX5" fmla="*/ 3687906 w 5090679"/>
                <a:gd name="connsiteY5" fmla="*/ 1525732 h 5453496"/>
                <a:gd name="connsiteX6" fmla="*/ 3698297 w 5090679"/>
                <a:gd name="connsiteY6" fmla="*/ 1640032 h 5453496"/>
                <a:gd name="connsiteX7" fmla="*/ 3742632 w 5090679"/>
                <a:gd name="connsiteY7" fmla="*/ 1658043 h 5453496"/>
                <a:gd name="connsiteX8" fmla="*/ 3768436 w 5090679"/>
                <a:gd name="connsiteY8" fmla="*/ 1778751 h 5453496"/>
                <a:gd name="connsiteX9" fmla="*/ 3801167 w 5090679"/>
                <a:gd name="connsiteY9" fmla="*/ 1787236 h 5453496"/>
                <a:gd name="connsiteX10" fmla="*/ 3834245 w 5090679"/>
                <a:gd name="connsiteY10" fmla="*/ 1945178 h 5453496"/>
                <a:gd name="connsiteX11" fmla="*/ 3911484 w 5090679"/>
                <a:gd name="connsiteY11" fmla="*/ 1990379 h 5453496"/>
                <a:gd name="connsiteX12" fmla="*/ 3968461 w 5090679"/>
                <a:gd name="connsiteY12" fmla="*/ 2076450 h 5453496"/>
                <a:gd name="connsiteX13" fmla="*/ 4180782 w 5090679"/>
                <a:gd name="connsiteY13" fmla="*/ 2119053 h 5453496"/>
                <a:gd name="connsiteX14" fmla="*/ 4219055 w 5090679"/>
                <a:gd name="connsiteY14" fmla="*/ 2159749 h 5453496"/>
                <a:gd name="connsiteX15" fmla="*/ 4228580 w 5090679"/>
                <a:gd name="connsiteY15" fmla="*/ 2220709 h 5453496"/>
                <a:gd name="connsiteX16" fmla="*/ 4413538 w 5090679"/>
                <a:gd name="connsiteY16" fmla="*/ 2470266 h 5453496"/>
                <a:gd name="connsiteX17" fmla="*/ 4456834 w 5090679"/>
                <a:gd name="connsiteY17" fmla="*/ 2429741 h 5453496"/>
                <a:gd name="connsiteX18" fmla="*/ 4612697 w 5090679"/>
                <a:gd name="connsiteY18" fmla="*/ 2575214 h 5453496"/>
                <a:gd name="connsiteX19" fmla="*/ 4612697 w 5090679"/>
                <a:gd name="connsiteY19" fmla="*/ 2658341 h 5453496"/>
                <a:gd name="connsiteX20" fmla="*/ 4721109 w 5090679"/>
                <a:gd name="connsiteY20" fmla="*/ 2760345 h 5453496"/>
                <a:gd name="connsiteX21" fmla="*/ 4786745 w 5090679"/>
                <a:gd name="connsiteY21" fmla="*/ 2723629 h 5453496"/>
                <a:gd name="connsiteX22" fmla="*/ 4841297 w 5090679"/>
                <a:gd name="connsiteY22" fmla="*/ 2741468 h 5453496"/>
                <a:gd name="connsiteX23" fmla="*/ 4907280 w 5090679"/>
                <a:gd name="connsiteY23" fmla="*/ 2862522 h 5453496"/>
                <a:gd name="connsiteX24" fmla="*/ 4976379 w 5090679"/>
                <a:gd name="connsiteY24" fmla="*/ 2868237 h 5453496"/>
                <a:gd name="connsiteX25" fmla="*/ 5071802 w 5090679"/>
                <a:gd name="connsiteY25" fmla="*/ 3052156 h 5453496"/>
                <a:gd name="connsiteX26" fmla="*/ 5043920 w 5090679"/>
                <a:gd name="connsiteY26" fmla="*/ 3144634 h 5453496"/>
                <a:gd name="connsiteX27" fmla="*/ 5090679 w 5090679"/>
                <a:gd name="connsiteY27" fmla="*/ 3167496 h 5453496"/>
                <a:gd name="connsiteX28" fmla="*/ 5053445 w 5090679"/>
                <a:gd name="connsiteY28" fmla="*/ 3209404 h 5453496"/>
                <a:gd name="connsiteX29" fmla="*/ 5069897 w 5090679"/>
                <a:gd name="connsiteY29" fmla="*/ 3261014 h 5453496"/>
                <a:gd name="connsiteX30" fmla="*/ 5066087 w 5090679"/>
                <a:gd name="connsiteY30" fmla="*/ 3310024 h 5453496"/>
                <a:gd name="connsiteX31" fmla="*/ 4964256 w 5090679"/>
                <a:gd name="connsiteY31" fmla="*/ 3466061 h 5453496"/>
                <a:gd name="connsiteX32" fmla="*/ 4758170 w 5090679"/>
                <a:gd name="connsiteY32" fmla="*/ 3354532 h 5453496"/>
                <a:gd name="connsiteX33" fmla="*/ 4675043 w 5090679"/>
                <a:gd name="connsiteY33" fmla="*/ 3406486 h 5453496"/>
                <a:gd name="connsiteX34" fmla="*/ 4633479 w 5090679"/>
                <a:gd name="connsiteY34" fmla="*/ 3678209 h 5453496"/>
                <a:gd name="connsiteX35" fmla="*/ 4480386 w 5090679"/>
                <a:gd name="connsiteY35" fmla="*/ 3823855 h 5453496"/>
                <a:gd name="connsiteX36" fmla="*/ 4235680 w 5090679"/>
                <a:gd name="connsiteY36" fmla="*/ 3898669 h 5453496"/>
                <a:gd name="connsiteX37" fmla="*/ 4146838 w 5090679"/>
                <a:gd name="connsiteY37" fmla="*/ 3964825 h 5453496"/>
                <a:gd name="connsiteX38" fmla="*/ 4061806 w 5090679"/>
                <a:gd name="connsiteY38" fmla="*/ 3984567 h 5453496"/>
                <a:gd name="connsiteX39" fmla="*/ 3963785 w 5090679"/>
                <a:gd name="connsiteY39" fmla="*/ 4081894 h 5453496"/>
                <a:gd name="connsiteX40" fmla="*/ 3913389 w 5090679"/>
                <a:gd name="connsiteY40" fmla="*/ 4169179 h 5453496"/>
                <a:gd name="connsiteX41" fmla="*/ 4051588 w 5090679"/>
                <a:gd name="connsiteY41" fmla="*/ 4383232 h 5453496"/>
                <a:gd name="connsiteX42" fmla="*/ 4093325 w 5090679"/>
                <a:gd name="connsiteY42" fmla="*/ 4403839 h 5453496"/>
                <a:gd name="connsiteX43" fmla="*/ 4177318 w 5090679"/>
                <a:gd name="connsiteY43" fmla="*/ 4559877 h 5453496"/>
                <a:gd name="connsiteX44" fmla="*/ 4093152 w 5090679"/>
                <a:gd name="connsiteY44" fmla="*/ 4736523 h 5453496"/>
                <a:gd name="connsiteX45" fmla="*/ 4085532 w 5090679"/>
                <a:gd name="connsiteY45" fmla="*/ 4806315 h 5453496"/>
                <a:gd name="connsiteX46" fmla="*/ 4173335 w 5090679"/>
                <a:gd name="connsiteY46" fmla="*/ 4792459 h 5453496"/>
                <a:gd name="connsiteX47" fmla="*/ 4239490 w 5090679"/>
                <a:gd name="connsiteY47" fmla="*/ 4811164 h 5453496"/>
                <a:gd name="connsiteX48" fmla="*/ 4273607 w 5090679"/>
                <a:gd name="connsiteY48" fmla="*/ 4915246 h 5453496"/>
                <a:gd name="connsiteX49" fmla="*/ 4171257 w 5090679"/>
                <a:gd name="connsiteY49" fmla="*/ 5220220 h 5453496"/>
                <a:gd name="connsiteX50" fmla="*/ 3942830 w 5090679"/>
                <a:gd name="connsiteY50" fmla="*/ 5033010 h 5453496"/>
                <a:gd name="connsiteX51" fmla="*/ 3983355 w 5090679"/>
                <a:gd name="connsiteY51" fmla="*/ 4984000 h 5453496"/>
                <a:gd name="connsiteX52" fmla="*/ 3937288 w 5090679"/>
                <a:gd name="connsiteY52" fmla="*/ 4944341 h 5453496"/>
                <a:gd name="connsiteX53" fmla="*/ 3927763 w 5090679"/>
                <a:gd name="connsiteY53" fmla="*/ 4871605 h 5453496"/>
                <a:gd name="connsiteX54" fmla="*/ 3756660 w 5090679"/>
                <a:gd name="connsiteY54" fmla="*/ 4868661 h 5453496"/>
                <a:gd name="connsiteX55" fmla="*/ 3648940 w 5090679"/>
                <a:gd name="connsiteY55" fmla="*/ 4943475 h 5453496"/>
                <a:gd name="connsiteX56" fmla="*/ 3564081 w 5090679"/>
                <a:gd name="connsiteY56" fmla="*/ 4831946 h 5453496"/>
                <a:gd name="connsiteX57" fmla="*/ 3360073 w 5090679"/>
                <a:gd name="connsiteY57" fmla="*/ 4843203 h 5453496"/>
                <a:gd name="connsiteX58" fmla="*/ 3363883 w 5090679"/>
                <a:gd name="connsiteY58" fmla="*/ 4745182 h 5453496"/>
                <a:gd name="connsiteX59" fmla="*/ 3261706 w 5090679"/>
                <a:gd name="connsiteY59" fmla="*/ 4815840 h 5453496"/>
                <a:gd name="connsiteX60" fmla="*/ 3295823 w 5090679"/>
                <a:gd name="connsiteY60" fmla="*/ 4947285 h 5453496"/>
                <a:gd name="connsiteX61" fmla="*/ 3037955 w 5090679"/>
                <a:gd name="connsiteY61" fmla="*/ 4937239 h 5453496"/>
                <a:gd name="connsiteX62" fmla="*/ 2922616 w 5090679"/>
                <a:gd name="connsiteY62" fmla="*/ 4993005 h 5453496"/>
                <a:gd name="connsiteX63" fmla="*/ 2683798 w 5090679"/>
                <a:gd name="connsiteY63" fmla="*/ 4985212 h 5453496"/>
                <a:gd name="connsiteX64" fmla="*/ 2609850 w 5090679"/>
                <a:gd name="connsiteY64" fmla="*/ 5098126 h 5453496"/>
                <a:gd name="connsiteX65" fmla="*/ 2451388 w 5090679"/>
                <a:gd name="connsiteY65" fmla="*/ 5120986 h 5453496"/>
                <a:gd name="connsiteX66" fmla="*/ 2470265 w 5090679"/>
                <a:gd name="connsiteY66" fmla="*/ 5102974 h 5453496"/>
                <a:gd name="connsiteX67" fmla="*/ 2401512 w 5090679"/>
                <a:gd name="connsiteY67" fmla="*/ 5215544 h 5453496"/>
                <a:gd name="connsiteX68" fmla="*/ 2344535 w 5090679"/>
                <a:gd name="connsiteY68" fmla="*/ 5232514 h 5453496"/>
                <a:gd name="connsiteX69" fmla="*/ 2251883 w 5090679"/>
                <a:gd name="connsiteY69" fmla="*/ 5292090 h 5453496"/>
                <a:gd name="connsiteX70" fmla="*/ 2220710 w 5090679"/>
                <a:gd name="connsiteY70" fmla="*/ 5253469 h 5453496"/>
                <a:gd name="connsiteX71" fmla="*/ 2123555 w 5090679"/>
                <a:gd name="connsiteY71" fmla="*/ 5285854 h 5453496"/>
                <a:gd name="connsiteX72" fmla="*/ 1958166 w 5090679"/>
                <a:gd name="connsiteY72" fmla="*/ 5300749 h 5453496"/>
                <a:gd name="connsiteX73" fmla="*/ 1948295 w 5090679"/>
                <a:gd name="connsiteY73" fmla="*/ 5198224 h 5453496"/>
                <a:gd name="connsiteX74" fmla="*/ 1858760 w 5090679"/>
                <a:gd name="connsiteY74" fmla="*/ 5142979 h 5453496"/>
                <a:gd name="connsiteX75" fmla="*/ 1860838 w 5090679"/>
                <a:gd name="connsiteY75" fmla="*/ 5072842 h 5453496"/>
                <a:gd name="connsiteX76" fmla="*/ 1756929 w 5090679"/>
                <a:gd name="connsiteY76" fmla="*/ 5100378 h 5453496"/>
                <a:gd name="connsiteX77" fmla="*/ 1606780 w 5090679"/>
                <a:gd name="connsiteY77" fmla="*/ 4991966 h 5453496"/>
                <a:gd name="connsiteX78" fmla="*/ 1536988 w 5090679"/>
                <a:gd name="connsiteY78" fmla="*/ 5017077 h 5453496"/>
                <a:gd name="connsiteX79" fmla="*/ 1474643 w 5090679"/>
                <a:gd name="connsiteY79" fmla="*/ 5048250 h 5453496"/>
                <a:gd name="connsiteX80" fmla="*/ 1378354 w 5090679"/>
                <a:gd name="connsiteY80" fmla="*/ 5008418 h 5453496"/>
                <a:gd name="connsiteX81" fmla="*/ 1357745 w 5090679"/>
                <a:gd name="connsiteY81" fmla="*/ 5112499 h 5453496"/>
                <a:gd name="connsiteX82" fmla="*/ 1401906 w 5090679"/>
                <a:gd name="connsiteY82" fmla="*/ 5193723 h 5453496"/>
                <a:gd name="connsiteX83" fmla="*/ 1349952 w 5090679"/>
                <a:gd name="connsiteY83" fmla="*/ 5318414 h 5453496"/>
                <a:gd name="connsiteX84" fmla="*/ 1162915 w 5090679"/>
                <a:gd name="connsiteY84" fmla="*/ 5446741 h 5453496"/>
                <a:gd name="connsiteX85" fmla="*/ 1087581 w 5090679"/>
                <a:gd name="connsiteY85" fmla="*/ 5453496 h 5453496"/>
                <a:gd name="connsiteX86" fmla="*/ 1123430 w 5090679"/>
                <a:gd name="connsiteY86" fmla="*/ 5379199 h 5453496"/>
                <a:gd name="connsiteX87" fmla="*/ 1118235 w 5090679"/>
                <a:gd name="connsiteY87" fmla="*/ 5278755 h 5453496"/>
                <a:gd name="connsiteX88" fmla="*/ 1007052 w 5090679"/>
                <a:gd name="connsiteY88" fmla="*/ 5339196 h 5453496"/>
                <a:gd name="connsiteX89" fmla="*/ 965488 w 5090679"/>
                <a:gd name="connsiteY89" fmla="*/ 5224896 h 5453496"/>
                <a:gd name="connsiteX90" fmla="*/ 986097 w 5090679"/>
                <a:gd name="connsiteY90" fmla="*/ 5155969 h 5453496"/>
                <a:gd name="connsiteX91" fmla="*/ 943840 w 5090679"/>
                <a:gd name="connsiteY91" fmla="*/ 5104881 h 5453496"/>
                <a:gd name="connsiteX92" fmla="*/ 898640 w 5090679"/>
                <a:gd name="connsiteY92" fmla="*/ 5102974 h 5453496"/>
                <a:gd name="connsiteX93" fmla="*/ 871970 w 5090679"/>
                <a:gd name="connsiteY93" fmla="*/ 5058641 h 5453496"/>
                <a:gd name="connsiteX94" fmla="*/ 841490 w 5090679"/>
                <a:gd name="connsiteY94" fmla="*/ 5005819 h 5453496"/>
                <a:gd name="connsiteX95" fmla="*/ 781223 w 5090679"/>
                <a:gd name="connsiteY95" fmla="*/ 4993351 h 5453496"/>
                <a:gd name="connsiteX96" fmla="*/ 744335 w 5090679"/>
                <a:gd name="connsiteY96" fmla="*/ 5015344 h 5453496"/>
                <a:gd name="connsiteX97" fmla="*/ 702425 w 5090679"/>
                <a:gd name="connsiteY97" fmla="*/ 4992484 h 5453496"/>
                <a:gd name="connsiteX98" fmla="*/ 702425 w 5090679"/>
                <a:gd name="connsiteY98" fmla="*/ 4935334 h 5453496"/>
                <a:gd name="connsiteX99" fmla="*/ 663979 w 5090679"/>
                <a:gd name="connsiteY99" fmla="*/ 4901911 h 5453496"/>
                <a:gd name="connsiteX100" fmla="*/ 591242 w 5090679"/>
                <a:gd name="connsiteY100" fmla="*/ 5002703 h 5453496"/>
                <a:gd name="connsiteX101" fmla="*/ 451831 w 5090679"/>
                <a:gd name="connsiteY101" fmla="*/ 5010323 h 5453496"/>
                <a:gd name="connsiteX102" fmla="*/ 402820 w 5090679"/>
                <a:gd name="connsiteY102" fmla="*/ 4959408 h 5453496"/>
                <a:gd name="connsiteX103" fmla="*/ 473132 w 5090679"/>
                <a:gd name="connsiteY103" fmla="*/ 4900006 h 5453496"/>
                <a:gd name="connsiteX104" fmla="*/ 538595 w 5090679"/>
                <a:gd name="connsiteY104" fmla="*/ 4876279 h 5453496"/>
                <a:gd name="connsiteX105" fmla="*/ 626225 w 5090679"/>
                <a:gd name="connsiteY105" fmla="*/ 4881822 h 5453496"/>
                <a:gd name="connsiteX106" fmla="*/ 750050 w 5090679"/>
                <a:gd name="connsiteY106" fmla="*/ 4776008 h 5453496"/>
                <a:gd name="connsiteX107" fmla="*/ 861579 w 5090679"/>
                <a:gd name="connsiteY107" fmla="*/ 4830041 h 5453496"/>
                <a:gd name="connsiteX108" fmla="*/ 965488 w 5090679"/>
                <a:gd name="connsiteY108" fmla="*/ 4788477 h 5453496"/>
                <a:gd name="connsiteX109" fmla="*/ 990080 w 5090679"/>
                <a:gd name="connsiteY109" fmla="*/ 4845974 h 5453496"/>
                <a:gd name="connsiteX110" fmla="*/ 1033895 w 5090679"/>
                <a:gd name="connsiteY110" fmla="*/ 4792459 h 5453496"/>
                <a:gd name="connsiteX111" fmla="*/ 1040995 w 5090679"/>
                <a:gd name="connsiteY111" fmla="*/ 4694959 h 5453496"/>
                <a:gd name="connsiteX112" fmla="*/ 987309 w 5090679"/>
                <a:gd name="connsiteY112" fmla="*/ 4610793 h 5453496"/>
                <a:gd name="connsiteX113" fmla="*/ 1048615 w 5090679"/>
                <a:gd name="connsiteY113" fmla="*/ 4548621 h 5453496"/>
                <a:gd name="connsiteX114" fmla="*/ 1011035 w 5090679"/>
                <a:gd name="connsiteY114" fmla="*/ 4433281 h 5453496"/>
                <a:gd name="connsiteX115" fmla="*/ 1024197 w 5090679"/>
                <a:gd name="connsiteY115" fmla="*/ 4326428 h 5453496"/>
                <a:gd name="connsiteX116" fmla="*/ 1058660 w 5090679"/>
                <a:gd name="connsiteY116" fmla="*/ 4236199 h 5453496"/>
                <a:gd name="connsiteX117" fmla="*/ 1079615 w 5090679"/>
                <a:gd name="connsiteY117" fmla="*/ 4072369 h 5453496"/>
                <a:gd name="connsiteX118" fmla="*/ 1013460 w 5090679"/>
                <a:gd name="connsiteY118" fmla="*/ 3813117 h 5453496"/>
                <a:gd name="connsiteX119" fmla="*/ 916131 w 5090679"/>
                <a:gd name="connsiteY119" fmla="*/ 3648075 h 5453496"/>
                <a:gd name="connsiteX120" fmla="*/ 989041 w 5090679"/>
                <a:gd name="connsiteY120" fmla="*/ 3506412 h 5453496"/>
                <a:gd name="connsiteX121" fmla="*/ 1071129 w 5090679"/>
                <a:gd name="connsiteY121" fmla="*/ 3479223 h 5453496"/>
                <a:gd name="connsiteX122" fmla="*/ 1105246 w 5090679"/>
                <a:gd name="connsiteY122" fmla="*/ 3509356 h 5453496"/>
                <a:gd name="connsiteX123" fmla="*/ 1192010 w 5090679"/>
                <a:gd name="connsiteY123" fmla="*/ 3428479 h 5453496"/>
                <a:gd name="connsiteX124" fmla="*/ 1269769 w 5090679"/>
                <a:gd name="connsiteY124" fmla="*/ 3406486 h 5453496"/>
                <a:gd name="connsiteX125" fmla="*/ 1277735 w 5090679"/>
                <a:gd name="connsiteY125" fmla="*/ 3327514 h 5453496"/>
                <a:gd name="connsiteX126" fmla="*/ 1297997 w 5090679"/>
                <a:gd name="connsiteY126" fmla="*/ 3251662 h 5453496"/>
                <a:gd name="connsiteX127" fmla="*/ 1256780 w 5090679"/>
                <a:gd name="connsiteY127" fmla="*/ 3205594 h 5453496"/>
                <a:gd name="connsiteX128" fmla="*/ 1259378 w 5090679"/>
                <a:gd name="connsiteY128" fmla="*/ 3116407 h 5453496"/>
                <a:gd name="connsiteX129" fmla="*/ 1355667 w 5090679"/>
                <a:gd name="connsiteY129" fmla="*/ 3170440 h 5453496"/>
                <a:gd name="connsiteX130" fmla="*/ 1412990 w 5090679"/>
                <a:gd name="connsiteY130" fmla="*/ 3129394 h 5453496"/>
                <a:gd name="connsiteX131" fmla="*/ 1434811 w 5090679"/>
                <a:gd name="connsiteY131" fmla="*/ 3170440 h 5453496"/>
                <a:gd name="connsiteX132" fmla="*/ 1497503 w 5090679"/>
                <a:gd name="connsiteY132" fmla="*/ 3126798 h 5453496"/>
                <a:gd name="connsiteX133" fmla="*/ 1422688 w 5090679"/>
                <a:gd name="connsiteY133" fmla="*/ 2990850 h 5453496"/>
                <a:gd name="connsiteX134" fmla="*/ 1466157 w 5090679"/>
                <a:gd name="connsiteY134" fmla="*/ 2823903 h 5453496"/>
                <a:gd name="connsiteX135" fmla="*/ 1435850 w 5090679"/>
                <a:gd name="connsiteY135" fmla="*/ 2790304 h 5453496"/>
                <a:gd name="connsiteX136" fmla="*/ 1460615 w 5090679"/>
                <a:gd name="connsiteY136" fmla="*/ 2744584 h 5453496"/>
                <a:gd name="connsiteX137" fmla="*/ 1356360 w 5090679"/>
                <a:gd name="connsiteY137" fmla="*/ 2575214 h 5453496"/>
                <a:gd name="connsiteX138" fmla="*/ 1286740 w 5090679"/>
                <a:gd name="connsiteY138" fmla="*/ 2551488 h 5453496"/>
                <a:gd name="connsiteX139" fmla="*/ 1222490 w 5090679"/>
                <a:gd name="connsiteY139" fmla="*/ 2444808 h 5453496"/>
                <a:gd name="connsiteX140" fmla="*/ 1274271 w 5090679"/>
                <a:gd name="connsiteY140" fmla="*/ 2375189 h 5453496"/>
                <a:gd name="connsiteX141" fmla="*/ 1134514 w 5090679"/>
                <a:gd name="connsiteY141" fmla="*/ 2202007 h 5453496"/>
                <a:gd name="connsiteX142" fmla="*/ 1159625 w 5090679"/>
                <a:gd name="connsiteY142" fmla="*/ 2140699 h 5453496"/>
                <a:gd name="connsiteX143" fmla="*/ 1142134 w 5090679"/>
                <a:gd name="connsiteY143" fmla="*/ 2086841 h 5453496"/>
                <a:gd name="connsiteX144" fmla="*/ 1142134 w 5090679"/>
                <a:gd name="connsiteY144" fmla="*/ 2086841 h 5453496"/>
                <a:gd name="connsiteX145" fmla="*/ 1123430 w 5090679"/>
                <a:gd name="connsiteY145" fmla="*/ 2034019 h 5453496"/>
                <a:gd name="connsiteX146" fmla="*/ 1175211 w 5090679"/>
                <a:gd name="connsiteY146" fmla="*/ 1939290 h 5453496"/>
                <a:gd name="connsiteX147" fmla="*/ 1124989 w 5090679"/>
                <a:gd name="connsiteY147" fmla="*/ 1844733 h 5453496"/>
                <a:gd name="connsiteX148" fmla="*/ 1142134 w 5090679"/>
                <a:gd name="connsiteY148" fmla="*/ 1764550 h 5453496"/>
                <a:gd name="connsiteX149" fmla="*/ 1098665 w 5090679"/>
                <a:gd name="connsiteY149" fmla="*/ 1706359 h 5453496"/>
                <a:gd name="connsiteX150" fmla="*/ 1055023 w 5090679"/>
                <a:gd name="connsiteY150" fmla="*/ 1773382 h 5453496"/>
                <a:gd name="connsiteX151" fmla="*/ 982633 w 5090679"/>
                <a:gd name="connsiteY151" fmla="*/ 1805247 h 5453496"/>
                <a:gd name="connsiteX152" fmla="*/ 929640 w 5090679"/>
                <a:gd name="connsiteY152" fmla="*/ 1640898 h 5453496"/>
                <a:gd name="connsiteX153" fmla="*/ 851015 w 5090679"/>
                <a:gd name="connsiteY153" fmla="*/ 1672069 h 5453496"/>
                <a:gd name="connsiteX154" fmla="*/ 879590 w 5090679"/>
                <a:gd name="connsiteY154" fmla="*/ 1573009 h 5453496"/>
                <a:gd name="connsiteX155" fmla="*/ 822613 w 5090679"/>
                <a:gd name="connsiteY155" fmla="*/ 1393248 h 5453496"/>
                <a:gd name="connsiteX156" fmla="*/ 750050 w 5090679"/>
                <a:gd name="connsiteY156" fmla="*/ 1433944 h 5453496"/>
                <a:gd name="connsiteX157" fmla="*/ 719397 w 5090679"/>
                <a:gd name="connsiteY157" fmla="*/ 1389265 h 5453496"/>
                <a:gd name="connsiteX158" fmla="*/ 671945 w 5090679"/>
                <a:gd name="connsiteY158" fmla="*/ 1426324 h 5453496"/>
                <a:gd name="connsiteX159" fmla="*/ 647180 w 5090679"/>
                <a:gd name="connsiteY159" fmla="*/ 1372984 h 5453496"/>
                <a:gd name="connsiteX160" fmla="*/ 668135 w 5090679"/>
                <a:gd name="connsiteY160" fmla="*/ 1275829 h 5453496"/>
                <a:gd name="connsiteX161" fmla="*/ 599555 w 5090679"/>
                <a:gd name="connsiteY161" fmla="*/ 1272019 h 5453496"/>
                <a:gd name="connsiteX162" fmla="*/ 574790 w 5090679"/>
                <a:gd name="connsiteY162" fmla="*/ 1325359 h 5453496"/>
                <a:gd name="connsiteX163" fmla="*/ 521450 w 5090679"/>
                <a:gd name="connsiteY163" fmla="*/ 1268209 h 5453496"/>
                <a:gd name="connsiteX164" fmla="*/ 340475 w 5090679"/>
                <a:gd name="connsiteY164" fmla="*/ 1277734 h 5453496"/>
                <a:gd name="connsiteX165" fmla="*/ 304800 w 5090679"/>
                <a:gd name="connsiteY165" fmla="*/ 1318953 h 5453496"/>
                <a:gd name="connsiteX166" fmla="*/ 405245 w 5090679"/>
                <a:gd name="connsiteY166" fmla="*/ 1365364 h 5453496"/>
                <a:gd name="connsiteX167" fmla="*/ 404379 w 5090679"/>
                <a:gd name="connsiteY167" fmla="*/ 1473777 h 5453496"/>
                <a:gd name="connsiteX168" fmla="*/ 275878 w 5090679"/>
                <a:gd name="connsiteY168" fmla="*/ 1498889 h 5453496"/>
                <a:gd name="connsiteX169" fmla="*/ 210935 w 5090679"/>
                <a:gd name="connsiteY169" fmla="*/ 1580629 h 5453496"/>
                <a:gd name="connsiteX170" fmla="*/ 84339 w 5090679"/>
                <a:gd name="connsiteY170" fmla="*/ 1586865 h 5453496"/>
                <a:gd name="connsiteX171" fmla="*/ 56630 w 5090679"/>
                <a:gd name="connsiteY171" fmla="*/ 1515859 h 5453496"/>
                <a:gd name="connsiteX172" fmla="*/ 87110 w 5090679"/>
                <a:gd name="connsiteY172" fmla="*/ 1462519 h 5453496"/>
                <a:gd name="connsiteX173" fmla="*/ 73775 w 5090679"/>
                <a:gd name="connsiteY173" fmla="*/ 1405369 h 5453496"/>
                <a:gd name="connsiteX174" fmla="*/ 140970 w 5090679"/>
                <a:gd name="connsiteY174" fmla="*/ 1323282 h 5453496"/>
                <a:gd name="connsiteX175" fmla="*/ 121400 w 5090679"/>
                <a:gd name="connsiteY175" fmla="*/ 1285354 h 5453496"/>
                <a:gd name="connsiteX176" fmla="*/ 121400 w 5090679"/>
                <a:gd name="connsiteY176" fmla="*/ 1232014 h 5453496"/>
                <a:gd name="connsiteX177" fmla="*/ 96635 w 5090679"/>
                <a:gd name="connsiteY177" fmla="*/ 1224394 h 5453496"/>
                <a:gd name="connsiteX178" fmla="*/ 85205 w 5090679"/>
                <a:gd name="connsiteY178" fmla="*/ 1150099 h 5453496"/>
                <a:gd name="connsiteX179" fmla="*/ 43295 w 5090679"/>
                <a:gd name="connsiteY179" fmla="*/ 1146289 h 5453496"/>
                <a:gd name="connsiteX180" fmla="*/ 38965 w 5090679"/>
                <a:gd name="connsiteY180" fmla="*/ 1082560 h 5453496"/>
                <a:gd name="connsiteX181" fmla="*/ 35676 w 5090679"/>
                <a:gd name="connsiteY181" fmla="*/ 900544 h 5453496"/>
                <a:gd name="connsiteX182" fmla="*/ 54726 w 5090679"/>
                <a:gd name="connsiteY182" fmla="*/ 877684 h 5453496"/>
                <a:gd name="connsiteX183" fmla="*/ 28056 w 5090679"/>
                <a:gd name="connsiteY183" fmla="*/ 805294 h 5453496"/>
                <a:gd name="connsiteX184" fmla="*/ 0 w 5090679"/>
                <a:gd name="connsiteY184" fmla="*/ 769793 h 5453496"/>
                <a:gd name="connsiteX185" fmla="*/ 68061 w 5090679"/>
                <a:gd name="connsiteY185" fmla="*/ 683374 h 5453496"/>
                <a:gd name="connsiteX186" fmla="*/ 178551 w 5090679"/>
                <a:gd name="connsiteY186" fmla="*/ 723379 h 5453496"/>
                <a:gd name="connsiteX187" fmla="*/ 247303 w 5090679"/>
                <a:gd name="connsiteY187" fmla="*/ 643197 h 5453496"/>
                <a:gd name="connsiteX188" fmla="*/ 581025 w 5090679"/>
                <a:gd name="connsiteY188" fmla="*/ 746414 h 5453496"/>
                <a:gd name="connsiteX189" fmla="*/ 581025 w 5090679"/>
                <a:gd name="connsiteY189" fmla="*/ 538596 h 5453496"/>
                <a:gd name="connsiteX190" fmla="*/ 861579 w 5090679"/>
                <a:gd name="connsiteY190" fmla="*/ 226868 h 5453496"/>
                <a:gd name="connsiteX191" fmla="*/ 1121352 w 5090679"/>
                <a:gd name="connsiteY191" fmla="*/ 112568 h 5453496"/>
                <a:gd name="connsiteX192" fmla="*/ 1220585 w 5090679"/>
                <a:gd name="connsiteY192" fmla="*/ 0 h 5453496"/>
                <a:gd name="connsiteX193" fmla="*/ 1298690 w 5090679"/>
                <a:gd name="connsiteY193" fmla="*/ 31864 h 5453496"/>
                <a:gd name="connsiteX194" fmla="*/ 1334885 w 5090679"/>
                <a:gd name="connsiteY194" fmla="*/ 79489 h 5453496"/>
                <a:gd name="connsiteX195" fmla="*/ 1441565 w 5090679"/>
                <a:gd name="connsiteY195" fmla="*/ 129019 h 5453496"/>
                <a:gd name="connsiteX196" fmla="*/ 1502005 w 5090679"/>
                <a:gd name="connsiteY196" fmla="*/ 233796 h 5453496"/>
                <a:gd name="connsiteX197" fmla="*/ 1498715 w 5090679"/>
                <a:gd name="connsiteY197" fmla="*/ 285229 h 5453496"/>
                <a:gd name="connsiteX198" fmla="*/ 1704455 w 5090679"/>
                <a:gd name="connsiteY198" fmla="*/ 393814 h 5453496"/>
                <a:gd name="connsiteX199" fmla="*/ 1704455 w 5090679"/>
                <a:gd name="connsiteY199" fmla="*/ 523354 h 5453496"/>
                <a:gd name="connsiteX200" fmla="*/ 1720041 w 5090679"/>
                <a:gd name="connsiteY200" fmla="*/ 585874 h 5453496"/>
                <a:gd name="connsiteX201" fmla="*/ 1778750 w 5090679"/>
                <a:gd name="connsiteY201" fmla="*/ 576694 h 5453496"/>
                <a:gd name="connsiteX202" fmla="*/ 1813040 w 5090679"/>
                <a:gd name="connsiteY202" fmla="*/ 618604 h 5453496"/>
                <a:gd name="connsiteX203" fmla="*/ 1839710 w 5090679"/>
                <a:gd name="connsiteY203" fmla="*/ 559549 h 5453496"/>
                <a:gd name="connsiteX204" fmla="*/ 1931150 w 5090679"/>
                <a:gd name="connsiteY204" fmla="*/ 570979 h 5453496"/>
                <a:gd name="connsiteX205" fmla="*/ 1957820 w 5090679"/>
                <a:gd name="connsiteY205" fmla="*/ 511924 h 5453496"/>
                <a:gd name="connsiteX206" fmla="*/ 1879715 w 5090679"/>
                <a:gd name="connsiteY206" fmla="*/ 470014 h 5453496"/>
                <a:gd name="connsiteX207" fmla="*/ 1830185 w 5090679"/>
                <a:gd name="connsiteY207" fmla="*/ 388099 h 5453496"/>
                <a:gd name="connsiteX208" fmla="*/ 1846118 w 5090679"/>
                <a:gd name="connsiteY208" fmla="*/ 347749 h 5453496"/>
                <a:gd name="connsiteX209" fmla="*/ 1986395 w 5090679"/>
                <a:gd name="connsiteY209" fmla="*/ 315709 h 5453496"/>
                <a:gd name="connsiteX210" fmla="*/ 2018780 w 5090679"/>
                <a:gd name="connsiteY210" fmla="*/ 344284 h 5453496"/>
                <a:gd name="connsiteX211" fmla="*/ 2079740 w 5090679"/>
                <a:gd name="connsiteY211" fmla="*/ 344284 h 5453496"/>
                <a:gd name="connsiteX212" fmla="*/ 2108315 w 5090679"/>
                <a:gd name="connsiteY212" fmla="*/ 382384 h 5453496"/>
                <a:gd name="connsiteX213" fmla="*/ 2148320 w 5090679"/>
                <a:gd name="connsiteY213" fmla="*/ 361429 h 5453496"/>
                <a:gd name="connsiteX214" fmla="*/ 2186420 w 5090679"/>
                <a:gd name="connsiteY214" fmla="*/ 384289 h 5453496"/>
                <a:gd name="connsiteX215" fmla="*/ 2245475 w 5090679"/>
                <a:gd name="connsiteY215" fmla="*/ 386194 h 5453496"/>
                <a:gd name="connsiteX216" fmla="*/ 2281670 w 5090679"/>
                <a:gd name="connsiteY216" fmla="*/ 441439 h 5453496"/>
                <a:gd name="connsiteX217" fmla="*/ 2287905 w 5090679"/>
                <a:gd name="connsiteY217" fmla="*/ 529936 h 5453496"/>
                <a:gd name="connsiteX218" fmla="*/ 2331200 w 5090679"/>
                <a:gd name="connsiteY218" fmla="*/ 500494 h 5453496"/>
                <a:gd name="connsiteX219" fmla="*/ 2380730 w 5090679"/>
                <a:gd name="connsiteY219" fmla="*/ 523354 h 5453496"/>
                <a:gd name="connsiteX220" fmla="*/ 2411210 w 5090679"/>
                <a:gd name="connsiteY220" fmla="*/ 403339 h 5453496"/>
                <a:gd name="connsiteX221" fmla="*/ 2384540 w 5090679"/>
                <a:gd name="connsiteY221" fmla="*/ 235699 h 5453496"/>
                <a:gd name="connsiteX222" fmla="*/ 2401685 w 5090679"/>
                <a:gd name="connsiteY222" fmla="*/ 176644 h 5453496"/>
                <a:gd name="connsiteX223" fmla="*/ 2552526 w 5090679"/>
                <a:gd name="connsiteY223" fmla="*/ 128501 h 5453496"/>
                <a:gd name="connsiteX224" fmla="*/ 2590280 w 5090679"/>
                <a:gd name="connsiteY224" fmla="*/ 163309 h 5453496"/>
                <a:gd name="connsiteX225" fmla="*/ 2582660 w 5090679"/>
                <a:gd name="connsiteY225" fmla="*/ 266179 h 5453496"/>
                <a:gd name="connsiteX226" fmla="*/ 2637905 w 5090679"/>
                <a:gd name="connsiteY226" fmla="*/ 292849 h 5453496"/>
                <a:gd name="connsiteX227" fmla="*/ 2677044 w 5090679"/>
                <a:gd name="connsiteY227" fmla="*/ 355369 h 5453496"/>
                <a:gd name="connsiteX228" fmla="*/ 2672195 w 5090679"/>
                <a:gd name="connsiteY228" fmla="*/ 353809 h 5453496"/>
                <a:gd name="connsiteX229" fmla="*/ 2952923 w 5090679"/>
                <a:gd name="connsiteY229" fmla="*/ 307051 h 5453496"/>
                <a:gd name="connsiteX230" fmla="*/ 2988425 w 5090679"/>
                <a:gd name="connsiteY230" fmla="*/ 344284 h 5453496"/>
                <a:gd name="connsiteX231" fmla="*/ 3085580 w 5090679"/>
                <a:gd name="connsiteY231" fmla="*/ 290944 h 5453496"/>
                <a:gd name="connsiteX232" fmla="*/ 3135110 w 5090679"/>
                <a:gd name="connsiteY232" fmla="*/ 351904 h 5453496"/>
                <a:gd name="connsiteX233" fmla="*/ 3135110 w 5090679"/>
                <a:gd name="connsiteY233" fmla="*/ 416674 h 5453496"/>
                <a:gd name="connsiteX234" fmla="*/ 3274695 w 5090679"/>
                <a:gd name="connsiteY234" fmla="*/ 480233 h 5453496"/>
                <a:gd name="connsiteX235" fmla="*/ 3297035 w 5090679"/>
                <a:gd name="connsiteY235" fmla="*/ 538594 h 5453496"/>
                <a:gd name="connsiteX236" fmla="*/ 3257203 w 5090679"/>
                <a:gd name="connsiteY236" fmla="*/ 571500 h 5453496"/>
                <a:gd name="connsiteX237" fmla="*/ 3368386 w 5090679"/>
                <a:gd name="connsiteY237" fmla="*/ 710219 h 5453496"/>
                <a:gd name="connsiteX238" fmla="*/ 3369425 w 5090679"/>
                <a:gd name="connsiteY238" fmla="*/ 828154 h 5453496"/>
                <a:gd name="connsiteX239" fmla="*/ 3420860 w 5090679"/>
                <a:gd name="connsiteY239" fmla="*/ 860539 h 5453496"/>
                <a:gd name="connsiteX240" fmla="*/ 3445971 w 5090679"/>
                <a:gd name="connsiteY240" fmla="*/ 919422 h 5453496"/>
                <a:gd name="connsiteX241" fmla="*/ 3656734 w 5090679"/>
                <a:gd name="connsiteY241" fmla="*/ 1037359 h 5453496"/>
                <a:gd name="connsiteX242" fmla="*/ 3653270 w 5090679"/>
                <a:gd name="connsiteY242" fmla="*/ 1098664 h 5453496"/>
                <a:gd name="connsiteX243" fmla="*/ 3716308 w 5090679"/>
                <a:gd name="connsiteY243" fmla="*/ 1141095 h 5453496"/>
                <a:gd name="connsiteX0" fmla="*/ 3716308 w 5090679"/>
                <a:gd name="connsiteY0" fmla="*/ 1141095 h 5453496"/>
                <a:gd name="connsiteX1" fmla="*/ 3656734 w 5090679"/>
                <a:gd name="connsiteY1" fmla="*/ 1276350 h 5453496"/>
                <a:gd name="connsiteX2" fmla="*/ 3643399 w 5090679"/>
                <a:gd name="connsiteY2" fmla="*/ 1352723 h 5453496"/>
                <a:gd name="connsiteX3" fmla="*/ 3576377 w 5090679"/>
                <a:gd name="connsiteY3" fmla="*/ 1411605 h 5453496"/>
                <a:gd name="connsiteX4" fmla="*/ 3604779 w 5090679"/>
                <a:gd name="connsiteY4" fmla="*/ 1494559 h 5453496"/>
                <a:gd name="connsiteX5" fmla="*/ 3687906 w 5090679"/>
                <a:gd name="connsiteY5" fmla="*/ 1525732 h 5453496"/>
                <a:gd name="connsiteX6" fmla="*/ 3698297 w 5090679"/>
                <a:gd name="connsiteY6" fmla="*/ 1640032 h 5453496"/>
                <a:gd name="connsiteX7" fmla="*/ 3742632 w 5090679"/>
                <a:gd name="connsiteY7" fmla="*/ 1658043 h 5453496"/>
                <a:gd name="connsiteX8" fmla="*/ 3768436 w 5090679"/>
                <a:gd name="connsiteY8" fmla="*/ 1778751 h 5453496"/>
                <a:gd name="connsiteX9" fmla="*/ 3801167 w 5090679"/>
                <a:gd name="connsiteY9" fmla="*/ 1787236 h 5453496"/>
                <a:gd name="connsiteX10" fmla="*/ 3834245 w 5090679"/>
                <a:gd name="connsiteY10" fmla="*/ 1945178 h 5453496"/>
                <a:gd name="connsiteX11" fmla="*/ 3911484 w 5090679"/>
                <a:gd name="connsiteY11" fmla="*/ 1990379 h 5453496"/>
                <a:gd name="connsiteX12" fmla="*/ 3968461 w 5090679"/>
                <a:gd name="connsiteY12" fmla="*/ 2076450 h 5453496"/>
                <a:gd name="connsiteX13" fmla="*/ 4180782 w 5090679"/>
                <a:gd name="connsiteY13" fmla="*/ 2119053 h 5453496"/>
                <a:gd name="connsiteX14" fmla="*/ 4219055 w 5090679"/>
                <a:gd name="connsiteY14" fmla="*/ 2159749 h 5453496"/>
                <a:gd name="connsiteX15" fmla="*/ 4228580 w 5090679"/>
                <a:gd name="connsiteY15" fmla="*/ 2220709 h 5453496"/>
                <a:gd name="connsiteX16" fmla="*/ 4413538 w 5090679"/>
                <a:gd name="connsiteY16" fmla="*/ 2470266 h 5453496"/>
                <a:gd name="connsiteX17" fmla="*/ 4456834 w 5090679"/>
                <a:gd name="connsiteY17" fmla="*/ 2429741 h 5453496"/>
                <a:gd name="connsiteX18" fmla="*/ 4612697 w 5090679"/>
                <a:gd name="connsiteY18" fmla="*/ 2575214 h 5453496"/>
                <a:gd name="connsiteX19" fmla="*/ 4612697 w 5090679"/>
                <a:gd name="connsiteY19" fmla="*/ 2658341 h 5453496"/>
                <a:gd name="connsiteX20" fmla="*/ 4721109 w 5090679"/>
                <a:gd name="connsiteY20" fmla="*/ 2760345 h 5453496"/>
                <a:gd name="connsiteX21" fmla="*/ 4786745 w 5090679"/>
                <a:gd name="connsiteY21" fmla="*/ 2723629 h 5453496"/>
                <a:gd name="connsiteX22" fmla="*/ 4841297 w 5090679"/>
                <a:gd name="connsiteY22" fmla="*/ 2741468 h 5453496"/>
                <a:gd name="connsiteX23" fmla="*/ 4907280 w 5090679"/>
                <a:gd name="connsiteY23" fmla="*/ 2862522 h 5453496"/>
                <a:gd name="connsiteX24" fmla="*/ 4976379 w 5090679"/>
                <a:gd name="connsiteY24" fmla="*/ 2868237 h 5453496"/>
                <a:gd name="connsiteX25" fmla="*/ 5071802 w 5090679"/>
                <a:gd name="connsiteY25" fmla="*/ 3052156 h 5453496"/>
                <a:gd name="connsiteX26" fmla="*/ 5043920 w 5090679"/>
                <a:gd name="connsiteY26" fmla="*/ 3144634 h 5453496"/>
                <a:gd name="connsiteX27" fmla="*/ 5090679 w 5090679"/>
                <a:gd name="connsiteY27" fmla="*/ 3167496 h 5453496"/>
                <a:gd name="connsiteX28" fmla="*/ 5053445 w 5090679"/>
                <a:gd name="connsiteY28" fmla="*/ 3209404 h 5453496"/>
                <a:gd name="connsiteX29" fmla="*/ 5069897 w 5090679"/>
                <a:gd name="connsiteY29" fmla="*/ 3261014 h 5453496"/>
                <a:gd name="connsiteX30" fmla="*/ 5066087 w 5090679"/>
                <a:gd name="connsiteY30" fmla="*/ 3310024 h 5453496"/>
                <a:gd name="connsiteX31" fmla="*/ 4964256 w 5090679"/>
                <a:gd name="connsiteY31" fmla="*/ 3466061 h 5453496"/>
                <a:gd name="connsiteX32" fmla="*/ 4758170 w 5090679"/>
                <a:gd name="connsiteY32" fmla="*/ 3354532 h 5453496"/>
                <a:gd name="connsiteX33" fmla="*/ 4675043 w 5090679"/>
                <a:gd name="connsiteY33" fmla="*/ 3406486 h 5453496"/>
                <a:gd name="connsiteX34" fmla="*/ 4633479 w 5090679"/>
                <a:gd name="connsiteY34" fmla="*/ 3678209 h 5453496"/>
                <a:gd name="connsiteX35" fmla="*/ 4480386 w 5090679"/>
                <a:gd name="connsiteY35" fmla="*/ 3823855 h 5453496"/>
                <a:gd name="connsiteX36" fmla="*/ 4235680 w 5090679"/>
                <a:gd name="connsiteY36" fmla="*/ 3898669 h 5453496"/>
                <a:gd name="connsiteX37" fmla="*/ 4146838 w 5090679"/>
                <a:gd name="connsiteY37" fmla="*/ 3964825 h 5453496"/>
                <a:gd name="connsiteX38" fmla="*/ 4061806 w 5090679"/>
                <a:gd name="connsiteY38" fmla="*/ 3984567 h 5453496"/>
                <a:gd name="connsiteX39" fmla="*/ 3963785 w 5090679"/>
                <a:gd name="connsiteY39" fmla="*/ 4081894 h 5453496"/>
                <a:gd name="connsiteX40" fmla="*/ 3913389 w 5090679"/>
                <a:gd name="connsiteY40" fmla="*/ 4169179 h 5453496"/>
                <a:gd name="connsiteX41" fmla="*/ 4051588 w 5090679"/>
                <a:gd name="connsiteY41" fmla="*/ 4383232 h 5453496"/>
                <a:gd name="connsiteX42" fmla="*/ 4093325 w 5090679"/>
                <a:gd name="connsiteY42" fmla="*/ 4403839 h 5453496"/>
                <a:gd name="connsiteX43" fmla="*/ 4177318 w 5090679"/>
                <a:gd name="connsiteY43" fmla="*/ 4559877 h 5453496"/>
                <a:gd name="connsiteX44" fmla="*/ 4093152 w 5090679"/>
                <a:gd name="connsiteY44" fmla="*/ 4736523 h 5453496"/>
                <a:gd name="connsiteX45" fmla="*/ 4085532 w 5090679"/>
                <a:gd name="connsiteY45" fmla="*/ 4806315 h 5453496"/>
                <a:gd name="connsiteX46" fmla="*/ 4173335 w 5090679"/>
                <a:gd name="connsiteY46" fmla="*/ 4792459 h 5453496"/>
                <a:gd name="connsiteX47" fmla="*/ 4239490 w 5090679"/>
                <a:gd name="connsiteY47" fmla="*/ 4811164 h 5453496"/>
                <a:gd name="connsiteX48" fmla="*/ 4273607 w 5090679"/>
                <a:gd name="connsiteY48" fmla="*/ 4915246 h 5453496"/>
                <a:gd name="connsiteX49" fmla="*/ 4171257 w 5090679"/>
                <a:gd name="connsiteY49" fmla="*/ 5220220 h 5453496"/>
                <a:gd name="connsiteX50" fmla="*/ 3942830 w 5090679"/>
                <a:gd name="connsiteY50" fmla="*/ 5033010 h 5453496"/>
                <a:gd name="connsiteX51" fmla="*/ 3983355 w 5090679"/>
                <a:gd name="connsiteY51" fmla="*/ 4984000 h 5453496"/>
                <a:gd name="connsiteX52" fmla="*/ 3937288 w 5090679"/>
                <a:gd name="connsiteY52" fmla="*/ 4944341 h 5453496"/>
                <a:gd name="connsiteX53" fmla="*/ 3927763 w 5090679"/>
                <a:gd name="connsiteY53" fmla="*/ 4871605 h 5453496"/>
                <a:gd name="connsiteX54" fmla="*/ 3756660 w 5090679"/>
                <a:gd name="connsiteY54" fmla="*/ 4868661 h 5453496"/>
                <a:gd name="connsiteX55" fmla="*/ 3648940 w 5090679"/>
                <a:gd name="connsiteY55" fmla="*/ 4943475 h 5453496"/>
                <a:gd name="connsiteX56" fmla="*/ 3564081 w 5090679"/>
                <a:gd name="connsiteY56" fmla="*/ 4831946 h 5453496"/>
                <a:gd name="connsiteX57" fmla="*/ 3360073 w 5090679"/>
                <a:gd name="connsiteY57" fmla="*/ 4843203 h 5453496"/>
                <a:gd name="connsiteX58" fmla="*/ 3363883 w 5090679"/>
                <a:gd name="connsiteY58" fmla="*/ 4745182 h 5453496"/>
                <a:gd name="connsiteX59" fmla="*/ 3261706 w 5090679"/>
                <a:gd name="connsiteY59" fmla="*/ 4815840 h 5453496"/>
                <a:gd name="connsiteX60" fmla="*/ 3295823 w 5090679"/>
                <a:gd name="connsiteY60" fmla="*/ 4947285 h 5453496"/>
                <a:gd name="connsiteX61" fmla="*/ 3037955 w 5090679"/>
                <a:gd name="connsiteY61" fmla="*/ 4937239 h 5453496"/>
                <a:gd name="connsiteX62" fmla="*/ 2922616 w 5090679"/>
                <a:gd name="connsiteY62" fmla="*/ 4993005 h 5453496"/>
                <a:gd name="connsiteX63" fmla="*/ 2683798 w 5090679"/>
                <a:gd name="connsiteY63" fmla="*/ 4985212 h 5453496"/>
                <a:gd name="connsiteX64" fmla="*/ 2609850 w 5090679"/>
                <a:gd name="connsiteY64" fmla="*/ 5098126 h 5453496"/>
                <a:gd name="connsiteX65" fmla="*/ 2451388 w 5090679"/>
                <a:gd name="connsiteY65" fmla="*/ 5120986 h 5453496"/>
                <a:gd name="connsiteX66" fmla="*/ 2470265 w 5090679"/>
                <a:gd name="connsiteY66" fmla="*/ 5102974 h 5453496"/>
                <a:gd name="connsiteX67" fmla="*/ 2401512 w 5090679"/>
                <a:gd name="connsiteY67" fmla="*/ 5215544 h 5453496"/>
                <a:gd name="connsiteX68" fmla="*/ 2344535 w 5090679"/>
                <a:gd name="connsiteY68" fmla="*/ 5232514 h 5453496"/>
                <a:gd name="connsiteX69" fmla="*/ 2251883 w 5090679"/>
                <a:gd name="connsiteY69" fmla="*/ 5292090 h 5453496"/>
                <a:gd name="connsiteX70" fmla="*/ 2220710 w 5090679"/>
                <a:gd name="connsiteY70" fmla="*/ 5253469 h 5453496"/>
                <a:gd name="connsiteX71" fmla="*/ 2123555 w 5090679"/>
                <a:gd name="connsiteY71" fmla="*/ 5285854 h 5453496"/>
                <a:gd name="connsiteX72" fmla="*/ 1958166 w 5090679"/>
                <a:gd name="connsiteY72" fmla="*/ 5300749 h 5453496"/>
                <a:gd name="connsiteX73" fmla="*/ 1948295 w 5090679"/>
                <a:gd name="connsiteY73" fmla="*/ 5198224 h 5453496"/>
                <a:gd name="connsiteX74" fmla="*/ 1858760 w 5090679"/>
                <a:gd name="connsiteY74" fmla="*/ 5142979 h 5453496"/>
                <a:gd name="connsiteX75" fmla="*/ 1860838 w 5090679"/>
                <a:gd name="connsiteY75" fmla="*/ 5072842 h 5453496"/>
                <a:gd name="connsiteX76" fmla="*/ 1756929 w 5090679"/>
                <a:gd name="connsiteY76" fmla="*/ 5100378 h 5453496"/>
                <a:gd name="connsiteX77" fmla="*/ 1606780 w 5090679"/>
                <a:gd name="connsiteY77" fmla="*/ 4991966 h 5453496"/>
                <a:gd name="connsiteX78" fmla="*/ 1536988 w 5090679"/>
                <a:gd name="connsiteY78" fmla="*/ 5017077 h 5453496"/>
                <a:gd name="connsiteX79" fmla="*/ 1474643 w 5090679"/>
                <a:gd name="connsiteY79" fmla="*/ 5048250 h 5453496"/>
                <a:gd name="connsiteX80" fmla="*/ 1378354 w 5090679"/>
                <a:gd name="connsiteY80" fmla="*/ 5008418 h 5453496"/>
                <a:gd name="connsiteX81" fmla="*/ 1357745 w 5090679"/>
                <a:gd name="connsiteY81" fmla="*/ 5112499 h 5453496"/>
                <a:gd name="connsiteX82" fmla="*/ 1401906 w 5090679"/>
                <a:gd name="connsiteY82" fmla="*/ 5193723 h 5453496"/>
                <a:gd name="connsiteX83" fmla="*/ 1349952 w 5090679"/>
                <a:gd name="connsiteY83" fmla="*/ 5318414 h 5453496"/>
                <a:gd name="connsiteX84" fmla="*/ 1162915 w 5090679"/>
                <a:gd name="connsiteY84" fmla="*/ 5446741 h 5453496"/>
                <a:gd name="connsiteX85" fmla="*/ 1087581 w 5090679"/>
                <a:gd name="connsiteY85" fmla="*/ 5453496 h 5453496"/>
                <a:gd name="connsiteX86" fmla="*/ 1123430 w 5090679"/>
                <a:gd name="connsiteY86" fmla="*/ 5379199 h 5453496"/>
                <a:gd name="connsiteX87" fmla="*/ 1118235 w 5090679"/>
                <a:gd name="connsiteY87" fmla="*/ 5278755 h 5453496"/>
                <a:gd name="connsiteX88" fmla="*/ 1007052 w 5090679"/>
                <a:gd name="connsiteY88" fmla="*/ 5339196 h 5453496"/>
                <a:gd name="connsiteX89" fmla="*/ 965488 w 5090679"/>
                <a:gd name="connsiteY89" fmla="*/ 5224896 h 5453496"/>
                <a:gd name="connsiteX90" fmla="*/ 986097 w 5090679"/>
                <a:gd name="connsiteY90" fmla="*/ 5155969 h 5453496"/>
                <a:gd name="connsiteX91" fmla="*/ 943840 w 5090679"/>
                <a:gd name="connsiteY91" fmla="*/ 5104881 h 5453496"/>
                <a:gd name="connsiteX92" fmla="*/ 898640 w 5090679"/>
                <a:gd name="connsiteY92" fmla="*/ 5102974 h 5453496"/>
                <a:gd name="connsiteX93" fmla="*/ 871970 w 5090679"/>
                <a:gd name="connsiteY93" fmla="*/ 5058641 h 5453496"/>
                <a:gd name="connsiteX94" fmla="*/ 841490 w 5090679"/>
                <a:gd name="connsiteY94" fmla="*/ 5005819 h 5453496"/>
                <a:gd name="connsiteX95" fmla="*/ 781223 w 5090679"/>
                <a:gd name="connsiteY95" fmla="*/ 4993351 h 5453496"/>
                <a:gd name="connsiteX96" fmla="*/ 744335 w 5090679"/>
                <a:gd name="connsiteY96" fmla="*/ 5015344 h 5453496"/>
                <a:gd name="connsiteX97" fmla="*/ 702425 w 5090679"/>
                <a:gd name="connsiteY97" fmla="*/ 4992484 h 5453496"/>
                <a:gd name="connsiteX98" fmla="*/ 702425 w 5090679"/>
                <a:gd name="connsiteY98" fmla="*/ 4935334 h 5453496"/>
                <a:gd name="connsiteX99" fmla="*/ 663979 w 5090679"/>
                <a:gd name="connsiteY99" fmla="*/ 4901911 h 5453496"/>
                <a:gd name="connsiteX100" fmla="*/ 591242 w 5090679"/>
                <a:gd name="connsiteY100" fmla="*/ 5002703 h 5453496"/>
                <a:gd name="connsiteX101" fmla="*/ 451831 w 5090679"/>
                <a:gd name="connsiteY101" fmla="*/ 5010323 h 5453496"/>
                <a:gd name="connsiteX102" fmla="*/ 402820 w 5090679"/>
                <a:gd name="connsiteY102" fmla="*/ 4959408 h 5453496"/>
                <a:gd name="connsiteX103" fmla="*/ 473132 w 5090679"/>
                <a:gd name="connsiteY103" fmla="*/ 4900006 h 5453496"/>
                <a:gd name="connsiteX104" fmla="*/ 538595 w 5090679"/>
                <a:gd name="connsiteY104" fmla="*/ 4876279 h 5453496"/>
                <a:gd name="connsiteX105" fmla="*/ 626225 w 5090679"/>
                <a:gd name="connsiteY105" fmla="*/ 4881822 h 5453496"/>
                <a:gd name="connsiteX106" fmla="*/ 750050 w 5090679"/>
                <a:gd name="connsiteY106" fmla="*/ 4776008 h 5453496"/>
                <a:gd name="connsiteX107" fmla="*/ 861579 w 5090679"/>
                <a:gd name="connsiteY107" fmla="*/ 4830041 h 5453496"/>
                <a:gd name="connsiteX108" fmla="*/ 965488 w 5090679"/>
                <a:gd name="connsiteY108" fmla="*/ 4788477 h 5453496"/>
                <a:gd name="connsiteX109" fmla="*/ 990080 w 5090679"/>
                <a:gd name="connsiteY109" fmla="*/ 4845974 h 5453496"/>
                <a:gd name="connsiteX110" fmla="*/ 1033895 w 5090679"/>
                <a:gd name="connsiteY110" fmla="*/ 4792459 h 5453496"/>
                <a:gd name="connsiteX111" fmla="*/ 1040995 w 5090679"/>
                <a:gd name="connsiteY111" fmla="*/ 4694959 h 5453496"/>
                <a:gd name="connsiteX112" fmla="*/ 987309 w 5090679"/>
                <a:gd name="connsiteY112" fmla="*/ 4610793 h 5453496"/>
                <a:gd name="connsiteX113" fmla="*/ 1048615 w 5090679"/>
                <a:gd name="connsiteY113" fmla="*/ 4548621 h 5453496"/>
                <a:gd name="connsiteX114" fmla="*/ 1011035 w 5090679"/>
                <a:gd name="connsiteY114" fmla="*/ 4433281 h 5453496"/>
                <a:gd name="connsiteX115" fmla="*/ 1024197 w 5090679"/>
                <a:gd name="connsiteY115" fmla="*/ 4326428 h 5453496"/>
                <a:gd name="connsiteX116" fmla="*/ 1058660 w 5090679"/>
                <a:gd name="connsiteY116" fmla="*/ 4236199 h 5453496"/>
                <a:gd name="connsiteX117" fmla="*/ 1079615 w 5090679"/>
                <a:gd name="connsiteY117" fmla="*/ 4072369 h 5453496"/>
                <a:gd name="connsiteX118" fmla="*/ 1013460 w 5090679"/>
                <a:gd name="connsiteY118" fmla="*/ 3813117 h 5453496"/>
                <a:gd name="connsiteX119" fmla="*/ 916131 w 5090679"/>
                <a:gd name="connsiteY119" fmla="*/ 3648075 h 5453496"/>
                <a:gd name="connsiteX120" fmla="*/ 989041 w 5090679"/>
                <a:gd name="connsiteY120" fmla="*/ 3506412 h 5453496"/>
                <a:gd name="connsiteX121" fmla="*/ 1071129 w 5090679"/>
                <a:gd name="connsiteY121" fmla="*/ 3479223 h 5453496"/>
                <a:gd name="connsiteX122" fmla="*/ 1105246 w 5090679"/>
                <a:gd name="connsiteY122" fmla="*/ 3509356 h 5453496"/>
                <a:gd name="connsiteX123" fmla="*/ 1192010 w 5090679"/>
                <a:gd name="connsiteY123" fmla="*/ 3428479 h 5453496"/>
                <a:gd name="connsiteX124" fmla="*/ 1269769 w 5090679"/>
                <a:gd name="connsiteY124" fmla="*/ 3406486 h 5453496"/>
                <a:gd name="connsiteX125" fmla="*/ 1277735 w 5090679"/>
                <a:gd name="connsiteY125" fmla="*/ 3327514 h 5453496"/>
                <a:gd name="connsiteX126" fmla="*/ 1297997 w 5090679"/>
                <a:gd name="connsiteY126" fmla="*/ 3251662 h 5453496"/>
                <a:gd name="connsiteX127" fmla="*/ 1256780 w 5090679"/>
                <a:gd name="connsiteY127" fmla="*/ 3205594 h 5453496"/>
                <a:gd name="connsiteX128" fmla="*/ 1259378 w 5090679"/>
                <a:gd name="connsiteY128" fmla="*/ 3116407 h 5453496"/>
                <a:gd name="connsiteX129" fmla="*/ 1355667 w 5090679"/>
                <a:gd name="connsiteY129" fmla="*/ 3170440 h 5453496"/>
                <a:gd name="connsiteX130" fmla="*/ 1412990 w 5090679"/>
                <a:gd name="connsiteY130" fmla="*/ 3129394 h 5453496"/>
                <a:gd name="connsiteX131" fmla="*/ 1434811 w 5090679"/>
                <a:gd name="connsiteY131" fmla="*/ 3170440 h 5453496"/>
                <a:gd name="connsiteX132" fmla="*/ 1497503 w 5090679"/>
                <a:gd name="connsiteY132" fmla="*/ 3126798 h 5453496"/>
                <a:gd name="connsiteX133" fmla="*/ 1422688 w 5090679"/>
                <a:gd name="connsiteY133" fmla="*/ 2990850 h 5453496"/>
                <a:gd name="connsiteX134" fmla="*/ 1466157 w 5090679"/>
                <a:gd name="connsiteY134" fmla="*/ 2823903 h 5453496"/>
                <a:gd name="connsiteX135" fmla="*/ 1435850 w 5090679"/>
                <a:gd name="connsiteY135" fmla="*/ 2790304 h 5453496"/>
                <a:gd name="connsiteX136" fmla="*/ 1460615 w 5090679"/>
                <a:gd name="connsiteY136" fmla="*/ 2744584 h 5453496"/>
                <a:gd name="connsiteX137" fmla="*/ 1356360 w 5090679"/>
                <a:gd name="connsiteY137" fmla="*/ 2575214 h 5453496"/>
                <a:gd name="connsiteX138" fmla="*/ 1286740 w 5090679"/>
                <a:gd name="connsiteY138" fmla="*/ 2551488 h 5453496"/>
                <a:gd name="connsiteX139" fmla="*/ 1222490 w 5090679"/>
                <a:gd name="connsiteY139" fmla="*/ 2444808 h 5453496"/>
                <a:gd name="connsiteX140" fmla="*/ 1274271 w 5090679"/>
                <a:gd name="connsiteY140" fmla="*/ 2375189 h 5453496"/>
                <a:gd name="connsiteX141" fmla="*/ 1134514 w 5090679"/>
                <a:gd name="connsiteY141" fmla="*/ 2202007 h 5453496"/>
                <a:gd name="connsiteX142" fmla="*/ 1159625 w 5090679"/>
                <a:gd name="connsiteY142" fmla="*/ 2140699 h 5453496"/>
                <a:gd name="connsiteX143" fmla="*/ 1142134 w 5090679"/>
                <a:gd name="connsiteY143" fmla="*/ 2086841 h 5453496"/>
                <a:gd name="connsiteX144" fmla="*/ 1142134 w 5090679"/>
                <a:gd name="connsiteY144" fmla="*/ 2086841 h 5453496"/>
                <a:gd name="connsiteX145" fmla="*/ 1123430 w 5090679"/>
                <a:gd name="connsiteY145" fmla="*/ 2034019 h 5453496"/>
                <a:gd name="connsiteX146" fmla="*/ 1175211 w 5090679"/>
                <a:gd name="connsiteY146" fmla="*/ 1939290 h 5453496"/>
                <a:gd name="connsiteX147" fmla="*/ 1124989 w 5090679"/>
                <a:gd name="connsiteY147" fmla="*/ 1844733 h 5453496"/>
                <a:gd name="connsiteX148" fmla="*/ 1142134 w 5090679"/>
                <a:gd name="connsiteY148" fmla="*/ 1764550 h 5453496"/>
                <a:gd name="connsiteX149" fmla="*/ 1098665 w 5090679"/>
                <a:gd name="connsiteY149" fmla="*/ 1706359 h 5453496"/>
                <a:gd name="connsiteX150" fmla="*/ 1055023 w 5090679"/>
                <a:gd name="connsiteY150" fmla="*/ 1773382 h 5453496"/>
                <a:gd name="connsiteX151" fmla="*/ 982633 w 5090679"/>
                <a:gd name="connsiteY151" fmla="*/ 1805247 h 5453496"/>
                <a:gd name="connsiteX152" fmla="*/ 929640 w 5090679"/>
                <a:gd name="connsiteY152" fmla="*/ 1640898 h 5453496"/>
                <a:gd name="connsiteX153" fmla="*/ 851015 w 5090679"/>
                <a:gd name="connsiteY153" fmla="*/ 1672069 h 5453496"/>
                <a:gd name="connsiteX154" fmla="*/ 879590 w 5090679"/>
                <a:gd name="connsiteY154" fmla="*/ 1573009 h 5453496"/>
                <a:gd name="connsiteX155" fmla="*/ 822613 w 5090679"/>
                <a:gd name="connsiteY155" fmla="*/ 1393248 h 5453496"/>
                <a:gd name="connsiteX156" fmla="*/ 750050 w 5090679"/>
                <a:gd name="connsiteY156" fmla="*/ 1433944 h 5453496"/>
                <a:gd name="connsiteX157" fmla="*/ 719397 w 5090679"/>
                <a:gd name="connsiteY157" fmla="*/ 1389265 h 5453496"/>
                <a:gd name="connsiteX158" fmla="*/ 671945 w 5090679"/>
                <a:gd name="connsiteY158" fmla="*/ 1426324 h 5453496"/>
                <a:gd name="connsiteX159" fmla="*/ 647180 w 5090679"/>
                <a:gd name="connsiteY159" fmla="*/ 1372984 h 5453496"/>
                <a:gd name="connsiteX160" fmla="*/ 668135 w 5090679"/>
                <a:gd name="connsiteY160" fmla="*/ 1275829 h 5453496"/>
                <a:gd name="connsiteX161" fmla="*/ 599555 w 5090679"/>
                <a:gd name="connsiteY161" fmla="*/ 1272019 h 5453496"/>
                <a:gd name="connsiteX162" fmla="*/ 574790 w 5090679"/>
                <a:gd name="connsiteY162" fmla="*/ 1325359 h 5453496"/>
                <a:gd name="connsiteX163" fmla="*/ 521450 w 5090679"/>
                <a:gd name="connsiteY163" fmla="*/ 1268209 h 5453496"/>
                <a:gd name="connsiteX164" fmla="*/ 340475 w 5090679"/>
                <a:gd name="connsiteY164" fmla="*/ 1277734 h 5453496"/>
                <a:gd name="connsiteX165" fmla="*/ 304800 w 5090679"/>
                <a:gd name="connsiteY165" fmla="*/ 1318953 h 5453496"/>
                <a:gd name="connsiteX166" fmla="*/ 405245 w 5090679"/>
                <a:gd name="connsiteY166" fmla="*/ 1365364 h 5453496"/>
                <a:gd name="connsiteX167" fmla="*/ 404379 w 5090679"/>
                <a:gd name="connsiteY167" fmla="*/ 1473777 h 5453496"/>
                <a:gd name="connsiteX168" fmla="*/ 275878 w 5090679"/>
                <a:gd name="connsiteY168" fmla="*/ 1498889 h 5453496"/>
                <a:gd name="connsiteX169" fmla="*/ 210935 w 5090679"/>
                <a:gd name="connsiteY169" fmla="*/ 1580629 h 5453496"/>
                <a:gd name="connsiteX170" fmla="*/ 84339 w 5090679"/>
                <a:gd name="connsiteY170" fmla="*/ 1586865 h 5453496"/>
                <a:gd name="connsiteX171" fmla="*/ 56630 w 5090679"/>
                <a:gd name="connsiteY171" fmla="*/ 1515859 h 5453496"/>
                <a:gd name="connsiteX172" fmla="*/ 87110 w 5090679"/>
                <a:gd name="connsiteY172" fmla="*/ 1462519 h 5453496"/>
                <a:gd name="connsiteX173" fmla="*/ 73775 w 5090679"/>
                <a:gd name="connsiteY173" fmla="*/ 1405369 h 5453496"/>
                <a:gd name="connsiteX174" fmla="*/ 140970 w 5090679"/>
                <a:gd name="connsiteY174" fmla="*/ 1323282 h 5453496"/>
                <a:gd name="connsiteX175" fmla="*/ 121400 w 5090679"/>
                <a:gd name="connsiteY175" fmla="*/ 1285354 h 5453496"/>
                <a:gd name="connsiteX176" fmla="*/ 121400 w 5090679"/>
                <a:gd name="connsiteY176" fmla="*/ 1232014 h 5453496"/>
                <a:gd name="connsiteX177" fmla="*/ 96635 w 5090679"/>
                <a:gd name="connsiteY177" fmla="*/ 1224394 h 5453496"/>
                <a:gd name="connsiteX178" fmla="*/ 85205 w 5090679"/>
                <a:gd name="connsiteY178" fmla="*/ 1150099 h 5453496"/>
                <a:gd name="connsiteX179" fmla="*/ 43295 w 5090679"/>
                <a:gd name="connsiteY179" fmla="*/ 1146289 h 5453496"/>
                <a:gd name="connsiteX180" fmla="*/ 38965 w 5090679"/>
                <a:gd name="connsiteY180" fmla="*/ 1082560 h 5453496"/>
                <a:gd name="connsiteX181" fmla="*/ 35676 w 5090679"/>
                <a:gd name="connsiteY181" fmla="*/ 900544 h 5453496"/>
                <a:gd name="connsiteX182" fmla="*/ 54726 w 5090679"/>
                <a:gd name="connsiteY182" fmla="*/ 877684 h 5453496"/>
                <a:gd name="connsiteX183" fmla="*/ 28056 w 5090679"/>
                <a:gd name="connsiteY183" fmla="*/ 805294 h 5453496"/>
                <a:gd name="connsiteX184" fmla="*/ 0 w 5090679"/>
                <a:gd name="connsiteY184" fmla="*/ 769793 h 5453496"/>
                <a:gd name="connsiteX185" fmla="*/ 68061 w 5090679"/>
                <a:gd name="connsiteY185" fmla="*/ 683374 h 5453496"/>
                <a:gd name="connsiteX186" fmla="*/ 178551 w 5090679"/>
                <a:gd name="connsiteY186" fmla="*/ 723379 h 5453496"/>
                <a:gd name="connsiteX187" fmla="*/ 247303 w 5090679"/>
                <a:gd name="connsiteY187" fmla="*/ 643197 h 5453496"/>
                <a:gd name="connsiteX188" fmla="*/ 461010 w 5090679"/>
                <a:gd name="connsiteY188" fmla="*/ 761654 h 5453496"/>
                <a:gd name="connsiteX189" fmla="*/ 581025 w 5090679"/>
                <a:gd name="connsiteY189" fmla="*/ 538596 h 5453496"/>
                <a:gd name="connsiteX190" fmla="*/ 861579 w 5090679"/>
                <a:gd name="connsiteY190" fmla="*/ 226868 h 5453496"/>
                <a:gd name="connsiteX191" fmla="*/ 1121352 w 5090679"/>
                <a:gd name="connsiteY191" fmla="*/ 112568 h 5453496"/>
                <a:gd name="connsiteX192" fmla="*/ 1220585 w 5090679"/>
                <a:gd name="connsiteY192" fmla="*/ 0 h 5453496"/>
                <a:gd name="connsiteX193" fmla="*/ 1298690 w 5090679"/>
                <a:gd name="connsiteY193" fmla="*/ 31864 h 5453496"/>
                <a:gd name="connsiteX194" fmla="*/ 1334885 w 5090679"/>
                <a:gd name="connsiteY194" fmla="*/ 79489 h 5453496"/>
                <a:gd name="connsiteX195" fmla="*/ 1441565 w 5090679"/>
                <a:gd name="connsiteY195" fmla="*/ 129019 h 5453496"/>
                <a:gd name="connsiteX196" fmla="*/ 1502005 w 5090679"/>
                <a:gd name="connsiteY196" fmla="*/ 233796 h 5453496"/>
                <a:gd name="connsiteX197" fmla="*/ 1498715 w 5090679"/>
                <a:gd name="connsiteY197" fmla="*/ 285229 h 5453496"/>
                <a:gd name="connsiteX198" fmla="*/ 1704455 w 5090679"/>
                <a:gd name="connsiteY198" fmla="*/ 393814 h 5453496"/>
                <a:gd name="connsiteX199" fmla="*/ 1704455 w 5090679"/>
                <a:gd name="connsiteY199" fmla="*/ 523354 h 5453496"/>
                <a:gd name="connsiteX200" fmla="*/ 1720041 w 5090679"/>
                <a:gd name="connsiteY200" fmla="*/ 585874 h 5453496"/>
                <a:gd name="connsiteX201" fmla="*/ 1778750 w 5090679"/>
                <a:gd name="connsiteY201" fmla="*/ 576694 h 5453496"/>
                <a:gd name="connsiteX202" fmla="*/ 1813040 w 5090679"/>
                <a:gd name="connsiteY202" fmla="*/ 618604 h 5453496"/>
                <a:gd name="connsiteX203" fmla="*/ 1839710 w 5090679"/>
                <a:gd name="connsiteY203" fmla="*/ 559549 h 5453496"/>
                <a:gd name="connsiteX204" fmla="*/ 1931150 w 5090679"/>
                <a:gd name="connsiteY204" fmla="*/ 570979 h 5453496"/>
                <a:gd name="connsiteX205" fmla="*/ 1957820 w 5090679"/>
                <a:gd name="connsiteY205" fmla="*/ 511924 h 5453496"/>
                <a:gd name="connsiteX206" fmla="*/ 1879715 w 5090679"/>
                <a:gd name="connsiteY206" fmla="*/ 470014 h 5453496"/>
                <a:gd name="connsiteX207" fmla="*/ 1830185 w 5090679"/>
                <a:gd name="connsiteY207" fmla="*/ 388099 h 5453496"/>
                <a:gd name="connsiteX208" fmla="*/ 1846118 w 5090679"/>
                <a:gd name="connsiteY208" fmla="*/ 347749 h 5453496"/>
                <a:gd name="connsiteX209" fmla="*/ 1986395 w 5090679"/>
                <a:gd name="connsiteY209" fmla="*/ 315709 h 5453496"/>
                <a:gd name="connsiteX210" fmla="*/ 2018780 w 5090679"/>
                <a:gd name="connsiteY210" fmla="*/ 344284 h 5453496"/>
                <a:gd name="connsiteX211" fmla="*/ 2079740 w 5090679"/>
                <a:gd name="connsiteY211" fmla="*/ 344284 h 5453496"/>
                <a:gd name="connsiteX212" fmla="*/ 2108315 w 5090679"/>
                <a:gd name="connsiteY212" fmla="*/ 382384 h 5453496"/>
                <a:gd name="connsiteX213" fmla="*/ 2148320 w 5090679"/>
                <a:gd name="connsiteY213" fmla="*/ 361429 h 5453496"/>
                <a:gd name="connsiteX214" fmla="*/ 2186420 w 5090679"/>
                <a:gd name="connsiteY214" fmla="*/ 384289 h 5453496"/>
                <a:gd name="connsiteX215" fmla="*/ 2245475 w 5090679"/>
                <a:gd name="connsiteY215" fmla="*/ 386194 h 5453496"/>
                <a:gd name="connsiteX216" fmla="*/ 2281670 w 5090679"/>
                <a:gd name="connsiteY216" fmla="*/ 441439 h 5453496"/>
                <a:gd name="connsiteX217" fmla="*/ 2287905 w 5090679"/>
                <a:gd name="connsiteY217" fmla="*/ 529936 h 5453496"/>
                <a:gd name="connsiteX218" fmla="*/ 2331200 w 5090679"/>
                <a:gd name="connsiteY218" fmla="*/ 500494 h 5453496"/>
                <a:gd name="connsiteX219" fmla="*/ 2380730 w 5090679"/>
                <a:gd name="connsiteY219" fmla="*/ 523354 h 5453496"/>
                <a:gd name="connsiteX220" fmla="*/ 2411210 w 5090679"/>
                <a:gd name="connsiteY220" fmla="*/ 403339 h 5453496"/>
                <a:gd name="connsiteX221" fmla="*/ 2384540 w 5090679"/>
                <a:gd name="connsiteY221" fmla="*/ 235699 h 5453496"/>
                <a:gd name="connsiteX222" fmla="*/ 2401685 w 5090679"/>
                <a:gd name="connsiteY222" fmla="*/ 176644 h 5453496"/>
                <a:gd name="connsiteX223" fmla="*/ 2552526 w 5090679"/>
                <a:gd name="connsiteY223" fmla="*/ 128501 h 5453496"/>
                <a:gd name="connsiteX224" fmla="*/ 2590280 w 5090679"/>
                <a:gd name="connsiteY224" fmla="*/ 163309 h 5453496"/>
                <a:gd name="connsiteX225" fmla="*/ 2582660 w 5090679"/>
                <a:gd name="connsiteY225" fmla="*/ 266179 h 5453496"/>
                <a:gd name="connsiteX226" fmla="*/ 2637905 w 5090679"/>
                <a:gd name="connsiteY226" fmla="*/ 292849 h 5453496"/>
                <a:gd name="connsiteX227" fmla="*/ 2677044 w 5090679"/>
                <a:gd name="connsiteY227" fmla="*/ 355369 h 5453496"/>
                <a:gd name="connsiteX228" fmla="*/ 2672195 w 5090679"/>
                <a:gd name="connsiteY228" fmla="*/ 353809 h 5453496"/>
                <a:gd name="connsiteX229" fmla="*/ 2952923 w 5090679"/>
                <a:gd name="connsiteY229" fmla="*/ 307051 h 5453496"/>
                <a:gd name="connsiteX230" fmla="*/ 2988425 w 5090679"/>
                <a:gd name="connsiteY230" fmla="*/ 344284 h 5453496"/>
                <a:gd name="connsiteX231" fmla="*/ 3085580 w 5090679"/>
                <a:gd name="connsiteY231" fmla="*/ 290944 h 5453496"/>
                <a:gd name="connsiteX232" fmla="*/ 3135110 w 5090679"/>
                <a:gd name="connsiteY232" fmla="*/ 351904 h 5453496"/>
                <a:gd name="connsiteX233" fmla="*/ 3135110 w 5090679"/>
                <a:gd name="connsiteY233" fmla="*/ 416674 h 5453496"/>
                <a:gd name="connsiteX234" fmla="*/ 3274695 w 5090679"/>
                <a:gd name="connsiteY234" fmla="*/ 480233 h 5453496"/>
                <a:gd name="connsiteX235" fmla="*/ 3297035 w 5090679"/>
                <a:gd name="connsiteY235" fmla="*/ 538594 h 5453496"/>
                <a:gd name="connsiteX236" fmla="*/ 3257203 w 5090679"/>
                <a:gd name="connsiteY236" fmla="*/ 571500 h 5453496"/>
                <a:gd name="connsiteX237" fmla="*/ 3368386 w 5090679"/>
                <a:gd name="connsiteY237" fmla="*/ 710219 h 5453496"/>
                <a:gd name="connsiteX238" fmla="*/ 3369425 w 5090679"/>
                <a:gd name="connsiteY238" fmla="*/ 828154 h 5453496"/>
                <a:gd name="connsiteX239" fmla="*/ 3420860 w 5090679"/>
                <a:gd name="connsiteY239" fmla="*/ 860539 h 5453496"/>
                <a:gd name="connsiteX240" fmla="*/ 3445971 w 5090679"/>
                <a:gd name="connsiteY240" fmla="*/ 919422 h 5453496"/>
                <a:gd name="connsiteX241" fmla="*/ 3656734 w 5090679"/>
                <a:gd name="connsiteY241" fmla="*/ 1037359 h 5453496"/>
                <a:gd name="connsiteX242" fmla="*/ 3653270 w 5090679"/>
                <a:gd name="connsiteY242" fmla="*/ 1098664 h 5453496"/>
                <a:gd name="connsiteX243" fmla="*/ 3716308 w 5090679"/>
                <a:gd name="connsiteY243" fmla="*/ 1141095 h 5453496"/>
                <a:gd name="connsiteX0" fmla="*/ 3716308 w 5090679"/>
                <a:gd name="connsiteY0" fmla="*/ 1141095 h 5453496"/>
                <a:gd name="connsiteX1" fmla="*/ 3656734 w 5090679"/>
                <a:gd name="connsiteY1" fmla="*/ 1276350 h 5453496"/>
                <a:gd name="connsiteX2" fmla="*/ 3643399 w 5090679"/>
                <a:gd name="connsiteY2" fmla="*/ 1352723 h 5453496"/>
                <a:gd name="connsiteX3" fmla="*/ 3576377 w 5090679"/>
                <a:gd name="connsiteY3" fmla="*/ 1411605 h 5453496"/>
                <a:gd name="connsiteX4" fmla="*/ 3604779 w 5090679"/>
                <a:gd name="connsiteY4" fmla="*/ 1494559 h 5453496"/>
                <a:gd name="connsiteX5" fmla="*/ 3687906 w 5090679"/>
                <a:gd name="connsiteY5" fmla="*/ 1525732 h 5453496"/>
                <a:gd name="connsiteX6" fmla="*/ 3698297 w 5090679"/>
                <a:gd name="connsiteY6" fmla="*/ 1640032 h 5453496"/>
                <a:gd name="connsiteX7" fmla="*/ 3742632 w 5090679"/>
                <a:gd name="connsiteY7" fmla="*/ 1658043 h 5453496"/>
                <a:gd name="connsiteX8" fmla="*/ 3768436 w 5090679"/>
                <a:gd name="connsiteY8" fmla="*/ 1778751 h 5453496"/>
                <a:gd name="connsiteX9" fmla="*/ 3801167 w 5090679"/>
                <a:gd name="connsiteY9" fmla="*/ 1787236 h 5453496"/>
                <a:gd name="connsiteX10" fmla="*/ 3834245 w 5090679"/>
                <a:gd name="connsiteY10" fmla="*/ 1945178 h 5453496"/>
                <a:gd name="connsiteX11" fmla="*/ 3911484 w 5090679"/>
                <a:gd name="connsiteY11" fmla="*/ 1990379 h 5453496"/>
                <a:gd name="connsiteX12" fmla="*/ 3968461 w 5090679"/>
                <a:gd name="connsiteY12" fmla="*/ 2076450 h 5453496"/>
                <a:gd name="connsiteX13" fmla="*/ 4180782 w 5090679"/>
                <a:gd name="connsiteY13" fmla="*/ 2119053 h 5453496"/>
                <a:gd name="connsiteX14" fmla="*/ 4219055 w 5090679"/>
                <a:gd name="connsiteY14" fmla="*/ 2159749 h 5453496"/>
                <a:gd name="connsiteX15" fmla="*/ 4228580 w 5090679"/>
                <a:gd name="connsiteY15" fmla="*/ 2220709 h 5453496"/>
                <a:gd name="connsiteX16" fmla="*/ 4413538 w 5090679"/>
                <a:gd name="connsiteY16" fmla="*/ 2470266 h 5453496"/>
                <a:gd name="connsiteX17" fmla="*/ 4456834 w 5090679"/>
                <a:gd name="connsiteY17" fmla="*/ 2429741 h 5453496"/>
                <a:gd name="connsiteX18" fmla="*/ 4612697 w 5090679"/>
                <a:gd name="connsiteY18" fmla="*/ 2575214 h 5453496"/>
                <a:gd name="connsiteX19" fmla="*/ 4612697 w 5090679"/>
                <a:gd name="connsiteY19" fmla="*/ 2658341 h 5453496"/>
                <a:gd name="connsiteX20" fmla="*/ 4721109 w 5090679"/>
                <a:gd name="connsiteY20" fmla="*/ 2760345 h 5453496"/>
                <a:gd name="connsiteX21" fmla="*/ 4786745 w 5090679"/>
                <a:gd name="connsiteY21" fmla="*/ 2723629 h 5453496"/>
                <a:gd name="connsiteX22" fmla="*/ 4841297 w 5090679"/>
                <a:gd name="connsiteY22" fmla="*/ 2741468 h 5453496"/>
                <a:gd name="connsiteX23" fmla="*/ 4907280 w 5090679"/>
                <a:gd name="connsiteY23" fmla="*/ 2862522 h 5453496"/>
                <a:gd name="connsiteX24" fmla="*/ 4976379 w 5090679"/>
                <a:gd name="connsiteY24" fmla="*/ 2868237 h 5453496"/>
                <a:gd name="connsiteX25" fmla="*/ 5071802 w 5090679"/>
                <a:gd name="connsiteY25" fmla="*/ 3052156 h 5453496"/>
                <a:gd name="connsiteX26" fmla="*/ 5043920 w 5090679"/>
                <a:gd name="connsiteY26" fmla="*/ 3144634 h 5453496"/>
                <a:gd name="connsiteX27" fmla="*/ 5090679 w 5090679"/>
                <a:gd name="connsiteY27" fmla="*/ 3167496 h 5453496"/>
                <a:gd name="connsiteX28" fmla="*/ 5053445 w 5090679"/>
                <a:gd name="connsiteY28" fmla="*/ 3209404 h 5453496"/>
                <a:gd name="connsiteX29" fmla="*/ 5069897 w 5090679"/>
                <a:gd name="connsiteY29" fmla="*/ 3261014 h 5453496"/>
                <a:gd name="connsiteX30" fmla="*/ 5066087 w 5090679"/>
                <a:gd name="connsiteY30" fmla="*/ 3310024 h 5453496"/>
                <a:gd name="connsiteX31" fmla="*/ 4964256 w 5090679"/>
                <a:gd name="connsiteY31" fmla="*/ 3466061 h 5453496"/>
                <a:gd name="connsiteX32" fmla="*/ 4758170 w 5090679"/>
                <a:gd name="connsiteY32" fmla="*/ 3354532 h 5453496"/>
                <a:gd name="connsiteX33" fmla="*/ 4675043 w 5090679"/>
                <a:gd name="connsiteY33" fmla="*/ 3406486 h 5453496"/>
                <a:gd name="connsiteX34" fmla="*/ 4633479 w 5090679"/>
                <a:gd name="connsiteY34" fmla="*/ 3678209 h 5453496"/>
                <a:gd name="connsiteX35" fmla="*/ 4480386 w 5090679"/>
                <a:gd name="connsiteY35" fmla="*/ 3823855 h 5453496"/>
                <a:gd name="connsiteX36" fmla="*/ 4235680 w 5090679"/>
                <a:gd name="connsiteY36" fmla="*/ 3898669 h 5453496"/>
                <a:gd name="connsiteX37" fmla="*/ 4146838 w 5090679"/>
                <a:gd name="connsiteY37" fmla="*/ 3964825 h 5453496"/>
                <a:gd name="connsiteX38" fmla="*/ 4061806 w 5090679"/>
                <a:gd name="connsiteY38" fmla="*/ 3984567 h 5453496"/>
                <a:gd name="connsiteX39" fmla="*/ 3963785 w 5090679"/>
                <a:gd name="connsiteY39" fmla="*/ 4081894 h 5453496"/>
                <a:gd name="connsiteX40" fmla="*/ 3913389 w 5090679"/>
                <a:gd name="connsiteY40" fmla="*/ 4169179 h 5453496"/>
                <a:gd name="connsiteX41" fmla="*/ 4051588 w 5090679"/>
                <a:gd name="connsiteY41" fmla="*/ 4383232 h 5453496"/>
                <a:gd name="connsiteX42" fmla="*/ 4093325 w 5090679"/>
                <a:gd name="connsiteY42" fmla="*/ 4403839 h 5453496"/>
                <a:gd name="connsiteX43" fmla="*/ 4177318 w 5090679"/>
                <a:gd name="connsiteY43" fmla="*/ 4559877 h 5453496"/>
                <a:gd name="connsiteX44" fmla="*/ 4093152 w 5090679"/>
                <a:gd name="connsiteY44" fmla="*/ 4736523 h 5453496"/>
                <a:gd name="connsiteX45" fmla="*/ 4085532 w 5090679"/>
                <a:gd name="connsiteY45" fmla="*/ 4806315 h 5453496"/>
                <a:gd name="connsiteX46" fmla="*/ 4173335 w 5090679"/>
                <a:gd name="connsiteY46" fmla="*/ 4792459 h 5453496"/>
                <a:gd name="connsiteX47" fmla="*/ 4239490 w 5090679"/>
                <a:gd name="connsiteY47" fmla="*/ 4811164 h 5453496"/>
                <a:gd name="connsiteX48" fmla="*/ 4273607 w 5090679"/>
                <a:gd name="connsiteY48" fmla="*/ 4915246 h 5453496"/>
                <a:gd name="connsiteX49" fmla="*/ 4171257 w 5090679"/>
                <a:gd name="connsiteY49" fmla="*/ 5220220 h 5453496"/>
                <a:gd name="connsiteX50" fmla="*/ 3942830 w 5090679"/>
                <a:gd name="connsiteY50" fmla="*/ 5033010 h 5453496"/>
                <a:gd name="connsiteX51" fmla="*/ 3983355 w 5090679"/>
                <a:gd name="connsiteY51" fmla="*/ 4984000 h 5453496"/>
                <a:gd name="connsiteX52" fmla="*/ 3937288 w 5090679"/>
                <a:gd name="connsiteY52" fmla="*/ 4944341 h 5453496"/>
                <a:gd name="connsiteX53" fmla="*/ 3927763 w 5090679"/>
                <a:gd name="connsiteY53" fmla="*/ 4871605 h 5453496"/>
                <a:gd name="connsiteX54" fmla="*/ 3756660 w 5090679"/>
                <a:gd name="connsiteY54" fmla="*/ 4868661 h 5453496"/>
                <a:gd name="connsiteX55" fmla="*/ 3648940 w 5090679"/>
                <a:gd name="connsiteY55" fmla="*/ 4943475 h 5453496"/>
                <a:gd name="connsiteX56" fmla="*/ 3564081 w 5090679"/>
                <a:gd name="connsiteY56" fmla="*/ 4831946 h 5453496"/>
                <a:gd name="connsiteX57" fmla="*/ 3360073 w 5090679"/>
                <a:gd name="connsiteY57" fmla="*/ 4843203 h 5453496"/>
                <a:gd name="connsiteX58" fmla="*/ 3363883 w 5090679"/>
                <a:gd name="connsiteY58" fmla="*/ 4745182 h 5453496"/>
                <a:gd name="connsiteX59" fmla="*/ 3261706 w 5090679"/>
                <a:gd name="connsiteY59" fmla="*/ 4815840 h 5453496"/>
                <a:gd name="connsiteX60" fmla="*/ 3295823 w 5090679"/>
                <a:gd name="connsiteY60" fmla="*/ 4947285 h 5453496"/>
                <a:gd name="connsiteX61" fmla="*/ 3037955 w 5090679"/>
                <a:gd name="connsiteY61" fmla="*/ 4937239 h 5453496"/>
                <a:gd name="connsiteX62" fmla="*/ 2922616 w 5090679"/>
                <a:gd name="connsiteY62" fmla="*/ 4993005 h 5453496"/>
                <a:gd name="connsiteX63" fmla="*/ 2683798 w 5090679"/>
                <a:gd name="connsiteY63" fmla="*/ 4985212 h 5453496"/>
                <a:gd name="connsiteX64" fmla="*/ 2609850 w 5090679"/>
                <a:gd name="connsiteY64" fmla="*/ 5098126 h 5453496"/>
                <a:gd name="connsiteX65" fmla="*/ 2451388 w 5090679"/>
                <a:gd name="connsiteY65" fmla="*/ 5120986 h 5453496"/>
                <a:gd name="connsiteX66" fmla="*/ 2470265 w 5090679"/>
                <a:gd name="connsiteY66" fmla="*/ 5102974 h 5453496"/>
                <a:gd name="connsiteX67" fmla="*/ 2401512 w 5090679"/>
                <a:gd name="connsiteY67" fmla="*/ 5215544 h 5453496"/>
                <a:gd name="connsiteX68" fmla="*/ 2344535 w 5090679"/>
                <a:gd name="connsiteY68" fmla="*/ 5232514 h 5453496"/>
                <a:gd name="connsiteX69" fmla="*/ 2251883 w 5090679"/>
                <a:gd name="connsiteY69" fmla="*/ 5292090 h 5453496"/>
                <a:gd name="connsiteX70" fmla="*/ 2220710 w 5090679"/>
                <a:gd name="connsiteY70" fmla="*/ 5253469 h 5453496"/>
                <a:gd name="connsiteX71" fmla="*/ 2123555 w 5090679"/>
                <a:gd name="connsiteY71" fmla="*/ 5285854 h 5453496"/>
                <a:gd name="connsiteX72" fmla="*/ 1958166 w 5090679"/>
                <a:gd name="connsiteY72" fmla="*/ 5300749 h 5453496"/>
                <a:gd name="connsiteX73" fmla="*/ 1948295 w 5090679"/>
                <a:gd name="connsiteY73" fmla="*/ 5198224 h 5453496"/>
                <a:gd name="connsiteX74" fmla="*/ 1858760 w 5090679"/>
                <a:gd name="connsiteY74" fmla="*/ 5142979 h 5453496"/>
                <a:gd name="connsiteX75" fmla="*/ 1860838 w 5090679"/>
                <a:gd name="connsiteY75" fmla="*/ 5072842 h 5453496"/>
                <a:gd name="connsiteX76" fmla="*/ 1756929 w 5090679"/>
                <a:gd name="connsiteY76" fmla="*/ 5100378 h 5453496"/>
                <a:gd name="connsiteX77" fmla="*/ 1606780 w 5090679"/>
                <a:gd name="connsiteY77" fmla="*/ 4991966 h 5453496"/>
                <a:gd name="connsiteX78" fmla="*/ 1536988 w 5090679"/>
                <a:gd name="connsiteY78" fmla="*/ 5017077 h 5453496"/>
                <a:gd name="connsiteX79" fmla="*/ 1474643 w 5090679"/>
                <a:gd name="connsiteY79" fmla="*/ 5048250 h 5453496"/>
                <a:gd name="connsiteX80" fmla="*/ 1378354 w 5090679"/>
                <a:gd name="connsiteY80" fmla="*/ 5008418 h 5453496"/>
                <a:gd name="connsiteX81" fmla="*/ 1357745 w 5090679"/>
                <a:gd name="connsiteY81" fmla="*/ 5112499 h 5453496"/>
                <a:gd name="connsiteX82" fmla="*/ 1401906 w 5090679"/>
                <a:gd name="connsiteY82" fmla="*/ 5193723 h 5453496"/>
                <a:gd name="connsiteX83" fmla="*/ 1349952 w 5090679"/>
                <a:gd name="connsiteY83" fmla="*/ 5318414 h 5453496"/>
                <a:gd name="connsiteX84" fmla="*/ 1162915 w 5090679"/>
                <a:gd name="connsiteY84" fmla="*/ 5446741 h 5453496"/>
                <a:gd name="connsiteX85" fmla="*/ 1087581 w 5090679"/>
                <a:gd name="connsiteY85" fmla="*/ 5453496 h 5453496"/>
                <a:gd name="connsiteX86" fmla="*/ 1123430 w 5090679"/>
                <a:gd name="connsiteY86" fmla="*/ 5379199 h 5453496"/>
                <a:gd name="connsiteX87" fmla="*/ 1118235 w 5090679"/>
                <a:gd name="connsiteY87" fmla="*/ 5278755 h 5453496"/>
                <a:gd name="connsiteX88" fmla="*/ 1007052 w 5090679"/>
                <a:gd name="connsiteY88" fmla="*/ 5339196 h 5453496"/>
                <a:gd name="connsiteX89" fmla="*/ 965488 w 5090679"/>
                <a:gd name="connsiteY89" fmla="*/ 5224896 h 5453496"/>
                <a:gd name="connsiteX90" fmla="*/ 986097 w 5090679"/>
                <a:gd name="connsiteY90" fmla="*/ 5155969 h 5453496"/>
                <a:gd name="connsiteX91" fmla="*/ 943840 w 5090679"/>
                <a:gd name="connsiteY91" fmla="*/ 5104881 h 5453496"/>
                <a:gd name="connsiteX92" fmla="*/ 898640 w 5090679"/>
                <a:gd name="connsiteY92" fmla="*/ 5102974 h 5453496"/>
                <a:gd name="connsiteX93" fmla="*/ 871970 w 5090679"/>
                <a:gd name="connsiteY93" fmla="*/ 5058641 h 5453496"/>
                <a:gd name="connsiteX94" fmla="*/ 841490 w 5090679"/>
                <a:gd name="connsiteY94" fmla="*/ 5005819 h 5453496"/>
                <a:gd name="connsiteX95" fmla="*/ 781223 w 5090679"/>
                <a:gd name="connsiteY95" fmla="*/ 4993351 h 5453496"/>
                <a:gd name="connsiteX96" fmla="*/ 744335 w 5090679"/>
                <a:gd name="connsiteY96" fmla="*/ 5015344 h 5453496"/>
                <a:gd name="connsiteX97" fmla="*/ 702425 w 5090679"/>
                <a:gd name="connsiteY97" fmla="*/ 4992484 h 5453496"/>
                <a:gd name="connsiteX98" fmla="*/ 702425 w 5090679"/>
                <a:gd name="connsiteY98" fmla="*/ 4935334 h 5453496"/>
                <a:gd name="connsiteX99" fmla="*/ 663979 w 5090679"/>
                <a:gd name="connsiteY99" fmla="*/ 4901911 h 5453496"/>
                <a:gd name="connsiteX100" fmla="*/ 591242 w 5090679"/>
                <a:gd name="connsiteY100" fmla="*/ 5002703 h 5453496"/>
                <a:gd name="connsiteX101" fmla="*/ 451831 w 5090679"/>
                <a:gd name="connsiteY101" fmla="*/ 5010323 h 5453496"/>
                <a:gd name="connsiteX102" fmla="*/ 402820 w 5090679"/>
                <a:gd name="connsiteY102" fmla="*/ 4959408 h 5453496"/>
                <a:gd name="connsiteX103" fmla="*/ 473132 w 5090679"/>
                <a:gd name="connsiteY103" fmla="*/ 4900006 h 5453496"/>
                <a:gd name="connsiteX104" fmla="*/ 538595 w 5090679"/>
                <a:gd name="connsiteY104" fmla="*/ 4876279 h 5453496"/>
                <a:gd name="connsiteX105" fmla="*/ 626225 w 5090679"/>
                <a:gd name="connsiteY105" fmla="*/ 4881822 h 5453496"/>
                <a:gd name="connsiteX106" fmla="*/ 750050 w 5090679"/>
                <a:gd name="connsiteY106" fmla="*/ 4776008 h 5453496"/>
                <a:gd name="connsiteX107" fmla="*/ 861579 w 5090679"/>
                <a:gd name="connsiteY107" fmla="*/ 4830041 h 5453496"/>
                <a:gd name="connsiteX108" fmla="*/ 965488 w 5090679"/>
                <a:gd name="connsiteY108" fmla="*/ 4788477 h 5453496"/>
                <a:gd name="connsiteX109" fmla="*/ 990080 w 5090679"/>
                <a:gd name="connsiteY109" fmla="*/ 4845974 h 5453496"/>
                <a:gd name="connsiteX110" fmla="*/ 1033895 w 5090679"/>
                <a:gd name="connsiteY110" fmla="*/ 4792459 h 5453496"/>
                <a:gd name="connsiteX111" fmla="*/ 1040995 w 5090679"/>
                <a:gd name="connsiteY111" fmla="*/ 4694959 h 5453496"/>
                <a:gd name="connsiteX112" fmla="*/ 987309 w 5090679"/>
                <a:gd name="connsiteY112" fmla="*/ 4610793 h 5453496"/>
                <a:gd name="connsiteX113" fmla="*/ 1048615 w 5090679"/>
                <a:gd name="connsiteY113" fmla="*/ 4548621 h 5453496"/>
                <a:gd name="connsiteX114" fmla="*/ 1011035 w 5090679"/>
                <a:gd name="connsiteY114" fmla="*/ 4433281 h 5453496"/>
                <a:gd name="connsiteX115" fmla="*/ 1024197 w 5090679"/>
                <a:gd name="connsiteY115" fmla="*/ 4326428 h 5453496"/>
                <a:gd name="connsiteX116" fmla="*/ 1058660 w 5090679"/>
                <a:gd name="connsiteY116" fmla="*/ 4236199 h 5453496"/>
                <a:gd name="connsiteX117" fmla="*/ 1079615 w 5090679"/>
                <a:gd name="connsiteY117" fmla="*/ 4072369 h 5453496"/>
                <a:gd name="connsiteX118" fmla="*/ 1013460 w 5090679"/>
                <a:gd name="connsiteY118" fmla="*/ 3813117 h 5453496"/>
                <a:gd name="connsiteX119" fmla="*/ 916131 w 5090679"/>
                <a:gd name="connsiteY119" fmla="*/ 3648075 h 5453496"/>
                <a:gd name="connsiteX120" fmla="*/ 989041 w 5090679"/>
                <a:gd name="connsiteY120" fmla="*/ 3506412 h 5453496"/>
                <a:gd name="connsiteX121" fmla="*/ 1071129 w 5090679"/>
                <a:gd name="connsiteY121" fmla="*/ 3479223 h 5453496"/>
                <a:gd name="connsiteX122" fmla="*/ 1105246 w 5090679"/>
                <a:gd name="connsiteY122" fmla="*/ 3509356 h 5453496"/>
                <a:gd name="connsiteX123" fmla="*/ 1192010 w 5090679"/>
                <a:gd name="connsiteY123" fmla="*/ 3428479 h 5453496"/>
                <a:gd name="connsiteX124" fmla="*/ 1269769 w 5090679"/>
                <a:gd name="connsiteY124" fmla="*/ 3406486 h 5453496"/>
                <a:gd name="connsiteX125" fmla="*/ 1277735 w 5090679"/>
                <a:gd name="connsiteY125" fmla="*/ 3327514 h 5453496"/>
                <a:gd name="connsiteX126" fmla="*/ 1297997 w 5090679"/>
                <a:gd name="connsiteY126" fmla="*/ 3251662 h 5453496"/>
                <a:gd name="connsiteX127" fmla="*/ 1256780 w 5090679"/>
                <a:gd name="connsiteY127" fmla="*/ 3205594 h 5453496"/>
                <a:gd name="connsiteX128" fmla="*/ 1259378 w 5090679"/>
                <a:gd name="connsiteY128" fmla="*/ 3116407 h 5453496"/>
                <a:gd name="connsiteX129" fmla="*/ 1355667 w 5090679"/>
                <a:gd name="connsiteY129" fmla="*/ 3170440 h 5453496"/>
                <a:gd name="connsiteX130" fmla="*/ 1412990 w 5090679"/>
                <a:gd name="connsiteY130" fmla="*/ 3129394 h 5453496"/>
                <a:gd name="connsiteX131" fmla="*/ 1434811 w 5090679"/>
                <a:gd name="connsiteY131" fmla="*/ 3170440 h 5453496"/>
                <a:gd name="connsiteX132" fmla="*/ 1497503 w 5090679"/>
                <a:gd name="connsiteY132" fmla="*/ 3126798 h 5453496"/>
                <a:gd name="connsiteX133" fmla="*/ 1422688 w 5090679"/>
                <a:gd name="connsiteY133" fmla="*/ 2990850 h 5453496"/>
                <a:gd name="connsiteX134" fmla="*/ 1466157 w 5090679"/>
                <a:gd name="connsiteY134" fmla="*/ 2823903 h 5453496"/>
                <a:gd name="connsiteX135" fmla="*/ 1435850 w 5090679"/>
                <a:gd name="connsiteY135" fmla="*/ 2790304 h 5453496"/>
                <a:gd name="connsiteX136" fmla="*/ 1460615 w 5090679"/>
                <a:gd name="connsiteY136" fmla="*/ 2744584 h 5453496"/>
                <a:gd name="connsiteX137" fmla="*/ 1356360 w 5090679"/>
                <a:gd name="connsiteY137" fmla="*/ 2575214 h 5453496"/>
                <a:gd name="connsiteX138" fmla="*/ 1286740 w 5090679"/>
                <a:gd name="connsiteY138" fmla="*/ 2551488 h 5453496"/>
                <a:gd name="connsiteX139" fmla="*/ 1222490 w 5090679"/>
                <a:gd name="connsiteY139" fmla="*/ 2444808 h 5453496"/>
                <a:gd name="connsiteX140" fmla="*/ 1274271 w 5090679"/>
                <a:gd name="connsiteY140" fmla="*/ 2375189 h 5453496"/>
                <a:gd name="connsiteX141" fmla="*/ 1134514 w 5090679"/>
                <a:gd name="connsiteY141" fmla="*/ 2202007 h 5453496"/>
                <a:gd name="connsiteX142" fmla="*/ 1159625 w 5090679"/>
                <a:gd name="connsiteY142" fmla="*/ 2140699 h 5453496"/>
                <a:gd name="connsiteX143" fmla="*/ 1142134 w 5090679"/>
                <a:gd name="connsiteY143" fmla="*/ 2086841 h 5453496"/>
                <a:gd name="connsiteX144" fmla="*/ 1142134 w 5090679"/>
                <a:gd name="connsiteY144" fmla="*/ 2086841 h 5453496"/>
                <a:gd name="connsiteX145" fmla="*/ 1123430 w 5090679"/>
                <a:gd name="connsiteY145" fmla="*/ 2034019 h 5453496"/>
                <a:gd name="connsiteX146" fmla="*/ 1175211 w 5090679"/>
                <a:gd name="connsiteY146" fmla="*/ 1939290 h 5453496"/>
                <a:gd name="connsiteX147" fmla="*/ 1124989 w 5090679"/>
                <a:gd name="connsiteY147" fmla="*/ 1844733 h 5453496"/>
                <a:gd name="connsiteX148" fmla="*/ 1142134 w 5090679"/>
                <a:gd name="connsiteY148" fmla="*/ 1764550 h 5453496"/>
                <a:gd name="connsiteX149" fmla="*/ 1098665 w 5090679"/>
                <a:gd name="connsiteY149" fmla="*/ 1706359 h 5453496"/>
                <a:gd name="connsiteX150" fmla="*/ 1055023 w 5090679"/>
                <a:gd name="connsiteY150" fmla="*/ 1773382 h 5453496"/>
                <a:gd name="connsiteX151" fmla="*/ 982633 w 5090679"/>
                <a:gd name="connsiteY151" fmla="*/ 1805247 h 5453496"/>
                <a:gd name="connsiteX152" fmla="*/ 929640 w 5090679"/>
                <a:gd name="connsiteY152" fmla="*/ 1640898 h 5453496"/>
                <a:gd name="connsiteX153" fmla="*/ 851015 w 5090679"/>
                <a:gd name="connsiteY153" fmla="*/ 1672069 h 5453496"/>
                <a:gd name="connsiteX154" fmla="*/ 879590 w 5090679"/>
                <a:gd name="connsiteY154" fmla="*/ 1573009 h 5453496"/>
                <a:gd name="connsiteX155" fmla="*/ 822613 w 5090679"/>
                <a:gd name="connsiteY155" fmla="*/ 1393248 h 5453496"/>
                <a:gd name="connsiteX156" fmla="*/ 750050 w 5090679"/>
                <a:gd name="connsiteY156" fmla="*/ 1433944 h 5453496"/>
                <a:gd name="connsiteX157" fmla="*/ 719397 w 5090679"/>
                <a:gd name="connsiteY157" fmla="*/ 1389265 h 5453496"/>
                <a:gd name="connsiteX158" fmla="*/ 671945 w 5090679"/>
                <a:gd name="connsiteY158" fmla="*/ 1426324 h 5453496"/>
                <a:gd name="connsiteX159" fmla="*/ 647180 w 5090679"/>
                <a:gd name="connsiteY159" fmla="*/ 1372984 h 5453496"/>
                <a:gd name="connsiteX160" fmla="*/ 668135 w 5090679"/>
                <a:gd name="connsiteY160" fmla="*/ 1275829 h 5453496"/>
                <a:gd name="connsiteX161" fmla="*/ 599555 w 5090679"/>
                <a:gd name="connsiteY161" fmla="*/ 1272019 h 5453496"/>
                <a:gd name="connsiteX162" fmla="*/ 574790 w 5090679"/>
                <a:gd name="connsiteY162" fmla="*/ 1325359 h 5453496"/>
                <a:gd name="connsiteX163" fmla="*/ 521450 w 5090679"/>
                <a:gd name="connsiteY163" fmla="*/ 1268209 h 5453496"/>
                <a:gd name="connsiteX164" fmla="*/ 340475 w 5090679"/>
                <a:gd name="connsiteY164" fmla="*/ 1277734 h 5453496"/>
                <a:gd name="connsiteX165" fmla="*/ 304800 w 5090679"/>
                <a:gd name="connsiteY165" fmla="*/ 1318953 h 5453496"/>
                <a:gd name="connsiteX166" fmla="*/ 405245 w 5090679"/>
                <a:gd name="connsiteY166" fmla="*/ 1365364 h 5453496"/>
                <a:gd name="connsiteX167" fmla="*/ 404379 w 5090679"/>
                <a:gd name="connsiteY167" fmla="*/ 1473777 h 5453496"/>
                <a:gd name="connsiteX168" fmla="*/ 275878 w 5090679"/>
                <a:gd name="connsiteY168" fmla="*/ 1498889 h 5453496"/>
                <a:gd name="connsiteX169" fmla="*/ 210935 w 5090679"/>
                <a:gd name="connsiteY169" fmla="*/ 1580629 h 5453496"/>
                <a:gd name="connsiteX170" fmla="*/ 84339 w 5090679"/>
                <a:gd name="connsiteY170" fmla="*/ 1586865 h 5453496"/>
                <a:gd name="connsiteX171" fmla="*/ 56630 w 5090679"/>
                <a:gd name="connsiteY171" fmla="*/ 1515859 h 5453496"/>
                <a:gd name="connsiteX172" fmla="*/ 87110 w 5090679"/>
                <a:gd name="connsiteY172" fmla="*/ 1462519 h 5453496"/>
                <a:gd name="connsiteX173" fmla="*/ 73775 w 5090679"/>
                <a:gd name="connsiteY173" fmla="*/ 1405369 h 5453496"/>
                <a:gd name="connsiteX174" fmla="*/ 140970 w 5090679"/>
                <a:gd name="connsiteY174" fmla="*/ 1323282 h 5453496"/>
                <a:gd name="connsiteX175" fmla="*/ 121400 w 5090679"/>
                <a:gd name="connsiteY175" fmla="*/ 1285354 h 5453496"/>
                <a:gd name="connsiteX176" fmla="*/ 121400 w 5090679"/>
                <a:gd name="connsiteY176" fmla="*/ 1232014 h 5453496"/>
                <a:gd name="connsiteX177" fmla="*/ 96635 w 5090679"/>
                <a:gd name="connsiteY177" fmla="*/ 1224394 h 5453496"/>
                <a:gd name="connsiteX178" fmla="*/ 85205 w 5090679"/>
                <a:gd name="connsiteY178" fmla="*/ 1150099 h 5453496"/>
                <a:gd name="connsiteX179" fmla="*/ 43295 w 5090679"/>
                <a:gd name="connsiteY179" fmla="*/ 1146289 h 5453496"/>
                <a:gd name="connsiteX180" fmla="*/ 38965 w 5090679"/>
                <a:gd name="connsiteY180" fmla="*/ 1082560 h 5453496"/>
                <a:gd name="connsiteX181" fmla="*/ 35676 w 5090679"/>
                <a:gd name="connsiteY181" fmla="*/ 900544 h 5453496"/>
                <a:gd name="connsiteX182" fmla="*/ 54726 w 5090679"/>
                <a:gd name="connsiteY182" fmla="*/ 877684 h 5453496"/>
                <a:gd name="connsiteX183" fmla="*/ 28056 w 5090679"/>
                <a:gd name="connsiteY183" fmla="*/ 805294 h 5453496"/>
                <a:gd name="connsiteX184" fmla="*/ 0 w 5090679"/>
                <a:gd name="connsiteY184" fmla="*/ 769793 h 5453496"/>
                <a:gd name="connsiteX185" fmla="*/ 68061 w 5090679"/>
                <a:gd name="connsiteY185" fmla="*/ 683374 h 5453496"/>
                <a:gd name="connsiteX186" fmla="*/ 178551 w 5090679"/>
                <a:gd name="connsiteY186" fmla="*/ 723379 h 5453496"/>
                <a:gd name="connsiteX187" fmla="*/ 247303 w 5090679"/>
                <a:gd name="connsiteY187" fmla="*/ 643197 h 5453496"/>
                <a:gd name="connsiteX188" fmla="*/ 405246 w 5090679"/>
                <a:gd name="connsiteY188" fmla="*/ 692899 h 5453496"/>
                <a:gd name="connsiteX189" fmla="*/ 461010 w 5090679"/>
                <a:gd name="connsiteY189" fmla="*/ 761654 h 5453496"/>
                <a:gd name="connsiteX190" fmla="*/ 581025 w 5090679"/>
                <a:gd name="connsiteY190" fmla="*/ 538596 h 5453496"/>
                <a:gd name="connsiteX191" fmla="*/ 861579 w 5090679"/>
                <a:gd name="connsiteY191" fmla="*/ 226868 h 5453496"/>
                <a:gd name="connsiteX192" fmla="*/ 1121352 w 5090679"/>
                <a:gd name="connsiteY192" fmla="*/ 112568 h 5453496"/>
                <a:gd name="connsiteX193" fmla="*/ 1220585 w 5090679"/>
                <a:gd name="connsiteY193" fmla="*/ 0 h 5453496"/>
                <a:gd name="connsiteX194" fmla="*/ 1298690 w 5090679"/>
                <a:gd name="connsiteY194" fmla="*/ 31864 h 5453496"/>
                <a:gd name="connsiteX195" fmla="*/ 1334885 w 5090679"/>
                <a:gd name="connsiteY195" fmla="*/ 79489 h 5453496"/>
                <a:gd name="connsiteX196" fmla="*/ 1441565 w 5090679"/>
                <a:gd name="connsiteY196" fmla="*/ 129019 h 5453496"/>
                <a:gd name="connsiteX197" fmla="*/ 1502005 w 5090679"/>
                <a:gd name="connsiteY197" fmla="*/ 233796 h 5453496"/>
                <a:gd name="connsiteX198" fmla="*/ 1498715 w 5090679"/>
                <a:gd name="connsiteY198" fmla="*/ 285229 h 5453496"/>
                <a:gd name="connsiteX199" fmla="*/ 1704455 w 5090679"/>
                <a:gd name="connsiteY199" fmla="*/ 393814 h 5453496"/>
                <a:gd name="connsiteX200" fmla="*/ 1704455 w 5090679"/>
                <a:gd name="connsiteY200" fmla="*/ 523354 h 5453496"/>
                <a:gd name="connsiteX201" fmla="*/ 1720041 w 5090679"/>
                <a:gd name="connsiteY201" fmla="*/ 585874 h 5453496"/>
                <a:gd name="connsiteX202" fmla="*/ 1778750 w 5090679"/>
                <a:gd name="connsiteY202" fmla="*/ 576694 h 5453496"/>
                <a:gd name="connsiteX203" fmla="*/ 1813040 w 5090679"/>
                <a:gd name="connsiteY203" fmla="*/ 618604 h 5453496"/>
                <a:gd name="connsiteX204" fmla="*/ 1839710 w 5090679"/>
                <a:gd name="connsiteY204" fmla="*/ 559549 h 5453496"/>
                <a:gd name="connsiteX205" fmla="*/ 1931150 w 5090679"/>
                <a:gd name="connsiteY205" fmla="*/ 570979 h 5453496"/>
                <a:gd name="connsiteX206" fmla="*/ 1957820 w 5090679"/>
                <a:gd name="connsiteY206" fmla="*/ 511924 h 5453496"/>
                <a:gd name="connsiteX207" fmla="*/ 1879715 w 5090679"/>
                <a:gd name="connsiteY207" fmla="*/ 470014 h 5453496"/>
                <a:gd name="connsiteX208" fmla="*/ 1830185 w 5090679"/>
                <a:gd name="connsiteY208" fmla="*/ 388099 h 5453496"/>
                <a:gd name="connsiteX209" fmla="*/ 1846118 w 5090679"/>
                <a:gd name="connsiteY209" fmla="*/ 347749 h 5453496"/>
                <a:gd name="connsiteX210" fmla="*/ 1986395 w 5090679"/>
                <a:gd name="connsiteY210" fmla="*/ 315709 h 5453496"/>
                <a:gd name="connsiteX211" fmla="*/ 2018780 w 5090679"/>
                <a:gd name="connsiteY211" fmla="*/ 344284 h 5453496"/>
                <a:gd name="connsiteX212" fmla="*/ 2079740 w 5090679"/>
                <a:gd name="connsiteY212" fmla="*/ 344284 h 5453496"/>
                <a:gd name="connsiteX213" fmla="*/ 2108315 w 5090679"/>
                <a:gd name="connsiteY213" fmla="*/ 382384 h 5453496"/>
                <a:gd name="connsiteX214" fmla="*/ 2148320 w 5090679"/>
                <a:gd name="connsiteY214" fmla="*/ 361429 h 5453496"/>
                <a:gd name="connsiteX215" fmla="*/ 2186420 w 5090679"/>
                <a:gd name="connsiteY215" fmla="*/ 384289 h 5453496"/>
                <a:gd name="connsiteX216" fmla="*/ 2245475 w 5090679"/>
                <a:gd name="connsiteY216" fmla="*/ 386194 h 5453496"/>
                <a:gd name="connsiteX217" fmla="*/ 2281670 w 5090679"/>
                <a:gd name="connsiteY217" fmla="*/ 441439 h 5453496"/>
                <a:gd name="connsiteX218" fmla="*/ 2287905 w 5090679"/>
                <a:gd name="connsiteY218" fmla="*/ 529936 h 5453496"/>
                <a:gd name="connsiteX219" fmla="*/ 2331200 w 5090679"/>
                <a:gd name="connsiteY219" fmla="*/ 500494 h 5453496"/>
                <a:gd name="connsiteX220" fmla="*/ 2380730 w 5090679"/>
                <a:gd name="connsiteY220" fmla="*/ 523354 h 5453496"/>
                <a:gd name="connsiteX221" fmla="*/ 2411210 w 5090679"/>
                <a:gd name="connsiteY221" fmla="*/ 403339 h 5453496"/>
                <a:gd name="connsiteX222" fmla="*/ 2384540 w 5090679"/>
                <a:gd name="connsiteY222" fmla="*/ 235699 h 5453496"/>
                <a:gd name="connsiteX223" fmla="*/ 2401685 w 5090679"/>
                <a:gd name="connsiteY223" fmla="*/ 176644 h 5453496"/>
                <a:gd name="connsiteX224" fmla="*/ 2552526 w 5090679"/>
                <a:gd name="connsiteY224" fmla="*/ 128501 h 5453496"/>
                <a:gd name="connsiteX225" fmla="*/ 2590280 w 5090679"/>
                <a:gd name="connsiteY225" fmla="*/ 163309 h 5453496"/>
                <a:gd name="connsiteX226" fmla="*/ 2582660 w 5090679"/>
                <a:gd name="connsiteY226" fmla="*/ 266179 h 5453496"/>
                <a:gd name="connsiteX227" fmla="*/ 2637905 w 5090679"/>
                <a:gd name="connsiteY227" fmla="*/ 292849 h 5453496"/>
                <a:gd name="connsiteX228" fmla="*/ 2677044 w 5090679"/>
                <a:gd name="connsiteY228" fmla="*/ 355369 h 5453496"/>
                <a:gd name="connsiteX229" fmla="*/ 2672195 w 5090679"/>
                <a:gd name="connsiteY229" fmla="*/ 353809 h 5453496"/>
                <a:gd name="connsiteX230" fmla="*/ 2952923 w 5090679"/>
                <a:gd name="connsiteY230" fmla="*/ 307051 h 5453496"/>
                <a:gd name="connsiteX231" fmla="*/ 2988425 w 5090679"/>
                <a:gd name="connsiteY231" fmla="*/ 344284 h 5453496"/>
                <a:gd name="connsiteX232" fmla="*/ 3085580 w 5090679"/>
                <a:gd name="connsiteY232" fmla="*/ 290944 h 5453496"/>
                <a:gd name="connsiteX233" fmla="*/ 3135110 w 5090679"/>
                <a:gd name="connsiteY233" fmla="*/ 351904 h 5453496"/>
                <a:gd name="connsiteX234" fmla="*/ 3135110 w 5090679"/>
                <a:gd name="connsiteY234" fmla="*/ 416674 h 5453496"/>
                <a:gd name="connsiteX235" fmla="*/ 3274695 w 5090679"/>
                <a:gd name="connsiteY235" fmla="*/ 480233 h 5453496"/>
                <a:gd name="connsiteX236" fmla="*/ 3297035 w 5090679"/>
                <a:gd name="connsiteY236" fmla="*/ 538594 h 5453496"/>
                <a:gd name="connsiteX237" fmla="*/ 3257203 w 5090679"/>
                <a:gd name="connsiteY237" fmla="*/ 571500 h 5453496"/>
                <a:gd name="connsiteX238" fmla="*/ 3368386 w 5090679"/>
                <a:gd name="connsiteY238" fmla="*/ 710219 h 5453496"/>
                <a:gd name="connsiteX239" fmla="*/ 3369425 w 5090679"/>
                <a:gd name="connsiteY239" fmla="*/ 828154 h 5453496"/>
                <a:gd name="connsiteX240" fmla="*/ 3420860 w 5090679"/>
                <a:gd name="connsiteY240" fmla="*/ 860539 h 5453496"/>
                <a:gd name="connsiteX241" fmla="*/ 3445971 w 5090679"/>
                <a:gd name="connsiteY241" fmla="*/ 919422 h 5453496"/>
                <a:gd name="connsiteX242" fmla="*/ 3656734 w 5090679"/>
                <a:gd name="connsiteY242" fmla="*/ 1037359 h 5453496"/>
                <a:gd name="connsiteX243" fmla="*/ 3653270 w 5090679"/>
                <a:gd name="connsiteY243" fmla="*/ 1098664 h 5453496"/>
                <a:gd name="connsiteX244" fmla="*/ 3716308 w 5090679"/>
                <a:gd name="connsiteY244" fmla="*/ 1141095 h 5453496"/>
                <a:gd name="connsiteX0" fmla="*/ 3716308 w 5090679"/>
                <a:gd name="connsiteY0" fmla="*/ 1141095 h 5453496"/>
                <a:gd name="connsiteX1" fmla="*/ 3656734 w 5090679"/>
                <a:gd name="connsiteY1" fmla="*/ 1276350 h 5453496"/>
                <a:gd name="connsiteX2" fmla="*/ 3643399 w 5090679"/>
                <a:gd name="connsiteY2" fmla="*/ 1352723 h 5453496"/>
                <a:gd name="connsiteX3" fmla="*/ 3576377 w 5090679"/>
                <a:gd name="connsiteY3" fmla="*/ 1411605 h 5453496"/>
                <a:gd name="connsiteX4" fmla="*/ 3604779 w 5090679"/>
                <a:gd name="connsiteY4" fmla="*/ 1494559 h 5453496"/>
                <a:gd name="connsiteX5" fmla="*/ 3687906 w 5090679"/>
                <a:gd name="connsiteY5" fmla="*/ 1525732 h 5453496"/>
                <a:gd name="connsiteX6" fmla="*/ 3698297 w 5090679"/>
                <a:gd name="connsiteY6" fmla="*/ 1640032 h 5453496"/>
                <a:gd name="connsiteX7" fmla="*/ 3742632 w 5090679"/>
                <a:gd name="connsiteY7" fmla="*/ 1658043 h 5453496"/>
                <a:gd name="connsiteX8" fmla="*/ 3768436 w 5090679"/>
                <a:gd name="connsiteY8" fmla="*/ 1778751 h 5453496"/>
                <a:gd name="connsiteX9" fmla="*/ 3801167 w 5090679"/>
                <a:gd name="connsiteY9" fmla="*/ 1787236 h 5453496"/>
                <a:gd name="connsiteX10" fmla="*/ 3834245 w 5090679"/>
                <a:gd name="connsiteY10" fmla="*/ 1945178 h 5453496"/>
                <a:gd name="connsiteX11" fmla="*/ 3911484 w 5090679"/>
                <a:gd name="connsiteY11" fmla="*/ 1990379 h 5453496"/>
                <a:gd name="connsiteX12" fmla="*/ 3968461 w 5090679"/>
                <a:gd name="connsiteY12" fmla="*/ 2076450 h 5453496"/>
                <a:gd name="connsiteX13" fmla="*/ 4180782 w 5090679"/>
                <a:gd name="connsiteY13" fmla="*/ 2119053 h 5453496"/>
                <a:gd name="connsiteX14" fmla="*/ 4219055 w 5090679"/>
                <a:gd name="connsiteY14" fmla="*/ 2159749 h 5453496"/>
                <a:gd name="connsiteX15" fmla="*/ 4228580 w 5090679"/>
                <a:gd name="connsiteY15" fmla="*/ 2220709 h 5453496"/>
                <a:gd name="connsiteX16" fmla="*/ 4413538 w 5090679"/>
                <a:gd name="connsiteY16" fmla="*/ 2470266 h 5453496"/>
                <a:gd name="connsiteX17" fmla="*/ 4456834 w 5090679"/>
                <a:gd name="connsiteY17" fmla="*/ 2429741 h 5453496"/>
                <a:gd name="connsiteX18" fmla="*/ 4612697 w 5090679"/>
                <a:gd name="connsiteY18" fmla="*/ 2575214 h 5453496"/>
                <a:gd name="connsiteX19" fmla="*/ 4612697 w 5090679"/>
                <a:gd name="connsiteY19" fmla="*/ 2658341 h 5453496"/>
                <a:gd name="connsiteX20" fmla="*/ 4721109 w 5090679"/>
                <a:gd name="connsiteY20" fmla="*/ 2760345 h 5453496"/>
                <a:gd name="connsiteX21" fmla="*/ 4786745 w 5090679"/>
                <a:gd name="connsiteY21" fmla="*/ 2723629 h 5453496"/>
                <a:gd name="connsiteX22" fmla="*/ 4841297 w 5090679"/>
                <a:gd name="connsiteY22" fmla="*/ 2741468 h 5453496"/>
                <a:gd name="connsiteX23" fmla="*/ 4907280 w 5090679"/>
                <a:gd name="connsiteY23" fmla="*/ 2862522 h 5453496"/>
                <a:gd name="connsiteX24" fmla="*/ 4976379 w 5090679"/>
                <a:gd name="connsiteY24" fmla="*/ 2868237 h 5453496"/>
                <a:gd name="connsiteX25" fmla="*/ 5071802 w 5090679"/>
                <a:gd name="connsiteY25" fmla="*/ 3052156 h 5453496"/>
                <a:gd name="connsiteX26" fmla="*/ 5043920 w 5090679"/>
                <a:gd name="connsiteY26" fmla="*/ 3144634 h 5453496"/>
                <a:gd name="connsiteX27" fmla="*/ 5090679 w 5090679"/>
                <a:gd name="connsiteY27" fmla="*/ 3167496 h 5453496"/>
                <a:gd name="connsiteX28" fmla="*/ 5053445 w 5090679"/>
                <a:gd name="connsiteY28" fmla="*/ 3209404 h 5453496"/>
                <a:gd name="connsiteX29" fmla="*/ 5069897 w 5090679"/>
                <a:gd name="connsiteY29" fmla="*/ 3261014 h 5453496"/>
                <a:gd name="connsiteX30" fmla="*/ 5066087 w 5090679"/>
                <a:gd name="connsiteY30" fmla="*/ 3310024 h 5453496"/>
                <a:gd name="connsiteX31" fmla="*/ 4964256 w 5090679"/>
                <a:gd name="connsiteY31" fmla="*/ 3466061 h 5453496"/>
                <a:gd name="connsiteX32" fmla="*/ 4758170 w 5090679"/>
                <a:gd name="connsiteY32" fmla="*/ 3354532 h 5453496"/>
                <a:gd name="connsiteX33" fmla="*/ 4675043 w 5090679"/>
                <a:gd name="connsiteY33" fmla="*/ 3406486 h 5453496"/>
                <a:gd name="connsiteX34" fmla="*/ 4633479 w 5090679"/>
                <a:gd name="connsiteY34" fmla="*/ 3678209 h 5453496"/>
                <a:gd name="connsiteX35" fmla="*/ 4480386 w 5090679"/>
                <a:gd name="connsiteY35" fmla="*/ 3823855 h 5453496"/>
                <a:gd name="connsiteX36" fmla="*/ 4235680 w 5090679"/>
                <a:gd name="connsiteY36" fmla="*/ 3898669 h 5453496"/>
                <a:gd name="connsiteX37" fmla="*/ 4146838 w 5090679"/>
                <a:gd name="connsiteY37" fmla="*/ 3964825 h 5453496"/>
                <a:gd name="connsiteX38" fmla="*/ 4061806 w 5090679"/>
                <a:gd name="connsiteY38" fmla="*/ 3984567 h 5453496"/>
                <a:gd name="connsiteX39" fmla="*/ 3963785 w 5090679"/>
                <a:gd name="connsiteY39" fmla="*/ 4081894 h 5453496"/>
                <a:gd name="connsiteX40" fmla="*/ 3913389 w 5090679"/>
                <a:gd name="connsiteY40" fmla="*/ 4169179 h 5453496"/>
                <a:gd name="connsiteX41" fmla="*/ 4051588 w 5090679"/>
                <a:gd name="connsiteY41" fmla="*/ 4383232 h 5453496"/>
                <a:gd name="connsiteX42" fmla="*/ 4093325 w 5090679"/>
                <a:gd name="connsiteY42" fmla="*/ 4403839 h 5453496"/>
                <a:gd name="connsiteX43" fmla="*/ 4177318 w 5090679"/>
                <a:gd name="connsiteY43" fmla="*/ 4559877 h 5453496"/>
                <a:gd name="connsiteX44" fmla="*/ 4093152 w 5090679"/>
                <a:gd name="connsiteY44" fmla="*/ 4736523 h 5453496"/>
                <a:gd name="connsiteX45" fmla="*/ 4085532 w 5090679"/>
                <a:gd name="connsiteY45" fmla="*/ 4806315 h 5453496"/>
                <a:gd name="connsiteX46" fmla="*/ 4173335 w 5090679"/>
                <a:gd name="connsiteY46" fmla="*/ 4792459 h 5453496"/>
                <a:gd name="connsiteX47" fmla="*/ 4239490 w 5090679"/>
                <a:gd name="connsiteY47" fmla="*/ 4811164 h 5453496"/>
                <a:gd name="connsiteX48" fmla="*/ 4273607 w 5090679"/>
                <a:gd name="connsiteY48" fmla="*/ 4915246 h 5453496"/>
                <a:gd name="connsiteX49" fmla="*/ 4171257 w 5090679"/>
                <a:gd name="connsiteY49" fmla="*/ 5220220 h 5453496"/>
                <a:gd name="connsiteX50" fmla="*/ 3942830 w 5090679"/>
                <a:gd name="connsiteY50" fmla="*/ 5033010 h 5453496"/>
                <a:gd name="connsiteX51" fmla="*/ 3983355 w 5090679"/>
                <a:gd name="connsiteY51" fmla="*/ 4984000 h 5453496"/>
                <a:gd name="connsiteX52" fmla="*/ 3937288 w 5090679"/>
                <a:gd name="connsiteY52" fmla="*/ 4944341 h 5453496"/>
                <a:gd name="connsiteX53" fmla="*/ 3927763 w 5090679"/>
                <a:gd name="connsiteY53" fmla="*/ 4871605 h 5453496"/>
                <a:gd name="connsiteX54" fmla="*/ 3756660 w 5090679"/>
                <a:gd name="connsiteY54" fmla="*/ 4868661 h 5453496"/>
                <a:gd name="connsiteX55" fmla="*/ 3648940 w 5090679"/>
                <a:gd name="connsiteY55" fmla="*/ 4943475 h 5453496"/>
                <a:gd name="connsiteX56" fmla="*/ 3564081 w 5090679"/>
                <a:gd name="connsiteY56" fmla="*/ 4831946 h 5453496"/>
                <a:gd name="connsiteX57" fmla="*/ 3360073 w 5090679"/>
                <a:gd name="connsiteY57" fmla="*/ 4843203 h 5453496"/>
                <a:gd name="connsiteX58" fmla="*/ 3363883 w 5090679"/>
                <a:gd name="connsiteY58" fmla="*/ 4745182 h 5453496"/>
                <a:gd name="connsiteX59" fmla="*/ 3261706 w 5090679"/>
                <a:gd name="connsiteY59" fmla="*/ 4815840 h 5453496"/>
                <a:gd name="connsiteX60" fmla="*/ 3295823 w 5090679"/>
                <a:gd name="connsiteY60" fmla="*/ 4947285 h 5453496"/>
                <a:gd name="connsiteX61" fmla="*/ 3037955 w 5090679"/>
                <a:gd name="connsiteY61" fmla="*/ 4937239 h 5453496"/>
                <a:gd name="connsiteX62" fmla="*/ 2922616 w 5090679"/>
                <a:gd name="connsiteY62" fmla="*/ 4993005 h 5453496"/>
                <a:gd name="connsiteX63" fmla="*/ 2683798 w 5090679"/>
                <a:gd name="connsiteY63" fmla="*/ 4985212 h 5453496"/>
                <a:gd name="connsiteX64" fmla="*/ 2609850 w 5090679"/>
                <a:gd name="connsiteY64" fmla="*/ 5098126 h 5453496"/>
                <a:gd name="connsiteX65" fmla="*/ 2451388 w 5090679"/>
                <a:gd name="connsiteY65" fmla="*/ 5120986 h 5453496"/>
                <a:gd name="connsiteX66" fmla="*/ 2470265 w 5090679"/>
                <a:gd name="connsiteY66" fmla="*/ 5102974 h 5453496"/>
                <a:gd name="connsiteX67" fmla="*/ 2401512 w 5090679"/>
                <a:gd name="connsiteY67" fmla="*/ 5215544 h 5453496"/>
                <a:gd name="connsiteX68" fmla="*/ 2344535 w 5090679"/>
                <a:gd name="connsiteY68" fmla="*/ 5232514 h 5453496"/>
                <a:gd name="connsiteX69" fmla="*/ 2251883 w 5090679"/>
                <a:gd name="connsiteY69" fmla="*/ 5292090 h 5453496"/>
                <a:gd name="connsiteX70" fmla="*/ 2220710 w 5090679"/>
                <a:gd name="connsiteY70" fmla="*/ 5253469 h 5453496"/>
                <a:gd name="connsiteX71" fmla="*/ 2123555 w 5090679"/>
                <a:gd name="connsiteY71" fmla="*/ 5285854 h 5453496"/>
                <a:gd name="connsiteX72" fmla="*/ 1958166 w 5090679"/>
                <a:gd name="connsiteY72" fmla="*/ 5300749 h 5453496"/>
                <a:gd name="connsiteX73" fmla="*/ 1948295 w 5090679"/>
                <a:gd name="connsiteY73" fmla="*/ 5198224 h 5453496"/>
                <a:gd name="connsiteX74" fmla="*/ 1858760 w 5090679"/>
                <a:gd name="connsiteY74" fmla="*/ 5142979 h 5453496"/>
                <a:gd name="connsiteX75" fmla="*/ 1860838 w 5090679"/>
                <a:gd name="connsiteY75" fmla="*/ 5072842 h 5453496"/>
                <a:gd name="connsiteX76" fmla="*/ 1756929 w 5090679"/>
                <a:gd name="connsiteY76" fmla="*/ 5100378 h 5453496"/>
                <a:gd name="connsiteX77" fmla="*/ 1606780 w 5090679"/>
                <a:gd name="connsiteY77" fmla="*/ 4991966 h 5453496"/>
                <a:gd name="connsiteX78" fmla="*/ 1536988 w 5090679"/>
                <a:gd name="connsiteY78" fmla="*/ 5017077 h 5453496"/>
                <a:gd name="connsiteX79" fmla="*/ 1474643 w 5090679"/>
                <a:gd name="connsiteY79" fmla="*/ 5048250 h 5453496"/>
                <a:gd name="connsiteX80" fmla="*/ 1378354 w 5090679"/>
                <a:gd name="connsiteY80" fmla="*/ 5008418 h 5453496"/>
                <a:gd name="connsiteX81" fmla="*/ 1357745 w 5090679"/>
                <a:gd name="connsiteY81" fmla="*/ 5112499 h 5453496"/>
                <a:gd name="connsiteX82" fmla="*/ 1401906 w 5090679"/>
                <a:gd name="connsiteY82" fmla="*/ 5193723 h 5453496"/>
                <a:gd name="connsiteX83" fmla="*/ 1349952 w 5090679"/>
                <a:gd name="connsiteY83" fmla="*/ 5318414 h 5453496"/>
                <a:gd name="connsiteX84" fmla="*/ 1162915 w 5090679"/>
                <a:gd name="connsiteY84" fmla="*/ 5446741 h 5453496"/>
                <a:gd name="connsiteX85" fmla="*/ 1087581 w 5090679"/>
                <a:gd name="connsiteY85" fmla="*/ 5453496 h 5453496"/>
                <a:gd name="connsiteX86" fmla="*/ 1123430 w 5090679"/>
                <a:gd name="connsiteY86" fmla="*/ 5379199 h 5453496"/>
                <a:gd name="connsiteX87" fmla="*/ 1118235 w 5090679"/>
                <a:gd name="connsiteY87" fmla="*/ 5278755 h 5453496"/>
                <a:gd name="connsiteX88" fmla="*/ 1007052 w 5090679"/>
                <a:gd name="connsiteY88" fmla="*/ 5339196 h 5453496"/>
                <a:gd name="connsiteX89" fmla="*/ 965488 w 5090679"/>
                <a:gd name="connsiteY89" fmla="*/ 5224896 h 5453496"/>
                <a:gd name="connsiteX90" fmla="*/ 986097 w 5090679"/>
                <a:gd name="connsiteY90" fmla="*/ 5155969 h 5453496"/>
                <a:gd name="connsiteX91" fmla="*/ 943840 w 5090679"/>
                <a:gd name="connsiteY91" fmla="*/ 5104881 h 5453496"/>
                <a:gd name="connsiteX92" fmla="*/ 898640 w 5090679"/>
                <a:gd name="connsiteY92" fmla="*/ 5102974 h 5453496"/>
                <a:gd name="connsiteX93" fmla="*/ 871970 w 5090679"/>
                <a:gd name="connsiteY93" fmla="*/ 5058641 h 5453496"/>
                <a:gd name="connsiteX94" fmla="*/ 841490 w 5090679"/>
                <a:gd name="connsiteY94" fmla="*/ 5005819 h 5453496"/>
                <a:gd name="connsiteX95" fmla="*/ 781223 w 5090679"/>
                <a:gd name="connsiteY95" fmla="*/ 4993351 h 5453496"/>
                <a:gd name="connsiteX96" fmla="*/ 744335 w 5090679"/>
                <a:gd name="connsiteY96" fmla="*/ 5015344 h 5453496"/>
                <a:gd name="connsiteX97" fmla="*/ 702425 w 5090679"/>
                <a:gd name="connsiteY97" fmla="*/ 4992484 h 5453496"/>
                <a:gd name="connsiteX98" fmla="*/ 702425 w 5090679"/>
                <a:gd name="connsiteY98" fmla="*/ 4935334 h 5453496"/>
                <a:gd name="connsiteX99" fmla="*/ 663979 w 5090679"/>
                <a:gd name="connsiteY99" fmla="*/ 4901911 h 5453496"/>
                <a:gd name="connsiteX100" fmla="*/ 591242 w 5090679"/>
                <a:gd name="connsiteY100" fmla="*/ 5002703 h 5453496"/>
                <a:gd name="connsiteX101" fmla="*/ 451831 w 5090679"/>
                <a:gd name="connsiteY101" fmla="*/ 5010323 h 5453496"/>
                <a:gd name="connsiteX102" fmla="*/ 402820 w 5090679"/>
                <a:gd name="connsiteY102" fmla="*/ 4959408 h 5453496"/>
                <a:gd name="connsiteX103" fmla="*/ 473132 w 5090679"/>
                <a:gd name="connsiteY103" fmla="*/ 4900006 h 5453496"/>
                <a:gd name="connsiteX104" fmla="*/ 538595 w 5090679"/>
                <a:gd name="connsiteY104" fmla="*/ 4876279 h 5453496"/>
                <a:gd name="connsiteX105" fmla="*/ 626225 w 5090679"/>
                <a:gd name="connsiteY105" fmla="*/ 4881822 h 5453496"/>
                <a:gd name="connsiteX106" fmla="*/ 750050 w 5090679"/>
                <a:gd name="connsiteY106" fmla="*/ 4776008 h 5453496"/>
                <a:gd name="connsiteX107" fmla="*/ 861579 w 5090679"/>
                <a:gd name="connsiteY107" fmla="*/ 4830041 h 5453496"/>
                <a:gd name="connsiteX108" fmla="*/ 965488 w 5090679"/>
                <a:gd name="connsiteY108" fmla="*/ 4788477 h 5453496"/>
                <a:gd name="connsiteX109" fmla="*/ 990080 w 5090679"/>
                <a:gd name="connsiteY109" fmla="*/ 4845974 h 5453496"/>
                <a:gd name="connsiteX110" fmla="*/ 1033895 w 5090679"/>
                <a:gd name="connsiteY110" fmla="*/ 4792459 h 5453496"/>
                <a:gd name="connsiteX111" fmla="*/ 1040995 w 5090679"/>
                <a:gd name="connsiteY111" fmla="*/ 4694959 h 5453496"/>
                <a:gd name="connsiteX112" fmla="*/ 987309 w 5090679"/>
                <a:gd name="connsiteY112" fmla="*/ 4610793 h 5453496"/>
                <a:gd name="connsiteX113" fmla="*/ 1048615 w 5090679"/>
                <a:gd name="connsiteY113" fmla="*/ 4548621 h 5453496"/>
                <a:gd name="connsiteX114" fmla="*/ 1011035 w 5090679"/>
                <a:gd name="connsiteY114" fmla="*/ 4433281 h 5453496"/>
                <a:gd name="connsiteX115" fmla="*/ 1024197 w 5090679"/>
                <a:gd name="connsiteY115" fmla="*/ 4326428 h 5453496"/>
                <a:gd name="connsiteX116" fmla="*/ 1058660 w 5090679"/>
                <a:gd name="connsiteY116" fmla="*/ 4236199 h 5453496"/>
                <a:gd name="connsiteX117" fmla="*/ 1079615 w 5090679"/>
                <a:gd name="connsiteY117" fmla="*/ 4072369 h 5453496"/>
                <a:gd name="connsiteX118" fmla="*/ 1013460 w 5090679"/>
                <a:gd name="connsiteY118" fmla="*/ 3813117 h 5453496"/>
                <a:gd name="connsiteX119" fmla="*/ 916131 w 5090679"/>
                <a:gd name="connsiteY119" fmla="*/ 3648075 h 5453496"/>
                <a:gd name="connsiteX120" fmla="*/ 989041 w 5090679"/>
                <a:gd name="connsiteY120" fmla="*/ 3506412 h 5453496"/>
                <a:gd name="connsiteX121" fmla="*/ 1071129 w 5090679"/>
                <a:gd name="connsiteY121" fmla="*/ 3479223 h 5453496"/>
                <a:gd name="connsiteX122" fmla="*/ 1105246 w 5090679"/>
                <a:gd name="connsiteY122" fmla="*/ 3509356 h 5453496"/>
                <a:gd name="connsiteX123" fmla="*/ 1192010 w 5090679"/>
                <a:gd name="connsiteY123" fmla="*/ 3428479 h 5453496"/>
                <a:gd name="connsiteX124" fmla="*/ 1269769 w 5090679"/>
                <a:gd name="connsiteY124" fmla="*/ 3406486 h 5453496"/>
                <a:gd name="connsiteX125" fmla="*/ 1277735 w 5090679"/>
                <a:gd name="connsiteY125" fmla="*/ 3327514 h 5453496"/>
                <a:gd name="connsiteX126" fmla="*/ 1297997 w 5090679"/>
                <a:gd name="connsiteY126" fmla="*/ 3251662 h 5453496"/>
                <a:gd name="connsiteX127" fmla="*/ 1256780 w 5090679"/>
                <a:gd name="connsiteY127" fmla="*/ 3205594 h 5453496"/>
                <a:gd name="connsiteX128" fmla="*/ 1259378 w 5090679"/>
                <a:gd name="connsiteY128" fmla="*/ 3116407 h 5453496"/>
                <a:gd name="connsiteX129" fmla="*/ 1355667 w 5090679"/>
                <a:gd name="connsiteY129" fmla="*/ 3170440 h 5453496"/>
                <a:gd name="connsiteX130" fmla="*/ 1412990 w 5090679"/>
                <a:gd name="connsiteY130" fmla="*/ 3129394 h 5453496"/>
                <a:gd name="connsiteX131" fmla="*/ 1434811 w 5090679"/>
                <a:gd name="connsiteY131" fmla="*/ 3170440 h 5453496"/>
                <a:gd name="connsiteX132" fmla="*/ 1497503 w 5090679"/>
                <a:gd name="connsiteY132" fmla="*/ 3126798 h 5453496"/>
                <a:gd name="connsiteX133" fmla="*/ 1422688 w 5090679"/>
                <a:gd name="connsiteY133" fmla="*/ 2990850 h 5453496"/>
                <a:gd name="connsiteX134" fmla="*/ 1466157 w 5090679"/>
                <a:gd name="connsiteY134" fmla="*/ 2823903 h 5453496"/>
                <a:gd name="connsiteX135" fmla="*/ 1435850 w 5090679"/>
                <a:gd name="connsiteY135" fmla="*/ 2790304 h 5453496"/>
                <a:gd name="connsiteX136" fmla="*/ 1460615 w 5090679"/>
                <a:gd name="connsiteY136" fmla="*/ 2744584 h 5453496"/>
                <a:gd name="connsiteX137" fmla="*/ 1356360 w 5090679"/>
                <a:gd name="connsiteY137" fmla="*/ 2575214 h 5453496"/>
                <a:gd name="connsiteX138" fmla="*/ 1286740 w 5090679"/>
                <a:gd name="connsiteY138" fmla="*/ 2551488 h 5453496"/>
                <a:gd name="connsiteX139" fmla="*/ 1222490 w 5090679"/>
                <a:gd name="connsiteY139" fmla="*/ 2444808 h 5453496"/>
                <a:gd name="connsiteX140" fmla="*/ 1274271 w 5090679"/>
                <a:gd name="connsiteY140" fmla="*/ 2375189 h 5453496"/>
                <a:gd name="connsiteX141" fmla="*/ 1134514 w 5090679"/>
                <a:gd name="connsiteY141" fmla="*/ 2202007 h 5453496"/>
                <a:gd name="connsiteX142" fmla="*/ 1159625 w 5090679"/>
                <a:gd name="connsiteY142" fmla="*/ 2140699 h 5453496"/>
                <a:gd name="connsiteX143" fmla="*/ 1142134 w 5090679"/>
                <a:gd name="connsiteY143" fmla="*/ 2086841 h 5453496"/>
                <a:gd name="connsiteX144" fmla="*/ 1142134 w 5090679"/>
                <a:gd name="connsiteY144" fmla="*/ 2086841 h 5453496"/>
                <a:gd name="connsiteX145" fmla="*/ 1123430 w 5090679"/>
                <a:gd name="connsiteY145" fmla="*/ 2034019 h 5453496"/>
                <a:gd name="connsiteX146" fmla="*/ 1175211 w 5090679"/>
                <a:gd name="connsiteY146" fmla="*/ 1939290 h 5453496"/>
                <a:gd name="connsiteX147" fmla="*/ 1124989 w 5090679"/>
                <a:gd name="connsiteY147" fmla="*/ 1844733 h 5453496"/>
                <a:gd name="connsiteX148" fmla="*/ 1142134 w 5090679"/>
                <a:gd name="connsiteY148" fmla="*/ 1764550 h 5453496"/>
                <a:gd name="connsiteX149" fmla="*/ 1098665 w 5090679"/>
                <a:gd name="connsiteY149" fmla="*/ 1706359 h 5453496"/>
                <a:gd name="connsiteX150" fmla="*/ 1055023 w 5090679"/>
                <a:gd name="connsiteY150" fmla="*/ 1773382 h 5453496"/>
                <a:gd name="connsiteX151" fmla="*/ 982633 w 5090679"/>
                <a:gd name="connsiteY151" fmla="*/ 1805247 h 5453496"/>
                <a:gd name="connsiteX152" fmla="*/ 929640 w 5090679"/>
                <a:gd name="connsiteY152" fmla="*/ 1640898 h 5453496"/>
                <a:gd name="connsiteX153" fmla="*/ 851015 w 5090679"/>
                <a:gd name="connsiteY153" fmla="*/ 1672069 h 5453496"/>
                <a:gd name="connsiteX154" fmla="*/ 879590 w 5090679"/>
                <a:gd name="connsiteY154" fmla="*/ 1573009 h 5453496"/>
                <a:gd name="connsiteX155" fmla="*/ 822613 w 5090679"/>
                <a:gd name="connsiteY155" fmla="*/ 1393248 h 5453496"/>
                <a:gd name="connsiteX156" fmla="*/ 750050 w 5090679"/>
                <a:gd name="connsiteY156" fmla="*/ 1433944 h 5453496"/>
                <a:gd name="connsiteX157" fmla="*/ 719397 w 5090679"/>
                <a:gd name="connsiteY157" fmla="*/ 1389265 h 5453496"/>
                <a:gd name="connsiteX158" fmla="*/ 671945 w 5090679"/>
                <a:gd name="connsiteY158" fmla="*/ 1426324 h 5453496"/>
                <a:gd name="connsiteX159" fmla="*/ 647180 w 5090679"/>
                <a:gd name="connsiteY159" fmla="*/ 1372984 h 5453496"/>
                <a:gd name="connsiteX160" fmla="*/ 668135 w 5090679"/>
                <a:gd name="connsiteY160" fmla="*/ 1275829 h 5453496"/>
                <a:gd name="connsiteX161" fmla="*/ 599555 w 5090679"/>
                <a:gd name="connsiteY161" fmla="*/ 1272019 h 5453496"/>
                <a:gd name="connsiteX162" fmla="*/ 574790 w 5090679"/>
                <a:gd name="connsiteY162" fmla="*/ 1325359 h 5453496"/>
                <a:gd name="connsiteX163" fmla="*/ 521450 w 5090679"/>
                <a:gd name="connsiteY163" fmla="*/ 1268209 h 5453496"/>
                <a:gd name="connsiteX164" fmla="*/ 340475 w 5090679"/>
                <a:gd name="connsiteY164" fmla="*/ 1277734 h 5453496"/>
                <a:gd name="connsiteX165" fmla="*/ 304800 w 5090679"/>
                <a:gd name="connsiteY165" fmla="*/ 1318953 h 5453496"/>
                <a:gd name="connsiteX166" fmla="*/ 405245 w 5090679"/>
                <a:gd name="connsiteY166" fmla="*/ 1365364 h 5453496"/>
                <a:gd name="connsiteX167" fmla="*/ 404379 w 5090679"/>
                <a:gd name="connsiteY167" fmla="*/ 1473777 h 5453496"/>
                <a:gd name="connsiteX168" fmla="*/ 275878 w 5090679"/>
                <a:gd name="connsiteY168" fmla="*/ 1498889 h 5453496"/>
                <a:gd name="connsiteX169" fmla="*/ 210935 w 5090679"/>
                <a:gd name="connsiteY169" fmla="*/ 1580629 h 5453496"/>
                <a:gd name="connsiteX170" fmla="*/ 84339 w 5090679"/>
                <a:gd name="connsiteY170" fmla="*/ 1586865 h 5453496"/>
                <a:gd name="connsiteX171" fmla="*/ 56630 w 5090679"/>
                <a:gd name="connsiteY171" fmla="*/ 1515859 h 5453496"/>
                <a:gd name="connsiteX172" fmla="*/ 87110 w 5090679"/>
                <a:gd name="connsiteY172" fmla="*/ 1462519 h 5453496"/>
                <a:gd name="connsiteX173" fmla="*/ 73775 w 5090679"/>
                <a:gd name="connsiteY173" fmla="*/ 1405369 h 5453496"/>
                <a:gd name="connsiteX174" fmla="*/ 140970 w 5090679"/>
                <a:gd name="connsiteY174" fmla="*/ 1323282 h 5453496"/>
                <a:gd name="connsiteX175" fmla="*/ 121400 w 5090679"/>
                <a:gd name="connsiteY175" fmla="*/ 1285354 h 5453496"/>
                <a:gd name="connsiteX176" fmla="*/ 121400 w 5090679"/>
                <a:gd name="connsiteY176" fmla="*/ 1232014 h 5453496"/>
                <a:gd name="connsiteX177" fmla="*/ 96635 w 5090679"/>
                <a:gd name="connsiteY177" fmla="*/ 1224394 h 5453496"/>
                <a:gd name="connsiteX178" fmla="*/ 85205 w 5090679"/>
                <a:gd name="connsiteY178" fmla="*/ 1150099 h 5453496"/>
                <a:gd name="connsiteX179" fmla="*/ 43295 w 5090679"/>
                <a:gd name="connsiteY179" fmla="*/ 1146289 h 5453496"/>
                <a:gd name="connsiteX180" fmla="*/ 38965 w 5090679"/>
                <a:gd name="connsiteY180" fmla="*/ 1082560 h 5453496"/>
                <a:gd name="connsiteX181" fmla="*/ 35676 w 5090679"/>
                <a:gd name="connsiteY181" fmla="*/ 900544 h 5453496"/>
                <a:gd name="connsiteX182" fmla="*/ 54726 w 5090679"/>
                <a:gd name="connsiteY182" fmla="*/ 877684 h 5453496"/>
                <a:gd name="connsiteX183" fmla="*/ 28056 w 5090679"/>
                <a:gd name="connsiteY183" fmla="*/ 805294 h 5453496"/>
                <a:gd name="connsiteX184" fmla="*/ 0 w 5090679"/>
                <a:gd name="connsiteY184" fmla="*/ 769793 h 5453496"/>
                <a:gd name="connsiteX185" fmla="*/ 68061 w 5090679"/>
                <a:gd name="connsiteY185" fmla="*/ 683374 h 5453496"/>
                <a:gd name="connsiteX186" fmla="*/ 178551 w 5090679"/>
                <a:gd name="connsiteY186" fmla="*/ 723379 h 5453496"/>
                <a:gd name="connsiteX187" fmla="*/ 247303 w 5090679"/>
                <a:gd name="connsiteY187" fmla="*/ 643197 h 5453496"/>
                <a:gd name="connsiteX188" fmla="*/ 405246 w 5090679"/>
                <a:gd name="connsiteY188" fmla="*/ 692899 h 5453496"/>
                <a:gd name="connsiteX189" fmla="*/ 461010 w 5090679"/>
                <a:gd name="connsiteY189" fmla="*/ 761654 h 5453496"/>
                <a:gd name="connsiteX190" fmla="*/ 557646 w 5090679"/>
                <a:gd name="connsiteY190" fmla="*/ 719569 h 5453496"/>
                <a:gd name="connsiteX191" fmla="*/ 581025 w 5090679"/>
                <a:gd name="connsiteY191" fmla="*/ 538596 h 5453496"/>
                <a:gd name="connsiteX192" fmla="*/ 861579 w 5090679"/>
                <a:gd name="connsiteY192" fmla="*/ 226868 h 5453496"/>
                <a:gd name="connsiteX193" fmla="*/ 1121352 w 5090679"/>
                <a:gd name="connsiteY193" fmla="*/ 112568 h 5453496"/>
                <a:gd name="connsiteX194" fmla="*/ 1220585 w 5090679"/>
                <a:gd name="connsiteY194" fmla="*/ 0 h 5453496"/>
                <a:gd name="connsiteX195" fmla="*/ 1298690 w 5090679"/>
                <a:gd name="connsiteY195" fmla="*/ 31864 h 5453496"/>
                <a:gd name="connsiteX196" fmla="*/ 1334885 w 5090679"/>
                <a:gd name="connsiteY196" fmla="*/ 79489 h 5453496"/>
                <a:gd name="connsiteX197" fmla="*/ 1441565 w 5090679"/>
                <a:gd name="connsiteY197" fmla="*/ 129019 h 5453496"/>
                <a:gd name="connsiteX198" fmla="*/ 1502005 w 5090679"/>
                <a:gd name="connsiteY198" fmla="*/ 233796 h 5453496"/>
                <a:gd name="connsiteX199" fmla="*/ 1498715 w 5090679"/>
                <a:gd name="connsiteY199" fmla="*/ 285229 h 5453496"/>
                <a:gd name="connsiteX200" fmla="*/ 1704455 w 5090679"/>
                <a:gd name="connsiteY200" fmla="*/ 393814 h 5453496"/>
                <a:gd name="connsiteX201" fmla="*/ 1704455 w 5090679"/>
                <a:gd name="connsiteY201" fmla="*/ 523354 h 5453496"/>
                <a:gd name="connsiteX202" fmla="*/ 1720041 w 5090679"/>
                <a:gd name="connsiteY202" fmla="*/ 585874 h 5453496"/>
                <a:gd name="connsiteX203" fmla="*/ 1778750 w 5090679"/>
                <a:gd name="connsiteY203" fmla="*/ 576694 h 5453496"/>
                <a:gd name="connsiteX204" fmla="*/ 1813040 w 5090679"/>
                <a:gd name="connsiteY204" fmla="*/ 618604 h 5453496"/>
                <a:gd name="connsiteX205" fmla="*/ 1839710 w 5090679"/>
                <a:gd name="connsiteY205" fmla="*/ 559549 h 5453496"/>
                <a:gd name="connsiteX206" fmla="*/ 1931150 w 5090679"/>
                <a:gd name="connsiteY206" fmla="*/ 570979 h 5453496"/>
                <a:gd name="connsiteX207" fmla="*/ 1957820 w 5090679"/>
                <a:gd name="connsiteY207" fmla="*/ 511924 h 5453496"/>
                <a:gd name="connsiteX208" fmla="*/ 1879715 w 5090679"/>
                <a:gd name="connsiteY208" fmla="*/ 470014 h 5453496"/>
                <a:gd name="connsiteX209" fmla="*/ 1830185 w 5090679"/>
                <a:gd name="connsiteY209" fmla="*/ 388099 h 5453496"/>
                <a:gd name="connsiteX210" fmla="*/ 1846118 w 5090679"/>
                <a:gd name="connsiteY210" fmla="*/ 347749 h 5453496"/>
                <a:gd name="connsiteX211" fmla="*/ 1986395 w 5090679"/>
                <a:gd name="connsiteY211" fmla="*/ 315709 h 5453496"/>
                <a:gd name="connsiteX212" fmla="*/ 2018780 w 5090679"/>
                <a:gd name="connsiteY212" fmla="*/ 344284 h 5453496"/>
                <a:gd name="connsiteX213" fmla="*/ 2079740 w 5090679"/>
                <a:gd name="connsiteY213" fmla="*/ 344284 h 5453496"/>
                <a:gd name="connsiteX214" fmla="*/ 2108315 w 5090679"/>
                <a:gd name="connsiteY214" fmla="*/ 382384 h 5453496"/>
                <a:gd name="connsiteX215" fmla="*/ 2148320 w 5090679"/>
                <a:gd name="connsiteY215" fmla="*/ 361429 h 5453496"/>
                <a:gd name="connsiteX216" fmla="*/ 2186420 w 5090679"/>
                <a:gd name="connsiteY216" fmla="*/ 384289 h 5453496"/>
                <a:gd name="connsiteX217" fmla="*/ 2245475 w 5090679"/>
                <a:gd name="connsiteY217" fmla="*/ 386194 h 5453496"/>
                <a:gd name="connsiteX218" fmla="*/ 2281670 w 5090679"/>
                <a:gd name="connsiteY218" fmla="*/ 441439 h 5453496"/>
                <a:gd name="connsiteX219" fmla="*/ 2287905 w 5090679"/>
                <a:gd name="connsiteY219" fmla="*/ 529936 h 5453496"/>
                <a:gd name="connsiteX220" fmla="*/ 2331200 w 5090679"/>
                <a:gd name="connsiteY220" fmla="*/ 500494 h 5453496"/>
                <a:gd name="connsiteX221" fmla="*/ 2380730 w 5090679"/>
                <a:gd name="connsiteY221" fmla="*/ 523354 h 5453496"/>
                <a:gd name="connsiteX222" fmla="*/ 2411210 w 5090679"/>
                <a:gd name="connsiteY222" fmla="*/ 403339 h 5453496"/>
                <a:gd name="connsiteX223" fmla="*/ 2384540 w 5090679"/>
                <a:gd name="connsiteY223" fmla="*/ 235699 h 5453496"/>
                <a:gd name="connsiteX224" fmla="*/ 2401685 w 5090679"/>
                <a:gd name="connsiteY224" fmla="*/ 176644 h 5453496"/>
                <a:gd name="connsiteX225" fmla="*/ 2552526 w 5090679"/>
                <a:gd name="connsiteY225" fmla="*/ 128501 h 5453496"/>
                <a:gd name="connsiteX226" fmla="*/ 2590280 w 5090679"/>
                <a:gd name="connsiteY226" fmla="*/ 163309 h 5453496"/>
                <a:gd name="connsiteX227" fmla="*/ 2582660 w 5090679"/>
                <a:gd name="connsiteY227" fmla="*/ 266179 h 5453496"/>
                <a:gd name="connsiteX228" fmla="*/ 2637905 w 5090679"/>
                <a:gd name="connsiteY228" fmla="*/ 292849 h 5453496"/>
                <a:gd name="connsiteX229" fmla="*/ 2677044 w 5090679"/>
                <a:gd name="connsiteY229" fmla="*/ 355369 h 5453496"/>
                <a:gd name="connsiteX230" fmla="*/ 2672195 w 5090679"/>
                <a:gd name="connsiteY230" fmla="*/ 353809 h 5453496"/>
                <a:gd name="connsiteX231" fmla="*/ 2952923 w 5090679"/>
                <a:gd name="connsiteY231" fmla="*/ 307051 h 5453496"/>
                <a:gd name="connsiteX232" fmla="*/ 2988425 w 5090679"/>
                <a:gd name="connsiteY232" fmla="*/ 344284 h 5453496"/>
                <a:gd name="connsiteX233" fmla="*/ 3085580 w 5090679"/>
                <a:gd name="connsiteY233" fmla="*/ 290944 h 5453496"/>
                <a:gd name="connsiteX234" fmla="*/ 3135110 w 5090679"/>
                <a:gd name="connsiteY234" fmla="*/ 351904 h 5453496"/>
                <a:gd name="connsiteX235" fmla="*/ 3135110 w 5090679"/>
                <a:gd name="connsiteY235" fmla="*/ 416674 h 5453496"/>
                <a:gd name="connsiteX236" fmla="*/ 3274695 w 5090679"/>
                <a:gd name="connsiteY236" fmla="*/ 480233 h 5453496"/>
                <a:gd name="connsiteX237" fmla="*/ 3297035 w 5090679"/>
                <a:gd name="connsiteY237" fmla="*/ 538594 h 5453496"/>
                <a:gd name="connsiteX238" fmla="*/ 3257203 w 5090679"/>
                <a:gd name="connsiteY238" fmla="*/ 571500 h 5453496"/>
                <a:gd name="connsiteX239" fmla="*/ 3368386 w 5090679"/>
                <a:gd name="connsiteY239" fmla="*/ 710219 h 5453496"/>
                <a:gd name="connsiteX240" fmla="*/ 3369425 w 5090679"/>
                <a:gd name="connsiteY240" fmla="*/ 828154 h 5453496"/>
                <a:gd name="connsiteX241" fmla="*/ 3420860 w 5090679"/>
                <a:gd name="connsiteY241" fmla="*/ 860539 h 5453496"/>
                <a:gd name="connsiteX242" fmla="*/ 3445971 w 5090679"/>
                <a:gd name="connsiteY242" fmla="*/ 919422 h 5453496"/>
                <a:gd name="connsiteX243" fmla="*/ 3656734 w 5090679"/>
                <a:gd name="connsiteY243" fmla="*/ 1037359 h 5453496"/>
                <a:gd name="connsiteX244" fmla="*/ 3653270 w 5090679"/>
                <a:gd name="connsiteY244" fmla="*/ 1098664 h 5453496"/>
                <a:gd name="connsiteX245" fmla="*/ 3716308 w 5090679"/>
                <a:gd name="connsiteY245" fmla="*/ 1141095 h 5453496"/>
                <a:gd name="connsiteX0" fmla="*/ 3716308 w 5090679"/>
                <a:gd name="connsiteY0" fmla="*/ 1141095 h 5453496"/>
                <a:gd name="connsiteX1" fmla="*/ 3656734 w 5090679"/>
                <a:gd name="connsiteY1" fmla="*/ 1276350 h 5453496"/>
                <a:gd name="connsiteX2" fmla="*/ 3643399 w 5090679"/>
                <a:gd name="connsiteY2" fmla="*/ 1352723 h 5453496"/>
                <a:gd name="connsiteX3" fmla="*/ 3576377 w 5090679"/>
                <a:gd name="connsiteY3" fmla="*/ 1411605 h 5453496"/>
                <a:gd name="connsiteX4" fmla="*/ 3604779 w 5090679"/>
                <a:gd name="connsiteY4" fmla="*/ 1494559 h 5453496"/>
                <a:gd name="connsiteX5" fmla="*/ 3687906 w 5090679"/>
                <a:gd name="connsiteY5" fmla="*/ 1525732 h 5453496"/>
                <a:gd name="connsiteX6" fmla="*/ 3698297 w 5090679"/>
                <a:gd name="connsiteY6" fmla="*/ 1640032 h 5453496"/>
                <a:gd name="connsiteX7" fmla="*/ 3742632 w 5090679"/>
                <a:gd name="connsiteY7" fmla="*/ 1658043 h 5453496"/>
                <a:gd name="connsiteX8" fmla="*/ 3768436 w 5090679"/>
                <a:gd name="connsiteY8" fmla="*/ 1778751 h 5453496"/>
                <a:gd name="connsiteX9" fmla="*/ 3801167 w 5090679"/>
                <a:gd name="connsiteY9" fmla="*/ 1787236 h 5453496"/>
                <a:gd name="connsiteX10" fmla="*/ 3834245 w 5090679"/>
                <a:gd name="connsiteY10" fmla="*/ 1945178 h 5453496"/>
                <a:gd name="connsiteX11" fmla="*/ 3911484 w 5090679"/>
                <a:gd name="connsiteY11" fmla="*/ 1990379 h 5453496"/>
                <a:gd name="connsiteX12" fmla="*/ 3968461 w 5090679"/>
                <a:gd name="connsiteY12" fmla="*/ 2076450 h 5453496"/>
                <a:gd name="connsiteX13" fmla="*/ 4180782 w 5090679"/>
                <a:gd name="connsiteY13" fmla="*/ 2119053 h 5453496"/>
                <a:gd name="connsiteX14" fmla="*/ 4219055 w 5090679"/>
                <a:gd name="connsiteY14" fmla="*/ 2159749 h 5453496"/>
                <a:gd name="connsiteX15" fmla="*/ 4228580 w 5090679"/>
                <a:gd name="connsiteY15" fmla="*/ 2220709 h 5453496"/>
                <a:gd name="connsiteX16" fmla="*/ 4413538 w 5090679"/>
                <a:gd name="connsiteY16" fmla="*/ 2470266 h 5453496"/>
                <a:gd name="connsiteX17" fmla="*/ 4456834 w 5090679"/>
                <a:gd name="connsiteY17" fmla="*/ 2429741 h 5453496"/>
                <a:gd name="connsiteX18" fmla="*/ 4612697 w 5090679"/>
                <a:gd name="connsiteY18" fmla="*/ 2575214 h 5453496"/>
                <a:gd name="connsiteX19" fmla="*/ 4612697 w 5090679"/>
                <a:gd name="connsiteY19" fmla="*/ 2658341 h 5453496"/>
                <a:gd name="connsiteX20" fmla="*/ 4721109 w 5090679"/>
                <a:gd name="connsiteY20" fmla="*/ 2760345 h 5453496"/>
                <a:gd name="connsiteX21" fmla="*/ 4786745 w 5090679"/>
                <a:gd name="connsiteY21" fmla="*/ 2723629 h 5453496"/>
                <a:gd name="connsiteX22" fmla="*/ 4841297 w 5090679"/>
                <a:gd name="connsiteY22" fmla="*/ 2741468 h 5453496"/>
                <a:gd name="connsiteX23" fmla="*/ 4907280 w 5090679"/>
                <a:gd name="connsiteY23" fmla="*/ 2862522 h 5453496"/>
                <a:gd name="connsiteX24" fmla="*/ 4976379 w 5090679"/>
                <a:gd name="connsiteY24" fmla="*/ 2868237 h 5453496"/>
                <a:gd name="connsiteX25" fmla="*/ 5071802 w 5090679"/>
                <a:gd name="connsiteY25" fmla="*/ 3052156 h 5453496"/>
                <a:gd name="connsiteX26" fmla="*/ 5043920 w 5090679"/>
                <a:gd name="connsiteY26" fmla="*/ 3144634 h 5453496"/>
                <a:gd name="connsiteX27" fmla="*/ 5090679 w 5090679"/>
                <a:gd name="connsiteY27" fmla="*/ 3167496 h 5453496"/>
                <a:gd name="connsiteX28" fmla="*/ 5053445 w 5090679"/>
                <a:gd name="connsiteY28" fmla="*/ 3209404 h 5453496"/>
                <a:gd name="connsiteX29" fmla="*/ 5069897 w 5090679"/>
                <a:gd name="connsiteY29" fmla="*/ 3261014 h 5453496"/>
                <a:gd name="connsiteX30" fmla="*/ 5066087 w 5090679"/>
                <a:gd name="connsiteY30" fmla="*/ 3310024 h 5453496"/>
                <a:gd name="connsiteX31" fmla="*/ 4964256 w 5090679"/>
                <a:gd name="connsiteY31" fmla="*/ 3466061 h 5453496"/>
                <a:gd name="connsiteX32" fmla="*/ 4758170 w 5090679"/>
                <a:gd name="connsiteY32" fmla="*/ 3354532 h 5453496"/>
                <a:gd name="connsiteX33" fmla="*/ 4675043 w 5090679"/>
                <a:gd name="connsiteY33" fmla="*/ 3406486 h 5453496"/>
                <a:gd name="connsiteX34" fmla="*/ 4633479 w 5090679"/>
                <a:gd name="connsiteY34" fmla="*/ 3678209 h 5453496"/>
                <a:gd name="connsiteX35" fmla="*/ 4480386 w 5090679"/>
                <a:gd name="connsiteY35" fmla="*/ 3823855 h 5453496"/>
                <a:gd name="connsiteX36" fmla="*/ 4235680 w 5090679"/>
                <a:gd name="connsiteY36" fmla="*/ 3898669 h 5453496"/>
                <a:gd name="connsiteX37" fmla="*/ 4146838 w 5090679"/>
                <a:gd name="connsiteY37" fmla="*/ 3964825 h 5453496"/>
                <a:gd name="connsiteX38" fmla="*/ 4061806 w 5090679"/>
                <a:gd name="connsiteY38" fmla="*/ 3984567 h 5453496"/>
                <a:gd name="connsiteX39" fmla="*/ 3963785 w 5090679"/>
                <a:gd name="connsiteY39" fmla="*/ 4081894 h 5453496"/>
                <a:gd name="connsiteX40" fmla="*/ 3913389 w 5090679"/>
                <a:gd name="connsiteY40" fmla="*/ 4169179 h 5453496"/>
                <a:gd name="connsiteX41" fmla="*/ 4051588 w 5090679"/>
                <a:gd name="connsiteY41" fmla="*/ 4383232 h 5453496"/>
                <a:gd name="connsiteX42" fmla="*/ 4093325 w 5090679"/>
                <a:gd name="connsiteY42" fmla="*/ 4403839 h 5453496"/>
                <a:gd name="connsiteX43" fmla="*/ 4177318 w 5090679"/>
                <a:gd name="connsiteY43" fmla="*/ 4559877 h 5453496"/>
                <a:gd name="connsiteX44" fmla="*/ 4093152 w 5090679"/>
                <a:gd name="connsiteY44" fmla="*/ 4736523 h 5453496"/>
                <a:gd name="connsiteX45" fmla="*/ 4085532 w 5090679"/>
                <a:gd name="connsiteY45" fmla="*/ 4806315 h 5453496"/>
                <a:gd name="connsiteX46" fmla="*/ 4173335 w 5090679"/>
                <a:gd name="connsiteY46" fmla="*/ 4792459 h 5453496"/>
                <a:gd name="connsiteX47" fmla="*/ 4239490 w 5090679"/>
                <a:gd name="connsiteY47" fmla="*/ 4811164 h 5453496"/>
                <a:gd name="connsiteX48" fmla="*/ 4273607 w 5090679"/>
                <a:gd name="connsiteY48" fmla="*/ 4915246 h 5453496"/>
                <a:gd name="connsiteX49" fmla="*/ 4171257 w 5090679"/>
                <a:gd name="connsiteY49" fmla="*/ 5220220 h 5453496"/>
                <a:gd name="connsiteX50" fmla="*/ 3942830 w 5090679"/>
                <a:gd name="connsiteY50" fmla="*/ 5033010 h 5453496"/>
                <a:gd name="connsiteX51" fmla="*/ 3983355 w 5090679"/>
                <a:gd name="connsiteY51" fmla="*/ 4984000 h 5453496"/>
                <a:gd name="connsiteX52" fmla="*/ 3937288 w 5090679"/>
                <a:gd name="connsiteY52" fmla="*/ 4944341 h 5453496"/>
                <a:gd name="connsiteX53" fmla="*/ 3927763 w 5090679"/>
                <a:gd name="connsiteY53" fmla="*/ 4871605 h 5453496"/>
                <a:gd name="connsiteX54" fmla="*/ 3756660 w 5090679"/>
                <a:gd name="connsiteY54" fmla="*/ 4868661 h 5453496"/>
                <a:gd name="connsiteX55" fmla="*/ 3648940 w 5090679"/>
                <a:gd name="connsiteY55" fmla="*/ 4943475 h 5453496"/>
                <a:gd name="connsiteX56" fmla="*/ 3564081 w 5090679"/>
                <a:gd name="connsiteY56" fmla="*/ 4831946 h 5453496"/>
                <a:gd name="connsiteX57" fmla="*/ 3360073 w 5090679"/>
                <a:gd name="connsiteY57" fmla="*/ 4843203 h 5453496"/>
                <a:gd name="connsiteX58" fmla="*/ 3363883 w 5090679"/>
                <a:gd name="connsiteY58" fmla="*/ 4745182 h 5453496"/>
                <a:gd name="connsiteX59" fmla="*/ 3261706 w 5090679"/>
                <a:gd name="connsiteY59" fmla="*/ 4815840 h 5453496"/>
                <a:gd name="connsiteX60" fmla="*/ 3295823 w 5090679"/>
                <a:gd name="connsiteY60" fmla="*/ 4947285 h 5453496"/>
                <a:gd name="connsiteX61" fmla="*/ 3037955 w 5090679"/>
                <a:gd name="connsiteY61" fmla="*/ 4937239 h 5453496"/>
                <a:gd name="connsiteX62" fmla="*/ 2922616 w 5090679"/>
                <a:gd name="connsiteY62" fmla="*/ 4993005 h 5453496"/>
                <a:gd name="connsiteX63" fmla="*/ 2683798 w 5090679"/>
                <a:gd name="connsiteY63" fmla="*/ 4985212 h 5453496"/>
                <a:gd name="connsiteX64" fmla="*/ 2609850 w 5090679"/>
                <a:gd name="connsiteY64" fmla="*/ 5098126 h 5453496"/>
                <a:gd name="connsiteX65" fmla="*/ 2451388 w 5090679"/>
                <a:gd name="connsiteY65" fmla="*/ 5120986 h 5453496"/>
                <a:gd name="connsiteX66" fmla="*/ 2470265 w 5090679"/>
                <a:gd name="connsiteY66" fmla="*/ 5102974 h 5453496"/>
                <a:gd name="connsiteX67" fmla="*/ 2401512 w 5090679"/>
                <a:gd name="connsiteY67" fmla="*/ 5215544 h 5453496"/>
                <a:gd name="connsiteX68" fmla="*/ 2344535 w 5090679"/>
                <a:gd name="connsiteY68" fmla="*/ 5232514 h 5453496"/>
                <a:gd name="connsiteX69" fmla="*/ 2251883 w 5090679"/>
                <a:gd name="connsiteY69" fmla="*/ 5292090 h 5453496"/>
                <a:gd name="connsiteX70" fmla="*/ 2220710 w 5090679"/>
                <a:gd name="connsiteY70" fmla="*/ 5253469 h 5453496"/>
                <a:gd name="connsiteX71" fmla="*/ 2123555 w 5090679"/>
                <a:gd name="connsiteY71" fmla="*/ 5285854 h 5453496"/>
                <a:gd name="connsiteX72" fmla="*/ 1958166 w 5090679"/>
                <a:gd name="connsiteY72" fmla="*/ 5300749 h 5453496"/>
                <a:gd name="connsiteX73" fmla="*/ 1948295 w 5090679"/>
                <a:gd name="connsiteY73" fmla="*/ 5198224 h 5453496"/>
                <a:gd name="connsiteX74" fmla="*/ 1858760 w 5090679"/>
                <a:gd name="connsiteY74" fmla="*/ 5142979 h 5453496"/>
                <a:gd name="connsiteX75" fmla="*/ 1860838 w 5090679"/>
                <a:gd name="connsiteY75" fmla="*/ 5072842 h 5453496"/>
                <a:gd name="connsiteX76" fmla="*/ 1756929 w 5090679"/>
                <a:gd name="connsiteY76" fmla="*/ 5100378 h 5453496"/>
                <a:gd name="connsiteX77" fmla="*/ 1606780 w 5090679"/>
                <a:gd name="connsiteY77" fmla="*/ 4991966 h 5453496"/>
                <a:gd name="connsiteX78" fmla="*/ 1536988 w 5090679"/>
                <a:gd name="connsiteY78" fmla="*/ 5017077 h 5453496"/>
                <a:gd name="connsiteX79" fmla="*/ 1474643 w 5090679"/>
                <a:gd name="connsiteY79" fmla="*/ 5048250 h 5453496"/>
                <a:gd name="connsiteX80" fmla="*/ 1378354 w 5090679"/>
                <a:gd name="connsiteY80" fmla="*/ 5008418 h 5453496"/>
                <a:gd name="connsiteX81" fmla="*/ 1357745 w 5090679"/>
                <a:gd name="connsiteY81" fmla="*/ 5112499 h 5453496"/>
                <a:gd name="connsiteX82" fmla="*/ 1401906 w 5090679"/>
                <a:gd name="connsiteY82" fmla="*/ 5193723 h 5453496"/>
                <a:gd name="connsiteX83" fmla="*/ 1349952 w 5090679"/>
                <a:gd name="connsiteY83" fmla="*/ 5318414 h 5453496"/>
                <a:gd name="connsiteX84" fmla="*/ 1162915 w 5090679"/>
                <a:gd name="connsiteY84" fmla="*/ 5446741 h 5453496"/>
                <a:gd name="connsiteX85" fmla="*/ 1087581 w 5090679"/>
                <a:gd name="connsiteY85" fmla="*/ 5453496 h 5453496"/>
                <a:gd name="connsiteX86" fmla="*/ 1123430 w 5090679"/>
                <a:gd name="connsiteY86" fmla="*/ 5379199 h 5453496"/>
                <a:gd name="connsiteX87" fmla="*/ 1118235 w 5090679"/>
                <a:gd name="connsiteY87" fmla="*/ 5278755 h 5453496"/>
                <a:gd name="connsiteX88" fmla="*/ 1007052 w 5090679"/>
                <a:gd name="connsiteY88" fmla="*/ 5339196 h 5453496"/>
                <a:gd name="connsiteX89" fmla="*/ 965488 w 5090679"/>
                <a:gd name="connsiteY89" fmla="*/ 5224896 h 5453496"/>
                <a:gd name="connsiteX90" fmla="*/ 986097 w 5090679"/>
                <a:gd name="connsiteY90" fmla="*/ 5155969 h 5453496"/>
                <a:gd name="connsiteX91" fmla="*/ 943840 w 5090679"/>
                <a:gd name="connsiteY91" fmla="*/ 5104881 h 5453496"/>
                <a:gd name="connsiteX92" fmla="*/ 898640 w 5090679"/>
                <a:gd name="connsiteY92" fmla="*/ 5102974 h 5453496"/>
                <a:gd name="connsiteX93" fmla="*/ 871970 w 5090679"/>
                <a:gd name="connsiteY93" fmla="*/ 5058641 h 5453496"/>
                <a:gd name="connsiteX94" fmla="*/ 841490 w 5090679"/>
                <a:gd name="connsiteY94" fmla="*/ 5005819 h 5453496"/>
                <a:gd name="connsiteX95" fmla="*/ 781223 w 5090679"/>
                <a:gd name="connsiteY95" fmla="*/ 4993351 h 5453496"/>
                <a:gd name="connsiteX96" fmla="*/ 744335 w 5090679"/>
                <a:gd name="connsiteY96" fmla="*/ 5015344 h 5453496"/>
                <a:gd name="connsiteX97" fmla="*/ 702425 w 5090679"/>
                <a:gd name="connsiteY97" fmla="*/ 4992484 h 5453496"/>
                <a:gd name="connsiteX98" fmla="*/ 702425 w 5090679"/>
                <a:gd name="connsiteY98" fmla="*/ 4935334 h 5453496"/>
                <a:gd name="connsiteX99" fmla="*/ 663979 w 5090679"/>
                <a:gd name="connsiteY99" fmla="*/ 4901911 h 5453496"/>
                <a:gd name="connsiteX100" fmla="*/ 591242 w 5090679"/>
                <a:gd name="connsiteY100" fmla="*/ 5002703 h 5453496"/>
                <a:gd name="connsiteX101" fmla="*/ 451831 w 5090679"/>
                <a:gd name="connsiteY101" fmla="*/ 5010323 h 5453496"/>
                <a:gd name="connsiteX102" fmla="*/ 402820 w 5090679"/>
                <a:gd name="connsiteY102" fmla="*/ 4959408 h 5453496"/>
                <a:gd name="connsiteX103" fmla="*/ 473132 w 5090679"/>
                <a:gd name="connsiteY103" fmla="*/ 4900006 h 5453496"/>
                <a:gd name="connsiteX104" fmla="*/ 538595 w 5090679"/>
                <a:gd name="connsiteY104" fmla="*/ 4876279 h 5453496"/>
                <a:gd name="connsiteX105" fmla="*/ 626225 w 5090679"/>
                <a:gd name="connsiteY105" fmla="*/ 4881822 h 5453496"/>
                <a:gd name="connsiteX106" fmla="*/ 750050 w 5090679"/>
                <a:gd name="connsiteY106" fmla="*/ 4776008 h 5453496"/>
                <a:gd name="connsiteX107" fmla="*/ 861579 w 5090679"/>
                <a:gd name="connsiteY107" fmla="*/ 4830041 h 5453496"/>
                <a:gd name="connsiteX108" fmla="*/ 965488 w 5090679"/>
                <a:gd name="connsiteY108" fmla="*/ 4788477 h 5453496"/>
                <a:gd name="connsiteX109" fmla="*/ 990080 w 5090679"/>
                <a:gd name="connsiteY109" fmla="*/ 4845974 h 5453496"/>
                <a:gd name="connsiteX110" fmla="*/ 1033895 w 5090679"/>
                <a:gd name="connsiteY110" fmla="*/ 4792459 h 5453496"/>
                <a:gd name="connsiteX111" fmla="*/ 1040995 w 5090679"/>
                <a:gd name="connsiteY111" fmla="*/ 4694959 h 5453496"/>
                <a:gd name="connsiteX112" fmla="*/ 987309 w 5090679"/>
                <a:gd name="connsiteY112" fmla="*/ 4610793 h 5453496"/>
                <a:gd name="connsiteX113" fmla="*/ 1048615 w 5090679"/>
                <a:gd name="connsiteY113" fmla="*/ 4548621 h 5453496"/>
                <a:gd name="connsiteX114" fmla="*/ 1011035 w 5090679"/>
                <a:gd name="connsiteY114" fmla="*/ 4433281 h 5453496"/>
                <a:gd name="connsiteX115" fmla="*/ 1024197 w 5090679"/>
                <a:gd name="connsiteY115" fmla="*/ 4326428 h 5453496"/>
                <a:gd name="connsiteX116" fmla="*/ 1058660 w 5090679"/>
                <a:gd name="connsiteY116" fmla="*/ 4236199 h 5453496"/>
                <a:gd name="connsiteX117" fmla="*/ 1079615 w 5090679"/>
                <a:gd name="connsiteY117" fmla="*/ 4072369 h 5453496"/>
                <a:gd name="connsiteX118" fmla="*/ 1013460 w 5090679"/>
                <a:gd name="connsiteY118" fmla="*/ 3813117 h 5453496"/>
                <a:gd name="connsiteX119" fmla="*/ 916131 w 5090679"/>
                <a:gd name="connsiteY119" fmla="*/ 3648075 h 5453496"/>
                <a:gd name="connsiteX120" fmla="*/ 989041 w 5090679"/>
                <a:gd name="connsiteY120" fmla="*/ 3506412 h 5453496"/>
                <a:gd name="connsiteX121" fmla="*/ 1071129 w 5090679"/>
                <a:gd name="connsiteY121" fmla="*/ 3479223 h 5453496"/>
                <a:gd name="connsiteX122" fmla="*/ 1105246 w 5090679"/>
                <a:gd name="connsiteY122" fmla="*/ 3509356 h 5453496"/>
                <a:gd name="connsiteX123" fmla="*/ 1192010 w 5090679"/>
                <a:gd name="connsiteY123" fmla="*/ 3428479 h 5453496"/>
                <a:gd name="connsiteX124" fmla="*/ 1269769 w 5090679"/>
                <a:gd name="connsiteY124" fmla="*/ 3406486 h 5453496"/>
                <a:gd name="connsiteX125" fmla="*/ 1277735 w 5090679"/>
                <a:gd name="connsiteY125" fmla="*/ 3327514 h 5453496"/>
                <a:gd name="connsiteX126" fmla="*/ 1297997 w 5090679"/>
                <a:gd name="connsiteY126" fmla="*/ 3251662 h 5453496"/>
                <a:gd name="connsiteX127" fmla="*/ 1256780 w 5090679"/>
                <a:gd name="connsiteY127" fmla="*/ 3205594 h 5453496"/>
                <a:gd name="connsiteX128" fmla="*/ 1259378 w 5090679"/>
                <a:gd name="connsiteY128" fmla="*/ 3116407 h 5453496"/>
                <a:gd name="connsiteX129" fmla="*/ 1355667 w 5090679"/>
                <a:gd name="connsiteY129" fmla="*/ 3170440 h 5453496"/>
                <a:gd name="connsiteX130" fmla="*/ 1412990 w 5090679"/>
                <a:gd name="connsiteY130" fmla="*/ 3129394 h 5453496"/>
                <a:gd name="connsiteX131" fmla="*/ 1434811 w 5090679"/>
                <a:gd name="connsiteY131" fmla="*/ 3170440 h 5453496"/>
                <a:gd name="connsiteX132" fmla="*/ 1497503 w 5090679"/>
                <a:gd name="connsiteY132" fmla="*/ 3126798 h 5453496"/>
                <a:gd name="connsiteX133" fmla="*/ 1422688 w 5090679"/>
                <a:gd name="connsiteY133" fmla="*/ 2990850 h 5453496"/>
                <a:gd name="connsiteX134" fmla="*/ 1466157 w 5090679"/>
                <a:gd name="connsiteY134" fmla="*/ 2823903 h 5453496"/>
                <a:gd name="connsiteX135" fmla="*/ 1435850 w 5090679"/>
                <a:gd name="connsiteY135" fmla="*/ 2790304 h 5453496"/>
                <a:gd name="connsiteX136" fmla="*/ 1460615 w 5090679"/>
                <a:gd name="connsiteY136" fmla="*/ 2744584 h 5453496"/>
                <a:gd name="connsiteX137" fmla="*/ 1356360 w 5090679"/>
                <a:gd name="connsiteY137" fmla="*/ 2575214 h 5453496"/>
                <a:gd name="connsiteX138" fmla="*/ 1286740 w 5090679"/>
                <a:gd name="connsiteY138" fmla="*/ 2551488 h 5453496"/>
                <a:gd name="connsiteX139" fmla="*/ 1222490 w 5090679"/>
                <a:gd name="connsiteY139" fmla="*/ 2444808 h 5453496"/>
                <a:gd name="connsiteX140" fmla="*/ 1274271 w 5090679"/>
                <a:gd name="connsiteY140" fmla="*/ 2375189 h 5453496"/>
                <a:gd name="connsiteX141" fmla="*/ 1134514 w 5090679"/>
                <a:gd name="connsiteY141" fmla="*/ 2202007 h 5453496"/>
                <a:gd name="connsiteX142" fmla="*/ 1159625 w 5090679"/>
                <a:gd name="connsiteY142" fmla="*/ 2140699 h 5453496"/>
                <a:gd name="connsiteX143" fmla="*/ 1142134 w 5090679"/>
                <a:gd name="connsiteY143" fmla="*/ 2086841 h 5453496"/>
                <a:gd name="connsiteX144" fmla="*/ 1142134 w 5090679"/>
                <a:gd name="connsiteY144" fmla="*/ 2086841 h 5453496"/>
                <a:gd name="connsiteX145" fmla="*/ 1123430 w 5090679"/>
                <a:gd name="connsiteY145" fmla="*/ 2034019 h 5453496"/>
                <a:gd name="connsiteX146" fmla="*/ 1175211 w 5090679"/>
                <a:gd name="connsiteY146" fmla="*/ 1939290 h 5453496"/>
                <a:gd name="connsiteX147" fmla="*/ 1124989 w 5090679"/>
                <a:gd name="connsiteY147" fmla="*/ 1844733 h 5453496"/>
                <a:gd name="connsiteX148" fmla="*/ 1142134 w 5090679"/>
                <a:gd name="connsiteY148" fmla="*/ 1764550 h 5453496"/>
                <a:gd name="connsiteX149" fmla="*/ 1098665 w 5090679"/>
                <a:gd name="connsiteY149" fmla="*/ 1706359 h 5453496"/>
                <a:gd name="connsiteX150" fmla="*/ 1055023 w 5090679"/>
                <a:gd name="connsiteY150" fmla="*/ 1773382 h 5453496"/>
                <a:gd name="connsiteX151" fmla="*/ 982633 w 5090679"/>
                <a:gd name="connsiteY151" fmla="*/ 1805247 h 5453496"/>
                <a:gd name="connsiteX152" fmla="*/ 929640 w 5090679"/>
                <a:gd name="connsiteY152" fmla="*/ 1640898 h 5453496"/>
                <a:gd name="connsiteX153" fmla="*/ 851015 w 5090679"/>
                <a:gd name="connsiteY153" fmla="*/ 1672069 h 5453496"/>
                <a:gd name="connsiteX154" fmla="*/ 879590 w 5090679"/>
                <a:gd name="connsiteY154" fmla="*/ 1573009 h 5453496"/>
                <a:gd name="connsiteX155" fmla="*/ 822613 w 5090679"/>
                <a:gd name="connsiteY155" fmla="*/ 1393248 h 5453496"/>
                <a:gd name="connsiteX156" fmla="*/ 750050 w 5090679"/>
                <a:gd name="connsiteY156" fmla="*/ 1433944 h 5453496"/>
                <a:gd name="connsiteX157" fmla="*/ 719397 w 5090679"/>
                <a:gd name="connsiteY157" fmla="*/ 1389265 h 5453496"/>
                <a:gd name="connsiteX158" fmla="*/ 671945 w 5090679"/>
                <a:gd name="connsiteY158" fmla="*/ 1426324 h 5453496"/>
                <a:gd name="connsiteX159" fmla="*/ 647180 w 5090679"/>
                <a:gd name="connsiteY159" fmla="*/ 1372984 h 5453496"/>
                <a:gd name="connsiteX160" fmla="*/ 668135 w 5090679"/>
                <a:gd name="connsiteY160" fmla="*/ 1275829 h 5453496"/>
                <a:gd name="connsiteX161" fmla="*/ 599555 w 5090679"/>
                <a:gd name="connsiteY161" fmla="*/ 1272019 h 5453496"/>
                <a:gd name="connsiteX162" fmla="*/ 574790 w 5090679"/>
                <a:gd name="connsiteY162" fmla="*/ 1325359 h 5453496"/>
                <a:gd name="connsiteX163" fmla="*/ 521450 w 5090679"/>
                <a:gd name="connsiteY163" fmla="*/ 1268209 h 5453496"/>
                <a:gd name="connsiteX164" fmla="*/ 340475 w 5090679"/>
                <a:gd name="connsiteY164" fmla="*/ 1277734 h 5453496"/>
                <a:gd name="connsiteX165" fmla="*/ 304800 w 5090679"/>
                <a:gd name="connsiteY165" fmla="*/ 1318953 h 5453496"/>
                <a:gd name="connsiteX166" fmla="*/ 405245 w 5090679"/>
                <a:gd name="connsiteY166" fmla="*/ 1365364 h 5453496"/>
                <a:gd name="connsiteX167" fmla="*/ 404379 w 5090679"/>
                <a:gd name="connsiteY167" fmla="*/ 1473777 h 5453496"/>
                <a:gd name="connsiteX168" fmla="*/ 275878 w 5090679"/>
                <a:gd name="connsiteY168" fmla="*/ 1498889 h 5453496"/>
                <a:gd name="connsiteX169" fmla="*/ 210935 w 5090679"/>
                <a:gd name="connsiteY169" fmla="*/ 1580629 h 5453496"/>
                <a:gd name="connsiteX170" fmla="*/ 84339 w 5090679"/>
                <a:gd name="connsiteY170" fmla="*/ 1586865 h 5453496"/>
                <a:gd name="connsiteX171" fmla="*/ 56630 w 5090679"/>
                <a:gd name="connsiteY171" fmla="*/ 1515859 h 5453496"/>
                <a:gd name="connsiteX172" fmla="*/ 87110 w 5090679"/>
                <a:gd name="connsiteY172" fmla="*/ 1462519 h 5453496"/>
                <a:gd name="connsiteX173" fmla="*/ 73775 w 5090679"/>
                <a:gd name="connsiteY173" fmla="*/ 1405369 h 5453496"/>
                <a:gd name="connsiteX174" fmla="*/ 140970 w 5090679"/>
                <a:gd name="connsiteY174" fmla="*/ 1323282 h 5453496"/>
                <a:gd name="connsiteX175" fmla="*/ 121400 w 5090679"/>
                <a:gd name="connsiteY175" fmla="*/ 1285354 h 5453496"/>
                <a:gd name="connsiteX176" fmla="*/ 121400 w 5090679"/>
                <a:gd name="connsiteY176" fmla="*/ 1232014 h 5453496"/>
                <a:gd name="connsiteX177" fmla="*/ 96635 w 5090679"/>
                <a:gd name="connsiteY177" fmla="*/ 1224394 h 5453496"/>
                <a:gd name="connsiteX178" fmla="*/ 85205 w 5090679"/>
                <a:gd name="connsiteY178" fmla="*/ 1150099 h 5453496"/>
                <a:gd name="connsiteX179" fmla="*/ 43295 w 5090679"/>
                <a:gd name="connsiteY179" fmla="*/ 1146289 h 5453496"/>
                <a:gd name="connsiteX180" fmla="*/ 38965 w 5090679"/>
                <a:gd name="connsiteY180" fmla="*/ 1082560 h 5453496"/>
                <a:gd name="connsiteX181" fmla="*/ 35676 w 5090679"/>
                <a:gd name="connsiteY181" fmla="*/ 900544 h 5453496"/>
                <a:gd name="connsiteX182" fmla="*/ 54726 w 5090679"/>
                <a:gd name="connsiteY182" fmla="*/ 877684 h 5453496"/>
                <a:gd name="connsiteX183" fmla="*/ 28056 w 5090679"/>
                <a:gd name="connsiteY183" fmla="*/ 805294 h 5453496"/>
                <a:gd name="connsiteX184" fmla="*/ 0 w 5090679"/>
                <a:gd name="connsiteY184" fmla="*/ 769793 h 5453496"/>
                <a:gd name="connsiteX185" fmla="*/ 68061 w 5090679"/>
                <a:gd name="connsiteY185" fmla="*/ 683374 h 5453496"/>
                <a:gd name="connsiteX186" fmla="*/ 178551 w 5090679"/>
                <a:gd name="connsiteY186" fmla="*/ 723379 h 5453496"/>
                <a:gd name="connsiteX187" fmla="*/ 247303 w 5090679"/>
                <a:gd name="connsiteY187" fmla="*/ 643197 h 5453496"/>
                <a:gd name="connsiteX188" fmla="*/ 405246 w 5090679"/>
                <a:gd name="connsiteY188" fmla="*/ 692899 h 5453496"/>
                <a:gd name="connsiteX189" fmla="*/ 461010 w 5090679"/>
                <a:gd name="connsiteY189" fmla="*/ 761654 h 5453496"/>
                <a:gd name="connsiteX190" fmla="*/ 557646 w 5090679"/>
                <a:gd name="connsiteY190" fmla="*/ 719569 h 5453496"/>
                <a:gd name="connsiteX191" fmla="*/ 581025 w 5090679"/>
                <a:gd name="connsiteY191" fmla="*/ 538596 h 5453496"/>
                <a:gd name="connsiteX192" fmla="*/ 861579 w 5090679"/>
                <a:gd name="connsiteY192" fmla="*/ 226868 h 5453496"/>
                <a:gd name="connsiteX193" fmla="*/ 1121352 w 5090679"/>
                <a:gd name="connsiteY193" fmla="*/ 112568 h 5453496"/>
                <a:gd name="connsiteX194" fmla="*/ 1220585 w 5090679"/>
                <a:gd name="connsiteY194" fmla="*/ 0 h 5453496"/>
                <a:gd name="connsiteX195" fmla="*/ 1298690 w 5090679"/>
                <a:gd name="connsiteY195" fmla="*/ 31864 h 5453496"/>
                <a:gd name="connsiteX196" fmla="*/ 1334885 w 5090679"/>
                <a:gd name="connsiteY196" fmla="*/ 79489 h 5453496"/>
                <a:gd name="connsiteX197" fmla="*/ 1441565 w 5090679"/>
                <a:gd name="connsiteY197" fmla="*/ 129019 h 5453496"/>
                <a:gd name="connsiteX198" fmla="*/ 1502005 w 5090679"/>
                <a:gd name="connsiteY198" fmla="*/ 233796 h 5453496"/>
                <a:gd name="connsiteX199" fmla="*/ 1498715 w 5090679"/>
                <a:gd name="connsiteY199" fmla="*/ 285229 h 5453496"/>
                <a:gd name="connsiteX200" fmla="*/ 1704455 w 5090679"/>
                <a:gd name="connsiteY200" fmla="*/ 393814 h 5453496"/>
                <a:gd name="connsiteX201" fmla="*/ 1704455 w 5090679"/>
                <a:gd name="connsiteY201" fmla="*/ 523354 h 5453496"/>
                <a:gd name="connsiteX202" fmla="*/ 1720041 w 5090679"/>
                <a:gd name="connsiteY202" fmla="*/ 585874 h 5453496"/>
                <a:gd name="connsiteX203" fmla="*/ 1778750 w 5090679"/>
                <a:gd name="connsiteY203" fmla="*/ 576694 h 5453496"/>
                <a:gd name="connsiteX204" fmla="*/ 1813040 w 5090679"/>
                <a:gd name="connsiteY204" fmla="*/ 618604 h 5453496"/>
                <a:gd name="connsiteX205" fmla="*/ 1839710 w 5090679"/>
                <a:gd name="connsiteY205" fmla="*/ 559549 h 5453496"/>
                <a:gd name="connsiteX206" fmla="*/ 1931150 w 5090679"/>
                <a:gd name="connsiteY206" fmla="*/ 570979 h 5453496"/>
                <a:gd name="connsiteX207" fmla="*/ 1957820 w 5090679"/>
                <a:gd name="connsiteY207" fmla="*/ 511924 h 5453496"/>
                <a:gd name="connsiteX208" fmla="*/ 1879715 w 5090679"/>
                <a:gd name="connsiteY208" fmla="*/ 470014 h 5453496"/>
                <a:gd name="connsiteX209" fmla="*/ 1830185 w 5090679"/>
                <a:gd name="connsiteY209" fmla="*/ 388099 h 5453496"/>
                <a:gd name="connsiteX210" fmla="*/ 1846118 w 5090679"/>
                <a:gd name="connsiteY210" fmla="*/ 347749 h 5453496"/>
                <a:gd name="connsiteX211" fmla="*/ 1986395 w 5090679"/>
                <a:gd name="connsiteY211" fmla="*/ 315709 h 5453496"/>
                <a:gd name="connsiteX212" fmla="*/ 2018780 w 5090679"/>
                <a:gd name="connsiteY212" fmla="*/ 344284 h 5453496"/>
                <a:gd name="connsiteX213" fmla="*/ 2079740 w 5090679"/>
                <a:gd name="connsiteY213" fmla="*/ 344284 h 5453496"/>
                <a:gd name="connsiteX214" fmla="*/ 2108315 w 5090679"/>
                <a:gd name="connsiteY214" fmla="*/ 382384 h 5453496"/>
                <a:gd name="connsiteX215" fmla="*/ 2148320 w 5090679"/>
                <a:gd name="connsiteY215" fmla="*/ 361429 h 5453496"/>
                <a:gd name="connsiteX216" fmla="*/ 2186420 w 5090679"/>
                <a:gd name="connsiteY216" fmla="*/ 384289 h 5453496"/>
                <a:gd name="connsiteX217" fmla="*/ 2245475 w 5090679"/>
                <a:gd name="connsiteY217" fmla="*/ 386194 h 5453496"/>
                <a:gd name="connsiteX218" fmla="*/ 2281670 w 5090679"/>
                <a:gd name="connsiteY218" fmla="*/ 441439 h 5453496"/>
                <a:gd name="connsiteX219" fmla="*/ 2287905 w 5090679"/>
                <a:gd name="connsiteY219" fmla="*/ 529936 h 5453496"/>
                <a:gd name="connsiteX220" fmla="*/ 2331200 w 5090679"/>
                <a:gd name="connsiteY220" fmla="*/ 500494 h 5453496"/>
                <a:gd name="connsiteX221" fmla="*/ 2380730 w 5090679"/>
                <a:gd name="connsiteY221" fmla="*/ 523354 h 5453496"/>
                <a:gd name="connsiteX222" fmla="*/ 2411210 w 5090679"/>
                <a:gd name="connsiteY222" fmla="*/ 403339 h 5453496"/>
                <a:gd name="connsiteX223" fmla="*/ 2384540 w 5090679"/>
                <a:gd name="connsiteY223" fmla="*/ 235699 h 5453496"/>
                <a:gd name="connsiteX224" fmla="*/ 2401685 w 5090679"/>
                <a:gd name="connsiteY224" fmla="*/ 176644 h 5453496"/>
                <a:gd name="connsiteX225" fmla="*/ 2552526 w 5090679"/>
                <a:gd name="connsiteY225" fmla="*/ 128501 h 5453496"/>
                <a:gd name="connsiteX226" fmla="*/ 2590280 w 5090679"/>
                <a:gd name="connsiteY226" fmla="*/ 163309 h 5453496"/>
                <a:gd name="connsiteX227" fmla="*/ 2582660 w 5090679"/>
                <a:gd name="connsiteY227" fmla="*/ 266179 h 5453496"/>
                <a:gd name="connsiteX228" fmla="*/ 2637905 w 5090679"/>
                <a:gd name="connsiteY228" fmla="*/ 292849 h 5453496"/>
                <a:gd name="connsiteX229" fmla="*/ 2677044 w 5090679"/>
                <a:gd name="connsiteY229" fmla="*/ 355369 h 5453496"/>
                <a:gd name="connsiteX230" fmla="*/ 2672195 w 5090679"/>
                <a:gd name="connsiteY230" fmla="*/ 353809 h 5453496"/>
                <a:gd name="connsiteX231" fmla="*/ 2952923 w 5090679"/>
                <a:gd name="connsiteY231" fmla="*/ 307051 h 5453496"/>
                <a:gd name="connsiteX232" fmla="*/ 2988425 w 5090679"/>
                <a:gd name="connsiteY232" fmla="*/ 344284 h 5453496"/>
                <a:gd name="connsiteX233" fmla="*/ 3085580 w 5090679"/>
                <a:gd name="connsiteY233" fmla="*/ 290944 h 5453496"/>
                <a:gd name="connsiteX234" fmla="*/ 3135110 w 5090679"/>
                <a:gd name="connsiteY234" fmla="*/ 351904 h 5453496"/>
                <a:gd name="connsiteX235" fmla="*/ 3135110 w 5090679"/>
                <a:gd name="connsiteY235" fmla="*/ 416674 h 5453496"/>
                <a:gd name="connsiteX236" fmla="*/ 3274695 w 5090679"/>
                <a:gd name="connsiteY236" fmla="*/ 480233 h 5453496"/>
                <a:gd name="connsiteX237" fmla="*/ 3297035 w 5090679"/>
                <a:gd name="connsiteY237" fmla="*/ 538594 h 5453496"/>
                <a:gd name="connsiteX238" fmla="*/ 3257203 w 5090679"/>
                <a:gd name="connsiteY238" fmla="*/ 571500 h 5453496"/>
                <a:gd name="connsiteX239" fmla="*/ 3368386 w 5090679"/>
                <a:gd name="connsiteY239" fmla="*/ 710219 h 5453496"/>
                <a:gd name="connsiteX240" fmla="*/ 3369425 w 5090679"/>
                <a:gd name="connsiteY240" fmla="*/ 828154 h 5453496"/>
                <a:gd name="connsiteX241" fmla="*/ 3420860 w 5090679"/>
                <a:gd name="connsiteY241" fmla="*/ 860539 h 5453496"/>
                <a:gd name="connsiteX242" fmla="*/ 3445971 w 5090679"/>
                <a:gd name="connsiteY242" fmla="*/ 919422 h 5453496"/>
                <a:gd name="connsiteX243" fmla="*/ 3656734 w 5090679"/>
                <a:gd name="connsiteY243" fmla="*/ 1037359 h 5453496"/>
                <a:gd name="connsiteX244" fmla="*/ 3653270 w 5090679"/>
                <a:gd name="connsiteY244" fmla="*/ 1098664 h 5453496"/>
                <a:gd name="connsiteX245" fmla="*/ 3716308 w 5090679"/>
                <a:gd name="connsiteY245" fmla="*/ 1141095 h 5453496"/>
                <a:gd name="connsiteX0" fmla="*/ 3716308 w 5090679"/>
                <a:gd name="connsiteY0" fmla="*/ 1141095 h 5453496"/>
                <a:gd name="connsiteX1" fmla="*/ 3656734 w 5090679"/>
                <a:gd name="connsiteY1" fmla="*/ 1276350 h 5453496"/>
                <a:gd name="connsiteX2" fmla="*/ 3643399 w 5090679"/>
                <a:gd name="connsiteY2" fmla="*/ 1352723 h 5453496"/>
                <a:gd name="connsiteX3" fmla="*/ 3576377 w 5090679"/>
                <a:gd name="connsiteY3" fmla="*/ 1411605 h 5453496"/>
                <a:gd name="connsiteX4" fmla="*/ 3604779 w 5090679"/>
                <a:gd name="connsiteY4" fmla="*/ 1494559 h 5453496"/>
                <a:gd name="connsiteX5" fmla="*/ 3687906 w 5090679"/>
                <a:gd name="connsiteY5" fmla="*/ 1525732 h 5453496"/>
                <a:gd name="connsiteX6" fmla="*/ 3698297 w 5090679"/>
                <a:gd name="connsiteY6" fmla="*/ 1640032 h 5453496"/>
                <a:gd name="connsiteX7" fmla="*/ 3742632 w 5090679"/>
                <a:gd name="connsiteY7" fmla="*/ 1658043 h 5453496"/>
                <a:gd name="connsiteX8" fmla="*/ 3768436 w 5090679"/>
                <a:gd name="connsiteY8" fmla="*/ 1778751 h 5453496"/>
                <a:gd name="connsiteX9" fmla="*/ 3801167 w 5090679"/>
                <a:gd name="connsiteY9" fmla="*/ 1787236 h 5453496"/>
                <a:gd name="connsiteX10" fmla="*/ 3834245 w 5090679"/>
                <a:gd name="connsiteY10" fmla="*/ 1945178 h 5453496"/>
                <a:gd name="connsiteX11" fmla="*/ 3911484 w 5090679"/>
                <a:gd name="connsiteY11" fmla="*/ 1990379 h 5453496"/>
                <a:gd name="connsiteX12" fmla="*/ 3968461 w 5090679"/>
                <a:gd name="connsiteY12" fmla="*/ 2076450 h 5453496"/>
                <a:gd name="connsiteX13" fmla="*/ 4180782 w 5090679"/>
                <a:gd name="connsiteY13" fmla="*/ 2119053 h 5453496"/>
                <a:gd name="connsiteX14" fmla="*/ 4219055 w 5090679"/>
                <a:gd name="connsiteY14" fmla="*/ 2159749 h 5453496"/>
                <a:gd name="connsiteX15" fmla="*/ 4228580 w 5090679"/>
                <a:gd name="connsiteY15" fmla="*/ 2220709 h 5453496"/>
                <a:gd name="connsiteX16" fmla="*/ 4413538 w 5090679"/>
                <a:gd name="connsiteY16" fmla="*/ 2470266 h 5453496"/>
                <a:gd name="connsiteX17" fmla="*/ 4456834 w 5090679"/>
                <a:gd name="connsiteY17" fmla="*/ 2429741 h 5453496"/>
                <a:gd name="connsiteX18" fmla="*/ 4612697 w 5090679"/>
                <a:gd name="connsiteY18" fmla="*/ 2575214 h 5453496"/>
                <a:gd name="connsiteX19" fmla="*/ 4612697 w 5090679"/>
                <a:gd name="connsiteY19" fmla="*/ 2658341 h 5453496"/>
                <a:gd name="connsiteX20" fmla="*/ 4721109 w 5090679"/>
                <a:gd name="connsiteY20" fmla="*/ 2760345 h 5453496"/>
                <a:gd name="connsiteX21" fmla="*/ 4786745 w 5090679"/>
                <a:gd name="connsiteY21" fmla="*/ 2723629 h 5453496"/>
                <a:gd name="connsiteX22" fmla="*/ 4841297 w 5090679"/>
                <a:gd name="connsiteY22" fmla="*/ 2741468 h 5453496"/>
                <a:gd name="connsiteX23" fmla="*/ 4907280 w 5090679"/>
                <a:gd name="connsiteY23" fmla="*/ 2862522 h 5453496"/>
                <a:gd name="connsiteX24" fmla="*/ 4976379 w 5090679"/>
                <a:gd name="connsiteY24" fmla="*/ 2868237 h 5453496"/>
                <a:gd name="connsiteX25" fmla="*/ 5071802 w 5090679"/>
                <a:gd name="connsiteY25" fmla="*/ 3052156 h 5453496"/>
                <a:gd name="connsiteX26" fmla="*/ 5043920 w 5090679"/>
                <a:gd name="connsiteY26" fmla="*/ 3144634 h 5453496"/>
                <a:gd name="connsiteX27" fmla="*/ 5090679 w 5090679"/>
                <a:gd name="connsiteY27" fmla="*/ 3167496 h 5453496"/>
                <a:gd name="connsiteX28" fmla="*/ 5053445 w 5090679"/>
                <a:gd name="connsiteY28" fmla="*/ 3209404 h 5453496"/>
                <a:gd name="connsiteX29" fmla="*/ 5069897 w 5090679"/>
                <a:gd name="connsiteY29" fmla="*/ 3261014 h 5453496"/>
                <a:gd name="connsiteX30" fmla="*/ 5066087 w 5090679"/>
                <a:gd name="connsiteY30" fmla="*/ 3310024 h 5453496"/>
                <a:gd name="connsiteX31" fmla="*/ 4964256 w 5090679"/>
                <a:gd name="connsiteY31" fmla="*/ 3466061 h 5453496"/>
                <a:gd name="connsiteX32" fmla="*/ 4758170 w 5090679"/>
                <a:gd name="connsiteY32" fmla="*/ 3354532 h 5453496"/>
                <a:gd name="connsiteX33" fmla="*/ 4675043 w 5090679"/>
                <a:gd name="connsiteY33" fmla="*/ 3406486 h 5453496"/>
                <a:gd name="connsiteX34" fmla="*/ 4633479 w 5090679"/>
                <a:gd name="connsiteY34" fmla="*/ 3678209 h 5453496"/>
                <a:gd name="connsiteX35" fmla="*/ 4480386 w 5090679"/>
                <a:gd name="connsiteY35" fmla="*/ 3823855 h 5453496"/>
                <a:gd name="connsiteX36" fmla="*/ 4235680 w 5090679"/>
                <a:gd name="connsiteY36" fmla="*/ 3898669 h 5453496"/>
                <a:gd name="connsiteX37" fmla="*/ 4146838 w 5090679"/>
                <a:gd name="connsiteY37" fmla="*/ 3964825 h 5453496"/>
                <a:gd name="connsiteX38" fmla="*/ 4061806 w 5090679"/>
                <a:gd name="connsiteY38" fmla="*/ 3984567 h 5453496"/>
                <a:gd name="connsiteX39" fmla="*/ 3963785 w 5090679"/>
                <a:gd name="connsiteY39" fmla="*/ 4081894 h 5453496"/>
                <a:gd name="connsiteX40" fmla="*/ 3913389 w 5090679"/>
                <a:gd name="connsiteY40" fmla="*/ 4169179 h 5453496"/>
                <a:gd name="connsiteX41" fmla="*/ 4051588 w 5090679"/>
                <a:gd name="connsiteY41" fmla="*/ 4383232 h 5453496"/>
                <a:gd name="connsiteX42" fmla="*/ 4093325 w 5090679"/>
                <a:gd name="connsiteY42" fmla="*/ 4403839 h 5453496"/>
                <a:gd name="connsiteX43" fmla="*/ 4177318 w 5090679"/>
                <a:gd name="connsiteY43" fmla="*/ 4559877 h 5453496"/>
                <a:gd name="connsiteX44" fmla="*/ 4093152 w 5090679"/>
                <a:gd name="connsiteY44" fmla="*/ 4736523 h 5453496"/>
                <a:gd name="connsiteX45" fmla="*/ 4085532 w 5090679"/>
                <a:gd name="connsiteY45" fmla="*/ 4806315 h 5453496"/>
                <a:gd name="connsiteX46" fmla="*/ 4173335 w 5090679"/>
                <a:gd name="connsiteY46" fmla="*/ 4792459 h 5453496"/>
                <a:gd name="connsiteX47" fmla="*/ 4239490 w 5090679"/>
                <a:gd name="connsiteY47" fmla="*/ 4811164 h 5453496"/>
                <a:gd name="connsiteX48" fmla="*/ 4273607 w 5090679"/>
                <a:gd name="connsiteY48" fmla="*/ 4915246 h 5453496"/>
                <a:gd name="connsiteX49" fmla="*/ 4171257 w 5090679"/>
                <a:gd name="connsiteY49" fmla="*/ 5220220 h 5453496"/>
                <a:gd name="connsiteX50" fmla="*/ 3942830 w 5090679"/>
                <a:gd name="connsiteY50" fmla="*/ 5033010 h 5453496"/>
                <a:gd name="connsiteX51" fmla="*/ 3983355 w 5090679"/>
                <a:gd name="connsiteY51" fmla="*/ 4984000 h 5453496"/>
                <a:gd name="connsiteX52" fmla="*/ 3937288 w 5090679"/>
                <a:gd name="connsiteY52" fmla="*/ 4944341 h 5453496"/>
                <a:gd name="connsiteX53" fmla="*/ 3927763 w 5090679"/>
                <a:gd name="connsiteY53" fmla="*/ 4871605 h 5453496"/>
                <a:gd name="connsiteX54" fmla="*/ 3756660 w 5090679"/>
                <a:gd name="connsiteY54" fmla="*/ 4868661 h 5453496"/>
                <a:gd name="connsiteX55" fmla="*/ 3648940 w 5090679"/>
                <a:gd name="connsiteY55" fmla="*/ 4943475 h 5453496"/>
                <a:gd name="connsiteX56" fmla="*/ 3564081 w 5090679"/>
                <a:gd name="connsiteY56" fmla="*/ 4831946 h 5453496"/>
                <a:gd name="connsiteX57" fmla="*/ 3360073 w 5090679"/>
                <a:gd name="connsiteY57" fmla="*/ 4843203 h 5453496"/>
                <a:gd name="connsiteX58" fmla="*/ 3363883 w 5090679"/>
                <a:gd name="connsiteY58" fmla="*/ 4745182 h 5453496"/>
                <a:gd name="connsiteX59" fmla="*/ 3261706 w 5090679"/>
                <a:gd name="connsiteY59" fmla="*/ 4815840 h 5453496"/>
                <a:gd name="connsiteX60" fmla="*/ 3295823 w 5090679"/>
                <a:gd name="connsiteY60" fmla="*/ 4947285 h 5453496"/>
                <a:gd name="connsiteX61" fmla="*/ 3037955 w 5090679"/>
                <a:gd name="connsiteY61" fmla="*/ 4937239 h 5453496"/>
                <a:gd name="connsiteX62" fmla="*/ 2922616 w 5090679"/>
                <a:gd name="connsiteY62" fmla="*/ 4993005 h 5453496"/>
                <a:gd name="connsiteX63" fmla="*/ 2683798 w 5090679"/>
                <a:gd name="connsiteY63" fmla="*/ 4985212 h 5453496"/>
                <a:gd name="connsiteX64" fmla="*/ 2609850 w 5090679"/>
                <a:gd name="connsiteY64" fmla="*/ 5098126 h 5453496"/>
                <a:gd name="connsiteX65" fmla="*/ 2451388 w 5090679"/>
                <a:gd name="connsiteY65" fmla="*/ 5120986 h 5453496"/>
                <a:gd name="connsiteX66" fmla="*/ 2470265 w 5090679"/>
                <a:gd name="connsiteY66" fmla="*/ 5102974 h 5453496"/>
                <a:gd name="connsiteX67" fmla="*/ 2401512 w 5090679"/>
                <a:gd name="connsiteY67" fmla="*/ 5215544 h 5453496"/>
                <a:gd name="connsiteX68" fmla="*/ 2344535 w 5090679"/>
                <a:gd name="connsiteY68" fmla="*/ 5232514 h 5453496"/>
                <a:gd name="connsiteX69" fmla="*/ 2251883 w 5090679"/>
                <a:gd name="connsiteY69" fmla="*/ 5292090 h 5453496"/>
                <a:gd name="connsiteX70" fmla="*/ 2220710 w 5090679"/>
                <a:gd name="connsiteY70" fmla="*/ 5253469 h 5453496"/>
                <a:gd name="connsiteX71" fmla="*/ 2123555 w 5090679"/>
                <a:gd name="connsiteY71" fmla="*/ 5285854 h 5453496"/>
                <a:gd name="connsiteX72" fmla="*/ 1958166 w 5090679"/>
                <a:gd name="connsiteY72" fmla="*/ 5300749 h 5453496"/>
                <a:gd name="connsiteX73" fmla="*/ 1948295 w 5090679"/>
                <a:gd name="connsiteY73" fmla="*/ 5198224 h 5453496"/>
                <a:gd name="connsiteX74" fmla="*/ 1858760 w 5090679"/>
                <a:gd name="connsiteY74" fmla="*/ 5142979 h 5453496"/>
                <a:gd name="connsiteX75" fmla="*/ 1860838 w 5090679"/>
                <a:gd name="connsiteY75" fmla="*/ 5072842 h 5453496"/>
                <a:gd name="connsiteX76" fmla="*/ 1756929 w 5090679"/>
                <a:gd name="connsiteY76" fmla="*/ 5100378 h 5453496"/>
                <a:gd name="connsiteX77" fmla="*/ 1606780 w 5090679"/>
                <a:gd name="connsiteY77" fmla="*/ 4991966 h 5453496"/>
                <a:gd name="connsiteX78" fmla="*/ 1536988 w 5090679"/>
                <a:gd name="connsiteY78" fmla="*/ 5017077 h 5453496"/>
                <a:gd name="connsiteX79" fmla="*/ 1474643 w 5090679"/>
                <a:gd name="connsiteY79" fmla="*/ 5048250 h 5453496"/>
                <a:gd name="connsiteX80" fmla="*/ 1378354 w 5090679"/>
                <a:gd name="connsiteY80" fmla="*/ 5008418 h 5453496"/>
                <a:gd name="connsiteX81" fmla="*/ 1357745 w 5090679"/>
                <a:gd name="connsiteY81" fmla="*/ 5112499 h 5453496"/>
                <a:gd name="connsiteX82" fmla="*/ 1401906 w 5090679"/>
                <a:gd name="connsiteY82" fmla="*/ 5193723 h 5453496"/>
                <a:gd name="connsiteX83" fmla="*/ 1349952 w 5090679"/>
                <a:gd name="connsiteY83" fmla="*/ 5318414 h 5453496"/>
                <a:gd name="connsiteX84" fmla="*/ 1162915 w 5090679"/>
                <a:gd name="connsiteY84" fmla="*/ 5446741 h 5453496"/>
                <a:gd name="connsiteX85" fmla="*/ 1087581 w 5090679"/>
                <a:gd name="connsiteY85" fmla="*/ 5453496 h 5453496"/>
                <a:gd name="connsiteX86" fmla="*/ 1123430 w 5090679"/>
                <a:gd name="connsiteY86" fmla="*/ 5379199 h 5453496"/>
                <a:gd name="connsiteX87" fmla="*/ 1118235 w 5090679"/>
                <a:gd name="connsiteY87" fmla="*/ 5278755 h 5453496"/>
                <a:gd name="connsiteX88" fmla="*/ 1007052 w 5090679"/>
                <a:gd name="connsiteY88" fmla="*/ 5339196 h 5453496"/>
                <a:gd name="connsiteX89" fmla="*/ 965488 w 5090679"/>
                <a:gd name="connsiteY89" fmla="*/ 5224896 h 5453496"/>
                <a:gd name="connsiteX90" fmla="*/ 986097 w 5090679"/>
                <a:gd name="connsiteY90" fmla="*/ 5155969 h 5453496"/>
                <a:gd name="connsiteX91" fmla="*/ 943840 w 5090679"/>
                <a:gd name="connsiteY91" fmla="*/ 5104881 h 5453496"/>
                <a:gd name="connsiteX92" fmla="*/ 898640 w 5090679"/>
                <a:gd name="connsiteY92" fmla="*/ 5102974 h 5453496"/>
                <a:gd name="connsiteX93" fmla="*/ 871970 w 5090679"/>
                <a:gd name="connsiteY93" fmla="*/ 5058641 h 5453496"/>
                <a:gd name="connsiteX94" fmla="*/ 841490 w 5090679"/>
                <a:gd name="connsiteY94" fmla="*/ 5005819 h 5453496"/>
                <a:gd name="connsiteX95" fmla="*/ 781223 w 5090679"/>
                <a:gd name="connsiteY95" fmla="*/ 4993351 h 5453496"/>
                <a:gd name="connsiteX96" fmla="*/ 744335 w 5090679"/>
                <a:gd name="connsiteY96" fmla="*/ 5015344 h 5453496"/>
                <a:gd name="connsiteX97" fmla="*/ 702425 w 5090679"/>
                <a:gd name="connsiteY97" fmla="*/ 4992484 h 5453496"/>
                <a:gd name="connsiteX98" fmla="*/ 702425 w 5090679"/>
                <a:gd name="connsiteY98" fmla="*/ 4935334 h 5453496"/>
                <a:gd name="connsiteX99" fmla="*/ 663979 w 5090679"/>
                <a:gd name="connsiteY99" fmla="*/ 4901911 h 5453496"/>
                <a:gd name="connsiteX100" fmla="*/ 591242 w 5090679"/>
                <a:gd name="connsiteY100" fmla="*/ 5002703 h 5453496"/>
                <a:gd name="connsiteX101" fmla="*/ 451831 w 5090679"/>
                <a:gd name="connsiteY101" fmla="*/ 5010323 h 5453496"/>
                <a:gd name="connsiteX102" fmla="*/ 402820 w 5090679"/>
                <a:gd name="connsiteY102" fmla="*/ 4959408 h 5453496"/>
                <a:gd name="connsiteX103" fmla="*/ 473132 w 5090679"/>
                <a:gd name="connsiteY103" fmla="*/ 4900006 h 5453496"/>
                <a:gd name="connsiteX104" fmla="*/ 538595 w 5090679"/>
                <a:gd name="connsiteY104" fmla="*/ 4876279 h 5453496"/>
                <a:gd name="connsiteX105" fmla="*/ 626225 w 5090679"/>
                <a:gd name="connsiteY105" fmla="*/ 4881822 h 5453496"/>
                <a:gd name="connsiteX106" fmla="*/ 750050 w 5090679"/>
                <a:gd name="connsiteY106" fmla="*/ 4776008 h 5453496"/>
                <a:gd name="connsiteX107" fmla="*/ 861579 w 5090679"/>
                <a:gd name="connsiteY107" fmla="*/ 4830041 h 5453496"/>
                <a:gd name="connsiteX108" fmla="*/ 965488 w 5090679"/>
                <a:gd name="connsiteY108" fmla="*/ 4788477 h 5453496"/>
                <a:gd name="connsiteX109" fmla="*/ 990080 w 5090679"/>
                <a:gd name="connsiteY109" fmla="*/ 4845974 h 5453496"/>
                <a:gd name="connsiteX110" fmla="*/ 1033895 w 5090679"/>
                <a:gd name="connsiteY110" fmla="*/ 4792459 h 5453496"/>
                <a:gd name="connsiteX111" fmla="*/ 1040995 w 5090679"/>
                <a:gd name="connsiteY111" fmla="*/ 4694959 h 5453496"/>
                <a:gd name="connsiteX112" fmla="*/ 987309 w 5090679"/>
                <a:gd name="connsiteY112" fmla="*/ 4610793 h 5453496"/>
                <a:gd name="connsiteX113" fmla="*/ 1048615 w 5090679"/>
                <a:gd name="connsiteY113" fmla="*/ 4548621 h 5453496"/>
                <a:gd name="connsiteX114" fmla="*/ 1011035 w 5090679"/>
                <a:gd name="connsiteY114" fmla="*/ 4433281 h 5453496"/>
                <a:gd name="connsiteX115" fmla="*/ 1024197 w 5090679"/>
                <a:gd name="connsiteY115" fmla="*/ 4326428 h 5453496"/>
                <a:gd name="connsiteX116" fmla="*/ 1058660 w 5090679"/>
                <a:gd name="connsiteY116" fmla="*/ 4236199 h 5453496"/>
                <a:gd name="connsiteX117" fmla="*/ 1079615 w 5090679"/>
                <a:gd name="connsiteY117" fmla="*/ 4072369 h 5453496"/>
                <a:gd name="connsiteX118" fmla="*/ 1013460 w 5090679"/>
                <a:gd name="connsiteY118" fmla="*/ 3813117 h 5453496"/>
                <a:gd name="connsiteX119" fmla="*/ 916131 w 5090679"/>
                <a:gd name="connsiteY119" fmla="*/ 3648075 h 5453496"/>
                <a:gd name="connsiteX120" fmla="*/ 989041 w 5090679"/>
                <a:gd name="connsiteY120" fmla="*/ 3506412 h 5453496"/>
                <a:gd name="connsiteX121" fmla="*/ 1071129 w 5090679"/>
                <a:gd name="connsiteY121" fmla="*/ 3479223 h 5453496"/>
                <a:gd name="connsiteX122" fmla="*/ 1105246 w 5090679"/>
                <a:gd name="connsiteY122" fmla="*/ 3509356 h 5453496"/>
                <a:gd name="connsiteX123" fmla="*/ 1192010 w 5090679"/>
                <a:gd name="connsiteY123" fmla="*/ 3428479 h 5453496"/>
                <a:gd name="connsiteX124" fmla="*/ 1269769 w 5090679"/>
                <a:gd name="connsiteY124" fmla="*/ 3406486 h 5453496"/>
                <a:gd name="connsiteX125" fmla="*/ 1277735 w 5090679"/>
                <a:gd name="connsiteY125" fmla="*/ 3327514 h 5453496"/>
                <a:gd name="connsiteX126" fmla="*/ 1297997 w 5090679"/>
                <a:gd name="connsiteY126" fmla="*/ 3251662 h 5453496"/>
                <a:gd name="connsiteX127" fmla="*/ 1256780 w 5090679"/>
                <a:gd name="connsiteY127" fmla="*/ 3205594 h 5453496"/>
                <a:gd name="connsiteX128" fmla="*/ 1259378 w 5090679"/>
                <a:gd name="connsiteY128" fmla="*/ 3116407 h 5453496"/>
                <a:gd name="connsiteX129" fmla="*/ 1355667 w 5090679"/>
                <a:gd name="connsiteY129" fmla="*/ 3170440 h 5453496"/>
                <a:gd name="connsiteX130" fmla="*/ 1412990 w 5090679"/>
                <a:gd name="connsiteY130" fmla="*/ 3129394 h 5453496"/>
                <a:gd name="connsiteX131" fmla="*/ 1434811 w 5090679"/>
                <a:gd name="connsiteY131" fmla="*/ 3170440 h 5453496"/>
                <a:gd name="connsiteX132" fmla="*/ 1497503 w 5090679"/>
                <a:gd name="connsiteY132" fmla="*/ 3126798 h 5453496"/>
                <a:gd name="connsiteX133" fmla="*/ 1422688 w 5090679"/>
                <a:gd name="connsiteY133" fmla="*/ 2990850 h 5453496"/>
                <a:gd name="connsiteX134" fmla="*/ 1466157 w 5090679"/>
                <a:gd name="connsiteY134" fmla="*/ 2823903 h 5453496"/>
                <a:gd name="connsiteX135" fmla="*/ 1435850 w 5090679"/>
                <a:gd name="connsiteY135" fmla="*/ 2790304 h 5453496"/>
                <a:gd name="connsiteX136" fmla="*/ 1460615 w 5090679"/>
                <a:gd name="connsiteY136" fmla="*/ 2744584 h 5453496"/>
                <a:gd name="connsiteX137" fmla="*/ 1356360 w 5090679"/>
                <a:gd name="connsiteY137" fmla="*/ 2575214 h 5453496"/>
                <a:gd name="connsiteX138" fmla="*/ 1286740 w 5090679"/>
                <a:gd name="connsiteY138" fmla="*/ 2551488 h 5453496"/>
                <a:gd name="connsiteX139" fmla="*/ 1222490 w 5090679"/>
                <a:gd name="connsiteY139" fmla="*/ 2444808 h 5453496"/>
                <a:gd name="connsiteX140" fmla="*/ 1274271 w 5090679"/>
                <a:gd name="connsiteY140" fmla="*/ 2375189 h 5453496"/>
                <a:gd name="connsiteX141" fmla="*/ 1134514 w 5090679"/>
                <a:gd name="connsiteY141" fmla="*/ 2202007 h 5453496"/>
                <a:gd name="connsiteX142" fmla="*/ 1159625 w 5090679"/>
                <a:gd name="connsiteY142" fmla="*/ 2140699 h 5453496"/>
                <a:gd name="connsiteX143" fmla="*/ 1142134 w 5090679"/>
                <a:gd name="connsiteY143" fmla="*/ 2086841 h 5453496"/>
                <a:gd name="connsiteX144" fmla="*/ 1142134 w 5090679"/>
                <a:gd name="connsiteY144" fmla="*/ 2086841 h 5453496"/>
                <a:gd name="connsiteX145" fmla="*/ 1123430 w 5090679"/>
                <a:gd name="connsiteY145" fmla="*/ 2034019 h 5453496"/>
                <a:gd name="connsiteX146" fmla="*/ 1175211 w 5090679"/>
                <a:gd name="connsiteY146" fmla="*/ 1939290 h 5453496"/>
                <a:gd name="connsiteX147" fmla="*/ 1124989 w 5090679"/>
                <a:gd name="connsiteY147" fmla="*/ 1844733 h 5453496"/>
                <a:gd name="connsiteX148" fmla="*/ 1142134 w 5090679"/>
                <a:gd name="connsiteY148" fmla="*/ 1764550 h 5453496"/>
                <a:gd name="connsiteX149" fmla="*/ 1098665 w 5090679"/>
                <a:gd name="connsiteY149" fmla="*/ 1706359 h 5453496"/>
                <a:gd name="connsiteX150" fmla="*/ 1055023 w 5090679"/>
                <a:gd name="connsiteY150" fmla="*/ 1773382 h 5453496"/>
                <a:gd name="connsiteX151" fmla="*/ 982633 w 5090679"/>
                <a:gd name="connsiteY151" fmla="*/ 1805247 h 5453496"/>
                <a:gd name="connsiteX152" fmla="*/ 929640 w 5090679"/>
                <a:gd name="connsiteY152" fmla="*/ 1640898 h 5453496"/>
                <a:gd name="connsiteX153" fmla="*/ 851015 w 5090679"/>
                <a:gd name="connsiteY153" fmla="*/ 1672069 h 5453496"/>
                <a:gd name="connsiteX154" fmla="*/ 879590 w 5090679"/>
                <a:gd name="connsiteY154" fmla="*/ 1573009 h 5453496"/>
                <a:gd name="connsiteX155" fmla="*/ 822613 w 5090679"/>
                <a:gd name="connsiteY155" fmla="*/ 1393248 h 5453496"/>
                <a:gd name="connsiteX156" fmla="*/ 750050 w 5090679"/>
                <a:gd name="connsiteY156" fmla="*/ 1433944 h 5453496"/>
                <a:gd name="connsiteX157" fmla="*/ 719397 w 5090679"/>
                <a:gd name="connsiteY157" fmla="*/ 1389265 h 5453496"/>
                <a:gd name="connsiteX158" fmla="*/ 671945 w 5090679"/>
                <a:gd name="connsiteY158" fmla="*/ 1426324 h 5453496"/>
                <a:gd name="connsiteX159" fmla="*/ 647180 w 5090679"/>
                <a:gd name="connsiteY159" fmla="*/ 1372984 h 5453496"/>
                <a:gd name="connsiteX160" fmla="*/ 668135 w 5090679"/>
                <a:gd name="connsiteY160" fmla="*/ 1275829 h 5453496"/>
                <a:gd name="connsiteX161" fmla="*/ 599555 w 5090679"/>
                <a:gd name="connsiteY161" fmla="*/ 1272019 h 5453496"/>
                <a:gd name="connsiteX162" fmla="*/ 574790 w 5090679"/>
                <a:gd name="connsiteY162" fmla="*/ 1325359 h 5453496"/>
                <a:gd name="connsiteX163" fmla="*/ 521450 w 5090679"/>
                <a:gd name="connsiteY163" fmla="*/ 1268209 h 5453496"/>
                <a:gd name="connsiteX164" fmla="*/ 340475 w 5090679"/>
                <a:gd name="connsiteY164" fmla="*/ 1277734 h 5453496"/>
                <a:gd name="connsiteX165" fmla="*/ 304800 w 5090679"/>
                <a:gd name="connsiteY165" fmla="*/ 1318953 h 5453496"/>
                <a:gd name="connsiteX166" fmla="*/ 405245 w 5090679"/>
                <a:gd name="connsiteY166" fmla="*/ 1365364 h 5453496"/>
                <a:gd name="connsiteX167" fmla="*/ 404379 w 5090679"/>
                <a:gd name="connsiteY167" fmla="*/ 1473777 h 5453496"/>
                <a:gd name="connsiteX168" fmla="*/ 275878 w 5090679"/>
                <a:gd name="connsiteY168" fmla="*/ 1498889 h 5453496"/>
                <a:gd name="connsiteX169" fmla="*/ 210935 w 5090679"/>
                <a:gd name="connsiteY169" fmla="*/ 1580629 h 5453496"/>
                <a:gd name="connsiteX170" fmla="*/ 84339 w 5090679"/>
                <a:gd name="connsiteY170" fmla="*/ 1586865 h 5453496"/>
                <a:gd name="connsiteX171" fmla="*/ 56630 w 5090679"/>
                <a:gd name="connsiteY171" fmla="*/ 1515859 h 5453496"/>
                <a:gd name="connsiteX172" fmla="*/ 87110 w 5090679"/>
                <a:gd name="connsiteY172" fmla="*/ 1462519 h 5453496"/>
                <a:gd name="connsiteX173" fmla="*/ 73775 w 5090679"/>
                <a:gd name="connsiteY173" fmla="*/ 1405369 h 5453496"/>
                <a:gd name="connsiteX174" fmla="*/ 140970 w 5090679"/>
                <a:gd name="connsiteY174" fmla="*/ 1323282 h 5453496"/>
                <a:gd name="connsiteX175" fmla="*/ 121400 w 5090679"/>
                <a:gd name="connsiteY175" fmla="*/ 1285354 h 5453496"/>
                <a:gd name="connsiteX176" fmla="*/ 121400 w 5090679"/>
                <a:gd name="connsiteY176" fmla="*/ 1232014 h 5453496"/>
                <a:gd name="connsiteX177" fmla="*/ 96635 w 5090679"/>
                <a:gd name="connsiteY177" fmla="*/ 1224394 h 5453496"/>
                <a:gd name="connsiteX178" fmla="*/ 85205 w 5090679"/>
                <a:gd name="connsiteY178" fmla="*/ 1150099 h 5453496"/>
                <a:gd name="connsiteX179" fmla="*/ 43295 w 5090679"/>
                <a:gd name="connsiteY179" fmla="*/ 1146289 h 5453496"/>
                <a:gd name="connsiteX180" fmla="*/ 38965 w 5090679"/>
                <a:gd name="connsiteY180" fmla="*/ 1082560 h 5453496"/>
                <a:gd name="connsiteX181" fmla="*/ 35676 w 5090679"/>
                <a:gd name="connsiteY181" fmla="*/ 900544 h 5453496"/>
                <a:gd name="connsiteX182" fmla="*/ 54726 w 5090679"/>
                <a:gd name="connsiteY182" fmla="*/ 877684 h 5453496"/>
                <a:gd name="connsiteX183" fmla="*/ 28056 w 5090679"/>
                <a:gd name="connsiteY183" fmla="*/ 805294 h 5453496"/>
                <a:gd name="connsiteX184" fmla="*/ 0 w 5090679"/>
                <a:gd name="connsiteY184" fmla="*/ 769793 h 5453496"/>
                <a:gd name="connsiteX185" fmla="*/ 68061 w 5090679"/>
                <a:gd name="connsiteY185" fmla="*/ 683374 h 5453496"/>
                <a:gd name="connsiteX186" fmla="*/ 178551 w 5090679"/>
                <a:gd name="connsiteY186" fmla="*/ 723379 h 5453496"/>
                <a:gd name="connsiteX187" fmla="*/ 247303 w 5090679"/>
                <a:gd name="connsiteY187" fmla="*/ 643197 h 5453496"/>
                <a:gd name="connsiteX188" fmla="*/ 405246 w 5090679"/>
                <a:gd name="connsiteY188" fmla="*/ 692899 h 5453496"/>
                <a:gd name="connsiteX189" fmla="*/ 461010 w 5090679"/>
                <a:gd name="connsiteY189" fmla="*/ 761654 h 5453496"/>
                <a:gd name="connsiteX190" fmla="*/ 557646 w 5090679"/>
                <a:gd name="connsiteY190" fmla="*/ 719569 h 5453496"/>
                <a:gd name="connsiteX191" fmla="*/ 556260 w 5090679"/>
                <a:gd name="connsiteY191" fmla="*/ 513831 h 5453496"/>
                <a:gd name="connsiteX192" fmla="*/ 861579 w 5090679"/>
                <a:gd name="connsiteY192" fmla="*/ 226868 h 5453496"/>
                <a:gd name="connsiteX193" fmla="*/ 1121352 w 5090679"/>
                <a:gd name="connsiteY193" fmla="*/ 112568 h 5453496"/>
                <a:gd name="connsiteX194" fmla="*/ 1220585 w 5090679"/>
                <a:gd name="connsiteY194" fmla="*/ 0 h 5453496"/>
                <a:gd name="connsiteX195" fmla="*/ 1298690 w 5090679"/>
                <a:gd name="connsiteY195" fmla="*/ 31864 h 5453496"/>
                <a:gd name="connsiteX196" fmla="*/ 1334885 w 5090679"/>
                <a:gd name="connsiteY196" fmla="*/ 79489 h 5453496"/>
                <a:gd name="connsiteX197" fmla="*/ 1441565 w 5090679"/>
                <a:gd name="connsiteY197" fmla="*/ 129019 h 5453496"/>
                <a:gd name="connsiteX198" fmla="*/ 1502005 w 5090679"/>
                <a:gd name="connsiteY198" fmla="*/ 233796 h 5453496"/>
                <a:gd name="connsiteX199" fmla="*/ 1498715 w 5090679"/>
                <a:gd name="connsiteY199" fmla="*/ 285229 h 5453496"/>
                <a:gd name="connsiteX200" fmla="*/ 1704455 w 5090679"/>
                <a:gd name="connsiteY200" fmla="*/ 393814 h 5453496"/>
                <a:gd name="connsiteX201" fmla="*/ 1704455 w 5090679"/>
                <a:gd name="connsiteY201" fmla="*/ 523354 h 5453496"/>
                <a:gd name="connsiteX202" fmla="*/ 1720041 w 5090679"/>
                <a:gd name="connsiteY202" fmla="*/ 585874 h 5453496"/>
                <a:gd name="connsiteX203" fmla="*/ 1778750 w 5090679"/>
                <a:gd name="connsiteY203" fmla="*/ 576694 h 5453496"/>
                <a:gd name="connsiteX204" fmla="*/ 1813040 w 5090679"/>
                <a:gd name="connsiteY204" fmla="*/ 618604 h 5453496"/>
                <a:gd name="connsiteX205" fmla="*/ 1839710 w 5090679"/>
                <a:gd name="connsiteY205" fmla="*/ 559549 h 5453496"/>
                <a:gd name="connsiteX206" fmla="*/ 1931150 w 5090679"/>
                <a:gd name="connsiteY206" fmla="*/ 570979 h 5453496"/>
                <a:gd name="connsiteX207" fmla="*/ 1957820 w 5090679"/>
                <a:gd name="connsiteY207" fmla="*/ 511924 h 5453496"/>
                <a:gd name="connsiteX208" fmla="*/ 1879715 w 5090679"/>
                <a:gd name="connsiteY208" fmla="*/ 470014 h 5453496"/>
                <a:gd name="connsiteX209" fmla="*/ 1830185 w 5090679"/>
                <a:gd name="connsiteY209" fmla="*/ 388099 h 5453496"/>
                <a:gd name="connsiteX210" fmla="*/ 1846118 w 5090679"/>
                <a:gd name="connsiteY210" fmla="*/ 347749 h 5453496"/>
                <a:gd name="connsiteX211" fmla="*/ 1986395 w 5090679"/>
                <a:gd name="connsiteY211" fmla="*/ 315709 h 5453496"/>
                <a:gd name="connsiteX212" fmla="*/ 2018780 w 5090679"/>
                <a:gd name="connsiteY212" fmla="*/ 344284 h 5453496"/>
                <a:gd name="connsiteX213" fmla="*/ 2079740 w 5090679"/>
                <a:gd name="connsiteY213" fmla="*/ 344284 h 5453496"/>
                <a:gd name="connsiteX214" fmla="*/ 2108315 w 5090679"/>
                <a:gd name="connsiteY214" fmla="*/ 382384 h 5453496"/>
                <a:gd name="connsiteX215" fmla="*/ 2148320 w 5090679"/>
                <a:gd name="connsiteY215" fmla="*/ 361429 h 5453496"/>
                <a:gd name="connsiteX216" fmla="*/ 2186420 w 5090679"/>
                <a:gd name="connsiteY216" fmla="*/ 384289 h 5453496"/>
                <a:gd name="connsiteX217" fmla="*/ 2245475 w 5090679"/>
                <a:gd name="connsiteY217" fmla="*/ 386194 h 5453496"/>
                <a:gd name="connsiteX218" fmla="*/ 2281670 w 5090679"/>
                <a:gd name="connsiteY218" fmla="*/ 441439 h 5453496"/>
                <a:gd name="connsiteX219" fmla="*/ 2287905 w 5090679"/>
                <a:gd name="connsiteY219" fmla="*/ 529936 h 5453496"/>
                <a:gd name="connsiteX220" fmla="*/ 2331200 w 5090679"/>
                <a:gd name="connsiteY220" fmla="*/ 500494 h 5453496"/>
                <a:gd name="connsiteX221" fmla="*/ 2380730 w 5090679"/>
                <a:gd name="connsiteY221" fmla="*/ 523354 h 5453496"/>
                <a:gd name="connsiteX222" fmla="*/ 2411210 w 5090679"/>
                <a:gd name="connsiteY222" fmla="*/ 403339 h 5453496"/>
                <a:gd name="connsiteX223" fmla="*/ 2384540 w 5090679"/>
                <a:gd name="connsiteY223" fmla="*/ 235699 h 5453496"/>
                <a:gd name="connsiteX224" fmla="*/ 2401685 w 5090679"/>
                <a:gd name="connsiteY224" fmla="*/ 176644 h 5453496"/>
                <a:gd name="connsiteX225" fmla="*/ 2552526 w 5090679"/>
                <a:gd name="connsiteY225" fmla="*/ 128501 h 5453496"/>
                <a:gd name="connsiteX226" fmla="*/ 2590280 w 5090679"/>
                <a:gd name="connsiteY226" fmla="*/ 163309 h 5453496"/>
                <a:gd name="connsiteX227" fmla="*/ 2582660 w 5090679"/>
                <a:gd name="connsiteY227" fmla="*/ 266179 h 5453496"/>
                <a:gd name="connsiteX228" fmla="*/ 2637905 w 5090679"/>
                <a:gd name="connsiteY228" fmla="*/ 292849 h 5453496"/>
                <a:gd name="connsiteX229" fmla="*/ 2677044 w 5090679"/>
                <a:gd name="connsiteY229" fmla="*/ 355369 h 5453496"/>
                <a:gd name="connsiteX230" fmla="*/ 2672195 w 5090679"/>
                <a:gd name="connsiteY230" fmla="*/ 353809 h 5453496"/>
                <a:gd name="connsiteX231" fmla="*/ 2952923 w 5090679"/>
                <a:gd name="connsiteY231" fmla="*/ 307051 h 5453496"/>
                <a:gd name="connsiteX232" fmla="*/ 2988425 w 5090679"/>
                <a:gd name="connsiteY232" fmla="*/ 344284 h 5453496"/>
                <a:gd name="connsiteX233" fmla="*/ 3085580 w 5090679"/>
                <a:gd name="connsiteY233" fmla="*/ 290944 h 5453496"/>
                <a:gd name="connsiteX234" fmla="*/ 3135110 w 5090679"/>
                <a:gd name="connsiteY234" fmla="*/ 351904 h 5453496"/>
                <a:gd name="connsiteX235" fmla="*/ 3135110 w 5090679"/>
                <a:gd name="connsiteY235" fmla="*/ 416674 h 5453496"/>
                <a:gd name="connsiteX236" fmla="*/ 3274695 w 5090679"/>
                <a:gd name="connsiteY236" fmla="*/ 480233 h 5453496"/>
                <a:gd name="connsiteX237" fmla="*/ 3297035 w 5090679"/>
                <a:gd name="connsiteY237" fmla="*/ 538594 h 5453496"/>
                <a:gd name="connsiteX238" fmla="*/ 3257203 w 5090679"/>
                <a:gd name="connsiteY238" fmla="*/ 571500 h 5453496"/>
                <a:gd name="connsiteX239" fmla="*/ 3368386 w 5090679"/>
                <a:gd name="connsiteY239" fmla="*/ 710219 h 5453496"/>
                <a:gd name="connsiteX240" fmla="*/ 3369425 w 5090679"/>
                <a:gd name="connsiteY240" fmla="*/ 828154 h 5453496"/>
                <a:gd name="connsiteX241" fmla="*/ 3420860 w 5090679"/>
                <a:gd name="connsiteY241" fmla="*/ 860539 h 5453496"/>
                <a:gd name="connsiteX242" fmla="*/ 3445971 w 5090679"/>
                <a:gd name="connsiteY242" fmla="*/ 919422 h 5453496"/>
                <a:gd name="connsiteX243" fmla="*/ 3656734 w 5090679"/>
                <a:gd name="connsiteY243" fmla="*/ 1037359 h 5453496"/>
                <a:gd name="connsiteX244" fmla="*/ 3653270 w 5090679"/>
                <a:gd name="connsiteY244" fmla="*/ 1098664 h 5453496"/>
                <a:gd name="connsiteX245" fmla="*/ 3716308 w 5090679"/>
                <a:gd name="connsiteY245" fmla="*/ 1141095 h 5453496"/>
                <a:gd name="connsiteX0" fmla="*/ 3716308 w 5090679"/>
                <a:gd name="connsiteY0" fmla="*/ 1141095 h 5453496"/>
                <a:gd name="connsiteX1" fmla="*/ 3656734 w 5090679"/>
                <a:gd name="connsiteY1" fmla="*/ 1276350 h 5453496"/>
                <a:gd name="connsiteX2" fmla="*/ 3643399 w 5090679"/>
                <a:gd name="connsiteY2" fmla="*/ 1352723 h 5453496"/>
                <a:gd name="connsiteX3" fmla="*/ 3576377 w 5090679"/>
                <a:gd name="connsiteY3" fmla="*/ 1411605 h 5453496"/>
                <a:gd name="connsiteX4" fmla="*/ 3604779 w 5090679"/>
                <a:gd name="connsiteY4" fmla="*/ 1494559 h 5453496"/>
                <a:gd name="connsiteX5" fmla="*/ 3687906 w 5090679"/>
                <a:gd name="connsiteY5" fmla="*/ 1525732 h 5453496"/>
                <a:gd name="connsiteX6" fmla="*/ 3698297 w 5090679"/>
                <a:gd name="connsiteY6" fmla="*/ 1640032 h 5453496"/>
                <a:gd name="connsiteX7" fmla="*/ 3742632 w 5090679"/>
                <a:gd name="connsiteY7" fmla="*/ 1658043 h 5453496"/>
                <a:gd name="connsiteX8" fmla="*/ 3768436 w 5090679"/>
                <a:gd name="connsiteY8" fmla="*/ 1778751 h 5453496"/>
                <a:gd name="connsiteX9" fmla="*/ 3801167 w 5090679"/>
                <a:gd name="connsiteY9" fmla="*/ 1787236 h 5453496"/>
                <a:gd name="connsiteX10" fmla="*/ 3834245 w 5090679"/>
                <a:gd name="connsiteY10" fmla="*/ 1945178 h 5453496"/>
                <a:gd name="connsiteX11" fmla="*/ 3911484 w 5090679"/>
                <a:gd name="connsiteY11" fmla="*/ 1990379 h 5453496"/>
                <a:gd name="connsiteX12" fmla="*/ 3968461 w 5090679"/>
                <a:gd name="connsiteY12" fmla="*/ 2076450 h 5453496"/>
                <a:gd name="connsiteX13" fmla="*/ 4180782 w 5090679"/>
                <a:gd name="connsiteY13" fmla="*/ 2119053 h 5453496"/>
                <a:gd name="connsiteX14" fmla="*/ 4219055 w 5090679"/>
                <a:gd name="connsiteY14" fmla="*/ 2159749 h 5453496"/>
                <a:gd name="connsiteX15" fmla="*/ 4228580 w 5090679"/>
                <a:gd name="connsiteY15" fmla="*/ 2220709 h 5453496"/>
                <a:gd name="connsiteX16" fmla="*/ 4413538 w 5090679"/>
                <a:gd name="connsiteY16" fmla="*/ 2470266 h 5453496"/>
                <a:gd name="connsiteX17" fmla="*/ 4456834 w 5090679"/>
                <a:gd name="connsiteY17" fmla="*/ 2429741 h 5453496"/>
                <a:gd name="connsiteX18" fmla="*/ 4612697 w 5090679"/>
                <a:gd name="connsiteY18" fmla="*/ 2575214 h 5453496"/>
                <a:gd name="connsiteX19" fmla="*/ 4612697 w 5090679"/>
                <a:gd name="connsiteY19" fmla="*/ 2658341 h 5453496"/>
                <a:gd name="connsiteX20" fmla="*/ 4721109 w 5090679"/>
                <a:gd name="connsiteY20" fmla="*/ 2760345 h 5453496"/>
                <a:gd name="connsiteX21" fmla="*/ 4786745 w 5090679"/>
                <a:gd name="connsiteY21" fmla="*/ 2723629 h 5453496"/>
                <a:gd name="connsiteX22" fmla="*/ 4841297 w 5090679"/>
                <a:gd name="connsiteY22" fmla="*/ 2741468 h 5453496"/>
                <a:gd name="connsiteX23" fmla="*/ 4907280 w 5090679"/>
                <a:gd name="connsiteY23" fmla="*/ 2862522 h 5453496"/>
                <a:gd name="connsiteX24" fmla="*/ 4976379 w 5090679"/>
                <a:gd name="connsiteY24" fmla="*/ 2868237 h 5453496"/>
                <a:gd name="connsiteX25" fmla="*/ 5071802 w 5090679"/>
                <a:gd name="connsiteY25" fmla="*/ 3052156 h 5453496"/>
                <a:gd name="connsiteX26" fmla="*/ 5043920 w 5090679"/>
                <a:gd name="connsiteY26" fmla="*/ 3144634 h 5453496"/>
                <a:gd name="connsiteX27" fmla="*/ 5090679 w 5090679"/>
                <a:gd name="connsiteY27" fmla="*/ 3167496 h 5453496"/>
                <a:gd name="connsiteX28" fmla="*/ 5053445 w 5090679"/>
                <a:gd name="connsiteY28" fmla="*/ 3209404 h 5453496"/>
                <a:gd name="connsiteX29" fmla="*/ 5069897 w 5090679"/>
                <a:gd name="connsiteY29" fmla="*/ 3261014 h 5453496"/>
                <a:gd name="connsiteX30" fmla="*/ 5066087 w 5090679"/>
                <a:gd name="connsiteY30" fmla="*/ 3310024 h 5453496"/>
                <a:gd name="connsiteX31" fmla="*/ 4964256 w 5090679"/>
                <a:gd name="connsiteY31" fmla="*/ 3466061 h 5453496"/>
                <a:gd name="connsiteX32" fmla="*/ 4758170 w 5090679"/>
                <a:gd name="connsiteY32" fmla="*/ 3354532 h 5453496"/>
                <a:gd name="connsiteX33" fmla="*/ 4675043 w 5090679"/>
                <a:gd name="connsiteY33" fmla="*/ 3406486 h 5453496"/>
                <a:gd name="connsiteX34" fmla="*/ 4633479 w 5090679"/>
                <a:gd name="connsiteY34" fmla="*/ 3678209 h 5453496"/>
                <a:gd name="connsiteX35" fmla="*/ 4480386 w 5090679"/>
                <a:gd name="connsiteY35" fmla="*/ 3823855 h 5453496"/>
                <a:gd name="connsiteX36" fmla="*/ 4235680 w 5090679"/>
                <a:gd name="connsiteY36" fmla="*/ 3898669 h 5453496"/>
                <a:gd name="connsiteX37" fmla="*/ 4146838 w 5090679"/>
                <a:gd name="connsiteY37" fmla="*/ 3964825 h 5453496"/>
                <a:gd name="connsiteX38" fmla="*/ 4061806 w 5090679"/>
                <a:gd name="connsiteY38" fmla="*/ 3984567 h 5453496"/>
                <a:gd name="connsiteX39" fmla="*/ 3963785 w 5090679"/>
                <a:gd name="connsiteY39" fmla="*/ 4081894 h 5453496"/>
                <a:gd name="connsiteX40" fmla="*/ 3913389 w 5090679"/>
                <a:gd name="connsiteY40" fmla="*/ 4169179 h 5453496"/>
                <a:gd name="connsiteX41" fmla="*/ 4051588 w 5090679"/>
                <a:gd name="connsiteY41" fmla="*/ 4383232 h 5453496"/>
                <a:gd name="connsiteX42" fmla="*/ 4093325 w 5090679"/>
                <a:gd name="connsiteY42" fmla="*/ 4403839 h 5453496"/>
                <a:gd name="connsiteX43" fmla="*/ 4177318 w 5090679"/>
                <a:gd name="connsiteY43" fmla="*/ 4559877 h 5453496"/>
                <a:gd name="connsiteX44" fmla="*/ 4093152 w 5090679"/>
                <a:gd name="connsiteY44" fmla="*/ 4736523 h 5453496"/>
                <a:gd name="connsiteX45" fmla="*/ 4085532 w 5090679"/>
                <a:gd name="connsiteY45" fmla="*/ 4806315 h 5453496"/>
                <a:gd name="connsiteX46" fmla="*/ 4173335 w 5090679"/>
                <a:gd name="connsiteY46" fmla="*/ 4792459 h 5453496"/>
                <a:gd name="connsiteX47" fmla="*/ 4239490 w 5090679"/>
                <a:gd name="connsiteY47" fmla="*/ 4811164 h 5453496"/>
                <a:gd name="connsiteX48" fmla="*/ 4273607 w 5090679"/>
                <a:gd name="connsiteY48" fmla="*/ 4915246 h 5453496"/>
                <a:gd name="connsiteX49" fmla="*/ 4171257 w 5090679"/>
                <a:gd name="connsiteY49" fmla="*/ 5220220 h 5453496"/>
                <a:gd name="connsiteX50" fmla="*/ 3942830 w 5090679"/>
                <a:gd name="connsiteY50" fmla="*/ 5033010 h 5453496"/>
                <a:gd name="connsiteX51" fmla="*/ 3983355 w 5090679"/>
                <a:gd name="connsiteY51" fmla="*/ 4984000 h 5453496"/>
                <a:gd name="connsiteX52" fmla="*/ 3937288 w 5090679"/>
                <a:gd name="connsiteY52" fmla="*/ 4944341 h 5453496"/>
                <a:gd name="connsiteX53" fmla="*/ 3927763 w 5090679"/>
                <a:gd name="connsiteY53" fmla="*/ 4871605 h 5453496"/>
                <a:gd name="connsiteX54" fmla="*/ 3756660 w 5090679"/>
                <a:gd name="connsiteY54" fmla="*/ 4868661 h 5453496"/>
                <a:gd name="connsiteX55" fmla="*/ 3648940 w 5090679"/>
                <a:gd name="connsiteY55" fmla="*/ 4943475 h 5453496"/>
                <a:gd name="connsiteX56" fmla="*/ 3564081 w 5090679"/>
                <a:gd name="connsiteY56" fmla="*/ 4831946 h 5453496"/>
                <a:gd name="connsiteX57" fmla="*/ 3360073 w 5090679"/>
                <a:gd name="connsiteY57" fmla="*/ 4843203 h 5453496"/>
                <a:gd name="connsiteX58" fmla="*/ 3363883 w 5090679"/>
                <a:gd name="connsiteY58" fmla="*/ 4745182 h 5453496"/>
                <a:gd name="connsiteX59" fmla="*/ 3261706 w 5090679"/>
                <a:gd name="connsiteY59" fmla="*/ 4815840 h 5453496"/>
                <a:gd name="connsiteX60" fmla="*/ 3295823 w 5090679"/>
                <a:gd name="connsiteY60" fmla="*/ 4947285 h 5453496"/>
                <a:gd name="connsiteX61" fmla="*/ 3037955 w 5090679"/>
                <a:gd name="connsiteY61" fmla="*/ 4937239 h 5453496"/>
                <a:gd name="connsiteX62" fmla="*/ 2922616 w 5090679"/>
                <a:gd name="connsiteY62" fmla="*/ 4993005 h 5453496"/>
                <a:gd name="connsiteX63" fmla="*/ 2683798 w 5090679"/>
                <a:gd name="connsiteY63" fmla="*/ 4985212 h 5453496"/>
                <a:gd name="connsiteX64" fmla="*/ 2609850 w 5090679"/>
                <a:gd name="connsiteY64" fmla="*/ 5098126 h 5453496"/>
                <a:gd name="connsiteX65" fmla="*/ 2451388 w 5090679"/>
                <a:gd name="connsiteY65" fmla="*/ 5120986 h 5453496"/>
                <a:gd name="connsiteX66" fmla="*/ 2470265 w 5090679"/>
                <a:gd name="connsiteY66" fmla="*/ 5102974 h 5453496"/>
                <a:gd name="connsiteX67" fmla="*/ 2401512 w 5090679"/>
                <a:gd name="connsiteY67" fmla="*/ 5215544 h 5453496"/>
                <a:gd name="connsiteX68" fmla="*/ 2344535 w 5090679"/>
                <a:gd name="connsiteY68" fmla="*/ 5232514 h 5453496"/>
                <a:gd name="connsiteX69" fmla="*/ 2251883 w 5090679"/>
                <a:gd name="connsiteY69" fmla="*/ 5292090 h 5453496"/>
                <a:gd name="connsiteX70" fmla="*/ 2220710 w 5090679"/>
                <a:gd name="connsiteY70" fmla="*/ 5253469 h 5453496"/>
                <a:gd name="connsiteX71" fmla="*/ 2123555 w 5090679"/>
                <a:gd name="connsiteY71" fmla="*/ 5285854 h 5453496"/>
                <a:gd name="connsiteX72" fmla="*/ 1958166 w 5090679"/>
                <a:gd name="connsiteY72" fmla="*/ 5300749 h 5453496"/>
                <a:gd name="connsiteX73" fmla="*/ 1948295 w 5090679"/>
                <a:gd name="connsiteY73" fmla="*/ 5198224 h 5453496"/>
                <a:gd name="connsiteX74" fmla="*/ 1858760 w 5090679"/>
                <a:gd name="connsiteY74" fmla="*/ 5142979 h 5453496"/>
                <a:gd name="connsiteX75" fmla="*/ 1860838 w 5090679"/>
                <a:gd name="connsiteY75" fmla="*/ 5072842 h 5453496"/>
                <a:gd name="connsiteX76" fmla="*/ 1756929 w 5090679"/>
                <a:gd name="connsiteY76" fmla="*/ 5100378 h 5453496"/>
                <a:gd name="connsiteX77" fmla="*/ 1606780 w 5090679"/>
                <a:gd name="connsiteY77" fmla="*/ 4991966 h 5453496"/>
                <a:gd name="connsiteX78" fmla="*/ 1536988 w 5090679"/>
                <a:gd name="connsiteY78" fmla="*/ 5017077 h 5453496"/>
                <a:gd name="connsiteX79" fmla="*/ 1474643 w 5090679"/>
                <a:gd name="connsiteY79" fmla="*/ 5048250 h 5453496"/>
                <a:gd name="connsiteX80" fmla="*/ 1378354 w 5090679"/>
                <a:gd name="connsiteY80" fmla="*/ 5008418 h 5453496"/>
                <a:gd name="connsiteX81" fmla="*/ 1357745 w 5090679"/>
                <a:gd name="connsiteY81" fmla="*/ 5112499 h 5453496"/>
                <a:gd name="connsiteX82" fmla="*/ 1401906 w 5090679"/>
                <a:gd name="connsiteY82" fmla="*/ 5193723 h 5453496"/>
                <a:gd name="connsiteX83" fmla="*/ 1349952 w 5090679"/>
                <a:gd name="connsiteY83" fmla="*/ 5318414 h 5453496"/>
                <a:gd name="connsiteX84" fmla="*/ 1162915 w 5090679"/>
                <a:gd name="connsiteY84" fmla="*/ 5446741 h 5453496"/>
                <a:gd name="connsiteX85" fmla="*/ 1087581 w 5090679"/>
                <a:gd name="connsiteY85" fmla="*/ 5453496 h 5453496"/>
                <a:gd name="connsiteX86" fmla="*/ 1123430 w 5090679"/>
                <a:gd name="connsiteY86" fmla="*/ 5379199 h 5453496"/>
                <a:gd name="connsiteX87" fmla="*/ 1118235 w 5090679"/>
                <a:gd name="connsiteY87" fmla="*/ 5278755 h 5453496"/>
                <a:gd name="connsiteX88" fmla="*/ 1007052 w 5090679"/>
                <a:gd name="connsiteY88" fmla="*/ 5339196 h 5453496"/>
                <a:gd name="connsiteX89" fmla="*/ 965488 w 5090679"/>
                <a:gd name="connsiteY89" fmla="*/ 5224896 h 5453496"/>
                <a:gd name="connsiteX90" fmla="*/ 986097 w 5090679"/>
                <a:gd name="connsiteY90" fmla="*/ 5155969 h 5453496"/>
                <a:gd name="connsiteX91" fmla="*/ 943840 w 5090679"/>
                <a:gd name="connsiteY91" fmla="*/ 5104881 h 5453496"/>
                <a:gd name="connsiteX92" fmla="*/ 898640 w 5090679"/>
                <a:gd name="connsiteY92" fmla="*/ 5102974 h 5453496"/>
                <a:gd name="connsiteX93" fmla="*/ 871970 w 5090679"/>
                <a:gd name="connsiteY93" fmla="*/ 5058641 h 5453496"/>
                <a:gd name="connsiteX94" fmla="*/ 841490 w 5090679"/>
                <a:gd name="connsiteY94" fmla="*/ 5005819 h 5453496"/>
                <a:gd name="connsiteX95" fmla="*/ 781223 w 5090679"/>
                <a:gd name="connsiteY95" fmla="*/ 4993351 h 5453496"/>
                <a:gd name="connsiteX96" fmla="*/ 744335 w 5090679"/>
                <a:gd name="connsiteY96" fmla="*/ 5015344 h 5453496"/>
                <a:gd name="connsiteX97" fmla="*/ 702425 w 5090679"/>
                <a:gd name="connsiteY97" fmla="*/ 4992484 h 5453496"/>
                <a:gd name="connsiteX98" fmla="*/ 702425 w 5090679"/>
                <a:gd name="connsiteY98" fmla="*/ 4935334 h 5453496"/>
                <a:gd name="connsiteX99" fmla="*/ 663979 w 5090679"/>
                <a:gd name="connsiteY99" fmla="*/ 4901911 h 5453496"/>
                <a:gd name="connsiteX100" fmla="*/ 591242 w 5090679"/>
                <a:gd name="connsiteY100" fmla="*/ 5002703 h 5453496"/>
                <a:gd name="connsiteX101" fmla="*/ 451831 w 5090679"/>
                <a:gd name="connsiteY101" fmla="*/ 5010323 h 5453496"/>
                <a:gd name="connsiteX102" fmla="*/ 402820 w 5090679"/>
                <a:gd name="connsiteY102" fmla="*/ 4959408 h 5453496"/>
                <a:gd name="connsiteX103" fmla="*/ 473132 w 5090679"/>
                <a:gd name="connsiteY103" fmla="*/ 4900006 h 5453496"/>
                <a:gd name="connsiteX104" fmla="*/ 538595 w 5090679"/>
                <a:gd name="connsiteY104" fmla="*/ 4876279 h 5453496"/>
                <a:gd name="connsiteX105" fmla="*/ 626225 w 5090679"/>
                <a:gd name="connsiteY105" fmla="*/ 4881822 h 5453496"/>
                <a:gd name="connsiteX106" fmla="*/ 750050 w 5090679"/>
                <a:gd name="connsiteY106" fmla="*/ 4776008 h 5453496"/>
                <a:gd name="connsiteX107" fmla="*/ 861579 w 5090679"/>
                <a:gd name="connsiteY107" fmla="*/ 4830041 h 5453496"/>
                <a:gd name="connsiteX108" fmla="*/ 965488 w 5090679"/>
                <a:gd name="connsiteY108" fmla="*/ 4788477 h 5453496"/>
                <a:gd name="connsiteX109" fmla="*/ 990080 w 5090679"/>
                <a:gd name="connsiteY109" fmla="*/ 4845974 h 5453496"/>
                <a:gd name="connsiteX110" fmla="*/ 1033895 w 5090679"/>
                <a:gd name="connsiteY110" fmla="*/ 4792459 h 5453496"/>
                <a:gd name="connsiteX111" fmla="*/ 1040995 w 5090679"/>
                <a:gd name="connsiteY111" fmla="*/ 4694959 h 5453496"/>
                <a:gd name="connsiteX112" fmla="*/ 987309 w 5090679"/>
                <a:gd name="connsiteY112" fmla="*/ 4610793 h 5453496"/>
                <a:gd name="connsiteX113" fmla="*/ 1048615 w 5090679"/>
                <a:gd name="connsiteY113" fmla="*/ 4548621 h 5453496"/>
                <a:gd name="connsiteX114" fmla="*/ 1011035 w 5090679"/>
                <a:gd name="connsiteY114" fmla="*/ 4433281 h 5453496"/>
                <a:gd name="connsiteX115" fmla="*/ 1024197 w 5090679"/>
                <a:gd name="connsiteY115" fmla="*/ 4326428 h 5453496"/>
                <a:gd name="connsiteX116" fmla="*/ 1058660 w 5090679"/>
                <a:gd name="connsiteY116" fmla="*/ 4236199 h 5453496"/>
                <a:gd name="connsiteX117" fmla="*/ 1079615 w 5090679"/>
                <a:gd name="connsiteY117" fmla="*/ 4072369 h 5453496"/>
                <a:gd name="connsiteX118" fmla="*/ 1013460 w 5090679"/>
                <a:gd name="connsiteY118" fmla="*/ 3813117 h 5453496"/>
                <a:gd name="connsiteX119" fmla="*/ 916131 w 5090679"/>
                <a:gd name="connsiteY119" fmla="*/ 3648075 h 5453496"/>
                <a:gd name="connsiteX120" fmla="*/ 989041 w 5090679"/>
                <a:gd name="connsiteY120" fmla="*/ 3506412 h 5453496"/>
                <a:gd name="connsiteX121" fmla="*/ 1071129 w 5090679"/>
                <a:gd name="connsiteY121" fmla="*/ 3479223 h 5453496"/>
                <a:gd name="connsiteX122" fmla="*/ 1105246 w 5090679"/>
                <a:gd name="connsiteY122" fmla="*/ 3509356 h 5453496"/>
                <a:gd name="connsiteX123" fmla="*/ 1192010 w 5090679"/>
                <a:gd name="connsiteY123" fmla="*/ 3428479 h 5453496"/>
                <a:gd name="connsiteX124" fmla="*/ 1269769 w 5090679"/>
                <a:gd name="connsiteY124" fmla="*/ 3406486 h 5453496"/>
                <a:gd name="connsiteX125" fmla="*/ 1277735 w 5090679"/>
                <a:gd name="connsiteY125" fmla="*/ 3327514 h 5453496"/>
                <a:gd name="connsiteX126" fmla="*/ 1297997 w 5090679"/>
                <a:gd name="connsiteY126" fmla="*/ 3251662 h 5453496"/>
                <a:gd name="connsiteX127" fmla="*/ 1256780 w 5090679"/>
                <a:gd name="connsiteY127" fmla="*/ 3205594 h 5453496"/>
                <a:gd name="connsiteX128" fmla="*/ 1259378 w 5090679"/>
                <a:gd name="connsiteY128" fmla="*/ 3116407 h 5453496"/>
                <a:gd name="connsiteX129" fmla="*/ 1355667 w 5090679"/>
                <a:gd name="connsiteY129" fmla="*/ 3170440 h 5453496"/>
                <a:gd name="connsiteX130" fmla="*/ 1412990 w 5090679"/>
                <a:gd name="connsiteY130" fmla="*/ 3129394 h 5453496"/>
                <a:gd name="connsiteX131" fmla="*/ 1434811 w 5090679"/>
                <a:gd name="connsiteY131" fmla="*/ 3170440 h 5453496"/>
                <a:gd name="connsiteX132" fmla="*/ 1497503 w 5090679"/>
                <a:gd name="connsiteY132" fmla="*/ 3126798 h 5453496"/>
                <a:gd name="connsiteX133" fmla="*/ 1422688 w 5090679"/>
                <a:gd name="connsiteY133" fmla="*/ 2990850 h 5453496"/>
                <a:gd name="connsiteX134" fmla="*/ 1466157 w 5090679"/>
                <a:gd name="connsiteY134" fmla="*/ 2823903 h 5453496"/>
                <a:gd name="connsiteX135" fmla="*/ 1435850 w 5090679"/>
                <a:gd name="connsiteY135" fmla="*/ 2790304 h 5453496"/>
                <a:gd name="connsiteX136" fmla="*/ 1460615 w 5090679"/>
                <a:gd name="connsiteY136" fmla="*/ 2744584 h 5453496"/>
                <a:gd name="connsiteX137" fmla="*/ 1356360 w 5090679"/>
                <a:gd name="connsiteY137" fmla="*/ 2575214 h 5453496"/>
                <a:gd name="connsiteX138" fmla="*/ 1286740 w 5090679"/>
                <a:gd name="connsiteY138" fmla="*/ 2551488 h 5453496"/>
                <a:gd name="connsiteX139" fmla="*/ 1222490 w 5090679"/>
                <a:gd name="connsiteY139" fmla="*/ 2444808 h 5453496"/>
                <a:gd name="connsiteX140" fmla="*/ 1274271 w 5090679"/>
                <a:gd name="connsiteY140" fmla="*/ 2375189 h 5453496"/>
                <a:gd name="connsiteX141" fmla="*/ 1134514 w 5090679"/>
                <a:gd name="connsiteY141" fmla="*/ 2202007 h 5453496"/>
                <a:gd name="connsiteX142" fmla="*/ 1159625 w 5090679"/>
                <a:gd name="connsiteY142" fmla="*/ 2140699 h 5453496"/>
                <a:gd name="connsiteX143" fmla="*/ 1142134 w 5090679"/>
                <a:gd name="connsiteY143" fmla="*/ 2086841 h 5453496"/>
                <a:gd name="connsiteX144" fmla="*/ 1142134 w 5090679"/>
                <a:gd name="connsiteY144" fmla="*/ 2086841 h 5453496"/>
                <a:gd name="connsiteX145" fmla="*/ 1123430 w 5090679"/>
                <a:gd name="connsiteY145" fmla="*/ 2034019 h 5453496"/>
                <a:gd name="connsiteX146" fmla="*/ 1175211 w 5090679"/>
                <a:gd name="connsiteY146" fmla="*/ 1939290 h 5453496"/>
                <a:gd name="connsiteX147" fmla="*/ 1124989 w 5090679"/>
                <a:gd name="connsiteY147" fmla="*/ 1844733 h 5453496"/>
                <a:gd name="connsiteX148" fmla="*/ 1142134 w 5090679"/>
                <a:gd name="connsiteY148" fmla="*/ 1764550 h 5453496"/>
                <a:gd name="connsiteX149" fmla="*/ 1098665 w 5090679"/>
                <a:gd name="connsiteY149" fmla="*/ 1706359 h 5453496"/>
                <a:gd name="connsiteX150" fmla="*/ 1055023 w 5090679"/>
                <a:gd name="connsiteY150" fmla="*/ 1773382 h 5453496"/>
                <a:gd name="connsiteX151" fmla="*/ 982633 w 5090679"/>
                <a:gd name="connsiteY151" fmla="*/ 1805247 h 5453496"/>
                <a:gd name="connsiteX152" fmla="*/ 929640 w 5090679"/>
                <a:gd name="connsiteY152" fmla="*/ 1640898 h 5453496"/>
                <a:gd name="connsiteX153" fmla="*/ 851015 w 5090679"/>
                <a:gd name="connsiteY153" fmla="*/ 1672069 h 5453496"/>
                <a:gd name="connsiteX154" fmla="*/ 879590 w 5090679"/>
                <a:gd name="connsiteY154" fmla="*/ 1573009 h 5453496"/>
                <a:gd name="connsiteX155" fmla="*/ 822613 w 5090679"/>
                <a:gd name="connsiteY155" fmla="*/ 1393248 h 5453496"/>
                <a:gd name="connsiteX156" fmla="*/ 750050 w 5090679"/>
                <a:gd name="connsiteY156" fmla="*/ 1433944 h 5453496"/>
                <a:gd name="connsiteX157" fmla="*/ 719397 w 5090679"/>
                <a:gd name="connsiteY157" fmla="*/ 1389265 h 5453496"/>
                <a:gd name="connsiteX158" fmla="*/ 671945 w 5090679"/>
                <a:gd name="connsiteY158" fmla="*/ 1426324 h 5453496"/>
                <a:gd name="connsiteX159" fmla="*/ 647180 w 5090679"/>
                <a:gd name="connsiteY159" fmla="*/ 1372984 h 5453496"/>
                <a:gd name="connsiteX160" fmla="*/ 668135 w 5090679"/>
                <a:gd name="connsiteY160" fmla="*/ 1275829 h 5453496"/>
                <a:gd name="connsiteX161" fmla="*/ 599555 w 5090679"/>
                <a:gd name="connsiteY161" fmla="*/ 1272019 h 5453496"/>
                <a:gd name="connsiteX162" fmla="*/ 574790 w 5090679"/>
                <a:gd name="connsiteY162" fmla="*/ 1325359 h 5453496"/>
                <a:gd name="connsiteX163" fmla="*/ 521450 w 5090679"/>
                <a:gd name="connsiteY163" fmla="*/ 1268209 h 5453496"/>
                <a:gd name="connsiteX164" fmla="*/ 340475 w 5090679"/>
                <a:gd name="connsiteY164" fmla="*/ 1277734 h 5453496"/>
                <a:gd name="connsiteX165" fmla="*/ 304800 w 5090679"/>
                <a:gd name="connsiteY165" fmla="*/ 1318953 h 5453496"/>
                <a:gd name="connsiteX166" fmla="*/ 405245 w 5090679"/>
                <a:gd name="connsiteY166" fmla="*/ 1365364 h 5453496"/>
                <a:gd name="connsiteX167" fmla="*/ 404379 w 5090679"/>
                <a:gd name="connsiteY167" fmla="*/ 1473777 h 5453496"/>
                <a:gd name="connsiteX168" fmla="*/ 275878 w 5090679"/>
                <a:gd name="connsiteY168" fmla="*/ 1498889 h 5453496"/>
                <a:gd name="connsiteX169" fmla="*/ 210935 w 5090679"/>
                <a:gd name="connsiteY169" fmla="*/ 1580629 h 5453496"/>
                <a:gd name="connsiteX170" fmla="*/ 84339 w 5090679"/>
                <a:gd name="connsiteY170" fmla="*/ 1586865 h 5453496"/>
                <a:gd name="connsiteX171" fmla="*/ 56630 w 5090679"/>
                <a:gd name="connsiteY171" fmla="*/ 1515859 h 5453496"/>
                <a:gd name="connsiteX172" fmla="*/ 87110 w 5090679"/>
                <a:gd name="connsiteY172" fmla="*/ 1462519 h 5453496"/>
                <a:gd name="connsiteX173" fmla="*/ 73775 w 5090679"/>
                <a:gd name="connsiteY173" fmla="*/ 1405369 h 5453496"/>
                <a:gd name="connsiteX174" fmla="*/ 140970 w 5090679"/>
                <a:gd name="connsiteY174" fmla="*/ 1323282 h 5453496"/>
                <a:gd name="connsiteX175" fmla="*/ 121400 w 5090679"/>
                <a:gd name="connsiteY175" fmla="*/ 1285354 h 5453496"/>
                <a:gd name="connsiteX176" fmla="*/ 121400 w 5090679"/>
                <a:gd name="connsiteY176" fmla="*/ 1232014 h 5453496"/>
                <a:gd name="connsiteX177" fmla="*/ 96635 w 5090679"/>
                <a:gd name="connsiteY177" fmla="*/ 1224394 h 5453496"/>
                <a:gd name="connsiteX178" fmla="*/ 85205 w 5090679"/>
                <a:gd name="connsiteY178" fmla="*/ 1150099 h 5453496"/>
                <a:gd name="connsiteX179" fmla="*/ 43295 w 5090679"/>
                <a:gd name="connsiteY179" fmla="*/ 1146289 h 5453496"/>
                <a:gd name="connsiteX180" fmla="*/ 38965 w 5090679"/>
                <a:gd name="connsiteY180" fmla="*/ 1082560 h 5453496"/>
                <a:gd name="connsiteX181" fmla="*/ 35676 w 5090679"/>
                <a:gd name="connsiteY181" fmla="*/ 900544 h 5453496"/>
                <a:gd name="connsiteX182" fmla="*/ 54726 w 5090679"/>
                <a:gd name="connsiteY182" fmla="*/ 877684 h 5453496"/>
                <a:gd name="connsiteX183" fmla="*/ 28056 w 5090679"/>
                <a:gd name="connsiteY183" fmla="*/ 805294 h 5453496"/>
                <a:gd name="connsiteX184" fmla="*/ 0 w 5090679"/>
                <a:gd name="connsiteY184" fmla="*/ 769793 h 5453496"/>
                <a:gd name="connsiteX185" fmla="*/ 68061 w 5090679"/>
                <a:gd name="connsiteY185" fmla="*/ 683374 h 5453496"/>
                <a:gd name="connsiteX186" fmla="*/ 178551 w 5090679"/>
                <a:gd name="connsiteY186" fmla="*/ 723379 h 5453496"/>
                <a:gd name="connsiteX187" fmla="*/ 247303 w 5090679"/>
                <a:gd name="connsiteY187" fmla="*/ 643197 h 5453496"/>
                <a:gd name="connsiteX188" fmla="*/ 405246 w 5090679"/>
                <a:gd name="connsiteY188" fmla="*/ 692899 h 5453496"/>
                <a:gd name="connsiteX189" fmla="*/ 461010 w 5090679"/>
                <a:gd name="connsiteY189" fmla="*/ 761654 h 5453496"/>
                <a:gd name="connsiteX190" fmla="*/ 557646 w 5090679"/>
                <a:gd name="connsiteY190" fmla="*/ 719569 h 5453496"/>
                <a:gd name="connsiteX191" fmla="*/ 556260 w 5090679"/>
                <a:gd name="connsiteY191" fmla="*/ 513831 h 5453496"/>
                <a:gd name="connsiteX192" fmla="*/ 848244 w 5090679"/>
                <a:gd name="connsiteY192" fmla="*/ 219248 h 5453496"/>
                <a:gd name="connsiteX193" fmla="*/ 1121352 w 5090679"/>
                <a:gd name="connsiteY193" fmla="*/ 112568 h 5453496"/>
                <a:gd name="connsiteX194" fmla="*/ 1220585 w 5090679"/>
                <a:gd name="connsiteY194" fmla="*/ 0 h 5453496"/>
                <a:gd name="connsiteX195" fmla="*/ 1298690 w 5090679"/>
                <a:gd name="connsiteY195" fmla="*/ 31864 h 5453496"/>
                <a:gd name="connsiteX196" fmla="*/ 1334885 w 5090679"/>
                <a:gd name="connsiteY196" fmla="*/ 79489 h 5453496"/>
                <a:gd name="connsiteX197" fmla="*/ 1441565 w 5090679"/>
                <a:gd name="connsiteY197" fmla="*/ 129019 h 5453496"/>
                <a:gd name="connsiteX198" fmla="*/ 1502005 w 5090679"/>
                <a:gd name="connsiteY198" fmla="*/ 233796 h 5453496"/>
                <a:gd name="connsiteX199" fmla="*/ 1498715 w 5090679"/>
                <a:gd name="connsiteY199" fmla="*/ 285229 h 5453496"/>
                <a:gd name="connsiteX200" fmla="*/ 1704455 w 5090679"/>
                <a:gd name="connsiteY200" fmla="*/ 393814 h 5453496"/>
                <a:gd name="connsiteX201" fmla="*/ 1704455 w 5090679"/>
                <a:gd name="connsiteY201" fmla="*/ 523354 h 5453496"/>
                <a:gd name="connsiteX202" fmla="*/ 1720041 w 5090679"/>
                <a:gd name="connsiteY202" fmla="*/ 585874 h 5453496"/>
                <a:gd name="connsiteX203" fmla="*/ 1778750 w 5090679"/>
                <a:gd name="connsiteY203" fmla="*/ 576694 h 5453496"/>
                <a:gd name="connsiteX204" fmla="*/ 1813040 w 5090679"/>
                <a:gd name="connsiteY204" fmla="*/ 618604 h 5453496"/>
                <a:gd name="connsiteX205" fmla="*/ 1839710 w 5090679"/>
                <a:gd name="connsiteY205" fmla="*/ 559549 h 5453496"/>
                <a:gd name="connsiteX206" fmla="*/ 1931150 w 5090679"/>
                <a:gd name="connsiteY206" fmla="*/ 570979 h 5453496"/>
                <a:gd name="connsiteX207" fmla="*/ 1957820 w 5090679"/>
                <a:gd name="connsiteY207" fmla="*/ 511924 h 5453496"/>
                <a:gd name="connsiteX208" fmla="*/ 1879715 w 5090679"/>
                <a:gd name="connsiteY208" fmla="*/ 470014 h 5453496"/>
                <a:gd name="connsiteX209" fmla="*/ 1830185 w 5090679"/>
                <a:gd name="connsiteY209" fmla="*/ 388099 h 5453496"/>
                <a:gd name="connsiteX210" fmla="*/ 1846118 w 5090679"/>
                <a:gd name="connsiteY210" fmla="*/ 347749 h 5453496"/>
                <a:gd name="connsiteX211" fmla="*/ 1986395 w 5090679"/>
                <a:gd name="connsiteY211" fmla="*/ 315709 h 5453496"/>
                <a:gd name="connsiteX212" fmla="*/ 2018780 w 5090679"/>
                <a:gd name="connsiteY212" fmla="*/ 344284 h 5453496"/>
                <a:gd name="connsiteX213" fmla="*/ 2079740 w 5090679"/>
                <a:gd name="connsiteY213" fmla="*/ 344284 h 5453496"/>
                <a:gd name="connsiteX214" fmla="*/ 2108315 w 5090679"/>
                <a:gd name="connsiteY214" fmla="*/ 382384 h 5453496"/>
                <a:gd name="connsiteX215" fmla="*/ 2148320 w 5090679"/>
                <a:gd name="connsiteY215" fmla="*/ 361429 h 5453496"/>
                <a:gd name="connsiteX216" fmla="*/ 2186420 w 5090679"/>
                <a:gd name="connsiteY216" fmla="*/ 384289 h 5453496"/>
                <a:gd name="connsiteX217" fmla="*/ 2245475 w 5090679"/>
                <a:gd name="connsiteY217" fmla="*/ 386194 h 5453496"/>
                <a:gd name="connsiteX218" fmla="*/ 2281670 w 5090679"/>
                <a:gd name="connsiteY218" fmla="*/ 441439 h 5453496"/>
                <a:gd name="connsiteX219" fmla="*/ 2287905 w 5090679"/>
                <a:gd name="connsiteY219" fmla="*/ 529936 h 5453496"/>
                <a:gd name="connsiteX220" fmla="*/ 2331200 w 5090679"/>
                <a:gd name="connsiteY220" fmla="*/ 500494 h 5453496"/>
                <a:gd name="connsiteX221" fmla="*/ 2380730 w 5090679"/>
                <a:gd name="connsiteY221" fmla="*/ 523354 h 5453496"/>
                <a:gd name="connsiteX222" fmla="*/ 2411210 w 5090679"/>
                <a:gd name="connsiteY222" fmla="*/ 403339 h 5453496"/>
                <a:gd name="connsiteX223" fmla="*/ 2384540 w 5090679"/>
                <a:gd name="connsiteY223" fmla="*/ 235699 h 5453496"/>
                <a:gd name="connsiteX224" fmla="*/ 2401685 w 5090679"/>
                <a:gd name="connsiteY224" fmla="*/ 176644 h 5453496"/>
                <a:gd name="connsiteX225" fmla="*/ 2552526 w 5090679"/>
                <a:gd name="connsiteY225" fmla="*/ 128501 h 5453496"/>
                <a:gd name="connsiteX226" fmla="*/ 2590280 w 5090679"/>
                <a:gd name="connsiteY226" fmla="*/ 163309 h 5453496"/>
                <a:gd name="connsiteX227" fmla="*/ 2582660 w 5090679"/>
                <a:gd name="connsiteY227" fmla="*/ 266179 h 5453496"/>
                <a:gd name="connsiteX228" fmla="*/ 2637905 w 5090679"/>
                <a:gd name="connsiteY228" fmla="*/ 292849 h 5453496"/>
                <a:gd name="connsiteX229" fmla="*/ 2677044 w 5090679"/>
                <a:gd name="connsiteY229" fmla="*/ 355369 h 5453496"/>
                <a:gd name="connsiteX230" fmla="*/ 2672195 w 5090679"/>
                <a:gd name="connsiteY230" fmla="*/ 353809 h 5453496"/>
                <a:gd name="connsiteX231" fmla="*/ 2952923 w 5090679"/>
                <a:gd name="connsiteY231" fmla="*/ 307051 h 5453496"/>
                <a:gd name="connsiteX232" fmla="*/ 2988425 w 5090679"/>
                <a:gd name="connsiteY232" fmla="*/ 344284 h 5453496"/>
                <a:gd name="connsiteX233" fmla="*/ 3085580 w 5090679"/>
                <a:gd name="connsiteY233" fmla="*/ 290944 h 5453496"/>
                <a:gd name="connsiteX234" fmla="*/ 3135110 w 5090679"/>
                <a:gd name="connsiteY234" fmla="*/ 351904 h 5453496"/>
                <a:gd name="connsiteX235" fmla="*/ 3135110 w 5090679"/>
                <a:gd name="connsiteY235" fmla="*/ 416674 h 5453496"/>
                <a:gd name="connsiteX236" fmla="*/ 3274695 w 5090679"/>
                <a:gd name="connsiteY236" fmla="*/ 480233 h 5453496"/>
                <a:gd name="connsiteX237" fmla="*/ 3297035 w 5090679"/>
                <a:gd name="connsiteY237" fmla="*/ 538594 h 5453496"/>
                <a:gd name="connsiteX238" fmla="*/ 3257203 w 5090679"/>
                <a:gd name="connsiteY238" fmla="*/ 571500 h 5453496"/>
                <a:gd name="connsiteX239" fmla="*/ 3368386 w 5090679"/>
                <a:gd name="connsiteY239" fmla="*/ 710219 h 5453496"/>
                <a:gd name="connsiteX240" fmla="*/ 3369425 w 5090679"/>
                <a:gd name="connsiteY240" fmla="*/ 828154 h 5453496"/>
                <a:gd name="connsiteX241" fmla="*/ 3420860 w 5090679"/>
                <a:gd name="connsiteY241" fmla="*/ 860539 h 5453496"/>
                <a:gd name="connsiteX242" fmla="*/ 3445971 w 5090679"/>
                <a:gd name="connsiteY242" fmla="*/ 919422 h 5453496"/>
                <a:gd name="connsiteX243" fmla="*/ 3656734 w 5090679"/>
                <a:gd name="connsiteY243" fmla="*/ 1037359 h 5453496"/>
                <a:gd name="connsiteX244" fmla="*/ 3653270 w 5090679"/>
                <a:gd name="connsiteY244" fmla="*/ 1098664 h 5453496"/>
                <a:gd name="connsiteX245" fmla="*/ 3716308 w 5090679"/>
                <a:gd name="connsiteY245" fmla="*/ 1141095 h 5453496"/>
                <a:gd name="connsiteX0" fmla="*/ 3716308 w 5090679"/>
                <a:gd name="connsiteY0" fmla="*/ 1141095 h 5453496"/>
                <a:gd name="connsiteX1" fmla="*/ 3656734 w 5090679"/>
                <a:gd name="connsiteY1" fmla="*/ 1276350 h 5453496"/>
                <a:gd name="connsiteX2" fmla="*/ 3643399 w 5090679"/>
                <a:gd name="connsiteY2" fmla="*/ 1352723 h 5453496"/>
                <a:gd name="connsiteX3" fmla="*/ 3576377 w 5090679"/>
                <a:gd name="connsiteY3" fmla="*/ 1411605 h 5453496"/>
                <a:gd name="connsiteX4" fmla="*/ 3604779 w 5090679"/>
                <a:gd name="connsiteY4" fmla="*/ 1494559 h 5453496"/>
                <a:gd name="connsiteX5" fmla="*/ 3687906 w 5090679"/>
                <a:gd name="connsiteY5" fmla="*/ 1525732 h 5453496"/>
                <a:gd name="connsiteX6" fmla="*/ 3698297 w 5090679"/>
                <a:gd name="connsiteY6" fmla="*/ 1640032 h 5453496"/>
                <a:gd name="connsiteX7" fmla="*/ 3742632 w 5090679"/>
                <a:gd name="connsiteY7" fmla="*/ 1658043 h 5453496"/>
                <a:gd name="connsiteX8" fmla="*/ 3768436 w 5090679"/>
                <a:gd name="connsiteY8" fmla="*/ 1778751 h 5453496"/>
                <a:gd name="connsiteX9" fmla="*/ 3801167 w 5090679"/>
                <a:gd name="connsiteY9" fmla="*/ 1787236 h 5453496"/>
                <a:gd name="connsiteX10" fmla="*/ 3834245 w 5090679"/>
                <a:gd name="connsiteY10" fmla="*/ 1945178 h 5453496"/>
                <a:gd name="connsiteX11" fmla="*/ 3911484 w 5090679"/>
                <a:gd name="connsiteY11" fmla="*/ 1990379 h 5453496"/>
                <a:gd name="connsiteX12" fmla="*/ 3968461 w 5090679"/>
                <a:gd name="connsiteY12" fmla="*/ 2076450 h 5453496"/>
                <a:gd name="connsiteX13" fmla="*/ 4180782 w 5090679"/>
                <a:gd name="connsiteY13" fmla="*/ 2119053 h 5453496"/>
                <a:gd name="connsiteX14" fmla="*/ 4219055 w 5090679"/>
                <a:gd name="connsiteY14" fmla="*/ 2159749 h 5453496"/>
                <a:gd name="connsiteX15" fmla="*/ 4228580 w 5090679"/>
                <a:gd name="connsiteY15" fmla="*/ 2220709 h 5453496"/>
                <a:gd name="connsiteX16" fmla="*/ 4413538 w 5090679"/>
                <a:gd name="connsiteY16" fmla="*/ 2470266 h 5453496"/>
                <a:gd name="connsiteX17" fmla="*/ 4456834 w 5090679"/>
                <a:gd name="connsiteY17" fmla="*/ 2429741 h 5453496"/>
                <a:gd name="connsiteX18" fmla="*/ 4612697 w 5090679"/>
                <a:gd name="connsiteY18" fmla="*/ 2575214 h 5453496"/>
                <a:gd name="connsiteX19" fmla="*/ 4612697 w 5090679"/>
                <a:gd name="connsiteY19" fmla="*/ 2658341 h 5453496"/>
                <a:gd name="connsiteX20" fmla="*/ 4721109 w 5090679"/>
                <a:gd name="connsiteY20" fmla="*/ 2760345 h 5453496"/>
                <a:gd name="connsiteX21" fmla="*/ 4786745 w 5090679"/>
                <a:gd name="connsiteY21" fmla="*/ 2723629 h 5453496"/>
                <a:gd name="connsiteX22" fmla="*/ 4841297 w 5090679"/>
                <a:gd name="connsiteY22" fmla="*/ 2741468 h 5453496"/>
                <a:gd name="connsiteX23" fmla="*/ 4907280 w 5090679"/>
                <a:gd name="connsiteY23" fmla="*/ 2862522 h 5453496"/>
                <a:gd name="connsiteX24" fmla="*/ 4976379 w 5090679"/>
                <a:gd name="connsiteY24" fmla="*/ 2868237 h 5453496"/>
                <a:gd name="connsiteX25" fmla="*/ 5071802 w 5090679"/>
                <a:gd name="connsiteY25" fmla="*/ 3052156 h 5453496"/>
                <a:gd name="connsiteX26" fmla="*/ 5043920 w 5090679"/>
                <a:gd name="connsiteY26" fmla="*/ 3144634 h 5453496"/>
                <a:gd name="connsiteX27" fmla="*/ 5090679 w 5090679"/>
                <a:gd name="connsiteY27" fmla="*/ 3167496 h 5453496"/>
                <a:gd name="connsiteX28" fmla="*/ 5053445 w 5090679"/>
                <a:gd name="connsiteY28" fmla="*/ 3209404 h 5453496"/>
                <a:gd name="connsiteX29" fmla="*/ 5069897 w 5090679"/>
                <a:gd name="connsiteY29" fmla="*/ 3261014 h 5453496"/>
                <a:gd name="connsiteX30" fmla="*/ 5066087 w 5090679"/>
                <a:gd name="connsiteY30" fmla="*/ 3310024 h 5453496"/>
                <a:gd name="connsiteX31" fmla="*/ 4964256 w 5090679"/>
                <a:gd name="connsiteY31" fmla="*/ 3466061 h 5453496"/>
                <a:gd name="connsiteX32" fmla="*/ 4758170 w 5090679"/>
                <a:gd name="connsiteY32" fmla="*/ 3354532 h 5453496"/>
                <a:gd name="connsiteX33" fmla="*/ 4675043 w 5090679"/>
                <a:gd name="connsiteY33" fmla="*/ 3406486 h 5453496"/>
                <a:gd name="connsiteX34" fmla="*/ 4633479 w 5090679"/>
                <a:gd name="connsiteY34" fmla="*/ 3678209 h 5453496"/>
                <a:gd name="connsiteX35" fmla="*/ 4480386 w 5090679"/>
                <a:gd name="connsiteY35" fmla="*/ 3823855 h 5453496"/>
                <a:gd name="connsiteX36" fmla="*/ 4235680 w 5090679"/>
                <a:gd name="connsiteY36" fmla="*/ 3898669 h 5453496"/>
                <a:gd name="connsiteX37" fmla="*/ 4146838 w 5090679"/>
                <a:gd name="connsiteY37" fmla="*/ 3964825 h 5453496"/>
                <a:gd name="connsiteX38" fmla="*/ 4061806 w 5090679"/>
                <a:gd name="connsiteY38" fmla="*/ 3984567 h 5453496"/>
                <a:gd name="connsiteX39" fmla="*/ 3963785 w 5090679"/>
                <a:gd name="connsiteY39" fmla="*/ 4081894 h 5453496"/>
                <a:gd name="connsiteX40" fmla="*/ 3913389 w 5090679"/>
                <a:gd name="connsiteY40" fmla="*/ 4169179 h 5453496"/>
                <a:gd name="connsiteX41" fmla="*/ 4051588 w 5090679"/>
                <a:gd name="connsiteY41" fmla="*/ 4383232 h 5453496"/>
                <a:gd name="connsiteX42" fmla="*/ 4093325 w 5090679"/>
                <a:gd name="connsiteY42" fmla="*/ 4403839 h 5453496"/>
                <a:gd name="connsiteX43" fmla="*/ 4177318 w 5090679"/>
                <a:gd name="connsiteY43" fmla="*/ 4559877 h 5453496"/>
                <a:gd name="connsiteX44" fmla="*/ 4093152 w 5090679"/>
                <a:gd name="connsiteY44" fmla="*/ 4736523 h 5453496"/>
                <a:gd name="connsiteX45" fmla="*/ 4085532 w 5090679"/>
                <a:gd name="connsiteY45" fmla="*/ 4806315 h 5453496"/>
                <a:gd name="connsiteX46" fmla="*/ 4173335 w 5090679"/>
                <a:gd name="connsiteY46" fmla="*/ 4792459 h 5453496"/>
                <a:gd name="connsiteX47" fmla="*/ 4239490 w 5090679"/>
                <a:gd name="connsiteY47" fmla="*/ 4811164 h 5453496"/>
                <a:gd name="connsiteX48" fmla="*/ 4273607 w 5090679"/>
                <a:gd name="connsiteY48" fmla="*/ 4915246 h 5453496"/>
                <a:gd name="connsiteX49" fmla="*/ 4171257 w 5090679"/>
                <a:gd name="connsiteY49" fmla="*/ 5220220 h 5453496"/>
                <a:gd name="connsiteX50" fmla="*/ 3942830 w 5090679"/>
                <a:gd name="connsiteY50" fmla="*/ 5033010 h 5453496"/>
                <a:gd name="connsiteX51" fmla="*/ 3983355 w 5090679"/>
                <a:gd name="connsiteY51" fmla="*/ 4984000 h 5453496"/>
                <a:gd name="connsiteX52" fmla="*/ 3937288 w 5090679"/>
                <a:gd name="connsiteY52" fmla="*/ 4944341 h 5453496"/>
                <a:gd name="connsiteX53" fmla="*/ 3927763 w 5090679"/>
                <a:gd name="connsiteY53" fmla="*/ 4871605 h 5453496"/>
                <a:gd name="connsiteX54" fmla="*/ 3756660 w 5090679"/>
                <a:gd name="connsiteY54" fmla="*/ 4868661 h 5453496"/>
                <a:gd name="connsiteX55" fmla="*/ 3648940 w 5090679"/>
                <a:gd name="connsiteY55" fmla="*/ 4943475 h 5453496"/>
                <a:gd name="connsiteX56" fmla="*/ 3564081 w 5090679"/>
                <a:gd name="connsiteY56" fmla="*/ 4831946 h 5453496"/>
                <a:gd name="connsiteX57" fmla="*/ 3360073 w 5090679"/>
                <a:gd name="connsiteY57" fmla="*/ 4843203 h 5453496"/>
                <a:gd name="connsiteX58" fmla="*/ 3363883 w 5090679"/>
                <a:gd name="connsiteY58" fmla="*/ 4745182 h 5453496"/>
                <a:gd name="connsiteX59" fmla="*/ 3261706 w 5090679"/>
                <a:gd name="connsiteY59" fmla="*/ 4815840 h 5453496"/>
                <a:gd name="connsiteX60" fmla="*/ 3295823 w 5090679"/>
                <a:gd name="connsiteY60" fmla="*/ 4947285 h 5453496"/>
                <a:gd name="connsiteX61" fmla="*/ 3037955 w 5090679"/>
                <a:gd name="connsiteY61" fmla="*/ 4937239 h 5453496"/>
                <a:gd name="connsiteX62" fmla="*/ 2922616 w 5090679"/>
                <a:gd name="connsiteY62" fmla="*/ 4993005 h 5453496"/>
                <a:gd name="connsiteX63" fmla="*/ 2683798 w 5090679"/>
                <a:gd name="connsiteY63" fmla="*/ 4985212 h 5453496"/>
                <a:gd name="connsiteX64" fmla="*/ 2609850 w 5090679"/>
                <a:gd name="connsiteY64" fmla="*/ 5098126 h 5453496"/>
                <a:gd name="connsiteX65" fmla="*/ 2451388 w 5090679"/>
                <a:gd name="connsiteY65" fmla="*/ 5120986 h 5453496"/>
                <a:gd name="connsiteX66" fmla="*/ 2470265 w 5090679"/>
                <a:gd name="connsiteY66" fmla="*/ 5102974 h 5453496"/>
                <a:gd name="connsiteX67" fmla="*/ 2401512 w 5090679"/>
                <a:gd name="connsiteY67" fmla="*/ 5215544 h 5453496"/>
                <a:gd name="connsiteX68" fmla="*/ 2344535 w 5090679"/>
                <a:gd name="connsiteY68" fmla="*/ 5232514 h 5453496"/>
                <a:gd name="connsiteX69" fmla="*/ 2251883 w 5090679"/>
                <a:gd name="connsiteY69" fmla="*/ 5292090 h 5453496"/>
                <a:gd name="connsiteX70" fmla="*/ 2220710 w 5090679"/>
                <a:gd name="connsiteY70" fmla="*/ 5253469 h 5453496"/>
                <a:gd name="connsiteX71" fmla="*/ 2123555 w 5090679"/>
                <a:gd name="connsiteY71" fmla="*/ 5285854 h 5453496"/>
                <a:gd name="connsiteX72" fmla="*/ 1958166 w 5090679"/>
                <a:gd name="connsiteY72" fmla="*/ 5300749 h 5453496"/>
                <a:gd name="connsiteX73" fmla="*/ 1948295 w 5090679"/>
                <a:gd name="connsiteY73" fmla="*/ 5198224 h 5453496"/>
                <a:gd name="connsiteX74" fmla="*/ 1858760 w 5090679"/>
                <a:gd name="connsiteY74" fmla="*/ 5142979 h 5453496"/>
                <a:gd name="connsiteX75" fmla="*/ 1860838 w 5090679"/>
                <a:gd name="connsiteY75" fmla="*/ 5072842 h 5453496"/>
                <a:gd name="connsiteX76" fmla="*/ 1756929 w 5090679"/>
                <a:gd name="connsiteY76" fmla="*/ 5100378 h 5453496"/>
                <a:gd name="connsiteX77" fmla="*/ 1606780 w 5090679"/>
                <a:gd name="connsiteY77" fmla="*/ 4991966 h 5453496"/>
                <a:gd name="connsiteX78" fmla="*/ 1536988 w 5090679"/>
                <a:gd name="connsiteY78" fmla="*/ 5017077 h 5453496"/>
                <a:gd name="connsiteX79" fmla="*/ 1474643 w 5090679"/>
                <a:gd name="connsiteY79" fmla="*/ 5048250 h 5453496"/>
                <a:gd name="connsiteX80" fmla="*/ 1378354 w 5090679"/>
                <a:gd name="connsiteY80" fmla="*/ 5008418 h 5453496"/>
                <a:gd name="connsiteX81" fmla="*/ 1357745 w 5090679"/>
                <a:gd name="connsiteY81" fmla="*/ 5112499 h 5453496"/>
                <a:gd name="connsiteX82" fmla="*/ 1401906 w 5090679"/>
                <a:gd name="connsiteY82" fmla="*/ 5193723 h 5453496"/>
                <a:gd name="connsiteX83" fmla="*/ 1349952 w 5090679"/>
                <a:gd name="connsiteY83" fmla="*/ 5318414 h 5453496"/>
                <a:gd name="connsiteX84" fmla="*/ 1162915 w 5090679"/>
                <a:gd name="connsiteY84" fmla="*/ 5446741 h 5453496"/>
                <a:gd name="connsiteX85" fmla="*/ 1087581 w 5090679"/>
                <a:gd name="connsiteY85" fmla="*/ 5453496 h 5453496"/>
                <a:gd name="connsiteX86" fmla="*/ 1123430 w 5090679"/>
                <a:gd name="connsiteY86" fmla="*/ 5379199 h 5453496"/>
                <a:gd name="connsiteX87" fmla="*/ 1118235 w 5090679"/>
                <a:gd name="connsiteY87" fmla="*/ 5278755 h 5453496"/>
                <a:gd name="connsiteX88" fmla="*/ 1007052 w 5090679"/>
                <a:gd name="connsiteY88" fmla="*/ 5339196 h 5453496"/>
                <a:gd name="connsiteX89" fmla="*/ 965488 w 5090679"/>
                <a:gd name="connsiteY89" fmla="*/ 5224896 h 5453496"/>
                <a:gd name="connsiteX90" fmla="*/ 986097 w 5090679"/>
                <a:gd name="connsiteY90" fmla="*/ 5155969 h 5453496"/>
                <a:gd name="connsiteX91" fmla="*/ 943840 w 5090679"/>
                <a:gd name="connsiteY91" fmla="*/ 5104881 h 5453496"/>
                <a:gd name="connsiteX92" fmla="*/ 898640 w 5090679"/>
                <a:gd name="connsiteY92" fmla="*/ 5102974 h 5453496"/>
                <a:gd name="connsiteX93" fmla="*/ 871970 w 5090679"/>
                <a:gd name="connsiteY93" fmla="*/ 5058641 h 5453496"/>
                <a:gd name="connsiteX94" fmla="*/ 841490 w 5090679"/>
                <a:gd name="connsiteY94" fmla="*/ 5005819 h 5453496"/>
                <a:gd name="connsiteX95" fmla="*/ 781223 w 5090679"/>
                <a:gd name="connsiteY95" fmla="*/ 4993351 h 5453496"/>
                <a:gd name="connsiteX96" fmla="*/ 744335 w 5090679"/>
                <a:gd name="connsiteY96" fmla="*/ 5015344 h 5453496"/>
                <a:gd name="connsiteX97" fmla="*/ 702425 w 5090679"/>
                <a:gd name="connsiteY97" fmla="*/ 4992484 h 5453496"/>
                <a:gd name="connsiteX98" fmla="*/ 702425 w 5090679"/>
                <a:gd name="connsiteY98" fmla="*/ 4935334 h 5453496"/>
                <a:gd name="connsiteX99" fmla="*/ 663979 w 5090679"/>
                <a:gd name="connsiteY99" fmla="*/ 4901911 h 5453496"/>
                <a:gd name="connsiteX100" fmla="*/ 591242 w 5090679"/>
                <a:gd name="connsiteY100" fmla="*/ 5002703 h 5453496"/>
                <a:gd name="connsiteX101" fmla="*/ 451831 w 5090679"/>
                <a:gd name="connsiteY101" fmla="*/ 5010323 h 5453496"/>
                <a:gd name="connsiteX102" fmla="*/ 402820 w 5090679"/>
                <a:gd name="connsiteY102" fmla="*/ 4959408 h 5453496"/>
                <a:gd name="connsiteX103" fmla="*/ 473132 w 5090679"/>
                <a:gd name="connsiteY103" fmla="*/ 4900006 h 5453496"/>
                <a:gd name="connsiteX104" fmla="*/ 538595 w 5090679"/>
                <a:gd name="connsiteY104" fmla="*/ 4876279 h 5453496"/>
                <a:gd name="connsiteX105" fmla="*/ 626225 w 5090679"/>
                <a:gd name="connsiteY105" fmla="*/ 4881822 h 5453496"/>
                <a:gd name="connsiteX106" fmla="*/ 750050 w 5090679"/>
                <a:gd name="connsiteY106" fmla="*/ 4776008 h 5453496"/>
                <a:gd name="connsiteX107" fmla="*/ 861579 w 5090679"/>
                <a:gd name="connsiteY107" fmla="*/ 4830041 h 5453496"/>
                <a:gd name="connsiteX108" fmla="*/ 965488 w 5090679"/>
                <a:gd name="connsiteY108" fmla="*/ 4788477 h 5453496"/>
                <a:gd name="connsiteX109" fmla="*/ 990080 w 5090679"/>
                <a:gd name="connsiteY109" fmla="*/ 4845974 h 5453496"/>
                <a:gd name="connsiteX110" fmla="*/ 1033895 w 5090679"/>
                <a:gd name="connsiteY110" fmla="*/ 4792459 h 5453496"/>
                <a:gd name="connsiteX111" fmla="*/ 1040995 w 5090679"/>
                <a:gd name="connsiteY111" fmla="*/ 4694959 h 5453496"/>
                <a:gd name="connsiteX112" fmla="*/ 987309 w 5090679"/>
                <a:gd name="connsiteY112" fmla="*/ 4610793 h 5453496"/>
                <a:gd name="connsiteX113" fmla="*/ 1048615 w 5090679"/>
                <a:gd name="connsiteY113" fmla="*/ 4548621 h 5453496"/>
                <a:gd name="connsiteX114" fmla="*/ 1011035 w 5090679"/>
                <a:gd name="connsiteY114" fmla="*/ 4433281 h 5453496"/>
                <a:gd name="connsiteX115" fmla="*/ 1024197 w 5090679"/>
                <a:gd name="connsiteY115" fmla="*/ 4326428 h 5453496"/>
                <a:gd name="connsiteX116" fmla="*/ 1058660 w 5090679"/>
                <a:gd name="connsiteY116" fmla="*/ 4236199 h 5453496"/>
                <a:gd name="connsiteX117" fmla="*/ 1079615 w 5090679"/>
                <a:gd name="connsiteY117" fmla="*/ 4072369 h 5453496"/>
                <a:gd name="connsiteX118" fmla="*/ 1013460 w 5090679"/>
                <a:gd name="connsiteY118" fmla="*/ 3813117 h 5453496"/>
                <a:gd name="connsiteX119" fmla="*/ 916131 w 5090679"/>
                <a:gd name="connsiteY119" fmla="*/ 3648075 h 5453496"/>
                <a:gd name="connsiteX120" fmla="*/ 989041 w 5090679"/>
                <a:gd name="connsiteY120" fmla="*/ 3506412 h 5453496"/>
                <a:gd name="connsiteX121" fmla="*/ 1071129 w 5090679"/>
                <a:gd name="connsiteY121" fmla="*/ 3479223 h 5453496"/>
                <a:gd name="connsiteX122" fmla="*/ 1105246 w 5090679"/>
                <a:gd name="connsiteY122" fmla="*/ 3509356 h 5453496"/>
                <a:gd name="connsiteX123" fmla="*/ 1192010 w 5090679"/>
                <a:gd name="connsiteY123" fmla="*/ 3428479 h 5453496"/>
                <a:gd name="connsiteX124" fmla="*/ 1269769 w 5090679"/>
                <a:gd name="connsiteY124" fmla="*/ 3406486 h 5453496"/>
                <a:gd name="connsiteX125" fmla="*/ 1277735 w 5090679"/>
                <a:gd name="connsiteY125" fmla="*/ 3327514 h 5453496"/>
                <a:gd name="connsiteX126" fmla="*/ 1297997 w 5090679"/>
                <a:gd name="connsiteY126" fmla="*/ 3251662 h 5453496"/>
                <a:gd name="connsiteX127" fmla="*/ 1256780 w 5090679"/>
                <a:gd name="connsiteY127" fmla="*/ 3205594 h 5453496"/>
                <a:gd name="connsiteX128" fmla="*/ 1259378 w 5090679"/>
                <a:gd name="connsiteY128" fmla="*/ 3116407 h 5453496"/>
                <a:gd name="connsiteX129" fmla="*/ 1355667 w 5090679"/>
                <a:gd name="connsiteY129" fmla="*/ 3170440 h 5453496"/>
                <a:gd name="connsiteX130" fmla="*/ 1412990 w 5090679"/>
                <a:gd name="connsiteY130" fmla="*/ 3129394 h 5453496"/>
                <a:gd name="connsiteX131" fmla="*/ 1434811 w 5090679"/>
                <a:gd name="connsiteY131" fmla="*/ 3170440 h 5453496"/>
                <a:gd name="connsiteX132" fmla="*/ 1497503 w 5090679"/>
                <a:gd name="connsiteY132" fmla="*/ 3126798 h 5453496"/>
                <a:gd name="connsiteX133" fmla="*/ 1422688 w 5090679"/>
                <a:gd name="connsiteY133" fmla="*/ 2990850 h 5453496"/>
                <a:gd name="connsiteX134" fmla="*/ 1466157 w 5090679"/>
                <a:gd name="connsiteY134" fmla="*/ 2823903 h 5453496"/>
                <a:gd name="connsiteX135" fmla="*/ 1435850 w 5090679"/>
                <a:gd name="connsiteY135" fmla="*/ 2790304 h 5453496"/>
                <a:gd name="connsiteX136" fmla="*/ 1460615 w 5090679"/>
                <a:gd name="connsiteY136" fmla="*/ 2744584 h 5453496"/>
                <a:gd name="connsiteX137" fmla="*/ 1356360 w 5090679"/>
                <a:gd name="connsiteY137" fmla="*/ 2575214 h 5453496"/>
                <a:gd name="connsiteX138" fmla="*/ 1286740 w 5090679"/>
                <a:gd name="connsiteY138" fmla="*/ 2551488 h 5453496"/>
                <a:gd name="connsiteX139" fmla="*/ 1222490 w 5090679"/>
                <a:gd name="connsiteY139" fmla="*/ 2444808 h 5453496"/>
                <a:gd name="connsiteX140" fmla="*/ 1274271 w 5090679"/>
                <a:gd name="connsiteY140" fmla="*/ 2375189 h 5453496"/>
                <a:gd name="connsiteX141" fmla="*/ 1134514 w 5090679"/>
                <a:gd name="connsiteY141" fmla="*/ 2202007 h 5453496"/>
                <a:gd name="connsiteX142" fmla="*/ 1159625 w 5090679"/>
                <a:gd name="connsiteY142" fmla="*/ 2140699 h 5453496"/>
                <a:gd name="connsiteX143" fmla="*/ 1142134 w 5090679"/>
                <a:gd name="connsiteY143" fmla="*/ 2086841 h 5453496"/>
                <a:gd name="connsiteX144" fmla="*/ 1142134 w 5090679"/>
                <a:gd name="connsiteY144" fmla="*/ 2086841 h 5453496"/>
                <a:gd name="connsiteX145" fmla="*/ 1123430 w 5090679"/>
                <a:gd name="connsiteY145" fmla="*/ 2034019 h 5453496"/>
                <a:gd name="connsiteX146" fmla="*/ 1175211 w 5090679"/>
                <a:gd name="connsiteY146" fmla="*/ 1939290 h 5453496"/>
                <a:gd name="connsiteX147" fmla="*/ 1124989 w 5090679"/>
                <a:gd name="connsiteY147" fmla="*/ 1844733 h 5453496"/>
                <a:gd name="connsiteX148" fmla="*/ 1142134 w 5090679"/>
                <a:gd name="connsiteY148" fmla="*/ 1764550 h 5453496"/>
                <a:gd name="connsiteX149" fmla="*/ 1098665 w 5090679"/>
                <a:gd name="connsiteY149" fmla="*/ 1706359 h 5453496"/>
                <a:gd name="connsiteX150" fmla="*/ 1055023 w 5090679"/>
                <a:gd name="connsiteY150" fmla="*/ 1773382 h 5453496"/>
                <a:gd name="connsiteX151" fmla="*/ 982633 w 5090679"/>
                <a:gd name="connsiteY151" fmla="*/ 1805247 h 5453496"/>
                <a:gd name="connsiteX152" fmla="*/ 929640 w 5090679"/>
                <a:gd name="connsiteY152" fmla="*/ 1640898 h 5453496"/>
                <a:gd name="connsiteX153" fmla="*/ 851015 w 5090679"/>
                <a:gd name="connsiteY153" fmla="*/ 1672069 h 5453496"/>
                <a:gd name="connsiteX154" fmla="*/ 879590 w 5090679"/>
                <a:gd name="connsiteY154" fmla="*/ 1573009 h 5453496"/>
                <a:gd name="connsiteX155" fmla="*/ 822613 w 5090679"/>
                <a:gd name="connsiteY155" fmla="*/ 1393248 h 5453496"/>
                <a:gd name="connsiteX156" fmla="*/ 750050 w 5090679"/>
                <a:gd name="connsiteY156" fmla="*/ 1433944 h 5453496"/>
                <a:gd name="connsiteX157" fmla="*/ 719397 w 5090679"/>
                <a:gd name="connsiteY157" fmla="*/ 1389265 h 5453496"/>
                <a:gd name="connsiteX158" fmla="*/ 671945 w 5090679"/>
                <a:gd name="connsiteY158" fmla="*/ 1426324 h 5453496"/>
                <a:gd name="connsiteX159" fmla="*/ 647180 w 5090679"/>
                <a:gd name="connsiteY159" fmla="*/ 1372984 h 5453496"/>
                <a:gd name="connsiteX160" fmla="*/ 668135 w 5090679"/>
                <a:gd name="connsiteY160" fmla="*/ 1275829 h 5453496"/>
                <a:gd name="connsiteX161" fmla="*/ 599555 w 5090679"/>
                <a:gd name="connsiteY161" fmla="*/ 1272019 h 5453496"/>
                <a:gd name="connsiteX162" fmla="*/ 574790 w 5090679"/>
                <a:gd name="connsiteY162" fmla="*/ 1325359 h 5453496"/>
                <a:gd name="connsiteX163" fmla="*/ 521450 w 5090679"/>
                <a:gd name="connsiteY163" fmla="*/ 1268209 h 5453496"/>
                <a:gd name="connsiteX164" fmla="*/ 340475 w 5090679"/>
                <a:gd name="connsiteY164" fmla="*/ 1277734 h 5453496"/>
                <a:gd name="connsiteX165" fmla="*/ 304800 w 5090679"/>
                <a:gd name="connsiteY165" fmla="*/ 1318953 h 5453496"/>
                <a:gd name="connsiteX166" fmla="*/ 405245 w 5090679"/>
                <a:gd name="connsiteY166" fmla="*/ 1365364 h 5453496"/>
                <a:gd name="connsiteX167" fmla="*/ 404379 w 5090679"/>
                <a:gd name="connsiteY167" fmla="*/ 1473777 h 5453496"/>
                <a:gd name="connsiteX168" fmla="*/ 275878 w 5090679"/>
                <a:gd name="connsiteY168" fmla="*/ 1498889 h 5453496"/>
                <a:gd name="connsiteX169" fmla="*/ 210935 w 5090679"/>
                <a:gd name="connsiteY169" fmla="*/ 1580629 h 5453496"/>
                <a:gd name="connsiteX170" fmla="*/ 84339 w 5090679"/>
                <a:gd name="connsiteY170" fmla="*/ 1586865 h 5453496"/>
                <a:gd name="connsiteX171" fmla="*/ 56630 w 5090679"/>
                <a:gd name="connsiteY171" fmla="*/ 1515859 h 5453496"/>
                <a:gd name="connsiteX172" fmla="*/ 87110 w 5090679"/>
                <a:gd name="connsiteY172" fmla="*/ 1462519 h 5453496"/>
                <a:gd name="connsiteX173" fmla="*/ 73775 w 5090679"/>
                <a:gd name="connsiteY173" fmla="*/ 1405369 h 5453496"/>
                <a:gd name="connsiteX174" fmla="*/ 140970 w 5090679"/>
                <a:gd name="connsiteY174" fmla="*/ 1323282 h 5453496"/>
                <a:gd name="connsiteX175" fmla="*/ 121400 w 5090679"/>
                <a:gd name="connsiteY175" fmla="*/ 1285354 h 5453496"/>
                <a:gd name="connsiteX176" fmla="*/ 121400 w 5090679"/>
                <a:gd name="connsiteY176" fmla="*/ 1232014 h 5453496"/>
                <a:gd name="connsiteX177" fmla="*/ 96635 w 5090679"/>
                <a:gd name="connsiteY177" fmla="*/ 1224394 h 5453496"/>
                <a:gd name="connsiteX178" fmla="*/ 85205 w 5090679"/>
                <a:gd name="connsiteY178" fmla="*/ 1150099 h 5453496"/>
                <a:gd name="connsiteX179" fmla="*/ 43295 w 5090679"/>
                <a:gd name="connsiteY179" fmla="*/ 1146289 h 5453496"/>
                <a:gd name="connsiteX180" fmla="*/ 38965 w 5090679"/>
                <a:gd name="connsiteY180" fmla="*/ 1082560 h 5453496"/>
                <a:gd name="connsiteX181" fmla="*/ 35676 w 5090679"/>
                <a:gd name="connsiteY181" fmla="*/ 900544 h 5453496"/>
                <a:gd name="connsiteX182" fmla="*/ 54726 w 5090679"/>
                <a:gd name="connsiteY182" fmla="*/ 877684 h 5453496"/>
                <a:gd name="connsiteX183" fmla="*/ 28056 w 5090679"/>
                <a:gd name="connsiteY183" fmla="*/ 805294 h 5453496"/>
                <a:gd name="connsiteX184" fmla="*/ 0 w 5090679"/>
                <a:gd name="connsiteY184" fmla="*/ 769793 h 5453496"/>
                <a:gd name="connsiteX185" fmla="*/ 68061 w 5090679"/>
                <a:gd name="connsiteY185" fmla="*/ 683374 h 5453496"/>
                <a:gd name="connsiteX186" fmla="*/ 178551 w 5090679"/>
                <a:gd name="connsiteY186" fmla="*/ 723379 h 5453496"/>
                <a:gd name="connsiteX187" fmla="*/ 247303 w 5090679"/>
                <a:gd name="connsiteY187" fmla="*/ 643197 h 5453496"/>
                <a:gd name="connsiteX188" fmla="*/ 405246 w 5090679"/>
                <a:gd name="connsiteY188" fmla="*/ 692899 h 5453496"/>
                <a:gd name="connsiteX189" fmla="*/ 461010 w 5090679"/>
                <a:gd name="connsiteY189" fmla="*/ 761654 h 5453496"/>
                <a:gd name="connsiteX190" fmla="*/ 557646 w 5090679"/>
                <a:gd name="connsiteY190" fmla="*/ 719569 h 5453496"/>
                <a:gd name="connsiteX191" fmla="*/ 556260 w 5090679"/>
                <a:gd name="connsiteY191" fmla="*/ 513831 h 5453496"/>
                <a:gd name="connsiteX192" fmla="*/ 805296 w 5090679"/>
                <a:gd name="connsiteY192" fmla="*/ 393814 h 5453496"/>
                <a:gd name="connsiteX193" fmla="*/ 848244 w 5090679"/>
                <a:gd name="connsiteY193" fmla="*/ 219248 h 5453496"/>
                <a:gd name="connsiteX194" fmla="*/ 1121352 w 5090679"/>
                <a:gd name="connsiteY194" fmla="*/ 112568 h 5453496"/>
                <a:gd name="connsiteX195" fmla="*/ 1220585 w 5090679"/>
                <a:gd name="connsiteY195" fmla="*/ 0 h 5453496"/>
                <a:gd name="connsiteX196" fmla="*/ 1298690 w 5090679"/>
                <a:gd name="connsiteY196" fmla="*/ 31864 h 5453496"/>
                <a:gd name="connsiteX197" fmla="*/ 1334885 w 5090679"/>
                <a:gd name="connsiteY197" fmla="*/ 79489 h 5453496"/>
                <a:gd name="connsiteX198" fmla="*/ 1441565 w 5090679"/>
                <a:gd name="connsiteY198" fmla="*/ 129019 h 5453496"/>
                <a:gd name="connsiteX199" fmla="*/ 1502005 w 5090679"/>
                <a:gd name="connsiteY199" fmla="*/ 233796 h 5453496"/>
                <a:gd name="connsiteX200" fmla="*/ 1498715 w 5090679"/>
                <a:gd name="connsiteY200" fmla="*/ 285229 h 5453496"/>
                <a:gd name="connsiteX201" fmla="*/ 1704455 w 5090679"/>
                <a:gd name="connsiteY201" fmla="*/ 393814 h 5453496"/>
                <a:gd name="connsiteX202" fmla="*/ 1704455 w 5090679"/>
                <a:gd name="connsiteY202" fmla="*/ 523354 h 5453496"/>
                <a:gd name="connsiteX203" fmla="*/ 1720041 w 5090679"/>
                <a:gd name="connsiteY203" fmla="*/ 585874 h 5453496"/>
                <a:gd name="connsiteX204" fmla="*/ 1778750 w 5090679"/>
                <a:gd name="connsiteY204" fmla="*/ 576694 h 5453496"/>
                <a:gd name="connsiteX205" fmla="*/ 1813040 w 5090679"/>
                <a:gd name="connsiteY205" fmla="*/ 618604 h 5453496"/>
                <a:gd name="connsiteX206" fmla="*/ 1839710 w 5090679"/>
                <a:gd name="connsiteY206" fmla="*/ 559549 h 5453496"/>
                <a:gd name="connsiteX207" fmla="*/ 1931150 w 5090679"/>
                <a:gd name="connsiteY207" fmla="*/ 570979 h 5453496"/>
                <a:gd name="connsiteX208" fmla="*/ 1957820 w 5090679"/>
                <a:gd name="connsiteY208" fmla="*/ 511924 h 5453496"/>
                <a:gd name="connsiteX209" fmla="*/ 1879715 w 5090679"/>
                <a:gd name="connsiteY209" fmla="*/ 470014 h 5453496"/>
                <a:gd name="connsiteX210" fmla="*/ 1830185 w 5090679"/>
                <a:gd name="connsiteY210" fmla="*/ 388099 h 5453496"/>
                <a:gd name="connsiteX211" fmla="*/ 1846118 w 5090679"/>
                <a:gd name="connsiteY211" fmla="*/ 347749 h 5453496"/>
                <a:gd name="connsiteX212" fmla="*/ 1986395 w 5090679"/>
                <a:gd name="connsiteY212" fmla="*/ 315709 h 5453496"/>
                <a:gd name="connsiteX213" fmla="*/ 2018780 w 5090679"/>
                <a:gd name="connsiteY213" fmla="*/ 344284 h 5453496"/>
                <a:gd name="connsiteX214" fmla="*/ 2079740 w 5090679"/>
                <a:gd name="connsiteY214" fmla="*/ 344284 h 5453496"/>
                <a:gd name="connsiteX215" fmla="*/ 2108315 w 5090679"/>
                <a:gd name="connsiteY215" fmla="*/ 382384 h 5453496"/>
                <a:gd name="connsiteX216" fmla="*/ 2148320 w 5090679"/>
                <a:gd name="connsiteY216" fmla="*/ 361429 h 5453496"/>
                <a:gd name="connsiteX217" fmla="*/ 2186420 w 5090679"/>
                <a:gd name="connsiteY217" fmla="*/ 384289 h 5453496"/>
                <a:gd name="connsiteX218" fmla="*/ 2245475 w 5090679"/>
                <a:gd name="connsiteY218" fmla="*/ 386194 h 5453496"/>
                <a:gd name="connsiteX219" fmla="*/ 2281670 w 5090679"/>
                <a:gd name="connsiteY219" fmla="*/ 441439 h 5453496"/>
                <a:gd name="connsiteX220" fmla="*/ 2287905 w 5090679"/>
                <a:gd name="connsiteY220" fmla="*/ 529936 h 5453496"/>
                <a:gd name="connsiteX221" fmla="*/ 2331200 w 5090679"/>
                <a:gd name="connsiteY221" fmla="*/ 500494 h 5453496"/>
                <a:gd name="connsiteX222" fmla="*/ 2380730 w 5090679"/>
                <a:gd name="connsiteY222" fmla="*/ 523354 h 5453496"/>
                <a:gd name="connsiteX223" fmla="*/ 2411210 w 5090679"/>
                <a:gd name="connsiteY223" fmla="*/ 403339 h 5453496"/>
                <a:gd name="connsiteX224" fmla="*/ 2384540 w 5090679"/>
                <a:gd name="connsiteY224" fmla="*/ 235699 h 5453496"/>
                <a:gd name="connsiteX225" fmla="*/ 2401685 w 5090679"/>
                <a:gd name="connsiteY225" fmla="*/ 176644 h 5453496"/>
                <a:gd name="connsiteX226" fmla="*/ 2552526 w 5090679"/>
                <a:gd name="connsiteY226" fmla="*/ 128501 h 5453496"/>
                <a:gd name="connsiteX227" fmla="*/ 2590280 w 5090679"/>
                <a:gd name="connsiteY227" fmla="*/ 163309 h 5453496"/>
                <a:gd name="connsiteX228" fmla="*/ 2582660 w 5090679"/>
                <a:gd name="connsiteY228" fmla="*/ 266179 h 5453496"/>
                <a:gd name="connsiteX229" fmla="*/ 2637905 w 5090679"/>
                <a:gd name="connsiteY229" fmla="*/ 292849 h 5453496"/>
                <a:gd name="connsiteX230" fmla="*/ 2677044 w 5090679"/>
                <a:gd name="connsiteY230" fmla="*/ 355369 h 5453496"/>
                <a:gd name="connsiteX231" fmla="*/ 2672195 w 5090679"/>
                <a:gd name="connsiteY231" fmla="*/ 353809 h 5453496"/>
                <a:gd name="connsiteX232" fmla="*/ 2952923 w 5090679"/>
                <a:gd name="connsiteY232" fmla="*/ 307051 h 5453496"/>
                <a:gd name="connsiteX233" fmla="*/ 2988425 w 5090679"/>
                <a:gd name="connsiteY233" fmla="*/ 344284 h 5453496"/>
                <a:gd name="connsiteX234" fmla="*/ 3085580 w 5090679"/>
                <a:gd name="connsiteY234" fmla="*/ 290944 h 5453496"/>
                <a:gd name="connsiteX235" fmla="*/ 3135110 w 5090679"/>
                <a:gd name="connsiteY235" fmla="*/ 351904 h 5453496"/>
                <a:gd name="connsiteX236" fmla="*/ 3135110 w 5090679"/>
                <a:gd name="connsiteY236" fmla="*/ 416674 h 5453496"/>
                <a:gd name="connsiteX237" fmla="*/ 3274695 w 5090679"/>
                <a:gd name="connsiteY237" fmla="*/ 480233 h 5453496"/>
                <a:gd name="connsiteX238" fmla="*/ 3297035 w 5090679"/>
                <a:gd name="connsiteY238" fmla="*/ 538594 h 5453496"/>
                <a:gd name="connsiteX239" fmla="*/ 3257203 w 5090679"/>
                <a:gd name="connsiteY239" fmla="*/ 571500 h 5453496"/>
                <a:gd name="connsiteX240" fmla="*/ 3368386 w 5090679"/>
                <a:gd name="connsiteY240" fmla="*/ 710219 h 5453496"/>
                <a:gd name="connsiteX241" fmla="*/ 3369425 w 5090679"/>
                <a:gd name="connsiteY241" fmla="*/ 828154 h 5453496"/>
                <a:gd name="connsiteX242" fmla="*/ 3420860 w 5090679"/>
                <a:gd name="connsiteY242" fmla="*/ 860539 h 5453496"/>
                <a:gd name="connsiteX243" fmla="*/ 3445971 w 5090679"/>
                <a:gd name="connsiteY243" fmla="*/ 919422 h 5453496"/>
                <a:gd name="connsiteX244" fmla="*/ 3656734 w 5090679"/>
                <a:gd name="connsiteY244" fmla="*/ 1037359 h 5453496"/>
                <a:gd name="connsiteX245" fmla="*/ 3653270 w 5090679"/>
                <a:gd name="connsiteY245" fmla="*/ 1098664 h 5453496"/>
                <a:gd name="connsiteX246" fmla="*/ 3716308 w 5090679"/>
                <a:gd name="connsiteY246" fmla="*/ 1141095 h 5453496"/>
                <a:gd name="connsiteX0" fmla="*/ 3716308 w 5090679"/>
                <a:gd name="connsiteY0" fmla="*/ 1141095 h 5453496"/>
                <a:gd name="connsiteX1" fmla="*/ 3656734 w 5090679"/>
                <a:gd name="connsiteY1" fmla="*/ 1276350 h 5453496"/>
                <a:gd name="connsiteX2" fmla="*/ 3643399 w 5090679"/>
                <a:gd name="connsiteY2" fmla="*/ 1352723 h 5453496"/>
                <a:gd name="connsiteX3" fmla="*/ 3576377 w 5090679"/>
                <a:gd name="connsiteY3" fmla="*/ 1411605 h 5453496"/>
                <a:gd name="connsiteX4" fmla="*/ 3604779 w 5090679"/>
                <a:gd name="connsiteY4" fmla="*/ 1494559 h 5453496"/>
                <a:gd name="connsiteX5" fmla="*/ 3687906 w 5090679"/>
                <a:gd name="connsiteY5" fmla="*/ 1525732 h 5453496"/>
                <a:gd name="connsiteX6" fmla="*/ 3698297 w 5090679"/>
                <a:gd name="connsiteY6" fmla="*/ 1640032 h 5453496"/>
                <a:gd name="connsiteX7" fmla="*/ 3742632 w 5090679"/>
                <a:gd name="connsiteY7" fmla="*/ 1658043 h 5453496"/>
                <a:gd name="connsiteX8" fmla="*/ 3768436 w 5090679"/>
                <a:gd name="connsiteY8" fmla="*/ 1778751 h 5453496"/>
                <a:gd name="connsiteX9" fmla="*/ 3801167 w 5090679"/>
                <a:gd name="connsiteY9" fmla="*/ 1787236 h 5453496"/>
                <a:gd name="connsiteX10" fmla="*/ 3834245 w 5090679"/>
                <a:gd name="connsiteY10" fmla="*/ 1945178 h 5453496"/>
                <a:gd name="connsiteX11" fmla="*/ 3911484 w 5090679"/>
                <a:gd name="connsiteY11" fmla="*/ 1990379 h 5453496"/>
                <a:gd name="connsiteX12" fmla="*/ 3968461 w 5090679"/>
                <a:gd name="connsiteY12" fmla="*/ 2076450 h 5453496"/>
                <a:gd name="connsiteX13" fmla="*/ 4180782 w 5090679"/>
                <a:gd name="connsiteY13" fmla="*/ 2119053 h 5453496"/>
                <a:gd name="connsiteX14" fmla="*/ 4219055 w 5090679"/>
                <a:gd name="connsiteY14" fmla="*/ 2159749 h 5453496"/>
                <a:gd name="connsiteX15" fmla="*/ 4228580 w 5090679"/>
                <a:gd name="connsiteY15" fmla="*/ 2220709 h 5453496"/>
                <a:gd name="connsiteX16" fmla="*/ 4413538 w 5090679"/>
                <a:gd name="connsiteY16" fmla="*/ 2470266 h 5453496"/>
                <a:gd name="connsiteX17" fmla="*/ 4456834 w 5090679"/>
                <a:gd name="connsiteY17" fmla="*/ 2429741 h 5453496"/>
                <a:gd name="connsiteX18" fmla="*/ 4612697 w 5090679"/>
                <a:gd name="connsiteY18" fmla="*/ 2575214 h 5453496"/>
                <a:gd name="connsiteX19" fmla="*/ 4612697 w 5090679"/>
                <a:gd name="connsiteY19" fmla="*/ 2658341 h 5453496"/>
                <a:gd name="connsiteX20" fmla="*/ 4721109 w 5090679"/>
                <a:gd name="connsiteY20" fmla="*/ 2760345 h 5453496"/>
                <a:gd name="connsiteX21" fmla="*/ 4786745 w 5090679"/>
                <a:gd name="connsiteY21" fmla="*/ 2723629 h 5453496"/>
                <a:gd name="connsiteX22" fmla="*/ 4841297 w 5090679"/>
                <a:gd name="connsiteY22" fmla="*/ 2741468 h 5453496"/>
                <a:gd name="connsiteX23" fmla="*/ 4907280 w 5090679"/>
                <a:gd name="connsiteY23" fmla="*/ 2862522 h 5453496"/>
                <a:gd name="connsiteX24" fmla="*/ 4976379 w 5090679"/>
                <a:gd name="connsiteY24" fmla="*/ 2868237 h 5453496"/>
                <a:gd name="connsiteX25" fmla="*/ 5071802 w 5090679"/>
                <a:gd name="connsiteY25" fmla="*/ 3052156 h 5453496"/>
                <a:gd name="connsiteX26" fmla="*/ 5043920 w 5090679"/>
                <a:gd name="connsiteY26" fmla="*/ 3144634 h 5453496"/>
                <a:gd name="connsiteX27" fmla="*/ 5090679 w 5090679"/>
                <a:gd name="connsiteY27" fmla="*/ 3167496 h 5453496"/>
                <a:gd name="connsiteX28" fmla="*/ 5053445 w 5090679"/>
                <a:gd name="connsiteY28" fmla="*/ 3209404 h 5453496"/>
                <a:gd name="connsiteX29" fmla="*/ 5069897 w 5090679"/>
                <a:gd name="connsiteY29" fmla="*/ 3261014 h 5453496"/>
                <a:gd name="connsiteX30" fmla="*/ 5066087 w 5090679"/>
                <a:gd name="connsiteY30" fmla="*/ 3310024 h 5453496"/>
                <a:gd name="connsiteX31" fmla="*/ 4964256 w 5090679"/>
                <a:gd name="connsiteY31" fmla="*/ 3466061 h 5453496"/>
                <a:gd name="connsiteX32" fmla="*/ 4758170 w 5090679"/>
                <a:gd name="connsiteY32" fmla="*/ 3354532 h 5453496"/>
                <a:gd name="connsiteX33" fmla="*/ 4675043 w 5090679"/>
                <a:gd name="connsiteY33" fmla="*/ 3406486 h 5453496"/>
                <a:gd name="connsiteX34" fmla="*/ 4633479 w 5090679"/>
                <a:gd name="connsiteY34" fmla="*/ 3678209 h 5453496"/>
                <a:gd name="connsiteX35" fmla="*/ 4480386 w 5090679"/>
                <a:gd name="connsiteY35" fmla="*/ 3823855 h 5453496"/>
                <a:gd name="connsiteX36" fmla="*/ 4235680 w 5090679"/>
                <a:gd name="connsiteY36" fmla="*/ 3898669 h 5453496"/>
                <a:gd name="connsiteX37" fmla="*/ 4146838 w 5090679"/>
                <a:gd name="connsiteY37" fmla="*/ 3964825 h 5453496"/>
                <a:gd name="connsiteX38" fmla="*/ 4061806 w 5090679"/>
                <a:gd name="connsiteY38" fmla="*/ 3984567 h 5453496"/>
                <a:gd name="connsiteX39" fmla="*/ 3963785 w 5090679"/>
                <a:gd name="connsiteY39" fmla="*/ 4081894 h 5453496"/>
                <a:gd name="connsiteX40" fmla="*/ 3913389 w 5090679"/>
                <a:gd name="connsiteY40" fmla="*/ 4169179 h 5453496"/>
                <a:gd name="connsiteX41" fmla="*/ 4051588 w 5090679"/>
                <a:gd name="connsiteY41" fmla="*/ 4383232 h 5453496"/>
                <a:gd name="connsiteX42" fmla="*/ 4093325 w 5090679"/>
                <a:gd name="connsiteY42" fmla="*/ 4403839 h 5453496"/>
                <a:gd name="connsiteX43" fmla="*/ 4177318 w 5090679"/>
                <a:gd name="connsiteY43" fmla="*/ 4559877 h 5453496"/>
                <a:gd name="connsiteX44" fmla="*/ 4093152 w 5090679"/>
                <a:gd name="connsiteY44" fmla="*/ 4736523 h 5453496"/>
                <a:gd name="connsiteX45" fmla="*/ 4085532 w 5090679"/>
                <a:gd name="connsiteY45" fmla="*/ 4806315 h 5453496"/>
                <a:gd name="connsiteX46" fmla="*/ 4173335 w 5090679"/>
                <a:gd name="connsiteY46" fmla="*/ 4792459 h 5453496"/>
                <a:gd name="connsiteX47" fmla="*/ 4239490 w 5090679"/>
                <a:gd name="connsiteY47" fmla="*/ 4811164 h 5453496"/>
                <a:gd name="connsiteX48" fmla="*/ 4273607 w 5090679"/>
                <a:gd name="connsiteY48" fmla="*/ 4915246 h 5453496"/>
                <a:gd name="connsiteX49" fmla="*/ 4171257 w 5090679"/>
                <a:gd name="connsiteY49" fmla="*/ 5220220 h 5453496"/>
                <a:gd name="connsiteX50" fmla="*/ 3942830 w 5090679"/>
                <a:gd name="connsiteY50" fmla="*/ 5033010 h 5453496"/>
                <a:gd name="connsiteX51" fmla="*/ 3983355 w 5090679"/>
                <a:gd name="connsiteY51" fmla="*/ 4984000 h 5453496"/>
                <a:gd name="connsiteX52" fmla="*/ 3937288 w 5090679"/>
                <a:gd name="connsiteY52" fmla="*/ 4944341 h 5453496"/>
                <a:gd name="connsiteX53" fmla="*/ 3927763 w 5090679"/>
                <a:gd name="connsiteY53" fmla="*/ 4871605 h 5453496"/>
                <a:gd name="connsiteX54" fmla="*/ 3756660 w 5090679"/>
                <a:gd name="connsiteY54" fmla="*/ 4868661 h 5453496"/>
                <a:gd name="connsiteX55" fmla="*/ 3648940 w 5090679"/>
                <a:gd name="connsiteY55" fmla="*/ 4943475 h 5453496"/>
                <a:gd name="connsiteX56" fmla="*/ 3564081 w 5090679"/>
                <a:gd name="connsiteY56" fmla="*/ 4831946 h 5453496"/>
                <a:gd name="connsiteX57" fmla="*/ 3360073 w 5090679"/>
                <a:gd name="connsiteY57" fmla="*/ 4843203 h 5453496"/>
                <a:gd name="connsiteX58" fmla="*/ 3363883 w 5090679"/>
                <a:gd name="connsiteY58" fmla="*/ 4745182 h 5453496"/>
                <a:gd name="connsiteX59" fmla="*/ 3261706 w 5090679"/>
                <a:gd name="connsiteY59" fmla="*/ 4815840 h 5453496"/>
                <a:gd name="connsiteX60" fmla="*/ 3295823 w 5090679"/>
                <a:gd name="connsiteY60" fmla="*/ 4947285 h 5453496"/>
                <a:gd name="connsiteX61" fmla="*/ 3037955 w 5090679"/>
                <a:gd name="connsiteY61" fmla="*/ 4937239 h 5453496"/>
                <a:gd name="connsiteX62" fmla="*/ 2922616 w 5090679"/>
                <a:gd name="connsiteY62" fmla="*/ 4993005 h 5453496"/>
                <a:gd name="connsiteX63" fmla="*/ 2683798 w 5090679"/>
                <a:gd name="connsiteY63" fmla="*/ 4985212 h 5453496"/>
                <a:gd name="connsiteX64" fmla="*/ 2609850 w 5090679"/>
                <a:gd name="connsiteY64" fmla="*/ 5098126 h 5453496"/>
                <a:gd name="connsiteX65" fmla="*/ 2451388 w 5090679"/>
                <a:gd name="connsiteY65" fmla="*/ 5120986 h 5453496"/>
                <a:gd name="connsiteX66" fmla="*/ 2470265 w 5090679"/>
                <a:gd name="connsiteY66" fmla="*/ 5102974 h 5453496"/>
                <a:gd name="connsiteX67" fmla="*/ 2401512 w 5090679"/>
                <a:gd name="connsiteY67" fmla="*/ 5215544 h 5453496"/>
                <a:gd name="connsiteX68" fmla="*/ 2344535 w 5090679"/>
                <a:gd name="connsiteY68" fmla="*/ 5232514 h 5453496"/>
                <a:gd name="connsiteX69" fmla="*/ 2251883 w 5090679"/>
                <a:gd name="connsiteY69" fmla="*/ 5292090 h 5453496"/>
                <a:gd name="connsiteX70" fmla="*/ 2220710 w 5090679"/>
                <a:gd name="connsiteY70" fmla="*/ 5253469 h 5453496"/>
                <a:gd name="connsiteX71" fmla="*/ 2123555 w 5090679"/>
                <a:gd name="connsiteY71" fmla="*/ 5285854 h 5453496"/>
                <a:gd name="connsiteX72" fmla="*/ 1958166 w 5090679"/>
                <a:gd name="connsiteY72" fmla="*/ 5300749 h 5453496"/>
                <a:gd name="connsiteX73" fmla="*/ 1948295 w 5090679"/>
                <a:gd name="connsiteY73" fmla="*/ 5198224 h 5453496"/>
                <a:gd name="connsiteX74" fmla="*/ 1858760 w 5090679"/>
                <a:gd name="connsiteY74" fmla="*/ 5142979 h 5453496"/>
                <a:gd name="connsiteX75" fmla="*/ 1860838 w 5090679"/>
                <a:gd name="connsiteY75" fmla="*/ 5072842 h 5453496"/>
                <a:gd name="connsiteX76" fmla="*/ 1756929 w 5090679"/>
                <a:gd name="connsiteY76" fmla="*/ 5100378 h 5453496"/>
                <a:gd name="connsiteX77" fmla="*/ 1606780 w 5090679"/>
                <a:gd name="connsiteY77" fmla="*/ 4991966 h 5453496"/>
                <a:gd name="connsiteX78" fmla="*/ 1536988 w 5090679"/>
                <a:gd name="connsiteY78" fmla="*/ 5017077 h 5453496"/>
                <a:gd name="connsiteX79" fmla="*/ 1474643 w 5090679"/>
                <a:gd name="connsiteY79" fmla="*/ 5048250 h 5453496"/>
                <a:gd name="connsiteX80" fmla="*/ 1378354 w 5090679"/>
                <a:gd name="connsiteY80" fmla="*/ 5008418 h 5453496"/>
                <a:gd name="connsiteX81" fmla="*/ 1357745 w 5090679"/>
                <a:gd name="connsiteY81" fmla="*/ 5112499 h 5453496"/>
                <a:gd name="connsiteX82" fmla="*/ 1401906 w 5090679"/>
                <a:gd name="connsiteY82" fmla="*/ 5193723 h 5453496"/>
                <a:gd name="connsiteX83" fmla="*/ 1349952 w 5090679"/>
                <a:gd name="connsiteY83" fmla="*/ 5318414 h 5453496"/>
                <a:gd name="connsiteX84" fmla="*/ 1162915 w 5090679"/>
                <a:gd name="connsiteY84" fmla="*/ 5446741 h 5453496"/>
                <a:gd name="connsiteX85" fmla="*/ 1087581 w 5090679"/>
                <a:gd name="connsiteY85" fmla="*/ 5453496 h 5453496"/>
                <a:gd name="connsiteX86" fmla="*/ 1123430 w 5090679"/>
                <a:gd name="connsiteY86" fmla="*/ 5379199 h 5453496"/>
                <a:gd name="connsiteX87" fmla="*/ 1118235 w 5090679"/>
                <a:gd name="connsiteY87" fmla="*/ 5278755 h 5453496"/>
                <a:gd name="connsiteX88" fmla="*/ 1007052 w 5090679"/>
                <a:gd name="connsiteY88" fmla="*/ 5339196 h 5453496"/>
                <a:gd name="connsiteX89" fmla="*/ 965488 w 5090679"/>
                <a:gd name="connsiteY89" fmla="*/ 5224896 h 5453496"/>
                <a:gd name="connsiteX90" fmla="*/ 986097 w 5090679"/>
                <a:gd name="connsiteY90" fmla="*/ 5155969 h 5453496"/>
                <a:gd name="connsiteX91" fmla="*/ 943840 w 5090679"/>
                <a:gd name="connsiteY91" fmla="*/ 5104881 h 5453496"/>
                <a:gd name="connsiteX92" fmla="*/ 898640 w 5090679"/>
                <a:gd name="connsiteY92" fmla="*/ 5102974 h 5453496"/>
                <a:gd name="connsiteX93" fmla="*/ 871970 w 5090679"/>
                <a:gd name="connsiteY93" fmla="*/ 5058641 h 5453496"/>
                <a:gd name="connsiteX94" fmla="*/ 841490 w 5090679"/>
                <a:gd name="connsiteY94" fmla="*/ 5005819 h 5453496"/>
                <a:gd name="connsiteX95" fmla="*/ 781223 w 5090679"/>
                <a:gd name="connsiteY95" fmla="*/ 4993351 h 5453496"/>
                <a:gd name="connsiteX96" fmla="*/ 744335 w 5090679"/>
                <a:gd name="connsiteY96" fmla="*/ 5015344 h 5453496"/>
                <a:gd name="connsiteX97" fmla="*/ 702425 w 5090679"/>
                <a:gd name="connsiteY97" fmla="*/ 4992484 h 5453496"/>
                <a:gd name="connsiteX98" fmla="*/ 702425 w 5090679"/>
                <a:gd name="connsiteY98" fmla="*/ 4935334 h 5453496"/>
                <a:gd name="connsiteX99" fmla="*/ 663979 w 5090679"/>
                <a:gd name="connsiteY99" fmla="*/ 4901911 h 5453496"/>
                <a:gd name="connsiteX100" fmla="*/ 591242 w 5090679"/>
                <a:gd name="connsiteY100" fmla="*/ 5002703 h 5453496"/>
                <a:gd name="connsiteX101" fmla="*/ 451831 w 5090679"/>
                <a:gd name="connsiteY101" fmla="*/ 5010323 h 5453496"/>
                <a:gd name="connsiteX102" fmla="*/ 402820 w 5090679"/>
                <a:gd name="connsiteY102" fmla="*/ 4959408 h 5453496"/>
                <a:gd name="connsiteX103" fmla="*/ 473132 w 5090679"/>
                <a:gd name="connsiteY103" fmla="*/ 4900006 h 5453496"/>
                <a:gd name="connsiteX104" fmla="*/ 538595 w 5090679"/>
                <a:gd name="connsiteY104" fmla="*/ 4876279 h 5453496"/>
                <a:gd name="connsiteX105" fmla="*/ 626225 w 5090679"/>
                <a:gd name="connsiteY105" fmla="*/ 4881822 h 5453496"/>
                <a:gd name="connsiteX106" fmla="*/ 750050 w 5090679"/>
                <a:gd name="connsiteY106" fmla="*/ 4776008 h 5453496"/>
                <a:gd name="connsiteX107" fmla="*/ 861579 w 5090679"/>
                <a:gd name="connsiteY107" fmla="*/ 4830041 h 5453496"/>
                <a:gd name="connsiteX108" fmla="*/ 965488 w 5090679"/>
                <a:gd name="connsiteY108" fmla="*/ 4788477 h 5453496"/>
                <a:gd name="connsiteX109" fmla="*/ 990080 w 5090679"/>
                <a:gd name="connsiteY109" fmla="*/ 4845974 h 5453496"/>
                <a:gd name="connsiteX110" fmla="*/ 1033895 w 5090679"/>
                <a:gd name="connsiteY110" fmla="*/ 4792459 h 5453496"/>
                <a:gd name="connsiteX111" fmla="*/ 1040995 w 5090679"/>
                <a:gd name="connsiteY111" fmla="*/ 4694959 h 5453496"/>
                <a:gd name="connsiteX112" fmla="*/ 987309 w 5090679"/>
                <a:gd name="connsiteY112" fmla="*/ 4610793 h 5453496"/>
                <a:gd name="connsiteX113" fmla="*/ 1048615 w 5090679"/>
                <a:gd name="connsiteY113" fmla="*/ 4548621 h 5453496"/>
                <a:gd name="connsiteX114" fmla="*/ 1011035 w 5090679"/>
                <a:gd name="connsiteY114" fmla="*/ 4433281 h 5453496"/>
                <a:gd name="connsiteX115" fmla="*/ 1024197 w 5090679"/>
                <a:gd name="connsiteY115" fmla="*/ 4326428 h 5453496"/>
                <a:gd name="connsiteX116" fmla="*/ 1058660 w 5090679"/>
                <a:gd name="connsiteY116" fmla="*/ 4236199 h 5453496"/>
                <a:gd name="connsiteX117" fmla="*/ 1079615 w 5090679"/>
                <a:gd name="connsiteY117" fmla="*/ 4072369 h 5453496"/>
                <a:gd name="connsiteX118" fmla="*/ 1013460 w 5090679"/>
                <a:gd name="connsiteY118" fmla="*/ 3813117 h 5453496"/>
                <a:gd name="connsiteX119" fmla="*/ 916131 w 5090679"/>
                <a:gd name="connsiteY119" fmla="*/ 3648075 h 5453496"/>
                <a:gd name="connsiteX120" fmla="*/ 989041 w 5090679"/>
                <a:gd name="connsiteY120" fmla="*/ 3506412 h 5453496"/>
                <a:gd name="connsiteX121" fmla="*/ 1071129 w 5090679"/>
                <a:gd name="connsiteY121" fmla="*/ 3479223 h 5453496"/>
                <a:gd name="connsiteX122" fmla="*/ 1105246 w 5090679"/>
                <a:gd name="connsiteY122" fmla="*/ 3509356 h 5453496"/>
                <a:gd name="connsiteX123" fmla="*/ 1192010 w 5090679"/>
                <a:gd name="connsiteY123" fmla="*/ 3428479 h 5453496"/>
                <a:gd name="connsiteX124" fmla="*/ 1269769 w 5090679"/>
                <a:gd name="connsiteY124" fmla="*/ 3406486 h 5453496"/>
                <a:gd name="connsiteX125" fmla="*/ 1277735 w 5090679"/>
                <a:gd name="connsiteY125" fmla="*/ 3327514 h 5453496"/>
                <a:gd name="connsiteX126" fmla="*/ 1297997 w 5090679"/>
                <a:gd name="connsiteY126" fmla="*/ 3251662 h 5453496"/>
                <a:gd name="connsiteX127" fmla="*/ 1256780 w 5090679"/>
                <a:gd name="connsiteY127" fmla="*/ 3205594 h 5453496"/>
                <a:gd name="connsiteX128" fmla="*/ 1259378 w 5090679"/>
                <a:gd name="connsiteY128" fmla="*/ 3116407 h 5453496"/>
                <a:gd name="connsiteX129" fmla="*/ 1355667 w 5090679"/>
                <a:gd name="connsiteY129" fmla="*/ 3170440 h 5453496"/>
                <a:gd name="connsiteX130" fmla="*/ 1412990 w 5090679"/>
                <a:gd name="connsiteY130" fmla="*/ 3129394 h 5453496"/>
                <a:gd name="connsiteX131" fmla="*/ 1434811 w 5090679"/>
                <a:gd name="connsiteY131" fmla="*/ 3170440 h 5453496"/>
                <a:gd name="connsiteX132" fmla="*/ 1497503 w 5090679"/>
                <a:gd name="connsiteY132" fmla="*/ 3126798 h 5453496"/>
                <a:gd name="connsiteX133" fmla="*/ 1422688 w 5090679"/>
                <a:gd name="connsiteY133" fmla="*/ 2990850 h 5453496"/>
                <a:gd name="connsiteX134" fmla="*/ 1466157 w 5090679"/>
                <a:gd name="connsiteY134" fmla="*/ 2823903 h 5453496"/>
                <a:gd name="connsiteX135" fmla="*/ 1435850 w 5090679"/>
                <a:gd name="connsiteY135" fmla="*/ 2790304 h 5453496"/>
                <a:gd name="connsiteX136" fmla="*/ 1460615 w 5090679"/>
                <a:gd name="connsiteY136" fmla="*/ 2744584 h 5453496"/>
                <a:gd name="connsiteX137" fmla="*/ 1356360 w 5090679"/>
                <a:gd name="connsiteY137" fmla="*/ 2575214 h 5453496"/>
                <a:gd name="connsiteX138" fmla="*/ 1286740 w 5090679"/>
                <a:gd name="connsiteY138" fmla="*/ 2551488 h 5453496"/>
                <a:gd name="connsiteX139" fmla="*/ 1222490 w 5090679"/>
                <a:gd name="connsiteY139" fmla="*/ 2444808 h 5453496"/>
                <a:gd name="connsiteX140" fmla="*/ 1274271 w 5090679"/>
                <a:gd name="connsiteY140" fmla="*/ 2375189 h 5453496"/>
                <a:gd name="connsiteX141" fmla="*/ 1134514 w 5090679"/>
                <a:gd name="connsiteY141" fmla="*/ 2202007 h 5453496"/>
                <a:gd name="connsiteX142" fmla="*/ 1159625 w 5090679"/>
                <a:gd name="connsiteY142" fmla="*/ 2140699 h 5453496"/>
                <a:gd name="connsiteX143" fmla="*/ 1142134 w 5090679"/>
                <a:gd name="connsiteY143" fmla="*/ 2086841 h 5453496"/>
                <a:gd name="connsiteX144" fmla="*/ 1142134 w 5090679"/>
                <a:gd name="connsiteY144" fmla="*/ 2086841 h 5453496"/>
                <a:gd name="connsiteX145" fmla="*/ 1123430 w 5090679"/>
                <a:gd name="connsiteY145" fmla="*/ 2034019 h 5453496"/>
                <a:gd name="connsiteX146" fmla="*/ 1175211 w 5090679"/>
                <a:gd name="connsiteY146" fmla="*/ 1939290 h 5453496"/>
                <a:gd name="connsiteX147" fmla="*/ 1124989 w 5090679"/>
                <a:gd name="connsiteY147" fmla="*/ 1844733 h 5453496"/>
                <a:gd name="connsiteX148" fmla="*/ 1142134 w 5090679"/>
                <a:gd name="connsiteY148" fmla="*/ 1764550 h 5453496"/>
                <a:gd name="connsiteX149" fmla="*/ 1098665 w 5090679"/>
                <a:gd name="connsiteY149" fmla="*/ 1706359 h 5453496"/>
                <a:gd name="connsiteX150" fmla="*/ 1055023 w 5090679"/>
                <a:gd name="connsiteY150" fmla="*/ 1773382 h 5453496"/>
                <a:gd name="connsiteX151" fmla="*/ 982633 w 5090679"/>
                <a:gd name="connsiteY151" fmla="*/ 1805247 h 5453496"/>
                <a:gd name="connsiteX152" fmla="*/ 929640 w 5090679"/>
                <a:gd name="connsiteY152" fmla="*/ 1640898 h 5453496"/>
                <a:gd name="connsiteX153" fmla="*/ 851015 w 5090679"/>
                <a:gd name="connsiteY153" fmla="*/ 1672069 h 5453496"/>
                <a:gd name="connsiteX154" fmla="*/ 879590 w 5090679"/>
                <a:gd name="connsiteY154" fmla="*/ 1573009 h 5453496"/>
                <a:gd name="connsiteX155" fmla="*/ 822613 w 5090679"/>
                <a:gd name="connsiteY155" fmla="*/ 1393248 h 5453496"/>
                <a:gd name="connsiteX156" fmla="*/ 750050 w 5090679"/>
                <a:gd name="connsiteY156" fmla="*/ 1433944 h 5453496"/>
                <a:gd name="connsiteX157" fmla="*/ 719397 w 5090679"/>
                <a:gd name="connsiteY157" fmla="*/ 1389265 h 5453496"/>
                <a:gd name="connsiteX158" fmla="*/ 671945 w 5090679"/>
                <a:gd name="connsiteY158" fmla="*/ 1426324 h 5453496"/>
                <a:gd name="connsiteX159" fmla="*/ 647180 w 5090679"/>
                <a:gd name="connsiteY159" fmla="*/ 1372984 h 5453496"/>
                <a:gd name="connsiteX160" fmla="*/ 668135 w 5090679"/>
                <a:gd name="connsiteY160" fmla="*/ 1275829 h 5453496"/>
                <a:gd name="connsiteX161" fmla="*/ 599555 w 5090679"/>
                <a:gd name="connsiteY161" fmla="*/ 1272019 h 5453496"/>
                <a:gd name="connsiteX162" fmla="*/ 574790 w 5090679"/>
                <a:gd name="connsiteY162" fmla="*/ 1325359 h 5453496"/>
                <a:gd name="connsiteX163" fmla="*/ 521450 w 5090679"/>
                <a:gd name="connsiteY163" fmla="*/ 1268209 h 5453496"/>
                <a:gd name="connsiteX164" fmla="*/ 340475 w 5090679"/>
                <a:gd name="connsiteY164" fmla="*/ 1277734 h 5453496"/>
                <a:gd name="connsiteX165" fmla="*/ 304800 w 5090679"/>
                <a:gd name="connsiteY165" fmla="*/ 1318953 h 5453496"/>
                <a:gd name="connsiteX166" fmla="*/ 405245 w 5090679"/>
                <a:gd name="connsiteY166" fmla="*/ 1365364 h 5453496"/>
                <a:gd name="connsiteX167" fmla="*/ 404379 w 5090679"/>
                <a:gd name="connsiteY167" fmla="*/ 1473777 h 5453496"/>
                <a:gd name="connsiteX168" fmla="*/ 275878 w 5090679"/>
                <a:gd name="connsiteY168" fmla="*/ 1498889 h 5453496"/>
                <a:gd name="connsiteX169" fmla="*/ 210935 w 5090679"/>
                <a:gd name="connsiteY169" fmla="*/ 1580629 h 5453496"/>
                <a:gd name="connsiteX170" fmla="*/ 84339 w 5090679"/>
                <a:gd name="connsiteY170" fmla="*/ 1586865 h 5453496"/>
                <a:gd name="connsiteX171" fmla="*/ 56630 w 5090679"/>
                <a:gd name="connsiteY171" fmla="*/ 1515859 h 5453496"/>
                <a:gd name="connsiteX172" fmla="*/ 87110 w 5090679"/>
                <a:gd name="connsiteY172" fmla="*/ 1462519 h 5453496"/>
                <a:gd name="connsiteX173" fmla="*/ 73775 w 5090679"/>
                <a:gd name="connsiteY173" fmla="*/ 1405369 h 5453496"/>
                <a:gd name="connsiteX174" fmla="*/ 140970 w 5090679"/>
                <a:gd name="connsiteY174" fmla="*/ 1323282 h 5453496"/>
                <a:gd name="connsiteX175" fmla="*/ 121400 w 5090679"/>
                <a:gd name="connsiteY175" fmla="*/ 1285354 h 5453496"/>
                <a:gd name="connsiteX176" fmla="*/ 121400 w 5090679"/>
                <a:gd name="connsiteY176" fmla="*/ 1232014 h 5453496"/>
                <a:gd name="connsiteX177" fmla="*/ 96635 w 5090679"/>
                <a:gd name="connsiteY177" fmla="*/ 1224394 h 5453496"/>
                <a:gd name="connsiteX178" fmla="*/ 85205 w 5090679"/>
                <a:gd name="connsiteY178" fmla="*/ 1150099 h 5453496"/>
                <a:gd name="connsiteX179" fmla="*/ 43295 w 5090679"/>
                <a:gd name="connsiteY179" fmla="*/ 1146289 h 5453496"/>
                <a:gd name="connsiteX180" fmla="*/ 38965 w 5090679"/>
                <a:gd name="connsiteY180" fmla="*/ 1082560 h 5453496"/>
                <a:gd name="connsiteX181" fmla="*/ 35676 w 5090679"/>
                <a:gd name="connsiteY181" fmla="*/ 900544 h 5453496"/>
                <a:gd name="connsiteX182" fmla="*/ 54726 w 5090679"/>
                <a:gd name="connsiteY182" fmla="*/ 877684 h 5453496"/>
                <a:gd name="connsiteX183" fmla="*/ 28056 w 5090679"/>
                <a:gd name="connsiteY183" fmla="*/ 805294 h 5453496"/>
                <a:gd name="connsiteX184" fmla="*/ 0 w 5090679"/>
                <a:gd name="connsiteY184" fmla="*/ 769793 h 5453496"/>
                <a:gd name="connsiteX185" fmla="*/ 68061 w 5090679"/>
                <a:gd name="connsiteY185" fmla="*/ 683374 h 5453496"/>
                <a:gd name="connsiteX186" fmla="*/ 178551 w 5090679"/>
                <a:gd name="connsiteY186" fmla="*/ 723379 h 5453496"/>
                <a:gd name="connsiteX187" fmla="*/ 247303 w 5090679"/>
                <a:gd name="connsiteY187" fmla="*/ 643197 h 5453496"/>
                <a:gd name="connsiteX188" fmla="*/ 405246 w 5090679"/>
                <a:gd name="connsiteY188" fmla="*/ 692899 h 5453496"/>
                <a:gd name="connsiteX189" fmla="*/ 461010 w 5090679"/>
                <a:gd name="connsiteY189" fmla="*/ 761654 h 5453496"/>
                <a:gd name="connsiteX190" fmla="*/ 557646 w 5090679"/>
                <a:gd name="connsiteY190" fmla="*/ 719569 h 5453496"/>
                <a:gd name="connsiteX191" fmla="*/ 556260 w 5090679"/>
                <a:gd name="connsiteY191" fmla="*/ 513831 h 5453496"/>
                <a:gd name="connsiteX192" fmla="*/ 704331 w 5090679"/>
                <a:gd name="connsiteY192" fmla="*/ 521449 h 5453496"/>
                <a:gd name="connsiteX193" fmla="*/ 805296 w 5090679"/>
                <a:gd name="connsiteY193" fmla="*/ 393814 h 5453496"/>
                <a:gd name="connsiteX194" fmla="*/ 848244 w 5090679"/>
                <a:gd name="connsiteY194" fmla="*/ 219248 h 5453496"/>
                <a:gd name="connsiteX195" fmla="*/ 1121352 w 5090679"/>
                <a:gd name="connsiteY195" fmla="*/ 112568 h 5453496"/>
                <a:gd name="connsiteX196" fmla="*/ 1220585 w 5090679"/>
                <a:gd name="connsiteY196" fmla="*/ 0 h 5453496"/>
                <a:gd name="connsiteX197" fmla="*/ 1298690 w 5090679"/>
                <a:gd name="connsiteY197" fmla="*/ 31864 h 5453496"/>
                <a:gd name="connsiteX198" fmla="*/ 1334885 w 5090679"/>
                <a:gd name="connsiteY198" fmla="*/ 79489 h 5453496"/>
                <a:gd name="connsiteX199" fmla="*/ 1441565 w 5090679"/>
                <a:gd name="connsiteY199" fmla="*/ 129019 h 5453496"/>
                <a:gd name="connsiteX200" fmla="*/ 1502005 w 5090679"/>
                <a:gd name="connsiteY200" fmla="*/ 233796 h 5453496"/>
                <a:gd name="connsiteX201" fmla="*/ 1498715 w 5090679"/>
                <a:gd name="connsiteY201" fmla="*/ 285229 h 5453496"/>
                <a:gd name="connsiteX202" fmla="*/ 1704455 w 5090679"/>
                <a:gd name="connsiteY202" fmla="*/ 393814 h 5453496"/>
                <a:gd name="connsiteX203" fmla="*/ 1704455 w 5090679"/>
                <a:gd name="connsiteY203" fmla="*/ 523354 h 5453496"/>
                <a:gd name="connsiteX204" fmla="*/ 1720041 w 5090679"/>
                <a:gd name="connsiteY204" fmla="*/ 585874 h 5453496"/>
                <a:gd name="connsiteX205" fmla="*/ 1778750 w 5090679"/>
                <a:gd name="connsiteY205" fmla="*/ 576694 h 5453496"/>
                <a:gd name="connsiteX206" fmla="*/ 1813040 w 5090679"/>
                <a:gd name="connsiteY206" fmla="*/ 618604 h 5453496"/>
                <a:gd name="connsiteX207" fmla="*/ 1839710 w 5090679"/>
                <a:gd name="connsiteY207" fmla="*/ 559549 h 5453496"/>
                <a:gd name="connsiteX208" fmla="*/ 1931150 w 5090679"/>
                <a:gd name="connsiteY208" fmla="*/ 570979 h 5453496"/>
                <a:gd name="connsiteX209" fmla="*/ 1957820 w 5090679"/>
                <a:gd name="connsiteY209" fmla="*/ 511924 h 5453496"/>
                <a:gd name="connsiteX210" fmla="*/ 1879715 w 5090679"/>
                <a:gd name="connsiteY210" fmla="*/ 470014 h 5453496"/>
                <a:gd name="connsiteX211" fmla="*/ 1830185 w 5090679"/>
                <a:gd name="connsiteY211" fmla="*/ 388099 h 5453496"/>
                <a:gd name="connsiteX212" fmla="*/ 1846118 w 5090679"/>
                <a:gd name="connsiteY212" fmla="*/ 347749 h 5453496"/>
                <a:gd name="connsiteX213" fmla="*/ 1986395 w 5090679"/>
                <a:gd name="connsiteY213" fmla="*/ 315709 h 5453496"/>
                <a:gd name="connsiteX214" fmla="*/ 2018780 w 5090679"/>
                <a:gd name="connsiteY214" fmla="*/ 344284 h 5453496"/>
                <a:gd name="connsiteX215" fmla="*/ 2079740 w 5090679"/>
                <a:gd name="connsiteY215" fmla="*/ 344284 h 5453496"/>
                <a:gd name="connsiteX216" fmla="*/ 2108315 w 5090679"/>
                <a:gd name="connsiteY216" fmla="*/ 382384 h 5453496"/>
                <a:gd name="connsiteX217" fmla="*/ 2148320 w 5090679"/>
                <a:gd name="connsiteY217" fmla="*/ 361429 h 5453496"/>
                <a:gd name="connsiteX218" fmla="*/ 2186420 w 5090679"/>
                <a:gd name="connsiteY218" fmla="*/ 384289 h 5453496"/>
                <a:gd name="connsiteX219" fmla="*/ 2245475 w 5090679"/>
                <a:gd name="connsiteY219" fmla="*/ 386194 h 5453496"/>
                <a:gd name="connsiteX220" fmla="*/ 2281670 w 5090679"/>
                <a:gd name="connsiteY220" fmla="*/ 441439 h 5453496"/>
                <a:gd name="connsiteX221" fmla="*/ 2287905 w 5090679"/>
                <a:gd name="connsiteY221" fmla="*/ 529936 h 5453496"/>
                <a:gd name="connsiteX222" fmla="*/ 2331200 w 5090679"/>
                <a:gd name="connsiteY222" fmla="*/ 500494 h 5453496"/>
                <a:gd name="connsiteX223" fmla="*/ 2380730 w 5090679"/>
                <a:gd name="connsiteY223" fmla="*/ 523354 h 5453496"/>
                <a:gd name="connsiteX224" fmla="*/ 2411210 w 5090679"/>
                <a:gd name="connsiteY224" fmla="*/ 403339 h 5453496"/>
                <a:gd name="connsiteX225" fmla="*/ 2384540 w 5090679"/>
                <a:gd name="connsiteY225" fmla="*/ 235699 h 5453496"/>
                <a:gd name="connsiteX226" fmla="*/ 2401685 w 5090679"/>
                <a:gd name="connsiteY226" fmla="*/ 176644 h 5453496"/>
                <a:gd name="connsiteX227" fmla="*/ 2552526 w 5090679"/>
                <a:gd name="connsiteY227" fmla="*/ 128501 h 5453496"/>
                <a:gd name="connsiteX228" fmla="*/ 2590280 w 5090679"/>
                <a:gd name="connsiteY228" fmla="*/ 163309 h 5453496"/>
                <a:gd name="connsiteX229" fmla="*/ 2582660 w 5090679"/>
                <a:gd name="connsiteY229" fmla="*/ 266179 h 5453496"/>
                <a:gd name="connsiteX230" fmla="*/ 2637905 w 5090679"/>
                <a:gd name="connsiteY230" fmla="*/ 292849 h 5453496"/>
                <a:gd name="connsiteX231" fmla="*/ 2677044 w 5090679"/>
                <a:gd name="connsiteY231" fmla="*/ 355369 h 5453496"/>
                <a:gd name="connsiteX232" fmla="*/ 2672195 w 5090679"/>
                <a:gd name="connsiteY232" fmla="*/ 353809 h 5453496"/>
                <a:gd name="connsiteX233" fmla="*/ 2952923 w 5090679"/>
                <a:gd name="connsiteY233" fmla="*/ 307051 h 5453496"/>
                <a:gd name="connsiteX234" fmla="*/ 2988425 w 5090679"/>
                <a:gd name="connsiteY234" fmla="*/ 344284 h 5453496"/>
                <a:gd name="connsiteX235" fmla="*/ 3085580 w 5090679"/>
                <a:gd name="connsiteY235" fmla="*/ 290944 h 5453496"/>
                <a:gd name="connsiteX236" fmla="*/ 3135110 w 5090679"/>
                <a:gd name="connsiteY236" fmla="*/ 351904 h 5453496"/>
                <a:gd name="connsiteX237" fmla="*/ 3135110 w 5090679"/>
                <a:gd name="connsiteY237" fmla="*/ 416674 h 5453496"/>
                <a:gd name="connsiteX238" fmla="*/ 3274695 w 5090679"/>
                <a:gd name="connsiteY238" fmla="*/ 480233 h 5453496"/>
                <a:gd name="connsiteX239" fmla="*/ 3297035 w 5090679"/>
                <a:gd name="connsiteY239" fmla="*/ 538594 h 5453496"/>
                <a:gd name="connsiteX240" fmla="*/ 3257203 w 5090679"/>
                <a:gd name="connsiteY240" fmla="*/ 571500 h 5453496"/>
                <a:gd name="connsiteX241" fmla="*/ 3368386 w 5090679"/>
                <a:gd name="connsiteY241" fmla="*/ 710219 h 5453496"/>
                <a:gd name="connsiteX242" fmla="*/ 3369425 w 5090679"/>
                <a:gd name="connsiteY242" fmla="*/ 828154 h 5453496"/>
                <a:gd name="connsiteX243" fmla="*/ 3420860 w 5090679"/>
                <a:gd name="connsiteY243" fmla="*/ 860539 h 5453496"/>
                <a:gd name="connsiteX244" fmla="*/ 3445971 w 5090679"/>
                <a:gd name="connsiteY244" fmla="*/ 919422 h 5453496"/>
                <a:gd name="connsiteX245" fmla="*/ 3656734 w 5090679"/>
                <a:gd name="connsiteY245" fmla="*/ 1037359 h 5453496"/>
                <a:gd name="connsiteX246" fmla="*/ 3653270 w 5090679"/>
                <a:gd name="connsiteY246" fmla="*/ 1098664 h 5453496"/>
                <a:gd name="connsiteX247" fmla="*/ 3716308 w 5090679"/>
                <a:gd name="connsiteY247" fmla="*/ 1141095 h 5453496"/>
                <a:gd name="connsiteX0" fmla="*/ 3716308 w 5090679"/>
                <a:gd name="connsiteY0" fmla="*/ 1141095 h 5453496"/>
                <a:gd name="connsiteX1" fmla="*/ 3656734 w 5090679"/>
                <a:gd name="connsiteY1" fmla="*/ 1276350 h 5453496"/>
                <a:gd name="connsiteX2" fmla="*/ 3643399 w 5090679"/>
                <a:gd name="connsiteY2" fmla="*/ 1352723 h 5453496"/>
                <a:gd name="connsiteX3" fmla="*/ 3576377 w 5090679"/>
                <a:gd name="connsiteY3" fmla="*/ 1411605 h 5453496"/>
                <a:gd name="connsiteX4" fmla="*/ 3604779 w 5090679"/>
                <a:gd name="connsiteY4" fmla="*/ 1494559 h 5453496"/>
                <a:gd name="connsiteX5" fmla="*/ 3687906 w 5090679"/>
                <a:gd name="connsiteY5" fmla="*/ 1525732 h 5453496"/>
                <a:gd name="connsiteX6" fmla="*/ 3698297 w 5090679"/>
                <a:gd name="connsiteY6" fmla="*/ 1640032 h 5453496"/>
                <a:gd name="connsiteX7" fmla="*/ 3742632 w 5090679"/>
                <a:gd name="connsiteY7" fmla="*/ 1658043 h 5453496"/>
                <a:gd name="connsiteX8" fmla="*/ 3768436 w 5090679"/>
                <a:gd name="connsiteY8" fmla="*/ 1778751 h 5453496"/>
                <a:gd name="connsiteX9" fmla="*/ 3801167 w 5090679"/>
                <a:gd name="connsiteY9" fmla="*/ 1787236 h 5453496"/>
                <a:gd name="connsiteX10" fmla="*/ 3834245 w 5090679"/>
                <a:gd name="connsiteY10" fmla="*/ 1945178 h 5453496"/>
                <a:gd name="connsiteX11" fmla="*/ 3911484 w 5090679"/>
                <a:gd name="connsiteY11" fmla="*/ 1990379 h 5453496"/>
                <a:gd name="connsiteX12" fmla="*/ 3968461 w 5090679"/>
                <a:gd name="connsiteY12" fmla="*/ 2076450 h 5453496"/>
                <a:gd name="connsiteX13" fmla="*/ 4180782 w 5090679"/>
                <a:gd name="connsiteY13" fmla="*/ 2119053 h 5453496"/>
                <a:gd name="connsiteX14" fmla="*/ 4219055 w 5090679"/>
                <a:gd name="connsiteY14" fmla="*/ 2159749 h 5453496"/>
                <a:gd name="connsiteX15" fmla="*/ 4228580 w 5090679"/>
                <a:gd name="connsiteY15" fmla="*/ 2220709 h 5453496"/>
                <a:gd name="connsiteX16" fmla="*/ 4413538 w 5090679"/>
                <a:gd name="connsiteY16" fmla="*/ 2470266 h 5453496"/>
                <a:gd name="connsiteX17" fmla="*/ 4456834 w 5090679"/>
                <a:gd name="connsiteY17" fmla="*/ 2429741 h 5453496"/>
                <a:gd name="connsiteX18" fmla="*/ 4612697 w 5090679"/>
                <a:gd name="connsiteY18" fmla="*/ 2575214 h 5453496"/>
                <a:gd name="connsiteX19" fmla="*/ 4612697 w 5090679"/>
                <a:gd name="connsiteY19" fmla="*/ 2658341 h 5453496"/>
                <a:gd name="connsiteX20" fmla="*/ 4721109 w 5090679"/>
                <a:gd name="connsiteY20" fmla="*/ 2760345 h 5453496"/>
                <a:gd name="connsiteX21" fmla="*/ 4786745 w 5090679"/>
                <a:gd name="connsiteY21" fmla="*/ 2723629 h 5453496"/>
                <a:gd name="connsiteX22" fmla="*/ 4841297 w 5090679"/>
                <a:gd name="connsiteY22" fmla="*/ 2741468 h 5453496"/>
                <a:gd name="connsiteX23" fmla="*/ 4907280 w 5090679"/>
                <a:gd name="connsiteY23" fmla="*/ 2862522 h 5453496"/>
                <a:gd name="connsiteX24" fmla="*/ 4976379 w 5090679"/>
                <a:gd name="connsiteY24" fmla="*/ 2868237 h 5453496"/>
                <a:gd name="connsiteX25" fmla="*/ 5071802 w 5090679"/>
                <a:gd name="connsiteY25" fmla="*/ 3052156 h 5453496"/>
                <a:gd name="connsiteX26" fmla="*/ 5043920 w 5090679"/>
                <a:gd name="connsiteY26" fmla="*/ 3144634 h 5453496"/>
                <a:gd name="connsiteX27" fmla="*/ 5090679 w 5090679"/>
                <a:gd name="connsiteY27" fmla="*/ 3167496 h 5453496"/>
                <a:gd name="connsiteX28" fmla="*/ 5053445 w 5090679"/>
                <a:gd name="connsiteY28" fmla="*/ 3209404 h 5453496"/>
                <a:gd name="connsiteX29" fmla="*/ 5069897 w 5090679"/>
                <a:gd name="connsiteY29" fmla="*/ 3261014 h 5453496"/>
                <a:gd name="connsiteX30" fmla="*/ 5066087 w 5090679"/>
                <a:gd name="connsiteY30" fmla="*/ 3310024 h 5453496"/>
                <a:gd name="connsiteX31" fmla="*/ 4964256 w 5090679"/>
                <a:gd name="connsiteY31" fmla="*/ 3466061 h 5453496"/>
                <a:gd name="connsiteX32" fmla="*/ 4758170 w 5090679"/>
                <a:gd name="connsiteY32" fmla="*/ 3354532 h 5453496"/>
                <a:gd name="connsiteX33" fmla="*/ 4675043 w 5090679"/>
                <a:gd name="connsiteY33" fmla="*/ 3406486 h 5453496"/>
                <a:gd name="connsiteX34" fmla="*/ 4633479 w 5090679"/>
                <a:gd name="connsiteY34" fmla="*/ 3678209 h 5453496"/>
                <a:gd name="connsiteX35" fmla="*/ 4480386 w 5090679"/>
                <a:gd name="connsiteY35" fmla="*/ 3823855 h 5453496"/>
                <a:gd name="connsiteX36" fmla="*/ 4235680 w 5090679"/>
                <a:gd name="connsiteY36" fmla="*/ 3898669 h 5453496"/>
                <a:gd name="connsiteX37" fmla="*/ 4146838 w 5090679"/>
                <a:gd name="connsiteY37" fmla="*/ 3964825 h 5453496"/>
                <a:gd name="connsiteX38" fmla="*/ 4061806 w 5090679"/>
                <a:gd name="connsiteY38" fmla="*/ 3984567 h 5453496"/>
                <a:gd name="connsiteX39" fmla="*/ 3963785 w 5090679"/>
                <a:gd name="connsiteY39" fmla="*/ 4081894 h 5453496"/>
                <a:gd name="connsiteX40" fmla="*/ 3913389 w 5090679"/>
                <a:gd name="connsiteY40" fmla="*/ 4169179 h 5453496"/>
                <a:gd name="connsiteX41" fmla="*/ 4051588 w 5090679"/>
                <a:gd name="connsiteY41" fmla="*/ 4383232 h 5453496"/>
                <a:gd name="connsiteX42" fmla="*/ 4093325 w 5090679"/>
                <a:gd name="connsiteY42" fmla="*/ 4403839 h 5453496"/>
                <a:gd name="connsiteX43" fmla="*/ 4177318 w 5090679"/>
                <a:gd name="connsiteY43" fmla="*/ 4559877 h 5453496"/>
                <a:gd name="connsiteX44" fmla="*/ 4093152 w 5090679"/>
                <a:gd name="connsiteY44" fmla="*/ 4736523 h 5453496"/>
                <a:gd name="connsiteX45" fmla="*/ 4085532 w 5090679"/>
                <a:gd name="connsiteY45" fmla="*/ 4806315 h 5453496"/>
                <a:gd name="connsiteX46" fmla="*/ 4173335 w 5090679"/>
                <a:gd name="connsiteY46" fmla="*/ 4792459 h 5453496"/>
                <a:gd name="connsiteX47" fmla="*/ 4239490 w 5090679"/>
                <a:gd name="connsiteY47" fmla="*/ 4811164 h 5453496"/>
                <a:gd name="connsiteX48" fmla="*/ 4273607 w 5090679"/>
                <a:gd name="connsiteY48" fmla="*/ 4915246 h 5453496"/>
                <a:gd name="connsiteX49" fmla="*/ 4171257 w 5090679"/>
                <a:gd name="connsiteY49" fmla="*/ 5220220 h 5453496"/>
                <a:gd name="connsiteX50" fmla="*/ 3942830 w 5090679"/>
                <a:gd name="connsiteY50" fmla="*/ 5033010 h 5453496"/>
                <a:gd name="connsiteX51" fmla="*/ 3983355 w 5090679"/>
                <a:gd name="connsiteY51" fmla="*/ 4984000 h 5453496"/>
                <a:gd name="connsiteX52" fmla="*/ 3937288 w 5090679"/>
                <a:gd name="connsiteY52" fmla="*/ 4944341 h 5453496"/>
                <a:gd name="connsiteX53" fmla="*/ 3927763 w 5090679"/>
                <a:gd name="connsiteY53" fmla="*/ 4871605 h 5453496"/>
                <a:gd name="connsiteX54" fmla="*/ 3756660 w 5090679"/>
                <a:gd name="connsiteY54" fmla="*/ 4868661 h 5453496"/>
                <a:gd name="connsiteX55" fmla="*/ 3648940 w 5090679"/>
                <a:gd name="connsiteY55" fmla="*/ 4943475 h 5453496"/>
                <a:gd name="connsiteX56" fmla="*/ 3564081 w 5090679"/>
                <a:gd name="connsiteY56" fmla="*/ 4831946 h 5453496"/>
                <a:gd name="connsiteX57" fmla="*/ 3360073 w 5090679"/>
                <a:gd name="connsiteY57" fmla="*/ 4843203 h 5453496"/>
                <a:gd name="connsiteX58" fmla="*/ 3363883 w 5090679"/>
                <a:gd name="connsiteY58" fmla="*/ 4745182 h 5453496"/>
                <a:gd name="connsiteX59" fmla="*/ 3261706 w 5090679"/>
                <a:gd name="connsiteY59" fmla="*/ 4815840 h 5453496"/>
                <a:gd name="connsiteX60" fmla="*/ 3295823 w 5090679"/>
                <a:gd name="connsiteY60" fmla="*/ 4947285 h 5453496"/>
                <a:gd name="connsiteX61" fmla="*/ 3037955 w 5090679"/>
                <a:gd name="connsiteY61" fmla="*/ 4937239 h 5453496"/>
                <a:gd name="connsiteX62" fmla="*/ 2922616 w 5090679"/>
                <a:gd name="connsiteY62" fmla="*/ 4993005 h 5453496"/>
                <a:gd name="connsiteX63" fmla="*/ 2683798 w 5090679"/>
                <a:gd name="connsiteY63" fmla="*/ 4985212 h 5453496"/>
                <a:gd name="connsiteX64" fmla="*/ 2609850 w 5090679"/>
                <a:gd name="connsiteY64" fmla="*/ 5098126 h 5453496"/>
                <a:gd name="connsiteX65" fmla="*/ 2451388 w 5090679"/>
                <a:gd name="connsiteY65" fmla="*/ 5120986 h 5453496"/>
                <a:gd name="connsiteX66" fmla="*/ 2470265 w 5090679"/>
                <a:gd name="connsiteY66" fmla="*/ 5102974 h 5453496"/>
                <a:gd name="connsiteX67" fmla="*/ 2401512 w 5090679"/>
                <a:gd name="connsiteY67" fmla="*/ 5215544 h 5453496"/>
                <a:gd name="connsiteX68" fmla="*/ 2344535 w 5090679"/>
                <a:gd name="connsiteY68" fmla="*/ 5232514 h 5453496"/>
                <a:gd name="connsiteX69" fmla="*/ 2251883 w 5090679"/>
                <a:gd name="connsiteY69" fmla="*/ 5292090 h 5453496"/>
                <a:gd name="connsiteX70" fmla="*/ 2220710 w 5090679"/>
                <a:gd name="connsiteY70" fmla="*/ 5253469 h 5453496"/>
                <a:gd name="connsiteX71" fmla="*/ 2123555 w 5090679"/>
                <a:gd name="connsiteY71" fmla="*/ 5285854 h 5453496"/>
                <a:gd name="connsiteX72" fmla="*/ 1958166 w 5090679"/>
                <a:gd name="connsiteY72" fmla="*/ 5300749 h 5453496"/>
                <a:gd name="connsiteX73" fmla="*/ 1948295 w 5090679"/>
                <a:gd name="connsiteY73" fmla="*/ 5198224 h 5453496"/>
                <a:gd name="connsiteX74" fmla="*/ 1858760 w 5090679"/>
                <a:gd name="connsiteY74" fmla="*/ 5142979 h 5453496"/>
                <a:gd name="connsiteX75" fmla="*/ 1860838 w 5090679"/>
                <a:gd name="connsiteY75" fmla="*/ 5072842 h 5453496"/>
                <a:gd name="connsiteX76" fmla="*/ 1756929 w 5090679"/>
                <a:gd name="connsiteY76" fmla="*/ 5100378 h 5453496"/>
                <a:gd name="connsiteX77" fmla="*/ 1606780 w 5090679"/>
                <a:gd name="connsiteY77" fmla="*/ 4991966 h 5453496"/>
                <a:gd name="connsiteX78" fmla="*/ 1536988 w 5090679"/>
                <a:gd name="connsiteY78" fmla="*/ 5017077 h 5453496"/>
                <a:gd name="connsiteX79" fmla="*/ 1474643 w 5090679"/>
                <a:gd name="connsiteY79" fmla="*/ 5048250 h 5453496"/>
                <a:gd name="connsiteX80" fmla="*/ 1378354 w 5090679"/>
                <a:gd name="connsiteY80" fmla="*/ 5008418 h 5453496"/>
                <a:gd name="connsiteX81" fmla="*/ 1357745 w 5090679"/>
                <a:gd name="connsiteY81" fmla="*/ 5112499 h 5453496"/>
                <a:gd name="connsiteX82" fmla="*/ 1401906 w 5090679"/>
                <a:gd name="connsiteY82" fmla="*/ 5193723 h 5453496"/>
                <a:gd name="connsiteX83" fmla="*/ 1349952 w 5090679"/>
                <a:gd name="connsiteY83" fmla="*/ 5318414 h 5453496"/>
                <a:gd name="connsiteX84" fmla="*/ 1162915 w 5090679"/>
                <a:gd name="connsiteY84" fmla="*/ 5446741 h 5453496"/>
                <a:gd name="connsiteX85" fmla="*/ 1087581 w 5090679"/>
                <a:gd name="connsiteY85" fmla="*/ 5453496 h 5453496"/>
                <a:gd name="connsiteX86" fmla="*/ 1123430 w 5090679"/>
                <a:gd name="connsiteY86" fmla="*/ 5379199 h 5453496"/>
                <a:gd name="connsiteX87" fmla="*/ 1118235 w 5090679"/>
                <a:gd name="connsiteY87" fmla="*/ 5278755 h 5453496"/>
                <a:gd name="connsiteX88" fmla="*/ 1007052 w 5090679"/>
                <a:gd name="connsiteY88" fmla="*/ 5339196 h 5453496"/>
                <a:gd name="connsiteX89" fmla="*/ 965488 w 5090679"/>
                <a:gd name="connsiteY89" fmla="*/ 5224896 h 5453496"/>
                <a:gd name="connsiteX90" fmla="*/ 986097 w 5090679"/>
                <a:gd name="connsiteY90" fmla="*/ 5155969 h 5453496"/>
                <a:gd name="connsiteX91" fmla="*/ 943840 w 5090679"/>
                <a:gd name="connsiteY91" fmla="*/ 5104881 h 5453496"/>
                <a:gd name="connsiteX92" fmla="*/ 898640 w 5090679"/>
                <a:gd name="connsiteY92" fmla="*/ 5102974 h 5453496"/>
                <a:gd name="connsiteX93" fmla="*/ 871970 w 5090679"/>
                <a:gd name="connsiteY93" fmla="*/ 5058641 h 5453496"/>
                <a:gd name="connsiteX94" fmla="*/ 841490 w 5090679"/>
                <a:gd name="connsiteY94" fmla="*/ 5005819 h 5453496"/>
                <a:gd name="connsiteX95" fmla="*/ 781223 w 5090679"/>
                <a:gd name="connsiteY95" fmla="*/ 4993351 h 5453496"/>
                <a:gd name="connsiteX96" fmla="*/ 744335 w 5090679"/>
                <a:gd name="connsiteY96" fmla="*/ 5015344 h 5453496"/>
                <a:gd name="connsiteX97" fmla="*/ 702425 w 5090679"/>
                <a:gd name="connsiteY97" fmla="*/ 4992484 h 5453496"/>
                <a:gd name="connsiteX98" fmla="*/ 702425 w 5090679"/>
                <a:gd name="connsiteY98" fmla="*/ 4935334 h 5453496"/>
                <a:gd name="connsiteX99" fmla="*/ 663979 w 5090679"/>
                <a:gd name="connsiteY99" fmla="*/ 4901911 h 5453496"/>
                <a:gd name="connsiteX100" fmla="*/ 591242 w 5090679"/>
                <a:gd name="connsiteY100" fmla="*/ 5002703 h 5453496"/>
                <a:gd name="connsiteX101" fmla="*/ 451831 w 5090679"/>
                <a:gd name="connsiteY101" fmla="*/ 5010323 h 5453496"/>
                <a:gd name="connsiteX102" fmla="*/ 402820 w 5090679"/>
                <a:gd name="connsiteY102" fmla="*/ 4959408 h 5453496"/>
                <a:gd name="connsiteX103" fmla="*/ 473132 w 5090679"/>
                <a:gd name="connsiteY103" fmla="*/ 4900006 h 5453496"/>
                <a:gd name="connsiteX104" fmla="*/ 538595 w 5090679"/>
                <a:gd name="connsiteY104" fmla="*/ 4876279 h 5453496"/>
                <a:gd name="connsiteX105" fmla="*/ 626225 w 5090679"/>
                <a:gd name="connsiteY105" fmla="*/ 4881822 h 5453496"/>
                <a:gd name="connsiteX106" fmla="*/ 750050 w 5090679"/>
                <a:gd name="connsiteY106" fmla="*/ 4776008 h 5453496"/>
                <a:gd name="connsiteX107" fmla="*/ 861579 w 5090679"/>
                <a:gd name="connsiteY107" fmla="*/ 4830041 h 5453496"/>
                <a:gd name="connsiteX108" fmla="*/ 965488 w 5090679"/>
                <a:gd name="connsiteY108" fmla="*/ 4788477 h 5453496"/>
                <a:gd name="connsiteX109" fmla="*/ 990080 w 5090679"/>
                <a:gd name="connsiteY109" fmla="*/ 4845974 h 5453496"/>
                <a:gd name="connsiteX110" fmla="*/ 1033895 w 5090679"/>
                <a:gd name="connsiteY110" fmla="*/ 4792459 h 5453496"/>
                <a:gd name="connsiteX111" fmla="*/ 1040995 w 5090679"/>
                <a:gd name="connsiteY111" fmla="*/ 4694959 h 5453496"/>
                <a:gd name="connsiteX112" fmla="*/ 987309 w 5090679"/>
                <a:gd name="connsiteY112" fmla="*/ 4610793 h 5453496"/>
                <a:gd name="connsiteX113" fmla="*/ 1048615 w 5090679"/>
                <a:gd name="connsiteY113" fmla="*/ 4548621 h 5453496"/>
                <a:gd name="connsiteX114" fmla="*/ 1011035 w 5090679"/>
                <a:gd name="connsiteY114" fmla="*/ 4433281 h 5453496"/>
                <a:gd name="connsiteX115" fmla="*/ 1024197 w 5090679"/>
                <a:gd name="connsiteY115" fmla="*/ 4326428 h 5453496"/>
                <a:gd name="connsiteX116" fmla="*/ 1058660 w 5090679"/>
                <a:gd name="connsiteY116" fmla="*/ 4236199 h 5453496"/>
                <a:gd name="connsiteX117" fmla="*/ 1079615 w 5090679"/>
                <a:gd name="connsiteY117" fmla="*/ 4072369 h 5453496"/>
                <a:gd name="connsiteX118" fmla="*/ 1013460 w 5090679"/>
                <a:gd name="connsiteY118" fmla="*/ 3813117 h 5453496"/>
                <a:gd name="connsiteX119" fmla="*/ 916131 w 5090679"/>
                <a:gd name="connsiteY119" fmla="*/ 3648075 h 5453496"/>
                <a:gd name="connsiteX120" fmla="*/ 989041 w 5090679"/>
                <a:gd name="connsiteY120" fmla="*/ 3506412 h 5453496"/>
                <a:gd name="connsiteX121" fmla="*/ 1071129 w 5090679"/>
                <a:gd name="connsiteY121" fmla="*/ 3479223 h 5453496"/>
                <a:gd name="connsiteX122" fmla="*/ 1105246 w 5090679"/>
                <a:gd name="connsiteY122" fmla="*/ 3509356 h 5453496"/>
                <a:gd name="connsiteX123" fmla="*/ 1192010 w 5090679"/>
                <a:gd name="connsiteY123" fmla="*/ 3428479 h 5453496"/>
                <a:gd name="connsiteX124" fmla="*/ 1269769 w 5090679"/>
                <a:gd name="connsiteY124" fmla="*/ 3406486 h 5453496"/>
                <a:gd name="connsiteX125" fmla="*/ 1277735 w 5090679"/>
                <a:gd name="connsiteY125" fmla="*/ 3327514 h 5453496"/>
                <a:gd name="connsiteX126" fmla="*/ 1297997 w 5090679"/>
                <a:gd name="connsiteY126" fmla="*/ 3251662 h 5453496"/>
                <a:gd name="connsiteX127" fmla="*/ 1256780 w 5090679"/>
                <a:gd name="connsiteY127" fmla="*/ 3205594 h 5453496"/>
                <a:gd name="connsiteX128" fmla="*/ 1259378 w 5090679"/>
                <a:gd name="connsiteY128" fmla="*/ 3116407 h 5453496"/>
                <a:gd name="connsiteX129" fmla="*/ 1355667 w 5090679"/>
                <a:gd name="connsiteY129" fmla="*/ 3170440 h 5453496"/>
                <a:gd name="connsiteX130" fmla="*/ 1412990 w 5090679"/>
                <a:gd name="connsiteY130" fmla="*/ 3129394 h 5453496"/>
                <a:gd name="connsiteX131" fmla="*/ 1434811 w 5090679"/>
                <a:gd name="connsiteY131" fmla="*/ 3170440 h 5453496"/>
                <a:gd name="connsiteX132" fmla="*/ 1497503 w 5090679"/>
                <a:gd name="connsiteY132" fmla="*/ 3126798 h 5453496"/>
                <a:gd name="connsiteX133" fmla="*/ 1422688 w 5090679"/>
                <a:gd name="connsiteY133" fmla="*/ 2990850 h 5453496"/>
                <a:gd name="connsiteX134" fmla="*/ 1466157 w 5090679"/>
                <a:gd name="connsiteY134" fmla="*/ 2823903 h 5453496"/>
                <a:gd name="connsiteX135" fmla="*/ 1435850 w 5090679"/>
                <a:gd name="connsiteY135" fmla="*/ 2790304 h 5453496"/>
                <a:gd name="connsiteX136" fmla="*/ 1460615 w 5090679"/>
                <a:gd name="connsiteY136" fmla="*/ 2744584 h 5453496"/>
                <a:gd name="connsiteX137" fmla="*/ 1356360 w 5090679"/>
                <a:gd name="connsiteY137" fmla="*/ 2575214 h 5453496"/>
                <a:gd name="connsiteX138" fmla="*/ 1286740 w 5090679"/>
                <a:gd name="connsiteY138" fmla="*/ 2551488 h 5453496"/>
                <a:gd name="connsiteX139" fmla="*/ 1222490 w 5090679"/>
                <a:gd name="connsiteY139" fmla="*/ 2444808 h 5453496"/>
                <a:gd name="connsiteX140" fmla="*/ 1274271 w 5090679"/>
                <a:gd name="connsiteY140" fmla="*/ 2375189 h 5453496"/>
                <a:gd name="connsiteX141" fmla="*/ 1134514 w 5090679"/>
                <a:gd name="connsiteY141" fmla="*/ 2202007 h 5453496"/>
                <a:gd name="connsiteX142" fmla="*/ 1159625 w 5090679"/>
                <a:gd name="connsiteY142" fmla="*/ 2140699 h 5453496"/>
                <a:gd name="connsiteX143" fmla="*/ 1142134 w 5090679"/>
                <a:gd name="connsiteY143" fmla="*/ 2086841 h 5453496"/>
                <a:gd name="connsiteX144" fmla="*/ 1142134 w 5090679"/>
                <a:gd name="connsiteY144" fmla="*/ 2086841 h 5453496"/>
                <a:gd name="connsiteX145" fmla="*/ 1123430 w 5090679"/>
                <a:gd name="connsiteY145" fmla="*/ 2034019 h 5453496"/>
                <a:gd name="connsiteX146" fmla="*/ 1175211 w 5090679"/>
                <a:gd name="connsiteY146" fmla="*/ 1939290 h 5453496"/>
                <a:gd name="connsiteX147" fmla="*/ 1124989 w 5090679"/>
                <a:gd name="connsiteY147" fmla="*/ 1844733 h 5453496"/>
                <a:gd name="connsiteX148" fmla="*/ 1142134 w 5090679"/>
                <a:gd name="connsiteY148" fmla="*/ 1764550 h 5453496"/>
                <a:gd name="connsiteX149" fmla="*/ 1098665 w 5090679"/>
                <a:gd name="connsiteY149" fmla="*/ 1706359 h 5453496"/>
                <a:gd name="connsiteX150" fmla="*/ 1055023 w 5090679"/>
                <a:gd name="connsiteY150" fmla="*/ 1773382 h 5453496"/>
                <a:gd name="connsiteX151" fmla="*/ 982633 w 5090679"/>
                <a:gd name="connsiteY151" fmla="*/ 1805247 h 5453496"/>
                <a:gd name="connsiteX152" fmla="*/ 929640 w 5090679"/>
                <a:gd name="connsiteY152" fmla="*/ 1640898 h 5453496"/>
                <a:gd name="connsiteX153" fmla="*/ 851015 w 5090679"/>
                <a:gd name="connsiteY153" fmla="*/ 1672069 h 5453496"/>
                <a:gd name="connsiteX154" fmla="*/ 879590 w 5090679"/>
                <a:gd name="connsiteY154" fmla="*/ 1573009 h 5453496"/>
                <a:gd name="connsiteX155" fmla="*/ 822613 w 5090679"/>
                <a:gd name="connsiteY155" fmla="*/ 1393248 h 5453496"/>
                <a:gd name="connsiteX156" fmla="*/ 750050 w 5090679"/>
                <a:gd name="connsiteY156" fmla="*/ 1433944 h 5453496"/>
                <a:gd name="connsiteX157" fmla="*/ 719397 w 5090679"/>
                <a:gd name="connsiteY157" fmla="*/ 1389265 h 5453496"/>
                <a:gd name="connsiteX158" fmla="*/ 671945 w 5090679"/>
                <a:gd name="connsiteY158" fmla="*/ 1426324 h 5453496"/>
                <a:gd name="connsiteX159" fmla="*/ 647180 w 5090679"/>
                <a:gd name="connsiteY159" fmla="*/ 1372984 h 5453496"/>
                <a:gd name="connsiteX160" fmla="*/ 668135 w 5090679"/>
                <a:gd name="connsiteY160" fmla="*/ 1275829 h 5453496"/>
                <a:gd name="connsiteX161" fmla="*/ 599555 w 5090679"/>
                <a:gd name="connsiteY161" fmla="*/ 1272019 h 5453496"/>
                <a:gd name="connsiteX162" fmla="*/ 574790 w 5090679"/>
                <a:gd name="connsiteY162" fmla="*/ 1325359 h 5453496"/>
                <a:gd name="connsiteX163" fmla="*/ 521450 w 5090679"/>
                <a:gd name="connsiteY163" fmla="*/ 1268209 h 5453496"/>
                <a:gd name="connsiteX164" fmla="*/ 340475 w 5090679"/>
                <a:gd name="connsiteY164" fmla="*/ 1277734 h 5453496"/>
                <a:gd name="connsiteX165" fmla="*/ 304800 w 5090679"/>
                <a:gd name="connsiteY165" fmla="*/ 1318953 h 5453496"/>
                <a:gd name="connsiteX166" fmla="*/ 405245 w 5090679"/>
                <a:gd name="connsiteY166" fmla="*/ 1365364 h 5453496"/>
                <a:gd name="connsiteX167" fmla="*/ 404379 w 5090679"/>
                <a:gd name="connsiteY167" fmla="*/ 1473777 h 5453496"/>
                <a:gd name="connsiteX168" fmla="*/ 275878 w 5090679"/>
                <a:gd name="connsiteY168" fmla="*/ 1498889 h 5453496"/>
                <a:gd name="connsiteX169" fmla="*/ 210935 w 5090679"/>
                <a:gd name="connsiteY169" fmla="*/ 1580629 h 5453496"/>
                <a:gd name="connsiteX170" fmla="*/ 84339 w 5090679"/>
                <a:gd name="connsiteY170" fmla="*/ 1586865 h 5453496"/>
                <a:gd name="connsiteX171" fmla="*/ 56630 w 5090679"/>
                <a:gd name="connsiteY171" fmla="*/ 1515859 h 5453496"/>
                <a:gd name="connsiteX172" fmla="*/ 87110 w 5090679"/>
                <a:gd name="connsiteY172" fmla="*/ 1462519 h 5453496"/>
                <a:gd name="connsiteX173" fmla="*/ 73775 w 5090679"/>
                <a:gd name="connsiteY173" fmla="*/ 1405369 h 5453496"/>
                <a:gd name="connsiteX174" fmla="*/ 140970 w 5090679"/>
                <a:gd name="connsiteY174" fmla="*/ 1323282 h 5453496"/>
                <a:gd name="connsiteX175" fmla="*/ 121400 w 5090679"/>
                <a:gd name="connsiteY175" fmla="*/ 1285354 h 5453496"/>
                <a:gd name="connsiteX176" fmla="*/ 121400 w 5090679"/>
                <a:gd name="connsiteY176" fmla="*/ 1232014 h 5453496"/>
                <a:gd name="connsiteX177" fmla="*/ 96635 w 5090679"/>
                <a:gd name="connsiteY177" fmla="*/ 1224394 h 5453496"/>
                <a:gd name="connsiteX178" fmla="*/ 85205 w 5090679"/>
                <a:gd name="connsiteY178" fmla="*/ 1150099 h 5453496"/>
                <a:gd name="connsiteX179" fmla="*/ 43295 w 5090679"/>
                <a:gd name="connsiteY179" fmla="*/ 1146289 h 5453496"/>
                <a:gd name="connsiteX180" fmla="*/ 38965 w 5090679"/>
                <a:gd name="connsiteY180" fmla="*/ 1082560 h 5453496"/>
                <a:gd name="connsiteX181" fmla="*/ 35676 w 5090679"/>
                <a:gd name="connsiteY181" fmla="*/ 900544 h 5453496"/>
                <a:gd name="connsiteX182" fmla="*/ 54726 w 5090679"/>
                <a:gd name="connsiteY182" fmla="*/ 877684 h 5453496"/>
                <a:gd name="connsiteX183" fmla="*/ 28056 w 5090679"/>
                <a:gd name="connsiteY183" fmla="*/ 805294 h 5453496"/>
                <a:gd name="connsiteX184" fmla="*/ 0 w 5090679"/>
                <a:gd name="connsiteY184" fmla="*/ 769793 h 5453496"/>
                <a:gd name="connsiteX185" fmla="*/ 68061 w 5090679"/>
                <a:gd name="connsiteY185" fmla="*/ 683374 h 5453496"/>
                <a:gd name="connsiteX186" fmla="*/ 178551 w 5090679"/>
                <a:gd name="connsiteY186" fmla="*/ 723379 h 5453496"/>
                <a:gd name="connsiteX187" fmla="*/ 247303 w 5090679"/>
                <a:gd name="connsiteY187" fmla="*/ 643197 h 5453496"/>
                <a:gd name="connsiteX188" fmla="*/ 405246 w 5090679"/>
                <a:gd name="connsiteY188" fmla="*/ 692899 h 5453496"/>
                <a:gd name="connsiteX189" fmla="*/ 461010 w 5090679"/>
                <a:gd name="connsiteY189" fmla="*/ 761654 h 5453496"/>
                <a:gd name="connsiteX190" fmla="*/ 557646 w 5090679"/>
                <a:gd name="connsiteY190" fmla="*/ 719569 h 5453496"/>
                <a:gd name="connsiteX191" fmla="*/ 556260 w 5090679"/>
                <a:gd name="connsiteY191" fmla="*/ 513831 h 5453496"/>
                <a:gd name="connsiteX192" fmla="*/ 704331 w 5090679"/>
                <a:gd name="connsiteY192" fmla="*/ 521449 h 5453496"/>
                <a:gd name="connsiteX193" fmla="*/ 711951 w 5090679"/>
                <a:gd name="connsiteY193" fmla="*/ 481444 h 5453496"/>
                <a:gd name="connsiteX194" fmla="*/ 805296 w 5090679"/>
                <a:gd name="connsiteY194" fmla="*/ 393814 h 5453496"/>
                <a:gd name="connsiteX195" fmla="*/ 848244 w 5090679"/>
                <a:gd name="connsiteY195" fmla="*/ 219248 h 5453496"/>
                <a:gd name="connsiteX196" fmla="*/ 1121352 w 5090679"/>
                <a:gd name="connsiteY196" fmla="*/ 112568 h 5453496"/>
                <a:gd name="connsiteX197" fmla="*/ 1220585 w 5090679"/>
                <a:gd name="connsiteY197" fmla="*/ 0 h 5453496"/>
                <a:gd name="connsiteX198" fmla="*/ 1298690 w 5090679"/>
                <a:gd name="connsiteY198" fmla="*/ 31864 h 5453496"/>
                <a:gd name="connsiteX199" fmla="*/ 1334885 w 5090679"/>
                <a:gd name="connsiteY199" fmla="*/ 79489 h 5453496"/>
                <a:gd name="connsiteX200" fmla="*/ 1441565 w 5090679"/>
                <a:gd name="connsiteY200" fmla="*/ 129019 h 5453496"/>
                <a:gd name="connsiteX201" fmla="*/ 1502005 w 5090679"/>
                <a:gd name="connsiteY201" fmla="*/ 233796 h 5453496"/>
                <a:gd name="connsiteX202" fmla="*/ 1498715 w 5090679"/>
                <a:gd name="connsiteY202" fmla="*/ 285229 h 5453496"/>
                <a:gd name="connsiteX203" fmla="*/ 1704455 w 5090679"/>
                <a:gd name="connsiteY203" fmla="*/ 393814 h 5453496"/>
                <a:gd name="connsiteX204" fmla="*/ 1704455 w 5090679"/>
                <a:gd name="connsiteY204" fmla="*/ 523354 h 5453496"/>
                <a:gd name="connsiteX205" fmla="*/ 1720041 w 5090679"/>
                <a:gd name="connsiteY205" fmla="*/ 585874 h 5453496"/>
                <a:gd name="connsiteX206" fmla="*/ 1778750 w 5090679"/>
                <a:gd name="connsiteY206" fmla="*/ 576694 h 5453496"/>
                <a:gd name="connsiteX207" fmla="*/ 1813040 w 5090679"/>
                <a:gd name="connsiteY207" fmla="*/ 618604 h 5453496"/>
                <a:gd name="connsiteX208" fmla="*/ 1839710 w 5090679"/>
                <a:gd name="connsiteY208" fmla="*/ 559549 h 5453496"/>
                <a:gd name="connsiteX209" fmla="*/ 1931150 w 5090679"/>
                <a:gd name="connsiteY209" fmla="*/ 570979 h 5453496"/>
                <a:gd name="connsiteX210" fmla="*/ 1957820 w 5090679"/>
                <a:gd name="connsiteY210" fmla="*/ 511924 h 5453496"/>
                <a:gd name="connsiteX211" fmla="*/ 1879715 w 5090679"/>
                <a:gd name="connsiteY211" fmla="*/ 470014 h 5453496"/>
                <a:gd name="connsiteX212" fmla="*/ 1830185 w 5090679"/>
                <a:gd name="connsiteY212" fmla="*/ 388099 h 5453496"/>
                <a:gd name="connsiteX213" fmla="*/ 1846118 w 5090679"/>
                <a:gd name="connsiteY213" fmla="*/ 347749 h 5453496"/>
                <a:gd name="connsiteX214" fmla="*/ 1986395 w 5090679"/>
                <a:gd name="connsiteY214" fmla="*/ 315709 h 5453496"/>
                <a:gd name="connsiteX215" fmla="*/ 2018780 w 5090679"/>
                <a:gd name="connsiteY215" fmla="*/ 344284 h 5453496"/>
                <a:gd name="connsiteX216" fmla="*/ 2079740 w 5090679"/>
                <a:gd name="connsiteY216" fmla="*/ 344284 h 5453496"/>
                <a:gd name="connsiteX217" fmla="*/ 2108315 w 5090679"/>
                <a:gd name="connsiteY217" fmla="*/ 382384 h 5453496"/>
                <a:gd name="connsiteX218" fmla="*/ 2148320 w 5090679"/>
                <a:gd name="connsiteY218" fmla="*/ 361429 h 5453496"/>
                <a:gd name="connsiteX219" fmla="*/ 2186420 w 5090679"/>
                <a:gd name="connsiteY219" fmla="*/ 384289 h 5453496"/>
                <a:gd name="connsiteX220" fmla="*/ 2245475 w 5090679"/>
                <a:gd name="connsiteY220" fmla="*/ 386194 h 5453496"/>
                <a:gd name="connsiteX221" fmla="*/ 2281670 w 5090679"/>
                <a:gd name="connsiteY221" fmla="*/ 441439 h 5453496"/>
                <a:gd name="connsiteX222" fmla="*/ 2287905 w 5090679"/>
                <a:gd name="connsiteY222" fmla="*/ 529936 h 5453496"/>
                <a:gd name="connsiteX223" fmla="*/ 2331200 w 5090679"/>
                <a:gd name="connsiteY223" fmla="*/ 500494 h 5453496"/>
                <a:gd name="connsiteX224" fmla="*/ 2380730 w 5090679"/>
                <a:gd name="connsiteY224" fmla="*/ 523354 h 5453496"/>
                <a:gd name="connsiteX225" fmla="*/ 2411210 w 5090679"/>
                <a:gd name="connsiteY225" fmla="*/ 403339 h 5453496"/>
                <a:gd name="connsiteX226" fmla="*/ 2384540 w 5090679"/>
                <a:gd name="connsiteY226" fmla="*/ 235699 h 5453496"/>
                <a:gd name="connsiteX227" fmla="*/ 2401685 w 5090679"/>
                <a:gd name="connsiteY227" fmla="*/ 176644 h 5453496"/>
                <a:gd name="connsiteX228" fmla="*/ 2552526 w 5090679"/>
                <a:gd name="connsiteY228" fmla="*/ 128501 h 5453496"/>
                <a:gd name="connsiteX229" fmla="*/ 2590280 w 5090679"/>
                <a:gd name="connsiteY229" fmla="*/ 163309 h 5453496"/>
                <a:gd name="connsiteX230" fmla="*/ 2582660 w 5090679"/>
                <a:gd name="connsiteY230" fmla="*/ 266179 h 5453496"/>
                <a:gd name="connsiteX231" fmla="*/ 2637905 w 5090679"/>
                <a:gd name="connsiteY231" fmla="*/ 292849 h 5453496"/>
                <a:gd name="connsiteX232" fmla="*/ 2677044 w 5090679"/>
                <a:gd name="connsiteY232" fmla="*/ 355369 h 5453496"/>
                <a:gd name="connsiteX233" fmla="*/ 2672195 w 5090679"/>
                <a:gd name="connsiteY233" fmla="*/ 353809 h 5453496"/>
                <a:gd name="connsiteX234" fmla="*/ 2952923 w 5090679"/>
                <a:gd name="connsiteY234" fmla="*/ 307051 h 5453496"/>
                <a:gd name="connsiteX235" fmla="*/ 2988425 w 5090679"/>
                <a:gd name="connsiteY235" fmla="*/ 344284 h 5453496"/>
                <a:gd name="connsiteX236" fmla="*/ 3085580 w 5090679"/>
                <a:gd name="connsiteY236" fmla="*/ 290944 h 5453496"/>
                <a:gd name="connsiteX237" fmla="*/ 3135110 w 5090679"/>
                <a:gd name="connsiteY237" fmla="*/ 351904 h 5453496"/>
                <a:gd name="connsiteX238" fmla="*/ 3135110 w 5090679"/>
                <a:gd name="connsiteY238" fmla="*/ 416674 h 5453496"/>
                <a:gd name="connsiteX239" fmla="*/ 3274695 w 5090679"/>
                <a:gd name="connsiteY239" fmla="*/ 480233 h 5453496"/>
                <a:gd name="connsiteX240" fmla="*/ 3297035 w 5090679"/>
                <a:gd name="connsiteY240" fmla="*/ 538594 h 5453496"/>
                <a:gd name="connsiteX241" fmla="*/ 3257203 w 5090679"/>
                <a:gd name="connsiteY241" fmla="*/ 571500 h 5453496"/>
                <a:gd name="connsiteX242" fmla="*/ 3368386 w 5090679"/>
                <a:gd name="connsiteY242" fmla="*/ 710219 h 5453496"/>
                <a:gd name="connsiteX243" fmla="*/ 3369425 w 5090679"/>
                <a:gd name="connsiteY243" fmla="*/ 828154 h 5453496"/>
                <a:gd name="connsiteX244" fmla="*/ 3420860 w 5090679"/>
                <a:gd name="connsiteY244" fmla="*/ 860539 h 5453496"/>
                <a:gd name="connsiteX245" fmla="*/ 3445971 w 5090679"/>
                <a:gd name="connsiteY245" fmla="*/ 919422 h 5453496"/>
                <a:gd name="connsiteX246" fmla="*/ 3656734 w 5090679"/>
                <a:gd name="connsiteY246" fmla="*/ 1037359 h 5453496"/>
                <a:gd name="connsiteX247" fmla="*/ 3653270 w 5090679"/>
                <a:gd name="connsiteY247" fmla="*/ 1098664 h 5453496"/>
                <a:gd name="connsiteX248" fmla="*/ 3716308 w 5090679"/>
                <a:gd name="connsiteY248" fmla="*/ 1141095 h 5453496"/>
                <a:gd name="connsiteX0" fmla="*/ 3716308 w 5090679"/>
                <a:gd name="connsiteY0" fmla="*/ 1141095 h 5453496"/>
                <a:gd name="connsiteX1" fmla="*/ 3656734 w 5090679"/>
                <a:gd name="connsiteY1" fmla="*/ 1276350 h 5453496"/>
                <a:gd name="connsiteX2" fmla="*/ 3643399 w 5090679"/>
                <a:gd name="connsiteY2" fmla="*/ 1352723 h 5453496"/>
                <a:gd name="connsiteX3" fmla="*/ 3576377 w 5090679"/>
                <a:gd name="connsiteY3" fmla="*/ 1411605 h 5453496"/>
                <a:gd name="connsiteX4" fmla="*/ 3604779 w 5090679"/>
                <a:gd name="connsiteY4" fmla="*/ 1494559 h 5453496"/>
                <a:gd name="connsiteX5" fmla="*/ 3687906 w 5090679"/>
                <a:gd name="connsiteY5" fmla="*/ 1525732 h 5453496"/>
                <a:gd name="connsiteX6" fmla="*/ 3698297 w 5090679"/>
                <a:gd name="connsiteY6" fmla="*/ 1640032 h 5453496"/>
                <a:gd name="connsiteX7" fmla="*/ 3742632 w 5090679"/>
                <a:gd name="connsiteY7" fmla="*/ 1658043 h 5453496"/>
                <a:gd name="connsiteX8" fmla="*/ 3768436 w 5090679"/>
                <a:gd name="connsiteY8" fmla="*/ 1778751 h 5453496"/>
                <a:gd name="connsiteX9" fmla="*/ 3801167 w 5090679"/>
                <a:gd name="connsiteY9" fmla="*/ 1787236 h 5453496"/>
                <a:gd name="connsiteX10" fmla="*/ 3834245 w 5090679"/>
                <a:gd name="connsiteY10" fmla="*/ 1945178 h 5453496"/>
                <a:gd name="connsiteX11" fmla="*/ 3911484 w 5090679"/>
                <a:gd name="connsiteY11" fmla="*/ 1990379 h 5453496"/>
                <a:gd name="connsiteX12" fmla="*/ 3968461 w 5090679"/>
                <a:gd name="connsiteY12" fmla="*/ 2076450 h 5453496"/>
                <a:gd name="connsiteX13" fmla="*/ 4180782 w 5090679"/>
                <a:gd name="connsiteY13" fmla="*/ 2119053 h 5453496"/>
                <a:gd name="connsiteX14" fmla="*/ 4219055 w 5090679"/>
                <a:gd name="connsiteY14" fmla="*/ 2159749 h 5453496"/>
                <a:gd name="connsiteX15" fmla="*/ 4228580 w 5090679"/>
                <a:gd name="connsiteY15" fmla="*/ 2220709 h 5453496"/>
                <a:gd name="connsiteX16" fmla="*/ 4413538 w 5090679"/>
                <a:gd name="connsiteY16" fmla="*/ 2470266 h 5453496"/>
                <a:gd name="connsiteX17" fmla="*/ 4456834 w 5090679"/>
                <a:gd name="connsiteY17" fmla="*/ 2429741 h 5453496"/>
                <a:gd name="connsiteX18" fmla="*/ 4612697 w 5090679"/>
                <a:gd name="connsiteY18" fmla="*/ 2575214 h 5453496"/>
                <a:gd name="connsiteX19" fmla="*/ 4612697 w 5090679"/>
                <a:gd name="connsiteY19" fmla="*/ 2658341 h 5453496"/>
                <a:gd name="connsiteX20" fmla="*/ 4721109 w 5090679"/>
                <a:gd name="connsiteY20" fmla="*/ 2760345 h 5453496"/>
                <a:gd name="connsiteX21" fmla="*/ 4786745 w 5090679"/>
                <a:gd name="connsiteY21" fmla="*/ 2723629 h 5453496"/>
                <a:gd name="connsiteX22" fmla="*/ 4841297 w 5090679"/>
                <a:gd name="connsiteY22" fmla="*/ 2741468 h 5453496"/>
                <a:gd name="connsiteX23" fmla="*/ 4907280 w 5090679"/>
                <a:gd name="connsiteY23" fmla="*/ 2862522 h 5453496"/>
                <a:gd name="connsiteX24" fmla="*/ 4976379 w 5090679"/>
                <a:gd name="connsiteY24" fmla="*/ 2868237 h 5453496"/>
                <a:gd name="connsiteX25" fmla="*/ 5071802 w 5090679"/>
                <a:gd name="connsiteY25" fmla="*/ 3052156 h 5453496"/>
                <a:gd name="connsiteX26" fmla="*/ 5043920 w 5090679"/>
                <a:gd name="connsiteY26" fmla="*/ 3144634 h 5453496"/>
                <a:gd name="connsiteX27" fmla="*/ 5090679 w 5090679"/>
                <a:gd name="connsiteY27" fmla="*/ 3167496 h 5453496"/>
                <a:gd name="connsiteX28" fmla="*/ 5053445 w 5090679"/>
                <a:gd name="connsiteY28" fmla="*/ 3209404 h 5453496"/>
                <a:gd name="connsiteX29" fmla="*/ 5069897 w 5090679"/>
                <a:gd name="connsiteY29" fmla="*/ 3261014 h 5453496"/>
                <a:gd name="connsiteX30" fmla="*/ 5066087 w 5090679"/>
                <a:gd name="connsiteY30" fmla="*/ 3310024 h 5453496"/>
                <a:gd name="connsiteX31" fmla="*/ 4964256 w 5090679"/>
                <a:gd name="connsiteY31" fmla="*/ 3466061 h 5453496"/>
                <a:gd name="connsiteX32" fmla="*/ 4758170 w 5090679"/>
                <a:gd name="connsiteY32" fmla="*/ 3354532 h 5453496"/>
                <a:gd name="connsiteX33" fmla="*/ 4675043 w 5090679"/>
                <a:gd name="connsiteY33" fmla="*/ 3406486 h 5453496"/>
                <a:gd name="connsiteX34" fmla="*/ 4633479 w 5090679"/>
                <a:gd name="connsiteY34" fmla="*/ 3678209 h 5453496"/>
                <a:gd name="connsiteX35" fmla="*/ 4480386 w 5090679"/>
                <a:gd name="connsiteY35" fmla="*/ 3823855 h 5453496"/>
                <a:gd name="connsiteX36" fmla="*/ 4235680 w 5090679"/>
                <a:gd name="connsiteY36" fmla="*/ 3898669 h 5453496"/>
                <a:gd name="connsiteX37" fmla="*/ 4146838 w 5090679"/>
                <a:gd name="connsiteY37" fmla="*/ 3964825 h 5453496"/>
                <a:gd name="connsiteX38" fmla="*/ 4061806 w 5090679"/>
                <a:gd name="connsiteY38" fmla="*/ 3984567 h 5453496"/>
                <a:gd name="connsiteX39" fmla="*/ 3963785 w 5090679"/>
                <a:gd name="connsiteY39" fmla="*/ 4081894 h 5453496"/>
                <a:gd name="connsiteX40" fmla="*/ 3913389 w 5090679"/>
                <a:gd name="connsiteY40" fmla="*/ 4169179 h 5453496"/>
                <a:gd name="connsiteX41" fmla="*/ 4051588 w 5090679"/>
                <a:gd name="connsiteY41" fmla="*/ 4383232 h 5453496"/>
                <a:gd name="connsiteX42" fmla="*/ 4093325 w 5090679"/>
                <a:gd name="connsiteY42" fmla="*/ 4403839 h 5453496"/>
                <a:gd name="connsiteX43" fmla="*/ 4177318 w 5090679"/>
                <a:gd name="connsiteY43" fmla="*/ 4559877 h 5453496"/>
                <a:gd name="connsiteX44" fmla="*/ 4093152 w 5090679"/>
                <a:gd name="connsiteY44" fmla="*/ 4736523 h 5453496"/>
                <a:gd name="connsiteX45" fmla="*/ 4085532 w 5090679"/>
                <a:gd name="connsiteY45" fmla="*/ 4806315 h 5453496"/>
                <a:gd name="connsiteX46" fmla="*/ 4173335 w 5090679"/>
                <a:gd name="connsiteY46" fmla="*/ 4792459 h 5453496"/>
                <a:gd name="connsiteX47" fmla="*/ 4239490 w 5090679"/>
                <a:gd name="connsiteY47" fmla="*/ 4811164 h 5453496"/>
                <a:gd name="connsiteX48" fmla="*/ 4273607 w 5090679"/>
                <a:gd name="connsiteY48" fmla="*/ 4915246 h 5453496"/>
                <a:gd name="connsiteX49" fmla="*/ 4171257 w 5090679"/>
                <a:gd name="connsiteY49" fmla="*/ 5220220 h 5453496"/>
                <a:gd name="connsiteX50" fmla="*/ 3942830 w 5090679"/>
                <a:gd name="connsiteY50" fmla="*/ 5033010 h 5453496"/>
                <a:gd name="connsiteX51" fmla="*/ 3983355 w 5090679"/>
                <a:gd name="connsiteY51" fmla="*/ 4984000 h 5453496"/>
                <a:gd name="connsiteX52" fmla="*/ 3937288 w 5090679"/>
                <a:gd name="connsiteY52" fmla="*/ 4944341 h 5453496"/>
                <a:gd name="connsiteX53" fmla="*/ 3927763 w 5090679"/>
                <a:gd name="connsiteY53" fmla="*/ 4871605 h 5453496"/>
                <a:gd name="connsiteX54" fmla="*/ 3756660 w 5090679"/>
                <a:gd name="connsiteY54" fmla="*/ 4868661 h 5453496"/>
                <a:gd name="connsiteX55" fmla="*/ 3648940 w 5090679"/>
                <a:gd name="connsiteY55" fmla="*/ 4943475 h 5453496"/>
                <a:gd name="connsiteX56" fmla="*/ 3564081 w 5090679"/>
                <a:gd name="connsiteY56" fmla="*/ 4831946 h 5453496"/>
                <a:gd name="connsiteX57" fmla="*/ 3360073 w 5090679"/>
                <a:gd name="connsiteY57" fmla="*/ 4843203 h 5453496"/>
                <a:gd name="connsiteX58" fmla="*/ 3363883 w 5090679"/>
                <a:gd name="connsiteY58" fmla="*/ 4745182 h 5453496"/>
                <a:gd name="connsiteX59" fmla="*/ 3261706 w 5090679"/>
                <a:gd name="connsiteY59" fmla="*/ 4815840 h 5453496"/>
                <a:gd name="connsiteX60" fmla="*/ 3295823 w 5090679"/>
                <a:gd name="connsiteY60" fmla="*/ 4947285 h 5453496"/>
                <a:gd name="connsiteX61" fmla="*/ 3037955 w 5090679"/>
                <a:gd name="connsiteY61" fmla="*/ 4937239 h 5453496"/>
                <a:gd name="connsiteX62" fmla="*/ 2922616 w 5090679"/>
                <a:gd name="connsiteY62" fmla="*/ 4993005 h 5453496"/>
                <a:gd name="connsiteX63" fmla="*/ 2683798 w 5090679"/>
                <a:gd name="connsiteY63" fmla="*/ 4985212 h 5453496"/>
                <a:gd name="connsiteX64" fmla="*/ 2609850 w 5090679"/>
                <a:gd name="connsiteY64" fmla="*/ 5098126 h 5453496"/>
                <a:gd name="connsiteX65" fmla="*/ 2451388 w 5090679"/>
                <a:gd name="connsiteY65" fmla="*/ 5120986 h 5453496"/>
                <a:gd name="connsiteX66" fmla="*/ 2470265 w 5090679"/>
                <a:gd name="connsiteY66" fmla="*/ 5102974 h 5453496"/>
                <a:gd name="connsiteX67" fmla="*/ 2401512 w 5090679"/>
                <a:gd name="connsiteY67" fmla="*/ 5215544 h 5453496"/>
                <a:gd name="connsiteX68" fmla="*/ 2344535 w 5090679"/>
                <a:gd name="connsiteY68" fmla="*/ 5232514 h 5453496"/>
                <a:gd name="connsiteX69" fmla="*/ 2251883 w 5090679"/>
                <a:gd name="connsiteY69" fmla="*/ 5292090 h 5453496"/>
                <a:gd name="connsiteX70" fmla="*/ 2220710 w 5090679"/>
                <a:gd name="connsiteY70" fmla="*/ 5253469 h 5453496"/>
                <a:gd name="connsiteX71" fmla="*/ 2123555 w 5090679"/>
                <a:gd name="connsiteY71" fmla="*/ 5285854 h 5453496"/>
                <a:gd name="connsiteX72" fmla="*/ 1958166 w 5090679"/>
                <a:gd name="connsiteY72" fmla="*/ 5300749 h 5453496"/>
                <a:gd name="connsiteX73" fmla="*/ 1948295 w 5090679"/>
                <a:gd name="connsiteY73" fmla="*/ 5198224 h 5453496"/>
                <a:gd name="connsiteX74" fmla="*/ 1858760 w 5090679"/>
                <a:gd name="connsiteY74" fmla="*/ 5142979 h 5453496"/>
                <a:gd name="connsiteX75" fmla="*/ 1860838 w 5090679"/>
                <a:gd name="connsiteY75" fmla="*/ 5072842 h 5453496"/>
                <a:gd name="connsiteX76" fmla="*/ 1756929 w 5090679"/>
                <a:gd name="connsiteY76" fmla="*/ 5100378 h 5453496"/>
                <a:gd name="connsiteX77" fmla="*/ 1606780 w 5090679"/>
                <a:gd name="connsiteY77" fmla="*/ 4991966 h 5453496"/>
                <a:gd name="connsiteX78" fmla="*/ 1536988 w 5090679"/>
                <a:gd name="connsiteY78" fmla="*/ 5017077 h 5453496"/>
                <a:gd name="connsiteX79" fmla="*/ 1474643 w 5090679"/>
                <a:gd name="connsiteY79" fmla="*/ 5048250 h 5453496"/>
                <a:gd name="connsiteX80" fmla="*/ 1378354 w 5090679"/>
                <a:gd name="connsiteY80" fmla="*/ 5008418 h 5453496"/>
                <a:gd name="connsiteX81" fmla="*/ 1357745 w 5090679"/>
                <a:gd name="connsiteY81" fmla="*/ 5112499 h 5453496"/>
                <a:gd name="connsiteX82" fmla="*/ 1401906 w 5090679"/>
                <a:gd name="connsiteY82" fmla="*/ 5193723 h 5453496"/>
                <a:gd name="connsiteX83" fmla="*/ 1349952 w 5090679"/>
                <a:gd name="connsiteY83" fmla="*/ 5318414 h 5453496"/>
                <a:gd name="connsiteX84" fmla="*/ 1162915 w 5090679"/>
                <a:gd name="connsiteY84" fmla="*/ 5446741 h 5453496"/>
                <a:gd name="connsiteX85" fmla="*/ 1087581 w 5090679"/>
                <a:gd name="connsiteY85" fmla="*/ 5453496 h 5453496"/>
                <a:gd name="connsiteX86" fmla="*/ 1123430 w 5090679"/>
                <a:gd name="connsiteY86" fmla="*/ 5379199 h 5453496"/>
                <a:gd name="connsiteX87" fmla="*/ 1118235 w 5090679"/>
                <a:gd name="connsiteY87" fmla="*/ 5278755 h 5453496"/>
                <a:gd name="connsiteX88" fmla="*/ 1007052 w 5090679"/>
                <a:gd name="connsiteY88" fmla="*/ 5339196 h 5453496"/>
                <a:gd name="connsiteX89" fmla="*/ 965488 w 5090679"/>
                <a:gd name="connsiteY89" fmla="*/ 5224896 h 5453496"/>
                <a:gd name="connsiteX90" fmla="*/ 986097 w 5090679"/>
                <a:gd name="connsiteY90" fmla="*/ 5155969 h 5453496"/>
                <a:gd name="connsiteX91" fmla="*/ 943840 w 5090679"/>
                <a:gd name="connsiteY91" fmla="*/ 5104881 h 5453496"/>
                <a:gd name="connsiteX92" fmla="*/ 898640 w 5090679"/>
                <a:gd name="connsiteY92" fmla="*/ 5102974 h 5453496"/>
                <a:gd name="connsiteX93" fmla="*/ 871970 w 5090679"/>
                <a:gd name="connsiteY93" fmla="*/ 5058641 h 5453496"/>
                <a:gd name="connsiteX94" fmla="*/ 841490 w 5090679"/>
                <a:gd name="connsiteY94" fmla="*/ 5005819 h 5453496"/>
                <a:gd name="connsiteX95" fmla="*/ 781223 w 5090679"/>
                <a:gd name="connsiteY95" fmla="*/ 4993351 h 5453496"/>
                <a:gd name="connsiteX96" fmla="*/ 744335 w 5090679"/>
                <a:gd name="connsiteY96" fmla="*/ 5015344 h 5453496"/>
                <a:gd name="connsiteX97" fmla="*/ 702425 w 5090679"/>
                <a:gd name="connsiteY97" fmla="*/ 4992484 h 5453496"/>
                <a:gd name="connsiteX98" fmla="*/ 702425 w 5090679"/>
                <a:gd name="connsiteY98" fmla="*/ 4935334 h 5453496"/>
                <a:gd name="connsiteX99" fmla="*/ 663979 w 5090679"/>
                <a:gd name="connsiteY99" fmla="*/ 4901911 h 5453496"/>
                <a:gd name="connsiteX100" fmla="*/ 591242 w 5090679"/>
                <a:gd name="connsiteY100" fmla="*/ 5002703 h 5453496"/>
                <a:gd name="connsiteX101" fmla="*/ 451831 w 5090679"/>
                <a:gd name="connsiteY101" fmla="*/ 5010323 h 5453496"/>
                <a:gd name="connsiteX102" fmla="*/ 402820 w 5090679"/>
                <a:gd name="connsiteY102" fmla="*/ 4959408 h 5453496"/>
                <a:gd name="connsiteX103" fmla="*/ 473132 w 5090679"/>
                <a:gd name="connsiteY103" fmla="*/ 4900006 h 5453496"/>
                <a:gd name="connsiteX104" fmla="*/ 538595 w 5090679"/>
                <a:gd name="connsiteY104" fmla="*/ 4876279 h 5453496"/>
                <a:gd name="connsiteX105" fmla="*/ 626225 w 5090679"/>
                <a:gd name="connsiteY105" fmla="*/ 4881822 h 5453496"/>
                <a:gd name="connsiteX106" fmla="*/ 750050 w 5090679"/>
                <a:gd name="connsiteY106" fmla="*/ 4776008 h 5453496"/>
                <a:gd name="connsiteX107" fmla="*/ 861579 w 5090679"/>
                <a:gd name="connsiteY107" fmla="*/ 4830041 h 5453496"/>
                <a:gd name="connsiteX108" fmla="*/ 965488 w 5090679"/>
                <a:gd name="connsiteY108" fmla="*/ 4788477 h 5453496"/>
                <a:gd name="connsiteX109" fmla="*/ 990080 w 5090679"/>
                <a:gd name="connsiteY109" fmla="*/ 4845974 h 5453496"/>
                <a:gd name="connsiteX110" fmla="*/ 1033895 w 5090679"/>
                <a:gd name="connsiteY110" fmla="*/ 4792459 h 5453496"/>
                <a:gd name="connsiteX111" fmla="*/ 1040995 w 5090679"/>
                <a:gd name="connsiteY111" fmla="*/ 4694959 h 5453496"/>
                <a:gd name="connsiteX112" fmla="*/ 987309 w 5090679"/>
                <a:gd name="connsiteY112" fmla="*/ 4610793 h 5453496"/>
                <a:gd name="connsiteX113" fmla="*/ 1048615 w 5090679"/>
                <a:gd name="connsiteY113" fmla="*/ 4548621 h 5453496"/>
                <a:gd name="connsiteX114" fmla="*/ 1011035 w 5090679"/>
                <a:gd name="connsiteY114" fmla="*/ 4433281 h 5453496"/>
                <a:gd name="connsiteX115" fmla="*/ 1024197 w 5090679"/>
                <a:gd name="connsiteY115" fmla="*/ 4326428 h 5453496"/>
                <a:gd name="connsiteX116" fmla="*/ 1058660 w 5090679"/>
                <a:gd name="connsiteY116" fmla="*/ 4236199 h 5453496"/>
                <a:gd name="connsiteX117" fmla="*/ 1079615 w 5090679"/>
                <a:gd name="connsiteY117" fmla="*/ 4072369 h 5453496"/>
                <a:gd name="connsiteX118" fmla="*/ 1013460 w 5090679"/>
                <a:gd name="connsiteY118" fmla="*/ 3813117 h 5453496"/>
                <a:gd name="connsiteX119" fmla="*/ 916131 w 5090679"/>
                <a:gd name="connsiteY119" fmla="*/ 3648075 h 5453496"/>
                <a:gd name="connsiteX120" fmla="*/ 989041 w 5090679"/>
                <a:gd name="connsiteY120" fmla="*/ 3506412 h 5453496"/>
                <a:gd name="connsiteX121" fmla="*/ 1071129 w 5090679"/>
                <a:gd name="connsiteY121" fmla="*/ 3479223 h 5453496"/>
                <a:gd name="connsiteX122" fmla="*/ 1105246 w 5090679"/>
                <a:gd name="connsiteY122" fmla="*/ 3509356 h 5453496"/>
                <a:gd name="connsiteX123" fmla="*/ 1192010 w 5090679"/>
                <a:gd name="connsiteY123" fmla="*/ 3428479 h 5453496"/>
                <a:gd name="connsiteX124" fmla="*/ 1269769 w 5090679"/>
                <a:gd name="connsiteY124" fmla="*/ 3406486 h 5453496"/>
                <a:gd name="connsiteX125" fmla="*/ 1277735 w 5090679"/>
                <a:gd name="connsiteY125" fmla="*/ 3327514 h 5453496"/>
                <a:gd name="connsiteX126" fmla="*/ 1297997 w 5090679"/>
                <a:gd name="connsiteY126" fmla="*/ 3251662 h 5453496"/>
                <a:gd name="connsiteX127" fmla="*/ 1256780 w 5090679"/>
                <a:gd name="connsiteY127" fmla="*/ 3205594 h 5453496"/>
                <a:gd name="connsiteX128" fmla="*/ 1259378 w 5090679"/>
                <a:gd name="connsiteY128" fmla="*/ 3116407 h 5453496"/>
                <a:gd name="connsiteX129" fmla="*/ 1355667 w 5090679"/>
                <a:gd name="connsiteY129" fmla="*/ 3170440 h 5453496"/>
                <a:gd name="connsiteX130" fmla="*/ 1412990 w 5090679"/>
                <a:gd name="connsiteY130" fmla="*/ 3129394 h 5453496"/>
                <a:gd name="connsiteX131" fmla="*/ 1434811 w 5090679"/>
                <a:gd name="connsiteY131" fmla="*/ 3170440 h 5453496"/>
                <a:gd name="connsiteX132" fmla="*/ 1497503 w 5090679"/>
                <a:gd name="connsiteY132" fmla="*/ 3126798 h 5453496"/>
                <a:gd name="connsiteX133" fmla="*/ 1422688 w 5090679"/>
                <a:gd name="connsiteY133" fmla="*/ 2990850 h 5453496"/>
                <a:gd name="connsiteX134" fmla="*/ 1466157 w 5090679"/>
                <a:gd name="connsiteY134" fmla="*/ 2823903 h 5453496"/>
                <a:gd name="connsiteX135" fmla="*/ 1435850 w 5090679"/>
                <a:gd name="connsiteY135" fmla="*/ 2790304 h 5453496"/>
                <a:gd name="connsiteX136" fmla="*/ 1460615 w 5090679"/>
                <a:gd name="connsiteY136" fmla="*/ 2744584 h 5453496"/>
                <a:gd name="connsiteX137" fmla="*/ 1356360 w 5090679"/>
                <a:gd name="connsiteY137" fmla="*/ 2575214 h 5453496"/>
                <a:gd name="connsiteX138" fmla="*/ 1286740 w 5090679"/>
                <a:gd name="connsiteY138" fmla="*/ 2551488 h 5453496"/>
                <a:gd name="connsiteX139" fmla="*/ 1222490 w 5090679"/>
                <a:gd name="connsiteY139" fmla="*/ 2444808 h 5453496"/>
                <a:gd name="connsiteX140" fmla="*/ 1274271 w 5090679"/>
                <a:gd name="connsiteY140" fmla="*/ 2375189 h 5453496"/>
                <a:gd name="connsiteX141" fmla="*/ 1134514 w 5090679"/>
                <a:gd name="connsiteY141" fmla="*/ 2202007 h 5453496"/>
                <a:gd name="connsiteX142" fmla="*/ 1159625 w 5090679"/>
                <a:gd name="connsiteY142" fmla="*/ 2140699 h 5453496"/>
                <a:gd name="connsiteX143" fmla="*/ 1142134 w 5090679"/>
                <a:gd name="connsiteY143" fmla="*/ 2086841 h 5453496"/>
                <a:gd name="connsiteX144" fmla="*/ 1142134 w 5090679"/>
                <a:gd name="connsiteY144" fmla="*/ 2086841 h 5453496"/>
                <a:gd name="connsiteX145" fmla="*/ 1123430 w 5090679"/>
                <a:gd name="connsiteY145" fmla="*/ 2034019 h 5453496"/>
                <a:gd name="connsiteX146" fmla="*/ 1175211 w 5090679"/>
                <a:gd name="connsiteY146" fmla="*/ 1939290 h 5453496"/>
                <a:gd name="connsiteX147" fmla="*/ 1124989 w 5090679"/>
                <a:gd name="connsiteY147" fmla="*/ 1844733 h 5453496"/>
                <a:gd name="connsiteX148" fmla="*/ 1142134 w 5090679"/>
                <a:gd name="connsiteY148" fmla="*/ 1764550 h 5453496"/>
                <a:gd name="connsiteX149" fmla="*/ 1098665 w 5090679"/>
                <a:gd name="connsiteY149" fmla="*/ 1706359 h 5453496"/>
                <a:gd name="connsiteX150" fmla="*/ 1055023 w 5090679"/>
                <a:gd name="connsiteY150" fmla="*/ 1773382 h 5453496"/>
                <a:gd name="connsiteX151" fmla="*/ 982633 w 5090679"/>
                <a:gd name="connsiteY151" fmla="*/ 1805247 h 5453496"/>
                <a:gd name="connsiteX152" fmla="*/ 929640 w 5090679"/>
                <a:gd name="connsiteY152" fmla="*/ 1640898 h 5453496"/>
                <a:gd name="connsiteX153" fmla="*/ 851015 w 5090679"/>
                <a:gd name="connsiteY153" fmla="*/ 1672069 h 5453496"/>
                <a:gd name="connsiteX154" fmla="*/ 879590 w 5090679"/>
                <a:gd name="connsiteY154" fmla="*/ 1573009 h 5453496"/>
                <a:gd name="connsiteX155" fmla="*/ 822613 w 5090679"/>
                <a:gd name="connsiteY155" fmla="*/ 1393248 h 5453496"/>
                <a:gd name="connsiteX156" fmla="*/ 750050 w 5090679"/>
                <a:gd name="connsiteY156" fmla="*/ 1433944 h 5453496"/>
                <a:gd name="connsiteX157" fmla="*/ 719397 w 5090679"/>
                <a:gd name="connsiteY157" fmla="*/ 1389265 h 5453496"/>
                <a:gd name="connsiteX158" fmla="*/ 671945 w 5090679"/>
                <a:gd name="connsiteY158" fmla="*/ 1426324 h 5453496"/>
                <a:gd name="connsiteX159" fmla="*/ 647180 w 5090679"/>
                <a:gd name="connsiteY159" fmla="*/ 1372984 h 5453496"/>
                <a:gd name="connsiteX160" fmla="*/ 668135 w 5090679"/>
                <a:gd name="connsiteY160" fmla="*/ 1275829 h 5453496"/>
                <a:gd name="connsiteX161" fmla="*/ 599555 w 5090679"/>
                <a:gd name="connsiteY161" fmla="*/ 1272019 h 5453496"/>
                <a:gd name="connsiteX162" fmla="*/ 574790 w 5090679"/>
                <a:gd name="connsiteY162" fmla="*/ 1325359 h 5453496"/>
                <a:gd name="connsiteX163" fmla="*/ 521450 w 5090679"/>
                <a:gd name="connsiteY163" fmla="*/ 1268209 h 5453496"/>
                <a:gd name="connsiteX164" fmla="*/ 340475 w 5090679"/>
                <a:gd name="connsiteY164" fmla="*/ 1277734 h 5453496"/>
                <a:gd name="connsiteX165" fmla="*/ 304800 w 5090679"/>
                <a:gd name="connsiteY165" fmla="*/ 1318953 h 5453496"/>
                <a:gd name="connsiteX166" fmla="*/ 405245 w 5090679"/>
                <a:gd name="connsiteY166" fmla="*/ 1365364 h 5453496"/>
                <a:gd name="connsiteX167" fmla="*/ 404379 w 5090679"/>
                <a:gd name="connsiteY167" fmla="*/ 1473777 h 5453496"/>
                <a:gd name="connsiteX168" fmla="*/ 275878 w 5090679"/>
                <a:gd name="connsiteY168" fmla="*/ 1498889 h 5453496"/>
                <a:gd name="connsiteX169" fmla="*/ 210935 w 5090679"/>
                <a:gd name="connsiteY169" fmla="*/ 1580629 h 5453496"/>
                <a:gd name="connsiteX170" fmla="*/ 84339 w 5090679"/>
                <a:gd name="connsiteY170" fmla="*/ 1586865 h 5453496"/>
                <a:gd name="connsiteX171" fmla="*/ 56630 w 5090679"/>
                <a:gd name="connsiteY171" fmla="*/ 1515859 h 5453496"/>
                <a:gd name="connsiteX172" fmla="*/ 87110 w 5090679"/>
                <a:gd name="connsiteY172" fmla="*/ 1462519 h 5453496"/>
                <a:gd name="connsiteX173" fmla="*/ 73775 w 5090679"/>
                <a:gd name="connsiteY173" fmla="*/ 1405369 h 5453496"/>
                <a:gd name="connsiteX174" fmla="*/ 140970 w 5090679"/>
                <a:gd name="connsiteY174" fmla="*/ 1323282 h 5453496"/>
                <a:gd name="connsiteX175" fmla="*/ 121400 w 5090679"/>
                <a:gd name="connsiteY175" fmla="*/ 1285354 h 5453496"/>
                <a:gd name="connsiteX176" fmla="*/ 121400 w 5090679"/>
                <a:gd name="connsiteY176" fmla="*/ 1232014 h 5453496"/>
                <a:gd name="connsiteX177" fmla="*/ 96635 w 5090679"/>
                <a:gd name="connsiteY177" fmla="*/ 1224394 h 5453496"/>
                <a:gd name="connsiteX178" fmla="*/ 85205 w 5090679"/>
                <a:gd name="connsiteY178" fmla="*/ 1150099 h 5453496"/>
                <a:gd name="connsiteX179" fmla="*/ 43295 w 5090679"/>
                <a:gd name="connsiteY179" fmla="*/ 1146289 h 5453496"/>
                <a:gd name="connsiteX180" fmla="*/ 38965 w 5090679"/>
                <a:gd name="connsiteY180" fmla="*/ 1082560 h 5453496"/>
                <a:gd name="connsiteX181" fmla="*/ 35676 w 5090679"/>
                <a:gd name="connsiteY181" fmla="*/ 900544 h 5453496"/>
                <a:gd name="connsiteX182" fmla="*/ 54726 w 5090679"/>
                <a:gd name="connsiteY182" fmla="*/ 877684 h 5453496"/>
                <a:gd name="connsiteX183" fmla="*/ 28056 w 5090679"/>
                <a:gd name="connsiteY183" fmla="*/ 805294 h 5453496"/>
                <a:gd name="connsiteX184" fmla="*/ 0 w 5090679"/>
                <a:gd name="connsiteY184" fmla="*/ 769793 h 5453496"/>
                <a:gd name="connsiteX185" fmla="*/ 68061 w 5090679"/>
                <a:gd name="connsiteY185" fmla="*/ 683374 h 5453496"/>
                <a:gd name="connsiteX186" fmla="*/ 178551 w 5090679"/>
                <a:gd name="connsiteY186" fmla="*/ 723379 h 5453496"/>
                <a:gd name="connsiteX187" fmla="*/ 247303 w 5090679"/>
                <a:gd name="connsiteY187" fmla="*/ 643197 h 5453496"/>
                <a:gd name="connsiteX188" fmla="*/ 405246 w 5090679"/>
                <a:gd name="connsiteY188" fmla="*/ 692899 h 5453496"/>
                <a:gd name="connsiteX189" fmla="*/ 461010 w 5090679"/>
                <a:gd name="connsiteY189" fmla="*/ 761654 h 5453496"/>
                <a:gd name="connsiteX190" fmla="*/ 557646 w 5090679"/>
                <a:gd name="connsiteY190" fmla="*/ 719569 h 5453496"/>
                <a:gd name="connsiteX191" fmla="*/ 556260 w 5090679"/>
                <a:gd name="connsiteY191" fmla="*/ 513831 h 5453496"/>
                <a:gd name="connsiteX192" fmla="*/ 704331 w 5090679"/>
                <a:gd name="connsiteY192" fmla="*/ 521449 h 5453496"/>
                <a:gd name="connsiteX193" fmla="*/ 711951 w 5090679"/>
                <a:gd name="connsiteY193" fmla="*/ 481444 h 5453496"/>
                <a:gd name="connsiteX194" fmla="*/ 805296 w 5090679"/>
                <a:gd name="connsiteY194" fmla="*/ 393814 h 5453496"/>
                <a:gd name="connsiteX195" fmla="*/ 848244 w 5090679"/>
                <a:gd name="connsiteY195" fmla="*/ 219248 h 5453496"/>
                <a:gd name="connsiteX196" fmla="*/ 1121352 w 5090679"/>
                <a:gd name="connsiteY196" fmla="*/ 112568 h 5453496"/>
                <a:gd name="connsiteX197" fmla="*/ 1220585 w 5090679"/>
                <a:gd name="connsiteY197" fmla="*/ 0 h 5453496"/>
                <a:gd name="connsiteX198" fmla="*/ 1298690 w 5090679"/>
                <a:gd name="connsiteY198" fmla="*/ 31864 h 5453496"/>
                <a:gd name="connsiteX199" fmla="*/ 1334885 w 5090679"/>
                <a:gd name="connsiteY199" fmla="*/ 79489 h 5453496"/>
                <a:gd name="connsiteX200" fmla="*/ 1441565 w 5090679"/>
                <a:gd name="connsiteY200" fmla="*/ 129019 h 5453496"/>
                <a:gd name="connsiteX201" fmla="*/ 1502005 w 5090679"/>
                <a:gd name="connsiteY201" fmla="*/ 233796 h 5453496"/>
                <a:gd name="connsiteX202" fmla="*/ 1498715 w 5090679"/>
                <a:gd name="connsiteY202" fmla="*/ 285229 h 5453496"/>
                <a:gd name="connsiteX203" fmla="*/ 1704455 w 5090679"/>
                <a:gd name="connsiteY203" fmla="*/ 393814 h 5453496"/>
                <a:gd name="connsiteX204" fmla="*/ 1704455 w 5090679"/>
                <a:gd name="connsiteY204" fmla="*/ 523354 h 5453496"/>
                <a:gd name="connsiteX205" fmla="*/ 1720041 w 5090679"/>
                <a:gd name="connsiteY205" fmla="*/ 585874 h 5453496"/>
                <a:gd name="connsiteX206" fmla="*/ 1778750 w 5090679"/>
                <a:gd name="connsiteY206" fmla="*/ 576694 h 5453496"/>
                <a:gd name="connsiteX207" fmla="*/ 1813040 w 5090679"/>
                <a:gd name="connsiteY207" fmla="*/ 618604 h 5453496"/>
                <a:gd name="connsiteX208" fmla="*/ 1839710 w 5090679"/>
                <a:gd name="connsiteY208" fmla="*/ 559549 h 5453496"/>
                <a:gd name="connsiteX209" fmla="*/ 1931150 w 5090679"/>
                <a:gd name="connsiteY209" fmla="*/ 570979 h 5453496"/>
                <a:gd name="connsiteX210" fmla="*/ 1957820 w 5090679"/>
                <a:gd name="connsiteY210" fmla="*/ 511924 h 5453496"/>
                <a:gd name="connsiteX211" fmla="*/ 1879715 w 5090679"/>
                <a:gd name="connsiteY211" fmla="*/ 470014 h 5453496"/>
                <a:gd name="connsiteX212" fmla="*/ 1830185 w 5090679"/>
                <a:gd name="connsiteY212" fmla="*/ 388099 h 5453496"/>
                <a:gd name="connsiteX213" fmla="*/ 1846118 w 5090679"/>
                <a:gd name="connsiteY213" fmla="*/ 347749 h 5453496"/>
                <a:gd name="connsiteX214" fmla="*/ 1986395 w 5090679"/>
                <a:gd name="connsiteY214" fmla="*/ 315709 h 5453496"/>
                <a:gd name="connsiteX215" fmla="*/ 2018780 w 5090679"/>
                <a:gd name="connsiteY215" fmla="*/ 344284 h 5453496"/>
                <a:gd name="connsiteX216" fmla="*/ 2079740 w 5090679"/>
                <a:gd name="connsiteY216" fmla="*/ 344284 h 5453496"/>
                <a:gd name="connsiteX217" fmla="*/ 2108315 w 5090679"/>
                <a:gd name="connsiteY217" fmla="*/ 382384 h 5453496"/>
                <a:gd name="connsiteX218" fmla="*/ 2148320 w 5090679"/>
                <a:gd name="connsiteY218" fmla="*/ 361429 h 5453496"/>
                <a:gd name="connsiteX219" fmla="*/ 2186420 w 5090679"/>
                <a:gd name="connsiteY219" fmla="*/ 384289 h 5453496"/>
                <a:gd name="connsiteX220" fmla="*/ 2245475 w 5090679"/>
                <a:gd name="connsiteY220" fmla="*/ 386194 h 5453496"/>
                <a:gd name="connsiteX221" fmla="*/ 2281670 w 5090679"/>
                <a:gd name="connsiteY221" fmla="*/ 441439 h 5453496"/>
                <a:gd name="connsiteX222" fmla="*/ 2287905 w 5090679"/>
                <a:gd name="connsiteY222" fmla="*/ 529936 h 5453496"/>
                <a:gd name="connsiteX223" fmla="*/ 2331200 w 5090679"/>
                <a:gd name="connsiteY223" fmla="*/ 500494 h 5453496"/>
                <a:gd name="connsiteX224" fmla="*/ 2380730 w 5090679"/>
                <a:gd name="connsiteY224" fmla="*/ 523354 h 5453496"/>
                <a:gd name="connsiteX225" fmla="*/ 2411210 w 5090679"/>
                <a:gd name="connsiteY225" fmla="*/ 403339 h 5453496"/>
                <a:gd name="connsiteX226" fmla="*/ 2384540 w 5090679"/>
                <a:gd name="connsiteY226" fmla="*/ 235699 h 5453496"/>
                <a:gd name="connsiteX227" fmla="*/ 2401685 w 5090679"/>
                <a:gd name="connsiteY227" fmla="*/ 176644 h 5453496"/>
                <a:gd name="connsiteX228" fmla="*/ 2552526 w 5090679"/>
                <a:gd name="connsiteY228" fmla="*/ 128501 h 5453496"/>
                <a:gd name="connsiteX229" fmla="*/ 2590280 w 5090679"/>
                <a:gd name="connsiteY229" fmla="*/ 163309 h 5453496"/>
                <a:gd name="connsiteX230" fmla="*/ 2582660 w 5090679"/>
                <a:gd name="connsiteY230" fmla="*/ 266179 h 5453496"/>
                <a:gd name="connsiteX231" fmla="*/ 2637905 w 5090679"/>
                <a:gd name="connsiteY231" fmla="*/ 292849 h 5453496"/>
                <a:gd name="connsiteX232" fmla="*/ 2677044 w 5090679"/>
                <a:gd name="connsiteY232" fmla="*/ 355369 h 5453496"/>
                <a:gd name="connsiteX233" fmla="*/ 2672195 w 5090679"/>
                <a:gd name="connsiteY233" fmla="*/ 353809 h 5453496"/>
                <a:gd name="connsiteX234" fmla="*/ 2952923 w 5090679"/>
                <a:gd name="connsiteY234" fmla="*/ 307051 h 5453496"/>
                <a:gd name="connsiteX235" fmla="*/ 2988425 w 5090679"/>
                <a:gd name="connsiteY235" fmla="*/ 344284 h 5453496"/>
                <a:gd name="connsiteX236" fmla="*/ 3085580 w 5090679"/>
                <a:gd name="connsiteY236" fmla="*/ 290944 h 5453496"/>
                <a:gd name="connsiteX237" fmla="*/ 3135110 w 5090679"/>
                <a:gd name="connsiteY237" fmla="*/ 351904 h 5453496"/>
                <a:gd name="connsiteX238" fmla="*/ 3135110 w 5090679"/>
                <a:gd name="connsiteY238" fmla="*/ 416674 h 5453496"/>
                <a:gd name="connsiteX239" fmla="*/ 3274695 w 5090679"/>
                <a:gd name="connsiteY239" fmla="*/ 480233 h 5453496"/>
                <a:gd name="connsiteX240" fmla="*/ 3297035 w 5090679"/>
                <a:gd name="connsiteY240" fmla="*/ 538594 h 5453496"/>
                <a:gd name="connsiteX241" fmla="*/ 3257203 w 5090679"/>
                <a:gd name="connsiteY241" fmla="*/ 571500 h 5453496"/>
                <a:gd name="connsiteX242" fmla="*/ 3368386 w 5090679"/>
                <a:gd name="connsiteY242" fmla="*/ 710219 h 5453496"/>
                <a:gd name="connsiteX243" fmla="*/ 3369425 w 5090679"/>
                <a:gd name="connsiteY243" fmla="*/ 828154 h 5453496"/>
                <a:gd name="connsiteX244" fmla="*/ 3420860 w 5090679"/>
                <a:gd name="connsiteY244" fmla="*/ 860539 h 5453496"/>
                <a:gd name="connsiteX245" fmla="*/ 3445971 w 5090679"/>
                <a:gd name="connsiteY245" fmla="*/ 919422 h 5453496"/>
                <a:gd name="connsiteX246" fmla="*/ 3656734 w 5090679"/>
                <a:gd name="connsiteY246" fmla="*/ 1037359 h 5453496"/>
                <a:gd name="connsiteX247" fmla="*/ 3653270 w 5090679"/>
                <a:gd name="connsiteY247" fmla="*/ 1098664 h 5453496"/>
                <a:gd name="connsiteX248" fmla="*/ 3716308 w 5090679"/>
                <a:gd name="connsiteY248" fmla="*/ 1141095 h 5453496"/>
                <a:gd name="connsiteX0" fmla="*/ 3716308 w 5090679"/>
                <a:gd name="connsiteY0" fmla="*/ 1141095 h 5453496"/>
                <a:gd name="connsiteX1" fmla="*/ 3656734 w 5090679"/>
                <a:gd name="connsiteY1" fmla="*/ 1276350 h 5453496"/>
                <a:gd name="connsiteX2" fmla="*/ 3643399 w 5090679"/>
                <a:gd name="connsiteY2" fmla="*/ 1352723 h 5453496"/>
                <a:gd name="connsiteX3" fmla="*/ 3576377 w 5090679"/>
                <a:gd name="connsiteY3" fmla="*/ 1411605 h 5453496"/>
                <a:gd name="connsiteX4" fmla="*/ 3604779 w 5090679"/>
                <a:gd name="connsiteY4" fmla="*/ 1494559 h 5453496"/>
                <a:gd name="connsiteX5" fmla="*/ 3687906 w 5090679"/>
                <a:gd name="connsiteY5" fmla="*/ 1525732 h 5453496"/>
                <a:gd name="connsiteX6" fmla="*/ 3698297 w 5090679"/>
                <a:gd name="connsiteY6" fmla="*/ 1640032 h 5453496"/>
                <a:gd name="connsiteX7" fmla="*/ 3742632 w 5090679"/>
                <a:gd name="connsiteY7" fmla="*/ 1658043 h 5453496"/>
                <a:gd name="connsiteX8" fmla="*/ 3768436 w 5090679"/>
                <a:gd name="connsiteY8" fmla="*/ 1778751 h 5453496"/>
                <a:gd name="connsiteX9" fmla="*/ 3801167 w 5090679"/>
                <a:gd name="connsiteY9" fmla="*/ 1787236 h 5453496"/>
                <a:gd name="connsiteX10" fmla="*/ 3834245 w 5090679"/>
                <a:gd name="connsiteY10" fmla="*/ 1945178 h 5453496"/>
                <a:gd name="connsiteX11" fmla="*/ 3911484 w 5090679"/>
                <a:gd name="connsiteY11" fmla="*/ 1990379 h 5453496"/>
                <a:gd name="connsiteX12" fmla="*/ 3968461 w 5090679"/>
                <a:gd name="connsiteY12" fmla="*/ 2076450 h 5453496"/>
                <a:gd name="connsiteX13" fmla="*/ 4180782 w 5090679"/>
                <a:gd name="connsiteY13" fmla="*/ 2119053 h 5453496"/>
                <a:gd name="connsiteX14" fmla="*/ 4219055 w 5090679"/>
                <a:gd name="connsiteY14" fmla="*/ 2159749 h 5453496"/>
                <a:gd name="connsiteX15" fmla="*/ 4228580 w 5090679"/>
                <a:gd name="connsiteY15" fmla="*/ 2220709 h 5453496"/>
                <a:gd name="connsiteX16" fmla="*/ 4413538 w 5090679"/>
                <a:gd name="connsiteY16" fmla="*/ 2470266 h 5453496"/>
                <a:gd name="connsiteX17" fmla="*/ 4456834 w 5090679"/>
                <a:gd name="connsiteY17" fmla="*/ 2429741 h 5453496"/>
                <a:gd name="connsiteX18" fmla="*/ 4612697 w 5090679"/>
                <a:gd name="connsiteY18" fmla="*/ 2575214 h 5453496"/>
                <a:gd name="connsiteX19" fmla="*/ 4612697 w 5090679"/>
                <a:gd name="connsiteY19" fmla="*/ 2658341 h 5453496"/>
                <a:gd name="connsiteX20" fmla="*/ 4721109 w 5090679"/>
                <a:gd name="connsiteY20" fmla="*/ 2760345 h 5453496"/>
                <a:gd name="connsiteX21" fmla="*/ 4786745 w 5090679"/>
                <a:gd name="connsiteY21" fmla="*/ 2723629 h 5453496"/>
                <a:gd name="connsiteX22" fmla="*/ 4841297 w 5090679"/>
                <a:gd name="connsiteY22" fmla="*/ 2741468 h 5453496"/>
                <a:gd name="connsiteX23" fmla="*/ 4907280 w 5090679"/>
                <a:gd name="connsiteY23" fmla="*/ 2862522 h 5453496"/>
                <a:gd name="connsiteX24" fmla="*/ 4976379 w 5090679"/>
                <a:gd name="connsiteY24" fmla="*/ 2868237 h 5453496"/>
                <a:gd name="connsiteX25" fmla="*/ 5071802 w 5090679"/>
                <a:gd name="connsiteY25" fmla="*/ 3052156 h 5453496"/>
                <a:gd name="connsiteX26" fmla="*/ 5043920 w 5090679"/>
                <a:gd name="connsiteY26" fmla="*/ 3144634 h 5453496"/>
                <a:gd name="connsiteX27" fmla="*/ 5090679 w 5090679"/>
                <a:gd name="connsiteY27" fmla="*/ 3167496 h 5453496"/>
                <a:gd name="connsiteX28" fmla="*/ 5053445 w 5090679"/>
                <a:gd name="connsiteY28" fmla="*/ 3209404 h 5453496"/>
                <a:gd name="connsiteX29" fmla="*/ 5069897 w 5090679"/>
                <a:gd name="connsiteY29" fmla="*/ 3261014 h 5453496"/>
                <a:gd name="connsiteX30" fmla="*/ 5066087 w 5090679"/>
                <a:gd name="connsiteY30" fmla="*/ 3310024 h 5453496"/>
                <a:gd name="connsiteX31" fmla="*/ 4964256 w 5090679"/>
                <a:gd name="connsiteY31" fmla="*/ 3466061 h 5453496"/>
                <a:gd name="connsiteX32" fmla="*/ 4758170 w 5090679"/>
                <a:gd name="connsiteY32" fmla="*/ 3354532 h 5453496"/>
                <a:gd name="connsiteX33" fmla="*/ 4675043 w 5090679"/>
                <a:gd name="connsiteY33" fmla="*/ 3406486 h 5453496"/>
                <a:gd name="connsiteX34" fmla="*/ 4633479 w 5090679"/>
                <a:gd name="connsiteY34" fmla="*/ 3678209 h 5453496"/>
                <a:gd name="connsiteX35" fmla="*/ 4480386 w 5090679"/>
                <a:gd name="connsiteY35" fmla="*/ 3823855 h 5453496"/>
                <a:gd name="connsiteX36" fmla="*/ 4235680 w 5090679"/>
                <a:gd name="connsiteY36" fmla="*/ 3898669 h 5453496"/>
                <a:gd name="connsiteX37" fmla="*/ 4146838 w 5090679"/>
                <a:gd name="connsiteY37" fmla="*/ 3964825 h 5453496"/>
                <a:gd name="connsiteX38" fmla="*/ 4061806 w 5090679"/>
                <a:gd name="connsiteY38" fmla="*/ 3984567 h 5453496"/>
                <a:gd name="connsiteX39" fmla="*/ 3963785 w 5090679"/>
                <a:gd name="connsiteY39" fmla="*/ 4081894 h 5453496"/>
                <a:gd name="connsiteX40" fmla="*/ 3913389 w 5090679"/>
                <a:gd name="connsiteY40" fmla="*/ 4169179 h 5453496"/>
                <a:gd name="connsiteX41" fmla="*/ 4051588 w 5090679"/>
                <a:gd name="connsiteY41" fmla="*/ 4383232 h 5453496"/>
                <a:gd name="connsiteX42" fmla="*/ 4093325 w 5090679"/>
                <a:gd name="connsiteY42" fmla="*/ 4403839 h 5453496"/>
                <a:gd name="connsiteX43" fmla="*/ 4177318 w 5090679"/>
                <a:gd name="connsiteY43" fmla="*/ 4559877 h 5453496"/>
                <a:gd name="connsiteX44" fmla="*/ 4093152 w 5090679"/>
                <a:gd name="connsiteY44" fmla="*/ 4736523 h 5453496"/>
                <a:gd name="connsiteX45" fmla="*/ 4085532 w 5090679"/>
                <a:gd name="connsiteY45" fmla="*/ 4806315 h 5453496"/>
                <a:gd name="connsiteX46" fmla="*/ 4173335 w 5090679"/>
                <a:gd name="connsiteY46" fmla="*/ 4792459 h 5453496"/>
                <a:gd name="connsiteX47" fmla="*/ 4239490 w 5090679"/>
                <a:gd name="connsiteY47" fmla="*/ 4811164 h 5453496"/>
                <a:gd name="connsiteX48" fmla="*/ 4273607 w 5090679"/>
                <a:gd name="connsiteY48" fmla="*/ 4915246 h 5453496"/>
                <a:gd name="connsiteX49" fmla="*/ 4171257 w 5090679"/>
                <a:gd name="connsiteY49" fmla="*/ 5220220 h 5453496"/>
                <a:gd name="connsiteX50" fmla="*/ 3942830 w 5090679"/>
                <a:gd name="connsiteY50" fmla="*/ 5033010 h 5453496"/>
                <a:gd name="connsiteX51" fmla="*/ 3983355 w 5090679"/>
                <a:gd name="connsiteY51" fmla="*/ 4984000 h 5453496"/>
                <a:gd name="connsiteX52" fmla="*/ 3937288 w 5090679"/>
                <a:gd name="connsiteY52" fmla="*/ 4944341 h 5453496"/>
                <a:gd name="connsiteX53" fmla="*/ 3927763 w 5090679"/>
                <a:gd name="connsiteY53" fmla="*/ 4871605 h 5453496"/>
                <a:gd name="connsiteX54" fmla="*/ 3756660 w 5090679"/>
                <a:gd name="connsiteY54" fmla="*/ 4868661 h 5453496"/>
                <a:gd name="connsiteX55" fmla="*/ 3648940 w 5090679"/>
                <a:gd name="connsiteY55" fmla="*/ 4943475 h 5453496"/>
                <a:gd name="connsiteX56" fmla="*/ 3564081 w 5090679"/>
                <a:gd name="connsiteY56" fmla="*/ 4831946 h 5453496"/>
                <a:gd name="connsiteX57" fmla="*/ 3360073 w 5090679"/>
                <a:gd name="connsiteY57" fmla="*/ 4843203 h 5453496"/>
                <a:gd name="connsiteX58" fmla="*/ 3363883 w 5090679"/>
                <a:gd name="connsiteY58" fmla="*/ 4745182 h 5453496"/>
                <a:gd name="connsiteX59" fmla="*/ 3261706 w 5090679"/>
                <a:gd name="connsiteY59" fmla="*/ 4815840 h 5453496"/>
                <a:gd name="connsiteX60" fmla="*/ 3295823 w 5090679"/>
                <a:gd name="connsiteY60" fmla="*/ 4947285 h 5453496"/>
                <a:gd name="connsiteX61" fmla="*/ 3037955 w 5090679"/>
                <a:gd name="connsiteY61" fmla="*/ 4937239 h 5453496"/>
                <a:gd name="connsiteX62" fmla="*/ 2922616 w 5090679"/>
                <a:gd name="connsiteY62" fmla="*/ 4993005 h 5453496"/>
                <a:gd name="connsiteX63" fmla="*/ 2683798 w 5090679"/>
                <a:gd name="connsiteY63" fmla="*/ 4985212 h 5453496"/>
                <a:gd name="connsiteX64" fmla="*/ 2609850 w 5090679"/>
                <a:gd name="connsiteY64" fmla="*/ 5098126 h 5453496"/>
                <a:gd name="connsiteX65" fmla="*/ 2451388 w 5090679"/>
                <a:gd name="connsiteY65" fmla="*/ 5120986 h 5453496"/>
                <a:gd name="connsiteX66" fmla="*/ 2470265 w 5090679"/>
                <a:gd name="connsiteY66" fmla="*/ 5102974 h 5453496"/>
                <a:gd name="connsiteX67" fmla="*/ 2401512 w 5090679"/>
                <a:gd name="connsiteY67" fmla="*/ 5215544 h 5453496"/>
                <a:gd name="connsiteX68" fmla="*/ 2344535 w 5090679"/>
                <a:gd name="connsiteY68" fmla="*/ 5232514 h 5453496"/>
                <a:gd name="connsiteX69" fmla="*/ 2251883 w 5090679"/>
                <a:gd name="connsiteY69" fmla="*/ 5292090 h 5453496"/>
                <a:gd name="connsiteX70" fmla="*/ 2220710 w 5090679"/>
                <a:gd name="connsiteY70" fmla="*/ 5253469 h 5453496"/>
                <a:gd name="connsiteX71" fmla="*/ 2123555 w 5090679"/>
                <a:gd name="connsiteY71" fmla="*/ 5285854 h 5453496"/>
                <a:gd name="connsiteX72" fmla="*/ 1958166 w 5090679"/>
                <a:gd name="connsiteY72" fmla="*/ 5300749 h 5453496"/>
                <a:gd name="connsiteX73" fmla="*/ 1948295 w 5090679"/>
                <a:gd name="connsiteY73" fmla="*/ 5198224 h 5453496"/>
                <a:gd name="connsiteX74" fmla="*/ 1858760 w 5090679"/>
                <a:gd name="connsiteY74" fmla="*/ 5142979 h 5453496"/>
                <a:gd name="connsiteX75" fmla="*/ 1860838 w 5090679"/>
                <a:gd name="connsiteY75" fmla="*/ 5072842 h 5453496"/>
                <a:gd name="connsiteX76" fmla="*/ 1756929 w 5090679"/>
                <a:gd name="connsiteY76" fmla="*/ 5100378 h 5453496"/>
                <a:gd name="connsiteX77" fmla="*/ 1606780 w 5090679"/>
                <a:gd name="connsiteY77" fmla="*/ 4991966 h 5453496"/>
                <a:gd name="connsiteX78" fmla="*/ 1536988 w 5090679"/>
                <a:gd name="connsiteY78" fmla="*/ 5017077 h 5453496"/>
                <a:gd name="connsiteX79" fmla="*/ 1474643 w 5090679"/>
                <a:gd name="connsiteY79" fmla="*/ 5048250 h 5453496"/>
                <a:gd name="connsiteX80" fmla="*/ 1378354 w 5090679"/>
                <a:gd name="connsiteY80" fmla="*/ 5008418 h 5453496"/>
                <a:gd name="connsiteX81" fmla="*/ 1357745 w 5090679"/>
                <a:gd name="connsiteY81" fmla="*/ 5112499 h 5453496"/>
                <a:gd name="connsiteX82" fmla="*/ 1401906 w 5090679"/>
                <a:gd name="connsiteY82" fmla="*/ 5193723 h 5453496"/>
                <a:gd name="connsiteX83" fmla="*/ 1349952 w 5090679"/>
                <a:gd name="connsiteY83" fmla="*/ 5318414 h 5453496"/>
                <a:gd name="connsiteX84" fmla="*/ 1162915 w 5090679"/>
                <a:gd name="connsiteY84" fmla="*/ 5446741 h 5453496"/>
                <a:gd name="connsiteX85" fmla="*/ 1087581 w 5090679"/>
                <a:gd name="connsiteY85" fmla="*/ 5453496 h 5453496"/>
                <a:gd name="connsiteX86" fmla="*/ 1123430 w 5090679"/>
                <a:gd name="connsiteY86" fmla="*/ 5379199 h 5453496"/>
                <a:gd name="connsiteX87" fmla="*/ 1118235 w 5090679"/>
                <a:gd name="connsiteY87" fmla="*/ 5278755 h 5453496"/>
                <a:gd name="connsiteX88" fmla="*/ 1007052 w 5090679"/>
                <a:gd name="connsiteY88" fmla="*/ 5339196 h 5453496"/>
                <a:gd name="connsiteX89" fmla="*/ 965488 w 5090679"/>
                <a:gd name="connsiteY89" fmla="*/ 5224896 h 5453496"/>
                <a:gd name="connsiteX90" fmla="*/ 986097 w 5090679"/>
                <a:gd name="connsiteY90" fmla="*/ 5155969 h 5453496"/>
                <a:gd name="connsiteX91" fmla="*/ 943840 w 5090679"/>
                <a:gd name="connsiteY91" fmla="*/ 5104881 h 5453496"/>
                <a:gd name="connsiteX92" fmla="*/ 898640 w 5090679"/>
                <a:gd name="connsiteY92" fmla="*/ 5102974 h 5453496"/>
                <a:gd name="connsiteX93" fmla="*/ 871970 w 5090679"/>
                <a:gd name="connsiteY93" fmla="*/ 5058641 h 5453496"/>
                <a:gd name="connsiteX94" fmla="*/ 841490 w 5090679"/>
                <a:gd name="connsiteY94" fmla="*/ 5005819 h 5453496"/>
                <a:gd name="connsiteX95" fmla="*/ 781223 w 5090679"/>
                <a:gd name="connsiteY95" fmla="*/ 4993351 h 5453496"/>
                <a:gd name="connsiteX96" fmla="*/ 744335 w 5090679"/>
                <a:gd name="connsiteY96" fmla="*/ 5015344 h 5453496"/>
                <a:gd name="connsiteX97" fmla="*/ 702425 w 5090679"/>
                <a:gd name="connsiteY97" fmla="*/ 4992484 h 5453496"/>
                <a:gd name="connsiteX98" fmla="*/ 702425 w 5090679"/>
                <a:gd name="connsiteY98" fmla="*/ 4935334 h 5453496"/>
                <a:gd name="connsiteX99" fmla="*/ 663979 w 5090679"/>
                <a:gd name="connsiteY99" fmla="*/ 4901911 h 5453496"/>
                <a:gd name="connsiteX100" fmla="*/ 591242 w 5090679"/>
                <a:gd name="connsiteY100" fmla="*/ 5002703 h 5453496"/>
                <a:gd name="connsiteX101" fmla="*/ 451831 w 5090679"/>
                <a:gd name="connsiteY101" fmla="*/ 5010323 h 5453496"/>
                <a:gd name="connsiteX102" fmla="*/ 402820 w 5090679"/>
                <a:gd name="connsiteY102" fmla="*/ 4959408 h 5453496"/>
                <a:gd name="connsiteX103" fmla="*/ 473132 w 5090679"/>
                <a:gd name="connsiteY103" fmla="*/ 4900006 h 5453496"/>
                <a:gd name="connsiteX104" fmla="*/ 538595 w 5090679"/>
                <a:gd name="connsiteY104" fmla="*/ 4876279 h 5453496"/>
                <a:gd name="connsiteX105" fmla="*/ 626225 w 5090679"/>
                <a:gd name="connsiteY105" fmla="*/ 4881822 h 5453496"/>
                <a:gd name="connsiteX106" fmla="*/ 750050 w 5090679"/>
                <a:gd name="connsiteY106" fmla="*/ 4776008 h 5453496"/>
                <a:gd name="connsiteX107" fmla="*/ 861579 w 5090679"/>
                <a:gd name="connsiteY107" fmla="*/ 4830041 h 5453496"/>
                <a:gd name="connsiteX108" fmla="*/ 965488 w 5090679"/>
                <a:gd name="connsiteY108" fmla="*/ 4788477 h 5453496"/>
                <a:gd name="connsiteX109" fmla="*/ 990080 w 5090679"/>
                <a:gd name="connsiteY109" fmla="*/ 4845974 h 5453496"/>
                <a:gd name="connsiteX110" fmla="*/ 1033895 w 5090679"/>
                <a:gd name="connsiteY110" fmla="*/ 4792459 h 5453496"/>
                <a:gd name="connsiteX111" fmla="*/ 1040995 w 5090679"/>
                <a:gd name="connsiteY111" fmla="*/ 4694959 h 5453496"/>
                <a:gd name="connsiteX112" fmla="*/ 987309 w 5090679"/>
                <a:gd name="connsiteY112" fmla="*/ 4610793 h 5453496"/>
                <a:gd name="connsiteX113" fmla="*/ 1048615 w 5090679"/>
                <a:gd name="connsiteY113" fmla="*/ 4548621 h 5453496"/>
                <a:gd name="connsiteX114" fmla="*/ 1011035 w 5090679"/>
                <a:gd name="connsiteY114" fmla="*/ 4433281 h 5453496"/>
                <a:gd name="connsiteX115" fmla="*/ 1024197 w 5090679"/>
                <a:gd name="connsiteY115" fmla="*/ 4326428 h 5453496"/>
                <a:gd name="connsiteX116" fmla="*/ 1058660 w 5090679"/>
                <a:gd name="connsiteY116" fmla="*/ 4236199 h 5453496"/>
                <a:gd name="connsiteX117" fmla="*/ 1079615 w 5090679"/>
                <a:gd name="connsiteY117" fmla="*/ 4072369 h 5453496"/>
                <a:gd name="connsiteX118" fmla="*/ 1013460 w 5090679"/>
                <a:gd name="connsiteY118" fmla="*/ 3813117 h 5453496"/>
                <a:gd name="connsiteX119" fmla="*/ 916131 w 5090679"/>
                <a:gd name="connsiteY119" fmla="*/ 3648075 h 5453496"/>
                <a:gd name="connsiteX120" fmla="*/ 989041 w 5090679"/>
                <a:gd name="connsiteY120" fmla="*/ 3506412 h 5453496"/>
                <a:gd name="connsiteX121" fmla="*/ 1071129 w 5090679"/>
                <a:gd name="connsiteY121" fmla="*/ 3479223 h 5453496"/>
                <a:gd name="connsiteX122" fmla="*/ 1105246 w 5090679"/>
                <a:gd name="connsiteY122" fmla="*/ 3509356 h 5453496"/>
                <a:gd name="connsiteX123" fmla="*/ 1192010 w 5090679"/>
                <a:gd name="connsiteY123" fmla="*/ 3428479 h 5453496"/>
                <a:gd name="connsiteX124" fmla="*/ 1269769 w 5090679"/>
                <a:gd name="connsiteY124" fmla="*/ 3406486 h 5453496"/>
                <a:gd name="connsiteX125" fmla="*/ 1277735 w 5090679"/>
                <a:gd name="connsiteY125" fmla="*/ 3327514 h 5453496"/>
                <a:gd name="connsiteX126" fmla="*/ 1297997 w 5090679"/>
                <a:gd name="connsiteY126" fmla="*/ 3251662 h 5453496"/>
                <a:gd name="connsiteX127" fmla="*/ 1256780 w 5090679"/>
                <a:gd name="connsiteY127" fmla="*/ 3205594 h 5453496"/>
                <a:gd name="connsiteX128" fmla="*/ 1259378 w 5090679"/>
                <a:gd name="connsiteY128" fmla="*/ 3116407 h 5453496"/>
                <a:gd name="connsiteX129" fmla="*/ 1355667 w 5090679"/>
                <a:gd name="connsiteY129" fmla="*/ 3170440 h 5453496"/>
                <a:gd name="connsiteX130" fmla="*/ 1412990 w 5090679"/>
                <a:gd name="connsiteY130" fmla="*/ 3129394 h 5453496"/>
                <a:gd name="connsiteX131" fmla="*/ 1434811 w 5090679"/>
                <a:gd name="connsiteY131" fmla="*/ 3170440 h 5453496"/>
                <a:gd name="connsiteX132" fmla="*/ 1497503 w 5090679"/>
                <a:gd name="connsiteY132" fmla="*/ 3126798 h 5453496"/>
                <a:gd name="connsiteX133" fmla="*/ 1422688 w 5090679"/>
                <a:gd name="connsiteY133" fmla="*/ 2990850 h 5453496"/>
                <a:gd name="connsiteX134" fmla="*/ 1466157 w 5090679"/>
                <a:gd name="connsiteY134" fmla="*/ 2823903 h 5453496"/>
                <a:gd name="connsiteX135" fmla="*/ 1435850 w 5090679"/>
                <a:gd name="connsiteY135" fmla="*/ 2790304 h 5453496"/>
                <a:gd name="connsiteX136" fmla="*/ 1460615 w 5090679"/>
                <a:gd name="connsiteY136" fmla="*/ 2744584 h 5453496"/>
                <a:gd name="connsiteX137" fmla="*/ 1356360 w 5090679"/>
                <a:gd name="connsiteY137" fmla="*/ 2575214 h 5453496"/>
                <a:gd name="connsiteX138" fmla="*/ 1286740 w 5090679"/>
                <a:gd name="connsiteY138" fmla="*/ 2551488 h 5453496"/>
                <a:gd name="connsiteX139" fmla="*/ 1222490 w 5090679"/>
                <a:gd name="connsiteY139" fmla="*/ 2444808 h 5453496"/>
                <a:gd name="connsiteX140" fmla="*/ 1274271 w 5090679"/>
                <a:gd name="connsiteY140" fmla="*/ 2375189 h 5453496"/>
                <a:gd name="connsiteX141" fmla="*/ 1134514 w 5090679"/>
                <a:gd name="connsiteY141" fmla="*/ 2202007 h 5453496"/>
                <a:gd name="connsiteX142" fmla="*/ 1159625 w 5090679"/>
                <a:gd name="connsiteY142" fmla="*/ 2140699 h 5453496"/>
                <a:gd name="connsiteX143" fmla="*/ 1142134 w 5090679"/>
                <a:gd name="connsiteY143" fmla="*/ 2086841 h 5453496"/>
                <a:gd name="connsiteX144" fmla="*/ 1142134 w 5090679"/>
                <a:gd name="connsiteY144" fmla="*/ 2086841 h 5453496"/>
                <a:gd name="connsiteX145" fmla="*/ 1123430 w 5090679"/>
                <a:gd name="connsiteY145" fmla="*/ 2034019 h 5453496"/>
                <a:gd name="connsiteX146" fmla="*/ 1175211 w 5090679"/>
                <a:gd name="connsiteY146" fmla="*/ 1939290 h 5453496"/>
                <a:gd name="connsiteX147" fmla="*/ 1124989 w 5090679"/>
                <a:gd name="connsiteY147" fmla="*/ 1844733 h 5453496"/>
                <a:gd name="connsiteX148" fmla="*/ 1142134 w 5090679"/>
                <a:gd name="connsiteY148" fmla="*/ 1764550 h 5453496"/>
                <a:gd name="connsiteX149" fmla="*/ 1098665 w 5090679"/>
                <a:gd name="connsiteY149" fmla="*/ 1706359 h 5453496"/>
                <a:gd name="connsiteX150" fmla="*/ 1055023 w 5090679"/>
                <a:gd name="connsiteY150" fmla="*/ 1773382 h 5453496"/>
                <a:gd name="connsiteX151" fmla="*/ 982633 w 5090679"/>
                <a:gd name="connsiteY151" fmla="*/ 1805247 h 5453496"/>
                <a:gd name="connsiteX152" fmla="*/ 929640 w 5090679"/>
                <a:gd name="connsiteY152" fmla="*/ 1640898 h 5453496"/>
                <a:gd name="connsiteX153" fmla="*/ 851015 w 5090679"/>
                <a:gd name="connsiteY153" fmla="*/ 1672069 h 5453496"/>
                <a:gd name="connsiteX154" fmla="*/ 879590 w 5090679"/>
                <a:gd name="connsiteY154" fmla="*/ 1573009 h 5453496"/>
                <a:gd name="connsiteX155" fmla="*/ 822613 w 5090679"/>
                <a:gd name="connsiteY155" fmla="*/ 1393248 h 5453496"/>
                <a:gd name="connsiteX156" fmla="*/ 750050 w 5090679"/>
                <a:gd name="connsiteY156" fmla="*/ 1433944 h 5453496"/>
                <a:gd name="connsiteX157" fmla="*/ 719397 w 5090679"/>
                <a:gd name="connsiteY157" fmla="*/ 1389265 h 5453496"/>
                <a:gd name="connsiteX158" fmla="*/ 671945 w 5090679"/>
                <a:gd name="connsiteY158" fmla="*/ 1426324 h 5453496"/>
                <a:gd name="connsiteX159" fmla="*/ 647180 w 5090679"/>
                <a:gd name="connsiteY159" fmla="*/ 1372984 h 5453496"/>
                <a:gd name="connsiteX160" fmla="*/ 668135 w 5090679"/>
                <a:gd name="connsiteY160" fmla="*/ 1275829 h 5453496"/>
                <a:gd name="connsiteX161" fmla="*/ 599555 w 5090679"/>
                <a:gd name="connsiteY161" fmla="*/ 1272019 h 5453496"/>
                <a:gd name="connsiteX162" fmla="*/ 574790 w 5090679"/>
                <a:gd name="connsiteY162" fmla="*/ 1325359 h 5453496"/>
                <a:gd name="connsiteX163" fmla="*/ 521450 w 5090679"/>
                <a:gd name="connsiteY163" fmla="*/ 1268209 h 5453496"/>
                <a:gd name="connsiteX164" fmla="*/ 340475 w 5090679"/>
                <a:gd name="connsiteY164" fmla="*/ 1277734 h 5453496"/>
                <a:gd name="connsiteX165" fmla="*/ 304800 w 5090679"/>
                <a:gd name="connsiteY165" fmla="*/ 1318953 h 5453496"/>
                <a:gd name="connsiteX166" fmla="*/ 405245 w 5090679"/>
                <a:gd name="connsiteY166" fmla="*/ 1365364 h 5453496"/>
                <a:gd name="connsiteX167" fmla="*/ 404379 w 5090679"/>
                <a:gd name="connsiteY167" fmla="*/ 1473777 h 5453496"/>
                <a:gd name="connsiteX168" fmla="*/ 275878 w 5090679"/>
                <a:gd name="connsiteY168" fmla="*/ 1498889 h 5453496"/>
                <a:gd name="connsiteX169" fmla="*/ 210935 w 5090679"/>
                <a:gd name="connsiteY169" fmla="*/ 1580629 h 5453496"/>
                <a:gd name="connsiteX170" fmla="*/ 84339 w 5090679"/>
                <a:gd name="connsiteY170" fmla="*/ 1586865 h 5453496"/>
                <a:gd name="connsiteX171" fmla="*/ 56630 w 5090679"/>
                <a:gd name="connsiteY171" fmla="*/ 1515859 h 5453496"/>
                <a:gd name="connsiteX172" fmla="*/ 87110 w 5090679"/>
                <a:gd name="connsiteY172" fmla="*/ 1462519 h 5453496"/>
                <a:gd name="connsiteX173" fmla="*/ 73775 w 5090679"/>
                <a:gd name="connsiteY173" fmla="*/ 1405369 h 5453496"/>
                <a:gd name="connsiteX174" fmla="*/ 140970 w 5090679"/>
                <a:gd name="connsiteY174" fmla="*/ 1323282 h 5453496"/>
                <a:gd name="connsiteX175" fmla="*/ 121400 w 5090679"/>
                <a:gd name="connsiteY175" fmla="*/ 1285354 h 5453496"/>
                <a:gd name="connsiteX176" fmla="*/ 121400 w 5090679"/>
                <a:gd name="connsiteY176" fmla="*/ 1232014 h 5453496"/>
                <a:gd name="connsiteX177" fmla="*/ 96635 w 5090679"/>
                <a:gd name="connsiteY177" fmla="*/ 1224394 h 5453496"/>
                <a:gd name="connsiteX178" fmla="*/ 85205 w 5090679"/>
                <a:gd name="connsiteY178" fmla="*/ 1150099 h 5453496"/>
                <a:gd name="connsiteX179" fmla="*/ 43295 w 5090679"/>
                <a:gd name="connsiteY179" fmla="*/ 1146289 h 5453496"/>
                <a:gd name="connsiteX180" fmla="*/ 38965 w 5090679"/>
                <a:gd name="connsiteY180" fmla="*/ 1082560 h 5453496"/>
                <a:gd name="connsiteX181" fmla="*/ 35676 w 5090679"/>
                <a:gd name="connsiteY181" fmla="*/ 900544 h 5453496"/>
                <a:gd name="connsiteX182" fmla="*/ 54726 w 5090679"/>
                <a:gd name="connsiteY182" fmla="*/ 877684 h 5453496"/>
                <a:gd name="connsiteX183" fmla="*/ 28056 w 5090679"/>
                <a:gd name="connsiteY183" fmla="*/ 805294 h 5453496"/>
                <a:gd name="connsiteX184" fmla="*/ 0 w 5090679"/>
                <a:gd name="connsiteY184" fmla="*/ 769793 h 5453496"/>
                <a:gd name="connsiteX185" fmla="*/ 68061 w 5090679"/>
                <a:gd name="connsiteY185" fmla="*/ 683374 h 5453496"/>
                <a:gd name="connsiteX186" fmla="*/ 178551 w 5090679"/>
                <a:gd name="connsiteY186" fmla="*/ 723379 h 5453496"/>
                <a:gd name="connsiteX187" fmla="*/ 247303 w 5090679"/>
                <a:gd name="connsiteY187" fmla="*/ 643197 h 5453496"/>
                <a:gd name="connsiteX188" fmla="*/ 405246 w 5090679"/>
                <a:gd name="connsiteY188" fmla="*/ 692899 h 5453496"/>
                <a:gd name="connsiteX189" fmla="*/ 461010 w 5090679"/>
                <a:gd name="connsiteY189" fmla="*/ 761654 h 5453496"/>
                <a:gd name="connsiteX190" fmla="*/ 557646 w 5090679"/>
                <a:gd name="connsiteY190" fmla="*/ 719569 h 5453496"/>
                <a:gd name="connsiteX191" fmla="*/ 556260 w 5090679"/>
                <a:gd name="connsiteY191" fmla="*/ 513831 h 5453496"/>
                <a:gd name="connsiteX192" fmla="*/ 704331 w 5090679"/>
                <a:gd name="connsiteY192" fmla="*/ 521449 h 5453496"/>
                <a:gd name="connsiteX193" fmla="*/ 711951 w 5090679"/>
                <a:gd name="connsiteY193" fmla="*/ 481444 h 5453496"/>
                <a:gd name="connsiteX194" fmla="*/ 805296 w 5090679"/>
                <a:gd name="connsiteY194" fmla="*/ 393814 h 5453496"/>
                <a:gd name="connsiteX195" fmla="*/ 848244 w 5090679"/>
                <a:gd name="connsiteY195" fmla="*/ 219248 h 5453496"/>
                <a:gd name="connsiteX196" fmla="*/ 1121352 w 5090679"/>
                <a:gd name="connsiteY196" fmla="*/ 112568 h 5453496"/>
                <a:gd name="connsiteX197" fmla="*/ 1220585 w 5090679"/>
                <a:gd name="connsiteY197" fmla="*/ 0 h 5453496"/>
                <a:gd name="connsiteX198" fmla="*/ 1298690 w 5090679"/>
                <a:gd name="connsiteY198" fmla="*/ 31864 h 5453496"/>
                <a:gd name="connsiteX199" fmla="*/ 1334885 w 5090679"/>
                <a:gd name="connsiteY199" fmla="*/ 79489 h 5453496"/>
                <a:gd name="connsiteX200" fmla="*/ 1441565 w 5090679"/>
                <a:gd name="connsiteY200" fmla="*/ 129019 h 5453496"/>
                <a:gd name="connsiteX201" fmla="*/ 1502005 w 5090679"/>
                <a:gd name="connsiteY201" fmla="*/ 233796 h 5453496"/>
                <a:gd name="connsiteX202" fmla="*/ 1498715 w 5090679"/>
                <a:gd name="connsiteY202" fmla="*/ 285229 h 5453496"/>
                <a:gd name="connsiteX203" fmla="*/ 1704455 w 5090679"/>
                <a:gd name="connsiteY203" fmla="*/ 393814 h 5453496"/>
                <a:gd name="connsiteX204" fmla="*/ 1704455 w 5090679"/>
                <a:gd name="connsiteY204" fmla="*/ 523354 h 5453496"/>
                <a:gd name="connsiteX205" fmla="*/ 1720041 w 5090679"/>
                <a:gd name="connsiteY205" fmla="*/ 585874 h 5453496"/>
                <a:gd name="connsiteX206" fmla="*/ 1778750 w 5090679"/>
                <a:gd name="connsiteY206" fmla="*/ 576694 h 5453496"/>
                <a:gd name="connsiteX207" fmla="*/ 1813040 w 5090679"/>
                <a:gd name="connsiteY207" fmla="*/ 618604 h 5453496"/>
                <a:gd name="connsiteX208" fmla="*/ 1839710 w 5090679"/>
                <a:gd name="connsiteY208" fmla="*/ 559549 h 5453496"/>
                <a:gd name="connsiteX209" fmla="*/ 1931150 w 5090679"/>
                <a:gd name="connsiteY209" fmla="*/ 570979 h 5453496"/>
                <a:gd name="connsiteX210" fmla="*/ 1957820 w 5090679"/>
                <a:gd name="connsiteY210" fmla="*/ 511924 h 5453496"/>
                <a:gd name="connsiteX211" fmla="*/ 1879715 w 5090679"/>
                <a:gd name="connsiteY211" fmla="*/ 470014 h 5453496"/>
                <a:gd name="connsiteX212" fmla="*/ 1830185 w 5090679"/>
                <a:gd name="connsiteY212" fmla="*/ 388099 h 5453496"/>
                <a:gd name="connsiteX213" fmla="*/ 1846118 w 5090679"/>
                <a:gd name="connsiteY213" fmla="*/ 347749 h 5453496"/>
                <a:gd name="connsiteX214" fmla="*/ 1986395 w 5090679"/>
                <a:gd name="connsiteY214" fmla="*/ 315709 h 5453496"/>
                <a:gd name="connsiteX215" fmla="*/ 2018780 w 5090679"/>
                <a:gd name="connsiteY215" fmla="*/ 344284 h 5453496"/>
                <a:gd name="connsiteX216" fmla="*/ 2079740 w 5090679"/>
                <a:gd name="connsiteY216" fmla="*/ 344284 h 5453496"/>
                <a:gd name="connsiteX217" fmla="*/ 2108315 w 5090679"/>
                <a:gd name="connsiteY217" fmla="*/ 382384 h 5453496"/>
                <a:gd name="connsiteX218" fmla="*/ 2148320 w 5090679"/>
                <a:gd name="connsiteY218" fmla="*/ 361429 h 5453496"/>
                <a:gd name="connsiteX219" fmla="*/ 2186420 w 5090679"/>
                <a:gd name="connsiteY219" fmla="*/ 384289 h 5453496"/>
                <a:gd name="connsiteX220" fmla="*/ 2245475 w 5090679"/>
                <a:gd name="connsiteY220" fmla="*/ 386194 h 5453496"/>
                <a:gd name="connsiteX221" fmla="*/ 2281670 w 5090679"/>
                <a:gd name="connsiteY221" fmla="*/ 441439 h 5453496"/>
                <a:gd name="connsiteX222" fmla="*/ 2287905 w 5090679"/>
                <a:gd name="connsiteY222" fmla="*/ 529936 h 5453496"/>
                <a:gd name="connsiteX223" fmla="*/ 2331200 w 5090679"/>
                <a:gd name="connsiteY223" fmla="*/ 500494 h 5453496"/>
                <a:gd name="connsiteX224" fmla="*/ 2380730 w 5090679"/>
                <a:gd name="connsiteY224" fmla="*/ 523354 h 5453496"/>
                <a:gd name="connsiteX225" fmla="*/ 2411210 w 5090679"/>
                <a:gd name="connsiteY225" fmla="*/ 403339 h 5453496"/>
                <a:gd name="connsiteX226" fmla="*/ 2384540 w 5090679"/>
                <a:gd name="connsiteY226" fmla="*/ 235699 h 5453496"/>
                <a:gd name="connsiteX227" fmla="*/ 2401685 w 5090679"/>
                <a:gd name="connsiteY227" fmla="*/ 176644 h 5453496"/>
                <a:gd name="connsiteX228" fmla="*/ 2552526 w 5090679"/>
                <a:gd name="connsiteY228" fmla="*/ 128501 h 5453496"/>
                <a:gd name="connsiteX229" fmla="*/ 2590280 w 5090679"/>
                <a:gd name="connsiteY229" fmla="*/ 163309 h 5453496"/>
                <a:gd name="connsiteX230" fmla="*/ 2582660 w 5090679"/>
                <a:gd name="connsiteY230" fmla="*/ 266179 h 5453496"/>
                <a:gd name="connsiteX231" fmla="*/ 2637905 w 5090679"/>
                <a:gd name="connsiteY231" fmla="*/ 292849 h 5453496"/>
                <a:gd name="connsiteX232" fmla="*/ 2677044 w 5090679"/>
                <a:gd name="connsiteY232" fmla="*/ 355369 h 5453496"/>
                <a:gd name="connsiteX233" fmla="*/ 2672195 w 5090679"/>
                <a:gd name="connsiteY233" fmla="*/ 353809 h 5453496"/>
                <a:gd name="connsiteX234" fmla="*/ 2952923 w 5090679"/>
                <a:gd name="connsiteY234" fmla="*/ 307051 h 5453496"/>
                <a:gd name="connsiteX235" fmla="*/ 2988425 w 5090679"/>
                <a:gd name="connsiteY235" fmla="*/ 344284 h 5453496"/>
                <a:gd name="connsiteX236" fmla="*/ 3085580 w 5090679"/>
                <a:gd name="connsiteY236" fmla="*/ 290944 h 5453496"/>
                <a:gd name="connsiteX237" fmla="*/ 3135110 w 5090679"/>
                <a:gd name="connsiteY237" fmla="*/ 351904 h 5453496"/>
                <a:gd name="connsiteX238" fmla="*/ 3135110 w 5090679"/>
                <a:gd name="connsiteY238" fmla="*/ 416674 h 5453496"/>
                <a:gd name="connsiteX239" fmla="*/ 3274695 w 5090679"/>
                <a:gd name="connsiteY239" fmla="*/ 480233 h 5453496"/>
                <a:gd name="connsiteX240" fmla="*/ 3297035 w 5090679"/>
                <a:gd name="connsiteY240" fmla="*/ 538594 h 5453496"/>
                <a:gd name="connsiteX241" fmla="*/ 3257203 w 5090679"/>
                <a:gd name="connsiteY241" fmla="*/ 571500 h 5453496"/>
                <a:gd name="connsiteX242" fmla="*/ 3368386 w 5090679"/>
                <a:gd name="connsiteY242" fmla="*/ 710219 h 5453496"/>
                <a:gd name="connsiteX243" fmla="*/ 3369425 w 5090679"/>
                <a:gd name="connsiteY243" fmla="*/ 828154 h 5453496"/>
                <a:gd name="connsiteX244" fmla="*/ 3420860 w 5090679"/>
                <a:gd name="connsiteY244" fmla="*/ 860539 h 5453496"/>
                <a:gd name="connsiteX245" fmla="*/ 3445971 w 5090679"/>
                <a:gd name="connsiteY245" fmla="*/ 919422 h 5453496"/>
                <a:gd name="connsiteX246" fmla="*/ 3656734 w 5090679"/>
                <a:gd name="connsiteY246" fmla="*/ 1037359 h 5453496"/>
                <a:gd name="connsiteX247" fmla="*/ 3653270 w 5090679"/>
                <a:gd name="connsiteY247" fmla="*/ 1098664 h 5453496"/>
                <a:gd name="connsiteX248" fmla="*/ 3716308 w 5090679"/>
                <a:gd name="connsiteY248" fmla="*/ 1141095 h 5453496"/>
                <a:gd name="connsiteX0" fmla="*/ 3716308 w 5090679"/>
                <a:gd name="connsiteY0" fmla="*/ 1141095 h 5453496"/>
                <a:gd name="connsiteX1" fmla="*/ 3656734 w 5090679"/>
                <a:gd name="connsiteY1" fmla="*/ 1276350 h 5453496"/>
                <a:gd name="connsiteX2" fmla="*/ 3643399 w 5090679"/>
                <a:gd name="connsiteY2" fmla="*/ 1352723 h 5453496"/>
                <a:gd name="connsiteX3" fmla="*/ 3576377 w 5090679"/>
                <a:gd name="connsiteY3" fmla="*/ 1411605 h 5453496"/>
                <a:gd name="connsiteX4" fmla="*/ 3604779 w 5090679"/>
                <a:gd name="connsiteY4" fmla="*/ 1494559 h 5453496"/>
                <a:gd name="connsiteX5" fmla="*/ 3687906 w 5090679"/>
                <a:gd name="connsiteY5" fmla="*/ 1525732 h 5453496"/>
                <a:gd name="connsiteX6" fmla="*/ 3698297 w 5090679"/>
                <a:gd name="connsiteY6" fmla="*/ 1640032 h 5453496"/>
                <a:gd name="connsiteX7" fmla="*/ 3742632 w 5090679"/>
                <a:gd name="connsiteY7" fmla="*/ 1658043 h 5453496"/>
                <a:gd name="connsiteX8" fmla="*/ 3768436 w 5090679"/>
                <a:gd name="connsiteY8" fmla="*/ 1778751 h 5453496"/>
                <a:gd name="connsiteX9" fmla="*/ 3801167 w 5090679"/>
                <a:gd name="connsiteY9" fmla="*/ 1787236 h 5453496"/>
                <a:gd name="connsiteX10" fmla="*/ 3834245 w 5090679"/>
                <a:gd name="connsiteY10" fmla="*/ 1945178 h 5453496"/>
                <a:gd name="connsiteX11" fmla="*/ 3911484 w 5090679"/>
                <a:gd name="connsiteY11" fmla="*/ 1990379 h 5453496"/>
                <a:gd name="connsiteX12" fmla="*/ 3968461 w 5090679"/>
                <a:gd name="connsiteY12" fmla="*/ 2076450 h 5453496"/>
                <a:gd name="connsiteX13" fmla="*/ 4180782 w 5090679"/>
                <a:gd name="connsiteY13" fmla="*/ 2119053 h 5453496"/>
                <a:gd name="connsiteX14" fmla="*/ 4219055 w 5090679"/>
                <a:gd name="connsiteY14" fmla="*/ 2159749 h 5453496"/>
                <a:gd name="connsiteX15" fmla="*/ 4228580 w 5090679"/>
                <a:gd name="connsiteY15" fmla="*/ 2220709 h 5453496"/>
                <a:gd name="connsiteX16" fmla="*/ 4413538 w 5090679"/>
                <a:gd name="connsiteY16" fmla="*/ 2470266 h 5453496"/>
                <a:gd name="connsiteX17" fmla="*/ 4456834 w 5090679"/>
                <a:gd name="connsiteY17" fmla="*/ 2429741 h 5453496"/>
                <a:gd name="connsiteX18" fmla="*/ 4612697 w 5090679"/>
                <a:gd name="connsiteY18" fmla="*/ 2575214 h 5453496"/>
                <a:gd name="connsiteX19" fmla="*/ 4612697 w 5090679"/>
                <a:gd name="connsiteY19" fmla="*/ 2658341 h 5453496"/>
                <a:gd name="connsiteX20" fmla="*/ 4721109 w 5090679"/>
                <a:gd name="connsiteY20" fmla="*/ 2760345 h 5453496"/>
                <a:gd name="connsiteX21" fmla="*/ 4786745 w 5090679"/>
                <a:gd name="connsiteY21" fmla="*/ 2723629 h 5453496"/>
                <a:gd name="connsiteX22" fmla="*/ 4841297 w 5090679"/>
                <a:gd name="connsiteY22" fmla="*/ 2741468 h 5453496"/>
                <a:gd name="connsiteX23" fmla="*/ 4907280 w 5090679"/>
                <a:gd name="connsiteY23" fmla="*/ 2862522 h 5453496"/>
                <a:gd name="connsiteX24" fmla="*/ 4976379 w 5090679"/>
                <a:gd name="connsiteY24" fmla="*/ 2868237 h 5453496"/>
                <a:gd name="connsiteX25" fmla="*/ 5071802 w 5090679"/>
                <a:gd name="connsiteY25" fmla="*/ 3052156 h 5453496"/>
                <a:gd name="connsiteX26" fmla="*/ 5043920 w 5090679"/>
                <a:gd name="connsiteY26" fmla="*/ 3144634 h 5453496"/>
                <a:gd name="connsiteX27" fmla="*/ 5090679 w 5090679"/>
                <a:gd name="connsiteY27" fmla="*/ 3167496 h 5453496"/>
                <a:gd name="connsiteX28" fmla="*/ 5053445 w 5090679"/>
                <a:gd name="connsiteY28" fmla="*/ 3209404 h 5453496"/>
                <a:gd name="connsiteX29" fmla="*/ 5069897 w 5090679"/>
                <a:gd name="connsiteY29" fmla="*/ 3261014 h 5453496"/>
                <a:gd name="connsiteX30" fmla="*/ 5066087 w 5090679"/>
                <a:gd name="connsiteY30" fmla="*/ 3310024 h 5453496"/>
                <a:gd name="connsiteX31" fmla="*/ 4964256 w 5090679"/>
                <a:gd name="connsiteY31" fmla="*/ 3466061 h 5453496"/>
                <a:gd name="connsiteX32" fmla="*/ 4758170 w 5090679"/>
                <a:gd name="connsiteY32" fmla="*/ 3354532 h 5453496"/>
                <a:gd name="connsiteX33" fmla="*/ 4675043 w 5090679"/>
                <a:gd name="connsiteY33" fmla="*/ 3406486 h 5453496"/>
                <a:gd name="connsiteX34" fmla="*/ 4633479 w 5090679"/>
                <a:gd name="connsiteY34" fmla="*/ 3678209 h 5453496"/>
                <a:gd name="connsiteX35" fmla="*/ 4480386 w 5090679"/>
                <a:gd name="connsiteY35" fmla="*/ 3823855 h 5453496"/>
                <a:gd name="connsiteX36" fmla="*/ 4235680 w 5090679"/>
                <a:gd name="connsiteY36" fmla="*/ 3898669 h 5453496"/>
                <a:gd name="connsiteX37" fmla="*/ 4146838 w 5090679"/>
                <a:gd name="connsiteY37" fmla="*/ 3964825 h 5453496"/>
                <a:gd name="connsiteX38" fmla="*/ 4061806 w 5090679"/>
                <a:gd name="connsiteY38" fmla="*/ 3984567 h 5453496"/>
                <a:gd name="connsiteX39" fmla="*/ 3963785 w 5090679"/>
                <a:gd name="connsiteY39" fmla="*/ 4081894 h 5453496"/>
                <a:gd name="connsiteX40" fmla="*/ 3913389 w 5090679"/>
                <a:gd name="connsiteY40" fmla="*/ 4169179 h 5453496"/>
                <a:gd name="connsiteX41" fmla="*/ 4051588 w 5090679"/>
                <a:gd name="connsiteY41" fmla="*/ 4383232 h 5453496"/>
                <a:gd name="connsiteX42" fmla="*/ 4093325 w 5090679"/>
                <a:gd name="connsiteY42" fmla="*/ 4403839 h 5453496"/>
                <a:gd name="connsiteX43" fmla="*/ 4177318 w 5090679"/>
                <a:gd name="connsiteY43" fmla="*/ 4559877 h 5453496"/>
                <a:gd name="connsiteX44" fmla="*/ 4093152 w 5090679"/>
                <a:gd name="connsiteY44" fmla="*/ 4736523 h 5453496"/>
                <a:gd name="connsiteX45" fmla="*/ 4085532 w 5090679"/>
                <a:gd name="connsiteY45" fmla="*/ 4806315 h 5453496"/>
                <a:gd name="connsiteX46" fmla="*/ 4173335 w 5090679"/>
                <a:gd name="connsiteY46" fmla="*/ 4792459 h 5453496"/>
                <a:gd name="connsiteX47" fmla="*/ 4239490 w 5090679"/>
                <a:gd name="connsiteY47" fmla="*/ 4811164 h 5453496"/>
                <a:gd name="connsiteX48" fmla="*/ 4273607 w 5090679"/>
                <a:gd name="connsiteY48" fmla="*/ 4915246 h 5453496"/>
                <a:gd name="connsiteX49" fmla="*/ 4171257 w 5090679"/>
                <a:gd name="connsiteY49" fmla="*/ 5220220 h 5453496"/>
                <a:gd name="connsiteX50" fmla="*/ 3942830 w 5090679"/>
                <a:gd name="connsiteY50" fmla="*/ 5033010 h 5453496"/>
                <a:gd name="connsiteX51" fmla="*/ 3983355 w 5090679"/>
                <a:gd name="connsiteY51" fmla="*/ 4984000 h 5453496"/>
                <a:gd name="connsiteX52" fmla="*/ 3937288 w 5090679"/>
                <a:gd name="connsiteY52" fmla="*/ 4944341 h 5453496"/>
                <a:gd name="connsiteX53" fmla="*/ 3927763 w 5090679"/>
                <a:gd name="connsiteY53" fmla="*/ 4871605 h 5453496"/>
                <a:gd name="connsiteX54" fmla="*/ 3756660 w 5090679"/>
                <a:gd name="connsiteY54" fmla="*/ 4868661 h 5453496"/>
                <a:gd name="connsiteX55" fmla="*/ 3648940 w 5090679"/>
                <a:gd name="connsiteY55" fmla="*/ 4943475 h 5453496"/>
                <a:gd name="connsiteX56" fmla="*/ 3564081 w 5090679"/>
                <a:gd name="connsiteY56" fmla="*/ 4831946 h 5453496"/>
                <a:gd name="connsiteX57" fmla="*/ 3360073 w 5090679"/>
                <a:gd name="connsiteY57" fmla="*/ 4843203 h 5453496"/>
                <a:gd name="connsiteX58" fmla="*/ 3363883 w 5090679"/>
                <a:gd name="connsiteY58" fmla="*/ 4745182 h 5453496"/>
                <a:gd name="connsiteX59" fmla="*/ 3261706 w 5090679"/>
                <a:gd name="connsiteY59" fmla="*/ 4815840 h 5453496"/>
                <a:gd name="connsiteX60" fmla="*/ 3295823 w 5090679"/>
                <a:gd name="connsiteY60" fmla="*/ 4947285 h 5453496"/>
                <a:gd name="connsiteX61" fmla="*/ 3037955 w 5090679"/>
                <a:gd name="connsiteY61" fmla="*/ 4937239 h 5453496"/>
                <a:gd name="connsiteX62" fmla="*/ 2922616 w 5090679"/>
                <a:gd name="connsiteY62" fmla="*/ 4993005 h 5453496"/>
                <a:gd name="connsiteX63" fmla="*/ 2683798 w 5090679"/>
                <a:gd name="connsiteY63" fmla="*/ 4985212 h 5453496"/>
                <a:gd name="connsiteX64" fmla="*/ 2609850 w 5090679"/>
                <a:gd name="connsiteY64" fmla="*/ 5098126 h 5453496"/>
                <a:gd name="connsiteX65" fmla="*/ 2451388 w 5090679"/>
                <a:gd name="connsiteY65" fmla="*/ 5120986 h 5453496"/>
                <a:gd name="connsiteX66" fmla="*/ 2470265 w 5090679"/>
                <a:gd name="connsiteY66" fmla="*/ 5102974 h 5453496"/>
                <a:gd name="connsiteX67" fmla="*/ 2401512 w 5090679"/>
                <a:gd name="connsiteY67" fmla="*/ 5215544 h 5453496"/>
                <a:gd name="connsiteX68" fmla="*/ 2344535 w 5090679"/>
                <a:gd name="connsiteY68" fmla="*/ 5232514 h 5453496"/>
                <a:gd name="connsiteX69" fmla="*/ 2251883 w 5090679"/>
                <a:gd name="connsiteY69" fmla="*/ 5292090 h 5453496"/>
                <a:gd name="connsiteX70" fmla="*/ 2220710 w 5090679"/>
                <a:gd name="connsiteY70" fmla="*/ 5253469 h 5453496"/>
                <a:gd name="connsiteX71" fmla="*/ 2123555 w 5090679"/>
                <a:gd name="connsiteY71" fmla="*/ 5285854 h 5453496"/>
                <a:gd name="connsiteX72" fmla="*/ 1958166 w 5090679"/>
                <a:gd name="connsiteY72" fmla="*/ 5300749 h 5453496"/>
                <a:gd name="connsiteX73" fmla="*/ 1948295 w 5090679"/>
                <a:gd name="connsiteY73" fmla="*/ 5198224 h 5453496"/>
                <a:gd name="connsiteX74" fmla="*/ 1858760 w 5090679"/>
                <a:gd name="connsiteY74" fmla="*/ 5142979 h 5453496"/>
                <a:gd name="connsiteX75" fmla="*/ 1860838 w 5090679"/>
                <a:gd name="connsiteY75" fmla="*/ 5072842 h 5453496"/>
                <a:gd name="connsiteX76" fmla="*/ 1756929 w 5090679"/>
                <a:gd name="connsiteY76" fmla="*/ 5100378 h 5453496"/>
                <a:gd name="connsiteX77" fmla="*/ 1606780 w 5090679"/>
                <a:gd name="connsiteY77" fmla="*/ 4991966 h 5453496"/>
                <a:gd name="connsiteX78" fmla="*/ 1536988 w 5090679"/>
                <a:gd name="connsiteY78" fmla="*/ 5017077 h 5453496"/>
                <a:gd name="connsiteX79" fmla="*/ 1474643 w 5090679"/>
                <a:gd name="connsiteY79" fmla="*/ 5048250 h 5453496"/>
                <a:gd name="connsiteX80" fmla="*/ 1378354 w 5090679"/>
                <a:gd name="connsiteY80" fmla="*/ 5008418 h 5453496"/>
                <a:gd name="connsiteX81" fmla="*/ 1357745 w 5090679"/>
                <a:gd name="connsiteY81" fmla="*/ 5112499 h 5453496"/>
                <a:gd name="connsiteX82" fmla="*/ 1401906 w 5090679"/>
                <a:gd name="connsiteY82" fmla="*/ 5193723 h 5453496"/>
                <a:gd name="connsiteX83" fmla="*/ 1349952 w 5090679"/>
                <a:gd name="connsiteY83" fmla="*/ 5318414 h 5453496"/>
                <a:gd name="connsiteX84" fmla="*/ 1162915 w 5090679"/>
                <a:gd name="connsiteY84" fmla="*/ 5446741 h 5453496"/>
                <a:gd name="connsiteX85" fmla="*/ 1087581 w 5090679"/>
                <a:gd name="connsiteY85" fmla="*/ 5453496 h 5453496"/>
                <a:gd name="connsiteX86" fmla="*/ 1123430 w 5090679"/>
                <a:gd name="connsiteY86" fmla="*/ 5379199 h 5453496"/>
                <a:gd name="connsiteX87" fmla="*/ 1118235 w 5090679"/>
                <a:gd name="connsiteY87" fmla="*/ 5278755 h 5453496"/>
                <a:gd name="connsiteX88" fmla="*/ 1007052 w 5090679"/>
                <a:gd name="connsiteY88" fmla="*/ 5339196 h 5453496"/>
                <a:gd name="connsiteX89" fmla="*/ 965488 w 5090679"/>
                <a:gd name="connsiteY89" fmla="*/ 5224896 h 5453496"/>
                <a:gd name="connsiteX90" fmla="*/ 986097 w 5090679"/>
                <a:gd name="connsiteY90" fmla="*/ 5155969 h 5453496"/>
                <a:gd name="connsiteX91" fmla="*/ 943840 w 5090679"/>
                <a:gd name="connsiteY91" fmla="*/ 5104881 h 5453496"/>
                <a:gd name="connsiteX92" fmla="*/ 898640 w 5090679"/>
                <a:gd name="connsiteY92" fmla="*/ 5102974 h 5453496"/>
                <a:gd name="connsiteX93" fmla="*/ 871970 w 5090679"/>
                <a:gd name="connsiteY93" fmla="*/ 5058641 h 5453496"/>
                <a:gd name="connsiteX94" fmla="*/ 841490 w 5090679"/>
                <a:gd name="connsiteY94" fmla="*/ 5005819 h 5453496"/>
                <a:gd name="connsiteX95" fmla="*/ 781223 w 5090679"/>
                <a:gd name="connsiteY95" fmla="*/ 4993351 h 5453496"/>
                <a:gd name="connsiteX96" fmla="*/ 744335 w 5090679"/>
                <a:gd name="connsiteY96" fmla="*/ 5015344 h 5453496"/>
                <a:gd name="connsiteX97" fmla="*/ 702425 w 5090679"/>
                <a:gd name="connsiteY97" fmla="*/ 4992484 h 5453496"/>
                <a:gd name="connsiteX98" fmla="*/ 702425 w 5090679"/>
                <a:gd name="connsiteY98" fmla="*/ 4935334 h 5453496"/>
                <a:gd name="connsiteX99" fmla="*/ 663979 w 5090679"/>
                <a:gd name="connsiteY99" fmla="*/ 4901911 h 5453496"/>
                <a:gd name="connsiteX100" fmla="*/ 591242 w 5090679"/>
                <a:gd name="connsiteY100" fmla="*/ 5002703 h 5453496"/>
                <a:gd name="connsiteX101" fmla="*/ 451831 w 5090679"/>
                <a:gd name="connsiteY101" fmla="*/ 5010323 h 5453496"/>
                <a:gd name="connsiteX102" fmla="*/ 402820 w 5090679"/>
                <a:gd name="connsiteY102" fmla="*/ 4959408 h 5453496"/>
                <a:gd name="connsiteX103" fmla="*/ 473132 w 5090679"/>
                <a:gd name="connsiteY103" fmla="*/ 4900006 h 5453496"/>
                <a:gd name="connsiteX104" fmla="*/ 538595 w 5090679"/>
                <a:gd name="connsiteY104" fmla="*/ 4876279 h 5453496"/>
                <a:gd name="connsiteX105" fmla="*/ 626225 w 5090679"/>
                <a:gd name="connsiteY105" fmla="*/ 4881822 h 5453496"/>
                <a:gd name="connsiteX106" fmla="*/ 750050 w 5090679"/>
                <a:gd name="connsiteY106" fmla="*/ 4776008 h 5453496"/>
                <a:gd name="connsiteX107" fmla="*/ 861579 w 5090679"/>
                <a:gd name="connsiteY107" fmla="*/ 4830041 h 5453496"/>
                <a:gd name="connsiteX108" fmla="*/ 965488 w 5090679"/>
                <a:gd name="connsiteY108" fmla="*/ 4788477 h 5453496"/>
                <a:gd name="connsiteX109" fmla="*/ 990080 w 5090679"/>
                <a:gd name="connsiteY109" fmla="*/ 4845974 h 5453496"/>
                <a:gd name="connsiteX110" fmla="*/ 1033895 w 5090679"/>
                <a:gd name="connsiteY110" fmla="*/ 4792459 h 5453496"/>
                <a:gd name="connsiteX111" fmla="*/ 1040995 w 5090679"/>
                <a:gd name="connsiteY111" fmla="*/ 4694959 h 5453496"/>
                <a:gd name="connsiteX112" fmla="*/ 987309 w 5090679"/>
                <a:gd name="connsiteY112" fmla="*/ 4610793 h 5453496"/>
                <a:gd name="connsiteX113" fmla="*/ 1048615 w 5090679"/>
                <a:gd name="connsiteY113" fmla="*/ 4548621 h 5453496"/>
                <a:gd name="connsiteX114" fmla="*/ 1011035 w 5090679"/>
                <a:gd name="connsiteY114" fmla="*/ 4433281 h 5453496"/>
                <a:gd name="connsiteX115" fmla="*/ 1024197 w 5090679"/>
                <a:gd name="connsiteY115" fmla="*/ 4326428 h 5453496"/>
                <a:gd name="connsiteX116" fmla="*/ 1058660 w 5090679"/>
                <a:gd name="connsiteY116" fmla="*/ 4236199 h 5453496"/>
                <a:gd name="connsiteX117" fmla="*/ 1079615 w 5090679"/>
                <a:gd name="connsiteY117" fmla="*/ 4072369 h 5453496"/>
                <a:gd name="connsiteX118" fmla="*/ 1013460 w 5090679"/>
                <a:gd name="connsiteY118" fmla="*/ 3813117 h 5453496"/>
                <a:gd name="connsiteX119" fmla="*/ 916131 w 5090679"/>
                <a:gd name="connsiteY119" fmla="*/ 3648075 h 5453496"/>
                <a:gd name="connsiteX120" fmla="*/ 989041 w 5090679"/>
                <a:gd name="connsiteY120" fmla="*/ 3506412 h 5453496"/>
                <a:gd name="connsiteX121" fmla="*/ 1071129 w 5090679"/>
                <a:gd name="connsiteY121" fmla="*/ 3479223 h 5453496"/>
                <a:gd name="connsiteX122" fmla="*/ 1105246 w 5090679"/>
                <a:gd name="connsiteY122" fmla="*/ 3509356 h 5453496"/>
                <a:gd name="connsiteX123" fmla="*/ 1192010 w 5090679"/>
                <a:gd name="connsiteY123" fmla="*/ 3428479 h 5453496"/>
                <a:gd name="connsiteX124" fmla="*/ 1269769 w 5090679"/>
                <a:gd name="connsiteY124" fmla="*/ 3406486 h 5453496"/>
                <a:gd name="connsiteX125" fmla="*/ 1277735 w 5090679"/>
                <a:gd name="connsiteY125" fmla="*/ 3327514 h 5453496"/>
                <a:gd name="connsiteX126" fmla="*/ 1297997 w 5090679"/>
                <a:gd name="connsiteY126" fmla="*/ 3251662 h 5453496"/>
                <a:gd name="connsiteX127" fmla="*/ 1256780 w 5090679"/>
                <a:gd name="connsiteY127" fmla="*/ 3205594 h 5453496"/>
                <a:gd name="connsiteX128" fmla="*/ 1259378 w 5090679"/>
                <a:gd name="connsiteY128" fmla="*/ 3116407 h 5453496"/>
                <a:gd name="connsiteX129" fmla="*/ 1355667 w 5090679"/>
                <a:gd name="connsiteY129" fmla="*/ 3170440 h 5453496"/>
                <a:gd name="connsiteX130" fmla="*/ 1412990 w 5090679"/>
                <a:gd name="connsiteY130" fmla="*/ 3129394 h 5453496"/>
                <a:gd name="connsiteX131" fmla="*/ 1434811 w 5090679"/>
                <a:gd name="connsiteY131" fmla="*/ 3170440 h 5453496"/>
                <a:gd name="connsiteX132" fmla="*/ 1497503 w 5090679"/>
                <a:gd name="connsiteY132" fmla="*/ 3126798 h 5453496"/>
                <a:gd name="connsiteX133" fmla="*/ 1422688 w 5090679"/>
                <a:gd name="connsiteY133" fmla="*/ 2990850 h 5453496"/>
                <a:gd name="connsiteX134" fmla="*/ 1466157 w 5090679"/>
                <a:gd name="connsiteY134" fmla="*/ 2823903 h 5453496"/>
                <a:gd name="connsiteX135" fmla="*/ 1435850 w 5090679"/>
                <a:gd name="connsiteY135" fmla="*/ 2790304 h 5453496"/>
                <a:gd name="connsiteX136" fmla="*/ 1460615 w 5090679"/>
                <a:gd name="connsiteY136" fmla="*/ 2744584 h 5453496"/>
                <a:gd name="connsiteX137" fmla="*/ 1356360 w 5090679"/>
                <a:gd name="connsiteY137" fmla="*/ 2575214 h 5453496"/>
                <a:gd name="connsiteX138" fmla="*/ 1286740 w 5090679"/>
                <a:gd name="connsiteY138" fmla="*/ 2551488 h 5453496"/>
                <a:gd name="connsiteX139" fmla="*/ 1222490 w 5090679"/>
                <a:gd name="connsiteY139" fmla="*/ 2444808 h 5453496"/>
                <a:gd name="connsiteX140" fmla="*/ 1274271 w 5090679"/>
                <a:gd name="connsiteY140" fmla="*/ 2375189 h 5453496"/>
                <a:gd name="connsiteX141" fmla="*/ 1134514 w 5090679"/>
                <a:gd name="connsiteY141" fmla="*/ 2202007 h 5453496"/>
                <a:gd name="connsiteX142" fmla="*/ 1159625 w 5090679"/>
                <a:gd name="connsiteY142" fmla="*/ 2140699 h 5453496"/>
                <a:gd name="connsiteX143" fmla="*/ 1142134 w 5090679"/>
                <a:gd name="connsiteY143" fmla="*/ 2086841 h 5453496"/>
                <a:gd name="connsiteX144" fmla="*/ 1142134 w 5090679"/>
                <a:gd name="connsiteY144" fmla="*/ 2086841 h 5453496"/>
                <a:gd name="connsiteX145" fmla="*/ 1123430 w 5090679"/>
                <a:gd name="connsiteY145" fmla="*/ 2034019 h 5453496"/>
                <a:gd name="connsiteX146" fmla="*/ 1175211 w 5090679"/>
                <a:gd name="connsiteY146" fmla="*/ 1939290 h 5453496"/>
                <a:gd name="connsiteX147" fmla="*/ 1124989 w 5090679"/>
                <a:gd name="connsiteY147" fmla="*/ 1844733 h 5453496"/>
                <a:gd name="connsiteX148" fmla="*/ 1142134 w 5090679"/>
                <a:gd name="connsiteY148" fmla="*/ 1764550 h 5453496"/>
                <a:gd name="connsiteX149" fmla="*/ 1098665 w 5090679"/>
                <a:gd name="connsiteY149" fmla="*/ 1706359 h 5453496"/>
                <a:gd name="connsiteX150" fmla="*/ 1055023 w 5090679"/>
                <a:gd name="connsiteY150" fmla="*/ 1773382 h 5453496"/>
                <a:gd name="connsiteX151" fmla="*/ 982633 w 5090679"/>
                <a:gd name="connsiteY151" fmla="*/ 1805247 h 5453496"/>
                <a:gd name="connsiteX152" fmla="*/ 929640 w 5090679"/>
                <a:gd name="connsiteY152" fmla="*/ 1640898 h 5453496"/>
                <a:gd name="connsiteX153" fmla="*/ 851015 w 5090679"/>
                <a:gd name="connsiteY153" fmla="*/ 1672069 h 5453496"/>
                <a:gd name="connsiteX154" fmla="*/ 879590 w 5090679"/>
                <a:gd name="connsiteY154" fmla="*/ 1573009 h 5453496"/>
                <a:gd name="connsiteX155" fmla="*/ 822613 w 5090679"/>
                <a:gd name="connsiteY155" fmla="*/ 1393248 h 5453496"/>
                <a:gd name="connsiteX156" fmla="*/ 750050 w 5090679"/>
                <a:gd name="connsiteY156" fmla="*/ 1433944 h 5453496"/>
                <a:gd name="connsiteX157" fmla="*/ 719397 w 5090679"/>
                <a:gd name="connsiteY157" fmla="*/ 1389265 h 5453496"/>
                <a:gd name="connsiteX158" fmla="*/ 671945 w 5090679"/>
                <a:gd name="connsiteY158" fmla="*/ 1426324 h 5453496"/>
                <a:gd name="connsiteX159" fmla="*/ 647180 w 5090679"/>
                <a:gd name="connsiteY159" fmla="*/ 1372984 h 5453496"/>
                <a:gd name="connsiteX160" fmla="*/ 668135 w 5090679"/>
                <a:gd name="connsiteY160" fmla="*/ 1275829 h 5453496"/>
                <a:gd name="connsiteX161" fmla="*/ 599555 w 5090679"/>
                <a:gd name="connsiteY161" fmla="*/ 1272019 h 5453496"/>
                <a:gd name="connsiteX162" fmla="*/ 574790 w 5090679"/>
                <a:gd name="connsiteY162" fmla="*/ 1325359 h 5453496"/>
                <a:gd name="connsiteX163" fmla="*/ 521450 w 5090679"/>
                <a:gd name="connsiteY163" fmla="*/ 1268209 h 5453496"/>
                <a:gd name="connsiteX164" fmla="*/ 340475 w 5090679"/>
                <a:gd name="connsiteY164" fmla="*/ 1277734 h 5453496"/>
                <a:gd name="connsiteX165" fmla="*/ 304800 w 5090679"/>
                <a:gd name="connsiteY165" fmla="*/ 1318953 h 5453496"/>
                <a:gd name="connsiteX166" fmla="*/ 405245 w 5090679"/>
                <a:gd name="connsiteY166" fmla="*/ 1365364 h 5453496"/>
                <a:gd name="connsiteX167" fmla="*/ 404379 w 5090679"/>
                <a:gd name="connsiteY167" fmla="*/ 1473777 h 5453496"/>
                <a:gd name="connsiteX168" fmla="*/ 275878 w 5090679"/>
                <a:gd name="connsiteY168" fmla="*/ 1498889 h 5453496"/>
                <a:gd name="connsiteX169" fmla="*/ 210935 w 5090679"/>
                <a:gd name="connsiteY169" fmla="*/ 1580629 h 5453496"/>
                <a:gd name="connsiteX170" fmla="*/ 84339 w 5090679"/>
                <a:gd name="connsiteY170" fmla="*/ 1586865 h 5453496"/>
                <a:gd name="connsiteX171" fmla="*/ 56630 w 5090679"/>
                <a:gd name="connsiteY171" fmla="*/ 1515859 h 5453496"/>
                <a:gd name="connsiteX172" fmla="*/ 87110 w 5090679"/>
                <a:gd name="connsiteY172" fmla="*/ 1462519 h 5453496"/>
                <a:gd name="connsiteX173" fmla="*/ 73775 w 5090679"/>
                <a:gd name="connsiteY173" fmla="*/ 1405369 h 5453496"/>
                <a:gd name="connsiteX174" fmla="*/ 140970 w 5090679"/>
                <a:gd name="connsiteY174" fmla="*/ 1323282 h 5453496"/>
                <a:gd name="connsiteX175" fmla="*/ 121400 w 5090679"/>
                <a:gd name="connsiteY175" fmla="*/ 1285354 h 5453496"/>
                <a:gd name="connsiteX176" fmla="*/ 121400 w 5090679"/>
                <a:gd name="connsiteY176" fmla="*/ 1232014 h 5453496"/>
                <a:gd name="connsiteX177" fmla="*/ 96635 w 5090679"/>
                <a:gd name="connsiteY177" fmla="*/ 1224394 h 5453496"/>
                <a:gd name="connsiteX178" fmla="*/ 85205 w 5090679"/>
                <a:gd name="connsiteY178" fmla="*/ 1150099 h 5453496"/>
                <a:gd name="connsiteX179" fmla="*/ 43295 w 5090679"/>
                <a:gd name="connsiteY179" fmla="*/ 1146289 h 5453496"/>
                <a:gd name="connsiteX180" fmla="*/ 38965 w 5090679"/>
                <a:gd name="connsiteY180" fmla="*/ 1082560 h 5453496"/>
                <a:gd name="connsiteX181" fmla="*/ 35676 w 5090679"/>
                <a:gd name="connsiteY181" fmla="*/ 900544 h 5453496"/>
                <a:gd name="connsiteX182" fmla="*/ 54726 w 5090679"/>
                <a:gd name="connsiteY182" fmla="*/ 877684 h 5453496"/>
                <a:gd name="connsiteX183" fmla="*/ 28056 w 5090679"/>
                <a:gd name="connsiteY183" fmla="*/ 805294 h 5453496"/>
                <a:gd name="connsiteX184" fmla="*/ 0 w 5090679"/>
                <a:gd name="connsiteY184" fmla="*/ 769793 h 5453496"/>
                <a:gd name="connsiteX185" fmla="*/ 68061 w 5090679"/>
                <a:gd name="connsiteY185" fmla="*/ 683374 h 5453496"/>
                <a:gd name="connsiteX186" fmla="*/ 178551 w 5090679"/>
                <a:gd name="connsiteY186" fmla="*/ 723379 h 5453496"/>
                <a:gd name="connsiteX187" fmla="*/ 247303 w 5090679"/>
                <a:gd name="connsiteY187" fmla="*/ 643197 h 5453496"/>
                <a:gd name="connsiteX188" fmla="*/ 405246 w 5090679"/>
                <a:gd name="connsiteY188" fmla="*/ 692899 h 5453496"/>
                <a:gd name="connsiteX189" fmla="*/ 461010 w 5090679"/>
                <a:gd name="connsiteY189" fmla="*/ 761654 h 5453496"/>
                <a:gd name="connsiteX190" fmla="*/ 557646 w 5090679"/>
                <a:gd name="connsiteY190" fmla="*/ 719569 h 5453496"/>
                <a:gd name="connsiteX191" fmla="*/ 556260 w 5090679"/>
                <a:gd name="connsiteY191" fmla="*/ 513831 h 5453496"/>
                <a:gd name="connsiteX192" fmla="*/ 704331 w 5090679"/>
                <a:gd name="connsiteY192" fmla="*/ 521449 h 5453496"/>
                <a:gd name="connsiteX193" fmla="*/ 711951 w 5090679"/>
                <a:gd name="connsiteY193" fmla="*/ 481444 h 5453496"/>
                <a:gd name="connsiteX194" fmla="*/ 805296 w 5090679"/>
                <a:gd name="connsiteY194" fmla="*/ 393814 h 5453496"/>
                <a:gd name="connsiteX195" fmla="*/ 848244 w 5090679"/>
                <a:gd name="connsiteY195" fmla="*/ 219248 h 5453496"/>
                <a:gd name="connsiteX196" fmla="*/ 1121352 w 5090679"/>
                <a:gd name="connsiteY196" fmla="*/ 112568 h 5453496"/>
                <a:gd name="connsiteX197" fmla="*/ 1220585 w 5090679"/>
                <a:gd name="connsiteY197" fmla="*/ 0 h 5453496"/>
                <a:gd name="connsiteX198" fmla="*/ 1298690 w 5090679"/>
                <a:gd name="connsiteY198" fmla="*/ 31864 h 5453496"/>
                <a:gd name="connsiteX199" fmla="*/ 1334885 w 5090679"/>
                <a:gd name="connsiteY199" fmla="*/ 79489 h 5453496"/>
                <a:gd name="connsiteX200" fmla="*/ 1441565 w 5090679"/>
                <a:gd name="connsiteY200" fmla="*/ 129019 h 5453496"/>
                <a:gd name="connsiteX201" fmla="*/ 1502005 w 5090679"/>
                <a:gd name="connsiteY201" fmla="*/ 233796 h 5453496"/>
                <a:gd name="connsiteX202" fmla="*/ 1498715 w 5090679"/>
                <a:gd name="connsiteY202" fmla="*/ 285229 h 5453496"/>
                <a:gd name="connsiteX203" fmla="*/ 1704455 w 5090679"/>
                <a:gd name="connsiteY203" fmla="*/ 393814 h 5453496"/>
                <a:gd name="connsiteX204" fmla="*/ 1704455 w 5090679"/>
                <a:gd name="connsiteY204" fmla="*/ 523354 h 5453496"/>
                <a:gd name="connsiteX205" fmla="*/ 1720041 w 5090679"/>
                <a:gd name="connsiteY205" fmla="*/ 585874 h 5453496"/>
                <a:gd name="connsiteX206" fmla="*/ 1778750 w 5090679"/>
                <a:gd name="connsiteY206" fmla="*/ 576694 h 5453496"/>
                <a:gd name="connsiteX207" fmla="*/ 1813040 w 5090679"/>
                <a:gd name="connsiteY207" fmla="*/ 618604 h 5453496"/>
                <a:gd name="connsiteX208" fmla="*/ 1839710 w 5090679"/>
                <a:gd name="connsiteY208" fmla="*/ 559549 h 5453496"/>
                <a:gd name="connsiteX209" fmla="*/ 1931150 w 5090679"/>
                <a:gd name="connsiteY209" fmla="*/ 570979 h 5453496"/>
                <a:gd name="connsiteX210" fmla="*/ 1957820 w 5090679"/>
                <a:gd name="connsiteY210" fmla="*/ 511924 h 5453496"/>
                <a:gd name="connsiteX211" fmla="*/ 1879715 w 5090679"/>
                <a:gd name="connsiteY211" fmla="*/ 470014 h 5453496"/>
                <a:gd name="connsiteX212" fmla="*/ 1830185 w 5090679"/>
                <a:gd name="connsiteY212" fmla="*/ 388099 h 5453496"/>
                <a:gd name="connsiteX213" fmla="*/ 1846118 w 5090679"/>
                <a:gd name="connsiteY213" fmla="*/ 347749 h 5453496"/>
                <a:gd name="connsiteX214" fmla="*/ 1986395 w 5090679"/>
                <a:gd name="connsiteY214" fmla="*/ 315709 h 5453496"/>
                <a:gd name="connsiteX215" fmla="*/ 2018780 w 5090679"/>
                <a:gd name="connsiteY215" fmla="*/ 344284 h 5453496"/>
                <a:gd name="connsiteX216" fmla="*/ 2079740 w 5090679"/>
                <a:gd name="connsiteY216" fmla="*/ 344284 h 5453496"/>
                <a:gd name="connsiteX217" fmla="*/ 2108315 w 5090679"/>
                <a:gd name="connsiteY217" fmla="*/ 382384 h 5453496"/>
                <a:gd name="connsiteX218" fmla="*/ 2148320 w 5090679"/>
                <a:gd name="connsiteY218" fmla="*/ 361429 h 5453496"/>
                <a:gd name="connsiteX219" fmla="*/ 2186420 w 5090679"/>
                <a:gd name="connsiteY219" fmla="*/ 384289 h 5453496"/>
                <a:gd name="connsiteX220" fmla="*/ 2245475 w 5090679"/>
                <a:gd name="connsiteY220" fmla="*/ 386194 h 5453496"/>
                <a:gd name="connsiteX221" fmla="*/ 2281670 w 5090679"/>
                <a:gd name="connsiteY221" fmla="*/ 441439 h 5453496"/>
                <a:gd name="connsiteX222" fmla="*/ 2287905 w 5090679"/>
                <a:gd name="connsiteY222" fmla="*/ 529936 h 5453496"/>
                <a:gd name="connsiteX223" fmla="*/ 2331200 w 5090679"/>
                <a:gd name="connsiteY223" fmla="*/ 500494 h 5453496"/>
                <a:gd name="connsiteX224" fmla="*/ 2380730 w 5090679"/>
                <a:gd name="connsiteY224" fmla="*/ 523354 h 5453496"/>
                <a:gd name="connsiteX225" fmla="*/ 2411210 w 5090679"/>
                <a:gd name="connsiteY225" fmla="*/ 403339 h 5453496"/>
                <a:gd name="connsiteX226" fmla="*/ 2384540 w 5090679"/>
                <a:gd name="connsiteY226" fmla="*/ 235699 h 5453496"/>
                <a:gd name="connsiteX227" fmla="*/ 2401685 w 5090679"/>
                <a:gd name="connsiteY227" fmla="*/ 176644 h 5453496"/>
                <a:gd name="connsiteX228" fmla="*/ 2552526 w 5090679"/>
                <a:gd name="connsiteY228" fmla="*/ 128501 h 5453496"/>
                <a:gd name="connsiteX229" fmla="*/ 2590280 w 5090679"/>
                <a:gd name="connsiteY229" fmla="*/ 163309 h 5453496"/>
                <a:gd name="connsiteX230" fmla="*/ 2582660 w 5090679"/>
                <a:gd name="connsiteY230" fmla="*/ 266179 h 5453496"/>
                <a:gd name="connsiteX231" fmla="*/ 2637905 w 5090679"/>
                <a:gd name="connsiteY231" fmla="*/ 292849 h 5453496"/>
                <a:gd name="connsiteX232" fmla="*/ 2677044 w 5090679"/>
                <a:gd name="connsiteY232" fmla="*/ 355369 h 5453496"/>
                <a:gd name="connsiteX233" fmla="*/ 2672195 w 5090679"/>
                <a:gd name="connsiteY233" fmla="*/ 353809 h 5453496"/>
                <a:gd name="connsiteX234" fmla="*/ 2952923 w 5090679"/>
                <a:gd name="connsiteY234" fmla="*/ 307051 h 5453496"/>
                <a:gd name="connsiteX235" fmla="*/ 2988425 w 5090679"/>
                <a:gd name="connsiteY235" fmla="*/ 344284 h 5453496"/>
                <a:gd name="connsiteX236" fmla="*/ 3085580 w 5090679"/>
                <a:gd name="connsiteY236" fmla="*/ 290944 h 5453496"/>
                <a:gd name="connsiteX237" fmla="*/ 3135110 w 5090679"/>
                <a:gd name="connsiteY237" fmla="*/ 351904 h 5453496"/>
                <a:gd name="connsiteX238" fmla="*/ 3135110 w 5090679"/>
                <a:gd name="connsiteY238" fmla="*/ 416674 h 5453496"/>
                <a:gd name="connsiteX239" fmla="*/ 3274695 w 5090679"/>
                <a:gd name="connsiteY239" fmla="*/ 480233 h 5453496"/>
                <a:gd name="connsiteX240" fmla="*/ 3297035 w 5090679"/>
                <a:gd name="connsiteY240" fmla="*/ 538594 h 5453496"/>
                <a:gd name="connsiteX241" fmla="*/ 3257203 w 5090679"/>
                <a:gd name="connsiteY241" fmla="*/ 571500 h 5453496"/>
                <a:gd name="connsiteX242" fmla="*/ 3368386 w 5090679"/>
                <a:gd name="connsiteY242" fmla="*/ 710219 h 5453496"/>
                <a:gd name="connsiteX243" fmla="*/ 3369425 w 5090679"/>
                <a:gd name="connsiteY243" fmla="*/ 828154 h 5453496"/>
                <a:gd name="connsiteX244" fmla="*/ 3420860 w 5090679"/>
                <a:gd name="connsiteY244" fmla="*/ 860539 h 5453496"/>
                <a:gd name="connsiteX245" fmla="*/ 3445971 w 5090679"/>
                <a:gd name="connsiteY245" fmla="*/ 919422 h 5453496"/>
                <a:gd name="connsiteX246" fmla="*/ 3656734 w 5090679"/>
                <a:gd name="connsiteY246" fmla="*/ 1037359 h 5453496"/>
                <a:gd name="connsiteX247" fmla="*/ 3653270 w 5090679"/>
                <a:gd name="connsiteY247" fmla="*/ 1098664 h 5453496"/>
                <a:gd name="connsiteX248" fmla="*/ 3716308 w 5090679"/>
                <a:gd name="connsiteY248" fmla="*/ 1141095 h 5453496"/>
                <a:gd name="connsiteX0" fmla="*/ 3716308 w 5090679"/>
                <a:gd name="connsiteY0" fmla="*/ 1141095 h 5453496"/>
                <a:gd name="connsiteX1" fmla="*/ 3656734 w 5090679"/>
                <a:gd name="connsiteY1" fmla="*/ 1276350 h 5453496"/>
                <a:gd name="connsiteX2" fmla="*/ 3643399 w 5090679"/>
                <a:gd name="connsiteY2" fmla="*/ 1352723 h 5453496"/>
                <a:gd name="connsiteX3" fmla="*/ 3576377 w 5090679"/>
                <a:gd name="connsiteY3" fmla="*/ 1411605 h 5453496"/>
                <a:gd name="connsiteX4" fmla="*/ 3604779 w 5090679"/>
                <a:gd name="connsiteY4" fmla="*/ 1494559 h 5453496"/>
                <a:gd name="connsiteX5" fmla="*/ 3687906 w 5090679"/>
                <a:gd name="connsiteY5" fmla="*/ 1525732 h 5453496"/>
                <a:gd name="connsiteX6" fmla="*/ 3698297 w 5090679"/>
                <a:gd name="connsiteY6" fmla="*/ 1640032 h 5453496"/>
                <a:gd name="connsiteX7" fmla="*/ 3742632 w 5090679"/>
                <a:gd name="connsiteY7" fmla="*/ 1658043 h 5453496"/>
                <a:gd name="connsiteX8" fmla="*/ 3768436 w 5090679"/>
                <a:gd name="connsiteY8" fmla="*/ 1778751 h 5453496"/>
                <a:gd name="connsiteX9" fmla="*/ 3801167 w 5090679"/>
                <a:gd name="connsiteY9" fmla="*/ 1787236 h 5453496"/>
                <a:gd name="connsiteX10" fmla="*/ 3834245 w 5090679"/>
                <a:gd name="connsiteY10" fmla="*/ 1945178 h 5453496"/>
                <a:gd name="connsiteX11" fmla="*/ 3911484 w 5090679"/>
                <a:gd name="connsiteY11" fmla="*/ 1990379 h 5453496"/>
                <a:gd name="connsiteX12" fmla="*/ 3968461 w 5090679"/>
                <a:gd name="connsiteY12" fmla="*/ 2076450 h 5453496"/>
                <a:gd name="connsiteX13" fmla="*/ 4180782 w 5090679"/>
                <a:gd name="connsiteY13" fmla="*/ 2119053 h 5453496"/>
                <a:gd name="connsiteX14" fmla="*/ 4219055 w 5090679"/>
                <a:gd name="connsiteY14" fmla="*/ 2159749 h 5453496"/>
                <a:gd name="connsiteX15" fmla="*/ 4228580 w 5090679"/>
                <a:gd name="connsiteY15" fmla="*/ 2220709 h 5453496"/>
                <a:gd name="connsiteX16" fmla="*/ 4413538 w 5090679"/>
                <a:gd name="connsiteY16" fmla="*/ 2470266 h 5453496"/>
                <a:gd name="connsiteX17" fmla="*/ 4456834 w 5090679"/>
                <a:gd name="connsiteY17" fmla="*/ 2429741 h 5453496"/>
                <a:gd name="connsiteX18" fmla="*/ 4612697 w 5090679"/>
                <a:gd name="connsiteY18" fmla="*/ 2575214 h 5453496"/>
                <a:gd name="connsiteX19" fmla="*/ 4612697 w 5090679"/>
                <a:gd name="connsiteY19" fmla="*/ 2658341 h 5453496"/>
                <a:gd name="connsiteX20" fmla="*/ 4721109 w 5090679"/>
                <a:gd name="connsiteY20" fmla="*/ 2760345 h 5453496"/>
                <a:gd name="connsiteX21" fmla="*/ 4786745 w 5090679"/>
                <a:gd name="connsiteY21" fmla="*/ 2723629 h 5453496"/>
                <a:gd name="connsiteX22" fmla="*/ 4841297 w 5090679"/>
                <a:gd name="connsiteY22" fmla="*/ 2741468 h 5453496"/>
                <a:gd name="connsiteX23" fmla="*/ 4907280 w 5090679"/>
                <a:gd name="connsiteY23" fmla="*/ 2862522 h 5453496"/>
                <a:gd name="connsiteX24" fmla="*/ 4976379 w 5090679"/>
                <a:gd name="connsiteY24" fmla="*/ 2868237 h 5453496"/>
                <a:gd name="connsiteX25" fmla="*/ 5071802 w 5090679"/>
                <a:gd name="connsiteY25" fmla="*/ 3052156 h 5453496"/>
                <a:gd name="connsiteX26" fmla="*/ 5043920 w 5090679"/>
                <a:gd name="connsiteY26" fmla="*/ 3144634 h 5453496"/>
                <a:gd name="connsiteX27" fmla="*/ 5090679 w 5090679"/>
                <a:gd name="connsiteY27" fmla="*/ 3167496 h 5453496"/>
                <a:gd name="connsiteX28" fmla="*/ 5053445 w 5090679"/>
                <a:gd name="connsiteY28" fmla="*/ 3209404 h 5453496"/>
                <a:gd name="connsiteX29" fmla="*/ 5069897 w 5090679"/>
                <a:gd name="connsiteY29" fmla="*/ 3261014 h 5453496"/>
                <a:gd name="connsiteX30" fmla="*/ 5066087 w 5090679"/>
                <a:gd name="connsiteY30" fmla="*/ 3310024 h 5453496"/>
                <a:gd name="connsiteX31" fmla="*/ 4964256 w 5090679"/>
                <a:gd name="connsiteY31" fmla="*/ 3466061 h 5453496"/>
                <a:gd name="connsiteX32" fmla="*/ 4758170 w 5090679"/>
                <a:gd name="connsiteY32" fmla="*/ 3354532 h 5453496"/>
                <a:gd name="connsiteX33" fmla="*/ 4675043 w 5090679"/>
                <a:gd name="connsiteY33" fmla="*/ 3406486 h 5453496"/>
                <a:gd name="connsiteX34" fmla="*/ 4633479 w 5090679"/>
                <a:gd name="connsiteY34" fmla="*/ 3678209 h 5453496"/>
                <a:gd name="connsiteX35" fmla="*/ 4480386 w 5090679"/>
                <a:gd name="connsiteY35" fmla="*/ 3823855 h 5453496"/>
                <a:gd name="connsiteX36" fmla="*/ 4235680 w 5090679"/>
                <a:gd name="connsiteY36" fmla="*/ 3898669 h 5453496"/>
                <a:gd name="connsiteX37" fmla="*/ 4146838 w 5090679"/>
                <a:gd name="connsiteY37" fmla="*/ 3964825 h 5453496"/>
                <a:gd name="connsiteX38" fmla="*/ 4061806 w 5090679"/>
                <a:gd name="connsiteY38" fmla="*/ 3984567 h 5453496"/>
                <a:gd name="connsiteX39" fmla="*/ 3963785 w 5090679"/>
                <a:gd name="connsiteY39" fmla="*/ 4081894 h 5453496"/>
                <a:gd name="connsiteX40" fmla="*/ 3913389 w 5090679"/>
                <a:gd name="connsiteY40" fmla="*/ 4169179 h 5453496"/>
                <a:gd name="connsiteX41" fmla="*/ 4051588 w 5090679"/>
                <a:gd name="connsiteY41" fmla="*/ 4383232 h 5453496"/>
                <a:gd name="connsiteX42" fmla="*/ 4093325 w 5090679"/>
                <a:gd name="connsiteY42" fmla="*/ 4403839 h 5453496"/>
                <a:gd name="connsiteX43" fmla="*/ 4177318 w 5090679"/>
                <a:gd name="connsiteY43" fmla="*/ 4559877 h 5453496"/>
                <a:gd name="connsiteX44" fmla="*/ 4093152 w 5090679"/>
                <a:gd name="connsiteY44" fmla="*/ 4736523 h 5453496"/>
                <a:gd name="connsiteX45" fmla="*/ 4085532 w 5090679"/>
                <a:gd name="connsiteY45" fmla="*/ 4806315 h 5453496"/>
                <a:gd name="connsiteX46" fmla="*/ 4173335 w 5090679"/>
                <a:gd name="connsiteY46" fmla="*/ 4792459 h 5453496"/>
                <a:gd name="connsiteX47" fmla="*/ 4239490 w 5090679"/>
                <a:gd name="connsiteY47" fmla="*/ 4811164 h 5453496"/>
                <a:gd name="connsiteX48" fmla="*/ 4273607 w 5090679"/>
                <a:gd name="connsiteY48" fmla="*/ 4915246 h 5453496"/>
                <a:gd name="connsiteX49" fmla="*/ 4171257 w 5090679"/>
                <a:gd name="connsiteY49" fmla="*/ 5220220 h 5453496"/>
                <a:gd name="connsiteX50" fmla="*/ 3942830 w 5090679"/>
                <a:gd name="connsiteY50" fmla="*/ 5033010 h 5453496"/>
                <a:gd name="connsiteX51" fmla="*/ 3983355 w 5090679"/>
                <a:gd name="connsiteY51" fmla="*/ 4984000 h 5453496"/>
                <a:gd name="connsiteX52" fmla="*/ 3937288 w 5090679"/>
                <a:gd name="connsiteY52" fmla="*/ 4944341 h 5453496"/>
                <a:gd name="connsiteX53" fmla="*/ 3927763 w 5090679"/>
                <a:gd name="connsiteY53" fmla="*/ 4871605 h 5453496"/>
                <a:gd name="connsiteX54" fmla="*/ 3756660 w 5090679"/>
                <a:gd name="connsiteY54" fmla="*/ 4868661 h 5453496"/>
                <a:gd name="connsiteX55" fmla="*/ 3648940 w 5090679"/>
                <a:gd name="connsiteY55" fmla="*/ 4943475 h 5453496"/>
                <a:gd name="connsiteX56" fmla="*/ 3564081 w 5090679"/>
                <a:gd name="connsiteY56" fmla="*/ 4831946 h 5453496"/>
                <a:gd name="connsiteX57" fmla="*/ 3360073 w 5090679"/>
                <a:gd name="connsiteY57" fmla="*/ 4843203 h 5453496"/>
                <a:gd name="connsiteX58" fmla="*/ 3363883 w 5090679"/>
                <a:gd name="connsiteY58" fmla="*/ 4745182 h 5453496"/>
                <a:gd name="connsiteX59" fmla="*/ 3261706 w 5090679"/>
                <a:gd name="connsiteY59" fmla="*/ 4815840 h 5453496"/>
                <a:gd name="connsiteX60" fmla="*/ 3295823 w 5090679"/>
                <a:gd name="connsiteY60" fmla="*/ 4947285 h 5453496"/>
                <a:gd name="connsiteX61" fmla="*/ 3037955 w 5090679"/>
                <a:gd name="connsiteY61" fmla="*/ 4937239 h 5453496"/>
                <a:gd name="connsiteX62" fmla="*/ 2922616 w 5090679"/>
                <a:gd name="connsiteY62" fmla="*/ 4993005 h 5453496"/>
                <a:gd name="connsiteX63" fmla="*/ 2683798 w 5090679"/>
                <a:gd name="connsiteY63" fmla="*/ 4985212 h 5453496"/>
                <a:gd name="connsiteX64" fmla="*/ 2609850 w 5090679"/>
                <a:gd name="connsiteY64" fmla="*/ 5098126 h 5453496"/>
                <a:gd name="connsiteX65" fmla="*/ 2451388 w 5090679"/>
                <a:gd name="connsiteY65" fmla="*/ 5120986 h 5453496"/>
                <a:gd name="connsiteX66" fmla="*/ 2470265 w 5090679"/>
                <a:gd name="connsiteY66" fmla="*/ 5102974 h 5453496"/>
                <a:gd name="connsiteX67" fmla="*/ 2401512 w 5090679"/>
                <a:gd name="connsiteY67" fmla="*/ 5215544 h 5453496"/>
                <a:gd name="connsiteX68" fmla="*/ 2344535 w 5090679"/>
                <a:gd name="connsiteY68" fmla="*/ 5232514 h 5453496"/>
                <a:gd name="connsiteX69" fmla="*/ 2251883 w 5090679"/>
                <a:gd name="connsiteY69" fmla="*/ 5292090 h 5453496"/>
                <a:gd name="connsiteX70" fmla="*/ 2220710 w 5090679"/>
                <a:gd name="connsiteY70" fmla="*/ 5253469 h 5453496"/>
                <a:gd name="connsiteX71" fmla="*/ 2123555 w 5090679"/>
                <a:gd name="connsiteY71" fmla="*/ 5285854 h 5453496"/>
                <a:gd name="connsiteX72" fmla="*/ 1958166 w 5090679"/>
                <a:gd name="connsiteY72" fmla="*/ 5300749 h 5453496"/>
                <a:gd name="connsiteX73" fmla="*/ 1948295 w 5090679"/>
                <a:gd name="connsiteY73" fmla="*/ 5198224 h 5453496"/>
                <a:gd name="connsiteX74" fmla="*/ 1858760 w 5090679"/>
                <a:gd name="connsiteY74" fmla="*/ 5142979 h 5453496"/>
                <a:gd name="connsiteX75" fmla="*/ 1860838 w 5090679"/>
                <a:gd name="connsiteY75" fmla="*/ 5072842 h 5453496"/>
                <a:gd name="connsiteX76" fmla="*/ 1756929 w 5090679"/>
                <a:gd name="connsiteY76" fmla="*/ 5100378 h 5453496"/>
                <a:gd name="connsiteX77" fmla="*/ 1606780 w 5090679"/>
                <a:gd name="connsiteY77" fmla="*/ 4991966 h 5453496"/>
                <a:gd name="connsiteX78" fmla="*/ 1536988 w 5090679"/>
                <a:gd name="connsiteY78" fmla="*/ 5017077 h 5453496"/>
                <a:gd name="connsiteX79" fmla="*/ 1474643 w 5090679"/>
                <a:gd name="connsiteY79" fmla="*/ 5048250 h 5453496"/>
                <a:gd name="connsiteX80" fmla="*/ 1378354 w 5090679"/>
                <a:gd name="connsiteY80" fmla="*/ 5008418 h 5453496"/>
                <a:gd name="connsiteX81" fmla="*/ 1357745 w 5090679"/>
                <a:gd name="connsiteY81" fmla="*/ 5112499 h 5453496"/>
                <a:gd name="connsiteX82" fmla="*/ 1401906 w 5090679"/>
                <a:gd name="connsiteY82" fmla="*/ 5193723 h 5453496"/>
                <a:gd name="connsiteX83" fmla="*/ 1349952 w 5090679"/>
                <a:gd name="connsiteY83" fmla="*/ 5318414 h 5453496"/>
                <a:gd name="connsiteX84" fmla="*/ 1162915 w 5090679"/>
                <a:gd name="connsiteY84" fmla="*/ 5446741 h 5453496"/>
                <a:gd name="connsiteX85" fmla="*/ 1087581 w 5090679"/>
                <a:gd name="connsiteY85" fmla="*/ 5453496 h 5453496"/>
                <a:gd name="connsiteX86" fmla="*/ 1123430 w 5090679"/>
                <a:gd name="connsiteY86" fmla="*/ 5379199 h 5453496"/>
                <a:gd name="connsiteX87" fmla="*/ 1118235 w 5090679"/>
                <a:gd name="connsiteY87" fmla="*/ 5278755 h 5453496"/>
                <a:gd name="connsiteX88" fmla="*/ 1007052 w 5090679"/>
                <a:gd name="connsiteY88" fmla="*/ 5339196 h 5453496"/>
                <a:gd name="connsiteX89" fmla="*/ 965488 w 5090679"/>
                <a:gd name="connsiteY89" fmla="*/ 5224896 h 5453496"/>
                <a:gd name="connsiteX90" fmla="*/ 986097 w 5090679"/>
                <a:gd name="connsiteY90" fmla="*/ 5155969 h 5453496"/>
                <a:gd name="connsiteX91" fmla="*/ 943840 w 5090679"/>
                <a:gd name="connsiteY91" fmla="*/ 5104881 h 5453496"/>
                <a:gd name="connsiteX92" fmla="*/ 898640 w 5090679"/>
                <a:gd name="connsiteY92" fmla="*/ 5102974 h 5453496"/>
                <a:gd name="connsiteX93" fmla="*/ 871970 w 5090679"/>
                <a:gd name="connsiteY93" fmla="*/ 5058641 h 5453496"/>
                <a:gd name="connsiteX94" fmla="*/ 841490 w 5090679"/>
                <a:gd name="connsiteY94" fmla="*/ 5005819 h 5453496"/>
                <a:gd name="connsiteX95" fmla="*/ 781223 w 5090679"/>
                <a:gd name="connsiteY95" fmla="*/ 4993351 h 5453496"/>
                <a:gd name="connsiteX96" fmla="*/ 744335 w 5090679"/>
                <a:gd name="connsiteY96" fmla="*/ 5015344 h 5453496"/>
                <a:gd name="connsiteX97" fmla="*/ 702425 w 5090679"/>
                <a:gd name="connsiteY97" fmla="*/ 4992484 h 5453496"/>
                <a:gd name="connsiteX98" fmla="*/ 702425 w 5090679"/>
                <a:gd name="connsiteY98" fmla="*/ 4935334 h 5453496"/>
                <a:gd name="connsiteX99" fmla="*/ 663979 w 5090679"/>
                <a:gd name="connsiteY99" fmla="*/ 4901911 h 5453496"/>
                <a:gd name="connsiteX100" fmla="*/ 591242 w 5090679"/>
                <a:gd name="connsiteY100" fmla="*/ 5002703 h 5453496"/>
                <a:gd name="connsiteX101" fmla="*/ 451831 w 5090679"/>
                <a:gd name="connsiteY101" fmla="*/ 5010323 h 5453496"/>
                <a:gd name="connsiteX102" fmla="*/ 402820 w 5090679"/>
                <a:gd name="connsiteY102" fmla="*/ 4959408 h 5453496"/>
                <a:gd name="connsiteX103" fmla="*/ 473132 w 5090679"/>
                <a:gd name="connsiteY103" fmla="*/ 4900006 h 5453496"/>
                <a:gd name="connsiteX104" fmla="*/ 538595 w 5090679"/>
                <a:gd name="connsiteY104" fmla="*/ 4876279 h 5453496"/>
                <a:gd name="connsiteX105" fmla="*/ 626225 w 5090679"/>
                <a:gd name="connsiteY105" fmla="*/ 4881822 h 5453496"/>
                <a:gd name="connsiteX106" fmla="*/ 750050 w 5090679"/>
                <a:gd name="connsiteY106" fmla="*/ 4776008 h 5453496"/>
                <a:gd name="connsiteX107" fmla="*/ 861579 w 5090679"/>
                <a:gd name="connsiteY107" fmla="*/ 4830041 h 5453496"/>
                <a:gd name="connsiteX108" fmla="*/ 965488 w 5090679"/>
                <a:gd name="connsiteY108" fmla="*/ 4788477 h 5453496"/>
                <a:gd name="connsiteX109" fmla="*/ 990080 w 5090679"/>
                <a:gd name="connsiteY109" fmla="*/ 4845974 h 5453496"/>
                <a:gd name="connsiteX110" fmla="*/ 1033895 w 5090679"/>
                <a:gd name="connsiteY110" fmla="*/ 4792459 h 5453496"/>
                <a:gd name="connsiteX111" fmla="*/ 1040995 w 5090679"/>
                <a:gd name="connsiteY111" fmla="*/ 4694959 h 5453496"/>
                <a:gd name="connsiteX112" fmla="*/ 987309 w 5090679"/>
                <a:gd name="connsiteY112" fmla="*/ 4610793 h 5453496"/>
                <a:gd name="connsiteX113" fmla="*/ 1048615 w 5090679"/>
                <a:gd name="connsiteY113" fmla="*/ 4548621 h 5453496"/>
                <a:gd name="connsiteX114" fmla="*/ 1011035 w 5090679"/>
                <a:gd name="connsiteY114" fmla="*/ 4433281 h 5453496"/>
                <a:gd name="connsiteX115" fmla="*/ 1024197 w 5090679"/>
                <a:gd name="connsiteY115" fmla="*/ 4326428 h 5453496"/>
                <a:gd name="connsiteX116" fmla="*/ 1058660 w 5090679"/>
                <a:gd name="connsiteY116" fmla="*/ 4236199 h 5453496"/>
                <a:gd name="connsiteX117" fmla="*/ 1079615 w 5090679"/>
                <a:gd name="connsiteY117" fmla="*/ 4072369 h 5453496"/>
                <a:gd name="connsiteX118" fmla="*/ 1013460 w 5090679"/>
                <a:gd name="connsiteY118" fmla="*/ 3813117 h 5453496"/>
                <a:gd name="connsiteX119" fmla="*/ 916131 w 5090679"/>
                <a:gd name="connsiteY119" fmla="*/ 3648075 h 5453496"/>
                <a:gd name="connsiteX120" fmla="*/ 989041 w 5090679"/>
                <a:gd name="connsiteY120" fmla="*/ 3506412 h 5453496"/>
                <a:gd name="connsiteX121" fmla="*/ 1071129 w 5090679"/>
                <a:gd name="connsiteY121" fmla="*/ 3479223 h 5453496"/>
                <a:gd name="connsiteX122" fmla="*/ 1105246 w 5090679"/>
                <a:gd name="connsiteY122" fmla="*/ 3509356 h 5453496"/>
                <a:gd name="connsiteX123" fmla="*/ 1192010 w 5090679"/>
                <a:gd name="connsiteY123" fmla="*/ 3428479 h 5453496"/>
                <a:gd name="connsiteX124" fmla="*/ 1269769 w 5090679"/>
                <a:gd name="connsiteY124" fmla="*/ 3406486 h 5453496"/>
                <a:gd name="connsiteX125" fmla="*/ 1277735 w 5090679"/>
                <a:gd name="connsiteY125" fmla="*/ 3327514 h 5453496"/>
                <a:gd name="connsiteX126" fmla="*/ 1297997 w 5090679"/>
                <a:gd name="connsiteY126" fmla="*/ 3251662 h 5453496"/>
                <a:gd name="connsiteX127" fmla="*/ 1256780 w 5090679"/>
                <a:gd name="connsiteY127" fmla="*/ 3205594 h 5453496"/>
                <a:gd name="connsiteX128" fmla="*/ 1259378 w 5090679"/>
                <a:gd name="connsiteY128" fmla="*/ 3116407 h 5453496"/>
                <a:gd name="connsiteX129" fmla="*/ 1355667 w 5090679"/>
                <a:gd name="connsiteY129" fmla="*/ 3170440 h 5453496"/>
                <a:gd name="connsiteX130" fmla="*/ 1412990 w 5090679"/>
                <a:gd name="connsiteY130" fmla="*/ 3129394 h 5453496"/>
                <a:gd name="connsiteX131" fmla="*/ 1434811 w 5090679"/>
                <a:gd name="connsiteY131" fmla="*/ 3170440 h 5453496"/>
                <a:gd name="connsiteX132" fmla="*/ 1497503 w 5090679"/>
                <a:gd name="connsiteY132" fmla="*/ 3126798 h 5453496"/>
                <a:gd name="connsiteX133" fmla="*/ 1422688 w 5090679"/>
                <a:gd name="connsiteY133" fmla="*/ 2990850 h 5453496"/>
                <a:gd name="connsiteX134" fmla="*/ 1466157 w 5090679"/>
                <a:gd name="connsiteY134" fmla="*/ 2823903 h 5453496"/>
                <a:gd name="connsiteX135" fmla="*/ 1435850 w 5090679"/>
                <a:gd name="connsiteY135" fmla="*/ 2790304 h 5453496"/>
                <a:gd name="connsiteX136" fmla="*/ 1460615 w 5090679"/>
                <a:gd name="connsiteY136" fmla="*/ 2744584 h 5453496"/>
                <a:gd name="connsiteX137" fmla="*/ 1356360 w 5090679"/>
                <a:gd name="connsiteY137" fmla="*/ 2575214 h 5453496"/>
                <a:gd name="connsiteX138" fmla="*/ 1286740 w 5090679"/>
                <a:gd name="connsiteY138" fmla="*/ 2551488 h 5453496"/>
                <a:gd name="connsiteX139" fmla="*/ 1222490 w 5090679"/>
                <a:gd name="connsiteY139" fmla="*/ 2444808 h 5453496"/>
                <a:gd name="connsiteX140" fmla="*/ 1274271 w 5090679"/>
                <a:gd name="connsiteY140" fmla="*/ 2375189 h 5453496"/>
                <a:gd name="connsiteX141" fmla="*/ 1134514 w 5090679"/>
                <a:gd name="connsiteY141" fmla="*/ 2202007 h 5453496"/>
                <a:gd name="connsiteX142" fmla="*/ 1159625 w 5090679"/>
                <a:gd name="connsiteY142" fmla="*/ 2140699 h 5453496"/>
                <a:gd name="connsiteX143" fmla="*/ 1142134 w 5090679"/>
                <a:gd name="connsiteY143" fmla="*/ 2086841 h 5453496"/>
                <a:gd name="connsiteX144" fmla="*/ 1142134 w 5090679"/>
                <a:gd name="connsiteY144" fmla="*/ 2086841 h 5453496"/>
                <a:gd name="connsiteX145" fmla="*/ 1123430 w 5090679"/>
                <a:gd name="connsiteY145" fmla="*/ 2034019 h 5453496"/>
                <a:gd name="connsiteX146" fmla="*/ 1175211 w 5090679"/>
                <a:gd name="connsiteY146" fmla="*/ 1939290 h 5453496"/>
                <a:gd name="connsiteX147" fmla="*/ 1124989 w 5090679"/>
                <a:gd name="connsiteY147" fmla="*/ 1844733 h 5453496"/>
                <a:gd name="connsiteX148" fmla="*/ 1142134 w 5090679"/>
                <a:gd name="connsiteY148" fmla="*/ 1764550 h 5453496"/>
                <a:gd name="connsiteX149" fmla="*/ 1098665 w 5090679"/>
                <a:gd name="connsiteY149" fmla="*/ 1706359 h 5453496"/>
                <a:gd name="connsiteX150" fmla="*/ 1055023 w 5090679"/>
                <a:gd name="connsiteY150" fmla="*/ 1773382 h 5453496"/>
                <a:gd name="connsiteX151" fmla="*/ 982633 w 5090679"/>
                <a:gd name="connsiteY151" fmla="*/ 1805247 h 5453496"/>
                <a:gd name="connsiteX152" fmla="*/ 929640 w 5090679"/>
                <a:gd name="connsiteY152" fmla="*/ 1640898 h 5453496"/>
                <a:gd name="connsiteX153" fmla="*/ 851015 w 5090679"/>
                <a:gd name="connsiteY153" fmla="*/ 1672069 h 5453496"/>
                <a:gd name="connsiteX154" fmla="*/ 879590 w 5090679"/>
                <a:gd name="connsiteY154" fmla="*/ 1573009 h 5453496"/>
                <a:gd name="connsiteX155" fmla="*/ 822613 w 5090679"/>
                <a:gd name="connsiteY155" fmla="*/ 1393248 h 5453496"/>
                <a:gd name="connsiteX156" fmla="*/ 750050 w 5090679"/>
                <a:gd name="connsiteY156" fmla="*/ 1433944 h 5453496"/>
                <a:gd name="connsiteX157" fmla="*/ 719397 w 5090679"/>
                <a:gd name="connsiteY157" fmla="*/ 1389265 h 5453496"/>
                <a:gd name="connsiteX158" fmla="*/ 671945 w 5090679"/>
                <a:gd name="connsiteY158" fmla="*/ 1426324 h 5453496"/>
                <a:gd name="connsiteX159" fmla="*/ 647180 w 5090679"/>
                <a:gd name="connsiteY159" fmla="*/ 1372984 h 5453496"/>
                <a:gd name="connsiteX160" fmla="*/ 668135 w 5090679"/>
                <a:gd name="connsiteY160" fmla="*/ 1275829 h 5453496"/>
                <a:gd name="connsiteX161" fmla="*/ 599555 w 5090679"/>
                <a:gd name="connsiteY161" fmla="*/ 1272019 h 5453496"/>
                <a:gd name="connsiteX162" fmla="*/ 574790 w 5090679"/>
                <a:gd name="connsiteY162" fmla="*/ 1325359 h 5453496"/>
                <a:gd name="connsiteX163" fmla="*/ 521450 w 5090679"/>
                <a:gd name="connsiteY163" fmla="*/ 1268209 h 5453496"/>
                <a:gd name="connsiteX164" fmla="*/ 340475 w 5090679"/>
                <a:gd name="connsiteY164" fmla="*/ 1277734 h 5453496"/>
                <a:gd name="connsiteX165" fmla="*/ 304800 w 5090679"/>
                <a:gd name="connsiteY165" fmla="*/ 1318953 h 5453496"/>
                <a:gd name="connsiteX166" fmla="*/ 405245 w 5090679"/>
                <a:gd name="connsiteY166" fmla="*/ 1365364 h 5453496"/>
                <a:gd name="connsiteX167" fmla="*/ 404379 w 5090679"/>
                <a:gd name="connsiteY167" fmla="*/ 1473777 h 5453496"/>
                <a:gd name="connsiteX168" fmla="*/ 275878 w 5090679"/>
                <a:gd name="connsiteY168" fmla="*/ 1498889 h 5453496"/>
                <a:gd name="connsiteX169" fmla="*/ 210935 w 5090679"/>
                <a:gd name="connsiteY169" fmla="*/ 1580629 h 5453496"/>
                <a:gd name="connsiteX170" fmla="*/ 84339 w 5090679"/>
                <a:gd name="connsiteY170" fmla="*/ 1586865 h 5453496"/>
                <a:gd name="connsiteX171" fmla="*/ 56630 w 5090679"/>
                <a:gd name="connsiteY171" fmla="*/ 1515859 h 5453496"/>
                <a:gd name="connsiteX172" fmla="*/ 87110 w 5090679"/>
                <a:gd name="connsiteY172" fmla="*/ 1462519 h 5453496"/>
                <a:gd name="connsiteX173" fmla="*/ 73775 w 5090679"/>
                <a:gd name="connsiteY173" fmla="*/ 1405369 h 5453496"/>
                <a:gd name="connsiteX174" fmla="*/ 140970 w 5090679"/>
                <a:gd name="connsiteY174" fmla="*/ 1323282 h 5453496"/>
                <a:gd name="connsiteX175" fmla="*/ 121400 w 5090679"/>
                <a:gd name="connsiteY175" fmla="*/ 1285354 h 5453496"/>
                <a:gd name="connsiteX176" fmla="*/ 121400 w 5090679"/>
                <a:gd name="connsiteY176" fmla="*/ 1232014 h 5453496"/>
                <a:gd name="connsiteX177" fmla="*/ 96635 w 5090679"/>
                <a:gd name="connsiteY177" fmla="*/ 1224394 h 5453496"/>
                <a:gd name="connsiteX178" fmla="*/ 85205 w 5090679"/>
                <a:gd name="connsiteY178" fmla="*/ 1150099 h 5453496"/>
                <a:gd name="connsiteX179" fmla="*/ 43295 w 5090679"/>
                <a:gd name="connsiteY179" fmla="*/ 1146289 h 5453496"/>
                <a:gd name="connsiteX180" fmla="*/ 38965 w 5090679"/>
                <a:gd name="connsiteY180" fmla="*/ 1082560 h 5453496"/>
                <a:gd name="connsiteX181" fmla="*/ 35676 w 5090679"/>
                <a:gd name="connsiteY181" fmla="*/ 900544 h 5453496"/>
                <a:gd name="connsiteX182" fmla="*/ 54726 w 5090679"/>
                <a:gd name="connsiteY182" fmla="*/ 877684 h 5453496"/>
                <a:gd name="connsiteX183" fmla="*/ 28056 w 5090679"/>
                <a:gd name="connsiteY183" fmla="*/ 805294 h 5453496"/>
                <a:gd name="connsiteX184" fmla="*/ 0 w 5090679"/>
                <a:gd name="connsiteY184" fmla="*/ 769793 h 5453496"/>
                <a:gd name="connsiteX185" fmla="*/ 68061 w 5090679"/>
                <a:gd name="connsiteY185" fmla="*/ 683374 h 5453496"/>
                <a:gd name="connsiteX186" fmla="*/ 178551 w 5090679"/>
                <a:gd name="connsiteY186" fmla="*/ 723379 h 5453496"/>
                <a:gd name="connsiteX187" fmla="*/ 247303 w 5090679"/>
                <a:gd name="connsiteY187" fmla="*/ 643197 h 5453496"/>
                <a:gd name="connsiteX188" fmla="*/ 405246 w 5090679"/>
                <a:gd name="connsiteY188" fmla="*/ 692899 h 5453496"/>
                <a:gd name="connsiteX189" fmla="*/ 461010 w 5090679"/>
                <a:gd name="connsiteY189" fmla="*/ 761654 h 5453496"/>
                <a:gd name="connsiteX190" fmla="*/ 557646 w 5090679"/>
                <a:gd name="connsiteY190" fmla="*/ 719569 h 5453496"/>
                <a:gd name="connsiteX191" fmla="*/ 556260 w 5090679"/>
                <a:gd name="connsiteY191" fmla="*/ 513831 h 5453496"/>
                <a:gd name="connsiteX192" fmla="*/ 704331 w 5090679"/>
                <a:gd name="connsiteY192" fmla="*/ 521449 h 5453496"/>
                <a:gd name="connsiteX193" fmla="*/ 711951 w 5090679"/>
                <a:gd name="connsiteY193" fmla="*/ 481444 h 5453496"/>
                <a:gd name="connsiteX194" fmla="*/ 805296 w 5090679"/>
                <a:gd name="connsiteY194" fmla="*/ 393814 h 5453496"/>
                <a:gd name="connsiteX195" fmla="*/ 848244 w 5090679"/>
                <a:gd name="connsiteY195" fmla="*/ 219248 h 5453496"/>
                <a:gd name="connsiteX196" fmla="*/ 925311 w 5090679"/>
                <a:gd name="connsiteY196" fmla="*/ 250939 h 5453496"/>
                <a:gd name="connsiteX197" fmla="*/ 1121352 w 5090679"/>
                <a:gd name="connsiteY197" fmla="*/ 112568 h 5453496"/>
                <a:gd name="connsiteX198" fmla="*/ 1220585 w 5090679"/>
                <a:gd name="connsiteY198" fmla="*/ 0 h 5453496"/>
                <a:gd name="connsiteX199" fmla="*/ 1298690 w 5090679"/>
                <a:gd name="connsiteY199" fmla="*/ 31864 h 5453496"/>
                <a:gd name="connsiteX200" fmla="*/ 1334885 w 5090679"/>
                <a:gd name="connsiteY200" fmla="*/ 79489 h 5453496"/>
                <a:gd name="connsiteX201" fmla="*/ 1441565 w 5090679"/>
                <a:gd name="connsiteY201" fmla="*/ 129019 h 5453496"/>
                <a:gd name="connsiteX202" fmla="*/ 1502005 w 5090679"/>
                <a:gd name="connsiteY202" fmla="*/ 233796 h 5453496"/>
                <a:gd name="connsiteX203" fmla="*/ 1498715 w 5090679"/>
                <a:gd name="connsiteY203" fmla="*/ 285229 h 5453496"/>
                <a:gd name="connsiteX204" fmla="*/ 1704455 w 5090679"/>
                <a:gd name="connsiteY204" fmla="*/ 393814 h 5453496"/>
                <a:gd name="connsiteX205" fmla="*/ 1704455 w 5090679"/>
                <a:gd name="connsiteY205" fmla="*/ 523354 h 5453496"/>
                <a:gd name="connsiteX206" fmla="*/ 1720041 w 5090679"/>
                <a:gd name="connsiteY206" fmla="*/ 585874 h 5453496"/>
                <a:gd name="connsiteX207" fmla="*/ 1778750 w 5090679"/>
                <a:gd name="connsiteY207" fmla="*/ 576694 h 5453496"/>
                <a:gd name="connsiteX208" fmla="*/ 1813040 w 5090679"/>
                <a:gd name="connsiteY208" fmla="*/ 618604 h 5453496"/>
                <a:gd name="connsiteX209" fmla="*/ 1839710 w 5090679"/>
                <a:gd name="connsiteY209" fmla="*/ 559549 h 5453496"/>
                <a:gd name="connsiteX210" fmla="*/ 1931150 w 5090679"/>
                <a:gd name="connsiteY210" fmla="*/ 570979 h 5453496"/>
                <a:gd name="connsiteX211" fmla="*/ 1957820 w 5090679"/>
                <a:gd name="connsiteY211" fmla="*/ 511924 h 5453496"/>
                <a:gd name="connsiteX212" fmla="*/ 1879715 w 5090679"/>
                <a:gd name="connsiteY212" fmla="*/ 470014 h 5453496"/>
                <a:gd name="connsiteX213" fmla="*/ 1830185 w 5090679"/>
                <a:gd name="connsiteY213" fmla="*/ 388099 h 5453496"/>
                <a:gd name="connsiteX214" fmla="*/ 1846118 w 5090679"/>
                <a:gd name="connsiteY214" fmla="*/ 347749 h 5453496"/>
                <a:gd name="connsiteX215" fmla="*/ 1986395 w 5090679"/>
                <a:gd name="connsiteY215" fmla="*/ 315709 h 5453496"/>
                <a:gd name="connsiteX216" fmla="*/ 2018780 w 5090679"/>
                <a:gd name="connsiteY216" fmla="*/ 344284 h 5453496"/>
                <a:gd name="connsiteX217" fmla="*/ 2079740 w 5090679"/>
                <a:gd name="connsiteY217" fmla="*/ 344284 h 5453496"/>
                <a:gd name="connsiteX218" fmla="*/ 2108315 w 5090679"/>
                <a:gd name="connsiteY218" fmla="*/ 382384 h 5453496"/>
                <a:gd name="connsiteX219" fmla="*/ 2148320 w 5090679"/>
                <a:gd name="connsiteY219" fmla="*/ 361429 h 5453496"/>
                <a:gd name="connsiteX220" fmla="*/ 2186420 w 5090679"/>
                <a:gd name="connsiteY220" fmla="*/ 384289 h 5453496"/>
                <a:gd name="connsiteX221" fmla="*/ 2245475 w 5090679"/>
                <a:gd name="connsiteY221" fmla="*/ 386194 h 5453496"/>
                <a:gd name="connsiteX222" fmla="*/ 2281670 w 5090679"/>
                <a:gd name="connsiteY222" fmla="*/ 441439 h 5453496"/>
                <a:gd name="connsiteX223" fmla="*/ 2287905 w 5090679"/>
                <a:gd name="connsiteY223" fmla="*/ 529936 h 5453496"/>
                <a:gd name="connsiteX224" fmla="*/ 2331200 w 5090679"/>
                <a:gd name="connsiteY224" fmla="*/ 500494 h 5453496"/>
                <a:gd name="connsiteX225" fmla="*/ 2380730 w 5090679"/>
                <a:gd name="connsiteY225" fmla="*/ 523354 h 5453496"/>
                <a:gd name="connsiteX226" fmla="*/ 2411210 w 5090679"/>
                <a:gd name="connsiteY226" fmla="*/ 403339 h 5453496"/>
                <a:gd name="connsiteX227" fmla="*/ 2384540 w 5090679"/>
                <a:gd name="connsiteY227" fmla="*/ 235699 h 5453496"/>
                <a:gd name="connsiteX228" fmla="*/ 2401685 w 5090679"/>
                <a:gd name="connsiteY228" fmla="*/ 176644 h 5453496"/>
                <a:gd name="connsiteX229" fmla="*/ 2552526 w 5090679"/>
                <a:gd name="connsiteY229" fmla="*/ 128501 h 5453496"/>
                <a:gd name="connsiteX230" fmla="*/ 2590280 w 5090679"/>
                <a:gd name="connsiteY230" fmla="*/ 163309 h 5453496"/>
                <a:gd name="connsiteX231" fmla="*/ 2582660 w 5090679"/>
                <a:gd name="connsiteY231" fmla="*/ 266179 h 5453496"/>
                <a:gd name="connsiteX232" fmla="*/ 2637905 w 5090679"/>
                <a:gd name="connsiteY232" fmla="*/ 292849 h 5453496"/>
                <a:gd name="connsiteX233" fmla="*/ 2677044 w 5090679"/>
                <a:gd name="connsiteY233" fmla="*/ 355369 h 5453496"/>
                <a:gd name="connsiteX234" fmla="*/ 2672195 w 5090679"/>
                <a:gd name="connsiteY234" fmla="*/ 353809 h 5453496"/>
                <a:gd name="connsiteX235" fmla="*/ 2952923 w 5090679"/>
                <a:gd name="connsiteY235" fmla="*/ 307051 h 5453496"/>
                <a:gd name="connsiteX236" fmla="*/ 2988425 w 5090679"/>
                <a:gd name="connsiteY236" fmla="*/ 344284 h 5453496"/>
                <a:gd name="connsiteX237" fmla="*/ 3085580 w 5090679"/>
                <a:gd name="connsiteY237" fmla="*/ 290944 h 5453496"/>
                <a:gd name="connsiteX238" fmla="*/ 3135110 w 5090679"/>
                <a:gd name="connsiteY238" fmla="*/ 351904 h 5453496"/>
                <a:gd name="connsiteX239" fmla="*/ 3135110 w 5090679"/>
                <a:gd name="connsiteY239" fmla="*/ 416674 h 5453496"/>
                <a:gd name="connsiteX240" fmla="*/ 3274695 w 5090679"/>
                <a:gd name="connsiteY240" fmla="*/ 480233 h 5453496"/>
                <a:gd name="connsiteX241" fmla="*/ 3297035 w 5090679"/>
                <a:gd name="connsiteY241" fmla="*/ 538594 h 5453496"/>
                <a:gd name="connsiteX242" fmla="*/ 3257203 w 5090679"/>
                <a:gd name="connsiteY242" fmla="*/ 571500 h 5453496"/>
                <a:gd name="connsiteX243" fmla="*/ 3368386 w 5090679"/>
                <a:gd name="connsiteY243" fmla="*/ 710219 h 5453496"/>
                <a:gd name="connsiteX244" fmla="*/ 3369425 w 5090679"/>
                <a:gd name="connsiteY244" fmla="*/ 828154 h 5453496"/>
                <a:gd name="connsiteX245" fmla="*/ 3420860 w 5090679"/>
                <a:gd name="connsiteY245" fmla="*/ 860539 h 5453496"/>
                <a:gd name="connsiteX246" fmla="*/ 3445971 w 5090679"/>
                <a:gd name="connsiteY246" fmla="*/ 919422 h 5453496"/>
                <a:gd name="connsiteX247" fmla="*/ 3656734 w 5090679"/>
                <a:gd name="connsiteY247" fmla="*/ 1037359 h 5453496"/>
                <a:gd name="connsiteX248" fmla="*/ 3653270 w 5090679"/>
                <a:gd name="connsiteY248" fmla="*/ 1098664 h 5453496"/>
                <a:gd name="connsiteX249" fmla="*/ 3716308 w 5090679"/>
                <a:gd name="connsiteY249" fmla="*/ 1141095 h 5453496"/>
                <a:gd name="connsiteX0" fmla="*/ 3716308 w 5090679"/>
                <a:gd name="connsiteY0" fmla="*/ 1141095 h 5453496"/>
                <a:gd name="connsiteX1" fmla="*/ 3656734 w 5090679"/>
                <a:gd name="connsiteY1" fmla="*/ 1276350 h 5453496"/>
                <a:gd name="connsiteX2" fmla="*/ 3643399 w 5090679"/>
                <a:gd name="connsiteY2" fmla="*/ 1352723 h 5453496"/>
                <a:gd name="connsiteX3" fmla="*/ 3576377 w 5090679"/>
                <a:gd name="connsiteY3" fmla="*/ 1411605 h 5453496"/>
                <a:gd name="connsiteX4" fmla="*/ 3604779 w 5090679"/>
                <a:gd name="connsiteY4" fmla="*/ 1494559 h 5453496"/>
                <a:gd name="connsiteX5" fmla="*/ 3687906 w 5090679"/>
                <a:gd name="connsiteY5" fmla="*/ 1525732 h 5453496"/>
                <a:gd name="connsiteX6" fmla="*/ 3698297 w 5090679"/>
                <a:gd name="connsiteY6" fmla="*/ 1640032 h 5453496"/>
                <a:gd name="connsiteX7" fmla="*/ 3742632 w 5090679"/>
                <a:gd name="connsiteY7" fmla="*/ 1658043 h 5453496"/>
                <a:gd name="connsiteX8" fmla="*/ 3768436 w 5090679"/>
                <a:gd name="connsiteY8" fmla="*/ 1778751 h 5453496"/>
                <a:gd name="connsiteX9" fmla="*/ 3801167 w 5090679"/>
                <a:gd name="connsiteY9" fmla="*/ 1787236 h 5453496"/>
                <a:gd name="connsiteX10" fmla="*/ 3834245 w 5090679"/>
                <a:gd name="connsiteY10" fmla="*/ 1945178 h 5453496"/>
                <a:gd name="connsiteX11" fmla="*/ 3911484 w 5090679"/>
                <a:gd name="connsiteY11" fmla="*/ 1990379 h 5453496"/>
                <a:gd name="connsiteX12" fmla="*/ 3968461 w 5090679"/>
                <a:gd name="connsiteY12" fmla="*/ 2076450 h 5453496"/>
                <a:gd name="connsiteX13" fmla="*/ 4180782 w 5090679"/>
                <a:gd name="connsiteY13" fmla="*/ 2119053 h 5453496"/>
                <a:gd name="connsiteX14" fmla="*/ 4219055 w 5090679"/>
                <a:gd name="connsiteY14" fmla="*/ 2159749 h 5453496"/>
                <a:gd name="connsiteX15" fmla="*/ 4228580 w 5090679"/>
                <a:gd name="connsiteY15" fmla="*/ 2220709 h 5453496"/>
                <a:gd name="connsiteX16" fmla="*/ 4413538 w 5090679"/>
                <a:gd name="connsiteY16" fmla="*/ 2470266 h 5453496"/>
                <a:gd name="connsiteX17" fmla="*/ 4456834 w 5090679"/>
                <a:gd name="connsiteY17" fmla="*/ 2429741 h 5453496"/>
                <a:gd name="connsiteX18" fmla="*/ 4612697 w 5090679"/>
                <a:gd name="connsiteY18" fmla="*/ 2575214 h 5453496"/>
                <a:gd name="connsiteX19" fmla="*/ 4612697 w 5090679"/>
                <a:gd name="connsiteY19" fmla="*/ 2658341 h 5453496"/>
                <a:gd name="connsiteX20" fmla="*/ 4721109 w 5090679"/>
                <a:gd name="connsiteY20" fmla="*/ 2760345 h 5453496"/>
                <a:gd name="connsiteX21" fmla="*/ 4786745 w 5090679"/>
                <a:gd name="connsiteY21" fmla="*/ 2723629 h 5453496"/>
                <a:gd name="connsiteX22" fmla="*/ 4841297 w 5090679"/>
                <a:gd name="connsiteY22" fmla="*/ 2741468 h 5453496"/>
                <a:gd name="connsiteX23" fmla="*/ 4907280 w 5090679"/>
                <a:gd name="connsiteY23" fmla="*/ 2862522 h 5453496"/>
                <a:gd name="connsiteX24" fmla="*/ 4976379 w 5090679"/>
                <a:gd name="connsiteY24" fmla="*/ 2868237 h 5453496"/>
                <a:gd name="connsiteX25" fmla="*/ 5071802 w 5090679"/>
                <a:gd name="connsiteY25" fmla="*/ 3052156 h 5453496"/>
                <a:gd name="connsiteX26" fmla="*/ 5043920 w 5090679"/>
                <a:gd name="connsiteY26" fmla="*/ 3144634 h 5453496"/>
                <a:gd name="connsiteX27" fmla="*/ 5090679 w 5090679"/>
                <a:gd name="connsiteY27" fmla="*/ 3167496 h 5453496"/>
                <a:gd name="connsiteX28" fmla="*/ 5053445 w 5090679"/>
                <a:gd name="connsiteY28" fmla="*/ 3209404 h 5453496"/>
                <a:gd name="connsiteX29" fmla="*/ 5069897 w 5090679"/>
                <a:gd name="connsiteY29" fmla="*/ 3261014 h 5453496"/>
                <a:gd name="connsiteX30" fmla="*/ 5066087 w 5090679"/>
                <a:gd name="connsiteY30" fmla="*/ 3310024 h 5453496"/>
                <a:gd name="connsiteX31" fmla="*/ 4964256 w 5090679"/>
                <a:gd name="connsiteY31" fmla="*/ 3466061 h 5453496"/>
                <a:gd name="connsiteX32" fmla="*/ 4758170 w 5090679"/>
                <a:gd name="connsiteY32" fmla="*/ 3354532 h 5453496"/>
                <a:gd name="connsiteX33" fmla="*/ 4675043 w 5090679"/>
                <a:gd name="connsiteY33" fmla="*/ 3406486 h 5453496"/>
                <a:gd name="connsiteX34" fmla="*/ 4633479 w 5090679"/>
                <a:gd name="connsiteY34" fmla="*/ 3678209 h 5453496"/>
                <a:gd name="connsiteX35" fmla="*/ 4480386 w 5090679"/>
                <a:gd name="connsiteY35" fmla="*/ 3823855 h 5453496"/>
                <a:gd name="connsiteX36" fmla="*/ 4235680 w 5090679"/>
                <a:gd name="connsiteY36" fmla="*/ 3898669 h 5453496"/>
                <a:gd name="connsiteX37" fmla="*/ 4146838 w 5090679"/>
                <a:gd name="connsiteY37" fmla="*/ 3964825 h 5453496"/>
                <a:gd name="connsiteX38" fmla="*/ 4061806 w 5090679"/>
                <a:gd name="connsiteY38" fmla="*/ 3984567 h 5453496"/>
                <a:gd name="connsiteX39" fmla="*/ 3963785 w 5090679"/>
                <a:gd name="connsiteY39" fmla="*/ 4081894 h 5453496"/>
                <a:gd name="connsiteX40" fmla="*/ 3913389 w 5090679"/>
                <a:gd name="connsiteY40" fmla="*/ 4169179 h 5453496"/>
                <a:gd name="connsiteX41" fmla="*/ 4051588 w 5090679"/>
                <a:gd name="connsiteY41" fmla="*/ 4383232 h 5453496"/>
                <a:gd name="connsiteX42" fmla="*/ 4093325 w 5090679"/>
                <a:gd name="connsiteY42" fmla="*/ 4403839 h 5453496"/>
                <a:gd name="connsiteX43" fmla="*/ 4177318 w 5090679"/>
                <a:gd name="connsiteY43" fmla="*/ 4559877 h 5453496"/>
                <a:gd name="connsiteX44" fmla="*/ 4093152 w 5090679"/>
                <a:gd name="connsiteY44" fmla="*/ 4736523 h 5453496"/>
                <a:gd name="connsiteX45" fmla="*/ 4085532 w 5090679"/>
                <a:gd name="connsiteY45" fmla="*/ 4806315 h 5453496"/>
                <a:gd name="connsiteX46" fmla="*/ 4173335 w 5090679"/>
                <a:gd name="connsiteY46" fmla="*/ 4792459 h 5453496"/>
                <a:gd name="connsiteX47" fmla="*/ 4239490 w 5090679"/>
                <a:gd name="connsiteY47" fmla="*/ 4811164 h 5453496"/>
                <a:gd name="connsiteX48" fmla="*/ 4273607 w 5090679"/>
                <a:gd name="connsiteY48" fmla="*/ 4915246 h 5453496"/>
                <a:gd name="connsiteX49" fmla="*/ 4171257 w 5090679"/>
                <a:gd name="connsiteY49" fmla="*/ 5220220 h 5453496"/>
                <a:gd name="connsiteX50" fmla="*/ 3942830 w 5090679"/>
                <a:gd name="connsiteY50" fmla="*/ 5033010 h 5453496"/>
                <a:gd name="connsiteX51" fmla="*/ 3983355 w 5090679"/>
                <a:gd name="connsiteY51" fmla="*/ 4984000 h 5453496"/>
                <a:gd name="connsiteX52" fmla="*/ 3937288 w 5090679"/>
                <a:gd name="connsiteY52" fmla="*/ 4944341 h 5453496"/>
                <a:gd name="connsiteX53" fmla="*/ 3927763 w 5090679"/>
                <a:gd name="connsiteY53" fmla="*/ 4871605 h 5453496"/>
                <a:gd name="connsiteX54" fmla="*/ 3756660 w 5090679"/>
                <a:gd name="connsiteY54" fmla="*/ 4868661 h 5453496"/>
                <a:gd name="connsiteX55" fmla="*/ 3648940 w 5090679"/>
                <a:gd name="connsiteY55" fmla="*/ 4943475 h 5453496"/>
                <a:gd name="connsiteX56" fmla="*/ 3564081 w 5090679"/>
                <a:gd name="connsiteY56" fmla="*/ 4831946 h 5453496"/>
                <a:gd name="connsiteX57" fmla="*/ 3360073 w 5090679"/>
                <a:gd name="connsiteY57" fmla="*/ 4843203 h 5453496"/>
                <a:gd name="connsiteX58" fmla="*/ 3363883 w 5090679"/>
                <a:gd name="connsiteY58" fmla="*/ 4745182 h 5453496"/>
                <a:gd name="connsiteX59" fmla="*/ 3261706 w 5090679"/>
                <a:gd name="connsiteY59" fmla="*/ 4815840 h 5453496"/>
                <a:gd name="connsiteX60" fmla="*/ 3295823 w 5090679"/>
                <a:gd name="connsiteY60" fmla="*/ 4947285 h 5453496"/>
                <a:gd name="connsiteX61" fmla="*/ 3037955 w 5090679"/>
                <a:gd name="connsiteY61" fmla="*/ 4937239 h 5453496"/>
                <a:gd name="connsiteX62" fmla="*/ 2922616 w 5090679"/>
                <a:gd name="connsiteY62" fmla="*/ 4993005 h 5453496"/>
                <a:gd name="connsiteX63" fmla="*/ 2683798 w 5090679"/>
                <a:gd name="connsiteY63" fmla="*/ 4985212 h 5453496"/>
                <a:gd name="connsiteX64" fmla="*/ 2609850 w 5090679"/>
                <a:gd name="connsiteY64" fmla="*/ 5098126 h 5453496"/>
                <a:gd name="connsiteX65" fmla="*/ 2451388 w 5090679"/>
                <a:gd name="connsiteY65" fmla="*/ 5120986 h 5453496"/>
                <a:gd name="connsiteX66" fmla="*/ 2470265 w 5090679"/>
                <a:gd name="connsiteY66" fmla="*/ 5102974 h 5453496"/>
                <a:gd name="connsiteX67" fmla="*/ 2401512 w 5090679"/>
                <a:gd name="connsiteY67" fmla="*/ 5215544 h 5453496"/>
                <a:gd name="connsiteX68" fmla="*/ 2344535 w 5090679"/>
                <a:gd name="connsiteY68" fmla="*/ 5232514 h 5453496"/>
                <a:gd name="connsiteX69" fmla="*/ 2251883 w 5090679"/>
                <a:gd name="connsiteY69" fmla="*/ 5292090 h 5453496"/>
                <a:gd name="connsiteX70" fmla="*/ 2220710 w 5090679"/>
                <a:gd name="connsiteY70" fmla="*/ 5253469 h 5453496"/>
                <a:gd name="connsiteX71" fmla="*/ 2123555 w 5090679"/>
                <a:gd name="connsiteY71" fmla="*/ 5285854 h 5453496"/>
                <a:gd name="connsiteX72" fmla="*/ 1958166 w 5090679"/>
                <a:gd name="connsiteY72" fmla="*/ 5300749 h 5453496"/>
                <a:gd name="connsiteX73" fmla="*/ 1948295 w 5090679"/>
                <a:gd name="connsiteY73" fmla="*/ 5198224 h 5453496"/>
                <a:gd name="connsiteX74" fmla="*/ 1858760 w 5090679"/>
                <a:gd name="connsiteY74" fmla="*/ 5142979 h 5453496"/>
                <a:gd name="connsiteX75" fmla="*/ 1860838 w 5090679"/>
                <a:gd name="connsiteY75" fmla="*/ 5072842 h 5453496"/>
                <a:gd name="connsiteX76" fmla="*/ 1756929 w 5090679"/>
                <a:gd name="connsiteY76" fmla="*/ 5100378 h 5453496"/>
                <a:gd name="connsiteX77" fmla="*/ 1606780 w 5090679"/>
                <a:gd name="connsiteY77" fmla="*/ 4991966 h 5453496"/>
                <a:gd name="connsiteX78" fmla="*/ 1536988 w 5090679"/>
                <a:gd name="connsiteY78" fmla="*/ 5017077 h 5453496"/>
                <a:gd name="connsiteX79" fmla="*/ 1474643 w 5090679"/>
                <a:gd name="connsiteY79" fmla="*/ 5048250 h 5453496"/>
                <a:gd name="connsiteX80" fmla="*/ 1378354 w 5090679"/>
                <a:gd name="connsiteY80" fmla="*/ 5008418 h 5453496"/>
                <a:gd name="connsiteX81" fmla="*/ 1357745 w 5090679"/>
                <a:gd name="connsiteY81" fmla="*/ 5112499 h 5453496"/>
                <a:gd name="connsiteX82" fmla="*/ 1401906 w 5090679"/>
                <a:gd name="connsiteY82" fmla="*/ 5193723 h 5453496"/>
                <a:gd name="connsiteX83" fmla="*/ 1349952 w 5090679"/>
                <a:gd name="connsiteY83" fmla="*/ 5318414 h 5453496"/>
                <a:gd name="connsiteX84" fmla="*/ 1162915 w 5090679"/>
                <a:gd name="connsiteY84" fmla="*/ 5446741 h 5453496"/>
                <a:gd name="connsiteX85" fmla="*/ 1087581 w 5090679"/>
                <a:gd name="connsiteY85" fmla="*/ 5453496 h 5453496"/>
                <a:gd name="connsiteX86" fmla="*/ 1123430 w 5090679"/>
                <a:gd name="connsiteY86" fmla="*/ 5379199 h 5453496"/>
                <a:gd name="connsiteX87" fmla="*/ 1118235 w 5090679"/>
                <a:gd name="connsiteY87" fmla="*/ 5278755 h 5453496"/>
                <a:gd name="connsiteX88" fmla="*/ 1007052 w 5090679"/>
                <a:gd name="connsiteY88" fmla="*/ 5339196 h 5453496"/>
                <a:gd name="connsiteX89" fmla="*/ 965488 w 5090679"/>
                <a:gd name="connsiteY89" fmla="*/ 5224896 h 5453496"/>
                <a:gd name="connsiteX90" fmla="*/ 986097 w 5090679"/>
                <a:gd name="connsiteY90" fmla="*/ 5155969 h 5453496"/>
                <a:gd name="connsiteX91" fmla="*/ 943840 w 5090679"/>
                <a:gd name="connsiteY91" fmla="*/ 5104881 h 5453496"/>
                <a:gd name="connsiteX92" fmla="*/ 898640 w 5090679"/>
                <a:gd name="connsiteY92" fmla="*/ 5102974 h 5453496"/>
                <a:gd name="connsiteX93" fmla="*/ 871970 w 5090679"/>
                <a:gd name="connsiteY93" fmla="*/ 5058641 h 5453496"/>
                <a:gd name="connsiteX94" fmla="*/ 841490 w 5090679"/>
                <a:gd name="connsiteY94" fmla="*/ 5005819 h 5453496"/>
                <a:gd name="connsiteX95" fmla="*/ 781223 w 5090679"/>
                <a:gd name="connsiteY95" fmla="*/ 4993351 h 5453496"/>
                <a:gd name="connsiteX96" fmla="*/ 744335 w 5090679"/>
                <a:gd name="connsiteY96" fmla="*/ 5015344 h 5453496"/>
                <a:gd name="connsiteX97" fmla="*/ 702425 w 5090679"/>
                <a:gd name="connsiteY97" fmla="*/ 4992484 h 5453496"/>
                <a:gd name="connsiteX98" fmla="*/ 702425 w 5090679"/>
                <a:gd name="connsiteY98" fmla="*/ 4935334 h 5453496"/>
                <a:gd name="connsiteX99" fmla="*/ 663979 w 5090679"/>
                <a:gd name="connsiteY99" fmla="*/ 4901911 h 5453496"/>
                <a:gd name="connsiteX100" fmla="*/ 591242 w 5090679"/>
                <a:gd name="connsiteY100" fmla="*/ 5002703 h 5453496"/>
                <a:gd name="connsiteX101" fmla="*/ 451831 w 5090679"/>
                <a:gd name="connsiteY101" fmla="*/ 5010323 h 5453496"/>
                <a:gd name="connsiteX102" fmla="*/ 402820 w 5090679"/>
                <a:gd name="connsiteY102" fmla="*/ 4959408 h 5453496"/>
                <a:gd name="connsiteX103" fmla="*/ 473132 w 5090679"/>
                <a:gd name="connsiteY103" fmla="*/ 4900006 h 5453496"/>
                <a:gd name="connsiteX104" fmla="*/ 538595 w 5090679"/>
                <a:gd name="connsiteY104" fmla="*/ 4876279 h 5453496"/>
                <a:gd name="connsiteX105" fmla="*/ 626225 w 5090679"/>
                <a:gd name="connsiteY105" fmla="*/ 4881822 h 5453496"/>
                <a:gd name="connsiteX106" fmla="*/ 750050 w 5090679"/>
                <a:gd name="connsiteY106" fmla="*/ 4776008 h 5453496"/>
                <a:gd name="connsiteX107" fmla="*/ 861579 w 5090679"/>
                <a:gd name="connsiteY107" fmla="*/ 4830041 h 5453496"/>
                <a:gd name="connsiteX108" fmla="*/ 965488 w 5090679"/>
                <a:gd name="connsiteY108" fmla="*/ 4788477 h 5453496"/>
                <a:gd name="connsiteX109" fmla="*/ 990080 w 5090679"/>
                <a:gd name="connsiteY109" fmla="*/ 4845974 h 5453496"/>
                <a:gd name="connsiteX110" fmla="*/ 1033895 w 5090679"/>
                <a:gd name="connsiteY110" fmla="*/ 4792459 h 5453496"/>
                <a:gd name="connsiteX111" fmla="*/ 1040995 w 5090679"/>
                <a:gd name="connsiteY111" fmla="*/ 4694959 h 5453496"/>
                <a:gd name="connsiteX112" fmla="*/ 987309 w 5090679"/>
                <a:gd name="connsiteY112" fmla="*/ 4610793 h 5453496"/>
                <a:gd name="connsiteX113" fmla="*/ 1048615 w 5090679"/>
                <a:gd name="connsiteY113" fmla="*/ 4548621 h 5453496"/>
                <a:gd name="connsiteX114" fmla="*/ 1011035 w 5090679"/>
                <a:gd name="connsiteY114" fmla="*/ 4433281 h 5453496"/>
                <a:gd name="connsiteX115" fmla="*/ 1024197 w 5090679"/>
                <a:gd name="connsiteY115" fmla="*/ 4326428 h 5453496"/>
                <a:gd name="connsiteX116" fmla="*/ 1058660 w 5090679"/>
                <a:gd name="connsiteY116" fmla="*/ 4236199 h 5453496"/>
                <a:gd name="connsiteX117" fmla="*/ 1079615 w 5090679"/>
                <a:gd name="connsiteY117" fmla="*/ 4072369 h 5453496"/>
                <a:gd name="connsiteX118" fmla="*/ 1013460 w 5090679"/>
                <a:gd name="connsiteY118" fmla="*/ 3813117 h 5453496"/>
                <a:gd name="connsiteX119" fmla="*/ 916131 w 5090679"/>
                <a:gd name="connsiteY119" fmla="*/ 3648075 h 5453496"/>
                <a:gd name="connsiteX120" fmla="*/ 989041 w 5090679"/>
                <a:gd name="connsiteY120" fmla="*/ 3506412 h 5453496"/>
                <a:gd name="connsiteX121" fmla="*/ 1071129 w 5090679"/>
                <a:gd name="connsiteY121" fmla="*/ 3479223 h 5453496"/>
                <a:gd name="connsiteX122" fmla="*/ 1105246 w 5090679"/>
                <a:gd name="connsiteY122" fmla="*/ 3509356 h 5453496"/>
                <a:gd name="connsiteX123" fmla="*/ 1192010 w 5090679"/>
                <a:gd name="connsiteY123" fmla="*/ 3428479 h 5453496"/>
                <a:gd name="connsiteX124" fmla="*/ 1269769 w 5090679"/>
                <a:gd name="connsiteY124" fmla="*/ 3406486 h 5453496"/>
                <a:gd name="connsiteX125" fmla="*/ 1277735 w 5090679"/>
                <a:gd name="connsiteY125" fmla="*/ 3327514 h 5453496"/>
                <a:gd name="connsiteX126" fmla="*/ 1297997 w 5090679"/>
                <a:gd name="connsiteY126" fmla="*/ 3251662 h 5453496"/>
                <a:gd name="connsiteX127" fmla="*/ 1256780 w 5090679"/>
                <a:gd name="connsiteY127" fmla="*/ 3205594 h 5453496"/>
                <a:gd name="connsiteX128" fmla="*/ 1259378 w 5090679"/>
                <a:gd name="connsiteY128" fmla="*/ 3116407 h 5453496"/>
                <a:gd name="connsiteX129" fmla="*/ 1355667 w 5090679"/>
                <a:gd name="connsiteY129" fmla="*/ 3170440 h 5453496"/>
                <a:gd name="connsiteX130" fmla="*/ 1412990 w 5090679"/>
                <a:gd name="connsiteY130" fmla="*/ 3129394 h 5453496"/>
                <a:gd name="connsiteX131" fmla="*/ 1434811 w 5090679"/>
                <a:gd name="connsiteY131" fmla="*/ 3170440 h 5453496"/>
                <a:gd name="connsiteX132" fmla="*/ 1497503 w 5090679"/>
                <a:gd name="connsiteY132" fmla="*/ 3126798 h 5453496"/>
                <a:gd name="connsiteX133" fmla="*/ 1422688 w 5090679"/>
                <a:gd name="connsiteY133" fmla="*/ 2990850 h 5453496"/>
                <a:gd name="connsiteX134" fmla="*/ 1466157 w 5090679"/>
                <a:gd name="connsiteY134" fmla="*/ 2823903 h 5453496"/>
                <a:gd name="connsiteX135" fmla="*/ 1435850 w 5090679"/>
                <a:gd name="connsiteY135" fmla="*/ 2790304 h 5453496"/>
                <a:gd name="connsiteX136" fmla="*/ 1460615 w 5090679"/>
                <a:gd name="connsiteY136" fmla="*/ 2744584 h 5453496"/>
                <a:gd name="connsiteX137" fmla="*/ 1356360 w 5090679"/>
                <a:gd name="connsiteY137" fmla="*/ 2575214 h 5453496"/>
                <a:gd name="connsiteX138" fmla="*/ 1286740 w 5090679"/>
                <a:gd name="connsiteY138" fmla="*/ 2551488 h 5453496"/>
                <a:gd name="connsiteX139" fmla="*/ 1222490 w 5090679"/>
                <a:gd name="connsiteY139" fmla="*/ 2444808 h 5453496"/>
                <a:gd name="connsiteX140" fmla="*/ 1274271 w 5090679"/>
                <a:gd name="connsiteY140" fmla="*/ 2375189 h 5453496"/>
                <a:gd name="connsiteX141" fmla="*/ 1134514 w 5090679"/>
                <a:gd name="connsiteY141" fmla="*/ 2202007 h 5453496"/>
                <a:gd name="connsiteX142" fmla="*/ 1159625 w 5090679"/>
                <a:gd name="connsiteY142" fmla="*/ 2140699 h 5453496"/>
                <a:gd name="connsiteX143" fmla="*/ 1142134 w 5090679"/>
                <a:gd name="connsiteY143" fmla="*/ 2086841 h 5453496"/>
                <a:gd name="connsiteX144" fmla="*/ 1142134 w 5090679"/>
                <a:gd name="connsiteY144" fmla="*/ 2086841 h 5453496"/>
                <a:gd name="connsiteX145" fmla="*/ 1123430 w 5090679"/>
                <a:gd name="connsiteY145" fmla="*/ 2034019 h 5453496"/>
                <a:gd name="connsiteX146" fmla="*/ 1175211 w 5090679"/>
                <a:gd name="connsiteY146" fmla="*/ 1939290 h 5453496"/>
                <a:gd name="connsiteX147" fmla="*/ 1124989 w 5090679"/>
                <a:gd name="connsiteY147" fmla="*/ 1844733 h 5453496"/>
                <a:gd name="connsiteX148" fmla="*/ 1142134 w 5090679"/>
                <a:gd name="connsiteY148" fmla="*/ 1764550 h 5453496"/>
                <a:gd name="connsiteX149" fmla="*/ 1098665 w 5090679"/>
                <a:gd name="connsiteY149" fmla="*/ 1706359 h 5453496"/>
                <a:gd name="connsiteX150" fmla="*/ 1055023 w 5090679"/>
                <a:gd name="connsiteY150" fmla="*/ 1773382 h 5453496"/>
                <a:gd name="connsiteX151" fmla="*/ 982633 w 5090679"/>
                <a:gd name="connsiteY151" fmla="*/ 1805247 h 5453496"/>
                <a:gd name="connsiteX152" fmla="*/ 929640 w 5090679"/>
                <a:gd name="connsiteY152" fmla="*/ 1640898 h 5453496"/>
                <a:gd name="connsiteX153" fmla="*/ 851015 w 5090679"/>
                <a:gd name="connsiteY153" fmla="*/ 1672069 h 5453496"/>
                <a:gd name="connsiteX154" fmla="*/ 879590 w 5090679"/>
                <a:gd name="connsiteY154" fmla="*/ 1573009 h 5453496"/>
                <a:gd name="connsiteX155" fmla="*/ 822613 w 5090679"/>
                <a:gd name="connsiteY155" fmla="*/ 1393248 h 5453496"/>
                <a:gd name="connsiteX156" fmla="*/ 750050 w 5090679"/>
                <a:gd name="connsiteY156" fmla="*/ 1433944 h 5453496"/>
                <a:gd name="connsiteX157" fmla="*/ 719397 w 5090679"/>
                <a:gd name="connsiteY157" fmla="*/ 1389265 h 5453496"/>
                <a:gd name="connsiteX158" fmla="*/ 671945 w 5090679"/>
                <a:gd name="connsiteY158" fmla="*/ 1426324 h 5453496"/>
                <a:gd name="connsiteX159" fmla="*/ 647180 w 5090679"/>
                <a:gd name="connsiteY159" fmla="*/ 1372984 h 5453496"/>
                <a:gd name="connsiteX160" fmla="*/ 668135 w 5090679"/>
                <a:gd name="connsiteY160" fmla="*/ 1275829 h 5453496"/>
                <a:gd name="connsiteX161" fmla="*/ 599555 w 5090679"/>
                <a:gd name="connsiteY161" fmla="*/ 1272019 h 5453496"/>
                <a:gd name="connsiteX162" fmla="*/ 574790 w 5090679"/>
                <a:gd name="connsiteY162" fmla="*/ 1325359 h 5453496"/>
                <a:gd name="connsiteX163" fmla="*/ 521450 w 5090679"/>
                <a:gd name="connsiteY163" fmla="*/ 1268209 h 5453496"/>
                <a:gd name="connsiteX164" fmla="*/ 340475 w 5090679"/>
                <a:gd name="connsiteY164" fmla="*/ 1277734 h 5453496"/>
                <a:gd name="connsiteX165" fmla="*/ 304800 w 5090679"/>
                <a:gd name="connsiteY165" fmla="*/ 1318953 h 5453496"/>
                <a:gd name="connsiteX166" fmla="*/ 405245 w 5090679"/>
                <a:gd name="connsiteY166" fmla="*/ 1365364 h 5453496"/>
                <a:gd name="connsiteX167" fmla="*/ 404379 w 5090679"/>
                <a:gd name="connsiteY167" fmla="*/ 1473777 h 5453496"/>
                <a:gd name="connsiteX168" fmla="*/ 275878 w 5090679"/>
                <a:gd name="connsiteY168" fmla="*/ 1498889 h 5453496"/>
                <a:gd name="connsiteX169" fmla="*/ 210935 w 5090679"/>
                <a:gd name="connsiteY169" fmla="*/ 1580629 h 5453496"/>
                <a:gd name="connsiteX170" fmla="*/ 84339 w 5090679"/>
                <a:gd name="connsiteY170" fmla="*/ 1586865 h 5453496"/>
                <a:gd name="connsiteX171" fmla="*/ 56630 w 5090679"/>
                <a:gd name="connsiteY171" fmla="*/ 1515859 h 5453496"/>
                <a:gd name="connsiteX172" fmla="*/ 87110 w 5090679"/>
                <a:gd name="connsiteY172" fmla="*/ 1462519 h 5453496"/>
                <a:gd name="connsiteX173" fmla="*/ 73775 w 5090679"/>
                <a:gd name="connsiteY173" fmla="*/ 1405369 h 5453496"/>
                <a:gd name="connsiteX174" fmla="*/ 140970 w 5090679"/>
                <a:gd name="connsiteY174" fmla="*/ 1323282 h 5453496"/>
                <a:gd name="connsiteX175" fmla="*/ 121400 w 5090679"/>
                <a:gd name="connsiteY175" fmla="*/ 1285354 h 5453496"/>
                <a:gd name="connsiteX176" fmla="*/ 121400 w 5090679"/>
                <a:gd name="connsiteY176" fmla="*/ 1232014 h 5453496"/>
                <a:gd name="connsiteX177" fmla="*/ 96635 w 5090679"/>
                <a:gd name="connsiteY177" fmla="*/ 1224394 h 5453496"/>
                <a:gd name="connsiteX178" fmla="*/ 85205 w 5090679"/>
                <a:gd name="connsiteY178" fmla="*/ 1150099 h 5453496"/>
                <a:gd name="connsiteX179" fmla="*/ 43295 w 5090679"/>
                <a:gd name="connsiteY179" fmla="*/ 1146289 h 5453496"/>
                <a:gd name="connsiteX180" fmla="*/ 38965 w 5090679"/>
                <a:gd name="connsiteY180" fmla="*/ 1082560 h 5453496"/>
                <a:gd name="connsiteX181" fmla="*/ 35676 w 5090679"/>
                <a:gd name="connsiteY181" fmla="*/ 900544 h 5453496"/>
                <a:gd name="connsiteX182" fmla="*/ 54726 w 5090679"/>
                <a:gd name="connsiteY182" fmla="*/ 877684 h 5453496"/>
                <a:gd name="connsiteX183" fmla="*/ 28056 w 5090679"/>
                <a:gd name="connsiteY183" fmla="*/ 805294 h 5453496"/>
                <a:gd name="connsiteX184" fmla="*/ 0 w 5090679"/>
                <a:gd name="connsiteY184" fmla="*/ 769793 h 5453496"/>
                <a:gd name="connsiteX185" fmla="*/ 68061 w 5090679"/>
                <a:gd name="connsiteY185" fmla="*/ 683374 h 5453496"/>
                <a:gd name="connsiteX186" fmla="*/ 178551 w 5090679"/>
                <a:gd name="connsiteY186" fmla="*/ 723379 h 5453496"/>
                <a:gd name="connsiteX187" fmla="*/ 247303 w 5090679"/>
                <a:gd name="connsiteY187" fmla="*/ 643197 h 5453496"/>
                <a:gd name="connsiteX188" fmla="*/ 405246 w 5090679"/>
                <a:gd name="connsiteY188" fmla="*/ 692899 h 5453496"/>
                <a:gd name="connsiteX189" fmla="*/ 461010 w 5090679"/>
                <a:gd name="connsiteY189" fmla="*/ 761654 h 5453496"/>
                <a:gd name="connsiteX190" fmla="*/ 557646 w 5090679"/>
                <a:gd name="connsiteY190" fmla="*/ 719569 h 5453496"/>
                <a:gd name="connsiteX191" fmla="*/ 556260 w 5090679"/>
                <a:gd name="connsiteY191" fmla="*/ 513831 h 5453496"/>
                <a:gd name="connsiteX192" fmla="*/ 704331 w 5090679"/>
                <a:gd name="connsiteY192" fmla="*/ 521449 h 5453496"/>
                <a:gd name="connsiteX193" fmla="*/ 711951 w 5090679"/>
                <a:gd name="connsiteY193" fmla="*/ 481444 h 5453496"/>
                <a:gd name="connsiteX194" fmla="*/ 805296 w 5090679"/>
                <a:gd name="connsiteY194" fmla="*/ 393814 h 5453496"/>
                <a:gd name="connsiteX195" fmla="*/ 848244 w 5090679"/>
                <a:gd name="connsiteY195" fmla="*/ 219248 h 5453496"/>
                <a:gd name="connsiteX196" fmla="*/ 925311 w 5090679"/>
                <a:gd name="connsiteY196" fmla="*/ 250939 h 5453496"/>
                <a:gd name="connsiteX197" fmla="*/ 1047231 w 5090679"/>
                <a:gd name="connsiteY197" fmla="*/ 195694 h 5453496"/>
                <a:gd name="connsiteX198" fmla="*/ 1121352 w 5090679"/>
                <a:gd name="connsiteY198" fmla="*/ 112568 h 5453496"/>
                <a:gd name="connsiteX199" fmla="*/ 1220585 w 5090679"/>
                <a:gd name="connsiteY199" fmla="*/ 0 h 5453496"/>
                <a:gd name="connsiteX200" fmla="*/ 1298690 w 5090679"/>
                <a:gd name="connsiteY200" fmla="*/ 31864 h 5453496"/>
                <a:gd name="connsiteX201" fmla="*/ 1334885 w 5090679"/>
                <a:gd name="connsiteY201" fmla="*/ 79489 h 5453496"/>
                <a:gd name="connsiteX202" fmla="*/ 1441565 w 5090679"/>
                <a:gd name="connsiteY202" fmla="*/ 129019 h 5453496"/>
                <a:gd name="connsiteX203" fmla="*/ 1502005 w 5090679"/>
                <a:gd name="connsiteY203" fmla="*/ 233796 h 5453496"/>
                <a:gd name="connsiteX204" fmla="*/ 1498715 w 5090679"/>
                <a:gd name="connsiteY204" fmla="*/ 285229 h 5453496"/>
                <a:gd name="connsiteX205" fmla="*/ 1704455 w 5090679"/>
                <a:gd name="connsiteY205" fmla="*/ 393814 h 5453496"/>
                <a:gd name="connsiteX206" fmla="*/ 1704455 w 5090679"/>
                <a:gd name="connsiteY206" fmla="*/ 523354 h 5453496"/>
                <a:gd name="connsiteX207" fmla="*/ 1720041 w 5090679"/>
                <a:gd name="connsiteY207" fmla="*/ 585874 h 5453496"/>
                <a:gd name="connsiteX208" fmla="*/ 1778750 w 5090679"/>
                <a:gd name="connsiteY208" fmla="*/ 576694 h 5453496"/>
                <a:gd name="connsiteX209" fmla="*/ 1813040 w 5090679"/>
                <a:gd name="connsiteY209" fmla="*/ 618604 h 5453496"/>
                <a:gd name="connsiteX210" fmla="*/ 1839710 w 5090679"/>
                <a:gd name="connsiteY210" fmla="*/ 559549 h 5453496"/>
                <a:gd name="connsiteX211" fmla="*/ 1931150 w 5090679"/>
                <a:gd name="connsiteY211" fmla="*/ 570979 h 5453496"/>
                <a:gd name="connsiteX212" fmla="*/ 1957820 w 5090679"/>
                <a:gd name="connsiteY212" fmla="*/ 511924 h 5453496"/>
                <a:gd name="connsiteX213" fmla="*/ 1879715 w 5090679"/>
                <a:gd name="connsiteY213" fmla="*/ 470014 h 5453496"/>
                <a:gd name="connsiteX214" fmla="*/ 1830185 w 5090679"/>
                <a:gd name="connsiteY214" fmla="*/ 388099 h 5453496"/>
                <a:gd name="connsiteX215" fmla="*/ 1846118 w 5090679"/>
                <a:gd name="connsiteY215" fmla="*/ 347749 h 5453496"/>
                <a:gd name="connsiteX216" fmla="*/ 1986395 w 5090679"/>
                <a:gd name="connsiteY216" fmla="*/ 315709 h 5453496"/>
                <a:gd name="connsiteX217" fmla="*/ 2018780 w 5090679"/>
                <a:gd name="connsiteY217" fmla="*/ 344284 h 5453496"/>
                <a:gd name="connsiteX218" fmla="*/ 2079740 w 5090679"/>
                <a:gd name="connsiteY218" fmla="*/ 344284 h 5453496"/>
                <a:gd name="connsiteX219" fmla="*/ 2108315 w 5090679"/>
                <a:gd name="connsiteY219" fmla="*/ 382384 h 5453496"/>
                <a:gd name="connsiteX220" fmla="*/ 2148320 w 5090679"/>
                <a:gd name="connsiteY220" fmla="*/ 361429 h 5453496"/>
                <a:gd name="connsiteX221" fmla="*/ 2186420 w 5090679"/>
                <a:gd name="connsiteY221" fmla="*/ 384289 h 5453496"/>
                <a:gd name="connsiteX222" fmla="*/ 2245475 w 5090679"/>
                <a:gd name="connsiteY222" fmla="*/ 386194 h 5453496"/>
                <a:gd name="connsiteX223" fmla="*/ 2281670 w 5090679"/>
                <a:gd name="connsiteY223" fmla="*/ 441439 h 5453496"/>
                <a:gd name="connsiteX224" fmla="*/ 2287905 w 5090679"/>
                <a:gd name="connsiteY224" fmla="*/ 529936 h 5453496"/>
                <a:gd name="connsiteX225" fmla="*/ 2331200 w 5090679"/>
                <a:gd name="connsiteY225" fmla="*/ 500494 h 5453496"/>
                <a:gd name="connsiteX226" fmla="*/ 2380730 w 5090679"/>
                <a:gd name="connsiteY226" fmla="*/ 523354 h 5453496"/>
                <a:gd name="connsiteX227" fmla="*/ 2411210 w 5090679"/>
                <a:gd name="connsiteY227" fmla="*/ 403339 h 5453496"/>
                <a:gd name="connsiteX228" fmla="*/ 2384540 w 5090679"/>
                <a:gd name="connsiteY228" fmla="*/ 235699 h 5453496"/>
                <a:gd name="connsiteX229" fmla="*/ 2401685 w 5090679"/>
                <a:gd name="connsiteY229" fmla="*/ 176644 h 5453496"/>
                <a:gd name="connsiteX230" fmla="*/ 2552526 w 5090679"/>
                <a:gd name="connsiteY230" fmla="*/ 128501 h 5453496"/>
                <a:gd name="connsiteX231" fmla="*/ 2590280 w 5090679"/>
                <a:gd name="connsiteY231" fmla="*/ 163309 h 5453496"/>
                <a:gd name="connsiteX232" fmla="*/ 2582660 w 5090679"/>
                <a:gd name="connsiteY232" fmla="*/ 266179 h 5453496"/>
                <a:gd name="connsiteX233" fmla="*/ 2637905 w 5090679"/>
                <a:gd name="connsiteY233" fmla="*/ 292849 h 5453496"/>
                <a:gd name="connsiteX234" fmla="*/ 2677044 w 5090679"/>
                <a:gd name="connsiteY234" fmla="*/ 355369 h 5453496"/>
                <a:gd name="connsiteX235" fmla="*/ 2672195 w 5090679"/>
                <a:gd name="connsiteY235" fmla="*/ 353809 h 5453496"/>
                <a:gd name="connsiteX236" fmla="*/ 2952923 w 5090679"/>
                <a:gd name="connsiteY236" fmla="*/ 307051 h 5453496"/>
                <a:gd name="connsiteX237" fmla="*/ 2988425 w 5090679"/>
                <a:gd name="connsiteY237" fmla="*/ 344284 h 5453496"/>
                <a:gd name="connsiteX238" fmla="*/ 3085580 w 5090679"/>
                <a:gd name="connsiteY238" fmla="*/ 290944 h 5453496"/>
                <a:gd name="connsiteX239" fmla="*/ 3135110 w 5090679"/>
                <a:gd name="connsiteY239" fmla="*/ 351904 h 5453496"/>
                <a:gd name="connsiteX240" fmla="*/ 3135110 w 5090679"/>
                <a:gd name="connsiteY240" fmla="*/ 416674 h 5453496"/>
                <a:gd name="connsiteX241" fmla="*/ 3274695 w 5090679"/>
                <a:gd name="connsiteY241" fmla="*/ 480233 h 5453496"/>
                <a:gd name="connsiteX242" fmla="*/ 3297035 w 5090679"/>
                <a:gd name="connsiteY242" fmla="*/ 538594 h 5453496"/>
                <a:gd name="connsiteX243" fmla="*/ 3257203 w 5090679"/>
                <a:gd name="connsiteY243" fmla="*/ 571500 h 5453496"/>
                <a:gd name="connsiteX244" fmla="*/ 3368386 w 5090679"/>
                <a:gd name="connsiteY244" fmla="*/ 710219 h 5453496"/>
                <a:gd name="connsiteX245" fmla="*/ 3369425 w 5090679"/>
                <a:gd name="connsiteY245" fmla="*/ 828154 h 5453496"/>
                <a:gd name="connsiteX246" fmla="*/ 3420860 w 5090679"/>
                <a:gd name="connsiteY246" fmla="*/ 860539 h 5453496"/>
                <a:gd name="connsiteX247" fmla="*/ 3445971 w 5090679"/>
                <a:gd name="connsiteY247" fmla="*/ 919422 h 5453496"/>
                <a:gd name="connsiteX248" fmla="*/ 3656734 w 5090679"/>
                <a:gd name="connsiteY248" fmla="*/ 1037359 h 5453496"/>
                <a:gd name="connsiteX249" fmla="*/ 3653270 w 5090679"/>
                <a:gd name="connsiteY249" fmla="*/ 1098664 h 5453496"/>
                <a:gd name="connsiteX250" fmla="*/ 3716308 w 5090679"/>
                <a:gd name="connsiteY250" fmla="*/ 1141095 h 5453496"/>
                <a:gd name="connsiteX0" fmla="*/ 3716308 w 5090679"/>
                <a:gd name="connsiteY0" fmla="*/ 1141095 h 5453496"/>
                <a:gd name="connsiteX1" fmla="*/ 3656734 w 5090679"/>
                <a:gd name="connsiteY1" fmla="*/ 1276350 h 5453496"/>
                <a:gd name="connsiteX2" fmla="*/ 3643399 w 5090679"/>
                <a:gd name="connsiteY2" fmla="*/ 1352723 h 5453496"/>
                <a:gd name="connsiteX3" fmla="*/ 3576377 w 5090679"/>
                <a:gd name="connsiteY3" fmla="*/ 1411605 h 5453496"/>
                <a:gd name="connsiteX4" fmla="*/ 3604779 w 5090679"/>
                <a:gd name="connsiteY4" fmla="*/ 1494559 h 5453496"/>
                <a:gd name="connsiteX5" fmla="*/ 3687906 w 5090679"/>
                <a:gd name="connsiteY5" fmla="*/ 1525732 h 5453496"/>
                <a:gd name="connsiteX6" fmla="*/ 3698297 w 5090679"/>
                <a:gd name="connsiteY6" fmla="*/ 1640032 h 5453496"/>
                <a:gd name="connsiteX7" fmla="*/ 3742632 w 5090679"/>
                <a:gd name="connsiteY7" fmla="*/ 1658043 h 5453496"/>
                <a:gd name="connsiteX8" fmla="*/ 3768436 w 5090679"/>
                <a:gd name="connsiteY8" fmla="*/ 1778751 h 5453496"/>
                <a:gd name="connsiteX9" fmla="*/ 3801167 w 5090679"/>
                <a:gd name="connsiteY9" fmla="*/ 1787236 h 5453496"/>
                <a:gd name="connsiteX10" fmla="*/ 3834245 w 5090679"/>
                <a:gd name="connsiteY10" fmla="*/ 1945178 h 5453496"/>
                <a:gd name="connsiteX11" fmla="*/ 3911484 w 5090679"/>
                <a:gd name="connsiteY11" fmla="*/ 1990379 h 5453496"/>
                <a:gd name="connsiteX12" fmla="*/ 3968461 w 5090679"/>
                <a:gd name="connsiteY12" fmla="*/ 2076450 h 5453496"/>
                <a:gd name="connsiteX13" fmla="*/ 4180782 w 5090679"/>
                <a:gd name="connsiteY13" fmla="*/ 2119053 h 5453496"/>
                <a:gd name="connsiteX14" fmla="*/ 4219055 w 5090679"/>
                <a:gd name="connsiteY14" fmla="*/ 2159749 h 5453496"/>
                <a:gd name="connsiteX15" fmla="*/ 4228580 w 5090679"/>
                <a:gd name="connsiteY15" fmla="*/ 2220709 h 5453496"/>
                <a:gd name="connsiteX16" fmla="*/ 4413538 w 5090679"/>
                <a:gd name="connsiteY16" fmla="*/ 2470266 h 5453496"/>
                <a:gd name="connsiteX17" fmla="*/ 4456834 w 5090679"/>
                <a:gd name="connsiteY17" fmla="*/ 2429741 h 5453496"/>
                <a:gd name="connsiteX18" fmla="*/ 4612697 w 5090679"/>
                <a:gd name="connsiteY18" fmla="*/ 2575214 h 5453496"/>
                <a:gd name="connsiteX19" fmla="*/ 4612697 w 5090679"/>
                <a:gd name="connsiteY19" fmla="*/ 2658341 h 5453496"/>
                <a:gd name="connsiteX20" fmla="*/ 4721109 w 5090679"/>
                <a:gd name="connsiteY20" fmla="*/ 2760345 h 5453496"/>
                <a:gd name="connsiteX21" fmla="*/ 4786745 w 5090679"/>
                <a:gd name="connsiteY21" fmla="*/ 2723629 h 5453496"/>
                <a:gd name="connsiteX22" fmla="*/ 4841297 w 5090679"/>
                <a:gd name="connsiteY22" fmla="*/ 2741468 h 5453496"/>
                <a:gd name="connsiteX23" fmla="*/ 4907280 w 5090679"/>
                <a:gd name="connsiteY23" fmla="*/ 2862522 h 5453496"/>
                <a:gd name="connsiteX24" fmla="*/ 4976379 w 5090679"/>
                <a:gd name="connsiteY24" fmla="*/ 2868237 h 5453496"/>
                <a:gd name="connsiteX25" fmla="*/ 5071802 w 5090679"/>
                <a:gd name="connsiteY25" fmla="*/ 3052156 h 5453496"/>
                <a:gd name="connsiteX26" fmla="*/ 5043920 w 5090679"/>
                <a:gd name="connsiteY26" fmla="*/ 3144634 h 5453496"/>
                <a:gd name="connsiteX27" fmla="*/ 5090679 w 5090679"/>
                <a:gd name="connsiteY27" fmla="*/ 3167496 h 5453496"/>
                <a:gd name="connsiteX28" fmla="*/ 5053445 w 5090679"/>
                <a:gd name="connsiteY28" fmla="*/ 3209404 h 5453496"/>
                <a:gd name="connsiteX29" fmla="*/ 5069897 w 5090679"/>
                <a:gd name="connsiteY29" fmla="*/ 3261014 h 5453496"/>
                <a:gd name="connsiteX30" fmla="*/ 5066087 w 5090679"/>
                <a:gd name="connsiteY30" fmla="*/ 3310024 h 5453496"/>
                <a:gd name="connsiteX31" fmla="*/ 4964256 w 5090679"/>
                <a:gd name="connsiteY31" fmla="*/ 3466061 h 5453496"/>
                <a:gd name="connsiteX32" fmla="*/ 4758170 w 5090679"/>
                <a:gd name="connsiteY32" fmla="*/ 3354532 h 5453496"/>
                <a:gd name="connsiteX33" fmla="*/ 4675043 w 5090679"/>
                <a:gd name="connsiteY33" fmla="*/ 3406486 h 5453496"/>
                <a:gd name="connsiteX34" fmla="*/ 4633479 w 5090679"/>
                <a:gd name="connsiteY34" fmla="*/ 3678209 h 5453496"/>
                <a:gd name="connsiteX35" fmla="*/ 4480386 w 5090679"/>
                <a:gd name="connsiteY35" fmla="*/ 3823855 h 5453496"/>
                <a:gd name="connsiteX36" fmla="*/ 4235680 w 5090679"/>
                <a:gd name="connsiteY36" fmla="*/ 3898669 h 5453496"/>
                <a:gd name="connsiteX37" fmla="*/ 4146838 w 5090679"/>
                <a:gd name="connsiteY37" fmla="*/ 3964825 h 5453496"/>
                <a:gd name="connsiteX38" fmla="*/ 4061806 w 5090679"/>
                <a:gd name="connsiteY38" fmla="*/ 3984567 h 5453496"/>
                <a:gd name="connsiteX39" fmla="*/ 3963785 w 5090679"/>
                <a:gd name="connsiteY39" fmla="*/ 4081894 h 5453496"/>
                <a:gd name="connsiteX40" fmla="*/ 3913389 w 5090679"/>
                <a:gd name="connsiteY40" fmla="*/ 4169179 h 5453496"/>
                <a:gd name="connsiteX41" fmla="*/ 4051588 w 5090679"/>
                <a:gd name="connsiteY41" fmla="*/ 4383232 h 5453496"/>
                <a:gd name="connsiteX42" fmla="*/ 4093325 w 5090679"/>
                <a:gd name="connsiteY42" fmla="*/ 4403839 h 5453496"/>
                <a:gd name="connsiteX43" fmla="*/ 4177318 w 5090679"/>
                <a:gd name="connsiteY43" fmla="*/ 4559877 h 5453496"/>
                <a:gd name="connsiteX44" fmla="*/ 4093152 w 5090679"/>
                <a:gd name="connsiteY44" fmla="*/ 4736523 h 5453496"/>
                <a:gd name="connsiteX45" fmla="*/ 4085532 w 5090679"/>
                <a:gd name="connsiteY45" fmla="*/ 4806315 h 5453496"/>
                <a:gd name="connsiteX46" fmla="*/ 4173335 w 5090679"/>
                <a:gd name="connsiteY46" fmla="*/ 4792459 h 5453496"/>
                <a:gd name="connsiteX47" fmla="*/ 4239490 w 5090679"/>
                <a:gd name="connsiteY47" fmla="*/ 4811164 h 5453496"/>
                <a:gd name="connsiteX48" fmla="*/ 4273607 w 5090679"/>
                <a:gd name="connsiteY48" fmla="*/ 4915246 h 5453496"/>
                <a:gd name="connsiteX49" fmla="*/ 4171257 w 5090679"/>
                <a:gd name="connsiteY49" fmla="*/ 5220220 h 5453496"/>
                <a:gd name="connsiteX50" fmla="*/ 3942830 w 5090679"/>
                <a:gd name="connsiteY50" fmla="*/ 5033010 h 5453496"/>
                <a:gd name="connsiteX51" fmla="*/ 3983355 w 5090679"/>
                <a:gd name="connsiteY51" fmla="*/ 4984000 h 5453496"/>
                <a:gd name="connsiteX52" fmla="*/ 3937288 w 5090679"/>
                <a:gd name="connsiteY52" fmla="*/ 4944341 h 5453496"/>
                <a:gd name="connsiteX53" fmla="*/ 3927763 w 5090679"/>
                <a:gd name="connsiteY53" fmla="*/ 4871605 h 5453496"/>
                <a:gd name="connsiteX54" fmla="*/ 3756660 w 5090679"/>
                <a:gd name="connsiteY54" fmla="*/ 4868661 h 5453496"/>
                <a:gd name="connsiteX55" fmla="*/ 3648940 w 5090679"/>
                <a:gd name="connsiteY55" fmla="*/ 4943475 h 5453496"/>
                <a:gd name="connsiteX56" fmla="*/ 3564081 w 5090679"/>
                <a:gd name="connsiteY56" fmla="*/ 4831946 h 5453496"/>
                <a:gd name="connsiteX57" fmla="*/ 3360073 w 5090679"/>
                <a:gd name="connsiteY57" fmla="*/ 4843203 h 5453496"/>
                <a:gd name="connsiteX58" fmla="*/ 3363883 w 5090679"/>
                <a:gd name="connsiteY58" fmla="*/ 4745182 h 5453496"/>
                <a:gd name="connsiteX59" fmla="*/ 3261706 w 5090679"/>
                <a:gd name="connsiteY59" fmla="*/ 4815840 h 5453496"/>
                <a:gd name="connsiteX60" fmla="*/ 3295823 w 5090679"/>
                <a:gd name="connsiteY60" fmla="*/ 4947285 h 5453496"/>
                <a:gd name="connsiteX61" fmla="*/ 3037955 w 5090679"/>
                <a:gd name="connsiteY61" fmla="*/ 4937239 h 5453496"/>
                <a:gd name="connsiteX62" fmla="*/ 2922616 w 5090679"/>
                <a:gd name="connsiteY62" fmla="*/ 4993005 h 5453496"/>
                <a:gd name="connsiteX63" fmla="*/ 2683798 w 5090679"/>
                <a:gd name="connsiteY63" fmla="*/ 4985212 h 5453496"/>
                <a:gd name="connsiteX64" fmla="*/ 2609850 w 5090679"/>
                <a:gd name="connsiteY64" fmla="*/ 5098126 h 5453496"/>
                <a:gd name="connsiteX65" fmla="*/ 2451388 w 5090679"/>
                <a:gd name="connsiteY65" fmla="*/ 5120986 h 5453496"/>
                <a:gd name="connsiteX66" fmla="*/ 2470265 w 5090679"/>
                <a:gd name="connsiteY66" fmla="*/ 5102974 h 5453496"/>
                <a:gd name="connsiteX67" fmla="*/ 2401512 w 5090679"/>
                <a:gd name="connsiteY67" fmla="*/ 5215544 h 5453496"/>
                <a:gd name="connsiteX68" fmla="*/ 2344535 w 5090679"/>
                <a:gd name="connsiteY68" fmla="*/ 5232514 h 5453496"/>
                <a:gd name="connsiteX69" fmla="*/ 2251883 w 5090679"/>
                <a:gd name="connsiteY69" fmla="*/ 5292090 h 5453496"/>
                <a:gd name="connsiteX70" fmla="*/ 2220710 w 5090679"/>
                <a:gd name="connsiteY70" fmla="*/ 5253469 h 5453496"/>
                <a:gd name="connsiteX71" fmla="*/ 2123555 w 5090679"/>
                <a:gd name="connsiteY71" fmla="*/ 5285854 h 5453496"/>
                <a:gd name="connsiteX72" fmla="*/ 1958166 w 5090679"/>
                <a:gd name="connsiteY72" fmla="*/ 5300749 h 5453496"/>
                <a:gd name="connsiteX73" fmla="*/ 1948295 w 5090679"/>
                <a:gd name="connsiteY73" fmla="*/ 5198224 h 5453496"/>
                <a:gd name="connsiteX74" fmla="*/ 1858760 w 5090679"/>
                <a:gd name="connsiteY74" fmla="*/ 5142979 h 5453496"/>
                <a:gd name="connsiteX75" fmla="*/ 1860838 w 5090679"/>
                <a:gd name="connsiteY75" fmla="*/ 5072842 h 5453496"/>
                <a:gd name="connsiteX76" fmla="*/ 1756929 w 5090679"/>
                <a:gd name="connsiteY76" fmla="*/ 5100378 h 5453496"/>
                <a:gd name="connsiteX77" fmla="*/ 1606780 w 5090679"/>
                <a:gd name="connsiteY77" fmla="*/ 4991966 h 5453496"/>
                <a:gd name="connsiteX78" fmla="*/ 1536988 w 5090679"/>
                <a:gd name="connsiteY78" fmla="*/ 5017077 h 5453496"/>
                <a:gd name="connsiteX79" fmla="*/ 1474643 w 5090679"/>
                <a:gd name="connsiteY79" fmla="*/ 5048250 h 5453496"/>
                <a:gd name="connsiteX80" fmla="*/ 1378354 w 5090679"/>
                <a:gd name="connsiteY80" fmla="*/ 5008418 h 5453496"/>
                <a:gd name="connsiteX81" fmla="*/ 1357745 w 5090679"/>
                <a:gd name="connsiteY81" fmla="*/ 5112499 h 5453496"/>
                <a:gd name="connsiteX82" fmla="*/ 1401906 w 5090679"/>
                <a:gd name="connsiteY82" fmla="*/ 5193723 h 5453496"/>
                <a:gd name="connsiteX83" fmla="*/ 1349952 w 5090679"/>
                <a:gd name="connsiteY83" fmla="*/ 5318414 h 5453496"/>
                <a:gd name="connsiteX84" fmla="*/ 1162915 w 5090679"/>
                <a:gd name="connsiteY84" fmla="*/ 5446741 h 5453496"/>
                <a:gd name="connsiteX85" fmla="*/ 1087581 w 5090679"/>
                <a:gd name="connsiteY85" fmla="*/ 5453496 h 5453496"/>
                <a:gd name="connsiteX86" fmla="*/ 1123430 w 5090679"/>
                <a:gd name="connsiteY86" fmla="*/ 5379199 h 5453496"/>
                <a:gd name="connsiteX87" fmla="*/ 1118235 w 5090679"/>
                <a:gd name="connsiteY87" fmla="*/ 5278755 h 5453496"/>
                <a:gd name="connsiteX88" fmla="*/ 1007052 w 5090679"/>
                <a:gd name="connsiteY88" fmla="*/ 5339196 h 5453496"/>
                <a:gd name="connsiteX89" fmla="*/ 965488 w 5090679"/>
                <a:gd name="connsiteY89" fmla="*/ 5224896 h 5453496"/>
                <a:gd name="connsiteX90" fmla="*/ 986097 w 5090679"/>
                <a:gd name="connsiteY90" fmla="*/ 5155969 h 5453496"/>
                <a:gd name="connsiteX91" fmla="*/ 943840 w 5090679"/>
                <a:gd name="connsiteY91" fmla="*/ 5104881 h 5453496"/>
                <a:gd name="connsiteX92" fmla="*/ 898640 w 5090679"/>
                <a:gd name="connsiteY92" fmla="*/ 5102974 h 5453496"/>
                <a:gd name="connsiteX93" fmla="*/ 871970 w 5090679"/>
                <a:gd name="connsiteY93" fmla="*/ 5058641 h 5453496"/>
                <a:gd name="connsiteX94" fmla="*/ 841490 w 5090679"/>
                <a:gd name="connsiteY94" fmla="*/ 5005819 h 5453496"/>
                <a:gd name="connsiteX95" fmla="*/ 781223 w 5090679"/>
                <a:gd name="connsiteY95" fmla="*/ 4993351 h 5453496"/>
                <a:gd name="connsiteX96" fmla="*/ 744335 w 5090679"/>
                <a:gd name="connsiteY96" fmla="*/ 5015344 h 5453496"/>
                <a:gd name="connsiteX97" fmla="*/ 702425 w 5090679"/>
                <a:gd name="connsiteY97" fmla="*/ 4992484 h 5453496"/>
                <a:gd name="connsiteX98" fmla="*/ 702425 w 5090679"/>
                <a:gd name="connsiteY98" fmla="*/ 4935334 h 5453496"/>
                <a:gd name="connsiteX99" fmla="*/ 663979 w 5090679"/>
                <a:gd name="connsiteY99" fmla="*/ 4901911 h 5453496"/>
                <a:gd name="connsiteX100" fmla="*/ 591242 w 5090679"/>
                <a:gd name="connsiteY100" fmla="*/ 5002703 h 5453496"/>
                <a:gd name="connsiteX101" fmla="*/ 451831 w 5090679"/>
                <a:gd name="connsiteY101" fmla="*/ 5010323 h 5453496"/>
                <a:gd name="connsiteX102" fmla="*/ 402820 w 5090679"/>
                <a:gd name="connsiteY102" fmla="*/ 4959408 h 5453496"/>
                <a:gd name="connsiteX103" fmla="*/ 473132 w 5090679"/>
                <a:gd name="connsiteY103" fmla="*/ 4900006 h 5453496"/>
                <a:gd name="connsiteX104" fmla="*/ 538595 w 5090679"/>
                <a:gd name="connsiteY104" fmla="*/ 4876279 h 5453496"/>
                <a:gd name="connsiteX105" fmla="*/ 626225 w 5090679"/>
                <a:gd name="connsiteY105" fmla="*/ 4881822 h 5453496"/>
                <a:gd name="connsiteX106" fmla="*/ 750050 w 5090679"/>
                <a:gd name="connsiteY106" fmla="*/ 4776008 h 5453496"/>
                <a:gd name="connsiteX107" fmla="*/ 861579 w 5090679"/>
                <a:gd name="connsiteY107" fmla="*/ 4830041 h 5453496"/>
                <a:gd name="connsiteX108" fmla="*/ 965488 w 5090679"/>
                <a:gd name="connsiteY108" fmla="*/ 4788477 h 5453496"/>
                <a:gd name="connsiteX109" fmla="*/ 990080 w 5090679"/>
                <a:gd name="connsiteY109" fmla="*/ 4845974 h 5453496"/>
                <a:gd name="connsiteX110" fmla="*/ 1033895 w 5090679"/>
                <a:gd name="connsiteY110" fmla="*/ 4792459 h 5453496"/>
                <a:gd name="connsiteX111" fmla="*/ 1040995 w 5090679"/>
                <a:gd name="connsiteY111" fmla="*/ 4694959 h 5453496"/>
                <a:gd name="connsiteX112" fmla="*/ 987309 w 5090679"/>
                <a:gd name="connsiteY112" fmla="*/ 4610793 h 5453496"/>
                <a:gd name="connsiteX113" fmla="*/ 1048615 w 5090679"/>
                <a:gd name="connsiteY113" fmla="*/ 4548621 h 5453496"/>
                <a:gd name="connsiteX114" fmla="*/ 1011035 w 5090679"/>
                <a:gd name="connsiteY114" fmla="*/ 4433281 h 5453496"/>
                <a:gd name="connsiteX115" fmla="*/ 1024197 w 5090679"/>
                <a:gd name="connsiteY115" fmla="*/ 4326428 h 5453496"/>
                <a:gd name="connsiteX116" fmla="*/ 1058660 w 5090679"/>
                <a:gd name="connsiteY116" fmla="*/ 4236199 h 5453496"/>
                <a:gd name="connsiteX117" fmla="*/ 1079615 w 5090679"/>
                <a:gd name="connsiteY117" fmla="*/ 4072369 h 5453496"/>
                <a:gd name="connsiteX118" fmla="*/ 1013460 w 5090679"/>
                <a:gd name="connsiteY118" fmla="*/ 3813117 h 5453496"/>
                <a:gd name="connsiteX119" fmla="*/ 916131 w 5090679"/>
                <a:gd name="connsiteY119" fmla="*/ 3648075 h 5453496"/>
                <a:gd name="connsiteX120" fmla="*/ 989041 w 5090679"/>
                <a:gd name="connsiteY120" fmla="*/ 3506412 h 5453496"/>
                <a:gd name="connsiteX121" fmla="*/ 1071129 w 5090679"/>
                <a:gd name="connsiteY121" fmla="*/ 3479223 h 5453496"/>
                <a:gd name="connsiteX122" fmla="*/ 1105246 w 5090679"/>
                <a:gd name="connsiteY122" fmla="*/ 3509356 h 5453496"/>
                <a:gd name="connsiteX123" fmla="*/ 1192010 w 5090679"/>
                <a:gd name="connsiteY123" fmla="*/ 3428479 h 5453496"/>
                <a:gd name="connsiteX124" fmla="*/ 1269769 w 5090679"/>
                <a:gd name="connsiteY124" fmla="*/ 3406486 h 5453496"/>
                <a:gd name="connsiteX125" fmla="*/ 1277735 w 5090679"/>
                <a:gd name="connsiteY125" fmla="*/ 3327514 h 5453496"/>
                <a:gd name="connsiteX126" fmla="*/ 1297997 w 5090679"/>
                <a:gd name="connsiteY126" fmla="*/ 3251662 h 5453496"/>
                <a:gd name="connsiteX127" fmla="*/ 1256780 w 5090679"/>
                <a:gd name="connsiteY127" fmla="*/ 3205594 h 5453496"/>
                <a:gd name="connsiteX128" fmla="*/ 1259378 w 5090679"/>
                <a:gd name="connsiteY128" fmla="*/ 3116407 h 5453496"/>
                <a:gd name="connsiteX129" fmla="*/ 1355667 w 5090679"/>
                <a:gd name="connsiteY129" fmla="*/ 3170440 h 5453496"/>
                <a:gd name="connsiteX130" fmla="*/ 1412990 w 5090679"/>
                <a:gd name="connsiteY130" fmla="*/ 3129394 h 5453496"/>
                <a:gd name="connsiteX131" fmla="*/ 1434811 w 5090679"/>
                <a:gd name="connsiteY131" fmla="*/ 3170440 h 5453496"/>
                <a:gd name="connsiteX132" fmla="*/ 1497503 w 5090679"/>
                <a:gd name="connsiteY132" fmla="*/ 3126798 h 5453496"/>
                <a:gd name="connsiteX133" fmla="*/ 1422688 w 5090679"/>
                <a:gd name="connsiteY133" fmla="*/ 2990850 h 5453496"/>
                <a:gd name="connsiteX134" fmla="*/ 1466157 w 5090679"/>
                <a:gd name="connsiteY134" fmla="*/ 2823903 h 5453496"/>
                <a:gd name="connsiteX135" fmla="*/ 1435850 w 5090679"/>
                <a:gd name="connsiteY135" fmla="*/ 2790304 h 5453496"/>
                <a:gd name="connsiteX136" fmla="*/ 1460615 w 5090679"/>
                <a:gd name="connsiteY136" fmla="*/ 2744584 h 5453496"/>
                <a:gd name="connsiteX137" fmla="*/ 1356360 w 5090679"/>
                <a:gd name="connsiteY137" fmla="*/ 2575214 h 5453496"/>
                <a:gd name="connsiteX138" fmla="*/ 1286740 w 5090679"/>
                <a:gd name="connsiteY138" fmla="*/ 2551488 h 5453496"/>
                <a:gd name="connsiteX139" fmla="*/ 1222490 w 5090679"/>
                <a:gd name="connsiteY139" fmla="*/ 2444808 h 5453496"/>
                <a:gd name="connsiteX140" fmla="*/ 1274271 w 5090679"/>
                <a:gd name="connsiteY140" fmla="*/ 2375189 h 5453496"/>
                <a:gd name="connsiteX141" fmla="*/ 1134514 w 5090679"/>
                <a:gd name="connsiteY141" fmla="*/ 2202007 h 5453496"/>
                <a:gd name="connsiteX142" fmla="*/ 1159625 w 5090679"/>
                <a:gd name="connsiteY142" fmla="*/ 2140699 h 5453496"/>
                <a:gd name="connsiteX143" fmla="*/ 1142134 w 5090679"/>
                <a:gd name="connsiteY143" fmla="*/ 2086841 h 5453496"/>
                <a:gd name="connsiteX144" fmla="*/ 1142134 w 5090679"/>
                <a:gd name="connsiteY144" fmla="*/ 2086841 h 5453496"/>
                <a:gd name="connsiteX145" fmla="*/ 1123430 w 5090679"/>
                <a:gd name="connsiteY145" fmla="*/ 2034019 h 5453496"/>
                <a:gd name="connsiteX146" fmla="*/ 1175211 w 5090679"/>
                <a:gd name="connsiteY146" fmla="*/ 1939290 h 5453496"/>
                <a:gd name="connsiteX147" fmla="*/ 1124989 w 5090679"/>
                <a:gd name="connsiteY147" fmla="*/ 1844733 h 5453496"/>
                <a:gd name="connsiteX148" fmla="*/ 1142134 w 5090679"/>
                <a:gd name="connsiteY148" fmla="*/ 1764550 h 5453496"/>
                <a:gd name="connsiteX149" fmla="*/ 1098665 w 5090679"/>
                <a:gd name="connsiteY149" fmla="*/ 1706359 h 5453496"/>
                <a:gd name="connsiteX150" fmla="*/ 1055023 w 5090679"/>
                <a:gd name="connsiteY150" fmla="*/ 1773382 h 5453496"/>
                <a:gd name="connsiteX151" fmla="*/ 982633 w 5090679"/>
                <a:gd name="connsiteY151" fmla="*/ 1805247 h 5453496"/>
                <a:gd name="connsiteX152" fmla="*/ 929640 w 5090679"/>
                <a:gd name="connsiteY152" fmla="*/ 1640898 h 5453496"/>
                <a:gd name="connsiteX153" fmla="*/ 851015 w 5090679"/>
                <a:gd name="connsiteY153" fmla="*/ 1672069 h 5453496"/>
                <a:gd name="connsiteX154" fmla="*/ 879590 w 5090679"/>
                <a:gd name="connsiteY154" fmla="*/ 1573009 h 5453496"/>
                <a:gd name="connsiteX155" fmla="*/ 822613 w 5090679"/>
                <a:gd name="connsiteY155" fmla="*/ 1393248 h 5453496"/>
                <a:gd name="connsiteX156" fmla="*/ 750050 w 5090679"/>
                <a:gd name="connsiteY156" fmla="*/ 1433944 h 5453496"/>
                <a:gd name="connsiteX157" fmla="*/ 719397 w 5090679"/>
                <a:gd name="connsiteY157" fmla="*/ 1389265 h 5453496"/>
                <a:gd name="connsiteX158" fmla="*/ 671945 w 5090679"/>
                <a:gd name="connsiteY158" fmla="*/ 1426324 h 5453496"/>
                <a:gd name="connsiteX159" fmla="*/ 647180 w 5090679"/>
                <a:gd name="connsiteY159" fmla="*/ 1372984 h 5453496"/>
                <a:gd name="connsiteX160" fmla="*/ 668135 w 5090679"/>
                <a:gd name="connsiteY160" fmla="*/ 1275829 h 5453496"/>
                <a:gd name="connsiteX161" fmla="*/ 599555 w 5090679"/>
                <a:gd name="connsiteY161" fmla="*/ 1272019 h 5453496"/>
                <a:gd name="connsiteX162" fmla="*/ 574790 w 5090679"/>
                <a:gd name="connsiteY162" fmla="*/ 1325359 h 5453496"/>
                <a:gd name="connsiteX163" fmla="*/ 521450 w 5090679"/>
                <a:gd name="connsiteY163" fmla="*/ 1268209 h 5453496"/>
                <a:gd name="connsiteX164" fmla="*/ 340475 w 5090679"/>
                <a:gd name="connsiteY164" fmla="*/ 1277734 h 5453496"/>
                <a:gd name="connsiteX165" fmla="*/ 304800 w 5090679"/>
                <a:gd name="connsiteY165" fmla="*/ 1318953 h 5453496"/>
                <a:gd name="connsiteX166" fmla="*/ 405245 w 5090679"/>
                <a:gd name="connsiteY166" fmla="*/ 1365364 h 5453496"/>
                <a:gd name="connsiteX167" fmla="*/ 404379 w 5090679"/>
                <a:gd name="connsiteY167" fmla="*/ 1473777 h 5453496"/>
                <a:gd name="connsiteX168" fmla="*/ 275878 w 5090679"/>
                <a:gd name="connsiteY168" fmla="*/ 1498889 h 5453496"/>
                <a:gd name="connsiteX169" fmla="*/ 210935 w 5090679"/>
                <a:gd name="connsiteY169" fmla="*/ 1580629 h 5453496"/>
                <a:gd name="connsiteX170" fmla="*/ 84339 w 5090679"/>
                <a:gd name="connsiteY170" fmla="*/ 1586865 h 5453496"/>
                <a:gd name="connsiteX171" fmla="*/ 56630 w 5090679"/>
                <a:gd name="connsiteY171" fmla="*/ 1515859 h 5453496"/>
                <a:gd name="connsiteX172" fmla="*/ 87110 w 5090679"/>
                <a:gd name="connsiteY172" fmla="*/ 1462519 h 5453496"/>
                <a:gd name="connsiteX173" fmla="*/ 73775 w 5090679"/>
                <a:gd name="connsiteY173" fmla="*/ 1405369 h 5453496"/>
                <a:gd name="connsiteX174" fmla="*/ 140970 w 5090679"/>
                <a:gd name="connsiteY174" fmla="*/ 1323282 h 5453496"/>
                <a:gd name="connsiteX175" fmla="*/ 121400 w 5090679"/>
                <a:gd name="connsiteY175" fmla="*/ 1285354 h 5453496"/>
                <a:gd name="connsiteX176" fmla="*/ 121400 w 5090679"/>
                <a:gd name="connsiteY176" fmla="*/ 1232014 h 5453496"/>
                <a:gd name="connsiteX177" fmla="*/ 96635 w 5090679"/>
                <a:gd name="connsiteY177" fmla="*/ 1224394 h 5453496"/>
                <a:gd name="connsiteX178" fmla="*/ 85205 w 5090679"/>
                <a:gd name="connsiteY178" fmla="*/ 1150099 h 5453496"/>
                <a:gd name="connsiteX179" fmla="*/ 43295 w 5090679"/>
                <a:gd name="connsiteY179" fmla="*/ 1146289 h 5453496"/>
                <a:gd name="connsiteX180" fmla="*/ 38965 w 5090679"/>
                <a:gd name="connsiteY180" fmla="*/ 1082560 h 5453496"/>
                <a:gd name="connsiteX181" fmla="*/ 35676 w 5090679"/>
                <a:gd name="connsiteY181" fmla="*/ 900544 h 5453496"/>
                <a:gd name="connsiteX182" fmla="*/ 54726 w 5090679"/>
                <a:gd name="connsiteY182" fmla="*/ 877684 h 5453496"/>
                <a:gd name="connsiteX183" fmla="*/ 28056 w 5090679"/>
                <a:gd name="connsiteY183" fmla="*/ 805294 h 5453496"/>
                <a:gd name="connsiteX184" fmla="*/ 0 w 5090679"/>
                <a:gd name="connsiteY184" fmla="*/ 769793 h 5453496"/>
                <a:gd name="connsiteX185" fmla="*/ 68061 w 5090679"/>
                <a:gd name="connsiteY185" fmla="*/ 683374 h 5453496"/>
                <a:gd name="connsiteX186" fmla="*/ 178551 w 5090679"/>
                <a:gd name="connsiteY186" fmla="*/ 723379 h 5453496"/>
                <a:gd name="connsiteX187" fmla="*/ 247303 w 5090679"/>
                <a:gd name="connsiteY187" fmla="*/ 643197 h 5453496"/>
                <a:gd name="connsiteX188" fmla="*/ 405246 w 5090679"/>
                <a:gd name="connsiteY188" fmla="*/ 692899 h 5453496"/>
                <a:gd name="connsiteX189" fmla="*/ 461010 w 5090679"/>
                <a:gd name="connsiteY189" fmla="*/ 761654 h 5453496"/>
                <a:gd name="connsiteX190" fmla="*/ 557646 w 5090679"/>
                <a:gd name="connsiteY190" fmla="*/ 719569 h 5453496"/>
                <a:gd name="connsiteX191" fmla="*/ 556260 w 5090679"/>
                <a:gd name="connsiteY191" fmla="*/ 513831 h 5453496"/>
                <a:gd name="connsiteX192" fmla="*/ 704331 w 5090679"/>
                <a:gd name="connsiteY192" fmla="*/ 521449 h 5453496"/>
                <a:gd name="connsiteX193" fmla="*/ 711951 w 5090679"/>
                <a:gd name="connsiteY193" fmla="*/ 481444 h 5453496"/>
                <a:gd name="connsiteX194" fmla="*/ 805296 w 5090679"/>
                <a:gd name="connsiteY194" fmla="*/ 393814 h 5453496"/>
                <a:gd name="connsiteX195" fmla="*/ 848244 w 5090679"/>
                <a:gd name="connsiteY195" fmla="*/ 219248 h 5453496"/>
                <a:gd name="connsiteX196" fmla="*/ 925311 w 5090679"/>
                <a:gd name="connsiteY196" fmla="*/ 250939 h 5453496"/>
                <a:gd name="connsiteX197" fmla="*/ 1047231 w 5090679"/>
                <a:gd name="connsiteY197" fmla="*/ 195694 h 5453496"/>
                <a:gd name="connsiteX198" fmla="*/ 1136592 w 5090679"/>
                <a:gd name="connsiteY198" fmla="*/ 87803 h 5453496"/>
                <a:gd name="connsiteX199" fmla="*/ 1220585 w 5090679"/>
                <a:gd name="connsiteY199" fmla="*/ 0 h 5453496"/>
                <a:gd name="connsiteX200" fmla="*/ 1298690 w 5090679"/>
                <a:gd name="connsiteY200" fmla="*/ 31864 h 5453496"/>
                <a:gd name="connsiteX201" fmla="*/ 1334885 w 5090679"/>
                <a:gd name="connsiteY201" fmla="*/ 79489 h 5453496"/>
                <a:gd name="connsiteX202" fmla="*/ 1441565 w 5090679"/>
                <a:gd name="connsiteY202" fmla="*/ 129019 h 5453496"/>
                <a:gd name="connsiteX203" fmla="*/ 1502005 w 5090679"/>
                <a:gd name="connsiteY203" fmla="*/ 233796 h 5453496"/>
                <a:gd name="connsiteX204" fmla="*/ 1498715 w 5090679"/>
                <a:gd name="connsiteY204" fmla="*/ 285229 h 5453496"/>
                <a:gd name="connsiteX205" fmla="*/ 1704455 w 5090679"/>
                <a:gd name="connsiteY205" fmla="*/ 393814 h 5453496"/>
                <a:gd name="connsiteX206" fmla="*/ 1704455 w 5090679"/>
                <a:gd name="connsiteY206" fmla="*/ 523354 h 5453496"/>
                <a:gd name="connsiteX207" fmla="*/ 1720041 w 5090679"/>
                <a:gd name="connsiteY207" fmla="*/ 585874 h 5453496"/>
                <a:gd name="connsiteX208" fmla="*/ 1778750 w 5090679"/>
                <a:gd name="connsiteY208" fmla="*/ 576694 h 5453496"/>
                <a:gd name="connsiteX209" fmla="*/ 1813040 w 5090679"/>
                <a:gd name="connsiteY209" fmla="*/ 618604 h 5453496"/>
                <a:gd name="connsiteX210" fmla="*/ 1839710 w 5090679"/>
                <a:gd name="connsiteY210" fmla="*/ 559549 h 5453496"/>
                <a:gd name="connsiteX211" fmla="*/ 1931150 w 5090679"/>
                <a:gd name="connsiteY211" fmla="*/ 570979 h 5453496"/>
                <a:gd name="connsiteX212" fmla="*/ 1957820 w 5090679"/>
                <a:gd name="connsiteY212" fmla="*/ 511924 h 5453496"/>
                <a:gd name="connsiteX213" fmla="*/ 1879715 w 5090679"/>
                <a:gd name="connsiteY213" fmla="*/ 470014 h 5453496"/>
                <a:gd name="connsiteX214" fmla="*/ 1830185 w 5090679"/>
                <a:gd name="connsiteY214" fmla="*/ 388099 h 5453496"/>
                <a:gd name="connsiteX215" fmla="*/ 1846118 w 5090679"/>
                <a:gd name="connsiteY215" fmla="*/ 347749 h 5453496"/>
                <a:gd name="connsiteX216" fmla="*/ 1986395 w 5090679"/>
                <a:gd name="connsiteY216" fmla="*/ 315709 h 5453496"/>
                <a:gd name="connsiteX217" fmla="*/ 2018780 w 5090679"/>
                <a:gd name="connsiteY217" fmla="*/ 344284 h 5453496"/>
                <a:gd name="connsiteX218" fmla="*/ 2079740 w 5090679"/>
                <a:gd name="connsiteY218" fmla="*/ 344284 h 5453496"/>
                <a:gd name="connsiteX219" fmla="*/ 2108315 w 5090679"/>
                <a:gd name="connsiteY219" fmla="*/ 382384 h 5453496"/>
                <a:gd name="connsiteX220" fmla="*/ 2148320 w 5090679"/>
                <a:gd name="connsiteY220" fmla="*/ 361429 h 5453496"/>
                <a:gd name="connsiteX221" fmla="*/ 2186420 w 5090679"/>
                <a:gd name="connsiteY221" fmla="*/ 384289 h 5453496"/>
                <a:gd name="connsiteX222" fmla="*/ 2245475 w 5090679"/>
                <a:gd name="connsiteY222" fmla="*/ 386194 h 5453496"/>
                <a:gd name="connsiteX223" fmla="*/ 2281670 w 5090679"/>
                <a:gd name="connsiteY223" fmla="*/ 441439 h 5453496"/>
                <a:gd name="connsiteX224" fmla="*/ 2287905 w 5090679"/>
                <a:gd name="connsiteY224" fmla="*/ 529936 h 5453496"/>
                <a:gd name="connsiteX225" fmla="*/ 2331200 w 5090679"/>
                <a:gd name="connsiteY225" fmla="*/ 500494 h 5453496"/>
                <a:gd name="connsiteX226" fmla="*/ 2380730 w 5090679"/>
                <a:gd name="connsiteY226" fmla="*/ 523354 h 5453496"/>
                <a:gd name="connsiteX227" fmla="*/ 2411210 w 5090679"/>
                <a:gd name="connsiteY227" fmla="*/ 403339 h 5453496"/>
                <a:gd name="connsiteX228" fmla="*/ 2384540 w 5090679"/>
                <a:gd name="connsiteY228" fmla="*/ 235699 h 5453496"/>
                <a:gd name="connsiteX229" fmla="*/ 2401685 w 5090679"/>
                <a:gd name="connsiteY229" fmla="*/ 176644 h 5453496"/>
                <a:gd name="connsiteX230" fmla="*/ 2552526 w 5090679"/>
                <a:gd name="connsiteY230" fmla="*/ 128501 h 5453496"/>
                <a:gd name="connsiteX231" fmla="*/ 2590280 w 5090679"/>
                <a:gd name="connsiteY231" fmla="*/ 163309 h 5453496"/>
                <a:gd name="connsiteX232" fmla="*/ 2582660 w 5090679"/>
                <a:gd name="connsiteY232" fmla="*/ 266179 h 5453496"/>
                <a:gd name="connsiteX233" fmla="*/ 2637905 w 5090679"/>
                <a:gd name="connsiteY233" fmla="*/ 292849 h 5453496"/>
                <a:gd name="connsiteX234" fmla="*/ 2677044 w 5090679"/>
                <a:gd name="connsiteY234" fmla="*/ 355369 h 5453496"/>
                <a:gd name="connsiteX235" fmla="*/ 2672195 w 5090679"/>
                <a:gd name="connsiteY235" fmla="*/ 353809 h 5453496"/>
                <a:gd name="connsiteX236" fmla="*/ 2952923 w 5090679"/>
                <a:gd name="connsiteY236" fmla="*/ 307051 h 5453496"/>
                <a:gd name="connsiteX237" fmla="*/ 2988425 w 5090679"/>
                <a:gd name="connsiteY237" fmla="*/ 344284 h 5453496"/>
                <a:gd name="connsiteX238" fmla="*/ 3085580 w 5090679"/>
                <a:gd name="connsiteY238" fmla="*/ 290944 h 5453496"/>
                <a:gd name="connsiteX239" fmla="*/ 3135110 w 5090679"/>
                <a:gd name="connsiteY239" fmla="*/ 351904 h 5453496"/>
                <a:gd name="connsiteX240" fmla="*/ 3135110 w 5090679"/>
                <a:gd name="connsiteY240" fmla="*/ 416674 h 5453496"/>
                <a:gd name="connsiteX241" fmla="*/ 3274695 w 5090679"/>
                <a:gd name="connsiteY241" fmla="*/ 480233 h 5453496"/>
                <a:gd name="connsiteX242" fmla="*/ 3297035 w 5090679"/>
                <a:gd name="connsiteY242" fmla="*/ 538594 h 5453496"/>
                <a:gd name="connsiteX243" fmla="*/ 3257203 w 5090679"/>
                <a:gd name="connsiteY243" fmla="*/ 571500 h 5453496"/>
                <a:gd name="connsiteX244" fmla="*/ 3368386 w 5090679"/>
                <a:gd name="connsiteY244" fmla="*/ 710219 h 5453496"/>
                <a:gd name="connsiteX245" fmla="*/ 3369425 w 5090679"/>
                <a:gd name="connsiteY245" fmla="*/ 828154 h 5453496"/>
                <a:gd name="connsiteX246" fmla="*/ 3420860 w 5090679"/>
                <a:gd name="connsiteY246" fmla="*/ 860539 h 5453496"/>
                <a:gd name="connsiteX247" fmla="*/ 3445971 w 5090679"/>
                <a:gd name="connsiteY247" fmla="*/ 919422 h 5453496"/>
                <a:gd name="connsiteX248" fmla="*/ 3656734 w 5090679"/>
                <a:gd name="connsiteY248" fmla="*/ 1037359 h 5453496"/>
                <a:gd name="connsiteX249" fmla="*/ 3653270 w 5090679"/>
                <a:gd name="connsiteY249" fmla="*/ 1098664 h 5453496"/>
                <a:gd name="connsiteX250" fmla="*/ 3716308 w 5090679"/>
                <a:gd name="connsiteY250" fmla="*/ 1141095 h 5453496"/>
                <a:gd name="connsiteX0" fmla="*/ 3716308 w 5090679"/>
                <a:gd name="connsiteY0" fmla="*/ 1141095 h 5453496"/>
                <a:gd name="connsiteX1" fmla="*/ 3656734 w 5090679"/>
                <a:gd name="connsiteY1" fmla="*/ 1276350 h 5453496"/>
                <a:gd name="connsiteX2" fmla="*/ 3643399 w 5090679"/>
                <a:gd name="connsiteY2" fmla="*/ 1352723 h 5453496"/>
                <a:gd name="connsiteX3" fmla="*/ 3576377 w 5090679"/>
                <a:gd name="connsiteY3" fmla="*/ 1411605 h 5453496"/>
                <a:gd name="connsiteX4" fmla="*/ 3604779 w 5090679"/>
                <a:gd name="connsiteY4" fmla="*/ 1494559 h 5453496"/>
                <a:gd name="connsiteX5" fmla="*/ 3687906 w 5090679"/>
                <a:gd name="connsiteY5" fmla="*/ 1525732 h 5453496"/>
                <a:gd name="connsiteX6" fmla="*/ 3698297 w 5090679"/>
                <a:gd name="connsiteY6" fmla="*/ 1640032 h 5453496"/>
                <a:gd name="connsiteX7" fmla="*/ 3742632 w 5090679"/>
                <a:gd name="connsiteY7" fmla="*/ 1658043 h 5453496"/>
                <a:gd name="connsiteX8" fmla="*/ 3768436 w 5090679"/>
                <a:gd name="connsiteY8" fmla="*/ 1778751 h 5453496"/>
                <a:gd name="connsiteX9" fmla="*/ 3801167 w 5090679"/>
                <a:gd name="connsiteY9" fmla="*/ 1787236 h 5453496"/>
                <a:gd name="connsiteX10" fmla="*/ 3834245 w 5090679"/>
                <a:gd name="connsiteY10" fmla="*/ 1945178 h 5453496"/>
                <a:gd name="connsiteX11" fmla="*/ 3911484 w 5090679"/>
                <a:gd name="connsiteY11" fmla="*/ 1990379 h 5453496"/>
                <a:gd name="connsiteX12" fmla="*/ 3968461 w 5090679"/>
                <a:gd name="connsiteY12" fmla="*/ 2076450 h 5453496"/>
                <a:gd name="connsiteX13" fmla="*/ 4180782 w 5090679"/>
                <a:gd name="connsiteY13" fmla="*/ 2119053 h 5453496"/>
                <a:gd name="connsiteX14" fmla="*/ 4219055 w 5090679"/>
                <a:gd name="connsiteY14" fmla="*/ 2159749 h 5453496"/>
                <a:gd name="connsiteX15" fmla="*/ 4228580 w 5090679"/>
                <a:gd name="connsiteY15" fmla="*/ 2220709 h 5453496"/>
                <a:gd name="connsiteX16" fmla="*/ 4413538 w 5090679"/>
                <a:gd name="connsiteY16" fmla="*/ 2470266 h 5453496"/>
                <a:gd name="connsiteX17" fmla="*/ 4456834 w 5090679"/>
                <a:gd name="connsiteY17" fmla="*/ 2429741 h 5453496"/>
                <a:gd name="connsiteX18" fmla="*/ 4612697 w 5090679"/>
                <a:gd name="connsiteY18" fmla="*/ 2575214 h 5453496"/>
                <a:gd name="connsiteX19" fmla="*/ 4612697 w 5090679"/>
                <a:gd name="connsiteY19" fmla="*/ 2658341 h 5453496"/>
                <a:gd name="connsiteX20" fmla="*/ 4721109 w 5090679"/>
                <a:gd name="connsiteY20" fmla="*/ 2760345 h 5453496"/>
                <a:gd name="connsiteX21" fmla="*/ 4786745 w 5090679"/>
                <a:gd name="connsiteY21" fmla="*/ 2723629 h 5453496"/>
                <a:gd name="connsiteX22" fmla="*/ 4841297 w 5090679"/>
                <a:gd name="connsiteY22" fmla="*/ 2741468 h 5453496"/>
                <a:gd name="connsiteX23" fmla="*/ 4907280 w 5090679"/>
                <a:gd name="connsiteY23" fmla="*/ 2862522 h 5453496"/>
                <a:gd name="connsiteX24" fmla="*/ 4976379 w 5090679"/>
                <a:gd name="connsiteY24" fmla="*/ 2868237 h 5453496"/>
                <a:gd name="connsiteX25" fmla="*/ 5071802 w 5090679"/>
                <a:gd name="connsiteY25" fmla="*/ 3052156 h 5453496"/>
                <a:gd name="connsiteX26" fmla="*/ 5043920 w 5090679"/>
                <a:gd name="connsiteY26" fmla="*/ 3144634 h 5453496"/>
                <a:gd name="connsiteX27" fmla="*/ 5090679 w 5090679"/>
                <a:gd name="connsiteY27" fmla="*/ 3167496 h 5453496"/>
                <a:gd name="connsiteX28" fmla="*/ 5053445 w 5090679"/>
                <a:gd name="connsiteY28" fmla="*/ 3209404 h 5453496"/>
                <a:gd name="connsiteX29" fmla="*/ 5069897 w 5090679"/>
                <a:gd name="connsiteY29" fmla="*/ 3261014 h 5453496"/>
                <a:gd name="connsiteX30" fmla="*/ 5066087 w 5090679"/>
                <a:gd name="connsiteY30" fmla="*/ 3310024 h 5453496"/>
                <a:gd name="connsiteX31" fmla="*/ 4964256 w 5090679"/>
                <a:gd name="connsiteY31" fmla="*/ 3466061 h 5453496"/>
                <a:gd name="connsiteX32" fmla="*/ 4758170 w 5090679"/>
                <a:gd name="connsiteY32" fmla="*/ 3354532 h 5453496"/>
                <a:gd name="connsiteX33" fmla="*/ 4675043 w 5090679"/>
                <a:gd name="connsiteY33" fmla="*/ 3406486 h 5453496"/>
                <a:gd name="connsiteX34" fmla="*/ 4633479 w 5090679"/>
                <a:gd name="connsiteY34" fmla="*/ 3678209 h 5453496"/>
                <a:gd name="connsiteX35" fmla="*/ 4480386 w 5090679"/>
                <a:gd name="connsiteY35" fmla="*/ 3823855 h 5453496"/>
                <a:gd name="connsiteX36" fmla="*/ 4235680 w 5090679"/>
                <a:gd name="connsiteY36" fmla="*/ 3898669 h 5453496"/>
                <a:gd name="connsiteX37" fmla="*/ 4146838 w 5090679"/>
                <a:gd name="connsiteY37" fmla="*/ 3964825 h 5453496"/>
                <a:gd name="connsiteX38" fmla="*/ 4061806 w 5090679"/>
                <a:gd name="connsiteY38" fmla="*/ 3984567 h 5453496"/>
                <a:gd name="connsiteX39" fmla="*/ 3963785 w 5090679"/>
                <a:gd name="connsiteY39" fmla="*/ 4081894 h 5453496"/>
                <a:gd name="connsiteX40" fmla="*/ 3913389 w 5090679"/>
                <a:gd name="connsiteY40" fmla="*/ 4169179 h 5453496"/>
                <a:gd name="connsiteX41" fmla="*/ 4051588 w 5090679"/>
                <a:gd name="connsiteY41" fmla="*/ 4383232 h 5453496"/>
                <a:gd name="connsiteX42" fmla="*/ 4093325 w 5090679"/>
                <a:gd name="connsiteY42" fmla="*/ 4403839 h 5453496"/>
                <a:gd name="connsiteX43" fmla="*/ 4177318 w 5090679"/>
                <a:gd name="connsiteY43" fmla="*/ 4559877 h 5453496"/>
                <a:gd name="connsiteX44" fmla="*/ 4093152 w 5090679"/>
                <a:gd name="connsiteY44" fmla="*/ 4736523 h 5453496"/>
                <a:gd name="connsiteX45" fmla="*/ 4085532 w 5090679"/>
                <a:gd name="connsiteY45" fmla="*/ 4806315 h 5453496"/>
                <a:gd name="connsiteX46" fmla="*/ 4173335 w 5090679"/>
                <a:gd name="connsiteY46" fmla="*/ 4792459 h 5453496"/>
                <a:gd name="connsiteX47" fmla="*/ 4239490 w 5090679"/>
                <a:gd name="connsiteY47" fmla="*/ 4811164 h 5453496"/>
                <a:gd name="connsiteX48" fmla="*/ 4273607 w 5090679"/>
                <a:gd name="connsiteY48" fmla="*/ 4915246 h 5453496"/>
                <a:gd name="connsiteX49" fmla="*/ 4171257 w 5090679"/>
                <a:gd name="connsiteY49" fmla="*/ 5220220 h 5453496"/>
                <a:gd name="connsiteX50" fmla="*/ 3942830 w 5090679"/>
                <a:gd name="connsiteY50" fmla="*/ 5033010 h 5453496"/>
                <a:gd name="connsiteX51" fmla="*/ 3983355 w 5090679"/>
                <a:gd name="connsiteY51" fmla="*/ 4984000 h 5453496"/>
                <a:gd name="connsiteX52" fmla="*/ 3937288 w 5090679"/>
                <a:gd name="connsiteY52" fmla="*/ 4944341 h 5453496"/>
                <a:gd name="connsiteX53" fmla="*/ 3927763 w 5090679"/>
                <a:gd name="connsiteY53" fmla="*/ 4871605 h 5453496"/>
                <a:gd name="connsiteX54" fmla="*/ 3756660 w 5090679"/>
                <a:gd name="connsiteY54" fmla="*/ 4868661 h 5453496"/>
                <a:gd name="connsiteX55" fmla="*/ 3648940 w 5090679"/>
                <a:gd name="connsiteY55" fmla="*/ 4943475 h 5453496"/>
                <a:gd name="connsiteX56" fmla="*/ 3564081 w 5090679"/>
                <a:gd name="connsiteY56" fmla="*/ 4831946 h 5453496"/>
                <a:gd name="connsiteX57" fmla="*/ 3360073 w 5090679"/>
                <a:gd name="connsiteY57" fmla="*/ 4843203 h 5453496"/>
                <a:gd name="connsiteX58" fmla="*/ 3363883 w 5090679"/>
                <a:gd name="connsiteY58" fmla="*/ 4745182 h 5453496"/>
                <a:gd name="connsiteX59" fmla="*/ 3261706 w 5090679"/>
                <a:gd name="connsiteY59" fmla="*/ 4815840 h 5453496"/>
                <a:gd name="connsiteX60" fmla="*/ 3295823 w 5090679"/>
                <a:gd name="connsiteY60" fmla="*/ 4947285 h 5453496"/>
                <a:gd name="connsiteX61" fmla="*/ 3037955 w 5090679"/>
                <a:gd name="connsiteY61" fmla="*/ 4937239 h 5453496"/>
                <a:gd name="connsiteX62" fmla="*/ 2922616 w 5090679"/>
                <a:gd name="connsiteY62" fmla="*/ 4993005 h 5453496"/>
                <a:gd name="connsiteX63" fmla="*/ 2683798 w 5090679"/>
                <a:gd name="connsiteY63" fmla="*/ 4985212 h 5453496"/>
                <a:gd name="connsiteX64" fmla="*/ 2609850 w 5090679"/>
                <a:gd name="connsiteY64" fmla="*/ 5098126 h 5453496"/>
                <a:gd name="connsiteX65" fmla="*/ 2451388 w 5090679"/>
                <a:gd name="connsiteY65" fmla="*/ 5120986 h 5453496"/>
                <a:gd name="connsiteX66" fmla="*/ 2416886 w 5090679"/>
                <a:gd name="connsiteY66" fmla="*/ 5119220 h 5453496"/>
                <a:gd name="connsiteX67" fmla="*/ 2401512 w 5090679"/>
                <a:gd name="connsiteY67" fmla="*/ 5215544 h 5453496"/>
                <a:gd name="connsiteX68" fmla="*/ 2344535 w 5090679"/>
                <a:gd name="connsiteY68" fmla="*/ 5232514 h 5453496"/>
                <a:gd name="connsiteX69" fmla="*/ 2251883 w 5090679"/>
                <a:gd name="connsiteY69" fmla="*/ 5292090 h 5453496"/>
                <a:gd name="connsiteX70" fmla="*/ 2220710 w 5090679"/>
                <a:gd name="connsiteY70" fmla="*/ 5253469 h 5453496"/>
                <a:gd name="connsiteX71" fmla="*/ 2123555 w 5090679"/>
                <a:gd name="connsiteY71" fmla="*/ 5285854 h 5453496"/>
                <a:gd name="connsiteX72" fmla="*/ 1958166 w 5090679"/>
                <a:gd name="connsiteY72" fmla="*/ 5300749 h 5453496"/>
                <a:gd name="connsiteX73" fmla="*/ 1948295 w 5090679"/>
                <a:gd name="connsiteY73" fmla="*/ 5198224 h 5453496"/>
                <a:gd name="connsiteX74" fmla="*/ 1858760 w 5090679"/>
                <a:gd name="connsiteY74" fmla="*/ 5142979 h 5453496"/>
                <a:gd name="connsiteX75" fmla="*/ 1860838 w 5090679"/>
                <a:gd name="connsiteY75" fmla="*/ 5072842 h 5453496"/>
                <a:gd name="connsiteX76" fmla="*/ 1756929 w 5090679"/>
                <a:gd name="connsiteY76" fmla="*/ 5100378 h 5453496"/>
                <a:gd name="connsiteX77" fmla="*/ 1606780 w 5090679"/>
                <a:gd name="connsiteY77" fmla="*/ 4991966 h 5453496"/>
                <a:gd name="connsiteX78" fmla="*/ 1536988 w 5090679"/>
                <a:gd name="connsiteY78" fmla="*/ 5017077 h 5453496"/>
                <a:gd name="connsiteX79" fmla="*/ 1474643 w 5090679"/>
                <a:gd name="connsiteY79" fmla="*/ 5048250 h 5453496"/>
                <a:gd name="connsiteX80" fmla="*/ 1378354 w 5090679"/>
                <a:gd name="connsiteY80" fmla="*/ 5008418 h 5453496"/>
                <a:gd name="connsiteX81" fmla="*/ 1357745 w 5090679"/>
                <a:gd name="connsiteY81" fmla="*/ 5112499 h 5453496"/>
                <a:gd name="connsiteX82" fmla="*/ 1401906 w 5090679"/>
                <a:gd name="connsiteY82" fmla="*/ 5193723 h 5453496"/>
                <a:gd name="connsiteX83" fmla="*/ 1349952 w 5090679"/>
                <a:gd name="connsiteY83" fmla="*/ 5318414 h 5453496"/>
                <a:gd name="connsiteX84" fmla="*/ 1162915 w 5090679"/>
                <a:gd name="connsiteY84" fmla="*/ 5446741 h 5453496"/>
                <a:gd name="connsiteX85" fmla="*/ 1087581 w 5090679"/>
                <a:gd name="connsiteY85" fmla="*/ 5453496 h 5453496"/>
                <a:gd name="connsiteX86" fmla="*/ 1123430 w 5090679"/>
                <a:gd name="connsiteY86" fmla="*/ 5379199 h 5453496"/>
                <a:gd name="connsiteX87" fmla="*/ 1118235 w 5090679"/>
                <a:gd name="connsiteY87" fmla="*/ 5278755 h 5453496"/>
                <a:gd name="connsiteX88" fmla="*/ 1007052 w 5090679"/>
                <a:gd name="connsiteY88" fmla="*/ 5339196 h 5453496"/>
                <a:gd name="connsiteX89" fmla="*/ 965488 w 5090679"/>
                <a:gd name="connsiteY89" fmla="*/ 5224896 h 5453496"/>
                <a:gd name="connsiteX90" fmla="*/ 986097 w 5090679"/>
                <a:gd name="connsiteY90" fmla="*/ 5155969 h 5453496"/>
                <a:gd name="connsiteX91" fmla="*/ 943840 w 5090679"/>
                <a:gd name="connsiteY91" fmla="*/ 5104881 h 5453496"/>
                <a:gd name="connsiteX92" fmla="*/ 898640 w 5090679"/>
                <a:gd name="connsiteY92" fmla="*/ 5102974 h 5453496"/>
                <a:gd name="connsiteX93" fmla="*/ 871970 w 5090679"/>
                <a:gd name="connsiteY93" fmla="*/ 5058641 h 5453496"/>
                <a:gd name="connsiteX94" fmla="*/ 841490 w 5090679"/>
                <a:gd name="connsiteY94" fmla="*/ 5005819 h 5453496"/>
                <a:gd name="connsiteX95" fmla="*/ 781223 w 5090679"/>
                <a:gd name="connsiteY95" fmla="*/ 4993351 h 5453496"/>
                <a:gd name="connsiteX96" fmla="*/ 744335 w 5090679"/>
                <a:gd name="connsiteY96" fmla="*/ 5015344 h 5453496"/>
                <a:gd name="connsiteX97" fmla="*/ 702425 w 5090679"/>
                <a:gd name="connsiteY97" fmla="*/ 4992484 h 5453496"/>
                <a:gd name="connsiteX98" fmla="*/ 702425 w 5090679"/>
                <a:gd name="connsiteY98" fmla="*/ 4935334 h 5453496"/>
                <a:gd name="connsiteX99" fmla="*/ 663979 w 5090679"/>
                <a:gd name="connsiteY99" fmla="*/ 4901911 h 5453496"/>
                <a:gd name="connsiteX100" fmla="*/ 591242 w 5090679"/>
                <a:gd name="connsiteY100" fmla="*/ 5002703 h 5453496"/>
                <a:gd name="connsiteX101" fmla="*/ 451831 w 5090679"/>
                <a:gd name="connsiteY101" fmla="*/ 5010323 h 5453496"/>
                <a:gd name="connsiteX102" fmla="*/ 402820 w 5090679"/>
                <a:gd name="connsiteY102" fmla="*/ 4959408 h 5453496"/>
                <a:gd name="connsiteX103" fmla="*/ 473132 w 5090679"/>
                <a:gd name="connsiteY103" fmla="*/ 4900006 h 5453496"/>
                <a:gd name="connsiteX104" fmla="*/ 538595 w 5090679"/>
                <a:gd name="connsiteY104" fmla="*/ 4876279 h 5453496"/>
                <a:gd name="connsiteX105" fmla="*/ 626225 w 5090679"/>
                <a:gd name="connsiteY105" fmla="*/ 4881822 h 5453496"/>
                <a:gd name="connsiteX106" fmla="*/ 750050 w 5090679"/>
                <a:gd name="connsiteY106" fmla="*/ 4776008 h 5453496"/>
                <a:gd name="connsiteX107" fmla="*/ 861579 w 5090679"/>
                <a:gd name="connsiteY107" fmla="*/ 4830041 h 5453496"/>
                <a:gd name="connsiteX108" fmla="*/ 965488 w 5090679"/>
                <a:gd name="connsiteY108" fmla="*/ 4788477 h 5453496"/>
                <a:gd name="connsiteX109" fmla="*/ 990080 w 5090679"/>
                <a:gd name="connsiteY109" fmla="*/ 4845974 h 5453496"/>
                <a:gd name="connsiteX110" fmla="*/ 1033895 w 5090679"/>
                <a:gd name="connsiteY110" fmla="*/ 4792459 h 5453496"/>
                <a:gd name="connsiteX111" fmla="*/ 1040995 w 5090679"/>
                <a:gd name="connsiteY111" fmla="*/ 4694959 h 5453496"/>
                <a:gd name="connsiteX112" fmla="*/ 987309 w 5090679"/>
                <a:gd name="connsiteY112" fmla="*/ 4610793 h 5453496"/>
                <a:gd name="connsiteX113" fmla="*/ 1048615 w 5090679"/>
                <a:gd name="connsiteY113" fmla="*/ 4548621 h 5453496"/>
                <a:gd name="connsiteX114" fmla="*/ 1011035 w 5090679"/>
                <a:gd name="connsiteY114" fmla="*/ 4433281 h 5453496"/>
                <a:gd name="connsiteX115" fmla="*/ 1024197 w 5090679"/>
                <a:gd name="connsiteY115" fmla="*/ 4326428 h 5453496"/>
                <a:gd name="connsiteX116" fmla="*/ 1058660 w 5090679"/>
                <a:gd name="connsiteY116" fmla="*/ 4236199 h 5453496"/>
                <a:gd name="connsiteX117" fmla="*/ 1079615 w 5090679"/>
                <a:gd name="connsiteY117" fmla="*/ 4072369 h 5453496"/>
                <a:gd name="connsiteX118" fmla="*/ 1013460 w 5090679"/>
                <a:gd name="connsiteY118" fmla="*/ 3813117 h 5453496"/>
                <a:gd name="connsiteX119" fmla="*/ 916131 w 5090679"/>
                <a:gd name="connsiteY119" fmla="*/ 3648075 h 5453496"/>
                <a:gd name="connsiteX120" fmla="*/ 989041 w 5090679"/>
                <a:gd name="connsiteY120" fmla="*/ 3506412 h 5453496"/>
                <a:gd name="connsiteX121" fmla="*/ 1071129 w 5090679"/>
                <a:gd name="connsiteY121" fmla="*/ 3479223 h 5453496"/>
                <a:gd name="connsiteX122" fmla="*/ 1105246 w 5090679"/>
                <a:gd name="connsiteY122" fmla="*/ 3509356 h 5453496"/>
                <a:gd name="connsiteX123" fmla="*/ 1192010 w 5090679"/>
                <a:gd name="connsiteY123" fmla="*/ 3428479 h 5453496"/>
                <a:gd name="connsiteX124" fmla="*/ 1269769 w 5090679"/>
                <a:gd name="connsiteY124" fmla="*/ 3406486 h 5453496"/>
                <a:gd name="connsiteX125" fmla="*/ 1277735 w 5090679"/>
                <a:gd name="connsiteY125" fmla="*/ 3327514 h 5453496"/>
                <a:gd name="connsiteX126" fmla="*/ 1297997 w 5090679"/>
                <a:gd name="connsiteY126" fmla="*/ 3251662 h 5453496"/>
                <a:gd name="connsiteX127" fmla="*/ 1256780 w 5090679"/>
                <a:gd name="connsiteY127" fmla="*/ 3205594 h 5453496"/>
                <a:gd name="connsiteX128" fmla="*/ 1259378 w 5090679"/>
                <a:gd name="connsiteY128" fmla="*/ 3116407 h 5453496"/>
                <a:gd name="connsiteX129" fmla="*/ 1355667 w 5090679"/>
                <a:gd name="connsiteY129" fmla="*/ 3170440 h 5453496"/>
                <a:gd name="connsiteX130" fmla="*/ 1412990 w 5090679"/>
                <a:gd name="connsiteY130" fmla="*/ 3129394 h 5453496"/>
                <a:gd name="connsiteX131" fmla="*/ 1434811 w 5090679"/>
                <a:gd name="connsiteY131" fmla="*/ 3170440 h 5453496"/>
                <a:gd name="connsiteX132" fmla="*/ 1497503 w 5090679"/>
                <a:gd name="connsiteY132" fmla="*/ 3126798 h 5453496"/>
                <a:gd name="connsiteX133" fmla="*/ 1422688 w 5090679"/>
                <a:gd name="connsiteY133" fmla="*/ 2990850 h 5453496"/>
                <a:gd name="connsiteX134" fmla="*/ 1466157 w 5090679"/>
                <a:gd name="connsiteY134" fmla="*/ 2823903 h 5453496"/>
                <a:gd name="connsiteX135" fmla="*/ 1435850 w 5090679"/>
                <a:gd name="connsiteY135" fmla="*/ 2790304 h 5453496"/>
                <a:gd name="connsiteX136" fmla="*/ 1460615 w 5090679"/>
                <a:gd name="connsiteY136" fmla="*/ 2744584 h 5453496"/>
                <a:gd name="connsiteX137" fmla="*/ 1356360 w 5090679"/>
                <a:gd name="connsiteY137" fmla="*/ 2575214 h 5453496"/>
                <a:gd name="connsiteX138" fmla="*/ 1286740 w 5090679"/>
                <a:gd name="connsiteY138" fmla="*/ 2551488 h 5453496"/>
                <a:gd name="connsiteX139" fmla="*/ 1222490 w 5090679"/>
                <a:gd name="connsiteY139" fmla="*/ 2444808 h 5453496"/>
                <a:gd name="connsiteX140" fmla="*/ 1274271 w 5090679"/>
                <a:gd name="connsiteY140" fmla="*/ 2375189 h 5453496"/>
                <a:gd name="connsiteX141" fmla="*/ 1134514 w 5090679"/>
                <a:gd name="connsiteY141" fmla="*/ 2202007 h 5453496"/>
                <a:gd name="connsiteX142" fmla="*/ 1159625 w 5090679"/>
                <a:gd name="connsiteY142" fmla="*/ 2140699 h 5453496"/>
                <a:gd name="connsiteX143" fmla="*/ 1142134 w 5090679"/>
                <a:gd name="connsiteY143" fmla="*/ 2086841 h 5453496"/>
                <a:gd name="connsiteX144" fmla="*/ 1142134 w 5090679"/>
                <a:gd name="connsiteY144" fmla="*/ 2086841 h 5453496"/>
                <a:gd name="connsiteX145" fmla="*/ 1123430 w 5090679"/>
                <a:gd name="connsiteY145" fmla="*/ 2034019 h 5453496"/>
                <a:gd name="connsiteX146" fmla="*/ 1175211 w 5090679"/>
                <a:gd name="connsiteY146" fmla="*/ 1939290 h 5453496"/>
                <a:gd name="connsiteX147" fmla="*/ 1124989 w 5090679"/>
                <a:gd name="connsiteY147" fmla="*/ 1844733 h 5453496"/>
                <a:gd name="connsiteX148" fmla="*/ 1142134 w 5090679"/>
                <a:gd name="connsiteY148" fmla="*/ 1764550 h 5453496"/>
                <a:gd name="connsiteX149" fmla="*/ 1098665 w 5090679"/>
                <a:gd name="connsiteY149" fmla="*/ 1706359 h 5453496"/>
                <a:gd name="connsiteX150" fmla="*/ 1055023 w 5090679"/>
                <a:gd name="connsiteY150" fmla="*/ 1773382 h 5453496"/>
                <a:gd name="connsiteX151" fmla="*/ 982633 w 5090679"/>
                <a:gd name="connsiteY151" fmla="*/ 1805247 h 5453496"/>
                <a:gd name="connsiteX152" fmla="*/ 929640 w 5090679"/>
                <a:gd name="connsiteY152" fmla="*/ 1640898 h 5453496"/>
                <a:gd name="connsiteX153" fmla="*/ 851015 w 5090679"/>
                <a:gd name="connsiteY153" fmla="*/ 1672069 h 5453496"/>
                <a:gd name="connsiteX154" fmla="*/ 879590 w 5090679"/>
                <a:gd name="connsiteY154" fmla="*/ 1573009 h 5453496"/>
                <a:gd name="connsiteX155" fmla="*/ 822613 w 5090679"/>
                <a:gd name="connsiteY155" fmla="*/ 1393248 h 5453496"/>
                <a:gd name="connsiteX156" fmla="*/ 750050 w 5090679"/>
                <a:gd name="connsiteY156" fmla="*/ 1433944 h 5453496"/>
                <a:gd name="connsiteX157" fmla="*/ 719397 w 5090679"/>
                <a:gd name="connsiteY157" fmla="*/ 1389265 h 5453496"/>
                <a:gd name="connsiteX158" fmla="*/ 671945 w 5090679"/>
                <a:gd name="connsiteY158" fmla="*/ 1426324 h 5453496"/>
                <a:gd name="connsiteX159" fmla="*/ 647180 w 5090679"/>
                <a:gd name="connsiteY159" fmla="*/ 1372984 h 5453496"/>
                <a:gd name="connsiteX160" fmla="*/ 668135 w 5090679"/>
                <a:gd name="connsiteY160" fmla="*/ 1275829 h 5453496"/>
                <a:gd name="connsiteX161" fmla="*/ 599555 w 5090679"/>
                <a:gd name="connsiteY161" fmla="*/ 1272019 h 5453496"/>
                <a:gd name="connsiteX162" fmla="*/ 574790 w 5090679"/>
                <a:gd name="connsiteY162" fmla="*/ 1325359 h 5453496"/>
                <a:gd name="connsiteX163" fmla="*/ 521450 w 5090679"/>
                <a:gd name="connsiteY163" fmla="*/ 1268209 h 5453496"/>
                <a:gd name="connsiteX164" fmla="*/ 340475 w 5090679"/>
                <a:gd name="connsiteY164" fmla="*/ 1277734 h 5453496"/>
                <a:gd name="connsiteX165" fmla="*/ 304800 w 5090679"/>
                <a:gd name="connsiteY165" fmla="*/ 1318953 h 5453496"/>
                <a:gd name="connsiteX166" fmla="*/ 405245 w 5090679"/>
                <a:gd name="connsiteY166" fmla="*/ 1365364 h 5453496"/>
                <a:gd name="connsiteX167" fmla="*/ 404379 w 5090679"/>
                <a:gd name="connsiteY167" fmla="*/ 1473777 h 5453496"/>
                <a:gd name="connsiteX168" fmla="*/ 275878 w 5090679"/>
                <a:gd name="connsiteY168" fmla="*/ 1498889 h 5453496"/>
                <a:gd name="connsiteX169" fmla="*/ 210935 w 5090679"/>
                <a:gd name="connsiteY169" fmla="*/ 1580629 h 5453496"/>
                <a:gd name="connsiteX170" fmla="*/ 84339 w 5090679"/>
                <a:gd name="connsiteY170" fmla="*/ 1586865 h 5453496"/>
                <a:gd name="connsiteX171" fmla="*/ 56630 w 5090679"/>
                <a:gd name="connsiteY171" fmla="*/ 1515859 h 5453496"/>
                <a:gd name="connsiteX172" fmla="*/ 87110 w 5090679"/>
                <a:gd name="connsiteY172" fmla="*/ 1462519 h 5453496"/>
                <a:gd name="connsiteX173" fmla="*/ 73775 w 5090679"/>
                <a:gd name="connsiteY173" fmla="*/ 1405369 h 5453496"/>
                <a:gd name="connsiteX174" fmla="*/ 140970 w 5090679"/>
                <a:gd name="connsiteY174" fmla="*/ 1323282 h 5453496"/>
                <a:gd name="connsiteX175" fmla="*/ 121400 w 5090679"/>
                <a:gd name="connsiteY175" fmla="*/ 1285354 h 5453496"/>
                <a:gd name="connsiteX176" fmla="*/ 121400 w 5090679"/>
                <a:gd name="connsiteY176" fmla="*/ 1232014 h 5453496"/>
                <a:gd name="connsiteX177" fmla="*/ 96635 w 5090679"/>
                <a:gd name="connsiteY177" fmla="*/ 1224394 h 5453496"/>
                <a:gd name="connsiteX178" fmla="*/ 85205 w 5090679"/>
                <a:gd name="connsiteY178" fmla="*/ 1150099 h 5453496"/>
                <a:gd name="connsiteX179" fmla="*/ 43295 w 5090679"/>
                <a:gd name="connsiteY179" fmla="*/ 1146289 h 5453496"/>
                <a:gd name="connsiteX180" fmla="*/ 38965 w 5090679"/>
                <a:gd name="connsiteY180" fmla="*/ 1082560 h 5453496"/>
                <a:gd name="connsiteX181" fmla="*/ 35676 w 5090679"/>
                <a:gd name="connsiteY181" fmla="*/ 900544 h 5453496"/>
                <a:gd name="connsiteX182" fmla="*/ 54726 w 5090679"/>
                <a:gd name="connsiteY182" fmla="*/ 877684 h 5453496"/>
                <a:gd name="connsiteX183" fmla="*/ 28056 w 5090679"/>
                <a:gd name="connsiteY183" fmla="*/ 805294 h 5453496"/>
                <a:gd name="connsiteX184" fmla="*/ 0 w 5090679"/>
                <a:gd name="connsiteY184" fmla="*/ 769793 h 5453496"/>
                <a:gd name="connsiteX185" fmla="*/ 68061 w 5090679"/>
                <a:gd name="connsiteY185" fmla="*/ 683374 h 5453496"/>
                <a:gd name="connsiteX186" fmla="*/ 178551 w 5090679"/>
                <a:gd name="connsiteY186" fmla="*/ 723379 h 5453496"/>
                <a:gd name="connsiteX187" fmla="*/ 247303 w 5090679"/>
                <a:gd name="connsiteY187" fmla="*/ 643197 h 5453496"/>
                <a:gd name="connsiteX188" fmla="*/ 405246 w 5090679"/>
                <a:gd name="connsiteY188" fmla="*/ 692899 h 5453496"/>
                <a:gd name="connsiteX189" fmla="*/ 461010 w 5090679"/>
                <a:gd name="connsiteY189" fmla="*/ 761654 h 5453496"/>
                <a:gd name="connsiteX190" fmla="*/ 557646 w 5090679"/>
                <a:gd name="connsiteY190" fmla="*/ 719569 h 5453496"/>
                <a:gd name="connsiteX191" fmla="*/ 556260 w 5090679"/>
                <a:gd name="connsiteY191" fmla="*/ 513831 h 5453496"/>
                <a:gd name="connsiteX192" fmla="*/ 704331 w 5090679"/>
                <a:gd name="connsiteY192" fmla="*/ 521449 h 5453496"/>
                <a:gd name="connsiteX193" fmla="*/ 711951 w 5090679"/>
                <a:gd name="connsiteY193" fmla="*/ 481444 h 5453496"/>
                <a:gd name="connsiteX194" fmla="*/ 805296 w 5090679"/>
                <a:gd name="connsiteY194" fmla="*/ 393814 h 5453496"/>
                <a:gd name="connsiteX195" fmla="*/ 848244 w 5090679"/>
                <a:gd name="connsiteY195" fmla="*/ 219248 h 5453496"/>
                <a:gd name="connsiteX196" fmla="*/ 925311 w 5090679"/>
                <a:gd name="connsiteY196" fmla="*/ 250939 h 5453496"/>
                <a:gd name="connsiteX197" fmla="*/ 1047231 w 5090679"/>
                <a:gd name="connsiteY197" fmla="*/ 195694 h 5453496"/>
                <a:gd name="connsiteX198" fmla="*/ 1136592 w 5090679"/>
                <a:gd name="connsiteY198" fmla="*/ 87803 h 5453496"/>
                <a:gd name="connsiteX199" fmla="*/ 1220585 w 5090679"/>
                <a:gd name="connsiteY199" fmla="*/ 0 h 5453496"/>
                <a:gd name="connsiteX200" fmla="*/ 1298690 w 5090679"/>
                <a:gd name="connsiteY200" fmla="*/ 31864 h 5453496"/>
                <a:gd name="connsiteX201" fmla="*/ 1334885 w 5090679"/>
                <a:gd name="connsiteY201" fmla="*/ 79489 h 5453496"/>
                <a:gd name="connsiteX202" fmla="*/ 1441565 w 5090679"/>
                <a:gd name="connsiteY202" fmla="*/ 129019 h 5453496"/>
                <a:gd name="connsiteX203" fmla="*/ 1502005 w 5090679"/>
                <a:gd name="connsiteY203" fmla="*/ 233796 h 5453496"/>
                <a:gd name="connsiteX204" fmla="*/ 1498715 w 5090679"/>
                <a:gd name="connsiteY204" fmla="*/ 285229 h 5453496"/>
                <a:gd name="connsiteX205" fmla="*/ 1704455 w 5090679"/>
                <a:gd name="connsiteY205" fmla="*/ 393814 h 5453496"/>
                <a:gd name="connsiteX206" fmla="*/ 1704455 w 5090679"/>
                <a:gd name="connsiteY206" fmla="*/ 523354 h 5453496"/>
                <a:gd name="connsiteX207" fmla="*/ 1720041 w 5090679"/>
                <a:gd name="connsiteY207" fmla="*/ 585874 h 5453496"/>
                <a:gd name="connsiteX208" fmla="*/ 1778750 w 5090679"/>
                <a:gd name="connsiteY208" fmla="*/ 576694 h 5453496"/>
                <a:gd name="connsiteX209" fmla="*/ 1813040 w 5090679"/>
                <a:gd name="connsiteY209" fmla="*/ 618604 h 5453496"/>
                <a:gd name="connsiteX210" fmla="*/ 1839710 w 5090679"/>
                <a:gd name="connsiteY210" fmla="*/ 559549 h 5453496"/>
                <a:gd name="connsiteX211" fmla="*/ 1931150 w 5090679"/>
                <a:gd name="connsiteY211" fmla="*/ 570979 h 5453496"/>
                <a:gd name="connsiteX212" fmla="*/ 1957820 w 5090679"/>
                <a:gd name="connsiteY212" fmla="*/ 511924 h 5453496"/>
                <a:gd name="connsiteX213" fmla="*/ 1879715 w 5090679"/>
                <a:gd name="connsiteY213" fmla="*/ 470014 h 5453496"/>
                <a:gd name="connsiteX214" fmla="*/ 1830185 w 5090679"/>
                <a:gd name="connsiteY214" fmla="*/ 388099 h 5453496"/>
                <a:gd name="connsiteX215" fmla="*/ 1846118 w 5090679"/>
                <a:gd name="connsiteY215" fmla="*/ 347749 h 5453496"/>
                <a:gd name="connsiteX216" fmla="*/ 1986395 w 5090679"/>
                <a:gd name="connsiteY216" fmla="*/ 315709 h 5453496"/>
                <a:gd name="connsiteX217" fmla="*/ 2018780 w 5090679"/>
                <a:gd name="connsiteY217" fmla="*/ 344284 h 5453496"/>
                <a:gd name="connsiteX218" fmla="*/ 2079740 w 5090679"/>
                <a:gd name="connsiteY218" fmla="*/ 344284 h 5453496"/>
                <a:gd name="connsiteX219" fmla="*/ 2108315 w 5090679"/>
                <a:gd name="connsiteY219" fmla="*/ 382384 h 5453496"/>
                <a:gd name="connsiteX220" fmla="*/ 2148320 w 5090679"/>
                <a:gd name="connsiteY220" fmla="*/ 361429 h 5453496"/>
                <a:gd name="connsiteX221" fmla="*/ 2186420 w 5090679"/>
                <a:gd name="connsiteY221" fmla="*/ 384289 h 5453496"/>
                <a:gd name="connsiteX222" fmla="*/ 2245475 w 5090679"/>
                <a:gd name="connsiteY222" fmla="*/ 386194 h 5453496"/>
                <a:gd name="connsiteX223" fmla="*/ 2281670 w 5090679"/>
                <a:gd name="connsiteY223" fmla="*/ 441439 h 5453496"/>
                <a:gd name="connsiteX224" fmla="*/ 2287905 w 5090679"/>
                <a:gd name="connsiteY224" fmla="*/ 529936 h 5453496"/>
                <a:gd name="connsiteX225" fmla="*/ 2331200 w 5090679"/>
                <a:gd name="connsiteY225" fmla="*/ 500494 h 5453496"/>
                <a:gd name="connsiteX226" fmla="*/ 2380730 w 5090679"/>
                <a:gd name="connsiteY226" fmla="*/ 523354 h 5453496"/>
                <a:gd name="connsiteX227" fmla="*/ 2411210 w 5090679"/>
                <a:gd name="connsiteY227" fmla="*/ 403339 h 5453496"/>
                <a:gd name="connsiteX228" fmla="*/ 2384540 w 5090679"/>
                <a:gd name="connsiteY228" fmla="*/ 235699 h 5453496"/>
                <a:gd name="connsiteX229" fmla="*/ 2401685 w 5090679"/>
                <a:gd name="connsiteY229" fmla="*/ 176644 h 5453496"/>
                <a:gd name="connsiteX230" fmla="*/ 2552526 w 5090679"/>
                <a:gd name="connsiteY230" fmla="*/ 128501 h 5453496"/>
                <a:gd name="connsiteX231" fmla="*/ 2590280 w 5090679"/>
                <a:gd name="connsiteY231" fmla="*/ 163309 h 5453496"/>
                <a:gd name="connsiteX232" fmla="*/ 2582660 w 5090679"/>
                <a:gd name="connsiteY232" fmla="*/ 266179 h 5453496"/>
                <a:gd name="connsiteX233" fmla="*/ 2637905 w 5090679"/>
                <a:gd name="connsiteY233" fmla="*/ 292849 h 5453496"/>
                <a:gd name="connsiteX234" fmla="*/ 2677044 w 5090679"/>
                <a:gd name="connsiteY234" fmla="*/ 355369 h 5453496"/>
                <a:gd name="connsiteX235" fmla="*/ 2672195 w 5090679"/>
                <a:gd name="connsiteY235" fmla="*/ 353809 h 5453496"/>
                <a:gd name="connsiteX236" fmla="*/ 2952923 w 5090679"/>
                <a:gd name="connsiteY236" fmla="*/ 307051 h 5453496"/>
                <a:gd name="connsiteX237" fmla="*/ 2988425 w 5090679"/>
                <a:gd name="connsiteY237" fmla="*/ 344284 h 5453496"/>
                <a:gd name="connsiteX238" fmla="*/ 3085580 w 5090679"/>
                <a:gd name="connsiteY238" fmla="*/ 290944 h 5453496"/>
                <a:gd name="connsiteX239" fmla="*/ 3135110 w 5090679"/>
                <a:gd name="connsiteY239" fmla="*/ 351904 h 5453496"/>
                <a:gd name="connsiteX240" fmla="*/ 3135110 w 5090679"/>
                <a:gd name="connsiteY240" fmla="*/ 416674 h 5453496"/>
                <a:gd name="connsiteX241" fmla="*/ 3274695 w 5090679"/>
                <a:gd name="connsiteY241" fmla="*/ 480233 h 5453496"/>
                <a:gd name="connsiteX242" fmla="*/ 3297035 w 5090679"/>
                <a:gd name="connsiteY242" fmla="*/ 538594 h 5453496"/>
                <a:gd name="connsiteX243" fmla="*/ 3257203 w 5090679"/>
                <a:gd name="connsiteY243" fmla="*/ 571500 h 5453496"/>
                <a:gd name="connsiteX244" fmla="*/ 3368386 w 5090679"/>
                <a:gd name="connsiteY244" fmla="*/ 710219 h 5453496"/>
                <a:gd name="connsiteX245" fmla="*/ 3369425 w 5090679"/>
                <a:gd name="connsiteY245" fmla="*/ 828154 h 5453496"/>
                <a:gd name="connsiteX246" fmla="*/ 3420860 w 5090679"/>
                <a:gd name="connsiteY246" fmla="*/ 860539 h 5453496"/>
                <a:gd name="connsiteX247" fmla="*/ 3445971 w 5090679"/>
                <a:gd name="connsiteY247" fmla="*/ 919422 h 5453496"/>
                <a:gd name="connsiteX248" fmla="*/ 3656734 w 5090679"/>
                <a:gd name="connsiteY248" fmla="*/ 1037359 h 5453496"/>
                <a:gd name="connsiteX249" fmla="*/ 3653270 w 5090679"/>
                <a:gd name="connsiteY249" fmla="*/ 1098664 h 5453496"/>
                <a:gd name="connsiteX250" fmla="*/ 3716308 w 5090679"/>
                <a:gd name="connsiteY250" fmla="*/ 1141095 h 5453496"/>
                <a:gd name="connsiteX0" fmla="*/ 3716308 w 5090679"/>
                <a:gd name="connsiteY0" fmla="*/ 1141095 h 5453496"/>
                <a:gd name="connsiteX1" fmla="*/ 3656734 w 5090679"/>
                <a:gd name="connsiteY1" fmla="*/ 1276350 h 5453496"/>
                <a:gd name="connsiteX2" fmla="*/ 3643399 w 5090679"/>
                <a:gd name="connsiteY2" fmla="*/ 1352723 h 5453496"/>
                <a:gd name="connsiteX3" fmla="*/ 3576377 w 5090679"/>
                <a:gd name="connsiteY3" fmla="*/ 1411605 h 5453496"/>
                <a:gd name="connsiteX4" fmla="*/ 3604779 w 5090679"/>
                <a:gd name="connsiteY4" fmla="*/ 1494559 h 5453496"/>
                <a:gd name="connsiteX5" fmla="*/ 3687906 w 5090679"/>
                <a:gd name="connsiteY5" fmla="*/ 1525732 h 5453496"/>
                <a:gd name="connsiteX6" fmla="*/ 3698297 w 5090679"/>
                <a:gd name="connsiteY6" fmla="*/ 1640032 h 5453496"/>
                <a:gd name="connsiteX7" fmla="*/ 3742632 w 5090679"/>
                <a:gd name="connsiteY7" fmla="*/ 1658043 h 5453496"/>
                <a:gd name="connsiteX8" fmla="*/ 3768436 w 5090679"/>
                <a:gd name="connsiteY8" fmla="*/ 1778751 h 5453496"/>
                <a:gd name="connsiteX9" fmla="*/ 3801167 w 5090679"/>
                <a:gd name="connsiteY9" fmla="*/ 1787236 h 5453496"/>
                <a:gd name="connsiteX10" fmla="*/ 3834245 w 5090679"/>
                <a:gd name="connsiteY10" fmla="*/ 1945178 h 5453496"/>
                <a:gd name="connsiteX11" fmla="*/ 3911484 w 5090679"/>
                <a:gd name="connsiteY11" fmla="*/ 1990379 h 5453496"/>
                <a:gd name="connsiteX12" fmla="*/ 3968461 w 5090679"/>
                <a:gd name="connsiteY12" fmla="*/ 2076450 h 5453496"/>
                <a:gd name="connsiteX13" fmla="*/ 4180782 w 5090679"/>
                <a:gd name="connsiteY13" fmla="*/ 2119053 h 5453496"/>
                <a:gd name="connsiteX14" fmla="*/ 4219055 w 5090679"/>
                <a:gd name="connsiteY14" fmla="*/ 2159749 h 5453496"/>
                <a:gd name="connsiteX15" fmla="*/ 4228580 w 5090679"/>
                <a:gd name="connsiteY15" fmla="*/ 2220709 h 5453496"/>
                <a:gd name="connsiteX16" fmla="*/ 4413538 w 5090679"/>
                <a:gd name="connsiteY16" fmla="*/ 2470266 h 5453496"/>
                <a:gd name="connsiteX17" fmla="*/ 4456834 w 5090679"/>
                <a:gd name="connsiteY17" fmla="*/ 2429741 h 5453496"/>
                <a:gd name="connsiteX18" fmla="*/ 4612697 w 5090679"/>
                <a:gd name="connsiteY18" fmla="*/ 2575214 h 5453496"/>
                <a:gd name="connsiteX19" fmla="*/ 4612697 w 5090679"/>
                <a:gd name="connsiteY19" fmla="*/ 2658341 h 5453496"/>
                <a:gd name="connsiteX20" fmla="*/ 4721109 w 5090679"/>
                <a:gd name="connsiteY20" fmla="*/ 2760345 h 5453496"/>
                <a:gd name="connsiteX21" fmla="*/ 4786745 w 5090679"/>
                <a:gd name="connsiteY21" fmla="*/ 2723629 h 5453496"/>
                <a:gd name="connsiteX22" fmla="*/ 4841297 w 5090679"/>
                <a:gd name="connsiteY22" fmla="*/ 2741468 h 5453496"/>
                <a:gd name="connsiteX23" fmla="*/ 4907280 w 5090679"/>
                <a:gd name="connsiteY23" fmla="*/ 2862522 h 5453496"/>
                <a:gd name="connsiteX24" fmla="*/ 4976379 w 5090679"/>
                <a:gd name="connsiteY24" fmla="*/ 2868237 h 5453496"/>
                <a:gd name="connsiteX25" fmla="*/ 5071802 w 5090679"/>
                <a:gd name="connsiteY25" fmla="*/ 3052156 h 5453496"/>
                <a:gd name="connsiteX26" fmla="*/ 5043920 w 5090679"/>
                <a:gd name="connsiteY26" fmla="*/ 3144634 h 5453496"/>
                <a:gd name="connsiteX27" fmla="*/ 5090679 w 5090679"/>
                <a:gd name="connsiteY27" fmla="*/ 3167496 h 5453496"/>
                <a:gd name="connsiteX28" fmla="*/ 5053445 w 5090679"/>
                <a:gd name="connsiteY28" fmla="*/ 3209404 h 5453496"/>
                <a:gd name="connsiteX29" fmla="*/ 5069897 w 5090679"/>
                <a:gd name="connsiteY29" fmla="*/ 3261014 h 5453496"/>
                <a:gd name="connsiteX30" fmla="*/ 5066087 w 5090679"/>
                <a:gd name="connsiteY30" fmla="*/ 3310024 h 5453496"/>
                <a:gd name="connsiteX31" fmla="*/ 4964256 w 5090679"/>
                <a:gd name="connsiteY31" fmla="*/ 3466061 h 5453496"/>
                <a:gd name="connsiteX32" fmla="*/ 4758170 w 5090679"/>
                <a:gd name="connsiteY32" fmla="*/ 3354532 h 5453496"/>
                <a:gd name="connsiteX33" fmla="*/ 4675043 w 5090679"/>
                <a:gd name="connsiteY33" fmla="*/ 3406486 h 5453496"/>
                <a:gd name="connsiteX34" fmla="*/ 4633479 w 5090679"/>
                <a:gd name="connsiteY34" fmla="*/ 3678209 h 5453496"/>
                <a:gd name="connsiteX35" fmla="*/ 4480386 w 5090679"/>
                <a:gd name="connsiteY35" fmla="*/ 3823855 h 5453496"/>
                <a:gd name="connsiteX36" fmla="*/ 4235680 w 5090679"/>
                <a:gd name="connsiteY36" fmla="*/ 3898669 h 5453496"/>
                <a:gd name="connsiteX37" fmla="*/ 4146838 w 5090679"/>
                <a:gd name="connsiteY37" fmla="*/ 3964825 h 5453496"/>
                <a:gd name="connsiteX38" fmla="*/ 4061806 w 5090679"/>
                <a:gd name="connsiteY38" fmla="*/ 3984567 h 5453496"/>
                <a:gd name="connsiteX39" fmla="*/ 3963785 w 5090679"/>
                <a:gd name="connsiteY39" fmla="*/ 4081894 h 5453496"/>
                <a:gd name="connsiteX40" fmla="*/ 3913389 w 5090679"/>
                <a:gd name="connsiteY40" fmla="*/ 4169179 h 5453496"/>
                <a:gd name="connsiteX41" fmla="*/ 4051588 w 5090679"/>
                <a:gd name="connsiteY41" fmla="*/ 4383232 h 5453496"/>
                <a:gd name="connsiteX42" fmla="*/ 4093325 w 5090679"/>
                <a:gd name="connsiteY42" fmla="*/ 4403839 h 5453496"/>
                <a:gd name="connsiteX43" fmla="*/ 4177318 w 5090679"/>
                <a:gd name="connsiteY43" fmla="*/ 4559877 h 5453496"/>
                <a:gd name="connsiteX44" fmla="*/ 4093152 w 5090679"/>
                <a:gd name="connsiteY44" fmla="*/ 4736523 h 5453496"/>
                <a:gd name="connsiteX45" fmla="*/ 4085532 w 5090679"/>
                <a:gd name="connsiteY45" fmla="*/ 4806315 h 5453496"/>
                <a:gd name="connsiteX46" fmla="*/ 4173335 w 5090679"/>
                <a:gd name="connsiteY46" fmla="*/ 4792459 h 5453496"/>
                <a:gd name="connsiteX47" fmla="*/ 4239490 w 5090679"/>
                <a:gd name="connsiteY47" fmla="*/ 4811164 h 5453496"/>
                <a:gd name="connsiteX48" fmla="*/ 4273607 w 5090679"/>
                <a:gd name="connsiteY48" fmla="*/ 4915246 h 5453496"/>
                <a:gd name="connsiteX49" fmla="*/ 4171257 w 5090679"/>
                <a:gd name="connsiteY49" fmla="*/ 5220220 h 5453496"/>
                <a:gd name="connsiteX50" fmla="*/ 3942830 w 5090679"/>
                <a:gd name="connsiteY50" fmla="*/ 5033010 h 5453496"/>
                <a:gd name="connsiteX51" fmla="*/ 3983355 w 5090679"/>
                <a:gd name="connsiteY51" fmla="*/ 4984000 h 5453496"/>
                <a:gd name="connsiteX52" fmla="*/ 3937288 w 5090679"/>
                <a:gd name="connsiteY52" fmla="*/ 4944341 h 5453496"/>
                <a:gd name="connsiteX53" fmla="*/ 3927763 w 5090679"/>
                <a:gd name="connsiteY53" fmla="*/ 4871605 h 5453496"/>
                <a:gd name="connsiteX54" fmla="*/ 3756660 w 5090679"/>
                <a:gd name="connsiteY54" fmla="*/ 4868661 h 5453496"/>
                <a:gd name="connsiteX55" fmla="*/ 3648940 w 5090679"/>
                <a:gd name="connsiteY55" fmla="*/ 4943475 h 5453496"/>
                <a:gd name="connsiteX56" fmla="*/ 3564081 w 5090679"/>
                <a:gd name="connsiteY56" fmla="*/ 4831946 h 5453496"/>
                <a:gd name="connsiteX57" fmla="*/ 3360073 w 5090679"/>
                <a:gd name="connsiteY57" fmla="*/ 4843203 h 5453496"/>
                <a:gd name="connsiteX58" fmla="*/ 3363883 w 5090679"/>
                <a:gd name="connsiteY58" fmla="*/ 4745182 h 5453496"/>
                <a:gd name="connsiteX59" fmla="*/ 3261706 w 5090679"/>
                <a:gd name="connsiteY59" fmla="*/ 4815840 h 5453496"/>
                <a:gd name="connsiteX60" fmla="*/ 3295823 w 5090679"/>
                <a:gd name="connsiteY60" fmla="*/ 4947285 h 5453496"/>
                <a:gd name="connsiteX61" fmla="*/ 3037955 w 5090679"/>
                <a:gd name="connsiteY61" fmla="*/ 4937239 h 5453496"/>
                <a:gd name="connsiteX62" fmla="*/ 2922616 w 5090679"/>
                <a:gd name="connsiteY62" fmla="*/ 4993005 h 5453496"/>
                <a:gd name="connsiteX63" fmla="*/ 2683798 w 5090679"/>
                <a:gd name="connsiteY63" fmla="*/ 4985212 h 5453496"/>
                <a:gd name="connsiteX64" fmla="*/ 2609850 w 5090679"/>
                <a:gd name="connsiteY64" fmla="*/ 5098126 h 5453496"/>
                <a:gd name="connsiteX65" fmla="*/ 2451388 w 5090679"/>
                <a:gd name="connsiteY65" fmla="*/ 5120986 h 5453496"/>
                <a:gd name="connsiteX66" fmla="*/ 2412244 w 5090679"/>
                <a:gd name="connsiteY66" fmla="*/ 5144749 h 5453496"/>
                <a:gd name="connsiteX67" fmla="*/ 2401512 w 5090679"/>
                <a:gd name="connsiteY67" fmla="*/ 5215544 h 5453496"/>
                <a:gd name="connsiteX68" fmla="*/ 2344535 w 5090679"/>
                <a:gd name="connsiteY68" fmla="*/ 5232514 h 5453496"/>
                <a:gd name="connsiteX69" fmla="*/ 2251883 w 5090679"/>
                <a:gd name="connsiteY69" fmla="*/ 5292090 h 5453496"/>
                <a:gd name="connsiteX70" fmla="*/ 2220710 w 5090679"/>
                <a:gd name="connsiteY70" fmla="*/ 5253469 h 5453496"/>
                <a:gd name="connsiteX71" fmla="*/ 2123555 w 5090679"/>
                <a:gd name="connsiteY71" fmla="*/ 5285854 h 5453496"/>
                <a:gd name="connsiteX72" fmla="*/ 1958166 w 5090679"/>
                <a:gd name="connsiteY72" fmla="*/ 5300749 h 5453496"/>
                <a:gd name="connsiteX73" fmla="*/ 1948295 w 5090679"/>
                <a:gd name="connsiteY73" fmla="*/ 5198224 h 5453496"/>
                <a:gd name="connsiteX74" fmla="*/ 1858760 w 5090679"/>
                <a:gd name="connsiteY74" fmla="*/ 5142979 h 5453496"/>
                <a:gd name="connsiteX75" fmla="*/ 1860838 w 5090679"/>
                <a:gd name="connsiteY75" fmla="*/ 5072842 h 5453496"/>
                <a:gd name="connsiteX76" fmla="*/ 1756929 w 5090679"/>
                <a:gd name="connsiteY76" fmla="*/ 5100378 h 5453496"/>
                <a:gd name="connsiteX77" fmla="*/ 1606780 w 5090679"/>
                <a:gd name="connsiteY77" fmla="*/ 4991966 h 5453496"/>
                <a:gd name="connsiteX78" fmla="*/ 1536988 w 5090679"/>
                <a:gd name="connsiteY78" fmla="*/ 5017077 h 5453496"/>
                <a:gd name="connsiteX79" fmla="*/ 1474643 w 5090679"/>
                <a:gd name="connsiteY79" fmla="*/ 5048250 h 5453496"/>
                <a:gd name="connsiteX80" fmla="*/ 1378354 w 5090679"/>
                <a:gd name="connsiteY80" fmla="*/ 5008418 h 5453496"/>
                <a:gd name="connsiteX81" fmla="*/ 1357745 w 5090679"/>
                <a:gd name="connsiteY81" fmla="*/ 5112499 h 5453496"/>
                <a:gd name="connsiteX82" fmla="*/ 1401906 w 5090679"/>
                <a:gd name="connsiteY82" fmla="*/ 5193723 h 5453496"/>
                <a:gd name="connsiteX83" fmla="*/ 1349952 w 5090679"/>
                <a:gd name="connsiteY83" fmla="*/ 5318414 h 5453496"/>
                <a:gd name="connsiteX84" fmla="*/ 1162915 w 5090679"/>
                <a:gd name="connsiteY84" fmla="*/ 5446741 h 5453496"/>
                <a:gd name="connsiteX85" fmla="*/ 1087581 w 5090679"/>
                <a:gd name="connsiteY85" fmla="*/ 5453496 h 5453496"/>
                <a:gd name="connsiteX86" fmla="*/ 1123430 w 5090679"/>
                <a:gd name="connsiteY86" fmla="*/ 5379199 h 5453496"/>
                <a:gd name="connsiteX87" fmla="*/ 1118235 w 5090679"/>
                <a:gd name="connsiteY87" fmla="*/ 5278755 h 5453496"/>
                <a:gd name="connsiteX88" fmla="*/ 1007052 w 5090679"/>
                <a:gd name="connsiteY88" fmla="*/ 5339196 h 5453496"/>
                <a:gd name="connsiteX89" fmla="*/ 965488 w 5090679"/>
                <a:gd name="connsiteY89" fmla="*/ 5224896 h 5453496"/>
                <a:gd name="connsiteX90" fmla="*/ 986097 w 5090679"/>
                <a:gd name="connsiteY90" fmla="*/ 5155969 h 5453496"/>
                <a:gd name="connsiteX91" fmla="*/ 943840 w 5090679"/>
                <a:gd name="connsiteY91" fmla="*/ 5104881 h 5453496"/>
                <a:gd name="connsiteX92" fmla="*/ 898640 w 5090679"/>
                <a:gd name="connsiteY92" fmla="*/ 5102974 h 5453496"/>
                <a:gd name="connsiteX93" fmla="*/ 871970 w 5090679"/>
                <a:gd name="connsiteY93" fmla="*/ 5058641 h 5453496"/>
                <a:gd name="connsiteX94" fmla="*/ 841490 w 5090679"/>
                <a:gd name="connsiteY94" fmla="*/ 5005819 h 5453496"/>
                <a:gd name="connsiteX95" fmla="*/ 781223 w 5090679"/>
                <a:gd name="connsiteY95" fmla="*/ 4993351 h 5453496"/>
                <a:gd name="connsiteX96" fmla="*/ 744335 w 5090679"/>
                <a:gd name="connsiteY96" fmla="*/ 5015344 h 5453496"/>
                <a:gd name="connsiteX97" fmla="*/ 702425 w 5090679"/>
                <a:gd name="connsiteY97" fmla="*/ 4992484 h 5453496"/>
                <a:gd name="connsiteX98" fmla="*/ 702425 w 5090679"/>
                <a:gd name="connsiteY98" fmla="*/ 4935334 h 5453496"/>
                <a:gd name="connsiteX99" fmla="*/ 663979 w 5090679"/>
                <a:gd name="connsiteY99" fmla="*/ 4901911 h 5453496"/>
                <a:gd name="connsiteX100" fmla="*/ 591242 w 5090679"/>
                <a:gd name="connsiteY100" fmla="*/ 5002703 h 5453496"/>
                <a:gd name="connsiteX101" fmla="*/ 451831 w 5090679"/>
                <a:gd name="connsiteY101" fmla="*/ 5010323 h 5453496"/>
                <a:gd name="connsiteX102" fmla="*/ 402820 w 5090679"/>
                <a:gd name="connsiteY102" fmla="*/ 4959408 h 5453496"/>
                <a:gd name="connsiteX103" fmla="*/ 473132 w 5090679"/>
                <a:gd name="connsiteY103" fmla="*/ 4900006 h 5453496"/>
                <a:gd name="connsiteX104" fmla="*/ 538595 w 5090679"/>
                <a:gd name="connsiteY104" fmla="*/ 4876279 h 5453496"/>
                <a:gd name="connsiteX105" fmla="*/ 626225 w 5090679"/>
                <a:gd name="connsiteY105" fmla="*/ 4881822 h 5453496"/>
                <a:gd name="connsiteX106" fmla="*/ 750050 w 5090679"/>
                <a:gd name="connsiteY106" fmla="*/ 4776008 h 5453496"/>
                <a:gd name="connsiteX107" fmla="*/ 861579 w 5090679"/>
                <a:gd name="connsiteY107" fmla="*/ 4830041 h 5453496"/>
                <a:gd name="connsiteX108" fmla="*/ 965488 w 5090679"/>
                <a:gd name="connsiteY108" fmla="*/ 4788477 h 5453496"/>
                <a:gd name="connsiteX109" fmla="*/ 990080 w 5090679"/>
                <a:gd name="connsiteY109" fmla="*/ 4845974 h 5453496"/>
                <a:gd name="connsiteX110" fmla="*/ 1033895 w 5090679"/>
                <a:gd name="connsiteY110" fmla="*/ 4792459 h 5453496"/>
                <a:gd name="connsiteX111" fmla="*/ 1040995 w 5090679"/>
                <a:gd name="connsiteY111" fmla="*/ 4694959 h 5453496"/>
                <a:gd name="connsiteX112" fmla="*/ 987309 w 5090679"/>
                <a:gd name="connsiteY112" fmla="*/ 4610793 h 5453496"/>
                <a:gd name="connsiteX113" fmla="*/ 1048615 w 5090679"/>
                <a:gd name="connsiteY113" fmla="*/ 4548621 h 5453496"/>
                <a:gd name="connsiteX114" fmla="*/ 1011035 w 5090679"/>
                <a:gd name="connsiteY114" fmla="*/ 4433281 h 5453496"/>
                <a:gd name="connsiteX115" fmla="*/ 1024197 w 5090679"/>
                <a:gd name="connsiteY115" fmla="*/ 4326428 h 5453496"/>
                <a:gd name="connsiteX116" fmla="*/ 1058660 w 5090679"/>
                <a:gd name="connsiteY116" fmla="*/ 4236199 h 5453496"/>
                <a:gd name="connsiteX117" fmla="*/ 1079615 w 5090679"/>
                <a:gd name="connsiteY117" fmla="*/ 4072369 h 5453496"/>
                <a:gd name="connsiteX118" fmla="*/ 1013460 w 5090679"/>
                <a:gd name="connsiteY118" fmla="*/ 3813117 h 5453496"/>
                <a:gd name="connsiteX119" fmla="*/ 916131 w 5090679"/>
                <a:gd name="connsiteY119" fmla="*/ 3648075 h 5453496"/>
                <a:gd name="connsiteX120" fmla="*/ 989041 w 5090679"/>
                <a:gd name="connsiteY120" fmla="*/ 3506412 h 5453496"/>
                <a:gd name="connsiteX121" fmla="*/ 1071129 w 5090679"/>
                <a:gd name="connsiteY121" fmla="*/ 3479223 h 5453496"/>
                <a:gd name="connsiteX122" fmla="*/ 1105246 w 5090679"/>
                <a:gd name="connsiteY122" fmla="*/ 3509356 h 5453496"/>
                <a:gd name="connsiteX123" fmla="*/ 1192010 w 5090679"/>
                <a:gd name="connsiteY123" fmla="*/ 3428479 h 5453496"/>
                <a:gd name="connsiteX124" fmla="*/ 1269769 w 5090679"/>
                <a:gd name="connsiteY124" fmla="*/ 3406486 h 5453496"/>
                <a:gd name="connsiteX125" fmla="*/ 1277735 w 5090679"/>
                <a:gd name="connsiteY125" fmla="*/ 3327514 h 5453496"/>
                <a:gd name="connsiteX126" fmla="*/ 1297997 w 5090679"/>
                <a:gd name="connsiteY126" fmla="*/ 3251662 h 5453496"/>
                <a:gd name="connsiteX127" fmla="*/ 1256780 w 5090679"/>
                <a:gd name="connsiteY127" fmla="*/ 3205594 h 5453496"/>
                <a:gd name="connsiteX128" fmla="*/ 1259378 w 5090679"/>
                <a:gd name="connsiteY128" fmla="*/ 3116407 h 5453496"/>
                <a:gd name="connsiteX129" fmla="*/ 1355667 w 5090679"/>
                <a:gd name="connsiteY129" fmla="*/ 3170440 h 5453496"/>
                <a:gd name="connsiteX130" fmla="*/ 1412990 w 5090679"/>
                <a:gd name="connsiteY130" fmla="*/ 3129394 h 5453496"/>
                <a:gd name="connsiteX131" fmla="*/ 1434811 w 5090679"/>
                <a:gd name="connsiteY131" fmla="*/ 3170440 h 5453496"/>
                <a:gd name="connsiteX132" fmla="*/ 1497503 w 5090679"/>
                <a:gd name="connsiteY132" fmla="*/ 3126798 h 5453496"/>
                <a:gd name="connsiteX133" fmla="*/ 1422688 w 5090679"/>
                <a:gd name="connsiteY133" fmla="*/ 2990850 h 5453496"/>
                <a:gd name="connsiteX134" fmla="*/ 1466157 w 5090679"/>
                <a:gd name="connsiteY134" fmla="*/ 2823903 h 5453496"/>
                <a:gd name="connsiteX135" fmla="*/ 1435850 w 5090679"/>
                <a:gd name="connsiteY135" fmla="*/ 2790304 h 5453496"/>
                <a:gd name="connsiteX136" fmla="*/ 1460615 w 5090679"/>
                <a:gd name="connsiteY136" fmla="*/ 2744584 h 5453496"/>
                <a:gd name="connsiteX137" fmla="*/ 1356360 w 5090679"/>
                <a:gd name="connsiteY137" fmla="*/ 2575214 h 5453496"/>
                <a:gd name="connsiteX138" fmla="*/ 1286740 w 5090679"/>
                <a:gd name="connsiteY138" fmla="*/ 2551488 h 5453496"/>
                <a:gd name="connsiteX139" fmla="*/ 1222490 w 5090679"/>
                <a:gd name="connsiteY139" fmla="*/ 2444808 h 5453496"/>
                <a:gd name="connsiteX140" fmla="*/ 1274271 w 5090679"/>
                <a:gd name="connsiteY140" fmla="*/ 2375189 h 5453496"/>
                <a:gd name="connsiteX141" fmla="*/ 1134514 w 5090679"/>
                <a:gd name="connsiteY141" fmla="*/ 2202007 h 5453496"/>
                <a:gd name="connsiteX142" fmla="*/ 1159625 w 5090679"/>
                <a:gd name="connsiteY142" fmla="*/ 2140699 h 5453496"/>
                <a:gd name="connsiteX143" fmla="*/ 1142134 w 5090679"/>
                <a:gd name="connsiteY143" fmla="*/ 2086841 h 5453496"/>
                <a:gd name="connsiteX144" fmla="*/ 1142134 w 5090679"/>
                <a:gd name="connsiteY144" fmla="*/ 2086841 h 5453496"/>
                <a:gd name="connsiteX145" fmla="*/ 1123430 w 5090679"/>
                <a:gd name="connsiteY145" fmla="*/ 2034019 h 5453496"/>
                <a:gd name="connsiteX146" fmla="*/ 1175211 w 5090679"/>
                <a:gd name="connsiteY146" fmla="*/ 1939290 h 5453496"/>
                <a:gd name="connsiteX147" fmla="*/ 1124989 w 5090679"/>
                <a:gd name="connsiteY147" fmla="*/ 1844733 h 5453496"/>
                <a:gd name="connsiteX148" fmla="*/ 1142134 w 5090679"/>
                <a:gd name="connsiteY148" fmla="*/ 1764550 h 5453496"/>
                <a:gd name="connsiteX149" fmla="*/ 1098665 w 5090679"/>
                <a:gd name="connsiteY149" fmla="*/ 1706359 h 5453496"/>
                <a:gd name="connsiteX150" fmla="*/ 1055023 w 5090679"/>
                <a:gd name="connsiteY150" fmla="*/ 1773382 h 5453496"/>
                <a:gd name="connsiteX151" fmla="*/ 982633 w 5090679"/>
                <a:gd name="connsiteY151" fmla="*/ 1805247 h 5453496"/>
                <a:gd name="connsiteX152" fmla="*/ 929640 w 5090679"/>
                <a:gd name="connsiteY152" fmla="*/ 1640898 h 5453496"/>
                <a:gd name="connsiteX153" fmla="*/ 851015 w 5090679"/>
                <a:gd name="connsiteY153" fmla="*/ 1672069 h 5453496"/>
                <a:gd name="connsiteX154" fmla="*/ 879590 w 5090679"/>
                <a:gd name="connsiteY154" fmla="*/ 1573009 h 5453496"/>
                <a:gd name="connsiteX155" fmla="*/ 822613 w 5090679"/>
                <a:gd name="connsiteY155" fmla="*/ 1393248 h 5453496"/>
                <a:gd name="connsiteX156" fmla="*/ 750050 w 5090679"/>
                <a:gd name="connsiteY156" fmla="*/ 1433944 h 5453496"/>
                <a:gd name="connsiteX157" fmla="*/ 719397 w 5090679"/>
                <a:gd name="connsiteY157" fmla="*/ 1389265 h 5453496"/>
                <a:gd name="connsiteX158" fmla="*/ 671945 w 5090679"/>
                <a:gd name="connsiteY158" fmla="*/ 1426324 h 5453496"/>
                <a:gd name="connsiteX159" fmla="*/ 647180 w 5090679"/>
                <a:gd name="connsiteY159" fmla="*/ 1372984 h 5453496"/>
                <a:gd name="connsiteX160" fmla="*/ 668135 w 5090679"/>
                <a:gd name="connsiteY160" fmla="*/ 1275829 h 5453496"/>
                <a:gd name="connsiteX161" fmla="*/ 599555 w 5090679"/>
                <a:gd name="connsiteY161" fmla="*/ 1272019 h 5453496"/>
                <a:gd name="connsiteX162" fmla="*/ 574790 w 5090679"/>
                <a:gd name="connsiteY162" fmla="*/ 1325359 h 5453496"/>
                <a:gd name="connsiteX163" fmla="*/ 521450 w 5090679"/>
                <a:gd name="connsiteY163" fmla="*/ 1268209 h 5453496"/>
                <a:gd name="connsiteX164" fmla="*/ 340475 w 5090679"/>
                <a:gd name="connsiteY164" fmla="*/ 1277734 h 5453496"/>
                <a:gd name="connsiteX165" fmla="*/ 304800 w 5090679"/>
                <a:gd name="connsiteY165" fmla="*/ 1318953 h 5453496"/>
                <a:gd name="connsiteX166" fmla="*/ 405245 w 5090679"/>
                <a:gd name="connsiteY166" fmla="*/ 1365364 h 5453496"/>
                <a:gd name="connsiteX167" fmla="*/ 404379 w 5090679"/>
                <a:gd name="connsiteY167" fmla="*/ 1473777 h 5453496"/>
                <a:gd name="connsiteX168" fmla="*/ 275878 w 5090679"/>
                <a:gd name="connsiteY168" fmla="*/ 1498889 h 5453496"/>
                <a:gd name="connsiteX169" fmla="*/ 210935 w 5090679"/>
                <a:gd name="connsiteY169" fmla="*/ 1580629 h 5453496"/>
                <a:gd name="connsiteX170" fmla="*/ 84339 w 5090679"/>
                <a:gd name="connsiteY170" fmla="*/ 1586865 h 5453496"/>
                <a:gd name="connsiteX171" fmla="*/ 56630 w 5090679"/>
                <a:gd name="connsiteY171" fmla="*/ 1515859 h 5453496"/>
                <a:gd name="connsiteX172" fmla="*/ 87110 w 5090679"/>
                <a:gd name="connsiteY172" fmla="*/ 1462519 h 5453496"/>
                <a:gd name="connsiteX173" fmla="*/ 73775 w 5090679"/>
                <a:gd name="connsiteY173" fmla="*/ 1405369 h 5453496"/>
                <a:gd name="connsiteX174" fmla="*/ 140970 w 5090679"/>
                <a:gd name="connsiteY174" fmla="*/ 1323282 h 5453496"/>
                <a:gd name="connsiteX175" fmla="*/ 121400 w 5090679"/>
                <a:gd name="connsiteY175" fmla="*/ 1285354 h 5453496"/>
                <a:gd name="connsiteX176" fmla="*/ 121400 w 5090679"/>
                <a:gd name="connsiteY176" fmla="*/ 1232014 h 5453496"/>
                <a:gd name="connsiteX177" fmla="*/ 96635 w 5090679"/>
                <a:gd name="connsiteY177" fmla="*/ 1224394 h 5453496"/>
                <a:gd name="connsiteX178" fmla="*/ 85205 w 5090679"/>
                <a:gd name="connsiteY178" fmla="*/ 1150099 h 5453496"/>
                <a:gd name="connsiteX179" fmla="*/ 43295 w 5090679"/>
                <a:gd name="connsiteY179" fmla="*/ 1146289 h 5453496"/>
                <a:gd name="connsiteX180" fmla="*/ 38965 w 5090679"/>
                <a:gd name="connsiteY180" fmla="*/ 1082560 h 5453496"/>
                <a:gd name="connsiteX181" fmla="*/ 35676 w 5090679"/>
                <a:gd name="connsiteY181" fmla="*/ 900544 h 5453496"/>
                <a:gd name="connsiteX182" fmla="*/ 54726 w 5090679"/>
                <a:gd name="connsiteY182" fmla="*/ 877684 h 5453496"/>
                <a:gd name="connsiteX183" fmla="*/ 28056 w 5090679"/>
                <a:gd name="connsiteY183" fmla="*/ 805294 h 5453496"/>
                <a:gd name="connsiteX184" fmla="*/ 0 w 5090679"/>
                <a:gd name="connsiteY184" fmla="*/ 769793 h 5453496"/>
                <a:gd name="connsiteX185" fmla="*/ 68061 w 5090679"/>
                <a:gd name="connsiteY185" fmla="*/ 683374 h 5453496"/>
                <a:gd name="connsiteX186" fmla="*/ 178551 w 5090679"/>
                <a:gd name="connsiteY186" fmla="*/ 723379 h 5453496"/>
                <a:gd name="connsiteX187" fmla="*/ 247303 w 5090679"/>
                <a:gd name="connsiteY187" fmla="*/ 643197 h 5453496"/>
                <a:gd name="connsiteX188" fmla="*/ 405246 w 5090679"/>
                <a:gd name="connsiteY188" fmla="*/ 692899 h 5453496"/>
                <a:gd name="connsiteX189" fmla="*/ 461010 w 5090679"/>
                <a:gd name="connsiteY189" fmla="*/ 761654 h 5453496"/>
                <a:gd name="connsiteX190" fmla="*/ 557646 w 5090679"/>
                <a:gd name="connsiteY190" fmla="*/ 719569 h 5453496"/>
                <a:gd name="connsiteX191" fmla="*/ 556260 w 5090679"/>
                <a:gd name="connsiteY191" fmla="*/ 513831 h 5453496"/>
                <a:gd name="connsiteX192" fmla="*/ 704331 w 5090679"/>
                <a:gd name="connsiteY192" fmla="*/ 521449 h 5453496"/>
                <a:gd name="connsiteX193" fmla="*/ 711951 w 5090679"/>
                <a:gd name="connsiteY193" fmla="*/ 481444 h 5453496"/>
                <a:gd name="connsiteX194" fmla="*/ 805296 w 5090679"/>
                <a:gd name="connsiteY194" fmla="*/ 393814 h 5453496"/>
                <a:gd name="connsiteX195" fmla="*/ 848244 w 5090679"/>
                <a:gd name="connsiteY195" fmla="*/ 219248 h 5453496"/>
                <a:gd name="connsiteX196" fmla="*/ 925311 w 5090679"/>
                <a:gd name="connsiteY196" fmla="*/ 250939 h 5453496"/>
                <a:gd name="connsiteX197" fmla="*/ 1047231 w 5090679"/>
                <a:gd name="connsiteY197" fmla="*/ 195694 h 5453496"/>
                <a:gd name="connsiteX198" fmla="*/ 1136592 w 5090679"/>
                <a:gd name="connsiteY198" fmla="*/ 87803 h 5453496"/>
                <a:gd name="connsiteX199" fmla="*/ 1220585 w 5090679"/>
                <a:gd name="connsiteY199" fmla="*/ 0 h 5453496"/>
                <a:gd name="connsiteX200" fmla="*/ 1298690 w 5090679"/>
                <a:gd name="connsiteY200" fmla="*/ 31864 h 5453496"/>
                <a:gd name="connsiteX201" fmla="*/ 1334885 w 5090679"/>
                <a:gd name="connsiteY201" fmla="*/ 79489 h 5453496"/>
                <a:gd name="connsiteX202" fmla="*/ 1441565 w 5090679"/>
                <a:gd name="connsiteY202" fmla="*/ 129019 h 5453496"/>
                <a:gd name="connsiteX203" fmla="*/ 1502005 w 5090679"/>
                <a:gd name="connsiteY203" fmla="*/ 233796 h 5453496"/>
                <a:gd name="connsiteX204" fmla="*/ 1498715 w 5090679"/>
                <a:gd name="connsiteY204" fmla="*/ 285229 h 5453496"/>
                <a:gd name="connsiteX205" fmla="*/ 1704455 w 5090679"/>
                <a:gd name="connsiteY205" fmla="*/ 393814 h 5453496"/>
                <a:gd name="connsiteX206" fmla="*/ 1704455 w 5090679"/>
                <a:gd name="connsiteY206" fmla="*/ 523354 h 5453496"/>
                <a:gd name="connsiteX207" fmla="*/ 1720041 w 5090679"/>
                <a:gd name="connsiteY207" fmla="*/ 585874 h 5453496"/>
                <a:gd name="connsiteX208" fmla="*/ 1778750 w 5090679"/>
                <a:gd name="connsiteY208" fmla="*/ 576694 h 5453496"/>
                <a:gd name="connsiteX209" fmla="*/ 1813040 w 5090679"/>
                <a:gd name="connsiteY209" fmla="*/ 618604 h 5453496"/>
                <a:gd name="connsiteX210" fmla="*/ 1839710 w 5090679"/>
                <a:gd name="connsiteY210" fmla="*/ 559549 h 5453496"/>
                <a:gd name="connsiteX211" fmla="*/ 1931150 w 5090679"/>
                <a:gd name="connsiteY211" fmla="*/ 570979 h 5453496"/>
                <a:gd name="connsiteX212" fmla="*/ 1957820 w 5090679"/>
                <a:gd name="connsiteY212" fmla="*/ 511924 h 5453496"/>
                <a:gd name="connsiteX213" fmla="*/ 1879715 w 5090679"/>
                <a:gd name="connsiteY213" fmla="*/ 470014 h 5453496"/>
                <a:gd name="connsiteX214" fmla="*/ 1830185 w 5090679"/>
                <a:gd name="connsiteY214" fmla="*/ 388099 h 5453496"/>
                <a:gd name="connsiteX215" fmla="*/ 1846118 w 5090679"/>
                <a:gd name="connsiteY215" fmla="*/ 347749 h 5453496"/>
                <a:gd name="connsiteX216" fmla="*/ 1986395 w 5090679"/>
                <a:gd name="connsiteY216" fmla="*/ 315709 h 5453496"/>
                <a:gd name="connsiteX217" fmla="*/ 2018780 w 5090679"/>
                <a:gd name="connsiteY217" fmla="*/ 344284 h 5453496"/>
                <a:gd name="connsiteX218" fmla="*/ 2079740 w 5090679"/>
                <a:gd name="connsiteY218" fmla="*/ 344284 h 5453496"/>
                <a:gd name="connsiteX219" fmla="*/ 2108315 w 5090679"/>
                <a:gd name="connsiteY219" fmla="*/ 382384 h 5453496"/>
                <a:gd name="connsiteX220" fmla="*/ 2148320 w 5090679"/>
                <a:gd name="connsiteY220" fmla="*/ 361429 h 5453496"/>
                <a:gd name="connsiteX221" fmla="*/ 2186420 w 5090679"/>
                <a:gd name="connsiteY221" fmla="*/ 384289 h 5453496"/>
                <a:gd name="connsiteX222" fmla="*/ 2245475 w 5090679"/>
                <a:gd name="connsiteY222" fmla="*/ 386194 h 5453496"/>
                <a:gd name="connsiteX223" fmla="*/ 2281670 w 5090679"/>
                <a:gd name="connsiteY223" fmla="*/ 441439 h 5453496"/>
                <a:gd name="connsiteX224" fmla="*/ 2287905 w 5090679"/>
                <a:gd name="connsiteY224" fmla="*/ 529936 h 5453496"/>
                <a:gd name="connsiteX225" fmla="*/ 2331200 w 5090679"/>
                <a:gd name="connsiteY225" fmla="*/ 500494 h 5453496"/>
                <a:gd name="connsiteX226" fmla="*/ 2380730 w 5090679"/>
                <a:gd name="connsiteY226" fmla="*/ 523354 h 5453496"/>
                <a:gd name="connsiteX227" fmla="*/ 2411210 w 5090679"/>
                <a:gd name="connsiteY227" fmla="*/ 403339 h 5453496"/>
                <a:gd name="connsiteX228" fmla="*/ 2384540 w 5090679"/>
                <a:gd name="connsiteY228" fmla="*/ 235699 h 5453496"/>
                <a:gd name="connsiteX229" fmla="*/ 2401685 w 5090679"/>
                <a:gd name="connsiteY229" fmla="*/ 176644 h 5453496"/>
                <a:gd name="connsiteX230" fmla="*/ 2552526 w 5090679"/>
                <a:gd name="connsiteY230" fmla="*/ 128501 h 5453496"/>
                <a:gd name="connsiteX231" fmla="*/ 2590280 w 5090679"/>
                <a:gd name="connsiteY231" fmla="*/ 163309 h 5453496"/>
                <a:gd name="connsiteX232" fmla="*/ 2582660 w 5090679"/>
                <a:gd name="connsiteY232" fmla="*/ 266179 h 5453496"/>
                <a:gd name="connsiteX233" fmla="*/ 2637905 w 5090679"/>
                <a:gd name="connsiteY233" fmla="*/ 292849 h 5453496"/>
                <a:gd name="connsiteX234" fmla="*/ 2677044 w 5090679"/>
                <a:gd name="connsiteY234" fmla="*/ 355369 h 5453496"/>
                <a:gd name="connsiteX235" fmla="*/ 2672195 w 5090679"/>
                <a:gd name="connsiteY235" fmla="*/ 353809 h 5453496"/>
                <a:gd name="connsiteX236" fmla="*/ 2952923 w 5090679"/>
                <a:gd name="connsiteY236" fmla="*/ 307051 h 5453496"/>
                <a:gd name="connsiteX237" fmla="*/ 2988425 w 5090679"/>
                <a:gd name="connsiteY237" fmla="*/ 344284 h 5453496"/>
                <a:gd name="connsiteX238" fmla="*/ 3085580 w 5090679"/>
                <a:gd name="connsiteY238" fmla="*/ 290944 h 5453496"/>
                <a:gd name="connsiteX239" fmla="*/ 3135110 w 5090679"/>
                <a:gd name="connsiteY239" fmla="*/ 351904 h 5453496"/>
                <a:gd name="connsiteX240" fmla="*/ 3135110 w 5090679"/>
                <a:gd name="connsiteY240" fmla="*/ 416674 h 5453496"/>
                <a:gd name="connsiteX241" fmla="*/ 3274695 w 5090679"/>
                <a:gd name="connsiteY241" fmla="*/ 480233 h 5453496"/>
                <a:gd name="connsiteX242" fmla="*/ 3297035 w 5090679"/>
                <a:gd name="connsiteY242" fmla="*/ 538594 h 5453496"/>
                <a:gd name="connsiteX243" fmla="*/ 3257203 w 5090679"/>
                <a:gd name="connsiteY243" fmla="*/ 571500 h 5453496"/>
                <a:gd name="connsiteX244" fmla="*/ 3368386 w 5090679"/>
                <a:gd name="connsiteY244" fmla="*/ 710219 h 5453496"/>
                <a:gd name="connsiteX245" fmla="*/ 3369425 w 5090679"/>
                <a:gd name="connsiteY245" fmla="*/ 828154 h 5453496"/>
                <a:gd name="connsiteX246" fmla="*/ 3420860 w 5090679"/>
                <a:gd name="connsiteY246" fmla="*/ 860539 h 5453496"/>
                <a:gd name="connsiteX247" fmla="*/ 3445971 w 5090679"/>
                <a:gd name="connsiteY247" fmla="*/ 919422 h 5453496"/>
                <a:gd name="connsiteX248" fmla="*/ 3656734 w 5090679"/>
                <a:gd name="connsiteY248" fmla="*/ 1037359 h 5453496"/>
                <a:gd name="connsiteX249" fmla="*/ 3653270 w 5090679"/>
                <a:gd name="connsiteY249" fmla="*/ 1098664 h 5453496"/>
                <a:gd name="connsiteX250" fmla="*/ 3716308 w 5090679"/>
                <a:gd name="connsiteY250" fmla="*/ 1141095 h 5453496"/>
                <a:gd name="connsiteX0" fmla="*/ 3716308 w 5090679"/>
                <a:gd name="connsiteY0" fmla="*/ 1141095 h 5453496"/>
                <a:gd name="connsiteX1" fmla="*/ 3656734 w 5090679"/>
                <a:gd name="connsiteY1" fmla="*/ 1276350 h 5453496"/>
                <a:gd name="connsiteX2" fmla="*/ 3643399 w 5090679"/>
                <a:gd name="connsiteY2" fmla="*/ 1352723 h 5453496"/>
                <a:gd name="connsiteX3" fmla="*/ 3576377 w 5090679"/>
                <a:gd name="connsiteY3" fmla="*/ 1411605 h 5453496"/>
                <a:gd name="connsiteX4" fmla="*/ 3604779 w 5090679"/>
                <a:gd name="connsiteY4" fmla="*/ 1494559 h 5453496"/>
                <a:gd name="connsiteX5" fmla="*/ 3687906 w 5090679"/>
                <a:gd name="connsiteY5" fmla="*/ 1525732 h 5453496"/>
                <a:gd name="connsiteX6" fmla="*/ 3698297 w 5090679"/>
                <a:gd name="connsiteY6" fmla="*/ 1640032 h 5453496"/>
                <a:gd name="connsiteX7" fmla="*/ 3742632 w 5090679"/>
                <a:gd name="connsiteY7" fmla="*/ 1658043 h 5453496"/>
                <a:gd name="connsiteX8" fmla="*/ 3768436 w 5090679"/>
                <a:gd name="connsiteY8" fmla="*/ 1778751 h 5453496"/>
                <a:gd name="connsiteX9" fmla="*/ 3801167 w 5090679"/>
                <a:gd name="connsiteY9" fmla="*/ 1787236 h 5453496"/>
                <a:gd name="connsiteX10" fmla="*/ 3834245 w 5090679"/>
                <a:gd name="connsiteY10" fmla="*/ 1945178 h 5453496"/>
                <a:gd name="connsiteX11" fmla="*/ 3911484 w 5090679"/>
                <a:gd name="connsiteY11" fmla="*/ 1990379 h 5453496"/>
                <a:gd name="connsiteX12" fmla="*/ 3968461 w 5090679"/>
                <a:gd name="connsiteY12" fmla="*/ 2076450 h 5453496"/>
                <a:gd name="connsiteX13" fmla="*/ 4180782 w 5090679"/>
                <a:gd name="connsiteY13" fmla="*/ 2119053 h 5453496"/>
                <a:gd name="connsiteX14" fmla="*/ 4219055 w 5090679"/>
                <a:gd name="connsiteY14" fmla="*/ 2159749 h 5453496"/>
                <a:gd name="connsiteX15" fmla="*/ 4228580 w 5090679"/>
                <a:gd name="connsiteY15" fmla="*/ 2220709 h 5453496"/>
                <a:gd name="connsiteX16" fmla="*/ 4413538 w 5090679"/>
                <a:gd name="connsiteY16" fmla="*/ 2470266 h 5453496"/>
                <a:gd name="connsiteX17" fmla="*/ 4456834 w 5090679"/>
                <a:gd name="connsiteY17" fmla="*/ 2429741 h 5453496"/>
                <a:gd name="connsiteX18" fmla="*/ 4612697 w 5090679"/>
                <a:gd name="connsiteY18" fmla="*/ 2575214 h 5453496"/>
                <a:gd name="connsiteX19" fmla="*/ 4612697 w 5090679"/>
                <a:gd name="connsiteY19" fmla="*/ 2658341 h 5453496"/>
                <a:gd name="connsiteX20" fmla="*/ 4721109 w 5090679"/>
                <a:gd name="connsiteY20" fmla="*/ 2760345 h 5453496"/>
                <a:gd name="connsiteX21" fmla="*/ 4786745 w 5090679"/>
                <a:gd name="connsiteY21" fmla="*/ 2723629 h 5453496"/>
                <a:gd name="connsiteX22" fmla="*/ 4841297 w 5090679"/>
                <a:gd name="connsiteY22" fmla="*/ 2741468 h 5453496"/>
                <a:gd name="connsiteX23" fmla="*/ 4907280 w 5090679"/>
                <a:gd name="connsiteY23" fmla="*/ 2862522 h 5453496"/>
                <a:gd name="connsiteX24" fmla="*/ 4976379 w 5090679"/>
                <a:gd name="connsiteY24" fmla="*/ 2868237 h 5453496"/>
                <a:gd name="connsiteX25" fmla="*/ 5071802 w 5090679"/>
                <a:gd name="connsiteY25" fmla="*/ 3052156 h 5453496"/>
                <a:gd name="connsiteX26" fmla="*/ 5043920 w 5090679"/>
                <a:gd name="connsiteY26" fmla="*/ 3144634 h 5453496"/>
                <a:gd name="connsiteX27" fmla="*/ 5090679 w 5090679"/>
                <a:gd name="connsiteY27" fmla="*/ 3167496 h 5453496"/>
                <a:gd name="connsiteX28" fmla="*/ 5053445 w 5090679"/>
                <a:gd name="connsiteY28" fmla="*/ 3209404 h 5453496"/>
                <a:gd name="connsiteX29" fmla="*/ 5069897 w 5090679"/>
                <a:gd name="connsiteY29" fmla="*/ 3261014 h 5453496"/>
                <a:gd name="connsiteX30" fmla="*/ 5066087 w 5090679"/>
                <a:gd name="connsiteY30" fmla="*/ 3310024 h 5453496"/>
                <a:gd name="connsiteX31" fmla="*/ 4964256 w 5090679"/>
                <a:gd name="connsiteY31" fmla="*/ 3466061 h 5453496"/>
                <a:gd name="connsiteX32" fmla="*/ 4758170 w 5090679"/>
                <a:gd name="connsiteY32" fmla="*/ 3354532 h 5453496"/>
                <a:gd name="connsiteX33" fmla="*/ 4675043 w 5090679"/>
                <a:gd name="connsiteY33" fmla="*/ 3406486 h 5453496"/>
                <a:gd name="connsiteX34" fmla="*/ 4633479 w 5090679"/>
                <a:gd name="connsiteY34" fmla="*/ 3678209 h 5453496"/>
                <a:gd name="connsiteX35" fmla="*/ 4480386 w 5090679"/>
                <a:gd name="connsiteY35" fmla="*/ 3823855 h 5453496"/>
                <a:gd name="connsiteX36" fmla="*/ 4235680 w 5090679"/>
                <a:gd name="connsiteY36" fmla="*/ 3898669 h 5453496"/>
                <a:gd name="connsiteX37" fmla="*/ 4146838 w 5090679"/>
                <a:gd name="connsiteY37" fmla="*/ 3964825 h 5453496"/>
                <a:gd name="connsiteX38" fmla="*/ 4061806 w 5090679"/>
                <a:gd name="connsiteY38" fmla="*/ 3984567 h 5453496"/>
                <a:gd name="connsiteX39" fmla="*/ 3963785 w 5090679"/>
                <a:gd name="connsiteY39" fmla="*/ 4081894 h 5453496"/>
                <a:gd name="connsiteX40" fmla="*/ 3913389 w 5090679"/>
                <a:gd name="connsiteY40" fmla="*/ 4169179 h 5453496"/>
                <a:gd name="connsiteX41" fmla="*/ 4051588 w 5090679"/>
                <a:gd name="connsiteY41" fmla="*/ 4383232 h 5453496"/>
                <a:gd name="connsiteX42" fmla="*/ 4093325 w 5090679"/>
                <a:gd name="connsiteY42" fmla="*/ 4403839 h 5453496"/>
                <a:gd name="connsiteX43" fmla="*/ 4177318 w 5090679"/>
                <a:gd name="connsiteY43" fmla="*/ 4559877 h 5453496"/>
                <a:gd name="connsiteX44" fmla="*/ 4093152 w 5090679"/>
                <a:gd name="connsiteY44" fmla="*/ 4736523 h 5453496"/>
                <a:gd name="connsiteX45" fmla="*/ 4085532 w 5090679"/>
                <a:gd name="connsiteY45" fmla="*/ 4806315 h 5453496"/>
                <a:gd name="connsiteX46" fmla="*/ 4173335 w 5090679"/>
                <a:gd name="connsiteY46" fmla="*/ 4792459 h 5453496"/>
                <a:gd name="connsiteX47" fmla="*/ 4239490 w 5090679"/>
                <a:gd name="connsiteY47" fmla="*/ 4811164 h 5453496"/>
                <a:gd name="connsiteX48" fmla="*/ 4273607 w 5090679"/>
                <a:gd name="connsiteY48" fmla="*/ 4915246 h 5453496"/>
                <a:gd name="connsiteX49" fmla="*/ 4171257 w 5090679"/>
                <a:gd name="connsiteY49" fmla="*/ 5220220 h 5453496"/>
                <a:gd name="connsiteX50" fmla="*/ 3942830 w 5090679"/>
                <a:gd name="connsiteY50" fmla="*/ 5033010 h 5453496"/>
                <a:gd name="connsiteX51" fmla="*/ 3983355 w 5090679"/>
                <a:gd name="connsiteY51" fmla="*/ 4984000 h 5453496"/>
                <a:gd name="connsiteX52" fmla="*/ 3937288 w 5090679"/>
                <a:gd name="connsiteY52" fmla="*/ 4944341 h 5453496"/>
                <a:gd name="connsiteX53" fmla="*/ 3927763 w 5090679"/>
                <a:gd name="connsiteY53" fmla="*/ 4871605 h 5453496"/>
                <a:gd name="connsiteX54" fmla="*/ 3756660 w 5090679"/>
                <a:gd name="connsiteY54" fmla="*/ 4868661 h 5453496"/>
                <a:gd name="connsiteX55" fmla="*/ 3648940 w 5090679"/>
                <a:gd name="connsiteY55" fmla="*/ 4943475 h 5453496"/>
                <a:gd name="connsiteX56" fmla="*/ 3564081 w 5090679"/>
                <a:gd name="connsiteY56" fmla="*/ 4831946 h 5453496"/>
                <a:gd name="connsiteX57" fmla="*/ 3360073 w 5090679"/>
                <a:gd name="connsiteY57" fmla="*/ 4843203 h 5453496"/>
                <a:gd name="connsiteX58" fmla="*/ 3363883 w 5090679"/>
                <a:gd name="connsiteY58" fmla="*/ 4745182 h 5453496"/>
                <a:gd name="connsiteX59" fmla="*/ 3261706 w 5090679"/>
                <a:gd name="connsiteY59" fmla="*/ 4815840 h 5453496"/>
                <a:gd name="connsiteX60" fmla="*/ 3295823 w 5090679"/>
                <a:gd name="connsiteY60" fmla="*/ 4947285 h 5453496"/>
                <a:gd name="connsiteX61" fmla="*/ 3037955 w 5090679"/>
                <a:gd name="connsiteY61" fmla="*/ 4937239 h 5453496"/>
                <a:gd name="connsiteX62" fmla="*/ 2922616 w 5090679"/>
                <a:gd name="connsiteY62" fmla="*/ 4993005 h 5453496"/>
                <a:gd name="connsiteX63" fmla="*/ 2683798 w 5090679"/>
                <a:gd name="connsiteY63" fmla="*/ 4985212 h 5453496"/>
                <a:gd name="connsiteX64" fmla="*/ 2637700 w 5090679"/>
                <a:gd name="connsiteY64" fmla="*/ 5107409 h 5453496"/>
                <a:gd name="connsiteX65" fmla="*/ 2451388 w 5090679"/>
                <a:gd name="connsiteY65" fmla="*/ 5120986 h 5453496"/>
                <a:gd name="connsiteX66" fmla="*/ 2412244 w 5090679"/>
                <a:gd name="connsiteY66" fmla="*/ 5144749 h 5453496"/>
                <a:gd name="connsiteX67" fmla="*/ 2401512 w 5090679"/>
                <a:gd name="connsiteY67" fmla="*/ 5215544 h 5453496"/>
                <a:gd name="connsiteX68" fmla="*/ 2344535 w 5090679"/>
                <a:gd name="connsiteY68" fmla="*/ 5232514 h 5453496"/>
                <a:gd name="connsiteX69" fmla="*/ 2251883 w 5090679"/>
                <a:gd name="connsiteY69" fmla="*/ 5292090 h 5453496"/>
                <a:gd name="connsiteX70" fmla="*/ 2220710 w 5090679"/>
                <a:gd name="connsiteY70" fmla="*/ 5253469 h 5453496"/>
                <a:gd name="connsiteX71" fmla="*/ 2123555 w 5090679"/>
                <a:gd name="connsiteY71" fmla="*/ 5285854 h 5453496"/>
                <a:gd name="connsiteX72" fmla="*/ 1958166 w 5090679"/>
                <a:gd name="connsiteY72" fmla="*/ 5300749 h 5453496"/>
                <a:gd name="connsiteX73" fmla="*/ 1948295 w 5090679"/>
                <a:gd name="connsiteY73" fmla="*/ 5198224 h 5453496"/>
                <a:gd name="connsiteX74" fmla="*/ 1858760 w 5090679"/>
                <a:gd name="connsiteY74" fmla="*/ 5142979 h 5453496"/>
                <a:gd name="connsiteX75" fmla="*/ 1860838 w 5090679"/>
                <a:gd name="connsiteY75" fmla="*/ 5072842 h 5453496"/>
                <a:gd name="connsiteX76" fmla="*/ 1756929 w 5090679"/>
                <a:gd name="connsiteY76" fmla="*/ 5100378 h 5453496"/>
                <a:gd name="connsiteX77" fmla="*/ 1606780 w 5090679"/>
                <a:gd name="connsiteY77" fmla="*/ 4991966 h 5453496"/>
                <a:gd name="connsiteX78" fmla="*/ 1536988 w 5090679"/>
                <a:gd name="connsiteY78" fmla="*/ 5017077 h 5453496"/>
                <a:gd name="connsiteX79" fmla="*/ 1474643 w 5090679"/>
                <a:gd name="connsiteY79" fmla="*/ 5048250 h 5453496"/>
                <a:gd name="connsiteX80" fmla="*/ 1378354 w 5090679"/>
                <a:gd name="connsiteY80" fmla="*/ 5008418 h 5453496"/>
                <a:gd name="connsiteX81" fmla="*/ 1357745 w 5090679"/>
                <a:gd name="connsiteY81" fmla="*/ 5112499 h 5453496"/>
                <a:gd name="connsiteX82" fmla="*/ 1401906 w 5090679"/>
                <a:gd name="connsiteY82" fmla="*/ 5193723 h 5453496"/>
                <a:gd name="connsiteX83" fmla="*/ 1349952 w 5090679"/>
                <a:gd name="connsiteY83" fmla="*/ 5318414 h 5453496"/>
                <a:gd name="connsiteX84" fmla="*/ 1162915 w 5090679"/>
                <a:gd name="connsiteY84" fmla="*/ 5446741 h 5453496"/>
                <a:gd name="connsiteX85" fmla="*/ 1087581 w 5090679"/>
                <a:gd name="connsiteY85" fmla="*/ 5453496 h 5453496"/>
                <a:gd name="connsiteX86" fmla="*/ 1123430 w 5090679"/>
                <a:gd name="connsiteY86" fmla="*/ 5379199 h 5453496"/>
                <a:gd name="connsiteX87" fmla="*/ 1118235 w 5090679"/>
                <a:gd name="connsiteY87" fmla="*/ 5278755 h 5453496"/>
                <a:gd name="connsiteX88" fmla="*/ 1007052 w 5090679"/>
                <a:gd name="connsiteY88" fmla="*/ 5339196 h 5453496"/>
                <a:gd name="connsiteX89" fmla="*/ 965488 w 5090679"/>
                <a:gd name="connsiteY89" fmla="*/ 5224896 h 5453496"/>
                <a:gd name="connsiteX90" fmla="*/ 986097 w 5090679"/>
                <a:gd name="connsiteY90" fmla="*/ 5155969 h 5453496"/>
                <a:gd name="connsiteX91" fmla="*/ 943840 w 5090679"/>
                <a:gd name="connsiteY91" fmla="*/ 5104881 h 5453496"/>
                <a:gd name="connsiteX92" fmla="*/ 898640 w 5090679"/>
                <a:gd name="connsiteY92" fmla="*/ 5102974 h 5453496"/>
                <a:gd name="connsiteX93" fmla="*/ 871970 w 5090679"/>
                <a:gd name="connsiteY93" fmla="*/ 5058641 h 5453496"/>
                <a:gd name="connsiteX94" fmla="*/ 841490 w 5090679"/>
                <a:gd name="connsiteY94" fmla="*/ 5005819 h 5453496"/>
                <a:gd name="connsiteX95" fmla="*/ 781223 w 5090679"/>
                <a:gd name="connsiteY95" fmla="*/ 4993351 h 5453496"/>
                <a:gd name="connsiteX96" fmla="*/ 744335 w 5090679"/>
                <a:gd name="connsiteY96" fmla="*/ 5015344 h 5453496"/>
                <a:gd name="connsiteX97" fmla="*/ 702425 w 5090679"/>
                <a:gd name="connsiteY97" fmla="*/ 4992484 h 5453496"/>
                <a:gd name="connsiteX98" fmla="*/ 702425 w 5090679"/>
                <a:gd name="connsiteY98" fmla="*/ 4935334 h 5453496"/>
                <a:gd name="connsiteX99" fmla="*/ 663979 w 5090679"/>
                <a:gd name="connsiteY99" fmla="*/ 4901911 h 5453496"/>
                <a:gd name="connsiteX100" fmla="*/ 591242 w 5090679"/>
                <a:gd name="connsiteY100" fmla="*/ 5002703 h 5453496"/>
                <a:gd name="connsiteX101" fmla="*/ 451831 w 5090679"/>
                <a:gd name="connsiteY101" fmla="*/ 5010323 h 5453496"/>
                <a:gd name="connsiteX102" fmla="*/ 402820 w 5090679"/>
                <a:gd name="connsiteY102" fmla="*/ 4959408 h 5453496"/>
                <a:gd name="connsiteX103" fmla="*/ 473132 w 5090679"/>
                <a:gd name="connsiteY103" fmla="*/ 4900006 h 5453496"/>
                <a:gd name="connsiteX104" fmla="*/ 538595 w 5090679"/>
                <a:gd name="connsiteY104" fmla="*/ 4876279 h 5453496"/>
                <a:gd name="connsiteX105" fmla="*/ 626225 w 5090679"/>
                <a:gd name="connsiteY105" fmla="*/ 4881822 h 5453496"/>
                <a:gd name="connsiteX106" fmla="*/ 750050 w 5090679"/>
                <a:gd name="connsiteY106" fmla="*/ 4776008 h 5453496"/>
                <a:gd name="connsiteX107" fmla="*/ 861579 w 5090679"/>
                <a:gd name="connsiteY107" fmla="*/ 4830041 h 5453496"/>
                <a:gd name="connsiteX108" fmla="*/ 965488 w 5090679"/>
                <a:gd name="connsiteY108" fmla="*/ 4788477 h 5453496"/>
                <a:gd name="connsiteX109" fmla="*/ 990080 w 5090679"/>
                <a:gd name="connsiteY109" fmla="*/ 4845974 h 5453496"/>
                <a:gd name="connsiteX110" fmla="*/ 1033895 w 5090679"/>
                <a:gd name="connsiteY110" fmla="*/ 4792459 h 5453496"/>
                <a:gd name="connsiteX111" fmla="*/ 1040995 w 5090679"/>
                <a:gd name="connsiteY111" fmla="*/ 4694959 h 5453496"/>
                <a:gd name="connsiteX112" fmla="*/ 987309 w 5090679"/>
                <a:gd name="connsiteY112" fmla="*/ 4610793 h 5453496"/>
                <a:gd name="connsiteX113" fmla="*/ 1048615 w 5090679"/>
                <a:gd name="connsiteY113" fmla="*/ 4548621 h 5453496"/>
                <a:gd name="connsiteX114" fmla="*/ 1011035 w 5090679"/>
                <a:gd name="connsiteY114" fmla="*/ 4433281 h 5453496"/>
                <a:gd name="connsiteX115" fmla="*/ 1024197 w 5090679"/>
                <a:gd name="connsiteY115" fmla="*/ 4326428 h 5453496"/>
                <a:gd name="connsiteX116" fmla="*/ 1058660 w 5090679"/>
                <a:gd name="connsiteY116" fmla="*/ 4236199 h 5453496"/>
                <a:gd name="connsiteX117" fmla="*/ 1079615 w 5090679"/>
                <a:gd name="connsiteY117" fmla="*/ 4072369 h 5453496"/>
                <a:gd name="connsiteX118" fmla="*/ 1013460 w 5090679"/>
                <a:gd name="connsiteY118" fmla="*/ 3813117 h 5453496"/>
                <a:gd name="connsiteX119" fmla="*/ 916131 w 5090679"/>
                <a:gd name="connsiteY119" fmla="*/ 3648075 h 5453496"/>
                <a:gd name="connsiteX120" fmla="*/ 989041 w 5090679"/>
                <a:gd name="connsiteY120" fmla="*/ 3506412 h 5453496"/>
                <a:gd name="connsiteX121" fmla="*/ 1071129 w 5090679"/>
                <a:gd name="connsiteY121" fmla="*/ 3479223 h 5453496"/>
                <a:gd name="connsiteX122" fmla="*/ 1105246 w 5090679"/>
                <a:gd name="connsiteY122" fmla="*/ 3509356 h 5453496"/>
                <a:gd name="connsiteX123" fmla="*/ 1192010 w 5090679"/>
                <a:gd name="connsiteY123" fmla="*/ 3428479 h 5453496"/>
                <a:gd name="connsiteX124" fmla="*/ 1269769 w 5090679"/>
                <a:gd name="connsiteY124" fmla="*/ 3406486 h 5453496"/>
                <a:gd name="connsiteX125" fmla="*/ 1277735 w 5090679"/>
                <a:gd name="connsiteY125" fmla="*/ 3327514 h 5453496"/>
                <a:gd name="connsiteX126" fmla="*/ 1297997 w 5090679"/>
                <a:gd name="connsiteY126" fmla="*/ 3251662 h 5453496"/>
                <a:gd name="connsiteX127" fmla="*/ 1256780 w 5090679"/>
                <a:gd name="connsiteY127" fmla="*/ 3205594 h 5453496"/>
                <a:gd name="connsiteX128" fmla="*/ 1259378 w 5090679"/>
                <a:gd name="connsiteY128" fmla="*/ 3116407 h 5453496"/>
                <a:gd name="connsiteX129" fmla="*/ 1355667 w 5090679"/>
                <a:gd name="connsiteY129" fmla="*/ 3170440 h 5453496"/>
                <a:gd name="connsiteX130" fmla="*/ 1412990 w 5090679"/>
                <a:gd name="connsiteY130" fmla="*/ 3129394 h 5453496"/>
                <a:gd name="connsiteX131" fmla="*/ 1434811 w 5090679"/>
                <a:gd name="connsiteY131" fmla="*/ 3170440 h 5453496"/>
                <a:gd name="connsiteX132" fmla="*/ 1497503 w 5090679"/>
                <a:gd name="connsiteY132" fmla="*/ 3126798 h 5453496"/>
                <a:gd name="connsiteX133" fmla="*/ 1422688 w 5090679"/>
                <a:gd name="connsiteY133" fmla="*/ 2990850 h 5453496"/>
                <a:gd name="connsiteX134" fmla="*/ 1466157 w 5090679"/>
                <a:gd name="connsiteY134" fmla="*/ 2823903 h 5453496"/>
                <a:gd name="connsiteX135" fmla="*/ 1435850 w 5090679"/>
                <a:gd name="connsiteY135" fmla="*/ 2790304 h 5453496"/>
                <a:gd name="connsiteX136" fmla="*/ 1460615 w 5090679"/>
                <a:gd name="connsiteY136" fmla="*/ 2744584 h 5453496"/>
                <a:gd name="connsiteX137" fmla="*/ 1356360 w 5090679"/>
                <a:gd name="connsiteY137" fmla="*/ 2575214 h 5453496"/>
                <a:gd name="connsiteX138" fmla="*/ 1286740 w 5090679"/>
                <a:gd name="connsiteY138" fmla="*/ 2551488 h 5453496"/>
                <a:gd name="connsiteX139" fmla="*/ 1222490 w 5090679"/>
                <a:gd name="connsiteY139" fmla="*/ 2444808 h 5453496"/>
                <a:gd name="connsiteX140" fmla="*/ 1274271 w 5090679"/>
                <a:gd name="connsiteY140" fmla="*/ 2375189 h 5453496"/>
                <a:gd name="connsiteX141" fmla="*/ 1134514 w 5090679"/>
                <a:gd name="connsiteY141" fmla="*/ 2202007 h 5453496"/>
                <a:gd name="connsiteX142" fmla="*/ 1159625 w 5090679"/>
                <a:gd name="connsiteY142" fmla="*/ 2140699 h 5453496"/>
                <a:gd name="connsiteX143" fmla="*/ 1142134 w 5090679"/>
                <a:gd name="connsiteY143" fmla="*/ 2086841 h 5453496"/>
                <a:gd name="connsiteX144" fmla="*/ 1142134 w 5090679"/>
                <a:gd name="connsiteY144" fmla="*/ 2086841 h 5453496"/>
                <a:gd name="connsiteX145" fmla="*/ 1123430 w 5090679"/>
                <a:gd name="connsiteY145" fmla="*/ 2034019 h 5453496"/>
                <a:gd name="connsiteX146" fmla="*/ 1175211 w 5090679"/>
                <a:gd name="connsiteY146" fmla="*/ 1939290 h 5453496"/>
                <a:gd name="connsiteX147" fmla="*/ 1124989 w 5090679"/>
                <a:gd name="connsiteY147" fmla="*/ 1844733 h 5453496"/>
                <a:gd name="connsiteX148" fmla="*/ 1142134 w 5090679"/>
                <a:gd name="connsiteY148" fmla="*/ 1764550 h 5453496"/>
                <a:gd name="connsiteX149" fmla="*/ 1098665 w 5090679"/>
                <a:gd name="connsiteY149" fmla="*/ 1706359 h 5453496"/>
                <a:gd name="connsiteX150" fmla="*/ 1055023 w 5090679"/>
                <a:gd name="connsiteY150" fmla="*/ 1773382 h 5453496"/>
                <a:gd name="connsiteX151" fmla="*/ 982633 w 5090679"/>
                <a:gd name="connsiteY151" fmla="*/ 1805247 h 5453496"/>
                <a:gd name="connsiteX152" fmla="*/ 929640 w 5090679"/>
                <a:gd name="connsiteY152" fmla="*/ 1640898 h 5453496"/>
                <a:gd name="connsiteX153" fmla="*/ 851015 w 5090679"/>
                <a:gd name="connsiteY153" fmla="*/ 1672069 h 5453496"/>
                <a:gd name="connsiteX154" fmla="*/ 879590 w 5090679"/>
                <a:gd name="connsiteY154" fmla="*/ 1573009 h 5453496"/>
                <a:gd name="connsiteX155" fmla="*/ 822613 w 5090679"/>
                <a:gd name="connsiteY155" fmla="*/ 1393248 h 5453496"/>
                <a:gd name="connsiteX156" fmla="*/ 750050 w 5090679"/>
                <a:gd name="connsiteY156" fmla="*/ 1433944 h 5453496"/>
                <a:gd name="connsiteX157" fmla="*/ 719397 w 5090679"/>
                <a:gd name="connsiteY157" fmla="*/ 1389265 h 5453496"/>
                <a:gd name="connsiteX158" fmla="*/ 671945 w 5090679"/>
                <a:gd name="connsiteY158" fmla="*/ 1426324 h 5453496"/>
                <a:gd name="connsiteX159" fmla="*/ 647180 w 5090679"/>
                <a:gd name="connsiteY159" fmla="*/ 1372984 h 5453496"/>
                <a:gd name="connsiteX160" fmla="*/ 668135 w 5090679"/>
                <a:gd name="connsiteY160" fmla="*/ 1275829 h 5453496"/>
                <a:gd name="connsiteX161" fmla="*/ 599555 w 5090679"/>
                <a:gd name="connsiteY161" fmla="*/ 1272019 h 5453496"/>
                <a:gd name="connsiteX162" fmla="*/ 574790 w 5090679"/>
                <a:gd name="connsiteY162" fmla="*/ 1325359 h 5453496"/>
                <a:gd name="connsiteX163" fmla="*/ 521450 w 5090679"/>
                <a:gd name="connsiteY163" fmla="*/ 1268209 h 5453496"/>
                <a:gd name="connsiteX164" fmla="*/ 340475 w 5090679"/>
                <a:gd name="connsiteY164" fmla="*/ 1277734 h 5453496"/>
                <a:gd name="connsiteX165" fmla="*/ 304800 w 5090679"/>
                <a:gd name="connsiteY165" fmla="*/ 1318953 h 5453496"/>
                <a:gd name="connsiteX166" fmla="*/ 405245 w 5090679"/>
                <a:gd name="connsiteY166" fmla="*/ 1365364 h 5453496"/>
                <a:gd name="connsiteX167" fmla="*/ 404379 w 5090679"/>
                <a:gd name="connsiteY167" fmla="*/ 1473777 h 5453496"/>
                <a:gd name="connsiteX168" fmla="*/ 275878 w 5090679"/>
                <a:gd name="connsiteY168" fmla="*/ 1498889 h 5453496"/>
                <a:gd name="connsiteX169" fmla="*/ 210935 w 5090679"/>
                <a:gd name="connsiteY169" fmla="*/ 1580629 h 5453496"/>
                <a:gd name="connsiteX170" fmla="*/ 84339 w 5090679"/>
                <a:gd name="connsiteY170" fmla="*/ 1586865 h 5453496"/>
                <a:gd name="connsiteX171" fmla="*/ 56630 w 5090679"/>
                <a:gd name="connsiteY171" fmla="*/ 1515859 h 5453496"/>
                <a:gd name="connsiteX172" fmla="*/ 87110 w 5090679"/>
                <a:gd name="connsiteY172" fmla="*/ 1462519 h 5453496"/>
                <a:gd name="connsiteX173" fmla="*/ 73775 w 5090679"/>
                <a:gd name="connsiteY173" fmla="*/ 1405369 h 5453496"/>
                <a:gd name="connsiteX174" fmla="*/ 140970 w 5090679"/>
                <a:gd name="connsiteY174" fmla="*/ 1323282 h 5453496"/>
                <a:gd name="connsiteX175" fmla="*/ 121400 w 5090679"/>
                <a:gd name="connsiteY175" fmla="*/ 1285354 h 5453496"/>
                <a:gd name="connsiteX176" fmla="*/ 121400 w 5090679"/>
                <a:gd name="connsiteY176" fmla="*/ 1232014 h 5453496"/>
                <a:gd name="connsiteX177" fmla="*/ 96635 w 5090679"/>
                <a:gd name="connsiteY177" fmla="*/ 1224394 h 5453496"/>
                <a:gd name="connsiteX178" fmla="*/ 85205 w 5090679"/>
                <a:gd name="connsiteY178" fmla="*/ 1150099 h 5453496"/>
                <a:gd name="connsiteX179" fmla="*/ 43295 w 5090679"/>
                <a:gd name="connsiteY179" fmla="*/ 1146289 h 5453496"/>
                <a:gd name="connsiteX180" fmla="*/ 38965 w 5090679"/>
                <a:gd name="connsiteY180" fmla="*/ 1082560 h 5453496"/>
                <a:gd name="connsiteX181" fmla="*/ 35676 w 5090679"/>
                <a:gd name="connsiteY181" fmla="*/ 900544 h 5453496"/>
                <a:gd name="connsiteX182" fmla="*/ 54726 w 5090679"/>
                <a:gd name="connsiteY182" fmla="*/ 877684 h 5453496"/>
                <a:gd name="connsiteX183" fmla="*/ 28056 w 5090679"/>
                <a:gd name="connsiteY183" fmla="*/ 805294 h 5453496"/>
                <a:gd name="connsiteX184" fmla="*/ 0 w 5090679"/>
                <a:gd name="connsiteY184" fmla="*/ 769793 h 5453496"/>
                <a:gd name="connsiteX185" fmla="*/ 68061 w 5090679"/>
                <a:gd name="connsiteY185" fmla="*/ 683374 h 5453496"/>
                <a:gd name="connsiteX186" fmla="*/ 178551 w 5090679"/>
                <a:gd name="connsiteY186" fmla="*/ 723379 h 5453496"/>
                <a:gd name="connsiteX187" fmla="*/ 247303 w 5090679"/>
                <a:gd name="connsiteY187" fmla="*/ 643197 h 5453496"/>
                <a:gd name="connsiteX188" fmla="*/ 405246 w 5090679"/>
                <a:gd name="connsiteY188" fmla="*/ 692899 h 5453496"/>
                <a:gd name="connsiteX189" fmla="*/ 461010 w 5090679"/>
                <a:gd name="connsiteY189" fmla="*/ 761654 h 5453496"/>
                <a:gd name="connsiteX190" fmla="*/ 557646 w 5090679"/>
                <a:gd name="connsiteY190" fmla="*/ 719569 h 5453496"/>
                <a:gd name="connsiteX191" fmla="*/ 556260 w 5090679"/>
                <a:gd name="connsiteY191" fmla="*/ 513831 h 5453496"/>
                <a:gd name="connsiteX192" fmla="*/ 704331 w 5090679"/>
                <a:gd name="connsiteY192" fmla="*/ 521449 h 5453496"/>
                <a:gd name="connsiteX193" fmla="*/ 711951 w 5090679"/>
                <a:gd name="connsiteY193" fmla="*/ 481444 h 5453496"/>
                <a:gd name="connsiteX194" fmla="*/ 805296 w 5090679"/>
                <a:gd name="connsiteY194" fmla="*/ 393814 h 5453496"/>
                <a:gd name="connsiteX195" fmla="*/ 848244 w 5090679"/>
                <a:gd name="connsiteY195" fmla="*/ 219248 h 5453496"/>
                <a:gd name="connsiteX196" fmla="*/ 925311 w 5090679"/>
                <a:gd name="connsiteY196" fmla="*/ 250939 h 5453496"/>
                <a:gd name="connsiteX197" fmla="*/ 1047231 w 5090679"/>
                <a:gd name="connsiteY197" fmla="*/ 195694 h 5453496"/>
                <a:gd name="connsiteX198" fmla="*/ 1136592 w 5090679"/>
                <a:gd name="connsiteY198" fmla="*/ 87803 h 5453496"/>
                <a:gd name="connsiteX199" fmla="*/ 1220585 w 5090679"/>
                <a:gd name="connsiteY199" fmla="*/ 0 h 5453496"/>
                <a:gd name="connsiteX200" fmla="*/ 1298690 w 5090679"/>
                <a:gd name="connsiteY200" fmla="*/ 31864 h 5453496"/>
                <a:gd name="connsiteX201" fmla="*/ 1334885 w 5090679"/>
                <a:gd name="connsiteY201" fmla="*/ 79489 h 5453496"/>
                <a:gd name="connsiteX202" fmla="*/ 1441565 w 5090679"/>
                <a:gd name="connsiteY202" fmla="*/ 129019 h 5453496"/>
                <a:gd name="connsiteX203" fmla="*/ 1502005 w 5090679"/>
                <a:gd name="connsiteY203" fmla="*/ 233796 h 5453496"/>
                <a:gd name="connsiteX204" fmla="*/ 1498715 w 5090679"/>
                <a:gd name="connsiteY204" fmla="*/ 285229 h 5453496"/>
                <a:gd name="connsiteX205" fmla="*/ 1704455 w 5090679"/>
                <a:gd name="connsiteY205" fmla="*/ 393814 h 5453496"/>
                <a:gd name="connsiteX206" fmla="*/ 1704455 w 5090679"/>
                <a:gd name="connsiteY206" fmla="*/ 523354 h 5453496"/>
                <a:gd name="connsiteX207" fmla="*/ 1720041 w 5090679"/>
                <a:gd name="connsiteY207" fmla="*/ 585874 h 5453496"/>
                <a:gd name="connsiteX208" fmla="*/ 1778750 w 5090679"/>
                <a:gd name="connsiteY208" fmla="*/ 576694 h 5453496"/>
                <a:gd name="connsiteX209" fmla="*/ 1813040 w 5090679"/>
                <a:gd name="connsiteY209" fmla="*/ 618604 h 5453496"/>
                <a:gd name="connsiteX210" fmla="*/ 1839710 w 5090679"/>
                <a:gd name="connsiteY210" fmla="*/ 559549 h 5453496"/>
                <a:gd name="connsiteX211" fmla="*/ 1931150 w 5090679"/>
                <a:gd name="connsiteY211" fmla="*/ 570979 h 5453496"/>
                <a:gd name="connsiteX212" fmla="*/ 1957820 w 5090679"/>
                <a:gd name="connsiteY212" fmla="*/ 511924 h 5453496"/>
                <a:gd name="connsiteX213" fmla="*/ 1879715 w 5090679"/>
                <a:gd name="connsiteY213" fmla="*/ 470014 h 5453496"/>
                <a:gd name="connsiteX214" fmla="*/ 1830185 w 5090679"/>
                <a:gd name="connsiteY214" fmla="*/ 388099 h 5453496"/>
                <a:gd name="connsiteX215" fmla="*/ 1846118 w 5090679"/>
                <a:gd name="connsiteY215" fmla="*/ 347749 h 5453496"/>
                <a:gd name="connsiteX216" fmla="*/ 1986395 w 5090679"/>
                <a:gd name="connsiteY216" fmla="*/ 315709 h 5453496"/>
                <a:gd name="connsiteX217" fmla="*/ 2018780 w 5090679"/>
                <a:gd name="connsiteY217" fmla="*/ 344284 h 5453496"/>
                <a:gd name="connsiteX218" fmla="*/ 2079740 w 5090679"/>
                <a:gd name="connsiteY218" fmla="*/ 344284 h 5453496"/>
                <a:gd name="connsiteX219" fmla="*/ 2108315 w 5090679"/>
                <a:gd name="connsiteY219" fmla="*/ 382384 h 5453496"/>
                <a:gd name="connsiteX220" fmla="*/ 2148320 w 5090679"/>
                <a:gd name="connsiteY220" fmla="*/ 361429 h 5453496"/>
                <a:gd name="connsiteX221" fmla="*/ 2186420 w 5090679"/>
                <a:gd name="connsiteY221" fmla="*/ 384289 h 5453496"/>
                <a:gd name="connsiteX222" fmla="*/ 2245475 w 5090679"/>
                <a:gd name="connsiteY222" fmla="*/ 386194 h 5453496"/>
                <a:gd name="connsiteX223" fmla="*/ 2281670 w 5090679"/>
                <a:gd name="connsiteY223" fmla="*/ 441439 h 5453496"/>
                <a:gd name="connsiteX224" fmla="*/ 2287905 w 5090679"/>
                <a:gd name="connsiteY224" fmla="*/ 529936 h 5453496"/>
                <a:gd name="connsiteX225" fmla="*/ 2331200 w 5090679"/>
                <a:gd name="connsiteY225" fmla="*/ 500494 h 5453496"/>
                <a:gd name="connsiteX226" fmla="*/ 2380730 w 5090679"/>
                <a:gd name="connsiteY226" fmla="*/ 523354 h 5453496"/>
                <a:gd name="connsiteX227" fmla="*/ 2411210 w 5090679"/>
                <a:gd name="connsiteY227" fmla="*/ 403339 h 5453496"/>
                <a:gd name="connsiteX228" fmla="*/ 2384540 w 5090679"/>
                <a:gd name="connsiteY228" fmla="*/ 235699 h 5453496"/>
                <a:gd name="connsiteX229" fmla="*/ 2401685 w 5090679"/>
                <a:gd name="connsiteY229" fmla="*/ 176644 h 5453496"/>
                <a:gd name="connsiteX230" fmla="*/ 2552526 w 5090679"/>
                <a:gd name="connsiteY230" fmla="*/ 128501 h 5453496"/>
                <a:gd name="connsiteX231" fmla="*/ 2590280 w 5090679"/>
                <a:gd name="connsiteY231" fmla="*/ 163309 h 5453496"/>
                <a:gd name="connsiteX232" fmla="*/ 2582660 w 5090679"/>
                <a:gd name="connsiteY232" fmla="*/ 266179 h 5453496"/>
                <a:gd name="connsiteX233" fmla="*/ 2637905 w 5090679"/>
                <a:gd name="connsiteY233" fmla="*/ 292849 h 5453496"/>
                <a:gd name="connsiteX234" fmla="*/ 2677044 w 5090679"/>
                <a:gd name="connsiteY234" fmla="*/ 355369 h 5453496"/>
                <a:gd name="connsiteX235" fmla="*/ 2672195 w 5090679"/>
                <a:gd name="connsiteY235" fmla="*/ 353809 h 5453496"/>
                <a:gd name="connsiteX236" fmla="*/ 2952923 w 5090679"/>
                <a:gd name="connsiteY236" fmla="*/ 307051 h 5453496"/>
                <a:gd name="connsiteX237" fmla="*/ 2988425 w 5090679"/>
                <a:gd name="connsiteY237" fmla="*/ 344284 h 5453496"/>
                <a:gd name="connsiteX238" fmla="*/ 3085580 w 5090679"/>
                <a:gd name="connsiteY238" fmla="*/ 290944 h 5453496"/>
                <a:gd name="connsiteX239" fmla="*/ 3135110 w 5090679"/>
                <a:gd name="connsiteY239" fmla="*/ 351904 h 5453496"/>
                <a:gd name="connsiteX240" fmla="*/ 3135110 w 5090679"/>
                <a:gd name="connsiteY240" fmla="*/ 416674 h 5453496"/>
                <a:gd name="connsiteX241" fmla="*/ 3274695 w 5090679"/>
                <a:gd name="connsiteY241" fmla="*/ 480233 h 5453496"/>
                <a:gd name="connsiteX242" fmla="*/ 3297035 w 5090679"/>
                <a:gd name="connsiteY242" fmla="*/ 538594 h 5453496"/>
                <a:gd name="connsiteX243" fmla="*/ 3257203 w 5090679"/>
                <a:gd name="connsiteY243" fmla="*/ 571500 h 5453496"/>
                <a:gd name="connsiteX244" fmla="*/ 3368386 w 5090679"/>
                <a:gd name="connsiteY244" fmla="*/ 710219 h 5453496"/>
                <a:gd name="connsiteX245" fmla="*/ 3369425 w 5090679"/>
                <a:gd name="connsiteY245" fmla="*/ 828154 h 5453496"/>
                <a:gd name="connsiteX246" fmla="*/ 3420860 w 5090679"/>
                <a:gd name="connsiteY246" fmla="*/ 860539 h 5453496"/>
                <a:gd name="connsiteX247" fmla="*/ 3445971 w 5090679"/>
                <a:gd name="connsiteY247" fmla="*/ 919422 h 5453496"/>
                <a:gd name="connsiteX248" fmla="*/ 3656734 w 5090679"/>
                <a:gd name="connsiteY248" fmla="*/ 1037359 h 5453496"/>
                <a:gd name="connsiteX249" fmla="*/ 3653270 w 5090679"/>
                <a:gd name="connsiteY249" fmla="*/ 1098664 h 5453496"/>
                <a:gd name="connsiteX250" fmla="*/ 3716308 w 5090679"/>
                <a:gd name="connsiteY250" fmla="*/ 1141095 h 5453496"/>
                <a:gd name="connsiteX0" fmla="*/ 3716308 w 5090679"/>
                <a:gd name="connsiteY0" fmla="*/ 1141095 h 5453496"/>
                <a:gd name="connsiteX1" fmla="*/ 3656734 w 5090679"/>
                <a:gd name="connsiteY1" fmla="*/ 1276350 h 5453496"/>
                <a:gd name="connsiteX2" fmla="*/ 3643399 w 5090679"/>
                <a:gd name="connsiteY2" fmla="*/ 1352723 h 5453496"/>
                <a:gd name="connsiteX3" fmla="*/ 3576377 w 5090679"/>
                <a:gd name="connsiteY3" fmla="*/ 1411605 h 5453496"/>
                <a:gd name="connsiteX4" fmla="*/ 3604779 w 5090679"/>
                <a:gd name="connsiteY4" fmla="*/ 1494559 h 5453496"/>
                <a:gd name="connsiteX5" fmla="*/ 3687906 w 5090679"/>
                <a:gd name="connsiteY5" fmla="*/ 1525732 h 5453496"/>
                <a:gd name="connsiteX6" fmla="*/ 3698297 w 5090679"/>
                <a:gd name="connsiteY6" fmla="*/ 1640032 h 5453496"/>
                <a:gd name="connsiteX7" fmla="*/ 3742632 w 5090679"/>
                <a:gd name="connsiteY7" fmla="*/ 1658043 h 5453496"/>
                <a:gd name="connsiteX8" fmla="*/ 3768436 w 5090679"/>
                <a:gd name="connsiteY8" fmla="*/ 1778751 h 5453496"/>
                <a:gd name="connsiteX9" fmla="*/ 3801167 w 5090679"/>
                <a:gd name="connsiteY9" fmla="*/ 1787236 h 5453496"/>
                <a:gd name="connsiteX10" fmla="*/ 3834245 w 5090679"/>
                <a:gd name="connsiteY10" fmla="*/ 1945178 h 5453496"/>
                <a:gd name="connsiteX11" fmla="*/ 3911484 w 5090679"/>
                <a:gd name="connsiteY11" fmla="*/ 1990379 h 5453496"/>
                <a:gd name="connsiteX12" fmla="*/ 3968461 w 5090679"/>
                <a:gd name="connsiteY12" fmla="*/ 2076450 h 5453496"/>
                <a:gd name="connsiteX13" fmla="*/ 4180782 w 5090679"/>
                <a:gd name="connsiteY13" fmla="*/ 2119053 h 5453496"/>
                <a:gd name="connsiteX14" fmla="*/ 4219055 w 5090679"/>
                <a:gd name="connsiteY14" fmla="*/ 2159749 h 5453496"/>
                <a:gd name="connsiteX15" fmla="*/ 4228580 w 5090679"/>
                <a:gd name="connsiteY15" fmla="*/ 2220709 h 5453496"/>
                <a:gd name="connsiteX16" fmla="*/ 4413538 w 5090679"/>
                <a:gd name="connsiteY16" fmla="*/ 2470266 h 5453496"/>
                <a:gd name="connsiteX17" fmla="*/ 4456834 w 5090679"/>
                <a:gd name="connsiteY17" fmla="*/ 2429741 h 5453496"/>
                <a:gd name="connsiteX18" fmla="*/ 4612697 w 5090679"/>
                <a:gd name="connsiteY18" fmla="*/ 2575214 h 5453496"/>
                <a:gd name="connsiteX19" fmla="*/ 4612697 w 5090679"/>
                <a:gd name="connsiteY19" fmla="*/ 2658341 h 5453496"/>
                <a:gd name="connsiteX20" fmla="*/ 4721109 w 5090679"/>
                <a:gd name="connsiteY20" fmla="*/ 2760345 h 5453496"/>
                <a:gd name="connsiteX21" fmla="*/ 4786745 w 5090679"/>
                <a:gd name="connsiteY21" fmla="*/ 2723629 h 5453496"/>
                <a:gd name="connsiteX22" fmla="*/ 4841297 w 5090679"/>
                <a:gd name="connsiteY22" fmla="*/ 2741468 h 5453496"/>
                <a:gd name="connsiteX23" fmla="*/ 4907280 w 5090679"/>
                <a:gd name="connsiteY23" fmla="*/ 2862522 h 5453496"/>
                <a:gd name="connsiteX24" fmla="*/ 4976379 w 5090679"/>
                <a:gd name="connsiteY24" fmla="*/ 2868237 h 5453496"/>
                <a:gd name="connsiteX25" fmla="*/ 5071802 w 5090679"/>
                <a:gd name="connsiteY25" fmla="*/ 3052156 h 5453496"/>
                <a:gd name="connsiteX26" fmla="*/ 5043920 w 5090679"/>
                <a:gd name="connsiteY26" fmla="*/ 3144634 h 5453496"/>
                <a:gd name="connsiteX27" fmla="*/ 5090679 w 5090679"/>
                <a:gd name="connsiteY27" fmla="*/ 3167496 h 5453496"/>
                <a:gd name="connsiteX28" fmla="*/ 5053445 w 5090679"/>
                <a:gd name="connsiteY28" fmla="*/ 3209404 h 5453496"/>
                <a:gd name="connsiteX29" fmla="*/ 5069897 w 5090679"/>
                <a:gd name="connsiteY29" fmla="*/ 3261014 h 5453496"/>
                <a:gd name="connsiteX30" fmla="*/ 5066087 w 5090679"/>
                <a:gd name="connsiteY30" fmla="*/ 3310024 h 5453496"/>
                <a:gd name="connsiteX31" fmla="*/ 4964256 w 5090679"/>
                <a:gd name="connsiteY31" fmla="*/ 3466061 h 5453496"/>
                <a:gd name="connsiteX32" fmla="*/ 4758170 w 5090679"/>
                <a:gd name="connsiteY32" fmla="*/ 3354532 h 5453496"/>
                <a:gd name="connsiteX33" fmla="*/ 4675043 w 5090679"/>
                <a:gd name="connsiteY33" fmla="*/ 3406486 h 5453496"/>
                <a:gd name="connsiteX34" fmla="*/ 4633479 w 5090679"/>
                <a:gd name="connsiteY34" fmla="*/ 3678209 h 5453496"/>
                <a:gd name="connsiteX35" fmla="*/ 4480386 w 5090679"/>
                <a:gd name="connsiteY35" fmla="*/ 3823855 h 5453496"/>
                <a:gd name="connsiteX36" fmla="*/ 4235680 w 5090679"/>
                <a:gd name="connsiteY36" fmla="*/ 3898669 h 5453496"/>
                <a:gd name="connsiteX37" fmla="*/ 4146838 w 5090679"/>
                <a:gd name="connsiteY37" fmla="*/ 3964825 h 5453496"/>
                <a:gd name="connsiteX38" fmla="*/ 4061806 w 5090679"/>
                <a:gd name="connsiteY38" fmla="*/ 3984567 h 5453496"/>
                <a:gd name="connsiteX39" fmla="*/ 3963785 w 5090679"/>
                <a:gd name="connsiteY39" fmla="*/ 4081894 h 5453496"/>
                <a:gd name="connsiteX40" fmla="*/ 3913389 w 5090679"/>
                <a:gd name="connsiteY40" fmla="*/ 4169179 h 5453496"/>
                <a:gd name="connsiteX41" fmla="*/ 4051588 w 5090679"/>
                <a:gd name="connsiteY41" fmla="*/ 4383232 h 5453496"/>
                <a:gd name="connsiteX42" fmla="*/ 4093325 w 5090679"/>
                <a:gd name="connsiteY42" fmla="*/ 4403839 h 5453496"/>
                <a:gd name="connsiteX43" fmla="*/ 4177318 w 5090679"/>
                <a:gd name="connsiteY43" fmla="*/ 4559877 h 5453496"/>
                <a:gd name="connsiteX44" fmla="*/ 4093152 w 5090679"/>
                <a:gd name="connsiteY44" fmla="*/ 4736523 h 5453496"/>
                <a:gd name="connsiteX45" fmla="*/ 4085532 w 5090679"/>
                <a:gd name="connsiteY45" fmla="*/ 4806315 h 5453496"/>
                <a:gd name="connsiteX46" fmla="*/ 4173335 w 5090679"/>
                <a:gd name="connsiteY46" fmla="*/ 4792459 h 5453496"/>
                <a:gd name="connsiteX47" fmla="*/ 4239490 w 5090679"/>
                <a:gd name="connsiteY47" fmla="*/ 4811164 h 5453496"/>
                <a:gd name="connsiteX48" fmla="*/ 4273607 w 5090679"/>
                <a:gd name="connsiteY48" fmla="*/ 4915246 h 5453496"/>
                <a:gd name="connsiteX49" fmla="*/ 4171257 w 5090679"/>
                <a:gd name="connsiteY49" fmla="*/ 5220220 h 5453496"/>
                <a:gd name="connsiteX50" fmla="*/ 3942830 w 5090679"/>
                <a:gd name="connsiteY50" fmla="*/ 5033010 h 5453496"/>
                <a:gd name="connsiteX51" fmla="*/ 3983355 w 5090679"/>
                <a:gd name="connsiteY51" fmla="*/ 4984000 h 5453496"/>
                <a:gd name="connsiteX52" fmla="*/ 3937288 w 5090679"/>
                <a:gd name="connsiteY52" fmla="*/ 4944341 h 5453496"/>
                <a:gd name="connsiteX53" fmla="*/ 3927763 w 5090679"/>
                <a:gd name="connsiteY53" fmla="*/ 4871605 h 5453496"/>
                <a:gd name="connsiteX54" fmla="*/ 3756660 w 5090679"/>
                <a:gd name="connsiteY54" fmla="*/ 4868661 h 5453496"/>
                <a:gd name="connsiteX55" fmla="*/ 3648940 w 5090679"/>
                <a:gd name="connsiteY55" fmla="*/ 4943475 h 5453496"/>
                <a:gd name="connsiteX56" fmla="*/ 3564081 w 5090679"/>
                <a:gd name="connsiteY56" fmla="*/ 4831946 h 5453496"/>
                <a:gd name="connsiteX57" fmla="*/ 3360073 w 5090679"/>
                <a:gd name="connsiteY57" fmla="*/ 4843203 h 5453496"/>
                <a:gd name="connsiteX58" fmla="*/ 3363883 w 5090679"/>
                <a:gd name="connsiteY58" fmla="*/ 4745182 h 5453496"/>
                <a:gd name="connsiteX59" fmla="*/ 3261706 w 5090679"/>
                <a:gd name="connsiteY59" fmla="*/ 4815840 h 5453496"/>
                <a:gd name="connsiteX60" fmla="*/ 3295823 w 5090679"/>
                <a:gd name="connsiteY60" fmla="*/ 4947285 h 5453496"/>
                <a:gd name="connsiteX61" fmla="*/ 3037955 w 5090679"/>
                <a:gd name="connsiteY61" fmla="*/ 4937239 h 5453496"/>
                <a:gd name="connsiteX62" fmla="*/ 2922616 w 5090679"/>
                <a:gd name="connsiteY62" fmla="*/ 4993005 h 5453496"/>
                <a:gd name="connsiteX63" fmla="*/ 2683798 w 5090679"/>
                <a:gd name="connsiteY63" fmla="*/ 4985212 h 5453496"/>
                <a:gd name="connsiteX64" fmla="*/ 2637700 w 5090679"/>
                <a:gd name="connsiteY64" fmla="*/ 5107409 h 5453496"/>
                <a:gd name="connsiteX65" fmla="*/ 2451388 w 5090679"/>
                <a:gd name="connsiteY65" fmla="*/ 5120986 h 5453496"/>
                <a:gd name="connsiteX66" fmla="*/ 2412244 w 5090679"/>
                <a:gd name="connsiteY66" fmla="*/ 5144749 h 5453496"/>
                <a:gd name="connsiteX67" fmla="*/ 2401512 w 5090679"/>
                <a:gd name="connsiteY67" fmla="*/ 5215544 h 5453496"/>
                <a:gd name="connsiteX68" fmla="*/ 2344535 w 5090679"/>
                <a:gd name="connsiteY68" fmla="*/ 5232514 h 5453496"/>
                <a:gd name="connsiteX69" fmla="*/ 2251883 w 5090679"/>
                <a:gd name="connsiteY69" fmla="*/ 5292090 h 5453496"/>
                <a:gd name="connsiteX70" fmla="*/ 2220710 w 5090679"/>
                <a:gd name="connsiteY70" fmla="*/ 5253469 h 5453496"/>
                <a:gd name="connsiteX71" fmla="*/ 2123555 w 5090679"/>
                <a:gd name="connsiteY71" fmla="*/ 5285854 h 5453496"/>
                <a:gd name="connsiteX72" fmla="*/ 1958166 w 5090679"/>
                <a:gd name="connsiteY72" fmla="*/ 5300749 h 5453496"/>
                <a:gd name="connsiteX73" fmla="*/ 1948295 w 5090679"/>
                <a:gd name="connsiteY73" fmla="*/ 5198224 h 5453496"/>
                <a:gd name="connsiteX74" fmla="*/ 1858760 w 5090679"/>
                <a:gd name="connsiteY74" fmla="*/ 5142979 h 5453496"/>
                <a:gd name="connsiteX75" fmla="*/ 1860838 w 5090679"/>
                <a:gd name="connsiteY75" fmla="*/ 5072842 h 5453496"/>
                <a:gd name="connsiteX76" fmla="*/ 1756929 w 5090679"/>
                <a:gd name="connsiteY76" fmla="*/ 5100378 h 5453496"/>
                <a:gd name="connsiteX77" fmla="*/ 1606780 w 5090679"/>
                <a:gd name="connsiteY77" fmla="*/ 4991966 h 5453496"/>
                <a:gd name="connsiteX78" fmla="*/ 1536988 w 5090679"/>
                <a:gd name="connsiteY78" fmla="*/ 5017077 h 5453496"/>
                <a:gd name="connsiteX79" fmla="*/ 1474643 w 5090679"/>
                <a:gd name="connsiteY79" fmla="*/ 5048250 h 5453496"/>
                <a:gd name="connsiteX80" fmla="*/ 1378354 w 5090679"/>
                <a:gd name="connsiteY80" fmla="*/ 5008418 h 5453496"/>
                <a:gd name="connsiteX81" fmla="*/ 1357745 w 5090679"/>
                <a:gd name="connsiteY81" fmla="*/ 5112499 h 5453496"/>
                <a:gd name="connsiteX82" fmla="*/ 1401906 w 5090679"/>
                <a:gd name="connsiteY82" fmla="*/ 5193723 h 5453496"/>
                <a:gd name="connsiteX83" fmla="*/ 1349952 w 5090679"/>
                <a:gd name="connsiteY83" fmla="*/ 5318414 h 5453496"/>
                <a:gd name="connsiteX84" fmla="*/ 1162915 w 5090679"/>
                <a:gd name="connsiteY84" fmla="*/ 5446741 h 5453496"/>
                <a:gd name="connsiteX85" fmla="*/ 1087581 w 5090679"/>
                <a:gd name="connsiteY85" fmla="*/ 5453496 h 5453496"/>
                <a:gd name="connsiteX86" fmla="*/ 1123430 w 5090679"/>
                <a:gd name="connsiteY86" fmla="*/ 5379199 h 5453496"/>
                <a:gd name="connsiteX87" fmla="*/ 1118235 w 5090679"/>
                <a:gd name="connsiteY87" fmla="*/ 5278755 h 5453496"/>
                <a:gd name="connsiteX88" fmla="*/ 1007052 w 5090679"/>
                <a:gd name="connsiteY88" fmla="*/ 5339196 h 5453496"/>
                <a:gd name="connsiteX89" fmla="*/ 965488 w 5090679"/>
                <a:gd name="connsiteY89" fmla="*/ 5224896 h 5453496"/>
                <a:gd name="connsiteX90" fmla="*/ 986097 w 5090679"/>
                <a:gd name="connsiteY90" fmla="*/ 5155969 h 5453496"/>
                <a:gd name="connsiteX91" fmla="*/ 943840 w 5090679"/>
                <a:gd name="connsiteY91" fmla="*/ 5104881 h 5453496"/>
                <a:gd name="connsiteX92" fmla="*/ 898640 w 5090679"/>
                <a:gd name="connsiteY92" fmla="*/ 5102974 h 5453496"/>
                <a:gd name="connsiteX93" fmla="*/ 871970 w 5090679"/>
                <a:gd name="connsiteY93" fmla="*/ 5058641 h 5453496"/>
                <a:gd name="connsiteX94" fmla="*/ 841490 w 5090679"/>
                <a:gd name="connsiteY94" fmla="*/ 5005819 h 5453496"/>
                <a:gd name="connsiteX95" fmla="*/ 781223 w 5090679"/>
                <a:gd name="connsiteY95" fmla="*/ 4993351 h 5453496"/>
                <a:gd name="connsiteX96" fmla="*/ 744335 w 5090679"/>
                <a:gd name="connsiteY96" fmla="*/ 5015344 h 5453496"/>
                <a:gd name="connsiteX97" fmla="*/ 702425 w 5090679"/>
                <a:gd name="connsiteY97" fmla="*/ 4992484 h 5453496"/>
                <a:gd name="connsiteX98" fmla="*/ 702425 w 5090679"/>
                <a:gd name="connsiteY98" fmla="*/ 4935334 h 5453496"/>
                <a:gd name="connsiteX99" fmla="*/ 663979 w 5090679"/>
                <a:gd name="connsiteY99" fmla="*/ 4901911 h 5453496"/>
                <a:gd name="connsiteX100" fmla="*/ 591242 w 5090679"/>
                <a:gd name="connsiteY100" fmla="*/ 5002703 h 5453496"/>
                <a:gd name="connsiteX101" fmla="*/ 451831 w 5090679"/>
                <a:gd name="connsiteY101" fmla="*/ 5010323 h 5453496"/>
                <a:gd name="connsiteX102" fmla="*/ 402820 w 5090679"/>
                <a:gd name="connsiteY102" fmla="*/ 4959408 h 5453496"/>
                <a:gd name="connsiteX103" fmla="*/ 473132 w 5090679"/>
                <a:gd name="connsiteY103" fmla="*/ 4900006 h 5453496"/>
                <a:gd name="connsiteX104" fmla="*/ 538595 w 5090679"/>
                <a:gd name="connsiteY104" fmla="*/ 4876279 h 5453496"/>
                <a:gd name="connsiteX105" fmla="*/ 626225 w 5090679"/>
                <a:gd name="connsiteY105" fmla="*/ 4881822 h 5453496"/>
                <a:gd name="connsiteX106" fmla="*/ 750050 w 5090679"/>
                <a:gd name="connsiteY106" fmla="*/ 4776008 h 5453496"/>
                <a:gd name="connsiteX107" fmla="*/ 861579 w 5090679"/>
                <a:gd name="connsiteY107" fmla="*/ 4830041 h 5453496"/>
                <a:gd name="connsiteX108" fmla="*/ 965488 w 5090679"/>
                <a:gd name="connsiteY108" fmla="*/ 4788477 h 5453496"/>
                <a:gd name="connsiteX109" fmla="*/ 990080 w 5090679"/>
                <a:gd name="connsiteY109" fmla="*/ 4845974 h 5453496"/>
                <a:gd name="connsiteX110" fmla="*/ 1033895 w 5090679"/>
                <a:gd name="connsiteY110" fmla="*/ 4792459 h 5453496"/>
                <a:gd name="connsiteX111" fmla="*/ 1040995 w 5090679"/>
                <a:gd name="connsiteY111" fmla="*/ 4694959 h 5453496"/>
                <a:gd name="connsiteX112" fmla="*/ 987309 w 5090679"/>
                <a:gd name="connsiteY112" fmla="*/ 4610793 h 5453496"/>
                <a:gd name="connsiteX113" fmla="*/ 1048615 w 5090679"/>
                <a:gd name="connsiteY113" fmla="*/ 4548621 h 5453496"/>
                <a:gd name="connsiteX114" fmla="*/ 1011035 w 5090679"/>
                <a:gd name="connsiteY114" fmla="*/ 4433281 h 5453496"/>
                <a:gd name="connsiteX115" fmla="*/ 1024197 w 5090679"/>
                <a:gd name="connsiteY115" fmla="*/ 4326428 h 5453496"/>
                <a:gd name="connsiteX116" fmla="*/ 1058660 w 5090679"/>
                <a:gd name="connsiteY116" fmla="*/ 4236199 h 5453496"/>
                <a:gd name="connsiteX117" fmla="*/ 1079615 w 5090679"/>
                <a:gd name="connsiteY117" fmla="*/ 4072369 h 5453496"/>
                <a:gd name="connsiteX118" fmla="*/ 1013460 w 5090679"/>
                <a:gd name="connsiteY118" fmla="*/ 3813117 h 5453496"/>
                <a:gd name="connsiteX119" fmla="*/ 916131 w 5090679"/>
                <a:gd name="connsiteY119" fmla="*/ 3648075 h 5453496"/>
                <a:gd name="connsiteX120" fmla="*/ 989041 w 5090679"/>
                <a:gd name="connsiteY120" fmla="*/ 3506412 h 5453496"/>
                <a:gd name="connsiteX121" fmla="*/ 1071129 w 5090679"/>
                <a:gd name="connsiteY121" fmla="*/ 3479223 h 5453496"/>
                <a:gd name="connsiteX122" fmla="*/ 1105246 w 5090679"/>
                <a:gd name="connsiteY122" fmla="*/ 3509356 h 5453496"/>
                <a:gd name="connsiteX123" fmla="*/ 1192010 w 5090679"/>
                <a:gd name="connsiteY123" fmla="*/ 3428479 h 5453496"/>
                <a:gd name="connsiteX124" fmla="*/ 1269769 w 5090679"/>
                <a:gd name="connsiteY124" fmla="*/ 3406486 h 5453496"/>
                <a:gd name="connsiteX125" fmla="*/ 1277735 w 5090679"/>
                <a:gd name="connsiteY125" fmla="*/ 3327514 h 5453496"/>
                <a:gd name="connsiteX126" fmla="*/ 1297997 w 5090679"/>
                <a:gd name="connsiteY126" fmla="*/ 3251662 h 5453496"/>
                <a:gd name="connsiteX127" fmla="*/ 1256780 w 5090679"/>
                <a:gd name="connsiteY127" fmla="*/ 3205594 h 5453496"/>
                <a:gd name="connsiteX128" fmla="*/ 1259378 w 5090679"/>
                <a:gd name="connsiteY128" fmla="*/ 3116407 h 5453496"/>
                <a:gd name="connsiteX129" fmla="*/ 1355667 w 5090679"/>
                <a:gd name="connsiteY129" fmla="*/ 3170440 h 5453496"/>
                <a:gd name="connsiteX130" fmla="*/ 1412990 w 5090679"/>
                <a:gd name="connsiteY130" fmla="*/ 3129394 h 5453496"/>
                <a:gd name="connsiteX131" fmla="*/ 1449051 w 5090679"/>
                <a:gd name="connsiteY131" fmla="*/ 3170440 h 5453496"/>
                <a:gd name="connsiteX132" fmla="*/ 1497503 w 5090679"/>
                <a:gd name="connsiteY132" fmla="*/ 3126798 h 5453496"/>
                <a:gd name="connsiteX133" fmla="*/ 1422688 w 5090679"/>
                <a:gd name="connsiteY133" fmla="*/ 2990850 h 5453496"/>
                <a:gd name="connsiteX134" fmla="*/ 1466157 w 5090679"/>
                <a:gd name="connsiteY134" fmla="*/ 2823903 h 5453496"/>
                <a:gd name="connsiteX135" fmla="*/ 1435850 w 5090679"/>
                <a:gd name="connsiteY135" fmla="*/ 2790304 h 5453496"/>
                <a:gd name="connsiteX136" fmla="*/ 1460615 w 5090679"/>
                <a:gd name="connsiteY136" fmla="*/ 2744584 h 5453496"/>
                <a:gd name="connsiteX137" fmla="*/ 1356360 w 5090679"/>
                <a:gd name="connsiteY137" fmla="*/ 2575214 h 5453496"/>
                <a:gd name="connsiteX138" fmla="*/ 1286740 w 5090679"/>
                <a:gd name="connsiteY138" fmla="*/ 2551488 h 5453496"/>
                <a:gd name="connsiteX139" fmla="*/ 1222490 w 5090679"/>
                <a:gd name="connsiteY139" fmla="*/ 2444808 h 5453496"/>
                <a:gd name="connsiteX140" fmla="*/ 1274271 w 5090679"/>
                <a:gd name="connsiteY140" fmla="*/ 2375189 h 5453496"/>
                <a:gd name="connsiteX141" fmla="*/ 1134514 w 5090679"/>
                <a:gd name="connsiteY141" fmla="*/ 2202007 h 5453496"/>
                <a:gd name="connsiteX142" fmla="*/ 1159625 w 5090679"/>
                <a:gd name="connsiteY142" fmla="*/ 2140699 h 5453496"/>
                <a:gd name="connsiteX143" fmla="*/ 1142134 w 5090679"/>
                <a:gd name="connsiteY143" fmla="*/ 2086841 h 5453496"/>
                <a:gd name="connsiteX144" fmla="*/ 1142134 w 5090679"/>
                <a:gd name="connsiteY144" fmla="*/ 2086841 h 5453496"/>
                <a:gd name="connsiteX145" fmla="*/ 1123430 w 5090679"/>
                <a:gd name="connsiteY145" fmla="*/ 2034019 h 5453496"/>
                <a:gd name="connsiteX146" fmla="*/ 1175211 w 5090679"/>
                <a:gd name="connsiteY146" fmla="*/ 1939290 h 5453496"/>
                <a:gd name="connsiteX147" fmla="*/ 1124989 w 5090679"/>
                <a:gd name="connsiteY147" fmla="*/ 1844733 h 5453496"/>
                <a:gd name="connsiteX148" fmla="*/ 1142134 w 5090679"/>
                <a:gd name="connsiteY148" fmla="*/ 1764550 h 5453496"/>
                <a:gd name="connsiteX149" fmla="*/ 1098665 w 5090679"/>
                <a:gd name="connsiteY149" fmla="*/ 1706359 h 5453496"/>
                <a:gd name="connsiteX150" fmla="*/ 1055023 w 5090679"/>
                <a:gd name="connsiteY150" fmla="*/ 1773382 h 5453496"/>
                <a:gd name="connsiteX151" fmla="*/ 982633 w 5090679"/>
                <a:gd name="connsiteY151" fmla="*/ 1805247 h 5453496"/>
                <a:gd name="connsiteX152" fmla="*/ 929640 w 5090679"/>
                <a:gd name="connsiteY152" fmla="*/ 1640898 h 5453496"/>
                <a:gd name="connsiteX153" fmla="*/ 851015 w 5090679"/>
                <a:gd name="connsiteY153" fmla="*/ 1672069 h 5453496"/>
                <a:gd name="connsiteX154" fmla="*/ 879590 w 5090679"/>
                <a:gd name="connsiteY154" fmla="*/ 1573009 h 5453496"/>
                <a:gd name="connsiteX155" fmla="*/ 822613 w 5090679"/>
                <a:gd name="connsiteY155" fmla="*/ 1393248 h 5453496"/>
                <a:gd name="connsiteX156" fmla="*/ 750050 w 5090679"/>
                <a:gd name="connsiteY156" fmla="*/ 1433944 h 5453496"/>
                <a:gd name="connsiteX157" fmla="*/ 719397 w 5090679"/>
                <a:gd name="connsiteY157" fmla="*/ 1389265 h 5453496"/>
                <a:gd name="connsiteX158" fmla="*/ 671945 w 5090679"/>
                <a:gd name="connsiteY158" fmla="*/ 1426324 h 5453496"/>
                <a:gd name="connsiteX159" fmla="*/ 647180 w 5090679"/>
                <a:gd name="connsiteY159" fmla="*/ 1372984 h 5453496"/>
                <a:gd name="connsiteX160" fmla="*/ 668135 w 5090679"/>
                <a:gd name="connsiteY160" fmla="*/ 1275829 h 5453496"/>
                <a:gd name="connsiteX161" fmla="*/ 599555 w 5090679"/>
                <a:gd name="connsiteY161" fmla="*/ 1272019 h 5453496"/>
                <a:gd name="connsiteX162" fmla="*/ 574790 w 5090679"/>
                <a:gd name="connsiteY162" fmla="*/ 1325359 h 5453496"/>
                <a:gd name="connsiteX163" fmla="*/ 521450 w 5090679"/>
                <a:gd name="connsiteY163" fmla="*/ 1268209 h 5453496"/>
                <a:gd name="connsiteX164" fmla="*/ 340475 w 5090679"/>
                <a:gd name="connsiteY164" fmla="*/ 1277734 h 5453496"/>
                <a:gd name="connsiteX165" fmla="*/ 304800 w 5090679"/>
                <a:gd name="connsiteY165" fmla="*/ 1318953 h 5453496"/>
                <a:gd name="connsiteX166" fmla="*/ 405245 w 5090679"/>
                <a:gd name="connsiteY166" fmla="*/ 1365364 h 5453496"/>
                <a:gd name="connsiteX167" fmla="*/ 404379 w 5090679"/>
                <a:gd name="connsiteY167" fmla="*/ 1473777 h 5453496"/>
                <a:gd name="connsiteX168" fmla="*/ 275878 w 5090679"/>
                <a:gd name="connsiteY168" fmla="*/ 1498889 h 5453496"/>
                <a:gd name="connsiteX169" fmla="*/ 210935 w 5090679"/>
                <a:gd name="connsiteY169" fmla="*/ 1580629 h 5453496"/>
                <a:gd name="connsiteX170" fmla="*/ 84339 w 5090679"/>
                <a:gd name="connsiteY170" fmla="*/ 1586865 h 5453496"/>
                <a:gd name="connsiteX171" fmla="*/ 56630 w 5090679"/>
                <a:gd name="connsiteY171" fmla="*/ 1515859 h 5453496"/>
                <a:gd name="connsiteX172" fmla="*/ 87110 w 5090679"/>
                <a:gd name="connsiteY172" fmla="*/ 1462519 h 5453496"/>
                <a:gd name="connsiteX173" fmla="*/ 73775 w 5090679"/>
                <a:gd name="connsiteY173" fmla="*/ 1405369 h 5453496"/>
                <a:gd name="connsiteX174" fmla="*/ 140970 w 5090679"/>
                <a:gd name="connsiteY174" fmla="*/ 1323282 h 5453496"/>
                <a:gd name="connsiteX175" fmla="*/ 121400 w 5090679"/>
                <a:gd name="connsiteY175" fmla="*/ 1285354 h 5453496"/>
                <a:gd name="connsiteX176" fmla="*/ 121400 w 5090679"/>
                <a:gd name="connsiteY176" fmla="*/ 1232014 h 5453496"/>
                <a:gd name="connsiteX177" fmla="*/ 96635 w 5090679"/>
                <a:gd name="connsiteY177" fmla="*/ 1224394 h 5453496"/>
                <a:gd name="connsiteX178" fmla="*/ 85205 w 5090679"/>
                <a:gd name="connsiteY178" fmla="*/ 1150099 h 5453496"/>
                <a:gd name="connsiteX179" fmla="*/ 43295 w 5090679"/>
                <a:gd name="connsiteY179" fmla="*/ 1146289 h 5453496"/>
                <a:gd name="connsiteX180" fmla="*/ 38965 w 5090679"/>
                <a:gd name="connsiteY180" fmla="*/ 1082560 h 5453496"/>
                <a:gd name="connsiteX181" fmla="*/ 35676 w 5090679"/>
                <a:gd name="connsiteY181" fmla="*/ 900544 h 5453496"/>
                <a:gd name="connsiteX182" fmla="*/ 54726 w 5090679"/>
                <a:gd name="connsiteY182" fmla="*/ 877684 h 5453496"/>
                <a:gd name="connsiteX183" fmla="*/ 28056 w 5090679"/>
                <a:gd name="connsiteY183" fmla="*/ 805294 h 5453496"/>
                <a:gd name="connsiteX184" fmla="*/ 0 w 5090679"/>
                <a:gd name="connsiteY184" fmla="*/ 769793 h 5453496"/>
                <a:gd name="connsiteX185" fmla="*/ 68061 w 5090679"/>
                <a:gd name="connsiteY185" fmla="*/ 683374 h 5453496"/>
                <a:gd name="connsiteX186" fmla="*/ 178551 w 5090679"/>
                <a:gd name="connsiteY186" fmla="*/ 723379 h 5453496"/>
                <a:gd name="connsiteX187" fmla="*/ 247303 w 5090679"/>
                <a:gd name="connsiteY187" fmla="*/ 643197 h 5453496"/>
                <a:gd name="connsiteX188" fmla="*/ 405246 w 5090679"/>
                <a:gd name="connsiteY188" fmla="*/ 692899 h 5453496"/>
                <a:gd name="connsiteX189" fmla="*/ 461010 w 5090679"/>
                <a:gd name="connsiteY189" fmla="*/ 761654 h 5453496"/>
                <a:gd name="connsiteX190" fmla="*/ 557646 w 5090679"/>
                <a:gd name="connsiteY190" fmla="*/ 719569 h 5453496"/>
                <a:gd name="connsiteX191" fmla="*/ 556260 w 5090679"/>
                <a:gd name="connsiteY191" fmla="*/ 513831 h 5453496"/>
                <a:gd name="connsiteX192" fmla="*/ 704331 w 5090679"/>
                <a:gd name="connsiteY192" fmla="*/ 521449 h 5453496"/>
                <a:gd name="connsiteX193" fmla="*/ 711951 w 5090679"/>
                <a:gd name="connsiteY193" fmla="*/ 481444 h 5453496"/>
                <a:gd name="connsiteX194" fmla="*/ 805296 w 5090679"/>
                <a:gd name="connsiteY194" fmla="*/ 393814 h 5453496"/>
                <a:gd name="connsiteX195" fmla="*/ 848244 w 5090679"/>
                <a:gd name="connsiteY195" fmla="*/ 219248 h 5453496"/>
                <a:gd name="connsiteX196" fmla="*/ 925311 w 5090679"/>
                <a:gd name="connsiteY196" fmla="*/ 250939 h 5453496"/>
                <a:gd name="connsiteX197" fmla="*/ 1047231 w 5090679"/>
                <a:gd name="connsiteY197" fmla="*/ 195694 h 5453496"/>
                <a:gd name="connsiteX198" fmla="*/ 1136592 w 5090679"/>
                <a:gd name="connsiteY198" fmla="*/ 87803 h 5453496"/>
                <a:gd name="connsiteX199" fmla="*/ 1220585 w 5090679"/>
                <a:gd name="connsiteY199" fmla="*/ 0 h 5453496"/>
                <a:gd name="connsiteX200" fmla="*/ 1298690 w 5090679"/>
                <a:gd name="connsiteY200" fmla="*/ 31864 h 5453496"/>
                <a:gd name="connsiteX201" fmla="*/ 1334885 w 5090679"/>
                <a:gd name="connsiteY201" fmla="*/ 79489 h 5453496"/>
                <a:gd name="connsiteX202" fmla="*/ 1441565 w 5090679"/>
                <a:gd name="connsiteY202" fmla="*/ 129019 h 5453496"/>
                <a:gd name="connsiteX203" fmla="*/ 1502005 w 5090679"/>
                <a:gd name="connsiteY203" fmla="*/ 233796 h 5453496"/>
                <a:gd name="connsiteX204" fmla="*/ 1498715 w 5090679"/>
                <a:gd name="connsiteY204" fmla="*/ 285229 h 5453496"/>
                <a:gd name="connsiteX205" fmla="*/ 1704455 w 5090679"/>
                <a:gd name="connsiteY205" fmla="*/ 393814 h 5453496"/>
                <a:gd name="connsiteX206" fmla="*/ 1704455 w 5090679"/>
                <a:gd name="connsiteY206" fmla="*/ 523354 h 5453496"/>
                <a:gd name="connsiteX207" fmla="*/ 1720041 w 5090679"/>
                <a:gd name="connsiteY207" fmla="*/ 585874 h 5453496"/>
                <a:gd name="connsiteX208" fmla="*/ 1778750 w 5090679"/>
                <a:gd name="connsiteY208" fmla="*/ 576694 h 5453496"/>
                <a:gd name="connsiteX209" fmla="*/ 1813040 w 5090679"/>
                <a:gd name="connsiteY209" fmla="*/ 618604 h 5453496"/>
                <a:gd name="connsiteX210" fmla="*/ 1839710 w 5090679"/>
                <a:gd name="connsiteY210" fmla="*/ 559549 h 5453496"/>
                <a:gd name="connsiteX211" fmla="*/ 1931150 w 5090679"/>
                <a:gd name="connsiteY211" fmla="*/ 570979 h 5453496"/>
                <a:gd name="connsiteX212" fmla="*/ 1957820 w 5090679"/>
                <a:gd name="connsiteY212" fmla="*/ 511924 h 5453496"/>
                <a:gd name="connsiteX213" fmla="*/ 1879715 w 5090679"/>
                <a:gd name="connsiteY213" fmla="*/ 470014 h 5453496"/>
                <a:gd name="connsiteX214" fmla="*/ 1830185 w 5090679"/>
                <a:gd name="connsiteY214" fmla="*/ 388099 h 5453496"/>
                <a:gd name="connsiteX215" fmla="*/ 1846118 w 5090679"/>
                <a:gd name="connsiteY215" fmla="*/ 347749 h 5453496"/>
                <a:gd name="connsiteX216" fmla="*/ 1986395 w 5090679"/>
                <a:gd name="connsiteY216" fmla="*/ 315709 h 5453496"/>
                <a:gd name="connsiteX217" fmla="*/ 2018780 w 5090679"/>
                <a:gd name="connsiteY217" fmla="*/ 344284 h 5453496"/>
                <a:gd name="connsiteX218" fmla="*/ 2079740 w 5090679"/>
                <a:gd name="connsiteY218" fmla="*/ 344284 h 5453496"/>
                <a:gd name="connsiteX219" fmla="*/ 2108315 w 5090679"/>
                <a:gd name="connsiteY219" fmla="*/ 382384 h 5453496"/>
                <a:gd name="connsiteX220" fmla="*/ 2148320 w 5090679"/>
                <a:gd name="connsiteY220" fmla="*/ 361429 h 5453496"/>
                <a:gd name="connsiteX221" fmla="*/ 2186420 w 5090679"/>
                <a:gd name="connsiteY221" fmla="*/ 384289 h 5453496"/>
                <a:gd name="connsiteX222" fmla="*/ 2245475 w 5090679"/>
                <a:gd name="connsiteY222" fmla="*/ 386194 h 5453496"/>
                <a:gd name="connsiteX223" fmla="*/ 2281670 w 5090679"/>
                <a:gd name="connsiteY223" fmla="*/ 441439 h 5453496"/>
                <a:gd name="connsiteX224" fmla="*/ 2287905 w 5090679"/>
                <a:gd name="connsiteY224" fmla="*/ 529936 h 5453496"/>
                <a:gd name="connsiteX225" fmla="*/ 2331200 w 5090679"/>
                <a:gd name="connsiteY225" fmla="*/ 500494 h 5453496"/>
                <a:gd name="connsiteX226" fmla="*/ 2380730 w 5090679"/>
                <a:gd name="connsiteY226" fmla="*/ 523354 h 5453496"/>
                <a:gd name="connsiteX227" fmla="*/ 2411210 w 5090679"/>
                <a:gd name="connsiteY227" fmla="*/ 403339 h 5453496"/>
                <a:gd name="connsiteX228" fmla="*/ 2384540 w 5090679"/>
                <a:gd name="connsiteY228" fmla="*/ 235699 h 5453496"/>
                <a:gd name="connsiteX229" fmla="*/ 2401685 w 5090679"/>
                <a:gd name="connsiteY229" fmla="*/ 176644 h 5453496"/>
                <a:gd name="connsiteX230" fmla="*/ 2552526 w 5090679"/>
                <a:gd name="connsiteY230" fmla="*/ 128501 h 5453496"/>
                <a:gd name="connsiteX231" fmla="*/ 2590280 w 5090679"/>
                <a:gd name="connsiteY231" fmla="*/ 163309 h 5453496"/>
                <a:gd name="connsiteX232" fmla="*/ 2582660 w 5090679"/>
                <a:gd name="connsiteY232" fmla="*/ 266179 h 5453496"/>
                <a:gd name="connsiteX233" fmla="*/ 2637905 w 5090679"/>
                <a:gd name="connsiteY233" fmla="*/ 292849 h 5453496"/>
                <a:gd name="connsiteX234" fmla="*/ 2677044 w 5090679"/>
                <a:gd name="connsiteY234" fmla="*/ 355369 h 5453496"/>
                <a:gd name="connsiteX235" fmla="*/ 2672195 w 5090679"/>
                <a:gd name="connsiteY235" fmla="*/ 353809 h 5453496"/>
                <a:gd name="connsiteX236" fmla="*/ 2952923 w 5090679"/>
                <a:gd name="connsiteY236" fmla="*/ 307051 h 5453496"/>
                <a:gd name="connsiteX237" fmla="*/ 2988425 w 5090679"/>
                <a:gd name="connsiteY237" fmla="*/ 344284 h 5453496"/>
                <a:gd name="connsiteX238" fmla="*/ 3085580 w 5090679"/>
                <a:gd name="connsiteY238" fmla="*/ 290944 h 5453496"/>
                <a:gd name="connsiteX239" fmla="*/ 3135110 w 5090679"/>
                <a:gd name="connsiteY239" fmla="*/ 351904 h 5453496"/>
                <a:gd name="connsiteX240" fmla="*/ 3135110 w 5090679"/>
                <a:gd name="connsiteY240" fmla="*/ 416674 h 5453496"/>
                <a:gd name="connsiteX241" fmla="*/ 3274695 w 5090679"/>
                <a:gd name="connsiteY241" fmla="*/ 480233 h 5453496"/>
                <a:gd name="connsiteX242" fmla="*/ 3297035 w 5090679"/>
                <a:gd name="connsiteY242" fmla="*/ 538594 h 5453496"/>
                <a:gd name="connsiteX243" fmla="*/ 3257203 w 5090679"/>
                <a:gd name="connsiteY243" fmla="*/ 571500 h 5453496"/>
                <a:gd name="connsiteX244" fmla="*/ 3368386 w 5090679"/>
                <a:gd name="connsiteY244" fmla="*/ 710219 h 5453496"/>
                <a:gd name="connsiteX245" fmla="*/ 3369425 w 5090679"/>
                <a:gd name="connsiteY245" fmla="*/ 828154 h 5453496"/>
                <a:gd name="connsiteX246" fmla="*/ 3420860 w 5090679"/>
                <a:gd name="connsiteY246" fmla="*/ 860539 h 5453496"/>
                <a:gd name="connsiteX247" fmla="*/ 3445971 w 5090679"/>
                <a:gd name="connsiteY247" fmla="*/ 919422 h 5453496"/>
                <a:gd name="connsiteX248" fmla="*/ 3656734 w 5090679"/>
                <a:gd name="connsiteY248" fmla="*/ 1037359 h 5453496"/>
                <a:gd name="connsiteX249" fmla="*/ 3653270 w 5090679"/>
                <a:gd name="connsiteY249" fmla="*/ 1098664 h 5453496"/>
                <a:gd name="connsiteX250" fmla="*/ 3716308 w 5090679"/>
                <a:gd name="connsiteY250" fmla="*/ 1141095 h 5453496"/>
                <a:gd name="connsiteX0" fmla="*/ 3716308 w 5090679"/>
                <a:gd name="connsiteY0" fmla="*/ 1141095 h 5453496"/>
                <a:gd name="connsiteX1" fmla="*/ 3656734 w 5090679"/>
                <a:gd name="connsiteY1" fmla="*/ 1276350 h 5453496"/>
                <a:gd name="connsiteX2" fmla="*/ 3643399 w 5090679"/>
                <a:gd name="connsiteY2" fmla="*/ 1352723 h 5453496"/>
                <a:gd name="connsiteX3" fmla="*/ 3576377 w 5090679"/>
                <a:gd name="connsiteY3" fmla="*/ 1411605 h 5453496"/>
                <a:gd name="connsiteX4" fmla="*/ 3604779 w 5090679"/>
                <a:gd name="connsiteY4" fmla="*/ 1494559 h 5453496"/>
                <a:gd name="connsiteX5" fmla="*/ 3687906 w 5090679"/>
                <a:gd name="connsiteY5" fmla="*/ 1525732 h 5453496"/>
                <a:gd name="connsiteX6" fmla="*/ 3698297 w 5090679"/>
                <a:gd name="connsiteY6" fmla="*/ 1640032 h 5453496"/>
                <a:gd name="connsiteX7" fmla="*/ 3742632 w 5090679"/>
                <a:gd name="connsiteY7" fmla="*/ 1658043 h 5453496"/>
                <a:gd name="connsiteX8" fmla="*/ 3768436 w 5090679"/>
                <a:gd name="connsiteY8" fmla="*/ 1778751 h 5453496"/>
                <a:gd name="connsiteX9" fmla="*/ 3801167 w 5090679"/>
                <a:gd name="connsiteY9" fmla="*/ 1787236 h 5453496"/>
                <a:gd name="connsiteX10" fmla="*/ 3834245 w 5090679"/>
                <a:gd name="connsiteY10" fmla="*/ 1945178 h 5453496"/>
                <a:gd name="connsiteX11" fmla="*/ 3911484 w 5090679"/>
                <a:gd name="connsiteY11" fmla="*/ 1990379 h 5453496"/>
                <a:gd name="connsiteX12" fmla="*/ 3968461 w 5090679"/>
                <a:gd name="connsiteY12" fmla="*/ 2076450 h 5453496"/>
                <a:gd name="connsiteX13" fmla="*/ 4180782 w 5090679"/>
                <a:gd name="connsiteY13" fmla="*/ 2119053 h 5453496"/>
                <a:gd name="connsiteX14" fmla="*/ 4219055 w 5090679"/>
                <a:gd name="connsiteY14" fmla="*/ 2159749 h 5453496"/>
                <a:gd name="connsiteX15" fmla="*/ 4228580 w 5090679"/>
                <a:gd name="connsiteY15" fmla="*/ 2220709 h 5453496"/>
                <a:gd name="connsiteX16" fmla="*/ 4413538 w 5090679"/>
                <a:gd name="connsiteY16" fmla="*/ 2470266 h 5453496"/>
                <a:gd name="connsiteX17" fmla="*/ 4456834 w 5090679"/>
                <a:gd name="connsiteY17" fmla="*/ 2429741 h 5453496"/>
                <a:gd name="connsiteX18" fmla="*/ 4612697 w 5090679"/>
                <a:gd name="connsiteY18" fmla="*/ 2575214 h 5453496"/>
                <a:gd name="connsiteX19" fmla="*/ 4612697 w 5090679"/>
                <a:gd name="connsiteY19" fmla="*/ 2658341 h 5453496"/>
                <a:gd name="connsiteX20" fmla="*/ 4721109 w 5090679"/>
                <a:gd name="connsiteY20" fmla="*/ 2760345 h 5453496"/>
                <a:gd name="connsiteX21" fmla="*/ 4786745 w 5090679"/>
                <a:gd name="connsiteY21" fmla="*/ 2723629 h 5453496"/>
                <a:gd name="connsiteX22" fmla="*/ 4841297 w 5090679"/>
                <a:gd name="connsiteY22" fmla="*/ 2741468 h 5453496"/>
                <a:gd name="connsiteX23" fmla="*/ 4907280 w 5090679"/>
                <a:gd name="connsiteY23" fmla="*/ 2862522 h 5453496"/>
                <a:gd name="connsiteX24" fmla="*/ 4976379 w 5090679"/>
                <a:gd name="connsiteY24" fmla="*/ 2868237 h 5453496"/>
                <a:gd name="connsiteX25" fmla="*/ 5071802 w 5090679"/>
                <a:gd name="connsiteY25" fmla="*/ 3052156 h 5453496"/>
                <a:gd name="connsiteX26" fmla="*/ 5043920 w 5090679"/>
                <a:gd name="connsiteY26" fmla="*/ 3144634 h 5453496"/>
                <a:gd name="connsiteX27" fmla="*/ 5090679 w 5090679"/>
                <a:gd name="connsiteY27" fmla="*/ 3167496 h 5453496"/>
                <a:gd name="connsiteX28" fmla="*/ 5053445 w 5090679"/>
                <a:gd name="connsiteY28" fmla="*/ 3209404 h 5453496"/>
                <a:gd name="connsiteX29" fmla="*/ 5069897 w 5090679"/>
                <a:gd name="connsiteY29" fmla="*/ 3261014 h 5453496"/>
                <a:gd name="connsiteX30" fmla="*/ 5066087 w 5090679"/>
                <a:gd name="connsiteY30" fmla="*/ 3310024 h 5453496"/>
                <a:gd name="connsiteX31" fmla="*/ 4964256 w 5090679"/>
                <a:gd name="connsiteY31" fmla="*/ 3466061 h 5453496"/>
                <a:gd name="connsiteX32" fmla="*/ 4758170 w 5090679"/>
                <a:gd name="connsiteY32" fmla="*/ 3354532 h 5453496"/>
                <a:gd name="connsiteX33" fmla="*/ 4675043 w 5090679"/>
                <a:gd name="connsiteY33" fmla="*/ 3406486 h 5453496"/>
                <a:gd name="connsiteX34" fmla="*/ 4633479 w 5090679"/>
                <a:gd name="connsiteY34" fmla="*/ 3678209 h 5453496"/>
                <a:gd name="connsiteX35" fmla="*/ 4480386 w 5090679"/>
                <a:gd name="connsiteY35" fmla="*/ 3823855 h 5453496"/>
                <a:gd name="connsiteX36" fmla="*/ 4235680 w 5090679"/>
                <a:gd name="connsiteY36" fmla="*/ 3898669 h 5453496"/>
                <a:gd name="connsiteX37" fmla="*/ 4146838 w 5090679"/>
                <a:gd name="connsiteY37" fmla="*/ 3964825 h 5453496"/>
                <a:gd name="connsiteX38" fmla="*/ 4061806 w 5090679"/>
                <a:gd name="connsiteY38" fmla="*/ 3984567 h 5453496"/>
                <a:gd name="connsiteX39" fmla="*/ 3963785 w 5090679"/>
                <a:gd name="connsiteY39" fmla="*/ 4081894 h 5453496"/>
                <a:gd name="connsiteX40" fmla="*/ 3913389 w 5090679"/>
                <a:gd name="connsiteY40" fmla="*/ 4169179 h 5453496"/>
                <a:gd name="connsiteX41" fmla="*/ 4051588 w 5090679"/>
                <a:gd name="connsiteY41" fmla="*/ 4383232 h 5453496"/>
                <a:gd name="connsiteX42" fmla="*/ 4093325 w 5090679"/>
                <a:gd name="connsiteY42" fmla="*/ 4403839 h 5453496"/>
                <a:gd name="connsiteX43" fmla="*/ 4177318 w 5090679"/>
                <a:gd name="connsiteY43" fmla="*/ 4559877 h 5453496"/>
                <a:gd name="connsiteX44" fmla="*/ 4093152 w 5090679"/>
                <a:gd name="connsiteY44" fmla="*/ 4736523 h 5453496"/>
                <a:gd name="connsiteX45" fmla="*/ 4085532 w 5090679"/>
                <a:gd name="connsiteY45" fmla="*/ 4806315 h 5453496"/>
                <a:gd name="connsiteX46" fmla="*/ 4173335 w 5090679"/>
                <a:gd name="connsiteY46" fmla="*/ 4792459 h 5453496"/>
                <a:gd name="connsiteX47" fmla="*/ 4239490 w 5090679"/>
                <a:gd name="connsiteY47" fmla="*/ 4811164 h 5453496"/>
                <a:gd name="connsiteX48" fmla="*/ 4273607 w 5090679"/>
                <a:gd name="connsiteY48" fmla="*/ 4915246 h 5453496"/>
                <a:gd name="connsiteX49" fmla="*/ 4171257 w 5090679"/>
                <a:gd name="connsiteY49" fmla="*/ 5220220 h 5453496"/>
                <a:gd name="connsiteX50" fmla="*/ 3942830 w 5090679"/>
                <a:gd name="connsiteY50" fmla="*/ 5033010 h 5453496"/>
                <a:gd name="connsiteX51" fmla="*/ 3983355 w 5090679"/>
                <a:gd name="connsiteY51" fmla="*/ 4984000 h 5453496"/>
                <a:gd name="connsiteX52" fmla="*/ 3937288 w 5090679"/>
                <a:gd name="connsiteY52" fmla="*/ 4944341 h 5453496"/>
                <a:gd name="connsiteX53" fmla="*/ 3927763 w 5090679"/>
                <a:gd name="connsiteY53" fmla="*/ 4871605 h 5453496"/>
                <a:gd name="connsiteX54" fmla="*/ 3756660 w 5090679"/>
                <a:gd name="connsiteY54" fmla="*/ 4868661 h 5453496"/>
                <a:gd name="connsiteX55" fmla="*/ 3648940 w 5090679"/>
                <a:gd name="connsiteY55" fmla="*/ 4943475 h 5453496"/>
                <a:gd name="connsiteX56" fmla="*/ 3564081 w 5090679"/>
                <a:gd name="connsiteY56" fmla="*/ 4831946 h 5453496"/>
                <a:gd name="connsiteX57" fmla="*/ 3360073 w 5090679"/>
                <a:gd name="connsiteY57" fmla="*/ 4843203 h 5453496"/>
                <a:gd name="connsiteX58" fmla="*/ 3363883 w 5090679"/>
                <a:gd name="connsiteY58" fmla="*/ 4745182 h 5453496"/>
                <a:gd name="connsiteX59" fmla="*/ 3261706 w 5090679"/>
                <a:gd name="connsiteY59" fmla="*/ 4815840 h 5453496"/>
                <a:gd name="connsiteX60" fmla="*/ 3295823 w 5090679"/>
                <a:gd name="connsiteY60" fmla="*/ 4947285 h 5453496"/>
                <a:gd name="connsiteX61" fmla="*/ 3037955 w 5090679"/>
                <a:gd name="connsiteY61" fmla="*/ 4937239 h 5453496"/>
                <a:gd name="connsiteX62" fmla="*/ 2922616 w 5090679"/>
                <a:gd name="connsiteY62" fmla="*/ 4993005 h 5453496"/>
                <a:gd name="connsiteX63" fmla="*/ 2683798 w 5090679"/>
                <a:gd name="connsiteY63" fmla="*/ 4985212 h 5453496"/>
                <a:gd name="connsiteX64" fmla="*/ 2637700 w 5090679"/>
                <a:gd name="connsiteY64" fmla="*/ 5107409 h 5453496"/>
                <a:gd name="connsiteX65" fmla="*/ 2451388 w 5090679"/>
                <a:gd name="connsiteY65" fmla="*/ 5120986 h 5453496"/>
                <a:gd name="connsiteX66" fmla="*/ 2412244 w 5090679"/>
                <a:gd name="connsiteY66" fmla="*/ 5144749 h 5453496"/>
                <a:gd name="connsiteX67" fmla="*/ 2401512 w 5090679"/>
                <a:gd name="connsiteY67" fmla="*/ 5215544 h 5453496"/>
                <a:gd name="connsiteX68" fmla="*/ 2344535 w 5090679"/>
                <a:gd name="connsiteY68" fmla="*/ 5232514 h 5453496"/>
                <a:gd name="connsiteX69" fmla="*/ 2251883 w 5090679"/>
                <a:gd name="connsiteY69" fmla="*/ 5292090 h 5453496"/>
                <a:gd name="connsiteX70" fmla="*/ 2220710 w 5090679"/>
                <a:gd name="connsiteY70" fmla="*/ 5253469 h 5453496"/>
                <a:gd name="connsiteX71" fmla="*/ 2123555 w 5090679"/>
                <a:gd name="connsiteY71" fmla="*/ 5285854 h 5453496"/>
                <a:gd name="connsiteX72" fmla="*/ 1958166 w 5090679"/>
                <a:gd name="connsiteY72" fmla="*/ 5300749 h 5453496"/>
                <a:gd name="connsiteX73" fmla="*/ 1948295 w 5090679"/>
                <a:gd name="connsiteY73" fmla="*/ 5198224 h 5453496"/>
                <a:gd name="connsiteX74" fmla="*/ 1858760 w 5090679"/>
                <a:gd name="connsiteY74" fmla="*/ 5142979 h 5453496"/>
                <a:gd name="connsiteX75" fmla="*/ 1860838 w 5090679"/>
                <a:gd name="connsiteY75" fmla="*/ 5072842 h 5453496"/>
                <a:gd name="connsiteX76" fmla="*/ 1756929 w 5090679"/>
                <a:gd name="connsiteY76" fmla="*/ 5100378 h 5453496"/>
                <a:gd name="connsiteX77" fmla="*/ 1606780 w 5090679"/>
                <a:gd name="connsiteY77" fmla="*/ 4991966 h 5453496"/>
                <a:gd name="connsiteX78" fmla="*/ 1536988 w 5090679"/>
                <a:gd name="connsiteY78" fmla="*/ 5017077 h 5453496"/>
                <a:gd name="connsiteX79" fmla="*/ 1474643 w 5090679"/>
                <a:gd name="connsiteY79" fmla="*/ 5048250 h 5453496"/>
                <a:gd name="connsiteX80" fmla="*/ 1378354 w 5090679"/>
                <a:gd name="connsiteY80" fmla="*/ 5008418 h 5453496"/>
                <a:gd name="connsiteX81" fmla="*/ 1357745 w 5090679"/>
                <a:gd name="connsiteY81" fmla="*/ 5112499 h 5453496"/>
                <a:gd name="connsiteX82" fmla="*/ 1401906 w 5090679"/>
                <a:gd name="connsiteY82" fmla="*/ 5193723 h 5453496"/>
                <a:gd name="connsiteX83" fmla="*/ 1349952 w 5090679"/>
                <a:gd name="connsiteY83" fmla="*/ 5318414 h 5453496"/>
                <a:gd name="connsiteX84" fmla="*/ 1162915 w 5090679"/>
                <a:gd name="connsiteY84" fmla="*/ 5446741 h 5453496"/>
                <a:gd name="connsiteX85" fmla="*/ 1087581 w 5090679"/>
                <a:gd name="connsiteY85" fmla="*/ 5453496 h 5453496"/>
                <a:gd name="connsiteX86" fmla="*/ 1123430 w 5090679"/>
                <a:gd name="connsiteY86" fmla="*/ 5379199 h 5453496"/>
                <a:gd name="connsiteX87" fmla="*/ 1118235 w 5090679"/>
                <a:gd name="connsiteY87" fmla="*/ 5278755 h 5453496"/>
                <a:gd name="connsiteX88" fmla="*/ 1007052 w 5090679"/>
                <a:gd name="connsiteY88" fmla="*/ 5339196 h 5453496"/>
                <a:gd name="connsiteX89" fmla="*/ 965488 w 5090679"/>
                <a:gd name="connsiteY89" fmla="*/ 5224896 h 5453496"/>
                <a:gd name="connsiteX90" fmla="*/ 986097 w 5090679"/>
                <a:gd name="connsiteY90" fmla="*/ 5155969 h 5453496"/>
                <a:gd name="connsiteX91" fmla="*/ 943840 w 5090679"/>
                <a:gd name="connsiteY91" fmla="*/ 5104881 h 5453496"/>
                <a:gd name="connsiteX92" fmla="*/ 898640 w 5090679"/>
                <a:gd name="connsiteY92" fmla="*/ 5102974 h 5453496"/>
                <a:gd name="connsiteX93" fmla="*/ 871970 w 5090679"/>
                <a:gd name="connsiteY93" fmla="*/ 5058641 h 5453496"/>
                <a:gd name="connsiteX94" fmla="*/ 841490 w 5090679"/>
                <a:gd name="connsiteY94" fmla="*/ 5005819 h 5453496"/>
                <a:gd name="connsiteX95" fmla="*/ 781223 w 5090679"/>
                <a:gd name="connsiteY95" fmla="*/ 4993351 h 5453496"/>
                <a:gd name="connsiteX96" fmla="*/ 744335 w 5090679"/>
                <a:gd name="connsiteY96" fmla="*/ 5015344 h 5453496"/>
                <a:gd name="connsiteX97" fmla="*/ 702425 w 5090679"/>
                <a:gd name="connsiteY97" fmla="*/ 4992484 h 5453496"/>
                <a:gd name="connsiteX98" fmla="*/ 702425 w 5090679"/>
                <a:gd name="connsiteY98" fmla="*/ 4935334 h 5453496"/>
                <a:gd name="connsiteX99" fmla="*/ 663979 w 5090679"/>
                <a:gd name="connsiteY99" fmla="*/ 4901911 h 5453496"/>
                <a:gd name="connsiteX100" fmla="*/ 591242 w 5090679"/>
                <a:gd name="connsiteY100" fmla="*/ 5002703 h 5453496"/>
                <a:gd name="connsiteX101" fmla="*/ 451831 w 5090679"/>
                <a:gd name="connsiteY101" fmla="*/ 5010323 h 5453496"/>
                <a:gd name="connsiteX102" fmla="*/ 402820 w 5090679"/>
                <a:gd name="connsiteY102" fmla="*/ 4959408 h 5453496"/>
                <a:gd name="connsiteX103" fmla="*/ 473132 w 5090679"/>
                <a:gd name="connsiteY103" fmla="*/ 4900006 h 5453496"/>
                <a:gd name="connsiteX104" fmla="*/ 538595 w 5090679"/>
                <a:gd name="connsiteY104" fmla="*/ 4876279 h 5453496"/>
                <a:gd name="connsiteX105" fmla="*/ 626225 w 5090679"/>
                <a:gd name="connsiteY105" fmla="*/ 4881822 h 5453496"/>
                <a:gd name="connsiteX106" fmla="*/ 750050 w 5090679"/>
                <a:gd name="connsiteY106" fmla="*/ 4776008 h 5453496"/>
                <a:gd name="connsiteX107" fmla="*/ 861579 w 5090679"/>
                <a:gd name="connsiteY107" fmla="*/ 4830041 h 5453496"/>
                <a:gd name="connsiteX108" fmla="*/ 965488 w 5090679"/>
                <a:gd name="connsiteY108" fmla="*/ 4788477 h 5453496"/>
                <a:gd name="connsiteX109" fmla="*/ 990080 w 5090679"/>
                <a:gd name="connsiteY109" fmla="*/ 4845974 h 5453496"/>
                <a:gd name="connsiteX110" fmla="*/ 1033895 w 5090679"/>
                <a:gd name="connsiteY110" fmla="*/ 4792459 h 5453496"/>
                <a:gd name="connsiteX111" fmla="*/ 1040995 w 5090679"/>
                <a:gd name="connsiteY111" fmla="*/ 4694959 h 5453496"/>
                <a:gd name="connsiteX112" fmla="*/ 987309 w 5090679"/>
                <a:gd name="connsiteY112" fmla="*/ 4610793 h 5453496"/>
                <a:gd name="connsiteX113" fmla="*/ 1048615 w 5090679"/>
                <a:gd name="connsiteY113" fmla="*/ 4548621 h 5453496"/>
                <a:gd name="connsiteX114" fmla="*/ 1011035 w 5090679"/>
                <a:gd name="connsiteY114" fmla="*/ 4433281 h 5453496"/>
                <a:gd name="connsiteX115" fmla="*/ 1024197 w 5090679"/>
                <a:gd name="connsiteY115" fmla="*/ 4326428 h 5453496"/>
                <a:gd name="connsiteX116" fmla="*/ 1058660 w 5090679"/>
                <a:gd name="connsiteY116" fmla="*/ 4236199 h 5453496"/>
                <a:gd name="connsiteX117" fmla="*/ 1079615 w 5090679"/>
                <a:gd name="connsiteY117" fmla="*/ 4072369 h 5453496"/>
                <a:gd name="connsiteX118" fmla="*/ 1013460 w 5090679"/>
                <a:gd name="connsiteY118" fmla="*/ 3813117 h 5453496"/>
                <a:gd name="connsiteX119" fmla="*/ 916131 w 5090679"/>
                <a:gd name="connsiteY119" fmla="*/ 3648075 h 5453496"/>
                <a:gd name="connsiteX120" fmla="*/ 989041 w 5090679"/>
                <a:gd name="connsiteY120" fmla="*/ 3506412 h 5453496"/>
                <a:gd name="connsiteX121" fmla="*/ 1071129 w 5090679"/>
                <a:gd name="connsiteY121" fmla="*/ 3479223 h 5453496"/>
                <a:gd name="connsiteX122" fmla="*/ 1105246 w 5090679"/>
                <a:gd name="connsiteY122" fmla="*/ 3509356 h 5453496"/>
                <a:gd name="connsiteX123" fmla="*/ 1192010 w 5090679"/>
                <a:gd name="connsiteY123" fmla="*/ 3428479 h 5453496"/>
                <a:gd name="connsiteX124" fmla="*/ 1269769 w 5090679"/>
                <a:gd name="connsiteY124" fmla="*/ 3406486 h 5453496"/>
                <a:gd name="connsiteX125" fmla="*/ 1277735 w 5090679"/>
                <a:gd name="connsiteY125" fmla="*/ 3327514 h 5453496"/>
                <a:gd name="connsiteX126" fmla="*/ 1297997 w 5090679"/>
                <a:gd name="connsiteY126" fmla="*/ 3251662 h 5453496"/>
                <a:gd name="connsiteX127" fmla="*/ 1256780 w 5090679"/>
                <a:gd name="connsiteY127" fmla="*/ 3205594 h 5453496"/>
                <a:gd name="connsiteX128" fmla="*/ 1259378 w 5090679"/>
                <a:gd name="connsiteY128" fmla="*/ 3116407 h 5453496"/>
                <a:gd name="connsiteX129" fmla="*/ 1355667 w 5090679"/>
                <a:gd name="connsiteY129" fmla="*/ 3170440 h 5453496"/>
                <a:gd name="connsiteX130" fmla="*/ 1420902 w 5090679"/>
                <a:gd name="connsiteY130" fmla="*/ 3133050 h 5453496"/>
                <a:gd name="connsiteX131" fmla="*/ 1449051 w 5090679"/>
                <a:gd name="connsiteY131" fmla="*/ 3170440 h 5453496"/>
                <a:gd name="connsiteX132" fmla="*/ 1497503 w 5090679"/>
                <a:gd name="connsiteY132" fmla="*/ 3126798 h 5453496"/>
                <a:gd name="connsiteX133" fmla="*/ 1422688 w 5090679"/>
                <a:gd name="connsiteY133" fmla="*/ 2990850 h 5453496"/>
                <a:gd name="connsiteX134" fmla="*/ 1466157 w 5090679"/>
                <a:gd name="connsiteY134" fmla="*/ 2823903 h 5453496"/>
                <a:gd name="connsiteX135" fmla="*/ 1435850 w 5090679"/>
                <a:gd name="connsiteY135" fmla="*/ 2790304 h 5453496"/>
                <a:gd name="connsiteX136" fmla="*/ 1460615 w 5090679"/>
                <a:gd name="connsiteY136" fmla="*/ 2744584 h 5453496"/>
                <a:gd name="connsiteX137" fmla="*/ 1356360 w 5090679"/>
                <a:gd name="connsiteY137" fmla="*/ 2575214 h 5453496"/>
                <a:gd name="connsiteX138" fmla="*/ 1286740 w 5090679"/>
                <a:gd name="connsiteY138" fmla="*/ 2551488 h 5453496"/>
                <a:gd name="connsiteX139" fmla="*/ 1222490 w 5090679"/>
                <a:gd name="connsiteY139" fmla="*/ 2444808 h 5453496"/>
                <a:gd name="connsiteX140" fmla="*/ 1274271 w 5090679"/>
                <a:gd name="connsiteY140" fmla="*/ 2375189 h 5453496"/>
                <a:gd name="connsiteX141" fmla="*/ 1134514 w 5090679"/>
                <a:gd name="connsiteY141" fmla="*/ 2202007 h 5453496"/>
                <a:gd name="connsiteX142" fmla="*/ 1159625 w 5090679"/>
                <a:gd name="connsiteY142" fmla="*/ 2140699 h 5453496"/>
                <a:gd name="connsiteX143" fmla="*/ 1142134 w 5090679"/>
                <a:gd name="connsiteY143" fmla="*/ 2086841 h 5453496"/>
                <a:gd name="connsiteX144" fmla="*/ 1142134 w 5090679"/>
                <a:gd name="connsiteY144" fmla="*/ 2086841 h 5453496"/>
                <a:gd name="connsiteX145" fmla="*/ 1123430 w 5090679"/>
                <a:gd name="connsiteY145" fmla="*/ 2034019 h 5453496"/>
                <a:gd name="connsiteX146" fmla="*/ 1175211 w 5090679"/>
                <a:gd name="connsiteY146" fmla="*/ 1939290 h 5453496"/>
                <a:gd name="connsiteX147" fmla="*/ 1124989 w 5090679"/>
                <a:gd name="connsiteY147" fmla="*/ 1844733 h 5453496"/>
                <a:gd name="connsiteX148" fmla="*/ 1142134 w 5090679"/>
                <a:gd name="connsiteY148" fmla="*/ 1764550 h 5453496"/>
                <a:gd name="connsiteX149" fmla="*/ 1098665 w 5090679"/>
                <a:gd name="connsiteY149" fmla="*/ 1706359 h 5453496"/>
                <a:gd name="connsiteX150" fmla="*/ 1055023 w 5090679"/>
                <a:gd name="connsiteY150" fmla="*/ 1773382 h 5453496"/>
                <a:gd name="connsiteX151" fmla="*/ 982633 w 5090679"/>
                <a:gd name="connsiteY151" fmla="*/ 1805247 h 5453496"/>
                <a:gd name="connsiteX152" fmla="*/ 929640 w 5090679"/>
                <a:gd name="connsiteY152" fmla="*/ 1640898 h 5453496"/>
                <a:gd name="connsiteX153" fmla="*/ 851015 w 5090679"/>
                <a:gd name="connsiteY153" fmla="*/ 1672069 h 5453496"/>
                <a:gd name="connsiteX154" fmla="*/ 879590 w 5090679"/>
                <a:gd name="connsiteY154" fmla="*/ 1573009 h 5453496"/>
                <a:gd name="connsiteX155" fmla="*/ 822613 w 5090679"/>
                <a:gd name="connsiteY155" fmla="*/ 1393248 h 5453496"/>
                <a:gd name="connsiteX156" fmla="*/ 750050 w 5090679"/>
                <a:gd name="connsiteY156" fmla="*/ 1433944 h 5453496"/>
                <a:gd name="connsiteX157" fmla="*/ 719397 w 5090679"/>
                <a:gd name="connsiteY157" fmla="*/ 1389265 h 5453496"/>
                <a:gd name="connsiteX158" fmla="*/ 671945 w 5090679"/>
                <a:gd name="connsiteY158" fmla="*/ 1426324 h 5453496"/>
                <a:gd name="connsiteX159" fmla="*/ 647180 w 5090679"/>
                <a:gd name="connsiteY159" fmla="*/ 1372984 h 5453496"/>
                <a:gd name="connsiteX160" fmla="*/ 668135 w 5090679"/>
                <a:gd name="connsiteY160" fmla="*/ 1275829 h 5453496"/>
                <a:gd name="connsiteX161" fmla="*/ 599555 w 5090679"/>
                <a:gd name="connsiteY161" fmla="*/ 1272019 h 5453496"/>
                <a:gd name="connsiteX162" fmla="*/ 574790 w 5090679"/>
                <a:gd name="connsiteY162" fmla="*/ 1325359 h 5453496"/>
                <a:gd name="connsiteX163" fmla="*/ 521450 w 5090679"/>
                <a:gd name="connsiteY163" fmla="*/ 1268209 h 5453496"/>
                <a:gd name="connsiteX164" fmla="*/ 340475 w 5090679"/>
                <a:gd name="connsiteY164" fmla="*/ 1277734 h 5453496"/>
                <a:gd name="connsiteX165" fmla="*/ 304800 w 5090679"/>
                <a:gd name="connsiteY165" fmla="*/ 1318953 h 5453496"/>
                <a:gd name="connsiteX166" fmla="*/ 405245 w 5090679"/>
                <a:gd name="connsiteY166" fmla="*/ 1365364 h 5453496"/>
                <a:gd name="connsiteX167" fmla="*/ 404379 w 5090679"/>
                <a:gd name="connsiteY167" fmla="*/ 1473777 h 5453496"/>
                <a:gd name="connsiteX168" fmla="*/ 275878 w 5090679"/>
                <a:gd name="connsiteY168" fmla="*/ 1498889 h 5453496"/>
                <a:gd name="connsiteX169" fmla="*/ 210935 w 5090679"/>
                <a:gd name="connsiteY169" fmla="*/ 1580629 h 5453496"/>
                <a:gd name="connsiteX170" fmla="*/ 84339 w 5090679"/>
                <a:gd name="connsiteY170" fmla="*/ 1586865 h 5453496"/>
                <a:gd name="connsiteX171" fmla="*/ 56630 w 5090679"/>
                <a:gd name="connsiteY171" fmla="*/ 1515859 h 5453496"/>
                <a:gd name="connsiteX172" fmla="*/ 87110 w 5090679"/>
                <a:gd name="connsiteY172" fmla="*/ 1462519 h 5453496"/>
                <a:gd name="connsiteX173" fmla="*/ 73775 w 5090679"/>
                <a:gd name="connsiteY173" fmla="*/ 1405369 h 5453496"/>
                <a:gd name="connsiteX174" fmla="*/ 140970 w 5090679"/>
                <a:gd name="connsiteY174" fmla="*/ 1323282 h 5453496"/>
                <a:gd name="connsiteX175" fmla="*/ 121400 w 5090679"/>
                <a:gd name="connsiteY175" fmla="*/ 1285354 h 5453496"/>
                <a:gd name="connsiteX176" fmla="*/ 121400 w 5090679"/>
                <a:gd name="connsiteY176" fmla="*/ 1232014 h 5453496"/>
                <a:gd name="connsiteX177" fmla="*/ 96635 w 5090679"/>
                <a:gd name="connsiteY177" fmla="*/ 1224394 h 5453496"/>
                <a:gd name="connsiteX178" fmla="*/ 85205 w 5090679"/>
                <a:gd name="connsiteY178" fmla="*/ 1150099 h 5453496"/>
                <a:gd name="connsiteX179" fmla="*/ 43295 w 5090679"/>
                <a:gd name="connsiteY179" fmla="*/ 1146289 h 5453496"/>
                <a:gd name="connsiteX180" fmla="*/ 38965 w 5090679"/>
                <a:gd name="connsiteY180" fmla="*/ 1082560 h 5453496"/>
                <a:gd name="connsiteX181" fmla="*/ 35676 w 5090679"/>
                <a:gd name="connsiteY181" fmla="*/ 900544 h 5453496"/>
                <a:gd name="connsiteX182" fmla="*/ 54726 w 5090679"/>
                <a:gd name="connsiteY182" fmla="*/ 877684 h 5453496"/>
                <a:gd name="connsiteX183" fmla="*/ 28056 w 5090679"/>
                <a:gd name="connsiteY183" fmla="*/ 805294 h 5453496"/>
                <a:gd name="connsiteX184" fmla="*/ 0 w 5090679"/>
                <a:gd name="connsiteY184" fmla="*/ 769793 h 5453496"/>
                <a:gd name="connsiteX185" fmla="*/ 68061 w 5090679"/>
                <a:gd name="connsiteY185" fmla="*/ 683374 h 5453496"/>
                <a:gd name="connsiteX186" fmla="*/ 178551 w 5090679"/>
                <a:gd name="connsiteY186" fmla="*/ 723379 h 5453496"/>
                <a:gd name="connsiteX187" fmla="*/ 247303 w 5090679"/>
                <a:gd name="connsiteY187" fmla="*/ 643197 h 5453496"/>
                <a:gd name="connsiteX188" fmla="*/ 405246 w 5090679"/>
                <a:gd name="connsiteY188" fmla="*/ 692899 h 5453496"/>
                <a:gd name="connsiteX189" fmla="*/ 461010 w 5090679"/>
                <a:gd name="connsiteY189" fmla="*/ 761654 h 5453496"/>
                <a:gd name="connsiteX190" fmla="*/ 557646 w 5090679"/>
                <a:gd name="connsiteY190" fmla="*/ 719569 h 5453496"/>
                <a:gd name="connsiteX191" fmla="*/ 556260 w 5090679"/>
                <a:gd name="connsiteY191" fmla="*/ 513831 h 5453496"/>
                <a:gd name="connsiteX192" fmla="*/ 704331 w 5090679"/>
                <a:gd name="connsiteY192" fmla="*/ 521449 h 5453496"/>
                <a:gd name="connsiteX193" fmla="*/ 711951 w 5090679"/>
                <a:gd name="connsiteY193" fmla="*/ 481444 h 5453496"/>
                <a:gd name="connsiteX194" fmla="*/ 805296 w 5090679"/>
                <a:gd name="connsiteY194" fmla="*/ 393814 h 5453496"/>
                <a:gd name="connsiteX195" fmla="*/ 848244 w 5090679"/>
                <a:gd name="connsiteY195" fmla="*/ 219248 h 5453496"/>
                <a:gd name="connsiteX196" fmla="*/ 925311 w 5090679"/>
                <a:gd name="connsiteY196" fmla="*/ 250939 h 5453496"/>
                <a:gd name="connsiteX197" fmla="*/ 1047231 w 5090679"/>
                <a:gd name="connsiteY197" fmla="*/ 195694 h 5453496"/>
                <a:gd name="connsiteX198" fmla="*/ 1136592 w 5090679"/>
                <a:gd name="connsiteY198" fmla="*/ 87803 h 5453496"/>
                <a:gd name="connsiteX199" fmla="*/ 1220585 w 5090679"/>
                <a:gd name="connsiteY199" fmla="*/ 0 h 5453496"/>
                <a:gd name="connsiteX200" fmla="*/ 1298690 w 5090679"/>
                <a:gd name="connsiteY200" fmla="*/ 31864 h 5453496"/>
                <a:gd name="connsiteX201" fmla="*/ 1334885 w 5090679"/>
                <a:gd name="connsiteY201" fmla="*/ 79489 h 5453496"/>
                <a:gd name="connsiteX202" fmla="*/ 1441565 w 5090679"/>
                <a:gd name="connsiteY202" fmla="*/ 129019 h 5453496"/>
                <a:gd name="connsiteX203" fmla="*/ 1502005 w 5090679"/>
                <a:gd name="connsiteY203" fmla="*/ 233796 h 5453496"/>
                <a:gd name="connsiteX204" fmla="*/ 1498715 w 5090679"/>
                <a:gd name="connsiteY204" fmla="*/ 285229 h 5453496"/>
                <a:gd name="connsiteX205" fmla="*/ 1704455 w 5090679"/>
                <a:gd name="connsiteY205" fmla="*/ 393814 h 5453496"/>
                <a:gd name="connsiteX206" fmla="*/ 1704455 w 5090679"/>
                <a:gd name="connsiteY206" fmla="*/ 523354 h 5453496"/>
                <a:gd name="connsiteX207" fmla="*/ 1720041 w 5090679"/>
                <a:gd name="connsiteY207" fmla="*/ 585874 h 5453496"/>
                <a:gd name="connsiteX208" fmla="*/ 1778750 w 5090679"/>
                <a:gd name="connsiteY208" fmla="*/ 576694 h 5453496"/>
                <a:gd name="connsiteX209" fmla="*/ 1813040 w 5090679"/>
                <a:gd name="connsiteY209" fmla="*/ 618604 h 5453496"/>
                <a:gd name="connsiteX210" fmla="*/ 1839710 w 5090679"/>
                <a:gd name="connsiteY210" fmla="*/ 559549 h 5453496"/>
                <a:gd name="connsiteX211" fmla="*/ 1931150 w 5090679"/>
                <a:gd name="connsiteY211" fmla="*/ 570979 h 5453496"/>
                <a:gd name="connsiteX212" fmla="*/ 1957820 w 5090679"/>
                <a:gd name="connsiteY212" fmla="*/ 511924 h 5453496"/>
                <a:gd name="connsiteX213" fmla="*/ 1879715 w 5090679"/>
                <a:gd name="connsiteY213" fmla="*/ 470014 h 5453496"/>
                <a:gd name="connsiteX214" fmla="*/ 1830185 w 5090679"/>
                <a:gd name="connsiteY214" fmla="*/ 388099 h 5453496"/>
                <a:gd name="connsiteX215" fmla="*/ 1846118 w 5090679"/>
                <a:gd name="connsiteY215" fmla="*/ 347749 h 5453496"/>
                <a:gd name="connsiteX216" fmla="*/ 1986395 w 5090679"/>
                <a:gd name="connsiteY216" fmla="*/ 315709 h 5453496"/>
                <a:gd name="connsiteX217" fmla="*/ 2018780 w 5090679"/>
                <a:gd name="connsiteY217" fmla="*/ 344284 h 5453496"/>
                <a:gd name="connsiteX218" fmla="*/ 2079740 w 5090679"/>
                <a:gd name="connsiteY218" fmla="*/ 344284 h 5453496"/>
                <a:gd name="connsiteX219" fmla="*/ 2108315 w 5090679"/>
                <a:gd name="connsiteY219" fmla="*/ 382384 h 5453496"/>
                <a:gd name="connsiteX220" fmla="*/ 2148320 w 5090679"/>
                <a:gd name="connsiteY220" fmla="*/ 361429 h 5453496"/>
                <a:gd name="connsiteX221" fmla="*/ 2186420 w 5090679"/>
                <a:gd name="connsiteY221" fmla="*/ 384289 h 5453496"/>
                <a:gd name="connsiteX222" fmla="*/ 2245475 w 5090679"/>
                <a:gd name="connsiteY222" fmla="*/ 386194 h 5453496"/>
                <a:gd name="connsiteX223" fmla="*/ 2281670 w 5090679"/>
                <a:gd name="connsiteY223" fmla="*/ 441439 h 5453496"/>
                <a:gd name="connsiteX224" fmla="*/ 2287905 w 5090679"/>
                <a:gd name="connsiteY224" fmla="*/ 529936 h 5453496"/>
                <a:gd name="connsiteX225" fmla="*/ 2331200 w 5090679"/>
                <a:gd name="connsiteY225" fmla="*/ 500494 h 5453496"/>
                <a:gd name="connsiteX226" fmla="*/ 2380730 w 5090679"/>
                <a:gd name="connsiteY226" fmla="*/ 523354 h 5453496"/>
                <a:gd name="connsiteX227" fmla="*/ 2411210 w 5090679"/>
                <a:gd name="connsiteY227" fmla="*/ 403339 h 5453496"/>
                <a:gd name="connsiteX228" fmla="*/ 2384540 w 5090679"/>
                <a:gd name="connsiteY228" fmla="*/ 235699 h 5453496"/>
                <a:gd name="connsiteX229" fmla="*/ 2401685 w 5090679"/>
                <a:gd name="connsiteY229" fmla="*/ 176644 h 5453496"/>
                <a:gd name="connsiteX230" fmla="*/ 2552526 w 5090679"/>
                <a:gd name="connsiteY230" fmla="*/ 128501 h 5453496"/>
                <a:gd name="connsiteX231" fmla="*/ 2590280 w 5090679"/>
                <a:gd name="connsiteY231" fmla="*/ 163309 h 5453496"/>
                <a:gd name="connsiteX232" fmla="*/ 2582660 w 5090679"/>
                <a:gd name="connsiteY232" fmla="*/ 266179 h 5453496"/>
                <a:gd name="connsiteX233" fmla="*/ 2637905 w 5090679"/>
                <a:gd name="connsiteY233" fmla="*/ 292849 h 5453496"/>
                <a:gd name="connsiteX234" fmla="*/ 2677044 w 5090679"/>
                <a:gd name="connsiteY234" fmla="*/ 355369 h 5453496"/>
                <a:gd name="connsiteX235" fmla="*/ 2672195 w 5090679"/>
                <a:gd name="connsiteY235" fmla="*/ 353809 h 5453496"/>
                <a:gd name="connsiteX236" fmla="*/ 2952923 w 5090679"/>
                <a:gd name="connsiteY236" fmla="*/ 307051 h 5453496"/>
                <a:gd name="connsiteX237" fmla="*/ 2988425 w 5090679"/>
                <a:gd name="connsiteY237" fmla="*/ 344284 h 5453496"/>
                <a:gd name="connsiteX238" fmla="*/ 3085580 w 5090679"/>
                <a:gd name="connsiteY238" fmla="*/ 290944 h 5453496"/>
                <a:gd name="connsiteX239" fmla="*/ 3135110 w 5090679"/>
                <a:gd name="connsiteY239" fmla="*/ 351904 h 5453496"/>
                <a:gd name="connsiteX240" fmla="*/ 3135110 w 5090679"/>
                <a:gd name="connsiteY240" fmla="*/ 416674 h 5453496"/>
                <a:gd name="connsiteX241" fmla="*/ 3274695 w 5090679"/>
                <a:gd name="connsiteY241" fmla="*/ 480233 h 5453496"/>
                <a:gd name="connsiteX242" fmla="*/ 3297035 w 5090679"/>
                <a:gd name="connsiteY242" fmla="*/ 538594 h 5453496"/>
                <a:gd name="connsiteX243" fmla="*/ 3257203 w 5090679"/>
                <a:gd name="connsiteY243" fmla="*/ 571500 h 5453496"/>
                <a:gd name="connsiteX244" fmla="*/ 3368386 w 5090679"/>
                <a:gd name="connsiteY244" fmla="*/ 710219 h 5453496"/>
                <a:gd name="connsiteX245" fmla="*/ 3369425 w 5090679"/>
                <a:gd name="connsiteY245" fmla="*/ 828154 h 5453496"/>
                <a:gd name="connsiteX246" fmla="*/ 3420860 w 5090679"/>
                <a:gd name="connsiteY246" fmla="*/ 860539 h 5453496"/>
                <a:gd name="connsiteX247" fmla="*/ 3445971 w 5090679"/>
                <a:gd name="connsiteY247" fmla="*/ 919422 h 5453496"/>
                <a:gd name="connsiteX248" fmla="*/ 3656734 w 5090679"/>
                <a:gd name="connsiteY248" fmla="*/ 1037359 h 5453496"/>
                <a:gd name="connsiteX249" fmla="*/ 3653270 w 5090679"/>
                <a:gd name="connsiteY249" fmla="*/ 1098664 h 5453496"/>
                <a:gd name="connsiteX250" fmla="*/ 3716308 w 5090679"/>
                <a:gd name="connsiteY250" fmla="*/ 1141095 h 5453496"/>
                <a:gd name="connsiteX0" fmla="*/ 3716308 w 5090679"/>
                <a:gd name="connsiteY0" fmla="*/ 1141095 h 5453496"/>
                <a:gd name="connsiteX1" fmla="*/ 3656734 w 5090679"/>
                <a:gd name="connsiteY1" fmla="*/ 1276350 h 5453496"/>
                <a:gd name="connsiteX2" fmla="*/ 3643399 w 5090679"/>
                <a:gd name="connsiteY2" fmla="*/ 1352723 h 5453496"/>
                <a:gd name="connsiteX3" fmla="*/ 3576377 w 5090679"/>
                <a:gd name="connsiteY3" fmla="*/ 1411605 h 5453496"/>
                <a:gd name="connsiteX4" fmla="*/ 3604779 w 5090679"/>
                <a:gd name="connsiteY4" fmla="*/ 1494559 h 5453496"/>
                <a:gd name="connsiteX5" fmla="*/ 3687906 w 5090679"/>
                <a:gd name="connsiteY5" fmla="*/ 1525732 h 5453496"/>
                <a:gd name="connsiteX6" fmla="*/ 3698297 w 5090679"/>
                <a:gd name="connsiteY6" fmla="*/ 1640032 h 5453496"/>
                <a:gd name="connsiteX7" fmla="*/ 3742632 w 5090679"/>
                <a:gd name="connsiteY7" fmla="*/ 1658043 h 5453496"/>
                <a:gd name="connsiteX8" fmla="*/ 3768436 w 5090679"/>
                <a:gd name="connsiteY8" fmla="*/ 1778751 h 5453496"/>
                <a:gd name="connsiteX9" fmla="*/ 3801167 w 5090679"/>
                <a:gd name="connsiteY9" fmla="*/ 1787236 h 5453496"/>
                <a:gd name="connsiteX10" fmla="*/ 3834245 w 5090679"/>
                <a:gd name="connsiteY10" fmla="*/ 1945178 h 5453496"/>
                <a:gd name="connsiteX11" fmla="*/ 3911484 w 5090679"/>
                <a:gd name="connsiteY11" fmla="*/ 1990379 h 5453496"/>
                <a:gd name="connsiteX12" fmla="*/ 3968461 w 5090679"/>
                <a:gd name="connsiteY12" fmla="*/ 2076450 h 5453496"/>
                <a:gd name="connsiteX13" fmla="*/ 4180782 w 5090679"/>
                <a:gd name="connsiteY13" fmla="*/ 2119053 h 5453496"/>
                <a:gd name="connsiteX14" fmla="*/ 4219055 w 5090679"/>
                <a:gd name="connsiteY14" fmla="*/ 2159749 h 5453496"/>
                <a:gd name="connsiteX15" fmla="*/ 4228580 w 5090679"/>
                <a:gd name="connsiteY15" fmla="*/ 2220709 h 5453496"/>
                <a:gd name="connsiteX16" fmla="*/ 4413538 w 5090679"/>
                <a:gd name="connsiteY16" fmla="*/ 2470266 h 5453496"/>
                <a:gd name="connsiteX17" fmla="*/ 4456834 w 5090679"/>
                <a:gd name="connsiteY17" fmla="*/ 2429741 h 5453496"/>
                <a:gd name="connsiteX18" fmla="*/ 4612697 w 5090679"/>
                <a:gd name="connsiteY18" fmla="*/ 2575214 h 5453496"/>
                <a:gd name="connsiteX19" fmla="*/ 4612697 w 5090679"/>
                <a:gd name="connsiteY19" fmla="*/ 2658341 h 5453496"/>
                <a:gd name="connsiteX20" fmla="*/ 4721109 w 5090679"/>
                <a:gd name="connsiteY20" fmla="*/ 2760345 h 5453496"/>
                <a:gd name="connsiteX21" fmla="*/ 4786745 w 5090679"/>
                <a:gd name="connsiteY21" fmla="*/ 2723629 h 5453496"/>
                <a:gd name="connsiteX22" fmla="*/ 4841297 w 5090679"/>
                <a:gd name="connsiteY22" fmla="*/ 2741468 h 5453496"/>
                <a:gd name="connsiteX23" fmla="*/ 4907280 w 5090679"/>
                <a:gd name="connsiteY23" fmla="*/ 2862522 h 5453496"/>
                <a:gd name="connsiteX24" fmla="*/ 4976379 w 5090679"/>
                <a:gd name="connsiteY24" fmla="*/ 2868237 h 5453496"/>
                <a:gd name="connsiteX25" fmla="*/ 5071802 w 5090679"/>
                <a:gd name="connsiteY25" fmla="*/ 3052156 h 5453496"/>
                <a:gd name="connsiteX26" fmla="*/ 5043920 w 5090679"/>
                <a:gd name="connsiteY26" fmla="*/ 3144634 h 5453496"/>
                <a:gd name="connsiteX27" fmla="*/ 5090679 w 5090679"/>
                <a:gd name="connsiteY27" fmla="*/ 3167496 h 5453496"/>
                <a:gd name="connsiteX28" fmla="*/ 5053445 w 5090679"/>
                <a:gd name="connsiteY28" fmla="*/ 3209404 h 5453496"/>
                <a:gd name="connsiteX29" fmla="*/ 5069897 w 5090679"/>
                <a:gd name="connsiteY29" fmla="*/ 3261014 h 5453496"/>
                <a:gd name="connsiteX30" fmla="*/ 5066087 w 5090679"/>
                <a:gd name="connsiteY30" fmla="*/ 3310024 h 5453496"/>
                <a:gd name="connsiteX31" fmla="*/ 4964256 w 5090679"/>
                <a:gd name="connsiteY31" fmla="*/ 3466061 h 5453496"/>
                <a:gd name="connsiteX32" fmla="*/ 4758170 w 5090679"/>
                <a:gd name="connsiteY32" fmla="*/ 3354532 h 5453496"/>
                <a:gd name="connsiteX33" fmla="*/ 4675043 w 5090679"/>
                <a:gd name="connsiteY33" fmla="*/ 3406486 h 5453496"/>
                <a:gd name="connsiteX34" fmla="*/ 4633479 w 5090679"/>
                <a:gd name="connsiteY34" fmla="*/ 3678209 h 5453496"/>
                <a:gd name="connsiteX35" fmla="*/ 4480386 w 5090679"/>
                <a:gd name="connsiteY35" fmla="*/ 3823855 h 5453496"/>
                <a:gd name="connsiteX36" fmla="*/ 4235680 w 5090679"/>
                <a:gd name="connsiteY36" fmla="*/ 3898669 h 5453496"/>
                <a:gd name="connsiteX37" fmla="*/ 4146838 w 5090679"/>
                <a:gd name="connsiteY37" fmla="*/ 3964825 h 5453496"/>
                <a:gd name="connsiteX38" fmla="*/ 4061806 w 5090679"/>
                <a:gd name="connsiteY38" fmla="*/ 3984567 h 5453496"/>
                <a:gd name="connsiteX39" fmla="*/ 3963785 w 5090679"/>
                <a:gd name="connsiteY39" fmla="*/ 4081894 h 5453496"/>
                <a:gd name="connsiteX40" fmla="*/ 3913389 w 5090679"/>
                <a:gd name="connsiteY40" fmla="*/ 4169179 h 5453496"/>
                <a:gd name="connsiteX41" fmla="*/ 4051588 w 5090679"/>
                <a:gd name="connsiteY41" fmla="*/ 4383232 h 5453496"/>
                <a:gd name="connsiteX42" fmla="*/ 4093325 w 5090679"/>
                <a:gd name="connsiteY42" fmla="*/ 4403839 h 5453496"/>
                <a:gd name="connsiteX43" fmla="*/ 4177318 w 5090679"/>
                <a:gd name="connsiteY43" fmla="*/ 4559877 h 5453496"/>
                <a:gd name="connsiteX44" fmla="*/ 4093152 w 5090679"/>
                <a:gd name="connsiteY44" fmla="*/ 4736523 h 5453496"/>
                <a:gd name="connsiteX45" fmla="*/ 4085532 w 5090679"/>
                <a:gd name="connsiteY45" fmla="*/ 4806315 h 5453496"/>
                <a:gd name="connsiteX46" fmla="*/ 4173335 w 5090679"/>
                <a:gd name="connsiteY46" fmla="*/ 4792459 h 5453496"/>
                <a:gd name="connsiteX47" fmla="*/ 4239490 w 5090679"/>
                <a:gd name="connsiteY47" fmla="*/ 4811164 h 5453496"/>
                <a:gd name="connsiteX48" fmla="*/ 4273607 w 5090679"/>
                <a:gd name="connsiteY48" fmla="*/ 4915246 h 5453496"/>
                <a:gd name="connsiteX49" fmla="*/ 4171257 w 5090679"/>
                <a:gd name="connsiteY49" fmla="*/ 5220220 h 5453496"/>
                <a:gd name="connsiteX50" fmla="*/ 3942830 w 5090679"/>
                <a:gd name="connsiteY50" fmla="*/ 5033010 h 5453496"/>
                <a:gd name="connsiteX51" fmla="*/ 3983355 w 5090679"/>
                <a:gd name="connsiteY51" fmla="*/ 4984000 h 5453496"/>
                <a:gd name="connsiteX52" fmla="*/ 3937288 w 5090679"/>
                <a:gd name="connsiteY52" fmla="*/ 4944341 h 5453496"/>
                <a:gd name="connsiteX53" fmla="*/ 3927763 w 5090679"/>
                <a:gd name="connsiteY53" fmla="*/ 4871605 h 5453496"/>
                <a:gd name="connsiteX54" fmla="*/ 3756660 w 5090679"/>
                <a:gd name="connsiteY54" fmla="*/ 4868661 h 5453496"/>
                <a:gd name="connsiteX55" fmla="*/ 3648940 w 5090679"/>
                <a:gd name="connsiteY55" fmla="*/ 4943475 h 5453496"/>
                <a:gd name="connsiteX56" fmla="*/ 3564081 w 5090679"/>
                <a:gd name="connsiteY56" fmla="*/ 4831946 h 5453496"/>
                <a:gd name="connsiteX57" fmla="*/ 3360073 w 5090679"/>
                <a:gd name="connsiteY57" fmla="*/ 4843203 h 5453496"/>
                <a:gd name="connsiteX58" fmla="*/ 3363883 w 5090679"/>
                <a:gd name="connsiteY58" fmla="*/ 4745182 h 5453496"/>
                <a:gd name="connsiteX59" fmla="*/ 3261706 w 5090679"/>
                <a:gd name="connsiteY59" fmla="*/ 4815840 h 5453496"/>
                <a:gd name="connsiteX60" fmla="*/ 3295823 w 5090679"/>
                <a:gd name="connsiteY60" fmla="*/ 4947285 h 5453496"/>
                <a:gd name="connsiteX61" fmla="*/ 3037955 w 5090679"/>
                <a:gd name="connsiteY61" fmla="*/ 4937239 h 5453496"/>
                <a:gd name="connsiteX62" fmla="*/ 2922616 w 5090679"/>
                <a:gd name="connsiteY62" fmla="*/ 4993005 h 5453496"/>
                <a:gd name="connsiteX63" fmla="*/ 2683798 w 5090679"/>
                <a:gd name="connsiteY63" fmla="*/ 4985212 h 5453496"/>
                <a:gd name="connsiteX64" fmla="*/ 2637700 w 5090679"/>
                <a:gd name="connsiteY64" fmla="*/ 5107409 h 5453496"/>
                <a:gd name="connsiteX65" fmla="*/ 2451388 w 5090679"/>
                <a:gd name="connsiteY65" fmla="*/ 5120986 h 5453496"/>
                <a:gd name="connsiteX66" fmla="*/ 2412244 w 5090679"/>
                <a:gd name="connsiteY66" fmla="*/ 5144749 h 5453496"/>
                <a:gd name="connsiteX67" fmla="*/ 2401512 w 5090679"/>
                <a:gd name="connsiteY67" fmla="*/ 5215544 h 5453496"/>
                <a:gd name="connsiteX68" fmla="*/ 2344535 w 5090679"/>
                <a:gd name="connsiteY68" fmla="*/ 5232514 h 5453496"/>
                <a:gd name="connsiteX69" fmla="*/ 2251883 w 5090679"/>
                <a:gd name="connsiteY69" fmla="*/ 5292090 h 5453496"/>
                <a:gd name="connsiteX70" fmla="*/ 2220710 w 5090679"/>
                <a:gd name="connsiteY70" fmla="*/ 5253469 h 5453496"/>
                <a:gd name="connsiteX71" fmla="*/ 2123555 w 5090679"/>
                <a:gd name="connsiteY71" fmla="*/ 5285854 h 5453496"/>
                <a:gd name="connsiteX72" fmla="*/ 1958166 w 5090679"/>
                <a:gd name="connsiteY72" fmla="*/ 5300749 h 5453496"/>
                <a:gd name="connsiteX73" fmla="*/ 1948295 w 5090679"/>
                <a:gd name="connsiteY73" fmla="*/ 5198224 h 5453496"/>
                <a:gd name="connsiteX74" fmla="*/ 1858760 w 5090679"/>
                <a:gd name="connsiteY74" fmla="*/ 5142979 h 5453496"/>
                <a:gd name="connsiteX75" fmla="*/ 1860838 w 5090679"/>
                <a:gd name="connsiteY75" fmla="*/ 5072842 h 5453496"/>
                <a:gd name="connsiteX76" fmla="*/ 1756929 w 5090679"/>
                <a:gd name="connsiteY76" fmla="*/ 5100378 h 5453496"/>
                <a:gd name="connsiteX77" fmla="*/ 1606780 w 5090679"/>
                <a:gd name="connsiteY77" fmla="*/ 4991966 h 5453496"/>
                <a:gd name="connsiteX78" fmla="*/ 1536988 w 5090679"/>
                <a:gd name="connsiteY78" fmla="*/ 5017077 h 5453496"/>
                <a:gd name="connsiteX79" fmla="*/ 1474643 w 5090679"/>
                <a:gd name="connsiteY79" fmla="*/ 5048250 h 5453496"/>
                <a:gd name="connsiteX80" fmla="*/ 1378354 w 5090679"/>
                <a:gd name="connsiteY80" fmla="*/ 5008418 h 5453496"/>
                <a:gd name="connsiteX81" fmla="*/ 1357745 w 5090679"/>
                <a:gd name="connsiteY81" fmla="*/ 5112499 h 5453496"/>
                <a:gd name="connsiteX82" fmla="*/ 1401906 w 5090679"/>
                <a:gd name="connsiteY82" fmla="*/ 5193723 h 5453496"/>
                <a:gd name="connsiteX83" fmla="*/ 1349952 w 5090679"/>
                <a:gd name="connsiteY83" fmla="*/ 5318414 h 5453496"/>
                <a:gd name="connsiteX84" fmla="*/ 1162915 w 5090679"/>
                <a:gd name="connsiteY84" fmla="*/ 5446741 h 5453496"/>
                <a:gd name="connsiteX85" fmla="*/ 1087581 w 5090679"/>
                <a:gd name="connsiteY85" fmla="*/ 5453496 h 5453496"/>
                <a:gd name="connsiteX86" fmla="*/ 1123430 w 5090679"/>
                <a:gd name="connsiteY86" fmla="*/ 5379199 h 5453496"/>
                <a:gd name="connsiteX87" fmla="*/ 1118235 w 5090679"/>
                <a:gd name="connsiteY87" fmla="*/ 5278755 h 5453496"/>
                <a:gd name="connsiteX88" fmla="*/ 1007052 w 5090679"/>
                <a:gd name="connsiteY88" fmla="*/ 5339196 h 5453496"/>
                <a:gd name="connsiteX89" fmla="*/ 965488 w 5090679"/>
                <a:gd name="connsiteY89" fmla="*/ 5224896 h 5453496"/>
                <a:gd name="connsiteX90" fmla="*/ 986097 w 5090679"/>
                <a:gd name="connsiteY90" fmla="*/ 5155969 h 5453496"/>
                <a:gd name="connsiteX91" fmla="*/ 943840 w 5090679"/>
                <a:gd name="connsiteY91" fmla="*/ 5104881 h 5453496"/>
                <a:gd name="connsiteX92" fmla="*/ 898640 w 5090679"/>
                <a:gd name="connsiteY92" fmla="*/ 5102974 h 5453496"/>
                <a:gd name="connsiteX93" fmla="*/ 871970 w 5090679"/>
                <a:gd name="connsiteY93" fmla="*/ 5058641 h 5453496"/>
                <a:gd name="connsiteX94" fmla="*/ 841490 w 5090679"/>
                <a:gd name="connsiteY94" fmla="*/ 5005819 h 5453496"/>
                <a:gd name="connsiteX95" fmla="*/ 781223 w 5090679"/>
                <a:gd name="connsiteY95" fmla="*/ 4993351 h 5453496"/>
                <a:gd name="connsiteX96" fmla="*/ 744335 w 5090679"/>
                <a:gd name="connsiteY96" fmla="*/ 5015344 h 5453496"/>
                <a:gd name="connsiteX97" fmla="*/ 702425 w 5090679"/>
                <a:gd name="connsiteY97" fmla="*/ 4992484 h 5453496"/>
                <a:gd name="connsiteX98" fmla="*/ 702425 w 5090679"/>
                <a:gd name="connsiteY98" fmla="*/ 4935334 h 5453496"/>
                <a:gd name="connsiteX99" fmla="*/ 663979 w 5090679"/>
                <a:gd name="connsiteY99" fmla="*/ 4901911 h 5453496"/>
                <a:gd name="connsiteX100" fmla="*/ 591242 w 5090679"/>
                <a:gd name="connsiteY100" fmla="*/ 5002703 h 5453496"/>
                <a:gd name="connsiteX101" fmla="*/ 451831 w 5090679"/>
                <a:gd name="connsiteY101" fmla="*/ 5010323 h 5453496"/>
                <a:gd name="connsiteX102" fmla="*/ 402820 w 5090679"/>
                <a:gd name="connsiteY102" fmla="*/ 4959408 h 5453496"/>
                <a:gd name="connsiteX103" fmla="*/ 473132 w 5090679"/>
                <a:gd name="connsiteY103" fmla="*/ 4900006 h 5453496"/>
                <a:gd name="connsiteX104" fmla="*/ 538595 w 5090679"/>
                <a:gd name="connsiteY104" fmla="*/ 4876279 h 5453496"/>
                <a:gd name="connsiteX105" fmla="*/ 626225 w 5090679"/>
                <a:gd name="connsiteY105" fmla="*/ 4881822 h 5453496"/>
                <a:gd name="connsiteX106" fmla="*/ 750050 w 5090679"/>
                <a:gd name="connsiteY106" fmla="*/ 4776008 h 5453496"/>
                <a:gd name="connsiteX107" fmla="*/ 861579 w 5090679"/>
                <a:gd name="connsiteY107" fmla="*/ 4830041 h 5453496"/>
                <a:gd name="connsiteX108" fmla="*/ 965488 w 5090679"/>
                <a:gd name="connsiteY108" fmla="*/ 4788477 h 5453496"/>
                <a:gd name="connsiteX109" fmla="*/ 990080 w 5090679"/>
                <a:gd name="connsiteY109" fmla="*/ 4845974 h 5453496"/>
                <a:gd name="connsiteX110" fmla="*/ 1033895 w 5090679"/>
                <a:gd name="connsiteY110" fmla="*/ 4792459 h 5453496"/>
                <a:gd name="connsiteX111" fmla="*/ 1040995 w 5090679"/>
                <a:gd name="connsiteY111" fmla="*/ 4694959 h 5453496"/>
                <a:gd name="connsiteX112" fmla="*/ 987309 w 5090679"/>
                <a:gd name="connsiteY112" fmla="*/ 4610793 h 5453496"/>
                <a:gd name="connsiteX113" fmla="*/ 1048615 w 5090679"/>
                <a:gd name="connsiteY113" fmla="*/ 4548621 h 5453496"/>
                <a:gd name="connsiteX114" fmla="*/ 1011035 w 5090679"/>
                <a:gd name="connsiteY114" fmla="*/ 4433281 h 5453496"/>
                <a:gd name="connsiteX115" fmla="*/ 1024197 w 5090679"/>
                <a:gd name="connsiteY115" fmla="*/ 4326428 h 5453496"/>
                <a:gd name="connsiteX116" fmla="*/ 1058660 w 5090679"/>
                <a:gd name="connsiteY116" fmla="*/ 4236199 h 5453496"/>
                <a:gd name="connsiteX117" fmla="*/ 1079615 w 5090679"/>
                <a:gd name="connsiteY117" fmla="*/ 4072369 h 5453496"/>
                <a:gd name="connsiteX118" fmla="*/ 1013460 w 5090679"/>
                <a:gd name="connsiteY118" fmla="*/ 3813117 h 5453496"/>
                <a:gd name="connsiteX119" fmla="*/ 916131 w 5090679"/>
                <a:gd name="connsiteY119" fmla="*/ 3648075 h 5453496"/>
                <a:gd name="connsiteX120" fmla="*/ 989041 w 5090679"/>
                <a:gd name="connsiteY120" fmla="*/ 3506412 h 5453496"/>
                <a:gd name="connsiteX121" fmla="*/ 1071129 w 5090679"/>
                <a:gd name="connsiteY121" fmla="*/ 3479223 h 5453496"/>
                <a:gd name="connsiteX122" fmla="*/ 1105246 w 5090679"/>
                <a:gd name="connsiteY122" fmla="*/ 3509356 h 5453496"/>
                <a:gd name="connsiteX123" fmla="*/ 1192010 w 5090679"/>
                <a:gd name="connsiteY123" fmla="*/ 3428479 h 5453496"/>
                <a:gd name="connsiteX124" fmla="*/ 1269769 w 5090679"/>
                <a:gd name="connsiteY124" fmla="*/ 3406486 h 5453496"/>
                <a:gd name="connsiteX125" fmla="*/ 1277735 w 5090679"/>
                <a:gd name="connsiteY125" fmla="*/ 3327514 h 5453496"/>
                <a:gd name="connsiteX126" fmla="*/ 1297997 w 5090679"/>
                <a:gd name="connsiteY126" fmla="*/ 3251662 h 5453496"/>
                <a:gd name="connsiteX127" fmla="*/ 1256780 w 5090679"/>
                <a:gd name="connsiteY127" fmla="*/ 3205594 h 5453496"/>
                <a:gd name="connsiteX128" fmla="*/ 1259378 w 5090679"/>
                <a:gd name="connsiteY128" fmla="*/ 3116407 h 5453496"/>
                <a:gd name="connsiteX129" fmla="*/ 1355667 w 5090679"/>
                <a:gd name="connsiteY129" fmla="*/ 3170440 h 5453496"/>
                <a:gd name="connsiteX130" fmla="*/ 1420902 w 5090679"/>
                <a:gd name="connsiteY130" fmla="*/ 3133050 h 5453496"/>
                <a:gd name="connsiteX131" fmla="*/ 1449051 w 5090679"/>
                <a:gd name="connsiteY131" fmla="*/ 3170440 h 5453496"/>
                <a:gd name="connsiteX132" fmla="*/ 1497503 w 5090679"/>
                <a:gd name="connsiteY132" fmla="*/ 3126798 h 5453496"/>
                <a:gd name="connsiteX133" fmla="*/ 1422688 w 5090679"/>
                <a:gd name="connsiteY133" fmla="*/ 2990850 h 5453496"/>
                <a:gd name="connsiteX134" fmla="*/ 1466157 w 5090679"/>
                <a:gd name="connsiteY134" fmla="*/ 2823903 h 5453496"/>
                <a:gd name="connsiteX135" fmla="*/ 1435850 w 5090679"/>
                <a:gd name="connsiteY135" fmla="*/ 2790304 h 5453496"/>
                <a:gd name="connsiteX136" fmla="*/ 1460615 w 5090679"/>
                <a:gd name="connsiteY136" fmla="*/ 2744584 h 5453496"/>
                <a:gd name="connsiteX137" fmla="*/ 1356360 w 5090679"/>
                <a:gd name="connsiteY137" fmla="*/ 2575214 h 5453496"/>
                <a:gd name="connsiteX138" fmla="*/ 1286740 w 5090679"/>
                <a:gd name="connsiteY138" fmla="*/ 2551488 h 5453496"/>
                <a:gd name="connsiteX139" fmla="*/ 1222490 w 5090679"/>
                <a:gd name="connsiteY139" fmla="*/ 2444808 h 5453496"/>
                <a:gd name="connsiteX140" fmla="*/ 1274271 w 5090679"/>
                <a:gd name="connsiteY140" fmla="*/ 2375189 h 5453496"/>
                <a:gd name="connsiteX141" fmla="*/ 1134514 w 5090679"/>
                <a:gd name="connsiteY141" fmla="*/ 2202007 h 5453496"/>
                <a:gd name="connsiteX142" fmla="*/ 1159625 w 5090679"/>
                <a:gd name="connsiteY142" fmla="*/ 2140699 h 5453496"/>
                <a:gd name="connsiteX143" fmla="*/ 1142134 w 5090679"/>
                <a:gd name="connsiteY143" fmla="*/ 2086841 h 5453496"/>
                <a:gd name="connsiteX144" fmla="*/ 1142134 w 5090679"/>
                <a:gd name="connsiteY144" fmla="*/ 2086841 h 5453496"/>
                <a:gd name="connsiteX145" fmla="*/ 1123430 w 5090679"/>
                <a:gd name="connsiteY145" fmla="*/ 2034019 h 5453496"/>
                <a:gd name="connsiteX146" fmla="*/ 1175211 w 5090679"/>
                <a:gd name="connsiteY146" fmla="*/ 1939290 h 5453496"/>
                <a:gd name="connsiteX147" fmla="*/ 1124989 w 5090679"/>
                <a:gd name="connsiteY147" fmla="*/ 1844733 h 5453496"/>
                <a:gd name="connsiteX148" fmla="*/ 1142134 w 5090679"/>
                <a:gd name="connsiteY148" fmla="*/ 1764550 h 5453496"/>
                <a:gd name="connsiteX149" fmla="*/ 1098665 w 5090679"/>
                <a:gd name="connsiteY149" fmla="*/ 1706359 h 5453496"/>
                <a:gd name="connsiteX150" fmla="*/ 1055023 w 5090679"/>
                <a:gd name="connsiteY150" fmla="*/ 1773382 h 5453496"/>
                <a:gd name="connsiteX151" fmla="*/ 982633 w 5090679"/>
                <a:gd name="connsiteY151" fmla="*/ 1805247 h 5453496"/>
                <a:gd name="connsiteX152" fmla="*/ 929640 w 5090679"/>
                <a:gd name="connsiteY152" fmla="*/ 1640898 h 5453496"/>
                <a:gd name="connsiteX153" fmla="*/ 851015 w 5090679"/>
                <a:gd name="connsiteY153" fmla="*/ 1672069 h 5453496"/>
                <a:gd name="connsiteX154" fmla="*/ 879590 w 5090679"/>
                <a:gd name="connsiteY154" fmla="*/ 1573009 h 5453496"/>
                <a:gd name="connsiteX155" fmla="*/ 822613 w 5090679"/>
                <a:gd name="connsiteY155" fmla="*/ 1393248 h 5453496"/>
                <a:gd name="connsiteX156" fmla="*/ 750050 w 5090679"/>
                <a:gd name="connsiteY156" fmla="*/ 1433944 h 5453496"/>
                <a:gd name="connsiteX157" fmla="*/ 719397 w 5090679"/>
                <a:gd name="connsiteY157" fmla="*/ 1389265 h 5453496"/>
                <a:gd name="connsiteX158" fmla="*/ 671945 w 5090679"/>
                <a:gd name="connsiteY158" fmla="*/ 1426324 h 5453496"/>
                <a:gd name="connsiteX159" fmla="*/ 647180 w 5090679"/>
                <a:gd name="connsiteY159" fmla="*/ 1372984 h 5453496"/>
                <a:gd name="connsiteX160" fmla="*/ 668135 w 5090679"/>
                <a:gd name="connsiteY160" fmla="*/ 1275829 h 5453496"/>
                <a:gd name="connsiteX161" fmla="*/ 599555 w 5090679"/>
                <a:gd name="connsiteY161" fmla="*/ 1272019 h 5453496"/>
                <a:gd name="connsiteX162" fmla="*/ 574790 w 5090679"/>
                <a:gd name="connsiteY162" fmla="*/ 1325359 h 5453496"/>
                <a:gd name="connsiteX163" fmla="*/ 521450 w 5090679"/>
                <a:gd name="connsiteY163" fmla="*/ 1268209 h 5453496"/>
                <a:gd name="connsiteX164" fmla="*/ 340475 w 5090679"/>
                <a:gd name="connsiteY164" fmla="*/ 1277734 h 5453496"/>
                <a:gd name="connsiteX165" fmla="*/ 304800 w 5090679"/>
                <a:gd name="connsiteY165" fmla="*/ 1318953 h 5453496"/>
                <a:gd name="connsiteX166" fmla="*/ 405245 w 5090679"/>
                <a:gd name="connsiteY166" fmla="*/ 1365364 h 5453496"/>
                <a:gd name="connsiteX167" fmla="*/ 404379 w 5090679"/>
                <a:gd name="connsiteY167" fmla="*/ 1473777 h 5453496"/>
                <a:gd name="connsiteX168" fmla="*/ 275878 w 5090679"/>
                <a:gd name="connsiteY168" fmla="*/ 1498889 h 5453496"/>
                <a:gd name="connsiteX169" fmla="*/ 210935 w 5090679"/>
                <a:gd name="connsiteY169" fmla="*/ 1580629 h 5453496"/>
                <a:gd name="connsiteX170" fmla="*/ 84339 w 5090679"/>
                <a:gd name="connsiteY170" fmla="*/ 1586865 h 5453496"/>
                <a:gd name="connsiteX171" fmla="*/ 56630 w 5090679"/>
                <a:gd name="connsiteY171" fmla="*/ 1515859 h 5453496"/>
                <a:gd name="connsiteX172" fmla="*/ 87110 w 5090679"/>
                <a:gd name="connsiteY172" fmla="*/ 1462519 h 5453496"/>
                <a:gd name="connsiteX173" fmla="*/ 73775 w 5090679"/>
                <a:gd name="connsiteY173" fmla="*/ 1405369 h 5453496"/>
                <a:gd name="connsiteX174" fmla="*/ 140970 w 5090679"/>
                <a:gd name="connsiteY174" fmla="*/ 1323282 h 5453496"/>
                <a:gd name="connsiteX175" fmla="*/ 121400 w 5090679"/>
                <a:gd name="connsiteY175" fmla="*/ 1285354 h 5453496"/>
                <a:gd name="connsiteX176" fmla="*/ 121400 w 5090679"/>
                <a:gd name="connsiteY176" fmla="*/ 1232014 h 5453496"/>
                <a:gd name="connsiteX177" fmla="*/ 96635 w 5090679"/>
                <a:gd name="connsiteY177" fmla="*/ 1224394 h 5453496"/>
                <a:gd name="connsiteX178" fmla="*/ 85205 w 5090679"/>
                <a:gd name="connsiteY178" fmla="*/ 1150099 h 5453496"/>
                <a:gd name="connsiteX179" fmla="*/ 43295 w 5090679"/>
                <a:gd name="connsiteY179" fmla="*/ 1146289 h 5453496"/>
                <a:gd name="connsiteX180" fmla="*/ 38965 w 5090679"/>
                <a:gd name="connsiteY180" fmla="*/ 1082560 h 5453496"/>
                <a:gd name="connsiteX181" fmla="*/ 35676 w 5090679"/>
                <a:gd name="connsiteY181" fmla="*/ 900544 h 5453496"/>
                <a:gd name="connsiteX182" fmla="*/ 54726 w 5090679"/>
                <a:gd name="connsiteY182" fmla="*/ 877684 h 5453496"/>
                <a:gd name="connsiteX183" fmla="*/ 28056 w 5090679"/>
                <a:gd name="connsiteY183" fmla="*/ 805294 h 5453496"/>
                <a:gd name="connsiteX184" fmla="*/ 0 w 5090679"/>
                <a:gd name="connsiteY184" fmla="*/ 769793 h 5453496"/>
                <a:gd name="connsiteX185" fmla="*/ 68061 w 5090679"/>
                <a:gd name="connsiteY185" fmla="*/ 683374 h 5453496"/>
                <a:gd name="connsiteX186" fmla="*/ 178551 w 5090679"/>
                <a:gd name="connsiteY186" fmla="*/ 723379 h 5453496"/>
                <a:gd name="connsiteX187" fmla="*/ 247303 w 5090679"/>
                <a:gd name="connsiteY187" fmla="*/ 643197 h 5453496"/>
                <a:gd name="connsiteX188" fmla="*/ 405246 w 5090679"/>
                <a:gd name="connsiteY188" fmla="*/ 692899 h 5453496"/>
                <a:gd name="connsiteX189" fmla="*/ 461010 w 5090679"/>
                <a:gd name="connsiteY189" fmla="*/ 761654 h 5453496"/>
                <a:gd name="connsiteX190" fmla="*/ 557646 w 5090679"/>
                <a:gd name="connsiteY190" fmla="*/ 719569 h 5453496"/>
                <a:gd name="connsiteX191" fmla="*/ 556260 w 5090679"/>
                <a:gd name="connsiteY191" fmla="*/ 513831 h 5453496"/>
                <a:gd name="connsiteX192" fmla="*/ 704331 w 5090679"/>
                <a:gd name="connsiteY192" fmla="*/ 521449 h 5453496"/>
                <a:gd name="connsiteX193" fmla="*/ 711951 w 5090679"/>
                <a:gd name="connsiteY193" fmla="*/ 481444 h 5453496"/>
                <a:gd name="connsiteX194" fmla="*/ 805296 w 5090679"/>
                <a:gd name="connsiteY194" fmla="*/ 393814 h 5453496"/>
                <a:gd name="connsiteX195" fmla="*/ 848244 w 5090679"/>
                <a:gd name="connsiteY195" fmla="*/ 219248 h 5453496"/>
                <a:gd name="connsiteX196" fmla="*/ 925311 w 5090679"/>
                <a:gd name="connsiteY196" fmla="*/ 250939 h 5453496"/>
                <a:gd name="connsiteX197" fmla="*/ 1047231 w 5090679"/>
                <a:gd name="connsiteY197" fmla="*/ 195694 h 5453496"/>
                <a:gd name="connsiteX198" fmla="*/ 1136592 w 5090679"/>
                <a:gd name="connsiteY198" fmla="*/ 87803 h 5453496"/>
                <a:gd name="connsiteX199" fmla="*/ 1220585 w 5090679"/>
                <a:gd name="connsiteY199" fmla="*/ 0 h 5453496"/>
                <a:gd name="connsiteX200" fmla="*/ 1298690 w 5090679"/>
                <a:gd name="connsiteY200" fmla="*/ 31864 h 5453496"/>
                <a:gd name="connsiteX201" fmla="*/ 1334885 w 5090679"/>
                <a:gd name="connsiteY201" fmla="*/ 79489 h 5453496"/>
                <a:gd name="connsiteX202" fmla="*/ 1441565 w 5090679"/>
                <a:gd name="connsiteY202" fmla="*/ 129019 h 5453496"/>
                <a:gd name="connsiteX203" fmla="*/ 1502005 w 5090679"/>
                <a:gd name="connsiteY203" fmla="*/ 233796 h 5453496"/>
                <a:gd name="connsiteX204" fmla="*/ 1498715 w 5090679"/>
                <a:gd name="connsiteY204" fmla="*/ 285229 h 5453496"/>
                <a:gd name="connsiteX205" fmla="*/ 1704455 w 5090679"/>
                <a:gd name="connsiteY205" fmla="*/ 393814 h 5453496"/>
                <a:gd name="connsiteX206" fmla="*/ 1704455 w 5090679"/>
                <a:gd name="connsiteY206" fmla="*/ 523354 h 5453496"/>
                <a:gd name="connsiteX207" fmla="*/ 1720041 w 5090679"/>
                <a:gd name="connsiteY207" fmla="*/ 585874 h 5453496"/>
                <a:gd name="connsiteX208" fmla="*/ 1778750 w 5090679"/>
                <a:gd name="connsiteY208" fmla="*/ 576694 h 5453496"/>
                <a:gd name="connsiteX209" fmla="*/ 1813040 w 5090679"/>
                <a:gd name="connsiteY209" fmla="*/ 618604 h 5453496"/>
                <a:gd name="connsiteX210" fmla="*/ 1839710 w 5090679"/>
                <a:gd name="connsiteY210" fmla="*/ 559549 h 5453496"/>
                <a:gd name="connsiteX211" fmla="*/ 1931150 w 5090679"/>
                <a:gd name="connsiteY211" fmla="*/ 570979 h 5453496"/>
                <a:gd name="connsiteX212" fmla="*/ 1957820 w 5090679"/>
                <a:gd name="connsiteY212" fmla="*/ 511924 h 5453496"/>
                <a:gd name="connsiteX213" fmla="*/ 1879715 w 5090679"/>
                <a:gd name="connsiteY213" fmla="*/ 470014 h 5453496"/>
                <a:gd name="connsiteX214" fmla="*/ 1830185 w 5090679"/>
                <a:gd name="connsiteY214" fmla="*/ 388099 h 5453496"/>
                <a:gd name="connsiteX215" fmla="*/ 1846118 w 5090679"/>
                <a:gd name="connsiteY215" fmla="*/ 347749 h 5453496"/>
                <a:gd name="connsiteX216" fmla="*/ 1986395 w 5090679"/>
                <a:gd name="connsiteY216" fmla="*/ 315709 h 5453496"/>
                <a:gd name="connsiteX217" fmla="*/ 2018780 w 5090679"/>
                <a:gd name="connsiteY217" fmla="*/ 344284 h 5453496"/>
                <a:gd name="connsiteX218" fmla="*/ 2079740 w 5090679"/>
                <a:gd name="connsiteY218" fmla="*/ 344284 h 5453496"/>
                <a:gd name="connsiteX219" fmla="*/ 2108315 w 5090679"/>
                <a:gd name="connsiteY219" fmla="*/ 382384 h 5453496"/>
                <a:gd name="connsiteX220" fmla="*/ 2148320 w 5090679"/>
                <a:gd name="connsiteY220" fmla="*/ 361429 h 5453496"/>
                <a:gd name="connsiteX221" fmla="*/ 2186420 w 5090679"/>
                <a:gd name="connsiteY221" fmla="*/ 384289 h 5453496"/>
                <a:gd name="connsiteX222" fmla="*/ 2245475 w 5090679"/>
                <a:gd name="connsiteY222" fmla="*/ 386194 h 5453496"/>
                <a:gd name="connsiteX223" fmla="*/ 2281670 w 5090679"/>
                <a:gd name="connsiteY223" fmla="*/ 441439 h 5453496"/>
                <a:gd name="connsiteX224" fmla="*/ 2287905 w 5090679"/>
                <a:gd name="connsiteY224" fmla="*/ 529936 h 5453496"/>
                <a:gd name="connsiteX225" fmla="*/ 2331200 w 5090679"/>
                <a:gd name="connsiteY225" fmla="*/ 500494 h 5453496"/>
                <a:gd name="connsiteX226" fmla="*/ 2380730 w 5090679"/>
                <a:gd name="connsiteY226" fmla="*/ 523354 h 5453496"/>
                <a:gd name="connsiteX227" fmla="*/ 2411210 w 5090679"/>
                <a:gd name="connsiteY227" fmla="*/ 403339 h 5453496"/>
                <a:gd name="connsiteX228" fmla="*/ 2384540 w 5090679"/>
                <a:gd name="connsiteY228" fmla="*/ 235699 h 5453496"/>
                <a:gd name="connsiteX229" fmla="*/ 2401685 w 5090679"/>
                <a:gd name="connsiteY229" fmla="*/ 176644 h 5453496"/>
                <a:gd name="connsiteX230" fmla="*/ 2552526 w 5090679"/>
                <a:gd name="connsiteY230" fmla="*/ 128501 h 5453496"/>
                <a:gd name="connsiteX231" fmla="*/ 2590280 w 5090679"/>
                <a:gd name="connsiteY231" fmla="*/ 163309 h 5453496"/>
                <a:gd name="connsiteX232" fmla="*/ 2582660 w 5090679"/>
                <a:gd name="connsiteY232" fmla="*/ 266179 h 5453496"/>
                <a:gd name="connsiteX233" fmla="*/ 2637905 w 5090679"/>
                <a:gd name="connsiteY233" fmla="*/ 292849 h 5453496"/>
                <a:gd name="connsiteX234" fmla="*/ 2677044 w 5090679"/>
                <a:gd name="connsiteY234" fmla="*/ 355369 h 5453496"/>
                <a:gd name="connsiteX235" fmla="*/ 2672195 w 5090679"/>
                <a:gd name="connsiteY235" fmla="*/ 353809 h 5453496"/>
                <a:gd name="connsiteX236" fmla="*/ 2952923 w 5090679"/>
                <a:gd name="connsiteY236" fmla="*/ 307051 h 5453496"/>
                <a:gd name="connsiteX237" fmla="*/ 2988425 w 5090679"/>
                <a:gd name="connsiteY237" fmla="*/ 344284 h 5453496"/>
                <a:gd name="connsiteX238" fmla="*/ 3085580 w 5090679"/>
                <a:gd name="connsiteY238" fmla="*/ 290944 h 5453496"/>
                <a:gd name="connsiteX239" fmla="*/ 3135110 w 5090679"/>
                <a:gd name="connsiteY239" fmla="*/ 351904 h 5453496"/>
                <a:gd name="connsiteX240" fmla="*/ 3135110 w 5090679"/>
                <a:gd name="connsiteY240" fmla="*/ 416674 h 5453496"/>
                <a:gd name="connsiteX241" fmla="*/ 3274695 w 5090679"/>
                <a:gd name="connsiteY241" fmla="*/ 480233 h 5453496"/>
                <a:gd name="connsiteX242" fmla="*/ 3297035 w 5090679"/>
                <a:gd name="connsiteY242" fmla="*/ 538594 h 5453496"/>
                <a:gd name="connsiteX243" fmla="*/ 3257203 w 5090679"/>
                <a:gd name="connsiteY243" fmla="*/ 571500 h 5453496"/>
                <a:gd name="connsiteX244" fmla="*/ 3368386 w 5090679"/>
                <a:gd name="connsiteY244" fmla="*/ 710219 h 5453496"/>
                <a:gd name="connsiteX245" fmla="*/ 3369425 w 5090679"/>
                <a:gd name="connsiteY245" fmla="*/ 828154 h 5453496"/>
                <a:gd name="connsiteX246" fmla="*/ 3420860 w 5090679"/>
                <a:gd name="connsiteY246" fmla="*/ 860539 h 5453496"/>
                <a:gd name="connsiteX247" fmla="*/ 3445971 w 5090679"/>
                <a:gd name="connsiteY247" fmla="*/ 919422 h 5453496"/>
                <a:gd name="connsiteX248" fmla="*/ 3656734 w 5090679"/>
                <a:gd name="connsiteY248" fmla="*/ 1037359 h 5453496"/>
                <a:gd name="connsiteX249" fmla="*/ 3653270 w 5090679"/>
                <a:gd name="connsiteY249" fmla="*/ 1098664 h 5453496"/>
                <a:gd name="connsiteX250" fmla="*/ 3716308 w 5090679"/>
                <a:gd name="connsiteY250" fmla="*/ 1141095 h 5453496"/>
                <a:gd name="connsiteX0" fmla="*/ 3716308 w 5090679"/>
                <a:gd name="connsiteY0" fmla="*/ 1141095 h 5453496"/>
                <a:gd name="connsiteX1" fmla="*/ 3656734 w 5090679"/>
                <a:gd name="connsiteY1" fmla="*/ 1276350 h 5453496"/>
                <a:gd name="connsiteX2" fmla="*/ 3643399 w 5090679"/>
                <a:gd name="connsiteY2" fmla="*/ 1352723 h 5453496"/>
                <a:gd name="connsiteX3" fmla="*/ 3576377 w 5090679"/>
                <a:gd name="connsiteY3" fmla="*/ 1411605 h 5453496"/>
                <a:gd name="connsiteX4" fmla="*/ 3604779 w 5090679"/>
                <a:gd name="connsiteY4" fmla="*/ 1494559 h 5453496"/>
                <a:gd name="connsiteX5" fmla="*/ 3687906 w 5090679"/>
                <a:gd name="connsiteY5" fmla="*/ 1525732 h 5453496"/>
                <a:gd name="connsiteX6" fmla="*/ 3698297 w 5090679"/>
                <a:gd name="connsiteY6" fmla="*/ 1640032 h 5453496"/>
                <a:gd name="connsiteX7" fmla="*/ 3742632 w 5090679"/>
                <a:gd name="connsiteY7" fmla="*/ 1658043 h 5453496"/>
                <a:gd name="connsiteX8" fmla="*/ 3768436 w 5090679"/>
                <a:gd name="connsiteY8" fmla="*/ 1778751 h 5453496"/>
                <a:gd name="connsiteX9" fmla="*/ 3801167 w 5090679"/>
                <a:gd name="connsiteY9" fmla="*/ 1787236 h 5453496"/>
                <a:gd name="connsiteX10" fmla="*/ 3834245 w 5090679"/>
                <a:gd name="connsiteY10" fmla="*/ 1945178 h 5453496"/>
                <a:gd name="connsiteX11" fmla="*/ 3911484 w 5090679"/>
                <a:gd name="connsiteY11" fmla="*/ 1990379 h 5453496"/>
                <a:gd name="connsiteX12" fmla="*/ 3968461 w 5090679"/>
                <a:gd name="connsiteY12" fmla="*/ 2076450 h 5453496"/>
                <a:gd name="connsiteX13" fmla="*/ 4180782 w 5090679"/>
                <a:gd name="connsiteY13" fmla="*/ 2119053 h 5453496"/>
                <a:gd name="connsiteX14" fmla="*/ 4219055 w 5090679"/>
                <a:gd name="connsiteY14" fmla="*/ 2159749 h 5453496"/>
                <a:gd name="connsiteX15" fmla="*/ 4228580 w 5090679"/>
                <a:gd name="connsiteY15" fmla="*/ 2220709 h 5453496"/>
                <a:gd name="connsiteX16" fmla="*/ 4413538 w 5090679"/>
                <a:gd name="connsiteY16" fmla="*/ 2470266 h 5453496"/>
                <a:gd name="connsiteX17" fmla="*/ 4456834 w 5090679"/>
                <a:gd name="connsiteY17" fmla="*/ 2429741 h 5453496"/>
                <a:gd name="connsiteX18" fmla="*/ 4612697 w 5090679"/>
                <a:gd name="connsiteY18" fmla="*/ 2575214 h 5453496"/>
                <a:gd name="connsiteX19" fmla="*/ 4612697 w 5090679"/>
                <a:gd name="connsiteY19" fmla="*/ 2658341 h 5453496"/>
                <a:gd name="connsiteX20" fmla="*/ 4721109 w 5090679"/>
                <a:gd name="connsiteY20" fmla="*/ 2760345 h 5453496"/>
                <a:gd name="connsiteX21" fmla="*/ 4786745 w 5090679"/>
                <a:gd name="connsiteY21" fmla="*/ 2723629 h 5453496"/>
                <a:gd name="connsiteX22" fmla="*/ 4841297 w 5090679"/>
                <a:gd name="connsiteY22" fmla="*/ 2741468 h 5453496"/>
                <a:gd name="connsiteX23" fmla="*/ 4907280 w 5090679"/>
                <a:gd name="connsiteY23" fmla="*/ 2862522 h 5453496"/>
                <a:gd name="connsiteX24" fmla="*/ 4976379 w 5090679"/>
                <a:gd name="connsiteY24" fmla="*/ 2868237 h 5453496"/>
                <a:gd name="connsiteX25" fmla="*/ 5071802 w 5090679"/>
                <a:gd name="connsiteY25" fmla="*/ 3052156 h 5453496"/>
                <a:gd name="connsiteX26" fmla="*/ 5043920 w 5090679"/>
                <a:gd name="connsiteY26" fmla="*/ 3144634 h 5453496"/>
                <a:gd name="connsiteX27" fmla="*/ 5090679 w 5090679"/>
                <a:gd name="connsiteY27" fmla="*/ 3167496 h 5453496"/>
                <a:gd name="connsiteX28" fmla="*/ 5053445 w 5090679"/>
                <a:gd name="connsiteY28" fmla="*/ 3209404 h 5453496"/>
                <a:gd name="connsiteX29" fmla="*/ 5069897 w 5090679"/>
                <a:gd name="connsiteY29" fmla="*/ 3261014 h 5453496"/>
                <a:gd name="connsiteX30" fmla="*/ 5066087 w 5090679"/>
                <a:gd name="connsiteY30" fmla="*/ 3310024 h 5453496"/>
                <a:gd name="connsiteX31" fmla="*/ 4964256 w 5090679"/>
                <a:gd name="connsiteY31" fmla="*/ 3466061 h 5453496"/>
                <a:gd name="connsiteX32" fmla="*/ 4758170 w 5090679"/>
                <a:gd name="connsiteY32" fmla="*/ 3354532 h 5453496"/>
                <a:gd name="connsiteX33" fmla="*/ 4675043 w 5090679"/>
                <a:gd name="connsiteY33" fmla="*/ 3406486 h 5453496"/>
                <a:gd name="connsiteX34" fmla="*/ 4633479 w 5090679"/>
                <a:gd name="connsiteY34" fmla="*/ 3678209 h 5453496"/>
                <a:gd name="connsiteX35" fmla="*/ 4480386 w 5090679"/>
                <a:gd name="connsiteY35" fmla="*/ 3823855 h 5453496"/>
                <a:gd name="connsiteX36" fmla="*/ 4235680 w 5090679"/>
                <a:gd name="connsiteY36" fmla="*/ 3898669 h 5453496"/>
                <a:gd name="connsiteX37" fmla="*/ 4146838 w 5090679"/>
                <a:gd name="connsiteY37" fmla="*/ 3964825 h 5453496"/>
                <a:gd name="connsiteX38" fmla="*/ 4061806 w 5090679"/>
                <a:gd name="connsiteY38" fmla="*/ 3984567 h 5453496"/>
                <a:gd name="connsiteX39" fmla="*/ 3963785 w 5090679"/>
                <a:gd name="connsiteY39" fmla="*/ 4081894 h 5453496"/>
                <a:gd name="connsiteX40" fmla="*/ 3913389 w 5090679"/>
                <a:gd name="connsiteY40" fmla="*/ 4169179 h 5453496"/>
                <a:gd name="connsiteX41" fmla="*/ 4051588 w 5090679"/>
                <a:gd name="connsiteY41" fmla="*/ 4383232 h 5453496"/>
                <a:gd name="connsiteX42" fmla="*/ 4093325 w 5090679"/>
                <a:gd name="connsiteY42" fmla="*/ 4403839 h 5453496"/>
                <a:gd name="connsiteX43" fmla="*/ 4177318 w 5090679"/>
                <a:gd name="connsiteY43" fmla="*/ 4559877 h 5453496"/>
                <a:gd name="connsiteX44" fmla="*/ 4093152 w 5090679"/>
                <a:gd name="connsiteY44" fmla="*/ 4736523 h 5453496"/>
                <a:gd name="connsiteX45" fmla="*/ 4085532 w 5090679"/>
                <a:gd name="connsiteY45" fmla="*/ 4806315 h 5453496"/>
                <a:gd name="connsiteX46" fmla="*/ 4173335 w 5090679"/>
                <a:gd name="connsiteY46" fmla="*/ 4792459 h 5453496"/>
                <a:gd name="connsiteX47" fmla="*/ 4239490 w 5090679"/>
                <a:gd name="connsiteY47" fmla="*/ 4811164 h 5453496"/>
                <a:gd name="connsiteX48" fmla="*/ 4273607 w 5090679"/>
                <a:gd name="connsiteY48" fmla="*/ 4915246 h 5453496"/>
                <a:gd name="connsiteX49" fmla="*/ 4171257 w 5090679"/>
                <a:gd name="connsiteY49" fmla="*/ 5220220 h 5453496"/>
                <a:gd name="connsiteX50" fmla="*/ 3942830 w 5090679"/>
                <a:gd name="connsiteY50" fmla="*/ 5033010 h 5453496"/>
                <a:gd name="connsiteX51" fmla="*/ 3983355 w 5090679"/>
                <a:gd name="connsiteY51" fmla="*/ 4984000 h 5453496"/>
                <a:gd name="connsiteX52" fmla="*/ 3937288 w 5090679"/>
                <a:gd name="connsiteY52" fmla="*/ 4944341 h 5453496"/>
                <a:gd name="connsiteX53" fmla="*/ 3927763 w 5090679"/>
                <a:gd name="connsiteY53" fmla="*/ 4871605 h 5453496"/>
                <a:gd name="connsiteX54" fmla="*/ 3756660 w 5090679"/>
                <a:gd name="connsiteY54" fmla="*/ 4868661 h 5453496"/>
                <a:gd name="connsiteX55" fmla="*/ 3648940 w 5090679"/>
                <a:gd name="connsiteY55" fmla="*/ 4943475 h 5453496"/>
                <a:gd name="connsiteX56" fmla="*/ 3564081 w 5090679"/>
                <a:gd name="connsiteY56" fmla="*/ 4831946 h 5453496"/>
                <a:gd name="connsiteX57" fmla="*/ 3360073 w 5090679"/>
                <a:gd name="connsiteY57" fmla="*/ 4843203 h 5453496"/>
                <a:gd name="connsiteX58" fmla="*/ 3363883 w 5090679"/>
                <a:gd name="connsiteY58" fmla="*/ 4745182 h 5453496"/>
                <a:gd name="connsiteX59" fmla="*/ 3261706 w 5090679"/>
                <a:gd name="connsiteY59" fmla="*/ 4815840 h 5453496"/>
                <a:gd name="connsiteX60" fmla="*/ 3295823 w 5090679"/>
                <a:gd name="connsiteY60" fmla="*/ 4947285 h 5453496"/>
                <a:gd name="connsiteX61" fmla="*/ 3037955 w 5090679"/>
                <a:gd name="connsiteY61" fmla="*/ 4937239 h 5453496"/>
                <a:gd name="connsiteX62" fmla="*/ 2922616 w 5090679"/>
                <a:gd name="connsiteY62" fmla="*/ 4993005 h 5453496"/>
                <a:gd name="connsiteX63" fmla="*/ 2683798 w 5090679"/>
                <a:gd name="connsiteY63" fmla="*/ 4985212 h 5453496"/>
                <a:gd name="connsiteX64" fmla="*/ 2637700 w 5090679"/>
                <a:gd name="connsiteY64" fmla="*/ 5107409 h 5453496"/>
                <a:gd name="connsiteX65" fmla="*/ 2451388 w 5090679"/>
                <a:gd name="connsiteY65" fmla="*/ 5120986 h 5453496"/>
                <a:gd name="connsiteX66" fmla="*/ 2412244 w 5090679"/>
                <a:gd name="connsiteY66" fmla="*/ 5144749 h 5453496"/>
                <a:gd name="connsiteX67" fmla="*/ 2401512 w 5090679"/>
                <a:gd name="connsiteY67" fmla="*/ 5215544 h 5453496"/>
                <a:gd name="connsiteX68" fmla="*/ 2344535 w 5090679"/>
                <a:gd name="connsiteY68" fmla="*/ 5232514 h 5453496"/>
                <a:gd name="connsiteX69" fmla="*/ 2251883 w 5090679"/>
                <a:gd name="connsiteY69" fmla="*/ 5292090 h 5453496"/>
                <a:gd name="connsiteX70" fmla="*/ 2220710 w 5090679"/>
                <a:gd name="connsiteY70" fmla="*/ 5253469 h 5453496"/>
                <a:gd name="connsiteX71" fmla="*/ 2123555 w 5090679"/>
                <a:gd name="connsiteY71" fmla="*/ 5285854 h 5453496"/>
                <a:gd name="connsiteX72" fmla="*/ 1958166 w 5090679"/>
                <a:gd name="connsiteY72" fmla="*/ 5300749 h 5453496"/>
                <a:gd name="connsiteX73" fmla="*/ 1948295 w 5090679"/>
                <a:gd name="connsiteY73" fmla="*/ 5198224 h 5453496"/>
                <a:gd name="connsiteX74" fmla="*/ 1858760 w 5090679"/>
                <a:gd name="connsiteY74" fmla="*/ 5142979 h 5453496"/>
                <a:gd name="connsiteX75" fmla="*/ 1860838 w 5090679"/>
                <a:gd name="connsiteY75" fmla="*/ 5072842 h 5453496"/>
                <a:gd name="connsiteX76" fmla="*/ 1756929 w 5090679"/>
                <a:gd name="connsiteY76" fmla="*/ 5100378 h 5453496"/>
                <a:gd name="connsiteX77" fmla="*/ 1606780 w 5090679"/>
                <a:gd name="connsiteY77" fmla="*/ 4991966 h 5453496"/>
                <a:gd name="connsiteX78" fmla="*/ 1536988 w 5090679"/>
                <a:gd name="connsiteY78" fmla="*/ 5017077 h 5453496"/>
                <a:gd name="connsiteX79" fmla="*/ 1474643 w 5090679"/>
                <a:gd name="connsiteY79" fmla="*/ 5048250 h 5453496"/>
                <a:gd name="connsiteX80" fmla="*/ 1378354 w 5090679"/>
                <a:gd name="connsiteY80" fmla="*/ 5008418 h 5453496"/>
                <a:gd name="connsiteX81" fmla="*/ 1357745 w 5090679"/>
                <a:gd name="connsiteY81" fmla="*/ 5112499 h 5453496"/>
                <a:gd name="connsiteX82" fmla="*/ 1401906 w 5090679"/>
                <a:gd name="connsiteY82" fmla="*/ 5193723 h 5453496"/>
                <a:gd name="connsiteX83" fmla="*/ 1349952 w 5090679"/>
                <a:gd name="connsiteY83" fmla="*/ 5318414 h 5453496"/>
                <a:gd name="connsiteX84" fmla="*/ 1162915 w 5090679"/>
                <a:gd name="connsiteY84" fmla="*/ 5446741 h 5453496"/>
                <a:gd name="connsiteX85" fmla="*/ 1087581 w 5090679"/>
                <a:gd name="connsiteY85" fmla="*/ 5453496 h 5453496"/>
                <a:gd name="connsiteX86" fmla="*/ 1123430 w 5090679"/>
                <a:gd name="connsiteY86" fmla="*/ 5379199 h 5453496"/>
                <a:gd name="connsiteX87" fmla="*/ 1118235 w 5090679"/>
                <a:gd name="connsiteY87" fmla="*/ 5278755 h 5453496"/>
                <a:gd name="connsiteX88" fmla="*/ 1007052 w 5090679"/>
                <a:gd name="connsiteY88" fmla="*/ 5339196 h 5453496"/>
                <a:gd name="connsiteX89" fmla="*/ 965488 w 5090679"/>
                <a:gd name="connsiteY89" fmla="*/ 5224896 h 5453496"/>
                <a:gd name="connsiteX90" fmla="*/ 986097 w 5090679"/>
                <a:gd name="connsiteY90" fmla="*/ 5155969 h 5453496"/>
                <a:gd name="connsiteX91" fmla="*/ 943840 w 5090679"/>
                <a:gd name="connsiteY91" fmla="*/ 5104881 h 5453496"/>
                <a:gd name="connsiteX92" fmla="*/ 898640 w 5090679"/>
                <a:gd name="connsiteY92" fmla="*/ 5102974 h 5453496"/>
                <a:gd name="connsiteX93" fmla="*/ 871970 w 5090679"/>
                <a:gd name="connsiteY93" fmla="*/ 5058641 h 5453496"/>
                <a:gd name="connsiteX94" fmla="*/ 841490 w 5090679"/>
                <a:gd name="connsiteY94" fmla="*/ 5005819 h 5453496"/>
                <a:gd name="connsiteX95" fmla="*/ 781223 w 5090679"/>
                <a:gd name="connsiteY95" fmla="*/ 4993351 h 5453496"/>
                <a:gd name="connsiteX96" fmla="*/ 744335 w 5090679"/>
                <a:gd name="connsiteY96" fmla="*/ 5015344 h 5453496"/>
                <a:gd name="connsiteX97" fmla="*/ 702425 w 5090679"/>
                <a:gd name="connsiteY97" fmla="*/ 4992484 h 5453496"/>
                <a:gd name="connsiteX98" fmla="*/ 702425 w 5090679"/>
                <a:gd name="connsiteY98" fmla="*/ 4935334 h 5453496"/>
                <a:gd name="connsiteX99" fmla="*/ 663979 w 5090679"/>
                <a:gd name="connsiteY99" fmla="*/ 4901911 h 5453496"/>
                <a:gd name="connsiteX100" fmla="*/ 591242 w 5090679"/>
                <a:gd name="connsiteY100" fmla="*/ 5002703 h 5453496"/>
                <a:gd name="connsiteX101" fmla="*/ 451831 w 5090679"/>
                <a:gd name="connsiteY101" fmla="*/ 5010323 h 5453496"/>
                <a:gd name="connsiteX102" fmla="*/ 402820 w 5090679"/>
                <a:gd name="connsiteY102" fmla="*/ 4959408 h 5453496"/>
                <a:gd name="connsiteX103" fmla="*/ 473132 w 5090679"/>
                <a:gd name="connsiteY103" fmla="*/ 4900006 h 5453496"/>
                <a:gd name="connsiteX104" fmla="*/ 538595 w 5090679"/>
                <a:gd name="connsiteY104" fmla="*/ 4876279 h 5453496"/>
                <a:gd name="connsiteX105" fmla="*/ 626225 w 5090679"/>
                <a:gd name="connsiteY105" fmla="*/ 4881822 h 5453496"/>
                <a:gd name="connsiteX106" fmla="*/ 750050 w 5090679"/>
                <a:gd name="connsiteY106" fmla="*/ 4776008 h 5453496"/>
                <a:gd name="connsiteX107" fmla="*/ 861579 w 5090679"/>
                <a:gd name="connsiteY107" fmla="*/ 4830041 h 5453496"/>
                <a:gd name="connsiteX108" fmla="*/ 965488 w 5090679"/>
                <a:gd name="connsiteY108" fmla="*/ 4788477 h 5453496"/>
                <a:gd name="connsiteX109" fmla="*/ 990080 w 5090679"/>
                <a:gd name="connsiteY109" fmla="*/ 4845974 h 5453496"/>
                <a:gd name="connsiteX110" fmla="*/ 1033895 w 5090679"/>
                <a:gd name="connsiteY110" fmla="*/ 4792459 h 5453496"/>
                <a:gd name="connsiteX111" fmla="*/ 1040995 w 5090679"/>
                <a:gd name="connsiteY111" fmla="*/ 4694959 h 5453496"/>
                <a:gd name="connsiteX112" fmla="*/ 987309 w 5090679"/>
                <a:gd name="connsiteY112" fmla="*/ 4610793 h 5453496"/>
                <a:gd name="connsiteX113" fmla="*/ 1048615 w 5090679"/>
                <a:gd name="connsiteY113" fmla="*/ 4548621 h 5453496"/>
                <a:gd name="connsiteX114" fmla="*/ 1011035 w 5090679"/>
                <a:gd name="connsiteY114" fmla="*/ 4433281 h 5453496"/>
                <a:gd name="connsiteX115" fmla="*/ 1024197 w 5090679"/>
                <a:gd name="connsiteY115" fmla="*/ 4326428 h 5453496"/>
                <a:gd name="connsiteX116" fmla="*/ 1058660 w 5090679"/>
                <a:gd name="connsiteY116" fmla="*/ 4236199 h 5453496"/>
                <a:gd name="connsiteX117" fmla="*/ 1079615 w 5090679"/>
                <a:gd name="connsiteY117" fmla="*/ 4072369 h 5453496"/>
                <a:gd name="connsiteX118" fmla="*/ 1013460 w 5090679"/>
                <a:gd name="connsiteY118" fmla="*/ 3813117 h 5453496"/>
                <a:gd name="connsiteX119" fmla="*/ 916131 w 5090679"/>
                <a:gd name="connsiteY119" fmla="*/ 3648075 h 5453496"/>
                <a:gd name="connsiteX120" fmla="*/ 989041 w 5090679"/>
                <a:gd name="connsiteY120" fmla="*/ 3506412 h 5453496"/>
                <a:gd name="connsiteX121" fmla="*/ 1071129 w 5090679"/>
                <a:gd name="connsiteY121" fmla="*/ 3479223 h 5453496"/>
                <a:gd name="connsiteX122" fmla="*/ 1105246 w 5090679"/>
                <a:gd name="connsiteY122" fmla="*/ 3509356 h 5453496"/>
                <a:gd name="connsiteX123" fmla="*/ 1192010 w 5090679"/>
                <a:gd name="connsiteY123" fmla="*/ 3428479 h 5453496"/>
                <a:gd name="connsiteX124" fmla="*/ 1269769 w 5090679"/>
                <a:gd name="connsiteY124" fmla="*/ 3406486 h 5453496"/>
                <a:gd name="connsiteX125" fmla="*/ 1277735 w 5090679"/>
                <a:gd name="connsiteY125" fmla="*/ 3327514 h 5453496"/>
                <a:gd name="connsiteX126" fmla="*/ 1297997 w 5090679"/>
                <a:gd name="connsiteY126" fmla="*/ 3251662 h 5453496"/>
                <a:gd name="connsiteX127" fmla="*/ 1256780 w 5090679"/>
                <a:gd name="connsiteY127" fmla="*/ 3205594 h 5453496"/>
                <a:gd name="connsiteX128" fmla="*/ 1259378 w 5090679"/>
                <a:gd name="connsiteY128" fmla="*/ 3116407 h 5453496"/>
                <a:gd name="connsiteX129" fmla="*/ 1355667 w 5090679"/>
                <a:gd name="connsiteY129" fmla="*/ 3170440 h 5453496"/>
                <a:gd name="connsiteX130" fmla="*/ 1420902 w 5090679"/>
                <a:gd name="connsiteY130" fmla="*/ 3133050 h 5453496"/>
                <a:gd name="connsiteX131" fmla="*/ 1449051 w 5090679"/>
                <a:gd name="connsiteY131" fmla="*/ 3170440 h 5453496"/>
                <a:gd name="connsiteX132" fmla="*/ 1510161 w 5090679"/>
                <a:gd name="connsiteY132" fmla="*/ 3126798 h 5453496"/>
                <a:gd name="connsiteX133" fmla="*/ 1422688 w 5090679"/>
                <a:gd name="connsiteY133" fmla="*/ 2990850 h 5453496"/>
                <a:gd name="connsiteX134" fmla="*/ 1466157 w 5090679"/>
                <a:gd name="connsiteY134" fmla="*/ 2823903 h 5453496"/>
                <a:gd name="connsiteX135" fmla="*/ 1435850 w 5090679"/>
                <a:gd name="connsiteY135" fmla="*/ 2790304 h 5453496"/>
                <a:gd name="connsiteX136" fmla="*/ 1460615 w 5090679"/>
                <a:gd name="connsiteY136" fmla="*/ 2744584 h 5453496"/>
                <a:gd name="connsiteX137" fmla="*/ 1356360 w 5090679"/>
                <a:gd name="connsiteY137" fmla="*/ 2575214 h 5453496"/>
                <a:gd name="connsiteX138" fmla="*/ 1286740 w 5090679"/>
                <a:gd name="connsiteY138" fmla="*/ 2551488 h 5453496"/>
                <a:gd name="connsiteX139" fmla="*/ 1222490 w 5090679"/>
                <a:gd name="connsiteY139" fmla="*/ 2444808 h 5453496"/>
                <a:gd name="connsiteX140" fmla="*/ 1274271 w 5090679"/>
                <a:gd name="connsiteY140" fmla="*/ 2375189 h 5453496"/>
                <a:gd name="connsiteX141" fmla="*/ 1134514 w 5090679"/>
                <a:gd name="connsiteY141" fmla="*/ 2202007 h 5453496"/>
                <a:gd name="connsiteX142" fmla="*/ 1159625 w 5090679"/>
                <a:gd name="connsiteY142" fmla="*/ 2140699 h 5453496"/>
                <a:gd name="connsiteX143" fmla="*/ 1142134 w 5090679"/>
                <a:gd name="connsiteY143" fmla="*/ 2086841 h 5453496"/>
                <a:gd name="connsiteX144" fmla="*/ 1142134 w 5090679"/>
                <a:gd name="connsiteY144" fmla="*/ 2086841 h 5453496"/>
                <a:gd name="connsiteX145" fmla="*/ 1123430 w 5090679"/>
                <a:gd name="connsiteY145" fmla="*/ 2034019 h 5453496"/>
                <a:gd name="connsiteX146" fmla="*/ 1175211 w 5090679"/>
                <a:gd name="connsiteY146" fmla="*/ 1939290 h 5453496"/>
                <a:gd name="connsiteX147" fmla="*/ 1124989 w 5090679"/>
                <a:gd name="connsiteY147" fmla="*/ 1844733 h 5453496"/>
                <a:gd name="connsiteX148" fmla="*/ 1142134 w 5090679"/>
                <a:gd name="connsiteY148" fmla="*/ 1764550 h 5453496"/>
                <a:gd name="connsiteX149" fmla="*/ 1098665 w 5090679"/>
                <a:gd name="connsiteY149" fmla="*/ 1706359 h 5453496"/>
                <a:gd name="connsiteX150" fmla="*/ 1055023 w 5090679"/>
                <a:gd name="connsiteY150" fmla="*/ 1773382 h 5453496"/>
                <a:gd name="connsiteX151" fmla="*/ 982633 w 5090679"/>
                <a:gd name="connsiteY151" fmla="*/ 1805247 h 5453496"/>
                <a:gd name="connsiteX152" fmla="*/ 929640 w 5090679"/>
                <a:gd name="connsiteY152" fmla="*/ 1640898 h 5453496"/>
                <a:gd name="connsiteX153" fmla="*/ 851015 w 5090679"/>
                <a:gd name="connsiteY153" fmla="*/ 1672069 h 5453496"/>
                <a:gd name="connsiteX154" fmla="*/ 879590 w 5090679"/>
                <a:gd name="connsiteY154" fmla="*/ 1573009 h 5453496"/>
                <a:gd name="connsiteX155" fmla="*/ 822613 w 5090679"/>
                <a:gd name="connsiteY155" fmla="*/ 1393248 h 5453496"/>
                <a:gd name="connsiteX156" fmla="*/ 750050 w 5090679"/>
                <a:gd name="connsiteY156" fmla="*/ 1433944 h 5453496"/>
                <a:gd name="connsiteX157" fmla="*/ 719397 w 5090679"/>
                <a:gd name="connsiteY157" fmla="*/ 1389265 h 5453496"/>
                <a:gd name="connsiteX158" fmla="*/ 671945 w 5090679"/>
                <a:gd name="connsiteY158" fmla="*/ 1426324 h 5453496"/>
                <a:gd name="connsiteX159" fmla="*/ 647180 w 5090679"/>
                <a:gd name="connsiteY159" fmla="*/ 1372984 h 5453496"/>
                <a:gd name="connsiteX160" fmla="*/ 668135 w 5090679"/>
                <a:gd name="connsiteY160" fmla="*/ 1275829 h 5453496"/>
                <a:gd name="connsiteX161" fmla="*/ 599555 w 5090679"/>
                <a:gd name="connsiteY161" fmla="*/ 1272019 h 5453496"/>
                <a:gd name="connsiteX162" fmla="*/ 574790 w 5090679"/>
                <a:gd name="connsiteY162" fmla="*/ 1325359 h 5453496"/>
                <a:gd name="connsiteX163" fmla="*/ 521450 w 5090679"/>
                <a:gd name="connsiteY163" fmla="*/ 1268209 h 5453496"/>
                <a:gd name="connsiteX164" fmla="*/ 340475 w 5090679"/>
                <a:gd name="connsiteY164" fmla="*/ 1277734 h 5453496"/>
                <a:gd name="connsiteX165" fmla="*/ 304800 w 5090679"/>
                <a:gd name="connsiteY165" fmla="*/ 1318953 h 5453496"/>
                <a:gd name="connsiteX166" fmla="*/ 405245 w 5090679"/>
                <a:gd name="connsiteY166" fmla="*/ 1365364 h 5453496"/>
                <a:gd name="connsiteX167" fmla="*/ 404379 w 5090679"/>
                <a:gd name="connsiteY167" fmla="*/ 1473777 h 5453496"/>
                <a:gd name="connsiteX168" fmla="*/ 275878 w 5090679"/>
                <a:gd name="connsiteY168" fmla="*/ 1498889 h 5453496"/>
                <a:gd name="connsiteX169" fmla="*/ 210935 w 5090679"/>
                <a:gd name="connsiteY169" fmla="*/ 1580629 h 5453496"/>
                <a:gd name="connsiteX170" fmla="*/ 84339 w 5090679"/>
                <a:gd name="connsiteY170" fmla="*/ 1586865 h 5453496"/>
                <a:gd name="connsiteX171" fmla="*/ 56630 w 5090679"/>
                <a:gd name="connsiteY171" fmla="*/ 1515859 h 5453496"/>
                <a:gd name="connsiteX172" fmla="*/ 87110 w 5090679"/>
                <a:gd name="connsiteY172" fmla="*/ 1462519 h 5453496"/>
                <a:gd name="connsiteX173" fmla="*/ 73775 w 5090679"/>
                <a:gd name="connsiteY173" fmla="*/ 1405369 h 5453496"/>
                <a:gd name="connsiteX174" fmla="*/ 140970 w 5090679"/>
                <a:gd name="connsiteY174" fmla="*/ 1323282 h 5453496"/>
                <a:gd name="connsiteX175" fmla="*/ 121400 w 5090679"/>
                <a:gd name="connsiteY175" fmla="*/ 1285354 h 5453496"/>
                <a:gd name="connsiteX176" fmla="*/ 121400 w 5090679"/>
                <a:gd name="connsiteY176" fmla="*/ 1232014 h 5453496"/>
                <a:gd name="connsiteX177" fmla="*/ 96635 w 5090679"/>
                <a:gd name="connsiteY177" fmla="*/ 1224394 h 5453496"/>
                <a:gd name="connsiteX178" fmla="*/ 85205 w 5090679"/>
                <a:gd name="connsiteY178" fmla="*/ 1150099 h 5453496"/>
                <a:gd name="connsiteX179" fmla="*/ 43295 w 5090679"/>
                <a:gd name="connsiteY179" fmla="*/ 1146289 h 5453496"/>
                <a:gd name="connsiteX180" fmla="*/ 38965 w 5090679"/>
                <a:gd name="connsiteY180" fmla="*/ 1082560 h 5453496"/>
                <a:gd name="connsiteX181" fmla="*/ 35676 w 5090679"/>
                <a:gd name="connsiteY181" fmla="*/ 900544 h 5453496"/>
                <a:gd name="connsiteX182" fmla="*/ 54726 w 5090679"/>
                <a:gd name="connsiteY182" fmla="*/ 877684 h 5453496"/>
                <a:gd name="connsiteX183" fmla="*/ 28056 w 5090679"/>
                <a:gd name="connsiteY183" fmla="*/ 805294 h 5453496"/>
                <a:gd name="connsiteX184" fmla="*/ 0 w 5090679"/>
                <a:gd name="connsiteY184" fmla="*/ 769793 h 5453496"/>
                <a:gd name="connsiteX185" fmla="*/ 68061 w 5090679"/>
                <a:gd name="connsiteY185" fmla="*/ 683374 h 5453496"/>
                <a:gd name="connsiteX186" fmla="*/ 178551 w 5090679"/>
                <a:gd name="connsiteY186" fmla="*/ 723379 h 5453496"/>
                <a:gd name="connsiteX187" fmla="*/ 247303 w 5090679"/>
                <a:gd name="connsiteY187" fmla="*/ 643197 h 5453496"/>
                <a:gd name="connsiteX188" fmla="*/ 405246 w 5090679"/>
                <a:gd name="connsiteY188" fmla="*/ 692899 h 5453496"/>
                <a:gd name="connsiteX189" fmla="*/ 461010 w 5090679"/>
                <a:gd name="connsiteY189" fmla="*/ 761654 h 5453496"/>
                <a:gd name="connsiteX190" fmla="*/ 557646 w 5090679"/>
                <a:gd name="connsiteY190" fmla="*/ 719569 h 5453496"/>
                <a:gd name="connsiteX191" fmla="*/ 556260 w 5090679"/>
                <a:gd name="connsiteY191" fmla="*/ 513831 h 5453496"/>
                <a:gd name="connsiteX192" fmla="*/ 704331 w 5090679"/>
                <a:gd name="connsiteY192" fmla="*/ 521449 h 5453496"/>
                <a:gd name="connsiteX193" fmla="*/ 711951 w 5090679"/>
                <a:gd name="connsiteY193" fmla="*/ 481444 h 5453496"/>
                <a:gd name="connsiteX194" fmla="*/ 805296 w 5090679"/>
                <a:gd name="connsiteY194" fmla="*/ 393814 h 5453496"/>
                <a:gd name="connsiteX195" fmla="*/ 848244 w 5090679"/>
                <a:gd name="connsiteY195" fmla="*/ 219248 h 5453496"/>
                <a:gd name="connsiteX196" fmla="*/ 925311 w 5090679"/>
                <a:gd name="connsiteY196" fmla="*/ 250939 h 5453496"/>
                <a:gd name="connsiteX197" fmla="*/ 1047231 w 5090679"/>
                <a:gd name="connsiteY197" fmla="*/ 195694 h 5453496"/>
                <a:gd name="connsiteX198" fmla="*/ 1136592 w 5090679"/>
                <a:gd name="connsiteY198" fmla="*/ 87803 h 5453496"/>
                <a:gd name="connsiteX199" fmla="*/ 1220585 w 5090679"/>
                <a:gd name="connsiteY199" fmla="*/ 0 h 5453496"/>
                <a:gd name="connsiteX200" fmla="*/ 1298690 w 5090679"/>
                <a:gd name="connsiteY200" fmla="*/ 31864 h 5453496"/>
                <a:gd name="connsiteX201" fmla="*/ 1334885 w 5090679"/>
                <a:gd name="connsiteY201" fmla="*/ 79489 h 5453496"/>
                <a:gd name="connsiteX202" fmla="*/ 1441565 w 5090679"/>
                <a:gd name="connsiteY202" fmla="*/ 129019 h 5453496"/>
                <a:gd name="connsiteX203" fmla="*/ 1502005 w 5090679"/>
                <a:gd name="connsiteY203" fmla="*/ 233796 h 5453496"/>
                <a:gd name="connsiteX204" fmla="*/ 1498715 w 5090679"/>
                <a:gd name="connsiteY204" fmla="*/ 285229 h 5453496"/>
                <a:gd name="connsiteX205" fmla="*/ 1704455 w 5090679"/>
                <a:gd name="connsiteY205" fmla="*/ 393814 h 5453496"/>
                <a:gd name="connsiteX206" fmla="*/ 1704455 w 5090679"/>
                <a:gd name="connsiteY206" fmla="*/ 523354 h 5453496"/>
                <a:gd name="connsiteX207" fmla="*/ 1720041 w 5090679"/>
                <a:gd name="connsiteY207" fmla="*/ 585874 h 5453496"/>
                <a:gd name="connsiteX208" fmla="*/ 1778750 w 5090679"/>
                <a:gd name="connsiteY208" fmla="*/ 576694 h 5453496"/>
                <a:gd name="connsiteX209" fmla="*/ 1813040 w 5090679"/>
                <a:gd name="connsiteY209" fmla="*/ 618604 h 5453496"/>
                <a:gd name="connsiteX210" fmla="*/ 1839710 w 5090679"/>
                <a:gd name="connsiteY210" fmla="*/ 559549 h 5453496"/>
                <a:gd name="connsiteX211" fmla="*/ 1931150 w 5090679"/>
                <a:gd name="connsiteY211" fmla="*/ 570979 h 5453496"/>
                <a:gd name="connsiteX212" fmla="*/ 1957820 w 5090679"/>
                <a:gd name="connsiteY212" fmla="*/ 511924 h 5453496"/>
                <a:gd name="connsiteX213" fmla="*/ 1879715 w 5090679"/>
                <a:gd name="connsiteY213" fmla="*/ 470014 h 5453496"/>
                <a:gd name="connsiteX214" fmla="*/ 1830185 w 5090679"/>
                <a:gd name="connsiteY214" fmla="*/ 388099 h 5453496"/>
                <a:gd name="connsiteX215" fmla="*/ 1846118 w 5090679"/>
                <a:gd name="connsiteY215" fmla="*/ 347749 h 5453496"/>
                <a:gd name="connsiteX216" fmla="*/ 1986395 w 5090679"/>
                <a:gd name="connsiteY216" fmla="*/ 315709 h 5453496"/>
                <a:gd name="connsiteX217" fmla="*/ 2018780 w 5090679"/>
                <a:gd name="connsiteY217" fmla="*/ 344284 h 5453496"/>
                <a:gd name="connsiteX218" fmla="*/ 2079740 w 5090679"/>
                <a:gd name="connsiteY218" fmla="*/ 344284 h 5453496"/>
                <a:gd name="connsiteX219" fmla="*/ 2108315 w 5090679"/>
                <a:gd name="connsiteY219" fmla="*/ 382384 h 5453496"/>
                <a:gd name="connsiteX220" fmla="*/ 2148320 w 5090679"/>
                <a:gd name="connsiteY220" fmla="*/ 361429 h 5453496"/>
                <a:gd name="connsiteX221" fmla="*/ 2186420 w 5090679"/>
                <a:gd name="connsiteY221" fmla="*/ 384289 h 5453496"/>
                <a:gd name="connsiteX222" fmla="*/ 2245475 w 5090679"/>
                <a:gd name="connsiteY222" fmla="*/ 386194 h 5453496"/>
                <a:gd name="connsiteX223" fmla="*/ 2281670 w 5090679"/>
                <a:gd name="connsiteY223" fmla="*/ 441439 h 5453496"/>
                <a:gd name="connsiteX224" fmla="*/ 2287905 w 5090679"/>
                <a:gd name="connsiteY224" fmla="*/ 529936 h 5453496"/>
                <a:gd name="connsiteX225" fmla="*/ 2331200 w 5090679"/>
                <a:gd name="connsiteY225" fmla="*/ 500494 h 5453496"/>
                <a:gd name="connsiteX226" fmla="*/ 2380730 w 5090679"/>
                <a:gd name="connsiteY226" fmla="*/ 523354 h 5453496"/>
                <a:gd name="connsiteX227" fmla="*/ 2411210 w 5090679"/>
                <a:gd name="connsiteY227" fmla="*/ 403339 h 5453496"/>
                <a:gd name="connsiteX228" fmla="*/ 2384540 w 5090679"/>
                <a:gd name="connsiteY228" fmla="*/ 235699 h 5453496"/>
                <a:gd name="connsiteX229" fmla="*/ 2401685 w 5090679"/>
                <a:gd name="connsiteY229" fmla="*/ 176644 h 5453496"/>
                <a:gd name="connsiteX230" fmla="*/ 2552526 w 5090679"/>
                <a:gd name="connsiteY230" fmla="*/ 128501 h 5453496"/>
                <a:gd name="connsiteX231" fmla="*/ 2590280 w 5090679"/>
                <a:gd name="connsiteY231" fmla="*/ 163309 h 5453496"/>
                <a:gd name="connsiteX232" fmla="*/ 2582660 w 5090679"/>
                <a:gd name="connsiteY232" fmla="*/ 266179 h 5453496"/>
                <a:gd name="connsiteX233" fmla="*/ 2637905 w 5090679"/>
                <a:gd name="connsiteY233" fmla="*/ 292849 h 5453496"/>
                <a:gd name="connsiteX234" fmla="*/ 2677044 w 5090679"/>
                <a:gd name="connsiteY234" fmla="*/ 355369 h 5453496"/>
                <a:gd name="connsiteX235" fmla="*/ 2672195 w 5090679"/>
                <a:gd name="connsiteY235" fmla="*/ 353809 h 5453496"/>
                <a:gd name="connsiteX236" fmla="*/ 2952923 w 5090679"/>
                <a:gd name="connsiteY236" fmla="*/ 307051 h 5453496"/>
                <a:gd name="connsiteX237" fmla="*/ 2988425 w 5090679"/>
                <a:gd name="connsiteY237" fmla="*/ 344284 h 5453496"/>
                <a:gd name="connsiteX238" fmla="*/ 3085580 w 5090679"/>
                <a:gd name="connsiteY238" fmla="*/ 290944 h 5453496"/>
                <a:gd name="connsiteX239" fmla="*/ 3135110 w 5090679"/>
                <a:gd name="connsiteY239" fmla="*/ 351904 h 5453496"/>
                <a:gd name="connsiteX240" fmla="*/ 3135110 w 5090679"/>
                <a:gd name="connsiteY240" fmla="*/ 416674 h 5453496"/>
                <a:gd name="connsiteX241" fmla="*/ 3274695 w 5090679"/>
                <a:gd name="connsiteY241" fmla="*/ 480233 h 5453496"/>
                <a:gd name="connsiteX242" fmla="*/ 3297035 w 5090679"/>
                <a:gd name="connsiteY242" fmla="*/ 538594 h 5453496"/>
                <a:gd name="connsiteX243" fmla="*/ 3257203 w 5090679"/>
                <a:gd name="connsiteY243" fmla="*/ 571500 h 5453496"/>
                <a:gd name="connsiteX244" fmla="*/ 3368386 w 5090679"/>
                <a:gd name="connsiteY244" fmla="*/ 710219 h 5453496"/>
                <a:gd name="connsiteX245" fmla="*/ 3369425 w 5090679"/>
                <a:gd name="connsiteY245" fmla="*/ 828154 h 5453496"/>
                <a:gd name="connsiteX246" fmla="*/ 3420860 w 5090679"/>
                <a:gd name="connsiteY246" fmla="*/ 860539 h 5453496"/>
                <a:gd name="connsiteX247" fmla="*/ 3445971 w 5090679"/>
                <a:gd name="connsiteY247" fmla="*/ 919422 h 5453496"/>
                <a:gd name="connsiteX248" fmla="*/ 3656734 w 5090679"/>
                <a:gd name="connsiteY248" fmla="*/ 1037359 h 5453496"/>
                <a:gd name="connsiteX249" fmla="*/ 3653270 w 5090679"/>
                <a:gd name="connsiteY249" fmla="*/ 1098664 h 5453496"/>
                <a:gd name="connsiteX250" fmla="*/ 3716308 w 5090679"/>
                <a:gd name="connsiteY250" fmla="*/ 1141095 h 5453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</a:cxnLst>
              <a:rect l="l" t="t" r="r" b="b"/>
              <a:pathLst>
                <a:path w="5090679" h="5453496">
                  <a:moveTo>
                    <a:pt x="3716308" y="1141095"/>
                  </a:moveTo>
                  <a:lnTo>
                    <a:pt x="3656734" y="1276350"/>
                  </a:lnTo>
                  <a:lnTo>
                    <a:pt x="3643399" y="1352723"/>
                  </a:lnTo>
                  <a:lnTo>
                    <a:pt x="3576377" y="1411605"/>
                  </a:lnTo>
                  <a:lnTo>
                    <a:pt x="3604779" y="1494559"/>
                  </a:lnTo>
                  <a:lnTo>
                    <a:pt x="3687906" y="1525732"/>
                  </a:lnTo>
                  <a:lnTo>
                    <a:pt x="3698297" y="1640032"/>
                  </a:lnTo>
                  <a:lnTo>
                    <a:pt x="3742632" y="1658043"/>
                  </a:lnTo>
                  <a:lnTo>
                    <a:pt x="3768436" y="1778751"/>
                  </a:lnTo>
                  <a:lnTo>
                    <a:pt x="3801167" y="1787236"/>
                  </a:lnTo>
                  <a:lnTo>
                    <a:pt x="3834245" y="1945178"/>
                  </a:lnTo>
                  <a:lnTo>
                    <a:pt x="3911484" y="1990379"/>
                  </a:lnTo>
                  <a:lnTo>
                    <a:pt x="3968461" y="2076450"/>
                  </a:lnTo>
                  <a:lnTo>
                    <a:pt x="4180782" y="2119053"/>
                  </a:lnTo>
                  <a:cubicBezTo>
                    <a:pt x="4191000" y="2136428"/>
                    <a:pt x="4208837" y="2142374"/>
                    <a:pt x="4219055" y="2159749"/>
                  </a:cubicBezTo>
                  <a:cubicBezTo>
                    <a:pt x="4226675" y="2174354"/>
                    <a:pt x="4220960" y="2206104"/>
                    <a:pt x="4228580" y="2220709"/>
                  </a:cubicBezTo>
                  <a:lnTo>
                    <a:pt x="4413538" y="2470266"/>
                  </a:lnTo>
                  <a:lnTo>
                    <a:pt x="4456834" y="2429741"/>
                  </a:lnTo>
                  <a:lnTo>
                    <a:pt x="4612697" y="2575214"/>
                  </a:lnTo>
                  <a:lnTo>
                    <a:pt x="4612697" y="2658341"/>
                  </a:lnTo>
                  <a:lnTo>
                    <a:pt x="4721109" y="2760345"/>
                  </a:lnTo>
                  <a:cubicBezTo>
                    <a:pt x="4744258" y="2756996"/>
                    <a:pt x="4744546" y="2721263"/>
                    <a:pt x="4786745" y="2723629"/>
                  </a:cubicBezTo>
                  <a:lnTo>
                    <a:pt x="4841297" y="2741468"/>
                  </a:lnTo>
                  <a:cubicBezTo>
                    <a:pt x="4886151" y="2798964"/>
                    <a:pt x="4885286" y="2822171"/>
                    <a:pt x="4907280" y="2862522"/>
                  </a:cubicBezTo>
                  <a:lnTo>
                    <a:pt x="4976379" y="2868237"/>
                  </a:lnTo>
                  <a:lnTo>
                    <a:pt x="5071802" y="3052156"/>
                  </a:lnTo>
                  <a:cubicBezTo>
                    <a:pt x="5077113" y="3079807"/>
                    <a:pt x="5038609" y="3116983"/>
                    <a:pt x="5043920" y="3144634"/>
                  </a:cubicBezTo>
                  <a:lnTo>
                    <a:pt x="5090679" y="3167496"/>
                  </a:lnTo>
                  <a:cubicBezTo>
                    <a:pt x="5087793" y="3183370"/>
                    <a:pt x="5056331" y="3193530"/>
                    <a:pt x="5053445" y="3209404"/>
                  </a:cubicBezTo>
                  <a:cubicBezTo>
                    <a:pt x="5058929" y="3226607"/>
                    <a:pt x="5067790" y="3244244"/>
                    <a:pt x="5069897" y="3261014"/>
                  </a:cubicBezTo>
                  <a:cubicBezTo>
                    <a:pt x="5072004" y="3277784"/>
                    <a:pt x="5066087" y="3289242"/>
                    <a:pt x="5066087" y="3310024"/>
                  </a:cubicBezTo>
                  <a:lnTo>
                    <a:pt x="4964256" y="3466061"/>
                  </a:lnTo>
                  <a:lnTo>
                    <a:pt x="4758170" y="3354532"/>
                  </a:lnTo>
                  <a:lnTo>
                    <a:pt x="4675043" y="3406486"/>
                  </a:lnTo>
                  <a:lnTo>
                    <a:pt x="4633479" y="3678209"/>
                  </a:lnTo>
                  <a:lnTo>
                    <a:pt x="4480386" y="3823855"/>
                  </a:lnTo>
                  <a:lnTo>
                    <a:pt x="4235680" y="3898669"/>
                  </a:lnTo>
                  <a:lnTo>
                    <a:pt x="4146838" y="3964825"/>
                  </a:lnTo>
                  <a:lnTo>
                    <a:pt x="4061806" y="3984567"/>
                  </a:lnTo>
                  <a:cubicBezTo>
                    <a:pt x="4032942" y="4020184"/>
                    <a:pt x="3992649" y="4046277"/>
                    <a:pt x="3963785" y="4081894"/>
                  </a:cubicBezTo>
                  <a:lnTo>
                    <a:pt x="3913389" y="4169179"/>
                  </a:lnTo>
                  <a:lnTo>
                    <a:pt x="4051588" y="4383232"/>
                  </a:lnTo>
                  <a:cubicBezTo>
                    <a:pt x="4061055" y="4398356"/>
                    <a:pt x="4083858" y="4388715"/>
                    <a:pt x="4093325" y="4403839"/>
                  </a:cubicBezTo>
                  <a:lnTo>
                    <a:pt x="4177318" y="4559877"/>
                  </a:lnTo>
                  <a:lnTo>
                    <a:pt x="4093152" y="4736523"/>
                  </a:lnTo>
                  <a:cubicBezTo>
                    <a:pt x="4090612" y="4759787"/>
                    <a:pt x="4074737" y="4777336"/>
                    <a:pt x="4085532" y="4806315"/>
                  </a:cubicBezTo>
                  <a:cubicBezTo>
                    <a:pt x="4098261" y="4816908"/>
                    <a:pt x="4147675" y="4791651"/>
                    <a:pt x="4173335" y="4792459"/>
                  </a:cubicBezTo>
                  <a:cubicBezTo>
                    <a:pt x="4198995" y="4793267"/>
                    <a:pt x="4222778" y="4795780"/>
                    <a:pt x="4239490" y="4811164"/>
                  </a:cubicBezTo>
                  <a:lnTo>
                    <a:pt x="4273607" y="4915246"/>
                  </a:lnTo>
                  <a:lnTo>
                    <a:pt x="4171257" y="5220220"/>
                  </a:lnTo>
                  <a:lnTo>
                    <a:pt x="3942830" y="5033010"/>
                  </a:lnTo>
                  <a:lnTo>
                    <a:pt x="3983355" y="4984000"/>
                  </a:lnTo>
                  <a:lnTo>
                    <a:pt x="3937288" y="4944341"/>
                  </a:lnTo>
                  <a:lnTo>
                    <a:pt x="3927763" y="4871605"/>
                  </a:lnTo>
                  <a:lnTo>
                    <a:pt x="3756660" y="4868661"/>
                  </a:lnTo>
                  <a:lnTo>
                    <a:pt x="3648940" y="4943475"/>
                  </a:lnTo>
                  <a:lnTo>
                    <a:pt x="3564081" y="4831946"/>
                  </a:lnTo>
                  <a:lnTo>
                    <a:pt x="3360073" y="4843203"/>
                  </a:lnTo>
                  <a:lnTo>
                    <a:pt x="3363883" y="4745182"/>
                  </a:lnTo>
                  <a:lnTo>
                    <a:pt x="3261706" y="4815840"/>
                  </a:lnTo>
                  <a:lnTo>
                    <a:pt x="3295823" y="4947285"/>
                  </a:lnTo>
                  <a:cubicBezTo>
                    <a:pt x="3212407" y="4954096"/>
                    <a:pt x="3121371" y="4930428"/>
                    <a:pt x="3037955" y="4937239"/>
                  </a:cubicBezTo>
                  <a:lnTo>
                    <a:pt x="2922616" y="4993005"/>
                  </a:lnTo>
                  <a:lnTo>
                    <a:pt x="2683798" y="4985212"/>
                  </a:lnTo>
                  <a:lnTo>
                    <a:pt x="2637700" y="5107409"/>
                  </a:lnTo>
                  <a:lnTo>
                    <a:pt x="2451388" y="5120986"/>
                  </a:lnTo>
                  <a:cubicBezTo>
                    <a:pt x="2448155" y="5121967"/>
                    <a:pt x="2415477" y="5143768"/>
                    <a:pt x="2412244" y="5144749"/>
                  </a:cubicBezTo>
                  <a:lnTo>
                    <a:pt x="2401512" y="5215544"/>
                  </a:lnTo>
                  <a:cubicBezTo>
                    <a:pt x="2381250" y="5225011"/>
                    <a:pt x="2364797" y="5223047"/>
                    <a:pt x="2344535" y="5232514"/>
                  </a:cubicBezTo>
                  <a:lnTo>
                    <a:pt x="2251883" y="5292090"/>
                  </a:lnTo>
                  <a:cubicBezTo>
                    <a:pt x="2232602" y="5290646"/>
                    <a:pt x="2239991" y="5254913"/>
                    <a:pt x="2220710" y="5253469"/>
                  </a:cubicBezTo>
                  <a:cubicBezTo>
                    <a:pt x="2187690" y="5259184"/>
                    <a:pt x="2156575" y="5280139"/>
                    <a:pt x="2123555" y="5285854"/>
                  </a:cubicBezTo>
                  <a:lnTo>
                    <a:pt x="1958166" y="5300749"/>
                  </a:lnTo>
                  <a:cubicBezTo>
                    <a:pt x="1948526" y="5272289"/>
                    <a:pt x="1957935" y="5226684"/>
                    <a:pt x="1948295" y="5198224"/>
                  </a:cubicBezTo>
                  <a:cubicBezTo>
                    <a:pt x="1933055" y="5169649"/>
                    <a:pt x="1874000" y="5171554"/>
                    <a:pt x="1858760" y="5142979"/>
                  </a:cubicBezTo>
                  <a:cubicBezTo>
                    <a:pt x="1859453" y="5119600"/>
                    <a:pt x="1860145" y="5096221"/>
                    <a:pt x="1860838" y="5072842"/>
                  </a:cubicBezTo>
                  <a:lnTo>
                    <a:pt x="1756929" y="5100378"/>
                  </a:lnTo>
                  <a:lnTo>
                    <a:pt x="1606780" y="4991966"/>
                  </a:lnTo>
                  <a:lnTo>
                    <a:pt x="1536988" y="5017077"/>
                  </a:lnTo>
                  <a:lnTo>
                    <a:pt x="1474643" y="5048250"/>
                  </a:lnTo>
                  <a:lnTo>
                    <a:pt x="1378354" y="5008418"/>
                  </a:lnTo>
                  <a:cubicBezTo>
                    <a:pt x="1382279" y="5043747"/>
                    <a:pt x="1353820" y="5077170"/>
                    <a:pt x="1357745" y="5112499"/>
                  </a:cubicBezTo>
                  <a:lnTo>
                    <a:pt x="1401906" y="5193723"/>
                  </a:lnTo>
                  <a:lnTo>
                    <a:pt x="1349952" y="5318414"/>
                  </a:lnTo>
                  <a:lnTo>
                    <a:pt x="1162915" y="5446741"/>
                  </a:lnTo>
                  <a:lnTo>
                    <a:pt x="1087581" y="5453496"/>
                  </a:lnTo>
                  <a:cubicBezTo>
                    <a:pt x="1097626" y="5426190"/>
                    <a:pt x="1113385" y="5406505"/>
                    <a:pt x="1123430" y="5379199"/>
                  </a:cubicBezTo>
                  <a:lnTo>
                    <a:pt x="1118235" y="5278755"/>
                  </a:lnTo>
                  <a:lnTo>
                    <a:pt x="1007052" y="5339196"/>
                  </a:lnTo>
                  <a:lnTo>
                    <a:pt x="965488" y="5224896"/>
                  </a:lnTo>
                  <a:cubicBezTo>
                    <a:pt x="965488" y="5193723"/>
                    <a:pt x="989705" y="5175971"/>
                    <a:pt x="986097" y="5155969"/>
                  </a:cubicBezTo>
                  <a:lnTo>
                    <a:pt x="943840" y="5104881"/>
                  </a:lnTo>
                  <a:cubicBezTo>
                    <a:pt x="930678" y="5096625"/>
                    <a:pt x="911802" y="5111230"/>
                    <a:pt x="898640" y="5102974"/>
                  </a:cubicBezTo>
                  <a:lnTo>
                    <a:pt x="871970" y="5058641"/>
                  </a:lnTo>
                  <a:cubicBezTo>
                    <a:pt x="858000" y="5049924"/>
                    <a:pt x="855460" y="5014536"/>
                    <a:pt x="841490" y="5005819"/>
                  </a:cubicBezTo>
                  <a:lnTo>
                    <a:pt x="781223" y="4993351"/>
                  </a:lnTo>
                  <a:cubicBezTo>
                    <a:pt x="765666" y="4991446"/>
                    <a:pt x="755563" y="5014536"/>
                    <a:pt x="744335" y="5015344"/>
                  </a:cubicBezTo>
                  <a:cubicBezTo>
                    <a:pt x="733107" y="5016152"/>
                    <a:pt x="710045" y="5002326"/>
                    <a:pt x="702425" y="4992484"/>
                  </a:cubicBezTo>
                  <a:cubicBezTo>
                    <a:pt x="694805" y="4976609"/>
                    <a:pt x="710045" y="4951209"/>
                    <a:pt x="702425" y="4935334"/>
                  </a:cubicBezTo>
                  <a:lnTo>
                    <a:pt x="663979" y="4901911"/>
                  </a:lnTo>
                  <a:lnTo>
                    <a:pt x="591242" y="5002703"/>
                  </a:lnTo>
                  <a:lnTo>
                    <a:pt x="451831" y="5010323"/>
                  </a:lnTo>
                  <a:lnTo>
                    <a:pt x="402820" y="4959408"/>
                  </a:lnTo>
                  <a:lnTo>
                    <a:pt x="473132" y="4900006"/>
                  </a:lnTo>
                  <a:cubicBezTo>
                    <a:pt x="497493" y="4897812"/>
                    <a:pt x="514234" y="4878473"/>
                    <a:pt x="538595" y="4876279"/>
                  </a:cubicBezTo>
                  <a:lnTo>
                    <a:pt x="626225" y="4881822"/>
                  </a:lnTo>
                  <a:lnTo>
                    <a:pt x="750050" y="4776008"/>
                  </a:lnTo>
                  <a:lnTo>
                    <a:pt x="861579" y="4830041"/>
                  </a:lnTo>
                  <a:lnTo>
                    <a:pt x="965488" y="4788477"/>
                  </a:lnTo>
                  <a:lnTo>
                    <a:pt x="990080" y="4845974"/>
                  </a:lnTo>
                  <a:cubicBezTo>
                    <a:pt x="1000240" y="4821151"/>
                    <a:pt x="1023735" y="4817282"/>
                    <a:pt x="1033895" y="4792459"/>
                  </a:cubicBezTo>
                  <a:lnTo>
                    <a:pt x="1040995" y="4694959"/>
                  </a:lnTo>
                  <a:lnTo>
                    <a:pt x="987309" y="4610793"/>
                  </a:lnTo>
                  <a:lnTo>
                    <a:pt x="1048615" y="4548621"/>
                  </a:lnTo>
                  <a:lnTo>
                    <a:pt x="1011035" y="4433281"/>
                  </a:lnTo>
                  <a:lnTo>
                    <a:pt x="1024197" y="4326428"/>
                  </a:lnTo>
                  <a:cubicBezTo>
                    <a:pt x="1026160" y="4290002"/>
                    <a:pt x="1056697" y="4272625"/>
                    <a:pt x="1058660" y="4236199"/>
                  </a:cubicBezTo>
                  <a:cubicBezTo>
                    <a:pt x="1051675" y="4193654"/>
                    <a:pt x="1086600" y="4114914"/>
                    <a:pt x="1079615" y="4072369"/>
                  </a:cubicBezTo>
                  <a:lnTo>
                    <a:pt x="1013460" y="3813117"/>
                  </a:lnTo>
                  <a:lnTo>
                    <a:pt x="916131" y="3648075"/>
                  </a:lnTo>
                  <a:lnTo>
                    <a:pt x="989041" y="3506412"/>
                  </a:lnTo>
                  <a:lnTo>
                    <a:pt x="1071129" y="3479223"/>
                  </a:lnTo>
                  <a:lnTo>
                    <a:pt x="1105246" y="3509356"/>
                  </a:lnTo>
                  <a:cubicBezTo>
                    <a:pt x="1134802" y="3490652"/>
                    <a:pt x="1162454" y="3447183"/>
                    <a:pt x="1192010" y="3428479"/>
                  </a:cubicBezTo>
                  <a:lnTo>
                    <a:pt x="1269769" y="3406486"/>
                  </a:lnTo>
                  <a:cubicBezTo>
                    <a:pt x="1275599" y="3380162"/>
                    <a:pt x="1271905" y="3353838"/>
                    <a:pt x="1277735" y="3327514"/>
                  </a:cubicBezTo>
                  <a:lnTo>
                    <a:pt x="1297997" y="3251662"/>
                  </a:lnTo>
                  <a:cubicBezTo>
                    <a:pt x="1289973" y="3231861"/>
                    <a:pt x="1264804" y="3225395"/>
                    <a:pt x="1256780" y="3205594"/>
                  </a:cubicBezTo>
                  <a:lnTo>
                    <a:pt x="1259378" y="3116407"/>
                  </a:lnTo>
                  <a:lnTo>
                    <a:pt x="1355667" y="3170440"/>
                  </a:lnTo>
                  <a:cubicBezTo>
                    <a:pt x="1397562" y="3177404"/>
                    <a:pt x="1401159" y="3133397"/>
                    <a:pt x="1420902" y="3133050"/>
                  </a:cubicBezTo>
                  <a:lnTo>
                    <a:pt x="1449051" y="3170440"/>
                  </a:lnTo>
                  <a:lnTo>
                    <a:pt x="1510161" y="3126798"/>
                  </a:lnTo>
                  <a:lnTo>
                    <a:pt x="1422688" y="2990850"/>
                  </a:lnTo>
                  <a:lnTo>
                    <a:pt x="1466157" y="2823903"/>
                  </a:lnTo>
                  <a:cubicBezTo>
                    <a:pt x="1472796" y="2790161"/>
                    <a:pt x="1436774" y="2803524"/>
                    <a:pt x="1435850" y="2790304"/>
                  </a:cubicBezTo>
                  <a:cubicBezTo>
                    <a:pt x="1434926" y="2777084"/>
                    <a:pt x="1474181" y="2780115"/>
                    <a:pt x="1460615" y="2744584"/>
                  </a:cubicBezTo>
                  <a:lnTo>
                    <a:pt x="1356360" y="2575214"/>
                  </a:lnTo>
                  <a:lnTo>
                    <a:pt x="1286740" y="2551488"/>
                  </a:lnTo>
                  <a:lnTo>
                    <a:pt x="1222490" y="2444808"/>
                  </a:lnTo>
                  <a:lnTo>
                    <a:pt x="1274271" y="2375189"/>
                  </a:lnTo>
                  <a:cubicBezTo>
                    <a:pt x="1227685" y="2317462"/>
                    <a:pt x="1160145" y="2274974"/>
                    <a:pt x="1134514" y="2202007"/>
                  </a:cubicBezTo>
                  <a:cubicBezTo>
                    <a:pt x="1136534" y="2179031"/>
                    <a:pt x="1157605" y="2163675"/>
                    <a:pt x="1159625" y="2140699"/>
                  </a:cubicBezTo>
                  <a:lnTo>
                    <a:pt x="1142134" y="2086841"/>
                  </a:lnTo>
                  <a:lnTo>
                    <a:pt x="1142134" y="2086841"/>
                  </a:lnTo>
                  <a:cubicBezTo>
                    <a:pt x="1144789" y="2071774"/>
                    <a:pt x="1120775" y="2049086"/>
                    <a:pt x="1123430" y="2034019"/>
                  </a:cubicBezTo>
                  <a:lnTo>
                    <a:pt x="1175211" y="1939290"/>
                  </a:lnTo>
                  <a:lnTo>
                    <a:pt x="1124989" y="1844733"/>
                  </a:lnTo>
                  <a:lnTo>
                    <a:pt x="1142134" y="1764550"/>
                  </a:lnTo>
                  <a:cubicBezTo>
                    <a:pt x="1127644" y="1762933"/>
                    <a:pt x="1113155" y="1707976"/>
                    <a:pt x="1098665" y="1706359"/>
                  </a:cubicBezTo>
                  <a:lnTo>
                    <a:pt x="1055023" y="1773382"/>
                  </a:lnTo>
                  <a:cubicBezTo>
                    <a:pt x="1030893" y="1784004"/>
                    <a:pt x="1027718" y="1798435"/>
                    <a:pt x="982633" y="1805247"/>
                  </a:cubicBezTo>
                  <a:cubicBezTo>
                    <a:pt x="938299" y="1784119"/>
                    <a:pt x="949209" y="1692506"/>
                    <a:pt x="929640" y="1640898"/>
                  </a:cubicBezTo>
                  <a:cubicBezTo>
                    <a:pt x="918037" y="1610013"/>
                    <a:pt x="891193" y="1708669"/>
                    <a:pt x="851015" y="1672069"/>
                  </a:cubicBezTo>
                  <a:cubicBezTo>
                    <a:pt x="820766" y="1633767"/>
                    <a:pt x="879561" y="1614717"/>
                    <a:pt x="879590" y="1573009"/>
                  </a:cubicBezTo>
                  <a:cubicBezTo>
                    <a:pt x="879619" y="1531301"/>
                    <a:pt x="844203" y="1428491"/>
                    <a:pt x="822613" y="1393248"/>
                  </a:cubicBezTo>
                  <a:cubicBezTo>
                    <a:pt x="798425" y="1382683"/>
                    <a:pt x="774238" y="1444509"/>
                    <a:pt x="750050" y="1433944"/>
                  </a:cubicBezTo>
                  <a:lnTo>
                    <a:pt x="719397" y="1389265"/>
                  </a:lnTo>
                  <a:cubicBezTo>
                    <a:pt x="694055" y="1384473"/>
                    <a:pt x="697287" y="1431116"/>
                    <a:pt x="671945" y="1426324"/>
                  </a:cubicBezTo>
                  <a:cubicBezTo>
                    <a:pt x="649720" y="1418704"/>
                    <a:pt x="669405" y="1380604"/>
                    <a:pt x="647180" y="1372984"/>
                  </a:cubicBezTo>
                  <a:cubicBezTo>
                    <a:pt x="605270" y="1362824"/>
                    <a:pt x="710045" y="1285989"/>
                    <a:pt x="668135" y="1275829"/>
                  </a:cubicBezTo>
                  <a:cubicBezTo>
                    <a:pt x="645910" y="1277734"/>
                    <a:pt x="621780" y="1270114"/>
                    <a:pt x="599555" y="1272019"/>
                  </a:cubicBezTo>
                  <a:cubicBezTo>
                    <a:pt x="562090" y="1278369"/>
                    <a:pt x="612255" y="1319009"/>
                    <a:pt x="574790" y="1325359"/>
                  </a:cubicBezTo>
                  <a:cubicBezTo>
                    <a:pt x="546215" y="1322184"/>
                    <a:pt x="550025" y="1271384"/>
                    <a:pt x="521450" y="1268209"/>
                  </a:cubicBezTo>
                  <a:cubicBezTo>
                    <a:pt x="438900" y="1270114"/>
                    <a:pt x="394450" y="1264399"/>
                    <a:pt x="340475" y="1277734"/>
                  </a:cubicBezTo>
                  <a:lnTo>
                    <a:pt x="304800" y="1318953"/>
                  </a:lnTo>
                  <a:cubicBezTo>
                    <a:pt x="324947" y="1352203"/>
                    <a:pt x="385098" y="1332114"/>
                    <a:pt x="405245" y="1365364"/>
                  </a:cubicBezTo>
                  <a:cubicBezTo>
                    <a:pt x="404956" y="1401502"/>
                    <a:pt x="404668" y="1437639"/>
                    <a:pt x="404379" y="1473777"/>
                  </a:cubicBezTo>
                  <a:lnTo>
                    <a:pt x="275878" y="1498889"/>
                  </a:lnTo>
                  <a:cubicBezTo>
                    <a:pt x="245975" y="1514706"/>
                    <a:pt x="240838" y="1564812"/>
                    <a:pt x="210935" y="1580629"/>
                  </a:cubicBezTo>
                  <a:lnTo>
                    <a:pt x="84339" y="1586865"/>
                  </a:lnTo>
                  <a:cubicBezTo>
                    <a:pt x="71293" y="1554306"/>
                    <a:pt x="50626" y="1546513"/>
                    <a:pt x="56630" y="1515859"/>
                  </a:cubicBezTo>
                  <a:cubicBezTo>
                    <a:pt x="53282" y="1494817"/>
                    <a:pt x="84253" y="1480934"/>
                    <a:pt x="87110" y="1462519"/>
                  </a:cubicBezTo>
                  <a:cubicBezTo>
                    <a:pt x="89967" y="1444104"/>
                    <a:pt x="63846" y="1422225"/>
                    <a:pt x="73775" y="1405369"/>
                  </a:cubicBezTo>
                  <a:lnTo>
                    <a:pt x="140970" y="1323282"/>
                  </a:lnTo>
                  <a:cubicBezTo>
                    <a:pt x="150495" y="1303280"/>
                    <a:pt x="124662" y="1300565"/>
                    <a:pt x="121400" y="1285354"/>
                  </a:cubicBezTo>
                  <a:cubicBezTo>
                    <a:pt x="118138" y="1270143"/>
                    <a:pt x="124575" y="1245666"/>
                    <a:pt x="121400" y="1232014"/>
                  </a:cubicBezTo>
                  <a:cubicBezTo>
                    <a:pt x="115050" y="1222489"/>
                    <a:pt x="102985" y="1233919"/>
                    <a:pt x="96635" y="1224394"/>
                  </a:cubicBezTo>
                  <a:cubicBezTo>
                    <a:pt x="85205" y="1205979"/>
                    <a:pt x="96635" y="1168514"/>
                    <a:pt x="85205" y="1150099"/>
                  </a:cubicBezTo>
                  <a:cubicBezTo>
                    <a:pt x="73140" y="1141844"/>
                    <a:pt x="55360" y="1154544"/>
                    <a:pt x="43295" y="1146289"/>
                  </a:cubicBezTo>
                  <a:lnTo>
                    <a:pt x="38965" y="1082560"/>
                  </a:lnTo>
                  <a:cubicBezTo>
                    <a:pt x="30884" y="1022523"/>
                    <a:pt x="43757" y="960581"/>
                    <a:pt x="35676" y="900544"/>
                  </a:cubicBezTo>
                  <a:cubicBezTo>
                    <a:pt x="33136" y="889114"/>
                    <a:pt x="57266" y="889114"/>
                    <a:pt x="54726" y="877684"/>
                  </a:cubicBezTo>
                  <a:cubicBezTo>
                    <a:pt x="44566" y="857999"/>
                    <a:pt x="38216" y="824979"/>
                    <a:pt x="28056" y="805294"/>
                  </a:cubicBezTo>
                  <a:lnTo>
                    <a:pt x="0" y="769793"/>
                  </a:lnTo>
                  <a:cubicBezTo>
                    <a:pt x="36657" y="727652"/>
                    <a:pt x="33309" y="695035"/>
                    <a:pt x="68061" y="683374"/>
                  </a:cubicBezTo>
                  <a:cubicBezTo>
                    <a:pt x="101081" y="677024"/>
                    <a:pt x="162676" y="666864"/>
                    <a:pt x="178551" y="723379"/>
                  </a:cubicBezTo>
                  <a:lnTo>
                    <a:pt x="247303" y="643197"/>
                  </a:lnTo>
                  <a:cubicBezTo>
                    <a:pt x="288521" y="666114"/>
                    <a:pt x="364028" y="669982"/>
                    <a:pt x="405246" y="692899"/>
                  </a:cubicBezTo>
                  <a:lnTo>
                    <a:pt x="461010" y="761654"/>
                  </a:lnTo>
                  <a:cubicBezTo>
                    <a:pt x="534497" y="732386"/>
                    <a:pt x="539404" y="752647"/>
                    <a:pt x="557646" y="719569"/>
                  </a:cubicBezTo>
                  <a:lnTo>
                    <a:pt x="556260" y="513831"/>
                  </a:lnTo>
                  <a:cubicBezTo>
                    <a:pt x="607377" y="511291"/>
                    <a:pt x="662825" y="558597"/>
                    <a:pt x="704331" y="521449"/>
                  </a:cubicBezTo>
                  <a:cubicBezTo>
                    <a:pt x="722342" y="475094"/>
                    <a:pt x="695124" y="502716"/>
                    <a:pt x="711951" y="481444"/>
                  </a:cubicBezTo>
                  <a:cubicBezTo>
                    <a:pt x="728778" y="460172"/>
                    <a:pt x="787978" y="438466"/>
                    <a:pt x="805296" y="393814"/>
                  </a:cubicBezTo>
                  <a:lnTo>
                    <a:pt x="848244" y="219248"/>
                  </a:lnTo>
                  <a:cubicBezTo>
                    <a:pt x="875203" y="208857"/>
                    <a:pt x="898352" y="261330"/>
                    <a:pt x="925311" y="250939"/>
                  </a:cubicBezTo>
                  <a:cubicBezTo>
                    <a:pt x="965316" y="222999"/>
                    <a:pt x="1007226" y="223634"/>
                    <a:pt x="1047231" y="195694"/>
                  </a:cubicBezTo>
                  <a:lnTo>
                    <a:pt x="1136592" y="87803"/>
                  </a:lnTo>
                  <a:lnTo>
                    <a:pt x="1220585" y="0"/>
                  </a:lnTo>
                  <a:cubicBezTo>
                    <a:pt x="1245985" y="26496"/>
                    <a:pt x="1263765" y="22513"/>
                    <a:pt x="1298690" y="31864"/>
                  </a:cubicBezTo>
                  <a:cubicBezTo>
                    <a:pt x="1319645" y="42255"/>
                    <a:pt x="1311072" y="63296"/>
                    <a:pt x="1334885" y="79489"/>
                  </a:cubicBezTo>
                  <a:cubicBezTo>
                    <a:pt x="1358698" y="95682"/>
                    <a:pt x="1342592" y="83934"/>
                    <a:pt x="1441565" y="129019"/>
                  </a:cubicBezTo>
                  <a:cubicBezTo>
                    <a:pt x="1468148" y="170294"/>
                    <a:pt x="1446702" y="128126"/>
                    <a:pt x="1502005" y="233796"/>
                  </a:cubicBezTo>
                  <a:cubicBezTo>
                    <a:pt x="1521863" y="261735"/>
                    <a:pt x="1501717" y="247765"/>
                    <a:pt x="1498715" y="285229"/>
                  </a:cubicBezTo>
                  <a:cubicBezTo>
                    <a:pt x="1590155" y="336664"/>
                    <a:pt x="1529195" y="304279"/>
                    <a:pt x="1704455" y="393814"/>
                  </a:cubicBezTo>
                  <a:cubicBezTo>
                    <a:pt x="1712710" y="433184"/>
                    <a:pt x="1696200" y="483984"/>
                    <a:pt x="1704455" y="523354"/>
                  </a:cubicBezTo>
                  <a:lnTo>
                    <a:pt x="1720041" y="585874"/>
                  </a:lnTo>
                  <a:cubicBezTo>
                    <a:pt x="1735801" y="568844"/>
                    <a:pt x="1726795" y="586104"/>
                    <a:pt x="1778750" y="576694"/>
                  </a:cubicBezTo>
                  <a:cubicBezTo>
                    <a:pt x="1816850" y="617969"/>
                    <a:pt x="1788275" y="598284"/>
                    <a:pt x="1813040" y="618604"/>
                  </a:cubicBezTo>
                  <a:cubicBezTo>
                    <a:pt x="1826692" y="622096"/>
                    <a:pt x="1820025" y="567487"/>
                    <a:pt x="1839710" y="559549"/>
                  </a:cubicBezTo>
                  <a:cubicBezTo>
                    <a:pt x="1859395" y="551611"/>
                    <a:pt x="1899083" y="566852"/>
                    <a:pt x="1931150" y="570979"/>
                  </a:cubicBezTo>
                  <a:cubicBezTo>
                    <a:pt x="1953693" y="521767"/>
                    <a:pt x="1929130" y="575164"/>
                    <a:pt x="1957820" y="511924"/>
                  </a:cubicBezTo>
                  <a:cubicBezTo>
                    <a:pt x="1950200" y="490017"/>
                    <a:pt x="1900988" y="490652"/>
                    <a:pt x="1879715" y="470014"/>
                  </a:cubicBezTo>
                  <a:cubicBezTo>
                    <a:pt x="1858442" y="449376"/>
                    <a:pt x="1836737" y="414826"/>
                    <a:pt x="1830185" y="388099"/>
                  </a:cubicBezTo>
                  <a:cubicBezTo>
                    <a:pt x="1823633" y="372802"/>
                    <a:pt x="1827068" y="387119"/>
                    <a:pt x="1846118" y="347749"/>
                  </a:cubicBezTo>
                  <a:cubicBezTo>
                    <a:pt x="1896052" y="343419"/>
                    <a:pt x="1930746" y="329564"/>
                    <a:pt x="1986395" y="315709"/>
                  </a:cubicBezTo>
                  <a:cubicBezTo>
                    <a:pt x="2004175" y="328409"/>
                    <a:pt x="2001000" y="331584"/>
                    <a:pt x="2018780" y="344284"/>
                  </a:cubicBezTo>
                  <a:cubicBezTo>
                    <a:pt x="2037830" y="356984"/>
                    <a:pt x="2058785" y="343014"/>
                    <a:pt x="2079740" y="344284"/>
                  </a:cubicBezTo>
                  <a:cubicBezTo>
                    <a:pt x="2094662" y="359524"/>
                    <a:pt x="2097520" y="380479"/>
                    <a:pt x="2108315" y="382384"/>
                  </a:cubicBezTo>
                  <a:cubicBezTo>
                    <a:pt x="2119110" y="384289"/>
                    <a:pt x="2135303" y="363016"/>
                    <a:pt x="2148320" y="361429"/>
                  </a:cubicBezTo>
                  <a:cubicBezTo>
                    <a:pt x="2161337" y="359842"/>
                    <a:pt x="2170228" y="380162"/>
                    <a:pt x="2186420" y="384289"/>
                  </a:cubicBezTo>
                  <a:cubicBezTo>
                    <a:pt x="2202612" y="388416"/>
                    <a:pt x="2232458" y="374447"/>
                    <a:pt x="2245475" y="386194"/>
                  </a:cubicBezTo>
                  <a:cubicBezTo>
                    <a:pt x="2251825" y="409054"/>
                    <a:pt x="2275320" y="418579"/>
                    <a:pt x="2281670" y="441439"/>
                  </a:cubicBezTo>
                  <a:cubicBezTo>
                    <a:pt x="2283748" y="470938"/>
                    <a:pt x="2266777" y="494722"/>
                    <a:pt x="2287905" y="529936"/>
                  </a:cubicBezTo>
                  <a:cubicBezTo>
                    <a:pt x="2295842" y="543906"/>
                    <a:pt x="2315729" y="501591"/>
                    <a:pt x="2331200" y="500494"/>
                  </a:cubicBezTo>
                  <a:cubicBezTo>
                    <a:pt x="2346671" y="499397"/>
                    <a:pt x="2370570" y="540182"/>
                    <a:pt x="2380730" y="523354"/>
                  </a:cubicBezTo>
                  <a:cubicBezTo>
                    <a:pt x="2392795" y="451282"/>
                    <a:pt x="2398193" y="463029"/>
                    <a:pt x="2411210" y="403339"/>
                  </a:cubicBezTo>
                  <a:cubicBezTo>
                    <a:pt x="2413115" y="356349"/>
                    <a:pt x="2386127" y="273481"/>
                    <a:pt x="2384540" y="235699"/>
                  </a:cubicBezTo>
                  <a:cubicBezTo>
                    <a:pt x="2382953" y="197917"/>
                    <a:pt x="2389562" y="219593"/>
                    <a:pt x="2401685" y="176644"/>
                  </a:cubicBezTo>
                  <a:lnTo>
                    <a:pt x="2552526" y="128501"/>
                  </a:lnTo>
                  <a:cubicBezTo>
                    <a:pt x="2560666" y="143914"/>
                    <a:pt x="2582140" y="147896"/>
                    <a:pt x="2590280" y="163309"/>
                  </a:cubicBezTo>
                  <a:cubicBezTo>
                    <a:pt x="2570595" y="222364"/>
                    <a:pt x="2569960" y="212839"/>
                    <a:pt x="2582660" y="266179"/>
                  </a:cubicBezTo>
                  <a:cubicBezTo>
                    <a:pt x="2597265" y="280784"/>
                    <a:pt x="2623300" y="278244"/>
                    <a:pt x="2637905" y="292849"/>
                  </a:cubicBezTo>
                  <a:lnTo>
                    <a:pt x="2677044" y="355369"/>
                  </a:lnTo>
                  <a:cubicBezTo>
                    <a:pt x="2679238" y="354849"/>
                    <a:pt x="2670001" y="354329"/>
                    <a:pt x="2672195" y="353809"/>
                  </a:cubicBezTo>
                  <a:cubicBezTo>
                    <a:pt x="2729576" y="334413"/>
                    <a:pt x="2859347" y="322637"/>
                    <a:pt x="2952923" y="307051"/>
                  </a:cubicBezTo>
                  <a:cubicBezTo>
                    <a:pt x="2976187" y="319462"/>
                    <a:pt x="2965161" y="331873"/>
                    <a:pt x="2988425" y="344284"/>
                  </a:cubicBezTo>
                  <a:cubicBezTo>
                    <a:pt x="3034145" y="329044"/>
                    <a:pt x="3037955" y="317614"/>
                    <a:pt x="3085580" y="290944"/>
                  </a:cubicBezTo>
                  <a:cubicBezTo>
                    <a:pt x="3106852" y="317296"/>
                    <a:pt x="3126855" y="330949"/>
                    <a:pt x="3135110" y="351904"/>
                  </a:cubicBezTo>
                  <a:cubicBezTo>
                    <a:pt x="3143365" y="372859"/>
                    <a:pt x="3119466" y="401636"/>
                    <a:pt x="3135110" y="416674"/>
                  </a:cubicBezTo>
                  <a:cubicBezTo>
                    <a:pt x="3150754" y="431712"/>
                    <a:pt x="3247390" y="463723"/>
                    <a:pt x="3274695" y="480233"/>
                  </a:cubicBezTo>
                  <a:cubicBezTo>
                    <a:pt x="3271347" y="499687"/>
                    <a:pt x="3300383" y="519140"/>
                    <a:pt x="3297035" y="538594"/>
                  </a:cubicBezTo>
                  <a:lnTo>
                    <a:pt x="3257203" y="571500"/>
                  </a:lnTo>
                  <a:lnTo>
                    <a:pt x="3368386" y="710219"/>
                  </a:lnTo>
                  <a:cubicBezTo>
                    <a:pt x="3382067" y="739371"/>
                    <a:pt x="3355744" y="799002"/>
                    <a:pt x="3369425" y="828154"/>
                  </a:cubicBezTo>
                  <a:cubicBezTo>
                    <a:pt x="3382125" y="842124"/>
                    <a:pt x="3408160" y="846569"/>
                    <a:pt x="3420860" y="860539"/>
                  </a:cubicBezTo>
                  <a:lnTo>
                    <a:pt x="3445971" y="919422"/>
                  </a:lnTo>
                  <a:lnTo>
                    <a:pt x="3656734" y="1037359"/>
                  </a:lnTo>
                  <a:cubicBezTo>
                    <a:pt x="3664469" y="1054619"/>
                    <a:pt x="3645535" y="1081404"/>
                    <a:pt x="3653270" y="1098664"/>
                  </a:cubicBezTo>
                  <a:lnTo>
                    <a:pt x="3716308" y="1141095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</a:ln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de-DE" sz="900" b="1" kern="0" dirty="0">
                <a:solidFill>
                  <a:srgbClr val="002060"/>
                </a:solidFill>
                <a:latin typeface="Comic Sans MS" pitchFamily="66" charset="0"/>
                <a:ea typeface="ＭＳ Ｐゴシック" pitchFamily="34" charset="-128"/>
              </a:endParaRPr>
            </a:p>
          </p:txBody>
        </p:sp>
        <p:sp>
          <p:nvSpPr>
            <p:cNvPr id="11" name="Freihandform 10"/>
            <p:cNvSpPr/>
            <p:nvPr/>
          </p:nvSpPr>
          <p:spPr>
            <a:xfrm>
              <a:off x="4493827" y="3506888"/>
              <a:ext cx="464222" cy="345000"/>
            </a:xfrm>
            <a:custGeom>
              <a:avLst/>
              <a:gdLst>
                <a:gd name="connsiteX0" fmla="*/ 1230387 w 1299954"/>
                <a:gd name="connsiteY0" fmla="*/ 885176 h 966099"/>
                <a:gd name="connsiteX1" fmla="*/ 1233647 w 1299954"/>
                <a:gd name="connsiteY1" fmla="*/ 887653 h 966099"/>
                <a:gd name="connsiteX2" fmla="*/ 1238280 w 1299954"/>
                <a:gd name="connsiteY2" fmla="*/ 885176 h 966099"/>
                <a:gd name="connsiteX3" fmla="*/ 1230387 w 1299954"/>
                <a:gd name="connsiteY3" fmla="*/ 885176 h 966099"/>
                <a:gd name="connsiteX4" fmla="*/ 846301 w 1299954"/>
                <a:gd name="connsiteY4" fmla="*/ 0 h 966099"/>
                <a:gd name="connsiteX5" fmla="*/ 886827 w 1299954"/>
                <a:gd name="connsiteY5" fmla="*/ 22274 h 966099"/>
                <a:gd name="connsiteX6" fmla="*/ 919023 w 1299954"/>
                <a:gd name="connsiteY6" fmla="*/ 72563 h 966099"/>
                <a:gd name="connsiteX7" fmla="*/ 923976 w 1299954"/>
                <a:gd name="connsiteY7" fmla="*/ 68092 h 966099"/>
                <a:gd name="connsiteX8" fmla="*/ 935121 w 1299954"/>
                <a:gd name="connsiteY8" fmla="*/ 68652 h 966099"/>
                <a:gd name="connsiteX9" fmla="*/ 943170 w 1299954"/>
                <a:gd name="connsiteY9" fmla="*/ 75915 h 966099"/>
                <a:gd name="connsiteX10" fmla="*/ 967937 w 1299954"/>
                <a:gd name="connsiteY10" fmla="*/ 80385 h 966099"/>
                <a:gd name="connsiteX11" fmla="*/ 997037 w 1299954"/>
                <a:gd name="connsiteY11" fmla="*/ 70328 h 966099"/>
                <a:gd name="connsiteX12" fmla="*/ 1026138 w 1299954"/>
                <a:gd name="connsiteY12" fmla="*/ 75915 h 966099"/>
                <a:gd name="connsiteX13" fmla="*/ 1025519 w 1299954"/>
                <a:gd name="connsiteY13" fmla="*/ 101618 h 966099"/>
                <a:gd name="connsiteX14" fmla="*/ 1045332 w 1299954"/>
                <a:gd name="connsiteY14" fmla="*/ 120058 h 966099"/>
                <a:gd name="connsiteX15" fmla="*/ 1073813 w 1299954"/>
                <a:gd name="connsiteY15" fmla="*/ 120058 h 966099"/>
                <a:gd name="connsiteX16" fmla="*/ 1073132 w 1299954"/>
                <a:gd name="connsiteY16" fmla="*/ 138079 h 966099"/>
                <a:gd name="connsiteX17" fmla="*/ 1085994 w 1299954"/>
                <a:gd name="connsiteY17" fmla="*/ 140404 h 966099"/>
                <a:gd name="connsiteX18" fmla="*/ 1101602 w 1299954"/>
                <a:gd name="connsiteY18" fmla="*/ 137469 h 966099"/>
                <a:gd name="connsiteX19" fmla="*/ 1110706 w 1299954"/>
                <a:gd name="connsiteY19" fmla="*/ 128079 h 966099"/>
                <a:gd name="connsiteX20" fmla="*/ 1125014 w 1299954"/>
                <a:gd name="connsiteY20" fmla="*/ 126905 h 966099"/>
                <a:gd name="connsiteX21" fmla="*/ 1141153 w 1299954"/>
                <a:gd name="connsiteY21" fmla="*/ 108040 h 966099"/>
                <a:gd name="connsiteX22" fmla="*/ 1145824 w 1299954"/>
                <a:gd name="connsiteY22" fmla="*/ 112233 h 966099"/>
                <a:gd name="connsiteX23" fmla="*/ 1139320 w 1299954"/>
                <a:gd name="connsiteY23" fmla="*/ 128079 h 966099"/>
                <a:gd name="connsiteX24" fmla="*/ 1151676 w 1299954"/>
                <a:gd name="connsiteY24" fmla="*/ 155076 h 966099"/>
                <a:gd name="connsiteX25" fmla="*/ 1154278 w 1299954"/>
                <a:gd name="connsiteY25" fmla="*/ 174443 h 966099"/>
                <a:gd name="connsiteX26" fmla="*/ 1153628 w 1299954"/>
                <a:gd name="connsiteY26" fmla="*/ 191463 h 966099"/>
                <a:gd name="connsiteX27" fmla="*/ 1167935 w 1299954"/>
                <a:gd name="connsiteY27" fmla="*/ 198505 h 966099"/>
                <a:gd name="connsiteX28" fmla="*/ 1180941 w 1299954"/>
                <a:gd name="connsiteY28" fmla="*/ 199679 h 966099"/>
                <a:gd name="connsiteX29" fmla="*/ 1182242 w 1299954"/>
                <a:gd name="connsiteY29" fmla="*/ 210243 h 966099"/>
                <a:gd name="connsiteX30" fmla="*/ 1189395 w 1299954"/>
                <a:gd name="connsiteY30" fmla="*/ 220807 h 966099"/>
                <a:gd name="connsiteX31" fmla="*/ 1188094 w 1299954"/>
                <a:gd name="connsiteY31" fmla="*/ 228437 h 966099"/>
                <a:gd name="connsiteX32" fmla="*/ 1179640 w 1299954"/>
                <a:gd name="connsiteY32" fmla="*/ 230198 h 966099"/>
                <a:gd name="connsiteX33" fmla="*/ 1177689 w 1299954"/>
                <a:gd name="connsiteY33" fmla="*/ 224328 h 966099"/>
                <a:gd name="connsiteX34" fmla="*/ 1168585 w 1299954"/>
                <a:gd name="connsiteY34" fmla="*/ 227263 h 966099"/>
                <a:gd name="connsiteX35" fmla="*/ 1165984 w 1299954"/>
                <a:gd name="connsiteY35" fmla="*/ 239587 h 966099"/>
                <a:gd name="connsiteX36" fmla="*/ 1157530 w 1299954"/>
                <a:gd name="connsiteY36" fmla="*/ 247217 h 966099"/>
                <a:gd name="connsiteX37" fmla="*/ 1162732 w 1299954"/>
                <a:gd name="connsiteY37" fmla="*/ 263650 h 966099"/>
                <a:gd name="connsiteX38" fmla="*/ 1155579 w 1299954"/>
                <a:gd name="connsiteY38" fmla="*/ 288886 h 966099"/>
                <a:gd name="connsiteX39" fmla="*/ 1169235 w 1299954"/>
                <a:gd name="connsiteY39" fmla="*/ 296515 h 966099"/>
                <a:gd name="connsiteX40" fmla="*/ 1181592 w 1299954"/>
                <a:gd name="connsiteY40" fmla="*/ 310600 h 966099"/>
                <a:gd name="connsiteX41" fmla="*/ 1178340 w 1299954"/>
                <a:gd name="connsiteY41" fmla="*/ 316470 h 966099"/>
                <a:gd name="connsiteX42" fmla="*/ 1179640 w 1299954"/>
                <a:gd name="connsiteY42" fmla="*/ 323512 h 966099"/>
                <a:gd name="connsiteX43" fmla="*/ 1162081 w 1299954"/>
                <a:gd name="connsiteY43" fmla="*/ 332903 h 966099"/>
                <a:gd name="connsiteX44" fmla="*/ 1158180 w 1299954"/>
                <a:gd name="connsiteY44" fmla="*/ 342880 h 966099"/>
                <a:gd name="connsiteX45" fmla="*/ 1108105 w 1299954"/>
                <a:gd name="connsiteY45" fmla="*/ 360487 h 966099"/>
                <a:gd name="connsiteX46" fmla="*/ 1117860 w 1299954"/>
                <a:gd name="connsiteY46" fmla="*/ 369877 h 966099"/>
                <a:gd name="connsiteX47" fmla="*/ 1112658 w 1299954"/>
                <a:gd name="connsiteY47" fmla="*/ 379267 h 966099"/>
                <a:gd name="connsiteX48" fmla="*/ 1125014 w 1299954"/>
                <a:gd name="connsiteY48" fmla="*/ 399221 h 966099"/>
                <a:gd name="connsiteX49" fmla="*/ 1138020 w 1299954"/>
                <a:gd name="connsiteY49" fmla="*/ 399221 h 966099"/>
                <a:gd name="connsiteX50" fmla="*/ 1152977 w 1299954"/>
                <a:gd name="connsiteY50" fmla="*/ 410959 h 966099"/>
                <a:gd name="connsiteX51" fmla="*/ 1161432 w 1299954"/>
                <a:gd name="connsiteY51" fmla="*/ 416828 h 966099"/>
                <a:gd name="connsiteX52" fmla="*/ 1169886 w 1299954"/>
                <a:gd name="connsiteY52" fmla="*/ 447346 h 966099"/>
                <a:gd name="connsiteX53" fmla="*/ 1159480 w 1299954"/>
                <a:gd name="connsiteY53" fmla="*/ 459083 h 966099"/>
                <a:gd name="connsiteX54" fmla="*/ 1170536 w 1299954"/>
                <a:gd name="connsiteY54" fmla="*/ 462605 h 966099"/>
                <a:gd name="connsiteX55" fmla="*/ 1174438 w 1299954"/>
                <a:gd name="connsiteY55" fmla="*/ 469061 h 966099"/>
                <a:gd name="connsiteX56" fmla="*/ 1207605 w 1299954"/>
                <a:gd name="connsiteY56" fmla="*/ 481385 h 966099"/>
                <a:gd name="connsiteX57" fmla="*/ 1234918 w 1299954"/>
                <a:gd name="connsiteY57" fmla="*/ 482559 h 966099"/>
                <a:gd name="connsiteX58" fmla="*/ 1242071 w 1299954"/>
                <a:gd name="connsiteY58" fmla="*/ 490776 h 966099"/>
                <a:gd name="connsiteX59" fmla="*/ 1255077 w 1299954"/>
                <a:gd name="connsiteY59" fmla="*/ 494884 h 966099"/>
                <a:gd name="connsiteX60" fmla="*/ 1256378 w 1299954"/>
                <a:gd name="connsiteY60" fmla="*/ 511317 h 966099"/>
                <a:gd name="connsiteX61" fmla="*/ 1265867 w 1299954"/>
                <a:gd name="connsiteY61" fmla="*/ 507628 h 966099"/>
                <a:gd name="connsiteX62" fmla="*/ 1293703 w 1299954"/>
                <a:gd name="connsiteY62" fmla="*/ 499211 h 966099"/>
                <a:gd name="connsiteX63" fmla="*/ 1288895 w 1299954"/>
                <a:gd name="connsiteY63" fmla="*/ 514838 h 966099"/>
                <a:gd name="connsiteX64" fmla="*/ 1297998 w 1299954"/>
                <a:gd name="connsiteY64" fmla="*/ 528923 h 966099"/>
                <a:gd name="connsiteX65" fmla="*/ 1286374 w 1299954"/>
                <a:gd name="connsiteY65" fmla="*/ 532335 h 966099"/>
                <a:gd name="connsiteX66" fmla="*/ 1284342 w 1299954"/>
                <a:gd name="connsiteY66" fmla="*/ 534792 h 966099"/>
                <a:gd name="connsiteX67" fmla="*/ 1292796 w 1299954"/>
                <a:gd name="connsiteY67" fmla="*/ 539488 h 966099"/>
                <a:gd name="connsiteX68" fmla="*/ 1299950 w 1299954"/>
                <a:gd name="connsiteY68" fmla="*/ 552399 h 966099"/>
                <a:gd name="connsiteX69" fmla="*/ 1290195 w 1299954"/>
                <a:gd name="connsiteY69" fmla="*/ 564724 h 966099"/>
                <a:gd name="connsiteX70" fmla="*/ 1284342 w 1299954"/>
                <a:gd name="connsiteY70" fmla="*/ 577048 h 966099"/>
                <a:gd name="connsiteX71" fmla="*/ 1268084 w 1299954"/>
                <a:gd name="connsiteY71" fmla="*/ 589373 h 966099"/>
                <a:gd name="connsiteX72" fmla="*/ 1271336 w 1299954"/>
                <a:gd name="connsiteY72" fmla="*/ 596415 h 966099"/>
                <a:gd name="connsiteX73" fmla="*/ 1282391 w 1299954"/>
                <a:gd name="connsiteY73" fmla="*/ 589960 h 966099"/>
                <a:gd name="connsiteX74" fmla="*/ 1281741 w 1299954"/>
                <a:gd name="connsiteY74" fmla="*/ 609914 h 966099"/>
                <a:gd name="connsiteX75" fmla="*/ 1268084 w 1299954"/>
                <a:gd name="connsiteY75" fmla="*/ 613435 h 966099"/>
                <a:gd name="connsiteX76" fmla="*/ 1274587 w 1299954"/>
                <a:gd name="connsiteY76" fmla="*/ 639846 h 966099"/>
                <a:gd name="connsiteX77" fmla="*/ 1256378 w 1299954"/>
                <a:gd name="connsiteY77" fmla="*/ 660387 h 966099"/>
                <a:gd name="connsiteX78" fmla="*/ 1249875 w 1299954"/>
                <a:gd name="connsiteY78" fmla="*/ 657452 h 966099"/>
                <a:gd name="connsiteX79" fmla="*/ 1245323 w 1299954"/>
                <a:gd name="connsiteY79" fmla="*/ 665669 h 966099"/>
                <a:gd name="connsiteX80" fmla="*/ 1232967 w 1299954"/>
                <a:gd name="connsiteY80" fmla="*/ 658626 h 966099"/>
                <a:gd name="connsiteX81" fmla="*/ 1208905 w 1299954"/>
                <a:gd name="connsiteY81" fmla="*/ 664495 h 966099"/>
                <a:gd name="connsiteX82" fmla="*/ 1218010 w 1299954"/>
                <a:gd name="connsiteY82" fmla="*/ 675646 h 966099"/>
                <a:gd name="connsiteX83" fmla="*/ 1197199 w 1299954"/>
                <a:gd name="connsiteY83" fmla="*/ 697948 h 966099"/>
                <a:gd name="connsiteX84" fmla="*/ 1191997 w 1299954"/>
                <a:gd name="connsiteY84" fmla="*/ 716141 h 966099"/>
                <a:gd name="connsiteX85" fmla="*/ 1171837 w 1299954"/>
                <a:gd name="connsiteY85" fmla="*/ 704403 h 966099"/>
                <a:gd name="connsiteX86" fmla="*/ 1148425 w 1299954"/>
                <a:gd name="connsiteY86" fmla="*/ 735508 h 966099"/>
                <a:gd name="connsiteX87" fmla="*/ 1151027 w 1299954"/>
                <a:gd name="connsiteY87" fmla="*/ 744312 h 966099"/>
                <a:gd name="connsiteX88" fmla="*/ 1151027 w 1299954"/>
                <a:gd name="connsiteY88" fmla="*/ 751941 h 966099"/>
                <a:gd name="connsiteX89" fmla="*/ 1162081 w 1299954"/>
                <a:gd name="connsiteY89" fmla="*/ 764853 h 966099"/>
                <a:gd name="connsiteX90" fmla="*/ 1156229 w 1299954"/>
                <a:gd name="connsiteY90" fmla="*/ 778938 h 966099"/>
                <a:gd name="connsiteX91" fmla="*/ 1158830 w 1299954"/>
                <a:gd name="connsiteY91" fmla="*/ 787742 h 966099"/>
                <a:gd name="connsiteX92" fmla="*/ 1154929 w 1299954"/>
                <a:gd name="connsiteY92" fmla="*/ 795371 h 966099"/>
                <a:gd name="connsiteX93" fmla="*/ 1163382 w 1299954"/>
                <a:gd name="connsiteY93" fmla="*/ 797132 h 966099"/>
                <a:gd name="connsiteX94" fmla="*/ 1180941 w 1299954"/>
                <a:gd name="connsiteY94" fmla="*/ 820020 h 966099"/>
                <a:gd name="connsiteX95" fmla="*/ 1204353 w 1299954"/>
                <a:gd name="connsiteY95" fmla="*/ 831758 h 966099"/>
                <a:gd name="connsiteX96" fmla="*/ 1203052 w 1299954"/>
                <a:gd name="connsiteY96" fmla="*/ 845843 h 966099"/>
                <a:gd name="connsiteX97" fmla="*/ 1219478 w 1299954"/>
                <a:gd name="connsiteY97" fmla="*/ 873282 h 966099"/>
                <a:gd name="connsiteX98" fmla="*/ 1240196 w 1299954"/>
                <a:gd name="connsiteY98" fmla="*/ 874458 h 966099"/>
                <a:gd name="connsiteX99" fmla="*/ 1240196 w 1299954"/>
                <a:gd name="connsiteY99" fmla="*/ 885176 h 966099"/>
                <a:gd name="connsiteX100" fmla="*/ 1231416 w 1299954"/>
                <a:gd name="connsiteY100" fmla="*/ 894772 h 966099"/>
                <a:gd name="connsiteX101" fmla="*/ 1230542 w 1299954"/>
                <a:gd name="connsiteY101" fmla="*/ 915971 h 966099"/>
                <a:gd name="connsiteX102" fmla="*/ 1210221 w 1299954"/>
                <a:gd name="connsiteY102" fmla="*/ 916756 h 966099"/>
                <a:gd name="connsiteX103" fmla="*/ 1204569 w 1299954"/>
                <a:gd name="connsiteY103" fmla="*/ 913162 h 966099"/>
                <a:gd name="connsiteX104" fmla="*/ 1190011 w 1299954"/>
                <a:gd name="connsiteY104" fmla="*/ 913354 h 966099"/>
                <a:gd name="connsiteX105" fmla="*/ 1170303 w 1299954"/>
                <a:gd name="connsiteY105" fmla="*/ 926440 h 966099"/>
                <a:gd name="connsiteX106" fmla="*/ 1164707 w 1299954"/>
                <a:gd name="connsiteY106" fmla="*/ 940206 h 966099"/>
                <a:gd name="connsiteX107" fmla="*/ 1157865 w 1299954"/>
                <a:gd name="connsiteY107" fmla="*/ 947168 h 966099"/>
                <a:gd name="connsiteX108" fmla="*/ 1154667 w 1299954"/>
                <a:gd name="connsiteY108" fmla="*/ 954863 h 966099"/>
                <a:gd name="connsiteX109" fmla="*/ 1143344 w 1299954"/>
                <a:gd name="connsiteY109" fmla="*/ 966099 h 966099"/>
                <a:gd name="connsiteX110" fmla="*/ 1129009 w 1299954"/>
                <a:gd name="connsiteY110" fmla="*/ 960935 h 966099"/>
                <a:gd name="connsiteX111" fmla="*/ 1129233 w 1299954"/>
                <a:gd name="connsiteY111" fmla="*/ 948163 h 966099"/>
                <a:gd name="connsiteX112" fmla="*/ 1122986 w 1299954"/>
                <a:gd name="connsiteY112" fmla="*/ 950256 h 966099"/>
                <a:gd name="connsiteX113" fmla="*/ 1116069 w 1299954"/>
                <a:gd name="connsiteY113" fmla="*/ 947953 h 966099"/>
                <a:gd name="connsiteX114" fmla="*/ 1104895 w 1299954"/>
                <a:gd name="connsiteY114" fmla="*/ 949681 h 966099"/>
                <a:gd name="connsiteX115" fmla="*/ 1081989 w 1299954"/>
                <a:gd name="connsiteY115" fmla="*/ 937415 h 966099"/>
                <a:gd name="connsiteX116" fmla="*/ 1071671 w 1299954"/>
                <a:gd name="connsiteY116" fmla="*/ 939369 h 966099"/>
                <a:gd name="connsiteX117" fmla="*/ 1062523 w 1299954"/>
                <a:gd name="connsiteY117" fmla="*/ 942300 h 966099"/>
                <a:gd name="connsiteX118" fmla="*/ 1043578 w 1299954"/>
                <a:gd name="connsiteY118" fmla="*/ 942911 h 966099"/>
                <a:gd name="connsiteX119" fmla="*/ 1031734 w 1299954"/>
                <a:gd name="connsiteY119" fmla="*/ 947953 h 966099"/>
                <a:gd name="connsiteX120" fmla="*/ 1023089 w 1299954"/>
                <a:gd name="connsiteY120" fmla="*/ 961877 h 966099"/>
                <a:gd name="connsiteX121" fmla="*/ 1019910 w 1299954"/>
                <a:gd name="connsiteY121" fmla="*/ 949628 h 966099"/>
                <a:gd name="connsiteX122" fmla="*/ 1006412 w 1299954"/>
                <a:gd name="connsiteY122" fmla="*/ 931709 h 966099"/>
                <a:gd name="connsiteX123" fmla="*/ 981163 w 1299954"/>
                <a:gd name="connsiteY123" fmla="*/ 936368 h 966099"/>
                <a:gd name="connsiteX124" fmla="*/ 973243 w 1299954"/>
                <a:gd name="connsiteY124" fmla="*/ 947988 h 966099"/>
                <a:gd name="connsiteX125" fmla="*/ 959447 w 1299954"/>
                <a:gd name="connsiteY125" fmla="*/ 939788 h 966099"/>
                <a:gd name="connsiteX126" fmla="*/ 941822 w 1299954"/>
                <a:gd name="connsiteY126" fmla="*/ 931831 h 966099"/>
                <a:gd name="connsiteX127" fmla="*/ 933790 w 1299954"/>
                <a:gd name="connsiteY127" fmla="*/ 909062 h 966099"/>
                <a:gd name="connsiteX128" fmla="*/ 903819 w 1299954"/>
                <a:gd name="connsiteY128" fmla="*/ 913232 h 966099"/>
                <a:gd name="connsiteX129" fmla="*/ 904563 w 1299954"/>
                <a:gd name="connsiteY129" fmla="*/ 902519 h 966099"/>
                <a:gd name="connsiteX130" fmla="*/ 911702 w 1299954"/>
                <a:gd name="connsiteY130" fmla="*/ 895609 h 966099"/>
                <a:gd name="connsiteX131" fmla="*/ 908802 w 1299954"/>
                <a:gd name="connsiteY131" fmla="*/ 883256 h 966099"/>
                <a:gd name="connsiteX132" fmla="*/ 890730 w 1299954"/>
                <a:gd name="connsiteY132" fmla="*/ 888072 h 966099"/>
                <a:gd name="connsiteX133" fmla="*/ 878013 w 1299954"/>
                <a:gd name="connsiteY133" fmla="*/ 887653 h 966099"/>
                <a:gd name="connsiteX134" fmla="*/ 879575 w 1299954"/>
                <a:gd name="connsiteY134" fmla="*/ 901891 h 966099"/>
                <a:gd name="connsiteX135" fmla="*/ 877009 w 1299954"/>
                <a:gd name="connsiteY135" fmla="*/ 907579 h 966099"/>
                <a:gd name="connsiteX136" fmla="*/ 885450 w 1299954"/>
                <a:gd name="connsiteY136" fmla="*/ 927260 h 966099"/>
                <a:gd name="connsiteX137" fmla="*/ 863511 w 1299954"/>
                <a:gd name="connsiteY137" fmla="*/ 938950 h 966099"/>
                <a:gd name="connsiteX138" fmla="*/ 856706 w 1299954"/>
                <a:gd name="connsiteY138" fmla="*/ 956485 h 966099"/>
                <a:gd name="connsiteX139" fmla="*/ 842762 w 1299954"/>
                <a:gd name="connsiteY139" fmla="*/ 960725 h 966099"/>
                <a:gd name="connsiteX140" fmla="*/ 829227 w 1299954"/>
                <a:gd name="connsiteY140" fmla="*/ 948093 h 966099"/>
                <a:gd name="connsiteX141" fmla="*/ 831588 w 1299954"/>
                <a:gd name="connsiteY141" fmla="*/ 912743 h 966099"/>
                <a:gd name="connsiteX142" fmla="*/ 815989 w 1299954"/>
                <a:gd name="connsiteY142" fmla="*/ 877184 h 966099"/>
                <a:gd name="connsiteX143" fmla="*/ 817514 w 1299954"/>
                <a:gd name="connsiteY143" fmla="*/ 864796 h 966099"/>
                <a:gd name="connsiteX144" fmla="*/ 810411 w 1299954"/>
                <a:gd name="connsiteY144" fmla="*/ 851012 h 966099"/>
                <a:gd name="connsiteX145" fmla="*/ 820005 w 1299954"/>
                <a:gd name="connsiteY145" fmla="*/ 830703 h 966099"/>
                <a:gd name="connsiteX146" fmla="*/ 821790 w 1299954"/>
                <a:gd name="connsiteY146" fmla="*/ 816413 h 966099"/>
                <a:gd name="connsiteX147" fmla="*/ 812419 w 1299954"/>
                <a:gd name="connsiteY147" fmla="*/ 815837 h 966099"/>
                <a:gd name="connsiteX148" fmla="*/ 807288 w 1299954"/>
                <a:gd name="connsiteY148" fmla="*/ 818140 h 966099"/>
                <a:gd name="connsiteX149" fmla="*/ 804443 w 1299954"/>
                <a:gd name="connsiteY149" fmla="*/ 812400 h 966099"/>
                <a:gd name="connsiteX150" fmla="*/ 791354 w 1299954"/>
                <a:gd name="connsiteY150" fmla="*/ 821019 h 966099"/>
                <a:gd name="connsiteX151" fmla="*/ 788863 w 1299954"/>
                <a:gd name="connsiteY151" fmla="*/ 810027 h 966099"/>
                <a:gd name="connsiteX152" fmla="*/ 777335 w 1299954"/>
                <a:gd name="connsiteY152" fmla="*/ 809311 h 966099"/>
                <a:gd name="connsiteX153" fmla="*/ 768244 w 1299954"/>
                <a:gd name="connsiteY153" fmla="*/ 798249 h 966099"/>
                <a:gd name="connsiteX154" fmla="*/ 745208 w 1299954"/>
                <a:gd name="connsiteY154" fmla="*/ 780208 h 966099"/>
                <a:gd name="connsiteX155" fmla="*/ 727322 w 1299954"/>
                <a:gd name="connsiteY155" fmla="*/ 791829 h 966099"/>
                <a:gd name="connsiteX156" fmla="*/ 704658 w 1299954"/>
                <a:gd name="connsiteY156" fmla="*/ 765796 h 966099"/>
                <a:gd name="connsiteX157" fmla="*/ 701367 w 1299954"/>
                <a:gd name="connsiteY157" fmla="*/ 755938 h 966099"/>
                <a:gd name="connsiteX158" fmla="*/ 679094 w 1299954"/>
                <a:gd name="connsiteY158" fmla="*/ 753827 h 966099"/>
                <a:gd name="connsiteX159" fmla="*/ 670299 w 1299954"/>
                <a:gd name="connsiteY159" fmla="*/ 766005 h 966099"/>
                <a:gd name="connsiteX160" fmla="*/ 654682 w 1299954"/>
                <a:gd name="connsiteY160" fmla="*/ 769984 h 966099"/>
                <a:gd name="connsiteX161" fmla="*/ 642113 w 1299954"/>
                <a:gd name="connsiteY161" fmla="*/ 778341 h 966099"/>
                <a:gd name="connsiteX162" fmla="*/ 625176 w 1299954"/>
                <a:gd name="connsiteY162" fmla="*/ 768588 h 966099"/>
                <a:gd name="connsiteX163" fmla="*/ 620323 w 1299954"/>
                <a:gd name="connsiteY163" fmla="*/ 767890 h 966099"/>
                <a:gd name="connsiteX164" fmla="*/ 614746 w 1299954"/>
                <a:gd name="connsiteY164" fmla="*/ 759305 h 966099"/>
                <a:gd name="connsiteX165" fmla="*/ 602177 w 1299954"/>
                <a:gd name="connsiteY165" fmla="*/ 751646 h 966099"/>
                <a:gd name="connsiteX166" fmla="*/ 573787 w 1299954"/>
                <a:gd name="connsiteY166" fmla="*/ 769617 h 966099"/>
                <a:gd name="connsiteX167" fmla="*/ 590650 w 1299954"/>
                <a:gd name="connsiteY167" fmla="*/ 790956 h 966099"/>
                <a:gd name="connsiteX168" fmla="*/ 588865 w 1299954"/>
                <a:gd name="connsiteY168" fmla="*/ 804112 h 966099"/>
                <a:gd name="connsiteX169" fmla="*/ 600913 w 1299954"/>
                <a:gd name="connsiteY169" fmla="*/ 822537 h 966099"/>
                <a:gd name="connsiteX170" fmla="*/ 598663 w 1299954"/>
                <a:gd name="connsiteY170" fmla="*/ 836443 h 966099"/>
                <a:gd name="connsiteX171" fmla="*/ 581224 w 1299954"/>
                <a:gd name="connsiteY171" fmla="*/ 839845 h 966099"/>
                <a:gd name="connsiteX172" fmla="*/ 581726 w 1299954"/>
                <a:gd name="connsiteY172" fmla="*/ 868181 h 966099"/>
                <a:gd name="connsiteX173" fmla="*/ 566313 w 1299954"/>
                <a:gd name="connsiteY173" fmla="*/ 878423 h 966099"/>
                <a:gd name="connsiteX174" fmla="*/ 534036 w 1299954"/>
                <a:gd name="connsiteY174" fmla="*/ 863714 h 966099"/>
                <a:gd name="connsiteX175" fmla="*/ 499287 w 1299954"/>
                <a:gd name="connsiteY175" fmla="*/ 844434 h 966099"/>
                <a:gd name="connsiteX176" fmla="*/ 476419 w 1299954"/>
                <a:gd name="connsiteY176" fmla="*/ 851431 h 966099"/>
                <a:gd name="connsiteX177" fmla="*/ 458867 w 1299954"/>
                <a:gd name="connsiteY177" fmla="*/ 848011 h 966099"/>
                <a:gd name="connsiteX178" fmla="*/ 446820 w 1299954"/>
                <a:gd name="connsiteY178" fmla="*/ 851989 h 966099"/>
                <a:gd name="connsiteX179" fmla="*/ 424211 w 1299954"/>
                <a:gd name="connsiteY179" fmla="*/ 829446 h 966099"/>
                <a:gd name="connsiteX180" fmla="*/ 413762 w 1299954"/>
                <a:gd name="connsiteY180" fmla="*/ 806258 h 966099"/>
                <a:gd name="connsiteX181" fmla="*/ 440814 w 1299954"/>
                <a:gd name="connsiteY181" fmla="*/ 774520 h 966099"/>
                <a:gd name="connsiteX182" fmla="*/ 427930 w 1299954"/>
                <a:gd name="connsiteY182" fmla="*/ 747685 h 966099"/>
                <a:gd name="connsiteX183" fmla="*/ 397271 w 1299954"/>
                <a:gd name="connsiteY183" fmla="*/ 756898 h 966099"/>
                <a:gd name="connsiteX184" fmla="*/ 388068 w 1299954"/>
                <a:gd name="connsiteY184" fmla="*/ 741718 h 966099"/>
                <a:gd name="connsiteX185" fmla="*/ 392084 w 1299954"/>
                <a:gd name="connsiteY185" fmla="*/ 730202 h 966099"/>
                <a:gd name="connsiteX186" fmla="*/ 390745 w 1299954"/>
                <a:gd name="connsiteY186" fmla="*/ 715755 h 966099"/>
                <a:gd name="connsiteX187" fmla="*/ 386283 w 1299954"/>
                <a:gd name="connsiteY187" fmla="*/ 709265 h 966099"/>
                <a:gd name="connsiteX188" fmla="*/ 386729 w 1299954"/>
                <a:gd name="connsiteY188" fmla="*/ 704074 h 966099"/>
                <a:gd name="connsiteX189" fmla="*/ 392530 w 1299954"/>
                <a:gd name="connsiteY189" fmla="*/ 695114 h 966099"/>
                <a:gd name="connsiteX190" fmla="*/ 374905 w 1299954"/>
                <a:gd name="connsiteY190" fmla="*/ 679742 h 966099"/>
                <a:gd name="connsiteX191" fmla="*/ 361239 w 1299954"/>
                <a:gd name="connsiteY191" fmla="*/ 684279 h 966099"/>
                <a:gd name="connsiteX192" fmla="*/ 356833 w 1299954"/>
                <a:gd name="connsiteY192" fmla="*/ 673042 h 966099"/>
                <a:gd name="connsiteX193" fmla="*/ 362634 w 1299954"/>
                <a:gd name="connsiteY193" fmla="*/ 656292 h 966099"/>
                <a:gd name="connsiteX194" fmla="*/ 363080 w 1299954"/>
                <a:gd name="connsiteY194" fmla="*/ 644777 h 966099"/>
                <a:gd name="connsiteX195" fmla="*/ 368843 w 1299954"/>
                <a:gd name="connsiteY195" fmla="*/ 637640 h 966099"/>
                <a:gd name="connsiteX196" fmla="*/ 356610 w 1299954"/>
                <a:gd name="connsiteY196" fmla="*/ 632424 h 966099"/>
                <a:gd name="connsiteX197" fmla="*/ 349247 w 1299954"/>
                <a:gd name="connsiteY197" fmla="*/ 634936 h 966099"/>
                <a:gd name="connsiteX198" fmla="*/ 344785 w 1299954"/>
                <a:gd name="connsiteY198" fmla="*/ 624048 h 966099"/>
                <a:gd name="connsiteX199" fmla="*/ 336753 w 1299954"/>
                <a:gd name="connsiteY199" fmla="*/ 619652 h 966099"/>
                <a:gd name="connsiteX200" fmla="*/ 330952 w 1299954"/>
                <a:gd name="connsiteY200" fmla="*/ 608764 h 966099"/>
                <a:gd name="connsiteX201" fmla="*/ 323590 w 1299954"/>
                <a:gd name="connsiteY201" fmla="*/ 607298 h 966099"/>
                <a:gd name="connsiteX202" fmla="*/ 317120 w 1299954"/>
                <a:gd name="connsiteY202" fmla="*/ 601436 h 966099"/>
                <a:gd name="connsiteX203" fmla="*/ 313996 w 1299954"/>
                <a:gd name="connsiteY203" fmla="*/ 595992 h 966099"/>
                <a:gd name="connsiteX204" fmla="*/ 301985 w 1299954"/>
                <a:gd name="connsiteY204" fmla="*/ 595608 h 966099"/>
                <a:gd name="connsiteX205" fmla="*/ 270490 w 1299954"/>
                <a:gd name="connsiteY205" fmla="*/ 557886 h 966099"/>
                <a:gd name="connsiteX206" fmla="*/ 278262 w 1299954"/>
                <a:gd name="connsiteY206" fmla="*/ 542776 h 966099"/>
                <a:gd name="connsiteX207" fmla="*/ 269374 w 1299954"/>
                <a:gd name="connsiteY207" fmla="*/ 531714 h 966099"/>
                <a:gd name="connsiteX208" fmla="*/ 258888 w 1299954"/>
                <a:gd name="connsiteY208" fmla="*/ 533807 h 966099"/>
                <a:gd name="connsiteX209" fmla="*/ 257996 w 1299954"/>
                <a:gd name="connsiteY209" fmla="*/ 524385 h 966099"/>
                <a:gd name="connsiteX210" fmla="*/ 247064 w 1299954"/>
                <a:gd name="connsiteY210" fmla="*/ 514335 h 966099"/>
                <a:gd name="connsiteX211" fmla="*/ 242211 w 1299954"/>
                <a:gd name="connsiteY211" fmla="*/ 496172 h 966099"/>
                <a:gd name="connsiteX212" fmla="*/ 254203 w 1299954"/>
                <a:gd name="connsiteY212" fmla="*/ 491095 h 966099"/>
                <a:gd name="connsiteX213" fmla="*/ 264243 w 1299954"/>
                <a:gd name="connsiteY213" fmla="*/ 496957 h 966099"/>
                <a:gd name="connsiteX214" fmla="*/ 271940 w 1299954"/>
                <a:gd name="connsiteY214" fmla="*/ 506902 h 966099"/>
                <a:gd name="connsiteX215" fmla="*/ 273837 w 1299954"/>
                <a:gd name="connsiteY215" fmla="*/ 501145 h 966099"/>
                <a:gd name="connsiteX216" fmla="*/ 277853 w 1299954"/>
                <a:gd name="connsiteY216" fmla="*/ 498423 h 966099"/>
                <a:gd name="connsiteX217" fmla="*/ 278522 w 1299954"/>
                <a:gd name="connsiteY217" fmla="*/ 494026 h 966099"/>
                <a:gd name="connsiteX218" fmla="*/ 285959 w 1299954"/>
                <a:gd name="connsiteY218" fmla="*/ 487867 h 966099"/>
                <a:gd name="connsiteX219" fmla="*/ 289900 w 1299954"/>
                <a:gd name="connsiteY219" fmla="*/ 478951 h 966099"/>
                <a:gd name="connsiteX220" fmla="*/ 282092 w 1299954"/>
                <a:gd name="connsiteY220" fmla="*/ 469948 h 966099"/>
                <a:gd name="connsiteX221" fmla="*/ 268147 w 1299954"/>
                <a:gd name="connsiteY221" fmla="*/ 471483 h 966099"/>
                <a:gd name="connsiteX222" fmla="*/ 272498 w 1299954"/>
                <a:gd name="connsiteY222" fmla="*/ 449429 h 966099"/>
                <a:gd name="connsiteX223" fmla="*/ 271606 w 1299954"/>
                <a:gd name="connsiteY223" fmla="*/ 443566 h 966099"/>
                <a:gd name="connsiteX224" fmla="*/ 264466 w 1299954"/>
                <a:gd name="connsiteY224" fmla="*/ 442938 h 966099"/>
                <a:gd name="connsiteX225" fmla="*/ 260673 w 1299954"/>
                <a:gd name="connsiteY225" fmla="*/ 435610 h 966099"/>
                <a:gd name="connsiteX226" fmla="*/ 243940 w 1299954"/>
                <a:gd name="connsiteY226" fmla="*/ 437285 h 966099"/>
                <a:gd name="connsiteX227" fmla="*/ 239924 w 1299954"/>
                <a:gd name="connsiteY227" fmla="*/ 429329 h 966099"/>
                <a:gd name="connsiteX228" fmla="*/ 231000 w 1299954"/>
                <a:gd name="connsiteY228" fmla="*/ 425560 h 966099"/>
                <a:gd name="connsiteX229" fmla="*/ 230807 w 1299954"/>
                <a:gd name="connsiteY229" fmla="*/ 419944 h 966099"/>
                <a:gd name="connsiteX230" fmla="*/ 231000 w 1299954"/>
                <a:gd name="connsiteY230" fmla="*/ 417185 h 966099"/>
                <a:gd name="connsiteX231" fmla="*/ 225273 w 1299954"/>
                <a:gd name="connsiteY231" fmla="*/ 415475 h 966099"/>
                <a:gd name="connsiteX232" fmla="*/ 220960 w 1299954"/>
                <a:gd name="connsiteY232" fmla="*/ 411322 h 966099"/>
                <a:gd name="connsiteX233" fmla="*/ 216721 w 1299954"/>
                <a:gd name="connsiteY233" fmla="*/ 411950 h 966099"/>
                <a:gd name="connsiteX234" fmla="*/ 212705 w 1299954"/>
                <a:gd name="connsiteY234" fmla="*/ 395828 h 966099"/>
                <a:gd name="connsiteX235" fmla="*/ 218283 w 1299954"/>
                <a:gd name="connsiteY235" fmla="*/ 391013 h 966099"/>
                <a:gd name="connsiteX236" fmla="*/ 225199 w 1299954"/>
                <a:gd name="connsiteY236" fmla="*/ 384313 h 966099"/>
                <a:gd name="connsiteX237" fmla="*/ 236801 w 1299954"/>
                <a:gd name="connsiteY237" fmla="*/ 381381 h 966099"/>
                <a:gd name="connsiteX238" fmla="*/ 236801 w 1299954"/>
                <a:gd name="connsiteY238" fmla="*/ 378869 h 966099"/>
                <a:gd name="connsiteX239" fmla="*/ 233008 w 1299954"/>
                <a:gd name="connsiteY239" fmla="*/ 378031 h 966099"/>
                <a:gd name="connsiteX240" fmla="*/ 231744 w 1299954"/>
                <a:gd name="connsiteY240" fmla="*/ 370407 h 966099"/>
                <a:gd name="connsiteX241" fmla="*/ 217390 w 1299954"/>
                <a:gd name="connsiteY241" fmla="*/ 354791 h 966099"/>
                <a:gd name="connsiteX242" fmla="*/ 213597 w 1299954"/>
                <a:gd name="connsiteY242" fmla="*/ 354372 h 966099"/>
                <a:gd name="connsiteX243" fmla="*/ 210028 w 1299954"/>
                <a:gd name="connsiteY243" fmla="*/ 350603 h 966099"/>
                <a:gd name="connsiteX244" fmla="*/ 201372 w 1299954"/>
                <a:gd name="connsiteY244" fmla="*/ 348853 h 966099"/>
                <a:gd name="connsiteX245" fmla="*/ 197087 w 1299954"/>
                <a:gd name="connsiteY245" fmla="*/ 347253 h 966099"/>
                <a:gd name="connsiteX246" fmla="*/ 166692 w 1299954"/>
                <a:gd name="connsiteY246" fmla="*/ 321809 h 966099"/>
                <a:gd name="connsiteX247" fmla="*/ 153053 w 1299954"/>
                <a:gd name="connsiteY247" fmla="*/ 319676 h 966099"/>
                <a:gd name="connsiteX248" fmla="*/ 124770 w 1299954"/>
                <a:gd name="connsiteY248" fmla="*/ 290733 h 966099"/>
                <a:gd name="connsiteX249" fmla="*/ 114601 w 1299954"/>
                <a:gd name="connsiteY249" fmla="*/ 295500 h 966099"/>
                <a:gd name="connsiteX250" fmla="*/ 99257 w 1299954"/>
                <a:gd name="connsiteY250" fmla="*/ 286078 h 966099"/>
                <a:gd name="connsiteX251" fmla="*/ 95090 w 1299954"/>
                <a:gd name="connsiteY251" fmla="*/ 287500 h 966099"/>
                <a:gd name="connsiteX252" fmla="*/ 80797 w 1299954"/>
                <a:gd name="connsiteY252" fmla="*/ 269313 h 966099"/>
                <a:gd name="connsiteX253" fmla="*/ 76148 w 1299954"/>
                <a:gd name="connsiteY253" fmla="*/ 271857 h 966099"/>
                <a:gd name="connsiteX254" fmla="*/ 70655 w 1299954"/>
                <a:gd name="connsiteY254" fmla="*/ 270257 h 966099"/>
                <a:gd name="connsiteX255" fmla="*/ 55880 w 1299954"/>
                <a:gd name="connsiteY255" fmla="*/ 285012 h 966099"/>
                <a:gd name="connsiteX256" fmla="*/ 40347 w 1299954"/>
                <a:gd name="connsiteY256" fmla="*/ 290878 h 966099"/>
                <a:gd name="connsiteX257" fmla="*/ 24246 w 1299954"/>
                <a:gd name="connsiteY257" fmla="*/ 286967 h 966099"/>
                <a:gd name="connsiteX258" fmla="*/ 19321 w 1299954"/>
                <a:gd name="connsiteY258" fmla="*/ 289989 h 966099"/>
                <a:gd name="connsiteX259" fmla="*/ 13260 w 1299954"/>
                <a:gd name="connsiteY259" fmla="*/ 281990 h 966099"/>
                <a:gd name="connsiteX260" fmla="*/ 8765 w 1299954"/>
                <a:gd name="connsiteY260" fmla="*/ 281623 h 966099"/>
                <a:gd name="connsiteX261" fmla="*/ 11796 w 1299954"/>
                <a:gd name="connsiteY261" fmla="*/ 243219 h 966099"/>
                <a:gd name="connsiteX262" fmla="*/ 10040 w 1299954"/>
                <a:gd name="connsiteY262" fmla="*/ 237193 h 966099"/>
                <a:gd name="connsiteX263" fmla="*/ 12502 w 1299954"/>
                <a:gd name="connsiteY263" fmla="*/ 220661 h 966099"/>
                <a:gd name="connsiteX264" fmla="*/ 0 w 1299954"/>
                <a:gd name="connsiteY264" fmla="*/ 169465 h 966099"/>
                <a:gd name="connsiteX265" fmla="*/ 31070 w 1299954"/>
                <a:gd name="connsiteY265" fmla="*/ 134677 h 966099"/>
                <a:gd name="connsiteX266" fmla="*/ 31070 w 1299954"/>
                <a:gd name="connsiteY266" fmla="*/ 130207 h 966099"/>
                <a:gd name="connsiteX267" fmla="*/ 55296 w 1299954"/>
                <a:gd name="connsiteY267" fmla="*/ 134586 h 966099"/>
                <a:gd name="connsiteX268" fmla="*/ 70156 w 1299954"/>
                <a:gd name="connsiteY268" fmla="*/ 140732 h 966099"/>
                <a:gd name="connsiteX269" fmla="*/ 86873 w 1299954"/>
                <a:gd name="connsiteY269" fmla="*/ 136262 h 966099"/>
                <a:gd name="connsiteX270" fmla="*/ 112259 w 1299954"/>
                <a:gd name="connsiteY270" fmla="*/ 149113 h 966099"/>
                <a:gd name="connsiteX271" fmla="*/ 135168 w 1299954"/>
                <a:gd name="connsiteY271" fmla="*/ 144644 h 966099"/>
                <a:gd name="connsiteX272" fmla="*/ 168602 w 1299954"/>
                <a:gd name="connsiteY272" fmla="*/ 168112 h 966099"/>
                <a:gd name="connsiteX273" fmla="*/ 189034 w 1299954"/>
                <a:gd name="connsiteY273" fmla="*/ 162524 h 966099"/>
                <a:gd name="connsiteX274" fmla="*/ 196464 w 1299954"/>
                <a:gd name="connsiteY274" fmla="*/ 173699 h 966099"/>
                <a:gd name="connsiteX275" fmla="*/ 222469 w 1299954"/>
                <a:gd name="connsiteY275" fmla="*/ 158054 h 966099"/>
                <a:gd name="connsiteX276" fmla="*/ 239186 w 1299954"/>
                <a:gd name="connsiteY276" fmla="*/ 160289 h 966099"/>
                <a:gd name="connsiteX277" fmla="*/ 251798 w 1299954"/>
                <a:gd name="connsiteY277" fmla="*/ 156379 h 966099"/>
                <a:gd name="connsiteX278" fmla="*/ 272003 w 1299954"/>
                <a:gd name="connsiteY278" fmla="*/ 187989 h 966099"/>
                <a:gd name="connsiteX279" fmla="*/ 283146 w 1299954"/>
                <a:gd name="connsiteY279" fmla="*/ 194933 h 966099"/>
                <a:gd name="connsiteX280" fmla="*/ 306674 w 1299954"/>
                <a:gd name="connsiteY280" fmla="*/ 196050 h 966099"/>
                <a:gd name="connsiteX281" fmla="*/ 310390 w 1299954"/>
                <a:gd name="connsiteY281" fmla="*/ 179846 h 966099"/>
                <a:gd name="connsiteX282" fmla="*/ 320915 w 1299954"/>
                <a:gd name="connsiteY282" fmla="*/ 175376 h 966099"/>
                <a:gd name="connsiteX283" fmla="*/ 320296 w 1299954"/>
                <a:gd name="connsiteY283" fmla="*/ 165318 h 966099"/>
                <a:gd name="connsiteX284" fmla="*/ 340729 w 1299954"/>
                <a:gd name="connsiteY284" fmla="*/ 155260 h 966099"/>
                <a:gd name="connsiteX285" fmla="*/ 352492 w 1299954"/>
                <a:gd name="connsiteY285" fmla="*/ 159171 h 966099"/>
                <a:gd name="connsiteX286" fmla="*/ 364256 w 1299954"/>
                <a:gd name="connsiteY286" fmla="*/ 140174 h 966099"/>
                <a:gd name="connsiteX287" fmla="*/ 400787 w 1299954"/>
                <a:gd name="connsiteY287" fmla="*/ 146320 h 966099"/>
                <a:gd name="connsiteX288" fmla="*/ 405573 w 1299954"/>
                <a:gd name="connsiteY288" fmla="*/ 155603 h 966099"/>
                <a:gd name="connsiteX289" fmla="*/ 411932 w 1299954"/>
                <a:gd name="connsiteY289" fmla="*/ 166435 h 966099"/>
                <a:gd name="connsiteX290" fmla="*/ 436079 w 1299954"/>
                <a:gd name="connsiteY290" fmla="*/ 136821 h 966099"/>
                <a:gd name="connsiteX291" fmla="*/ 464560 w 1299954"/>
                <a:gd name="connsiteY291" fmla="*/ 127881 h 966099"/>
                <a:gd name="connsiteX292" fmla="*/ 483135 w 1299954"/>
                <a:gd name="connsiteY292" fmla="*/ 131233 h 966099"/>
                <a:gd name="connsiteX293" fmla="*/ 507901 w 1299954"/>
                <a:gd name="connsiteY293" fmla="*/ 113912 h 966099"/>
                <a:gd name="connsiteX294" fmla="*/ 525857 w 1299954"/>
                <a:gd name="connsiteY294" fmla="*/ 110000 h 966099"/>
                <a:gd name="connsiteX295" fmla="*/ 549385 w 1299954"/>
                <a:gd name="connsiteY295" fmla="*/ 83738 h 966099"/>
                <a:gd name="connsiteX296" fmla="*/ 569335 w 1299954"/>
                <a:gd name="connsiteY296" fmla="*/ 72081 h 966099"/>
                <a:gd name="connsiteX297" fmla="*/ 576705 w 1299954"/>
                <a:gd name="connsiteY297" fmla="*/ 78927 h 966099"/>
                <a:gd name="connsiteX298" fmla="*/ 579105 w 1299954"/>
                <a:gd name="connsiteY298" fmla="*/ 79827 h 966099"/>
                <a:gd name="connsiteX299" fmla="*/ 597061 w 1299954"/>
                <a:gd name="connsiteY299" fmla="*/ 89326 h 966099"/>
                <a:gd name="connsiteX300" fmla="*/ 605728 w 1299954"/>
                <a:gd name="connsiteY300" fmla="*/ 72004 h 966099"/>
                <a:gd name="connsiteX301" fmla="*/ 613158 w 1299954"/>
                <a:gd name="connsiteY301" fmla="*/ 74797 h 966099"/>
                <a:gd name="connsiteX302" fmla="*/ 629257 w 1299954"/>
                <a:gd name="connsiteY302" fmla="*/ 53006 h 966099"/>
                <a:gd name="connsiteX303" fmla="*/ 644116 w 1299954"/>
                <a:gd name="connsiteY303" fmla="*/ 49653 h 966099"/>
                <a:gd name="connsiteX304" fmla="*/ 650927 w 1299954"/>
                <a:gd name="connsiteY304" fmla="*/ 55241 h 966099"/>
                <a:gd name="connsiteX305" fmla="*/ 657119 w 1299954"/>
                <a:gd name="connsiteY305" fmla="*/ 49653 h 966099"/>
                <a:gd name="connsiteX306" fmla="*/ 663930 w 1299954"/>
                <a:gd name="connsiteY306" fmla="*/ 48536 h 966099"/>
                <a:gd name="connsiteX307" fmla="*/ 665787 w 1299954"/>
                <a:gd name="connsiteY307" fmla="*/ 42389 h 966099"/>
                <a:gd name="connsiteX308" fmla="*/ 676313 w 1299954"/>
                <a:gd name="connsiteY308" fmla="*/ 38478 h 966099"/>
                <a:gd name="connsiteX309" fmla="*/ 709747 w 1299954"/>
                <a:gd name="connsiteY309" fmla="*/ 36243 h 966099"/>
                <a:gd name="connsiteX310" fmla="*/ 718415 w 1299954"/>
                <a:gd name="connsiteY310" fmla="*/ 41830 h 966099"/>
                <a:gd name="connsiteX311" fmla="*/ 725845 w 1299954"/>
                <a:gd name="connsiteY311" fmla="*/ 35125 h 966099"/>
                <a:gd name="connsiteX312" fmla="*/ 728941 w 1299954"/>
                <a:gd name="connsiteY312" fmla="*/ 22274 h 966099"/>
                <a:gd name="connsiteX313" fmla="*/ 725226 w 1299954"/>
                <a:gd name="connsiteY313" fmla="*/ 14451 h 966099"/>
                <a:gd name="connsiteX314" fmla="*/ 736990 w 1299954"/>
                <a:gd name="connsiteY314" fmla="*/ 4952 h 966099"/>
                <a:gd name="connsiteX315" fmla="*/ 745040 w 1299954"/>
                <a:gd name="connsiteY315" fmla="*/ 6070 h 966099"/>
                <a:gd name="connsiteX316" fmla="*/ 745040 w 1299954"/>
                <a:gd name="connsiteY316" fmla="*/ 20597 h 966099"/>
                <a:gd name="connsiteX317" fmla="*/ 755565 w 1299954"/>
                <a:gd name="connsiteY317" fmla="*/ 14451 h 966099"/>
                <a:gd name="connsiteX318" fmla="*/ 764234 w 1299954"/>
                <a:gd name="connsiteY318" fmla="*/ 12775 h 966099"/>
                <a:gd name="connsiteX319" fmla="*/ 780331 w 1299954"/>
                <a:gd name="connsiteY319" fmla="*/ 8304 h 966099"/>
                <a:gd name="connsiteX320" fmla="*/ 797668 w 1299954"/>
                <a:gd name="connsiteY320" fmla="*/ 9981 h 966099"/>
                <a:gd name="connsiteX321" fmla="*/ 793333 w 1299954"/>
                <a:gd name="connsiteY321" fmla="*/ 17244 h 966099"/>
                <a:gd name="connsiteX322" fmla="*/ 793953 w 1299954"/>
                <a:gd name="connsiteY322" fmla="*/ 31773 h 966099"/>
                <a:gd name="connsiteX323" fmla="*/ 810670 w 1299954"/>
                <a:gd name="connsiteY323" fmla="*/ 16127 h 966099"/>
                <a:gd name="connsiteX324" fmla="*/ 827388 w 1299954"/>
                <a:gd name="connsiteY324" fmla="*/ 15569 h 966099"/>
                <a:gd name="connsiteX325" fmla="*/ 846301 w 1299954"/>
                <a:gd name="connsiteY325" fmla="*/ 0 h 966099"/>
                <a:gd name="connsiteX0" fmla="*/ 1230387 w 1299954"/>
                <a:gd name="connsiteY0" fmla="*/ 885176 h 966099"/>
                <a:gd name="connsiteX1" fmla="*/ 1233647 w 1299954"/>
                <a:gd name="connsiteY1" fmla="*/ 887653 h 966099"/>
                <a:gd name="connsiteX2" fmla="*/ 1238280 w 1299954"/>
                <a:gd name="connsiteY2" fmla="*/ 885176 h 966099"/>
                <a:gd name="connsiteX3" fmla="*/ 1230387 w 1299954"/>
                <a:gd name="connsiteY3" fmla="*/ 885176 h 966099"/>
                <a:gd name="connsiteX4" fmla="*/ 846301 w 1299954"/>
                <a:gd name="connsiteY4" fmla="*/ 0 h 966099"/>
                <a:gd name="connsiteX5" fmla="*/ 886827 w 1299954"/>
                <a:gd name="connsiteY5" fmla="*/ 22274 h 966099"/>
                <a:gd name="connsiteX6" fmla="*/ 919023 w 1299954"/>
                <a:gd name="connsiteY6" fmla="*/ 72563 h 966099"/>
                <a:gd name="connsiteX7" fmla="*/ 923976 w 1299954"/>
                <a:gd name="connsiteY7" fmla="*/ 68092 h 966099"/>
                <a:gd name="connsiteX8" fmla="*/ 935121 w 1299954"/>
                <a:gd name="connsiteY8" fmla="*/ 68652 h 966099"/>
                <a:gd name="connsiteX9" fmla="*/ 943170 w 1299954"/>
                <a:gd name="connsiteY9" fmla="*/ 75915 h 966099"/>
                <a:gd name="connsiteX10" fmla="*/ 967937 w 1299954"/>
                <a:gd name="connsiteY10" fmla="*/ 80385 h 966099"/>
                <a:gd name="connsiteX11" fmla="*/ 997037 w 1299954"/>
                <a:gd name="connsiteY11" fmla="*/ 70328 h 966099"/>
                <a:gd name="connsiteX12" fmla="*/ 1026138 w 1299954"/>
                <a:gd name="connsiteY12" fmla="*/ 75915 h 966099"/>
                <a:gd name="connsiteX13" fmla="*/ 1025519 w 1299954"/>
                <a:gd name="connsiteY13" fmla="*/ 101618 h 966099"/>
                <a:gd name="connsiteX14" fmla="*/ 1045332 w 1299954"/>
                <a:gd name="connsiteY14" fmla="*/ 120058 h 966099"/>
                <a:gd name="connsiteX15" fmla="*/ 1073813 w 1299954"/>
                <a:gd name="connsiteY15" fmla="*/ 120058 h 966099"/>
                <a:gd name="connsiteX16" fmla="*/ 1073132 w 1299954"/>
                <a:gd name="connsiteY16" fmla="*/ 138079 h 966099"/>
                <a:gd name="connsiteX17" fmla="*/ 1085994 w 1299954"/>
                <a:gd name="connsiteY17" fmla="*/ 140404 h 966099"/>
                <a:gd name="connsiteX18" fmla="*/ 1101602 w 1299954"/>
                <a:gd name="connsiteY18" fmla="*/ 137469 h 966099"/>
                <a:gd name="connsiteX19" fmla="*/ 1110706 w 1299954"/>
                <a:gd name="connsiteY19" fmla="*/ 128079 h 966099"/>
                <a:gd name="connsiteX20" fmla="*/ 1125014 w 1299954"/>
                <a:gd name="connsiteY20" fmla="*/ 126905 h 966099"/>
                <a:gd name="connsiteX21" fmla="*/ 1141153 w 1299954"/>
                <a:gd name="connsiteY21" fmla="*/ 108040 h 966099"/>
                <a:gd name="connsiteX22" fmla="*/ 1145824 w 1299954"/>
                <a:gd name="connsiteY22" fmla="*/ 112233 h 966099"/>
                <a:gd name="connsiteX23" fmla="*/ 1139320 w 1299954"/>
                <a:gd name="connsiteY23" fmla="*/ 128079 h 966099"/>
                <a:gd name="connsiteX24" fmla="*/ 1151676 w 1299954"/>
                <a:gd name="connsiteY24" fmla="*/ 155076 h 966099"/>
                <a:gd name="connsiteX25" fmla="*/ 1154278 w 1299954"/>
                <a:gd name="connsiteY25" fmla="*/ 174443 h 966099"/>
                <a:gd name="connsiteX26" fmla="*/ 1153628 w 1299954"/>
                <a:gd name="connsiteY26" fmla="*/ 191463 h 966099"/>
                <a:gd name="connsiteX27" fmla="*/ 1167935 w 1299954"/>
                <a:gd name="connsiteY27" fmla="*/ 198505 h 966099"/>
                <a:gd name="connsiteX28" fmla="*/ 1180941 w 1299954"/>
                <a:gd name="connsiteY28" fmla="*/ 199679 h 966099"/>
                <a:gd name="connsiteX29" fmla="*/ 1182242 w 1299954"/>
                <a:gd name="connsiteY29" fmla="*/ 210243 h 966099"/>
                <a:gd name="connsiteX30" fmla="*/ 1189395 w 1299954"/>
                <a:gd name="connsiteY30" fmla="*/ 220807 h 966099"/>
                <a:gd name="connsiteX31" fmla="*/ 1188094 w 1299954"/>
                <a:gd name="connsiteY31" fmla="*/ 228437 h 966099"/>
                <a:gd name="connsiteX32" fmla="*/ 1179640 w 1299954"/>
                <a:gd name="connsiteY32" fmla="*/ 230198 h 966099"/>
                <a:gd name="connsiteX33" fmla="*/ 1177689 w 1299954"/>
                <a:gd name="connsiteY33" fmla="*/ 224328 h 966099"/>
                <a:gd name="connsiteX34" fmla="*/ 1168585 w 1299954"/>
                <a:gd name="connsiteY34" fmla="*/ 227263 h 966099"/>
                <a:gd name="connsiteX35" fmla="*/ 1165984 w 1299954"/>
                <a:gd name="connsiteY35" fmla="*/ 239587 h 966099"/>
                <a:gd name="connsiteX36" fmla="*/ 1157530 w 1299954"/>
                <a:gd name="connsiteY36" fmla="*/ 247217 h 966099"/>
                <a:gd name="connsiteX37" fmla="*/ 1162732 w 1299954"/>
                <a:gd name="connsiteY37" fmla="*/ 263650 h 966099"/>
                <a:gd name="connsiteX38" fmla="*/ 1155579 w 1299954"/>
                <a:gd name="connsiteY38" fmla="*/ 288886 h 966099"/>
                <a:gd name="connsiteX39" fmla="*/ 1169235 w 1299954"/>
                <a:gd name="connsiteY39" fmla="*/ 296515 h 966099"/>
                <a:gd name="connsiteX40" fmla="*/ 1181592 w 1299954"/>
                <a:gd name="connsiteY40" fmla="*/ 310600 h 966099"/>
                <a:gd name="connsiteX41" fmla="*/ 1178340 w 1299954"/>
                <a:gd name="connsiteY41" fmla="*/ 316470 h 966099"/>
                <a:gd name="connsiteX42" fmla="*/ 1179640 w 1299954"/>
                <a:gd name="connsiteY42" fmla="*/ 323512 h 966099"/>
                <a:gd name="connsiteX43" fmla="*/ 1162081 w 1299954"/>
                <a:gd name="connsiteY43" fmla="*/ 332903 h 966099"/>
                <a:gd name="connsiteX44" fmla="*/ 1158180 w 1299954"/>
                <a:gd name="connsiteY44" fmla="*/ 342880 h 966099"/>
                <a:gd name="connsiteX45" fmla="*/ 1108105 w 1299954"/>
                <a:gd name="connsiteY45" fmla="*/ 360487 h 966099"/>
                <a:gd name="connsiteX46" fmla="*/ 1117860 w 1299954"/>
                <a:gd name="connsiteY46" fmla="*/ 369877 h 966099"/>
                <a:gd name="connsiteX47" fmla="*/ 1112658 w 1299954"/>
                <a:gd name="connsiteY47" fmla="*/ 379267 h 966099"/>
                <a:gd name="connsiteX48" fmla="*/ 1125014 w 1299954"/>
                <a:gd name="connsiteY48" fmla="*/ 399221 h 966099"/>
                <a:gd name="connsiteX49" fmla="*/ 1138020 w 1299954"/>
                <a:gd name="connsiteY49" fmla="*/ 399221 h 966099"/>
                <a:gd name="connsiteX50" fmla="*/ 1152977 w 1299954"/>
                <a:gd name="connsiteY50" fmla="*/ 410959 h 966099"/>
                <a:gd name="connsiteX51" fmla="*/ 1161432 w 1299954"/>
                <a:gd name="connsiteY51" fmla="*/ 416828 h 966099"/>
                <a:gd name="connsiteX52" fmla="*/ 1169886 w 1299954"/>
                <a:gd name="connsiteY52" fmla="*/ 447346 h 966099"/>
                <a:gd name="connsiteX53" fmla="*/ 1159480 w 1299954"/>
                <a:gd name="connsiteY53" fmla="*/ 459083 h 966099"/>
                <a:gd name="connsiteX54" fmla="*/ 1170536 w 1299954"/>
                <a:gd name="connsiteY54" fmla="*/ 462605 h 966099"/>
                <a:gd name="connsiteX55" fmla="*/ 1174438 w 1299954"/>
                <a:gd name="connsiteY55" fmla="*/ 469061 h 966099"/>
                <a:gd name="connsiteX56" fmla="*/ 1207605 w 1299954"/>
                <a:gd name="connsiteY56" fmla="*/ 481385 h 966099"/>
                <a:gd name="connsiteX57" fmla="*/ 1234918 w 1299954"/>
                <a:gd name="connsiteY57" fmla="*/ 482559 h 966099"/>
                <a:gd name="connsiteX58" fmla="*/ 1242071 w 1299954"/>
                <a:gd name="connsiteY58" fmla="*/ 490776 h 966099"/>
                <a:gd name="connsiteX59" fmla="*/ 1255077 w 1299954"/>
                <a:gd name="connsiteY59" fmla="*/ 494884 h 966099"/>
                <a:gd name="connsiteX60" fmla="*/ 1256378 w 1299954"/>
                <a:gd name="connsiteY60" fmla="*/ 511317 h 966099"/>
                <a:gd name="connsiteX61" fmla="*/ 1265867 w 1299954"/>
                <a:gd name="connsiteY61" fmla="*/ 507628 h 966099"/>
                <a:gd name="connsiteX62" fmla="*/ 1293703 w 1299954"/>
                <a:gd name="connsiteY62" fmla="*/ 499211 h 966099"/>
                <a:gd name="connsiteX63" fmla="*/ 1288895 w 1299954"/>
                <a:gd name="connsiteY63" fmla="*/ 514838 h 966099"/>
                <a:gd name="connsiteX64" fmla="*/ 1297998 w 1299954"/>
                <a:gd name="connsiteY64" fmla="*/ 528923 h 966099"/>
                <a:gd name="connsiteX65" fmla="*/ 1286374 w 1299954"/>
                <a:gd name="connsiteY65" fmla="*/ 532335 h 966099"/>
                <a:gd name="connsiteX66" fmla="*/ 1284342 w 1299954"/>
                <a:gd name="connsiteY66" fmla="*/ 534792 h 966099"/>
                <a:gd name="connsiteX67" fmla="*/ 1292796 w 1299954"/>
                <a:gd name="connsiteY67" fmla="*/ 539488 h 966099"/>
                <a:gd name="connsiteX68" fmla="*/ 1299950 w 1299954"/>
                <a:gd name="connsiteY68" fmla="*/ 552399 h 966099"/>
                <a:gd name="connsiteX69" fmla="*/ 1290195 w 1299954"/>
                <a:gd name="connsiteY69" fmla="*/ 564724 h 966099"/>
                <a:gd name="connsiteX70" fmla="*/ 1284342 w 1299954"/>
                <a:gd name="connsiteY70" fmla="*/ 577048 h 966099"/>
                <a:gd name="connsiteX71" fmla="*/ 1268084 w 1299954"/>
                <a:gd name="connsiteY71" fmla="*/ 589373 h 966099"/>
                <a:gd name="connsiteX72" fmla="*/ 1271336 w 1299954"/>
                <a:gd name="connsiteY72" fmla="*/ 596415 h 966099"/>
                <a:gd name="connsiteX73" fmla="*/ 1282391 w 1299954"/>
                <a:gd name="connsiteY73" fmla="*/ 589960 h 966099"/>
                <a:gd name="connsiteX74" fmla="*/ 1281741 w 1299954"/>
                <a:gd name="connsiteY74" fmla="*/ 609914 h 966099"/>
                <a:gd name="connsiteX75" fmla="*/ 1268084 w 1299954"/>
                <a:gd name="connsiteY75" fmla="*/ 613435 h 966099"/>
                <a:gd name="connsiteX76" fmla="*/ 1274587 w 1299954"/>
                <a:gd name="connsiteY76" fmla="*/ 639846 h 966099"/>
                <a:gd name="connsiteX77" fmla="*/ 1256378 w 1299954"/>
                <a:gd name="connsiteY77" fmla="*/ 660387 h 966099"/>
                <a:gd name="connsiteX78" fmla="*/ 1249875 w 1299954"/>
                <a:gd name="connsiteY78" fmla="*/ 657452 h 966099"/>
                <a:gd name="connsiteX79" fmla="*/ 1245323 w 1299954"/>
                <a:gd name="connsiteY79" fmla="*/ 665669 h 966099"/>
                <a:gd name="connsiteX80" fmla="*/ 1232967 w 1299954"/>
                <a:gd name="connsiteY80" fmla="*/ 658626 h 966099"/>
                <a:gd name="connsiteX81" fmla="*/ 1208905 w 1299954"/>
                <a:gd name="connsiteY81" fmla="*/ 664495 h 966099"/>
                <a:gd name="connsiteX82" fmla="*/ 1218010 w 1299954"/>
                <a:gd name="connsiteY82" fmla="*/ 675646 h 966099"/>
                <a:gd name="connsiteX83" fmla="*/ 1197199 w 1299954"/>
                <a:gd name="connsiteY83" fmla="*/ 697948 h 966099"/>
                <a:gd name="connsiteX84" fmla="*/ 1191997 w 1299954"/>
                <a:gd name="connsiteY84" fmla="*/ 716141 h 966099"/>
                <a:gd name="connsiteX85" fmla="*/ 1171837 w 1299954"/>
                <a:gd name="connsiteY85" fmla="*/ 704403 h 966099"/>
                <a:gd name="connsiteX86" fmla="*/ 1148425 w 1299954"/>
                <a:gd name="connsiteY86" fmla="*/ 735508 h 966099"/>
                <a:gd name="connsiteX87" fmla="*/ 1151027 w 1299954"/>
                <a:gd name="connsiteY87" fmla="*/ 744312 h 966099"/>
                <a:gd name="connsiteX88" fmla="*/ 1151027 w 1299954"/>
                <a:gd name="connsiteY88" fmla="*/ 751941 h 966099"/>
                <a:gd name="connsiteX89" fmla="*/ 1162081 w 1299954"/>
                <a:gd name="connsiteY89" fmla="*/ 764853 h 966099"/>
                <a:gd name="connsiteX90" fmla="*/ 1156229 w 1299954"/>
                <a:gd name="connsiteY90" fmla="*/ 778938 h 966099"/>
                <a:gd name="connsiteX91" fmla="*/ 1158830 w 1299954"/>
                <a:gd name="connsiteY91" fmla="*/ 787742 h 966099"/>
                <a:gd name="connsiteX92" fmla="*/ 1154929 w 1299954"/>
                <a:gd name="connsiteY92" fmla="*/ 795371 h 966099"/>
                <a:gd name="connsiteX93" fmla="*/ 1163382 w 1299954"/>
                <a:gd name="connsiteY93" fmla="*/ 797132 h 966099"/>
                <a:gd name="connsiteX94" fmla="*/ 1180941 w 1299954"/>
                <a:gd name="connsiteY94" fmla="*/ 820020 h 966099"/>
                <a:gd name="connsiteX95" fmla="*/ 1204353 w 1299954"/>
                <a:gd name="connsiteY95" fmla="*/ 831758 h 966099"/>
                <a:gd name="connsiteX96" fmla="*/ 1203052 w 1299954"/>
                <a:gd name="connsiteY96" fmla="*/ 845843 h 966099"/>
                <a:gd name="connsiteX97" fmla="*/ 1219478 w 1299954"/>
                <a:gd name="connsiteY97" fmla="*/ 873282 h 966099"/>
                <a:gd name="connsiteX98" fmla="*/ 1240196 w 1299954"/>
                <a:gd name="connsiteY98" fmla="*/ 874458 h 966099"/>
                <a:gd name="connsiteX99" fmla="*/ 1231416 w 1299954"/>
                <a:gd name="connsiteY99" fmla="*/ 894772 h 966099"/>
                <a:gd name="connsiteX100" fmla="*/ 1230542 w 1299954"/>
                <a:gd name="connsiteY100" fmla="*/ 915971 h 966099"/>
                <a:gd name="connsiteX101" fmla="*/ 1210221 w 1299954"/>
                <a:gd name="connsiteY101" fmla="*/ 916756 h 966099"/>
                <a:gd name="connsiteX102" fmla="*/ 1204569 w 1299954"/>
                <a:gd name="connsiteY102" fmla="*/ 913162 h 966099"/>
                <a:gd name="connsiteX103" fmla="*/ 1190011 w 1299954"/>
                <a:gd name="connsiteY103" fmla="*/ 913354 h 966099"/>
                <a:gd name="connsiteX104" fmla="*/ 1170303 w 1299954"/>
                <a:gd name="connsiteY104" fmla="*/ 926440 h 966099"/>
                <a:gd name="connsiteX105" fmla="*/ 1164707 w 1299954"/>
                <a:gd name="connsiteY105" fmla="*/ 940206 h 966099"/>
                <a:gd name="connsiteX106" fmla="*/ 1157865 w 1299954"/>
                <a:gd name="connsiteY106" fmla="*/ 947168 h 966099"/>
                <a:gd name="connsiteX107" fmla="*/ 1154667 w 1299954"/>
                <a:gd name="connsiteY107" fmla="*/ 954863 h 966099"/>
                <a:gd name="connsiteX108" fmla="*/ 1143344 w 1299954"/>
                <a:gd name="connsiteY108" fmla="*/ 966099 h 966099"/>
                <a:gd name="connsiteX109" fmla="*/ 1129009 w 1299954"/>
                <a:gd name="connsiteY109" fmla="*/ 960935 h 966099"/>
                <a:gd name="connsiteX110" fmla="*/ 1129233 w 1299954"/>
                <a:gd name="connsiteY110" fmla="*/ 948163 h 966099"/>
                <a:gd name="connsiteX111" fmla="*/ 1122986 w 1299954"/>
                <a:gd name="connsiteY111" fmla="*/ 950256 h 966099"/>
                <a:gd name="connsiteX112" fmla="*/ 1116069 w 1299954"/>
                <a:gd name="connsiteY112" fmla="*/ 947953 h 966099"/>
                <a:gd name="connsiteX113" fmla="*/ 1104895 w 1299954"/>
                <a:gd name="connsiteY113" fmla="*/ 949681 h 966099"/>
                <a:gd name="connsiteX114" fmla="*/ 1081989 w 1299954"/>
                <a:gd name="connsiteY114" fmla="*/ 937415 h 966099"/>
                <a:gd name="connsiteX115" fmla="*/ 1071671 w 1299954"/>
                <a:gd name="connsiteY115" fmla="*/ 939369 h 966099"/>
                <a:gd name="connsiteX116" fmla="*/ 1062523 w 1299954"/>
                <a:gd name="connsiteY116" fmla="*/ 942300 h 966099"/>
                <a:gd name="connsiteX117" fmla="*/ 1043578 w 1299954"/>
                <a:gd name="connsiteY117" fmla="*/ 942911 h 966099"/>
                <a:gd name="connsiteX118" fmla="*/ 1031734 w 1299954"/>
                <a:gd name="connsiteY118" fmla="*/ 947953 h 966099"/>
                <a:gd name="connsiteX119" fmla="*/ 1023089 w 1299954"/>
                <a:gd name="connsiteY119" fmla="*/ 961877 h 966099"/>
                <a:gd name="connsiteX120" fmla="*/ 1019910 w 1299954"/>
                <a:gd name="connsiteY120" fmla="*/ 949628 h 966099"/>
                <a:gd name="connsiteX121" fmla="*/ 1006412 w 1299954"/>
                <a:gd name="connsiteY121" fmla="*/ 931709 h 966099"/>
                <a:gd name="connsiteX122" fmla="*/ 981163 w 1299954"/>
                <a:gd name="connsiteY122" fmla="*/ 936368 h 966099"/>
                <a:gd name="connsiteX123" fmla="*/ 973243 w 1299954"/>
                <a:gd name="connsiteY123" fmla="*/ 947988 h 966099"/>
                <a:gd name="connsiteX124" fmla="*/ 959447 w 1299954"/>
                <a:gd name="connsiteY124" fmla="*/ 939788 h 966099"/>
                <a:gd name="connsiteX125" fmla="*/ 941822 w 1299954"/>
                <a:gd name="connsiteY125" fmla="*/ 931831 h 966099"/>
                <a:gd name="connsiteX126" fmla="*/ 933790 w 1299954"/>
                <a:gd name="connsiteY126" fmla="*/ 909062 h 966099"/>
                <a:gd name="connsiteX127" fmla="*/ 903819 w 1299954"/>
                <a:gd name="connsiteY127" fmla="*/ 913232 h 966099"/>
                <a:gd name="connsiteX128" fmla="*/ 904563 w 1299954"/>
                <a:gd name="connsiteY128" fmla="*/ 902519 h 966099"/>
                <a:gd name="connsiteX129" fmla="*/ 911702 w 1299954"/>
                <a:gd name="connsiteY129" fmla="*/ 895609 h 966099"/>
                <a:gd name="connsiteX130" fmla="*/ 908802 w 1299954"/>
                <a:gd name="connsiteY130" fmla="*/ 883256 h 966099"/>
                <a:gd name="connsiteX131" fmla="*/ 890730 w 1299954"/>
                <a:gd name="connsiteY131" fmla="*/ 888072 h 966099"/>
                <a:gd name="connsiteX132" fmla="*/ 878013 w 1299954"/>
                <a:gd name="connsiteY132" fmla="*/ 887653 h 966099"/>
                <a:gd name="connsiteX133" fmla="*/ 879575 w 1299954"/>
                <a:gd name="connsiteY133" fmla="*/ 901891 h 966099"/>
                <a:gd name="connsiteX134" fmla="*/ 877009 w 1299954"/>
                <a:gd name="connsiteY134" fmla="*/ 907579 h 966099"/>
                <a:gd name="connsiteX135" fmla="*/ 885450 w 1299954"/>
                <a:gd name="connsiteY135" fmla="*/ 927260 h 966099"/>
                <a:gd name="connsiteX136" fmla="*/ 863511 w 1299954"/>
                <a:gd name="connsiteY136" fmla="*/ 938950 h 966099"/>
                <a:gd name="connsiteX137" fmla="*/ 856706 w 1299954"/>
                <a:gd name="connsiteY137" fmla="*/ 956485 h 966099"/>
                <a:gd name="connsiteX138" fmla="*/ 842762 w 1299954"/>
                <a:gd name="connsiteY138" fmla="*/ 960725 h 966099"/>
                <a:gd name="connsiteX139" fmla="*/ 829227 w 1299954"/>
                <a:gd name="connsiteY139" fmla="*/ 948093 h 966099"/>
                <a:gd name="connsiteX140" fmla="*/ 831588 w 1299954"/>
                <a:gd name="connsiteY140" fmla="*/ 912743 h 966099"/>
                <a:gd name="connsiteX141" fmla="*/ 815989 w 1299954"/>
                <a:gd name="connsiteY141" fmla="*/ 877184 h 966099"/>
                <a:gd name="connsiteX142" fmla="*/ 817514 w 1299954"/>
                <a:gd name="connsiteY142" fmla="*/ 864796 h 966099"/>
                <a:gd name="connsiteX143" fmla="*/ 810411 w 1299954"/>
                <a:gd name="connsiteY143" fmla="*/ 851012 h 966099"/>
                <a:gd name="connsiteX144" fmla="*/ 820005 w 1299954"/>
                <a:gd name="connsiteY144" fmla="*/ 830703 h 966099"/>
                <a:gd name="connsiteX145" fmla="*/ 821790 w 1299954"/>
                <a:gd name="connsiteY145" fmla="*/ 816413 h 966099"/>
                <a:gd name="connsiteX146" fmla="*/ 812419 w 1299954"/>
                <a:gd name="connsiteY146" fmla="*/ 815837 h 966099"/>
                <a:gd name="connsiteX147" fmla="*/ 807288 w 1299954"/>
                <a:gd name="connsiteY147" fmla="*/ 818140 h 966099"/>
                <a:gd name="connsiteX148" fmla="*/ 804443 w 1299954"/>
                <a:gd name="connsiteY148" fmla="*/ 812400 h 966099"/>
                <a:gd name="connsiteX149" fmla="*/ 791354 w 1299954"/>
                <a:gd name="connsiteY149" fmla="*/ 821019 h 966099"/>
                <a:gd name="connsiteX150" fmla="*/ 788863 w 1299954"/>
                <a:gd name="connsiteY150" fmla="*/ 810027 h 966099"/>
                <a:gd name="connsiteX151" fmla="*/ 777335 w 1299954"/>
                <a:gd name="connsiteY151" fmla="*/ 809311 h 966099"/>
                <a:gd name="connsiteX152" fmla="*/ 768244 w 1299954"/>
                <a:gd name="connsiteY152" fmla="*/ 798249 h 966099"/>
                <a:gd name="connsiteX153" fmla="*/ 745208 w 1299954"/>
                <a:gd name="connsiteY153" fmla="*/ 780208 h 966099"/>
                <a:gd name="connsiteX154" fmla="*/ 727322 w 1299954"/>
                <a:gd name="connsiteY154" fmla="*/ 791829 h 966099"/>
                <a:gd name="connsiteX155" fmla="*/ 704658 w 1299954"/>
                <a:gd name="connsiteY155" fmla="*/ 765796 h 966099"/>
                <a:gd name="connsiteX156" fmla="*/ 701367 w 1299954"/>
                <a:gd name="connsiteY156" fmla="*/ 755938 h 966099"/>
                <a:gd name="connsiteX157" fmla="*/ 679094 w 1299954"/>
                <a:gd name="connsiteY157" fmla="*/ 753827 h 966099"/>
                <a:gd name="connsiteX158" fmla="*/ 670299 w 1299954"/>
                <a:gd name="connsiteY158" fmla="*/ 766005 h 966099"/>
                <a:gd name="connsiteX159" fmla="*/ 654682 w 1299954"/>
                <a:gd name="connsiteY159" fmla="*/ 769984 h 966099"/>
                <a:gd name="connsiteX160" fmla="*/ 642113 w 1299954"/>
                <a:gd name="connsiteY160" fmla="*/ 778341 h 966099"/>
                <a:gd name="connsiteX161" fmla="*/ 625176 w 1299954"/>
                <a:gd name="connsiteY161" fmla="*/ 768588 h 966099"/>
                <a:gd name="connsiteX162" fmla="*/ 620323 w 1299954"/>
                <a:gd name="connsiteY162" fmla="*/ 767890 h 966099"/>
                <a:gd name="connsiteX163" fmla="*/ 614746 w 1299954"/>
                <a:gd name="connsiteY163" fmla="*/ 759305 h 966099"/>
                <a:gd name="connsiteX164" fmla="*/ 602177 w 1299954"/>
                <a:gd name="connsiteY164" fmla="*/ 751646 h 966099"/>
                <a:gd name="connsiteX165" fmla="*/ 573787 w 1299954"/>
                <a:gd name="connsiteY165" fmla="*/ 769617 h 966099"/>
                <a:gd name="connsiteX166" fmla="*/ 590650 w 1299954"/>
                <a:gd name="connsiteY166" fmla="*/ 790956 h 966099"/>
                <a:gd name="connsiteX167" fmla="*/ 588865 w 1299954"/>
                <a:gd name="connsiteY167" fmla="*/ 804112 h 966099"/>
                <a:gd name="connsiteX168" fmla="*/ 600913 w 1299954"/>
                <a:gd name="connsiteY168" fmla="*/ 822537 h 966099"/>
                <a:gd name="connsiteX169" fmla="*/ 598663 w 1299954"/>
                <a:gd name="connsiteY169" fmla="*/ 836443 h 966099"/>
                <a:gd name="connsiteX170" fmla="*/ 581224 w 1299954"/>
                <a:gd name="connsiteY170" fmla="*/ 839845 h 966099"/>
                <a:gd name="connsiteX171" fmla="*/ 581726 w 1299954"/>
                <a:gd name="connsiteY171" fmla="*/ 868181 h 966099"/>
                <a:gd name="connsiteX172" fmla="*/ 566313 w 1299954"/>
                <a:gd name="connsiteY172" fmla="*/ 878423 h 966099"/>
                <a:gd name="connsiteX173" fmla="*/ 534036 w 1299954"/>
                <a:gd name="connsiteY173" fmla="*/ 863714 h 966099"/>
                <a:gd name="connsiteX174" fmla="*/ 499287 w 1299954"/>
                <a:gd name="connsiteY174" fmla="*/ 844434 h 966099"/>
                <a:gd name="connsiteX175" fmla="*/ 476419 w 1299954"/>
                <a:gd name="connsiteY175" fmla="*/ 851431 h 966099"/>
                <a:gd name="connsiteX176" fmla="*/ 458867 w 1299954"/>
                <a:gd name="connsiteY176" fmla="*/ 848011 h 966099"/>
                <a:gd name="connsiteX177" fmla="*/ 446820 w 1299954"/>
                <a:gd name="connsiteY177" fmla="*/ 851989 h 966099"/>
                <a:gd name="connsiteX178" fmla="*/ 424211 w 1299954"/>
                <a:gd name="connsiteY178" fmla="*/ 829446 h 966099"/>
                <a:gd name="connsiteX179" fmla="*/ 413762 w 1299954"/>
                <a:gd name="connsiteY179" fmla="*/ 806258 h 966099"/>
                <a:gd name="connsiteX180" fmla="*/ 440814 w 1299954"/>
                <a:gd name="connsiteY180" fmla="*/ 774520 h 966099"/>
                <a:gd name="connsiteX181" fmla="*/ 427930 w 1299954"/>
                <a:gd name="connsiteY181" fmla="*/ 747685 h 966099"/>
                <a:gd name="connsiteX182" fmla="*/ 397271 w 1299954"/>
                <a:gd name="connsiteY182" fmla="*/ 756898 h 966099"/>
                <a:gd name="connsiteX183" fmla="*/ 388068 w 1299954"/>
                <a:gd name="connsiteY183" fmla="*/ 741718 h 966099"/>
                <a:gd name="connsiteX184" fmla="*/ 392084 w 1299954"/>
                <a:gd name="connsiteY184" fmla="*/ 730202 h 966099"/>
                <a:gd name="connsiteX185" fmla="*/ 390745 w 1299954"/>
                <a:gd name="connsiteY185" fmla="*/ 715755 h 966099"/>
                <a:gd name="connsiteX186" fmla="*/ 386283 w 1299954"/>
                <a:gd name="connsiteY186" fmla="*/ 709265 h 966099"/>
                <a:gd name="connsiteX187" fmla="*/ 386729 w 1299954"/>
                <a:gd name="connsiteY187" fmla="*/ 704074 h 966099"/>
                <a:gd name="connsiteX188" fmla="*/ 392530 w 1299954"/>
                <a:gd name="connsiteY188" fmla="*/ 695114 h 966099"/>
                <a:gd name="connsiteX189" fmla="*/ 374905 w 1299954"/>
                <a:gd name="connsiteY189" fmla="*/ 679742 h 966099"/>
                <a:gd name="connsiteX190" fmla="*/ 361239 w 1299954"/>
                <a:gd name="connsiteY190" fmla="*/ 684279 h 966099"/>
                <a:gd name="connsiteX191" fmla="*/ 356833 w 1299954"/>
                <a:gd name="connsiteY191" fmla="*/ 673042 h 966099"/>
                <a:gd name="connsiteX192" fmla="*/ 362634 w 1299954"/>
                <a:gd name="connsiteY192" fmla="*/ 656292 h 966099"/>
                <a:gd name="connsiteX193" fmla="*/ 363080 w 1299954"/>
                <a:gd name="connsiteY193" fmla="*/ 644777 h 966099"/>
                <a:gd name="connsiteX194" fmla="*/ 368843 w 1299954"/>
                <a:gd name="connsiteY194" fmla="*/ 637640 h 966099"/>
                <a:gd name="connsiteX195" fmla="*/ 356610 w 1299954"/>
                <a:gd name="connsiteY195" fmla="*/ 632424 h 966099"/>
                <a:gd name="connsiteX196" fmla="*/ 349247 w 1299954"/>
                <a:gd name="connsiteY196" fmla="*/ 634936 h 966099"/>
                <a:gd name="connsiteX197" fmla="*/ 344785 w 1299954"/>
                <a:gd name="connsiteY197" fmla="*/ 624048 h 966099"/>
                <a:gd name="connsiteX198" fmla="*/ 336753 w 1299954"/>
                <a:gd name="connsiteY198" fmla="*/ 619652 h 966099"/>
                <a:gd name="connsiteX199" fmla="*/ 330952 w 1299954"/>
                <a:gd name="connsiteY199" fmla="*/ 608764 h 966099"/>
                <a:gd name="connsiteX200" fmla="*/ 323590 w 1299954"/>
                <a:gd name="connsiteY200" fmla="*/ 607298 h 966099"/>
                <a:gd name="connsiteX201" fmla="*/ 317120 w 1299954"/>
                <a:gd name="connsiteY201" fmla="*/ 601436 h 966099"/>
                <a:gd name="connsiteX202" fmla="*/ 313996 w 1299954"/>
                <a:gd name="connsiteY202" fmla="*/ 595992 h 966099"/>
                <a:gd name="connsiteX203" fmla="*/ 301985 w 1299954"/>
                <a:gd name="connsiteY203" fmla="*/ 595608 h 966099"/>
                <a:gd name="connsiteX204" fmla="*/ 270490 w 1299954"/>
                <a:gd name="connsiteY204" fmla="*/ 557886 h 966099"/>
                <a:gd name="connsiteX205" fmla="*/ 278262 w 1299954"/>
                <a:gd name="connsiteY205" fmla="*/ 542776 h 966099"/>
                <a:gd name="connsiteX206" fmla="*/ 269374 w 1299954"/>
                <a:gd name="connsiteY206" fmla="*/ 531714 h 966099"/>
                <a:gd name="connsiteX207" fmla="*/ 258888 w 1299954"/>
                <a:gd name="connsiteY207" fmla="*/ 533807 h 966099"/>
                <a:gd name="connsiteX208" fmla="*/ 257996 w 1299954"/>
                <a:gd name="connsiteY208" fmla="*/ 524385 h 966099"/>
                <a:gd name="connsiteX209" fmla="*/ 247064 w 1299954"/>
                <a:gd name="connsiteY209" fmla="*/ 514335 h 966099"/>
                <a:gd name="connsiteX210" fmla="*/ 242211 w 1299954"/>
                <a:gd name="connsiteY210" fmla="*/ 496172 h 966099"/>
                <a:gd name="connsiteX211" fmla="*/ 254203 w 1299954"/>
                <a:gd name="connsiteY211" fmla="*/ 491095 h 966099"/>
                <a:gd name="connsiteX212" fmla="*/ 264243 w 1299954"/>
                <a:gd name="connsiteY212" fmla="*/ 496957 h 966099"/>
                <a:gd name="connsiteX213" fmla="*/ 271940 w 1299954"/>
                <a:gd name="connsiteY213" fmla="*/ 506902 h 966099"/>
                <a:gd name="connsiteX214" fmla="*/ 273837 w 1299954"/>
                <a:gd name="connsiteY214" fmla="*/ 501145 h 966099"/>
                <a:gd name="connsiteX215" fmla="*/ 277853 w 1299954"/>
                <a:gd name="connsiteY215" fmla="*/ 498423 h 966099"/>
                <a:gd name="connsiteX216" fmla="*/ 278522 w 1299954"/>
                <a:gd name="connsiteY216" fmla="*/ 494026 h 966099"/>
                <a:gd name="connsiteX217" fmla="*/ 285959 w 1299954"/>
                <a:gd name="connsiteY217" fmla="*/ 487867 h 966099"/>
                <a:gd name="connsiteX218" fmla="*/ 289900 w 1299954"/>
                <a:gd name="connsiteY218" fmla="*/ 478951 h 966099"/>
                <a:gd name="connsiteX219" fmla="*/ 282092 w 1299954"/>
                <a:gd name="connsiteY219" fmla="*/ 469948 h 966099"/>
                <a:gd name="connsiteX220" fmla="*/ 268147 w 1299954"/>
                <a:gd name="connsiteY220" fmla="*/ 471483 h 966099"/>
                <a:gd name="connsiteX221" fmla="*/ 272498 w 1299954"/>
                <a:gd name="connsiteY221" fmla="*/ 449429 h 966099"/>
                <a:gd name="connsiteX222" fmla="*/ 271606 w 1299954"/>
                <a:gd name="connsiteY222" fmla="*/ 443566 h 966099"/>
                <a:gd name="connsiteX223" fmla="*/ 264466 w 1299954"/>
                <a:gd name="connsiteY223" fmla="*/ 442938 h 966099"/>
                <a:gd name="connsiteX224" fmla="*/ 260673 w 1299954"/>
                <a:gd name="connsiteY224" fmla="*/ 435610 h 966099"/>
                <a:gd name="connsiteX225" fmla="*/ 243940 w 1299954"/>
                <a:gd name="connsiteY225" fmla="*/ 437285 h 966099"/>
                <a:gd name="connsiteX226" fmla="*/ 239924 w 1299954"/>
                <a:gd name="connsiteY226" fmla="*/ 429329 h 966099"/>
                <a:gd name="connsiteX227" fmla="*/ 231000 w 1299954"/>
                <a:gd name="connsiteY227" fmla="*/ 425560 h 966099"/>
                <a:gd name="connsiteX228" fmla="*/ 230807 w 1299954"/>
                <a:gd name="connsiteY228" fmla="*/ 419944 h 966099"/>
                <a:gd name="connsiteX229" fmla="*/ 231000 w 1299954"/>
                <a:gd name="connsiteY229" fmla="*/ 417185 h 966099"/>
                <a:gd name="connsiteX230" fmla="*/ 225273 w 1299954"/>
                <a:gd name="connsiteY230" fmla="*/ 415475 h 966099"/>
                <a:gd name="connsiteX231" fmla="*/ 220960 w 1299954"/>
                <a:gd name="connsiteY231" fmla="*/ 411322 h 966099"/>
                <a:gd name="connsiteX232" fmla="*/ 216721 w 1299954"/>
                <a:gd name="connsiteY232" fmla="*/ 411950 h 966099"/>
                <a:gd name="connsiteX233" fmla="*/ 212705 w 1299954"/>
                <a:gd name="connsiteY233" fmla="*/ 395828 h 966099"/>
                <a:gd name="connsiteX234" fmla="*/ 218283 w 1299954"/>
                <a:gd name="connsiteY234" fmla="*/ 391013 h 966099"/>
                <a:gd name="connsiteX235" fmla="*/ 225199 w 1299954"/>
                <a:gd name="connsiteY235" fmla="*/ 384313 h 966099"/>
                <a:gd name="connsiteX236" fmla="*/ 236801 w 1299954"/>
                <a:gd name="connsiteY236" fmla="*/ 381381 h 966099"/>
                <a:gd name="connsiteX237" fmla="*/ 236801 w 1299954"/>
                <a:gd name="connsiteY237" fmla="*/ 378869 h 966099"/>
                <a:gd name="connsiteX238" fmla="*/ 233008 w 1299954"/>
                <a:gd name="connsiteY238" fmla="*/ 378031 h 966099"/>
                <a:gd name="connsiteX239" fmla="*/ 231744 w 1299954"/>
                <a:gd name="connsiteY239" fmla="*/ 370407 h 966099"/>
                <a:gd name="connsiteX240" fmla="*/ 217390 w 1299954"/>
                <a:gd name="connsiteY240" fmla="*/ 354791 h 966099"/>
                <a:gd name="connsiteX241" fmla="*/ 213597 w 1299954"/>
                <a:gd name="connsiteY241" fmla="*/ 354372 h 966099"/>
                <a:gd name="connsiteX242" fmla="*/ 210028 w 1299954"/>
                <a:gd name="connsiteY242" fmla="*/ 350603 h 966099"/>
                <a:gd name="connsiteX243" fmla="*/ 201372 w 1299954"/>
                <a:gd name="connsiteY243" fmla="*/ 348853 h 966099"/>
                <a:gd name="connsiteX244" fmla="*/ 197087 w 1299954"/>
                <a:gd name="connsiteY244" fmla="*/ 347253 h 966099"/>
                <a:gd name="connsiteX245" fmla="*/ 166692 w 1299954"/>
                <a:gd name="connsiteY245" fmla="*/ 321809 h 966099"/>
                <a:gd name="connsiteX246" fmla="*/ 153053 w 1299954"/>
                <a:gd name="connsiteY246" fmla="*/ 319676 h 966099"/>
                <a:gd name="connsiteX247" fmla="*/ 124770 w 1299954"/>
                <a:gd name="connsiteY247" fmla="*/ 290733 h 966099"/>
                <a:gd name="connsiteX248" fmla="*/ 114601 w 1299954"/>
                <a:gd name="connsiteY248" fmla="*/ 295500 h 966099"/>
                <a:gd name="connsiteX249" fmla="*/ 99257 w 1299954"/>
                <a:gd name="connsiteY249" fmla="*/ 286078 h 966099"/>
                <a:gd name="connsiteX250" fmla="*/ 95090 w 1299954"/>
                <a:gd name="connsiteY250" fmla="*/ 287500 h 966099"/>
                <a:gd name="connsiteX251" fmla="*/ 80797 w 1299954"/>
                <a:gd name="connsiteY251" fmla="*/ 269313 h 966099"/>
                <a:gd name="connsiteX252" fmla="*/ 76148 w 1299954"/>
                <a:gd name="connsiteY252" fmla="*/ 271857 h 966099"/>
                <a:gd name="connsiteX253" fmla="*/ 70655 w 1299954"/>
                <a:gd name="connsiteY253" fmla="*/ 270257 h 966099"/>
                <a:gd name="connsiteX254" fmla="*/ 55880 w 1299954"/>
                <a:gd name="connsiteY254" fmla="*/ 285012 h 966099"/>
                <a:gd name="connsiteX255" fmla="*/ 40347 w 1299954"/>
                <a:gd name="connsiteY255" fmla="*/ 290878 h 966099"/>
                <a:gd name="connsiteX256" fmla="*/ 24246 w 1299954"/>
                <a:gd name="connsiteY256" fmla="*/ 286967 h 966099"/>
                <a:gd name="connsiteX257" fmla="*/ 19321 w 1299954"/>
                <a:gd name="connsiteY257" fmla="*/ 289989 h 966099"/>
                <a:gd name="connsiteX258" fmla="*/ 13260 w 1299954"/>
                <a:gd name="connsiteY258" fmla="*/ 281990 h 966099"/>
                <a:gd name="connsiteX259" fmla="*/ 8765 w 1299954"/>
                <a:gd name="connsiteY259" fmla="*/ 281623 h 966099"/>
                <a:gd name="connsiteX260" fmla="*/ 11796 w 1299954"/>
                <a:gd name="connsiteY260" fmla="*/ 243219 h 966099"/>
                <a:gd name="connsiteX261" fmla="*/ 10040 w 1299954"/>
                <a:gd name="connsiteY261" fmla="*/ 237193 h 966099"/>
                <a:gd name="connsiteX262" fmla="*/ 12502 w 1299954"/>
                <a:gd name="connsiteY262" fmla="*/ 220661 h 966099"/>
                <a:gd name="connsiteX263" fmla="*/ 0 w 1299954"/>
                <a:gd name="connsiteY263" fmla="*/ 169465 h 966099"/>
                <a:gd name="connsiteX264" fmla="*/ 31070 w 1299954"/>
                <a:gd name="connsiteY264" fmla="*/ 134677 h 966099"/>
                <a:gd name="connsiteX265" fmla="*/ 31070 w 1299954"/>
                <a:gd name="connsiteY265" fmla="*/ 130207 h 966099"/>
                <a:gd name="connsiteX266" fmla="*/ 55296 w 1299954"/>
                <a:gd name="connsiteY266" fmla="*/ 134586 h 966099"/>
                <a:gd name="connsiteX267" fmla="*/ 70156 w 1299954"/>
                <a:gd name="connsiteY267" fmla="*/ 140732 h 966099"/>
                <a:gd name="connsiteX268" fmla="*/ 86873 w 1299954"/>
                <a:gd name="connsiteY268" fmla="*/ 136262 h 966099"/>
                <a:gd name="connsiteX269" fmla="*/ 112259 w 1299954"/>
                <a:gd name="connsiteY269" fmla="*/ 149113 h 966099"/>
                <a:gd name="connsiteX270" fmla="*/ 135168 w 1299954"/>
                <a:gd name="connsiteY270" fmla="*/ 144644 h 966099"/>
                <a:gd name="connsiteX271" fmla="*/ 168602 w 1299954"/>
                <a:gd name="connsiteY271" fmla="*/ 168112 h 966099"/>
                <a:gd name="connsiteX272" fmla="*/ 189034 w 1299954"/>
                <a:gd name="connsiteY272" fmla="*/ 162524 h 966099"/>
                <a:gd name="connsiteX273" fmla="*/ 196464 w 1299954"/>
                <a:gd name="connsiteY273" fmla="*/ 173699 h 966099"/>
                <a:gd name="connsiteX274" fmla="*/ 222469 w 1299954"/>
                <a:gd name="connsiteY274" fmla="*/ 158054 h 966099"/>
                <a:gd name="connsiteX275" fmla="*/ 239186 w 1299954"/>
                <a:gd name="connsiteY275" fmla="*/ 160289 h 966099"/>
                <a:gd name="connsiteX276" fmla="*/ 251798 w 1299954"/>
                <a:gd name="connsiteY276" fmla="*/ 156379 h 966099"/>
                <a:gd name="connsiteX277" fmla="*/ 272003 w 1299954"/>
                <a:gd name="connsiteY277" fmla="*/ 187989 h 966099"/>
                <a:gd name="connsiteX278" fmla="*/ 283146 w 1299954"/>
                <a:gd name="connsiteY278" fmla="*/ 194933 h 966099"/>
                <a:gd name="connsiteX279" fmla="*/ 306674 w 1299954"/>
                <a:gd name="connsiteY279" fmla="*/ 196050 h 966099"/>
                <a:gd name="connsiteX280" fmla="*/ 310390 w 1299954"/>
                <a:gd name="connsiteY280" fmla="*/ 179846 h 966099"/>
                <a:gd name="connsiteX281" fmla="*/ 320915 w 1299954"/>
                <a:gd name="connsiteY281" fmla="*/ 175376 h 966099"/>
                <a:gd name="connsiteX282" fmla="*/ 320296 w 1299954"/>
                <a:gd name="connsiteY282" fmla="*/ 165318 h 966099"/>
                <a:gd name="connsiteX283" fmla="*/ 340729 w 1299954"/>
                <a:gd name="connsiteY283" fmla="*/ 155260 h 966099"/>
                <a:gd name="connsiteX284" fmla="*/ 352492 w 1299954"/>
                <a:gd name="connsiteY284" fmla="*/ 159171 h 966099"/>
                <a:gd name="connsiteX285" fmla="*/ 364256 w 1299954"/>
                <a:gd name="connsiteY285" fmla="*/ 140174 h 966099"/>
                <a:gd name="connsiteX286" fmla="*/ 400787 w 1299954"/>
                <a:gd name="connsiteY286" fmla="*/ 146320 h 966099"/>
                <a:gd name="connsiteX287" fmla="*/ 405573 w 1299954"/>
                <a:gd name="connsiteY287" fmla="*/ 155603 h 966099"/>
                <a:gd name="connsiteX288" fmla="*/ 411932 w 1299954"/>
                <a:gd name="connsiteY288" fmla="*/ 166435 h 966099"/>
                <a:gd name="connsiteX289" fmla="*/ 436079 w 1299954"/>
                <a:gd name="connsiteY289" fmla="*/ 136821 h 966099"/>
                <a:gd name="connsiteX290" fmla="*/ 464560 w 1299954"/>
                <a:gd name="connsiteY290" fmla="*/ 127881 h 966099"/>
                <a:gd name="connsiteX291" fmla="*/ 483135 w 1299954"/>
                <a:gd name="connsiteY291" fmla="*/ 131233 h 966099"/>
                <a:gd name="connsiteX292" fmla="*/ 507901 w 1299954"/>
                <a:gd name="connsiteY292" fmla="*/ 113912 h 966099"/>
                <a:gd name="connsiteX293" fmla="*/ 525857 w 1299954"/>
                <a:gd name="connsiteY293" fmla="*/ 110000 h 966099"/>
                <a:gd name="connsiteX294" fmla="*/ 549385 w 1299954"/>
                <a:gd name="connsiteY294" fmla="*/ 83738 h 966099"/>
                <a:gd name="connsiteX295" fmla="*/ 569335 w 1299954"/>
                <a:gd name="connsiteY295" fmla="*/ 72081 h 966099"/>
                <a:gd name="connsiteX296" fmla="*/ 576705 w 1299954"/>
                <a:gd name="connsiteY296" fmla="*/ 78927 h 966099"/>
                <a:gd name="connsiteX297" fmla="*/ 579105 w 1299954"/>
                <a:gd name="connsiteY297" fmla="*/ 79827 h 966099"/>
                <a:gd name="connsiteX298" fmla="*/ 597061 w 1299954"/>
                <a:gd name="connsiteY298" fmla="*/ 89326 h 966099"/>
                <a:gd name="connsiteX299" fmla="*/ 605728 w 1299954"/>
                <a:gd name="connsiteY299" fmla="*/ 72004 h 966099"/>
                <a:gd name="connsiteX300" fmla="*/ 613158 w 1299954"/>
                <a:gd name="connsiteY300" fmla="*/ 74797 h 966099"/>
                <a:gd name="connsiteX301" fmla="*/ 629257 w 1299954"/>
                <a:gd name="connsiteY301" fmla="*/ 53006 h 966099"/>
                <a:gd name="connsiteX302" fmla="*/ 644116 w 1299954"/>
                <a:gd name="connsiteY302" fmla="*/ 49653 h 966099"/>
                <a:gd name="connsiteX303" fmla="*/ 650927 w 1299954"/>
                <a:gd name="connsiteY303" fmla="*/ 55241 h 966099"/>
                <a:gd name="connsiteX304" fmla="*/ 657119 w 1299954"/>
                <a:gd name="connsiteY304" fmla="*/ 49653 h 966099"/>
                <a:gd name="connsiteX305" fmla="*/ 663930 w 1299954"/>
                <a:gd name="connsiteY305" fmla="*/ 48536 h 966099"/>
                <a:gd name="connsiteX306" fmla="*/ 665787 w 1299954"/>
                <a:gd name="connsiteY306" fmla="*/ 42389 h 966099"/>
                <a:gd name="connsiteX307" fmla="*/ 676313 w 1299954"/>
                <a:gd name="connsiteY307" fmla="*/ 38478 h 966099"/>
                <a:gd name="connsiteX308" fmla="*/ 709747 w 1299954"/>
                <a:gd name="connsiteY308" fmla="*/ 36243 h 966099"/>
                <a:gd name="connsiteX309" fmla="*/ 718415 w 1299954"/>
                <a:gd name="connsiteY309" fmla="*/ 41830 h 966099"/>
                <a:gd name="connsiteX310" fmla="*/ 725845 w 1299954"/>
                <a:gd name="connsiteY310" fmla="*/ 35125 h 966099"/>
                <a:gd name="connsiteX311" fmla="*/ 728941 w 1299954"/>
                <a:gd name="connsiteY311" fmla="*/ 22274 h 966099"/>
                <a:gd name="connsiteX312" fmla="*/ 725226 w 1299954"/>
                <a:gd name="connsiteY312" fmla="*/ 14451 h 966099"/>
                <a:gd name="connsiteX313" fmla="*/ 736990 w 1299954"/>
                <a:gd name="connsiteY313" fmla="*/ 4952 h 966099"/>
                <a:gd name="connsiteX314" fmla="*/ 745040 w 1299954"/>
                <a:gd name="connsiteY314" fmla="*/ 6070 h 966099"/>
                <a:gd name="connsiteX315" fmla="*/ 745040 w 1299954"/>
                <a:gd name="connsiteY315" fmla="*/ 20597 h 966099"/>
                <a:gd name="connsiteX316" fmla="*/ 755565 w 1299954"/>
                <a:gd name="connsiteY316" fmla="*/ 14451 h 966099"/>
                <a:gd name="connsiteX317" fmla="*/ 764234 w 1299954"/>
                <a:gd name="connsiteY317" fmla="*/ 12775 h 966099"/>
                <a:gd name="connsiteX318" fmla="*/ 780331 w 1299954"/>
                <a:gd name="connsiteY318" fmla="*/ 8304 h 966099"/>
                <a:gd name="connsiteX319" fmla="*/ 797668 w 1299954"/>
                <a:gd name="connsiteY319" fmla="*/ 9981 h 966099"/>
                <a:gd name="connsiteX320" fmla="*/ 793333 w 1299954"/>
                <a:gd name="connsiteY320" fmla="*/ 17244 h 966099"/>
                <a:gd name="connsiteX321" fmla="*/ 793953 w 1299954"/>
                <a:gd name="connsiteY321" fmla="*/ 31773 h 966099"/>
                <a:gd name="connsiteX322" fmla="*/ 810670 w 1299954"/>
                <a:gd name="connsiteY322" fmla="*/ 16127 h 966099"/>
                <a:gd name="connsiteX323" fmla="*/ 827388 w 1299954"/>
                <a:gd name="connsiteY323" fmla="*/ 15569 h 966099"/>
                <a:gd name="connsiteX324" fmla="*/ 846301 w 1299954"/>
                <a:gd name="connsiteY324" fmla="*/ 0 h 966099"/>
                <a:gd name="connsiteX0" fmla="*/ 1238280 w 1299954"/>
                <a:gd name="connsiteY0" fmla="*/ 885176 h 966099"/>
                <a:gd name="connsiteX1" fmla="*/ 1233647 w 1299954"/>
                <a:gd name="connsiteY1" fmla="*/ 887653 h 966099"/>
                <a:gd name="connsiteX2" fmla="*/ 1238280 w 1299954"/>
                <a:gd name="connsiteY2" fmla="*/ 885176 h 966099"/>
                <a:gd name="connsiteX3" fmla="*/ 846301 w 1299954"/>
                <a:gd name="connsiteY3" fmla="*/ 0 h 966099"/>
                <a:gd name="connsiteX4" fmla="*/ 886827 w 1299954"/>
                <a:gd name="connsiteY4" fmla="*/ 22274 h 966099"/>
                <a:gd name="connsiteX5" fmla="*/ 919023 w 1299954"/>
                <a:gd name="connsiteY5" fmla="*/ 72563 h 966099"/>
                <a:gd name="connsiteX6" fmla="*/ 923976 w 1299954"/>
                <a:gd name="connsiteY6" fmla="*/ 68092 h 966099"/>
                <a:gd name="connsiteX7" fmla="*/ 935121 w 1299954"/>
                <a:gd name="connsiteY7" fmla="*/ 68652 h 966099"/>
                <a:gd name="connsiteX8" fmla="*/ 943170 w 1299954"/>
                <a:gd name="connsiteY8" fmla="*/ 75915 h 966099"/>
                <a:gd name="connsiteX9" fmla="*/ 967937 w 1299954"/>
                <a:gd name="connsiteY9" fmla="*/ 80385 h 966099"/>
                <a:gd name="connsiteX10" fmla="*/ 997037 w 1299954"/>
                <a:gd name="connsiteY10" fmla="*/ 70328 h 966099"/>
                <a:gd name="connsiteX11" fmla="*/ 1026138 w 1299954"/>
                <a:gd name="connsiteY11" fmla="*/ 75915 h 966099"/>
                <a:gd name="connsiteX12" fmla="*/ 1025519 w 1299954"/>
                <a:gd name="connsiteY12" fmla="*/ 101618 h 966099"/>
                <a:gd name="connsiteX13" fmla="*/ 1045332 w 1299954"/>
                <a:gd name="connsiteY13" fmla="*/ 120058 h 966099"/>
                <a:gd name="connsiteX14" fmla="*/ 1073813 w 1299954"/>
                <a:gd name="connsiteY14" fmla="*/ 120058 h 966099"/>
                <a:gd name="connsiteX15" fmla="*/ 1073132 w 1299954"/>
                <a:gd name="connsiteY15" fmla="*/ 138079 h 966099"/>
                <a:gd name="connsiteX16" fmla="*/ 1085994 w 1299954"/>
                <a:gd name="connsiteY16" fmla="*/ 140404 h 966099"/>
                <a:gd name="connsiteX17" fmla="*/ 1101602 w 1299954"/>
                <a:gd name="connsiteY17" fmla="*/ 137469 h 966099"/>
                <a:gd name="connsiteX18" fmla="*/ 1110706 w 1299954"/>
                <a:gd name="connsiteY18" fmla="*/ 128079 h 966099"/>
                <a:gd name="connsiteX19" fmla="*/ 1125014 w 1299954"/>
                <a:gd name="connsiteY19" fmla="*/ 126905 h 966099"/>
                <a:gd name="connsiteX20" fmla="*/ 1141153 w 1299954"/>
                <a:gd name="connsiteY20" fmla="*/ 108040 h 966099"/>
                <a:gd name="connsiteX21" fmla="*/ 1145824 w 1299954"/>
                <a:gd name="connsiteY21" fmla="*/ 112233 h 966099"/>
                <a:gd name="connsiteX22" fmla="*/ 1139320 w 1299954"/>
                <a:gd name="connsiteY22" fmla="*/ 128079 h 966099"/>
                <a:gd name="connsiteX23" fmla="*/ 1151676 w 1299954"/>
                <a:gd name="connsiteY23" fmla="*/ 155076 h 966099"/>
                <a:gd name="connsiteX24" fmla="*/ 1154278 w 1299954"/>
                <a:gd name="connsiteY24" fmla="*/ 174443 h 966099"/>
                <a:gd name="connsiteX25" fmla="*/ 1153628 w 1299954"/>
                <a:gd name="connsiteY25" fmla="*/ 191463 h 966099"/>
                <a:gd name="connsiteX26" fmla="*/ 1167935 w 1299954"/>
                <a:gd name="connsiteY26" fmla="*/ 198505 h 966099"/>
                <a:gd name="connsiteX27" fmla="*/ 1180941 w 1299954"/>
                <a:gd name="connsiteY27" fmla="*/ 199679 h 966099"/>
                <a:gd name="connsiteX28" fmla="*/ 1182242 w 1299954"/>
                <a:gd name="connsiteY28" fmla="*/ 210243 h 966099"/>
                <a:gd name="connsiteX29" fmla="*/ 1189395 w 1299954"/>
                <a:gd name="connsiteY29" fmla="*/ 220807 h 966099"/>
                <a:gd name="connsiteX30" fmla="*/ 1188094 w 1299954"/>
                <a:gd name="connsiteY30" fmla="*/ 228437 h 966099"/>
                <a:gd name="connsiteX31" fmla="*/ 1179640 w 1299954"/>
                <a:gd name="connsiteY31" fmla="*/ 230198 h 966099"/>
                <a:gd name="connsiteX32" fmla="*/ 1177689 w 1299954"/>
                <a:gd name="connsiteY32" fmla="*/ 224328 h 966099"/>
                <a:gd name="connsiteX33" fmla="*/ 1168585 w 1299954"/>
                <a:gd name="connsiteY33" fmla="*/ 227263 h 966099"/>
                <a:gd name="connsiteX34" fmla="*/ 1165984 w 1299954"/>
                <a:gd name="connsiteY34" fmla="*/ 239587 h 966099"/>
                <a:gd name="connsiteX35" fmla="*/ 1157530 w 1299954"/>
                <a:gd name="connsiteY35" fmla="*/ 247217 h 966099"/>
                <a:gd name="connsiteX36" fmla="*/ 1162732 w 1299954"/>
                <a:gd name="connsiteY36" fmla="*/ 263650 h 966099"/>
                <a:gd name="connsiteX37" fmla="*/ 1155579 w 1299954"/>
                <a:gd name="connsiteY37" fmla="*/ 288886 h 966099"/>
                <a:gd name="connsiteX38" fmla="*/ 1169235 w 1299954"/>
                <a:gd name="connsiteY38" fmla="*/ 296515 h 966099"/>
                <a:gd name="connsiteX39" fmla="*/ 1181592 w 1299954"/>
                <a:gd name="connsiteY39" fmla="*/ 310600 h 966099"/>
                <a:gd name="connsiteX40" fmla="*/ 1178340 w 1299954"/>
                <a:gd name="connsiteY40" fmla="*/ 316470 h 966099"/>
                <a:gd name="connsiteX41" fmla="*/ 1179640 w 1299954"/>
                <a:gd name="connsiteY41" fmla="*/ 323512 h 966099"/>
                <a:gd name="connsiteX42" fmla="*/ 1162081 w 1299954"/>
                <a:gd name="connsiteY42" fmla="*/ 332903 h 966099"/>
                <a:gd name="connsiteX43" fmla="*/ 1158180 w 1299954"/>
                <a:gd name="connsiteY43" fmla="*/ 342880 h 966099"/>
                <a:gd name="connsiteX44" fmla="*/ 1108105 w 1299954"/>
                <a:gd name="connsiteY44" fmla="*/ 360487 h 966099"/>
                <a:gd name="connsiteX45" fmla="*/ 1117860 w 1299954"/>
                <a:gd name="connsiteY45" fmla="*/ 369877 h 966099"/>
                <a:gd name="connsiteX46" fmla="*/ 1112658 w 1299954"/>
                <a:gd name="connsiteY46" fmla="*/ 379267 h 966099"/>
                <a:gd name="connsiteX47" fmla="*/ 1125014 w 1299954"/>
                <a:gd name="connsiteY47" fmla="*/ 399221 h 966099"/>
                <a:gd name="connsiteX48" fmla="*/ 1138020 w 1299954"/>
                <a:gd name="connsiteY48" fmla="*/ 399221 h 966099"/>
                <a:gd name="connsiteX49" fmla="*/ 1152977 w 1299954"/>
                <a:gd name="connsiteY49" fmla="*/ 410959 h 966099"/>
                <a:gd name="connsiteX50" fmla="*/ 1161432 w 1299954"/>
                <a:gd name="connsiteY50" fmla="*/ 416828 h 966099"/>
                <a:gd name="connsiteX51" fmla="*/ 1169886 w 1299954"/>
                <a:gd name="connsiteY51" fmla="*/ 447346 h 966099"/>
                <a:gd name="connsiteX52" fmla="*/ 1159480 w 1299954"/>
                <a:gd name="connsiteY52" fmla="*/ 459083 h 966099"/>
                <a:gd name="connsiteX53" fmla="*/ 1170536 w 1299954"/>
                <a:gd name="connsiteY53" fmla="*/ 462605 h 966099"/>
                <a:gd name="connsiteX54" fmla="*/ 1174438 w 1299954"/>
                <a:gd name="connsiteY54" fmla="*/ 469061 h 966099"/>
                <a:gd name="connsiteX55" fmla="*/ 1207605 w 1299954"/>
                <a:gd name="connsiteY55" fmla="*/ 481385 h 966099"/>
                <a:gd name="connsiteX56" fmla="*/ 1234918 w 1299954"/>
                <a:gd name="connsiteY56" fmla="*/ 482559 h 966099"/>
                <a:gd name="connsiteX57" fmla="*/ 1242071 w 1299954"/>
                <a:gd name="connsiteY57" fmla="*/ 490776 h 966099"/>
                <a:gd name="connsiteX58" fmla="*/ 1255077 w 1299954"/>
                <a:gd name="connsiteY58" fmla="*/ 494884 h 966099"/>
                <a:gd name="connsiteX59" fmla="*/ 1256378 w 1299954"/>
                <a:gd name="connsiteY59" fmla="*/ 511317 h 966099"/>
                <a:gd name="connsiteX60" fmla="*/ 1265867 w 1299954"/>
                <a:gd name="connsiteY60" fmla="*/ 507628 h 966099"/>
                <a:gd name="connsiteX61" fmla="*/ 1293703 w 1299954"/>
                <a:gd name="connsiteY61" fmla="*/ 499211 h 966099"/>
                <a:gd name="connsiteX62" fmla="*/ 1288895 w 1299954"/>
                <a:gd name="connsiteY62" fmla="*/ 514838 h 966099"/>
                <a:gd name="connsiteX63" fmla="*/ 1297998 w 1299954"/>
                <a:gd name="connsiteY63" fmla="*/ 528923 h 966099"/>
                <a:gd name="connsiteX64" fmla="*/ 1286374 w 1299954"/>
                <a:gd name="connsiteY64" fmla="*/ 532335 h 966099"/>
                <a:gd name="connsiteX65" fmla="*/ 1284342 w 1299954"/>
                <a:gd name="connsiteY65" fmla="*/ 534792 h 966099"/>
                <a:gd name="connsiteX66" fmla="*/ 1292796 w 1299954"/>
                <a:gd name="connsiteY66" fmla="*/ 539488 h 966099"/>
                <a:gd name="connsiteX67" fmla="*/ 1299950 w 1299954"/>
                <a:gd name="connsiteY67" fmla="*/ 552399 h 966099"/>
                <a:gd name="connsiteX68" fmla="*/ 1290195 w 1299954"/>
                <a:gd name="connsiteY68" fmla="*/ 564724 h 966099"/>
                <a:gd name="connsiteX69" fmla="*/ 1284342 w 1299954"/>
                <a:gd name="connsiteY69" fmla="*/ 577048 h 966099"/>
                <a:gd name="connsiteX70" fmla="*/ 1268084 w 1299954"/>
                <a:gd name="connsiteY70" fmla="*/ 589373 h 966099"/>
                <a:gd name="connsiteX71" fmla="*/ 1271336 w 1299954"/>
                <a:gd name="connsiteY71" fmla="*/ 596415 h 966099"/>
                <a:gd name="connsiteX72" fmla="*/ 1282391 w 1299954"/>
                <a:gd name="connsiteY72" fmla="*/ 589960 h 966099"/>
                <a:gd name="connsiteX73" fmla="*/ 1281741 w 1299954"/>
                <a:gd name="connsiteY73" fmla="*/ 609914 h 966099"/>
                <a:gd name="connsiteX74" fmla="*/ 1268084 w 1299954"/>
                <a:gd name="connsiteY74" fmla="*/ 613435 h 966099"/>
                <a:gd name="connsiteX75" fmla="*/ 1274587 w 1299954"/>
                <a:gd name="connsiteY75" fmla="*/ 639846 h 966099"/>
                <a:gd name="connsiteX76" fmla="*/ 1256378 w 1299954"/>
                <a:gd name="connsiteY76" fmla="*/ 660387 h 966099"/>
                <a:gd name="connsiteX77" fmla="*/ 1249875 w 1299954"/>
                <a:gd name="connsiteY77" fmla="*/ 657452 h 966099"/>
                <a:gd name="connsiteX78" fmla="*/ 1245323 w 1299954"/>
                <a:gd name="connsiteY78" fmla="*/ 665669 h 966099"/>
                <a:gd name="connsiteX79" fmla="*/ 1232967 w 1299954"/>
                <a:gd name="connsiteY79" fmla="*/ 658626 h 966099"/>
                <a:gd name="connsiteX80" fmla="*/ 1208905 w 1299954"/>
                <a:gd name="connsiteY80" fmla="*/ 664495 h 966099"/>
                <a:gd name="connsiteX81" fmla="*/ 1218010 w 1299954"/>
                <a:gd name="connsiteY81" fmla="*/ 675646 h 966099"/>
                <a:gd name="connsiteX82" fmla="*/ 1197199 w 1299954"/>
                <a:gd name="connsiteY82" fmla="*/ 697948 h 966099"/>
                <a:gd name="connsiteX83" fmla="*/ 1191997 w 1299954"/>
                <a:gd name="connsiteY83" fmla="*/ 716141 h 966099"/>
                <a:gd name="connsiteX84" fmla="*/ 1171837 w 1299954"/>
                <a:gd name="connsiteY84" fmla="*/ 704403 h 966099"/>
                <a:gd name="connsiteX85" fmla="*/ 1148425 w 1299954"/>
                <a:gd name="connsiteY85" fmla="*/ 735508 h 966099"/>
                <a:gd name="connsiteX86" fmla="*/ 1151027 w 1299954"/>
                <a:gd name="connsiteY86" fmla="*/ 744312 h 966099"/>
                <a:gd name="connsiteX87" fmla="*/ 1151027 w 1299954"/>
                <a:gd name="connsiteY87" fmla="*/ 751941 h 966099"/>
                <a:gd name="connsiteX88" fmla="*/ 1162081 w 1299954"/>
                <a:gd name="connsiteY88" fmla="*/ 764853 h 966099"/>
                <a:gd name="connsiteX89" fmla="*/ 1156229 w 1299954"/>
                <a:gd name="connsiteY89" fmla="*/ 778938 h 966099"/>
                <a:gd name="connsiteX90" fmla="*/ 1158830 w 1299954"/>
                <a:gd name="connsiteY90" fmla="*/ 787742 h 966099"/>
                <a:gd name="connsiteX91" fmla="*/ 1154929 w 1299954"/>
                <a:gd name="connsiteY91" fmla="*/ 795371 h 966099"/>
                <a:gd name="connsiteX92" fmla="*/ 1163382 w 1299954"/>
                <a:gd name="connsiteY92" fmla="*/ 797132 h 966099"/>
                <a:gd name="connsiteX93" fmla="*/ 1180941 w 1299954"/>
                <a:gd name="connsiteY93" fmla="*/ 820020 h 966099"/>
                <a:gd name="connsiteX94" fmla="*/ 1204353 w 1299954"/>
                <a:gd name="connsiteY94" fmla="*/ 831758 h 966099"/>
                <a:gd name="connsiteX95" fmla="*/ 1203052 w 1299954"/>
                <a:gd name="connsiteY95" fmla="*/ 845843 h 966099"/>
                <a:gd name="connsiteX96" fmla="*/ 1219478 w 1299954"/>
                <a:gd name="connsiteY96" fmla="*/ 873282 h 966099"/>
                <a:gd name="connsiteX97" fmla="*/ 1240196 w 1299954"/>
                <a:gd name="connsiteY97" fmla="*/ 874458 h 966099"/>
                <a:gd name="connsiteX98" fmla="*/ 1231416 w 1299954"/>
                <a:gd name="connsiteY98" fmla="*/ 894772 h 966099"/>
                <a:gd name="connsiteX99" fmla="*/ 1230542 w 1299954"/>
                <a:gd name="connsiteY99" fmla="*/ 915971 h 966099"/>
                <a:gd name="connsiteX100" fmla="*/ 1210221 w 1299954"/>
                <a:gd name="connsiteY100" fmla="*/ 916756 h 966099"/>
                <a:gd name="connsiteX101" fmla="*/ 1204569 w 1299954"/>
                <a:gd name="connsiteY101" fmla="*/ 913162 h 966099"/>
                <a:gd name="connsiteX102" fmla="*/ 1190011 w 1299954"/>
                <a:gd name="connsiteY102" fmla="*/ 913354 h 966099"/>
                <a:gd name="connsiteX103" fmla="*/ 1170303 w 1299954"/>
                <a:gd name="connsiteY103" fmla="*/ 926440 h 966099"/>
                <a:gd name="connsiteX104" fmla="*/ 1164707 w 1299954"/>
                <a:gd name="connsiteY104" fmla="*/ 940206 h 966099"/>
                <a:gd name="connsiteX105" fmla="*/ 1157865 w 1299954"/>
                <a:gd name="connsiteY105" fmla="*/ 947168 h 966099"/>
                <a:gd name="connsiteX106" fmla="*/ 1154667 w 1299954"/>
                <a:gd name="connsiteY106" fmla="*/ 954863 h 966099"/>
                <a:gd name="connsiteX107" fmla="*/ 1143344 w 1299954"/>
                <a:gd name="connsiteY107" fmla="*/ 966099 h 966099"/>
                <a:gd name="connsiteX108" fmla="*/ 1129009 w 1299954"/>
                <a:gd name="connsiteY108" fmla="*/ 960935 h 966099"/>
                <a:gd name="connsiteX109" fmla="*/ 1129233 w 1299954"/>
                <a:gd name="connsiteY109" fmla="*/ 948163 h 966099"/>
                <a:gd name="connsiteX110" fmla="*/ 1122986 w 1299954"/>
                <a:gd name="connsiteY110" fmla="*/ 950256 h 966099"/>
                <a:gd name="connsiteX111" fmla="*/ 1116069 w 1299954"/>
                <a:gd name="connsiteY111" fmla="*/ 947953 h 966099"/>
                <a:gd name="connsiteX112" fmla="*/ 1104895 w 1299954"/>
                <a:gd name="connsiteY112" fmla="*/ 949681 h 966099"/>
                <a:gd name="connsiteX113" fmla="*/ 1081989 w 1299954"/>
                <a:gd name="connsiteY113" fmla="*/ 937415 h 966099"/>
                <a:gd name="connsiteX114" fmla="*/ 1071671 w 1299954"/>
                <a:gd name="connsiteY114" fmla="*/ 939369 h 966099"/>
                <a:gd name="connsiteX115" fmla="*/ 1062523 w 1299954"/>
                <a:gd name="connsiteY115" fmla="*/ 942300 h 966099"/>
                <a:gd name="connsiteX116" fmla="*/ 1043578 w 1299954"/>
                <a:gd name="connsiteY116" fmla="*/ 942911 h 966099"/>
                <a:gd name="connsiteX117" fmla="*/ 1031734 w 1299954"/>
                <a:gd name="connsiteY117" fmla="*/ 947953 h 966099"/>
                <a:gd name="connsiteX118" fmla="*/ 1023089 w 1299954"/>
                <a:gd name="connsiteY118" fmla="*/ 961877 h 966099"/>
                <a:gd name="connsiteX119" fmla="*/ 1019910 w 1299954"/>
                <a:gd name="connsiteY119" fmla="*/ 949628 h 966099"/>
                <a:gd name="connsiteX120" fmla="*/ 1006412 w 1299954"/>
                <a:gd name="connsiteY120" fmla="*/ 931709 h 966099"/>
                <a:gd name="connsiteX121" fmla="*/ 981163 w 1299954"/>
                <a:gd name="connsiteY121" fmla="*/ 936368 h 966099"/>
                <a:gd name="connsiteX122" fmla="*/ 973243 w 1299954"/>
                <a:gd name="connsiteY122" fmla="*/ 947988 h 966099"/>
                <a:gd name="connsiteX123" fmla="*/ 959447 w 1299954"/>
                <a:gd name="connsiteY123" fmla="*/ 939788 h 966099"/>
                <a:gd name="connsiteX124" fmla="*/ 941822 w 1299954"/>
                <a:gd name="connsiteY124" fmla="*/ 931831 h 966099"/>
                <a:gd name="connsiteX125" fmla="*/ 933790 w 1299954"/>
                <a:gd name="connsiteY125" fmla="*/ 909062 h 966099"/>
                <a:gd name="connsiteX126" fmla="*/ 903819 w 1299954"/>
                <a:gd name="connsiteY126" fmla="*/ 913232 h 966099"/>
                <a:gd name="connsiteX127" fmla="*/ 904563 w 1299954"/>
                <a:gd name="connsiteY127" fmla="*/ 902519 h 966099"/>
                <a:gd name="connsiteX128" fmla="*/ 911702 w 1299954"/>
                <a:gd name="connsiteY128" fmla="*/ 895609 h 966099"/>
                <a:gd name="connsiteX129" fmla="*/ 908802 w 1299954"/>
                <a:gd name="connsiteY129" fmla="*/ 883256 h 966099"/>
                <a:gd name="connsiteX130" fmla="*/ 890730 w 1299954"/>
                <a:gd name="connsiteY130" fmla="*/ 888072 h 966099"/>
                <a:gd name="connsiteX131" fmla="*/ 878013 w 1299954"/>
                <a:gd name="connsiteY131" fmla="*/ 887653 h 966099"/>
                <a:gd name="connsiteX132" fmla="*/ 879575 w 1299954"/>
                <a:gd name="connsiteY132" fmla="*/ 901891 h 966099"/>
                <a:gd name="connsiteX133" fmla="*/ 877009 w 1299954"/>
                <a:gd name="connsiteY133" fmla="*/ 907579 h 966099"/>
                <a:gd name="connsiteX134" fmla="*/ 885450 w 1299954"/>
                <a:gd name="connsiteY134" fmla="*/ 927260 h 966099"/>
                <a:gd name="connsiteX135" fmla="*/ 863511 w 1299954"/>
                <a:gd name="connsiteY135" fmla="*/ 938950 h 966099"/>
                <a:gd name="connsiteX136" fmla="*/ 856706 w 1299954"/>
                <a:gd name="connsiteY136" fmla="*/ 956485 h 966099"/>
                <a:gd name="connsiteX137" fmla="*/ 842762 w 1299954"/>
                <a:gd name="connsiteY137" fmla="*/ 960725 h 966099"/>
                <a:gd name="connsiteX138" fmla="*/ 829227 w 1299954"/>
                <a:gd name="connsiteY138" fmla="*/ 948093 h 966099"/>
                <a:gd name="connsiteX139" fmla="*/ 831588 w 1299954"/>
                <a:gd name="connsiteY139" fmla="*/ 912743 h 966099"/>
                <a:gd name="connsiteX140" fmla="*/ 815989 w 1299954"/>
                <a:gd name="connsiteY140" fmla="*/ 877184 h 966099"/>
                <a:gd name="connsiteX141" fmla="*/ 817514 w 1299954"/>
                <a:gd name="connsiteY141" fmla="*/ 864796 h 966099"/>
                <a:gd name="connsiteX142" fmla="*/ 810411 w 1299954"/>
                <a:gd name="connsiteY142" fmla="*/ 851012 h 966099"/>
                <a:gd name="connsiteX143" fmla="*/ 820005 w 1299954"/>
                <a:gd name="connsiteY143" fmla="*/ 830703 h 966099"/>
                <a:gd name="connsiteX144" fmla="*/ 821790 w 1299954"/>
                <a:gd name="connsiteY144" fmla="*/ 816413 h 966099"/>
                <a:gd name="connsiteX145" fmla="*/ 812419 w 1299954"/>
                <a:gd name="connsiteY145" fmla="*/ 815837 h 966099"/>
                <a:gd name="connsiteX146" fmla="*/ 807288 w 1299954"/>
                <a:gd name="connsiteY146" fmla="*/ 818140 h 966099"/>
                <a:gd name="connsiteX147" fmla="*/ 804443 w 1299954"/>
                <a:gd name="connsiteY147" fmla="*/ 812400 h 966099"/>
                <a:gd name="connsiteX148" fmla="*/ 791354 w 1299954"/>
                <a:gd name="connsiteY148" fmla="*/ 821019 h 966099"/>
                <a:gd name="connsiteX149" fmla="*/ 788863 w 1299954"/>
                <a:gd name="connsiteY149" fmla="*/ 810027 h 966099"/>
                <a:gd name="connsiteX150" fmla="*/ 777335 w 1299954"/>
                <a:gd name="connsiteY150" fmla="*/ 809311 h 966099"/>
                <a:gd name="connsiteX151" fmla="*/ 768244 w 1299954"/>
                <a:gd name="connsiteY151" fmla="*/ 798249 h 966099"/>
                <a:gd name="connsiteX152" fmla="*/ 745208 w 1299954"/>
                <a:gd name="connsiteY152" fmla="*/ 780208 h 966099"/>
                <a:gd name="connsiteX153" fmla="*/ 727322 w 1299954"/>
                <a:gd name="connsiteY153" fmla="*/ 791829 h 966099"/>
                <a:gd name="connsiteX154" fmla="*/ 704658 w 1299954"/>
                <a:gd name="connsiteY154" fmla="*/ 765796 h 966099"/>
                <a:gd name="connsiteX155" fmla="*/ 701367 w 1299954"/>
                <a:gd name="connsiteY155" fmla="*/ 755938 h 966099"/>
                <a:gd name="connsiteX156" fmla="*/ 679094 w 1299954"/>
                <a:gd name="connsiteY156" fmla="*/ 753827 h 966099"/>
                <a:gd name="connsiteX157" fmla="*/ 670299 w 1299954"/>
                <a:gd name="connsiteY157" fmla="*/ 766005 h 966099"/>
                <a:gd name="connsiteX158" fmla="*/ 654682 w 1299954"/>
                <a:gd name="connsiteY158" fmla="*/ 769984 h 966099"/>
                <a:gd name="connsiteX159" fmla="*/ 642113 w 1299954"/>
                <a:gd name="connsiteY159" fmla="*/ 778341 h 966099"/>
                <a:gd name="connsiteX160" fmla="*/ 625176 w 1299954"/>
                <a:gd name="connsiteY160" fmla="*/ 768588 h 966099"/>
                <a:gd name="connsiteX161" fmla="*/ 620323 w 1299954"/>
                <a:gd name="connsiteY161" fmla="*/ 767890 h 966099"/>
                <a:gd name="connsiteX162" fmla="*/ 614746 w 1299954"/>
                <a:gd name="connsiteY162" fmla="*/ 759305 h 966099"/>
                <a:gd name="connsiteX163" fmla="*/ 602177 w 1299954"/>
                <a:gd name="connsiteY163" fmla="*/ 751646 h 966099"/>
                <a:gd name="connsiteX164" fmla="*/ 573787 w 1299954"/>
                <a:gd name="connsiteY164" fmla="*/ 769617 h 966099"/>
                <a:gd name="connsiteX165" fmla="*/ 590650 w 1299954"/>
                <a:gd name="connsiteY165" fmla="*/ 790956 h 966099"/>
                <a:gd name="connsiteX166" fmla="*/ 588865 w 1299954"/>
                <a:gd name="connsiteY166" fmla="*/ 804112 h 966099"/>
                <a:gd name="connsiteX167" fmla="*/ 600913 w 1299954"/>
                <a:gd name="connsiteY167" fmla="*/ 822537 h 966099"/>
                <a:gd name="connsiteX168" fmla="*/ 598663 w 1299954"/>
                <a:gd name="connsiteY168" fmla="*/ 836443 h 966099"/>
                <a:gd name="connsiteX169" fmla="*/ 581224 w 1299954"/>
                <a:gd name="connsiteY169" fmla="*/ 839845 h 966099"/>
                <a:gd name="connsiteX170" fmla="*/ 581726 w 1299954"/>
                <a:gd name="connsiteY170" fmla="*/ 868181 h 966099"/>
                <a:gd name="connsiteX171" fmla="*/ 566313 w 1299954"/>
                <a:gd name="connsiteY171" fmla="*/ 878423 h 966099"/>
                <a:gd name="connsiteX172" fmla="*/ 534036 w 1299954"/>
                <a:gd name="connsiteY172" fmla="*/ 863714 h 966099"/>
                <a:gd name="connsiteX173" fmla="*/ 499287 w 1299954"/>
                <a:gd name="connsiteY173" fmla="*/ 844434 h 966099"/>
                <a:gd name="connsiteX174" fmla="*/ 476419 w 1299954"/>
                <a:gd name="connsiteY174" fmla="*/ 851431 h 966099"/>
                <a:gd name="connsiteX175" fmla="*/ 458867 w 1299954"/>
                <a:gd name="connsiteY175" fmla="*/ 848011 h 966099"/>
                <a:gd name="connsiteX176" fmla="*/ 446820 w 1299954"/>
                <a:gd name="connsiteY176" fmla="*/ 851989 h 966099"/>
                <a:gd name="connsiteX177" fmla="*/ 424211 w 1299954"/>
                <a:gd name="connsiteY177" fmla="*/ 829446 h 966099"/>
                <a:gd name="connsiteX178" fmla="*/ 413762 w 1299954"/>
                <a:gd name="connsiteY178" fmla="*/ 806258 h 966099"/>
                <a:gd name="connsiteX179" fmla="*/ 440814 w 1299954"/>
                <a:gd name="connsiteY179" fmla="*/ 774520 h 966099"/>
                <a:gd name="connsiteX180" fmla="*/ 427930 w 1299954"/>
                <a:gd name="connsiteY180" fmla="*/ 747685 h 966099"/>
                <a:gd name="connsiteX181" fmla="*/ 397271 w 1299954"/>
                <a:gd name="connsiteY181" fmla="*/ 756898 h 966099"/>
                <a:gd name="connsiteX182" fmla="*/ 388068 w 1299954"/>
                <a:gd name="connsiteY182" fmla="*/ 741718 h 966099"/>
                <a:gd name="connsiteX183" fmla="*/ 392084 w 1299954"/>
                <a:gd name="connsiteY183" fmla="*/ 730202 h 966099"/>
                <a:gd name="connsiteX184" fmla="*/ 390745 w 1299954"/>
                <a:gd name="connsiteY184" fmla="*/ 715755 h 966099"/>
                <a:gd name="connsiteX185" fmla="*/ 386283 w 1299954"/>
                <a:gd name="connsiteY185" fmla="*/ 709265 h 966099"/>
                <a:gd name="connsiteX186" fmla="*/ 386729 w 1299954"/>
                <a:gd name="connsiteY186" fmla="*/ 704074 h 966099"/>
                <a:gd name="connsiteX187" fmla="*/ 392530 w 1299954"/>
                <a:gd name="connsiteY187" fmla="*/ 695114 h 966099"/>
                <a:gd name="connsiteX188" fmla="*/ 374905 w 1299954"/>
                <a:gd name="connsiteY188" fmla="*/ 679742 h 966099"/>
                <a:gd name="connsiteX189" fmla="*/ 361239 w 1299954"/>
                <a:gd name="connsiteY189" fmla="*/ 684279 h 966099"/>
                <a:gd name="connsiteX190" fmla="*/ 356833 w 1299954"/>
                <a:gd name="connsiteY190" fmla="*/ 673042 h 966099"/>
                <a:gd name="connsiteX191" fmla="*/ 362634 w 1299954"/>
                <a:gd name="connsiteY191" fmla="*/ 656292 h 966099"/>
                <a:gd name="connsiteX192" fmla="*/ 363080 w 1299954"/>
                <a:gd name="connsiteY192" fmla="*/ 644777 h 966099"/>
                <a:gd name="connsiteX193" fmla="*/ 368843 w 1299954"/>
                <a:gd name="connsiteY193" fmla="*/ 637640 h 966099"/>
                <a:gd name="connsiteX194" fmla="*/ 356610 w 1299954"/>
                <a:gd name="connsiteY194" fmla="*/ 632424 h 966099"/>
                <a:gd name="connsiteX195" fmla="*/ 349247 w 1299954"/>
                <a:gd name="connsiteY195" fmla="*/ 634936 h 966099"/>
                <a:gd name="connsiteX196" fmla="*/ 344785 w 1299954"/>
                <a:gd name="connsiteY196" fmla="*/ 624048 h 966099"/>
                <a:gd name="connsiteX197" fmla="*/ 336753 w 1299954"/>
                <a:gd name="connsiteY197" fmla="*/ 619652 h 966099"/>
                <a:gd name="connsiteX198" fmla="*/ 330952 w 1299954"/>
                <a:gd name="connsiteY198" fmla="*/ 608764 h 966099"/>
                <a:gd name="connsiteX199" fmla="*/ 323590 w 1299954"/>
                <a:gd name="connsiteY199" fmla="*/ 607298 h 966099"/>
                <a:gd name="connsiteX200" fmla="*/ 317120 w 1299954"/>
                <a:gd name="connsiteY200" fmla="*/ 601436 h 966099"/>
                <a:gd name="connsiteX201" fmla="*/ 313996 w 1299954"/>
                <a:gd name="connsiteY201" fmla="*/ 595992 h 966099"/>
                <a:gd name="connsiteX202" fmla="*/ 301985 w 1299954"/>
                <a:gd name="connsiteY202" fmla="*/ 595608 h 966099"/>
                <a:gd name="connsiteX203" fmla="*/ 270490 w 1299954"/>
                <a:gd name="connsiteY203" fmla="*/ 557886 h 966099"/>
                <a:gd name="connsiteX204" fmla="*/ 278262 w 1299954"/>
                <a:gd name="connsiteY204" fmla="*/ 542776 h 966099"/>
                <a:gd name="connsiteX205" fmla="*/ 269374 w 1299954"/>
                <a:gd name="connsiteY205" fmla="*/ 531714 h 966099"/>
                <a:gd name="connsiteX206" fmla="*/ 258888 w 1299954"/>
                <a:gd name="connsiteY206" fmla="*/ 533807 h 966099"/>
                <a:gd name="connsiteX207" fmla="*/ 257996 w 1299954"/>
                <a:gd name="connsiteY207" fmla="*/ 524385 h 966099"/>
                <a:gd name="connsiteX208" fmla="*/ 247064 w 1299954"/>
                <a:gd name="connsiteY208" fmla="*/ 514335 h 966099"/>
                <a:gd name="connsiteX209" fmla="*/ 242211 w 1299954"/>
                <a:gd name="connsiteY209" fmla="*/ 496172 h 966099"/>
                <a:gd name="connsiteX210" fmla="*/ 254203 w 1299954"/>
                <a:gd name="connsiteY210" fmla="*/ 491095 h 966099"/>
                <a:gd name="connsiteX211" fmla="*/ 264243 w 1299954"/>
                <a:gd name="connsiteY211" fmla="*/ 496957 h 966099"/>
                <a:gd name="connsiteX212" fmla="*/ 271940 w 1299954"/>
                <a:gd name="connsiteY212" fmla="*/ 506902 h 966099"/>
                <a:gd name="connsiteX213" fmla="*/ 273837 w 1299954"/>
                <a:gd name="connsiteY213" fmla="*/ 501145 h 966099"/>
                <a:gd name="connsiteX214" fmla="*/ 277853 w 1299954"/>
                <a:gd name="connsiteY214" fmla="*/ 498423 h 966099"/>
                <a:gd name="connsiteX215" fmla="*/ 278522 w 1299954"/>
                <a:gd name="connsiteY215" fmla="*/ 494026 h 966099"/>
                <a:gd name="connsiteX216" fmla="*/ 285959 w 1299954"/>
                <a:gd name="connsiteY216" fmla="*/ 487867 h 966099"/>
                <a:gd name="connsiteX217" fmla="*/ 289900 w 1299954"/>
                <a:gd name="connsiteY217" fmla="*/ 478951 h 966099"/>
                <a:gd name="connsiteX218" fmla="*/ 282092 w 1299954"/>
                <a:gd name="connsiteY218" fmla="*/ 469948 h 966099"/>
                <a:gd name="connsiteX219" fmla="*/ 268147 w 1299954"/>
                <a:gd name="connsiteY219" fmla="*/ 471483 h 966099"/>
                <a:gd name="connsiteX220" fmla="*/ 272498 w 1299954"/>
                <a:gd name="connsiteY220" fmla="*/ 449429 h 966099"/>
                <a:gd name="connsiteX221" fmla="*/ 271606 w 1299954"/>
                <a:gd name="connsiteY221" fmla="*/ 443566 h 966099"/>
                <a:gd name="connsiteX222" fmla="*/ 264466 w 1299954"/>
                <a:gd name="connsiteY222" fmla="*/ 442938 h 966099"/>
                <a:gd name="connsiteX223" fmla="*/ 260673 w 1299954"/>
                <a:gd name="connsiteY223" fmla="*/ 435610 h 966099"/>
                <a:gd name="connsiteX224" fmla="*/ 243940 w 1299954"/>
                <a:gd name="connsiteY224" fmla="*/ 437285 h 966099"/>
                <a:gd name="connsiteX225" fmla="*/ 239924 w 1299954"/>
                <a:gd name="connsiteY225" fmla="*/ 429329 h 966099"/>
                <a:gd name="connsiteX226" fmla="*/ 231000 w 1299954"/>
                <a:gd name="connsiteY226" fmla="*/ 425560 h 966099"/>
                <a:gd name="connsiteX227" fmla="*/ 230807 w 1299954"/>
                <a:gd name="connsiteY227" fmla="*/ 419944 h 966099"/>
                <a:gd name="connsiteX228" fmla="*/ 231000 w 1299954"/>
                <a:gd name="connsiteY228" fmla="*/ 417185 h 966099"/>
                <a:gd name="connsiteX229" fmla="*/ 225273 w 1299954"/>
                <a:gd name="connsiteY229" fmla="*/ 415475 h 966099"/>
                <a:gd name="connsiteX230" fmla="*/ 220960 w 1299954"/>
                <a:gd name="connsiteY230" fmla="*/ 411322 h 966099"/>
                <a:gd name="connsiteX231" fmla="*/ 216721 w 1299954"/>
                <a:gd name="connsiteY231" fmla="*/ 411950 h 966099"/>
                <a:gd name="connsiteX232" fmla="*/ 212705 w 1299954"/>
                <a:gd name="connsiteY232" fmla="*/ 395828 h 966099"/>
                <a:gd name="connsiteX233" fmla="*/ 218283 w 1299954"/>
                <a:gd name="connsiteY233" fmla="*/ 391013 h 966099"/>
                <a:gd name="connsiteX234" fmla="*/ 225199 w 1299954"/>
                <a:gd name="connsiteY234" fmla="*/ 384313 h 966099"/>
                <a:gd name="connsiteX235" fmla="*/ 236801 w 1299954"/>
                <a:gd name="connsiteY235" fmla="*/ 381381 h 966099"/>
                <a:gd name="connsiteX236" fmla="*/ 236801 w 1299954"/>
                <a:gd name="connsiteY236" fmla="*/ 378869 h 966099"/>
                <a:gd name="connsiteX237" fmla="*/ 233008 w 1299954"/>
                <a:gd name="connsiteY237" fmla="*/ 378031 h 966099"/>
                <a:gd name="connsiteX238" fmla="*/ 231744 w 1299954"/>
                <a:gd name="connsiteY238" fmla="*/ 370407 h 966099"/>
                <a:gd name="connsiteX239" fmla="*/ 217390 w 1299954"/>
                <a:gd name="connsiteY239" fmla="*/ 354791 h 966099"/>
                <a:gd name="connsiteX240" fmla="*/ 213597 w 1299954"/>
                <a:gd name="connsiteY240" fmla="*/ 354372 h 966099"/>
                <a:gd name="connsiteX241" fmla="*/ 210028 w 1299954"/>
                <a:gd name="connsiteY241" fmla="*/ 350603 h 966099"/>
                <a:gd name="connsiteX242" fmla="*/ 201372 w 1299954"/>
                <a:gd name="connsiteY242" fmla="*/ 348853 h 966099"/>
                <a:gd name="connsiteX243" fmla="*/ 197087 w 1299954"/>
                <a:gd name="connsiteY243" fmla="*/ 347253 h 966099"/>
                <a:gd name="connsiteX244" fmla="*/ 166692 w 1299954"/>
                <a:gd name="connsiteY244" fmla="*/ 321809 h 966099"/>
                <a:gd name="connsiteX245" fmla="*/ 153053 w 1299954"/>
                <a:gd name="connsiteY245" fmla="*/ 319676 h 966099"/>
                <a:gd name="connsiteX246" fmla="*/ 124770 w 1299954"/>
                <a:gd name="connsiteY246" fmla="*/ 290733 h 966099"/>
                <a:gd name="connsiteX247" fmla="*/ 114601 w 1299954"/>
                <a:gd name="connsiteY247" fmla="*/ 295500 h 966099"/>
                <a:gd name="connsiteX248" fmla="*/ 99257 w 1299954"/>
                <a:gd name="connsiteY248" fmla="*/ 286078 h 966099"/>
                <a:gd name="connsiteX249" fmla="*/ 95090 w 1299954"/>
                <a:gd name="connsiteY249" fmla="*/ 287500 h 966099"/>
                <a:gd name="connsiteX250" fmla="*/ 80797 w 1299954"/>
                <a:gd name="connsiteY250" fmla="*/ 269313 h 966099"/>
                <a:gd name="connsiteX251" fmla="*/ 76148 w 1299954"/>
                <a:gd name="connsiteY251" fmla="*/ 271857 h 966099"/>
                <a:gd name="connsiteX252" fmla="*/ 70655 w 1299954"/>
                <a:gd name="connsiteY252" fmla="*/ 270257 h 966099"/>
                <a:gd name="connsiteX253" fmla="*/ 55880 w 1299954"/>
                <a:gd name="connsiteY253" fmla="*/ 285012 h 966099"/>
                <a:gd name="connsiteX254" fmla="*/ 40347 w 1299954"/>
                <a:gd name="connsiteY254" fmla="*/ 290878 h 966099"/>
                <a:gd name="connsiteX255" fmla="*/ 24246 w 1299954"/>
                <a:gd name="connsiteY255" fmla="*/ 286967 h 966099"/>
                <a:gd name="connsiteX256" fmla="*/ 19321 w 1299954"/>
                <a:gd name="connsiteY256" fmla="*/ 289989 h 966099"/>
                <a:gd name="connsiteX257" fmla="*/ 13260 w 1299954"/>
                <a:gd name="connsiteY257" fmla="*/ 281990 h 966099"/>
                <a:gd name="connsiteX258" fmla="*/ 8765 w 1299954"/>
                <a:gd name="connsiteY258" fmla="*/ 281623 h 966099"/>
                <a:gd name="connsiteX259" fmla="*/ 11796 w 1299954"/>
                <a:gd name="connsiteY259" fmla="*/ 243219 h 966099"/>
                <a:gd name="connsiteX260" fmla="*/ 10040 w 1299954"/>
                <a:gd name="connsiteY260" fmla="*/ 237193 h 966099"/>
                <a:gd name="connsiteX261" fmla="*/ 12502 w 1299954"/>
                <a:gd name="connsiteY261" fmla="*/ 220661 h 966099"/>
                <a:gd name="connsiteX262" fmla="*/ 0 w 1299954"/>
                <a:gd name="connsiteY262" fmla="*/ 169465 h 966099"/>
                <a:gd name="connsiteX263" fmla="*/ 31070 w 1299954"/>
                <a:gd name="connsiteY263" fmla="*/ 134677 h 966099"/>
                <a:gd name="connsiteX264" fmla="*/ 31070 w 1299954"/>
                <a:gd name="connsiteY264" fmla="*/ 130207 h 966099"/>
                <a:gd name="connsiteX265" fmla="*/ 55296 w 1299954"/>
                <a:gd name="connsiteY265" fmla="*/ 134586 h 966099"/>
                <a:gd name="connsiteX266" fmla="*/ 70156 w 1299954"/>
                <a:gd name="connsiteY266" fmla="*/ 140732 h 966099"/>
                <a:gd name="connsiteX267" fmla="*/ 86873 w 1299954"/>
                <a:gd name="connsiteY267" fmla="*/ 136262 h 966099"/>
                <a:gd name="connsiteX268" fmla="*/ 112259 w 1299954"/>
                <a:gd name="connsiteY268" fmla="*/ 149113 h 966099"/>
                <a:gd name="connsiteX269" fmla="*/ 135168 w 1299954"/>
                <a:gd name="connsiteY269" fmla="*/ 144644 h 966099"/>
                <a:gd name="connsiteX270" fmla="*/ 168602 w 1299954"/>
                <a:gd name="connsiteY270" fmla="*/ 168112 h 966099"/>
                <a:gd name="connsiteX271" fmla="*/ 189034 w 1299954"/>
                <a:gd name="connsiteY271" fmla="*/ 162524 h 966099"/>
                <a:gd name="connsiteX272" fmla="*/ 196464 w 1299954"/>
                <a:gd name="connsiteY272" fmla="*/ 173699 h 966099"/>
                <a:gd name="connsiteX273" fmla="*/ 222469 w 1299954"/>
                <a:gd name="connsiteY273" fmla="*/ 158054 h 966099"/>
                <a:gd name="connsiteX274" fmla="*/ 239186 w 1299954"/>
                <a:gd name="connsiteY274" fmla="*/ 160289 h 966099"/>
                <a:gd name="connsiteX275" fmla="*/ 251798 w 1299954"/>
                <a:gd name="connsiteY275" fmla="*/ 156379 h 966099"/>
                <a:gd name="connsiteX276" fmla="*/ 272003 w 1299954"/>
                <a:gd name="connsiteY276" fmla="*/ 187989 h 966099"/>
                <a:gd name="connsiteX277" fmla="*/ 283146 w 1299954"/>
                <a:gd name="connsiteY277" fmla="*/ 194933 h 966099"/>
                <a:gd name="connsiteX278" fmla="*/ 306674 w 1299954"/>
                <a:gd name="connsiteY278" fmla="*/ 196050 h 966099"/>
                <a:gd name="connsiteX279" fmla="*/ 310390 w 1299954"/>
                <a:gd name="connsiteY279" fmla="*/ 179846 h 966099"/>
                <a:gd name="connsiteX280" fmla="*/ 320915 w 1299954"/>
                <a:gd name="connsiteY280" fmla="*/ 175376 h 966099"/>
                <a:gd name="connsiteX281" fmla="*/ 320296 w 1299954"/>
                <a:gd name="connsiteY281" fmla="*/ 165318 h 966099"/>
                <a:gd name="connsiteX282" fmla="*/ 340729 w 1299954"/>
                <a:gd name="connsiteY282" fmla="*/ 155260 h 966099"/>
                <a:gd name="connsiteX283" fmla="*/ 352492 w 1299954"/>
                <a:gd name="connsiteY283" fmla="*/ 159171 h 966099"/>
                <a:gd name="connsiteX284" fmla="*/ 364256 w 1299954"/>
                <a:gd name="connsiteY284" fmla="*/ 140174 h 966099"/>
                <a:gd name="connsiteX285" fmla="*/ 400787 w 1299954"/>
                <a:gd name="connsiteY285" fmla="*/ 146320 h 966099"/>
                <a:gd name="connsiteX286" fmla="*/ 405573 w 1299954"/>
                <a:gd name="connsiteY286" fmla="*/ 155603 h 966099"/>
                <a:gd name="connsiteX287" fmla="*/ 411932 w 1299954"/>
                <a:gd name="connsiteY287" fmla="*/ 166435 h 966099"/>
                <a:gd name="connsiteX288" fmla="*/ 436079 w 1299954"/>
                <a:gd name="connsiteY288" fmla="*/ 136821 h 966099"/>
                <a:gd name="connsiteX289" fmla="*/ 464560 w 1299954"/>
                <a:gd name="connsiteY289" fmla="*/ 127881 h 966099"/>
                <a:gd name="connsiteX290" fmla="*/ 483135 w 1299954"/>
                <a:gd name="connsiteY290" fmla="*/ 131233 h 966099"/>
                <a:gd name="connsiteX291" fmla="*/ 507901 w 1299954"/>
                <a:gd name="connsiteY291" fmla="*/ 113912 h 966099"/>
                <a:gd name="connsiteX292" fmla="*/ 525857 w 1299954"/>
                <a:gd name="connsiteY292" fmla="*/ 110000 h 966099"/>
                <a:gd name="connsiteX293" fmla="*/ 549385 w 1299954"/>
                <a:gd name="connsiteY293" fmla="*/ 83738 h 966099"/>
                <a:gd name="connsiteX294" fmla="*/ 569335 w 1299954"/>
                <a:gd name="connsiteY294" fmla="*/ 72081 h 966099"/>
                <a:gd name="connsiteX295" fmla="*/ 576705 w 1299954"/>
                <a:gd name="connsiteY295" fmla="*/ 78927 h 966099"/>
                <a:gd name="connsiteX296" fmla="*/ 579105 w 1299954"/>
                <a:gd name="connsiteY296" fmla="*/ 79827 h 966099"/>
                <a:gd name="connsiteX297" fmla="*/ 597061 w 1299954"/>
                <a:gd name="connsiteY297" fmla="*/ 89326 h 966099"/>
                <a:gd name="connsiteX298" fmla="*/ 605728 w 1299954"/>
                <a:gd name="connsiteY298" fmla="*/ 72004 h 966099"/>
                <a:gd name="connsiteX299" fmla="*/ 613158 w 1299954"/>
                <a:gd name="connsiteY299" fmla="*/ 74797 h 966099"/>
                <a:gd name="connsiteX300" fmla="*/ 629257 w 1299954"/>
                <a:gd name="connsiteY300" fmla="*/ 53006 h 966099"/>
                <a:gd name="connsiteX301" fmla="*/ 644116 w 1299954"/>
                <a:gd name="connsiteY301" fmla="*/ 49653 h 966099"/>
                <a:gd name="connsiteX302" fmla="*/ 650927 w 1299954"/>
                <a:gd name="connsiteY302" fmla="*/ 55241 h 966099"/>
                <a:gd name="connsiteX303" fmla="*/ 657119 w 1299954"/>
                <a:gd name="connsiteY303" fmla="*/ 49653 h 966099"/>
                <a:gd name="connsiteX304" fmla="*/ 663930 w 1299954"/>
                <a:gd name="connsiteY304" fmla="*/ 48536 h 966099"/>
                <a:gd name="connsiteX305" fmla="*/ 665787 w 1299954"/>
                <a:gd name="connsiteY305" fmla="*/ 42389 h 966099"/>
                <a:gd name="connsiteX306" fmla="*/ 676313 w 1299954"/>
                <a:gd name="connsiteY306" fmla="*/ 38478 h 966099"/>
                <a:gd name="connsiteX307" fmla="*/ 709747 w 1299954"/>
                <a:gd name="connsiteY307" fmla="*/ 36243 h 966099"/>
                <a:gd name="connsiteX308" fmla="*/ 718415 w 1299954"/>
                <a:gd name="connsiteY308" fmla="*/ 41830 h 966099"/>
                <a:gd name="connsiteX309" fmla="*/ 725845 w 1299954"/>
                <a:gd name="connsiteY309" fmla="*/ 35125 h 966099"/>
                <a:gd name="connsiteX310" fmla="*/ 728941 w 1299954"/>
                <a:gd name="connsiteY310" fmla="*/ 22274 h 966099"/>
                <a:gd name="connsiteX311" fmla="*/ 725226 w 1299954"/>
                <a:gd name="connsiteY311" fmla="*/ 14451 h 966099"/>
                <a:gd name="connsiteX312" fmla="*/ 736990 w 1299954"/>
                <a:gd name="connsiteY312" fmla="*/ 4952 h 966099"/>
                <a:gd name="connsiteX313" fmla="*/ 745040 w 1299954"/>
                <a:gd name="connsiteY313" fmla="*/ 6070 h 966099"/>
                <a:gd name="connsiteX314" fmla="*/ 745040 w 1299954"/>
                <a:gd name="connsiteY314" fmla="*/ 20597 h 966099"/>
                <a:gd name="connsiteX315" fmla="*/ 755565 w 1299954"/>
                <a:gd name="connsiteY315" fmla="*/ 14451 h 966099"/>
                <a:gd name="connsiteX316" fmla="*/ 764234 w 1299954"/>
                <a:gd name="connsiteY316" fmla="*/ 12775 h 966099"/>
                <a:gd name="connsiteX317" fmla="*/ 780331 w 1299954"/>
                <a:gd name="connsiteY317" fmla="*/ 8304 h 966099"/>
                <a:gd name="connsiteX318" fmla="*/ 797668 w 1299954"/>
                <a:gd name="connsiteY318" fmla="*/ 9981 h 966099"/>
                <a:gd name="connsiteX319" fmla="*/ 793333 w 1299954"/>
                <a:gd name="connsiteY319" fmla="*/ 17244 h 966099"/>
                <a:gd name="connsiteX320" fmla="*/ 793953 w 1299954"/>
                <a:gd name="connsiteY320" fmla="*/ 31773 h 966099"/>
                <a:gd name="connsiteX321" fmla="*/ 810670 w 1299954"/>
                <a:gd name="connsiteY321" fmla="*/ 16127 h 966099"/>
                <a:gd name="connsiteX322" fmla="*/ 827388 w 1299954"/>
                <a:gd name="connsiteY322" fmla="*/ 15569 h 966099"/>
                <a:gd name="connsiteX323" fmla="*/ 846301 w 1299954"/>
                <a:gd name="connsiteY323" fmla="*/ 0 h 966099"/>
                <a:gd name="connsiteX0" fmla="*/ 1238280 w 1299954"/>
                <a:gd name="connsiteY0" fmla="*/ 885176 h 966099"/>
                <a:gd name="connsiteX1" fmla="*/ 1233647 w 1299954"/>
                <a:gd name="connsiteY1" fmla="*/ 887653 h 966099"/>
                <a:gd name="connsiteX2" fmla="*/ 1238280 w 1299954"/>
                <a:gd name="connsiteY2" fmla="*/ 885176 h 966099"/>
                <a:gd name="connsiteX3" fmla="*/ 846301 w 1299954"/>
                <a:gd name="connsiteY3" fmla="*/ 0 h 966099"/>
                <a:gd name="connsiteX4" fmla="*/ 886827 w 1299954"/>
                <a:gd name="connsiteY4" fmla="*/ 22274 h 966099"/>
                <a:gd name="connsiteX5" fmla="*/ 919023 w 1299954"/>
                <a:gd name="connsiteY5" fmla="*/ 72563 h 966099"/>
                <a:gd name="connsiteX6" fmla="*/ 923976 w 1299954"/>
                <a:gd name="connsiteY6" fmla="*/ 68092 h 966099"/>
                <a:gd name="connsiteX7" fmla="*/ 935121 w 1299954"/>
                <a:gd name="connsiteY7" fmla="*/ 68652 h 966099"/>
                <a:gd name="connsiteX8" fmla="*/ 943170 w 1299954"/>
                <a:gd name="connsiteY8" fmla="*/ 75915 h 966099"/>
                <a:gd name="connsiteX9" fmla="*/ 967937 w 1299954"/>
                <a:gd name="connsiteY9" fmla="*/ 80385 h 966099"/>
                <a:gd name="connsiteX10" fmla="*/ 997037 w 1299954"/>
                <a:gd name="connsiteY10" fmla="*/ 70328 h 966099"/>
                <a:gd name="connsiteX11" fmla="*/ 1026138 w 1299954"/>
                <a:gd name="connsiteY11" fmla="*/ 75915 h 966099"/>
                <a:gd name="connsiteX12" fmla="*/ 1025519 w 1299954"/>
                <a:gd name="connsiteY12" fmla="*/ 101618 h 966099"/>
                <a:gd name="connsiteX13" fmla="*/ 1045332 w 1299954"/>
                <a:gd name="connsiteY13" fmla="*/ 120058 h 966099"/>
                <a:gd name="connsiteX14" fmla="*/ 1073813 w 1299954"/>
                <a:gd name="connsiteY14" fmla="*/ 120058 h 966099"/>
                <a:gd name="connsiteX15" fmla="*/ 1073132 w 1299954"/>
                <a:gd name="connsiteY15" fmla="*/ 138079 h 966099"/>
                <a:gd name="connsiteX16" fmla="*/ 1085994 w 1299954"/>
                <a:gd name="connsiteY16" fmla="*/ 140404 h 966099"/>
                <a:gd name="connsiteX17" fmla="*/ 1101602 w 1299954"/>
                <a:gd name="connsiteY17" fmla="*/ 137469 h 966099"/>
                <a:gd name="connsiteX18" fmla="*/ 1110706 w 1299954"/>
                <a:gd name="connsiteY18" fmla="*/ 128079 h 966099"/>
                <a:gd name="connsiteX19" fmla="*/ 1125014 w 1299954"/>
                <a:gd name="connsiteY19" fmla="*/ 126905 h 966099"/>
                <a:gd name="connsiteX20" fmla="*/ 1141153 w 1299954"/>
                <a:gd name="connsiteY20" fmla="*/ 108040 h 966099"/>
                <a:gd name="connsiteX21" fmla="*/ 1145824 w 1299954"/>
                <a:gd name="connsiteY21" fmla="*/ 112233 h 966099"/>
                <a:gd name="connsiteX22" fmla="*/ 1139320 w 1299954"/>
                <a:gd name="connsiteY22" fmla="*/ 128079 h 966099"/>
                <a:gd name="connsiteX23" fmla="*/ 1151676 w 1299954"/>
                <a:gd name="connsiteY23" fmla="*/ 155076 h 966099"/>
                <a:gd name="connsiteX24" fmla="*/ 1154278 w 1299954"/>
                <a:gd name="connsiteY24" fmla="*/ 174443 h 966099"/>
                <a:gd name="connsiteX25" fmla="*/ 1153628 w 1299954"/>
                <a:gd name="connsiteY25" fmla="*/ 191463 h 966099"/>
                <a:gd name="connsiteX26" fmla="*/ 1167935 w 1299954"/>
                <a:gd name="connsiteY26" fmla="*/ 198505 h 966099"/>
                <a:gd name="connsiteX27" fmla="*/ 1180941 w 1299954"/>
                <a:gd name="connsiteY27" fmla="*/ 199679 h 966099"/>
                <a:gd name="connsiteX28" fmla="*/ 1182242 w 1299954"/>
                <a:gd name="connsiteY28" fmla="*/ 210243 h 966099"/>
                <a:gd name="connsiteX29" fmla="*/ 1189395 w 1299954"/>
                <a:gd name="connsiteY29" fmla="*/ 220807 h 966099"/>
                <a:gd name="connsiteX30" fmla="*/ 1188094 w 1299954"/>
                <a:gd name="connsiteY30" fmla="*/ 228437 h 966099"/>
                <a:gd name="connsiteX31" fmla="*/ 1179640 w 1299954"/>
                <a:gd name="connsiteY31" fmla="*/ 230198 h 966099"/>
                <a:gd name="connsiteX32" fmla="*/ 1177689 w 1299954"/>
                <a:gd name="connsiteY32" fmla="*/ 224328 h 966099"/>
                <a:gd name="connsiteX33" fmla="*/ 1168585 w 1299954"/>
                <a:gd name="connsiteY33" fmla="*/ 227263 h 966099"/>
                <a:gd name="connsiteX34" fmla="*/ 1165984 w 1299954"/>
                <a:gd name="connsiteY34" fmla="*/ 239587 h 966099"/>
                <a:gd name="connsiteX35" fmla="*/ 1157530 w 1299954"/>
                <a:gd name="connsiteY35" fmla="*/ 247217 h 966099"/>
                <a:gd name="connsiteX36" fmla="*/ 1162732 w 1299954"/>
                <a:gd name="connsiteY36" fmla="*/ 263650 h 966099"/>
                <a:gd name="connsiteX37" fmla="*/ 1155579 w 1299954"/>
                <a:gd name="connsiteY37" fmla="*/ 288886 h 966099"/>
                <a:gd name="connsiteX38" fmla="*/ 1169235 w 1299954"/>
                <a:gd name="connsiteY38" fmla="*/ 296515 h 966099"/>
                <a:gd name="connsiteX39" fmla="*/ 1181592 w 1299954"/>
                <a:gd name="connsiteY39" fmla="*/ 310600 h 966099"/>
                <a:gd name="connsiteX40" fmla="*/ 1178340 w 1299954"/>
                <a:gd name="connsiteY40" fmla="*/ 316470 h 966099"/>
                <a:gd name="connsiteX41" fmla="*/ 1179640 w 1299954"/>
                <a:gd name="connsiteY41" fmla="*/ 323512 h 966099"/>
                <a:gd name="connsiteX42" fmla="*/ 1162081 w 1299954"/>
                <a:gd name="connsiteY42" fmla="*/ 332903 h 966099"/>
                <a:gd name="connsiteX43" fmla="*/ 1158180 w 1299954"/>
                <a:gd name="connsiteY43" fmla="*/ 342880 h 966099"/>
                <a:gd name="connsiteX44" fmla="*/ 1108105 w 1299954"/>
                <a:gd name="connsiteY44" fmla="*/ 360487 h 966099"/>
                <a:gd name="connsiteX45" fmla="*/ 1117860 w 1299954"/>
                <a:gd name="connsiteY45" fmla="*/ 369877 h 966099"/>
                <a:gd name="connsiteX46" fmla="*/ 1112658 w 1299954"/>
                <a:gd name="connsiteY46" fmla="*/ 379267 h 966099"/>
                <a:gd name="connsiteX47" fmla="*/ 1125014 w 1299954"/>
                <a:gd name="connsiteY47" fmla="*/ 399221 h 966099"/>
                <a:gd name="connsiteX48" fmla="*/ 1138020 w 1299954"/>
                <a:gd name="connsiteY48" fmla="*/ 399221 h 966099"/>
                <a:gd name="connsiteX49" fmla="*/ 1152977 w 1299954"/>
                <a:gd name="connsiteY49" fmla="*/ 410959 h 966099"/>
                <a:gd name="connsiteX50" fmla="*/ 1161432 w 1299954"/>
                <a:gd name="connsiteY50" fmla="*/ 416828 h 966099"/>
                <a:gd name="connsiteX51" fmla="*/ 1169886 w 1299954"/>
                <a:gd name="connsiteY51" fmla="*/ 447346 h 966099"/>
                <a:gd name="connsiteX52" fmla="*/ 1159480 w 1299954"/>
                <a:gd name="connsiteY52" fmla="*/ 459083 h 966099"/>
                <a:gd name="connsiteX53" fmla="*/ 1170536 w 1299954"/>
                <a:gd name="connsiteY53" fmla="*/ 462605 h 966099"/>
                <a:gd name="connsiteX54" fmla="*/ 1174438 w 1299954"/>
                <a:gd name="connsiteY54" fmla="*/ 469061 h 966099"/>
                <a:gd name="connsiteX55" fmla="*/ 1207605 w 1299954"/>
                <a:gd name="connsiteY55" fmla="*/ 481385 h 966099"/>
                <a:gd name="connsiteX56" fmla="*/ 1234918 w 1299954"/>
                <a:gd name="connsiteY56" fmla="*/ 482559 h 966099"/>
                <a:gd name="connsiteX57" fmla="*/ 1242071 w 1299954"/>
                <a:gd name="connsiteY57" fmla="*/ 490776 h 966099"/>
                <a:gd name="connsiteX58" fmla="*/ 1255077 w 1299954"/>
                <a:gd name="connsiteY58" fmla="*/ 494884 h 966099"/>
                <a:gd name="connsiteX59" fmla="*/ 1256378 w 1299954"/>
                <a:gd name="connsiteY59" fmla="*/ 511317 h 966099"/>
                <a:gd name="connsiteX60" fmla="*/ 1265867 w 1299954"/>
                <a:gd name="connsiteY60" fmla="*/ 507628 h 966099"/>
                <a:gd name="connsiteX61" fmla="*/ 1293703 w 1299954"/>
                <a:gd name="connsiteY61" fmla="*/ 499211 h 966099"/>
                <a:gd name="connsiteX62" fmla="*/ 1288895 w 1299954"/>
                <a:gd name="connsiteY62" fmla="*/ 514838 h 966099"/>
                <a:gd name="connsiteX63" fmla="*/ 1297998 w 1299954"/>
                <a:gd name="connsiteY63" fmla="*/ 528923 h 966099"/>
                <a:gd name="connsiteX64" fmla="*/ 1286374 w 1299954"/>
                <a:gd name="connsiteY64" fmla="*/ 532335 h 966099"/>
                <a:gd name="connsiteX65" fmla="*/ 1284342 w 1299954"/>
                <a:gd name="connsiteY65" fmla="*/ 534792 h 966099"/>
                <a:gd name="connsiteX66" fmla="*/ 1292796 w 1299954"/>
                <a:gd name="connsiteY66" fmla="*/ 539488 h 966099"/>
                <a:gd name="connsiteX67" fmla="*/ 1299950 w 1299954"/>
                <a:gd name="connsiteY67" fmla="*/ 552399 h 966099"/>
                <a:gd name="connsiteX68" fmla="*/ 1290195 w 1299954"/>
                <a:gd name="connsiteY68" fmla="*/ 564724 h 966099"/>
                <a:gd name="connsiteX69" fmla="*/ 1284342 w 1299954"/>
                <a:gd name="connsiteY69" fmla="*/ 577048 h 966099"/>
                <a:gd name="connsiteX70" fmla="*/ 1268084 w 1299954"/>
                <a:gd name="connsiteY70" fmla="*/ 589373 h 966099"/>
                <a:gd name="connsiteX71" fmla="*/ 1271336 w 1299954"/>
                <a:gd name="connsiteY71" fmla="*/ 596415 h 966099"/>
                <a:gd name="connsiteX72" fmla="*/ 1282391 w 1299954"/>
                <a:gd name="connsiteY72" fmla="*/ 589960 h 966099"/>
                <a:gd name="connsiteX73" fmla="*/ 1281741 w 1299954"/>
                <a:gd name="connsiteY73" fmla="*/ 609914 h 966099"/>
                <a:gd name="connsiteX74" fmla="*/ 1268084 w 1299954"/>
                <a:gd name="connsiteY74" fmla="*/ 613435 h 966099"/>
                <a:gd name="connsiteX75" fmla="*/ 1274587 w 1299954"/>
                <a:gd name="connsiteY75" fmla="*/ 639846 h 966099"/>
                <a:gd name="connsiteX76" fmla="*/ 1256378 w 1299954"/>
                <a:gd name="connsiteY76" fmla="*/ 660387 h 966099"/>
                <a:gd name="connsiteX77" fmla="*/ 1249875 w 1299954"/>
                <a:gd name="connsiteY77" fmla="*/ 657452 h 966099"/>
                <a:gd name="connsiteX78" fmla="*/ 1245323 w 1299954"/>
                <a:gd name="connsiteY78" fmla="*/ 665669 h 966099"/>
                <a:gd name="connsiteX79" fmla="*/ 1232967 w 1299954"/>
                <a:gd name="connsiteY79" fmla="*/ 658626 h 966099"/>
                <a:gd name="connsiteX80" fmla="*/ 1208905 w 1299954"/>
                <a:gd name="connsiteY80" fmla="*/ 664495 h 966099"/>
                <a:gd name="connsiteX81" fmla="*/ 1218010 w 1299954"/>
                <a:gd name="connsiteY81" fmla="*/ 675646 h 966099"/>
                <a:gd name="connsiteX82" fmla="*/ 1197199 w 1299954"/>
                <a:gd name="connsiteY82" fmla="*/ 697948 h 966099"/>
                <a:gd name="connsiteX83" fmla="*/ 1191997 w 1299954"/>
                <a:gd name="connsiteY83" fmla="*/ 716141 h 966099"/>
                <a:gd name="connsiteX84" fmla="*/ 1171837 w 1299954"/>
                <a:gd name="connsiteY84" fmla="*/ 704403 h 966099"/>
                <a:gd name="connsiteX85" fmla="*/ 1148425 w 1299954"/>
                <a:gd name="connsiteY85" fmla="*/ 735508 h 966099"/>
                <a:gd name="connsiteX86" fmla="*/ 1151027 w 1299954"/>
                <a:gd name="connsiteY86" fmla="*/ 744312 h 966099"/>
                <a:gd name="connsiteX87" fmla="*/ 1151027 w 1299954"/>
                <a:gd name="connsiteY87" fmla="*/ 751941 h 966099"/>
                <a:gd name="connsiteX88" fmla="*/ 1162081 w 1299954"/>
                <a:gd name="connsiteY88" fmla="*/ 764853 h 966099"/>
                <a:gd name="connsiteX89" fmla="*/ 1156229 w 1299954"/>
                <a:gd name="connsiteY89" fmla="*/ 778938 h 966099"/>
                <a:gd name="connsiteX90" fmla="*/ 1158830 w 1299954"/>
                <a:gd name="connsiteY90" fmla="*/ 787742 h 966099"/>
                <a:gd name="connsiteX91" fmla="*/ 1154929 w 1299954"/>
                <a:gd name="connsiteY91" fmla="*/ 795371 h 966099"/>
                <a:gd name="connsiteX92" fmla="*/ 1163382 w 1299954"/>
                <a:gd name="connsiteY92" fmla="*/ 797132 h 966099"/>
                <a:gd name="connsiteX93" fmla="*/ 1180941 w 1299954"/>
                <a:gd name="connsiteY93" fmla="*/ 820020 h 966099"/>
                <a:gd name="connsiteX94" fmla="*/ 1204353 w 1299954"/>
                <a:gd name="connsiteY94" fmla="*/ 831758 h 966099"/>
                <a:gd name="connsiteX95" fmla="*/ 1203052 w 1299954"/>
                <a:gd name="connsiteY95" fmla="*/ 845843 h 966099"/>
                <a:gd name="connsiteX96" fmla="*/ 1219478 w 1299954"/>
                <a:gd name="connsiteY96" fmla="*/ 873282 h 966099"/>
                <a:gd name="connsiteX97" fmla="*/ 1240196 w 1299954"/>
                <a:gd name="connsiteY97" fmla="*/ 874458 h 966099"/>
                <a:gd name="connsiteX98" fmla="*/ 1230542 w 1299954"/>
                <a:gd name="connsiteY98" fmla="*/ 915971 h 966099"/>
                <a:gd name="connsiteX99" fmla="*/ 1210221 w 1299954"/>
                <a:gd name="connsiteY99" fmla="*/ 916756 h 966099"/>
                <a:gd name="connsiteX100" fmla="*/ 1204569 w 1299954"/>
                <a:gd name="connsiteY100" fmla="*/ 913162 h 966099"/>
                <a:gd name="connsiteX101" fmla="*/ 1190011 w 1299954"/>
                <a:gd name="connsiteY101" fmla="*/ 913354 h 966099"/>
                <a:gd name="connsiteX102" fmla="*/ 1170303 w 1299954"/>
                <a:gd name="connsiteY102" fmla="*/ 926440 h 966099"/>
                <a:gd name="connsiteX103" fmla="*/ 1164707 w 1299954"/>
                <a:gd name="connsiteY103" fmla="*/ 940206 h 966099"/>
                <a:gd name="connsiteX104" fmla="*/ 1157865 w 1299954"/>
                <a:gd name="connsiteY104" fmla="*/ 947168 h 966099"/>
                <a:gd name="connsiteX105" fmla="*/ 1154667 w 1299954"/>
                <a:gd name="connsiteY105" fmla="*/ 954863 h 966099"/>
                <a:gd name="connsiteX106" fmla="*/ 1143344 w 1299954"/>
                <a:gd name="connsiteY106" fmla="*/ 966099 h 966099"/>
                <a:gd name="connsiteX107" fmla="*/ 1129009 w 1299954"/>
                <a:gd name="connsiteY107" fmla="*/ 960935 h 966099"/>
                <a:gd name="connsiteX108" fmla="*/ 1129233 w 1299954"/>
                <a:gd name="connsiteY108" fmla="*/ 948163 h 966099"/>
                <a:gd name="connsiteX109" fmla="*/ 1122986 w 1299954"/>
                <a:gd name="connsiteY109" fmla="*/ 950256 h 966099"/>
                <a:gd name="connsiteX110" fmla="*/ 1116069 w 1299954"/>
                <a:gd name="connsiteY110" fmla="*/ 947953 h 966099"/>
                <a:gd name="connsiteX111" fmla="*/ 1104895 w 1299954"/>
                <a:gd name="connsiteY111" fmla="*/ 949681 h 966099"/>
                <a:gd name="connsiteX112" fmla="*/ 1081989 w 1299954"/>
                <a:gd name="connsiteY112" fmla="*/ 937415 h 966099"/>
                <a:gd name="connsiteX113" fmla="*/ 1071671 w 1299954"/>
                <a:gd name="connsiteY113" fmla="*/ 939369 h 966099"/>
                <a:gd name="connsiteX114" fmla="*/ 1062523 w 1299954"/>
                <a:gd name="connsiteY114" fmla="*/ 942300 h 966099"/>
                <a:gd name="connsiteX115" fmla="*/ 1043578 w 1299954"/>
                <a:gd name="connsiteY115" fmla="*/ 942911 h 966099"/>
                <a:gd name="connsiteX116" fmla="*/ 1031734 w 1299954"/>
                <a:gd name="connsiteY116" fmla="*/ 947953 h 966099"/>
                <a:gd name="connsiteX117" fmla="*/ 1023089 w 1299954"/>
                <a:gd name="connsiteY117" fmla="*/ 961877 h 966099"/>
                <a:gd name="connsiteX118" fmla="*/ 1019910 w 1299954"/>
                <a:gd name="connsiteY118" fmla="*/ 949628 h 966099"/>
                <a:gd name="connsiteX119" fmla="*/ 1006412 w 1299954"/>
                <a:gd name="connsiteY119" fmla="*/ 931709 h 966099"/>
                <a:gd name="connsiteX120" fmla="*/ 981163 w 1299954"/>
                <a:gd name="connsiteY120" fmla="*/ 936368 h 966099"/>
                <a:gd name="connsiteX121" fmla="*/ 973243 w 1299954"/>
                <a:gd name="connsiteY121" fmla="*/ 947988 h 966099"/>
                <a:gd name="connsiteX122" fmla="*/ 959447 w 1299954"/>
                <a:gd name="connsiteY122" fmla="*/ 939788 h 966099"/>
                <a:gd name="connsiteX123" fmla="*/ 941822 w 1299954"/>
                <a:gd name="connsiteY123" fmla="*/ 931831 h 966099"/>
                <a:gd name="connsiteX124" fmla="*/ 933790 w 1299954"/>
                <a:gd name="connsiteY124" fmla="*/ 909062 h 966099"/>
                <a:gd name="connsiteX125" fmla="*/ 903819 w 1299954"/>
                <a:gd name="connsiteY125" fmla="*/ 913232 h 966099"/>
                <a:gd name="connsiteX126" fmla="*/ 904563 w 1299954"/>
                <a:gd name="connsiteY126" fmla="*/ 902519 h 966099"/>
                <a:gd name="connsiteX127" fmla="*/ 911702 w 1299954"/>
                <a:gd name="connsiteY127" fmla="*/ 895609 h 966099"/>
                <a:gd name="connsiteX128" fmla="*/ 908802 w 1299954"/>
                <a:gd name="connsiteY128" fmla="*/ 883256 h 966099"/>
                <a:gd name="connsiteX129" fmla="*/ 890730 w 1299954"/>
                <a:gd name="connsiteY129" fmla="*/ 888072 h 966099"/>
                <a:gd name="connsiteX130" fmla="*/ 878013 w 1299954"/>
                <a:gd name="connsiteY130" fmla="*/ 887653 h 966099"/>
                <a:gd name="connsiteX131" fmla="*/ 879575 w 1299954"/>
                <a:gd name="connsiteY131" fmla="*/ 901891 h 966099"/>
                <a:gd name="connsiteX132" fmla="*/ 877009 w 1299954"/>
                <a:gd name="connsiteY132" fmla="*/ 907579 h 966099"/>
                <a:gd name="connsiteX133" fmla="*/ 885450 w 1299954"/>
                <a:gd name="connsiteY133" fmla="*/ 927260 h 966099"/>
                <a:gd name="connsiteX134" fmla="*/ 863511 w 1299954"/>
                <a:gd name="connsiteY134" fmla="*/ 938950 h 966099"/>
                <a:gd name="connsiteX135" fmla="*/ 856706 w 1299954"/>
                <a:gd name="connsiteY135" fmla="*/ 956485 h 966099"/>
                <a:gd name="connsiteX136" fmla="*/ 842762 w 1299954"/>
                <a:gd name="connsiteY136" fmla="*/ 960725 h 966099"/>
                <a:gd name="connsiteX137" fmla="*/ 829227 w 1299954"/>
                <a:gd name="connsiteY137" fmla="*/ 948093 h 966099"/>
                <a:gd name="connsiteX138" fmla="*/ 831588 w 1299954"/>
                <a:gd name="connsiteY138" fmla="*/ 912743 h 966099"/>
                <a:gd name="connsiteX139" fmla="*/ 815989 w 1299954"/>
                <a:gd name="connsiteY139" fmla="*/ 877184 h 966099"/>
                <a:gd name="connsiteX140" fmla="*/ 817514 w 1299954"/>
                <a:gd name="connsiteY140" fmla="*/ 864796 h 966099"/>
                <a:gd name="connsiteX141" fmla="*/ 810411 w 1299954"/>
                <a:gd name="connsiteY141" fmla="*/ 851012 h 966099"/>
                <a:gd name="connsiteX142" fmla="*/ 820005 w 1299954"/>
                <a:gd name="connsiteY142" fmla="*/ 830703 h 966099"/>
                <a:gd name="connsiteX143" fmla="*/ 821790 w 1299954"/>
                <a:gd name="connsiteY143" fmla="*/ 816413 h 966099"/>
                <a:gd name="connsiteX144" fmla="*/ 812419 w 1299954"/>
                <a:gd name="connsiteY144" fmla="*/ 815837 h 966099"/>
                <a:gd name="connsiteX145" fmla="*/ 807288 w 1299954"/>
                <a:gd name="connsiteY145" fmla="*/ 818140 h 966099"/>
                <a:gd name="connsiteX146" fmla="*/ 804443 w 1299954"/>
                <a:gd name="connsiteY146" fmla="*/ 812400 h 966099"/>
                <a:gd name="connsiteX147" fmla="*/ 791354 w 1299954"/>
                <a:gd name="connsiteY147" fmla="*/ 821019 h 966099"/>
                <a:gd name="connsiteX148" fmla="*/ 788863 w 1299954"/>
                <a:gd name="connsiteY148" fmla="*/ 810027 h 966099"/>
                <a:gd name="connsiteX149" fmla="*/ 777335 w 1299954"/>
                <a:gd name="connsiteY149" fmla="*/ 809311 h 966099"/>
                <a:gd name="connsiteX150" fmla="*/ 768244 w 1299954"/>
                <a:gd name="connsiteY150" fmla="*/ 798249 h 966099"/>
                <a:gd name="connsiteX151" fmla="*/ 745208 w 1299954"/>
                <a:gd name="connsiteY151" fmla="*/ 780208 h 966099"/>
                <a:gd name="connsiteX152" fmla="*/ 727322 w 1299954"/>
                <a:gd name="connsiteY152" fmla="*/ 791829 h 966099"/>
                <a:gd name="connsiteX153" fmla="*/ 704658 w 1299954"/>
                <a:gd name="connsiteY153" fmla="*/ 765796 h 966099"/>
                <a:gd name="connsiteX154" fmla="*/ 701367 w 1299954"/>
                <a:gd name="connsiteY154" fmla="*/ 755938 h 966099"/>
                <a:gd name="connsiteX155" fmla="*/ 679094 w 1299954"/>
                <a:gd name="connsiteY155" fmla="*/ 753827 h 966099"/>
                <a:gd name="connsiteX156" fmla="*/ 670299 w 1299954"/>
                <a:gd name="connsiteY156" fmla="*/ 766005 h 966099"/>
                <a:gd name="connsiteX157" fmla="*/ 654682 w 1299954"/>
                <a:gd name="connsiteY157" fmla="*/ 769984 h 966099"/>
                <a:gd name="connsiteX158" fmla="*/ 642113 w 1299954"/>
                <a:gd name="connsiteY158" fmla="*/ 778341 h 966099"/>
                <a:gd name="connsiteX159" fmla="*/ 625176 w 1299954"/>
                <a:gd name="connsiteY159" fmla="*/ 768588 h 966099"/>
                <a:gd name="connsiteX160" fmla="*/ 620323 w 1299954"/>
                <a:gd name="connsiteY160" fmla="*/ 767890 h 966099"/>
                <a:gd name="connsiteX161" fmla="*/ 614746 w 1299954"/>
                <a:gd name="connsiteY161" fmla="*/ 759305 h 966099"/>
                <a:gd name="connsiteX162" fmla="*/ 602177 w 1299954"/>
                <a:gd name="connsiteY162" fmla="*/ 751646 h 966099"/>
                <a:gd name="connsiteX163" fmla="*/ 573787 w 1299954"/>
                <a:gd name="connsiteY163" fmla="*/ 769617 h 966099"/>
                <a:gd name="connsiteX164" fmla="*/ 590650 w 1299954"/>
                <a:gd name="connsiteY164" fmla="*/ 790956 h 966099"/>
                <a:gd name="connsiteX165" fmla="*/ 588865 w 1299954"/>
                <a:gd name="connsiteY165" fmla="*/ 804112 h 966099"/>
                <a:gd name="connsiteX166" fmla="*/ 600913 w 1299954"/>
                <a:gd name="connsiteY166" fmla="*/ 822537 h 966099"/>
                <a:gd name="connsiteX167" fmla="*/ 598663 w 1299954"/>
                <a:gd name="connsiteY167" fmla="*/ 836443 h 966099"/>
                <a:gd name="connsiteX168" fmla="*/ 581224 w 1299954"/>
                <a:gd name="connsiteY168" fmla="*/ 839845 h 966099"/>
                <a:gd name="connsiteX169" fmla="*/ 581726 w 1299954"/>
                <a:gd name="connsiteY169" fmla="*/ 868181 h 966099"/>
                <a:gd name="connsiteX170" fmla="*/ 566313 w 1299954"/>
                <a:gd name="connsiteY170" fmla="*/ 878423 h 966099"/>
                <a:gd name="connsiteX171" fmla="*/ 534036 w 1299954"/>
                <a:gd name="connsiteY171" fmla="*/ 863714 h 966099"/>
                <a:gd name="connsiteX172" fmla="*/ 499287 w 1299954"/>
                <a:gd name="connsiteY172" fmla="*/ 844434 h 966099"/>
                <a:gd name="connsiteX173" fmla="*/ 476419 w 1299954"/>
                <a:gd name="connsiteY173" fmla="*/ 851431 h 966099"/>
                <a:gd name="connsiteX174" fmla="*/ 458867 w 1299954"/>
                <a:gd name="connsiteY174" fmla="*/ 848011 h 966099"/>
                <a:gd name="connsiteX175" fmla="*/ 446820 w 1299954"/>
                <a:gd name="connsiteY175" fmla="*/ 851989 h 966099"/>
                <a:gd name="connsiteX176" fmla="*/ 424211 w 1299954"/>
                <a:gd name="connsiteY176" fmla="*/ 829446 h 966099"/>
                <a:gd name="connsiteX177" fmla="*/ 413762 w 1299954"/>
                <a:gd name="connsiteY177" fmla="*/ 806258 h 966099"/>
                <a:gd name="connsiteX178" fmla="*/ 440814 w 1299954"/>
                <a:gd name="connsiteY178" fmla="*/ 774520 h 966099"/>
                <a:gd name="connsiteX179" fmla="*/ 427930 w 1299954"/>
                <a:gd name="connsiteY179" fmla="*/ 747685 h 966099"/>
                <a:gd name="connsiteX180" fmla="*/ 397271 w 1299954"/>
                <a:gd name="connsiteY180" fmla="*/ 756898 h 966099"/>
                <a:gd name="connsiteX181" fmla="*/ 388068 w 1299954"/>
                <a:gd name="connsiteY181" fmla="*/ 741718 h 966099"/>
                <a:gd name="connsiteX182" fmla="*/ 392084 w 1299954"/>
                <a:gd name="connsiteY182" fmla="*/ 730202 h 966099"/>
                <a:gd name="connsiteX183" fmla="*/ 390745 w 1299954"/>
                <a:gd name="connsiteY183" fmla="*/ 715755 h 966099"/>
                <a:gd name="connsiteX184" fmla="*/ 386283 w 1299954"/>
                <a:gd name="connsiteY184" fmla="*/ 709265 h 966099"/>
                <a:gd name="connsiteX185" fmla="*/ 386729 w 1299954"/>
                <a:gd name="connsiteY185" fmla="*/ 704074 h 966099"/>
                <a:gd name="connsiteX186" fmla="*/ 392530 w 1299954"/>
                <a:gd name="connsiteY186" fmla="*/ 695114 h 966099"/>
                <a:gd name="connsiteX187" fmla="*/ 374905 w 1299954"/>
                <a:gd name="connsiteY187" fmla="*/ 679742 h 966099"/>
                <a:gd name="connsiteX188" fmla="*/ 361239 w 1299954"/>
                <a:gd name="connsiteY188" fmla="*/ 684279 h 966099"/>
                <a:gd name="connsiteX189" fmla="*/ 356833 w 1299954"/>
                <a:gd name="connsiteY189" fmla="*/ 673042 h 966099"/>
                <a:gd name="connsiteX190" fmla="*/ 362634 w 1299954"/>
                <a:gd name="connsiteY190" fmla="*/ 656292 h 966099"/>
                <a:gd name="connsiteX191" fmla="*/ 363080 w 1299954"/>
                <a:gd name="connsiteY191" fmla="*/ 644777 h 966099"/>
                <a:gd name="connsiteX192" fmla="*/ 368843 w 1299954"/>
                <a:gd name="connsiteY192" fmla="*/ 637640 h 966099"/>
                <a:gd name="connsiteX193" fmla="*/ 356610 w 1299954"/>
                <a:gd name="connsiteY193" fmla="*/ 632424 h 966099"/>
                <a:gd name="connsiteX194" fmla="*/ 349247 w 1299954"/>
                <a:gd name="connsiteY194" fmla="*/ 634936 h 966099"/>
                <a:gd name="connsiteX195" fmla="*/ 344785 w 1299954"/>
                <a:gd name="connsiteY195" fmla="*/ 624048 h 966099"/>
                <a:gd name="connsiteX196" fmla="*/ 336753 w 1299954"/>
                <a:gd name="connsiteY196" fmla="*/ 619652 h 966099"/>
                <a:gd name="connsiteX197" fmla="*/ 330952 w 1299954"/>
                <a:gd name="connsiteY197" fmla="*/ 608764 h 966099"/>
                <a:gd name="connsiteX198" fmla="*/ 323590 w 1299954"/>
                <a:gd name="connsiteY198" fmla="*/ 607298 h 966099"/>
                <a:gd name="connsiteX199" fmla="*/ 317120 w 1299954"/>
                <a:gd name="connsiteY199" fmla="*/ 601436 h 966099"/>
                <a:gd name="connsiteX200" fmla="*/ 313996 w 1299954"/>
                <a:gd name="connsiteY200" fmla="*/ 595992 h 966099"/>
                <a:gd name="connsiteX201" fmla="*/ 301985 w 1299954"/>
                <a:gd name="connsiteY201" fmla="*/ 595608 h 966099"/>
                <a:gd name="connsiteX202" fmla="*/ 270490 w 1299954"/>
                <a:gd name="connsiteY202" fmla="*/ 557886 h 966099"/>
                <a:gd name="connsiteX203" fmla="*/ 278262 w 1299954"/>
                <a:gd name="connsiteY203" fmla="*/ 542776 h 966099"/>
                <a:gd name="connsiteX204" fmla="*/ 269374 w 1299954"/>
                <a:gd name="connsiteY204" fmla="*/ 531714 h 966099"/>
                <a:gd name="connsiteX205" fmla="*/ 258888 w 1299954"/>
                <a:gd name="connsiteY205" fmla="*/ 533807 h 966099"/>
                <a:gd name="connsiteX206" fmla="*/ 257996 w 1299954"/>
                <a:gd name="connsiteY206" fmla="*/ 524385 h 966099"/>
                <a:gd name="connsiteX207" fmla="*/ 247064 w 1299954"/>
                <a:gd name="connsiteY207" fmla="*/ 514335 h 966099"/>
                <a:gd name="connsiteX208" fmla="*/ 242211 w 1299954"/>
                <a:gd name="connsiteY208" fmla="*/ 496172 h 966099"/>
                <a:gd name="connsiteX209" fmla="*/ 254203 w 1299954"/>
                <a:gd name="connsiteY209" fmla="*/ 491095 h 966099"/>
                <a:gd name="connsiteX210" fmla="*/ 264243 w 1299954"/>
                <a:gd name="connsiteY210" fmla="*/ 496957 h 966099"/>
                <a:gd name="connsiteX211" fmla="*/ 271940 w 1299954"/>
                <a:gd name="connsiteY211" fmla="*/ 506902 h 966099"/>
                <a:gd name="connsiteX212" fmla="*/ 273837 w 1299954"/>
                <a:gd name="connsiteY212" fmla="*/ 501145 h 966099"/>
                <a:gd name="connsiteX213" fmla="*/ 277853 w 1299954"/>
                <a:gd name="connsiteY213" fmla="*/ 498423 h 966099"/>
                <a:gd name="connsiteX214" fmla="*/ 278522 w 1299954"/>
                <a:gd name="connsiteY214" fmla="*/ 494026 h 966099"/>
                <a:gd name="connsiteX215" fmla="*/ 285959 w 1299954"/>
                <a:gd name="connsiteY215" fmla="*/ 487867 h 966099"/>
                <a:gd name="connsiteX216" fmla="*/ 289900 w 1299954"/>
                <a:gd name="connsiteY216" fmla="*/ 478951 h 966099"/>
                <a:gd name="connsiteX217" fmla="*/ 282092 w 1299954"/>
                <a:gd name="connsiteY217" fmla="*/ 469948 h 966099"/>
                <a:gd name="connsiteX218" fmla="*/ 268147 w 1299954"/>
                <a:gd name="connsiteY218" fmla="*/ 471483 h 966099"/>
                <a:gd name="connsiteX219" fmla="*/ 272498 w 1299954"/>
                <a:gd name="connsiteY219" fmla="*/ 449429 h 966099"/>
                <a:gd name="connsiteX220" fmla="*/ 271606 w 1299954"/>
                <a:gd name="connsiteY220" fmla="*/ 443566 h 966099"/>
                <a:gd name="connsiteX221" fmla="*/ 264466 w 1299954"/>
                <a:gd name="connsiteY221" fmla="*/ 442938 h 966099"/>
                <a:gd name="connsiteX222" fmla="*/ 260673 w 1299954"/>
                <a:gd name="connsiteY222" fmla="*/ 435610 h 966099"/>
                <a:gd name="connsiteX223" fmla="*/ 243940 w 1299954"/>
                <a:gd name="connsiteY223" fmla="*/ 437285 h 966099"/>
                <a:gd name="connsiteX224" fmla="*/ 239924 w 1299954"/>
                <a:gd name="connsiteY224" fmla="*/ 429329 h 966099"/>
                <a:gd name="connsiteX225" fmla="*/ 231000 w 1299954"/>
                <a:gd name="connsiteY225" fmla="*/ 425560 h 966099"/>
                <a:gd name="connsiteX226" fmla="*/ 230807 w 1299954"/>
                <a:gd name="connsiteY226" fmla="*/ 419944 h 966099"/>
                <a:gd name="connsiteX227" fmla="*/ 231000 w 1299954"/>
                <a:gd name="connsiteY227" fmla="*/ 417185 h 966099"/>
                <a:gd name="connsiteX228" fmla="*/ 225273 w 1299954"/>
                <a:gd name="connsiteY228" fmla="*/ 415475 h 966099"/>
                <a:gd name="connsiteX229" fmla="*/ 220960 w 1299954"/>
                <a:gd name="connsiteY229" fmla="*/ 411322 h 966099"/>
                <a:gd name="connsiteX230" fmla="*/ 216721 w 1299954"/>
                <a:gd name="connsiteY230" fmla="*/ 411950 h 966099"/>
                <a:gd name="connsiteX231" fmla="*/ 212705 w 1299954"/>
                <a:gd name="connsiteY231" fmla="*/ 395828 h 966099"/>
                <a:gd name="connsiteX232" fmla="*/ 218283 w 1299954"/>
                <a:gd name="connsiteY232" fmla="*/ 391013 h 966099"/>
                <a:gd name="connsiteX233" fmla="*/ 225199 w 1299954"/>
                <a:gd name="connsiteY233" fmla="*/ 384313 h 966099"/>
                <a:gd name="connsiteX234" fmla="*/ 236801 w 1299954"/>
                <a:gd name="connsiteY234" fmla="*/ 381381 h 966099"/>
                <a:gd name="connsiteX235" fmla="*/ 236801 w 1299954"/>
                <a:gd name="connsiteY235" fmla="*/ 378869 h 966099"/>
                <a:gd name="connsiteX236" fmla="*/ 233008 w 1299954"/>
                <a:gd name="connsiteY236" fmla="*/ 378031 h 966099"/>
                <a:gd name="connsiteX237" fmla="*/ 231744 w 1299954"/>
                <a:gd name="connsiteY237" fmla="*/ 370407 h 966099"/>
                <a:gd name="connsiteX238" fmla="*/ 217390 w 1299954"/>
                <a:gd name="connsiteY238" fmla="*/ 354791 h 966099"/>
                <a:gd name="connsiteX239" fmla="*/ 213597 w 1299954"/>
                <a:gd name="connsiteY239" fmla="*/ 354372 h 966099"/>
                <a:gd name="connsiteX240" fmla="*/ 210028 w 1299954"/>
                <a:gd name="connsiteY240" fmla="*/ 350603 h 966099"/>
                <a:gd name="connsiteX241" fmla="*/ 201372 w 1299954"/>
                <a:gd name="connsiteY241" fmla="*/ 348853 h 966099"/>
                <a:gd name="connsiteX242" fmla="*/ 197087 w 1299954"/>
                <a:gd name="connsiteY242" fmla="*/ 347253 h 966099"/>
                <a:gd name="connsiteX243" fmla="*/ 166692 w 1299954"/>
                <a:gd name="connsiteY243" fmla="*/ 321809 h 966099"/>
                <a:gd name="connsiteX244" fmla="*/ 153053 w 1299954"/>
                <a:gd name="connsiteY244" fmla="*/ 319676 h 966099"/>
                <a:gd name="connsiteX245" fmla="*/ 124770 w 1299954"/>
                <a:gd name="connsiteY245" fmla="*/ 290733 h 966099"/>
                <a:gd name="connsiteX246" fmla="*/ 114601 w 1299954"/>
                <a:gd name="connsiteY246" fmla="*/ 295500 h 966099"/>
                <a:gd name="connsiteX247" fmla="*/ 99257 w 1299954"/>
                <a:gd name="connsiteY247" fmla="*/ 286078 h 966099"/>
                <a:gd name="connsiteX248" fmla="*/ 95090 w 1299954"/>
                <a:gd name="connsiteY248" fmla="*/ 287500 h 966099"/>
                <a:gd name="connsiteX249" fmla="*/ 80797 w 1299954"/>
                <a:gd name="connsiteY249" fmla="*/ 269313 h 966099"/>
                <a:gd name="connsiteX250" fmla="*/ 76148 w 1299954"/>
                <a:gd name="connsiteY250" fmla="*/ 271857 h 966099"/>
                <a:gd name="connsiteX251" fmla="*/ 70655 w 1299954"/>
                <a:gd name="connsiteY251" fmla="*/ 270257 h 966099"/>
                <a:gd name="connsiteX252" fmla="*/ 55880 w 1299954"/>
                <a:gd name="connsiteY252" fmla="*/ 285012 h 966099"/>
                <a:gd name="connsiteX253" fmla="*/ 40347 w 1299954"/>
                <a:gd name="connsiteY253" fmla="*/ 290878 h 966099"/>
                <a:gd name="connsiteX254" fmla="*/ 24246 w 1299954"/>
                <a:gd name="connsiteY254" fmla="*/ 286967 h 966099"/>
                <a:gd name="connsiteX255" fmla="*/ 19321 w 1299954"/>
                <a:gd name="connsiteY255" fmla="*/ 289989 h 966099"/>
                <a:gd name="connsiteX256" fmla="*/ 13260 w 1299954"/>
                <a:gd name="connsiteY256" fmla="*/ 281990 h 966099"/>
                <a:gd name="connsiteX257" fmla="*/ 8765 w 1299954"/>
                <a:gd name="connsiteY257" fmla="*/ 281623 h 966099"/>
                <a:gd name="connsiteX258" fmla="*/ 11796 w 1299954"/>
                <a:gd name="connsiteY258" fmla="*/ 243219 h 966099"/>
                <a:gd name="connsiteX259" fmla="*/ 10040 w 1299954"/>
                <a:gd name="connsiteY259" fmla="*/ 237193 h 966099"/>
                <a:gd name="connsiteX260" fmla="*/ 12502 w 1299954"/>
                <a:gd name="connsiteY260" fmla="*/ 220661 h 966099"/>
                <a:gd name="connsiteX261" fmla="*/ 0 w 1299954"/>
                <a:gd name="connsiteY261" fmla="*/ 169465 h 966099"/>
                <a:gd name="connsiteX262" fmla="*/ 31070 w 1299954"/>
                <a:gd name="connsiteY262" fmla="*/ 134677 h 966099"/>
                <a:gd name="connsiteX263" fmla="*/ 31070 w 1299954"/>
                <a:gd name="connsiteY263" fmla="*/ 130207 h 966099"/>
                <a:gd name="connsiteX264" fmla="*/ 55296 w 1299954"/>
                <a:gd name="connsiteY264" fmla="*/ 134586 h 966099"/>
                <a:gd name="connsiteX265" fmla="*/ 70156 w 1299954"/>
                <a:gd name="connsiteY265" fmla="*/ 140732 h 966099"/>
                <a:gd name="connsiteX266" fmla="*/ 86873 w 1299954"/>
                <a:gd name="connsiteY266" fmla="*/ 136262 h 966099"/>
                <a:gd name="connsiteX267" fmla="*/ 112259 w 1299954"/>
                <a:gd name="connsiteY267" fmla="*/ 149113 h 966099"/>
                <a:gd name="connsiteX268" fmla="*/ 135168 w 1299954"/>
                <a:gd name="connsiteY268" fmla="*/ 144644 h 966099"/>
                <a:gd name="connsiteX269" fmla="*/ 168602 w 1299954"/>
                <a:gd name="connsiteY269" fmla="*/ 168112 h 966099"/>
                <a:gd name="connsiteX270" fmla="*/ 189034 w 1299954"/>
                <a:gd name="connsiteY270" fmla="*/ 162524 h 966099"/>
                <a:gd name="connsiteX271" fmla="*/ 196464 w 1299954"/>
                <a:gd name="connsiteY271" fmla="*/ 173699 h 966099"/>
                <a:gd name="connsiteX272" fmla="*/ 222469 w 1299954"/>
                <a:gd name="connsiteY272" fmla="*/ 158054 h 966099"/>
                <a:gd name="connsiteX273" fmla="*/ 239186 w 1299954"/>
                <a:gd name="connsiteY273" fmla="*/ 160289 h 966099"/>
                <a:gd name="connsiteX274" fmla="*/ 251798 w 1299954"/>
                <a:gd name="connsiteY274" fmla="*/ 156379 h 966099"/>
                <a:gd name="connsiteX275" fmla="*/ 272003 w 1299954"/>
                <a:gd name="connsiteY275" fmla="*/ 187989 h 966099"/>
                <a:gd name="connsiteX276" fmla="*/ 283146 w 1299954"/>
                <a:gd name="connsiteY276" fmla="*/ 194933 h 966099"/>
                <a:gd name="connsiteX277" fmla="*/ 306674 w 1299954"/>
                <a:gd name="connsiteY277" fmla="*/ 196050 h 966099"/>
                <a:gd name="connsiteX278" fmla="*/ 310390 w 1299954"/>
                <a:gd name="connsiteY278" fmla="*/ 179846 h 966099"/>
                <a:gd name="connsiteX279" fmla="*/ 320915 w 1299954"/>
                <a:gd name="connsiteY279" fmla="*/ 175376 h 966099"/>
                <a:gd name="connsiteX280" fmla="*/ 320296 w 1299954"/>
                <a:gd name="connsiteY280" fmla="*/ 165318 h 966099"/>
                <a:gd name="connsiteX281" fmla="*/ 340729 w 1299954"/>
                <a:gd name="connsiteY281" fmla="*/ 155260 h 966099"/>
                <a:gd name="connsiteX282" fmla="*/ 352492 w 1299954"/>
                <a:gd name="connsiteY282" fmla="*/ 159171 h 966099"/>
                <a:gd name="connsiteX283" fmla="*/ 364256 w 1299954"/>
                <a:gd name="connsiteY283" fmla="*/ 140174 h 966099"/>
                <a:gd name="connsiteX284" fmla="*/ 400787 w 1299954"/>
                <a:gd name="connsiteY284" fmla="*/ 146320 h 966099"/>
                <a:gd name="connsiteX285" fmla="*/ 405573 w 1299954"/>
                <a:gd name="connsiteY285" fmla="*/ 155603 h 966099"/>
                <a:gd name="connsiteX286" fmla="*/ 411932 w 1299954"/>
                <a:gd name="connsiteY286" fmla="*/ 166435 h 966099"/>
                <a:gd name="connsiteX287" fmla="*/ 436079 w 1299954"/>
                <a:gd name="connsiteY287" fmla="*/ 136821 h 966099"/>
                <a:gd name="connsiteX288" fmla="*/ 464560 w 1299954"/>
                <a:gd name="connsiteY288" fmla="*/ 127881 h 966099"/>
                <a:gd name="connsiteX289" fmla="*/ 483135 w 1299954"/>
                <a:gd name="connsiteY289" fmla="*/ 131233 h 966099"/>
                <a:gd name="connsiteX290" fmla="*/ 507901 w 1299954"/>
                <a:gd name="connsiteY290" fmla="*/ 113912 h 966099"/>
                <a:gd name="connsiteX291" fmla="*/ 525857 w 1299954"/>
                <a:gd name="connsiteY291" fmla="*/ 110000 h 966099"/>
                <a:gd name="connsiteX292" fmla="*/ 549385 w 1299954"/>
                <a:gd name="connsiteY292" fmla="*/ 83738 h 966099"/>
                <a:gd name="connsiteX293" fmla="*/ 569335 w 1299954"/>
                <a:gd name="connsiteY293" fmla="*/ 72081 h 966099"/>
                <a:gd name="connsiteX294" fmla="*/ 576705 w 1299954"/>
                <a:gd name="connsiteY294" fmla="*/ 78927 h 966099"/>
                <a:gd name="connsiteX295" fmla="*/ 579105 w 1299954"/>
                <a:gd name="connsiteY295" fmla="*/ 79827 h 966099"/>
                <a:gd name="connsiteX296" fmla="*/ 597061 w 1299954"/>
                <a:gd name="connsiteY296" fmla="*/ 89326 h 966099"/>
                <a:gd name="connsiteX297" fmla="*/ 605728 w 1299954"/>
                <a:gd name="connsiteY297" fmla="*/ 72004 h 966099"/>
                <a:gd name="connsiteX298" fmla="*/ 613158 w 1299954"/>
                <a:gd name="connsiteY298" fmla="*/ 74797 h 966099"/>
                <a:gd name="connsiteX299" fmla="*/ 629257 w 1299954"/>
                <a:gd name="connsiteY299" fmla="*/ 53006 h 966099"/>
                <a:gd name="connsiteX300" fmla="*/ 644116 w 1299954"/>
                <a:gd name="connsiteY300" fmla="*/ 49653 h 966099"/>
                <a:gd name="connsiteX301" fmla="*/ 650927 w 1299954"/>
                <a:gd name="connsiteY301" fmla="*/ 55241 h 966099"/>
                <a:gd name="connsiteX302" fmla="*/ 657119 w 1299954"/>
                <a:gd name="connsiteY302" fmla="*/ 49653 h 966099"/>
                <a:gd name="connsiteX303" fmla="*/ 663930 w 1299954"/>
                <a:gd name="connsiteY303" fmla="*/ 48536 h 966099"/>
                <a:gd name="connsiteX304" fmla="*/ 665787 w 1299954"/>
                <a:gd name="connsiteY304" fmla="*/ 42389 h 966099"/>
                <a:gd name="connsiteX305" fmla="*/ 676313 w 1299954"/>
                <a:gd name="connsiteY305" fmla="*/ 38478 h 966099"/>
                <a:gd name="connsiteX306" fmla="*/ 709747 w 1299954"/>
                <a:gd name="connsiteY306" fmla="*/ 36243 h 966099"/>
                <a:gd name="connsiteX307" fmla="*/ 718415 w 1299954"/>
                <a:gd name="connsiteY307" fmla="*/ 41830 h 966099"/>
                <a:gd name="connsiteX308" fmla="*/ 725845 w 1299954"/>
                <a:gd name="connsiteY308" fmla="*/ 35125 h 966099"/>
                <a:gd name="connsiteX309" fmla="*/ 728941 w 1299954"/>
                <a:gd name="connsiteY309" fmla="*/ 22274 h 966099"/>
                <a:gd name="connsiteX310" fmla="*/ 725226 w 1299954"/>
                <a:gd name="connsiteY310" fmla="*/ 14451 h 966099"/>
                <a:gd name="connsiteX311" fmla="*/ 736990 w 1299954"/>
                <a:gd name="connsiteY311" fmla="*/ 4952 h 966099"/>
                <a:gd name="connsiteX312" fmla="*/ 745040 w 1299954"/>
                <a:gd name="connsiteY312" fmla="*/ 6070 h 966099"/>
                <a:gd name="connsiteX313" fmla="*/ 745040 w 1299954"/>
                <a:gd name="connsiteY313" fmla="*/ 20597 h 966099"/>
                <a:gd name="connsiteX314" fmla="*/ 755565 w 1299954"/>
                <a:gd name="connsiteY314" fmla="*/ 14451 h 966099"/>
                <a:gd name="connsiteX315" fmla="*/ 764234 w 1299954"/>
                <a:gd name="connsiteY315" fmla="*/ 12775 h 966099"/>
                <a:gd name="connsiteX316" fmla="*/ 780331 w 1299954"/>
                <a:gd name="connsiteY316" fmla="*/ 8304 h 966099"/>
                <a:gd name="connsiteX317" fmla="*/ 797668 w 1299954"/>
                <a:gd name="connsiteY317" fmla="*/ 9981 h 966099"/>
                <a:gd name="connsiteX318" fmla="*/ 793333 w 1299954"/>
                <a:gd name="connsiteY318" fmla="*/ 17244 h 966099"/>
                <a:gd name="connsiteX319" fmla="*/ 793953 w 1299954"/>
                <a:gd name="connsiteY319" fmla="*/ 31773 h 966099"/>
                <a:gd name="connsiteX320" fmla="*/ 810670 w 1299954"/>
                <a:gd name="connsiteY320" fmla="*/ 16127 h 966099"/>
                <a:gd name="connsiteX321" fmla="*/ 827388 w 1299954"/>
                <a:gd name="connsiteY321" fmla="*/ 15569 h 966099"/>
                <a:gd name="connsiteX322" fmla="*/ 846301 w 1299954"/>
                <a:gd name="connsiteY322" fmla="*/ 0 h 966099"/>
                <a:gd name="connsiteX0" fmla="*/ 1238280 w 1299954"/>
                <a:gd name="connsiteY0" fmla="*/ 885176 h 966099"/>
                <a:gd name="connsiteX1" fmla="*/ 1233647 w 1299954"/>
                <a:gd name="connsiteY1" fmla="*/ 887653 h 966099"/>
                <a:gd name="connsiteX2" fmla="*/ 1238280 w 1299954"/>
                <a:gd name="connsiteY2" fmla="*/ 885176 h 966099"/>
                <a:gd name="connsiteX3" fmla="*/ 846301 w 1299954"/>
                <a:gd name="connsiteY3" fmla="*/ 0 h 966099"/>
                <a:gd name="connsiteX4" fmla="*/ 886827 w 1299954"/>
                <a:gd name="connsiteY4" fmla="*/ 22274 h 966099"/>
                <a:gd name="connsiteX5" fmla="*/ 919023 w 1299954"/>
                <a:gd name="connsiteY5" fmla="*/ 72563 h 966099"/>
                <a:gd name="connsiteX6" fmla="*/ 923976 w 1299954"/>
                <a:gd name="connsiteY6" fmla="*/ 68092 h 966099"/>
                <a:gd name="connsiteX7" fmla="*/ 935121 w 1299954"/>
                <a:gd name="connsiteY7" fmla="*/ 68652 h 966099"/>
                <a:gd name="connsiteX8" fmla="*/ 943170 w 1299954"/>
                <a:gd name="connsiteY8" fmla="*/ 75915 h 966099"/>
                <a:gd name="connsiteX9" fmla="*/ 967937 w 1299954"/>
                <a:gd name="connsiteY9" fmla="*/ 80385 h 966099"/>
                <a:gd name="connsiteX10" fmla="*/ 997037 w 1299954"/>
                <a:gd name="connsiteY10" fmla="*/ 70328 h 966099"/>
                <a:gd name="connsiteX11" fmla="*/ 1026138 w 1299954"/>
                <a:gd name="connsiteY11" fmla="*/ 75915 h 966099"/>
                <a:gd name="connsiteX12" fmla="*/ 1025519 w 1299954"/>
                <a:gd name="connsiteY12" fmla="*/ 101618 h 966099"/>
                <a:gd name="connsiteX13" fmla="*/ 1045332 w 1299954"/>
                <a:gd name="connsiteY13" fmla="*/ 120058 h 966099"/>
                <a:gd name="connsiteX14" fmla="*/ 1073813 w 1299954"/>
                <a:gd name="connsiteY14" fmla="*/ 120058 h 966099"/>
                <a:gd name="connsiteX15" fmla="*/ 1073132 w 1299954"/>
                <a:gd name="connsiteY15" fmla="*/ 138079 h 966099"/>
                <a:gd name="connsiteX16" fmla="*/ 1085994 w 1299954"/>
                <a:gd name="connsiteY16" fmla="*/ 140404 h 966099"/>
                <a:gd name="connsiteX17" fmla="*/ 1101602 w 1299954"/>
                <a:gd name="connsiteY17" fmla="*/ 137469 h 966099"/>
                <a:gd name="connsiteX18" fmla="*/ 1110706 w 1299954"/>
                <a:gd name="connsiteY18" fmla="*/ 128079 h 966099"/>
                <a:gd name="connsiteX19" fmla="*/ 1125014 w 1299954"/>
                <a:gd name="connsiteY19" fmla="*/ 126905 h 966099"/>
                <a:gd name="connsiteX20" fmla="*/ 1141153 w 1299954"/>
                <a:gd name="connsiteY20" fmla="*/ 108040 h 966099"/>
                <a:gd name="connsiteX21" fmla="*/ 1145824 w 1299954"/>
                <a:gd name="connsiteY21" fmla="*/ 112233 h 966099"/>
                <a:gd name="connsiteX22" fmla="*/ 1139320 w 1299954"/>
                <a:gd name="connsiteY22" fmla="*/ 128079 h 966099"/>
                <a:gd name="connsiteX23" fmla="*/ 1151676 w 1299954"/>
                <a:gd name="connsiteY23" fmla="*/ 155076 h 966099"/>
                <a:gd name="connsiteX24" fmla="*/ 1154278 w 1299954"/>
                <a:gd name="connsiteY24" fmla="*/ 174443 h 966099"/>
                <a:gd name="connsiteX25" fmla="*/ 1153628 w 1299954"/>
                <a:gd name="connsiteY25" fmla="*/ 191463 h 966099"/>
                <a:gd name="connsiteX26" fmla="*/ 1167935 w 1299954"/>
                <a:gd name="connsiteY26" fmla="*/ 198505 h 966099"/>
                <a:gd name="connsiteX27" fmla="*/ 1180941 w 1299954"/>
                <a:gd name="connsiteY27" fmla="*/ 199679 h 966099"/>
                <a:gd name="connsiteX28" fmla="*/ 1182242 w 1299954"/>
                <a:gd name="connsiteY28" fmla="*/ 210243 h 966099"/>
                <a:gd name="connsiteX29" fmla="*/ 1189395 w 1299954"/>
                <a:gd name="connsiteY29" fmla="*/ 220807 h 966099"/>
                <a:gd name="connsiteX30" fmla="*/ 1188094 w 1299954"/>
                <a:gd name="connsiteY30" fmla="*/ 228437 h 966099"/>
                <a:gd name="connsiteX31" fmla="*/ 1179640 w 1299954"/>
                <a:gd name="connsiteY31" fmla="*/ 230198 h 966099"/>
                <a:gd name="connsiteX32" fmla="*/ 1177689 w 1299954"/>
                <a:gd name="connsiteY32" fmla="*/ 224328 h 966099"/>
                <a:gd name="connsiteX33" fmla="*/ 1168585 w 1299954"/>
                <a:gd name="connsiteY33" fmla="*/ 227263 h 966099"/>
                <a:gd name="connsiteX34" fmla="*/ 1165984 w 1299954"/>
                <a:gd name="connsiteY34" fmla="*/ 239587 h 966099"/>
                <a:gd name="connsiteX35" fmla="*/ 1157530 w 1299954"/>
                <a:gd name="connsiteY35" fmla="*/ 247217 h 966099"/>
                <a:gd name="connsiteX36" fmla="*/ 1162732 w 1299954"/>
                <a:gd name="connsiteY36" fmla="*/ 263650 h 966099"/>
                <a:gd name="connsiteX37" fmla="*/ 1155579 w 1299954"/>
                <a:gd name="connsiteY37" fmla="*/ 288886 h 966099"/>
                <a:gd name="connsiteX38" fmla="*/ 1169235 w 1299954"/>
                <a:gd name="connsiteY38" fmla="*/ 296515 h 966099"/>
                <a:gd name="connsiteX39" fmla="*/ 1181592 w 1299954"/>
                <a:gd name="connsiteY39" fmla="*/ 310600 h 966099"/>
                <a:gd name="connsiteX40" fmla="*/ 1178340 w 1299954"/>
                <a:gd name="connsiteY40" fmla="*/ 316470 h 966099"/>
                <a:gd name="connsiteX41" fmla="*/ 1179640 w 1299954"/>
                <a:gd name="connsiteY41" fmla="*/ 323512 h 966099"/>
                <a:gd name="connsiteX42" fmla="*/ 1162081 w 1299954"/>
                <a:gd name="connsiteY42" fmla="*/ 332903 h 966099"/>
                <a:gd name="connsiteX43" fmla="*/ 1158180 w 1299954"/>
                <a:gd name="connsiteY43" fmla="*/ 342880 h 966099"/>
                <a:gd name="connsiteX44" fmla="*/ 1108105 w 1299954"/>
                <a:gd name="connsiteY44" fmla="*/ 360487 h 966099"/>
                <a:gd name="connsiteX45" fmla="*/ 1117860 w 1299954"/>
                <a:gd name="connsiteY45" fmla="*/ 369877 h 966099"/>
                <a:gd name="connsiteX46" fmla="*/ 1112658 w 1299954"/>
                <a:gd name="connsiteY46" fmla="*/ 379267 h 966099"/>
                <a:gd name="connsiteX47" fmla="*/ 1125014 w 1299954"/>
                <a:gd name="connsiteY47" fmla="*/ 399221 h 966099"/>
                <a:gd name="connsiteX48" fmla="*/ 1138020 w 1299954"/>
                <a:gd name="connsiteY48" fmla="*/ 399221 h 966099"/>
                <a:gd name="connsiteX49" fmla="*/ 1152977 w 1299954"/>
                <a:gd name="connsiteY49" fmla="*/ 410959 h 966099"/>
                <a:gd name="connsiteX50" fmla="*/ 1161432 w 1299954"/>
                <a:gd name="connsiteY50" fmla="*/ 416828 h 966099"/>
                <a:gd name="connsiteX51" fmla="*/ 1169886 w 1299954"/>
                <a:gd name="connsiteY51" fmla="*/ 447346 h 966099"/>
                <a:gd name="connsiteX52" fmla="*/ 1159480 w 1299954"/>
                <a:gd name="connsiteY52" fmla="*/ 459083 h 966099"/>
                <a:gd name="connsiteX53" fmla="*/ 1170536 w 1299954"/>
                <a:gd name="connsiteY53" fmla="*/ 462605 h 966099"/>
                <a:gd name="connsiteX54" fmla="*/ 1174438 w 1299954"/>
                <a:gd name="connsiteY54" fmla="*/ 469061 h 966099"/>
                <a:gd name="connsiteX55" fmla="*/ 1207605 w 1299954"/>
                <a:gd name="connsiteY55" fmla="*/ 481385 h 966099"/>
                <a:gd name="connsiteX56" fmla="*/ 1234918 w 1299954"/>
                <a:gd name="connsiteY56" fmla="*/ 482559 h 966099"/>
                <a:gd name="connsiteX57" fmla="*/ 1242071 w 1299954"/>
                <a:gd name="connsiteY57" fmla="*/ 490776 h 966099"/>
                <a:gd name="connsiteX58" fmla="*/ 1255077 w 1299954"/>
                <a:gd name="connsiteY58" fmla="*/ 494884 h 966099"/>
                <a:gd name="connsiteX59" fmla="*/ 1256378 w 1299954"/>
                <a:gd name="connsiteY59" fmla="*/ 511317 h 966099"/>
                <a:gd name="connsiteX60" fmla="*/ 1265867 w 1299954"/>
                <a:gd name="connsiteY60" fmla="*/ 507628 h 966099"/>
                <a:gd name="connsiteX61" fmla="*/ 1293703 w 1299954"/>
                <a:gd name="connsiteY61" fmla="*/ 499211 h 966099"/>
                <a:gd name="connsiteX62" fmla="*/ 1288895 w 1299954"/>
                <a:gd name="connsiteY62" fmla="*/ 514838 h 966099"/>
                <a:gd name="connsiteX63" fmla="*/ 1297998 w 1299954"/>
                <a:gd name="connsiteY63" fmla="*/ 528923 h 966099"/>
                <a:gd name="connsiteX64" fmla="*/ 1286374 w 1299954"/>
                <a:gd name="connsiteY64" fmla="*/ 532335 h 966099"/>
                <a:gd name="connsiteX65" fmla="*/ 1284342 w 1299954"/>
                <a:gd name="connsiteY65" fmla="*/ 534792 h 966099"/>
                <a:gd name="connsiteX66" fmla="*/ 1292796 w 1299954"/>
                <a:gd name="connsiteY66" fmla="*/ 539488 h 966099"/>
                <a:gd name="connsiteX67" fmla="*/ 1299950 w 1299954"/>
                <a:gd name="connsiteY67" fmla="*/ 552399 h 966099"/>
                <a:gd name="connsiteX68" fmla="*/ 1290195 w 1299954"/>
                <a:gd name="connsiteY68" fmla="*/ 564724 h 966099"/>
                <a:gd name="connsiteX69" fmla="*/ 1284342 w 1299954"/>
                <a:gd name="connsiteY69" fmla="*/ 577048 h 966099"/>
                <a:gd name="connsiteX70" fmla="*/ 1268084 w 1299954"/>
                <a:gd name="connsiteY70" fmla="*/ 589373 h 966099"/>
                <a:gd name="connsiteX71" fmla="*/ 1271336 w 1299954"/>
                <a:gd name="connsiteY71" fmla="*/ 596415 h 966099"/>
                <a:gd name="connsiteX72" fmla="*/ 1282391 w 1299954"/>
                <a:gd name="connsiteY72" fmla="*/ 589960 h 966099"/>
                <a:gd name="connsiteX73" fmla="*/ 1281741 w 1299954"/>
                <a:gd name="connsiteY73" fmla="*/ 609914 h 966099"/>
                <a:gd name="connsiteX74" fmla="*/ 1268084 w 1299954"/>
                <a:gd name="connsiteY74" fmla="*/ 613435 h 966099"/>
                <a:gd name="connsiteX75" fmla="*/ 1274587 w 1299954"/>
                <a:gd name="connsiteY75" fmla="*/ 639846 h 966099"/>
                <a:gd name="connsiteX76" fmla="*/ 1256378 w 1299954"/>
                <a:gd name="connsiteY76" fmla="*/ 660387 h 966099"/>
                <a:gd name="connsiteX77" fmla="*/ 1249875 w 1299954"/>
                <a:gd name="connsiteY77" fmla="*/ 657452 h 966099"/>
                <a:gd name="connsiteX78" fmla="*/ 1245323 w 1299954"/>
                <a:gd name="connsiteY78" fmla="*/ 665669 h 966099"/>
                <a:gd name="connsiteX79" fmla="*/ 1232967 w 1299954"/>
                <a:gd name="connsiteY79" fmla="*/ 658626 h 966099"/>
                <a:gd name="connsiteX80" fmla="*/ 1208905 w 1299954"/>
                <a:gd name="connsiteY80" fmla="*/ 664495 h 966099"/>
                <a:gd name="connsiteX81" fmla="*/ 1218010 w 1299954"/>
                <a:gd name="connsiteY81" fmla="*/ 675646 h 966099"/>
                <a:gd name="connsiteX82" fmla="*/ 1197199 w 1299954"/>
                <a:gd name="connsiteY82" fmla="*/ 697948 h 966099"/>
                <a:gd name="connsiteX83" fmla="*/ 1191997 w 1299954"/>
                <a:gd name="connsiteY83" fmla="*/ 716141 h 966099"/>
                <a:gd name="connsiteX84" fmla="*/ 1171837 w 1299954"/>
                <a:gd name="connsiteY84" fmla="*/ 704403 h 966099"/>
                <a:gd name="connsiteX85" fmla="*/ 1148425 w 1299954"/>
                <a:gd name="connsiteY85" fmla="*/ 735508 h 966099"/>
                <a:gd name="connsiteX86" fmla="*/ 1151027 w 1299954"/>
                <a:gd name="connsiteY86" fmla="*/ 744312 h 966099"/>
                <a:gd name="connsiteX87" fmla="*/ 1151027 w 1299954"/>
                <a:gd name="connsiteY87" fmla="*/ 751941 h 966099"/>
                <a:gd name="connsiteX88" fmla="*/ 1162081 w 1299954"/>
                <a:gd name="connsiteY88" fmla="*/ 764853 h 966099"/>
                <a:gd name="connsiteX89" fmla="*/ 1156229 w 1299954"/>
                <a:gd name="connsiteY89" fmla="*/ 778938 h 966099"/>
                <a:gd name="connsiteX90" fmla="*/ 1158830 w 1299954"/>
                <a:gd name="connsiteY90" fmla="*/ 787742 h 966099"/>
                <a:gd name="connsiteX91" fmla="*/ 1154929 w 1299954"/>
                <a:gd name="connsiteY91" fmla="*/ 795371 h 966099"/>
                <a:gd name="connsiteX92" fmla="*/ 1163382 w 1299954"/>
                <a:gd name="connsiteY92" fmla="*/ 797132 h 966099"/>
                <a:gd name="connsiteX93" fmla="*/ 1180941 w 1299954"/>
                <a:gd name="connsiteY93" fmla="*/ 820020 h 966099"/>
                <a:gd name="connsiteX94" fmla="*/ 1204353 w 1299954"/>
                <a:gd name="connsiteY94" fmla="*/ 831758 h 966099"/>
                <a:gd name="connsiteX95" fmla="*/ 1203052 w 1299954"/>
                <a:gd name="connsiteY95" fmla="*/ 845843 h 966099"/>
                <a:gd name="connsiteX96" fmla="*/ 1219478 w 1299954"/>
                <a:gd name="connsiteY96" fmla="*/ 873282 h 966099"/>
                <a:gd name="connsiteX97" fmla="*/ 1230542 w 1299954"/>
                <a:gd name="connsiteY97" fmla="*/ 915971 h 966099"/>
                <a:gd name="connsiteX98" fmla="*/ 1210221 w 1299954"/>
                <a:gd name="connsiteY98" fmla="*/ 916756 h 966099"/>
                <a:gd name="connsiteX99" fmla="*/ 1204569 w 1299954"/>
                <a:gd name="connsiteY99" fmla="*/ 913162 h 966099"/>
                <a:gd name="connsiteX100" fmla="*/ 1190011 w 1299954"/>
                <a:gd name="connsiteY100" fmla="*/ 913354 h 966099"/>
                <a:gd name="connsiteX101" fmla="*/ 1170303 w 1299954"/>
                <a:gd name="connsiteY101" fmla="*/ 926440 h 966099"/>
                <a:gd name="connsiteX102" fmla="*/ 1164707 w 1299954"/>
                <a:gd name="connsiteY102" fmla="*/ 940206 h 966099"/>
                <a:gd name="connsiteX103" fmla="*/ 1157865 w 1299954"/>
                <a:gd name="connsiteY103" fmla="*/ 947168 h 966099"/>
                <a:gd name="connsiteX104" fmla="*/ 1154667 w 1299954"/>
                <a:gd name="connsiteY104" fmla="*/ 954863 h 966099"/>
                <a:gd name="connsiteX105" fmla="*/ 1143344 w 1299954"/>
                <a:gd name="connsiteY105" fmla="*/ 966099 h 966099"/>
                <a:gd name="connsiteX106" fmla="*/ 1129009 w 1299954"/>
                <a:gd name="connsiteY106" fmla="*/ 960935 h 966099"/>
                <a:gd name="connsiteX107" fmla="*/ 1129233 w 1299954"/>
                <a:gd name="connsiteY107" fmla="*/ 948163 h 966099"/>
                <a:gd name="connsiteX108" fmla="*/ 1122986 w 1299954"/>
                <a:gd name="connsiteY108" fmla="*/ 950256 h 966099"/>
                <a:gd name="connsiteX109" fmla="*/ 1116069 w 1299954"/>
                <a:gd name="connsiteY109" fmla="*/ 947953 h 966099"/>
                <a:gd name="connsiteX110" fmla="*/ 1104895 w 1299954"/>
                <a:gd name="connsiteY110" fmla="*/ 949681 h 966099"/>
                <a:gd name="connsiteX111" fmla="*/ 1081989 w 1299954"/>
                <a:gd name="connsiteY111" fmla="*/ 937415 h 966099"/>
                <a:gd name="connsiteX112" fmla="*/ 1071671 w 1299954"/>
                <a:gd name="connsiteY112" fmla="*/ 939369 h 966099"/>
                <a:gd name="connsiteX113" fmla="*/ 1062523 w 1299954"/>
                <a:gd name="connsiteY113" fmla="*/ 942300 h 966099"/>
                <a:gd name="connsiteX114" fmla="*/ 1043578 w 1299954"/>
                <a:gd name="connsiteY114" fmla="*/ 942911 h 966099"/>
                <a:gd name="connsiteX115" fmla="*/ 1031734 w 1299954"/>
                <a:gd name="connsiteY115" fmla="*/ 947953 h 966099"/>
                <a:gd name="connsiteX116" fmla="*/ 1023089 w 1299954"/>
                <a:gd name="connsiteY116" fmla="*/ 961877 h 966099"/>
                <a:gd name="connsiteX117" fmla="*/ 1019910 w 1299954"/>
                <a:gd name="connsiteY117" fmla="*/ 949628 h 966099"/>
                <a:gd name="connsiteX118" fmla="*/ 1006412 w 1299954"/>
                <a:gd name="connsiteY118" fmla="*/ 931709 h 966099"/>
                <a:gd name="connsiteX119" fmla="*/ 981163 w 1299954"/>
                <a:gd name="connsiteY119" fmla="*/ 936368 h 966099"/>
                <a:gd name="connsiteX120" fmla="*/ 973243 w 1299954"/>
                <a:gd name="connsiteY120" fmla="*/ 947988 h 966099"/>
                <a:gd name="connsiteX121" fmla="*/ 959447 w 1299954"/>
                <a:gd name="connsiteY121" fmla="*/ 939788 h 966099"/>
                <a:gd name="connsiteX122" fmla="*/ 941822 w 1299954"/>
                <a:gd name="connsiteY122" fmla="*/ 931831 h 966099"/>
                <a:gd name="connsiteX123" fmla="*/ 933790 w 1299954"/>
                <a:gd name="connsiteY123" fmla="*/ 909062 h 966099"/>
                <a:gd name="connsiteX124" fmla="*/ 903819 w 1299954"/>
                <a:gd name="connsiteY124" fmla="*/ 913232 h 966099"/>
                <a:gd name="connsiteX125" fmla="*/ 904563 w 1299954"/>
                <a:gd name="connsiteY125" fmla="*/ 902519 h 966099"/>
                <a:gd name="connsiteX126" fmla="*/ 911702 w 1299954"/>
                <a:gd name="connsiteY126" fmla="*/ 895609 h 966099"/>
                <a:gd name="connsiteX127" fmla="*/ 908802 w 1299954"/>
                <a:gd name="connsiteY127" fmla="*/ 883256 h 966099"/>
                <a:gd name="connsiteX128" fmla="*/ 890730 w 1299954"/>
                <a:gd name="connsiteY128" fmla="*/ 888072 h 966099"/>
                <a:gd name="connsiteX129" fmla="*/ 878013 w 1299954"/>
                <a:gd name="connsiteY129" fmla="*/ 887653 h 966099"/>
                <a:gd name="connsiteX130" fmla="*/ 879575 w 1299954"/>
                <a:gd name="connsiteY130" fmla="*/ 901891 h 966099"/>
                <a:gd name="connsiteX131" fmla="*/ 877009 w 1299954"/>
                <a:gd name="connsiteY131" fmla="*/ 907579 h 966099"/>
                <a:gd name="connsiteX132" fmla="*/ 885450 w 1299954"/>
                <a:gd name="connsiteY132" fmla="*/ 927260 h 966099"/>
                <a:gd name="connsiteX133" fmla="*/ 863511 w 1299954"/>
                <a:gd name="connsiteY133" fmla="*/ 938950 h 966099"/>
                <a:gd name="connsiteX134" fmla="*/ 856706 w 1299954"/>
                <a:gd name="connsiteY134" fmla="*/ 956485 h 966099"/>
                <a:gd name="connsiteX135" fmla="*/ 842762 w 1299954"/>
                <a:gd name="connsiteY135" fmla="*/ 960725 h 966099"/>
                <a:gd name="connsiteX136" fmla="*/ 829227 w 1299954"/>
                <a:gd name="connsiteY136" fmla="*/ 948093 h 966099"/>
                <a:gd name="connsiteX137" fmla="*/ 831588 w 1299954"/>
                <a:gd name="connsiteY137" fmla="*/ 912743 h 966099"/>
                <a:gd name="connsiteX138" fmla="*/ 815989 w 1299954"/>
                <a:gd name="connsiteY138" fmla="*/ 877184 h 966099"/>
                <a:gd name="connsiteX139" fmla="*/ 817514 w 1299954"/>
                <a:gd name="connsiteY139" fmla="*/ 864796 h 966099"/>
                <a:gd name="connsiteX140" fmla="*/ 810411 w 1299954"/>
                <a:gd name="connsiteY140" fmla="*/ 851012 h 966099"/>
                <a:gd name="connsiteX141" fmla="*/ 820005 w 1299954"/>
                <a:gd name="connsiteY141" fmla="*/ 830703 h 966099"/>
                <a:gd name="connsiteX142" fmla="*/ 821790 w 1299954"/>
                <a:gd name="connsiteY142" fmla="*/ 816413 h 966099"/>
                <a:gd name="connsiteX143" fmla="*/ 812419 w 1299954"/>
                <a:gd name="connsiteY143" fmla="*/ 815837 h 966099"/>
                <a:gd name="connsiteX144" fmla="*/ 807288 w 1299954"/>
                <a:gd name="connsiteY144" fmla="*/ 818140 h 966099"/>
                <a:gd name="connsiteX145" fmla="*/ 804443 w 1299954"/>
                <a:gd name="connsiteY145" fmla="*/ 812400 h 966099"/>
                <a:gd name="connsiteX146" fmla="*/ 791354 w 1299954"/>
                <a:gd name="connsiteY146" fmla="*/ 821019 h 966099"/>
                <a:gd name="connsiteX147" fmla="*/ 788863 w 1299954"/>
                <a:gd name="connsiteY147" fmla="*/ 810027 h 966099"/>
                <a:gd name="connsiteX148" fmla="*/ 777335 w 1299954"/>
                <a:gd name="connsiteY148" fmla="*/ 809311 h 966099"/>
                <a:gd name="connsiteX149" fmla="*/ 768244 w 1299954"/>
                <a:gd name="connsiteY149" fmla="*/ 798249 h 966099"/>
                <a:gd name="connsiteX150" fmla="*/ 745208 w 1299954"/>
                <a:gd name="connsiteY150" fmla="*/ 780208 h 966099"/>
                <a:gd name="connsiteX151" fmla="*/ 727322 w 1299954"/>
                <a:gd name="connsiteY151" fmla="*/ 791829 h 966099"/>
                <a:gd name="connsiteX152" fmla="*/ 704658 w 1299954"/>
                <a:gd name="connsiteY152" fmla="*/ 765796 h 966099"/>
                <a:gd name="connsiteX153" fmla="*/ 701367 w 1299954"/>
                <a:gd name="connsiteY153" fmla="*/ 755938 h 966099"/>
                <a:gd name="connsiteX154" fmla="*/ 679094 w 1299954"/>
                <a:gd name="connsiteY154" fmla="*/ 753827 h 966099"/>
                <a:gd name="connsiteX155" fmla="*/ 670299 w 1299954"/>
                <a:gd name="connsiteY155" fmla="*/ 766005 h 966099"/>
                <a:gd name="connsiteX156" fmla="*/ 654682 w 1299954"/>
                <a:gd name="connsiteY156" fmla="*/ 769984 h 966099"/>
                <a:gd name="connsiteX157" fmla="*/ 642113 w 1299954"/>
                <a:gd name="connsiteY157" fmla="*/ 778341 h 966099"/>
                <a:gd name="connsiteX158" fmla="*/ 625176 w 1299954"/>
                <a:gd name="connsiteY158" fmla="*/ 768588 h 966099"/>
                <a:gd name="connsiteX159" fmla="*/ 620323 w 1299954"/>
                <a:gd name="connsiteY159" fmla="*/ 767890 h 966099"/>
                <a:gd name="connsiteX160" fmla="*/ 614746 w 1299954"/>
                <a:gd name="connsiteY160" fmla="*/ 759305 h 966099"/>
                <a:gd name="connsiteX161" fmla="*/ 602177 w 1299954"/>
                <a:gd name="connsiteY161" fmla="*/ 751646 h 966099"/>
                <a:gd name="connsiteX162" fmla="*/ 573787 w 1299954"/>
                <a:gd name="connsiteY162" fmla="*/ 769617 h 966099"/>
                <a:gd name="connsiteX163" fmla="*/ 590650 w 1299954"/>
                <a:gd name="connsiteY163" fmla="*/ 790956 h 966099"/>
                <a:gd name="connsiteX164" fmla="*/ 588865 w 1299954"/>
                <a:gd name="connsiteY164" fmla="*/ 804112 h 966099"/>
                <a:gd name="connsiteX165" fmla="*/ 600913 w 1299954"/>
                <a:gd name="connsiteY165" fmla="*/ 822537 h 966099"/>
                <a:gd name="connsiteX166" fmla="*/ 598663 w 1299954"/>
                <a:gd name="connsiteY166" fmla="*/ 836443 h 966099"/>
                <a:gd name="connsiteX167" fmla="*/ 581224 w 1299954"/>
                <a:gd name="connsiteY167" fmla="*/ 839845 h 966099"/>
                <a:gd name="connsiteX168" fmla="*/ 581726 w 1299954"/>
                <a:gd name="connsiteY168" fmla="*/ 868181 h 966099"/>
                <a:gd name="connsiteX169" fmla="*/ 566313 w 1299954"/>
                <a:gd name="connsiteY169" fmla="*/ 878423 h 966099"/>
                <a:gd name="connsiteX170" fmla="*/ 534036 w 1299954"/>
                <a:gd name="connsiteY170" fmla="*/ 863714 h 966099"/>
                <a:gd name="connsiteX171" fmla="*/ 499287 w 1299954"/>
                <a:gd name="connsiteY171" fmla="*/ 844434 h 966099"/>
                <a:gd name="connsiteX172" fmla="*/ 476419 w 1299954"/>
                <a:gd name="connsiteY172" fmla="*/ 851431 h 966099"/>
                <a:gd name="connsiteX173" fmla="*/ 458867 w 1299954"/>
                <a:gd name="connsiteY173" fmla="*/ 848011 h 966099"/>
                <a:gd name="connsiteX174" fmla="*/ 446820 w 1299954"/>
                <a:gd name="connsiteY174" fmla="*/ 851989 h 966099"/>
                <a:gd name="connsiteX175" fmla="*/ 424211 w 1299954"/>
                <a:gd name="connsiteY175" fmla="*/ 829446 h 966099"/>
                <a:gd name="connsiteX176" fmla="*/ 413762 w 1299954"/>
                <a:gd name="connsiteY176" fmla="*/ 806258 h 966099"/>
                <a:gd name="connsiteX177" fmla="*/ 440814 w 1299954"/>
                <a:gd name="connsiteY177" fmla="*/ 774520 h 966099"/>
                <a:gd name="connsiteX178" fmla="*/ 427930 w 1299954"/>
                <a:gd name="connsiteY178" fmla="*/ 747685 h 966099"/>
                <a:gd name="connsiteX179" fmla="*/ 397271 w 1299954"/>
                <a:gd name="connsiteY179" fmla="*/ 756898 h 966099"/>
                <a:gd name="connsiteX180" fmla="*/ 388068 w 1299954"/>
                <a:gd name="connsiteY180" fmla="*/ 741718 h 966099"/>
                <a:gd name="connsiteX181" fmla="*/ 392084 w 1299954"/>
                <a:gd name="connsiteY181" fmla="*/ 730202 h 966099"/>
                <a:gd name="connsiteX182" fmla="*/ 390745 w 1299954"/>
                <a:gd name="connsiteY182" fmla="*/ 715755 h 966099"/>
                <a:gd name="connsiteX183" fmla="*/ 386283 w 1299954"/>
                <a:gd name="connsiteY183" fmla="*/ 709265 h 966099"/>
                <a:gd name="connsiteX184" fmla="*/ 386729 w 1299954"/>
                <a:gd name="connsiteY184" fmla="*/ 704074 h 966099"/>
                <a:gd name="connsiteX185" fmla="*/ 392530 w 1299954"/>
                <a:gd name="connsiteY185" fmla="*/ 695114 h 966099"/>
                <a:gd name="connsiteX186" fmla="*/ 374905 w 1299954"/>
                <a:gd name="connsiteY186" fmla="*/ 679742 h 966099"/>
                <a:gd name="connsiteX187" fmla="*/ 361239 w 1299954"/>
                <a:gd name="connsiteY187" fmla="*/ 684279 h 966099"/>
                <a:gd name="connsiteX188" fmla="*/ 356833 w 1299954"/>
                <a:gd name="connsiteY188" fmla="*/ 673042 h 966099"/>
                <a:gd name="connsiteX189" fmla="*/ 362634 w 1299954"/>
                <a:gd name="connsiteY189" fmla="*/ 656292 h 966099"/>
                <a:gd name="connsiteX190" fmla="*/ 363080 w 1299954"/>
                <a:gd name="connsiteY190" fmla="*/ 644777 h 966099"/>
                <a:gd name="connsiteX191" fmla="*/ 368843 w 1299954"/>
                <a:gd name="connsiteY191" fmla="*/ 637640 h 966099"/>
                <a:gd name="connsiteX192" fmla="*/ 356610 w 1299954"/>
                <a:gd name="connsiteY192" fmla="*/ 632424 h 966099"/>
                <a:gd name="connsiteX193" fmla="*/ 349247 w 1299954"/>
                <a:gd name="connsiteY193" fmla="*/ 634936 h 966099"/>
                <a:gd name="connsiteX194" fmla="*/ 344785 w 1299954"/>
                <a:gd name="connsiteY194" fmla="*/ 624048 h 966099"/>
                <a:gd name="connsiteX195" fmla="*/ 336753 w 1299954"/>
                <a:gd name="connsiteY195" fmla="*/ 619652 h 966099"/>
                <a:gd name="connsiteX196" fmla="*/ 330952 w 1299954"/>
                <a:gd name="connsiteY196" fmla="*/ 608764 h 966099"/>
                <a:gd name="connsiteX197" fmla="*/ 323590 w 1299954"/>
                <a:gd name="connsiteY197" fmla="*/ 607298 h 966099"/>
                <a:gd name="connsiteX198" fmla="*/ 317120 w 1299954"/>
                <a:gd name="connsiteY198" fmla="*/ 601436 h 966099"/>
                <a:gd name="connsiteX199" fmla="*/ 313996 w 1299954"/>
                <a:gd name="connsiteY199" fmla="*/ 595992 h 966099"/>
                <a:gd name="connsiteX200" fmla="*/ 301985 w 1299954"/>
                <a:gd name="connsiteY200" fmla="*/ 595608 h 966099"/>
                <a:gd name="connsiteX201" fmla="*/ 270490 w 1299954"/>
                <a:gd name="connsiteY201" fmla="*/ 557886 h 966099"/>
                <a:gd name="connsiteX202" fmla="*/ 278262 w 1299954"/>
                <a:gd name="connsiteY202" fmla="*/ 542776 h 966099"/>
                <a:gd name="connsiteX203" fmla="*/ 269374 w 1299954"/>
                <a:gd name="connsiteY203" fmla="*/ 531714 h 966099"/>
                <a:gd name="connsiteX204" fmla="*/ 258888 w 1299954"/>
                <a:gd name="connsiteY204" fmla="*/ 533807 h 966099"/>
                <a:gd name="connsiteX205" fmla="*/ 257996 w 1299954"/>
                <a:gd name="connsiteY205" fmla="*/ 524385 h 966099"/>
                <a:gd name="connsiteX206" fmla="*/ 247064 w 1299954"/>
                <a:gd name="connsiteY206" fmla="*/ 514335 h 966099"/>
                <a:gd name="connsiteX207" fmla="*/ 242211 w 1299954"/>
                <a:gd name="connsiteY207" fmla="*/ 496172 h 966099"/>
                <a:gd name="connsiteX208" fmla="*/ 254203 w 1299954"/>
                <a:gd name="connsiteY208" fmla="*/ 491095 h 966099"/>
                <a:gd name="connsiteX209" fmla="*/ 264243 w 1299954"/>
                <a:gd name="connsiteY209" fmla="*/ 496957 h 966099"/>
                <a:gd name="connsiteX210" fmla="*/ 271940 w 1299954"/>
                <a:gd name="connsiteY210" fmla="*/ 506902 h 966099"/>
                <a:gd name="connsiteX211" fmla="*/ 273837 w 1299954"/>
                <a:gd name="connsiteY211" fmla="*/ 501145 h 966099"/>
                <a:gd name="connsiteX212" fmla="*/ 277853 w 1299954"/>
                <a:gd name="connsiteY212" fmla="*/ 498423 h 966099"/>
                <a:gd name="connsiteX213" fmla="*/ 278522 w 1299954"/>
                <a:gd name="connsiteY213" fmla="*/ 494026 h 966099"/>
                <a:gd name="connsiteX214" fmla="*/ 285959 w 1299954"/>
                <a:gd name="connsiteY214" fmla="*/ 487867 h 966099"/>
                <a:gd name="connsiteX215" fmla="*/ 289900 w 1299954"/>
                <a:gd name="connsiteY215" fmla="*/ 478951 h 966099"/>
                <a:gd name="connsiteX216" fmla="*/ 282092 w 1299954"/>
                <a:gd name="connsiteY216" fmla="*/ 469948 h 966099"/>
                <a:gd name="connsiteX217" fmla="*/ 268147 w 1299954"/>
                <a:gd name="connsiteY217" fmla="*/ 471483 h 966099"/>
                <a:gd name="connsiteX218" fmla="*/ 272498 w 1299954"/>
                <a:gd name="connsiteY218" fmla="*/ 449429 h 966099"/>
                <a:gd name="connsiteX219" fmla="*/ 271606 w 1299954"/>
                <a:gd name="connsiteY219" fmla="*/ 443566 h 966099"/>
                <a:gd name="connsiteX220" fmla="*/ 264466 w 1299954"/>
                <a:gd name="connsiteY220" fmla="*/ 442938 h 966099"/>
                <a:gd name="connsiteX221" fmla="*/ 260673 w 1299954"/>
                <a:gd name="connsiteY221" fmla="*/ 435610 h 966099"/>
                <a:gd name="connsiteX222" fmla="*/ 243940 w 1299954"/>
                <a:gd name="connsiteY222" fmla="*/ 437285 h 966099"/>
                <a:gd name="connsiteX223" fmla="*/ 239924 w 1299954"/>
                <a:gd name="connsiteY223" fmla="*/ 429329 h 966099"/>
                <a:gd name="connsiteX224" fmla="*/ 231000 w 1299954"/>
                <a:gd name="connsiteY224" fmla="*/ 425560 h 966099"/>
                <a:gd name="connsiteX225" fmla="*/ 230807 w 1299954"/>
                <a:gd name="connsiteY225" fmla="*/ 419944 h 966099"/>
                <a:gd name="connsiteX226" fmla="*/ 231000 w 1299954"/>
                <a:gd name="connsiteY226" fmla="*/ 417185 h 966099"/>
                <a:gd name="connsiteX227" fmla="*/ 225273 w 1299954"/>
                <a:gd name="connsiteY227" fmla="*/ 415475 h 966099"/>
                <a:gd name="connsiteX228" fmla="*/ 220960 w 1299954"/>
                <a:gd name="connsiteY228" fmla="*/ 411322 h 966099"/>
                <a:gd name="connsiteX229" fmla="*/ 216721 w 1299954"/>
                <a:gd name="connsiteY229" fmla="*/ 411950 h 966099"/>
                <a:gd name="connsiteX230" fmla="*/ 212705 w 1299954"/>
                <a:gd name="connsiteY230" fmla="*/ 395828 h 966099"/>
                <a:gd name="connsiteX231" fmla="*/ 218283 w 1299954"/>
                <a:gd name="connsiteY231" fmla="*/ 391013 h 966099"/>
                <a:gd name="connsiteX232" fmla="*/ 225199 w 1299954"/>
                <a:gd name="connsiteY232" fmla="*/ 384313 h 966099"/>
                <a:gd name="connsiteX233" fmla="*/ 236801 w 1299954"/>
                <a:gd name="connsiteY233" fmla="*/ 381381 h 966099"/>
                <a:gd name="connsiteX234" fmla="*/ 236801 w 1299954"/>
                <a:gd name="connsiteY234" fmla="*/ 378869 h 966099"/>
                <a:gd name="connsiteX235" fmla="*/ 233008 w 1299954"/>
                <a:gd name="connsiteY235" fmla="*/ 378031 h 966099"/>
                <a:gd name="connsiteX236" fmla="*/ 231744 w 1299954"/>
                <a:gd name="connsiteY236" fmla="*/ 370407 h 966099"/>
                <a:gd name="connsiteX237" fmla="*/ 217390 w 1299954"/>
                <a:gd name="connsiteY237" fmla="*/ 354791 h 966099"/>
                <a:gd name="connsiteX238" fmla="*/ 213597 w 1299954"/>
                <a:gd name="connsiteY238" fmla="*/ 354372 h 966099"/>
                <a:gd name="connsiteX239" fmla="*/ 210028 w 1299954"/>
                <a:gd name="connsiteY239" fmla="*/ 350603 h 966099"/>
                <a:gd name="connsiteX240" fmla="*/ 201372 w 1299954"/>
                <a:gd name="connsiteY240" fmla="*/ 348853 h 966099"/>
                <a:gd name="connsiteX241" fmla="*/ 197087 w 1299954"/>
                <a:gd name="connsiteY241" fmla="*/ 347253 h 966099"/>
                <a:gd name="connsiteX242" fmla="*/ 166692 w 1299954"/>
                <a:gd name="connsiteY242" fmla="*/ 321809 h 966099"/>
                <a:gd name="connsiteX243" fmla="*/ 153053 w 1299954"/>
                <a:gd name="connsiteY243" fmla="*/ 319676 h 966099"/>
                <a:gd name="connsiteX244" fmla="*/ 124770 w 1299954"/>
                <a:gd name="connsiteY244" fmla="*/ 290733 h 966099"/>
                <a:gd name="connsiteX245" fmla="*/ 114601 w 1299954"/>
                <a:gd name="connsiteY245" fmla="*/ 295500 h 966099"/>
                <a:gd name="connsiteX246" fmla="*/ 99257 w 1299954"/>
                <a:gd name="connsiteY246" fmla="*/ 286078 h 966099"/>
                <a:gd name="connsiteX247" fmla="*/ 95090 w 1299954"/>
                <a:gd name="connsiteY247" fmla="*/ 287500 h 966099"/>
                <a:gd name="connsiteX248" fmla="*/ 80797 w 1299954"/>
                <a:gd name="connsiteY248" fmla="*/ 269313 h 966099"/>
                <a:gd name="connsiteX249" fmla="*/ 76148 w 1299954"/>
                <a:gd name="connsiteY249" fmla="*/ 271857 h 966099"/>
                <a:gd name="connsiteX250" fmla="*/ 70655 w 1299954"/>
                <a:gd name="connsiteY250" fmla="*/ 270257 h 966099"/>
                <a:gd name="connsiteX251" fmla="*/ 55880 w 1299954"/>
                <a:gd name="connsiteY251" fmla="*/ 285012 h 966099"/>
                <a:gd name="connsiteX252" fmla="*/ 40347 w 1299954"/>
                <a:gd name="connsiteY252" fmla="*/ 290878 h 966099"/>
                <a:gd name="connsiteX253" fmla="*/ 24246 w 1299954"/>
                <a:gd name="connsiteY253" fmla="*/ 286967 h 966099"/>
                <a:gd name="connsiteX254" fmla="*/ 19321 w 1299954"/>
                <a:gd name="connsiteY254" fmla="*/ 289989 h 966099"/>
                <a:gd name="connsiteX255" fmla="*/ 13260 w 1299954"/>
                <a:gd name="connsiteY255" fmla="*/ 281990 h 966099"/>
                <a:gd name="connsiteX256" fmla="*/ 8765 w 1299954"/>
                <a:gd name="connsiteY256" fmla="*/ 281623 h 966099"/>
                <a:gd name="connsiteX257" fmla="*/ 11796 w 1299954"/>
                <a:gd name="connsiteY257" fmla="*/ 243219 h 966099"/>
                <a:gd name="connsiteX258" fmla="*/ 10040 w 1299954"/>
                <a:gd name="connsiteY258" fmla="*/ 237193 h 966099"/>
                <a:gd name="connsiteX259" fmla="*/ 12502 w 1299954"/>
                <a:gd name="connsiteY259" fmla="*/ 220661 h 966099"/>
                <a:gd name="connsiteX260" fmla="*/ 0 w 1299954"/>
                <a:gd name="connsiteY260" fmla="*/ 169465 h 966099"/>
                <a:gd name="connsiteX261" fmla="*/ 31070 w 1299954"/>
                <a:gd name="connsiteY261" fmla="*/ 134677 h 966099"/>
                <a:gd name="connsiteX262" fmla="*/ 31070 w 1299954"/>
                <a:gd name="connsiteY262" fmla="*/ 130207 h 966099"/>
                <a:gd name="connsiteX263" fmla="*/ 55296 w 1299954"/>
                <a:gd name="connsiteY263" fmla="*/ 134586 h 966099"/>
                <a:gd name="connsiteX264" fmla="*/ 70156 w 1299954"/>
                <a:gd name="connsiteY264" fmla="*/ 140732 h 966099"/>
                <a:gd name="connsiteX265" fmla="*/ 86873 w 1299954"/>
                <a:gd name="connsiteY265" fmla="*/ 136262 h 966099"/>
                <a:gd name="connsiteX266" fmla="*/ 112259 w 1299954"/>
                <a:gd name="connsiteY266" fmla="*/ 149113 h 966099"/>
                <a:gd name="connsiteX267" fmla="*/ 135168 w 1299954"/>
                <a:gd name="connsiteY267" fmla="*/ 144644 h 966099"/>
                <a:gd name="connsiteX268" fmla="*/ 168602 w 1299954"/>
                <a:gd name="connsiteY268" fmla="*/ 168112 h 966099"/>
                <a:gd name="connsiteX269" fmla="*/ 189034 w 1299954"/>
                <a:gd name="connsiteY269" fmla="*/ 162524 h 966099"/>
                <a:gd name="connsiteX270" fmla="*/ 196464 w 1299954"/>
                <a:gd name="connsiteY270" fmla="*/ 173699 h 966099"/>
                <a:gd name="connsiteX271" fmla="*/ 222469 w 1299954"/>
                <a:gd name="connsiteY271" fmla="*/ 158054 h 966099"/>
                <a:gd name="connsiteX272" fmla="*/ 239186 w 1299954"/>
                <a:gd name="connsiteY272" fmla="*/ 160289 h 966099"/>
                <a:gd name="connsiteX273" fmla="*/ 251798 w 1299954"/>
                <a:gd name="connsiteY273" fmla="*/ 156379 h 966099"/>
                <a:gd name="connsiteX274" fmla="*/ 272003 w 1299954"/>
                <a:gd name="connsiteY274" fmla="*/ 187989 h 966099"/>
                <a:gd name="connsiteX275" fmla="*/ 283146 w 1299954"/>
                <a:gd name="connsiteY275" fmla="*/ 194933 h 966099"/>
                <a:gd name="connsiteX276" fmla="*/ 306674 w 1299954"/>
                <a:gd name="connsiteY276" fmla="*/ 196050 h 966099"/>
                <a:gd name="connsiteX277" fmla="*/ 310390 w 1299954"/>
                <a:gd name="connsiteY277" fmla="*/ 179846 h 966099"/>
                <a:gd name="connsiteX278" fmla="*/ 320915 w 1299954"/>
                <a:gd name="connsiteY278" fmla="*/ 175376 h 966099"/>
                <a:gd name="connsiteX279" fmla="*/ 320296 w 1299954"/>
                <a:gd name="connsiteY279" fmla="*/ 165318 h 966099"/>
                <a:gd name="connsiteX280" fmla="*/ 340729 w 1299954"/>
                <a:gd name="connsiteY280" fmla="*/ 155260 h 966099"/>
                <a:gd name="connsiteX281" fmla="*/ 352492 w 1299954"/>
                <a:gd name="connsiteY281" fmla="*/ 159171 h 966099"/>
                <a:gd name="connsiteX282" fmla="*/ 364256 w 1299954"/>
                <a:gd name="connsiteY282" fmla="*/ 140174 h 966099"/>
                <a:gd name="connsiteX283" fmla="*/ 400787 w 1299954"/>
                <a:gd name="connsiteY283" fmla="*/ 146320 h 966099"/>
                <a:gd name="connsiteX284" fmla="*/ 405573 w 1299954"/>
                <a:gd name="connsiteY284" fmla="*/ 155603 h 966099"/>
                <a:gd name="connsiteX285" fmla="*/ 411932 w 1299954"/>
                <a:gd name="connsiteY285" fmla="*/ 166435 h 966099"/>
                <a:gd name="connsiteX286" fmla="*/ 436079 w 1299954"/>
                <a:gd name="connsiteY286" fmla="*/ 136821 h 966099"/>
                <a:gd name="connsiteX287" fmla="*/ 464560 w 1299954"/>
                <a:gd name="connsiteY287" fmla="*/ 127881 h 966099"/>
                <a:gd name="connsiteX288" fmla="*/ 483135 w 1299954"/>
                <a:gd name="connsiteY288" fmla="*/ 131233 h 966099"/>
                <a:gd name="connsiteX289" fmla="*/ 507901 w 1299954"/>
                <a:gd name="connsiteY289" fmla="*/ 113912 h 966099"/>
                <a:gd name="connsiteX290" fmla="*/ 525857 w 1299954"/>
                <a:gd name="connsiteY290" fmla="*/ 110000 h 966099"/>
                <a:gd name="connsiteX291" fmla="*/ 549385 w 1299954"/>
                <a:gd name="connsiteY291" fmla="*/ 83738 h 966099"/>
                <a:gd name="connsiteX292" fmla="*/ 569335 w 1299954"/>
                <a:gd name="connsiteY292" fmla="*/ 72081 h 966099"/>
                <a:gd name="connsiteX293" fmla="*/ 576705 w 1299954"/>
                <a:gd name="connsiteY293" fmla="*/ 78927 h 966099"/>
                <a:gd name="connsiteX294" fmla="*/ 579105 w 1299954"/>
                <a:gd name="connsiteY294" fmla="*/ 79827 h 966099"/>
                <a:gd name="connsiteX295" fmla="*/ 597061 w 1299954"/>
                <a:gd name="connsiteY295" fmla="*/ 89326 h 966099"/>
                <a:gd name="connsiteX296" fmla="*/ 605728 w 1299954"/>
                <a:gd name="connsiteY296" fmla="*/ 72004 h 966099"/>
                <a:gd name="connsiteX297" fmla="*/ 613158 w 1299954"/>
                <a:gd name="connsiteY297" fmla="*/ 74797 h 966099"/>
                <a:gd name="connsiteX298" fmla="*/ 629257 w 1299954"/>
                <a:gd name="connsiteY298" fmla="*/ 53006 h 966099"/>
                <a:gd name="connsiteX299" fmla="*/ 644116 w 1299954"/>
                <a:gd name="connsiteY299" fmla="*/ 49653 h 966099"/>
                <a:gd name="connsiteX300" fmla="*/ 650927 w 1299954"/>
                <a:gd name="connsiteY300" fmla="*/ 55241 h 966099"/>
                <a:gd name="connsiteX301" fmla="*/ 657119 w 1299954"/>
                <a:gd name="connsiteY301" fmla="*/ 49653 h 966099"/>
                <a:gd name="connsiteX302" fmla="*/ 663930 w 1299954"/>
                <a:gd name="connsiteY302" fmla="*/ 48536 h 966099"/>
                <a:gd name="connsiteX303" fmla="*/ 665787 w 1299954"/>
                <a:gd name="connsiteY303" fmla="*/ 42389 h 966099"/>
                <a:gd name="connsiteX304" fmla="*/ 676313 w 1299954"/>
                <a:gd name="connsiteY304" fmla="*/ 38478 h 966099"/>
                <a:gd name="connsiteX305" fmla="*/ 709747 w 1299954"/>
                <a:gd name="connsiteY305" fmla="*/ 36243 h 966099"/>
                <a:gd name="connsiteX306" fmla="*/ 718415 w 1299954"/>
                <a:gd name="connsiteY306" fmla="*/ 41830 h 966099"/>
                <a:gd name="connsiteX307" fmla="*/ 725845 w 1299954"/>
                <a:gd name="connsiteY307" fmla="*/ 35125 h 966099"/>
                <a:gd name="connsiteX308" fmla="*/ 728941 w 1299954"/>
                <a:gd name="connsiteY308" fmla="*/ 22274 h 966099"/>
                <a:gd name="connsiteX309" fmla="*/ 725226 w 1299954"/>
                <a:gd name="connsiteY309" fmla="*/ 14451 h 966099"/>
                <a:gd name="connsiteX310" fmla="*/ 736990 w 1299954"/>
                <a:gd name="connsiteY310" fmla="*/ 4952 h 966099"/>
                <a:gd name="connsiteX311" fmla="*/ 745040 w 1299954"/>
                <a:gd name="connsiteY311" fmla="*/ 6070 h 966099"/>
                <a:gd name="connsiteX312" fmla="*/ 745040 w 1299954"/>
                <a:gd name="connsiteY312" fmla="*/ 20597 h 966099"/>
                <a:gd name="connsiteX313" fmla="*/ 755565 w 1299954"/>
                <a:gd name="connsiteY313" fmla="*/ 14451 h 966099"/>
                <a:gd name="connsiteX314" fmla="*/ 764234 w 1299954"/>
                <a:gd name="connsiteY314" fmla="*/ 12775 h 966099"/>
                <a:gd name="connsiteX315" fmla="*/ 780331 w 1299954"/>
                <a:gd name="connsiteY315" fmla="*/ 8304 h 966099"/>
                <a:gd name="connsiteX316" fmla="*/ 797668 w 1299954"/>
                <a:gd name="connsiteY316" fmla="*/ 9981 h 966099"/>
                <a:gd name="connsiteX317" fmla="*/ 793333 w 1299954"/>
                <a:gd name="connsiteY317" fmla="*/ 17244 h 966099"/>
                <a:gd name="connsiteX318" fmla="*/ 793953 w 1299954"/>
                <a:gd name="connsiteY318" fmla="*/ 31773 h 966099"/>
                <a:gd name="connsiteX319" fmla="*/ 810670 w 1299954"/>
                <a:gd name="connsiteY319" fmla="*/ 16127 h 966099"/>
                <a:gd name="connsiteX320" fmla="*/ 827388 w 1299954"/>
                <a:gd name="connsiteY320" fmla="*/ 15569 h 966099"/>
                <a:gd name="connsiteX321" fmla="*/ 846301 w 1299954"/>
                <a:gd name="connsiteY321" fmla="*/ 0 h 966099"/>
                <a:gd name="connsiteX0" fmla="*/ 1238280 w 1299954"/>
                <a:gd name="connsiteY0" fmla="*/ 885176 h 966099"/>
                <a:gd name="connsiteX1" fmla="*/ 1233647 w 1299954"/>
                <a:gd name="connsiteY1" fmla="*/ 887653 h 966099"/>
                <a:gd name="connsiteX2" fmla="*/ 1238280 w 1299954"/>
                <a:gd name="connsiteY2" fmla="*/ 885176 h 966099"/>
                <a:gd name="connsiteX3" fmla="*/ 846301 w 1299954"/>
                <a:gd name="connsiteY3" fmla="*/ 0 h 966099"/>
                <a:gd name="connsiteX4" fmla="*/ 886827 w 1299954"/>
                <a:gd name="connsiteY4" fmla="*/ 22274 h 966099"/>
                <a:gd name="connsiteX5" fmla="*/ 919023 w 1299954"/>
                <a:gd name="connsiteY5" fmla="*/ 72563 h 966099"/>
                <a:gd name="connsiteX6" fmla="*/ 923976 w 1299954"/>
                <a:gd name="connsiteY6" fmla="*/ 68092 h 966099"/>
                <a:gd name="connsiteX7" fmla="*/ 935121 w 1299954"/>
                <a:gd name="connsiteY7" fmla="*/ 68652 h 966099"/>
                <a:gd name="connsiteX8" fmla="*/ 943170 w 1299954"/>
                <a:gd name="connsiteY8" fmla="*/ 75915 h 966099"/>
                <a:gd name="connsiteX9" fmla="*/ 967937 w 1299954"/>
                <a:gd name="connsiteY9" fmla="*/ 80385 h 966099"/>
                <a:gd name="connsiteX10" fmla="*/ 997037 w 1299954"/>
                <a:gd name="connsiteY10" fmla="*/ 70328 h 966099"/>
                <a:gd name="connsiteX11" fmla="*/ 1026138 w 1299954"/>
                <a:gd name="connsiteY11" fmla="*/ 75915 h 966099"/>
                <a:gd name="connsiteX12" fmla="*/ 1025519 w 1299954"/>
                <a:gd name="connsiteY12" fmla="*/ 101618 h 966099"/>
                <a:gd name="connsiteX13" fmla="*/ 1045332 w 1299954"/>
                <a:gd name="connsiteY13" fmla="*/ 120058 h 966099"/>
                <a:gd name="connsiteX14" fmla="*/ 1073813 w 1299954"/>
                <a:gd name="connsiteY14" fmla="*/ 120058 h 966099"/>
                <a:gd name="connsiteX15" fmla="*/ 1073132 w 1299954"/>
                <a:gd name="connsiteY15" fmla="*/ 138079 h 966099"/>
                <a:gd name="connsiteX16" fmla="*/ 1085994 w 1299954"/>
                <a:gd name="connsiteY16" fmla="*/ 140404 h 966099"/>
                <a:gd name="connsiteX17" fmla="*/ 1101602 w 1299954"/>
                <a:gd name="connsiteY17" fmla="*/ 137469 h 966099"/>
                <a:gd name="connsiteX18" fmla="*/ 1110706 w 1299954"/>
                <a:gd name="connsiteY18" fmla="*/ 128079 h 966099"/>
                <a:gd name="connsiteX19" fmla="*/ 1125014 w 1299954"/>
                <a:gd name="connsiteY19" fmla="*/ 126905 h 966099"/>
                <a:gd name="connsiteX20" fmla="*/ 1141153 w 1299954"/>
                <a:gd name="connsiteY20" fmla="*/ 108040 h 966099"/>
                <a:gd name="connsiteX21" fmla="*/ 1145824 w 1299954"/>
                <a:gd name="connsiteY21" fmla="*/ 112233 h 966099"/>
                <a:gd name="connsiteX22" fmla="*/ 1139320 w 1299954"/>
                <a:gd name="connsiteY22" fmla="*/ 128079 h 966099"/>
                <a:gd name="connsiteX23" fmla="*/ 1151676 w 1299954"/>
                <a:gd name="connsiteY23" fmla="*/ 155076 h 966099"/>
                <a:gd name="connsiteX24" fmla="*/ 1154278 w 1299954"/>
                <a:gd name="connsiteY24" fmla="*/ 174443 h 966099"/>
                <a:gd name="connsiteX25" fmla="*/ 1153628 w 1299954"/>
                <a:gd name="connsiteY25" fmla="*/ 191463 h 966099"/>
                <a:gd name="connsiteX26" fmla="*/ 1167935 w 1299954"/>
                <a:gd name="connsiteY26" fmla="*/ 198505 h 966099"/>
                <a:gd name="connsiteX27" fmla="*/ 1180941 w 1299954"/>
                <a:gd name="connsiteY27" fmla="*/ 199679 h 966099"/>
                <a:gd name="connsiteX28" fmla="*/ 1182242 w 1299954"/>
                <a:gd name="connsiteY28" fmla="*/ 210243 h 966099"/>
                <a:gd name="connsiteX29" fmla="*/ 1189395 w 1299954"/>
                <a:gd name="connsiteY29" fmla="*/ 220807 h 966099"/>
                <a:gd name="connsiteX30" fmla="*/ 1188094 w 1299954"/>
                <a:gd name="connsiteY30" fmla="*/ 228437 h 966099"/>
                <a:gd name="connsiteX31" fmla="*/ 1179640 w 1299954"/>
                <a:gd name="connsiteY31" fmla="*/ 230198 h 966099"/>
                <a:gd name="connsiteX32" fmla="*/ 1177689 w 1299954"/>
                <a:gd name="connsiteY32" fmla="*/ 224328 h 966099"/>
                <a:gd name="connsiteX33" fmla="*/ 1168585 w 1299954"/>
                <a:gd name="connsiteY33" fmla="*/ 227263 h 966099"/>
                <a:gd name="connsiteX34" fmla="*/ 1165984 w 1299954"/>
                <a:gd name="connsiteY34" fmla="*/ 239587 h 966099"/>
                <a:gd name="connsiteX35" fmla="*/ 1157530 w 1299954"/>
                <a:gd name="connsiteY35" fmla="*/ 247217 h 966099"/>
                <a:gd name="connsiteX36" fmla="*/ 1162732 w 1299954"/>
                <a:gd name="connsiteY36" fmla="*/ 263650 h 966099"/>
                <a:gd name="connsiteX37" fmla="*/ 1155579 w 1299954"/>
                <a:gd name="connsiteY37" fmla="*/ 288886 h 966099"/>
                <a:gd name="connsiteX38" fmla="*/ 1169235 w 1299954"/>
                <a:gd name="connsiteY38" fmla="*/ 296515 h 966099"/>
                <a:gd name="connsiteX39" fmla="*/ 1181592 w 1299954"/>
                <a:gd name="connsiteY39" fmla="*/ 310600 h 966099"/>
                <a:gd name="connsiteX40" fmla="*/ 1178340 w 1299954"/>
                <a:gd name="connsiteY40" fmla="*/ 316470 h 966099"/>
                <a:gd name="connsiteX41" fmla="*/ 1179640 w 1299954"/>
                <a:gd name="connsiteY41" fmla="*/ 323512 h 966099"/>
                <a:gd name="connsiteX42" fmla="*/ 1162081 w 1299954"/>
                <a:gd name="connsiteY42" fmla="*/ 332903 h 966099"/>
                <a:gd name="connsiteX43" fmla="*/ 1158180 w 1299954"/>
                <a:gd name="connsiteY43" fmla="*/ 342880 h 966099"/>
                <a:gd name="connsiteX44" fmla="*/ 1108105 w 1299954"/>
                <a:gd name="connsiteY44" fmla="*/ 360487 h 966099"/>
                <a:gd name="connsiteX45" fmla="*/ 1117860 w 1299954"/>
                <a:gd name="connsiteY45" fmla="*/ 369877 h 966099"/>
                <a:gd name="connsiteX46" fmla="*/ 1112658 w 1299954"/>
                <a:gd name="connsiteY46" fmla="*/ 379267 h 966099"/>
                <a:gd name="connsiteX47" fmla="*/ 1125014 w 1299954"/>
                <a:gd name="connsiteY47" fmla="*/ 399221 h 966099"/>
                <a:gd name="connsiteX48" fmla="*/ 1138020 w 1299954"/>
                <a:gd name="connsiteY48" fmla="*/ 399221 h 966099"/>
                <a:gd name="connsiteX49" fmla="*/ 1152977 w 1299954"/>
                <a:gd name="connsiteY49" fmla="*/ 410959 h 966099"/>
                <a:gd name="connsiteX50" fmla="*/ 1161432 w 1299954"/>
                <a:gd name="connsiteY50" fmla="*/ 416828 h 966099"/>
                <a:gd name="connsiteX51" fmla="*/ 1169886 w 1299954"/>
                <a:gd name="connsiteY51" fmla="*/ 447346 h 966099"/>
                <a:gd name="connsiteX52" fmla="*/ 1159480 w 1299954"/>
                <a:gd name="connsiteY52" fmla="*/ 459083 h 966099"/>
                <a:gd name="connsiteX53" fmla="*/ 1170536 w 1299954"/>
                <a:gd name="connsiteY53" fmla="*/ 462605 h 966099"/>
                <a:gd name="connsiteX54" fmla="*/ 1174438 w 1299954"/>
                <a:gd name="connsiteY54" fmla="*/ 469061 h 966099"/>
                <a:gd name="connsiteX55" fmla="*/ 1207605 w 1299954"/>
                <a:gd name="connsiteY55" fmla="*/ 481385 h 966099"/>
                <a:gd name="connsiteX56" fmla="*/ 1234918 w 1299954"/>
                <a:gd name="connsiteY56" fmla="*/ 482559 h 966099"/>
                <a:gd name="connsiteX57" fmla="*/ 1242071 w 1299954"/>
                <a:gd name="connsiteY57" fmla="*/ 490776 h 966099"/>
                <a:gd name="connsiteX58" fmla="*/ 1255077 w 1299954"/>
                <a:gd name="connsiteY58" fmla="*/ 494884 h 966099"/>
                <a:gd name="connsiteX59" fmla="*/ 1256378 w 1299954"/>
                <a:gd name="connsiteY59" fmla="*/ 511317 h 966099"/>
                <a:gd name="connsiteX60" fmla="*/ 1265867 w 1299954"/>
                <a:gd name="connsiteY60" fmla="*/ 507628 h 966099"/>
                <a:gd name="connsiteX61" fmla="*/ 1293703 w 1299954"/>
                <a:gd name="connsiteY61" fmla="*/ 499211 h 966099"/>
                <a:gd name="connsiteX62" fmla="*/ 1288895 w 1299954"/>
                <a:gd name="connsiteY62" fmla="*/ 514838 h 966099"/>
                <a:gd name="connsiteX63" fmla="*/ 1297998 w 1299954"/>
                <a:gd name="connsiteY63" fmla="*/ 528923 h 966099"/>
                <a:gd name="connsiteX64" fmla="*/ 1286374 w 1299954"/>
                <a:gd name="connsiteY64" fmla="*/ 532335 h 966099"/>
                <a:gd name="connsiteX65" fmla="*/ 1284342 w 1299954"/>
                <a:gd name="connsiteY65" fmla="*/ 534792 h 966099"/>
                <a:gd name="connsiteX66" fmla="*/ 1292796 w 1299954"/>
                <a:gd name="connsiteY66" fmla="*/ 539488 h 966099"/>
                <a:gd name="connsiteX67" fmla="*/ 1299950 w 1299954"/>
                <a:gd name="connsiteY67" fmla="*/ 552399 h 966099"/>
                <a:gd name="connsiteX68" fmla="*/ 1290195 w 1299954"/>
                <a:gd name="connsiteY68" fmla="*/ 564724 h 966099"/>
                <a:gd name="connsiteX69" fmla="*/ 1284342 w 1299954"/>
                <a:gd name="connsiteY69" fmla="*/ 577048 h 966099"/>
                <a:gd name="connsiteX70" fmla="*/ 1268084 w 1299954"/>
                <a:gd name="connsiteY70" fmla="*/ 589373 h 966099"/>
                <a:gd name="connsiteX71" fmla="*/ 1271336 w 1299954"/>
                <a:gd name="connsiteY71" fmla="*/ 596415 h 966099"/>
                <a:gd name="connsiteX72" fmla="*/ 1282391 w 1299954"/>
                <a:gd name="connsiteY72" fmla="*/ 589960 h 966099"/>
                <a:gd name="connsiteX73" fmla="*/ 1281741 w 1299954"/>
                <a:gd name="connsiteY73" fmla="*/ 609914 h 966099"/>
                <a:gd name="connsiteX74" fmla="*/ 1268084 w 1299954"/>
                <a:gd name="connsiteY74" fmla="*/ 613435 h 966099"/>
                <a:gd name="connsiteX75" fmla="*/ 1274587 w 1299954"/>
                <a:gd name="connsiteY75" fmla="*/ 639846 h 966099"/>
                <a:gd name="connsiteX76" fmla="*/ 1256378 w 1299954"/>
                <a:gd name="connsiteY76" fmla="*/ 660387 h 966099"/>
                <a:gd name="connsiteX77" fmla="*/ 1249875 w 1299954"/>
                <a:gd name="connsiteY77" fmla="*/ 657452 h 966099"/>
                <a:gd name="connsiteX78" fmla="*/ 1245323 w 1299954"/>
                <a:gd name="connsiteY78" fmla="*/ 665669 h 966099"/>
                <a:gd name="connsiteX79" fmla="*/ 1232967 w 1299954"/>
                <a:gd name="connsiteY79" fmla="*/ 658626 h 966099"/>
                <a:gd name="connsiteX80" fmla="*/ 1208905 w 1299954"/>
                <a:gd name="connsiteY80" fmla="*/ 664495 h 966099"/>
                <a:gd name="connsiteX81" fmla="*/ 1218010 w 1299954"/>
                <a:gd name="connsiteY81" fmla="*/ 675646 h 966099"/>
                <a:gd name="connsiteX82" fmla="*/ 1197199 w 1299954"/>
                <a:gd name="connsiteY82" fmla="*/ 697948 h 966099"/>
                <a:gd name="connsiteX83" fmla="*/ 1191997 w 1299954"/>
                <a:gd name="connsiteY83" fmla="*/ 716141 h 966099"/>
                <a:gd name="connsiteX84" fmla="*/ 1171837 w 1299954"/>
                <a:gd name="connsiteY84" fmla="*/ 704403 h 966099"/>
                <a:gd name="connsiteX85" fmla="*/ 1148425 w 1299954"/>
                <a:gd name="connsiteY85" fmla="*/ 735508 h 966099"/>
                <a:gd name="connsiteX86" fmla="*/ 1151027 w 1299954"/>
                <a:gd name="connsiteY86" fmla="*/ 744312 h 966099"/>
                <a:gd name="connsiteX87" fmla="*/ 1151027 w 1299954"/>
                <a:gd name="connsiteY87" fmla="*/ 751941 h 966099"/>
                <a:gd name="connsiteX88" fmla="*/ 1162081 w 1299954"/>
                <a:gd name="connsiteY88" fmla="*/ 764853 h 966099"/>
                <a:gd name="connsiteX89" fmla="*/ 1156229 w 1299954"/>
                <a:gd name="connsiteY89" fmla="*/ 778938 h 966099"/>
                <a:gd name="connsiteX90" fmla="*/ 1158830 w 1299954"/>
                <a:gd name="connsiteY90" fmla="*/ 787742 h 966099"/>
                <a:gd name="connsiteX91" fmla="*/ 1154929 w 1299954"/>
                <a:gd name="connsiteY91" fmla="*/ 795371 h 966099"/>
                <a:gd name="connsiteX92" fmla="*/ 1163382 w 1299954"/>
                <a:gd name="connsiteY92" fmla="*/ 797132 h 966099"/>
                <a:gd name="connsiteX93" fmla="*/ 1180941 w 1299954"/>
                <a:gd name="connsiteY93" fmla="*/ 820020 h 966099"/>
                <a:gd name="connsiteX94" fmla="*/ 1204353 w 1299954"/>
                <a:gd name="connsiteY94" fmla="*/ 831758 h 966099"/>
                <a:gd name="connsiteX95" fmla="*/ 1203052 w 1299954"/>
                <a:gd name="connsiteY95" fmla="*/ 845843 h 966099"/>
                <a:gd name="connsiteX96" fmla="*/ 1219478 w 1299954"/>
                <a:gd name="connsiteY96" fmla="*/ 873282 h 966099"/>
                <a:gd name="connsiteX97" fmla="*/ 1230542 w 1299954"/>
                <a:gd name="connsiteY97" fmla="*/ 915971 h 966099"/>
                <a:gd name="connsiteX98" fmla="*/ 1210221 w 1299954"/>
                <a:gd name="connsiteY98" fmla="*/ 916756 h 966099"/>
                <a:gd name="connsiteX99" fmla="*/ 1204569 w 1299954"/>
                <a:gd name="connsiteY99" fmla="*/ 913162 h 966099"/>
                <a:gd name="connsiteX100" fmla="*/ 1190011 w 1299954"/>
                <a:gd name="connsiteY100" fmla="*/ 913354 h 966099"/>
                <a:gd name="connsiteX101" fmla="*/ 1170303 w 1299954"/>
                <a:gd name="connsiteY101" fmla="*/ 926440 h 966099"/>
                <a:gd name="connsiteX102" fmla="*/ 1164707 w 1299954"/>
                <a:gd name="connsiteY102" fmla="*/ 940206 h 966099"/>
                <a:gd name="connsiteX103" fmla="*/ 1157865 w 1299954"/>
                <a:gd name="connsiteY103" fmla="*/ 947168 h 966099"/>
                <a:gd name="connsiteX104" fmla="*/ 1154667 w 1299954"/>
                <a:gd name="connsiteY104" fmla="*/ 954863 h 966099"/>
                <a:gd name="connsiteX105" fmla="*/ 1143344 w 1299954"/>
                <a:gd name="connsiteY105" fmla="*/ 966099 h 966099"/>
                <a:gd name="connsiteX106" fmla="*/ 1129009 w 1299954"/>
                <a:gd name="connsiteY106" fmla="*/ 960935 h 966099"/>
                <a:gd name="connsiteX107" fmla="*/ 1129233 w 1299954"/>
                <a:gd name="connsiteY107" fmla="*/ 948163 h 966099"/>
                <a:gd name="connsiteX108" fmla="*/ 1122986 w 1299954"/>
                <a:gd name="connsiteY108" fmla="*/ 950256 h 966099"/>
                <a:gd name="connsiteX109" fmla="*/ 1116069 w 1299954"/>
                <a:gd name="connsiteY109" fmla="*/ 947953 h 966099"/>
                <a:gd name="connsiteX110" fmla="*/ 1104895 w 1299954"/>
                <a:gd name="connsiteY110" fmla="*/ 949681 h 966099"/>
                <a:gd name="connsiteX111" fmla="*/ 1081989 w 1299954"/>
                <a:gd name="connsiteY111" fmla="*/ 937415 h 966099"/>
                <a:gd name="connsiteX112" fmla="*/ 1071671 w 1299954"/>
                <a:gd name="connsiteY112" fmla="*/ 939369 h 966099"/>
                <a:gd name="connsiteX113" fmla="*/ 1062523 w 1299954"/>
                <a:gd name="connsiteY113" fmla="*/ 942300 h 966099"/>
                <a:gd name="connsiteX114" fmla="*/ 1043578 w 1299954"/>
                <a:gd name="connsiteY114" fmla="*/ 942911 h 966099"/>
                <a:gd name="connsiteX115" fmla="*/ 1031734 w 1299954"/>
                <a:gd name="connsiteY115" fmla="*/ 947953 h 966099"/>
                <a:gd name="connsiteX116" fmla="*/ 1023089 w 1299954"/>
                <a:gd name="connsiteY116" fmla="*/ 961877 h 966099"/>
                <a:gd name="connsiteX117" fmla="*/ 1019910 w 1299954"/>
                <a:gd name="connsiteY117" fmla="*/ 949628 h 966099"/>
                <a:gd name="connsiteX118" fmla="*/ 1006412 w 1299954"/>
                <a:gd name="connsiteY118" fmla="*/ 931709 h 966099"/>
                <a:gd name="connsiteX119" fmla="*/ 981163 w 1299954"/>
                <a:gd name="connsiteY119" fmla="*/ 936368 h 966099"/>
                <a:gd name="connsiteX120" fmla="*/ 973243 w 1299954"/>
                <a:gd name="connsiteY120" fmla="*/ 947988 h 966099"/>
                <a:gd name="connsiteX121" fmla="*/ 959447 w 1299954"/>
                <a:gd name="connsiteY121" fmla="*/ 939788 h 966099"/>
                <a:gd name="connsiteX122" fmla="*/ 941822 w 1299954"/>
                <a:gd name="connsiteY122" fmla="*/ 931831 h 966099"/>
                <a:gd name="connsiteX123" fmla="*/ 933790 w 1299954"/>
                <a:gd name="connsiteY123" fmla="*/ 909062 h 966099"/>
                <a:gd name="connsiteX124" fmla="*/ 903819 w 1299954"/>
                <a:gd name="connsiteY124" fmla="*/ 913232 h 966099"/>
                <a:gd name="connsiteX125" fmla="*/ 904563 w 1299954"/>
                <a:gd name="connsiteY125" fmla="*/ 902519 h 966099"/>
                <a:gd name="connsiteX126" fmla="*/ 911702 w 1299954"/>
                <a:gd name="connsiteY126" fmla="*/ 895609 h 966099"/>
                <a:gd name="connsiteX127" fmla="*/ 908802 w 1299954"/>
                <a:gd name="connsiteY127" fmla="*/ 883256 h 966099"/>
                <a:gd name="connsiteX128" fmla="*/ 890730 w 1299954"/>
                <a:gd name="connsiteY128" fmla="*/ 888072 h 966099"/>
                <a:gd name="connsiteX129" fmla="*/ 878013 w 1299954"/>
                <a:gd name="connsiteY129" fmla="*/ 887653 h 966099"/>
                <a:gd name="connsiteX130" fmla="*/ 879575 w 1299954"/>
                <a:gd name="connsiteY130" fmla="*/ 901891 h 966099"/>
                <a:gd name="connsiteX131" fmla="*/ 877009 w 1299954"/>
                <a:gd name="connsiteY131" fmla="*/ 907579 h 966099"/>
                <a:gd name="connsiteX132" fmla="*/ 885450 w 1299954"/>
                <a:gd name="connsiteY132" fmla="*/ 927260 h 966099"/>
                <a:gd name="connsiteX133" fmla="*/ 863511 w 1299954"/>
                <a:gd name="connsiteY133" fmla="*/ 938950 h 966099"/>
                <a:gd name="connsiteX134" fmla="*/ 856706 w 1299954"/>
                <a:gd name="connsiteY134" fmla="*/ 956485 h 966099"/>
                <a:gd name="connsiteX135" fmla="*/ 842762 w 1299954"/>
                <a:gd name="connsiteY135" fmla="*/ 960725 h 966099"/>
                <a:gd name="connsiteX136" fmla="*/ 829227 w 1299954"/>
                <a:gd name="connsiteY136" fmla="*/ 948093 h 966099"/>
                <a:gd name="connsiteX137" fmla="*/ 831588 w 1299954"/>
                <a:gd name="connsiteY137" fmla="*/ 912743 h 966099"/>
                <a:gd name="connsiteX138" fmla="*/ 815989 w 1299954"/>
                <a:gd name="connsiteY138" fmla="*/ 877184 h 966099"/>
                <a:gd name="connsiteX139" fmla="*/ 817514 w 1299954"/>
                <a:gd name="connsiteY139" fmla="*/ 864796 h 966099"/>
                <a:gd name="connsiteX140" fmla="*/ 810411 w 1299954"/>
                <a:gd name="connsiteY140" fmla="*/ 851012 h 966099"/>
                <a:gd name="connsiteX141" fmla="*/ 820005 w 1299954"/>
                <a:gd name="connsiteY141" fmla="*/ 830703 h 966099"/>
                <a:gd name="connsiteX142" fmla="*/ 821790 w 1299954"/>
                <a:gd name="connsiteY142" fmla="*/ 816413 h 966099"/>
                <a:gd name="connsiteX143" fmla="*/ 812419 w 1299954"/>
                <a:gd name="connsiteY143" fmla="*/ 815837 h 966099"/>
                <a:gd name="connsiteX144" fmla="*/ 807288 w 1299954"/>
                <a:gd name="connsiteY144" fmla="*/ 818140 h 966099"/>
                <a:gd name="connsiteX145" fmla="*/ 804443 w 1299954"/>
                <a:gd name="connsiteY145" fmla="*/ 812400 h 966099"/>
                <a:gd name="connsiteX146" fmla="*/ 791354 w 1299954"/>
                <a:gd name="connsiteY146" fmla="*/ 821019 h 966099"/>
                <a:gd name="connsiteX147" fmla="*/ 788863 w 1299954"/>
                <a:gd name="connsiteY147" fmla="*/ 810027 h 966099"/>
                <a:gd name="connsiteX148" fmla="*/ 777335 w 1299954"/>
                <a:gd name="connsiteY148" fmla="*/ 809311 h 966099"/>
                <a:gd name="connsiteX149" fmla="*/ 768244 w 1299954"/>
                <a:gd name="connsiteY149" fmla="*/ 798249 h 966099"/>
                <a:gd name="connsiteX150" fmla="*/ 745208 w 1299954"/>
                <a:gd name="connsiteY150" fmla="*/ 780208 h 966099"/>
                <a:gd name="connsiteX151" fmla="*/ 727322 w 1299954"/>
                <a:gd name="connsiteY151" fmla="*/ 791829 h 966099"/>
                <a:gd name="connsiteX152" fmla="*/ 704658 w 1299954"/>
                <a:gd name="connsiteY152" fmla="*/ 765796 h 966099"/>
                <a:gd name="connsiteX153" fmla="*/ 701367 w 1299954"/>
                <a:gd name="connsiteY153" fmla="*/ 755938 h 966099"/>
                <a:gd name="connsiteX154" fmla="*/ 679094 w 1299954"/>
                <a:gd name="connsiteY154" fmla="*/ 753827 h 966099"/>
                <a:gd name="connsiteX155" fmla="*/ 670299 w 1299954"/>
                <a:gd name="connsiteY155" fmla="*/ 766005 h 966099"/>
                <a:gd name="connsiteX156" fmla="*/ 654682 w 1299954"/>
                <a:gd name="connsiteY156" fmla="*/ 769984 h 966099"/>
                <a:gd name="connsiteX157" fmla="*/ 642113 w 1299954"/>
                <a:gd name="connsiteY157" fmla="*/ 778341 h 966099"/>
                <a:gd name="connsiteX158" fmla="*/ 625176 w 1299954"/>
                <a:gd name="connsiteY158" fmla="*/ 768588 h 966099"/>
                <a:gd name="connsiteX159" fmla="*/ 620323 w 1299954"/>
                <a:gd name="connsiteY159" fmla="*/ 767890 h 966099"/>
                <a:gd name="connsiteX160" fmla="*/ 614746 w 1299954"/>
                <a:gd name="connsiteY160" fmla="*/ 759305 h 966099"/>
                <a:gd name="connsiteX161" fmla="*/ 602177 w 1299954"/>
                <a:gd name="connsiteY161" fmla="*/ 751646 h 966099"/>
                <a:gd name="connsiteX162" fmla="*/ 573787 w 1299954"/>
                <a:gd name="connsiteY162" fmla="*/ 769617 h 966099"/>
                <a:gd name="connsiteX163" fmla="*/ 590650 w 1299954"/>
                <a:gd name="connsiteY163" fmla="*/ 790956 h 966099"/>
                <a:gd name="connsiteX164" fmla="*/ 588865 w 1299954"/>
                <a:gd name="connsiteY164" fmla="*/ 804112 h 966099"/>
                <a:gd name="connsiteX165" fmla="*/ 600913 w 1299954"/>
                <a:gd name="connsiteY165" fmla="*/ 822537 h 966099"/>
                <a:gd name="connsiteX166" fmla="*/ 598663 w 1299954"/>
                <a:gd name="connsiteY166" fmla="*/ 836443 h 966099"/>
                <a:gd name="connsiteX167" fmla="*/ 581224 w 1299954"/>
                <a:gd name="connsiteY167" fmla="*/ 839845 h 966099"/>
                <a:gd name="connsiteX168" fmla="*/ 581726 w 1299954"/>
                <a:gd name="connsiteY168" fmla="*/ 868181 h 966099"/>
                <a:gd name="connsiteX169" fmla="*/ 566313 w 1299954"/>
                <a:gd name="connsiteY169" fmla="*/ 878423 h 966099"/>
                <a:gd name="connsiteX170" fmla="*/ 534036 w 1299954"/>
                <a:gd name="connsiteY170" fmla="*/ 863714 h 966099"/>
                <a:gd name="connsiteX171" fmla="*/ 499287 w 1299954"/>
                <a:gd name="connsiteY171" fmla="*/ 844434 h 966099"/>
                <a:gd name="connsiteX172" fmla="*/ 476419 w 1299954"/>
                <a:gd name="connsiteY172" fmla="*/ 851431 h 966099"/>
                <a:gd name="connsiteX173" fmla="*/ 458867 w 1299954"/>
                <a:gd name="connsiteY173" fmla="*/ 848011 h 966099"/>
                <a:gd name="connsiteX174" fmla="*/ 446820 w 1299954"/>
                <a:gd name="connsiteY174" fmla="*/ 851989 h 966099"/>
                <a:gd name="connsiteX175" fmla="*/ 424211 w 1299954"/>
                <a:gd name="connsiteY175" fmla="*/ 829446 h 966099"/>
                <a:gd name="connsiteX176" fmla="*/ 413762 w 1299954"/>
                <a:gd name="connsiteY176" fmla="*/ 806258 h 966099"/>
                <a:gd name="connsiteX177" fmla="*/ 440814 w 1299954"/>
                <a:gd name="connsiteY177" fmla="*/ 774520 h 966099"/>
                <a:gd name="connsiteX178" fmla="*/ 427930 w 1299954"/>
                <a:gd name="connsiteY178" fmla="*/ 747685 h 966099"/>
                <a:gd name="connsiteX179" fmla="*/ 397271 w 1299954"/>
                <a:gd name="connsiteY179" fmla="*/ 756898 h 966099"/>
                <a:gd name="connsiteX180" fmla="*/ 388068 w 1299954"/>
                <a:gd name="connsiteY180" fmla="*/ 741718 h 966099"/>
                <a:gd name="connsiteX181" fmla="*/ 392084 w 1299954"/>
                <a:gd name="connsiteY181" fmla="*/ 730202 h 966099"/>
                <a:gd name="connsiteX182" fmla="*/ 390745 w 1299954"/>
                <a:gd name="connsiteY182" fmla="*/ 715755 h 966099"/>
                <a:gd name="connsiteX183" fmla="*/ 386283 w 1299954"/>
                <a:gd name="connsiteY183" fmla="*/ 709265 h 966099"/>
                <a:gd name="connsiteX184" fmla="*/ 386729 w 1299954"/>
                <a:gd name="connsiteY184" fmla="*/ 704074 h 966099"/>
                <a:gd name="connsiteX185" fmla="*/ 392530 w 1299954"/>
                <a:gd name="connsiteY185" fmla="*/ 695114 h 966099"/>
                <a:gd name="connsiteX186" fmla="*/ 374905 w 1299954"/>
                <a:gd name="connsiteY186" fmla="*/ 679742 h 966099"/>
                <a:gd name="connsiteX187" fmla="*/ 361239 w 1299954"/>
                <a:gd name="connsiteY187" fmla="*/ 684279 h 966099"/>
                <a:gd name="connsiteX188" fmla="*/ 356833 w 1299954"/>
                <a:gd name="connsiteY188" fmla="*/ 673042 h 966099"/>
                <a:gd name="connsiteX189" fmla="*/ 362634 w 1299954"/>
                <a:gd name="connsiteY189" fmla="*/ 656292 h 966099"/>
                <a:gd name="connsiteX190" fmla="*/ 363080 w 1299954"/>
                <a:gd name="connsiteY190" fmla="*/ 644777 h 966099"/>
                <a:gd name="connsiteX191" fmla="*/ 368843 w 1299954"/>
                <a:gd name="connsiteY191" fmla="*/ 637640 h 966099"/>
                <a:gd name="connsiteX192" fmla="*/ 356610 w 1299954"/>
                <a:gd name="connsiteY192" fmla="*/ 632424 h 966099"/>
                <a:gd name="connsiteX193" fmla="*/ 349247 w 1299954"/>
                <a:gd name="connsiteY193" fmla="*/ 634936 h 966099"/>
                <a:gd name="connsiteX194" fmla="*/ 344785 w 1299954"/>
                <a:gd name="connsiteY194" fmla="*/ 624048 h 966099"/>
                <a:gd name="connsiteX195" fmla="*/ 336753 w 1299954"/>
                <a:gd name="connsiteY195" fmla="*/ 619652 h 966099"/>
                <a:gd name="connsiteX196" fmla="*/ 330952 w 1299954"/>
                <a:gd name="connsiteY196" fmla="*/ 608764 h 966099"/>
                <a:gd name="connsiteX197" fmla="*/ 323590 w 1299954"/>
                <a:gd name="connsiteY197" fmla="*/ 607298 h 966099"/>
                <a:gd name="connsiteX198" fmla="*/ 317120 w 1299954"/>
                <a:gd name="connsiteY198" fmla="*/ 601436 h 966099"/>
                <a:gd name="connsiteX199" fmla="*/ 313996 w 1299954"/>
                <a:gd name="connsiteY199" fmla="*/ 595992 h 966099"/>
                <a:gd name="connsiteX200" fmla="*/ 301985 w 1299954"/>
                <a:gd name="connsiteY200" fmla="*/ 595608 h 966099"/>
                <a:gd name="connsiteX201" fmla="*/ 270490 w 1299954"/>
                <a:gd name="connsiteY201" fmla="*/ 557886 h 966099"/>
                <a:gd name="connsiteX202" fmla="*/ 278262 w 1299954"/>
                <a:gd name="connsiteY202" fmla="*/ 542776 h 966099"/>
                <a:gd name="connsiteX203" fmla="*/ 269374 w 1299954"/>
                <a:gd name="connsiteY203" fmla="*/ 531714 h 966099"/>
                <a:gd name="connsiteX204" fmla="*/ 258888 w 1299954"/>
                <a:gd name="connsiteY204" fmla="*/ 533807 h 966099"/>
                <a:gd name="connsiteX205" fmla="*/ 257996 w 1299954"/>
                <a:gd name="connsiteY205" fmla="*/ 524385 h 966099"/>
                <a:gd name="connsiteX206" fmla="*/ 247064 w 1299954"/>
                <a:gd name="connsiteY206" fmla="*/ 514335 h 966099"/>
                <a:gd name="connsiteX207" fmla="*/ 242211 w 1299954"/>
                <a:gd name="connsiteY207" fmla="*/ 496172 h 966099"/>
                <a:gd name="connsiteX208" fmla="*/ 254203 w 1299954"/>
                <a:gd name="connsiteY208" fmla="*/ 491095 h 966099"/>
                <a:gd name="connsiteX209" fmla="*/ 264243 w 1299954"/>
                <a:gd name="connsiteY209" fmla="*/ 496957 h 966099"/>
                <a:gd name="connsiteX210" fmla="*/ 271940 w 1299954"/>
                <a:gd name="connsiteY210" fmla="*/ 506902 h 966099"/>
                <a:gd name="connsiteX211" fmla="*/ 273837 w 1299954"/>
                <a:gd name="connsiteY211" fmla="*/ 501145 h 966099"/>
                <a:gd name="connsiteX212" fmla="*/ 277853 w 1299954"/>
                <a:gd name="connsiteY212" fmla="*/ 498423 h 966099"/>
                <a:gd name="connsiteX213" fmla="*/ 278522 w 1299954"/>
                <a:gd name="connsiteY213" fmla="*/ 494026 h 966099"/>
                <a:gd name="connsiteX214" fmla="*/ 285959 w 1299954"/>
                <a:gd name="connsiteY214" fmla="*/ 487867 h 966099"/>
                <a:gd name="connsiteX215" fmla="*/ 289900 w 1299954"/>
                <a:gd name="connsiteY215" fmla="*/ 478951 h 966099"/>
                <a:gd name="connsiteX216" fmla="*/ 282092 w 1299954"/>
                <a:gd name="connsiteY216" fmla="*/ 469948 h 966099"/>
                <a:gd name="connsiteX217" fmla="*/ 268147 w 1299954"/>
                <a:gd name="connsiteY217" fmla="*/ 471483 h 966099"/>
                <a:gd name="connsiteX218" fmla="*/ 272498 w 1299954"/>
                <a:gd name="connsiteY218" fmla="*/ 449429 h 966099"/>
                <a:gd name="connsiteX219" fmla="*/ 271606 w 1299954"/>
                <a:gd name="connsiteY219" fmla="*/ 443566 h 966099"/>
                <a:gd name="connsiteX220" fmla="*/ 264466 w 1299954"/>
                <a:gd name="connsiteY220" fmla="*/ 442938 h 966099"/>
                <a:gd name="connsiteX221" fmla="*/ 260673 w 1299954"/>
                <a:gd name="connsiteY221" fmla="*/ 435610 h 966099"/>
                <a:gd name="connsiteX222" fmla="*/ 243940 w 1299954"/>
                <a:gd name="connsiteY222" fmla="*/ 437285 h 966099"/>
                <a:gd name="connsiteX223" fmla="*/ 239924 w 1299954"/>
                <a:gd name="connsiteY223" fmla="*/ 429329 h 966099"/>
                <a:gd name="connsiteX224" fmla="*/ 231000 w 1299954"/>
                <a:gd name="connsiteY224" fmla="*/ 425560 h 966099"/>
                <a:gd name="connsiteX225" fmla="*/ 230807 w 1299954"/>
                <a:gd name="connsiteY225" fmla="*/ 419944 h 966099"/>
                <a:gd name="connsiteX226" fmla="*/ 231000 w 1299954"/>
                <a:gd name="connsiteY226" fmla="*/ 417185 h 966099"/>
                <a:gd name="connsiteX227" fmla="*/ 225273 w 1299954"/>
                <a:gd name="connsiteY227" fmla="*/ 415475 h 966099"/>
                <a:gd name="connsiteX228" fmla="*/ 220960 w 1299954"/>
                <a:gd name="connsiteY228" fmla="*/ 411322 h 966099"/>
                <a:gd name="connsiteX229" fmla="*/ 216721 w 1299954"/>
                <a:gd name="connsiteY229" fmla="*/ 411950 h 966099"/>
                <a:gd name="connsiteX230" fmla="*/ 212705 w 1299954"/>
                <a:gd name="connsiteY230" fmla="*/ 395828 h 966099"/>
                <a:gd name="connsiteX231" fmla="*/ 218283 w 1299954"/>
                <a:gd name="connsiteY231" fmla="*/ 391013 h 966099"/>
                <a:gd name="connsiteX232" fmla="*/ 225199 w 1299954"/>
                <a:gd name="connsiteY232" fmla="*/ 384313 h 966099"/>
                <a:gd name="connsiteX233" fmla="*/ 236801 w 1299954"/>
                <a:gd name="connsiteY233" fmla="*/ 381381 h 966099"/>
                <a:gd name="connsiteX234" fmla="*/ 236801 w 1299954"/>
                <a:gd name="connsiteY234" fmla="*/ 378869 h 966099"/>
                <a:gd name="connsiteX235" fmla="*/ 233008 w 1299954"/>
                <a:gd name="connsiteY235" fmla="*/ 378031 h 966099"/>
                <a:gd name="connsiteX236" fmla="*/ 231744 w 1299954"/>
                <a:gd name="connsiteY236" fmla="*/ 370407 h 966099"/>
                <a:gd name="connsiteX237" fmla="*/ 217390 w 1299954"/>
                <a:gd name="connsiteY237" fmla="*/ 354791 h 966099"/>
                <a:gd name="connsiteX238" fmla="*/ 213597 w 1299954"/>
                <a:gd name="connsiteY238" fmla="*/ 354372 h 966099"/>
                <a:gd name="connsiteX239" fmla="*/ 210028 w 1299954"/>
                <a:gd name="connsiteY239" fmla="*/ 350603 h 966099"/>
                <a:gd name="connsiteX240" fmla="*/ 201372 w 1299954"/>
                <a:gd name="connsiteY240" fmla="*/ 348853 h 966099"/>
                <a:gd name="connsiteX241" fmla="*/ 197087 w 1299954"/>
                <a:gd name="connsiteY241" fmla="*/ 347253 h 966099"/>
                <a:gd name="connsiteX242" fmla="*/ 166692 w 1299954"/>
                <a:gd name="connsiteY242" fmla="*/ 321809 h 966099"/>
                <a:gd name="connsiteX243" fmla="*/ 153053 w 1299954"/>
                <a:gd name="connsiteY243" fmla="*/ 319676 h 966099"/>
                <a:gd name="connsiteX244" fmla="*/ 124770 w 1299954"/>
                <a:gd name="connsiteY244" fmla="*/ 290733 h 966099"/>
                <a:gd name="connsiteX245" fmla="*/ 114601 w 1299954"/>
                <a:gd name="connsiteY245" fmla="*/ 295500 h 966099"/>
                <a:gd name="connsiteX246" fmla="*/ 99257 w 1299954"/>
                <a:gd name="connsiteY246" fmla="*/ 286078 h 966099"/>
                <a:gd name="connsiteX247" fmla="*/ 95090 w 1299954"/>
                <a:gd name="connsiteY247" fmla="*/ 287500 h 966099"/>
                <a:gd name="connsiteX248" fmla="*/ 80797 w 1299954"/>
                <a:gd name="connsiteY248" fmla="*/ 269313 h 966099"/>
                <a:gd name="connsiteX249" fmla="*/ 76148 w 1299954"/>
                <a:gd name="connsiteY249" fmla="*/ 271857 h 966099"/>
                <a:gd name="connsiteX250" fmla="*/ 70655 w 1299954"/>
                <a:gd name="connsiteY250" fmla="*/ 270257 h 966099"/>
                <a:gd name="connsiteX251" fmla="*/ 55880 w 1299954"/>
                <a:gd name="connsiteY251" fmla="*/ 285012 h 966099"/>
                <a:gd name="connsiteX252" fmla="*/ 40347 w 1299954"/>
                <a:gd name="connsiteY252" fmla="*/ 290878 h 966099"/>
                <a:gd name="connsiteX253" fmla="*/ 24246 w 1299954"/>
                <a:gd name="connsiteY253" fmla="*/ 286967 h 966099"/>
                <a:gd name="connsiteX254" fmla="*/ 19321 w 1299954"/>
                <a:gd name="connsiteY254" fmla="*/ 289989 h 966099"/>
                <a:gd name="connsiteX255" fmla="*/ 13260 w 1299954"/>
                <a:gd name="connsiteY255" fmla="*/ 281990 h 966099"/>
                <a:gd name="connsiteX256" fmla="*/ 8765 w 1299954"/>
                <a:gd name="connsiteY256" fmla="*/ 281623 h 966099"/>
                <a:gd name="connsiteX257" fmla="*/ 11796 w 1299954"/>
                <a:gd name="connsiteY257" fmla="*/ 243219 h 966099"/>
                <a:gd name="connsiteX258" fmla="*/ 10040 w 1299954"/>
                <a:gd name="connsiteY258" fmla="*/ 237193 h 966099"/>
                <a:gd name="connsiteX259" fmla="*/ 12502 w 1299954"/>
                <a:gd name="connsiteY259" fmla="*/ 220661 h 966099"/>
                <a:gd name="connsiteX260" fmla="*/ 0 w 1299954"/>
                <a:gd name="connsiteY260" fmla="*/ 169465 h 966099"/>
                <a:gd name="connsiteX261" fmla="*/ 31070 w 1299954"/>
                <a:gd name="connsiteY261" fmla="*/ 134677 h 966099"/>
                <a:gd name="connsiteX262" fmla="*/ 31070 w 1299954"/>
                <a:gd name="connsiteY262" fmla="*/ 130207 h 966099"/>
                <a:gd name="connsiteX263" fmla="*/ 55296 w 1299954"/>
                <a:gd name="connsiteY263" fmla="*/ 134586 h 966099"/>
                <a:gd name="connsiteX264" fmla="*/ 70156 w 1299954"/>
                <a:gd name="connsiteY264" fmla="*/ 140732 h 966099"/>
                <a:gd name="connsiteX265" fmla="*/ 86873 w 1299954"/>
                <a:gd name="connsiteY265" fmla="*/ 136262 h 966099"/>
                <a:gd name="connsiteX266" fmla="*/ 112259 w 1299954"/>
                <a:gd name="connsiteY266" fmla="*/ 149113 h 966099"/>
                <a:gd name="connsiteX267" fmla="*/ 135168 w 1299954"/>
                <a:gd name="connsiteY267" fmla="*/ 144644 h 966099"/>
                <a:gd name="connsiteX268" fmla="*/ 168602 w 1299954"/>
                <a:gd name="connsiteY268" fmla="*/ 168112 h 966099"/>
                <a:gd name="connsiteX269" fmla="*/ 189034 w 1299954"/>
                <a:gd name="connsiteY269" fmla="*/ 162524 h 966099"/>
                <a:gd name="connsiteX270" fmla="*/ 196464 w 1299954"/>
                <a:gd name="connsiteY270" fmla="*/ 173699 h 966099"/>
                <a:gd name="connsiteX271" fmla="*/ 222469 w 1299954"/>
                <a:gd name="connsiteY271" fmla="*/ 158054 h 966099"/>
                <a:gd name="connsiteX272" fmla="*/ 239186 w 1299954"/>
                <a:gd name="connsiteY272" fmla="*/ 160289 h 966099"/>
                <a:gd name="connsiteX273" fmla="*/ 251798 w 1299954"/>
                <a:gd name="connsiteY273" fmla="*/ 156379 h 966099"/>
                <a:gd name="connsiteX274" fmla="*/ 272003 w 1299954"/>
                <a:gd name="connsiteY274" fmla="*/ 187989 h 966099"/>
                <a:gd name="connsiteX275" fmla="*/ 283146 w 1299954"/>
                <a:gd name="connsiteY275" fmla="*/ 194933 h 966099"/>
                <a:gd name="connsiteX276" fmla="*/ 306674 w 1299954"/>
                <a:gd name="connsiteY276" fmla="*/ 196050 h 966099"/>
                <a:gd name="connsiteX277" fmla="*/ 310390 w 1299954"/>
                <a:gd name="connsiteY277" fmla="*/ 179846 h 966099"/>
                <a:gd name="connsiteX278" fmla="*/ 320915 w 1299954"/>
                <a:gd name="connsiteY278" fmla="*/ 175376 h 966099"/>
                <a:gd name="connsiteX279" fmla="*/ 320296 w 1299954"/>
                <a:gd name="connsiteY279" fmla="*/ 165318 h 966099"/>
                <a:gd name="connsiteX280" fmla="*/ 340729 w 1299954"/>
                <a:gd name="connsiteY280" fmla="*/ 155260 h 966099"/>
                <a:gd name="connsiteX281" fmla="*/ 352492 w 1299954"/>
                <a:gd name="connsiteY281" fmla="*/ 159171 h 966099"/>
                <a:gd name="connsiteX282" fmla="*/ 364256 w 1299954"/>
                <a:gd name="connsiteY282" fmla="*/ 140174 h 966099"/>
                <a:gd name="connsiteX283" fmla="*/ 400787 w 1299954"/>
                <a:gd name="connsiteY283" fmla="*/ 146320 h 966099"/>
                <a:gd name="connsiteX284" fmla="*/ 405573 w 1299954"/>
                <a:gd name="connsiteY284" fmla="*/ 155603 h 966099"/>
                <a:gd name="connsiteX285" fmla="*/ 411932 w 1299954"/>
                <a:gd name="connsiteY285" fmla="*/ 166435 h 966099"/>
                <a:gd name="connsiteX286" fmla="*/ 436079 w 1299954"/>
                <a:gd name="connsiteY286" fmla="*/ 136821 h 966099"/>
                <a:gd name="connsiteX287" fmla="*/ 464560 w 1299954"/>
                <a:gd name="connsiteY287" fmla="*/ 127881 h 966099"/>
                <a:gd name="connsiteX288" fmla="*/ 483135 w 1299954"/>
                <a:gd name="connsiteY288" fmla="*/ 131233 h 966099"/>
                <a:gd name="connsiteX289" fmla="*/ 507901 w 1299954"/>
                <a:gd name="connsiteY289" fmla="*/ 113912 h 966099"/>
                <a:gd name="connsiteX290" fmla="*/ 525857 w 1299954"/>
                <a:gd name="connsiteY290" fmla="*/ 110000 h 966099"/>
                <a:gd name="connsiteX291" fmla="*/ 549385 w 1299954"/>
                <a:gd name="connsiteY291" fmla="*/ 83738 h 966099"/>
                <a:gd name="connsiteX292" fmla="*/ 569335 w 1299954"/>
                <a:gd name="connsiteY292" fmla="*/ 72081 h 966099"/>
                <a:gd name="connsiteX293" fmla="*/ 576705 w 1299954"/>
                <a:gd name="connsiteY293" fmla="*/ 78927 h 966099"/>
                <a:gd name="connsiteX294" fmla="*/ 579105 w 1299954"/>
                <a:gd name="connsiteY294" fmla="*/ 79827 h 966099"/>
                <a:gd name="connsiteX295" fmla="*/ 597061 w 1299954"/>
                <a:gd name="connsiteY295" fmla="*/ 89326 h 966099"/>
                <a:gd name="connsiteX296" fmla="*/ 605728 w 1299954"/>
                <a:gd name="connsiteY296" fmla="*/ 72004 h 966099"/>
                <a:gd name="connsiteX297" fmla="*/ 613158 w 1299954"/>
                <a:gd name="connsiteY297" fmla="*/ 74797 h 966099"/>
                <a:gd name="connsiteX298" fmla="*/ 629257 w 1299954"/>
                <a:gd name="connsiteY298" fmla="*/ 53006 h 966099"/>
                <a:gd name="connsiteX299" fmla="*/ 644116 w 1299954"/>
                <a:gd name="connsiteY299" fmla="*/ 49653 h 966099"/>
                <a:gd name="connsiteX300" fmla="*/ 650927 w 1299954"/>
                <a:gd name="connsiteY300" fmla="*/ 55241 h 966099"/>
                <a:gd name="connsiteX301" fmla="*/ 657119 w 1299954"/>
                <a:gd name="connsiteY301" fmla="*/ 49653 h 966099"/>
                <a:gd name="connsiteX302" fmla="*/ 663930 w 1299954"/>
                <a:gd name="connsiteY302" fmla="*/ 48536 h 966099"/>
                <a:gd name="connsiteX303" fmla="*/ 665787 w 1299954"/>
                <a:gd name="connsiteY303" fmla="*/ 42389 h 966099"/>
                <a:gd name="connsiteX304" fmla="*/ 676313 w 1299954"/>
                <a:gd name="connsiteY304" fmla="*/ 38478 h 966099"/>
                <a:gd name="connsiteX305" fmla="*/ 709747 w 1299954"/>
                <a:gd name="connsiteY305" fmla="*/ 36243 h 966099"/>
                <a:gd name="connsiteX306" fmla="*/ 718415 w 1299954"/>
                <a:gd name="connsiteY306" fmla="*/ 41830 h 966099"/>
                <a:gd name="connsiteX307" fmla="*/ 725845 w 1299954"/>
                <a:gd name="connsiteY307" fmla="*/ 35125 h 966099"/>
                <a:gd name="connsiteX308" fmla="*/ 728941 w 1299954"/>
                <a:gd name="connsiteY308" fmla="*/ 22274 h 966099"/>
                <a:gd name="connsiteX309" fmla="*/ 725226 w 1299954"/>
                <a:gd name="connsiteY309" fmla="*/ 14451 h 966099"/>
                <a:gd name="connsiteX310" fmla="*/ 736990 w 1299954"/>
                <a:gd name="connsiteY310" fmla="*/ 4952 h 966099"/>
                <a:gd name="connsiteX311" fmla="*/ 745040 w 1299954"/>
                <a:gd name="connsiteY311" fmla="*/ 6070 h 966099"/>
                <a:gd name="connsiteX312" fmla="*/ 745040 w 1299954"/>
                <a:gd name="connsiteY312" fmla="*/ 20597 h 966099"/>
                <a:gd name="connsiteX313" fmla="*/ 755565 w 1299954"/>
                <a:gd name="connsiteY313" fmla="*/ 14451 h 966099"/>
                <a:gd name="connsiteX314" fmla="*/ 764234 w 1299954"/>
                <a:gd name="connsiteY314" fmla="*/ 12775 h 966099"/>
                <a:gd name="connsiteX315" fmla="*/ 780331 w 1299954"/>
                <a:gd name="connsiteY315" fmla="*/ 8304 h 966099"/>
                <a:gd name="connsiteX316" fmla="*/ 797668 w 1299954"/>
                <a:gd name="connsiteY316" fmla="*/ 9981 h 966099"/>
                <a:gd name="connsiteX317" fmla="*/ 793333 w 1299954"/>
                <a:gd name="connsiteY317" fmla="*/ 17244 h 966099"/>
                <a:gd name="connsiteX318" fmla="*/ 793953 w 1299954"/>
                <a:gd name="connsiteY318" fmla="*/ 31773 h 966099"/>
                <a:gd name="connsiteX319" fmla="*/ 810670 w 1299954"/>
                <a:gd name="connsiteY319" fmla="*/ 16127 h 966099"/>
                <a:gd name="connsiteX320" fmla="*/ 827388 w 1299954"/>
                <a:gd name="connsiteY320" fmla="*/ 15569 h 966099"/>
                <a:gd name="connsiteX321" fmla="*/ 846301 w 1299954"/>
                <a:gd name="connsiteY321" fmla="*/ 0 h 966099"/>
                <a:gd name="connsiteX0" fmla="*/ 846301 w 1299954"/>
                <a:gd name="connsiteY0" fmla="*/ 0 h 966099"/>
                <a:gd name="connsiteX1" fmla="*/ 886827 w 1299954"/>
                <a:gd name="connsiteY1" fmla="*/ 22274 h 966099"/>
                <a:gd name="connsiteX2" fmla="*/ 919023 w 1299954"/>
                <a:gd name="connsiteY2" fmla="*/ 72563 h 966099"/>
                <a:gd name="connsiteX3" fmla="*/ 923976 w 1299954"/>
                <a:gd name="connsiteY3" fmla="*/ 68092 h 966099"/>
                <a:gd name="connsiteX4" fmla="*/ 935121 w 1299954"/>
                <a:gd name="connsiteY4" fmla="*/ 68652 h 966099"/>
                <a:gd name="connsiteX5" fmla="*/ 943170 w 1299954"/>
                <a:gd name="connsiteY5" fmla="*/ 75915 h 966099"/>
                <a:gd name="connsiteX6" fmla="*/ 967937 w 1299954"/>
                <a:gd name="connsiteY6" fmla="*/ 80385 h 966099"/>
                <a:gd name="connsiteX7" fmla="*/ 997037 w 1299954"/>
                <a:gd name="connsiteY7" fmla="*/ 70328 h 966099"/>
                <a:gd name="connsiteX8" fmla="*/ 1026138 w 1299954"/>
                <a:gd name="connsiteY8" fmla="*/ 75915 h 966099"/>
                <a:gd name="connsiteX9" fmla="*/ 1025519 w 1299954"/>
                <a:gd name="connsiteY9" fmla="*/ 101618 h 966099"/>
                <a:gd name="connsiteX10" fmla="*/ 1045332 w 1299954"/>
                <a:gd name="connsiteY10" fmla="*/ 120058 h 966099"/>
                <a:gd name="connsiteX11" fmla="*/ 1073813 w 1299954"/>
                <a:gd name="connsiteY11" fmla="*/ 120058 h 966099"/>
                <a:gd name="connsiteX12" fmla="*/ 1073132 w 1299954"/>
                <a:gd name="connsiteY12" fmla="*/ 138079 h 966099"/>
                <a:gd name="connsiteX13" fmla="*/ 1085994 w 1299954"/>
                <a:gd name="connsiteY13" fmla="*/ 140404 h 966099"/>
                <a:gd name="connsiteX14" fmla="*/ 1101602 w 1299954"/>
                <a:gd name="connsiteY14" fmla="*/ 137469 h 966099"/>
                <a:gd name="connsiteX15" fmla="*/ 1110706 w 1299954"/>
                <a:gd name="connsiteY15" fmla="*/ 128079 h 966099"/>
                <a:gd name="connsiteX16" fmla="*/ 1125014 w 1299954"/>
                <a:gd name="connsiteY16" fmla="*/ 126905 h 966099"/>
                <a:gd name="connsiteX17" fmla="*/ 1141153 w 1299954"/>
                <a:gd name="connsiteY17" fmla="*/ 108040 h 966099"/>
                <a:gd name="connsiteX18" fmla="*/ 1145824 w 1299954"/>
                <a:gd name="connsiteY18" fmla="*/ 112233 h 966099"/>
                <a:gd name="connsiteX19" fmla="*/ 1139320 w 1299954"/>
                <a:gd name="connsiteY19" fmla="*/ 128079 h 966099"/>
                <a:gd name="connsiteX20" fmla="*/ 1151676 w 1299954"/>
                <a:gd name="connsiteY20" fmla="*/ 155076 h 966099"/>
                <a:gd name="connsiteX21" fmla="*/ 1154278 w 1299954"/>
                <a:gd name="connsiteY21" fmla="*/ 174443 h 966099"/>
                <a:gd name="connsiteX22" fmla="*/ 1153628 w 1299954"/>
                <a:gd name="connsiteY22" fmla="*/ 191463 h 966099"/>
                <a:gd name="connsiteX23" fmla="*/ 1167935 w 1299954"/>
                <a:gd name="connsiteY23" fmla="*/ 198505 h 966099"/>
                <a:gd name="connsiteX24" fmla="*/ 1180941 w 1299954"/>
                <a:gd name="connsiteY24" fmla="*/ 199679 h 966099"/>
                <a:gd name="connsiteX25" fmla="*/ 1182242 w 1299954"/>
                <a:gd name="connsiteY25" fmla="*/ 210243 h 966099"/>
                <a:gd name="connsiteX26" fmla="*/ 1189395 w 1299954"/>
                <a:gd name="connsiteY26" fmla="*/ 220807 h 966099"/>
                <a:gd name="connsiteX27" fmla="*/ 1188094 w 1299954"/>
                <a:gd name="connsiteY27" fmla="*/ 228437 h 966099"/>
                <a:gd name="connsiteX28" fmla="*/ 1179640 w 1299954"/>
                <a:gd name="connsiteY28" fmla="*/ 230198 h 966099"/>
                <a:gd name="connsiteX29" fmla="*/ 1177689 w 1299954"/>
                <a:gd name="connsiteY29" fmla="*/ 224328 h 966099"/>
                <a:gd name="connsiteX30" fmla="*/ 1168585 w 1299954"/>
                <a:gd name="connsiteY30" fmla="*/ 227263 h 966099"/>
                <a:gd name="connsiteX31" fmla="*/ 1165984 w 1299954"/>
                <a:gd name="connsiteY31" fmla="*/ 239587 h 966099"/>
                <a:gd name="connsiteX32" fmla="*/ 1157530 w 1299954"/>
                <a:gd name="connsiteY32" fmla="*/ 247217 h 966099"/>
                <a:gd name="connsiteX33" fmla="*/ 1162732 w 1299954"/>
                <a:gd name="connsiteY33" fmla="*/ 263650 h 966099"/>
                <a:gd name="connsiteX34" fmla="*/ 1155579 w 1299954"/>
                <a:gd name="connsiteY34" fmla="*/ 288886 h 966099"/>
                <a:gd name="connsiteX35" fmla="*/ 1169235 w 1299954"/>
                <a:gd name="connsiteY35" fmla="*/ 296515 h 966099"/>
                <a:gd name="connsiteX36" fmla="*/ 1181592 w 1299954"/>
                <a:gd name="connsiteY36" fmla="*/ 310600 h 966099"/>
                <a:gd name="connsiteX37" fmla="*/ 1178340 w 1299954"/>
                <a:gd name="connsiteY37" fmla="*/ 316470 h 966099"/>
                <a:gd name="connsiteX38" fmla="*/ 1179640 w 1299954"/>
                <a:gd name="connsiteY38" fmla="*/ 323512 h 966099"/>
                <a:gd name="connsiteX39" fmla="*/ 1162081 w 1299954"/>
                <a:gd name="connsiteY39" fmla="*/ 332903 h 966099"/>
                <a:gd name="connsiteX40" fmla="*/ 1158180 w 1299954"/>
                <a:gd name="connsiteY40" fmla="*/ 342880 h 966099"/>
                <a:gd name="connsiteX41" fmla="*/ 1108105 w 1299954"/>
                <a:gd name="connsiteY41" fmla="*/ 360487 h 966099"/>
                <a:gd name="connsiteX42" fmla="*/ 1117860 w 1299954"/>
                <a:gd name="connsiteY42" fmla="*/ 369877 h 966099"/>
                <a:gd name="connsiteX43" fmla="*/ 1112658 w 1299954"/>
                <a:gd name="connsiteY43" fmla="*/ 379267 h 966099"/>
                <a:gd name="connsiteX44" fmla="*/ 1125014 w 1299954"/>
                <a:gd name="connsiteY44" fmla="*/ 399221 h 966099"/>
                <a:gd name="connsiteX45" fmla="*/ 1138020 w 1299954"/>
                <a:gd name="connsiteY45" fmla="*/ 399221 h 966099"/>
                <a:gd name="connsiteX46" fmla="*/ 1152977 w 1299954"/>
                <a:gd name="connsiteY46" fmla="*/ 410959 h 966099"/>
                <a:gd name="connsiteX47" fmla="*/ 1161432 w 1299954"/>
                <a:gd name="connsiteY47" fmla="*/ 416828 h 966099"/>
                <a:gd name="connsiteX48" fmla="*/ 1169886 w 1299954"/>
                <a:gd name="connsiteY48" fmla="*/ 447346 h 966099"/>
                <a:gd name="connsiteX49" fmla="*/ 1159480 w 1299954"/>
                <a:gd name="connsiteY49" fmla="*/ 459083 h 966099"/>
                <a:gd name="connsiteX50" fmla="*/ 1170536 w 1299954"/>
                <a:gd name="connsiteY50" fmla="*/ 462605 h 966099"/>
                <a:gd name="connsiteX51" fmla="*/ 1174438 w 1299954"/>
                <a:gd name="connsiteY51" fmla="*/ 469061 h 966099"/>
                <a:gd name="connsiteX52" fmla="*/ 1207605 w 1299954"/>
                <a:gd name="connsiteY52" fmla="*/ 481385 h 966099"/>
                <a:gd name="connsiteX53" fmla="*/ 1234918 w 1299954"/>
                <a:gd name="connsiteY53" fmla="*/ 482559 h 966099"/>
                <a:gd name="connsiteX54" fmla="*/ 1242071 w 1299954"/>
                <a:gd name="connsiteY54" fmla="*/ 490776 h 966099"/>
                <a:gd name="connsiteX55" fmla="*/ 1255077 w 1299954"/>
                <a:gd name="connsiteY55" fmla="*/ 494884 h 966099"/>
                <a:gd name="connsiteX56" fmla="*/ 1256378 w 1299954"/>
                <a:gd name="connsiteY56" fmla="*/ 511317 h 966099"/>
                <a:gd name="connsiteX57" fmla="*/ 1265867 w 1299954"/>
                <a:gd name="connsiteY57" fmla="*/ 507628 h 966099"/>
                <a:gd name="connsiteX58" fmla="*/ 1293703 w 1299954"/>
                <a:gd name="connsiteY58" fmla="*/ 499211 h 966099"/>
                <a:gd name="connsiteX59" fmla="*/ 1288895 w 1299954"/>
                <a:gd name="connsiteY59" fmla="*/ 514838 h 966099"/>
                <a:gd name="connsiteX60" fmla="*/ 1297998 w 1299954"/>
                <a:gd name="connsiteY60" fmla="*/ 528923 h 966099"/>
                <a:gd name="connsiteX61" fmla="*/ 1286374 w 1299954"/>
                <a:gd name="connsiteY61" fmla="*/ 532335 h 966099"/>
                <a:gd name="connsiteX62" fmla="*/ 1284342 w 1299954"/>
                <a:gd name="connsiteY62" fmla="*/ 534792 h 966099"/>
                <a:gd name="connsiteX63" fmla="*/ 1292796 w 1299954"/>
                <a:gd name="connsiteY63" fmla="*/ 539488 h 966099"/>
                <a:gd name="connsiteX64" fmla="*/ 1299950 w 1299954"/>
                <a:gd name="connsiteY64" fmla="*/ 552399 h 966099"/>
                <a:gd name="connsiteX65" fmla="*/ 1290195 w 1299954"/>
                <a:gd name="connsiteY65" fmla="*/ 564724 h 966099"/>
                <a:gd name="connsiteX66" fmla="*/ 1284342 w 1299954"/>
                <a:gd name="connsiteY66" fmla="*/ 577048 h 966099"/>
                <a:gd name="connsiteX67" fmla="*/ 1268084 w 1299954"/>
                <a:gd name="connsiteY67" fmla="*/ 589373 h 966099"/>
                <a:gd name="connsiteX68" fmla="*/ 1271336 w 1299954"/>
                <a:gd name="connsiteY68" fmla="*/ 596415 h 966099"/>
                <a:gd name="connsiteX69" fmla="*/ 1282391 w 1299954"/>
                <a:gd name="connsiteY69" fmla="*/ 589960 h 966099"/>
                <a:gd name="connsiteX70" fmla="*/ 1281741 w 1299954"/>
                <a:gd name="connsiteY70" fmla="*/ 609914 h 966099"/>
                <a:gd name="connsiteX71" fmla="*/ 1268084 w 1299954"/>
                <a:gd name="connsiteY71" fmla="*/ 613435 h 966099"/>
                <a:gd name="connsiteX72" fmla="*/ 1274587 w 1299954"/>
                <a:gd name="connsiteY72" fmla="*/ 639846 h 966099"/>
                <a:gd name="connsiteX73" fmla="*/ 1256378 w 1299954"/>
                <a:gd name="connsiteY73" fmla="*/ 660387 h 966099"/>
                <a:gd name="connsiteX74" fmla="*/ 1249875 w 1299954"/>
                <a:gd name="connsiteY74" fmla="*/ 657452 h 966099"/>
                <a:gd name="connsiteX75" fmla="*/ 1245323 w 1299954"/>
                <a:gd name="connsiteY75" fmla="*/ 665669 h 966099"/>
                <a:gd name="connsiteX76" fmla="*/ 1232967 w 1299954"/>
                <a:gd name="connsiteY76" fmla="*/ 658626 h 966099"/>
                <a:gd name="connsiteX77" fmla="*/ 1208905 w 1299954"/>
                <a:gd name="connsiteY77" fmla="*/ 664495 h 966099"/>
                <a:gd name="connsiteX78" fmla="*/ 1218010 w 1299954"/>
                <a:gd name="connsiteY78" fmla="*/ 675646 h 966099"/>
                <a:gd name="connsiteX79" fmla="*/ 1197199 w 1299954"/>
                <a:gd name="connsiteY79" fmla="*/ 697948 h 966099"/>
                <a:gd name="connsiteX80" fmla="*/ 1191997 w 1299954"/>
                <a:gd name="connsiteY80" fmla="*/ 716141 h 966099"/>
                <a:gd name="connsiteX81" fmla="*/ 1171837 w 1299954"/>
                <a:gd name="connsiteY81" fmla="*/ 704403 h 966099"/>
                <a:gd name="connsiteX82" fmla="*/ 1148425 w 1299954"/>
                <a:gd name="connsiteY82" fmla="*/ 735508 h 966099"/>
                <a:gd name="connsiteX83" fmla="*/ 1151027 w 1299954"/>
                <a:gd name="connsiteY83" fmla="*/ 744312 h 966099"/>
                <a:gd name="connsiteX84" fmla="*/ 1151027 w 1299954"/>
                <a:gd name="connsiteY84" fmla="*/ 751941 h 966099"/>
                <a:gd name="connsiteX85" fmla="*/ 1162081 w 1299954"/>
                <a:gd name="connsiteY85" fmla="*/ 764853 h 966099"/>
                <a:gd name="connsiteX86" fmla="*/ 1156229 w 1299954"/>
                <a:gd name="connsiteY86" fmla="*/ 778938 h 966099"/>
                <a:gd name="connsiteX87" fmla="*/ 1158830 w 1299954"/>
                <a:gd name="connsiteY87" fmla="*/ 787742 h 966099"/>
                <a:gd name="connsiteX88" fmla="*/ 1154929 w 1299954"/>
                <a:gd name="connsiteY88" fmla="*/ 795371 h 966099"/>
                <a:gd name="connsiteX89" fmla="*/ 1163382 w 1299954"/>
                <a:gd name="connsiteY89" fmla="*/ 797132 h 966099"/>
                <a:gd name="connsiteX90" fmla="*/ 1180941 w 1299954"/>
                <a:gd name="connsiteY90" fmla="*/ 820020 h 966099"/>
                <a:gd name="connsiteX91" fmla="*/ 1204353 w 1299954"/>
                <a:gd name="connsiteY91" fmla="*/ 831758 h 966099"/>
                <a:gd name="connsiteX92" fmla="*/ 1203052 w 1299954"/>
                <a:gd name="connsiteY92" fmla="*/ 845843 h 966099"/>
                <a:gd name="connsiteX93" fmla="*/ 1219478 w 1299954"/>
                <a:gd name="connsiteY93" fmla="*/ 873282 h 966099"/>
                <a:gd name="connsiteX94" fmla="*/ 1230542 w 1299954"/>
                <a:gd name="connsiteY94" fmla="*/ 915971 h 966099"/>
                <a:gd name="connsiteX95" fmla="*/ 1210221 w 1299954"/>
                <a:gd name="connsiteY95" fmla="*/ 916756 h 966099"/>
                <a:gd name="connsiteX96" fmla="*/ 1204569 w 1299954"/>
                <a:gd name="connsiteY96" fmla="*/ 913162 h 966099"/>
                <a:gd name="connsiteX97" fmla="*/ 1190011 w 1299954"/>
                <a:gd name="connsiteY97" fmla="*/ 913354 h 966099"/>
                <a:gd name="connsiteX98" fmla="*/ 1170303 w 1299954"/>
                <a:gd name="connsiteY98" fmla="*/ 926440 h 966099"/>
                <a:gd name="connsiteX99" fmla="*/ 1164707 w 1299954"/>
                <a:gd name="connsiteY99" fmla="*/ 940206 h 966099"/>
                <a:gd name="connsiteX100" fmla="*/ 1157865 w 1299954"/>
                <a:gd name="connsiteY100" fmla="*/ 947168 h 966099"/>
                <a:gd name="connsiteX101" fmla="*/ 1154667 w 1299954"/>
                <a:gd name="connsiteY101" fmla="*/ 954863 h 966099"/>
                <a:gd name="connsiteX102" fmla="*/ 1143344 w 1299954"/>
                <a:gd name="connsiteY102" fmla="*/ 966099 h 966099"/>
                <a:gd name="connsiteX103" fmla="*/ 1129009 w 1299954"/>
                <a:gd name="connsiteY103" fmla="*/ 960935 h 966099"/>
                <a:gd name="connsiteX104" fmla="*/ 1129233 w 1299954"/>
                <a:gd name="connsiteY104" fmla="*/ 948163 h 966099"/>
                <a:gd name="connsiteX105" fmla="*/ 1122986 w 1299954"/>
                <a:gd name="connsiteY105" fmla="*/ 950256 h 966099"/>
                <a:gd name="connsiteX106" fmla="*/ 1116069 w 1299954"/>
                <a:gd name="connsiteY106" fmla="*/ 947953 h 966099"/>
                <a:gd name="connsiteX107" fmla="*/ 1104895 w 1299954"/>
                <a:gd name="connsiteY107" fmla="*/ 949681 h 966099"/>
                <a:gd name="connsiteX108" fmla="*/ 1081989 w 1299954"/>
                <a:gd name="connsiteY108" fmla="*/ 937415 h 966099"/>
                <a:gd name="connsiteX109" fmla="*/ 1071671 w 1299954"/>
                <a:gd name="connsiteY109" fmla="*/ 939369 h 966099"/>
                <a:gd name="connsiteX110" fmla="*/ 1062523 w 1299954"/>
                <a:gd name="connsiteY110" fmla="*/ 942300 h 966099"/>
                <a:gd name="connsiteX111" fmla="*/ 1043578 w 1299954"/>
                <a:gd name="connsiteY111" fmla="*/ 942911 h 966099"/>
                <a:gd name="connsiteX112" fmla="*/ 1031734 w 1299954"/>
                <a:gd name="connsiteY112" fmla="*/ 947953 h 966099"/>
                <a:gd name="connsiteX113" fmla="*/ 1023089 w 1299954"/>
                <a:gd name="connsiteY113" fmla="*/ 961877 h 966099"/>
                <a:gd name="connsiteX114" fmla="*/ 1019910 w 1299954"/>
                <a:gd name="connsiteY114" fmla="*/ 949628 h 966099"/>
                <a:gd name="connsiteX115" fmla="*/ 1006412 w 1299954"/>
                <a:gd name="connsiteY115" fmla="*/ 931709 h 966099"/>
                <a:gd name="connsiteX116" fmla="*/ 981163 w 1299954"/>
                <a:gd name="connsiteY116" fmla="*/ 936368 h 966099"/>
                <a:gd name="connsiteX117" fmla="*/ 973243 w 1299954"/>
                <a:gd name="connsiteY117" fmla="*/ 947988 h 966099"/>
                <a:gd name="connsiteX118" fmla="*/ 959447 w 1299954"/>
                <a:gd name="connsiteY118" fmla="*/ 939788 h 966099"/>
                <a:gd name="connsiteX119" fmla="*/ 941822 w 1299954"/>
                <a:gd name="connsiteY119" fmla="*/ 931831 h 966099"/>
                <a:gd name="connsiteX120" fmla="*/ 933790 w 1299954"/>
                <a:gd name="connsiteY120" fmla="*/ 909062 h 966099"/>
                <a:gd name="connsiteX121" fmla="*/ 903819 w 1299954"/>
                <a:gd name="connsiteY121" fmla="*/ 913232 h 966099"/>
                <a:gd name="connsiteX122" fmla="*/ 904563 w 1299954"/>
                <a:gd name="connsiteY122" fmla="*/ 902519 h 966099"/>
                <a:gd name="connsiteX123" fmla="*/ 911702 w 1299954"/>
                <a:gd name="connsiteY123" fmla="*/ 895609 h 966099"/>
                <a:gd name="connsiteX124" fmla="*/ 908802 w 1299954"/>
                <a:gd name="connsiteY124" fmla="*/ 883256 h 966099"/>
                <a:gd name="connsiteX125" fmla="*/ 890730 w 1299954"/>
                <a:gd name="connsiteY125" fmla="*/ 888072 h 966099"/>
                <a:gd name="connsiteX126" fmla="*/ 878013 w 1299954"/>
                <a:gd name="connsiteY126" fmla="*/ 887653 h 966099"/>
                <a:gd name="connsiteX127" fmla="*/ 879575 w 1299954"/>
                <a:gd name="connsiteY127" fmla="*/ 901891 h 966099"/>
                <a:gd name="connsiteX128" fmla="*/ 877009 w 1299954"/>
                <a:gd name="connsiteY128" fmla="*/ 907579 h 966099"/>
                <a:gd name="connsiteX129" fmla="*/ 885450 w 1299954"/>
                <a:gd name="connsiteY129" fmla="*/ 927260 h 966099"/>
                <a:gd name="connsiteX130" fmla="*/ 863511 w 1299954"/>
                <a:gd name="connsiteY130" fmla="*/ 938950 h 966099"/>
                <a:gd name="connsiteX131" fmla="*/ 856706 w 1299954"/>
                <a:gd name="connsiteY131" fmla="*/ 956485 h 966099"/>
                <a:gd name="connsiteX132" fmla="*/ 842762 w 1299954"/>
                <a:gd name="connsiteY132" fmla="*/ 960725 h 966099"/>
                <a:gd name="connsiteX133" fmla="*/ 829227 w 1299954"/>
                <a:gd name="connsiteY133" fmla="*/ 948093 h 966099"/>
                <a:gd name="connsiteX134" fmla="*/ 831588 w 1299954"/>
                <a:gd name="connsiteY134" fmla="*/ 912743 h 966099"/>
                <a:gd name="connsiteX135" fmla="*/ 815989 w 1299954"/>
                <a:gd name="connsiteY135" fmla="*/ 877184 h 966099"/>
                <a:gd name="connsiteX136" fmla="*/ 817514 w 1299954"/>
                <a:gd name="connsiteY136" fmla="*/ 864796 h 966099"/>
                <a:gd name="connsiteX137" fmla="*/ 810411 w 1299954"/>
                <a:gd name="connsiteY137" fmla="*/ 851012 h 966099"/>
                <a:gd name="connsiteX138" fmla="*/ 820005 w 1299954"/>
                <a:gd name="connsiteY138" fmla="*/ 830703 h 966099"/>
                <a:gd name="connsiteX139" fmla="*/ 821790 w 1299954"/>
                <a:gd name="connsiteY139" fmla="*/ 816413 h 966099"/>
                <a:gd name="connsiteX140" fmla="*/ 812419 w 1299954"/>
                <a:gd name="connsiteY140" fmla="*/ 815837 h 966099"/>
                <a:gd name="connsiteX141" fmla="*/ 807288 w 1299954"/>
                <a:gd name="connsiteY141" fmla="*/ 818140 h 966099"/>
                <a:gd name="connsiteX142" fmla="*/ 804443 w 1299954"/>
                <a:gd name="connsiteY142" fmla="*/ 812400 h 966099"/>
                <a:gd name="connsiteX143" fmla="*/ 791354 w 1299954"/>
                <a:gd name="connsiteY143" fmla="*/ 821019 h 966099"/>
                <a:gd name="connsiteX144" fmla="*/ 788863 w 1299954"/>
                <a:gd name="connsiteY144" fmla="*/ 810027 h 966099"/>
                <a:gd name="connsiteX145" fmla="*/ 777335 w 1299954"/>
                <a:gd name="connsiteY145" fmla="*/ 809311 h 966099"/>
                <a:gd name="connsiteX146" fmla="*/ 768244 w 1299954"/>
                <a:gd name="connsiteY146" fmla="*/ 798249 h 966099"/>
                <a:gd name="connsiteX147" fmla="*/ 745208 w 1299954"/>
                <a:gd name="connsiteY147" fmla="*/ 780208 h 966099"/>
                <a:gd name="connsiteX148" fmla="*/ 727322 w 1299954"/>
                <a:gd name="connsiteY148" fmla="*/ 791829 h 966099"/>
                <a:gd name="connsiteX149" fmla="*/ 704658 w 1299954"/>
                <a:gd name="connsiteY149" fmla="*/ 765796 h 966099"/>
                <a:gd name="connsiteX150" fmla="*/ 701367 w 1299954"/>
                <a:gd name="connsiteY150" fmla="*/ 755938 h 966099"/>
                <a:gd name="connsiteX151" fmla="*/ 679094 w 1299954"/>
                <a:gd name="connsiteY151" fmla="*/ 753827 h 966099"/>
                <a:gd name="connsiteX152" fmla="*/ 670299 w 1299954"/>
                <a:gd name="connsiteY152" fmla="*/ 766005 h 966099"/>
                <a:gd name="connsiteX153" fmla="*/ 654682 w 1299954"/>
                <a:gd name="connsiteY153" fmla="*/ 769984 h 966099"/>
                <a:gd name="connsiteX154" fmla="*/ 642113 w 1299954"/>
                <a:gd name="connsiteY154" fmla="*/ 778341 h 966099"/>
                <a:gd name="connsiteX155" fmla="*/ 625176 w 1299954"/>
                <a:gd name="connsiteY155" fmla="*/ 768588 h 966099"/>
                <a:gd name="connsiteX156" fmla="*/ 620323 w 1299954"/>
                <a:gd name="connsiteY156" fmla="*/ 767890 h 966099"/>
                <a:gd name="connsiteX157" fmla="*/ 614746 w 1299954"/>
                <a:gd name="connsiteY157" fmla="*/ 759305 h 966099"/>
                <a:gd name="connsiteX158" fmla="*/ 602177 w 1299954"/>
                <a:gd name="connsiteY158" fmla="*/ 751646 h 966099"/>
                <a:gd name="connsiteX159" fmla="*/ 573787 w 1299954"/>
                <a:gd name="connsiteY159" fmla="*/ 769617 h 966099"/>
                <a:gd name="connsiteX160" fmla="*/ 590650 w 1299954"/>
                <a:gd name="connsiteY160" fmla="*/ 790956 h 966099"/>
                <a:gd name="connsiteX161" fmla="*/ 588865 w 1299954"/>
                <a:gd name="connsiteY161" fmla="*/ 804112 h 966099"/>
                <a:gd name="connsiteX162" fmla="*/ 600913 w 1299954"/>
                <a:gd name="connsiteY162" fmla="*/ 822537 h 966099"/>
                <a:gd name="connsiteX163" fmla="*/ 598663 w 1299954"/>
                <a:gd name="connsiteY163" fmla="*/ 836443 h 966099"/>
                <a:gd name="connsiteX164" fmla="*/ 581224 w 1299954"/>
                <a:gd name="connsiteY164" fmla="*/ 839845 h 966099"/>
                <a:gd name="connsiteX165" fmla="*/ 581726 w 1299954"/>
                <a:gd name="connsiteY165" fmla="*/ 868181 h 966099"/>
                <a:gd name="connsiteX166" fmla="*/ 566313 w 1299954"/>
                <a:gd name="connsiteY166" fmla="*/ 878423 h 966099"/>
                <a:gd name="connsiteX167" fmla="*/ 534036 w 1299954"/>
                <a:gd name="connsiteY167" fmla="*/ 863714 h 966099"/>
                <a:gd name="connsiteX168" fmla="*/ 499287 w 1299954"/>
                <a:gd name="connsiteY168" fmla="*/ 844434 h 966099"/>
                <a:gd name="connsiteX169" fmla="*/ 476419 w 1299954"/>
                <a:gd name="connsiteY169" fmla="*/ 851431 h 966099"/>
                <a:gd name="connsiteX170" fmla="*/ 458867 w 1299954"/>
                <a:gd name="connsiteY170" fmla="*/ 848011 h 966099"/>
                <a:gd name="connsiteX171" fmla="*/ 446820 w 1299954"/>
                <a:gd name="connsiteY171" fmla="*/ 851989 h 966099"/>
                <a:gd name="connsiteX172" fmla="*/ 424211 w 1299954"/>
                <a:gd name="connsiteY172" fmla="*/ 829446 h 966099"/>
                <a:gd name="connsiteX173" fmla="*/ 413762 w 1299954"/>
                <a:gd name="connsiteY173" fmla="*/ 806258 h 966099"/>
                <a:gd name="connsiteX174" fmla="*/ 440814 w 1299954"/>
                <a:gd name="connsiteY174" fmla="*/ 774520 h 966099"/>
                <a:gd name="connsiteX175" fmla="*/ 427930 w 1299954"/>
                <a:gd name="connsiteY175" fmla="*/ 747685 h 966099"/>
                <a:gd name="connsiteX176" fmla="*/ 397271 w 1299954"/>
                <a:gd name="connsiteY176" fmla="*/ 756898 h 966099"/>
                <a:gd name="connsiteX177" fmla="*/ 388068 w 1299954"/>
                <a:gd name="connsiteY177" fmla="*/ 741718 h 966099"/>
                <a:gd name="connsiteX178" fmla="*/ 392084 w 1299954"/>
                <a:gd name="connsiteY178" fmla="*/ 730202 h 966099"/>
                <a:gd name="connsiteX179" fmla="*/ 390745 w 1299954"/>
                <a:gd name="connsiteY179" fmla="*/ 715755 h 966099"/>
                <a:gd name="connsiteX180" fmla="*/ 386283 w 1299954"/>
                <a:gd name="connsiteY180" fmla="*/ 709265 h 966099"/>
                <a:gd name="connsiteX181" fmla="*/ 386729 w 1299954"/>
                <a:gd name="connsiteY181" fmla="*/ 704074 h 966099"/>
                <a:gd name="connsiteX182" fmla="*/ 392530 w 1299954"/>
                <a:gd name="connsiteY182" fmla="*/ 695114 h 966099"/>
                <a:gd name="connsiteX183" fmla="*/ 374905 w 1299954"/>
                <a:gd name="connsiteY183" fmla="*/ 679742 h 966099"/>
                <a:gd name="connsiteX184" fmla="*/ 361239 w 1299954"/>
                <a:gd name="connsiteY184" fmla="*/ 684279 h 966099"/>
                <a:gd name="connsiteX185" fmla="*/ 356833 w 1299954"/>
                <a:gd name="connsiteY185" fmla="*/ 673042 h 966099"/>
                <a:gd name="connsiteX186" fmla="*/ 362634 w 1299954"/>
                <a:gd name="connsiteY186" fmla="*/ 656292 h 966099"/>
                <a:gd name="connsiteX187" fmla="*/ 363080 w 1299954"/>
                <a:gd name="connsiteY187" fmla="*/ 644777 h 966099"/>
                <a:gd name="connsiteX188" fmla="*/ 368843 w 1299954"/>
                <a:gd name="connsiteY188" fmla="*/ 637640 h 966099"/>
                <a:gd name="connsiteX189" fmla="*/ 356610 w 1299954"/>
                <a:gd name="connsiteY189" fmla="*/ 632424 h 966099"/>
                <a:gd name="connsiteX190" fmla="*/ 349247 w 1299954"/>
                <a:gd name="connsiteY190" fmla="*/ 634936 h 966099"/>
                <a:gd name="connsiteX191" fmla="*/ 344785 w 1299954"/>
                <a:gd name="connsiteY191" fmla="*/ 624048 h 966099"/>
                <a:gd name="connsiteX192" fmla="*/ 336753 w 1299954"/>
                <a:gd name="connsiteY192" fmla="*/ 619652 h 966099"/>
                <a:gd name="connsiteX193" fmla="*/ 330952 w 1299954"/>
                <a:gd name="connsiteY193" fmla="*/ 608764 h 966099"/>
                <a:gd name="connsiteX194" fmla="*/ 323590 w 1299954"/>
                <a:gd name="connsiteY194" fmla="*/ 607298 h 966099"/>
                <a:gd name="connsiteX195" fmla="*/ 317120 w 1299954"/>
                <a:gd name="connsiteY195" fmla="*/ 601436 h 966099"/>
                <a:gd name="connsiteX196" fmla="*/ 313996 w 1299954"/>
                <a:gd name="connsiteY196" fmla="*/ 595992 h 966099"/>
                <a:gd name="connsiteX197" fmla="*/ 301985 w 1299954"/>
                <a:gd name="connsiteY197" fmla="*/ 595608 h 966099"/>
                <a:gd name="connsiteX198" fmla="*/ 270490 w 1299954"/>
                <a:gd name="connsiteY198" fmla="*/ 557886 h 966099"/>
                <a:gd name="connsiteX199" fmla="*/ 278262 w 1299954"/>
                <a:gd name="connsiteY199" fmla="*/ 542776 h 966099"/>
                <a:gd name="connsiteX200" fmla="*/ 269374 w 1299954"/>
                <a:gd name="connsiteY200" fmla="*/ 531714 h 966099"/>
                <a:gd name="connsiteX201" fmla="*/ 258888 w 1299954"/>
                <a:gd name="connsiteY201" fmla="*/ 533807 h 966099"/>
                <a:gd name="connsiteX202" fmla="*/ 257996 w 1299954"/>
                <a:gd name="connsiteY202" fmla="*/ 524385 h 966099"/>
                <a:gd name="connsiteX203" fmla="*/ 247064 w 1299954"/>
                <a:gd name="connsiteY203" fmla="*/ 514335 h 966099"/>
                <a:gd name="connsiteX204" fmla="*/ 242211 w 1299954"/>
                <a:gd name="connsiteY204" fmla="*/ 496172 h 966099"/>
                <a:gd name="connsiteX205" fmla="*/ 254203 w 1299954"/>
                <a:gd name="connsiteY205" fmla="*/ 491095 h 966099"/>
                <a:gd name="connsiteX206" fmla="*/ 264243 w 1299954"/>
                <a:gd name="connsiteY206" fmla="*/ 496957 h 966099"/>
                <a:gd name="connsiteX207" fmla="*/ 271940 w 1299954"/>
                <a:gd name="connsiteY207" fmla="*/ 506902 h 966099"/>
                <a:gd name="connsiteX208" fmla="*/ 273837 w 1299954"/>
                <a:gd name="connsiteY208" fmla="*/ 501145 h 966099"/>
                <a:gd name="connsiteX209" fmla="*/ 277853 w 1299954"/>
                <a:gd name="connsiteY209" fmla="*/ 498423 h 966099"/>
                <a:gd name="connsiteX210" fmla="*/ 278522 w 1299954"/>
                <a:gd name="connsiteY210" fmla="*/ 494026 h 966099"/>
                <a:gd name="connsiteX211" fmla="*/ 285959 w 1299954"/>
                <a:gd name="connsiteY211" fmla="*/ 487867 h 966099"/>
                <a:gd name="connsiteX212" fmla="*/ 289900 w 1299954"/>
                <a:gd name="connsiteY212" fmla="*/ 478951 h 966099"/>
                <a:gd name="connsiteX213" fmla="*/ 282092 w 1299954"/>
                <a:gd name="connsiteY213" fmla="*/ 469948 h 966099"/>
                <a:gd name="connsiteX214" fmla="*/ 268147 w 1299954"/>
                <a:gd name="connsiteY214" fmla="*/ 471483 h 966099"/>
                <a:gd name="connsiteX215" fmla="*/ 272498 w 1299954"/>
                <a:gd name="connsiteY215" fmla="*/ 449429 h 966099"/>
                <a:gd name="connsiteX216" fmla="*/ 271606 w 1299954"/>
                <a:gd name="connsiteY216" fmla="*/ 443566 h 966099"/>
                <a:gd name="connsiteX217" fmla="*/ 264466 w 1299954"/>
                <a:gd name="connsiteY217" fmla="*/ 442938 h 966099"/>
                <a:gd name="connsiteX218" fmla="*/ 260673 w 1299954"/>
                <a:gd name="connsiteY218" fmla="*/ 435610 h 966099"/>
                <a:gd name="connsiteX219" fmla="*/ 243940 w 1299954"/>
                <a:gd name="connsiteY219" fmla="*/ 437285 h 966099"/>
                <a:gd name="connsiteX220" fmla="*/ 239924 w 1299954"/>
                <a:gd name="connsiteY220" fmla="*/ 429329 h 966099"/>
                <a:gd name="connsiteX221" fmla="*/ 231000 w 1299954"/>
                <a:gd name="connsiteY221" fmla="*/ 425560 h 966099"/>
                <a:gd name="connsiteX222" fmla="*/ 230807 w 1299954"/>
                <a:gd name="connsiteY222" fmla="*/ 419944 h 966099"/>
                <a:gd name="connsiteX223" fmla="*/ 231000 w 1299954"/>
                <a:gd name="connsiteY223" fmla="*/ 417185 h 966099"/>
                <a:gd name="connsiteX224" fmla="*/ 225273 w 1299954"/>
                <a:gd name="connsiteY224" fmla="*/ 415475 h 966099"/>
                <a:gd name="connsiteX225" fmla="*/ 220960 w 1299954"/>
                <a:gd name="connsiteY225" fmla="*/ 411322 h 966099"/>
                <a:gd name="connsiteX226" fmla="*/ 216721 w 1299954"/>
                <a:gd name="connsiteY226" fmla="*/ 411950 h 966099"/>
                <a:gd name="connsiteX227" fmla="*/ 212705 w 1299954"/>
                <a:gd name="connsiteY227" fmla="*/ 395828 h 966099"/>
                <a:gd name="connsiteX228" fmla="*/ 218283 w 1299954"/>
                <a:gd name="connsiteY228" fmla="*/ 391013 h 966099"/>
                <a:gd name="connsiteX229" fmla="*/ 225199 w 1299954"/>
                <a:gd name="connsiteY229" fmla="*/ 384313 h 966099"/>
                <a:gd name="connsiteX230" fmla="*/ 236801 w 1299954"/>
                <a:gd name="connsiteY230" fmla="*/ 381381 h 966099"/>
                <a:gd name="connsiteX231" fmla="*/ 236801 w 1299954"/>
                <a:gd name="connsiteY231" fmla="*/ 378869 h 966099"/>
                <a:gd name="connsiteX232" fmla="*/ 233008 w 1299954"/>
                <a:gd name="connsiteY232" fmla="*/ 378031 h 966099"/>
                <a:gd name="connsiteX233" fmla="*/ 231744 w 1299954"/>
                <a:gd name="connsiteY233" fmla="*/ 370407 h 966099"/>
                <a:gd name="connsiteX234" fmla="*/ 217390 w 1299954"/>
                <a:gd name="connsiteY234" fmla="*/ 354791 h 966099"/>
                <a:gd name="connsiteX235" fmla="*/ 213597 w 1299954"/>
                <a:gd name="connsiteY235" fmla="*/ 354372 h 966099"/>
                <a:gd name="connsiteX236" fmla="*/ 210028 w 1299954"/>
                <a:gd name="connsiteY236" fmla="*/ 350603 h 966099"/>
                <a:gd name="connsiteX237" fmla="*/ 201372 w 1299954"/>
                <a:gd name="connsiteY237" fmla="*/ 348853 h 966099"/>
                <a:gd name="connsiteX238" fmla="*/ 197087 w 1299954"/>
                <a:gd name="connsiteY238" fmla="*/ 347253 h 966099"/>
                <a:gd name="connsiteX239" fmla="*/ 166692 w 1299954"/>
                <a:gd name="connsiteY239" fmla="*/ 321809 h 966099"/>
                <a:gd name="connsiteX240" fmla="*/ 153053 w 1299954"/>
                <a:gd name="connsiteY240" fmla="*/ 319676 h 966099"/>
                <a:gd name="connsiteX241" fmla="*/ 124770 w 1299954"/>
                <a:gd name="connsiteY241" fmla="*/ 290733 h 966099"/>
                <a:gd name="connsiteX242" fmla="*/ 114601 w 1299954"/>
                <a:gd name="connsiteY242" fmla="*/ 295500 h 966099"/>
                <a:gd name="connsiteX243" fmla="*/ 99257 w 1299954"/>
                <a:gd name="connsiteY243" fmla="*/ 286078 h 966099"/>
                <a:gd name="connsiteX244" fmla="*/ 95090 w 1299954"/>
                <a:gd name="connsiteY244" fmla="*/ 287500 h 966099"/>
                <a:gd name="connsiteX245" fmla="*/ 80797 w 1299954"/>
                <a:gd name="connsiteY245" fmla="*/ 269313 h 966099"/>
                <a:gd name="connsiteX246" fmla="*/ 76148 w 1299954"/>
                <a:gd name="connsiteY246" fmla="*/ 271857 h 966099"/>
                <a:gd name="connsiteX247" fmla="*/ 70655 w 1299954"/>
                <a:gd name="connsiteY247" fmla="*/ 270257 h 966099"/>
                <a:gd name="connsiteX248" fmla="*/ 55880 w 1299954"/>
                <a:gd name="connsiteY248" fmla="*/ 285012 h 966099"/>
                <a:gd name="connsiteX249" fmla="*/ 40347 w 1299954"/>
                <a:gd name="connsiteY249" fmla="*/ 290878 h 966099"/>
                <a:gd name="connsiteX250" fmla="*/ 24246 w 1299954"/>
                <a:gd name="connsiteY250" fmla="*/ 286967 h 966099"/>
                <a:gd name="connsiteX251" fmla="*/ 19321 w 1299954"/>
                <a:gd name="connsiteY251" fmla="*/ 289989 h 966099"/>
                <a:gd name="connsiteX252" fmla="*/ 13260 w 1299954"/>
                <a:gd name="connsiteY252" fmla="*/ 281990 h 966099"/>
                <a:gd name="connsiteX253" fmla="*/ 8765 w 1299954"/>
                <a:gd name="connsiteY253" fmla="*/ 281623 h 966099"/>
                <a:gd name="connsiteX254" fmla="*/ 11796 w 1299954"/>
                <a:gd name="connsiteY254" fmla="*/ 243219 h 966099"/>
                <a:gd name="connsiteX255" fmla="*/ 10040 w 1299954"/>
                <a:gd name="connsiteY255" fmla="*/ 237193 h 966099"/>
                <a:gd name="connsiteX256" fmla="*/ 12502 w 1299954"/>
                <a:gd name="connsiteY256" fmla="*/ 220661 h 966099"/>
                <a:gd name="connsiteX257" fmla="*/ 0 w 1299954"/>
                <a:gd name="connsiteY257" fmla="*/ 169465 h 966099"/>
                <a:gd name="connsiteX258" fmla="*/ 31070 w 1299954"/>
                <a:gd name="connsiteY258" fmla="*/ 134677 h 966099"/>
                <a:gd name="connsiteX259" fmla="*/ 31070 w 1299954"/>
                <a:gd name="connsiteY259" fmla="*/ 130207 h 966099"/>
                <a:gd name="connsiteX260" fmla="*/ 55296 w 1299954"/>
                <a:gd name="connsiteY260" fmla="*/ 134586 h 966099"/>
                <a:gd name="connsiteX261" fmla="*/ 70156 w 1299954"/>
                <a:gd name="connsiteY261" fmla="*/ 140732 h 966099"/>
                <a:gd name="connsiteX262" fmla="*/ 86873 w 1299954"/>
                <a:gd name="connsiteY262" fmla="*/ 136262 h 966099"/>
                <a:gd name="connsiteX263" fmla="*/ 112259 w 1299954"/>
                <a:gd name="connsiteY263" fmla="*/ 149113 h 966099"/>
                <a:gd name="connsiteX264" fmla="*/ 135168 w 1299954"/>
                <a:gd name="connsiteY264" fmla="*/ 144644 h 966099"/>
                <a:gd name="connsiteX265" fmla="*/ 168602 w 1299954"/>
                <a:gd name="connsiteY265" fmla="*/ 168112 h 966099"/>
                <a:gd name="connsiteX266" fmla="*/ 189034 w 1299954"/>
                <a:gd name="connsiteY266" fmla="*/ 162524 h 966099"/>
                <a:gd name="connsiteX267" fmla="*/ 196464 w 1299954"/>
                <a:gd name="connsiteY267" fmla="*/ 173699 h 966099"/>
                <a:gd name="connsiteX268" fmla="*/ 222469 w 1299954"/>
                <a:gd name="connsiteY268" fmla="*/ 158054 h 966099"/>
                <a:gd name="connsiteX269" fmla="*/ 239186 w 1299954"/>
                <a:gd name="connsiteY269" fmla="*/ 160289 h 966099"/>
                <a:gd name="connsiteX270" fmla="*/ 251798 w 1299954"/>
                <a:gd name="connsiteY270" fmla="*/ 156379 h 966099"/>
                <a:gd name="connsiteX271" fmla="*/ 272003 w 1299954"/>
                <a:gd name="connsiteY271" fmla="*/ 187989 h 966099"/>
                <a:gd name="connsiteX272" fmla="*/ 283146 w 1299954"/>
                <a:gd name="connsiteY272" fmla="*/ 194933 h 966099"/>
                <a:gd name="connsiteX273" fmla="*/ 306674 w 1299954"/>
                <a:gd name="connsiteY273" fmla="*/ 196050 h 966099"/>
                <a:gd name="connsiteX274" fmla="*/ 310390 w 1299954"/>
                <a:gd name="connsiteY274" fmla="*/ 179846 h 966099"/>
                <a:gd name="connsiteX275" fmla="*/ 320915 w 1299954"/>
                <a:gd name="connsiteY275" fmla="*/ 175376 h 966099"/>
                <a:gd name="connsiteX276" fmla="*/ 320296 w 1299954"/>
                <a:gd name="connsiteY276" fmla="*/ 165318 h 966099"/>
                <a:gd name="connsiteX277" fmla="*/ 340729 w 1299954"/>
                <a:gd name="connsiteY277" fmla="*/ 155260 h 966099"/>
                <a:gd name="connsiteX278" fmla="*/ 352492 w 1299954"/>
                <a:gd name="connsiteY278" fmla="*/ 159171 h 966099"/>
                <a:gd name="connsiteX279" fmla="*/ 364256 w 1299954"/>
                <a:gd name="connsiteY279" fmla="*/ 140174 h 966099"/>
                <a:gd name="connsiteX280" fmla="*/ 400787 w 1299954"/>
                <a:gd name="connsiteY280" fmla="*/ 146320 h 966099"/>
                <a:gd name="connsiteX281" fmla="*/ 405573 w 1299954"/>
                <a:gd name="connsiteY281" fmla="*/ 155603 h 966099"/>
                <a:gd name="connsiteX282" fmla="*/ 411932 w 1299954"/>
                <a:gd name="connsiteY282" fmla="*/ 166435 h 966099"/>
                <a:gd name="connsiteX283" fmla="*/ 436079 w 1299954"/>
                <a:gd name="connsiteY283" fmla="*/ 136821 h 966099"/>
                <a:gd name="connsiteX284" fmla="*/ 464560 w 1299954"/>
                <a:gd name="connsiteY284" fmla="*/ 127881 h 966099"/>
                <a:gd name="connsiteX285" fmla="*/ 483135 w 1299954"/>
                <a:gd name="connsiteY285" fmla="*/ 131233 h 966099"/>
                <a:gd name="connsiteX286" fmla="*/ 507901 w 1299954"/>
                <a:gd name="connsiteY286" fmla="*/ 113912 h 966099"/>
                <a:gd name="connsiteX287" fmla="*/ 525857 w 1299954"/>
                <a:gd name="connsiteY287" fmla="*/ 110000 h 966099"/>
                <a:gd name="connsiteX288" fmla="*/ 549385 w 1299954"/>
                <a:gd name="connsiteY288" fmla="*/ 83738 h 966099"/>
                <a:gd name="connsiteX289" fmla="*/ 569335 w 1299954"/>
                <a:gd name="connsiteY289" fmla="*/ 72081 h 966099"/>
                <a:gd name="connsiteX290" fmla="*/ 576705 w 1299954"/>
                <a:gd name="connsiteY290" fmla="*/ 78927 h 966099"/>
                <a:gd name="connsiteX291" fmla="*/ 579105 w 1299954"/>
                <a:gd name="connsiteY291" fmla="*/ 79827 h 966099"/>
                <a:gd name="connsiteX292" fmla="*/ 597061 w 1299954"/>
                <a:gd name="connsiteY292" fmla="*/ 89326 h 966099"/>
                <a:gd name="connsiteX293" fmla="*/ 605728 w 1299954"/>
                <a:gd name="connsiteY293" fmla="*/ 72004 h 966099"/>
                <a:gd name="connsiteX294" fmla="*/ 613158 w 1299954"/>
                <a:gd name="connsiteY294" fmla="*/ 74797 h 966099"/>
                <a:gd name="connsiteX295" fmla="*/ 629257 w 1299954"/>
                <a:gd name="connsiteY295" fmla="*/ 53006 h 966099"/>
                <a:gd name="connsiteX296" fmla="*/ 644116 w 1299954"/>
                <a:gd name="connsiteY296" fmla="*/ 49653 h 966099"/>
                <a:gd name="connsiteX297" fmla="*/ 650927 w 1299954"/>
                <a:gd name="connsiteY297" fmla="*/ 55241 h 966099"/>
                <a:gd name="connsiteX298" fmla="*/ 657119 w 1299954"/>
                <a:gd name="connsiteY298" fmla="*/ 49653 h 966099"/>
                <a:gd name="connsiteX299" fmla="*/ 663930 w 1299954"/>
                <a:gd name="connsiteY299" fmla="*/ 48536 h 966099"/>
                <a:gd name="connsiteX300" fmla="*/ 665787 w 1299954"/>
                <a:gd name="connsiteY300" fmla="*/ 42389 h 966099"/>
                <a:gd name="connsiteX301" fmla="*/ 676313 w 1299954"/>
                <a:gd name="connsiteY301" fmla="*/ 38478 h 966099"/>
                <a:gd name="connsiteX302" fmla="*/ 709747 w 1299954"/>
                <a:gd name="connsiteY302" fmla="*/ 36243 h 966099"/>
                <a:gd name="connsiteX303" fmla="*/ 718415 w 1299954"/>
                <a:gd name="connsiteY303" fmla="*/ 41830 h 966099"/>
                <a:gd name="connsiteX304" fmla="*/ 725845 w 1299954"/>
                <a:gd name="connsiteY304" fmla="*/ 35125 h 966099"/>
                <a:gd name="connsiteX305" fmla="*/ 728941 w 1299954"/>
                <a:gd name="connsiteY305" fmla="*/ 22274 h 966099"/>
                <a:gd name="connsiteX306" fmla="*/ 725226 w 1299954"/>
                <a:gd name="connsiteY306" fmla="*/ 14451 h 966099"/>
                <a:gd name="connsiteX307" fmla="*/ 736990 w 1299954"/>
                <a:gd name="connsiteY307" fmla="*/ 4952 h 966099"/>
                <a:gd name="connsiteX308" fmla="*/ 745040 w 1299954"/>
                <a:gd name="connsiteY308" fmla="*/ 6070 h 966099"/>
                <a:gd name="connsiteX309" fmla="*/ 745040 w 1299954"/>
                <a:gd name="connsiteY309" fmla="*/ 20597 h 966099"/>
                <a:gd name="connsiteX310" fmla="*/ 755565 w 1299954"/>
                <a:gd name="connsiteY310" fmla="*/ 14451 h 966099"/>
                <a:gd name="connsiteX311" fmla="*/ 764234 w 1299954"/>
                <a:gd name="connsiteY311" fmla="*/ 12775 h 966099"/>
                <a:gd name="connsiteX312" fmla="*/ 780331 w 1299954"/>
                <a:gd name="connsiteY312" fmla="*/ 8304 h 966099"/>
                <a:gd name="connsiteX313" fmla="*/ 797668 w 1299954"/>
                <a:gd name="connsiteY313" fmla="*/ 9981 h 966099"/>
                <a:gd name="connsiteX314" fmla="*/ 793333 w 1299954"/>
                <a:gd name="connsiteY314" fmla="*/ 17244 h 966099"/>
                <a:gd name="connsiteX315" fmla="*/ 793953 w 1299954"/>
                <a:gd name="connsiteY315" fmla="*/ 31773 h 966099"/>
                <a:gd name="connsiteX316" fmla="*/ 810670 w 1299954"/>
                <a:gd name="connsiteY316" fmla="*/ 16127 h 966099"/>
                <a:gd name="connsiteX317" fmla="*/ 827388 w 1299954"/>
                <a:gd name="connsiteY317" fmla="*/ 15569 h 966099"/>
                <a:gd name="connsiteX318" fmla="*/ 846301 w 1299954"/>
                <a:gd name="connsiteY318" fmla="*/ 0 h 966099"/>
                <a:gd name="connsiteX0" fmla="*/ 846301 w 1299954"/>
                <a:gd name="connsiteY0" fmla="*/ 0 h 966099"/>
                <a:gd name="connsiteX1" fmla="*/ 886827 w 1299954"/>
                <a:gd name="connsiteY1" fmla="*/ 22274 h 966099"/>
                <a:gd name="connsiteX2" fmla="*/ 919023 w 1299954"/>
                <a:gd name="connsiteY2" fmla="*/ 72563 h 966099"/>
                <a:gd name="connsiteX3" fmla="*/ 923976 w 1299954"/>
                <a:gd name="connsiteY3" fmla="*/ 68092 h 966099"/>
                <a:gd name="connsiteX4" fmla="*/ 935121 w 1299954"/>
                <a:gd name="connsiteY4" fmla="*/ 68652 h 966099"/>
                <a:gd name="connsiteX5" fmla="*/ 943170 w 1299954"/>
                <a:gd name="connsiteY5" fmla="*/ 75915 h 966099"/>
                <a:gd name="connsiteX6" fmla="*/ 967937 w 1299954"/>
                <a:gd name="connsiteY6" fmla="*/ 80385 h 966099"/>
                <a:gd name="connsiteX7" fmla="*/ 997037 w 1299954"/>
                <a:gd name="connsiteY7" fmla="*/ 70328 h 966099"/>
                <a:gd name="connsiteX8" fmla="*/ 1026138 w 1299954"/>
                <a:gd name="connsiteY8" fmla="*/ 75915 h 966099"/>
                <a:gd name="connsiteX9" fmla="*/ 1025519 w 1299954"/>
                <a:gd name="connsiteY9" fmla="*/ 101618 h 966099"/>
                <a:gd name="connsiteX10" fmla="*/ 1045332 w 1299954"/>
                <a:gd name="connsiteY10" fmla="*/ 120058 h 966099"/>
                <a:gd name="connsiteX11" fmla="*/ 1073813 w 1299954"/>
                <a:gd name="connsiteY11" fmla="*/ 120058 h 966099"/>
                <a:gd name="connsiteX12" fmla="*/ 1073132 w 1299954"/>
                <a:gd name="connsiteY12" fmla="*/ 138079 h 966099"/>
                <a:gd name="connsiteX13" fmla="*/ 1085994 w 1299954"/>
                <a:gd name="connsiteY13" fmla="*/ 140404 h 966099"/>
                <a:gd name="connsiteX14" fmla="*/ 1101602 w 1299954"/>
                <a:gd name="connsiteY14" fmla="*/ 137469 h 966099"/>
                <a:gd name="connsiteX15" fmla="*/ 1110706 w 1299954"/>
                <a:gd name="connsiteY15" fmla="*/ 128079 h 966099"/>
                <a:gd name="connsiteX16" fmla="*/ 1125014 w 1299954"/>
                <a:gd name="connsiteY16" fmla="*/ 126905 h 966099"/>
                <a:gd name="connsiteX17" fmla="*/ 1141153 w 1299954"/>
                <a:gd name="connsiteY17" fmla="*/ 108040 h 966099"/>
                <a:gd name="connsiteX18" fmla="*/ 1145824 w 1299954"/>
                <a:gd name="connsiteY18" fmla="*/ 112233 h 966099"/>
                <a:gd name="connsiteX19" fmla="*/ 1139320 w 1299954"/>
                <a:gd name="connsiteY19" fmla="*/ 128079 h 966099"/>
                <a:gd name="connsiteX20" fmla="*/ 1151676 w 1299954"/>
                <a:gd name="connsiteY20" fmla="*/ 155076 h 966099"/>
                <a:gd name="connsiteX21" fmla="*/ 1154278 w 1299954"/>
                <a:gd name="connsiteY21" fmla="*/ 174443 h 966099"/>
                <a:gd name="connsiteX22" fmla="*/ 1153628 w 1299954"/>
                <a:gd name="connsiteY22" fmla="*/ 191463 h 966099"/>
                <a:gd name="connsiteX23" fmla="*/ 1167935 w 1299954"/>
                <a:gd name="connsiteY23" fmla="*/ 198505 h 966099"/>
                <a:gd name="connsiteX24" fmla="*/ 1180941 w 1299954"/>
                <a:gd name="connsiteY24" fmla="*/ 199679 h 966099"/>
                <a:gd name="connsiteX25" fmla="*/ 1182242 w 1299954"/>
                <a:gd name="connsiteY25" fmla="*/ 210243 h 966099"/>
                <a:gd name="connsiteX26" fmla="*/ 1189395 w 1299954"/>
                <a:gd name="connsiteY26" fmla="*/ 220807 h 966099"/>
                <a:gd name="connsiteX27" fmla="*/ 1188094 w 1299954"/>
                <a:gd name="connsiteY27" fmla="*/ 228437 h 966099"/>
                <a:gd name="connsiteX28" fmla="*/ 1179640 w 1299954"/>
                <a:gd name="connsiteY28" fmla="*/ 230198 h 966099"/>
                <a:gd name="connsiteX29" fmla="*/ 1177689 w 1299954"/>
                <a:gd name="connsiteY29" fmla="*/ 224328 h 966099"/>
                <a:gd name="connsiteX30" fmla="*/ 1168585 w 1299954"/>
                <a:gd name="connsiteY30" fmla="*/ 227263 h 966099"/>
                <a:gd name="connsiteX31" fmla="*/ 1165984 w 1299954"/>
                <a:gd name="connsiteY31" fmla="*/ 239587 h 966099"/>
                <a:gd name="connsiteX32" fmla="*/ 1157530 w 1299954"/>
                <a:gd name="connsiteY32" fmla="*/ 247217 h 966099"/>
                <a:gd name="connsiteX33" fmla="*/ 1162732 w 1299954"/>
                <a:gd name="connsiteY33" fmla="*/ 263650 h 966099"/>
                <a:gd name="connsiteX34" fmla="*/ 1155579 w 1299954"/>
                <a:gd name="connsiteY34" fmla="*/ 288886 h 966099"/>
                <a:gd name="connsiteX35" fmla="*/ 1169235 w 1299954"/>
                <a:gd name="connsiteY35" fmla="*/ 296515 h 966099"/>
                <a:gd name="connsiteX36" fmla="*/ 1181592 w 1299954"/>
                <a:gd name="connsiteY36" fmla="*/ 310600 h 966099"/>
                <a:gd name="connsiteX37" fmla="*/ 1178340 w 1299954"/>
                <a:gd name="connsiteY37" fmla="*/ 316470 h 966099"/>
                <a:gd name="connsiteX38" fmla="*/ 1179640 w 1299954"/>
                <a:gd name="connsiteY38" fmla="*/ 323512 h 966099"/>
                <a:gd name="connsiteX39" fmla="*/ 1162081 w 1299954"/>
                <a:gd name="connsiteY39" fmla="*/ 332903 h 966099"/>
                <a:gd name="connsiteX40" fmla="*/ 1158180 w 1299954"/>
                <a:gd name="connsiteY40" fmla="*/ 342880 h 966099"/>
                <a:gd name="connsiteX41" fmla="*/ 1108105 w 1299954"/>
                <a:gd name="connsiteY41" fmla="*/ 360487 h 966099"/>
                <a:gd name="connsiteX42" fmla="*/ 1117860 w 1299954"/>
                <a:gd name="connsiteY42" fmla="*/ 369877 h 966099"/>
                <a:gd name="connsiteX43" fmla="*/ 1112658 w 1299954"/>
                <a:gd name="connsiteY43" fmla="*/ 379267 h 966099"/>
                <a:gd name="connsiteX44" fmla="*/ 1125014 w 1299954"/>
                <a:gd name="connsiteY44" fmla="*/ 399221 h 966099"/>
                <a:gd name="connsiteX45" fmla="*/ 1138020 w 1299954"/>
                <a:gd name="connsiteY45" fmla="*/ 399221 h 966099"/>
                <a:gd name="connsiteX46" fmla="*/ 1152977 w 1299954"/>
                <a:gd name="connsiteY46" fmla="*/ 410959 h 966099"/>
                <a:gd name="connsiteX47" fmla="*/ 1161432 w 1299954"/>
                <a:gd name="connsiteY47" fmla="*/ 416828 h 966099"/>
                <a:gd name="connsiteX48" fmla="*/ 1169886 w 1299954"/>
                <a:gd name="connsiteY48" fmla="*/ 447346 h 966099"/>
                <a:gd name="connsiteX49" fmla="*/ 1159480 w 1299954"/>
                <a:gd name="connsiteY49" fmla="*/ 459083 h 966099"/>
                <a:gd name="connsiteX50" fmla="*/ 1170536 w 1299954"/>
                <a:gd name="connsiteY50" fmla="*/ 462605 h 966099"/>
                <a:gd name="connsiteX51" fmla="*/ 1174438 w 1299954"/>
                <a:gd name="connsiteY51" fmla="*/ 469061 h 966099"/>
                <a:gd name="connsiteX52" fmla="*/ 1207605 w 1299954"/>
                <a:gd name="connsiteY52" fmla="*/ 481385 h 966099"/>
                <a:gd name="connsiteX53" fmla="*/ 1234918 w 1299954"/>
                <a:gd name="connsiteY53" fmla="*/ 482559 h 966099"/>
                <a:gd name="connsiteX54" fmla="*/ 1242071 w 1299954"/>
                <a:gd name="connsiteY54" fmla="*/ 490776 h 966099"/>
                <a:gd name="connsiteX55" fmla="*/ 1255077 w 1299954"/>
                <a:gd name="connsiteY55" fmla="*/ 494884 h 966099"/>
                <a:gd name="connsiteX56" fmla="*/ 1256378 w 1299954"/>
                <a:gd name="connsiteY56" fmla="*/ 511317 h 966099"/>
                <a:gd name="connsiteX57" fmla="*/ 1265867 w 1299954"/>
                <a:gd name="connsiteY57" fmla="*/ 507628 h 966099"/>
                <a:gd name="connsiteX58" fmla="*/ 1293703 w 1299954"/>
                <a:gd name="connsiteY58" fmla="*/ 499211 h 966099"/>
                <a:gd name="connsiteX59" fmla="*/ 1288895 w 1299954"/>
                <a:gd name="connsiteY59" fmla="*/ 514838 h 966099"/>
                <a:gd name="connsiteX60" fmla="*/ 1297998 w 1299954"/>
                <a:gd name="connsiteY60" fmla="*/ 528923 h 966099"/>
                <a:gd name="connsiteX61" fmla="*/ 1286374 w 1299954"/>
                <a:gd name="connsiteY61" fmla="*/ 532335 h 966099"/>
                <a:gd name="connsiteX62" fmla="*/ 1284342 w 1299954"/>
                <a:gd name="connsiteY62" fmla="*/ 534792 h 966099"/>
                <a:gd name="connsiteX63" fmla="*/ 1292796 w 1299954"/>
                <a:gd name="connsiteY63" fmla="*/ 539488 h 966099"/>
                <a:gd name="connsiteX64" fmla="*/ 1299950 w 1299954"/>
                <a:gd name="connsiteY64" fmla="*/ 552399 h 966099"/>
                <a:gd name="connsiteX65" fmla="*/ 1290195 w 1299954"/>
                <a:gd name="connsiteY65" fmla="*/ 564724 h 966099"/>
                <a:gd name="connsiteX66" fmla="*/ 1284342 w 1299954"/>
                <a:gd name="connsiteY66" fmla="*/ 577048 h 966099"/>
                <a:gd name="connsiteX67" fmla="*/ 1268084 w 1299954"/>
                <a:gd name="connsiteY67" fmla="*/ 589373 h 966099"/>
                <a:gd name="connsiteX68" fmla="*/ 1271336 w 1299954"/>
                <a:gd name="connsiteY68" fmla="*/ 596415 h 966099"/>
                <a:gd name="connsiteX69" fmla="*/ 1282391 w 1299954"/>
                <a:gd name="connsiteY69" fmla="*/ 589960 h 966099"/>
                <a:gd name="connsiteX70" fmla="*/ 1281741 w 1299954"/>
                <a:gd name="connsiteY70" fmla="*/ 609914 h 966099"/>
                <a:gd name="connsiteX71" fmla="*/ 1268084 w 1299954"/>
                <a:gd name="connsiteY71" fmla="*/ 613435 h 966099"/>
                <a:gd name="connsiteX72" fmla="*/ 1274587 w 1299954"/>
                <a:gd name="connsiteY72" fmla="*/ 639846 h 966099"/>
                <a:gd name="connsiteX73" fmla="*/ 1256378 w 1299954"/>
                <a:gd name="connsiteY73" fmla="*/ 660387 h 966099"/>
                <a:gd name="connsiteX74" fmla="*/ 1249875 w 1299954"/>
                <a:gd name="connsiteY74" fmla="*/ 657452 h 966099"/>
                <a:gd name="connsiteX75" fmla="*/ 1245323 w 1299954"/>
                <a:gd name="connsiteY75" fmla="*/ 665669 h 966099"/>
                <a:gd name="connsiteX76" fmla="*/ 1232967 w 1299954"/>
                <a:gd name="connsiteY76" fmla="*/ 658626 h 966099"/>
                <a:gd name="connsiteX77" fmla="*/ 1208905 w 1299954"/>
                <a:gd name="connsiteY77" fmla="*/ 664495 h 966099"/>
                <a:gd name="connsiteX78" fmla="*/ 1218010 w 1299954"/>
                <a:gd name="connsiteY78" fmla="*/ 675646 h 966099"/>
                <a:gd name="connsiteX79" fmla="*/ 1197199 w 1299954"/>
                <a:gd name="connsiteY79" fmla="*/ 697948 h 966099"/>
                <a:gd name="connsiteX80" fmla="*/ 1191997 w 1299954"/>
                <a:gd name="connsiteY80" fmla="*/ 716141 h 966099"/>
                <a:gd name="connsiteX81" fmla="*/ 1171837 w 1299954"/>
                <a:gd name="connsiteY81" fmla="*/ 704403 h 966099"/>
                <a:gd name="connsiteX82" fmla="*/ 1148425 w 1299954"/>
                <a:gd name="connsiteY82" fmla="*/ 735508 h 966099"/>
                <a:gd name="connsiteX83" fmla="*/ 1151027 w 1299954"/>
                <a:gd name="connsiteY83" fmla="*/ 744312 h 966099"/>
                <a:gd name="connsiteX84" fmla="*/ 1151027 w 1299954"/>
                <a:gd name="connsiteY84" fmla="*/ 751941 h 966099"/>
                <a:gd name="connsiteX85" fmla="*/ 1162081 w 1299954"/>
                <a:gd name="connsiteY85" fmla="*/ 764853 h 966099"/>
                <a:gd name="connsiteX86" fmla="*/ 1156229 w 1299954"/>
                <a:gd name="connsiteY86" fmla="*/ 778938 h 966099"/>
                <a:gd name="connsiteX87" fmla="*/ 1158830 w 1299954"/>
                <a:gd name="connsiteY87" fmla="*/ 787742 h 966099"/>
                <a:gd name="connsiteX88" fmla="*/ 1154929 w 1299954"/>
                <a:gd name="connsiteY88" fmla="*/ 795371 h 966099"/>
                <a:gd name="connsiteX89" fmla="*/ 1163382 w 1299954"/>
                <a:gd name="connsiteY89" fmla="*/ 797132 h 966099"/>
                <a:gd name="connsiteX90" fmla="*/ 1180941 w 1299954"/>
                <a:gd name="connsiteY90" fmla="*/ 820020 h 966099"/>
                <a:gd name="connsiteX91" fmla="*/ 1204353 w 1299954"/>
                <a:gd name="connsiteY91" fmla="*/ 831758 h 966099"/>
                <a:gd name="connsiteX92" fmla="*/ 1203052 w 1299954"/>
                <a:gd name="connsiteY92" fmla="*/ 845843 h 966099"/>
                <a:gd name="connsiteX93" fmla="*/ 1219478 w 1299954"/>
                <a:gd name="connsiteY93" fmla="*/ 873282 h 966099"/>
                <a:gd name="connsiteX94" fmla="*/ 1230542 w 1299954"/>
                <a:gd name="connsiteY94" fmla="*/ 896921 h 966099"/>
                <a:gd name="connsiteX95" fmla="*/ 1210221 w 1299954"/>
                <a:gd name="connsiteY95" fmla="*/ 916756 h 966099"/>
                <a:gd name="connsiteX96" fmla="*/ 1204569 w 1299954"/>
                <a:gd name="connsiteY96" fmla="*/ 913162 h 966099"/>
                <a:gd name="connsiteX97" fmla="*/ 1190011 w 1299954"/>
                <a:gd name="connsiteY97" fmla="*/ 913354 h 966099"/>
                <a:gd name="connsiteX98" fmla="*/ 1170303 w 1299954"/>
                <a:gd name="connsiteY98" fmla="*/ 926440 h 966099"/>
                <a:gd name="connsiteX99" fmla="*/ 1164707 w 1299954"/>
                <a:gd name="connsiteY99" fmla="*/ 940206 h 966099"/>
                <a:gd name="connsiteX100" fmla="*/ 1157865 w 1299954"/>
                <a:gd name="connsiteY100" fmla="*/ 947168 h 966099"/>
                <a:gd name="connsiteX101" fmla="*/ 1154667 w 1299954"/>
                <a:gd name="connsiteY101" fmla="*/ 954863 h 966099"/>
                <a:gd name="connsiteX102" fmla="*/ 1143344 w 1299954"/>
                <a:gd name="connsiteY102" fmla="*/ 966099 h 966099"/>
                <a:gd name="connsiteX103" fmla="*/ 1129009 w 1299954"/>
                <a:gd name="connsiteY103" fmla="*/ 960935 h 966099"/>
                <a:gd name="connsiteX104" fmla="*/ 1129233 w 1299954"/>
                <a:gd name="connsiteY104" fmla="*/ 948163 h 966099"/>
                <a:gd name="connsiteX105" fmla="*/ 1122986 w 1299954"/>
                <a:gd name="connsiteY105" fmla="*/ 950256 h 966099"/>
                <a:gd name="connsiteX106" fmla="*/ 1116069 w 1299954"/>
                <a:gd name="connsiteY106" fmla="*/ 947953 h 966099"/>
                <a:gd name="connsiteX107" fmla="*/ 1104895 w 1299954"/>
                <a:gd name="connsiteY107" fmla="*/ 949681 h 966099"/>
                <a:gd name="connsiteX108" fmla="*/ 1081989 w 1299954"/>
                <a:gd name="connsiteY108" fmla="*/ 937415 h 966099"/>
                <a:gd name="connsiteX109" fmla="*/ 1071671 w 1299954"/>
                <a:gd name="connsiteY109" fmla="*/ 939369 h 966099"/>
                <a:gd name="connsiteX110" fmla="*/ 1062523 w 1299954"/>
                <a:gd name="connsiteY110" fmla="*/ 942300 h 966099"/>
                <a:gd name="connsiteX111" fmla="*/ 1043578 w 1299954"/>
                <a:gd name="connsiteY111" fmla="*/ 942911 h 966099"/>
                <a:gd name="connsiteX112" fmla="*/ 1031734 w 1299954"/>
                <a:gd name="connsiteY112" fmla="*/ 947953 h 966099"/>
                <a:gd name="connsiteX113" fmla="*/ 1023089 w 1299954"/>
                <a:gd name="connsiteY113" fmla="*/ 961877 h 966099"/>
                <a:gd name="connsiteX114" fmla="*/ 1019910 w 1299954"/>
                <a:gd name="connsiteY114" fmla="*/ 949628 h 966099"/>
                <a:gd name="connsiteX115" fmla="*/ 1006412 w 1299954"/>
                <a:gd name="connsiteY115" fmla="*/ 931709 h 966099"/>
                <a:gd name="connsiteX116" fmla="*/ 981163 w 1299954"/>
                <a:gd name="connsiteY116" fmla="*/ 936368 h 966099"/>
                <a:gd name="connsiteX117" fmla="*/ 973243 w 1299954"/>
                <a:gd name="connsiteY117" fmla="*/ 947988 h 966099"/>
                <a:gd name="connsiteX118" fmla="*/ 959447 w 1299954"/>
                <a:gd name="connsiteY118" fmla="*/ 939788 h 966099"/>
                <a:gd name="connsiteX119" fmla="*/ 941822 w 1299954"/>
                <a:gd name="connsiteY119" fmla="*/ 931831 h 966099"/>
                <a:gd name="connsiteX120" fmla="*/ 933790 w 1299954"/>
                <a:gd name="connsiteY120" fmla="*/ 909062 h 966099"/>
                <a:gd name="connsiteX121" fmla="*/ 903819 w 1299954"/>
                <a:gd name="connsiteY121" fmla="*/ 913232 h 966099"/>
                <a:gd name="connsiteX122" fmla="*/ 904563 w 1299954"/>
                <a:gd name="connsiteY122" fmla="*/ 902519 h 966099"/>
                <a:gd name="connsiteX123" fmla="*/ 911702 w 1299954"/>
                <a:gd name="connsiteY123" fmla="*/ 895609 h 966099"/>
                <a:gd name="connsiteX124" fmla="*/ 908802 w 1299954"/>
                <a:gd name="connsiteY124" fmla="*/ 883256 h 966099"/>
                <a:gd name="connsiteX125" fmla="*/ 890730 w 1299954"/>
                <a:gd name="connsiteY125" fmla="*/ 888072 h 966099"/>
                <a:gd name="connsiteX126" fmla="*/ 878013 w 1299954"/>
                <a:gd name="connsiteY126" fmla="*/ 887653 h 966099"/>
                <a:gd name="connsiteX127" fmla="*/ 879575 w 1299954"/>
                <a:gd name="connsiteY127" fmla="*/ 901891 h 966099"/>
                <a:gd name="connsiteX128" fmla="*/ 877009 w 1299954"/>
                <a:gd name="connsiteY128" fmla="*/ 907579 h 966099"/>
                <a:gd name="connsiteX129" fmla="*/ 885450 w 1299954"/>
                <a:gd name="connsiteY129" fmla="*/ 927260 h 966099"/>
                <a:gd name="connsiteX130" fmla="*/ 863511 w 1299954"/>
                <a:gd name="connsiteY130" fmla="*/ 938950 h 966099"/>
                <a:gd name="connsiteX131" fmla="*/ 856706 w 1299954"/>
                <a:gd name="connsiteY131" fmla="*/ 956485 h 966099"/>
                <a:gd name="connsiteX132" fmla="*/ 842762 w 1299954"/>
                <a:gd name="connsiteY132" fmla="*/ 960725 h 966099"/>
                <a:gd name="connsiteX133" fmla="*/ 829227 w 1299954"/>
                <a:gd name="connsiteY133" fmla="*/ 948093 h 966099"/>
                <a:gd name="connsiteX134" fmla="*/ 831588 w 1299954"/>
                <a:gd name="connsiteY134" fmla="*/ 912743 h 966099"/>
                <a:gd name="connsiteX135" fmla="*/ 815989 w 1299954"/>
                <a:gd name="connsiteY135" fmla="*/ 877184 h 966099"/>
                <a:gd name="connsiteX136" fmla="*/ 817514 w 1299954"/>
                <a:gd name="connsiteY136" fmla="*/ 864796 h 966099"/>
                <a:gd name="connsiteX137" fmla="*/ 810411 w 1299954"/>
                <a:gd name="connsiteY137" fmla="*/ 851012 h 966099"/>
                <a:gd name="connsiteX138" fmla="*/ 820005 w 1299954"/>
                <a:gd name="connsiteY138" fmla="*/ 830703 h 966099"/>
                <a:gd name="connsiteX139" fmla="*/ 821790 w 1299954"/>
                <a:gd name="connsiteY139" fmla="*/ 816413 h 966099"/>
                <a:gd name="connsiteX140" fmla="*/ 812419 w 1299954"/>
                <a:gd name="connsiteY140" fmla="*/ 815837 h 966099"/>
                <a:gd name="connsiteX141" fmla="*/ 807288 w 1299954"/>
                <a:gd name="connsiteY141" fmla="*/ 818140 h 966099"/>
                <a:gd name="connsiteX142" fmla="*/ 804443 w 1299954"/>
                <a:gd name="connsiteY142" fmla="*/ 812400 h 966099"/>
                <a:gd name="connsiteX143" fmla="*/ 791354 w 1299954"/>
                <a:gd name="connsiteY143" fmla="*/ 821019 h 966099"/>
                <a:gd name="connsiteX144" fmla="*/ 788863 w 1299954"/>
                <a:gd name="connsiteY144" fmla="*/ 810027 h 966099"/>
                <a:gd name="connsiteX145" fmla="*/ 777335 w 1299954"/>
                <a:gd name="connsiteY145" fmla="*/ 809311 h 966099"/>
                <a:gd name="connsiteX146" fmla="*/ 768244 w 1299954"/>
                <a:gd name="connsiteY146" fmla="*/ 798249 h 966099"/>
                <a:gd name="connsiteX147" fmla="*/ 745208 w 1299954"/>
                <a:gd name="connsiteY147" fmla="*/ 780208 h 966099"/>
                <a:gd name="connsiteX148" fmla="*/ 727322 w 1299954"/>
                <a:gd name="connsiteY148" fmla="*/ 791829 h 966099"/>
                <a:gd name="connsiteX149" fmla="*/ 704658 w 1299954"/>
                <a:gd name="connsiteY149" fmla="*/ 765796 h 966099"/>
                <a:gd name="connsiteX150" fmla="*/ 701367 w 1299954"/>
                <a:gd name="connsiteY150" fmla="*/ 755938 h 966099"/>
                <a:gd name="connsiteX151" fmla="*/ 679094 w 1299954"/>
                <a:gd name="connsiteY151" fmla="*/ 753827 h 966099"/>
                <a:gd name="connsiteX152" fmla="*/ 670299 w 1299954"/>
                <a:gd name="connsiteY152" fmla="*/ 766005 h 966099"/>
                <a:gd name="connsiteX153" fmla="*/ 654682 w 1299954"/>
                <a:gd name="connsiteY153" fmla="*/ 769984 h 966099"/>
                <a:gd name="connsiteX154" fmla="*/ 642113 w 1299954"/>
                <a:gd name="connsiteY154" fmla="*/ 778341 h 966099"/>
                <a:gd name="connsiteX155" fmla="*/ 625176 w 1299954"/>
                <a:gd name="connsiteY155" fmla="*/ 768588 h 966099"/>
                <a:gd name="connsiteX156" fmla="*/ 620323 w 1299954"/>
                <a:gd name="connsiteY156" fmla="*/ 767890 h 966099"/>
                <a:gd name="connsiteX157" fmla="*/ 614746 w 1299954"/>
                <a:gd name="connsiteY157" fmla="*/ 759305 h 966099"/>
                <a:gd name="connsiteX158" fmla="*/ 602177 w 1299954"/>
                <a:gd name="connsiteY158" fmla="*/ 751646 h 966099"/>
                <a:gd name="connsiteX159" fmla="*/ 573787 w 1299954"/>
                <a:gd name="connsiteY159" fmla="*/ 769617 h 966099"/>
                <a:gd name="connsiteX160" fmla="*/ 590650 w 1299954"/>
                <a:gd name="connsiteY160" fmla="*/ 790956 h 966099"/>
                <a:gd name="connsiteX161" fmla="*/ 588865 w 1299954"/>
                <a:gd name="connsiteY161" fmla="*/ 804112 h 966099"/>
                <a:gd name="connsiteX162" fmla="*/ 600913 w 1299954"/>
                <a:gd name="connsiteY162" fmla="*/ 822537 h 966099"/>
                <a:gd name="connsiteX163" fmla="*/ 598663 w 1299954"/>
                <a:gd name="connsiteY163" fmla="*/ 836443 h 966099"/>
                <a:gd name="connsiteX164" fmla="*/ 581224 w 1299954"/>
                <a:gd name="connsiteY164" fmla="*/ 839845 h 966099"/>
                <a:gd name="connsiteX165" fmla="*/ 581726 w 1299954"/>
                <a:gd name="connsiteY165" fmla="*/ 868181 h 966099"/>
                <a:gd name="connsiteX166" fmla="*/ 566313 w 1299954"/>
                <a:gd name="connsiteY166" fmla="*/ 878423 h 966099"/>
                <a:gd name="connsiteX167" fmla="*/ 534036 w 1299954"/>
                <a:gd name="connsiteY167" fmla="*/ 863714 h 966099"/>
                <a:gd name="connsiteX168" fmla="*/ 499287 w 1299954"/>
                <a:gd name="connsiteY168" fmla="*/ 844434 h 966099"/>
                <a:gd name="connsiteX169" fmla="*/ 476419 w 1299954"/>
                <a:gd name="connsiteY169" fmla="*/ 851431 h 966099"/>
                <a:gd name="connsiteX170" fmla="*/ 458867 w 1299954"/>
                <a:gd name="connsiteY170" fmla="*/ 848011 h 966099"/>
                <a:gd name="connsiteX171" fmla="*/ 446820 w 1299954"/>
                <a:gd name="connsiteY171" fmla="*/ 851989 h 966099"/>
                <a:gd name="connsiteX172" fmla="*/ 424211 w 1299954"/>
                <a:gd name="connsiteY172" fmla="*/ 829446 h 966099"/>
                <a:gd name="connsiteX173" fmla="*/ 413762 w 1299954"/>
                <a:gd name="connsiteY173" fmla="*/ 806258 h 966099"/>
                <a:gd name="connsiteX174" fmla="*/ 440814 w 1299954"/>
                <a:gd name="connsiteY174" fmla="*/ 774520 h 966099"/>
                <a:gd name="connsiteX175" fmla="*/ 427930 w 1299954"/>
                <a:gd name="connsiteY175" fmla="*/ 747685 h 966099"/>
                <a:gd name="connsiteX176" fmla="*/ 397271 w 1299954"/>
                <a:gd name="connsiteY176" fmla="*/ 756898 h 966099"/>
                <a:gd name="connsiteX177" fmla="*/ 388068 w 1299954"/>
                <a:gd name="connsiteY177" fmla="*/ 741718 h 966099"/>
                <a:gd name="connsiteX178" fmla="*/ 392084 w 1299954"/>
                <a:gd name="connsiteY178" fmla="*/ 730202 h 966099"/>
                <a:gd name="connsiteX179" fmla="*/ 390745 w 1299954"/>
                <a:gd name="connsiteY179" fmla="*/ 715755 h 966099"/>
                <a:gd name="connsiteX180" fmla="*/ 386283 w 1299954"/>
                <a:gd name="connsiteY180" fmla="*/ 709265 h 966099"/>
                <a:gd name="connsiteX181" fmla="*/ 386729 w 1299954"/>
                <a:gd name="connsiteY181" fmla="*/ 704074 h 966099"/>
                <a:gd name="connsiteX182" fmla="*/ 392530 w 1299954"/>
                <a:gd name="connsiteY182" fmla="*/ 695114 h 966099"/>
                <a:gd name="connsiteX183" fmla="*/ 374905 w 1299954"/>
                <a:gd name="connsiteY183" fmla="*/ 679742 h 966099"/>
                <a:gd name="connsiteX184" fmla="*/ 361239 w 1299954"/>
                <a:gd name="connsiteY184" fmla="*/ 684279 h 966099"/>
                <a:gd name="connsiteX185" fmla="*/ 356833 w 1299954"/>
                <a:gd name="connsiteY185" fmla="*/ 673042 h 966099"/>
                <a:gd name="connsiteX186" fmla="*/ 362634 w 1299954"/>
                <a:gd name="connsiteY186" fmla="*/ 656292 h 966099"/>
                <a:gd name="connsiteX187" fmla="*/ 363080 w 1299954"/>
                <a:gd name="connsiteY187" fmla="*/ 644777 h 966099"/>
                <a:gd name="connsiteX188" fmla="*/ 368843 w 1299954"/>
                <a:gd name="connsiteY188" fmla="*/ 637640 h 966099"/>
                <a:gd name="connsiteX189" fmla="*/ 356610 w 1299954"/>
                <a:gd name="connsiteY189" fmla="*/ 632424 h 966099"/>
                <a:gd name="connsiteX190" fmla="*/ 349247 w 1299954"/>
                <a:gd name="connsiteY190" fmla="*/ 634936 h 966099"/>
                <a:gd name="connsiteX191" fmla="*/ 344785 w 1299954"/>
                <a:gd name="connsiteY191" fmla="*/ 624048 h 966099"/>
                <a:gd name="connsiteX192" fmla="*/ 336753 w 1299954"/>
                <a:gd name="connsiteY192" fmla="*/ 619652 h 966099"/>
                <a:gd name="connsiteX193" fmla="*/ 330952 w 1299954"/>
                <a:gd name="connsiteY193" fmla="*/ 608764 h 966099"/>
                <a:gd name="connsiteX194" fmla="*/ 323590 w 1299954"/>
                <a:gd name="connsiteY194" fmla="*/ 607298 h 966099"/>
                <a:gd name="connsiteX195" fmla="*/ 317120 w 1299954"/>
                <a:gd name="connsiteY195" fmla="*/ 601436 h 966099"/>
                <a:gd name="connsiteX196" fmla="*/ 313996 w 1299954"/>
                <a:gd name="connsiteY196" fmla="*/ 595992 h 966099"/>
                <a:gd name="connsiteX197" fmla="*/ 301985 w 1299954"/>
                <a:gd name="connsiteY197" fmla="*/ 595608 h 966099"/>
                <a:gd name="connsiteX198" fmla="*/ 270490 w 1299954"/>
                <a:gd name="connsiteY198" fmla="*/ 557886 h 966099"/>
                <a:gd name="connsiteX199" fmla="*/ 278262 w 1299954"/>
                <a:gd name="connsiteY199" fmla="*/ 542776 h 966099"/>
                <a:gd name="connsiteX200" fmla="*/ 269374 w 1299954"/>
                <a:gd name="connsiteY200" fmla="*/ 531714 h 966099"/>
                <a:gd name="connsiteX201" fmla="*/ 258888 w 1299954"/>
                <a:gd name="connsiteY201" fmla="*/ 533807 h 966099"/>
                <a:gd name="connsiteX202" fmla="*/ 257996 w 1299954"/>
                <a:gd name="connsiteY202" fmla="*/ 524385 h 966099"/>
                <a:gd name="connsiteX203" fmla="*/ 247064 w 1299954"/>
                <a:gd name="connsiteY203" fmla="*/ 514335 h 966099"/>
                <a:gd name="connsiteX204" fmla="*/ 242211 w 1299954"/>
                <a:gd name="connsiteY204" fmla="*/ 496172 h 966099"/>
                <a:gd name="connsiteX205" fmla="*/ 254203 w 1299954"/>
                <a:gd name="connsiteY205" fmla="*/ 491095 h 966099"/>
                <a:gd name="connsiteX206" fmla="*/ 264243 w 1299954"/>
                <a:gd name="connsiteY206" fmla="*/ 496957 h 966099"/>
                <a:gd name="connsiteX207" fmla="*/ 271940 w 1299954"/>
                <a:gd name="connsiteY207" fmla="*/ 506902 h 966099"/>
                <a:gd name="connsiteX208" fmla="*/ 273837 w 1299954"/>
                <a:gd name="connsiteY208" fmla="*/ 501145 h 966099"/>
                <a:gd name="connsiteX209" fmla="*/ 277853 w 1299954"/>
                <a:gd name="connsiteY209" fmla="*/ 498423 h 966099"/>
                <a:gd name="connsiteX210" fmla="*/ 278522 w 1299954"/>
                <a:gd name="connsiteY210" fmla="*/ 494026 h 966099"/>
                <a:gd name="connsiteX211" fmla="*/ 285959 w 1299954"/>
                <a:gd name="connsiteY211" fmla="*/ 487867 h 966099"/>
                <a:gd name="connsiteX212" fmla="*/ 289900 w 1299954"/>
                <a:gd name="connsiteY212" fmla="*/ 478951 h 966099"/>
                <a:gd name="connsiteX213" fmla="*/ 282092 w 1299954"/>
                <a:gd name="connsiteY213" fmla="*/ 469948 h 966099"/>
                <a:gd name="connsiteX214" fmla="*/ 268147 w 1299954"/>
                <a:gd name="connsiteY214" fmla="*/ 471483 h 966099"/>
                <a:gd name="connsiteX215" fmla="*/ 272498 w 1299954"/>
                <a:gd name="connsiteY215" fmla="*/ 449429 h 966099"/>
                <a:gd name="connsiteX216" fmla="*/ 271606 w 1299954"/>
                <a:gd name="connsiteY216" fmla="*/ 443566 h 966099"/>
                <a:gd name="connsiteX217" fmla="*/ 264466 w 1299954"/>
                <a:gd name="connsiteY217" fmla="*/ 442938 h 966099"/>
                <a:gd name="connsiteX218" fmla="*/ 260673 w 1299954"/>
                <a:gd name="connsiteY218" fmla="*/ 435610 h 966099"/>
                <a:gd name="connsiteX219" fmla="*/ 243940 w 1299954"/>
                <a:gd name="connsiteY219" fmla="*/ 437285 h 966099"/>
                <a:gd name="connsiteX220" fmla="*/ 239924 w 1299954"/>
                <a:gd name="connsiteY220" fmla="*/ 429329 h 966099"/>
                <a:gd name="connsiteX221" fmla="*/ 231000 w 1299954"/>
                <a:gd name="connsiteY221" fmla="*/ 425560 h 966099"/>
                <a:gd name="connsiteX222" fmla="*/ 230807 w 1299954"/>
                <a:gd name="connsiteY222" fmla="*/ 419944 h 966099"/>
                <a:gd name="connsiteX223" fmla="*/ 231000 w 1299954"/>
                <a:gd name="connsiteY223" fmla="*/ 417185 h 966099"/>
                <a:gd name="connsiteX224" fmla="*/ 225273 w 1299954"/>
                <a:gd name="connsiteY224" fmla="*/ 415475 h 966099"/>
                <a:gd name="connsiteX225" fmla="*/ 220960 w 1299954"/>
                <a:gd name="connsiteY225" fmla="*/ 411322 h 966099"/>
                <a:gd name="connsiteX226" fmla="*/ 216721 w 1299954"/>
                <a:gd name="connsiteY226" fmla="*/ 411950 h 966099"/>
                <a:gd name="connsiteX227" fmla="*/ 212705 w 1299954"/>
                <a:gd name="connsiteY227" fmla="*/ 395828 h 966099"/>
                <a:gd name="connsiteX228" fmla="*/ 218283 w 1299954"/>
                <a:gd name="connsiteY228" fmla="*/ 391013 h 966099"/>
                <a:gd name="connsiteX229" fmla="*/ 225199 w 1299954"/>
                <a:gd name="connsiteY229" fmla="*/ 384313 h 966099"/>
                <a:gd name="connsiteX230" fmla="*/ 236801 w 1299954"/>
                <a:gd name="connsiteY230" fmla="*/ 381381 h 966099"/>
                <a:gd name="connsiteX231" fmla="*/ 236801 w 1299954"/>
                <a:gd name="connsiteY231" fmla="*/ 378869 h 966099"/>
                <a:gd name="connsiteX232" fmla="*/ 233008 w 1299954"/>
                <a:gd name="connsiteY232" fmla="*/ 378031 h 966099"/>
                <a:gd name="connsiteX233" fmla="*/ 231744 w 1299954"/>
                <a:gd name="connsiteY233" fmla="*/ 370407 h 966099"/>
                <a:gd name="connsiteX234" fmla="*/ 217390 w 1299954"/>
                <a:gd name="connsiteY234" fmla="*/ 354791 h 966099"/>
                <a:gd name="connsiteX235" fmla="*/ 213597 w 1299954"/>
                <a:gd name="connsiteY235" fmla="*/ 354372 h 966099"/>
                <a:gd name="connsiteX236" fmla="*/ 210028 w 1299954"/>
                <a:gd name="connsiteY236" fmla="*/ 350603 h 966099"/>
                <a:gd name="connsiteX237" fmla="*/ 201372 w 1299954"/>
                <a:gd name="connsiteY237" fmla="*/ 348853 h 966099"/>
                <a:gd name="connsiteX238" fmla="*/ 197087 w 1299954"/>
                <a:gd name="connsiteY238" fmla="*/ 347253 h 966099"/>
                <a:gd name="connsiteX239" fmla="*/ 166692 w 1299954"/>
                <a:gd name="connsiteY239" fmla="*/ 321809 h 966099"/>
                <a:gd name="connsiteX240" fmla="*/ 153053 w 1299954"/>
                <a:gd name="connsiteY240" fmla="*/ 319676 h 966099"/>
                <a:gd name="connsiteX241" fmla="*/ 124770 w 1299954"/>
                <a:gd name="connsiteY241" fmla="*/ 290733 h 966099"/>
                <a:gd name="connsiteX242" fmla="*/ 114601 w 1299954"/>
                <a:gd name="connsiteY242" fmla="*/ 295500 h 966099"/>
                <a:gd name="connsiteX243" fmla="*/ 99257 w 1299954"/>
                <a:gd name="connsiteY243" fmla="*/ 286078 h 966099"/>
                <a:gd name="connsiteX244" fmla="*/ 95090 w 1299954"/>
                <a:gd name="connsiteY244" fmla="*/ 287500 h 966099"/>
                <a:gd name="connsiteX245" fmla="*/ 80797 w 1299954"/>
                <a:gd name="connsiteY245" fmla="*/ 269313 h 966099"/>
                <a:gd name="connsiteX246" fmla="*/ 76148 w 1299954"/>
                <a:gd name="connsiteY246" fmla="*/ 271857 h 966099"/>
                <a:gd name="connsiteX247" fmla="*/ 70655 w 1299954"/>
                <a:gd name="connsiteY247" fmla="*/ 270257 h 966099"/>
                <a:gd name="connsiteX248" fmla="*/ 55880 w 1299954"/>
                <a:gd name="connsiteY248" fmla="*/ 285012 h 966099"/>
                <a:gd name="connsiteX249" fmla="*/ 40347 w 1299954"/>
                <a:gd name="connsiteY249" fmla="*/ 290878 h 966099"/>
                <a:gd name="connsiteX250" fmla="*/ 24246 w 1299954"/>
                <a:gd name="connsiteY250" fmla="*/ 286967 h 966099"/>
                <a:gd name="connsiteX251" fmla="*/ 19321 w 1299954"/>
                <a:gd name="connsiteY251" fmla="*/ 289989 h 966099"/>
                <a:gd name="connsiteX252" fmla="*/ 13260 w 1299954"/>
                <a:gd name="connsiteY252" fmla="*/ 281990 h 966099"/>
                <a:gd name="connsiteX253" fmla="*/ 8765 w 1299954"/>
                <a:gd name="connsiteY253" fmla="*/ 281623 h 966099"/>
                <a:gd name="connsiteX254" fmla="*/ 11796 w 1299954"/>
                <a:gd name="connsiteY254" fmla="*/ 243219 h 966099"/>
                <a:gd name="connsiteX255" fmla="*/ 10040 w 1299954"/>
                <a:gd name="connsiteY255" fmla="*/ 237193 h 966099"/>
                <a:gd name="connsiteX256" fmla="*/ 12502 w 1299954"/>
                <a:gd name="connsiteY256" fmla="*/ 220661 h 966099"/>
                <a:gd name="connsiteX257" fmla="*/ 0 w 1299954"/>
                <a:gd name="connsiteY257" fmla="*/ 169465 h 966099"/>
                <a:gd name="connsiteX258" fmla="*/ 31070 w 1299954"/>
                <a:gd name="connsiteY258" fmla="*/ 134677 h 966099"/>
                <a:gd name="connsiteX259" fmla="*/ 31070 w 1299954"/>
                <a:gd name="connsiteY259" fmla="*/ 130207 h 966099"/>
                <a:gd name="connsiteX260" fmla="*/ 55296 w 1299954"/>
                <a:gd name="connsiteY260" fmla="*/ 134586 h 966099"/>
                <a:gd name="connsiteX261" fmla="*/ 70156 w 1299954"/>
                <a:gd name="connsiteY261" fmla="*/ 140732 h 966099"/>
                <a:gd name="connsiteX262" fmla="*/ 86873 w 1299954"/>
                <a:gd name="connsiteY262" fmla="*/ 136262 h 966099"/>
                <a:gd name="connsiteX263" fmla="*/ 112259 w 1299954"/>
                <a:gd name="connsiteY263" fmla="*/ 149113 h 966099"/>
                <a:gd name="connsiteX264" fmla="*/ 135168 w 1299954"/>
                <a:gd name="connsiteY264" fmla="*/ 144644 h 966099"/>
                <a:gd name="connsiteX265" fmla="*/ 168602 w 1299954"/>
                <a:gd name="connsiteY265" fmla="*/ 168112 h 966099"/>
                <a:gd name="connsiteX266" fmla="*/ 189034 w 1299954"/>
                <a:gd name="connsiteY266" fmla="*/ 162524 h 966099"/>
                <a:gd name="connsiteX267" fmla="*/ 196464 w 1299954"/>
                <a:gd name="connsiteY267" fmla="*/ 173699 h 966099"/>
                <a:gd name="connsiteX268" fmla="*/ 222469 w 1299954"/>
                <a:gd name="connsiteY268" fmla="*/ 158054 h 966099"/>
                <a:gd name="connsiteX269" fmla="*/ 239186 w 1299954"/>
                <a:gd name="connsiteY269" fmla="*/ 160289 h 966099"/>
                <a:gd name="connsiteX270" fmla="*/ 251798 w 1299954"/>
                <a:gd name="connsiteY270" fmla="*/ 156379 h 966099"/>
                <a:gd name="connsiteX271" fmla="*/ 272003 w 1299954"/>
                <a:gd name="connsiteY271" fmla="*/ 187989 h 966099"/>
                <a:gd name="connsiteX272" fmla="*/ 283146 w 1299954"/>
                <a:gd name="connsiteY272" fmla="*/ 194933 h 966099"/>
                <a:gd name="connsiteX273" fmla="*/ 306674 w 1299954"/>
                <a:gd name="connsiteY273" fmla="*/ 196050 h 966099"/>
                <a:gd name="connsiteX274" fmla="*/ 310390 w 1299954"/>
                <a:gd name="connsiteY274" fmla="*/ 179846 h 966099"/>
                <a:gd name="connsiteX275" fmla="*/ 320915 w 1299954"/>
                <a:gd name="connsiteY275" fmla="*/ 175376 h 966099"/>
                <a:gd name="connsiteX276" fmla="*/ 320296 w 1299954"/>
                <a:gd name="connsiteY276" fmla="*/ 165318 h 966099"/>
                <a:gd name="connsiteX277" fmla="*/ 340729 w 1299954"/>
                <a:gd name="connsiteY277" fmla="*/ 155260 h 966099"/>
                <a:gd name="connsiteX278" fmla="*/ 352492 w 1299954"/>
                <a:gd name="connsiteY278" fmla="*/ 159171 h 966099"/>
                <a:gd name="connsiteX279" fmla="*/ 364256 w 1299954"/>
                <a:gd name="connsiteY279" fmla="*/ 140174 h 966099"/>
                <a:gd name="connsiteX280" fmla="*/ 400787 w 1299954"/>
                <a:gd name="connsiteY280" fmla="*/ 146320 h 966099"/>
                <a:gd name="connsiteX281" fmla="*/ 405573 w 1299954"/>
                <a:gd name="connsiteY281" fmla="*/ 155603 h 966099"/>
                <a:gd name="connsiteX282" fmla="*/ 411932 w 1299954"/>
                <a:gd name="connsiteY282" fmla="*/ 166435 h 966099"/>
                <a:gd name="connsiteX283" fmla="*/ 436079 w 1299954"/>
                <a:gd name="connsiteY283" fmla="*/ 136821 h 966099"/>
                <a:gd name="connsiteX284" fmla="*/ 464560 w 1299954"/>
                <a:gd name="connsiteY284" fmla="*/ 127881 h 966099"/>
                <a:gd name="connsiteX285" fmla="*/ 483135 w 1299954"/>
                <a:gd name="connsiteY285" fmla="*/ 131233 h 966099"/>
                <a:gd name="connsiteX286" fmla="*/ 507901 w 1299954"/>
                <a:gd name="connsiteY286" fmla="*/ 113912 h 966099"/>
                <a:gd name="connsiteX287" fmla="*/ 525857 w 1299954"/>
                <a:gd name="connsiteY287" fmla="*/ 110000 h 966099"/>
                <a:gd name="connsiteX288" fmla="*/ 549385 w 1299954"/>
                <a:gd name="connsiteY288" fmla="*/ 83738 h 966099"/>
                <a:gd name="connsiteX289" fmla="*/ 569335 w 1299954"/>
                <a:gd name="connsiteY289" fmla="*/ 72081 h 966099"/>
                <a:gd name="connsiteX290" fmla="*/ 576705 w 1299954"/>
                <a:gd name="connsiteY290" fmla="*/ 78927 h 966099"/>
                <a:gd name="connsiteX291" fmla="*/ 579105 w 1299954"/>
                <a:gd name="connsiteY291" fmla="*/ 79827 h 966099"/>
                <a:gd name="connsiteX292" fmla="*/ 597061 w 1299954"/>
                <a:gd name="connsiteY292" fmla="*/ 89326 h 966099"/>
                <a:gd name="connsiteX293" fmla="*/ 605728 w 1299954"/>
                <a:gd name="connsiteY293" fmla="*/ 72004 h 966099"/>
                <a:gd name="connsiteX294" fmla="*/ 613158 w 1299954"/>
                <a:gd name="connsiteY294" fmla="*/ 74797 h 966099"/>
                <a:gd name="connsiteX295" fmla="*/ 629257 w 1299954"/>
                <a:gd name="connsiteY295" fmla="*/ 53006 h 966099"/>
                <a:gd name="connsiteX296" fmla="*/ 644116 w 1299954"/>
                <a:gd name="connsiteY296" fmla="*/ 49653 h 966099"/>
                <a:gd name="connsiteX297" fmla="*/ 650927 w 1299954"/>
                <a:gd name="connsiteY297" fmla="*/ 55241 h 966099"/>
                <a:gd name="connsiteX298" fmla="*/ 657119 w 1299954"/>
                <a:gd name="connsiteY298" fmla="*/ 49653 h 966099"/>
                <a:gd name="connsiteX299" fmla="*/ 663930 w 1299954"/>
                <a:gd name="connsiteY299" fmla="*/ 48536 h 966099"/>
                <a:gd name="connsiteX300" fmla="*/ 665787 w 1299954"/>
                <a:gd name="connsiteY300" fmla="*/ 42389 h 966099"/>
                <a:gd name="connsiteX301" fmla="*/ 676313 w 1299954"/>
                <a:gd name="connsiteY301" fmla="*/ 38478 h 966099"/>
                <a:gd name="connsiteX302" fmla="*/ 709747 w 1299954"/>
                <a:gd name="connsiteY302" fmla="*/ 36243 h 966099"/>
                <a:gd name="connsiteX303" fmla="*/ 718415 w 1299954"/>
                <a:gd name="connsiteY303" fmla="*/ 41830 h 966099"/>
                <a:gd name="connsiteX304" fmla="*/ 725845 w 1299954"/>
                <a:gd name="connsiteY304" fmla="*/ 35125 h 966099"/>
                <a:gd name="connsiteX305" fmla="*/ 728941 w 1299954"/>
                <a:gd name="connsiteY305" fmla="*/ 22274 h 966099"/>
                <a:gd name="connsiteX306" fmla="*/ 725226 w 1299954"/>
                <a:gd name="connsiteY306" fmla="*/ 14451 h 966099"/>
                <a:gd name="connsiteX307" fmla="*/ 736990 w 1299954"/>
                <a:gd name="connsiteY307" fmla="*/ 4952 h 966099"/>
                <a:gd name="connsiteX308" fmla="*/ 745040 w 1299954"/>
                <a:gd name="connsiteY308" fmla="*/ 6070 h 966099"/>
                <a:gd name="connsiteX309" fmla="*/ 745040 w 1299954"/>
                <a:gd name="connsiteY309" fmla="*/ 20597 h 966099"/>
                <a:gd name="connsiteX310" fmla="*/ 755565 w 1299954"/>
                <a:gd name="connsiteY310" fmla="*/ 14451 h 966099"/>
                <a:gd name="connsiteX311" fmla="*/ 764234 w 1299954"/>
                <a:gd name="connsiteY311" fmla="*/ 12775 h 966099"/>
                <a:gd name="connsiteX312" fmla="*/ 780331 w 1299954"/>
                <a:gd name="connsiteY312" fmla="*/ 8304 h 966099"/>
                <a:gd name="connsiteX313" fmla="*/ 797668 w 1299954"/>
                <a:gd name="connsiteY313" fmla="*/ 9981 h 966099"/>
                <a:gd name="connsiteX314" fmla="*/ 793333 w 1299954"/>
                <a:gd name="connsiteY314" fmla="*/ 17244 h 966099"/>
                <a:gd name="connsiteX315" fmla="*/ 793953 w 1299954"/>
                <a:gd name="connsiteY315" fmla="*/ 31773 h 966099"/>
                <a:gd name="connsiteX316" fmla="*/ 810670 w 1299954"/>
                <a:gd name="connsiteY316" fmla="*/ 16127 h 966099"/>
                <a:gd name="connsiteX317" fmla="*/ 827388 w 1299954"/>
                <a:gd name="connsiteY317" fmla="*/ 15569 h 966099"/>
                <a:gd name="connsiteX318" fmla="*/ 846301 w 1299954"/>
                <a:gd name="connsiteY318" fmla="*/ 0 h 966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</a:cxnLst>
              <a:rect l="l" t="t" r="r" b="b"/>
              <a:pathLst>
                <a:path w="1299954" h="966099">
                  <a:moveTo>
                    <a:pt x="846301" y="0"/>
                  </a:moveTo>
                  <a:cubicBezTo>
                    <a:pt x="854763" y="2608"/>
                    <a:pt x="874706" y="10180"/>
                    <a:pt x="886827" y="22274"/>
                  </a:cubicBezTo>
                  <a:cubicBezTo>
                    <a:pt x="898947" y="34367"/>
                    <a:pt x="912212" y="64368"/>
                    <a:pt x="919023" y="72563"/>
                  </a:cubicBezTo>
                  <a:cubicBezTo>
                    <a:pt x="923100" y="71864"/>
                    <a:pt x="922635" y="68697"/>
                    <a:pt x="923976" y="68092"/>
                  </a:cubicBezTo>
                  <a:lnTo>
                    <a:pt x="935121" y="68652"/>
                  </a:lnTo>
                  <a:cubicBezTo>
                    <a:pt x="937701" y="69397"/>
                    <a:pt x="937701" y="73401"/>
                    <a:pt x="943170" y="75915"/>
                  </a:cubicBezTo>
                  <a:cubicBezTo>
                    <a:pt x="948640" y="78429"/>
                    <a:pt x="960197" y="80478"/>
                    <a:pt x="967937" y="80385"/>
                  </a:cubicBezTo>
                  <a:cubicBezTo>
                    <a:pt x="983106" y="80293"/>
                    <a:pt x="987028" y="77405"/>
                    <a:pt x="997037" y="70328"/>
                  </a:cubicBezTo>
                  <a:cubicBezTo>
                    <a:pt x="1005808" y="70514"/>
                    <a:pt x="1001664" y="69899"/>
                    <a:pt x="1026138" y="75915"/>
                  </a:cubicBezTo>
                  <a:cubicBezTo>
                    <a:pt x="1032845" y="80199"/>
                    <a:pt x="1022320" y="94261"/>
                    <a:pt x="1025519" y="101618"/>
                  </a:cubicBezTo>
                  <a:cubicBezTo>
                    <a:pt x="1040482" y="110093"/>
                    <a:pt x="1038522" y="114284"/>
                    <a:pt x="1045332" y="120058"/>
                  </a:cubicBezTo>
                  <a:lnTo>
                    <a:pt x="1073813" y="120058"/>
                  </a:lnTo>
                  <a:cubicBezTo>
                    <a:pt x="1078446" y="123061"/>
                    <a:pt x="1071427" y="135372"/>
                    <a:pt x="1073132" y="138079"/>
                  </a:cubicBezTo>
                  <a:cubicBezTo>
                    <a:pt x="1074837" y="140785"/>
                    <a:pt x="1081466" y="140016"/>
                    <a:pt x="1085994" y="140404"/>
                  </a:cubicBezTo>
                  <a:cubicBezTo>
                    <a:pt x="1090522" y="140791"/>
                    <a:pt x="1097050" y="138838"/>
                    <a:pt x="1101602" y="137469"/>
                  </a:cubicBezTo>
                  <a:cubicBezTo>
                    <a:pt x="1106154" y="136099"/>
                    <a:pt x="1106804" y="129839"/>
                    <a:pt x="1110706" y="128079"/>
                  </a:cubicBezTo>
                  <a:cubicBezTo>
                    <a:pt x="1114608" y="126318"/>
                    <a:pt x="1119506" y="130734"/>
                    <a:pt x="1125014" y="126905"/>
                  </a:cubicBezTo>
                  <a:lnTo>
                    <a:pt x="1141153" y="108040"/>
                  </a:lnTo>
                  <a:cubicBezTo>
                    <a:pt x="1141626" y="111981"/>
                    <a:pt x="1145351" y="108292"/>
                    <a:pt x="1145824" y="112233"/>
                  </a:cubicBezTo>
                  <a:cubicBezTo>
                    <a:pt x="1139972" y="121428"/>
                    <a:pt x="1138669" y="120058"/>
                    <a:pt x="1139320" y="128079"/>
                  </a:cubicBezTo>
                  <a:cubicBezTo>
                    <a:pt x="1139862" y="135708"/>
                    <a:pt x="1149401" y="147153"/>
                    <a:pt x="1151676" y="155076"/>
                  </a:cubicBezTo>
                  <a:cubicBezTo>
                    <a:pt x="1150050" y="164759"/>
                    <a:pt x="1153519" y="168867"/>
                    <a:pt x="1154278" y="174443"/>
                  </a:cubicBezTo>
                  <a:cubicBezTo>
                    <a:pt x="1155037" y="180018"/>
                    <a:pt x="1151352" y="187844"/>
                    <a:pt x="1153628" y="191463"/>
                  </a:cubicBezTo>
                  <a:cubicBezTo>
                    <a:pt x="1155904" y="195082"/>
                    <a:pt x="1163382" y="197136"/>
                    <a:pt x="1167935" y="198505"/>
                  </a:cubicBezTo>
                  <a:cubicBezTo>
                    <a:pt x="1172487" y="199875"/>
                    <a:pt x="1177473" y="197723"/>
                    <a:pt x="1180941" y="199679"/>
                  </a:cubicBezTo>
                  <a:cubicBezTo>
                    <a:pt x="1184410" y="201635"/>
                    <a:pt x="1180833" y="206722"/>
                    <a:pt x="1182242" y="210243"/>
                  </a:cubicBezTo>
                  <a:cubicBezTo>
                    <a:pt x="1183650" y="213765"/>
                    <a:pt x="1189070" y="218557"/>
                    <a:pt x="1189395" y="220807"/>
                  </a:cubicBezTo>
                  <a:lnTo>
                    <a:pt x="1188094" y="228437"/>
                  </a:lnTo>
                  <a:cubicBezTo>
                    <a:pt x="1186360" y="229317"/>
                    <a:pt x="1182133" y="230393"/>
                    <a:pt x="1179640" y="230198"/>
                  </a:cubicBezTo>
                  <a:lnTo>
                    <a:pt x="1177689" y="224328"/>
                  </a:lnTo>
                  <a:cubicBezTo>
                    <a:pt x="1175847" y="223839"/>
                    <a:pt x="1170970" y="225502"/>
                    <a:pt x="1168585" y="227263"/>
                  </a:cubicBezTo>
                  <a:cubicBezTo>
                    <a:pt x="1166201" y="229023"/>
                    <a:pt x="1167826" y="235870"/>
                    <a:pt x="1165984" y="239587"/>
                  </a:cubicBezTo>
                  <a:cubicBezTo>
                    <a:pt x="1164141" y="243305"/>
                    <a:pt x="1157638" y="242424"/>
                    <a:pt x="1157530" y="247217"/>
                  </a:cubicBezTo>
                  <a:cubicBezTo>
                    <a:pt x="1157421" y="252010"/>
                    <a:pt x="1159806" y="259737"/>
                    <a:pt x="1162732" y="263650"/>
                  </a:cubicBezTo>
                  <a:cubicBezTo>
                    <a:pt x="1155253" y="272257"/>
                    <a:pt x="1152110" y="280963"/>
                    <a:pt x="1155579" y="288886"/>
                  </a:cubicBezTo>
                  <a:cubicBezTo>
                    <a:pt x="1156554" y="294657"/>
                    <a:pt x="1164574" y="292798"/>
                    <a:pt x="1169235" y="296515"/>
                  </a:cubicBezTo>
                  <a:lnTo>
                    <a:pt x="1181592" y="310600"/>
                  </a:lnTo>
                  <a:cubicBezTo>
                    <a:pt x="1183760" y="314024"/>
                    <a:pt x="1178665" y="314318"/>
                    <a:pt x="1178340" y="316470"/>
                  </a:cubicBezTo>
                  <a:cubicBezTo>
                    <a:pt x="1178015" y="318621"/>
                    <a:pt x="1183000" y="320871"/>
                    <a:pt x="1179640" y="323512"/>
                  </a:cubicBezTo>
                  <a:cubicBezTo>
                    <a:pt x="1176280" y="326154"/>
                    <a:pt x="1164900" y="329284"/>
                    <a:pt x="1162081" y="332903"/>
                  </a:cubicBezTo>
                  <a:cubicBezTo>
                    <a:pt x="1160997" y="335568"/>
                    <a:pt x="1160727" y="337158"/>
                    <a:pt x="1158180" y="342880"/>
                  </a:cubicBezTo>
                  <a:cubicBezTo>
                    <a:pt x="1143221" y="345423"/>
                    <a:pt x="1128873" y="347441"/>
                    <a:pt x="1108105" y="360487"/>
                  </a:cubicBezTo>
                  <a:cubicBezTo>
                    <a:pt x="1107089" y="364760"/>
                    <a:pt x="1116072" y="365035"/>
                    <a:pt x="1117860" y="369877"/>
                  </a:cubicBezTo>
                  <a:cubicBezTo>
                    <a:pt x="1119377" y="373007"/>
                    <a:pt x="1111465" y="374376"/>
                    <a:pt x="1112658" y="379267"/>
                  </a:cubicBezTo>
                  <a:cubicBezTo>
                    <a:pt x="1113850" y="384158"/>
                    <a:pt x="1121112" y="395113"/>
                    <a:pt x="1125014" y="399221"/>
                  </a:cubicBezTo>
                  <a:cubicBezTo>
                    <a:pt x="1128915" y="403329"/>
                    <a:pt x="1133359" y="397754"/>
                    <a:pt x="1138020" y="399221"/>
                  </a:cubicBezTo>
                  <a:cubicBezTo>
                    <a:pt x="1142681" y="400689"/>
                    <a:pt x="1149076" y="408025"/>
                    <a:pt x="1152977" y="410959"/>
                  </a:cubicBezTo>
                  <a:cubicBezTo>
                    <a:pt x="1156879" y="413893"/>
                    <a:pt x="1158614" y="410274"/>
                    <a:pt x="1161432" y="416828"/>
                  </a:cubicBezTo>
                  <a:cubicBezTo>
                    <a:pt x="1164249" y="423381"/>
                    <a:pt x="1169994" y="439814"/>
                    <a:pt x="1169886" y="447346"/>
                  </a:cubicBezTo>
                  <a:cubicBezTo>
                    <a:pt x="1162623" y="453116"/>
                    <a:pt x="1164141" y="447835"/>
                    <a:pt x="1159480" y="459083"/>
                  </a:cubicBezTo>
                  <a:cubicBezTo>
                    <a:pt x="1160022" y="465050"/>
                    <a:pt x="1168368" y="460649"/>
                    <a:pt x="1170536" y="462605"/>
                  </a:cubicBezTo>
                  <a:cubicBezTo>
                    <a:pt x="1172704" y="464561"/>
                    <a:pt x="1168043" y="466421"/>
                    <a:pt x="1174438" y="469061"/>
                  </a:cubicBezTo>
                  <a:cubicBezTo>
                    <a:pt x="1180833" y="471702"/>
                    <a:pt x="1197742" y="478745"/>
                    <a:pt x="1207605" y="481385"/>
                  </a:cubicBezTo>
                  <a:cubicBezTo>
                    <a:pt x="1222562" y="480701"/>
                    <a:pt x="1221370" y="476592"/>
                    <a:pt x="1234918" y="482559"/>
                  </a:cubicBezTo>
                  <a:cubicBezTo>
                    <a:pt x="1240662" y="485005"/>
                    <a:pt x="1238711" y="488722"/>
                    <a:pt x="1242071" y="490776"/>
                  </a:cubicBezTo>
                  <a:cubicBezTo>
                    <a:pt x="1245431" y="492830"/>
                    <a:pt x="1253235" y="490972"/>
                    <a:pt x="1255077" y="494884"/>
                  </a:cubicBezTo>
                  <a:cubicBezTo>
                    <a:pt x="1256920" y="498796"/>
                    <a:pt x="1248965" y="510498"/>
                    <a:pt x="1256378" y="511317"/>
                  </a:cubicBezTo>
                  <a:lnTo>
                    <a:pt x="1265867" y="507628"/>
                  </a:lnTo>
                  <a:cubicBezTo>
                    <a:pt x="1270242" y="505390"/>
                    <a:pt x="1264337" y="506272"/>
                    <a:pt x="1293703" y="499211"/>
                  </a:cubicBezTo>
                  <a:cubicBezTo>
                    <a:pt x="1300748" y="500287"/>
                    <a:pt x="1287962" y="506267"/>
                    <a:pt x="1288895" y="514838"/>
                  </a:cubicBezTo>
                  <a:cubicBezTo>
                    <a:pt x="1289069" y="520377"/>
                    <a:pt x="1296265" y="522956"/>
                    <a:pt x="1297998" y="528923"/>
                  </a:cubicBezTo>
                  <a:lnTo>
                    <a:pt x="1286374" y="532335"/>
                  </a:lnTo>
                  <a:cubicBezTo>
                    <a:pt x="1284504" y="532738"/>
                    <a:pt x="1284234" y="532983"/>
                    <a:pt x="1284342" y="534792"/>
                  </a:cubicBezTo>
                  <a:cubicBezTo>
                    <a:pt x="1284559" y="538412"/>
                    <a:pt x="1291929" y="535477"/>
                    <a:pt x="1292796" y="539488"/>
                  </a:cubicBezTo>
                  <a:cubicBezTo>
                    <a:pt x="1293663" y="543498"/>
                    <a:pt x="1299734" y="548193"/>
                    <a:pt x="1299950" y="552399"/>
                  </a:cubicBezTo>
                  <a:cubicBezTo>
                    <a:pt x="1300166" y="556605"/>
                    <a:pt x="1292796" y="560616"/>
                    <a:pt x="1290195" y="564724"/>
                  </a:cubicBezTo>
                  <a:cubicBezTo>
                    <a:pt x="1287593" y="568832"/>
                    <a:pt x="1288677" y="572940"/>
                    <a:pt x="1284342" y="577048"/>
                  </a:cubicBezTo>
                  <a:cubicBezTo>
                    <a:pt x="1280007" y="581156"/>
                    <a:pt x="1269601" y="587123"/>
                    <a:pt x="1268084" y="589373"/>
                  </a:cubicBezTo>
                  <a:lnTo>
                    <a:pt x="1271336" y="596415"/>
                  </a:lnTo>
                  <a:cubicBezTo>
                    <a:pt x="1279573" y="593578"/>
                    <a:pt x="1274588" y="595731"/>
                    <a:pt x="1282391" y="589960"/>
                  </a:cubicBezTo>
                  <a:cubicBezTo>
                    <a:pt x="1285643" y="600915"/>
                    <a:pt x="1284342" y="604241"/>
                    <a:pt x="1281741" y="609914"/>
                  </a:cubicBezTo>
                  <a:cubicBezTo>
                    <a:pt x="1272419" y="612262"/>
                    <a:pt x="1276755" y="604632"/>
                    <a:pt x="1268084" y="613435"/>
                  </a:cubicBezTo>
                  <a:cubicBezTo>
                    <a:pt x="1261364" y="632412"/>
                    <a:pt x="1278055" y="632021"/>
                    <a:pt x="1274587" y="639846"/>
                  </a:cubicBezTo>
                  <a:cubicBezTo>
                    <a:pt x="1272745" y="646204"/>
                    <a:pt x="1260497" y="657453"/>
                    <a:pt x="1256378" y="660387"/>
                  </a:cubicBezTo>
                  <a:cubicBezTo>
                    <a:pt x="1252260" y="663321"/>
                    <a:pt x="1252151" y="657746"/>
                    <a:pt x="1249875" y="657452"/>
                  </a:cubicBezTo>
                  <a:cubicBezTo>
                    <a:pt x="1247599" y="657158"/>
                    <a:pt x="1248141" y="665473"/>
                    <a:pt x="1245323" y="665669"/>
                  </a:cubicBezTo>
                  <a:cubicBezTo>
                    <a:pt x="1242505" y="665864"/>
                    <a:pt x="1238603" y="657648"/>
                    <a:pt x="1232967" y="658626"/>
                  </a:cubicBezTo>
                  <a:cubicBezTo>
                    <a:pt x="1220177" y="658431"/>
                    <a:pt x="1214324" y="662147"/>
                    <a:pt x="1208905" y="664495"/>
                  </a:cubicBezTo>
                  <a:cubicBezTo>
                    <a:pt x="1203486" y="666842"/>
                    <a:pt x="1218877" y="669875"/>
                    <a:pt x="1218010" y="675646"/>
                  </a:cubicBezTo>
                  <a:cubicBezTo>
                    <a:pt x="1217143" y="681417"/>
                    <a:pt x="1201534" y="691198"/>
                    <a:pt x="1197199" y="697948"/>
                  </a:cubicBezTo>
                  <a:cubicBezTo>
                    <a:pt x="1192864" y="704697"/>
                    <a:pt x="1197307" y="715261"/>
                    <a:pt x="1191997" y="716141"/>
                  </a:cubicBezTo>
                  <a:cubicBezTo>
                    <a:pt x="1186686" y="717021"/>
                    <a:pt x="1179099" y="701175"/>
                    <a:pt x="1171837" y="704403"/>
                  </a:cubicBezTo>
                  <a:cubicBezTo>
                    <a:pt x="1163924" y="721716"/>
                    <a:pt x="1168449" y="721349"/>
                    <a:pt x="1148425" y="735508"/>
                  </a:cubicBezTo>
                  <a:cubicBezTo>
                    <a:pt x="1144306" y="741964"/>
                    <a:pt x="1150593" y="741573"/>
                    <a:pt x="1151027" y="744312"/>
                  </a:cubicBezTo>
                  <a:cubicBezTo>
                    <a:pt x="1151460" y="747050"/>
                    <a:pt x="1148534" y="748322"/>
                    <a:pt x="1151027" y="751941"/>
                  </a:cubicBezTo>
                  <a:cubicBezTo>
                    <a:pt x="1153519" y="755561"/>
                    <a:pt x="1160455" y="760353"/>
                    <a:pt x="1162081" y="764853"/>
                  </a:cubicBezTo>
                  <a:cubicBezTo>
                    <a:pt x="1163707" y="769352"/>
                    <a:pt x="1156771" y="775123"/>
                    <a:pt x="1156229" y="778938"/>
                  </a:cubicBezTo>
                  <a:cubicBezTo>
                    <a:pt x="1155687" y="782753"/>
                    <a:pt x="1159806" y="785003"/>
                    <a:pt x="1158830" y="787742"/>
                  </a:cubicBezTo>
                  <a:cubicBezTo>
                    <a:pt x="1157855" y="790480"/>
                    <a:pt x="1153520" y="793512"/>
                    <a:pt x="1154929" y="795371"/>
                  </a:cubicBezTo>
                  <a:cubicBezTo>
                    <a:pt x="1157005" y="795246"/>
                    <a:pt x="1159090" y="793971"/>
                    <a:pt x="1163382" y="797132"/>
                  </a:cubicBezTo>
                  <a:cubicBezTo>
                    <a:pt x="1168368" y="799969"/>
                    <a:pt x="1174113" y="814249"/>
                    <a:pt x="1180941" y="820020"/>
                  </a:cubicBezTo>
                  <a:cubicBezTo>
                    <a:pt x="1187769" y="825791"/>
                    <a:pt x="1201318" y="826183"/>
                    <a:pt x="1204353" y="831758"/>
                  </a:cubicBezTo>
                  <a:cubicBezTo>
                    <a:pt x="1205978" y="846137"/>
                    <a:pt x="1199772" y="838923"/>
                    <a:pt x="1203052" y="845843"/>
                  </a:cubicBezTo>
                  <a:cubicBezTo>
                    <a:pt x="1212835" y="857459"/>
                    <a:pt x="1214053" y="857893"/>
                    <a:pt x="1219478" y="873282"/>
                  </a:cubicBezTo>
                  <a:cubicBezTo>
                    <a:pt x="1224060" y="884970"/>
                    <a:pt x="1232085" y="889675"/>
                    <a:pt x="1230542" y="896921"/>
                  </a:cubicBezTo>
                  <a:lnTo>
                    <a:pt x="1210221" y="916756"/>
                  </a:lnTo>
                  <a:lnTo>
                    <a:pt x="1204569" y="913162"/>
                  </a:lnTo>
                  <a:lnTo>
                    <a:pt x="1190011" y="913354"/>
                  </a:lnTo>
                  <a:lnTo>
                    <a:pt x="1170303" y="926440"/>
                  </a:lnTo>
                  <a:lnTo>
                    <a:pt x="1164707" y="940206"/>
                  </a:lnTo>
                  <a:cubicBezTo>
                    <a:pt x="1162947" y="943295"/>
                    <a:pt x="1159625" y="944080"/>
                    <a:pt x="1157865" y="947168"/>
                  </a:cubicBezTo>
                  <a:lnTo>
                    <a:pt x="1154667" y="954863"/>
                  </a:lnTo>
                  <a:cubicBezTo>
                    <a:pt x="1151562" y="958818"/>
                    <a:pt x="1146449" y="962144"/>
                    <a:pt x="1143344" y="966099"/>
                  </a:cubicBezTo>
                  <a:lnTo>
                    <a:pt x="1129009" y="960935"/>
                  </a:lnTo>
                  <a:cubicBezTo>
                    <a:pt x="1129084" y="956678"/>
                    <a:pt x="1129158" y="952420"/>
                    <a:pt x="1129233" y="948163"/>
                  </a:cubicBezTo>
                  <a:cubicBezTo>
                    <a:pt x="1126964" y="947395"/>
                    <a:pt x="1125179" y="950291"/>
                    <a:pt x="1122986" y="950256"/>
                  </a:cubicBezTo>
                  <a:cubicBezTo>
                    <a:pt x="1120792" y="950222"/>
                    <a:pt x="1119159" y="947596"/>
                    <a:pt x="1116069" y="947953"/>
                  </a:cubicBezTo>
                  <a:cubicBezTo>
                    <a:pt x="1112013" y="948206"/>
                    <a:pt x="1110575" y="951716"/>
                    <a:pt x="1104895" y="949681"/>
                  </a:cubicBezTo>
                  <a:cubicBezTo>
                    <a:pt x="1097260" y="945592"/>
                    <a:pt x="1089179" y="943178"/>
                    <a:pt x="1081989" y="937415"/>
                  </a:cubicBezTo>
                  <a:lnTo>
                    <a:pt x="1071671" y="939369"/>
                  </a:lnTo>
                  <a:cubicBezTo>
                    <a:pt x="1068770" y="940137"/>
                    <a:pt x="1065424" y="941532"/>
                    <a:pt x="1062523" y="942300"/>
                  </a:cubicBezTo>
                  <a:cubicBezTo>
                    <a:pt x="1056506" y="943132"/>
                    <a:pt x="1049595" y="942079"/>
                    <a:pt x="1043578" y="942911"/>
                  </a:cubicBezTo>
                  <a:lnTo>
                    <a:pt x="1031734" y="947953"/>
                  </a:lnTo>
                  <a:cubicBezTo>
                    <a:pt x="1027960" y="951408"/>
                    <a:pt x="1026863" y="958422"/>
                    <a:pt x="1023089" y="961877"/>
                  </a:cubicBezTo>
                  <a:lnTo>
                    <a:pt x="1019910" y="949628"/>
                  </a:lnTo>
                  <a:cubicBezTo>
                    <a:pt x="1016675" y="943655"/>
                    <a:pt x="1009647" y="937682"/>
                    <a:pt x="1006412" y="931709"/>
                  </a:cubicBezTo>
                  <a:lnTo>
                    <a:pt x="981163" y="936368"/>
                  </a:lnTo>
                  <a:lnTo>
                    <a:pt x="973243" y="947988"/>
                  </a:lnTo>
                  <a:lnTo>
                    <a:pt x="959447" y="939788"/>
                  </a:lnTo>
                  <a:cubicBezTo>
                    <a:pt x="953647" y="936787"/>
                    <a:pt x="945838" y="935461"/>
                    <a:pt x="941822" y="931831"/>
                  </a:cubicBezTo>
                  <a:cubicBezTo>
                    <a:pt x="936393" y="926614"/>
                    <a:pt x="939219" y="914279"/>
                    <a:pt x="933790" y="909062"/>
                  </a:cubicBezTo>
                  <a:lnTo>
                    <a:pt x="903819" y="913232"/>
                  </a:lnTo>
                  <a:lnTo>
                    <a:pt x="904563" y="902519"/>
                  </a:lnTo>
                  <a:cubicBezTo>
                    <a:pt x="905753" y="899727"/>
                    <a:pt x="910512" y="898401"/>
                    <a:pt x="911702" y="895609"/>
                  </a:cubicBezTo>
                  <a:cubicBezTo>
                    <a:pt x="912372" y="891492"/>
                    <a:pt x="908133" y="887374"/>
                    <a:pt x="908802" y="883256"/>
                  </a:cubicBezTo>
                  <a:cubicBezTo>
                    <a:pt x="906125" y="882000"/>
                    <a:pt x="895862" y="887339"/>
                    <a:pt x="890730" y="888072"/>
                  </a:cubicBezTo>
                  <a:cubicBezTo>
                    <a:pt x="885599" y="888805"/>
                    <a:pt x="879984" y="884722"/>
                    <a:pt x="878013" y="887653"/>
                  </a:cubicBezTo>
                  <a:cubicBezTo>
                    <a:pt x="876042" y="890584"/>
                    <a:pt x="879742" y="898570"/>
                    <a:pt x="879575" y="901891"/>
                  </a:cubicBezTo>
                  <a:cubicBezTo>
                    <a:pt x="879407" y="905212"/>
                    <a:pt x="875398" y="903141"/>
                    <a:pt x="877009" y="907579"/>
                  </a:cubicBezTo>
                  <a:lnTo>
                    <a:pt x="885450" y="927260"/>
                  </a:lnTo>
                  <a:lnTo>
                    <a:pt x="863511" y="938950"/>
                  </a:lnTo>
                  <a:cubicBezTo>
                    <a:pt x="855665" y="945703"/>
                    <a:pt x="859198" y="952664"/>
                    <a:pt x="856706" y="956485"/>
                  </a:cubicBezTo>
                  <a:lnTo>
                    <a:pt x="842762" y="960725"/>
                  </a:lnTo>
                  <a:cubicBezTo>
                    <a:pt x="837878" y="959097"/>
                    <a:pt x="833664" y="953071"/>
                    <a:pt x="829227" y="948093"/>
                  </a:cubicBezTo>
                  <a:lnTo>
                    <a:pt x="831588" y="912743"/>
                  </a:lnTo>
                  <a:cubicBezTo>
                    <a:pt x="825496" y="887700"/>
                    <a:pt x="821189" y="889037"/>
                    <a:pt x="815989" y="877184"/>
                  </a:cubicBezTo>
                  <a:cubicBezTo>
                    <a:pt x="814712" y="873194"/>
                    <a:pt x="818790" y="868786"/>
                    <a:pt x="817514" y="864796"/>
                  </a:cubicBezTo>
                  <a:lnTo>
                    <a:pt x="810411" y="851012"/>
                  </a:lnTo>
                  <a:cubicBezTo>
                    <a:pt x="810380" y="845539"/>
                    <a:pt x="818332" y="836295"/>
                    <a:pt x="820005" y="830703"/>
                  </a:cubicBezTo>
                  <a:cubicBezTo>
                    <a:pt x="821678" y="825111"/>
                    <a:pt x="821046" y="820147"/>
                    <a:pt x="821790" y="816413"/>
                  </a:cubicBezTo>
                  <a:cubicBezTo>
                    <a:pt x="817625" y="815610"/>
                    <a:pt x="814836" y="815549"/>
                    <a:pt x="812419" y="815837"/>
                  </a:cubicBezTo>
                  <a:lnTo>
                    <a:pt x="807288" y="818140"/>
                  </a:lnTo>
                  <a:cubicBezTo>
                    <a:pt x="805991" y="816549"/>
                    <a:pt x="805711" y="816434"/>
                    <a:pt x="804443" y="812400"/>
                  </a:cubicBezTo>
                  <a:lnTo>
                    <a:pt x="791354" y="821019"/>
                  </a:lnTo>
                  <a:cubicBezTo>
                    <a:pt x="791267" y="816517"/>
                    <a:pt x="788949" y="814528"/>
                    <a:pt x="788863" y="810027"/>
                  </a:cubicBezTo>
                  <a:lnTo>
                    <a:pt x="777335" y="809311"/>
                  </a:lnTo>
                  <a:lnTo>
                    <a:pt x="768244" y="798249"/>
                  </a:lnTo>
                  <a:cubicBezTo>
                    <a:pt x="761012" y="791538"/>
                    <a:pt x="754894" y="786710"/>
                    <a:pt x="745208" y="780208"/>
                  </a:cubicBezTo>
                  <a:lnTo>
                    <a:pt x="727322" y="791829"/>
                  </a:lnTo>
                  <a:lnTo>
                    <a:pt x="704658" y="765796"/>
                  </a:lnTo>
                  <a:cubicBezTo>
                    <a:pt x="702148" y="762929"/>
                    <a:pt x="703877" y="758805"/>
                    <a:pt x="701367" y="755938"/>
                  </a:cubicBezTo>
                  <a:lnTo>
                    <a:pt x="679094" y="753827"/>
                  </a:lnTo>
                  <a:lnTo>
                    <a:pt x="670299" y="766005"/>
                  </a:lnTo>
                  <a:cubicBezTo>
                    <a:pt x="666060" y="768937"/>
                    <a:pt x="658921" y="767052"/>
                    <a:pt x="654682" y="769984"/>
                  </a:cubicBezTo>
                  <a:cubicBezTo>
                    <a:pt x="650269" y="772211"/>
                    <a:pt x="646526" y="776114"/>
                    <a:pt x="642113" y="778341"/>
                  </a:cubicBezTo>
                  <a:lnTo>
                    <a:pt x="625176" y="768588"/>
                  </a:lnTo>
                  <a:lnTo>
                    <a:pt x="620323" y="767890"/>
                  </a:lnTo>
                  <a:lnTo>
                    <a:pt x="614746" y="759305"/>
                  </a:lnTo>
                  <a:cubicBezTo>
                    <a:pt x="611721" y="756598"/>
                    <a:pt x="608669" y="755650"/>
                    <a:pt x="602177" y="751646"/>
                  </a:cubicBezTo>
                  <a:lnTo>
                    <a:pt x="573787" y="769617"/>
                  </a:lnTo>
                  <a:lnTo>
                    <a:pt x="590650" y="790956"/>
                  </a:lnTo>
                  <a:lnTo>
                    <a:pt x="588865" y="804112"/>
                  </a:lnTo>
                  <a:cubicBezTo>
                    <a:pt x="593364" y="810143"/>
                    <a:pt x="599280" y="817149"/>
                    <a:pt x="600913" y="822537"/>
                  </a:cubicBezTo>
                  <a:cubicBezTo>
                    <a:pt x="602546" y="827926"/>
                    <a:pt x="600829" y="833419"/>
                    <a:pt x="598663" y="836443"/>
                  </a:cubicBezTo>
                  <a:lnTo>
                    <a:pt x="581224" y="839845"/>
                  </a:lnTo>
                  <a:cubicBezTo>
                    <a:pt x="581168" y="850477"/>
                    <a:pt x="581781" y="857549"/>
                    <a:pt x="581726" y="868181"/>
                  </a:cubicBezTo>
                  <a:cubicBezTo>
                    <a:pt x="579563" y="873759"/>
                    <a:pt x="568476" y="872845"/>
                    <a:pt x="566313" y="878423"/>
                  </a:cubicBezTo>
                  <a:lnTo>
                    <a:pt x="534036" y="863714"/>
                  </a:lnTo>
                  <a:lnTo>
                    <a:pt x="499287" y="844434"/>
                  </a:lnTo>
                  <a:lnTo>
                    <a:pt x="476419" y="851431"/>
                  </a:lnTo>
                  <a:cubicBezTo>
                    <a:pt x="470568" y="852036"/>
                    <a:pt x="464718" y="847406"/>
                    <a:pt x="458867" y="848011"/>
                  </a:cubicBezTo>
                  <a:lnTo>
                    <a:pt x="446820" y="851989"/>
                  </a:lnTo>
                  <a:lnTo>
                    <a:pt x="424211" y="829446"/>
                  </a:lnTo>
                  <a:cubicBezTo>
                    <a:pt x="419018" y="822485"/>
                    <a:pt x="418287" y="815942"/>
                    <a:pt x="413762" y="806258"/>
                  </a:cubicBezTo>
                  <a:lnTo>
                    <a:pt x="440814" y="774520"/>
                  </a:lnTo>
                  <a:lnTo>
                    <a:pt x="427930" y="747685"/>
                  </a:lnTo>
                  <a:lnTo>
                    <a:pt x="397271" y="756898"/>
                  </a:lnTo>
                  <a:lnTo>
                    <a:pt x="388068" y="741718"/>
                  </a:lnTo>
                  <a:cubicBezTo>
                    <a:pt x="386422" y="737164"/>
                    <a:pt x="392270" y="734599"/>
                    <a:pt x="392084" y="730202"/>
                  </a:cubicBezTo>
                  <a:lnTo>
                    <a:pt x="390745" y="715755"/>
                  </a:lnTo>
                  <a:cubicBezTo>
                    <a:pt x="389778" y="712266"/>
                    <a:pt x="385353" y="712635"/>
                    <a:pt x="386283" y="709265"/>
                  </a:cubicBezTo>
                  <a:cubicBezTo>
                    <a:pt x="385911" y="705336"/>
                    <a:pt x="385874" y="705019"/>
                    <a:pt x="386729" y="704074"/>
                  </a:cubicBezTo>
                  <a:lnTo>
                    <a:pt x="392530" y="695114"/>
                  </a:lnTo>
                  <a:lnTo>
                    <a:pt x="374905" y="679742"/>
                  </a:lnTo>
                  <a:cubicBezTo>
                    <a:pt x="372209" y="677556"/>
                    <a:pt x="367059" y="683116"/>
                    <a:pt x="361239" y="684279"/>
                  </a:cubicBezTo>
                  <a:cubicBezTo>
                    <a:pt x="359157" y="681313"/>
                    <a:pt x="357121" y="677393"/>
                    <a:pt x="356833" y="673042"/>
                  </a:cubicBezTo>
                  <a:cubicBezTo>
                    <a:pt x="356545" y="668692"/>
                    <a:pt x="361592" y="661003"/>
                    <a:pt x="362634" y="656292"/>
                  </a:cubicBezTo>
                  <a:cubicBezTo>
                    <a:pt x="363675" y="651581"/>
                    <a:pt x="361524" y="648199"/>
                    <a:pt x="363080" y="644777"/>
                  </a:cubicBezTo>
                  <a:cubicBezTo>
                    <a:pt x="365082" y="638876"/>
                    <a:pt x="370554" y="639979"/>
                    <a:pt x="368843" y="637640"/>
                  </a:cubicBezTo>
                  <a:lnTo>
                    <a:pt x="356610" y="632424"/>
                  </a:lnTo>
                  <a:cubicBezTo>
                    <a:pt x="353709" y="632005"/>
                    <a:pt x="352147" y="635355"/>
                    <a:pt x="349247" y="634936"/>
                  </a:cubicBezTo>
                  <a:cubicBezTo>
                    <a:pt x="346904" y="633889"/>
                    <a:pt x="346533" y="627015"/>
                    <a:pt x="344785" y="624048"/>
                  </a:cubicBezTo>
                  <a:cubicBezTo>
                    <a:pt x="343037" y="621082"/>
                    <a:pt x="339059" y="622199"/>
                    <a:pt x="336753" y="619652"/>
                  </a:cubicBezTo>
                  <a:cubicBezTo>
                    <a:pt x="334448" y="617104"/>
                    <a:pt x="333481" y="610404"/>
                    <a:pt x="330952" y="608764"/>
                  </a:cubicBezTo>
                  <a:cubicBezTo>
                    <a:pt x="328424" y="607124"/>
                    <a:pt x="325709" y="608764"/>
                    <a:pt x="323590" y="607298"/>
                  </a:cubicBezTo>
                  <a:cubicBezTo>
                    <a:pt x="321470" y="605833"/>
                    <a:pt x="318719" y="603320"/>
                    <a:pt x="317120" y="601436"/>
                  </a:cubicBezTo>
                  <a:cubicBezTo>
                    <a:pt x="315521" y="599551"/>
                    <a:pt x="316704" y="596719"/>
                    <a:pt x="313996" y="595992"/>
                  </a:cubicBezTo>
                  <a:cubicBezTo>
                    <a:pt x="311257" y="593282"/>
                    <a:pt x="304725" y="598318"/>
                    <a:pt x="301985" y="595608"/>
                  </a:cubicBezTo>
                  <a:cubicBezTo>
                    <a:pt x="294610" y="580521"/>
                    <a:pt x="282773" y="570041"/>
                    <a:pt x="270490" y="557886"/>
                  </a:cubicBezTo>
                  <a:cubicBezTo>
                    <a:pt x="275460" y="548801"/>
                    <a:pt x="271729" y="555001"/>
                    <a:pt x="278262" y="542776"/>
                  </a:cubicBezTo>
                  <a:lnTo>
                    <a:pt x="269374" y="531714"/>
                  </a:lnTo>
                  <a:cubicBezTo>
                    <a:pt x="266920" y="529201"/>
                    <a:pt x="262458" y="537576"/>
                    <a:pt x="258888" y="533807"/>
                  </a:cubicBezTo>
                  <a:cubicBezTo>
                    <a:pt x="255951" y="530981"/>
                    <a:pt x="259967" y="527631"/>
                    <a:pt x="257996" y="524385"/>
                  </a:cubicBezTo>
                  <a:cubicBezTo>
                    <a:pt x="256025" y="521140"/>
                    <a:pt x="249025" y="519282"/>
                    <a:pt x="247064" y="514335"/>
                  </a:cubicBezTo>
                  <a:cubicBezTo>
                    <a:pt x="243736" y="509188"/>
                    <a:pt x="245539" y="501319"/>
                    <a:pt x="242211" y="496172"/>
                  </a:cubicBezTo>
                  <a:lnTo>
                    <a:pt x="254203" y="491095"/>
                  </a:lnTo>
                  <a:cubicBezTo>
                    <a:pt x="257726" y="491574"/>
                    <a:pt x="261026" y="494148"/>
                    <a:pt x="264243" y="496957"/>
                  </a:cubicBezTo>
                  <a:cubicBezTo>
                    <a:pt x="267459" y="499766"/>
                    <a:pt x="269412" y="507740"/>
                    <a:pt x="271940" y="506902"/>
                  </a:cubicBezTo>
                  <a:lnTo>
                    <a:pt x="273837" y="501145"/>
                  </a:lnTo>
                  <a:cubicBezTo>
                    <a:pt x="274803" y="499819"/>
                    <a:pt x="276886" y="499749"/>
                    <a:pt x="277853" y="498423"/>
                  </a:cubicBezTo>
                  <a:cubicBezTo>
                    <a:pt x="278448" y="497236"/>
                    <a:pt x="277927" y="495212"/>
                    <a:pt x="278522" y="494026"/>
                  </a:cubicBezTo>
                  <a:cubicBezTo>
                    <a:pt x="279960" y="491554"/>
                    <a:pt x="284521" y="490338"/>
                    <a:pt x="285959" y="487867"/>
                  </a:cubicBezTo>
                  <a:lnTo>
                    <a:pt x="289900" y="478951"/>
                  </a:lnTo>
                  <a:cubicBezTo>
                    <a:pt x="288339" y="475880"/>
                    <a:pt x="283653" y="473018"/>
                    <a:pt x="282092" y="469948"/>
                  </a:cubicBezTo>
                  <a:cubicBezTo>
                    <a:pt x="278633" y="467249"/>
                    <a:pt x="271606" y="474182"/>
                    <a:pt x="268147" y="471483"/>
                  </a:cubicBezTo>
                  <a:lnTo>
                    <a:pt x="272498" y="449429"/>
                  </a:lnTo>
                  <a:cubicBezTo>
                    <a:pt x="272721" y="447195"/>
                    <a:pt x="271382" y="445800"/>
                    <a:pt x="271606" y="443566"/>
                  </a:cubicBezTo>
                  <a:lnTo>
                    <a:pt x="264466" y="442938"/>
                  </a:lnTo>
                  <a:cubicBezTo>
                    <a:pt x="262644" y="441612"/>
                    <a:pt x="264169" y="435924"/>
                    <a:pt x="260673" y="435610"/>
                  </a:cubicBezTo>
                  <a:cubicBezTo>
                    <a:pt x="257996" y="433097"/>
                    <a:pt x="246617" y="439797"/>
                    <a:pt x="243940" y="437285"/>
                  </a:cubicBezTo>
                  <a:cubicBezTo>
                    <a:pt x="242006" y="435191"/>
                    <a:pt x="241858" y="431422"/>
                    <a:pt x="239924" y="429329"/>
                  </a:cubicBezTo>
                  <a:cubicBezTo>
                    <a:pt x="237470" y="427095"/>
                    <a:pt x="233454" y="427793"/>
                    <a:pt x="231000" y="425560"/>
                  </a:cubicBezTo>
                  <a:cubicBezTo>
                    <a:pt x="230936" y="423688"/>
                    <a:pt x="230871" y="421816"/>
                    <a:pt x="230807" y="419944"/>
                  </a:cubicBezTo>
                  <a:cubicBezTo>
                    <a:pt x="230831" y="419471"/>
                    <a:pt x="230919" y="419473"/>
                    <a:pt x="231000" y="417185"/>
                  </a:cubicBezTo>
                  <a:cubicBezTo>
                    <a:pt x="230269" y="415120"/>
                    <a:pt x="227244" y="416592"/>
                    <a:pt x="225273" y="415475"/>
                  </a:cubicBezTo>
                  <a:lnTo>
                    <a:pt x="220960" y="411322"/>
                  </a:lnTo>
                  <a:cubicBezTo>
                    <a:pt x="219547" y="411183"/>
                    <a:pt x="218134" y="412090"/>
                    <a:pt x="216721" y="411950"/>
                  </a:cubicBezTo>
                  <a:cubicBezTo>
                    <a:pt x="214192" y="408949"/>
                    <a:pt x="215234" y="398830"/>
                    <a:pt x="212705" y="395828"/>
                  </a:cubicBezTo>
                  <a:cubicBezTo>
                    <a:pt x="214453" y="392827"/>
                    <a:pt x="216200" y="392653"/>
                    <a:pt x="218283" y="391013"/>
                  </a:cubicBezTo>
                  <a:cubicBezTo>
                    <a:pt x="220960" y="388151"/>
                    <a:pt x="222522" y="388012"/>
                    <a:pt x="225199" y="384313"/>
                  </a:cubicBezTo>
                  <a:cubicBezTo>
                    <a:pt x="229141" y="382498"/>
                    <a:pt x="236206" y="383196"/>
                    <a:pt x="236801" y="381381"/>
                  </a:cubicBezTo>
                  <a:cubicBezTo>
                    <a:pt x="237321" y="379706"/>
                    <a:pt x="236280" y="380544"/>
                    <a:pt x="236801" y="378869"/>
                  </a:cubicBezTo>
                  <a:cubicBezTo>
                    <a:pt x="235388" y="378729"/>
                    <a:pt x="234198" y="379794"/>
                    <a:pt x="233008" y="378031"/>
                  </a:cubicBezTo>
                  <a:cubicBezTo>
                    <a:pt x="231235" y="373611"/>
                    <a:pt x="231434" y="373213"/>
                    <a:pt x="231744" y="370407"/>
                  </a:cubicBezTo>
                  <a:lnTo>
                    <a:pt x="217390" y="354791"/>
                  </a:lnTo>
                  <a:cubicBezTo>
                    <a:pt x="214478" y="351839"/>
                    <a:pt x="214825" y="355070"/>
                    <a:pt x="213597" y="354372"/>
                  </a:cubicBezTo>
                  <a:cubicBezTo>
                    <a:pt x="212370" y="353674"/>
                    <a:pt x="212891" y="351510"/>
                    <a:pt x="210028" y="350603"/>
                  </a:cubicBezTo>
                  <a:lnTo>
                    <a:pt x="201372" y="348853"/>
                  </a:lnTo>
                  <a:cubicBezTo>
                    <a:pt x="200578" y="348793"/>
                    <a:pt x="200513" y="348758"/>
                    <a:pt x="197087" y="347253"/>
                  </a:cubicBezTo>
                  <a:cubicBezTo>
                    <a:pt x="189486" y="343402"/>
                    <a:pt x="174378" y="326701"/>
                    <a:pt x="166692" y="321809"/>
                  </a:cubicBezTo>
                  <a:cubicBezTo>
                    <a:pt x="155596" y="320116"/>
                    <a:pt x="161555" y="320292"/>
                    <a:pt x="153053" y="319676"/>
                  </a:cubicBezTo>
                  <a:cubicBezTo>
                    <a:pt x="141000" y="310256"/>
                    <a:pt x="146473" y="313496"/>
                    <a:pt x="124770" y="290733"/>
                  </a:cubicBezTo>
                  <a:lnTo>
                    <a:pt x="114601" y="295500"/>
                  </a:lnTo>
                  <a:cubicBezTo>
                    <a:pt x="110601" y="294576"/>
                    <a:pt x="102509" y="287411"/>
                    <a:pt x="99257" y="286078"/>
                  </a:cubicBezTo>
                  <a:cubicBezTo>
                    <a:pt x="97253" y="287545"/>
                    <a:pt x="97375" y="287673"/>
                    <a:pt x="95090" y="287500"/>
                  </a:cubicBezTo>
                  <a:cubicBezTo>
                    <a:pt x="89315" y="280253"/>
                    <a:pt x="85814" y="275494"/>
                    <a:pt x="80797" y="269313"/>
                  </a:cubicBezTo>
                  <a:lnTo>
                    <a:pt x="76148" y="271857"/>
                  </a:lnTo>
                  <a:cubicBezTo>
                    <a:pt x="74317" y="272094"/>
                    <a:pt x="72486" y="270020"/>
                    <a:pt x="70655" y="270257"/>
                  </a:cubicBezTo>
                  <a:cubicBezTo>
                    <a:pt x="66803" y="271976"/>
                    <a:pt x="60931" y="281575"/>
                    <a:pt x="55880" y="285012"/>
                  </a:cubicBezTo>
                  <a:cubicBezTo>
                    <a:pt x="50828" y="288448"/>
                    <a:pt x="47726" y="287947"/>
                    <a:pt x="40347" y="290878"/>
                  </a:cubicBezTo>
                  <a:lnTo>
                    <a:pt x="24246" y="286967"/>
                  </a:lnTo>
                  <a:cubicBezTo>
                    <a:pt x="22494" y="286834"/>
                    <a:pt x="22186" y="286893"/>
                    <a:pt x="19321" y="289989"/>
                  </a:cubicBezTo>
                  <a:cubicBezTo>
                    <a:pt x="14743" y="288893"/>
                    <a:pt x="14261" y="285399"/>
                    <a:pt x="13260" y="281990"/>
                  </a:cubicBezTo>
                  <a:cubicBezTo>
                    <a:pt x="12096" y="282063"/>
                    <a:pt x="12067" y="282209"/>
                    <a:pt x="8765" y="281623"/>
                  </a:cubicBezTo>
                  <a:lnTo>
                    <a:pt x="11796" y="243219"/>
                  </a:lnTo>
                  <a:lnTo>
                    <a:pt x="10040" y="237193"/>
                  </a:lnTo>
                  <a:cubicBezTo>
                    <a:pt x="10166" y="231801"/>
                    <a:pt x="12376" y="226053"/>
                    <a:pt x="12502" y="220661"/>
                  </a:cubicBezTo>
                  <a:cubicBezTo>
                    <a:pt x="6409" y="196633"/>
                    <a:pt x="4500" y="185565"/>
                    <a:pt x="0" y="169465"/>
                  </a:cubicBezTo>
                  <a:cubicBezTo>
                    <a:pt x="9304" y="155908"/>
                    <a:pt x="22431" y="142205"/>
                    <a:pt x="31070" y="134677"/>
                  </a:cubicBezTo>
                  <a:lnTo>
                    <a:pt x="31070" y="130207"/>
                  </a:lnTo>
                  <a:cubicBezTo>
                    <a:pt x="43947" y="135968"/>
                    <a:pt x="48673" y="132789"/>
                    <a:pt x="55296" y="134586"/>
                  </a:cubicBezTo>
                  <a:cubicBezTo>
                    <a:pt x="62749" y="136608"/>
                    <a:pt x="59837" y="128997"/>
                    <a:pt x="70156" y="140732"/>
                  </a:cubicBezTo>
                  <a:cubicBezTo>
                    <a:pt x="72573" y="135479"/>
                    <a:pt x="64167" y="133259"/>
                    <a:pt x="86873" y="136262"/>
                  </a:cubicBezTo>
                  <a:cubicBezTo>
                    <a:pt x="94303" y="136169"/>
                    <a:pt x="100457" y="140917"/>
                    <a:pt x="112259" y="149113"/>
                  </a:cubicBezTo>
                  <a:cubicBezTo>
                    <a:pt x="120411" y="151628"/>
                    <a:pt x="111498" y="143060"/>
                    <a:pt x="135168" y="144644"/>
                  </a:cubicBezTo>
                  <a:cubicBezTo>
                    <a:pt x="145074" y="144364"/>
                    <a:pt x="148751" y="165783"/>
                    <a:pt x="168602" y="168112"/>
                  </a:cubicBezTo>
                  <a:cubicBezTo>
                    <a:pt x="176445" y="172768"/>
                    <a:pt x="184391" y="161593"/>
                    <a:pt x="189034" y="162524"/>
                  </a:cubicBezTo>
                  <a:cubicBezTo>
                    <a:pt x="193678" y="163456"/>
                    <a:pt x="190686" y="173606"/>
                    <a:pt x="196464" y="173699"/>
                  </a:cubicBezTo>
                  <a:cubicBezTo>
                    <a:pt x="202243" y="173792"/>
                    <a:pt x="215245" y="161127"/>
                    <a:pt x="222469" y="158054"/>
                  </a:cubicBezTo>
                  <a:cubicBezTo>
                    <a:pt x="229692" y="154981"/>
                    <a:pt x="233886" y="160195"/>
                    <a:pt x="239186" y="160289"/>
                  </a:cubicBezTo>
                  <a:cubicBezTo>
                    <a:pt x="246963" y="154236"/>
                    <a:pt x="242408" y="158374"/>
                    <a:pt x="251798" y="156379"/>
                  </a:cubicBezTo>
                  <a:cubicBezTo>
                    <a:pt x="268228" y="169976"/>
                    <a:pt x="268752" y="174615"/>
                    <a:pt x="272003" y="187989"/>
                  </a:cubicBezTo>
                  <a:cubicBezTo>
                    <a:pt x="277434" y="193949"/>
                    <a:pt x="277368" y="193589"/>
                    <a:pt x="283146" y="194933"/>
                  </a:cubicBezTo>
                  <a:cubicBezTo>
                    <a:pt x="288925" y="196276"/>
                    <a:pt x="302340" y="198099"/>
                    <a:pt x="306674" y="196050"/>
                  </a:cubicBezTo>
                  <a:cubicBezTo>
                    <a:pt x="312041" y="193629"/>
                    <a:pt x="311214" y="190090"/>
                    <a:pt x="310390" y="179846"/>
                  </a:cubicBezTo>
                  <a:cubicBezTo>
                    <a:pt x="311938" y="175749"/>
                    <a:pt x="318852" y="177983"/>
                    <a:pt x="320915" y="175376"/>
                  </a:cubicBezTo>
                  <a:cubicBezTo>
                    <a:pt x="322979" y="172768"/>
                    <a:pt x="317510" y="167274"/>
                    <a:pt x="320296" y="165318"/>
                  </a:cubicBezTo>
                  <a:cubicBezTo>
                    <a:pt x="323083" y="163363"/>
                    <a:pt x="335982" y="156005"/>
                    <a:pt x="340729" y="155260"/>
                  </a:cubicBezTo>
                  <a:cubicBezTo>
                    <a:pt x="345476" y="154515"/>
                    <a:pt x="347436" y="159171"/>
                    <a:pt x="352492" y="159171"/>
                  </a:cubicBezTo>
                  <a:cubicBezTo>
                    <a:pt x="356930" y="155260"/>
                    <a:pt x="361161" y="151163"/>
                    <a:pt x="364256" y="140174"/>
                  </a:cubicBezTo>
                  <a:cubicBezTo>
                    <a:pt x="370448" y="150977"/>
                    <a:pt x="373441" y="154794"/>
                    <a:pt x="400787" y="146320"/>
                  </a:cubicBezTo>
                  <a:lnTo>
                    <a:pt x="405573" y="155603"/>
                  </a:lnTo>
                  <a:cubicBezTo>
                    <a:pt x="407454" y="159918"/>
                    <a:pt x="402860" y="152876"/>
                    <a:pt x="411932" y="166435"/>
                  </a:cubicBezTo>
                  <a:cubicBezTo>
                    <a:pt x="422458" y="160475"/>
                    <a:pt x="427411" y="153956"/>
                    <a:pt x="436079" y="136821"/>
                  </a:cubicBezTo>
                  <a:cubicBezTo>
                    <a:pt x="444231" y="131420"/>
                    <a:pt x="456718" y="128812"/>
                    <a:pt x="464560" y="127881"/>
                  </a:cubicBezTo>
                  <a:cubicBezTo>
                    <a:pt x="472403" y="126949"/>
                    <a:pt x="476118" y="132537"/>
                    <a:pt x="483135" y="131233"/>
                  </a:cubicBezTo>
                  <a:cubicBezTo>
                    <a:pt x="490153" y="129929"/>
                    <a:pt x="500781" y="117451"/>
                    <a:pt x="507901" y="113912"/>
                  </a:cubicBezTo>
                  <a:cubicBezTo>
                    <a:pt x="515022" y="110372"/>
                    <a:pt x="518634" y="114283"/>
                    <a:pt x="525857" y="110000"/>
                  </a:cubicBezTo>
                  <a:cubicBezTo>
                    <a:pt x="534319" y="102736"/>
                    <a:pt x="540923" y="91002"/>
                    <a:pt x="549385" y="83738"/>
                  </a:cubicBezTo>
                  <a:lnTo>
                    <a:pt x="569335" y="72081"/>
                  </a:lnTo>
                  <a:lnTo>
                    <a:pt x="576705" y="78927"/>
                  </a:lnTo>
                  <a:cubicBezTo>
                    <a:pt x="577035" y="79154"/>
                    <a:pt x="576536" y="78389"/>
                    <a:pt x="579105" y="79827"/>
                  </a:cubicBezTo>
                  <a:cubicBezTo>
                    <a:pt x="584242" y="82701"/>
                    <a:pt x="591798" y="90630"/>
                    <a:pt x="597061" y="89326"/>
                  </a:cubicBezTo>
                  <a:cubicBezTo>
                    <a:pt x="602324" y="88022"/>
                    <a:pt x="602839" y="76661"/>
                    <a:pt x="605728" y="72004"/>
                  </a:cubicBezTo>
                  <a:cubicBezTo>
                    <a:pt x="608618" y="67348"/>
                    <a:pt x="609444" y="77964"/>
                    <a:pt x="613158" y="74797"/>
                  </a:cubicBezTo>
                  <a:cubicBezTo>
                    <a:pt x="616873" y="71631"/>
                    <a:pt x="624510" y="56544"/>
                    <a:pt x="629257" y="53006"/>
                  </a:cubicBezTo>
                  <a:lnTo>
                    <a:pt x="644116" y="49653"/>
                  </a:lnTo>
                  <a:lnTo>
                    <a:pt x="650927" y="55241"/>
                  </a:lnTo>
                  <a:cubicBezTo>
                    <a:pt x="652991" y="55520"/>
                    <a:pt x="654951" y="50770"/>
                    <a:pt x="657119" y="49653"/>
                  </a:cubicBezTo>
                  <a:cubicBezTo>
                    <a:pt x="659286" y="48535"/>
                    <a:pt x="661969" y="49653"/>
                    <a:pt x="663930" y="48536"/>
                  </a:cubicBezTo>
                  <a:cubicBezTo>
                    <a:pt x="665890" y="47418"/>
                    <a:pt x="663723" y="44065"/>
                    <a:pt x="665787" y="42389"/>
                  </a:cubicBezTo>
                  <a:cubicBezTo>
                    <a:pt x="667851" y="40713"/>
                    <a:pt x="670327" y="38384"/>
                    <a:pt x="676313" y="38478"/>
                  </a:cubicBezTo>
                  <a:cubicBezTo>
                    <a:pt x="682298" y="38571"/>
                    <a:pt x="702730" y="35684"/>
                    <a:pt x="709747" y="36243"/>
                  </a:cubicBezTo>
                  <a:cubicBezTo>
                    <a:pt x="716764" y="36802"/>
                    <a:pt x="716248" y="42109"/>
                    <a:pt x="718415" y="41830"/>
                  </a:cubicBezTo>
                  <a:cubicBezTo>
                    <a:pt x="720583" y="41551"/>
                    <a:pt x="719757" y="34473"/>
                    <a:pt x="725845" y="35125"/>
                  </a:cubicBezTo>
                  <a:cubicBezTo>
                    <a:pt x="727600" y="31866"/>
                    <a:pt x="726567" y="27210"/>
                    <a:pt x="728941" y="22274"/>
                  </a:cubicBezTo>
                  <a:cubicBezTo>
                    <a:pt x="730283" y="18456"/>
                    <a:pt x="723885" y="17338"/>
                    <a:pt x="725226" y="14451"/>
                  </a:cubicBezTo>
                  <a:cubicBezTo>
                    <a:pt x="726568" y="11564"/>
                    <a:pt x="734204" y="5790"/>
                    <a:pt x="736990" y="4952"/>
                  </a:cubicBezTo>
                  <a:cubicBezTo>
                    <a:pt x="739777" y="4114"/>
                    <a:pt x="743182" y="3555"/>
                    <a:pt x="745040" y="6070"/>
                  </a:cubicBezTo>
                  <a:cubicBezTo>
                    <a:pt x="746897" y="8584"/>
                    <a:pt x="742769" y="18921"/>
                    <a:pt x="745040" y="20597"/>
                  </a:cubicBezTo>
                  <a:cubicBezTo>
                    <a:pt x="747310" y="22274"/>
                    <a:pt x="751851" y="16220"/>
                    <a:pt x="755565" y="14451"/>
                  </a:cubicBezTo>
                  <a:cubicBezTo>
                    <a:pt x="759280" y="12682"/>
                    <a:pt x="760106" y="13799"/>
                    <a:pt x="764234" y="12775"/>
                  </a:cubicBezTo>
                  <a:lnTo>
                    <a:pt x="780331" y="8304"/>
                  </a:lnTo>
                  <a:cubicBezTo>
                    <a:pt x="784252" y="8863"/>
                    <a:pt x="795088" y="8398"/>
                    <a:pt x="797668" y="9981"/>
                  </a:cubicBezTo>
                  <a:cubicBezTo>
                    <a:pt x="800248" y="11564"/>
                    <a:pt x="793540" y="13892"/>
                    <a:pt x="793333" y="17244"/>
                  </a:cubicBezTo>
                  <a:cubicBezTo>
                    <a:pt x="793127" y="20597"/>
                    <a:pt x="790651" y="31214"/>
                    <a:pt x="793953" y="31773"/>
                  </a:cubicBezTo>
                  <a:cubicBezTo>
                    <a:pt x="806336" y="21342"/>
                    <a:pt x="805098" y="19293"/>
                    <a:pt x="810670" y="16127"/>
                  </a:cubicBezTo>
                  <a:cubicBezTo>
                    <a:pt x="815417" y="14078"/>
                    <a:pt x="822641" y="17618"/>
                    <a:pt x="827388" y="15569"/>
                  </a:cubicBezTo>
                  <a:lnTo>
                    <a:pt x="846301" y="0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</a:ln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de-DE" sz="900" b="1" kern="0" dirty="0">
                <a:solidFill>
                  <a:srgbClr val="002060"/>
                </a:solidFill>
                <a:latin typeface="Comic Sans MS" pitchFamily="66" charset="0"/>
                <a:ea typeface="ＭＳ Ｐゴシック" pitchFamily="34" charset="-128"/>
              </a:endParaRPr>
            </a:p>
          </p:txBody>
        </p:sp>
        <p:sp>
          <p:nvSpPr>
            <p:cNvPr id="12" name="Freihandform 11"/>
            <p:cNvSpPr/>
            <p:nvPr/>
          </p:nvSpPr>
          <p:spPr>
            <a:xfrm>
              <a:off x="4428129" y="2725198"/>
              <a:ext cx="1036196" cy="1251150"/>
            </a:xfrm>
            <a:custGeom>
              <a:avLst/>
              <a:gdLst>
                <a:gd name="connsiteX0" fmla="*/ 2763297 w 3918858"/>
                <a:gd name="connsiteY0" fmla="*/ 40193 h 5074418"/>
                <a:gd name="connsiteX1" fmla="*/ 2592475 w 3918858"/>
                <a:gd name="connsiteY1" fmla="*/ 311499 h 5074418"/>
                <a:gd name="connsiteX2" fmla="*/ 1818752 w 3918858"/>
                <a:gd name="connsiteY2" fmla="*/ 763675 h 5074418"/>
                <a:gd name="connsiteX3" fmla="*/ 1095271 w 3918858"/>
                <a:gd name="connsiteY3" fmla="*/ 1215851 h 5074418"/>
                <a:gd name="connsiteX4" fmla="*/ 311499 w 3918858"/>
                <a:gd name="connsiteY4" fmla="*/ 1597688 h 5074418"/>
                <a:gd name="connsiteX5" fmla="*/ 0 w 3918858"/>
                <a:gd name="connsiteY5" fmla="*/ 2230734 h 5074418"/>
                <a:gd name="connsiteX6" fmla="*/ 391886 w 3918858"/>
                <a:gd name="connsiteY6" fmla="*/ 2853732 h 5074418"/>
                <a:gd name="connsiteX7" fmla="*/ 522515 w 3918858"/>
                <a:gd name="connsiteY7" fmla="*/ 3024554 h 5074418"/>
                <a:gd name="connsiteX8" fmla="*/ 341644 w 3918858"/>
                <a:gd name="connsiteY8" fmla="*/ 3577213 h 5074418"/>
                <a:gd name="connsiteX9" fmla="*/ 733530 w 3918858"/>
                <a:gd name="connsiteY9" fmla="*/ 3657600 h 5074418"/>
                <a:gd name="connsiteX10" fmla="*/ 1235948 w 3918858"/>
                <a:gd name="connsiteY10" fmla="*/ 3436536 h 5074418"/>
                <a:gd name="connsiteX11" fmla="*/ 1668027 w 3918858"/>
                <a:gd name="connsiteY11" fmla="*/ 3436536 h 5074418"/>
                <a:gd name="connsiteX12" fmla="*/ 2019719 w 3918858"/>
                <a:gd name="connsiteY12" fmla="*/ 3647552 h 5074418"/>
                <a:gd name="connsiteX13" fmla="*/ 2090058 w 3918858"/>
                <a:gd name="connsiteY13" fmla="*/ 4350936 h 5074418"/>
                <a:gd name="connsiteX14" fmla="*/ 2049864 w 3918858"/>
                <a:gd name="connsiteY14" fmla="*/ 4702629 h 5074418"/>
                <a:gd name="connsiteX15" fmla="*/ 2883877 w 3918858"/>
                <a:gd name="connsiteY15" fmla="*/ 5044273 h 5074418"/>
                <a:gd name="connsiteX16" fmla="*/ 3687746 w 3918858"/>
                <a:gd name="connsiteY16" fmla="*/ 5074418 h 5074418"/>
                <a:gd name="connsiteX17" fmla="*/ 3918858 w 3918858"/>
                <a:gd name="connsiteY17" fmla="*/ 4320791 h 5074418"/>
                <a:gd name="connsiteX18" fmla="*/ 3888713 w 3918858"/>
                <a:gd name="connsiteY18" fmla="*/ 3657600 h 5074418"/>
                <a:gd name="connsiteX19" fmla="*/ 3918858 w 3918858"/>
                <a:gd name="connsiteY19" fmla="*/ 3145134 h 5074418"/>
                <a:gd name="connsiteX20" fmla="*/ 3627455 w 3918858"/>
                <a:gd name="connsiteY20" fmla="*/ 2522136 h 5074418"/>
                <a:gd name="connsiteX21" fmla="*/ 3034603 w 3918858"/>
                <a:gd name="connsiteY21" fmla="*/ 2532185 h 5074418"/>
                <a:gd name="connsiteX22" fmla="*/ 2753249 w 3918858"/>
                <a:gd name="connsiteY22" fmla="*/ 2331218 h 5074418"/>
                <a:gd name="connsiteX23" fmla="*/ 2974313 w 3918858"/>
                <a:gd name="connsiteY23" fmla="*/ 2130251 h 5074418"/>
                <a:gd name="connsiteX24" fmla="*/ 3054699 w 3918858"/>
                <a:gd name="connsiteY24" fmla="*/ 1868993 h 5074418"/>
                <a:gd name="connsiteX25" fmla="*/ 3326005 w 3918858"/>
                <a:gd name="connsiteY25" fmla="*/ 1637881 h 5074418"/>
                <a:gd name="connsiteX26" fmla="*/ 3165231 w 3918858"/>
                <a:gd name="connsiteY26" fmla="*/ 1185706 h 5074418"/>
                <a:gd name="connsiteX27" fmla="*/ 3346102 w 3918858"/>
                <a:gd name="connsiteY27" fmla="*/ 964642 h 5074418"/>
                <a:gd name="connsiteX28" fmla="*/ 3356150 w 3918858"/>
                <a:gd name="connsiteY28" fmla="*/ 622998 h 5074418"/>
                <a:gd name="connsiteX29" fmla="*/ 3165231 w 3918858"/>
                <a:gd name="connsiteY29" fmla="*/ 422031 h 5074418"/>
                <a:gd name="connsiteX30" fmla="*/ 2893926 w 3918858"/>
                <a:gd name="connsiteY30" fmla="*/ 120580 h 5074418"/>
                <a:gd name="connsiteX31" fmla="*/ 2813539 w 3918858"/>
                <a:gd name="connsiteY31" fmla="*/ 0 h 5074418"/>
                <a:gd name="connsiteX32" fmla="*/ 2763297 w 3918858"/>
                <a:gd name="connsiteY32" fmla="*/ 40193 h 5074418"/>
                <a:gd name="connsiteX0" fmla="*/ 2763297 w 3918858"/>
                <a:gd name="connsiteY0" fmla="*/ 146385 h 5180610"/>
                <a:gd name="connsiteX1" fmla="*/ 2592475 w 3918858"/>
                <a:gd name="connsiteY1" fmla="*/ 417691 h 5180610"/>
                <a:gd name="connsiteX2" fmla="*/ 1818752 w 3918858"/>
                <a:gd name="connsiteY2" fmla="*/ 869867 h 5180610"/>
                <a:gd name="connsiteX3" fmla="*/ 1095271 w 3918858"/>
                <a:gd name="connsiteY3" fmla="*/ 1322043 h 5180610"/>
                <a:gd name="connsiteX4" fmla="*/ 311499 w 3918858"/>
                <a:gd name="connsiteY4" fmla="*/ 1703880 h 5180610"/>
                <a:gd name="connsiteX5" fmla="*/ 0 w 3918858"/>
                <a:gd name="connsiteY5" fmla="*/ 2336926 h 5180610"/>
                <a:gd name="connsiteX6" fmla="*/ 391886 w 3918858"/>
                <a:gd name="connsiteY6" fmla="*/ 2959924 h 5180610"/>
                <a:gd name="connsiteX7" fmla="*/ 522515 w 3918858"/>
                <a:gd name="connsiteY7" fmla="*/ 3130746 h 5180610"/>
                <a:gd name="connsiteX8" fmla="*/ 341644 w 3918858"/>
                <a:gd name="connsiteY8" fmla="*/ 3683405 h 5180610"/>
                <a:gd name="connsiteX9" fmla="*/ 733530 w 3918858"/>
                <a:gd name="connsiteY9" fmla="*/ 3763792 h 5180610"/>
                <a:gd name="connsiteX10" fmla="*/ 1235948 w 3918858"/>
                <a:gd name="connsiteY10" fmla="*/ 3542728 h 5180610"/>
                <a:gd name="connsiteX11" fmla="*/ 1668027 w 3918858"/>
                <a:gd name="connsiteY11" fmla="*/ 3542728 h 5180610"/>
                <a:gd name="connsiteX12" fmla="*/ 2019719 w 3918858"/>
                <a:gd name="connsiteY12" fmla="*/ 3753744 h 5180610"/>
                <a:gd name="connsiteX13" fmla="*/ 2090058 w 3918858"/>
                <a:gd name="connsiteY13" fmla="*/ 4457128 h 5180610"/>
                <a:gd name="connsiteX14" fmla="*/ 2049864 w 3918858"/>
                <a:gd name="connsiteY14" fmla="*/ 4808821 h 5180610"/>
                <a:gd name="connsiteX15" fmla="*/ 2883877 w 3918858"/>
                <a:gd name="connsiteY15" fmla="*/ 5150465 h 5180610"/>
                <a:gd name="connsiteX16" fmla="*/ 3687746 w 3918858"/>
                <a:gd name="connsiteY16" fmla="*/ 5180610 h 5180610"/>
                <a:gd name="connsiteX17" fmla="*/ 3918858 w 3918858"/>
                <a:gd name="connsiteY17" fmla="*/ 4426983 h 5180610"/>
                <a:gd name="connsiteX18" fmla="*/ 3888713 w 3918858"/>
                <a:gd name="connsiteY18" fmla="*/ 3763792 h 5180610"/>
                <a:gd name="connsiteX19" fmla="*/ 3918858 w 3918858"/>
                <a:gd name="connsiteY19" fmla="*/ 3251326 h 5180610"/>
                <a:gd name="connsiteX20" fmla="*/ 3627455 w 3918858"/>
                <a:gd name="connsiteY20" fmla="*/ 2628328 h 5180610"/>
                <a:gd name="connsiteX21" fmla="*/ 3034603 w 3918858"/>
                <a:gd name="connsiteY21" fmla="*/ 2638377 h 5180610"/>
                <a:gd name="connsiteX22" fmla="*/ 2753249 w 3918858"/>
                <a:gd name="connsiteY22" fmla="*/ 2437410 h 5180610"/>
                <a:gd name="connsiteX23" fmla="*/ 2974313 w 3918858"/>
                <a:gd name="connsiteY23" fmla="*/ 2236443 h 5180610"/>
                <a:gd name="connsiteX24" fmla="*/ 3054699 w 3918858"/>
                <a:gd name="connsiteY24" fmla="*/ 1975185 h 5180610"/>
                <a:gd name="connsiteX25" fmla="*/ 3326005 w 3918858"/>
                <a:gd name="connsiteY25" fmla="*/ 1744073 h 5180610"/>
                <a:gd name="connsiteX26" fmla="*/ 3165231 w 3918858"/>
                <a:gd name="connsiteY26" fmla="*/ 1291898 h 5180610"/>
                <a:gd name="connsiteX27" fmla="*/ 3346102 w 3918858"/>
                <a:gd name="connsiteY27" fmla="*/ 1070834 h 5180610"/>
                <a:gd name="connsiteX28" fmla="*/ 3356150 w 3918858"/>
                <a:gd name="connsiteY28" fmla="*/ 729190 h 5180610"/>
                <a:gd name="connsiteX29" fmla="*/ 3165231 w 3918858"/>
                <a:gd name="connsiteY29" fmla="*/ 528223 h 5180610"/>
                <a:gd name="connsiteX30" fmla="*/ 2893926 w 3918858"/>
                <a:gd name="connsiteY30" fmla="*/ 226772 h 5180610"/>
                <a:gd name="connsiteX31" fmla="*/ 3139554 w 3918858"/>
                <a:gd name="connsiteY31" fmla="*/ 0 h 5180610"/>
                <a:gd name="connsiteX32" fmla="*/ 2763297 w 3918858"/>
                <a:gd name="connsiteY32" fmla="*/ 146385 h 5180610"/>
                <a:gd name="connsiteX0" fmla="*/ 2763297 w 3918858"/>
                <a:gd name="connsiteY0" fmla="*/ 193352 h 5227577"/>
                <a:gd name="connsiteX1" fmla="*/ 2592475 w 3918858"/>
                <a:gd name="connsiteY1" fmla="*/ 464658 h 5227577"/>
                <a:gd name="connsiteX2" fmla="*/ 1818752 w 3918858"/>
                <a:gd name="connsiteY2" fmla="*/ 916834 h 5227577"/>
                <a:gd name="connsiteX3" fmla="*/ 1095271 w 3918858"/>
                <a:gd name="connsiteY3" fmla="*/ 1369010 h 5227577"/>
                <a:gd name="connsiteX4" fmla="*/ 311499 w 3918858"/>
                <a:gd name="connsiteY4" fmla="*/ 1750847 h 5227577"/>
                <a:gd name="connsiteX5" fmla="*/ 0 w 3918858"/>
                <a:gd name="connsiteY5" fmla="*/ 2383893 h 5227577"/>
                <a:gd name="connsiteX6" fmla="*/ 391886 w 3918858"/>
                <a:gd name="connsiteY6" fmla="*/ 3006891 h 5227577"/>
                <a:gd name="connsiteX7" fmla="*/ 522515 w 3918858"/>
                <a:gd name="connsiteY7" fmla="*/ 3177713 h 5227577"/>
                <a:gd name="connsiteX8" fmla="*/ 341644 w 3918858"/>
                <a:gd name="connsiteY8" fmla="*/ 3730372 h 5227577"/>
                <a:gd name="connsiteX9" fmla="*/ 733530 w 3918858"/>
                <a:gd name="connsiteY9" fmla="*/ 3810759 h 5227577"/>
                <a:gd name="connsiteX10" fmla="*/ 1235948 w 3918858"/>
                <a:gd name="connsiteY10" fmla="*/ 3589695 h 5227577"/>
                <a:gd name="connsiteX11" fmla="*/ 1668027 w 3918858"/>
                <a:gd name="connsiteY11" fmla="*/ 3589695 h 5227577"/>
                <a:gd name="connsiteX12" fmla="*/ 2019719 w 3918858"/>
                <a:gd name="connsiteY12" fmla="*/ 3800711 h 5227577"/>
                <a:gd name="connsiteX13" fmla="*/ 2090058 w 3918858"/>
                <a:gd name="connsiteY13" fmla="*/ 4504095 h 5227577"/>
                <a:gd name="connsiteX14" fmla="*/ 2049864 w 3918858"/>
                <a:gd name="connsiteY14" fmla="*/ 4855788 h 5227577"/>
                <a:gd name="connsiteX15" fmla="*/ 2883877 w 3918858"/>
                <a:gd name="connsiteY15" fmla="*/ 5197432 h 5227577"/>
                <a:gd name="connsiteX16" fmla="*/ 3687746 w 3918858"/>
                <a:gd name="connsiteY16" fmla="*/ 5227577 h 5227577"/>
                <a:gd name="connsiteX17" fmla="*/ 3918858 w 3918858"/>
                <a:gd name="connsiteY17" fmla="*/ 4473950 h 5227577"/>
                <a:gd name="connsiteX18" fmla="*/ 3888713 w 3918858"/>
                <a:gd name="connsiteY18" fmla="*/ 3810759 h 5227577"/>
                <a:gd name="connsiteX19" fmla="*/ 3918858 w 3918858"/>
                <a:gd name="connsiteY19" fmla="*/ 3298293 h 5227577"/>
                <a:gd name="connsiteX20" fmla="*/ 3627455 w 3918858"/>
                <a:gd name="connsiteY20" fmla="*/ 2675295 h 5227577"/>
                <a:gd name="connsiteX21" fmla="*/ 3034603 w 3918858"/>
                <a:gd name="connsiteY21" fmla="*/ 2685344 h 5227577"/>
                <a:gd name="connsiteX22" fmla="*/ 2753249 w 3918858"/>
                <a:gd name="connsiteY22" fmla="*/ 2484377 h 5227577"/>
                <a:gd name="connsiteX23" fmla="*/ 2974313 w 3918858"/>
                <a:gd name="connsiteY23" fmla="*/ 2283410 h 5227577"/>
                <a:gd name="connsiteX24" fmla="*/ 3054699 w 3918858"/>
                <a:gd name="connsiteY24" fmla="*/ 2022152 h 5227577"/>
                <a:gd name="connsiteX25" fmla="*/ 3326005 w 3918858"/>
                <a:gd name="connsiteY25" fmla="*/ 1791040 h 5227577"/>
                <a:gd name="connsiteX26" fmla="*/ 3165231 w 3918858"/>
                <a:gd name="connsiteY26" fmla="*/ 1338865 h 5227577"/>
                <a:gd name="connsiteX27" fmla="*/ 3346102 w 3918858"/>
                <a:gd name="connsiteY27" fmla="*/ 1117801 h 5227577"/>
                <a:gd name="connsiteX28" fmla="*/ 3356150 w 3918858"/>
                <a:gd name="connsiteY28" fmla="*/ 776157 h 5227577"/>
                <a:gd name="connsiteX29" fmla="*/ 3165231 w 3918858"/>
                <a:gd name="connsiteY29" fmla="*/ 575190 h 5227577"/>
                <a:gd name="connsiteX30" fmla="*/ 3293930 w 3918858"/>
                <a:gd name="connsiteY30" fmla="*/ 0 h 5227577"/>
                <a:gd name="connsiteX31" fmla="*/ 3139554 w 3918858"/>
                <a:gd name="connsiteY31" fmla="*/ 46967 h 5227577"/>
                <a:gd name="connsiteX32" fmla="*/ 2763297 w 3918858"/>
                <a:gd name="connsiteY32" fmla="*/ 193352 h 5227577"/>
                <a:gd name="connsiteX0" fmla="*/ 2763297 w 3918858"/>
                <a:gd name="connsiteY0" fmla="*/ 193352 h 5227577"/>
                <a:gd name="connsiteX1" fmla="*/ 2592475 w 3918858"/>
                <a:gd name="connsiteY1" fmla="*/ 464658 h 5227577"/>
                <a:gd name="connsiteX2" fmla="*/ 1818752 w 3918858"/>
                <a:gd name="connsiteY2" fmla="*/ 916834 h 5227577"/>
                <a:gd name="connsiteX3" fmla="*/ 1095271 w 3918858"/>
                <a:gd name="connsiteY3" fmla="*/ 1369010 h 5227577"/>
                <a:gd name="connsiteX4" fmla="*/ 311499 w 3918858"/>
                <a:gd name="connsiteY4" fmla="*/ 1750847 h 5227577"/>
                <a:gd name="connsiteX5" fmla="*/ 0 w 3918858"/>
                <a:gd name="connsiteY5" fmla="*/ 2383893 h 5227577"/>
                <a:gd name="connsiteX6" fmla="*/ 391886 w 3918858"/>
                <a:gd name="connsiteY6" fmla="*/ 3006891 h 5227577"/>
                <a:gd name="connsiteX7" fmla="*/ 522515 w 3918858"/>
                <a:gd name="connsiteY7" fmla="*/ 3177713 h 5227577"/>
                <a:gd name="connsiteX8" fmla="*/ 341644 w 3918858"/>
                <a:gd name="connsiteY8" fmla="*/ 3730372 h 5227577"/>
                <a:gd name="connsiteX9" fmla="*/ 733530 w 3918858"/>
                <a:gd name="connsiteY9" fmla="*/ 3810759 h 5227577"/>
                <a:gd name="connsiteX10" fmla="*/ 1235948 w 3918858"/>
                <a:gd name="connsiteY10" fmla="*/ 3589695 h 5227577"/>
                <a:gd name="connsiteX11" fmla="*/ 1668027 w 3918858"/>
                <a:gd name="connsiteY11" fmla="*/ 3589695 h 5227577"/>
                <a:gd name="connsiteX12" fmla="*/ 2019719 w 3918858"/>
                <a:gd name="connsiteY12" fmla="*/ 3800711 h 5227577"/>
                <a:gd name="connsiteX13" fmla="*/ 2090058 w 3918858"/>
                <a:gd name="connsiteY13" fmla="*/ 4504095 h 5227577"/>
                <a:gd name="connsiteX14" fmla="*/ 2049864 w 3918858"/>
                <a:gd name="connsiteY14" fmla="*/ 4855788 h 5227577"/>
                <a:gd name="connsiteX15" fmla="*/ 2883877 w 3918858"/>
                <a:gd name="connsiteY15" fmla="*/ 5197432 h 5227577"/>
                <a:gd name="connsiteX16" fmla="*/ 3687746 w 3918858"/>
                <a:gd name="connsiteY16" fmla="*/ 5227577 h 5227577"/>
                <a:gd name="connsiteX17" fmla="*/ 3918858 w 3918858"/>
                <a:gd name="connsiteY17" fmla="*/ 4473950 h 5227577"/>
                <a:gd name="connsiteX18" fmla="*/ 3888713 w 3918858"/>
                <a:gd name="connsiteY18" fmla="*/ 3810759 h 5227577"/>
                <a:gd name="connsiteX19" fmla="*/ 3918858 w 3918858"/>
                <a:gd name="connsiteY19" fmla="*/ 3298293 h 5227577"/>
                <a:gd name="connsiteX20" fmla="*/ 3627455 w 3918858"/>
                <a:gd name="connsiteY20" fmla="*/ 2675295 h 5227577"/>
                <a:gd name="connsiteX21" fmla="*/ 3034603 w 3918858"/>
                <a:gd name="connsiteY21" fmla="*/ 2685344 h 5227577"/>
                <a:gd name="connsiteX22" fmla="*/ 2753249 w 3918858"/>
                <a:gd name="connsiteY22" fmla="*/ 2484377 h 5227577"/>
                <a:gd name="connsiteX23" fmla="*/ 2974313 w 3918858"/>
                <a:gd name="connsiteY23" fmla="*/ 2283410 h 5227577"/>
                <a:gd name="connsiteX24" fmla="*/ 3054699 w 3918858"/>
                <a:gd name="connsiteY24" fmla="*/ 2022152 h 5227577"/>
                <a:gd name="connsiteX25" fmla="*/ 3326005 w 3918858"/>
                <a:gd name="connsiteY25" fmla="*/ 1791040 h 5227577"/>
                <a:gd name="connsiteX26" fmla="*/ 3165231 w 3918858"/>
                <a:gd name="connsiteY26" fmla="*/ 1338865 h 5227577"/>
                <a:gd name="connsiteX27" fmla="*/ 3346102 w 3918858"/>
                <a:gd name="connsiteY27" fmla="*/ 1117801 h 5227577"/>
                <a:gd name="connsiteX28" fmla="*/ 3356150 w 3918858"/>
                <a:gd name="connsiteY28" fmla="*/ 776157 h 5227577"/>
                <a:gd name="connsiteX29" fmla="*/ 3165231 w 3918858"/>
                <a:gd name="connsiteY29" fmla="*/ 575190 h 5227577"/>
                <a:gd name="connsiteX30" fmla="*/ 3287220 w 3918858"/>
                <a:gd name="connsiteY30" fmla="*/ 137745 h 5227577"/>
                <a:gd name="connsiteX31" fmla="*/ 3293930 w 3918858"/>
                <a:gd name="connsiteY31" fmla="*/ 0 h 5227577"/>
                <a:gd name="connsiteX32" fmla="*/ 3139554 w 3918858"/>
                <a:gd name="connsiteY32" fmla="*/ 46967 h 5227577"/>
                <a:gd name="connsiteX33" fmla="*/ 2763297 w 3918858"/>
                <a:gd name="connsiteY33" fmla="*/ 193352 h 5227577"/>
                <a:gd name="connsiteX0" fmla="*/ 2763297 w 3918858"/>
                <a:gd name="connsiteY0" fmla="*/ 193352 h 5227577"/>
                <a:gd name="connsiteX1" fmla="*/ 2592475 w 3918858"/>
                <a:gd name="connsiteY1" fmla="*/ 464658 h 5227577"/>
                <a:gd name="connsiteX2" fmla="*/ 1818752 w 3918858"/>
                <a:gd name="connsiteY2" fmla="*/ 916834 h 5227577"/>
                <a:gd name="connsiteX3" fmla="*/ 1095271 w 3918858"/>
                <a:gd name="connsiteY3" fmla="*/ 1369010 h 5227577"/>
                <a:gd name="connsiteX4" fmla="*/ 311499 w 3918858"/>
                <a:gd name="connsiteY4" fmla="*/ 1750847 h 5227577"/>
                <a:gd name="connsiteX5" fmla="*/ 0 w 3918858"/>
                <a:gd name="connsiteY5" fmla="*/ 2383893 h 5227577"/>
                <a:gd name="connsiteX6" fmla="*/ 391886 w 3918858"/>
                <a:gd name="connsiteY6" fmla="*/ 3006891 h 5227577"/>
                <a:gd name="connsiteX7" fmla="*/ 522515 w 3918858"/>
                <a:gd name="connsiteY7" fmla="*/ 3177713 h 5227577"/>
                <a:gd name="connsiteX8" fmla="*/ 341644 w 3918858"/>
                <a:gd name="connsiteY8" fmla="*/ 3730372 h 5227577"/>
                <a:gd name="connsiteX9" fmla="*/ 733530 w 3918858"/>
                <a:gd name="connsiteY9" fmla="*/ 3810759 h 5227577"/>
                <a:gd name="connsiteX10" fmla="*/ 1235948 w 3918858"/>
                <a:gd name="connsiteY10" fmla="*/ 3589695 h 5227577"/>
                <a:gd name="connsiteX11" fmla="*/ 1668027 w 3918858"/>
                <a:gd name="connsiteY11" fmla="*/ 3589695 h 5227577"/>
                <a:gd name="connsiteX12" fmla="*/ 2019719 w 3918858"/>
                <a:gd name="connsiteY12" fmla="*/ 3800711 h 5227577"/>
                <a:gd name="connsiteX13" fmla="*/ 2090058 w 3918858"/>
                <a:gd name="connsiteY13" fmla="*/ 4504095 h 5227577"/>
                <a:gd name="connsiteX14" fmla="*/ 2049864 w 3918858"/>
                <a:gd name="connsiteY14" fmla="*/ 4855788 h 5227577"/>
                <a:gd name="connsiteX15" fmla="*/ 2883877 w 3918858"/>
                <a:gd name="connsiteY15" fmla="*/ 5197432 h 5227577"/>
                <a:gd name="connsiteX16" fmla="*/ 3687746 w 3918858"/>
                <a:gd name="connsiteY16" fmla="*/ 5227577 h 5227577"/>
                <a:gd name="connsiteX17" fmla="*/ 3918858 w 3918858"/>
                <a:gd name="connsiteY17" fmla="*/ 4473950 h 5227577"/>
                <a:gd name="connsiteX18" fmla="*/ 3888713 w 3918858"/>
                <a:gd name="connsiteY18" fmla="*/ 3810759 h 5227577"/>
                <a:gd name="connsiteX19" fmla="*/ 3918858 w 3918858"/>
                <a:gd name="connsiteY19" fmla="*/ 3298293 h 5227577"/>
                <a:gd name="connsiteX20" fmla="*/ 3627455 w 3918858"/>
                <a:gd name="connsiteY20" fmla="*/ 2675295 h 5227577"/>
                <a:gd name="connsiteX21" fmla="*/ 3034603 w 3918858"/>
                <a:gd name="connsiteY21" fmla="*/ 2685344 h 5227577"/>
                <a:gd name="connsiteX22" fmla="*/ 2753249 w 3918858"/>
                <a:gd name="connsiteY22" fmla="*/ 2484377 h 5227577"/>
                <a:gd name="connsiteX23" fmla="*/ 2974313 w 3918858"/>
                <a:gd name="connsiteY23" fmla="*/ 2283410 h 5227577"/>
                <a:gd name="connsiteX24" fmla="*/ 3054699 w 3918858"/>
                <a:gd name="connsiteY24" fmla="*/ 2022152 h 5227577"/>
                <a:gd name="connsiteX25" fmla="*/ 3326005 w 3918858"/>
                <a:gd name="connsiteY25" fmla="*/ 1791040 h 5227577"/>
                <a:gd name="connsiteX26" fmla="*/ 3165231 w 3918858"/>
                <a:gd name="connsiteY26" fmla="*/ 1338865 h 5227577"/>
                <a:gd name="connsiteX27" fmla="*/ 3346102 w 3918858"/>
                <a:gd name="connsiteY27" fmla="*/ 1117801 h 5227577"/>
                <a:gd name="connsiteX28" fmla="*/ 3356150 w 3918858"/>
                <a:gd name="connsiteY28" fmla="*/ 776157 h 5227577"/>
                <a:gd name="connsiteX29" fmla="*/ 3165231 w 3918858"/>
                <a:gd name="connsiteY29" fmla="*/ 575190 h 5227577"/>
                <a:gd name="connsiteX30" fmla="*/ 3502251 w 3918858"/>
                <a:gd name="connsiteY30" fmla="*/ 291134 h 5227577"/>
                <a:gd name="connsiteX31" fmla="*/ 3287220 w 3918858"/>
                <a:gd name="connsiteY31" fmla="*/ 137745 h 5227577"/>
                <a:gd name="connsiteX32" fmla="*/ 3293930 w 3918858"/>
                <a:gd name="connsiteY32" fmla="*/ 0 h 5227577"/>
                <a:gd name="connsiteX33" fmla="*/ 3139554 w 3918858"/>
                <a:gd name="connsiteY33" fmla="*/ 46967 h 5227577"/>
                <a:gd name="connsiteX34" fmla="*/ 2763297 w 3918858"/>
                <a:gd name="connsiteY34" fmla="*/ 193352 h 5227577"/>
                <a:gd name="connsiteX0" fmla="*/ 2763297 w 3918858"/>
                <a:gd name="connsiteY0" fmla="*/ 193352 h 5227577"/>
                <a:gd name="connsiteX1" fmla="*/ 2592475 w 3918858"/>
                <a:gd name="connsiteY1" fmla="*/ 464658 h 5227577"/>
                <a:gd name="connsiteX2" fmla="*/ 1818752 w 3918858"/>
                <a:gd name="connsiteY2" fmla="*/ 916834 h 5227577"/>
                <a:gd name="connsiteX3" fmla="*/ 1095271 w 3918858"/>
                <a:gd name="connsiteY3" fmla="*/ 1369010 h 5227577"/>
                <a:gd name="connsiteX4" fmla="*/ 311499 w 3918858"/>
                <a:gd name="connsiteY4" fmla="*/ 1750847 h 5227577"/>
                <a:gd name="connsiteX5" fmla="*/ 0 w 3918858"/>
                <a:gd name="connsiteY5" fmla="*/ 2383893 h 5227577"/>
                <a:gd name="connsiteX6" fmla="*/ 391886 w 3918858"/>
                <a:gd name="connsiteY6" fmla="*/ 3006891 h 5227577"/>
                <a:gd name="connsiteX7" fmla="*/ 522515 w 3918858"/>
                <a:gd name="connsiteY7" fmla="*/ 3177713 h 5227577"/>
                <a:gd name="connsiteX8" fmla="*/ 341644 w 3918858"/>
                <a:gd name="connsiteY8" fmla="*/ 3730372 h 5227577"/>
                <a:gd name="connsiteX9" fmla="*/ 733530 w 3918858"/>
                <a:gd name="connsiteY9" fmla="*/ 3810759 h 5227577"/>
                <a:gd name="connsiteX10" fmla="*/ 1235948 w 3918858"/>
                <a:gd name="connsiteY10" fmla="*/ 3589695 h 5227577"/>
                <a:gd name="connsiteX11" fmla="*/ 1668027 w 3918858"/>
                <a:gd name="connsiteY11" fmla="*/ 3589695 h 5227577"/>
                <a:gd name="connsiteX12" fmla="*/ 2019719 w 3918858"/>
                <a:gd name="connsiteY12" fmla="*/ 3800711 h 5227577"/>
                <a:gd name="connsiteX13" fmla="*/ 2090058 w 3918858"/>
                <a:gd name="connsiteY13" fmla="*/ 4504095 h 5227577"/>
                <a:gd name="connsiteX14" fmla="*/ 2049864 w 3918858"/>
                <a:gd name="connsiteY14" fmla="*/ 4855788 h 5227577"/>
                <a:gd name="connsiteX15" fmla="*/ 2883877 w 3918858"/>
                <a:gd name="connsiteY15" fmla="*/ 5197432 h 5227577"/>
                <a:gd name="connsiteX16" fmla="*/ 3687746 w 3918858"/>
                <a:gd name="connsiteY16" fmla="*/ 5227577 h 5227577"/>
                <a:gd name="connsiteX17" fmla="*/ 3918858 w 3918858"/>
                <a:gd name="connsiteY17" fmla="*/ 4473950 h 5227577"/>
                <a:gd name="connsiteX18" fmla="*/ 3888713 w 3918858"/>
                <a:gd name="connsiteY18" fmla="*/ 3810759 h 5227577"/>
                <a:gd name="connsiteX19" fmla="*/ 3918858 w 3918858"/>
                <a:gd name="connsiteY19" fmla="*/ 3298293 h 5227577"/>
                <a:gd name="connsiteX20" fmla="*/ 3627455 w 3918858"/>
                <a:gd name="connsiteY20" fmla="*/ 2675295 h 5227577"/>
                <a:gd name="connsiteX21" fmla="*/ 3034603 w 3918858"/>
                <a:gd name="connsiteY21" fmla="*/ 2685344 h 5227577"/>
                <a:gd name="connsiteX22" fmla="*/ 2753249 w 3918858"/>
                <a:gd name="connsiteY22" fmla="*/ 2484377 h 5227577"/>
                <a:gd name="connsiteX23" fmla="*/ 2974313 w 3918858"/>
                <a:gd name="connsiteY23" fmla="*/ 2283410 h 5227577"/>
                <a:gd name="connsiteX24" fmla="*/ 3054699 w 3918858"/>
                <a:gd name="connsiteY24" fmla="*/ 2022152 h 5227577"/>
                <a:gd name="connsiteX25" fmla="*/ 3326005 w 3918858"/>
                <a:gd name="connsiteY25" fmla="*/ 1791040 h 5227577"/>
                <a:gd name="connsiteX26" fmla="*/ 3165231 w 3918858"/>
                <a:gd name="connsiteY26" fmla="*/ 1338865 h 5227577"/>
                <a:gd name="connsiteX27" fmla="*/ 3346102 w 3918858"/>
                <a:gd name="connsiteY27" fmla="*/ 1117801 h 5227577"/>
                <a:gd name="connsiteX28" fmla="*/ 3356150 w 3918858"/>
                <a:gd name="connsiteY28" fmla="*/ 776157 h 5227577"/>
                <a:gd name="connsiteX29" fmla="*/ 3498182 w 3918858"/>
                <a:gd name="connsiteY29" fmla="*/ 476078 h 5227577"/>
                <a:gd name="connsiteX30" fmla="*/ 3502251 w 3918858"/>
                <a:gd name="connsiteY30" fmla="*/ 291134 h 5227577"/>
                <a:gd name="connsiteX31" fmla="*/ 3287220 w 3918858"/>
                <a:gd name="connsiteY31" fmla="*/ 137745 h 5227577"/>
                <a:gd name="connsiteX32" fmla="*/ 3293930 w 3918858"/>
                <a:gd name="connsiteY32" fmla="*/ 0 h 5227577"/>
                <a:gd name="connsiteX33" fmla="*/ 3139554 w 3918858"/>
                <a:gd name="connsiteY33" fmla="*/ 46967 h 5227577"/>
                <a:gd name="connsiteX34" fmla="*/ 2763297 w 3918858"/>
                <a:gd name="connsiteY34" fmla="*/ 193352 h 5227577"/>
                <a:gd name="connsiteX0" fmla="*/ 2763297 w 3918858"/>
                <a:gd name="connsiteY0" fmla="*/ 193352 h 5227577"/>
                <a:gd name="connsiteX1" fmla="*/ 2592475 w 3918858"/>
                <a:gd name="connsiteY1" fmla="*/ 464658 h 5227577"/>
                <a:gd name="connsiteX2" fmla="*/ 1818752 w 3918858"/>
                <a:gd name="connsiteY2" fmla="*/ 916834 h 5227577"/>
                <a:gd name="connsiteX3" fmla="*/ 1095271 w 3918858"/>
                <a:gd name="connsiteY3" fmla="*/ 1369010 h 5227577"/>
                <a:gd name="connsiteX4" fmla="*/ 311499 w 3918858"/>
                <a:gd name="connsiteY4" fmla="*/ 1750847 h 5227577"/>
                <a:gd name="connsiteX5" fmla="*/ 0 w 3918858"/>
                <a:gd name="connsiteY5" fmla="*/ 2383893 h 5227577"/>
                <a:gd name="connsiteX6" fmla="*/ 391886 w 3918858"/>
                <a:gd name="connsiteY6" fmla="*/ 3006891 h 5227577"/>
                <a:gd name="connsiteX7" fmla="*/ 522515 w 3918858"/>
                <a:gd name="connsiteY7" fmla="*/ 3177713 h 5227577"/>
                <a:gd name="connsiteX8" fmla="*/ 341644 w 3918858"/>
                <a:gd name="connsiteY8" fmla="*/ 3730372 h 5227577"/>
                <a:gd name="connsiteX9" fmla="*/ 733530 w 3918858"/>
                <a:gd name="connsiteY9" fmla="*/ 3810759 h 5227577"/>
                <a:gd name="connsiteX10" fmla="*/ 1235948 w 3918858"/>
                <a:gd name="connsiteY10" fmla="*/ 3589695 h 5227577"/>
                <a:gd name="connsiteX11" fmla="*/ 1668027 w 3918858"/>
                <a:gd name="connsiteY11" fmla="*/ 3589695 h 5227577"/>
                <a:gd name="connsiteX12" fmla="*/ 2019719 w 3918858"/>
                <a:gd name="connsiteY12" fmla="*/ 3800711 h 5227577"/>
                <a:gd name="connsiteX13" fmla="*/ 2090058 w 3918858"/>
                <a:gd name="connsiteY13" fmla="*/ 4504095 h 5227577"/>
                <a:gd name="connsiteX14" fmla="*/ 2049864 w 3918858"/>
                <a:gd name="connsiteY14" fmla="*/ 4855788 h 5227577"/>
                <a:gd name="connsiteX15" fmla="*/ 2883877 w 3918858"/>
                <a:gd name="connsiteY15" fmla="*/ 5197432 h 5227577"/>
                <a:gd name="connsiteX16" fmla="*/ 3687746 w 3918858"/>
                <a:gd name="connsiteY16" fmla="*/ 5227577 h 5227577"/>
                <a:gd name="connsiteX17" fmla="*/ 3918858 w 3918858"/>
                <a:gd name="connsiteY17" fmla="*/ 4473950 h 5227577"/>
                <a:gd name="connsiteX18" fmla="*/ 3888713 w 3918858"/>
                <a:gd name="connsiteY18" fmla="*/ 3810759 h 5227577"/>
                <a:gd name="connsiteX19" fmla="*/ 3918858 w 3918858"/>
                <a:gd name="connsiteY19" fmla="*/ 3298293 h 5227577"/>
                <a:gd name="connsiteX20" fmla="*/ 3627455 w 3918858"/>
                <a:gd name="connsiteY20" fmla="*/ 2675295 h 5227577"/>
                <a:gd name="connsiteX21" fmla="*/ 3034603 w 3918858"/>
                <a:gd name="connsiteY21" fmla="*/ 2685344 h 5227577"/>
                <a:gd name="connsiteX22" fmla="*/ 2753249 w 3918858"/>
                <a:gd name="connsiteY22" fmla="*/ 2484377 h 5227577"/>
                <a:gd name="connsiteX23" fmla="*/ 2974313 w 3918858"/>
                <a:gd name="connsiteY23" fmla="*/ 2283410 h 5227577"/>
                <a:gd name="connsiteX24" fmla="*/ 3054699 w 3918858"/>
                <a:gd name="connsiteY24" fmla="*/ 2022152 h 5227577"/>
                <a:gd name="connsiteX25" fmla="*/ 3326005 w 3918858"/>
                <a:gd name="connsiteY25" fmla="*/ 1791040 h 5227577"/>
                <a:gd name="connsiteX26" fmla="*/ 3165231 w 3918858"/>
                <a:gd name="connsiteY26" fmla="*/ 1338865 h 5227577"/>
                <a:gd name="connsiteX27" fmla="*/ 3346102 w 3918858"/>
                <a:gd name="connsiteY27" fmla="*/ 1117801 h 5227577"/>
                <a:gd name="connsiteX28" fmla="*/ 3619736 w 3918858"/>
                <a:gd name="connsiteY28" fmla="*/ 717162 h 5227577"/>
                <a:gd name="connsiteX29" fmla="*/ 3498182 w 3918858"/>
                <a:gd name="connsiteY29" fmla="*/ 476078 h 5227577"/>
                <a:gd name="connsiteX30" fmla="*/ 3502251 w 3918858"/>
                <a:gd name="connsiteY30" fmla="*/ 291134 h 5227577"/>
                <a:gd name="connsiteX31" fmla="*/ 3287220 w 3918858"/>
                <a:gd name="connsiteY31" fmla="*/ 137745 h 5227577"/>
                <a:gd name="connsiteX32" fmla="*/ 3293930 w 3918858"/>
                <a:gd name="connsiteY32" fmla="*/ 0 h 5227577"/>
                <a:gd name="connsiteX33" fmla="*/ 3139554 w 3918858"/>
                <a:gd name="connsiteY33" fmla="*/ 46967 h 5227577"/>
                <a:gd name="connsiteX34" fmla="*/ 2763297 w 3918858"/>
                <a:gd name="connsiteY34" fmla="*/ 193352 h 5227577"/>
                <a:gd name="connsiteX0" fmla="*/ 2763297 w 3918858"/>
                <a:gd name="connsiteY0" fmla="*/ 193352 h 5227577"/>
                <a:gd name="connsiteX1" fmla="*/ 2592475 w 3918858"/>
                <a:gd name="connsiteY1" fmla="*/ 464658 h 5227577"/>
                <a:gd name="connsiteX2" fmla="*/ 1818752 w 3918858"/>
                <a:gd name="connsiteY2" fmla="*/ 916834 h 5227577"/>
                <a:gd name="connsiteX3" fmla="*/ 1095271 w 3918858"/>
                <a:gd name="connsiteY3" fmla="*/ 1369010 h 5227577"/>
                <a:gd name="connsiteX4" fmla="*/ 311499 w 3918858"/>
                <a:gd name="connsiteY4" fmla="*/ 1750847 h 5227577"/>
                <a:gd name="connsiteX5" fmla="*/ 0 w 3918858"/>
                <a:gd name="connsiteY5" fmla="*/ 2383893 h 5227577"/>
                <a:gd name="connsiteX6" fmla="*/ 391886 w 3918858"/>
                <a:gd name="connsiteY6" fmla="*/ 3006891 h 5227577"/>
                <a:gd name="connsiteX7" fmla="*/ 522515 w 3918858"/>
                <a:gd name="connsiteY7" fmla="*/ 3177713 h 5227577"/>
                <a:gd name="connsiteX8" fmla="*/ 341644 w 3918858"/>
                <a:gd name="connsiteY8" fmla="*/ 3730372 h 5227577"/>
                <a:gd name="connsiteX9" fmla="*/ 733530 w 3918858"/>
                <a:gd name="connsiteY9" fmla="*/ 3810759 h 5227577"/>
                <a:gd name="connsiteX10" fmla="*/ 1235948 w 3918858"/>
                <a:gd name="connsiteY10" fmla="*/ 3589695 h 5227577"/>
                <a:gd name="connsiteX11" fmla="*/ 1668027 w 3918858"/>
                <a:gd name="connsiteY11" fmla="*/ 3589695 h 5227577"/>
                <a:gd name="connsiteX12" fmla="*/ 2019719 w 3918858"/>
                <a:gd name="connsiteY12" fmla="*/ 3800711 h 5227577"/>
                <a:gd name="connsiteX13" fmla="*/ 2090058 w 3918858"/>
                <a:gd name="connsiteY13" fmla="*/ 4504095 h 5227577"/>
                <a:gd name="connsiteX14" fmla="*/ 2049864 w 3918858"/>
                <a:gd name="connsiteY14" fmla="*/ 4855788 h 5227577"/>
                <a:gd name="connsiteX15" fmla="*/ 2883877 w 3918858"/>
                <a:gd name="connsiteY15" fmla="*/ 5197432 h 5227577"/>
                <a:gd name="connsiteX16" fmla="*/ 3687746 w 3918858"/>
                <a:gd name="connsiteY16" fmla="*/ 5227577 h 5227577"/>
                <a:gd name="connsiteX17" fmla="*/ 3918858 w 3918858"/>
                <a:gd name="connsiteY17" fmla="*/ 4473950 h 5227577"/>
                <a:gd name="connsiteX18" fmla="*/ 3888713 w 3918858"/>
                <a:gd name="connsiteY18" fmla="*/ 3810759 h 5227577"/>
                <a:gd name="connsiteX19" fmla="*/ 3918858 w 3918858"/>
                <a:gd name="connsiteY19" fmla="*/ 3298293 h 5227577"/>
                <a:gd name="connsiteX20" fmla="*/ 3627455 w 3918858"/>
                <a:gd name="connsiteY20" fmla="*/ 2675295 h 5227577"/>
                <a:gd name="connsiteX21" fmla="*/ 3034603 w 3918858"/>
                <a:gd name="connsiteY21" fmla="*/ 2685344 h 5227577"/>
                <a:gd name="connsiteX22" fmla="*/ 2753249 w 3918858"/>
                <a:gd name="connsiteY22" fmla="*/ 2484377 h 5227577"/>
                <a:gd name="connsiteX23" fmla="*/ 2974313 w 3918858"/>
                <a:gd name="connsiteY23" fmla="*/ 2283410 h 5227577"/>
                <a:gd name="connsiteX24" fmla="*/ 3054699 w 3918858"/>
                <a:gd name="connsiteY24" fmla="*/ 2022152 h 5227577"/>
                <a:gd name="connsiteX25" fmla="*/ 3326005 w 3918858"/>
                <a:gd name="connsiteY25" fmla="*/ 1791040 h 5227577"/>
                <a:gd name="connsiteX26" fmla="*/ 3165231 w 3918858"/>
                <a:gd name="connsiteY26" fmla="*/ 1338865 h 5227577"/>
                <a:gd name="connsiteX27" fmla="*/ 3346102 w 3918858"/>
                <a:gd name="connsiteY27" fmla="*/ 1117801 h 5227577"/>
                <a:gd name="connsiteX28" fmla="*/ 3619736 w 3918858"/>
                <a:gd name="connsiteY28" fmla="*/ 717162 h 5227577"/>
                <a:gd name="connsiteX29" fmla="*/ 3558298 w 3918858"/>
                <a:gd name="connsiteY29" fmla="*/ 572831 h 5227577"/>
                <a:gd name="connsiteX30" fmla="*/ 3502251 w 3918858"/>
                <a:gd name="connsiteY30" fmla="*/ 291134 h 5227577"/>
                <a:gd name="connsiteX31" fmla="*/ 3287220 w 3918858"/>
                <a:gd name="connsiteY31" fmla="*/ 137745 h 5227577"/>
                <a:gd name="connsiteX32" fmla="*/ 3293930 w 3918858"/>
                <a:gd name="connsiteY32" fmla="*/ 0 h 5227577"/>
                <a:gd name="connsiteX33" fmla="*/ 3139554 w 3918858"/>
                <a:gd name="connsiteY33" fmla="*/ 46967 h 5227577"/>
                <a:gd name="connsiteX34" fmla="*/ 2763297 w 3918858"/>
                <a:gd name="connsiteY34" fmla="*/ 193352 h 5227577"/>
                <a:gd name="connsiteX0" fmla="*/ 2763297 w 3918858"/>
                <a:gd name="connsiteY0" fmla="*/ 193352 h 5227577"/>
                <a:gd name="connsiteX1" fmla="*/ 2592475 w 3918858"/>
                <a:gd name="connsiteY1" fmla="*/ 464658 h 5227577"/>
                <a:gd name="connsiteX2" fmla="*/ 1818752 w 3918858"/>
                <a:gd name="connsiteY2" fmla="*/ 916834 h 5227577"/>
                <a:gd name="connsiteX3" fmla="*/ 1095271 w 3918858"/>
                <a:gd name="connsiteY3" fmla="*/ 1369010 h 5227577"/>
                <a:gd name="connsiteX4" fmla="*/ 311499 w 3918858"/>
                <a:gd name="connsiteY4" fmla="*/ 1750847 h 5227577"/>
                <a:gd name="connsiteX5" fmla="*/ 0 w 3918858"/>
                <a:gd name="connsiteY5" fmla="*/ 2383893 h 5227577"/>
                <a:gd name="connsiteX6" fmla="*/ 391886 w 3918858"/>
                <a:gd name="connsiteY6" fmla="*/ 3006891 h 5227577"/>
                <a:gd name="connsiteX7" fmla="*/ 522515 w 3918858"/>
                <a:gd name="connsiteY7" fmla="*/ 3177713 h 5227577"/>
                <a:gd name="connsiteX8" fmla="*/ 341644 w 3918858"/>
                <a:gd name="connsiteY8" fmla="*/ 3730372 h 5227577"/>
                <a:gd name="connsiteX9" fmla="*/ 733530 w 3918858"/>
                <a:gd name="connsiteY9" fmla="*/ 3810759 h 5227577"/>
                <a:gd name="connsiteX10" fmla="*/ 1235948 w 3918858"/>
                <a:gd name="connsiteY10" fmla="*/ 3589695 h 5227577"/>
                <a:gd name="connsiteX11" fmla="*/ 1668027 w 3918858"/>
                <a:gd name="connsiteY11" fmla="*/ 3589695 h 5227577"/>
                <a:gd name="connsiteX12" fmla="*/ 2019719 w 3918858"/>
                <a:gd name="connsiteY12" fmla="*/ 3800711 h 5227577"/>
                <a:gd name="connsiteX13" fmla="*/ 2090058 w 3918858"/>
                <a:gd name="connsiteY13" fmla="*/ 4504095 h 5227577"/>
                <a:gd name="connsiteX14" fmla="*/ 2049864 w 3918858"/>
                <a:gd name="connsiteY14" fmla="*/ 4855788 h 5227577"/>
                <a:gd name="connsiteX15" fmla="*/ 2883877 w 3918858"/>
                <a:gd name="connsiteY15" fmla="*/ 5197432 h 5227577"/>
                <a:gd name="connsiteX16" fmla="*/ 3687746 w 3918858"/>
                <a:gd name="connsiteY16" fmla="*/ 5227577 h 5227577"/>
                <a:gd name="connsiteX17" fmla="*/ 3918858 w 3918858"/>
                <a:gd name="connsiteY17" fmla="*/ 4473950 h 5227577"/>
                <a:gd name="connsiteX18" fmla="*/ 3888713 w 3918858"/>
                <a:gd name="connsiteY18" fmla="*/ 3810759 h 5227577"/>
                <a:gd name="connsiteX19" fmla="*/ 3918858 w 3918858"/>
                <a:gd name="connsiteY19" fmla="*/ 3298293 h 5227577"/>
                <a:gd name="connsiteX20" fmla="*/ 3627455 w 3918858"/>
                <a:gd name="connsiteY20" fmla="*/ 2675295 h 5227577"/>
                <a:gd name="connsiteX21" fmla="*/ 3034603 w 3918858"/>
                <a:gd name="connsiteY21" fmla="*/ 2685344 h 5227577"/>
                <a:gd name="connsiteX22" fmla="*/ 2753249 w 3918858"/>
                <a:gd name="connsiteY22" fmla="*/ 2484377 h 5227577"/>
                <a:gd name="connsiteX23" fmla="*/ 2974313 w 3918858"/>
                <a:gd name="connsiteY23" fmla="*/ 2283410 h 5227577"/>
                <a:gd name="connsiteX24" fmla="*/ 3054699 w 3918858"/>
                <a:gd name="connsiteY24" fmla="*/ 2022152 h 5227577"/>
                <a:gd name="connsiteX25" fmla="*/ 3326005 w 3918858"/>
                <a:gd name="connsiteY25" fmla="*/ 1791040 h 5227577"/>
                <a:gd name="connsiteX26" fmla="*/ 3165231 w 3918858"/>
                <a:gd name="connsiteY26" fmla="*/ 1338865 h 5227577"/>
                <a:gd name="connsiteX27" fmla="*/ 3346102 w 3918858"/>
                <a:gd name="connsiteY27" fmla="*/ 1117801 h 5227577"/>
                <a:gd name="connsiteX28" fmla="*/ 3619736 w 3918858"/>
                <a:gd name="connsiteY28" fmla="*/ 717162 h 5227577"/>
                <a:gd name="connsiteX29" fmla="*/ 3558298 w 3918858"/>
                <a:gd name="connsiteY29" fmla="*/ 572831 h 5227577"/>
                <a:gd name="connsiteX30" fmla="*/ 3497626 w 3918858"/>
                <a:gd name="connsiteY30" fmla="*/ 449242 h 5227577"/>
                <a:gd name="connsiteX31" fmla="*/ 3502251 w 3918858"/>
                <a:gd name="connsiteY31" fmla="*/ 291134 h 5227577"/>
                <a:gd name="connsiteX32" fmla="*/ 3287220 w 3918858"/>
                <a:gd name="connsiteY32" fmla="*/ 137745 h 5227577"/>
                <a:gd name="connsiteX33" fmla="*/ 3293930 w 3918858"/>
                <a:gd name="connsiteY33" fmla="*/ 0 h 5227577"/>
                <a:gd name="connsiteX34" fmla="*/ 3139554 w 3918858"/>
                <a:gd name="connsiteY34" fmla="*/ 46967 h 5227577"/>
                <a:gd name="connsiteX35" fmla="*/ 2763297 w 3918858"/>
                <a:gd name="connsiteY35" fmla="*/ 193352 h 5227577"/>
                <a:gd name="connsiteX0" fmla="*/ 2763297 w 3918858"/>
                <a:gd name="connsiteY0" fmla="*/ 193352 h 5227577"/>
                <a:gd name="connsiteX1" fmla="*/ 2592475 w 3918858"/>
                <a:gd name="connsiteY1" fmla="*/ 464658 h 5227577"/>
                <a:gd name="connsiteX2" fmla="*/ 1818752 w 3918858"/>
                <a:gd name="connsiteY2" fmla="*/ 916834 h 5227577"/>
                <a:gd name="connsiteX3" fmla="*/ 1095271 w 3918858"/>
                <a:gd name="connsiteY3" fmla="*/ 1369010 h 5227577"/>
                <a:gd name="connsiteX4" fmla="*/ 311499 w 3918858"/>
                <a:gd name="connsiteY4" fmla="*/ 1750847 h 5227577"/>
                <a:gd name="connsiteX5" fmla="*/ 0 w 3918858"/>
                <a:gd name="connsiteY5" fmla="*/ 2383893 h 5227577"/>
                <a:gd name="connsiteX6" fmla="*/ 391886 w 3918858"/>
                <a:gd name="connsiteY6" fmla="*/ 3006891 h 5227577"/>
                <a:gd name="connsiteX7" fmla="*/ 522515 w 3918858"/>
                <a:gd name="connsiteY7" fmla="*/ 3177713 h 5227577"/>
                <a:gd name="connsiteX8" fmla="*/ 341644 w 3918858"/>
                <a:gd name="connsiteY8" fmla="*/ 3730372 h 5227577"/>
                <a:gd name="connsiteX9" fmla="*/ 733530 w 3918858"/>
                <a:gd name="connsiteY9" fmla="*/ 3810759 h 5227577"/>
                <a:gd name="connsiteX10" fmla="*/ 1235948 w 3918858"/>
                <a:gd name="connsiteY10" fmla="*/ 3589695 h 5227577"/>
                <a:gd name="connsiteX11" fmla="*/ 1668027 w 3918858"/>
                <a:gd name="connsiteY11" fmla="*/ 3589695 h 5227577"/>
                <a:gd name="connsiteX12" fmla="*/ 2019719 w 3918858"/>
                <a:gd name="connsiteY12" fmla="*/ 3800711 h 5227577"/>
                <a:gd name="connsiteX13" fmla="*/ 2090058 w 3918858"/>
                <a:gd name="connsiteY13" fmla="*/ 4504095 h 5227577"/>
                <a:gd name="connsiteX14" fmla="*/ 2049864 w 3918858"/>
                <a:gd name="connsiteY14" fmla="*/ 4855788 h 5227577"/>
                <a:gd name="connsiteX15" fmla="*/ 2883877 w 3918858"/>
                <a:gd name="connsiteY15" fmla="*/ 5197432 h 5227577"/>
                <a:gd name="connsiteX16" fmla="*/ 3687746 w 3918858"/>
                <a:gd name="connsiteY16" fmla="*/ 5227577 h 5227577"/>
                <a:gd name="connsiteX17" fmla="*/ 3918858 w 3918858"/>
                <a:gd name="connsiteY17" fmla="*/ 4473950 h 5227577"/>
                <a:gd name="connsiteX18" fmla="*/ 3888713 w 3918858"/>
                <a:gd name="connsiteY18" fmla="*/ 3810759 h 5227577"/>
                <a:gd name="connsiteX19" fmla="*/ 3918858 w 3918858"/>
                <a:gd name="connsiteY19" fmla="*/ 3298293 h 5227577"/>
                <a:gd name="connsiteX20" fmla="*/ 3627455 w 3918858"/>
                <a:gd name="connsiteY20" fmla="*/ 2675295 h 5227577"/>
                <a:gd name="connsiteX21" fmla="*/ 3034603 w 3918858"/>
                <a:gd name="connsiteY21" fmla="*/ 2685344 h 5227577"/>
                <a:gd name="connsiteX22" fmla="*/ 2753249 w 3918858"/>
                <a:gd name="connsiteY22" fmla="*/ 2484377 h 5227577"/>
                <a:gd name="connsiteX23" fmla="*/ 2974313 w 3918858"/>
                <a:gd name="connsiteY23" fmla="*/ 2283410 h 5227577"/>
                <a:gd name="connsiteX24" fmla="*/ 3054699 w 3918858"/>
                <a:gd name="connsiteY24" fmla="*/ 2022152 h 5227577"/>
                <a:gd name="connsiteX25" fmla="*/ 3326005 w 3918858"/>
                <a:gd name="connsiteY25" fmla="*/ 1791040 h 5227577"/>
                <a:gd name="connsiteX26" fmla="*/ 3165231 w 3918858"/>
                <a:gd name="connsiteY26" fmla="*/ 1338865 h 5227577"/>
                <a:gd name="connsiteX27" fmla="*/ 3346102 w 3918858"/>
                <a:gd name="connsiteY27" fmla="*/ 1117801 h 5227577"/>
                <a:gd name="connsiteX28" fmla="*/ 3619736 w 3918858"/>
                <a:gd name="connsiteY28" fmla="*/ 717162 h 5227577"/>
                <a:gd name="connsiteX29" fmla="*/ 3558298 w 3918858"/>
                <a:gd name="connsiteY29" fmla="*/ 572831 h 5227577"/>
                <a:gd name="connsiteX30" fmla="*/ 3497626 w 3918858"/>
                <a:gd name="connsiteY30" fmla="*/ 449242 h 5227577"/>
                <a:gd name="connsiteX31" fmla="*/ 3502251 w 3918858"/>
                <a:gd name="connsiteY31" fmla="*/ 291134 h 5227577"/>
                <a:gd name="connsiteX32" fmla="*/ 3287220 w 3918858"/>
                <a:gd name="connsiteY32" fmla="*/ 137745 h 5227577"/>
                <a:gd name="connsiteX33" fmla="*/ 3293930 w 3918858"/>
                <a:gd name="connsiteY33" fmla="*/ 0 h 5227577"/>
                <a:gd name="connsiteX34" fmla="*/ 3139554 w 3918858"/>
                <a:gd name="connsiteY34" fmla="*/ 46967 h 5227577"/>
                <a:gd name="connsiteX35" fmla="*/ 2763297 w 3918858"/>
                <a:gd name="connsiteY35" fmla="*/ 193352 h 5227577"/>
                <a:gd name="connsiteX0" fmla="*/ 2763297 w 3918858"/>
                <a:gd name="connsiteY0" fmla="*/ 193352 h 5227577"/>
                <a:gd name="connsiteX1" fmla="*/ 2592475 w 3918858"/>
                <a:gd name="connsiteY1" fmla="*/ 464658 h 5227577"/>
                <a:gd name="connsiteX2" fmla="*/ 1818752 w 3918858"/>
                <a:gd name="connsiteY2" fmla="*/ 916834 h 5227577"/>
                <a:gd name="connsiteX3" fmla="*/ 1095271 w 3918858"/>
                <a:gd name="connsiteY3" fmla="*/ 1369010 h 5227577"/>
                <a:gd name="connsiteX4" fmla="*/ 311499 w 3918858"/>
                <a:gd name="connsiteY4" fmla="*/ 1750847 h 5227577"/>
                <a:gd name="connsiteX5" fmla="*/ 0 w 3918858"/>
                <a:gd name="connsiteY5" fmla="*/ 2383893 h 5227577"/>
                <a:gd name="connsiteX6" fmla="*/ 391886 w 3918858"/>
                <a:gd name="connsiteY6" fmla="*/ 3006891 h 5227577"/>
                <a:gd name="connsiteX7" fmla="*/ 522515 w 3918858"/>
                <a:gd name="connsiteY7" fmla="*/ 3177713 h 5227577"/>
                <a:gd name="connsiteX8" fmla="*/ 341644 w 3918858"/>
                <a:gd name="connsiteY8" fmla="*/ 3730372 h 5227577"/>
                <a:gd name="connsiteX9" fmla="*/ 733530 w 3918858"/>
                <a:gd name="connsiteY9" fmla="*/ 3810759 h 5227577"/>
                <a:gd name="connsiteX10" fmla="*/ 1235948 w 3918858"/>
                <a:gd name="connsiteY10" fmla="*/ 3589695 h 5227577"/>
                <a:gd name="connsiteX11" fmla="*/ 1668027 w 3918858"/>
                <a:gd name="connsiteY11" fmla="*/ 3589695 h 5227577"/>
                <a:gd name="connsiteX12" fmla="*/ 2019719 w 3918858"/>
                <a:gd name="connsiteY12" fmla="*/ 3800711 h 5227577"/>
                <a:gd name="connsiteX13" fmla="*/ 2090058 w 3918858"/>
                <a:gd name="connsiteY13" fmla="*/ 4504095 h 5227577"/>
                <a:gd name="connsiteX14" fmla="*/ 2049864 w 3918858"/>
                <a:gd name="connsiteY14" fmla="*/ 4855788 h 5227577"/>
                <a:gd name="connsiteX15" fmla="*/ 2883877 w 3918858"/>
                <a:gd name="connsiteY15" fmla="*/ 5197432 h 5227577"/>
                <a:gd name="connsiteX16" fmla="*/ 3687746 w 3918858"/>
                <a:gd name="connsiteY16" fmla="*/ 5227577 h 5227577"/>
                <a:gd name="connsiteX17" fmla="*/ 3918858 w 3918858"/>
                <a:gd name="connsiteY17" fmla="*/ 4473950 h 5227577"/>
                <a:gd name="connsiteX18" fmla="*/ 3888713 w 3918858"/>
                <a:gd name="connsiteY18" fmla="*/ 3810759 h 5227577"/>
                <a:gd name="connsiteX19" fmla="*/ 3918858 w 3918858"/>
                <a:gd name="connsiteY19" fmla="*/ 3298293 h 5227577"/>
                <a:gd name="connsiteX20" fmla="*/ 3627455 w 3918858"/>
                <a:gd name="connsiteY20" fmla="*/ 2675295 h 5227577"/>
                <a:gd name="connsiteX21" fmla="*/ 3034603 w 3918858"/>
                <a:gd name="connsiteY21" fmla="*/ 2685344 h 5227577"/>
                <a:gd name="connsiteX22" fmla="*/ 2753249 w 3918858"/>
                <a:gd name="connsiteY22" fmla="*/ 2484377 h 5227577"/>
                <a:gd name="connsiteX23" fmla="*/ 2974313 w 3918858"/>
                <a:gd name="connsiteY23" fmla="*/ 2283410 h 5227577"/>
                <a:gd name="connsiteX24" fmla="*/ 3054699 w 3918858"/>
                <a:gd name="connsiteY24" fmla="*/ 2022152 h 5227577"/>
                <a:gd name="connsiteX25" fmla="*/ 3326005 w 3918858"/>
                <a:gd name="connsiteY25" fmla="*/ 1791040 h 5227577"/>
                <a:gd name="connsiteX26" fmla="*/ 3165231 w 3918858"/>
                <a:gd name="connsiteY26" fmla="*/ 1338865 h 5227577"/>
                <a:gd name="connsiteX27" fmla="*/ 3346102 w 3918858"/>
                <a:gd name="connsiteY27" fmla="*/ 1117801 h 5227577"/>
                <a:gd name="connsiteX28" fmla="*/ 3619736 w 3918858"/>
                <a:gd name="connsiteY28" fmla="*/ 717162 h 5227577"/>
                <a:gd name="connsiteX29" fmla="*/ 3558298 w 3918858"/>
                <a:gd name="connsiteY29" fmla="*/ 572831 h 5227577"/>
                <a:gd name="connsiteX30" fmla="*/ 3497626 w 3918858"/>
                <a:gd name="connsiteY30" fmla="*/ 449242 h 5227577"/>
                <a:gd name="connsiteX31" fmla="*/ 3502251 w 3918858"/>
                <a:gd name="connsiteY31" fmla="*/ 291134 h 5227577"/>
                <a:gd name="connsiteX32" fmla="*/ 3287220 w 3918858"/>
                <a:gd name="connsiteY32" fmla="*/ 137745 h 5227577"/>
                <a:gd name="connsiteX33" fmla="*/ 3293930 w 3918858"/>
                <a:gd name="connsiteY33" fmla="*/ 0 h 5227577"/>
                <a:gd name="connsiteX34" fmla="*/ 3139554 w 3918858"/>
                <a:gd name="connsiteY34" fmla="*/ 46967 h 5227577"/>
                <a:gd name="connsiteX35" fmla="*/ 2763297 w 3918858"/>
                <a:gd name="connsiteY35" fmla="*/ 193352 h 5227577"/>
                <a:gd name="connsiteX0" fmla="*/ 2763297 w 3918858"/>
                <a:gd name="connsiteY0" fmla="*/ 193352 h 5227577"/>
                <a:gd name="connsiteX1" fmla="*/ 2592475 w 3918858"/>
                <a:gd name="connsiteY1" fmla="*/ 464658 h 5227577"/>
                <a:gd name="connsiteX2" fmla="*/ 1818752 w 3918858"/>
                <a:gd name="connsiteY2" fmla="*/ 916834 h 5227577"/>
                <a:gd name="connsiteX3" fmla="*/ 1095271 w 3918858"/>
                <a:gd name="connsiteY3" fmla="*/ 1369010 h 5227577"/>
                <a:gd name="connsiteX4" fmla="*/ 311499 w 3918858"/>
                <a:gd name="connsiteY4" fmla="*/ 1750847 h 5227577"/>
                <a:gd name="connsiteX5" fmla="*/ 0 w 3918858"/>
                <a:gd name="connsiteY5" fmla="*/ 2383893 h 5227577"/>
                <a:gd name="connsiteX6" fmla="*/ 391886 w 3918858"/>
                <a:gd name="connsiteY6" fmla="*/ 3006891 h 5227577"/>
                <a:gd name="connsiteX7" fmla="*/ 522515 w 3918858"/>
                <a:gd name="connsiteY7" fmla="*/ 3177713 h 5227577"/>
                <a:gd name="connsiteX8" fmla="*/ 341644 w 3918858"/>
                <a:gd name="connsiteY8" fmla="*/ 3730372 h 5227577"/>
                <a:gd name="connsiteX9" fmla="*/ 733530 w 3918858"/>
                <a:gd name="connsiteY9" fmla="*/ 3810759 h 5227577"/>
                <a:gd name="connsiteX10" fmla="*/ 1235948 w 3918858"/>
                <a:gd name="connsiteY10" fmla="*/ 3589695 h 5227577"/>
                <a:gd name="connsiteX11" fmla="*/ 1668027 w 3918858"/>
                <a:gd name="connsiteY11" fmla="*/ 3589695 h 5227577"/>
                <a:gd name="connsiteX12" fmla="*/ 2019719 w 3918858"/>
                <a:gd name="connsiteY12" fmla="*/ 3800711 h 5227577"/>
                <a:gd name="connsiteX13" fmla="*/ 2090058 w 3918858"/>
                <a:gd name="connsiteY13" fmla="*/ 4504095 h 5227577"/>
                <a:gd name="connsiteX14" fmla="*/ 2049864 w 3918858"/>
                <a:gd name="connsiteY14" fmla="*/ 4855788 h 5227577"/>
                <a:gd name="connsiteX15" fmla="*/ 2883877 w 3918858"/>
                <a:gd name="connsiteY15" fmla="*/ 5197432 h 5227577"/>
                <a:gd name="connsiteX16" fmla="*/ 3687746 w 3918858"/>
                <a:gd name="connsiteY16" fmla="*/ 5227577 h 5227577"/>
                <a:gd name="connsiteX17" fmla="*/ 3918858 w 3918858"/>
                <a:gd name="connsiteY17" fmla="*/ 4473950 h 5227577"/>
                <a:gd name="connsiteX18" fmla="*/ 3888713 w 3918858"/>
                <a:gd name="connsiteY18" fmla="*/ 3810759 h 5227577"/>
                <a:gd name="connsiteX19" fmla="*/ 3918858 w 3918858"/>
                <a:gd name="connsiteY19" fmla="*/ 3298293 h 5227577"/>
                <a:gd name="connsiteX20" fmla="*/ 3627455 w 3918858"/>
                <a:gd name="connsiteY20" fmla="*/ 2675295 h 5227577"/>
                <a:gd name="connsiteX21" fmla="*/ 3034603 w 3918858"/>
                <a:gd name="connsiteY21" fmla="*/ 2685344 h 5227577"/>
                <a:gd name="connsiteX22" fmla="*/ 2753249 w 3918858"/>
                <a:gd name="connsiteY22" fmla="*/ 2484377 h 5227577"/>
                <a:gd name="connsiteX23" fmla="*/ 2974313 w 3918858"/>
                <a:gd name="connsiteY23" fmla="*/ 2283410 h 5227577"/>
                <a:gd name="connsiteX24" fmla="*/ 3054699 w 3918858"/>
                <a:gd name="connsiteY24" fmla="*/ 2022152 h 5227577"/>
                <a:gd name="connsiteX25" fmla="*/ 3326005 w 3918858"/>
                <a:gd name="connsiteY25" fmla="*/ 1791040 h 5227577"/>
                <a:gd name="connsiteX26" fmla="*/ 3165231 w 3918858"/>
                <a:gd name="connsiteY26" fmla="*/ 1338865 h 5227577"/>
                <a:gd name="connsiteX27" fmla="*/ 3346102 w 3918858"/>
                <a:gd name="connsiteY27" fmla="*/ 1117801 h 5227577"/>
                <a:gd name="connsiteX28" fmla="*/ 3619736 w 3918858"/>
                <a:gd name="connsiteY28" fmla="*/ 717162 h 5227577"/>
                <a:gd name="connsiteX29" fmla="*/ 3558298 w 3918858"/>
                <a:gd name="connsiteY29" fmla="*/ 572831 h 5227577"/>
                <a:gd name="connsiteX30" fmla="*/ 3497626 w 3918858"/>
                <a:gd name="connsiteY30" fmla="*/ 449242 h 5227577"/>
                <a:gd name="connsiteX31" fmla="*/ 3513812 w 3918858"/>
                <a:gd name="connsiteY31" fmla="*/ 272255 h 5227577"/>
                <a:gd name="connsiteX32" fmla="*/ 3287220 w 3918858"/>
                <a:gd name="connsiteY32" fmla="*/ 137745 h 5227577"/>
                <a:gd name="connsiteX33" fmla="*/ 3293930 w 3918858"/>
                <a:gd name="connsiteY33" fmla="*/ 0 h 5227577"/>
                <a:gd name="connsiteX34" fmla="*/ 3139554 w 3918858"/>
                <a:gd name="connsiteY34" fmla="*/ 46967 h 5227577"/>
                <a:gd name="connsiteX35" fmla="*/ 2763297 w 3918858"/>
                <a:gd name="connsiteY35" fmla="*/ 193352 h 5227577"/>
                <a:gd name="connsiteX0" fmla="*/ 2763297 w 3918858"/>
                <a:gd name="connsiteY0" fmla="*/ 193352 h 5227577"/>
                <a:gd name="connsiteX1" fmla="*/ 2592475 w 3918858"/>
                <a:gd name="connsiteY1" fmla="*/ 464658 h 5227577"/>
                <a:gd name="connsiteX2" fmla="*/ 1818752 w 3918858"/>
                <a:gd name="connsiteY2" fmla="*/ 916834 h 5227577"/>
                <a:gd name="connsiteX3" fmla="*/ 1095271 w 3918858"/>
                <a:gd name="connsiteY3" fmla="*/ 1369010 h 5227577"/>
                <a:gd name="connsiteX4" fmla="*/ 311499 w 3918858"/>
                <a:gd name="connsiteY4" fmla="*/ 1750847 h 5227577"/>
                <a:gd name="connsiteX5" fmla="*/ 0 w 3918858"/>
                <a:gd name="connsiteY5" fmla="*/ 2383893 h 5227577"/>
                <a:gd name="connsiteX6" fmla="*/ 391886 w 3918858"/>
                <a:gd name="connsiteY6" fmla="*/ 3006891 h 5227577"/>
                <a:gd name="connsiteX7" fmla="*/ 522515 w 3918858"/>
                <a:gd name="connsiteY7" fmla="*/ 3177713 h 5227577"/>
                <a:gd name="connsiteX8" fmla="*/ 341644 w 3918858"/>
                <a:gd name="connsiteY8" fmla="*/ 3730372 h 5227577"/>
                <a:gd name="connsiteX9" fmla="*/ 733530 w 3918858"/>
                <a:gd name="connsiteY9" fmla="*/ 3810759 h 5227577"/>
                <a:gd name="connsiteX10" fmla="*/ 1235948 w 3918858"/>
                <a:gd name="connsiteY10" fmla="*/ 3589695 h 5227577"/>
                <a:gd name="connsiteX11" fmla="*/ 1668027 w 3918858"/>
                <a:gd name="connsiteY11" fmla="*/ 3589695 h 5227577"/>
                <a:gd name="connsiteX12" fmla="*/ 2019719 w 3918858"/>
                <a:gd name="connsiteY12" fmla="*/ 3800711 h 5227577"/>
                <a:gd name="connsiteX13" fmla="*/ 2090058 w 3918858"/>
                <a:gd name="connsiteY13" fmla="*/ 4504095 h 5227577"/>
                <a:gd name="connsiteX14" fmla="*/ 2049864 w 3918858"/>
                <a:gd name="connsiteY14" fmla="*/ 4855788 h 5227577"/>
                <a:gd name="connsiteX15" fmla="*/ 2883877 w 3918858"/>
                <a:gd name="connsiteY15" fmla="*/ 5197432 h 5227577"/>
                <a:gd name="connsiteX16" fmla="*/ 3687746 w 3918858"/>
                <a:gd name="connsiteY16" fmla="*/ 5227577 h 5227577"/>
                <a:gd name="connsiteX17" fmla="*/ 3918858 w 3918858"/>
                <a:gd name="connsiteY17" fmla="*/ 4473950 h 5227577"/>
                <a:gd name="connsiteX18" fmla="*/ 3888713 w 3918858"/>
                <a:gd name="connsiteY18" fmla="*/ 3810759 h 5227577"/>
                <a:gd name="connsiteX19" fmla="*/ 3918858 w 3918858"/>
                <a:gd name="connsiteY19" fmla="*/ 3298293 h 5227577"/>
                <a:gd name="connsiteX20" fmla="*/ 3627455 w 3918858"/>
                <a:gd name="connsiteY20" fmla="*/ 2675295 h 5227577"/>
                <a:gd name="connsiteX21" fmla="*/ 3034603 w 3918858"/>
                <a:gd name="connsiteY21" fmla="*/ 2685344 h 5227577"/>
                <a:gd name="connsiteX22" fmla="*/ 2753249 w 3918858"/>
                <a:gd name="connsiteY22" fmla="*/ 2484377 h 5227577"/>
                <a:gd name="connsiteX23" fmla="*/ 2974313 w 3918858"/>
                <a:gd name="connsiteY23" fmla="*/ 2283410 h 5227577"/>
                <a:gd name="connsiteX24" fmla="*/ 3054699 w 3918858"/>
                <a:gd name="connsiteY24" fmla="*/ 2022152 h 5227577"/>
                <a:gd name="connsiteX25" fmla="*/ 3326005 w 3918858"/>
                <a:gd name="connsiteY25" fmla="*/ 1791040 h 5227577"/>
                <a:gd name="connsiteX26" fmla="*/ 3165231 w 3918858"/>
                <a:gd name="connsiteY26" fmla="*/ 1338865 h 5227577"/>
                <a:gd name="connsiteX27" fmla="*/ 3346102 w 3918858"/>
                <a:gd name="connsiteY27" fmla="*/ 1117801 h 5227577"/>
                <a:gd name="connsiteX28" fmla="*/ 3619736 w 3918858"/>
                <a:gd name="connsiteY28" fmla="*/ 717162 h 5227577"/>
                <a:gd name="connsiteX29" fmla="*/ 3558298 w 3918858"/>
                <a:gd name="connsiteY29" fmla="*/ 572831 h 5227577"/>
                <a:gd name="connsiteX30" fmla="*/ 3497626 w 3918858"/>
                <a:gd name="connsiteY30" fmla="*/ 449242 h 5227577"/>
                <a:gd name="connsiteX31" fmla="*/ 3513812 w 3918858"/>
                <a:gd name="connsiteY31" fmla="*/ 272255 h 5227577"/>
                <a:gd name="connsiteX32" fmla="*/ 3287220 w 3918858"/>
                <a:gd name="connsiteY32" fmla="*/ 137745 h 5227577"/>
                <a:gd name="connsiteX33" fmla="*/ 3293930 w 3918858"/>
                <a:gd name="connsiteY33" fmla="*/ 0 h 5227577"/>
                <a:gd name="connsiteX34" fmla="*/ 3139554 w 3918858"/>
                <a:gd name="connsiteY34" fmla="*/ 46967 h 5227577"/>
                <a:gd name="connsiteX35" fmla="*/ 2763297 w 3918858"/>
                <a:gd name="connsiteY35" fmla="*/ 193352 h 5227577"/>
                <a:gd name="connsiteX0" fmla="*/ 2763297 w 3918858"/>
                <a:gd name="connsiteY0" fmla="*/ 167394 h 5201619"/>
                <a:gd name="connsiteX1" fmla="*/ 2592475 w 3918858"/>
                <a:gd name="connsiteY1" fmla="*/ 438700 h 5201619"/>
                <a:gd name="connsiteX2" fmla="*/ 1818752 w 3918858"/>
                <a:gd name="connsiteY2" fmla="*/ 890876 h 5201619"/>
                <a:gd name="connsiteX3" fmla="*/ 1095271 w 3918858"/>
                <a:gd name="connsiteY3" fmla="*/ 1343052 h 5201619"/>
                <a:gd name="connsiteX4" fmla="*/ 311499 w 3918858"/>
                <a:gd name="connsiteY4" fmla="*/ 1724889 h 5201619"/>
                <a:gd name="connsiteX5" fmla="*/ 0 w 3918858"/>
                <a:gd name="connsiteY5" fmla="*/ 2357935 h 5201619"/>
                <a:gd name="connsiteX6" fmla="*/ 391886 w 3918858"/>
                <a:gd name="connsiteY6" fmla="*/ 2980933 h 5201619"/>
                <a:gd name="connsiteX7" fmla="*/ 522515 w 3918858"/>
                <a:gd name="connsiteY7" fmla="*/ 3151755 h 5201619"/>
                <a:gd name="connsiteX8" fmla="*/ 341644 w 3918858"/>
                <a:gd name="connsiteY8" fmla="*/ 3704414 h 5201619"/>
                <a:gd name="connsiteX9" fmla="*/ 733530 w 3918858"/>
                <a:gd name="connsiteY9" fmla="*/ 3784801 h 5201619"/>
                <a:gd name="connsiteX10" fmla="*/ 1235948 w 3918858"/>
                <a:gd name="connsiteY10" fmla="*/ 3563737 h 5201619"/>
                <a:gd name="connsiteX11" fmla="*/ 1668027 w 3918858"/>
                <a:gd name="connsiteY11" fmla="*/ 3563737 h 5201619"/>
                <a:gd name="connsiteX12" fmla="*/ 2019719 w 3918858"/>
                <a:gd name="connsiteY12" fmla="*/ 3774753 h 5201619"/>
                <a:gd name="connsiteX13" fmla="*/ 2090058 w 3918858"/>
                <a:gd name="connsiteY13" fmla="*/ 4478137 h 5201619"/>
                <a:gd name="connsiteX14" fmla="*/ 2049864 w 3918858"/>
                <a:gd name="connsiteY14" fmla="*/ 4829830 h 5201619"/>
                <a:gd name="connsiteX15" fmla="*/ 2883877 w 3918858"/>
                <a:gd name="connsiteY15" fmla="*/ 5171474 h 5201619"/>
                <a:gd name="connsiteX16" fmla="*/ 3687746 w 3918858"/>
                <a:gd name="connsiteY16" fmla="*/ 5201619 h 5201619"/>
                <a:gd name="connsiteX17" fmla="*/ 3918858 w 3918858"/>
                <a:gd name="connsiteY17" fmla="*/ 4447992 h 5201619"/>
                <a:gd name="connsiteX18" fmla="*/ 3888713 w 3918858"/>
                <a:gd name="connsiteY18" fmla="*/ 3784801 h 5201619"/>
                <a:gd name="connsiteX19" fmla="*/ 3918858 w 3918858"/>
                <a:gd name="connsiteY19" fmla="*/ 3272335 h 5201619"/>
                <a:gd name="connsiteX20" fmla="*/ 3627455 w 3918858"/>
                <a:gd name="connsiteY20" fmla="*/ 2649337 h 5201619"/>
                <a:gd name="connsiteX21" fmla="*/ 3034603 w 3918858"/>
                <a:gd name="connsiteY21" fmla="*/ 2659386 h 5201619"/>
                <a:gd name="connsiteX22" fmla="*/ 2753249 w 3918858"/>
                <a:gd name="connsiteY22" fmla="*/ 2458419 h 5201619"/>
                <a:gd name="connsiteX23" fmla="*/ 2974313 w 3918858"/>
                <a:gd name="connsiteY23" fmla="*/ 2257452 h 5201619"/>
                <a:gd name="connsiteX24" fmla="*/ 3054699 w 3918858"/>
                <a:gd name="connsiteY24" fmla="*/ 1996194 h 5201619"/>
                <a:gd name="connsiteX25" fmla="*/ 3326005 w 3918858"/>
                <a:gd name="connsiteY25" fmla="*/ 1765082 h 5201619"/>
                <a:gd name="connsiteX26" fmla="*/ 3165231 w 3918858"/>
                <a:gd name="connsiteY26" fmla="*/ 1312907 h 5201619"/>
                <a:gd name="connsiteX27" fmla="*/ 3346102 w 3918858"/>
                <a:gd name="connsiteY27" fmla="*/ 1091843 h 5201619"/>
                <a:gd name="connsiteX28" fmla="*/ 3619736 w 3918858"/>
                <a:gd name="connsiteY28" fmla="*/ 691204 h 5201619"/>
                <a:gd name="connsiteX29" fmla="*/ 3558298 w 3918858"/>
                <a:gd name="connsiteY29" fmla="*/ 546873 h 5201619"/>
                <a:gd name="connsiteX30" fmla="*/ 3497626 w 3918858"/>
                <a:gd name="connsiteY30" fmla="*/ 423284 h 5201619"/>
                <a:gd name="connsiteX31" fmla="*/ 3513812 w 3918858"/>
                <a:gd name="connsiteY31" fmla="*/ 246297 h 5201619"/>
                <a:gd name="connsiteX32" fmla="*/ 3287220 w 3918858"/>
                <a:gd name="connsiteY32" fmla="*/ 111787 h 5201619"/>
                <a:gd name="connsiteX33" fmla="*/ 3314739 w 3918858"/>
                <a:gd name="connsiteY33" fmla="*/ 0 h 5201619"/>
                <a:gd name="connsiteX34" fmla="*/ 3139554 w 3918858"/>
                <a:gd name="connsiteY34" fmla="*/ 21009 h 5201619"/>
                <a:gd name="connsiteX35" fmla="*/ 2763297 w 3918858"/>
                <a:gd name="connsiteY35" fmla="*/ 167394 h 5201619"/>
                <a:gd name="connsiteX0" fmla="*/ 2763297 w 3918858"/>
                <a:gd name="connsiteY0" fmla="*/ 190511 h 5224736"/>
                <a:gd name="connsiteX1" fmla="*/ 2592475 w 3918858"/>
                <a:gd name="connsiteY1" fmla="*/ 461817 h 5224736"/>
                <a:gd name="connsiteX2" fmla="*/ 1818752 w 3918858"/>
                <a:gd name="connsiteY2" fmla="*/ 913993 h 5224736"/>
                <a:gd name="connsiteX3" fmla="*/ 1095271 w 3918858"/>
                <a:gd name="connsiteY3" fmla="*/ 1366169 h 5224736"/>
                <a:gd name="connsiteX4" fmla="*/ 311499 w 3918858"/>
                <a:gd name="connsiteY4" fmla="*/ 1748006 h 5224736"/>
                <a:gd name="connsiteX5" fmla="*/ 0 w 3918858"/>
                <a:gd name="connsiteY5" fmla="*/ 2381052 h 5224736"/>
                <a:gd name="connsiteX6" fmla="*/ 391886 w 3918858"/>
                <a:gd name="connsiteY6" fmla="*/ 3004050 h 5224736"/>
                <a:gd name="connsiteX7" fmla="*/ 522515 w 3918858"/>
                <a:gd name="connsiteY7" fmla="*/ 3174872 h 5224736"/>
                <a:gd name="connsiteX8" fmla="*/ 341644 w 3918858"/>
                <a:gd name="connsiteY8" fmla="*/ 3727531 h 5224736"/>
                <a:gd name="connsiteX9" fmla="*/ 733530 w 3918858"/>
                <a:gd name="connsiteY9" fmla="*/ 3807918 h 5224736"/>
                <a:gd name="connsiteX10" fmla="*/ 1235948 w 3918858"/>
                <a:gd name="connsiteY10" fmla="*/ 3586854 h 5224736"/>
                <a:gd name="connsiteX11" fmla="*/ 1668027 w 3918858"/>
                <a:gd name="connsiteY11" fmla="*/ 3586854 h 5224736"/>
                <a:gd name="connsiteX12" fmla="*/ 2019719 w 3918858"/>
                <a:gd name="connsiteY12" fmla="*/ 3797870 h 5224736"/>
                <a:gd name="connsiteX13" fmla="*/ 2090058 w 3918858"/>
                <a:gd name="connsiteY13" fmla="*/ 4501254 h 5224736"/>
                <a:gd name="connsiteX14" fmla="*/ 2049864 w 3918858"/>
                <a:gd name="connsiteY14" fmla="*/ 4852947 h 5224736"/>
                <a:gd name="connsiteX15" fmla="*/ 2883877 w 3918858"/>
                <a:gd name="connsiteY15" fmla="*/ 5194591 h 5224736"/>
                <a:gd name="connsiteX16" fmla="*/ 3687746 w 3918858"/>
                <a:gd name="connsiteY16" fmla="*/ 5224736 h 5224736"/>
                <a:gd name="connsiteX17" fmla="*/ 3918858 w 3918858"/>
                <a:gd name="connsiteY17" fmla="*/ 4471109 h 5224736"/>
                <a:gd name="connsiteX18" fmla="*/ 3888713 w 3918858"/>
                <a:gd name="connsiteY18" fmla="*/ 3807918 h 5224736"/>
                <a:gd name="connsiteX19" fmla="*/ 3918858 w 3918858"/>
                <a:gd name="connsiteY19" fmla="*/ 3295452 h 5224736"/>
                <a:gd name="connsiteX20" fmla="*/ 3627455 w 3918858"/>
                <a:gd name="connsiteY20" fmla="*/ 2672454 h 5224736"/>
                <a:gd name="connsiteX21" fmla="*/ 3034603 w 3918858"/>
                <a:gd name="connsiteY21" fmla="*/ 2682503 h 5224736"/>
                <a:gd name="connsiteX22" fmla="*/ 2753249 w 3918858"/>
                <a:gd name="connsiteY22" fmla="*/ 2481536 h 5224736"/>
                <a:gd name="connsiteX23" fmla="*/ 2974313 w 3918858"/>
                <a:gd name="connsiteY23" fmla="*/ 2280569 h 5224736"/>
                <a:gd name="connsiteX24" fmla="*/ 3054699 w 3918858"/>
                <a:gd name="connsiteY24" fmla="*/ 2019311 h 5224736"/>
                <a:gd name="connsiteX25" fmla="*/ 3326005 w 3918858"/>
                <a:gd name="connsiteY25" fmla="*/ 1788199 h 5224736"/>
                <a:gd name="connsiteX26" fmla="*/ 3165231 w 3918858"/>
                <a:gd name="connsiteY26" fmla="*/ 1336024 h 5224736"/>
                <a:gd name="connsiteX27" fmla="*/ 3346102 w 3918858"/>
                <a:gd name="connsiteY27" fmla="*/ 1114960 h 5224736"/>
                <a:gd name="connsiteX28" fmla="*/ 3619736 w 3918858"/>
                <a:gd name="connsiteY28" fmla="*/ 714321 h 5224736"/>
                <a:gd name="connsiteX29" fmla="*/ 3558298 w 3918858"/>
                <a:gd name="connsiteY29" fmla="*/ 569990 h 5224736"/>
                <a:gd name="connsiteX30" fmla="*/ 3497626 w 3918858"/>
                <a:gd name="connsiteY30" fmla="*/ 446401 h 5224736"/>
                <a:gd name="connsiteX31" fmla="*/ 3513812 w 3918858"/>
                <a:gd name="connsiteY31" fmla="*/ 269414 h 5224736"/>
                <a:gd name="connsiteX32" fmla="*/ 3287220 w 3918858"/>
                <a:gd name="connsiteY32" fmla="*/ 134904 h 5224736"/>
                <a:gd name="connsiteX33" fmla="*/ 3314739 w 3918858"/>
                <a:gd name="connsiteY33" fmla="*/ 23117 h 5224736"/>
                <a:gd name="connsiteX34" fmla="*/ 3199358 w 3918858"/>
                <a:gd name="connsiteY34" fmla="*/ 394 h 5224736"/>
                <a:gd name="connsiteX35" fmla="*/ 3139554 w 3918858"/>
                <a:gd name="connsiteY35" fmla="*/ 44126 h 5224736"/>
                <a:gd name="connsiteX36" fmla="*/ 2763297 w 3918858"/>
                <a:gd name="connsiteY36" fmla="*/ 190511 h 5224736"/>
                <a:gd name="connsiteX0" fmla="*/ 2763297 w 3918858"/>
                <a:gd name="connsiteY0" fmla="*/ 190575 h 5224800"/>
                <a:gd name="connsiteX1" fmla="*/ 2592475 w 3918858"/>
                <a:gd name="connsiteY1" fmla="*/ 461881 h 5224800"/>
                <a:gd name="connsiteX2" fmla="*/ 1818752 w 3918858"/>
                <a:gd name="connsiteY2" fmla="*/ 914057 h 5224800"/>
                <a:gd name="connsiteX3" fmla="*/ 1095271 w 3918858"/>
                <a:gd name="connsiteY3" fmla="*/ 1366233 h 5224800"/>
                <a:gd name="connsiteX4" fmla="*/ 311499 w 3918858"/>
                <a:gd name="connsiteY4" fmla="*/ 1748070 h 5224800"/>
                <a:gd name="connsiteX5" fmla="*/ 0 w 3918858"/>
                <a:gd name="connsiteY5" fmla="*/ 2381116 h 5224800"/>
                <a:gd name="connsiteX6" fmla="*/ 391886 w 3918858"/>
                <a:gd name="connsiteY6" fmla="*/ 3004114 h 5224800"/>
                <a:gd name="connsiteX7" fmla="*/ 522515 w 3918858"/>
                <a:gd name="connsiteY7" fmla="*/ 3174936 h 5224800"/>
                <a:gd name="connsiteX8" fmla="*/ 341644 w 3918858"/>
                <a:gd name="connsiteY8" fmla="*/ 3727595 h 5224800"/>
                <a:gd name="connsiteX9" fmla="*/ 733530 w 3918858"/>
                <a:gd name="connsiteY9" fmla="*/ 3807982 h 5224800"/>
                <a:gd name="connsiteX10" fmla="*/ 1235948 w 3918858"/>
                <a:gd name="connsiteY10" fmla="*/ 3586918 h 5224800"/>
                <a:gd name="connsiteX11" fmla="*/ 1668027 w 3918858"/>
                <a:gd name="connsiteY11" fmla="*/ 3586918 h 5224800"/>
                <a:gd name="connsiteX12" fmla="*/ 2019719 w 3918858"/>
                <a:gd name="connsiteY12" fmla="*/ 3797934 h 5224800"/>
                <a:gd name="connsiteX13" fmla="*/ 2090058 w 3918858"/>
                <a:gd name="connsiteY13" fmla="*/ 4501318 h 5224800"/>
                <a:gd name="connsiteX14" fmla="*/ 2049864 w 3918858"/>
                <a:gd name="connsiteY14" fmla="*/ 4853011 h 5224800"/>
                <a:gd name="connsiteX15" fmla="*/ 2883877 w 3918858"/>
                <a:gd name="connsiteY15" fmla="*/ 5194655 h 5224800"/>
                <a:gd name="connsiteX16" fmla="*/ 3687746 w 3918858"/>
                <a:gd name="connsiteY16" fmla="*/ 5224800 h 5224800"/>
                <a:gd name="connsiteX17" fmla="*/ 3918858 w 3918858"/>
                <a:gd name="connsiteY17" fmla="*/ 4471173 h 5224800"/>
                <a:gd name="connsiteX18" fmla="*/ 3888713 w 3918858"/>
                <a:gd name="connsiteY18" fmla="*/ 3807982 h 5224800"/>
                <a:gd name="connsiteX19" fmla="*/ 3918858 w 3918858"/>
                <a:gd name="connsiteY19" fmla="*/ 3295516 h 5224800"/>
                <a:gd name="connsiteX20" fmla="*/ 3627455 w 3918858"/>
                <a:gd name="connsiteY20" fmla="*/ 2672518 h 5224800"/>
                <a:gd name="connsiteX21" fmla="*/ 3034603 w 3918858"/>
                <a:gd name="connsiteY21" fmla="*/ 2682567 h 5224800"/>
                <a:gd name="connsiteX22" fmla="*/ 2753249 w 3918858"/>
                <a:gd name="connsiteY22" fmla="*/ 2481600 h 5224800"/>
                <a:gd name="connsiteX23" fmla="*/ 2974313 w 3918858"/>
                <a:gd name="connsiteY23" fmla="*/ 2280633 h 5224800"/>
                <a:gd name="connsiteX24" fmla="*/ 3054699 w 3918858"/>
                <a:gd name="connsiteY24" fmla="*/ 2019375 h 5224800"/>
                <a:gd name="connsiteX25" fmla="*/ 3326005 w 3918858"/>
                <a:gd name="connsiteY25" fmla="*/ 1788263 h 5224800"/>
                <a:gd name="connsiteX26" fmla="*/ 3165231 w 3918858"/>
                <a:gd name="connsiteY26" fmla="*/ 1336088 h 5224800"/>
                <a:gd name="connsiteX27" fmla="*/ 3346102 w 3918858"/>
                <a:gd name="connsiteY27" fmla="*/ 1115024 h 5224800"/>
                <a:gd name="connsiteX28" fmla="*/ 3619736 w 3918858"/>
                <a:gd name="connsiteY28" fmla="*/ 714385 h 5224800"/>
                <a:gd name="connsiteX29" fmla="*/ 3558298 w 3918858"/>
                <a:gd name="connsiteY29" fmla="*/ 570054 h 5224800"/>
                <a:gd name="connsiteX30" fmla="*/ 3497626 w 3918858"/>
                <a:gd name="connsiteY30" fmla="*/ 446465 h 5224800"/>
                <a:gd name="connsiteX31" fmla="*/ 3513812 w 3918858"/>
                <a:gd name="connsiteY31" fmla="*/ 269478 h 5224800"/>
                <a:gd name="connsiteX32" fmla="*/ 3287220 w 3918858"/>
                <a:gd name="connsiteY32" fmla="*/ 134968 h 5224800"/>
                <a:gd name="connsiteX33" fmla="*/ 3305490 w 3918858"/>
                <a:gd name="connsiteY33" fmla="*/ 18461 h 5224800"/>
                <a:gd name="connsiteX34" fmla="*/ 3199358 w 3918858"/>
                <a:gd name="connsiteY34" fmla="*/ 458 h 5224800"/>
                <a:gd name="connsiteX35" fmla="*/ 3139554 w 3918858"/>
                <a:gd name="connsiteY35" fmla="*/ 44190 h 5224800"/>
                <a:gd name="connsiteX36" fmla="*/ 2763297 w 3918858"/>
                <a:gd name="connsiteY36" fmla="*/ 190575 h 5224800"/>
                <a:gd name="connsiteX0" fmla="*/ 2763297 w 3918858"/>
                <a:gd name="connsiteY0" fmla="*/ 190972 h 5225197"/>
                <a:gd name="connsiteX1" fmla="*/ 2592475 w 3918858"/>
                <a:gd name="connsiteY1" fmla="*/ 462278 h 5225197"/>
                <a:gd name="connsiteX2" fmla="*/ 1818752 w 3918858"/>
                <a:gd name="connsiteY2" fmla="*/ 914454 h 5225197"/>
                <a:gd name="connsiteX3" fmla="*/ 1095271 w 3918858"/>
                <a:gd name="connsiteY3" fmla="*/ 1366630 h 5225197"/>
                <a:gd name="connsiteX4" fmla="*/ 311499 w 3918858"/>
                <a:gd name="connsiteY4" fmla="*/ 1748467 h 5225197"/>
                <a:gd name="connsiteX5" fmla="*/ 0 w 3918858"/>
                <a:gd name="connsiteY5" fmla="*/ 2381513 h 5225197"/>
                <a:gd name="connsiteX6" fmla="*/ 391886 w 3918858"/>
                <a:gd name="connsiteY6" fmla="*/ 3004511 h 5225197"/>
                <a:gd name="connsiteX7" fmla="*/ 522515 w 3918858"/>
                <a:gd name="connsiteY7" fmla="*/ 3175333 h 5225197"/>
                <a:gd name="connsiteX8" fmla="*/ 341644 w 3918858"/>
                <a:gd name="connsiteY8" fmla="*/ 3727992 h 5225197"/>
                <a:gd name="connsiteX9" fmla="*/ 733530 w 3918858"/>
                <a:gd name="connsiteY9" fmla="*/ 3808379 h 5225197"/>
                <a:gd name="connsiteX10" fmla="*/ 1235948 w 3918858"/>
                <a:gd name="connsiteY10" fmla="*/ 3587315 h 5225197"/>
                <a:gd name="connsiteX11" fmla="*/ 1668027 w 3918858"/>
                <a:gd name="connsiteY11" fmla="*/ 3587315 h 5225197"/>
                <a:gd name="connsiteX12" fmla="*/ 2019719 w 3918858"/>
                <a:gd name="connsiteY12" fmla="*/ 3798331 h 5225197"/>
                <a:gd name="connsiteX13" fmla="*/ 2090058 w 3918858"/>
                <a:gd name="connsiteY13" fmla="*/ 4501715 h 5225197"/>
                <a:gd name="connsiteX14" fmla="*/ 2049864 w 3918858"/>
                <a:gd name="connsiteY14" fmla="*/ 4853408 h 5225197"/>
                <a:gd name="connsiteX15" fmla="*/ 2883877 w 3918858"/>
                <a:gd name="connsiteY15" fmla="*/ 5195052 h 5225197"/>
                <a:gd name="connsiteX16" fmla="*/ 3687746 w 3918858"/>
                <a:gd name="connsiteY16" fmla="*/ 5225197 h 5225197"/>
                <a:gd name="connsiteX17" fmla="*/ 3918858 w 3918858"/>
                <a:gd name="connsiteY17" fmla="*/ 4471570 h 5225197"/>
                <a:gd name="connsiteX18" fmla="*/ 3888713 w 3918858"/>
                <a:gd name="connsiteY18" fmla="*/ 3808379 h 5225197"/>
                <a:gd name="connsiteX19" fmla="*/ 3918858 w 3918858"/>
                <a:gd name="connsiteY19" fmla="*/ 3295913 h 5225197"/>
                <a:gd name="connsiteX20" fmla="*/ 3627455 w 3918858"/>
                <a:gd name="connsiteY20" fmla="*/ 2672915 h 5225197"/>
                <a:gd name="connsiteX21" fmla="*/ 3034603 w 3918858"/>
                <a:gd name="connsiteY21" fmla="*/ 2682964 h 5225197"/>
                <a:gd name="connsiteX22" fmla="*/ 2753249 w 3918858"/>
                <a:gd name="connsiteY22" fmla="*/ 2481997 h 5225197"/>
                <a:gd name="connsiteX23" fmla="*/ 2974313 w 3918858"/>
                <a:gd name="connsiteY23" fmla="*/ 2281030 h 5225197"/>
                <a:gd name="connsiteX24" fmla="*/ 3054699 w 3918858"/>
                <a:gd name="connsiteY24" fmla="*/ 2019772 h 5225197"/>
                <a:gd name="connsiteX25" fmla="*/ 3326005 w 3918858"/>
                <a:gd name="connsiteY25" fmla="*/ 1788660 h 5225197"/>
                <a:gd name="connsiteX26" fmla="*/ 3165231 w 3918858"/>
                <a:gd name="connsiteY26" fmla="*/ 1336485 h 5225197"/>
                <a:gd name="connsiteX27" fmla="*/ 3346102 w 3918858"/>
                <a:gd name="connsiteY27" fmla="*/ 1115421 h 5225197"/>
                <a:gd name="connsiteX28" fmla="*/ 3619736 w 3918858"/>
                <a:gd name="connsiteY28" fmla="*/ 714782 h 5225197"/>
                <a:gd name="connsiteX29" fmla="*/ 3558298 w 3918858"/>
                <a:gd name="connsiteY29" fmla="*/ 570451 h 5225197"/>
                <a:gd name="connsiteX30" fmla="*/ 3497626 w 3918858"/>
                <a:gd name="connsiteY30" fmla="*/ 446862 h 5225197"/>
                <a:gd name="connsiteX31" fmla="*/ 3513812 w 3918858"/>
                <a:gd name="connsiteY31" fmla="*/ 269875 h 5225197"/>
                <a:gd name="connsiteX32" fmla="*/ 3287220 w 3918858"/>
                <a:gd name="connsiteY32" fmla="*/ 135365 h 5225197"/>
                <a:gd name="connsiteX33" fmla="*/ 3305490 w 3918858"/>
                <a:gd name="connsiteY33" fmla="*/ 18858 h 5225197"/>
                <a:gd name="connsiteX34" fmla="*/ 3199358 w 3918858"/>
                <a:gd name="connsiteY34" fmla="*/ 855 h 5225197"/>
                <a:gd name="connsiteX35" fmla="*/ 3139554 w 3918858"/>
                <a:gd name="connsiteY35" fmla="*/ 44587 h 5225197"/>
                <a:gd name="connsiteX36" fmla="*/ 2763297 w 3918858"/>
                <a:gd name="connsiteY36" fmla="*/ 190972 h 5225197"/>
                <a:gd name="connsiteX0" fmla="*/ 2763297 w 3918858"/>
                <a:gd name="connsiteY0" fmla="*/ 184514 h 5218739"/>
                <a:gd name="connsiteX1" fmla="*/ 2592475 w 3918858"/>
                <a:gd name="connsiteY1" fmla="*/ 455820 h 5218739"/>
                <a:gd name="connsiteX2" fmla="*/ 1818752 w 3918858"/>
                <a:gd name="connsiteY2" fmla="*/ 907996 h 5218739"/>
                <a:gd name="connsiteX3" fmla="*/ 1095271 w 3918858"/>
                <a:gd name="connsiteY3" fmla="*/ 1360172 h 5218739"/>
                <a:gd name="connsiteX4" fmla="*/ 311499 w 3918858"/>
                <a:gd name="connsiteY4" fmla="*/ 1742009 h 5218739"/>
                <a:gd name="connsiteX5" fmla="*/ 0 w 3918858"/>
                <a:gd name="connsiteY5" fmla="*/ 2375055 h 5218739"/>
                <a:gd name="connsiteX6" fmla="*/ 391886 w 3918858"/>
                <a:gd name="connsiteY6" fmla="*/ 2998053 h 5218739"/>
                <a:gd name="connsiteX7" fmla="*/ 522515 w 3918858"/>
                <a:gd name="connsiteY7" fmla="*/ 3168875 h 5218739"/>
                <a:gd name="connsiteX8" fmla="*/ 341644 w 3918858"/>
                <a:gd name="connsiteY8" fmla="*/ 3721534 h 5218739"/>
                <a:gd name="connsiteX9" fmla="*/ 733530 w 3918858"/>
                <a:gd name="connsiteY9" fmla="*/ 3801921 h 5218739"/>
                <a:gd name="connsiteX10" fmla="*/ 1235948 w 3918858"/>
                <a:gd name="connsiteY10" fmla="*/ 3580857 h 5218739"/>
                <a:gd name="connsiteX11" fmla="*/ 1668027 w 3918858"/>
                <a:gd name="connsiteY11" fmla="*/ 3580857 h 5218739"/>
                <a:gd name="connsiteX12" fmla="*/ 2019719 w 3918858"/>
                <a:gd name="connsiteY12" fmla="*/ 3791873 h 5218739"/>
                <a:gd name="connsiteX13" fmla="*/ 2090058 w 3918858"/>
                <a:gd name="connsiteY13" fmla="*/ 4495257 h 5218739"/>
                <a:gd name="connsiteX14" fmla="*/ 2049864 w 3918858"/>
                <a:gd name="connsiteY14" fmla="*/ 4846950 h 5218739"/>
                <a:gd name="connsiteX15" fmla="*/ 2883877 w 3918858"/>
                <a:gd name="connsiteY15" fmla="*/ 5188594 h 5218739"/>
                <a:gd name="connsiteX16" fmla="*/ 3687746 w 3918858"/>
                <a:gd name="connsiteY16" fmla="*/ 5218739 h 5218739"/>
                <a:gd name="connsiteX17" fmla="*/ 3918858 w 3918858"/>
                <a:gd name="connsiteY17" fmla="*/ 4465112 h 5218739"/>
                <a:gd name="connsiteX18" fmla="*/ 3888713 w 3918858"/>
                <a:gd name="connsiteY18" fmla="*/ 3801921 h 5218739"/>
                <a:gd name="connsiteX19" fmla="*/ 3918858 w 3918858"/>
                <a:gd name="connsiteY19" fmla="*/ 3289455 h 5218739"/>
                <a:gd name="connsiteX20" fmla="*/ 3627455 w 3918858"/>
                <a:gd name="connsiteY20" fmla="*/ 2666457 h 5218739"/>
                <a:gd name="connsiteX21" fmla="*/ 3034603 w 3918858"/>
                <a:gd name="connsiteY21" fmla="*/ 2676506 h 5218739"/>
                <a:gd name="connsiteX22" fmla="*/ 2753249 w 3918858"/>
                <a:gd name="connsiteY22" fmla="*/ 2475539 h 5218739"/>
                <a:gd name="connsiteX23" fmla="*/ 2974313 w 3918858"/>
                <a:gd name="connsiteY23" fmla="*/ 2274572 h 5218739"/>
                <a:gd name="connsiteX24" fmla="*/ 3054699 w 3918858"/>
                <a:gd name="connsiteY24" fmla="*/ 2013314 h 5218739"/>
                <a:gd name="connsiteX25" fmla="*/ 3326005 w 3918858"/>
                <a:gd name="connsiteY25" fmla="*/ 1782202 h 5218739"/>
                <a:gd name="connsiteX26" fmla="*/ 3165231 w 3918858"/>
                <a:gd name="connsiteY26" fmla="*/ 1330027 h 5218739"/>
                <a:gd name="connsiteX27" fmla="*/ 3346102 w 3918858"/>
                <a:gd name="connsiteY27" fmla="*/ 1108963 h 5218739"/>
                <a:gd name="connsiteX28" fmla="*/ 3619736 w 3918858"/>
                <a:gd name="connsiteY28" fmla="*/ 708324 h 5218739"/>
                <a:gd name="connsiteX29" fmla="*/ 3558298 w 3918858"/>
                <a:gd name="connsiteY29" fmla="*/ 563993 h 5218739"/>
                <a:gd name="connsiteX30" fmla="*/ 3497626 w 3918858"/>
                <a:gd name="connsiteY30" fmla="*/ 440404 h 5218739"/>
                <a:gd name="connsiteX31" fmla="*/ 3513812 w 3918858"/>
                <a:gd name="connsiteY31" fmla="*/ 263417 h 5218739"/>
                <a:gd name="connsiteX32" fmla="*/ 3287220 w 3918858"/>
                <a:gd name="connsiteY32" fmla="*/ 128907 h 5218739"/>
                <a:gd name="connsiteX33" fmla="*/ 3305490 w 3918858"/>
                <a:gd name="connsiteY33" fmla="*/ 12400 h 5218739"/>
                <a:gd name="connsiteX34" fmla="*/ 3201670 w 3918858"/>
                <a:gd name="connsiteY34" fmla="*/ 1477 h 5218739"/>
                <a:gd name="connsiteX35" fmla="*/ 3139554 w 3918858"/>
                <a:gd name="connsiteY35" fmla="*/ 38129 h 5218739"/>
                <a:gd name="connsiteX36" fmla="*/ 2763297 w 3918858"/>
                <a:gd name="connsiteY36" fmla="*/ 184514 h 5218739"/>
                <a:gd name="connsiteX0" fmla="*/ 2763297 w 3918858"/>
                <a:gd name="connsiteY0" fmla="*/ 184514 h 5218739"/>
                <a:gd name="connsiteX1" fmla="*/ 2592475 w 3918858"/>
                <a:gd name="connsiteY1" fmla="*/ 455820 h 5218739"/>
                <a:gd name="connsiteX2" fmla="*/ 1818752 w 3918858"/>
                <a:gd name="connsiteY2" fmla="*/ 907996 h 5218739"/>
                <a:gd name="connsiteX3" fmla="*/ 1095271 w 3918858"/>
                <a:gd name="connsiteY3" fmla="*/ 1360172 h 5218739"/>
                <a:gd name="connsiteX4" fmla="*/ 311499 w 3918858"/>
                <a:gd name="connsiteY4" fmla="*/ 1742009 h 5218739"/>
                <a:gd name="connsiteX5" fmla="*/ 0 w 3918858"/>
                <a:gd name="connsiteY5" fmla="*/ 2375055 h 5218739"/>
                <a:gd name="connsiteX6" fmla="*/ 391886 w 3918858"/>
                <a:gd name="connsiteY6" fmla="*/ 2998053 h 5218739"/>
                <a:gd name="connsiteX7" fmla="*/ 522515 w 3918858"/>
                <a:gd name="connsiteY7" fmla="*/ 3168875 h 5218739"/>
                <a:gd name="connsiteX8" fmla="*/ 341644 w 3918858"/>
                <a:gd name="connsiteY8" fmla="*/ 3721534 h 5218739"/>
                <a:gd name="connsiteX9" fmla="*/ 733530 w 3918858"/>
                <a:gd name="connsiteY9" fmla="*/ 3801921 h 5218739"/>
                <a:gd name="connsiteX10" fmla="*/ 1235948 w 3918858"/>
                <a:gd name="connsiteY10" fmla="*/ 3580857 h 5218739"/>
                <a:gd name="connsiteX11" fmla="*/ 1668027 w 3918858"/>
                <a:gd name="connsiteY11" fmla="*/ 3580857 h 5218739"/>
                <a:gd name="connsiteX12" fmla="*/ 2019719 w 3918858"/>
                <a:gd name="connsiteY12" fmla="*/ 3791873 h 5218739"/>
                <a:gd name="connsiteX13" fmla="*/ 2090058 w 3918858"/>
                <a:gd name="connsiteY13" fmla="*/ 4495257 h 5218739"/>
                <a:gd name="connsiteX14" fmla="*/ 2049864 w 3918858"/>
                <a:gd name="connsiteY14" fmla="*/ 4846950 h 5218739"/>
                <a:gd name="connsiteX15" fmla="*/ 2883877 w 3918858"/>
                <a:gd name="connsiteY15" fmla="*/ 5188594 h 5218739"/>
                <a:gd name="connsiteX16" fmla="*/ 3687746 w 3918858"/>
                <a:gd name="connsiteY16" fmla="*/ 5218739 h 5218739"/>
                <a:gd name="connsiteX17" fmla="*/ 3918858 w 3918858"/>
                <a:gd name="connsiteY17" fmla="*/ 4465112 h 5218739"/>
                <a:gd name="connsiteX18" fmla="*/ 3888713 w 3918858"/>
                <a:gd name="connsiteY18" fmla="*/ 3801921 h 5218739"/>
                <a:gd name="connsiteX19" fmla="*/ 3918858 w 3918858"/>
                <a:gd name="connsiteY19" fmla="*/ 3289455 h 5218739"/>
                <a:gd name="connsiteX20" fmla="*/ 3627455 w 3918858"/>
                <a:gd name="connsiteY20" fmla="*/ 2666457 h 5218739"/>
                <a:gd name="connsiteX21" fmla="*/ 3034603 w 3918858"/>
                <a:gd name="connsiteY21" fmla="*/ 2676506 h 5218739"/>
                <a:gd name="connsiteX22" fmla="*/ 2753249 w 3918858"/>
                <a:gd name="connsiteY22" fmla="*/ 2475539 h 5218739"/>
                <a:gd name="connsiteX23" fmla="*/ 2974313 w 3918858"/>
                <a:gd name="connsiteY23" fmla="*/ 2274572 h 5218739"/>
                <a:gd name="connsiteX24" fmla="*/ 3054699 w 3918858"/>
                <a:gd name="connsiteY24" fmla="*/ 2013314 h 5218739"/>
                <a:gd name="connsiteX25" fmla="*/ 3326005 w 3918858"/>
                <a:gd name="connsiteY25" fmla="*/ 1782202 h 5218739"/>
                <a:gd name="connsiteX26" fmla="*/ 3165231 w 3918858"/>
                <a:gd name="connsiteY26" fmla="*/ 1330027 h 5218739"/>
                <a:gd name="connsiteX27" fmla="*/ 3346102 w 3918858"/>
                <a:gd name="connsiteY27" fmla="*/ 1108963 h 5218739"/>
                <a:gd name="connsiteX28" fmla="*/ 3619736 w 3918858"/>
                <a:gd name="connsiteY28" fmla="*/ 708324 h 5218739"/>
                <a:gd name="connsiteX29" fmla="*/ 3558298 w 3918858"/>
                <a:gd name="connsiteY29" fmla="*/ 563993 h 5218739"/>
                <a:gd name="connsiteX30" fmla="*/ 3497626 w 3918858"/>
                <a:gd name="connsiteY30" fmla="*/ 440404 h 5218739"/>
                <a:gd name="connsiteX31" fmla="*/ 3513812 w 3918858"/>
                <a:gd name="connsiteY31" fmla="*/ 263417 h 5218739"/>
                <a:gd name="connsiteX32" fmla="*/ 3287220 w 3918858"/>
                <a:gd name="connsiteY32" fmla="*/ 128907 h 5218739"/>
                <a:gd name="connsiteX33" fmla="*/ 3305490 w 3918858"/>
                <a:gd name="connsiteY33" fmla="*/ 12400 h 5218739"/>
                <a:gd name="connsiteX34" fmla="*/ 3201670 w 3918858"/>
                <a:gd name="connsiteY34" fmla="*/ 1477 h 5218739"/>
                <a:gd name="connsiteX35" fmla="*/ 3139554 w 3918858"/>
                <a:gd name="connsiteY35" fmla="*/ 38129 h 5218739"/>
                <a:gd name="connsiteX36" fmla="*/ 3146178 w 3918858"/>
                <a:gd name="connsiteY36" fmla="*/ 223300 h 5218739"/>
                <a:gd name="connsiteX37" fmla="*/ 2763297 w 3918858"/>
                <a:gd name="connsiteY37" fmla="*/ 184514 h 5218739"/>
                <a:gd name="connsiteX0" fmla="*/ 2763297 w 3918858"/>
                <a:gd name="connsiteY0" fmla="*/ 184514 h 5218739"/>
                <a:gd name="connsiteX1" fmla="*/ 2592475 w 3918858"/>
                <a:gd name="connsiteY1" fmla="*/ 455820 h 5218739"/>
                <a:gd name="connsiteX2" fmla="*/ 1818752 w 3918858"/>
                <a:gd name="connsiteY2" fmla="*/ 907996 h 5218739"/>
                <a:gd name="connsiteX3" fmla="*/ 1095271 w 3918858"/>
                <a:gd name="connsiteY3" fmla="*/ 1360172 h 5218739"/>
                <a:gd name="connsiteX4" fmla="*/ 311499 w 3918858"/>
                <a:gd name="connsiteY4" fmla="*/ 1742009 h 5218739"/>
                <a:gd name="connsiteX5" fmla="*/ 0 w 3918858"/>
                <a:gd name="connsiteY5" fmla="*/ 2375055 h 5218739"/>
                <a:gd name="connsiteX6" fmla="*/ 391886 w 3918858"/>
                <a:gd name="connsiteY6" fmla="*/ 2998053 h 5218739"/>
                <a:gd name="connsiteX7" fmla="*/ 522515 w 3918858"/>
                <a:gd name="connsiteY7" fmla="*/ 3168875 h 5218739"/>
                <a:gd name="connsiteX8" fmla="*/ 341644 w 3918858"/>
                <a:gd name="connsiteY8" fmla="*/ 3721534 h 5218739"/>
                <a:gd name="connsiteX9" fmla="*/ 733530 w 3918858"/>
                <a:gd name="connsiteY9" fmla="*/ 3801921 h 5218739"/>
                <a:gd name="connsiteX10" fmla="*/ 1235948 w 3918858"/>
                <a:gd name="connsiteY10" fmla="*/ 3580857 h 5218739"/>
                <a:gd name="connsiteX11" fmla="*/ 1668027 w 3918858"/>
                <a:gd name="connsiteY11" fmla="*/ 3580857 h 5218739"/>
                <a:gd name="connsiteX12" fmla="*/ 2019719 w 3918858"/>
                <a:gd name="connsiteY12" fmla="*/ 3791873 h 5218739"/>
                <a:gd name="connsiteX13" fmla="*/ 2090058 w 3918858"/>
                <a:gd name="connsiteY13" fmla="*/ 4495257 h 5218739"/>
                <a:gd name="connsiteX14" fmla="*/ 2049864 w 3918858"/>
                <a:gd name="connsiteY14" fmla="*/ 4846950 h 5218739"/>
                <a:gd name="connsiteX15" fmla="*/ 2883877 w 3918858"/>
                <a:gd name="connsiteY15" fmla="*/ 5188594 h 5218739"/>
                <a:gd name="connsiteX16" fmla="*/ 3687746 w 3918858"/>
                <a:gd name="connsiteY16" fmla="*/ 5218739 h 5218739"/>
                <a:gd name="connsiteX17" fmla="*/ 3918858 w 3918858"/>
                <a:gd name="connsiteY17" fmla="*/ 4465112 h 5218739"/>
                <a:gd name="connsiteX18" fmla="*/ 3888713 w 3918858"/>
                <a:gd name="connsiteY18" fmla="*/ 3801921 h 5218739"/>
                <a:gd name="connsiteX19" fmla="*/ 3918858 w 3918858"/>
                <a:gd name="connsiteY19" fmla="*/ 3289455 h 5218739"/>
                <a:gd name="connsiteX20" fmla="*/ 3627455 w 3918858"/>
                <a:gd name="connsiteY20" fmla="*/ 2666457 h 5218739"/>
                <a:gd name="connsiteX21" fmla="*/ 3034603 w 3918858"/>
                <a:gd name="connsiteY21" fmla="*/ 2676506 h 5218739"/>
                <a:gd name="connsiteX22" fmla="*/ 2753249 w 3918858"/>
                <a:gd name="connsiteY22" fmla="*/ 2475539 h 5218739"/>
                <a:gd name="connsiteX23" fmla="*/ 2974313 w 3918858"/>
                <a:gd name="connsiteY23" fmla="*/ 2274572 h 5218739"/>
                <a:gd name="connsiteX24" fmla="*/ 3054699 w 3918858"/>
                <a:gd name="connsiteY24" fmla="*/ 2013314 h 5218739"/>
                <a:gd name="connsiteX25" fmla="*/ 3326005 w 3918858"/>
                <a:gd name="connsiteY25" fmla="*/ 1782202 h 5218739"/>
                <a:gd name="connsiteX26" fmla="*/ 3165231 w 3918858"/>
                <a:gd name="connsiteY26" fmla="*/ 1330027 h 5218739"/>
                <a:gd name="connsiteX27" fmla="*/ 3346102 w 3918858"/>
                <a:gd name="connsiteY27" fmla="*/ 1108963 h 5218739"/>
                <a:gd name="connsiteX28" fmla="*/ 3619736 w 3918858"/>
                <a:gd name="connsiteY28" fmla="*/ 708324 h 5218739"/>
                <a:gd name="connsiteX29" fmla="*/ 3558298 w 3918858"/>
                <a:gd name="connsiteY29" fmla="*/ 563993 h 5218739"/>
                <a:gd name="connsiteX30" fmla="*/ 3497626 w 3918858"/>
                <a:gd name="connsiteY30" fmla="*/ 440404 h 5218739"/>
                <a:gd name="connsiteX31" fmla="*/ 3513812 w 3918858"/>
                <a:gd name="connsiteY31" fmla="*/ 263417 h 5218739"/>
                <a:gd name="connsiteX32" fmla="*/ 3287220 w 3918858"/>
                <a:gd name="connsiteY32" fmla="*/ 128907 h 5218739"/>
                <a:gd name="connsiteX33" fmla="*/ 3305490 w 3918858"/>
                <a:gd name="connsiteY33" fmla="*/ 12400 h 5218739"/>
                <a:gd name="connsiteX34" fmla="*/ 3201670 w 3918858"/>
                <a:gd name="connsiteY34" fmla="*/ 1477 h 5218739"/>
                <a:gd name="connsiteX35" fmla="*/ 3139554 w 3918858"/>
                <a:gd name="connsiteY35" fmla="*/ 38129 h 5218739"/>
                <a:gd name="connsiteX36" fmla="*/ 3146178 w 3918858"/>
                <a:gd name="connsiteY36" fmla="*/ 223300 h 5218739"/>
                <a:gd name="connsiteX37" fmla="*/ 2961205 w 3918858"/>
                <a:gd name="connsiteY37" fmla="*/ 305894 h 5218739"/>
                <a:gd name="connsiteX38" fmla="*/ 2763297 w 3918858"/>
                <a:gd name="connsiteY38" fmla="*/ 184514 h 5218739"/>
                <a:gd name="connsiteX0" fmla="*/ 2943645 w 3918858"/>
                <a:gd name="connsiteY0" fmla="*/ 448814 h 5218739"/>
                <a:gd name="connsiteX1" fmla="*/ 2592475 w 3918858"/>
                <a:gd name="connsiteY1" fmla="*/ 455820 h 5218739"/>
                <a:gd name="connsiteX2" fmla="*/ 1818752 w 3918858"/>
                <a:gd name="connsiteY2" fmla="*/ 907996 h 5218739"/>
                <a:gd name="connsiteX3" fmla="*/ 1095271 w 3918858"/>
                <a:gd name="connsiteY3" fmla="*/ 1360172 h 5218739"/>
                <a:gd name="connsiteX4" fmla="*/ 311499 w 3918858"/>
                <a:gd name="connsiteY4" fmla="*/ 1742009 h 5218739"/>
                <a:gd name="connsiteX5" fmla="*/ 0 w 3918858"/>
                <a:gd name="connsiteY5" fmla="*/ 2375055 h 5218739"/>
                <a:gd name="connsiteX6" fmla="*/ 391886 w 3918858"/>
                <a:gd name="connsiteY6" fmla="*/ 2998053 h 5218739"/>
                <a:gd name="connsiteX7" fmla="*/ 522515 w 3918858"/>
                <a:gd name="connsiteY7" fmla="*/ 3168875 h 5218739"/>
                <a:gd name="connsiteX8" fmla="*/ 341644 w 3918858"/>
                <a:gd name="connsiteY8" fmla="*/ 3721534 h 5218739"/>
                <a:gd name="connsiteX9" fmla="*/ 733530 w 3918858"/>
                <a:gd name="connsiteY9" fmla="*/ 3801921 h 5218739"/>
                <a:gd name="connsiteX10" fmla="*/ 1235948 w 3918858"/>
                <a:gd name="connsiteY10" fmla="*/ 3580857 h 5218739"/>
                <a:gd name="connsiteX11" fmla="*/ 1668027 w 3918858"/>
                <a:gd name="connsiteY11" fmla="*/ 3580857 h 5218739"/>
                <a:gd name="connsiteX12" fmla="*/ 2019719 w 3918858"/>
                <a:gd name="connsiteY12" fmla="*/ 3791873 h 5218739"/>
                <a:gd name="connsiteX13" fmla="*/ 2090058 w 3918858"/>
                <a:gd name="connsiteY13" fmla="*/ 4495257 h 5218739"/>
                <a:gd name="connsiteX14" fmla="*/ 2049864 w 3918858"/>
                <a:gd name="connsiteY14" fmla="*/ 4846950 h 5218739"/>
                <a:gd name="connsiteX15" fmla="*/ 2883877 w 3918858"/>
                <a:gd name="connsiteY15" fmla="*/ 5188594 h 5218739"/>
                <a:gd name="connsiteX16" fmla="*/ 3687746 w 3918858"/>
                <a:gd name="connsiteY16" fmla="*/ 5218739 h 5218739"/>
                <a:gd name="connsiteX17" fmla="*/ 3918858 w 3918858"/>
                <a:gd name="connsiteY17" fmla="*/ 4465112 h 5218739"/>
                <a:gd name="connsiteX18" fmla="*/ 3888713 w 3918858"/>
                <a:gd name="connsiteY18" fmla="*/ 3801921 h 5218739"/>
                <a:gd name="connsiteX19" fmla="*/ 3918858 w 3918858"/>
                <a:gd name="connsiteY19" fmla="*/ 3289455 h 5218739"/>
                <a:gd name="connsiteX20" fmla="*/ 3627455 w 3918858"/>
                <a:gd name="connsiteY20" fmla="*/ 2666457 h 5218739"/>
                <a:gd name="connsiteX21" fmla="*/ 3034603 w 3918858"/>
                <a:gd name="connsiteY21" fmla="*/ 2676506 h 5218739"/>
                <a:gd name="connsiteX22" fmla="*/ 2753249 w 3918858"/>
                <a:gd name="connsiteY22" fmla="*/ 2475539 h 5218739"/>
                <a:gd name="connsiteX23" fmla="*/ 2974313 w 3918858"/>
                <a:gd name="connsiteY23" fmla="*/ 2274572 h 5218739"/>
                <a:gd name="connsiteX24" fmla="*/ 3054699 w 3918858"/>
                <a:gd name="connsiteY24" fmla="*/ 2013314 h 5218739"/>
                <a:gd name="connsiteX25" fmla="*/ 3326005 w 3918858"/>
                <a:gd name="connsiteY25" fmla="*/ 1782202 h 5218739"/>
                <a:gd name="connsiteX26" fmla="*/ 3165231 w 3918858"/>
                <a:gd name="connsiteY26" fmla="*/ 1330027 h 5218739"/>
                <a:gd name="connsiteX27" fmla="*/ 3346102 w 3918858"/>
                <a:gd name="connsiteY27" fmla="*/ 1108963 h 5218739"/>
                <a:gd name="connsiteX28" fmla="*/ 3619736 w 3918858"/>
                <a:gd name="connsiteY28" fmla="*/ 708324 h 5218739"/>
                <a:gd name="connsiteX29" fmla="*/ 3558298 w 3918858"/>
                <a:gd name="connsiteY29" fmla="*/ 563993 h 5218739"/>
                <a:gd name="connsiteX30" fmla="*/ 3497626 w 3918858"/>
                <a:gd name="connsiteY30" fmla="*/ 440404 h 5218739"/>
                <a:gd name="connsiteX31" fmla="*/ 3513812 w 3918858"/>
                <a:gd name="connsiteY31" fmla="*/ 263417 h 5218739"/>
                <a:gd name="connsiteX32" fmla="*/ 3287220 w 3918858"/>
                <a:gd name="connsiteY32" fmla="*/ 128907 h 5218739"/>
                <a:gd name="connsiteX33" fmla="*/ 3305490 w 3918858"/>
                <a:gd name="connsiteY33" fmla="*/ 12400 h 5218739"/>
                <a:gd name="connsiteX34" fmla="*/ 3201670 w 3918858"/>
                <a:gd name="connsiteY34" fmla="*/ 1477 h 5218739"/>
                <a:gd name="connsiteX35" fmla="*/ 3139554 w 3918858"/>
                <a:gd name="connsiteY35" fmla="*/ 38129 h 5218739"/>
                <a:gd name="connsiteX36" fmla="*/ 3146178 w 3918858"/>
                <a:gd name="connsiteY36" fmla="*/ 223300 h 5218739"/>
                <a:gd name="connsiteX37" fmla="*/ 2961205 w 3918858"/>
                <a:gd name="connsiteY37" fmla="*/ 305894 h 5218739"/>
                <a:gd name="connsiteX38" fmla="*/ 2943645 w 3918858"/>
                <a:gd name="connsiteY38" fmla="*/ 448814 h 5218739"/>
                <a:gd name="connsiteX0" fmla="*/ 2943645 w 3918858"/>
                <a:gd name="connsiteY0" fmla="*/ 448814 h 5218739"/>
                <a:gd name="connsiteX1" fmla="*/ 2474555 w 3918858"/>
                <a:gd name="connsiteY1" fmla="*/ 545493 h 5218739"/>
                <a:gd name="connsiteX2" fmla="*/ 1818752 w 3918858"/>
                <a:gd name="connsiteY2" fmla="*/ 907996 h 5218739"/>
                <a:gd name="connsiteX3" fmla="*/ 1095271 w 3918858"/>
                <a:gd name="connsiteY3" fmla="*/ 1360172 h 5218739"/>
                <a:gd name="connsiteX4" fmla="*/ 311499 w 3918858"/>
                <a:gd name="connsiteY4" fmla="*/ 1742009 h 5218739"/>
                <a:gd name="connsiteX5" fmla="*/ 0 w 3918858"/>
                <a:gd name="connsiteY5" fmla="*/ 2375055 h 5218739"/>
                <a:gd name="connsiteX6" fmla="*/ 391886 w 3918858"/>
                <a:gd name="connsiteY6" fmla="*/ 2998053 h 5218739"/>
                <a:gd name="connsiteX7" fmla="*/ 522515 w 3918858"/>
                <a:gd name="connsiteY7" fmla="*/ 3168875 h 5218739"/>
                <a:gd name="connsiteX8" fmla="*/ 341644 w 3918858"/>
                <a:gd name="connsiteY8" fmla="*/ 3721534 h 5218739"/>
                <a:gd name="connsiteX9" fmla="*/ 733530 w 3918858"/>
                <a:gd name="connsiteY9" fmla="*/ 3801921 h 5218739"/>
                <a:gd name="connsiteX10" fmla="*/ 1235948 w 3918858"/>
                <a:gd name="connsiteY10" fmla="*/ 3580857 h 5218739"/>
                <a:gd name="connsiteX11" fmla="*/ 1668027 w 3918858"/>
                <a:gd name="connsiteY11" fmla="*/ 3580857 h 5218739"/>
                <a:gd name="connsiteX12" fmla="*/ 2019719 w 3918858"/>
                <a:gd name="connsiteY12" fmla="*/ 3791873 h 5218739"/>
                <a:gd name="connsiteX13" fmla="*/ 2090058 w 3918858"/>
                <a:gd name="connsiteY13" fmla="*/ 4495257 h 5218739"/>
                <a:gd name="connsiteX14" fmla="*/ 2049864 w 3918858"/>
                <a:gd name="connsiteY14" fmla="*/ 4846950 h 5218739"/>
                <a:gd name="connsiteX15" fmla="*/ 2883877 w 3918858"/>
                <a:gd name="connsiteY15" fmla="*/ 5188594 h 5218739"/>
                <a:gd name="connsiteX16" fmla="*/ 3687746 w 3918858"/>
                <a:gd name="connsiteY16" fmla="*/ 5218739 h 5218739"/>
                <a:gd name="connsiteX17" fmla="*/ 3918858 w 3918858"/>
                <a:gd name="connsiteY17" fmla="*/ 4465112 h 5218739"/>
                <a:gd name="connsiteX18" fmla="*/ 3888713 w 3918858"/>
                <a:gd name="connsiteY18" fmla="*/ 3801921 h 5218739"/>
                <a:gd name="connsiteX19" fmla="*/ 3918858 w 3918858"/>
                <a:gd name="connsiteY19" fmla="*/ 3289455 h 5218739"/>
                <a:gd name="connsiteX20" fmla="*/ 3627455 w 3918858"/>
                <a:gd name="connsiteY20" fmla="*/ 2666457 h 5218739"/>
                <a:gd name="connsiteX21" fmla="*/ 3034603 w 3918858"/>
                <a:gd name="connsiteY21" fmla="*/ 2676506 h 5218739"/>
                <a:gd name="connsiteX22" fmla="*/ 2753249 w 3918858"/>
                <a:gd name="connsiteY22" fmla="*/ 2475539 h 5218739"/>
                <a:gd name="connsiteX23" fmla="*/ 2974313 w 3918858"/>
                <a:gd name="connsiteY23" fmla="*/ 2274572 h 5218739"/>
                <a:gd name="connsiteX24" fmla="*/ 3054699 w 3918858"/>
                <a:gd name="connsiteY24" fmla="*/ 2013314 h 5218739"/>
                <a:gd name="connsiteX25" fmla="*/ 3326005 w 3918858"/>
                <a:gd name="connsiteY25" fmla="*/ 1782202 h 5218739"/>
                <a:gd name="connsiteX26" fmla="*/ 3165231 w 3918858"/>
                <a:gd name="connsiteY26" fmla="*/ 1330027 h 5218739"/>
                <a:gd name="connsiteX27" fmla="*/ 3346102 w 3918858"/>
                <a:gd name="connsiteY27" fmla="*/ 1108963 h 5218739"/>
                <a:gd name="connsiteX28" fmla="*/ 3619736 w 3918858"/>
                <a:gd name="connsiteY28" fmla="*/ 708324 h 5218739"/>
                <a:gd name="connsiteX29" fmla="*/ 3558298 w 3918858"/>
                <a:gd name="connsiteY29" fmla="*/ 563993 h 5218739"/>
                <a:gd name="connsiteX30" fmla="*/ 3497626 w 3918858"/>
                <a:gd name="connsiteY30" fmla="*/ 440404 h 5218739"/>
                <a:gd name="connsiteX31" fmla="*/ 3513812 w 3918858"/>
                <a:gd name="connsiteY31" fmla="*/ 263417 h 5218739"/>
                <a:gd name="connsiteX32" fmla="*/ 3287220 w 3918858"/>
                <a:gd name="connsiteY32" fmla="*/ 128907 h 5218739"/>
                <a:gd name="connsiteX33" fmla="*/ 3305490 w 3918858"/>
                <a:gd name="connsiteY33" fmla="*/ 12400 h 5218739"/>
                <a:gd name="connsiteX34" fmla="*/ 3201670 w 3918858"/>
                <a:gd name="connsiteY34" fmla="*/ 1477 h 5218739"/>
                <a:gd name="connsiteX35" fmla="*/ 3139554 w 3918858"/>
                <a:gd name="connsiteY35" fmla="*/ 38129 h 5218739"/>
                <a:gd name="connsiteX36" fmla="*/ 3146178 w 3918858"/>
                <a:gd name="connsiteY36" fmla="*/ 223300 h 5218739"/>
                <a:gd name="connsiteX37" fmla="*/ 2961205 w 3918858"/>
                <a:gd name="connsiteY37" fmla="*/ 305894 h 5218739"/>
                <a:gd name="connsiteX38" fmla="*/ 2943645 w 3918858"/>
                <a:gd name="connsiteY38" fmla="*/ 448814 h 5218739"/>
                <a:gd name="connsiteX0" fmla="*/ 2943645 w 3918858"/>
                <a:gd name="connsiteY0" fmla="*/ 448814 h 5218739"/>
                <a:gd name="connsiteX1" fmla="*/ 2605133 w 3918858"/>
                <a:gd name="connsiteY1" fmla="*/ 558395 h 5218739"/>
                <a:gd name="connsiteX2" fmla="*/ 2474555 w 3918858"/>
                <a:gd name="connsiteY2" fmla="*/ 545493 h 5218739"/>
                <a:gd name="connsiteX3" fmla="*/ 1818752 w 3918858"/>
                <a:gd name="connsiteY3" fmla="*/ 907996 h 5218739"/>
                <a:gd name="connsiteX4" fmla="*/ 1095271 w 3918858"/>
                <a:gd name="connsiteY4" fmla="*/ 1360172 h 5218739"/>
                <a:gd name="connsiteX5" fmla="*/ 311499 w 3918858"/>
                <a:gd name="connsiteY5" fmla="*/ 1742009 h 5218739"/>
                <a:gd name="connsiteX6" fmla="*/ 0 w 3918858"/>
                <a:gd name="connsiteY6" fmla="*/ 2375055 h 5218739"/>
                <a:gd name="connsiteX7" fmla="*/ 391886 w 3918858"/>
                <a:gd name="connsiteY7" fmla="*/ 2998053 h 5218739"/>
                <a:gd name="connsiteX8" fmla="*/ 522515 w 3918858"/>
                <a:gd name="connsiteY8" fmla="*/ 3168875 h 5218739"/>
                <a:gd name="connsiteX9" fmla="*/ 341644 w 3918858"/>
                <a:gd name="connsiteY9" fmla="*/ 3721534 h 5218739"/>
                <a:gd name="connsiteX10" fmla="*/ 733530 w 3918858"/>
                <a:gd name="connsiteY10" fmla="*/ 3801921 h 5218739"/>
                <a:gd name="connsiteX11" fmla="*/ 1235948 w 3918858"/>
                <a:gd name="connsiteY11" fmla="*/ 3580857 h 5218739"/>
                <a:gd name="connsiteX12" fmla="*/ 1668027 w 3918858"/>
                <a:gd name="connsiteY12" fmla="*/ 3580857 h 5218739"/>
                <a:gd name="connsiteX13" fmla="*/ 2019719 w 3918858"/>
                <a:gd name="connsiteY13" fmla="*/ 3791873 h 5218739"/>
                <a:gd name="connsiteX14" fmla="*/ 2090058 w 3918858"/>
                <a:gd name="connsiteY14" fmla="*/ 4495257 h 5218739"/>
                <a:gd name="connsiteX15" fmla="*/ 2049864 w 3918858"/>
                <a:gd name="connsiteY15" fmla="*/ 4846950 h 5218739"/>
                <a:gd name="connsiteX16" fmla="*/ 2883877 w 3918858"/>
                <a:gd name="connsiteY16" fmla="*/ 5188594 h 5218739"/>
                <a:gd name="connsiteX17" fmla="*/ 3687746 w 3918858"/>
                <a:gd name="connsiteY17" fmla="*/ 5218739 h 5218739"/>
                <a:gd name="connsiteX18" fmla="*/ 3918858 w 3918858"/>
                <a:gd name="connsiteY18" fmla="*/ 4465112 h 5218739"/>
                <a:gd name="connsiteX19" fmla="*/ 3888713 w 3918858"/>
                <a:gd name="connsiteY19" fmla="*/ 3801921 h 5218739"/>
                <a:gd name="connsiteX20" fmla="*/ 3918858 w 3918858"/>
                <a:gd name="connsiteY20" fmla="*/ 3289455 h 5218739"/>
                <a:gd name="connsiteX21" fmla="*/ 3627455 w 3918858"/>
                <a:gd name="connsiteY21" fmla="*/ 2666457 h 5218739"/>
                <a:gd name="connsiteX22" fmla="*/ 3034603 w 3918858"/>
                <a:gd name="connsiteY22" fmla="*/ 2676506 h 5218739"/>
                <a:gd name="connsiteX23" fmla="*/ 2753249 w 3918858"/>
                <a:gd name="connsiteY23" fmla="*/ 2475539 h 5218739"/>
                <a:gd name="connsiteX24" fmla="*/ 2974313 w 3918858"/>
                <a:gd name="connsiteY24" fmla="*/ 2274572 h 5218739"/>
                <a:gd name="connsiteX25" fmla="*/ 3054699 w 3918858"/>
                <a:gd name="connsiteY25" fmla="*/ 2013314 h 5218739"/>
                <a:gd name="connsiteX26" fmla="*/ 3326005 w 3918858"/>
                <a:gd name="connsiteY26" fmla="*/ 1782202 h 5218739"/>
                <a:gd name="connsiteX27" fmla="*/ 3165231 w 3918858"/>
                <a:gd name="connsiteY27" fmla="*/ 1330027 h 5218739"/>
                <a:gd name="connsiteX28" fmla="*/ 3346102 w 3918858"/>
                <a:gd name="connsiteY28" fmla="*/ 1108963 h 5218739"/>
                <a:gd name="connsiteX29" fmla="*/ 3619736 w 3918858"/>
                <a:gd name="connsiteY29" fmla="*/ 708324 h 5218739"/>
                <a:gd name="connsiteX30" fmla="*/ 3558298 w 3918858"/>
                <a:gd name="connsiteY30" fmla="*/ 563993 h 5218739"/>
                <a:gd name="connsiteX31" fmla="*/ 3497626 w 3918858"/>
                <a:gd name="connsiteY31" fmla="*/ 440404 h 5218739"/>
                <a:gd name="connsiteX32" fmla="*/ 3513812 w 3918858"/>
                <a:gd name="connsiteY32" fmla="*/ 263417 h 5218739"/>
                <a:gd name="connsiteX33" fmla="*/ 3287220 w 3918858"/>
                <a:gd name="connsiteY33" fmla="*/ 128907 h 5218739"/>
                <a:gd name="connsiteX34" fmla="*/ 3305490 w 3918858"/>
                <a:gd name="connsiteY34" fmla="*/ 12400 h 5218739"/>
                <a:gd name="connsiteX35" fmla="*/ 3201670 w 3918858"/>
                <a:gd name="connsiteY35" fmla="*/ 1477 h 5218739"/>
                <a:gd name="connsiteX36" fmla="*/ 3139554 w 3918858"/>
                <a:gd name="connsiteY36" fmla="*/ 38129 h 5218739"/>
                <a:gd name="connsiteX37" fmla="*/ 3146178 w 3918858"/>
                <a:gd name="connsiteY37" fmla="*/ 223300 h 5218739"/>
                <a:gd name="connsiteX38" fmla="*/ 2961205 w 3918858"/>
                <a:gd name="connsiteY38" fmla="*/ 305894 h 5218739"/>
                <a:gd name="connsiteX39" fmla="*/ 2943645 w 3918858"/>
                <a:gd name="connsiteY39" fmla="*/ 448814 h 5218739"/>
                <a:gd name="connsiteX0" fmla="*/ 2943645 w 3918858"/>
                <a:gd name="connsiteY0" fmla="*/ 448814 h 5218739"/>
                <a:gd name="connsiteX1" fmla="*/ 2605133 w 3918858"/>
                <a:gd name="connsiteY1" fmla="*/ 558395 h 5218739"/>
                <a:gd name="connsiteX2" fmla="*/ 2474555 w 3918858"/>
                <a:gd name="connsiteY2" fmla="*/ 545493 h 5218739"/>
                <a:gd name="connsiteX3" fmla="*/ 1818752 w 3918858"/>
                <a:gd name="connsiteY3" fmla="*/ 907996 h 5218739"/>
                <a:gd name="connsiteX4" fmla="*/ 1095271 w 3918858"/>
                <a:gd name="connsiteY4" fmla="*/ 1360172 h 5218739"/>
                <a:gd name="connsiteX5" fmla="*/ 311499 w 3918858"/>
                <a:gd name="connsiteY5" fmla="*/ 1742009 h 5218739"/>
                <a:gd name="connsiteX6" fmla="*/ 0 w 3918858"/>
                <a:gd name="connsiteY6" fmla="*/ 2375055 h 5218739"/>
                <a:gd name="connsiteX7" fmla="*/ 391886 w 3918858"/>
                <a:gd name="connsiteY7" fmla="*/ 2998053 h 5218739"/>
                <a:gd name="connsiteX8" fmla="*/ 522515 w 3918858"/>
                <a:gd name="connsiteY8" fmla="*/ 3168875 h 5218739"/>
                <a:gd name="connsiteX9" fmla="*/ 341644 w 3918858"/>
                <a:gd name="connsiteY9" fmla="*/ 3721534 h 5218739"/>
                <a:gd name="connsiteX10" fmla="*/ 733530 w 3918858"/>
                <a:gd name="connsiteY10" fmla="*/ 3801921 h 5218739"/>
                <a:gd name="connsiteX11" fmla="*/ 1235948 w 3918858"/>
                <a:gd name="connsiteY11" fmla="*/ 3580857 h 5218739"/>
                <a:gd name="connsiteX12" fmla="*/ 1668027 w 3918858"/>
                <a:gd name="connsiteY12" fmla="*/ 3580857 h 5218739"/>
                <a:gd name="connsiteX13" fmla="*/ 2019719 w 3918858"/>
                <a:gd name="connsiteY13" fmla="*/ 3791873 h 5218739"/>
                <a:gd name="connsiteX14" fmla="*/ 2090058 w 3918858"/>
                <a:gd name="connsiteY14" fmla="*/ 4495257 h 5218739"/>
                <a:gd name="connsiteX15" fmla="*/ 2049864 w 3918858"/>
                <a:gd name="connsiteY15" fmla="*/ 4846950 h 5218739"/>
                <a:gd name="connsiteX16" fmla="*/ 2883877 w 3918858"/>
                <a:gd name="connsiteY16" fmla="*/ 5188594 h 5218739"/>
                <a:gd name="connsiteX17" fmla="*/ 3687746 w 3918858"/>
                <a:gd name="connsiteY17" fmla="*/ 5218739 h 5218739"/>
                <a:gd name="connsiteX18" fmla="*/ 3918858 w 3918858"/>
                <a:gd name="connsiteY18" fmla="*/ 4465112 h 5218739"/>
                <a:gd name="connsiteX19" fmla="*/ 3888713 w 3918858"/>
                <a:gd name="connsiteY19" fmla="*/ 3801921 h 5218739"/>
                <a:gd name="connsiteX20" fmla="*/ 3918858 w 3918858"/>
                <a:gd name="connsiteY20" fmla="*/ 3289455 h 5218739"/>
                <a:gd name="connsiteX21" fmla="*/ 3627455 w 3918858"/>
                <a:gd name="connsiteY21" fmla="*/ 2666457 h 5218739"/>
                <a:gd name="connsiteX22" fmla="*/ 3034603 w 3918858"/>
                <a:gd name="connsiteY22" fmla="*/ 2676506 h 5218739"/>
                <a:gd name="connsiteX23" fmla="*/ 2753249 w 3918858"/>
                <a:gd name="connsiteY23" fmla="*/ 2475539 h 5218739"/>
                <a:gd name="connsiteX24" fmla="*/ 2974313 w 3918858"/>
                <a:gd name="connsiteY24" fmla="*/ 2274572 h 5218739"/>
                <a:gd name="connsiteX25" fmla="*/ 3054699 w 3918858"/>
                <a:gd name="connsiteY25" fmla="*/ 2013314 h 5218739"/>
                <a:gd name="connsiteX26" fmla="*/ 3326005 w 3918858"/>
                <a:gd name="connsiteY26" fmla="*/ 1782202 h 5218739"/>
                <a:gd name="connsiteX27" fmla="*/ 3165231 w 3918858"/>
                <a:gd name="connsiteY27" fmla="*/ 1330027 h 5218739"/>
                <a:gd name="connsiteX28" fmla="*/ 3346102 w 3918858"/>
                <a:gd name="connsiteY28" fmla="*/ 1108963 h 5218739"/>
                <a:gd name="connsiteX29" fmla="*/ 3619736 w 3918858"/>
                <a:gd name="connsiteY29" fmla="*/ 708324 h 5218739"/>
                <a:gd name="connsiteX30" fmla="*/ 3558298 w 3918858"/>
                <a:gd name="connsiteY30" fmla="*/ 563993 h 5218739"/>
                <a:gd name="connsiteX31" fmla="*/ 3497626 w 3918858"/>
                <a:gd name="connsiteY31" fmla="*/ 440404 h 5218739"/>
                <a:gd name="connsiteX32" fmla="*/ 3513812 w 3918858"/>
                <a:gd name="connsiteY32" fmla="*/ 263417 h 5218739"/>
                <a:gd name="connsiteX33" fmla="*/ 3287220 w 3918858"/>
                <a:gd name="connsiteY33" fmla="*/ 128907 h 5218739"/>
                <a:gd name="connsiteX34" fmla="*/ 3305490 w 3918858"/>
                <a:gd name="connsiteY34" fmla="*/ 12400 h 5218739"/>
                <a:gd name="connsiteX35" fmla="*/ 3201670 w 3918858"/>
                <a:gd name="connsiteY35" fmla="*/ 1477 h 5218739"/>
                <a:gd name="connsiteX36" fmla="*/ 3139554 w 3918858"/>
                <a:gd name="connsiteY36" fmla="*/ 38129 h 5218739"/>
                <a:gd name="connsiteX37" fmla="*/ 3146178 w 3918858"/>
                <a:gd name="connsiteY37" fmla="*/ 223300 h 5218739"/>
                <a:gd name="connsiteX38" fmla="*/ 2961205 w 3918858"/>
                <a:gd name="connsiteY38" fmla="*/ 305894 h 5218739"/>
                <a:gd name="connsiteX39" fmla="*/ 2943645 w 3918858"/>
                <a:gd name="connsiteY39" fmla="*/ 448814 h 5218739"/>
                <a:gd name="connsiteX0" fmla="*/ 2943645 w 3918858"/>
                <a:gd name="connsiteY0" fmla="*/ 448814 h 5218739"/>
                <a:gd name="connsiteX1" fmla="*/ 2605133 w 3918858"/>
                <a:gd name="connsiteY1" fmla="*/ 558395 h 5218739"/>
                <a:gd name="connsiteX2" fmla="*/ 2474555 w 3918858"/>
                <a:gd name="connsiteY2" fmla="*/ 545493 h 5218739"/>
                <a:gd name="connsiteX3" fmla="*/ 2177383 w 3918858"/>
                <a:gd name="connsiteY3" fmla="*/ 709423 h 5218739"/>
                <a:gd name="connsiteX4" fmla="*/ 1818752 w 3918858"/>
                <a:gd name="connsiteY4" fmla="*/ 907996 h 5218739"/>
                <a:gd name="connsiteX5" fmla="*/ 1095271 w 3918858"/>
                <a:gd name="connsiteY5" fmla="*/ 1360172 h 5218739"/>
                <a:gd name="connsiteX6" fmla="*/ 311499 w 3918858"/>
                <a:gd name="connsiteY6" fmla="*/ 1742009 h 5218739"/>
                <a:gd name="connsiteX7" fmla="*/ 0 w 3918858"/>
                <a:gd name="connsiteY7" fmla="*/ 2375055 h 5218739"/>
                <a:gd name="connsiteX8" fmla="*/ 391886 w 3918858"/>
                <a:gd name="connsiteY8" fmla="*/ 2998053 h 5218739"/>
                <a:gd name="connsiteX9" fmla="*/ 522515 w 3918858"/>
                <a:gd name="connsiteY9" fmla="*/ 3168875 h 5218739"/>
                <a:gd name="connsiteX10" fmla="*/ 341644 w 3918858"/>
                <a:gd name="connsiteY10" fmla="*/ 3721534 h 5218739"/>
                <a:gd name="connsiteX11" fmla="*/ 733530 w 3918858"/>
                <a:gd name="connsiteY11" fmla="*/ 3801921 h 5218739"/>
                <a:gd name="connsiteX12" fmla="*/ 1235948 w 3918858"/>
                <a:gd name="connsiteY12" fmla="*/ 3580857 h 5218739"/>
                <a:gd name="connsiteX13" fmla="*/ 1668027 w 3918858"/>
                <a:gd name="connsiteY13" fmla="*/ 3580857 h 5218739"/>
                <a:gd name="connsiteX14" fmla="*/ 2019719 w 3918858"/>
                <a:gd name="connsiteY14" fmla="*/ 3791873 h 5218739"/>
                <a:gd name="connsiteX15" fmla="*/ 2090058 w 3918858"/>
                <a:gd name="connsiteY15" fmla="*/ 4495257 h 5218739"/>
                <a:gd name="connsiteX16" fmla="*/ 2049864 w 3918858"/>
                <a:gd name="connsiteY16" fmla="*/ 4846950 h 5218739"/>
                <a:gd name="connsiteX17" fmla="*/ 2883877 w 3918858"/>
                <a:gd name="connsiteY17" fmla="*/ 5188594 h 5218739"/>
                <a:gd name="connsiteX18" fmla="*/ 3687746 w 3918858"/>
                <a:gd name="connsiteY18" fmla="*/ 5218739 h 5218739"/>
                <a:gd name="connsiteX19" fmla="*/ 3918858 w 3918858"/>
                <a:gd name="connsiteY19" fmla="*/ 4465112 h 5218739"/>
                <a:gd name="connsiteX20" fmla="*/ 3888713 w 3918858"/>
                <a:gd name="connsiteY20" fmla="*/ 3801921 h 5218739"/>
                <a:gd name="connsiteX21" fmla="*/ 3918858 w 3918858"/>
                <a:gd name="connsiteY21" fmla="*/ 3289455 h 5218739"/>
                <a:gd name="connsiteX22" fmla="*/ 3627455 w 3918858"/>
                <a:gd name="connsiteY22" fmla="*/ 2666457 h 5218739"/>
                <a:gd name="connsiteX23" fmla="*/ 3034603 w 3918858"/>
                <a:gd name="connsiteY23" fmla="*/ 2676506 h 5218739"/>
                <a:gd name="connsiteX24" fmla="*/ 2753249 w 3918858"/>
                <a:gd name="connsiteY24" fmla="*/ 2475539 h 5218739"/>
                <a:gd name="connsiteX25" fmla="*/ 2974313 w 3918858"/>
                <a:gd name="connsiteY25" fmla="*/ 2274572 h 5218739"/>
                <a:gd name="connsiteX26" fmla="*/ 3054699 w 3918858"/>
                <a:gd name="connsiteY26" fmla="*/ 2013314 h 5218739"/>
                <a:gd name="connsiteX27" fmla="*/ 3326005 w 3918858"/>
                <a:gd name="connsiteY27" fmla="*/ 1782202 h 5218739"/>
                <a:gd name="connsiteX28" fmla="*/ 3165231 w 3918858"/>
                <a:gd name="connsiteY28" fmla="*/ 1330027 h 5218739"/>
                <a:gd name="connsiteX29" fmla="*/ 3346102 w 3918858"/>
                <a:gd name="connsiteY29" fmla="*/ 1108963 h 5218739"/>
                <a:gd name="connsiteX30" fmla="*/ 3619736 w 3918858"/>
                <a:gd name="connsiteY30" fmla="*/ 708324 h 5218739"/>
                <a:gd name="connsiteX31" fmla="*/ 3558298 w 3918858"/>
                <a:gd name="connsiteY31" fmla="*/ 563993 h 5218739"/>
                <a:gd name="connsiteX32" fmla="*/ 3497626 w 3918858"/>
                <a:gd name="connsiteY32" fmla="*/ 440404 h 5218739"/>
                <a:gd name="connsiteX33" fmla="*/ 3513812 w 3918858"/>
                <a:gd name="connsiteY33" fmla="*/ 263417 h 5218739"/>
                <a:gd name="connsiteX34" fmla="*/ 3287220 w 3918858"/>
                <a:gd name="connsiteY34" fmla="*/ 128907 h 5218739"/>
                <a:gd name="connsiteX35" fmla="*/ 3305490 w 3918858"/>
                <a:gd name="connsiteY35" fmla="*/ 12400 h 5218739"/>
                <a:gd name="connsiteX36" fmla="*/ 3201670 w 3918858"/>
                <a:gd name="connsiteY36" fmla="*/ 1477 h 5218739"/>
                <a:gd name="connsiteX37" fmla="*/ 3139554 w 3918858"/>
                <a:gd name="connsiteY37" fmla="*/ 38129 h 5218739"/>
                <a:gd name="connsiteX38" fmla="*/ 3146178 w 3918858"/>
                <a:gd name="connsiteY38" fmla="*/ 223300 h 5218739"/>
                <a:gd name="connsiteX39" fmla="*/ 2961205 w 3918858"/>
                <a:gd name="connsiteY39" fmla="*/ 305894 h 5218739"/>
                <a:gd name="connsiteX40" fmla="*/ 2943645 w 3918858"/>
                <a:gd name="connsiteY40" fmla="*/ 448814 h 5218739"/>
                <a:gd name="connsiteX0" fmla="*/ 2943645 w 3918858"/>
                <a:gd name="connsiteY0" fmla="*/ 448814 h 5218739"/>
                <a:gd name="connsiteX1" fmla="*/ 2605133 w 3918858"/>
                <a:gd name="connsiteY1" fmla="*/ 558395 h 5218739"/>
                <a:gd name="connsiteX2" fmla="*/ 2474555 w 3918858"/>
                <a:gd name="connsiteY2" fmla="*/ 545493 h 5218739"/>
                <a:gd name="connsiteX3" fmla="*/ 2422472 w 3918858"/>
                <a:gd name="connsiteY3" fmla="*/ 716503 h 5218739"/>
                <a:gd name="connsiteX4" fmla="*/ 2177383 w 3918858"/>
                <a:gd name="connsiteY4" fmla="*/ 709423 h 5218739"/>
                <a:gd name="connsiteX5" fmla="*/ 1818752 w 3918858"/>
                <a:gd name="connsiteY5" fmla="*/ 907996 h 5218739"/>
                <a:gd name="connsiteX6" fmla="*/ 1095271 w 3918858"/>
                <a:gd name="connsiteY6" fmla="*/ 1360172 h 5218739"/>
                <a:gd name="connsiteX7" fmla="*/ 311499 w 3918858"/>
                <a:gd name="connsiteY7" fmla="*/ 1742009 h 5218739"/>
                <a:gd name="connsiteX8" fmla="*/ 0 w 3918858"/>
                <a:gd name="connsiteY8" fmla="*/ 2375055 h 5218739"/>
                <a:gd name="connsiteX9" fmla="*/ 391886 w 3918858"/>
                <a:gd name="connsiteY9" fmla="*/ 2998053 h 5218739"/>
                <a:gd name="connsiteX10" fmla="*/ 522515 w 3918858"/>
                <a:gd name="connsiteY10" fmla="*/ 3168875 h 5218739"/>
                <a:gd name="connsiteX11" fmla="*/ 341644 w 3918858"/>
                <a:gd name="connsiteY11" fmla="*/ 3721534 h 5218739"/>
                <a:gd name="connsiteX12" fmla="*/ 733530 w 3918858"/>
                <a:gd name="connsiteY12" fmla="*/ 3801921 h 5218739"/>
                <a:gd name="connsiteX13" fmla="*/ 1235948 w 3918858"/>
                <a:gd name="connsiteY13" fmla="*/ 3580857 h 5218739"/>
                <a:gd name="connsiteX14" fmla="*/ 1668027 w 3918858"/>
                <a:gd name="connsiteY14" fmla="*/ 3580857 h 5218739"/>
                <a:gd name="connsiteX15" fmla="*/ 2019719 w 3918858"/>
                <a:gd name="connsiteY15" fmla="*/ 3791873 h 5218739"/>
                <a:gd name="connsiteX16" fmla="*/ 2090058 w 3918858"/>
                <a:gd name="connsiteY16" fmla="*/ 4495257 h 5218739"/>
                <a:gd name="connsiteX17" fmla="*/ 2049864 w 3918858"/>
                <a:gd name="connsiteY17" fmla="*/ 4846950 h 5218739"/>
                <a:gd name="connsiteX18" fmla="*/ 2883877 w 3918858"/>
                <a:gd name="connsiteY18" fmla="*/ 5188594 h 5218739"/>
                <a:gd name="connsiteX19" fmla="*/ 3687746 w 3918858"/>
                <a:gd name="connsiteY19" fmla="*/ 5218739 h 5218739"/>
                <a:gd name="connsiteX20" fmla="*/ 3918858 w 3918858"/>
                <a:gd name="connsiteY20" fmla="*/ 4465112 h 5218739"/>
                <a:gd name="connsiteX21" fmla="*/ 3888713 w 3918858"/>
                <a:gd name="connsiteY21" fmla="*/ 3801921 h 5218739"/>
                <a:gd name="connsiteX22" fmla="*/ 3918858 w 3918858"/>
                <a:gd name="connsiteY22" fmla="*/ 3289455 h 5218739"/>
                <a:gd name="connsiteX23" fmla="*/ 3627455 w 3918858"/>
                <a:gd name="connsiteY23" fmla="*/ 2666457 h 5218739"/>
                <a:gd name="connsiteX24" fmla="*/ 3034603 w 3918858"/>
                <a:gd name="connsiteY24" fmla="*/ 2676506 h 5218739"/>
                <a:gd name="connsiteX25" fmla="*/ 2753249 w 3918858"/>
                <a:gd name="connsiteY25" fmla="*/ 2475539 h 5218739"/>
                <a:gd name="connsiteX26" fmla="*/ 2974313 w 3918858"/>
                <a:gd name="connsiteY26" fmla="*/ 2274572 h 5218739"/>
                <a:gd name="connsiteX27" fmla="*/ 3054699 w 3918858"/>
                <a:gd name="connsiteY27" fmla="*/ 2013314 h 5218739"/>
                <a:gd name="connsiteX28" fmla="*/ 3326005 w 3918858"/>
                <a:gd name="connsiteY28" fmla="*/ 1782202 h 5218739"/>
                <a:gd name="connsiteX29" fmla="*/ 3165231 w 3918858"/>
                <a:gd name="connsiteY29" fmla="*/ 1330027 h 5218739"/>
                <a:gd name="connsiteX30" fmla="*/ 3346102 w 3918858"/>
                <a:gd name="connsiteY30" fmla="*/ 1108963 h 5218739"/>
                <a:gd name="connsiteX31" fmla="*/ 3619736 w 3918858"/>
                <a:gd name="connsiteY31" fmla="*/ 708324 h 5218739"/>
                <a:gd name="connsiteX32" fmla="*/ 3558298 w 3918858"/>
                <a:gd name="connsiteY32" fmla="*/ 563993 h 5218739"/>
                <a:gd name="connsiteX33" fmla="*/ 3497626 w 3918858"/>
                <a:gd name="connsiteY33" fmla="*/ 440404 h 5218739"/>
                <a:gd name="connsiteX34" fmla="*/ 3513812 w 3918858"/>
                <a:gd name="connsiteY34" fmla="*/ 263417 h 5218739"/>
                <a:gd name="connsiteX35" fmla="*/ 3287220 w 3918858"/>
                <a:gd name="connsiteY35" fmla="*/ 128907 h 5218739"/>
                <a:gd name="connsiteX36" fmla="*/ 3305490 w 3918858"/>
                <a:gd name="connsiteY36" fmla="*/ 12400 h 5218739"/>
                <a:gd name="connsiteX37" fmla="*/ 3201670 w 3918858"/>
                <a:gd name="connsiteY37" fmla="*/ 1477 h 5218739"/>
                <a:gd name="connsiteX38" fmla="*/ 3139554 w 3918858"/>
                <a:gd name="connsiteY38" fmla="*/ 38129 h 5218739"/>
                <a:gd name="connsiteX39" fmla="*/ 3146178 w 3918858"/>
                <a:gd name="connsiteY39" fmla="*/ 223300 h 5218739"/>
                <a:gd name="connsiteX40" fmla="*/ 2961205 w 3918858"/>
                <a:gd name="connsiteY40" fmla="*/ 305894 h 5218739"/>
                <a:gd name="connsiteX41" fmla="*/ 2943645 w 3918858"/>
                <a:gd name="connsiteY41" fmla="*/ 448814 h 5218739"/>
                <a:gd name="connsiteX0" fmla="*/ 2943645 w 3918858"/>
                <a:gd name="connsiteY0" fmla="*/ 448814 h 5218739"/>
                <a:gd name="connsiteX1" fmla="*/ 2605133 w 3918858"/>
                <a:gd name="connsiteY1" fmla="*/ 558395 h 5218739"/>
                <a:gd name="connsiteX2" fmla="*/ 2474555 w 3918858"/>
                <a:gd name="connsiteY2" fmla="*/ 545493 h 5218739"/>
                <a:gd name="connsiteX3" fmla="*/ 2422472 w 3918858"/>
                <a:gd name="connsiteY3" fmla="*/ 716503 h 5218739"/>
                <a:gd name="connsiteX4" fmla="*/ 2221314 w 3918858"/>
                <a:gd name="connsiteY4" fmla="*/ 792017 h 5218739"/>
                <a:gd name="connsiteX5" fmla="*/ 2177383 w 3918858"/>
                <a:gd name="connsiteY5" fmla="*/ 709423 h 5218739"/>
                <a:gd name="connsiteX6" fmla="*/ 1818752 w 3918858"/>
                <a:gd name="connsiteY6" fmla="*/ 907996 h 5218739"/>
                <a:gd name="connsiteX7" fmla="*/ 1095271 w 3918858"/>
                <a:gd name="connsiteY7" fmla="*/ 1360172 h 5218739"/>
                <a:gd name="connsiteX8" fmla="*/ 311499 w 3918858"/>
                <a:gd name="connsiteY8" fmla="*/ 1742009 h 5218739"/>
                <a:gd name="connsiteX9" fmla="*/ 0 w 3918858"/>
                <a:gd name="connsiteY9" fmla="*/ 2375055 h 5218739"/>
                <a:gd name="connsiteX10" fmla="*/ 391886 w 3918858"/>
                <a:gd name="connsiteY10" fmla="*/ 2998053 h 5218739"/>
                <a:gd name="connsiteX11" fmla="*/ 522515 w 3918858"/>
                <a:gd name="connsiteY11" fmla="*/ 3168875 h 5218739"/>
                <a:gd name="connsiteX12" fmla="*/ 341644 w 3918858"/>
                <a:gd name="connsiteY12" fmla="*/ 3721534 h 5218739"/>
                <a:gd name="connsiteX13" fmla="*/ 733530 w 3918858"/>
                <a:gd name="connsiteY13" fmla="*/ 3801921 h 5218739"/>
                <a:gd name="connsiteX14" fmla="*/ 1235948 w 3918858"/>
                <a:gd name="connsiteY14" fmla="*/ 3580857 h 5218739"/>
                <a:gd name="connsiteX15" fmla="*/ 1668027 w 3918858"/>
                <a:gd name="connsiteY15" fmla="*/ 3580857 h 5218739"/>
                <a:gd name="connsiteX16" fmla="*/ 2019719 w 3918858"/>
                <a:gd name="connsiteY16" fmla="*/ 3791873 h 5218739"/>
                <a:gd name="connsiteX17" fmla="*/ 2090058 w 3918858"/>
                <a:gd name="connsiteY17" fmla="*/ 4495257 h 5218739"/>
                <a:gd name="connsiteX18" fmla="*/ 2049864 w 3918858"/>
                <a:gd name="connsiteY18" fmla="*/ 4846950 h 5218739"/>
                <a:gd name="connsiteX19" fmla="*/ 2883877 w 3918858"/>
                <a:gd name="connsiteY19" fmla="*/ 5188594 h 5218739"/>
                <a:gd name="connsiteX20" fmla="*/ 3687746 w 3918858"/>
                <a:gd name="connsiteY20" fmla="*/ 5218739 h 5218739"/>
                <a:gd name="connsiteX21" fmla="*/ 3918858 w 3918858"/>
                <a:gd name="connsiteY21" fmla="*/ 4465112 h 5218739"/>
                <a:gd name="connsiteX22" fmla="*/ 3888713 w 3918858"/>
                <a:gd name="connsiteY22" fmla="*/ 3801921 h 5218739"/>
                <a:gd name="connsiteX23" fmla="*/ 3918858 w 3918858"/>
                <a:gd name="connsiteY23" fmla="*/ 3289455 h 5218739"/>
                <a:gd name="connsiteX24" fmla="*/ 3627455 w 3918858"/>
                <a:gd name="connsiteY24" fmla="*/ 2666457 h 5218739"/>
                <a:gd name="connsiteX25" fmla="*/ 3034603 w 3918858"/>
                <a:gd name="connsiteY25" fmla="*/ 2676506 h 5218739"/>
                <a:gd name="connsiteX26" fmla="*/ 2753249 w 3918858"/>
                <a:gd name="connsiteY26" fmla="*/ 2475539 h 5218739"/>
                <a:gd name="connsiteX27" fmla="*/ 2974313 w 3918858"/>
                <a:gd name="connsiteY27" fmla="*/ 2274572 h 5218739"/>
                <a:gd name="connsiteX28" fmla="*/ 3054699 w 3918858"/>
                <a:gd name="connsiteY28" fmla="*/ 2013314 h 5218739"/>
                <a:gd name="connsiteX29" fmla="*/ 3326005 w 3918858"/>
                <a:gd name="connsiteY29" fmla="*/ 1782202 h 5218739"/>
                <a:gd name="connsiteX30" fmla="*/ 3165231 w 3918858"/>
                <a:gd name="connsiteY30" fmla="*/ 1330027 h 5218739"/>
                <a:gd name="connsiteX31" fmla="*/ 3346102 w 3918858"/>
                <a:gd name="connsiteY31" fmla="*/ 1108963 h 5218739"/>
                <a:gd name="connsiteX32" fmla="*/ 3619736 w 3918858"/>
                <a:gd name="connsiteY32" fmla="*/ 708324 h 5218739"/>
                <a:gd name="connsiteX33" fmla="*/ 3558298 w 3918858"/>
                <a:gd name="connsiteY33" fmla="*/ 563993 h 5218739"/>
                <a:gd name="connsiteX34" fmla="*/ 3497626 w 3918858"/>
                <a:gd name="connsiteY34" fmla="*/ 440404 h 5218739"/>
                <a:gd name="connsiteX35" fmla="*/ 3513812 w 3918858"/>
                <a:gd name="connsiteY35" fmla="*/ 263417 h 5218739"/>
                <a:gd name="connsiteX36" fmla="*/ 3287220 w 3918858"/>
                <a:gd name="connsiteY36" fmla="*/ 128907 h 5218739"/>
                <a:gd name="connsiteX37" fmla="*/ 3305490 w 3918858"/>
                <a:gd name="connsiteY37" fmla="*/ 12400 h 5218739"/>
                <a:gd name="connsiteX38" fmla="*/ 3201670 w 3918858"/>
                <a:gd name="connsiteY38" fmla="*/ 1477 h 5218739"/>
                <a:gd name="connsiteX39" fmla="*/ 3139554 w 3918858"/>
                <a:gd name="connsiteY39" fmla="*/ 38129 h 5218739"/>
                <a:gd name="connsiteX40" fmla="*/ 3146178 w 3918858"/>
                <a:gd name="connsiteY40" fmla="*/ 223300 h 5218739"/>
                <a:gd name="connsiteX41" fmla="*/ 2961205 w 3918858"/>
                <a:gd name="connsiteY41" fmla="*/ 305894 h 5218739"/>
                <a:gd name="connsiteX42" fmla="*/ 2943645 w 3918858"/>
                <a:gd name="connsiteY42" fmla="*/ 448814 h 5218739"/>
                <a:gd name="connsiteX0" fmla="*/ 2943645 w 3918858"/>
                <a:gd name="connsiteY0" fmla="*/ 448814 h 5218739"/>
                <a:gd name="connsiteX1" fmla="*/ 2605133 w 3918858"/>
                <a:gd name="connsiteY1" fmla="*/ 558395 h 5218739"/>
                <a:gd name="connsiteX2" fmla="*/ 2474555 w 3918858"/>
                <a:gd name="connsiteY2" fmla="*/ 545493 h 5218739"/>
                <a:gd name="connsiteX3" fmla="*/ 2422472 w 3918858"/>
                <a:gd name="connsiteY3" fmla="*/ 716503 h 5218739"/>
                <a:gd name="connsiteX4" fmla="*/ 2221314 w 3918858"/>
                <a:gd name="connsiteY4" fmla="*/ 792017 h 5218739"/>
                <a:gd name="connsiteX5" fmla="*/ 2177383 w 3918858"/>
                <a:gd name="connsiteY5" fmla="*/ 709423 h 5218739"/>
                <a:gd name="connsiteX6" fmla="*/ 1684647 w 3918858"/>
                <a:gd name="connsiteY6" fmla="*/ 926875 h 5218739"/>
                <a:gd name="connsiteX7" fmla="*/ 1095271 w 3918858"/>
                <a:gd name="connsiteY7" fmla="*/ 1360172 h 5218739"/>
                <a:gd name="connsiteX8" fmla="*/ 311499 w 3918858"/>
                <a:gd name="connsiteY8" fmla="*/ 1742009 h 5218739"/>
                <a:gd name="connsiteX9" fmla="*/ 0 w 3918858"/>
                <a:gd name="connsiteY9" fmla="*/ 2375055 h 5218739"/>
                <a:gd name="connsiteX10" fmla="*/ 391886 w 3918858"/>
                <a:gd name="connsiteY10" fmla="*/ 2998053 h 5218739"/>
                <a:gd name="connsiteX11" fmla="*/ 522515 w 3918858"/>
                <a:gd name="connsiteY11" fmla="*/ 3168875 h 5218739"/>
                <a:gd name="connsiteX12" fmla="*/ 341644 w 3918858"/>
                <a:gd name="connsiteY12" fmla="*/ 3721534 h 5218739"/>
                <a:gd name="connsiteX13" fmla="*/ 733530 w 3918858"/>
                <a:gd name="connsiteY13" fmla="*/ 3801921 h 5218739"/>
                <a:gd name="connsiteX14" fmla="*/ 1235948 w 3918858"/>
                <a:gd name="connsiteY14" fmla="*/ 3580857 h 5218739"/>
                <a:gd name="connsiteX15" fmla="*/ 1668027 w 3918858"/>
                <a:gd name="connsiteY15" fmla="*/ 3580857 h 5218739"/>
                <a:gd name="connsiteX16" fmla="*/ 2019719 w 3918858"/>
                <a:gd name="connsiteY16" fmla="*/ 3791873 h 5218739"/>
                <a:gd name="connsiteX17" fmla="*/ 2090058 w 3918858"/>
                <a:gd name="connsiteY17" fmla="*/ 4495257 h 5218739"/>
                <a:gd name="connsiteX18" fmla="*/ 2049864 w 3918858"/>
                <a:gd name="connsiteY18" fmla="*/ 4846950 h 5218739"/>
                <a:gd name="connsiteX19" fmla="*/ 2883877 w 3918858"/>
                <a:gd name="connsiteY19" fmla="*/ 5188594 h 5218739"/>
                <a:gd name="connsiteX20" fmla="*/ 3687746 w 3918858"/>
                <a:gd name="connsiteY20" fmla="*/ 5218739 h 5218739"/>
                <a:gd name="connsiteX21" fmla="*/ 3918858 w 3918858"/>
                <a:gd name="connsiteY21" fmla="*/ 4465112 h 5218739"/>
                <a:gd name="connsiteX22" fmla="*/ 3888713 w 3918858"/>
                <a:gd name="connsiteY22" fmla="*/ 3801921 h 5218739"/>
                <a:gd name="connsiteX23" fmla="*/ 3918858 w 3918858"/>
                <a:gd name="connsiteY23" fmla="*/ 3289455 h 5218739"/>
                <a:gd name="connsiteX24" fmla="*/ 3627455 w 3918858"/>
                <a:gd name="connsiteY24" fmla="*/ 2666457 h 5218739"/>
                <a:gd name="connsiteX25" fmla="*/ 3034603 w 3918858"/>
                <a:gd name="connsiteY25" fmla="*/ 2676506 h 5218739"/>
                <a:gd name="connsiteX26" fmla="*/ 2753249 w 3918858"/>
                <a:gd name="connsiteY26" fmla="*/ 2475539 h 5218739"/>
                <a:gd name="connsiteX27" fmla="*/ 2974313 w 3918858"/>
                <a:gd name="connsiteY27" fmla="*/ 2274572 h 5218739"/>
                <a:gd name="connsiteX28" fmla="*/ 3054699 w 3918858"/>
                <a:gd name="connsiteY28" fmla="*/ 2013314 h 5218739"/>
                <a:gd name="connsiteX29" fmla="*/ 3326005 w 3918858"/>
                <a:gd name="connsiteY29" fmla="*/ 1782202 h 5218739"/>
                <a:gd name="connsiteX30" fmla="*/ 3165231 w 3918858"/>
                <a:gd name="connsiteY30" fmla="*/ 1330027 h 5218739"/>
                <a:gd name="connsiteX31" fmla="*/ 3346102 w 3918858"/>
                <a:gd name="connsiteY31" fmla="*/ 1108963 h 5218739"/>
                <a:gd name="connsiteX32" fmla="*/ 3619736 w 3918858"/>
                <a:gd name="connsiteY32" fmla="*/ 708324 h 5218739"/>
                <a:gd name="connsiteX33" fmla="*/ 3558298 w 3918858"/>
                <a:gd name="connsiteY33" fmla="*/ 563993 h 5218739"/>
                <a:gd name="connsiteX34" fmla="*/ 3497626 w 3918858"/>
                <a:gd name="connsiteY34" fmla="*/ 440404 h 5218739"/>
                <a:gd name="connsiteX35" fmla="*/ 3513812 w 3918858"/>
                <a:gd name="connsiteY35" fmla="*/ 263417 h 5218739"/>
                <a:gd name="connsiteX36" fmla="*/ 3287220 w 3918858"/>
                <a:gd name="connsiteY36" fmla="*/ 128907 h 5218739"/>
                <a:gd name="connsiteX37" fmla="*/ 3305490 w 3918858"/>
                <a:gd name="connsiteY37" fmla="*/ 12400 h 5218739"/>
                <a:gd name="connsiteX38" fmla="*/ 3201670 w 3918858"/>
                <a:gd name="connsiteY38" fmla="*/ 1477 h 5218739"/>
                <a:gd name="connsiteX39" fmla="*/ 3139554 w 3918858"/>
                <a:gd name="connsiteY39" fmla="*/ 38129 h 5218739"/>
                <a:gd name="connsiteX40" fmla="*/ 3146178 w 3918858"/>
                <a:gd name="connsiteY40" fmla="*/ 223300 h 5218739"/>
                <a:gd name="connsiteX41" fmla="*/ 2961205 w 3918858"/>
                <a:gd name="connsiteY41" fmla="*/ 305894 h 5218739"/>
                <a:gd name="connsiteX42" fmla="*/ 2943645 w 3918858"/>
                <a:gd name="connsiteY42" fmla="*/ 448814 h 5218739"/>
                <a:gd name="connsiteX0" fmla="*/ 2943645 w 3918858"/>
                <a:gd name="connsiteY0" fmla="*/ 448814 h 5218739"/>
                <a:gd name="connsiteX1" fmla="*/ 2605133 w 3918858"/>
                <a:gd name="connsiteY1" fmla="*/ 558395 h 5218739"/>
                <a:gd name="connsiteX2" fmla="*/ 2474555 w 3918858"/>
                <a:gd name="connsiteY2" fmla="*/ 545493 h 5218739"/>
                <a:gd name="connsiteX3" fmla="*/ 2422472 w 3918858"/>
                <a:gd name="connsiteY3" fmla="*/ 716503 h 5218739"/>
                <a:gd name="connsiteX4" fmla="*/ 2221314 w 3918858"/>
                <a:gd name="connsiteY4" fmla="*/ 792017 h 5218739"/>
                <a:gd name="connsiteX5" fmla="*/ 2177383 w 3918858"/>
                <a:gd name="connsiteY5" fmla="*/ 709423 h 5218739"/>
                <a:gd name="connsiteX6" fmla="*/ 1881427 w 3918858"/>
                <a:gd name="connsiteY6" fmla="*/ 820335 h 5218739"/>
                <a:gd name="connsiteX7" fmla="*/ 1684647 w 3918858"/>
                <a:gd name="connsiteY7" fmla="*/ 926875 h 5218739"/>
                <a:gd name="connsiteX8" fmla="*/ 1095271 w 3918858"/>
                <a:gd name="connsiteY8" fmla="*/ 1360172 h 5218739"/>
                <a:gd name="connsiteX9" fmla="*/ 311499 w 3918858"/>
                <a:gd name="connsiteY9" fmla="*/ 1742009 h 5218739"/>
                <a:gd name="connsiteX10" fmla="*/ 0 w 3918858"/>
                <a:gd name="connsiteY10" fmla="*/ 2375055 h 5218739"/>
                <a:gd name="connsiteX11" fmla="*/ 391886 w 3918858"/>
                <a:gd name="connsiteY11" fmla="*/ 2998053 h 5218739"/>
                <a:gd name="connsiteX12" fmla="*/ 522515 w 3918858"/>
                <a:gd name="connsiteY12" fmla="*/ 3168875 h 5218739"/>
                <a:gd name="connsiteX13" fmla="*/ 341644 w 3918858"/>
                <a:gd name="connsiteY13" fmla="*/ 3721534 h 5218739"/>
                <a:gd name="connsiteX14" fmla="*/ 733530 w 3918858"/>
                <a:gd name="connsiteY14" fmla="*/ 3801921 h 5218739"/>
                <a:gd name="connsiteX15" fmla="*/ 1235948 w 3918858"/>
                <a:gd name="connsiteY15" fmla="*/ 3580857 h 5218739"/>
                <a:gd name="connsiteX16" fmla="*/ 1668027 w 3918858"/>
                <a:gd name="connsiteY16" fmla="*/ 3580857 h 5218739"/>
                <a:gd name="connsiteX17" fmla="*/ 2019719 w 3918858"/>
                <a:gd name="connsiteY17" fmla="*/ 3791873 h 5218739"/>
                <a:gd name="connsiteX18" fmla="*/ 2090058 w 3918858"/>
                <a:gd name="connsiteY18" fmla="*/ 4495257 h 5218739"/>
                <a:gd name="connsiteX19" fmla="*/ 2049864 w 3918858"/>
                <a:gd name="connsiteY19" fmla="*/ 4846950 h 5218739"/>
                <a:gd name="connsiteX20" fmla="*/ 2883877 w 3918858"/>
                <a:gd name="connsiteY20" fmla="*/ 5188594 h 5218739"/>
                <a:gd name="connsiteX21" fmla="*/ 3687746 w 3918858"/>
                <a:gd name="connsiteY21" fmla="*/ 5218739 h 5218739"/>
                <a:gd name="connsiteX22" fmla="*/ 3918858 w 3918858"/>
                <a:gd name="connsiteY22" fmla="*/ 4465112 h 5218739"/>
                <a:gd name="connsiteX23" fmla="*/ 3888713 w 3918858"/>
                <a:gd name="connsiteY23" fmla="*/ 3801921 h 5218739"/>
                <a:gd name="connsiteX24" fmla="*/ 3918858 w 3918858"/>
                <a:gd name="connsiteY24" fmla="*/ 3289455 h 5218739"/>
                <a:gd name="connsiteX25" fmla="*/ 3627455 w 3918858"/>
                <a:gd name="connsiteY25" fmla="*/ 2666457 h 5218739"/>
                <a:gd name="connsiteX26" fmla="*/ 3034603 w 3918858"/>
                <a:gd name="connsiteY26" fmla="*/ 2676506 h 5218739"/>
                <a:gd name="connsiteX27" fmla="*/ 2753249 w 3918858"/>
                <a:gd name="connsiteY27" fmla="*/ 2475539 h 5218739"/>
                <a:gd name="connsiteX28" fmla="*/ 2974313 w 3918858"/>
                <a:gd name="connsiteY28" fmla="*/ 2274572 h 5218739"/>
                <a:gd name="connsiteX29" fmla="*/ 3054699 w 3918858"/>
                <a:gd name="connsiteY29" fmla="*/ 2013314 h 5218739"/>
                <a:gd name="connsiteX30" fmla="*/ 3326005 w 3918858"/>
                <a:gd name="connsiteY30" fmla="*/ 1782202 h 5218739"/>
                <a:gd name="connsiteX31" fmla="*/ 3165231 w 3918858"/>
                <a:gd name="connsiteY31" fmla="*/ 1330027 h 5218739"/>
                <a:gd name="connsiteX32" fmla="*/ 3346102 w 3918858"/>
                <a:gd name="connsiteY32" fmla="*/ 1108963 h 5218739"/>
                <a:gd name="connsiteX33" fmla="*/ 3619736 w 3918858"/>
                <a:gd name="connsiteY33" fmla="*/ 708324 h 5218739"/>
                <a:gd name="connsiteX34" fmla="*/ 3558298 w 3918858"/>
                <a:gd name="connsiteY34" fmla="*/ 563993 h 5218739"/>
                <a:gd name="connsiteX35" fmla="*/ 3497626 w 3918858"/>
                <a:gd name="connsiteY35" fmla="*/ 440404 h 5218739"/>
                <a:gd name="connsiteX36" fmla="*/ 3513812 w 3918858"/>
                <a:gd name="connsiteY36" fmla="*/ 263417 h 5218739"/>
                <a:gd name="connsiteX37" fmla="*/ 3287220 w 3918858"/>
                <a:gd name="connsiteY37" fmla="*/ 128907 h 5218739"/>
                <a:gd name="connsiteX38" fmla="*/ 3305490 w 3918858"/>
                <a:gd name="connsiteY38" fmla="*/ 12400 h 5218739"/>
                <a:gd name="connsiteX39" fmla="*/ 3201670 w 3918858"/>
                <a:gd name="connsiteY39" fmla="*/ 1477 h 5218739"/>
                <a:gd name="connsiteX40" fmla="*/ 3139554 w 3918858"/>
                <a:gd name="connsiteY40" fmla="*/ 38129 h 5218739"/>
                <a:gd name="connsiteX41" fmla="*/ 3146178 w 3918858"/>
                <a:gd name="connsiteY41" fmla="*/ 223300 h 5218739"/>
                <a:gd name="connsiteX42" fmla="*/ 2961205 w 3918858"/>
                <a:gd name="connsiteY42" fmla="*/ 305894 h 5218739"/>
                <a:gd name="connsiteX43" fmla="*/ 2943645 w 3918858"/>
                <a:gd name="connsiteY43" fmla="*/ 448814 h 5218739"/>
                <a:gd name="connsiteX0" fmla="*/ 2943645 w 3918858"/>
                <a:gd name="connsiteY0" fmla="*/ 448814 h 5218739"/>
                <a:gd name="connsiteX1" fmla="*/ 2605133 w 3918858"/>
                <a:gd name="connsiteY1" fmla="*/ 558395 h 5218739"/>
                <a:gd name="connsiteX2" fmla="*/ 2474555 w 3918858"/>
                <a:gd name="connsiteY2" fmla="*/ 545493 h 5218739"/>
                <a:gd name="connsiteX3" fmla="*/ 2422472 w 3918858"/>
                <a:gd name="connsiteY3" fmla="*/ 716503 h 5218739"/>
                <a:gd name="connsiteX4" fmla="*/ 2221314 w 3918858"/>
                <a:gd name="connsiteY4" fmla="*/ 792017 h 5218739"/>
                <a:gd name="connsiteX5" fmla="*/ 2177383 w 3918858"/>
                <a:gd name="connsiteY5" fmla="*/ 709423 h 5218739"/>
                <a:gd name="connsiteX6" fmla="*/ 1881427 w 3918858"/>
                <a:gd name="connsiteY6" fmla="*/ 820335 h 5218739"/>
                <a:gd name="connsiteX7" fmla="*/ 1772755 w 3918858"/>
                <a:gd name="connsiteY7" fmla="*/ 910008 h 5218739"/>
                <a:gd name="connsiteX8" fmla="*/ 1684647 w 3918858"/>
                <a:gd name="connsiteY8" fmla="*/ 926875 h 5218739"/>
                <a:gd name="connsiteX9" fmla="*/ 1095271 w 3918858"/>
                <a:gd name="connsiteY9" fmla="*/ 1360172 h 5218739"/>
                <a:gd name="connsiteX10" fmla="*/ 311499 w 3918858"/>
                <a:gd name="connsiteY10" fmla="*/ 1742009 h 5218739"/>
                <a:gd name="connsiteX11" fmla="*/ 0 w 3918858"/>
                <a:gd name="connsiteY11" fmla="*/ 2375055 h 5218739"/>
                <a:gd name="connsiteX12" fmla="*/ 391886 w 3918858"/>
                <a:gd name="connsiteY12" fmla="*/ 2998053 h 5218739"/>
                <a:gd name="connsiteX13" fmla="*/ 522515 w 3918858"/>
                <a:gd name="connsiteY13" fmla="*/ 3168875 h 5218739"/>
                <a:gd name="connsiteX14" fmla="*/ 341644 w 3918858"/>
                <a:gd name="connsiteY14" fmla="*/ 3721534 h 5218739"/>
                <a:gd name="connsiteX15" fmla="*/ 733530 w 3918858"/>
                <a:gd name="connsiteY15" fmla="*/ 3801921 h 5218739"/>
                <a:gd name="connsiteX16" fmla="*/ 1235948 w 3918858"/>
                <a:gd name="connsiteY16" fmla="*/ 3580857 h 5218739"/>
                <a:gd name="connsiteX17" fmla="*/ 1668027 w 3918858"/>
                <a:gd name="connsiteY17" fmla="*/ 3580857 h 5218739"/>
                <a:gd name="connsiteX18" fmla="*/ 2019719 w 3918858"/>
                <a:gd name="connsiteY18" fmla="*/ 3791873 h 5218739"/>
                <a:gd name="connsiteX19" fmla="*/ 2090058 w 3918858"/>
                <a:gd name="connsiteY19" fmla="*/ 4495257 h 5218739"/>
                <a:gd name="connsiteX20" fmla="*/ 2049864 w 3918858"/>
                <a:gd name="connsiteY20" fmla="*/ 4846950 h 5218739"/>
                <a:gd name="connsiteX21" fmla="*/ 2883877 w 3918858"/>
                <a:gd name="connsiteY21" fmla="*/ 5188594 h 5218739"/>
                <a:gd name="connsiteX22" fmla="*/ 3687746 w 3918858"/>
                <a:gd name="connsiteY22" fmla="*/ 5218739 h 5218739"/>
                <a:gd name="connsiteX23" fmla="*/ 3918858 w 3918858"/>
                <a:gd name="connsiteY23" fmla="*/ 4465112 h 5218739"/>
                <a:gd name="connsiteX24" fmla="*/ 3888713 w 3918858"/>
                <a:gd name="connsiteY24" fmla="*/ 3801921 h 5218739"/>
                <a:gd name="connsiteX25" fmla="*/ 3918858 w 3918858"/>
                <a:gd name="connsiteY25" fmla="*/ 3289455 h 5218739"/>
                <a:gd name="connsiteX26" fmla="*/ 3627455 w 3918858"/>
                <a:gd name="connsiteY26" fmla="*/ 2666457 h 5218739"/>
                <a:gd name="connsiteX27" fmla="*/ 3034603 w 3918858"/>
                <a:gd name="connsiteY27" fmla="*/ 2676506 h 5218739"/>
                <a:gd name="connsiteX28" fmla="*/ 2753249 w 3918858"/>
                <a:gd name="connsiteY28" fmla="*/ 2475539 h 5218739"/>
                <a:gd name="connsiteX29" fmla="*/ 2974313 w 3918858"/>
                <a:gd name="connsiteY29" fmla="*/ 2274572 h 5218739"/>
                <a:gd name="connsiteX30" fmla="*/ 3054699 w 3918858"/>
                <a:gd name="connsiteY30" fmla="*/ 2013314 h 5218739"/>
                <a:gd name="connsiteX31" fmla="*/ 3326005 w 3918858"/>
                <a:gd name="connsiteY31" fmla="*/ 1782202 h 5218739"/>
                <a:gd name="connsiteX32" fmla="*/ 3165231 w 3918858"/>
                <a:gd name="connsiteY32" fmla="*/ 1330027 h 5218739"/>
                <a:gd name="connsiteX33" fmla="*/ 3346102 w 3918858"/>
                <a:gd name="connsiteY33" fmla="*/ 1108963 h 5218739"/>
                <a:gd name="connsiteX34" fmla="*/ 3619736 w 3918858"/>
                <a:gd name="connsiteY34" fmla="*/ 708324 h 5218739"/>
                <a:gd name="connsiteX35" fmla="*/ 3558298 w 3918858"/>
                <a:gd name="connsiteY35" fmla="*/ 563993 h 5218739"/>
                <a:gd name="connsiteX36" fmla="*/ 3497626 w 3918858"/>
                <a:gd name="connsiteY36" fmla="*/ 440404 h 5218739"/>
                <a:gd name="connsiteX37" fmla="*/ 3513812 w 3918858"/>
                <a:gd name="connsiteY37" fmla="*/ 263417 h 5218739"/>
                <a:gd name="connsiteX38" fmla="*/ 3287220 w 3918858"/>
                <a:gd name="connsiteY38" fmla="*/ 128907 h 5218739"/>
                <a:gd name="connsiteX39" fmla="*/ 3305490 w 3918858"/>
                <a:gd name="connsiteY39" fmla="*/ 12400 h 5218739"/>
                <a:gd name="connsiteX40" fmla="*/ 3201670 w 3918858"/>
                <a:gd name="connsiteY40" fmla="*/ 1477 h 5218739"/>
                <a:gd name="connsiteX41" fmla="*/ 3139554 w 3918858"/>
                <a:gd name="connsiteY41" fmla="*/ 38129 h 5218739"/>
                <a:gd name="connsiteX42" fmla="*/ 3146178 w 3918858"/>
                <a:gd name="connsiteY42" fmla="*/ 223300 h 5218739"/>
                <a:gd name="connsiteX43" fmla="*/ 2961205 w 3918858"/>
                <a:gd name="connsiteY43" fmla="*/ 305894 h 5218739"/>
                <a:gd name="connsiteX44" fmla="*/ 2943645 w 3918858"/>
                <a:gd name="connsiteY44" fmla="*/ 448814 h 5218739"/>
                <a:gd name="connsiteX0" fmla="*/ 2943645 w 3918858"/>
                <a:gd name="connsiteY0" fmla="*/ 448814 h 5218739"/>
                <a:gd name="connsiteX1" fmla="*/ 2605133 w 3918858"/>
                <a:gd name="connsiteY1" fmla="*/ 558395 h 5218739"/>
                <a:gd name="connsiteX2" fmla="*/ 2474555 w 3918858"/>
                <a:gd name="connsiteY2" fmla="*/ 545493 h 5218739"/>
                <a:gd name="connsiteX3" fmla="*/ 2422472 w 3918858"/>
                <a:gd name="connsiteY3" fmla="*/ 716503 h 5218739"/>
                <a:gd name="connsiteX4" fmla="*/ 2221314 w 3918858"/>
                <a:gd name="connsiteY4" fmla="*/ 792017 h 5218739"/>
                <a:gd name="connsiteX5" fmla="*/ 2177383 w 3918858"/>
                <a:gd name="connsiteY5" fmla="*/ 709423 h 5218739"/>
                <a:gd name="connsiteX6" fmla="*/ 2064087 w 3918858"/>
                <a:gd name="connsiteY6" fmla="*/ 810896 h 5218739"/>
                <a:gd name="connsiteX7" fmla="*/ 1881427 w 3918858"/>
                <a:gd name="connsiteY7" fmla="*/ 820335 h 5218739"/>
                <a:gd name="connsiteX8" fmla="*/ 1772755 w 3918858"/>
                <a:gd name="connsiteY8" fmla="*/ 910008 h 5218739"/>
                <a:gd name="connsiteX9" fmla="*/ 1684647 w 3918858"/>
                <a:gd name="connsiteY9" fmla="*/ 926875 h 5218739"/>
                <a:gd name="connsiteX10" fmla="*/ 1095271 w 3918858"/>
                <a:gd name="connsiteY10" fmla="*/ 1360172 h 5218739"/>
                <a:gd name="connsiteX11" fmla="*/ 311499 w 3918858"/>
                <a:gd name="connsiteY11" fmla="*/ 1742009 h 5218739"/>
                <a:gd name="connsiteX12" fmla="*/ 0 w 3918858"/>
                <a:gd name="connsiteY12" fmla="*/ 2375055 h 5218739"/>
                <a:gd name="connsiteX13" fmla="*/ 391886 w 3918858"/>
                <a:gd name="connsiteY13" fmla="*/ 2998053 h 5218739"/>
                <a:gd name="connsiteX14" fmla="*/ 522515 w 3918858"/>
                <a:gd name="connsiteY14" fmla="*/ 3168875 h 5218739"/>
                <a:gd name="connsiteX15" fmla="*/ 341644 w 3918858"/>
                <a:gd name="connsiteY15" fmla="*/ 3721534 h 5218739"/>
                <a:gd name="connsiteX16" fmla="*/ 733530 w 3918858"/>
                <a:gd name="connsiteY16" fmla="*/ 3801921 h 5218739"/>
                <a:gd name="connsiteX17" fmla="*/ 1235948 w 3918858"/>
                <a:gd name="connsiteY17" fmla="*/ 3580857 h 5218739"/>
                <a:gd name="connsiteX18" fmla="*/ 1668027 w 3918858"/>
                <a:gd name="connsiteY18" fmla="*/ 3580857 h 5218739"/>
                <a:gd name="connsiteX19" fmla="*/ 2019719 w 3918858"/>
                <a:gd name="connsiteY19" fmla="*/ 3791873 h 5218739"/>
                <a:gd name="connsiteX20" fmla="*/ 2090058 w 3918858"/>
                <a:gd name="connsiteY20" fmla="*/ 4495257 h 5218739"/>
                <a:gd name="connsiteX21" fmla="*/ 2049864 w 3918858"/>
                <a:gd name="connsiteY21" fmla="*/ 4846950 h 5218739"/>
                <a:gd name="connsiteX22" fmla="*/ 2883877 w 3918858"/>
                <a:gd name="connsiteY22" fmla="*/ 5188594 h 5218739"/>
                <a:gd name="connsiteX23" fmla="*/ 3687746 w 3918858"/>
                <a:gd name="connsiteY23" fmla="*/ 5218739 h 5218739"/>
                <a:gd name="connsiteX24" fmla="*/ 3918858 w 3918858"/>
                <a:gd name="connsiteY24" fmla="*/ 4465112 h 5218739"/>
                <a:gd name="connsiteX25" fmla="*/ 3888713 w 3918858"/>
                <a:gd name="connsiteY25" fmla="*/ 3801921 h 5218739"/>
                <a:gd name="connsiteX26" fmla="*/ 3918858 w 3918858"/>
                <a:gd name="connsiteY26" fmla="*/ 3289455 h 5218739"/>
                <a:gd name="connsiteX27" fmla="*/ 3627455 w 3918858"/>
                <a:gd name="connsiteY27" fmla="*/ 2666457 h 5218739"/>
                <a:gd name="connsiteX28" fmla="*/ 3034603 w 3918858"/>
                <a:gd name="connsiteY28" fmla="*/ 2676506 h 5218739"/>
                <a:gd name="connsiteX29" fmla="*/ 2753249 w 3918858"/>
                <a:gd name="connsiteY29" fmla="*/ 2475539 h 5218739"/>
                <a:gd name="connsiteX30" fmla="*/ 2974313 w 3918858"/>
                <a:gd name="connsiteY30" fmla="*/ 2274572 h 5218739"/>
                <a:gd name="connsiteX31" fmla="*/ 3054699 w 3918858"/>
                <a:gd name="connsiteY31" fmla="*/ 2013314 h 5218739"/>
                <a:gd name="connsiteX32" fmla="*/ 3326005 w 3918858"/>
                <a:gd name="connsiteY32" fmla="*/ 1782202 h 5218739"/>
                <a:gd name="connsiteX33" fmla="*/ 3165231 w 3918858"/>
                <a:gd name="connsiteY33" fmla="*/ 1330027 h 5218739"/>
                <a:gd name="connsiteX34" fmla="*/ 3346102 w 3918858"/>
                <a:gd name="connsiteY34" fmla="*/ 1108963 h 5218739"/>
                <a:gd name="connsiteX35" fmla="*/ 3619736 w 3918858"/>
                <a:gd name="connsiteY35" fmla="*/ 708324 h 5218739"/>
                <a:gd name="connsiteX36" fmla="*/ 3558298 w 3918858"/>
                <a:gd name="connsiteY36" fmla="*/ 563993 h 5218739"/>
                <a:gd name="connsiteX37" fmla="*/ 3497626 w 3918858"/>
                <a:gd name="connsiteY37" fmla="*/ 440404 h 5218739"/>
                <a:gd name="connsiteX38" fmla="*/ 3513812 w 3918858"/>
                <a:gd name="connsiteY38" fmla="*/ 263417 h 5218739"/>
                <a:gd name="connsiteX39" fmla="*/ 3287220 w 3918858"/>
                <a:gd name="connsiteY39" fmla="*/ 128907 h 5218739"/>
                <a:gd name="connsiteX40" fmla="*/ 3305490 w 3918858"/>
                <a:gd name="connsiteY40" fmla="*/ 12400 h 5218739"/>
                <a:gd name="connsiteX41" fmla="*/ 3201670 w 3918858"/>
                <a:gd name="connsiteY41" fmla="*/ 1477 h 5218739"/>
                <a:gd name="connsiteX42" fmla="*/ 3139554 w 3918858"/>
                <a:gd name="connsiteY42" fmla="*/ 38129 h 5218739"/>
                <a:gd name="connsiteX43" fmla="*/ 3146178 w 3918858"/>
                <a:gd name="connsiteY43" fmla="*/ 223300 h 5218739"/>
                <a:gd name="connsiteX44" fmla="*/ 2961205 w 3918858"/>
                <a:gd name="connsiteY44" fmla="*/ 305894 h 5218739"/>
                <a:gd name="connsiteX45" fmla="*/ 2943645 w 3918858"/>
                <a:gd name="connsiteY45" fmla="*/ 448814 h 5218739"/>
                <a:gd name="connsiteX0" fmla="*/ 2943645 w 3918858"/>
                <a:gd name="connsiteY0" fmla="*/ 448814 h 5218739"/>
                <a:gd name="connsiteX1" fmla="*/ 2605133 w 3918858"/>
                <a:gd name="connsiteY1" fmla="*/ 558395 h 5218739"/>
                <a:gd name="connsiteX2" fmla="*/ 2474555 w 3918858"/>
                <a:gd name="connsiteY2" fmla="*/ 545493 h 5218739"/>
                <a:gd name="connsiteX3" fmla="*/ 2422472 w 3918858"/>
                <a:gd name="connsiteY3" fmla="*/ 716503 h 5218739"/>
                <a:gd name="connsiteX4" fmla="*/ 2221314 w 3918858"/>
                <a:gd name="connsiteY4" fmla="*/ 792017 h 5218739"/>
                <a:gd name="connsiteX5" fmla="*/ 2177383 w 3918858"/>
                <a:gd name="connsiteY5" fmla="*/ 709423 h 5218739"/>
                <a:gd name="connsiteX6" fmla="*/ 2064087 w 3918858"/>
                <a:gd name="connsiteY6" fmla="*/ 810896 h 5218739"/>
                <a:gd name="connsiteX7" fmla="*/ 1881427 w 3918858"/>
                <a:gd name="connsiteY7" fmla="*/ 820335 h 5218739"/>
                <a:gd name="connsiteX8" fmla="*/ 1772755 w 3918858"/>
                <a:gd name="connsiteY8" fmla="*/ 910008 h 5218739"/>
                <a:gd name="connsiteX9" fmla="*/ 1684647 w 3918858"/>
                <a:gd name="connsiteY9" fmla="*/ 926875 h 5218739"/>
                <a:gd name="connsiteX10" fmla="*/ 1425931 w 3918858"/>
                <a:gd name="connsiteY10" fmla="*/ 1098794 h 5218739"/>
                <a:gd name="connsiteX11" fmla="*/ 1095271 w 3918858"/>
                <a:gd name="connsiteY11" fmla="*/ 1360172 h 5218739"/>
                <a:gd name="connsiteX12" fmla="*/ 311499 w 3918858"/>
                <a:gd name="connsiteY12" fmla="*/ 1742009 h 5218739"/>
                <a:gd name="connsiteX13" fmla="*/ 0 w 3918858"/>
                <a:gd name="connsiteY13" fmla="*/ 2375055 h 5218739"/>
                <a:gd name="connsiteX14" fmla="*/ 391886 w 3918858"/>
                <a:gd name="connsiteY14" fmla="*/ 2998053 h 5218739"/>
                <a:gd name="connsiteX15" fmla="*/ 522515 w 3918858"/>
                <a:gd name="connsiteY15" fmla="*/ 3168875 h 5218739"/>
                <a:gd name="connsiteX16" fmla="*/ 341644 w 3918858"/>
                <a:gd name="connsiteY16" fmla="*/ 3721534 h 5218739"/>
                <a:gd name="connsiteX17" fmla="*/ 733530 w 3918858"/>
                <a:gd name="connsiteY17" fmla="*/ 3801921 h 5218739"/>
                <a:gd name="connsiteX18" fmla="*/ 1235948 w 3918858"/>
                <a:gd name="connsiteY18" fmla="*/ 3580857 h 5218739"/>
                <a:gd name="connsiteX19" fmla="*/ 1668027 w 3918858"/>
                <a:gd name="connsiteY19" fmla="*/ 3580857 h 5218739"/>
                <a:gd name="connsiteX20" fmla="*/ 2019719 w 3918858"/>
                <a:gd name="connsiteY20" fmla="*/ 3791873 h 5218739"/>
                <a:gd name="connsiteX21" fmla="*/ 2090058 w 3918858"/>
                <a:gd name="connsiteY21" fmla="*/ 4495257 h 5218739"/>
                <a:gd name="connsiteX22" fmla="*/ 2049864 w 3918858"/>
                <a:gd name="connsiteY22" fmla="*/ 4846950 h 5218739"/>
                <a:gd name="connsiteX23" fmla="*/ 2883877 w 3918858"/>
                <a:gd name="connsiteY23" fmla="*/ 5188594 h 5218739"/>
                <a:gd name="connsiteX24" fmla="*/ 3687746 w 3918858"/>
                <a:gd name="connsiteY24" fmla="*/ 5218739 h 5218739"/>
                <a:gd name="connsiteX25" fmla="*/ 3918858 w 3918858"/>
                <a:gd name="connsiteY25" fmla="*/ 4465112 h 5218739"/>
                <a:gd name="connsiteX26" fmla="*/ 3888713 w 3918858"/>
                <a:gd name="connsiteY26" fmla="*/ 3801921 h 5218739"/>
                <a:gd name="connsiteX27" fmla="*/ 3918858 w 3918858"/>
                <a:gd name="connsiteY27" fmla="*/ 3289455 h 5218739"/>
                <a:gd name="connsiteX28" fmla="*/ 3627455 w 3918858"/>
                <a:gd name="connsiteY28" fmla="*/ 2666457 h 5218739"/>
                <a:gd name="connsiteX29" fmla="*/ 3034603 w 3918858"/>
                <a:gd name="connsiteY29" fmla="*/ 2676506 h 5218739"/>
                <a:gd name="connsiteX30" fmla="*/ 2753249 w 3918858"/>
                <a:gd name="connsiteY30" fmla="*/ 2475539 h 5218739"/>
                <a:gd name="connsiteX31" fmla="*/ 2974313 w 3918858"/>
                <a:gd name="connsiteY31" fmla="*/ 2274572 h 5218739"/>
                <a:gd name="connsiteX32" fmla="*/ 3054699 w 3918858"/>
                <a:gd name="connsiteY32" fmla="*/ 2013314 h 5218739"/>
                <a:gd name="connsiteX33" fmla="*/ 3326005 w 3918858"/>
                <a:gd name="connsiteY33" fmla="*/ 1782202 h 5218739"/>
                <a:gd name="connsiteX34" fmla="*/ 3165231 w 3918858"/>
                <a:gd name="connsiteY34" fmla="*/ 1330027 h 5218739"/>
                <a:gd name="connsiteX35" fmla="*/ 3346102 w 3918858"/>
                <a:gd name="connsiteY35" fmla="*/ 1108963 h 5218739"/>
                <a:gd name="connsiteX36" fmla="*/ 3619736 w 3918858"/>
                <a:gd name="connsiteY36" fmla="*/ 708324 h 5218739"/>
                <a:gd name="connsiteX37" fmla="*/ 3558298 w 3918858"/>
                <a:gd name="connsiteY37" fmla="*/ 563993 h 5218739"/>
                <a:gd name="connsiteX38" fmla="*/ 3497626 w 3918858"/>
                <a:gd name="connsiteY38" fmla="*/ 440404 h 5218739"/>
                <a:gd name="connsiteX39" fmla="*/ 3513812 w 3918858"/>
                <a:gd name="connsiteY39" fmla="*/ 263417 h 5218739"/>
                <a:gd name="connsiteX40" fmla="*/ 3287220 w 3918858"/>
                <a:gd name="connsiteY40" fmla="*/ 128907 h 5218739"/>
                <a:gd name="connsiteX41" fmla="*/ 3305490 w 3918858"/>
                <a:gd name="connsiteY41" fmla="*/ 12400 h 5218739"/>
                <a:gd name="connsiteX42" fmla="*/ 3201670 w 3918858"/>
                <a:gd name="connsiteY42" fmla="*/ 1477 h 5218739"/>
                <a:gd name="connsiteX43" fmla="*/ 3139554 w 3918858"/>
                <a:gd name="connsiteY43" fmla="*/ 38129 h 5218739"/>
                <a:gd name="connsiteX44" fmla="*/ 3146178 w 3918858"/>
                <a:gd name="connsiteY44" fmla="*/ 223300 h 5218739"/>
                <a:gd name="connsiteX45" fmla="*/ 2961205 w 3918858"/>
                <a:gd name="connsiteY45" fmla="*/ 305894 h 5218739"/>
                <a:gd name="connsiteX46" fmla="*/ 2943645 w 3918858"/>
                <a:gd name="connsiteY46" fmla="*/ 448814 h 5218739"/>
                <a:gd name="connsiteX0" fmla="*/ 2943645 w 3918858"/>
                <a:gd name="connsiteY0" fmla="*/ 448814 h 5218739"/>
                <a:gd name="connsiteX1" fmla="*/ 2605133 w 3918858"/>
                <a:gd name="connsiteY1" fmla="*/ 558395 h 5218739"/>
                <a:gd name="connsiteX2" fmla="*/ 2474555 w 3918858"/>
                <a:gd name="connsiteY2" fmla="*/ 545493 h 5218739"/>
                <a:gd name="connsiteX3" fmla="*/ 2422472 w 3918858"/>
                <a:gd name="connsiteY3" fmla="*/ 716503 h 5218739"/>
                <a:gd name="connsiteX4" fmla="*/ 2221314 w 3918858"/>
                <a:gd name="connsiteY4" fmla="*/ 792017 h 5218739"/>
                <a:gd name="connsiteX5" fmla="*/ 2177383 w 3918858"/>
                <a:gd name="connsiteY5" fmla="*/ 709423 h 5218739"/>
                <a:gd name="connsiteX6" fmla="*/ 2064087 w 3918858"/>
                <a:gd name="connsiteY6" fmla="*/ 810896 h 5218739"/>
                <a:gd name="connsiteX7" fmla="*/ 1881427 w 3918858"/>
                <a:gd name="connsiteY7" fmla="*/ 820335 h 5218739"/>
                <a:gd name="connsiteX8" fmla="*/ 1772755 w 3918858"/>
                <a:gd name="connsiteY8" fmla="*/ 910008 h 5218739"/>
                <a:gd name="connsiteX9" fmla="*/ 1684647 w 3918858"/>
                <a:gd name="connsiteY9" fmla="*/ 926875 h 5218739"/>
                <a:gd name="connsiteX10" fmla="*/ 1573909 w 3918858"/>
                <a:gd name="connsiteY10" fmla="*/ 1179028 h 5218739"/>
                <a:gd name="connsiteX11" fmla="*/ 1425931 w 3918858"/>
                <a:gd name="connsiteY11" fmla="*/ 1098794 h 5218739"/>
                <a:gd name="connsiteX12" fmla="*/ 1095271 w 3918858"/>
                <a:gd name="connsiteY12" fmla="*/ 1360172 h 5218739"/>
                <a:gd name="connsiteX13" fmla="*/ 311499 w 3918858"/>
                <a:gd name="connsiteY13" fmla="*/ 1742009 h 5218739"/>
                <a:gd name="connsiteX14" fmla="*/ 0 w 3918858"/>
                <a:gd name="connsiteY14" fmla="*/ 2375055 h 5218739"/>
                <a:gd name="connsiteX15" fmla="*/ 391886 w 3918858"/>
                <a:gd name="connsiteY15" fmla="*/ 2998053 h 5218739"/>
                <a:gd name="connsiteX16" fmla="*/ 522515 w 3918858"/>
                <a:gd name="connsiteY16" fmla="*/ 3168875 h 5218739"/>
                <a:gd name="connsiteX17" fmla="*/ 341644 w 3918858"/>
                <a:gd name="connsiteY17" fmla="*/ 3721534 h 5218739"/>
                <a:gd name="connsiteX18" fmla="*/ 733530 w 3918858"/>
                <a:gd name="connsiteY18" fmla="*/ 3801921 h 5218739"/>
                <a:gd name="connsiteX19" fmla="*/ 1235948 w 3918858"/>
                <a:gd name="connsiteY19" fmla="*/ 3580857 h 5218739"/>
                <a:gd name="connsiteX20" fmla="*/ 1668027 w 3918858"/>
                <a:gd name="connsiteY20" fmla="*/ 3580857 h 5218739"/>
                <a:gd name="connsiteX21" fmla="*/ 2019719 w 3918858"/>
                <a:gd name="connsiteY21" fmla="*/ 3791873 h 5218739"/>
                <a:gd name="connsiteX22" fmla="*/ 2090058 w 3918858"/>
                <a:gd name="connsiteY22" fmla="*/ 4495257 h 5218739"/>
                <a:gd name="connsiteX23" fmla="*/ 2049864 w 3918858"/>
                <a:gd name="connsiteY23" fmla="*/ 4846950 h 5218739"/>
                <a:gd name="connsiteX24" fmla="*/ 2883877 w 3918858"/>
                <a:gd name="connsiteY24" fmla="*/ 5188594 h 5218739"/>
                <a:gd name="connsiteX25" fmla="*/ 3687746 w 3918858"/>
                <a:gd name="connsiteY25" fmla="*/ 5218739 h 5218739"/>
                <a:gd name="connsiteX26" fmla="*/ 3918858 w 3918858"/>
                <a:gd name="connsiteY26" fmla="*/ 4465112 h 5218739"/>
                <a:gd name="connsiteX27" fmla="*/ 3888713 w 3918858"/>
                <a:gd name="connsiteY27" fmla="*/ 3801921 h 5218739"/>
                <a:gd name="connsiteX28" fmla="*/ 3918858 w 3918858"/>
                <a:gd name="connsiteY28" fmla="*/ 3289455 h 5218739"/>
                <a:gd name="connsiteX29" fmla="*/ 3627455 w 3918858"/>
                <a:gd name="connsiteY29" fmla="*/ 2666457 h 5218739"/>
                <a:gd name="connsiteX30" fmla="*/ 3034603 w 3918858"/>
                <a:gd name="connsiteY30" fmla="*/ 2676506 h 5218739"/>
                <a:gd name="connsiteX31" fmla="*/ 2753249 w 3918858"/>
                <a:gd name="connsiteY31" fmla="*/ 2475539 h 5218739"/>
                <a:gd name="connsiteX32" fmla="*/ 2974313 w 3918858"/>
                <a:gd name="connsiteY32" fmla="*/ 2274572 h 5218739"/>
                <a:gd name="connsiteX33" fmla="*/ 3054699 w 3918858"/>
                <a:gd name="connsiteY33" fmla="*/ 2013314 h 5218739"/>
                <a:gd name="connsiteX34" fmla="*/ 3326005 w 3918858"/>
                <a:gd name="connsiteY34" fmla="*/ 1782202 h 5218739"/>
                <a:gd name="connsiteX35" fmla="*/ 3165231 w 3918858"/>
                <a:gd name="connsiteY35" fmla="*/ 1330027 h 5218739"/>
                <a:gd name="connsiteX36" fmla="*/ 3346102 w 3918858"/>
                <a:gd name="connsiteY36" fmla="*/ 1108963 h 5218739"/>
                <a:gd name="connsiteX37" fmla="*/ 3619736 w 3918858"/>
                <a:gd name="connsiteY37" fmla="*/ 708324 h 5218739"/>
                <a:gd name="connsiteX38" fmla="*/ 3558298 w 3918858"/>
                <a:gd name="connsiteY38" fmla="*/ 563993 h 5218739"/>
                <a:gd name="connsiteX39" fmla="*/ 3497626 w 3918858"/>
                <a:gd name="connsiteY39" fmla="*/ 440404 h 5218739"/>
                <a:gd name="connsiteX40" fmla="*/ 3513812 w 3918858"/>
                <a:gd name="connsiteY40" fmla="*/ 263417 h 5218739"/>
                <a:gd name="connsiteX41" fmla="*/ 3287220 w 3918858"/>
                <a:gd name="connsiteY41" fmla="*/ 128907 h 5218739"/>
                <a:gd name="connsiteX42" fmla="*/ 3305490 w 3918858"/>
                <a:gd name="connsiteY42" fmla="*/ 12400 h 5218739"/>
                <a:gd name="connsiteX43" fmla="*/ 3201670 w 3918858"/>
                <a:gd name="connsiteY43" fmla="*/ 1477 h 5218739"/>
                <a:gd name="connsiteX44" fmla="*/ 3139554 w 3918858"/>
                <a:gd name="connsiteY44" fmla="*/ 38129 h 5218739"/>
                <a:gd name="connsiteX45" fmla="*/ 3146178 w 3918858"/>
                <a:gd name="connsiteY45" fmla="*/ 223300 h 5218739"/>
                <a:gd name="connsiteX46" fmla="*/ 2961205 w 3918858"/>
                <a:gd name="connsiteY46" fmla="*/ 305894 h 5218739"/>
                <a:gd name="connsiteX47" fmla="*/ 2943645 w 3918858"/>
                <a:gd name="connsiteY47" fmla="*/ 448814 h 5218739"/>
                <a:gd name="connsiteX0" fmla="*/ 2943645 w 3918858"/>
                <a:gd name="connsiteY0" fmla="*/ 448814 h 5218739"/>
                <a:gd name="connsiteX1" fmla="*/ 2605133 w 3918858"/>
                <a:gd name="connsiteY1" fmla="*/ 558395 h 5218739"/>
                <a:gd name="connsiteX2" fmla="*/ 2474555 w 3918858"/>
                <a:gd name="connsiteY2" fmla="*/ 545493 h 5218739"/>
                <a:gd name="connsiteX3" fmla="*/ 2422472 w 3918858"/>
                <a:gd name="connsiteY3" fmla="*/ 716503 h 5218739"/>
                <a:gd name="connsiteX4" fmla="*/ 2221314 w 3918858"/>
                <a:gd name="connsiteY4" fmla="*/ 792017 h 5218739"/>
                <a:gd name="connsiteX5" fmla="*/ 2177383 w 3918858"/>
                <a:gd name="connsiteY5" fmla="*/ 709423 h 5218739"/>
                <a:gd name="connsiteX6" fmla="*/ 2064087 w 3918858"/>
                <a:gd name="connsiteY6" fmla="*/ 810896 h 5218739"/>
                <a:gd name="connsiteX7" fmla="*/ 1881427 w 3918858"/>
                <a:gd name="connsiteY7" fmla="*/ 820335 h 5218739"/>
                <a:gd name="connsiteX8" fmla="*/ 1772755 w 3918858"/>
                <a:gd name="connsiteY8" fmla="*/ 910008 h 5218739"/>
                <a:gd name="connsiteX9" fmla="*/ 1659214 w 3918858"/>
                <a:gd name="connsiteY9" fmla="*/ 938674 h 5218739"/>
                <a:gd name="connsiteX10" fmla="*/ 1573909 w 3918858"/>
                <a:gd name="connsiteY10" fmla="*/ 1179028 h 5218739"/>
                <a:gd name="connsiteX11" fmla="*/ 1425931 w 3918858"/>
                <a:gd name="connsiteY11" fmla="*/ 1098794 h 5218739"/>
                <a:gd name="connsiteX12" fmla="*/ 1095271 w 3918858"/>
                <a:gd name="connsiteY12" fmla="*/ 1360172 h 5218739"/>
                <a:gd name="connsiteX13" fmla="*/ 311499 w 3918858"/>
                <a:gd name="connsiteY13" fmla="*/ 1742009 h 5218739"/>
                <a:gd name="connsiteX14" fmla="*/ 0 w 3918858"/>
                <a:gd name="connsiteY14" fmla="*/ 2375055 h 5218739"/>
                <a:gd name="connsiteX15" fmla="*/ 391886 w 3918858"/>
                <a:gd name="connsiteY15" fmla="*/ 2998053 h 5218739"/>
                <a:gd name="connsiteX16" fmla="*/ 522515 w 3918858"/>
                <a:gd name="connsiteY16" fmla="*/ 3168875 h 5218739"/>
                <a:gd name="connsiteX17" fmla="*/ 341644 w 3918858"/>
                <a:gd name="connsiteY17" fmla="*/ 3721534 h 5218739"/>
                <a:gd name="connsiteX18" fmla="*/ 733530 w 3918858"/>
                <a:gd name="connsiteY18" fmla="*/ 3801921 h 5218739"/>
                <a:gd name="connsiteX19" fmla="*/ 1235948 w 3918858"/>
                <a:gd name="connsiteY19" fmla="*/ 3580857 h 5218739"/>
                <a:gd name="connsiteX20" fmla="*/ 1668027 w 3918858"/>
                <a:gd name="connsiteY20" fmla="*/ 3580857 h 5218739"/>
                <a:gd name="connsiteX21" fmla="*/ 2019719 w 3918858"/>
                <a:gd name="connsiteY21" fmla="*/ 3791873 h 5218739"/>
                <a:gd name="connsiteX22" fmla="*/ 2090058 w 3918858"/>
                <a:gd name="connsiteY22" fmla="*/ 4495257 h 5218739"/>
                <a:gd name="connsiteX23" fmla="*/ 2049864 w 3918858"/>
                <a:gd name="connsiteY23" fmla="*/ 4846950 h 5218739"/>
                <a:gd name="connsiteX24" fmla="*/ 2883877 w 3918858"/>
                <a:gd name="connsiteY24" fmla="*/ 5188594 h 5218739"/>
                <a:gd name="connsiteX25" fmla="*/ 3687746 w 3918858"/>
                <a:gd name="connsiteY25" fmla="*/ 5218739 h 5218739"/>
                <a:gd name="connsiteX26" fmla="*/ 3918858 w 3918858"/>
                <a:gd name="connsiteY26" fmla="*/ 4465112 h 5218739"/>
                <a:gd name="connsiteX27" fmla="*/ 3888713 w 3918858"/>
                <a:gd name="connsiteY27" fmla="*/ 3801921 h 5218739"/>
                <a:gd name="connsiteX28" fmla="*/ 3918858 w 3918858"/>
                <a:gd name="connsiteY28" fmla="*/ 3289455 h 5218739"/>
                <a:gd name="connsiteX29" fmla="*/ 3627455 w 3918858"/>
                <a:gd name="connsiteY29" fmla="*/ 2666457 h 5218739"/>
                <a:gd name="connsiteX30" fmla="*/ 3034603 w 3918858"/>
                <a:gd name="connsiteY30" fmla="*/ 2676506 h 5218739"/>
                <a:gd name="connsiteX31" fmla="*/ 2753249 w 3918858"/>
                <a:gd name="connsiteY31" fmla="*/ 2475539 h 5218739"/>
                <a:gd name="connsiteX32" fmla="*/ 2974313 w 3918858"/>
                <a:gd name="connsiteY32" fmla="*/ 2274572 h 5218739"/>
                <a:gd name="connsiteX33" fmla="*/ 3054699 w 3918858"/>
                <a:gd name="connsiteY33" fmla="*/ 2013314 h 5218739"/>
                <a:gd name="connsiteX34" fmla="*/ 3326005 w 3918858"/>
                <a:gd name="connsiteY34" fmla="*/ 1782202 h 5218739"/>
                <a:gd name="connsiteX35" fmla="*/ 3165231 w 3918858"/>
                <a:gd name="connsiteY35" fmla="*/ 1330027 h 5218739"/>
                <a:gd name="connsiteX36" fmla="*/ 3346102 w 3918858"/>
                <a:gd name="connsiteY36" fmla="*/ 1108963 h 5218739"/>
                <a:gd name="connsiteX37" fmla="*/ 3619736 w 3918858"/>
                <a:gd name="connsiteY37" fmla="*/ 708324 h 5218739"/>
                <a:gd name="connsiteX38" fmla="*/ 3558298 w 3918858"/>
                <a:gd name="connsiteY38" fmla="*/ 563993 h 5218739"/>
                <a:gd name="connsiteX39" fmla="*/ 3497626 w 3918858"/>
                <a:gd name="connsiteY39" fmla="*/ 440404 h 5218739"/>
                <a:gd name="connsiteX40" fmla="*/ 3513812 w 3918858"/>
                <a:gd name="connsiteY40" fmla="*/ 263417 h 5218739"/>
                <a:gd name="connsiteX41" fmla="*/ 3287220 w 3918858"/>
                <a:gd name="connsiteY41" fmla="*/ 128907 h 5218739"/>
                <a:gd name="connsiteX42" fmla="*/ 3305490 w 3918858"/>
                <a:gd name="connsiteY42" fmla="*/ 12400 h 5218739"/>
                <a:gd name="connsiteX43" fmla="*/ 3201670 w 3918858"/>
                <a:gd name="connsiteY43" fmla="*/ 1477 h 5218739"/>
                <a:gd name="connsiteX44" fmla="*/ 3139554 w 3918858"/>
                <a:gd name="connsiteY44" fmla="*/ 38129 h 5218739"/>
                <a:gd name="connsiteX45" fmla="*/ 3146178 w 3918858"/>
                <a:gd name="connsiteY45" fmla="*/ 223300 h 5218739"/>
                <a:gd name="connsiteX46" fmla="*/ 2961205 w 3918858"/>
                <a:gd name="connsiteY46" fmla="*/ 305894 h 5218739"/>
                <a:gd name="connsiteX47" fmla="*/ 2943645 w 3918858"/>
                <a:gd name="connsiteY47" fmla="*/ 448814 h 5218739"/>
                <a:gd name="connsiteX0" fmla="*/ 2943645 w 3918858"/>
                <a:gd name="connsiteY0" fmla="*/ 448814 h 5218739"/>
                <a:gd name="connsiteX1" fmla="*/ 2605133 w 3918858"/>
                <a:gd name="connsiteY1" fmla="*/ 558395 h 5218739"/>
                <a:gd name="connsiteX2" fmla="*/ 2474555 w 3918858"/>
                <a:gd name="connsiteY2" fmla="*/ 545493 h 5218739"/>
                <a:gd name="connsiteX3" fmla="*/ 2422472 w 3918858"/>
                <a:gd name="connsiteY3" fmla="*/ 716503 h 5218739"/>
                <a:gd name="connsiteX4" fmla="*/ 2221314 w 3918858"/>
                <a:gd name="connsiteY4" fmla="*/ 792017 h 5218739"/>
                <a:gd name="connsiteX5" fmla="*/ 2177383 w 3918858"/>
                <a:gd name="connsiteY5" fmla="*/ 709423 h 5218739"/>
                <a:gd name="connsiteX6" fmla="*/ 2064087 w 3918858"/>
                <a:gd name="connsiteY6" fmla="*/ 810896 h 5218739"/>
                <a:gd name="connsiteX7" fmla="*/ 1881427 w 3918858"/>
                <a:gd name="connsiteY7" fmla="*/ 820335 h 5218739"/>
                <a:gd name="connsiteX8" fmla="*/ 1772755 w 3918858"/>
                <a:gd name="connsiteY8" fmla="*/ 910008 h 5218739"/>
                <a:gd name="connsiteX9" fmla="*/ 1659214 w 3918858"/>
                <a:gd name="connsiteY9" fmla="*/ 938674 h 5218739"/>
                <a:gd name="connsiteX10" fmla="*/ 1573909 w 3918858"/>
                <a:gd name="connsiteY10" fmla="*/ 1179028 h 5218739"/>
                <a:gd name="connsiteX11" fmla="*/ 1425931 w 3918858"/>
                <a:gd name="connsiteY11" fmla="*/ 1098794 h 5218739"/>
                <a:gd name="connsiteX12" fmla="*/ 1095271 w 3918858"/>
                <a:gd name="connsiteY12" fmla="*/ 1360172 h 5218739"/>
                <a:gd name="connsiteX13" fmla="*/ 311499 w 3918858"/>
                <a:gd name="connsiteY13" fmla="*/ 1742009 h 5218739"/>
                <a:gd name="connsiteX14" fmla="*/ 0 w 3918858"/>
                <a:gd name="connsiteY14" fmla="*/ 2375055 h 5218739"/>
                <a:gd name="connsiteX15" fmla="*/ 391886 w 3918858"/>
                <a:gd name="connsiteY15" fmla="*/ 2998053 h 5218739"/>
                <a:gd name="connsiteX16" fmla="*/ 522515 w 3918858"/>
                <a:gd name="connsiteY16" fmla="*/ 3168875 h 5218739"/>
                <a:gd name="connsiteX17" fmla="*/ 341644 w 3918858"/>
                <a:gd name="connsiteY17" fmla="*/ 3721534 h 5218739"/>
                <a:gd name="connsiteX18" fmla="*/ 733530 w 3918858"/>
                <a:gd name="connsiteY18" fmla="*/ 3801921 h 5218739"/>
                <a:gd name="connsiteX19" fmla="*/ 1235948 w 3918858"/>
                <a:gd name="connsiteY19" fmla="*/ 3580857 h 5218739"/>
                <a:gd name="connsiteX20" fmla="*/ 1668027 w 3918858"/>
                <a:gd name="connsiteY20" fmla="*/ 3580857 h 5218739"/>
                <a:gd name="connsiteX21" fmla="*/ 2019719 w 3918858"/>
                <a:gd name="connsiteY21" fmla="*/ 3791873 h 5218739"/>
                <a:gd name="connsiteX22" fmla="*/ 2090058 w 3918858"/>
                <a:gd name="connsiteY22" fmla="*/ 4495257 h 5218739"/>
                <a:gd name="connsiteX23" fmla="*/ 2049864 w 3918858"/>
                <a:gd name="connsiteY23" fmla="*/ 4846950 h 5218739"/>
                <a:gd name="connsiteX24" fmla="*/ 2883877 w 3918858"/>
                <a:gd name="connsiteY24" fmla="*/ 5188594 h 5218739"/>
                <a:gd name="connsiteX25" fmla="*/ 3687746 w 3918858"/>
                <a:gd name="connsiteY25" fmla="*/ 5218739 h 5218739"/>
                <a:gd name="connsiteX26" fmla="*/ 3918858 w 3918858"/>
                <a:gd name="connsiteY26" fmla="*/ 4465112 h 5218739"/>
                <a:gd name="connsiteX27" fmla="*/ 3888713 w 3918858"/>
                <a:gd name="connsiteY27" fmla="*/ 3801921 h 5218739"/>
                <a:gd name="connsiteX28" fmla="*/ 3918858 w 3918858"/>
                <a:gd name="connsiteY28" fmla="*/ 3289455 h 5218739"/>
                <a:gd name="connsiteX29" fmla="*/ 3627455 w 3918858"/>
                <a:gd name="connsiteY29" fmla="*/ 2666457 h 5218739"/>
                <a:gd name="connsiteX30" fmla="*/ 3034603 w 3918858"/>
                <a:gd name="connsiteY30" fmla="*/ 2676506 h 5218739"/>
                <a:gd name="connsiteX31" fmla="*/ 2753249 w 3918858"/>
                <a:gd name="connsiteY31" fmla="*/ 2475539 h 5218739"/>
                <a:gd name="connsiteX32" fmla="*/ 2974313 w 3918858"/>
                <a:gd name="connsiteY32" fmla="*/ 2274572 h 5218739"/>
                <a:gd name="connsiteX33" fmla="*/ 3054699 w 3918858"/>
                <a:gd name="connsiteY33" fmla="*/ 2013314 h 5218739"/>
                <a:gd name="connsiteX34" fmla="*/ 3326005 w 3918858"/>
                <a:gd name="connsiteY34" fmla="*/ 1782202 h 5218739"/>
                <a:gd name="connsiteX35" fmla="*/ 3165231 w 3918858"/>
                <a:gd name="connsiteY35" fmla="*/ 1330027 h 5218739"/>
                <a:gd name="connsiteX36" fmla="*/ 3346102 w 3918858"/>
                <a:gd name="connsiteY36" fmla="*/ 1108963 h 5218739"/>
                <a:gd name="connsiteX37" fmla="*/ 3619736 w 3918858"/>
                <a:gd name="connsiteY37" fmla="*/ 708324 h 5218739"/>
                <a:gd name="connsiteX38" fmla="*/ 3558298 w 3918858"/>
                <a:gd name="connsiteY38" fmla="*/ 563993 h 5218739"/>
                <a:gd name="connsiteX39" fmla="*/ 3497626 w 3918858"/>
                <a:gd name="connsiteY39" fmla="*/ 440404 h 5218739"/>
                <a:gd name="connsiteX40" fmla="*/ 3513812 w 3918858"/>
                <a:gd name="connsiteY40" fmla="*/ 263417 h 5218739"/>
                <a:gd name="connsiteX41" fmla="*/ 3287220 w 3918858"/>
                <a:gd name="connsiteY41" fmla="*/ 128907 h 5218739"/>
                <a:gd name="connsiteX42" fmla="*/ 3305490 w 3918858"/>
                <a:gd name="connsiteY42" fmla="*/ 12400 h 5218739"/>
                <a:gd name="connsiteX43" fmla="*/ 3201670 w 3918858"/>
                <a:gd name="connsiteY43" fmla="*/ 1477 h 5218739"/>
                <a:gd name="connsiteX44" fmla="*/ 3139554 w 3918858"/>
                <a:gd name="connsiteY44" fmla="*/ 38129 h 5218739"/>
                <a:gd name="connsiteX45" fmla="*/ 3146178 w 3918858"/>
                <a:gd name="connsiteY45" fmla="*/ 223300 h 5218739"/>
                <a:gd name="connsiteX46" fmla="*/ 2961205 w 3918858"/>
                <a:gd name="connsiteY46" fmla="*/ 305894 h 5218739"/>
                <a:gd name="connsiteX47" fmla="*/ 2943645 w 3918858"/>
                <a:gd name="connsiteY47" fmla="*/ 448814 h 5218739"/>
                <a:gd name="connsiteX0" fmla="*/ 2943645 w 3918858"/>
                <a:gd name="connsiteY0" fmla="*/ 448814 h 5218739"/>
                <a:gd name="connsiteX1" fmla="*/ 2605133 w 3918858"/>
                <a:gd name="connsiteY1" fmla="*/ 558395 h 5218739"/>
                <a:gd name="connsiteX2" fmla="*/ 2474555 w 3918858"/>
                <a:gd name="connsiteY2" fmla="*/ 545493 h 5218739"/>
                <a:gd name="connsiteX3" fmla="*/ 2422472 w 3918858"/>
                <a:gd name="connsiteY3" fmla="*/ 716503 h 5218739"/>
                <a:gd name="connsiteX4" fmla="*/ 2221314 w 3918858"/>
                <a:gd name="connsiteY4" fmla="*/ 792017 h 5218739"/>
                <a:gd name="connsiteX5" fmla="*/ 2177383 w 3918858"/>
                <a:gd name="connsiteY5" fmla="*/ 709423 h 5218739"/>
                <a:gd name="connsiteX6" fmla="*/ 2064087 w 3918858"/>
                <a:gd name="connsiteY6" fmla="*/ 810896 h 5218739"/>
                <a:gd name="connsiteX7" fmla="*/ 1881427 w 3918858"/>
                <a:gd name="connsiteY7" fmla="*/ 820335 h 5218739"/>
                <a:gd name="connsiteX8" fmla="*/ 1772755 w 3918858"/>
                <a:gd name="connsiteY8" fmla="*/ 910008 h 5218739"/>
                <a:gd name="connsiteX9" fmla="*/ 1659214 w 3918858"/>
                <a:gd name="connsiteY9" fmla="*/ 938674 h 5218739"/>
                <a:gd name="connsiteX10" fmla="*/ 1573909 w 3918858"/>
                <a:gd name="connsiteY10" fmla="*/ 1179028 h 5218739"/>
                <a:gd name="connsiteX11" fmla="*/ 1430555 w 3918858"/>
                <a:gd name="connsiteY11" fmla="*/ 1112953 h 5218739"/>
                <a:gd name="connsiteX12" fmla="*/ 1095271 w 3918858"/>
                <a:gd name="connsiteY12" fmla="*/ 1360172 h 5218739"/>
                <a:gd name="connsiteX13" fmla="*/ 311499 w 3918858"/>
                <a:gd name="connsiteY13" fmla="*/ 1742009 h 5218739"/>
                <a:gd name="connsiteX14" fmla="*/ 0 w 3918858"/>
                <a:gd name="connsiteY14" fmla="*/ 2375055 h 5218739"/>
                <a:gd name="connsiteX15" fmla="*/ 391886 w 3918858"/>
                <a:gd name="connsiteY15" fmla="*/ 2998053 h 5218739"/>
                <a:gd name="connsiteX16" fmla="*/ 522515 w 3918858"/>
                <a:gd name="connsiteY16" fmla="*/ 3168875 h 5218739"/>
                <a:gd name="connsiteX17" fmla="*/ 341644 w 3918858"/>
                <a:gd name="connsiteY17" fmla="*/ 3721534 h 5218739"/>
                <a:gd name="connsiteX18" fmla="*/ 733530 w 3918858"/>
                <a:gd name="connsiteY18" fmla="*/ 3801921 h 5218739"/>
                <a:gd name="connsiteX19" fmla="*/ 1235948 w 3918858"/>
                <a:gd name="connsiteY19" fmla="*/ 3580857 h 5218739"/>
                <a:gd name="connsiteX20" fmla="*/ 1668027 w 3918858"/>
                <a:gd name="connsiteY20" fmla="*/ 3580857 h 5218739"/>
                <a:gd name="connsiteX21" fmla="*/ 2019719 w 3918858"/>
                <a:gd name="connsiteY21" fmla="*/ 3791873 h 5218739"/>
                <a:gd name="connsiteX22" fmla="*/ 2090058 w 3918858"/>
                <a:gd name="connsiteY22" fmla="*/ 4495257 h 5218739"/>
                <a:gd name="connsiteX23" fmla="*/ 2049864 w 3918858"/>
                <a:gd name="connsiteY23" fmla="*/ 4846950 h 5218739"/>
                <a:gd name="connsiteX24" fmla="*/ 2883877 w 3918858"/>
                <a:gd name="connsiteY24" fmla="*/ 5188594 h 5218739"/>
                <a:gd name="connsiteX25" fmla="*/ 3687746 w 3918858"/>
                <a:gd name="connsiteY25" fmla="*/ 5218739 h 5218739"/>
                <a:gd name="connsiteX26" fmla="*/ 3918858 w 3918858"/>
                <a:gd name="connsiteY26" fmla="*/ 4465112 h 5218739"/>
                <a:gd name="connsiteX27" fmla="*/ 3888713 w 3918858"/>
                <a:gd name="connsiteY27" fmla="*/ 3801921 h 5218739"/>
                <a:gd name="connsiteX28" fmla="*/ 3918858 w 3918858"/>
                <a:gd name="connsiteY28" fmla="*/ 3289455 h 5218739"/>
                <a:gd name="connsiteX29" fmla="*/ 3627455 w 3918858"/>
                <a:gd name="connsiteY29" fmla="*/ 2666457 h 5218739"/>
                <a:gd name="connsiteX30" fmla="*/ 3034603 w 3918858"/>
                <a:gd name="connsiteY30" fmla="*/ 2676506 h 5218739"/>
                <a:gd name="connsiteX31" fmla="*/ 2753249 w 3918858"/>
                <a:gd name="connsiteY31" fmla="*/ 2475539 h 5218739"/>
                <a:gd name="connsiteX32" fmla="*/ 2974313 w 3918858"/>
                <a:gd name="connsiteY32" fmla="*/ 2274572 h 5218739"/>
                <a:gd name="connsiteX33" fmla="*/ 3054699 w 3918858"/>
                <a:gd name="connsiteY33" fmla="*/ 2013314 h 5218739"/>
                <a:gd name="connsiteX34" fmla="*/ 3326005 w 3918858"/>
                <a:gd name="connsiteY34" fmla="*/ 1782202 h 5218739"/>
                <a:gd name="connsiteX35" fmla="*/ 3165231 w 3918858"/>
                <a:gd name="connsiteY35" fmla="*/ 1330027 h 5218739"/>
                <a:gd name="connsiteX36" fmla="*/ 3346102 w 3918858"/>
                <a:gd name="connsiteY36" fmla="*/ 1108963 h 5218739"/>
                <a:gd name="connsiteX37" fmla="*/ 3619736 w 3918858"/>
                <a:gd name="connsiteY37" fmla="*/ 708324 h 5218739"/>
                <a:gd name="connsiteX38" fmla="*/ 3558298 w 3918858"/>
                <a:gd name="connsiteY38" fmla="*/ 563993 h 5218739"/>
                <a:gd name="connsiteX39" fmla="*/ 3497626 w 3918858"/>
                <a:gd name="connsiteY39" fmla="*/ 440404 h 5218739"/>
                <a:gd name="connsiteX40" fmla="*/ 3513812 w 3918858"/>
                <a:gd name="connsiteY40" fmla="*/ 263417 h 5218739"/>
                <a:gd name="connsiteX41" fmla="*/ 3287220 w 3918858"/>
                <a:gd name="connsiteY41" fmla="*/ 128907 h 5218739"/>
                <a:gd name="connsiteX42" fmla="*/ 3305490 w 3918858"/>
                <a:gd name="connsiteY42" fmla="*/ 12400 h 5218739"/>
                <a:gd name="connsiteX43" fmla="*/ 3201670 w 3918858"/>
                <a:gd name="connsiteY43" fmla="*/ 1477 h 5218739"/>
                <a:gd name="connsiteX44" fmla="*/ 3139554 w 3918858"/>
                <a:gd name="connsiteY44" fmla="*/ 38129 h 5218739"/>
                <a:gd name="connsiteX45" fmla="*/ 3146178 w 3918858"/>
                <a:gd name="connsiteY45" fmla="*/ 223300 h 5218739"/>
                <a:gd name="connsiteX46" fmla="*/ 2961205 w 3918858"/>
                <a:gd name="connsiteY46" fmla="*/ 305894 h 5218739"/>
                <a:gd name="connsiteX47" fmla="*/ 2943645 w 3918858"/>
                <a:gd name="connsiteY47" fmla="*/ 448814 h 5218739"/>
                <a:gd name="connsiteX0" fmla="*/ 2943645 w 3918858"/>
                <a:gd name="connsiteY0" fmla="*/ 448814 h 5218739"/>
                <a:gd name="connsiteX1" fmla="*/ 2605133 w 3918858"/>
                <a:gd name="connsiteY1" fmla="*/ 558395 h 5218739"/>
                <a:gd name="connsiteX2" fmla="*/ 2474555 w 3918858"/>
                <a:gd name="connsiteY2" fmla="*/ 545493 h 5218739"/>
                <a:gd name="connsiteX3" fmla="*/ 2422472 w 3918858"/>
                <a:gd name="connsiteY3" fmla="*/ 716503 h 5218739"/>
                <a:gd name="connsiteX4" fmla="*/ 2221314 w 3918858"/>
                <a:gd name="connsiteY4" fmla="*/ 792017 h 5218739"/>
                <a:gd name="connsiteX5" fmla="*/ 2177383 w 3918858"/>
                <a:gd name="connsiteY5" fmla="*/ 709423 h 5218739"/>
                <a:gd name="connsiteX6" fmla="*/ 2064087 w 3918858"/>
                <a:gd name="connsiteY6" fmla="*/ 810896 h 5218739"/>
                <a:gd name="connsiteX7" fmla="*/ 1881427 w 3918858"/>
                <a:gd name="connsiteY7" fmla="*/ 820335 h 5218739"/>
                <a:gd name="connsiteX8" fmla="*/ 1772755 w 3918858"/>
                <a:gd name="connsiteY8" fmla="*/ 910008 h 5218739"/>
                <a:gd name="connsiteX9" fmla="*/ 1659214 w 3918858"/>
                <a:gd name="connsiteY9" fmla="*/ 938674 h 5218739"/>
                <a:gd name="connsiteX10" fmla="*/ 1573909 w 3918858"/>
                <a:gd name="connsiteY10" fmla="*/ 1179028 h 5218739"/>
                <a:gd name="connsiteX11" fmla="*/ 1430555 w 3918858"/>
                <a:gd name="connsiteY11" fmla="*/ 1112953 h 5218739"/>
                <a:gd name="connsiteX12" fmla="*/ 1095271 w 3918858"/>
                <a:gd name="connsiteY12" fmla="*/ 1360172 h 5218739"/>
                <a:gd name="connsiteX13" fmla="*/ 311499 w 3918858"/>
                <a:gd name="connsiteY13" fmla="*/ 1742009 h 5218739"/>
                <a:gd name="connsiteX14" fmla="*/ 0 w 3918858"/>
                <a:gd name="connsiteY14" fmla="*/ 2375055 h 5218739"/>
                <a:gd name="connsiteX15" fmla="*/ 391886 w 3918858"/>
                <a:gd name="connsiteY15" fmla="*/ 2998053 h 5218739"/>
                <a:gd name="connsiteX16" fmla="*/ 522515 w 3918858"/>
                <a:gd name="connsiteY16" fmla="*/ 3168875 h 5218739"/>
                <a:gd name="connsiteX17" fmla="*/ 341644 w 3918858"/>
                <a:gd name="connsiteY17" fmla="*/ 3721534 h 5218739"/>
                <a:gd name="connsiteX18" fmla="*/ 733530 w 3918858"/>
                <a:gd name="connsiteY18" fmla="*/ 3801921 h 5218739"/>
                <a:gd name="connsiteX19" fmla="*/ 1235948 w 3918858"/>
                <a:gd name="connsiteY19" fmla="*/ 3580857 h 5218739"/>
                <a:gd name="connsiteX20" fmla="*/ 1668027 w 3918858"/>
                <a:gd name="connsiteY20" fmla="*/ 3580857 h 5218739"/>
                <a:gd name="connsiteX21" fmla="*/ 2019719 w 3918858"/>
                <a:gd name="connsiteY21" fmla="*/ 3791873 h 5218739"/>
                <a:gd name="connsiteX22" fmla="*/ 2090058 w 3918858"/>
                <a:gd name="connsiteY22" fmla="*/ 4495257 h 5218739"/>
                <a:gd name="connsiteX23" fmla="*/ 2049864 w 3918858"/>
                <a:gd name="connsiteY23" fmla="*/ 4846950 h 5218739"/>
                <a:gd name="connsiteX24" fmla="*/ 2883877 w 3918858"/>
                <a:gd name="connsiteY24" fmla="*/ 5188594 h 5218739"/>
                <a:gd name="connsiteX25" fmla="*/ 3687746 w 3918858"/>
                <a:gd name="connsiteY25" fmla="*/ 5218739 h 5218739"/>
                <a:gd name="connsiteX26" fmla="*/ 3918858 w 3918858"/>
                <a:gd name="connsiteY26" fmla="*/ 4465112 h 5218739"/>
                <a:gd name="connsiteX27" fmla="*/ 3888713 w 3918858"/>
                <a:gd name="connsiteY27" fmla="*/ 3801921 h 5218739"/>
                <a:gd name="connsiteX28" fmla="*/ 3918858 w 3918858"/>
                <a:gd name="connsiteY28" fmla="*/ 3289455 h 5218739"/>
                <a:gd name="connsiteX29" fmla="*/ 3627455 w 3918858"/>
                <a:gd name="connsiteY29" fmla="*/ 2666457 h 5218739"/>
                <a:gd name="connsiteX30" fmla="*/ 3034603 w 3918858"/>
                <a:gd name="connsiteY30" fmla="*/ 2676506 h 5218739"/>
                <a:gd name="connsiteX31" fmla="*/ 2753249 w 3918858"/>
                <a:gd name="connsiteY31" fmla="*/ 2475539 h 5218739"/>
                <a:gd name="connsiteX32" fmla="*/ 2974313 w 3918858"/>
                <a:gd name="connsiteY32" fmla="*/ 2274572 h 5218739"/>
                <a:gd name="connsiteX33" fmla="*/ 3054699 w 3918858"/>
                <a:gd name="connsiteY33" fmla="*/ 2013314 h 5218739"/>
                <a:gd name="connsiteX34" fmla="*/ 3326005 w 3918858"/>
                <a:gd name="connsiteY34" fmla="*/ 1782202 h 5218739"/>
                <a:gd name="connsiteX35" fmla="*/ 3165231 w 3918858"/>
                <a:gd name="connsiteY35" fmla="*/ 1330027 h 5218739"/>
                <a:gd name="connsiteX36" fmla="*/ 3346102 w 3918858"/>
                <a:gd name="connsiteY36" fmla="*/ 1108963 h 5218739"/>
                <a:gd name="connsiteX37" fmla="*/ 3619736 w 3918858"/>
                <a:gd name="connsiteY37" fmla="*/ 708324 h 5218739"/>
                <a:gd name="connsiteX38" fmla="*/ 3558298 w 3918858"/>
                <a:gd name="connsiteY38" fmla="*/ 563993 h 5218739"/>
                <a:gd name="connsiteX39" fmla="*/ 3497626 w 3918858"/>
                <a:gd name="connsiteY39" fmla="*/ 440404 h 5218739"/>
                <a:gd name="connsiteX40" fmla="*/ 3513812 w 3918858"/>
                <a:gd name="connsiteY40" fmla="*/ 263417 h 5218739"/>
                <a:gd name="connsiteX41" fmla="*/ 3287220 w 3918858"/>
                <a:gd name="connsiteY41" fmla="*/ 128907 h 5218739"/>
                <a:gd name="connsiteX42" fmla="*/ 3305490 w 3918858"/>
                <a:gd name="connsiteY42" fmla="*/ 12400 h 5218739"/>
                <a:gd name="connsiteX43" fmla="*/ 3201670 w 3918858"/>
                <a:gd name="connsiteY43" fmla="*/ 1477 h 5218739"/>
                <a:gd name="connsiteX44" fmla="*/ 3139554 w 3918858"/>
                <a:gd name="connsiteY44" fmla="*/ 38129 h 5218739"/>
                <a:gd name="connsiteX45" fmla="*/ 3146178 w 3918858"/>
                <a:gd name="connsiteY45" fmla="*/ 223300 h 5218739"/>
                <a:gd name="connsiteX46" fmla="*/ 2961205 w 3918858"/>
                <a:gd name="connsiteY46" fmla="*/ 305894 h 5218739"/>
                <a:gd name="connsiteX47" fmla="*/ 2943645 w 3918858"/>
                <a:gd name="connsiteY47" fmla="*/ 448814 h 5218739"/>
                <a:gd name="connsiteX0" fmla="*/ 2943645 w 3918858"/>
                <a:gd name="connsiteY0" fmla="*/ 448814 h 5218739"/>
                <a:gd name="connsiteX1" fmla="*/ 2605133 w 3918858"/>
                <a:gd name="connsiteY1" fmla="*/ 558395 h 5218739"/>
                <a:gd name="connsiteX2" fmla="*/ 2474555 w 3918858"/>
                <a:gd name="connsiteY2" fmla="*/ 545493 h 5218739"/>
                <a:gd name="connsiteX3" fmla="*/ 2422472 w 3918858"/>
                <a:gd name="connsiteY3" fmla="*/ 716503 h 5218739"/>
                <a:gd name="connsiteX4" fmla="*/ 2221314 w 3918858"/>
                <a:gd name="connsiteY4" fmla="*/ 792017 h 5218739"/>
                <a:gd name="connsiteX5" fmla="*/ 2177383 w 3918858"/>
                <a:gd name="connsiteY5" fmla="*/ 709423 h 5218739"/>
                <a:gd name="connsiteX6" fmla="*/ 2064087 w 3918858"/>
                <a:gd name="connsiteY6" fmla="*/ 810896 h 5218739"/>
                <a:gd name="connsiteX7" fmla="*/ 1881427 w 3918858"/>
                <a:gd name="connsiteY7" fmla="*/ 820335 h 5218739"/>
                <a:gd name="connsiteX8" fmla="*/ 1772755 w 3918858"/>
                <a:gd name="connsiteY8" fmla="*/ 910008 h 5218739"/>
                <a:gd name="connsiteX9" fmla="*/ 1659214 w 3918858"/>
                <a:gd name="connsiteY9" fmla="*/ 938674 h 5218739"/>
                <a:gd name="connsiteX10" fmla="*/ 1573909 w 3918858"/>
                <a:gd name="connsiteY10" fmla="*/ 1179028 h 5218739"/>
                <a:gd name="connsiteX11" fmla="*/ 1430555 w 3918858"/>
                <a:gd name="connsiteY11" fmla="*/ 1112953 h 5218739"/>
                <a:gd name="connsiteX12" fmla="*/ 1395873 w 3918858"/>
                <a:gd name="connsiteY12" fmla="*/ 1445687 h 5218739"/>
                <a:gd name="connsiteX13" fmla="*/ 1095271 w 3918858"/>
                <a:gd name="connsiteY13" fmla="*/ 1360172 h 5218739"/>
                <a:gd name="connsiteX14" fmla="*/ 311499 w 3918858"/>
                <a:gd name="connsiteY14" fmla="*/ 1742009 h 5218739"/>
                <a:gd name="connsiteX15" fmla="*/ 0 w 3918858"/>
                <a:gd name="connsiteY15" fmla="*/ 2375055 h 5218739"/>
                <a:gd name="connsiteX16" fmla="*/ 391886 w 3918858"/>
                <a:gd name="connsiteY16" fmla="*/ 2998053 h 5218739"/>
                <a:gd name="connsiteX17" fmla="*/ 522515 w 3918858"/>
                <a:gd name="connsiteY17" fmla="*/ 3168875 h 5218739"/>
                <a:gd name="connsiteX18" fmla="*/ 341644 w 3918858"/>
                <a:gd name="connsiteY18" fmla="*/ 3721534 h 5218739"/>
                <a:gd name="connsiteX19" fmla="*/ 733530 w 3918858"/>
                <a:gd name="connsiteY19" fmla="*/ 3801921 h 5218739"/>
                <a:gd name="connsiteX20" fmla="*/ 1235948 w 3918858"/>
                <a:gd name="connsiteY20" fmla="*/ 3580857 h 5218739"/>
                <a:gd name="connsiteX21" fmla="*/ 1668027 w 3918858"/>
                <a:gd name="connsiteY21" fmla="*/ 3580857 h 5218739"/>
                <a:gd name="connsiteX22" fmla="*/ 2019719 w 3918858"/>
                <a:gd name="connsiteY22" fmla="*/ 3791873 h 5218739"/>
                <a:gd name="connsiteX23" fmla="*/ 2090058 w 3918858"/>
                <a:gd name="connsiteY23" fmla="*/ 4495257 h 5218739"/>
                <a:gd name="connsiteX24" fmla="*/ 2049864 w 3918858"/>
                <a:gd name="connsiteY24" fmla="*/ 4846950 h 5218739"/>
                <a:gd name="connsiteX25" fmla="*/ 2883877 w 3918858"/>
                <a:gd name="connsiteY25" fmla="*/ 5188594 h 5218739"/>
                <a:gd name="connsiteX26" fmla="*/ 3687746 w 3918858"/>
                <a:gd name="connsiteY26" fmla="*/ 5218739 h 5218739"/>
                <a:gd name="connsiteX27" fmla="*/ 3918858 w 3918858"/>
                <a:gd name="connsiteY27" fmla="*/ 4465112 h 5218739"/>
                <a:gd name="connsiteX28" fmla="*/ 3888713 w 3918858"/>
                <a:gd name="connsiteY28" fmla="*/ 3801921 h 5218739"/>
                <a:gd name="connsiteX29" fmla="*/ 3918858 w 3918858"/>
                <a:gd name="connsiteY29" fmla="*/ 3289455 h 5218739"/>
                <a:gd name="connsiteX30" fmla="*/ 3627455 w 3918858"/>
                <a:gd name="connsiteY30" fmla="*/ 2666457 h 5218739"/>
                <a:gd name="connsiteX31" fmla="*/ 3034603 w 3918858"/>
                <a:gd name="connsiteY31" fmla="*/ 2676506 h 5218739"/>
                <a:gd name="connsiteX32" fmla="*/ 2753249 w 3918858"/>
                <a:gd name="connsiteY32" fmla="*/ 2475539 h 5218739"/>
                <a:gd name="connsiteX33" fmla="*/ 2974313 w 3918858"/>
                <a:gd name="connsiteY33" fmla="*/ 2274572 h 5218739"/>
                <a:gd name="connsiteX34" fmla="*/ 3054699 w 3918858"/>
                <a:gd name="connsiteY34" fmla="*/ 2013314 h 5218739"/>
                <a:gd name="connsiteX35" fmla="*/ 3326005 w 3918858"/>
                <a:gd name="connsiteY35" fmla="*/ 1782202 h 5218739"/>
                <a:gd name="connsiteX36" fmla="*/ 3165231 w 3918858"/>
                <a:gd name="connsiteY36" fmla="*/ 1330027 h 5218739"/>
                <a:gd name="connsiteX37" fmla="*/ 3346102 w 3918858"/>
                <a:gd name="connsiteY37" fmla="*/ 1108963 h 5218739"/>
                <a:gd name="connsiteX38" fmla="*/ 3619736 w 3918858"/>
                <a:gd name="connsiteY38" fmla="*/ 708324 h 5218739"/>
                <a:gd name="connsiteX39" fmla="*/ 3558298 w 3918858"/>
                <a:gd name="connsiteY39" fmla="*/ 563993 h 5218739"/>
                <a:gd name="connsiteX40" fmla="*/ 3497626 w 3918858"/>
                <a:gd name="connsiteY40" fmla="*/ 440404 h 5218739"/>
                <a:gd name="connsiteX41" fmla="*/ 3513812 w 3918858"/>
                <a:gd name="connsiteY41" fmla="*/ 263417 h 5218739"/>
                <a:gd name="connsiteX42" fmla="*/ 3287220 w 3918858"/>
                <a:gd name="connsiteY42" fmla="*/ 128907 h 5218739"/>
                <a:gd name="connsiteX43" fmla="*/ 3305490 w 3918858"/>
                <a:gd name="connsiteY43" fmla="*/ 12400 h 5218739"/>
                <a:gd name="connsiteX44" fmla="*/ 3201670 w 3918858"/>
                <a:gd name="connsiteY44" fmla="*/ 1477 h 5218739"/>
                <a:gd name="connsiteX45" fmla="*/ 3139554 w 3918858"/>
                <a:gd name="connsiteY45" fmla="*/ 38129 h 5218739"/>
                <a:gd name="connsiteX46" fmla="*/ 3146178 w 3918858"/>
                <a:gd name="connsiteY46" fmla="*/ 223300 h 5218739"/>
                <a:gd name="connsiteX47" fmla="*/ 2961205 w 3918858"/>
                <a:gd name="connsiteY47" fmla="*/ 305894 h 5218739"/>
                <a:gd name="connsiteX48" fmla="*/ 2943645 w 3918858"/>
                <a:gd name="connsiteY48" fmla="*/ 448814 h 5218739"/>
                <a:gd name="connsiteX0" fmla="*/ 2943645 w 3918858"/>
                <a:gd name="connsiteY0" fmla="*/ 448814 h 5218739"/>
                <a:gd name="connsiteX1" fmla="*/ 2605133 w 3918858"/>
                <a:gd name="connsiteY1" fmla="*/ 558395 h 5218739"/>
                <a:gd name="connsiteX2" fmla="*/ 2474555 w 3918858"/>
                <a:gd name="connsiteY2" fmla="*/ 545493 h 5218739"/>
                <a:gd name="connsiteX3" fmla="*/ 2422472 w 3918858"/>
                <a:gd name="connsiteY3" fmla="*/ 716503 h 5218739"/>
                <a:gd name="connsiteX4" fmla="*/ 2221314 w 3918858"/>
                <a:gd name="connsiteY4" fmla="*/ 792017 h 5218739"/>
                <a:gd name="connsiteX5" fmla="*/ 2177383 w 3918858"/>
                <a:gd name="connsiteY5" fmla="*/ 709423 h 5218739"/>
                <a:gd name="connsiteX6" fmla="*/ 2064087 w 3918858"/>
                <a:gd name="connsiteY6" fmla="*/ 810896 h 5218739"/>
                <a:gd name="connsiteX7" fmla="*/ 1881427 w 3918858"/>
                <a:gd name="connsiteY7" fmla="*/ 820335 h 5218739"/>
                <a:gd name="connsiteX8" fmla="*/ 1772755 w 3918858"/>
                <a:gd name="connsiteY8" fmla="*/ 910008 h 5218739"/>
                <a:gd name="connsiteX9" fmla="*/ 1659214 w 3918858"/>
                <a:gd name="connsiteY9" fmla="*/ 938674 h 5218739"/>
                <a:gd name="connsiteX10" fmla="*/ 1573909 w 3918858"/>
                <a:gd name="connsiteY10" fmla="*/ 1179028 h 5218739"/>
                <a:gd name="connsiteX11" fmla="*/ 1430555 w 3918858"/>
                <a:gd name="connsiteY11" fmla="*/ 1112953 h 5218739"/>
                <a:gd name="connsiteX12" fmla="*/ 1365815 w 3918858"/>
                <a:gd name="connsiteY12" fmla="*/ 1226224 h 5218739"/>
                <a:gd name="connsiteX13" fmla="*/ 1395873 w 3918858"/>
                <a:gd name="connsiteY13" fmla="*/ 1445687 h 5218739"/>
                <a:gd name="connsiteX14" fmla="*/ 1095271 w 3918858"/>
                <a:gd name="connsiteY14" fmla="*/ 1360172 h 5218739"/>
                <a:gd name="connsiteX15" fmla="*/ 311499 w 3918858"/>
                <a:gd name="connsiteY15" fmla="*/ 1742009 h 5218739"/>
                <a:gd name="connsiteX16" fmla="*/ 0 w 3918858"/>
                <a:gd name="connsiteY16" fmla="*/ 2375055 h 5218739"/>
                <a:gd name="connsiteX17" fmla="*/ 391886 w 3918858"/>
                <a:gd name="connsiteY17" fmla="*/ 2998053 h 5218739"/>
                <a:gd name="connsiteX18" fmla="*/ 522515 w 3918858"/>
                <a:gd name="connsiteY18" fmla="*/ 3168875 h 5218739"/>
                <a:gd name="connsiteX19" fmla="*/ 341644 w 3918858"/>
                <a:gd name="connsiteY19" fmla="*/ 3721534 h 5218739"/>
                <a:gd name="connsiteX20" fmla="*/ 733530 w 3918858"/>
                <a:gd name="connsiteY20" fmla="*/ 3801921 h 5218739"/>
                <a:gd name="connsiteX21" fmla="*/ 1235948 w 3918858"/>
                <a:gd name="connsiteY21" fmla="*/ 3580857 h 5218739"/>
                <a:gd name="connsiteX22" fmla="*/ 1668027 w 3918858"/>
                <a:gd name="connsiteY22" fmla="*/ 3580857 h 5218739"/>
                <a:gd name="connsiteX23" fmla="*/ 2019719 w 3918858"/>
                <a:gd name="connsiteY23" fmla="*/ 3791873 h 5218739"/>
                <a:gd name="connsiteX24" fmla="*/ 2090058 w 3918858"/>
                <a:gd name="connsiteY24" fmla="*/ 4495257 h 5218739"/>
                <a:gd name="connsiteX25" fmla="*/ 2049864 w 3918858"/>
                <a:gd name="connsiteY25" fmla="*/ 4846950 h 5218739"/>
                <a:gd name="connsiteX26" fmla="*/ 2883877 w 3918858"/>
                <a:gd name="connsiteY26" fmla="*/ 5188594 h 5218739"/>
                <a:gd name="connsiteX27" fmla="*/ 3687746 w 3918858"/>
                <a:gd name="connsiteY27" fmla="*/ 5218739 h 5218739"/>
                <a:gd name="connsiteX28" fmla="*/ 3918858 w 3918858"/>
                <a:gd name="connsiteY28" fmla="*/ 4465112 h 5218739"/>
                <a:gd name="connsiteX29" fmla="*/ 3888713 w 3918858"/>
                <a:gd name="connsiteY29" fmla="*/ 3801921 h 5218739"/>
                <a:gd name="connsiteX30" fmla="*/ 3918858 w 3918858"/>
                <a:gd name="connsiteY30" fmla="*/ 3289455 h 5218739"/>
                <a:gd name="connsiteX31" fmla="*/ 3627455 w 3918858"/>
                <a:gd name="connsiteY31" fmla="*/ 2666457 h 5218739"/>
                <a:gd name="connsiteX32" fmla="*/ 3034603 w 3918858"/>
                <a:gd name="connsiteY32" fmla="*/ 2676506 h 5218739"/>
                <a:gd name="connsiteX33" fmla="*/ 2753249 w 3918858"/>
                <a:gd name="connsiteY33" fmla="*/ 2475539 h 5218739"/>
                <a:gd name="connsiteX34" fmla="*/ 2974313 w 3918858"/>
                <a:gd name="connsiteY34" fmla="*/ 2274572 h 5218739"/>
                <a:gd name="connsiteX35" fmla="*/ 3054699 w 3918858"/>
                <a:gd name="connsiteY35" fmla="*/ 2013314 h 5218739"/>
                <a:gd name="connsiteX36" fmla="*/ 3326005 w 3918858"/>
                <a:gd name="connsiteY36" fmla="*/ 1782202 h 5218739"/>
                <a:gd name="connsiteX37" fmla="*/ 3165231 w 3918858"/>
                <a:gd name="connsiteY37" fmla="*/ 1330027 h 5218739"/>
                <a:gd name="connsiteX38" fmla="*/ 3346102 w 3918858"/>
                <a:gd name="connsiteY38" fmla="*/ 1108963 h 5218739"/>
                <a:gd name="connsiteX39" fmla="*/ 3619736 w 3918858"/>
                <a:gd name="connsiteY39" fmla="*/ 708324 h 5218739"/>
                <a:gd name="connsiteX40" fmla="*/ 3558298 w 3918858"/>
                <a:gd name="connsiteY40" fmla="*/ 563993 h 5218739"/>
                <a:gd name="connsiteX41" fmla="*/ 3497626 w 3918858"/>
                <a:gd name="connsiteY41" fmla="*/ 440404 h 5218739"/>
                <a:gd name="connsiteX42" fmla="*/ 3513812 w 3918858"/>
                <a:gd name="connsiteY42" fmla="*/ 263417 h 5218739"/>
                <a:gd name="connsiteX43" fmla="*/ 3287220 w 3918858"/>
                <a:gd name="connsiteY43" fmla="*/ 128907 h 5218739"/>
                <a:gd name="connsiteX44" fmla="*/ 3305490 w 3918858"/>
                <a:gd name="connsiteY44" fmla="*/ 12400 h 5218739"/>
                <a:gd name="connsiteX45" fmla="*/ 3201670 w 3918858"/>
                <a:gd name="connsiteY45" fmla="*/ 1477 h 5218739"/>
                <a:gd name="connsiteX46" fmla="*/ 3139554 w 3918858"/>
                <a:gd name="connsiteY46" fmla="*/ 38129 h 5218739"/>
                <a:gd name="connsiteX47" fmla="*/ 3146178 w 3918858"/>
                <a:gd name="connsiteY47" fmla="*/ 223300 h 5218739"/>
                <a:gd name="connsiteX48" fmla="*/ 2961205 w 3918858"/>
                <a:gd name="connsiteY48" fmla="*/ 305894 h 5218739"/>
                <a:gd name="connsiteX49" fmla="*/ 2943645 w 3918858"/>
                <a:gd name="connsiteY49" fmla="*/ 448814 h 5218739"/>
                <a:gd name="connsiteX0" fmla="*/ 2943645 w 3918858"/>
                <a:gd name="connsiteY0" fmla="*/ 448814 h 5218739"/>
                <a:gd name="connsiteX1" fmla="*/ 2605133 w 3918858"/>
                <a:gd name="connsiteY1" fmla="*/ 558395 h 5218739"/>
                <a:gd name="connsiteX2" fmla="*/ 2474555 w 3918858"/>
                <a:gd name="connsiteY2" fmla="*/ 545493 h 5218739"/>
                <a:gd name="connsiteX3" fmla="*/ 2422472 w 3918858"/>
                <a:gd name="connsiteY3" fmla="*/ 716503 h 5218739"/>
                <a:gd name="connsiteX4" fmla="*/ 2221314 w 3918858"/>
                <a:gd name="connsiteY4" fmla="*/ 792017 h 5218739"/>
                <a:gd name="connsiteX5" fmla="*/ 2177383 w 3918858"/>
                <a:gd name="connsiteY5" fmla="*/ 709423 h 5218739"/>
                <a:gd name="connsiteX6" fmla="*/ 2064087 w 3918858"/>
                <a:gd name="connsiteY6" fmla="*/ 810896 h 5218739"/>
                <a:gd name="connsiteX7" fmla="*/ 1881427 w 3918858"/>
                <a:gd name="connsiteY7" fmla="*/ 820335 h 5218739"/>
                <a:gd name="connsiteX8" fmla="*/ 1772755 w 3918858"/>
                <a:gd name="connsiteY8" fmla="*/ 910008 h 5218739"/>
                <a:gd name="connsiteX9" fmla="*/ 1659214 w 3918858"/>
                <a:gd name="connsiteY9" fmla="*/ 938674 h 5218739"/>
                <a:gd name="connsiteX10" fmla="*/ 1573909 w 3918858"/>
                <a:gd name="connsiteY10" fmla="*/ 1179028 h 5218739"/>
                <a:gd name="connsiteX11" fmla="*/ 1430555 w 3918858"/>
                <a:gd name="connsiteY11" fmla="*/ 1112953 h 5218739"/>
                <a:gd name="connsiteX12" fmla="*/ 1365815 w 3918858"/>
                <a:gd name="connsiteY12" fmla="*/ 1226224 h 5218739"/>
                <a:gd name="connsiteX13" fmla="*/ 1395873 w 3918858"/>
                <a:gd name="connsiteY13" fmla="*/ 1445687 h 5218739"/>
                <a:gd name="connsiteX14" fmla="*/ 1243271 w 3918858"/>
                <a:gd name="connsiteY14" fmla="*/ 1497603 h 5218739"/>
                <a:gd name="connsiteX15" fmla="*/ 1095271 w 3918858"/>
                <a:gd name="connsiteY15" fmla="*/ 1360172 h 5218739"/>
                <a:gd name="connsiteX16" fmla="*/ 311499 w 3918858"/>
                <a:gd name="connsiteY16" fmla="*/ 1742009 h 5218739"/>
                <a:gd name="connsiteX17" fmla="*/ 0 w 3918858"/>
                <a:gd name="connsiteY17" fmla="*/ 2375055 h 5218739"/>
                <a:gd name="connsiteX18" fmla="*/ 391886 w 3918858"/>
                <a:gd name="connsiteY18" fmla="*/ 2998053 h 5218739"/>
                <a:gd name="connsiteX19" fmla="*/ 522515 w 3918858"/>
                <a:gd name="connsiteY19" fmla="*/ 3168875 h 5218739"/>
                <a:gd name="connsiteX20" fmla="*/ 341644 w 3918858"/>
                <a:gd name="connsiteY20" fmla="*/ 3721534 h 5218739"/>
                <a:gd name="connsiteX21" fmla="*/ 733530 w 3918858"/>
                <a:gd name="connsiteY21" fmla="*/ 3801921 h 5218739"/>
                <a:gd name="connsiteX22" fmla="*/ 1235948 w 3918858"/>
                <a:gd name="connsiteY22" fmla="*/ 3580857 h 5218739"/>
                <a:gd name="connsiteX23" fmla="*/ 1668027 w 3918858"/>
                <a:gd name="connsiteY23" fmla="*/ 3580857 h 5218739"/>
                <a:gd name="connsiteX24" fmla="*/ 2019719 w 3918858"/>
                <a:gd name="connsiteY24" fmla="*/ 3791873 h 5218739"/>
                <a:gd name="connsiteX25" fmla="*/ 2090058 w 3918858"/>
                <a:gd name="connsiteY25" fmla="*/ 4495257 h 5218739"/>
                <a:gd name="connsiteX26" fmla="*/ 2049864 w 3918858"/>
                <a:gd name="connsiteY26" fmla="*/ 4846950 h 5218739"/>
                <a:gd name="connsiteX27" fmla="*/ 2883877 w 3918858"/>
                <a:gd name="connsiteY27" fmla="*/ 5188594 h 5218739"/>
                <a:gd name="connsiteX28" fmla="*/ 3687746 w 3918858"/>
                <a:gd name="connsiteY28" fmla="*/ 5218739 h 5218739"/>
                <a:gd name="connsiteX29" fmla="*/ 3918858 w 3918858"/>
                <a:gd name="connsiteY29" fmla="*/ 4465112 h 5218739"/>
                <a:gd name="connsiteX30" fmla="*/ 3888713 w 3918858"/>
                <a:gd name="connsiteY30" fmla="*/ 3801921 h 5218739"/>
                <a:gd name="connsiteX31" fmla="*/ 3918858 w 3918858"/>
                <a:gd name="connsiteY31" fmla="*/ 3289455 h 5218739"/>
                <a:gd name="connsiteX32" fmla="*/ 3627455 w 3918858"/>
                <a:gd name="connsiteY32" fmla="*/ 2666457 h 5218739"/>
                <a:gd name="connsiteX33" fmla="*/ 3034603 w 3918858"/>
                <a:gd name="connsiteY33" fmla="*/ 2676506 h 5218739"/>
                <a:gd name="connsiteX34" fmla="*/ 2753249 w 3918858"/>
                <a:gd name="connsiteY34" fmla="*/ 2475539 h 5218739"/>
                <a:gd name="connsiteX35" fmla="*/ 2974313 w 3918858"/>
                <a:gd name="connsiteY35" fmla="*/ 2274572 h 5218739"/>
                <a:gd name="connsiteX36" fmla="*/ 3054699 w 3918858"/>
                <a:gd name="connsiteY36" fmla="*/ 2013314 h 5218739"/>
                <a:gd name="connsiteX37" fmla="*/ 3326005 w 3918858"/>
                <a:gd name="connsiteY37" fmla="*/ 1782202 h 5218739"/>
                <a:gd name="connsiteX38" fmla="*/ 3165231 w 3918858"/>
                <a:gd name="connsiteY38" fmla="*/ 1330027 h 5218739"/>
                <a:gd name="connsiteX39" fmla="*/ 3346102 w 3918858"/>
                <a:gd name="connsiteY39" fmla="*/ 1108963 h 5218739"/>
                <a:gd name="connsiteX40" fmla="*/ 3619736 w 3918858"/>
                <a:gd name="connsiteY40" fmla="*/ 708324 h 5218739"/>
                <a:gd name="connsiteX41" fmla="*/ 3558298 w 3918858"/>
                <a:gd name="connsiteY41" fmla="*/ 563993 h 5218739"/>
                <a:gd name="connsiteX42" fmla="*/ 3497626 w 3918858"/>
                <a:gd name="connsiteY42" fmla="*/ 440404 h 5218739"/>
                <a:gd name="connsiteX43" fmla="*/ 3513812 w 3918858"/>
                <a:gd name="connsiteY43" fmla="*/ 263417 h 5218739"/>
                <a:gd name="connsiteX44" fmla="*/ 3287220 w 3918858"/>
                <a:gd name="connsiteY44" fmla="*/ 128907 h 5218739"/>
                <a:gd name="connsiteX45" fmla="*/ 3305490 w 3918858"/>
                <a:gd name="connsiteY45" fmla="*/ 12400 h 5218739"/>
                <a:gd name="connsiteX46" fmla="*/ 3201670 w 3918858"/>
                <a:gd name="connsiteY46" fmla="*/ 1477 h 5218739"/>
                <a:gd name="connsiteX47" fmla="*/ 3139554 w 3918858"/>
                <a:gd name="connsiteY47" fmla="*/ 38129 h 5218739"/>
                <a:gd name="connsiteX48" fmla="*/ 3146178 w 3918858"/>
                <a:gd name="connsiteY48" fmla="*/ 223300 h 5218739"/>
                <a:gd name="connsiteX49" fmla="*/ 2961205 w 3918858"/>
                <a:gd name="connsiteY49" fmla="*/ 305894 h 5218739"/>
                <a:gd name="connsiteX50" fmla="*/ 2943645 w 3918858"/>
                <a:gd name="connsiteY50" fmla="*/ 448814 h 5218739"/>
                <a:gd name="connsiteX0" fmla="*/ 2943645 w 3918858"/>
                <a:gd name="connsiteY0" fmla="*/ 448814 h 5218739"/>
                <a:gd name="connsiteX1" fmla="*/ 2605133 w 3918858"/>
                <a:gd name="connsiteY1" fmla="*/ 558395 h 5218739"/>
                <a:gd name="connsiteX2" fmla="*/ 2474555 w 3918858"/>
                <a:gd name="connsiteY2" fmla="*/ 545493 h 5218739"/>
                <a:gd name="connsiteX3" fmla="*/ 2422472 w 3918858"/>
                <a:gd name="connsiteY3" fmla="*/ 716503 h 5218739"/>
                <a:gd name="connsiteX4" fmla="*/ 2221314 w 3918858"/>
                <a:gd name="connsiteY4" fmla="*/ 792017 h 5218739"/>
                <a:gd name="connsiteX5" fmla="*/ 2177383 w 3918858"/>
                <a:gd name="connsiteY5" fmla="*/ 709423 h 5218739"/>
                <a:gd name="connsiteX6" fmla="*/ 2064087 w 3918858"/>
                <a:gd name="connsiteY6" fmla="*/ 810896 h 5218739"/>
                <a:gd name="connsiteX7" fmla="*/ 1881427 w 3918858"/>
                <a:gd name="connsiteY7" fmla="*/ 820335 h 5218739"/>
                <a:gd name="connsiteX8" fmla="*/ 1772755 w 3918858"/>
                <a:gd name="connsiteY8" fmla="*/ 910008 h 5218739"/>
                <a:gd name="connsiteX9" fmla="*/ 1659214 w 3918858"/>
                <a:gd name="connsiteY9" fmla="*/ 938674 h 5218739"/>
                <a:gd name="connsiteX10" fmla="*/ 1573909 w 3918858"/>
                <a:gd name="connsiteY10" fmla="*/ 1179028 h 5218739"/>
                <a:gd name="connsiteX11" fmla="*/ 1430555 w 3918858"/>
                <a:gd name="connsiteY11" fmla="*/ 1112953 h 5218739"/>
                <a:gd name="connsiteX12" fmla="*/ 1365815 w 3918858"/>
                <a:gd name="connsiteY12" fmla="*/ 1226224 h 5218739"/>
                <a:gd name="connsiteX13" fmla="*/ 1395873 w 3918858"/>
                <a:gd name="connsiteY13" fmla="*/ 1445687 h 5218739"/>
                <a:gd name="connsiteX14" fmla="*/ 1243271 w 3918858"/>
                <a:gd name="connsiteY14" fmla="*/ 1497603 h 5218739"/>
                <a:gd name="connsiteX15" fmla="*/ 1199340 w 3918858"/>
                <a:gd name="connsiteY15" fmla="*/ 1415010 h 5218739"/>
                <a:gd name="connsiteX16" fmla="*/ 1095271 w 3918858"/>
                <a:gd name="connsiteY16" fmla="*/ 1360172 h 5218739"/>
                <a:gd name="connsiteX17" fmla="*/ 311499 w 3918858"/>
                <a:gd name="connsiteY17" fmla="*/ 1742009 h 5218739"/>
                <a:gd name="connsiteX18" fmla="*/ 0 w 3918858"/>
                <a:gd name="connsiteY18" fmla="*/ 2375055 h 5218739"/>
                <a:gd name="connsiteX19" fmla="*/ 391886 w 3918858"/>
                <a:gd name="connsiteY19" fmla="*/ 2998053 h 5218739"/>
                <a:gd name="connsiteX20" fmla="*/ 522515 w 3918858"/>
                <a:gd name="connsiteY20" fmla="*/ 3168875 h 5218739"/>
                <a:gd name="connsiteX21" fmla="*/ 341644 w 3918858"/>
                <a:gd name="connsiteY21" fmla="*/ 3721534 h 5218739"/>
                <a:gd name="connsiteX22" fmla="*/ 733530 w 3918858"/>
                <a:gd name="connsiteY22" fmla="*/ 3801921 h 5218739"/>
                <a:gd name="connsiteX23" fmla="*/ 1235948 w 3918858"/>
                <a:gd name="connsiteY23" fmla="*/ 3580857 h 5218739"/>
                <a:gd name="connsiteX24" fmla="*/ 1668027 w 3918858"/>
                <a:gd name="connsiteY24" fmla="*/ 3580857 h 5218739"/>
                <a:gd name="connsiteX25" fmla="*/ 2019719 w 3918858"/>
                <a:gd name="connsiteY25" fmla="*/ 3791873 h 5218739"/>
                <a:gd name="connsiteX26" fmla="*/ 2090058 w 3918858"/>
                <a:gd name="connsiteY26" fmla="*/ 4495257 h 5218739"/>
                <a:gd name="connsiteX27" fmla="*/ 2049864 w 3918858"/>
                <a:gd name="connsiteY27" fmla="*/ 4846950 h 5218739"/>
                <a:gd name="connsiteX28" fmla="*/ 2883877 w 3918858"/>
                <a:gd name="connsiteY28" fmla="*/ 5188594 h 5218739"/>
                <a:gd name="connsiteX29" fmla="*/ 3687746 w 3918858"/>
                <a:gd name="connsiteY29" fmla="*/ 5218739 h 5218739"/>
                <a:gd name="connsiteX30" fmla="*/ 3918858 w 3918858"/>
                <a:gd name="connsiteY30" fmla="*/ 4465112 h 5218739"/>
                <a:gd name="connsiteX31" fmla="*/ 3888713 w 3918858"/>
                <a:gd name="connsiteY31" fmla="*/ 3801921 h 5218739"/>
                <a:gd name="connsiteX32" fmla="*/ 3918858 w 3918858"/>
                <a:gd name="connsiteY32" fmla="*/ 3289455 h 5218739"/>
                <a:gd name="connsiteX33" fmla="*/ 3627455 w 3918858"/>
                <a:gd name="connsiteY33" fmla="*/ 2666457 h 5218739"/>
                <a:gd name="connsiteX34" fmla="*/ 3034603 w 3918858"/>
                <a:gd name="connsiteY34" fmla="*/ 2676506 h 5218739"/>
                <a:gd name="connsiteX35" fmla="*/ 2753249 w 3918858"/>
                <a:gd name="connsiteY35" fmla="*/ 2475539 h 5218739"/>
                <a:gd name="connsiteX36" fmla="*/ 2974313 w 3918858"/>
                <a:gd name="connsiteY36" fmla="*/ 2274572 h 5218739"/>
                <a:gd name="connsiteX37" fmla="*/ 3054699 w 3918858"/>
                <a:gd name="connsiteY37" fmla="*/ 2013314 h 5218739"/>
                <a:gd name="connsiteX38" fmla="*/ 3326005 w 3918858"/>
                <a:gd name="connsiteY38" fmla="*/ 1782202 h 5218739"/>
                <a:gd name="connsiteX39" fmla="*/ 3165231 w 3918858"/>
                <a:gd name="connsiteY39" fmla="*/ 1330027 h 5218739"/>
                <a:gd name="connsiteX40" fmla="*/ 3346102 w 3918858"/>
                <a:gd name="connsiteY40" fmla="*/ 1108963 h 5218739"/>
                <a:gd name="connsiteX41" fmla="*/ 3619736 w 3918858"/>
                <a:gd name="connsiteY41" fmla="*/ 708324 h 5218739"/>
                <a:gd name="connsiteX42" fmla="*/ 3558298 w 3918858"/>
                <a:gd name="connsiteY42" fmla="*/ 563993 h 5218739"/>
                <a:gd name="connsiteX43" fmla="*/ 3497626 w 3918858"/>
                <a:gd name="connsiteY43" fmla="*/ 440404 h 5218739"/>
                <a:gd name="connsiteX44" fmla="*/ 3513812 w 3918858"/>
                <a:gd name="connsiteY44" fmla="*/ 263417 h 5218739"/>
                <a:gd name="connsiteX45" fmla="*/ 3287220 w 3918858"/>
                <a:gd name="connsiteY45" fmla="*/ 128907 h 5218739"/>
                <a:gd name="connsiteX46" fmla="*/ 3305490 w 3918858"/>
                <a:gd name="connsiteY46" fmla="*/ 12400 h 5218739"/>
                <a:gd name="connsiteX47" fmla="*/ 3201670 w 3918858"/>
                <a:gd name="connsiteY47" fmla="*/ 1477 h 5218739"/>
                <a:gd name="connsiteX48" fmla="*/ 3139554 w 3918858"/>
                <a:gd name="connsiteY48" fmla="*/ 38129 h 5218739"/>
                <a:gd name="connsiteX49" fmla="*/ 3146178 w 3918858"/>
                <a:gd name="connsiteY49" fmla="*/ 223300 h 5218739"/>
                <a:gd name="connsiteX50" fmla="*/ 2961205 w 3918858"/>
                <a:gd name="connsiteY50" fmla="*/ 305894 h 5218739"/>
                <a:gd name="connsiteX51" fmla="*/ 2943645 w 3918858"/>
                <a:gd name="connsiteY51" fmla="*/ 448814 h 5218739"/>
                <a:gd name="connsiteX0" fmla="*/ 2943645 w 3918858"/>
                <a:gd name="connsiteY0" fmla="*/ 448814 h 5218739"/>
                <a:gd name="connsiteX1" fmla="*/ 2605133 w 3918858"/>
                <a:gd name="connsiteY1" fmla="*/ 558395 h 5218739"/>
                <a:gd name="connsiteX2" fmla="*/ 2474555 w 3918858"/>
                <a:gd name="connsiteY2" fmla="*/ 545493 h 5218739"/>
                <a:gd name="connsiteX3" fmla="*/ 2422472 w 3918858"/>
                <a:gd name="connsiteY3" fmla="*/ 716503 h 5218739"/>
                <a:gd name="connsiteX4" fmla="*/ 2221314 w 3918858"/>
                <a:gd name="connsiteY4" fmla="*/ 792017 h 5218739"/>
                <a:gd name="connsiteX5" fmla="*/ 2177383 w 3918858"/>
                <a:gd name="connsiteY5" fmla="*/ 709423 h 5218739"/>
                <a:gd name="connsiteX6" fmla="*/ 2064087 w 3918858"/>
                <a:gd name="connsiteY6" fmla="*/ 810896 h 5218739"/>
                <a:gd name="connsiteX7" fmla="*/ 1881427 w 3918858"/>
                <a:gd name="connsiteY7" fmla="*/ 820335 h 5218739"/>
                <a:gd name="connsiteX8" fmla="*/ 1772755 w 3918858"/>
                <a:gd name="connsiteY8" fmla="*/ 910008 h 5218739"/>
                <a:gd name="connsiteX9" fmla="*/ 1659214 w 3918858"/>
                <a:gd name="connsiteY9" fmla="*/ 938674 h 5218739"/>
                <a:gd name="connsiteX10" fmla="*/ 1573909 w 3918858"/>
                <a:gd name="connsiteY10" fmla="*/ 1179028 h 5218739"/>
                <a:gd name="connsiteX11" fmla="*/ 1430555 w 3918858"/>
                <a:gd name="connsiteY11" fmla="*/ 1112953 h 5218739"/>
                <a:gd name="connsiteX12" fmla="*/ 1365815 w 3918858"/>
                <a:gd name="connsiteY12" fmla="*/ 1226224 h 5218739"/>
                <a:gd name="connsiteX13" fmla="*/ 1395873 w 3918858"/>
                <a:gd name="connsiteY13" fmla="*/ 1445687 h 5218739"/>
                <a:gd name="connsiteX14" fmla="*/ 1243271 w 3918858"/>
                <a:gd name="connsiteY14" fmla="*/ 1497603 h 5218739"/>
                <a:gd name="connsiteX15" fmla="*/ 1199340 w 3918858"/>
                <a:gd name="connsiteY15" fmla="*/ 1415010 h 5218739"/>
                <a:gd name="connsiteX16" fmla="*/ 1113790 w 3918858"/>
                <a:gd name="connsiteY16" fmla="*/ 1436248 h 5218739"/>
                <a:gd name="connsiteX17" fmla="*/ 1095271 w 3918858"/>
                <a:gd name="connsiteY17" fmla="*/ 1360172 h 5218739"/>
                <a:gd name="connsiteX18" fmla="*/ 311499 w 3918858"/>
                <a:gd name="connsiteY18" fmla="*/ 1742009 h 5218739"/>
                <a:gd name="connsiteX19" fmla="*/ 0 w 3918858"/>
                <a:gd name="connsiteY19" fmla="*/ 2375055 h 5218739"/>
                <a:gd name="connsiteX20" fmla="*/ 391886 w 3918858"/>
                <a:gd name="connsiteY20" fmla="*/ 2998053 h 5218739"/>
                <a:gd name="connsiteX21" fmla="*/ 522515 w 3918858"/>
                <a:gd name="connsiteY21" fmla="*/ 3168875 h 5218739"/>
                <a:gd name="connsiteX22" fmla="*/ 341644 w 3918858"/>
                <a:gd name="connsiteY22" fmla="*/ 3721534 h 5218739"/>
                <a:gd name="connsiteX23" fmla="*/ 733530 w 3918858"/>
                <a:gd name="connsiteY23" fmla="*/ 3801921 h 5218739"/>
                <a:gd name="connsiteX24" fmla="*/ 1235948 w 3918858"/>
                <a:gd name="connsiteY24" fmla="*/ 3580857 h 5218739"/>
                <a:gd name="connsiteX25" fmla="*/ 1668027 w 3918858"/>
                <a:gd name="connsiteY25" fmla="*/ 3580857 h 5218739"/>
                <a:gd name="connsiteX26" fmla="*/ 2019719 w 3918858"/>
                <a:gd name="connsiteY26" fmla="*/ 3791873 h 5218739"/>
                <a:gd name="connsiteX27" fmla="*/ 2090058 w 3918858"/>
                <a:gd name="connsiteY27" fmla="*/ 4495257 h 5218739"/>
                <a:gd name="connsiteX28" fmla="*/ 2049864 w 3918858"/>
                <a:gd name="connsiteY28" fmla="*/ 4846950 h 5218739"/>
                <a:gd name="connsiteX29" fmla="*/ 2883877 w 3918858"/>
                <a:gd name="connsiteY29" fmla="*/ 5188594 h 5218739"/>
                <a:gd name="connsiteX30" fmla="*/ 3687746 w 3918858"/>
                <a:gd name="connsiteY30" fmla="*/ 5218739 h 5218739"/>
                <a:gd name="connsiteX31" fmla="*/ 3918858 w 3918858"/>
                <a:gd name="connsiteY31" fmla="*/ 4465112 h 5218739"/>
                <a:gd name="connsiteX32" fmla="*/ 3888713 w 3918858"/>
                <a:gd name="connsiteY32" fmla="*/ 3801921 h 5218739"/>
                <a:gd name="connsiteX33" fmla="*/ 3918858 w 3918858"/>
                <a:gd name="connsiteY33" fmla="*/ 3289455 h 5218739"/>
                <a:gd name="connsiteX34" fmla="*/ 3627455 w 3918858"/>
                <a:gd name="connsiteY34" fmla="*/ 2666457 h 5218739"/>
                <a:gd name="connsiteX35" fmla="*/ 3034603 w 3918858"/>
                <a:gd name="connsiteY35" fmla="*/ 2676506 h 5218739"/>
                <a:gd name="connsiteX36" fmla="*/ 2753249 w 3918858"/>
                <a:gd name="connsiteY36" fmla="*/ 2475539 h 5218739"/>
                <a:gd name="connsiteX37" fmla="*/ 2974313 w 3918858"/>
                <a:gd name="connsiteY37" fmla="*/ 2274572 h 5218739"/>
                <a:gd name="connsiteX38" fmla="*/ 3054699 w 3918858"/>
                <a:gd name="connsiteY38" fmla="*/ 2013314 h 5218739"/>
                <a:gd name="connsiteX39" fmla="*/ 3326005 w 3918858"/>
                <a:gd name="connsiteY39" fmla="*/ 1782202 h 5218739"/>
                <a:gd name="connsiteX40" fmla="*/ 3165231 w 3918858"/>
                <a:gd name="connsiteY40" fmla="*/ 1330027 h 5218739"/>
                <a:gd name="connsiteX41" fmla="*/ 3346102 w 3918858"/>
                <a:gd name="connsiteY41" fmla="*/ 1108963 h 5218739"/>
                <a:gd name="connsiteX42" fmla="*/ 3619736 w 3918858"/>
                <a:gd name="connsiteY42" fmla="*/ 708324 h 5218739"/>
                <a:gd name="connsiteX43" fmla="*/ 3558298 w 3918858"/>
                <a:gd name="connsiteY43" fmla="*/ 563993 h 5218739"/>
                <a:gd name="connsiteX44" fmla="*/ 3497626 w 3918858"/>
                <a:gd name="connsiteY44" fmla="*/ 440404 h 5218739"/>
                <a:gd name="connsiteX45" fmla="*/ 3513812 w 3918858"/>
                <a:gd name="connsiteY45" fmla="*/ 263417 h 5218739"/>
                <a:gd name="connsiteX46" fmla="*/ 3287220 w 3918858"/>
                <a:gd name="connsiteY46" fmla="*/ 128907 h 5218739"/>
                <a:gd name="connsiteX47" fmla="*/ 3305490 w 3918858"/>
                <a:gd name="connsiteY47" fmla="*/ 12400 h 5218739"/>
                <a:gd name="connsiteX48" fmla="*/ 3201670 w 3918858"/>
                <a:gd name="connsiteY48" fmla="*/ 1477 h 5218739"/>
                <a:gd name="connsiteX49" fmla="*/ 3139554 w 3918858"/>
                <a:gd name="connsiteY49" fmla="*/ 38129 h 5218739"/>
                <a:gd name="connsiteX50" fmla="*/ 3146178 w 3918858"/>
                <a:gd name="connsiteY50" fmla="*/ 223300 h 5218739"/>
                <a:gd name="connsiteX51" fmla="*/ 2961205 w 3918858"/>
                <a:gd name="connsiteY51" fmla="*/ 305894 h 5218739"/>
                <a:gd name="connsiteX52" fmla="*/ 2943645 w 3918858"/>
                <a:gd name="connsiteY52" fmla="*/ 448814 h 5218739"/>
                <a:gd name="connsiteX0" fmla="*/ 2943645 w 3918858"/>
                <a:gd name="connsiteY0" fmla="*/ 448814 h 5218739"/>
                <a:gd name="connsiteX1" fmla="*/ 2605133 w 3918858"/>
                <a:gd name="connsiteY1" fmla="*/ 558395 h 5218739"/>
                <a:gd name="connsiteX2" fmla="*/ 2474555 w 3918858"/>
                <a:gd name="connsiteY2" fmla="*/ 545493 h 5218739"/>
                <a:gd name="connsiteX3" fmla="*/ 2422472 w 3918858"/>
                <a:gd name="connsiteY3" fmla="*/ 716503 h 5218739"/>
                <a:gd name="connsiteX4" fmla="*/ 2221314 w 3918858"/>
                <a:gd name="connsiteY4" fmla="*/ 792017 h 5218739"/>
                <a:gd name="connsiteX5" fmla="*/ 2177383 w 3918858"/>
                <a:gd name="connsiteY5" fmla="*/ 709423 h 5218739"/>
                <a:gd name="connsiteX6" fmla="*/ 2064087 w 3918858"/>
                <a:gd name="connsiteY6" fmla="*/ 810896 h 5218739"/>
                <a:gd name="connsiteX7" fmla="*/ 1881427 w 3918858"/>
                <a:gd name="connsiteY7" fmla="*/ 820335 h 5218739"/>
                <a:gd name="connsiteX8" fmla="*/ 1772755 w 3918858"/>
                <a:gd name="connsiteY8" fmla="*/ 910008 h 5218739"/>
                <a:gd name="connsiteX9" fmla="*/ 1659214 w 3918858"/>
                <a:gd name="connsiteY9" fmla="*/ 938674 h 5218739"/>
                <a:gd name="connsiteX10" fmla="*/ 1573909 w 3918858"/>
                <a:gd name="connsiteY10" fmla="*/ 1179028 h 5218739"/>
                <a:gd name="connsiteX11" fmla="*/ 1430555 w 3918858"/>
                <a:gd name="connsiteY11" fmla="*/ 1112953 h 5218739"/>
                <a:gd name="connsiteX12" fmla="*/ 1365815 w 3918858"/>
                <a:gd name="connsiteY12" fmla="*/ 1226224 h 5218739"/>
                <a:gd name="connsiteX13" fmla="*/ 1395873 w 3918858"/>
                <a:gd name="connsiteY13" fmla="*/ 1445687 h 5218739"/>
                <a:gd name="connsiteX14" fmla="*/ 1243271 w 3918858"/>
                <a:gd name="connsiteY14" fmla="*/ 1497603 h 5218739"/>
                <a:gd name="connsiteX15" fmla="*/ 1199340 w 3918858"/>
                <a:gd name="connsiteY15" fmla="*/ 1415010 h 5218739"/>
                <a:gd name="connsiteX16" fmla="*/ 1113790 w 3918858"/>
                <a:gd name="connsiteY16" fmla="*/ 1436248 h 5218739"/>
                <a:gd name="connsiteX17" fmla="*/ 1095271 w 3918858"/>
                <a:gd name="connsiteY17" fmla="*/ 1360172 h 5218739"/>
                <a:gd name="connsiteX18" fmla="*/ 311499 w 3918858"/>
                <a:gd name="connsiteY18" fmla="*/ 1742009 h 5218739"/>
                <a:gd name="connsiteX19" fmla="*/ 0 w 3918858"/>
                <a:gd name="connsiteY19" fmla="*/ 2375055 h 5218739"/>
                <a:gd name="connsiteX20" fmla="*/ 391886 w 3918858"/>
                <a:gd name="connsiteY20" fmla="*/ 2998053 h 5218739"/>
                <a:gd name="connsiteX21" fmla="*/ 522515 w 3918858"/>
                <a:gd name="connsiteY21" fmla="*/ 3168875 h 5218739"/>
                <a:gd name="connsiteX22" fmla="*/ 341644 w 3918858"/>
                <a:gd name="connsiteY22" fmla="*/ 3721534 h 5218739"/>
                <a:gd name="connsiteX23" fmla="*/ 733530 w 3918858"/>
                <a:gd name="connsiteY23" fmla="*/ 3801921 h 5218739"/>
                <a:gd name="connsiteX24" fmla="*/ 1235948 w 3918858"/>
                <a:gd name="connsiteY24" fmla="*/ 3580857 h 5218739"/>
                <a:gd name="connsiteX25" fmla="*/ 1668027 w 3918858"/>
                <a:gd name="connsiteY25" fmla="*/ 3580857 h 5218739"/>
                <a:gd name="connsiteX26" fmla="*/ 2019719 w 3918858"/>
                <a:gd name="connsiteY26" fmla="*/ 3791873 h 5218739"/>
                <a:gd name="connsiteX27" fmla="*/ 2090058 w 3918858"/>
                <a:gd name="connsiteY27" fmla="*/ 4495257 h 5218739"/>
                <a:gd name="connsiteX28" fmla="*/ 2049864 w 3918858"/>
                <a:gd name="connsiteY28" fmla="*/ 4846950 h 5218739"/>
                <a:gd name="connsiteX29" fmla="*/ 2883877 w 3918858"/>
                <a:gd name="connsiteY29" fmla="*/ 5188594 h 5218739"/>
                <a:gd name="connsiteX30" fmla="*/ 3687746 w 3918858"/>
                <a:gd name="connsiteY30" fmla="*/ 5218739 h 5218739"/>
                <a:gd name="connsiteX31" fmla="*/ 3918858 w 3918858"/>
                <a:gd name="connsiteY31" fmla="*/ 4465112 h 5218739"/>
                <a:gd name="connsiteX32" fmla="*/ 3888713 w 3918858"/>
                <a:gd name="connsiteY32" fmla="*/ 3801921 h 5218739"/>
                <a:gd name="connsiteX33" fmla="*/ 3918858 w 3918858"/>
                <a:gd name="connsiteY33" fmla="*/ 3289455 h 5218739"/>
                <a:gd name="connsiteX34" fmla="*/ 3627455 w 3918858"/>
                <a:gd name="connsiteY34" fmla="*/ 2666457 h 5218739"/>
                <a:gd name="connsiteX35" fmla="*/ 3034603 w 3918858"/>
                <a:gd name="connsiteY35" fmla="*/ 2676506 h 5218739"/>
                <a:gd name="connsiteX36" fmla="*/ 2753249 w 3918858"/>
                <a:gd name="connsiteY36" fmla="*/ 2475539 h 5218739"/>
                <a:gd name="connsiteX37" fmla="*/ 2974313 w 3918858"/>
                <a:gd name="connsiteY37" fmla="*/ 2274572 h 5218739"/>
                <a:gd name="connsiteX38" fmla="*/ 3054699 w 3918858"/>
                <a:gd name="connsiteY38" fmla="*/ 2013314 h 5218739"/>
                <a:gd name="connsiteX39" fmla="*/ 3326005 w 3918858"/>
                <a:gd name="connsiteY39" fmla="*/ 1782202 h 5218739"/>
                <a:gd name="connsiteX40" fmla="*/ 3165231 w 3918858"/>
                <a:gd name="connsiteY40" fmla="*/ 1330027 h 5218739"/>
                <a:gd name="connsiteX41" fmla="*/ 3346102 w 3918858"/>
                <a:gd name="connsiteY41" fmla="*/ 1108963 h 5218739"/>
                <a:gd name="connsiteX42" fmla="*/ 3619736 w 3918858"/>
                <a:gd name="connsiteY42" fmla="*/ 708324 h 5218739"/>
                <a:gd name="connsiteX43" fmla="*/ 3558298 w 3918858"/>
                <a:gd name="connsiteY43" fmla="*/ 563993 h 5218739"/>
                <a:gd name="connsiteX44" fmla="*/ 3497626 w 3918858"/>
                <a:gd name="connsiteY44" fmla="*/ 440404 h 5218739"/>
                <a:gd name="connsiteX45" fmla="*/ 3513812 w 3918858"/>
                <a:gd name="connsiteY45" fmla="*/ 263417 h 5218739"/>
                <a:gd name="connsiteX46" fmla="*/ 3287220 w 3918858"/>
                <a:gd name="connsiteY46" fmla="*/ 128907 h 5218739"/>
                <a:gd name="connsiteX47" fmla="*/ 3305490 w 3918858"/>
                <a:gd name="connsiteY47" fmla="*/ 12400 h 5218739"/>
                <a:gd name="connsiteX48" fmla="*/ 3201670 w 3918858"/>
                <a:gd name="connsiteY48" fmla="*/ 1477 h 5218739"/>
                <a:gd name="connsiteX49" fmla="*/ 3139554 w 3918858"/>
                <a:gd name="connsiteY49" fmla="*/ 38129 h 5218739"/>
                <a:gd name="connsiteX50" fmla="*/ 3146178 w 3918858"/>
                <a:gd name="connsiteY50" fmla="*/ 223300 h 5218739"/>
                <a:gd name="connsiteX51" fmla="*/ 2961205 w 3918858"/>
                <a:gd name="connsiteY51" fmla="*/ 305894 h 5218739"/>
                <a:gd name="connsiteX52" fmla="*/ 2943645 w 3918858"/>
                <a:gd name="connsiteY52" fmla="*/ 448814 h 5218739"/>
                <a:gd name="connsiteX0" fmla="*/ 2943645 w 3918858"/>
                <a:gd name="connsiteY0" fmla="*/ 448814 h 5218739"/>
                <a:gd name="connsiteX1" fmla="*/ 2605133 w 3918858"/>
                <a:gd name="connsiteY1" fmla="*/ 558395 h 5218739"/>
                <a:gd name="connsiteX2" fmla="*/ 2474555 w 3918858"/>
                <a:gd name="connsiteY2" fmla="*/ 545493 h 5218739"/>
                <a:gd name="connsiteX3" fmla="*/ 2422472 w 3918858"/>
                <a:gd name="connsiteY3" fmla="*/ 716503 h 5218739"/>
                <a:gd name="connsiteX4" fmla="*/ 2221314 w 3918858"/>
                <a:gd name="connsiteY4" fmla="*/ 792017 h 5218739"/>
                <a:gd name="connsiteX5" fmla="*/ 2177383 w 3918858"/>
                <a:gd name="connsiteY5" fmla="*/ 709423 h 5218739"/>
                <a:gd name="connsiteX6" fmla="*/ 2064087 w 3918858"/>
                <a:gd name="connsiteY6" fmla="*/ 810896 h 5218739"/>
                <a:gd name="connsiteX7" fmla="*/ 1881427 w 3918858"/>
                <a:gd name="connsiteY7" fmla="*/ 820335 h 5218739"/>
                <a:gd name="connsiteX8" fmla="*/ 1772755 w 3918858"/>
                <a:gd name="connsiteY8" fmla="*/ 910008 h 5218739"/>
                <a:gd name="connsiteX9" fmla="*/ 1659214 w 3918858"/>
                <a:gd name="connsiteY9" fmla="*/ 938674 h 5218739"/>
                <a:gd name="connsiteX10" fmla="*/ 1573909 w 3918858"/>
                <a:gd name="connsiteY10" fmla="*/ 1179028 h 5218739"/>
                <a:gd name="connsiteX11" fmla="*/ 1430555 w 3918858"/>
                <a:gd name="connsiteY11" fmla="*/ 1112953 h 5218739"/>
                <a:gd name="connsiteX12" fmla="*/ 1365815 w 3918858"/>
                <a:gd name="connsiteY12" fmla="*/ 1226224 h 5218739"/>
                <a:gd name="connsiteX13" fmla="*/ 1395873 w 3918858"/>
                <a:gd name="connsiteY13" fmla="*/ 1445687 h 5218739"/>
                <a:gd name="connsiteX14" fmla="*/ 1243271 w 3918858"/>
                <a:gd name="connsiteY14" fmla="*/ 1497603 h 5218739"/>
                <a:gd name="connsiteX15" fmla="*/ 1199340 w 3918858"/>
                <a:gd name="connsiteY15" fmla="*/ 1415010 h 5218739"/>
                <a:gd name="connsiteX16" fmla="*/ 1113790 w 3918858"/>
                <a:gd name="connsiteY16" fmla="*/ 1436248 h 5218739"/>
                <a:gd name="connsiteX17" fmla="*/ 1095271 w 3918858"/>
                <a:gd name="connsiteY17" fmla="*/ 1360172 h 5218739"/>
                <a:gd name="connsiteX18" fmla="*/ 311499 w 3918858"/>
                <a:gd name="connsiteY18" fmla="*/ 1742009 h 5218739"/>
                <a:gd name="connsiteX19" fmla="*/ 0 w 3918858"/>
                <a:gd name="connsiteY19" fmla="*/ 2375055 h 5218739"/>
                <a:gd name="connsiteX20" fmla="*/ 391886 w 3918858"/>
                <a:gd name="connsiteY20" fmla="*/ 2998053 h 5218739"/>
                <a:gd name="connsiteX21" fmla="*/ 522515 w 3918858"/>
                <a:gd name="connsiteY21" fmla="*/ 3168875 h 5218739"/>
                <a:gd name="connsiteX22" fmla="*/ 341644 w 3918858"/>
                <a:gd name="connsiteY22" fmla="*/ 3721534 h 5218739"/>
                <a:gd name="connsiteX23" fmla="*/ 733530 w 3918858"/>
                <a:gd name="connsiteY23" fmla="*/ 3801921 h 5218739"/>
                <a:gd name="connsiteX24" fmla="*/ 1235948 w 3918858"/>
                <a:gd name="connsiteY24" fmla="*/ 3580857 h 5218739"/>
                <a:gd name="connsiteX25" fmla="*/ 1668027 w 3918858"/>
                <a:gd name="connsiteY25" fmla="*/ 3580857 h 5218739"/>
                <a:gd name="connsiteX26" fmla="*/ 2019719 w 3918858"/>
                <a:gd name="connsiteY26" fmla="*/ 3791873 h 5218739"/>
                <a:gd name="connsiteX27" fmla="*/ 2090058 w 3918858"/>
                <a:gd name="connsiteY27" fmla="*/ 4495257 h 5218739"/>
                <a:gd name="connsiteX28" fmla="*/ 2049864 w 3918858"/>
                <a:gd name="connsiteY28" fmla="*/ 4846950 h 5218739"/>
                <a:gd name="connsiteX29" fmla="*/ 2883877 w 3918858"/>
                <a:gd name="connsiteY29" fmla="*/ 5188594 h 5218739"/>
                <a:gd name="connsiteX30" fmla="*/ 3687746 w 3918858"/>
                <a:gd name="connsiteY30" fmla="*/ 5218739 h 5218739"/>
                <a:gd name="connsiteX31" fmla="*/ 3918858 w 3918858"/>
                <a:gd name="connsiteY31" fmla="*/ 4465112 h 5218739"/>
                <a:gd name="connsiteX32" fmla="*/ 3888713 w 3918858"/>
                <a:gd name="connsiteY32" fmla="*/ 3801921 h 5218739"/>
                <a:gd name="connsiteX33" fmla="*/ 3918858 w 3918858"/>
                <a:gd name="connsiteY33" fmla="*/ 3289455 h 5218739"/>
                <a:gd name="connsiteX34" fmla="*/ 3627455 w 3918858"/>
                <a:gd name="connsiteY34" fmla="*/ 2666457 h 5218739"/>
                <a:gd name="connsiteX35" fmla="*/ 3034603 w 3918858"/>
                <a:gd name="connsiteY35" fmla="*/ 2676506 h 5218739"/>
                <a:gd name="connsiteX36" fmla="*/ 2753249 w 3918858"/>
                <a:gd name="connsiteY36" fmla="*/ 2475539 h 5218739"/>
                <a:gd name="connsiteX37" fmla="*/ 2974313 w 3918858"/>
                <a:gd name="connsiteY37" fmla="*/ 2274572 h 5218739"/>
                <a:gd name="connsiteX38" fmla="*/ 3054699 w 3918858"/>
                <a:gd name="connsiteY38" fmla="*/ 2013314 h 5218739"/>
                <a:gd name="connsiteX39" fmla="*/ 3326005 w 3918858"/>
                <a:gd name="connsiteY39" fmla="*/ 1782202 h 5218739"/>
                <a:gd name="connsiteX40" fmla="*/ 3165231 w 3918858"/>
                <a:gd name="connsiteY40" fmla="*/ 1330027 h 5218739"/>
                <a:gd name="connsiteX41" fmla="*/ 3346102 w 3918858"/>
                <a:gd name="connsiteY41" fmla="*/ 1108963 h 5218739"/>
                <a:gd name="connsiteX42" fmla="*/ 3619736 w 3918858"/>
                <a:gd name="connsiteY42" fmla="*/ 708324 h 5218739"/>
                <a:gd name="connsiteX43" fmla="*/ 3558298 w 3918858"/>
                <a:gd name="connsiteY43" fmla="*/ 563993 h 5218739"/>
                <a:gd name="connsiteX44" fmla="*/ 3497626 w 3918858"/>
                <a:gd name="connsiteY44" fmla="*/ 440404 h 5218739"/>
                <a:gd name="connsiteX45" fmla="*/ 3513812 w 3918858"/>
                <a:gd name="connsiteY45" fmla="*/ 263417 h 5218739"/>
                <a:gd name="connsiteX46" fmla="*/ 3287220 w 3918858"/>
                <a:gd name="connsiteY46" fmla="*/ 128907 h 5218739"/>
                <a:gd name="connsiteX47" fmla="*/ 3305490 w 3918858"/>
                <a:gd name="connsiteY47" fmla="*/ 12400 h 5218739"/>
                <a:gd name="connsiteX48" fmla="*/ 3201670 w 3918858"/>
                <a:gd name="connsiteY48" fmla="*/ 1477 h 5218739"/>
                <a:gd name="connsiteX49" fmla="*/ 3139554 w 3918858"/>
                <a:gd name="connsiteY49" fmla="*/ 38129 h 5218739"/>
                <a:gd name="connsiteX50" fmla="*/ 3146178 w 3918858"/>
                <a:gd name="connsiteY50" fmla="*/ 223300 h 5218739"/>
                <a:gd name="connsiteX51" fmla="*/ 2961205 w 3918858"/>
                <a:gd name="connsiteY51" fmla="*/ 305894 h 5218739"/>
                <a:gd name="connsiteX52" fmla="*/ 2943645 w 3918858"/>
                <a:gd name="connsiteY52" fmla="*/ 448814 h 5218739"/>
                <a:gd name="connsiteX0" fmla="*/ 2943645 w 3918858"/>
                <a:gd name="connsiteY0" fmla="*/ 448814 h 5218739"/>
                <a:gd name="connsiteX1" fmla="*/ 2605133 w 3918858"/>
                <a:gd name="connsiteY1" fmla="*/ 558395 h 5218739"/>
                <a:gd name="connsiteX2" fmla="*/ 2474555 w 3918858"/>
                <a:gd name="connsiteY2" fmla="*/ 545493 h 5218739"/>
                <a:gd name="connsiteX3" fmla="*/ 2422472 w 3918858"/>
                <a:gd name="connsiteY3" fmla="*/ 716503 h 5218739"/>
                <a:gd name="connsiteX4" fmla="*/ 2221314 w 3918858"/>
                <a:gd name="connsiteY4" fmla="*/ 792017 h 5218739"/>
                <a:gd name="connsiteX5" fmla="*/ 2177383 w 3918858"/>
                <a:gd name="connsiteY5" fmla="*/ 709423 h 5218739"/>
                <a:gd name="connsiteX6" fmla="*/ 2064087 w 3918858"/>
                <a:gd name="connsiteY6" fmla="*/ 810896 h 5218739"/>
                <a:gd name="connsiteX7" fmla="*/ 1881427 w 3918858"/>
                <a:gd name="connsiteY7" fmla="*/ 820335 h 5218739"/>
                <a:gd name="connsiteX8" fmla="*/ 1772755 w 3918858"/>
                <a:gd name="connsiteY8" fmla="*/ 910008 h 5218739"/>
                <a:gd name="connsiteX9" fmla="*/ 1659214 w 3918858"/>
                <a:gd name="connsiteY9" fmla="*/ 938674 h 5218739"/>
                <a:gd name="connsiteX10" fmla="*/ 1573909 w 3918858"/>
                <a:gd name="connsiteY10" fmla="*/ 1179028 h 5218739"/>
                <a:gd name="connsiteX11" fmla="*/ 1430555 w 3918858"/>
                <a:gd name="connsiteY11" fmla="*/ 1112953 h 5218739"/>
                <a:gd name="connsiteX12" fmla="*/ 1365815 w 3918858"/>
                <a:gd name="connsiteY12" fmla="*/ 1226224 h 5218739"/>
                <a:gd name="connsiteX13" fmla="*/ 1395873 w 3918858"/>
                <a:gd name="connsiteY13" fmla="*/ 1445687 h 5218739"/>
                <a:gd name="connsiteX14" fmla="*/ 1243271 w 3918858"/>
                <a:gd name="connsiteY14" fmla="*/ 1497603 h 5218739"/>
                <a:gd name="connsiteX15" fmla="*/ 1199340 w 3918858"/>
                <a:gd name="connsiteY15" fmla="*/ 1415010 h 5218739"/>
                <a:gd name="connsiteX16" fmla="*/ 1113790 w 3918858"/>
                <a:gd name="connsiteY16" fmla="*/ 1436248 h 5218739"/>
                <a:gd name="connsiteX17" fmla="*/ 1095271 w 3918858"/>
                <a:gd name="connsiteY17" fmla="*/ 1360172 h 5218739"/>
                <a:gd name="connsiteX18" fmla="*/ 311499 w 3918858"/>
                <a:gd name="connsiteY18" fmla="*/ 1742009 h 5218739"/>
                <a:gd name="connsiteX19" fmla="*/ 0 w 3918858"/>
                <a:gd name="connsiteY19" fmla="*/ 2375055 h 5218739"/>
                <a:gd name="connsiteX20" fmla="*/ 391886 w 3918858"/>
                <a:gd name="connsiteY20" fmla="*/ 2998053 h 5218739"/>
                <a:gd name="connsiteX21" fmla="*/ 522515 w 3918858"/>
                <a:gd name="connsiteY21" fmla="*/ 3168875 h 5218739"/>
                <a:gd name="connsiteX22" fmla="*/ 341644 w 3918858"/>
                <a:gd name="connsiteY22" fmla="*/ 3721534 h 5218739"/>
                <a:gd name="connsiteX23" fmla="*/ 733530 w 3918858"/>
                <a:gd name="connsiteY23" fmla="*/ 3801921 h 5218739"/>
                <a:gd name="connsiteX24" fmla="*/ 1235948 w 3918858"/>
                <a:gd name="connsiteY24" fmla="*/ 3580857 h 5218739"/>
                <a:gd name="connsiteX25" fmla="*/ 1668027 w 3918858"/>
                <a:gd name="connsiteY25" fmla="*/ 3580857 h 5218739"/>
                <a:gd name="connsiteX26" fmla="*/ 2019719 w 3918858"/>
                <a:gd name="connsiteY26" fmla="*/ 3791873 h 5218739"/>
                <a:gd name="connsiteX27" fmla="*/ 2090058 w 3918858"/>
                <a:gd name="connsiteY27" fmla="*/ 4495257 h 5218739"/>
                <a:gd name="connsiteX28" fmla="*/ 2049864 w 3918858"/>
                <a:gd name="connsiteY28" fmla="*/ 4846950 h 5218739"/>
                <a:gd name="connsiteX29" fmla="*/ 2883877 w 3918858"/>
                <a:gd name="connsiteY29" fmla="*/ 5188594 h 5218739"/>
                <a:gd name="connsiteX30" fmla="*/ 3687746 w 3918858"/>
                <a:gd name="connsiteY30" fmla="*/ 5218739 h 5218739"/>
                <a:gd name="connsiteX31" fmla="*/ 3918858 w 3918858"/>
                <a:gd name="connsiteY31" fmla="*/ 4465112 h 5218739"/>
                <a:gd name="connsiteX32" fmla="*/ 3888713 w 3918858"/>
                <a:gd name="connsiteY32" fmla="*/ 3801921 h 5218739"/>
                <a:gd name="connsiteX33" fmla="*/ 3918858 w 3918858"/>
                <a:gd name="connsiteY33" fmla="*/ 3289455 h 5218739"/>
                <a:gd name="connsiteX34" fmla="*/ 3627455 w 3918858"/>
                <a:gd name="connsiteY34" fmla="*/ 2666457 h 5218739"/>
                <a:gd name="connsiteX35" fmla="*/ 3034603 w 3918858"/>
                <a:gd name="connsiteY35" fmla="*/ 2676506 h 5218739"/>
                <a:gd name="connsiteX36" fmla="*/ 2753249 w 3918858"/>
                <a:gd name="connsiteY36" fmla="*/ 2475539 h 5218739"/>
                <a:gd name="connsiteX37" fmla="*/ 2974313 w 3918858"/>
                <a:gd name="connsiteY37" fmla="*/ 2274572 h 5218739"/>
                <a:gd name="connsiteX38" fmla="*/ 3054699 w 3918858"/>
                <a:gd name="connsiteY38" fmla="*/ 2013314 h 5218739"/>
                <a:gd name="connsiteX39" fmla="*/ 3326005 w 3918858"/>
                <a:gd name="connsiteY39" fmla="*/ 1782202 h 5218739"/>
                <a:gd name="connsiteX40" fmla="*/ 3165231 w 3918858"/>
                <a:gd name="connsiteY40" fmla="*/ 1330027 h 5218739"/>
                <a:gd name="connsiteX41" fmla="*/ 3346102 w 3918858"/>
                <a:gd name="connsiteY41" fmla="*/ 1108963 h 5218739"/>
                <a:gd name="connsiteX42" fmla="*/ 3619736 w 3918858"/>
                <a:gd name="connsiteY42" fmla="*/ 708324 h 5218739"/>
                <a:gd name="connsiteX43" fmla="*/ 3558298 w 3918858"/>
                <a:gd name="connsiteY43" fmla="*/ 563993 h 5218739"/>
                <a:gd name="connsiteX44" fmla="*/ 3497626 w 3918858"/>
                <a:gd name="connsiteY44" fmla="*/ 440404 h 5218739"/>
                <a:gd name="connsiteX45" fmla="*/ 3513812 w 3918858"/>
                <a:gd name="connsiteY45" fmla="*/ 263417 h 5218739"/>
                <a:gd name="connsiteX46" fmla="*/ 3287220 w 3918858"/>
                <a:gd name="connsiteY46" fmla="*/ 128907 h 5218739"/>
                <a:gd name="connsiteX47" fmla="*/ 3305490 w 3918858"/>
                <a:gd name="connsiteY47" fmla="*/ 12400 h 5218739"/>
                <a:gd name="connsiteX48" fmla="*/ 3201670 w 3918858"/>
                <a:gd name="connsiteY48" fmla="*/ 1477 h 5218739"/>
                <a:gd name="connsiteX49" fmla="*/ 3139554 w 3918858"/>
                <a:gd name="connsiteY49" fmla="*/ 38129 h 5218739"/>
                <a:gd name="connsiteX50" fmla="*/ 3146178 w 3918858"/>
                <a:gd name="connsiteY50" fmla="*/ 223300 h 5218739"/>
                <a:gd name="connsiteX51" fmla="*/ 2961205 w 3918858"/>
                <a:gd name="connsiteY51" fmla="*/ 305894 h 5218739"/>
                <a:gd name="connsiteX52" fmla="*/ 2943645 w 3918858"/>
                <a:gd name="connsiteY52" fmla="*/ 448814 h 5218739"/>
                <a:gd name="connsiteX0" fmla="*/ 2943645 w 3918858"/>
                <a:gd name="connsiteY0" fmla="*/ 448814 h 5218739"/>
                <a:gd name="connsiteX1" fmla="*/ 2605133 w 3918858"/>
                <a:gd name="connsiteY1" fmla="*/ 558395 h 5218739"/>
                <a:gd name="connsiteX2" fmla="*/ 2474555 w 3918858"/>
                <a:gd name="connsiteY2" fmla="*/ 545493 h 5218739"/>
                <a:gd name="connsiteX3" fmla="*/ 2422472 w 3918858"/>
                <a:gd name="connsiteY3" fmla="*/ 716503 h 5218739"/>
                <a:gd name="connsiteX4" fmla="*/ 2221314 w 3918858"/>
                <a:gd name="connsiteY4" fmla="*/ 792017 h 5218739"/>
                <a:gd name="connsiteX5" fmla="*/ 2177383 w 3918858"/>
                <a:gd name="connsiteY5" fmla="*/ 709423 h 5218739"/>
                <a:gd name="connsiteX6" fmla="*/ 2064087 w 3918858"/>
                <a:gd name="connsiteY6" fmla="*/ 810896 h 5218739"/>
                <a:gd name="connsiteX7" fmla="*/ 1881427 w 3918858"/>
                <a:gd name="connsiteY7" fmla="*/ 820335 h 5218739"/>
                <a:gd name="connsiteX8" fmla="*/ 1772755 w 3918858"/>
                <a:gd name="connsiteY8" fmla="*/ 910008 h 5218739"/>
                <a:gd name="connsiteX9" fmla="*/ 1659214 w 3918858"/>
                <a:gd name="connsiteY9" fmla="*/ 938674 h 5218739"/>
                <a:gd name="connsiteX10" fmla="*/ 1573909 w 3918858"/>
                <a:gd name="connsiteY10" fmla="*/ 1179028 h 5218739"/>
                <a:gd name="connsiteX11" fmla="*/ 1430555 w 3918858"/>
                <a:gd name="connsiteY11" fmla="*/ 1112953 h 5218739"/>
                <a:gd name="connsiteX12" fmla="*/ 1365815 w 3918858"/>
                <a:gd name="connsiteY12" fmla="*/ 1226224 h 5218739"/>
                <a:gd name="connsiteX13" fmla="*/ 1395873 w 3918858"/>
                <a:gd name="connsiteY13" fmla="*/ 1445687 h 5218739"/>
                <a:gd name="connsiteX14" fmla="*/ 1243271 w 3918858"/>
                <a:gd name="connsiteY14" fmla="*/ 1497603 h 5218739"/>
                <a:gd name="connsiteX15" fmla="*/ 1199340 w 3918858"/>
                <a:gd name="connsiteY15" fmla="*/ 1415010 h 5218739"/>
                <a:gd name="connsiteX16" fmla="*/ 1113790 w 3918858"/>
                <a:gd name="connsiteY16" fmla="*/ 1436248 h 5218739"/>
                <a:gd name="connsiteX17" fmla="*/ 1095271 w 3918858"/>
                <a:gd name="connsiteY17" fmla="*/ 1360172 h 5218739"/>
                <a:gd name="connsiteX18" fmla="*/ 311499 w 3918858"/>
                <a:gd name="connsiteY18" fmla="*/ 1742009 h 5218739"/>
                <a:gd name="connsiteX19" fmla="*/ 0 w 3918858"/>
                <a:gd name="connsiteY19" fmla="*/ 2375055 h 5218739"/>
                <a:gd name="connsiteX20" fmla="*/ 391886 w 3918858"/>
                <a:gd name="connsiteY20" fmla="*/ 2998053 h 5218739"/>
                <a:gd name="connsiteX21" fmla="*/ 522515 w 3918858"/>
                <a:gd name="connsiteY21" fmla="*/ 3168875 h 5218739"/>
                <a:gd name="connsiteX22" fmla="*/ 341644 w 3918858"/>
                <a:gd name="connsiteY22" fmla="*/ 3721534 h 5218739"/>
                <a:gd name="connsiteX23" fmla="*/ 733530 w 3918858"/>
                <a:gd name="connsiteY23" fmla="*/ 3801921 h 5218739"/>
                <a:gd name="connsiteX24" fmla="*/ 1235948 w 3918858"/>
                <a:gd name="connsiteY24" fmla="*/ 3580857 h 5218739"/>
                <a:gd name="connsiteX25" fmla="*/ 1668027 w 3918858"/>
                <a:gd name="connsiteY25" fmla="*/ 3580857 h 5218739"/>
                <a:gd name="connsiteX26" fmla="*/ 2019719 w 3918858"/>
                <a:gd name="connsiteY26" fmla="*/ 3791873 h 5218739"/>
                <a:gd name="connsiteX27" fmla="*/ 2090058 w 3918858"/>
                <a:gd name="connsiteY27" fmla="*/ 4495257 h 5218739"/>
                <a:gd name="connsiteX28" fmla="*/ 2049864 w 3918858"/>
                <a:gd name="connsiteY28" fmla="*/ 4846950 h 5218739"/>
                <a:gd name="connsiteX29" fmla="*/ 2883877 w 3918858"/>
                <a:gd name="connsiteY29" fmla="*/ 5188594 h 5218739"/>
                <a:gd name="connsiteX30" fmla="*/ 3687746 w 3918858"/>
                <a:gd name="connsiteY30" fmla="*/ 5218739 h 5218739"/>
                <a:gd name="connsiteX31" fmla="*/ 3918858 w 3918858"/>
                <a:gd name="connsiteY31" fmla="*/ 4465112 h 5218739"/>
                <a:gd name="connsiteX32" fmla="*/ 3888713 w 3918858"/>
                <a:gd name="connsiteY32" fmla="*/ 3801921 h 5218739"/>
                <a:gd name="connsiteX33" fmla="*/ 3918858 w 3918858"/>
                <a:gd name="connsiteY33" fmla="*/ 3289455 h 5218739"/>
                <a:gd name="connsiteX34" fmla="*/ 3627455 w 3918858"/>
                <a:gd name="connsiteY34" fmla="*/ 2666457 h 5218739"/>
                <a:gd name="connsiteX35" fmla="*/ 3034603 w 3918858"/>
                <a:gd name="connsiteY35" fmla="*/ 2676506 h 5218739"/>
                <a:gd name="connsiteX36" fmla="*/ 2753249 w 3918858"/>
                <a:gd name="connsiteY36" fmla="*/ 2475539 h 5218739"/>
                <a:gd name="connsiteX37" fmla="*/ 2974313 w 3918858"/>
                <a:gd name="connsiteY37" fmla="*/ 2274572 h 5218739"/>
                <a:gd name="connsiteX38" fmla="*/ 3054699 w 3918858"/>
                <a:gd name="connsiteY38" fmla="*/ 2013314 h 5218739"/>
                <a:gd name="connsiteX39" fmla="*/ 3326005 w 3918858"/>
                <a:gd name="connsiteY39" fmla="*/ 1782202 h 5218739"/>
                <a:gd name="connsiteX40" fmla="*/ 3165231 w 3918858"/>
                <a:gd name="connsiteY40" fmla="*/ 1330027 h 5218739"/>
                <a:gd name="connsiteX41" fmla="*/ 3346102 w 3918858"/>
                <a:gd name="connsiteY41" fmla="*/ 1108963 h 5218739"/>
                <a:gd name="connsiteX42" fmla="*/ 3619736 w 3918858"/>
                <a:gd name="connsiteY42" fmla="*/ 708324 h 5218739"/>
                <a:gd name="connsiteX43" fmla="*/ 3558298 w 3918858"/>
                <a:gd name="connsiteY43" fmla="*/ 563993 h 5218739"/>
                <a:gd name="connsiteX44" fmla="*/ 3497626 w 3918858"/>
                <a:gd name="connsiteY44" fmla="*/ 440404 h 5218739"/>
                <a:gd name="connsiteX45" fmla="*/ 3513812 w 3918858"/>
                <a:gd name="connsiteY45" fmla="*/ 263417 h 5218739"/>
                <a:gd name="connsiteX46" fmla="*/ 3287220 w 3918858"/>
                <a:gd name="connsiteY46" fmla="*/ 128907 h 5218739"/>
                <a:gd name="connsiteX47" fmla="*/ 3305490 w 3918858"/>
                <a:gd name="connsiteY47" fmla="*/ 12400 h 5218739"/>
                <a:gd name="connsiteX48" fmla="*/ 3201670 w 3918858"/>
                <a:gd name="connsiteY48" fmla="*/ 1477 h 5218739"/>
                <a:gd name="connsiteX49" fmla="*/ 3139554 w 3918858"/>
                <a:gd name="connsiteY49" fmla="*/ 38129 h 5218739"/>
                <a:gd name="connsiteX50" fmla="*/ 3146178 w 3918858"/>
                <a:gd name="connsiteY50" fmla="*/ 223300 h 5218739"/>
                <a:gd name="connsiteX51" fmla="*/ 2961205 w 3918858"/>
                <a:gd name="connsiteY51" fmla="*/ 305894 h 5218739"/>
                <a:gd name="connsiteX52" fmla="*/ 2943645 w 3918858"/>
                <a:gd name="connsiteY52" fmla="*/ 448814 h 5218739"/>
                <a:gd name="connsiteX0" fmla="*/ 2943645 w 3918858"/>
                <a:gd name="connsiteY0" fmla="*/ 448814 h 5218739"/>
                <a:gd name="connsiteX1" fmla="*/ 2605133 w 3918858"/>
                <a:gd name="connsiteY1" fmla="*/ 558395 h 5218739"/>
                <a:gd name="connsiteX2" fmla="*/ 2474555 w 3918858"/>
                <a:gd name="connsiteY2" fmla="*/ 545493 h 5218739"/>
                <a:gd name="connsiteX3" fmla="*/ 2422472 w 3918858"/>
                <a:gd name="connsiteY3" fmla="*/ 716503 h 5218739"/>
                <a:gd name="connsiteX4" fmla="*/ 2221314 w 3918858"/>
                <a:gd name="connsiteY4" fmla="*/ 792017 h 5218739"/>
                <a:gd name="connsiteX5" fmla="*/ 2177383 w 3918858"/>
                <a:gd name="connsiteY5" fmla="*/ 709423 h 5218739"/>
                <a:gd name="connsiteX6" fmla="*/ 2064087 w 3918858"/>
                <a:gd name="connsiteY6" fmla="*/ 810896 h 5218739"/>
                <a:gd name="connsiteX7" fmla="*/ 1881427 w 3918858"/>
                <a:gd name="connsiteY7" fmla="*/ 820335 h 5218739"/>
                <a:gd name="connsiteX8" fmla="*/ 1772755 w 3918858"/>
                <a:gd name="connsiteY8" fmla="*/ 910008 h 5218739"/>
                <a:gd name="connsiteX9" fmla="*/ 1659214 w 3918858"/>
                <a:gd name="connsiteY9" fmla="*/ 938674 h 5218739"/>
                <a:gd name="connsiteX10" fmla="*/ 1573909 w 3918858"/>
                <a:gd name="connsiteY10" fmla="*/ 1179028 h 5218739"/>
                <a:gd name="connsiteX11" fmla="*/ 1430555 w 3918858"/>
                <a:gd name="connsiteY11" fmla="*/ 1112953 h 5218739"/>
                <a:gd name="connsiteX12" fmla="*/ 1365815 w 3918858"/>
                <a:gd name="connsiteY12" fmla="*/ 1226224 h 5218739"/>
                <a:gd name="connsiteX13" fmla="*/ 1395873 w 3918858"/>
                <a:gd name="connsiteY13" fmla="*/ 1445687 h 5218739"/>
                <a:gd name="connsiteX14" fmla="*/ 1243271 w 3918858"/>
                <a:gd name="connsiteY14" fmla="*/ 1497603 h 5218739"/>
                <a:gd name="connsiteX15" fmla="*/ 1199340 w 3918858"/>
                <a:gd name="connsiteY15" fmla="*/ 1415010 h 5218739"/>
                <a:gd name="connsiteX16" fmla="*/ 1113790 w 3918858"/>
                <a:gd name="connsiteY16" fmla="*/ 1436248 h 5218739"/>
                <a:gd name="connsiteX17" fmla="*/ 1095271 w 3918858"/>
                <a:gd name="connsiteY17" fmla="*/ 1360172 h 5218739"/>
                <a:gd name="connsiteX18" fmla="*/ 709162 w 3918858"/>
                <a:gd name="connsiteY18" fmla="*/ 1490524 h 5218739"/>
                <a:gd name="connsiteX19" fmla="*/ 311499 w 3918858"/>
                <a:gd name="connsiteY19" fmla="*/ 1742009 h 5218739"/>
                <a:gd name="connsiteX20" fmla="*/ 0 w 3918858"/>
                <a:gd name="connsiteY20" fmla="*/ 2375055 h 5218739"/>
                <a:gd name="connsiteX21" fmla="*/ 391886 w 3918858"/>
                <a:gd name="connsiteY21" fmla="*/ 2998053 h 5218739"/>
                <a:gd name="connsiteX22" fmla="*/ 522515 w 3918858"/>
                <a:gd name="connsiteY22" fmla="*/ 3168875 h 5218739"/>
                <a:gd name="connsiteX23" fmla="*/ 341644 w 3918858"/>
                <a:gd name="connsiteY23" fmla="*/ 3721534 h 5218739"/>
                <a:gd name="connsiteX24" fmla="*/ 733530 w 3918858"/>
                <a:gd name="connsiteY24" fmla="*/ 3801921 h 5218739"/>
                <a:gd name="connsiteX25" fmla="*/ 1235948 w 3918858"/>
                <a:gd name="connsiteY25" fmla="*/ 3580857 h 5218739"/>
                <a:gd name="connsiteX26" fmla="*/ 1668027 w 3918858"/>
                <a:gd name="connsiteY26" fmla="*/ 3580857 h 5218739"/>
                <a:gd name="connsiteX27" fmla="*/ 2019719 w 3918858"/>
                <a:gd name="connsiteY27" fmla="*/ 3791873 h 5218739"/>
                <a:gd name="connsiteX28" fmla="*/ 2090058 w 3918858"/>
                <a:gd name="connsiteY28" fmla="*/ 4495257 h 5218739"/>
                <a:gd name="connsiteX29" fmla="*/ 2049864 w 3918858"/>
                <a:gd name="connsiteY29" fmla="*/ 4846950 h 5218739"/>
                <a:gd name="connsiteX30" fmla="*/ 2883877 w 3918858"/>
                <a:gd name="connsiteY30" fmla="*/ 5188594 h 5218739"/>
                <a:gd name="connsiteX31" fmla="*/ 3687746 w 3918858"/>
                <a:gd name="connsiteY31" fmla="*/ 5218739 h 5218739"/>
                <a:gd name="connsiteX32" fmla="*/ 3918858 w 3918858"/>
                <a:gd name="connsiteY32" fmla="*/ 4465112 h 5218739"/>
                <a:gd name="connsiteX33" fmla="*/ 3888713 w 3918858"/>
                <a:gd name="connsiteY33" fmla="*/ 3801921 h 5218739"/>
                <a:gd name="connsiteX34" fmla="*/ 3918858 w 3918858"/>
                <a:gd name="connsiteY34" fmla="*/ 3289455 h 5218739"/>
                <a:gd name="connsiteX35" fmla="*/ 3627455 w 3918858"/>
                <a:gd name="connsiteY35" fmla="*/ 2666457 h 5218739"/>
                <a:gd name="connsiteX36" fmla="*/ 3034603 w 3918858"/>
                <a:gd name="connsiteY36" fmla="*/ 2676506 h 5218739"/>
                <a:gd name="connsiteX37" fmla="*/ 2753249 w 3918858"/>
                <a:gd name="connsiteY37" fmla="*/ 2475539 h 5218739"/>
                <a:gd name="connsiteX38" fmla="*/ 2974313 w 3918858"/>
                <a:gd name="connsiteY38" fmla="*/ 2274572 h 5218739"/>
                <a:gd name="connsiteX39" fmla="*/ 3054699 w 3918858"/>
                <a:gd name="connsiteY39" fmla="*/ 2013314 h 5218739"/>
                <a:gd name="connsiteX40" fmla="*/ 3326005 w 3918858"/>
                <a:gd name="connsiteY40" fmla="*/ 1782202 h 5218739"/>
                <a:gd name="connsiteX41" fmla="*/ 3165231 w 3918858"/>
                <a:gd name="connsiteY41" fmla="*/ 1330027 h 5218739"/>
                <a:gd name="connsiteX42" fmla="*/ 3346102 w 3918858"/>
                <a:gd name="connsiteY42" fmla="*/ 1108963 h 5218739"/>
                <a:gd name="connsiteX43" fmla="*/ 3619736 w 3918858"/>
                <a:gd name="connsiteY43" fmla="*/ 708324 h 5218739"/>
                <a:gd name="connsiteX44" fmla="*/ 3558298 w 3918858"/>
                <a:gd name="connsiteY44" fmla="*/ 563993 h 5218739"/>
                <a:gd name="connsiteX45" fmla="*/ 3497626 w 3918858"/>
                <a:gd name="connsiteY45" fmla="*/ 440404 h 5218739"/>
                <a:gd name="connsiteX46" fmla="*/ 3513812 w 3918858"/>
                <a:gd name="connsiteY46" fmla="*/ 263417 h 5218739"/>
                <a:gd name="connsiteX47" fmla="*/ 3287220 w 3918858"/>
                <a:gd name="connsiteY47" fmla="*/ 128907 h 5218739"/>
                <a:gd name="connsiteX48" fmla="*/ 3305490 w 3918858"/>
                <a:gd name="connsiteY48" fmla="*/ 12400 h 5218739"/>
                <a:gd name="connsiteX49" fmla="*/ 3201670 w 3918858"/>
                <a:gd name="connsiteY49" fmla="*/ 1477 h 5218739"/>
                <a:gd name="connsiteX50" fmla="*/ 3139554 w 3918858"/>
                <a:gd name="connsiteY50" fmla="*/ 38129 h 5218739"/>
                <a:gd name="connsiteX51" fmla="*/ 3146178 w 3918858"/>
                <a:gd name="connsiteY51" fmla="*/ 223300 h 5218739"/>
                <a:gd name="connsiteX52" fmla="*/ 2961205 w 3918858"/>
                <a:gd name="connsiteY52" fmla="*/ 305894 h 5218739"/>
                <a:gd name="connsiteX53" fmla="*/ 2943645 w 3918858"/>
                <a:gd name="connsiteY53" fmla="*/ 448814 h 5218739"/>
                <a:gd name="connsiteX0" fmla="*/ 2943645 w 3918858"/>
                <a:gd name="connsiteY0" fmla="*/ 448814 h 5218739"/>
                <a:gd name="connsiteX1" fmla="*/ 2605133 w 3918858"/>
                <a:gd name="connsiteY1" fmla="*/ 558395 h 5218739"/>
                <a:gd name="connsiteX2" fmla="*/ 2474555 w 3918858"/>
                <a:gd name="connsiteY2" fmla="*/ 545493 h 5218739"/>
                <a:gd name="connsiteX3" fmla="*/ 2422472 w 3918858"/>
                <a:gd name="connsiteY3" fmla="*/ 716503 h 5218739"/>
                <a:gd name="connsiteX4" fmla="*/ 2221314 w 3918858"/>
                <a:gd name="connsiteY4" fmla="*/ 792017 h 5218739"/>
                <a:gd name="connsiteX5" fmla="*/ 2177383 w 3918858"/>
                <a:gd name="connsiteY5" fmla="*/ 709423 h 5218739"/>
                <a:gd name="connsiteX6" fmla="*/ 2064087 w 3918858"/>
                <a:gd name="connsiteY6" fmla="*/ 810896 h 5218739"/>
                <a:gd name="connsiteX7" fmla="*/ 1881427 w 3918858"/>
                <a:gd name="connsiteY7" fmla="*/ 820335 h 5218739"/>
                <a:gd name="connsiteX8" fmla="*/ 1772755 w 3918858"/>
                <a:gd name="connsiteY8" fmla="*/ 910008 h 5218739"/>
                <a:gd name="connsiteX9" fmla="*/ 1659214 w 3918858"/>
                <a:gd name="connsiteY9" fmla="*/ 938674 h 5218739"/>
                <a:gd name="connsiteX10" fmla="*/ 1573909 w 3918858"/>
                <a:gd name="connsiteY10" fmla="*/ 1179028 h 5218739"/>
                <a:gd name="connsiteX11" fmla="*/ 1430555 w 3918858"/>
                <a:gd name="connsiteY11" fmla="*/ 1112953 h 5218739"/>
                <a:gd name="connsiteX12" fmla="*/ 1365815 w 3918858"/>
                <a:gd name="connsiteY12" fmla="*/ 1226224 h 5218739"/>
                <a:gd name="connsiteX13" fmla="*/ 1395873 w 3918858"/>
                <a:gd name="connsiteY13" fmla="*/ 1445687 h 5218739"/>
                <a:gd name="connsiteX14" fmla="*/ 1243271 w 3918858"/>
                <a:gd name="connsiteY14" fmla="*/ 1497603 h 5218739"/>
                <a:gd name="connsiteX15" fmla="*/ 1199340 w 3918858"/>
                <a:gd name="connsiteY15" fmla="*/ 1415010 h 5218739"/>
                <a:gd name="connsiteX16" fmla="*/ 1113790 w 3918858"/>
                <a:gd name="connsiteY16" fmla="*/ 1436248 h 5218739"/>
                <a:gd name="connsiteX17" fmla="*/ 1095271 w 3918858"/>
                <a:gd name="connsiteY17" fmla="*/ 1360172 h 5218739"/>
                <a:gd name="connsiteX18" fmla="*/ 734595 w 3918858"/>
                <a:gd name="connsiteY18" fmla="*/ 1318257 h 5218739"/>
                <a:gd name="connsiteX19" fmla="*/ 709162 w 3918858"/>
                <a:gd name="connsiteY19" fmla="*/ 1490524 h 5218739"/>
                <a:gd name="connsiteX20" fmla="*/ 311499 w 3918858"/>
                <a:gd name="connsiteY20" fmla="*/ 1742009 h 5218739"/>
                <a:gd name="connsiteX21" fmla="*/ 0 w 3918858"/>
                <a:gd name="connsiteY21" fmla="*/ 2375055 h 5218739"/>
                <a:gd name="connsiteX22" fmla="*/ 391886 w 3918858"/>
                <a:gd name="connsiteY22" fmla="*/ 2998053 h 5218739"/>
                <a:gd name="connsiteX23" fmla="*/ 522515 w 3918858"/>
                <a:gd name="connsiteY23" fmla="*/ 3168875 h 5218739"/>
                <a:gd name="connsiteX24" fmla="*/ 341644 w 3918858"/>
                <a:gd name="connsiteY24" fmla="*/ 3721534 h 5218739"/>
                <a:gd name="connsiteX25" fmla="*/ 733530 w 3918858"/>
                <a:gd name="connsiteY25" fmla="*/ 3801921 h 5218739"/>
                <a:gd name="connsiteX26" fmla="*/ 1235948 w 3918858"/>
                <a:gd name="connsiteY26" fmla="*/ 3580857 h 5218739"/>
                <a:gd name="connsiteX27" fmla="*/ 1668027 w 3918858"/>
                <a:gd name="connsiteY27" fmla="*/ 3580857 h 5218739"/>
                <a:gd name="connsiteX28" fmla="*/ 2019719 w 3918858"/>
                <a:gd name="connsiteY28" fmla="*/ 3791873 h 5218739"/>
                <a:gd name="connsiteX29" fmla="*/ 2090058 w 3918858"/>
                <a:gd name="connsiteY29" fmla="*/ 4495257 h 5218739"/>
                <a:gd name="connsiteX30" fmla="*/ 2049864 w 3918858"/>
                <a:gd name="connsiteY30" fmla="*/ 4846950 h 5218739"/>
                <a:gd name="connsiteX31" fmla="*/ 2883877 w 3918858"/>
                <a:gd name="connsiteY31" fmla="*/ 5188594 h 5218739"/>
                <a:gd name="connsiteX32" fmla="*/ 3687746 w 3918858"/>
                <a:gd name="connsiteY32" fmla="*/ 5218739 h 5218739"/>
                <a:gd name="connsiteX33" fmla="*/ 3918858 w 3918858"/>
                <a:gd name="connsiteY33" fmla="*/ 4465112 h 5218739"/>
                <a:gd name="connsiteX34" fmla="*/ 3888713 w 3918858"/>
                <a:gd name="connsiteY34" fmla="*/ 3801921 h 5218739"/>
                <a:gd name="connsiteX35" fmla="*/ 3918858 w 3918858"/>
                <a:gd name="connsiteY35" fmla="*/ 3289455 h 5218739"/>
                <a:gd name="connsiteX36" fmla="*/ 3627455 w 3918858"/>
                <a:gd name="connsiteY36" fmla="*/ 2666457 h 5218739"/>
                <a:gd name="connsiteX37" fmla="*/ 3034603 w 3918858"/>
                <a:gd name="connsiteY37" fmla="*/ 2676506 h 5218739"/>
                <a:gd name="connsiteX38" fmla="*/ 2753249 w 3918858"/>
                <a:gd name="connsiteY38" fmla="*/ 2475539 h 5218739"/>
                <a:gd name="connsiteX39" fmla="*/ 2974313 w 3918858"/>
                <a:gd name="connsiteY39" fmla="*/ 2274572 h 5218739"/>
                <a:gd name="connsiteX40" fmla="*/ 3054699 w 3918858"/>
                <a:gd name="connsiteY40" fmla="*/ 2013314 h 5218739"/>
                <a:gd name="connsiteX41" fmla="*/ 3326005 w 3918858"/>
                <a:gd name="connsiteY41" fmla="*/ 1782202 h 5218739"/>
                <a:gd name="connsiteX42" fmla="*/ 3165231 w 3918858"/>
                <a:gd name="connsiteY42" fmla="*/ 1330027 h 5218739"/>
                <a:gd name="connsiteX43" fmla="*/ 3346102 w 3918858"/>
                <a:gd name="connsiteY43" fmla="*/ 1108963 h 5218739"/>
                <a:gd name="connsiteX44" fmla="*/ 3619736 w 3918858"/>
                <a:gd name="connsiteY44" fmla="*/ 708324 h 5218739"/>
                <a:gd name="connsiteX45" fmla="*/ 3558298 w 3918858"/>
                <a:gd name="connsiteY45" fmla="*/ 563993 h 5218739"/>
                <a:gd name="connsiteX46" fmla="*/ 3497626 w 3918858"/>
                <a:gd name="connsiteY46" fmla="*/ 440404 h 5218739"/>
                <a:gd name="connsiteX47" fmla="*/ 3513812 w 3918858"/>
                <a:gd name="connsiteY47" fmla="*/ 263417 h 5218739"/>
                <a:gd name="connsiteX48" fmla="*/ 3287220 w 3918858"/>
                <a:gd name="connsiteY48" fmla="*/ 128907 h 5218739"/>
                <a:gd name="connsiteX49" fmla="*/ 3305490 w 3918858"/>
                <a:gd name="connsiteY49" fmla="*/ 12400 h 5218739"/>
                <a:gd name="connsiteX50" fmla="*/ 3201670 w 3918858"/>
                <a:gd name="connsiteY50" fmla="*/ 1477 h 5218739"/>
                <a:gd name="connsiteX51" fmla="*/ 3139554 w 3918858"/>
                <a:gd name="connsiteY51" fmla="*/ 38129 h 5218739"/>
                <a:gd name="connsiteX52" fmla="*/ 3146178 w 3918858"/>
                <a:gd name="connsiteY52" fmla="*/ 223300 h 5218739"/>
                <a:gd name="connsiteX53" fmla="*/ 2961205 w 3918858"/>
                <a:gd name="connsiteY53" fmla="*/ 305894 h 5218739"/>
                <a:gd name="connsiteX54" fmla="*/ 2943645 w 3918858"/>
                <a:gd name="connsiteY54" fmla="*/ 448814 h 5218739"/>
                <a:gd name="connsiteX0" fmla="*/ 2943645 w 3918858"/>
                <a:gd name="connsiteY0" fmla="*/ 448814 h 5218739"/>
                <a:gd name="connsiteX1" fmla="*/ 2605133 w 3918858"/>
                <a:gd name="connsiteY1" fmla="*/ 558395 h 5218739"/>
                <a:gd name="connsiteX2" fmla="*/ 2474555 w 3918858"/>
                <a:gd name="connsiteY2" fmla="*/ 545493 h 5218739"/>
                <a:gd name="connsiteX3" fmla="*/ 2422472 w 3918858"/>
                <a:gd name="connsiteY3" fmla="*/ 716503 h 5218739"/>
                <a:gd name="connsiteX4" fmla="*/ 2221314 w 3918858"/>
                <a:gd name="connsiteY4" fmla="*/ 792017 h 5218739"/>
                <a:gd name="connsiteX5" fmla="*/ 2177383 w 3918858"/>
                <a:gd name="connsiteY5" fmla="*/ 709423 h 5218739"/>
                <a:gd name="connsiteX6" fmla="*/ 2064087 w 3918858"/>
                <a:gd name="connsiteY6" fmla="*/ 810896 h 5218739"/>
                <a:gd name="connsiteX7" fmla="*/ 1881427 w 3918858"/>
                <a:gd name="connsiteY7" fmla="*/ 820335 h 5218739"/>
                <a:gd name="connsiteX8" fmla="*/ 1772755 w 3918858"/>
                <a:gd name="connsiteY8" fmla="*/ 910008 h 5218739"/>
                <a:gd name="connsiteX9" fmla="*/ 1659214 w 3918858"/>
                <a:gd name="connsiteY9" fmla="*/ 938674 h 5218739"/>
                <a:gd name="connsiteX10" fmla="*/ 1573909 w 3918858"/>
                <a:gd name="connsiteY10" fmla="*/ 1179028 h 5218739"/>
                <a:gd name="connsiteX11" fmla="*/ 1430555 w 3918858"/>
                <a:gd name="connsiteY11" fmla="*/ 1112953 h 5218739"/>
                <a:gd name="connsiteX12" fmla="*/ 1365815 w 3918858"/>
                <a:gd name="connsiteY12" fmla="*/ 1226224 h 5218739"/>
                <a:gd name="connsiteX13" fmla="*/ 1395873 w 3918858"/>
                <a:gd name="connsiteY13" fmla="*/ 1445687 h 5218739"/>
                <a:gd name="connsiteX14" fmla="*/ 1243271 w 3918858"/>
                <a:gd name="connsiteY14" fmla="*/ 1497603 h 5218739"/>
                <a:gd name="connsiteX15" fmla="*/ 1199340 w 3918858"/>
                <a:gd name="connsiteY15" fmla="*/ 1415010 h 5218739"/>
                <a:gd name="connsiteX16" fmla="*/ 1113790 w 3918858"/>
                <a:gd name="connsiteY16" fmla="*/ 1436248 h 5218739"/>
                <a:gd name="connsiteX17" fmla="*/ 1095271 w 3918858"/>
                <a:gd name="connsiteY17" fmla="*/ 1360172 h 5218739"/>
                <a:gd name="connsiteX18" fmla="*/ 827082 w 3918858"/>
                <a:gd name="connsiteY18" fmla="*/ 1443327 h 5218739"/>
                <a:gd name="connsiteX19" fmla="*/ 734595 w 3918858"/>
                <a:gd name="connsiteY19" fmla="*/ 1318257 h 5218739"/>
                <a:gd name="connsiteX20" fmla="*/ 709162 w 3918858"/>
                <a:gd name="connsiteY20" fmla="*/ 1490524 h 5218739"/>
                <a:gd name="connsiteX21" fmla="*/ 311499 w 3918858"/>
                <a:gd name="connsiteY21" fmla="*/ 1742009 h 5218739"/>
                <a:gd name="connsiteX22" fmla="*/ 0 w 3918858"/>
                <a:gd name="connsiteY22" fmla="*/ 2375055 h 5218739"/>
                <a:gd name="connsiteX23" fmla="*/ 391886 w 3918858"/>
                <a:gd name="connsiteY23" fmla="*/ 2998053 h 5218739"/>
                <a:gd name="connsiteX24" fmla="*/ 522515 w 3918858"/>
                <a:gd name="connsiteY24" fmla="*/ 3168875 h 5218739"/>
                <a:gd name="connsiteX25" fmla="*/ 341644 w 3918858"/>
                <a:gd name="connsiteY25" fmla="*/ 3721534 h 5218739"/>
                <a:gd name="connsiteX26" fmla="*/ 733530 w 3918858"/>
                <a:gd name="connsiteY26" fmla="*/ 3801921 h 5218739"/>
                <a:gd name="connsiteX27" fmla="*/ 1235948 w 3918858"/>
                <a:gd name="connsiteY27" fmla="*/ 3580857 h 5218739"/>
                <a:gd name="connsiteX28" fmla="*/ 1668027 w 3918858"/>
                <a:gd name="connsiteY28" fmla="*/ 3580857 h 5218739"/>
                <a:gd name="connsiteX29" fmla="*/ 2019719 w 3918858"/>
                <a:gd name="connsiteY29" fmla="*/ 3791873 h 5218739"/>
                <a:gd name="connsiteX30" fmla="*/ 2090058 w 3918858"/>
                <a:gd name="connsiteY30" fmla="*/ 4495257 h 5218739"/>
                <a:gd name="connsiteX31" fmla="*/ 2049864 w 3918858"/>
                <a:gd name="connsiteY31" fmla="*/ 4846950 h 5218739"/>
                <a:gd name="connsiteX32" fmla="*/ 2883877 w 3918858"/>
                <a:gd name="connsiteY32" fmla="*/ 5188594 h 5218739"/>
                <a:gd name="connsiteX33" fmla="*/ 3687746 w 3918858"/>
                <a:gd name="connsiteY33" fmla="*/ 5218739 h 5218739"/>
                <a:gd name="connsiteX34" fmla="*/ 3918858 w 3918858"/>
                <a:gd name="connsiteY34" fmla="*/ 4465112 h 5218739"/>
                <a:gd name="connsiteX35" fmla="*/ 3888713 w 3918858"/>
                <a:gd name="connsiteY35" fmla="*/ 3801921 h 5218739"/>
                <a:gd name="connsiteX36" fmla="*/ 3918858 w 3918858"/>
                <a:gd name="connsiteY36" fmla="*/ 3289455 h 5218739"/>
                <a:gd name="connsiteX37" fmla="*/ 3627455 w 3918858"/>
                <a:gd name="connsiteY37" fmla="*/ 2666457 h 5218739"/>
                <a:gd name="connsiteX38" fmla="*/ 3034603 w 3918858"/>
                <a:gd name="connsiteY38" fmla="*/ 2676506 h 5218739"/>
                <a:gd name="connsiteX39" fmla="*/ 2753249 w 3918858"/>
                <a:gd name="connsiteY39" fmla="*/ 2475539 h 5218739"/>
                <a:gd name="connsiteX40" fmla="*/ 2974313 w 3918858"/>
                <a:gd name="connsiteY40" fmla="*/ 2274572 h 5218739"/>
                <a:gd name="connsiteX41" fmla="*/ 3054699 w 3918858"/>
                <a:gd name="connsiteY41" fmla="*/ 2013314 h 5218739"/>
                <a:gd name="connsiteX42" fmla="*/ 3326005 w 3918858"/>
                <a:gd name="connsiteY42" fmla="*/ 1782202 h 5218739"/>
                <a:gd name="connsiteX43" fmla="*/ 3165231 w 3918858"/>
                <a:gd name="connsiteY43" fmla="*/ 1330027 h 5218739"/>
                <a:gd name="connsiteX44" fmla="*/ 3346102 w 3918858"/>
                <a:gd name="connsiteY44" fmla="*/ 1108963 h 5218739"/>
                <a:gd name="connsiteX45" fmla="*/ 3619736 w 3918858"/>
                <a:gd name="connsiteY45" fmla="*/ 708324 h 5218739"/>
                <a:gd name="connsiteX46" fmla="*/ 3558298 w 3918858"/>
                <a:gd name="connsiteY46" fmla="*/ 563993 h 5218739"/>
                <a:gd name="connsiteX47" fmla="*/ 3497626 w 3918858"/>
                <a:gd name="connsiteY47" fmla="*/ 440404 h 5218739"/>
                <a:gd name="connsiteX48" fmla="*/ 3513812 w 3918858"/>
                <a:gd name="connsiteY48" fmla="*/ 263417 h 5218739"/>
                <a:gd name="connsiteX49" fmla="*/ 3287220 w 3918858"/>
                <a:gd name="connsiteY49" fmla="*/ 128907 h 5218739"/>
                <a:gd name="connsiteX50" fmla="*/ 3305490 w 3918858"/>
                <a:gd name="connsiteY50" fmla="*/ 12400 h 5218739"/>
                <a:gd name="connsiteX51" fmla="*/ 3201670 w 3918858"/>
                <a:gd name="connsiteY51" fmla="*/ 1477 h 5218739"/>
                <a:gd name="connsiteX52" fmla="*/ 3139554 w 3918858"/>
                <a:gd name="connsiteY52" fmla="*/ 38129 h 5218739"/>
                <a:gd name="connsiteX53" fmla="*/ 3146178 w 3918858"/>
                <a:gd name="connsiteY53" fmla="*/ 223300 h 5218739"/>
                <a:gd name="connsiteX54" fmla="*/ 2961205 w 3918858"/>
                <a:gd name="connsiteY54" fmla="*/ 305894 h 5218739"/>
                <a:gd name="connsiteX55" fmla="*/ 2943645 w 3918858"/>
                <a:gd name="connsiteY55" fmla="*/ 448814 h 5218739"/>
                <a:gd name="connsiteX0" fmla="*/ 2943645 w 3918858"/>
                <a:gd name="connsiteY0" fmla="*/ 448814 h 5218739"/>
                <a:gd name="connsiteX1" fmla="*/ 2605133 w 3918858"/>
                <a:gd name="connsiteY1" fmla="*/ 558395 h 5218739"/>
                <a:gd name="connsiteX2" fmla="*/ 2474555 w 3918858"/>
                <a:gd name="connsiteY2" fmla="*/ 545493 h 5218739"/>
                <a:gd name="connsiteX3" fmla="*/ 2422472 w 3918858"/>
                <a:gd name="connsiteY3" fmla="*/ 716503 h 5218739"/>
                <a:gd name="connsiteX4" fmla="*/ 2221314 w 3918858"/>
                <a:gd name="connsiteY4" fmla="*/ 792017 h 5218739"/>
                <a:gd name="connsiteX5" fmla="*/ 2177383 w 3918858"/>
                <a:gd name="connsiteY5" fmla="*/ 709423 h 5218739"/>
                <a:gd name="connsiteX6" fmla="*/ 2064087 w 3918858"/>
                <a:gd name="connsiteY6" fmla="*/ 810896 h 5218739"/>
                <a:gd name="connsiteX7" fmla="*/ 1881427 w 3918858"/>
                <a:gd name="connsiteY7" fmla="*/ 820335 h 5218739"/>
                <a:gd name="connsiteX8" fmla="*/ 1772755 w 3918858"/>
                <a:gd name="connsiteY8" fmla="*/ 910008 h 5218739"/>
                <a:gd name="connsiteX9" fmla="*/ 1659214 w 3918858"/>
                <a:gd name="connsiteY9" fmla="*/ 938674 h 5218739"/>
                <a:gd name="connsiteX10" fmla="*/ 1573909 w 3918858"/>
                <a:gd name="connsiteY10" fmla="*/ 1179028 h 5218739"/>
                <a:gd name="connsiteX11" fmla="*/ 1430555 w 3918858"/>
                <a:gd name="connsiteY11" fmla="*/ 1112953 h 5218739"/>
                <a:gd name="connsiteX12" fmla="*/ 1365815 w 3918858"/>
                <a:gd name="connsiteY12" fmla="*/ 1226224 h 5218739"/>
                <a:gd name="connsiteX13" fmla="*/ 1395873 w 3918858"/>
                <a:gd name="connsiteY13" fmla="*/ 1445687 h 5218739"/>
                <a:gd name="connsiteX14" fmla="*/ 1243271 w 3918858"/>
                <a:gd name="connsiteY14" fmla="*/ 1497603 h 5218739"/>
                <a:gd name="connsiteX15" fmla="*/ 1199340 w 3918858"/>
                <a:gd name="connsiteY15" fmla="*/ 1415010 h 5218739"/>
                <a:gd name="connsiteX16" fmla="*/ 1113790 w 3918858"/>
                <a:gd name="connsiteY16" fmla="*/ 1436248 h 5218739"/>
                <a:gd name="connsiteX17" fmla="*/ 1095271 w 3918858"/>
                <a:gd name="connsiteY17" fmla="*/ 1360172 h 5218739"/>
                <a:gd name="connsiteX18" fmla="*/ 827082 w 3918858"/>
                <a:gd name="connsiteY18" fmla="*/ 1443327 h 5218739"/>
                <a:gd name="connsiteX19" fmla="*/ 734595 w 3918858"/>
                <a:gd name="connsiteY19" fmla="*/ 1318257 h 5218739"/>
                <a:gd name="connsiteX20" fmla="*/ 709162 w 3918858"/>
                <a:gd name="connsiteY20" fmla="*/ 1490524 h 5218739"/>
                <a:gd name="connsiteX21" fmla="*/ 311499 w 3918858"/>
                <a:gd name="connsiteY21" fmla="*/ 1742009 h 5218739"/>
                <a:gd name="connsiteX22" fmla="*/ 0 w 3918858"/>
                <a:gd name="connsiteY22" fmla="*/ 2375055 h 5218739"/>
                <a:gd name="connsiteX23" fmla="*/ 391886 w 3918858"/>
                <a:gd name="connsiteY23" fmla="*/ 2998053 h 5218739"/>
                <a:gd name="connsiteX24" fmla="*/ 522515 w 3918858"/>
                <a:gd name="connsiteY24" fmla="*/ 3168875 h 5218739"/>
                <a:gd name="connsiteX25" fmla="*/ 341644 w 3918858"/>
                <a:gd name="connsiteY25" fmla="*/ 3721534 h 5218739"/>
                <a:gd name="connsiteX26" fmla="*/ 733530 w 3918858"/>
                <a:gd name="connsiteY26" fmla="*/ 3801921 h 5218739"/>
                <a:gd name="connsiteX27" fmla="*/ 1235948 w 3918858"/>
                <a:gd name="connsiteY27" fmla="*/ 3580857 h 5218739"/>
                <a:gd name="connsiteX28" fmla="*/ 1668027 w 3918858"/>
                <a:gd name="connsiteY28" fmla="*/ 3580857 h 5218739"/>
                <a:gd name="connsiteX29" fmla="*/ 2019719 w 3918858"/>
                <a:gd name="connsiteY29" fmla="*/ 3791873 h 5218739"/>
                <a:gd name="connsiteX30" fmla="*/ 2090058 w 3918858"/>
                <a:gd name="connsiteY30" fmla="*/ 4495257 h 5218739"/>
                <a:gd name="connsiteX31" fmla="*/ 2049864 w 3918858"/>
                <a:gd name="connsiteY31" fmla="*/ 4846950 h 5218739"/>
                <a:gd name="connsiteX32" fmla="*/ 2883877 w 3918858"/>
                <a:gd name="connsiteY32" fmla="*/ 5188594 h 5218739"/>
                <a:gd name="connsiteX33" fmla="*/ 3687746 w 3918858"/>
                <a:gd name="connsiteY33" fmla="*/ 5218739 h 5218739"/>
                <a:gd name="connsiteX34" fmla="*/ 3918858 w 3918858"/>
                <a:gd name="connsiteY34" fmla="*/ 4465112 h 5218739"/>
                <a:gd name="connsiteX35" fmla="*/ 3888713 w 3918858"/>
                <a:gd name="connsiteY35" fmla="*/ 3801921 h 5218739"/>
                <a:gd name="connsiteX36" fmla="*/ 3918858 w 3918858"/>
                <a:gd name="connsiteY36" fmla="*/ 3289455 h 5218739"/>
                <a:gd name="connsiteX37" fmla="*/ 3627455 w 3918858"/>
                <a:gd name="connsiteY37" fmla="*/ 2666457 h 5218739"/>
                <a:gd name="connsiteX38" fmla="*/ 3034603 w 3918858"/>
                <a:gd name="connsiteY38" fmla="*/ 2676506 h 5218739"/>
                <a:gd name="connsiteX39" fmla="*/ 2753249 w 3918858"/>
                <a:gd name="connsiteY39" fmla="*/ 2475539 h 5218739"/>
                <a:gd name="connsiteX40" fmla="*/ 2974313 w 3918858"/>
                <a:gd name="connsiteY40" fmla="*/ 2274572 h 5218739"/>
                <a:gd name="connsiteX41" fmla="*/ 3054699 w 3918858"/>
                <a:gd name="connsiteY41" fmla="*/ 2013314 h 5218739"/>
                <a:gd name="connsiteX42" fmla="*/ 3326005 w 3918858"/>
                <a:gd name="connsiteY42" fmla="*/ 1782202 h 5218739"/>
                <a:gd name="connsiteX43" fmla="*/ 3165231 w 3918858"/>
                <a:gd name="connsiteY43" fmla="*/ 1330027 h 5218739"/>
                <a:gd name="connsiteX44" fmla="*/ 3346102 w 3918858"/>
                <a:gd name="connsiteY44" fmla="*/ 1108963 h 5218739"/>
                <a:gd name="connsiteX45" fmla="*/ 3619736 w 3918858"/>
                <a:gd name="connsiteY45" fmla="*/ 708324 h 5218739"/>
                <a:gd name="connsiteX46" fmla="*/ 3558298 w 3918858"/>
                <a:gd name="connsiteY46" fmla="*/ 563993 h 5218739"/>
                <a:gd name="connsiteX47" fmla="*/ 3497626 w 3918858"/>
                <a:gd name="connsiteY47" fmla="*/ 440404 h 5218739"/>
                <a:gd name="connsiteX48" fmla="*/ 3513812 w 3918858"/>
                <a:gd name="connsiteY48" fmla="*/ 263417 h 5218739"/>
                <a:gd name="connsiteX49" fmla="*/ 3287220 w 3918858"/>
                <a:gd name="connsiteY49" fmla="*/ 128907 h 5218739"/>
                <a:gd name="connsiteX50" fmla="*/ 3305490 w 3918858"/>
                <a:gd name="connsiteY50" fmla="*/ 12400 h 5218739"/>
                <a:gd name="connsiteX51" fmla="*/ 3201670 w 3918858"/>
                <a:gd name="connsiteY51" fmla="*/ 1477 h 5218739"/>
                <a:gd name="connsiteX52" fmla="*/ 3139554 w 3918858"/>
                <a:gd name="connsiteY52" fmla="*/ 38129 h 5218739"/>
                <a:gd name="connsiteX53" fmla="*/ 3146178 w 3918858"/>
                <a:gd name="connsiteY53" fmla="*/ 223300 h 5218739"/>
                <a:gd name="connsiteX54" fmla="*/ 2961205 w 3918858"/>
                <a:gd name="connsiteY54" fmla="*/ 305894 h 5218739"/>
                <a:gd name="connsiteX55" fmla="*/ 2943645 w 3918858"/>
                <a:gd name="connsiteY55" fmla="*/ 448814 h 5218739"/>
                <a:gd name="connsiteX0" fmla="*/ 2943645 w 3918858"/>
                <a:gd name="connsiteY0" fmla="*/ 448814 h 5218739"/>
                <a:gd name="connsiteX1" fmla="*/ 2605133 w 3918858"/>
                <a:gd name="connsiteY1" fmla="*/ 558395 h 5218739"/>
                <a:gd name="connsiteX2" fmla="*/ 2474555 w 3918858"/>
                <a:gd name="connsiteY2" fmla="*/ 545493 h 5218739"/>
                <a:gd name="connsiteX3" fmla="*/ 2422472 w 3918858"/>
                <a:gd name="connsiteY3" fmla="*/ 716503 h 5218739"/>
                <a:gd name="connsiteX4" fmla="*/ 2221314 w 3918858"/>
                <a:gd name="connsiteY4" fmla="*/ 792017 h 5218739"/>
                <a:gd name="connsiteX5" fmla="*/ 2177383 w 3918858"/>
                <a:gd name="connsiteY5" fmla="*/ 709423 h 5218739"/>
                <a:gd name="connsiteX6" fmla="*/ 2064087 w 3918858"/>
                <a:gd name="connsiteY6" fmla="*/ 810896 h 5218739"/>
                <a:gd name="connsiteX7" fmla="*/ 1881427 w 3918858"/>
                <a:gd name="connsiteY7" fmla="*/ 820335 h 5218739"/>
                <a:gd name="connsiteX8" fmla="*/ 1772755 w 3918858"/>
                <a:gd name="connsiteY8" fmla="*/ 910008 h 5218739"/>
                <a:gd name="connsiteX9" fmla="*/ 1659214 w 3918858"/>
                <a:gd name="connsiteY9" fmla="*/ 938674 h 5218739"/>
                <a:gd name="connsiteX10" fmla="*/ 1573909 w 3918858"/>
                <a:gd name="connsiteY10" fmla="*/ 1179028 h 5218739"/>
                <a:gd name="connsiteX11" fmla="*/ 1430555 w 3918858"/>
                <a:gd name="connsiteY11" fmla="*/ 1112953 h 5218739"/>
                <a:gd name="connsiteX12" fmla="*/ 1365815 w 3918858"/>
                <a:gd name="connsiteY12" fmla="*/ 1226224 h 5218739"/>
                <a:gd name="connsiteX13" fmla="*/ 1395873 w 3918858"/>
                <a:gd name="connsiteY13" fmla="*/ 1445687 h 5218739"/>
                <a:gd name="connsiteX14" fmla="*/ 1243271 w 3918858"/>
                <a:gd name="connsiteY14" fmla="*/ 1497603 h 5218739"/>
                <a:gd name="connsiteX15" fmla="*/ 1199340 w 3918858"/>
                <a:gd name="connsiteY15" fmla="*/ 1415010 h 5218739"/>
                <a:gd name="connsiteX16" fmla="*/ 1113790 w 3918858"/>
                <a:gd name="connsiteY16" fmla="*/ 1436248 h 5218739"/>
                <a:gd name="connsiteX17" fmla="*/ 1095271 w 3918858"/>
                <a:gd name="connsiteY17" fmla="*/ 1360172 h 5218739"/>
                <a:gd name="connsiteX18" fmla="*/ 827082 w 3918858"/>
                <a:gd name="connsiteY18" fmla="*/ 1443327 h 5218739"/>
                <a:gd name="connsiteX19" fmla="*/ 734595 w 3918858"/>
                <a:gd name="connsiteY19" fmla="*/ 1318257 h 5218739"/>
                <a:gd name="connsiteX20" fmla="*/ 709162 w 3918858"/>
                <a:gd name="connsiteY20" fmla="*/ 1490524 h 5218739"/>
                <a:gd name="connsiteX21" fmla="*/ 311499 w 3918858"/>
                <a:gd name="connsiteY21" fmla="*/ 1742009 h 5218739"/>
                <a:gd name="connsiteX22" fmla="*/ 0 w 3918858"/>
                <a:gd name="connsiteY22" fmla="*/ 2375055 h 5218739"/>
                <a:gd name="connsiteX23" fmla="*/ 391886 w 3918858"/>
                <a:gd name="connsiteY23" fmla="*/ 2998053 h 5218739"/>
                <a:gd name="connsiteX24" fmla="*/ 522515 w 3918858"/>
                <a:gd name="connsiteY24" fmla="*/ 3168875 h 5218739"/>
                <a:gd name="connsiteX25" fmla="*/ 341644 w 3918858"/>
                <a:gd name="connsiteY25" fmla="*/ 3721534 h 5218739"/>
                <a:gd name="connsiteX26" fmla="*/ 733530 w 3918858"/>
                <a:gd name="connsiteY26" fmla="*/ 3801921 h 5218739"/>
                <a:gd name="connsiteX27" fmla="*/ 1235948 w 3918858"/>
                <a:gd name="connsiteY27" fmla="*/ 3580857 h 5218739"/>
                <a:gd name="connsiteX28" fmla="*/ 1668027 w 3918858"/>
                <a:gd name="connsiteY28" fmla="*/ 3580857 h 5218739"/>
                <a:gd name="connsiteX29" fmla="*/ 2019719 w 3918858"/>
                <a:gd name="connsiteY29" fmla="*/ 3791873 h 5218739"/>
                <a:gd name="connsiteX30" fmla="*/ 2090058 w 3918858"/>
                <a:gd name="connsiteY30" fmla="*/ 4495257 h 5218739"/>
                <a:gd name="connsiteX31" fmla="*/ 2049864 w 3918858"/>
                <a:gd name="connsiteY31" fmla="*/ 4846950 h 5218739"/>
                <a:gd name="connsiteX32" fmla="*/ 2883877 w 3918858"/>
                <a:gd name="connsiteY32" fmla="*/ 5188594 h 5218739"/>
                <a:gd name="connsiteX33" fmla="*/ 3687746 w 3918858"/>
                <a:gd name="connsiteY33" fmla="*/ 5218739 h 5218739"/>
                <a:gd name="connsiteX34" fmla="*/ 3918858 w 3918858"/>
                <a:gd name="connsiteY34" fmla="*/ 4465112 h 5218739"/>
                <a:gd name="connsiteX35" fmla="*/ 3888713 w 3918858"/>
                <a:gd name="connsiteY35" fmla="*/ 3801921 h 5218739"/>
                <a:gd name="connsiteX36" fmla="*/ 3918858 w 3918858"/>
                <a:gd name="connsiteY36" fmla="*/ 3289455 h 5218739"/>
                <a:gd name="connsiteX37" fmla="*/ 3627455 w 3918858"/>
                <a:gd name="connsiteY37" fmla="*/ 2666457 h 5218739"/>
                <a:gd name="connsiteX38" fmla="*/ 3034603 w 3918858"/>
                <a:gd name="connsiteY38" fmla="*/ 2676506 h 5218739"/>
                <a:gd name="connsiteX39" fmla="*/ 2753249 w 3918858"/>
                <a:gd name="connsiteY39" fmla="*/ 2475539 h 5218739"/>
                <a:gd name="connsiteX40" fmla="*/ 2974313 w 3918858"/>
                <a:gd name="connsiteY40" fmla="*/ 2274572 h 5218739"/>
                <a:gd name="connsiteX41" fmla="*/ 3054699 w 3918858"/>
                <a:gd name="connsiteY41" fmla="*/ 2013314 h 5218739"/>
                <a:gd name="connsiteX42" fmla="*/ 3326005 w 3918858"/>
                <a:gd name="connsiteY42" fmla="*/ 1782202 h 5218739"/>
                <a:gd name="connsiteX43" fmla="*/ 3165231 w 3918858"/>
                <a:gd name="connsiteY43" fmla="*/ 1330027 h 5218739"/>
                <a:gd name="connsiteX44" fmla="*/ 3346102 w 3918858"/>
                <a:gd name="connsiteY44" fmla="*/ 1108963 h 5218739"/>
                <a:gd name="connsiteX45" fmla="*/ 3619736 w 3918858"/>
                <a:gd name="connsiteY45" fmla="*/ 708324 h 5218739"/>
                <a:gd name="connsiteX46" fmla="*/ 3558298 w 3918858"/>
                <a:gd name="connsiteY46" fmla="*/ 563993 h 5218739"/>
                <a:gd name="connsiteX47" fmla="*/ 3497626 w 3918858"/>
                <a:gd name="connsiteY47" fmla="*/ 440404 h 5218739"/>
                <a:gd name="connsiteX48" fmla="*/ 3513812 w 3918858"/>
                <a:gd name="connsiteY48" fmla="*/ 263417 h 5218739"/>
                <a:gd name="connsiteX49" fmla="*/ 3287220 w 3918858"/>
                <a:gd name="connsiteY49" fmla="*/ 128907 h 5218739"/>
                <a:gd name="connsiteX50" fmla="*/ 3305490 w 3918858"/>
                <a:gd name="connsiteY50" fmla="*/ 12400 h 5218739"/>
                <a:gd name="connsiteX51" fmla="*/ 3201670 w 3918858"/>
                <a:gd name="connsiteY51" fmla="*/ 1477 h 5218739"/>
                <a:gd name="connsiteX52" fmla="*/ 3139554 w 3918858"/>
                <a:gd name="connsiteY52" fmla="*/ 38129 h 5218739"/>
                <a:gd name="connsiteX53" fmla="*/ 3146178 w 3918858"/>
                <a:gd name="connsiteY53" fmla="*/ 223300 h 5218739"/>
                <a:gd name="connsiteX54" fmla="*/ 2961205 w 3918858"/>
                <a:gd name="connsiteY54" fmla="*/ 305894 h 5218739"/>
                <a:gd name="connsiteX55" fmla="*/ 2943645 w 3918858"/>
                <a:gd name="connsiteY55" fmla="*/ 448814 h 5218739"/>
                <a:gd name="connsiteX0" fmla="*/ 2943645 w 3918858"/>
                <a:gd name="connsiteY0" fmla="*/ 448814 h 5218739"/>
                <a:gd name="connsiteX1" fmla="*/ 2605133 w 3918858"/>
                <a:gd name="connsiteY1" fmla="*/ 558395 h 5218739"/>
                <a:gd name="connsiteX2" fmla="*/ 2474555 w 3918858"/>
                <a:gd name="connsiteY2" fmla="*/ 545493 h 5218739"/>
                <a:gd name="connsiteX3" fmla="*/ 2422472 w 3918858"/>
                <a:gd name="connsiteY3" fmla="*/ 716503 h 5218739"/>
                <a:gd name="connsiteX4" fmla="*/ 2221314 w 3918858"/>
                <a:gd name="connsiteY4" fmla="*/ 792017 h 5218739"/>
                <a:gd name="connsiteX5" fmla="*/ 2177383 w 3918858"/>
                <a:gd name="connsiteY5" fmla="*/ 709423 h 5218739"/>
                <a:gd name="connsiteX6" fmla="*/ 2064087 w 3918858"/>
                <a:gd name="connsiteY6" fmla="*/ 810896 h 5218739"/>
                <a:gd name="connsiteX7" fmla="*/ 1881427 w 3918858"/>
                <a:gd name="connsiteY7" fmla="*/ 820335 h 5218739"/>
                <a:gd name="connsiteX8" fmla="*/ 1772755 w 3918858"/>
                <a:gd name="connsiteY8" fmla="*/ 910008 h 5218739"/>
                <a:gd name="connsiteX9" fmla="*/ 1659214 w 3918858"/>
                <a:gd name="connsiteY9" fmla="*/ 938674 h 5218739"/>
                <a:gd name="connsiteX10" fmla="*/ 1573909 w 3918858"/>
                <a:gd name="connsiteY10" fmla="*/ 1179028 h 5218739"/>
                <a:gd name="connsiteX11" fmla="*/ 1430555 w 3918858"/>
                <a:gd name="connsiteY11" fmla="*/ 1112953 h 5218739"/>
                <a:gd name="connsiteX12" fmla="*/ 1365815 w 3918858"/>
                <a:gd name="connsiteY12" fmla="*/ 1226224 h 5218739"/>
                <a:gd name="connsiteX13" fmla="*/ 1395873 w 3918858"/>
                <a:gd name="connsiteY13" fmla="*/ 1445687 h 5218739"/>
                <a:gd name="connsiteX14" fmla="*/ 1243271 w 3918858"/>
                <a:gd name="connsiteY14" fmla="*/ 1497603 h 5218739"/>
                <a:gd name="connsiteX15" fmla="*/ 1199340 w 3918858"/>
                <a:gd name="connsiteY15" fmla="*/ 1415010 h 5218739"/>
                <a:gd name="connsiteX16" fmla="*/ 1113790 w 3918858"/>
                <a:gd name="connsiteY16" fmla="*/ 1436248 h 5218739"/>
                <a:gd name="connsiteX17" fmla="*/ 1083710 w 3918858"/>
                <a:gd name="connsiteY17" fmla="*/ 1355452 h 5218739"/>
                <a:gd name="connsiteX18" fmla="*/ 827082 w 3918858"/>
                <a:gd name="connsiteY18" fmla="*/ 1443327 h 5218739"/>
                <a:gd name="connsiteX19" fmla="*/ 734595 w 3918858"/>
                <a:gd name="connsiteY19" fmla="*/ 1318257 h 5218739"/>
                <a:gd name="connsiteX20" fmla="*/ 709162 w 3918858"/>
                <a:gd name="connsiteY20" fmla="*/ 1490524 h 5218739"/>
                <a:gd name="connsiteX21" fmla="*/ 311499 w 3918858"/>
                <a:gd name="connsiteY21" fmla="*/ 1742009 h 5218739"/>
                <a:gd name="connsiteX22" fmla="*/ 0 w 3918858"/>
                <a:gd name="connsiteY22" fmla="*/ 2375055 h 5218739"/>
                <a:gd name="connsiteX23" fmla="*/ 391886 w 3918858"/>
                <a:gd name="connsiteY23" fmla="*/ 2998053 h 5218739"/>
                <a:gd name="connsiteX24" fmla="*/ 522515 w 3918858"/>
                <a:gd name="connsiteY24" fmla="*/ 3168875 h 5218739"/>
                <a:gd name="connsiteX25" fmla="*/ 341644 w 3918858"/>
                <a:gd name="connsiteY25" fmla="*/ 3721534 h 5218739"/>
                <a:gd name="connsiteX26" fmla="*/ 733530 w 3918858"/>
                <a:gd name="connsiteY26" fmla="*/ 3801921 h 5218739"/>
                <a:gd name="connsiteX27" fmla="*/ 1235948 w 3918858"/>
                <a:gd name="connsiteY27" fmla="*/ 3580857 h 5218739"/>
                <a:gd name="connsiteX28" fmla="*/ 1668027 w 3918858"/>
                <a:gd name="connsiteY28" fmla="*/ 3580857 h 5218739"/>
                <a:gd name="connsiteX29" fmla="*/ 2019719 w 3918858"/>
                <a:gd name="connsiteY29" fmla="*/ 3791873 h 5218739"/>
                <a:gd name="connsiteX30" fmla="*/ 2090058 w 3918858"/>
                <a:gd name="connsiteY30" fmla="*/ 4495257 h 5218739"/>
                <a:gd name="connsiteX31" fmla="*/ 2049864 w 3918858"/>
                <a:gd name="connsiteY31" fmla="*/ 4846950 h 5218739"/>
                <a:gd name="connsiteX32" fmla="*/ 2883877 w 3918858"/>
                <a:gd name="connsiteY32" fmla="*/ 5188594 h 5218739"/>
                <a:gd name="connsiteX33" fmla="*/ 3687746 w 3918858"/>
                <a:gd name="connsiteY33" fmla="*/ 5218739 h 5218739"/>
                <a:gd name="connsiteX34" fmla="*/ 3918858 w 3918858"/>
                <a:gd name="connsiteY34" fmla="*/ 4465112 h 5218739"/>
                <a:gd name="connsiteX35" fmla="*/ 3888713 w 3918858"/>
                <a:gd name="connsiteY35" fmla="*/ 3801921 h 5218739"/>
                <a:gd name="connsiteX36" fmla="*/ 3918858 w 3918858"/>
                <a:gd name="connsiteY36" fmla="*/ 3289455 h 5218739"/>
                <a:gd name="connsiteX37" fmla="*/ 3627455 w 3918858"/>
                <a:gd name="connsiteY37" fmla="*/ 2666457 h 5218739"/>
                <a:gd name="connsiteX38" fmla="*/ 3034603 w 3918858"/>
                <a:gd name="connsiteY38" fmla="*/ 2676506 h 5218739"/>
                <a:gd name="connsiteX39" fmla="*/ 2753249 w 3918858"/>
                <a:gd name="connsiteY39" fmla="*/ 2475539 h 5218739"/>
                <a:gd name="connsiteX40" fmla="*/ 2974313 w 3918858"/>
                <a:gd name="connsiteY40" fmla="*/ 2274572 h 5218739"/>
                <a:gd name="connsiteX41" fmla="*/ 3054699 w 3918858"/>
                <a:gd name="connsiteY41" fmla="*/ 2013314 h 5218739"/>
                <a:gd name="connsiteX42" fmla="*/ 3326005 w 3918858"/>
                <a:gd name="connsiteY42" fmla="*/ 1782202 h 5218739"/>
                <a:gd name="connsiteX43" fmla="*/ 3165231 w 3918858"/>
                <a:gd name="connsiteY43" fmla="*/ 1330027 h 5218739"/>
                <a:gd name="connsiteX44" fmla="*/ 3346102 w 3918858"/>
                <a:gd name="connsiteY44" fmla="*/ 1108963 h 5218739"/>
                <a:gd name="connsiteX45" fmla="*/ 3619736 w 3918858"/>
                <a:gd name="connsiteY45" fmla="*/ 708324 h 5218739"/>
                <a:gd name="connsiteX46" fmla="*/ 3558298 w 3918858"/>
                <a:gd name="connsiteY46" fmla="*/ 563993 h 5218739"/>
                <a:gd name="connsiteX47" fmla="*/ 3497626 w 3918858"/>
                <a:gd name="connsiteY47" fmla="*/ 440404 h 5218739"/>
                <a:gd name="connsiteX48" fmla="*/ 3513812 w 3918858"/>
                <a:gd name="connsiteY48" fmla="*/ 263417 h 5218739"/>
                <a:gd name="connsiteX49" fmla="*/ 3287220 w 3918858"/>
                <a:gd name="connsiteY49" fmla="*/ 128907 h 5218739"/>
                <a:gd name="connsiteX50" fmla="*/ 3305490 w 3918858"/>
                <a:gd name="connsiteY50" fmla="*/ 12400 h 5218739"/>
                <a:gd name="connsiteX51" fmla="*/ 3201670 w 3918858"/>
                <a:gd name="connsiteY51" fmla="*/ 1477 h 5218739"/>
                <a:gd name="connsiteX52" fmla="*/ 3139554 w 3918858"/>
                <a:gd name="connsiteY52" fmla="*/ 38129 h 5218739"/>
                <a:gd name="connsiteX53" fmla="*/ 3146178 w 3918858"/>
                <a:gd name="connsiteY53" fmla="*/ 223300 h 5218739"/>
                <a:gd name="connsiteX54" fmla="*/ 2961205 w 3918858"/>
                <a:gd name="connsiteY54" fmla="*/ 305894 h 5218739"/>
                <a:gd name="connsiteX55" fmla="*/ 2943645 w 3918858"/>
                <a:gd name="connsiteY55" fmla="*/ 448814 h 5218739"/>
                <a:gd name="connsiteX0" fmla="*/ 2943645 w 3918858"/>
                <a:gd name="connsiteY0" fmla="*/ 448814 h 5218739"/>
                <a:gd name="connsiteX1" fmla="*/ 2605133 w 3918858"/>
                <a:gd name="connsiteY1" fmla="*/ 558395 h 5218739"/>
                <a:gd name="connsiteX2" fmla="*/ 2474555 w 3918858"/>
                <a:gd name="connsiteY2" fmla="*/ 545493 h 5218739"/>
                <a:gd name="connsiteX3" fmla="*/ 2422472 w 3918858"/>
                <a:gd name="connsiteY3" fmla="*/ 716503 h 5218739"/>
                <a:gd name="connsiteX4" fmla="*/ 2221314 w 3918858"/>
                <a:gd name="connsiteY4" fmla="*/ 792017 h 5218739"/>
                <a:gd name="connsiteX5" fmla="*/ 2177383 w 3918858"/>
                <a:gd name="connsiteY5" fmla="*/ 709423 h 5218739"/>
                <a:gd name="connsiteX6" fmla="*/ 2064087 w 3918858"/>
                <a:gd name="connsiteY6" fmla="*/ 810896 h 5218739"/>
                <a:gd name="connsiteX7" fmla="*/ 1881427 w 3918858"/>
                <a:gd name="connsiteY7" fmla="*/ 820335 h 5218739"/>
                <a:gd name="connsiteX8" fmla="*/ 1772755 w 3918858"/>
                <a:gd name="connsiteY8" fmla="*/ 910008 h 5218739"/>
                <a:gd name="connsiteX9" fmla="*/ 1659214 w 3918858"/>
                <a:gd name="connsiteY9" fmla="*/ 938674 h 5218739"/>
                <a:gd name="connsiteX10" fmla="*/ 1573909 w 3918858"/>
                <a:gd name="connsiteY10" fmla="*/ 1179028 h 5218739"/>
                <a:gd name="connsiteX11" fmla="*/ 1430555 w 3918858"/>
                <a:gd name="connsiteY11" fmla="*/ 1112953 h 5218739"/>
                <a:gd name="connsiteX12" fmla="*/ 1365815 w 3918858"/>
                <a:gd name="connsiteY12" fmla="*/ 1226224 h 5218739"/>
                <a:gd name="connsiteX13" fmla="*/ 1395873 w 3918858"/>
                <a:gd name="connsiteY13" fmla="*/ 1445687 h 5218739"/>
                <a:gd name="connsiteX14" fmla="*/ 1243271 w 3918858"/>
                <a:gd name="connsiteY14" fmla="*/ 1497603 h 5218739"/>
                <a:gd name="connsiteX15" fmla="*/ 1199340 w 3918858"/>
                <a:gd name="connsiteY15" fmla="*/ 1415010 h 5218739"/>
                <a:gd name="connsiteX16" fmla="*/ 1113790 w 3918858"/>
                <a:gd name="connsiteY16" fmla="*/ 1436248 h 5218739"/>
                <a:gd name="connsiteX17" fmla="*/ 1083710 w 3918858"/>
                <a:gd name="connsiteY17" fmla="*/ 1355452 h 5218739"/>
                <a:gd name="connsiteX18" fmla="*/ 827082 w 3918858"/>
                <a:gd name="connsiteY18" fmla="*/ 1443327 h 5218739"/>
                <a:gd name="connsiteX19" fmla="*/ 734595 w 3918858"/>
                <a:gd name="connsiteY19" fmla="*/ 1318257 h 5218739"/>
                <a:gd name="connsiteX20" fmla="*/ 709162 w 3918858"/>
                <a:gd name="connsiteY20" fmla="*/ 1490524 h 5218739"/>
                <a:gd name="connsiteX21" fmla="*/ 311499 w 3918858"/>
                <a:gd name="connsiteY21" fmla="*/ 1742009 h 5218739"/>
                <a:gd name="connsiteX22" fmla="*/ 0 w 3918858"/>
                <a:gd name="connsiteY22" fmla="*/ 2375055 h 5218739"/>
                <a:gd name="connsiteX23" fmla="*/ 391886 w 3918858"/>
                <a:gd name="connsiteY23" fmla="*/ 2998053 h 5218739"/>
                <a:gd name="connsiteX24" fmla="*/ 522515 w 3918858"/>
                <a:gd name="connsiteY24" fmla="*/ 3168875 h 5218739"/>
                <a:gd name="connsiteX25" fmla="*/ 341644 w 3918858"/>
                <a:gd name="connsiteY25" fmla="*/ 3721534 h 5218739"/>
                <a:gd name="connsiteX26" fmla="*/ 733530 w 3918858"/>
                <a:gd name="connsiteY26" fmla="*/ 3801921 h 5218739"/>
                <a:gd name="connsiteX27" fmla="*/ 1235948 w 3918858"/>
                <a:gd name="connsiteY27" fmla="*/ 3580857 h 5218739"/>
                <a:gd name="connsiteX28" fmla="*/ 1668027 w 3918858"/>
                <a:gd name="connsiteY28" fmla="*/ 3580857 h 5218739"/>
                <a:gd name="connsiteX29" fmla="*/ 2019719 w 3918858"/>
                <a:gd name="connsiteY29" fmla="*/ 3791873 h 5218739"/>
                <a:gd name="connsiteX30" fmla="*/ 2090058 w 3918858"/>
                <a:gd name="connsiteY30" fmla="*/ 4495257 h 5218739"/>
                <a:gd name="connsiteX31" fmla="*/ 2049864 w 3918858"/>
                <a:gd name="connsiteY31" fmla="*/ 4846950 h 5218739"/>
                <a:gd name="connsiteX32" fmla="*/ 2883877 w 3918858"/>
                <a:gd name="connsiteY32" fmla="*/ 5188594 h 5218739"/>
                <a:gd name="connsiteX33" fmla="*/ 3687746 w 3918858"/>
                <a:gd name="connsiteY33" fmla="*/ 5218739 h 5218739"/>
                <a:gd name="connsiteX34" fmla="*/ 3918858 w 3918858"/>
                <a:gd name="connsiteY34" fmla="*/ 4465112 h 5218739"/>
                <a:gd name="connsiteX35" fmla="*/ 3888713 w 3918858"/>
                <a:gd name="connsiteY35" fmla="*/ 3801921 h 5218739"/>
                <a:gd name="connsiteX36" fmla="*/ 3918858 w 3918858"/>
                <a:gd name="connsiteY36" fmla="*/ 3289455 h 5218739"/>
                <a:gd name="connsiteX37" fmla="*/ 3627455 w 3918858"/>
                <a:gd name="connsiteY37" fmla="*/ 2666457 h 5218739"/>
                <a:gd name="connsiteX38" fmla="*/ 3034603 w 3918858"/>
                <a:gd name="connsiteY38" fmla="*/ 2676506 h 5218739"/>
                <a:gd name="connsiteX39" fmla="*/ 2753249 w 3918858"/>
                <a:gd name="connsiteY39" fmla="*/ 2475539 h 5218739"/>
                <a:gd name="connsiteX40" fmla="*/ 2974313 w 3918858"/>
                <a:gd name="connsiteY40" fmla="*/ 2274572 h 5218739"/>
                <a:gd name="connsiteX41" fmla="*/ 3054699 w 3918858"/>
                <a:gd name="connsiteY41" fmla="*/ 2013314 h 5218739"/>
                <a:gd name="connsiteX42" fmla="*/ 3326005 w 3918858"/>
                <a:gd name="connsiteY42" fmla="*/ 1782202 h 5218739"/>
                <a:gd name="connsiteX43" fmla="*/ 3165231 w 3918858"/>
                <a:gd name="connsiteY43" fmla="*/ 1330027 h 5218739"/>
                <a:gd name="connsiteX44" fmla="*/ 3346102 w 3918858"/>
                <a:gd name="connsiteY44" fmla="*/ 1108963 h 5218739"/>
                <a:gd name="connsiteX45" fmla="*/ 3619736 w 3918858"/>
                <a:gd name="connsiteY45" fmla="*/ 708324 h 5218739"/>
                <a:gd name="connsiteX46" fmla="*/ 3558298 w 3918858"/>
                <a:gd name="connsiteY46" fmla="*/ 563993 h 5218739"/>
                <a:gd name="connsiteX47" fmla="*/ 3497626 w 3918858"/>
                <a:gd name="connsiteY47" fmla="*/ 440404 h 5218739"/>
                <a:gd name="connsiteX48" fmla="*/ 3513812 w 3918858"/>
                <a:gd name="connsiteY48" fmla="*/ 263417 h 5218739"/>
                <a:gd name="connsiteX49" fmla="*/ 3287220 w 3918858"/>
                <a:gd name="connsiteY49" fmla="*/ 128907 h 5218739"/>
                <a:gd name="connsiteX50" fmla="*/ 3305490 w 3918858"/>
                <a:gd name="connsiteY50" fmla="*/ 12400 h 5218739"/>
                <a:gd name="connsiteX51" fmla="*/ 3201670 w 3918858"/>
                <a:gd name="connsiteY51" fmla="*/ 1477 h 5218739"/>
                <a:gd name="connsiteX52" fmla="*/ 3139554 w 3918858"/>
                <a:gd name="connsiteY52" fmla="*/ 38129 h 5218739"/>
                <a:gd name="connsiteX53" fmla="*/ 3146178 w 3918858"/>
                <a:gd name="connsiteY53" fmla="*/ 223300 h 5218739"/>
                <a:gd name="connsiteX54" fmla="*/ 2961205 w 3918858"/>
                <a:gd name="connsiteY54" fmla="*/ 305894 h 5218739"/>
                <a:gd name="connsiteX55" fmla="*/ 2943645 w 3918858"/>
                <a:gd name="connsiteY55" fmla="*/ 448814 h 5218739"/>
                <a:gd name="connsiteX0" fmla="*/ 2943645 w 3918858"/>
                <a:gd name="connsiteY0" fmla="*/ 448814 h 5218739"/>
                <a:gd name="connsiteX1" fmla="*/ 2605133 w 3918858"/>
                <a:gd name="connsiteY1" fmla="*/ 558395 h 5218739"/>
                <a:gd name="connsiteX2" fmla="*/ 2474555 w 3918858"/>
                <a:gd name="connsiteY2" fmla="*/ 545493 h 5218739"/>
                <a:gd name="connsiteX3" fmla="*/ 2422472 w 3918858"/>
                <a:gd name="connsiteY3" fmla="*/ 716503 h 5218739"/>
                <a:gd name="connsiteX4" fmla="*/ 2221314 w 3918858"/>
                <a:gd name="connsiteY4" fmla="*/ 792017 h 5218739"/>
                <a:gd name="connsiteX5" fmla="*/ 2177383 w 3918858"/>
                <a:gd name="connsiteY5" fmla="*/ 709423 h 5218739"/>
                <a:gd name="connsiteX6" fmla="*/ 2064087 w 3918858"/>
                <a:gd name="connsiteY6" fmla="*/ 810896 h 5218739"/>
                <a:gd name="connsiteX7" fmla="*/ 1881427 w 3918858"/>
                <a:gd name="connsiteY7" fmla="*/ 820335 h 5218739"/>
                <a:gd name="connsiteX8" fmla="*/ 1772755 w 3918858"/>
                <a:gd name="connsiteY8" fmla="*/ 910008 h 5218739"/>
                <a:gd name="connsiteX9" fmla="*/ 1659214 w 3918858"/>
                <a:gd name="connsiteY9" fmla="*/ 938674 h 5218739"/>
                <a:gd name="connsiteX10" fmla="*/ 1573909 w 3918858"/>
                <a:gd name="connsiteY10" fmla="*/ 1179028 h 5218739"/>
                <a:gd name="connsiteX11" fmla="*/ 1430555 w 3918858"/>
                <a:gd name="connsiteY11" fmla="*/ 1112953 h 5218739"/>
                <a:gd name="connsiteX12" fmla="*/ 1365815 w 3918858"/>
                <a:gd name="connsiteY12" fmla="*/ 1226224 h 5218739"/>
                <a:gd name="connsiteX13" fmla="*/ 1395873 w 3918858"/>
                <a:gd name="connsiteY13" fmla="*/ 1445687 h 5218739"/>
                <a:gd name="connsiteX14" fmla="*/ 1243271 w 3918858"/>
                <a:gd name="connsiteY14" fmla="*/ 1497603 h 5218739"/>
                <a:gd name="connsiteX15" fmla="*/ 1199340 w 3918858"/>
                <a:gd name="connsiteY15" fmla="*/ 1415010 h 5218739"/>
                <a:gd name="connsiteX16" fmla="*/ 1113790 w 3918858"/>
                <a:gd name="connsiteY16" fmla="*/ 1436248 h 5218739"/>
                <a:gd name="connsiteX17" fmla="*/ 1083710 w 3918858"/>
                <a:gd name="connsiteY17" fmla="*/ 1355452 h 5218739"/>
                <a:gd name="connsiteX18" fmla="*/ 827082 w 3918858"/>
                <a:gd name="connsiteY18" fmla="*/ 1443327 h 5218739"/>
                <a:gd name="connsiteX19" fmla="*/ 734595 w 3918858"/>
                <a:gd name="connsiteY19" fmla="*/ 1318257 h 5218739"/>
                <a:gd name="connsiteX20" fmla="*/ 709162 w 3918858"/>
                <a:gd name="connsiteY20" fmla="*/ 1490524 h 5218739"/>
                <a:gd name="connsiteX21" fmla="*/ 565808 w 3918858"/>
                <a:gd name="connsiteY21" fmla="*/ 1490524 h 5218739"/>
                <a:gd name="connsiteX22" fmla="*/ 311499 w 3918858"/>
                <a:gd name="connsiteY22" fmla="*/ 1742009 h 5218739"/>
                <a:gd name="connsiteX23" fmla="*/ 0 w 3918858"/>
                <a:gd name="connsiteY23" fmla="*/ 2375055 h 5218739"/>
                <a:gd name="connsiteX24" fmla="*/ 391886 w 3918858"/>
                <a:gd name="connsiteY24" fmla="*/ 2998053 h 5218739"/>
                <a:gd name="connsiteX25" fmla="*/ 522515 w 3918858"/>
                <a:gd name="connsiteY25" fmla="*/ 3168875 h 5218739"/>
                <a:gd name="connsiteX26" fmla="*/ 341644 w 3918858"/>
                <a:gd name="connsiteY26" fmla="*/ 3721534 h 5218739"/>
                <a:gd name="connsiteX27" fmla="*/ 733530 w 3918858"/>
                <a:gd name="connsiteY27" fmla="*/ 3801921 h 5218739"/>
                <a:gd name="connsiteX28" fmla="*/ 1235948 w 3918858"/>
                <a:gd name="connsiteY28" fmla="*/ 3580857 h 5218739"/>
                <a:gd name="connsiteX29" fmla="*/ 1668027 w 3918858"/>
                <a:gd name="connsiteY29" fmla="*/ 3580857 h 5218739"/>
                <a:gd name="connsiteX30" fmla="*/ 2019719 w 3918858"/>
                <a:gd name="connsiteY30" fmla="*/ 3791873 h 5218739"/>
                <a:gd name="connsiteX31" fmla="*/ 2090058 w 3918858"/>
                <a:gd name="connsiteY31" fmla="*/ 4495257 h 5218739"/>
                <a:gd name="connsiteX32" fmla="*/ 2049864 w 3918858"/>
                <a:gd name="connsiteY32" fmla="*/ 4846950 h 5218739"/>
                <a:gd name="connsiteX33" fmla="*/ 2883877 w 3918858"/>
                <a:gd name="connsiteY33" fmla="*/ 5188594 h 5218739"/>
                <a:gd name="connsiteX34" fmla="*/ 3687746 w 3918858"/>
                <a:gd name="connsiteY34" fmla="*/ 5218739 h 5218739"/>
                <a:gd name="connsiteX35" fmla="*/ 3918858 w 3918858"/>
                <a:gd name="connsiteY35" fmla="*/ 4465112 h 5218739"/>
                <a:gd name="connsiteX36" fmla="*/ 3888713 w 3918858"/>
                <a:gd name="connsiteY36" fmla="*/ 3801921 h 5218739"/>
                <a:gd name="connsiteX37" fmla="*/ 3918858 w 3918858"/>
                <a:gd name="connsiteY37" fmla="*/ 3289455 h 5218739"/>
                <a:gd name="connsiteX38" fmla="*/ 3627455 w 3918858"/>
                <a:gd name="connsiteY38" fmla="*/ 2666457 h 5218739"/>
                <a:gd name="connsiteX39" fmla="*/ 3034603 w 3918858"/>
                <a:gd name="connsiteY39" fmla="*/ 2676506 h 5218739"/>
                <a:gd name="connsiteX40" fmla="*/ 2753249 w 3918858"/>
                <a:gd name="connsiteY40" fmla="*/ 2475539 h 5218739"/>
                <a:gd name="connsiteX41" fmla="*/ 2974313 w 3918858"/>
                <a:gd name="connsiteY41" fmla="*/ 2274572 h 5218739"/>
                <a:gd name="connsiteX42" fmla="*/ 3054699 w 3918858"/>
                <a:gd name="connsiteY42" fmla="*/ 2013314 h 5218739"/>
                <a:gd name="connsiteX43" fmla="*/ 3326005 w 3918858"/>
                <a:gd name="connsiteY43" fmla="*/ 1782202 h 5218739"/>
                <a:gd name="connsiteX44" fmla="*/ 3165231 w 3918858"/>
                <a:gd name="connsiteY44" fmla="*/ 1330027 h 5218739"/>
                <a:gd name="connsiteX45" fmla="*/ 3346102 w 3918858"/>
                <a:gd name="connsiteY45" fmla="*/ 1108963 h 5218739"/>
                <a:gd name="connsiteX46" fmla="*/ 3619736 w 3918858"/>
                <a:gd name="connsiteY46" fmla="*/ 708324 h 5218739"/>
                <a:gd name="connsiteX47" fmla="*/ 3558298 w 3918858"/>
                <a:gd name="connsiteY47" fmla="*/ 563993 h 5218739"/>
                <a:gd name="connsiteX48" fmla="*/ 3497626 w 3918858"/>
                <a:gd name="connsiteY48" fmla="*/ 440404 h 5218739"/>
                <a:gd name="connsiteX49" fmla="*/ 3513812 w 3918858"/>
                <a:gd name="connsiteY49" fmla="*/ 263417 h 5218739"/>
                <a:gd name="connsiteX50" fmla="*/ 3287220 w 3918858"/>
                <a:gd name="connsiteY50" fmla="*/ 128907 h 5218739"/>
                <a:gd name="connsiteX51" fmla="*/ 3305490 w 3918858"/>
                <a:gd name="connsiteY51" fmla="*/ 12400 h 5218739"/>
                <a:gd name="connsiteX52" fmla="*/ 3201670 w 3918858"/>
                <a:gd name="connsiteY52" fmla="*/ 1477 h 5218739"/>
                <a:gd name="connsiteX53" fmla="*/ 3139554 w 3918858"/>
                <a:gd name="connsiteY53" fmla="*/ 38129 h 5218739"/>
                <a:gd name="connsiteX54" fmla="*/ 3146178 w 3918858"/>
                <a:gd name="connsiteY54" fmla="*/ 223300 h 5218739"/>
                <a:gd name="connsiteX55" fmla="*/ 2961205 w 3918858"/>
                <a:gd name="connsiteY55" fmla="*/ 305894 h 5218739"/>
                <a:gd name="connsiteX56" fmla="*/ 2943645 w 3918858"/>
                <a:gd name="connsiteY56" fmla="*/ 448814 h 5218739"/>
                <a:gd name="connsiteX0" fmla="*/ 2943645 w 3918858"/>
                <a:gd name="connsiteY0" fmla="*/ 448814 h 5218739"/>
                <a:gd name="connsiteX1" fmla="*/ 2605133 w 3918858"/>
                <a:gd name="connsiteY1" fmla="*/ 558395 h 5218739"/>
                <a:gd name="connsiteX2" fmla="*/ 2474555 w 3918858"/>
                <a:gd name="connsiteY2" fmla="*/ 545493 h 5218739"/>
                <a:gd name="connsiteX3" fmla="*/ 2422472 w 3918858"/>
                <a:gd name="connsiteY3" fmla="*/ 716503 h 5218739"/>
                <a:gd name="connsiteX4" fmla="*/ 2221314 w 3918858"/>
                <a:gd name="connsiteY4" fmla="*/ 792017 h 5218739"/>
                <a:gd name="connsiteX5" fmla="*/ 2177383 w 3918858"/>
                <a:gd name="connsiteY5" fmla="*/ 709423 h 5218739"/>
                <a:gd name="connsiteX6" fmla="*/ 2064087 w 3918858"/>
                <a:gd name="connsiteY6" fmla="*/ 810896 h 5218739"/>
                <a:gd name="connsiteX7" fmla="*/ 1881427 w 3918858"/>
                <a:gd name="connsiteY7" fmla="*/ 820335 h 5218739"/>
                <a:gd name="connsiteX8" fmla="*/ 1772755 w 3918858"/>
                <a:gd name="connsiteY8" fmla="*/ 910008 h 5218739"/>
                <a:gd name="connsiteX9" fmla="*/ 1659214 w 3918858"/>
                <a:gd name="connsiteY9" fmla="*/ 938674 h 5218739"/>
                <a:gd name="connsiteX10" fmla="*/ 1573909 w 3918858"/>
                <a:gd name="connsiteY10" fmla="*/ 1179028 h 5218739"/>
                <a:gd name="connsiteX11" fmla="*/ 1430555 w 3918858"/>
                <a:gd name="connsiteY11" fmla="*/ 1112953 h 5218739"/>
                <a:gd name="connsiteX12" fmla="*/ 1365815 w 3918858"/>
                <a:gd name="connsiteY12" fmla="*/ 1226224 h 5218739"/>
                <a:gd name="connsiteX13" fmla="*/ 1395873 w 3918858"/>
                <a:gd name="connsiteY13" fmla="*/ 1445687 h 5218739"/>
                <a:gd name="connsiteX14" fmla="*/ 1243271 w 3918858"/>
                <a:gd name="connsiteY14" fmla="*/ 1497603 h 5218739"/>
                <a:gd name="connsiteX15" fmla="*/ 1199340 w 3918858"/>
                <a:gd name="connsiteY15" fmla="*/ 1415010 h 5218739"/>
                <a:gd name="connsiteX16" fmla="*/ 1113790 w 3918858"/>
                <a:gd name="connsiteY16" fmla="*/ 1436248 h 5218739"/>
                <a:gd name="connsiteX17" fmla="*/ 1083710 w 3918858"/>
                <a:gd name="connsiteY17" fmla="*/ 1355452 h 5218739"/>
                <a:gd name="connsiteX18" fmla="*/ 827082 w 3918858"/>
                <a:gd name="connsiteY18" fmla="*/ 1443327 h 5218739"/>
                <a:gd name="connsiteX19" fmla="*/ 734595 w 3918858"/>
                <a:gd name="connsiteY19" fmla="*/ 1318257 h 5218739"/>
                <a:gd name="connsiteX20" fmla="*/ 709162 w 3918858"/>
                <a:gd name="connsiteY20" fmla="*/ 1490524 h 5218739"/>
                <a:gd name="connsiteX21" fmla="*/ 565808 w 3918858"/>
                <a:gd name="connsiteY21" fmla="*/ 1490524 h 5218739"/>
                <a:gd name="connsiteX22" fmla="*/ 471009 w 3918858"/>
                <a:gd name="connsiteY22" fmla="*/ 1625034 h 5218739"/>
                <a:gd name="connsiteX23" fmla="*/ 311499 w 3918858"/>
                <a:gd name="connsiteY23" fmla="*/ 1742009 h 5218739"/>
                <a:gd name="connsiteX24" fmla="*/ 0 w 3918858"/>
                <a:gd name="connsiteY24" fmla="*/ 2375055 h 5218739"/>
                <a:gd name="connsiteX25" fmla="*/ 391886 w 3918858"/>
                <a:gd name="connsiteY25" fmla="*/ 2998053 h 5218739"/>
                <a:gd name="connsiteX26" fmla="*/ 522515 w 3918858"/>
                <a:gd name="connsiteY26" fmla="*/ 3168875 h 5218739"/>
                <a:gd name="connsiteX27" fmla="*/ 341644 w 3918858"/>
                <a:gd name="connsiteY27" fmla="*/ 3721534 h 5218739"/>
                <a:gd name="connsiteX28" fmla="*/ 733530 w 3918858"/>
                <a:gd name="connsiteY28" fmla="*/ 3801921 h 5218739"/>
                <a:gd name="connsiteX29" fmla="*/ 1235948 w 3918858"/>
                <a:gd name="connsiteY29" fmla="*/ 3580857 h 5218739"/>
                <a:gd name="connsiteX30" fmla="*/ 1668027 w 3918858"/>
                <a:gd name="connsiteY30" fmla="*/ 3580857 h 5218739"/>
                <a:gd name="connsiteX31" fmla="*/ 2019719 w 3918858"/>
                <a:gd name="connsiteY31" fmla="*/ 3791873 h 5218739"/>
                <a:gd name="connsiteX32" fmla="*/ 2090058 w 3918858"/>
                <a:gd name="connsiteY32" fmla="*/ 4495257 h 5218739"/>
                <a:gd name="connsiteX33" fmla="*/ 2049864 w 3918858"/>
                <a:gd name="connsiteY33" fmla="*/ 4846950 h 5218739"/>
                <a:gd name="connsiteX34" fmla="*/ 2883877 w 3918858"/>
                <a:gd name="connsiteY34" fmla="*/ 5188594 h 5218739"/>
                <a:gd name="connsiteX35" fmla="*/ 3687746 w 3918858"/>
                <a:gd name="connsiteY35" fmla="*/ 5218739 h 5218739"/>
                <a:gd name="connsiteX36" fmla="*/ 3918858 w 3918858"/>
                <a:gd name="connsiteY36" fmla="*/ 4465112 h 5218739"/>
                <a:gd name="connsiteX37" fmla="*/ 3888713 w 3918858"/>
                <a:gd name="connsiteY37" fmla="*/ 3801921 h 5218739"/>
                <a:gd name="connsiteX38" fmla="*/ 3918858 w 3918858"/>
                <a:gd name="connsiteY38" fmla="*/ 3289455 h 5218739"/>
                <a:gd name="connsiteX39" fmla="*/ 3627455 w 3918858"/>
                <a:gd name="connsiteY39" fmla="*/ 2666457 h 5218739"/>
                <a:gd name="connsiteX40" fmla="*/ 3034603 w 3918858"/>
                <a:gd name="connsiteY40" fmla="*/ 2676506 h 5218739"/>
                <a:gd name="connsiteX41" fmla="*/ 2753249 w 3918858"/>
                <a:gd name="connsiteY41" fmla="*/ 2475539 h 5218739"/>
                <a:gd name="connsiteX42" fmla="*/ 2974313 w 3918858"/>
                <a:gd name="connsiteY42" fmla="*/ 2274572 h 5218739"/>
                <a:gd name="connsiteX43" fmla="*/ 3054699 w 3918858"/>
                <a:gd name="connsiteY43" fmla="*/ 2013314 h 5218739"/>
                <a:gd name="connsiteX44" fmla="*/ 3326005 w 3918858"/>
                <a:gd name="connsiteY44" fmla="*/ 1782202 h 5218739"/>
                <a:gd name="connsiteX45" fmla="*/ 3165231 w 3918858"/>
                <a:gd name="connsiteY45" fmla="*/ 1330027 h 5218739"/>
                <a:gd name="connsiteX46" fmla="*/ 3346102 w 3918858"/>
                <a:gd name="connsiteY46" fmla="*/ 1108963 h 5218739"/>
                <a:gd name="connsiteX47" fmla="*/ 3619736 w 3918858"/>
                <a:gd name="connsiteY47" fmla="*/ 708324 h 5218739"/>
                <a:gd name="connsiteX48" fmla="*/ 3558298 w 3918858"/>
                <a:gd name="connsiteY48" fmla="*/ 563993 h 5218739"/>
                <a:gd name="connsiteX49" fmla="*/ 3497626 w 3918858"/>
                <a:gd name="connsiteY49" fmla="*/ 440404 h 5218739"/>
                <a:gd name="connsiteX50" fmla="*/ 3513812 w 3918858"/>
                <a:gd name="connsiteY50" fmla="*/ 263417 h 5218739"/>
                <a:gd name="connsiteX51" fmla="*/ 3287220 w 3918858"/>
                <a:gd name="connsiteY51" fmla="*/ 128907 h 5218739"/>
                <a:gd name="connsiteX52" fmla="*/ 3305490 w 3918858"/>
                <a:gd name="connsiteY52" fmla="*/ 12400 h 5218739"/>
                <a:gd name="connsiteX53" fmla="*/ 3201670 w 3918858"/>
                <a:gd name="connsiteY53" fmla="*/ 1477 h 5218739"/>
                <a:gd name="connsiteX54" fmla="*/ 3139554 w 3918858"/>
                <a:gd name="connsiteY54" fmla="*/ 38129 h 5218739"/>
                <a:gd name="connsiteX55" fmla="*/ 3146178 w 3918858"/>
                <a:gd name="connsiteY55" fmla="*/ 223300 h 5218739"/>
                <a:gd name="connsiteX56" fmla="*/ 2961205 w 3918858"/>
                <a:gd name="connsiteY56" fmla="*/ 305894 h 5218739"/>
                <a:gd name="connsiteX57" fmla="*/ 2943645 w 3918858"/>
                <a:gd name="connsiteY57" fmla="*/ 448814 h 5218739"/>
                <a:gd name="connsiteX0" fmla="*/ 2943645 w 3918858"/>
                <a:gd name="connsiteY0" fmla="*/ 448814 h 5218739"/>
                <a:gd name="connsiteX1" fmla="*/ 2605133 w 3918858"/>
                <a:gd name="connsiteY1" fmla="*/ 558395 h 5218739"/>
                <a:gd name="connsiteX2" fmla="*/ 2474555 w 3918858"/>
                <a:gd name="connsiteY2" fmla="*/ 545493 h 5218739"/>
                <a:gd name="connsiteX3" fmla="*/ 2422472 w 3918858"/>
                <a:gd name="connsiteY3" fmla="*/ 716503 h 5218739"/>
                <a:gd name="connsiteX4" fmla="*/ 2221314 w 3918858"/>
                <a:gd name="connsiteY4" fmla="*/ 792017 h 5218739"/>
                <a:gd name="connsiteX5" fmla="*/ 2177383 w 3918858"/>
                <a:gd name="connsiteY5" fmla="*/ 709423 h 5218739"/>
                <a:gd name="connsiteX6" fmla="*/ 2064087 w 3918858"/>
                <a:gd name="connsiteY6" fmla="*/ 810896 h 5218739"/>
                <a:gd name="connsiteX7" fmla="*/ 1881427 w 3918858"/>
                <a:gd name="connsiteY7" fmla="*/ 820335 h 5218739"/>
                <a:gd name="connsiteX8" fmla="*/ 1772755 w 3918858"/>
                <a:gd name="connsiteY8" fmla="*/ 910008 h 5218739"/>
                <a:gd name="connsiteX9" fmla="*/ 1659214 w 3918858"/>
                <a:gd name="connsiteY9" fmla="*/ 938674 h 5218739"/>
                <a:gd name="connsiteX10" fmla="*/ 1573909 w 3918858"/>
                <a:gd name="connsiteY10" fmla="*/ 1179028 h 5218739"/>
                <a:gd name="connsiteX11" fmla="*/ 1430555 w 3918858"/>
                <a:gd name="connsiteY11" fmla="*/ 1112953 h 5218739"/>
                <a:gd name="connsiteX12" fmla="*/ 1365815 w 3918858"/>
                <a:gd name="connsiteY12" fmla="*/ 1226224 h 5218739"/>
                <a:gd name="connsiteX13" fmla="*/ 1395873 w 3918858"/>
                <a:gd name="connsiteY13" fmla="*/ 1445687 h 5218739"/>
                <a:gd name="connsiteX14" fmla="*/ 1243271 w 3918858"/>
                <a:gd name="connsiteY14" fmla="*/ 1497603 h 5218739"/>
                <a:gd name="connsiteX15" fmla="*/ 1199340 w 3918858"/>
                <a:gd name="connsiteY15" fmla="*/ 1415010 h 5218739"/>
                <a:gd name="connsiteX16" fmla="*/ 1113790 w 3918858"/>
                <a:gd name="connsiteY16" fmla="*/ 1436248 h 5218739"/>
                <a:gd name="connsiteX17" fmla="*/ 1083710 w 3918858"/>
                <a:gd name="connsiteY17" fmla="*/ 1355452 h 5218739"/>
                <a:gd name="connsiteX18" fmla="*/ 827082 w 3918858"/>
                <a:gd name="connsiteY18" fmla="*/ 1443327 h 5218739"/>
                <a:gd name="connsiteX19" fmla="*/ 734595 w 3918858"/>
                <a:gd name="connsiteY19" fmla="*/ 1318257 h 5218739"/>
                <a:gd name="connsiteX20" fmla="*/ 709162 w 3918858"/>
                <a:gd name="connsiteY20" fmla="*/ 1490524 h 5218739"/>
                <a:gd name="connsiteX21" fmla="*/ 565808 w 3918858"/>
                <a:gd name="connsiteY21" fmla="*/ 1490524 h 5218739"/>
                <a:gd name="connsiteX22" fmla="*/ 471009 w 3918858"/>
                <a:gd name="connsiteY22" fmla="*/ 1625034 h 5218739"/>
                <a:gd name="connsiteX23" fmla="*/ 313811 w 3918858"/>
                <a:gd name="connsiteY23" fmla="*/ 1704252 h 5218739"/>
                <a:gd name="connsiteX24" fmla="*/ 0 w 3918858"/>
                <a:gd name="connsiteY24" fmla="*/ 2375055 h 5218739"/>
                <a:gd name="connsiteX25" fmla="*/ 391886 w 3918858"/>
                <a:gd name="connsiteY25" fmla="*/ 2998053 h 5218739"/>
                <a:gd name="connsiteX26" fmla="*/ 522515 w 3918858"/>
                <a:gd name="connsiteY26" fmla="*/ 3168875 h 5218739"/>
                <a:gd name="connsiteX27" fmla="*/ 341644 w 3918858"/>
                <a:gd name="connsiteY27" fmla="*/ 3721534 h 5218739"/>
                <a:gd name="connsiteX28" fmla="*/ 733530 w 3918858"/>
                <a:gd name="connsiteY28" fmla="*/ 3801921 h 5218739"/>
                <a:gd name="connsiteX29" fmla="*/ 1235948 w 3918858"/>
                <a:gd name="connsiteY29" fmla="*/ 3580857 h 5218739"/>
                <a:gd name="connsiteX30" fmla="*/ 1668027 w 3918858"/>
                <a:gd name="connsiteY30" fmla="*/ 3580857 h 5218739"/>
                <a:gd name="connsiteX31" fmla="*/ 2019719 w 3918858"/>
                <a:gd name="connsiteY31" fmla="*/ 3791873 h 5218739"/>
                <a:gd name="connsiteX32" fmla="*/ 2090058 w 3918858"/>
                <a:gd name="connsiteY32" fmla="*/ 4495257 h 5218739"/>
                <a:gd name="connsiteX33" fmla="*/ 2049864 w 3918858"/>
                <a:gd name="connsiteY33" fmla="*/ 4846950 h 5218739"/>
                <a:gd name="connsiteX34" fmla="*/ 2883877 w 3918858"/>
                <a:gd name="connsiteY34" fmla="*/ 5188594 h 5218739"/>
                <a:gd name="connsiteX35" fmla="*/ 3687746 w 3918858"/>
                <a:gd name="connsiteY35" fmla="*/ 5218739 h 5218739"/>
                <a:gd name="connsiteX36" fmla="*/ 3918858 w 3918858"/>
                <a:gd name="connsiteY36" fmla="*/ 4465112 h 5218739"/>
                <a:gd name="connsiteX37" fmla="*/ 3888713 w 3918858"/>
                <a:gd name="connsiteY37" fmla="*/ 3801921 h 5218739"/>
                <a:gd name="connsiteX38" fmla="*/ 3918858 w 3918858"/>
                <a:gd name="connsiteY38" fmla="*/ 3289455 h 5218739"/>
                <a:gd name="connsiteX39" fmla="*/ 3627455 w 3918858"/>
                <a:gd name="connsiteY39" fmla="*/ 2666457 h 5218739"/>
                <a:gd name="connsiteX40" fmla="*/ 3034603 w 3918858"/>
                <a:gd name="connsiteY40" fmla="*/ 2676506 h 5218739"/>
                <a:gd name="connsiteX41" fmla="*/ 2753249 w 3918858"/>
                <a:gd name="connsiteY41" fmla="*/ 2475539 h 5218739"/>
                <a:gd name="connsiteX42" fmla="*/ 2974313 w 3918858"/>
                <a:gd name="connsiteY42" fmla="*/ 2274572 h 5218739"/>
                <a:gd name="connsiteX43" fmla="*/ 3054699 w 3918858"/>
                <a:gd name="connsiteY43" fmla="*/ 2013314 h 5218739"/>
                <a:gd name="connsiteX44" fmla="*/ 3326005 w 3918858"/>
                <a:gd name="connsiteY44" fmla="*/ 1782202 h 5218739"/>
                <a:gd name="connsiteX45" fmla="*/ 3165231 w 3918858"/>
                <a:gd name="connsiteY45" fmla="*/ 1330027 h 5218739"/>
                <a:gd name="connsiteX46" fmla="*/ 3346102 w 3918858"/>
                <a:gd name="connsiteY46" fmla="*/ 1108963 h 5218739"/>
                <a:gd name="connsiteX47" fmla="*/ 3619736 w 3918858"/>
                <a:gd name="connsiteY47" fmla="*/ 708324 h 5218739"/>
                <a:gd name="connsiteX48" fmla="*/ 3558298 w 3918858"/>
                <a:gd name="connsiteY48" fmla="*/ 563993 h 5218739"/>
                <a:gd name="connsiteX49" fmla="*/ 3497626 w 3918858"/>
                <a:gd name="connsiteY49" fmla="*/ 440404 h 5218739"/>
                <a:gd name="connsiteX50" fmla="*/ 3513812 w 3918858"/>
                <a:gd name="connsiteY50" fmla="*/ 263417 h 5218739"/>
                <a:gd name="connsiteX51" fmla="*/ 3287220 w 3918858"/>
                <a:gd name="connsiteY51" fmla="*/ 128907 h 5218739"/>
                <a:gd name="connsiteX52" fmla="*/ 3305490 w 3918858"/>
                <a:gd name="connsiteY52" fmla="*/ 12400 h 5218739"/>
                <a:gd name="connsiteX53" fmla="*/ 3201670 w 3918858"/>
                <a:gd name="connsiteY53" fmla="*/ 1477 h 5218739"/>
                <a:gd name="connsiteX54" fmla="*/ 3139554 w 3918858"/>
                <a:gd name="connsiteY54" fmla="*/ 38129 h 5218739"/>
                <a:gd name="connsiteX55" fmla="*/ 3146178 w 3918858"/>
                <a:gd name="connsiteY55" fmla="*/ 223300 h 5218739"/>
                <a:gd name="connsiteX56" fmla="*/ 2961205 w 3918858"/>
                <a:gd name="connsiteY56" fmla="*/ 305894 h 5218739"/>
                <a:gd name="connsiteX57" fmla="*/ 2943645 w 3918858"/>
                <a:gd name="connsiteY57" fmla="*/ 448814 h 5218739"/>
                <a:gd name="connsiteX0" fmla="*/ 2943645 w 3918858"/>
                <a:gd name="connsiteY0" fmla="*/ 448814 h 5218739"/>
                <a:gd name="connsiteX1" fmla="*/ 2605133 w 3918858"/>
                <a:gd name="connsiteY1" fmla="*/ 558395 h 5218739"/>
                <a:gd name="connsiteX2" fmla="*/ 2474555 w 3918858"/>
                <a:gd name="connsiteY2" fmla="*/ 545493 h 5218739"/>
                <a:gd name="connsiteX3" fmla="*/ 2422472 w 3918858"/>
                <a:gd name="connsiteY3" fmla="*/ 716503 h 5218739"/>
                <a:gd name="connsiteX4" fmla="*/ 2221314 w 3918858"/>
                <a:gd name="connsiteY4" fmla="*/ 792017 h 5218739"/>
                <a:gd name="connsiteX5" fmla="*/ 2177383 w 3918858"/>
                <a:gd name="connsiteY5" fmla="*/ 709423 h 5218739"/>
                <a:gd name="connsiteX6" fmla="*/ 2064087 w 3918858"/>
                <a:gd name="connsiteY6" fmla="*/ 810896 h 5218739"/>
                <a:gd name="connsiteX7" fmla="*/ 1881427 w 3918858"/>
                <a:gd name="connsiteY7" fmla="*/ 820335 h 5218739"/>
                <a:gd name="connsiteX8" fmla="*/ 1772755 w 3918858"/>
                <a:gd name="connsiteY8" fmla="*/ 910008 h 5218739"/>
                <a:gd name="connsiteX9" fmla="*/ 1659214 w 3918858"/>
                <a:gd name="connsiteY9" fmla="*/ 938674 h 5218739"/>
                <a:gd name="connsiteX10" fmla="*/ 1573909 w 3918858"/>
                <a:gd name="connsiteY10" fmla="*/ 1179028 h 5218739"/>
                <a:gd name="connsiteX11" fmla="*/ 1430555 w 3918858"/>
                <a:gd name="connsiteY11" fmla="*/ 1112953 h 5218739"/>
                <a:gd name="connsiteX12" fmla="*/ 1365815 w 3918858"/>
                <a:gd name="connsiteY12" fmla="*/ 1226224 h 5218739"/>
                <a:gd name="connsiteX13" fmla="*/ 1395873 w 3918858"/>
                <a:gd name="connsiteY13" fmla="*/ 1445687 h 5218739"/>
                <a:gd name="connsiteX14" fmla="*/ 1243271 w 3918858"/>
                <a:gd name="connsiteY14" fmla="*/ 1497603 h 5218739"/>
                <a:gd name="connsiteX15" fmla="*/ 1199340 w 3918858"/>
                <a:gd name="connsiteY15" fmla="*/ 1415010 h 5218739"/>
                <a:gd name="connsiteX16" fmla="*/ 1113790 w 3918858"/>
                <a:gd name="connsiteY16" fmla="*/ 1436248 h 5218739"/>
                <a:gd name="connsiteX17" fmla="*/ 1083710 w 3918858"/>
                <a:gd name="connsiteY17" fmla="*/ 1355452 h 5218739"/>
                <a:gd name="connsiteX18" fmla="*/ 827082 w 3918858"/>
                <a:gd name="connsiteY18" fmla="*/ 1443327 h 5218739"/>
                <a:gd name="connsiteX19" fmla="*/ 734595 w 3918858"/>
                <a:gd name="connsiteY19" fmla="*/ 1318257 h 5218739"/>
                <a:gd name="connsiteX20" fmla="*/ 709162 w 3918858"/>
                <a:gd name="connsiteY20" fmla="*/ 1490524 h 5218739"/>
                <a:gd name="connsiteX21" fmla="*/ 565808 w 3918858"/>
                <a:gd name="connsiteY21" fmla="*/ 1490524 h 5218739"/>
                <a:gd name="connsiteX22" fmla="*/ 471009 w 3918858"/>
                <a:gd name="connsiteY22" fmla="*/ 1625034 h 5218739"/>
                <a:gd name="connsiteX23" fmla="*/ 313811 w 3918858"/>
                <a:gd name="connsiteY23" fmla="*/ 1704252 h 5218739"/>
                <a:gd name="connsiteX24" fmla="*/ 318407 w 3918858"/>
                <a:gd name="connsiteY24" fmla="*/ 1825618 h 5218739"/>
                <a:gd name="connsiteX25" fmla="*/ 0 w 3918858"/>
                <a:gd name="connsiteY25" fmla="*/ 2375055 h 5218739"/>
                <a:gd name="connsiteX26" fmla="*/ 391886 w 3918858"/>
                <a:gd name="connsiteY26" fmla="*/ 2998053 h 5218739"/>
                <a:gd name="connsiteX27" fmla="*/ 522515 w 3918858"/>
                <a:gd name="connsiteY27" fmla="*/ 3168875 h 5218739"/>
                <a:gd name="connsiteX28" fmla="*/ 341644 w 3918858"/>
                <a:gd name="connsiteY28" fmla="*/ 3721534 h 5218739"/>
                <a:gd name="connsiteX29" fmla="*/ 733530 w 3918858"/>
                <a:gd name="connsiteY29" fmla="*/ 3801921 h 5218739"/>
                <a:gd name="connsiteX30" fmla="*/ 1235948 w 3918858"/>
                <a:gd name="connsiteY30" fmla="*/ 3580857 h 5218739"/>
                <a:gd name="connsiteX31" fmla="*/ 1668027 w 3918858"/>
                <a:gd name="connsiteY31" fmla="*/ 3580857 h 5218739"/>
                <a:gd name="connsiteX32" fmla="*/ 2019719 w 3918858"/>
                <a:gd name="connsiteY32" fmla="*/ 3791873 h 5218739"/>
                <a:gd name="connsiteX33" fmla="*/ 2090058 w 3918858"/>
                <a:gd name="connsiteY33" fmla="*/ 4495257 h 5218739"/>
                <a:gd name="connsiteX34" fmla="*/ 2049864 w 3918858"/>
                <a:gd name="connsiteY34" fmla="*/ 4846950 h 5218739"/>
                <a:gd name="connsiteX35" fmla="*/ 2883877 w 3918858"/>
                <a:gd name="connsiteY35" fmla="*/ 5188594 h 5218739"/>
                <a:gd name="connsiteX36" fmla="*/ 3687746 w 3918858"/>
                <a:gd name="connsiteY36" fmla="*/ 5218739 h 5218739"/>
                <a:gd name="connsiteX37" fmla="*/ 3918858 w 3918858"/>
                <a:gd name="connsiteY37" fmla="*/ 4465112 h 5218739"/>
                <a:gd name="connsiteX38" fmla="*/ 3888713 w 3918858"/>
                <a:gd name="connsiteY38" fmla="*/ 3801921 h 5218739"/>
                <a:gd name="connsiteX39" fmla="*/ 3918858 w 3918858"/>
                <a:gd name="connsiteY39" fmla="*/ 3289455 h 5218739"/>
                <a:gd name="connsiteX40" fmla="*/ 3627455 w 3918858"/>
                <a:gd name="connsiteY40" fmla="*/ 2666457 h 5218739"/>
                <a:gd name="connsiteX41" fmla="*/ 3034603 w 3918858"/>
                <a:gd name="connsiteY41" fmla="*/ 2676506 h 5218739"/>
                <a:gd name="connsiteX42" fmla="*/ 2753249 w 3918858"/>
                <a:gd name="connsiteY42" fmla="*/ 2475539 h 5218739"/>
                <a:gd name="connsiteX43" fmla="*/ 2974313 w 3918858"/>
                <a:gd name="connsiteY43" fmla="*/ 2274572 h 5218739"/>
                <a:gd name="connsiteX44" fmla="*/ 3054699 w 3918858"/>
                <a:gd name="connsiteY44" fmla="*/ 2013314 h 5218739"/>
                <a:gd name="connsiteX45" fmla="*/ 3326005 w 3918858"/>
                <a:gd name="connsiteY45" fmla="*/ 1782202 h 5218739"/>
                <a:gd name="connsiteX46" fmla="*/ 3165231 w 3918858"/>
                <a:gd name="connsiteY46" fmla="*/ 1330027 h 5218739"/>
                <a:gd name="connsiteX47" fmla="*/ 3346102 w 3918858"/>
                <a:gd name="connsiteY47" fmla="*/ 1108963 h 5218739"/>
                <a:gd name="connsiteX48" fmla="*/ 3619736 w 3918858"/>
                <a:gd name="connsiteY48" fmla="*/ 708324 h 5218739"/>
                <a:gd name="connsiteX49" fmla="*/ 3558298 w 3918858"/>
                <a:gd name="connsiteY49" fmla="*/ 563993 h 5218739"/>
                <a:gd name="connsiteX50" fmla="*/ 3497626 w 3918858"/>
                <a:gd name="connsiteY50" fmla="*/ 440404 h 5218739"/>
                <a:gd name="connsiteX51" fmla="*/ 3513812 w 3918858"/>
                <a:gd name="connsiteY51" fmla="*/ 263417 h 5218739"/>
                <a:gd name="connsiteX52" fmla="*/ 3287220 w 3918858"/>
                <a:gd name="connsiteY52" fmla="*/ 128907 h 5218739"/>
                <a:gd name="connsiteX53" fmla="*/ 3305490 w 3918858"/>
                <a:gd name="connsiteY53" fmla="*/ 12400 h 5218739"/>
                <a:gd name="connsiteX54" fmla="*/ 3201670 w 3918858"/>
                <a:gd name="connsiteY54" fmla="*/ 1477 h 5218739"/>
                <a:gd name="connsiteX55" fmla="*/ 3139554 w 3918858"/>
                <a:gd name="connsiteY55" fmla="*/ 38129 h 5218739"/>
                <a:gd name="connsiteX56" fmla="*/ 3146178 w 3918858"/>
                <a:gd name="connsiteY56" fmla="*/ 223300 h 5218739"/>
                <a:gd name="connsiteX57" fmla="*/ 2961205 w 3918858"/>
                <a:gd name="connsiteY57" fmla="*/ 305894 h 5218739"/>
                <a:gd name="connsiteX58" fmla="*/ 2943645 w 3918858"/>
                <a:gd name="connsiteY58" fmla="*/ 448814 h 5218739"/>
                <a:gd name="connsiteX0" fmla="*/ 2943645 w 3918858"/>
                <a:gd name="connsiteY0" fmla="*/ 448814 h 5218739"/>
                <a:gd name="connsiteX1" fmla="*/ 2605133 w 3918858"/>
                <a:gd name="connsiteY1" fmla="*/ 558395 h 5218739"/>
                <a:gd name="connsiteX2" fmla="*/ 2474555 w 3918858"/>
                <a:gd name="connsiteY2" fmla="*/ 545493 h 5218739"/>
                <a:gd name="connsiteX3" fmla="*/ 2422472 w 3918858"/>
                <a:gd name="connsiteY3" fmla="*/ 716503 h 5218739"/>
                <a:gd name="connsiteX4" fmla="*/ 2221314 w 3918858"/>
                <a:gd name="connsiteY4" fmla="*/ 792017 h 5218739"/>
                <a:gd name="connsiteX5" fmla="*/ 2177383 w 3918858"/>
                <a:gd name="connsiteY5" fmla="*/ 709423 h 5218739"/>
                <a:gd name="connsiteX6" fmla="*/ 2064087 w 3918858"/>
                <a:gd name="connsiteY6" fmla="*/ 810896 h 5218739"/>
                <a:gd name="connsiteX7" fmla="*/ 1881427 w 3918858"/>
                <a:gd name="connsiteY7" fmla="*/ 820335 h 5218739"/>
                <a:gd name="connsiteX8" fmla="*/ 1772755 w 3918858"/>
                <a:gd name="connsiteY8" fmla="*/ 910008 h 5218739"/>
                <a:gd name="connsiteX9" fmla="*/ 1659214 w 3918858"/>
                <a:gd name="connsiteY9" fmla="*/ 938674 h 5218739"/>
                <a:gd name="connsiteX10" fmla="*/ 1573909 w 3918858"/>
                <a:gd name="connsiteY10" fmla="*/ 1179028 h 5218739"/>
                <a:gd name="connsiteX11" fmla="*/ 1430555 w 3918858"/>
                <a:gd name="connsiteY11" fmla="*/ 1112953 h 5218739"/>
                <a:gd name="connsiteX12" fmla="*/ 1365815 w 3918858"/>
                <a:gd name="connsiteY12" fmla="*/ 1226224 h 5218739"/>
                <a:gd name="connsiteX13" fmla="*/ 1395873 w 3918858"/>
                <a:gd name="connsiteY13" fmla="*/ 1445687 h 5218739"/>
                <a:gd name="connsiteX14" fmla="*/ 1243271 w 3918858"/>
                <a:gd name="connsiteY14" fmla="*/ 1497603 h 5218739"/>
                <a:gd name="connsiteX15" fmla="*/ 1199340 w 3918858"/>
                <a:gd name="connsiteY15" fmla="*/ 1415010 h 5218739"/>
                <a:gd name="connsiteX16" fmla="*/ 1113790 w 3918858"/>
                <a:gd name="connsiteY16" fmla="*/ 1436248 h 5218739"/>
                <a:gd name="connsiteX17" fmla="*/ 1083710 w 3918858"/>
                <a:gd name="connsiteY17" fmla="*/ 1355452 h 5218739"/>
                <a:gd name="connsiteX18" fmla="*/ 827082 w 3918858"/>
                <a:gd name="connsiteY18" fmla="*/ 1443327 h 5218739"/>
                <a:gd name="connsiteX19" fmla="*/ 734595 w 3918858"/>
                <a:gd name="connsiteY19" fmla="*/ 1318257 h 5218739"/>
                <a:gd name="connsiteX20" fmla="*/ 709162 w 3918858"/>
                <a:gd name="connsiteY20" fmla="*/ 1490524 h 5218739"/>
                <a:gd name="connsiteX21" fmla="*/ 565808 w 3918858"/>
                <a:gd name="connsiteY21" fmla="*/ 1490524 h 5218739"/>
                <a:gd name="connsiteX22" fmla="*/ 471009 w 3918858"/>
                <a:gd name="connsiteY22" fmla="*/ 1625034 h 5218739"/>
                <a:gd name="connsiteX23" fmla="*/ 313811 w 3918858"/>
                <a:gd name="connsiteY23" fmla="*/ 1704252 h 5218739"/>
                <a:gd name="connsiteX24" fmla="*/ 318407 w 3918858"/>
                <a:gd name="connsiteY24" fmla="*/ 1825618 h 5218739"/>
                <a:gd name="connsiteX25" fmla="*/ 214360 w 3918858"/>
                <a:gd name="connsiteY25" fmla="*/ 1927091 h 5218739"/>
                <a:gd name="connsiteX26" fmla="*/ 0 w 3918858"/>
                <a:gd name="connsiteY26" fmla="*/ 2375055 h 5218739"/>
                <a:gd name="connsiteX27" fmla="*/ 391886 w 3918858"/>
                <a:gd name="connsiteY27" fmla="*/ 2998053 h 5218739"/>
                <a:gd name="connsiteX28" fmla="*/ 522515 w 3918858"/>
                <a:gd name="connsiteY28" fmla="*/ 3168875 h 5218739"/>
                <a:gd name="connsiteX29" fmla="*/ 341644 w 3918858"/>
                <a:gd name="connsiteY29" fmla="*/ 3721534 h 5218739"/>
                <a:gd name="connsiteX30" fmla="*/ 733530 w 3918858"/>
                <a:gd name="connsiteY30" fmla="*/ 3801921 h 5218739"/>
                <a:gd name="connsiteX31" fmla="*/ 1235948 w 3918858"/>
                <a:gd name="connsiteY31" fmla="*/ 3580857 h 5218739"/>
                <a:gd name="connsiteX32" fmla="*/ 1668027 w 3918858"/>
                <a:gd name="connsiteY32" fmla="*/ 3580857 h 5218739"/>
                <a:gd name="connsiteX33" fmla="*/ 2019719 w 3918858"/>
                <a:gd name="connsiteY33" fmla="*/ 3791873 h 5218739"/>
                <a:gd name="connsiteX34" fmla="*/ 2090058 w 3918858"/>
                <a:gd name="connsiteY34" fmla="*/ 4495257 h 5218739"/>
                <a:gd name="connsiteX35" fmla="*/ 2049864 w 3918858"/>
                <a:gd name="connsiteY35" fmla="*/ 4846950 h 5218739"/>
                <a:gd name="connsiteX36" fmla="*/ 2883877 w 3918858"/>
                <a:gd name="connsiteY36" fmla="*/ 5188594 h 5218739"/>
                <a:gd name="connsiteX37" fmla="*/ 3687746 w 3918858"/>
                <a:gd name="connsiteY37" fmla="*/ 5218739 h 5218739"/>
                <a:gd name="connsiteX38" fmla="*/ 3918858 w 3918858"/>
                <a:gd name="connsiteY38" fmla="*/ 4465112 h 5218739"/>
                <a:gd name="connsiteX39" fmla="*/ 3888713 w 3918858"/>
                <a:gd name="connsiteY39" fmla="*/ 3801921 h 5218739"/>
                <a:gd name="connsiteX40" fmla="*/ 3918858 w 3918858"/>
                <a:gd name="connsiteY40" fmla="*/ 3289455 h 5218739"/>
                <a:gd name="connsiteX41" fmla="*/ 3627455 w 3918858"/>
                <a:gd name="connsiteY41" fmla="*/ 2666457 h 5218739"/>
                <a:gd name="connsiteX42" fmla="*/ 3034603 w 3918858"/>
                <a:gd name="connsiteY42" fmla="*/ 2676506 h 5218739"/>
                <a:gd name="connsiteX43" fmla="*/ 2753249 w 3918858"/>
                <a:gd name="connsiteY43" fmla="*/ 2475539 h 5218739"/>
                <a:gd name="connsiteX44" fmla="*/ 2974313 w 3918858"/>
                <a:gd name="connsiteY44" fmla="*/ 2274572 h 5218739"/>
                <a:gd name="connsiteX45" fmla="*/ 3054699 w 3918858"/>
                <a:gd name="connsiteY45" fmla="*/ 2013314 h 5218739"/>
                <a:gd name="connsiteX46" fmla="*/ 3326005 w 3918858"/>
                <a:gd name="connsiteY46" fmla="*/ 1782202 h 5218739"/>
                <a:gd name="connsiteX47" fmla="*/ 3165231 w 3918858"/>
                <a:gd name="connsiteY47" fmla="*/ 1330027 h 5218739"/>
                <a:gd name="connsiteX48" fmla="*/ 3346102 w 3918858"/>
                <a:gd name="connsiteY48" fmla="*/ 1108963 h 5218739"/>
                <a:gd name="connsiteX49" fmla="*/ 3619736 w 3918858"/>
                <a:gd name="connsiteY49" fmla="*/ 708324 h 5218739"/>
                <a:gd name="connsiteX50" fmla="*/ 3558298 w 3918858"/>
                <a:gd name="connsiteY50" fmla="*/ 563993 h 5218739"/>
                <a:gd name="connsiteX51" fmla="*/ 3497626 w 3918858"/>
                <a:gd name="connsiteY51" fmla="*/ 440404 h 5218739"/>
                <a:gd name="connsiteX52" fmla="*/ 3513812 w 3918858"/>
                <a:gd name="connsiteY52" fmla="*/ 263417 h 5218739"/>
                <a:gd name="connsiteX53" fmla="*/ 3287220 w 3918858"/>
                <a:gd name="connsiteY53" fmla="*/ 128907 h 5218739"/>
                <a:gd name="connsiteX54" fmla="*/ 3305490 w 3918858"/>
                <a:gd name="connsiteY54" fmla="*/ 12400 h 5218739"/>
                <a:gd name="connsiteX55" fmla="*/ 3201670 w 3918858"/>
                <a:gd name="connsiteY55" fmla="*/ 1477 h 5218739"/>
                <a:gd name="connsiteX56" fmla="*/ 3139554 w 3918858"/>
                <a:gd name="connsiteY56" fmla="*/ 38129 h 5218739"/>
                <a:gd name="connsiteX57" fmla="*/ 3146178 w 3918858"/>
                <a:gd name="connsiteY57" fmla="*/ 223300 h 5218739"/>
                <a:gd name="connsiteX58" fmla="*/ 2961205 w 3918858"/>
                <a:gd name="connsiteY58" fmla="*/ 305894 h 5218739"/>
                <a:gd name="connsiteX59" fmla="*/ 2943645 w 3918858"/>
                <a:gd name="connsiteY59" fmla="*/ 448814 h 5218739"/>
                <a:gd name="connsiteX0" fmla="*/ 2756360 w 3731573"/>
                <a:gd name="connsiteY0" fmla="*/ 448814 h 5218739"/>
                <a:gd name="connsiteX1" fmla="*/ 2417848 w 3731573"/>
                <a:gd name="connsiteY1" fmla="*/ 558395 h 5218739"/>
                <a:gd name="connsiteX2" fmla="*/ 2287270 w 3731573"/>
                <a:gd name="connsiteY2" fmla="*/ 545493 h 5218739"/>
                <a:gd name="connsiteX3" fmla="*/ 2235187 w 3731573"/>
                <a:gd name="connsiteY3" fmla="*/ 716503 h 5218739"/>
                <a:gd name="connsiteX4" fmla="*/ 2034029 w 3731573"/>
                <a:gd name="connsiteY4" fmla="*/ 792017 h 5218739"/>
                <a:gd name="connsiteX5" fmla="*/ 1990098 w 3731573"/>
                <a:gd name="connsiteY5" fmla="*/ 709423 h 5218739"/>
                <a:gd name="connsiteX6" fmla="*/ 1876802 w 3731573"/>
                <a:gd name="connsiteY6" fmla="*/ 810896 h 5218739"/>
                <a:gd name="connsiteX7" fmla="*/ 1694142 w 3731573"/>
                <a:gd name="connsiteY7" fmla="*/ 820335 h 5218739"/>
                <a:gd name="connsiteX8" fmla="*/ 1585470 w 3731573"/>
                <a:gd name="connsiteY8" fmla="*/ 910008 h 5218739"/>
                <a:gd name="connsiteX9" fmla="*/ 1471929 w 3731573"/>
                <a:gd name="connsiteY9" fmla="*/ 938674 h 5218739"/>
                <a:gd name="connsiteX10" fmla="*/ 1386624 w 3731573"/>
                <a:gd name="connsiteY10" fmla="*/ 1179028 h 5218739"/>
                <a:gd name="connsiteX11" fmla="*/ 1243270 w 3731573"/>
                <a:gd name="connsiteY11" fmla="*/ 1112953 h 5218739"/>
                <a:gd name="connsiteX12" fmla="*/ 1178530 w 3731573"/>
                <a:gd name="connsiteY12" fmla="*/ 1226224 h 5218739"/>
                <a:gd name="connsiteX13" fmla="*/ 1208588 w 3731573"/>
                <a:gd name="connsiteY13" fmla="*/ 1445687 h 5218739"/>
                <a:gd name="connsiteX14" fmla="*/ 1055986 w 3731573"/>
                <a:gd name="connsiteY14" fmla="*/ 1497603 h 5218739"/>
                <a:gd name="connsiteX15" fmla="*/ 1012055 w 3731573"/>
                <a:gd name="connsiteY15" fmla="*/ 1415010 h 5218739"/>
                <a:gd name="connsiteX16" fmla="*/ 926505 w 3731573"/>
                <a:gd name="connsiteY16" fmla="*/ 1436248 h 5218739"/>
                <a:gd name="connsiteX17" fmla="*/ 896425 w 3731573"/>
                <a:gd name="connsiteY17" fmla="*/ 1355452 h 5218739"/>
                <a:gd name="connsiteX18" fmla="*/ 639797 w 3731573"/>
                <a:gd name="connsiteY18" fmla="*/ 1443327 h 5218739"/>
                <a:gd name="connsiteX19" fmla="*/ 547310 w 3731573"/>
                <a:gd name="connsiteY19" fmla="*/ 1318257 h 5218739"/>
                <a:gd name="connsiteX20" fmla="*/ 521877 w 3731573"/>
                <a:gd name="connsiteY20" fmla="*/ 1490524 h 5218739"/>
                <a:gd name="connsiteX21" fmla="*/ 378523 w 3731573"/>
                <a:gd name="connsiteY21" fmla="*/ 1490524 h 5218739"/>
                <a:gd name="connsiteX22" fmla="*/ 283724 w 3731573"/>
                <a:gd name="connsiteY22" fmla="*/ 1625034 h 5218739"/>
                <a:gd name="connsiteX23" fmla="*/ 126526 w 3731573"/>
                <a:gd name="connsiteY23" fmla="*/ 1704252 h 5218739"/>
                <a:gd name="connsiteX24" fmla="*/ 131122 w 3731573"/>
                <a:gd name="connsiteY24" fmla="*/ 1825618 h 5218739"/>
                <a:gd name="connsiteX25" fmla="*/ 27075 w 3731573"/>
                <a:gd name="connsiteY25" fmla="*/ 1927091 h 5218739"/>
                <a:gd name="connsiteX26" fmla="*/ 0 w 3731573"/>
                <a:gd name="connsiteY26" fmla="*/ 2273583 h 5218739"/>
                <a:gd name="connsiteX27" fmla="*/ 204601 w 3731573"/>
                <a:gd name="connsiteY27" fmla="*/ 2998053 h 5218739"/>
                <a:gd name="connsiteX28" fmla="*/ 335230 w 3731573"/>
                <a:gd name="connsiteY28" fmla="*/ 3168875 h 5218739"/>
                <a:gd name="connsiteX29" fmla="*/ 154359 w 3731573"/>
                <a:gd name="connsiteY29" fmla="*/ 3721534 h 5218739"/>
                <a:gd name="connsiteX30" fmla="*/ 546245 w 3731573"/>
                <a:gd name="connsiteY30" fmla="*/ 3801921 h 5218739"/>
                <a:gd name="connsiteX31" fmla="*/ 1048663 w 3731573"/>
                <a:gd name="connsiteY31" fmla="*/ 3580857 h 5218739"/>
                <a:gd name="connsiteX32" fmla="*/ 1480742 w 3731573"/>
                <a:gd name="connsiteY32" fmla="*/ 3580857 h 5218739"/>
                <a:gd name="connsiteX33" fmla="*/ 1832434 w 3731573"/>
                <a:gd name="connsiteY33" fmla="*/ 3791873 h 5218739"/>
                <a:gd name="connsiteX34" fmla="*/ 1902773 w 3731573"/>
                <a:gd name="connsiteY34" fmla="*/ 4495257 h 5218739"/>
                <a:gd name="connsiteX35" fmla="*/ 1862579 w 3731573"/>
                <a:gd name="connsiteY35" fmla="*/ 4846950 h 5218739"/>
                <a:gd name="connsiteX36" fmla="*/ 2696592 w 3731573"/>
                <a:gd name="connsiteY36" fmla="*/ 5188594 h 5218739"/>
                <a:gd name="connsiteX37" fmla="*/ 3500461 w 3731573"/>
                <a:gd name="connsiteY37" fmla="*/ 5218739 h 5218739"/>
                <a:gd name="connsiteX38" fmla="*/ 3731573 w 3731573"/>
                <a:gd name="connsiteY38" fmla="*/ 4465112 h 5218739"/>
                <a:gd name="connsiteX39" fmla="*/ 3701428 w 3731573"/>
                <a:gd name="connsiteY39" fmla="*/ 3801921 h 5218739"/>
                <a:gd name="connsiteX40" fmla="*/ 3731573 w 3731573"/>
                <a:gd name="connsiteY40" fmla="*/ 3289455 h 5218739"/>
                <a:gd name="connsiteX41" fmla="*/ 3440170 w 3731573"/>
                <a:gd name="connsiteY41" fmla="*/ 2666457 h 5218739"/>
                <a:gd name="connsiteX42" fmla="*/ 2847318 w 3731573"/>
                <a:gd name="connsiteY42" fmla="*/ 2676506 h 5218739"/>
                <a:gd name="connsiteX43" fmla="*/ 2565964 w 3731573"/>
                <a:gd name="connsiteY43" fmla="*/ 2475539 h 5218739"/>
                <a:gd name="connsiteX44" fmla="*/ 2787028 w 3731573"/>
                <a:gd name="connsiteY44" fmla="*/ 2274572 h 5218739"/>
                <a:gd name="connsiteX45" fmla="*/ 2867414 w 3731573"/>
                <a:gd name="connsiteY45" fmla="*/ 2013314 h 5218739"/>
                <a:gd name="connsiteX46" fmla="*/ 3138720 w 3731573"/>
                <a:gd name="connsiteY46" fmla="*/ 1782202 h 5218739"/>
                <a:gd name="connsiteX47" fmla="*/ 2977946 w 3731573"/>
                <a:gd name="connsiteY47" fmla="*/ 1330027 h 5218739"/>
                <a:gd name="connsiteX48" fmla="*/ 3158817 w 3731573"/>
                <a:gd name="connsiteY48" fmla="*/ 1108963 h 5218739"/>
                <a:gd name="connsiteX49" fmla="*/ 3432451 w 3731573"/>
                <a:gd name="connsiteY49" fmla="*/ 708324 h 5218739"/>
                <a:gd name="connsiteX50" fmla="*/ 3371013 w 3731573"/>
                <a:gd name="connsiteY50" fmla="*/ 563993 h 5218739"/>
                <a:gd name="connsiteX51" fmla="*/ 3310341 w 3731573"/>
                <a:gd name="connsiteY51" fmla="*/ 440404 h 5218739"/>
                <a:gd name="connsiteX52" fmla="*/ 3326527 w 3731573"/>
                <a:gd name="connsiteY52" fmla="*/ 263417 h 5218739"/>
                <a:gd name="connsiteX53" fmla="*/ 3099935 w 3731573"/>
                <a:gd name="connsiteY53" fmla="*/ 128907 h 5218739"/>
                <a:gd name="connsiteX54" fmla="*/ 3118205 w 3731573"/>
                <a:gd name="connsiteY54" fmla="*/ 12400 h 5218739"/>
                <a:gd name="connsiteX55" fmla="*/ 3014385 w 3731573"/>
                <a:gd name="connsiteY55" fmla="*/ 1477 h 5218739"/>
                <a:gd name="connsiteX56" fmla="*/ 2952269 w 3731573"/>
                <a:gd name="connsiteY56" fmla="*/ 38129 h 5218739"/>
                <a:gd name="connsiteX57" fmla="*/ 2958893 w 3731573"/>
                <a:gd name="connsiteY57" fmla="*/ 223300 h 5218739"/>
                <a:gd name="connsiteX58" fmla="*/ 2773920 w 3731573"/>
                <a:gd name="connsiteY58" fmla="*/ 305894 h 5218739"/>
                <a:gd name="connsiteX59" fmla="*/ 2756360 w 3731573"/>
                <a:gd name="connsiteY59" fmla="*/ 448814 h 5218739"/>
                <a:gd name="connsiteX0" fmla="*/ 2761599 w 3736812"/>
                <a:gd name="connsiteY0" fmla="*/ 448814 h 5218739"/>
                <a:gd name="connsiteX1" fmla="*/ 2423087 w 3736812"/>
                <a:gd name="connsiteY1" fmla="*/ 558395 h 5218739"/>
                <a:gd name="connsiteX2" fmla="*/ 2292509 w 3736812"/>
                <a:gd name="connsiteY2" fmla="*/ 545493 h 5218739"/>
                <a:gd name="connsiteX3" fmla="*/ 2240426 w 3736812"/>
                <a:gd name="connsiteY3" fmla="*/ 716503 h 5218739"/>
                <a:gd name="connsiteX4" fmla="*/ 2039268 w 3736812"/>
                <a:gd name="connsiteY4" fmla="*/ 792017 h 5218739"/>
                <a:gd name="connsiteX5" fmla="*/ 1995337 w 3736812"/>
                <a:gd name="connsiteY5" fmla="*/ 709423 h 5218739"/>
                <a:gd name="connsiteX6" fmla="*/ 1882041 w 3736812"/>
                <a:gd name="connsiteY6" fmla="*/ 810896 h 5218739"/>
                <a:gd name="connsiteX7" fmla="*/ 1699381 w 3736812"/>
                <a:gd name="connsiteY7" fmla="*/ 820335 h 5218739"/>
                <a:gd name="connsiteX8" fmla="*/ 1590709 w 3736812"/>
                <a:gd name="connsiteY8" fmla="*/ 910008 h 5218739"/>
                <a:gd name="connsiteX9" fmla="*/ 1477168 w 3736812"/>
                <a:gd name="connsiteY9" fmla="*/ 938674 h 5218739"/>
                <a:gd name="connsiteX10" fmla="*/ 1391863 w 3736812"/>
                <a:gd name="connsiteY10" fmla="*/ 1179028 h 5218739"/>
                <a:gd name="connsiteX11" fmla="*/ 1248509 w 3736812"/>
                <a:gd name="connsiteY11" fmla="*/ 1112953 h 5218739"/>
                <a:gd name="connsiteX12" fmla="*/ 1183769 w 3736812"/>
                <a:gd name="connsiteY12" fmla="*/ 1226224 h 5218739"/>
                <a:gd name="connsiteX13" fmla="*/ 1213827 w 3736812"/>
                <a:gd name="connsiteY13" fmla="*/ 1445687 h 5218739"/>
                <a:gd name="connsiteX14" fmla="*/ 1061225 w 3736812"/>
                <a:gd name="connsiteY14" fmla="*/ 1497603 h 5218739"/>
                <a:gd name="connsiteX15" fmla="*/ 1017294 w 3736812"/>
                <a:gd name="connsiteY15" fmla="*/ 1415010 h 5218739"/>
                <a:gd name="connsiteX16" fmla="*/ 931744 w 3736812"/>
                <a:gd name="connsiteY16" fmla="*/ 1436248 h 5218739"/>
                <a:gd name="connsiteX17" fmla="*/ 901664 w 3736812"/>
                <a:gd name="connsiteY17" fmla="*/ 1355452 h 5218739"/>
                <a:gd name="connsiteX18" fmla="*/ 645036 w 3736812"/>
                <a:gd name="connsiteY18" fmla="*/ 1443327 h 5218739"/>
                <a:gd name="connsiteX19" fmla="*/ 552549 w 3736812"/>
                <a:gd name="connsiteY19" fmla="*/ 1318257 h 5218739"/>
                <a:gd name="connsiteX20" fmla="*/ 527116 w 3736812"/>
                <a:gd name="connsiteY20" fmla="*/ 1490524 h 5218739"/>
                <a:gd name="connsiteX21" fmla="*/ 383762 w 3736812"/>
                <a:gd name="connsiteY21" fmla="*/ 1490524 h 5218739"/>
                <a:gd name="connsiteX22" fmla="*/ 288963 w 3736812"/>
                <a:gd name="connsiteY22" fmla="*/ 1625034 h 5218739"/>
                <a:gd name="connsiteX23" fmla="*/ 131765 w 3736812"/>
                <a:gd name="connsiteY23" fmla="*/ 1704252 h 5218739"/>
                <a:gd name="connsiteX24" fmla="*/ 136361 w 3736812"/>
                <a:gd name="connsiteY24" fmla="*/ 1825618 h 5218739"/>
                <a:gd name="connsiteX25" fmla="*/ 32314 w 3736812"/>
                <a:gd name="connsiteY25" fmla="*/ 1927091 h 5218739"/>
                <a:gd name="connsiteX26" fmla="*/ 5239 w 3736812"/>
                <a:gd name="connsiteY26" fmla="*/ 2273583 h 5218739"/>
                <a:gd name="connsiteX27" fmla="*/ 209840 w 3736812"/>
                <a:gd name="connsiteY27" fmla="*/ 2998053 h 5218739"/>
                <a:gd name="connsiteX28" fmla="*/ 340469 w 3736812"/>
                <a:gd name="connsiteY28" fmla="*/ 3168875 h 5218739"/>
                <a:gd name="connsiteX29" fmla="*/ 159598 w 3736812"/>
                <a:gd name="connsiteY29" fmla="*/ 3721534 h 5218739"/>
                <a:gd name="connsiteX30" fmla="*/ 551484 w 3736812"/>
                <a:gd name="connsiteY30" fmla="*/ 3801921 h 5218739"/>
                <a:gd name="connsiteX31" fmla="*/ 1053902 w 3736812"/>
                <a:gd name="connsiteY31" fmla="*/ 3580857 h 5218739"/>
                <a:gd name="connsiteX32" fmla="*/ 1485981 w 3736812"/>
                <a:gd name="connsiteY32" fmla="*/ 3580857 h 5218739"/>
                <a:gd name="connsiteX33" fmla="*/ 1837673 w 3736812"/>
                <a:gd name="connsiteY33" fmla="*/ 3791873 h 5218739"/>
                <a:gd name="connsiteX34" fmla="*/ 1908012 w 3736812"/>
                <a:gd name="connsiteY34" fmla="*/ 4495257 h 5218739"/>
                <a:gd name="connsiteX35" fmla="*/ 1867818 w 3736812"/>
                <a:gd name="connsiteY35" fmla="*/ 4846950 h 5218739"/>
                <a:gd name="connsiteX36" fmla="*/ 2701831 w 3736812"/>
                <a:gd name="connsiteY36" fmla="*/ 5188594 h 5218739"/>
                <a:gd name="connsiteX37" fmla="*/ 3505700 w 3736812"/>
                <a:gd name="connsiteY37" fmla="*/ 5218739 h 5218739"/>
                <a:gd name="connsiteX38" fmla="*/ 3736812 w 3736812"/>
                <a:gd name="connsiteY38" fmla="*/ 4465112 h 5218739"/>
                <a:gd name="connsiteX39" fmla="*/ 3706667 w 3736812"/>
                <a:gd name="connsiteY39" fmla="*/ 3801921 h 5218739"/>
                <a:gd name="connsiteX40" fmla="*/ 3736812 w 3736812"/>
                <a:gd name="connsiteY40" fmla="*/ 3289455 h 5218739"/>
                <a:gd name="connsiteX41" fmla="*/ 3445409 w 3736812"/>
                <a:gd name="connsiteY41" fmla="*/ 2666457 h 5218739"/>
                <a:gd name="connsiteX42" fmla="*/ 2852557 w 3736812"/>
                <a:gd name="connsiteY42" fmla="*/ 2676506 h 5218739"/>
                <a:gd name="connsiteX43" fmla="*/ 2571203 w 3736812"/>
                <a:gd name="connsiteY43" fmla="*/ 2475539 h 5218739"/>
                <a:gd name="connsiteX44" fmla="*/ 2792267 w 3736812"/>
                <a:gd name="connsiteY44" fmla="*/ 2274572 h 5218739"/>
                <a:gd name="connsiteX45" fmla="*/ 2872653 w 3736812"/>
                <a:gd name="connsiteY45" fmla="*/ 2013314 h 5218739"/>
                <a:gd name="connsiteX46" fmla="*/ 3143959 w 3736812"/>
                <a:gd name="connsiteY46" fmla="*/ 1782202 h 5218739"/>
                <a:gd name="connsiteX47" fmla="*/ 2983185 w 3736812"/>
                <a:gd name="connsiteY47" fmla="*/ 1330027 h 5218739"/>
                <a:gd name="connsiteX48" fmla="*/ 3164056 w 3736812"/>
                <a:gd name="connsiteY48" fmla="*/ 1108963 h 5218739"/>
                <a:gd name="connsiteX49" fmla="*/ 3437690 w 3736812"/>
                <a:gd name="connsiteY49" fmla="*/ 708324 h 5218739"/>
                <a:gd name="connsiteX50" fmla="*/ 3376252 w 3736812"/>
                <a:gd name="connsiteY50" fmla="*/ 563993 h 5218739"/>
                <a:gd name="connsiteX51" fmla="*/ 3315580 w 3736812"/>
                <a:gd name="connsiteY51" fmla="*/ 440404 h 5218739"/>
                <a:gd name="connsiteX52" fmla="*/ 3331766 w 3736812"/>
                <a:gd name="connsiteY52" fmla="*/ 263417 h 5218739"/>
                <a:gd name="connsiteX53" fmla="*/ 3105174 w 3736812"/>
                <a:gd name="connsiteY53" fmla="*/ 128907 h 5218739"/>
                <a:gd name="connsiteX54" fmla="*/ 3123444 w 3736812"/>
                <a:gd name="connsiteY54" fmla="*/ 12400 h 5218739"/>
                <a:gd name="connsiteX55" fmla="*/ 3019624 w 3736812"/>
                <a:gd name="connsiteY55" fmla="*/ 1477 h 5218739"/>
                <a:gd name="connsiteX56" fmla="*/ 2957508 w 3736812"/>
                <a:gd name="connsiteY56" fmla="*/ 38129 h 5218739"/>
                <a:gd name="connsiteX57" fmla="*/ 2964132 w 3736812"/>
                <a:gd name="connsiteY57" fmla="*/ 223300 h 5218739"/>
                <a:gd name="connsiteX58" fmla="*/ 2779159 w 3736812"/>
                <a:gd name="connsiteY58" fmla="*/ 305894 h 5218739"/>
                <a:gd name="connsiteX59" fmla="*/ 2761599 w 3736812"/>
                <a:gd name="connsiteY59" fmla="*/ 448814 h 5218739"/>
                <a:gd name="connsiteX0" fmla="*/ 2762617 w 3737830"/>
                <a:gd name="connsiteY0" fmla="*/ 448814 h 5218739"/>
                <a:gd name="connsiteX1" fmla="*/ 2424105 w 3737830"/>
                <a:gd name="connsiteY1" fmla="*/ 558395 h 5218739"/>
                <a:gd name="connsiteX2" fmla="*/ 2293527 w 3737830"/>
                <a:gd name="connsiteY2" fmla="*/ 545493 h 5218739"/>
                <a:gd name="connsiteX3" fmla="*/ 2241444 w 3737830"/>
                <a:gd name="connsiteY3" fmla="*/ 716503 h 5218739"/>
                <a:gd name="connsiteX4" fmla="*/ 2040286 w 3737830"/>
                <a:gd name="connsiteY4" fmla="*/ 792017 h 5218739"/>
                <a:gd name="connsiteX5" fmla="*/ 1996355 w 3737830"/>
                <a:gd name="connsiteY5" fmla="*/ 709423 h 5218739"/>
                <a:gd name="connsiteX6" fmla="*/ 1883059 w 3737830"/>
                <a:gd name="connsiteY6" fmla="*/ 810896 h 5218739"/>
                <a:gd name="connsiteX7" fmla="*/ 1700399 w 3737830"/>
                <a:gd name="connsiteY7" fmla="*/ 820335 h 5218739"/>
                <a:gd name="connsiteX8" fmla="*/ 1591727 w 3737830"/>
                <a:gd name="connsiteY8" fmla="*/ 910008 h 5218739"/>
                <a:gd name="connsiteX9" fmla="*/ 1478186 w 3737830"/>
                <a:gd name="connsiteY9" fmla="*/ 938674 h 5218739"/>
                <a:gd name="connsiteX10" fmla="*/ 1392881 w 3737830"/>
                <a:gd name="connsiteY10" fmla="*/ 1179028 h 5218739"/>
                <a:gd name="connsiteX11" fmla="*/ 1249527 w 3737830"/>
                <a:gd name="connsiteY11" fmla="*/ 1112953 h 5218739"/>
                <a:gd name="connsiteX12" fmla="*/ 1184787 w 3737830"/>
                <a:gd name="connsiteY12" fmla="*/ 1226224 h 5218739"/>
                <a:gd name="connsiteX13" fmla="*/ 1214845 w 3737830"/>
                <a:gd name="connsiteY13" fmla="*/ 1445687 h 5218739"/>
                <a:gd name="connsiteX14" fmla="*/ 1062243 w 3737830"/>
                <a:gd name="connsiteY14" fmla="*/ 1497603 h 5218739"/>
                <a:gd name="connsiteX15" fmla="*/ 1018312 w 3737830"/>
                <a:gd name="connsiteY15" fmla="*/ 1415010 h 5218739"/>
                <a:gd name="connsiteX16" fmla="*/ 932762 w 3737830"/>
                <a:gd name="connsiteY16" fmla="*/ 1436248 h 5218739"/>
                <a:gd name="connsiteX17" fmla="*/ 902682 w 3737830"/>
                <a:gd name="connsiteY17" fmla="*/ 1355452 h 5218739"/>
                <a:gd name="connsiteX18" fmla="*/ 646054 w 3737830"/>
                <a:gd name="connsiteY18" fmla="*/ 1443327 h 5218739"/>
                <a:gd name="connsiteX19" fmla="*/ 553567 w 3737830"/>
                <a:gd name="connsiteY19" fmla="*/ 1318257 h 5218739"/>
                <a:gd name="connsiteX20" fmla="*/ 528134 w 3737830"/>
                <a:gd name="connsiteY20" fmla="*/ 1490524 h 5218739"/>
                <a:gd name="connsiteX21" fmla="*/ 384780 w 3737830"/>
                <a:gd name="connsiteY21" fmla="*/ 1490524 h 5218739"/>
                <a:gd name="connsiteX22" fmla="*/ 289981 w 3737830"/>
                <a:gd name="connsiteY22" fmla="*/ 1625034 h 5218739"/>
                <a:gd name="connsiteX23" fmla="*/ 132783 w 3737830"/>
                <a:gd name="connsiteY23" fmla="*/ 1704252 h 5218739"/>
                <a:gd name="connsiteX24" fmla="*/ 137379 w 3737830"/>
                <a:gd name="connsiteY24" fmla="*/ 1825618 h 5218739"/>
                <a:gd name="connsiteX25" fmla="*/ 33332 w 3737830"/>
                <a:gd name="connsiteY25" fmla="*/ 1927091 h 5218739"/>
                <a:gd name="connsiteX26" fmla="*/ 6257 w 3737830"/>
                <a:gd name="connsiteY26" fmla="*/ 2273583 h 5218739"/>
                <a:gd name="connsiteX27" fmla="*/ 210858 w 3737830"/>
                <a:gd name="connsiteY27" fmla="*/ 2998053 h 5218739"/>
                <a:gd name="connsiteX28" fmla="*/ 341487 w 3737830"/>
                <a:gd name="connsiteY28" fmla="*/ 3168875 h 5218739"/>
                <a:gd name="connsiteX29" fmla="*/ 160616 w 3737830"/>
                <a:gd name="connsiteY29" fmla="*/ 3721534 h 5218739"/>
                <a:gd name="connsiteX30" fmla="*/ 552502 w 3737830"/>
                <a:gd name="connsiteY30" fmla="*/ 3801921 h 5218739"/>
                <a:gd name="connsiteX31" fmla="*/ 1054920 w 3737830"/>
                <a:gd name="connsiteY31" fmla="*/ 3580857 h 5218739"/>
                <a:gd name="connsiteX32" fmla="*/ 1486999 w 3737830"/>
                <a:gd name="connsiteY32" fmla="*/ 3580857 h 5218739"/>
                <a:gd name="connsiteX33" fmla="*/ 1838691 w 3737830"/>
                <a:gd name="connsiteY33" fmla="*/ 3791873 h 5218739"/>
                <a:gd name="connsiteX34" fmla="*/ 1909030 w 3737830"/>
                <a:gd name="connsiteY34" fmla="*/ 4495257 h 5218739"/>
                <a:gd name="connsiteX35" fmla="*/ 1868836 w 3737830"/>
                <a:gd name="connsiteY35" fmla="*/ 4846950 h 5218739"/>
                <a:gd name="connsiteX36" fmla="*/ 2702849 w 3737830"/>
                <a:gd name="connsiteY36" fmla="*/ 5188594 h 5218739"/>
                <a:gd name="connsiteX37" fmla="*/ 3506718 w 3737830"/>
                <a:gd name="connsiteY37" fmla="*/ 5218739 h 5218739"/>
                <a:gd name="connsiteX38" fmla="*/ 3737830 w 3737830"/>
                <a:gd name="connsiteY38" fmla="*/ 4465112 h 5218739"/>
                <a:gd name="connsiteX39" fmla="*/ 3707685 w 3737830"/>
                <a:gd name="connsiteY39" fmla="*/ 3801921 h 5218739"/>
                <a:gd name="connsiteX40" fmla="*/ 3737830 w 3737830"/>
                <a:gd name="connsiteY40" fmla="*/ 3289455 h 5218739"/>
                <a:gd name="connsiteX41" fmla="*/ 3446427 w 3737830"/>
                <a:gd name="connsiteY41" fmla="*/ 2666457 h 5218739"/>
                <a:gd name="connsiteX42" fmla="*/ 2853575 w 3737830"/>
                <a:gd name="connsiteY42" fmla="*/ 2676506 h 5218739"/>
                <a:gd name="connsiteX43" fmla="*/ 2572221 w 3737830"/>
                <a:gd name="connsiteY43" fmla="*/ 2475539 h 5218739"/>
                <a:gd name="connsiteX44" fmla="*/ 2793285 w 3737830"/>
                <a:gd name="connsiteY44" fmla="*/ 2274572 h 5218739"/>
                <a:gd name="connsiteX45" fmla="*/ 2873671 w 3737830"/>
                <a:gd name="connsiteY45" fmla="*/ 2013314 h 5218739"/>
                <a:gd name="connsiteX46" fmla="*/ 3144977 w 3737830"/>
                <a:gd name="connsiteY46" fmla="*/ 1782202 h 5218739"/>
                <a:gd name="connsiteX47" fmla="*/ 2984203 w 3737830"/>
                <a:gd name="connsiteY47" fmla="*/ 1330027 h 5218739"/>
                <a:gd name="connsiteX48" fmla="*/ 3165074 w 3737830"/>
                <a:gd name="connsiteY48" fmla="*/ 1108963 h 5218739"/>
                <a:gd name="connsiteX49" fmla="*/ 3438708 w 3737830"/>
                <a:gd name="connsiteY49" fmla="*/ 708324 h 5218739"/>
                <a:gd name="connsiteX50" fmla="*/ 3377270 w 3737830"/>
                <a:gd name="connsiteY50" fmla="*/ 563993 h 5218739"/>
                <a:gd name="connsiteX51" fmla="*/ 3316598 w 3737830"/>
                <a:gd name="connsiteY51" fmla="*/ 440404 h 5218739"/>
                <a:gd name="connsiteX52" fmla="*/ 3332784 w 3737830"/>
                <a:gd name="connsiteY52" fmla="*/ 263417 h 5218739"/>
                <a:gd name="connsiteX53" fmla="*/ 3106192 w 3737830"/>
                <a:gd name="connsiteY53" fmla="*/ 128907 h 5218739"/>
                <a:gd name="connsiteX54" fmla="*/ 3124462 w 3737830"/>
                <a:gd name="connsiteY54" fmla="*/ 12400 h 5218739"/>
                <a:gd name="connsiteX55" fmla="*/ 3020642 w 3737830"/>
                <a:gd name="connsiteY55" fmla="*/ 1477 h 5218739"/>
                <a:gd name="connsiteX56" fmla="*/ 2958526 w 3737830"/>
                <a:gd name="connsiteY56" fmla="*/ 38129 h 5218739"/>
                <a:gd name="connsiteX57" fmla="*/ 2965150 w 3737830"/>
                <a:gd name="connsiteY57" fmla="*/ 223300 h 5218739"/>
                <a:gd name="connsiteX58" fmla="*/ 2780177 w 3737830"/>
                <a:gd name="connsiteY58" fmla="*/ 305894 h 5218739"/>
                <a:gd name="connsiteX59" fmla="*/ 2762617 w 3737830"/>
                <a:gd name="connsiteY59" fmla="*/ 448814 h 5218739"/>
                <a:gd name="connsiteX0" fmla="*/ 2762617 w 3737830"/>
                <a:gd name="connsiteY0" fmla="*/ 448814 h 5218739"/>
                <a:gd name="connsiteX1" fmla="*/ 2424105 w 3737830"/>
                <a:gd name="connsiteY1" fmla="*/ 558395 h 5218739"/>
                <a:gd name="connsiteX2" fmla="*/ 2293527 w 3737830"/>
                <a:gd name="connsiteY2" fmla="*/ 545493 h 5218739"/>
                <a:gd name="connsiteX3" fmla="*/ 2241444 w 3737830"/>
                <a:gd name="connsiteY3" fmla="*/ 716503 h 5218739"/>
                <a:gd name="connsiteX4" fmla="*/ 2040286 w 3737830"/>
                <a:gd name="connsiteY4" fmla="*/ 792017 h 5218739"/>
                <a:gd name="connsiteX5" fmla="*/ 1996355 w 3737830"/>
                <a:gd name="connsiteY5" fmla="*/ 709423 h 5218739"/>
                <a:gd name="connsiteX6" fmla="*/ 1883059 w 3737830"/>
                <a:gd name="connsiteY6" fmla="*/ 810896 h 5218739"/>
                <a:gd name="connsiteX7" fmla="*/ 1700399 w 3737830"/>
                <a:gd name="connsiteY7" fmla="*/ 820335 h 5218739"/>
                <a:gd name="connsiteX8" fmla="*/ 1591727 w 3737830"/>
                <a:gd name="connsiteY8" fmla="*/ 910008 h 5218739"/>
                <a:gd name="connsiteX9" fmla="*/ 1478186 w 3737830"/>
                <a:gd name="connsiteY9" fmla="*/ 938674 h 5218739"/>
                <a:gd name="connsiteX10" fmla="*/ 1392881 w 3737830"/>
                <a:gd name="connsiteY10" fmla="*/ 1179028 h 5218739"/>
                <a:gd name="connsiteX11" fmla="*/ 1249527 w 3737830"/>
                <a:gd name="connsiteY11" fmla="*/ 1112953 h 5218739"/>
                <a:gd name="connsiteX12" fmla="*/ 1184787 w 3737830"/>
                <a:gd name="connsiteY12" fmla="*/ 1226224 h 5218739"/>
                <a:gd name="connsiteX13" fmla="*/ 1214845 w 3737830"/>
                <a:gd name="connsiteY13" fmla="*/ 1445687 h 5218739"/>
                <a:gd name="connsiteX14" fmla="*/ 1062243 w 3737830"/>
                <a:gd name="connsiteY14" fmla="*/ 1497603 h 5218739"/>
                <a:gd name="connsiteX15" fmla="*/ 1018312 w 3737830"/>
                <a:gd name="connsiteY15" fmla="*/ 1415010 h 5218739"/>
                <a:gd name="connsiteX16" fmla="*/ 932762 w 3737830"/>
                <a:gd name="connsiteY16" fmla="*/ 1436248 h 5218739"/>
                <a:gd name="connsiteX17" fmla="*/ 902682 w 3737830"/>
                <a:gd name="connsiteY17" fmla="*/ 1355452 h 5218739"/>
                <a:gd name="connsiteX18" fmla="*/ 646054 w 3737830"/>
                <a:gd name="connsiteY18" fmla="*/ 1443327 h 5218739"/>
                <a:gd name="connsiteX19" fmla="*/ 553567 w 3737830"/>
                <a:gd name="connsiteY19" fmla="*/ 1318257 h 5218739"/>
                <a:gd name="connsiteX20" fmla="*/ 528134 w 3737830"/>
                <a:gd name="connsiteY20" fmla="*/ 1490524 h 5218739"/>
                <a:gd name="connsiteX21" fmla="*/ 384780 w 3737830"/>
                <a:gd name="connsiteY21" fmla="*/ 1490524 h 5218739"/>
                <a:gd name="connsiteX22" fmla="*/ 289981 w 3737830"/>
                <a:gd name="connsiteY22" fmla="*/ 1625034 h 5218739"/>
                <a:gd name="connsiteX23" fmla="*/ 132783 w 3737830"/>
                <a:gd name="connsiteY23" fmla="*/ 1704252 h 5218739"/>
                <a:gd name="connsiteX24" fmla="*/ 137379 w 3737830"/>
                <a:gd name="connsiteY24" fmla="*/ 1825618 h 5218739"/>
                <a:gd name="connsiteX25" fmla="*/ 33332 w 3737830"/>
                <a:gd name="connsiteY25" fmla="*/ 1927091 h 5218739"/>
                <a:gd name="connsiteX26" fmla="*/ 6257 w 3737830"/>
                <a:gd name="connsiteY26" fmla="*/ 2273583 h 5218739"/>
                <a:gd name="connsiteX27" fmla="*/ 210858 w 3737830"/>
                <a:gd name="connsiteY27" fmla="*/ 2998053 h 5218739"/>
                <a:gd name="connsiteX28" fmla="*/ 341487 w 3737830"/>
                <a:gd name="connsiteY28" fmla="*/ 3168875 h 5218739"/>
                <a:gd name="connsiteX29" fmla="*/ 160616 w 3737830"/>
                <a:gd name="connsiteY29" fmla="*/ 3721534 h 5218739"/>
                <a:gd name="connsiteX30" fmla="*/ 552502 w 3737830"/>
                <a:gd name="connsiteY30" fmla="*/ 3801921 h 5218739"/>
                <a:gd name="connsiteX31" fmla="*/ 1054920 w 3737830"/>
                <a:gd name="connsiteY31" fmla="*/ 3580857 h 5218739"/>
                <a:gd name="connsiteX32" fmla="*/ 1486999 w 3737830"/>
                <a:gd name="connsiteY32" fmla="*/ 3580857 h 5218739"/>
                <a:gd name="connsiteX33" fmla="*/ 1838691 w 3737830"/>
                <a:gd name="connsiteY33" fmla="*/ 3791873 h 5218739"/>
                <a:gd name="connsiteX34" fmla="*/ 1909030 w 3737830"/>
                <a:gd name="connsiteY34" fmla="*/ 4495257 h 5218739"/>
                <a:gd name="connsiteX35" fmla="*/ 1868836 w 3737830"/>
                <a:gd name="connsiteY35" fmla="*/ 4846950 h 5218739"/>
                <a:gd name="connsiteX36" fmla="*/ 2702849 w 3737830"/>
                <a:gd name="connsiteY36" fmla="*/ 5188594 h 5218739"/>
                <a:gd name="connsiteX37" fmla="*/ 3506718 w 3737830"/>
                <a:gd name="connsiteY37" fmla="*/ 5218739 h 5218739"/>
                <a:gd name="connsiteX38" fmla="*/ 3737830 w 3737830"/>
                <a:gd name="connsiteY38" fmla="*/ 4465112 h 5218739"/>
                <a:gd name="connsiteX39" fmla="*/ 3707685 w 3737830"/>
                <a:gd name="connsiteY39" fmla="*/ 3801921 h 5218739"/>
                <a:gd name="connsiteX40" fmla="*/ 3737830 w 3737830"/>
                <a:gd name="connsiteY40" fmla="*/ 3289455 h 5218739"/>
                <a:gd name="connsiteX41" fmla="*/ 3446427 w 3737830"/>
                <a:gd name="connsiteY41" fmla="*/ 2666457 h 5218739"/>
                <a:gd name="connsiteX42" fmla="*/ 2853575 w 3737830"/>
                <a:gd name="connsiteY42" fmla="*/ 2676506 h 5218739"/>
                <a:gd name="connsiteX43" fmla="*/ 2572221 w 3737830"/>
                <a:gd name="connsiteY43" fmla="*/ 2475539 h 5218739"/>
                <a:gd name="connsiteX44" fmla="*/ 2793285 w 3737830"/>
                <a:gd name="connsiteY44" fmla="*/ 2274572 h 5218739"/>
                <a:gd name="connsiteX45" fmla="*/ 2873671 w 3737830"/>
                <a:gd name="connsiteY45" fmla="*/ 2013314 h 5218739"/>
                <a:gd name="connsiteX46" fmla="*/ 3144977 w 3737830"/>
                <a:gd name="connsiteY46" fmla="*/ 1782202 h 5218739"/>
                <a:gd name="connsiteX47" fmla="*/ 2984203 w 3737830"/>
                <a:gd name="connsiteY47" fmla="*/ 1330027 h 5218739"/>
                <a:gd name="connsiteX48" fmla="*/ 3165074 w 3737830"/>
                <a:gd name="connsiteY48" fmla="*/ 1108963 h 5218739"/>
                <a:gd name="connsiteX49" fmla="*/ 3438708 w 3737830"/>
                <a:gd name="connsiteY49" fmla="*/ 708324 h 5218739"/>
                <a:gd name="connsiteX50" fmla="*/ 3377270 w 3737830"/>
                <a:gd name="connsiteY50" fmla="*/ 563993 h 5218739"/>
                <a:gd name="connsiteX51" fmla="*/ 3316598 w 3737830"/>
                <a:gd name="connsiteY51" fmla="*/ 440404 h 5218739"/>
                <a:gd name="connsiteX52" fmla="*/ 3332784 w 3737830"/>
                <a:gd name="connsiteY52" fmla="*/ 263417 h 5218739"/>
                <a:gd name="connsiteX53" fmla="*/ 3106192 w 3737830"/>
                <a:gd name="connsiteY53" fmla="*/ 128907 h 5218739"/>
                <a:gd name="connsiteX54" fmla="*/ 3124462 w 3737830"/>
                <a:gd name="connsiteY54" fmla="*/ 12400 h 5218739"/>
                <a:gd name="connsiteX55" fmla="*/ 3020642 w 3737830"/>
                <a:gd name="connsiteY55" fmla="*/ 1477 h 5218739"/>
                <a:gd name="connsiteX56" fmla="*/ 2958526 w 3737830"/>
                <a:gd name="connsiteY56" fmla="*/ 38129 h 5218739"/>
                <a:gd name="connsiteX57" fmla="*/ 2965150 w 3737830"/>
                <a:gd name="connsiteY57" fmla="*/ 223300 h 5218739"/>
                <a:gd name="connsiteX58" fmla="*/ 2780177 w 3737830"/>
                <a:gd name="connsiteY58" fmla="*/ 305894 h 5218739"/>
                <a:gd name="connsiteX59" fmla="*/ 2762617 w 3737830"/>
                <a:gd name="connsiteY59" fmla="*/ 448814 h 5218739"/>
                <a:gd name="connsiteX0" fmla="*/ 2762617 w 3737830"/>
                <a:gd name="connsiteY0" fmla="*/ 448814 h 5218739"/>
                <a:gd name="connsiteX1" fmla="*/ 2424105 w 3737830"/>
                <a:gd name="connsiteY1" fmla="*/ 558395 h 5218739"/>
                <a:gd name="connsiteX2" fmla="*/ 2293527 w 3737830"/>
                <a:gd name="connsiteY2" fmla="*/ 545493 h 5218739"/>
                <a:gd name="connsiteX3" fmla="*/ 2241444 w 3737830"/>
                <a:gd name="connsiteY3" fmla="*/ 716503 h 5218739"/>
                <a:gd name="connsiteX4" fmla="*/ 2040286 w 3737830"/>
                <a:gd name="connsiteY4" fmla="*/ 792017 h 5218739"/>
                <a:gd name="connsiteX5" fmla="*/ 1996355 w 3737830"/>
                <a:gd name="connsiteY5" fmla="*/ 709423 h 5218739"/>
                <a:gd name="connsiteX6" fmla="*/ 1883059 w 3737830"/>
                <a:gd name="connsiteY6" fmla="*/ 810896 h 5218739"/>
                <a:gd name="connsiteX7" fmla="*/ 1700399 w 3737830"/>
                <a:gd name="connsiteY7" fmla="*/ 820335 h 5218739"/>
                <a:gd name="connsiteX8" fmla="*/ 1591727 w 3737830"/>
                <a:gd name="connsiteY8" fmla="*/ 910008 h 5218739"/>
                <a:gd name="connsiteX9" fmla="*/ 1478186 w 3737830"/>
                <a:gd name="connsiteY9" fmla="*/ 938674 h 5218739"/>
                <a:gd name="connsiteX10" fmla="*/ 1392881 w 3737830"/>
                <a:gd name="connsiteY10" fmla="*/ 1179028 h 5218739"/>
                <a:gd name="connsiteX11" fmla="*/ 1249527 w 3737830"/>
                <a:gd name="connsiteY11" fmla="*/ 1112953 h 5218739"/>
                <a:gd name="connsiteX12" fmla="*/ 1184787 w 3737830"/>
                <a:gd name="connsiteY12" fmla="*/ 1226224 h 5218739"/>
                <a:gd name="connsiteX13" fmla="*/ 1214845 w 3737830"/>
                <a:gd name="connsiteY13" fmla="*/ 1445687 h 5218739"/>
                <a:gd name="connsiteX14" fmla="*/ 1062243 w 3737830"/>
                <a:gd name="connsiteY14" fmla="*/ 1497603 h 5218739"/>
                <a:gd name="connsiteX15" fmla="*/ 1018312 w 3737830"/>
                <a:gd name="connsiteY15" fmla="*/ 1415010 h 5218739"/>
                <a:gd name="connsiteX16" fmla="*/ 932762 w 3737830"/>
                <a:gd name="connsiteY16" fmla="*/ 1436248 h 5218739"/>
                <a:gd name="connsiteX17" fmla="*/ 902682 w 3737830"/>
                <a:gd name="connsiteY17" fmla="*/ 1355452 h 5218739"/>
                <a:gd name="connsiteX18" fmla="*/ 646054 w 3737830"/>
                <a:gd name="connsiteY18" fmla="*/ 1443327 h 5218739"/>
                <a:gd name="connsiteX19" fmla="*/ 553567 w 3737830"/>
                <a:gd name="connsiteY19" fmla="*/ 1318257 h 5218739"/>
                <a:gd name="connsiteX20" fmla="*/ 528134 w 3737830"/>
                <a:gd name="connsiteY20" fmla="*/ 1490524 h 5218739"/>
                <a:gd name="connsiteX21" fmla="*/ 384780 w 3737830"/>
                <a:gd name="connsiteY21" fmla="*/ 1490524 h 5218739"/>
                <a:gd name="connsiteX22" fmla="*/ 289981 w 3737830"/>
                <a:gd name="connsiteY22" fmla="*/ 1625034 h 5218739"/>
                <a:gd name="connsiteX23" fmla="*/ 132783 w 3737830"/>
                <a:gd name="connsiteY23" fmla="*/ 1704252 h 5218739"/>
                <a:gd name="connsiteX24" fmla="*/ 137379 w 3737830"/>
                <a:gd name="connsiteY24" fmla="*/ 1825618 h 5218739"/>
                <a:gd name="connsiteX25" fmla="*/ 33332 w 3737830"/>
                <a:gd name="connsiteY25" fmla="*/ 1927091 h 5218739"/>
                <a:gd name="connsiteX26" fmla="*/ 6257 w 3737830"/>
                <a:gd name="connsiteY26" fmla="*/ 2273583 h 5218739"/>
                <a:gd name="connsiteX27" fmla="*/ 210858 w 3737830"/>
                <a:gd name="connsiteY27" fmla="*/ 2998053 h 5218739"/>
                <a:gd name="connsiteX28" fmla="*/ 341487 w 3737830"/>
                <a:gd name="connsiteY28" fmla="*/ 3168875 h 5218739"/>
                <a:gd name="connsiteX29" fmla="*/ 160616 w 3737830"/>
                <a:gd name="connsiteY29" fmla="*/ 3721534 h 5218739"/>
                <a:gd name="connsiteX30" fmla="*/ 552502 w 3737830"/>
                <a:gd name="connsiteY30" fmla="*/ 3801921 h 5218739"/>
                <a:gd name="connsiteX31" fmla="*/ 1054920 w 3737830"/>
                <a:gd name="connsiteY31" fmla="*/ 3580857 h 5218739"/>
                <a:gd name="connsiteX32" fmla="*/ 1486999 w 3737830"/>
                <a:gd name="connsiteY32" fmla="*/ 3580857 h 5218739"/>
                <a:gd name="connsiteX33" fmla="*/ 1838691 w 3737830"/>
                <a:gd name="connsiteY33" fmla="*/ 3791873 h 5218739"/>
                <a:gd name="connsiteX34" fmla="*/ 1909030 w 3737830"/>
                <a:gd name="connsiteY34" fmla="*/ 4495257 h 5218739"/>
                <a:gd name="connsiteX35" fmla="*/ 1868836 w 3737830"/>
                <a:gd name="connsiteY35" fmla="*/ 4846950 h 5218739"/>
                <a:gd name="connsiteX36" fmla="*/ 2702849 w 3737830"/>
                <a:gd name="connsiteY36" fmla="*/ 5188594 h 5218739"/>
                <a:gd name="connsiteX37" fmla="*/ 3506718 w 3737830"/>
                <a:gd name="connsiteY37" fmla="*/ 5218739 h 5218739"/>
                <a:gd name="connsiteX38" fmla="*/ 3737830 w 3737830"/>
                <a:gd name="connsiteY38" fmla="*/ 4465112 h 5218739"/>
                <a:gd name="connsiteX39" fmla="*/ 3707685 w 3737830"/>
                <a:gd name="connsiteY39" fmla="*/ 3801921 h 5218739"/>
                <a:gd name="connsiteX40" fmla="*/ 3737830 w 3737830"/>
                <a:gd name="connsiteY40" fmla="*/ 3289455 h 5218739"/>
                <a:gd name="connsiteX41" fmla="*/ 3446427 w 3737830"/>
                <a:gd name="connsiteY41" fmla="*/ 2666457 h 5218739"/>
                <a:gd name="connsiteX42" fmla="*/ 2853575 w 3737830"/>
                <a:gd name="connsiteY42" fmla="*/ 2676506 h 5218739"/>
                <a:gd name="connsiteX43" fmla="*/ 2572221 w 3737830"/>
                <a:gd name="connsiteY43" fmla="*/ 2475539 h 5218739"/>
                <a:gd name="connsiteX44" fmla="*/ 2793285 w 3737830"/>
                <a:gd name="connsiteY44" fmla="*/ 2274572 h 5218739"/>
                <a:gd name="connsiteX45" fmla="*/ 2873671 w 3737830"/>
                <a:gd name="connsiteY45" fmla="*/ 2013314 h 5218739"/>
                <a:gd name="connsiteX46" fmla="*/ 3144977 w 3737830"/>
                <a:gd name="connsiteY46" fmla="*/ 1782202 h 5218739"/>
                <a:gd name="connsiteX47" fmla="*/ 2984203 w 3737830"/>
                <a:gd name="connsiteY47" fmla="*/ 1330027 h 5218739"/>
                <a:gd name="connsiteX48" fmla="*/ 3165074 w 3737830"/>
                <a:gd name="connsiteY48" fmla="*/ 1108963 h 5218739"/>
                <a:gd name="connsiteX49" fmla="*/ 3438708 w 3737830"/>
                <a:gd name="connsiteY49" fmla="*/ 708324 h 5218739"/>
                <a:gd name="connsiteX50" fmla="*/ 3377270 w 3737830"/>
                <a:gd name="connsiteY50" fmla="*/ 563993 h 5218739"/>
                <a:gd name="connsiteX51" fmla="*/ 3316598 w 3737830"/>
                <a:gd name="connsiteY51" fmla="*/ 440404 h 5218739"/>
                <a:gd name="connsiteX52" fmla="*/ 3332784 w 3737830"/>
                <a:gd name="connsiteY52" fmla="*/ 263417 h 5218739"/>
                <a:gd name="connsiteX53" fmla="*/ 3106192 w 3737830"/>
                <a:gd name="connsiteY53" fmla="*/ 128907 h 5218739"/>
                <a:gd name="connsiteX54" fmla="*/ 3124462 w 3737830"/>
                <a:gd name="connsiteY54" fmla="*/ 12400 h 5218739"/>
                <a:gd name="connsiteX55" fmla="*/ 3020642 w 3737830"/>
                <a:gd name="connsiteY55" fmla="*/ 1477 h 5218739"/>
                <a:gd name="connsiteX56" fmla="*/ 2958526 w 3737830"/>
                <a:gd name="connsiteY56" fmla="*/ 38129 h 5218739"/>
                <a:gd name="connsiteX57" fmla="*/ 2965150 w 3737830"/>
                <a:gd name="connsiteY57" fmla="*/ 223300 h 5218739"/>
                <a:gd name="connsiteX58" fmla="*/ 2780177 w 3737830"/>
                <a:gd name="connsiteY58" fmla="*/ 305894 h 5218739"/>
                <a:gd name="connsiteX59" fmla="*/ 2762617 w 3737830"/>
                <a:gd name="connsiteY59" fmla="*/ 448814 h 5218739"/>
                <a:gd name="connsiteX0" fmla="*/ 2762617 w 3737830"/>
                <a:gd name="connsiteY0" fmla="*/ 448814 h 5218739"/>
                <a:gd name="connsiteX1" fmla="*/ 2424105 w 3737830"/>
                <a:gd name="connsiteY1" fmla="*/ 558395 h 5218739"/>
                <a:gd name="connsiteX2" fmla="*/ 2293527 w 3737830"/>
                <a:gd name="connsiteY2" fmla="*/ 545493 h 5218739"/>
                <a:gd name="connsiteX3" fmla="*/ 2241444 w 3737830"/>
                <a:gd name="connsiteY3" fmla="*/ 716503 h 5218739"/>
                <a:gd name="connsiteX4" fmla="*/ 2040286 w 3737830"/>
                <a:gd name="connsiteY4" fmla="*/ 792017 h 5218739"/>
                <a:gd name="connsiteX5" fmla="*/ 1996355 w 3737830"/>
                <a:gd name="connsiteY5" fmla="*/ 709423 h 5218739"/>
                <a:gd name="connsiteX6" fmla="*/ 1883059 w 3737830"/>
                <a:gd name="connsiteY6" fmla="*/ 810896 h 5218739"/>
                <a:gd name="connsiteX7" fmla="*/ 1700399 w 3737830"/>
                <a:gd name="connsiteY7" fmla="*/ 820335 h 5218739"/>
                <a:gd name="connsiteX8" fmla="*/ 1591727 w 3737830"/>
                <a:gd name="connsiteY8" fmla="*/ 910008 h 5218739"/>
                <a:gd name="connsiteX9" fmla="*/ 1478186 w 3737830"/>
                <a:gd name="connsiteY9" fmla="*/ 938674 h 5218739"/>
                <a:gd name="connsiteX10" fmla="*/ 1392881 w 3737830"/>
                <a:gd name="connsiteY10" fmla="*/ 1179028 h 5218739"/>
                <a:gd name="connsiteX11" fmla="*/ 1249527 w 3737830"/>
                <a:gd name="connsiteY11" fmla="*/ 1112953 h 5218739"/>
                <a:gd name="connsiteX12" fmla="*/ 1184787 w 3737830"/>
                <a:gd name="connsiteY12" fmla="*/ 1226224 h 5218739"/>
                <a:gd name="connsiteX13" fmla="*/ 1214845 w 3737830"/>
                <a:gd name="connsiteY13" fmla="*/ 1445687 h 5218739"/>
                <a:gd name="connsiteX14" fmla="*/ 1062243 w 3737830"/>
                <a:gd name="connsiteY14" fmla="*/ 1497603 h 5218739"/>
                <a:gd name="connsiteX15" fmla="*/ 1018312 w 3737830"/>
                <a:gd name="connsiteY15" fmla="*/ 1415010 h 5218739"/>
                <a:gd name="connsiteX16" fmla="*/ 932762 w 3737830"/>
                <a:gd name="connsiteY16" fmla="*/ 1436248 h 5218739"/>
                <a:gd name="connsiteX17" fmla="*/ 902682 w 3737830"/>
                <a:gd name="connsiteY17" fmla="*/ 1355452 h 5218739"/>
                <a:gd name="connsiteX18" fmla="*/ 646054 w 3737830"/>
                <a:gd name="connsiteY18" fmla="*/ 1443327 h 5218739"/>
                <a:gd name="connsiteX19" fmla="*/ 553567 w 3737830"/>
                <a:gd name="connsiteY19" fmla="*/ 1318257 h 5218739"/>
                <a:gd name="connsiteX20" fmla="*/ 528134 w 3737830"/>
                <a:gd name="connsiteY20" fmla="*/ 1490524 h 5218739"/>
                <a:gd name="connsiteX21" fmla="*/ 384780 w 3737830"/>
                <a:gd name="connsiteY21" fmla="*/ 1490524 h 5218739"/>
                <a:gd name="connsiteX22" fmla="*/ 289981 w 3737830"/>
                <a:gd name="connsiteY22" fmla="*/ 1625034 h 5218739"/>
                <a:gd name="connsiteX23" fmla="*/ 132783 w 3737830"/>
                <a:gd name="connsiteY23" fmla="*/ 1704252 h 5218739"/>
                <a:gd name="connsiteX24" fmla="*/ 137379 w 3737830"/>
                <a:gd name="connsiteY24" fmla="*/ 1825618 h 5218739"/>
                <a:gd name="connsiteX25" fmla="*/ 33332 w 3737830"/>
                <a:gd name="connsiteY25" fmla="*/ 1927091 h 5218739"/>
                <a:gd name="connsiteX26" fmla="*/ 6257 w 3737830"/>
                <a:gd name="connsiteY26" fmla="*/ 2273583 h 5218739"/>
                <a:gd name="connsiteX27" fmla="*/ 358836 w 3737830"/>
                <a:gd name="connsiteY27" fmla="*/ 2804548 h 5218739"/>
                <a:gd name="connsiteX28" fmla="*/ 341487 w 3737830"/>
                <a:gd name="connsiteY28" fmla="*/ 3168875 h 5218739"/>
                <a:gd name="connsiteX29" fmla="*/ 160616 w 3737830"/>
                <a:gd name="connsiteY29" fmla="*/ 3721534 h 5218739"/>
                <a:gd name="connsiteX30" fmla="*/ 552502 w 3737830"/>
                <a:gd name="connsiteY30" fmla="*/ 3801921 h 5218739"/>
                <a:gd name="connsiteX31" fmla="*/ 1054920 w 3737830"/>
                <a:gd name="connsiteY31" fmla="*/ 3580857 h 5218739"/>
                <a:gd name="connsiteX32" fmla="*/ 1486999 w 3737830"/>
                <a:gd name="connsiteY32" fmla="*/ 3580857 h 5218739"/>
                <a:gd name="connsiteX33" fmla="*/ 1838691 w 3737830"/>
                <a:gd name="connsiteY33" fmla="*/ 3791873 h 5218739"/>
                <a:gd name="connsiteX34" fmla="*/ 1909030 w 3737830"/>
                <a:gd name="connsiteY34" fmla="*/ 4495257 h 5218739"/>
                <a:gd name="connsiteX35" fmla="*/ 1868836 w 3737830"/>
                <a:gd name="connsiteY35" fmla="*/ 4846950 h 5218739"/>
                <a:gd name="connsiteX36" fmla="*/ 2702849 w 3737830"/>
                <a:gd name="connsiteY36" fmla="*/ 5188594 h 5218739"/>
                <a:gd name="connsiteX37" fmla="*/ 3506718 w 3737830"/>
                <a:gd name="connsiteY37" fmla="*/ 5218739 h 5218739"/>
                <a:gd name="connsiteX38" fmla="*/ 3737830 w 3737830"/>
                <a:gd name="connsiteY38" fmla="*/ 4465112 h 5218739"/>
                <a:gd name="connsiteX39" fmla="*/ 3707685 w 3737830"/>
                <a:gd name="connsiteY39" fmla="*/ 3801921 h 5218739"/>
                <a:gd name="connsiteX40" fmla="*/ 3737830 w 3737830"/>
                <a:gd name="connsiteY40" fmla="*/ 3289455 h 5218739"/>
                <a:gd name="connsiteX41" fmla="*/ 3446427 w 3737830"/>
                <a:gd name="connsiteY41" fmla="*/ 2666457 h 5218739"/>
                <a:gd name="connsiteX42" fmla="*/ 2853575 w 3737830"/>
                <a:gd name="connsiteY42" fmla="*/ 2676506 h 5218739"/>
                <a:gd name="connsiteX43" fmla="*/ 2572221 w 3737830"/>
                <a:gd name="connsiteY43" fmla="*/ 2475539 h 5218739"/>
                <a:gd name="connsiteX44" fmla="*/ 2793285 w 3737830"/>
                <a:gd name="connsiteY44" fmla="*/ 2274572 h 5218739"/>
                <a:gd name="connsiteX45" fmla="*/ 2873671 w 3737830"/>
                <a:gd name="connsiteY45" fmla="*/ 2013314 h 5218739"/>
                <a:gd name="connsiteX46" fmla="*/ 3144977 w 3737830"/>
                <a:gd name="connsiteY46" fmla="*/ 1782202 h 5218739"/>
                <a:gd name="connsiteX47" fmla="*/ 2984203 w 3737830"/>
                <a:gd name="connsiteY47" fmla="*/ 1330027 h 5218739"/>
                <a:gd name="connsiteX48" fmla="*/ 3165074 w 3737830"/>
                <a:gd name="connsiteY48" fmla="*/ 1108963 h 5218739"/>
                <a:gd name="connsiteX49" fmla="*/ 3438708 w 3737830"/>
                <a:gd name="connsiteY49" fmla="*/ 708324 h 5218739"/>
                <a:gd name="connsiteX50" fmla="*/ 3377270 w 3737830"/>
                <a:gd name="connsiteY50" fmla="*/ 563993 h 5218739"/>
                <a:gd name="connsiteX51" fmla="*/ 3316598 w 3737830"/>
                <a:gd name="connsiteY51" fmla="*/ 440404 h 5218739"/>
                <a:gd name="connsiteX52" fmla="*/ 3332784 w 3737830"/>
                <a:gd name="connsiteY52" fmla="*/ 263417 h 5218739"/>
                <a:gd name="connsiteX53" fmla="*/ 3106192 w 3737830"/>
                <a:gd name="connsiteY53" fmla="*/ 128907 h 5218739"/>
                <a:gd name="connsiteX54" fmla="*/ 3124462 w 3737830"/>
                <a:gd name="connsiteY54" fmla="*/ 12400 h 5218739"/>
                <a:gd name="connsiteX55" fmla="*/ 3020642 w 3737830"/>
                <a:gd name="connsiteY55" fmla="*/ 1477 h 5218739"/>
                <a:gd name="connsiteX56" fmla="*/ 2958526 w 3737830"/>
                <a:gd name="connsiteY56" fmla="*/ 38129 h 5218739"/>
                <a:gd name="connsiteX57" fmla="*/ 2965150 w 3737830"/>
                <a:gd name="connsiteY57" fmla="*/ 223300 h 5218739"/>
                <a:gd name="connsiteX58" fmla="*/ 2780177 w 3737830"/>
                <a:gd name="connsiteY58" fmla="*/ 305894 h 5218739"/>
                <a:gd name="connsiteX59" fmla="*/ 2762617 w 3737830"/>
                <a:gd name="connsiteY59" fmla="*/ 448814 h 5218739"/>
                <a:gd name="connsiteX0" fmla="*/ 2762617 w 3737830"/>
                <a:gd name="connsiteY0" fmla="*/ 448814 h 5218739"/>
                <a:gd name="connsiteX1" fmla="*/ 2424105 w 3737830"/>
                <a:gd name="connsiteY1" fmla="*/ 558395 h 5218739"/>
                <a:gd name="connsiteX2" fmla="*/ 2293527 w 3737830"/>
                <a:gd name="connsiteY2" fmla="*/ 545493 h 5218739"/>
                <a:gd name="connsiteX3" fmla="*/ 2241444 w 3737830"/>
                <a:gd name="connsiteY3" fmla="*/ 716503 h 5218739"/>
                <a:gd name="connsiteX4" fmla="*/ 2040286 w 3737830"/>
                <a:gd name="connsiteY4" fmla="*/ 792017 h 5218739"/>
                <a:gd name="connsiteX5" fmla="*/ 1996355 w 3737830"/>
                <a:gd name="connsiteY5" fmla="*/ 709423 h 5218739"/>
                <a:gd name="connsiteX6" fmla="*/ 1883059 w 3737830"/>
                <a:gd name="connsiteY6" fmla="*/ 810896 h 5218739"/>
                <a:gd name="connsiteX7" fmla="*/ 1700399 w 3737830"/>
                <a:gd name="connsiteY7" fmla="*/ 820335 h 5218739"/>
                <a:gd name="connsiteX8" fmla="*/ 1591727 w 3737830"/>
                <a:gd name="connsiteY8" fmla="*/ 910008 h 5218739"/>
                <a:gd name="connsiteX9" fmla="*/ 1478186 w 3737830"/>
                <a:gd name="connsiteY9" fmla="*/ 938674 h 5218739"/>
                <a:gd name="connsiteX10" fmla="*/ 1392881 w 3737830"/>
                <a:gd name="connsiteY10" fmla="*/ 1179028 h 5218739"/>
                <a:gd name="connsiteX11" fmla="*/ 1249527 w 3737830"/>
                <a:gd name="connsiteY11" fmla="*/ 1112953 h 5218739"/>
                <a:gd name="connsiteX12" fmla="*/ 1184787 w 3737830"/>
                <a:gd name="connsiteY12" fmla="*/ 1226224 h 5218739"/>
                <a:gd name="connsiteX13" fmla="*/ 1214845 w 3737830"/>
                <a:gd name="connsiteY13" fmla="*/ 1445687 h 5218739"/>
                <a:gd name="connsiteX14" fmla="*/ 1062243 w 3737830"/>
                <a:gd name="connsiteY14" fmla="*/ 1497603 h 5218739"/>
                <a:gd name="connsiteX15" fmla="*/ 1018312 w 3737830"/>
                <a:gd name="connsiteY15" fmla="*/ 1415010 h 5218739"/>
                <a:gd name="connsiteX16" fmla="*/ 932762 w 3737830"/>
                <a:gd name="connsiteY16" fmla="*/ 1436248 h 5218739"/>
                <a:gd name="connsiteX17" fmla="*/ 902682 w 3737830"/>
                <a:gd name="connsiteY17" fmla="*/ 1355452 h 5218739"/>
                <a:gd name="connsiteX18" fmla="*/ 646054 w 3737830"/>
                <a:gd name="connsiteY18" fmla="*/ 1443327 h 5218739"/>
                <a:gd name="connsiteX19" fmla="*/ 553567 w 3737830"/>
                <a:gd name="connsiteY19" fmla="*/ 1318257 h 5218739"/>
                <a:gd name="connsiteX20" fmla="*/ 528134 w 3737830"/>
                <a:gd name="connsiteY20" fmla="*/ 1490524 h 5218739"/>
                <a:gd name="connsiteX21" fmla="*/ 384780 w 3737830"/>
                <a:gd name="connsiteY21" fmla="*/ 1490524 h 5218739"/>
                <a:gd name="connsiteX22" fmla="*/ 289981 w 3737830"/>
                <a:gd name="connsiteY22" fmla="*/ 1625034 h 5218739"/>
                <a:gd name="connsiteX23" fmla="*/ 132783 w 3737830"/>
                <a:gd name="connsiteY23" fmla="*/ 1704252 h 5218739"/>
                <a:gd name="connsiteX24" fmla="*/ 137379 w 3737830"/>
                <a:gd name="connsiteY24" fmla="*/ 1825618 h 5218739"/>
                <a:gd name="connsiteX25" fmla="*/ 33332 w 3737830"/>
                <a:gd name="connsiteY25" fmla="*/ 1927091 h 5218739"/>
                <a:gd name="connsiteX26" fmla="*/ 6257 w 3737830"/>
                <a:gd name="connsiteY26" fmla="*/ 2273583 h 5218739"/>
                <a:gd name="connsiteX27" fmla="*/ 169750 w 3737830"/>
                <a:gd name="connsiteY27" fmla="*/ 2613798 h 5218739"/>
                <a:gd name="connsiteX28" fmla="*/ 358836 w 3737830"/>
                <a:gd name="connsiteY28" fmla="*/ 2804548 h 5218739"/>
                <a:gd name="connsiteX29" fmla="*/ 341487 w 3737830"/>
                <a:gd name="connsiteY29" fmla="*/ 3168875 h 5218739"/>
                <a:gd name="connsiteX30" fmla="*/ 160616 w 3737830"/>
                <a:gd name="connsiteY30" fmla="*/ 3721534 h 5218739"/>
                <a:gd name="connsiteX31" fmla="*/ 552502 w 3737830"/>
                <a:gd name="connsiteY31" fmla="*/ 3801921 h 5218739"/>
                <a:gd name="connsiteX32" fmla="*/ 1054920 w 3737830"/>
                <a:gd name="connsiteY32" fmla="*/ 3580857 h 5218739"/>
                <a:gd name="connsiteX33" fmla="*/ 1486999 w 3737830"/>
                <a:gd name="connsiteY33" fmla="*/ 3580857 h 5218739"/>
                <a:gd name="connsiteX34" fmla="*/ 1838691 w 3737830"/>
                <a:gd name="connsiteY34" fmla="*/ 3791873 h 5218739"/>
                <a:gd name="connsiteX35" fmla="*/ 1909030 w 3737830"/>
                <a:gd name="connsiteY35" fmla="*/ 4495257 h 5218739"/>
                <a:gd name="connsiteX36" fmla="*/ 1868836 w 3737830"/>
                <a:gd name="connsiteY36" fmla="*/ 4846950 h 5218739"/>
                <a:gd name="connsiteX37" fmla="*/ 2702849 w 3737830"/>
                <a:gd name="connsiteY37" fmla="*/ 5188594 h 5218739"/>
                <a:gd name="connsiteX38" fmla="*/ 3506718 w 3737830"/>
                <a:gd name="connsiteY38" fmla="*/ 5218739 h 5218739"/>
                <a:gd name="connsiteX39" fmla="*/ 3737830 w 3737830"/>
                <a:gd name="connsiteY39" fmla="*/ 4465112 h 5218739"/>
                <a:gd name="connsiteX40" fmla="*/ 3707685 w 3737830"/>
                <a:gd name="connsiteY40" fmla="*/ 3801921 h 5218739"/>
                <a:gd name="connsiteX41" fmla="*/ 3737830 w 3737830"/>
                <a:gd name="connsiteY41" fmla="*/ 3289455 h 5218739"/>
                <a:gd name="connsiteX42" fmla="*/ 3446427 w 3737830"/>
                <a:gd name="connsiteY42" fmla="*/ 2666457 h 5218739"/>
                <a:gd name="connsiteX43" fmla="*/ 2853575 w 3737830"/>
                <a:gd name="connsiteY43" fmla="*/ 2676506 h 5218739"/>
                <a:gd name="connsiteX44" fmla="*/ 2572221 w 3737830"/>
                <a:gd name="connsiteY44" fmla="*/ 2475539 h 5218739"/>
                <a:gd name="connsiteX45" fmla="*/ 2793285 w 3737830"/>
                <a:gd name="connsiteY45" fmla="*/ 2274572 h 5218739"/>
                <a:gd name="connsiteX46" fmla="*/ 2873671 w 3737830"/>
                <a:gd name="connsiteY46" fmla="*/ 2013314 h 5218739"/>
                <a:gd name="connsiteX47" fmla="*/ 3144977 w 3737830"/>
                <a:gd name="connsiteY47" fmla="*/ 1782202 h 5218739"/>
                <a:gd name="connsiteX48" fmla="*/ 2984203 w 3737830"/>
                <a:gd name="connsiteY48" fmla="*/ 1330027 h 5218739"/>
                <a:gd name="connsiteX49" fmla="*/ 3165074 w 3737830"/>
                <a:gd name="connsiteY49" fmla="*/ 1108963 h 5218739"/>
                <a:gd name="connsiteX50" fmla="*/ 3438708 w 3737830"/>
                <a:gd name="connsiteY50" fmla="*/ 708324 h 5218739"/>
                <a:gd name="connsiteX51" fmla="*/ 3377270 w 3737830"/>
                <a:gd name="connsiteY51" fmla="*/ 563993 h 5218739"/>
                <a:gd name="connsiteX52" fmla="*/ 3316598 w 3737830"/>
                <a:gd name="connsiteY52" fmla="*/ 440404 h 5218739"/>
                <a:gd name="connsiteX53" fmla="*/ 3332784 w 3737830"/>
                <a:gd name="connsiteY53" fmla="*/ 263417 h 5218739"/>
                <a:gd name="connsiteX54" fmla="*/ 3106192 w 3737830"/>
                <a:gd name="connsiteY54" fmla="*/ 128907 h 5218739"/>
                <a:gd name="connsiteX55" fmla="*/ 3124462 w 3737830"/>
                <a:gd name="connsiteY55" fmla="*/ 12400 h 5218739"/>
                <a:gd name="connsiteX56" fmla="*/ 3020642 w 3737830"/>
                <a:gd name="connsiteY56" fmla="*/ 1477 h 5218739"/>
                <a:gd name="connsiteX57" fmla="*/ 2958526 w 3737830"/>
                <a:gd name="connsiteY57" fmla="*/ 38129 h 5218739"/>
                <a:gd name="connsiteX58" fmla="*/ 2965150 w 3737830"/>
                <a:gd name="connsiteY58" fmla="*/ 223300 h 5218739"/>
                <a:gd name="connsiteX59" fmla="*/ 2780177 w 3737830"/>
                <a:gd name="connsiteY59" fmla="*/ 305894 h 5218739"/>
                <a:gd name="connsiteX60" fmla="*/ 2762617 w 3737830"/>
                <a:gd name="connsiteY60" fmla="*/ 448814 h 5218739"/>
                <a:gd name="connsiteX0" fmla="*/ 2762617 w 3737830"/>
                <a:gd name="connsiteY0" fmla="*/ 448814 h 5218739"/>
                <a:gd name="connsiteX1" fmla="*/ 2424105 w 3737830"/>
                <a:gd name="connsiteY1" fmla="*/ 558395 h 5218739"/>
                <a:gd name="connsiteX2" fmla="*/ 2293527 w 3737830"/>
                <a:gd name="connsiteY2" fmla="*/ 545493 h 5218739"/>
                <a:gd name="connsiteX3" fmla="*/ 2241444 w 3737830"/>
                <a:gd name="connsiteY3" fmla="*/ 716503 h 5218739"/>
                <a:gd name="connsiteX4" fmla="*/ 2040286 w 3737830"/>
                <a:gd name="connsiteY4" fmla="*/ 792017 h 5218739"/>
                <a:gd name="connsiteX5" fmla="*/ 1996355 w 3737830"/>
                <a:gd name="connsiteY5" fmla="*/ 709423 h 5218739"/>
                <a:gd name="connsiteX6" fmla="*/ 1883059 w 3737830"/>
                <a:gd name="connsiteY6" fmla="*/ 810896 h 5218739"/>
                <a:gd name="connsiteX7" fmla="*/ 1700399 w 3737830"/>
                <a:gd name="connsiteY7" fmla="*/ 820335 h 5218739"/>
                <a:gd name="connsiteX8" fmla="*/ 1591727 w 3737830"/>
                <a:gd name="connsiteY8" fmla="*/ 910008 h 5218739"/>
                <a:gd name="connsiteX9" fmla="*/ 1478186 w 3737830"/>
                <a:gd name="connsiteY9" fmla="*/ 938674 h 5218739"/>
                <a:gd name="connsiteX10" fmla="*/ 1392881 w 3737830"/>
                <a:gd name="connsiteY10" fmla="*/ 1179028 h 5218739"/>
                <a:gd name="connsiteX11" fmla="*/ 1249527 w 3737830"/>
                <a:gd name="connsiteY11" fmla="*/ 1112953 h 5218739"/>
                <a:gd name="connsiteX12" fmla="*/ 1184787 w 3737830"/>
                <a:gd name="connsiteY12" fmla="*/ 1226224 h 5218739"/>
                <a:gd name="connsiteX13" fmla="*/ 1214845 w 3737830"/>
                <a:gd name="connsiteY13" fmla="*/ 1445687 h 5218739"/>
                <a:gd name="connsiteX14" fmla="*/ 1062243 w 3737830"/>
                <a:gd name="connsiteY14" fmla="*/ 1497603 h 5218739"/>
                <a:gd name="connsiteX15" fmla="*/ 1018312 w 3737830"/>
                <a:gd name="connsiteY15" fmla="*/ 1415010 h 5218739"/>
                <a:gd name="connsiteX16" fmla="*/ 932762 w 3737830"/>
                <a:gd name="connsiteY16" fmla="*/ 1436248 h 5218739"/>
                <a:gd name="connsiteX17" fmla="*/ 902682 w 3737830"/>
                <a:gd name="connsiteY17" fmla="*/ 1355452 h 5218739"/>
                <a:gd name="connsiteX18" fmla="*/ 646054 w 3737830"/>
                <a:gd name="connsiteY18" fmla="*/ 1443327 h 5218739"/>
                <a:gd name="connsiteX19" fmla="*/ 553567 w 3737830"/>
                <a:gd name="connsiteY19" fmla="*/ 1318257 h 5218739"/>
                <a:gd name="connsiteX20" fmla="*/ 528134 w 3737830"/>
                <a:gd name="connsiteY20" fmla="*/ 1490524 h 5218739"/>
                <a:gd name="connsiteX21" fmla="*/ 384780 w 3737830"/>
                <a:gd name="connsiteY21" fmla="*/ 1490524 h 5218739"/>
                <a:gd name="connsiteX22" fmla="*/ 289981 w 3737830"/>
                <a:gd name="connsiteY22" fmla="*/ 1625034 h 5218739"/>
                <a:gd name="connsiteX23" fmla="*/ 132783 w 3737830"/>
                <a:gd name="connsiteY23" fmla="*/ 1704252 h 5218739"/>
                <a:gd name="connsiteX24" fmla="*/ 137379 w 3737830"/>
                <a:gd name="connsiteY24" fmla="*/ 1825618 h 5218739"/>
                <a:gd name="connsiteX25" fmla="*/ 33332 w 3737830"/>
                <a:gd name="connsiteY25" fmla="*/ 1927091 h 5218739"/>
                <a:gd name="connsiteX26" fmla="*/ 6257 w 3737830"/>
                <a:gd name="connsiteY26" fmla="*/ 2273583 h 5218739"/>
                <a:gd name="connsiteX27" fmla="*/ 63390 w 3737830"/>
                <a:gd name="connsiteY27" fmla="*/ 2443891 h 5218739"/>
                <a:gd name="connsiteX28" fmla="*/ 169750 w 3737830"/>
                <a:gd name="connsiteY28" fmla="*/ 2613798 h 5218739"/>
                <a:gd name="connsiteX29" fmla="*/ 358836 w 3737830"/>
                <a:gd name="connsiteY29" fmla="*/ 2804548 h 5218739"/>
                <a:gd name="connsiteX30" fmla="*/ 341487 w 3737830"/>
                <a:gd name="connsiteY30" fmla="*/ 3168875 h 5218739"/>
                <a:gd name="connsiteX31" fmla="*/ 160616 w 3737830"/>
                <a:gd name="connsiteY31" fmla="*/ 3721534 h 5218739"/>
                <a:gd name="connsiteX32" fmla="*/ 552502 w 3737830"/>
                <a:gd name="connsiteY32" fmla="*/ 3801921 h 5218739"/>
                <a:gd name="connsiteX33" fmla="*/ 1054920 w 3737830"/>
                <a:gd name="connsiteY33" fmla="*/ 3580857 h 5218739"/>
                <a:gd name="connsiteX34" fmla="*/ 1486999 w 3737830"/>
                <a:gd name="connsiteY34" fmla="*/ 3580857 h 5218739"/>
                <a:gd name="connsiteX35" fmla="*/ 1838691 w 3737830"/>
                <a:gd name="connsiteY35" fmla="*/ 3791873 h 5218739"/>
                <a:gd name="connsiteX36" fmla="*/ 1909030 w 3737830"/>
                <a:gd name="connsiteY36" fmla="*/ 4495257 h 5218739"/>
                <a:gd name="connsiteX37" fmla="*/ 1868836 w 3737830"/>
                <a:gd name="connsiteY37" fmla="*/ 4846950 h 5218739"/>
                <a:gd name="connsiteX38" fmla="*/ 2702849 w 3737830"/>
                <a:gd name="connsiteY38" fmla="*/ 5188594 h 5218739"/>
                <a:gd name="connsiteX39" fmla="*/ 3506718 w 3737830"/>
                <a:gd name="connsiteY39" fmla="*/ 5218739 h 5218739"/>
                <a:gd name="connsiteX40" fmla="*/ 3737830 w 3737830"/>
                <a:gd name="connsiteY40" fmla="*/ 4465112 h 5218739"/>
                <a:gd name="connsiteX41" fmla="*/ 3707685 w 3737830"/>
                <a:gd name="connsiteY41" fmla="*/ 3801921 h 5218739"/>
                <a:gd name="connsiteX42" fmla="*/ 3737830 w 3737830"/>
                <a:gd name="connsiteY42" fmla="*/ 3289455 h 5218739"/>
                <a:gd name="connsiteX43" fmla="*/ 3446427 w 3737830"/>
                <a:gd name="connsiteY43" fmla="*/ 2666457 h 5218739"/>
                <a:gd name="connsiteX44" fmla="*/ 2853575 w 3737830"/>
                <a:gd name="connsiteY44" fmla="*/ 2676506 h 5218739"/>
                <a:gd name="connsiteX45" fmla="*/ 2572221 w 3737830"/>
                <a:gd name="connsiteY45" fmla="*/ 2475539 h 5218739"/>
                <a:gd name="connsiteX46" fmla="*/ 2793285 w 3737830"/>
                <a:gd name="connsiteY46" fmla="*/ 2274572 h 5218739"/>
                <a:gd name="connsiteX47" fmla="*/ 2873671 w 3737830"/>
                <a:gd name="connsiteY47" fmla="*/ 2013314 h 5218739"/>
                <a:gd name="connsiteX48" fmla="*/ 3144977 w 3737830"/>
                <a:gd name="connsiteY48" fmla="*/ 1782202 h 5218739"/>
                <a:gd name="connsiteX49" fmla="*/ 2984203 w 3737830"/>
                <a:gd name="connsiteY49" fmla="*/ 1330027 h 5218739"/>
                <a:gd name="connsiteX50" fmla="*/ 3165074 w 3737830"/>
                <a:gd name="connsiteY50" fmla="*/ 1108963 h 5218739"/>
                <a:gd name="connsiteX51" fmla="*/ 3438708 w 3737830"/>
                <a:gd name="connsiteY51" fmla="*/ 708324 h 5218739"/>
                <a:gd name="connsiteX52" fmla="*/ 3377270 w 3737830"/>
                <a:gd name="connsiteY52" fmla="*/ 563993 h 5218739"/>
                <a:gd name="connsiteX53" fmla="*/ 3316598 w 3737830"/>
                <a:gd name="connsiteY53" fmla="*/ 440404 h 5218739"/>
                <a:gd name="connsiteX54" fmla="*/ 3332784 w 3737830"/>
                <a:gd name="connsiteY54" fmla="*/ 263417 h 5218739"/>
                <a:gd name="connsiteX55" fmla="*/ 3106192 w 3737830"/>
                <a:gd name="connsiteY55" fmla="*/ 128907 h 5218739"/>
                <a:gd name="connsiteX56" fmla="*/ 3124462 w 3737830"/>
                <a:gd name="connsiteY56" fmla="*/ 12400 h 5218739"/>
                <a:gd name="connsiteX57" fmla="*/ 3020642 w 3737830"/>
                <a:gd name="connsiteY57" fmla="*/ 1477 h 5218739"/>
                <a:gd name="connsiteX58" fmla="*/ 2958526 w 3737830"/>
                <a:gd name="connsiteY58" fmla="*/ 38129 h 5218739"/>
                <a:gd name="connsiteX59" fmla="*/ 2965150 w 3737830"/>
                <a:gd name="connsiteY59" fmla="*/ 223300 h 5218739"/>
                <a:gd name="connsiteX60" fmla="*/ 2780177 w 3737830"/>
                <a:gd name="connsiteY60" fmla="*/ 305894 h 5218739"/>
                <a:gd name="connsiteX61" fmla="*/ 2762617 w 3737830"/>
                <a:gd name="connsiteY61" fmla="*/ 448814 h 5218739"/>
                <a:gd name="connsiteX0" fmla="*/ 2762617 w 3737830"/>
                <a:gd name="connsiteY0" fmla="*/ 448814 h 5218739"/>
                <a:gd name="connsiteX1" fmla="*/ 2424105 w 3737830"/>
                <a:gd name="connsiteY1" fmla="*/ 558395 h 5218739"/>
                <a:gd name="connsiteX2" fmla="*/ 2293527 w 3737830"/>
                <a:gd name="connsiteY2" fmla="*/ 545493 h 5218739"/>
                <a:gd name="connsiteX3" fmla="*/ 2241444 w 3737830"/>
                <a:gd name="connsiteY3" fmla="*/ 716503 h 5218739"/>
                <a:gd name="connsiteX4" fmla="*/ 2040286 w 3737830"/>
                <a:gd name="connsiteY4" fmla="*/ 792017 h 5218739"/>
                <a:gd name="connsiteX5" fmla="*/ 1996355 w 3737830"/>
                <a:gd name="connsiteY5" fmla="*/ 709423 h 5218739"/>
                <a:gd name="connsiteX6" fmla="*/ 1883059 w 3737830"/>
                <a:gd name="connsiteY6" fmla="*/ 810896 h 5218739"/>
                <a:gd name="connsiteX7" fmla="*/ 1700399 w 3737830"/>
                <a:gd name="connsiteY7" fmla="*/ 820335 h 5218739"/>
                <a:gd name="connsiteX8" fmla="*/ 1591727 w 3737830"/>
                <a:gd name="connsiteY8" fmla="*/ 910008 h 5218739"/>
                <a:gd name="connsiteX9" fmla="*/ 1478186 w 3737830"/>
                <a:gd name="connsiteY9" fmla="*/ 938674 h 5218739"/>
                <a:gd name="connsiteX10" fmla="*/ 1392881 w 3737830"/>
                <a:gd name="connsiteY10" fmla="*/ 1179028 h 5218739"/>
                <a:gd name="connsiteX11" fmla="*/ 1249527 w 3737830"/>
                <a:gd name="connsiteY11" fmla="*/ 1112953 h 5218739"/>
                <a:gd name="connsiteX12" fmla="*/ 1184787 w 3737830"/>
                <a:gd name="connsiteY12" fmla="*/ 1226224 h 5218739"/>
                <a:gd name="connsiteX13" fmla="*/ 1214845 w 3737830"/>
                <a:gd name="connsiteY13" fmla="*/ 1445687 h 5218739"/>
                <a:gd name="connsiteX14" fmla="*/ 1062243 w 3737830"/>
                <a:gd name="connsiteY14" fmla="*/ 1497603 h 5218739"/>
                <a:gd name="connsiteX15" fmla="*/ 1018312 w 3737830"/>
                <a:gd name="connsiteY15" fmla="*/ 1415010 h 5218739"/>
                <a:gd name="connsiteX16" fmla="*/ 932762 w 3737830"/>
                <a:gd name="connsiteY16" fmla="*/ 1436248 h 5218739"/>
                <a:gd name="connsiteX17" fmla="*/ 902682 w 3737830"/>
                <a:gd name="connsiteY17" fmla="*/ 1355452 h 5218739"/>
                <a:gd name="connsiteX18" fmla="*/ 646054 w 3737830"/>
                <a:gd name="connsiteY18" fmla="*/ 1443327 h 5218739"/>
                <a:gd name="connsiteX19" fmla="*/ 553567 w 3737830"/>
                <a:gd name="connsiteY19" fmla="*/ 1318257 h 5218739"/>
                <a:gd name="connsiteX20" fmla="*/ 528134 w 3737830"/>
                <a:gd name="connsiteY20" fmla="*/ 1490524 h 5218739"/>
                <a:gd name="connsiteX21" fmla="*/ 384780 w 3737830"/>
                <a:gd name="connsiteY21" fmla="*/ 1490524 h 5218739"/>
                <a:gd name="connsiteX22" fmla="*/ 289981 w 3737830"/>
                <a:gd name="connsiteY22" fmla="*/ 1625034 h 5218739"/>
                <a:gd name="connsiteX23" fmla="*/ 132783 w 3737830"/>
                <a:gd name="connsiteY23" fmla="*/ 1704252 h 5218739"/>
                <a:gd name="connsiteX24" fmla="*/ 137379 w 3737830"/>
                <a:gd name="connsiteY24" fmla="*/ 1825618 h 5218739"/>
                <a:gd name="connsiteX25" fmla="*/ 33332 w 3737830"/>
                <a:gd name="connsiteY25" fmla="*/ 1927091 h 5218739"/>
                <a:gd name="connsiteX26" fmla="*/ 6257 w 3737830"/>
                <a:gd name="connsiteY26" fmla="*/ 2273583 h 5218739"/>
                <a:gd name="connsiteX27" fmla="*/ 63390 w 3737830"/>
                <a:gd name="connsiteY27" fmla="*/ 2443891 h 5218739"/>
                <a:gd name="connsiteX28" fmla="*/ 125819 w 3737830"/>
                <a:gd name="connsiteY28" fmla="*/ 2469849 h 5218739"/>
                <a:gd name="connsiteX29" fmla="*/ 169750 w 3737830"/>
                <a:gd name="connsiteY29" fmla="*/ 2613798 h 5218739"/>
                <a:gd name="connsiteX30" fmla="*/ 358836 w 3737830"/>
                <a:gd name="connsiteY30" fmla="*/ 2804548 h 5218739"/>
                <a:gd name="connsiteX31" fmla="*/ 341487 w 3737830"/>
                <a:gd name="connsiteY31" fmla="*/ 3168875 h 5218739"/>
                <a:gd name="connsiteX32" fmla="*/ 160616 w 3737830"/>
                <a:gd name="connsiteY32" fmla="*/ 3721534 h 5218739"/>
                <a:gd name="connsiteX33" fmla="*/ 552502 w 3737830"/>
                <a:gd name="connsiteY33" fmla="*/ 3801921 h 5218739"/>
                <a:gd name="connsiteX34" fmla="*/ 1054920 w 3737830"/>
                <a:gd name="connsiteY34" fmla="*/ 3580857 h 5218739"/>
                <a:gd name="connsiteX35" fmla="*/ 1486999 w 3737830"/>
                <a:gd name="connsiteY35" fmla="*/ 3580857 h 5218739"/>
                <a:gd name="connsiteX36" fmla="*/ 1838691 w 3737830"/>
                <a:gd name="connsiteY36" fmla="*/ 3791873 h 5218739"/>
                <a:gd name="connsiteX37" fmla="*/ 1909030 w 3737830"/>
                <a:gd name="connsiteY37" fmla="*/ 4495257 h 5218739"/>
                <a:gd name="connsiteX38" fmla="*/ 1868836 w 3737830"/>
                <a:gd name="connsiteY38" fmla="*/ 4846950 h 5218739"/>
                <a:gd name="connsiteX39" fmla="*/ 2702849 w 3737830"/>
                <a:gd name="connsiteY39" fmla="*/ 5188594 h 5218739"/>
                <a:gd name="connsiteX40" fmla="*/ 3506718 w 3737830"/>
                <a:gd name="connsiteY40" fmla="*/ 5218739 h 5218739"/>
                <a:gd name="connsiteX41" fmla="*/ 3737830 w 3737830"/>
                <a:gd name="connsiteY41" fmla="*/ 4465112 h 5218739"/>
                <a:gd name="connsiteX42" fmla="*/ 3707685 w 3737830"/>
                <a:gd name="connsiteY42" fmla="*/ 3801921 h 5218739"/>
                <a:gd name="connsiteX43" fmla="*/ 3737830 w 3737830"/>
                <a:gd name="connsiteY43" fmla="*/ 3289455 h 5218739"/>
                <a:gd name="connsiteX44" fmla="*/ 3446427 w 3737830"/>
                <a:gd name="connsiteY44" fmla="*/ 2666457 h 5218739"/>
                <a:gd name="connsiteX45" fmla="*/ 2853575 w 3737830"/>
                <a:gd name="connsiteY45" fmla="*/ 2676506 h 5218739"/>
                <a:gd name="connsiteX46" fmla="*/ 2572221 w 3737830"/>
                <a:gd name="connsiteY46" fmla="*/ 2475539 h 5218739"/>
                <a:gd name="connsiteX47" fmla="*/ 2793285 w 3737830"/>
                <a:gd name="connsiteY47" fmla="*/ 2274572 h 5218739"/>
                <a:gd name="connsiteX48" fmla="*/ 2873671 w 3737830"/>
                <a:gd name="connsiteY48" fmla="*/ 2013314 h 5218739"/>
                <a:gd name="connsiteX49" fmla="*/ 3144977 w 3737830"/>
                <a:gd name="connsiteY49" fmla="*/ 1782202 h 5218739"/>
                <a:gd name="connsiteX50" fmla="*/ 2984203 w 3737830"/>
                <a:gd name="connsiteY50" fmla="*/ 1330027 h 5218739"/>
                <a:gd name="connsiteX51" fmla="*/ 3165074 w 3737830"/>
                <a:gd name="connsiteY51" fmla="*/ 1108963 h 5218739"/>
                <a:gd name="connsiteX52" fmla="*/ 3438708 w 3737830"/>
                <a:gd name="connsiteY52" fmla="*/ 708324 h 5218739"/>
                <a:gd name="connsiteX53" fmla="*/ 3377270 w 3737830"/>
                <a:gd name="connsiteY53" fmla="*/ 563993 h 5218739"/>
                <a:gd name="connsiteX54" fmla="*/ 3316598 w 3737830"/>
                <a:gd name="connsiteY54" fmla="*/ 440404 h 5218739"/>
                <a:gd name="connsiteX55" fmla="*/ 3332784 w 3737830"/>
                <a:gd name="connsiteY55" fmla="*/ 263417 h 5218739"/>
                <a:gd name="connsiteX56" fmla="*/ 3106192 w 3737830"/>
                <a:gd name="connsiteY56" fmla="*/ 128907 h 5218739"/>
                <a:gd name="connsiteX57" fmla="*/ 3124462 w 3737830"/>
                <a:gd name="connsiteY57" fmla="*/ 12400 h 5218739"/>
                <a:gd name="connsiteX58" fmla="*/ 3020642 w 3737830"/>
                <a:gd name="connsiteY58" fmla="*/ 1477 h 5218739"/>
                <a:gd name="connsiteX59" fmla="*/ 2958526 w 3737830"/>
                <a:gd name="connsiteY59" fmla="*/ 38129 h 5218739"/>
                <a:gd name="connsiteX60" fmla="*/ 2965150 w 3737830"/>
                <a:gd name="connsiteY60" fmla="*/ 223300 h 5218739"/>
                <a:gd name="connsiteX61" fmla="*/ 2780177 w 3737830"/>
                <a:gd name="connsiteY61" fmla="*/ 305894 h 5218739"/>
                <a:gd name="connsiteX62" fmla="*/ 2762617 w 3737830"/>
                <a:gd name="connsiteY62" fmla="*/ 448814 h 5218739"/>
                <a:gd name="connsiteX0" fmla="*/ 2762617 w 3737830"/>
                <a:gd name="connsiteY0" fmla="*/ 448814 h 5218739"/>
                <a:gd name="connsiteX1" fmla="*/ 2424105 w 3737830"/>
                <a:gd name="connsiteY1" fmla="*/ 558395 h 5218739"/>
                <a:gd name="connsiteX2" fmla="*/ 2293527 w 3737830"/>
                <a:gd name="connsiteY2" fmla="*/ 545493 h 5218739"/>
                <a:gd name="connsiteX3" fmla="*/ 2241444 w 3737830"/>
                <a:gd name="connsiteY3" fmla="*/ 716503 h 5218739"/>
                <a:gd name="connsiteX4" fmla="*/ 2040286 w 3737830"/>
                <a:gd name="connsiteY4" fmla="*/ 792017 h 5218739"/>
                <a:gd name="connsiteX5" fmla="*/ 1996355 w 3737830"/>
                <a:gd name="connsiteY5" fmla="*/ 709423 h 5218739"/>
                <a:gd name="connsiteX6" fmla="*/ 1883059 w 3737830"/>
                <a:gd name="connsiteY6" fmla="*/ 810896 h 5218739"/>
                <a:gd name="connsiteX7" fmla="*/ 1700399 w 3737830"/>
                <a:gd name="connsiteY7" fmla="*/ 820335 h 5218739"/>
                <a:gd name="connsiteX8" fmla="*/ 1591727 w 3737830"/>
                <a:gd name="connsiteY8" fmla="*/ 910008 h 5218739"/>
                <a:gd name="connsiteX9" fmla="*/ 1478186 w 3737830"/>
                <a:gd name="connsiteY9" fmla="*/ 938674 h 5218739"/>
                <a:gd name="connsiteX10" fmla="*/ 1392881 w 3737830"/>
                <a:gd name="connsiteY10" fmla="*/ 1179028 h 5218739"/>
                <a:gd name="connsiteX11" fmla="*/ 1249527 w 3737830"/>
                <a:gd name="connsiteY11" fmla="*/ 1112953 h 5218739"/>
                <a:gd name="connsiteX12" fmla="*/ 1184787 w 3737830"/>
                <a:gd name="connsiteY12" fmla="*/ 1226224 h 5218739"/>
                <a:gd name="connsiteX13" fmla="*/ 1214845 w 3737830"/>
                <a:gd name="connsiteY13" fmla="*/ 1445687 h 5218739"/>
                <a:gd name="connsiteX14" fmla="*/ 1062243 w 3737830"/>
                <a:gd name="connsiteY14" fmla="*/ 1497603 h 5218739"/>
                <a:gd name="connsiteX15" fmla="*/ 1018312 w 3737830"/>
                <a:gd name="connsiteY15" fmla="*/ 1415010 h 5218739"/>
                <a:gd name="connsiteX16" fmla="*/ 932762 w 3737830"/>
                <a:gd name="connsiteY16" fmla="*/ 1436248 h 5218739"/>
                <a:gd name="connsiteX17" fmla="*/ 902682 w 3737830"/>
                <a:gd name="connsiteY17" fmla="*/ 1355452 h 5218739"/>
                <a:gd name="connsiteX18" fmla="*/ 646054 w 3737830"/>
                <a:gd name="connsiteY18" fmla="*/ 1443327 h 5218739"/>
                <a:gd name="connsiteX19" fmla="*/ 553567 w 3737830"/>
                <a:gd name="connsiteY19" fmla="*/ 1318257 h 5218739"/>
                <a:gd name="connsiteX20" fmla="*/ 528134 w 3737830"/>
                <a:gd name="connsiteY20" fmla="*/ 1490524 h 5218739"/>
                <a:gd name="connsiteX21" fmla="*/ 384780 w 3737830"/>
                <a:gd name="connsiteY21" fmla="*/ 1490524 h 5218739"/>
                <a:gd name="connsiteX22" fmla="*/ 289981 w 3737830"/>
                <a:gd name="connsiteY22" fmla="*/ 1625034 h 5218739"/>
                <a:gd name="connsiteX23" fmla="*/ 132783 w 3737830"/>
                <a:gd name="connsiteY23" fmla="*/ 1704252 h 5218739"/>
                <a:gd name="connsiteX24" fmla="*/ 137379 w 3737830"/>
                <a:gd name="connsiteY24" fmla="*/ 1825618 h 5218739"/>
                <a:gd name="connsiteX25" fmla="*/ 33332 w 3737830"/>
                <a:gd name="connsiteY25" fmla="*/ 1927091 h 5218739"/>
                <a:gd name="connsiteX26" fmla="*/ 6257 w 3737830"/>
                <a:gd name="connsiteY26" fmla="*/ 2273583 h 5218739"/>
                <a:gd name="connsiteX27" fmla="*/ 63390 w 3737830"/>
                <a:gd name="connsiteY27" fmla="*/ 2443891 h 5218739"/>
                <a:gd name="connsiteX28" fmla="*/ 125819 w 3737830"/>
                <a:gd name="connsiteY28" fmla="*/ 2469849 h 5218739"/>
                <a:gd name="connsiteX29" fmla="*/ 169750 w 3737830"/>
                <a:gd name="connsiteY29" fmla="*/ 2613798 h 5218739"/>
                <a:gd name="connsiteX30" fmla="*/ 358836 w 3737830"/>
                <a:gd name="connsiteY30" fmla="*/ 2804548 h 5218739"/>
                <a:gd name="connsiteX31" fmla="*/ 598137 w 3737830"/>
                <a:gd name="connsiteY31" fmla="*/ 3135838 h 5218739"/>
                <a:gd name="connsiteX32" fmla="*/ 160616 w 3737830"/>
                <a:gd name="connsiteY32" fmla="*/ 3721534 h 5218739"/>
                <a:gd name="connsiteX33" fmla="*/ 552502 w 3737830"/>
                <a:gd name="connsiteY33" fmla="*/ 3801921 h 5218739"/>
                <a:gd name="connsiteX34" fmla="*/ 1054920 w 3737830"/>
                <a:gd name="connsiteY34" fmla="*/ 3580857 h 5218739"/>
                <a:gd name="connsiteX35" fmla="*/ 1486999 w 3737830"/>
                <a:gd name="connsiteY35" fmla="*/ 3580857 h 5218739"/>
                <a:gd name="connsiteX36" fmla="*/ 1838691 w 3737830"/>
                <a:gd name="connsiteY36" fmla="*/ 3791873 h 5218739"/>
                <a:gd name="connsiteX37" fmla="*/ 1909030 w 3737830"/>
                <a:gd name="connsiteY37" fmla="*/ 4495257 h 5218739"/>
                <a:gd name="connsiteX38" fmla="*/ 1868836 w 3737830"/>
                <a:gd name="connsiteY38" fmla="*/ 4846950 h 5218739"/>
                <a:gd name="connsiteX39" fmla="*/ 2702849 w 3737830"/>
                <a:gd name="connsiteY39" fmla="*/ 5188594 h 5218739"/>
                <a:gd name="connsiteX40" fmla="*/ 3506718 w 3737830"/>
                <a:gd name="connsiteY40" fmla="*/ 5218739 h 5218739"/>
                <a:gd name="connsiteX41" fmla="*/ 3737830 w 3737830"/>
                <a:gd name="connsiteY41" fmla="*/ 4465112 h 5218739"/>
                <a:gd name="connsiteX42" fmla="*/ 3707685 w 3737830"/>
                <a:gd name="connsiteY42" fmla="*/ 3801921 h 5218739"/>
                <a:gd name="connsiteX43" fmla="*/ 3737830 w 3737830"/>
                <a:gd name="connsiteY43" fmla="*/ 3289455 h 5218739"/>
                <a:gd name="connsiteX44" fmla="*/ 3446427 w 3737830"/>
                <a:gd name="connsiteY44" fmla="*/ 2666457 h 5218739"/>
                <a:gd name="connsiteX45" fmla="*/ 2853575 w 3737830"/>
                <a:gd name="connsiteY45" fmla="*/ 2676506 h 5218739"/>
                <a:gd name="connsiteX46" fmla="*/ 2572221 w 3737830"/>
                <a:gd name="connsiteY46" fmla="*/ 2475539 h 5218739"/>
                <a:gd name="connsiteX47" fmla="*/ 2793285 w 3737830"/>
                <a:gd name="connsiteY47" fmla="*/ 2274572 h 5218739"/>
                <a:gd name="connsiteX48" fmla="*/ 2873671 w 3737830"/>
                <a:gd name="connsiteY48" fmla="*/ 2013314 h 5218739"/>
                <a:gd name="connsiteX49" fmla="*/ 3144977 w 3737830"/>
                <a:gd name="connsiteY49" fmla="*/ 1782202 h 5218739"/>
                <a:gd name="connsiteX50" fmla="*/ 2984203 w 3737830"/>
                <a:gd name="connsiteY50" fmla="*/ 1330027 h 5218739"/>
                <a:gd name="connsiteX51" fmla="*/ 3165074 w 3737830"/>
                <a:gd name="connsiteY51" fmla="*/ 1108963 h 5218739"/>
                <a:gd name="connsiteX52" fmla="*/ 3438708 w 3737830"/>
                <a:gd name="connsiteY52" fmla="*/ 708324 h 5218739"/>
                <a:gd name="connsiteX53" fmla="*/ 3377270 w 3737830"/>
                <a:gd name="connsiteY53" fmla="*/ 563993 h 5218739"/>
                <a:gd name="connsiteX54" fmla="*/ 3316598 w 3737830"/>
                <a:gd name="connsiteY54" fmla="*/ 440404 h 5218739"/>
                <a:gd name="connsiteX55" fmla="*/ 3332784 w 3737830"/>
                <a:gd name="connsiteY55" fmla="*/ 263417 h 5218739"/>
                <a:gd name="connsiteX56" fmla="*/ 3106192 w 3737830"/>
                <a:gd name="connsiteY56" fmla="*/ 128907 h 5218739"/>
                <a:gd name="connsiteX57" fmla="*/ 3124462 w 3737830"/>
                <a:gd name="connsiteY57" fmla="*/ 12400 h 5218739"/>
                <a:gd name="connsiteX58" fmla="*/ 3020642 w 3737830"/>
                <a:gd name="connsiteY58" fmla="*/ 1477 h 5218739"/>
                <a:gd name="connsiteX59" fmla="*/ 2958526 w 3737830"/>
                <a:gd name="connsiteY59" fmla="*/ 38129 h 5218739"/>
                <a:gd name="connsiteX60" fmla="*/ 2965150 w 3737830"/>
                <a:gd name="connsiteY60" fmla="*/ 223300 h 5218739"/>
                <a:gd name="connsiteX61" fmla="*/ 2780177 w 3737830"/>
                <a:gd name="connsiteY61" fmla="*/ 305894 h 5218739"/>
                <a:gd name="connsiteX62" fmla="*/ 2762617 w 3737830"/>
                <a:gd name="connsiteY62" fmla="*/ 448814 h 5218739"/>
                <a:gd name="connsiteX0" fmla="*/ 2762617 w 3737830"/>
                <a:gd name="connsiteY0" fmla="*/ 448814 h 5218739"/>
                <a:gd name="connsiteX1" fmla="*/ 2424105 w 3737830"/>
                <a:gd name="connsiteY1" fmla="*/ 558395 h 5218739"/>
                <a:gd name="connsiteX2" fmla="*/ 2293527 w 3737830"/>
                <a:gd name="connsiteY2" fmla="*/ 545493 h 5218739"/>
                <a:gd name="connsiteX3" fmla="*/ 2241444 w 3737830"/>
                <a:gd name="connsiteY3" fmla="*/ 716503 h 5218739"/>
                <a:gd name="connsiteX4" fmla="*/ 2040286 w 3737830"/>
                <a:gd name="connsiteY4" fmla="*/ 792017 h 5218739"/>
                <a:gd name="connsiteX5" fmla="*/ 1996355 w 3737830"/>
                <a:gd name="connsiteY5" fmla="*/ 709423 h 5218739"/>
                <a:gd name="connsiteX6" fmla="*/ 1883059 w 3737830"/>
                <a:gd name="connsiteY6" fmla="*/ 810896 h 5218739"/>
                <a:gd name="connsiteX7" fmla="*/ 1700399 w 3737830"/>
                <a:gd name="connsiteY7" fmla="*/ 820335 h 5218739"/>
                <a:gd name="connsiteX8" fmla="*/ 1591727 w 3737830"/>
                <a:gd name="connsiteY8" fmla="*/ 910008 h 5218739"/>
                <a:gd name="connsiteX9" fmla="*/ 1478186 w 3737830"/>
                <a:gd name="connsiteY9" fmla="*/ 938674 h 5218739"/>
                <a:gd name="connsiteX10" fmla="*/ 1392881 w 3737830"/>
                <a:gd name="connsiteY10" fmla="*/ 1179028 h 5218739"/>
                <a:gd name="connsiteX11" fmla="*/ 1249527 w 3737830"/>
                <a:gd name="connsiteY11" fmla="*/ 1112953 h 5218739"/>
                <a:gd name="connsiteX12" fmla="*/ 1184787 w 3737830"/>
                <a:gd name="connsiteY12" fmla="*/ 1226224 h 5218739"/>
                <a:gd name="connsiteX13" fmla="*/ 1214845 w 3737830"/>
                <a:gd name="connsiteY13" fmla="*/ 1445687 h 5218739"/>
                <a:gd name="connsiteX14" fmla="*/ 1062243 w 3737830"/>
                <a:gd name="connsiteY14" fmla="*/ 1497603 h 5218739"/>
                <a:gd name="connsiteX15" fmla="*/ 1018312 w 3737830"/>
                <a:gd name="connsiteY15" fmla="*/ 1415010 h 5218739"/>
                <a:gd name="connsiteX16" fmla="*/ 932762 w 3737830"/>
                <a:gd name="connsiteY16" fmla="*/ 1436248 h 5218739"/>
                <a:gd name="connsiteX17" fmla="*/ 902682 w 3737830"/>
                <a:gd name="connsiteY17" fmla="*/ 1355452 h 5218739"/>
                <a:gd name="connsiteX18" fmla="*/ 646054 w 3737830"/>
                <a:gd name="connsiteY18" fmla="*/ 1443327 h 5218739"/>
                <a:gd name="connsiteX19" fmla="*/ 553567 w 3737830"/>
                <a:gd name="connsiteY19" fmla="*/ 1318257 h 5218739"/>
                <a:gd name="connsiteX20" fmla="*/ 528134 w 3737830"/>
                <a:gd name="connsiteY20" fmla="*/ 1490524 h 5218739"/>
                <a:gd name="connsiteX21" fmla="*/ 384780 w 3737830"/>
                <a:gd name="connsiteY21" fmla="*/ 1490524 h 5218739"/>
                <a:gd name="connsiteX22" fmla="*/ 289981 w 3737830"/>
                <a:gd name="connsiteY22" fmla="*/ 1625034 h 5218739"/>
                <a:gd name="connsiteX23" fmla="*/ 132783 w 3737830"/>
                <a:gd name="connsiteY23" fmla="*/ 1704252 h 5218739"/>
                <a:gd name="connsiteX24" fmla="*/ 137379 w 3737830"/>
                <a:gd name="connsiteY24" fmla="*/ 1825618 h 5218739"/>
                <a:gd name="connsiteX25" fmla="*/ 33332 w 3737830"/>
                <a:gd name="connsiteY25" fmla="*/ 1927091 h 5218739"/>
                <a:gd name="connsiteX26" fmla="*/ 6257 w 3737830"/>
                <a:gd name="connsiteY26" fmla="*/ 2273583 h 5218739"/>
                <a:gd name="connsiteX27" fmla="*/ 63390 w 3737830"/>
                <a:gd name="connsiteY27" fmla="*/ 2443891 h 5218739"/>
                <a:gd name="connsiteX28" fmla="*/ 125819 w 3737830"/>
                <a:gd name="connsiteY28" fmla="*/ 2469849 h 5218739"/>
                <a:gd name="connsiteX29" fmla="*/ 169750 w 3737830"/>
                <a:gd name="connsiteY29" fmla="*/ 2613798 h 5218739"/>
                <a:gd name="connsiteX30" fmla="*/ 358836 w 3737830"/>
                <a:gd name="connsiteY30" fmla="*/ 2804548 h 5218739"/>
                <a:gd name="connsiteX31" fmla="*/ 521198 w 3737830"/>
                <a:gd name="connsiteY31" fmla="*/ 2892257 h 5218739"/>
                <a:gd name="connsiteX32" fmla="*/ 598137 w 3737830"/>
                <a:gd name="connsiteY32" fmla="*/ 3135838 h 5218739"/>
                <a:gd name="connsiteX33" fmla="*/ 160616 w 3737830"/>
                <a:gd name="connsiteY33" fmla="*/ 3721534 h 5218739"/>
                <a:gd name="connsiteX34" fmla="*/ 552502 w 3737830"/>
                <a:gd name="connsiteY34" fmla="*/ 3801921 h 5218739"/>
                <a:gd name="connsiteX35" fmla="*/ 1054920 w 3737830"/>
                <a:gd name="connsiteY35" fmla="*/ 3580857 h 5218739"/>
                <a:gd name="connsiteX36" fmla="*/ 1486999 w 3737830"/>
                <a:gd name="connsiteY36" fmla="*/ 3580857 h 5218739"/>
                <a:gd name="connsiteX37" fmla="*/ 1838691 w 3737830"/>
                <a:gd name="connsiteY37" fmla="*/ 3791873 h 5218739"/>
                <a:gd name="connsiteX38" fmla="*/ 1909030 w 3737830"/>
                <a:gd name="connsiteY38" fmla="*/ 4495257 h 5218739"/>
                <a:gd name="connsiteX39" fmla="*/ 1868836 w 3737830"/>
                <a:gd name="connsiteY39" fmla="*/ 4846950 h 5218739"/>
                <a:gd name="connsiteX40" fmla="*/ 2702849 w 3737830"/>
                <a:gd name="connsiteY40" fmla="*/ 5188594 h 5218739"/>
                <a:gd name="connsiteX41" fmla="*/ 3506718 w 3737830"/>
                <a:gd name="connsiteY41" fmla="*/ 5218739 h 5218739"/>
                <a:gd name="connsiteX42" fmla="*/ 3737830 w 3737830"/>
                <a:gd name="connsiteY42" fmla="*/ 4465112 h 5218739"/>
                <a:gd name="connsiteX43" fmla="*/ 3707685 w 3737830"/>
                <a:gd name="connsiteY43" fmla="*/ 3801921 h 5218739"/>
                <a:gd name="connsiteX44" fmla="*/ 3737830 w 3737830"/>
                <a:gd name="connsiteY44" fmla="*/ 3289455 h 5218739"/>
                <a:gd name="connsiteX45" fmla="*/ 3446427 w 3737830"/>
                <a:gd name="connsiteY45" fmla="*/ 2666457 h 5218739"/>
                <a:gd name="connsiteX46" fmla="*/ 2853575 w 3737830"/>
                <a:gd name="connsiteY46" fmla="*/ 2676506 h 5218739"/>
                <a:gd name="connsiteX47" fmla="*/ 2572221 w 3737830"/>
                <a:gd name="connsiteY47" fmla="*/ 2475539 h 5218739"/>
                <a:gd name="connsiteX48" fmla="*/ 2793285 w 3737830"/>
                <a:gd name="connsiteY48" fmla="*/ 2274572 h 5218739"/>
                <a:gd name="connsiteX49" fmla="*/ 2873671 w 3737830"/>
                <a:gd name="connsiteY49" fmla="*/ 2013314 h 5218739"/>
                <a:gd name="connsiteX50" fmla="*/ 3144977 w 3737830"/>
                <a:gd name="connsiteY50" fmla="*/ 1782202 h 5218739"/>
                <a:gd name="connsiteX51" fmla="*/ 2984203 w 3737830"/>
                <a:gd name="connsiteY51" fmla="*/ 1330027 h 5218739"/>
                <a:gd name="connsiteX52" fmla="*/ 3165074 w 3737830"/>
                <a:gd name="connsiteY52" fmla="*/ 1108963 h 5218739"/>
                <a:gd name="connsiteX53" fmla="*/ 3438708 w 3737830"/>
                <a:gd name="connsiteY53" fmla="*/ 708324 h 5218739"/>
                <a:gd name="connsiteX54" fmla="*/ 3377270 w 3737830"/>
                <a:gd name="connsiteY54" fmla="*/ 563993 h 5218739"/>
                <a:gd name="connsiteX55" fmla="*/ 3316598 w 3737830"/>
                <a:gd name="connsiteY55" fmla="*/ 440404 h 5218739"/>
                <a:gd name="connsiteX56" fmla="*/ 3332784 w 3737830"/>
                <a:gd name="connsiteY56" fmla="*/ 263417 h 5218739"/>
                <a:gd name="connsiteX57" fmla="*/ 3106192 w 3737830"/>
                <a:gd name="connsiteY57" fmla="*/ 128907 h 5218739"/>
                <a:gd name="connsiteX58" fmla="*/ 3124462 w 3737830"/>
                <a:gd name="connsiteY58" fmla="*/ 12400 h 5218739"/>
                <a:gd name="connsiteX59" fmla="*/ 3020642 w 3737830"/>
                <a:gd name="connsiteY59" fmla="*/ 1477 h 5218739"/>
                <a:gd name="connsiteX60" fmla="*/ 2958526 w 3737830"/>
                <a:gd name="connsiteY60" fmla="*/ 38129 h 5218739"/>
                <a:gd name="connsiteX61" fmla="*/ 2965150 w 3737830"/>
                <a:gd name="connsiteY61" fmla="*/ 223300 h 5218739"/>
                <a:gd name="connsiteX62" fmla="*/ 2780177 w 3737830"/>
                <a:gd name="connsiteY62" fmla="*/ 305894 h 5218739"/>
                <a:gd name="connsiteX63" fmla="*/ 2762617 w 3737830"/>
                <a:gd name="connsiteY63" fmla="*/ 448814 h 5218739"/>
                <a:gd name="connsiteX0" fmla="*/ 2762617 w 3737830"/>
                <a:gd name="connsiteY0" fmla="*/ 448814 h 5218739"/>
                <a:gd name="connsiteX1" fmla="*/ 2424105 w 3737830"/>
                <a:gd name="connsiteY1" fmla="*/ 558395 h 5218739"/>
                <a:gd name="connsiteX2" fmla="*/ 2293527 w 3737830"/>
                <a:gd name="connsiteY2" fmla="*/ 545493 h 5218739"/>
                <a:gd name="connsiteX3" fmla="*/ 2241444 w 3737830"/>
                <a:gd name="connsiteY3" fmla="*/ 716503 h 5218739"/>
                <a:gd name="connsiteX4" fmla="*/ 2040286 w 3737830"/>
                <a:gd name="connsiteY4" fmla="*/ 792017 h 5218739"/>
                <a:gd name="connsiteX5" fmla="*/ 1996355 w 3737830"/>
                <a:gd name="connsiteY5" fmla="*/ 709423 h 5218739"/>
                <a:gd name="connsiteX6" fmla="*/ 1883059 w 3737830"/>
                <a:gd name="connsiteY6" fmla="*/ 810896 h 5218739"/>
                <a:gd name="connsiteX7" fmla="*/ 1700399 w 3737830"/>
                <a:gd name="connsiteY7" fmla="*/ 820335 h 5218739"/>
                <a:gd name="connsiteX8" fmla="*/ 1591727 w 3737830"/>
                <a:gd name="connsiteY8" fmla="*/ 910008 h 5218739"/>
                <a:gd name="connsiteX9" fmla="*/ 1478186 w 3737830"/>
                <a:gd name="connsiteY9" fmla="*/ 938674 h 5218739"/>
                <a:gd name="connsiteX10" fmla="*/ 1392881 w 3737830"/>
                <a:gd name="connsiteY10" fmla="*/ 1179028 h 5218739"/>
                <a:gd name="connsiteX11" fmla="*/ 1249527 w 3737830"/>
                <a:gd name="connsiteY11" fmla="*/ 1112953 h 5218739"/>
                <a:gd name="connsiteX12" fmla="*/ 1184787 w 3737830"/>
                <a:gd name="connsiteY12" fmla="*/ 1226224 h 5218739"/>
                <a:gd name="connsiteX13" fmla="*/ 1214845 w 3737830"/>
                <a:gd name="connsiteY13" fmla="*/ 1445687 h 5218739"/>
                <a:gd name="connsiteX14" fmla="*/ 1062243 w 3737830"/>
                <a:gd name="connsiteY14" fmla="*/ 1497603 h 5218739"/>
                <a:gd name="connsiteX15" fmla="*/ 1018312 w 3737830"/>
                <a:gd name="connsiteY15" fmla="*/ 1415010 h 5218739"/>
                <a:gd name="connsiteX16" fmla="*/ 932762 w 3737830"/>
                <a:gd name="connsiteY16" fmla="*/ 1436248 h 5218739"/>
                <a:gd name="connsiteX17" fmla="*/ 902682 w 3737830"/>
                <a:gd name="connsiteY17" fmla="*/ 1355452 h 5218739"/>
                <a:gd name="connsiteX18" fmla="*/ 646054 w 3737830"/>
                <a:gd name="connsiteY18" fmla="*/ 1443327 h 5218739"/>
                <a:gd name="connsiteX19" fmla="*/ 553567 w 3737830"/>
                <a:gd name="connsiteY19" fmla="*/ 1318257 h 5218739"/>
                <a:gd name="connsiteX20" fmla="*/ 528134 w 3737830"/>
                <a:gd name="connsiteY20" fmla="*/ 1490524 h 5218739"/>
                <a:gd name="connsiteX21" fmla="*/ 384780 w 3737830"/>
                <a:gd name="connsiteY21" fmla="*/ 1490524 h 5218739"/>
                <a:gd name="connsiteX22" fmla="*/ 289981 w 3737830"/>
                <a:gd name="connsiteY22" fmla="*/ 1625034 h 5218739"/>
                <a:gd name="connsiteX23" fmla="*/ 132783 w 3737830"/>
                <a:gd name="connsiteY23" fmla="*/ 1704252 h 5218739"/>
                <a:gd name="connsiteX24" fmla="*/ 137379 w 3737830"/>
                <a:gd name="connsiteY24" fmla="*/ 1825618 h 5218739"/>
                <a:gd name="connsiteX25" fmla="*/ 33332 w 3737830"/>
                <a:gd name="connsiteY25" fmla="*/ 1927091 h 5218739"/>
                <a:gd name="connsiteX26" fmla="*/ 6257 w 3737830"/>
                <a:gd name="connsiteY26" fmla="*/ 2273583 h 5218739"/>
                <a:gd name="connsiteX27" fmla="*/ 63390 w 3737830"/>
                <a:gd name="connsiteY27" fmla="*/ 2443891 h 5218739"/>
                <a:gd name="connsiteX28" fmla="*/ 125819 w 3737830"/>
                <a:gd name="connsiteY28" fmla="*/ 2469849 h 5218739"/>
                <a:gd name="connsiteX29" fmla="*/ 169750 w 3737830"/>
                <a:gd name="connsiteY29" fmla="*/ 2613798 h 5218739"/>
                <a:gd name="connsiteX30" fmla="*/ 358836 w 3737830"/>
                <a:gd name="connsiteY30" fmla="*/ 2804548 h 5218739"/>
                <a:gd name="connsiteX31" fmla="*/ 521198 w 3737830"/>
                <a:gd name="connsiteY31" fmla="*/ 2892257 h 5218739"/>
                <a:gd name="connsiteX32" fmla="*/ 598137 w 3737830"/>
                <a:gd name="connsiteY32" fmla="*/ 3135838 h 5218739"/>
                <a:gd name="connsiteX33" fmla="*/ 292409 w 3737830"/>
                <a:gd name="connsiteY33" fmla="*/ 3556346 h 5218739"/>
                <a:gd name="connsiteX34" fmla="*/ 552502 w 3737830"/>
                <a:gd name="connsiteY34" fmla="*/ 3801921 h 5218739"/>
                <a:gd name="connsiteX35" fmla="*/ 1054920 w 3737830"/>
                <a:gd name="connsiteY35" fmla="*/ 3580857 h 5218739"/>
                <a:gd name="connsiteX36" fmla="*/ 1486999 w 3737830"/>
                <a:gd name="connsiteY36" fmla="*/ 3580857 h 5218739"/>
                <a:gd name="connsiteX37" fmla="*/ 1838691 w 3737830"/>
                <a:gd name="connsiteY37" fmla="*/ 3791873 h 5218739"/>
                <a:gd name="connsiteX38" fmla="*/ 1909030 w 3737830"/>
                <a:gd name="connsiteY38" fmla="*/ 4495257 h 5218739"/>
                <a:gd name="connsiteX39" fmla="*/ 1868836 w 3737830"/>
                <a:gd name="connsiteY39" fmla="*/ 4846950 h 5218739"/>
                <a:gd name="connsiteX40" fmla="*/ 2702849 w 3737830"/>
                <a:gd name="connsiteY40" fmla="*/ 5188594 h 5218739"/>
                <a:gd name="connsiteX41" fmla="*/ 3506718 w 3737830"/>
                <a:gd name="connsiteY41" fmla="*/ 5218739 h 5218739"/>
                <a:gd name="connsiteX42" fmla="*/ 3737830 w 3737830"/>
                <a:gd name="connsiteY42" fmla="*/ 4465112 h 5218739"/>
                <a:gd name="connsiteX43" fmla="*/ 3707685 w 3737830"/>
                <a:gd name="connsiteY43" fmla="*/ 3801921 h 5218739"/>
                <a:gd name="connsiteX44" fmla="*/ 3737830 w 3737830"/>
                <a:gd name="connsiteY44" fmla="*/ 3289455 h 5218739"/>
                <a:gd name="connsiteX45" fmla="*/ 3446427 w 3737830"/>
                <a:gd name="connsiteY45" fmla="*/ 2666457 h 5218739"/>
                <a:gd name="connsiteX46" fmla="*/ 2853575 w 3737830"/>
                <a:gd name="connsiteY46" fmla="*/ 2676506 h 5218739"/>
                <a:gd name="connsiteX47" fmla="*/ 2572221 w 3737830"/>
                <a:gd name="connsiteY47" fmla="*/ 2475539 h 5218739"/>
                <a:gd name="connsiteX48" fmla="*/ 2793285 w 3737830"/>
                <a:gd name="connsiteY48" fmla="*/ 2274572 h 5218739"/>
                <a:gd name="connsiteX49" fmla="*/ 2873671 w 3737830"/>
                <a:gd name="connsiteY49" fmla="*/ 2013314 h 5218739"/>
                <a:gd name="connsiteX50" fmla="*/ 3144977 w 3737830"/>
                <a:gd name="connsiteY50" fmla="*/ 1782202 h 5218739"/>
                <a:gd name="connsiteX51" fmla="*/ 2984203 w 3737830"/>
                <a:gd name="connsiteY51" fmla="*/ 1330027 h 5218739"/>
                <a:gd name="connsiteX52" fmla="*/ 3165074 w 3737830"/>
                <a:gd name="connsiteY52" fmla="*/ 1108963 h 5218739"/>
                <a:gd name="connsiteX53" fmla="*/ 3438708 w 3737830"/>
                <a:gd name="connsiteY53" fmla="*/ 708324 h 5218739"/>
                <a:gd name="connsiteX54" fmla="*/ 3377270 w 3737830"/>
                <a:gd name="connsiteY54" fmla="*/ 563993 h 5218739"/>
                <a:gd name="connsiteX55" fmla="*/ 3316598 w 3737830"/>
                <a:gd name="connsiteY55" fmla="*/ 440404 h 5218739"/>
                <a:gd name="connsiteX56" fmla="*/ 3332784 w 3737830"/>
                <a:gd name="connsiteY56" fmla="*/ 263417 h 5218739"/>
                <a:gd name="connsiteX57" fmla="*/ 3106192 w 3737830"/>
                <a:gd name="connsiteY57" fmla="*/ 128907 h 5218739"/>
                <a:gd name="connsiteX58" fmla="*/ 3124462 w 3737830"/>
                <a:gd name="connsiteY58" fmla="*/ 12400 h 5218739"/>
                <a:gd name="connsiteX59" fmla="*/ 3020642 w 3737830"/>
                <a:gd name="connsiteY59" fmla="*/ 1477 h 5218739"/>
                <a:gd name="connsiteX60" fmla="*/ 2958526 w 3737830"/>
                <a:gd name="connsiteY60" fmla="*/ 38129 h 5218739"/>
                <a:gd name="connsiteX61" fmla="*/ 2965150 w 3737830"/>
                <a:gd name="connsiteY61" fmla="*/ 223300 h 5218739"/>
                <a:gd name="connsiteX62" fmla="*/ 2780177 w 3737830"/>
                <a:gd name="connsiteY62" fmla="*/ 305894 h 5218739"/>
                <a:gd name="connsiteX63" fmla="*/ 2762617 w 3737830"/>
                <a:gd name="connsiteY63" fmla="*/ 448814 h 5218739"/>
                <a:gd name="connsiteX0" fmla="*/ 2762617 w 3737830"/>
                <a:gd name="connsiteY0" fmla="*/ 448814 h 5218739"/>
                <a:gd name="connsiteX1" fmla="*/ 2424105 w 3737830"/>
                <a:gd name="connsiteY1" fmla="*/ 558395 h 5218739"/>
                <a:gd name="connsiteX2" fmla="*/ 2293527 w 3737830"/>
                <a:gd name="connsiteY2" fmla="*/ 545493 h 5218739"/>
                <a:gd name="connsiteX3" fmla="*/ 2241444 w 3737830"/>
                <a:gd name="connsiteY3" fmla="*/ 716503 h 5218739"/>
                <a:gd name="connsiteX4" fmla="*/ 2040286 w 3737830"/>
                <a:gd name="connsiteY4" fmla="*/ 792017 h 5218739"/>
                <a:gd name="connsiteX5" fmla="*/ 1996355 w 3737830"/>
                <a:gd name="connsiteY5" fmla="*/ 709423 h 5218739"/>
                <a:gd name="connsiteX6" fmla="*/ 1883059 w 3737830"/>
                <a:gd name="connsiteY6" fmla="*/ 810896 h 5218739"/>
                <a:gd name="connsiteX7" fmla="*/ 1700399 w 3737830"/>
                <a:gd name="connsiteY7" fmla="*/ 820335 h 5218739"/>
                <a:gd name="connsiteX8" fmla="*/ 1591727 w 3737830"/>
                <a:gd name="connsiteY8" fmla="*/ 910008 h 5218739"/>
                <a:gd name="connsiteX9" fmla="*/ 1478186 w 3737830"/>
                <a:gd name="connsiteY9" fmla="*/ 938674 h 5218739"/>
                <a:gd name="connsiteX10" fmla="*/ 1392881 w 3737830"/>
                <a:gd name="connsiteY10" fmla="*/ 1179028 h 5218739"/>
                <a:gd name="connsiteX11" fmla="*/ 1249527 w 3737830"/>
                <a:gd name="connsiteY11" fmla="*/ 1112953 h 5218739"/>
                <a:gd name="connsiteX12" fmla="*/ 1184787 w 3737830"/>
                <a:gd name="connsiteY12" fmla="*/ 1226224 h 5218739"/>
                <a:gd name="connsiteX13" fmla="*/ 1214845 w 3737830"/>
                <a:gd name="connsiteY13" fmla="*/ 1445687 h 5218739"/>
                <a:gd name="connsiteX14" fmla="*/ 1062243 w 3737830"/>
                <a:gd name="connsiteY14" fmla="*/ 1497603 h 5218739"/>
                <a:gd name="connsiteX15" fmla="*/ 1018312 w 3737830"/>
                <a:gd name="connsiteY15" fmla="*/ 1415010 h 5218739"/>
                <a:gd name="connsiteX16" fmla="*/ 932762 w 3737830"/>
                <a:gd name="connsiteY16" fmla="*/ 1436248 h 5218739"/>
                <a:gd name="connsiteX17" fmla="*/ 902682 w 3737830"/>
                <a:gd name="connsiteY17" fmla="*/ 1355452 h 5218739"/>
                <a:gd name="connsiteX18" fmla="*/ 646054 w 3737830"/>
                <a:gd name="connsiteY18" fmla="*/ 1443327 h 5218739"/>
                <a:gd name="connsiteX19" fmla="*/ 553567 w 3737830"/>
                <a:gd name="connsiteY19" fmla="*/ 1318257 h 5218739"/>
                <a:gd name="connsiteX20" fmla="*/ 528134 w 3737830"/>
                <a:gd name="connsiteY20" fmla="*/ 1490524 h 5218739"/>
                <a:gd name="connsiteX21" fmla="*/ 384780 w 3737830"/>
                <a:gd name="connsiteY21" fmla="*/ 1490524 h 5218739"/>
                <a:gd name="connsiteX22" fmla="*/ 289981 w 3737830"/>
                <a:gd name="connsiteY22" fmla="*/ 1625034 h 5218739"/>
                <a:gd name="connsiteX23" fmla="*/ 132783 w 3737830"/>
                <a:gd name="connsiteY23" fmla="*/ 1704252 h 5218739"/>
                <a:gd name="connsiteX24" fmla="*/ 137379 w 3737830"/>
                <a:gd name="connsiteY24" fmla="*/ 1825618 h 5218739"/>
                <a:gd name="connsiteX25" fmla="*/ 33332 w 3737830"/>
                <a:gd name="connsiteY25" fmla="*/ 1927091 h 5218739"/>
                <a:gd name="connsiteX26" fmla="*/ 6257 w 3737830"/>
                <a:gd name="connsiteY26" fmla="*/ 2273583 h 5218739"/>
                <a:gd name="connsiteX27" fmla="*/ 63390 w 3737830"/>
                <a:gd name="connsiteY27" fmla="*/ 2443891 h 5218739"/>
                <a:gd name="connsiteX28" fmla="*/ 125819 w 3737830"/>
                <a:gd name="connsiteY28" fmla="*/ 2469849 h 5218739"/>
                <a:gd name="connsiteX29" fmla="*/ 169750 w 3737830"/>
                <a:gd name="connsiteY29" fmla="*/ 2613798 h 5218739"/>
                <a:gd name="connsiteX30" fmla="*/ 358836 w 3737830"/>
                <a:gd name="connsiteY30" fmla="*/ 2804548 h 5218739"/>
                <a:gd name="connsiteX31" fmla="*/ 521198 w 3737830"/>
                <a:gd name="connsiteY31" fmla="*/ 2892257 h 5218739"/>
                <a:gd name="connsiteX32" fmla="*/ 598137 w 3737830"/>
                <a:gd name="connsiteY32" fmla="*/ 3135838 h 5218739"/>
                <a:gd name="connsiteX33" fmla="*/ 424087 w 3737830"/>
                <a:gd name="connsiteY33" fmla="*/ 3331184 h 5218739"/>
                <a:gd name="connsiteX34" fmla="*/ 292409 w 3737830"/>
                <a:gd name="connsiteY34" fmla="*/ 3556346 h 5218739"/>
                <a:gd name="connsiteX35" fmla="*/ 552502 w 3737830"/>
                <a:gd name="connsiteY35" fmla="*/ 3801921 h 5218739"/>
                <a:gd name="connsiteX36" fmla="*/ 1054920 w 3737830"/>
                <a:gd name="connsiteY36" fmla="*/ 3580857 h 5218739"/>
                <a:gd name="connsiteX37" fmla="*/ 1486999 w 3737830"/>
                <a:gd name="connsiteY37" fmla="*/ 3580857 h 5218739"/>
                <a:gd name="connsiteX38" fmla="*/ 1838691 w 3737830"/>
                <a:gd name="connsiteY38" fmla="*/ 3791873 h 5218739"/>
                <a:gd name="connsiteX39" fmla="*/ 1909030 w 3737830"/>
                <a:gd name="connsiteY39" fmla="*/ 4495257 h 5218739"/>
                <a:gd name="connsiteX40" fmla="*/ 1868836 w 3737830"/>
                <a:gd name="connsiteY40" fmla="*/ 4846950 h 5218739"/>
                <a:gd name="connsiteX41" fmla="*/ 2702849 w 3737830"/>
                <a:gd name="connsiteY41" fmla="*/ 5188594 h 5218739"/>
                <a:gd name="connsiteX42" fmla="*/ 3506718 w 3737830"/>
                <a:gd name="connsiteY42" fmla="*/ 5218739 h 5218739"/>
                <a:gd name="connsiteX43" fmla="*/ 3737830 w 3737830"/>
                <a:gd name="connsiteY43" fmla="*/ 4465112 h 5218739"/>
                <a:gd name="connsiteX44" fmla="*/ 3707685 w 3737830"/>
                <a:gd name="connsiteY44" fmla="*/ 3801921 h 5218739"/>
                <a:gd name="connsiteX45" fmla="*/ 3737830 w 3737830"/>
                <a:gd name="connsiteY45" fmla="*/ 3289455 h 5218739"/>
                <a:gd name="connsiteX46" fmla="*/ 3446427 w 3737830"/>
                <a:gd name="connsiteY46" fmla="*/ 2666457 h 5218739"/>
                <a:gd name="connsiteX47" fmla="*/ 2853575 w 3737830"/>
                <a:gd name="connsiteY47" fmla="*/ 2676506 h 5218739"/>
                <a:gd name="connsiteX48" fmla="*/ 2572221 w 3737830"/>
                <a:gd name="connsiteY48" fmla="*/ 2475539 h 5218739"/>
                <a:gd name="connsiteX49" fmla="*/ 2793285 w 3737830"/>
                <a:gd name="connsiteY49" fmla="*/ 2274572 h 5218739"/>
                <a:gd name="connsiteX50" fmla="*/ 2873671 w 3737830"/>
                <a:gd name="connsiteY50" fmla="*/ 2013314 h 5218739"/>
                <a:gd name="connsiteX51" fmla="*/ 3144977 w 3737830"/>
                <a:gd name="connsiteY51" fmla="*/ 1782202 h 5218739"/>
                <a:gd name="connsiteX52" fmla="*/ 2984203 w 3737830"/>
                <a:gd name="connsiteY52" fmla="*/ 1330027 h 5218739"/>
                <a:gd name="connsiteX53" fmla="*/ 3165074 w 3737830"/>
                <a:gd name="connsiteY53" fmla="*/ 1108963 h 5218739"/>
                <a:gd name="connsiteX54" fmla="*/ 3438708 w 3737830"/>
                <a:gd name="connsiteY54" fmla="*/ 708324 h 5218739"/>
                <a:gd name="connsiteX55" fmla="*/ 3377270 w 3737830"/>
                <a:gd name="connsiteY55" fmla="*/ 563993 h 5218739"/>
                <a:gd name="connsiteX56" fmla="*/ 3316598 w 3737830"/>
                <a:gd name="connsiteY56" fmla="*/ 440404 h 5218739"/>
                <a:gd name="connsiteX57" fmla="*/ 3332784 w 3737830"/>
                <a:gd name="connsiteY57" fmla="*/ 263417 h 5218739"/>
                <a:gd name="connsiteX58" fmla="*/ 3106192 w 3737830"/>
                <a:gd name="connsiteY58" fmla="*/ 128907 h 5218739"/>
                <a:gd name="connsiteX59" fmla="*/ 3124462 w 3737830"/>
                <a:gd name="connsiteY59" fmla="*/ 12400 h 5218739"/>
                <a:gd name="connsiteX60" fmla="*/ 3020642 w 3737830"/>
                <a:gd name="connsiteY60" fmla="*/ 1477 h 5218739"/>
                <a:gd name="connsiteX61" fmla="*/ 2958526 w 3737830"/>
                <a:gd name="connsiteY61" fmla="*/ 38129 h 5218739"/>
                <a:gd name="connsiteX62" fmla="*/ 2965150 w 3737830"/>
                <a:gd name="connsiteY62" fmla="*/ 223300 h 5218739"/>
                <a:gd name="connsiteX63" fmla="*/ 2780177 w 3737830"/>
                <a:gd name="connsiteY63" fmla="*/ 305894 h 5218739"/>
                <a:gd name="connsiteX64" fmla="*/ 2762617 w 3737830"/>
                <a:gd name="connsiteY64" fmla="*/ 448814 h 5218739"/>
                <a:gd name="connsiteX0" fmla="*/ 2762617 w 3737830"/>
                <a:gd name="connsiteY0" fmla="*/ 448814 h 5218739"/>
                <a:gd name="connsiteX1" fmla="*/ 2424105 w 3737830"/>
                <a:gd name="connsiteY1" fmla="*/ 558395 h 5218739"/>
                <a:gd name="connsiteX2" fmla="*/ 2293527 w 3737830"/>
                <a:gd name="connsiteY2" fmla="*/ 545493 h 5218739"/>
                <a:gd name="connsiteX3" fmla="*/ 2241444 w 3737830"/>
                <a:gd name="connsiteY3" fmla="*/ 716503 h 5218739"/>
                <a:gd name="connsiteX4" fmla="*/ 2040286 w 3737830"/>
                <a:gd name="connsiteY4" fmla="*/ 792017 h 5218739"/>
                <a:gd name="connsiteX5" fmla="*/ 1996355 w 3737830"/>
                <a:gd name="connsiteY5" fmla="*/ 709423 h 5218739"/>
                <a:gd name="connsiteX6" fmla="*/ 1883059 w 3737830"/>
                <a:gd name="connsiteY6" fmla="*/ 810896 h 5218739"/>
                <a:gd name="connsiteX7" fmla="*/ 1700399 w 3737830"/>
                <a:gd name="connsiteY7" fmla="*/ 820335 h 5218739"/>
                <a:gd name="connsiteX8" fmla="*/ 1591727 w 3737830"/>
                <a:gd name="connsiteY8" fmla="*/ 910008 h 5218739"/>
                <a:gd name="connsiteX9" fmla="*/ 1478186 w 3737830"/>
                <a:gd name="connsiteY9" fmla="*/ 938674 h 5218739"/>
                <a:gd name="connsiteX10" fmla="*/ 1392881 w 3737830"/>
                <a:gd name="connsiteY10" fmla="*/ 1179028 h 5218739"/>
                <a:gd name="connsiteX11" fmla="*/ 1249527 w 3737830"/>
                <a:gd name="connsiteY11" fmla="*/ 1112953 h 5218739"/>
                <a:gd name="connsiteX12" fmla="*/ 1184787 w 3737830"/>
                <a:gd name="connsiteY12" fmla="*/ 1226224 h 5218739"/>
                <a:gd name="connsiteX13" fmla="*/ 1214845 w 3737830"/>
                <a:gd name="connsiteY13" fmla="*/ 1445687 h 5218739"/>
                <a:gd name="connsiteX14" fmla="*/ 1062243 w 3737830"/>
                <a:gd name="connsiteY14" fmla="*/ 1497603 h 5218739"/>
                <a:gd name="connsiteX15" fmla="*/ 1018312 w 3737830"/>
                <a:gd name="connsiteY15" fmla="*/ 1415010 h 5218739"/>
                <a:gd name="connsiteX16" fmla="*/ 932762 w 3737830"/>
                <a:gd name="connsiteY16" fmla="*/ 1436248 h 5218739"/>
                <a:gd name="connsiteX17" fmla="*/ 902682 w 3737830"/>
                <a:gd name="connsiteY17" fmla="*/ 1355452 h 5218739"/>
                <a:gd name="connsiteX18" fmla="*/ 646054 w 3737830"/>
                <a:gd name="connsiteY18" fmla="*/ 1443327 h 5218739"/>
                <a:gd name="connsiteX19" fmla="*/ 553567 w 3737830"/>
                <a:gd name="connsiteY19" fmla="*/ 1318257 h 5218739"/>
                <a:gd name="connsiteX20" fmla="*/ 528134 w 3737830"/>
                <a:gd name="connsiteY20" fmla="*/ 1490524 h 5218739"/>
                <a:gd name="connsiteX21" fmla="*/ 384780 w 3737830"/>
                <a:gd name="connsiteY21" fmla="*/ 1490524 h 5218739"/>
                <a:gd name="connsiteX22" fmla="*/ 289981 w 3737830"/>
                <a:gd name="connsiteY22" fmla="*/ 1625034 h 5218739"/>
                <a:gd name="connsiteX23" fmla="*/ 132783 w 3737830"/>
                <a:gd name="connsiteY23" fmla="*/ 1704252 h 5218739"/>
                <a:gd name="connsiteX24" fmla="*/ 137379 w 3737830"/>
                <a:gd name="connsiteY24" fmla="*/ 1825618 h 5218739"/>
                <a:gd name="connsiteX25" fmla="*/ 33332 w 3737830"/>
                <a:gd name="connsiteY25" fmla="*/ 1927091 h 5218739"/>
                <a:gd name="connsiteX26" fmla="*/ 6257 w 3737830"/>
                <a:gd name="connsiteY26" fmla="*/ 2273583 h 5218739"/>
                <a:gd name="connsiteX27" fmla="*/ 63390 w 3737830"/>
                <a:gd name="connsiteY27" fmla="*/ 2443891 h 5218739"/>
                <a:gd name="connsiteX28" fmla="*/ 125819 w 3737830"/>
                <a:gd name="connsiteY28" fmla="*/ 2469849 h 5218739"/>
                <a:gd name="connsiteX29" fmla="*/ 169750 w 3737830"/>
                <a:gd name="connsiteY29" fmla="*/ 2613798 h 5218739"/>
                <a:gd name="connsiteX30" fmla="*/ 358836 w 3737830"/>
                <a:gd name="connsiteY30" fmla="*/ 2804548 h 5218739"/>
                <a:gd name="connsiteX31" fmla="*/ 521198 w 3737830"/>
                <a:gd name="connsiteY31" fmla="*/ 2892257 h 5218739"/>
                <a:gd name="connsiteX32" fmla="*/ 598137 w 3737830"/>
                <a:gd name="connsiteY32" fmla="*/ 3135838 h 5218739"/>
                <a:gd name="connsiteX33" fmla="*/ 424087 w 3737830"/>
                <a:gd name="connsiteY33" fmla="*/ 3331184 h 5218739"/>
                <a:gd name="connsiteX34" fmla="*/ 292409 w 3737830"/>
                <a:gd name="connsiteY34" fmla="*/ 3556346 h 5218739"/>
                <a:gd name="connsiteX35" fmla="*/ 552502 w 3737830"/>
                <a:gd name="connsiteY35" fmla="*/ 3801921 h 5218739"/>
                <a:gd name="connsiteX36" fmla="*/ 1054920 w 3737830"/>
                <a:gd name="connsiteY36" fmla="*/ 3580857 h 5218739"/>
                <a:gd name="connsiteX37" fmla="*/ 1486999 w 3737830"/>
                <a:gd name="connsiteY37" fmla="*/ 3580857 h 5218739"/>
                <a:gd name="connsiteX38" fmla="*/ 1838691 w 3737830"/>
                <a:gd name="connsiteY38" fmla="*/ 3791873 h 5218739"/>
                <a:gd name="connsiteX39" fmla="*/ 1909030 w 3737830"/>
                <a:gd name="connsiteY39" fmla="*/ 4495257 h 5218739"/>
                <a:gd name="connsiteX40" fmla="*/ 1868836 w 3737830"/>
                <a:gd name="connsiteY40" fmla="*/ 4846950 h 5218739"/>
                <a:gd name="connsiteX41" fmla="*/ 2702849 w 3737830"/>
                <a:gd name="connsiteY41" fmla="*/ 5188594 h 5218739"/>
                <a:gd name="connsiteX42" fmla="*/ 3506718 w 3737830"/>
                <a:gd name="connsiteY42" fmla="*/ 5218739 h 5218739"/>
                <a:gd name="connsiteX43" fmla="*/ 3737830 w 3737830"/>
                <a:gd name="connsiteY43" fmla="*/ 4465112 h 5218739"/>
                <a:gd name="connsiteX44" fmla="*/ 3707685 w 3737830"/>
                <a:gd name="connsiteY44" fmla="*/ 3801921 h 5218739"/>
                <a:gd name="connsiteX45" fmla="*/ 3737830 w 3737830"/>
                <a:gd name="connsiteY45" fmla="*/ 3289455 h 5218739"/>
                <a:gd name="connsiteX46" fmla="*/ 3446427 w 3737830"/>
                <a:gd name="connsiteY46" fmla="*/ 2666457 h 5218739"/>
                <a:gd name="connsiteX47" fmla="*/ 2853575 w 3737830"/>
                <a:gd name="connsiteY47" fmla="*/ 2676506 h 5218739"/>
                <a:gd name="connsiteX48" fmla="*/ 2572221 w 3737830"/>
                <a:gd name="connsiteY48" fmla="*/ 2475539 h 5218739"/>
                <a:gd name="connsiteX49" fmla="*/ 2793285 w 3737830"/>
                <a:gd name="connsiteY49" fmla="*/ 2274572 h 5218739"/>
                <a:gd name="connsiteX50" fmla="*/ 2873671 w 3737830"/>
                <a:gd name="connsiteY50" fmla="*/ 2013314 h 5218739"/>
                <a:gd name="connsiteX51" fmla="*/ 3144977 w 3737830"/>
                <a:gd name="connsiteY51" fmla="*/ 1782202 h 5218739"/>
                <a:gd name="connsiteX52" fmla="*/ 2984203 w 3737830"/>
                <a:gd name="connsiteY52" fmla="*/ 1330027 h 5218739"/>
                <a:gd name="connsiteX53" fmla="*/ 3165074 w 3737830"/>
                <a:gd name="connsiteY53" fmla="*/ 1108963 h 5218739"/>
                <a:gd name="connsiteX54" fmla="*/ 3438708 w 3737830"/>
                <a:gd name="connsiteY54" fmla="*/ 708324 h 5218739"/>
                <a:gd name="connsiteX55" fmla="*/ 3377270 w 3737830"/>
                <a:gd name="connsiteY55" fmla="*/ 563993 h 5218739"/>
                <a:gd name="connsiteX56" fmla="*/ 3316598 w 3737830"/>
                <a:gd name="connsiteY56" fmla="*/ 440404 h 5218739"/>
                <a:gd name="connsiteX57" fmla="*/ 3332784 w 3737830"/>
                <a:gd name="connsiteY57" fmla="*/ 263417 h 5218739"/>
                <a:gd name="connsiteX58" fmla="*/ 3106192 w 3737830"/>
                <a:gd name="connsiteY58" fmla="*/ 128907 h 5218739"/>
                <a:gd name="connsiteX59" fmla="*/ 3124462 w 3737830"/>
                <a:gd name="connsiteY59" fmla="*/ 12400 h 5218739"/>
                <a:gd name="connsiteX60" fmla="*/ 3020642 w 3737830"/>
                <a:gd name="connsiteY60" fmla="*/ 1477 h 5218739"/>
                <a:gd name="connsiteX61" fmla="*/ 2958526 w 3737830"/>
                <a:gd name="connsiteY61" fmla="*/ 38129 h 5218739"/>
                <a:gd name="connsiteX62" fmla="*/ 2965150 w 3737830"/>
                <a:gd name="connsiteY62" fmla="*/ 223300 h 5218739"/>
                <a:gd name="connsiteX63" fmla="*/ 2780177 w 3737830"/>
                <a:gd name="connsiteY63" fmla="*/ 305894 h 5218739"/>
                <a:gd name="connsiteX64" fmla="*/ 2762617 w 3737830"/>
                <a:gd name="connsiteY64" fmla="*/ 448814 h 5218739"/>
                <a:gd name="connsiteX0" fmla="*/ 2762617 w 3737830"/>
                <a:gd name="connsiteY0" fmla="*/ 448814 h 5218739"/>
                <a:gd name="connsiteX1" fmla="*/ 2424105 w 3737830"/>
                <a:gd name="connsiteY1" fmla="*/ 558395 h 5218739"/>
                <a:gd name="connsiteX2" fmla="*/ 2293527 w 3737830"/>
                <a:gd name="connsiteY2" fmla="*/ 545493 h 5218739"/>
                <a:gd name="connsiteX3" fmla="*/ 2241444 w 3737830"/>
                <a:gd name="connsiteY3" fmla="*/ 716503 h 5218739"/>
                <a:gd name="connsiteX4" fmla="*/ 2040286 w 3737830"/>
                <a:gd name="connsiteY4" fmla="*/ 792017 h 5218739"/>
                <a:gd name="connsiteX5" fmla="*/ 1996355 w 3737830"/>
                <a:gd name="connsiteY5" fmla="*/ 709423 h 5218739"/>
                <a:gd name="connsiteX6" fmla="*/ 1883059 w 3737830"/>
                <a:gd name="connsiteY6" fmla="*/ 810896 h 5218739"/>
                <a:gd name="connsiteX7" fmla="*/ 1700399 w 3737830"/>
                <a:gd name="connsiteY7" fmla="*/ 820335 h 5218739"/>
                <a:gd name="connsiteX8" fmla="*/ 1591727 w 3737830"/>
                <a:gd name="connsiteY8" fmla="*/ 910008 h 5218739"/>
                <a:gd name="connsiteX9" fmla="*/ 1478186 w 3737830"/>
                <a:gd name="connsiteY9" fmla="*/ 938674 h 5218739"/>
                <a:gd name="connsiteX10" fmla="*/ 1392881 w 3737830"/>
                <a:gd name="connsiteY10" fmla="*/ 1179028 h 5218739"/>
                <a:gd name="connsiteX11" fmla="*/ 1249527 w 3737830"/>
                <a:gd name="connsiteY11" fmla="*/ 1112953 h 5218739"/>
                <a:gd name="connsiteX12" fmla="*/ 1184787 w 3737830"/>
                <a:gd name="connsiteY12" fmla="*/ 1226224 h 5218739"/>
                <a:gd name="connsiteX13" fmla="*/ 1214845 w 3737830"/>
                <a:gd name="connsiteY13" fmla="*/ 1445687 h 5218739"/>
                <a:gd name="connsiteX14" fmla="*/ 1062243 w 3737830"/>
                <a:gd name="connsiteY14" fmla="*/ 1497603 h 5218739"/>
                <a:gd name="connsiteX15" fmla="*/ 1018312 w 3737830"/>
                <a:gd name="connsiteY15" fmla="*/ 1415010 h 5218739"/>
                <a:gd name="connsiteX16" fmla="*/ 932762 w 3737830"/>
                <a:gd name="connsiteY16" fmla="*/ 1436248 h 5218739"/>
                <a:gd name="connsiteX17" fmla="*/ 902682 w 3737830"/>
                <a:gd name="connsiteY17" fmla="*/ 1355452 h 5218739"/>
                <a:gd name="connsiteX18" fmla="*/ 646054 w 3737830"/>
                <a:gd name="connsiteY18" fmla="*/ 1443327 h 5218739"/>
                <a:gd name="connsiteX19" fmla="*/ 553567 w 3737830"/>
                <a:gd name="connsiteY19" fmla="*/ 1318257 h 5218739"/>
                <a:gd name="connsiteX20" fmla="*/ 528134 w 3737830"/>
                <a:gd name="connsiteY20" fmla="*/ 1490524 h 5218739"/>
                <a:gd name="connsiteX21" fmla="*/ 384780 w 3737830"/>
                <a:gd name="connsiteY21" fmla="*/ 1490524 h 5218739"/>
                <a:gd name="connsiteX22" fmla="*/ 289981 w 3737830"/>
                <a:gd name="connsiteY22" fmla="*/ 1625034 h 5218739"/>
                <a:gd name="connsiteX23" fmla="*/ 132783 w 3737830"/>
                <a:gd name="connsiteY23" fmla="*/ 1704252 h 5218739"/>
                <a:gd name="connsiteX24" fmla="*/ 137379 w 3737830"/>
                <a:gd name="connsiteY24" fmla="*/ 1825618 h 5218739"/>
                <a:gd name="connsiteX25" fmla="*/ 33332 w 3737830"/>
                <a:gd name="connsiteY25" fmla="*/ 1927091 h 5218739"/>
                <a:gd name="connsiteX26" fmla="*/ 6257 w 3737830"/>
                <a:gd name="connsiteY26" fmla="*/ 2273583 h 5218739"/>
                <a:gd name="connsiteX27" fmla="*/ 63390 w 3737830"/>
                <a:gd name="connsiteY27" fmla="*/ 2443891 h 5218739"/>
                <a:gd name="connsiteX28" fmla="*/ 125819 w 3737830"/>
                <a:gd name="connsiteY28" fmla="*/ 2469849 h 5218739"/>
                <a:gd name="connsiteX29" fmla="*/ 169750 w 3737830"/>
                <a:gd name="connsiteY29" fmla="*/ 2613798 h 5218739"/>
                <a:gd name="connsiteX30" fmla="*/ 358836 w 3737830"/>
                <a:gd name="connsiteY30" fmla="*/ 2804548 h 5218739"/>
                <a:gd name="connsiteX31" fmla="*/ 521198 w 3737830"/>
                <a:gd name="connsiteY31" fmla="*/ 2892257 h 5218739"/>
                <a:gd name="connsiteX32" fmla="*/ 598137 w 3737830"/>
                <a:gd name="connsiteY32" fmla="*/ 3135838 h 5218739"/>
                <a:gd name="connsiteX33" fmla="*/ 424087 w 3737830"/>
                <a:gd name="connsiteY33" fmla="*/ 3331184 h 5218739"/>
                <a:gd name="connsiteX34" fmla="*/ 292409 w 3737830"/>
                <a:gd name="connsiteY34" fmla="*/ 3556346 h 5218739"/>
                <a:gd name="connsiteX35" fmla="*/ 288916 w 3737830"/>
                <a:gd name="connsiteY35" fmla="*/ 3672131 h 5218739"/>
                <a:gd name="connsiteX36" fmla="*/ 1054920 w 3737830"/>
                <a:gd name="connsiteY36" fmla="*/ 3580857 h 5218739"/>
                <a:gd name="connsiteX37" fmla="*/ 1486999 w 3737830"/>
                <a:gd name="connsiteY37" fmla="*/ 3580857 h 5218739"/>
                <a:gd name="connsiteX38" fmla="*/ 1838691 w 3737830"/>
                <a:gd name="connsiteY38" fmla="*/ 3791873 h 5218739"/>
                <a:gd name="connsiteX39" fmla="*/ 1909030 w 3737830"/>
                <a:gd name="connsiteY39" fmla="*/ 4495257 h 5218739"/>
                <a:gd name="connsiteX40" fmla="*/ 1868836 w 3737830"/>
                <a:gd name="connsiteY40" fmla="*/ 4846950 h 5218739"/>
                <a:gd name="connsiteX41" fmla="*/ 2702849 w 3737830"/>
                <a:gd name="connsiteY41" fmla="*/ 5188594 h 5218739"/>
                <a:gd name="connsiteX42" fmla="*/ 3506718 w 3737830"/>
                <a:gd name="connsiteY42" fmla="*/ 5218739 h 5218739"/>
                <a:gd name="connsiteX43" fmla="*/ 3737830 w 3737830"/>
                <a:gd name="connsiteY43" fmla="*/ 4465112 h 5218739"/>
                <a:gd name="connsiteX44" fmla="*/ 3707685 w 3737830"/>
                <a:gd name="connsiteY44" fmla="*/ 3801921 h 5218739"/>
                <a:gd name="connsiteX45" fmla="*/ 3737830 w 3737830"/>
                <a:gd name="connsiteY45" fmla="*/ 3289455 h 5218739"/>
                <a:gd name="connsiteX46" fmla="*/ 3446427 w 3737830"/>
                <a:gd name="connsiteY46" fmla="*/ 2666457 h 5218739"/>
                <a:gd name="connsiteX47" fmla="*/ 2853575 w 3737830"/>
                <a:gd name="connsiteY47" fmla="*/ 2676506 h 5218739"/>
                <a:gd name="connsiteX48" fmla="*/ 2572221 w 3737830"/>
                <a:gd name="connsiteY48" fmla="*/ 2475539 h 5218739"/>
                <a:gd name="connsiteX49" fmla="*/ 2793285 w 3737830"/>
                <a:gd name="connsiteY49" fmla="*/ 2274572 h 5218739"/>
                <a:gd name="connsiteX50" fmla="*/ 2873671 w 3737830"/>
                <a:gd name="connsiteY50" fmla="*/ 2013314 h 5218739"/>
                <a:gd name="connsiteX51" fmla="*/ 3144977 w 3737830"/>
                <a:gd name="connsiteY51" fmla="*/ 1782202 h 5218739"/>
                <a:gd name="connsiteX52" fmla="*/ 2984203 w 3737830"/>
                <a:gd name="connsiteY52" fmla="*/ 1330027 h 5218739"/>
                <a:gd name="connsiteX53" fmla="*/ 3165074 w 3737830"/>
                <a:gd name="connsiteY53" fmla="*/ 1108963 h 5218739"/>
                <a:gd name="connsiteX54" fmla="*/ 3438708 w 3737830"/>
                <a:gd name="connsiteY54" fmla="*/ 708324 h 5218739"/>
                <a:gd name="connsiteX55" fmla="*/ 3377270 w 3737830"/>
                <a:gd name="connsiteY55" fmla="*/ 563993 h 5218739"/>
                <a:gd name="connsiteX56" fmla="*/ 3316598 w 3737830"/>
                <a:gd name="connsiteY56" fmla="*/ 440404 h 5218739"/>
                <a:gd name="connsiteX57" fmla="*/ 3332784 w 3737830"/>
                <a:gd name="connsiteY57" fmla="*/ 263417 h 5218739"/>
                <a:gd name="connsiteX58" fmla="*/ 3106192 w 3737830"/>
                <a:gd name="connsiteY58" fmla="*/ 128907 h 5218739"/>
                <a:gd name="connsiteX59" fmla="*/ 3124462 w 3737830"/>
                <a:gd name="connsiteY59" fmla="*/ 12400 h 5218739"/>
                <a:gd name="connsiteX60" fmla="*/ 3020642 w 3737830"/>
                <a:gd name="connsiteY60" fmla="*/ 1477 h 5218739"/>
                <a:gd name="connsiteX61" fmla="*/ 2958526 w 3737830"/>
                <a:gd name="connsiteY61" fmla="*/ 38129 h 5218739"/>
                <a:gd name="connsiteX62" fmla="*/ 2965150 w 3737830"/>
                <a:gd name="connsiteY62" fmla="*/ 223300 h 5218739"/>
                <a:gd name="connsiteX63" fmla="*/ 2780177 w 3737830"/>
                <a:gd name="connsiteY63" fmla="*/ 305894 h 5218739"/>
                <a:gd name="connsiteX64" fmla="*/ 2762617 w 3737830"/>
                <a:gd name="connsiteY64" fmla="*/ 448814 h 5218739"/>
                <a:gd name="connsiteX0" fmla="*/ 2762617 w 3737830"/>
                <a:gd name="connsiteY0" fmla="*/ 448814 h 5218739"/>
                <a:gd name="connsiteX1" fmla="*/ 2424105 w 3737830"/>
                <a:gd name="connsiteY1" fmla="*/ 558395 h 5218739"/>
                <a:gd name="connsiteX2" fmla="*/ 2293527 w 3737830"/>
                <a:gd name="connsiteY2" fmla="*/ 545493 h 5218739"/>
                <a:gd name="connsiteX3" fmla="*/ 2241444 w 3737830"/>
                <a:gd name="connsiteY3" fmla="*/ 716503 h 5218739"/>
                <a:gd name="connsiteX4" fmla="*/ 2040286 w 3737830"/>
                <a:gd name="connsiteY4" fmla="*/ 792017 h 5218739"/>
                <a:gd name="connsiteX5" fmla="*/ 1996355 w 3737830"/>
                <a:gd name="connsiteY5" fmla="*/ 709423 h 5218739"/>
                <a:gd name="connsiteX6" fmla="*/ 1883059 w 3737830"/>
                <a:gd name="connsiteY6" fmla="*/ 810896 h 5218739"/>
                <a:gd name="connsiteX7" fmla="*/ 1700399 w 3737830"/>
                <a:gd name="connsiteY7" fmla="*/ 820335 h 5218739"/>
                <a:gd name="connsiteX8" fmla="*/ 1591727 w 3737830"/>
                <a:gd name="connsiteY8" fmla="*/ 910008 h 5218739"/>
                <a:gd name="connsiteX9" fmla="*/ 1478186 w 3737830"/>
                <a:gd name="connsiteY9" fmla="*/ 938674 h 5218739"/>
                <a:gd name="connsiteX10" fmla="*/ 1392881 w 3737830"/>
                <a:gd name="connsiteY10" fmla="*/ 1179028 h 5218739"/>
                <a:gd name="connsiteX11" fmla="*/ 1249527 w 3737830"/>
                <a:gd name="connsiteY11" fmla="*/ 1112953 h 5218739"/>
                <a:gd name="connsiteX12" fmla="*/ 1184787 w 3737830"/>
                <a:gd name="connsiteY12" fmla="*/ 1226224 h 5218739"/>
                <a:gd name="connsiteX13" fmla="*/ 1214845 w 3737830"/>
                <a:gd name="connsiteY13" fmla="*/ 1445687 h 5218739"/>
                <a:gd name="connsiteX14" fmla="*/ 1062243 w 3737830"/>
                <a:gd name="connsiteY14" fmla="*/ 1497603 h 5218739"/>
                <a:gd name="connsiteX15" fmla="*/ 1018312 w 3737830"/>
                <a:gd name="connsiteY15" fmla="*/ 1415010 h 5218739"/>
                <a:gd name="connsiteX16" fmla="*/ 932762 w 3737830"/>
                <a:gd name="connsiteY16" fmla="*/ 1436248 h 5218739"/>
                <a:gd name="connsiteX17" fmla="*/ 902682 w 3737830"/>
                <a:gd name="connsiteY17" fmla="*/ 1355452 h 5218739"/>
                <a:gd name="connsiteX18" fmla="*/ 646054 w 3737830"/>
                <a:gd name="connsiteY18" fmla="*/ 1443327 h 5218739"/>
                <a:gd name="connsiteX19" fmla="*/ 553567 w 3737830"/>
                <a:gd name="connsiteY19" fmla="*/ 1318257 h 5218739"/>
                <a:gd name="connsiteX20" fmla="*/ 528134 w 3737830"/>
                <a:gd name="connsiteY20" fmla="*/ 1490524 h 5218739"/>
                <a:gd name="connsiteX21" fmla="*/ 384780 w 3737830"/>
                <a:gd name="connsiteY21" fmla="*/ 1490524 h 5218739"/>
                <a:gd name="connsiteX22" fmla="*/ 289981 w 3737830"/>
                <a:gd name="connsiteY22" fmla="*/ 1625034 h 5218739"/>
                <a:gd name="connsiteX23" fmla="*/ 132783 w 3737830"/>
                <a:gd name="connsiteY23" fmla="*/ 1704252 h 5218739"/>
                <a:gd name="connsiteX24" fmla="*/ 137379 w 3737830"/>
                <a:gd name="connsiteY24" fmla="*/ 1825618 h 5218739"/>
                <a:gd name="connsiteX25" fmla="*/ 33332 w 3737830"/>
                <a:gd name="connsiteY25" fmla="*/ 1927091 h 5218739"/>
                <a:gd name="connsiteX26" fmla="*/ 6257 w 3737830"/>
                <a:gd name="connsiteY26" fmla="*/ 2273583 h 5218739"/>
                <a:gd name="connsiteX27" fmla="*/ 63390 w 3737830"/>
                <a:gd name="connsiteY27" fmla="*/ 2443891 h 5218739"/>
                <a:gd name="connsiteX28" fmla="*/ 125819 w 3737830"/>
                <a:gd name="connsiteY28" fmla="*/ 2469849 h 5218739"/>
                <a:gd name="connsiteX29" fmla="*/ 169750 w 3737830"/>
                <a:gd name="connsiteY29" fmla="*/ 2613798 h 5218739"/>
                <a:gd name="connsiteX30" fmla="*/ 358836 w 3737830"/>
                <a:gd name="connsiteY30" fmla="*/ 2804548 h 5218739"/>
                <a:gd name="connsiteX31" fmla="*/ 521198 w 3737830"/>
                <a:gd name="connsiteY31" fmla="*/ 2892257 h 5218739"/>
                <a:gd name="connsiteX32" fmla="*/ 598137 w 3737830"/>
                <a:gd name="connsiteY32" fmla="*/ 3135838 h 5218739"/>
                <a:gd name="connsiteX33" fmla="*/ 424087 w 3737830"/>
                <a:gd name="connsiteY33" fmla="*/ 3331184 h 5218739"/>
                <a:gd name="connsiteX34" fmla="*/ 292409 w 3737830"/>
                <a:gd name="connsiteY34" fmla="*/ 3556346 h 5218739"/>
                <a:gd name="connsiteX35" fmla="*/ 288916 w 3737830"/>
                <a:gd name="connsiteY35" fmla="*/ 3672131 h 5218739"/>
                <a:gd name="connsiteX36" fmla="*/ 661953 w 3737830"/>
                <a:gd name="connsiteY36" fmla="*/ 3778583 h 5218739"/>
                <a:gd name="connsiteX37" fmla="*/ 1054920 w 3737830"/>
                <a:gd name="connsiteY37" fmla="*/ 3580857 h 5218739"/>
                <a:gd name="connsiteX38" fmla="*/ 1486999 w 3737830"/>
                <a:gd name="connsiteY38" fmla="*/ 3580857 h 5218739"/>
                <a:gd name="connsiteX39" fmla="*/ 1838691 w 3737830"/>
                <a:gd name="connsiteY39" fmla="*/ 3791873 h 5218739"/>
                <a:gd name="connsiteX40" fmla="*/ 1909030 w 3737830"/>
                <a:gd name="connsiteY40" fmla="*/ 4495257 h 5218739"/>
                <a:gd name="connsiteX41" fmla="*/ 1868836 w 3737830"/>
                <a:gd name="connsiteY41" fmla="*/ 4846950 h 5218739"/>
                <a:gd name="connsiteX42" fmla="*/ 2702849 w 3737830"/>
                <a:gd name="connsiteY42" fmla="*/ 5188594 h 5218739"/>
                <a:gd name="connsiteX43" fmla="*/ 3506718 w 3737830"/>
                <a:gd name="connsiteY43" fmla="*/ 5218739 h 5218739"/>
                <a:gd name="connsiteX44" fmla="*/ 3737830 w 3737830"/>
                <a:gd name="connsiteY44" fmla="*/ 4465112 h 5218739"/>
                <a:gd name="connsiteX45" fmla="*/ 3707685 w 3737830"/>
                <a:gd name="connsiteY45" fmla="*/ 3801921 h 5218739"/>
                <a:gd name="connsiteX46" fmla="*/ 3737830 w 3737830"/>
                <a:gd name="connsiteY46" fmla="*/ 3289455 h 5218739"/>
                <a:gd name="connsiteX47" fmla="*/ 3446427 w 3737830"/>
                <a:gd name="connsiteY47" fmla="*/ 2666457 h 5218739"/>
                <a:gd name="connsiteX48" fmla="*/ 2853575 w 3737830"/>
                <a:gd name="connsiteY48" fmla="*/ 2676506 h 5218739"/>
                <a:gd name="connsiteX49" fmla="*/ 2572221 w 3737830"/>
                <a:gd name="connsiteY49" fmla="*/ 2475539 h 5218739"/>
                <a:gd name="connsiteX50" fmla="*/ 2793285 w 3737830"/>
                <a:gd name="connsiteY50" fmla="*/ 2274572 h 5218739"/>
                <a:gd name="connsiteX51" fmla="*/ 2873671 w 3737830"/>
                <a:gd name="connsiteY51" fmla="*/ 2013314 h 5218739"/>
                <a:gd name="connsiteX52" fmla="*/ 3144977 w 3737830"/>
                <a:gd name="connsiteY52" fmla="*/ 1782202 h 5218739"/>
                <a:gd name="connsiteX53" fmla="*/ 2984203 w 3737830"/>
                <a:gd name="connsiteY53" fmla="*/ 1330027 h 5218739"/>
                <a:gd name="connsiteX54" fmla="*/ 3165074 w 3737830"/>
                <a:gd name="connsiteY54" fmla="*/ 1108963 h 5218739"/>
                <a:gd name="connsiteX55" fmla="*/ 3438708 w 3737830"/>
                <a:gd name="connsiteY55" fmla="*/ 708324 h 5218739"/>
                <a:gd name="connsiteX56" fmla="*/ 3377270 w 3737830"/>
                <a:gd name="connsiteY56" fmla="*/ 563993 h 5218739"/>
                <a:gd name="connsiteX57" fmla="*/ 3316598 w 3737830"/>
                <a:gd name="connsiteY57" fmla="*/ 440404 h 5218739"/>
                <a:gd name="connsiteX58" fmla="*/ 3332784 w 3737830"/>
                <a:gd name="connsiteY58" fmla="*/ 263417 h 5218739"/>
                <a:gd name="connsiteX59" fmla="*/ 3106192 w 3737830"/>
                <a:gd name="connsiteY59" fmla="*/ 128907 h 5218739"/>
                <a:gd name="connsiteX60" fmla="*/ 3124462 w 3737830"/>
                <a:gd name="connsiteY60" fmla="*/ 12400 h 5218739"/>
                <a:gd name="connsiteX61" fmla="*/ 3020642 w 3737830"/>
                <a:gd name="connsiteY61" fmla="*/ 1477 h 5218739"/>
                <a:gd name="connsiteX62" fmla="*/ 2958526 w 3737830"/>
                <a:gd name="connsiteY62" fmla="*/ 38129 h 5218739"/>
                <a:gd name="connsiteX63" fmla="*/ 2965150 w 3737830"/>
                <a:gd name="connsiteY63" fmla="*/ 223300 h 5218739"/>
                <a:gd name="connsiteX64" fmla="*/ 2780177 w 3737830"/>
                <a:gd name="connsiteY64" fmla="*/ 305894 h 5218739"/>
                <a:gd name="connsiteX65" fmla="*/ 2762617 w 3737830"/>
                <a:gd name="connsiteY65" fmla="*/ 448814 h 5218739"/>
                <a:gd name="connsiteX0" fmla="*/ 2762617 w 3737830"/>
                <a:gd name="connsiteY0" fmla="*/ 448814 h 5218739"/>
                <a:gd name="connsiteX1" fmla="*/ 2424105 w 3737830"/>
                <a:gd name="connsiteY1" fmla="*/ 558395 h 5218739"/>
                <a:gd name="connsiteX2" fmla="*/ 2293527 w 3737830"/>
                <a:gd name="connsiteY2" fmla="*/ 545493 h 5218739"/>
                <a:gd name="connsiteX3" fmla="*/ 2241444 w 3737830"/>
                <a:gd name="connsiteY3" fmla="*/ 716503 h 5218739"/>
                <a:gd name="connsiteX4" fmla="*/ 2040286 w 3737830"/>
                <a:gd name="connsiteY4" fmla="*/ 792017 h 5218739"/>
                <a:gd name="connsiteX5" fmla="*/ 1996355 w 3737830"/>
                <a:gd name="connsiteY5" fmla="*/ 709423 h 5218739"/>
                <a:gd name="connsiteX6" fmla="*/ 1883059 w 3737830"/>
                <a:gd name="connsiteY6" fmla="*/ 810896 h 5218739"/>
                <a:gd name="connsiteX7" fmla="*/ 1700399 w 3737830"/>
                <a:gd name="connsiteY7" fmla="*/ 820335 h 5218739"/>
                <a:gd name="connsiteX8" fmla="*/ 1591727 w 3737830"/>
                <a:gd name="connsiteY8" fmla="*/ 910008 h 5218739"/>
                <a:gd name="connsiteX9" fmla="*/ 1478186 w 3737830"/>
                <a:gd name="connsiteY9" fmla="*/ 938674 h 5218739"/>
                <a:gd name="connsiteX10" fmla="*/ 1392881 w 3737830"/>
                <a:gd name="connsiteY10" fmla="*/ 1179028 h 5218739"/>
                <a:gd name="connsiteX11" fmla="*/ 1249527 w 3737830"/>
                <a:gd name="connsiteY11" fmla="*/ 1112953 h 5218739"/>
                <a:gd name="connsiteX12" fmla="*/ 1184787 w 3737830"/>
                <a:gd name="connsiteY12" fmla="*/ 1226224 h 5218739"/>
                <a:gd name="connsiteX13" fmla="*/ 1214845 w 3737830"/>
                <a:gd name="connsiteY13" fmla="*/ 1445687 h 5218739"/>
                <a:gd name="connsiteX14" fmla="*/ 1062243 w 3737830"/>
                <a:gd name="connsiteY14" fmla="*/ 1497603 h 5218739"/>
                <a:gd name="connsiteX15" fmla="*/ 1018312 w 3737830"/>
                <a:gd name="connsiteY15" fmla="*/ 1415010 h 5218739"/>
                <a:gd name="connsiteX16" fmla="*/ 932762 w 3737830"/>
                <a:gd name="connsiteY16" fmla="*/ 1436248 h 5218739"/>
                <a:gd name="connsiteX17" fmla="*/ 902682 w 3737830"/>
                <a:gd name="connsiteY17" fmla="*/ 1355452 h 5218739"/>
                <a:gd name="connsiteX18" fmla="*/ 646054 w 3737830"/>
                <a:gd name="connsiteY18" fmla="*/ 1443327 h 5218739"/>
                <a:gd name="connsiteX19" fmla="*/ 553567 w 3737830"/>
                <a:gd name="connsiteY19" fmla="*/ 1318257 h 5218739"/>
                <a:gd name="connsiteX20" fmla="*/ 528134 w 3737830"/>
                <a:gd name="connsiteY20" fmla="*/ 1490524 h 5218739"/>
                <a:gd name="connsiteX21" fmla="*/ 384780 w 3737830"/>
                <a:gd name="connsiteY21" fmla="*/ 1490524 h 5218739"/>
                <a:gd name="connsiteX22" fmla="*/ 289981 w 3737830"/>
                <a:gd name="connsiteY22" fmla="*/ 1625034 h 5218739"/>
                <a:gd name="connsiteX23" fmla="*/ 132783 w 3737830"/>
                <a:gd name="connsiteY23" fmla="*/ 1704252 h 5218739"/>
                <a:gd name="connsiteX24" fmla="*/ 137379 w 3737830"/>
                <a:gd name="connsiteY24" fmla="*/ 1825618 h 5218739"/>
                <a:gd name="connsiteX25" fmla="*/ 33332 w 3737830"/>
                <a:gd name="connsiteY25" fmla="*/ 1927091 h 5218739"/>
                <a:gd name="connsiteX26" fmla="*/ 6257 w 3737830"/>
                <a:gd name="connsiteY26" fmla="*/ 2273583 h 5218739"/>
                <a:gd name="connsiteX27" fmla="*/ 63390 w 3737830"/>
                <a:gd name="connsiteY27" fmla="*/ 2443891 h 5218739"/>
                <a:gd name="connsiteX28" fmla="*/ 125819 w 3737830"/>
                <a:gd name="connsiteY28" fmla="*/ 2469849 h 5218739"/>
                <a:gd name="connsiteX29" fmla="*/ 169750 w 3737830"/>
                <a:gd name="connsiteY29" fmla="*/ 2613798 h 5218739"/>
                <a:gd name="connsiteX30" fmla="*/ 358836 w 3737830"/>
                <a:gd name="connsiteY30" fmla="*/ 2804548 h 5218739"/>
                <a:gd name="connsiteX31" fmla="*/ 521198 w 3737830"/>
                <a:gd name="connsiteY31" fmla="*/ 2892257 h 5218739"/>
                <a:gd name="connsiteX32" fmla="*/ 598137 w 3737830"/>
                <a:gd name="connsiteY32" fmla="*/ 3135838 h 5218739"/>
                <a:gd name="connsiteX33" fmla="*/ 424087 w 3737830"/>
                <a:gd name="connsiteY33" fmla="*/ 3331184 h 5218739"/>
                <a:gd name="connsiteX34" fmla="*/ 292409 w 3737830"/>
                <a:gd name="connsiteY34" fmla="*/ 3556346 h 5218739"/>
                <a:gd name="connsiteX35" fmla="*/ 288916 w 3737830"/>
                <a:gd name="connsiteY35" fmla="*/ 3672131 h 5218739"/>
                <a:gd name="connsiteX36" fmla="*/ 613715 w 3737830"/>
                <a:gd name="connsiteY36" fmla="*/ 3717902 h 5218739"/>
                <a:gd name="connsiteX37" fmla="*/ 661953 w 3737830"/>
                <a:gd name="connsiteY37" fmla="*/ 3778583 h 5218739"/>
                <a:gd name="connsiteX38" fmla="*/ 1054920 w 3737830"/>
                <a:gd name="connsiteY38" fmla="*/ 3580857 h 5218739"/>
                <a:gd name="connsiteX39" fmla="*/ 1486999 w 3737830"/>
                <a:gd name="connsiteY39" fmla="*/ 3580857 h 5218739"/>
                <a:gd name="connsiteX40" fmla="*/ 1838691 w 3737830"/>
                <a:gd name="connsiteY40" fmla="*/ 3791873 h 5218739"/>
                <a:gd name="connsiteX41" fmla="*/ 1909030 w 3737830"/>
                <a:gd name="connsiteY41" fmla="*/ 4495257 h 5218739"/>
                <a:gd name="connsiteX42" fmla="*/ 1868836 w 3737830"/>
                <a:gd name="connsiteY42" fmla="*/ 4846950 h 5218739"/>
                <a:gd name="connsiteX43" fmla="*/ 2702849 w 3737830"/>
                <a:gd name="connsiteY43" fmla="*/ 5188594 h 5218739"/>
                <a:gd name="connsiteX44" fmla="*/ 3506718 w 3737830"/>
                <a:gd name="connsiteY44" fmla="*/ 5218739 h 5218739"/>
                <a:gd name="connsiteX45" fmla="*/ 3737830 w 3737830"/>
                <a:gd name="connsiteY45" fmla="*/ 4465112 h 5218739"/>
                <a:gd name="connsiteX46" fmla="*/ 3707685 w 3737830"/>
                <a:gd name="connsiteY46" fmla="*/ 3801921 h 5218739"/>
                <a:gd name="connsiteX47" fmla="*/ 3737830 w 3737830"/>
                <a:gd name="connsiteY47" fmla="*/ 3289455 h 5218739"/>
                <a:gd name="connsiteX48" fmla="*/ 3446427 w 3737830"/>
                <a:gd name="connsiteY48" fmla="*/ 2666457 h 5218739"/>
                <a:gd name="connsiteX49" fmla="*/ 2853575 w 3737830"/>
                <a:gd name="connsiteY49" fmla="*/ 2676506 h 5218739"/>
                <a:gd name="connsiteX50" fmla="*/ 2572221 w 3737830"/>
                <a:gd name="connsiteY50" fmla="*/ 2475539 h 5218739"/>
                <a:gd name="connsiteX51" fmla="*/ 2793285 w 3737830"/>
                <a:gd name="connsiteY51" fmla="*/ 2274572 h 5218739"/>
                <a:gd name="connsiteX52" fmla="*/ 2873671 w 3737830"/>
                <a:gd name="connsiteY52" fmla="*/ 2013314 h 5218739"/>
                <a:gd name="connsiteX53" fmla="*/ 3144977 w 3737830"/>
                <a:gd name="connsiteY53" fmla="*/ 1782202 h 5218739"/>
                <a:gd name="connsiteX54" fmla="*/ 2984203 w 3737830"/>
                <a:gd name="connsiteY54" fmla="*/ 1330027 h 5218739"/>
                <a:gd name="connsiteX55" fmla="*/ 3165074 w 3737830"/>
                <a:gd name="connsiteY55" fmla="*/ 1108963 h 5218739"/>
                <a:gd name="connsiteX56" fmla="*/ 3438708 w 3737830"/>
                <a:gd name="connsiteY56" fmla="*/ 708324 h 5218739"/>
                <a:gd name="connsiteX57" fmla="*/ 3377270 w 3737830"/>
                <a:gd name="connsiteY57" fmla="*/ 563993 h 5218739"/>
                <a:gd name="connsiteX58" fmla="*/ 3316598 w 3737830"/>
                <a:gd name="connsiteY58" fmla="*/ 440404 h 5218739"/>
                <a:gd name="connsiteX59" fmla="*/ 3332784 w 3737830"/>
                <a:gd name="connsiteY59" fmla="*/ 263417 h 5218739"/>
                <a:gd name="connsiteX60" fmla="*/ 3106192 w 3737830"/>
                <a:gd name="connsiteY60" fmla="*/ 128907 h 5218739"/>
                <a:gd name="connsiteX61" fmla="*/ 3124462 w 3737830"/>
                <a:gd name="connsiteY61" fmla="*/ 12400 h 5218739"/>
                <a:gd name="connsiteX62" fmla="*/ 3020642 w 3737830"/>
                <a:gd name="connsiteY62" fmla="*/ 1477 h 5218739"/>
                <a:gd name="connsiteX63" fmla="*/ 2958526 w 3737830"/>
                <a:gd name="connsiteY63" fmla="*/ 38129 h 5218739"/>
                <a:gd name="connsiteX64" fmla="*/ 2965150 w 3737830"/>
                <a:gd name="connsiteY64" fmla="*/ 223300 h 5218739"/>
                <a:gd name="connsiteX65" fmla="*/ 2780177 w 3737830"/>
                <a:gd name="connsiteY65" fmla="*/ 305894 h 5218739"/>
                <a:gd name="connsiteX66" fmla="*/ 2762617 w 3737830"/>
                <a:gd name="connsiteY66" fmla="*/ 448814 h 5218739"/>
                <a:gd name="connsiteX0" fmla="*/ 2762617 w 3737830"/>
                <a:gd name="connsiteY0" fmla="*/ 448814 h 5218739"/>
                <a:gd name="connsiteX1" fmla="*/ 2424105 w 3737830"/>
                <a:gd name="connsiteY1" fmla="*/ 558395 h 5218739"/>
                <a:gd name="connsiteX2" fmla="*/ 2293527 w 3737830"/>
                <a:gd name="connsiteY2" fmla="*/ 545493 h 5218739"/>
                <a:gd name="connsiteX3" fmla="*/ 2241444 w 3737830"/>
                <a:gd name="connsiteY3" fmla="*/ 716503 h 5218739"/>
                <a:gd name="connsiteX4" fmla="*/ 2040286 w 3737830"/>
                <a:gd name="connsiteY4" fmla="*/ 792017 h 5218739"/>
                <a:gd name="connsiteX5" fmla="*/ 1996355 w 3737830"/>
                <a:gd name="connsiteY5" fmla="*/ 709423 h 5218739"/>
                <a:gd name="connsiteX6" fmla="*/ 1883059 w 3737830"/>
                <a:gd name="connsiteY6" fmla="*/ 810896 h 5218739"/>
                <a:gd name="connsiteX7" fmla="*/ 1700399 w 3737830"/>
                <a:gd name="connsiteY7" fmla="*/ 820335 h 5218739"/>
                <a:gd name="connsiteX8" fmla="*/ 1591727 w 3737830"/>
                <a:gd name="connsiteY8" fmla="*/ 910008 h 5218739"/>
                <a:gd name="connsiteX9" fmla="*/ 1478186 w 3737830"/>
                <a:gd name="connsiteY9" fmla="*/ 938674 h 5218739"/>
                <a:gd name="connsiteX10" fmla="*/ 1392881 w 3737830"/>
                <a:gd name="connsiteY10" fmla="*/ 1179028 h 5218739"/>
                <a:gd name="connsiteX11" fmla="*/ 1249527 w 3737830"/>
                <a:gd name="connsiteY11" fmla="*/ 1112953 h 5218739"/>
                <a:gd name="connsiteX12" fmla="*/ 1184787 w 3737830"/>
                <a:gd name="connsiteY12" fmla="*/ 1226224 h 5218739"/>
                <a:gd name="connsiteX13" fmla="*/ 1214845 w 3737830"/>
                <a:gd name="connsiteY13" fmla="*/ 1445687 h 5218739"/>
                <a:gd name="connsiteX14" fmla="*/ 1062243 w 3737830"/>
                <a:gd name="connsiteY14" fmla="*/ 1497603 h 5218739"/>
                <a:gd name="connsiteX15" fmla="*/ 1018312 w 3737830"/>
                <a:gd name="connsiteY15" fmla="*/ 1415010 h 5218739"/>
                <a:gd name="connsiteX16" fmla="*/ 932762 w 3737830"/>
                <a:gd name="connsiteY16" fmla="*/ 1436248 h 5218739"/>
                <a:gd name="connsiteX17" fmla="*/ 902682 w 3737830"/>
                <a:gd name="connsiteY17" fmla="*/ 1355452 h 5218739"/>
                <a:gd name="connsiteX18" fmla="*/ 646054 w 3737830"/>
                <a:gd name="connsiteY18" fmla="*/ 1443327 h 5218739"/>
                <a:gd name="connsiteX19" fmla="*/ 553567 w 3737830"/>
                <a:gd name="connsiteY19" fmla="*/ 1318257 h 5218739"/>
                <a:gd name="connsiteX20" fmla="*/ 528134 w 3737830"/>
                <a:gd name="connsiteY20" fmla="*/ 1490524 h 5218739"/>
                <a:gd name="connsiteX21" fmla="*/ 384780 w 3737830"/>
                <a:gd name="connsiteY21" fmla="*/ 1490524 h 5218739"/>
                <a:gd name="connsiteX22" fmla="*/ 289981 w 3737830"/>
                <a:gd name="connsiteY22" fmla="*/ 1625034 h 5218739"/>
                <a:gd name="connsiteX23" fmla="*/ 132783 w 3737830"/>
                <a:gd name="connsiteY23" fmla="*/ 1704252 h 5218739"/>
                <a:gd name="connsiteX24" fmla="*/ 137379 w 3737830"/>
                <a:gd name="connsiteY24" fmla="*/ 1825618 h 5218739"/>
                <a:gd name="connsiteX25" fmla="*/ 33332 w 3737830"/>
                <a:gd name="connsiteY25" fmla="*/ 1927091 h 5218739"/>
                <a:gd name="connsiteX26" fmla="*/ 6257 w 3737830"/>
                <a:gd name="connsiteY26" fmla="*/ 2273583 h 5218739"/>
                <a:gd name="connsiteX27" fmla="*/ 63390 w 3737830"/>
                <a:gd name="connsiteY27" fmla="*/ 2443891 h 5218739"/>
                <a:gd name="connsiteX28" fmla="*/ 125819 w 3737830"/>
                <a:gd name="connsiteY28" fmla="*/ 2469849 h 5218739"/>
                <a:gd name="connsiteX29" fmla="*/ 169750 w 3737830"/>
                <a:gd name="connsiteY29" fmla="*/ 2613798 h 5218739"/>
                <a:gd name="connsiteX30" fmla="*/ 358836 w 3737830"/>
                <a:gd name="connsiteY30" fmla="*/ 2804548 h 5218739"/>
                <a:gd name="connsiteX31" fmla="*/ 521198 w 3737830"/>
                <a:gd name="connsiteY31" fmla="*/ 2892257 h 5218739"/>
                <a:gd name="connsiteX32" fmla="*/ 598137 w 3737830"/>
                <a:gd name="connsiteY32" fmla="*/ 3135838 h 5218739"/>
                <a:gd name="connsiteX33" fmla="*/ 424087 w 3737830"/>
                <a:gd name="connsiteY33" fmla="*/ 3331184 h 5218739"/>
                <a:gd name="connsiteX34" fmla="*/ 292409 w 3737830"/>
                <a:gd name="connsiteY34" fmla="*/ 3556346 h 5218739"/>
                <a:gd name="connsiteX35" fmla="*/ 288916 w 3737830"/>
                <a:gd name="connsiteY35" fmla="*/ 3672131 h 5218739"/>
                <a:gd name="connsiteX36" fmla="*/ 613715 w 3737830"/>
                <a:gd name="connsiteY36" fmla="*/ 3717902 h 5218739"/>
                <a:gd name="connsiteX37" fmla="*/ 661953 w 3737830"/>
                <a:gd name="connsiteY37" fmla="*/ 3778583 h 5218739"/>
                <a:gd name="connsiteX38" fmla="*/ 1054920 w 3737830"/>
                <a:gd name="connsiteY38" fmla="*/ 3580857 h 5218739"/>
                <a:gd name="connsiteX39" fmla="*/ 1486999 w 3737830"/>
                <a:gd name="connsiteY39" fmla="*/ 3580857 h 5218739"/>
                <a:gd name="connsiteX40" fmla="*/ 1838691 w 3737830"/>
                <a:gd name="connsiteY40" fmla="*/ 3791873 h 5218739"/>
                <a:gd name="connsiteX41" fmla="*/ 1909030 w 3737830"/>
                <a:gd name="connsiteY41" fmla="*/ 4495257 h 5218739"/>
                <a:gd name="connsiteX42" fmla="*/ 1868836 w 3737830"/>
                <a:gd name="connsiteY42" fmla="*/ 4846950 h 5218739"/>
                <a:gd name="connsiteX43" fmla="*/ 2702849 w 3737830"/>
                <a:gd name="connsiteY43" fmla="*/ 5188594 h 5218739"/>
                <a:gd name="connsiteX44" fmla="*/ 3506718 w 3737830"/>
                <a:gd name="connsiteY44" fmla="*/ 5218739 h 5218739"/>
                <a:gd name="connsiteX45" fmla="*/ 3737830 w 3737830"/>
                <a:gd name="connsiteY45" fmla="*/ 4465112 h 5218739"/>
                <a:gd name="connsiteX46" fmla="*/ 3707685 w 3737830"/>
                <a:gd name="connsiteY46" fmla="*/ 3801921 h 5218739"/>
                <a:gd name="connsiteX47" fmla="*/ 3737830 w 3737830"/>
                <a:gd name="connsiteY47" fmla="*/ 3289455 h 5218739"/>
                <a:gd name="connsiteX48" fmla="*/ 3446427 w 3737830"/>
                <a:gd name="connsiteY48" fmla="*/ 2666457 h 5218739"/>
                <a:gd name="connsiteX49" fmla="*/ 2853575 w 3737830"/>
                <a:gd name="connsiteY49" fmla="*/ 2676506 h 5218739"/>
                <a:gd name="connsiteX50" fmla="*/ 2572221 w 3737830"/>
                <a:gd name="connsiteY50" fmla="*/ 2475539 h 5218739"/>
                <a:gd name="connsiteX51" fmla="*/ 2793285 w 3737830"/>
                <a:gd name="connsiteY51" fmla="*/ 2274572 h 5218739"/>
                <a:gd name="connsiteX52" fmla="*/ 2873671 w 3737830"/>
                <a:gd name="connsiteY52" fmla="*/ 2013314 h 5218739"/>
                <a:gd name="connsiteX53" fmla="*/ 3144977 w 3737830"/>
                <a:gd name="connsiteY53" fmla="*/ 1782202 h 5218739"/>
                <a:gd name="connsiteX54" fmla="*/ 2984203 w 3737830"/>
                <a:gd name="connsiteY54" fmla="*/ 1330027 h 5218739"/>
                <a:gd name="connsiteX55" fmla="*/ 3165074 w 3737830"/>
                <a:gd name="connsiteY55" fmla="*/ 1108963 h 5218739"/>
                <a:gd name="connsiteX56" fmla="*/ 3438708 w 3737830"/>
                <a:gd name="connsiteY56" fmla="*/ 708324 h 5218739"/>
                <a:gd name="connsiteX57" fmla="*/ 3377270 w 3737830"/>
                <a:gd name="connsiteY57" fmla="*/ 563993 h 5218739"/>
                <a:gd name="connsiteX58" fmla="*/ 3316598 w 3737830"/>
                <a:gd name="connsiteY58" fmla="*/ 440404 h 5218739"/>
                <a:gd name="connsiteX59" fmla="*/ 3332784 w 3737830"/>
                <a:gd name="connsiteY59" fmla="*/ 263417 h 5218739"/>
                <a:gd name="connsiteX60" fmla="*/ 3106192 w 3737830"/>
                <a:gd name="connsiteY60" fmla="*/ 128907 h 5218739"/>
                <a:gd name="connsiteX61" fmla="*/ 3124462 w 3737830"/>
                <a:gd name="connsiteY61" fmla="*/ 12400 h 5218739"/>
                <a:gd name="connsiteX62" fmla="*/ 3020642 w 3737830"/>
                <a:gd name="connsiteY62" fmla="*/ 1477 h 5218739"/>
                <a:gd name="connsiteX63" fmla="*/ 2958526 w 3737830"/>
                <a:gd name="connsiteY63" fmla="*/ 38129 h 5218739"/>
                <a:gd name="connsiteX64" fmla="*/ 2965150 w 3737830"/>
                <a:gd name="connsiteY64" fmla="*/ 223300 h 5218739"/>
                <a:gd name="connsiteX65" fmla="*/ 2780177 w 3737830"/>
                <a:gd name="connsiteY65" fmla="*/ 305894 h 5218739"/>
                <a:gd name="connsiteX66" fmla="*/ 2762617 w 3737830"/>
                <a:gd name="connsiteY66" fmla="*/ 448814 h 5218739"/>
                <a:gd name="connsiteX0" fmla="*/ 2762617 w 3737830"/>
                <a:gd name="connsiteY0" fmla="*/ 448814 h 5218739"/>
                <a:gd name="connsiteX1" fmla="*/ 2424105 w 3737830"/>
                <a:gd name="connsiteY1" fmla="*/ 558395 h 5218739"/>
                <a:gd name="connsiteX2" fmla="*/ 2293527 w 3737830"/>
                <a:gd name="connsiteY2" fmla="*/ 545493 h 5218739"/>
                <a:gd name="connsiteX3" fmla="*/ 2241444 w 3737830"/>
                <a:gd name="connsiteY3" fmla="*/ 716503 h 5218739"/>
                <a:gd name="connsiteX4" fmla="*/ 2040286 w 3737830"/>
                <a:gd name="connsiteY4" fmla="*/ 792017 h 5218739"/>
                <a:gd name="connsiteX5" fmla="*/ 1996355 w 3737830"/>
                <a:gd name="connsiteY5" fmla="*/ 709423 h 5218739"/>
                <a:gd name="connsiteX6" fmla="*/ 1883059 w 3737830"/>
                <a:gd name="connsiteY6" fmla="*/ 810896 h 5218739"/>
                <a:gd name="connsiteX7" fmla="*/ 1700399 w 3737830"/>
                <a:gd name="connsiteY7" fmla="*/ 820335 h 5218739"/>
                <a:gd name="connsiteX8" fmla="*/ 1591727 w 3737830"/>
                <a:gd name="connsiteY8" fmla="*/ 910008 h 5218739"/>
                <a:gd name="connsiteX9" fmla="*/ 1478186 w 3737830"/>
                <a:gd name="connsiteY9" fmla="*/ 938674 h 5218739"/>
                <a:gd name="connsiteX10" fmla="*/ 1392881 w 3737830"/>
                <a:gd name="connsiteY10" fmla="*/ 1179028 h 5218739"/>
                <a:gd name="connsiteX11" fmla="*/ 1249527 w 3737830"/>
                <a:gd name="connsiteY11" fmla="*/ 1112953 h 5218739"/>
                <a:gd name="connsiteX12" fmla="*/ 1184787 w 3737830"/>
                <a:gd name="connsiteY12" fmla="*/ 1226224 h 5218739"/>
                <a:gd name="connsiteX13" fmla="*/ 1214845 w 3737830"/>
                <a:gd name="connsiteY13" fmla="*/ 1445687 h 5218739"/>
                <a:gd name="connsiteX14" fmla="*/ 1062243 w 3737830"/>
                <a:gd name="connsiteY14" fmla="*/ 1497603 h 5218739"/>
                <a:gd name="connsiteX15" fmla="*/ 1018312 w 3737830"/>
                <a:gd name="connsiteY15" fmla="*/ 1415010 h 5218739"/>
                <a:gd name="connsiteX16" fmla="*/ 932762 w 3737830"/>
                <a:gd name="connsiteY16" fmla="*/ 1436248 h 5218739"/>
                <a:gd name="connsiteX17" fmla="*/ 902682 w 3737830"/>
                <a:gd name="connsiteY17" fmla="*/ 1355452 h 5218739"/>
                <a:gd name="connsiteX18" fmla="*/ 646054 w 3737830"/>
                <a:gd name="connsiteY18" fmla="*/ 1443327 h 5218739"/>
                <a:gd name="connsiteX19" fmla="*/ 553567 w 3737830"/>
                <a:gd name="connsiteY19" fmla="*/ 1318257 h 5218739"/>
                <a:gd name="connsiteX20" fmla="*/ 528134 w 3737830"/>
                <a:gd name="connsiteY20" fmla="*/ 1490524 h 5218739"/>
                <a:gd name="connsiteX21" fmla="*/ 384780 w 3737830"/>
                <a:gd name="connsiteY21" fmla="*/ 1490524 h 5218739"/>
                <a:gd name="connsiteX22" fmla="*/ 289981 w 3737830"/>
                <a:gd name="connsiteY22" fmla="*/ 1625034 h 5218739"/>
                <a:gd name="connsiteX23" fmla="*/ 132783 w 3737830"/>
                <a:gd name="connsiteY23" fmla="*/ 1704252 h 5218739"/>
                <a:gd name="connsiteX24" fmla="*/ 137379 w 3737830"/>
                <a:gd name="connsiteY24" fmla="*/ 1825618 h 5218739"/>
                <a:gd name="connsiteX25" fmla="*/ 33332 w 3737830"/>
                <a:gd name="connsiteY25" fmla="*/ 1927091 h 5218739"/>
                <a:gd name="connsiteX26" fmla="*/ 6257 w 3737830"/>
                <a:gd name="connsiteY26" fmla="*/ 2273583 h 5218739"/>
                <a:gd name="connsiteX27" fmla="*/ 63390 w 3737830"/>
                <a:gd name="connsiteY27" fmla="*/ 2443891 h 5218739"/>
                <a:gd name="connsiteX28" fmla="*/ 125819 w 3737830"/>
                <a:gd name="connsiteY28" fmla="*/ 2469849 h 5218739"/>
                <a:gd name="connsiteX29" fmla="*/ 169750 w 3737830"/>
                <a:gd name="connsiteY29" fmla="*/ 2613798 h 5218739"/>
                <a:gd name="connsiteX30" fmla="*/ 358836 w 3737830"/>
                <a:gd name="connsiteY30" fmla="*/ 2804548 h 5218739"/>
                <a:gd name="connsiteX31" fmla="*/ 521198 w 3737830"/>
                <a:gd name="connsiteY31" fmla="*/ 2892257 h 5218739"/>
                <a:gd name="connsiteX32" fmla="*/ 598137 w 3737830"/>
                <a:gd name="connsiteY32" fmla="*/ 3135838 h 5218739"/>
                <a:gd name="connsiteX33" fmla="*/ 424087 w 3737830"/>
                <a:gd name="connsiteY33" fmla="*/ 3331184 h 5218739"/>
                <a:gd name="connsiteX34" fmla="*/ 292409 w 3737830"/>
                <a:gd name="connsiteY34" fmla="*/ 3556346 h 5218739"/>
                <a:gd name="connsiteX35" fmla="*/ 288916 w 3737830"/>
                <a:gd name="connsiteY35" fmla="*/ 3672131 h 5218739"/>
                <a:gd name="connsiteX36" fmla="*/ 613715 w 3737830"/>
                <a:gd name="connsiteY36" fmla="*/ 3717902 h 5218739"/>
                <a:gd name="connsiteX37" fmla="*/ 661953 w 3737830"/>
                <a:gd name="connsiteY37" fmla="*/ 3778583 h 5218739"/>
                <a:gd name="connsiteX38" fmla="*/ 1054920 w 3737830"/>
                <a:gd name="connsiteY38" fmla="*/ 3580857 h 5218739"/>
                <a:gd name="connsiteX39" fmla="*/ 1486999 w 3737830"/>
                <a:gd name="connsiteY39" fmla="*/ 3580857 h 5218739"/>
                <a:gd name="connsiteX40" fmla="*/ 1838691 w 3737830"/>
                <a:gd name="connsiteY40" fmla="*/ 3791873 h 5218739"/>
                <a:gd name="connsiteX41" fmla="*/ 1909030 w 3737830"/>
                <a:gd name="connsiteY41" fmla="*/ 4495257 h 5218739"/>
                <a:gd name="connsiteX42" fmla="*/ 1868836 w 3737830"/>
                <a:gd name="connsiteY42" fmla="*/ 4846950 h 5218739"/>
                <a:gd name="connsiteX43" fmla="*/ 2702849 w 3737830"/>
                <a:gd name="connsiteY43" fmla="*/ 5188594 h 5218739"/>
                <a:gd name="connsiteX44" fmla="*/ 3506718 w 3737830"/>
                <a:gd name="connsiteY44" fmla="*/ 5218739 h 5218739"/>
                <a:gd name="connsiteX45" fmla="*/ 3737830 w 3737830"/>
                <a:gd name="connsiteY45" fmla="*/ 4465112 h 5218739"/>
                <a:gd name="connsiteX46" fmla="*/ 3707685 w 3737830"/>
                <a:gd name="connsiteY46" fmla="*/ 3801921 h 5218739"/>
                <a:gd name="connsiteX47" fmla="*/ 3737830 w 3737830"/>
                <a:gd name="connsiteY47" fmla="*/ 3289455 h 5218739"/>
                <a:gd name="connsiteX48" fmla="*/ 3446427 w 3737830"/>
                <a:gd name="connsiteY48" fmla="*/ 2666457 h 5218739"/>
                <a:gd name="connsiteX49" fmla="*/ 2853575 w 3737830"/>
                <a:gd name="connsiteY49" fmla="*/ 2676506 h 5218739"/>
                <a:gd name="connsiteX50" fmla="*/ 2572221 w 3737830"/>
                <a:gd name="connsiteY50" fmla="*/ 2475539 h 5218739"/>
                <a:gd name="connsiteX51" fmla="*/ 2793285 w 3737830"/>
                <a:gd name="connsiteY51" fmla="*/ 2274572 h 5218739"/>
                <a:gd name="connsiteX52" fmla="*/ 2873671 w 3737830"/>
                <a:gd name="connsiteY52" fmla="*/ 2013314 h 5218739"/>
                <a:gd name="connsiteX53" fmla="*/ 3144977 w 3737830"/>
                <a:gd name="connsiteY53" fmla="*/ 1782202 h 5218739"/>
                <a:gd name="connsiteX54" fmla="*/ 2984203 w 3737830"/>
                <a:gd name="connsiteY54" fmla="*/ 1330027 h 5218739"/>
                <a:gd name="connsiteX55" fmla="*/ 3165074 w 3737830"/>
                <a:gd name="connsiteY55" fmla="*/ 1108963 h 5218739"/>
                <a:gd name="connsiteX56" fmla="*/ 3438708 w 3737830"/>
                <a:gd name="connsiteY56" fmla="*/ 708324 h 5218739"/>
                <a:gd name="connsiteX57" fmla="*/ 3377270 w 3737830"/>
                <a:gd name="connsiteY57" fmla="*/ 563993 h 5218739"/>
                <a:gd name="connsiteX58" fmla="*/ 3316598 w 3737830"/>
                <a:gd name="connsiteY58" fmla="*/ 440404 h 5218739"/>
                <a:gd name="connsiteX59" fmla="*/ 3332784 w 3737830"/>
                <a:gd name="connsiteY59" fmla="*/ 263417 h 5218739"/>
                <a:gd name="connsiteX60" fmla="*/ 3106192 w 3737830"/>
                <a:gd name="connsiteY60" fmla="*/ 128907 h 5218739"/>
                <a:gd name="connsiteX61" fmla="*/ 3124462 w 3737830"/>
                <a:gd name="connsiteY61" fmla="*/ 12400 h 5218739"/>
                <a:gd name="connsiteX62" fmla="*/ 3020642 w 3737830"/>
                <a:gd name="connsiteY62" fmla="*/ 1477 h 5218739"/>
                <a:gd name="connsiteX63" fmla="*/ 2958526 w 3737830"/>
                <a:gd name="connsiteY63" fmla="*/ 38129 h 5218739"/>
                <a:gd name="connsiteX64" fmla="*/ 2965150 w 3737830"/>
                <a:gd name="connsiteY64" fmla="*/ 223300 h 5218739"/>
                <a:gd name="connsiteX65" fmla="*/ 2780177 w 3737830"/>
                <a:gd name="connsiteY65" fmla="*/ 305894 h 5218739"/>
                <a:gd name="connsiteX66" fmla="*/ 2762617 w 3737830"/>
                <a:gd name="connsiteY66" fmla="*/ 448814 h 5218739"/>
                <a:gd name="connsiteX0" fmla="*/ 2762617 w 3737830"/>
                <a:gd name="connsiteY0" fmla="*/ 448814 h 5218739"/>
                <a:gd name="connsiteX1" fmla="*/ 2424105 w 3737830"/>
                <a:gd name="connsiteY1" fmla="*/ 558395 h 5218739"/>
                <a:gd name="connsiteX2" fmla="*/ 2293527 w 3737830"/>
                <a:gd name="connsiteY2" fmla="*/ 545493 h 5218739"/>
                <a:gd name="connsiteX3" fmla="*/ 2241444 w 3737830"/>
                <a:gd name="connsiteY3" fmla="*/ 716503 h 5218739"/>
                <a:gd name="connsiteX4" fmla="*/ 2040286 w 3737830"/>
                <a:gd name="connsiteY4" fmla="*/ 792017 h 5218739"/>
                <a:gd name="connsiteX5" fmla="*/ 1996355 w 3737830"/>
                <a:gd name="connsiteY5" fmla="*/ 709423 h 5218739"/>
                <a:gd name="connsiteX6" fmla="*/ 1883059 w 3737830"/>
                <a:gd name="connsiteY6" fmla="*/ 810896 h 5218739"/>
                <a:gd name="connsiteX7" fmla="*/ 1700399 w 3737830"/>
                <a:gd name="connsiteY7" fmla="*/ 820335 h 5218739"/>
                <a:gd name="connsiteX8" fmla="*/ 1591727 w 3737830"/>
                <a:gd name="connsiteY8" fmla="*/ 910008 h 5218739"/>
                <a:gd name="connsiteX9" fmla="*/ 1478186 w 3737830"/>
                <a:gd name="connsiteY9" fmla="*/ 938674 h 5218739"/>
                <a:gd name="connsiteX10" fmla="*/ 1392881 w 3737830"/>
                <a:gd name="connsiteY10" fmla="*/ 1179028 h 5218739"/>
                <a:gd name="connsiteX11" fmla="*/ 1249527 w 3737830"/>
                <a:gd name="connsiteY11" fmla="*/ 1112953 h 5218739"/>
                <a:gd name="connsiteX12" fmla="*/ 1184787 w 3737830"/>
                <a:gd name="connsiteY12" fmla="*/ 1226224 h 5218739"/>
                <a:gd name="connsiteX13" fmla="*/ 1214845 w 3737830"/>
                <a:gd name="connsiteY13" fmla="*/ 1445687 h 5218739"/>
                <a:gd name="connsiteX14" fmla="*/ 1062243 w 3737830"/>
                <a:gd name="connsiteY14" fmla="*/ 1497603 h 5218739"/>
                <a:gd name="connsiteX15" fmla="*/ 1018312 w 3737830"/>
                <a:gd name="connsiteY15" fmla="*/ 1415010 h 5218739"/>
                <a:gd name="connsiteX16" fmla="*/ 932762 w 3737830"/>
                <a:gd name="connsiteY16" fmla="*/ 1436248 h 5218739"/>
                <a:gd name="connsiteX17" fmla="*/ 902682 w 3737830"/>
                <a:gd name="connsiteY17" fmla="*/ 1355452 h 5218739"/>
                <a:gd name="connsiteX18" fmla="*/ 646054 w 3737830"/>
                <a:gd name="connsiteY18" fmla="*/ 1443327 h 5218739"/>
                <a:gd name="connsiteX19" fmla="*/ 553567 w 3737830"/>
                <a:gd name="connsiteY19" fmla="*/ 1318257 h 5218739"/>
                <a:gd name="connsiteX20" fmla="*/ 528134 w 3737830"/>
                <a:gd name="connsiteY20" fmla="*/ 1490524 h 5218739"/>
                <a:gd name="connsiteX21" fmla="*/ 384780 w 3737830"/>
                <a:gd name="connsiteY21" fmla="*/ 1490524 h 5218739"/>
                <a:gd name="connsiteX22" fmla="*/ 289981 w 3737830"/>
                <a:gd name="connsiteY22" fmla="*/ 1625034 h 5218739"/>
                <a:gd name="connsiteX23" fmla="*/ 132783 w 3737830"/>
                <a:gd name="connsiteY23" fmla="*/ 1704252 h 5218739"/>
                <a:gd name="connsiteX24" fmla="*/ 137379 w 3737830"/>
                <a:gd name="connsiteY24" fmla="*/ 1825618 h 5218739"/>
                <a:gd name="connsiteX25" fmla="*/ 33332 w 3737830"/>
                <a:gd name="connsiteY25" fmla="*/ 1927091 h 5218739"/>
                <a:gd name="connsiteX26" fmla="*/ 6257 w 3737830"/>
                <a:gd name="connsiteY26" fmla="*/ 2273583 h 5218739"/>
                <a:gd name="connsiteX27" fmla="*/ 63390 w 3737830"/>
                <a:gd name="connsiteY27" fmla="*/ 2443891 h 5218739"/>
                <a:gd name="connsiteX28" fmla="*/ 125819 w 3737830"/>
                <a:gd name="connsiteY28" fmla="*/ 2469849 h 5218739"/>
                <a:gd name="connsiteX29" fmla="*/ 169750 w 3737830"/>
                <a:gd name="connsiteY29" fmla="*/ 2613798 h 5218739"/>
                <a:gd name="connsiteX30" fmla="*/ 358836 w 3737830"/>
                <a:gd name="connsiteY30" fmla="*/ 2804548 h 5218739"/>
                <a:gd name="connsiteX31" fmla="*/ 521198 w 3737830"/>
                <a:gd name="connsiteY31" fmla="*/ 2892257 h 5218739"/>
                <a:gd name="connsiteX32" fmla="*/ 598137 w 3737830"/>
                <a:gd name="connsiteY32" fmla="*/ 3135838 h 5218739"/>
                <a:gd name="connsiteX33" fmla="*/ 424087 w 3737830"/>
                <a:gd name="connsiteY33" fmla="*/ 3331184 h 5218739"/>
                <a:gd name="connsiteX34" fmla="*/ 292409 w 3737830"/>
                <a:gd name="connsiteY34" fmla="*/ 3556346 h 5218739"/>
                <a:gd name="connsiteX35" fmla="*/ 288916 w 3737830"/>
                <a:gd name="connsiteY35" fmla="*/ 3672131 h 5218739"/>
                <a:gd name="connsiteX36" fmla="*/ 379289 w 3737830"/>
                <a:gd name="connsiteY36" fmla="*/ 3682502 h 5218739"/>
                <a:gd name="connsiteX37" fmla="*/ 613715 w 3737830"/>
                <a:gd name="connsiteY37" fmla="*/ 3717902 h 5218739"/>
                <a:gd name="connsiteX38" fmla="*/ 661953 w 3737830"/>
                <a:gd name="connsiteY38" fmla="*/ 3778583 h 5218739"/>
                <a:gd name="connsiteX39" fmla="*/ 1054920 w 3737830"/>
                <a:gd name="connsiteY39" fmla="*/ 3580857 h 5218739"/>
                <a:gd name="connsiteX40" fmla="*/ 1486999 w 3737830"/>
                <a:gd name="connsiteY40" fmla="*/ 3580857 h 5218739"/>
                <a:gd name="connsiteX41" fmla="*/ 1838691 w 3737830"/>
                <a:gd name="connsiteY41" fmla="*/ 3791873 h 5218739"/>
                <a:gd name="connsiteX42" fmla="*/ 1909030 w 3737830"/>
                <a:gd name="connsiteY42" fmla="*/ 4495257 h 5218739"/>
                <a:gd name="connsiteX43" fmla="*/ 1868836 w 3737830"/>
                <a:gd name="connsiteY43" fmla="*/ 4846950 h 5218739"/>
                <a:gd name="connsiteX44" fmla="*/ 2702849 w 3737830"/>
                <a:gd name="connsiteY44" fmla="*/ 5188594 h 5218739"/>
                <a:gd name="connsiteX45" fmla="*/ 3506718 w 3737830"/>
                <a:gd name="connsiteY45" fmla="*/ 5218739 h 5218739"/>
                <a:gd name="connsiteX46" fmla="*/ 3737830 w 3737830"/>
                <a:gd name="connsiteY46" fmla="*/ 4465112 h 5218739"/>
                <a:gd name="connsiteX47" fmla="*/ 3707685 w 3737830"/>
                <a:gd name="connsiteY47" fmla="*/ 3801921 h 5218739"/>
                <a:gd name="connsiteX48" fmla="*/ 3737830 w 3737830"/>
                <a:gd name="connsiteY48" fmla="*/ 3289455 h 5218739"/>
                <a:gd name="connsiteX49" fmla="*/ 3446427 w 3737830"/>
                <a:gd name="connsiteY49" fmla="*/ 2666457 h 5218739"/>
                <a:gd name="connsiteX50" fmla="*/ 2853575 w 3737830"/>
                <a:gd name="connsiteY50" fmla="*/ 2676506 h 5218739"/>
                <a:gd name="connsiteX51" fmla="*/ 2572221 w 3737830"/>
                <a:gd name="connsiteY51" fmla="*/ 2475539 h 5218739"/>
                <a:gd name="connsiteX52" fmla="*/ 2793285 w 3737830"/>
                <a:gd name="connsiteY52" fmla="*/ 2274572 h 5218739"/>
                <a:gd name="connsiteX53" fmla="*/ 2873671 w 3737830"/>
                <a:gd name="connsiteY53" fmla="*/ 2013314 h 5218739"/>
                <a:gd name="connsiteX54" fmla="*/ 3144977 w 3737830"/>
                <a:gd name="connsiteY54" fmla="*/ 1782202 h 5218739"/>
                <a:gd name="connsiteX55" fmla="*/ 2984203 w 3737830"/>
                <a:gd name="connsiteY55" fmla="*/ 1330027 h 5218739"/>
                <a:gd name="connsiteX56" fmla="*/ 3165074 w 3737830"/>
                <a:gd name="connsiteY56" fmla="*/ 1108963 h 5218739"/>
                <a:gd name="connsiteX57" fmla="*/ 3438708 w 3737830"/>
                <a:gd name="connsiteY57" fmla="*/ 708324 h 5218739"/>
                <a:gd name="connsiteX58" fmla="*/ 3377270 w 3737830"/>
                <a:gd name="connsiteY58" fmla="*/ 563993 h 5218739"/>
                <a:gd name="connsiteX59" fmla="*/ 3316598 w 3737830"/>
                <a:gd name="connsiteY59" fmla="*/ 440404 h 5218739"/>
                <a:gd name="connsiteX60" fmla="*/ 3332784 w 3737830"/>
                <a:gd name="connsiteY60" fmla="*/ 263417 h 5218739"/>
                <a:gd name="connsiteX61" fmla="*/ 3106192 w 3737830"/>
                <a:gd name="connsiteY61" fmla="*/ 128907 h 5218739"/>
                <a:gd name="connsiteX62" fmla="*/ 3124462 w 3737830"/>
                <a:gd name="connsiteY62" fmla="*/ 12400 h 5218739"/>
                <a:gd name="connsiteX63" fmla="*/ 3020642 w 3737830"/>
                <a:gd name="connsiteY63" fmla="*/ 1477 h 5218739"/>
                <a:gd name="connsiteX64" fmla="*/ 2958526 w 3737830"/>
                <a:gd name="connsiteY64" fmla="*/ 38129 h 5218739"/>
                <a:gd name="connsiteX65" fmla="*/ 2965150 w 3737830"/>
                <a:gd name="connsiteY65" fmla="*/ 223300 h 5218739"/>
                <a:gd name="connsiteX66" fmla="*/ 2780177 w 3737830"/>
                <a:gd name="connsiteY66" fmla="*/ 305894 h 5218739"/>
                <a:gd name="connsiteX67" fmla="*/ 2762617 w 3737830"/>
                <a:gd name="connsiteY67" fmla="*/ 448814 h 5218739"/>
                <a:gd name="connsiteX0" fmla="*/ 2762617 w 3737830"/>
                <a:gd name="connsiteY0" fmla="*/ 448814 h 5218739"/>
                <a:gd name="connsiteX1" fmla="*/ 2424105 w 3737830"/>
                <a:gd name="connsiteY1" fmla="*/ 558395 h 5218739"/>
                <a:gd name="connsiteX2" fmla="*/ 2293527 w 3737830"/>
                <a:gd name="connsiteY2" fmla="*/ 545493 h 5218739"/>
                <a:gd name="connsiteX3" fmla="*/ 2241444 w 3737830"/>
                <a:gd name="connsiteY3" fmla="*/ 716503 h 5218739"/>
                <a:gd name="connsiteX4" fmla="*/ 2040286 w 3737830"/>
                <a:gd name="connsiteY4" fmla="*/ 792017 h 5218739"/>
                <a:gd name="connsiteX5" fmla="*/ 1996355 w 3737830"/>
                <a:gd name="connsiteY5" fmla="*/ 709423 h 5218739"/>
                <a:gd name="connsiteX6" fmla="*/ 1883059 w 3737830"/>
                <a:gd name="connsiteY6" fmla="*/ 810896 h 5218739"/>
                <a:gd name="connsiteX7" fmla="*/ 1700399 w 3737830"/>
                <a:gd name="connsiteY7" fmla="*/ 820335 h 5218739"/>
                <a:gd name="connsiteX8" fmla="*/ 1591727 w 3737830"/>
                <a:gd name="connsiteY8" fmla="*/ 910008 h 5218739"/>
                <a:gd name="connsiteX9" fmla="*/ 1478186 w 3737830"/>
                <a:gd name="connsiteY9" fmla="*/ 938674 h 5218739"/>
                <a:gd name="connsiteX10" fmla="*/ 1392881 w 3737830"/>
                <a:gd name="connsiteY10" fmla="*/ 1179028 h 5218739"/>
                <a:gd name="connsiteX11" fmla="*/ 1249527 w 3737830"/>
                <a:gd name="connsiteY11" fmla="*/ 1112953 h 5218739"/>
                <a:gd name="connsiteX12" fmla="*/ 1184787 w 3737830"/>
                <a:gd name="connsiteY12" fmla="*/ 1226224 h 5218739"/>
                <a:gd name="connsiteX13" fmla="*/ 1214845 w 3737830"/>
                <a:gd name="connsiteY13" fmla="*/ 1445687 h 5218739"/>
                <a:gd name="connsiteX14" fmla="*/ 1062243 w 3737830"/>
                <a:gd name="connsiteY14" fmla="*/ 1497603 h 5218739"/>
                <a:gd name="connsiteX15" fmla="*/ 1018312 w 3737830"/>
                <a:gd name="connsiteY15" fmla="*/ 1415010 h 5218739"/>
                <a:gd name="connsiteX16" fmla="*/ 932762 w 3737830"/>
                <a:gd name="connsiteY16" fmla="*/ 1436248 h 5218739"/>
                <a:gd name="connsiteX17" fmla="*/ 902682 w 3737830"/>
                <a:gd name="connsiteY17" fmla="*/ 1355452 h 5218739"/>
                <a:gd name="connsiteX18" fmla="*/ 646054 w 3737830"/>
                <a:gd name="connsiteY18" fmla="*/ 1443327 h 5218739"/>
                <a:gd name="connsiteX19" fmla="*/ 553567 w 3737830"/>
                <a:gd name="connsiteY19" fmla="*/ 1318257 h 5218739"/>
                <a:gd name="connsiteX20" fmla="*/ 528134 w 3737830"/>
                <a:gd name="connsiteY20" fmla="*/ 1490524 h 5218739"/>
                <a:gd name="connsiteX21" fmla="*/ 384780 w 3737830"/>
                <a:gd name="connsiteY21" fmla="*/ 1490524 h 5218739"/>
                <a:gd name="connsiteX22" fmla="*/ 289981 w 3737830"/>
                <a:gd name="connsiteY22" fmla="*/ 1625034 h 5218739"/>
                <a:gd name="connsiteX23" fmla="*/ 132783 w 3737830"/>
                <a:gd name="connsiteY23" fmla="*/ 1704252 h 5218739"/>
                <a:gd name="connsiteX24" fmla="*/ 137379 w 3737830"/>
                <a:gd name="connsiteY24" fmla="*/ 1825618 h 5218739"/>
                <a:gd name="connsiteX25" fmla="*/ 33332 w 3737830"/>
                <a:gd name="connsiteY25" fmla="*/ 1927091 h 5218739"/>
                <a:gd name="connsiteX26" fmla="*/ 6257 w 3737830"/>
                <a:gd name="connsiteY26" fmla="*/ 2273583 h 5218739"/>
                <a:gd name="connsiteX27" fmla="*/ 63390 w 3737830"/>
                <a:gd name="connsiteY27" fmla="*/ 2443891 h 5218739"/>
                <a:gd name="connsiteX28" fmla="*/ 125819 w 3737830"/>
                <a:gd name="connsiteY28" fmla="*/ 2469849 h 5218739"/>
                <a:gd name="connsiteX29" fmla="*/ 169750 w 3737830"/>
                <a:gd name="connsiteY29" fmla="*/ 2613798 h 5218739"/>
                <a:gd name="connsiteX30" fmla="*/ 358836 w 3737830"/>
                <a:gd name="connsiteY30" fmla="*/ 2804548 h 5218739"/>
                <a:gd name="connsiteX31" fmla="*/ 521198 w 3737830"/>
                <a:gd name="connsiteY31" fmla="*/ 2892257 h 5218739"/>
                <a:gd name="connsiteX32" fmla="*/ 598137 w 3737830"/>
                <a:gd name="connsiteY32" fmla="*/ 3135838 h 5218739"/>
                <a:gd name="connsiteX33" fmla="*/ 424087 w 3737830"/>
                <a:gd name="connsiteY33" fmla="*/ 3331184 h 5218739"/>
                <a:gd name="connsiteX34" fmla="*/ 292409 w 3737830"/>
                <a:gd name="connsiteY34" fmla="*/ 3556346 h 5218739"/>
                <a:gd name="connsiteX35" fmla="*/ 293251 w 3737830"/>
                <a:gd name="connsiteY35" fmla="*/ 3670361 h 5218739"/>
                <a:gd name="connsiteX36" fmla="*/ 379289 w 3737830"/>
                <a:gd name="connsiteY36" fmla="*/ 3682502 h 5218739"/>
                <a:gd name="connsiteX37" fmla="*/ 613715 w 3737830"/>
                <a:gd name="connsiteY37" fmla="*/ 3717902 h 5218739"/>
                <a:gd name="connsiteX38" fmla="*/ 661953 w 3737830"/>
                <a:gd name="connsiteY38" fmla="*/ 3778583 h 5218739"/>
                <a:gd name="connsiteX39" fmla="*/ 1054920 w 3737830"/>
                <a:gd name="connsiteY39" fmla="*/ 3580857 h 5218739"/>
                <a:gd name="connsiteX40" fmla="*/ 1486999 w 3737830"/>
                <a:gd name="connsiteY40" fmla="*/ 3580857 h 5218739"/>
                <a:gd name="connsiteX41" fmla="*/ 1838691 w 3737830"/>
                <a:gd name="connsiteY41" fmla="*/ 3791873 h 5218739"/>
                <a:gd name="connsiteX42" fmla="*/ 1909030 w 3737830"/>
                <a:gd name="connsiteY42" fmla="*/ 4495257 h 5218739"/>
                <a:gd name="connsiteX43" fmla="*/ 1868836 w 3737830"/>
                <a:gd name="connsiteY43" fmla="*/ 4846950 h 5218739"/>
                <a:gd name="connsiteX44" fmla="*/ 2702849 w 3737830"/>
                <a:gd name="connsiteY44" fmla="*/ 5188594 h 5218739"/>
                <a:gd name="connsiteX45" fmla="*/ 3506718 w 3737830"/>
                <a:gd name="connsiteY45" fmla="*/ 5218739 h 5218739"/>
                <a:gd name="connsiteX46" fmla="*/ 3737830 w 3737830"/>
                <a:gd name="connsiteY46" fmla="*/ 4465112 h 5218739"/>
                <a:gd name="connsiteX47" fmla="*/ 3707685 w 3737830"/>
                <a:gd name="connsiteY47" fmla="*/ 3801921 h 5218739"/>
                <a:gd name="connsiteX48" fmla="*/ 3737830 w 3737830"/>
                <a:gd name="connsiteY48" fmla="*/ 3289455 h 5218739"/>
                <a:gd name="connsiteX49" fmla="*/ 3446427 w 3737830"/>
                <a:gd name="connsiteY49" fmla="*/ 2666457 h 5218739"/>
                <a:gd name="connsiteX50" fmla="*/ 2853575 w 3737830"/>
                <a:gd name="connsiteY50" fmla="*/ 2676506 h 5218739"/>
                <a:gd name="connsiteX51" fmla="*/ 2572221 w 3737830"/>
                <a:gd name="connsiteY51" fmla="*/ 2475539 h 5218739"/>
                <a:gd name="connsiteX52" fmla="*/ 2793285 w 3737830"/>
                <a:gd name="connsiteY52" fmla="*/ 2274572 h 5218739"/>
                <a:gd name="connsiteX53" fmla="*/ 2873671 w 3737830"/>
                <a:gd name="connsiteY53" fmla="*/ 2013314 h 5218739"/>
                <a:gd name="connsiteX54" fmla="*/ 3144977 w 3737830"/>
                <a:gd name="connsiteY54" fmla="*/ 1782202 h 5218739"/>
                <a:gd name="connsiteX55" fmla="*/ 2984203 w 3737830"/>
                <a:gd name="connsiteY55" fmla="*/ 1330027 h 5218739"/>
                <a:gd name="connsiteX56" fmla="*/ 3165074 w 3737830"/>
                <a:gd name="connsiteY56" fmla="*/ 1108963 h 5218739"/>
                <a:gd name="connsiteX57" fmla="*/ 3438708 w 3737830"/>
                <a:gd name="connsiteY57" fmla="*/ 708324 h 5218739"/>
                <a:gd name="connsiteX58" fmla="*/ 3377270 w 3737830"/>
                <a:gd name="connsiteY58" fmla="*/ 563993 h 5218739"/>
                <a:gd name="connsiteX59" fmla="*/ 3316598 w 3737830"/>
                <a:gd name="connsiteY59" fmla="*/ 440404 h 5218739"/>
                <a:gd name="connsiteX60" fmla="*/ 3332784 w 3737830"/>
                <a:gd name="connsiteY60" fmla="*/ 263417 h 5218739"/>
                <a:gd name="connsiteX61" fmla="*/ 3106192 w 3737830"/>
                <a:gd name="connsiteY61" fmla="*/ 128907 h 5218739"/>
                <a:gd name="connsiteX62" fmla="*/ 3124462 w 3737830"/>
                <a:gd name="connsiteY62" fmla="*/ 12400 h 5218739"/>
                <a:gd name="connsiteX63" fmla="*/ 3020642 w 3737830"/>
                <a:gd name="connsiteY63" fmla="*/ 1477 h 5218739"/>
                <a:gd name="connsiteX64" fmla="*/ 2958526 w 3737830"/>
                <a:gd name="connsiteY64" fmla="*/ 38129 h 5218739"/>
                <a:gd name="connsiteX65" fmla="*/ 2965150 w 3737830"/>
                <a:gd name="connsiteY65" fmla="*/ 223300 h 5218739"/>
                <a:gd name="connsiteX66" fmla="*/ 2780177 w 3737830"/>
                <a:gd name="connsiteY66" fmla="*/ 305894 h 5218739"/>
                <a:gd name="connsiteX67" fmla="*/ 2762617 w 3737830"/>
                <a:gd name="connsiteY67" fmla="*/ 448814 h 5218739"/>
                <a:gd name="connsiteX0" fmla="*/ 2762617 w 3737830"/>
                <a:gd name="connsiteY0" fmla="*/ 448814 h 5218739"/>
                <a:gd name="connsiteX1" fmla="*/ 2424105 w 3737830"/>
                <a:gd name="connsiteY1" fmla="*/ 558395 h 5218739"/>
                <a:gd name="connsiteX2" fmla="*/ 2293527 w 3737830"/>
                <a:gd name="connsiteY2" fmla="*/ 545493 h 5218739"/>
                <a:gd name="connsiteX3" fmla="*/ 2241444 w 3737830"/>
                <a:gd name="connsiteY3" fmla="*/ 716503 h 5218739"/>
                <a:gd name="connsiteX4" fmla="*/ 2040286 w 3737830"/>
                <a:gd name="connsiteY4" fmla="*/ 792017 h 5218739"/>
                <a:gd name="connsiteX5" fmla="*/ 1996355 w 3737830"/>
                <a:gd name="connsiteY5" fmla="*/ 709423 h 5218739"/>
                <a:gd name="connsiteX6" fmla="*/ 1883059 w 3737830"/>
                <a:gd name="connsiteY6" fmla="*/ 810896 h 5218739"/>
                <a:gd name="connsiteX7" fmla="*/ 1700399 w 3737830"/>
                <a:gd name="connsiteY7" fmla="*/ 820335 h 5218739"/>
                <a:gd name="connsiteX8" fmla="*/ 1591727 w 3737830"/>
                <a:gd name="connsiteY8" fmla="*/ 910008 h 5218739"/>
                <a:gd name="connsiteX9" fmla="*/ 1478186 w 3737830"/>
                <a:gd name="connsiteY9" fmla="*/ 938674 h 5218739"/>
                <a:gd name="connsiteX10" fmla="*/ 1392881 w 3737830"/>
                <a:gd name="connsiteY10" fmla="*/ 1179028 h 5218739"/>
                <a:gd name="connsiteX11" fmla="*/ 1249527 w 3737830"/>
                <a:gd name="connsiteY11" fmla="*/ 1112953 h 5218739"/>
                <a:gd name="connsiteX12" fmla="*/ 1184787 w 3737830"/>
                <a:gd name="connsiteY12" fmla="*/ 1226224 h 5218739"/>
                <a:gd name="connsiteX13" fmla="*/ 1214845 w 3737830"/>
                <a:gd name="connsiteY13" fmla="*/ 1445687 h 5218739"/>
                <a:gd name="connsiteX14" fmla="*/ 1062243 w 3737830"/>
                <a:gd name="connsiteY14" fmla="*/ 1497603 h 5218739"/>
                <a:gd name="connsiteX15" fmla="*/ 1018312 w 3737830"/>
                <a:gd name="connsiteY15" fmla="*/ 1415010 h 5218739"/>
                <a:gd name="connsiteX16" fmla="*/ 932762 w 3737830"/>
                <a:gd name="connsiteY16" fmla="*/ 1436248 h 5218739"/>
                <a:gd name="connsiteX17" fmla="*/ 902682 w 3737830"/>
                <a:gd name="connsiteY17" fmla="*/ 1355452 h 5218739"/>
                <a:gd name="connsiteX18" fmla="*/ 646054 w 3737830"/>
                <a:gd name="connsiteY18" fmla="*/ 1443327 h 5218739"/>
                <a:gd name="connsiteX19" fmla="*/ 553567 w 3737830"/>
                <a:gd name="connsiteY19" fmla="*/ 1318257 h 5218739"/>
                <a:gd name="connsiteX20" fmla="*/ 528134 w 3737830"/>
                <a:gd name="connsiteY20" fmla="*/ 1490524 h 5218739"/>
                <a:gd name="connsiteX21" fmla="*/ 384780 w 3737830"/>
                <a:gd name="connsiteY21" fmla="*/ 1490524 h 5218739"/>
                <a:gd name="connsiteX22" fmla="*/ 289981 w 3737830"/>
                <a:gd name="connsiteY22" fmla="*/ 1625034 h 5218739"/>
                <a:gd name="connsiteX23" fmla="*/ 132783 w 3737830"/>
                <a:gd name="connsiteY23" fmla="*/ 1704252 h 5218739"/>
                <a:gd name="connsiteX24" fmla="*/ 137379 w 3737830"/>
                <a:gd name="connsiteY24" fmla="*/ 1825618 h 5218739"/>
                <a:gd name="connsiteX25" fmla="*/ 33332 w 3737830"/>
                <a:gd name="connsiteY25" fmla="*/ 1927091 h 5218739"/>
                <a:gd name="connsiteX26" fmla="*/ 6257 w 3737830"/>
                <a:gd name="connsiteY26" fmla="*/ 2273583 h 5218739"/>
                <a:gd name="connsiteX27" fmla="*/ 63390 w 3737830"/>
                <a:gd name="connsiteY27" fmla="*/ 2443891 h 5218739"/>
                <a:gd name="connsiteX28" fmla="*/ 125819 w 3737830"/>
                <a:gd name="connsiteY28" fmla="*/ 2469849 h 5218739"/>
                <a:gd name="connsiteX29" fmla="*/ 169750 w 3737830"/>
                <a:gd name="connsiteY29" fmla="*/ 2613798 h 5218739"/>
                <a:gd name="connsiteX30" fmla="*/ 358836 w 3737830"/>
                <a:gd name="connsiteY30" fmla="*/ 2804548 h 5218739"/>
                <a:gd name="connsiteX31" fmla="*/ 521198 w 3737830"/>
                <a:gd name="connsiteY31" fmla="*/ 2892257 h 5218739"/>
                <a:gd name="connsiteX32" fmla="*/ 598137 w 3737830"/>
                <a:gd name="connsiteY32" fmla="*/ 3135838 h 5218739"/>
                <a:gd name="connsiteX33" fmla="*/ 424087 w 3737830"/>
                <a:gd name="connsiteY33" fmla="*/ 3331184 h 5218739"/>
                <a:gd name="connsiteX34" fmla="*/ 292409 w 3737830"/>
                <a:gd name="connsiteY34" fmla="*/ 3556346 h 5218739"/>
                <a:gd name="connsiteX35" fmla="*/ 293251 w 3737830"/>
                <a:gd name="connsiteY35" fmla="*/ 3670361 h 5218739"/>
                <a:gd name="connsiteX36" fmla="*/ 379289 w 3737830"/>
                <a:gd name="connsiteY36" fmla="*/ 3682502 h 5218739"/>
                <a:gd name="connsiteX37" fmla="*/ 613715 w 3737830"/>
                <a:gd name="connsiteY37" fmla="*/ 3717902 h 5218739"/>
                <a:gd name="connsiteX38" fmla="*/ 661953 w 3737830"/>
                <a:gd name="connsiteY38" fmla="*/ 3778583 h 5218739"/>
                <a:gd name="connsiteX39" fmla="*/ 1054920 w 3737830"/>
                <a:gd name="connsiteY39" fmla="*/ 3580857 h 5218739"/>
                <a:gd name="connsiteX40" fmla="*/ 1486999 w 3737830"/>
                <a:gd name="connsiteY40" fmla="*/ 3580857 h 5218739"/>
                <a:gd name="connsiteX41" fmla="*/ 1838691 w 3737830"/>
                <a:gd name="connsiteY41" fmla="*/ 3791873 h 5218739"/>
                <a:gd name="connsiteX42" fmla="*/ 1909030 w 3737830"/>
                <a:gd name="connsiteY42" fmla="*/ 4495257 h 5218739"/>
                <a:gd name="connsiteX43" fmla="*/ 1868836 w 3737830"/>
                <a:gd name="connsiteY43" fmla="*/ 4846950 h 5218739"/>
                <a:gd name="connsiteX44" fmla="*/ 2702849 w 3737830"/>
                <a:gd name="connsiteY44" fmla="*/ 5188594 h 5218739"/>
                <a:gd name="connsiteX45" fmla="*/ 3506718 w 3737830"/>
                <a:gd name="connsiteY45" fmla="*/ 5218739 h 5218739"/>
                <a:gd name="connsiteX46" fmla="*/ 3737830 w 3737830"/>
                <a:gd name="connsiteY46" fmla="*/ 4465112 h 5218739"/>
                <a:gd name="connsiteX47" fmla="*/ 3707685 w 3737830"/>
                <a:gd name="connsiteY47" fmla="*/ 3801921 h 5218739"/>
                <a:gd name="connsiteX48" fmla="*/ 3737830 w 3737830"/>
                <a:gd name="connsiteY48" fmla="*/ 3289455 h 5218739"/>
                <a:gd name="connsiteX49" fmla="*/ 3446427 w 3737830"/>
                <a:gd name="connsiteY49" fmla="*/ 2666457 h 5218739"/>
                <a:gd name="connsiteX50" fmla="*/ 2853575 w 3737830"/>
                <a:gd name="connsiteY50" fmla="*/ 2676506 h 5218739"/>
                <a:gd name="connsiteX51" fmla="*/ 2572221 w 3737830"/>
                <a:gd name="connsiteY51" fmla="*/ 2475539 h 5218739"/>
                <a:gd name="connsiteX52" fmla="*/ 2793285 w 3737830"/>
                <a:gd name="connsiteY52" fmla="*/ 2274572 h 5218739"/>
                <a:gd name="connsiteX53" fmla="*/ 2873671 w 3737830"/>
                <a:gd name="connsiteY53" fmla="*/ 2013314 h 5218739"/>
                <a:gd name="connsiteX54" fmla="*/ 3144977 w 3737830"/>
                <a:gd name="connsiteY54" fmla="*/ 1782202 h 5218739"/>
                <a:gd name="connsiteX55" fmla="*/ 2984203 w 3737830"/>
                <a:gd name="connsiteY55" fmla="*/ 1330027 h 5218739"/>
                <a:gd name="connsiteX56" fmla="*/ 3165074 w 3737830"/>
                <a:gd name="connsiteY56" fmla="*/ 1108963 h 5218739"/>
                <a:gd name="connsiteX57" fmla="*/ 3438708 w 3737830"/>
                <a:gd name="connsiteY57" fmla="*/ 708324 h 5218739"/>
                <a:gd name="connsiteX58" fmla="*/ 3377270 w 3737830"/>
                <a:gd name="connsiteY58" fmla="*/ 563993 h 5218739"/>
                <a:gd name="connsiteX59" fmla="*/ 3316598 w 3737830"/>
                <a:gd name="connsiteY59" fmla="*/ 440404 h 5218739"/>
                <a:gd name="connsiteX60" fmla="*/ 3332784 w 3737830"/>
                <a:gd name="connsiteY60" fmla="*/ 263417 h 5218739"/>
                <a:gd name="connsiteX61" fmla="*/ 3106192 w 3737830"/>
                <a:gd name="connsiteY61" fmla="*/ 128907 h 5218739"/>
                <a:gd name="connsiteX62" fmla="*/ 3124462 w 3737830"/>
                <a:gd name="connsiteY62" fmla="*/ 12400 h 5218739"/>
                <a:gd name="connsiteX63" fmla="*/ 3020642 w 3737830"/>
                <a:gd name="connsiteY63" fmla="*/ 1477 h 5218739"/>
                <a:gd name="connsiteX64" fmla="*/ 2958526 w 3737830"/>
                <a:gd name="connsiteY64" fmla="*/ 38129 h 5218739"/>
                <a:gd name="connsiteX65" fmla="*/ 2965150 w 3737830"/>
                <a:gd name="connsiteY65" fmla="*/ 223300 h 5218739"/>
                <a:gd name="connsiteX66" fmla="*/ 2780177 w 3737830"/>
                <a:gd name="connsiteY66" fmla="*/ 305894 h 5218739"/>
                <a:gd name="connsiteX67" fmla="*/ 2762617 w 3737830"/>
                <a:gd name="connsiteY67" fmla="*/ 448814 h 5218739"/>
                <a:gd name="connsiteX0" fmla="*/ 2762617 w 3737830"/>
                <a:gd name="connsiteY0" fmla="*/ 448814 h 5218739"/>
                <a:gd name="connsiteX1" fmla="*/ 2424105 w 3737830"/>
                <a:gd name="connsiteY1" fmla="*/ 558395 h 5218739"/>
                <a:gd name="connsiteX2" fmla="*/ 2293527 w 3737830"/>
                <a:gd name="connsiteY2" fmla="*/ 545493 h 5218739"/>
                <a:gd name="connsiteX3" fmla="*/ 2241444 w 3737830"/>
                <a:gd name="connsiteY3" fmla="*/ 716503 h 5218739"/>
                <a:gd name="connsiteX4" fmla="*/ 2040286 w 3737830"/>
                <a:gd name="connsiteY4" fmla="*/ 792017 h 5218739"/>
                <a:gd name="connsiteX5" fmla="*/ 1996355 w 3737830"/>
                <a:gd name="connsiteY5" fmla="*/ 709423 h 5218739"/>
                <a:gd name="connsiteX6" fmla="*/ 1883059 w 3737830"/>
                <a:gd name="connsiteY6" fmla="*/ 810896 h 5218739"/>
                <a:gd name="connsiteX7" fmla="*/ 1700399 w 3737830"/>
                <a:gd name="connsiteY7" fmla="*/ 820335 h 5218739"/>
                <a:gd name="connsiteX8" fmla="*/ 1591727 w 3737830"/>
                <a:gd name="connsiteY8" fmla="*/ 910008 h 5218739"/>
                <a:gd name="connsiteX9" fmla="*/ 1478186 w 3737830"/>
                <a:gd name="connsiteY9" fmla="*/ 938674 h 5218739"/>
                <a:gd name="connsiteX10" fmla="*/ 1392881 w 3737830"/>
                <a:gd name="connsiteY10" fmla="*/ 1179028 h 5218739"/>
                <a:gd name="connsiteX11" fmla="*/ 1249527 w 3737830"/>
                <a:gd name="connsiteY11" fmla="*/ 1112953 h 5218739"/>
                <a:gd name="connsiteX12" fmla="*/ 1184787 w 3737830"/>
                <a:gd name="connsiteY12" fmla="*/ 1226224 h 5218739"/>
                <a:gd name="connsiteX13" fmla="*/ 1214845 w 3737830"/>
                <a:gd name="connsiteY13" fmla="*/ 1445687 h 5218739"/>
                <a:gd name="connsiteX14" fmla="*/ 1062243 w 3737830"/>
                <a:gd name="connsiteY14" fmla="*/ 1497603 h 5218739"/>
                <a:gd name="connsiteX15" fmla="*/ 1018312 w 3737830"/>
                <a:gd name="connsiteY15" fmla="*/ 1415010 h 5218739"/>
                <a:gd name="connsiteX16" fmla="*/ 932762 w 3737830"/>
                <a:gd name="connsiteY16" fmla="*/ 1436248 h 5218739"/>
                <a:gd name="connsiteX17" fmla="*/ 902682 w 3737830"/>
                <a:gd name="connsiteY17" fmla="*/ 1355452 h 5218739"/>
                <a:gd name="connsiteX18" fmla="*/ 646054 w 3737830"/>
                <a:gd name="connsiteY18" fmla="*/ 1443327 h 5218739"/>
                <a:gd name="connsiteX19" fmla="*/ 553567 w 3737830"/>
                <a:gd name="connsiteY19" fmla="*/ 1318257 h 5218739"/>
                <a:gd name="connsiteX20" fmla="*/ 528134 w 3737830"/>
                <a:gd name="connsiteY20" fmla="*/ 1490524 h 5218739"/>
                <a:gd name="connsiteX21" fmla="*/ 384780 w 3737830"/>
                <a:gd name="connsiteY21" fmla="*/ 1490524 h 5218739"/>
                <a:gd name="connsiteX22" fmla="*/ 289981 w 3737830"/>
                <a:gd name="connsiteY22" fmla="*/ 1625034 h 5218739"/>
                <a:gd name="connsiteX23" fmla="*/ 132783 w 3737830"/>
                <a:gd name="connsiteY23" fmla="*/ 1704252 h 5218739"/>
                <a:gd name="connsiteX24" fmla="*/ 137379 w 3737830"/>
                <a:gd name="connsiteY24" fmla="*/ 1825618 h 5218739"/>
                <a:gd name="connsiteX25" fmla="*/ 33332 w 3737830"/>
                <a:gd name="connsiteY25" fmla="*/ 1927091 h 5218739"/>
                <a:gd name="connsiteX26" fmla="*/ 6257 w 3737830"/>
                <a:gd name="connsiteY26" fmla="*/ 2273583 h 5218739"/>
                <a:gd name="connsiteX27" fmla="*/ 63390 w 3737830"/>
                <a:gd name="connsiteY27" fmla="*/ 2443891 h 5218739"/>
                <a:gd name="connsiteX28" fmla="*/ 125819 w 3737830"/>
                <a:gd name="connsiteY28" fmla="*/ 2469849 h 5218739"/>
                <a:gd name="connsiteX29" fmla="*/ 169750 w 3737830"/>
                <a:gd name="connsiteY29" fmla="*/ 2613798 h 5218739"/>
                <a:gd name="connsiteX30" fmla="*/ 358836 w 3737830"/>
                <a:gd name="connsiteY30" fmla="*/ 2804548 h 5218739"/>
                <a:gd name="connsiteX31" fmla="*/ 521198 w 3737830"/>
                <a:gd name="connsiteY31" fmla="*/ 2892257 h 5218739"/>
                <a:gd name="connsiteX32" fmla="*/ 598137 w 3737830"/>
                <a:gd name="connsiteY32" fmla="*/ 3135838 h 5218739"/>
                <a:gd name="connsiteX33" fmla="*/ 424087 w 3737830"/>
                <a:gd name="connsiteY33" fmla="*/ 3331184 h 5218739"/>
                <a:gd name="connsiteX34" fmla="*/ 292409 w 3737830"/>
                <a:gd name="connsiteY34" fmla="*/ 3556346 h 5218739"/>
                <a:gd name="connsiteX35" fmla="*/ 293251 w 3737830"/>
                <a:gd name="connsiteY35" fmla="*/ 3670361 h 5218739"/>
                <a:gd name="connsiteX36" fmla="*/ 355879 w 3737830"/>
                <a:gd name="connsiteY36" fmla="*/ 3689581 h 5218739"/>
                <a:gd name="connsiteX37" fmla="*/ 379289 w 3737830"/>
                <a:gd name="connsiteY37" fmla="*/ 3682502 h 5218739"/>
                <a:gd name="connsiteX38" fmla="*/ 613715 w 3737830"/>
                <a:gd name="connsiteY38" fmla="*/ 3717902 h 5218739"/>
                <a:gd name="connsiteX39" fmla="*/ 661953 w 3737830"/>
                <a:gd name="connsiteY39" fmla="*/ 3778583 h 5218739"/>
                <a:gd name="connsiteX40" fmla="*/ 1054920 w 3737830"/>
                <a:gd name="connsiteY40" fmla="*/ 3580857 h 5218739"/>
                <a:gd name="connsiteX41" fmla="*/ 1486999 w 3737830"/>
                <a:gd name="connsiteY41" fmla="*/ 3580857 h 5218739"/>
                <a:gd name="connsiteX42" fmla="*/ 1838691 w 3737830"/>
                <a:gd name="connsiteY42" fmla="*/ 3791873 h 5218739"/>
                <a:gd name="connsiteX43" fmla="*/ 1909030 w 3737830"/>
                <a:gd name="connsiteY43" fmla="*/ 4495257 h 5218739"/>
                <a:gd name="connsiteX44" fmla="*/ 1868836 w 3737830"/>
                <a:gd name="connsiteY44" fmla="*/ 4846950 h 5218739"/>
                <a:gd name="connsiteX45" fmla="*/ 2702849 w 3737830"/>
                <a:gd name="connsiteY45" fmla="*/ 5188594 h 5218739"/>
                <a:gd name="connsiteX46" fmla="*/ 3506718 w 3737830"/>
                <a:gd name="connsiteY46" fmla="*/ 5218739 h 5218739"/>
                <a:gd name="connsiteX47" fmla="*/ 3737830 w 3737830"/>
                <a:gd name="connsiteY47" fmla="*/ 4465112 h 5218739"/>
                <a:gd name="connsiteX48" fmla="*/ 3707685 w 3737830"/>
                <a:gd name="connsiteY48" fmla="*/ 3801921 h 5218739"/>
                <a:gd name="connsiteX49" fmla="*/ 3737830 w 3737830"/>
                <a:gd name="connsiteY49" fmla="*/ 3289455 h 5218739"/>
                <a:gd name="connsiteX50" fmla="*/ 3446427 w 3737830"/>
                <a:gd name="connsiteY50" fmla="*/ 2666457 h 5218739"/>
                <a:gd name="connsiteX51" fmla="*/ 2853575 w 3737830"/>
                <a:gd name="connsiteY51" fmla="*/ 2676506 h 5218739"/>
                <a:gd name="connsiteX52" fmla="*/ 2572221 w 3737830"/>
                <a:gd name="connsiteY52" fmla="*/ 2475539 h 5218739"/>
                <a:gd name="connsiteX53" fmla="*/ 2793285 w 3737830"/>
                <a:gd name="connsiteY53" fmla="*/ 2274572 h 5218739"/>
                <a:gd name="connsiteX54" fmla="*/ 2873671 w 3737830"/>
                <a:gd name="connsiteY54" fmla="*/ 2013314 h 5218739"/>
                <a:gd name="connsiteX55" fmla="*/ 3144977 w 3737830"/>
                <a:gd name="connsiteY55" fmla="*/ 1782202 h 5218739"/>
                <a:gd name="connsiteX56" fmla="*/ 2984203 w 3737830"/>
                <a:gd name="connsiteY56" fmla="*/ 1330027 h 5218739"/>
                <a:gd name="connsiteX57" fmla="*/ 3165074 w 3737830"/>
                <a:gd name="connsiteY57" fmla="*/ 1108963 h 5218739"/>
                <a:gd name="connsiteX58" fmla="*/ 3438708 w 3737830"/>
                <a:gd name="connsiteY58" fmla="*/ 708324 h 5218739"/>
                <a:gd name="connsiteX59" fmla="*/ 3377270 w 3737830"/>
                <a:gd name="connsiteY59" fmla="*/ 563993 h 5218739"/>
                <a:gd name="connsiteX60" fmla="*/ 3316598 w 3737830"/>
                <a:gd name="connsiteY60" fmla="*/ 440404 h 5218739"/>
                <a:gd name="connsiteX61" fmla="*/ 3332784 w 3737830"/>
                <a:gd name="connsiteY61" fmla="*/ 263417 h 5218739"/>
                <a:gd name="connsiteX62" fmla="*/ 3106192 w 3737830"/>
                <a:gd name="connsiteY62" fmla="*/ 128907 h 5218739"/>
                <a:gd name="connsiteX63" fmla="*/ 3124462 w 3737830"/>
                <a:gd name="connsiteY63" fmla="*/ 12400 h 5218739"/>
                <a:gd name="connsiteX64" fmla="*/ 3020642 w 3737830"/>
                <a:gd name="connsiteY64" fmla="*/ 1477 h 5218739"/>
                <a:gd name="connsiteX65" fmla="*/ 2958526 w 3737830"/>
                <a:gd name="connsiteY65" fmla="*/ 38129 h 5218739"/>
                <a:gd name="connsiteX66" fmla="*/ 2965150 w 3737830"/>
                <a:gd name="connsiteY66" fmla="*/ 223300 h 5218739"/>
                <a:gd name="connsiteX67" fmla="*/ 2780177 w 3737830"/>
                <a:gd name="connsiteY67" fmla="*/ 305894 h 5218739"/>
                <a:gd name="connsiteX68" fmla="*/ 2762617 w 3737830"/>
                <a:gd name="connsiteY68" fmla="*/ 448814 h 5218739"/>
                <a:gd name="connsiteX0" fmla="*/ 2762617 w 3737830"/>
                <a:gd name="connsiteY0" fmla="*/ 448814 h 5218739"/>
                <a:gd name="connsiteX1" fmla="*/ 2424105 w 3737830"/>
                <a:gd name="connsiteY1" fmla="*/ 558395 h 5218739"/>
                <a:gd name="connsiteX2" fmla="*/ 2293527 w 3737830"/>
                <a:gd name="connsiteY2" fmla="*/ 545493 h 5218739"/>
                <a:gd name="connsiteX3" fmla="*/ 2241444 w 3737830"/>
                <a:gd name="connsiteY3" fmla="*/ 716503 h 5218739"/>
                <a:gd name="connsiteX4" fmla="*/ 2040286 w 3737830"/>
                <a:gd name="connsiteY4" fmla="*/ 792017 h 5218739"/>
                <a:gd name="connsiteX5" fmla="*/ 1996355 w 3737830"/>
                <a:gd name="connsiteY5" fmla="*/ 709423 h 5218739"/>
                <a:gd name="connsiteX6" fmla="*/ 1883059 w 3737830"/>
                <a:gd name="connsiteY6" fmla="*/ 810896 h 5218739"/>
                <a:gd name="connsiteX7" fmla="*/ 1700399 w 3737830"/>
                <a:gd name="connsiteY7" fmla="*/ 820335 h 5218739"/>
                <a:gd name="connsiteX8" fmla="*/ 1591727 w 3737830"/>
                <a:gd name="connsiteY8" fmla="*/ 910008 h 5218739"/>
                <a:gd name="connsiteX9" fmla="*/ 1478186 w 3737830"/>
                <a:gd name="connsiteY9" fmla="*/ 938674 h 5218739"/>
                <a:gd name="connsiteX10" fmla="*/ 1392881 w 3737830"/>
                <a:gd name="connsiteY10" fmla="*/ 1179028 h 5218739"/>
                <a:gd name="connsiteX11" fmla="*/ 1249527 w 3737830"/>
                <a:gd name="connsiteY11" fmla="*/ 1112953 h 5218739"/>
                <a:gd name="connsiteX12" fmla="*/ 1184787 w 3737830"/>
                <a:gd name="connsiteY12" fmla="*/ 1226224 h 5218739"/>
                <a:gd name="connsiteX13" fmla="*/ 1214845 w 3737830"/>
                <a:gd name="connsiteY13" fmla="*/ 1445687 h 5218739"/>
                <a:gd name="connsiteX14" fmla="*/ 1062243 w 3737830"/>
                <a:gd name="connsiteY14" fmla="*/ 1497603 h 5218739"/>
                <a:gd name="connsiteX15" fmla="*/ 1018312 w 3737830"/>
                <a:gd name="connsiteY15" fmla="*/ 1415010 h 5218739"/>
                <a:gd name="connsiteX16" fmla="*/ 932762 w 3737830"/>
                <a:gd name="connsiteY16" fmla="*/ 1436248 h 5218739"/>
                <a:gd name="connsiteX17" fmla="*/ 902682 w 3737830"/>
                <a:gd name="connsiteY17" fmla="*/ 1355452 h 5218739"/>
                <a:gd name="connsiteX18" fmla="*/ 646054 w 3737830"/>
                <a:gd name="connsiteY18" fmla="*/ 1443327 h 5218739"/>
                <a:gd name="connsiteX19" fmla="*/ 553567 w 3737830"/>
                <a:gd name="connsiteY19" fmla="*/ 1318257 h 5218739"/>
                <a:gd name="connsiteX20" fmla="*/ 528134 w 3737830"/>
                <a:gd name="connsiteY20" fmla="*/ 1490524 h 5218739"/>
                <a:gd name="connsiteX21" fmla="*/ 384780 w 3737830"/>
                <a:gd name="connsiteY21" fmla="*/ 1490524 h 5218739"/>
                <a:gd name="connsiteX22" fmla="*/ 289981 w 3737830"/>
                <a:gd name="connsiteY22" fmla="*/ 1625034 h 5218739"/>
                <a:gd name="connsiteX23" fmla="*/ 132783 w 3737830"/>
                <a:gd name="connsiteY23" fmla="*/ 1704252 h 5218739"/>
                <a:gd name="connsiteX24" fmla="*/ 137379 w 3737830"/>
                <a:gd name="connsiteY24" fmla="*/ 1825618 h 5218739"/>
                <a:gd name="connsiteX25" fmla="*/ 33332 w 3737830"/>
                <a:gd name="connsiteY25" fmla="*/ 1927091 h 5218739"/>
                <a:gd name="connsiteX26" fmla="*/ 6257 w 3737830"/>
                <a:gd name="connsiteY26" fmla="*/ 2273583 h 5218739"/>
                <a:gd name="connsiteX27" fmla="*/ 63390 w 3737830"/>
                <a:gd name="connsiteY27" fmla="*/ 2443891 h 5218739"/>
                <a:gd name="connsiteX28" fmla="*/ 125819 w 3737830"/>
                <a:gd name="connsiteY28" fmla="*/ 2469849 h 5218739"/>
                <a:gd name="connsiteX29" fmla="*/ 169750 w 3737830"/>
                <a:gd name="connsiteY29" fmla="*/ 2613798 h 5218739"/>
                <a:gd name="connsiteX30" fmla="*/ 358836 w 3737830"/>
                <a:gd name="connsiteY30" fmla="*/ 2804548 h 5218739"/>
                <a:gd name="connsiteX31" fmla="*/ 521198 w 3737830"/>
                <a:gd name="connsiteY31" fmla="*/ 2892257 h 5218739"/>
                <a:gd name="connsiteX32" fmla="*/ 598137 w 3737830"/>
                <a:gd name="connsiteY32" fmla="*/ 3135838 h 5218739"/>
                <a:gd name="connsiteX33" fmla="*/ 424087 w 3737830"/>
                <a:gd name="connsiteY33" fmla="*/ 3331184 h 5218739"/>
                <a:gd name="connsiteX34" fmla="*/ 292409 w 3737830"/>
                <a:gd name="connsiteY34" fmla="*/ 3556346 h 5218739"/>
                <a:gd name="connsiteX35" fmla="*/ 293251 w 3737830"/>
                <a:gd name="connsiteY35" fmla="*/ 3670361 h 5218739"/>
                <a:gd name="connsiteX36" fmla="*/ 355879 w 3737830"/>
                <a:gd name="connsiteY36" fmla="*/ 3689581 h 5218739"/>
                <a:gd name="connsiteX37" fmla="*/ 379289 w 3737830"/>
                <a:gd name="connsiteY37" fmla="*/ 3682502 h 5218739"/>
                <a:gd name="connsiteX38" fmla="*/ 613715 w 3737830"/>
                <a:gd name="connsiteY38" fmla="*/ 3717902 h 5218739"/>
                <a:gd name="connsiteX39" fmla="*/ 661953 w 3737830"/>
                <a:gd name="connsiteY39" fmla="*/ 3778583 h 5218739"/>
                <a:gd name="connsiteX40" fmla="*/ 1054920 w 3737830"/>
                <a:gd name="connsiteY40" fmla="*/ 3580857 h 5218739"/>
                <a:gd name="connsiteX41" fmla="*/ 1486999 w 3737830"/>
                <a:gd name="connsiteY41" fmla="*/ 3580857 h 5218739"/>
                <a:gd name="connsiteX42" fmla="*/ 1838691 w 3737830"/>
                <a:gd name="connsiteY42" fmla="*/ 3791873 h 5218739"/>
                <a:gd name="connsiteX43" fmla="*/ 1909030 w 3737830"/>
                <a:gd name="connsiteY43" fmla="*/ 4495257 h 5218739"/>
                <a:gd name="connsiteX44" fmla="*/ 1868836 w 3737830"/>
                <a:gd name="connsiteY44" fmla="*/ 4846950 h 5218739"/>
                <a:gd name="connsiteX45" fmla="*/ 2702849 w 3737830"/>
                <a:gd name="connsiteY45" fmla="*/ 5188594 h 5218739"/>
                <a:gd name="connsiteX46" fmla="*/ 3506718 w 3737830"/>
                <a:gd name="connsiteY46" fmla="*/ 5218739 h 5218739"/>
                <a:gd name="connsiteX47" fmla="*/ 3737830 w 3737830"/>
                <a:gd name="connsiteY47" fmla="*/ 4465112 h 5218739"/>
                <a:gd name="connsiteX48" fmla="*/ 3707685 w 3737830"/>
                <a:gd name="connsiteY48" fmla="*/ 3801921 h 5218739"/>
                <a:gd name="connsiteX49" fmla="*/ 3737830 w 3737830"/>
                <a:gd name="connsiteY49" fmla="*/ 3289455 h 5218739"/>
                <a:gd name="connsiteX50" fmla="*/ 3446427 w 3737830"/>
                <a:gd name="connsiteY50" fmla="*/ 2666457 h 5218739"/>
                <a:gd name="connsiteX51" fmla="*/ 2853575 w 3737830"/>
                <a:gd name="connsiteY51" fmla="*/ 2676506 h 5218739"/>
                <a:gd name="connsiteX52" fmla="*/ 2572221 w 3737830"/>
                <a:gd name="connsiteY52" fmla="*/ 2475539 h 5218739"/>
                <a:gd name="connsiteX53" fmla="*/ 2793285 w 3737830"/>
                <a:gd name="connsiteY53" fmla="*/ 2274572 h 5218739"/>
                <a:gd name="connsiteX54" fmla="*/ 2873671 w 3737830"/>
                <a:gd name="connsiteY54" fmla="*/ 2013314 h 5218739"/>
                <a:gd name="connsiteX55" fmla="*/ 3144977 w 3737830"/>
                <a:gd name="connsiteY55" fmla="*/ 1782202 h 5218739"/>
                <a:gd name="connsiteX56" fmla="*/ 2984203 w 3737830"/>
                <a:gd name="connsiteY56" fmla="*/ 1330027 h 5218739"/>
                <a:gd name="connsiteX57" fmla="*/ 3165074 w 3737830"/>
                <a:gd name="connsiteY57" fmla="*/ 1108963 h 5218739"/>
                <a:gd name="connsiteX58" fmla="*/ 3438708 w 3737830"/>
                <a:gd name="connsiteY58" fmla="*/ 708324 h 5218739"/>
                <a:gd name="connsiteX59" fmla="*/ 3377270 w 3737830"/>
                <a:gd name="connsiteY59" fmla="*/ 563993 h 5218739"/>
                <a:gd name="connsiteX60" fmla="*/ 3316598 w 3737830"/>
                <a:gd name="connsiteY60" fmla="*/ 440404 h 5218739"/>
                <a:gd name="connsiteX61" fmla="*/ 3332784 w 3737830"/>
                <a:gd name="connsiteY61" fmla="*/ 263417 h 5218739"/>
                <a:gd name="connsiteX62" fmla="*/ 3106192 w 3737830"/>
                <a:gd name="connsiteY62" fmla="*/ 128907 h 5218739"/>
                <a:gd name="connsiteX63" fmla="*/ 3124462 w 3737830"/>
                <a:gd name="connsiteY63" fmla="*/ 12400 h 5218739"/>
                <a:gd name="connsiteX64" fmla="*/ 3020642 w 3737830"/>
                <a:gd name="connsiteY64" fmla="*/ 1477 h 5218739"/>
                <a:gd name="connsiteX65" fmla="*/ 2958526 w 3737830"/>
                <a:gd name="connsiteY65" fmla="*/ 38129 h 5218739"/>
                <a:gd name="connsiteX66" fmla="*/ 2965150 w 3737830"/>
                <a:gd name="connsiteY66" fmla="*/ 223300 h 5218739"/>
                <a:gd name="connsiteX67" fmla="*/ 2780177 w 3737830"/>
                <a:gd name="connsiteY67" fmla="*/ 305894 h 5218739"/>
                <a:gd name="connsiteX68" fmla="*/ 2762617 w 3737830"/>
                <a:gd name="connsiteY68" fmla="*/ 448814 h 5218739"/>
                <a:gd name="connsiteX0" fmla="*/ 2762617 w 3737830"/>
                <a:gd name="connsiteY0" fmla="*/ 448814 h 5218739"/>
                <a:gd name="connsiteX1" fmla="*/ 2424105 w 3737830"/>
                <a:gd name="connsiteY1" fmla="*/ 558395 h 5218739"/>
                <a:gd name="connsiteX2" fmla="*/ 2293527 w 3737830"/>
                <a:gd name="connsiteY2" fmla="*/ 545493 h 5218739"/>
                <a:gd name="connsiteX3" fmla="*/ 2241444 w 3737830"/>
                <a:gd name="connsiteY3" fmla="*/ 716503 h 5218739"/>
                <a:gd name="connsiteX4" fmla="*/ 2040286 w 3737830"/>
                <a:gd name="connsiteY4" fmla="*/ 792017 h 5218739"/>
                <a:gd name="connsiteX5" fmla="*/ 1996355 w 3737830"/>
                <a:gd name="connsiteY5" fmla="*/ 709423 h 5218739"/>
                <a:gd name="connsiteX6" fmla="*/ 1883059 w 3737830"/>
                <a:gd name="connsiteY6" fmla="*/ 810896 h 5218739"/>
                <a:gd name="connsiteX7" fmla="*/ 1700399 w 3737830"/>
                <a:gd name="connsiteY7" fmla="*/ 820335 h 5218739"/>
                <a:gd name="connsiteX8" fmla="*/ 1591727 w 3737830"/>
                <a:gd name="connsiteY8" fmla="*/ 910008 h 5218739"/>
                <a:gd name="connsiteX9" fmla="*/ 1478186 w 3737830"/>
                <a:gd name="connsiteY9" fmla="*/ 938674 h 5218739"/>
                <a:gd name="connsiteX10" fmla="*/ 1392881 w 3737830"/>
                <a:gd name="connsiteY10" fmla="*/ 1179028 h 5218739"/>
                <a:gd name="connsiteX11" fmla="*/ 1249527 w 3737830"/>
                <a:gd name="connsiteY11" fmla="*/ 1112953 h 5218739"/>
                <a:gd name="connsiteX12" fmla="*/ 1184787 w 3737830"/>
                <a:gd name="connsiteY12" fmla="*/ 1226224 h 5218739"/>
                <a:gd name="connsiteX13" fmla="*/ 1214845 w 3737830"/>
                <a:gd name="connsiteY13" fmla="*/ 1445687 h 5218739"/>
                <a:gd name="connsiteX14" fmla="*/ 1062243 w 3737830"/>
                <a:gd name="connsiteY14" fmla="*/ 1497603 h 5218739"/>
                <a:gd name="connsiteX15" fmla="*/ 1018312 w 3737830"/>
                <a:gd name="connsiteY15" fmla="*/ 1415010 h 5218739"/>
                <a:gd name="connsiteX16" fmla="*/ 932762 w 3737830"/>
                <a:gd name="connsiteY16" fmla="*/ 1436248 h 5218739"/>
                <a:gd name="connsiteX17" fmla="*/ 902682 w 3737830"/>
                <a:gd name="connsiteY17" fmla="*/ 1355452 h 5218739"/>
                <a:gd name="connsiteX18" fmla="*/ 646054 w 3737830"/>
                <a:gd name="connsiteY18" fmla="*/ 1443327 h 5218739"/>
                <a:gd name="connsiteX19" fmla="*/ 553567 w 3737830"/>
                <a:gd name="connsiteY19" fmla="*/ 1318257 h 5218739"/>
                <a:gd name="connsiteX20" fmla="*/ 528134 w 3737830"/>
                <a:gd name="connsiteY20" fmla="*/ 1490524 h 5218739"/>
                <a:gd name="connsiteX21" fmla="*/ 384780 w 3737830"/>
                <a:gd name="connsiteY21" fmla="*/ 1490524 h 5218739"/>
                <a:gd name="connsiteX22" fmla="*/ 289981 w 3737830"/>
                <a:gd name="connsiteY22" fmla="*/ 1625034 h 5218739"/>
                <a:gd name="connsiteX23" fmla="*/ 132783 w 3737830"/>
                <a:gd name="connsiteY23" fmla="*/ 1704252 h 5218739"/>
                <a:gd name="connsiteX24" fmla="*/ 137379 w 3737830"/>
                <a:gd name="connsiteY24" fmla="*/ 1825618 h 5218739"/>
                <a:gd name="connsiteX25" fmla="*/ 33332 w 3737830"/>
                <a:gd name="connsiteY25" fmla="*/ 1927091 h 5218739"/>
                <a:gd name="connsiteX26" fmla="*/ 6257 w 3737830"/>
                <a:gd name="connsiteY26" fmla="*/ 2273583 h 5218739"/>
                <a:gd name="connsiteX27" fmla="*/ 63390 w 3737830"/>
                <a:gd name="connsiteY27" fmla="*/ 2443891 h 5218739"/>
                <a:gd name="connsiteX28" fmla="*/ 125819 w 3737830"/>
                <a:gd name="connsiteY28" fmla="*/ 2469849 h 5218739"/>
                <a:gd name="connsiteX29" fmla="*/ 169750 w 3737830"/>
                <a:gd name="connsiteY29" fmla="*/ 2613798 h 5218739"/>
                <a:gd name="connsiteX30" fmla="*/ 358836 w 3737830"/>
                <a:gd name="connsiteY30" fmla="*/ 2804548 h 5218739"/>
                <a:gd name="connsiteX31" fmla="*/ 521198 w 3737830"/>
                <a:gd name="connsiteY31" fmla="*/ 2892257 h 5218739"/>
                <a:gd name="connsiteX32" fmla="*/ 598137 w 3737830"/>
                <a:gd name="connsiteY32" fmla="*/ 3135838 h 5218739"/>
                <a:gd name="connsiteX33" fmla="*/ 424087 w 3737830"/>
                <a:gd name="connsiteY33" fmla="*/ 3331184 h 5218739"/>
                <a:gd name="connsiteX34" fmla="*/ 292409 w 3737830"/>
                <a:gd name="connsiteY34" fmla="*/ 3556346 h 5218739"/>
                <a:gd name="connsiteX35" fmla="*/ 293251 w 3737830"/>
                <a:gd name="connsiteY35" fmla="*/ 3670361 h 5218739"/>
                <a:gd name="connsiteX36" fmla="*/ 355879 w 3737830"/>
                <a:gd name="connsiteY36" fmla="*/ 3689581 h 5218739"/>
                <a:gd name="connsiteX37" fmla="*/ 379289 w 3737830"/>
                <a:gd name="connsiteY37" fmla="*/ 3682502 h 5218739"/>
                <a:gd name="connsiteX38" fmla="*/ 613715 w 3737830"/>
                <a:gd name="connsiteY38" fmla="*/ 3717902 h 5218739"/>
                <a:gd name="connsiteX39" fmla="*/ 661953 w 3737830"/>
                <a:gd name="connsiteY39" fmla="*/ 3778583 h 5218739"/>
                <a:gd name="connsiteX40" fmla="*/ 1054920 w 3737830"/>
                <a:gd name="connsiteY40" fmla="*/ 3580857 h 5218739"/>
                <a:gd name="connsiteX41" fmla="*/ 1486999 w 3737830"/>
                <a:gd name="connsiteY41" fmla="*/ 3580857 h 5218739"/>
                <a:gd name="connsiteX42" fmla="*/ 1838691 w 3737830"/>
                <a:gd name="connsiteY42" fmla="*/ 3791873 h 5218739"/>
                <a:gd name="connsiteX43" fmla="*/ 1909030 w 3737830"/>
                <a:gd name="connsiteY43" fmla="*/ 4495257 h 5218739"/>
                <a:gd name="connsiteX44" fmla="*/ 1868836 w 3737830"/>
                <a:gd name="connsiteY44" fmla="*/ 4846950 h 5218739"/>
                <a:gd name="connsiteX45" fmla="*/ 2702849 w 3737830"/>
                <a:gd name="connsiteY45" fmla="*/ 5188594 h 5218739"/>
                <a:gd name="connsiteX46" fmla="*/ 3506718 w 3737830"/>
                <a:gd name="connsiteY46" fmla="*/ 5218739 h 5218739"/>
                <a:gd name="connsiteX47" fmla="*/ 3737830 w 3737830"/>
                <a:gd name="connsiteY47" fmla="*/ 4465112 h 5218739"/>
                <a:gd name="connsiteX48" fmla="*/ 3707685 w 3737830"/>
                <a:gd name="connsiteY48" fmla="*/ 3801921 h 5218739"/>
                <a:gd name="connsiteX49" fmla="*/ 3737830 w 3737830"/>
                <a:gd name="connsiteY49" fmla="*/ 3289455 h 5218739"/>
                <a:gd name="connsiteX50" fmla="*/ 3446427 w 3737830"/>
                <a:gd name="connsiteY50" fmla="*/ 2666457 h 5218739"/>
                <a:gd name="connsiteX51" fmla="*/ 2853575 w 3737830"/>
                <a:gd name="connsiteY51" fmla="*/ 2676506 h 5218739"/>
                <a:gd name="connsiteX52" fmla="*/ 2572221 w 3737830"/>
                <a:gd name="connsiteY52" fmla="*/ 2475539 h 5218739"/>
                <a:gd name="connsiteX53" fmla="*/ 2793285 w 3737830"/>
                <a:gd name="connsiteY53" fmla="*/ 2274572 h 5218739"/>
                <a:gd name="connsiteX54" fmla="*/ 2873671 w 3737830"/>
                <a:gd name="connsiteY54" fmla="*/ 2013314 h 5218739"/>
                <a:gd name="connsiteX55" fmla="*/ 3144977 w 3737830"/>
                <a:gd name="connsiteY55" fmla="*/ 1782202 h 5218739"/>
                <a:gd name="connsiteX56" fmla="*/ 2984203 w 3737830"/>
                <a:gd name="connsiteY56" fmla="*/ 1330027 h 5218739"/>
                <a:gd name="connsiteX57" fmla="*/ 3165074 w 3737830"/>
                <a:gd name="connsiteY57" fmla="*/ 1108963 h 5218739"/>
                <a:gd name="connsiteX58" fmla="*/ 3438708 w 3737830"/>
                <a:gd name="connsiteY58" fmla="*/ 708324 h 5218739"/>
                <a:gd name="connsiteX59" fmla="*/ 3377270 w 3737830"/>
                <a:gd name="connsiteY59" fmla="*/ 563993 h 5218739"/>
                <a:gd name="connsiteX60" fmla="*/ 3316598 w 3737830"/>
                <a:gd name="connsiteY60" fmla="*/ 440404 h 5218739"/>
                <a:gd name="connsiteX61" fmla="*/ 3332784 w 3737830"/>
                <a:gd name="connsiteY61" fmla="*/ 263417 h 5218739"/>
                <a:gd name="connsiteX62" fmla="*/ 3106192 w 3737830"/>
                <a:gd name="connsiteY62" fmla="*/ 128907 h 5218739"/>
                <a:gd name="connsiteX63" fmla="*/ 3124462 w 3737830"/>
                <a:gd name="connsiteY63" fmla="*/ 12400 h 5218739"/>
                <a:gd name="connsiteX64" fmla="*/ 3020642 w 3737830"/>
                <a:gd name="connsiteY64" fmla="*/ 1477 h 5218739"/>
                <a:gd name="connsiteX65" fmla="*/ 2958526 w 3737830"/>
                <a:gd name="connsiteY65" fmla="*/ 38129 h 5218739"/>
                <a:gd name="connsiteX66" fmla="*/ 2965150 w 3737830"/>
                <a:gd name="connsiteY66" fmla="*/ 223300 h 5218739"/>
                <a:gd name="connsiteX67" fmla="*/ 2780177 w 3737830"/>
                <a:gd name="connsiteY67" fmla="*/ 305894 h 5218739"/>
                <a:gd name="connsiteX68" fmla="*/ 2762617 w 3737830"/>
                <a:gd name="connsiteY68" fmla="*/ 448814 h 5218739"/>
                <a:gd name="connsiteX0" fmla="*/ 2762617 w 3737830"/>
                <a:gd name="connsiteY0" fmla="*/ 448814 h 5218739"/>
                <a:gd name="connsiteX1" fmla="*/ 2424105 w 3737830"/>
                <a:gd name="connsiteY1" fmla="*/ 558395 h 5218739"/>
                <a:gd name="connsiteX2" fmla="*/ 2293527 w 3737830"/>
                <a:gd name="connsiteY2" fmla="*/ 545493 h 5218739"/>
                <a:gd name="connsiteX3" fmla="*/ 2241444 w 3737830"/>
                <a:gd name="connsiteY3" fmla="*/ 716503 h 5218739"/>
                <a:gd name="connsiteX4" fmla="*/ 2040286 w 3737830"/>
                <a:gd name="connsiteY4" fmla="*/ 792017 h 5218739"/>
                <a:gd name="connsiteX5" fmla="*/ 1996355 w 3737830"/>
                <a:gd name="connsiteY5" fmla="*/ 709423 h 5218739"/>
                <a:gd name="connsiteX6" fmla="*/ 1883059 w 3737830"/>
                <a:gd name="connsiteY6" fmla="*/ 810896 h 5218739"/>
                <a:gd name="connsiteX7" fmla="*/ 1700399 w 3737830"/>
                <a:gd name="connsiteY7" fmla="*/ 820335 h 5218739"/>
                <a:gd name="connsiteX8" fmla="*/ 1591727 w 3737830"/>
                <a:gd name="connsiteY8" fmla="*/ 910008 h 5218739"/>
                <a:gd name="connsiteX9" fmla="*/ 1478186 w 3737830"/>
                <a:gd name="connsiteY9" fmla="*/ 938674 h 5218739"/>
                <a:gd name="connsiteX10" fmla="*/ 1392881 w 3737830"/>
                <a:gd name="connsiteY10" fmla="*/ 1179028 h 5218739"/>
                <a:gd name="connsiteX11" fmla="*/ 1249527 w 3737830"/>
                <a:gd name="connsiteY11" fmla="*/ 1112953 h 5218739"/>
                <a:gd name="connsiteX12" fmla="*/ 1184787 w 3737830"/>
                <a:gd name="connsiteY12" fmla="*/ 1226224 h 5218739"/>
                <a:gd name="connsiteX13" fmla="*/ 1214845 w 3737830"/>
                <a:gd name="connsiteY13" fmla="*/ 1445687 h 5218739"/>
                <a:gd name="connsiteX14" fmla="*/ 1062243 w 3737830"/>
                <a:gd name="connsiteY14" fmla="*/ 1497603 h 5218739"/>
                <a:gd name="connsiteX15" fmla="*/ 1018312 w 3737830"/>
                <a:gd name="connsiteY15" fmla="*/ 1415010 h 5218739"/>
                <a:gd name="connsiteX16" fmla="*/ 932762 w 3737830"/>
                <a:gd name="connsiteY16" fmla="*/ 1436248 h 5218739"/>
                <a:gd name="connsiteX17" fmla="*/ 902682 w 3737830"/>
                <a:gd name="connsiteY17" fmla="*/ 1355452 h 5218739"/>
                <a:gd name="connsiteX18" fmla="*/ 646054 w 3737830"/>
                <a:gd name="connsiteY18" fmla="*/ 1443327 h 5218739"/>
                <a:gd name="connsiteX19" fmla="*/ 553567 w 3737830"/>
                <a:gd name="connsiteY19" fmla="*/ 1318257 h 5218739"/>
                <a:gd name="connsiteX20" fmla="*/ 528134 w 3737830"/>
                <a:gd name="connsiteY20" fmla="*/ 1490524 h 5218739"/>
                <a:gd name="connsiteX21" fmla="*/ 384780 w 3737830"/>
                <a:gd name="connsiteY21" fmla="*/ 1490524 h 5218739"/>
                <a:gd name="connsiteX22" fmla="*/ 289981 w 3737830"/>
                <a:gd name="connsiteY22" fmla="*/ 1625034 h 5218739"/>
                <a:gd name="connsiteX23" fmla="*/ 132783 w 3737830"/>
                <a:gd name="connsiteY23" fmla="*/ 1704252 h 5218739"/>
                <a:gd name="connsiteX24" fmla="*/ 137379 w 3737830"/>
                <a:gd name="connsiteY24" fmla="*/ 1825618 h 5218739"/>
                <a:gd name="connsiteX25" fmla="*/ 33332 w 3737830"/>
                <a:gd name="connsiteY25" fmla="*/ 1927091 h 5218739"/>
                <a:gd name="connsiteX26" fmla="*/ 6257 w 3737830"/>
                <a:gd name="connsiteY26" fmla="*/ 2273583 h 5218739"/>
                <a:gd name="connsiteX27" fmla="*/ 63390 w 3737830"/>
                <a:gd name="connsiteY27" fmla="*/ 2443891 h 5218739"/>
                <a:gd name="connsiteX28" fmla="*/ 125819 w 3737830"/>
                <a:gd name="connsiteY28" fmla="*/ 2469849 h 5218739"/>
                <a:gd name="connsiteX29" fmla="*/ 169750 w 3737830"/>
                <a:gd name="connsiteY29" fmla="*/ 2613798 h 5218739"/>
                <a:gd name="connsiteX30" fmla="*/ 358836 w 3737830"/>
                <a:gd name="connsiteY30" fmla="*/ 2804548 h 5218739"/>
                <a:gd name="connsiteX31" fmla="*/ 521198 w 3737830"/>
                <a:gd name="connsiteY31" fmla="*/ 2892257 h 5218739"/>
                <a:gd name="connsiteX32" fmla="*/ 598137 w 3737830"/>
                <a:gd name="connsiteY32" fmla="*/ 3135838 h 5218739"/>
                <a:gd name="connsiteX33" fmla="*/ 424087 w 3737830"/>
                <a:gd name="connsiteY33" fmla="*/ 3331184 h 5218739"/>
                <a:gd name="connsiteX34" fmla="*/ 292409 w 3737830"/>
                <a:gd name="connsiteY34" fmla="*/ 3556346 h 5218739"/>
                <a:gd name="connsiteX35" fmla="*/ 293251 w 3737830"/>
                <a:gd name="connsiteY35" fmla="*/ 3670361 h 5218739"/>
                <a:gd name="connsiteX36" fmla="*/ 335069 w 3737830"/>
                <a:gd name="connsiteY36" fmla="*/ 3679847 h 5218739"/>
                <a:gd name="connsiteX37" fmla="*/ 355879 w 3737830"/>
                <a:gd name="connsiteY37" fmla="*/ 3689581 h 5218739"/>
                <a:gd name="connsiteX38" fmla="*/ 379289 w 3737830"/>
                <a:gd name="connsiteY38" fmla="*/ 3682502 h 5218739"/>
                <a:gd name="connsiteX39" fmla="*/ 613715 w 3737830"/>
                <a:gd name="connsiteY39" fmla="*/ 3717902 h 5218739"/>
                <a:gd name="connsiteX40" fmla="*/ 661953 w 3737830"/>
                <a:gd name="connsiteY40" fmla="*/ 3778583 h 5218739"/>
                <a:gd name="connsiteX41" fmla="*/ 1054920 w 3737830"/>
                <a:gd name="connsiteY41" fmla="*/ 3580857 h 5218739"/>
                <a:gd name="connsiteX42" fmla="*/ 1486999 w 3737830"/>
                <a:gd name="connsiteY42" fmla="*/ 3580857 h 5218739"/>
                <a:gd name="connsiteX43" fmla="*/ 1838691 w 3737830"/>
                <a:gd name="connsiteY43" fmla="*/ 3791873 h 5218739"/>
                <a:gd name="connsiteX44" fmla="*/ 1909030 w 3737830"/>
                <a:gd name="connsiteY44" fmla="*/ 4495257 h 5218739"/>
                <a:gd name="connsiteX45" fmla="*/ 1868836 w 3737830"/>
                <a:gd name="connsiteY45" fmla="*/ 4846950 h 5218739"/>
                <a:gd name="connsiteX46" fmla="*/ 2702849 w 3737830"/>
                <a:gd name="connsiteY46" fmla="*/ 5188594 h 5218739"/>
                <a:gd name="connsiteX47" fmla="*/ 3506718 w 3737830"/>
                <a:gd name="connsiteY47" fmla="*/ 5218739 h 5218739"/>
                <a:gd name="connsiteX48" fmla="*/ 3737830 w 3737830"/>
                <a:gd name="connsiteY48" fmla="*/ 4465112 h 5218739"/>
                <a:gd name="connsiteX49" fmla="*/ 3707685 w 3737830"/>
                <a:gd name="connsiteY49" fmla="*/ 3801921 h 5218739"/>
                <a:gd name="connsiteX50" fmla="*/ 3737830 w 3737830"/>
                <a:gd name="connsiteY50" fmla="*/ 3289455 h 5218739"/>
                <a:gd name="connsiteX51" fmla="*/ 3446427 w 3737830"/>
                <a:gd name="connsiteY51" fmla="*/ 2666457 h 5218739"/>
                <a:gd name="connsiteX52" fmla="*/ 2853575 w 3737830"/>
                <a:gd name="connsiteY52" fmla="*/ 2676506 h 5218739"/>
                <a:gd name="connsiteX53" fmla="*/ 2572221 w 3737830"/>
                <a:gd name="connsiteY53" fmla="*/ 2475539 h 5218739"/>
                <a:gd name="connsiteX54" fmla="*/ 2793285 w 3737830"/>
                <a:gd name="connsiteY54" fmla="*/ 2274572 h 5218739"/>
                <a:gd name="connsiteX55" fmla="*/ 2873671 w 3737830"/>
                <a:gd name="connsiteY55" fmla="*/ 2013314 h 5218739"/>
                <a:gd name="connsiteX56" fmla="*/ 3144977 w 3737830"/>
                <a:gd name="connsiteY56" fmla="*/ 1782202 h 5218739"/>
                <a:gd name="connsiteX57" fmla="*/ 2984203 w 3737830"/>
                <a:gd name="connsiteY57" fmla="*/ 1330027 h 5218739"/>
                <a:gd name="connsiteX58" fmla="*/ 3165074 w 3737830"/>
                <a:gd name="connsiteY58" fmla="*/ 1108963 h 5218739"/>
                <a:gd name="connsiteX59" fmla="*/ 3438708 w 3737830"/>
                <a:gd name="connsiteY59" fmla="*/ 708324 h 5218739"/>
                <a:gd name="connsiteX60" fmla="*/ 3377270 w 3737830"/>
                <a:gd name="connsiteY60" fmla="*/ 563993 h 5218739"/>
                <a:gd name="connsiteX61" fmla="*/ 3316598 w 3737830"/>
                <a:gd name="connsiteY61" fmla="*/ 440404 h 5218739"/>
                <a:gd name="connsiteX62" fmla="*/ 3332784 w 3737830"/>
                <a:gd name="connsiteY62" fmla="*/ 263417 h 5218739"/>
                <a:gd name="connsiteX63" fmla="*/ 3106192 w 3737830"/>
                <a:gd name="connsiteY63" fmla="*/ 128907 h 5218739"/>
                <a:gd name="connsiteX64" fmla="*/ 3124462 w 3737830"/>
                <a:gd name="connsiteY64" fmla="*/ 12400 h 5218739"/>
                <a:gd name="connsiteX65" fmla="*/ 3020642 w 3737830"/>
                <a:gd name="connsiteY65" fmla="*/ 1477 h 5218739"/>
                <a:gd name="connsiteX66" fmla="*/ 2958526 w 3737830"/>
                <a:gd name="connsiteY66" fmla="*/ 38129 h 5218739"/>
                <a:gd name="connsiteX67" fmla="*/ 2965150 w 3737830"/>
                <a:gd name="connsiteY67" fmla="*/ 223300 h 5218739"/>
                <a:gd name="connsiteX68" fmla="*/ 2780177 w 3737830"/>
                <a:gd name="connsiteY68" fmla="*/ 305894 h 5218739"/>
                <a:gd name="connsiteX69" fmla="*/ 2762617 w 3737830"/>
                <a:gd name="connsiteY69" fmla="*/ 448814 h 5218739"/>
                <a:gd name="connsiteX0" fmla="*/ 2762617 w 3737830"/>
                <a:gd name="connsiteY0" fmla="*/ 448814 h 5218739"/>
                <a:gd name="connsiteX1" fmla="*/ 2424105 w 3737830"/>
                <a:gd name="connsiteY1" fmla="*/ 558395 h 5218739"/>
                <a:gd name="connsiteX2" fmla="*/ 2293527 w 3737830"/>
                <a:gd name="connsiteY2" fmla="*/ 545493 h 5218739"/>
                <a:gd name="connsiteX3" fmla="*/ 2241444 w 3737830"/>
                <a:gd name="connsiteY3" fmla="*/ 716503 h 5218739"/>
                <a:gd name="connsiteX4" fmla="*/ 2040286 w 3737830"/>
                <a:gd name="connsiteY4" fmla="*/ 792017 h 5218739"/>
                <a:gd name="connsiteX5" fmla="*/ 1996355 w 3737830"/>
                <a:gd name="connsiteY5" fmla="*/ 709423 h 5218739"/>
                <a:gd name="connsiteX6" fmla="*/ 1883059 w 3737830"/>
                <a:gd name="connsiteY6" fmla="*/ 810896 h 5218739"/>
                <a:gd name="connsiteX7" fmla="*/ 1700399 w 3737830"/>
                <a:gd name="connsiteY7" fmla="*/ 820335 h 5218739"/>
                <a:gd name="connsiteX8" fmla="*/ 1591727 w 3737830"/>
                <a:gd name="connsiteY8" fmla="*/ 910008 h 5218739"/>
                <a:gd name="connsiteX9" fmla="*/ 1478186 w 3737830"/>
                <a:gd name="connsiteY9" fmla="*/ 938674 h 5218739"/>
                <a:gd name="connsiteX10" fmla="*/ 1392881 w 3737830"/>
                <a:gd name="connsiteY10" fmla="*/ 1179028 h 5218739"/>
                <a:gd name="connsiteX11" fmla="*/ 1249527 w 3737830"/>
                <a:gd name="connsiteY11" fmla="*/ 1112953 h 5218739"/>
                <a:gd name="connsiteX12" fmla="*/ 1184787 w 3737830"/>
                <a:gd name="connsiteY12" fmla="*/ 1226224 h 5218739"/>
                <a:gd name="connsiteX13" fmla="*/ 1214845 w 3737830"/>
                <a:gd name="connsiteY13" fmla="*/ 1445687 h 5218739"/>
                <a:gd name="connsiteX14" fmla="*/ 1062243 w 3737830"/>
                <a:gd name="connsiteY14" fmla="*/ 1497603 h 5218739"/>
                <a:gd name="connsiteX15" fmla="*/ 1018312 w 3737830"/>
                <a:gd name="connsiteY15" fmla="*/ 1415010 h 5218739"/>
                <a:gd name="connsiteX16" fmla="*/ 932762 w 3737830"/>
                <a:gd name="connsiteY16" fmla="*/ 1436248 h 5218739"/>
                <a:gd name="connsiteX17" fmla="*/ 902682 w 3737830"/>
                <a:gd name="connsiteY17" fmla="*/ 1355452 h 5218739"/>
                <a:gd name="connsiteX18" fmla="*/ 646054 w 3737830"/>
                <a:gd name="connsiteY18" fmla="*/ 1443327 h 5218739"/>
                <a:gd name="connsiteX19" fmla="*/ 553567 w 3737830"/>
                <a:gd name="connsiteY19" fmla="*/ 1318257 h 5218739"/>
                <a:gd name="connsiteX20" fmla="*/ 528134 w 3737830"/>
                <a:gd name="connsiteY20" fmla="*/ 1490524 h 5218739"/>
                <a:gd name="connsiteX21" fmla="*/ 384780 w 3737830"/>
                <a:gd name="connsiteY21" fmla="*/ 1490524 h 5218739"/>
                <a:gd name="connsiteX22" fmla="*/ 289981 w 3737830"/>
                <a:gd name="connsiteY22" fmla="*/ 1625034 h 5218739"/>
                <a:gd name="connsiteX23" fmla="*/ 132783 w 3737830"/>
                <a:gd name="connsiteY23" fmla="*/ 1704252 h 5218739"/>
                <a:gd name="connsiteX24" fmla="*/ 137379 w 3737830"/>
                <a:gd name="connsiteY24" fmla="*/ 1825618 h 5218739"/>
                <a:gd name="connsiteX25" fmla="*/ 33332 w 3737830"/>
                <a:gd name="connsiteY25" fmla="*/ 1927091 h 5218739"/>
                <a:gd name="connsiteX26" fmla="*/ 6257 w 3737830"/>
                <a:gd name="connsiteY26" fmla="*/ 2273583 h 5218739"/>
                <a:gd name="connsiteX27" fmla="*/ 63390 w 3737830"/>
                <a:gd name="connsiteY27" fmla="*/ 2443891 h 5218739"/>
                <a:gd name="connsiteX28" fmla="*/ 125819 w 3737830"/>
                <a:gd name="connsiteY28" fmla="*/ 2469849 h 5218739"/>
                <a:gd name="connsiteX29" fmla="*/ 169750 w 3737830"/>
                <a:gd name="connsiteY29" fmla="*/ 2613798 h 5218739"/>
                <a:gd name="connsiteX30" fmla="*/ 358836 w 3737830"/>
                <a:gd name="connsiteY30" fmla="*/ 2804548 h 5218739"/>
                <a:gd name="connsiteX31" fmla="*/ 521198 w 3737830"/>
                <a:gd name="connsiteY31" fmla="*/ 2892257 h 5218739"/>
                <a:gd name="connsiteX32" fmla="*/ 598137 w 3737830"/>
                <a:gd name="connsiteY32" fmla="*/ 3135838 h 5218739"/>
                <a:gd name="connsiteX33" fmla="*/ 424087 w 3737830"/>
                <a:gd name="connsiteY33" fmla="*/ 3331184 h 5218739"/>
                <a:gd name="connsiteX34" fmla="*/ 292409 w 3737830"/>
                <a:gd name="connsiteY34" fmla="*/ 3556346 h 5218739"/>
                <a:gd name="connsiteX35" fmla="*/ 293251 w 3737830"/>
                <a:gd name="connsiteY35" fmla="*/ 3670361 h 5218739"/>
                <a:gd name="connsiteX36" fmla="*/ 335069 w 3737830"/>
                <a:gd name="connsiteY36" fmla="*/ 3679847 h 5218739"/>
                <a:gd name="connsiteX37" fmla="*/ 355879 w 3737830"/>
                <a:gd name="connsiteY37" fmla="*/ 3689581 h 5218739"/>
                <a:gd name="connsiteX38" fmla="*/ 379289 w 3737830"/>
                <a:gd name="connsiteY38" fmla="*/ 3682502 h 5218739"/>
                <a:gd name="connsiteX39" fmla="*/ 613715 w 3737830"/>
                <a:gd name="connsiteY39" fmla="*/ 3717902 h 5218739"/>
                <a:gd name="connsiteX40" fmla="*/ 661953 w 3737830"/>
                <a:gd name="connsiteY40" fmla="*/ 3778583 h 5218739"/>
                <a:gd name="connsiteX41" fmla="*/ 1054920 w 3737830"/>
                <a:gd name="connsiteY41" fmla="*/ 3580857 h 5218739"/>
                <a:gd name="connsiteX42" fmla="*/ 1486999 w 3737830"/>
                <a:gd name="connsiteY42" fmla="*/ 3580857 h 5218739"/>
                <a:gd name="connsiteX43" fmla="*/ 1838691 w 3737830"/>
                <a:gd name="connsiteY43" fmla="*/ 3791873 h 5218739"/>
                <a:gd name="connsiteX44" fmla="*/ 1909030 w 3737830"/>
                <a:gd name="connsiteY44" fmla="*/ 4495257 h 5218739"/>
                <a:gd name="connsiteX45" fmla="*/ 1868836 w 3737830"/>
                <a:gd name="connsiteY45" fmla="*/ 4846950 h 5218739"/>
                <a:gd name="connsiteX46" fmla="*/ 2702849 w 3737830"/>
                <a:gd name="connsiteY46" fmla="*/ 5188594 h 5218739"/>
                <a:gd name="connsiteX47" fmla="*/ 3506718 w 3737830"/>
                <a:gd name="connsiteY47" fmla="*/ 5218739 h 5218739"/>
                <a:gd name="connsiteX48" fmla="*/ 3737830 w 3737830"/>
                <a:gd name="connsiteY48" fmla="*/ 4465112 h 5218739"/>
                <a:gd name="connsiteX49" fmla="*/ 3707685 w 3737830"/>
                <a:gd name="connsiteY49" fmla="*/ 3801921 h 5218739"/>
                <a:gd name="connsiteX50" fmla="*/ 3737830 w 3737830"/>
                <a:gd name="connsiteY50" fmla="*/ 3289455 h 5218739"/>
                <a:gd name="connsiteX51" fmla="*/ 3446427 w 3737830"/>
                <a:gd name="connsiteY51" fmla="*/ 2666457 h 5218739"/>
                <a:gd name="connsiteX52" fmla="*/ 2853575 w 3737830"/>
                <a:gd name="connsiteY52" fmla="*/ 2676506 h 5218739"/>
                <a:gd name="connsiteX53" fmla="*/ 2572221 w 3737830"/>
                <a:gd name="connsiteY53" fmla="*/ 2475539 h 5218739"/>
                <a:gd name="connsiteX54" fmla="*/ 2793285 w 3737830"/>
                <a:gd name="connsiteY54" fmla="*/ 2274572 h 5218739"/>
                <a:gd name="connsiteX55" fmla="*/ 2873671 w 3737830"/>
                <a:gd name="connsiteY55" fmla="*/ 2013314 h 5218739"/>
                <a:gd name="connsiteX56" fmla="*/ 3144977 w 3737830"/>
                <a:gd name="connsiteY56" fmla="*/ 1782202 h 5218739"/>
                <a:gd name="connsiteX57" fmla="*/ 2984203 w 3737830"/>
                <a:gd name="connsiteY57" fmla="*/ 1330027 h 5218739"/>
                <a:gd name="connsiteX58" fmla="*/ 3165074 w 3737830"/>
                <a:gd name="connsiteY58" fmla="*/ 1108963 h 5218739"/>
                <a:gd name="connsiteX59" fmla="*/ 3438708 w 3737830"/>
                <a:gd name="connsiteY59" fmla="*/ 708324 h 5218739"/>
                <a:gd name="connsiteX60" fmla="*/ 3377270 w 3737830"/>
                <a:gd name="connsiteY60" fmla="*/ 563993 h 5218739"/>
                <a:gd name="connsiteX61" fmla="*/ 3316598 w 3737830"/>
                <a:gd name="connsiteY61" fmla="*/ 440404 h 5218739"/>
                <a:gd name="connsiteX62" fmla="*/ 3332784 w 3737830"/>
                <a:gd name="connsiteY62" fmla="*/ 263417 h 5218739"/>
                <a:gd name="connsiteX63" fmla="*/ 3106192 w 3737830"/>
                <a:gd name="connsiteY63" fmla="*/ 128907 h 5218739"/>
                <a:gd name="connsiteX64" fmla="*/ 3124462 w 3737830"/>
                <a:gd name="connsiteY64" fmla="*/ 12400 h 5218739"/>
                <a:gd name="connsiteX65" fmla="*/ 3020642 w 3737830"/>
                <a:gd name="connsiteY65" fmla="*/ 1477 h 5218739"/>
                <a:gd name="connsiteX66" fmla="*/ 2958526 w 3737830"/>
                <a:gd name="connsiteY66" fmla="*/ 38129 h 5218739"/>
                <a:gd name="connsiteX67" fmla="*/ 2965150 w 3737830"/>
                <a:gd name="connsiteY67" fmla="*/ 223300 h 5218739"/>
                <a:gd name="connsiteX68" fmla="*/ 2780177 w 3737830"/>
                <a:gd name="connsiteY68" fmla="*/ 305894 h 5218739"/>
                <a:gd name="connsiteX69" fmla="*/ 2762617 w 3737830"/>
                <a:gd name="connsiteY69" fmla="*/ 448814 h 5218739"/>
                <a:gd name="connsiteX0" fmla="*/ 2762617 w 3737830"/>
                <a:gd name="connsiteY0" fmla="*/ 448814 h 5218739"/>
                <a:gd name="connsiteX1" fmla="*/ 2424105 w 3737830"/>
                <a:gd name="connsiteY1" fmla="*/ 558395 h 5218739"/>
                <a:gd name="connsiteX2" fmla="*/ 2293527 w 3737830"/>
                <a:gd name="connsiteY2" fmla="*/ 545493 h 5218739"/>
                <a:gd name="connsiteX3" fmla="*/ 2241444 w 3737830"/>
                <a:gd name="connsiteY3" fmla="*/ 716503 h 5218739"/>
                <a:gd name="connsiteX4" fmla="*/ 2040286 w 3737830"/>
                <a:gd name="connsiteY4" fmla="*/ 792017 h 5218739"/>
                <a:gd name="connsiteX5" fmla="*/ 1996355 w 3737830"/>
                <a:gd name="connsiteY5" fmla="*/ 709423 h 5218739"/>
                <a:gd name="connsiteX6" fmla="*/ 1883059 w 3737830"/>
                <a:gd name="connsiteY6" fmla="*/ 810896 h 5218739"/>
                <a:gd name="connsiteX7" fmla="*/ 1700399 w 3737830"/>
                <a:gd name="connsiteY7" fmla="*/ 820335 h 5218739"/>
                <a:gd name="connsiteX8" fmla="*/ 1591727 w 3737830"/>
                <a:gd name="connsiteY8" fmla="*/ 910008 h 5218739"/>
                <a:gd name="connsiteX9" fmla="*/ 1478186 w 3737830"/>
                <a:gd name="connsiteY9" fmla="*/ 938674 h 5218739"/>
                <a:gd name="connsiteX10" fmla="*/ 1392881 w 3737830"/>
                <a:gd name="connsiteY10" fmla="*/ 1179028 h 5218739"/>
                <a:gd name="connsiteX11" fmla="*/ 1249527 w 3737830"/>
                <a:gd name="connsiteY11" fmla="*/ 1112953 h 5218739"/>
                <a:gd name="connsiteX12" fmla="*/ 1184787 w 3737830"/>
                <a:gd name="connsiteY12" fmla="*/ 1226224 h 5218739"/>
                <a:gd name="connsiteX13" fmla="*/ 1214845 w 3737830"/>
                <a:gd name="connsiteY13" fmla="*/ 1445687 h 5218739"/>
                <a:gd name="connsiteX14" fmla="*/ 1062243 w 3737830"/>
                <a:gd name="connsiteY14" fmla="*/ 1497603 h 5218739"/>
                <a:gd name="connsiteX15" fmla="*/ 1018312 w 3737830"/>
                <a:gd name="connsiteY15" fmla="*/ 1415010 h 5218739"/>
                <a:gd name="connsiteX16" fmla="*/ 932762 w 3737830"/>
                <a:gd name="connsiteY16" fmla="*/ 1436248 h 5218739"/>
                <a:gd name="connsiteX17" fmla="*/ 902682 w 3737830"/>
                <a:gd name="connsiteY17" fmla="*/ 1355452 h 5218739"/>
                <a:gd name="connsiteX18" fmla="*/ 646054 w 3737830"/>
                <a:gd name="connsiteY18" fmla="*/ 1443327 h 5218739"/>
                <a:gd name="connsiteX19" fmla="*/ 553567 w 3737830"/>
                <a:gd name="connsiteY19" fmla="*/ 1318257 h 5218739"/>
                <a:gd name="connsiteX20" fmla="*/ 528134 w 3737830"/>
                <a:gd name="connsiteY20" fmla="*/ 1490524 h 5218739"/>
                <a:gd name="connsiteX21" fmla="*/ 384780 w 3737830"/>
                <a:gd name="connsiteY21" fmla="*/ 1490524 h 5218739"/>
                <a:gd name="connsiteX22" fmla="*/ 289981 w 3737830"/>
                <a:gd name="connsiteY22" fmla="*/ 1625034 h 5218739"/>
                <a:gd name="connsiteX23" fmla="*/ 132783 w 3737830"/>
                <a:gd name="connsiteY23" fmla="*/ 1704252 h 5218739"/>
                <a:gd name="connsiteX24" fmla="*/ 137379 w 3737830"/>
                <a:gd name="connsiteY24" fmla="*/ 1825618 h 5218739"/>
                <a:gd name="connsiteX25" fmla="*/ 33332 w 3737830"/>
                <a:gd name="connsiteY25" fmla="*/ 1927091 h 5218739"/>
                <a:gd name="connsiteX26" fmla="*/ 6257 w 3737830"/>
                <a:gd name="connsiteY26" fmla="*/ 2273583 h 5218739"/>
                <a:gd name="connsiteX27" fmla="*/ 63390 w 3737830"/>
                <a:gd name="connsiteY27" fmla="*/ 2443891 h 5218739"/>
                <a:gd name="connsiteX28" fmla="*/ 125819 w 3737830"/>
                <a:gd name="connsiteY28" fmla="*/ 2469849 h 5218739"/>
                <a:gd name="connsiteX29" fmla="*/ 169750 w 3737830"/>
                <a:gd name="connsiteY29" fmla="*/ 2613798 h 5218739"/>
                <a:gd name="connsiteX30" fmla="*/ 358836 w 3737830"/>
                <a:gd name="connsiteY30" fmla="*/ 2804548 h 5218739"/>
                <a:gd name="connsiteX31" fmla="*/ 521198 w 3737830"/>
                <a:gd name="connsiteY31" fmla="*/ 2892257 h 5218739"/>
                <a:gd name="connsiteX32" fmla="*/ 598137 w 3737830"/>
                <a:gd name="connsiteY32" fmla="*/ 3135838 h 5218739"/>
                <a:gd name="connsiteX33" fmla="*/ 424087 w 3737830"/>
                <a:gd name="connsiteY33" fmla="*/ 3331184 h 5218739"/>
                <a:gd name="connsiteX34" fmla="*/ 292409 w 3737830"/>
                <a:gd name="connsiteY34" fmla="*/ 3556346 h 5218739"/>
                <a:gd name="connsiteX35" fmla="*/ 293251 w 3737830"/>
                <a:gd name="connsiteY35" fmla="*/ 3670361 h 5218739"/>
                <a:gd name="connsiteX36" fmla="*/ 335069 w 3737830"/>
                <a:gd name="connsiteY36" fmla="*/ 3679847 h 5218739"/>
                <a:gd name="connsiteX37" fmla="*/ 355879 w 3737830"/>
                <a:gd name="connsiteY37" fmla="*/ 3689581 h 5218739"/>
                <a:gd name="connsiteX38" fmla="*/ 379289 w 3737830"/>
                <a:gd name="connsiteY38" fmla="*/ 3682502 h 5218739"/>
                <a:gd name="connsiteX39" fmla="*/ 613715 w 3737830"/>
                <a:gd name="connsiteY39" fmla="*/ 3717902 h 5218739"/>
                <a:gd name="connsiteX40" fmla="*/ 661953 w 3737830"/>
                <a:gd name="connsiteY40" fmla="*/ 3778583 h 5218739"/>
                <a:gd name="connsiteX41" fmla="*/ 1054920 w 3737830"/>
                <a:gd name="connsiteY41" fmla="*/ 3580857 h 5218739"/>
                <a:gd name="connsiteX42" fmla="*/ 1486999 w 3737830"/>
                <a:gd name="connsiteY42" fmla="*/ 3580857 h 5218739"/>
                <a:gd name="connsiteX43" fmla="*/ 1838691 w 3737830"/>
                <a:gd name="connsiteY43" fmla="*/ 3791873 h 5218739"/>
                <a:gd name="connsiteX44" fmla="*/ 1909030 w 3737830"/>
                <a:gd name="connsiteY44" fmla="*/ 4495257 h 5218739"/>
                <a:gd name="connsiteX45" fmla="*/ 1868836 w 3737830"/>
                <a:gd name="connsiteY45" fmla="*/ 4846950 h 5218739"/>
                <a:gd name="connsiteX46" fmla="*/ 2702849 w 3737830"/>
                <a:gd name="connsiteY46" fmla="*/ 5188594 h 5218739"/>
                <a:gd name="connsiteX47" fmla="*/ 3506718 w 3737830"/>
                <a:gd name="connsiteY47" fmla="*/ 5218739 h 5218739"/>
                <a:gd name="connsiteX48" fmla="*/ 3737830 w 3737830"/>
                <a:gd name="connsiteY48" fmla="*/ 4465112 h 5218739"/>
                <a:gd name="connsiteX49" fmla="*/ 3707685 w 3737830"/>
                <a:gd name="connsiteY49" fmla="*/ 3801921 h 5218739"/>
                <a:gd name="connsiteX50" fmla="*/ 3737830 w 3737830"/>
                <a:gd name="connsiteY50" fmla="*/ 3289455 h 5218739"/>
                <a:gd name="connsiteX51" fmla="*/ 3446427 w 3737830"/>
                <a:gd name="connsiteY51" fmla="*/ 2666457 h 5218739"/>
                <a:gd name="connsiteX52" fmla="*/ 2853575 w 3737830"/>
                <a:gd name="connsiteY52" fmla="*/ 2676506 h 5218739"/>
                <a:gd name="connsiteX53" fmla="*/ 2572221 w 3737830"/>
                <a:gd name="connsiteY53" fmla="*/ 2475539 h 5218739"/>
                <a:gd name="connsiteX54" fmla="*/ 2793285 w 3737830"/>
                <a:gd name="connsiteY54" fmla="*/ 2274572 h 5218739"/>
                <a:gd name="connsiteX55" fmla="*/ 2873671 w 3737830"/>
                <a:gd name="connsiteY55" fmla="*/ 2013314 h 5218739"/>
                <a:gd name="connsiteX56" fmla="*/ 3144977 w 3737830"/>
                <a:gd name="connsiteY56" fmla="*/ 1782202 h 5218739"/>
                <a:gd name="connsiteX57" fmla="*/ 2984203 w 3737830"/>
                <a:gd name="connsiteY57" fmla="*/ 1330027 h 5218739"/>
                <a:gd name="connsiteX58" fmla="*/ 3165074 w 3737830"/>
                <a:gd name="connsiteY58" fmla="*/ 1108963 h 5218739"/>
                <a:gd name="connsiteX59" fmla="*/ 3438708 w 3737830"/>
                <a:gd name="connsiteY59" fmla="*/ 708324 h 5218739"/>
                <a:gd name="connsiteX60" fmla="*/ 3377270 w 3737830"/>
                <a:gd name="connsiteY60" fmla="*/ 563993 h 5218739"/>
                <a:gd name="connsiteX61" fmla="*/ 3316598 w 3737830"/>
                <a:gd name="connsiteY61" fmla="*/ 440404 h 5218739"/>
                <a:gd name="connsiteX62" fmla="*/ 3332784 w 3737830"/>
                <a:gd name="connsiteY62" fmla="*/ 263417 h 5218739"/>
                <a:gd name="connsiteX63" fmla="*/ 3106192 w 3737830"/>
                <a:gd name="connsiteY63" fmla="*/ 128907 h 5218739"/>
                <a:gd name="connsiteX64" fmla="*/ 3124462 w 3737830"/>
                <a:gd name="connsiteY64" fmla="*/ 12400 h 5218739"/>
                <a:gd name="connsiteX65" fmla="*/ 3020642 w 3737830"/>
                <a:gd name="connsiteY65" fmla="*/ 1477 h 5218739"/>
                <a:gd name="connsiteX66" fmla="*/ 2958526 w 3737830"/>
                <a:gd name="connsiteY66" fmla="*/ 38129 h 5218739"/>
                <a:gd name="connsiteX67" fmla="*/ 2965150 w 3737830"/>
                <a:gd name="connsiteY67" fmla="*/ 223300 h 5218739"/>
                <a:gd name="connsiteX68" fmla="*/ 2780177 w 3737830"/>
                <a:gd name="connsiteY68" fmla="*/ 305894 h 5218739"/>
                <a:gd name="connsiteX69" fmla="*/ 2762617 w 3737830"/>
                <a:gd name="connsiteY69" fmla="*/ 448814 h 5218739"/>
                <a:gd name="connsiteX0" fmla="*/ 2762617 w 3737830"/>
                <a:gd name="connsiteY0" fmla="*/ 448814 h 5218739"/>
                <a:gd name="connsiteX1" fmla="*/ 2424105 w 3737830"/>
                <a:gd name="connsiteY1" fmla="*/ 558395 h 5218739"/>
                <a:gd name="connsiteX2" fmla="*/ 2293527 w 3737830"/>
                <a:gd name="connsiteY2" fmla="*/ 545493 h 5218739"/>
                <a:gd name="connsiteX3" fmla="*/ 2241444 w 3737830"/>
                <a:gd name="connsiteY3" fmla="*/ 716503 h 5218739"/>
                <a:gd name="connsiteX4" fmla="*/ 2040286 w 3737830"/>
                <a:gd name="connsiteY4" fmla="*/ 792017 h 5218739"/>
                <a:gd name="connsiteX5" fmla="*/ 1996355 w 3737830"/>
                <a:gd name="connsiteY5" fmla="*/ 709423 h 5218739"/>
                <a:gd name="connsiteX6" fmla="*/ 1883059 w 3737830"/>
                <a:gd name="connsiteY6" fmla="*/ 810896 h 5218739"/>
                <a:gd name="connsiteX7" fmla="*/ 1700399 w 3737830"/>
                <a:gd name="connsiteY7" fmla="*/ 820335 h 5218739"/>
                <a:gd name="connsiteX8" fmla="*/ 1591727 w 3737830"/>
                <a:gd name="connsiteY8" fmla="*/ 910008 h 5218739"/>
                <a:gd name="connsiteX9" fmla="*/ 1478186 w 3737830"/>
                <a:gd name="connsiteY9" fmla="*/ 938674 h 5218739"/>
                <a:gd name="connsiteX10" fmla="*/ 1392881 w 3737830"/>
                <a:gd name="connsiteY10" fmla="*/ 1179028 h 5218739"/>
                <a:gd name="connsiteX11" fmla="*/ 1249527 w 3737830"/>
                <a:gd name="connsiteY11" fmla="*/ 1112953 h 5218739"/>
                <a:gd name="connsiteX12" fmla="*/ 1184787 w 3737830"/>
                <a:gd name="connsiteY12" fmla="*/ 1226224 h 5218739"/>
                <a:gd name="connsiteX13" fmla="*/ 1214845 w 3737830"/>
                <a:gd name="connsiteY13" fmla="*/ 1445687 h 5218739"/>
                <a:gd name="connsiteX14" fmla="*/ 1062243 w 3737830"/>
                <a:gd name="connsiteY14" fmla="*/ 1497603 h 5218739"/>
                <a:gd name="connsiteX15" fmla="*/ 1018312 w 3737830"/>
                <a:gd name="connsiteY15" fmla="*/ 1415010 h 5218739"/>
                <a:gd name="connsiteX16" fmla="*/ 932762 w 3737830"/>
                <a:gd name="connsiteY16" fmla="*/ 1436248 h 5218739"/>
                <a:gd name="connsiteX17" fmla="*/ 902682 w 3737830"/>
                <a:gd name="connsiteY17" fmla="*/ 1355452 h 5218739"/>
                <a:gd name="connsiteX18" fmla="*/ 646054 w 3737830"/>
                <a:gd name="connsiteY18" fmla="*/ 1443327 h 5218739"/>
                <a:gd name="connsiteX19" fmla="*/ 553567 w 3737830"/>
                <a:gd name="connsiteY19" fmla="*/ 1318257 h 5218739"/>
                <a:gd name="connsiteX20" fmla="*/ 528134 w 3737830"/>
                <a:gd name="connsiteY20" fmla="*/ 1490524 h 5218739"/>
                <a:gd name="connsiteX21" fmla="*/ 384780 w 3737830"/>
                <a:gd name="connsiteY21" fmla="*/ 1490524 h 5218739"/>
                <a:gd name="connsiteX22" fmla="*/ 289981 w 3737830"/>
                <a:gd name="connsiteY22" fmla="*/ 1625034 h 5218739"/>
                <a:gd name="connsiteX23" fmla="*/ 132783 w 3737830"/>
                <a:gd name="connsiteY23" fmla="*/ 1704252 h 5218739"/>
                <a:gd name="connsiteX24" fmla="*/ 137379 w 3737830"/>
                <a:gd name="connsiteY24" fmla="*/ 1825618 h 5218739"/>
                <a:gd name="connsiteX25" fmla="*/ 33332 w 3737830"/>
                <a:gd name="connsiteY25" fmla="*/ 1927091 h 5218739"/>
                <a:gd name="connsiteX26" fmla="*/ 6257 w 3737830"/>
                <a:gd name="connsiteY26" fmla="*/ 2273583 h 5218739"/>
                <a:gd name="connsiteX27" fmla="*/ 63390 w 3737830"/>
                <a:gd name="connsiteY27" fmla="*/ 2443891 h 5218739"/>
                <a:gd name="connsiteX28" fmla="*/ 125819 w 3737830"/>
                <a:gd name="connsiteY28" fmla="*/ 2469849 h 5218739"/>
                <a:gd name="connsiteX29" fmla="*/ 169750 w 3737830"/>
                <a:gd name="connsiteY29" fmla="*/ 2613798 h 5218739"/>
                <a:gd name="connsiteX30" fmla="*/ 358836 w 3737830"/>
                <a:gd name="connsiteY30" fmla="*/ 2804548 h 5218739"/>
                <a:gd name="connsiteX31" fmla="*/ 521198 w 3737830"/>
                <a:gd name="connsiteY31" fmla="*/ 2892257 h 5218739"/>
                <a:gd name="connsiteX32" fmla="*/ 598137 w 3737830"/>
                <a:gd name="connsiteY32" fmla="*/ 3135838 h 5218739"/>
                <a:gd name="connsiteX33" fmla="*/ 424087 w 3737830"/>
                <a:gd name="connsiteY33" fmla="*/ 3331184 h 5218739"/>
                <a:gd name="connsiteX34" fmla="*/ 292409 w 3737830"/>
                <a:gd name="connsiteY34" fmla="*/ 3556346 h 5218739"/>
                <a:gd name="connsiteX35" fmla="*/ 293251 w 3737830"/>
                <a:gd name="connsiteY35" fmla="*/ 3670361 h 5218739"/>
                <a:gd name="connsiteX36" fmla="*/ 335069 w 3737830"/>
                <a:gd name="connsiteY36" fmla="*/ 3679847 h 5218739"/>
                <a:gd name="connsiteX37" fmla="*/ 355879 w 3737830"/>
                <a:gd name="connsiteY37" fmla="*/ 3689581 h 5218739"/>
                <a:gd name="connsiteX38" fmla="*/ 379289 w 3737830"/>
                <a:gd name="connsiteY38" fmla="*/ 3682502 h 5218739"/>
                <a:gd name="connsiteX39" fmla="*/ 613715 w 3737830"/>
                <a:gd name="connsiteY39" fmla="*/ 3717902 h 5218739"/>
                <a:gd name="connsiteX40" fmla="*/ 661953 w 3737830"/>
                <a:gd name="connsiteY40" fmla="*/ 3778583 h 5218739"/>
                <a:gd name="connsiteX41" fmla="*/ 1054920 w 3737830"/>
                <a:gd name="connsiteY41" fmla="*/ 3580857 h 5218739"/>
                <a:gd name="connsiteX42" fmla="*/ 1486999 w 3737830"/>
                <a:gd name="connsiteY42" fmla="*/ 3580857 h 5218739"/>
                <a:gd name="connsiteX43" fmla="*/ 1838691 w 3737830"/>
                <a:gd name="connsiteY43" fmla="*/ 3791873 h 5218739"/>
                <a:gd name="connsiteX44" fmla="*/ 1909030 w 3737830"/>
                <a:gd name="connsiteY44" fmla="*/ 4495257 h 5218739"/>
                <a:gd name="connsiteX45" fmla="*/ 1868836 w 3737830"/>
                <a:gd name="connsiteY45" fmla="*/ 4846950 h 5218739"/>
                <a:gd name="connsiteX46" fmla="*/ 2702849 w 3737830"/>
                <a:gd name="connsiteY46" fmla="*/ 5188594 h 5218739"/>
                <a:gd name="connsiteX47" fmla="*/ 3506718 w 3737830"/>
                <a:gd name="connsiteY47" fmla="*/ 5218739 h 5218739"/>
                <a:gd name="connsiteX48" fmla="*/ 3737830 w 3737830"/>
                <a:gd name="connsiteY48" fmla="*/ 4465112 h 5218739"/>
                <a:gd name="connsiteX49" fmla="*/ 3707685 w 3737830"/>
                <a:gd name="connsiteY49" fmla="*/ 3801921 h 5218739"/>
                <a:gd name="connsiteX50" fmla="*/ 3737830 w 3737830"/>
                <a:gd name="connsiteY50" fmla="*/ 3289455 h 5218739"/>
                <a:gd name="connsiteX51" fmla="*/ 3446427 w 3737830"/>
                <a:gd name="connsiteY51" fmla="*/ 2666457 h 5218739"/>
                <a:gd name="connsiteX52" fmla="*/ 2853575 w 3737830"/>
                <a:gd name="connsiteY52" fmla="*/ 2676506 h 5218739"/>
                <a:gd name="connsiteX53" fmla="*/ 2572221 w 3737830"/>
                <a:gd name="connsiteY53" fmla="*/ 2475539 h 5218739"/>
                <a:gd name="connsiteX54" fmla="*/ 2793285 w 3737830"/>
                <a:gd name="connsiteY54" fmla="*/ 2274572 h 5218739"/>
                <a:gd name="connsiteX55" fmla="*/ 2873671 w 3737830"/>
                <a:gd name="connsiteY55" fmla="*/ 2013314 h 5218739"/>
                <a:gd name="connsiteX56" fmla="*/ 3144977 w 3737830"/>
                <a:gd name="connsiteY56" fmla="*/ 1782202 h 5218739"/>
                <a:gd name="connsiteX57" fmla="*/ 2984203 w 3737830"/>
                <a:gd name="connsiteY57" fmla="*/ 1330027 h 5218739"/>
                <a:gd name="connsiteX58" fmla="*/ 3165074 w 3737830"/>
                <a:gd name="connsiteY58" fmla="*/ 1108963 h 5218739"/>
                <a:gd name="connsiteX59" fmla="*/ 3438708 w 3737830"/>
                <a:gd name="connsiteY59" fmla="*/ 708324 h 5218739"/>
                <a:gd name="connsiteX60" fmla="*/ 3377270 w 3737830"/>
                <a:gd name="connsiteY60" fmla="*/ 563993 h 5218739"/>
                <a:gd name="connsiteX61" fmla="*/ 3316598 w 3737830"/>
                <a:gd name="connsiteY61" fmla="*/ 440404 h 5218739"/>
                <a:gd name="connsiteX62" fmla="*/ 3332784 w 3737830"/>
                <a:gd name="connsiteY62" fmla="*/ 263417 h 5218739"/>
                <a:gd name="connsiteX63" fmla="*/ 3106192 w 3737830"/>
                <a:gd name="connsiteY63" fmla="*/ 128907 h 5218739"/>
                <a:gd name="connsiteX64" fmla="*/ 3124462 w 3737830"/>
                <a:gd name="connsiteY64" fmla="*/ 12400 h 5218739"/>
                <a:gd name="connsiteX65" fmla="*/ 3020642 w 3737830"/>
                <a:gd name="connsiteY65" fmla="*/ 1477 h 5218739"/>
                <a:gd name="connsiteX66" fmla="*/ 2958526 w 3737830"/>
                <a:gd name="connsiteY66" fmla="*/ 38129 h 5218739"/>
                <a:gd name="connsiteX67" fmla="*/ 2965150 w 3737830"/>
                <a:gd name="connsiteY67" fmla="*/ 223300 h 5218739"/>
                <a:gd name="connsiteX68" fmla="*/ 2780177 w 3737830"/>
                <a:gd name="connsiteY68" fmla="*/ 305894 h 5218739"/>
                <a:gd name="connsiteX69" fmla="*/ 2762617 w 3737830"/>
                <a:gd name="connsiteY69" fmla="*/ 448814 h 5218739"/>
                <a:gd name="connsiteX0" fmla="*/ 2762617 w 3737830"/>
                <a:gd name="connsiteY0" fmla="*/ 448814 h 5218739"/>
                <a:gd name="connsiteX1" fmla="*/ 2424105 w 3737830"/>
                <a:gd name="connsiteY1" fmla="*/ 558395 h 5218739"/>
                <a:gd name="connsiteX2" fmla="*/ 2293527 w 3737830"/>
                <a:gd name="connsiteY2" fmla="*/ 545493 h 5218739"/>
                <a:gd name="connsiteX3" fmla="*/ 2241444 w 3737830"/>
                <a:gd name="connsiteY3" fmla="*/ 716503 h 5218739"/>
                <a:gd name="connsiteX4" fmla="*/ 2040286 w 3737830"/>
                <a:gd name="connsiteY4" fmla="*/ 792017 h 5218739"/>
                <a:gd name="connsiteX5" fmla="*/ 1996355 w 3737830"/>
                <a:gd name="connsiteY5" fmla="*/ 709423 h 5218739"/>
                <a:gd name="connsiteX6" fmla="*/ 1883059 w 3737830"/>
                <a:gd name="connsiteY6" fmla="*/ 810896 h 5218739"/>
                <a:gd name="connsiteX7" fmla="*/ 1700399 w 3737830"/>
                <a:gd name="connsiteY7" fmla="*/ 820335 h 5218739"/>
                <a:gd name="connsiteX8" fmla="*/ 1591727 w 3737830"/>
                <a:gd name="connsiteY8" fmla="*/ 910008 h 5218739"/>
                <a:gd name="connsiteX9" fmla="*/ 1478186 w 3737830"/>
                <a:gd name="connsiteY9" fmla="*/ 938674 h 5218739"/>
                <a:gd name="connsiteX10" fmla="*/ 1392881 w 3737830"/>
                <a:gd name="connsiteY10" fmla="*/ 1179028 h 5218739"/>
                <a:gd name="connsiteX11" fmla="*/ 1249527 w 3737830"/>
                <a:gd name="connsiteY11" fmla="*/ 1112953 h 5218739"/>
                <a:gd name="connsiteX12" fmla="*/ 1184787 w 3737830"/>
                <a:gd name="connsiteY12" fmla="*/ 1226224 h 5218739"/>
                <a:gd name="connsiteX13" fmla="*/ 1214845 w 3737830"/>
                <a:gd name="connsiteY13" fmla="*/ 1445687 h 5218739"/>
                <a:gd name="connsiteX14" fmla="*/ 1062243 w 3737830"/>
                <a:gd name="connsiteY14" fmla="*/ 1497603 h 5218739"/>
                <a:gd name="connsiteX15" fmla="*/ 1018312 w 3737830"/>
                <a:gd name="connsiteY15" fmla="*/ 1415010 h 5218739"/>
                <a:gd name="connsiteX16" fmla="*/ 932762 w 3737830"/>
                <a:gd name="connsiteY16" fmla="*/ 1436248 h 5218739"/>
                <a:gd name="connsiteX17" fmla="*/ 902682 w 3737830"/>
                <a:gd name="connsiteY17" fmla="*/ 1355452 h 5218739"/>
                <a:gd name="connsiteX18" fmla="*/ 646054 w 3737830"/>
                <a:gd name="connsiteY18" fmla="*/ 1443327 h 5218739"/>
                <a:gd name="connsiteX19" fmla="*/ 553567 w 3737830"/>
                <a:gd name="connsiteY19" fmla="*/ 1318257 h 5218739"/>
                <a:gd name="connsiteX20" fmla="*/ 528134 w 3737830"/>
                <a:gd name="connsiteY20" fmla="*/ 1490524 h 5218739"/>
                <a:gd name="connsiteX21" fmla="*/ 384780 w 3737830"/>
                <a:gd name="connsiteY21" fmla="*/ 1490524 h 5218739"/>
                <a:gd name="connsiteX22" fmla="*/ 289981 w 3737830"/>
                <a:gd name="connsiteY22" fmla="*/ 1625034 h 5218739"/>
                <a:gd name="connsiteX23" fmla="*/ 132783 w 3737830"/>
                <a:gd name="connsiteY23" fmla="*/ 1704252 h 5218739"/>
                <a:gd name="connsiteX24" fmla="*/ 137379 w 3737830"/>
                <a:gd name="connsiteY24" fmla="*/ 1825618 h 5218739"/>
                <a:gd name="connsiteX25" fmla="*/ 33332 w 3737830"/>
                <a:gd name="connsiteY25" fmla="*/ 1927091 h 5218739"/>
                <a:gd name="connsiteX26" fmla="*/ 6257 w 3737830"/>
                <a:gd name="connsiteY26" fmla="*/ 2273583 h 5218739"/>
                <a:gd name="connsiteX27" fmla="*/ 63390 w 3737830"/>
                <a:gd name="connsiteY27" fmla="*/ 2443891 h 5218739"/>
                <a:gd name="connsiteX28" fmla="*/ 125819 w 3737830"/>
                <a:gd name="connsiteY28" fmla="*/ 2469849 h 5218739"/>
                <a:gd name="connsiteX29" fmla="*/ 169750 w 3737830"/>
                <a:gd name="connsiteY29" fmla="*/ 2613798 h 5218739"/>
                <a:gd name="connsiteX30" fmla="*/ 358836 w 3737830"/>
                <a:gd name="connsiteY30" fmla="*/ 2804548 h 5218739"/>
                <a:gd name="connsiteX31" fmla="*/ 521198 w 3737830"/>
                <a:gd name="connsiteY31" fmla="*/ 2892257 h 5218739"/>
                <a:gd name="connsiteX32" fmla="*/ 598137 w 3737830"/>
                <a:gd name="connsiteY32" fmla="*/ 3135838 h 5218739"/>
                <a:gd name="connsiteX33" fmla="*/ 424087 w 3737830"/>
                <a:gd name="connsiteY33" fmla="*/ 3331184 h 5218739"/>
                <a:gd name="connsiteX34" fmla="*/ 292409 w 3737830"/>
                <a:gd name="connsiteY34" fmla="*/ 3556346 h 5218739"/>
                <a:gd name="connsiteX35" fmla="*/ 293251 w 3737830"/>
                <a:gd name="connsiteY35" fmla="*/ 3670361 h 5218739"/>
                <a:gd name="connsiteX36" fmla="*/ 335069 w 3737830"/>
                <a:gd name="connsiteY36" fmla="*/ 3679847 h 5218739"/>
                <a:gd name="connsiteX37" fmla="*/ 355879 w 3737830"/>
                <a:gd name="connsiteY37" fmla="*/ 3689581 h 5218739"/>
                <a:gd name="connsiteX38" fmla="*/ 379289 w 3737830"/>
                <a:gd name="connsiteY38" fmla="*/ 3682502 h 5218739"/>
                <a:gd name="connsiteX39" fmla="*/ 414839 w 3737830"/>
                <a:gd name="connsiteY39" fmla="*/ 3702855 h 5218739"/>
                <a:gd name="connsiteX40" fmla="*/ 613715 w 3737830"/>
                <a:gd name="connsiteY40" fmla="*/ 3717902 h 5218739"/>
                <a:gd name="connsiteX41" fmla="*/ 661953 w 3737830"/>
                <a:gd name="connsiteY41" fmla="*/ 3778583 h 5218739"/>
                <a:gd name="connsiteX42" fmla="*/ 1054920 w 3737830"/>
                <a:gd name="connsiteY42" fmla="*/ 3580857 h 5218739"/>
                <a:gd name="connsiteX43" fmla="*/ 1486999 w 3737830"/>
                <a:gd name="connsiteY43" fmla="*/ 3580857 h 5218739"/>
                <a:gd name="connsiteX44" fmla="*/ 1838691 w 3737830"/>
                <a:gd name="connsiteY44" fmla="*/ 3791873 h 5218739"/>
                <a:gd name="connsiteX45" fmla="*/ 1909030 w 3737830"/>
                <a:gd name="connsiteY45" fmla="*/ 4495257 h 5218739"/>
                <a:gd name="connsiteX46" fmla="*/ 1868836 w 3737830"/>
                <a:gd name="connsiteY46" fmla="*/ 4846950 h 5218739"/>
                <a:gd name="connsiteX47" fmla="*/ 2702849 w 3737830"/>
                <a:gd name="connsiteY47" fmla="*/ 5188594 h 5218739"/>
                <a:gd name="connsiteX48" fmla="*/ 3506718 w 3737830"/>
                <a:gd name="connsiteY48" fmla="*/ 5218739 h 5218739"/>
                <a:gd name="connsiteX49" fmla="*/ 3737830 w 3737830"/>
                <a:gd name="connsiteY49" fmla="*/ 4465112 h 5218739"/>
                <a:gd name="connsiteX50" fmla="*/ 3707685 w 3737830"/>
                <a:gd name="connsiteY50" fmla="*/ 3801921 h 5218739"/>
                <a:gd name="connsiteX51" fmla="*/ 3737830 w 3737830"/>
                <a:gd name="connsiteY51" fmla="*/ 3289455 h 5218739"/>
                <a:gd name="connsiteX52" fmla="*/ 3446427 w 3737830"/>
                <a:gd name="connsiteY52" fmla="*/ 2666457 h 5218739"/>
                <a:gd name="connsiteX53" fmla="*/ 2853575 w 3737830"/>
                <a:gd name="connsiteY53" fmla="*/ 2676506 h 5218739"/>
                <a:gd name="connsiteX54" fmla="*/ 2572221 w 3737830"/>
                <a:gd name="connsiteY54" fmla="*/ 2475539 h 5218739"/>
                <a:gd name="connsiteX55" fmla="*/ 2793285 w 3737830"/>
                <a:gd name="connsiteY55" fmla="*/ 2274572 h 5218739"/>
                <a:gd name="connsiteX56" fmla="*/ 2873671 w 3737830"/>
                <a:gd name="connsiteY56" fmla="*/ 2013314 h 5218739"/>
                <a:gd name="connsiteX57" fmla="*/ 3144977 w 3737830"/>
                <a:gd name="connsiteY57" fmla="*/ 1782202 h 5218739"/>
                <a:gd name="connsiteX58" fmla="*/ 2984203 w 3737830"/>
                <a:gd name="connsiteY58" fmla="*/ 1330027 h 5218739"/>
                <a:gd name="connsiteX59" fmla="*/ 3165074 w 3737830"/>
                <a:gd name="connsiteY59" fmla="*/ 1108963 h 5218739"/>
                <a:gd name="connsiteX60" fmla="*/ 3438708 w 3737830"/>
                <a:gd name="connsiteY60" fmla="*/ 708324 h 5218739"/>
                <a:gd name="connsiteX61" fmla="*/ 3377270 w 3737830"/>
                <a:gd name="connsiteY61" fmla="*/ 563993 h 5218739"/>
                <a:gd name="connsiteX62" fmla="*/ 3316598 w 3737830"/>
                <a:gd name="connsiteY62" fmla="*/ 440404 h 5218739"/>
                <a:gd name="connsiteX63" fmla="*/ 3332784 w 3737830"/>
                <a:gd name="connsiteY63" fmla="*/ 263417 h 5218739"/>
                <a:gd name="connsiteX64" fmla="*/ 3106192 w 3737830"/>
                <a:gd name="connsiteY64" fmla="*/ 128907 h 5218739"/>
                <a:gd name="connsiteX65" fmla="*/ 3124462 w 3737830"/>
                <a:gd name="connsiteY65" fmla="*/ 12400 h 5218739"/>
                <a:gd name="connsiteX66" fmla="*/ 3020642 w 3737830"/>
                <a:gd name="connsiteY66" fmla="*/ 1477 h 5218739"/>
                <a:gd name="connsiteX67" fmla="*/ 2958526 w 3737830"/>
                <a:gd name="connsiteY67" fmla="*/ 38129 h 5218739"/>
                <a:gd name="connsiteX68" fmla="*/ 2965150 w 3737830"/>
                <a:gd name="connsiteY68" fmla="*/ 223300 h 5218739"/>
                <a:gd name="connsiteX69" fmla="*/ 2780177 w 3737830"/>
                <a:gd name="connsiteY69" fmla="*/ 305894 h 5218739"/>
                <a:gd name="connsiteX70" fmla="*/ 2762617 w 3737830"/>
                <a:gd name="connsiteY70" fmla="*/ 448814 h 5218739"/>
                <a:gd name="connsiteX0" fmla="*/ 2762617 w 3737830"/>
                <a:gd name="connsiteY0" fmla="*/ 448814 h 5218739"/>
                <a:gd name="connsiteX1" fmla="*/ 2424105 w 3737830"/>
                <a:gd name="connsiteY1" fmla="*/ 558395 h 5218739"/>
                <a:gd name="connsiteX2" fmla="*/ 2293527 w 3737830"/>
                <a:gd name="connsiteY2" fmla="*/ 545493 h 5218739"/>
                <a:gd name="connsiteX3" fmla="*/ 2241444 w 3737830"/>
                <a:gd name="connsiteY3" fmla="*/ 716503 h 5218739"/>
                <a:gd name="connsiteX4" fmla="*/ 2040286 w 3737830"/>
                <a:gd name="connsiteY4" fmla="*/ 792017 h 5218739"/>
                <a:gd name="connsiteX5" fmla="*/ 1996355 w 3737830"/>
                <a:gd name="connsiteY5" fmla="*/ 709423 h 5218739"/>
                <a:gd name="connsiteX6" fmla="*/ 1883059 w 3737830"/>
                <a:gd name="connsiteY6" fmla="*/ 810896 h 5218739"/>
                <a:gd name="connsiteX7" fmla="*/ 1700399 w 3737830"/>
                <a:gd name="connsiteY7" fmla="*/ 820335 h 5218739"/>
                <a:gd name="connsiteX8" fmla="*/ 1591727 w 3737830"/>
                <a:gd name="connsiteY8" fmla="*/ 910008 h 5218739"/>
                <a:gd name="connsiteX9" fmla="*/ 1478186 w 3737830"/>
                <a:gd name="connsiteY9" fmla="*/ 938674 h 5218739"/>
                <a:gd name="connsiteX10" fmla="*/ 1392881 w 3737830"/>
                <a:gd name="connsiteY10" fmla="*/ 1179028 h 5218739"/>
                <a:gd name="connsiteX11" fmla="*/ 1249527 w 3737830"/>
                <a:gd name="connsiteY11" fmla="*/ 1112953 h 5218739"/>
                <a:gd name="connsiteX12" fmla="*/ 1184787 w 3737830"/>
                <a:gd name="connsiteY12" fmla="*/ 1226224 h 5218739"/>
                <a:gd name="connsiteX13" fmla="*/ 1214845 w 3737830"/>
                <a:gd name="connsiteY13" fmla="*/ 1445687 h 5218739"/>
                <a:gd name="connsiteX14" fmla="*/ 1062243 w 3737830"/>
                <a:gd name="connsiteY14" fmla="*/ 1497603 h 5218739"/>
                <a:gd name="connsiteX15" fmla="*/ 1018312 w 3737830"/>
                <a:gd name="connsiteY15" fmla="*/ 1415010 h 5218739"/>
                <a:gd name="connsiteX16" fmla="*/ 932762 w 3737830"/>
                <a:gd name="connsiteY16" fmla="*/ 1436248 h 5218739"/>
                <a:gd name="connsiteX17" fmla="*/ 902682 w 3737830"/>
                <a:gd name="connsiteY17" fmla="*/ 1355452 h 5218739"/>
                <a:gd name="connsiteX18" fmla="*/ 646054 w 3737830"/>
                <a:gd name="connsiteY18" fmla="*/ 1443327 h 5218739"/>
                <a:gd name="connsiteX19" fmla="*/ 553567 w 3737830"/>
                <a:gd name="connsiteY19" fmla="*/ 1318257 h 5218739"/>
                <a:gd name="connsiteX20" fmla="*/ 528134 w 3737830"/>
                <a:gd name="connsiteY20" fmla="*/ 1490524 h 5218739"/>
                <a:gd name="connsiteX21" fmla="*/ 384780 w 3737830"/>
                <a:gd name="connsiteY21" fmla="*/ 1490524 h 5218739"/>
                <a:gd name="connsiteX22" fmla="*/ 289981 w 3737830"/>
                <a:gd name="connsiteY22" fmla="*/ 1625034 h 5218739"/>
                <a:gd name="connsiteX23" fmla="*/ 132783 w 3737830"/>
                <a:gd name="connsiteY23" fmla="*/ 1704252 h 5218739"/>
                <a:gd name="connsiteX24" fmla="*/ 137379 w 3737830"/>
                <a:gd name="connsiteY24" fmla="*/ 1825618 h 5218739"/>
                <a:gd name="connsiteX25" fmla="*/ 33332 w 3737830"/>
                <a:gd name="connsiteY25" fmla="*/ 1927091 h 5218739"/>
                <a:gd name="connsiteX26" fmla="*/ 6257 w 3737830"/>
                <a:gd name="connsiteY26" fmla="*/ 2273583 h 5218739"/>
                <a:gd name="connsiteX27" fmla="*/ 63390 w 3737830"/>
                <a:gd name="connsiteY27" fmla="*/ 2443891 h 5218739"/>
                <a:gd name="connsiteX28" fmla="*/ 125819 w 3737830"/>
                <a:gd name="connsiteY28" fmla="*/ 2469849 h 5218739"/>
                <a:gd name="connsiteX29" fmla="*/ 169750 w 3737830"/>
                <a:gd name="connsiteY29" fmla="*/ 2613798 h 5218739"/>
                <a:gd name="connsiteX30" fmla="*/ 358836 w 3737830"/>
                <a:gd name="connsiteY30" fmla="*/ 2804548 h 5218739"/>
                <a:gd name="connsiteX31" fmla="*/ 521198 w 3737830"/>
                <a:gd name="connsiteY31" fmla="*/ 2892257 h 5218739"/>
                <a:gd name="connsiteX32" fmla="*/ 598137 w 3737830"/>
                <a:gd name="connsiteY32" fmla="*/ 3135838 h 5218739"/>
                <a:gd name="connsiteX33" fmla="*/ 424087 w 3737830"/>
                <a:gd name="connsiteY33" fmla="*/ 3331184 h 5218739"/>
                <a:gd name="connsiteX34" fmla="*/ 292409 w 3737830"/>
                <a:gd name="connsiteY34" fmla="*/ 3556346 h 5218739"/>
                <a:gd name="connsiteX35" fmla="*/ 293251 w 3737830"/>
                <a:gd name="connsiteY35" fmla="*/ 3670361 h 5218739"/>
                <a:gd name="connsiteX36" fmla="*/ 335069 w 3737830"/>
                <a:gd name="connsiteY36" fmla="*/ 3679847 h 5218739"/>
                <a:gd name="connsiteX37" fmla="*/ 355879 w 3737830"/>
                <a:gd name="connsiteY37" fmla="*/ 3689581 h 5218739"/>
                <a:gd name="connsiteX38" fmla="*/ 379289 w 3737830"/>
                <a:gd name="connsiteY38" fmla="*/ 3682502 h 5218739"/>
                <a:gd name="connsiteX39" fmla="*/ 414839 w 3737830"/>
                <a:gd name="connsiteY39" fmla="*/ 3702855 h 5218739"/>
                <a:gd name="connsiteX40" fmla="*/ 446920 w 3737830"/>
                <a:gd name="connsiteY40" fmla="*/ 3695776 h 5218739"/>
                <a:gd name="connsiteX41" fmla="*/ 613715 w 3737830"/>
                <a:gd name="connsiteY41" fmla="*/ 3717902 h 5218739"/>
                <a:gd name="connsiteX42" fmla="*/ 661953 w 3737830"/>
                <a:gd name="connsiteY42" fmla="*/ 3778583 h 5218739"/>
                <a:gd name="connsiteX43" fmla="*/ 1054920 w 3737830"/>
                <a:gd name="connsiteY43" fmla="*/ 3580857 h 5218739"/>
                <a:gd name="connsiteX44" fmla="*/ 1486999 w 3737830"/>
                <a:gd name="connsiteY44" fmla="*/ 3580857 h 5218739"/>
                <a:gd name="connsiteX45" fmla="*/ 1838691 w 3737830"/>
                <a:gd name="connsiteY45" fmla="*/ 3791873 h 5218739"/>
                <a:gd name="connsiteX46" fmla="*/ 1909030 w 3737830"/>
                <a:gd name="connsiteY46" fmla="*/ 4495257 h 5218739"/>
                <a:gd name="connsiteX47" fmla="*/ 1868836 w 3737830"/>
                <a:gd name="connsiteY47" fmla="*/ 4846950 h 5218739"/>
                <a:gd name="connsiteX48" fmla="*/ 2702849 w 3737830"/>
                <a:gd name="connsiteY48" fmla="*/ 5188594 h 5218739"/>
                <a:gd name="connsiteX49" fmla="*/ 3506718 w 3737830"/>
                <a:gd name="connsiteY49" fmla="*/ 5218739 h 5218739"/>
                <a:gd name="connsiteX50" fmla="*/ 3737830 w 3737830"/>
                <a:gd name="connsiteY50" fmla="*/ 4465112 h 5218739"/>
                <a:gd name="connsiteX51" fmla="*/ 3707685 w 3737830"/>
                <a:gd name="connsiteY51" fmla="*/ 3801921 h 5218739"/>
                <a:gd name="connsiteX52" fmla="*/ 3737830 w 3737830"/>
                <a:gd name="connsiteY52" fmla="*/ 3289455 h 5218739"/>
                <a:gd name="connsiteX53" fmla="*/ 3446427 w 3737830"/>
                <a:gd name="connsiteY53" fmla="*/ 2666457 h 5218739"/>
                <a:gd name="connsiteX54" fmla="*/ 2853575 w 3737830"/>
                <a:gd name="connsiteY54" fmla="*/ 2676506 h 5218739"/>
                <a:gd name="connsiteX55" fmla="*/ 2572221 w 3737830"/>
                <a:gd name="connsiteY55" fmla="*/ 2475539 h 5218739"/>
                <a:gd name="connsiteX56" fmla="*/ 2793285 w 3737830"/>
                <a:gd name="connsiteY56" fmla="*/ 2274572 h 5218739"/>
                <a:gd name="connsiteX57" fmla="*/ 2873671 w 3737830"/>
                <a:gd name="connsiteY57" fmla="*/ 2013314 h 5218739"/>
                <a:gd name="connsiteX58" fmla="*/ 3144977 w 3737830"/>
                <a:gd name="connsiteY58" fmla="*/ 1782202 h 5218739"/>
                <a:gd name="connsiteX59" fmla="*/ 2984203 w 3737830"/>
                <a:gd name="connsiteY59" fmla="*/ 1330027 h 5218739"/>
                <a:gd name="connsiteX60" fmla="*/ 3165074 w 3737830"/>
                <a:gd name="connsiteY60" fmla="*/ 1108963 h 5218739"/>
                <a:gd name="connsiteX61" fmla="*/ 3438708 w 3737830"/>
                <a:gd name="connsiteY61" fmla="*/ 708324 h 5218739"/>
                <a:gd name="connsiteX62" fmla="*/ 3377270 w 3737830"/>
                <a:gd name="connsiteY62" fmla="*/ 563993 h 5218739"/>
                <a:gd name="connsiteX63" fmla="*/ 3316598 w 3737830"/>
                <a:gd name="connsiteY63" fmla="*/ 440404 h 5218739"/>
                <a:gd name="connsiteX64" fmla="*/ 3332784 w 3737830"/>
                <a:gd name="connsiteY64" fmla="*/ 263417 h 5218739"/>
                <a:gd name="connsiteX65" fmla="*/ 3106192 w 3737830"/>
                <a:gd name="connsiteY65" fmla="*/ 128907 h 5218739"/>
                <a:gd name="connsiteX66" fmla="*/ 3124462 w 3737830"/>
                <a:gd name="connsiteY66" fmla="*/ 12400 h 5218739"/>
                <a:gd name="connsiteX67" fmla="*/ 3020642 w 3737830"/>
                <a:gd name="connsiteY67" fmla="*/ 1477 h 5218739"/>
                <a:gd name="connsiteX68" fmla="*/ 2958526 w 3737830"/>
                <a:gd name="connsiteY68" fmla="*/ 38129 h 5218739"/>
                <a:gd name="connsiteX69" fmla="*/ 2965150 w 3737830"/>
                <a:gd name="connsiteY69" fmla="*/ 223300 h 5218739"/>
                <a:gd name="connsiteX70" fmla="*/ 2780177 w 3737830"/>
                <a:gd name="connsiteY70" fmla="*/ 305894 h 5218739"/>
                <a:gd name="connsiteX71" fmla="*/ 2762617 w 3737830"/>
                <a:gd name="connsiteY71" fmla="*/ 448814 h 5218739"/>
                <a:gd name="connsiteX0" fmla="*/ 2762617 w 3737830"/>
                <a:gd name="connsiteY0" fmla="*/ 448814 h 5218739"/>
                <a:gd name="connsiteX1" fmla="*/ 2424105 w 3737830"/>
                <a:gd name="connsiteY1" fmla="*/ 558395 h 5218739"/>
                <a:gd name="connsiteX2" fmla="*/ 2293527 w 3737830"/>
                <a:gd name="connsiteY2" fmla="*/ 545493 h 5218739"/>
                <a:gd name="connsiteX3" fmla="*/ 2241444 w 3737830"/>
                <a:gd name="connsiteY3" fmla="*/ 716503 h 5218739"/>
                <a:gd name="connsiteX4" fmla="*/ 2040286 w 3737830"/>
                <a:gd name="connsiteY4" fmla="*/ 792017 h 5218739"/>
                <a:gd name="connsiteX5" fmla="*/ 1996355 w 3737830"/>
                <a:gd name="connsiteY5" fmla="*/ 709423 h 5218739"/>
                <a:gd name="connsiteX6" fmla="*/ 1883059 w 3737830"/>
                <a:gd name="connsiteY6" fmla="*/ 810896 h 5218739"/>
                <a:gd name="connsiteX7" fmla="*/ 1700399 w 3737830"/>
                <a:gd name="connsiteY7" fmla="*/ 820335 h 5218739"/>
                <a:gd name="connsiteX8" fmla="*/ 1591727 w 3737830"/>
                <a:gd name="connsiteY8" fmla="*/ 910008 h 5218739"/>
                <a:gd name="connsiteX9" fmla="*/ 1478186 w 3737830"/>
                <a:gd name="connsiteY9" fmla="*/ 938674 h 5218739"/>
                <a:gd name="connsiteX10" fmla="*/ 1392881 w 3737830"/>
                <a:gd name="connsiteY10" fmla="*/ 1179028 h 5218739"/>
                <a:gd name="connsiteX11" fmla="*/ 1249527 w 3737830"/>
                <a:gd name="connsiteY11" fmla="*/ 1112953 h 5218739"/>
                <a:gd name="connsiteX12" fmla="*/ 1184787 w 3737830"/>
                <a:gd name="connsiteY12" fmla="*/ 1226224 h 5218739"/>
                <a:gd name="connsiteX13" fmla="*/ 1214845 w 3737830"/>
                <a:gd name="connsiteY13" fmla="*/ 1445687 h 5218739"/>
                <a:gd name="connsiteX14" fmla="*/ 1062243 w 3737830"/>
                <a:gd name="connsiteY14" fmla="*/ 1497603 h 5218739"/>
                <a:gd name="connsiteX15" fmla="*/ 1018312 w 3737830"/>
                <a:gd name="connsiteY15" fmla="*/ 1415010 h 5218739"/>
                <a:gd name="connsiteX16" fmla="*/ 932762 w 3737830"/>
                <a:gd name="connsiteY16" fmla="*/ 1436248 h 5218739"/>
                <a:gd name="connsiteX17" fmla="*/ 902682 w 3737830"/>
                <a:gd name="connsiteY17" fmla="*/ 1355452 h 5218739"/>
                <a:gd name="connsiteX18" fmla="*/ 646054 w 3737830"/>
                <a:gd name="connsiteY18" fmla="*/ 1443327 h 5218739"/>
                <a:gd name="connsiteX19" fmla="*/ 553567 w 3737830"/>
                <a:gd name="connsiteY19" fmla="*/ 1318257 h 5218739"/>
                <a:gd name="connsiteX20" fmla="*/ 528134 w 3737830"/>
                <a:gd name="connsiteY20" fmla="*/ 1490524 h 5218739"/>
                <a:gd name="connsiteX21" fmla="*/ 384780 w 3737830"/>
                <a:gd name="connsiteY21" fmla="*/ 1490524 h 5218739"/>
                <a:gd name="connsiteX22" fmla="*/ 289981 w 3737830"/>
                <a:gd name="connsiteY22" fmla="*/ 1625034 h 5218739"/>
                <a:gd name="connsiteX23" fmla="*/ 132783 w 3737830"/>
                <a:gd name="connsiteY23" fmla="*/ 1704252 h 5218739"/>
                <a:gd name="connsiteX24" fmla="*/ 137379 w 3737830"/>
                <a:gd name="connsiteY24" fmla="*/ 1825618 h 5218739"/>
                <a:gd name="connsiteX25" fmla="*/ 33332 w 3737830"/>
                <a:gd name="connsiteY25" fmla="*/ 1927091 h 5218739"/>
                <a:gd name="connsiteX26" fmla="*/ 6257 w 3737830"/>
                <a:gd name="connsiteY26" fmla="*/ 2273583 h 5218739"/>
                <a:gd name="connsiteX27" fmla="*/ 63390 w 3737830"/>
                <a:gd name="connsiteY27" fmla="*/ 2443891 h 5218739"/>
                <a:gd name="connsiteX28" fmla="*/ 125819 w 3737830"/>
                <a:gd name="connsiteY28" fmla="*/ 2469849 h 5218739"/>
                <a:gd name="connsiteX29" fmla="*/ 169750 w 3737830"/>
                <a:gd name="connsiteY29" fmla="*/ 2613798 h 5218739"/>
                <a:gd name="connsiteX30" fmla="*/ 358836 w 3737830"/>
                <a:gd name="connsiteY30" fmla="*/ 2804548 h 5218739"/>
                <a:gd name="connsiteX31" fmla="*/ 521198 w 3737830"/>
                <a:gd name="connsiteY31" fmla="*/ 2892257 h 5218739"/>
                <a:gd name="connsiteX32" fmla="*/ 598137 w 3737830"/>
                <a:gd name="connsiteY32" fmla="*/ 3135838 h 5218739"/>
                <a:gd name="connsiteX33" fmla="*/ 424087 w 3737830"/>
                <a:gd name="connsiteY33" fmla="*/ 3331184 h 5218739"/>
                <a:gd name="connsiteX34" fmla="*/ 292409 w 3737830"/>
                <a:gd name="connsiteY34" fmla="*/ 3556346 h 5218739"/>
                <a:gd name="connsiteX35" fmla="*/ 293251 w 3737830"/>
                <a:gd name="connsiteY35" fmla="*/ 3670361 h 5218739"/>
                <a:gd name="connsiteX36" fmla="*/ 335069 w 3737830"/>
                <a:gd name="connsiteY36" fmla="*/ 3679847 h 5218739"/>
                <a:gd name="connsiteX37" fmla="*/ 355879 w 3737830"/>
                <a:gd name="connsiteY37" fmla="*/ 3689581 h 5218739"/>
                <a:gd name="connsiteX38" fmla="*/ 379289 w 3737830"/>
                <a:gd name="connsiteY38" fmla="*/ 3682502 h 5218739"/>
                <a:gd name="connsiteX39" fmla="*/ 414839 w 3737830"/>
                <a:gd name="connsiteY39" fmla="*/ 3702855 h 5218739"/>
                <a:gd name="connsiteX40" fmla="*/ 446920 w 3737830"/>
                <a:gd name="connsiteY40" fmla="*/ 3695776 h 5218739"/>
                <a:gd name="connsiteX41" fmla="*/ 613715 w 3737830"/>
                <a:gd name="connsiteY41" fmla="*/ 3717902 h 5218739"/>
                <a:gd name="connsiteX42" fmla="*/ 661953 w 3737830"/>
                <a:gd name="connsiteY42" fmla="*/ 3778583 h 5218739"/>
                <a:gd name="connsiteX43" fmla="*/ 1054920 w 3737830"/>
                <a:gd name="connsiteY43" fmla="*/ 3580857 h 5218739"/>
                <a:gd name="connsiteX44" fmla="*/ 1486999 w 3737830"/>
                <a:gd name="connsiteY44" fmla="*/ 3580857 h 5218739"/>
                <a:gd name="connsiteX45" fmla="*/ 1838691 w 3737830"/>
                <a:gd name="connsiteY45" fmla="*/ 3791873 h 5218739"/>
                <a:gd name="connsiteX46" fmla="*/ 1909030 w 3737830"/>
                <a:gd name="connsiteY46" fmla="*/ 4495257 h 5218739"/>
                <a:gd name="connsiteX47" fmla="*/ 1868836 w 3737830"/>
                <a:gd name="connsiteY47" fmla="*/ 4846950 h 5218739"/>
                <a:gd name="connsiteX48" fmla="*/ 2702849 w 3737830"/>
                <a:gd name="connsiteY48" fmla="*/ 5188594 h 5218739"/>
                <a:gd name="connsiteX49" fmla="*/ 3506718 w 3737830"/>
                <a:gd name="connsiteY49" fmla="*/ 5218739 h 5218739"/>
                <a:gd name="connsiteX50" fmla="*/ 3737830 w 3737830"/>
                <a:gd name="connsiteY50" fmla="*/ 4465112 h 5218739"/>
                <a:gd name="connsiteX51" fmla="*/ 3707685 w 3737830"/>
                <a:gd name="connsiteY51" fmla="*/ 3801921 h 5218739"/>
                <a:gd name="connsiteX52" fmla="*/ 3737830 w 3737830"/>
                <a:gd name="connsiteY52" fmla="*/ 3289455 h 5218739"/>
                <a:gd name="connsiteX53" fmla="*/ 3446427 w 3737830"/>
                <a:gd name="connsiteY53" fmla="*/ 2666457 h 5218739"/>
                <a:gd name="connsiteX54" fmla="*/ 2853575 w 3737830"/>
                <a:gd name="connsiteY54" fmla="*/ 2676506 h 5218739"/>
                <a:gd name="connsiteX55" fmla="*/ 2572221 w 3737830"/>
                <a:gd name="connsiteY55" fmla="*/ 2475539 h 5218739"/>
                <a:gd name="connsiteX56" fmla="*/ 2793285 w 3737830"/>
                <a:gd name="connsiteY56" fmla="*/ 2274572 h 5218739"/>
                <a:gd name="connsiteX57" fmla="*/ 2873671 w 3737830"/>
                <a:gd name="connsiteY57" fmla="*/ 2013314 h 5218739"/>
                <a:gd name="connsiteX58" fmla="*/ 3144977 w 3737830"/>
                <a:gd name="connsiteY58" fmla="*/ 1782202 h 5218739"/>
                <a:gd name="connsiteX59" fmla="*/ 2984203 w 3737830"/>
                <a:gd name="connsiteY59" fmla="*/ 1330027 h 5218739"/>
                <a:gd name="connsiteX60" fmla="*/ 3165074 w 3737830"/>
                <a:gd name="connsiteY60" fmla="*/ 1108963 h 5218739"/>
                <a:gd name="connsiteX61" fmla="*/ 3438708 w 3737830"/>
                <a:gd name="connsiteY61" fmla="*/ 708324 h 5218739"/>
                <a:gd name="connsiteX62" fmla="*/ 3377270 w 3737830"/>
                <a:gd name="connsiteY62" fmla="*/ 563993 h 5218739"/>
                <a:gd name="connsiteX63" fmla="*/ 3316598 w 3737830"/>
                <a:gd name="connsiteY63" fmla="*/ 440404 h 5218739"/>
                <a:gd name="connsiteX64" fmla="*/ 3332784 w 3737830"/>
                <a:gd name="connsiteY64" fmla="*/ 263417 h 5218739"/>
                <a:gd name="connsiteX65" fmla="*/ 3106192 w 3737830"/>
                <a:gd name="connsiteY65" fmla="*/ 128907 h 5218739"/>
                <a:gd name="connsiteX66" fmla="*/ 3124462 w 3737830"/>
                <a:gd name="connsiteY66" fmla="*/ 12400 h 5218739"/>
                <a:gd name="connsiteX67" fmla="*/ 3020642 w 3737830"/>
                <a:gd name="connsiteY67" fmla="*/ 1477 h 5218739"/>
                <a:gd name="connsiteX68" fmla="*/ 2958526 w 3737830"/>
                <a:gd name="connsiteY68" fmla="*/ 38129 h 5218739"/>
                <a:gd name="connsiteX69" fmla="*/ 2965150 w 3737830"/>
                <a:gd name="connsiteY69" fmla="*/ 223300 h 5218739"/>
                <a:gd name="connsiteX70" fmla="*/ 2780177 w 3737830"/>
                <a:gd name="connsiteY70" fmla="*/ 305894 h 5218739"/>
                <a:gd name="connsiteX71" fmla="*/ 2762617 w 3737830"/>
                <a:gd name="connsiteY71" fmla="*/ 448814 h 5218739"/>
                <a:gd name="connsiteX0" fmla="*/ 2762617 w 3737830"/>
                <a:gd name="connsiteY0" fmla="*/ 448814 h 5218739"/>
                <a:gd name="connsiteX1" fmla="*/ 2424105 w 3737830"/>
                <a:gd name="connsiteY1" fmla="*/ 558395 h 5218739"/>
                <a:gd name="connsiteX2" fmla="*/ 2293527 w 3737830"/>
                <a:gd name="connsiteY2" fmla="*/ 545493 h 5218739"/>
                <a:gd name="connsiteX3" fmla="*/ 2241444 w 3737830"/>
                <a:gd name="connsiteY3" fmla="*/ 716503 h 5218739"/>
                <a:gd name="connsiteX4" fmla="*/ 2040286 w 3737830"/>
                <a:gd name="connsiteY4" fmla="*/ 792017 h 5218739"/>
                <a:gd name="connsiteX5" fmla="*/ 1996355 w 3737830"/>
                <a:gd name="connsiteY5" fmla="*/ 709423 h 5218739"/>
                <a:gd name="connsiteX6" fmla="*/ 1883059 w 3737830"/>
                <a:gd name="connsiteY6" fmla="*/ 810896 h 5218739"/>
                <a:gd name="connsiteX7" fmla="*/ 1700399 w 3737830"/>
                <a:gd name="connsiteY7" fmla="*/ 820335 h 5218739"/>
                <a:gd name="connsiteX8" fmla="*/ 1591727 w 3737830"/>
                <a:gd name="connsiteY8" fmla="*/ 910008 h 5218739"/>
                <a:gd name="connsiteX9" fmla="*/ 1478186 w 3737830"/>
                <a:gd name="connsiteY9" fmla="*/ 938674 h 5218739"/>
                <a:gd name="connsiteX10" fmla="*/ 1392881 w 3737830"/>
                <a:gd name="connsiteY10" fmla="*/ 1179028 h 5218739"/>
                <a:gd name="connsiteX11" fmla="*/ 1249527 w 3737830"/>
                <a:gd name="connsiteY11" fmla="*/ 1112953 h 5218739"/>
                <a:gd name="connsiteX12" fmla="*/ 1184787 w 3737830"/>
                <a:gd name="connsiteY12" fmla="*/ 1226224 h 5218739"/>
                <a:gd name="connsiteX13" fmla="*/ 1214845 w 3737830"/>
                <a:gd name="connsiteY13" fmla="*/ 1445687 h 5218739"/>
                <a:gd name="connsiteX14" fmla="*/ 1062243 w 3737830"/>
                <a:gd name="connsiteY14" fmla="*/ 1497603 h 5218739"/>
                <a:gd name="connsiteX15" fmla="*/ 1018312 w 3737830"/>
                <a:gd name="connsiteY15" fmla="*/ 1415010 h 5218739"/>
                <a:gd name="connsiteX16" fmla="*/ 932762 w 3737830"/>
                <a:gd name="connsiteY16" fmla="*/ 1436248 h 5218739"/>
                <a:gd name="connsiteX17" fmla="*/ 902682 w 3737830"/>
                <a:gd name="connsiteY17" fmla="*/ 1355452 h 5218739"/>
                <a:gd name="connsiteX18" fmla="*/ 646054 w 3737830"/>
                <a:gd name="connsiteY18" fmla="*/ 1443327 h 5218739"/>
                <a:gd name="connsiteX19" fmla="*/ 553567 w 3737830"/>
                <a:gd name="connsiteY19" fmla="*/ 1318257 h 5218739"/>
                <a:gd name="connsiteX20" fmla="*/ 528134 w 3737830"/>
                <a:gd name="connsiteY20" fmla="*/ 1490524 h 5218739"/>
                <a:gd name="connsiteX21" fmla="*/ 384780 w 3737830"/>
                <a:gd name="connsiteY21" fmla="*/ 1490524 h 5218739"/>
                <a:gd name="connsiteX22" fmla="*/ 289981 w 3737830"/>
                <a:gd name="connsiteY22" fmla="*/ 1625034 h 5218739"/>
                <a:gd name="connsiteX23" fmla="*/ 132783 w 3737830"/>
                <a:gd name="connsiteY23" fmla="*/ 1704252 h 5218739"/>
                <a:gd name="connsiteX24" fmla="*/ 137379 w 3737830"/>
                <a:gd name="connsiteY24" fmla="*/ 1825618 h 5218739"/>
                <a:gd name="connsiteX25" fmla="*/ 33332 w 3737830"/>
                <a:gd name="connsiteY25" fmla="*/ 1927091 h 5218739"/>
                <a:gd name="connsiteX26" fmla="*/ 6257 w 3737830"/>
                <a:gd name="connsiteY26" fmla="*/ 2273583 h 5218739"/>
                <a:gd name="connsiteX27" fmla="*/ 63390 w 3737830"/>
                <a:gd name="connsiteY27" fmla="*/ 2443891 h 5218739"/>
                <a:gd name="connsiteX28" fmla="*/ 125819 w 3737830"/>
                <a:gd name="connsiteY28" fmla="*/ 2469849 h 5218739"/>
                <a:gd name="connsiteX29" fmla="*/ 169750 w 3737830"/>
                <a:gd name="connsiteY29" fmla="*/ 2613798 h 5218739"/>
                <a:gd name="connsiteX30" fmla="*/ 358836 w 3737830"/>
                <a:gd name="connsiteY30" fmla="*/ 2804548 h 5218739"/>
                <a:gd name="connsiteX31" fmla="*/ 521198 w 3737830"/>
                <a:gd name="connsiteY31" fmla="*/ 2892257 h 5218739"/>
                <a:gd name="connsiteX32" fmla="*/ 598137 w 3737830"/>
                <a:gd name="connsiteY32" fmla="*/ 3135838 h 5218739"/>
                <a:gd name="connsiteX33" fmla="*/ 424087 w 3737830"/>
                <a:gd name="connsiteY33" fmla="*/ 3331184 h 5218739"/>
                <a:gd name="connsiteX34" fmla="*/ 292409 w 3737830"/>
                <a:gd name="connsiteY34" fmla="*/ 3556346 h 5218739"/>
                <a:gd name="connsiteX35" fmla="*/ 293251 w 3737830"/>
                <a:gd name="connsiteY35" fmla="*/ 3670361 h 5218739"/>
                <a:gd name="connsiteX36" fmla="*/ 335069 w 3737830"/>
                <a:gd name="connsiteY36" fmla="*/ 3679847 h 5218739"/>
                <a:gd name="connsiteX37" fmla="*/ 355879 w 3737830"/>
                <a:gd name="connsiteY37" fmla="*/ 3689581 h 5218739"/>
                <a:gd name="connsiteX38" fmla="*/ 379289 w 3737830"/>
                <a:gd name="connsiteY38" fmla="*/ 3682502 h 5218739"/>
                <a:gd name="connsiteX39" fmla="*/ 414839 w 3737830"/>
                <a:gd name="connsiteY39" fmla="*/ 3702855 h 5218739"/>
                <a:gd name="connsiteX40" fmla="*/ 446920 w 3737830"/>
                <a:gd name="connsiteY40" fmla="*/ 3695776 h 5218739"/>
                <a:gd name="connsiteX41" fmla="*/ 492874 w 3737830"/>
                <a:gd name="connsiteY41" fmla="*/ 3729403 h 5218739"/>
                <a:gd name="connsiteX42" fmla="*/ 613715 w 3737830"/>
                <a:gd name="connsiteY42" fmla="*/ 3717902 h 5218739"/>
                <a:gd name="connsiteX43" fmla="*/ 661953 w 3737830"/>
                <a:gd name="connsiteY43" fmla="*/ 3778583 h 5218739"/>
                <a:gd name="connsiteX44" fmla="*/ 1054920 w 3737830"/>
                <a:gd name="connsiteY44" fmla="*/ 3580857 h 5218739"/>
                <a:gd name="connsiteX45" fmla="*/ 1486999 w 3737830"/>
                <a:gd name="connsiteY45" fmla="*/ 3580857 h 5218739"/>
                <a:gd name="connsiteX46" fmla="*/ 1838691 w 3737830"/>
                <a:gd name="connsiteY46" fmla="*/ 3791873 h 5218739"/>
                <a:gd name="connsiteX47" fmla="*/ 1909030 w 3737830"/>
                <a:gd name="connsiteY47" fmla="*/ 4495257 h 5218739"/>
                <a:gd name="connsiteX48" fmla="*/ 1868836 w 3737830"/>
                <a:gd name="connsiteY48" fmla="*/ 4846950 h 5218739"/>
                <a:gd name="connsiteX49" fmla="*/ 2702849 w 3737830"/>
                <a:gd name="connsiteY49" fmla="*/ 5188594 h 5218739"/>
                <a:gd name="connsiteX50" fmla="*/ 3506718 w 3737830"/>
                <a:gd name="connsiteY50" fmla="*/ 5218739 h 5218739"/>
                <a:gd name="connsiteX51" fmla="*/ 3737830 w 3737830"/>
                <a:gd name="connsiteY51" fmla="*/ 4465112 h 5218739"/>
                <a:gd name="connsiteX52" fmla="*/ 3707685 w 3737830"/>
                <a:gd name="connsiteY52" fmla="*/ 3801921 h 5218739"/>
                <a:gd name="connsiteX53" fmla="*/ 3737830 w 3737830"/>
                <a:gd name="connsiteY53" fmla="*/ 3289455 h 5218739"/>
                <a:gd name="connsiteX54" fmla="*/ 3446427 w 3737830"/>
                <a:gd name="connsiteY54" fmla="*/ 2666457 h 5218739"/>
                <a:gd name="connsiteX55" fmla="*/ 2853575 w 3737830"/>
                <a:gd name="connsiteY55" fmla="*/ 2676506 h 5218739"/>
                <a:gd name="connsiteX56" fmla="*/ 2572221 w 3737830"/>
                <a:gd name="connsiteY56" fmla="*/ 2475539 h 5218739"/>
                <a:gd name="connsiteX57" fmla="*/ 2793285 w 3737830"/>
                <a:gd name="connsiteY57" fmla="*/ 2274572 h 5218739"/>
                <a:gd name="connsiteX58" fmla="*/ 2873671 w 3737830"/>
                <a:gd name="connsiteY58" fmla="*/ 2013314 h 5218739"/>
                <a:gd name="connsiteX59" fmla="*/ 3144977 w 3737830"/>
                <a:gd name="connsiteY59" fmla="*/ 1782202 h 5218739"/>
                <a:gd name="connsiteX60" fmla="*/ 2984203 w 3737830"/>
                <a:gd name="connsiteY60" fmla="*/ 1330027 h 5218739"/>
                <a:gd name="connsiteX61" fmla="*/ 3165074 w 3737830"/>
                <a:gd name="connsiteY61" fmla="*/ 1108963 h 5218739"/>
                <a:gd name="connsiteX62" fmla="*/ 3438708 w 3737830"/>
                <a:gd name="connsiteY62" fmla="*/ 708324 h 5218739"/>
                <a:gd name="connsiteX63" fmla="*/ 3377270 w 3737830"/>
                <a:gd name="connsiteY63" fmla="*/ 563993 h 5218739"/>
                <a:gd name="connsiteX64" fmla="*/ 3316598 w 3737830"/>
                <a:gd name="connsiteY64" fmla="*/ 440404 h 5218739"/>
                <a:gd name="connsiteX65" fmla="*/ 3332784 w 3737830"/>
                <a:gd name="connsiteY65" fmla="*/ 263417 h 5218739"/>
                <a:gd name="connsiteX66" fmla="*/ 3106192 w 3737830"/>
                <a:gd name="connsiteY66" fmla="*/ 128907 h 5218739"/>
                <a:gd name="connsiteX67" fmla="*/ 3124462 w 3737830"/>
                <a:gd name="connsiteY67" fmla="*/ 12400 h 5218739"/>
                <a:gd name="connsiteX68" fmla="*/ 3020642 w 3737830"/>
                <a:gd name="connsiteY68" fmla="*/ 1477 h 5218739"/>
                <a:gd name="connsiteX69" fmla="*/ 2958526 w 3737830"/>
                <a:gd name="connsiteY69" fmla="*/ 38129 h 5218739"/>
                <a:gd name="connsiteX70" fmla="*/ 2965150 w 3737830"/>
                <a:gd name="connsiteY70" fmla="*/ 223300 h 5218739"/>
                <a:gd name="connsiteX71" fmla="*/ 2780177 w 3737830"/>
                <a:gd name="connsiteY71" fmla="*/ 305894 h 5218739"/>
                <a:gd name="connsiteX72" fmla="*/ 2762617 w 3737830"/>
                <a:gd name="connsiteY72" fmla="*/ 448814 h 5218739"/>
                <a:gd name="connsiteX0" fmla="*/ 2762617 w 3737830"/>
                <a:gd name="connsiteY0" fmla="*/ 448814 h 5218739"/>
                <a:gd name="connsiteX1" fmla="*/ 2424105 w 3737830"/>
                <a:gd name="connsiteY1" fmla="*/ 558395 h 5218739"/>
                <a:gd name="connsiteX2" fmla="*/ 2293527 w 3737830"/>
                <a:gd name="connsiteY2" fmla="*/ 545493 h 5218739"/>
                <a:gd name="connsiteX3" fmla="*/ 2241444 w 3737830"/>
                <a:gd name="connsiteY3" fmla="*/ 716503 h 5218739"/>
                <a:gd name="connsiteX4" fmla="*/ 2040286 w 3737830"/>
                <a:gd name="connsiteY4" fmla="*/ 792017 h 5218739"/>
                <a:gd name="connsiteX5" fmla="*/ 1996355 w 3737830"/>
                <a:gd name="connsiteY5" fmla="*/ 709423 h 5218739"/>
                <a:gd name="connsiteX6" fmla="*/ 1883059 w 3737830"/>
                <a:gd name="connsiteY6" fmla="*/ 810896 h 5218739"/>
                <a:gd name="connsiteX7" fmla="*/ 1700399 w 3737830"/>
                <a:gd name="connsiteY7" fmla="*/ 820335 h 5218739"/>
                <a:gd name="connsiteX8" fmla="*/ 1591727 w 3737830"/>
                <a:gd name="connsiteY8" fmla="*/ 910008 h 5218739"/>
                <a:gd name="connsiteX9" fmla="*/ 1478186 w 3737830"/>
                <a:gd name="connsiteY9" fmla="*/ 938674 h 5218739"/>
                <a:gd name="connsiteX10" fmla="*/ 1392881 w 3737830"/>
                <a:gd name="connsiteY10" fmla="*/ 1179028 h 5218739"/>
                <a:gd name="connsiteX11" fmla="*/ 1249527 w 3737830"/>
                <a:gd name="connsiteY11" fmla="*/ 1112953 h 5218739"/>
                <a:gd name="connsiteX12" fmla="*/ 1184787 w 3737830"/>
                <a:gd name="connsiteY12" fmla="*/ 1226224 h 5218739"/>
                <a:gd name="connsiteX13" fmla="*/ 1214845 w 3737830"/>
                <a:gd name="connsiteY13" fmla="*/ 1445687 h 5218739"/>
                <a:gd name="connsiteX14" fmla="*/ 1062243 w 3737830"/>
                <a:gd name="connsiteY14" fmla="*/ 1497603 h 5218739"/>
                <a:gd name="connsiteX15" fmla="*/ 1018312 w 3737830"/>
                <a:gd name="connsiteY15" fmla="*/ 1415010 h 5218739"/>
                <a:gd name="connsiteX16" fmla="*/ 932762 w 3737830"/>
                <a:gd name="connsiteY16" fmla="*/ 1436248 h 5218739"/>
                <a:gd name="connsiteX17" fmla="*/ 902682 w 3737830"/>
                <a:gd name="connsiteY17" fmla="*/ 1355452 h 5218739"/>
                <a:gd name="connsiteX18" fmla="*/ 646054 w 3737830"/>
                <a:gd name="connsiteY18" fmla="*/ 1443327 h 5218739"/>
                <a:gd name="connsiteX19" fmla="*/ 553567 w 3737830"/>
                <a:gd name="connsiteY19" fmla="*/ 1318257 h 5218739"/>
                <a:gd name="connsiteX20" fmla="*/ 528134 w 3737830"/>
                <a:gd name="connsiteY20" fmla="*/ 1490524 h 5218739"/>
                <a:gd name="connsiteX21" fmla="*/ 384780 w 3737830"/>
                <a:gd name="connsiteY21" fmla="*/ 1490524 h 5218739"/>
                <a:gd name="connsiteX22" fmla="*/ 289981 w 3737830"/>
                <a:gd name="connsiteY22" fmla="*/ 1625034 h 5218739"/>
                <a:gd name="connsiteX23" fmla="*/ 132783 w 3737830"/>
                <a:gd name="connsiteY23" fmla="*/ 1704252 h 5218739"/>
                <a:gd name="connsiteX24" fmla="*/ 137379 w 3737830"/>
                <a:gd name="connsiteY24" fmla="*/ 1825618 h 5218739"/>
                <a:gd name="connsiteX25" fmla="*/ 33332 w 3737830"/>
                <a:gd name="connsiteY25" fmla="*/ 1927091 h 5218739"/>
                <a:gd name="connsiteX26" fmla="*/ 6257 w 3737830"/>
                <a:gd name="connsiteY26" fmla="*/ 2273583 h 5218739"/>
                <a:gd name="connsiteX27" fmla="*/ 63390 w 3737830"/>
                <a:gd name="connsiteY27" fmla="*/ 2443891 h 5218739"/>
                <a:gd name="connsiteX28" fmla="*/ 125819 w 3737830"/>
                <a:gd name="connsiteY28" fmla="*/ 2469849 h 5218739"/>
                <a:gd name="connsiteX29" fmla="*/ 169750 w 3737830"/>
                <a:gd name="connsiteY29" fmla="*/ 2613798 h 5218739"/>
                <a:gd name="connsiteX30" fmla="*/ 358836 w 3737830"/>
                <a:gd name="connsiteY30" fmla="*/ 2804548 h 5218739"/>
                <a:gd name="connsiteX31" fmla="*/ 521198 w 3737830"/>
                <a:gd name="connsiteY31" fmla="*/ 2892257 h 5218739"/>
                <a:gd name="connsiteX32" fmla="*/ 598137 w 3737830"/>
                <a:gd name="connsiteY32" fmla="*/ 3135838 h 5218739"/>
                <a:gd name="connsiteX33" fmla="*/ 424087 w 3737830"/>
                <a:gd name="connsiteY33" fmla="*/ 3331184 h 5218739"/>
                <a:gd name="connsiteX34" fmla="*/ 292409 w 3737830"/>
                <a:gd name="connsiteY34" fmla="*/ 3556346 h 5218739"/>
                <a:gd name="connsiteX35" fmla="*/ 293251 w 3737830"/>
                <a:gd name="connsiteY35" fmla="*/ 3670361 h 5218739"/>
                <a:gd name="connsiteX36" fmla="*/ 335069 w 3737830"/>
                <a:gd name="connsiteY36" fmla="*/ 3679847 h 5218739"/>
                <a:gd name="connsiteX37" fmla="*/ 355879 w 3737830"/>
                <a:gd name="connsiteY37" fmla="*/ 3689581 h 5218739"/>
                <a:gd name="connsiteX38" fmla="*/ 379289 w 3737830"/>
                <a:gd name="connsiteY38" fmla="*/ 3682502 h 5218739"/>
                <a:gd name="connsiteX39" fmla="*/ 414839 w 3737830"/>
                <a:gd name="connsiteY39" fmla="*/ 3702855 h 5218739"/>
                <a:gd name="connsiteX40" fmla="*/ 446920 w 3737830"/>
                <a:gd name="connsiteY40" fmla="*/ 3695776 h 5218739"/>
                <a:gd name="connsiteX41" fmla="*/ 493741 w 3737830"/>
                <a:gd name="connsiteY41" fmla="*/ 3732943 h 5218739"/>
                <a:gd name="connsiteX42" fmla="*/ 613715 w 3737830"/>
                <a:gd name="connsiteY42" fmla="*/ 3717902 h 5218739"/>
                <a:gd name="connsiteX43" fmla="*/ 661953 w 3737830"/>
                <a:gd name="connsiteY43" fmla="*/ 3778583 h 5218739"/>
                <a:gd name="connsiteX44" fmla="*/ 1054920 w 3737830"/>
                <a:gd name="connsiteY44" fmla="*/ 3580857 h 5218739"/>
                <a:gd name="connsiteX45" fmla="*/ 1486999 w 3737830"/>
                <a:gd name="connsiteY45" fmla="*/ 3580857 h 5218739"/>
                <a:gd name="connsiteX46" fmla="*/ 1838691 w 3737830"/>
                <a:gd name="connsiteY46" fmla="*/ 3791873 h 5218739"/>
                <a:gd name="connsiteX47" fmla="*/ 1909030 w 3737830"/>
                <a:gd name="connsiteY47" fmla="*/ 4495257 h 5218739"/>
                <a:gd name="connsiteX48" fmla="*/ 1868836 w 3737830"/>
                <a:gd name="connsiteY48" fmla="*/ 4846950 h 5218739"/>
                <a:gd name="connsiteX49" fmla="*/ 2702849 w 3737830"/>
                <a:gd name="connsiteY49" fmla="*/ 5188594 h 5218739"/>
                <a:gd name="connsiteX50" fmla="*/ 3506718 w 3737830"/>
                <a:gd name="connsiteY50" fmla="*/ 5218739 h 5218739"/>
                <a:gd name="connsiteX51" fmla="*/ 3737830 w 3737830"/>
                <a:gd name="connsiteY51" fmla="*/ 4465112 h 5218739"/>
                <a:gd name="connsiteX52" fmla="*/ 3707685 w 3737830"/>
                <a:gd name="connsiteY52" fmla="*/ 3801921 h 5218739"/>
                <a:gd name="connsiteX53" fmla="*/ 3737830 w 3737830"/>
                <a:gd name="connsiteY53" fmla="*/ 3289455 h 5218739"/>
                <a:gd name="connsiteX54" fmla="*/ 3446427 w 3737830"/>
                <a:gd name="connsiteY54" fmla="*/ 2666457 h 5218739"/>
                <a:gd name="connsiteX55" fmla="*/ 2853575 w 3737830"/>
                <a:gd name="connsiteY55" fmla="*/ 2676506 h 5218739"/>
                <a:gd name="connsiteX56" fmla="*/ 2572221 w 3737830"/>
                <a:gd name="connsiteY56" fmla="*/ 2475539 h 5218739"/>
                <a:gd name="connsiteX57" fmla="*/ 2793285 w 3737830"/>
                <a:gd name="connsiteY57" fmla="*/ 2274572 h 5218739"/>
                <a:gd name="connsiteX58" fmla="*/ 2873671 w 3737830"/>
                <a:gd name="connsiteY58" fmla="*/ 2013314 h 5218739"/>
                <a:gd name="connsiteX59" fmla="*/ 3144977 w 3737830"/>
                <a:gd name="connsiteY59" fmla="*/ 1782202 h 5218739"/>
                <a:gd name="connsiteX60" fmla="*/ 2984203 w 3737830"/>
                <a:gd name="connsiteY60" fmla="*/ 1330027 h 5218739"/>
                <a:gd name="connsiteX61" fmla="*/ 3165074 w 3737830"/>
                <a:gd name="connsiteY61" fmla="*/ 1108963 h 5218739"/>
                <a:gd name="connsiteX62" fmla="*/ 3438708 w 3737830"/>
                <a:gd name="connsiteY62" fmla="*/ 708324 h 5218739"/>
                <a:gd name="connsiteX63" fmla="*/ 3377270 w 3737830"/>
                <a:gd name="connsiteY63" fmla="*/ 563993 h 5218739"/>
                <a:gd name="connsiteX64" fmla="*/ 3316598 w 3737830"/>
                <a:gd name="connsiteY64" fmla="*/ 440404 h 5218739"/>
                <a:gd name="connsiteX65" fmla="*/ 3332784 w 3737830"/>
                <a:gd name="connsiteY65" fmla="*/ 263417 h 5218739"/>
                <a:gd name="connsiteX66" fmla="*/ 3106192 w 3737830"/>
                <a:gd name="connsiteY66" fmla="*/ 128907 h 5218739"/>
                <a:gd name="connsiteX67" fmla="*/ 3124462 w 3737830"/>
                <a:gd name="connsiteY67" fmla="*/ 12400 h 5218739"/>
                <a:gd name="connsiteX68" fmla="*/ 3020642 w 3737830"/>
                <a:gd name="connsiteY68" fmla="*/ 1477 h 5218739"/>
                <a:gd name="connsiteX69" fmla="*/ 2958526 w 3737830"/>
                <a:gd name="connsiteY69" fmla="*/ 38129 h 5218739"/>
                <a:gd name="connsiteX70" fmla="*/ 2965150 w 3737830"/>
                <a:gd name="connsiteY70" fmla="*/ 223300 h 5218739"/>
                <a:gd name="connsiteX71" fmla="*/ 2780177 w 3737830"/>
                <a:gd name="connsiteY71" fmla="*/ 305894 h 5218739"/>
                <a:gd name="connsiteX72" fmla="*/ 2762617 w 3737830"/>
                <a:gd name="connsiteY72" fmla="*/ 448814 h 5218739"/>
                <a:gd name="connsiteX0" fmla="*/ 2762617 w 3737830"/>
                <a:gd name="connsiteY0" fmla="*/ 448814 h 5218739"/>
                <a:gd name="connsiteX1" fmla="*/ 2424105 w 3737830"/>
                <a:gd name="connsiteY1" fmla="*/ 558395 h 5218739"/>
                <a:gd name="connsiteX2" fmla="*/ 2293527 w 3737830"/>
                <a:gd name="connsiteY2" fmla="*/ 545493 h 5218739"/>
                <a:gd name="connsiteX3" fmla="*/ 2241444 w 3737830"/>
                <a:gd name="connsiteY3" fmla="*/ 716503 h 5218739"/>
                <a:gd name="connsiteX4" fmla="*/ 2040286 w 3737830"/>
                <a:gd name="connsiteY4" fmla="*/ 792017 h 5218739"/>
                <a:gd name="connsiteX5" fmla="*/ 1996355 w 3737830"/>
                <a:gd name="connsiteY5" fmla="*/ 709423 h 5218739"/>
                <a:gd name="connsiteX6" fmla="*/ 1883059 w 3737830"/>
                <a:gd name="connsiteY6" fmla="*/ 810896 h 5218739"/>
                <a:gd name="connsiteX7" fmla="*/ 1700399 w 3737830"/>
                <a:gd name="connsiteY7" fmla="*/ 820335 h 5218739"/>
                <a:gd name="connsiteX8" fmla="*/ 1591727 w 3737830"/>
                <a:gd name="connsiteY8" fmla="*/ 910008 h 5218739"/>
                <a:gd name="connsiteX9" fmla="*/ 1478186 w 3737830"/>
                <a:gd name="connsiteY9" fmla="*/ 938674 h 5218739"/>
                <a:gd name="connsiteX10" fmla="*/ 1392881 w 3737830"/>
                <a:gd name="connsiteY10" fmla="*/ 1179028 h 5218739"/>
                <a:gd name="connsiteX11" fmla="*/ 1249527 w 3737830"/>
                <a:gd name="connsiteY11" fmla="*/ 1112953 h 5218739"/>
                <a:gd name="connsiteX12" fmla="*/ 1184787 w 3737830"/>
                <a:gd name="connsiteY12" fmla="*/ 1226224 h 5218739"/>
                <a:gd name="connsiteX13" fmla="*/ 1214845 w 3737830"/>
                <a:gd name="connsiteY13" fmla="*/ 1445687 h 5218739"/>
                <a:gd name="connsiteX14" fmla="*/ 1062243 w 3737830"/>
                <a:gd name="connsiteY14" fmla="*/ 1497603 h 5218739"/>
                <a:gd name="connsiteX15" fmla="*/ 1018312 w 3737830"/>
                <a:gd name="connsiteY15" fmla="*/ 1415010 h 5218739"/>
                <a:gd name="connsiteX16" fmla="*/ 932762 w 3737830"/>
                <a:gd name="connsiteY16" fmla="*/ 1436248 h 5218739"/>
                <a:gd name="connsiteX17" fmla="*/ 902682 w 3737830"/>
                <a:gd name="connsiteY17" fmla="*/ 1355452 h 5218739"/>
                <a:gd name="connsiteX18" fmla="*/ 646054 w 3737830"/>
                <a:gd name="connsiteY18" fmla="*/ 1443327 h 5218739"/>
                <a:gd name="connsiteX19" fmla="*/ 553567 w 3737830"/>
                <a:gd name="connsiteY19" fmla="*/ 1318257 h 5218739"/>
                <a:gd name="connsiteX20" fmla="*/ 528134 w 3737830"/>
                <a:gd name="connsiteY20" fmla="*/ 1490524 h 5218739"/>
                <a:gd name="connsiteX21" fmla="*/ 384780 w 3737830"/>
                <a:gd name="connsiteY21" fmla="*/ 1490524 h 5218739"/>
                <a:gd name="connsiteX22" fmla="*/ 289981 w 3737830"/>
                <a:gd name="connsiteY22" fmla="*/ 1625034 h 5218739"/>
                <a:gd name="connsiteX23" fmla="*/ 132783 w 3737830"/>
                <a:gd name="connsiteY23" fmla="*/ 1704252 h 5218739"/>
                <a:gd name="connsiteX24" fmla="*/ 137379 w 3737830"/>
                <a:gd name="connsiteY24" fmla="*/ 1825618 h 5218739"/>
                <a:gd name="connsiteX25" fmla="*/ 33332 w 3737830"/>
                <a:gd name="connsiteY25" fmla="*/ 1927091 h 5218739"/>
                <a:gd name="connsiteX26" fmla="*/ 6257 w 3737830"/>
                <a:gd name="connsiteY26" fmla="*/ 2273583 h 5218739"/>
                <a:gd name="connsiteX27" fmla="*/ 63390 w 3737830"/>
                <a:gd name="connsiteY27" fmla="*/ 2443891 h 5218739"/>
                <a:gd name="connsiteX28" fmla="*/ 125819 w 3737830"/>
                <a:gd name="connsiteY28" fmla="*/ 2469849 h 5218739"/>
                <a:gd name="connsiteX29" fmla="*/ 169750 w 3737830"/>
                <a:gd name="connsiteY29" fmla="*/ 2613798 h 5218739"/>
                <a:gd name="connsiteX30" fmla="*/ 358836 w 3737830"/>
                <a:gd name="connsiteY30" fmla="*/ 2804548 h 5218739"/>
                <a:gd name="connsiteX31" fmla="*/ 521198 w 3737830"/>
                <a:gd name="connsiteY31" fmla="*/ 2892257 h 5218739"/>
                <a:gd name="connsiteX32" fmla="*/ 598137 w 3737830"/>
                <a:gd name="connsiteY32" fmla="*/ 3135838 h 5218739"/>
                <a:gd name="connsiteX33" fmla="*/ 424087 w 3737830"/>
                <a:gd name="connsiteY33" fmla="*/ 3331184 h 5218739"/>
                <a:gd name="connsiteX34" fmla="*/ 292409 w 3737830"/>
                <a:gd name="connsiteY34" fmla="*/ 3556346 h 5218739"/>
                <a:gd name="connsiteX35" fmla="*/ 293251 w 3737830"/>
                <a:gd name="connsiteY35" fmla="*/ 3670361 h 5218739"/>
                <a:gd name="connsiteX36" fmla="*/ 335069 w 3737830"/>
                <a:gd name="connsiteY36" fmla="*/ 3679847 h 5218739"/>
                <a:gd name="connsiteX37" fmla="*/ 355879 w 3737830"/>
                <a:gd name="connsiteY37" fmla="*/ 3689581 h 5218739"/>
                <a:gd name="connsiteX38" fmla="*/ 379289 w 3737830"/>
                <a:gd name="connsiteY38" fmla="*/ 3682502 h 5218739"/>
                <a:gd name="connsiteX39" fmla="*/ 414839 w 3737830"/>
                <a:gd name="connsiteY39" fmla="*/ 3702855 h 5218739"/>
                <a:gd name="connsiteX40" fmla="*/ 446920 w 3737830"/>
                <a:gd name="connsiteY40" fmla="*/ 3695776 h 5218739"/>
                <a:gd name="connsiteX41" fmla="*/ 493741 w 3737830"/>
                <a:gd name="connsiteY41" fmla="*/ 3732943 h 5218739"/>
                <a:gd name="connsiteX42" fmla="*/ 532759 w 3737830"/>
                <a:gd name="connsiteY42" fmla="*/ 3741792 h 5218739"/>
                <a:gd name="connsiteX43" fmla="*/ 613715 w 3737830"/>
                <a:gd name="connsiteY43" fmla="*/ 3717902 h 5218739"/>
                <a:gd name="connsiteX44" fmla="*/ 661953 w 3737830"/>
                <a:gd name="connsiteY44" fmla="*/ 3778583 h 5218739"/>
                <a:gd name="connsiteX45" fmla="*/ 1054920 w 3737830"/>
                <a:gd name="connsiteY45" fmla="*/ 3580857 h 5218739"/>
                <a:gd name="connsiteX46" fmla="*/ 1486999 w 3737830"/>
                <a:gd name="connsiteY46" fmla="*/ 3580857 h 5218739"/>
                <a:gd name="connsiteX47" fmla="*/ 1838691 w 3737830"/>
                <a:gd name="connsiteY47" fmla="*/ 3791873 h 5218739"/>
                <a:gd name="connsiteX48" fmla="*/ 1909030 w 3737830"/>
                <a:gd name="connsiteY48" fmla="*/ 4495257 h 5218739"/>
                <a:gd name="connsiteX49" fmla="*/ 1868836 w 3737830"/>
                <a:gd name="connsiteY49" fmla="*/ 4846950 h 5218739"/>
                <a:gd name="connsiteX50" fmla="*/ 2702849 w 3737830"/>
                <a:gd name="connsiteY50" fmla="*/ 5188594 h 5218739"/>
                <a:gd name="connsiteX51" fmla="*/ 3506718 w 3737830"/>
                <a:gd name="connsiteY51" fmla="*/ 5218739 h 5218739"/>
                <a:gd name="connsiteX52" fmla="*/ 3737830 w 3737830"/>
                <a:gd name="connsiteY52" fmla="*/ 4465112 h 5218739"/>
                <a:gd name="connsiteX53" fmla="*/ 3707685 w 3737830"/>
                <a:gd name="connsiteY53" fmla="*/ 3801921 h 5218739"/>
                <a:gd name="connsiteX54" fmla="*/ 3737830 w 3737830"/>
                <a:gd name="connsiteY54" fmla="*/ 3289455 h 5218739"/>
                <a:gd name="connsiteX55" fmla="*/ 3446427 w 3737830"/>
                <a:gd name="connsiteY55" fmla="*/ 2666457 h 5218739"/>
                <a:gd name="connsiteX56" fmla="*/ 2853575 w 3737830"/>
                <a:gd name="connsiteY56" fmla="*/ 2676506 h 5218739"/>
                <a:gd name="connsiteX57" fmla="*/ 2572221 w 3737830"/>
                <a:gd name="connsiteY57" fmla="*/ 2475539 h 5218739"/>
                <a:gd name="connsiteX58" fmla="*/ 2793285 w 3737830"/>
                <a:gd name="connsiteY58" fmla="*/ 2274572 h 5218739"/>
                <a:gd name="connsiteX59" fmla="*/ 2873671 w 3737830"/>
                <a:gd name="connsiteY59" fmla="*/ 2013314 h 5218739"/>
                <a:gd name="connsiteX60" fmla="*/ 3144977 w 3737830"/>
                <a:gd name="connsiteY60" fmla="*/ 1782202 h 5218739"/>
                <a:gd name="connsiteX61" fmla="*/ 2984203 w 3737830"/>
                <a:gd name="connsiteY61" fmla="*/ 1330027 h 5218739"/>
                <a:gd name="connsiteX62" fmla="*/ 3165074 w 3737830"/>
                <a:gd name="connsiteY62" fmla="*/ 1108963 h 5218739"/>
                <a:gd name="connsiteX63" fmla="*/ 3438708 w 3737830"/>
                <a:gd name="connsiteY63" fmla="*/ 708324 h 5218739"/>
                <a:gd name="connsiteX64" fmla="*/ 3377270 w 3737830"/>
                <a:gd name="connsiteY64" fmla="*/ 563993 h 5218739"/>
                <a:gd name="connsiteX65" fmla="*/ 3316598 w 3737830"/>
                <a:gd name="connsiteY65" fmla="*/ 440404 h 5218739"/>
                <a:gd name="connsiteX66" fmla="*/ 3332784 w 3737830"/>
                <a:gd name="connsiteY66" fmla="*/ 263417 h 5218739"/>
                <a:gd name="connsiteX67" fmla="*/ 3106192 w 3737830"/>
                <a:gd name="connsiteY67" fmla="*/ 128907 h 5218739"/>
                <a:gd name="connsiteX68" fmla="*/ 3124462 w 3737830"/>
                <a:gd name="connsiteY68" fmla="*/ 12400 h 5218739"/>
                <a:gd name="connsiteX69" fmla="*/ 3020642 w 3737830"/>
                <a:gd name="connsiteY69" fmla="*/ 1477 h 5218739"/>
                <a:gd name="connsiteX70" fmla="*/ 2958526 w 3737830"/>
                <a:gd name="connsiteY70" fmla="*/ 38129 h 5218739"/>
                <a:gd name="connsiteX71" fmla="*/ 2965150 w 3737830"/>
                <a:gd name="connsiteY71" fmla="*/ 223300 h 5218739"/>
                <a:gd name="connsiteX72" fmla="*/ 2780177 w 3737830"/>
                <a:gd name="connsiteY72" fmla="*/ 305894 h 5218739"/>
                <a:gd name="connsiteX73" fmla="*/ 2762617 w 3737830"/>
                <a:gd name="connsiteY73" fmla="*/ 448814 h 5218739"/>
                <a:gd name="connsiteX0" fmla="*/ 2762617 w 3737830"/>
                <a:gd name="connsiteY0" fmla="*/ 448814 h 5218739"/>
                <a:gd name="connsiteX1" fmla="*/ 2424105 w 3737830"/>
                <a:gd name="connsiteY1" fmla="*/ 558395 h 5218739"/>
                <a:gd name="connsiteX2" fmla="*/ 2293527 w 3737830"/>
                <a:gd name="connsiteY2" fmla="*/ 545493 h 5218739"/>
                <a:gd name="connsiteX3" fmla="*/ 2241444 w 3737830"/>
                <a:gd name="connsiteY3" fmla="*/ 716503 h 5218739"/>
                <a:gd name="connsiteX4" fmla="*/ 2040286 w 3737830"/>
                <a:gd name="connsiteY4" fmla="*/ 792017 h 5218739"/>
                <a:gd name="connsiteX5" fmla="*/ 1996355 w 3737830"/>
                <a:gd name="connsiteY5" fmla="*/ 709423 h 5218739"/>
                <a:gd name="connsiteX6" fmla="*/ 1883059 w 3737830"/>
                <a:gd name="connsiteY6" fmla="*/ 810896 h 5218739"/>
                <a:gd name="connsiteX7" fmla="*/ 1700399 w 3737830"/>
                <a:gd name="connsiteY7" fmla="*/ 820335 h 5218739"/>
                <a:gd name="connsiteX8" fmla="*/ 1591727 w 3737830"/>
                <a:gd name="connsiteY8" fmla="*/ 910008 h 5218739"/>
                <a:gd name="connsiteX9" fmla="*/ 1478186 w 3737830"/>
                <a:gd name="connsiteY9" fmla="*/ 938674 h 5218739"/>
                <a:gd name="connsiteX10" fmla="*/ 1392881 w 3737830"/>
                <a:gd name="connsiteY10" fmla="*/ 1179028 h 5218739"/>
                <a:gd name="connsiteX11" fmla="*/ 1249527 w 3737830"/>
                <a:gd name="connsiteY11" fmla="*/ 1112953 h 5218739"/>
                <a:gd name="connsiteX12" fmla="*/ 1184787 w 3737830"/>
                <a:gd name="connsiteY12" fmla="*/ 1226224 h 5218739"/>
                <a:gd name="connsiteX13" fmla="*/ 1214845 w 3737830"/>
                <a:gd name="connsiteY13" fmla="*/ 1445687 h 5218739"/>
                <a:gd name="connsiteX14" fmla="*/ 1062243 w 3737830"/>
                <a:gd name="connsiteY14" fmla="*/ 1497603 h 5218739"/>
                <a:gd name="connsiteX15" fmla="*/ 1018312 w 3737830"/>
                <a:gd name="connsiteY15" fmla="*/ 1415010 h 5218739"/>
                <a:gd name="connsiteX16" fmla="*/ 932762 w 3737830"/>
                <a:gd name="connsiteY16" fmla="*/ 1436248 h 5218739"/>
                <a:gd name="connsiteX17" fmla="*/ 902682 w 3737830"/>
                <a:gd name="connsiteY17" fmla="*/ 1355452 h 5218739"/>
                <a:gd name="connsiteX18" fmla="*/ 646054 w 3737830"/>
                <a:gd name="connsiteY18" fmla="*/ 1443327 h 5218739"/>
                <a:gd name="connsiteX19" fmla="*/ 553567 w 3737830"/>
                <a:gd name="connsiteY19" fmla="*/ 1318257 h 5218739"/>
                <a:gd name="connsiteX20" fmla="*/ 528134 w 3737830"/>
                <a:gd name="connsiteY20" fmla="*/ 1490524 h 5218739"/>
                <a:gd name="connsiteX21" fmla="*/ 384780 w 3737830"/>
                <a:gd name="connsiteY21" fmla="*/ 1490524 h 5218739"/>
                <a:gd name="connsiteX22" fmla="*/ 289981 w 3737830"/>
                <a:gd name="connsiteY22" fmla="*/ 1625034 h 5218739"/>
                <a:gd name="connsiteX23" fmla="*/ 132783 w 3737830"/>
                <a:gd name="connsiteY23" fmla="*/ 1704252 h 5218739"/>
                <a:gd name="connsiteX24" fmla="*/ 137379 w 3737830"/>
                <a:gd name="connsiteY24" fmla="*/ 1825618 h 5218739"/>
                <a:gd name="connsiteX25" fmla="*/ 33332 w 3737830"/>
                <a:gd name="connsiteY25" fmla="*/ 1927091 h 5218739"/>
                <a:gd name="connsiteX26" fmla="*/ 6257 w 3737830"/>
                <a:gd name="connsiteY26" fmla="*/ 2273583 h 5218739"/>
                <a:gd name="connsiteX27" fmla="*/ 63390 w 3737830"/>
                <a:gd name="connsiteY27" fmla="*/ 2443891 h 5218739"/>
                <a:gd name="connsiteX28" fmla="*/ 125819 w 3737830"/>
                <a:gd name="connsiteY28" fmla="*/ 2469849 h 5218739"/>
                <a:gd name="connsiteX29" fmla="*/ 169750 w 3737830"/>
                <a:gd name="connsiteY29" fmla="*/ 2613798 h 5218739"/>
                <a:gd name="connsiteX30" fmla="*/ 358836 w 3737830"/>
                <a:gd name="connsiteY30" fmla="*/ 2804548 h 5218739"/>
                <a:gd name="connsiteX31" fmla="*/ 521198 w 3737830"/>
                <a:gd name="connsiteY31" fmla="*/ 2892257 h 5218739"/>
                <a:gd name="connsiteX32" fmla="*/ 598137 w 3737830"/>
                <a:gd name="connsiteY32" fmla="*/ 3135838 h 5218739"/>
                <a:gd name="connsiteX33" fmla="*/ 424087 w 3737830"/>
                <a:gd name="connsiteY33" fmla="*/ 3331184 h 5218739"/>
                <a:gd name="connsiteX34" fmla="*/ 292409 w 3737830"/>
                <a:gd name="connsiteY34" fmla="*/ 3556346 h 5218739"/>
                <a:gd name="connsiteX35" fmla="*/ 293251 w 3737830"/>
                <a:gd name="connsiteY35" fmla="*/ 3670361 h 5218739"/>
                <a:gd name="connsiteX36" fmla="*/ 335069 w 3737830"/>
                <a:gd name="connsiteY36" fmla="*/ 3679847 h 5218739"/>
                <a:gd name="connsiteX37" fmla="*/ 355879 w 3737830"/>
                <a:gd name="connsiteY37" fmla="*/ 3689581 h 5218739"/>
                <a:gd name="connsiteX38" fmla="*/ 379289 w 3737830"/>
                <a:gd name="connsiteY38" fmla="*/ 3682502 h 5218739"/>
                <a:gd name="connsiteX39" fmla="*/ 414839 w 3737830"/>
                <a:gd name="connsiteY39" fmla="*/ 3702855 h 5218739"/>
                <a:gd name="connsiteX40" fmla="*/ 446920 w 3737830"/>
                <a:gd name="connsiteY40" fmla="*/ 3695776 h 5218739"/>
                <a:gd name="connsiteX41" fmla="*/ 493741 w 3737830"/>
                <a:gd name="connsiteY41" fmla="*/ 3732943 h 5218739"/>
                <a:gd name="connsiteX42" fmla="*/ 522354 w 3737830"/>
                <a:gd name="connsiteY42" fmla="*/ 3724094 h 5218739"/>
                <a:gd name="connsiteX43" fmla="*/ 532759 w 3737830"/>
                <a:gd name="connsiteY43" fmla="*/ 3741792 h 5218739"/>
                <a:gd name="connsiteX44" fmla="*/ 613715 w 3737830"/>
                <a:gd name="connsiteY44" fmla="*/ 3717902 h 5218739"/>
                <a:gd name="connsiteX45" fmla="*/ 661953 w 3737830"/>
                <a:gd name="connsiteY45" fmla="*/ 3778583 h 5218739"/>
                <a:gd name="connsiteX46" fmla="*/ 1054920 w 3737830"/>
                <a:gd name="connsiteY46" fmla="*/ 3580857 h 5218739"/>
                <a:gd name="connsiteX47" fmla="*/ 1486999 w 3737830"/>
                <a:gd name="connsiteY47" fmla="*/ 3580857 h 5218739"/>
                <a:gd name="connsiteX48" fmla="*/ 1838691 w 3737830"/>
                <a:gd name="connsiteY48" fmla="*/ 3791873 h 5218739"/>
                <a:gd name="connsiteX49" fmla="*/ 1909030 w 3737830"/>
                <a:gd name="connsiteY49" fmla="*/ 4495257 h 5218739"/>
                <a:gd name="connsiteX50" fmla="*/ 1868836 w 3737830"/>
                <a:gd name="connsiteY50" fmla="*/ 4846950 h 5218739"/>
                <a:gd name="connsiteX51" fmla="*/ 2702849 w 3737830"/>
                <a:gd name="connsiteY51" fmla="*/ 5188594 h 5218739"/>
                <a:gd name="connsiteX52" fmla="*/ 3506718 w 3737830"/>
                <a:gd name="connsiteY52" fmla="*/ 5218739 h 5218739"/>
                <a:gd name="connsiteX53" fmla="*/ 3737830 w 3737830"/>
                <a:gd name="connsiteY53" fmla="*/ 4465112 h 5218739"/>
                <a:gd name="connsiteX54" fmla="*/ 3707685 w 3737830"/>
                <a:gd name="connsiteY54" fmla="*/ 3801921 h 5218739"/>
                <a:gd name="connsiteX55" fmla="*/ 3737830 w 3737830"/>
                <a:gd name="connsiteY55" fmla="*/ 3289455 h 5218739"/>
                <a:gd name="connsiteX56" fmla="*/ 3446427 w 3737830"/>
                <a:gd name="connsiteY56" fmla="*/ 2666457 h 5218739"/>
                <a:gd name="connsiteX57" fmla="*/ 2853575 w 3737830"/>
                <a:gd name="connsiteY57" fmla="*/ 2676506 h 5218739"/>
                <a:gd name="connsiteX58" fmla="*/ 2572221 w 3737830"/>
                <a:gd name="connsiteY58" fmla="*/ 2475539 h 5218739"/>
                <a:gd name="connsiteX59" fmla="*/ 2793285 w 3737830"/>
                <a:gd name="connsiteY59" fmla="*/ 2274572 h 5218739"/>
                <a:gd name="connsiteX60" fmla="*/ 2873671 w 3737830"/>
                <a:gd name="connsiteY60" fmla="*/ 2013314 h 5218739"/>
                <a:gd name="connsiteX61" fmla="*/ 3144977 w 3737830"/>
                <a:gd name="connsiteY61" fmla="*/ 1782202 h 5218739"/>
                <a:gd name="connsiteX62" fmla="*/ 2984203 w 3737830"/>
                <a:gd name="connsiteY62" fmla="*/ 1330027 h 5218739"/>
                <a:gd name="connsiteX63" fmla="*/ 3165074 w 3737830"/>
                <a:gd name="connsiteY63" fmla="*/ 1108963 h 5218739"/>
                <a:gd name="connsiteX64" fmla="*/ 3438708 w 3737830"/>
                <a:gd name="connsiteY64" fmla="*/ 708324 h 5218739"/>
                <a:gd name="connsiteX65" fmla="*/ 3377270 w 3737830"/>
                <a:gd name="connsiteY65" fmla="*/ 563993 h 5218739"/>
                <a:gd name="connsiteX66" fmla="*/ 3316598 w 3737830"/>
                <a:gd name="connsiteY66" fmla="*/ 440404 h 5218739"/>
                <a:gd name="connsiteX67" fmla="*/ 3332784 w 3737830"/>
                <a:gd name="connsiteY67" fmla="*/ 263417 h 5218739"/>
                <a:gd name="connsiteX68" fmla="*/ 3106192 w 3737830"/>
                <a:gd name="connsiteY68" fmla="*/ 128907 h 5218739"/>
                <a:gd name="connsiteX69" fmla="*/ 3124462 w 3737830"/>
                <a:gd name="connsiteY69" fmla="*/ 12400 h 5218739"/>
                <a:gd name="connsiteX70" fmla="*/ 3020642 w 3737830"/>
                <a:gd name="connsiteY70" fmla="*/ 1477 h 5218739"/>
                <a:gd name="connsiteX71" fmla="*/ 2958526 w 3737830"/>
                <a:gd name="connsiteY71" fmla="*/ 38129 h 5218739"/>
                <a:gd name="connsiteX72" fmla="*/ 2965150 w 3737830"/>
                <a:gd name="connsiteY72" fmla="*/ 223300 h 5218739"/>
                <a:gd name="connsiteX73" fmla="*/ 2780177 w 3737830"/>
                <a:gd name="connsiteY73" fmla="*/ 305894 h 5218739"/>
                <a:gd name="connsiteX74" fmla="*/ 2762617 w 3737830"/>
                <a:gd name="connsiteY74" fmla="*/ 448814 h 5218739"/>
                <a:gd name="connsiteX0" fmla="*/ 2762617 w 3737830"/>
                <a:gd name="connsiteY0" fmla="*/ 448814 h 5218739"/>
                <a:gd name="connsiteX1" fmla="*/ 2424105 w 3737830"/>
                <a:gd name="connsiteY1" fmla="*/ 558395 h 5218739"/>
                <a:gd name="connsiteX2" fmla="*/ 2293527 w 3737830"/>
                <a:gd name="connsiteY2" fmla="*/ 545493 h 5218739"/>
                <a:gd name="connsiteX3" fmla="*/ 2241444 w 3737830"/>
                <a:gd name="connsiteY3" fmla="*/ 716503 h 5218739"/>
                <a:gd name="connsiteX4" fmla="*/ 2040286 w 3737830"/>
                <a:gd name="connsiteY4" fmla="*/ 792017 h 5218739"/>
                <a:gd name="connsiteX5" fmla="*/ 1996355 w 3737830"/>
                <a:gd name="connsiteY5" fmla="*/ 709423 h 5218739"/>
                <a:gd name="connsiteX6" fmla="*/ 1883059 w 3737830"/>
                <a:gd name="connsiteY6" fmla="*/ 810896 h 5218739"/>
                <a:gd name="connsiteX7" fmla="*/ 1700399 w 3737830"/>
                <a:gd name="connsiteY7" fmla="*/ 820335 h 5218739"/>
                <a:gd name="connsiteX8" fmla="*/ 1591727 w 3737830"/>
                <a:gd name="connsiteY8" fmla="*/ 910008 h 5218739"/>
                <a:gd name="connsiteX9" fmla="*/ 1478186 w 3737830"/>
                <a:gd name="connsiteY9" fmla="*/ 938674 h 5218739"/>
                <a:gd name="connsiteX10" fmla="*/ 1392881 w 3737830"/>
                <a:gd name="connsiteY10" fmla="*/ 1179028 h 5218739"/>
                <a:gd name="connsiteX11" fmla="*/ 1249527 w 3737830"/>
                <a:gd name="connsiteY11" fmla="*/ 1112953 h 5218739"/>
                <a:gd name="connsiteX12" fmla="*/ 1184787 w 3737830"/>
                <a:gd name="connsiteY12" fmla="*/ 1226224 h 5218739"/>
                <a:gd name="connsiteX13" fmla="*/ 1214845 w 3737830"/>
                <a:gd name="connsiteY13" fmla="*/ 1445687 h 5218739"/>
                <a:gd name="connsiteX14" fmla="*/ 1062243 w 3737830"/>
                <a:gd name="connsiteY14" fmla="*/ 1497603 h 5218739"/>
                <a:gd name="connsiteX15" fmla="*/ 1018312 w 3737830"/>
                <a:gd name="connsiteY15" fmla="*/ 1415010 h 5218739"/>
                <a:gd name="connsiteX16" fmla="*/ 932762 w 3737830"/>
                <a:gd name="connsiteY16" fmla="*/ 1436248 h 5218739"/>
                <a:gd name="connsiteX17" fmla="*/ 902682 w 3737830"/>
                <a:gd name="connsiteY17" fmla="*/ 1355452 h 5218739"/>
                <a:gd name="connsiteX18" fmla="*/ 646054 w 3737830"/>
                <a:gd name="connsiteY18" fmla="*/ 1443327 h 5218739"/>
                <a:gd name="connsiteX19" fmla="*/ 553567 w 3737830"/>
                <a:gd name="connsiteY19" fmla="*/ 1318257 h 5218739"/>
                <a:gd name="connsiteX20" fmla="*/ 528134 w 3737830"/>
                <a:gd name="connsiteY20" fmla="*/ 1490524 h 5218739"/>
                <a:gd name="connsiteX21" fmla="*/ 384780 w 3737830"/>
                <a:gd name="connsiteY21" fmla="*/ 1490524 h 5218739"/>
                <a:gd name="connsiteX22" fmla="*/ 289981 w 3737830"/>
                <a:gd name="connsiteY22" fmla="*/ 1625034 h 5218739"/>
                <a:gd name="connsiteX23" fmla="*/ 132783 w 3737830"/>
                <a:gd name="connsiteY23" fmla="*/ 1704252 h 5218739"/>
                <a:gd name="connsiteX24" fmla="*/ 137379 w 3737830"/>
                <a:gd name="connsiteY24" fmla="*/ 1825618 h 5218739"/>
                <a:gd name="connsiteX25" fmla="*/ 33332 w 3737830"/>
                <a:gd name="connsiteY25" fmla="*/ 1927091 h 5218739"/>
                <a:gd name="connsiteX26" fmla="*/ 6257 w 3737830"/>
                <a:gd name="connsiteY26" fmla="*/ 2273583 h 5218739"/>
                <a:gd name="connsiteX27" fmla="*/ 63390 w 3737830"/>
                <a:gd name="connsiteY27" fmla="*/ 2443891 h 5218739"/>
                <a:gd name="connsiteX28" fmla="*/ 125819 w 3737830"/>
                <a:gd name="connsiteY28" fmla="*/ 2469849 h 5218739"/>
                <a:gd name="connsiteX29" fmla="*/ 169750 w 3737830"/>
                <a:gd name="connsiteY29" fmla="*/ 2613798 h 5218739"/>
                <a:gd name="connsiteX30" fmla="*/ 358836 w 3737830"/>
                <a:gd name="connsiteY30" fmla="*/ 2804548 h 5218739"/>
                <a:gd name="connsiteX31" fmla="*/ 521198 w 3737830"/>
                <a:gd name="connsiteY31" fmla="*/ 2892257 h 5218739"/>
                <a:gd name="connsiteX32" fmla="*/ 598137 w 3737830"/>
                <a:gd name="connsiteY32" fmla="*/ 3135838 h 5218739"/>
                <a:gd name="connsiteX33" fmla="*/ 424087 w 3737830"/>
                <a:gd name="connsiteY33" fmla="*/ 3331184 h 5218739"/>
                <a:gd name="connsiteX34" fmla="*/ 292409 w 3737830"/>
                <a:gd name="connsiteY34" fmla="*/ 3556346 h 5218739"/>
                <a:gd name="connsiteX35" fmla="*/ 293251 w 3737830"/>
                <a:gd name="connsiteY35" fmla="*/ 3670361 h 5218739"/>
                <a:gd name="connsiteX36" fmla="*/ 335069 w 3737830"/>
                <a:gd name="connsiteY36" fmla="*/ 3679847 h 5218739"/>
                <a:gd name="connsiteX37" fmla="*/ 355879 w 3737830"/>
                <a:gd name="connsiteY37" fmla="*/ 3689581 h 5218739"/>
                <a:gd name="connsiteX38" fmla="*/ 379289 w 3737830"/>
                <a:gd name="connsiteY38" fmla="*/ 3682502 h 5218739"/>
                <a:gd name="connsiteX39" fmla="*/ 414839 w 3737830"/>
                <a:gd name="connsiteY39" fmla="*/ 3702855 h 5218739"/>
                <a:gd name="connsiteX40" fmla="*/ 446920 w 3737830"/>
                <a:gd name="connsiteY40" fmla="*/ 3695776 h 5218739"/>
                <a:gd name="connsiteX41" fmla="*/ 493741 w 3737830"/>
                <a:gd name="connsiteY41" fmla="*/ 3732943 h 5218739"/>
                <a:gd name="connsiteX42" fmla="*/ 522354 w 3737830"/>
                <a:gd name="connsiteY42" fmla="*/ 3724094 h 5218739"/>
                <a:gd name="connsiteX43" fmla="*/ 532759 w 3737830"/>
                <a:gd name="connsiteY43" fmla="*/ 3741792 h 5218739"/>
                <a:gd name="connsiteX44" fmla="*/ 569175 w 3737830"/>
                <a:gd name="connsiteY44" fmla="*/ 3717014 h 5218739"/>
                <a:gd name="connsiteX45" fmla="*/ 613715 w 3737830"/>
                <a:gd name="connsiteY45" fmla="*/ 3717902 h 5218739"/>
                <a:gd name="connsiteX46" fmla="*/ 661953 w 3737830"/>
                <a:gd name="connsiteY46" fmla="*/ 3778583 h 5218739"/>
                <a:gd name="connsiteX47" fmla="*/ 1054920 w 3737830"/>
                <a:gd name="connsiteY47" fmla="*/ 3580857 h 5218739"/>
                <a:gd name="connsiteX48" fmla="*/ 1486999 w 3737830"/>
                <a:gd name="connsiteY48" fmla="*/ 3580857 h 5218739"/>
                <a:gd name="connsiteX49" fmla="*/ 1838691 w 3737830"/>
                <a:gd name="connsiteY49" fmla="*/ 3791873 h 5218739"/>
                <a:gd name="connsiteX50" fmla="*/ 1909030 w 3737830"/>
                <a:gd name="connsiteY50" fmla="*/ 4495257 h 5218739"/>
                <a:gd name="connsiteX51" fmla="*/ 1868836 w 3737830"/>
                <a:gd name="connsiteY51" fmla="*/ 4846950 h 5218739"/>
                <a:gd name="connsiteX52" fmla="*/ 2702849 w 3737830"/>
                <a:gd name="connsiteY52" fmla="*/ 5188594 h 5218739"/>
                <a:gd name="connsiteX53" fmla="*/ 3506718 w 3737830"/>
                <a:gd name="connsiteY53" fmla="*/ 5218739 h 5218739"/>
                <a:gd name="connsiteX54" fmla="*/ 3737830 w 3737830"/>
                <a:gd name="connsiteY54" fmla="*/ 4465112 h 5218739"/>
                <a:gd name="connsiteX55" fmla="*/ 3707685 w 3737830"/>
                <a:gd name="connsiteY55" fmla="*/ 3801921 h 5218739"/>
                <a:gd name="connsiteX56" fmla="*/ 3737830 w 3737830"/>
                <a:gd name="connsiteY56" fmla="*/ 3289455 h 5218739"/>
                <a:gd name="connsiteX57" fmla="*/ 3446427 w 3737830"/>
                <a:gd name="connsiteY57" fmla="*/ 2666457 h 5218739"/>
                <a:gd name="connsiteX58" fmla="*/ 2853575 w 3737830"/>
                <a:gd name="connsiteY58" fmla="*/ 2676506 h 5218739"/>
                <a:gd name="connsiteX59" fmla="*/ 2572221 w 3737830"/>
                <a:gd name="connsiteY59" fmla="*/ 2475539 h 5218739"/>
                <a:gd name="connsiteX60" fmla="*/ 2793285 w 3737830"/>
                <a:gd name="connsiteY60" fmla="*/ 2274572 h 5218739"/>
                <a:gd name="connsiteX61" fmla="*/ 2873671 w 3737830"/>
                <a:gd name="connsiteY61" fmla="*/ 2013314 h 5218739"/>
                <a:gd name="connsiteX62" fmla="*/ 3144977 w 3737830"/>
                <a:gd name="connsiteY62" fmla="*/ 1782202 h 5218739"/>
                <a:gd name="connsiteX63" fmla="*/ 2984203 w 3737830"/>
                <a:gd name="connsiteY63" fmla="*/ 1330027 h 5218739"/>
                <a:gd name="connsiteX64" fmla="*/ 3165074 w 3737830"/>
                <a:gd name="connsiteY64" fmla="*/ 1108963 h 5218739"/>
                <a:gd name="connsiteX65" fmla="*/ 3438708 w 3737830"/>
                <a:gd name="connsiteY65" fmla="*/ 708324 h 5218739"/>
                <a:gd name="connsiteX66" fmla="*/ 3377270 w 3737830"/>
                <a:gd name="connsiteY66" fmla="*/ 563993 h 5218739"/>
                <a:gd name="connsiteX67" fmla="*/ 3316598 w 3737830"/>
                <a:gd name="connsiteY67" fmla="*/ 440404 h 5218739"/>
                <a:gd name="connsiteX68" fmla="*/ 3332784 w 3737830"/>
                <a:gd name="connsiteY68" fmla="*/ 263417 h 5218739"/>
                <a:gd name="connsiteX69" fmla="*/ 3106192 w 3737830"/>
                <a:gd name="connsiteY69" fmla="*/ 128907 h 5218739"/>
                <a:gd name="connsiteX70" fmla="*/ 3124462 w 3737830"/>
                <a:gd name="connsiteY70" fmla="*/ 12400 h 5218739"/>
                <a:gd name="connsiteX71" fmla="*/ 3020642 w 3737830"/>
                <a:gd name="connsiteY71" fmla="*/ 1477 h 5218739"/>
                <a:gd name="connsiteX72" fmla="*/ 2958526 w 3737830"/>
                <a:gd name="connsiteY72" fmla="*/ 38129 h 5218739"/>
                <a:gd name="connsiteX73" fmla="*/ 2965150 w 3737830"/>
                <a:gd name="connsiteY73" fmla="*/ 223300 h 5218739"/>
                <a:gd name="connsiteX74" fmla="*/ 2780177 w 3737830"/>
                <a:gd name="connsiteY74" fmla="*/ 305894 h 5218739"/>
                <a:gd name="connsiteX75" fmla="*/ 2762617 w 3737830"/>
                <a:gd name="connsiteY75" fmla="*/ 448814 h 5218739"/>
                <a:gd name="connsiteX0" fmla="*/ 2762617 w 3737830"/>
                <a:gd name="connsiteY0" fmla="*/ 448814 h 5218739"/>
                <a:gd name="connsiteX1" fmla="*/ 2424105 w 3737830"/>
                <a:gd name="connsiteY1" fmla="*/ 558395 h 5218739"/>
                <a:gd name="connsiteX2" fmla="*/ 2293527 w 3737830"/>
                <a:gd name="connsiteY2" fmla="*/ 545493 h 5218739"/>
                <a:gd name="connsiteX3" fmla="*/ 2241444 w 3737830"/>
                <a:gd name="connsiteY3" fmla="*/ 716503 h 5218739"/>
                <a:gd name="connsiteX4" fmla="*/ 2040286 w 3737830"/>
                <a:gd name="connsiteY4" fmla="*/ 792017 h 5218739"/>
                <a:gd name="connsiteX5" fmla="*/ 1996355 w 3737830"/>
                <a:gd name="connsiteY5" fmla="*/ 709423 h 5218739"/>
                <a:gd name="connsiteX6" fmla="*/ 1883059 w 3737830"/>
                <a:gd name="connsiteY6" fmla="*/ 810896 h 5218739"/>
                <a:gd name="connsiteX7" fmla="*/ 1700399 w 3737830"/>
                <a:gd name="connsiteY7" fmla="*/ 820335 h 5218739"/>
                <a:gd name="connsiteX8" fmla="*/ 1591727 w 3737830"/>
                <a:gd name="connsiteY8" fmla="*/ 910008 h 5218739"/>
                <a:gd name="connsiteX9" fmla="*/ 1478186 w 3737830"/>
                <a:gd name="connsiteY9" fmla="*/ 938674 h 5218739"/>
                <a:gd name="connsiteX10" fmla="*/ 1392881 w 3737830"/>
                <a:gd name="connsiteY10" fmla="*/ 1179028 h 5218739"/>
                <a:gd name="connsiteX11" fmla="*/ 1249527 w 3737830"/>
                <a:gd name="connsiteY11" fmla="*/ 1112953 h 5218739"/>
                <a:gd name="connsiteX12" fmla="*/ 1184787 w 3737830"/>
                <a:gd name="connsiteY12" fmla="*/ 1226224 h 5218739"/>
                <a:gd name="connsiteX13" fmla="*/ 1214845 w 3737830"/>
                <a:gd name="connsiteY13" fmla="*/ 1445687 h 5218739"/>
                <a:gd name="connsiteX14" fmla="*/ 1062243 w 3737830"/>
                <a:gd name="connsiteY14" fmla="*/ 1497603 h 5218739"/>
                <a:gd name="connsiteX15" fmla="*/ 1018312 w 3737830"/>
                <a:gd name="connsiteY15" fmla="*/ 1415010 h 5218739"/>
                <a:gd name="connsiteX16" fmla="*/ 932762 w 3737830"/>
                <a:gd name="connsiteY16" fmla="*/ 1436248 h 5218739"/>
                <a:gd name="connsiteX17" fmla="*/ 902682 w 3737830"/>
                <a:gd name="connsiteY17" fmla="*/ 1355452 h 5218739"/>
                <a:gd name="connsiteX18" fmla="*/ 646054 w 3737830"/>
                <a:gd name="connsiteY18" fmla="*/ 1443327 h 5218739"/>
                <a:gd name="connsiteX19" fmla="*/ 553567 w 3737830"/>
                <a:gd name="connsiteY19" fmla="*/ 1318257 h 5218739"/>
                <a:gd name="connsiteX20" fmla="*/ 528134 w 3737830"/>
                <a:gd name="connsiteY20" fmla="*/ 1490524 h 5218739"/>
                <a:gd name="connsiteX21" fmla="*/ 384780 w 3737830"/>
                <a:gd name="connsiteY21" fmla="*/ 1490524 h 5218739"/>
                <a:gd name="connsiteX22" fmla="*/ 289981 w 3737830"/>
                <a:gd name="connsiteY22" fmla="*/ 1625034 h 5218739"/>
                <a:gd name="connsiteX23" fmla="*/ 132783 w 3737830"/>
                <a:gd name="connsiteY23" fmla="*/ 1704252 h 5218739"/>
                <a:gd name="connsiteX24" fmla="*/ 137379 w 3737830"/>
                <a:gd name="connsiteY24" fmla="*/ 1825618 h 5218739"/>
                <a:gd name="connsiteX25" fmla="*/ 33332 w 3737830"/>
                <a:gd name="connsiteY25" fmla="*/ 1927091 h 5218739"/>
                <a:gd name="connsiteX26" fmla="*/ 6257 w 3737830"/>
                <a:gd name="connsiteY26" fmla="*/ 2273583 h 5218739"/>
                <a:gd name="connsiteX27" fmla="*/ 63390 w 3737830"/>
                <a:gd name="connsiteY27" fmla="*/ 2443891 h 5218739"/>
                <a:gd name="connsiteX28" fmla="*/ 125819 w 3737830"/>
                <a:gd name="connsiteY28" fmla="*/ 2469849 h 5218739"/>
                <a:gd name="connsiteX29" fmla="*/ 169750 w 3737830"/>
                <a:gd name="connsiteY29" fmla="*/ 2613798 h 5218739"/>
                <a:gd name="connsiteX30" fmla="*/ 358836 w 3737830"/>
                <a:gd name="connsiteY30" fmla="*/ 2804548 h 5218739"/>
                <a:gd name="connsiteX31" fmla="*/ 521198 w 3737830"/>
                <a:gd name="connsiteY31" fmla="*/ 2892257 h 5218739"/>
                <a:gd name="connsiteX32" fmla="*/ 598137 w 3737830"/>
                <a:gd name="connsiteY32" fmla="*/ 3135838 h 5218739"/>
                <a:gd name="connsiteX33" fmla="*/ 424087 w 3737830"/>
                <a:gd name="connsiteY33" fmla="*/ 3331184 h 5218739"/>
                <a:gd name="connsiteX34" fmla="*/ 292409 w 3737830"/>
                <a:gd name="connsiteY34" fmla="*/ 3556346 h 5218739"/>
                <a:gd name="connsiteX35" fmla="*/ 293251 w 3737830"/>
                <a:gd name="connsiteY35" fmla="*/ 3670361 h 5218739"/>
                <a:gd name="connsiteX36" fmla="*/ 335069 w 3737830"/>
                <a:gd name="connsiteY36" fmla="*/ 3679847 h 5218739"/>
                <a:gd name="connsiteX37" fmla="*/ 355879 w 3737830"/>
                <a:gd name="connsiteY37" fmla="*/ 3689581 h 5218739"/>
                <a:gd name="connsiteX38" fmla="*/ 379289 w 3737830"/>
                <a:gd name="connsiteY38" fmla="*/ 3682502 h 5218739"/>
                <a:gd name="connsiteX39" fmla="*/ 414839 w 3737830"/>
                <a:gd name="connsiteY39" fmla="*/ 3702855 h 5218739"/>
                <a:gd name="connsiteX40" fmla="*/ 446920 w 3737830"/>
                <a:gd name="connsiteY40" fmla="*/ 3695776 h 5218739"/>
                <a:gd name="connsiteX41" fmla="*/ 493741 w 3737830"/>
                <a:gd name="connsiteY41" fmla="*/ 3732943 h 5218739"/>
                <a:gd name="connsiteX42" fmla="*/ 522354 w 3737830"/>
                <a:gd name="connsiteY42" fmla="*/ 3724094 h 5218739"/>
                <a:gd name="connsiteX43" fmla="*/ 532759 w 3737830"/>
                <a:gd name="connsiteY43" fmla="*/ 3741792 h 5218739"/>
                <a:gd name="connsiteX44" fmla="*/ 569175 w 3737830"/>
                <a:gd name="connsiteY44" fmla="*/ 3717014 h 5218739"/>
                <a:gd name="connsiteX45" fmla="*/ 592586 w 3737830"/>
                <a:gd name="connsiteY45" fmla="*/ 3720554 h 5218739"/>
                <a:gd name="connsiteX46" fmla="*/ 613715 w 3737830"/>
                <a:gd name="connsiteY46" fmla="*/ 3717902 h 5218739"/>
                <a:gd name="connsiteX47" fmla="*/ 661953 w 3737830"/>
                <a:gd name="connsiteY47" fmla="*/ 3778583 h 5218739"/>
                <a:gd name="connsiteX48" fmla="*/ 1054920 w 3737830"/>
                <a:gd name="connsiteY48" fmla="*/ 3580857 h 5218739"/>
                <a:gd name="connsiteX49" fmla="*/ 1486999 w 3737830"/>
                <a:gd name="connsiteY49" fmla="*/ 3580857 h 5218739"/>
                <a:gd name="connsiteX50" fmla="*/ 1838691 w 3737830"/>
                <a:gd name="connsiteY50" fmla="*/ 3791873 h 5218739"/>
                <a:gd name="connsiteX51" fmla="*/ 1909030 w 3737830"/>
                <a:gd name="connsiteY51" fmla="*/ 4495257 h 5218739"/>
                <a:gd name="connsiteX52" fmla="*/ 1868836 w 3737830"/>
                <a:gd name="connsiteY52" fmla="*/ 4846950 h 5218739"/>
                <a:gd name="connsiteX53" fmla="*/ 2702849 w 3737830"/>
                <a:gd name="connsiteY53" fmla="*/ 5188594 h 5218739"/>
                <a:gd name="connsiteX54" fmla="*/ 3506718 w 3737830"/>
                <a:gd name="connsiteY54" fmla="*/ 5218739 h 5218739"/>
                <a:gd name="connsiteX55" fmla="*/ 3737830 w 3737830"/>
                <a:gd name="connsiteY55" fmla="*/ 4465112 h 5218739"/>
                <a:gd name="connsiteX56" fmla="*/ 3707685 w 3737830"/>
                <a:gd name="connsiteY56" fmla="*/ 3801921 h 5218739"/>
                <a:gd name="connsiteX57" fmla="*/ 3737830 w 3737830"/>
                <a:gd name="connsiteY57" fmla="*/ 3289455 h 5218739"/>
                <a:gd name="connsiteX58" fmla="*/ 3446427 w 3737830"/>
                <a:gd name="connsiteY58" fmla="*/ 2666457 h 5218739"/>
                <a:gd name="connsiteX59" fmla="*/ 2853575 w 3737830"/>
                <a:gd name="connsiteY59" fmla="*/ 2676506 h 5218739"/>
                <a:gd name="connsiteX60" fmla="*/ 2572221 w 3737830"/>
                <a:gd name="connsiteY60" fmla="*/ 2475539 h 5218739"/>
                <a:gd name="connsiteX61" fmla="*/ 2793285 w 3737830"/>
                <a:gd name="connsiteY61" fmla="*/ 2274572 h 5218739"/>
                <a:gd name="connsiteX62" fmla="*/ 2873671 w 3737830"/>
                <a:gd name="connsiteY62" fmla="*/ 2013314 h 5218739"/>
                <a:gd name="connsiteX63" fmla="*/ 3144977 w 3737830"/>
                <a:gd name="connsiteY63" fmla="*/ 1782202 h 5218739"/>
                <a:gd name="connsiteX64" fmla="*/ 2984203 w 3737830"/>
                <a:gd name="connsiteY64" fmla="*/ 1330027 h 5218739"/>
                <a:gd name="connsiteX65" fmla="*/ 3165074 w 3737830"/>
                <a:gd name="connsiteY65" fmla="*/ 1108963 h 5218739"/>
                <a:gd name="connsiteX66" fmla="*/ 3438708 w 3737830"/>
                <a:gd name="connsiteY66" fmla="*/ 708324 h 5218739"/>
                <a:gd name="connsiteX67" fmla="*/ 3377270 w 3737830"/>
                <a:gd name="connsiteY67" fmla="*/ 563993 h 5218739"/>
                <a:gd name="connsiteX68" fmla="*/ 3316598 w 3737830"/>
                <a:gd name="connsiteY68" fmla="*/ 440404 h 5218739"/>
                <a:gd name="connsiteX69" fmla="*/ 3332784 w 3737830"/>
                <a:gd name="connsiteY69" fmla="*/ 263417 h 5218739"/>
                <a:gd name="connsiteX70" fmla="*/ 3106192 w 3737830"/>
                <a:gd name="connsiteY70" fmla="*/ 128907 h 5218739"/>
                <a:gd name="connsiteX71" fmla="*/ 3124462 w 3737830"/>
                <a:gd name="connsiteY71" fmla="*/ 12400 h 5218739"/>
                <a:gd name="connsiteX72" fmla="*/ 3020642 w 3737830"/>
                <a:gd name="connsiteY72" fmla="*/ 1477 h 5218739"/>
                <a:gd name="connsiteX73" fmla="*/ 2958526 w 3737830"/>
                <a:gd name="connsiteY73" fmla="*/ 38129 h 5218739"/>
                <a:gd name="connsiteX74" fmla="*/ 2965150 w 3737830"/>
                <a:gd name="connsiteY74" fmla="*/ 223300 h 5218739"/>
                <a:gd name="connsiteX75" fmla="*/ 2780177 w 3737830"/>
                <a:gd name="connsiteY75" fmla="*/ 305894 h 5218739"/>
                <a:gd name="connsiteX76" fmla="*/ 2762617 w 3737830"/>
                <a:gd name="connsiteY76" fmla="*/ 448814 h 5218739"/>
                <a:gd name="connsiteX0" fmla="*/ 2762617 w 3737830"/>
                <a:gd name="connsiteY0" fmla="*/ 448814 h 5218739"/>
                <a:gd name="connsiteX1" fmla="*/ 2424105 w 3737830"/>
                <a:gd name="connsiteY1" fmla="*/ 558395 h 5218739"/>
                <a:gd name="connsiteX2" fmla="*/ 2293527 w 3737830"/>
                <a:gd name="connsiteY2" fmla="*/ 545493 h 5218739"/>
                <a:gd name="connsiteX3" fmla="*/ 2241444 w 3737830"/>
                <a:gd name="connsiteY3" fmla="*/ 716503 h 5218739"/>
                <a:gd name="connsiteX4" fmla="*/ 2040286 w 3737830"/>
                <a:gd name="connsiteY4" fmla="*/ 792017 h 5218739"/>
                <a:gd name="connsiteX5" fmla="*/ 1996355 w 3737830"/>
                <a:gd name="connsiteY5" fmla="*/ 709423 h 5218739"/>
                <a:gd name="connsiteX6" fmla="*/ 1883059 w 3737830"/>
                <a:gd name="connsiteY6" fmla="*/ 810896 h 5218739"/>
                <a:gd name="connsiteX7" fmla="*/ 1700399 w 3737830"/>
                <a:gd name="connsiteY7" fmla="*/ 820335 h 5218739"/>
                <a:gd name="connsiteX8" fmla="*/ 1591727 w 3737830"/>
                <a:gd name="connsiteY8" fmla="*/ 910008 h 5218739"/>
                <a:gd name="connsiteX9" fmla="*/ 1478186 w 3737830"/>
                <a:gd name="connsiteY9" fmla="*/ 938674 h 5218739"/>
                <a:gd name="connsiteX10" fmla="*/ 1392881 w 3737830"/>
                <a:gd name="connsiteY10" fmla="*/ 1179028 h 5218739"/>
                <a:gd name="connsiteX11" fmla="*/ 1249527 w 3737830"/>
                <a:gd name="connsiteY11" fmla="*/ 1112953 h 5218739"/>
                <a:gd name="connsiteX12" fmla="*/ 1184787 w 3737830"/>
                <a:gd name="connsiteY12" fmla="*/ 1226224 h 5218739"/>
                <a:gd name="connsiteX13" fmla="*/ 1214845 w 3737830"/>
                <a:gd name="connsiteY13" fmla="*/ 1445687 h 5218739"/>
                <a:gd name="connsiteX14" fmla="*/ 1062243 w 3737830"/>
                <a:gd name="connsiteY14" fmla="*/ 1497603 h 5218739"/>
                <a:gd name="connsiteX15" fmla="*/ 1018312 w 3737830"/>
                <a:gd name="connsiteY15" fmla="*/ 1415010 h 5218739"/>
                <a:gd name="connsiteX16" fmla="*/ 932762 w 3737830"/>
                <a:gd name="connsiteY16" fmla="*/ 1436248 h 5218739"/>
                <a:gd name="connsiteX17" fmla="*/ 902682 w 3737830"/>
                <a:gd name="connsiteY17" fmla="*/ 1355452 h 5218739"/>
                <a:gd name="connsiteX18" fmla="*/ 646054 w 3737830"/>
                <a:gd name="connsiteY18" fmla="*/ 1443327 h 5218739"/>
                <a:gd name="connsiteX19" fmla="*/ 553567 w 3737830"/>
                <a:gd name="connsiteY19" fmla="*/ 1318257 h 5218739"/>
                <a:gd name="connsiteX20" fmla="*/ 528134 w 3737830"/>
                <a:gd name="connsiteY20" fmla="*/ 1490524 h 5218739"/>
                <a:gd name="connsiteX21" fmla="*/ 384780 w 3737830"/>
                <a:gd name="connsiteY21" fmla="*/ 1490524 h 5218739"/>
                <a:gd name="connsiteX22" fmla="*/ 289981 w 3737830"/>
                <a:gd name="connsiteY22" fmla="*/ 1625034 h 5218739"/>
                <a:gd name="connsiteX23" fmla="*/ 132783 w 3737830"/>
                <a:gd name="connsiteY23" fmla="*/ 1704252 h 5218739"/>
                <a:gd name="connsiteX24" fmla="*/ 137379 w 3737830"/>
                <a:gd name="connsiteY24" fmla="*/ 1825618 h 5218739"/>
                <a:gd name="connsiteX25" fmla="*/ 33332 w 3737830"/>
                <a:gd name="connsiteY25" fmla="*/ 1927091 h 5218739"/>
                <a:gd name="connsiteX26" fmla="*/ 6257 w 3737830"/>
                <a:gd name="connsiteY26" fmla="*/ 2273583 h 5218739"/>
                <a:gd name="connsiteX27" fmla="*/ 63390 w 3737830"/>
                <a:gd name="connsiteY27" fmla="*/ 2443891 h 5218739"/>
                <a:gd name="connsiteX28" fmla="*/ 125819 w 3737830"/>
                <a:gd name="connsiteY28" fmla="*/ 2469849 h 5218739"/>
                <a:gd name="connsiteX29" fmla="*/ 169750 w 3737830"/>
                <a:gd name="connsiteY29" fmla="*/ 2613798 h 5218739"/>
                <a:gd name="connsiteX30" fmla="*/ 358836 w 3737830"/>
                <a:gd name="connsiteY30" fmla="*/ 2804548 h 5218739"/>
                <a:gd name="connsiteX31" fmla="*/ 521198 w 3737830"/>
                <a:gd name="connsiteY31" fmla="*/ 2892257 h 5218739"/>
                <a:gd name="connsiteX32" fmla="*/ 598137 w 3737830"/>
                <a:gd name="connsiteY32" fmla="*/ 3135838 h 5218739"/>
                <a:gd name="connsiteX33" fmla="*/ 424087 w 3737830"/>
                <a:gd name="connsiteY33" fmla="*/ 3331184 h 5218739"/>
                <a:gd name="connsiteX34" fmla="*/ 292409 w 3737830"/>
                <a:gd name="connsiteY34" fmla="*/ 3556346 h 5218739"/>
                <a:gd name="connsiteX35" fmla="*/ 293251 w 3737830"/>
                <a:gd name="connsiteY35" fmla="*/ 3670361 h 5218739"/>
                <a:gd name="connsiteX36" fmla="*/ 335069 w 3737830"/>
                <a:gd name="connsiteY36" fmla="*/ 3679847 h 5218739"/>
                <a:gd name="connsiteX37" fmla="*/ 355879 w 3737830"/>
                <a:gd name="connsiteY37" fmla="*/ 3689581 h 5218739"/>
                <a:gd name="connsiteX38" fmla="*/ 379289 w 3737830"/>
                <a:gd name="connsiteY38" fmla="*/ 3682502 h 5218739"/>
                <a:gd name="connsiteX39" fmla="*/ 414839 w 3737830"/>
                <a:gd name="connsiteY39" fmla="*/ 3702855 h 5218739"/>
                <a:gd name="connsiteX40" fmla="*/ 446920 w 3737830"/>
                <a:gd name="connsiteY40" fmla="*/ 3695776 h 5218739"/>
                <a:gd name="connsiteX41" fmla="*/ 493741 w 3737830"/>
                <a:gd name="connsiteY41" fmla="*/ 3732943 h 5218739"/>
                <a:gd name="connsiteX42" fmla="*/ 522354 w 3737830"/>
                <a:gd name="connsiteY42" fmla="*/ 3724094 h 5218739"/>
                <a:gd name="connsiteX43" fmla="*/ 532759 w 3737830"/>
                <a:gd name="connsiteY43" fmla="*/ 3741792 h 5218739"/>
                <a:gd name="connsiteX44" fmla="*/ 569175 w 3737830"/>
                <a:gd name="connsiteY44" fmla="*/ 3717014 h 5218739"/>
                <a:gd name="connsiteX45" fmla="*/ 592586 w 3737830"/>
                <a:gd name="connsiteY45" fmla="*/ 3720554 h 5218739"/>
                <a:gd name="connsiteX46" fmla="*/ 610247 w 3737830"/>
                <a:gd name="connsiteY46" fmla="*/ 3714362 h 5218739"/>
                <a:gd name="connsiteX47" fmla="*/ 661953 w 3737830"/>
                <a:gd name="connsiteY47" fmla="*/ 3778583 h 5218739"/>
                <a:gd name="connsiteX48" fmla="*/ 1054920 w 3737830"/>
                <a:gd name="connsiteY48" fmla="*/ 3580857 h 5218739"/>
                <a:gd name="connsiteX49" fmla="*/ 1486999 w 3737830"/>
                <a:gd name="connsiteY49" fmla="*/ 3580857 h 5218739"/>
                <a:gd name="connsiteX50" fmla="*/ 1838691 w 3737830"/>
                <a:gd name="connsiteY50" fmla="*/ 3791873 h 5218739"/>
                <a:gd name="connsiteX51" fmla="*/ 1909030 w 3737830"/>
                <a:gd name="connsiteY51" fmla="*/ 4495257 h 5218739"/>
                <a:gd name="connsiteX52" fmla="*/ 1868836 w 3737830"/>
                <a:gd name="connsiteY52" fmla="*/ 4846950 h 5218739"/>
                <a:gd name="connsiteX53" fmla="*/ 2702849 w 3737830"/>
                <a:gd name="connsiteY53" fmla="*/ 5188594 h 5218739"/>
                <a:gd name="connsiteX54" fmla="*/ 3506718 w 3737830"/>
                <a:gd name="connsiteY54" fmla="*/ 5218739 h 5218739"/>
                <a:gd name="connsiteX55" fmla="*/ 3737830 w 3737830"/>
                <a:gd name="connsiteY55" fmla="*/ 4465112 h 5218739"/>
                <a:gd name="connsiteX56" fmla="*/ 3707685 w 3737830"/>
                <a:gd name="connsiteY56" fmla="*/ 3801921 h 5218739"/>
                <a:gd name="connsiteX57" fmla="*/ 3737830 w 3737830"/>
                <a:gd name="connsiteY57" fmla="*/ 3289455 h 5218739"/>
                <a:gd name="connsiteX58" fmla="*/ 3446427 w 3737830"/>
                <a:gd name="connsiteY58" fmla="*/ 2666457 h 5218739"/>
                <a:gd name="connsiteX59" fmla="*/ 2853575 w 3737830"/>
                <a:gd name="connsiteY59" fmla="*/ 2676506 h 5218739"/>
                <a:gd name="connsiteX60" fmla="*/ 2572221 w 3737830"/>
                <a:gd name="connsiteY60" fmla="*/ 2475539 h 5218739"/>
                <a:gd name="connsiteX61" fmla="*/ 2793285 w 3737830"/>
                <a:gd name="connsiteY61" fmla="*/ 2274572 h 5218739"/>
                <a:gd name="connsiteX62" fmla="*/ 2873671 w 3737830"/>
                <a:gd name="connsiteY62" fmla="*/ 2013314 h 5218739"/>
                <a:gd name="connsiteX63" fmla="*/ 3144977 w 3737830"/>
                <a:gd name="connsiteY63" fmla="*/ 1782202 h 5218739"/>
                <a:gd name="connsiteX64" fmla="*/ 2984203 w 3737830"/>
                <a:gd name="connsiteY64" fmla="*/ 1330027 h 5218739"/>
                <a:gd name="connsiteX65" fmla="*/ 3165074 w 3737830"/>
                <a:gd name="connsiteY65" fmla="*/ 1108963 h 5218739"/>
                <a:gd name="connsiteX66" fmla="*/ 3438708 w 3737830"/>
                <a:gd name="connsiteY66" fmla="*/ 708324 h 5218739"/>
                <a:gd name="connsiteX67" fmla="*/ 3377270 w 3737830"/>
                <a:gd name="connsiteY67" fmla="*/ 563993 h 5218739"/>
                <a:gd name="connsiteX68" fmla="*/ 3316598 w 3737830"/>
                <a:gd name="connsiteY68" fmla="*/ 440404 h 5218739"/>
                <a:gd name="connsiteX69" fmla="*/ 3332784 w 3737830"/>
                <a:gd name="connsiteY69" fmla="*/ 263417 h 5218739"/>
                <a:gd name="connsiteX70" fmla="*/ 3106192 w 3737830"/>
                <a:gd name="connsiteY70" fmla="*/ 128907 h 5218739"/>
                <a:gd name="connsiteX71" fmla="*/ 3124462 w 3737830"/>
                <a:gd name="connsiteY71" fmla="*/ 12400 h 5218739"/>
                <a:gd name="connsiteX72" fmla="*/ 3020642 w 3737830"/>
                <a:gd name="connsiteY72" fmla="*/ 1477 h 5218739"/>
                <a:gd name="connsiteX73" fmla="*/ 2958526 w 3737830"/>
                <a:gd name="connsiteY73" fmla="*/ 38129 h 5218739"/>
                <a:gd name="connsiteX74" fmla="*/ 2965150 w 3737830"/>
                <a:gd name="connsiteY74" fmla="*/ 223300 h 5218739"/>
                <a:gd name="connsiteX75" fmla="*/ 2780177 w 3737830"/>
                <a:gd name="connsiteY75" fmla="*/ 305894 h 5218739"/>
                <a:gd name="connsiteX76" fmla="*/ 2762617 w 3737830"/>
                <a:gd name="connsiteY76" fmla="*/ 448814 h 5218739"/>
                <a:gd name="connsiteX0" fmla="*/ 2762617 w 3737830"/>
                <a:gd name="connsiteY0" fmla="*/ 448814 h 5218739"/>
                <a:gd name="connsiteX1" fmla="*/ 2424105 w 3737830"/>
                <a:gd name="connsiteY1" fmla="*/ 558395 h 5218739"/>
                <a:gd name="connsiteX2" fmla="*/ 2293527 w 3737830"/>
                <a:gd name="connsiteY2" fmla="*/ 545493 h 5218739"/>
                <a:gd name="connsiteX3" fmla="*/ 2241444 w 3737830"/>
                <a:gd name="connsiteY3" fmla="*/ 716503 h 5218739"/>
                <a:gd name="connsiteX4" fmla="*/ 2040286 w 3737830"/>
                <a:gd name="connsiteY4" fmla="*/ 792017 h 5218739"/>
                <a:gd name="connsiteX5" fmla="*/ 1996355 w 3737830"/>
                <a:gd name="connsiteY5" fmla="*/ 709423 h 5218739"/>
                <a:gd name="connsiteX6" fmla="*/ 1883059 w 3737830"/>
                <a:gd name="connsiteY6" fmla="*/ 810896 h 5218739"/>
                <a:gd name="connsiteX7" fmla="*/ 1700399 w 3737830"/>
                <a:gd name="connsiteY7" fmla="*/ 820335 h 5218739"/>
                <a:gd name="connsiteX8" fmla="*/ 1591727 w 3737830"/>
                <a:gd name="connsiteY8" fmla="*/ 910008 h 5218739"/>
                <a:gd name="connsiteX9" fmla="*/ 1478186 w 3737830"/>
                <a:gd name="connsiteY9" fmla="*/ 938674 h 5218739"/>
                <a:gd name="connsiteX10" fmla="*/ 1392881 w 3737830"/>
                <a:gd name="connsiteY10" fmla="*/ 1179028 h 5218739"/>
                <a:gd name="connsiteX11" fmla="*/ 1249527 w 3737830"/>
                <a:gd name="connsiteY11" fmla="*/ 1112953 h 5218739"/>
                <a:gd name="connsiteX12" fmla="*/ 1184787 w 3737830"/>
                <a:gd name="connsiteY12" fmla="*/ 1226224 h 5218739"/>
                <a:gd name="connsiteX13" fmla="*/ 1214845 w 3737830"/>
                <a:gd name="connsiteY13" fmla="*/ 1445687 h 5218739"/>
                <a:gd name="connsiteX14" fmla="*/ 1062243 w 3737830"/>
                <a:gd name="connsiteY14" fmla="*/ 1497603 h 5218739"/>
                <a:gd name="connsiteX15" fmla="*/ 1018312 w 3737830"/>
                <a:gd name="connsiteY15" fmla="*/ 1415010 h 5218739"/>
                <a:gd name="connsiteX16" fmla="*/ 932762 w 3737830"/>
                <a:gd name="connsiteY16" fmla="*/ 1436248 h 5218739"/>
                <a:gd name="connsiteX17" fmla="*/ 902682 w 3737830"/>
                <a:gd name="connsiteY17" fmla="*/ 1355452 h 5218739"/>
                <a:gd name="connsiteX18" fmla="*/ 646054 w 3737830"/>
                <a:gd name="connsiteY18" fmla="*/ 1443327 h 5218739"/>
                <a:gd name="connsiteX19" fmla="*/ 553567 w 3737830"/>
                <a:gd name="connsiteY19" fmla="*/ 1318257 h 5218739"/>
                <a:gd name="connsiteX20" fmla="*/ 528134 w 3737830"/>
                <a:gd name="connsiteY20" fmla="*/ 1490524 h 5218739"/>
                <a:gd name="connsiteX21" fmla="*/ 384780 w 3737830"/>
                <a:gd name="connsiteY21" fmla="*/ 1490524 h 5218739"/>
                <a:gd name="connsiteX22" fmla="*/ 289981 w 3737830"/>
                <a:gd name="connsiteY22" fmla="*/ 1625034 h 5218739"/>
                <a:gd name="connsiteX23" fmla="*/ 132783 w 3737830"/>
                <a:gd name="connsiteY23" fmla="*/ 1704252 h 5218739"/>
                <a:gd name="connsiteX24" fmla="*/ 137379 w 3737830"/>
                <a:gd name="connsiteY24" fmla="*/ 1825618 h 5218739"/>
                <a:gd name="connsiteX25" fmla="*/ 33332 w 3737830"/>
                <a:gd name="connsiteY25" fmla="*/ 1927091 h 5218739"/>
                <a:gd name="connsiteX26" fmla="*/ 6257 w 3737830"/>
                <a:gd name="connsiteY26" fmla="*/ 2273583 h 5218739"/>
                <a:gd name="connsiteX27" fmla="*/ 63390 w 3737830"/>
                <a:gd name="connsiteY27" fmla="*/ 2443891 h 5218739"/>
                <a:gd name="connsiteX28" fmla="*/ 125819 w 3737830"/>
                <a:gd name="connsiteY28" fmla="*/ 2469849 h 5218739"/>
                <a:gd name="connsiteX29" fmla="*/ 169750 w 3737830"/>
                <a:gd name="connsiteY29" fmla="*/ 2613798 h 5218739"/>
                <a:gd name="connsiteX30" fmla="*/ 358836 w 3737830"/>
                <a:gd name="connsiteY30" fmla="*/ 2804548 h 5218739"/>
                <a:gd name="connsiteX31" fmla="*/ 521198 w 3737830"/>
                <a:gd name="connsiteY31" fmla="*/ 2892257 h 5218739"/>
                <a:gd name="connsiteX32" fmla="*/ 598137 w 3737830"/>
                <a:gd name="connsiteY32" fmla="*/ 3135838 h 5218739"/>
                <a:gd name="connsiteX33" fmla="*/ 424087 w 3737830"/>
                <a:gd name="connsiteY33" fmla="*/ 3331184 h 5218739"/>
                <a:gd name="connsiteX34" fmla="*/ 292409 w 3737830"/>
                <a:gd name="connsiteY34" fmla="*/ 3556346 h 5218739"/>
                <a:gd name="connsiteX35" fmla="*/ 293251 w 3737830"/>
                <a:gd name="connsiteY35" fmla="*/ 3670361 h 5218739"/>
                <a:gd name="connsiteX36" fmla="*/ 335069 w 3737830"/>
                <a:gd name="connsiteY36" fmla="*/ 3679847 h 5218739"/>
                <a:gd name="connsiteX37" fmla="*/ 355879 w 3737830"/>
                <a:gd name="connsiteY37" fmla="*/ 3689581 h 5218739"/>
                <a:gd name="connsiteX38" fmla="*/ 379289 w 3737830"/>
                <a:gd name="connsiteY38" fmla="*/ 3682502 h 5218739"/>
                <a:gd name="connsiteX39" fmla="*/ 414839 w 3737830"/>
                <a:gd name="connsiteY39" fmla="*/ 3702855 h 5218739"/>
                <a:gd name="connsiteX40" fmla="*/ 446920 w 3737830"/>
                <a:gd name="connsiteY40" fmla="*/ 3695776 h 5218739"/>
                <a:gd name="connsiteX41" fmla="*/ 493741 w 3737830"/>
                <a:gd name="connsiteY41" fmla="*/ 3732943 h 5218739"/>
                <a:gd name="connsiteX42" fmla="*/ 522354 w 3737830"/>
                <a:gd name="connsiteY42" fmla="*/ 3724094 h 5218739"/>
                <a:gd name="connsiteX43" fmla="*/ 532759 w 3737830"/>
                <a:gd name="connsiteY43" fmla="*/ 3741792 h 5218739"/>
                <a:gd name="connsiteX44" fmla="*/ 569175 w 3737830"/>
                <a:gd name="connsiteY44" fmla="*/ 3717014 h 5218739"/>
                <a:gd name="connsiteX45" fmla="*/ 592586 w 3737830"/>
                <a:gd name="connsiteY45" fmla="*/ 3720554 h 5218739"/>
                <a:gd name="connsiteX46" fmla="*/ 610247 w 3737830"/>
                <a:gd name="connsiteY46" fmla="*/ 3714362 h 5218739"/>
                <a:gd name="connsiteX47" fmla="*/ 661953 w 3737830"/>
                <a:gd name="connsiteY47" fmla="*/ 3778583 h 5218739"/>
                <a:gd name="connsiteX48" fmla="*/ 1054920 w 3737830"/>
                <a:gd name="connsiteY48" fmla="*/ 3580857 h 5218739"/>
                <a:gd name="connsiteX49" fmla="*/ 1486999 w 3737830"/>
                <a:gd name="connsiteY49" fmla="*/ 3580857 h 5218739"/>
                <a:gd name="connsiteX50" fmla="*/ 1838691 w 3737830"/>
                <a:gd name="connsiteY50" fmla="*/ 3791873 h 5218739"/>
                <a:gd name="connsiteX51" fmla="*/ 1909030 w 3737830"/>
                <a:gd name="connsiteY51" fmla="*/ 4495257 h 5218739"/>
                <a:gd name="connsiteX52" fmla="*/ 1868836 w 3737830"/>
                <a:gd name="connsiteY52" fmla="*/ 4846950 h 5218739"/>
                <a:gd name="connsiteX53" fmla="*/ 2702849 w 3737830"/>
                <a:gd name="connsiteY53" fmla="*/ 5188594 h 5218739"/>
                <a:gd name="connsiteX54" fmla="*/ 3506718 w 3737830"/>
                <a:gd name="connsiteY54" fmla="*/ 5218739 h 5218739"/>
                <a:gd name="connsiteX55" fmla="*/ 3737830 w 3737830"/>
                <a:gd name="connsiteY55" fmla="*/ 4465112 h 5218739"/>
                <a:gd name="connsiteX56" fmla="*/ 3707685 w 3737830"/>
                <a:gd name="connsiteY56" fmla="*/ 3801921 h 5218739"/>
                <a:gd name="connsiteX57" fmla="*/ 3737830 w 3737830"/>
                <a:gd name="connsiteY57" fmla="*/ 3289455 h 5218739"/>
                <a:gd name="connsiteX58" fmla="*/ 3446427 w 3737830"/>
                <a:gd name="connsiteY58" fmla="*/ 2666457 h 5218739"/>
                <a:gd name="connsiteX59" fmla="*/ 2853575 w 3737830"/>
                <a:gd name="connsiteY59" fmla="*/ 2676506 h 5218739"/>
                <a:gd name="connsiteX60" fmla="*/ 2572221 w 3737830"/>
                <a:gd name="connsiteY60" fmla="*/ 2475539 h 5218739"/>
                <a:gd name="connsiteX61" fmla="*/ 2793285 w 3737830"/>
                <a:gd name="connsiteY61" fmla="*/ 2274572 h 5218739"/>
                <a:gd name="connsiteX62" fmla="*/ 2873671 w 3737830"/>
                <a:gd name="connsiteY62" fmla="*/ 2013314 h 5218739"/>
                <a:gd name="connsiteX63" fmla="*/ 3144977 w 3737830"/>
                <a:gd name="connsiteY63" fmla="*/ 1782202 h 5218739"/>
                <a:gd name="connsiteX64" fmla="*/ 2984203 w 3737830"/>
                <a:gd name="connsiteY64" fmla="*/ 1330027 h 5218739"/>
                <a:gd name="connsiteX65" fmla="*/ 3165074 w 3737830"/>
                <a:gd name="connsiteY65" fmla="*/ 1108963 h 5218739"/>
                <a:gd name="connsiteX66" fmla="*/ 3438708 w 3737830"/>
                <a:gd name="connsiteY66" fmla="*/ 708324 h 5218739"/>
                <a:gd name="connsiteX67" fmla="*/ 3377270 w 3737830"/>
                <a:gd name="connsiteY67" fmla="*/ 563993 h 5218739"/>
                <a:gd name="connsiteX68" fmla="*/ 3316598 w 3737830"/>
                <a:gd name="connsiteY68" fmla="*/ 440404 h 5218739"/>
                <a:gd name="connsiteX69" fmla="*/ 3332784 w 3737830"/>
                <a:gd name="connsiteY69" fmla="*/ 263417 h 5218739"/>
                <a:gd name="connsiteX70" fmla="*/ 3106192 w 3737830"/>
                <a:gd name="connsiteY70" fmla="*/ 128907 h 5218739"/>
                <a:gd name="connsiteX71" fmla="*/ 3124462 w 3737830"/>
                <a:gd name="connsiteY71" fmla="*/ 12400 h 5218739"/>
                <a:gd name="connsiteX72" fmla="*/ 3020642 w 3737830"/>
                <a:gd name="connsiteY72" fmla="*/ 1477 h 5218739"/>
                <a:gd name="connsiteX73" fmla="*/ 2958526 w 3737830"/>
                <a:gd name="connsiteY73" fmla="*/ 38129 h 5218739"/>
                <a:gd name="connsiteX74" fmla="*/ 2965150 w 3737830"/>
                <a:gd name="connsiteY74" fmla="*/ 223300 h 5218739"/>
                <a:gd name="connsiteX75" fmla="*/ 2780177 w 3737830"/>
                <a:gd name="connsiteY75" fmla="*/ 305894 h 5218739"/>
                <a:gd name="connsiteX76" fmla="*/ 2762617 w 3737830"/>
                <a:gd name="connsiteY76" fmla="*/ 448814 h 5218739"/>
                <a:gd name="connsiteX0" fmla="*/ 2762617 w 3737830"/>
                <a:gd name="connsiteY0" fmla="*/ 448814 h 5218739"/>
                <a:gd name="connsiteX1" fmla="*/ 2424105 w 3737830"/>
                <a:gd name="connsiteY1" fmla="*/ 558395 h 5218739"/>
                <a:gd name="connsiteX2" fmla="*/ 2293527 w 3737830"/>
                <a:gd name="connsiteY2" fmla="*/ 545493 h 5218739"/>
                <a:gd name="connsiteX3" fmla="*/ 2241444 w 3737830"/>
                <a:gd name="connsiteY3" fmla="*/ 716503 h 5218739"/>
                <a:gd name="connsiteX4" fmla="*/ 2040286 w 3737830"/>
                <a:gd name="connsiteY4" fmla="*/ 792017 h 5218739"/>
                <a:gd name="connsiteX5" fmla="*/ 1996355 w 3737830"/>
                <a:gd name="connsiteY5" fmla="*/ 709423 h 5218739"/>
                <a:gd name="connsiteX6" fmla="*/ 1883059 w 3737830"/>
                <a:gd name="connsiteY6" fmla="*/ 810896 h 5218739"/>
                <a:gd name="connsiteX7" fmla="*/ 1700399 w 3737830"/>
                <a:gd name="connsiteY7" fmla="*/ 820335 h 5218739"/>
                <a:gd name="connsiteX8" fmla="*/ 1591727 w 3737830"/>
                <a:gd name="connsiteY8" fmla="*/ 910008 h 5218739"/>
                <a:gd name="connsiteX9" fmla="*/ 1478186 w 3737830"/>
                <a:gd name="connsiteY9" fmla="*/ 938674 h 5218739"/>
                <a:gd name="connsiteX10" fmla="*/ 1392881 w 3737830"/>
                <a:gd name="connsiteY10" fmla="*/ 1179028 h 5218739"/>
                <a:gd name="connsiteX11" fmla="*/ 1249527 w 3737830"/>
                <a:gd name="connsiteY11" fmla="*/ 1112953 h 5218739"/>
                <a:gd name="connsiteX12" fmla="*/ 1184787 w 3737830"/>
                <a:gd name="connsiteY12" fmla="*/ 1226224 h 5218739"/>
                <a:gd name="connsiteX13" fmla="*/ 1214845 w 3737830"/>
                <a:gd name="connsiteY13" fmla="*/ 1445687 h 5218739"/>
                <a:gd name="connsiteX14" fmla="*/ 1062243 w 3737830"/>
                <a:gd name="connsiteY14" fmla="*/ 1497603 h 5218739"/>
                <a:gd name="connsiteX15" fmla="*/ 1018312 w 3737830"/>
                <a:gd name="connsiteY15" fmla="*/ 1415010 h 5218739"/>
                <a:gd name="connsiteX16" fmla="*/ 932762 w 3737830"/>
                <a:gd name="connsiteY16" fmla="*/ 1436248 h 5218739"/>
                <a:gd name="connsiteX17" fmla="*/ 902682 w 3737830"/>
                <a:gd name="connsiteY17" fmla="*/ 1355452 h 5218739"/>
                <a:gd name="connsiteX18" fmla="*/ 646054 w 3737830"/>
                <a:gd name="connsiteY18" fmla="*/ 1443327 h 5218739"/>
                <a:gd name="connsiteX19" fmla="*/ 553567 w 3737830"/>
                <a:gd name="connsiteY19" fmla="*/ 1318257 h 5218739"/>
                <a:gd name="connsiteX20" fmla="*/ 528134 w 3737830"/>
                <a:gd name="connsiteY20" fmla="*/ 1490524 h 5218739"/>
                <a:gd name="connsiteX21" fmla="*/ 384780 w 3737830"/>
                <a:gd name="connsiteY21" fmla="*/ 1490524 h 5218739"/>
                <a:gd name="connsiteX22" fmla="*/ 289981 w 3737830"/>
                <a:gd name="connsiteY22" fmla="*/ 1625034 h 5218739"/>
                <a:gd name="connsiteX23" fmla="*/ 132783 w 3737830"/>
                <a:gd name="connsiteY23" fmla="*/ 1704252 h 5218739"/>
                <a:gd name="connsiteX24" fmla="*/ 137379 w 3737830"/>
                <a:gd name="connsiteY24" fmla="*/ 1825618 h 5218739"/>
                <a:gd name="connsiteX25" fmla="*/ 33332 w 3737830"/>
                <a:gd name="connsiteY25" fmla="*/ 1927091 h 5218739"/>
                <a:gd name="connsiteX26" fmla="*/ 6257 w 3737830"/>
                <a:gd name="connsiteY26" fmla="*/ 2273583 h 5218739"/>
                <a:gd name="connsiteX27" fmla="*/ 63390 w 3737830"/>
                <a:gd name="connsiteY27" fmla="*/ 2443891 h 5218739"/>
                <a:gd name="connsiteX28" fmla="*/ 125819 w 3737830"/>
                <a:gd name="connsiteY28" fmla="*/ 2469849 h 5218739"/>
                <a:gd name="connsiteX29" fmla="*/ 169750 w 3737830"/>
                <a:gd name="connsiteY29" fmla="*/ 2613798 h 5218739"/>
                <a:gd name="connsiteX30" fmla="*/ 358836 w 3737830"/>
                <a:gd name="connsiteY30" fmla="*/ 2804548 h 5218739"/>
                <a:gd name="connsiteX31" fmla="*/ 521198 w 3737830"/>
                <a:gd name="connsiteY31" fmla="*/ 2892257 h 5218739"/>
                <a:gd name="connsiteX32" fmla="*/ 598137 w 3737830"/>
                <a:gd name="connsiteY32" fmla="*/ 3135838 h 5218739"/>
                <a:gd name="connsiteX33" fmla="*/ 424087 w 3737830"/>
                <a:gd name="connsiteY33" fmla="*/ 3331184 h 5218739"/>
                <a:gd name="connsiteX34" fmla="*/ 292409 w 3737830"/>
                <a:gd name="connsiteY34" fmla="*/ 3556346 h 5218739"/>
                <a:gd name="connsiteX35" fmla="*/ 293251 w 3737830"/>
                <a:gd name="connsiteY35" fmla="*/ 3670361 h 5218739"/>
                <a:gd name="connsiteX36" fmla="*/ 335069 w 3737830"/>
                <a:gd name="connsiteY36" fmla="*/ 3679847 h 5218739"/>
                <a:gd name="connsiteX37" fmla="*/ 355879 w 3737830"/>
                <a:gd name="connsiteY37" fmla="*/ 3689581 h 5218739"/>
                <a:gd name="connsiteX38" fmla="*/ 379289 w 3737830"/>
                <a:gd name="connsiteY38" fmla="*/ 3682502 h 5218739"/>
                <a:gd name="connsiteX39" fmla="*/ 414839 w 3737830"/>
                <a:gd name="connsiteY39" fmla="*/ 3702855 h 5218739"/>
                <a:gd name="connsiteX40" fmla="*/ 446920 w 3737830"/>
                <a:gd name="connsiteY40" fmla="*/ 3695776 h 5218739"/>
                <a:gd name="connsiteX41" fmla="*/ 493741 w 3737830"/>
                <a:gd name="connsiteY41" fmla="*/ 3732943 h 5218739"/>
                <a:gd name="connsiteX42" fmla="*/ 522354 w 3737830"/>
                <a:gd name="connsiteY42" fmla="*/ 3724094 h 5218739"/>
                <a:gd name="connsiteX43" fmla="*/ 532759 w 3737830"/>
                <a:gd name="connsiteY43" fmla="*/ 3741792 h 5218739"/>
                <a:gd name="connsiteX44" fmla="*/ 569175 w 3737830"/>
                <a:gd name="connsiteY44" fmla="*/ 3717014 h 5218739"/>
                <a:gd name="connsiteX45" fmla="*/ 592586 w 3737830"/>
                <a:gd name="connsiteY45" fmla="*/ 3720554 h 5218739"/>
                <a:gd name="connsiteX46" fmla="*/ 610247 w 3737830"/>
                <a:gd name="connsiteY46" fmla="*/ 3714362 h 5218739"/>
                <a:gd name="connsiteX47" fmla="*/ 661953 w 3737830"/>
                <a:gd name="connsiteY47" fmla="*/ 3778583 h 5218739"/>
                <a:gd name="connsiteX48" fmla="*/ 1054920 w 3737830"/>
                <a:gd name="connsiteY48" fmla="*/ 3580857 h 5218739"/>
                <a:gd name="connsiteX49" fmla="*/ 1486999 w 3737830"/>
                <a:gd name="connsiteY49" fmla="*/ 3580857 h 5218739"/>
                <a:gd name="connsiteX50" fmla="*/ 1838691 w 3737830"/>
                <a:gd name="connsiteY50" fmla="*/ 3791873 h 5218739"/>
                <a:gd name="connsiteX51" fmla="*/ 1909030 w 3737830"/>
                <a:gd name="connsiteY51" fmla="*/ 4495257 h 5218739"/>
                <a:gd name="connsiteX52" fmla="*/ 1868836 w 3737830"/>
                <a:gd name="connsiteY52" fmla="*/ 4846950 h 5218739"/>
                <a:gd name="connsiteX53" fmla="*/ 2702849 w 3737830"/>
                <a:gd name="connsiteY53" fmla="*/ 5188594 h 5218739"/>
                <a:gd name="connsiteX54" fmla="*/ 3506718 w 3737830"/>
                <a:gd name="connsiteY54" fmla="*/ 5218739 h 5218739"/>
                <a:gd name="connsiteX55" fmla="*/ 3737830 w 3737830"/>
                <a:gd name="connsiteY55" fmla="*/ 4465112 h 5218739"/>
                <a:gd name="connsiteX56" fmla="*/ 3707685 w 3737830"/>
                <a:gd name="connsiteY56" fmla="*/ 3801921 h 5218739"/>
                <a:gd name="connsiteX57" fmla="*/ 3737830 w 3737830"/>
                <a:gd name="connsiteY57" fmla="*/ 3289455 h 5218739"/>
                <a:gd name="connsiteX58" fmla="*/ 3446427 w 3737830"/>
                <a:gd name="connsiteY58" fmla="*/ 2666457 h 5218739"/>
                <a:gd name="connsiteX59" fmla="*/ 2853575 w 3737830"/>
                <a:gd name="connsiteY59" fmla="*/ 2676506 h 5218739"/>
                <a:gd name="connsiteX60" fmla="*/ 2572221 w 3737830"/>
                <a:gd name="connsiteY60" fmla="*/ 2475539 h 5218739"/>
                <a:gd name="connsiteX61" fmla="*/ 2793285 w 3737830"/>
                <a:gd name="connsiteY61" fmla="*/ 2274572 h 5218739"/>
                <a:gd name="connsiteX62" fmla="*/ 2873671 w 3737830"/>
                <a:gd name="connsiteY62" fmla="*/ 2013314 h 5218739"/>
                <a:gd name="connsiteX63" fmla="*/ 3144977 w 3737830"/>
                <a:gd name="connsiteY63" fmla="*/ 1782202 h 5218739"/>
                <a:gd name="connsiteX64" fmla="*/ 2984203 w 3737830"/>
                <a:gd name="connsiteY64" fmla="*/ 1330027 h 5218739"/>
                <a:gd name="connsiteX65" fmla="*/ 3165074 w 3737830"/>
                <a:gd name="connsiteY65" fmla="*/ 1108963 h 5218739"/>
                <a:gd name="connsiteX66" fmla="*/ 3438708 w 3737830"/>
                <a:gd name="connsiteY66" fmla="*/ 708324 h 5218739"/>
                <a:gd name="connsiteX67" fmla="*/ 3377270 w 3737830"/>
                <a:gd name="connsiteY67" fmla="*/ 563993 h 5218739"/>
                <a:gd name="connsiteX68" fmla="*/ 3316598 w 3737830"/>
                <a:gd name="connsiteY68" fmla="*/ 440404 h 5218739"/>
                <a:gd name="connsiteX69" fmla="*/ 3332784 w 3737830"/>
                <a:gd name="connsiteY69" fmla="*/ 263417 h 5218739"/>
                <a:gd name="connsiteX70" fmla="*/ 3106192 w 3737830"/>
                <a:gd name="connsiteY70" fmla="*/ 128907 h 5218739"/>
                <a:gd name="connsiteX71" fmla="*/ 3124462 w 3737830"/>
                <a:gd name="connsiteY71" fmla="*/ 12400 h 5218739"/>
                <a:gd name="connsiteX72" fmla="*/ 3020642 w 3737830"/>
                <a:gd name="connsiteY72" fmla="*/ 1477 h 5218739"/>
                <a:gd name="connsiteX73" fmla="*/ 2958526 w 3737830"/>
                <a:gd name="connsiteY73" fmla="*/ 38129 h 5218739"/>
                <a:gd name="connsiteX74" fmla="*/ 2965150 w 3737830"/>
                <a:gd name="connsiteY74" fmla="*/ 223300 h 5218739"/>
                <a:gd name="connsiteX75" fmla="*/ 2780177 w 3737830"/>
                <a:gd name="connsiteY75" fmla="*/ 305894 h 5218739"/>
                <a:gd name="connsiteX76" fmla="*/ 2762617 w 3737830"/>
                <a:gd name="connsiteY76" fmla="*/ 448814 h 5218739"/>
                <a:gd name="connsiteX0" fmla="*/ 2762617 w 3737830"/>
                <a:gd name="connsiteY0" fmla="*/ 448814 h 5218739"/>
                <a:gd name="connsiteX1" fmla="*/ 2424105 w 3737830"/>
                <a:gd name="connsiteY1" fmla="*/ 558395 h 5218739"/>
                <a:gd name="connsiteX2" fmla="*/ 2293527 w 3737830"/>
                <a:gd name="connsiteY2" fmla="*/ 545493 h 5218739"/>
                <a:gd name="connsiteX3" fmla="*/ 2241444 w 3737830"/>
                <a:gd name="connsiteY3" fmla="*/ 716503 h 5218739"/>
                <a:gd name="connsiteX4" fmla="*/ 2040286 w 3737830"/>
                <a:gd name="connsiteY4" fmla="*/ 792017 h 5218739"/>
                <a:gd name="connsiteX5" fmla="*/ 1996355 w 3737830"/>
                <a:gd name="connsiteY5" fmla="*/ 709423 h 5218739"/>
                <a:gd name="connsiteX6" fmla="*/ 1883059 w 3737830"/>
                <a:gd name="connsiteY6" fmla="*/ 810896 h 5218739"/>
                <a:gd name="connsiteX7" fmla="*/ 1700399 w 3737830"/>
                <a:gd name="connsiteY7" fmla="*/ 820335 h 5218739"/>
                <a:gd name="connsiteX8" fmla="*/ 1591727 w 3737830"/>
                <a:gd name="connsiteY8" fmla="*/ 910008 h 5218739"/>
                <a:gd name="connsiteX9" fmla="*/ 1478186 w 3737830"/>
                <a:gd name="connsiteY9" fmla="*/ 938674 h 5218739"/>
                <a:gd name="connsiteX10" fmla="*/ 1392881 w 3737830"/>
                <a:gd name="connsiteY10" fmla="*/ 1179028 h 5218739"/>
                <a:gd name="connsiteX11" fmla="*/ 1249527 w 3737830"/>
                <a:gd name="connsiteY11" fmla="*/ 1112953 h 5218739"/>
                <a:gd name="connsiteX12" fmla="*/ 1184787 w 3737830"/>
                <a:gd name="connsiteY12" fmla="*/ 1226224 h 5218739"/>
                <a:gd name="connsiteX13" fmla="*/ 1214845 w 3737830"/>
                <a:gd name="connsiteY13" fmla="*/ 1445687 h 5218739"/>
                <a:gd name="connsiteX14" fmla="*/ 1062243 w 3737830"/>
                <a:gd name="connsiteY14" fmla="*/ 1497603 h 5218739"/>
                <a:gd name="connsiteX15" fmla="*/ 1018312 w 3737830"/>
                <a:gd name="connsiteY15" fmla="*/ 1415010 h 5218739"/>
                <a:gd name="connsiteX16" fmla="*/ 932762 w 3737830"/>
                <a:gd name="connsiteY16" fmla="*/ 1436248 h 5218739"/>
                <a:gd name="connsiteX17" fmla="*/ 902682 w 3737830"/>
                <a:gd name="connsiteY17" fmla="*/ 1355452 h 5218739"/>
                <a:gd name="connsiteX18" fmla="*/ 646054 w 3737830"/>
                <a:gd name="connsiteY18" fmla="*/ 1443327 h 5218739"/>
                <a:gd name="connsiteX19" fmla="*/ 553567 w 3737830"/>
                <a:gd name="connsiteY19" fmla="*/ 1318257 h 5218739"/>
                <a:gd name="connsiteX20" fmla="*/ 528134 w 3737830"/>
                <a:gd name="connsiteY20" fmla="*/ 1490524 h 5218739"/>
                <a:gd name="connsiteX21" fmla="*/ 384780 w 3737830"/>
                <a:gd name="connsiteY21" fmla="*/ 1490524 h 5218739"/>
                <a:gd name="connsiteX22" fmla="*/ 289981 w 3737830"/>
                <a:gd name="connsiteY22" fmla="*/ 1625034 h 5218739"/>
                <a:gd name="connsiteX23" fmla="*/ 132783 w 3737830"/>
                <a:gd name="connsiteY23" fmla="*/ 1704252 h 5218739"/>
                <a:gd name="connsiteX24" fmla="*/ 137379 w 3737830"/>
                <a:gd name="connsiteY24" fmla="*/ 1825618 h 5218739"/>
                <a:gd name="connsiteX25" fmla="*/ 33332 w 3737830"/>
                <a:gd name="connsiteY25" fmla="*/ 1927091 h 5218739"/>
                <a:gd name="connsiteX26" fmla="*/ 6257 w 3737830"/>
                <a:gd name="connsiteY26" fmla="*/ 2273583 h 5218739"/>
                <a:gd name="connsiteX27" fmla="*/ 63390 w 3737830"/>
                <a:gd name="connsiteY27" fmla="*/ 2443891 h 5218739"/>
                <a:gd name="connsiteX28" fmla="*/ 125819 w 3737830"/>
                <a:gd name="connsiteY28" fmla="*/ 2469849 h 5218739"/>
                <a:gd name="connsiteX29" fmla="*/ 169750 w 3737830"/>
                <a:gd name="connsiteY29" fmla="*/ 2613798 h 5218739"/>
                <a:gd name="connsiteX30" fmla="*/ 358836 w 3737830"/>
                <a:gd name="connsiteY30" fmla="*/ 2804548 h 5218739"/>
                <a:gd name="connsiteX31" fmla="*/ 521198 w 3737830"/>
                <a:gd name="connsiteY31" fmla="*/ 2892257 h 5218739"/>
                <a:gd name="connsiteX32" fmla="*/ 598137 w 3737830"/>
                <a:gd name="connsiteY32" fmla="*/ 3135838 h 5218739"/>
                <a:gd name="connsiteX33" fmla="*/ 424087 w 3737830"/>
                <a:gd name="connsiteY33" fmla="*/ 3331184 h 5218739"/>
                <a:gd name="connsiteX34" fmla="*/ 292409 w 3737830"/>
                <a:gd name="connsiteY34" fmla="*/ 3556346 h 5218739"/>
                <a:gd name="connsiteX35" fmla="*/ 293251 w 3737830"/>
                <a:gd name="connsiteY35" fmla="*/ 3670361 h 5218739"/>
                <a:gd name="connsiteX36" fmla="*/ 335069 w 3737830"/>
                <a:gd name="connsiteY36" fmla="*/ 3679847 h 5218739"/>
                <a:gd name="connsiteX37" fmla="*/ 355879 w 3737830"/>
                <a:gd name="connsiteY37" fmla="*/ 3689581 h 5218739"/>
                <a:gd name="connsiteX38" fmla="*/ 379289 w 3737830"/>
                <a:gd name="connsiteY38" fmla="*/ 3682502 h 5218739"/>
                <a:gd name="connsiteX39" fmla="*/ 414839 w 3737830"/>
                <a:gd name="connsiteY39" fmla="*/ 3702855 h 5218739"/>
                <a:gd name="connsiteX40" fmla="*/ 446920 w 3737830"/>
                <a:gd name="connsiteY40" fmla="*/ 3695776 h 5218739"/>
                <a:gd name="connsiteX41" fmla="*/ 493741 w 3737830"/>
                <a:gd name="connsiteY41" fmla="*/ 3732943 h 5218739"/>
                <a:gd name="connsiteX42" fmla="*/ 522354 w 3737830"/>
                <a:gd name="connsiteY42" fmla="*/ 3724094 h 5218739"/>
                <a:gd name="connsiteX43" fmla="*/ 532759 w 3737830"/>
                <a:gd name="connsiteY43" fmla="*/ 3741792 h 5218739"/>
                <a:gd name="connsiteX44" fmla="*/ 569175 w 3737830"/>
                <a:gd name="connsiteY44" fmla="*/ 3717014 h 5218739"/>
                <a:gd name="connsiteX45" fmla="*/ 592586 w 3737830"/>
                <a:gd name="connsiteY45" fmla="*/ 3720554 h 5218739"/>
                <a:gd name="connsiteX46" fmla="*/ 610247 w 3737830"/>
                <a:gd name="connsiteY46" fmla="*/ 3714362 h 5218739"/>
                <a:gd name="connsiteX47" fmla="*/ 638542 w 3737830"/>
                <a:gd name="connsiteY47" fmla="*/ 3764424 h 5218739"/>
                <a:gd name="connsiteX48" fmla="*/ 1054920 w 3737830"/>
                <a:gd name="connsiteY48" fmla="*/ 3580857 h 5218739"/>
                <a:gd name="connsiteX49" fmla="*/ 1486999 w 3737830"/>
                <a:gd name="connsiteY49" fmla="*/ 3580857 h 5218739"/>
                <a:gd name="connsiteX50" fmla="*/ 1838691 w 3737830"/>
                <a:gd name="connsiteY50" fmla="*/ 3791873 h 5218739"/>
                <a:gd name="connsiteX51" fmla="*/ 1909030 w 3737830"/>
                <a:gd name="connsiteY51" fmla="*/ 4495257 h 5218739"/>
                <a:gd name="connsiteX52" fmla="*/ 1868836 w 3737830"/>
                <a:gd name="connsiteY52" fmla="*/ 4846950 h 5218739"/>
                <a:gd name="connsiteX53" fmla="*/ 2702849 w 3737830"/>
                <a:gd name="connsiteY53" fmla="*/ 5188594 h 5218739"/>
                <a:gd name="connsiteX54" fmla="*/ 3506718 w 3737830"/>
                <a:gd name="connsiteY54" fmla="*/ 5218739 h 5218739"/>
                <a:gd name="connsiteX55" fmla="*/ 3737830 w 3737830"/>
                <a:gd name="connsiteY55" fmla="*/ 4465112 h 5218739"/>
                <a:gd name="connsiteX56" fmla="*/ 3707685 w 3737830"/>
                <a:gd name="connsiteY56" fmla="*/ 3801921 h 5218739"/>
                <a:gd name="connsiteX57" fmla="*/ 3737830 w 3737830"/>
                <a:gd name="connsiteY57" fmla="*/ 3289455 h 5218739"/>
                <a:gd name="connsiteX58" fmla="*/ 3446427 w 3737830"/>
                <a:gd name="connsiteY58" fmla="*/ 2666457 h 5218739"/>
                <a:gd name="connsiteX59" fmla="*/ 2853575 w 3737830"/>
                <a:gd name="connsiteY59" fmla="*/ 2676506 h 5218739"/>
                <a:gd name="connsiteX60" fmla="*/ 2572221 w 3737830"/>
                <a:gd name="connsiteY60" fmla="*/ 2475539 h 5218739"/>
                <a:gd name="connsiteX61" fmla="*/ 2793285 w 3737830"/>
                <a:gd name="connsiteY61" fmla="*/ 2274572 h 5218739"/>
                <a:gd name="connsiteX62" fmla="*/ 2873671 w 3737830"/>
                <a:gd name="connsiteY62" fmla="*/ 2013314 h 5218739"/>
                <a:gd name="connsiteX63" fmla="*/ 3144977 w 3737830"/>
                <a:gd name="connsiteY63" fmla="*/ 1782202 h 5218739"/>
                <a:gd name="connsiteX64" fmla="*/ 2984203 w 3737830"/>
                <a:gd name="connsiteY64" fmla="*/ 1330027 h 5218739"/>
                <a:gd name="connsiteX65" fmla="*/ 3165074 w 3737830"/>
                <a:gd name="connsiteY65" fmla="*/ 1108963 h 5218739"/>
                <a:gd name="connsiteX66" fmla="*/ 3438708 w 3737830"/>
                <a:gd name="connsiteY66" fmla="*/ 708324 h 5218739"/>
                <a:gd name="connsiteX67" fmla="*/ 3377270 w 3737830"/>
                <a:gd name="connsiteY67" fmla="*/ 563993 h 5218739"/>
                <a:gd name="connsiteX68" fmla="*/ 3316598 w 3737830"/>
                <a:gd name="connsiteY68" fmla="*/ 440404 h 5218739"/>
                <a:gd name="connsiteX69" fmla="*/ 3332784 w 3737830"/>
                <a:gd name="connsiteY69" fmla="*/ 263417 h 5218739"/>
                <a:gd name="connsiteX70" fmla="*/ 3106192 w 3737830"/>
                <a:gd name="connsiteY70" fmla="*/ 128907 h 5218739"/>
                <a:gd name="connsiteX71" fmla="*/ 3124462 w 3737830"/>
                <a:gd name="connsiteY71" fmla="*/ 12400 h 5218739"/>
                <a:gd name="connsiteX72" fmla="*/ 3020642 w 3737830"/>
                <a:gd name="connsiteY72" fmla="*/ 1477 h 5218739"/>
                <a:gd name="connsiteX73" fmla="*/ 2958526 w 3737830"/>
                <a:gd name="connsiteY73" fmla="*/ 38129 h 5218739"/>
                <a:gd name="connsiteX74" fmla="*/ 2965150 w 3737830"/>
                <a:gd name="connsiteY74" fmla="*/ 223300 h 5218739"/>
                <a:gd name="connsiteX75" fmla="*/ 2780177 w 3737830"/>
                <a:gd name="connsiteY75" fmla="*/ 305894 h 5218739"/>
                <a:gd name="connsiteX76" fmla="*/ 2762617 w 3737830"/>
                <a:gd name="connsiteY76" fmla="*/ 448814 h 5218739"/>
                <a:gd name="connsiteX0" fmla="*/ 2762617 w 3737830"/>
                <a:gd name="connsiteY0" fmla="*/ 448814 h 5218739"/>
                <a:gd name="connsiteX1" fmla="*/ 2424105 w 3737830"/>
                <a:gd name="connsiteY1" fmla="*/ 558395 h 5218739"/>
                <a:gd name="connsiteX2" fmla="*/ 2293527 w 3737830"/>
                <a:gd name="connsiteY2" fmla="*/ 545493 h 5218739"/>
                <a:gd name="connsiteX3" fmla="*/ 2241444 w 3737830"/>
                <a:gd name="connsiteY3" fmla="*/ 716503 h 5218739"/>
                <a:gd name="connsiteX4" fmla="*/ 2040286 w 3737830"/>
                <a:gd name="connsiteY4" fmla="*/ 792017 h 5218739"/>
                <a:gd name="connsiteX5" fmla="*/ 1996355 w 3737830"/>
                <a:gd name="connsiteY5" fmla="*/ 709423 h 5218739"/>
                <a:gd name="connsiteX6" fmla="*/ 1883059 w 3737830"/>
                <a:gd name="connsiteY6" fmla="*/ 810896 h 5218739"/>
                <a:gd name="connsiteX7" fmla="*/ 1700399 w 3737830"/>
                <a:gd name="connsiteY7" fmla="*/ 820335 h 5218739"/>
                <a:gd name="connsiteX8" fmla="*/ 1591727 w 3737830"/>
                <a:gd name="connsiteY8" fmla="*/ 910008 h 5218739"/>
                <a:gd name="connsiteX9" fmla="*/ 1478186 w 3737830"/>
                <a:gd name="connsiteY9" fmla="*/ 938674 h 5218739"/>
                <a:gd name="connsiteX10" fmla="*/ 1392881 w 3737830"/>
                <a:gd name="connsiteY10" fmla="*/ 1179028 h 5218739"/>
                <a:gd name="connsiteX11" fmla="*/ 1249527 w 3737830"/>
                <a:gd name="connsiteY11" fmla="*/ 1112953 h 5218739"/>
                <a:gd name="connsiteX12" fmla="*/ 1184787 w 3737830"/>
                <a:gd name="connsiteY12" fmla="*/ 1226224 h 5218739"/>
                <a:gd name="connsiteX13" fmla="*/ 1214845 w 3737830"/>
                <a:gd name="connsiteY13" fmla="*/ 1445687 h 5218739"/>
                <a:gd name="connsiteX14" fmla="*/ 1062243 w 3737830"/>
                <a:gd name="connsiteY14" fmla="*/ 1497603 h 5218739"/>
                <a:gd name="connsiteX15" fmla="*/ 1018312 w 3737830"/>
                <a:gd name="connsiteY15" fmla="*/ 1415010 h 5218739"/>
                <a:gd name="connsiteX16" fmla="*/ 932762 w 3737830"/>
                <a:gd name="connsiteY16" fmla="*/ 1436248 h 5218739"/>
                <a:gd name="connsiteX17" fmla="*/ 902682 w 3737830"/>
                <a:gd name="connsiteY17" fmla="*/ 1355452 h 5218739"/>
                <a:gd name="connsiteX18" fmla="*/ 646054 w 3737830"/>
                <a:gd name="connsiteY18" fmla="*/ 1443327 h 5218739"/>
                <a:gd name="connsiteX19" fmla="*/ 553567 w 3737830"/>
                <a:gd name="connsiteY19" fmla="*/ 1318257 h 5218739"/>
                <a:gd name="connsiteX20" fmla="*/ 528134 w 3737830"/>
                <a:gd name="connsiteY20" fmla="*/ 1490524 h 5218739"/>
                <a:gd name="connsiteX21" fmla="*/ 384780 w 3737830"/>
                <a:gd name="connsiteY21" fmla="*/ 1490524 h 5218739"/>
                <a:gd name="connsiteX22" fmla="*/ 289981 w 3737830"/>
                <a:gd name="connsiteY22" fmla="*/ 1625034 h 5218739"/>
                <a:gd name="connsiteX23" fmla="*/ 132783 w 3737830"/>
                <a:gd name="connsiteY23" fmla="*/ 1704252 h 5218739"/>
                <a:gd name="connsiteX24" fmla="*/ 137379 w 3737830"/>
                <a:gd name="connsiteY24" fmla="*/ 1825618 h 5218739"/>
                <a:gd name="connsiteX25" fmla="*/ 33332 w 3737830"/>
                <a:gd name="connsiteY25" fmla="*/ 1927091 h 5218739"/>
                <a:gd name="connsiteX26" fmla="*/ 6257 w 3737830"/>
                <a:gd name="connsiteY26" fmla="*/ 2273583 h 5218739"/>
                <a:gd name="connsiteX27" fmla="*/ 63390 w 3737830"/>
                <a:gd name="connsiteY27" fmla="*/ 2443891 h 5218739"/>
                <a:gd name="connsiteX28" fmla="*/ 125819 w 3737830"/>
                <a:gd name="connsiteY28" fmla="*/ 2469849 h 5218739"/>
                <a:gd name="connsiteX29" fmla="*/ 169750 w 3737830"/>
                <a:gd name="connsiteY29" fmla="*/ 2613798 h 5218739"/>
                <a:gd name="connsiteX30" fmla="*/ 358836 w 3737830"/>
                <a:gd name="connsiteY30" fmla="*/ 2804548 h 5218739"/>
                <a:gd name="connsiteX31" fmla="*/ 521198 w 3737830"/>
                <a:gd name="connsiteY31" fmla="*/ 2892257 h 5218739"/>
                <a:gd name="connsiteX32" fmla="*/ 598137 w 3737830"/>
                <a:gd name="connsiteY32" fmla="*/ 3135838 h 5218739"/>
                <a:gd name="connsiteX33" fmla="*/ 424087 w 3737830"/>
                <a:gd name="connsiteY33" fmla="*/ 3331184 h 5218739"/>
                <a:gd name="connsiteX34" fmla="*/ 292409 w 3737830"/>
                <a:gd name="connsiteY34" fmla="*/ 3556346 h 5218739"/>
                <a:gd name="connsiteX35" fmla="*/ 293251 w 3737830"/>
                <a:gd name="connsiteY35" fmla="*/ 3670361 h 5218739"/>
                <a:gd name="connsiteX36" fmla="*/ 335069 w 3737830"/>
                <a:gd name="connsiteY36" fmla="*/ 3679847 h 5218739"/>
                <a:gd name="connsiteX37" fmla="*/ 355879 w 3737830"/>
                <a:gd name="connsiteY37" fmla="*/ 3689581 h 5218739"/>
                <a:gd name="connsiteX38" fmla="*/ 379289 w 3737830"/>
                <a:gd name="connsiteY38" fmla="*/ 3682502 h 5218739"/>
                <a:gd name="connsiteX39" fmla="*/ 414839 w 3737830"/>
                <a:gd name="connsiteY39" fmla="*/ 3702855 h 5218739"/>
                <a:gd name="connsiteX40" fmla="*/ 446920 w 3737830"/>
                <a:gd name="connsiteY40" fmla="*/ 3695776 h 5218739"/>
                <a:gd name="connsiteX41" fmla="*/ 493741 w 3737830"/>
                <a:gd name="connsiteY41" fmla="*/ 3732943 h 5218739"/>
                <a:gd name="connsiteX42" fmla="*/ 522354 w 3737830"/>
                <a:gd name="connsiteY42" fmla="*/ 3724094 h 5218739"/>
                <a:gd name="connsiteX43" fmla="*/ 532759 w 3737830"/>
                <a:gd name="connsiteY43" fmla="*/ 3741792 h 5218739"/>
                <a:gd name="connsiteX44" fmla="*/ 569175 w 3737830"/>
                <a:gd name="connsiteY44" fmla="*/ 3717014 h 5218739"/>
                <a:gd name="connsiteX45" fmla="*/ 592586 w 3737830"/>
                <a:gd name="connsiteY45" fmla="*/ 3720554 h 5218739"/>
                <a:gd name="connsiteX46" fmla="*/ 610247 w 3737830"/>
                <a:gd name="connsiteY46" fmla="*/ 3714362 h 5218739"/>
                <a:gd name="connsiteX47" fmla="*/ 638542 w 3737830"/>
                <a:gd name="connsiteY47" fmla="*/ 3764424 h 5218739"/>
                <a:gd name="connsiteX48" fmla="*/ 1054920 w 3737830"/>
                <a:gd name="connsiteY48" fmla="*/ 3580857 h 5218739"/>
                <a:gd name="connsiteX49" fmla="*/ 1486999 w 3737830"/>
                <a:gd name="connsiteY49" fmla="*/ 3580857 h 5218739"/>
                <a:gd name="connsiteX50" fmla="*/ 1838691 w 3737830"/>
                <a:gd name="connsiteY50" fmla="*/ 3791873 h 5218739"/>
                <a:gd name="connsiteX51" fmla="*/ 1909030 w 3737830"/>
                <a:gd name="connsiteY51" fmla="*/ 4495257 h 5218739"/>
                <a:gd name="connsiteX52" fmla="*/ 1868836 w 3737830"/>
                <a:gd name="connsiteY52" fmla="*/ 4846950 h 5218739"/>
                <a:gd name="connsiteX53" fmla="*/ 2702849 w 3737830"/>
                <a:gd name="connsiteY53" fmla="*/ 5188594 h 5218739"/>
                <a:gd name="connsiteX54" fmla="*/ 3506718 w 3737830"/>
                <a:gd name="connsiteY54" fmla="*/ 5218739 h 5218739"/>
                <a:gd name="connsiteX55" fmla="*/ 3737830 w 3737830"/>
                <a:gd name="connsiteY55" fmla="*/ 4465112 h 5218739"/>
                <a:gd name="connsiteX56" fmla="*/ 3707685 w 3737830"/>
                <a:gd name="connsiteY56" fmla="*/ 3801921 h 5218739"/>
                <a:gd name="connsiteX57" fmla="*/ 3737830 w 3737830"/>
                <a:gd name="connsiteY57" fmla="*/ 3289455 h 5218739"/>
                <a:gd name="connsiteX58" fmla="*/ 3446427 w 3737830"/>
                <a:gd name="connsiteY58" fmla="*/ 2666457 h 5218739"/>
                <a:gd name="connsiteX59" fmla="*/ 2853575 w 3737830"/>
                <a:gd name="connsiteY59" fmla="*/ 2676506 h 5218739"/>
                <a:gd name="connsiteX60" fmla="*/ 2572221 w 3737830"/>
                <a:gd name="connsiteY60" fmla="*/ 2475539 h 5218739"/>
                <a:gd name="connsiteX61" fmla="*/ 2793285 w 3737830"/>
                <a:gd name="connsiteY61" fmla="*/ 2274572 h 5218739"/>
                <a:gd name="connsiteX62" fmla="*/ 2873671 w 3737830"/>
                <a:gd name="connsiteY62" fmla="*/ 2013314 h 5218739"/>
                <a:gd name="connsiteX63" fmla="*/ 3144977 w 3737830"/>
                <a:gd name="connsiteY63" fmla="*/ 1782202 h 5218739"/>
                <a:gd name="connsiteX64" fmla="*/ 2984203 w 3737830"/>
                <a:gd name="connsiteY64" fmla="*/ 1330027 h 5218739"/>
                <a:gd name="connsiteX65" fmla="*/ 3165074 w 3737830"/>
                <a:gd name="connsiteY65" fmla="*/ 1108963 h 5218739"/>
                <a:gd name="connsiteX66" fmla="*/ 3438708 w 3737830"/>
                <a:gd name="connsiteY66" fmla="*/ 708324 h 5218739"/>
                <a:gd name="connsiteX67" fmla="*/ 3377270 w 3737830"/>
                <a:gd name="connsiteY67" fmla="*/ 563993 h 5218739"/>
                <a:gd name="connsiteX68" fmla="*/ 3316598 w 3737830"/>
                <a:gd name="connsiteY68" fmla="*/ 440404 h 5218739"/>
                <a:gd name="connsiteX69" fmla="*/ 3332784 w 3737830"/>
                <a:gd name="connsiteY69" fmla="*/ 263417 h 5218739"/>
                <a:gd name="connsiteX70" fmla="*/ 3106192 w 3737830"/>
                <a:gd name="connsiteY70" fmla="*/ 128907 h 5218739"/>
                <a:gd name="connsiteX71" fmla="*/ 3124462 w 3737830"/>
                <a:gd name="connsiteY71" fmla="*/ 12400 h 5218739"/>
                <a:gd name="connsiteX72" fmla="*/ 3020642 w 3737830"/>
                <a:gd name="connsiteY72" fmla="*/ 1477 h 5218739"/>
                <a:gd name="connsiteX73" fmla="*/ 2958526 w 3737830"/>
                <a:gd name="connsiteY73" fmla="*/ 38129 h 5218739"/>
                <a:gd name="connsiteX74" fmla="*/ 2965150 w 3737830"/>
                <a:gd name="connsiteY74" fmla="*/ 223300 h 5218739"/>
                <a:gd name="connsiteX75" fmla="*/ 2780177 w 3737830"/>
                <a:gd name="connsiteY75" fmla="*/ 305894 h 5218739"/>
                <a:gd name="connsiteX76" fmla="*/ 2762617 w 3737830"/>
                <a:gd name="connsiteY76" fmla="*/ 448814 h 5218739"/>
                <a:gd name="connsiteX0" fmla="*/ 2762617 w 3737830"/>
                <a:gd name="connsiteY0" fmla="*/ 448814 h 5218739"/>
                <a:gd name="connsiteX1" fmla="*/ 2424105 w 3737830"/>
                <a:gd name="connsiteY1" fmla="*/ 558395 h 5218739"/>
                <a:gd name="connsiteX2" fmla="*/ 2293527 w 3737830"/>
                <a:gd name="connsiteY2" fmla="*/ 545493 h 5218739"/>
                <a:gd name="connsiteX3" fmla="*/ 2241444 w 3737830"/>
                <a:gd name="connsiteY3" fmla="*/ 716503 h 5218739"/>
                <a:gd name="connsiteX4" fmla="*/ 2040286 w 3737830"/>
                <a:gd name="connsiteY4" fmla="*/ 792017 h 5218739"/>
                <a:gd name="connsiteX5" fmla="*/ 1996355 w 3737830"/>
                <a:gd name="connsiteY5" fmla="*/ 709423 h 5218739"/>
                <a:gd name="connsiteX6" fmla="*/ 1883059 w 3737830"/>
                <a:gd name="connsiteY6" fmla="*/ 810896 h 5218739"/>
                <a:gd name="connsiteX7" fmla="*/ 1700399 w 3737830"/>
                <a:gd name="connsiteY7" fmla="*/ 820335 h 5218739"/>
                <a:gd name="connsiteX8" fmla="*/ 1591727 w 3737830"/>
                <a:gd name="connsiteY8" fmla="*/ 910008 h 5218739"/>
                <a:gd name="connsiteX9" fmla="*/ 1478186 w 3737830"/>
                <a:gd name="connsiteY9" fmla="*/ 938674 h 5218739"/>
                <a:gd name="connsiteX10" fmla="*/ 1392881 w 3737830"/>
                <a:gd name="connsiteY10" fmla="*/ 1179028 h 5218739"/>
                <a:gd name="connsiteX11" fmla="*/ 1249527 w 3737830"/>
                <a:gd name="connsiteY11" fmla="*/ 1112953 h 5218739"/>
                <a:gd name="connsiteX12" fmla="*/ 1184787 w 3737830"/>
                <a:gd name="connsiteY12" fmla="*/ 1226224 h 5218739"/>
                <a:gd name="connsiteX13" fmla="*/ 1214845 w 3737830"/>
                <a:gd name="connsiteY13" fmla="*/ 1445687 h 5218739"/>
                <a:gd name="connsiteX14" fmla="*/ 1062243 w 3737830"/>
                <a:gd name="connsiteY14" fmla="*/ 1497603 h 5218739"/>
                <a:gd name="connsiteX15" fmla="*/ 1018312 w 3737830"/>
                <a:gd name="connsiteY15" fmla="*/ 1415010 h 5218739"/>
                <a:gd name="connsiteX16" fmla="*/ 932762 w 3737830"/>
                <a:gd name="connsiteY16" fmla="*/ 1436248 h 5218739"/>
                <a:gd name="connsiteX17" fmla="*/ 902682 w 3737830"/>
                <a:gd name="connsiteY17" fmla="*/ 1355452 h 5218739"/>
                <a:gd name="connsiteX18" fmla="*/ 646054 w 3737830"/>
                <a:gd name="connsiteY18" fmla="*/ 1443327 h 5218739"/>
                <a:gd name="connsiteX19" fmla="*/ 553567 w 3737830"/>
                <a:gd name="connsiteY19" fmla="*/ 1318257 h 5218739"/>
                <a:gd name="connsiteX20" fmla="*/ 528134 w 3737830"/>
                <a:gd name="connsiteY20" fmla="*/ 1490524 h 5218739"/>
                <a:gd name="connsiteX21" fmla="*/ 384780 w 3737830"/>
                <a:gd name="connsiteY21" fmla="*/ 1490524 h 5218739"/>
                <a:gd name="connsiteX22" fmla="*/ 289981 w 3737830"/>
                <a:gd name="connsiteY22" fmla="*/ 1625034 h 5218739"/>
                <a:gd name="connsiteX23" fmla="*/ 132783 w 3737830"/>
                <a:gd name="connsiteY23" fmla="*/ 1704252 h 5218739"/>
                <a:gd name="connsiteX24" fmla="*/ 137379 w 3737830"/>
                <a:gd name="connsiteY24" fmla="*/ 1825618 h 5218739"/>
                <a:gd name="connsiteX25" fmla="*/ 33332 w 3737830"/>
                <a:gd name="connsiteY25" fmla="*/ 1927091 h 5218739"/>
                <a:gd name="connsiteX26" fmla="*/ 6257 w 3737830"/>
                <a:gd name="connsiteY26" fmla="*/ 2273583 h 5218739"/>
                <a:gd name="connsiteX27" fmla="*/ 63390 w 3737830"/>
                <a:gd name="connsiteY27" fmla="*/ 2443891 h 5218739"/>
                <a:gd name="connsiteX28" fmla="*/ 125819 w 3737830"/>
                <a:gd name="connsiteY28" fmla="*/ 2469849 h 5218739"/>
                <a:gd name="connsiteX29" fmla="*/ 169750 w 3737830"/>
                <a:gd name="connsiteY29" fmla="*/ 2613798 h 5218739"/>
                <a:gd name="connsiteX30" fmla="*/ 358836 w 3737830"/>
                <a:gd name="connsiteY30" fmla="*/ 2804548 h 5218739"/>
                <a:gd name="connsiteX31" fmla="*/ 521198 w 3737830"/>
                <a:gd name="connsiteY31" fmla="*/ 2892257 h 5218739"/>
                <a:gd name="connsiteX32" fmla="*/ 598137 w 3737830"/>
                <a:gd name="connsiteY32" fmla="*/ 3135838 h 5218739"/>
                <a:gd name="connsiteX33" fmla="*/ 424087 w 3737830"/>
                <a:gd name="connsiteY33" fmla="*/ 3331184 h 5218739"/>
                <a:gd name="connsiteX34" fmla="*/ 292409 w 3737830"/>
                <a:gd name="connsiteY34" fmla="*/ 3556346 h 5218739"/>
                <a:gd name="connsiteX35" fmla="*/ 293251 w 3737830"/>
                <a:gd name="connsiteY35" fmla="*/ 3670361 h 5218739"/>
                <a:gd name="connsiteX36" fmla="*/ 335069 w 3737830"/>
                <a:gd name="connsiteY36" fmla="*/ 3679847 h 5218739"/>
                <a:gd name="connsiteX37" fmla="*/ 355879 w 3737830"/>
                <a:gd name="connsiteY37" fmla="*/ 3689581 h 5218739"/>
                <a:gd name="connsiteX38" fmla="*/ 379289 w 3737830"/>
                <a:gd name="connsiteY38" fmla="*/ 3682502 h 5218739"/>
                <a:gd name="connsiteX39" fmla="*/ 414839 w 3737830"/>
                <a:gd name="connsiteY39" fmla="*/ 3702855 h 5218739"/>
                <a:gd name="connsiteX40" fmla="*/ 446920 w 3737830"/>
                <a:gd name="connsiteY40" fmla="*/ 3695776 h 5218739"/>
                <a:gd name="connsiteX41" fmla="*/ 493741 w 3737830"/>
                <a:gd name="connsiteY41" fmla="*/ 3732943 h 5218739"/>
                <a:gd name="connsiteX42" fmla="*/ 522354 w 3737830"/>
                <a:gd name="connsiteY42" fmla="*/ 3724094 h 5218739"/>
                <a:gd name="connsiteX43" fmla="*/ 532759 w 3737830"/>
                <a:gd name="connsiteY43" fmla="*/ 3741792 h 5218739"/>
                <a:gd name="connsiteX44" fmla="*/ 569175 w 3737830"/>
                <a:gd name="connsiteY44" fmla="*/ 3717014 h 5218739"/>
                <a:gd name="connsiteX45" fmla="*/ 592586 w 3737830"/>
                <a:gd name="connsiteY45" fmla="*/ 3720554 h 5218739"/>
                <a:gd name="connsiteX46" fmla="*/ 610247 w 3737830"/>
                <a:gd name="connsiteY46" fmla="*/ 3714362 h 5218739"/>
                <a:gd name="connsiteX47" fmla="*/ 638542 w 3737830"/>
                <a:gd name="connsiteY47" fmla="*/ 3764424 h 5218739"/>
                <a:gd name="connsiteX48" fmla="*/ 1054920 w 3737830"/>
                <a:gd name="connsiteY48" fmla="*/ 3580857 h 5218739"/>
                <a:gd name="connsiteX49" fmla="*/ 1486999 w 3737830"/>
                <a:gd name="connsiteY49" fmla="*/ 3580857 h 5218739"/>
                <a:gd name="connsiteX50" fmla="*/ 1838691 w 3737830"/>
                <a:gd name="connsiteY50" fmla="*/ 3791873 h 5218739"/>
                <a:gd name="connsiteX51" fmla="*/ 1909030 w 3737830"/>
                <a:gd name="connsiteY51" fmla="*/ 4495257 h 5218739"/>
                <a:gd name="connsiteX52" fmla="*/ 1868836 w 3737830"/>
                <a:gd name="connsiteY52" fmla="*/ 4846950 h 5218739"/>
                <a:gd name="connsiteX53" fmla="*/ 2702849 w 3737830"/>
                <a:gd name="connsiteY53" fmla="*/ 5188594 h 5218739"/>
                <a:gd name="connsiteX54" fmla="*/ 3506718 w 3737830"/>
                <a:gd name="connsiteY54" fmla="*/ 5218739 h 5218739"/>
                <a:gd name="connsiteX55" fmla="*/ 3737830 w 3737830"/>
                <a:gd name="connsiteY55" fmla="*/ 4465112 h 5218739"/>
                <a:gd name="connsiteX56" fmla="*/ 3707685 w 3737830"/>
                <a:gd name="connsiteY56" fmla="*/ 3801921 h 5218739"/>
                <a:gd name="connsiteX57" fmla="*/ 3737830 w 3737830"/>
                <a:gd name="connsiteY57" fmla="*/ 3289455 h 5218739"/>
                <a:gd name="connsiteX58" fmla="*/ 3446427 w 3737830"/>
                <a:gd name="connsiteY58" fmla="*/ 2666457 h 5218739"/>
                <a:gd name="connsiteX59" fmla="*/ 2853575 w 3737830"/>
                <a:gd name="connsiteY59" fmla="*/ 2676506 h 5218739"/>
                <a:gd name="connsiteX60" fmla="*/ 2572221 w 3737830"/>
                <a:gd name="connsiteY60" fmla="*/ 2475539 h 5218739"/>
                <a:gd name="connsiteX61" fmla="*/ 2793285 w 3737830"/>
                <a:gd name="connsiteY61" fmla="*/ 2274572 h 5218739"/>
                <a:gd name="connsiteX62" fmla="*/ 2873671 w 3737830"/>
                <a:gd name="connsiteY62" fmla="*/ 2013314 h 5218739"/>
                <a:gd name="connsiteX63" fmla="*/ 3144977 w 3737830"/>
                <a:gd name="connsiteY63" fmla="*/ 1782202 h 5218739"/>
                <a:gd name="connsiteX64" fmla="*/ 2984203 w 3737830"/>
                <a:gd name="connsiteY64" fmla="*/ 1330027 h 5218739"/>
                <a:gd name="connsiteX65" fmla="*/ 3165074 w 3737830"/>
                <a:gd name="connsiteY65" fmla="*/ 1108963 h 5218739"/>
                <a:gd name="connsiteX66" fmla="*/ 3438708 w 3737830"/>
                <a:gd name="connsiteY66" fmla="*/ 708324 h 5218739"/>
                <a:gd name="connsiteX67" fmla="*/ 3377270 w 3737830"/>
                <a:gd name="connsiteY67" fmla="*/ 563993 h 5218739"/>
                <a:gd name="connsiteX68" fmla="*/ 3316598 w 3737830"/>
                <a:gd name="connsiteY68" fmla="*/ 440404 h 5218739"/>
                <a:gd name="connsiteX69" fmla="*/ 3332784 w 3737830"/>
                <a:gd name="connsiteY69" fmla="*/ 263417 h 5218739"/>
                <a:gd name="connsiteX70" fmla="*/ 3106192 w 3737830"/>
                <a:gd name="connsiteY70" fmla="*/ 128907 h 5218739"/>
                <a:gd name="connsiteX71" fmla="*/ 3124462 w 3737830"/>
                <a:gd name="connsiteY71" fmla="*/ 12400 h 5218739"/>
                <a:gd name="connsiteX72" fmla="*/ 3020642 w 3737830"/>
                <a:gd name="connsiteY72" fmla="*/ 1477 h 5218739"/>
                <a:gd name="connsiteX73" fmla="*/ 2958526 w 3737830"/>
                <a:gd name="connsiteY73" fmla="*/ 38129 h 5218739"/>
                <a:gd name="connsiteX74" fmla="*/ 2965150 w 3737830"/>
                <a:gd name="connsiteY74" fmla="*/ 223300 h 5218739"/>
                <a:gd name="connsiteX75" fmla="*/ 2780177 w 3737830"/>
                <a:gd name="connsiteY75" fmla="*/ 305894 h 5218739"/>
                <a:gd name="connsiteX76" fmla="*/ 2762617 w 3737830"/>
                <a:gd name="connsiteY76" fmla="*/ 448814 h 5218739"/>
                <a:gd name="connsiteX0" fmla="*/ 2762617 w 3737830"/>
                <a:gd name="connsiteY0" fmla="*/ 448814 h 5218739"/>
                <a:gd name="connsiteX1" fmla="*/ 2424105 w 3737830"/>
                <a:gd name="connsiteY1" fmla="*/ 558395 h 5218739"/>
                <a:gd name="connsiteX2" fmla="*/ 2293527 w 3737830"/>
                <a:gd name="connsiteY2" fmla="*/ 545493 h 5218739"/>
                <a:gd name="connsiteX3" fmla="*/ 2241444 w 3737830"/>
                <a:gd name="connsiteY3" fmla="*/ 716503 h 5218739"/>
                <a:gd name="connsiteX4" fmla="*/ 2040286 w 3737830"/>
                <a:gd name="connsiteY4" fmla="*/ 792017 h 5218739"/>
                <a:gd name="connsiteX5" fmla="*/ 1996355 w 3737830"/>
                <a:gd name="connsiteY5" fmla="*/ 709423 h 5218739"/>
                <a:gd name="connsiteX6" fmla="*/ 1883059 w 3737830"/>
                <a:gd name="connsiteY6" fmla="*/ 810896 h 5218739"/>
                <a:gd name="connsiteX7" fmla="*/ 1700399 w 3737830"/>
                <a:gd name="connsiteY7" fmla="*/ 820335 h 5218739"/>
                <a:gd name="connsiteX8" fmla="*/ 1591727 w 3737830"/>
                <a:gd name="connsiteY8" fmla="*/ 910008 h 5218739"/>
                <a:gd name="connsiteX9" fmla="*/ 1478186 w 3737830"/>
                <a:gd name="connsiteY9" fmla="*/ 938674 h 5218739"/>
                <a:gd name="connsiteX10" fmla="*/ 1392881 w 3737830"/>
                <a:gd name="connsiteY10" fmla="*/ 1179028 h 5218739"/>
                <a:gd name="connsiteX11" fmla="*/ 1249527 w 3737830"/>
                <a:gd name="connsiteY11" fmla="*/ 1112953 h 5218739"/>
                <a:gd name="connsiteX12" fmla="*/ 1184787 w 3737830"/>
                <a:gd name="connsiteY12" fmla="*/ 1226224 h 5218739"/>
                <a:gd name="connsiteX13" fmla="*/ 1214845 w 3737830"/>
                <a:gd name="connsiteY13" fmla="*/ 1445687 h 5218739"/>
                <a:gd name="connsiteX14" fmla="*/ 1062243 w 3737830"/>
                <a:gd name="connsiteY14" fmla="*/ 1497603 h 5218739"/>
                <a:gd name="connsiteX15" fmla="*/ 1018312 w 3737830"/>
                <a:gd name="connsiteY15" fmla="*/ 1415010 h 5218739"/>
                <a:gd name="connsiteX16" fmla="*/ 932762 w 3737830"/>
                <a:gd name="connsiteY16" fmla="*/ 1436248 h 5218739"/>
                <a:gd name="connsiteX17" fmla="*/ 902682 w 3737830"/>
                <a:gd name="connsiteY17" fmla="*/ 1355452 h 5218739"/>
                <a:gd name="connsiteX18" fmla="*/ 646054 w 3737830"/>
                <a:gd name="connsiteY18" fmla="*/ 1443327 h 5218739"/>
                <a:gd name="connsiteX19" fmla="*/ 553567 w 3737830"/>
                <a:gd name="connsiteY19" fmla="*/ 1318257 h 5218739"/>
                <a:gd name="connsiteX20" fmla="*/ 528134 w 3737830"/>
                <a:gd name="connsiteY20" fmla="*/ 1490524 h 5218739"/>
                <a:gd name="connsiteX21" fmla="*/ 384780 w 3737830"/>
                <a:gd name="connsiteY21" fmla="*/ 1490524 h 5218739"/>
                <a:gd name="connsiteX22" fmla="*/ 289981 w 3737830"/>
                <a:gd name="connsiteY22" fmla="*/ 1625034 h 5218739"/>
                <a:gd name="connsiteX23" fmla="*/ 132783 w 3737830"/>
                <a:gd name="connsiteY23" fmla="*/ 1704252 h 5218739"/>
                <a:gd name="connsiteX24" fmla="*/ 137379 w 3737830"/>
                <a:gd name="connsiteY24" fmla="*/ 1825618 h 5218739"/>
                <a:gd name="connsiteX25" fmla="*/ 33332 w 3737830"/>
                <a:gd name="connsiteY25" fmla="*/ 1927091 h 5218739"/>
                <a:gd name="connsiteX26" fmla="*/ 6257 w 3737830"/>
                <a:gd name="connsiteY26" fmla="*/ 2273583 h 5218739"/>
                <a:gd name="connsiteX27" fmla="*/ 63390 w 3737830"/>
                <a:gd name="connsiteY27" fmla="*/ 2443891 h 5218739"/>
                <a:gd name="connsiteX28" fmla="*/ 125819 w 3737830"/>
                <a:gd name="connsiteY28" fmla="*/ 2469849 h 5218739"/>
                <a:gd name="connsiteX29" fmla="*/ 169750 w 3737830"/>
                <a:gd name="connsiteY29" fmla="*/ 2613798 h 5218739"/>
                <a:gd name="connsiteX30" fmla="*/ 358836 w 3737830"/>
                <a:gd name="connsiteY30" fmla="*/ 2804548 h 5218739"/>
                <a:gd name="connsiteX31" fmla="*/ 521198 w 3737830"/>
                <a:gd name="connsiteY31" fmla="*/ 2892257 h 5218739"/>
                <a:gd name="connsiteX32" fmla="*/ 598137 w 3737830"/>
                <a:gd name="connsiteY32" fmla="*/ 3135838 h 5218739"/>
                <a:gd name="connsiteX33" fmla="*/ 424087 w 3737830"/>
                <a:gd name="connsiteY33" fmla="*/ 3331184 h 5218739"/>
                <a:gd name="connsiteX34" fmla="*/ 292409 w 3737830"/>
                <a:gd name="connsiteY34" fmla="*/ 3556346 h 5218739"/>
                <a:gd name="connsiteX35" fmla="*/ 293251 w 3737830"/>
                <a:gd name="connsiteY35" fmla="*/ 3670361 h 5218739"/>
                <a:gd name="connsiteX36" fmla="*/ 335069 w 3737830"/>
                <a:gd name="connsiteY36" fmla="*/ 3679847 h 5218739"/>
                <a:gd name="connsiteX37" fmla="*/ 355879 w 3737830"/>
                <a:gd name="connsiteY37" fmla="*/ 3689581 h 5218739"/>
                <a:gd name="connsiteX38" fmla="*/ 379289 w 3737830"/>
                <a:gd name="connsiteY38" fmla="*/ 3682502 h 5218739"/>
                <a:gd name="connsiteX39" fmla="*/ 414839 w 3737830"/>
                <a:gd name="connsiteY39" fmla="*/ 3702855 h 5218739"/>
                <a:gd name="connsiteX40" fmla="*/ 446920 w 3737830"/>
                <a:gd name="connsiteY40" fmla="*/ 3695776 h 5218739"/>
                <a:gd name="connsiteX41" fmla="*/ 493741 w 3737830"/>
                <a:gd name="connsiteY41" fmla="*/ 3732943 h 5218739"/>
                <a:gd name="connsiteX42" fmla="*/ 522354 w 3737830"/>
                <a:gd name="connsiteY42" fmla="*/ 3724094 h 5218739"/>
                <a:gd name="connsiteX43" fmla="*/ 532759 w 3737830"/>
                <a:gd name="connsiteY43" fmla="*/ 3741792 h 5218739"/>
                <a:gd name="connsiteX44" fmla="*/ 569175 w 3737830"/>
                <a:gd name="connsiteY44" fmla="*/ 3717014 h 5218739"/>
                <a:gd name="connsiteX45" fmla="*/ 592586 w 3737830"/>
                <a:gd name="connsiteY45" fmla="*/ 3720554 h 5218739"/>
                <a:gd name="connsiteX46" fmla="*/ 610247 w 3737830"/>
                <a:gd name="connsiteY46" fmla="*/ 3714362 h 5218739"/>
                <a:gd name="connsiteX47" fmla="*/ 638542 w 3737830"/>
                <a:gd name="connsiteY47" fmla="*/ 3764424 h 5218739"/>
                <a:gd name="connsiteX48" fmla="*/ 687095 w 3737830"/>
                <a:gd name="connsiteY48" fmla="*/ 3777190 h 5218739"/>
                <a:gd name="connsiteX49" fmla="*/ 1054920 w 3737830"/>
                <a:gd name="connsiteY49" fmla="*/ 3580857 h 5218739"/>
                <a:gd name="connsiteX50" fmla="*/ 1486999 w 3737830"/>
                <a:gd name="connsiteY50" fmla="*/ 3580857 h 5218739"/>
                <a:gd name="connsiteX51" fmla="*/ 1838691 w 3737830"/>
                <a:gd name="connsiteY51" fmla="*/ 3791873 h 5218739"/>
                <a:gd name="connsiteX52" fmla="*/ 1909030 w 3737830"/>
                <a:gd name="connsiteY52" fmla="*/ 4495257 h 5218739"/>
                <a:gd name="connsiteX53" fmla="*/ 1868836 w 3737830"/>
                <a:gd name="connsiteY53" fmla="*/ 4846950 h 5218739"/>
                <a:gd name="connsiteX54" fmla="*/ 2702849 w 3737830"/>
                <a:gd name="connsiteY54" fmla="*/ 5188594 h 5218739"/>
                <a:gd name="connsiteX55" fmla="*/ 3506718 w 3737830"/>
                <a:gd name="connsiteY55" fmla="*/ 5218739 h 5218739"/>
                <a:gd name="connsiteX56" fmla="*/ 3737830 w 3737830"/>
                <a:gd name="connsiteY56" fmla="*/ 4465112 h 5218739"/>
                <a:gd name="connsiteX57" fmla="*/ 3707685 w 3737830"/>
                <a:gd name="connsiteY57" fmla="*/ 3801921 h 5218739"/>
                <a:gd name="connsiteX58" fmla="*/ 3737830 w 3737830"/>
                <a:gd name="connsiteY58" fmla="*/ 3289455 h 5218739"/>
                <a:gd name="connsiteX59" fmla="*/ 3446427 w 3737830"/>
                <a:gd name="connsiteY59" fmla="*/ 2666457 h 5218739"/>
                <a:gd name="connsiteX60" fmla="*/ 2853575 w 3737830"/>
                <a:gd name="connsiteY60" fmla="*/ 2676506 h 5218739"/>
                <a:gd name="connsiteX61" fmla="*/ 2572221 w 3737830"/>
                <a:gd name="connsiteY61" fmla="*/ 2475539 h 5218739"/>
                <a:gd name="connsiteX62" fmla="*/ 2793285 w 3737830"/>
                <a:gd name="connsiteY62" fmla="*/ 2274572 h 5218739"/>
                <a:gd name="connsiteX63" fmla="*/ 2873671 w 3737830"/>
                <a:gd name="connsiteY63" fmla="*/ 2013314 h 5218739"/>
                <a:gd name="connsiteX64" fmla="*/ 3144977 w 3737830"/>
                <a:gd name="connsiteY64" fmla="*/ 1782202 h 5218739"/>
                <a:gd name="connsiteX65" fmla="*/ 2984203 w 3737830"/>
                <a:gd name="connsiteY65" fmla="*/ 1330027 h 5218739"/>
                <a:gd name="connsiteX66" fmla="*/ 3165074 w 3737830"/>
                <a:gd name="connsiteY66" fmla="*/ 1108963 h 5218739"/>
                <a:gd name="connsiteX67" fmla="*/ 3438708 w 3737830"/>
                <a:gd name="connsiteY67" fmla="*/ 708324 h 5218739"/>
                <a:gd name="connsiteX68" fmla="*/ 3377270 w 3737830"/>
                <a:gd name="connsiteY68" fmla="*/ 563993 h 5218739"/>
                <a:gd name="connsiteX69" fmla="*/ 3316598 w 3737830"/>
                <a:gd name="connsiteY69" fmla="*/ 440404 h 5218739"/>
                <a:gd name="connsiteX70" fmla="*/ 3332784 w 3737830"/>
                <a:gd name="connsiteY70" fmla="*/ 263417 h 5218739"/>
                <a:gd name="connsiteX71" fmla="*/ 3106192 w 3737830"/>
                <a:gd name="connsiteY71" fmla="*/ 128907 h 5218739"/>
                <a:gd name="connsiteX72" fmla="*/ 3124462 w 3737830"/>
                <a:gd name="connsiteY72" fmla="*/ 12400 h 5218739"/>
                <a:gd name="connsiteX73" fmla="*/ 3020642 w 3737830"/>
                <a:gd name="connsiteY73" fmla="*/ 1477 h 5218739"/>
                <a:gd name="connsiteX74" fmla="*/ 2958526 w 3737830"/>
                <a:gd name="connsiteY74" fmla="*/ 38129 h 5218739"/>
                <a:gd name="connsiteX75" fmla="*/ 2965150 w 3737830"/>
                <a:gd name="connsiteY75" fmla="*/ 223300 h 5218739"/>
                <a:gd name="connsiteX76" fmla="*/ 2780177 w 3737830"/>
                <a:gd name="connsiteY76" fmla="*/ 305894 h 5218739"/>
                <a:gd name="connsiteX77" fmla="*/ 2762617 w 3737830"/>
                <a:gd name="connsiteY77" fmla="*/ 448814 h 5218739"/>
                <a:gd name="connsiteX0" fmla="*/ 2762617 w 3737830"/>
                <a:gd name="connsiteY0" fmla="*/ 448814 h 5218739"/>
                <a:gd name="connsiteX1" fmla="*/ 2424105 w 3737830"/>
                <a:gd name="connsiteY1" fmla="*/ 558395 h 5218739"/>
                <a:gd name="connsiteX2" fmla="*/ 2293527 w 3737830"/>
                <a:gd name="connsiteY2" fmla="*/ 545493 h 5218739"/>
                <a:gd name="connsiteX3" fmla="*/ 2241444 w 3737830"/>
                <a:gd name="connsiteY3" fmla="*/ 716503 h 5218739"/>
                <a:gd name="connsiteX4" fmla="*/ 2040286 w 3737830"/>
                <a:gd name="connsiteY4" fmla="*/ 792017 h 5218739"/>
                <a:gd name="connsiteX5" fmla="*/ 1996355 w 3737830"/>
                <a:gd name="connsiteY5" fmla="*/ 709423 h 5218739"/>
                <a:gd name="connsiteX6" fmla="*/ 1883059 w 3737830"/>
                <a:gd name="connsiteY6" fmla="*/ 810896 h 5218739"/>
                <a:gd name="connsiteX7" fmla="*/ 1700399 w 3737830"/>
                <a:gd name="connsiteY7" fmla="*/ 820335 h 5218739"/>
                <a:gd name="connsiteX8" fmla="*/ 1591727 w 3737830"/>
                <a:gd name="connsiteY8" fmla="*/ 910008 h 5218739"/>
                <a:gd name="connsiteX9" fmla="*/ 1478186 w 3737830"/>
                <a:gd name="connsiteY9" fmla="*/ 938674 h 5218739"/>
                <a:gd name="connsiteX10" fmla="*/ 1392881 w 3737830"/>
                <a:gd name="connsiteY10" fmla="*/ 1179028 h 5218739"/>
                <a:gd name="connsiteX11" fmla="*/ 1249527 w 3737830"/>
                <a:gd name="connsiteY11" fmla="*/ 1112953 h 5218739"/>
                <a:gd name="connsiteX12" fmla="*/ 1184787 w 3737830"/>
                <a:gd name="connsiteY12" fmla="*/ 1226224 h 5218739"/>
                <a:gd name="connsiteX13" fmla="*/ 1214845 w 3737830"/>
                <a:gd name="connsiteY13" fmla="*/ 1445687 h 5218739"/>
                <a:gd name="connsiteX14" fmla="*/ 1062243 w 3737830"/>
                <a:gd name="connsiteY14" fmla="*/ 1497603 h 5218739"/>
                <a:gd name="connsiteX15" fmla="*/ 1018312 w 3737830"/>
                <a:gd name="connsiteY15" fmla="*/ 1415010 h 5218739"/>
                <a:gd name="connsiteX16" fmla="*/ 932762 w 3737830"/>
                <a:gd name="connsiteY16" fmla="*/ 1436248 h 5218739"/>
                <a:gd name="connsiteX17" fmla="*/ 902682 w 3737830"/>
                <a:gd name="connsiteY17" fmla="*/ 1355452 h 5218739"/>
                <a:gd name="connsiteX18" fmla="*/ 646054 w 3737830"/>
                <a:gd name="connsiteY18" fmla="*/ 1443327 h 5218739"/>
                <a:gd name="connsiteX19" fmla="*/ 553567 w 3737830"/>
                <a:gd name="connsiteY19" fmla="*/ 1318257 h 5218739"/>
                <a:gd name="connsiteX20" fmla="*/ 528134 w 3737830"/>
                <a:gd name="connsiteY20" fmla="*/ 1490524 h 5218739"/>
                <a:gd name="connsiteX21" fmla="*/ 384780 w 3737830"/>
                <a:gd name="connsiteY21" fmla="*/ 1490524 h 5218739"/>
                <a:gd name="connsiteX22" fmla="*/ 289981 w 3737830"/>
                <a:gd name="connsiteY22" fmla="*/ 1625034 h 5218739"/>
                <a:gd name="connsiteX23" fmla="*/ 132783 w 3737830"/>
                <a:gd name="connsiteY23" fmla="*/ 1704252 h 5218739"/>
                <a:gd name="connsiteX24" fmla="*/ 137379 w 3737830"/>
                <a:gd name="connsiteY24" fmla="*/ 1825618 h 5218739"/>
                <a:gd name="connsiteX25" fmla="*/ 33332 w 3737830"/>
                <a:gd name="connsiteY25" fmla="*/ 1927091 h 5218739"/>
                <a:gd name="connsiteX26" fmla="*/ 6257 w 3737830"/>
                <a:gd name="connsiteY26" fmla="*/ 2273583 h 5218739"/>
                <a:gd name="connsiteX27" fmla="*/ 63390 w 3737830"/>
                <a:gd name="connsiteY27" fmla="*/ 2443891 h 5218739"/>
                <a:gd name="connsiteX28" fmla="*/ 125819 w 3737830"/>
                <a:gd name="connsiteY28" fmla="*/ 2469849 h 5218739"/>
                <a:gd name="connsiteX29" fmla="*/ 169750 w 3737830"/>
                <a:gd name="connsiteY29" fmla="*/ 2613798 h 5218739"/>
                <a:gd name="connsiteX30" fmla="*/ 358836 w 3737830"/>
                <a:gd name="connsiteY30" fmla="*/ 2804548 h 5218739"/>
                <a:gd name="connsiteX31" fmla="*/ 521198 w 3737830"/>
                <a:gd name="connsiteY31" fmla="*/ 2892257 h 5218739"/>
                <a:gd name="connsiteX32" fmla="*/ 598137 w 3737830"/>
                <a:gd name="connsiteY32" fmla="*/ 3135838 h 5218739"/>
                <a:gd name="connsiteX33" fmla="*/ 424087 w 3737830"/>
                <a:gd name="connsiteY33" fmla="*/ 3331184 h 5218739"/>
                <a:gd name="connsiteX34" fmla="*/ 292409 w 3737830"/>
                <a:gd name="connsiteY34" fmla="*/ 3556346 h 5218739"/>
                <a:gd name="connsiteX35" fmla="*/ 293251 w 3737830"/>
                <a:gd name="connsiteY35" fmla="*/ 3670361 h 5218739"/>
                <a:gd name="connsiteX36" fmla="*/ 335069 w 3737830"/>
                <a:gd name="connsiteY36" fmla="*/ 3679847 h 5218739"/>
                <a:gd name="connsiteX37" fmla="*/ 355879 w 3737830"/>
                <a:gd name="connsiteY37" fmla="*/ 3689581 h 5218739"/>
                <a:gd name="connsiteX38" fmla="*/ 379289 w 3737830"/>
                <a:gd name="connsiteY38" fmla="*/ 3682502 h 5218739"/>
                <a:gd name="connsiteX39" fmla="*/ 414839 w 3737830"/>
                <a:gd name="connsiteY39" fmla="*/ 3702855 h 5218739"/>
                <a:gd name="connsiteX40" fmla="*/ 446920 w 3737830"/>
                <a:gd name="connsiteY40" fmla="*/ 3695776 h 5218739"/>
                <a:gd name="connsiteX41" fmla="*/ 493741 w 3737830"/>
                <a:gd name="connsiteY41" fmla="*/ 3732943 h 5218739"/>
                <a:gd name="connsiteX42" fmla="*/ 522354 w 3737830"/>
                <a:gd name="connsiteY42" fmla="*/ 3724094 h 5218739"/>
                <a:gd name="connsiteX43" fmla="*/ 532759 w 3737830"/>
                <a:gd name="connsiteY43" fmla="*/ 3741792 h 5218739"/>
                <a:gd name="connsiteX44" fmla="*/ 569175 w 3737830"/>
                <a:gd name="connsiteY44" fmla="*/ 3717014 h 5218739"/>
                <a:gd name="connsiteX45" fmla="*/ 592586 w 3737830"/>
                <a:gd name="connsiteY45" fmla="*/ 3720554 h 5218739"/>
                <a:gd name="connsiteX46" fmla="*/ 610247 w 3737830"/>
                <a:gd name="connsiteY46" fmla="*/ 3714362 h 5218739"/>
                <a:gd name="connsiteX47" fmla="*/ 638542 w 3737830"/>
                <a:gd name="connsiteY47" fmla="*/ 3764424 h 5218739"/>
                <a:gd name="connsiteX48" fmla="*/ 687095 w 3737830"/>
                <a:gd name="connsiteY48" fmla="*/ 3777190 h 5218739"/>
                <a:gd name="connsiteX49" fmla="*/ 692298 w 3737830"/>
                <a:gd name="connsiteY49" fmla="*/ 3751527 h 5218739"/>
                <a:gd name="connsiteX50" fmla="*/ 1054920 w 3737830"/>
                <a:gd name="connsiteY50" fmla="*/ 3580857 h 5218739"/>
                <a:gd name="connsiteX51" fmla="*/ 1486999 w 3737830"/>
                <a:gd name="connsiteY51" fmla="*/ 3580857 h 5218739"/>
                <a:gd name="connsiteX52" fmla="*/ 1838691 w 3737830"/>
                <a:gd name="connsiteY52" fmla="*/ 3791873 h 5218739"/>
                <a:gd name="connsiteX53" fmla="*/ 1909030 w 3737830"/>
                <a:gd name="connsiteY53" fmla="*/ 4495257 h 5218739"/>
                <a:gd name="connsiteX54" fmla="*/ 1868836 w 3737830"/>
                <a:gd name="connsiteY54" fmla="*/ 4846950 h 5218739"/>
                <a:gd name="connsiteX55" fmla="*/ 2702849 w 3737830"/>
                <a:gd name="connsiteY55" fmla="*/ 5188594 h 5218739"/>
                <a:gd name="connsiteX56" fmla="*/ 3506718 w 3737830"/>
                <a:gd name="connsiteY56" fmla="*/ 5218739 h 5218739"/>
                <a:gd name="connsiteX57" fmla="*/ 3737830 w 3737830"/>
                <a:gd name="connsiteY57" fmla="*/ 4465112 h 5218739"/>
                <a:gd name="connsiteX58" fmla="*/ 3707685 w 3737830"/>
                <a:gd name="connsiteY58" fmla="*/ 3801921 h 5218739"/>
                <a:gd name="connsiteX59" fmla="*/ 3737830 w 3737830"/>
                <a:gd name="connsiteY59" fmla="*/ 3289455 h 5218739"/>
                <a:gd name="connsiteX60" fmla="*/ 3446427 w 3737830"/>
                <a:gd name="connsiteY60" fmla="*/ 2666457 h 5218739"/>
                <a:gd name="connsiteX61" fmla="*/ 2853575 w 3737830"/>
                <a:gd name="connsiteY61" fmla="*/ 2676506 h 5218739"/>
                <a:gd name="connsiteX62" fmla="*/ 2572221 w 3737830"/>
                <a:gd name="connsiteY62" fmla="*/ 2475539 h 5218739"/>
                <a:gd name="connsiteX63" fmla="*/ 2793285 w 3737830"/>
                <a:gd name="connsiteY63" fmla="*/ 2274572 h 5218739"/>
                <a:gd name="connsiteX64" fmla="*/ 2873671 w 3737830"/>
                <a:gd name="connsiteY64" fmla="*/ 2013314 h 5218739"/>
                <a:gd name="connsiteX65" fmla="*/ 3144977 w 3737830"/>
                <a:gd name="connsiteY65" fmla="*/ 1782202 h 5218739"/>
                <a:gd name="connsiteX66" fmla="*/ 2984203 w 3737830"/>
                <a:gd name="connsiteY66" fmla="*/ 1330027 h 5218739"/>
                <a:gd name="connsiteX67" fmla="*/ 3165074 w 3737830"/>
                <a:gd name="connsiteY67" fmla="*/ 1108963 h 5218739"/>
                <a:gd name="connsiteX68" fmla="*/ 3438708 w 3737830"/>
                <a:gd name="connsiteY68" fmla="*/ 708324 h 5218739"/>
                <a:gd name="connsiteX69" fmla="*/ 3377270 w 3737830"/>
                <a:gd name="connsiteY69" fmla="*/ 563993 h 5218739"/>
                <a:gd name="connsiteX70" fmla="*/ 3316598 w 3737830"/>
                <a:gd name="connsiteY70" fmla="*/ 440404 h 5218739"/>
                <a:gd name="connsiteX71" fmla="*/ 3332784 w 3737830"/>
                <a:gd name="connsiteY71" fmla="*/ 263417 h 5218739"/>
                <a:gd name="connsiteX72" fmla="*/ 3106192 w 3737830"/>
                <a:gd name="connsiteY72" fmla="*/ 128907 h 5218739"/>
                <a:gd name="connsiteX73" fmla="*/ 3124462 w 3737830"/>
                <a:gd name="connsiteY73" fmla="*/ 12400 h 5218739"/>
                <a:gd name="connsiteX74" fmla="*/ 3020642 w 3737830"/>
                <a:gd name="connsiteY74" fmla="*/ 1477 h 5218739"/>
                <a:gd name="connsiteX75" fmla="*/ 2958526 w 3737830"/>
                <a:gd name="connsiteY75" fmla="*/ 38129 h 5218739"/>
                <a:gd name="connsiteX76" fmla="*/ 2965150 w 3737830"/>
                <a:gd name="connsiteY76" fmla="*/ 223300 h 5218739"/>
                <a:gd name="connsiteX77" fmla="*/ 2780177 w 3737830"/>
                <a:gd name="connsiteY77" fmla="*/ 305894 h 5218739"/>
                <a:gd name="connsiteX78" fmla="*/ 2762617 w 3737830"/>
                <a:gd name="connsiteY78" fmla="*/ 448814 h 5218739"/>
                <a:gd name="connsiteX0" fmla="*/ 2762617 w 3737830"/>
                <a:gd name="connsiteY0" fmla="*/ 448814 h 5218739"/>
                <a:gd name="connsiteX1" fmla="*/ 2424105 w 3737830"/>
                <a:gd name="connsiteY1" fmla="*/ 558395 h 5218739"/>
                <a:gd name="connsiteX2" fmla="*/ 2293527 w 3737830"/>
                <a:gd name="connsiteY2" fmla="*/ 545493 h 5218739"/>
                <a:gd name="connsiteX3" fmla="*/ 2241444 w 3737830"/>
                <a:gd name="connsiteY3" fmla="*/ 716503 h 5218739"/>
                <a:gd name="connsiteX4" fmla="*/ 2040286 w 3737830"/>
                <a:gd name="connsiteY4" fmla="*/ 792017 h 5218739"/>
                <a:gd name="connsiteX5" fmla="*/ 1996355 w 3737830"/>
                <a:gd name="connsiteY5" fmla="*/ 709423 h 5218739"/>
                <a:gd name="connsiteX6" fmla="*/ 1883059 w 3737830"/>
                <a:gd name="connsiteY6" fmla="*/ 810896 h 5218739"/>
                <a:gd name="connsiteX7" fmla="*/ 1700399 w 3737830"/>
                <a:gd name="connsiteY7" fmla="*/ 820335 h 5218739"/>
                <a:gd name="connsiteX8" fmla="*/ 1591727 w 3737830"/>
                <a:gd name="connsiteY8" fmla="*/ 910008 h 5218739"/>
                <a:gd name="connsiteX9" fmla="*/ 1478186 w 3737830"/>
                <a:gd name="connsiteY9" fmla="*/ 938674 h 5218739"/>
                <a:gd name="connsiteX10" fmla="*/ 1392881 w 3737830"/>
                <a:gd name="connsiteY10" fmla="*/ 1179028 h 5218739"/>
                <a:gd name="connsiteX11" fmla="*/ 1249527 w 3737830"/>
                <a:gd name="connsiteY11" fmla="*/ 1112953 h 5218739"/>
                <a:gd name="connsiteX12" fmla="*/ 1184787 w 3737830"/>
                <a:gd name="connsiteY12" fmla="*/ 1226224 h 5218739"/>
                <a:gd name="connsiteX13" fmla="*/ 1214845 w 3737830"/>
                <a:gd name="connsiteY13" fmla="*/ 1445687 h 5218739"/>
                <a:gd name="connsiteX14" fmla="*/ 1062243 w 3737830"/>
                <a:gd name="connsiteY14" fmla="*/ 1497603 h 5218739"/>
                <a:gd name="connsiteX15" fmla="*/ 1018312 w 3737830"/>
                <a:gd name="connsiteY15" fmla="*/ 1415010 h 5218739"/>
                <a:gd name="connsiteX16" fmla="*/ 932762 w 3737830"/>
                <a:gd name="connsiteY16" fmla="*/ 1436248 h 5218739"/>
                <a:gd name="connsiteX17" fmla="*/ 902682 w 3737830"/>
                <a:gd name="connsiteY17" fmla="*/ 1355452 h 5218739"/>
                <a:gd name="connsiteX18" fmla="*/ 646054 w 3737830"/>
                <a:gd name="connsiteY18" fmla="*/ 1443327 h 5218739"/>
                <a:gd name="connsiteX19" fmla="*/ 553567 w 3737830"/>
                <a:gd name="connsiteY19" fmla="*/ 1318257 h 5218739"/>
                <a:gd name="connsiteX20" fmla="*/ 528134 w 3737830"/>
                <a:gd name="connsiteY20" fmla="*/ 1490524 h 5218739"/>
                <a:gd name="connsiteX21" fmla="*/ 384780 w 3737830"/>
                <a:gd name="connsiteY21" fmla="*/ 1490524 h 5218739"/>
                <a:gd name="connsiteX22" fmla="*/ 289981 w 3737830"/>
                <a:gd name="connsiteY22" fmla="*/ 1625034 h 5218739"/>
                <a:gd name="connsiteX23" fmla="*/ 132783 w 3737830"/>
                <a:gd name="connsiteY23" fmla="*/ 1704252 h 5218739"/>
                <a:gd name="connsiteX24" fmla="*/ 137379 w 3737830"/>
                <a:gd name="connsiteY24" fmla="*/ 1825618 h 5218739"/>
                <a:gd name="connsiteX25" fmla="*/ 33332 w 3737830"/>
                <a:gd name="connsiteY25" fmla="*/ 1927091 h 5218739"/>
                <a:gd name="connsiteX26" fmla="*/ 6257 w 3737830"/>
                <a:gd name="connsiteY26" fmla="*/ 2273583 h 5218739"/>
                <a:gd name="connsiteX27" fmla="*/ 63390 w 3737830"/>
                <a:gd name="connsiteY27" fmla="*/ 2443891 h 5218739"/>
                <a:gd name="connsiteX28" fmla="*/ 125819 w 3737830"/>
                <a:gd name="connsiteY28" fmla="*/ 2469849 h 5218739"/>
                <a:gd name="connsiteX29" fmla="*/ 169750 w 3737830"/>
                <a:gd name="connsiteY29" fmla="*/ 2613798 h 5218739"/>
                <a:gd name="connsiteX30" fmla="*/ 358836 w 3737830"/>
                <a:gd name="connsiteY30" fmla="*/ 2804548 h 5218739"/>
                <a:gd name="connsiteX31" fmla="*/ 521198 w 3737830"/>
                <a:gd name="connsiteY31" fmla="*/ 2892257 h 5218739"/>
                <a:gd name="connsiteX32" fmla="*/ 598137 w 3737830"/>
                <a:gd name="connsiteY32" fmla="*/ 3135838 h 5218739"/>
                <a:gd name="connsiteX33" fmla="*/ 424087 w 3737830"/>
                <a:gd name="connsiteY33" fmla="*/ 3331184 h 5218739"/>
                <a:gd name="connsiteX34" fmla="*/ 292409 w 3737830"/>
                <a:gd name="connsiteY34" fmla="*/ 3556346 h 5218739"/>
                <a:gd name="connsiteX35" fmla="*/ 293251 w 3737830"/>
                <a:gd name="connsiteY35" fmla="*/ 3670361 h 5218739"/>
                <a:gd name="connsiteX36" fmla="*/ 335069 w 3737830"/>
                <a:gd name="connsiteY36" fmla="*/ 3679847 h 5218739"/>
                <a:gd name="connsiteX37" fmla="*/ 355879 w 3737830"/>
                <a:gd name="connsiteY37" fmla="*/ 3689581 h 5218739"/>
                <a:gd name="connsiteX38" fmla="*/ 379289 w 3737830"/>
                <a:gd name="connsiteY38" fmla="*/ 3682502 h 5218739"/>
                <a:gd name="connsiteX39" fmla="*/ 414839 w 3737830"/>
                <a:gd name="connsiteY39" fmla="*/ 3702855 h 5218739"/>
                <a:gd name="connsiteX40" fmla="*/ 446920 w 3737830"/>
                <a:gd name="connsiteY40" fmla="*/ 3695776 h 5218739"/>
                <a:gd name="connsiteX41" fmla="*/ 493741 w 3737830"/>
                <a:gd name="connsiteY41" fmla="*/ 3732943 h 5218739"/>
                <a:gd name="connsiteX42" fmla="*/ 522354 w 3737830"/>
                <a:gd name="connsiteY42" fmla="*/ 3724094 h 5218739"/>
                <a:gd name="connsiteX43" fmla="*/ 532759 w 3737830"/>
                <a:gd name="connsiteY43" fmla="*/ 3741792 h 5218739"/>
                <a:gd name="connsiteX44" fmla="*/ 569175 w 3737830"/>
                <a:gd name="connsiteY44" fmla="*/ 3717014 h 5218739"/>
                <a:gd name="connsiteX45" fmla="*/ 592586 w 3737830"/>
                <a:gd name="connsiteY45" fmla="*/ 3720554 h 5218739"/>
                <a:gd name="connsiteX46" fmla="*/ 610247 w 3737830"/>
                <a:gd name="connsiteY46" fmla="*/ 3714362 h 5218739"/>
                <a:gd name="connsiteX47" fmla="*/ 638542 w 3737830"/>
                <a:gd name="connsiteY47" fmla="*/ 3764424 h 5218739"/>
                <a:gd name="connsiteX48" fmla="*/ 687095 w 3737830"/>
                <a:gd name="connsiteY48" fmla="*/ 3777190 h 5218739"/>
                <a:gd name="connsiteX49" fmla="*/ 692298 w 3737830"/>
                <a:gd name="connsiteY49" fmla="*/ 3751527 h 5218739"/>
                <a:gd name="connsiteX50" fmla="*/ 709639 w 3737830"/>
                <a:gd name="connsiteY50" fmla="*/ 3726749 h 5218739"/>
                <a:gd name="connsiteX51" fmla="*/ 1054920 w 3737830"/>
                <a:gd name="connsiteY51" fmla="*/ 3580857 h 5218739"/>
                <a:gd name="connsiteX52" fmla="*/ 1486999 w 3737830"/>
                <a:gd name="connsiteY52" fmla="*/ 3580857 h 5218739"/>
                <a:gd name="connsiteX53" fmla="*/ 1838691 w 3737830"/>
                <a:gd name="connsiteY53" fmla="*/ 3791873 h 5218739"/>
                <a:gd name="connsiteX54" fmla="*/ 1909030 w 3737830"/>
                <a:gd name="connsiteY54" fmla="*/ 4495257 h 5218739"/>
                <a:gd name="connsiteX55" fmla="*/ 1868836 w 3737830"/>
                <a:gd name="connsiteY55" fmla="*/ 4846950 h 5218739"/>
                <a:gd name="connsiteX56" fmla="*/ 2702849 w 3737830"/>
                <a:gd name="connsiteY56" fmla="*/ 5188594 h 5218739"/>
                <a:gd name="connsiteX57" fmla="*/ 3506718 w 3737830"/>
                <a:gd name="connsiteY57" fmla="*/ 5218739 h 5218739"/>
                <a:gd name="connsiteX58" fmla="*/ 3737830 w 3737830"/>
                <a:gd name="connsiteY58" fmla="*/ 4465112 h 5218739"/>
                <a:gd name="connsiteX59" fmla="*/ 3707685 w 3737830"/>
                <a:gd name="connsiteY59" fmla="*/ 3801921 h 5218739"/>
                <a:gd name="connsiteX60" fmla="*/ 3737830 w 3737830"/>
                <a:gd name="connsiteY60" fmla="*/ 3289455 h 5218739"/>
                <a:gd name="connsiteX61" fmla="*/ 3446427 w 3737830"/>
                <a:gd name="connsiteY61" fmla="*/ 2666457 h 5218739"/>
                <a:gd name="connsiteX62" fmla="*/ 2853575 w 3737830"/>
                <a:gd name="connsiteY62" fmla="*/ 2676506 h 5218739"/>
                <a:gd name="connsiteX63" fmla="*/ 2572221 w 3737830"/>
                <a:gd name="connsiteY63" fmla="*/ 2475539 h 5218739"/>
                <a:gd name="connsiteX64" fmla="*/ 2793285 w 3737830"/>
                <a:gd name="connsiteY64" fmla="*/ 2274572 h 5218739"/>
                <a:gd name="connsiteX65" fmla="*/ 2873671 w 3737830"/>
                <a:gd name="connsiteY65" fmla="*/ 2013314 h 5218739"/>
                <a:gd name="connsiteX66" fmla="*/ 3144977 w 3737830"/>
                <a:gd name="connsiteY66" fmla="*/ 1782202 h 5218739"/>
                <a:gd name="connsiteX67" fmla="*/ 2984203 w 3737830"/>
                <a:gd name="connsiteY67" fmla="*/ 1330027 h 5218739"/>
                <a:gd name="connsiteX68" fmla="*/ 3165074 w 3737830"/>
                <a:gd name="connsiteY68" fmla="*/ 1108963 h 5218739"/>
                <a:gd name="connsiteX69" fmla="*/ 3438708 w 3737830"/>
                <a:gd name="connsiteY69" fmla="*/ 708324 h 5218739"/>
                <a:gd name="connsiteX70" fmla="*/ 3377270 w 3737830"/>
                <a:gd name="connsiteY70" fmla="*/ 563993 h 5218739"/>
                <a:gd name="connsiteX71" fmla="*/ 3316598 w 3737830"/>
                <a:gd name="connsiteY71" fmla="*/ 440404 h 5218739"/>
                <a:gd name="connsiteX72" fmla="*/ 3332784 w 3737830"/>
                <a:gd name="connsiteY72" fmla="*/ 263417 h 5218739"/>
                <a:gd name="connsiteX73" fmla="*/ 3106192 w 3737830"/>
                <a:gd name="connsiteY73" fmla="*/ 128907 h 5218739"/>
                <a:gd name="connsiteX74" fmla="*/ 3124462 w 3737830"/>
                <a:gd name="connsiteY74" fmla="*/ 12400 h 5218739"/>
                <a:gd name="connsiteX75" fmla="*/ 3020642 w 3737830"/>
                <a:gd name="connsiteY75" fmla="*/ 1477 h 5218739"/>
                <a:gd name="connsiteX76" fmla="*/ 2958526 w 3737830"/>
                <a:gd name="connsiteY76" fmla="*/ 38129 h 5218739"/>
                <a:gd name="connsiteX77" fmla="*/ 2965150 w 3737830"/>
                <a:gd name="connsiteY77" fmla="*/ 223300 h 5218739"/>
                <a:gd name="connsiteX78" fmla="*/ 2780177 w 3737830"/>
                <a:gd name="connsiteY78" fmla="*/ 305894 h 5218739"/>
                <a:gd name="connsiteX79" fmla="*/ 2762617 w 3737830"/>
                <a:gd name="connsiteY79" fmla="*/ 448814 h 5218739"/>
                <a:gd name="connsiteX0" fmla="*/ 2762617 w 3737830"/>
                <a:gd name="connsiteY0" fmla="*/ 448814 h 5218739"/>
                <a:gd name="connsiteX1" fmla="*/ 2424105 w 3737830"/>
                <a:gd name="connsiteY1" fmla="*/ 558395 h 5218739"/>
                <a:gd name="connsiteX2" fmla="*/ 2293527 w 3737830"/>
                <a:gd name="connsiteY2" fmla="*/ 545493 h 5218739"/>
                <a:gd name="connsiteX3" fmla="*/ 2241444 w 3737830"/>
                <a:gd name="connsiteY3" fmla="*/ 716503 h 5218739"/>
                <a:gd name="connsiteX4" fmla="*/ 2040286 w 3737830"/>
                <a:gd name="connsiteY4" fmla="*/ 792017 h 5218739"/>
                <a:gd name="connsiteX5" fmla="*/ 1996355 w 3737830"/>
                <a:gd name="connsiteY5" fmla="*/ 709423 h 5218739"/>
                <a:gd name="connsiteX6" fmla="*/ 1883059 w 3737830"/>
                <a:gd name="connsiteY6" fmla="*/ 810896 h 5218739"/>
                <a:gd name="connsiteX7" fmla="*/ 1700399 w 3737830"/>
                <a:gd name="connsiteY7" fmla="*/ 820335 h 5218739"/>
                <a:gd name="connsiteX8" fmla="*/ 1591727 w 3737830"/>
                <a:gd name="connsiteY8" fmla="*/ 910008 h 5218739"/>
                <a:gd name="connsiteX9" fmla="*/ 1478186 w 3737830"/>
                <a:gd name="connsiteY9" fmla="*/ 938674 h 5218739"/>
                <a:gd name="connsiteX10" fmla="*/ 1392881 w 3737830"/>
                <a:gd name="connsiteY10" fmla="*/ 1179028 h 5218739"/>
                <a:gd name="connsiteX11" fmla="*/ 1249527 w 3737830"/>
                <a:gd name="connsiteY11" fmla="*/ 1112953 h 5218739"/>
                <a:gd name="connsiteX12" fmla="*/ 1184787 w 3737830"/>
                <a:gd name="connsiteY12" fmla="*/ 1226224 h 5218739"/>
                <a:gd name="connsiteX13" fmla="*/ 1214845 w 3737830"/>
                <a:gd name="connsiteY13" fmla="*/ 1445687 h 5218739"/>
                <a:gd name="connsiteX14" fmla="*/ 1062243 w 3737830"/>
                <a:gd name="connsiteY14" fmla="*/ 1497603 h 5218739"/>
                <a:gd name="connsiteX15" fmla="*/ 1018312 w 3737830"/>
                <a:gd name="connsiteY15" fmla="*/ 1415010 h 5218739"/>
                <a:gd name="connsiteX16" fmla="*/ 932762 w 3737830"/>
                <a:gd name="connsiteY16" fmla="*/ 1436248 h 5218739"/>
                <a:gd name="connsiteX17" fmla="*/ 902682 w 3737830"/>
                <a:gd name="connsiteY17" fmla="*/ 1355452 h 5218739"/>
                <a:gd name="connsiteX18" fmla="*/ 646054 w 3737830"/>
                <a:gd name="connsiteY18" fmla="*/ 1443327 h 5218739"/>
                <a:gd name="connsiteX19" fmla="*/ 553567 w 3737830"/>
                <a:gd name="connsiteY19" fmla="*/ 1318257 h 5218739"/>
                <a:gd name="connsiteX20" fmla="*/ 528134 w 3737830"/>
                <a:gd name="connsiteY20" fmla="*/ 1490524 h 5218739"/>
                <a:gd name="connsiteX21" fmla="*/ 384780 w 3737830"/>
                <a:gd name="connsiteY21" fmla="*/ 1490524 h 5218739"/>
                <a:gd name="connsiteX22" fmla="*/ 289981 w 3737830"/>
                <a:gd name="connsiteY22" fmla="*/ 1625034 h 5218739"/>
                <a:gd name="connsiteX23" fmla="*/ 132783 w 3737830"/>
                <a:gd name="connsiteY23" fmla="*/ 1704252 h 5218739"/>
                <a:gd name="connsiteX24" fmla="*/ 137379 w 3737830"/>
                <a:gd name="connsiteY24" fmla="*/ 1825618 h 5218739"/>
                <a:gd name="connsiteX25" fmla="*/ 33332 w 3737830"/>
                <a:gd name="connsiteY25" fmla="*/ 1927091 h 5218739"/>
                <a:gd name="connsiteX26" fmla="*/ 6257 w 3737830"/>
                <a:gd name="connsiteY26" fmla="*/ 2273583 h 5218739"/>
                <a:gd name="connsiteX27" fmla="*/ 63390 w 3737830"/>
                <a:gd name="connsiteY27" fmla="*/ 2443891 h 5218739"/>
                <a:gd name="connsiteX28" fmla="*/ 125819 w 3737830"/>
                <a:gd name="connsiteY28" fmla="*/ 2469849 h 5218739"/>
                <a:gd name="connsiteX29" fmla="*/ 169750 w 3737830"/>
                <a:gd name="connsiteY29" fmla="*/ 2613798 h 5218739"/>
                <a:gd name="connsiteX30" fmla="*/ 358836 w 3737830"/>
                <a:gd name="connsiteY30" fmla="*/ 2804548 h 5218739"/>
                <a:gd name="connsiteX31" fmla="*/ 521198 w 3737830"/>
                <a:gd name="connsiteY31" fmla="*/ 2892257 h 5218739"/>
                <a:gd name="connsiteX32" fmla="*/ 598137 w 3737830"/>
                <a:gd name="connsiteY32" fmla="*/ 3135838 h 5218739"/>
                <a:gd name="connsiteX33" fmla="*/ 424087 w 3737830"/>
                <a:gd name="connsiteY33" fmla="*/ 3331184 h 5218739"/>
                <a:gd name="connsiteX34" fmla="*/ 292409 w 3737830"/>
                <a:gd name="connsiteY34" fmla="*/ 3556346 h 5218739"/>
                <a:gd name="connsiteX35" fmla="*/ 293251 w 3737830"/>
                <a:gd name="connsiteY35" fmla="*/ 3670361 h 5218739"/>
                <a:gd name="connsiteX36" fmla="*/ 335069 w 3737830"/>
                <a:gd name="connsiteY36" fmla="*/ 3679847 h 5218739"/>
                <a:gd name="connsiteX37" fmla="*/ 355879 w 3737830"/>
                <a:gd name="connsiteY37" fmla="*/ 3689581 h 5218739"/>
                <a:gd name="connsiteX38" fmla="*/ 379289 w 3737830"/>
                <a:gd name="connsiteY38" fmla="*/ 3682502 h 5218739"/>
                <a:gd name="connsiteX39" fmla="*/ 414839 w 3737830"/>
                <a:gd name="connsiteY39" fmla="*/ 3702855 h 5218739"/>
                <a:gd name="connsiteX40" fmla="*/ 446920 w 3737830"/>
                <a:gd name="connsiteY40" fmla="*/ 3695776 h 5218739"/>
                <a:gd name="connsiteX41" fmla="*/ 493741 w 3737830"/>
                <a:gd name="connsiteY41" fmla="*/ 3732943 h 5218739"/>
                <a:gd name="connsiteX42" fmla="*/ 522354 w 3737830"/>
                <a:gd name="connsiteY42" fmla="*/ 3724094 h 5218739"/>
                <a:gd name="connsiteX43" fmla="*/ 532759 w 3737830"/>
                <a:gd name="connsiteY43" fmla="*/ 3741792 h 5218739"/>
                <a:gd name="connsiteX44" fmla="*/ 569175 w 3737830"/>
                <a:gd name="connsiteY44" fmla="*/ 3717014 h 5218739"/>
                <a:gd name="connsiteX45" fmla="*/ 592586 w 3737830"/>
                <a:gd name="connsiteY45" fmla="*/ 3720554 h 5218739"/>
                <a:gd name="connsiteX46" fmla="*/ 610247 w 3737830"/>
                <a:gd name="connsiteY46" fmla="*/ 3714362 h 5218739"/>
                <a:gd name="connsiteX47" fmla="*/ 638542 w 3737830"/>
                <a:gd name="connsiteY47" fmla="*/ 3764424 h 5218739"/>
                <a:gd name="connsiteX48" fmla="*/ 687095 w 3737830"/>
                <a:gd name="connsiteY48" fmla="*/ 3777190 h 5218739"/>
                <a:gd name="connsiteX49" fmla="*/ 692298 w 3737830"/>
                <a:gd name="connsiteY49" fmla="*/ 3751527 h 5218739"/>
                <a:gd name="connsiteX50" fmla="*/ 707038 w 3737830"/>
                <a:gd name="connsiteY50" fmla="*/ 3744447 h 5218739"/>
                <a:gd name="connsiteX51" fmla="*/ 709639 w 3737830"/>
                <a:gd name="connsiteY51" fmla="*/ 3726749 h 5218739"/>
                <a:gd name="connsiteX52" fmla="*/ 1054920 w 3737830"/>
                <a:gd name="connsiteY52" fmla="*/ 3580857 h 5218739"/>
                <a:gd name="connsiteX53" fmla="*/ 1486999 w 3737830"/>
                <a:gd name="connsiteY53" fmla="*/ 3580857 h 5218739"/>
                <a:gd name="connsiteX54" fmla="*/ 1838691 w 3737830"/>
                <a:gd name="connsiteY54" fmla="*/ 3791873 h 5218739"/>
                <a:gd name="connsiteX55" fmla="*/ 1909030 w 3737830"/>
                <a:gd name="connsiteY55" fmla="*/ 4495257 h 5218739"/>
                <a:gd name="connsiteX56" fmla="*/ 1868836 w 3737830"/>
                <a:gd name="connsiteY56" fmla="*/ 4846950 h 5218739"/>
                <a:gd name="connsiteX57" fmla="*/ 2702849 w 3737830"/>
                <a:gd name="connsiteY57" fmla="*/ 5188594 h 5218739"/>
                <a:gd name="connsiteX58" fmla="*/ 3506718 w 3737830"/>
                <a:gd name="connsiteY58" fmla="*/ 5218739 h 5218739"/>
                <a:gd name="connsiteX59" fmla="*/ 3737830 w 3737830"/>
                <a:gd name="connsiteY59" fmla="*/ 4465112 h 5218739"/>
                <a:gd name="connsiteX60" fmla="*/ 3707685 w 3737830"/>
                <a:gd name="connsiteY60" fmla="*/ 3801921 h 5218739"/>
                <a:gd name="connsiteX61" fmla="*/ 3737830 w 3737830"/>
                <a:gd name="connsiteY61" fmla="*/ 3289455 h 5218739"/>
                <a:gd name="connsiteX62" fmla="*/ 3446427 w 3737830"/>
                <a:gd name="connsiteY62" fmla="*/ 2666457 h 5218739"/>
                <a:gd name="connsiteX63" fmla="*/ 2853575 w 3737830"/>
                <a:gd name="connsiteY63" fmla="*/ 2676506 h 5218739"/>
                <a:gd name="connsiteX64" fmla="*/ 2572221 w 3737830"/>
                <a:gd name="connsiteY64" fmla="*/ 2475539 h 5218739"/>
                <a:gd name="connsiteX65" fmla="*/ 2793285 w 3737830"/>
                <a:gd name="connsiteY65" fmla="*/ 2274572 h 5218739"/>
                <a:gd name="connsiteX66" fmla="*/ 2873671 w 3737830"/>
                <a:gd name="connsiteY66" fmla="*/ 2013314 h 5218739"/>
                <a:gd name="connsiteX67" fmla="*/ 3144977 w 3737830"/>
                <a:gd name="connsiteY67" fmla="*/ 1782202 h 5218739"/>
                <a:gd name="connsiteX68" fmla="*/ 2984203 w 3737830"/>
                <a:gd name="connsiteY68" fmla="*/ 1330027 h 5218739"/>
                <a:gd name="connsiteX69" fmla="*/ 3165074 w 3737830"/>
                <a:gd name="connsiteY69" fmla="*/ 1108963 h 5218739"/>
                <a:gd name="connsiteX70" fmla="*/ 3438708 w 3737830"/>
                <a:gd name="connsiteY70" fmla="*/ 708324 h 5218739"/>
                <a:gd name="connsiteX71" fmla="*/ 3377270 w 3737830"/>
                <a:gd name="connsiteY71" fmla="*/ 563993 h 5218739"/>
                <a:gd name="connsiteX72" fmla="*/ 3316598 w 3737830"/>
                <a:gd name="connsiteY72" fmla="*/ 440404 h 5218739"/>
                <a:gd name="connsiteX73" fmla="*/ 3332784 w 3737830"/>
                <a:gd name="connsiteY73" fmla="*/ 263417 h 5218739"/>
                <a:gd name="connsiteX74" fmla="*/ 3106192 w 3737830"/>
                <a:gd name="connsiteY74" fmla="*/ 128907 h 5218739"/>
                <a:gd name="connsiteX75" fmla="*/ 3124462 w 3737830"/>
                <a:gd name="connsiteY75" fmla="*/ 12400 h 5218739"/>
                <a:gd name="connsiteX76" fmla="*/ 3020642 w 3737830"/>
                <a:gd name="connsiteY76" fmla="*/ 1477 h 5218739"/>
                <a:gd name="connsiteX77" fmla="*/ 2958526 w 3737830"/>
                <a:gd name="connsiteY77" fmla="*/ 38129 h 5218739"/>
                <a:gd name="connsiteX78" fmla="*/ 2965150 w 3737830"/>
                <a:gd name="connsiteY78" fmla="*/ 223300 h 5218739"/>
                <a:gd name="connsiteX79" fmla="*/ 2780177 w 3737830"/>
                <a:gd name="connsiteY79" fmla="*/ 305894 h 5218739"/>
                <a:gd name="connsiteX80" fmla="*/ 2762617 w 3737830"/>
                <a:gd name="connsiteY80" fmla="*/ 448814 h 5218739"/>
                <a:gd name="connsiteX0" fmla="*/ 2762617 w 3737830"/>
                <a:gd name="connsiteY0" fmla="*/ 448814 h 5218739"/>
                <a:gd name="connsiteX1" fmla="*/ 2424105 w 3737830"/>
                <a:gd name="connsiteY1" fmla="*/ 558395 h 5218739"/>
                <a:gd name="connsiteX2" fmla="*/ 2293527 w 3737830"/>
                <a:gd name="connsiteY2" fmla="*/ 545493 h 5218739"/>
                <a:gd name="connsiteX3" fmla="*/ 2241444 w 3737830"/>
                <a:gd name="connsiteY3" fmla="*/ 716503 h 5218739"/>
                <a:gd name="connsiteX4" fmla="*/ 2040286 w 3737830"/>
                <a:gd name="connsiteY4" fmla="*/ 792017 h 5218739"/>
                <a:gd name="connsiteX5" fmla="*/ 1996355 w 3737830"/>
                <a:gd name="connsiteY5" fmla="*/ 709423 h 5218739"/>
                <a:gd name="connsiteX6" fmla="*/ 1883059 w 3737830"/>
                <a:gd name="connsiteY6" fmla="*/ 810896 h 5218739"/>
                <a:gd name="connsiteX7" fmla="*/ 1700399 w 3737830"/>
                <a:gd name="connsiteY7" fmla="*/ 820335 h 5218739"/>
                <a:gd name="connsiteX8" fmla="*/ 1591727 w 3737830"/>
                <a:gd name="connsiteY8" fmla="*/ 910008 h 5218739"/>
                <a:gd name="connsiteX9" fmla="*/ 1478186 w 3737830"/>
                <a:gd name="connsiteY9" fmla="*/ 938674 h 5218739"/>
                <a:gd name="connsiteX10" fmla="*/ 1392881 w 3737830"/>
                <a:gd name="connsiteY10" fmla="*/ 1179028 h 5218739"/>
                <a:gd name="connsiteX11" fmla="*/ 1249527 w 3737830"/>
                <a:gd name="connsiteY11" fmla="*/ 1112953 h 5218739"/>
                <a:gd name="connsiteX12" fmla="*/ 1184787 w 3737830"/>
                <a:gd name="connsiteY12" fmla="*/ 1226224 h 5218739"/>
                <a:gd name="connsiteX13" fmla="*/ 1214845 w 3737830"/>
                <a:gd name="connsiteY13" fmla="*/ 1445687 h 5218739"/>
                <a:gd name="connsiteX14" fmla="*/ 1062243 w 3737830"/>
                <a:gd name="connsiteY14" fmla="*/ 1497603 h 5218739"/>
                <a:gd name="connsiteX15" fmla="*/ 1018312 w 3737830"/>
                <a:gd name="connsiteY15" fmla="*/ 1415010 h 5218739"/>
                <a:gd name="connsiteX16" fmla="*/ 932762 w 3737830"/>
                <a:gd name="connsiteY16" fmla="*/ 1436248 h 5218739"/>
                <a:gd name="connsiteX17" fmla="*/ 902682 w 3737830"/>
                <a:gd name="connsiteY17" fmla="*/ 1355452 h 5218739"/>
                <a:gd name="connsiteX18" fmla="*/ 646054 w 3737830"/>
                <a:gd name="connsiteY18" fmla="*/ 1443327 h 5218739"/>
                <a:gd name="connsiteX19" fmla="*/ 553567 w 3737830"/>
                <a:gd name="connsiteY19" fmla="*/ 1318257 h 5218739"/>
                <a:gd name="connsiteX20" fmla="*/ 528134 w 3737830"/>
                <a:gd name="connsiteY20" fmla="*/ 1490524 h 5218739"/>
                <a:gd name="connsiteX21" fmla="*/ 384780 w 3737830"/>
                <a:gd name="connsiteY21" fmla="*/ 1490524 h 5218739"/>
                <a:gd name="connsiteX22" fmla="*/ 289981 w 3737830"/>
                <a:gd name="connsiteY22" fmla="*/ 1625034 h 5218739"/>
                <a:gd name="connsiteX23" fmla="*/ 132783 w 3737830"/>
                <a:gd name="connsiteY23" fmla="*/ 1704252 h 5218739"/>
                <a:gd name="connsiteX24" fmla="*/ 137379 w 3737830"/>
                <a:gd name="connsiteY24" fmla="*/ 1825618 h 5218739"/>
                <a:gd name="connsiteX25" fmla="*/ 33332 w 3737830"/>
                <a:gd name="connsiteY25" fmla="*/ 1927091 h 5218739"/>
                <a:gd name="connsiteX26" fmla="*/ 6257 w 3737830"/>
                <a:gd name="connsiteY26" fmla="*/ 2273583 h 5218739"/>
                <a:gd name="connsiteX27" fmla="*/ 63390 w 3737830"/>
                <a:gd name="connsiteY27" fmla="*/ 2443891 h 5218739"/>
                <a:gd name="connsiteX28" fmla="*/ 125819 w 3737830"/>
                <a:gd name="connsiteY28" fmla="*/ 2469849 h 5218739"/>
                <a:gd name="connsiteX29" fmla="*/ 169750 w 3737830"/>
                <a:gd name="connsiteY29" fmla="*/ 2613798 h 5218739"/>
                <a:gd name="connsiteX30" fmla="*/ 358836 w 3737830"/>
                <a:gd name="connsiteY30" fmla="*/ 2804548 h 5218739"/>
                <a:gd name="connsiteX31" fmla="*/ 521198 w 3737830"/>
                <a:gd name="connsiteY31" fmla="*/ 2892257 h 5218739"/>
                <a:gd name="connsiteX32" fmla="*/ 598137 w 3737830"/>
                <a:gd name="connsiteY32" fmla="*/ 3135838 h 5218739"/>
                <a:gd name="connsiteX33" fmla="*/ 424087 w 3737830"/>
                <a:gd name="connsiteY33" fmla="*/ 3331184 h 5218739"/>
                <a:gd name="connsiteX34" fmla="*/ 292409 w 3737830"/>
                <a:gd name="connsiteY34" fmla="*/ 3556346 h 5218739"/>
                <a:gd name="connsiteX35" fmla="*/ 293251 w 3737830"/>
                <a:gd name="connsiteY35" fmla="*/ 3670361 h 5218739"/>
                <a:gd name="connsiteX36" fmla="*/ 335069 w 3737830"/>
                <a:gd name="connsiteY36" fmla="*/ 3679847 h 5218739"/>
                <a:gd name="connsiteX37" fmla="*/ 355879 w 3737830"/>
                <a:gd name="connsiteY37" fmla="*/ 3689581 h 5218739"/>
                <a:gd name="connsiteX38" fmla="*/ 379289 w 3737830"/>
                <a:gd name="connsiteY38" fmla="*/ 3682502 h 5218739"/>
                <a:gd name="connsiteX39" fmla="*/ 414839 w 3737830"/>
                <a:gd name="connsiteY39" fmla="*/ 3702855 h 5218739"/>
                <a:gd name="connsiteX40" fmla="*/ 446920 w 3737830"/>
                <a:gd name="connsiteY40" fmla="*/ 3695776 h 5218739"/>
                <a:gd name="connsiteX41" fmla="*/ 493741 w 3737830"/>
                <a:gd name="connsiteY41" fmla="*/ 3732943 h 5218739"/>
                <a:gd name="connsiteX42" fmla="*/ 522354 w 3737830"/>
                <a:gd name="connsiteY42" fmla="*/ 3724094 h 5218739"/>
                <a:gd name="connsiteX43" fmla="*/ 532759 w 3737830"/>
                <a:gd name="connsiteY43" fmla="*/ 3741792 h 5218739"/>
                <a:gd name="connsiteX44" fmla="*/ 569175 w 3737830"/>
                <a:gd name="connsiteY44" fmla="*/ 3717014 h 5218739"/>
                <a:gd name="connsiteX45" fmla="*/ 592586 w 3737830"/>
                <a:gd name="connsiteY45" fmla="*/ 3720554 h 5218739"/>
                <a:gd name="connsiteX46" fmla="*/ 610247 w 3737830"/>
                <a:gd name="connsiteY46" fmla="*/ 3714362 h 5218739"/>
                <a:gd name="connsiteX47" fmla="*/ 638542 w 3737830"/>
                <a:gd name="connsiteY47" fmla="*/ 3764424 h 5218739"/>
                <a:gd name="connsiteX48" fmla="*/ 687095 w 3737830"/>
                <a:gd name="connsiteY48" fmla="*/ 3777190 h 5218739"/>
                <a:gd name="connsiteX49" fmla="*/ 692298 w 3737830"/>
                <a:gd name="connsiteY49" fmla="*/ 3751527 h 5218739"/>
                <a:gd name="connsiteX50" fmla="*/ 707038 w 3737830"/>
                <a:gd name="connsiteY50" fmla="*/ 3744447 h 5218739"/>
                <a:gd name="connsiteX51" fmla="*/ 709639 w 3737830"/>
                <a:gd name="connsiteY51" fmla="*/ 3726749 h 5218739"/>
                <a:gd name="connsiteX52" fmla="*/ 1054920 w 3737830"/>
                <a:gd name="connsiteY52" fmla="*/ 3580857 h 5218739"/>
                <a:gd name="connsiteX53" fmla="*/ 1486999 w 3737830"/>
                <a:gd name="connsiteY53" fmla="*/ 3580857 h 5218739"/>
                <a:gd name="connsiteX54" fmla="*/ 1838691 w 3737830"/>
                <a:gd name="connsiteY54" fmla="*/ 3791873 h 5218739"/>
                <a:gd name="connsiteX55" fmla="*/ 1909030 w 3737830"/>
                <a:gd name="connsiteY55" fmla="*/ 4495257 h 5218739"/>
                <a:gd name="connsiteX56" fmla="*/ 1868836 w 3737830"/>
                <a:gd name="connsiteY56" fmla="*/ 4846950 h 5218739"/>
                <a:gd name="connsiteX57" fmla="*/ 2702849 w 3737830"/>
                <a:gd name="connsiteY57" fmla="*/ 5188594 h 5218739"/>
                <a:gd name="connsiteX58" fmla="*/ 3506718 w 3737830"/>
                <a:gd name="connsiteY58" fmla="*/ 5218739 h 5218739"/>
                <a:gd name="connsiteX59" fmla="*/ 3737830 w 3737830"/>
                <a:gd name="connsiteY59" fmla="*/ 4465112 h 5218739"/>
                <a:gd name="connsiteX60" fmla="*/ 3707685 w 3737830"/>
                <a:gd name="connsiteY60" fmla="*/ 3801921 h 5218739"/>
                <a:gd name="connsiteX61" fmla="*/ 3737830 w 3737830"/>
                <a:gd name="connsiteY61" fmla="*/ 3289455 h 5218739"/>
                <a:gd name="connsiteX62" fmla="*/ 3446427 w 3737830"/>
                <a:gd name="connsiteY62" fmla="*/ 2666457 h 5218739"/>
                <a:gd name="connsiteX63" fmla="*/ 2853575 w 3737830"/>
                <a:gd name="connsiteY63" fmla="*/ 2676506 h 5218739"/>
                <a:gd name="connsiteX64" fmla="*/ 2572221 w 3737830"/>
                <a:gd name="connsiteY64" fmla="*/ 2475539 h 5218739"/>
                <a:gd name="connsiteX65" fmla="*/ 2793285 w 3737830"/>
                <a:gd name="connsiteY65" fmla="*/ 2274572 h 5218739"/>
                <a:gd name="connsiteX66" fmla="*/ 2873671 w 3737830"/>
                <a:gd name="connsiteY66" fmla="*/ 2013314 h 5218739"/>
                <a:gd name="connsiteX67" fmla="*/ 3144977 w 3737830"/>
                <a:gd name="connsiteY67" fmla="*/ 1782202 h 5218739"/>
                <a:gd name="connsiteX68" fmla="*/ 2984203 w 3737830"/>
                <a:gd name="connsiteY68" fmla="*/ 1330027 h 5218739"/>
                <a:gd name="connsiteX69" fmla="*/ 3165074 w 3737830"/>
                <a:gd name="connsiteY69" fmla="*/ 1108963 h 5218739"/>
                <a:gd name="connsiteX70" fmla="*/ 3438708 w 3737830"/>
                <a:gd name="connsiteY70" fmla="*/ 708324 h 5218739"/>
                <a:gd name="connsiteX71" fmla="*/ 3377270 w 3737830"/>
                <a:gd name="connsiteY71" fmla="*/ 563993 h 5218739"/>
                <a:gd name="connsiteX72" fmla="*/ 3316598 w 3737830"/>
                <a:gd name="connsiteY72" fmla="*/ 440404 h 5218739"/>
                <a:gd name="connsiteX73" fmla="*/ 3332784 w 3737830"/>
                <a:gd name="connsiteY73" fmla="*/ 263417 h 5218739"/>
                <a:gd name="connsiteX74" fmla="*/ 3106192 w 3737830"/>
                <a:gd name="connsiteY74" fmla="*/ 128907 h 5218739"/>
                <a:gd name="connsiteX75" fmla="*/ 3124462 w 3737830"/>
                <a:gd name="connsiteY75" fmla="*/ 12400 h 5218739"/>
                <a:gd name="connsiteX76" fmla="*/ 3020642 w 3737830"/>
                <a:gd name="connsiteY76" fmla="*/ 1477 h 5218739"/>
                <a:gd name="connsiteX77" fmla="*/ 2958526 w 3737830"/>
                <a:gd name="connsiteY77" fmla="*/ 38129 h 5218739"/>
                <a:gd name="connsiteX78" fmla="*/ 2965150 w 3737830"/>
                <a:gd name="connsiteY78" fmla="*/ 223300 h 5218739"/>
                <a:gd name="connsiteX79" fmla="*/ 2780177 w 3737830"/>
                <a:gd name="connsiteY79" fmla="*/ 305894 h 5218739"/>
                <a:gd name="connsiteX80" fmla="*/ 2762617 w 3737830"/>
                <a:gd name="connsiteY80" fmla="*/ 448814 h 5218739"/>
                <a:gd name="connsiteX0" fmla="*/ 2762617 w 3737830"/>
                <a:gd name="connsiteY0" fmla="*/ 448814 h 5218739"/>
                <a:gd name="connsiteX1" fmla="*/ 2424105 w 3737830"/>
                <a:gd name="connsiteY1" fmla="*/ 558395 h 5218739"/>
                <a:gd name="connsiteX2" fmla="*/ 2293527 w 3737830"/>
                <a:gd name="connsiteY2" fmla="*/ 545493 h 5218739"/>
                <a:gd name="connsiteX3" fmla="*/ 2241444 w 3737830"/>
                <a:gd name="connsiteY3" fmla="*/ 716503 h 5218739"/>
                <a:gd name="connsiteX4" fmla="*/ 2040286 w 3737830"/>
                <a:gd name="connsiteY4" fmla="*/ 792017 h 5218739"/>
                <a:gd name="connsiteX5" fmla="*/ 1996355 w 3737830"/>
                <a:gd name="connsiteY5" fmla="*/ 709423 h 5218739"/>
                <a:gd name="connsiteX6" fmla="*/ 1883059 w 3737830"/>
                <a:gd name="connsiteY6" fmla="*/ 810896 h 5218739"/>
                <a:gd name="connsiteX7" fmla="*/ 1700399 w 3737830"/>
                <a:gd name="connsiteY7" fmla="*/ 820335 h 5218739"/>
                <a:gd name="connsiteX8" fmla="*/ 1591727 w 3737830"/>
                <a:gd name="connsiteY8" fmla="*/ 910008 h 5218739"/>
                <a:gd name="connsiteX9" fmla="*/ 1478186 w 3737830"/>
                <a:gd name="connsiteY9" fmla="*/ 938674 h 5218739"/>
                <a:gd name="connsiteX10" fmla="*/ 1392881 w 3737830"/>
                <a:gd name="connsiteY10" fmla="*/ 1179028 h 5218739"/>
                <a:gd name="connsiteX11" fmla="*/ 1249527 w 3737830"/>
                <a:gd name="connsiteY11" fmla="*/ 1112953 h 5218739"/>
                <a:gd name="connsiteX12" fmla="*/ 1184787 w 3737830"/>
                <a:gd name="connsiteY12" fmla="*/ 1226224 h 5218739"/>
                <a:gd name="connsiteX13" fmla="*/ 1214845 w 3737830"/>
                <a:gd name="connsiteY13" fmla="*/ 1445687 h 5218739"/>
                <a:gd name="connsiteX14" fmla="*/ 1062243 w 3737830"/>
                <a:gd name="connsiteY14" fmla="*/ 1497603 h 5218739"/>
                <a:gd name="connsiteX15" fmla="*/ 1018312 w 3737830"/>
                <a:gd name="connsiteY15" fmla="*/ 1415010 h 5218739"/>
                <a:gd name="connsiteX16" fmla="*/ 932762 w 3737830"/>
                <a:gd name="connsiteY16" fmla="*/ 1436248 h 5218739"/>
                <a:gd name="connsiteX17" fmla="*/ 902682 w 3737830"/>
                <a:gd name="connsiteY17" fmla="*/ 1355452 h 5218739"/>
                <a:gd name="connsiteX18" fmla="*/ 646054 w 3737830"/>
                <a:gd name="connsiteY18" fmla="*/ 1443327 h 5218739"/>
                <a:gd name="connsiteX19" fmla="*/ 553567 w 3737830"/>
                <a:gd name="connsiteY19" fmla="*/ 1318257 h 5218739"/>
                <a:gd name="connsiteX20" fmla="*/ 528134 w 3737830"/>
                <a:gd name="connsiteY20" fmla="*/ 1490524 h 5218739"/>
                <a:gd name="connsiteX21" fmla="*/ 384780 w 3737830"/>
                <a:gd name="connsiteY21" fmla="*/ 1490524 h 5218739"/>
                <a:gd name="connsiteX22" fmla="*/ 289981 w 3737830"/>
                <a:gd name="connsiteY22" fmla="*/ 1625034 h 5218739"/>
                <a:gd name="connsiteX23" fmla="*/ 132783 w 3737830"/>
                <a:gd name="connsiteY23" fmla="*/ 1704252 h 5218739"/>
                <a:gd name="connsiteX24" fmla="*/ 137379 w 3737830"/>
                <a:gd name="connsiteY24" fmla="*/ 1825618 h 5218739"/>
                <a:gd name="connsiteX25" fmla="*/ 33332 w 3737830"/>
                <a:gd name="connsiteY25" fmla="*/ 1927091 h 5218739"/>
                <a:gd name="connsiteX26" fmla="*/ 6257 w 3737830"/>
                <a:gd name="connsiteY26" fmla="*/ 2273583 h 5218739"/>
                <a:gd name="connsiteX27" fmla="*/ 63390 w 3737830"/>
                <a:gd name="connsiteY27" fmla="*/ 2443891 h 5218739"/>
                <a:gd name="connsiteX28" fmla="*/ 125819 w 3737830"/>
                <a:gd name="connsiteY28" fmla="*/ 2469849 h 5218739"/>
                <a:gd name="connsiteX29" fmla="*/ 169750 w 3737830"/>
                <a:gd name="connsiteY29" fmla="*/ 2613798 h 5218739"/>
                <a:gd name="connsiteX30" fmla="*/ 358836 w 3737830"/>
                <a:gd name="connsiteY30" fmla="*/ 2804548 h 5218739"/>
                <a:gd name="connsiteX31" fmla="*/ 521198 w 3737830"/>
                <a:gd name="connsiteY31" fmla="*/ 2892257 h 5218739"/>
                <a:gd name="connsiteX32" fmla="*/ 598137 w 3737830"/>
                <a:gd name="connsiteY32" fmla="*/ 3135838 h 5218739"/>
                <a:gd name="connsiteX33" fmla="*/ 424087 w 3737830"/>
                <a:gd name="connsiteY33" fmla="*/ 3331184 h 5218739"/>
                <a:gd name="connsiteX34" fmla="*/ 292409 w 3737830"/>
                <a:gd name="connsiteY34" fmla="*/ 3556346 h 5218739"/>
                <a:gd name="connsiteX35" fmla="*/ 293251 w 3737830"/>
                <a:gd name="connsiteY35" fmla="*/ 3670361 h 5218739"/>
                <a:gd name="connsiteX36" fmla="*/ 335069 w 3737830"/>
                <a:gd name="connsiteY36" fmla="*/ 3679847 h 5218739"/>
                <a:gd name="connsiteX37" fmla="*/ 355879 w 3737830"/>
                <a:gd name="connsiteY37" fmla="*/ 3689581 h 5218739"/>
                <a:gd name="connsiteX38" fmla="*/ 379289 w 3737830"/>
                <a:gd name="connsiteY38" fmla="*/ 3682502 h 5218739"/>
                <a:gd name="connsiteX39" fmla="*/ 414839 w 3737830"/>
                <a:gd name="connsiteY39" fmla="*/ 3702855 h 5218739"/>
                <a:gd name="connsiteX40" fmla="*/ 446920 w 3737830"/>
                <a:gd name="connsiteY40" fmla="*/ 3695776 h 5218739"/>
                <a:gd name="connsiteX41" fmla="*/ 493741 w 3737830"/>
                <a:gd name="connsiteY41" fmla="*/ 3732943 h 5218739"/>
                <a:gd name="connsiteX42" fmla="*/ 522354 w 3737830"/>
                <a:gd name="connsiteY42" fmla="*/ 3724094 h 5218739"/>
                <a:gd name="connsiteX43" fmla="*/ 532759 w 3737830"/>
                <a:gd name="connsiteY43" fmla="*/ 3741792 h 5218739"/>
                <a:gd name="connsiteX44" fmla="*/ 569175 w 3737830"/>
                <a:gd name="connsiteY44" fmla="*/ 3717014 h 5218739"/>
                <a:gd name="connsiteX45" fmla="*/ 592586 w 3737830"/>
                <a:gd name="connsiteY45" fmla="*/ 3720554 h 5218739"/>
                <a:gd name="connsiteX46" fmla="*/ 610247 w 3737830"/>
                <a:gd name="connsiteY46" fmla="*/ 3714362 h 5218739"/>
                <a:gd name="connsiteX47" fmla="*/ 638542 w 3737830"/>
                <a:gd name="connsiteY47" fmla="*/ 3764424 h 5218739"/>
                <a:gd name="connsiteX48" fmla="*/ 687095 w 3737830"/>
                <a:gd name="connsiteY48" fmla="*/ 3777190 h 5218739"/>
                <a:gd name="connsiteX49" fmla="*/ 692298 w 3737830"/>
                <a:gd name="connsiteY49" fmla="*/ 3751527 h 5218739"/>
                <a:gd name="connsiteX50" fmla="*/ 707038 w 3737830"/>
                <a:gd name="connsiteY50" fmla="*/ 3744447 h 5218739"/>
                <a:gd name="connsiteX51" fmla="*/ 706171 w 3737830"/>
                <a:gd name="connsiteY51" fmla="*/ 3728519 h 5218739"/>
                <a:gd name="connsiteX52" fmla="*/ 1054920 w 3737830"/>
                <a:gd name="connsiteY52" fmla="*/ 3580857 h 5218739"/>
                <a:gd name="connsiteX53" fmla="*/ 1486999 w 3737830"/>
                <a:gd name="connsiteY53" fmla="*/ 3580857 h 5218739"/>
                <a:gd name="connsiteX54" fmla="*/ 1838691 w 3737830"/>
                <a:gd name="connsiteY54" fmla="*/ 3791873 h 5218739"/>
                <a:gd name="connsiteX55" fmla="*/ 1909030 w 3737830"/>
                <a:gd name="connsiteY55" fmla="*/ 4495257 h 5218739"/>
                <a:gd name="connsiteX56" fmla="*/ 1868836 w 3737830"/>
                <a:gd name="connsiteY56" fmla="*/ 4846950 h 5218739"/>
                <a:gd name="connsiteX57" fmla="*/ 2702849 w 3737830"/>
                <a:gd name="connsiteY57" fmla="*/ 5188594 h 5218739"/>
                <a:gd name="connsiteX58" fmla="*/ 3506718 w 3737830"/>
                <a:gd name="connsiteY58" fmla="*/ 5218739 h 5218739"/>
                <a:gd name="connsiteX59" fmla="*/ 3737830 w 3737830"/>
                <a:gd name="connsiteY59" fmla="*/ 4465112 h 5218739"/>
                <a:gd name="connsiteX60" fmla="*/ 3707685 w 3737830"/>
                <a:gd name="connsiteY60" fmla="*/ 3801921 h 5218739"/>
                <a:gd name="connsiteX61" fmla="*/ 3737830 w 3737830"/>
                <a:gd name="connsiteY61" fmla="*/ 3289455 h 5218739"/>
                <a:gd name="connsiteX62" fmla="*/ 3446427 w 3737830"/>
                <a:gd name="connsiteY62" fmla="*/ 2666457 h 5218739"/>
                <a:gd name="connsiteX63" fmla="*/ 2853575 w 3737830"/>
                <a:gd name="connsiteY63" fmla="*/ 2676506 h 5218739"/>
                <a:gd name="connsiteX64" fmla="*/ 2572221 w 3737830"/>
                <a:gd name="connsiteY64" fmla="*/ 2475539 h 5218739"/>
                <a:gd name="connsiteX65" fmla="*/ 2793285 w 3737830"/>
                <a:gd name="connsiteY65" fmla="*/ 2274572 h 5218739"/>
                <a:gd name="connsiteX66" fmla="*/ 2873671 w 3737830"/>
                <a:gd name="connsiteY66" fmla="*/ 2013314 h 5218739"/>
                <a:gd name="connsiteX67" fmla="*/ 3144977 w 3737830"/>
                <a:gd name="connsiteY67" fmla="*/ 1782202 h 5218739"/>
                <a:gd name="connsiteX68" fmla="*/ 2984203 w 3737830"/>
                <a:gd name="connsiteY68" fmla="*/ 1330027 h 5218739"/>
                <a:gd name="connsiteX69" fmla="*/ 3165074 w 3737830"/>
                <a:gd name="connsiteY69" fmla="*/ 1108963 h 5218739"/>
                <a:gd name="connsiteX70" fmla="*/ 3438708 w 3737830"/>
                <a:gd name="connsiteY70" fmla="*/ 708324 h 5218739"/>
                <a:gd name="connsiteX71" fmla="*/ 3377270 w 3737830"/>
                <a:gd name="connsiteY71" fmla="*/ 563993 h 5218739"/>
                <a:gd name="connsiteX72" fmla="*/ 3316598 w 3737830"/>
                <a:gd name="connsiteY72" fmla="*/ 440404 h 5218739"/>
                <a:gd name="connsiteX73" fmla="*/ 3332784 w 3737830"/>
                <a:gd name="connsiteY73" fmla="*/ 263417 h 5218739"/>
                <a:gd name="connsiteX74" fmla="*/ 3106192 w 3737830"/>
                <a:gd name="connsiteY74" fmla="*/ 128907 h 5218739"/>
                <a:gd name="connsiteX75" fmla="*/ 3124462 w 3737830"/>
                <a:gd name="connsiteY75" fmla="*/ 12400 h 5218739"/>
                <a:gd name="connsiteX76" fmla="*/ 3020642 w 3737830"/>
                <a:gd name="connsiteY76" fmla="*/ 1477 h 5218739"/>
                <a:gd name="connsiteX77" fmla="*/ 2958526 w 3737830"/>
                <a:gd name="connsiteY77" fmla="*/ 38129 h 5218739"/>
                <a:gd name="connsiteX78" fmla="*/ 2965150 w 3737830"/>
                <a:gd name="connsiteY78" fmla="*/ 223300 h 5218739"/>
                <a:gd name="connsiteX79" fmla="*/ 2780177 w 3737830"/>
                <a:gd name="connsiteY79" fmla="*/ 305894 h 5218739"/>
                <a:gd name="connsiteX80" fmla="*/ 2762617 w 3737830"/>
                <a:gd name="connsiteY80" fmla="*/ 448814 h 5218739"/>
                <a:gd name="connsiteX0" fmla="*/ 2762617 w 3737830"/>
                <a:gd name="connsiteY0" fmla="*/ 448814 h 5218739"/>
                <a:gd name="connsiteX1" fmla="*/ 2424105 w 3737830"/>
                <a:gd name="connsiteY1" fmla="*/ 558395 h 5218739"/>
                <a:gd name="connsiteX2" fmla="*/ 2293527 w 3737830"/>
                <a:gd name="connsiteY2" fmla="*/ 545493 h 5218739"/>
                <a:gd name="connsiteX3" fmla="*/ 2241444 w 3737830"/>
                <a:gd name="connsiteY3" fmla="*/ 716503 h 5218739"/>
                <a:gd name="connsiteX4" fmla="*/ 2040286 w 3737830"/>
                <a:gd name="connsiteY4" fmla="*/ 792017 h 5218739"/>
                <a:gd name="connsiteX5" fmla="*/ 1996355 w 3737830"/>
                <a:gd name="connsiteY5" fmla="*/ 709423 h 5218739"/>
                <a:gd name="connsiteX6" fmla="*/ 1883059 w 3737830"/>
                <a:gd name="connsiteY6" fmla="*/ 810896 h 5218739"/>
                <a:gd name="connsiteX7" fmla="*/ 1700399 w 3737830"/>
                <a:gd name="connsiteY7" fmla="*/ 820335 h 5218739"/>
                <a:gd name="connsiteX8" fmla="*/ 1591727 w 3737830"/>
                <a:gd name="connsiteY8" fmla="*/ 910008 h 5218739"/>
                <a:gd name="connsiteX9" fmla="*/ 1478186 w 3737830"/>
                <a:gd name="connsiteY9" fmla="*/ 938674 h 5218739"/>
                <a:gd name="connsiteX10" fmla="*/ 1392881 w 3737830"/>
                <a:gd name="connsiteY10" fmla="*/ 1179028 h 5218739"/>
                <a:gd name="connsiteX11" fmla="*/ 1249527 w 3737830"/>
                <a:gd name="connsiteY11" fmla="*/ 1112953 h 5218739"/>
                <a:gd name="connsiteX12" fmla="*/ 1184787 w 3737830"/>
                <a:gd name="connsiteY12" fmla="*/ 1226224 h 5218739"/>
                <a:gd name="connsiteX13" fmla="*/ 1214845 w 3737830"/>
                <a:gd name="connsiteY13" fmla="*/ 1445687 h 5218739"/>
                <a:gd name="connsiteX14" fmla="*/ 1062243 w 3737830"/>
                <a:gd name="connsiteY14" fmla="*/ 1497603 h 5218739"/>
                <a:gd name="connsiteX15" fmla="*/ 1018312 w 3737830"/>
                <a:gd name="connsiteY15" fmla="*/ 1415010 h 5218739"/>
                <a:gd name="connsiteX16" fmla="*/ 932762 w 3737830"/>
                <a:gd name="connsiteY16" fmla="*/ 1436248 h 5218739"/>
                <a:gd name="connsiteX17" fmla="*/ 902682 w 3737830"/>
                <a:gd name="connsiteY17" fmla="*/ 1355452 h 5218739"/>
                <a:gd name="connsiteX18" fmla="*/ 646054 w 3737830"/>
                <a:gd name="connsiteY18" fmla="*/ 1443327 h 5218739"/>
                <a:gd name="connsiteX19" fmla="*/ 553567 w 3737830"/>
                <a:gd name="connsiteY19" fmla="*/ 1318257 h 5218739"/>
                <a:gd name="connsiteX20" fmla="*/ 528134 w 3737830"/>
                <a:gd name="connsiteY20" fmla="*/ 1490524 h 5218739"/>
                <a:gd name="connsiteX21" fmla="*/ 384780 w 3737830"/>
                <a:gd name="connsiteY21" fmla="*/ 1490524 h 5218739"/>
                <a:gd name="connsiteX22" fmla="*/ 289981 w 3737830"/>
                <a:gd name="connsiteY22" fmla="*/ 1625034 h 5218739"/>
                <a:gd name="connsiteX23" fmla="*/ 132783 w 3737830"/>
                <a:gd name="connsiteY23" fmla="*/ 1704252 h 5218739"/>
                <a:gd name="connsiteX24" fmla="*/ 137379 w 3737830"/>
                <a:gd name="connsiteY24" fmla="*/ 1825618 h 5218739"/>
                <a:gd name="connsiteX25" fmla="*/ 33332 w 3737830"/>
                <a:gd name="connsiteY25" fmla="*/ 1927091 h 5218739"/>
                <a:gd name="connsiteX26" fmla="*/ 6257 w 3737830"/>
                <a:gd name="connsiteY26" fmla="*/ 2273583 h 5218739"/>
                <a:gd name="connsiteX27" fmla="*/ 63390 w 3737830"/>
                <a:gd name="connsiteY27" fmla="*/ 2443891 h 5218739"/>
                <a:gd name="connsiteX28" fmla="*/ 125819 w 3737830"/>
                <a:gd name="connsiteY28" fmla="*/ 2469849 h 5218739"/>
                <a:gd name="connsiteX29" fmla="*/ 169750 w 3737830"/>
                <a:gd name="connsiteY29" fmla="*/ 2613798 h 5218739"/>
                <a:gd name="connsiteX30" fmla="*/ 358836 w 3737830"/>
                <a:gd name="connsiteY30" fmla="*/ 2804548 h 5218739"/>
                <a:gd name="connsiteX31" fmla="*/ 521198 w 3737830"/>
                <a:gd name="connsiteY31" fmla="*/ 2892257 h 5218739"/>
                <a:gd name="connsiteX32" fmla="*/ 598137 w 3737830"/>
                <a:gd name="connsiteY32" fmla="*/ 3135838 h 5218739"/>
                <a:gd name="connsiteX33" fmla="*/ 424087 w 3737830"/>
                <a:gd name="connsiteY33" fmla="*/ 3331184 h 5218739"/>
                <a:gd name="connsiteX34" fmla="*/ 292409 w 3737830"/>
                <a:gd name="connsiteY34" fmla="*/ 3556346 h 5218739"/>
                <a:gd name="connsiteX35" fmla="*/ 293251 w 3737830"/>
                <a:gd name="connsiteY35" fmla="*/ 3670361 h 5218739"/>
                <a:gd name="connsiteX36" fmla="*/ 335069 w 3737830"/>
                <a:gd name="connsiteY36" fmla="*/ 3679847 h 5218739"/>
                <a:gd name="connsiteX37" fmla="*/ 355879 w 3737830"/>
                <a:gd name="connsiteY37" fmla="*/ 3689581 h 5218739"/>
                <a:gd name="connsiteX38" fmla="*/ 379289 w 3737830"/>
                <a:gd name="connsiteY38" fmla="*/ 3682502 h 5218739"/>
                <a:gd name="connsiteX39" fmla="*/ 414839 w 3737830"/>
                <a:gd name="connsiteY39" fmla="*/ 3702855 h 5218739"/>
                <a:gd name="connsiteX40" fmla="*/ 446920 w 3737830"/>
                <a:gd name="connsiteY40" fmla="*/ 3695776 h 5218739"/>
                <a:gd name="connsiteX41" fmla="*/ 493741 w 3737830"/>
                <a:gd name="connsiteY41" fmla="*/ 3732943 h 5218739"/>
                <a:gd name="connsiteX42" fmla="*/ 522354 w 3737830"/>
                <a:gd name="connsiteY42" fmla="*/ 3724094 h 5218739"/>
                <a:gd name="connsiteX43" fmla="*/ 532759 w 3737830"/>
                <a:gd name="connsiteY43" fmla="*/ 3741792 h 5218739"/>
                <a:gd name="connsiteX44" fmla="*/ 569175 w 3737830"/>
                <a:gd name="connsiteY44" fmla="*/ 3717014 h 5218739"/>
                <a:gd name="connsiteX45" fmla="*/ 592586 w 3737830"/>
                <a:gd name="connsiteY45" fmla="*/ 3720554 h 5218739"/>
                <a:gd name="connsiteX46" fmla="*/ 610247 w 3737830"/>
                <a:gd name="connsiteY46" fmla="*/ 3714362 h 5218739"/>
                <a:gd name="connsiteX47" fmla="*/ 638542 w 3737830"/>
                <a:gd name="connsiteY47" fmla="*/ 3764424 h 5218739"/>
                <a:gd name="connsiteX48" fmla="*/ 687095 w 3737830"/>
                <a:gd name="connsiteY48" fmla="*/ 3777190 h 5218739"/>
                <a:gd name="connsiteX49" fmla="*/ 692298 w 3737830"/>
                <a:gd name="connsiteY49" fmla="*/ 3751527 h 5218739"/>
                <a:gd name="connsiteX50" fmla="*/ 707038 w 3737830"/>
                <a:gd name="connsiteY50" fmla="*/ 3744447 h 5218739"/>
                <a:gd name="connsiteX51" fmla="*/ 706171 w 3737830"/>
                <a:gd name="connsiteY51" fmla="*/ 3728519 h 5218739"/>
                <a:gd name="connsiteX52" fmla="*/ 1054920 w 3737830"/>
                <a:gd name="connsiteY52" fmla="*/ 3580857 h 5218739"/>
                <a:gd name="connsiteX53" fmla="*/ 1486999 w 3737830"/>
                <a:gd name="connsiteY53" fmla="*/ 3580857 h 5218739"/>
                <a:gd name="connsiteX54" fmla="*/ 1838691 w 3737830"/>
                <a:gd name="connsiteY54" fmla="*/ 3791873 h 5218739"/>
                <a:gd name="connsiteX55" fmla="*/ 1909030 w 3737830"/>
                <a:gd name="connsiteY55" fmla="*/ 4495257 h 5218739"/>
                <a:gd name="connsiteX56" fmla="*/ 1868836 w 3737830"/>
                <a:gd name="connsiteY56" fmla="*/ 4846950 h 5218739"/>
                <a:gd name="connsiteX57" fmla="*/ 2702849 w 3737830"/>
                <a:gd name="connsiteY57" fmla="*/ 5188594 h 5218739"/>
                <a:gd name="connsiteX58" fmla="*/ 3506718 w 3737830"/>
                <a:gd name="connsiteY58" fmla="*/ 5218739 h 5218739"/>
                <a:gd name="connsiteX59" fmla="*/ 3737830 w 3737830"/>
                <a:gd name="connsiteY59" fmla="*/ 4465112 h 5218739"/>
                <a:gd name="connsiteX60" fmla="*/ 3707685 w 3737830"/>
                <a:gd name="connsiteY60" fmla="*/ 3801921 h 5218739"/>
                <a:gd name="connsiteX61" fmla="*/ 3737830 w 3737830"/>
                <a:gd name="connsiteY61" fmla="*/ 3289455 h 5218739"/>
                <a:gd name="connsiteX62" fmla="*/ 3446427 w 3737830"/>
                <a:gd name="connsiteY62" fmla="*/ 2666457 h 5218739"/>
                <a:gd name="connsiteX63" fmla="*/ 2853575 w 3737830"/>
                <a:gd name="connsiteY63" fmla="*/ 2676506 h 5218739"/>
                <a:gd name="connsiteX64" fmla="*/ 2572221 w 3737830"/>
                <a:gd name="connsiteY64" fmla="*/ 2475539 h 5218739"/>
                <a:gd name="connsiteX65" fmla="*/ 2793285 w 3737830"/>
                <a:gd name="connsiteY65" fmla="*/ 2274572 h 5218739"/>
                <a:gd name="connsiteX66" fmla="*/ 2873671 w 3737830"/>
                <a:gd name="connsiteY66" fmla="*/ 2013314 h 5218739"/>
                <a:gd name="connsiteX67" fmla="*/ 3144977 w 3737830"/>
                <a:gd name="connsiteY67" fmla="*/ 1782202 h 5218739"/>
                <a:gd name="connsiteX68" fmla="*/ 2984203 w 3737830"/>
                <a:gd name="connsiteY68" fmla="*/ 1330027 h 5218739"/>
                <a:gd name="connsiteX69" fmla="*/ 3165074 w 3737830"/>
                <a:gd name="connsiteY69" fmla="*/ 1108963 h 5218739"/>
                <a:gd name="connsiteX70" fmla="*/ 3438708 w 3737830"/>
                <a:gd name="connsiteY70" fmla="*/ 708324 h 5218739"/>
                <a:gd name="connsiteX71" fmla="*/ 3377270 w 3737830"/>
                <a:gd name="connsiteY71" fmla="*/ 563993 h 5218739"/>
                <a:gd name="connsiteX72" fmla="*/ 3316598 w 3737830"/>
                <a:gd name="connsiteY72" fmla="*/ 440404 h 5218739"/>
                <a:gd name="connsiteX73" fmla="*/ 3332784 w 3737830"/>
                <a:gd name="connsiteY73" fmla="*/ 263417 h 5218739"/>
                <a:gd name="connsiteX74" fmla="*/ 3106192 w 3737830"/>
                <a:gd name="connsiteY74" fmla="*/ 128907 h 5218739"/>
                <a:gd name="connsiteX75" fmla="*/ 3124462 w 3737830"/>
                <a:gd name="connsiteY75" fmla="*/ 12400 h 5218739"/>
                <a:gd name="connsiteX76" fmla="*/ 3020642 w 3737830"/>
                <a:gd name="connsiteY76" fmla="*/ 1477 h 5218739"/>
                <a:gd name="connsiteX77" fmla="*/ 2958526 w 3737830"/>
                <a:gd name="connsiteY77" fmla="*/ 38129 h 5218739"/>
                <a:gd name="connsiteX78" fmla="*/ 2965150 w 3737830"/>
                <a:gd name="connsiteY78" fmla="*/ 223300 h 5218739"/>
                <a:gd name="connsiteX79" fmla="*/ 2780177 w 3737830"/>
                <a:gd name="connsiteY79" fmla="*/ 305894 h 5218739"/>
                <a:gd name="connsiteX80" fmla="*/ 2762617 w 3737830"/>
                <a:gd name="connsiteY80" fmla="*/ 448814 h 5218739"/>
                <a:gd name="connsiteX0" fmla="*/ 2762617 w 3737830"/>
                <a:gd name="connsiteY0" fmla="*/ 448814 h 5218739"/>
                <a:gd name="connsiteX1" fmla="*/ 2424105 w 3737830"/>
                <a:gd name="connsiteY1" fmla="*/ 558395 h 5218739"/>
                <a:gd name="connsiteX2" fmla="*/ 2293527 w 3737830"/>
                <a:gd name="connsiteY2" fmla="*/ 545493 h 5218739"/>
                <a:gd name="connsiteX3" fmla="*/ 2241444 w 3737830"/>
                <a:gd name="connsiteY3" fmla="*/ 716503 h 5218739"/>
                <a:gd name="connsiteX4" fmla="*/ 2040286 w 3737830"/>
                <a:gd name="connsiteY4" fmla="*/ 792017 h 5218739"/>
                <a:gd name="connsiteX5" fmla="*/ 1996355 w 3737830"/>
                <a:gd name="connsiteY5" fmla="*/ 709423 h 5218739"/>
                <a:gd name="connsiteX6" fmla="*/ 1883059 w 3737830"/>
                <a:gd name="connsiteY6" fmla="*/ 810896 h 5218739"/>
                <a:gd name="connsiteX7" fmla="*/ 1700399 w 3737830"/>
                <a:gd name="connsiteY7" fmla="*/ 820335 h 5218739"/>
                <a:gd name="connsiteX8" fmla="*/ 1591727 w 3737830"/>
                <a:gd name="connsiteY8" fmla="*/ 910008 h 5218739"/>
                <a:gd name="connsiteX9" fmla="*/ 1478186 w 3737830"/>
                <a:gd name="connsiteY9" fmla="*/ 938674 h 5218739"/>
                <a:gd name="connsiteX10" fmla="*/ 1392881 w 3737830"/>
                <a:gd name="connsiteY10" fmla="*/ 1179028 h 5218739"/>
                <a:gd name="connsiteX11" fmla="*/ 1249527 w 3737830"/>
                <a:gd name="connsiteY11" fmla="*/ 1112953 h 5218739"/>
                <a:gd name="connsiteX12" fmla="*/ 1184787 w 3737830"/>
                <a:gd name="connsiteY12" fmla="*/ 1226224 h 5218739"/>
                <a:gd name="connsiteX13" fmla="*/ 1214845 w 3737830"/>
                <a:gd name="connsiteY13" fmla="*/ 1445687 h 5218739"/>
                <a:gd name="connsiteX14" fmla="*/ 1062243 w 3737830"/>
                <a:gd name="connsiteY14" fmla="*/ 1497603 h 5218739"/>
                <a:gd name="connsiteX15" fmla="*/ 1018312 w 3737830"/>
                <a:gd name="connsiteY15" fmla="*/ 1415010 h 5218739"/>
                <a:gd name="connsiteX16" fmla="*/ 932762 w 3737830"/>
                <a:gd name="connsiteY16" fmla="*/ 1436248 h 5218739"/>
                <a:gd name="connsiteX17" fmla="*/ 902682 w 3737830"/>
                <a:gd name="connsiteY17" fmla="*/ 1355452 h 5218739"/>
                <a:gd name="connsiteX18" fmla="*/ 646054 w 3737830"/>
                <a:gd name="connsiteY18" fmla="*/ 1443327 h 5218739"/>
                <a:gd name="connsiteX19" fmla="*/ 553567 w 3737830"/>
                <a:gd name="connsiteY19" fmla="*/ 1318257 h 5218739"/>
                <a:gd name="connsiteX20" fmla="*/ 528134 w 3737830"/>
                <a:gd name="connsiteY20" fmla="*/ 1490524 h 5218739"/>
                <a:gd name="connsiteX21" fmla="*/ 384780 w 3737830"/>
                <a:gd name="connsiteY21" fmla="*/ 1490524 h 5218739"/>
                <a:gd name="connsiteX22" fmla="*/ 289981 w 3737830"/>
                <a:gd name="connsiteY22" fmla="*/ 1625034 h 5218739"/>
                <a:gd name="connsiteX23" fmla="*/ 132783 w 3737830"/>
                <a:gd name="connsiteY23" fmla="*/ 1704252 h 5218739"/>
                <a:gd name="connsiteX24" fmla="*/ 137379 w 3737830"/>
                <a:gd name="connsiteY24" fmla="*/ 1825618 h 5218739"/>
                <a:gd name="connsiteX25" fmla="*/ 33332 w 3737830"/>
                <a:gd name="connsiteY25" fmla="*/ 1927091 h 5218739"/>
                <a:gd name="connsiteX26" fmla="*/ 6257 w 3737830"/>
                <a:gd name="connsiteY26" fmla="*/ 2273583 h 5218739"/>
                <a:gd name="connsiteX27" fmla="*/ 63390 w 3737830"/>
                <a:gd name="connsiteY27" fmla="*/ 2443891 h 5218739"/>
                <a:gd name="connsiteX28" fmla="*/ 125819 w 3737830"/>
                <a:gd name="connsiteY28" fmla="*/ 2469849 h 5218739"/>
                <a:gd name="connsiteX29" fmla="*/ 169750 w 3737830"/>
                <a:gd name="connsiteY29" fmla="*/ 2613798 h 5218739"/>
                <a:gd name="connsiteX30" fmla="*/ 358836 w 3737830"/>
                <a:gd name="connsiteY30" fmla="*/ 2804548 h 5218739"/>
                <a:gd name="connsiteX31" fmla="*/ 521198 w 3737830"/>
                <a:gd name="connsiteY31" fmla="*/ 2892257 h 5218739"/>
                <a:gd name="connsiteX32" fmla="*/ 598137 w 3737830"/>
                <a:gd name="connsiteY32" fmla="*/ 3135838 h 5218739"/>
                <a:gd name="connsiteX33" fmla="*/ 424087 w 3737830"/>
                <a:gd name="connsiteY33" fmla="*/ 3331184 h 5218739"/>
                <a:gd name="connsiteX34" fmla="*/ 292409 w 3737830"/>
                <a:gd name="connsiteY34" fmla="*/ 3556346 h 5218739"/>
                <a:gd name="connsiteX35" fmla="*/ 293251 w 3737830"/>
                <a:gd name="connsiteY35" fmla="*/ 3670361 h 5218739"/>
                <a:gd name="connsiteX36" fmla="*/ 335069 w 3737830"/>
                <a:gd name="connsiteY36" fmla="*/ 3679847 h 5218739"/>
                <a:gd name="connsiteX37" fmla="*/ 355879 w 3737830"/>
                <a:gd name="connsiteY37" fmla="*/ 3689581 h 5218739"/>
                <a:gd name="connsiteX38" fmla="*/ 379289 w 3737830"/>
                <a:gd name="connsiteY38" fmla="*/ 3682502 h 5218739"/>
                <a:gd name="connsiteX39" fmla="*/ 414839 w 3737830"/>
                <a:gd name="connsiteY39" fmla="*/ 3702855 h 5218739"/>
                <a:gd name="connsiteX40" fmla="*/ 446920 w 3737830"/>
                <a:gd name="connsiteY40" fmla="*/ 3695776 h 5218739"/>
                <a:gd name="connsiteX41" fmla="*/ 493741 w 3737830"/>
                <a:gd name="connsiteY41" fmla="*/ 3732943 h 5218739"/>
                <a:gd name="connsiteX42" fmla="*/ 522354 w 3737830"/>
                <a:gd name="connsiteY42" fmla="*/ 3724094 h 5218739"/>
                <a:gd name="connsiteX43" fmla="*/ 532759 w 3737830"/>
                <a:gd name="connsiteY43" fmla="*/ 3741792 h 5218739"/>
                <a:gd name="connsiteX44" fmla="*/ 569175 w 3737830"/>
                <a:gd name="connsiteY44" fmla="*/ 3717014 h 5218739"/>
                <a:gd name="connsiteX45" fmla="*/ 592586 w 3737830"/>
                <a:gd name="connsiteY45" fmla="*/ 3720554 h 5218739"/>
                <a:gd name="connsiteX46" fmla="*/ 610247 w 3737830"/>
                <a:gd name="connsiteY46" fmla="*/ 3714362 h 5218739"/>
                <a:gd name="connsiteX47" fmla="*/ 638542 w 3737830"/>
                <a:gd name="connsiteY47" fmla="*/ 3764424 h 5218739"/>
                <a:gd name="connsiteX48" fmla="*/ 687095 w 3737830"/>
                <a:gd name="connsiteY48" fmla="*/ 3777190 h 5218739"/>
                <a:gd name="connsiteX49" fmla="*/ 692298 w 3737830"/>
                <a:gd name="connsiteY49" fmla="*/ 3751527 h 5218739"/>
                <a:gd name="connsiteX50" fmla="*/ 707038 w 3737830"/>
                <a:gd name="connsiteY50" fmla="*/ 3744447 h 5218739"/>
                <a:gd name="connsiteX51" fmla="*/ 706171 w 3737830"/>
                <a:gd name="connsiteY51" fmla="*/ 3728519 h 5218739"/>
                <a:gd name="connsiteX52" fmla="*/ 1054920 w 3737830"/>
                <a:gd name="connsiteY52" fmla="*/ 3580857 h 5218739"/>
                <a:gd name="connsiteX53" fmla="*/ 1486999 w 3737830"/>
                <a:gd name="connsiteY53" fmla="*/ 3580857 h 5218739"/>
                <a:gd name="connsiteX54" fmla="*/ 1838691 w 3737830"/>
                <a:gd name="connsiteY54" fmla="*/ 3791873 h 5218739"/>
                <a:gd name="connsiteX55" fmla="*/ 1909030 w 3737830"/>
                <a:gd name="connsiteY55" fmla="*/ 4495257 h 5218739"/>
                <a:gd name="connsiteX56" fmla="*/ 1868836 w 3737830"/>
                <a:gd name="connsiteY56" fmla="*/ 4846950 h 5218739"/>
                <a:gd name="connsiteX57" fmla="*/ 2702849 w 3737830"/>
                <a:gd name="connsiteY57" fmla="*/ 5188594 h 5218739"/>
                <a:gd name="connsiteX58" fmla="*/ 3506718 w 3737830"/>
                <a:gd name="connsiteY58" fmla="*/ 5218739 h 5218739"/>
                <a:gd name="connsiteX59" fmla="*/ 3737830 w 3737830"/>
                <a:gd name="connsiteY59" fmla="*/ 4465112 h 5218739"/>
                <a:gd name="connsiteX60" fmla="*/ 3707685 w 3737830"/>
                <a:gd name="connsiteY60" fmla="*/ 3801921 h 5218739"/>
                <a:gd name="connsiteX61" fmla="*/ 3737830 w 3737830"/>
                <a:gd name="connsiteY61" fmla="*/ 3289455 h 5218739"/>
                <a:gd name="connsiteX62" fmla="*/ 3446427 w 3737830"/>
                <a:gd name="connsiteY62" fmla="*/ 2666457 h 5218739"/>
                <a:gd name="connsiteX63" fmla="*/ 2853575 w 3737830"/>
                <a:gd name="connsiteY63" fmla="*/ 2676506 h 5218739"/>
                <a:gd name="connsiteX64" fmla="*/ 2572221 w 3737830"/>
                <a:gd name="connsiteY64" fmla="*/ 2475539 h 5218739"/>
                <a:gd name="connsiteX65" fmla="*/ 2793285 w 3737830"/>
                <a:gd name="connsiteY65" fmla="*/ 2274572 h 5218739"/>
                <a:gd name="connsiteX66" fmla="*/ 2873671 w 3737830"/>
                <a:gd name="connsiteY66" fmla="*/ 2013314 h 5218739"/>
                <a:gd name="connsiteX67" fmla="*/ 3144977 w 3737830"/>
                <a:gd name="connsiteY67" fmla="*/ 1782202 h 5218739"/>
                <a:gd name="connsiteX68" fmla="*/ 2984203 w 3737830"/>
                <a:gd name="connsiteY68" fmla="*/ 1330027 h 5218739"/>
                <a:gd name="connsiteX69" fmla="*/ 3165074 w 3737830"/>
                <a:gd name="connsiteY69" fmla="*/ 1108963 h 5218739"/>
                <a:gd name="connsiteX70" fmla="*/ 3438708 w 3737830"/>
                <a:gd name="connsiteY70" fmla="*/ 708324 h 5218739"/>
                <a:gd name="connsiteX71" fmla="*/ 3377270 w 3737830"/>
                <a:gd name="connsiteY71" fmla="*/ 563993 h 5218739"/>
                <a:gd name="connsiteX72" fmla="*/ 3316598 w 3737830"/>
                <a:gd name="connsiteY72" fmla="*/ 440404 h 5218739"/>
                <a:gd name="connsiteX73" fmla="*/ 3332784 w 3737830"/>
                <a:gd name="connsiteY73" fmla="*/ 263417 h 5218739"/>
                <a:gd name="connsiteX74" fmla="*/ 3106192 w 3737830"/>
                <a:gd name="connsiteY74" fmla="*/ 128907 h 5218739"/>
                <a:gd name="connsiteX75" fmla="*/ 3124462 w 3737830"/>
                <a:gd name="connsiteY75" fmla="*/ 12400 h 5218739"/>
                <a:gd name="connsiteX76" fmla="*/ 3020642 w 3737830"/>
                <a:gd name="connsiteY76" fmla="*/ 1477 h 5218739"/>
                <a:gd name="connsiteX77" fmla="*/ 2958526 w 3737830"/>
                <a:gd name="connsiteY77" fmla="*/ 38129 h 5218739"/>
                <a:gd name="connsiteX78" fmla="*/ 2965150 w 3737830"/>
                <a:gd name="connsiteY78" fmla="*/ 223300 h 5218739"/>
                <a:gd name="connsiteX79" fmla="*/ 2780177 w 3737830"/>
                <a:gd name="connsiteY79" fmla="*/ 305894 h 5218739"/>
                <a:gd name="connsiteX80" fmla="*/ 2762617 w 3737830"/>
                <a:gd name="connsiteY80" fmla="*/ 448814 h 5218739"/>
                <a:gd name="connsiteX0" fmla="*/ 2762617 w 3737830"/>
                <a:gd name="connsiteY0" fmla="*/ 448814 h 5218739"/>
                <a:gd name="connsiteX1" fmla="*/ 2424105 w 3737830"/>
                <a:gd name="connsiteY1" fmla="*/ 558395 h 5218739"/>
                <a:gd name="connsiteX2" fmla="*/ 2293527 w 3737830"/>
                <a:gd name="connsiteY2" fmla="*/ 545493 h 5218739"/>
                <a:gd name="connsiteX3" fmla="*/ 2241444 w 3737830"/>
                <a:gd name="connsiteY3" fmla="*/ 716503 h 5218739"/>
                <a:gd name="connsiteX4" fmla="*/ 2040286 w 3737830"/>
                <a:gd name="connsiteY4" fmla="*/ 792017 h 5218739"/>
                <a:gd name="connsiteX5" fmla="*/ 1996355 w 3737830"/>
                <a:gd name="connsiteY5" fmla="*/ 709423 h 5218739"/>
                <a:gd name="connsiteX6" fmla="*/ 1883059 w 3737830"/>
                <a:gd name="connsiteY6" fmla="*/ 810896 h 5218739"/>
                <a:gd name="connsiteX7" fmla="*/ 1700399 w 3737830"/>
                <a:gd name="connsiteY7" fmla="*/ 820335 h 5218739"/>
                <a:gd name="connsiteX8" fmla="*/ 1591727 w 3737830"/>
                <a:gd name="connsiteY8" fmla="*/ 910008 h 5218739"/>
                <a:gd name="connsiteX9" fmla="*/ 1478186 w 3737830"/>
                <a:gd name="connsiteY9" fmla="*/ 938674 h 5218739"/>
                <a:gd name="connsiteX10" fmla="*/ 1392881 w 3737830"/>
                <a:gd name="connsiteY10" fmla="*/ 1179028 h 5218739"/>
                <a:gd name="connsiteX11" fmla="*/ 1249527 w 3737830"/>
                <a:gd name="connsiteY11" fmla="*/ 1112953 h 5218739"/>
                <a:gd name="connsiteX12" fmla="*/ 1184787 w 3737830"/>
                <a:gd name="connsiteY12" fmla="*/ 1226224 h 5218739"/>
                <a:gd name="connsiteX13" fmla="*/ 1214845 w 3737830"/>
                <a:gd name="connsiteY13" fmla="*/ 1445687 h 5218739"/>
                <a:gd name="connsiteX14" fmla="*/ 1062243 w 3737830"/>
                <a:gd name="connsiteY14" fmla="*/ 1497603 h 5218739"/>
                <a:gd name="connsiteX15" fmla="*/ 1018312 w 3737830"/>
                <a:gd name="connsiteY15" fmla="*/ 1415010 h 5218739"/>
                <a:gd name="connsiteX16" fmla="*/ 932762 w 3737830"/>
                <a:gd name="connsiteY16" fmla="*/ 1436248 h 5218739"/>
                <a:gd name="connsiteX17" fmla="*/ 902682 w 3737830"/>
                <a:gd name="connsiteY17" fmla="*/ 1355452 h 5218739"/>
                <a:gd name="connsiteX18" fmla="*/ 646054 w 3737830"/>
                <a:gd name="connsiteY18" fmla="*/ 1443327 h 5218739"/>
                <a:gd name="connsiteX19" fmla="*/ 553567 w 3737830"/>
                <a:gd name="connsiteY19" fmla="*/ 1318257 h 5218739"/>
                <a:gd name="connsiteX20" fmla="*/ 528134 w 3737830"/>
                <a:gd name="connsiteY20" fmla="*/ 1490524 h 5218739"/>
                <a:gd name="connsiteX21" fmla="*/ 384780 w 3737830"/>
                <a:gd name="connsiteY21" fmla="*/ 1490524 h 5218739"/>
                <a:gd name="connsiteX22" fmla="*/ 289981 w 3737830"/>
                <a:gd name="connsiteY22" fmla="*/ 1625034 h 5218739"/>
                <a:gd name="connsiteX23" fmla="*/ 132783 w 3737830"/>
                <a:gd name="connsiteY23" fmla="*/ 1704252 h 5218739"/>
                <a:gd name="connsiteX24" fmla="*/ 137379 w 3737830"/>
                <a:gd name="connsiteY24" fmla="*/ 1825618 h 5218739"/>
                <a:gd name="connsiteX25" fmla="*/ 33332 w 3737830"/>
                <a:gd name="connsiteY25" fmla="*/ 1927091 h 5218739"/>
                <a:gd name="connsiteX26" fmla="*/ 6257 w 3737830"/>
                <a:gd name="connsiteY26" fmla="*/ 2273583 h 5218739"/>
                <a:gd name="connsiteX27" fmla="*/ 63390 w 3737830"/>
                <a:gd name="connsiteY27" fmla="*/ 2443891 h 5218739"/>
                <a:gd name="connsiteX28" fmla="*/ 125819 w 3737830"/>
                <a:gd name="connsiteY28" fmla="*/ 2469849 h 5218739"/>
                <a:gd name="connsiteX29" fmla="*/ 169750 w 3737830"/>
                <a:gd name="connsiteY29" fmla="*/ 2613798 h 5218739"/>
                <a:gd name="connsiteX30" fmla="*/ 358836 w 3737830"/>
                <a:gd name="connsiteY30" fmla="*/ 2804548 h 5218739"/>
                <a:gd name="connsiteX31" fmla="*/ 521198 w 3737830"/>
                <a:gd name="connsiteY31" fmla="*/ 2892257 h 5218739"/>
                <a:gd name="connsiteX32" fmla="*/ 598137 w 3737830"/>
                <a:gd name="connsiteY32" fmla="*/ 3135838 h 5218739"/>
                <a:gd name="connsiteX33" fmla="*/ 424087 w 3737830"/>
                <a:gd name="connsiteY33" fmla="*/ 3331184 h 5218739"/>
                <a:gd name="connsiteX34" fmla="*/ 292409 w 3737830"/>
                <a:gd name="connsiteY34" fmla="*/ 3556346 h 5218739"/>
                <a:gd name="connsiteX35" fmla="*/ 293251 w 3737830"/>
                <a:gd name="connsiteY35" fmla="*/ 3670361 h 5218739"/>
                <a:gd name="connsiteX36" fmla="*/ 335069 w 3737830"/>
                <a:gd name="connsiteY36" fmla="*/ 3679847 h 5218739"/>
                <a:gd name="connsiteX37" fmla="*/ 355879 w 3737830"/>
                <a:gd name="connsiteY37" fmla="*/ 3689581 h 5218739"/>
                <a:gd name="connsiteX38" fmla="*/ 379289 w 3737830"/>
                <a:gd name="connsiteY38" fmla="*/ 3682502 h 5218739"/>
                <a:gd name="connsiteX39" fmla="*/ 414839 w 3737830"/>
                <a:gd name="connsiteY39" fmla="*/ 3702855 h 5218739"/>
                <a:gd name="connsiteX40" fmla="*/ 446920 w 3737830"/>
                <a:gd name="connsiteY40" fmla="*/ 3695776 h 5218739"/>
                <a:gd name="connsiteX41" fmla="*/ 493741 w 3737830"/>
                <a:gd name="connsiteY41" fmla="*/ 3732943 h 5218739"/>
                <a:gd name="connsiteX42" fmla="*/ 522354 w 3737830"/>
                <a:gd name="connsiteY42" fmla="*/ 3724094 h 5218739"/>
                <a:gd name="connsiteX43" fmla="*/ 532759 w 3737830"/>
                <a:gd name="connsiteY43" fmla="*/ 3741792 h 5218739"/>
                <a:gd name="connsiteX44" fmla="*/ 569175 w 3737830"/>
                <a:gd name="connsiteY44" fmla="*/ 3717014 h 5218739"/>
                <a:gd name="connsiteX45" fmla="*/ 592586 w 3737830"/>
                <a:gd name="connsiteY45" fmla="*/ 3720554 h 5218739"/>
                <a:gd name="connsiteX46" fmla="*/ 610247 w 3737830"/>
                <a:gd name="connsiteY46" fmla="*/ 3714362 h 5218739"/>
                <a:gd name="connsiteX47" fmla="*/ 638542 w 3737830"/>
                <a:gd name="connsiteY47" fmla="*/ 3764424 h 5218739"/>
                <a:gd name="connsiteX48" fmla="*/ 654147 w 3737830"/>
                <a:gd name="connsiteY48" fmla="*/ 3775420 h 5218739"/>
                <a:gd name="connsiteX49" fmla="*/ 687095 w 3737830"/>
                <a:gd name="connsiteY49" fmla="*/ 3777190 h 5218739"/>
                <a:gd name="connsiteX50" fmla="*/ 692298 w 3737830"/>
                <a:gd name="connsiteY50" fmla="*/ 3751527 h 5218739"/>
                <a:gd name="connsiteX51" fmla="*/ 707038 w 3737830"/>
                <a:gd name="connsiteY51" fmla="*/ 3744447 h 5218739"/>
                <a:gd name="connsiteX52" fmla="*/ 706171 w 3737830"/>
                <a:gd name="connsiteY52" fmla="*/ 3728519 h 5218739"/>
                <a:gd name="connsiteX53" fmla="*/ 1054920 w 3737830"/>
                <a:gd name="connsiteY53" fmla="*/ 3580857 h 5218739"/>
                <a:gd name="connsiteX54" fmla="*/ 1486999 w 3737830"/>
                <a:gd name="connsiteY54" fmla="*/ 3580857 h 5218739"/>
                <a:gd name="connsiteX55" fmla="*/ 1838691 w 3737830"/>
                <a:gd name="connsiteY55" fmla="*/ 3791873 h 5218739"/>
                <a:gd name="connsiteX56" fmla="*/ 1909030 w 3737830"/>
                <a:gd name="connsiteY56" fmla="*/ 4495257 h 5218739"/>
                <a:gd name="connsiteX57" fmla="*/ 1868836 w 3737830"/>
                <a:gd name="connsiteY57" fmla="*/ 4846950 h 5218739"/>
                <a:gd name="connsiteX58" fmla="*/ 2702849 w 3737830"/>
                <a:gd name="connsiteY58" fmla="*/ 5188594 h 5218739"/>
                <a:gd name="connsiteX59" fmla="*/ 3506718 w 3737830"/>
                <a:gd name="connsiteY59" fmla="*/ 5218739 h 5218739"/>
                <a:gd name="connsiteX60" fmla="*/ 3737830 w 3737830"/>
                <a:gd name="connsiteY60" fmla="*/ 4465112 h 5218739"/>
                <a:gd name="connsiteX61" fmla="*/ 3707685 w 3737830"/>
                <a:gd name="connsiteY61" fmla="*/ 3801921 h 5218739"/>
                <a:gd name="connsiteX62" fmla="*/ 3737830 w 3737830"/>
                <a:gd name="connsiteY62" fmla="*/ 3289455 h 5218739"/>
                <a:gd name="connsiteX63" fmla="*/ 3446427 w 3737830"/>
                <a:gd name="connsiteY63" fmla="*/ 2666457 h 5218739"/>
                <a:gd name="connsiteX64" fmla="*/ 2853575 w 3737830"/>
                <a:gd name="connsiteY64" fmla="*/ 2676506 h 5218739"/>
                <a:gd name="connsiteX65" fmla="*/ 2572221 w 3737830"/>
                <a:gd name="connsiteY65" fmla="*/ 2475539 h 5218739"/>
                <a:gd name="connsiteX66" fmla="*/ 2793285 w 3737830"/>
                <a:gd name="connsiteY66" fmla="*/ 2274572 h 5218739"/>
                <a:gd name="connsiteX67" fmla="*/ 2873671 w 3737830"/>
                <a:gd name="connsiteY67" fmla="*/ 2013314 h 5218739"/>
                <a:gd name="connsiteX68" fmla="*/ 3144977 w 3737830"/>
                <a:gd name="connsiteY68" fmla="*/ 1782202 h 5218739"/>
                <a:gd name="connsiteX69" fmla="*/ 2984203 w 3737830"/>
                <a:gd name="connsiteY69" fmla="*/ 1330027 h 5218739"/>
                <a:gd name="connsiteX70" fmla="*/ 3165074 w 3737830"/>
                <a:gd name="connsiteY70" fmla="*/ 1108963 h 5218739"/>
                <a:gd name="connsiteX71" fmla="*/ 3438708 w 3737830"/>
                <a:gd name="connsiteY71" fmla="*/ 708324 h 5218739"/>
                <a:gd name="connsiteX72" fmla="*/ 3377270 w 3737830"/>
                <a:gd name="connsiteY72" fmla="*/ 563993 h 5218739"/>
                <a:gd name="connsiteX73" fmla="*/ 3316598 w 3737830"/>
                <a:gd name="connsiteY73" fmla="*/ 440404 h 5218739"/>
                <a:gd name="connsiteX74" fmla="*/ 3332784 w 3737830"/>
                <a:gd name="connsiteY74" fmla="*/ 263417 h 5218739"/>
                <a:gd name="connsiteX75" fmla="*/ 3106192 w 3737830"/>
                <a:gd name="connsiteY75" fmla="*/ 128907 h 5218739"/>
                <a:gd name="connsiteX76" fmla="*/ 3124462 w 3737830"/>
                <a:gd name="connsiteY76" fmla="*/ 12400 h 5218739"/>
                <a:gd name="connsiteX77" fmla="*/ 3020642 w 3737830"/>
                <a:gd name="connsiteY77" fmla="*/ 1477 h 5218739"/>
                <a:gd name="connsiteX78" fmla="*/ 2958526 w 3737830"/>
                <a:gd name="connsiteY78" fmla="*/ 38129 h 5218739"/>
                <a:gd name="connsiteX79" fmla="*/ 2965150 w 3737830"/>
                <a:gd name="connsiteY79" fmla="*/ 223300 h 5218739"/>
                <a:gd name="connsiteX80" fmla="*/ 2780177 w 3737830"/>
                <a:gd name="connsiteY80" fmla="*/ 305894 h 5218739"/>
                <a:gd name="connsiteX81" fmla="*/ 2762617 w 3737830"/>
                <a:gd name="connsiteY81" fmla="*/ 448814 h 5218739"/>
                <a:gd name="connsiteX0" fmla="*/ 2762617 w 3737830"/>
                <a:gd name="connsiteY0" fmla="*/ 448814 h 5218739"/>
                <a:gd name="connsiteX1" fmla="*/ 2424105 w 3737830"/>
                <a:gd name="connsiteY1" fmla="*/ 558395 h 5218739"/>
                <a:gd name="connsiteX2" fmla="*/ 2293527 w 3737830"/>
                <a:gd name="connsiteY2" fmla="*/ 545493 h 5218739"/>
                <a:gd name="connsiteX3" fmla="*/ 2241444 w 3737830"/>
                <a:gd name="connsiteY3" fmla="*/ 716503 h 5218739"/>
                <a:gd name="connsiteX4" fmla="*/ 2040286 w 3737830"/>
                <a:gd name="connsiteY4" fmla="*/ 792017 h 5218739"/>
                <a:gd name="connsiteX5" fmla="*/ 1996355 w 3737830"/>
                <a:gd name="connsiteY5" fmla="*/ 709423 h 5218739"/>
                <a:gd name="connsiteX6" fmla="*/ 1883059 w 3737830"/>
                <a:gd name="connsiteY6" fmla="*/ 810896 h 5218739"/>
                <a:gd name="connsiteX7" fmla="*/ 1700399 w 3737830"/>
                <a:gd name="connsiteY7" fmla="*/ 820335 h 5218739"/>
                <a:gd name="connsiteX8" fmla="*/ 1591727 w 3737830"/>
                <a:gd name="connsiteY8" fmla="*/ 910008 h 5218739"/>
                <a:gd name="connsiteX9" fmla="*/ 1478186 w 3737830"/>
                <a:gd name="connsiteY9" fmla="*/ 938674 h 5218739"/>
                <a:gd name="connsiteX10" fmla="*/ 1392881 w 3737830"/>
                <a:gd name="connsiteY10" fmla="*/ 1179028 h 5218739"/>
                <a:gd name="connsiteX11" fmla="*/ 1249527 w 3737830"/>
                <a:gd name="connsiteY11" fmla="*/ 1112953 h 5218739"/>
                <a:gd name="connsiteX12" fmla="*/ 1184787 w 3737830"/>
                <a:gd name="connsiteY12" fmla="*/ 1226224 h 5218739"/>
                <a:gd name="connsiteX13" fmla="*/ 1214845 w 3737830"/>
                <a:gd name="connsiteY13" fmla="*/ 1445687 h 5218739"/>
                <a:gd name="connsiteX14" fmla="*/ 1062243 w 3737830"/>
                <a:gd name="connsiteY14" fmla="*/ 1497603 h 5218739"/>
                <a:gd name="connsiteX15" fmla="*/ 1018312 w 3737830"/>
                <a:gd name="connsiteY15" fmla="*/ 1415010 h 5218739"/>
                <a:gd name="connsiteX16" fmla="*/ 932762 w 3737830"/>
                <a:gd name="connsiteY16" fmla="*/ 1436248 h 5218739"/>
                <a:gd name="connsiteX17" fmla="*/ 902682 w 3737830"/>
                <a:gd name="connsiteY17" fmla="*/ 1355452 h 5218739"/>
                <a:gd name="connsiteX18" fmla="*/ 646054 w 3737830"/>
                <a:gd name="connsiteY18" fmla="*/ 1443327 h 5218739"/>
                <a:gd name="connsiteX19" fmla="*/ 553567 w 3737830"/>
                <a:gd name="connsiteY19" fmla="*/ 1318257 h 5218739"/>
                <a:gd name="connsiteX20" fmla="*/ 528134 w 3737830"/>
                <a:gd name="connsiteY20" fmla="*/ 1490524 h 5218739"/>
                <a:gd name="connsiteX21" fmla="*/ 384780 w 3737830"/>
                <a:gd name="connsiteY21" fmla="*/ 1490524 h 5218739"/>
                <a:gd name="connsiteX22" fmla="*/ 289981 w 3737830"/>
                <a:gd name="connsiteY22" fmla="*/ 1625034 h 5218739"/>
                <a:gd name="connsiteX23" fmla="*/ 132783 w 3737830"/>
                <a:gd name="connsiteY23" fmla="*/ 1704252 h 5218739"/>
                <a:gd name="connsiteX24" fmla="*/ 137379 w 3737830"/>
                <a:gd name="connsiteY24" fmla="*/ 1825618 h 5218739"/>
                <a:gd name="connsiteX25" fmla="*/ 33332 w 3737830"/>
                <a:gd name="connsiteY25" fmla="*/ 1927091 h 5218739"/>
                <a:gd name="connsiteX26" fmla="*/ 6257 w 3737830"/>
                <a:gd name="connsiteY26" fmla="*/ 2273583 h 5218739"/>
                <a:gd name="connsiteX27" fmla="*/ 63390 w 3737830"/>
                <a:gd name="connsiteY27" fmla="*/ 2443891 h 5218739"/>
                <a:gd name="connsiteX28" fmla="*/ 125819 w 3737830"/>
                <a:gd name="connsiteY28" fmla="*/ 2469849 h 5218739"/>
                <a:gd name="connsiteX29" fmla="*/ 169750 w 3737830"/>
                <a:gd name="connsiteY29" fmla="*/ 2613798 h 5218739"/>
                <a:gd name="connsiteX30" fmla="*/ 358836 w 3737830"/>
                <a:gd name="connsiteY30" fmla="*/ 2804548 h 5218739"/>
                <a:gd name="connsiteX31" fmla="*/ 521198 w 3737830"/>
                <a:gd name="connsiteY31" fmla="*/ 2892257 h 5218739"/>
                <a:gd name="connsiteX32" fmla="*/ 598137 w 3737830"/>
                <a:gd name="connsiteY32" fmla="*/ 3135838 h 5218739"/>
                <a:gd name="connsiteX33" fmla="*/ 424087 w 3737830"/>
                <a:gd name="connsiteY33" fmla="*/ 3331184 h 5218739"/>
                <a:gd name="connsiteX34" fmla="*/ 292409 w 3737830"/>
                <a:gd name="connsiteY34" fmla="*/ 3556346 h 5218739"/>
                <a:gd name="connsiteX35" fmla="*/ 293251 w 3737830"/>
                <a:gd name="connsiteY35" fmla="*/ 3670361 h 5218739"/>
                <a:gd name="connsiteX36" fmla="*/ 335069 w 3737830"/>
                <a:gd name="connsiteY36" fmla="*/ 3679847 h 5218739"/>
                <a:gd name="connsiteX37" fmla="*/ 355879 w 3737830"/>
                <a:gd name="connsiteY37" fmla="*/ 3689581 h 5218739"/>
                <a:gd name="connsiteX38" fmla="*/ 379289 w 3737830"/>
                <a:gd name="connsiteY38" fmla="*/ 3682502 h 5218739"/>
                <a:gd name="connsiteX39" fmla="*/ 414839 w 3737830"/>
                <a:gd name="connsiteY39" fmla="*/ 3702855 h 5218739"/>
                <a:gd name="connsiteX40" fmla="*/ 446920 w 3737830"/>
                <a:gd name="connsiteY40" fmla="*/ 3695776 h 5218739"/>
                <a:gd name="connsiteX41" fmla="*/ 493741 w 3737830"/>
                <a:gd name="connsiteY41" fmla="*/ 3732943 h 5218739"/>
                <a:gd name="connsiteX42" fmla="*/ 522354 w 3737830"/>
                <a:gd name="connsiteY42" fmla="*/ 3724094 h 5218739"/>
                <a:gd name="connsiteX43" fmla="*/ 532759 w 3737830"/>
                <a:gd name="connsiteY43" fmla="*/ 3741792 h 5218739"/>
                <a:gd name="connsiteX44" fmla="*/ 569175 w 3737830"/>
                <a:gd name="connsiteY44" fmla="*/ 3717014 h 5218739"/>
                <a:gd name="connsiteX45" fmla="*/ 592586 w 3737830"/>
                <a:gd name="connsiteY45" fmla="*/ 3720554 h 5218739"/>
                <a:gd name="connsiteX46" fmla="*/ 610247 w 3737830"/>
                <a:gd name="connsiteY46" fmla="*/ 3714362 h 5218739"/>
                <a:gd name="connsiteX47" fmla="*/ 638542 w 3737830"/>
                <a:gd name="connsiteY47" fmla="*/ 3764424 h 5218739"/>
                <a:gd name="connsiteX48" fmla="*/ 654147 w 3737830"/>
                <a:gd name="connsiteY48" fmla="*/ 3775420 h 5218739"/>
                <a:gd name="connsiteX49" fmla="*/ 687095 w 3737830"/>
                <a:gd name="connsiteY49" fmla="*/ 3777190 h 5218739"/>
                <a:gd name="connsiteX50" fmla="*/ 692298 w 3737830"/>
                <a:gd name="connsiteY50" fmla="*/ 3751527 h 5218739"/>
                <a:gd name="connsiteX51" fmla="*/ 707038 w 3737830"/>
                <a:gd name="connsiteY51" fmla="*/ 3744447 h 5218739"/>
                <a:gd name="connsiteX52" fmla="*/ 706171 w 3737830"/>
                <a:gd name="connsiteY52" fmla="*/ 3728519 h 5218739"/>
                <a:gd name="connsiteX53" fmla="*/ 1054920 w 3737830"/>
                <a:gd name="connsiteY53" fmla="*/ 3580857 h 5218739"/>
                <a:gd name="connsiteX54" fmla="*/ 1486999 w 3737830"/>
                <a:gd name="connsiteY54" fmla="*/ 3580857 h 5218739"/>
                <a:gd name="connsiteX55" fmla="*/ 1838691 w 3737830"/>
                <a:gd name="connsiteY55" fmla="*/ 3791873 h 5218739"/>
                <a:gd name="connsiteX56" fmla="*/ 1909030 w 3737830"/>
                <a:gd name="connsiteY56" fmla="*/ 4495257 h 5218739"/>
                <a:gd name="connsiteX57" fmla="*/ 1868836 w 3737830"/>
                <a:gd name="connsiteY57" fmla="*/ 4846950 h 5218739"/>
                <a:gd name="connsiteX58" fmla="*/ 2702849 w 3737830"/>
                <a:gd name="connsiteY58" fmla="*/ 5188594 h 5218739"/>
                <a:gd name="connsiteX59" fmla="*/ 3506718 w 3737830"/>
                <a:gd name="connsiteY59" fmla="*/ 5218739 h 5218739"/>
                <a:gd name="connsiteX60" fmla="*/ 3737830 w 3737830"/>
                <a:gd name="connsiteY60" fmla="*/ 4465112 h 5218739"/>
                <a:gd name="connsiteX61" fmla="*/ 3707685 w 3737830"/>
                <a:gd name="connsiteY61" fmla="*/ 3801921 h 5218739"/>
                <a:gd name="connsiteX62" fmla="*/ 3737830 w 3737830"/>
                <a:gd name="connsiteY62" fmla="*/ 3289455 h 5218739"/>
                <a:gd name="connsiteX63" fmla="*/ 3446427 w 3737830"/>
                <a:gd name="connsiteY63" fmla="*/ 2666457 h 5218739"/>
                <a:gd name="connsiteX64" fmla="*/ 2853575 w 3737830"/>
                <a:gd name="connsiteY64" fmla="*/ 2676506 h 5218739"/>
                <a:gd name="connsiteX65" fmla="*/ 2572221 w 3737830"/>
                <a:gd name="connsiteY65" fmla="*/ 2475539 h 5218739"/>
                <a:gd name="connsiteX66" fmla="*/ 2793285 w 3737830"/>
                <a:gd name="connsiteY66" fmla="*/ 2274572 h 5218739"/>
                <a:gd name="connsiteX67" fmla="*/ 2873671 w 3737830"/>
                <a:gd name="connsiteY67" fmla="*/ 2013314 h 5218739"/>
                <a:gd name="connsiteX68" fmla="*/ 3144977 w 3737830"/>
                <a:gd name="connsiteY68" fmla="*/ 1782202 h 5218739"/>
                <a:gd name="connsiteX69" fmla="*/ 2984203 w 3737830"/>
                <a:gd name="connsiteY69" fmla="*/ 1330027 h 5218739"/>
                <a:gd name="connsiteX70" fmla="*/ 3165074 w 3737830"/>
                <a:gd name="connsiteY70" fmla="*/ 1108963 h 5218739"/>
                <a:gd name="connsiteX71" fmla="*/ 3438708 w 3737830"/>
                <a:gd name="connsiteY71" fmla="*/ 708324 h 5218739"/>
                <a:gd name="connsiteX72" fmla="*/ 3377270 w 3737830"/>
                <a:gd name="connsiteY72" fmla="*/ 563993 h 5218739"/>
                <a:gd name="connsiteX73" fmla="*/ 3316598 w 3737830"/>
                <a:gd name="connsiteY73" fmla="*/ 440404 h 5218739"/>
                <a:gd name="connsiteX74" fmla="*/ 3332784 w 3737830"/>
                <a:gd name="connsiteY74" fmla="*/ 263417 h 5218739"/>
                <a:gd name="connsiteX75" fmla="*/ 3106192 w 3737830"/>
                <a:gd name="connsiteY75" fmla="*/ 128907 h 5218739"/>
                <a:gd name="connsiteX76" fmla="*/ 3124462 w 3737830"/>
                <a:gd name="connsiteY76" fmla="*/ 12400 h 5218739"/>
                <a:gd name="connsiteX77" fmla="*/ 3020642 w 3737830"/>
                <a:gd name="connsiteY77" fmla="*/ 1477 h 5218739"/>
                <a:gd name="connsiteX78" fmla="*/ 2958526 w 3737830"/>
                <a:gd name="connsiteY78" fmla="*/ 38129 h 5218739"/>
                <a:gd name="connsiteX79" fmla="*/ 2965150 w 3737830"/>
                <a:gd name="connsiteY79" fmla="*/ 223300 h 5218739"/>
                <a:gd name="connsiteX80" fmla="*/ 2780177 w 3737830"/>
                <a:gd name="connsiteY80" fmla="*/ 305894 h 5218739"/>
                <a:gd name="connsiteX81" fmla="*/ 2762617 w 3737830"/>
                <a:gd name="connsiteY81" fmla="*/ 448814 h 5218739"/>
                <a:gd name="connsiteX0" fmla="*/ 2762617 w 3737830"/>
                <a:gd name="connsiteY0" fmla="*/ 448814 h 5218739"/>
                <a:gd name="connsiteX1" fmla="*/ 2424105 w 3737830"/>
                <a:gd name="connsiteY1" fmla="*/ 558395 h 5218739"/>
                <a:gd name="connsiteX2" fmla="*/ 2293527 w 3737830"/>
                <a:gd name="connsiteY2" fmla="*/ 545493 h 5218739"/>
                <a:gd name="connsiteX3" fmla="*/ 2241444 w 3737830"/>
                <a:gd name="connsiteY3" fmla="*/ 716503 h 5218739"/>
                <a:gd name="connsiteX4" fmla="*/ 2040286 w 3737830"/>
                <a:gd name="connsiteY4" fmla="*/ 792017 h 5218739"/>
                <a:gd name="connsiteX5" fmla="*/ 1996355 w 3737830"/>
                <a:gd name="connsiteY5" fmla="*/ 709423 h 5218739"/>
                <a:gd name="connsiteX6" fmla="*/ 1883059 w 3737830"/>
                <a:gd name="connsiteY6" fmla="*/ 810896 h 5218739"/>
                <a:gd name="connsiteX7" fmla="*/ 1700399 w 3737830"/>
                <a:gd name="connsiteY7" fmla="*/ 820335 h 5218739"/>
                <a:gd name="connsiteX8" fmla="*/ 1591727 w 3737830"/>
                <a:gd name="connsiteY8" fmla="*/ 910008 h 5218739"/>
                <a:gd name="connsiteX9" fmla="*/ 1478186 w 3737830"/>
                <a:gd name="connsiteY9" fmla="*/ 938674 h 5218739"/>
                <a:gd name="connsiteX10" fmla="*/ 1392881 w 3737830"/>
                <a:gd name="connsiteY10" fmla="*/ 1179028 h 5218739"/>
                <a:gd name="connsiteX11" fmla="*/ 1249527 w 3737830"/>
                <a:gd name="connsiteY11" fmla="*/ 1112953 h 5218739"/>
                <a:gd name="connsiteX12" fmla="*/ 1184787 w 3737830"/>
                <a:gd name="connsiteY12" fmla="*/ 1226224 h 5218739"/>
                <a:gd name="connsiteX13" fmla="*/ 1214845 w 3737830"/>
                <a:gd name="connsiteY13" fmla="*/ 1445687 h 5218739"/>
                <a:gd name="connsiteX14" fmla="*/ 1062243 w 3737830"/>
                <a:gd name="connsiteY14" fmla="*/ 1497603 h 5218739"/>
                <a:gd name="connsiteX15" fmla="*/ 1018312 w 3737830"/>
                <a:gd name="connsiteY15" fmla="*/ 1415010 h 5218739"/>
                <a:gd name="connsiteX16" fmla="*/ 932762 w 3737830"/>
                <a:gd name="connsiteY16" fmla="*/ 1436248 h 5218739"/>
                <a:gd name="connsiteX17" fmla="*/ 902682 w 3737830"/>
                <a:gd name="connsiteY17" fmla="*/ 1355452 h 5218739"/>
                <a:gd name="connsiteX18" fmla="*/ 646054 w 3737830"/>
                <a:gd name="connsiteY18" fmla="*/ 1443327 h 5218739"/>
                <a:gd name="connsiteX19" fmla="*/ 553567 w 3737830"/>
                <a:gd name="connsiteY19" fmla="*/ 1318257 h 5218739"/>
                <a:gd name="connsiteX20" fmla="*/ 528134 w 3737830"/>
                <a:gd name="connsiteY20" fmla="*/ 1490524 h 5218739"/>
                <a:gd name="connsiteX21" fmla="*/ 384780 w 3737830"/>
                <a:gd name="connsiteY21" fmla="*/ 1490524 h 5218739"/>
                <a:gd name="connsiteX22" fmla="*/ 289981 w 3737830"/>
                <a:gd name="connsiteY22" fmla="*/ 1625034 h 5218739"/>
                <a:gd name="connsiteX23" fmla="*/ 132783 w 3737830"/>
                <a:gd name="connsiteY23" fmla="*/ 1704252 h 5218739"/>
                <a:gd name="connsiteX24" fmla="*/ 137379 w 3737830"/>
                <a:gd name="connsiteY24" fmla="*/ 1825618 h 5218739"/>
                <a:gd name="connsiteX25" fmla="*/ 33332 w 3737830"/>
                <a:gd name="connsiteY25" fmla="*/ 1927091 h 5218739"/>
                <a:gd name="connsiteX26" fmla="*/ 6257 w 3737830"/>
                <a:gd name="connsiteY26" fmla="*/ 2273583 h 5218739"/>
                <a:gd name="connsiteX27" fmla="*/ 63390 w 3737830"/>
                <a:gd name="connsiteY27" fmla="*/ 2443891 h 5218739"/>
                <a:gd name="connsiteX28" fmla="*/ 125819 w 3737830"/>
                <a:gd name="connsiteY28" fmla="*/ 2469849 h 5218739"/>
                <a:gd name="connsiteX29" fmla="*/ 169750 w 3737830"/>
                <a:gd name="connsiteY29" fmla="*/ 2613798 h 5218739"/>
                <a:gd name="connsiteX30" fmla="*/ 358836 w 3737830"/>
                <a:gd name="connsiteY30" fmla="*/ 2804548 h 5218739"/>
                <a:gd name="connsiteX31" fmla="*/ 521198 w 3737830"/>
                <a:gd name="connsiteY31" fmla="*/ 2892257 h 5218739"/>
                <a:gd name="connsiteX32" fmla="*/ 598137 w 3737830"/>
                <a:gd name="connsiteY32" fmla="*/ 3135838 h 5218739"/>
                <a:gd name="connsiteX33" fmla="*/ 424087 w 3737830"/>
                <a:gd name="connsiteY33" fmla="*/ 3331184 h 5218739"/>
                <a:gd name="connsiteX34" fmla="*/ 292409 w 3737830"/>
                <a:gd name="connsiteY34" fmla="*/ 3556346 h 5218739"/>
                <a:gd name="connsiteX35" fmla="*/ 293251 w 3737830"/>
                <a:gd name="connsiteY35" fmla="*/ 3670361 h 5218739"/>
                <a:gd name="connsiteX36" fmla="*/ 335069 w 3737830"/>
                <a:gd name="connsiteY36" fmla="*/ 3679847 h 5218739"/>
                <a:gd name="connsiteX37" fmla="*/ 355879 w 3737830"/>
                <a:gd name="connsiteY37" fmla="*/ 3689581 h 5218739"/>
                <a:gd name="connsiteX38" fmla="*/ 379289 w 3737830"/>
                <a:gd name="connsiteY38" fmla="*/ 3682502 h 5218739"/>
                <a:gd name="connsiteX39" fmla="*/ 414839 w 3737830"/>
                <a:gd name="connsiteY39" fmla="*/ 3702855 h 5218739"/>
                <a:gd name="connsiteX40" fmla="*/ 446920 w 3737830"/>
                <a:gd name="connsiteY40" fmla="*/ 3695776 h 5218739"/>
                <a:gd name="connsiteX41" fmla="*/ 493741 w 3737830"/>
                <a:gd name="connsiteY41" fmla="*/ 3732943 h 5218739"/>
                <a:gd name="connsiteX42" fmla="*/ 522354 w 3737830"/>
                <a:gd name="connsiteY42" fmla="*/ 3724094 h 5218739"/>
                <a:gd name="connsiteX43" fmla="*/ 532759 w 3737830"/>
                <a:gd name="connsiteY43" fmla="*/ 3741792 h 5218739"/>
                <a:gd name="connsiteX44" fmla="*/ 569175 w 3737830"/>
                <a:gd name="connsiteY44" fmla="*/ 3717014 h 5218739"/>
                <a:gd name="connsiteX45" fmla="*/ 592586 w 3737830"/>
                <a:gd name="connsiteY45" fmla="*/ 3720554 h 5218739"/>
                <a:gd name="connsiteX46" fmla="*/ 610247 w 3737830"/>
                <a:gd name="connsiteY46" fmla="*/ 3714362 h 5218739"/>
                <a:gd name="connsiteX47" fmla="*/ 638542 w 3737830"/>
                <a:gd name="connsiteY47" fmla="*/ 3764424 h 5218739"/>
                <a:gd name="connsiteX48" fmla="*/ 654147 w 3737830"/>
                <a:gd name="connsiteY48" fmla="*/ 3775420 h 5218739"/>
                <a:gd name="connsiteX49" fmla="*/ 687095 w 3737830"/>
                <a:gd name="connsiteY49" fmla="*/ 3777190 h 5218739"/>
                <a:gd name="connsiteX50" fmla="*/ 692298 w 3737830"/>
                <a:gd name="connsiteY50" fmla="*/ 3751527 h 5218739"/>
                <a:gd name="connsiteX51" fmla="*/ 707038 w 3737830"/>
                <a:gd name="connsiteY51" fmla="*/ 3744447 h 5218739"/>
                <a:gd name="connsiteX52" fmla="*/ 706171 w 3737830"/>
                <a:gd name="connsiteY52" fmla="*/ 3728519 h 5218739"/>
                <a:gd name="connsiteX53" fmla="*/ 834496 w 3737830"/>
                <a:gd name="connsiteY53" fmla="*/ 3730288 h 5218739"/>
                <a:gd name="connsiteX54" fmla="*/ 1054920 w 3737830"/>
                <a:gd name="connsiteY54" fmla="*/ 3580857 h 5218739"/>
                <a:gd name="connsiteX55" fmla="*/ 1486999 w 3737830"/>
                <a:gd name="connsiteY55" fmla="*/ 3580857 h 5218739"/>
                <a:gd name="connsiteX56" fmla="*/ 1838691 w 3737830"/>
                <a:gd name="connsiteY56" fmla="*/ 3791873 h 5218739"/>
                <a:gd name="connsiteX57" fmla="*/ 1909030 w 3737830"/>
                <a:gd name="connsiteY57" fmla="*/ 4495257 h 5218739"/>
                <a:gd name="connsiteX58" fmla="*/ 1868836 w 3737830"/>
                <a:gd name="connsiteY58" fmla="*/ 4846950 h 5218739"/>
                <a:gd name="connsiteX59" fmla="*/ 2702849 w 3737830"/>
                <a:gd name="connsiteY59" fmla="*/ 5188594 h 5218739"/>
                <a:gd name="connsiteX60" fmla="*/ 3506718 w 3737830"/>
                <a:gd name="connsiteY60" fmla="*/ 5218739 h 5218739"/>
                <a:gd name="connsiteX61" fmla="*/ 3737830 w 3737830"/>
                <a:gd name="connsiteY61" fmla="*/ 4465112 h 5218739"/>
                <a:gd name="connsiteX62" fmla="*/ 3707685 w 3737830"/>
                <a:gd name="connsiteY62" fmla="*/ 3801921 h 5218739"/>
                <a:gd name="connsiteX63" fmla="*/ 3737830 w 3737830"/>
                <a:gd name="connsiteY63" fmla="*/ 3289455 h 5218739"/>
                <a:gd name="connsiteX64" fmla="*/ 3446427 w 3737830"/>
                <a:gd name="connsiteY64" fmla="*/ 2666457 h 5218739"/>
                <a:gd name="connsiteX65" fmla="*/ 2853575 w 3737830"/>
                <a:gd name="connsiteY65" fmla="*/ 2676506 h 5218739"/>
                <a:gd name="connsiteX66" fmla="*/ 2572221 w 3737830"/>
                <a:gd name="connsiteY66" fmla="*/ 2475539 h 5218739"/>
                <a:gd name="connsiteX67" fmla="*/ 2793285 w 3737830"/>
                <a:gd name="connsiteY67" fmla="*/ 2274572 h 5218739"/>
                <a:gd name="connsiteX68" fmla="*/ 2873671 w 3737830"/>
                <a:gd name="connsiteY68" fmla="*/ 2013314 h 5218739"/>
                <a:gd name="connsiteX69" fmla="*/ 3144977 w 3737830"/>
                <a:gd name="connsiteY69" fmla="*/ 1782202 h 5218739"/>
                <a:gd name="connsiteX70" fmla="*/ 2984203 w 3737830"/>
                <a:gd name="connsiteY70" fmla="*/ 1330027 h 5218739"/>
                <a:gd name="connsiteX71" fmla="*/ 3165074 w 3737830"/>
                <a:gd name="connsiteY71" fmla="*/ 1108963 h 5218739"/>
                <a:gd name="connsiteX72" fmla="*/ 3438708 w 3737830"/>
                <a:gd name="connsiteY72" fmla="*/ 708324 h 5218739"/>
                <a:gd name="connsiteX73" fmla="*/ 3377270 w 3737830"/>
                <a:gd name="connsiteY73" fmla="*/ 563993 h 5218739"/>
                <a:gd name="connsiteX74" fmla="*/ 3316598 w 3737830"/>
                <a:gd name="connsiteY74" fmla="*/ 440404 h 5218739"/>
                <a:gd name="connsiteX75" fmla="*/ 3332784 w 3737830"/>
                <a:gd name="connsiteY75" fmla="*/ 263417 h 5218739"/>
                <a:gd name="connsiteX76" fmla="*/ 3106192 w 3737830"/>
                <a:gd name="connsiteY76" fmla="*/ 128907 h 5218739"/>
                <a:gd name="connsiteX77" fmla="*/ 3124462 w 3737830"/>
                <a:gd name="connsiteY77" fmla="*/ 12400 h 5218739"/>
                <a:gd name="connsiteX78" fmla="*/ 3020642 w 3737830"/>
                <a:gd name="connsiteY78" fmla="*/ 1477 h 5218739"/>
                <a:gd name="connsiteX79" fmla="*/ 2958526 w 3737830"/>
                <a:gd name="connsiteY79" fmla="*/ 38129 h 5218739"/>
                <a:gd name="connsiteX80" fmla="*/ 2965150 w 3737830"/>
                <a:gd name="connsiteY80" fmla="*/ 223300 h 5218739"/>
                <a:gd name="connsiteX81" fmla="*/ 2780177 w 3737830"/>
                <a:gd name="connsiteY81" fmla="*/ 305894 h 5218739"/>
                <a:gd name="connsiteX82" fmla="*/ 2762617 w 3737830"/>
                <a:gd name="connsiteY82" fmla="*/ 448814 h 5218739"/>
                <a:gd name="connsiteX0" fmla="*/ 2762617 w 3737830"/>
                <a:gd name="connsiteY0" fmla="*/ 448814 h 5218739"/>
                <a:gd name="connsiteX1" fmla="*/ 2424105 w 3737830"/>
                <a:gd name="connsiteY1" fmla="*/ 558395 h 5218739"/>
                <a:gd name="connsiteX2" fmla="*/ 2293527 w 3737830"/>
                <a:gd name="connsiteY2" fmla="*/ 545493 h 5218739"/>
                <a:gd name="connsiteX3" fmla="*/ 2241444 w 3737830"/>
                <a:gd name="connsiteY3" fmla="*/ 716503 h 5218739"/>
                <a:gd name="connsiteX4" fmla="*/ 2040286 w 3737830"/>
                <a:gd name="connsiteY4" fmla="*/ 792017 h 5218739"/>
                <a:gd name="connsiteX5" fmla="*/ 1996355 w 3737830"/>
                <a:gd name="connsiteY5" fmla="*/ 709423 h 5218739"/>
                <a:gd name="connsiteX6" fmla="*/ 1883059 w 3737830"/>
                <a:gd name="connsiteY6" fmla="*/ 810896 h 5218739"/>
                <a:gd name="connsiteX7" fmla="*/ 1700399 w 3737830"/>
                <a:gd name="connsiteY7" fmla="*/ 820335 h 5218739"/>
                <a:gd name="connsiteX8" fmla="*/ 1591727 w 3737830"/>
                <a:gd name="connsiteY8" fmla="*/ 910008 h 5218739"/>
                <a:gd name="connsiteX9" fmla="*/ 1478186 w 3737830"/>
                <a:gd name="connsiteY9" fmla="*/ 938674 h 5218739"/>
                <a:gd name="connsiteX10" fmla="*/ 1392881 w 3737830"/>
                <a:gd name="connsiteY10" fmla="*/ 1179028 h 5218739"/>
                <a:gd name="connsiteX11" fmla="*/ 1249527 w 3737830"/>
                <a:gd name="connsiteY11" fmla="*/ 1112953 h 5218739"/>
                <a:gd name="connsiteX12" fmla="*/ 1184787 w 3737830"/>
                <a:gd name="connsiteY12" fmla="*/ 1226224 h 5218739"/>
                <a:gd name="connsiteX13" fmla="*/ 1214845 w 3737830"/>
                <a:gd name="connsiteY13" fmla="*/ 1445687 h 5218739"/>
                <a:gd name="connsiteX14" fmla="*/ 1062243 w 3737830"/>
                <a:gd name="connsiteY14" fmla="*/ 1497603 h 5218739"/>
                <a:gd name="connsiteX15" fmla="*/ 1018312 w 3737830"/>
                <a:gd name="connsiteY15" fmla="*/ 1415010 h 5218739"/>
                <a:gd name="connsiteX16" fmla="*/ 932762 w 3737830"/>
                <a:gd name="connsiteY16" fmla="*/ 1436248 h 5218739"/>
                <a:gd name="connsiteX17" fmla="*/ 902682 w 3737830"/>
                <a:gd name="connsiteY17" fmla="*/ 1355452 h 5218739"/>
                <a:gd name="connsiteX18" fmla="*/ 646054 w 3737830"/>
                <a:gd name="connsiteY18" fmla="*/ 1443327 h 5218739"/>
                <a:gd name="connsiteX19" fmla="*/ 553567 w 3737830"/>
                <a:gd name="connsiteY19" fmla="*/ 1318257 h 5218739"/>
                <a:gd name="connsiteX20" fmla="*/ 528134 w 3737830"/>
                <a:gd name="connsiteY20" fmla="*/ 1490524 h 5218739"/>
                <a:gd name="connsiteX21" fmla="*/ 384780 w 3737830"/>
                <a:gd name="connsiteY21" fmla="*/ 1490524 h 5218739"/>
                <a:gd name="connsiteX22" fmla="*/ 289981 w 3737830"/>
                <a:gd name="connsiteY22" fmla="*/ 1625034 h 5218739"/>
                <a:gd name="connsiteX23" fmla="*/ 132783 w 3737830"/>
                <a:gd name="connsiteY23" fmla="*/ 1704252 h 5218739"/>
                <a:gd name="connsiteX24" fmla="*/ 137379 w 3737830"/>
                <a:gd name="connsiteY24" fmla="*/ 1825618 h 5218739"/>
                <a:gd name="connsiteX25" fmla="*/ 33332 w 3737830"/>
                <a:gd name="connsiteY25" fmla="*/ 1927091 h 5218739"/>
                <a:gd name="connsiteX26" fmla="*/ 6257 w 3737830"/>
                <a:gd name="connsiteY26" fmla="*/ 2273583 h 5218739"/>
                <a:gd name="connsiteX27" fmla="*/ 63390 w 3737830"/>
                <a:gd name="connsiteY27" fmla="*/ 2443891 h 5218739"/>
                <a:gd name="connsiteX28" fmla="*/ 125819 w 3737830"/>
                <a:gd name="connsiteY28" fmla="*/ 2469849 h 5218739"/>
                <a:gd name="connsiteX29" fmla="*/ 169750 w 3737830"/>
                <a:gd name="connsiteY29" fmla="*/ 2613798 h 5218739"/>
                <a:gd name="connsiteX30" fmla="*/ 358836 w 3737830"/>
                <a:gd name="connsiteY30" fmla="*/ 2804548 h 5218739"/>
                <a:gd name="connsiteX31" fmla="*/ 521198 w 3737830"/>
                <a:gd name="connsiteY31" fmla="*/ 2892257 h 5218739"/>
                <a:gd name="connsiteX32" fmla="*/ 598137 w 3737830"/>
                <a:gd name="connsiteY32" fmla="*/ 3135838 h 5218739"/>
                <a:gd name="connsiteX33" fmla="*/ 424087 w 3737830"/>
                <a:gd name="connsiteY33" fmla="*/ 3331184 h 5218739"/>
                <a:gd name="connsiteX34" fmla="*/ 292409 w 3737830"/>
                <a:gd name="connsiteY34" fmla="*/ 3556346 h 5218739"/>
                <a:gd name="connsiteX35" fmla="*/ 293251 w 3737830"/>
                <a:gd name="connsiteY35" fmla="*/ 3670361 h 5218739"/>
                <a:gd name="connsiteX36" fmla="*/ 335069 w 3737830"/>
                <a:gd name="connsiteY36" fmla="*/ 3679847 h 5218739"/>
                <a:gd name="connsiteX37" fmla="*/ 355879 w 3737830"/>
                <a:gd name="connsiteY37" fmla="*/ 3689581 h 5218739"/>
                <a:gd name="connsiteX38" fmla="*/ 379289 w 3737830"/>
                <a:gd name="connsiteY38" fmla="*/ 3682502 h 5218739"/>
                <a:gd name="connsiteX39" fmla="*/ 414839 w 3737830"/>
                <a:gd name="connsiteY39" fmla="*/ 3702855 h 5218739"/>
                <a:gd name="connsiteX40" fmla="*/ 446920 w 3737830"/>
                <a:gd name="connsiteY40" fmla="*/ 3695776 h 5218739"/>
                <a:gd name="connsiteX41" fmla="*/ 493741 w 3737830"/>
                <a:gd name="connsiteY41" fmla="*/ 3732943 h 5218739"/>
                <a:gd name="connsiteX42" fmla="*/ 522354 w 3737830"/>
                <a:gd name="connsiteY42" fmla="*/ 3724094 h 5218739"/>
                <a:gd name="connsiteX43" fmla="*/ 532759 w 3737830"/>
                <a:gd name="connsiteY43" fmla="*/ 3741792 h 5218739"/>
                <a:gd name="connsiteX44" fmla="*/ 569175 w 3737830"/>
                <a:gd name="connsiteY44" fmla="*/ 3717014 h 5218739"/>
                <a:gd name="connsiteX45" fmla="*/ 592586 w 3737830"/>
                <a:gd name="connsiteY45" fmla="*/ 3720554 h 5218739"/>
                <a:gd name="connsiteX46" fmla="*/ 610247 w 3737830"/>
                <a:gd name="connsiteY46" fmla="*/ 3714362 h 5218739"/>
                <a:gd name="connsiteX47" fmla="*/ 638542 w 3737830"/>
                <a:gd name="connsiteY47" fmla="*/ 3764424 h 5218739"/>
                <a:gd name="connsiteX48" fmla="*/ 654147 w 3737830"/>
                <a:gd name="connsiteY48" fmla="*/ 3775420 h 5218739"/>
                <a:gd name="connsiteX49" fmla="*/ 687095 w 3737830"/>
                <a:gd name="connsiteY49" fmla="*/ 3777190 h 5218739"/>
                <a:gd name="connsiteX50" fmla="*/ 692298 w 3737830"/>
                <a:gd name="connsiteY50" fmla="*/ 3751527 h 5218739"/>
                <a:gd name="connsiteX51" fmla="*/ 707038 w 3737830"/>
                <a:gd name="connsiteY51" fmla="*/ 3744447 h 5218739"/>
                <a:gd name="connsiteX52" fmla="*/ 706171 w 3737830"/>
                <a:gd name="connsiteY52" fmla="*/ 3728519 h 5218739"/>
                <a:gd name="connsiteX53" fmla="*/ 818889 w 3737830"/>
                <a:gd name="connsiteY53" fmla="*/ 3698431 h 5218739"/>
                <a:gd name="connsiteX54" fmla="*/ 834496 w 3737830"/>
                <a:gd name="connsiteY54" fmla="*/ 3730288 h 5218739"/>
                <a:gd name="connsiteX55" fmla="*/ 1054920 w 3737830"/>
                <a:gd name="connsiteY55" fmla="*/ 3580857 h 5218739"/>
                <a:gd name="connsiteX56" fmla="*/ 1486999 w 3737830"/>
                <a:gd name="connsiteY56" fmla="*/ 3580857 h 5218739"/>
                <a:gd name="connsiteX57" fmla="*/ 1838691 w 3737830"/>
                <a:gd name="connsiteY57" fmla="*/ 3791873 h 5218739"/>
                <a:gd name="connsiteX58" fmla="*/ 1909030 w 3737830"/>
                <a:gd name="connsiteY58" fmla="*/ 4495257 h 5218739"/>
                <a:gd name="connsiteX59" fmla="*/ 1868836 w 3737830"/>
                <a:gd name="connsiteY59" fmla="*/ 4846950 h 5218739"/>
                <a:gd name="connsiteX60" fmla="*/ 2702849 w 3737830"/>
                <a:gd name="connsiteY60" fmla="*/ 5188594 h 5218739"/>
                <a:gd name="connsiteX61" fmla="*/ 3506718 w 3737830"/>
                <a:gd name="connsiteY61" fmla="*/ 5218739 h 5218739"/>
                <a:gd name="connsiteX62" fmla="*/ 3737830 w 3737830"/>
                <a:gd name="connsiteY62" fmla="*/ 4465112 h 5218739"/>
                <a:gd name="connsiteX63" fmla="*/ 3707685 w 3737830"/>
                <a:gd name="connsiteY63" fmla="*/ 3801921 h 5218739"/>
                <a:gd name="connsiteX64" fmla="*/ 3737830 w 3737830"/>
                <a:gd name="connsiteY64" fmla="*/ 3289455 h 5218739"/>
                <a:gd name="connsiteX65" fmla="*/ 3446427 w 3737830"/>
                <a:gd name="connsiteY65" fmla="*/ 2666457 h 5218739"/>
                <a:gd name="connsiteX66" fmla="*/ 2853575 w 3737830"/>
                <a:gd name="connsiteY66" fmla="*/ 2676506 h 5218739"/>
                <a:gd name="connsiteX67" fmla="*/ 2572221 w 3737830"/>
                <a:gd name="connsiteY67" fmla="*/ 2475539 h 5218739"/>
                <a:gd name="connsiteX68" fmla="*/ 2793285 w 3737830"/>
                <a:gd name="connsiteY68" fmla="*/ 2274572 h 5218739"/>
                <a:gd name="connsiteX69" fmla="*/ 2873671 w 3737830"/>
                <a:gd name="connsiteY69" fmla="*/ 2013314 h 5218739"/>
                <a:gd name="connsiteX70" fmla="*/ 3144977 w 3737830"/>
                <a:gd name="connsiteY70" fmla="*/ 1782202 h 5218739"/>
                <a:gd name="connsiteX71" fmla="*/ 2984203 w 3737830"/>
                <a:gd name="connsiteY71" fmla="*/ 1330027 h 5218739"/>
                <a:gd name="connsiteX72" fmla="*/ 3165074 w 3737830"/>
                <a:gd name="connsiteY72" fmla="*/ 1108963 h 5218739"/>
                <a:gd name="connsiteX73" fmla="*/ 3438708 w 3737830"/>
                <a:gd name="connsiteY73" fmla="*/ 708324 h 5218739"/>
                <a:gd name="connsiteX74" fmla="*/ 3377270 w 3737830"/>
                <a:gd name="connsiteY74" fmla="*/ 563993 h 5218739"/>
                <a:gd name="connsiteX75" fmla="*/ 3316598 w 3737830"/>
                <a:gd name="connsiteY75" fmla="*/ 440404 h 5218739"/>
                <a:gd name="connsiteX76" fmla="*/ 3332784 w 3737830"/>
                <a:gd name="connsiteY76" fmla="*/ 263417 h 5218739"/>
                <a:gd name="connsiteX77" fmla="*/ 3106192 w 3737830"/>
                <a:gd name="connsiteY77" fmla="*/ 128907 h 5218739"/>
                <a:gd name="connsiteX78" fmla="*/ 3124462 w 3737830"/>
                <a:gd name="connsiteY78" fmla="*/ 12400 h 5218739"/>
                <a:gd name="connsiteX79" fmla="*/ 3020642 w 3737830"/>
                <a:gd name="connsiteY79" fmla="*/ 1477 h 5218739"/>
                <a:gd name="connsiteX80" fmla="*/ 2958526 w 3737830"/>
                <a:gd name="connsiteY80" fmla="*/ 38129 h 5218739"/>
                <a:gd name="connsiteX81" fmla="*/ 2965150 w 3737830"/>
                <a:gd name="connsiteY81" fmla="*/ 223300 h 5218739"/>
                <a:gd name="connsiteX82" fmla="*/ 2780177 w 3737830"/>
                <a:gd name="connsiteY82" fmla="*/ 305894 h 5218739"/>
                <a:gd name="connsiteX83" fmla="*/ 2762617 w 3737830"/>
                <a:gd name="connsiteY83" fmla="*/ 448814 h 5218739"/>
                <a:gd name="connsiteX0" fmla="*/ 2762617 w 3737830"/>
                <a:gd name="connsiteY0" fmla="*/ 448814 h 5218739"/>
                <a:gd name="connsiteX1" fmla="*/ 2424105 w 3737830"/>
                <a:gd name="connsiteY1" fmla="*/ 558395 h 5218739"/>
                <a:gd name="connsiteX2" fmla="*/ 2293527 w 3737830"/>
                <a:gd name="connsiteY2" fmla="*/ 545493 h 5218739"/>
                <a:gd name="connsiteX3" fmla="*/ 2241444 w 3737830"/>
                <a:gd name="connsiteY3" fmla="*/ 716503 h 5218739"/>
                <a:gd name="connsiteX4" fmla="*/ 2040286 w 3737830"/>
                <a:gd name="connsiteY4" fmla="*/ 792017 h 5218739"/>
                <a:gd name="connsiteX5" fmla="*/ 1996355 w 3737830"/>
                <a:gd name="connsiteY5" fmla="*/ 709423 h 5218739"/>
                <a:gd name="connsiteX6" fmla="*/ 1883059 w 3737830"/>
                <a:gd name="connsiteY6" fmla="*/ 810896 h 5218739"/>
                <a:gd name="connsiteX7" fmla="*/ 1700399 w 3737830"/>
                <a:gd name="connsiteY7" fmla="*/ 820335 h 5218739"/>
                <a:gd name="connsiteX8" fmla="*/ 1591727 w 3737830"/>
                <a:gd name="connsiteY8" fmla="*/ 910008 h 5218739"/>
                <a:gd name="connsiteX9" fmla="*/ 1478186 w 3737830"/>
                <a:gd name="connsiteY9" fmla="*/ 938674 h 5218739"/>
                <a:gd name="connsiteX10" fmla="*/ 1392881 w 3737830"/>
                <a:gd name="connsiteY10" fmla="*/ 1179028 h 5218739"/>
                <a:gd name="connsiteX11" fmla="*/ 1249527 w 3737830"/>
                <a:gd name="connsiteY11" fmla="*/ 1112953 h 5218739"/>
                <a:gd name="connsiteX12" fmla="*/ 1184787 w 3737830"/>
                <a:gd name="connsiteY12" fmla="*/ 1226224 h 5218739"/>
                <a:gd name="connsiteX13" fmla="*/ 1214845 w 3737830"/>
                <a:gd name="connsiteY13" fmla="*/ 1445687 h 5218739"/>
                <a:gd name="connsiteX14" fmla="*/ 1062243 w 3737830"/>
                <a:gd name="connsiteY14" fmla="*/ 1497603 h 5218739"/>
                <a:gd name="connsiteX15" fmla="*/ 1018312 w 3737830"/>
                <a:gd name="connsiteY15" fmla="*/ 1415010 h 5218739"/>
                <a:gd name="connsiteX16" fmla="*/ 932762 w 3737830"/>
                <a:gd name="connsiteY16" fmla="*/ 1436248 h 5218739"/>
                <a:gd name="connsiteX17" fmla="*/ 902682 w 3737830"/>
                <a:gd name="connsiteY17" fmla="*/ 1355452 h 5218739"/>
                <a:gd name="connsiteX18" fmla="*/ 646054 w 3737830"/>
                <a:gd name="connsiteY18" fmla="*/ 1443327 h 5218739"/>
                <a:gd name="connsiteX19" fmla="*/ 553567 w 3737830"/>
                <a:gd name="connsiteY19" fmla="*/ 1318257 h 5218739"/>
                <a:gd name="connsiteX20" fmla="*/ 528134 w 3737830"/>
                <a:gd name="connsiteY20" fmla="*/ 1490524 h 5218739"/>
                <a:gd name="connsiteX21" fmla="*/ 384780 w 3737830"/>
                <a:gd name="connsiteY21" fmla="*/ 1490524 h 5218739"/>
                <a:gd name="connsiteX22" fmla="*/ 289981 w 3737830"/>
                <a:gd name="connsiteY22" fmla="*/ 1625034 h 5218739"/>
                <a:gd name="connsiteX23" fmla="*/ 132783 w 3737830"/>
                <a:gd name="connsiteY23" fmla="*/ 1704252 h 5218739"/>
                <a:gd name="connsiteX24" fmla="*/ 137379 w 3737830"/>
                <a:gd name="connsiteY24" fmla="*/ 1825618 h 5218739"/>
                <a:gd name="connsiteX25" fmla="*/ 33332 w 3737830"/>
                <a:gd name="connsiteY25" fmla="*/ 1927091 h 5218739"/>
                <a:gd name="connsiteX26" fmla="*/ 6257 w 3737830"/>
                <a:gd name="connsiteY26" fmla="*/ 2273583 h 5218739"/>
                <a:gd name="connsiteX27" fmla="*/ 63390 w 3737830"/>
                <a:gd name="connsiteY27" fmla="*/ 2443891 h 5218739"/>
                <a:gd name="connsiteX28" fmla="*/ 125819 w 3737830"/>
                <a:gd name="connsiteY28" fmla="*/ 2469849 h 5218739"/>
                <a:gd name="connsiteX29" fmla="*/ 169750 w 3737830"/>
                <a:gd name="connsiteY29" fmla="*/ 2613798 h 5218739"/>
                <a:gd name="connsiteX30" fmla="*/ 358836 w 3737830"/>
                <a:gd name="connsiteY30" fmla="*/ 2804548 h 5218739"/>
                <a:gd name="connsiteX31" fmla="*/ 521198 w 3737830"/>
                <a:gd name="connsiteY31" fmla="*/ 2892257 h 5218739"/>
                <a:gd name="connsiteX32" fmla="*/ 598137 w 3737830"/>
                <a:gd name="connsiteY32" fmla="*/ 3135838 h 5218739"/>
                <a:gd name="connsiteX33" fmla="*/ 424087 w 3737830"/>
                <a:gd name="connsiteY33" fmla="*/ 3331184 h 5218739"/>
                <a:gd name="connsiteX34" fmla="*/ 292409 w 3737830"/>
                <a:gd name="connsiteY34" fmla="*/ 3556346 h 5218739"/>
                <a:gd name="connsiteX35" fmla="*/ 293251 w 3737830"/>
                <a:gd name="connsiteY35" fmla="*/ 3670361 h 5218739"/>
                <a:gd name="connsiteX36" fmla="*/ 335069 w 3737830"/>
                <a:gd name="connsiteY36" fmla="*/ 3679847 h 5218739"/>
                <a:gd name="connsiteX37" fmla="*/ 355879 w 3737830"/>
                <a:gd name="connsiteY37" fmla="*/ 3689581 h 5218739"/>
                <a:gd name="connsiteX38" fmla="*/ 379289 w 3737830"/>
                <a:gd name="connsiteY38" fmla="*/ 3682502 h 5218739"/>
                <a:gd name="connsiteX39" fmla="*/ 414839 w 3737830"/>
                <a:gd name="connsiteY39" fmla="*/ 3702855 h 5218739"/>
                <a:gd name="connsiteX40" fmla="*/ 446920 w 3737830"/>
                <a:gd name="connsiteY40" fmla="*/ 3695776 h 5218739"/>
                <a:gd name="connsiteX41" fmla="*/ 493741 w 3737830"/>
                <a:gd name="connsiteY41" fmla="*/ 3732943 h 5218739"/>
                <a:gd name="connsiteX42" fmla="*/ 522354 w 3737830"/>
                <a:gd name="connsiteY42" fmla="*/ 3724094 h 5218739"/>
                <a:gd name="connsiteX43" fmla="*/ 532759 w 3737830"/>
                <a:gd name="connsiteY43" fmla="*/ 3741792 h 5218739"/>
                <a:gd name="connsiteX44" fmla="*/ 569175 w 3737830"/>
                <a:gd name="connsiteY44" fmla="*/ 3717014 h 5218739"/>
                <a:gd name="connsiteX45" fmla="*/ 592586 w 3737830"/>
                <a:gd name="connsiteY45" fmla="*/ 3720554 h 5218739"/>
                <a:gd name="connsiteX46" fmla="*/ 610247 w 3737830"/>
                <a:gd name="connsiteY46" fmla="*/ 3714362 h 5218739"/>
                <a:gd name="connsiteX47" fmla="*/ 638542 w 3737830"/>
                <a:gd name="connsiteY47" fmla="*/ 3764424 h 5218739"/>
                <a:gd name="connsiteX48" fmla="*/ 654147 w 3737830"/>
                <a:gd name="connsiteY48" fmla="*/ 3775420 h 5218739"/>
                <a:gd name="connsiteX49" fmla="*/ 687095 w 3737830"/>
                <a:gd name="connsiteY49" fmla="*/ 3777190 h 5218739"/>
                <a:gd name="connsiteX50" fmla="*/ 692298 w 3737830"/>
                <a:gd name="connsiteY50" fmla="*/ 3751527 h 5218739"/>
                <a:gd name="connsiteX51" fmla="*/ 707038 w 3737830"/>
                <a:gd name="connsiteY51" fmla="*/ 3744447 h 5218739"/>
                <a:gd name="connsiteX52" fmla="*/ 706171 w 3737830"/>
                <a:gd name="connsiteY52" fmla="*/ 3728519 h 5218739"/>
                <a:gd name="connsiteX53" fmla="*/ 767732 w 3737830"/>
                <a:gd name="connsiteY53" fmla="*/ 3688697 h 5218739"/>
                <a:gd name="connsiteX54" fmla="*/ 818889 w 3737830"/>
                <a:gd name="connsiteY54" fmla="*/ 3698431 h 5218739"/>
                <a:gd name="connsiteX55" fmla="*/ 834496 w 3737830"/>
                <a:gd name="connsiteY55" fmla="*/ 3730288 h 5218739"/>
                <a:gd name="connsiteX56" fmla="*/ 1054920 w 3737830"/>
                <a:gd name="connsiteY56" fmla="*/ 3580857 h 5218739"/>
                <a:gd name="connsiteX57" fmla="*/ 1486999 w 3737830"/>
                <a:gd name="connsiteY57" fmla="*/ 3580857 h 5218739"/>
                <a:gd name="connsiteX58" fmla="*/ 1838691 w 3737830"/>
                <a:gd name="connsiteY58" fmla="*/ 3791873 h 5218739"/>
                <a:gd name="connsiteX59" fmla="*/ 1909030 w 3737830"/>
                <a:gd name="connsiteY59" fmla="*/ 4495257 h 5218739"/>
                <a:gd name="connsiteX60" fmla="*/ 1868836 w 3737830"/>
                <a:gd name="connsiteY60" fmla="*/ 4846950 h 5218739"/>
                <a:gd name="connsiteX61" fmla="*/ 2702849 w 3737830"/>
                <a:gd name="connsiteY61" fmla="*/ 5188594 h 5218739"/>
                <a:gd name="connsiteX62" fmla="*/ 3506718 w 3737830"/>
                <a:gd name="connsiteY62" fmla="*/ 5218739 h 5218739"/>
                <a:gd name="connsiteX63" fmla="*/ 3737830 w 3737830"/>
                <a:gd name="connsiteY63" fmla="*/ 4465112 h 5218739"/>
                <a:gd name="connsiteX64" fmla="*/ 3707685 w 3737830"/>
                <a:gd name="connsiteY64" fmla="*/ 3801921 h 5218739"/>
                <a:gd name="connsiteX65" fmla="*/ 3737830 w 3737830"/>
                <a:gd name="connsiteY65" fmla="*/ 3289455 h 5218739"/>
                <a:gd name="connsiteX66" fmla="*/ 3446427 w 3737830"/>
                <a:gd name="connsiteY66" fmla="*/ 2666457 h 5218739"/>
                <a:gd name="connsiteX67" fmla="*/ 2853575 w 3737830"/>
                <a:gd name="connsiteY67" fmla="*/ 2676506 h 5218739"/>
                <a:gd name="connsiteX68" fmla="*/ 2572221 w 3737830"/>
                <a:gd name="connsiteY68" fmla="*/ 2475539 h 5218739"/>
                <a:gd name="connsiteX69" fmla="*/ 2793285 w 3737830"/>
                <a:gd name="connsiteY69" fmla="*/ 2274572 h 5218739"/>
                <a:gd name="connsiteX70" fmla="*/ 2873671 w 3737830"/>
                <a:gd name="connsiteY70" fmla="*/ 2013314 h 5218739"/>
                <a:gd name="connsiteX71" fmla="*/ 3144977 w 3737830"/>
                <a:gd name="connsiteY71" fmla="*/ 1782202 h 5218739"/>
                <a:gd name="connsiteX72" fmla="*/ 2984203 w 3737830"/>
                <a:gd name="connsiteY72" fmla="*/ 1330027 h 5218739"/>
                <a:gd name="connsiteX73" fmla="*/ 3165074 w 3737830"/>
                <a:gd name="connsiteY73" fmla="*/ 1108963 h 5218739"/>
                <a:gd name="connsiteX74" fmla="*/ 3438708 w 3737830"/>
                <a:gd name="connsiteY74" fmla="*/ 708324 h 5218739"/>
                <a:gd name="connsiteX75" fmla="*/ 3377270 w 3737830"/>
                <a:gd name="connsiteY75" fmla="*/ 563993 h 5218739"/>
                <a:gd name="connsiteX76" fmla="*/ 3316598 w 3737830"/>
                <a:gd name="connsiteY76" fmla="*/ 440404 h 5218739"/>
                <a:gd name="connsiteX77" fmla="*/ 3332784 w 3737830"/>
                <a:gd name="connsiteY77" fmla="*/ 263417 h 5218739"/>
                <a:gd name="connsiteX78" fmla="*/ 3106192 w 3737830"/>
                <a:gd name="connsiteY78" fmla="*/ 128907 h 5218739"/>
                <a:gd name="connsiteX79" fmla="*/ 3124462 w 3737830"/>
                <a:gd name="connsiteY79" fmla="*/ 12400 h 5218739"/>
                <a:gd name="connsiteX80" fmla="*/ 3020642 w 3737830"/>
                <a:gd name="connsiteY80" fmla="*/ 1477 h 5218739"/>
                <a:gd name="connsiteX81" fmla="*/ 2958526 w 3737830"/>
                <a:gd name="connsiteY81" fmla="*/ 38129 h 5218739"/>
                <a:gd name="connsiteX82" fmla="*/ 2965150 w 3737830"/>
                <a:gd name="connsiteY82" fmla="*/ 223300 h 5218739"/>
                <a:gd name="connsiteX83" fmla="*/ 2780177 w 3737830"/>
                <a:gd name="connsiteY83" fmla="*/ 305894 h 5218739"/>
                <a:gd name="connsiteX84" fmla="*/ 2762617 w 3737830"/>
                <a:gd name="connsiteY84" fmla="*/ 448814 h 5218739"/>
                <a:gd name="connsiteX0" fmla="*/ 2762617 w 3737830"/>
                <a:gd name="connsiteY0" fmla="*/ 448814 h 5218739"/>
                <a:gd name="connsiteX1" fmla="*/ 2424105 w 3737830"/>
                <a:gd name="connsiteY1" fmla="*/ 558395 h 5218739"/>
                <a:gd name="connsiteX2" fmla="*/ 2293527 w 3737830"/>
                <a:gd name="connsiteY2" fmla="*/ 545493 h 5218739"/>
                <a:gd name="connsiteX3" fmla="*/ 2241444 w 3737830"/>
                <a:gd name="connsiteY3" fmla="*/ 716503 h 5218739"/>
                <a:gd name="connsiteX4" fmla="*/ 2040286 w 3737830"/>
                <a:gd name="connsiteY4" fmla="*/ 792017 h 5218739"/>
                <a:gd name="connsiteX5" fmla="*/ 1996355 w 3737830"/>
                <a:gd name="connsiteY5" fmla="*/ 709423 h 5218739"/>
                <a:gd name="connsiteX6" fmla="*/ 1883059 w 3737830"/>
                <a:gd name="connsiteY6" fmla="*/ 810896 h 5218739"/>
                <a:gd name="connsiteX7" fmla="*/ 1700399 w 3737830"/>
                <a:gd name="connsiteY7" fmla="*/ 820335 h 5218739"/>
                <a:gd name="connsiteX8" fmla="*/ 1591727 w 3737830"/>
                <a:gd name="connsiteY8" fmla="*/ 910008 h 5218739"/>
                <a:gd name="connsiteX9" fmla="*/ 1478186 w 3737830"/>
                <a:gd name="connsiteY9" fmla="*/ 938674 h 5218739"/>
                <a:gd name="connsiteX10" fmla="*/ 1392881 w 3737830"/>
                <a:gd name="connsiteY10" fmla="*/ 1179028 h 5218739"/>
                <a:gd name="connsiteX11" fmla="*/ 1249527 w 3737830"/>
                <a:gd name="connsiteY11" fmla="*/ 1112953 h 5218739"/>
                <a:gd name="connsiteX12" fmla="*/ 1184787 w 3737830"/>
                <a:gd name="connsiteY12" fmla="*/ 1226224 h 5218739"/>
                <a:gd name="connsiteX13" fmla="*/ 1214845 w 3737830"/>
                <a:gd name="connsiteY13" fmla="*/ 1445687 h 5218739"/>
                <a:gd name="connsiteX14" fmla="*/ 1062243 w 3737830"/>
                <a:gd name="connsiteY14" fmla="*/ 1497603 h 5218739"/>
                <a:gd name="connsiteX15" fmla="*/ 1018312 w 3737830"/>
                <a:gd name="connsiteY15" fmla="*/ 1415010 h 5218739"/>
                <a:gd name="connsiteX16" fmla="*/ 932762 w 3737830"/>
                <a:gd name="connsiteY16" fmla="*/ 1436248 h 5218739"/>
                <a:gd name="connsiteX17" fmla="*/ 902682 w 3737830"/>
                <a:gd name="connsiteY17" fmla="*/ 1355452 h 5218739"/>
                <a:gd name="connsiteX18" fmla="*/ 646054 w 3737830"/>
                <a:gd name="connsiteY18" fmla="*/ 1443327 h 5218739"/>
                <a:gd name="connsiteX19" fmla="*/ 553567 w 3737830"/>
                <a:gd name="connsiteY19" fmla="*/ 1318257 h 5218739"/>
                <a:gd name="connsiteX20" fmla="*/ 528134 w 3737830"/>
                <a:gd name="connsiteY20" fmla="*/ 1490524 h 5218739"/>
                <a:gd name="connsiteX21" fmla="*/ 384780 w 3737830"/>
                <a:gd name="connsiteY21" fmla="*/ 1490524 h 5218739"/>
                <a:gd name="connsiteX22" fmla="*/ 289981 w 3737830"/>
                <a:gd name="connsiteY22" fmla="*/ 1625034 h 5218739"/>
                <a:gd name="connsiteX23" fmla="*/ 132783 w 3737830"/>
                <a:gd name="connsiteY23" fmla="*/ 1704252 h 5218739"/>
                <a:gd name="connsiteX24" fmla="*/ 137379 w 3737830"/>
                <a:gd name="connsiteY24" fmla="*/ 1825618 h 5218739"/>
                <a:gd name="connsiteX25" fmla="*/ 33332 w 3737830"/>
                <a:gd name="connsiteY25" fmla="*/ 1927091 h 5218739"/>
                <a:gd name="connsiteX26" fmla="*/ 6257 w 3737830"/>
                <a:gd name="connsiteY26" fmla="*/ 2273583 h 5218739"/>
                <a:gd name="connsiteX27" fmla="*/ 63390 w 3737830"/>
                <a:gd name="connsiteY27" fmla="*/ 2443891 h 5218739"/>
                <a:gd name="connsiteX28" fmla="*/ 125819 w 3737830"/>
                <a:gd name="connsiteY28" fmla="*/ 2469849 h 5218739"/>
                <a:gd name="connsiteX29" fmla="*/ 169750 w 3737830"/>
                <a:gd name="connsiteY29" fmla="*/ 2613798 h 5218739"/>
                <a:gd name="connsiteX30" fmla="*/ 358836 w 3737830"/>
                <a:gd name="connsiteY30" fmla="*/ 2804548 h 5218739"/>
                <a:gd name="connsiteX31" fmla="*/ 521198 w 3737830"/>
                <a:gd name="connsiteY31" fmla="*/ 2892257 h 5218739"/>
                <a:gd name="connsiteX32" fmla="*/ 598137 w 3737830"/>
                <a:gd name="connsiteY32" fmla="*/ 3135838 h 5218739"/>
                <a:gd name="connsiteX33" fmla="*/ 424087 w 3737830"/>
                <a:gd name="connsiteY33" fmla="*/ 3331184 h 5218739"/>
                <a:gd name="connsiteX34" fmla="*/ 292409 w 3737830"/>
                <a:gd name="connsiteY34" fmla="*/ 3556346 h 5218739"/>
                <a:gd name="connsiteX35" fmla="*/ 293251 w 3737830"/>
                <a:gd name="connsiteY35" fmla="*/ 3670361 h 5218739"/>
                <a:gd name="connsiteX36" fmla="*/ 335069 w 3737830"/>
                <a:gd name="connsiteY36" fmla="*/ 3679847 h 5218739"/>
                <a:gd name="connsiteX37" fmla="*/ 355879 w 3737830"/>
                <a:gd name="connsiteY37" fmla="*/ 3689581 h 5218739"/>
                <a:gd name="connsiteX38" fmla="*/ 379289 w 3737830"/>
                <a:gd name="connsiteY38" fmla="*/ 3682502 h 5218739"/>
                <a:gd name="connsiteX39" fmla="*/ 414839 w 3737830"/>
                <a:gd name="connsiteY39" fmla="*/ 3702855 h 5218739"/>
                <a:gd name="connsiteX40" fmla="*/ 446920 w 3737830"/>
                <a:gd name="connsiteY40" fmla="*/ 3695776 h 5218739"/>
                <a:gd name="connsiteX41" fmla="*/ 493741 w 3737830"/>
                <a:gd name="connsiteY41" fmla="*/ 3732943 h 5218739"/>
                <a:gd name="connsiteX42" fmla="*/ 522354 w 3737830"/>
                <a:gd name="connsiteY42" fmla="*/ 3724094 h 5218739"/>
                <a:gd name="connsiteX43" fmla="*/ 532759 w 3737830"/>
                <a:gd name="connsiteY43" fmla="*/ 3741792 h 5218739"/>
                <a:gd name="connsiteX44" fmla="*/ 569175 w 3737830"/>
                <a:gd name="connsiteY44" fmla="*/ 3717014 h 5218739"/>
                <a:gd name="connsiteX45" fmla="*/ 592586 w 3737830"/>
                <a:gd name="connsiteY45" fmla="*/ 3720554 h 5218739"/>
                <a:gd name="connsiteX46" fmla="*/ 610247 w 3737830"/>
                <a:gd name="connsiteY46" fmla="*/ 3714362 h 5218739"/>
                <a:gd name="connsiteX47" fmla="*/ 638542 w 3737830"/>
                <a:gd name="connsiteY47" fmla="*/ 3764424 h 5218739"/>
                <a:gd name="connsiteX48" fmla="*/ 654147 w 3737830"/>
                <a:gd name="connsiteY48" fmla="*/ 3775420 h 5218739"/>
                <a:gd name="connsiteX49" fmla="*/ 687095 w 3737830"/>
                <a:gd name="connsiteY49" fmla="*/ 3777190 h 5218739"/>
                <a:gd name="connsiteX50" fmla="*/ 692298 w 3737830"/>
                <a:gd name="connsiteY50" fmla="*/ 3751527 h 5218739"/>
                <a:gd name="connsiteX51" fmla="*/ 707038 w 3737830"/>
                <a:gd name="connsiteY51" fmla="*/ 3744447 h 5218739"/>
                <a:gd name="connsiteX52" fmla="*/ 706171 w 3737830"/>
                <a:gd name="connsiteY52" fmla="*/ 3728519 h 5218739"/>
                <a:gd name="connsiteX53" fmla="*/ 746056 w 3737830"/>
                <a:gd name="connsiteY53" fmla="*/ 3721439 h 5218739"/>
                <a:gd name="connsiteX54" fmla="*/ 767732 w 3737830"/>
                <a:gd name="connsiteY54" fmla="*/ 3688697 h 5218739"/>
                <a:gd name="connsiteX55" fmla="*/ 818889 w 3737830"/>
                <a:gd name="connsiteY55" fmla="*/ 3698431 h 5218739"/>
                <a:gd name="connsiteX56" fmla="*/ 834496 w 3737830"/>
                <a:gd name="connsiteY56" fmla="*/ 3730288 h 5218739"/>
                <a:gd name="connsiteX57" fmla="*/ 1054920 w 3737830"/>
                <a:gd name="connsiteY57" fmla="*/ 3580857 h 5218739"/>
                <a:gd name="connsiteX58" fmla="*/ 1486999 w 3737830"/>
                <a:gd name="connsiteY58" fmla="*/ 3580857 h 5218739"/>
                <a:gd name="connsiteX59" fmla="*/ 1838691 w 3737830"/>
                <a:gd name="connsiteY59" fmla="*/ 3791873 h 5218739"/>
                <a:gd name="connsiteX60" fmla="*/ 1909030 w 3737830"/>
                <a:gd name="connsiteY60" fmla="*/ 4495257 h 5218739"/>
                <a:gd name="connsiteX61" fmla="*/ 1868836 w 3737830"/>
                <a:gd name="connsiteY61" fmla="*/ 4846950 h 5218739"/>
                <a:gd name="connsiteX62" fmla="*/ 2702849 w 3737830"/>
                <a:gd name="connsiteY62" fmla="*/ 5188594 h 5218739"/>
                <a:gd name="connsiteX63" fmla="*/ 3506718 w 3737830"/>
                <a:gd name="connsiteY63" fmla="*/ 5218739 h 5218739"/>
                <a:gd name="connsiteX64" fmla="*/ 3737830 w 3737830"/>
                <a:gd name="connsiteY64" fmla="*/ 4465112 h 5218739"/>
                <a:gd name="connsiteX65" fmla="*/ 3707685 w 3737830"/>
                <a:gd name="connsiteY65" fmla="*/ 3801921 h 5218739"/>
                <a:gd name="connsiteX66" fmla="*/ 3737830 w 3737830"/>
                <a:gd name="connsiteY66" fmla="*/ 3289455 h 5218739"/>
                <a:gd name="connsiteX67" fmla="*/ 3446427 w 3737830"/>
                <a:gd name="connsiteY67" fmla="*/ 2666457 h 5218739"/>
                <a:gd name="connsiteX68" fmla="*/ 2853575 w 3737830"/>
                <a:gd name="connsiteY68" fmla="*/ 2676506 h 5218739"/>
                <a:gd name="connsiteX69" fmla="*/ 2572221 w 3737830"/>
                <a:gd name="connsiteY69" fmla="*/ 2475539 h 5218739"/>
                <a:gd name="connsiteX70" fmla="*/ 2793285 w 3737830"/>
                <a:gd name="connsiteY70" fmla="*/ 2274572 h 5218739"/>
                <a:gd name="connsiteX71" fmla="*/ 2873671 w 3737830"/>
                <a:gd name="connsiteY71" fmla="*/ 2013314 h 5218739"/>
                <a:gd name="connsiteX72" fmla="*/ 3144977 w 3737830"/>
                <a:gd name="connsiteY72" fmla="*/ 1782202 h 5218739"/>
                <a:gd name="connsiteX73" fmla="*/ 2984203 w 3737830"/>
                <a:gd name="connsiteY73" fmla="*/ 1330027 h 5218739"/>
                <a:gd name="connsiteX74" fmla="*/ 3165074 w 3737830"/>
                <a:gd name="connsiteY74" fmla="*/ 1108963 h 5218739"/>
                <a:gd name="connsiteX75" fmla="*/ 3438708 w 3737830"/>
                <a:gd name="connsiteY75" fmla="*/ 708324 h 5218739"/>
                <a:gd name="connsiteX76" fmla="*/ 3377270 w 3737830"/>
                <a:gd name="connsiteY76" fmla="*/ 563993 h 5218739"/>
                <a:gd name="connsiteX77" fmla="*/ 3316598 w 3737830"/>
                <a:gd name="connsiteY77" fmla="*/ 440404 h 5218739"/>
                <a:gd name="connsiteX78" fmla="*/ 3332784 w 3737830"/>
                <a:gd name="connsiteY78" fmla="*/ 263417 h 5218739"/>
                <a:gd name="connsiteX79" fmla="*/ 3106192 w 3737830"/>
                <a:gd name="connsiteY79" fmla="*/ 128907 h 5218739"/>
                <a:gd name="connsiteX80" fmla="*/ 3124462 w 3737830"/>
                <a:gd name="connsiteY80" fmla="*/ 12400 h 5218739"/>
                <a:gd name="connsiteX81" fmla="*/ 3020642 w 3737830"/>
                <a:gd name="connsiteY81" fmla="*/ 1477 h 5218739"/>
                <a:gd name="connsiteX82" fmla="*/ 2958526 w 3737830"/>
                <a:gd name="connsiteY82" fmla="*/ 38129 h 5218739"/>
                <a:gd name="connsiteX83" fmla="*/ 2965150 w 3737830"/>
                <a:gd name="connsiteY83" fmla="*/ 223300 h 5218739"/>
                <a:gd name="connsiteX84" fmla="*/ 2780177 w 3737830"/>
                <a:gd name="connsiteY84" fmla="*/ 305894 h 5218739"/>
                <a:gd name="connsiteX85" fmla="*/ 2762617 w 3737830"/>
                <a:gd name="connsiteY85" fmla="*/ 448814 h 5218739"/>
                <a:gd name="connsiteX0" fmla="*/ 2762617 w 3737830"/>
                <a:gd name="connsiteY0" fmla="*/ 448814 h 5218739"/>
                <a:gd name="connsiteX1" fmla="*/ 2424105 w 3737830"/>
                <a:gd name="connsiteY1" fmla="*/ 558395 h 5218739"/>
                <a:gd name="connsiteX2" fmla="*/ 2293527 w 3737830"/>
                <a:gd name="connsiteY2" fmla="*/ 545493 h 5218739"/>
                <a:gd name="connsiteX3" fmla="*/ 2241444 w 3737830"/>
                <a:gd name="connsiteY3" fmla="*/ 716503 h 5218739"/>
                <a:gd name="connsiteX4" fmla="*/ 2040286 w 3737830"/>
                <a:gd name="connsiteY4" fmla="*/ 792017 h 5218739"/>
                <a:gd name="connsiteX5" fmla="*/ 1996355 w 3737830"/>
                <a:gd name="connsiteY5" fmla="*/ 709423 h 5218739"/>
                <a:gd name="connsiteX6" fmla="*/ 1883059 w 3737830"/>
                <a:gd name="connsiteY6" fmla="*/ 810896 h 5218739"/>
                <a:gd name="connsiteX7" fmla="*/ 1700399 w 3737830"/>
                <a:gd name="connsiteY7" fmla="*/ 820335 h 5218739"/>
                <a:gd name="connsiteX8" fmla="*/ 1591727 w 3737830"/>
                <a:gd name="connsiteY8" fmla="*/ 910008 h 5218739"/>
                <a:gd name="connsiteX9" fmla="*/ 1478186 w 3737830"/>
                <a:gd name="connsiteY9" fmla="*/ 938674 h 5218739"/>
                <a:gd name="connsiteX10" fmla="*/ 1392881 w 3737830"/>
                <a:gd name="connsiteY10" fmla="*/ 1179028 h 5218739"/>
                <a:gd name="connsiteX11" fmla="*/ 1249527 w 3737830"/>
                <a:gd name="connsiteY11" fmla="*/ 1112953 h 5218739"/>
                <a:gd name="connsiteX12" fmla="*/ 1184787 w 3737830"/>
                <a:gd name="connsiteY12" fmla="*/ 1226224 h 5218739"/>
                <a:gd name="connsiteX13" fmla="*/ 1214845 w 3737830"/>
                <a:gd name="connsiteY13" fmla="*/ 1445687 h 5218739"/>
                <a:gd name="connsiteX14" fmla="*/ 1062243 w 3737830"/>
                <a:gd name="connsiteY14" fmla="*/ 1497603 h 5218739"/>
                <a:gd name="connsiteX15" fmla="*/ 1018312 w 3737830"/>
                <a:gd name="connsiteY15" fmla="*/ 1415010 h 5218739"/>
                <a:gd name="connsiteX16" fmla="*/ 932762 w 3737830"/>
                <a:gd name="connsiteY16" fmla="*/ 1436248 h 5218739"/>
                <a:gd name="connsiteX17" fmla="*/ 902682 w 3737830"/>
                <a:gd name="connsiteY17" fmla="*/ 1355452 h 5218739"/>
                <a:gd name="connsiteX18" fmla="*/ 646054 w 3737830"/>
                <a:gd name="connsiteY18" fmla="*/ 1443327 h 5218739"/>
                <a:gd name="connsiteX19" fmla="*/ 553567 w 3737830"/>
                <a:gd name="connsiteY19" fmla="*/ 1318257 h 5218739"/>
                <a:gd name="connsiteX20" fmla="*/ 528134 w 3737830"/>
                <a:gd name="connsiteY20" fmla="*/ 1490524 h 5218739"/>
                <a:gd name="connsiteX21" fmla="*/ 384780 w 3737830"/>
                <a:gd name="connsiteY21" fmla="*/ 1490524 h 5218739"/>
                <a:gd name="connsiteX22" fmla="*/ 289981 w 3737830"/>
                <a:gd name="connsiteY22" fmla="*/ 1625034 h 5218739"/>
                <a:gd name="connsiteX23" fmla="*/ 132783 w 3737830"/>
                <a:gd name="connsiteY23" fmla="*/ 1704252 h 5218739"/>
                <a:gd name="connsiteX24" fmla="*/ 137379 w 3737830"/>
                <a:gd name="connsiteY24" fmla="*/ 1825618 h 5218739"/>
                <a:gd name="connsiteX25" fmla="*/ 33332 w 3737830"/>
                <a:gd name="connsiteY25" fmla="*/ 1927091 h 5218739"/>
                <a:gd name="connsiteX26" fmla="*/ 6257 w 3737830"/>
                <a:gd name="connsiteY26" fmla="*/ 2273583 h 5218739"/>
                <a:gd name="connsiteX27" fmla="*/ 63390 w 3737830"/>
                <a:gd name="connsiteY27" fmla="*/ 2443891 h 5218739"/>
                <a:gd name="connsiteX28" fmla="*/ 125819 w 3737830"/>
                <a:gd name="connsiteY28" fmla="*/ 2469849 h 5218739"/>
                <a:gd name="connsiteX29" fmla="*/ 169750 w 3737830"/>
                <a:gd name="connsiteY29" fmla="*/ 2613798 h 5218739"/>
                <a:gd name="connsiteX30" fmla="*/ 358836 w 3737830"/>
                <a:gd name="connsiteY30" fmla="*/ 2804548 h 5218739"/>
                <a:gd name="connsiteX31" fmla="*/ 521198 w 3737830"/>
                <a:gd name="connsiteY31" fmla="*/ 2892257 h 5218739"/>
                <a:gd name="connsiteX32" fmla="*/ 598137 w 3737830"/>
                <a:gd name="connsiteY32" fmla="*/ 3135838 h 5218739"/>
                <a:gd name="connsiteX33" fmla="*/ 424087 w 3737830"/>
                <a:gd name="connsiteY33" fmla="*/ 3331184 h 5218739"/>
                <a:gd name="connsiteX34" fmla="*/ 292409 w 3737830"/>
                <a:gd name="connsiteY34" fmla="*/ 3556346 h 5218739"/>
                <a:gd name="connsiteX35" fmla="*/ 293251 w 3737830"/>
                <a:gd name="connsiteY35" fmla="*/ 3670361 h 5218739"/>
                <a:gd name="connsiteX36" fmla="*/ 335069 w 3737830"/>
                <a:gd name="connsiteY36" fmla="*/ 3679847 h 5218739"/>
                <a:gd name="connsiteX37" fmla="*/ 355879 w 3737830"/>
                <a:gd name="connsiteY37" fmla="*/ 3689581 h 5218739"/>
                <a:gd name="connsiteX38" fmla="*/ 379289 w 3737830"/>
                <a:gd name="connsiteY38" fmla="*/ 3682502 h 5218739"/>
                <a:gd name="connsiteX39" fmla="*/ 414839 w 3737830"/>
                <a:gd name="connsiteY39" fmla="*/ 3702855 h 5218739"/>
                <a:gd name="connsiteX40" fmla="*/ 446920 w 3737830"/>
                <a:gd name="connsiteY40" fmla="*/ 3695776 h 5218739"/>
                <a:gd name="connsiteX41" fmla="*/ 493741 w 3737830"/>
                <a:gd name="connsiteY41" fmla="*/ 3732943 h 5218739"/>
                <a:gd name="connsiteX42" fmla="*/ 522354 w 3737830"/>
                <a:gd name="connsiteY42" fmla="*/ 3724094 h 5218739"/>
                <a:gd name="connsiteX43" fmla="*/ 532759 w 3737830"/>
                <a:gd name="connsiteY43" fmla="*/ 3741792 h 5218739"/>
                <a:gd name="connsiteX44" fmla="*/ 569175 w 3737830"/>
                <a:gd name="connsiteY44" fmla="*/ 3717014 h 5218739"/>
                <a:gd name="connsiteX45" fmla="*/ 592586 w 3737830"/>
                <a:gd name="connsiteY45" fmla="*/ 3720554 h 5218739"/>
                <a:gd name="connsiteX46" fmla="*/ 610247 w 3737830"/>
                <a:gd name="connsiteY46" fmla="*/ 3714362 h 5218739"/>
                <a:gd name="connsiteX47" fmla="*/ 638542 w 3737830"/>
                <a:gd name="connsiteY47" fmla="*/ 3764424 h 5218739"/>
                <a:gd name="connsiteX48" fmla="*/ 654147 w 3737830"/>
                <a:gd name="connsiteY48" fmla="*/ 3775420 h 5218739"/>
                <a:gd name="connsiteX49" fmla="*/ 687095 w 3737830"/>
                <a:gd name="connsiteY49" fmla="*/ 3777190 h 5218739"/>
                <a:gd name="connsiteX50" fmla="*/ 692298 w 3737830"/>
                <a:gd name="connsiteY50" fmla="*/ 3751527 h 5218739"/>
                <a:gd name="connsiteX51" fmla="*/ 707038 w 3737830"/>
                <a:gd name="connsiteY51" fmla="*/ 3744447 h 5218739"/>
                <a:gd name="connsiteX52" fmla="*/ 706171 w 3737830"/>
                <a:gd name="connsiteY52" fmla="*/ 3728519 h 5218739"/>
                <a:gd name="connsiteX53" fmla="*/ 734784 w 3737830"/>
                <a:gd name="connsiteY53" fmla="*/ 3712590 h 5218739"/>
                <a:gd name="connsiteX54" fmla="*/ 746056 w 3737830"/>
                <a:gd name="connsiteY54" fmla="*/ 3721439 h 5218739"/>
                <a:gd name="connsiteX55" fmla="*/ 767732 w 3737830"/>
                <a:gd name="connsiteY55" fmla="*/ 3688697 h 5218739"/>
                <a:gd name="connsiteX56" fmla="*/ 818889 w 3737830"/>
                <a:gd name="connsiteY56" fmla="*/ 3698431 h 5218739"/>
                <a:gd name="connsiteX57" fmla="*/ 834496 w 3737830"/>
                <a:gd name="connsiteY57" fmla="*/ 3730288 h 5218739"/>
                <a:gd name="connsiteX58" fmla="*/ 1054920 w 3737830"/>
                <a:gd name="connsiteY58" fmla="*/ 3580857 h 5218739"/>
                <a:gd name="connsiteX59" fmla="*/ 1486999 w 3737830"/>
                <a:gd name="connsiteY59" fmla="*/ 3580857 h 5218739"/>
                <a:gd name="connsiteX60" fmla="*/ 1838691 w 3737830"/>
                <a:gd name="connsiteY60" fmla="*/ 3791873 h 5218739"/>
                <a:gd name="connsiteX61" fmla="*/ 1909030 w 3737830"/>
                <a:gd name="connsiteY61" fmla="*/ 4495257 h 5218739"/>
                <a:gd name="connsiteX62" fmla="*/ 1868836 w 3737830"/>
                <a:gd name="connsiteY62" fmla="*/ 4846950 h 5218739"/>
                <a:gd name="connsiteX63" fmla="*/ 2702849 w 3737830"/>
                <a:gd name="connsiteY63" fmla="*/ 5188594 h 5218739"/>
                <a:gd name="connsiteX64" fmla="*/ 3506718 w 3737830"/>
                <a:gd name="connsiteY64" fmla="*/ 5218739 h 5218739"/>
                <a:gd name="connsiteX65" fmla="*/ 3737830 w 3737830"/>
                <a:gd name="connsiteY65" fmla="*/ 4465112 h 5218739"/>
                <a:gd name="connsiteX66" fmla="*/ 3707685 w 3737830"/>
                <a:gd name="connsiteY66" fmla="*/ 3801921 h 5218739"/>
                <a:gd name="connsiteX67" fmla="*/ 3737830 w 3737830"/>
                <a:gd name="connsiteY67" fmla="*/ 3289455 h 5218739"/>
                <a:gd name="connsiteX68" fmla="*/ 3446427 w 3737830"/>
                <a:gd name="connsiteY68" fmla="*/ 2666457 h 5218739"/>
                <a:gd name="connsiteX69" fmla="*/ 2853575 w 3737830"/>
                <a:gd name="connsiteY69" fmla="*/ 2676506 h 5218739"/>
                <a:gd name="connsiteX70" fmla="*/ 2572221 w 3737830"/>
                <a:gd name="connsiteY70" fmla="*/ 2475539 h 5218739"/>
                <a:gd name="connsiteX71" fmla="*/ 2793285 w 3737830"/>
                <a:gd name="connsiteY71" fmla="*/ 2274572 h 5218739"/>
                <a:gd name="connsiteX72" fmla="*/ 2873671 w 3737830"/>
                <a:gd name="connsiteY72" fmla="*/ 2013314 h 5218739"/>
                <a:gd name="connsiteX73" fmla="*/ 3144977 w 3737830"/>
                <a:gd name="connsiteY73" fmla="*/ 1782202 h 5218739"/>
                <a:gd name="connsiteX74" fmla="*/ 2984203 w 3737830"/>
                <a:gd name="connsiteY74" fmla="*/ 1330027 h 5218739"/>
                <a:gd name="connsiteX75" fmla="*/ 3165074 w 3737830"/>
                <a:gd name="connsiteY75" fmla="*/ 1108963 h 5218739"/>
                <a:gd name="connsiteX76" fmla="*/ 3438708 w 3737830"/>
                <a:gd name="connsiteY76" fmla="*/ 708324 h 5218739"/>
                <a:gd name="connsiteX77" fmla="*/ 3377270 w 3737830"/>
                <a:gd name="connsiteY77" fmla="*/ 563993 h 5218739"/>
                <a:gd name="connsiteX78" fmla="*/ 3316598 w 3737830"/>
                <a:gd name="connsiteY78" fmla="*/ 440404 h 5218739"/>
                <a:gd name="connsiteX79" fmla="*/ 3332784 w 3737830"/>
                <a:gd name="connsiteY79" fmla="*/ 263417 h 5218739"/>
                <a:gd name="connsiteX80" fmla="*/ 3106192 w 3737830"/>
                <a:gd name="connsiteY80" fmla="*/ 128907 h 5218739"/>
                <a:gd name="connsiteX81" fmla="*/ 3124462 w 3737830"/>
                <a:gd name="connsiteY81" fmla="*/ 12400 h 5218739"/>
                <a:gd name="connsiteX82" fmla="*/ 3020642 w 3737830"/>
                <a:gd name="connsiteY82" fmla="*/ 1477 h 5218739"/>
                <a:gd name="connsiteX83" fmla="*/ 2958526 w 3737830"/>
                <a:gd name="connsiteY83" fmla="*/ 38129 h 5218739"/>
                <a:gd name="connsiteX84" fmla="*/ 2965150 w 3737830"/>
                <a:gd name="connsiteY84" fmla="*/ 223300 h 5218739"/>
                <a:gd name="connsiteX85" fmla="*/ 2780177 w 3737830"/>
                <a:gd name="connsiteY85" fmla="*/ 305894 h 5218739"/>
                <a:gd name="connsiteX86" fmla="*/ 2762617 w 3737830"/>
                <a:gd name="connsiteY86" fmla="*/ 448814 h 5218739"/>
                <a:gd name="connsiteX0" fmla="*/ 2762617 w 3737830"/>
                <a:gd name="connsiteY0" fmla="*/ 448814 h 5218739"/>
                <a:gd name="connsiteX1" fmla="*/ 2424105 w 3737830"/>
                <a:gd name="connsiteY1" fmla="*/ 558395 h 5218739"/>
                <a:gd name="connsiteX2" fmla="*/ 2293527 w 3737830"/>
                <a:gd name="connsiteY2" fmla="*/ 545493 h 5218739"/>
                <a:gd name="connsiteX3" fmla="*/ 2241444 w 3737830"/>
                <a:gd name="connsiteY3" fmla="*/ 716503 h 5218739"/>
                <a:gd name="connsiteX4" fmla="*/ 2040286 w 3737830"/>
                <a:gd name="connsiteY4" fmla="*/ 792017 h 5218739"/>
                <a:gd name="connsiteX5" fmla="*/ 1996355 w 3737830"/>
                <a:gd name="connsiteY5" fmla="*/ 709423 h 5218739"/>
                <a:gd name="connsiteX6" fmla="*/ 1883059 w 3737830"/>
                <a:gd name="connsiteY6" fmla="*/ 810896 h 5218739"/>
                <a:gd name="connsiteX7" fmla="*/ 1700399 w 3737830"/>
                <a:gd name="connsiteY7" fmla="*/ 820335 h 5218739"/>
                <a:gd name="connsiteX8" fmla="*/ 1591727 w 3737830"/>
                <a:gd name="connsiteY8" fmla="*/ 910008 h 5218739"/>
                <a:gd name="connsiteX9" fmla="*/ 1478186 w 3737830"/>
                <a:gd name="connsiteY9" fmla="*/ 938674 h 5218739"/>
                <a:gd name="connsiteX10" fmla="*/ 1392881 w 3737830"/>
                <a:gd name="connsiteY10" fmla="*/ 1179028 h 5218739"/>
                <a:gd name="connsiteX11" fmla="*/ 1249527 w 3737830"/>
                <a:gd name="connsiteY11" fmla="*/ 1112953 h 5218739"/>
                <a:gd name="connsiteX12" fmla="*/ 1184787 w 3737830"/>
                <a:gd name="connsiteY12" fmla="*/ 1226224 h 5218739"/>
                <a:gd name="connsiteX13" fmla="*/ 1214845 w 3737830"/>
                <a:gd name="connsiteY13" fmla="*/ 1445687 h 5218739"/>
                <a:gd name="connsiteX14" fmla="*/ 1062243 w 3737830"/>
                <a:gd name="connsiteY14" fmla="*/ 1497603 h 5218739"/>
                <a:gd name="connsiteX15" fmla="*/ 1018312 w 3737830"/>
                <a:gd name="connsiteY15" fmla="*/ 1415010 h 5218739"/>
                <a:gd name="connsiteX16" fmla="*/ 932762 w 3737830"/>
                <a:gd name="connsiteY16" fmla="*/ 1436248 h 5218739"/>
                <a:gd name="connsiteX17" fmla="*/ 902682 w 3737830"/>
                <a:gd name="connsiteY17" fmla="*/ 1355452 h 5218739"/>
                <a:gd name="connsiteX18" fmla="*/ 646054 w 3737830"/>
                <a:gd name="connsiteY18" fmla="*/ 1443327 h 5218739"/>
                <a:gd name="connsiteX19" fmla="*/ 553567 w 3737830"/>
                <a:gd name="connsiteY19" fmla="*/ 1318257 h 5218739"/>
                <a:gd name="connsiteX20" fmla="*/ 528134 w 3737830"/>
                <a:gd name="connsiteY20" fmla="*/ 1490524 h 5218739"/>
                <a:gd name="connsiteX21" fmla="*/ 384780 w 3737830"/>
                <a:gd name="connsiteY21" fmla="*/ 1490524 h 5218739"/>
                <a:gd name="connsiteX22" fmla="*/ 289981 w 3737830"/>
                <a:gd name="connsiteY22" fmla="*/ 1625034 h 5218739"/>
                <a:gd name="connsiteX23" fmla="*/ 132783 w 3737830"/>
                <a:gd name="connsiteY23" fmla="*/ 1704252 h 5218739"/>
                <a:gd name="connsiteX24" fmla="*/ 137379 w 3737830"/>
                <a:gd name="connsiteY24" fmla="*/ 1825618 h 5218739"/>
                <a:gd name="connsiteX25" fmla="*/ 33332 w 3737830"/>
                <a:gd name="connsiteY25" fmla="*/ 1927091 h 5218739"/>
                <a:gd name="connsiteX26" fmla="*/ 6257 w 3737830"/>
                <a:gd name="connsiteY26" fmla="*/ 2273583 h 5218739"/>
                <a:gd name="connsiteX27" fmla="*/ 63390 w 3737830"/>
                <a:gd name="connsiteY27" fmla="*/ 2443891 h 5218739"/>
                <a:gd name="connsiteX28" fmla="*/ 125819 w 3737830"/>
                <a:gd name="connsiteY28" fmla="*/ 2469849 h 5218739"/>
                <a:gd name="connsiteX29" fmla="*/ 169750 w 3737830"/>
                <a:gd name="connsiteY29" fmla="*/ 2613798 h 5218739"/>
                <a:gd name="connsiteX30" fmla="*/ 358836 w 3737830"/>
                <a:gd name="connsiteY30" fmla="*/ 2804548 h 5218739"/>
                <a:gd name="connsiteX31" fmla="*/ 521198 w 3737830"/>
                <a:gd name="connsiteY31" fmla="*/ 2892257 h 5218739"/>
                <a:gd name="connsiteX32" fmla="*/ 598137 w 3737830"/>
                <a:gd name="connsiteY32" fmla="*/ 3135838 h 5218739"/>
                <a:gd name="connsiteX33" fmla="*/ 424087 w 3737830"/>
                <a:gd name="connsiteY33" fmla="*/ 3331184 h 5218739"/>
                <a:gd name="connsiteX34" fmla="*/ 292409 w 3737830"/>
                <a:gd name="connsiteY34" fmla="*/ 3556346 h 5218739"/>
                <a:gd name="connsiteX35" fmla="*/ 293251 w 3737830"/>
                <a:gd name="connsiteY35" fmla="*/ 3670361 h 5218739"/>
                <a:gd name="connsiteX36" fmla="*/ 335069 w 3737830"/>
                <a:gd name="connsiteY36" fmla="*/ 3679847 h 5218739"/>
                <a:gd name="connsiteX37" fmla="*/ 355879 w 3737830"/>
                <a:gd name="connsiteY37" fmla="*/ 3689581 h 5218739"/>
                <a:gd name="connsiteX38" fmla="*/ 379289 w 3737830"/>
                <a:gd name="connsiteY38" fmla="*/ 3682502 h 5218739"/>
                <a:gd name="connsiteX39" fmla="*/ 414839 w 3737830"/>
                <a:gd name="connsiteY39" fmla="*/ 3702855 h 5218739"/>
                <a:gd name="connsiteX40" fmla="*/ 446920 w 3737830"/>
                <a:gd name="connsiteY40" fmla="*/ 3695776 h 5218739"/>
                <a:gd name="connsiteX41" fmla="*/ 493741 w 3737830"/>
                <a:gd name="connsiteY41" fmla="*/ 3732943 h 5218739"/>
                <a:gd name="connsiteX42" fmla="*/ 522354 w 3737830"/>
                <a:gd name="connsiteY42" fmla="*/ 3724094 h 5218739"/>
                <a:gd name="connsiteX43" fmla="*/ 532759 w 3737830"/>
                <a:gd name="connsiteY43" fmla="*/ 3741792 h 5218739"/>
                <a:gd name="connsiteX44" fmla="*/ 569175 w 3737830"/>
                <a:gd name="connsiteY44" fmla="*/ 3717014 h 5218739"/>
                <a:gd name="connsiteX45" fmla="*/ 592586 w 3737830"/>
                <a:gd name="connsiteY45" fmla="*/ 3720554 h 5218739"/>
                <a:gd name="connsiteX46" fmla="*/ 610247 w 3737830"/>
                <a:gd name="connsiteY46" fmla="*/ 3714362 h 5218739"/>
                <a:gd name="connsiteX47" fmla="*/ 638542 w 3737830"/>
                <a:gd name="connsiteY47" fmla="*/ 3764424 h 5218739"/>
                <a:gd name="connsiteX48" fmla="*/ 654147 w 3737830"/>
                <a:gd name="connsiteY48" fmla="*/ 3775420 h 5218739"/>
                <a:gd name="connsiteX49" fmla="*/ 687095 w 3737830"/>
                <a:gd name="connsiteY49" fmla="*/ 3777190 h 5218739"/>
                <a:gd name="connsiteX50" fmla="*/ 692298 w 3737830"/>
                <a:gd name="connsiteY50" fmla="*/ 3751527 h 5218739"/>
                <a:gd name="connsiteX51" fmla="*/ 707038 w 3737830"/>
                <a:gd name="connsiteY51" fmla="*/ 3744447 h 5218739"/>
                <a:gd name="connsiteX52" fmla="*/ 706171 w 3737830"/>
                <a:gd name="connsiteY52" fmla="*/ 3728519 h 5218739"/>
                <a:gd name="connsiteX53" fmla="*/ 734784 w 3737830"/>
                <a:gd name="connsiteY53" fmla="*/ 3712590 h 5218739"/>
                <a:gd name="connsiteX54" fmla="*/ 746056 w 3737830"/>
                <a:gd name="connsiteY54" fmla="*/ 3721439 h 5218739"/>
                <a:gd name="connsiteX55" fmla="*/ 767732 w 3737830"/>
                <a:gd name="connsiteY55" fmla="*/ 3688697 h 5218739"/>
                <a:gd name="connsiteX56" fmla="*/ 818889 w 3737830"/>
                <a:gd name="connsiteY56" fmla="*/ 3698431 h 5218739"/>
                <a:gd name="connsiteX57" fmla="*/ 834496 w 3737830"/>
                <a:gd name="connsiteY57" fmla="*/ 3730288 h 5218739"/>
                <a:gd name="connsiteX58" fmla="*/ 1054920 w 3737830"/>
                <a:gd name="connsiteY58" fmla="*/ 3580857 h 5218739"/>
                <a:gd name="connsiteX59" fmla="*/ 1486999 w 3737830"/>
                <a:gd name="connsiteY59" fmla="*/ 3580857 h 5218739"/>
                <a:gd name="connsiteX60" fmla="*/ 1838691 w 3737830"/>
                <a:gd name="connsiteY60" fmla="*/ 3791873 h 5218739"/>
                <a:gd name="connsiteX61" fmla="*/ 1909030 w 3737830"/>
                <a:gd name="connsiteY61" fmla="*/ 4495257 h 5218739"/>
                <a:gd name="connsiteX62" fmla="*/ 1868836 w 3737830"/>
                <a:gd name="connsiteY62" fmla="*/ 4846950 h 5218739"/>
                <a:gd name="connsiteX63" fmla="*/ 2702849 w 3737830"/>
                <a:gd name="connsiteY63" fmla="*/ 5188594 h 5218739"/>
                <a:gd name="connsiteX64" fmla="*/ 3506718 w 3737830"/>
                <a:gd name="connsiteY64" fmla="*/ 5218739 h 5218739"/>
                <a:gd name="connsiteX65" fmla="*/ 3737830 w 3737830"/>
                <a:gd name="connsiteY65" fmla="*/ 4465112 h 5218739"/>
                <a:gd name="connsiteX66" fmla="*/ 3707685 w 3737830"/>
                <a:gd name="connsiteY66" fmla="*/ 3801921 h 5218739"/>
                <a:gd name="connsiteX67" fmla="*/ 3737830 w 3737830"/>
                <a:gd name="connsiteY67" fmla="*/ 3289455 h 5218739"/>
                <a:gd name="connsiteX68" fmla="*/ 3446427 w 3737830"/>
                <a:gd name="connsiteY68" fmla="*/ 2666457 h 5218739"/>
                <a:gd name="connsiteX69" fmla="*/ 2853575 w 3737830"/>
                <a:gd name="connsiteY69" fmla="*/ 2676506 h 5218739"/>
                <a:gd name="connsiteX70" fmla="*/ 2572221 w 3737830"/>
                <a:gd name="connsiteY70" fmla="*/ 2475539 h 5218739"/>
                <a:gd name="connsiteX71" fmla="*/ 2793285 w 3737830"/>
                <a:gd name="connsiteY71" fmla="*/ 2274572 h 5218739"/>
                <a:gd name="connsiteX72" fmla="*/ 2873671 w 3737830"/>
                <a:gd name="connsiteY72" fmla="*/ 2013314 h 5218739"/>
                <a:gd name="connsiteX73" fmla="*/ 3144977 w 3737830"/>
                <a:gd name="connsiteY73" fmla="*/ 1782202 h 5218739"/>
                <a:gd name="connsiteX74" fmla="*/ 2984203 w 3737830"/>
                <a:gd name="connsiteY74" fmla="*/ 1330027 h 5218739"/>
                <a:gd name="connsiteX75" fmla="*/ 3165074 w 3737830"/>
                <a:gd name="connsiteY75" fmla="*/ 1108963 h 5218739"/>
                <a:gd name="connsiteX76" fmla="*/ 3438708 w 3737830"/>
                <a:gd name="connsiteY76" fmla="*/ 708324 h 5218739"/>
                <a:gd name="connsiteX77" fmla="*/ 3377270 w 3737830"/>
                <a:gd name="connsiteY77" fmla="*/ 563993 h 5218739"/>
                <a:gd name="connsiteX78" fmla="*/ 3316598 w 3737830"/>
                <a:gd name="connsiteY78" fmla="*/ 440404 h 5218739"/>
                <a:gd name="connsiteX79" fmla="*/ 3332784 w 3737830"/>
                <a:gd name="connsiteY79" fmla="*/ 263417 h 5218739"/>
                <a:gd name="connsiteX80" fmla="*/ 3106192 w 3737830"/>
                <a:gd name="connsiteY80" fmla="*/ 128907 h 5218739"/>
                <a:gd name="connsiteX81" fmla="*/ 3124462 w 3737830"/>
                <a:gd name="connsiteY81" fmla="*/ 12400 h 5218739"/>
                <a:gd name="connsiteX82" fmla="*/ 3020642 w 3737830"/>
                <a:gd name="connsiteY82" fmla="*/ 1477 h 5218739"/>
                <a:gd name="connsiteX83" fmla="*/ 2958526 w 3737830"/>
                <a:gd name="connsiteY83" fmla="*/ 38129 h 5218739"/>
                <a:gd name="connsiteX84" fmla="*/ 2965150 w 3737830"/>
                <a:gd name="connsiteY84" fmla="*/ 223300 h 5218739"/>
                <a:gd name="connsiteX85" fmla="*/ 2780177 w 3737830"/>
                <a:gd name="connsiteY85" fmla="*/ 305894 h 5218739"/>
                <a:gd name="connsiteX86" fmla="*/ 2762617 w 3737830"/>
                <a:gd name="connsiteY86" fmla="*/ 448814 h 5218739"/>
                <a:gd name="connsiteX0" fmla="*/ 2762617 w 3737830"/>
                <a:gd name="connsiteY0" fmla="*/ 448814 h 5218739"/>
                <a:gd name="connsiteX1" fmla="*/ 2424105 w 3737830"/>
                <a:gd name="connsiteY1" fmla="*/ 558395 h 5218739"/>
                <a:gd name="connsiteX2" fmla="*/ 2293527 w 3737830"/>
                <a:gd name="connsiteY2" fmla="*/ 545493 h 5218739"/>
                <a:gd name="connsiteX3" fmla="*/ 2241444 w 3737830"/>
                <a:gd name="connsiteY3" fmla="*/ 716503 h 5218739"/>
                <a:gd name="connsiteX4" fmla="*/ 2040286 w 3737830"/>
                <a:gd name="connsiteY4" fmla="*/ 792017 h 5218739"/>
                <a:gd name="connsiteX5" fmla="*/ 1996355 w 3737830"/>
                <a:gd name="connsiteY5" fmla="*/ 709423 h 5218739"/>
                <a:gd name="connsiteX6" fmla="*/ 1883059 w 3737830"/>
                <a:gd name="connsiteY6" fmla="*/ 810896 h 5218739"/>
                <a:gd name="connsiteX7" fmla="*/ 1700399 w 3737830"/>
                <a:gd name="connsiteY7" fmla="*/ 820335 h 5218739"/>
                <a:gd name="connsiteX8" fmla="*/ 1591727 w 3737830"/>
                <a:gd name="connsiteY8" fmla="*/ 910008 h 5218739"/>
                <a:gd name="connsiteX9" fmla="*/ 1478186 w 3737830"/>
                <a:gd name="connsiteY9" fmla="*/ 938674 h 5218739"/>
                <a:gd name="connsiteX10" fmla="*/ 1392881 w 3737830"/>
                <a:gd name="connsiteY10" fmla="*/ 1179028 h 5218739"/>
                <a:gd name="connsiteX11" fmla="*/ 1249527 w 3737830"/>
                <a:gd name="connsiteY11" fmla="*/ 1112953 h 5218739"/>
                <a:gd name="connsiteX12" fmla="*/ 1184787 w 3737830"/>
                <a:gd name="connsiteY12" fmla="*/ 1226224 h 5218739"/>
                <a:gd name="connsiteX13" fmla="*/ 1214845 w 3737830"/>
                <a:gd name="connsiteY13" fmla="*/ 1445687 h 5218739"/>
                <a:gd name="connsiteX14" fmla="*/ 1062243 w 3737830"/>
                <a:gd name="connsiteY14" fmla="*/ 1497603 h 5218739"/>
                <a:gd name="connsiteX15" fmla="*/ 1018312 w 3737830"/>
                <a:gd name="connsiteY15" fmla="*/ 1415010 h 5218739"/>
                <a:gd name="connsiteX16" fmla="*/ 932762 w 3737830"/>
                <a:gd name="connsiteY16" fmla="*/ 1436248 h 5218739"/>
                <a:gd name="connsiteX17" fmla="*/ 902682 w 3737830"/>
                <a:gd name="connsiteY17" fmla="*/ 1355452 h 5218739"/>
                <a:gd name="connsiteX18" fmla="*/ 646054 w 3737830"/>
                <a:gd name="connsiteY18" fmla="*/ 1443327 h 5218739"/>
                <a:gd name="connsiteX19" fmla="*/ 553567 w 3737830"/>
                <a:gd name="connsiteY19" fmla="*/ 1318257 h 5218739"/>
                <a:gd name="connsiteX20" fmla="*/ 528134 w 3737830"/>
                <a:gd name="connsiteY20" fmla="*/ 1490524 h 5218739"/>
                <a:gd name="connsiteX21" fmla="*/ 384780 w 3737830"/>
                <a:gd name="connsiteY21" fmla="*/ 1490524 h 5218739"/>
                <a:gd name="connsiteX22" fmla="*/ 289981 w 3737830"/>
                <a:gd name="connsiteY22" fmla="*/ 1625034 h 5218739"/>
                <a:gd name="connsiteX23" fmla="*/ 132783 w 3737830"/>
                <a:gd name="connsiteY23" fmla="*/ 1704252 h 5218739"/>
                <a:gd name="connsiteX24" fmla="*/ 137379 w 3737830"/>
                <a:gd name="connsiteY24" fmla="*/ 1825618 h 5218739"/>
                <a:gd name="connsiteX25" fmla="*/ 33332 w 3737830"/>
                <a:gd name="connsiteY25" fmla="*/ 1927091 h 5218739"/>
                <a:gd name="connsiteX26" fmla="*/ 6257 w 3737830"/>
                <a:gd name="connsiteY26" fmla="*/ 2273583 h 5218739"/>
                <a:gd name="connsiteX27" fmla="*/ 63390 w 3737830"/>
                <a:gd name="connsiteY27" fmla="*/ 2443891 h 5218739"/>
                <a:gd name="connsiteX28" fmla="*/ 125819 w 3737830"/>
                <a:gd name="connsiteY28" fmla="*/ 2469849 h 5218739"/>
                <a:gd name="connsiteX29" fmla="*/ 169750 w 3737830"/>
                <a:gd name="connsiteY29" fmla="*/ 2613798 h 5218739"/>
                <a:gd name="connsiteX30" fmla="*/ 358836 w 3737830"/>
                <a:gd name="connsiteY30" fmla="*/ 2804548 h 5218739"/>
                <a:gd name="connsiteX31" fmla="*/ 521198 w 3737830"/>
                <a:gd name="connsiteY31" fmla="*/ 2892257 h 5218739"/>
                <a:gd name="connsiteX32" fmla="*/ 598137 w 3737830"/>
                <a:gd name="connsiteY32" fmla="*/ 3135838 h 5218739"/>
                <a:gd name="connsiteX33" fmla="*/ 424087 w 3737830"/>
                <a:gd name="connsiteY33" fmla="*/ 3331184 h 5218739"/>
                <a:gd name="connsiteX34" fmla="*/ 292409 w 3737830"/>
                <a:gd name="connsiteY34" fmla="*/ 3556346 h 5218739"/>
                <a:gd name="connsiteX35" fmla="*/ 293251 w 3737830"/>
                <a:gd name="connsiteY35" fmla="*/ 3670361 h 5218739"/>
                <a:gd name="connsiteX36" fmla="*/ 335069 w 3737830"/>
                <a:gd name="connsiteY36" fmla="*/ 3679847 h 5218739"/>
                <a:gd name="connsiteX37" fmla="*/ 355879 w 3737830"/>
                <a:gd name="connsiteY37" fmla="*/ 3689581 h 5218739"/>
                <a:gd name="connsiteX38" fmla="*/ 379289 w 3737830"/>
                <a:gd name="connsiteY38" fmla="*/ 3682502 h 5218739"/>
                <a:gd name="connsiteX39" fmla="*/ 414839 w 3737830"/>
                <a:gd name="connsiteY39" fmla="*/ 3702855 h 5218739"/>
                <a:gd name="connsiteX40" fmla="*/ 446920 w 3737830"/>
                <a:gd name="connsiteY40" fmla="*/ 3695776 h 5218739"/>
                <a:gd name="connsiteX41" fmla="*/ 493741 w 3737830"/>
                <a:gd name="connsiteY41" fmla="*/ 3732943 h 5218739"/>
                <a:gd name="connsiteX42" fmla="*/ 522354 w 3737830"/>
                <a:gd name="connsiteY42" fmla="*/ 3724094 h 5218739"/>
                <a:gd name="connsiteX43" fmla="*/ 532759 w 3737830"/>
                <a:gd name="connsiteY43" fmla="*/ 3741792 h 5218739"/>
                <a:gd name="connsiteX44" fmla="*/ 569175 w 3737830"/>
                <a:gd name="connsiteY44" fmla="*/ 3717014 h 5218739"/>
                <a:gd name="connsiteX45" fmla="*/ 592586 w 3737830"/>
                <a:gd name="connsiteY45" fmla="*/ 3720554 h 5218739"/>
                <a:gd name="connsiteX46" fmla="*/ 610247 w 3737830"/>
                <a:gd name="connsiteY46" fmla="*/ 3714362 h 5218739"/>
                <a:gd name="connsiteX47" fmla="*/ 638542 w 3737830"/>
                <a:gd name="connsiteY47" fmla="*/ 3764424 h 5218739"/>
                <a:gd name="connsiteX48" fmla="*/ 654147 w 3737830"/>
                <a:gd name="connsiteY48" fmla="*/ 3775420 h 5218739"/>
                <a:gd name="connsiteX49" fmla="*/ 687095 w 3737830"/>
                <a:gd name="connsiteY49" fmla="*/ 3777190 h 5218739"/>
                <a:gd name="connsiteX50" fmla="*/ 692298 w 3737830"/>
                <a:gd name="connsiteY50" fmla="*/ 3751527 h 5218739"/>
                <a:gd name="connsiteX51" fmla="*/ 707038 w 3737830"/>
                <a:gd name="connsiteY51" fmla="*/ 3744447 h 5218739"/>
                <a:gd name="connsiteX52" fmla="*/ 706171 w 3737830"/>
                <a:gd name="connsiteY52" fmla="*/ 3728519 h 5218739"/>
                <a:gd name="connsiteX53" fmla="*/ 734784 w 3737830"/>
                <a:gd name="connsiteY53" fmla="*/ 3712590 h 5218739"/>
                <a:gd name="connsiteX54" fmla="*/ 746056 w 3737830"/>
                <a:gd name="connsiteY54" fmla="*/ 3721439 h 5218739"/>
                <a:gd name="connsiteX55" fmla="*/ 767732 w 3737830"/>
                <a:gd name="connsiteY55" fmla="*/ 3688697 h 5218739"/>
                <a:gd name="connsiteX56" fmla="*/ 818889 w 3737830"/>
                <a:gd name="connsiteY56" fmla="*/ 3698431 h 5218739"/>
                <a:gd name="connsiteX57" fmla="*/ 834496 w 3737830"/>
                <a:gd name="connsiteY57" fmla="*/ 3730288 h 5218739"/>
                <a:gd name="connsiteX58" fmla="*/ 1054920 w 3737830"/>
                <a:gd name="connsiteY58" fmla="*/ 3580857 h 5218739"/>
                <a:gd name="connsiteX59" fmla="*/ 1486999 w 3737830"/>
                <a:gd name="connsiteY59" fmla="*/ 3580857 h 5218739"/>
                <a:gd name="connsiteX60" fmla="*/ 1838691 w 3737830"/>
                <a:gd name="connsiteY60" fmla="*/ 3791873 h 5218739"/>
                <a:gd name="connsiteX61" fmla="*/ 1909030 w 3737830"/>
                <a:gd name="connsiteY61" fmla="*/ 4495257 h 5218739"/>
                <a:gd name="connsiteX62" fmla="*/ 1868836 w 3737830"/>
                <a:gd name="connsiteY62" fmla="*/ 4846950 h 5218739"/>
                <a:gd name="connsiteX63" fmla="*/ 2702849 w 3737830"/>
                <a:gd name="connsiteY63" fmla="*/ 5188594 h 5218739"/>
                <a:gd name="connsiteX64" fmla="*/ 3506718 w 3737830"/>
                <a:gd name="connsiteY64" fmla="*/ 5218739 h 5218739"/>
                <a:gd name="connsiteX65" fmla="*/ 3737830 w 3737830"/>
                <a:gd name="connsiteY65" fmla="*/ 4465112 h 5218739"/>
                <a:gd name="connsiteX66" fmla="*/ 3707685 w 3737830"/>
                <a:gd name="connsiteY66" fmla="*/ 3801921 h 5218739"/>
                <a:gd name="connsiteX67" fmla="*/ 3737830 w 3737830"/>
                <a:gd name="connsiteY67" fmla="*/ 3289455 h 5218739"/>
                <a:gd name="connsiteX68" fmla="*/ 3446427 w 3737830"/>
                <a:gd name="connsiteY68" fmla="*/ 2666457 h 5218739"/>
                <a:gd name="connsiteX69" fmla="*/ 2853575 w 3737830"/>
                <a:gd name="connsiteY69" fmla="*/ 2676506 h 5218739"/>
                <a:gd name="connsiteX70" fmla="*/ 2572221 w 3737830"/>
                <a:gd name="connsiteY70" fmla="*/ 2475539 h 5218739"/>
                <a:gd name="connsiteX71" fmla="*/ 2793285 w 3737830"/>
                <a:gd name="connsiteY71" fmla="*/ 2274572 h 5218739"/>
                <a:gd name="connsiteX72" fmla="*/ 2873671 w 3737830"/>
                <a:gd name="connsiteY72" fmla="*/ 2013314 h 5218739"/>
                <a:gd name="connsiteX73" fmla="*/ 3144977 w 3737830"/>
                <a:gd name="connsiteY73" fmla="*/ 1782202 h 5218739"/>
                <a:gd name="connsiteX74" fmla="*/ 2984203 w 3737830"/>
                <a:gd name="connsiteY74" fmla="*/ 1330027 h 5218739"/>
                <a:gd name="connsiteX75" fmla="*/ 3165074 w 3737830"/>
                <a:gd name="connsiteY75" fmla="*/ 1108963 h 5218739"/>
                <a:gd name="connsiteX76" fmla="*/ 3438708 w 3737830"/>
                <a:gd name="connsiteY76" fmla="*/ 708324 h 5218739"/>
                <a:gd name="connsiteX77" fmla="*/ 3377270 w 3737830"/>
                <a:gd name="connsiteY77" fmla="*/ 563993 h 5218739"/>
                <a:gd name="connsiteX78" fmla="*/ 3316598 w 3737830"/>
                <a:gd name="connsiteY78" fmla="*/ 440404 h 5218739"/>
                <a:gd name="connsiteX79" fmla="*/ 3332784 w 3737830"/>
                <a:gd name="connsiteY79" fmla="*/ 263417 h 5218739"/>
                <a:gd name="connsiteX80" fmla="*/ 3106192 w 3737830"/>
                <a:gd name="connsiteY80" fmla="*/ 128907 h 5218739"/>
                <a:gd name="connsiteX81" fmla="*/ 3124462 w 3737830"/>
                <a:gd name="connsiteY81" fmla="*/ 12400 h 5218739"/>
                <a:gd name="connsiteX82" fmla="*/ 3020642 w 3737830"/>
                <a:gd name="connsiteY82" fmla="*/ 1477 h 5218739"/>
                <a:gd name="connsiteX83" fmla="*/ 2958526 w 3737830"/>
                <a:gd name="connsiteY83" fmla="*/ 38129 h 5218739"/>
                <a:gd name="connsiteX84" fmla="*/ 2965150 w 3737830"/>
                <a:gd name="connsiteY84" fmla="*/ 223300 h 5218739"/>
                <a:gd name="connsiteX85" fmla="*/ 2780177 w 3737830"/>
                <a:gd name="connsiteY85" fmla="*/ 305894 h 5218739"/>
                <a:gd name="connsiteX86" fmla="*/ 2762617 w 3737830"/>
                <a:gd name="connsiteY86" fmla="*/ 448814 h 5218739"/>
                <a:gd name="connsiteX0" fmla="*/ 2762617 w 3737830"/>
                <a:gd name="connsiteY0" fmla="*/ 448814 h 5218739"/>
                <a:gd name="connsiteX1" fmla="*/ 2424105 w 3737830"/>
                <a:gd name="connsiteY1" fmla="*/ 558395 h 5218739"/>
                <a:gd name="connsiteX2" fmla="*/ 2293527 w 3737830"/>
                <a:gd name="connsiteY2" fmla="*/ 545493 h 5218739"/>
                <a:gd name="connsiteX3" fmla="*/ 2241444 w 3737830"/>
                <a:gd name="connsiteY3" fmla="*/ 716503 h 5218739"/>
                <a:gd name="connsiteX4" fmla="*/ 2040286 w 3737830"/>
                <a:gd name="connsiteY4" fmla="*/ 792017 h 5218739"/>
                <a:gd name="connsiteX5" fmla="*/ 1996355 w 3737830"/>
                <a:gd name="connsiteY5" fmla="*/ 709423 h 5218739"/>
                <a:gd name="connsiteX6" fmla="*/ 1883059 w 3737830"/>
                <a:gd name="connsiteY6" fmla="*/ 810896 h 5218739"/>
                <a:gd name="connsiteX7" fmla="*/ 1700399 w 3737830"/>
                <a:gd name="connsiteY7" fmla="*/ 820335 h 5218739"/>
                <a:gd name="connsiteX8" fmla="*/ 1591727 w 3737830"/>
                <a:gd name="connsiteY8" fmla="*/ 910008 h 5218739"/>
                <a:gd name="connsiteX9" fmla="*/ 1478186 w 3737830"/>
                <a:gd name="connsiteY9" fmla="*/ 938674 h 5218739"/>
                <a:gd name="connsiteX10" fmla="*/ 1392881 w 3737830"/>
                <a:gd name="connsiteY10" fmla="*/ 1179028 h 5218739"/>
                <a:gd name="connsiteX11" fmla="*/ 1249527 w 3737830"/>
                <a:gd name="connsiteY11" fmla="*/ 1112953 h 5218739"/>
                <a:gd name="connsiteX12" fmla="*/ 1184787 w 3737830"/>
                <a:gd name="connsiteY12" fmla="*/ 1226224 h 5218739"/>
                <a:gd name="connsiteX13" fmla="*/ 1214845 w 3737830"/>
                <a:gd name="connsiteY13" fmla="*/ 1445687 h 5218739"/>
                <a:gd name="connsiteX14" fmla="*/ 1062243 w 3737830"/>
                <a:gd name="connsiteY14" fmla="*/ 1497603 h 5218739"/>
                <a:gd name="connsiteX15" fmla="*/ 1018312 w 3737830"/>
                <a:gd name="connsiteY15" fmla="*/ 1415010 h 5218739"/>
                <a:gd name="connsiteX16" fmla="*/ 932762 w 3737830"/>
                <a:gd name="connsiteY16" fmla="*/ 1436248 h 5218739"/>
                <a:gd name="connsiteX17" fmla="*/ 902682 w 3737830"/>
                <a:gd name="connsiteY17" fmla="*/ 1355452 h 5218739"/>
                <a:gd name="connsiteX18" fmla="*/ 646054 w 3737830"/>
                <a:gd name="connsiteY18" fmla="*/ 1443327 h 5218739"/>
                <a:gd name="connsiteX19" fmla="*/ 553567 w 3737830"/>
                <a:gd name="connsiteY19" fmla="*/ 1318257 h 5218739"/>
                <a:gd name="connsiteX20" fmla="*/ 528134 w 3737830"/>
                <a:gd name="connsiteY20" fmla="*/ 1490524 h 5218739"/>
                <a:gd name="connsiteX21" fmla="*/ 384780 w 3737830"/>
                <a:gd name="connsiteY21" fmla="*/ 1490524 h 5218739"/>
                <a:gd name="connsiteX22" fmla="*/ 289981 w 3737830"/>
                <a:gd name="connsiteY22" fmla="*/ 1625034 h 5218739"/>
                <a:gd name="connsiteX23" fmla="*/ 132783 w 3737830"/>
                <a:gd name="connsiteY23" fmla="*/ 1704252 h 5218739"/>
                <a:gd name="connsiteX24" fmla="*/ 137379 w 3737830"/>
                <a:gd name="connsiteY24" fmla="*/ 1825618 h 5218739"/>
                <a:gd name="connsiteX25" fmla="*/ 33332 w 3737830"/>
                <a:gd name="connsiteY25" fmla="*/ 1927091 h 5218739"/>
                <a:gd name="connsiteX26" fmla="*/ 6257 w 3737830"/>
                <a:gd name="connsiteY26" fmla="*/ 2273583 h 5218739"/>
                <a:gd name="connsiteX27" fmla="*/ 63390 w 3737830"/>
                <a:gd name="connsiteY27" fmla="*/ 2443891 h 5218739"/>
                <a:gd name="connsiteX28" fmla="*/ 125819 w 3737830"/>
                <a:gd name="connsiteY28" fmla="*/ 2469849 h 5218739"/>
                <a:gd name="connsiteX29" fmla="*/ 169750 w 3737830"/>
                <a:gd name="connsiteY29" fmla="*/ 2613798 h 5218739"/>
                <a:gd name="connsiteX30" fmla="*/ 358836 w 3737830"/>
                <a:gd name="connsiteY30" fmla="*/ 2804548 h 5218739"/>
                <a:gd name="connsiteX31" fmla="*/ 521198 w 3737830"/>
                <a:gd name="connsiteY31" fmla="*/ 2892257 h 5218739"/>
                <a:gd name="connsiteX32" fmla="*/ 598137 w 3737830"/>
                <a:gd name="connsiteY32" fmla="*/ 3135838 h 5218739"/>
                <a:gd name="connsiteX33" fmla="*/ 424087 w 3737830"/>
                <a:gd name="connsiteY33" fmla="*/ 3331184 h 5218739"/>
                <a:gd name="connsiteX34" fmla="*/ 292409 w 3737830"/>
                <a:gd name="connsiteY34" fmla="*/ 3556346 h 5218739"/>
                <a:gd name="connsiteX35" fmla="*/ 293251 w 3737830"/>
                <a:gd name="connsiteY35" fmla="*/ 3670361 h 5218739"/>
                <a:gd name="connsiteX36" fmla="*/ 335069 w 3737830"/>
                <a:gd name="connsiteY36" fmla="*/ 3679847 h 5218739"/>
                <a:gd name="connsiteX37" fmla="*/ 355879 w 3737830"/>
                <a:gd name="connsiteY37" fmla="*/ 3689581 h 5218739"/>
                <a:gd name="connsiteX38" fmla="*/ 379289 w 3737830"/>
                <a:gd name="connsiteY38" fmla="*/ 3682502 h 5218739"/>
                <a:gd name="connsiteX39" fmla="*/ 414839 w 3737830"/>
                <a:gd name="connsiteY39" fmla="*/ 3702855 h 5218739"/>
                <a:gd name="connsiteX40" fmla="*/ 446920 w 3737830"/>
                <a:gd name="connsiteY40" fmla="*/ 3695776 h 5218739"/>
                <a:gd name="connsiteX41" fmla="*/ 493741 w 3737830"/>
                <a:gd name="connsiteY41" fmla="*/ 3732943 h 5218739"/>
                <a:gd name="connsiteX42" fmla="*/ 522354 w 3737830"/>
                <a:gd name="connsiteY42" fmla="*/ 3724094 h 5218739"/>
                <a:gd name="connsiteX43" fmla="*/ 532759 w 3737830"/>
                <a:gd name="connsiteY43" fmla="*/ 3741792 h 5218739"/>
                <a:gd name="connsiteX44" fmla="*/ 569175 w 3737830"/>
                <a:gd name="connsiteY44" fmla="*/ 3717014 h 5218739"/>
                <a:gd name="connsiteX45" fmla="*/ 592586 w 3737830"/>
                <a:gd name="connsiteY45" fmla="*/ 3720554 h 5218739"/>
                <a:gd name="connsiteX46" fmla="*/ 610247 w 3737830"/>
                <a:gd name="connsiteY46" fmla="*/ 3714362 h 5218739"/>
                <a:gd name="connsiteX47" fmla="*/ 638542 w 3737830"/>
                <a:gd name="connsiteY47" fmla="*/ 3764424 h 5218739"/>
                <a:gd name="connsiteX48" fmla="*/ 654147 w 3737830"/>
                <a:gd name="connsiteY48" fmla="*/ 3775420 h 5218739"/>
                <a:gd name="connsiteX49" fmla="*/ 687095 w 3737830"/>
                <a:gd name="connsiteY49" fmla="*/ 3777190 h 5218739"/>
                <a:gd name="connsiteX50" fmla="*/ 692298 w 3737830"/>
                <a:gd name="connsiteY50" fmla="*/ 3751527 h 5218739"/>
                <a:gd name="connsiteX51" fmla="*/ 707038 w 3737830"/>
                <a:gd name="connsiteY51" fmla="*/ 3744447 h 5218739"/>
                <a:gd name="connsiteX52" fmla="*/ 706171 w 3737830"/>
                <a:gd name="connsiteY52" fmla="*/ 3728519 h 5218739"/>
                <a:gd name="connsiteX53" fmla="*/ 734784 w 3737830"/>
                <a:gd name="connsiteY53" fmla="*/ 3712590 h 5218739"/>
                <a:gd name="connsiteX54" fmla="*/ 746056 w 3737830"/>
                <a:gd name="connsiteY54" fmla="*/ 3721439 h 5218739"/>
                <a:gd name="connsiteX55" fmla="*/ 767732 w 3737830"/>
                <a:gd name="connsiteY55" fmla="*/ 3688697 h 5218739"/>
                <a:gd name="connsiteX56" fmla="*/ 818889 w 3737830"/>
                <a:gd name="connsiteY56" fmla="*/ 3698431 h 5218739"/>
                <a:gd name="connsiteX57" fmla="*/ 834496 w 3737830"/>
                <a:gd name="connsiteY57" fmla="*/ 3730288 h 5218739"/>
                <a:gd name="connsiteX58" fmla="*/ 1054920 w 3737830"/>
                <a:gd name="connsiteY58" fmla="*/ 3580857 h 5218739"/>
                <a:gd name="connsiteX59" fmla="*/ 1486999 w 3737830"/>
                <a:gd name="connsiteY59" fmla="*/ 3580857 h 5218739"/>
                <a:gd name="connsiteX60" fmla="*/ 1838691 w 3737830"/>
                <a:gd name="connsiteY60" fmla="*/ 3791873 h 5218739"/>
                <a:gd name="connsiteX61" fmla="*/ 1909030 w 3737830"/>
                <a:gd name="connsiteY61" fmla="*/ 4495257 h 5218739"/>
                <a:gd name="connsiteX62" fmla="*/ 1868836 w 3737830"/>
                <a:gd name="connsiteY62" fmla="*/ 4846950 h 5218739"/>
                <a:gd name="connsiteX63" fmla="*/ 2702849 w 3737830"/>
                <a:gd name="connsiteY63" fmla="*/ 5188594 h 5218739"/>
                <a:gd name="connsiteX64" fmla="*/ 3506718 w 3737830"/>
                <a:gd name="connsiteY64" fmla="*/ 5218739 h 5218739"/>
                <a:gd name="connsiteX65" fmla="*/ 3737830 w 3737830"/>
                <a:gd name="connsiteY65" fmla="*/ 4465112 h 5218739"/>
                <a:gd name="connsiteX66" fmla="*/ 3707685 w 3737830"/>
                <a:gd name="connsiteY66" fmla="*/ 3801921 h 5218739"/>
                <a:gd name="connsiteX67" fmla="*/ 3737830 w 3737830"/>
                <a:gd name="connsiteY67" fmla="*/ 3289455 h 5218739"/>
                <a:gd name="connsiteX68" fmla="*/ 3446427 w 3737830"/>
                <a:gd name="connsiteY68" fmla="*/ 2666457 h 5218739"/>
                <a:gd name="connsiteX69" fmla="*/ 2853575 w 3737830"/>
                <a:gd name="connsiteY69" fmla="*/ 2676506 h 5218739"/>
                <a:gd name="connsiteX70" fmla="*/ 2572221 w 3737830"/>
                <a:gd name="connsiteY70" fmla="*/ 2475539 h 5218739"/>
                <a:gd name="connsiteX71" fmla="*/ 2793285 w 3737830"/>
                <a:gd name="connsiteY71" fmla="*/ 2274572 h 5218739"/>
                <a:gd name="connsiteX72" fmla="*/ 2873671 w 3737830"/>
                <a:gd name="connsiteY72" fmla="*/ 2013314 h 5218739"/>
                <a:gd name="connsiteX73" fmla="*/ 3144977 w 3737830"/>
                <a:gd name="connsiteY73" fmla="*/ 1782202 h 5218739"/>
                <a:gd name="connsiteX74" fmla="*/ 2984203 w 3737830"/>
                <a:gd name="connsiteY74" fmla="*/ 1330027 h 5218739"/>
                <a:gd name="connsiteX75" fmla="*/ 3165074 w 3737830"/>
                <a:gd name="connsiteY75" fmla="*/ 1108963 h 5218739"/>
                <a:gd name="connsiteX76" fmla="*/ 3438708 w 3737830"/>
                <a:gd name="connsiteY76" fmla="*/ 708324 h 5218739"/>
                <a:gd name="connsiteX77" fmla="*/ 3377270 w 3737830"/>
                <a:gd name="connsiteY77" fmla="*/ 563993 h 5218739"/>
                <a:gd name="connsiteX78" fmla="*/ 3316598 w 3737830"/>
                <a:gd name="connsiteY78" fmla="*/ 440404 h 5218739"/>
                <a:gd name="connsiteX79" fmla="*/ 3332784 w 3737830"/>
                <a:gd name="connsiteY79" fmla="*/ 263417 h 5218739"/>
                <a:gd name="connsiteX80" fmla="*/ 3106192 w 3737830"/>
                <a:gd name="connsiteY80" fmla="*/ 128907 h 5218739"/>
                <a:gd name="connsiteX81" fmla="*/ 3124462 w 3737830"/>
                <a:gd name="connsiteY81" fmla="*/ 12400 h 5218739"/>
                <a:gd name="connsiteX82" fmla="*/ 3020642 w 3737830"/>
                <a:gd name="connsiteY82" fmla="*/ 1477 h 5218739"/>
                <a:gd name="connsiteX83" fmla="*/ 2958526 w 3737830"/>
                <a:gd name="connsiteY83" fmla="*/ 38129 h 5218739"/>
                <a:gd name="connsiteX84" fmla="*/ 2965150 w 3737830"/>
                <a:gd name="connsiteY84" fmla="*/ 223300 h 5218739"/>
                <a:gd name="connsiteX85" fmla="*/ 2780177 w 3737830"/>
                <a:gd name="connsiteY85" fmla="*/ 305894 h 5218739"/>
                <a:gd name="connsiteX86" fmla="*/ 2762617 w 3737830"/>
                <a:gd name="connsiteY86" fmla="*/ 448814 h 5218739"/>
                <a:gd name="connsiteX0" fmla="*/ 2762617 w 3737830"/>
                <a:gd name="connsiteY0" fmla="*/ 448814 h 5218739"/>
                <a:gd name="connsiteX1" fmla="*/ 2424105 w 3737830"/>
                <a:gd name="connsiteY1" fmla="*/ 558395 h 5218739"/>
                <a:gd name="connsiteX2" fmla="*/ 2293527 w 3737830"/>
                <a:gd name="connsiteY2" fmla="*/ 545493 h 5218739"/>
                <a:gd name="connsiteX3" fmla="*/ 2241444 w 3737830"/>
                <a:gd name="connsiteY3" fmla="*/ 716503 h 5218739"/>
                <a:gd name="connsiteX4" fmla="*/ 2040286 w 3737830"/>
                <a:gd name="connsiteY4" fmla="*/ 792017 h 5218739"/>
                <a:gd name="connsiteX5" fmla="*/ 1996355 w 3737830"/>
                <a:gd name="connsiteY5" fmla="*/ 709423 h 5218739"/>
                <a:gd name="connsiteX6" fmla="*/ 1883059 w 3737830"/>
                <a:gd name="connsiteY6" fmla="*/ 810896 h 5218739"/>
                <a:gd name="connsiteX7" fmla="*/ 1700399 w 3737830"/>
                <a:gd name="connsiteY7" fmla="*/ 820335 h 5218739"/>
                <a:gd name="connsiteX8" fmla="*/ 1591727 w 3737830"/>
                <a:gd name="connsiteY8" fmla="*/ 910008 h 5218739"/>
                <a:gd name="connsiteX9" fmla="*/ 1478186 w 3737830"/>
                <a:gd name="connsiteY9" fmla="*/ 938674 h 5218739"/>
                <a:gd name="connsiteX10" fmla="*/ 1392881 w 3737830"/>
                <a:gd name="connsiteY10" fmla="*/ 1179028 h 5218739"/>
                <a:gd name="connsiteX11" fmla="*/ 1249527 w 3737830"/>
                <a:gd name="connsiteY11" fmla="*/ 1112953 h 5218739"/>
                <a:gd name="connsiteX12" fmla="*/ 1184787 w 3737830"/>
                <a:gd name="connsiteY12" fmla="*/ 1226224 h 5218739"/>
                <a:gd name="connsiteX13" fmla="*/ 1214845 w 3737830"/>
                <a:gd name="connsiteY13" fmla="*/ 1445687 h 5218739"/>
                <a:gd name="connsiteX14" fmla="*/ 1062243 w 3737830"/>
                <a:gd name="connsiteY14" fmla="*/ 1497603 h 5218739"/>
                <a:gd name="connsiteX15" fmla="*/ 1018312 w 3737830"/>
                <a:gd name="connsiteY15" fmla="*/ 1415010 h 5218739"/>
                <a:gd name="connsiteX16" fmla="*/ 932762 w 3737830"/>
                <a:gd name="connsiteY16" fmla="*/ 1436248 h 5218739"/>
                <a:gd name="connsiteX17" fmla="*/ 902682 w 3737830"/>
                <a:gd name="connsiteY17" fmla="*/ 1355452 h 5218739"/>
                <a:gd name="connsiteX18" fmla="*/ 646054 w 3737830"/>
                <a:gd name="connsiteY18" fmla="*/ 1443327 h 5218739"/>
                <a:gd name="connsiteX19" fmla="*/ 553567 w 3737830"/>
                <a:gd name="connsiteY19" fmla="*/ 1318257 h 5218739"/>
                <a:gd name="connsiteX20" fmla="*/ 528134 w 3737830"/>
                <a:gd name="connsiteY20" fmla="*/ 1490524 h 5218739"/>
                <a:gd name="connsiteX21" fmla="*/ 384780 w 3737830"/>
                <a:gd name="connsiteY21" fmla="*/ 1490524 h 5218739"/>
                <a:gd name="connsiteX22" fmla="*/ 289981 w 3737830"/>
                <a:gd name="connsiteY22" fmla="*/ 1625034 h 5218739"/>
                <a:gd name="connsiteX23" fmla="*/ 132783 w 3737830"/>
                <a:gd name="connsiteY23" fmla="*/ 1704252 h 5218739"/>
                <a:gd name="connsiteX24" fmla="*/ 137379 w 3737830"/>
                <a:gd name="connsiteY24" fmla="*/ 1825618 h 5218739"/>
                <a:gd name="connsiteX25" fmla="*/ 33332 w 3737830"/>
                <a:gd name="connsiteY25" fmla="*/ 1927091 h 5218739"/>
                <a:gd name="connsiteX26" fmla="*/ 6257 w 3737830"/>
                <a:gd name="connsiteY26" fmla="*/ 2273583 h 5218739"/>
                <a:gd name="connsiteX27" fmla="*/ 63390 w 3737830"/>
                <a:gd name="connsiteY27" fmla="*/ 2443891 h 5218739"/>
                <a:gd name="connsiteX28" fmla="*/ 125819 w 3737830"/>
                <a:gd name="connsiteY28" fmla="*/ 2469849 h 5218739"/>
                <a:gd name="connsiteX29" fmla="*/ 169750 w 3737830"/>
                <a:gd name="connsiteY29" fmla="*/ 2613798 h 5218739"/>
                <a:gd name="connsiteX30" fmla="*/ 358836 w 3737830"/>
                <a:gd name="connsiteY30" fmla="*/ 2804548 h 5218739"/>
                <a:gd name="connsiteX31" fmla="*/ 521198 w 3737830"/>
                <a:gd name="connsiteY31" fmla="*/ 2892257 h 5218739"/>
                <a:gd name="connsiteX32" fmla="*/ 598137 w 3737830"/>
                <a:gd name="connsiteY32" fmla="*/ 3135838 h 5218739"/>
                <a:gd name="connsiteX33" fmla="*/ 424087 w 3737830"/>
                <a:gd name="connsiteY33" fmla="*/ 3331184 h 5218739"/>
                <a:gd name="connsiteX34" fmla="*/ 292409 w 3737830"/>
                <a:gd name="connsiteY34" fmla="*/ 3556346 h 5218739"/>
                <a:gd name="connsiteX35" fmla="*/ 293251 w 3737830"/>
                <a:gd name="connsiteY35" fmla="*/ 3670361 h 5218739"/>
                <a:gd name="connsiteX36" fmla="*/ 335069 w 3737830"/>
                <a:gd name="connsiteY36" fmla="*/ 3679847 h 5218739"/>
                <a:gd name="connsiteX37" fmla="*/ 355879 w 3737830"/>
                <a:gd name="connsiteY37" fmla="*/ 3689581 h 5218739"/>
                <a:gd name="connsiteX38" fmla="*/ 379289 w 3737830"/>
                <a:gd name="connsiteY38" fmla="*/ 3682502 h 5218739"/>
                <a:gd name="connsiteX39" fmla="*/ 414839 w 3737830"/>
                <a:gd name="connsiteY39" fmla="*/ 3702855 h 5218739"/>
                <a:gd name="connsiteX40" fmla="*/ 446920 w 3737830"/>
                <a:gd name="connsiteY40" fmla="*/ 3695776 h 5218739"/>
                <a:gd name="connsiteX41" fmla="*/ 493741 w 3737830"/>
                <a:gd name="connsiteY41" fmla="*/ 3732943 h 5218739"/>
                <a:gd name="connsiteX42" fmla="*/ 522354 w 3737830"/>
                <a:gd name="connsiteY42" fmla="*/ 3724094 h 5218739"/>
                <a:gd name="connsiteX43" fmla="*/ 532759 w 3737830"/>
                <a:gd name="connsiteY43" fmla="*/ 3741792 h 5218739"/>
                <a:gd name="connsiteX44" fmla="*/ 569175 w 3737830"/>
                <a:gd name="connsiteY44" fmla="*/ 3717014 h 5218739"/>
                <a:gd name="connsiteX45" fmla="*/ 592586 w 3737830"/>
                <a:gd name="connsiteY45" fmla="*/ 3720554 h 5218739"/>
                <a:gd name="connsiteX46" fmla="*/ 610247 w 3737830"/>
                <a:gd name="connsiteY46" fmla="*/ 3714362 h 5218739"/>
                <a:gd name="connsiteX47" fmla="*/ 638542 w 3737830"/>
                <a:gd name="connsiteY47" fmla="*/ 3764424 h 5218739"/>
                <a:gd name="connsiteX48" fmla="*/ 654147 w 3737830"/>
                <a:gd name="connsiteY48" fmla="*/ 3775420 h 5218739"/>
                <a:gd name="connsiteX49" fmla="*/ 687095 w 3737830"/>
                <a:gd name="connsiteY49" fmla="*/ 3777190 h 5218739"/>
                <a:gd name="connsiteX50" fmla="*/ 692298 w 3737830"/>
                <a:gd name="connsiteY50" fmla="*/ 3751527 h 5218739"/>
                <a:gd name="connsiteX51" fmla="*/ 707038 w 3737830"/>
                <a:gd name="connsiteY51" fmla="*/ 3744447 h 5218739"/>
                <a:gd name="connsiteX52" fmla="*/ 706171 w 3737830"/>
                <a:gd name="connsiteY52" fmla="*/ 3728519 h 5218739"/>
                <a:gd name="connsiteX53" fmla="*/ 734784 w 3737830"/>
                <a:gd name="connsiteY53" fmla="*/ 3712590 h 5218739"/>
                <a:gd name="connsiteX54" fmla="*/ 751258 w 3737830"/>
                <a:gd name="connsiteY54" fmla="*/ 3718784 h 5218739"/>
                <a:gd name="connsiteX55" fmla="*/ 767732 w 3737830"/>
                <a:gd name="connsiteY55" fmla="*/ 3688697 h 5218739"/>
                <a:gd name="connsiteX56" fmla="*/ 818889 w 3737830"/>
                <a:gd name="connsiteY56" fmla="*/ 3698431 h 5218739"/>
                <a:gd name="connsiteX57" fmla="*/ 834496 w 3737830"/>
                <a:gd name="connsiteY57" fmla="*/ 3730288 h 5218739"/>
                <a:gd name="connsiteX58" fmla="*/ 1054920 w 3737830"/>
                <a:gd name="connsiteY58" fmla="*/ 3580857 h 5218739"/>
                <a:gd name="connsiteX59" fmla="*/ 1486999 w 3737830"/>
                <a:gd name="connsiteY59" fmla="*/ 3580857 h 5218739"/>
                <a:gd name="connsiteX60" fmla="*/ 1838691 w 3737830"/>
                <a:gd name="connsiteY60" fmla="*/ 3791873 h 5218739"/>
                <a:gd name="connsiteX61" fmla="*/ 1909030 w 3737830"/>
                <a:gd name="connsiteY61" fmla="*/ 4495257 h 5218739"/>
                <a:gd name="connsiteX62" fmla="*/ 1868836 w 3737830"/>
                <a:gd name="connsiteY62" fmla="*/ 4846950 h 5218739"/>
                <a:gd name="connsiteX63" fmla="*/ 2702849 w 3737830"/>
                <a:gd name="connsiteY63" fmla="*/ 5188594 h 5218739"/>
                <a:gd name="connsiteX64" fmla="*/ 3506718 w 3737830"/>
                <a:gd name="connsiteY64" fmla="*/ 5218739 h 5218739"/>
                <a:gd name="connsiteX65" fmla="*/ 3737830 w 3737830"/>
                <a:gd name="connsiteY65" fmla="*/ 4465112 h 5218739"/>
                <a:gd name="connsiteX66" fmla="*/ 3707685 w 3737830"/>
                <a:gd name="connsiteY66" fmla="*/ 3801921 h 5218739"/>
                <a:gd name="connsiteX67" fmla="*/ 3737830 w 3737830"/>
                <a:gd name="connsiteY67" fmla="*/ 3289455 h 5218739"/>
                <a:gd name="connsiteX68" fmla="*/ 3446427 w 3737830"/>
                <a:gd name="connsiteY68" fmla="*/ 2666457 h 5218739"/>
                <a:gd name="connsiteX69" fmla="*/ 2853575 w 3737830"/>
                <a:gd name="connsiteY69" fmla="*/ 2676506 h 5218739"/>
                <a:gd name="connsiteX70" fmla="*/ 2572221 w 3737830"/>
                <a:gd name="connsiteY70" fmla="*/ 2475539 h 5218739"/>
                <a:gd name="connsiteX71" fmla="*/ 2793285 w 3737830"/>
                <a:gd name="connsiteY71" fmla="*/ 2274572 h 5218739"/>
                <a:gd name="connsiteX72" fmla="*/ 2873671 w 3737830"/>
                <a:gd name="connsiteY72" fmla="*/ 2013314 h 5218739"/>
                <a:gd name="connsiteX73" fmla="*/ 3144977 w 3737830"/>
                <a:gd name="connsiteY73" fmla="*/ 1782202 h 5218739"/>
                <a:gd name="connsiteX74" fmla="*/ 2984203 w 3737830"/>
                <a:gd name="connsiteY74" fmla="*/ 1330027 h 5218739"/>
                <a:gd name="connsiteX75" fmla="*/ 3165074 w 3737830"/>
                <a:gd name="connsiteY75" fmla="*/ 1108963 h 5218739"/>
                <a:gd name="connsiteX76" fmla="*/ 3438708 w 3737830"/>
                <a:gd name="connsiteY76" fmla="*/ 708324 h 5218739"/>
                <a:gd name="connsiteX77" fmla="*/ 3377270 w 3737830"/>
                <a:gd name="connsiteY77" fmla="*/ 563993 h 5218739"/>
                <a:gd name="connsiteX78" fmla="*/ 3316598 w 3737830"/>
                <a:gd name="connsiteY78" fmla="*/ 440404 h 5218739"/>
                <a:gd name="connsiteX79" fmla="*/ 3332784 w 3737830"/>
                <a:gd name="connsiteY79" fmla="*/ 263417 h 5218739"/>
                <a:gd name="connsiteX80" fmla="*/ 3106192 w 3737830"/>
                <a:gd name="connsiteY80" fmla="*/ 128907 h 5218739"/>
                <a:gd name="connsiteX81" fmla="*/ 3124462 w 3737830"/>
                <a:gd name="connsiteY81" fmla="*/ 12400 h 5218739"/>
                <a:gd name="connsiteX82" fmla="*/ 3020642 w 3737830"/>
                <a:gd name="connsiteY82" fmla="*/ 1477 h 5218739"/>
                <a:gd name="connsiteX83" fmla="*/ 2958526 w 3737830"/>
                <a:gd name="connsiteY83" fmla="*/ 38129 h 5218739"/>
                <a:gd name="connsiteX84" fmla="*/ 2965150 w 3737830"/>
                <a:gd name="connsiteY84" fmla="*/ 223300 h 5218739"/>
                <a:gd name="connsiteX85" fmla="*/ 2780177 w 3737830"/>
                <a:gd name="connsiteY85" fmla="*/ 305894 h 5218739"/>
                <a:gd name="connsiteX86" fmla="*/ 2762617 w 3737830"/>
                <a:gd name="connsiteY86" fmla="*/ 448814 h 5218739"/>
                <a:gd name="connsiteX0" fmla="*/ 2762617 w 3737830"/>
                <a:gd name="connsiteY0" fmla="*/ 448814 h 5218739"/>
                <a:gd name="connsiteX1" fmla="*/ 2424105 w 3737830"/>
                <a:gd name="connsiteY1" fmla="*/ 558395 h 5218739"/>
                <a:gd name="connsiteX2" fmla="*/ 2293527 w 3737830"/>
                <a:gd name="connsiteY2" fmla="*/ 545493 h 5218739"/>
                <a:gd name="connsiteX3" fmla="*/ 2241444 w 3737830"/>
                <a:gd name="connsiteY3" fmla="*/ 716503 h 5218739"/>
                <a:gd name="connsiteX4" fmla="*/ 2040286 w 3737830"/>
                <a:gd name="connsiteY4" fmla="*/ 792017 h 5218739"/>
                <a:gd name="connsiteX5" fmla="*/ 1996355 w 3737830"/>
                <a:gd name="connsiteY5" fmla="*/ 709423 h 5218739"/>
                <a:gd name="connsiteX6" fmla="*/ 1883059 w 3737830"/>
                <a:gd name="connsiteY6" fmla="*/ 810896 h 5218739"/>
                <a:gd name="connsiteX7" fmla="*/ 1700399 w 3737830"/>
                <a:gd name="connsiteY7" fmla="*/ 820335 h 5218739"/>
                <a:gd name="connsiteX8" fmla="*/ 1591727 w 3737830"/>
                <a:gd name="connsiteY8" fmla="*/ 910008 h 5218739"/>
                <a:gd name="connsiteX9" fmla="*/ 1478186 w 3737830"/>
                <a:gd name="connsiteY9" fmla="*/ 938674 h 5218739"/>
                <a:gd name="connsiteX10" fmla="*/ 1392881 w 3737830"/>
                <a:gd name="connsiteY10" fmla="*/ 1179028 h 5218739"/>
                <a:gd name="connsiteX11" fmla="*/ 1249527 w 3737830"/>
                <a:gd name="connsiteY11" fmla="*/ 1112953 h 5218739"/>
                <a:gd name="connsiteX12" fmla="*/ 1184787 w 3737830"/>
                <a:gd name="connsiteY12" fmla="*/ 1226224 h 5218739"/>
                <a:gd name="connsiteX13" fmla="*/ 1214845 w 3737830"/>
                <a:gd name="connsiteY13" fmla="*/ 1445687 h 5218739"/>
                <a:gd name="connsiteX14" fmla="*/ 1062243 w 3737830"/>
                <a:gd name="connsiteY14" fmla="*/ 1497603 h 5218739"/>
                <a:gd name="connsiteX15" fmla="*/ 1018312 w 3737830"/>
                <a:gd name="connsiteY15" fmla="*/ 1415010 h 5218739"/>
                <a:gd name="connsiteX16" fmla="*/ 932762 w 3737830"/>
                <a:gd name="connsiteY16" fmla="*/ 1436248 h 5218739"/>
                <a:gd name="connsiteX17" fmla="*/ 902682 w 3737830"/>
                <a:gd name="connsiteY17" fmla="*/ 1355452 h 5218739"/>
                <a:gd name="connsiteX18" fmla="*/ 646054 w 3737830"/>
                <a:gd name="connsiteY18" fmla="*/ 1443327 h 5218739"/>
                <a:gd name="connsiteX19" fmla="*/ 553567 w 3737830"/>
                <a:gd name="connsiteY19" fmla="*/ 1318257 h 5218739"/>
                <a:gd name="connsiteX20" fmla="*/ 528134 w 3737830"/>
                <a:gd name="connsiteY20" fmla="*/ 1490524 h 5218739"/>
                <a:gd name="connsiteX21" fmla="*/ 384780 w 3737830"/>
                <a:gd name="connsiteY21" fmla="*/ 1490524 h 5218739"/>
                <a:gd name="connsiteX22" fmla="*/ 289981 w 3737830"/>
                <a:gd name="connsiteY22" fmla="*/ 1625034 h 5218739"/>
                <a:gd name="connsiteX23" fmla="*/ 132783 w 3737830"/>
                <a:gd name="connsiteY23" fmla="*/ 1704252 h 5218739"/>
                <a:gd name="connsiteX24" fmla="*/ 137379 w 3737830"/>
                <a:gd name="connsiteY24" fmla="*/ 1825618 h 5218739"/>
                <a:gd name="connsiteX25" fmla="*/ 33332 w 3737830"/>
                <a:gd name="connsiteY25" fmla="*/ 1927091 h 5218739"/>
                <a:gd name="connsiteX26" fmla="*/ 6257 w 3737830"/>
                <a:gd name="connsiteY26" fmla="*/ 2273583 h 5218739"/>
                <a:gd name="connsiteX27" fmla="*/ 63390 w 3737830"/>
                <a:gd name="connsiteY27" fmla="*/ 2443891 h 5218739"/>
                <a:gd name="connsiteX28" fmla="*/ 125819 w 3737830"/>
                <a:gd name="connsiteY28" fmla="*/ 2469849 h 5218739"/>
                <a:gd name="connsiteX29" fmla="*/ 169750 w 3737830"/>
                <a:gd name="connsiteY29" fmla="*/ 2613798 h 5218739"/>
                <a:gd name="connsiteX30" fmla="*/ 358836 w 3737830"/>
                <a:gd name="connsiteY30" fmla="*/ 2804548 h 5218739"/>
                <a:gd name="connsiteX31" fmla="*/ 521198 w 3737830"/>
                <a:gd name="connsiteY31" fmla="*/ 2892257 h 5218739"/>
                <a:gd name="connsiteX32" fmla="*/ 598137 w 3737830"/>
                <a:gd name="connsiteY32" fmla="*/ 3135838 h 5218739"/>
                <a:gd name="connsiteX33" fmla="*/ 424087 w 3737830"/>
                <a:gd name="connsiteY33" fmla="*/ 3331184 h 5218739"/>
                <a:gd name="connsiteX34" fmla="*/ 292409 w 3737830"/>
                <a:gd name="connsiteY34" fmla="*/ 3556346 h 5218739"/>
                <a:gd name="connsiteX35" fmla="*/ 293251 w 3737830"/>
                <a:gd name="connsiteY35" fmla="*/ 3670361 h 5218739"/>
                <a:gd name="connsiteX36" fmla="*/ 335069 w 3737830"/>
                <a:gd name="connsiteY36" fmla="*/ 3679847 h 5218739"/>
                <a:gd name="connsiteX37" fmla="*/ 355879 w 3737830"/>
                <a:gd name="connsiteY37" fmla="*/ 3689581 h 5218739"/>
                <a:gd name="connsiteX38" fmla="*/ 379289 w 3737830"/>
                <a:gd name="connsiteY38" fmla="*/ 3682502 h 5218739"/>
                <a:gd name="connsiteX39" fmla="*/ 414839 w 3737830"/>
                <a:gd name="connsiteY39" fmla="*/ 3702855 h 5218739"/>
                <a:gd name="connsiteX40" fmla="*/ 446920 w 3737830"/>
                <a:gd name="connsiteY40" fmla="*/ 3695776 h 5218739"/>
                <a:gd name="connsiteX41" fmla="*/ 493741 w 3737830"/>
                <a:gd name="connsiteY41" fmla="*/ 3732943 h 5218739"/>
                <a:gd name="connsiteX42" fmla="*/ 522354 w 3737830"/>
                <a:gd name="connsiteY42" fmla="*/ 3724094 h 5218739"/>
                <a:gd name="connsiteX43" fmla="*/ 532759 w 3737830"/>
                <a:gd name="connsiteY43" fmla="*/ 3741792 h 5218739"/>
                <a:gd name="connsiteX44" fmla="*/ 569175 w 3737830"/>
                <a:gd name="connsiteY44" fmla="*/ 3717014 h 5218739"/>
                <a:gd name="connsiteX45" fmla="*/ 592586 w 3737830"/>
                <a:gd name="connsiteY45" fmla="*/ 3720554 h 5218739"/>
                <a:gd name="connsiteX46" fmla="*/ 610247 w 3737830"/>
                <a:gd name="connsiteY46" fmla="*/ 3714362 h 5218739"/>
                <a:gd name="connsiteX47" fmla="*/ 638542 w 3737830"/>
                <a:gd name="connsiteY47" fmla="*/ 3764424 h 5218739"/>
                <a:gd name="connsiteX48" fmla="*/ 654147 w 3737830"/>
                <a:gd name="connsiteY48" fmla="*/ 3775420 h 5218739"/>
                <a:gd name="connsiteX49" fmla="*/ 687095 w 3737830"/>
                <a:gd name="connsiteY49" fmla="*/ 3777190 h 5218739"/>
                <a:gd name="connsiteX50" fmla="*/ 692298 w 3737830"/>
                <a:gd name="connsiteY50" fmla="*/ 3751527 h 5218739"/>
                <a:gd name="connsiteX51" fmla="*/ 707038 w 3737830"/>
                <a:gd name="connsiteY51" fmla="*/ 3744447 h 5218739"/>
                <a:gd name="connsiteX52" fmla="*/ 706171 w 3737830"/>
                <a:gd name="connsiteY52" fmla="*/ 3728519 h 5218739"/>
                <a:gd name="connsiteX53" fmla="*/ 734784 w 3737830"/>
                <a:gd name="connsiteY53" fmla="*/ 3712590 h 5218739"/>
                <a:gd name="connsiteX54" fmla="*/ 751258 w 3737830"/>
                <a:gd name="connsiteY54" fmla="*/ 3718784 h 5218739"/>
                <a:gd name="connsiteX55" fmla="*/ 767732 w 3737830"/>
                <a:gd name="connsiteY55" fmla="*/ 3688697 h 5218739"/>
                <a:gd name="connsiteX56" fmla="*/ 818889 w 3737830"/>
                <a:gd name="connsiteY56" fmla="*/ 3698431 h 5218739"/>
                <a:gd name="connsiteX57" fmla="*/ 834496 w 3737830"/>
                <a:gd name="connsiteY57" fmla="*/ 3730288 h 5218739"/>
                <a:gd name="connsiteX58" fmla="*/ 1054920 w 3737830"/>
                <a:gd name="connsiteY58" fmla="*/ 3580857 h 5218739"/>
                <a:gd name="connsiteX59" fmla="*/ 1486999 w 3737830"/>
                <a:gd name="connsiteY59" fmla="*/ 3580857 h 5218739"/>
                <a:gd name="connsiteX60" fmla="*/ 1838691 w 3737830"/>
                <a:gd name="connsiteY60" fmla="*/ 3791873 h 5218739"/>
                <a:gd name="connsiteX61" fmla="*/ 1909030 w 3737830"/>
                <a:gd name="connsiteY61" fmla="*/ 4495257 h 5218739"/>
                <a:gd name="connsiteX62" fmla="*/ 1868836 w 3737830"/>
                <a:gd name="connsiteY62" fmla="*/ 4846950 h 5218739"/>
                <a:gd name="connsiteX63" fmla="*/ 2702849 w 3737830"/>
                <a:gd name="connsiteY63" fmla="*/ 5188594 h 5218739"/>
                <a:gd name="connsiteX64" fmla="*/ 3506718 w 3737830"/>
                <a:gd name="connsiteY64" fmla="*/ 5218739 h 5218739"/>
                <a:gd name="connsiteX65" fmla="*/ 3737830 w 3737830"/>
                <a:gd name="connsiteY65" fmla="*/ 4465112 h 5218739"/>
                <a:gd name="connsiteX66" fmla="*/ 3707685 w 3737830"/>
                <a:gd name="connsiteY66" fmla="*/ 3801921 h 5218739"/>
                <a:gd name="connsiteX67" fmla="*/ 3737830 w 3737830"/>
                <a:gd name="connsiteY67" fmla="*/ 3289455 h 5218739"/>
                <a:gd name="connsiteX68" fmla="*/ 3446427 w 3737830"/>
                <a:gd name="connsiteY68" fmla="*/ 2666457 h 5218739"/>
                <a:gd name="connsiteX69" fmla="*/ 2853575 w 3737830"/>
                <a:gd name="connsiteY69" fmla="*/ 2676506 h 5218739"/>
                <a:gd name="connsiteX70" fmla="*/ 2572221 w 3737830"/>
                <a:gd name="connsiteY70" fmla="*/ 2475539 h 5218739"/>
                <a:gd name="connsiteX71" fmla="*/ 2793285 w 3737830"/>
                <a:gd name="connsiteY71" fmla="*/ 2274572 h 5218739"/>
                <a:gd name="connsiteX72" fmla="*/ 2873671 w 3737830"/>
                <a:gd name="connsiteY72" fmla="*/ 2013314 h 5218739"/>
                <a:gd name="connsiteX73" fmla="*/ 3144977 w 3737830"/>
                <a:gd name="connsiteY73" fmla="*/ 1782202 h 5218739"/>
                <a:gd name="connsiteX74" fmla="*/ 2984203 w 3737830"/>
                <a:gd name="connsiteY74" fmla="*/ 1330027 h 5218739"/>
                <a:gd name="connsiteX75" fmla="*/ 3165074 w 3737830"/>
                <a:gd name="connsiteY75" fmla="*/ 1108963 h 5218739"/>
                <a:gd name="connsiteX76" fmla="*/ 3438708 w 3737830"/>
                <a:gd name="connsiteY76" fmla="*/ 708324 h 5218739"/>
                <a:gd name="connsiteX77" fmla="*/ 3377270 w 3737830"/>
                <a:gd name="connsiteY77" fmla="*/ 563993 h 5218739"/>
                <a:gd name="connsiteX78" fmla="*/ 3316598 w 3737830"/>
                <a:gd name="connsiteY78" fmla="*/ 440404 h 5218739"/>
                <a:gd name="connsiteX79" fmla="*/ 3332784 w 3737830"/>
                <a:gd name="connsiteY79" fmla="*/ 263417 h 5218739"/>
                <a:gd name="connsiteX80" fmla="*/ 3106192 w 3737830"/>
                <a:gd name="connsiteY80" fmla="*/ 128907 h 5218739"/>
                <a:gd name="connsiteX81" fmla="*/ 3124462 w 3737830"/>
                <a:gd name="connsiteY81" fmla="*/ 12400 h 5218739"/>
                <a:gd name="connsiteX82" fmla="*/ 3020642 w 3737830"/>
                <a:gd name="connsiteY82" fmla="*/ 1477 h 5218739"/>
                <a:gd name="connsiteX83" fmla="*/ 2958526 w 3737830"/>
                <a:gd name="connsiteY83" fmla="*/ 38129 h 5218739"/>
                <a:gd name="connsiteX84" fmla="*/ 2965150 w 3737830"/>
                <a:gd name="connsiteY84" fmla="*/ 223300 h 5218739"/>
                <a:gd name="connsiteX85" fmla="*/ 2780177 w 3737830"/>
                <a:gd name="connsiteY85" fmla="*/ 305894 h 5218739"/>
                <a:gd name="connsiteX86" fmla="*/ 2762617 w 3737830"/>
                <a:gd name="connsiteY86" fmla="*/ 448814 h 5218739"/>
                <a:gd name="connsiteX0" fmla="*/ 2762617 w 3737830"/>
                <a:gd name="connsiteY0" fmla="*/ 448814 h 5218739"/>
                <a:gd name="connsiteX1" fmla="*/ 2424105 w 3737830"/>
                <a:gd name="connsiteY1" fmla="*/ 558395 h 5218739"/>
                <a:gd name="connsiteX2" fmla="*/ 2293527 w 3737830"/>
                <a:gd name="connsiteY2" fmla="*/ 545493 h 5218739"/>
                <a:gd name="connsiteX3" fmla="*/ 2241444 w 3737830"/>
                <a:gd name="connsiteY3" fmla="*/ 716503 h 5218739"/>
                <a:gd name="connsiteX4" fmla="*/ 2040286 w 3737830"/>
                <a:gd name="connsiteY4" fmla="*/ 792017 h 5218739"/>
                <a:gd name="connsiteX5" fmla="*/ 1996355 w 3737830"/>
                <a:gd name="connsiteY5" fmla="*/ 709423 h 5218739"/>
                <a:gd name="connsiteX6" fmla="*/ 1883059 w 3737830"/>
                <a:gd name="connsiteY6" fmla="*/ 810896 h 5218739"/>
                <a:gd name="connsiteX7" fmla="*/ 1700399 w 3737830"/>
                <a:gd name="connsiteY7" fmla="*/ 820335 h 5218739"/>
                <a:gd name="connsiteX8" fmla="*/ 1591727 w 3737830"/>
                <a:gd name="connsiteY8" fmla="*/ 910008 h 5218739"/>
                <a:gd name="connsiteX9" fmla="*/ 1478186 w 3737830"/>
                <a:gd name="connsiteY9" fmla="*/ 938674 h 5218739"/>
                <a:gd name="connsiteX10" fmla="*/ 1392881 w 3737830"/>
                <a:gd name="connsiteY10" fmla="*/ 1179028 h 5218739"/>
                <a:gd name="connsiteX11" fmla="*/ 1249527 w 3737830"/>
                <a:gd name="connsiteY11" fmla="*/ 1112953 h 5218739"/>
                <a:gd name="connsiteX12" fmla="*/ 1184787 w 3737830"/>
                <a:gd name="connsiteY12" fmla="*/ 1226224 h 5218739"/>
                <a:gd name="connsiteX13" fmla="*/ 1214845 w 3737830"/>
                <a:gd name="connsiteY13" fmla="*/ 1445687 h 5218739"/>
                <a:gd name="connsiteX14" fmla="*/ 1062243 w 3737830"/>
                <a:gd name="connsiteY14" fmla="*/ 1497603 h 5218739"/>
                <a:gd name="connsiteX15" fmla="*/ 1018312 w 3737830"/>
                <a:gd name="connsiteY15" fmla="*/ 1415010 h 5218739"/>
                <a:gd name="connsiteX16" fmla="*/ 932762 w 3737830"/>
                <a:gd name="connsiteY16" fmla="*/ 1436248 h 5218739"/>
                <a:gd name="connsiteX17" fmla="*/ 902682 w 3737830"/>
                <a:gd name="connsiteY17" fmla="*/ 1355452 h 5218739"/>
                <a:gd name="connsiteX18" fmla="*/ 646054 w 3737830"/>
                <a:gd name="connsiteY18" fmla="*/ 1443327 h 5218739"/>
                <a:gd name="connsiteX19" fmla="*/ 553567 w 3737830"/>
                <a:gd name="connsiteY19" fmla="*/ 1318257 h 5218739"/>
                <a:gd name="connsiteX20" fmla="*/ 528134 w 3737830"/>
                <a:gd name="connsiteY20" fmla="*/ 1490524 h 5218739"/>
                <a:gd name="connsiteX21" fmla="*/ 384780 w 3737830"/>
                <a:gd name="connsiteY21" fmla="*/ 1490524 h 5218739"/>
                <a:gd name="connsiteX22" fmla="*/ 289981 w 3737830"/>
                <a:gd name="connsiteY22" fmla="*/ 1625034 h 5218739"/>
                <a:gd name="connsiteX23" fmla="*/ 132783 w 3737830"/>
                <a:gd name="connsiteY23" fmla="*/ 1704252 h 5218739"/>
                <a:gd name="connsiteX24" fmla="*/ 137379 w 3737830"/>
                <a:gd name="connsiteY24" fmla="*/ 1825618 h 5218739"/>
                <a:gd name="connsiteX25" fmla="*/ 33332 w 3737830"/>
                <a:gd name="connsiteY25" fmla="*/ 1927091 h 5218739"/>
                <a:gd name="connsiteX26" fmla="*/ 6257 w 3737830"/>
                <a:gd name="connsiteY26" fmla="*/ 2273583 h 5218739"/>
                <a:gd name="connsiteX27" fmla="*/ 63390 w 3737830"/>
                <a:gd name="connsiteY27" fmla="*/ 2443891 h 5218739"/>
                <a:gd name="connsiteX28" fmla="*/ 125819 w 3737830"/>
                <a:gd name="connsiteY28" fmla="*/ 2469849 h 5218739"/>
                <a:gd name="connsiteX29" fmla="*/ 169750 w 3737830"/>
                <a:gd name="connsiteY29" fmla="*/ 2613798 h 5218739"/>
                <a:gd name="connsiteX30" fmla="*/ 358836 w 3737830"/>
                <a:gd name="connsiteY30" fmla="*/ 2804548 h 5218739"/>
                <a:gd name="connsiteX31" fmla="*/ 521198 w 3737830"/>
                <a:gd name="connsiteY31" fmla="*/ 2892257 h 5218739"/>
                <a:gd name="connsiteX32" fmla="*/ 598137 w 3737830"/>
                <a:gd name="connsiteY32" fmla="*/ 3135838 h 5218739"/>
                <a:gd name="connsiteX33" fmla="*/ 424087 w 3737830"/>
                <a:gd name="connsiteY33" fmla="*/ 3331184 h 5218739"/>
                <a:gd name="connsiteX34" fmla="*/ 292409 w 3737830"/>
                <a:gd name="connsiteY34" fmla="*/ 3556346 h 5218739"/>
                <a:gd name="connsiteX35" fmla="*/ 293251 w 3737830"/>
                <a:gd name="connsiteY35" fmla="*/ 3670361 h 5218739"/>
                <a:gd name="connsiteX36" fmla="*/ 335069 w 3737830"/>
                <a:gd name="connsiteY36" fmla="*/ 3679847 h 5218739"/>
                <a:gd name="connsiteX37" fmla="*/ 355879 w 3737830"/>
                <a:gd name="connsiteY37" fmla="*/ 3689581 h 5218739"/>
                <a:gd name="connsiteX38" fmla="*/ 379289 w 3737830"/>
                <a:gd name="connsiteY38" fmla="*/ 3682502 h 5218739"/>
                <a:gd name="connsiteX39" fmla="*/ 414839 w 3737830"/>
                <a:gd name="connsiteY39" fmla="*/ 3702855 h 5218739"/>
                <a:gd name="connsiteX40" fmla="*/ 446920 w 3737830"/>
                <a:gd name="connsiteY40" fmla="*/ 3695776 h 5218739"/>
                <a:gd name="connsiteX41" fmla="*/ 493741 w 3737830"/>
                <a:gd name="connsiteY41" fmla="*/ 3732943 h 5218739"/>
                <a:gd name="connsiteX42" fmla="*/ 522354 w 3737830"/>
                <a:gd name="connsiteY42" fmla="*/ 3724094 h 5218739"/>
                <a:gd name="connsiteX43" fmla="*/ 532759 w 3737830"/>
                <a:gd name="connsiteY43" fmla="*/ 3741792 h 5218739"/>
                <a:gd name="connsiteX44" fmla="*/ 569175 w 3737830"/>
                <a:gd name="connsiteY44" fmla="*/ 3717014 h 5218739"/>
                <a:gd name="connsiteX45" fmla="*/ 592586 w 3737830"/>
                <a:gd name="connsiteY45" fmla="*/ 3720554 h 5218739"/>
                <a:gd name="connsiteX46" fmla="*/ 610247 w 3737830"/>
                <a:gd name="connsiteY46" fmla="*/ 3714362 h 5218739"/>
                <a:gd name="connsiteX47" fmla="*/ 638542 w 3737830"/>
                <a:gd name="connsiteY47" fmla="*/ 3764424 h 5218739"/>
                <a:gd name="connsiteX48" fmla="*/ 654147 w 3737830"/>
                <a:gd name="connsiteY48" fmla="*/ 3775420 h 5218739"/>
                <a:gd name="connsiteX49" fmla="*/ 687095 w 3737830"/>
                <a:gd name="connsiteY49" fmla="*/ 3777190 h 5218739"/>
                <a:gd name="connsiteX50" fmla="*/ 692298 w 3737830"/>
                <a:gd name="connsiteY50" fmla="*/ 3751527 h 5218739"/>
                <a:gd name="connsiteX51" fmla="*/ 707038 w 3737830"/>
                <a:gd name="connsiteY51" fmla="*/ 3744447 h 5218739"/>
                <a:gd name="connsiteX52" fmla="*/ 706171 w 3737830"/>
                <a:gd name="connsiteY52" fmla="*/ 3728519 h 5218739"/>
                <a:gd name="connsiteX53" fmla="*/ 734784 w 3737830"/>
                <a:gd name="connsiteY53" fmla="*/ 3712590 h 5218739"/>
                <a:gd name="connsiteX54" fmla="*/ 751258 w 3737830"/>
                <a:gd name="connsiteY54" fmla="*/ 3718784 h 5218739"/>
                <a:gd name="connsiteX55" fmla="*/ 767732 w 3737830"/>
                <a:gd name="connsiteY55" fmla="*/ 3688697 h 5218739"/>
                <a:gd name="connsiteX56" fmla="*/ 818889 w 3737830"/>
                <a:gd name="connsiteY56" fmla="*/ 3698431 h 5218739"/>
                <a:gd name="connsiteX57" fmla="*/ 834496 w 3737830"/>
                <a:gd name="connsiteY57" fmla="*/ 3730288 h 5218739"/>
                <a:gd name="connsiteX58" fmla="*/ 868311 w 3737830"/>
                <a:gd name="connsiteY58" fmla="*/ 3683387 h 5218739"/>
                <a:gd name="connsiteX59" fmla="*/ 1054920 w 3737830"/>
                <a:gd name="connsiteY59" fmla="*/ 3580857 h 5218739"/>
                <a:gd name="connsiteX60" fmla="*/ 1486999 w 3737830"/>
                <a:gd name="connsiteY60" fmla="*/ 3580857 h 5218739"/>
                <a:gd name="connsiteX61" fmla="*/ 1838691 w 3737830"/>
                <a:gd name="connsiteY61" fmla="*/ 3791873 h 5218739"/>
                <a:gd name="connsiteX62" fmla="*/ 1909030 w 3737830"/>
                <a:gd name="connsiteY62" fmla="*/ 4495257 h 5218739"/>
                <a:gd name="connsiteX63" fmla="*/ 1868836 w 3737830"/>
                <a:gd name="connsiteY63" fmla="*/ 4846950 h 5218739"/>
                <a:gd name="connsiteX64" fmla="*/ 2702849 w 3737830"/>
                <a:gd name="connsiteY64" fmla="*/ 5188594 h 5218739"/>
                <a:gd name="connsiteX65" fmla="*/ 3506718 w 3737830"/>
                <a:gd name="connsiteY65" fmla="*/ 5218739 h 5218739"/>
                <a:gd name="connsiteX66" fmla="*/ 3737830 w 3737830"/>
                <a:gd name="connsiteY66" fmla="*/ 4465112 h 5218739"/>
                <a:gd name="connsiteX67" fmla="*/ 3707685 w 3737830"/>
                <a:gd name="connsiteY67" fmla="*/ 3801921 h 5218739"/>
                <a:gd name="connsiteX68" fmla="*/ 3737830 w 3737830"/>
                <a:gd name="connsiteY68" fmla="*/ 3289455 h 5218739"/>
                <a:gd name="connsiteX69" fmla="*/ 3446427 w 3737830"/>
                <a:gd name="connsiteY69" fmla="*/ 2666457 h 5218739"/>
                <a:gd name="connsiteX70" fmla="*/ 2853575 w 3737830"/>
                <a:gd name="connsiteY70" fmla="*/ 2676506 h 5218739"/>
                <a:gd name="connsiteX71" fmla="*/ 2572221 w 3737830"/>
                <a:gd name="connsiteY71" fmla="*/ 2475539 h 5218739"/>
                <a:gd name="connsiteX72" fmla="*/ 2793285 w 3737830"/>
                <a:gd name="connsiteY72" fmla="*/ 2274572 h 5218739"/>
                <a:gd name="connsiteX73" fmla="*/ 2873671 w 3737830"/>
                <a:gd name="connsiteY73" fmla="*/ 2013314 h 5218739"/>
                <a:gd name="connsiteX74" fmla="*/ 3144977 w 3737830"/>
                <a:gd name="connsiteY74" fmla="*/ 1782202 h 5218739"/>
                <a:gd name="connsiteX75" fmla="*/ 2984203 w 3737830"/>
                <a:gd name="connsiteY75" fmla="*/ 1330027 h 5218739"/>
                <a:gd name="connsiteX76" fmla="*/ 3165074 w 3737830"/>
                <a:gd name="connsiteY76" fmla="*/ 1108963 h 5218739"/>
                <a:gd name="connsiteX77" fmla="*/ 3438708 w 3737830"/>
                <a:gd name="connsiteY77" fmla="*/ 708324 h 5218739"/>
                <a:gd name="connsiteX78" fmla="*/ 3377270 w 3737830"/>
                <a:gd name="connsiteY78" fmla="*/ 563993 h 5218739"/>
                <a:gd name="connsiteX79" fmla="*/ 3316598 w 3737830"/>
                <a:gd name="connsiteY79" fmla="*/ 440404 h 5218739"/>
                <a:gd name="connsiteX80" fmla="*/ 3332784 w 3737830"/>
                <a:gd name="connsiteY80" fmla="*/ 263417 h 5218739"/>
                <a:gd name="connsiteX81" fmla="*/ 3106192 w 3737830"/>
                <a:gd name="connsiteY81" fmla="*/ 128907 h 5218739"/>
                <a:gd name="connsiteX82" fmla="*/ 3124462 w 3737830"/>
                <a:gd name="connsiteY82" fmla="*/ 12400 h 5218739"/>
                <a:gd name="connsiteX83" fmla="*/ 3020642 w 3737830"/>
                <a:gd name="connsiteY83" fmla="*/ 1477 h 5218739"/>
                <a:gd name="connsiteX84" fmla="*/ 2958526 w 3737830"/>
                <a:gd name="connsiteY84" fmla="*/ 38129 h 5218739"/>
                <a:gd name="connsiteX85" fmla="*/ 2965150 w 3737830"/>
                <a:gd name="connsiteY85" fmla="*/ 223300 h 5218739"/>
                <a:gd name="connsiteX86" fmla="*/ 2780177 w 3737830"/>
                <a:gd name="connsiteY86" fmla="*/ 305894 h 5218739"/>
                <a:gd name="connsiteX87" fmla="*/ 2762617 w 3737830"/>
                <a:gd name="connsiteY87" fmla="*/ 448814 h 5218739"/>
                <a:gd name="connsiteX0" fmla="*/ 2762617 w 3737830"/>
                <a:gd name="connsiteY0" fmla="*/ 448814 h 5218739"/>
                <a:gd name="connsiteX1" fmla="*/ 2424105 w 3737830"/>
                <a:gd name="connsiteY1" fmla="*/ 558395 h 5218739"/>
                <a:gd name="connsiteX2" fmla="*/ 2293527 w 3737830"/>
                <a:gd name="connsiteY2" fmla="*/ 545493 h 5218739"/>
                <a:gd name="connsiteX3" fmla="*/ 2241444 w 3737830"/>
                <a:gd name="connsiteY3" fmla="*/ 716503 h 5218739"/>
                <a:gd name="connsiteX4" fmla="*/ 2040286 w 3737830"/>
                <a:gd name="connsiteY4" fmla="*/ 792017 h 5218739"/>
                <a:gd name="connsiteX5" fmla="*/ 1996355 w 3737830"/>
                <a:gd name="connsiteY5" fmla="*/ 709423 h 5218739"/>
                <a:gd name="connsiteX6" fmla="*/ 1883059 w 3737830"/>
                <a:gd name="connsiteY6" fmla="*/ 810896 h 5218739"/>
                <a:gd name="connsiteX7" fmla="*/ 1700399 w 3737830"/>
                <a:gd name="connsiteY7" fmla="*/ 820335 h 5218739"/>
                <a:gd name="connsiteX8" fmla="*/ 1591727 w 3737830"/>
                <a:gd name="connsiteY8" fmla="*/ 910008 h 5218739"/>
                <a:gd name="connsiteX9" fmla="*/ 1478186 w 3737830"/>
                <a:gd name="connsiteY9" fmla="*/ 938674 h 5218739"/>
                <a:gd name="connsiteX10" fmla="*/ 1392881 w 3737830"/>
                <a:gd name="connsiteY10" fmla="*/ 1179028 h 5218739"/>
                <a:gd name="connsiteX11" fmla="*/ 1249527 w 3737830"/>
                <a:gd name="connsiteY11" fmla="*/ 1112953 h 5218739"/>
                <a:gd name="connsiteX12" fmla="*/ 1184787 w 3737830"/>
                <a:gd name="connsiteY12" fmla="*/ 1226224 h 5218739"/>
                <a:gd name="connsiteX13" fmla="*/ 1214845 w 3737830"/>
                <a:gd name="connsiteY13" fmla="*/ 1445687 h 5218739"/>
                <a:gd name="connsiteX14" fmla="*/ 1062243 w 3737830"/>
                <a:gd name="connsiteY14" fmla="*/ 1497603 h 5218739"/>
                <a:gd name="connsiteX15" fmla="*/ 1018312 w 3737830"/>
                <a:gd name="connsiteY15" fmla="*/ 1415010 h 5218739"/>
                <a:gd name="connsiteX16" fmla="*/ 932762 w 3737830"/>
                <a:gd name="connsiteY16" fmla="*/ 1436248 h 5218739"/>
                <a:gd name="connsiteX17" fmla="*/ 902682 w 3737830"/>
                <a:gd name="connsiteY17" fmla="*/ 1355452 h 5218739"/>
                <a:gd name="connsiteX18" fmla="*/ 646054 w 3737830"/>
                <a:gd name="connsiteY18" fmla="*/ 1443327 h 5218739"/>
                <a:gd name="connsiteX19" fmla="*/ 553567 w 3737830"/>
                <a:gd name="connsiteY19" fmla="*/ 1318257 h 5218739"/>
                <a:gd name="connsiteX20" fmla="*/ 528134 w 3737830"/>
                <a:gd name="connsiteY20" fmla="*/ 1490524 h 5218739"/>
                <a:gd name="connsiteX21" fmla="*/ 384780 w 3737830"/>
                <a:gd name="connsiteY21" fmla="*/ 1490524 h 5218739"/>
                <a:gd name="connsiteX22" fmla="*/ 289981 w 3737830"/>
                <a:gd name="connsiteY22" fmla="*/ 1625034 h 5218739"/>
                <a:gd name="connsiteX23" fmla="*/ 132783 w 3737830"/>
                <a:gd name="connsiteY23" fmla="*/ 1704252 h 5218739"/>
                <a:gd name="connsiteX24" fmla="*/ 137379 w 3737830"/>
                <a:gd name="connsiteY24" fmla="*/ 1825618 h 5218739"/>
                <a:gd name="connsiteX25" fmla="*/ 33332 w 3737830"/>
                <a:gd name="connsiteY25" fmla="*/ 1927091 h 5218739"/>
                <a:gd name="connsiteX26" fmla="*/ 6257 w 3737830"/>
                <a:gd name="connsiteY26" fmla="*/ 2273583 h 5218739"/>
                <a:gd name="connsiteX27" fmla="*/ 63390 w 3737830"/>
                <a:gd name="connsiteY27" fmla="*/ 2443891 h 5218739"/>
                <a:gd name="connsiteX28" fmla="*/ 125819 w 3737830"/>
                <a:gd name="connsiteY28" fmla="*/ 2469849 h 5218739"/>
                <a:gd name="connsiteX29" fmla="*/ 169750 w 3737830"/>
                <a:gd name="connsiteY29" fmla="*/ 2613798 h 5218739"/>
                <a:gd name="connsiteX30" fmla="*/ 358836 w 3737830"/>
                <a:gd name="connsiteY30" fmla="*/ 2804548 h 5218739"/>
                <a:gd name="connsiteX31" fmla="*/ 521198 w 3737830"/>
                <a:gd name="connsiteY31" fmla="*/ 2892257 h 5218739"/>
                <a:gd name="connsiteX32" fmla="*/ 598137 w 3737830"/>
                <a:gd name="connsiteY32" fmla="*/ 3135838 h 5218739"/>
                <a:gd name="connsiteX33" fmla="*/ 424087 w 3737830"/>
                <a:gd name="connsiteY33" fmla="*/ 3331184 h 5218739"/>
                <a:gd name="connsiteX34" fmla="*/ 292409 w 3737830"/>
                <a:gd name="connsiteY34" fmla="*/ 3556346 h 5218739"/>
                <a:gd name="connsiteX35" fmla="*/ 293251 w 3737830"/>
                <a:gd name="connsiteY35" fmla="*/ 3670361 h 5218739"/>
                <a:gd name="connsiteX36" fmla="*/ 335069 w 3737830"/>
                <a:gd name="connsiteY36" fmla="*/ 3679847 h 5218739"/>
                <a:gd name="connsiteX37" fmla="*/ 355879 w 3737830"/>
                <a:gd name="connsiteY37" fmla="*/ 3689581 h 5218739"/>
                <a:gd name="connsiteX38" fmla="*/ 379289 w 3737830"/>
                <a:gd name="connsiteY38" fmla="*/ 3682502 h 5218739"/>
                <a:gd name="connsiteX39" fmla="*/ 414839 w 3737830"/>
                <a:gd name="connsiteY39" fmla="*/ 3702855 h 5218739"/>
                <a:gd name="connsiteX40" fmla="*/ 446920 w 3737830"/>
                <a:gd name="connsiteY40" fmla="*/ 3695776 h 5218739"/>
                <a:gd name="connsiteX41" fmla="*/ 493741 w 3737830"/>
                <a:gd name="connsiteY41" fmla="*/ 3732943 h 5218739"/>
                <a:gd name="connsiteX42" fmla="*/ 522354 w 3737830"/>
                <a:gd name="connsiteY42" fmla="*/ 3724094 h 5218739"/>
                <a:gd name="connsiteX43" fmla="*/ 532759 w 3737830"/>
                <a:gd name="connsiteY43" fmla="*/ 3741792 h 5218739"/>
                <a:gd name="connsiteX44" fmla="*/ 569175 w 3737830"/>
                <a:gd name="connsiteY44" fmla="*/ 3717014 h 5218739"/>
                <a:gd name="connsiteX45" fmla="*/ 592586 w 3737830"/>
                <a:gd name="connsiteY45" fmla="*/ 3720554 h 5218739"/>
                <a:gd name="connsiteX46" fmla="*/ 610247 w 3737830"/>
                <a:gd name="connsiteY46" fmla="*/ 3714362 h 5218739"/>
                <a:gd name="connsiteX47" fmla="*/ 638542 w 3737830"/>
                <a:gd name="connsiteY47" fmla="*/ 3764424 h 5218739"/>
                <a:gd name="connsiteX48" fmla="*/ 654147 w 3737830"/>
                <a:gd name="connsiteY48" fmla="*/ 3775420 h 5218739"/>
                <a:gd name="connsiteX49" fmla="*/ 687095 w 3737830"/>
                <a:gd name="connsiteY49" fmla="*/ 3777190 h 5218739"/>
                <a:gd name="connsiteX50" fmla="*/ 692298 w 3737830"/>
                <a:gd name="connsiteY50" fmla="*/ 3751527 h 5218739"/>
                <a:gd name="connsiteX51" fmla="*/ 707038 w 3737830"/>
                <a:gd name="connsiteY51" fmla="*/ 3744447 h 5218739"/>
                <a:gd name="connsiteX52" fmla="*/ 706171 w 3737830"/>
                <a:gd name="connsiteY52" fmla="*/ 3728519 h 5218739"/>
                <a:gd name="connsiteX53" fmla="*/ 734784 w 3737830"/>
                <a:gd name="connsiteY53" fmla="*/ 3712590 h 5218739"/>
                <a:gd name="connsiteX54" fmla="*/ 751258 w 3737830"/>
                <a:gd name="connsiteY54" fmla="*/ 3718784 h 5218739"/>
                <a:gd name="connsiteX55" fmla="*/ 767732 w 3737830"/>
                <a:gd name="connsiteY55" fmla="*/ 3688697 h 5218739"/>
                <a:gd name="connsiteX56" fmla="*/ 818889 w 3737830"/>
                <a:gd name="connsiteY56" fmla="*/ 3698431 h 5218739"/>
                <a:gd name="connsiteX57" fmla="*/ 834496 w 3737830"/>
                <a:gd name="connsiteY57" fmla="*/ 3730288 h 5218739"/>
                <a:gd name="connsiteX58" fmla="*/ 868311 w 3737830"/>
                <a:gd name="connsiteY58" fmla="*/ 3683387 h 5218739"/>
                <a:gd name="connsiteX59" fmla="*/ 1054920 w 3737830"/>
                <a:gd name="connsiteY59" fmla="*/ 3580857 h 5218739"/>
                <a:gd name="connsiteX60" fmla="*/ 1486999 w 3737830"/>
                <a:gd name="connsiteY60" fmla="*/ 3580857 h 5218739"/>
                <a:gd name="connsiteX61" fmla="*/ 1838691 w 3737830"/>
                <a:gd name="connsiteY61" fmla="*/ 3791873 h 5218739"/>
                <a:gd name="connsiteX62" fmla="*/ 1909030 w 3737830"/>
                <a:gd name="connsiteY62" fmla="*/ 4495257 h 5218739"/>
                <a:gd name="connsiteX63" fmla="*/ 1868836 w 3737830"/>
                <a:gd name="connsiteY63" fmla="*/ 4846950 h 5218739"/>
                <a:gd name="connsiteX64" fmla="*/ 2702849 w 3737830"/>
                <a:gd name="connsiteY64" fmla="*/ 5188594 h 5218739"/>
                <a:gd name="connsiteX65" fmla="*/ 3506718 w 3737830"/>
                <a:gd name="connsiteY65" fmla="*/ 5218739 h 5218739"/>
                <a:gd name="connsiteX66" fmla="*/ 3737830 w 3737830"/>
                <a:gd name="connsiteY66" fmla="*/ 4465112 h 5218739"/>
                <a:gd name="connsiteX67" fmla="*/ 3707685 w 3737830"/>
                <a:gd name="connsiteY67" fmla="*/ 3801921 h 5218739"/>
                <a:gd name="connsiteX68" fmla="*/ 3737830 w 3737830"/>
                <a:gd name="connsiteY68" fmla="*/ 3289455 h 5218739"/>
                <a:gd name="connsiteX69" fmla="*/ 3446427 w 3737830"/>
                <a:gd name="connsiteY69" fmla="*/ 2666457 h 5218739"/>
                <a:gd name="connsiteX70" fmla="*/ 2853575 w 3737830"/>
                <a:gd name="connsiteY70" fmla="*/ 2676506 h 5218739"/>
                <a:gd name="connsiteX71" fmla="*/ 2572221 w 3737830"/>
                <a:gd name="connsiteY71" fmla="*/ 2475539 h 5218739"/>
                <a:gd name="connsiteX72" fmla="*/ 2793285 w 3737830"/>
                <a:gd name="connsiteY72" fmla="*/ 2274572 h 5218739"/>
                <a:gd name="connsiteX73" fmla="*/ 2873671 w 3737830"/>
                <a:gd name="connsiteY73" fmla="*/ 2013314 h 5218739"/>
                <a:gd name="connsiteX74" fmla="*/ 3144977 w 3737830"/>
                <a:gd name="connsiteY74" fmla="*/ 1782202 h 5218739"/>
                <a:gd name="connsiteX75" fmla="*/ 2984203 w 3737830"/>
                <a:gd name="connsiteY75" fmla="*/ 1330027 h 5218739"/>
                <a:gd name="connsiteX76" fmla="*/ 3165074 w 3737830"/>
                <a:gd name="connsiteY76" fmla="*/ 1108963 h 5218739"/>
                <a:gd name="connsiteX77" fmla="*/ 3438708 w 3737830"/>
                <a:gd name="connsiteY77" fmla="*/ 708324 h 5218739"/>
                <a:gd name="connsiteX78" fmla="*/ 3377270 w 3737830"/>
                <a:gd name="connsiteY78" fmla="*/ 563993 h 5218739"/>
                <a:gd name="connsiteX79" fmla="*/ 3316598 w 3737830"/>
                <a:gd name="connsiteY79" fmla="*/ 440404 h 5218739"/>
                <a:gd name="connsiteX80" fmla="*/ 3332784 w 3737830"/>
                <a:gd name="connsiteY80" fmla="*/ 263417 h 5218739"/>
                <a:gd name="connsiteX81" fmla="*/ 3106192 w 3737830"/>
                <a:gd name="connsiteY81" fmla="*/ 128907 h 5218739"/>
                <a:gd name="connsiteX82" fmla="*/ 3124462 w 3737830"/>
                <a:gd name="connsiteY82" fmla="*/ 12400 h 5218739"/>
                <a:gd name="connsiteX83" fmla="*/ 3020642 w 3737830"/>
                <a:gd name="connsiteY83" fmla="*/ 1477 h 5218739"/>
                <a:gd name="connsiteX84" fmla="*/ 2958526 w 3737830"/>
                <a:gd name="connsiteY84" fmla="*/ 38129 h 5218739"/>
                <a:gd name="connsiteX85" fmla="*/ 2965150 w 3737830"/>
                <a:gd name="connsiteY85" fmla="*/ 223300 h 5218739"/>
                <a:gd name="connsiteX86" fmla="*/ 2780177 w 3737830"/>
                <a:gd name="connsiteY86" fmla="*/ 305894 h 5218739"/>
                <a:gd name="connsiteX87" fmla="*/ 2762617 w 3737830"/>
                <a:gd name="connsiteY87" fmla="*/ 448814 h 5218739"/>
                <a:gd name="connsiteX0" fmla="*/ 2762617 w 3737830"/>
                <a:gd name="connsiteY0" fmla="*/ 448814 h 5218739"/>
                <a:gd name="connsiteX1" fmla="*/ 2424105 w 3737830"/>
                <a:gd name="connsiteY1" fmla="*/ 558395 h 5218739"/>
                <a:gd name="connsiteX2" fmla="*/ 2293527 w 3737830"/>
                <a:gd name="connsiteY2" fmla="*/ 545493 h 5218739"/>
                <a:gd name="connsiteX3" fmla="*/ 2241444 w 3737830"/>
                <a:gd name="connsiteY3" fmla="*/ 716503 h 5218739"/>
                <a:gd name="connsiteX4" fmla="*/ 2040286 w 3737830"/>
                <a:gd name="connsiteY4" fmla="*/ 792017 h 5218739"/>
                <a:gd name="connsiteX5" fmla="*/ 1996355 w 3737830"/>
                <a:gd name="connsiteY5" fmla="*/ 709423 h 5218739"/>
                <a:gd name="connsiteX6" fmla="*/ 1883059 w 3737830"/>
                <a:gd name="connsiteY6" fmla="*/ 810896 h 5218739"/>
                <a:gd name="connsiteX7" fmla="*/ 1700399 w 3737830"/>
                <a:gd name="connsiteY7" fmla="*/ 820335 h 5218739"/>
                <a:gd name="connsiteX8" fmla="*/ 1591727 w 3737830"/>
                <a:gd name="connsiteY8" fmla="*/ 910008 h 5218739"/>
                <a:gd name="connsiteX9" fmla="*/ 1478186 w 3737830"/>
                <a:gd name="connsiteY9" fmla="*/ 938674 h 5218739"/>
                <a:gd name="connsiteX10" fmla="*/ 1392881 w 3737830"/>
                <a:gd name="connsiteY10" fmla="*/ 1179028 h 5218739"/>
                <a:gd name="connsiteX11" fmla="*/ 1249527 w 3737830"/>
                <a:gd name="connsiteY11" fmla="*/ 1112953 h 5218739"/>
                <a:gd name="connsiteX12" fmla="*/ 1184787 w 3737830"/>
                <a:gd name="connsiteY12" fmla="*/ 1226224 h 5218739"/>
                <a:gd name="connsiteX13" fmla="*/ 1214845 w 3737830"/>
                <a:gd name="connsiteY13" fmla="*/ 1445687 h 5218739"/>
                <a:gd name="connsiteX14" fmla="*/ 1062243 w 3737830"/>
                <a:gd name="connsiteY14" fmla="*/ 1497603 h 5218739"/>
                <a:gd name="connsiteX15" fmla="*/ 1018312 w 3737830"/>
                <a:gd name="connsiteY15" fmla="*/ 1415010 h 5218739"/>
                <a:gd name="connsiteX16" fmla="*/ 932762 w 3737830"/>
                <a:gd name="connsiteY16" fmla="*/ 1436248 h 5218739"/>
                <a:gd name="connsiteX17" fmla="*/ 902682 w 3737830"/>
                <a:gd name="connsiteY17" fmla="*/ 1355452 h 5218739"/>
                <a:gd name="connsiteX18" fmla="*/ 646054 w 3737830"/>
                <a:gd name="connsiteY18" fmla="*/ 1443327 h 5218739"/>
                <a:gd name="connsiteX19" fmla="*/ 553567 w 3737830"/>
                <a:gd name="connsiteY19" fmla="*/ 1318257 h 5218739"/>
                <a:gd name="connsiteX20" fmla="*/ 528134 w 3737830"/>
                <a:gd name="connsiteY20" fmla="*/ 1490524 h 5218739"/>
                <a:gd name="connsiteX21" fmla="*/ 384780 w 3737830"/>
                <a:gd name="connsiteY21" fmla="*/ 1490524 h 5218739"/>
                <a:gd name="connsiteX22" fmla="*/ 289981 w 3737830"/>
                <a:gd name="connsiteY22" fmla="*/ 1625034 h 5218739"/>
                <a:gd name="connsiteX23" fmla="*/ 132783 w 3737830"/>
                <a:gd name="connsiteY23" fmla="*/ 1704252 h 5218739"/>
                <a:gd name="connsiteX24" fmla="*/ 137379 w 3737830"/>
                <a:gd name="connsiteY24" fmla="*/ 1825618 h 5218739"/>
                <a:gd name="connsiteX25" fmla="*/ 33332 w 3737830"/>
                <a:gd name="connsiteY25" fmla="*/ 1927091 h 5218739"/>
                <a:gd name="connsiteX26" fmla="*/ 6257 w 3737830"/>
                <a:gd name="connsiteY26" fmla="*/ 2273583 h 5218739"/>
                <a:gd name="connsiteX27" fmla="*/ 63390 w 3737830"/>
                <a:gd name="connsiteY27" fmla="*/ 2443891 h 5218739"/>
                <a:gd name="connsiteX28" fmla="*/ 125819 w 3737830"/>
                <a:gd name="connsiteY28" fmla="*/ 2469849 h 5218739"/>
                <a:gd name="connsiteX29" fmla="*/ 169750 w 3737830"/>
                <a:gd name="connsiteY29" fmla="*/ 2613798 h 5218739"/>
                <a:gd name="connsiteX30" fmla="*/ 358836 w 3737830"/>
                <a:gd name="connsiteY30" fmla="*/ 2804548 h 5218739"/>
                <a:gd name="connsiteX31" fmla="*/ 521198 w 3737830"/>
                <a:gd name="connsiteY31" fmla="*/ 2892257 h 5218739"/>
                <a:gd name="connsiteX32" fmla="*/ 598137 w 3737830"/>
                <a:gd name="connsiteY32" fmla="*/ 3135838 h 5218739"/>
                <a:gd name="connsiteX33" fmla="*/ 424087 w 3737830"/>
                <a:gd name="connsiteY33" fmla="*/ 3331184 h 5218739"/>
                <a:gd name="connsiteX34" fmla="*/ 292409 w 3737830"/>
                <a:gd name="connsiteY34" fmla="*/ 3556346 h 5218739"/>
                <a:gd name="connsiteX35" fmla="*/ 293251 w 3737830"/>
                <a:gd name="connsiteY35" fmla="*/ 3670361 h 5218739"/>
                <a:gd name="connsiteX36" fmla="*/ 335069 w 3737830"/>
                <a:gd name="connsiteY36" fmla="*/ 3679847 h 5218739"/>
                <a:gd name="connsiteX37" fmla="*/ 355879 w 3737830"/>
                <a:gd name="connsiteY37" fmla="*/ 3689581 h 5218739"/>
                <a:gd name="connsiteX38" fmla="*/ 379289 w 3737830"/>
                <a:gd name="connsiteY38" fmla="*/ 3682502 h 5218739"/>
                <a:gd name="connsiteX39" fmla="*/ 414839 w 3737830"/>
                <a:gd name="connsiteY39" fmla="*/ 3702855 h 5218739"/>
                <a:gd name="connsiteX40" fmla="*/ 446920 w 3737830"/>
                <a:gd name="connsiteY40" fmla="*/ 3695776 h 5218739"/>
                <a:gd name="connsiteX41" fmla="*/ 493741 w 3737830"/>
                <a:gd name="connsiteY41" fmla="*/ 3732943 h 5218739"/>
                <a:gd name="connsiteX42" fmla="*/ 522354 w 3737830"/>
                <a:gd name="connsiteY42" fmla="*/ 3724094 h 5218739"/>
                <a:gd name="connsiteX43" fmla="*/ 532759 w 3737830"/>
                <a:gd name="connsiteY43" fmla="*/ 3741792 h 5218739"/>
                <a:gd name="connsiteX44" fmla="*/ 569175 w 3737830"/>
                <a:gd name="connsiteY44" fmla="*/ 3717014 h 5218739"/>
                <a:gd name="connsiteX45" fmla="*/ 592586 w 3737830"/>
                <a:gd name="connsiteY45" fmla="*/ 3720554 h 5218739"/>
                <a:gd name="connsiteX46" fmla="*/ 610247 w 3737830"/>
                <a:gd name="connsiteY46" fmla="*/ 3714362 h 5218739"/>
                <a:gd name="connsiteX47" fmla="*/ 638542 w 3737830"/>
                <a:gd name="connsiteY47" fmla="*/ 3764424 h 5218739"/>
                <a:gd name="connsiteX48" fmla="*/ 654147 w 3737830"/>
                <a:gd name="connsiteY48" fmla="*/ 3775420 h 5218739"/>
                <a:gd name="connsiteX49" fmla="*/ 687095 w 3737830"/>
                <a:gd name="connsiteY49" fmla="*/ 3777190 h 5218739"/>
                <a:gd name="connsiteX50" fmla="*/ 692298 w 3737830"/>
                <a:gd name="connsiteY50" fmla="*/ 3751527 h 5218739"/>
                <a:gd name="connsiteX51" fmla="*/ 707038 w 3737830"/>
                <a:gd name="connsiteY51" fmla="*/ 3744447 h 5218739"/>
                <a:gd name="connsiteX52" fmla="*/ 706171 w 3737830"/>
                <a:gd name="connsiteY52" fmla="*/ 3728519 h 5218739"/>
                <a:gd name="connsiteX53" fmla="*/ 734784 w 3737830"/>
                <a:gd name="connsiteY53" fmla="*/ 3712590 h 5218739"/>
                <a:gd name="connsiteX54" fmla="*/ 751258 w 3737830"/>
                <a:gd name="connsiteY54" fmla="*/ 3718784 h 5218739"/>
                <a:gd name="connsiteX55" fmla="*/ 767732 w 3737830"/>
                <a:gd name="connsiteY55" fmla="*/ 3688697 h 5218739"/>
                <a:gd name="connsiteX56" fmla="*/ 818889 w 3737830"/>
                <a:gd name="connsiteY56" fmla="*/ 3698431 h 5218739"/>
                <a:gd name="connsiteX57" fmla="*/ 834496 w 3737830"/>
                <a:gd name="connsiteY57" fmla="*/ 3730288 h 5218739"/>
                <a:gd name="connsiteX58" fmla="*/ 868311 w 3737830"/>
                <a:gd name="connsiteY58" fmla="*/ 3683387 h 5218739"/>
                <a:gd name="connsiteX59" fmla="*/ 1054920 w 3737830"/>
                <a:gd name="connsiteY59" fmla="*/ 3580857 h 5218739"/>
                <a:gd name="connsiteX60" fmla="*/ 1486999 w 3737830"/>
                <a:gd name="connsiteY60" fmla="*/ 3580857 h 5218739"/>
                <a:gd name="connsiteX61" fmla="*/ 1838691 w 3737830"/>
                <a:gd name="connsiteY61" fmla="*/ 3791873 h 5218739"/>
                <a:gd name="connsiteX62" fmla="*/ 1909030 w 3737830"/>
                <a:gd name="connsiteY62" fmla="*/ 4495257 h 5218739"/>
                <a:gd name="connsiteX63" fmla="*/ 1868836 w 3737830"/>
                <a:gd name="connsiteY63" fmla="*/ 4846950 h 5218739"/>
                <a:gd name="connsiteX64" fmla="*/ 2702849 w 3737830"/>
                <a:gd name="connsiteY64" fmla="*/ 5188594 h 5218739"/>
                <a:gd name="connsiteX65" fmla="*/ 3506718 w 3737830"/>
                <a:gd name="connsiteY65" fmla="*/ 5218739 h 5218739"/>
                <a:gd name="connsiteX66" fmla="*/ 3737830 w 3737830"/>
                <a:gd name="connsiteY66" fmla="*/ 4465112 h 5218739"/>
                <a:gd name="connsiteX67" fmla="*/ 3707685 w 3737830"/>
                <a:gd name="connsiteY67" fmla="*/ 3801921 h 5218739"/>
                <a:gd name="connsiteX68" fmla="*/ 3737830 w 3737830"/>
                <a:gd name="connsiteY68" fmla="*/ 3289455 h 5218739"/>
                <a:gd name="connsiteX69" fmla="*/ 3446427 w 3737830"/>
                <a:gd name="connsiteY69" fmla="*/ 2666457 h 5218739"/>
                <a:gd name="connsiteX70" fmla="*/ 2853575 w 3737830"/>
                <a:gd name="connsiteY70" fmla="*/ 2676506 h 5218739"/>
                <a:gd name="connsiteX71" fmla="*/ 2572221 w 3737830"/>
                <a:gd name="connsiteY71" fmla="*/ 2475539 h 5218739"/>
                <a:gd name="connsiteX72" fmla="*/ 2793285 w 3737830"/>
                <a:gd name="connsiteY72" fmla="*/ 2274572 h 5218739"/>
                <a:gd name="connsiteX73" fmla="*/ 2873671 w 3737830"/>
                <a:gd name="connsiteY73" fmla="*/ 2013314 h 5218739"/>
                <a:gd name="connsiteX74" fmla="*/ 3144977 w 3737830"/>
                <a:gd name="connsiteY74" fmla="*/ 1782202 h 5218739"/>
                <a:gd name="connsiteX75" fmla="*/ 2984203 w 3737830"/>
                <a:gd name="connsiteY75" fmla="*/ 1330027 h 5218739"/>
                <a:gd name="connsiteX76" fmla="*/ 3165074 w 3737830"/>
                <a:gd name="connsiteY76" fmla="*/ 1108963 h 5218739"/>
                <a:gd name="connsiteX77" fmla="*/ 3438708 w 3737830"/>
                <a:gd name="connsiteY77" fmla="*/ 708324 h 5218739"/>
                <a:gd name="connsiteX78" fmla="*/ 3377270 w 3737830"/>
                <a:gd name="connsiteY78" fmla="*/ 563993 h 5218739"/>
                <a:gd name="connsiteX79" fmla="*/ 3316598 w 3737830"/>
                <a:gd name="connsiteY79" fmla="*/ 440404 h 5218739"/>
                <a:gd name="connsiteX80" fmla="*/ 3332784 w 3737830"/>
                <a:gd name="connsiteY80" fmla="*/ 263417 h 5218739"/>
                <a:gd name="connsiteX81" fmla="*/ 3106192 w 3737830"/>
                <a:gd name="connsiteY81" fmla="*/ 128907 h 5218739"/>
                <a:gd name="connsiteX82" fmla="*/ 3124462 w 3737830"/>
                <a:gd name="connsiteY82" fmla="*/ 12400 h 5218739"/>
                <a:gd name="connsiteX83" fmla="*/ 3020642 w 3737830"/>
                <a:gd name="connsiteY83" fmla="*/ 1477 h 5218739"/>
                <a:gd name="connsiteX84" fmla="*/ 2958526 w 3737830"/>
                <a:gd name="connsiteY84" fmla="*/ 38129 h 5218739"/>
                <a:gd name="connsiteX85" fmla="*/ 2965150 w 3737830"/>
                <a:gd name="connsiteY85" fmla="*/ 223300 h 5218739"/>
                <a:gd name="connsiteX86" fmla="*/ 2780177 w 3737830"/>
                <a:gd name="connsiteY86" fmla="*/ 305894 h 5218739"/>
                <a:gd name="connsiteX87" fmla="*/ 2762617 w 3737830"/>
                <a:gd name="connsiteY87" fmla="*/ 448814 h 5218739"/>
                <a:gd name="connsiteX0" fmla="*/ 2762617 w 3737830"/>
                <a:gd name="connsiteY0" fmla="*/ 448814 h 5218739"/>
                <a:gd name="connsiteX1" fmla="*/ 2424105 w 3737830"/>
                <a:gd name="connsiteY1" fmla="*/ 558395 h 5218739"/>
                <a:gd name="connsiteX2" fmla="*/ 2293527 w 3737830"/>
                <a:gd name="connsiteY2" fmla="*/ 545493 h 5218739"/>
                <a:gd name="connsiteX3" fmla="*/ 2241444 w 3737830"/>
                <a:gd name="connsiteY3" fmla="*/ 716503 h 5218739"/>
                <a:gd name="connsiteX4" fmla="*/ 2040286 w 3737830"/>
                <a:gd name="connsiteY4" fmla="*/ 792017 h 5218739"/>
                <a:gd name="connsiteX5" fmla="*/ 1996355 w 3737830"/>
                <a:gd name="connsiteY5" fmla="*/ 709423 h 5218739"/>
                <a:gd name="connsiteX6" fmla="*/ 1883059 w 3737830"/>
                <a:gd name="connsiteY6" fmla="*/ 810896 h 5218739"/>
                <a:gd name="connsiteX7" fmla="*/ 1700399 w 3737830"/>
                <a:gd name="connsiteY7" fmla="*/ 820335 h 5218739"/>
                <a:gd name="connsiteX8" fmla="*/ 1591727 w 3737830"/>
                <a:gd name="connsiteY8" fmla="*/ 910008 h 5218739"/>
                <a:gd name="connsiteX9" fmla="*/ 1478186 w 3737830"/>
                <a:gd name="connsiteY9" fmla="*/ 938674 h 5218739"/>
                <a:gd name="connsiteX10" fmla="*/ 1392881 w 3737830"/>
                <a:gd name="connsiteY10" fmla="*/ 1179028 h 5218739"/>
                <a:gd name="connsiteX11" fmla="*/ 1249527 w 3737830"/>
                <a:gd name="connsiteY11" fmla="*/ 1112953 h 5218739"/>
                <a:gd name="connsiteX12" fmla="*/ 1184787 w 3737830"/>
                <a:gd name="connsiteY12" fmla="*/ 1226224 h 5218739"/>
                <a:gd name="connsiteX13" fmla="*/ 1214845 w 3737830"/>
                <a:gd name="connsiteY13" fmla="*/ 1445687 h 5218739"/>
                <a:gd name="connsiteX14" fmla="*/ 1062243 w 3737830"/>
                <a:gd name="connsiteY14" fmla="*/ 1497603 h 5218739"/>
                <a:gd name="connsiteX15" fmla="*/ 1018312 w 3737830"/>
                <a:gd name="connsiteY15" fmla="*/ 1415010 h 5218739"/>
                <a:gd name="connsiteX16" fmla="*/ 932762 w 3737830"/>
                <a:gd name="connsiteY16" fmla="*/ 1436248 h 5218739"/>
                <a:gd name="connsiteX17" fmla="*/ 902682 w 3737830"/>
                <a:gd name="connsiteY17" fmla="*/ 1355452 h 5218739"/>
                <a:gd name="connsiteX18" fmla="*/ 646054 w 3737830"/>
                <a:gd name="connsiteY18" fmla="*/ 1443327 h 5218739"/>
                <a:gd name="connsiteX19" fmla="*/ 553567 w 3737830"/>
                <a:gd name="connsiteY19" fmla="*/ 1318257 h 5218739"/>
                <a:gd name="connsiteX20" fmla="*/ 528134 w 3737830"/>
                <a:gd name="connsiteY20" fmla="*/ 1490524 h 5218739"/>
                <a:gd name="connsiteX21" fmla="*/ 384780 w 3737830"/>
                <a:gd name="connsiteY21" fmla="*/ 1490524 h 5218739"/>
                <a:gd name="connsiteX22" fmla="*/ 289981 w 3737830"/>
                <a:gd name="connsiteY22" fmla="*/ 1625034 h 5218739"/>
                <a:gd name="connsiteX23" fmla="*/ 132783 w 3737830"/>
                <a:gd name="connsiteY23" fmla="*/ 1704252 h 5218739"/>
                <a:gd name="connsiteX24" fmla="*/ 137379 w 3737830"/>
                <a:gd name="connsiteY24" fmla="*/ 1825618 h 5218739"/>
                <a:gd name="connsiteX25" fmla="*/ 33332 w 3737830"/>
                <a:gd name="connsiteY25" fmla="*/ 1927091 h 5218739"/>
                <a:gd name="connsiteX26" fmla="*/ 6257 w 3737830"/>
                <a:gd name="connsiteY26" fmla="*/ 2273583 h 5218739"/>
                <a:gd name="connsiteX27" fmla="*/ 63390 w 3737830"/>
                <a:gd name="connsiteY27" fmla="*/ 2443891 h 5218739"/>
                <a:gd name="connsiteX28" fmla="*/ 125819 w 3737830"/>
                <a:gd name="connsiteY28" fmla="*/ 2469849 h 5218739"/>
                <a:gd name="connsiteX29" fmla="*/ 169750 w 3737830"/>
                <a:gd name="connsiteY29" fmla="*/ 2613798 h 5218739"/>
                <a:gd name="connsiteX30" fmla="*/ 358836 w 3737830"/>
                <a:gd name="connsiteY30" fmla="*/ 2804548 h 5218739"/>
                <a:gd name="connsiteX31" fmla="*/ 521198 w 3737830"/>
                <a:gd name="connsiteY31" fmla="*/ 2892257 h 5218739"/>
                <a:gd name="connsiteX32" fmla="*/ 598137 w 3737830"/>
                <a:gd name="connsiteY32" fmla="*/ 3135838 h 5218739"/>
                <a:gd name="connsiteX33" fmla="*/ 424087 w 3737830"/>
                <a:gd name="connsiteY33" fmla="*/ 3331184 h 5218739"/>
                <a:gd name="connsiteX34" fmla="*/ 292409 w 3737830"/>
                <a:gd name="connsiteY34" fmla="*/ 3556346 h 5218739"/>
                <a:gd name="connsiteX35" fmla="*/ 293251 w 3737830"/>
                <a:gd name="connsiteY35" fmla="*/ 3670361 h 5218739"/>
                <a:gd name="connsiteX36" fmla="*/ 335069 w 3737830"/>
                <a:gd name="connsiteY36" fmla="*/ 3679847 h 5218739"/>
                <a:gd name="connsiteX37" fmla="*/ 355879 w 3737830"/>
                <a:gd name="connsiteY37" fmla="*/ 3689581 h 5218739"/>
                <a:gd name="connsiteX38" fmla="*/ 379289 w 3737830"/>
                <a:gd name="connsiteY38" fmla="*/ 3682502 h 5218739"/>
                <a:gd name="connsiteX39" fmla="*/ 414839 w 3737830"/>
                <a:gd name="connsiteY39" fmla="*/ 3702855 h 5218739"/>
                <a:gd name="connsiteX40" fmla="*/ 446920 w 3737830"/>
                <a:gd name="connsiteY40" fmla="*/ 3695776 h 5218739"/>
                <a:gd name="connsiteX41" fmla="*/ 493741 w 3737830"/>
                <a:gd name="connsiteY41" fmla="*/ 3732943 h 5218739"/>
                <a:gd name="connsiteX42" fmla="*/ 522354 w 3737830"/>
                <a:gd name="connsiteY42" fmla="*/ 3724094 h 5218739"/>
                <a:gd name="connsiteX43" fmla="*/ 532759 w 3737830"/>
                <a:gd name="connsiteY43" fmla="*/ 3741792 h 5218739"/>
                <a:gd name="connsiteX44" fmla="*/ 569175 w 3737830"/>
                <a:gd name="connsiteY44" fmla="*/ 3717014 h 5218739"/>
                <a:gd name="connsiteX45" fmla="*/ 592586 w 3737830"/>
                <a:gd name="connsiteY45" fmla="*/ 3720554 h 5218739"/>
                <a:gd name="connsiteX46" fmla="*/ 610247 w 3737830"/>
                <a:gd name="connsiteY46" fmla="*/ 3714362 h 5218739"/>
                <a:gd name="connsiteX47" fmla="*/ 638542 w 3737830"/>
                <a:gd name="connsiteY47" fmla="*/ 3764424 h 5218739"/>
                <a:gd name="connsiteX48" fmla="*/ 654147 w 3737830"/>
                <a:gd name="connsiteY48" fmla="*/ 3775420 h 5218739"/>
                <a:gd name="connsiteX49" fmla="*/ 687095 w 3737830"/>
                <a:gd name="connsiteY49" fmla="*/ 3777190 h 5218739"/>
                <a:gd name="connsiteX50" fmla="*/ 692298 w 3737830"/>
                <a:gd name="connsiteY50" fmla="*/ 3751527 h 5218739"/>
                <a:gd name="connsiteX51" fmla="*/ 707038 w 3737830"/>
                <a:gd name="connsiteY51" fmla="*/ 3744447 h 5218739"/>
                <a:gd name="connsiteX52" fmla="*/ 706171 w 3737830"/>
                <a:gd name="connsiteY52" fmla="*/ 3728519 h 5218739"/>
                <a:gd name="connsiteX53" fmla="*/ 734784 w 3737830"/>
                <a:gd name="connsiteY53" fmla="*/ 3712590 h 5218739"/>
                <a:gd name="connsiteX54" fmla="*/ 751258 w 3737830"/>
                <a:gd name="connsiteY54" fmla="*/ 3718784 h 5218739"/>
                <a:gd name="connsiteX55" fmla="*/ 767732 w 3737830"/>
                <a:gd name="connsiteY55" fmla="*/ 3688697 h 5218739"/>
                <a:gd name="connsiteX56" fmla="*/ 818889 w 3737830"/>
                <a:gd name="connsiteY56" fmla="*/ 3698431 h 5218739"/>
                <a:gd name="connsiteX57" fmla="*/ 834496 w 3737830"/>
                <a:gd name="connsiteY57" fmla="*/ 3730288 h 5218739"/>
                <a:gd name="connsiteX58" fmla="*/ 868311 w 3737830"/>
                <a:gd name="connsiteY58" fmla="*/ 3683387 h 5218739"/>
                <a:gd name="connsiteX59" fmla="*/ 1054920 w 3737830"/>
                <a:gd name="connsiteY59" fmla="*/ 3580857 h 5218739"/>
                <a:gd name="connsiteX60" fmla="*/ 1486999 w 3737830"/>
                <a:gd name="connsiteY60" fmla="*/ 3580857 h 5218739"/>
                <a:gd name="connsiteX61" fmla="*/ 1838691 w 3737830"/>
                <a:gd name="connsiteY61" fmla="*/ 3791873 h 5218739"/>
                <a:gd name="connsiteX62" fmla="*/ 1909030 w 3737830"/>
                <a:gd name="connsiteY62" fmla="*/ 4495257 h 5218739"/>
                <a:gd name="connsiteX63" fmla="*/ 1868836 w 3737830"/>
                <a:gd name="connsiteY63" fmla="*/ 4846950 h 5218739"/>
                <a:gd name="connsiteX64" fmla="*/ 2702849 w 3737830"/>
                <a:gd name="connsiteY64" fmla="*/ 5188594 h 5218739"/>
                <a:gd name="connsiteX65" fmla="*/ 3506718 w 3737830"/>
                <a:gd name="connsiteY65" fmla="*/ 5218739 h 5218739"/>
                <a:gd name="connsiteX66" fmla="*/ 3737830 w 3737830"/>
                <a:gd name="connsiteY66" fmla="*/ 4465112 h 5218739"/>
                <a:gd name="connsiteX67" fmla="*/ 3707685 w 3737830"/>
                <a:gd name="connsiteY67" fmla="*/ 3801921 h 5218739"/>
                <a:gd name="connsiteX68" fmla="*/ 3737830 w 3737830"/>
                <a:gd name="connsiteY68" fmla="*/ 3289455 h 5218739"/>
                <a:gd name="connsiteX69" fmla="*/ 3446427 w 3737830"/>
                <a:gd name="connsiteY69" fmla="*/ 2666457 h 5218739"/>
                <a:gd name="connsiteX70" fmla="*/ 2853575 w 3737830"/>
                <a:gd name="connsiteY70" fmla="*/ 2676506 h 5218739"/>
                <a:gd name="connsiteX71" fmla="*/ 2572221 w 3737830"/>
                <a:gd name="connsiteY71" fmla="*/ 2475539 h 5218739"/>
                <a:gd name="connsiteX72" fmla="*/ 2793285 w 3737830"/>
                <a:gd name="connsiteY72" fmla="*/ 2274572 h 5218739"/>
                <a:gd name="connsiteX73" fmla="*/ 2873671 w 3737830"/>
                <a:gd name="connsiteY73" fmla="*/ 2013314 h 5218739"/>
                <a:gd name="connsiteX74" fmla="*/ 3144977 w 3737830"/>
                <a:gd name="connsiteY74" fmla="*/ 1782202 h 5218739"/>
                <a:gd name="connsiteX75" fmla="*/ 2984203 w 3737830"/>
                <a:gd name="connsiteY75" fmla="*/ 1330027 h 5218739"/>
                <a:gd name="connsiteX76" fmla="*/ 3165074 w 3737830"/>
                <a:gd name="connsiteY76" fmla="*/ 1108963 h 5218739"/>
                <a:gd name="connsiteX77" fmla="*/ 3438708 w 3737830"/>
                <a:gd name="connsiteY77" fmla="*/ 708324 h 5218739"/>
                <a:gd name="connsiteX78" fmla="*/ 3377270 w 3737830"/>
                <a:gd name="connsiteY78" fmla="*/ 563993 h 5218739"/>
                <a:gd name="connsiteX79" fmla="*/ 3316598 w 3737830"/>
                <a:gd name="connsiteY79" fmla="*/ 440404 h 5218739"/>
                <a:gd name="connsiteX80" fmla="*/ 3332784 w 3737830"/>
                <a:gd name="connsiteY80" fmla="*/ 263417 h 5218739"/>
                <a:gd name="connsiteX81" fmla="*/ 3106192 w 3737830"/>
                <a:gd name="connsiteY81" fmla="*/ 128907 h 5218739"/>
                <a:gd name="connsiteX82" fmla="*/ 3124462 w 3737830"/>
                <a:gd name="connsiteY82" fmla="*/ 12400 h 5218739"/>
                <a:gd name="connsiteX83" fmla="*/ 3020642 w 3737830"/>
                <a:gd name="connsiteY83" fmla="*/ 1477 h 5218739"/>
                <a:gd name="connsiteX84" fmla="*/ 2958526 w 3737830"/>
                <a:gd name="connsiteY84" fmla="*/ 38129 h 5218739"/>
                <a:gd name="connsiteX85" fmla="*/ 2965150 w 3737830"/>
                <a:gd name="connsiteY85" fmla="*/ 223300 h 5218739"/>
                <a:gd name="connsiteX86" fmla="*/ 2780177 w 3737830"/>
                <a:gd name="connsiteY86" fmla="*/ 305894 h 5218739"/>
                <a:gd name="connsiteX87" fmla="*/ 2762617 w 3737830"/>
                <a:gd name="connsiteY87" fmla="*/ 448814 h 5218739"/>
                <a:gd name="connsiteX0" fmla="*/ 2762617 w 3737830"/>
                <a:gd name="connsiteY0" fmla="*/ 448814 h 5218739"/>
                <a:gd name="connsiteX1" fmla="*/ 2424105 w 3737830"/>
                <a:gd name="connsiteY1" fmla="*/ 558395 h 5218739"/>
                <a:gd name="connsiteX2" fmla="*/ 2293527 w 3737830"/>
                <a:gd name="connsiteY2" fmla="*/ 545493 h 5218739"/>
                <a:gd name="connsiteX3" fmla="*/ 2241444 w 3737830"/>
                <a:gd name="connsiteY3" fmla="*/ 716503 h 5218739"/>
                <a:gd name="connsiteX4" fmla="*/ 2040286 w 3737830"/>
                <a:gd name="connsiteY4" fmla="*/ 792017 h 5218739"/>
                <a:gd name="connsiteX5" fmla="*/ 1996355 w 3737830"/>
                <a:gd name="connsiteY5" fmla="*/ 709423 h 5218739"/>
                <a:gd name="connsiteX6" fmla="*/ 1883059 w 3737830"/>
                <a:gd name="connsiteY6" fmla="*/ 810896 h 5218739"/>
                <a:gd name="connsiteX7" fmla="*/ 1700399 w 3737830"/>
                <a:gd name="connsiteY7" fmla="*/ 820335 h 5218739"/>
                <a:gd name="connsiteX8" fmla="*/ 1591727 w 3737830"/>
                <a:gd name="connsiteY8" fmla="*/ 910008 h 5218739"/>
                <a:gd name="connsiteX9" fmla="*/ 1478186 w 3737830"/>
                <a:gd name="connsiteY9" fmla="*/ 938674 h 5218739"/>
                <a:gd name="connsiteX10" fmla="*/ 1392881 w 3737830"/>
                <a:gd name="connsiteY10" fmla="*/ 1179028 h 5218739"/>
                <a:gd name="connsiteX11" fmla="*/ 1249527 w 3737830"/>
                <a:gd name="connsiteY11" fmla="*/ 1112953 h 5218739"/>
                <a:gd name="connsiteX12" fmla="*/ 1184787 w 3737830"/>
                <a:gd name="connsiteY12" fmla="*/ 1226224 h 5218739"/>
                <a:gd name="connsiteX13" fmla="*/ 1214845 w 3737830"/>
                <a:gd name="connsiteY13" fmla="*/ 1445687 h 5218739"/>
                <a:gd name="connsiteX14" fmla="*/ 1062243 w 3737830"/>
                <a:gd name="connsiteY14" fmla="*/ 1497603 h 5218739"/>
                <a:gd name="connsiteX15" fmla="*/ 1018312 w 3737830"/>
                <a:gd name="connsiteY15" fmla="*/ 1415010 h 5218739"/>
                <a:gd name="connsiteX16" fmla="*/ 932762 w 3737830"/>
                <a:gd name="connsiteY16" fmla="*/ 1436248 h 5218739"/>
                <a:gd name="connsiteX17" fmla="*/ 902682 w 3737830"/>
                <a:gd name="connsiteY17" fmla="*/ 1355452 h 5218739"/>
                <a:gd name="connsiteX18" fmla="*/ 646054 w 3737830"/>
                <a:gd name="connsiteY18" fmla="*/ 1443327 h 5218739"/>
                <a:gd name="connsiteX19" fmla="*/ 553567 w 3737830"/>
                <a:gd name="connsiteY19" fmla="*/ 1318257 h 5218739"/>
                <a:gd name="connsiteX20" fmla="*/ 528134 w 3737830"/>
                <a:gd name="connsiteY20" fmla="*/ 1490524 h 5218739"/>
                <a:gd name="connsiteX21" fmla="*/ 384780 w 3737830"/>
                <a:gd name="connsiteY21" fmla="*/ 1490524 h 5218739"/>
                <a:gd name="connsiteX22" fmla="*/ 289981 w 3737830"/>
                <a:gd name="connsiteY22" fmla="*/ 1625034 h 5218739"/>
                <a:gd name="connsiteX23" fmla="*/ 132783 w 3737830"/>
                <a:gd name="connsiteY23" fmla="*/ 1704252 h 5218739"/>
                <a:gd name="connsiteX24" fmla="*/ 137379 w 3737830"/>
                <a:gd name="connsiteY24" fmla="*/ 1825618 h 5218739"/>
                <a:gd name="connsiteX25" fmla="*/ 33332 w 3737830"/>
                <a:gd name="connsiteY25" fmla="*/ 1927091 h 5218739"/>
                <a:gd name="connsiteX26" fmla="*/ 6257 w 3737830"/>
                <a:gd name="connsiteY26" fmla="*/ 2273583 h 5218739"/>
                <a:gd name="connsiteX27" fmla="*/ 63390 w 3737830"/>
                <a:gd name="connsiteY27" fmla="*/ 2443891 h 5218739"/>
                <a:gd name="connsiteX28" fmla="*/ 125819 w 3737830"/>
                <a:gd name="connsiteY28" fmla="*/ 2469849 h 5218739"/>
                <a:gd name="connsiteX29" fmla="*/ 169750 w 3737830"/>
                <a:gd name="connsiteY29" fmla="*/ 2613798 h 5218739"/>
                <a:gd name="connsiteX30" fmla="*/ 358836 w 3737830"/>
                <a:gd name="connsiteY30" fmla="*/ 2804548 h 5218739"/>
                <a:gd name="connsiteX31" fmla="*/ 521198 w 3737830"/>
                <a:gd name="connsiteY31" fmla="*/ 2892257 h 5218739"/>
                <a:gd name="connsiteX32" fmla="*/ 598137 w 3737830"/>
                <a:gd name="connsiteY32" fmla="*/ 3135838 h 5218739"/>
                <a:gd name="connsiteX33" fmla="*/ 424087 w 3737830"/>
                <a:gd name="connsiteY33" fmla="*/ 3331184 h 5218739"/>
                <a:gd name="connsiteX34" fmla="*/ 292409 w 3737830"/>
                <a:gd name="connsiteY34" fmla="*/ 3556346 h 5218739"/>
                <a:gd name="connsiteX35" fmla="*/ 293251 w 3737830"/>
                <a:gd name="connsiteY35" fmla="*/ 3670361 h 5218739"/>
                <a:gd name="connsiteX36" fmla="*/ 335069 w 3737830"/>
                <a:gd name="connsiteY36" fmla="*/ 3679847 h 5218739"/>
                <a:gd name="connsiteX37" fmla="*/ 355879 w 3737830"/>
                <a:gd name="connsiteY37" fmla="*/ 3689581 h 5218739"/>
                <a:gd name="connsiteX38" fmla="*/ 379289 w 3737830"/>
                <a:gd name="connsiteY38" fmla="*/ 3682502 h 5218739"/>
                <a:gd name="connsiteX39" fmla="*/ 414839 w 3737830"/>
                <a:gd name="connsiteY39" fmla="*/ 3702855 h 5218739"/>
                <a:gd name="connsiteX40" fmla="*/ 446920 w 3737830"/>
                <a:gd name="connsiteY40" fmla="*/ 3695776 h 5218739"/>
                <a:gd name="connsiteX41" fmla="*/ 493741 w 3737830"/>
                <a:gd name="connsiteY41" fmla="*/ 3732943 h 5218739"/>
                <a:gd name="connsiteX42" fmla="*/ 522354 w 3737830"/>
                <a:gd name="connsiteY42" fmla="*/ 3724094 h 5218739"/>
                <a:gd name="connsiteX43" fmla="*/ 532759 w 3737830"/>
                <a:gd name="connsiteY43" fmla="*/ 3741792 h 5218739"/>
                <a:gd name="connsiteX44" fmla="*/ 569175 w 3737830"/>
                <a:gd name="connsiteY44" fmla="*/ 3717014 h 5218739"/>
                <a:gd name="connsiteX45" fmla="*/ 592586 w 3737830"/>
                <a:gd name="connsiteY45" fmla="*/ 3720554 h 5218739"/>
                <a:gd name="connsiteX46" fmla="*/ 610247 w 3737830"/>
                <a:gd name="connsiteY46" fmla="*/ 3714362 h 5218739"/>
                <a:gd name="connsiteX47" fmla="*/ 638542 w 3737830"/>
                <a:gd name="connsiteY47" fmla="*/ 3764424 h 5218739"/>
                <a:gd name="connsiteX48" fmla="*/ 654147 w 3737830"/>
                <a:gd name="connsiteY48" fmla="*/ 3775420 h 5218739"/>
                <a:gd name="connsiteX49" fmla="*/ 687095 w 3737830"/>
                <a:gd name="connsiteY49" fmla="*/ 3777190 h 5218739"/>
                <a:gd name="connsiteX50" fmla="*/ 692298 w 3737830"/>
                <a:gd name="connsiteY50" fmla="*/ 3751527 h 5218739"/>
                <a:gd name="connsiteX51" fmla="*/ 707038 w 3737830"/>
                <a:gd name="connsiteY51" fmla="*/ 3744447 h 5218739"/>
                <a:gd name="connsiteX52" fmla="*/ 706171 w 3737830"/>
                <a:gd name="connsiteY52" fmla="*/ 3728519 h 5218739"/>
                <a:gd name="connsiteX53" fmla="*/ 734784 w 3737830"/>
                <a:gd name="connsiteY53" fmla="*/ 3712590 h 5218739"/>
                <a:gd name="connsiteX54" fmla="*/ 751258 w 3737830"/>
                <a:gd name="connsiteY54" fmla="*/ 3718784 h 5218739"/>
                <a:gd name="connsiteX55" fmla="*/ 767732 w 3737830"/>
                <a:gd name="connsiteY55" fmla="*/ 3688697 h 5218739"/>
                <a:gd name="connsiteX56" fmla="*/ 818889 w 3737830"/>
                <a:gd name="connsiteY56" fmla="*/ 3698431 h 5218739"/>
                <a:gd name="connsiteX57" fmla="*/ 834496 w 3737830"/>
                <a:gd name="connsiteY57" fmla="*/ 3730288 h 5218739"/>
                <a:gd name="connsiteX58" fmla="*/ 868311 w 3737830"/>
                <a:gd name="connsiteY58" fmla="*/ 3683387 h 5218739"/>
                <a:gd name="connsiteX59" fmla="*/ 1054920 w 3737830"/>
                <a:gd name="connsiteY59" fmla="*/ 3580857 h 5218739"/>
                <a:gd name="connsiteX60" fmla="*/ 1447114 w 3737830"/>
                <a:gd name="connsiteY60" fmla="*/ 3467586 h 5218739"/>
                <a:gd name="connsiteX61" fmla="*/ 1838691 w 3737830"/>
                <a:gd name="connsiteY61" fmla="*/ 3791873 h 5218739"/>
                <a:gd name="connsiteX62" fmla="*/ 1909030 w 3737830"/>
                <a:gd name="connsiteY62" fmla="*/ 4495257 h 5218739"/>
                <a:gd name="connsiteX63" fmla="*/ 1868836 w 3737830"/>
                <a:gd name="connsiteY63" fmla="*/ 4846950 h 5218739"/>
                <a:gd name="connsiteX64" fmla="*/ 2702849 w 3737830"/>
                <a:gd name="connsiteY64" fmla="*/ 5188594 h 5218739"/>
                <a:gd name="connsiteX65" fmla="*/ 3506718 w 3737830"/>
                <a:gd name="connsiteY65" fmla="*/ 5218739 h 5218739"/>
                <a:gd name="connsiteX66" fmla="*/ 3737830 w 3737830"/>
                <a:gd name="connsiteY66" fmla="*/ 4465112 h 5218739"/>
                <a:gd name="connsiteX67" fmla="*/ 3707685 w 3737830"/>
                <a:gd name="connsiteY67" fmla="*/ 3801921 h 5218739"/>
                <a:gd name="connsiteX68" fmla="*/ 3737830 w 3737830"/>
                <a:gd name="connsiteY68" fmla="*/ 3289455 h 5218739"/>
                <a:gd name="connsiteX69" fmla="*/ 3446427 w 3737830"/>
                <a:gd name="connsiteY69" fmla="*/ 2666457 h 5218739"/>
                <a:gd name="connsiteX70" fmla="*/ 2853575 w 3737830"/>
                <a:gd name="connsiteY70" fmla="*/ 2676506 h 5218739"/>
                <a:gd name="connsiteX71" fmla="*/ 2572221 w 3737830"/>
                <a:gd name="connsiteY71" fmla="*/ 2475539 h 5218739"/>
                <a:gd name="connsiteX72" fmla="*/ 2793285 w 3737830"/>
                <a:gd name="connsiteY72" fmla="*/ 2274572 h 5218739"/>
                <a:gd name="connsiteX73" fmla="*/ 2873671 w 3737830"/>
                <a:gd name="connsiteY73" fmla="*/ 2013314 h 5218739"/>
                <a:gd name="connsiteX74" fmla="*/ 3144977 w 3737830"/>
                <a:gd name="connsiteY74" fmla="*/ 1782202 h 5218739"/>
                <a:gd name="connsiteX75" fmla="*/ 2984203 w 3737830"/>
                <a:gd name="connsiteY75" fmla="*/ 1330027 h 5218739"/>
                <a:gd name="connsiteX76" fmla="*/ 3165074 w 3737830"/>
                <a:gd name="connsiteY76" fmla="*/ 1108963 h 5218739"/>
                <a:gd name="connsiteX77" fmla="*/ 3438708 w 3737830"/>
                <a:gd name="connsiteY77" fmla="*/ 708324 h 5218739"/>
                <a:gd name="connsiteX78" fmla="*/ 3377270 w 3737830"/>
                <a:gd name="connsiteY78" fmla="*/ 563993 h 5218739"/>
                <a:gd name="connsiteX79" fmla="*/ 3316598 w 3737830"/>
                <a:gd name="connsiteY79" fmla="*/ 440404 h 5218739"/>
                <a:gd name="connsiteX80" fmla="*/ 3332784 w 3737830"/>
                <a:gd name="connsiteY80" fmla="*/ 263417 h 5218739"/>
                <a:gd name="connsiteX81" fmla="*/ 3106192 w 3737830"/>
                <a:gd name="connsiteY81" fmla="*/ 128907 h 5218739"/>
                <a:gd name="connsiteX82" fmla="*/ 3124462 w 3737830"/>
                <a:gd name="connsiteY82" fmla="*/ 12400 h 5218739"/>
                <a:gd name="connsiteX83" fmla="*/ 3020642 w 3737830"/>
                <a:gd name="connsiteY83" fmla="*/ 1477 h 5218739"/>
                <a:gd name="connsiteX84" fmla="*/ 2958526 w 3737830"/>
                <a:gd name="connsiteY84" fmla="*/ 38129 h 5218739"/>
                <a:gd name="connsiteX85" fmla="*/ 2965150 w 3737830"/>
                <a:gd name="connsiteY85" fmla="*/ 223300 h 5218739"/>
                <a:gd name="connsiteX86" fmla="*/ 2780177 w 3737830"/>
                <a:gd name="connsiteY86" fmla="*/ 305894 h 5218739"/>
                <a:gd name="connsiteX87" fmla="*/ 2762617 w 3737830"/>
                <a:gd name="connsiteY87" fmla="*/ 448814 h 5218739"/>
                <a:gd name="connsiteX0" fmla="*/ 2762617 w 3737830"/>
                <a:gd name="connsiteY0" fmla="*/ 448814 h 5218739"/>
                <a:gd name="connsiteX1" fmla="*/ 2424105 w 3737830"/>
                <a:gd name="connsiteY1" fmla="*/ 558395 h 5218739"/>
                <a:gd name="connsiteX2" fmla="*/ 2293527 w 3737830"/>
                <a:gd name="connsiteY2" fmla="*/ 545493 h 5218739"/>
                <a:gd name="connsiteX3" fmla="*/ 2241444 w 3737830"/>
                <a:gd name="connsiteY3" fmla="*/ 716503 h 5218739"/>
                <a:gd name="connsiteX4" fmla="*/ 2040286 w 3737830"/>
                <a:gd name="connsiteY4" fmla="*/ 792017 h 5218739"/>
                <a:gd name="connsiteX5" fmla="*/ 1996355 w 3737830"/>
                <a:gd name="connsiteY5" fmla="*/ 709423 h 5218739"/>
                <a:gd name="connsiteX6" fmla="*/ 1883059 w 3737830"/>
                <a:gd name="connsiteY6" fmla="*/ 810896 h 5218739"/>
                <a:gd name="connsiteX7" fmla="*/ 1700399 w 3737830"/>
                <a:gd name="connsiteY7" fmla="*/ 820335 h 5218739"/>
                <a:gd name="connsiteX8" fmla="*/ 1591727 w 3737830"/>
                <a:gd name="connsiteY8" fmla="*/ 910008 h 5218739"/>
                <a:gd name="connsiteX9" fmla="*/ 1478186 w 3737830"/>
                <a:gd name="connsiteY9" fmla="*/ 938674 h 5218739"/>
                <a:gd name="connsiteX10" fmla="*/ 1392881 w 3737830"/>
                <a:gd name="connsiteY10" fmla="*/ 1179028 h 5218739"/>
                <a:gd name="connsiteX11" fmla="*/ 1249527 w 3737830"/>
                <a:gd name="connsiteY11" fmla="*/ 1112953 h 5218739"/>
                <a:gd name="connsiteX12" fmla="*/ 1184787 w 3737830"/>
                <a:gd name="connsiteY12" fmla="*/ 1226224 h 5218739"/>
                <a:gd name="connsiteX13" fmla="*/ 1214845 w 3737830"/>
                <a:gd name="connsiteY13" fmla="*/ 1445687 h 5218739"/>
                <a:gd name="connsiteX14" fmla="*/ 1062243 w 3737830"/>
                <a:gd name="connsiteY14" fmla="*/ 1497603 h 5218739"/>
                <a:gd name="connsiteX15" fmla="*/ 1018312 w 3737830"/>
                <a:gd name="connsiteY15" fmla="*/ 1415010 h 5218739"/>
                <a:gd name="connsiteX16" fmla="*/ 932762 w 3737830"/>
                <a:gd name="connsiteY16" fmla="*/ 1436248 h 5218739"/>
                <a:gd name="connsiteX17" fmla="*/ 902682 w 3737830"/>
                <a:gd name="connsiteY17" fmla="*/ 1355452 h 5218739"/>
                <a:gd name="connsiteX18" fmla="*/ 646054 w 3737830"/>
                <a:gd name="connsiteY18" fmla="*/ 1443327 h 5218739"/>
                <a:gd name="connsiteX19" fmla="*/ 553567 w 3737830"/>
                <a:gd name="connsiteY19" fmla="*/ 1318257 h 5218739"/>
                <a:gd name="connsiteX20" fmla="*/ 528134 w 3737830"/>
                <a:gd name="connsiteY20" fmla="*/ 1490524 h 5218739"/>
                <a:gd name="connsiteX21" fmla="*/ 384780 w 3737830"/>
                <a:gd name="connsiteY21" fmla="*/ 1490524 h 5218739"/>
                <a:gd name="connsiteX22" fmla="*/ 289981 w 3737830"/>
                <a:gd name="connsiteY22" fmla="*/ 1625034 h 5218739"/>
                <a:gd name="connsiteX23" fmla="*/ 132783 w 3737830"/>
                <a:gd name="connsiteY23" fmla="*/ 1704252 h 5218739"/>
                <a:gd name="connsiteX24" fmla="*/ 137379 w 3737830"/>
                <a:gd name="connsiteY24" fmla="*/ 1825618 h 5218739"/>
                <a:gd name="connsiteX25" fmla="*/ 33332 w 3737830"/>
                <a:gd name="connsiteY25" fmla="*/ 1927091 h 5218739"/>
                <a:gd name="connsiteX26" fmla="*/ 6257 w 3737830"/>
                <a:gd name="connsiteY26" fmla="*/ 2273583 h 5218739"/>
                <a:gd name="connsiteX27" fmla="*/ 63390 w 3737830"/>
                <a:gd name="connsiteY27" fmla="*/ 2443891 h 5218739"/>
                <a:gd name="connsiteX28" fmla="*/ 125819 w 3737830"/>
                <a:gd name="connsiteY28" fmla="*/ 2469849 h 5218739"/>
                <a:gd name="connsiteX29" fmla="*/ 169750 w 3737830"/>
                <a:gd name="connsiteY29" fmla="*/ 2613798 h 5218739"/>
                <a:gd name="connsiteX30" fmla="*/ 358836 w 3737830"/>
                <a:gd name="connsiteY30" fmla="*/ 2804548 h 5218739"/>
                <a:gd name="connsiteX31" fmla="*/ 521198 w 3737830"/>
                <a:gd name="connsiteY31" fmla="*/ 2892257 h 5218739"/>
                <a:gd name="connsiteX32" fmla="*/ 598137 w 3737830"/>
                <a:gd name="connsiteY32" fmla="*/ 3135838 h 5218739"/>
                <a:gd name="connsiteX33" fmla="*/ 424087 w 3737830"/>
                <a:gd name="connsiteY33" fmla="*/ 3331184 h 5218739"/>
                <a:gd name="connsiteX34" fmla="*/ 292409 w 3737830"/>
                <a:gd name="connsiteY34" fmla="*/ 3556346 h 5218739"/>
                <a:gd name="connsiteX35" fmla="*/ 293251 w 3737830"/>
                <a:gd name="connsiteY35" fmla="*/ 3670361 h 5218739"/>
                <a:gd name="connsiteX36" fmla="*/ 335069 w 3737830"/>
                <a:gd name="connsiteY36" fmla="*/ 3679847 h 5218739"/>
                <a:gd name="connsiteX37" fmla="*/ 355879 w 3737830"/>
                <a:gd name="connsiteY37" fmla="*/ 3689581 h 5218739"/>
                <a:gd name="connsiteX38" fmla="*/ 379289 w 3737830"/>
                <a:gd name="connsiteY38" fmla="*/ 3682502 h 5218739"/>
                <a:gd name="connsiteX39" fmla="*/ 414839 w 3737830"/>
                <a:gd name="connsiteY39" fmla="*/ 3702855 h 5218739"/>
                <a:gd name="connsiteX40" fmla="*/ 446920 w 3737830"/>
                <a:gd name="connsiteY40" fmla="*/ 3695776 h 5218739"/>
                <a:gd name="connsiteX41" fmla="*/ 493741 w 3737830"/>
                <a:gd name="connsiteY41" fmla="*/ 3732943 h 5218739"/>
                <a:gd name="connsiteX42" fmla="*/ 522354 w 3737830"/>
                <a:gd name="connsiteY42" fmla="*/ 3724094 h 5218739"/>
                <a:gd name="connsiteX43" fmla="*/ 532759 w 3737830"/>
                <a:gd name="connsiteY43" fmla="*/ 3741792 h 5218739"/>
                <a:gd name="connsiteX44" fmla="*/ 569175 w 3737830"/>
                <a:gd name="connsiteY44" fmla="*/ 3717014 h 5218739"/>
                <a:gd name="connsiteX45" fmla="*/ 592586 w 3737830"/>
                <a:gd name="connsiteY45" fmla="*/ 3720554 h 5218739"/>
                <a:gd name="connsiteX46" fmla="*/ 610247 w 3737830"/>
                <a:gd name="connsiteY46" fmla="*/ 3714362 h 5218739"/>
                <a:gd name="connsiteX47" fmla="*/ 638542 w 3737830"/>
                <a:gd name="connsiteY47" fmla="*/ 3764424 h 5218739"/>
                <a:gd name="connsiteX48" fmla="*/ 654147 w 3737830"/>
                <a:gd name="connsiteY48" fmla="*/ 3775420 h 5218739"/>
                <a:gd name="connsiteX49" fmla="*/ 687095 w 3737830"/>
                <a:gd name="connsiteY49" fmla="*/ 3777190 h 5218739"/>
                <a:gd name="connsiteX50" fmla="*/ 692298 w 3737830"/>
                <a:gd name="connsiteY50" fmla="*/ 3751527 h 5218739"/>
                <a:gd name="connsiteX51" fmla="*/ 707038 w 3737830"/>
                <a:gd name="connsiteY51" fmla="*/ 3744447 h 5218739"/>
                <a:gd name="connsiteX52" fmla="*/ 706171 w 3737830"/>
                <a:gd name="connsiteY52" fmla="*/ 3728519 h 5218739"/>
                <a:gd name="connsiteX53" fmla="*/ 734784 w 3737830"/>
                <a:gd name="connsiteY53" fmla="*/ 3712590 h 5218739"/>
                <a:gd name="connsiteX54" fmla="*/ 751258 w 3737830"/>
                <a:gd name="connsiteY54" fmla="*/ 3718784 h 5218739"/>
                <a:gd name="connsiteX55" fmla="*/ 767732 w 3737830"/>
                <a:gd name="connsiteY55" fmla="*/ 3688697 h 5218739"/>
                <a:gd name="connsiteX56" fmla="*/ 818889 w 3737830"/>
                <a:gd name="connsiteY56" fmla="*/ 3698431 h 5218739"/>
                <a:gd name="connsiteX57" fmla="*/ 834496 w 3737830"/>
                <a:gd name="connsiteY57" fmla="*/ 3730288 h 5218739"/>
                <a:gd name="connsiteX58" fmla="*/ 868311 w 3737830"/>
                <a:gd name="connsiteY58" fmla="*/ 3683387 h 5218739"/>
                <a:gd name="connsiteX59" fmla="*/ 934208 w 3737830"/>
                <a:gd name="connsiteY59" fmla="*/ 3674538 h 5218739"/>
                <a:gd name="connsiteX60" fmla="*/ 1054920 w 3737830"/>
                <a:gd name="connsiteY60" fmla="*/ 3580857 h 5218739"/>
                <a:gd name="connsiteX61" fmla="*/ 1447114 w 3737830"/>
                <a:gd name="connsiteY61" fmla="*/ 3467586 h 5218739"/>
                <a:gd name="connsiteX62" fmla="*/ 1838691 w 3737830"/>
                <a:gd name="connsiteY62" fmla="*/ 3791873 h 5218739"/>
                <a:gd name="connsiteX63" fmla="*/ 1909030 w 3737830"/>
                <a:gd name="connsiteY63" fmla="*/ 4495257 h 5218739"/>
                <a:gd name="connsiteX64" fmla="*/ 1868836 w 3737830"/>
                <a:gd name="connsiteY64" fmla="*/ 4846950 h 5218739"/>
                <a:gd name="connsiteX65" fmla="*/ 2702849 w 3737830"/>
                <a:gd name="connsiteY65" fmla="*/ 5188594 h 5218739"/>
                <a:gd name="connsiteX66" fmla="*/ 3506718 w 3737830"/>
                <a:gd name="connsiteY66" fmla="*/ 5218739 h 5218739"/>
                <a:gd name="connsiteX67" fmla="*/ 3737830 w 3737830"/>
                <a:gd name="connsiteY67" fmla="*/ 4465112 h 5218739"/>
                <a:gd name="connsiteX68" fmla="*/ 3707685 w 3737830"/>
                <a:gd name="connsiteY68" fmla="*/ 3801921 h 5218739"/>
                <a:gd name="connsiteX69" fmla="*/ 3737830 w 3737830"/>
                <a:gd name="connsiteY69" fmla="*/ 3289455 h 5218739"/>
                <a:gd name="connsiteX70" fmla="*/ 3446427 w 3737830"/>
                <a:gd name="connsiteY70" fmla="*/ 2666457 h 5218739"/>
                <a:gd name="connsiteX71" fmla="*/ 2853575 w 3737830"/>
                <a:gd name="connsiteY71" fmla="*/ 2676506 h 5218739"/>
                <a:gd name="connsiteX72" fmla="*/ 2572221 w 3737830"/>
                <a:gd name="connsiteY72" fmla="*/ 2475539 h 5218739"/>
                <a:gd name="connsiteX73" fmla="*/ 2793285 w 3737830"/>
                <a:gd name="connsiteY73" fmla="*/ 2274572 h 5218739"/>
                <a:gd name="connsiteX74" fmla="*/ 2873671 w 3737830"/>
                <a:gd name="connsiteY74" fmla="*/ 2013314 h 5218739"/>
                <a:gd name="connsiteX75" fmla="*/ 3144977 w 3737830"/>
                <a:gd name="connsiteY75" fmla="*/ 1782202 h 5218739"/>
                <a:gd name="connsiteX76" fmla="*/ 2984203 w 3737830"/>
                <a:gd name="connsiteY76" fmla="*/ 1330027 h 5218739"/>
                <a:gd name="connsiteX77" fmla="*/ 3165074 w 3737830"/>
                <a:gd name="connsiteY77" fmla="*/ 1108963 h 5218739"/>
                <a:gd name="connsiteX78" fmla="*/ 3438708 w 3737830"/>
                <a:gd name="connsiteY78" fmla="*/ 708324 h 5218739"/>
                <a:gd name="connsiteX79" fmla="*/ 3377270 w 3737830"/>
                <a:gd name="connsiteY79" fmla="*/ 563993 h 5218739"/>
                <a:gd name="connsiteX80" fmla="*/ 3316598 w 3737830"/>
                <a:gd name="connsiteY80" fmla="*/ 440404 h 5218739"/>
                <a:gd name="connsiteX81" fmla="*/ 3332784 w 3737830"/>
                <a:gd name="connsiteY81" fmla="*/ 263417 h 5218739"/>
                <a:gd name="connsiteX82" fmla="*/ 3106192 w 3737830"/>
                <a:gd name="connsiteY82" fmla="*/ 128907 h 5218739"/>
                <a:gd name="connsiteX83" fmla="*/ 3124462 w 3737830"/>
                <a:gd name="connsiteY83" fmla="*/ 12400 h 5218739"/>
                <a:gd name="connsiteX84" fmla="*/ 3020642 w 3737830"/>
                <a:gd name="connsiteY84" fmla="*/ 1477 h 5218739"/>
                <a:gd name="connsiteX85" fmla="*/ 2958526 w 3737830"/>
                <a:gd name="connsiteY85" fmla="*/ 38129 h 5218739"/>
                <a:gd name="connsiteX86" fmla="*/ 2965150 w 3737830"/>
                <a:gd name="connsiteY86" fmla="*/ 223300 h 5218739"/>
                <a:gd name="connsiteX87" fmla="*/ 2780177 w 3737830"/>
                <a:gd name="connsiteY87" fmla="*/ 305894 h 5218739"/>
                <a:gd name="connsiteX88" fmla="*/ 2762617 w 3737830"/>
                <a:gd name="connsiteY88" fmla="*/ 448814 h 5218739"/>
                <a:gd name="connsiteX0" fmla="*/ 2762617 w 3737830"/>
                <a:gd name="connsiteY0" fmla="*/ 448814 h 5218739"/>
                <a:gd name="connsiteX1" fmla="*/ 2424105 w 3737830"/>
                <a:gd name="connsiteY1" fmla="*/ 558395 h 5218739"/>
                <a:gd name="connsiteX2" fmla="*/ 2293527 w 3737830"/>
                <a:gd name="connsiteY2" fmla="*/ 545493 h 5218739"/>
                <a:gd name="connsiteX3" fmla="*/ 2241444 w 3737830"/>
                <a:gd name="connsiteY3" fmla="*/ 716503 h 5218739"/>
                <a:gd name="connsiteX4" fmla="*/ 2040286 w 3737830"/>
                <a:gd name="connsiteY4" fmla="*/ 792017 h 5218739"/>
                <a:gd name="connsiteX5" fmla="*/ 1996355 w 3737830"/>
                <a:gd name="connsiteY5" fmla="*/ 709423 h 5218739"/>
                <a:gd name="connsiteX6" fmla="*/ 1883059 w 3737830"/>
                <a:gd name="connsiteY6" fmla="*/ 810896 h 5218739"/>
                <a:gd name="connsiteX7" fmla="*/ 1700399 w 3737830"/>
                <a:gd name="connsiteY7" fmla="*/ 820335 h 5218739"/>
                <a:gd name="connsiteX8" fmla="*/ 1591727 w 3737830"/>
                <a:gd name="connsiteY8" fmla="*/ 910008 h 5218739"/>
                <a:gd name="connsiteX9" fmla="*/ 1478186 w 3737830"/>
                <a:gd name="connsiteY9" fmla="*/ 938674 h 5218739"/>
                <a:gd name="connsiteX10" fmla="*/ 1392881 w 3737830"/>
                <a:gd name="connsiteY10" fmla="*/ 1179028 h 5218739"/>
                <a:gd name="connsiteX11" fmla="*/ 1249527 w 3737830"/>
                <a:gd name="connsiteY11" fmla="*/ 1112953 h 5218739"/>
                <a:gd name="connsiteX12" fmla="*/ 1184787 w 3737830"/>
                <a:gd name="connsiteY12" fmla="*/ 1226224 h 5218739"/>
                <a:gd name="connsiteX13" fmla="*/ 1214845 w 3737830"/>
                <a:gd name="connsiteY13" fmla="*/ 1445687 h 5218739"/>
                <a:gd name="connsiteX14" fmla="*/ 1062243 w 3737830"/>
                <a:gd name="connsiteY14" fmla="*/ 1497603 h 5218739"/>
                <a:gd name="connsiteX15" fmla="*/ 1018312 w 3737830"/>
                <a:gd name="connsiteY15" fmla="*/ 1415010 h 5218739"/>
                <a:gd name="connsiteX16" fmla="*/ 932762 w 3737830"/>
                <a:gd name="connsiteY16" fmla="*/ 1436248 h 5218739"/>
                <a:gd name="connsiteX17" fmla="*/ 902682 w 3737830"/>
                <a:gd name="connsiteY17" fmla="*/ 1355452 h 5218739"/>
                <a:gd name="connsiteX18" fmla="*/ 646054 w 3737830"/>
                <a:gd name="connsiteY18" fmla="*/ 1443327 h 5218739"/>
                <a:gd name="connsiteX19" fmla="*/ 553567 w 3737830"/>
                <a:gd name="connsiteY19" fmla="*/ 1318257 h 5218739"/>
                <a:gd name="connsiteX20" fmla="*/ 528134 w 3737830"/>
                <a:gd name="connsiteY20" fmla="*/ 1490524 h 5218739"/>
                <a:gd name="connsiteX21" fmla="*/ 384780 w 3737830"/>
                <a:gd name="connsiteY21" fmla="*/ 1490524 h 5218739"/>
                <a:gd name="connsiteX22" fmla="*/ 289981 w 3737830"/>
                <a:gd name="connsiteY22" fmla="*/ 1625034 h 5218739"/>
                <a:gd name="connsiteX23" fmla="*/ 132783 w 3737830"/>
                <a:gd name="connsiteY23" fmla="*/ 1704252 h 5218739"/>
                <a:gd name="connsiteX24" fmla="*/ 137379 w 3737830"/>
                <a:gd name="connsiteY24" fmla="*/ 1825618 h 5218739"/>
                <a:gd name="connsiteX25" fmla="*/ 33332 w 3737830"/>
                <a:gd name="connsiteY25" fmla="*/ 1927091 h 5218739"/>
                <a:gd name="connsiteX26" fmla="*/ 6257 w 3737830"/>
                <a:gd name="connsiteY26" fmla="*/ 2273583 h 5218739"/>
                <a:gd name="connsiteX27" fmla="*/ 63390 w 3737830"/>
                <a:gd name="connsiteY27" fmla="*/ 2443891 h 5218739"/>
                <a:gd name="connsiteX28" fmla="*/ 125819 w 3737830"/>
                <a:gd name="connsiteY28" fmla="*/ 2469849 h 5218739"/>
                <a:gd name="connsiteX29" fmla="*/ 169750 w 3737830"/>
                <a:gd name="connsiteY29" fmla="*/ 2613798 h 5218739"/>
                <a:gd name="connsiteX30" fmla="*/ 358836 w 3737830"/>
                <a:gd name="connsiteY30" fmla="*/ 2804548 h 5218739"/>
                <a:gd name="connsiteX31" fmla="*/ 521198 w 3737830"/>
                <a:gd name="connsiteY31" fmla="*/ 2892257 h 5218739"/>
                <a:gd name="connsiteX32" fmla="*/ 598137 w 3737830"/>
                <a:gd name="connsiteY32" fmla="*/ 3135838 h 5218739"/>
                <a:gd name="connsiteX33" fmla="*/ 424087 w 3737830"/>
                <a:gd name="connsiteY33" fmla="*/ 3331184 h 5218739"/>
                <a:gd name="connsiteX34" fmla="*/ 292409 w 3737830"/>
                <a:gd name="connsiteY34" fmla="*/ 3556346 h 5218739"/>
                <a:gd name="connsiteX35" fmla="*/ 293251 w 3737830"/>
                <a:gd name="connsiteY35" fmla="*/ 3670361 h 5218739"/>
                <a:gd name="connsiteX36" fmla="*/ 335069 w 3737830"/>
                <a:gd name="connsiteY36" fmla="*/ 3679847 h 5218739"/>
                <a:gd name="connsiteX37" fmla="*/ 355879 w 3737830"/>
                <a:gd name="connsiteY37" fmla="*/ 3689581 h 5218739"/>
                <a:gd name="connsiteX38" fmla="*/ 379289 w 3737830"/>
                <a:gd name="connsiteY38" fmla="*/ 3682502 h 5218739"/>
                <a:gd name="connsiteX39" fmla="*/ 414839 w 3737830"/>
                <a:gd name="connsiteY39" fmla="*/ 3702855 h 5218739"/>
                <a:gd name="connsiteX40" fmla="*/ 446920 w 3737830"/>
                <a:gd name="connsiteY40" fmla="*/ 3695776 h 5218739"/>
                <a:gd name="connsiteX41" fmla="*/ 493741 w 3737830"/>
                <a:gd name="connsiteY41" fmla="*/ 3732943 h 5218739"/>
                <a:gd name="connsiteX42" fmla="*/ 522354 w 3737830"/>
                <a:gd name="connsiteY42" fmla="*/ 3724094 h 5218739"/>
                <a:gd name="connsiteX43" fmla="*/ 532759 w 3737830"/>
                <a:gd name="connsiteY43" fmla="*/ 3741792 h 5218739"/>
                <a:gd name="connsiteX44" fmla="*/ 569175 w 3737830"/>
                <a:gd name="connsiteY44" fmla="*/ 3717014 h 5218739"/>
                <a:gd name="connsiteX45" fmla="*/ 592586 w 3737830"/>
                <a:gd name="connsiteY45" fmla="*/ 3720554 h 5218739"/>
                <a:gd name="connsiteX46" fmla="*/ 610247 w 3737830"/>
                <a:gd name="connsiteY46" fmla="*/ 3714362 h 5218739"/>
                <a:gd name="connsiteX47" fmla="*/ 638542 w 3737830"/>
                <a:gd name="connsiteY47" fmla="*/ 3764424 h 5218739"/>
                <a:gd name="connsiteX48" fmla="*/ 654147 w 3737830"/>
                <a:gd name="connsiteY48" fmla="*/ 3775420 h 5218739"/>
                <a:gd name="connsiteX49" fmla="*/ 687095 w 3737830"/>
                <a:gd name="connsiteY49" fmla="*/ 3777190 h 5218739"/>
                <a:gd name="connsiteX50" fmla="*/ 692298 w 3737830"/>
                <a:gd name="connsiteY50" fmla="*/ 3751527 h 5218739"/>
                <a:gd name="connsiteX51" fmla="*/ 707038 w 3737830"/>
                <a:gd name="connsiteY51" fmla="*/ 3744447 h 5218739"/>
                <a:gd name="connsiteX52" fmla="*/ 706171 w 3737830"/>
                <a:gd name="connsiteY52" fmla="*/ 3728519 h 5218739"/>
                <a:gd name="connsiteX53" fmla="*/ 734784 w 3737830"/>
                <a:gd name="connsiteY53" fmla="*/ 3712590 h 5218739"/>
                <a:gd name="connsiteX54" fmla="*/ 751258 w 3737830"/>
                <a:gd name="connsiteY54" fmla="*/ 3718784 h 5218739"/>
                <a:gd name="connsiteX55" fmla="*/ 767732 w 3737830"/>
                <a:gd name="connsiteY55" fmla="*/ 3688697 h 5218739"/>
                <a:gd name="connsiteX56" fmla="*/ 818889 w 3737830"/>
                <a:gd name="connsiteY56" fmla="*/ 3698431 h 5218739"/>
                <a:gd name="connsiteX57" fmla="*/ 834496 w 3737830"/>
                <a:gd name="connsiteY57" fmla="*/ 3730288 h 5218739"/>
                <a:gd name="connsiteX58" fmla="*/ 868311 w 3737830"/>
                <a:gd name="connsiteY58" fmla="*/ 3683387 h 5218739"/>
                <a:gd name="connsiteX59" fmla="*/ 908196 w 3737830"/>
                <a:gd name="connsiteY59" fmla="*/ 3669228 h 5218739"/>
                <a:gd name="connsiteX60" fmla="*/ 934208 w 3737830"/>
                <a:gd name="connsiteY60" fmla="*/ 3674538 h 5218739"/>
                <a:gd name="connsiteX61" fmla="*/ 1054920 w 3737830"/>
                <a:gd name="connsiteY61" fmla="*/ 3580857 h 5218739"/>
                <a:gd name="connsiteX62" fmla="*/ 1447114 w 3737830"/>
                <a:gd name="connsiteY62" fmla="*/ 3467586 h 5218739"/>
                <a:gd name="connsiteX63" fmla="*/ 1838691 w 3737830"/>
                <a:gd name="connsiteY63" fmla="*/ 3791873 h 5218739"/>
                <a:gd name="connsiteX64" fmla="*/ 1909030 w 3737830"/>
                <a:gd name="connsiteY64" fmla="*/ 4495257 h 5218739"/>
                <a:gd name="connsiteX65" fmla="*/ 1868836 w 3737830"/>
                <a:gd name="connsiteY65" fmla="*/ 4846950 h 5218739"/>
                <a:gd name="connsiteX66" fmla="*/ 2702849 w 3737830"/>
                <a:gd name="connsiteY66" fmla="*/ 5188594 h 5218739"/>
                <a:gd name="connsiteX67" fmla="*/ 3506718 w 3737830"/>
                <a:gd name="connsiteY67" fmla="*/ 5218739 h 5218739"/>
                <a:gd name="connsiteX68" fmla="*/ 3737830 w 3737830"/>
                <a:gd name="connsiteY68" fmla="*/ 4465112 h 5218739"/>
                <a:gd name="connsiteX69" fmla="*/ 3707685 w 3737830"/>
                <a:gd name="connsiteY69" fmla="*/ 3801921 h 5218739"/>
                <a:gd name="connsiteX70" fmla="*/ 3737830 w 3737830"/>
                <a:gd name="connsiteY70" fmla="*/ 3289455 h 5218739"/>
                <a:gd name="connsiteX71" fmla="*/ 3446427 w 3737830"/>
                <a:gd name="connsiteY71" fmla="*/ 2666457 h 5218739"/>
                <a:gd name="connsiteX72" fmla="*/ 2853575 w 3737830"/>
                <a:gd name="connsiteY72" fmla="*/ 2676506 h 5218739"/>
                <a:gd name="connsiteX73" fmla="*/ 2572221 w 3737830"/>
                <a:gd name="connsiteY73" fmla="*/ 2475539 h 5218739"/>
                <a:gd name="connsiteX74" fmla="*/ 2793285 w 3737830"/>
                <a:gd name="connsiteY74" fmla="*/ 2274572 h 5218739"/>
                <a:gd name="connsiteX75" fmla="*/ 2873671 w 3737830"/>
                <a:gd name="connsiteY75" fmla="*/ 2013314 h 5218739"/>
                <a:gd name="connsiteX76" fmla="*/ 3144977 w 3737830"/>
                <a:gd name="connsiteY76" fmla="*/ 1782202 h 5218739"/>
                <a:gd name="connsiteX77" fmla="*/ 2984203 w 3737830"/>
                <a:gd name="connsiteY77" fmla="*/ 1330027 h 5218739"/>
                <a:gd name="connsiteX78" fmla="*/ 3165074 w 3737830"/>
                <a:gd name="connsiteY78" fmla="*/ 1108963 h 5218739"/>
                <a:gd name="connsiteX79" fmla="*/ 3438708 w 3737830"/>
                <a:gd name="connsiteY79" fmla="*/ 708324 h 5218739"/>
                <a:gd name="connsiteX80" fmla="*/ 3377270 w 3737830"/>
                <a:gd name="connsiteY80" fmla="*/ 563993 h 5218739"/>
                <a:gd name="connsiteX81" fmla="*/ 3316598 w 3737830"/>
                <a:gd name="connsiteY81" fmla="*/ 440404 h 5218739"/>
                <a:gd name="connsiteX82" fmla="*/ 3332784 w 3737830"/>
                <a:gd name="connsiteY82" fmla="*/ 263417 h 5218739"/>
                <a:gd name="connsiteX83" fmla="*/ 3106192 w 3737830"/>
                <a:gd name="connsiteY83" fmla="*/ 128907 h 5218739"/>
                <a:gd name="connsiteX84" fmla="*/ 3124462 w 3737830"/>
                <a:gd name="connsiteY84" fmla="*/ 12400 h 5218739"/>
                <a:gd name="connsiteX85" fmla="*/ 3020642 w 3737830"/>
                <a:gd name="connsiteY85" fmla="*/ 1477 h 5218739"/>
                <a:gd name="connsiteX86" fmla="*/ 2958526 w 3737830"/>
                <a:gd name="connsiteY86" fmla="*/ 38129 h 5218739"/>
                <a:gd name="connsiteX87" fmla="*/ 2965150 w 3737830"/>
                <a:gd name="connsiteY87" fmla="*/ 223300 h 5218739"/>
                <a:gd name="connsiteX88" fmla="*/ 2780177 w 3737830"/>
                <a:gd name="connsiteY88" fmla="*/ 305894 h 5218739"/>
                <a:gd name="connsiteX89" fmla="*/ 2762617 w 3737830"/>
                <a:gd name="connsiteY89" fmla="*/ 448814 h 5218739"/>
                <a:gd name="connsiteX0" fmla="*/ 2762617 w 3737830"/>
                <a:gd name="connsiteY0" fmla="*/ 448814 h 5218739"/>
                <a:gd name="connsiteX1" fmla="*/ 2424105 w 3737830"/>
                <a:gd name="connsiteY1" fmla="*/ 558395 h 5218739"/>
                <a:gd name="connsiteX2" fmla="*/ 2293527 w 3737830"/>
                <a:gd name="connsiteY2" fmla="*/ 545493 h 5218739"/>
                <a:gd name="connsiteX3" fmla="*/ 2241444 w 3737830"/>
                <a:gd name="connsiteY3" fmla="*/ 716503 h 5218739"/>
                <a:gd name="connsiteX4" fmla="*/ 2040286 w 3737830"/>
                <a:gd name="connsiteY4" fmla="*/ 792017 h 5218739"/>
                <a:gd name="connsiteX5" fmla="*/ 1996355 w 3737830"/>
                <a:gd name="connsiteY5" fmla="*/ 709423 h 5218739"/>
                <a:gd name="connsiteX6" fmla="*/ 1883059 w 3737830"/>
                <a:gd name="connsiteY6" fmla="*/ 810896 h 5218739"/>
                <a:gd name="connsiteX7" fmla="*/ 1700399 w 3737830"/>
                <a:gd name="connsiteY7" fmla="*/ 820335 h 5218739"/>
                <a:gd name="connsiteX8" fmla="*/ 1591727 w 3737830"/>
                <a:gd name="connsiteY8" fmla="*/ 910008 h 5218739"/>
                <a:gd name="connsiteX9" fmla="*/ 1478186 w 3737830"/>
                <a:gd name="connsiteY9" fmla="*/ 938674 h 5218739"/>
                <a:gd name="connsiteX10" fmla="*/ 1392881 w 3737830"/>
                <a:gd name="connsiteY10" fmla="*/ 1179028 h 5218739"/>
                <a:gd name="connsiteX11" fmla="*/ 1249527 w 3737830"/>
                <a:gd name="connsiteY11" fmla="*/ 1112953 h 5218739"/>
                <a:gd name="connsiteX12" fmla="*/ 1184787 w 3737830"/>
                <a:gd name="connsiteY12" fmla="*/ 1226224 h 5218739"/>
                <a:gd name="connsiteX13" fmla="*/ 1214845 w 3737830"/>
                <a:gd name="connsiteY13" fmla="*/ 1445687 h 5218739"/>
                <a:gd name="connsiteX14" fmla="*/ 1062243 w 3737830"/>
                <a:gd name="connsiteY14" fmla="*/ 1497603 h 5218739"/>
                <a:gd name="connsiteX15" fmla="*/ 1018312 w 3737830"/>
                <a:gd name="connsiteY15" fmla="*/ 1415010 h 5218739"/>
                <a:gd name="connsiteX16" fmla="*/ 932762 w 3737830"/>
                <a:gd name="connsiteY16" fmla="*/ 1436248 h 5218739"/>
                <a:gd name="connsiteX17" fmla="*/ 902682 w 3737830"/>
                <a:gd name="connsiteY17" fmla="*/ 1355452 h 5218739"/>
                <a:gd name="connsiteX18" fmla="*/ 646054 w 3737830"/>
                <a:gd name="connsiteY18" fmla="*/ 1443327 h 5218739"/>
                <a:gd name="connsiteX19" fmla="*/ 553567 w 3737830"/>
                <a:gd name="connsiteY19" fmla="*/ 1318257 h 5218739"/>
                <a:gd name="connsiteX20" fmla="*/ 528134 w 3737830"/>
                <a:gd name="connsiteY20" fmla="*/ 1490524 h 5218739"/>
                <a:gd name="connsiteX21" fmla="*/ 384780 w 3737830"/>
                <a:gd name="connsiteY21" fmla="*/ 1490524 h 5218739"/>
                <a:gd name="connsiteX22" fmla="*/ 289981 w 3737830"/>
                <a:gd name="connsiteY22" fmla="*/ 1625034 h 5218739"/>
                <a:gd name="connsiteX23" fmla="*/ 132783 w 3737830"/>
                <a:gd name="connsiteY23" fmla="*/ 1704252 h 5218739"/>
                <a:gd name="connsiteX24" fmla="*/ 137379 w 3737830"/>
                <a:gd name="connsiteY24" fmla="*/ 1825618 h 5218739"/>
                <a:gd name="connsiteX25" fmla="*/ 33332 w 3737830"/>
                <a:gd name="connsiteY25" fmla="*/ 1927091 h 5218739"/>
                <a:gd name="connsiteX26" fmla="*/ 6257 w 3737830"/>
                <a:gd name="connsiteY26" fmla="*/ 2273583 h 5218739"/>
                <a:gd name="connsiteX27" fmla="*/ 63390 w 3737830"/>
                <a:gd name="connsiteY27" fmla="*/ 2443891 h 5218739"/>
                <a:gd name="connsiteX28" fmla="*/ 125819 w 3737830"/>
                <a:gd name="connsiteY28" fmla="*/ 2469849 h 5218739"/>
                <a:gd name="connsiteX29" fmla="*/ 169750 w 3737830"/>
                <a:gd name="connsiteY29" fmla="*/ 2613798 h 5218739"/>
                <a:gd name="connsiteX30" fmla="*/ 358836 w 3737830"/>
                <a:gd name="connsiteY30" fmla="*/ 2804548 h 5218739"/>
                <a:gd name="connsiteX31" fmla="*/ 521198 w 3737830"/>
                <a:gd name="connsiteY31" fmla="*/ 2892257 h 5218739"/>
                <a:gd name="connsiteX32" fmla="*/ 598137 w 3737830"/>
                <a:gd name="connsiteY32" fmla="*/ 3135838 h 5218739"/>
                <a:gd name="connsiteX33" fmla="*/ 424087 w 3737830"/>
                <a:gd name="connsiteY33" fmla="*/ 3331184 h 5218739"/>
                <a:gd name="connsiteX34" fmla="*/ 292409 w 3737830"/>
                <a:gd name="connsiteY34" fmla="*/ 3556346 h 5218739"/>
                <a:gd name="connsiteX35" fmla="*/ 293251 w 3737830"/>
                <a:gd name="connsiteY35" fmla="*/ 3670361 h 5218739"/>
                <a:gd name="connsiteX36" fmla="*/ 335069 w 3737830"/>
                <a:gd name="connsiteY36" fmla="*/ 3679847 h 5218739"/>
                <a:gd name="connsiteX37" fmla="*/ 355879 w 3737830"/>
                <a:gd name="connsiteY37" fmla="*/ 3689581 h 5218739"/>
                <a:gd name="connsiteX38" fmla="*/ 379289 w 3737830"/>
                <a:gd name="connsiteY38" fmla="*/ 3682502 h 5218739"/>
                <a:gd name="connsiteX39" fmla="*/ 414839 w 3737830"/>
                <a:gd name="connsiteY39" fmla="*/ 3702855 h 5218739"/>
                <a:gd name="connsiteX40" fmla="*/ 446920 w 3737830"/>
                <a:gd name="connsiteY40" fmla="*/ 3695776 h 5218739"/>
                <a:gd name="connsiteX41" fmla="*/ 493741 w 3737830"/>
                <a:gd name="connsiteY41" fmla="*/ 3732943 h 5218739"/>
                <a:gd name="connsiteX42" fmla="*/ 522354 w 3737830"/>
                <a:gd name="connsiteY42" fmla="*/ 3724094 h 5218739"/>
                <a:gd name="connsiteX43" fmla="*/ 532759 w 3737830"/>
                <a:gd name="connsiteY43" fmla="*/ 3741792 h 5218739"/>
                <a:gd name="connsiteX44" fmla="*/ 569175 w 3737830"/>
                <a:gd name="connsiteY44" fmla="*/ 3717014 h 5218739"/>
                <a:gd name="connsiteX45" fmla="*/ 592586 w 3737830"/>
                <a:gd name="connsiteY45" fmla="*/ 3720554 h 5218739"/>
                <a:gd name="connsiteX46" fmla="*/ 610247 w 3737830"/>
                <a:gd name="connsiteY46" fmla="*/ 3714362 h 5218739"/>
                <a:gd name="connsiteX47" fmla="*/ 638542 w 3737830"/>
                <a:gd name="connsiteY47" fmla="*/ 3764424 h 5218739"/>
                <a:gd name="connsiteX48" fmla="*/ 654147 w 3737830"/>
                <a:gd name="connsiteY48" fmla="*/ 3775420 h 5218739"/>
                <a:gd name="connsiteX49" fmla="*/ 687095 w 3737830"/>
                <a:gd name="connsiteY49" fmla="*/ 3777190 h 5218739"/>
                <a:gd name="connsiteX50" fmla="*/ 692298 w 3737830"/>
                <a:gd name="connsiteY50" fmla="*/ 3751527 h 5218739"/>
                <a:gd name="connsiteX51" fmla="*/ 707038 w 3737830"/>
                <a:gd name="connsiteY51" fmla="*/ 3744447 h 5218739"/>
                <a:gd name="connsiteX52" fmla="*/ 706171 w 3737830"/>
                <a:gd name="connsiteY52" fmla="*/ 3728519 h 5218739"/>
                <a:gd name="connsiteX53" fmla="*/ 734784 w 3737830"/>
                <a:gd name="connsiteY53" fmla="*/ 3712590 h 5218739"/>
                <a:gd name="connsiteX54" fmla="*/ 751258 w 3737830"/>
                <a:gd name="connsiteY54" fmla="*/ 3718784 h 5218739"/>
                <a:gd name="connsiteX55" fmla="*/ 767732 w 3737830"/>
                <a:gd name="connsiteY55" fmla="*/ 3688697 h 5218739"/>
                <a:gd name="connsiteX56" fmla="*/ 818889 w 3737830"/>
                <a:gd name="connsiteY56" fmla="*/ 3698431 h 5218739"/>
                <a:gd name="connsiteX57" fmla="*/ 834496 w 3737830"/>
                <a:gd name="connsiteY57" fmla="*/ 3730288 h 5218739"/>
                <a:gd name="connsiteX58" fmla="*/ 868311 w 3737830"/>
                <a:gd name="connsiteY58" fmla="*/ 3683387 h 5218739"/>
                <a:gd name="connsiteX59" fmla="*/ 908196 w 3737830"/>
                <a:gd name="connsiteY59" fmla="*/ 3669228 h 5218739"/>
                <a:gd name="connsiteX60" fmla="*/ 934208 w 3737830"/>
                <a:gd name="connsiteY60" fmla="*/ 3674538 h 5218739"/>
                <a:gd name="connsiteX61" fmla="*/ 994035 w 3737830"/>
                <a:gd name="connsiteY61" fmla="*/ 3640910 h 5218739"/>
                <a:gd name="connsiteX62" fmla="*/ 1054920 w 3737830"/>
                <a:gd name="connsiteY62" fmla="*/ 3580857 h 5218739"/>
                <a:gd name="connsiteX63" fmla="*/ 1447114 w 3737830"/>
                <a:gd name="connsiteY63" fmla="*/ 3467586 h 5218739"/>
                <a:gd name="connsiteX64" fmla="*/ 1838691 w 3737830"/>
                <a:gd name="connsiteY64" fmla="*/ 3791873 h 5218739"/>
                <a:gd name="connsiteX65" fmla="*/ 1909030 w 3737830"/>
                <a:gd name="connsiteY65" fmla="*/ 4495257 h 5218739"/>
                <a:gd name="connsiteX66" fmla="*/ 1868836 w 3737830"/>
                <a:gd name="connsiteY66" fmla="*/ 4846950 h 5218739"/>
                <a:gd name="connsiteX67" fmla="*/ 2702849 w 3737830"/>
                <a:gd name="connsiteY67" fmla="*/ 5188594 h 5218739"/>
                <a:gd name="connsiteX68" fmla="*/ 3506718 w 3737830"/>
                <a:gd name="connsiteY68" fmla="*/ 5218739 h 5218739"/>
                <a:gd name="connsiteX69" fmla="*/ 3737830 w 3737830"/>
                <a:gd name="connsiteY69" fmla="*/ 4465112 h 5218739"/>
                <a:gd name="connsiteX70" fmla="*/ 3707685 w 3737830"/>
                <a:gd name="connsiteY70" fmla="*/ 3801921 h 5218739"/>
                <a:gd name="connsiteX71" fmla="*/ 3737830 w 3737830"/>
                <a:gd name="connsiteY71" fmla="*/ 3289455 h 5218739"/>
                <a:gd name="connsiteX72" fmla="*/ 3446427 w 3737830"/>
                <a:gd name="connsiteY72" fmla="*/ 2666457 h 5218739"/>
                <a:gd name="connsiteX73" fmla="*/ 2853575 w 3737830"/>
                <a:gd name="connsiteY73" fmla="*/ 2676506 h 5218739"/>
                <a:gd name="connsiteX74" fmla="*/ 2572221 w 3737830"/>
                <a:gd name="connsiteY74" fmla="*/ 2475539 h 5218739"/>
                <a:gd name="connsiteX75" fmla="*/ 2793285 w 3737830"/>
                <a:gd name="connsiteY75" fmla="*/ 2274572 h 5218739"/>
                <a:gd name="connsiteX76" fmla="*/ 2873671 w 3737830"/>
                <a:gd name="connsiteY76" fmla="*/ 2013314 h 5218739"/>
                <a:gd name="connsiteX77" fmla="*/ 3144977 w 3737830"/>
                <a:gd name="connsiteY77" fmla="*/ 1782202 h 5218739"/>
                <a:gd name="connsiteX78" fmla="*/ 2984203 w 3737830"/>
                <a:gd name="connsiteY78" fmla="*/ 1330027 h 5218739"/>
                <a:gd name="connsiteX79" fmla="*/ 3165074 w 3737830"/>
                <a:gd name="connsiteY79" fmla="*/ 1108963 h 5218739"/>
                <a:gd name="connsiteX80" fmla="*/ 3438708 w 3737830"/>
                <a:gd name="connsiteY80" fmla="*/ 708324 h 5218739"/>
                <a:gd name="connsiteX81" fmla="*/ 3377270 w 3737830"/>
                <a:gd name="connsiteY81" fmla="*/ 563993 h 5218739"/>
                <a:gd name="connsiteX82" fmla="*/ 3316598 w 3737830"/>
                <a:gd name="connsiteY82" fmla="*/ 440404 h 5218739"/>
                <a:gd name="connsiteX83" fmla="*/ 3332784 w 3737830"/>
                <a:gd name="connsiteY83" fmla="*/ 263417 h 5218739"/>
                <a:gd name="connsiteX84" fmla="*/ 3106192 w 3737830"/>
                <a:gd name="connsiteY84" fmla="*/ 128907 h 5218739"/>
                <a:gd name="connsiteX85" fmla="*/ 3124462 w 3737830"/>
                <a:gd name="connsiteY85" fmla="*/ 12400 h 5218739"/>
                <a:gd name="connsiteX86" fmla="*/ 3020642 w 3737830"/>
                <a:gd name="connsiteY86" fmla="*/ 1477 h 5218739"/>
                <a:gd name="connsiteX87" fmla="*/ 2958526 w 3737830"/>
                <a:gd name="connsiteY87" fmla="*/ 38129 h 5218739"/>
                <a:gd name="connsiteX88" fmla="*/ 2965150 w 3737830"/>
                <a:gd name="connsiteY88" fmla="*/ 223300 h 5218739"/>
                <a:gd name="connsiteX89" fmla="*/ 2780177 w 3737830"/>
                <a:gd name="connsiteY89" fmla="*/ 305894 h 5218739"/>
                <a:gd name="connsiteX90" fmla="*/ 2762617 w 3737830"/>
                <a:gd name="connsiteY90" fmla="*/ 448814 h 5218739"/>
                <a:gd name="connsiteX0" fmla="*/ 2762617 w 3737830"/>
                <a:gd name="connsiteY0" fmla="*/ 448814 h 5218739"/>
                <a:gd name="connsiteX1" fmla="*/ 2424105 w 3737830"/>
                <a:gd name="connsiteY1" fmla="*/ 558395 h 5218739"/>
                <a:gd name="connsiteX2" fmla="*/ 2293527 w 3737830"/>
                <a:gd name="connsiteY2" fmla="*/ 545493 h 5218739"/>
                <a:gd name="connsiteX3" fmla="*/ 2241444 w 3737830"/>
                <a:gd name="connsiteY3" fmla="*/ 716503 h 5218739"/>
                <a:gd name="connsiteX4" fmla="*/ 2040286 w 3737830"/>
                <a:gd name="connsiteY4" fmla="*/ 792017 h 5218739"/>
                <a:gd name="connsiteX5" fmla="*/ 1996355 w 3737830"/>
                <a:gd name="connsiteY5" fmla="*/ 709423 h 5218739"/>
                <a:gd name="connsiteX6" fmla="*/ 1883059 w 3737830"/>
                <a:gd name="connsiteY6" fmla="*/ 810896 h 5218739"/>
                <a:gd name="connsiteX7" fmla="*/ 1700399 w 3737830"/>
                <a:gd name="connsiteY7" fmla="*/ 820335 h 5218739"/>
                <a:gd name="connsiteX8" fmla="*/ 1591727 w 3737830"/>
                <a:gd name="connsiteY8" fmla="*/ 910008 h 5218739"/>
                <a:gd name="connsiteX9" fmla="*/ 1478186 w 3737830"/>
                <a:gd name="connsiteY9" fmla="*/ 938674 h 5218739"/>
                <a:gd name="connsiteX10" fmla="*/ 1392881 w 3737830"/>
                <a:gd name="connsiteY10" fmla="*/ 1179028 h 5218739"/>
                <a:gd name="connsiteX11" fmla="*/ 1249527 w 3737830"/>
                <a:gd name="connsiteY11" fmla="*/ 1112953 h 5218739"/>
                <a:gd name="connsiteX12" fmla="*/ 1184787 w 3737830"/>
                <a:gd name="connsiteY12" fmla="*/ 1226224 h 5218739"/>
                <a:gd name="connsiteX13" fmla="*/ 1214845 w 3737830"/>
                <a:gd name="connsiteY13" fmla="*/ 1445687 h 5218739"/>
                <a:gd name="connsiteX14" fmla="*/ 1062243 w 3737830"/>
                <a:gd name="connsiteY14" fmla="*/ 1497603 h 5218739"/>
                <a:gd name="connsiteX15" fmla="*/ 1018312 w 3737830"/>
                <a:gd name="connsiteY15" fmla="*/ 1415010 h 5218739"/>
                <a:gd name="connsiteX16" fmla="*/ 932762 w 3737830"/>
                <a:gd name="connsiteY16" fmla="*/ 1436248 h 5218739"/>
                <a:gd name="connsiteX17" fmla="*/ 902682 w 3737830"/>
                <a:gd name="connsiteY17" fmla="*/ 1355452 h 5218739"/>
                <a:gd name="connsiteX18" fmla="*/ 646054 w 3737830"/>
                <a:gd name="connsiteY18" fmla="*/ 1443327 h 5218739"/>
                <a:gd name="connsiteX19" fmla="*/ 553567 w 3737830"/>
                <a:gd name="connsiteY19" fmla="*/ 1318257 h 5218739"/>
                <a:gd name="connsiteX20" fmla="*/ 528134 w 3737830"/>
                <a:gd name="connsiteY20" fmla="*/ 1490524 h 5218739"/>
                <a:gd name="connsiteX21" fmla="*/ 384780 w 3737830"/>
                <a:gd name="connsiteY21" fmla="*/ 1490524 h 5218739"/>
                <a:gd name="connsiteX22" fmla="*/ 289981 w 3737830"/>
                <a:gd name="connsiteY22" fmla="*/ 1625034 h 5218739"/>
                <a:gd name="connsiteX23" fmla="*/ 132783 w 3737830"/>
                <a:gd name="connsiteY23" fmla="*/ 1704252 h 5218739"/>
                <a:gd name="connsiteX24" fmla="*/ 137379 w 3737830"/>
                <a:gd name="connsiteY24" fmla="*/ 1825618 h 5218739"/>
                <a:gd name="connsiteX25" fmla="*/ 33332 w 3737830"/>
                <a:gd name="connsiteY25" fmla="*/ 1927091 h 5218739"/>
                <a:gd name="connsiteX26" fmla="*/ 6257 w 3737830"/>
                <a:gd name="connsiteY26" fmla="*/ 2273583 h 5218739"/>
                <a:gd name="connsiteX27" fmla="*/ 63390 w 3737830"/>
                <a:gd name="connsiteY27" fmla="*/ 2443891 h 5218739"/>
                <a:gd name="connsiteX28" fmla="*/ 125819 w 3737830"/>
                <a:gd name="connsiteY28" fmla="*/ 2469849 h 5218739"/>
                <a:gd name="connsiteX29" fmla="*/ 169750 w 3737830"/>
                <a:gd name="connsiteY29" fmla="*/ 2613798 h 5218739"/>
                <a:gd name="connsiteX30" fmla="*/ 358836 w 3737830"/>
                <a:gd name="connsiteY30" fmla="*/ 2804548 h 5218739"/>
                <a:gd name="connsiteX31" fmla="*/ 521198 w 3737830"/>
                <a:gd name="connsiteY31" fmla="*/ 2892257 h 5218739"/>
                <a:gd name="connsiteX32" fmla="*/ 598137 w 3737830"/>
                <a:gd name="connsiteY32" fmla="*/ 3135838 h 5218739"/>
                <a:gd name="connsiteX33" fmla="*/ 424087 w 3737830"/>
                <a:gd name="connsiteY33" fmla="*/ 3331184 h 5218739"/>
                <a:gd name="connsiteX34" fmla="*/ 292409 w 3737830"/>
                <a:gd name="connsiteY34" fmla="*/ 3556346 h 5218739"/>
                <a:gd name="connsiteX35" fmla="*/ 293251 w 3737830"/>
                <a:gd name="connsiteY35" fmla="*/ 3670361 h 5218739"/>
                <a:gd name="connsiteX36" fmla="*/ 335069 w 3737830"/>
                <a:gd name="connsiteY36" fmla="*/ 3679847 h 5218739"/>
                <a:gd name="connsiteX37" fmla="*/ 355879 w 3737830"/>
                <a:gd name="connsiteY37" fmla="*/ 3689581 h 5218739"/>
                <a:gd name="connsiteX38" fmla="*/ 379289 w 3737830"/>
                <a:gd name="connsiteY38" fmla="*/ 3682502 h 5218739"/>
                <a:gd name="connsiteX39" fmla="*/ 414839 w 3737830"/>
                <a:gd name="connsiteY39" fmla="*/ 3702855 h 5218739"/>
                <a:gd name="connsiteX40" fmla="*/ 446920 w 3737830"/>
                <a:gd name="connsiteY40" fmla="*/ 3695776 h 5218739"/>
                <a:gd name="connsiteX41" fmla="*/ 493741 w 3737830"/>
                <a:gd name="connsiteY41" fmla="*/ 3732943 h 5218739"/>
                <a:gd name="connsiteX42" fmla="*/ 522354 w 3737830"/>
                <a:gd name="connsiteY42" fmla="*/ 3724094 h 5218739"/>
                <a:gd name="connsiteX43" fmla="*/ 532759 w 3737830"/>
                <a:gd name="connsiteY43" fmla="*/ 3741792 h 5218739"/>
                <a:gd name="connsiteX44" fmla="*/ 569175 w 3737830"/>
                <a:gd name="connsiteY44" fmla="*/ 3717014 h 5218739"/>
                <a:gd name="connsiteX45" fmla="*/ 592586 w 3737830"/>
                <a:gd name="connsiteY45" fmla="*/ 3720554 h 5218739"/>
                <a:gd name="connsiteX46" fmla="*/ 610247 w 3737830"/>
                <a:gd name="connsiteY46" fmla="*/ 3714362 h 5218739"/>
                <a:gd name="connsiteX47" fmla="*/ 638542 w 3737830"/>
                <a:gd name="connsiteY47" fmla="*/ 3764424 h 5218739"/>
                <a:gd name="connsiteX48" fmla="*/ 654147 w 3737830"/>
                <a:gd name="connsiteY48" fmla="*/ 3775420 h 5218739"/>
                <a:gd name="connsiteX49" fmla="*/ 687095 w 3737830"/>
                <a:gd name="connsiteY49" fmla="*/ 3777190 h 5218739"/>
                <a:gd name="connsiteX50" fmla="*/ 692298 w 3737830"/>
                <a:gd name="connsiteY50" fmla="*/ 3751527 h 5218739"/>
                <a:gd name="connsiteX51" fmla="*/ 707038 w 3737830"/>
                <a:gd name="connsiteY51" fmla="*/ 3744447 h 5218739"/>
                <a:gd name="connsiteX52" fmla="*/ 706171 w 3737830"/>
                <a:gd name="connsiteY52" fmla="*/ 3728519 h 5218739"/>
                <a:gd name="connsiteX53" fmla="*/ 734784 w 3737830"/>
                <a:gd name="connsiteY53" fmla="*/ 3712590 h 5218739"/>
                <a:gd name="connsiteX54" fmla="*/ 751258 w 3737830"/>
                <a:gd name="connsiteY54" fmla="*/ 3718784 h 5218739"/>
                <a:gd name="connsiteX55" fmla="*/ 767732 w 3737830"/>
                <a:gd name="connsiteY55" fmla="*/ 3688697 h 5218739"/>
                <a:gd name="connsiteX56" fmla="*/ 818889 w 3737830"/>
                <a:gd name="connsiteY56" fmla="*/ 3698431 h 5218739"/>
                <a:gd name="connsiteX57" fmla="*/ 834496 w 3737830"/>
                <a:gd name="connsiteY57" fmla="*/ 3730288 h 5218739"/>
                <a:gd name="connsiteX58" fmla="*/ 868311 w 3737830"/>
                <a:gd name="connsiteY58" fmla="*/ 3683387 h 5218739"/>
                <a:gd name="connsiteX59" fmla="*/ 908196 w 3737830"/>
                <a:gd name="connsiteY59" fmla="*/ 3669228 h 5218739"/>
                <a:gd name="connsiteX60" fmla="*/ 934208 w 3737830"/>
                <a:gd name="connsiteY60" fmla="*/ 3674538 h 5218739"/>
                <a:gd name="connsiteX61" fmla="*/ 968890 w 3737830"/>
                <a:gd name="connsiteY61" fmla="*/ 3647105 h 5218739"/>
                <a:gd name="connsiteX62" fmla="*/ 994035 w 3737830"/>
                <a:gd name="connsiteY62" fmla="*/ 3640910 h 5218739"/>
                <a:gd name="connsiteX63" fmla="*/ 1054920 w 3737830"/>
                <a:gd name="connsiteY63" fmla="*/ 3580857 h 5218739"/>
                <a:gd name="connsiteX64" fmla="*/ 1447114 w 3737830"/>
                <a:gd name="connsiteY64" fmla="*/ 3467586 h 5218739"/>
                <a:gd name="connsiteX65" fmla="*/ 1838691 w 3737830"/>
                <a:gd name="connsiteY65" fmla="*/ 3791873 h 5218739"/>
                <a:gd name="connsiteX66" fmla="*/ 1909030 w 3737830"/>
                <a:gd name="connsiteY66" fmla="*/ 4495257 h 5218739"/>
                <a:gd name="connsiteX67" fmla="*/ 1868836 w 3737830"/>
                <a:gd name="connsiteY67" fmla="*/ 4846950 h 5218739"/>
                <a:gd name="connsiteX68" fmla="*/ 2702849 w 3737830"/>
                <a:gd name="connsiteY68" fmla="*/ 5188594 h 5218739"/>
                <a:gd name="connsiteX69" fmla="*/ 3506718 w 3737830"/>
                <a:gd name="connsiteY69" fmla="*/ 5218739 h 5218739"/>
                <a:gd name="connsiteX70" fmla="*/ 3737830 w 3737830"/>
                <a:gd name="connsiteY70" fmla="*/ 4465112 h 5218739"/>
                <a:gd name="connsiteX71" fmla="*/ 3707685 w 3737830"/>
                <a:gd name="connsiteY71" fmla="*/ 3801921 h 5218739"/>
                <a:gd name="connsiteX72" fmla="*/ 3737830 w 3737830"/>
                <a:gd name="connsiteY72" fmla="*/ 3289455 h 5218739"/>
                <a:gd name="connsiteX73" fmla="*/ 3446427 w 3737830"/>
                <a:gd name="connsiteY73" fmla="*/ 2666457 h 5218739"/>
                <a:gd name="connsiteX74" fmla="*/ 2853575 w 3737830"/>
                <a:gd name="connsiteY74" fmla="*/ 2676506 h 5218739"/>
                <a:gd name="connsiteX75" fmla="*/ 2572221 w 3737830"/>
                <a:gd name="connsiteY75" fmla="*/ 2475539 h 5218739"/>
                <a:gd name="connsiteX76" fmla="*/ 2793285 w 3737830"/>
                <a:gd name="connsiteY76" fmla="*/ 2274572 h 5218739"/>
                <a:gd name="connsiteX77" fmla="*/ 2873671 w 3737830"/>
                <a:gd name="connsiteY77" fmla="*/ 2013314 h 5218739"/>
                <a:gd name="connsiteX78" fmla="*/ 3144977 w 3737830"/>
                <a:gd name="connsiteY78" fmla="*/ 1782202 h 5218739"/>
                <a:gd name="connsiteX79" fmla="*/ 2984203 w 3737830"/>
                <a:gd name="connsiteY79" fmla="*/ 1330027 h 5218739"/>
                <a:gd name="connsiteX80" fmla="*/ 3165074 w 3737830"/>
                <a:gd name="connsiteY80" fmla="*/ 1108963 h 5218739"/>
                <a:gd name="connsiteX81" fmla="*/ 3438708 w 3737830"/>
                <a:gd name="connsiteY81" fmla="*/ 708324 h 5218739"/>
                <a:gd name="connsiteX82" fmla="*/ 3377270 w 3737830"/>
                <a:gd name="connsiteY82" fmla="*/ 563993 h 5218739"/>
                <a:gd name="connsiteX83" fmla="*/ 3316598 w 3737830"/>
                <a:gd name="connsiteY83" fmla="*/ 440404 h 5218739"/>
                <a:gd name="connsiteX84" fmla="*/ 3332784 w 3737830"/>
                <a:gd name="connsiteY84" fmla="*/ 263417 h 5218739"/>
                <a:gd name="connsiteX85" fmla="*/ 3106192 w 3737830"/>
                <a:gd name="connsiteY85" fmla="*/ 128907 h 5218739"/>
                <a:gd name="connsiteX86" fmla="*/ 3124462 w 3737830"/>
                <a:gd name="connsiteY86" fmla="*/ 12400 h 5218739"/>
                <a:gd name="connsiteX87" fmla="*/ 3020642 w 3737830"/>
                <a:gd name="connsiteY87" fmla="*/ 1477 h 5218739"/>
                <a:gd name="connsiteX88" fmla="*/ 2958526 w 3737830"/>
                <a:gd name="connsiteY88" fmla="*/ 38129 h 5218739"/>
                <a:gd name="connsiteX89" fmla="*/ 2965150 w 3737830"/>
                <a:gd name="connsiteY89" fmla="*/ 223300 h 5218739"/>
                <a:gd name="connsiteX90" fmla="*/ 2780177 w 3737830"/>
                <a:gd name="connsiteY90" fmla="*/ 305894 h 5218739"/>
                <a:gd name="connsiteX91" fmla="*/ 2762617 w 3737830"/>
                <a:gd name="connsiteY91" fmla="*/ 448814 h 5218739"/>
                <a:gd name="connsiteX0" fmla="*/ 2762617 w 3737830"/>
                <a:gd name="connsiteY0" fmla="*/ 448814 h 5218739"/>
                <a:gd name="connsiteX1" fmla="*/ 2424105 w 3737830"/>
                <a:gd name="connsiteY1" fmla="*/ 558395 h 5218739"/>
                <a:gd name="connsiteX2" fmla="*/ 2293527 w 3737830"/>
                <a:gd name="connsiteY2" fmla="*/ 545493 h 5218739"/>
                <a:gd name="connsiteX3" fmla="*/ 2241444 w 3737830"/>
                <a:gd name="connsiteY3" fmla="*/ 716503 h 5218739"/>
                <a:gd name="connsiteX4" fmla="*/ 2040286 w 3737830"/>
                <a:gd name="connsiteY4" fmla="*/ 792017 h 5218739"/>
                <a:gd name="connsiteX5" fmla="*/ 1996355 w 3737830"/>
                <a:gd name="connsiteY5" fmla="*/ 709423 h 5218739"/>
                <a:gd name="connsiteX6" fmla="*/ 1883059 w 3737830"/>
                <a:gd name="connsiteY6" fmla="*/ 810896 h 5218739"/>
                <a:gd name="connsiteX7" fmla="*/ 1700399 w 3737830"/>
                <a:gd name="connsiteY7" fmla="*/ 820335 h 5218739"/>
                <a:gd name="connsiteX8" fmla="*/ 1591727 w 3737830"/>
                <a:gd name="connsiteY8" fmla="*/ 910008 h 5218739"/>
                <a:gd name="connsiteX9" fmla="*/ 1478186 w 3737830"/>
                <a:gd name="connsiteY9" fmla="*/ 938674 h 5218739"/>
                <a:gd name="connsiteX10" fmla="*/ 1392881 w 3737830"/>
                <a:gd name="connsiteY10" fmla="*/ 1179028 h 5218739"/>
                <a:gd name="connsiteX11" fmla="*/ 1249527 w 3737830"/>
                <a:gd name="connsiteY11" fmla="*/ 1112953 h 5218739"/>
                <a:gd name="connsiteX12" fmla="*/ 1184787 w 3737830"/>
                <a:gd name="connsiteY12" fmla="*/ 1226224 h 5218739"/>
                <a:gd name="connsiteX13" fmla="*/ 1214845 w 3737830"/>
                <a:gd name="connsiteY13" fmla="*/ 1445687 h 5218739"/>
                <a:gd name="connsiteX14" fmla="*/ 1062243 w 3737830"/>
                <a:gd name="connsiteY14" fmla="*/ 1497603 h 5218739"/>
                <a:gd name="connsiteX15" fmla="*/ 1018312 w 3737830"/>
                <a:gd name="connsiteY15" fmla="*/ 1415010 h 5218739"/>
                <a:gd name="connsiteX16" fmla="*/ 932762 w 3737830"/>
                <a:gd name="connsiteY16" fmla="*/ 1436248 h 5218739"/>
                <a:gd name="connsiteX17" fmla="*/ 902682 w 3737830"/>
                <a:gd name="connsiteY17" fmla="*/ 1355452 h 5218739"/>
                <a:gd name="connsiteX18" fmla="*/ 646054 w 3737830"/>
                <a:gd name="connsiteY18" fmla="*/ 1443327 h 5218739"/>
                <a:gd name="connsiteX19" fmla="*/ 553567 w 3737830"/>
                <a:gd name="connsiteY19" fmla="*/ 1318257 h 5218739"/>
                <a:gd name="connsiteX20" fmla="*/ 528134 w 3737830"/>
                <a:gd name="connsiteY20" fmla="*/ 1490524 h 5218739"/>
                <a:gd name="connsiteX21" fmla="*/ 384780 w 3737830"/>
                <a:gd name="connsiteY21" fmla="*/ 1490524 h 5218739"/>
                <a:gd name="connsiteX22" fmla="*/ 289981 w 3737830"/>
                <a:gd name="connsiteY22" fmla="*/ 1625034 h 5218739"/>
                <a:gd name="connsiteX23" fmla="*/ 132783 w 3737830"/>
                <a:gd name="connsiteY23" fmla="*/ 1704252 h 5218739"/>
                <a:gd name="connsiteX24" fmla="*/ 137379 w 3737830"/>
                <a:gd name="connsiteY24" fmla="*/ 1825618 h 5218739"/>
                <a:gd name="connsiteX25" fmla="*/ 33332 w 3737830"/>
                <a:gd name="connsiteY25" fmla="*/ 1927091 h 5218739"/>
                <a:gd name="connsiteX26" fmla="*/ 6257 w 3737830"/>
                <a:gd name="connsiteY26" fmla="*/ 2273583 h 5218739"/>
                <a:gd name="connsiteX27" fmla="*/ 63390 w 3737830"/>
                <a:gd name="connsiteY27" fmla="*/ 2443891 h 5218739"/>
                <a:gd name="connsiteX28" fmla="*/ 125819 w 3737830"/>
                <a:gd name="connsiteY28" fmla="*/ 2469849 h 5218739"/>
                <a:gd name="connsiteX29" fmla="*/ 169750 w 3737830"/>
                <a:gd name="connsiteY29" fmla="*/ 2613798 h 5218739"/>
                <a:gd name="connsiteX30" fmla="*/ 358836 w 3737830"/>
                <a:gd name="connsiteY30" fmla="*/ 2804548 h 5218739"/>
                <a:gd name="connsiteX31" fmla="*/ 521198 w 3737830"/>
                <a:gd name="connsiteY31" fmla="*/ 2892257 h 5218739"/>
                <a:gd name="connsiteX32" fmla="*/ 598137 w 3737830"/>
                <a:gd name="connsiteY32" fmla="*/ 3135838 h 5218739"/>
                <a:gd name="connsiteX33" fmla="*/ 424087 w 3737830"/>
                <a:gd name="connsiteY33" fmla="*/ 3331184 h 5218739"/>
                <a:gd name="connsiteX34" fmla="*/ 292409 w 3737830"/>
                <a:gd name="connsiteY34" fmla="*/ 3556346 h 5218739"/>
                <a:gd name="connsiteX35" fmla="*/ 293251 w 3737830"/>
                <a:gd name="connsiteY35" fmla="*/ 3670361 h 5218739"/>
                <a:gd name="connsiteX36" fmla="*/ 335069 w 3737830"/>
                <a:gd name="connsiteY36" fmla="*/ 3679847 h 5218739"/>
                <a:gd name="connsiteX37" fmla="*/ 355879 w 3737830"/>
                <a:gd name="connsiteY37" fmla="*/ 3689581 h 5218739"/>
                <a:gd name="connsiteX38" fmla="*/ 379289 w 3737830"/>
                <a:gd name="connsiteY38" fmla="*/ 3682502 h 5218739"/>
                <a:gd name="connsiteX39" fmla="*/ 414839 w 3737830"/>
                <a:gd name="connsiteY39" fmla="*/ 3702855 h 5218739"/>
                <a:gd name="connsiteX40" fmla="*/ 446920 w 3737830"/>
                <a:gd name="connsiteY40" fmla="*/ 3695776 h 5218739"/>
                <a:gd name="connsiteX41" fmla="*/ 493741 w 3737830"/>
                <a:gd name="connsiteY41" fmla="*/ 3732943 h 5218739"/>
                <a:gd name="connsiteX42" fmla="*/ 522354 w 3737830"/>
                <a:gd name="connsiteY42" fmla="*/ 3724094 h 5218739"/>
                <a:gd name="connsiteX43" fmla="*/ 532759 w 3737830"/>
                <a:gd name="connsiteY43" fmla="*/ 3741792 h 5218739"/>
                <a:gd name="connsiteX44" fmla="*/ 569175 w 3737830"/>
                <a:gd name="connsiteY44" fmla="*/ 3717014 h 5218739"/>
                <a:gd name="connsiteX45" fmla="*/ 592586 w 3737830"/>
                <a:gd name="connsiteY45" fmla="*/ 3720554 h 5218739"/>
                <a:gd name="connsiteX46" fmla="*/ 610247 w 3737830"/>
                <a:gd name="connsiteY46" fmla="*/ 3714362 h 5218739"/>
                <a:gd name="connsiteX47" fmla="*/ 638542 w 3737830"/>
                <a:gd name="connsiteY47" fmla="*/ 3764424 h 5218739"/>
                <a:gd name="connsiteX48" fmla="*/ 654147 w 3737830"/>
                <a:gd name="connsiteY48" fmla="*/ 3775420 h 5218739"/>
                <a:gd name="connsiteX49" fmla="*/ 687095 w 3737830"/>
                <a:gd name="connsiteY49" fmla="*/ 3777190 h 5218739"/>
                <a:gd name="connsiteX50" fmla="*/ 692298 w 3737830"/>
                <a:gd name="connsiteY50" fmla="*/ 3751527 h 5218739"/>
                <a:gd name="connsiteX51" fmla="*/ 707038 w 3737830"/>
                <a:gd name="connsiteY51" fmla="*/ 3744447 h 5218739"/>
                <a:gd name="connsiteX52" fmla="*/ 706171 w 3737830"/>
                <a:gd name="connsiteY52" fmla="*/ 3728519 h 5218739"/>
                <a:gd name="connsiteX53" fmla="*/ 734784 w 3737830"/>
                <a:gd name="connsiteY53" fmla="*/ 3712590 h 5218739"/>
                <a:gd name="connsiteX54" fmla="*/ 751258 w 3737830"/>
                <a:gd name="connsiteY54" fmla="*/ 3718784 h 5218739"/>
                <a:gd name="connsiteX55" fmla="*/ 767732 w 3737830"/>
                <a:gd name="connsiteY55" fmla="*/ 3688697 h 5218739"/>
                <a:gd name="connsiteX56" fmla="*/ 818889 w 3737830"/>
                <a:gd name="connsiteY56" fmla="*/ 3698431 h 5218739"/>
                <a:gd name="connsiteX57" fmla="*/ 834496 w 3737830"/>
                <a:gd name="connsiteY57" fmla="*/ 3730288 h 5218739"/>
                <a:gd name="connsiteX58" fmla="*/ 868311 w 3737830"/>
                <a:gd name="connsiteY58" fmla="*/ 3683387 h 5218739"/>
                <a:gd name="connsiteX59" fmla="*/ 908196 w 3737830"/>
                <a:gd name="connsiteY59" fmla="*/ 3669228 h 5218739"/>
                <a:gd name="connsiteX60" fmla="*/ 934208 w 3737830"/>
                <a:gd name="connsiteY60" fmla="*/ 3674538 h 5218739"/>
                <a:gd name="connsiteX61" fmla="*/ 968890 w 3737830"/>
                <a:gd name="connsiteY61" fmla="*/ 3647105 h 5218739"/>
                <a:gd name="connsiteX62" fmla="*/ 994035 w 3737830"/>
                <a:gd name="connsiteY62" fmla="*/ 3640910 h 5218739"/>
                <a:gd name="connsiteX63" fmla="*/ 1026983 w 3737830"/>
                <a:gd name="connsiteY63" fmla="*/ 3599318 h 5218739"/>
                <a:gd name="connsiteX64" fmla="*/ 1054920 w 3737830"/>
                <a:gd name="connsiteY64" fmla="*/ 3580857 h 5218739"/>
                <a:gd name="connsiteX65" fmla="*/ 1447114 w 3737830"/>
                <a:gd name="connsiteY65" fmla="*/ 3467586 h 5218739"/>
                <a:gd name="connsiteX66" fmla="*/ 1838691 w 3737830"/>
                <a:gd name="connsiteY66" fmla="*/ 3791873 h 5218739"/>
                <a:gd name="connsiteX67" fmla="*/ 1909030 w 3737830"/>
                <a:gd name="connsiteY67" fmla="*/ 4495257 h 5218739"/>
                <a:gd name="connsiteX68" fmla="*/ 1868836 w 3737830"/>
                <a:gd name="connsiteY68" fmla="*/ 4846950 h 5218739"/>
                <a:gd name="connsiteX69" fmla="*/ 2702849 w 3737830"/>
                <a:gd name="connsiteY69" fmla="*/ 5188594 h 5218739"/>
                <a:gd name="connsiteX70" fmla="*/ 3506718 w 3737830"/>
                <a:gd name="connsiteY70" fmla="*/ 5218739 h 5218739"/>
                <a:gd name="connsiteX71" fmla="*/ 3737830 w 3737830"/>
                <a:gd name="connsiteY71" fmla="*/ 4465112 h 5218739"/>
                <a:gd name="connsiteX72" fmla="*/ 3707685 w 3737830"/>
                <a:gd name="connsiteY72" fmla="*/ 3801921 h 5218739"/>
                <a:gd name="connsiteX73" fmla="*/ 3737830 w 3737830"/>
                <a:gd name="connsiteY73" fmla="*/ 3289455 h 5218739"/>
                <a:gd name="connsiteX74" fmla="*/ 3446427 w 3737830"/>
                <a:gd name="connsiteY74" fmla="*/ 2666457 h 5218739"/>
                <a:gd name="connsiteX75" fmla="*/ 2853575 w 3737830"/>
                <a:gd name="connsiteY75" fmla="*/ 2676506 h 5218739"/>
                <a:gd name="connsiteX76" fmla="*/ 2572221 w 3737830"/>
                <a:gd name="connsiteY76" fmla="*/ 2475539 h 5218739"/>
                <a:gd name="connsiteX77" fmla="*/ 2793285 w 3737830"/>
                <a:gd name="connsiteY77" fmla="*/ 2274572 h 5218739"/>
                <a:gd name="connsiteX78" fmla="*/ 2873671 w 3737830"/>
                <a:gd name="connsiteY78" fmla="*/ 2013314 h 5218739"/>
                <a:gd name="connsiteX79" fmla="*/ 3144977 w 3737830"/>
                <a:gd name="connsiteY79" fmla="*/ 1782202 h 5218739"/>
                <a:gd name="connsiteX80" fmla="*/ 2984203 w 3737830"/>
                <a:gd name="connsiteY80" fmla="*/ 1330027 h 5218739"/>
                <a:gd name="connsiteX81" fmla="*/ 3165074 w 3737830"/>
                <a:gd name="connsiteY81" fmla="*/ 1108963 h 5218739"/>
                <a:gd name="connsiteX82" fmla="*/ 3438708 w 3737830"/>
                <a:gd name="connsiteY82" fmla="*/ 708324 h 5218739"/>
                <a:gd name="connsiteX83" fmla="*/ 3377270 w 3737830"/>
                <a:gd name="connsiteY83" fmla="*/ 563993 h 5218739"/>
                <a:gd name="connsiteX84" fmla="*/ 3316598 w 3737830"/>
                <a:gd name="connsiteY84" fmla="*/ 440404 h 5218739"/>
                <a:gd name="connsiteX85" fmla="*/ 3332784 w 3737830"/>
                <a:gd name="connsiteY85" fmla="*/ 263417 h 5218739"/>
                <a:gd name="connsiteX86" fmla="*/ 3106192 w 3737830"/>
                <a:gd name="connsiteY86" fmla="*/ 128907 h 5218739"/>
                <a:gd name="connsiteX87" fmla="*/ 3124462 w 3737830"/>
                <a:gd name="connsiteY87" fmla="*/ 12400 h 5218739"/>
                <a:gd name="connsiteX88" fmla="*/ 3020642 w 3737830"/>
                <a:gd name="connsiteY88" fmla="*/ 1477 h 5218739"/>
                <a:gd name="connsiteX89" fmla="*/ 2958526 w 3737830"/>
                <a:gd name="connsiteY89" fmla="*/ 38129 h 5218739"/>
                <a:gd name="connsiteX90" fmla="*/ 2965150 w 3737830"/>
                <a:gd name="connsiteY90" fmla="*/ 223300 h 5218739"/>
                <a:gd name="connsiteX91" fmla="*/ 2780177 w 3737830"/>
                <a:gd name="connsiteY91" fmla="*/ 305894 h 5218739"/>
                <a:gd name="connsiteX92" fmla="*/ 2762617 w 3737830"/>
                <a:gd name="connsiteY92" fmla="*/ 448814 h 5218739"/>
                <a:gd name="connsiteX0" fmla="*/ 2762617 w 3737830"/>
                <a:gd name="connsiteY0" fmla="*/ 448814 h 5218739"/>
                <a:gd name="connsiteX1" fmla="*/ 2424105 w 3737830"/>
                <a:gd name="connsiteY1" fmla="*/ 558395 h 5218739"/>
                <a:gd name="connsiteX2" fmla="*/ 2293527 w 3737830"/>
                <a:gd name="connsiteY2" fmla="*/ 545493 h 5218739"/>
                <a:gd name="connsiteX3" fmla="*/ 2241444 w 3737830"/>
                <a:gd name="connsiteY3" fmla="*/ 716503 h 5218739"/>
                <a:gd name="connsiteX4" fmla="*/ 2040286 w 3737830"/>
                <a:gd name="connsiteY4" fmla="*/ 792017 h 5218739"/>
                <a:gd name="connsiteX5" fmla="*/ 1996355 w 3737830"/>
                <a:gd name="connsiteY5" fmla="*/ 709423 h 5218739"/>
                <a:gd name="connsiteX6" fmla="*/ 1883059 w 3737830"/>
                <a:gd name="connsiteY6" fmla="*/ 810896 h 5218739"/>
                <a:gd name="connsiteX7" fmla="*/ 1700399 w 3737830"/>
                <a:gd name="connsiteY7" fmla="*/ 820335 h 5218739"/>
                <a:gd name="connsiteX8" fmla="*/ 1591727 w 3737830"/>
                <a:gd name="connsiteY8" fmla="*/ 910008 h 5218739"/>
                <a:gd name="connsiteX9" fmla="*/ 1478186 w 3737830"/>
                <a:gd name="connsiteY9" fmla="*/ 938674 h 5218739"/>
                <a:gd name="connsiteX10" fmla="*/ 1392881 w 3737830"/>
                <a:gd name="connsiteY10" fmla="*/ 1179028 h 5218739"/>
                <a:gd name="connsiteX11" fmla="*/ 1249527 w 3737830"/>
                <a:gd name="connsiteY11" fmla="*/ 1112953 h 5218739"/>
                <a:gd name="connsiteX12" fmla="*/ 1184787 w 3737830"/>
                <a:gd name="connsiteY12" fmla="*/ 1226224 h 5218739"/>
                <a:gd name="connsiteX13" fmla="*/ 1214845 w 3737830"/>
                <a:gd name="connsiteY13" fmla="*/ 1445687 h 5218739"/>
                <a:gd name="connsiteX14" fmla="*/ 1062243 w 3737830"/>
                <a:gd name="connsiteY14" fmla="*/ 1497603 h 5218739"/>
                <a:gd name="connsiteX15" fmla="*/ 1018312 w 3737830"/>
                <a:gd name="connsiteY15" fmla="*/ 1415010 h 5218739"/>
                <a:gd name="connsiteX16" fmla="*/ 932762 w 3737830"/>
                <a:gd name="connsiteY16" fmla="*/ 1436248 h 5218739"/>
                <a:gd name="connsiteX17" fmla="*/ 902682 w 3737830"/>
                <a:gd name="connsiteY17" fmla="*/ 1355452 h 5218739"/>
                <a:gd name="connsiteX18" fmla="*/ 646054 w 3737830"/>
                <a:gd name="connsiteY18" fmla="*/ 1443327 h 5218739"/>
                <a:gd name="connsiteX19" fmla="*/ 553567 w 3737830"/>
                <a:gd name="connsiteY19" fmla="*/ 1318257 h 5218739"/>
                <a:gd name="connsiteX20" fmla="*/ 528134 w 3737830"/>
                <a:gd name="connsiteY20" fmla="*/ 1490524 h 5218739"/>
                <a:gd name="connsiteX21" fmla="*/ 384780 w 3737830"/>
                <a:gd name="connsiteY21" fmla="*/ 1490524 h 5218739"/>
                <a:gd name="connsiteX22" fmla="*/ 289981 w 3737830"/>
                <a:gd name="connsiteY22" fmla="*/ 1625034 h 5218739"/>
                <a:gd name="connsiteX23" fmla="*/ 132783 w 3737830"/>
                <a:gd name="connsiteY23" fmla="*/ 1704252 h 5218739"/>
                <a:gd name="connsiteX24" fmla="*/ 137379 w 3737830"/>
                <a:gd name="connsiteY24" fmla="*/ 1825618 h 5218739"/>
                <a:gd name="connsiteX25" fmla="*/ 33332 w 3737830"/>
                <a:gd name="connsiteY25" fmla="*/ 1927091 h 5218739"/>
                <a:gd name="connsiteX26" fmla="*/ 6257 w 3737830"/>
                <a:gd name="connsiteY26" fmla="*/ 2273583 h 5218739"/>
                <a:gd name="connsiteX27" fmla="*/ 63390 w 3737830"/>
                <a:gd name="connsiteY27" fmla="*/ 2443891 h 5218739"/>
                <a:gd name="connsiteX28" fmla="*/ 125819 w 3737830"/>
                <a:gd name="connsiteY28" fmla="*/ 2469849 h 5218739"/>
                <a:gd name="connsiteX29" fmla="*/ 169750 w 3737830"/>
                <a:gd name="connsiteY29" fmla="*/ 2613798 h 5218739"/>
                <a:gd name="connsiteX30" fmla="*/ 358836 w 3737830"/>
                <a:gd name="connsiteY30" fmla="*/ 2804548 h 5218739"/>
                <a:gd name="connsiteX31" fmla="*/ 521198 w 3737830"/>
                <a:gd name="connsiteY31" fmla="*/ 2892257 h 5218739"/>
                <a:gd name="connsiteX32" fmla="*/ 598137 w 3737830"/>
                <a:gd name="connsiteY32" fmla="*/ 3135838 h 5218739"/>
                <a:gd name="connsiteX33" fmla="*/ 424087 w 3737830"/>
                <a:gd name="connsiteY33" fmla="*/ 3331184 h 5218739"/>
                <a:gd name="connsiteX34" fmla="*/ 292409 w 3737830"/>
                <a:gd name="connsiteY34" fmla="*/ 3556346 h 5218739"/>
                <a:gd name="connsiteX35" fmla="*/ 293251 w 3737830"/>
                <a:gd name="connsiteY35" fmla="*/ 3670361 h 5218739"/>
                <a:gd name="connsiteX36" fmla="*/ 335069 w 3737830"/>
                <a:gd name="connsiteY36" fmla="*/ 3679847 h 5218739"/>
                <a:gd name="connsiteX37" fmla="*/ 355879 w 3737830"/>
                <a:gd name="connsiteY37" fmla="*/ 3689581 h 5218739"/>
                <a:gd name="connsiteX38" fmla="*/ 379289 w 3737830"/>
                <a:gd name="connsiteY38" fmla="*/ 3682502 h 5218739"/>
                <a:gd name="connsiteX39" fmla="*/ 414839 w 3737830"/>
                <a:gd name="connsiteY39" fmla="*/ 3702855 h 5218739"/>
                <a:gd name="connsiteX40" fmla="*/ 446920 w 3737830"/>
                <a:gd name="connsiteY40" fmla="*/ 3695776 h 5218739"/>
                <a:gd name="connsiteX41" fmla="*/ 493741 w 3737830"/>
                <a:gd name="connsiteY41" fmla="*/ 3732943 h 5218739"/>
                <a:gd name="connsiteX42" fmla="*/ 522354 w 3737830"/>
                <a:gd name="connsiteY42" fmla="*/ 3724094 h 5218739"/>
                <a:gd name="connsiteX43" fmla="*/ 532759 w 3737830"/>
                <a:gd name="connsiteY43" fmla="*/ 3741792 h 5218739"/>
                <a:gd name="connsiteX44" fmla="*/ 569175 w 3737830"/>
                <a:gd name="connsiteY44" fmla="*/ 3717014 h 5218739"/>
                <a:gd name="connsiteX45" fmla="*/ 592586 w 3737830"/>
                <a:gd name="connsiteY45" fmla="*/ 3720554 h 5218739"/>
                <a:gd name="connsiteX46" fmla="*/ 610247 w 3737830"/>
                <a:gd name="connsiteY46" fmla="*/ 3714362 h 5218739"/>
                <a:gd name="connsiteX47" fmla="*/ 638542 w 3737830"/>
                <a:gd name="connsiteY47" fmla="*/ 3764424 h 5218739"/>
                <a:gd name="connsiteX48" fmla="*/ 654147 w 3737830"/>
                <a:gd name="connsiteY48" fmla="*/ 3775420 h 5218739"/>
                <a:gd name="connsiteX49" fmla="*/ 687095 w 3737830"/>
                <a:gd name="connsiteY49" fmla="*/ 3777190 h 5218739"/>
                <a:gd name="connsiteX50" fmla="*/ 692298 w 3737830"/>
                <a:gd name="connsiteY50" fmla="*/ 3751527 h 5218739"/>
                <a:gd name="connsiteX51" fmla="*/ 707038 w 3737830"/>
                <a:gd name="connsiteY51" fmla="*/ 3744447 h 5218739"/>
                <a:gd name="connsiteX52" fmla="*/ 706171 w 3737830"/>
                <a:gd name="connsiteY52" fmla="*/ 3728519 h 5218739"/>
                <a:gd name="connsiteX53" fmla="*/ 734784 w 3737830"/>
                <a:gd name="connsiteY53" fmla="*/ 3712590 h 5218739"/>
                <a:gd name="connsiteX54" fmla="*/ 751258 w 3737830"/>
                <a:gd name="connsiteY54" fmla="*/ 3718784 h 5218739"/>
                <a:gd name="connsiteX55" fmla="*/ 767732 w 3737830"/>
                <a:gd name="connsiteY55" fmla="*/ 3688697 h 5218739"/>
                <a:gd name="connsiteX56" fmla="*/ 818889 w 3737830"/>
                <a:gd name="connsiteY56" fmla="*/ 3698431 h 5218739"/>
                <a:gd name="connsiteX57" fmla="*/ 834496 w 3737830"/>
                <a:gd name="connsiteY57" fmla="*/ 3730288 h 5218739"/>
                <a:gd name="connsiteX58" fmla="*/ 868311 w 3737830"/>
                <a:gd name="connsiteY58" fmla="*/ 3683387 h 5218739"/>
                <a:gd name="connsiteX59" fmla="*/ 908196 w 3737830"/>
                <a:gd name="connsiteY59" fmla="*/ 3669228 h 5218739"/>
                <a:gd name="connsiteX60" fmla="*/ 934208 w 3737830"/>
                <a:gd name="connsiteY60" fmla="*/ 3674538 h 5218739"/>
                <a:gd name="connsiteX61" fmla="*/ 968890 w 3737830"/>
                <a:gd name="connsiteY61" fmla="*/ 3647105 h 5218739"/>
                <a:gd name="connsiteX62" fmla="*/ 994035 w 3737830"/>
                <a:gd name="connsiteY62" fmla="*/ 3640910 h 5218739"/>
                <a:gd name="connsiteX63" fmla="*/ 1026983 w 3737830"/>
                <a:gd name="connsiteY63" fmla="*/ 3599318 h 5218739"/>
                <a:gd name="connsiteX64" fmla="*/ 1054920 w 3737830"/>
                <a:gd name="connsiteY64" fmla="*/ 3580857 h 5218739"/>
                <a:gd name="connsiteX65" fmla="*/ 1098082 w 3737830"/>
                <a:gd name="connsiteY65" fmla="*/ 3608168 h 5218739"/>
                <a:gd name="connsiteX66" fmla="*/ 1447114 w 3737830"/>
                <a:gd name="connsiteY66" fmla="*/ 3467586 h 5218739"/>
                <a:gd name="connsiteX67" fmla="*/ 1838691 w 3737830"/>
                <a:gd name="connsiteY67" fmla="*/ 3791873 h 5218739"/>
                <a:gd name="connsiteX68" fmla="*/ 1909030 w 3737830"/>
                <a:gd name="connsiteY68" fmla="*/ 4495257 h 5218739"/>
                <a:gd name="connsiteX69" fmla="*/ 1868836 w 3737830"/>
                <a:gd name="connsiteY69" fmla="*/ 4846950 h 5218739"/>
                <a:gd name="connsiteX70" fmla="*/ 2702849 w 3737830"/>
                <a:gd name="connsiteY70" fmla="*/ 5188594 h 5218739"/>
                <a:gd name="connsiteX71" fmla="*/ 3506718 w 3737830"/>
                <a:gd name="connsiteY71" fmla="*/ 5218739 h 5218739"/>
                <a:gd name="connsiteX72" fmla="*/ 3737830 w 3737830"/>
                <a:gd name="connsiteY72" fmla="*/ 4465112 h 5218739"/>
                <a:gd name="connsiteX73" fmla="*/ 3707685 w 3737830"/>
                <a:gd name="connsiteY73" fmla="*/ 3801921 h 5218739"/>
                <a:gd name="connsiteX74" fmla="*/ 3737830 w 3737830"/>
                <a:gd name="connsiteY74" fmla="*/ 3289455 h 5218739"/>
                <a:gd name="connsiteX75" fmla="*/ 3446427 w 3737830"/>
                <a:gd name="connsiteY75" fmla="*/ 2666457 h 5218739"/>
                <a:gd name="connsiteX76" fmla="*/ 2853575 w 3737830"/>
                <a:gd name="connsiteY76" fmla="*/ 2676506 h 5218739"/>
                <a:gd name="connsiteX77" fmla="*/ 2572221 w 3737830"/>
                <a:gd name="connsiteY77" fmla="*/ 2475539 h 5218739"/>
                <a:gd name="connsiteX78" fmla="*/ 2793285 w 3737830"/>
                <a:gd name="connsiteY78" fmla="*/ 2274572 h 5218739"/>
                <a:gd name="connsiteX79" fmla="*/ 2873671 w 3737830"/>
                <a:gd name="connsiteY79" fmla="*/ 2013314 h 5218739"/>
                <a:gd name="connsiteX80" fmla="*/ 3144977 w 3737830"/>
                <a:gd name="connsiteY80" fmla="*/ 1782202 h 5218739"/>
                <a:gd name="connsiteX81" fmla="*/ 2984203 w 3737830"/>
                <a:gd name="connsiteY81" fmla="*/ 1330027 h 5218739"/>
                <a:gd name="connsiteX82" fmla="*/ 3165074 w 3737830"/>
                <a:gd name="connsiteY82" fmla="*/ 1108963 h 5218739"/>
                <a:gd name="connsiteX83" fmla="*/ 3438708 w 3737830"/>
                <a:gd name="connsiteY83" fmla="*/ 708324 h 5218739"/>
                <a:gd name="connsiteX84" fmla="*/ 3377270 w 3737830"/>
                <a:gd name="connsiteY84" fmla="*/ 563993 h 5218739"/>
                <a:gd name="connsiteX85" fmla="*/ 3316598 w 3737830"/>
                <a:gd name="connsiteY85" fmla="*/ 440404 h 5218739"/>
                <a:gd name="connsiteX86" fmla="*/ 3332784 w 3737830"/>
                <a:gd name="connsiteY86" fmla="*/ 263417 h 5218739"/>
                <a:gd name="connsiteX87" fmla="*/ 3106192 w 3737830"/>
                <a:gd name="connsiteY87" fmla="*/ 128907 h 5218739"/>
                <a:gd name="connsiteX88" fmla="*/ 3124462 w 3737830"/>
                <a:gd name="connsiteY88" fmla="*/ 12400 h 5218739"/>
                <a:gd name="connsiteX89" fmla="*/ 3020642 w 3737830"/>
                <a:gd name="connsiteY89" fmla="*/ 1477 h 5218739"/>
                <a:gd name="connsiteX90" fmla="*/ 2958526 w 3737830"/>
                <a:gd name="connsiteY90" fmla="*/ 38129 h 5218739"/>
                <a:gd name="connsiteX91" fmla="*/ 2965150 w 3737830"/>
                <a:gd name="connsiteY91" fmla="*/ 223300 h 5218739"/>
                <a:gd name="connsiteX92" fmla="*/ 2780177 w 3737830"/>
                <a:gd name="connsiteY92" fmla="*/ 305894 h 5218739"/>
                <a:gd name="connsiteX93" fmla="*/ 2762617 w 3737830"/>
                <a:gd name="connsiteY93" fmla="*/ 448814 h 5218739"/>
                <a:gd name="connsiteX0" fmla="*/ 2762617 w 3737830"/>
                <a:gd name="connsiteY0" fmla="*/ 448814 h 5218739"/>
                <a:gd name="connsiteX1" fmla="*/ 2424105 w 3737830"/>
                <a:gd name="connsiteY1" fmla="*/ 558395 h 5218739"/>
                <a:gd name="connsiteX2" fmla="*/ 2293527 w 3737830"/>
                <a:gd name="connsiteY2" fmla="*/ 545493 h 5218739"/>
                <a:gd name="connsiteX3" fmla="*/ 2241444 w 3737830"/>
                <a:gd name="connsiteY3" fmla="*/ 716503 h 5218739"/>
                <a:gd name="connsiteX4" fmla="*/ 2040286 w 3737830"/>
                <a:gd name="connsiteY4" fmla="*/ 792017 h 5218739"/>
                <a:gd name="connsiteX5" fmla="*/ 1996355 w 3737830"/>
                <a:gd name="connsiteY5" fmla="*/ 709423 h 5218739"/>
                <a:gd name="connsiteX6" fmla="*/ 1883059 w 3737830"/>
                <a:gd name="connsiteY6" fmla="*/ 810896 h 5218739"/>
                <a:gd name="connsiteX7" fmla="*/ 1700399 w 3737830"/>
                <a:gd name="connsiteY7" fmla="*/ 820335 h 5218739"/>
                <a:gd name="connsiteX8" fmla="*/ 1591727 w 3737830"/>
                <a:gd name="connsiteY8" fmla="*/ 910008 h 5218739"/>
                <a:gd name="connsiteX9" fmla="*/ 1478186 w 3737830"/>
                <a:gd name="connsiteY9" fmla="*/ 938674 h 5218739"/>
                <a:gd name="connsiteX10" fmla="*/ 1392881 w 3737830"/>
                <a:gd name="connsiteY10" fmla="*/ 1179028 h 5218739"/>
                <a:gd name="connsiteX11" fmla="*/ 1249527 w 3737830"/>
                <a:gd name="connsiteY11" fmla="*/ 1112953 h 5218739"/>
                <a:gd name="connsiteX12" fmla="*/ 1184787 w 3737830"/>
                <a:gd name="connsiteY12" fmla="*/ 1226224 h 5218739"/>
                <a:gd name="connsiteX13" fmla="*/ 1214845 w 3737830"/>
                <a:gd name="connsiteY13" fmla="*/ 1445687 h 5218739"/>
                <a:gd name="connsiteX14" fmla="*/ 1062243 w 3737830"/>
                <a:gd name="connsiteY14" fmla="*/ 1497603 h 5218739"/>
                <a:gd name="connsiteX15" fmla="*/ 1018312 w 3737830"/>
                <a:gd name="connsiteY15" fmla="*/ 1415010 h 5218739"/>
                <a:gd name="connsiteX16" fmla="*/ 932762 w 3737830"/>
                <a:gd name="connsiteY16" fmla="*/ 1436248 h 5218739"/>
                <a:gd name="connsiteX17" fmla="*/ 902682 w 3737830"/>
                <a:gd name="connsiteY17" fmla="*/ 1355452 h 5218739"/>
                <a:gd name="connsiteX18" fmla="*/ 646054 w 3737830"/>
                <a:gd name="connsiteY18" fmla="*/ 1443327 h 5218739"/>
                <a:gd name="connsiteX19" fmla="*/ 553567 w 3737830"/>
                <a:gd name="connsiteY19" fmla="*/ 1318257 h 5218739"/>
                <a:gd name="connsiteX20" fmla="*/ 528134 w 3737830"/>
                <a:gd name="connsiteY20" fmla="*/ 1490524 h 5218739"/>
                <a:gd name="connsiteX21" fmla="*/ 384780 w 3737830"/>
                <a:gd name="connsiteY21" fmla="*/ 1490524 h 5218739"/>
                <a:gd name="connsiteX22" fmla="*/ 289981 w 3737830"/>
                <a:gd name="connsiteY22" fmla="*/ 1625034 h 5218739"/>
                <a:gd name="connsiteX23" fmla="*/ 132783 w 3737830"/>
                <a:gd name="connsiteY23" fmla="*/ 1704252 h 5218739"/>
                <a:gd name="connsiteX24" fmla="*/ 137379 w 3737830"/>
                <a:gd name="connsiteY24" fmla="*/ 1825618 h 5218739"/>
                <a:gd name="connsiteX25" fmla="*/ 33332 w 3737830"/>
                <a:gd name="connsiteY25" fmla="*/ 1927091 h 5218739"/>
                <a:gd name="connsiteX26" fmla="*/ 6257 w 3737830"/>
                <a:gd name="connsiteY26" fmla="*/ 2273583 h 5218739"/>
                <a:gd name="connsiteX27" fmla="*/ 63390 w 3737830"/>
                <a:gd name="connsiteY27" fmla="*/ 2443891 h 5218739"/>
                <a:gd name="connsiteX28" fmla="*/ 125819 w 3737830"/>
                <a:gd name="connsiteY28" fmla="*/ 2469849 h 5218739"/>
                <a:gd name="connsiteX29" fmla="*/ 169750 w 3737830"/>
                <a:gd name="connsiteY29" fmla="*/ 2613798 h 5218739"/>
                <a:gd name="connsiteX30" fmla="*/ 358836 w 3737830"/>
                <a:gd name="connsiteY30" fmla="*/ 2804548 h 5218739"/>
                <a:gd name="connsiteX31" fmla="*/ 521198 w 3737830"/>
                <a:gd name="connsiteY31" fmla="*/ 2892257 h 5218739"/>
                <a:gd name="connsiteX32" fmla="*/ 598137 w 3737830"/>
                <a:gd name="connsiteY32" fmla="*/ 3135838 h 5218739"/>
                <a:gd name="connsiteX33" fmla="*/ 424087 w 3737830"/>
                <a:gd name="connsiteY33" fmla="*/ 3331184 h 5218739"/>
                <a:gd name="connsiteX34" fmla="*/ 292409 w 3737830"/>
                <a:gd name="connsiteY34" fmla="*/ 3556346 h 5218739"/>
                <a:gd name="connsiteX35" fmla="*/ 293251 w 3737830"/>
                <a:gd name="connsiteY35" fmla="*/ 3670361 h 5218739"/>
                <a:gd name="connsiteX36" fmla="*/ 335069 w 3737830"/>
                <a:gd name="connsiteY36" fmla="*/ 3679847 h 5218739"/>
                <a:gd name="connsiteX37" fmla="*/ 355879 w 3737830"/>
                <a:gd name="connsiteY37" fmla="*/ 3689581 h 5218739"/>
                <a:gd name="connsiteX38" fmla="*/ 379289 w 3737830"/>
                <a:gd name="connsiteY38" fmla="*/ 3682502 h 5218739"/>
                <a:gd name="connsiteX39" fmla="*/ 414839 w 3737830"/>
                <a:gd name="connsiteY39" fmla="*/ 3702855 h 5218739"/>
                <a:gd name="connsiteX40" fmla="*/ 446920 w 3737830"/>
                <a:gd name="connsiteY40" fmla="*/ 3695776 h 5218739"/>
                <a:gd name="connsiteX41" fmla="*/ 493741 w 3737830"/>
                <a:gd name="connsiteY41" fmla="*/ 3732943 h 5218739"/>
                <a:gd name="connsiteX42" fmla="*/ 522354 w 3737830"/>
                <a:gd name="connsiteY42" fmla="*/ 3724094 h 5218739"/>
                <a:gd name="connsiteX43" fmla="*/ 532759 w 3737830"/>
                <a:gd name="connsiteY43" fmla="*/ 3741792 h 5218739"/>
                <a:gd name="connsiteX44" fmla="*/ 569175 w 3737830"/>
                <a:gd name="connsiteY44" fmla="*/ 3717014 h 5218739"/>
                <a:gd name="connsiteX45" fmla="*/ 592586 w 3737830"/>
                <a:gd name="connsiteY45" fmla="*/ 3720554 h 5218739"/>
                <a:gd name="connsiteX46" fmla="*/ 610247 w 3737830"/>
                <a:gd name="connsiteY46" fmla="*/ 3714362 h 5218739"/>
                <a:gd name="connsiteX47" fmla="*/ 638542 w 3737830"/>
                <a:gd name="connsiteY47" fmla="*/ 3764424 h 5218739"/>
                <a:gd name="connsiteX48" fmla="*/ 654147 w 3737830"/>
                <a:gd name="connsiteY48" fmla="*/ 3775420 h 5218739"/>
                <a:gd name="connsiteX49" fmla="*/ 687095 w 3737830"/>
                <a:gd name="connsiteY49" fmla="*/ 3777190 h 5218739"/>
                <a:gd name="connsiteX50" fmla="*/ 692298 w 3737830"/>
                <a:gd name="connsiteY50" fmla="*/ 3751527 h 5218739"/>
                <a:gd name="connsiteX51" fmla="*/ 707038 w 3737830"/>
                <a:gd name="connsiteY51" fmla="*/ 3744447 h 5218739"/>
                <a:gd name="connsiteX52" fmla="*/ 706171 w 3737830"/>
                <a:gd name="connsiteY52" fmla="*/ 3728519 h 5218739"/>
                <a:gd name="connsiteX53" fmla="*/ 734784 w 3737830"/>
                <a:gd name="connsiteY53" fmla="*/ 3712590 h 5218739"/>
                <a:gd name="connsiteX54" fmla="*/ 751258 w 3737830"/>
                <a:gd name="connsiteY54" fmla="*/ 3718784 h 5218739"/>
                <a:gd name="connsiteX55" fmla="*/ 767732 w 3737830"/>
                <a:gd name="connsiteY55" fmla="*/ 3688697 h 5218739"/>
                <a:gd name="connsiteX56" fmla="*/ 818889 w 3737830"/>
                <a:gd name="connsiteY56" fmla="*/ 3698431 h 5218739"/>
                <a:gd name="connsiteX57" fmla="*/ 834496 w 3737830"/>
                <a:gd name="connsiteY57" fmla="*/ 3730288 h 5218739"/>
                <a:gd name="connsiteX58" fmla="*/ 868311 w 3737830"/>
                <a:gd name="connsiteY58" fmla="*/ 3683387 h 5218739"/>
                <a:gd name="connsiteX59" fmla="*/ 908196 w 3737830"/>
                <a:gd name="connsiteY59" fmla="*/ 3669228 h 5218739"/>
                <a:gd name="connsiteX60" fmla="*/ 934208 w 3737830"/>
                <a:gd name="connsiteY60" fmla="*/ 3674538 h 5218739"/>
                <a:gd name="connsiteX61" fmla="*/ 968890 w 3737830"/>
                <a:gd name="connsiteY61" fmla="*/ 3647105 h 5218739"/>
                <a:gd name="connsiteX62" fmla="*/ 994035 w 3737830"/>
                <a:gd name="connsiteY62" fmla="*/ 3640910 h 5218739"/>
                <a:gd name="connsiteX63" fmla="*/ 1026983 w 3737830"/>
                <a:gd name="connsiteY63" fmla="*/ 3599318 h 5218739"/>
                <a:gd name="connsiteX64" fmla="*/ 1054920 w 3737830"/>
                <a:gd name="connsiteY64" fmla="*/ 3580857 h 5218739"/>
                <a:gd name="connsiteX65" fmla="*/ 1068602 w 3737830"/>
                <a:gd name="connsiteY65" fmla="*/ 3593124 h 5218739"/>
                <a:gd name="connsiteX66" fmla="*/ 1098082 w 3737830"/>
                <a:gd name="connsiteY66" fmla="*/ 3608168 h 5218739"/>
                <a:gd name="connsiteX67" fmla="*/ 1447114 w 3737830"/>
                <a:gd name="connsiteY67" fmla="*/ 3467586 h 5218739"/>
                <a:gd name="connsiteX68" fmla="*/ 1838691 w 3737830"/>
                <a:gd name="connsiteY68" fmla="*/ 3791873 h 5218739"/>
                <a:gd name="connsiteX69" fmla="*/ 1909030 w 3737830"/>
                <a:gd name="connsiteY69" fmla="*/ 4495257 h 5218739"/>
                <a:gd name="connsiteX70" fmla="*/ 1868836 w 3737830"/>
                <a:gd name="connsiteY70" fmla="*/ 4846950 h 5218739"/>
                <a:gd name="connsiteX71" fmla="*/ 2702849 w 3737830"/>
                <a:gd name="connsiteY71" fmla="*/ 5188594 h 5218739"/>
                <a:gd name="connsiteX72" fmla="*/ 3506718 w 3737830"/>
                <a:gd name="connsiteY72" fmla="*/ 5218739 h 5218739"/>
                <a:gd name="connsiteX73" fmla="*/ 3737830 w 3737830"/>
                <a:gd name="connsiteY73" fmla="*/ 4465112 h 5218739"/>
                <a:gd name="connsiteX74" fmla="*/ 3707685 w 3737830"/>
                <a:gd name="connsiteY74" fmla="*/ 3801921 h 5218739"/>
                <a:gd name="connsiteX75" fmla="*/ 3737830 w 3737830"/>
                <a:gd name="connsiteY75" fmla="*/ 3289455 h 5218739"/>
                <a:gd name="connsiteX76" fmla="*/ 3446427 w 3737830"/>
                <a:gd name="connsiteY76" fmla="*/ 2666457 h 5218739"/>
                <a:gd name="connsiteX77" fmla="*/ 2853575 w 3737830"/>
                <a:gd name="connsiteY77" fmla="*/ 2676506 h 5218739"/>
                <a:gd name="connsiteX78" fmla="*/ 2572221 w 3737830"/>
                <a:gd name="connsiteY78" fmla="*/ 2475539 h 5218739"/>
                <a:gd name="connsiteX79" fmla="*/ 2793285 w 3737830"/>
                <a:gd name="connsiteY79" fmla="*/ 2274572 h 5218739"/>
                <a:gd name="connsiteX80" fmla="*/ 2873671 w 3737830"/>
                <a:gd name="connsiteY80" fmla="*/ 2013314 h 5218739"/>
                <a:gd name="connsiteX81" fmla="*/ 3144977 w 3737830"/>
                <a:gd name="connsiteY81" fmla="*/ 1782202 h 5218739"/>
                <a:gd name="connsiteX82" fmla="*/ 2984203 w 3737830"/>
                <a:gd name="connsiteY82" fmla="*/ 1330027 h 5218739"/>
                <a:gd name="connsiteX83" fmla="*/ 3165074 w 3737830"/>
                <a:gd name="connsiteY83" fmla="*/ 1108963 h 5218739"/>
                <a:gd name="connsiteX84" fmla="*/ 3438708 w 3737830"/>
                <a:gd name="connsiteY84" fmla="*/ 708324 h 5218739"/>
                <a:gd name="connsiteX85" fmla="*/ 3377270 w 3737830"/>
                <a:gd name="connsiteY85" fmla="*/ 563993 h 5218739"/>
                <a:gd name="connsiteX86" fmla="*/ 3316598 w 3737830"/>
                <a:gd name="connsiteY86" fmla="*/ 440404 h 5218739"/>
                <a:gd name="connsiteX87" fmla="*/ 3332784 w 3737830"/>
                <a:gd name="connsiteY87" fmla="*/ 263417 h 5218739"/>
                <a:gd name="connsiteX88" fmla="*/ 3106192 w 3737830"/>
                <a:gd name="connsiteY88" fmla="*/ 128907 h 5218739"/>
                <a:gd name="connsiteX89" fmla="*/ 3124462 w 3737830"/>
                <a:gd name="connsiteY89" fmla="*/ 12400 h 5218739"/>
                <a:gd name="connsiteX90" fmla="*/ 3020642 w 3737830"/>
                <a:gd name="connsiteY90" fmla="*/ 1477 h 5218739"/>
                <a:gd name="connsiteX91" fmla="*/ 2958526 w 3737830"/>
                <a:gd name="connsiteY91" fmla="*/ 38129 h 5218739"/>
                <a:gd name="connsiteX92" fmla="*/ 2965150 w 3737830"/>
                <a:gd name="connsiteY92" fmla="*/ 223300 h 5218739"/>
                <a:gd name="connsiteX93" fmla="*/ 2780177 w 3737830"/>
                <a:gd name="connsiteY93" fmla="*/ 305894 h 5218739"/>
                <a:gd name="connsiteX94" fmla="*/ 2762617 w 3737830"/>
                <a:gd name="connsiteY94" fmla="*/ 448814 h 5218739"/>
                <a:gd name="connsiteX0" fmla="*/ 2762617 w 3737830"/>
                <a:gd name="connsiteY0" fmla="*/ 448814 h 5218739"/>
                <a:gd name="connsiteX1" fmla="*/ 2424105 w 3737830"/>
                <a:gd name="connsiteY1" fmla="*/ 558395 h 5218739"/>
                <a:gd name="connsiteX2" fmla="*/ 2293527 w 3737830"/>
                <a:gd name="connsiteY2" fmla="*/ 545493 h 5218739"/>
                <a:gd name="connsiteX3" fmla="*/ 2241444 w 3737830"/>
                <a:gd name="connsiteY3" fmla="*/ 716503 h 5218739"/>
                <a:gd name="connsiteX4" fmla="*/ 2040286 w 3737830"/>
                <a:gd name="connsiteY4" fmla="*/ 792017 h 5218739"/>
                <a:gd name="connsiteX5" fmla="*/ 1996355 w 3737830"/>
                <a:gd name="connsiteY5" fmla="*/ 709423 h 5218739"/>
                <a:gd name="connsiteX6" fmla="*/ 1883059 w 3737830"/>
                <a:gd name="connsiteY6" fmla="*/ 810896 h 5218739"/>
                <a:gd name="connsiteX7" fmla="*/ 1700399 w 3737830"/>
                <a:gd name="connsiteY7" fmla="*/ 820335 h 5218739"/>
                <a:gd name="connsiteX8" fmla="*/ 1591727 w 3737830"/>
                <a:gd name="connsiteY8" fmla="*/ 910008 h 5218739"/>
                <a:gd name="connsiteX9" fmla="*/ 1478186 w 3737830"/>
                <a:gd name="connsiteY9" fmla="*/ 938674 h 5218739"/>
                <a:gd name="connsiteX10" fmla="*/ 1392881 w 3737830"/>
                <a:gd name="connsiteY10" fmla="*/ 1179028 h 5218739"/>
                <a:gd name="connsiteX11" fmla="*/ 1249527 w 3737830"/>
                <a:gd name="connsiteY11" fmla="*/ 1112953 h 5218739"/>
                <a:gd name="connsiteX12" fmla="*/ 1184787 w 3737830"/>
                <a:gd name="connsiteY12" fmla="*/ 1226224 h 5218739"/>
                <a:gd name="connsiteX13" fmla="*/ 1214845 w 3737830"/>
                <a:gd name="connsiteY13" fmla="*/ 1445687 h 5218739"/>
                <a:gd name="connsiteX14" fmla="*/ 1062243 w 3737830"/>
                <a:gd name="connsiteY14" fmla="*/ 1497603 h 5218739"/>
                <a:gd name="connsiteX15" fmla="*/ 1018312 w 3737830"/>
                <a:gd name="connsiteY15" fmla="*/ 1415010 h 5218739"/>
                <a:gd name="connsiteX16" fmla="*/ 932762 w 3737830"/>
                <a:gd name="connsiteY16" fmla="*/ 1436248 h 5218739"/>
                <a:gd name="connsiteX17" fmla="*/ 902682 w 3737830"/>
                <a:gd name="connsiteY17" fmla="*/ 1355452 h 5218739"/>
                <a:gd name="connsiteX18" fmla="*/ 646054 w 3737830"/>
                <a:gd name="connsiteY18" fmla="*/ 1443327 h 5218739"/>
                <a:gd name="connsiteX19" fmla="*/ 553567 w 3737830"/>
                <a:gd name="connsiteY19" fmla="*/ 1318257 h 5218739"/>
                <a:gd name="connsiteX20" fmla="*/ 528134 w 3737830"/>
                <a:gd name="connsiteY20" fmla="*/ 1490524 h 5218739"/>
                <a:gd name="connsiteX21" fmla="*/ 384780 w 3737830"/>
                <a:gd name="connsiteY21" fmla="*/ 1490524 h 5218739"/>
                <a:gd name="connsiteX22" fmla="*/ 289981 w 3737830"/>
                <a:gd name="connsiteY22" fmla="*/ 1625034 h 5218739"/>
                <a:gd name="connsiteX23" fmla="*/ 132783 w 3737830"/>
                <a:gd name="connsiteY23" fmla="*/ 1704252 h 5218739"/>
                <a:gd name="connsiteX24" fmla="*/ 137379 w 3737830"/>
                <a:gd name="connsiteY24" fmla="*/ 1825618 h 5218739"/>
                <a:gd name="connsiteX25" fmla="*/ 33332 w 3737830"/>
                <a:gd name="connsiteY25" fmla="*/ 1927091 h 5218739"/>
                <a:gd name="connsiteX26" fmla="*/ 6257 w 3737830"/>
                <a:gd name="connsiteY26" fmla="*/ 2273583 h 5218739"/>
                <a:gd name="connsiteX27" fmla="*/ 63390 w 3737830"/>
                <a:gd name="connsiteY27" fmla="*/ 2443891 h 5218739"/>
                <a:gd name="connsiteX28" fmla="*/ 125819 w 3737830"/>
                <a:gd name="connsiteY28" fmla="*/ 2469849 h 5218739"/>
                <a:gd name="connsiteX29" fmla="*/ 169750 w 3737830"/>
                <a:gd name="connsiteY29" fmla="*/ 2613798 h 5218739"/>
                <a:gd name="connsiteX30" fmla="*/ 358836 w 3737830"/>
                <a:gd name="connsiteY30" fmla="*/ 2804548 h 5218739"/>
                <a:gd name="connsiteX31" fmla="*/ 521198 w 3737830"/>
                <a:gd name="connsiteY31" fmla="*/ 2892257 h 5218739"/>
                <a:gd name="connsiteX32" fmla="*/ 598137 w 3737830"/>
                <a:gd name="connsiteY32" fmla="*/ 3135838 h 5218739"/>
                <a:gd name="connsiteX33" fmla="*/ 424087 w 3737830"/>
                <a:gd name="connsiteY33" fmla="*/ 3331184 h 5218739"/>
                <a:gd name="connsiteX34" fmla="*/ 292409 w 3737830"/>
                <a:gd name="connsiteY34" fmla="*/ 3556346 h 5218739"/>
                <a:gd name="connsiteX35" fmla="*/ 293251 w 3737830"/>
                <a:gd name="connsiteY35" fmla="*/ 3670361 h 5218739"/>
                <a:gd name="connsiteX36" fmla="*/ 335069 w 3737830"/>
                <a:gd name="connsiteY36" fmla="*/ 3679847 h 5218739"/>
                <a:gd name="connsiteX37" fmla="*/ 355879 w 3737830"/>
                <a:gd name="connsiteY37" fmla="*/ 3689581 h 5218739"/>
                <a:gd name="connsiteX38" fmla="*/ 379289 w 3737830"/>
                <a:gd name="connsiteY38" fmla="*/ 3682502 h 5218739"/>
                <a:gd name="connsiteX39" fmla="*/ 414839 w 3737830"/>
                <a:gd name="connsiteY39" fmla="*/ 3702855 h 5218739"/>
                <a:gd name="connsiteX40" fmla="*/ 446920 w 3737830"/>
                <a:gd name="connsiteY40" fmla="*/ 3695776 h 5218739"/>
                <a:gd name="connsiteX41" fmla="*/ 493741 w 3737830"/>
                <a:gd name="connsiteY41" fmla="*/ 3732943 h 5218739"/>
                <a:gd name="connsiteX42" fmla="*/ 522354 w 3737830"/>
                <a:gd name="connsiteY42" fmla="*/ 3724094 h 5218739"/>
                <a:gd name="connsiteX43" fmla="*/ 532759 w 3737830"/>
                <a:gd name="connsiteY43" fmla="*/ 3741792 h 5218739"/>
                <a:gd name="connsiteX44" fmla="*/ 569175 w 3737830"/>
                <a:gd name="connsiteY44" fmla="*/ 3717014 h 5218739"/>
                <a:gd name="connsiteX45" fmla="*/ 592586 w 3737830"/>
                <a:gd name="connsiteY45" fmla="*/ 3720554 h 5218739"/>
                <a:gd name="connsiteX46" fmla="*/ 610247 w 3737830"/>
                <a:gd name="connsiteY46" fmla="*/ 3714362 h 5218739"/>
                <a:gd name="connsiteX47" fmla="*/ 638542 w 3737830"/>
                <a:gd name="connsiteY47" fmla="*/ 3764424 h 5218739"/>
                <a:gd name="connsiteX48" fmla="*/ 654147 w 3737830"/>
                <a:gd name="connsiteY48" fmla="*/ 3775420 h 5218739"/>
                <a:gd name="connsiteX49" fmla="*/ 687095 w 3737830"/>
                <a:gd name="connsiteY49" fmla="*/ 3777190 h 5218739"/>
                <a:gd name="connsiteX50" fmla="*/ 692298 w 3737830"/>
                <a:gd name="connsiteY50" fmla="*/ 3751527 h 5218739"/>
                <a:gd name="connsiteX51" fmla="*/ 707038 w 3737830"/>
                <a:gd name="connsiteY51" fmla="*/ 3744447 h 5218739"/>
                <a:gd name="connsiteX52" fmla="*/ 706171 w 3737830"/>
                <a:gd name="connsiteY52" fmla="*/ 3728519 h 5218739"/>
                <a:gd name="connsiteX53" fmla="*/ 734784 w 3737830"/>
                <a:gd name="connsiteY53" fmla="*/ 3712590 h 5218739"/>
                <a:gd name="connsiteX54" fmla="*/ 751258 w 3737830"/>
                <a:gd name="connsiteY54" fmla="*/ 3718784 h 5218739"/>
                <a:gd name="connsiteX55" fmla="*/ 767732 w 3737830"/>
                <a:gd name="connsiteY55" fmla="*/ 3688697 h 5218739"/>
                <a:gd name="connsiteX56" fmla="*/ 818889 w 3737830"/>
                <a:gd name="connsiteY56" fmla="*/ 3698431 h 5218739"/>
                <a:gd name="connsiteX57" fmla="*/ 834496 w 3737830"/>
                <a:gd name="connsiteY57" fmla="*/ 3730288 h 5218739"/>
                <a:gd name="connsiteX58" fmla="*/ 868311 w 3737830"/>
                <a:gd name="connsiteY58" fmla="*/ 3683387 h 5218739"/>
                <a:gd name="connsiteX59" fmla="*/ 908196 w 3737830"/>
                <a:gd name="connsiteY59" fmla="*/ 3669228 h 5218739"/>
                <a:gd name="connsiteX60" fmla="*/ 934208 w 3737830"/>
                <a:gd name="connsiteY60" fmla="*/ 3674538 h 5218739"/>
                <a:gd name="connsiteX61" fmla="*/ 968890 w 3737830"/>
                <a:gd name="connsiteY61" fmla="*/ 3647105 h 5218739"/>
                <a:gd name="connsiteX62" fmla="*/ 994035 w 3737830"/>
                <a:gd name="connsiteY62" fmla="*/ 3640910 h 5218739"/>
                <a:gd name="connsiteX63" fmla="*/ 1026983 w 3737830"/>
                <a:gd name="connsiteY63" fmla="*/ 3599318 h 5218739"/>
                <a:gd name="connsiteX64" fmla="*/ 1054920 w 3737830"/>
                <a:gd name="connsiteY64" fmla="*/ 3580857 h 5218739"/>
                <a:gd name="connsiteX65" fmla="*/ 1068602 w 3737830"/>
                <a:gd name="connsiteY65" fmla="*/ 3593124 h 5218739"/>
                <a:gd name="connsiteX66" fmla="*/ 1098082 w 3737830"/>
                <a:gd name="connsiteY66" fmla="*/ 3608168 h 5218739"/>
                <a:gd name="connsiteX67" fmla="*/ 1447114 w 3737830"/>
                <a:gd name="connsiteY67" fmla="*/ 3467586 h 5218739"/>
                <a:gd name="connsiteX68" fmla="*/ 1838691 w 3737830"/>
                <a:gd name="connsiteY68" fmla="*/ 3791873 h 5218739"/>
                <a:gd name="connsiteX69" fmla="*/ 1909030 w 3737830"/>
                <a:gd name="connsiteY69" fmla="*/ 4495257 h 5218739"/>
                <a:gd name="connsiteX70" fmla="*/ 1868836 w 3737830"/>
                <a:gd name="connsiteY70" fmla="*/ 4846950 h 5218739"/>
                <a:gd name="connsiteX71" fmla="*/ 2702849 w 3737830"/>
                <a:gd name="connsiteY71" fmla="*/ 5188594 h 5218739"/>
                <a:gd name="connsiteX72" fmla="*/ 3506718 w 3737830"/>
                <a:gd name="connsiteY72" fmla="*/ 5218739 h 5218739"/>
                <a:gd name="connsiteX73" fmla="*/ 3737830 w 3737830"/>
                <a:gd name="connsiteY73" fmla="*/ 4465112 h 5218739"/>
                <a:gd name="connsiteX74" fmla="*/ 3707685 w 3737830"/>
                <a:gd name="connsiteY74" fmla="*/ 3801921 h 5218739"/>
                <a:gd name="connsiteX75" fmla="*/ 3737830 w 3737830"/>
                <a:gd name="connsiteY75" fmla="*/ 3289455 h 5218739"/>
                <a:gd name="connsiteX76" fmla="*/ 3446427 w 3737830"/>
                <a:gd name="connsiteY76" fmla="*/ 2666457 h 5218739"/>
                <a:gd name="connsiteX77" fmla="*/ 2853575 w 3737830"/>
                <a:gd name="connsiteY77" fmla="*/ 2676506 h 5218739"/>
                <a:gd name="connsiteX78" fmla="*/ 2572221 w 3737830"/>
                <a:gd name="connsiteY78" fmla="*/ 2475539 h 5218739"/>
                <a:gd name="connsiteX79" fmla="*/ 2793285 w 3737830"/>
                <a:gd name="connsiteY79" fmla="*/ 2274572 h 5218739"/>
                <a:gd name="connsiteX80" fmla="*/ 2873671 w 3737830"/>
                <a:gd name="connsiteY80" fmla="*/ 2013314 h 5218739"/>
                <a:gd name="connsiteX81" fmla="*/ 3144977 w 3737830"/>
                <a:gd name="connsiteY81" fmla="*/ 1782202 h 5218739"/>
                <a:gd name="connsiteX82" fmla="*/ 2984203 w 3737830"/>
                <a:gd name="connsiteY82" fmla="*/ 1330027 h 5218739"/>
                <a:gd name="connsiteX83" fmla="*/ 3165074 w 3737830"/>
                <a:gd name="connsiteY83" fmla="*/ 1108963 h 5218739"/>
                <a:gd name="connsiteX84" fmla="*/ 3438708 w 3737830"/>
                <a:gd name="connsiteY84" fmla="*/ 708324 h 5218739"/>
                <a:gd name="connsiteX85" fmla="*/ 3377270 w 3737830"/>
                <a:gd name="connsiteY85" fmla="*/ 563993 h 5218739"/>
                <a:gd name="connsiteX86" fmla="*/ 3316598 w 3737830"/>
                <a:gd name="connsiteY86" fmla="*/ 440404 h 5218739"/>
                <a:gd name="connsiteX87" fmla="*/ 3332784 w 3737830"/>
                <a:gd name="connsiteY87" fmla="*/ 263417 h 5218739"/>
                <a:gd name="connsiteX88" fmla="*/ 3106192 w 3737830"/>
                <a:gd name="connsiteY88" fmla="*/ 128907 h 5218739"/>
                <a:gd name="connsiteX89" fmla="*/ 3124462 w 3737830"/>
                <a:gd name="connsiteY89" fmla="*/ 12400 h 5218739"/>
                <a:gd name="connsiteX90" fmla="*/ 3020642 w 3737830"/>
                <a:gd name="connsiteY90" fmla="*/ 1477 h 5218739"/>
                <a:gd name="connsiteX91" fmla="*/ 2958526 w 3737830"/>
                <a:gd name="connsiteY91" fmla="*/ 38129 h 5218739"/>
                <a:gd name="connsiteX92" fmla="*/ 2965150 w 3737830"/>
                <a:gd name="connsiteY92" fmla="*/ 223300 h 5218739"/>
                <a:gd name="connsiteX93" fmla="*/ 2780177 w 3737830"/>
                <a:gd name="connsiteY93" fmla="*/ 305894 h 5218739"/>
                <a:gd name="connsiteX94" fmla="*/ 2762617 w 3737830"/>
                <a:gd name="connsiteY94" fmla="*/ 448814 h 5218739"/>
                <a:gd name="connsiteX0" fmla="*/ 2762617 w 3737830"/>
                <a:gd name="connsiteY0" fmla="*/ 448814 h 5218739"/>
                <a:gd name="connsiteX1" fmla="*/ 2424105 w 3737830"/>
                <a:gd name="connsiteY1" fmla="*/ 558395 h 5218739"/>
                <a:gd name="connsiteX2" fmla="*/ 2293527 w 3737830"/>
                <a:gd name="connsiteY2" fmla="*/ 545493 h 5218739"/>
                <a:gd name="connsiteX3" fmla="*/ 2241444 w 3737830"/>
                <a:gd name="connsiteY3" fmla="*/ 716503 h 5218739"/>
                <a:gd name="connsiteX4" fmla="*/ 2040286 w 3737830"/>
                <a:gd name="connsiteY4" fmla="*/ 792017 h 5218739"/>
                <a:gd name="connsiteX5" fmla="*/ 1996355 w 3737830"/>
                <a:gd name="connsiteY5" fmla="*/ 709423 h 5218739"/>
                <a:gd name="connsiteX6" fmla="*/ 1883059 w 3737830"/>
                <a:gd name="connsiteY6" fmla="*/ 810896 h 5218739"/>
                <a:gd name="connsiteX7" fmla="*/ 1700399 w 3737830"/>
                <a:gd name="connsiteY7" fmla="*/ 820335 h 5218739"/>
                <a:gd name="connsiteX8" fmla="*/ 1591727 w 3737830"/>
                <a:gd name="connsiteY8" fmla="*/ 910008 h 5218739"/>
                <a:gd name="connsiteX9" fmla="*/ 1478186 w 3737830"/>
                <a:gd name="connsiteY9" fmla="*/ 938674 h 5218739"/>
                <a:gd name="connsiteX10" fmla="*/ 1392881 w 3737830"/>
                <a:gd name="connsiteY10" fmla="*/ 1179028 h 5218739"/>
                <a:gd name="connsiteX11" fmla="*/ 1249527 w 3737830"/>
                <a:gd name="connsiteY11" fmla="*/ 1112953 h 5218739"/>
                <a:gd name="connsiteX12" fmla="*/ 1184787 w 3737830"/>
                <a:gd name="connsiteY12" fmla="*/ 1226224 h 5218739"/>
                <a:gd name="connsiteX13" fmla="*/ 1214845 w 3737830"/>
                <a:gd name="connsiteY13" fmla="*/ 1445687 h 5218739"/>
                <a:gd name="connsiteX14" fmla="*/ 1062243 w 3737830"/>
                <a:gd name="connsiteY14" fmla="*/ 1497603 h 5218739"/>
                <a:gd name="connsiteX15" fmla="*/ 1018312 w 3737830"/>
                <a:gd name="connsiteY15" fmla="*/ 1415010 h 5218739"/>
                <a:gd name="connsiteX16" fmla="*/ 932762 w 3737830"/>
                <a:gd name="connsiteY16" fmla="*/ 1436248 h 5218739"/>
                <a:gd name="connsiteX17" fmla="*/ 902682 w 3737830"/>
                <a:gd name="connsiteY17" fmla="*/ 1355452 h 5218739"/>
                <a:gd name="connsiteX18" fmla="*/ 646054 w 3737830"/>
                <a:gd name="connsiteY18" fmla="*/ 1443327 h 5218739"/>
                <a:gd name="connsiteX19" fmla="*/ 553567 w 3737830"/>
                <a:gd name="connsiteY19" fmla="*/ 1318257 h 5218739"/>
                <a:gd name="connsiteX20" fmla="*/ 528134 w 3737830"/>
                <a:gd name="connsiteY20" fmla="*/ 1490524 h 5218739"/>
                <a:gd name="connsiteX21" fmla="*/ 384780 w 3737830"/>
                <a:gd name="connsiteY21" fmla="*/ 1490524 h 5218739"/>
                <a:gd name="connsiteX22" fmla="*/ 289981 w 3737830"/>
                <a:gd name="connsiteY22" fmla="*/ 1625034 h 5218739"/>
                <a:gd name="connsiteX23" fmla="*/ 132783 w 3737830"/>
                <a:gd name="connsiteY23" fmla="*/ 1704252 h 5218739"/>
                <a:gd name="connsiteX24" fmla="*/ 137379 w 3737830"/>
                <a:gd name="connsiteY24" fmla="*/ 1825618 h 5218739"/>
                <a:gd name="connsiteX25" fmla="*/ 33332 w 3737830"/>
                <a:gd name="connsiteY25" fmla="*/ 1927091 h 5218739"/>
                <a:gd name="connsiteX26" fmla="*/ 6257 w 3737830"/>
                <a:gd name="connsiteY26" fmla="*/ 2273583 h 5218739"/>
                <a:gd name="connsiteX27" fmla="*/ 63390 w 3737830"/>
                <a:gd name="connsiteY27" fmla="*/ 2443891 h 5218739"/>
                <a:gd name="connsiteX28" fmla="*/ 125819 w 3737830"/>
                <a:gd name="connsiteY28" fmla="*/ 2469849 h 5218739"/>
                <a:gd name="connsiteX29" fmla="*/ 169750 w 3737830"/>
                <a:gd name="connsiteY29" fmla="*/ 2613798 h 5218739"/>
                <a:gd name="connsiteX30" fmla="*/ 358836 w 3737830"/>
                <a:gd name="connsiteY30" fmla="*/ 2804548 h 5218739"/>
                <a:gd name="connsiteX31" fmla="*/ 521198 w 3737830"/>
                <a:gd name="connsiteY31" fmla="*/ 2892257 h 5218739"/>
                <a:gd name="connsiteX32" fmla="*/ 598137 w 3737830"/>
                <a:gd name="connsiteY32" fmla="*/ 3135838 h 5218739"/>
                <a:gd name="connsiteX33" fmla="*/ 424087 w 3737830"/>
                <a:gd name="connsiteY33" fmla="*/ 3331184 h 5218739"/>
                <a:gd name="connsiteX34" fmla="*/ 292409 w 3737830"/>
                <a:gd name="connsiteY34" fmla="*/ 3556346 h 5218739"/>
                <a:gd name="connsiteX35" fmla="*/ 293251 w 3737830"/>
                <a:gd name="connsiteY35" fmla="*/ 3670361 h 5218739"/>
                <a:gd name="connsiteX36" fmla="*/ 335069 w 3737830"/>
                <a:gd name="connsiteY36" fmla="*/ 3679847 h 5218739"/>
                <a:gd name="connsiteX37" fmla="*/ 355879 w 3737830"/>
                <a:gd name="connsiteY37" fmla="*/ 3689581 h 5218739"/>
                <a:gd name="connsiteX38" fmla="*/ 379289 w 3737830"/>
                <a:gd name="connsiteY38" fmla="*/ 3682502 h 5218739"/>
                <a:gd name="connsiteX39" fmla="*/ 414839 w 3737830"/>
                <a:gd name="connsiteY39" fmla="*/ 3702855 h 5218739"/>
                <a:gd name="connsiteX40" fmla="*/ 446920 w 3737830"/>
                <a:gd name="connsiteY40" fmla="*/ 3695776 h 5218739"/>
                <a:gd name="connsiteX41" fmla="*/ 493741 w 3737830"/>
                <a:gd name="connsiteY41" fmla="*/ 3732943 h 5218739"/>
                <a:gd name="connsiteX42" fmla="*/ 522354 w 3737830"/>
                <a:gd name="connsiteY42" fmla="*/ 3724094 h 5218739"/>
                <a:gd name="connsiteX43" fmla="*/ 532759 w 3737830"/>
                <a:gd name="connsiteY43" fmla="*/ 3741792 h 5218739"/>
                <a:gd name="connsiteX44" fmla="*/ 569175 w 3737830"/>
                <a:gd name="connsiteY44" fmla="*/ 3717014 h 5218739"/>
                <a:gd name="connsiteX45" fmla="*/ 592586 w 3737830"/>
                <a:gd name="connsiteY45" fmla="*/ 3720554 h 5218739"/>
                <a:gd name="connsiteX46" fmla="*/ 610247 w 3737830"/>
                <a:gd name="connsiteY46" fmla="*/ 3714362 h 5218739"/>
                <a:gd name="connsiteX47" fmla="*/ 638542 w 3737830"/>
                <a:gd name="connsiteY47" fmla="*/ 3764424 h 5218739"/>
                <a:gd name="connsiteX48" fmla="*/ 654147 w 3737830"/>
                <a:gd name="connsiteY48" fmla="*/ 3775420 h 5218739"/>
                <a:gd name="connsiteX49" fmla="*/ 687095 w 3737830"/>
                <a:gd name="connsiteY49" fmla="*/ 3777190 h 5218739"/>
                <a:gd name="connsiteX50" fmla="*/ 692298 w 3737830"/>
                <a:gd name="connsiteY50" fmla="*/ 3751527 h 5218739"/>
                <a:gd name="connsiteX51" fmla="*/ 707038 w 3737830"/>
                <a:gd name="connsiteY51" fmla="*/ 3744447 h 5218739"/>
                <a:gd name="connsiteX52" fmla="*/ 706171 w 3737830"/>
                <a:gd name="connsiteY52" fmla="*/ 3728519 h 5218739"/>
                <a:gd name="connsiteX53" fmla="*/ 734784 w 3737830"/>
                <a:gd name="connsiteY53" fmla="*/ 3712590 h 5218739"/>
                <a:gd name="connsiteX54" fmla="*/ 751258 w 3737830"/>
                <a:gd name="connsiteY54" fmla="*/ 3718784 h 5218739"/>
                <a:gd name="connsiteX55" fmla="*/ 767732 w 3737830"/>
                <a:gd name="connsiteY55" fmla="*/ 3688697 h 5218739"/>
                <a:gd name="connsiteX56" fmla="*/ 818889 w 3737830"/>
                <a:gd name="connsiteY56" fmla="*/ 3698431 h 5218739"/>
                <a:gd name="connsiteX57" fmla="*/ 834496 w 3737830"/>
                <a:gd name="connsiteY57" fmla="*/ 3730288 h 5218739"/>
                <a:gd name="connsiteX58" fmla="*/ 868311 w 3737830"/>
                <a:gd name="connsiteY58" fmla="*/ 3683387 h 5218739"/>
                <a:gd name="connsiteX59" fmla="*/ 908196 w 3737830"/>
                <a:gd name="connsiteY59" fmla="*/ 3669228 h 5218739"/>
                <a:gd name="connsiteX60" fmla="*/ 934208 w 3737830"/>
                <a:gd name="connsiteY60" fmla="*/ 3674538 h 5218739"/>
                <a:gd name="connsiteX61" fmla="*/ 968890 w 3737830"/>
                <a:gd name="connsiteY61" fmla="*/ 3647105 h 5218739"/>
                <a:gd name="connsiteX62" fmla="*/ 994035 w 3737830"/>
                <a:gd name="connsiteY62" fmla="*/ 3640910 h 5218739"/>
                <a:gd name="connsiteX63" fmla="*/ 1026983 w 3737830"/>
                <a:gd name="connsiteY63" fmla="*/ 3599318 h 5218739"/>
                <a:gd name="connsiteX64" fmla="*/ 1054920 w 3737830"/>
                <a:gd name="connsiteY64" fmla="*/ 3580857 h 5218739"/>
                <a:gd name="connsiteX65" fmla="*/ 1068602 w 3737830"/>
                <a:gd name="connsiteY65" fmla="*/ 3593124 h 5218739"/>
                <a:gd name="connsiteX66" fmla="*/ 1093747 w 3737830"/>
                <a:gd name="connsiteY66" fmla="*/ 3608168 h 5218739"/>
                <a:gd name="connsiteX67" fmla="*/ 1447114 w 3737830"/>
                <a:gd name="connsiteY67" fmla="*/ 3467586 h 5218739"/>
                <a:gd name="connsiteX68" fmla="*/ 1838691 w 3737830"/>
                <a:gd name="connsiteY68" fmla="*/ 3791873 h 5218739"/>
                <a:gd name="connsiteX69" fmla="*/ 1909030 w 3737830"/>
                <a:gd name="connsiteY69" fmla="*/ 4495257 h 5218739"/>
                <a:gd name="connsiteX70" fmla="*/ 1868836 w 3737830"/>
                <a:gd name="connsiteY70" fmla="*/ 4846950 h 5218739"/>
                <a:gd name="connsiteX71" fmla="*/ 2702849 w 3737830"/>
                <a:gd name="connsiteY71" fmla="*/ 5188594 h 5218739"/>
                <a:gd name="connsiteX72" fmla="*/ 3506718 w 3737830"/>
                <a:gd name="connsiteY72" fmla="*/ 5218739 h 5218739"/>
                <a:gd name="connsiteX73" fmla="*/ 3737830 w 3737830"/>
                <a:gd name="connsiteY73" fmla="*/ 4465112 h 5218739"/>
                <a:gd name="connsiteX74" fmla="*/ 3707685 w 3737830"/>
                <a:gd name="connsiteY74" fmla="*/ 3801921 h 5218739"/>
                <a:gd name="connsiteX75" fmla="*/ 3737830 w 3737830"/>
                <a:gd name="connsiteY75" fmla="*/ 3289455 h 5218739"/>
                <a:gd name="connsiteX76" fmla="*/ 3446427 w 3737830"/>
                <a:gd name="connsiteY76" fmla="*/ 2666457 h 5218739"/>
                <a:gd name="connsiteX77" fmla="*/ 2853575 w 3737830"/>
                <a:gd name="connsiteY77" fmla="*/ 2676506 h 5218739"/>
                <a:gd name="connsiteX78" fmla="*/ 2572221 w 3737830"/>
                <a:gd name="connsiteY78" fmla="*/ 2475539 h 5218739"/>
                <a:gd name="connsiteX79" fmla="*/ 2793285 w 3737830"/>
                <a:gd name="connsiteY79" fmla="*/ 2274572 h 5218739"/>
                <a:gd name="connsiteX80" fmla="*/ 2873671 w 3737830"/>
                <a:gd name="connsiteY80" fmla="*/ 2013314 h 5218739"/>
                <a:gd name="connsiteX81" fmla="*/ 3144977 w 3737830"/>
                <a:gd name="connsiteY81" fmla="*/ 1782202 h 5218739"/>
                <a:gd name="connsiteX82" fmla="*/ 2984203 w 3737830"/>
                <a:gd name="connsiteY82" fmla="*/ 1330027 h 5218739"/>
                <a:gd name="connsiteX83" fmla="*/ 3165074 w 3737830"/>
                <a:gd name="connsiteY83" fmla="*/ 1108963 h 5218739"/>
                <a:gd name="connsiteX84" fmla="*/ 3438708 w 3737830"/>
                <a:gd name="connsiteY84" fmla="*/ 708324 h 5218739"/>
                <a:gd name="connsiteX85" fmla="*/ 3377270 w 3737830"/>
                <a:gd name="connsiteY85" fmla="*/ 563993 h 5218739"/>
                <a:gd name="connsiteX86" fmla="*/ 3316598 w 3737830"/>
                <a:gd name="connsiteY86" fmla="*/ 440404 h 5218739"/>
                <a:gd name="connsiteX87" fmla="*/ 3332784 w 3737830"/>
                <a:gd name="connsiteY87" fmla="*/ 263417 h 5218739"/>
                <a:gd name="connsiteX88" fmla="*/ 3106192 w 3737830"/>
                <a:gd name="connsiteY88" fmla="*/ 128907 h 5218739"/>
                <a:gd name="connsiteX89" fmla="*/ 3124462 w 3737830"/>
                <a:gd name="connsiteY89" fmla="*/ 12400 h 5218739"/>
                <a:gd name="connsiteX90" fmla="*/ 3020642 w 3737830"/>
                <a:gd name="connsiteY90" fmla="*/ 1477 h 5218739"/>
                <a:gd name="connsiteX91" fmla="*/ 2958526 w 3737830"/>
                <a:gd name="connsiteY91" fmla="*/ 38129 h 5218739"/>
                <a:gd name="connsiteX92" fmla="*/ 2965150 w 3737830"/>
                <a:gd name="connsiteY92" fmla="*/ 223300 h 5218739"/>
                <a:gd name="connsiteX93" fmla="*/ 2780177 w 3737830"/>
                <a:gd name="connsiteY93" fmla="*/ 305894 h 5218739"/>
                <a:gd name="connsiteX94" fmla="*/ 2762617 w 3737830"/>
                <a:gd name="connsiteY94" fmla="*/ 448814 h 5218739"/>
                <a:gd name="connsiteX0" fmla="*/ 2762617 w 3737830"/>
                <a:gd name="connsiteY0" fmla="*/ 448814 h 5218739"/>
                <a:gd name="connsiteX1" fmla="*/ 2424105 w 3737830"/>
                <a:gd name="connsiteY1" fmla="*/ 558395 h 5218739"/>
                <a:gd name="connsiteX2" fmla="*/ 2293527 w 3737830"/>
                <a:gd name="connsiteY2" fmla="*/ 545493 h 5218739"/>
                <a:gd name="connsiteX3" fmla="*/ 2241444 w 3737830"/>
                <a:gd name="connsiteY3" fmla="*/ 716503 h 5218739"/>
                <a:gd name="connsiteX4" fmla="*/ 2040286 w 3737830"/>
                <a:gd name="connsiteY4" fmla="*/ 792017 h 5218739"/>
                <a:gd name="connsiteX5" fmla="*/ 1996355 w 3737830"/>
                <a:gd name="connsiteY5" fmla="*/ 709423 h 5218739"/>
                <a:gd name="connsiteX6" fmla="*/ 1883059 w 3737830"/>
                <a:gd name="connsiteY6" fmla="*/ 810896 h 5218739"/>
                <a:gd name="connsiteX7" fmla="*/ 1700399 w 3737830"/>
                <a:gd name="connsiteY7" fmla="*/ 820335 h 5218739"/>
                <a:gd name="connsiteX8" fmla="*/ 1591727 w 3737830"/>
                <a:gd name="connsiteY8" fmla="*/ 910008 h 5218739"/>
                <a:gd name="connsiteX9" fmla="*/ 1478186 w 3737830"/>
                <a:gd name="connsiteY9" fmla="*/ 938674 h 5218739"/>
                <a:gd name="connsiteX10" fmla="*/ 1392881 w 3737830"/>
                <a:gd name="connsiteY10" fmla="*/ 1179028 h 5218739"/>
                <a:gd name="connsiteX11" fmla="*/ 1249527 w 3737830"/>
                <a:gd name="connsiteY11" fmla="*/ 1112953 h 5218739"/>
                <a:gd name="connsiteX12" fmla="*/ 1184787 w 3737830"/>
                <a:gd name="connsiteY12" fmla="*/ 1226224 h 5218739"/>
                <a:gd name="connsiteX13" fmla="*/ 1214845 w 3737830"/>
                <a:gd name="connsiteY13" fmla="*/ 1445687 h 5218739"/>
                <a:gd name="connsiteX14" fmla="*/ 1062243 w 3737830"/>
                <a:gd name="connsiteY14" fmla="*/ 1497603 h 5218739"/>
                <a:gd name="connsiteX15" fmla="*/ 1018312 w 3737830"/>
                <a:gd name="connsiteY15" fmla="*/ 1415010 h 5218739"/>
                <a:gd name="connsiteX16" fmla="*/ 932762 w 3737830"/>
                <a:gd name="connsiteY16" fmla="*/ 1436248 h 5218739"/>
                <a:gd name="connsiteX17" fmla="*/ 902682 w 3737830"/>
                <a:gd name="connsiteY17" fmla="*/ 1355452 h 5218739"/>
                <a:gd name="connsiteX18" fmla="*/ 646054 w 3737830"/>
                <a:gd name="connsiteY18" fmla="*/ 1443327 h 5218739"/>
                <a:gd name="connsiteX19" fmla="*/ 553567 w 3737830"/>
                <a:gd name="connsiteY19" fmla="*/ 1318257 h 5218739"/>
                <a:gd name="connsiteX20" fmla="*/ 528134 w 3737830"/>
                <a:gd name="connsiteY20" fmla="*/ 1490524 h 5218739"/>
                <a:gd name="connsiteX21" fmla="*/ 384780 w 3737830"/>
                <a:gd name="connsiteY21" fmla="*/ 1490524 h 5218739"/>
                <a:gd name="connsiteX22" fmla="*/ 289981 w 3737830"/>
                <a:gd name="connsiteY22" fmla="*/ 1625034 h 5218739"/>
                <a:gd name="connsiteX23" fmla="*/ 132783 w 3737830"/>
                <a:gd name="connsiteY23" fmla="*/ 1704252 h 5218739"/>
                <a:gd name="connsiteX24" fmla="*/ 137379 w 3737830"/>
                <a:gd name="connsiteY24" fmla="*/ 1825618 h 5218739"/>
                <a:gd name="connsiteX25" fmla="*/ 33332 w 3737830"/>
                <a:gd name="connsiteY25" fmla="*/ 1927091 h 5218739"/>
                <a:gd name="connsiteX26" fmla="*/ 6257 w 3737830"/>
                <a:gd name="connsiteY26" fmla="*/ 2273583 h 5218739"/>
                <a:gd name="connsiteX27" fmla="*/ 63390 w 3737830"/>
                <a:gd name="connsiteY27" fmla="*/ 2443891 h 5218739"/>
                <a:gd name="connsiteX28" fmla="*/ 125819 w 3737830"/>
                <a:gd name="connsiteY28" fmla="*/ 2469849 h 5218739"/>
                <a:gd name="connsiteX29" fmla="*/ 169750 w 3737830"/>
                <a:gd name="connsiteY29" fmla="*/ 2613798 h 5218739"/>
                <a:gd name="connsiteX30" fmla="*/ 358836 w 3737830"/>
                <a:gd name="connsiteY30" fmla="*/ 2804548 h 5218739"/>
                <a:gd name="connsiteX31" fmla="*/ 521198 w 3737830"/>
                <a:gd name="connsiteY31" fmla="*/ 2892257 h 5218739"/>
                <a:gd name="connsiteX32" fmla="*/ 598137 w 3737830"/>
                <a:gd name="connsiteY32" fmla="*/ 3135838 h 5218739"/>
                <a:gd name="connsiteX33" fmla="*/ 424087 w 3737830"/>
                <a:gd name="connsiteY33" fmla="*/ 3331184 h 5218739"/>
                <a:gd name="connsiteX34" fmla="*/ 292409 w 3737830"/>
                <a:gd name="connsiteY34" fmla="*/ 3556346 h 5218739"/>
                <a:gd name="connsiteX35" fmla="*/ 293251 w 3737830"/>
                <a:gd name="connsiteY35" fmla="*/ 3670361 h 5218739"/>
                <a:gd name="connsiteX36" fmla="*/ 335069 w 3737830"/>
                <a:gd name="connsiteY36" fmla="*/ 3679847 h 5218739"/>
                <a:gd name="connsiteX37" fmla="*/ 355879 w 3737830"/>
                <a:gd name="connsiteY37" fmla="*/ 3689581 h 5218739"/>
                <a:gd name="connsiteX38" fmla="*/ 379289 w 3737830"/>
                <a:gd name="connsiteY38" fmla="*/ 3682502 h 5218739"/>
                <a:gd name="connsiteX39" fmla="*/ 414839 w 3737830"/>
                <a:gd name="connsiteY39" fmla="*/ 3702855 h 5218739"/>
                <a:gd name="connsiteX40" fmla="*/ 446920 w 3737830"/>
                <a:gd name="connsiteY40" fmla="*/ 3695776 h 5218739"/>
                <a:gd name="connsiteX41" fmla="*/ 493741 w 3737830"/>
                <a:gd name="connsiteY41" fmla="*/ 3732943 h 5218739"/>
                <a:gd name="connsiteX42" fmla="*/ 522354 w 3737830"/>
                <a:gd name="connsiteY42" fmla="*/ 3724094 h 5218739"/>
                <a:gd name="connsiteX43" fmla="*/ 532759 w 3737830"/>
                <a:gd name="connsiteY43" fmla="*/ 3741792 h 5218739"/>
                <a:gd name="connsiteX44" fmla="*/ 569175 w 3737830"/>
                <a:gd name="connsiteY44" fmla="*/ 3717014 h 5218739"/>
                <a:gd name="connsiteX45" fmla="*/ 592586 w 3737830"/>
                <a:gd name="connsiteY45" fmla="*/ 3720554 h 5218739"/>
                <a:gd name="connsiteX46" fmla="*/ 610247 w 3737830"/>
                <a:gd name="connsiteY46" fmla="*/ 3714362 h 5218739"/>
                <a:gd name="connsiteX47" fmla="*/ 638542 w 3737830"/>
                <a:gd name="connsiteY47" fmla="*/ 3764424 h 5218739"/>
                <a:gd name="connsiteX48" fmla="*/ 654147 w 3737830"/>
                <a:gd name="connsiteY48" fmla="*/ 3775420 h 5218739"/>
                <a:gd name="connsiteX49" fmla="*/ 687095 w 3737830"/>
                <a:gd name="connsiteY49" fmla="*/ 3777190 h 5218739"/>
                <a:gd name="connsiteX50" fmla="*/ 692298 w 3737830"/>
                <a:gd name="connsiteY50" fmla="*/ 3751527 h 5218739"/>
                <a:gd name="connsiteX51" fmla="*/ 707038 w 3737830"/>
                <a:gd name="connsiteY51" fmla="*/ 3744447 h 5218739"/>
                <a:gd name="connsiteX52" fmla="*/ 706171 w 3737830"/>
                <a:gd name="connsiteY52" fmla="*/ 3728519 h 5218739"/>
                <a:gd name="connsiteX53" fmla="*/ 734784 w 3737830"/>
                <a:gd name="connsiteY53" fmla="*/ 3712590 h 5218739"/>
                <a:gd name="connsiteX54" fmla="*/ 751258 w 3737830"/>
                <a:gd name="connsiteY54" fmla="*/ 3718784 h 5218739"/>
                <a:gd name="connsiteX55" fmla="*/ 767732 w 3737830"/>
                <a:gd name="connsiteY55" fmla="*/ 3688697 h 5218739"/>
                <a:gd name="connsiteX56" fmla="*/ 818889 w 3737830"/>
                <a:gd name="connsiteY56" fmla="*/ 3698431 h 5218739"/>
                <a:gd name="connsiteX57" fmla="*/ 834496 w 3737830"/>
                <a:gd name="connsiteY57" fmla="*/ 3730288 h 5218739"/>
                <a:gd name="connsiteX58" fmla="*/ 868311 w 3737830"/>
                <a:gd name="connsiteY58" fmla="*/ 3683387 h 5218739"/>
                <a:gd name="connsiteX59" fmla="*/ 908196 w 3737830"/>
                <a:gd name="connsiteY59" fmla="*/ 3669228 h 5218739"/>
                <a:gd name="connsiteX60" fmla="*/ 934208 w 3737830"/>
                <a:gd name="connsiteY60" fmla="*/ 3674538 h 5218739"/>
                <a:gd name="connsiteX61" fmla="*/ 968890 w 3737830"/>
                <a:gd name="connsiteY61" fmla="*/ 3647105 h 5218739"/>
                <a:gd name="connsiteX62" fmla="*/ 994035 w 3737830"/>
                <a:gd name="connsiteY62" fmla="*/ 3640910 h 5218739"/>
                <a:gd name="connsiteX63" fmla="*/ 1026983 w 3737830"/>
                <a:gd name="connsiteY63" fmla="*/ 3599318 h 5218739"/>
                <a:gd name="connsiteX64" fmla="*/ 1054920 w 3737830"/>
                <a:gd name="connsiteY64" fmla="*/ 3580857 h 5218739"/>
                <a:gd name="connsiteX65" fmla="*/ 1068602 w 3737830"/>
                <a:gd name="connsiteY65" fmla="*/ 3593124 h 5218739"/>
                <a:gd name="connsiteX66" fmla="*/ 1093747 w 3737830"/>
                <a:gd name="connsiteY66" fmla="*/ 3608168 h 5218739"/>
                <a:gd name="connsiteX67" fmla="*/ 1447114 w 3737830"/>
                <a:gd name="connsiteY67" fmla="*/ 3467586 h 5218739"/>
                <a:gd name="connsiteX68" fmla="*/ 1838691 w 3737830"/>
                <a:gd name="connsiteY68" fmla="*/ 3791873 h 5218739"/>
                <a:gd name="connsiteX69" fmla="*/ 1909030 w 3737830"/>
                <a:gd name="connsiteY69" fmla="*/ 4495257 h 5218739"/>
                <a:gd name="connsiteX70" fmla="*/ 1868836 w 3737830"/>
                <a:gd name="connsiteY70" fmla="*/ 4846950 h 5218739"/>
                <a:gd name="connsiteX71" fmla="*/ 2702849 w 3737830"/>
                <a:gd name="connsiteY71" fmla="*/ 5188594 h 5218739"/>
                <a:gd name="connsiteX72" fmla="*/ 3506718 w 3737830"/>
                <a:gd name="connsiteY72" fmla="*/ 5218739 h 5218739"/>
                <a:gd name="connsiteX73" fmla="*/ 3737830 w 3737830"/>
                <a:gd name="connsiteY73" fmla="*/ 4465112 h 5218739"/>
                <a:gd name="connsiteX74" fmla="*/ 3707685 w 3737830"/>
                <a:gd name="connsiteY74" fmla="*/ 3801921 h 5218739"/>
                <a:gd name="connsiteX75" fmla="*/ 3737830 w 3737830"/>
                <a:gd name="connsiteY75" fmla="*/ 3289455 h 5218739"/>
                <a:gd name="connsiteX76" fmla="*/ 3446427 w 3737830"/>
                <a:gd name="connsiteY76" fmla="*/ 2666457 h 5218739"/>
                <a:gd name="connsiteX77" fmla="*/ 2853575 w 3737830"/>
                <a:gd name="connsiteY77" fmla="*/ 2676506 h 5218739"/>
                <a:gd name="connsiteX78" fmla="*/ 2572221 w 3737830"/>
                <a:gd name="connsiteY78" fmla="*/ 2475539 h 5218739"/>
                <a:gd name="connsiteX79" fmla="*/ 2793285 w 3737830"/>
                <a:gd name="connsiteY79" fmla="*/ 2274572 h 5218739"/>
                <a:gd name="connsiteX80" fmla="*/ 2873671 w 3737830"/>
                <a:gd name="connsiteY80" fmla="*/ 2013314 h 5218739"/>
                <a:gd name="connsiteX81" fmla="*/ 3144977 w 3737830"/>
                <a:gd name="connsiteY81" fmla="*/ 1782202 h 5218739"/>
                <a:gd name="connsiteX82" fmla="*/ 2984203 w 3737830"/>
                <a:gd name="connsiteY82" fmla="*/ 1330027 h 5218739"/>
                <a:gd name="connsiteX83" fmla="*/ 3165074 w 3737830"/>
                <a:gd name="connsiteY83" fmla="*/ 1108963 h 5218739"/>
                <a:gd name="connsiteX84" fmla="*/ 3438708 w 3737830"/>
                <a:gd name="connsiteY84" fmla="*/ 708324 h 5218739"/>
                <a:gd name="connsiteX85" fmla="*/ 3377270 w 3737830"/>
                <a:gd name="connsiteY85" fmla="*/ 563993 h 5218739"/>
                <a:gd name="connsiteX86" fmla="*/ 3316598 w 3737830"/>
                <a:gd name="connsiteY86" fmla="*/ 440404 h 5218739"/>
                <a:gd name="connsiteX87" fmla="*/ 3332784 w 3737830"/>
                <a:gd name="connsiteY87" fmla="*/ 263417 h 5218739"/>
                <a:gd name="connsiteX88" fmla="*/ 3106192 w 3737830"/>
                <a:gd name="connsiteY88" fmla="*/ 128907 h 5218739"/>
                <a:gd name="connsiteX89" fmla="*/ 3124462 w 3737830"/>
                <a:gd name="connsiteY89" fmla="*/ 12400 h 5218739"/>
                <a:gd name="connsiteX90" fmla="*/ 3020642 w 3737830"/>
                <a:gd name="connsiteY90" fmla="*/ 1477 h 5218739"/>
                <a:gd name="connsiteX91" fmla="*/ 2958526 w 3737830"/>
                <a:gd name="connsiteY91" fmla="*/ 38129 h 5218739"/>
                <a:gd name="connsiteX92" fmla="*/ 2965150 w 3737830"/>
                <a:gd name="connsiteY92" fmla="*/ 223300 h 5218739"/>
                <a:gd name="connsiteX93" fmla="*/ 2780177 w 3737830"/>
                <a:gd name="connsiteY93" fmla="*/ 305894 h 5218739"/>
                <a:gd name="connsiteX94" fmla="*/ 2762617 w 3737830"/>
                <a:gd name="connsiteY94" fmla="*/ 448814 h 5218739"/>
                <a:gd name="connsiteX0" fmla="*/ 2762617 w 3737830"/>
                <a:gd name="connsiteY0" fmla="*/ 448814 h 5218739"/>
                <a:gd name="connsiteX1" fmla="*/ 2424105 w 3737830"/>
                <a:gd name="connsiteY1" fmla="*/ 558395 h 5218739"/>
                <a:gd name="connsiteX2" fmla="*/ 2293527 w 3737830"/>
                <a:gd name="connsiteY2" fmla="*/ 545493 h 5218739"/>
                <a:gd name="connsiteX3" fmla="*/ 2241444 w 3737830"/>
                <a:gd name="connsiteY3" fmla="*/ 716503 h 5218739"/>
                <a:gd name="connsiteX4" fmla="*/ 2040286 w 3737830"/>
                <a:gd name="connsiteY4" fmla="*/ 792017 h 5218739"/>
                <a:gd name="connsiteX5" fmla="*/ 1996355 w 3737830"/>
                <a:gd name="connsiteY5" fmla="*/ 709423 h 5218739"/>
                <a:gd name="connsiteX6" fmla="*/ 1883059 w 3737830"/>
                <a:gd name="connsiteY6" fmla="*/ 810896 h 5218739"/>
                <a:gd name="connsiteX7" fmla="*/ 1700399 w 3737830"/>
                <a:gd name="connsiteY7" fmla="*/ 820335 h 5218739"/>
                <a:gd name="connsiteX8" fmla="*/ 1591727 w 3737830"/>
                <a:gd name="connsiteY8" fmla="*/ 910008 h 5218739"/>
                <a:gd name="connsiteX9" fmla="*/ 1478186 w 3737830"/>
                <a:gd name="connsiteY9" fmla="*/ 938674 h 5218739"/>
                <a:gd name="connsiteX10" fmla="*/ 1392881 w 3737830"/>
                <a:gd name="connsiteY10" fmla="*/ 1179028 h 5218739"/>
                <a:gd name="connsiteX11" fmla="*/ 1249527 w 3737830"/>
                <a:gd name="connsiteY11" fmla="*/ 1112953 h 5218739"/>
                <a:gd name="connsiteX12" fmla="*/ 1184787 w 3737830"/>
                <a:gd name="connsiteY12" fmla="*/ 1226224 h 5218739"/>
                <a:gd name="connsiteX13" fmla="*/ 1214845 w 3737830"/>
                <a:gd name="connsiteY13" fmla="*/ 1445687 h 5218739"/>
                <a:gd name="connsiteX14" fmla="*/ 1062243 w 3737830"/>
                <a:gd name="connsiteY14" fmla="*/ 1497603 h 5218739"/>
                <a:gd name="connsiteX15" fmla="*/ 1018312 w 3737830"/>
                <a:gd name="connsiteY15" fmla="*/ 1415010 h 5218739"/>
                <a:gd name="connsiteX16" fmla="*/ 932762 w 3737830"/>
                <a:gd name="connsiteY16" fmla="*/ 1436248 h 5218739"/>
                <a:gd name="connsiteX17" fmla="*/ 902682 w 3737830"/>
                <a:gd name="connsiteY17" fmla="*/ 1355452 h 5218739"/>
                <a:gd name="connsiteX18" fmla="*/ 646054 w 3737830"/>
                <a:gd name="connsiteY18" fmla="*/ 1443327 h 5218739"/>
                <a:gd name="connsiteX19" fmla="*/ 553567 w 3737830"/>
                <a:gd name="connsiteY19" fmla="*/ 1318257 h 5218739"/>
                <a:gd name="connsiteX20" fmla="*/ 528134 w 3737830"/>
                <a:gd name="connsiteY20" fmla="*/ 1490524 h 5218739"/>
                <a:gd name="connsiteX21" fmla="*/ 384780 w 3737830"/>
                <a:gd name="connsiteY21" fmla="*/ 1490524 h 5218739"/>
                <a:gd name="connsiteX22" fmla="*/ 289981 w 3737830"/>
                <a:gd name="connsiteY22" fmla="*/ 1625034 h 5218739"/>
                <a:gd name="connsiteX23" fmla="*/ 132783 w 3737830"/>
                <a:gd name="connsiteY23" fmla="*/ 1704252 h 5218739"/>
                <a:gd name="connsiteX24" fmla="*/ 137379 w 3737830"/>
                <a:gd name="connsiteY24" fmla="*/ 1825618 h 5218739"/>
                <a:gd name="connsiteX25" fmla="*/ 33332 w 3737830"/>
                <a:gd name="connsiteY25" fmla="*/ 1927091 h 5218739"/>
                <a:gd name="connsiteX26" fmla="*/ 6257 w 3737830"/>
                <a:gd name="connsiteY26" fmla="*/ 2273583 h 5218739"/>
                <a:gd name="connsiteX27" fmla="*/ 63390 w 3737830"/>
                <a:gd name="connsiteY27" fmla="*/ 2443891 h 5218739"/>
                <a:gd name="connsiteX28" fmla="*/ 125819 w 3737830"/>
                <a:gd name="connsiteY28" fmla="*/ 2469849 h 5218739"/>
                <a:gd name="connsiteX29" fmla="*/ 169750 w 3737830"/>
                <a:gd name="connsiteY29" fmla="*/ 2613798 h 5218739"/>
                <a:gd name="connsiteX30" fmla="*/ 358836 w 3737830"/>
                <a:gd name="connsiteY30" fmla="*/ 2804548 h 5218739"/>
                <a:gd name="connsiteX31" fmla="*/ 521198 w 3737830"/>
                <a:gd name="connsiteY31" fmla="*/ 2892257 h 5218739"/>
                <a:gd name="connsiteX32" fmla="*/ 598137 w 3737830"/>
                <a:gd name="connsiteY32" fmla="*/ 3135838 h 5218739"/>
                <a:gd name="connsiteX33" fmla="*/ 424087 w 3737830"/>
                <a:gd name="connsiteY33" fmla="*/ 3331184 h 5218739"/>
                <a:gd name="connsiteX34" fmla="*/ 292409 w 3737830"/>
                <a:gd name="connsiteY34" fmla="*/ 3556346 h 5218739"/>
                <a:gd name="connsiteX35" fmla="*/ 293251 w 3737830"/>
                <a:gd name="connsiteY35" fmla="*/ 3670361 h 5218739"/>
                <a:gd name="connsiteX36" fmla="*/ 335069 w 3737830"/>
                <a:gd name="connsiteY36" fmla="*/ 3679847 h 5218739"/>
                <a:gd name="connsiteX37" fmla="*/ 355879 w 3737830"/>
                <a:gd name="connsiteY37" fmla="*/ 3689581 h 5218739"/>
                <a:gd name="connsiteX38" fmla="*/ 379289 w 3737830"/>
                <a:gd name="connsiteY38" fmla="*/ 3682502 h 5218739"/>
                <a:gd name="connsiteX39" fmla="*/ 414839 w 3737830"/>
                <a:gd name="connsiteY39" fmla="*/ 3702855 h 5218739"/>
                <a:gd name="connsiteX40" fmla="*/ 446920 w 3737830"/>
                <a:gd name="connsiteY40" fmla="*/ 3695776 h 5218739"/>
                <a:gd name="connsiteX41" fmla="*/ 493741 w 3737830"/>
                <a:gd name="connsiteY41" fmla="*/ 3732943 h 5218739"/>
                <a:gd name="connsiteX42" fmla="*/ 522354 w 3737830"/>
                <a:gd name="connsiteY42" fmla="*/ 3724094 h 5218739"/>
                <a:gd name="connsiteX43" fmla="*/ 532759 w 3737830"/>
                <a:gd name="connsiteY43" fmla="*/ 3741792 h 5218739"/>
                <a:gd name="connsiteX44" fmla="*/ 569175 w 3737830"/>
                <a:gd name="connsiteY44" fmla="*/ 3717014 h 5218739"/>
                <a:gd name="connsiteX45" fmla="*/ 592586 w 3737830"/>
                <a:gd name="connsiteY45" fmla="*/ 3720554 h 5218739"/>
                <a:gd name="connsiteX46" fmla="*/ 610247 w 3737830"/>
                <a:gd name="connsiteY46" fmla="*/ 3714362 h 5218739"/>
                <a:gd name="connsiteX47" fmla="*/ 638542 w 3737830"/>
                <a:gd name="connsiteY47" fmla="*/ 3764424 h 5218739"/>
                <a:gd name="connsiteX48" fmla="*/ 654147 w 3737830"/>
                <a:gd name="connsiteY48" fmla="*/ 3775420 h 5218739"/>
                <a:gd name="connsiteX49" fmla="*/ 687095 w 3737830"/>
                <a:gd name="connsiteY49" fmla="*/ 3777190 h 5218739"/>
                <a:gd name="connsiteX50" fmla="*/ 692298 w 3737830"/>
                <a:gd name="connsiteY50" fmla="*/ 3751527 h 5218739"/>
                <a:gd name="connsiteX51" fmla="*/ 707038 w 3737830"/>
                <a:gd name="connsiteY51" fmla="*/ 3744447 h 5218739"/>
                <a:gd name="connsiteX52" fmla="*/ 706171 w 3737830"/>
                <a:gd name="connsiteY52" fmla="*/ 3728519 h 5218739"/>
                <a:gd name="connsiteX53" fmla="*/ 734784 w 3737830"/>
                <a:gd name="connsiteY53" fmla="*/ 3712590 h 5218739"/>
                <a:gd name="connsiteX54" fmla="*/ 751258 w 3737830"/>
                <a:gd name="connsiteY54" fmla="*/ 3718784 h 5218739"/>
                <a:gd name="connsiteX55" fmla="*/ 767732 w 3737830"/>
                <a:gd name="connsiteY55" fmla="*/ 3688697 h 5218739"/>
                <a:gd name="connsiteX56" fmla="*/ 818889 w 3737830"/>
                <a:gd name="connsiteY56" fmla="*/ 3698431 h 5218739"/>
                <a:gd name="connsiteX57" fmla="*/ 834496 w 3737830"/>
                <a:gd name="connsiteY57" fmla="*/ 3730288 h 5218739"/>
                <a:gd name="connsiteX58" fmla="*/ 868311 w 3737830"/>
                <a:gd name="connsiteY58" fmla="*/ 3683387 h 5218739"/>
                <a:gd name="connsiteX59" fmla="*/ 908196 w 3737830"/>
                <a:gd name="connsiteY59" fmla="*/ 3669228 h 5218739"/>
                <a:gd name="connsiteX60" fmla="*/ 934208 w 3737830"/>
                <a:gd name="connsiteY60" fmla="*/ 3674538 h 5218739"/>
                <a:gd name="connsiteX61" fmla="*/ 968890 w 3737830"/>
                <a:gd name="connsiteY61" fmla="*/ 3647105 h 5218739"/>
                <a:gd name="connsiteX62" fmla="*/ 994035 w 3737830"/>
                <a:gd name="connsiteY62" fmla="*/ 3640910 h 5218739"/>
                <a:gd name="connsiteX63" fmla="*/ 1026983 w 3737830"/>
                <a:gd name="connsiteY63" fmla="*/ 3599318 h 5218739"/>
                <a:gd name="connsiteX64" fmla="*/ 1054920 w 3737830"/>
                <a:gd name="connsiteY64" fmla="*/ 3580857 h 5218739"/>
                <a:gd name="connsiteX65" fmla="*/ 1068602 w 3737830"/>
                <a:gd name="connsiteY65" fmla="*/ 3593124 h 5218739"/>
                <a:gd name="connsiteX66" fmla="*/ 1093747 w 3737830"/>
                <a:gd name="connsiteY66" fmla="*/ 3608168 h 5218739"/>
                <a:gd name="connsiteX67" fmla="*/ 1289702 w 3737830"/>
                <a:gd name="connsiteY67" fmla="*/ 3474543 h 5218739"/>
                <a:gd name="connsiteX68" fmla="*/ 1447114 w 3737830"/>
                <a:gd name="connsiteY68" fmla="*/ 3467586 h 5218739"/>
                <a:gd name="connsiteX69" fmla="*/ 1838691 w 3737830"/>
                <a:gd name="connsiteY69" fmla="*/ 3791873 h 5218739"/>
                <a:gd name="connsiteX70" fmla="*/ 1909030 w 3737830"/>
                <a:gd name="connsiteY70" fmla="*/ 4495257 h 5218739"/>
                <a:gd name="connsiteX71" fmla="*/ 1868836 w 3737830"/>
                <a:gd name="connsiteY71" fmla="*/ 4846950 h 5218739"/>
                <a:gd name="connsiteX72" fmla="*/ 2702849 w 3737830"/>
                <a:gd name="connsiteY72" fmla="*/ 5188594 h 5218739"/>
                <a:gd name="connsiteX73" fmla="*/ 3506718 w 3737830"/>
                <a:gd name="connsiteY73" fmla="*/ 5218739 h 5218739"/>
                <a:gd name="connsiteX74" fmla="*/ 3737830 w 3737830"/>
                <a:gd name="connsiteY74" fmla="*/ 4465112 h 5218739"/>
                <a:gd name="connsiteX75" fmla="*/ 3707685 w 3737830"/>
                <a:gd name="connsiteY75" fmla="*/ 3801921 h 5218739"/>
                <a:gd name="connsiteX76" fmla="*/ 3737830 w 3737830"/>
                <a:gd name="connsiteY76" fmla="*/ 3289455 h 5218739"/>
                <a:gd name="connsiteX77" fmla="*/ 3446427 w 3737830"/>
                <a:gd name="connsiteY77" fmla="*/ 2666457 h 5218739"/>
                <a:gd name="connsiteX78" fmla="*/ 2853575 w 3737830"/>
                <a:gd name="connsiteY78" fmla="*/ 2676506 h 5218739"/>
                <a:gd name="connsiteX79" fmla="*/ 2572221 w 3737830"/>
                <a:gd name="connsiteY79" fmla="*/ 2475539 h 5218739"/>
                <a:gd name="connsiteX80" fmla="*/ 2793285 w 3737830"/>
                <a:gd name="connsiteY80" fmla="*/ 2274572 h 5218739"/>
                <a:gd name="connsiteX81" fmla="*/ 2873671 w 3737830"/>
                <a:gd name="connsiteY81" fmla="*/ 2013314 h 5218739"/>
                <a:gd name="connsiteX82" fmla="*/ 3144977 w 3737830"/>
                <a:gd name="connsiteY82" fmla="*/ 1782202 h 5218739"/>
                <a:gd name="connsiteX83" fmla="*/ 2984203 w 3737830"/>
                <a:gd name="connsiteY83" fmla="*/ 1330027 h 5218739"/>
                <a:gd name="connsiteX84" fmla="*/ 3165074 w 3737830"/>
                <a:gd name="connsiteY84" fmla="*/ 1108963 h 5218739"/>
                <a:gd name="connsiteX85" fmla="*/ 3438708 w 3737830"/>
                <a:gd name="connsiteY85" fmla="*/ 708324 h 5218739"/>
                <a:gd name="connsiteX86" fmla="*/ 3377270 w 3737830"/>
                <a:gd name="connsiteY86" fmla="*/ 563993 h 5218739"/>
                <a:gd name="connsiteX87" fmla="*/ 3316598 w 3737830"/>
                <a:gd name="connsiteY87" fmla="*/ 440404 h 5218739"/>
                <a:gd name="connsiteX88" fmla="*/ 3332784 w 3737830"/>
                <a:gd name="connsiteY88" fmla="*/ 263417 h 5218739"/>
                <a:gd name="connsiteX89" fmla="*/ 3106192 w 3737830"/>
                <a:gd name="connsiteY89" fmla="*/ 128907 h 5218739"/>
                <a:gd name="connsiteX90" fmla="*/ 3124462 w 3737830"/>
                <a:gd name="connsiteY90" fmla="*/ 12400 h 5218739"/>
                <a:gd name="connsiteX91" fmla="*/ 3020642 w 3737830"/>
                <a:gd name="connsiteY91" fmla="*/ 1477 h 5218739"/>
                <a:gd name="connsiteX92" fmla="*/ 2958526 w 3737830"/>
                <a:gd name="connsiteY92" fmla="*/ 38129 h 5218739"/>
                <a:gd name="connsiteX93" fmla="*/ 2965150 w 3737830"/>
                <a:gd name="connsiteY93" fmla="*/ 223300 h 5218739"/>
                <a:gd name="connsiteX94" fmla="*/ 2780177 w 3737830"/>
                <a:gd name="connsiteY94" fmla="*/ 305894 h 5218739"/>
                <a:gd name="connsiteX95" fmla="*/ 2762617 w 3737830"/>
                <a:gd name="connsiteY95" fmla="*/ 448814 h 5218739"/>
                <a:gd name="connsiteX0" fmla="*/ 2762617 w 3737830"/>
                <a:gd name="connsiteY0" fmla="*/ 448814 h 5218739"/>
                <a:gd name="connsiteX1" fmla="*/ 2424105 w 3737830"/>
                <a:gd name="connsiteY1" fmla="*/ 558395 h 5218739"/>
                <a:gd name="connsiteX2" fmla="*/ 2293527 w 3737830"/>
                <a:gd name="connsiteY2" fmla="*/ 545493 h 5218739"/>
                <a:gd name="connsiteX3" fmla="*/ 2241444 w 3737830"/>
                <a:gd name="connsiteY3" fmla="*/ 716503 h 5218739"/>
                <a:gd name="connsiteX4" fmla="*/ 2040286 w 3737830"/>
                <a:gd name="connsiteY4" fmla="*/ 792017 h 5218739"/>
                <a:gd name="connsiteX5" fmla="*/ 1996355 w 3737830"/>
                <a:gd name="connsiteY5" fmla="*/ 709423 h 5218739"/>
                <a:gd name="connsiteX6" fmla="*/ 1883059 w 3737830"/>
                <a:gd name="connsiteY6" fmla="*/ 810896 h 5218739"/>
                <a:gd name="connsiteX7" fmla="*/ 1700399 w 3737830"/>
                <a:gd name="connsiteY7" fmla="*/ 820335 h 5218739"/>
                <a:gd name="connsiteX8" fmla="*/ 1591727 w 3737830"/>
                <a:gd name="connsiteY8" fmla="*/ 910008 h 5218739"/>
                <a:gd name="connsiteX9" fmla="*/ 1478186 w 3737830"/>
                <a:gd name="connsiteY9" fmla="*/ 938674 h 5218739"/>
                <a:gd name="connsiteX10" fmla="*/ 1392881 w 3737830"/>
                <a:gd name="connsiteY10" fmla="*/ 1179028 h 5218739"/>
                <a:gd name="connsiteX11" fmla="*/ 1249527 w 3737830"/>
                <a:gd name="connsiteY11" fmla="*/ 1112953 h 5218739"/>
                <a:gd name="connsiteX12" fmla="*/ 1184787 w 3737830"/>
                <a:gd name="connsiteY12" fmla="*/ 1226224 h 5218739"/>
                <a:gd name="connsiteX13" fmla="*/ 1214845 w 3737830"/>
                <a:gd name="connsiteY13" fmla="*/ 1445687 h 5218739"/>
                <a:gd name="connsiteX14" fmla="*/ 1062243 w 3737830"/>
                <a:gd name="connsiteY14" fmla="*/ 1497603 h 5218739"/>
                <a:gd name="connsiteX15" fmla="*/ 1018312 w 3737830"/>
                <a:gd name="connsiteY15" fmla="*/ 1415010 h 5218739"/>
                <a:gd name="connsiteX16" fmla="*/ 932762 w 3737830"/>
                <a:gd name="connsiteY16" fmla="*/ 1436248 h 5218739"/>
                <a:gd name="connsiteX17" fmla="*/ 902682 w 3737830"/>
                <a:gd name="connsiteY17" fmla="*/ 1355452 h 5218739"/>
                <a:gd name="connsiteX18" fmla="*/ 646054 w 3737830"/>
                <a:gd name="connsiteY18" fmla="*/ 1443327 h 5218739"/>
                <a:gd name="connsiteX19" fmla="*/ 553567 w 3737830"/>
                <a:gd name="connsiteY19" fmla="*/ 1318257 h 5218739"/>
                <a:gd name="connsiteX20" fmla="*/ 528134 w 3737830"/>
                <a:gd name="connsiteY20" fmla="*/ 1490524 h 5218739"/>
                <a:gd name="connsiteX21" fmla="*/ 384780 w 3737830"/>
                <a:gd name="connsiteY21" fmla="*/ 1490524 h 5218739"/>
                <a:gd name="connsiteX22" fmla="*/ 289981 w 3737830"/>
                <a:gd name="connsiteY22" fmla="*/ 1625034 h 5218739"/>
                <a:gd name="connsiteX23" fmla="*/ 132783 w 3737830"/>
                <a:gd name="connsiteY23" fmla="*/ 1704252 h 5218739"/>
                <a:gd name="connsiteX24" fmla="*/ 137379 w 3737830"/>
                <a:gd name="connsiteY24" fmla="*/ 1825618 h 5218739"/>
                <a:gd name="connsiteX25" fmla="*/ 33332 w 3737830"/>
                <a:gd name="connsiteY25" fmla="*/ 1927091 h 5218739"/>
                <a:gd name="connsiteX26" fmla="*/ 6257 w 3737830"/>
                <a:gd name="connsiteY26" fmla="*/ 2273583 h 5218739"/>
                <a:gd name="connsiteX27" fmla="*/ 63390 w 3737830"/>
                <a:gd name="connsiteY27" fmla="*/ 2443891 h 5218739"/>
                <a:gd name="connsiteX28" fmla="*/ 125819 w 3737830"/>
                <a:gd name="connsiteY28" fmla="*/ 2469849 h 5218739"/>
                <a:gd name="connsiteX29" fmla="*/ 169750 w 3737830"/>
                <a:gd name="connsiteY29" fmla="*/ 2613798 h 5218739"/>
                <a:gd name="connsiteX30" fmla="*/ 358836 w 3737830"/>
                <a:gd name="connsiteY30" fmla="*/ 2804548 h 5218739"/>
                <a:gd name="connsiteX31" fmla="*/ 521198 w 3737830"/>
                <a:gd name="connsiteY31" fmla="*/ 2892257 h 5218739"/>
                <a:gd name="connsiteX32" fmla="*/ 598137 w 3737830"/>
                <a:gd name="connsiteY32" fmla="*/ 3135838 h 5218739"/>
                <a:gd name="connsiteX33" fmla="*/ 424087 w 3737830"/>
                <a:gd name="connsiteY33" fmla="*/ 3331184 h 5218739"/>
                <a:gd name="connsiteX34" fmla="*/ 292409 w 3737830"/>
                <a:gd name="connsiteY34" fmla="*/ 3556346 h 5218739"/>
                <a:gd name="connsiteX35" fmla="*/ 293251 w 3737830"/>
                <a:gd name="connsiteY35" fmla="*/ 3670361 h 5218739"/>
                <a:gd name="connsiteX36" fmla="*/ 335069 w 3737830"/>
                <a:gd name="connsiteY36" fmla="*/ 3679847 h 5218739"/>
                <a:gd name="connsiteX37" fmla="*/ 355879 w 3737830"/>
                <a:gd name="connsiteY37" fmla="*/ 3689581 h 5218739"/>
                <a:gd name="connsiteX38" fmla="*/ 379289 w 3737830"/>
                <a:gd name="connsiteY38" fmla="*/ 3682502 h 5218739"/>
                <a:gd name="connsiteX39" fmla="*/ 414839 w 3737830"/>
                <a:gd name="connsiteY39" fmla="*/ 3702855 h 5218739"/>
                <a:gd name="connsiteX40" fmla="*/ 446920 w 3737830"/>
                <a:gd name="connsiteY40" fmla="*/ 3695776 h 5218739"/>
                <a:gd name="connsiteX41" fmla="*/ 493741 w 3737830"/>
                <a:gd name="connsiteY41" fmla="*/ 3732943 h 5218739"/>
                <a:gd name="connsiteX42" fmla="*/ 522354 w 3737830"/>
                <a:gd name="connsiteY42" fmla="*/ 3724094 h 5218739"/>
                <a:gd name="connsiteX43" fmla="*/ 532759 w 3737830"/>
                <a:gd name="connsiteY43" fmla="*/ 3741792 h 5218739"/>
                <a:gd name="connsiteX44" fmla="*/ 569175 w 3737830"/>
                <a:gd name="connsiteY44" fmla="*/ 3717014 h 5218739"/>
                <a:gd name="connsiteX45" fmla="*/ 592586 w 3737830"/>
                <a:gd name="connsiteY45" fmla="*/ 3720554 h 5218739"/>
                <a:gd name="connsiteX46" fmla="*/ 610247 w 3737830"/>
                <a:gd name="connsiteY46" fmla="*/ 3714362 h 5218739"/>
                <a:gd name="connsiteX47" fmla="*/ 638542 w 3737830"/>
                <a:gd name="connsiteY47" fmla="*/ 3764424 h 5218739"/>
                <a:gd name="connsiteX48" fmla="*/ 654147 w 3737830"/>
                <a:gd name="connsiteY48" fmla="*/ 3775420 h 5218739"/>
                <a:gd name="connsiteX49" fmla="*/ 687095 w 3737830"/>
                <a:gd name="connsiteY49" fmla="*/ 3777190 h 5218739"/>
                <a:gd name="connsiteX50" fmla="*/ 692298 w 3737830"/>
                <a:gd name="connsiteY50" fmla="*/ 3751527 h 5218739"/>
                <a:gd name="connsiteX51" fmla="*/ 707038 w 3737830"/>
                <a:gd name="connsiteY51" fmla="*/ 3744447 h 5218739"/>
                <a:gd name="connsiteX52" fmla="*/ 706171 w 3737830"/>
                <a:gd name="connsiteY52" fmla="*/ 3728519 h 5218739"/>
                <a:gd name="connsiteX53" fmla="*/ 734784 w 3737830"/>
                <a:gd name="connsiteY53" fmla="*/ 3712590 h 5218739"/>
                <a:gd name="connsiteX54" fmla="*/ 751258 w 3737830"/>
                <a:gd name="connsiteY54" fmla="*/ 3718784 h 5218739"/>
                <a:gd name="connsiteX55" fmla="*/ 767732 w 3737830"/>
                <a:gd name="connsiteY55" fmla="*/ 3688697 h 5218739"/>
                <a:gd name="connsiteX56" fmla="*/ 818889 w 3737830"/>
                <a:gd name="connsiteY56" fmla="*/ 3698431 h 5218739"/>
                <a:gd name="connsiteX57" fmla="*/ 834496 w 3737830"/>
                <a:gd name="connsiteY57" fmla="*/ 3730288 h 5218739"/>
                <a:gd name="connsiteX58" fmla="*/ 868311 w 3737830"/>
                <a:gd name="connsiteY58" fmla="*/ 3683387 h 5218739"/>
                <a:gd name="connsiteX59" fmla="*/ 908196 w 3737830"/>
                <a:gd name="connsiteY59" fmla="*/ 3669228 h 5218739"/>
                <a:gd name="connsiteX60" fmla="*/ 934208 w 3737830"/>
                <a:gd name="connsiteY60" fmla="*/ 3674538 h 5218739"/>
                <a:gd name="connsiteX61" fmla="*/ 968890 w 3737830"/>
                <a:gd name="connsiteY61" fmla="*/ 3647105 h 5218739"/>
                <a:gd name="connsiteX62" fmla="*/ 994035 w 3737830"/>
                <a:gd name="connsiteY62" fmla="*/ 3640910 h 5218739"/>
                <a:gd name="connsiteX63" fmla="*/ 1026983 w 3737830"/>
                <a:gd name="connsiteY63" fmla="*/ 3599318 h 5218739"/>
                <a:gd name="connsiteX64" fmla="*/ 1054920 w 3737830"/>
                <a:gd name="connsiteY64" fmla="*/ 3580857 h 5218739"/>
                <a:gd name="connsiteX65" fmla="*/ 1068602 w 3737830"/>
                <a:gd name="connsiteY65" fmla="*/ 3593124 h 5218739"/>
                <a:gd name="connsiteX66" fmla="*/ 1093747 w 3737830"/>
                <a:gd name="connsiteY66" fmla="*/ 3608168 h 5218739"/>
                <a:gd name="connsiteX67" fmla="*/ 1138834 w 3737830"/>
                <a:gd name="connsiteY67" fmla="*/ 3550647 h 5218739"/>
                <a:gd name="connsiteX68" fmla="*/ 1289702 w 3737830"/>
                <a:gd name="connsiteY68" fmla="*/ 3474543 h 5218739"/>
                <a:gd name="connsiteX69" fmla="*/ 1447114 w 3737830"/>
                <a:gd name="connsiteY69" fmla="*/ 3467586 h 5218739"/>
                <a:gd name="connsiteX70" fmla="*/ 1838691 w 3737830"/>
                <a:gd name="connsiteY70" fmla="*/ 3791873 h 5218739"/>
                <a:gd name="connsiteX71" fmla="*/ 1909030 w 3737830"/>
                <a:gd name="connsiteY71" fmla="*/ 4495257 h 5218739"/>
                <a:gd name="connsiteX72" fmla="*/ 1868836 w 3737830"/>
                <a:gd name="connsiteY72" fmla="*/ 4846950 h 5218739"/>
                <a:gd name="connsiteX73" fmla="*/ 2702849 w 3737830"/>
                <a:gd name="connsiteY73" fmla="*/ 5188594 h 5218739"/>
                <a:gd name="connsiteX74" fmla="*/ 3506718 w 3737830"/>
                <a:gd name="connsiteY74" fmla="*/ 5218739 h 5218739"/>
                <a:gd name="connsiteX75" fmla="*/ 3737830 w 3737830"/>
                <a:gd name="connsiteY75" fmla="*/ 4465112 h 5218739"/>
                <a:gd name="connsiteX76" fmla="*/ 3707685 w 3737830"/>
                <a:gd name="connsiteY76" fmla="*/ 3801921 h 5218739"/>
                <a:gd name="connsiteX77" fmla="*/ 3737830 w 3737830"/>
                <a:gd name="connsiteY77" fmla="*/ 3289455 h 5218739"/>
                <a:gd name="connsiteX78" fmla="*/ 3446427 w 3737830"/>
                <a:gd name="connsiteY78" fmla="*/ 2666457 h 5218739"/>
                <a:gd name="connsiteX79" fmla="*/ 2853575 w 3737830"/>
                <a:gd name="connsiteY79" fmla="*/ 2676506 h 5218739"/>
                <a:gd name="connsiteX80" fmla="*/ 2572221 w 3737830"/>
                <a:gd name="connsiteY80" fmla="*/ 2475539 h 5218739"/>
                <a:gd name="connsiteX81" fmla="*/ 2793285 w 3737830"/>
                <a:gd name="connsiteY81" fmla="*/ 2274572 h 5218739"/>
                <a:gd name="connsiteX82" fmla="*/ 2873671 w 3737830"/>
                <a:gd name="connsiteY82" fmla="*/ 2013314 h 5218739"/>
                <a:gd name="connsiteX83" fmla="*/ 3144977 w 3737830"/>
                <a:gd name="connsiteY83" fmla="*/ 1782202 h 5218739"/>
                <a:gd name="connsiteX84" fmla="*/ 2984203 w 3737830"/>
                <a:gd name="connsiteY84" fmla="*/ 1330027 h 5218739"/>
                <a:gd name="connsiteX85" fmla="*/ 3165074 w 3737830"/>
                <a:gd name="connsiteY85" fmla="*/ 1108963 h 5218739"/>
                <a:gd name="connsiteX86" fmla="*/ 3438708 w 3737830"/>
                <a:gd name="connsiteY86" fmla="*/ 708324 h 5218739"/>
                <a:gd name="connsiteX87" fmla="*/ 3377270 w 3737830"/>
                <a:gd name="connsiteY87" fmla="*/ 563993 h 5218739"/>
                <a:gd name="connsiteX88" fmla="*/ 3316598 w 3737830"/>
                <a:gd name="connsiteY88" fmla="*/ 440404 h 5218739"/>
                <a:gd name="connsiteX89" fmla="*/ 3332784 w 3737830"/>
                <a:gd name="connsiteY89" fmla="*/ 263417 h 5218739"/>
                <a:gd name="connsiteX90" fmla="*/ 3106192 w 3737830"/>
                <a:gd name="connsiteY90" fmla="*/ 128907 h 5218739"/>
                <a:gd name="connsiteX91" fmla="*/ 3124462 w 3737830"/>
                <a:gd name="connsiteY91" fmla="*/ 12400 h 5218739"/>
                <a:gd name="connsiteX92" fmla="*/ 3020642 w 3737830"/>
                <a:gd name="connsiteY92" fmla="*/ 1477 h 5218739"/>
                <a:gd name="connsiteX93" fmla="*/ 2958526 w 3737830"/>
                <a:gd name="connsiteY93" fmla="*/ 38129 h 5218739"/>
                <a:gd name="connsiteX94" fmla="*/ 2965150 w 3737830"/>
                <a:gd name="connsiteY94" fmla="*/ 223300 h 5218739"/>
                <a:gd name="connsiteX95" fmla="*/ 2780177 w 3737830"/>
                <a:gd name="connsiteY95" fmla="*/ 305894 h 5218739"/>
                <a:gd name="connsiteX96" fmla="*/ 2762617 w 3737830"/>
                <a:gd name="connsiteY96" fmla="*/ 448814 h 5218739"/>
                <a:gd name="connsiteX0" fmla="*/ 2762617 w 3737830"/>
                <a:gd name="connsiteY0" fmla="*/ 448814 h 5218739"/>
                <a:gd name="connsiteX1" fmla="*/ 2424105 w 3737830"/>
                <a:gd name="connsiteY1" fmla="*/ 558395 h 5218739"/>
                <a:gd name="connsiteX2" fmla="*/ 2293527 w 3737830"/>
                <a:gd name="connsiteY2" fmla="*/ 545493 h 5218739"/>
                <a:gd name="connsiteX3" fmla="*/ 2241444 w 3737830"/>
                <a:gd name="connsiteY3" fmla="*/ 716503 h 5218739"/>
                <a:gd name="connsiteX4" fmla="*/ 2040286 w 3737830"/>
                <a:gd name="connsiteY4" fmla="*/ 792017 h 5218739"/>
                <a:gd name="connsiteX5" fmla="*/ 1996355 w 3737830"/>
                <a:gd name="connsiteY5" fmla="*/ 709423 h 5218739"/>
                <a:gd name="connsiteX6" fmla="*/ 1883059 w 3737830"/>
                <a:gd name="connsiteY6" fmla="*/ 810896 h 5218739"/>
                <a:gd name="connsiteX7" fmla="*/ 1700399 w 3737830"/>
                <a:gd name="connsiteY7" fmla="*/ 820335 h 5218739"/>
                <a:gd name="connsiteX8" fmla="*/ 1591727 w 3737830"/>
                <a:gd name="connsiteY8" fmla="*/ 910008 h 5218739"/>
                <a:gd name="connsiteX9" fmla="*/ 1478186 w 3737830"/>
                <a:gd name="connsiteY9" fmla="*/ 938674 h 5218739"/>
                <a:gd name="connsiteX10" fmla="*/ 1392881 w 3737830"/>
                <a:gd name="connsiteY10" fmla="*/ 1179028 h 5218739"/>
                <a:gd name="connsiteX11" fmla="*/ 1249527 w 3737830"/>
                <a:gd name="connsiteY11" fmla="*/ 1112953 h 5218739"/>
                <a:gd name="connsiteX12" fmla="*/ 1184787 w 3737830"/>
                <a:gd name="connsiteY12" fmla="*/ 1226224 h 5218739"/>
                <a:gd name="connsiteX13" fmla="*/ 1214845 w 3737830"/>
                <a:gd name="connsiteY13" fmla="*/ 1445687 h 5218739"/>
                <a:gd name="connsiteX14" fmla="*/ 1062243 w 3737830"/>
                <a:gd name="connsiteY14" fmla="*/ 1497603 h 5218739"/>
                <a:gd name="connsiteX15" fmla="*/ 1018312 w 3737830"/>
                <a:gd name="connsiteY15" fmla="*/ 1415010 h 5218739"/>
                <a:gd name="connsiteX16" fmla="*/ 932762 w 3737830"/>
                <a:gd name="connsiteY16" fmla="*/ 1436248 h 5218739"/>
                <a:gd name="connsiteX17" fmla="*/ 902682 w 3737830"/>
                <a:gd name="connsiteY17" fmla="*/ 1355452 h 5218739"/>
                <a:gd name="connsiteX18" fmla="*/ 646054 w 3737830"/>
                <a:gd name="connsiteY18" fmla="*/ 1443327 h 5218739"/>
                <a:gd name="connsiteX19" fmla="*/ 553567 w 3737830"/>
                <a:gd name="connsiteY19" fmla="*/ 1318257 h 5218739"/>
                <a:gd name="connsiteX20" fmla="*/ 528134 w 3737830"/>
                <a:gd name="connsiteY20" fmla="*/ 1490524 h 5218739"/>
                <a:gd name="connsiteX21" fmla="*/ 384780 w 3737830"/>
                <a:gd name="connsiteY21" fmla="*/ 1490524 h 5218739"/>
                <a:gd name="connsiteX22" fmla="*/ 289981 w 3737830"/>
                <a:gd name="connsiteY22" fmla="*/ 1625034 h 5218739"/>
                <a:gd name="connsiteX23" fmla="*/ 132783 w 3737830"/>
                <a:gd name="connsiteY23" fmla="*/ 1704252 h 5218739"/>
                <a:gd name="connsiteX24" fmla="*/ 137379 w 3737830"/>
                <a:gd name="connsiteY24" fmla="*/ 1825618 h 5218739"/>
                <a:gd name="connsiteX25" fmla="*/ 33332 w 3737830"/>
                <a:gd name="connsiteY25" fmla="*/ 1927091 h 5218739"/>
                <a:gd name="connsiteX26" fmla="*/ 6257 w 3737830"/>
                <a:gd name="connsiteY26" fmla="*/ 2273583 h 5218739"/>
                <a:gd name="connsiteX27" fmla="*/ 63390 w 3737830"/>
                <a:gd name="connsiteY27" fmla="*/ 2443891 h 5218739"/>
                <a:gd name="connsiteX28" fmla="*/ 125819 w 3737830"/>
                <a:gd name="connsiteY28" fmla="*/ 2469849 h 5218739"/>
                <a:gd name="connsiteX29" fmla="*/ 169750 w 3737830"/>
                <a:gd name="connsiteY29" fmla="*/ 2613798 h 5218739"/>
                <a:gd name="connsiteX30" fmla="*/ 358836 w 3737830"/>
                <a:gd name="connsiteY30" fmla="*/ 2804548 h 5218739"/>
                <a:gd name="connsiteX31" fmla="*/ 521198 w 3737830"/>
                <a:gd name="connsiteY31" fmla="*/ 2892257 h 5218739"/>
                <a:gd name="connsiteX32" fmla="*/ 598137 w 3737830"/>
                <a:gd name="connsiteY32" fmla="*/ 3135838 h 5218739"/>
                <a:gd name="connsiteX33" fmla="*/ 424087 w 3737830"/>
                <a:gd name="connsiteY33" fmla="*/ 3331184 h 5218739"/>
                <a:gd name="connsiteX34" fmla="*/ 292409 w 3737830"/>
                <a:gd name="connsiteY34" fmla="*/ 3556346 h 5218739"/>
                <a:gd name="connsiteX35" fmla="*/ 293251 w 3737830"/>
                <a:gd name="connsiteY35" fmla="*/ 3670361 h 5218739"/>
                <a:gd name="connsiteX36" fmla="*/ 335069 w 3737830"/>
                <a:gd name="connsiteY36" fmla="*/ 3679847 h 5218739"/>
                <a:gd name="connsiteX37" fmla="*/ 355879 w 3737830"/>
                <a:gd name="connsiteY37" fmla="*/ 3689581 h 5218739"/>
                <a:gd name="connsiteX38" fmla="*/ 379289 w 3737830"/>
                <a:gd name="connsiteY38" fmla="*/ 3682502 h 5218739"/>
                <a:gd name="connsiteX39" fmla="*/ 414839 w 3737830"/>
                <a:gd name="connsiteY39" fmla="*/ 3702855 h 5218739"/>
                <a:gd name="connsiteX40" fmla="*/ 446920 w 3737830"/>
                <a:gd name="connsiteY40" fmla="*/ 3695776 h 5218739"/>
                <a:gd name="connsiteX41" fmla="*/ 493741 w 3737830"/>
                <a:gd name="connsiteY41" fmla="*/ 3732943 h 5218739"/>
                <a:gd name="connsiteX42" fmla="*/ 522354 w 3737830"/>
                <a:gd name="connsiteY42" fmla="*/ 3724094 h 5218739"/>
                <a:gd name="connsiteX43" fmla="*/ 532759 w 3737830"/>
                <a:gd name="connsiteY43" fmla="*/ 3741792 h 5218739"/>
                <a:gd name="connsiteX44" fmla="*/ 569175 w 3737830"/>
                <a:gd name="connsiteY44" fmla="*/ 3717014 h 5218739"/>
                <a:gd name="connsiteX45" fmla="*/ 592586 w 3737830"/>
                <a:gd name="connsiteY45" fmla="*/ 3720554 h 5218739"/>
                <a:gd name="connsiteX46" fmla="*/ 610247 w 3737830"/>
                <a:gd name="connsiteY46" fmla="*/ 3714362 h 5218739"/>
                <a:gd name="connsiteX47" fmla="*/ 638542 w 3737830"/>
                <a:gd name="connsiteY47" fmla="*/ 3764424 h 5218739"/>
                <a:gd name="connsiteX48" fmla="*/ 654147 w 3737830"/>
                <a:gd name="connsiteY48" fmla="*/ 3775420 h 5218739"/>
                <a:gd name="connsiteX49" fmla="*/ 687095 w 3737830"/>
                <a:gd name="connsiteY49" fmla="*/ 3777190 h 5218739"/>
                <a:gd name="connsiteX50" fmla="*/ 692298 w 3737830"/>
                <a:gd name="connsiteY50" fmla="*/ 3751527 h 5218739"/>
                <a:gd name="connsiteX51" fmla="*/ 707038 w 3737830"/>
                <a:gd name="connsiteY51" fmla="*/ 3744447 h 5218739"/>
                <a:gd name="connsiteX52" fmla="*/ 706171 w 3737830"/>
                <a:gd name="connsiteY52" fmla="*/ 3728519 h 5218739"/>
                <a:gd name="connsiteX53" fmla="*/ 734784 w 3737830"/>
                <a:gd name="connsiteY53" fmla="*/ 3712590 h 5218739"/>
                <a:gd name="connsiteX54" fmla="*/ 751258 w 3737830"/>
                <a:gd name="connsiteY54" fmla="*/ 3718784 h 5218739"/>
                <a:gd name="connsiteX55" fmla="*/ 767732 w 3737830"/>
                <a:gd name="connsiteY55" fmla="*/ 3688697 h 5218739"/>
                <a:gd name="connsiteX56" fmla="*/ 818889 w 3737830"/>
                <a:gd name="connsiteY56" fmla="*/ 3698431 h 5218739"/>
                <a:gd name="connsiteX57" fmla="*/ 834496 w 3737830"/>
                <a:gd name="connsiteY57" fmla="*/ 3730288 h 5218739"/>
                <a:gd name="connsiteX58" fmla="*/ 868311 w 3737830"/>
                <a:gd name="connsiteY58" fmla="*/ 3683387 h 5218739"/>
                <a:gd name="connsiteX59" fmla="*/ 908196 w 3737830"/>
                <a:gd name="connsiteY59" fmla="*/ 3669228 h 5218739"/>
                <a:gd name="connsiteX60" fmla="*/ 934208 w 3737830"/>
                <a:gd name="connsiteY60" fmla="*/ 3674538 h 5218739"/>
                <a:gd name="connsiteX61" fmla="*/ 968890 w 3737830"/>
                <a:gd name="connsiteY61" fmla="*/ 3647105 h 5218739"/>
                <a:gd name="connsiteX62" fmla="*/ 994035 w 3737830"/>
                <a:gd name="connsiteY62" fmla="*/ 3640910 h 5218739"/>
                <a:gd name="connsiteX63" fmla="*/ 1026983 w 3737830"/>
                <a:gd name="connsiteY63" fmla="*/ 3599318 h 5218739"/>
                <a:gd name="connsiteX64" fmla="*/ 1054920 w 3737830"/>
                <a:gd name="connsiteY64" fmla="*/ 3580857 h 5218739"/>
                <a:gd name="connsiteX65" fmla="*/ 1068602 w 3737830"/>
                <a:gd name="connsiteY65" fmla="*/ 3593124 h 5218739"/>
                <a:gd name="connsiteX66" fmla="*/ 1093747 w 3737830"/>
                <a:gd name="connsiteY66" fmla="*/ 3608168 h 5218739"/>
                <a:gd name="connsiteX67" fmla="*/ 1138834 w 3737830"/>
                <a:gd name="connsiteY67" fmla="*/ 3550647 h 5218739"/>
                <a:gd name="connsiteX68" fmla="*/ 1289702 w 3737830"/>
                <a:gd name="connsiteY68" fmla="*/ 3474543 h 5218739"/>
                <a:gd name="connsiteX69" fmla="*/ 1447114 w 3737830"/>
                <a:gd name="connsiteY69" fmla="*/ 3467586 h 5218739"/>
                <a:gd name="connsiteX70" fmla="*/ 1838691 w 3737830"/>
                <a:gd name="connsiteY70" fmla="*/ 3791873 h 5218739"/>
                <a:gd name="connsiteX71" fmla="*/ 1909030 w 3737830"/>
                <a:gd name="connsiteY71" fmla="*/ 4495257 h 5218739"/>
                <a:gd name="connsiteX72" fmla="*/ 1868836 w 3737830"/>
                <a:gd name="connsiteY72" fmla="*/ 4846950 h 5218739"/>
                <a:gd name="connsiteX73" fmla="*/ 2702849 w 3737830"/>
                <a:gd name="connsiteY73" fmla="*/ 5188594 h 5218739"/>
                <a:gd name="connsiteX74" fmla="*/ 3506718 w 3737830"/>
                <a:gd name="connsiteY74" fmla="*/ 5218739 h 5218739"/>
                <a:gd name="connsiteX75" fmla="*/ 3737830 w 3737830"/>
                <a:gd name="connsiteY75" fmla="*/ 4465112 h 5218739"/>
                <a:gd name="connsiteX76" fmla="*/ 3707685 w 3737830"/>
                <a:gd name="connsiteY76" fmla="*/ 3801921 h 5218739"/>
                <a:gd name="connsiteX77" fmla="*/ 3737830 w 3737830"/>
                <a:gd name="connsiteY77" fmla="*/ 3289455 h 5218739"/>
                <a:gd name="connsiteX78" fmla="*/ 3446427 w 3737830"/>
                <a:gd name="connsiteY78" fmla="*/ 2666457 h 5218739"/>
                <a:gd name="connsiteX79" fmla="*/ 2853575 w 3737830"/>
                <a:gd name="connsiteY79" fmla="*/ 2676506 h 5218739"/>
                <a:gd name="connsiteX80" fmla="*/ 2572221 w 3737830"/>
                <a:gd name="connsiteY80" fmla="*/ 2475539 h 5218739"/>
                <a:gd name="connsiteX81" fmla="*/ 2793285 w 3737830"/>
                <a:gd name="connsiteY81" fmla="*/ 2274572 h 5218739"/>
                <a:gd name="connsiteX82" fmla="*/ 2873671 w 3737830"/>
                <a:gd name="connsiteY82" fmla="*/ 2013314 h 5218739"/>
                <a:gd name="connsiteX83" fmla="*/ 3144977 w 3737830"/>
                <a:gd name="connsiteY83" fmla="*/ 1782202 h 5218739"/>
                <a:gd name="connsiteX84" fmla="*/ 2984203 w 3737830"/>
                <a:gd name="connsiteY84" fmla="*/ 1330027 h 5218739"/>
                <a:gd name="connsiteX85" fmla="*/ 3165074 w 3737830"/>
                <a:gd name="connsiteY85" fmla="*/ 1108963 h 5218739"/>
                <a:gd name="connsiteX86" fmla="*/ 3438708 w 3737830"/>
                <a:gd name="connsiteY86" fmla="*/ 708324 h 5218739"/>
                <a:gd name="connsiteX87" fmla="*/ 3377270 w 3737830"/>
                <a:gd name="connsiteY87" fmla="*/ 563993 h 5218739"/>
                <a:gd name="connsiteX88" fmla="*/ 3316598 w 3737830"/>
                <a:gd name="connsiteY88" fmla="*/ 440404 h 5218739"/>
                <a:gd name="connsiteX89" fmla="*/ 3332784 w 3737830"/>
                <a:gd name="connsiteY89" fmla="*/ 263417 h 5218739"/>
                <a:gd name="connsiteX90" fmla="*/ 3106192 w 3737830"/>
                <a:gd name="connsiteY90" fmla="*/ 128907 h 5218739"/>
                <a:gd name="connsiteX91" fmla="*/ 3124462 w 3737830"/>
                <a:gd name="connsiteY91" fmla="*/ 12400 h 5218739"/>
                <a:gd name="connsiteX92" fmla="*/ 3020642 w 3737830"/>
                <a:gd name="connsiteY92" fmla="*/ 1477 h 5218739"/>
                <a:gd name="connsiteX93" fmla="*/ 2958526 w 3737830"/>
                <a:gd name="connsiteY93" fmla="*/ 38129 h 5218739"/>
                <a:gd name="connsiteX94" fmla="*/ 2965150 w 3737830"/>
                <a:gd name="connsiteY94" fmla="*/ 223300 h 5218739"/>
                <a:gd name="connsiteX95" fmla="*/ 2780177 w 3737830"/>
                <a:gd name="connsiteY95" fmla="*/ 305894 h 5218739"/>
                <a:gd name="connsiteX96" fmla="*/ 2762617 w 3737830"/>
                <a:gd name="connsiteY96" fmla="*/ 448814 h 5218739"/>
                <a:gd name="connsiteX0" fmla="*/ 2762617 w 3737830"/>
                <a:gd name="connsiteY0" fmla="*/ 448814 h 5218739"/>
                <a:gd name="connsiteX1" fmla="*/ 2424105 w 3737830"/>
                <a:gd name="connsiteY1" fmla="*/ 558395 h 5218739"/>
                <a:gd name="connsiteX2" fmla="*/ 2293527 w 3737830"/>
                <a:gd name="connsiteY2" fmla="*/ 545493 h 5218739"/>
                <a:gd name="connsiteX3" fmla="*/ 2241444 w 3737830"/>
                <a:gd name="connsiteY3" fmla="*/ 716503 h 5218739"/>
                <a:gd name="connsiteX4" fmla="*/ 2040286 w 3737830"/>
                <a:gd name="connsiteY4" fmla="*/ 792017 h 5218739"/>
                <a:gd name="connsiteX5" fmla="*/ 1996355 w 3737830"/>
                <a:gd name="connsiteY5" fmla="*/ 709423 h 5218739"/>
                <a:gd name="connsiteX6" fmla="*/ 1883059 w 3737830"/>
                <a:gd name="connsiteY6" fmla="*/ 810896 h 5218739"/>
                <a:gd name="connsiteX7" fmla="*/ 1700399 w 3737830"/>
                <a:gd name="connsiteY7" fmla="*/ 820335 h 5218739"/>
                <a:gd name="connsiteX8" fmla="*/ 1591727 w 3737830"/>
                <a:gd name="connsiteY8" fmla="*/ 910008 h 5218739"/>
                <a:gd name="connsiteX9" fmla="*/ 1478186 w 3737830"/>
                <a:gd name="connsiteY9" fmla="*/ 938674 h 5218739"/>
                <a:gd name="connsiteX10" fmla="*/ 1392881 w 3737830"/>
                <a:gd name="connsiteY10" fmla="*/ 1179028 h 5218739"/>
                <a:gd name="connsiteX11" fmla="*/ 1249527 w 3737830"/>
                <a:gd name="connsiteY11" fmla="*/ 1112953 h 5218739"/>
                <a:gd name="connsiteX12" fmla="*/ 1184787 w 3737830"/>
                <a:gd name="connsiteY12" fmla="*/ 1226224 h 5218739"/>
                <a:gd name="connsiteX13" fmla="*/ 1214845 w 3737830"/>
                <a:gd name="connsiteY13" fmla="*/ 1445687 h 5218739"/>
                <a:gd name="connsiteX14" fmla="*/ 1062243 w 3737830"/>
                <a:gd name="connsiteY14" fmla="*/ 1497603 h 5218739"/>
                <a:gd name="connsiteX15" fmla="*/ 1018312 w 3737830"/>
                <a:gd name="connsiteY15" fmla="*/ 1415010 h 5218739"/>
                <a:gd name="connsiteX16" fmla="*/ 932762 w 3737830"/>
                <a:gd name="connsiteY16" fmla="*/ 1436248 h 5218739"/>
                <a:gd name="connsiteX17" fmla="*/ 902682 w 3737830"/>
                <a:gd name="connsiteY17" fmla="*/ 1355452 h 5218739"/>
                <a:gd name="connsiteX18" fmla="*/ 646054 w 3737830"/>
                <a:gd name="connsiteY18" fmla="*/ 1443327 h 5218739"/>
                <a:gd name="connsiteX19" fmla="*/ 553567 w 3737830"/>
                <a:gd name="connsiteY19" fmla="*/ 1318257 h 5218739"/>
                <a:gd name="connsiteX20" fmla="*/ 528134 w 3737830"/>
                <a:gd name="connsiteY20" fmla="*/ 1490524 h 5218739"/>
                <a:gd name="connsiteX21" fmla="*/ 384780 w 3737830"/>
                <a:gd name="connsiteY21" fmla="*/ 1490524 h 5218739"/>
                <a:gd name="connsiteX22" fmla="*/ 289981 w 3737830"/>
                <a:gd name="connsiteY22" fmla="*/ 1625034 h 5218739"/>
                <a:gd name="connsiteX23" fmla="*/ 132783 w 3737830"/>
                <a:gd name="connsiteY23" fmla="*/ 1704252 h 5218739"/>
                <a:gd name="connsiteX24" fmla="*/ 137379 w 3737830"/>
                <a:gd name="connsiteY24" fmla="*/ 1825618 h 5218739"/>
                <a:gd name="connsiteX25" fmla="*/ 33332 w 3737830"/>
                <a:gd name="connsiteY25" fmla="*/ 1927091 h 5218739"/>
                <a:gd name="connsiteX26" fmla="*/ 6257 w 3737830"/>
                <a:gd name="connsiteY26" fmla="*/ 2273583 h 5218739"/>
                <a:gd name="connsiteX27" fmla="*/ 63390 w 3737830"/>
                <a:gd name="connsiteY27" fmla="*/ 2443891 h 5218739"/>
                <a:gd name="connsiteX28" fmla="*/ 125819 w 3737830"/>
                <a:gd name="connsiteY28" fmla="*/ 2469849 h 5218739"/>
                <a:gd name="connsiteX29" fmla="*/ 169750 w 3737830"/>
                <a:gd name="connsiteY29" fmla="*/ 2613798 h 5218739"/>
                <a:gd name="connsiteX30" fmla="*/ 358836 w 3737830"/>
                <a:gd name="connsiteY30" fmla="*/ 2804548 h 5218739"/>
                <a:gd name="connsiteX31" fmla="*/ 521198 w 3737830"/>
                <a:gd name="connsiteY31" fmla="*/ 2892257 h 5218739"/>
                <a:gd name="connsiteX32" fmla="*/ 598137 w 3737830"/>
                <a:gd name="connsiteY32" fmla="*/ 3135838 h 5218739"/>
                <a:gd name="connsiteX33" fmla="*/ 424087 w 3737830"/>
                <a:gd name="connsiteY33" fmla="*/ 3331184 h 5218739"/>
                <a:gd name="connsiteX34" fmla="*/ 292409 w 3737830"/>
                <a:gd name="connsiteY34" fmla="*/ 3556346 h 5218739"/>
                <a:gd name="connsiteX35" fmla="*/ 293251 w 3737830"/>
                <a:gd name="connsiteY35" fmla="*/ 3670361 h 5218739"/>
                <a:gd name="connsiteX36" fmla="*/ 335069 w 3737830"/>
                <a:gd name="connsiteY36" fmla="*/ 3679847 h 5218739"/>
                <a:gd name="connsiteX37" fmla="*/ 355879 w 3737830"/>
                <a:gd name="connsiteY37" fmla="*/ 3689581 h 5218739"/>
                <a:gd name="connsiteX38" fmla="*/ 379289 w 3737830"/>
                <a:gd name="connsiteY38" fmla="*/ 3682502 h 5218739"/>
                <a:gd name="connsiteX39" fmla="*/ 414839 w 3737830"/>
                <a:gd name="connsiteY39" fmla="*/ 3702855 h 5218739"/>
                <a:gd name="connsiteX40" fmla="*/ 446920 w 3737830"/>
                <a:gd name="connsiteY40" fmla="*/ 3695776 h 5218739"/>
                <a:gd name="connsiteX41" fmla="*/ 493741 w 3737830"/>
                <a:gd name="connsiteY41" fmla="*/ 3732943 h 5218739"/>
                <a:gd name="connsiteX42" fmla="*/ 522354 w 3737830"/>
                <a:gd name="connsiteY42" fmla="*/ 3724094 h 5218739"/>
                <a:gd name="connsiteX43" fmla="*/ 532759 w 3737830"/>
                <a:gd name="connsiteY43" fmla="*/ 3741792 h 5218739"/>
                <a:gd name="connsiteX44" fmla="*/ 569175 w 3737830"/>
                <a:gd name="connsiteY44" fmla="*/ 3717014 h 5218739"/>
                <a:gd name="connsiteX45" fmla="*/ 592586 w 3737830"/>
                <a:gd name="connsiteY45" fmla="*/ 3720554 h 5218739"/>
                <a:gd name="connsiteX46" fmla="*/ 610247 w 3737830"/>
                <a:gd name="connsiteY46" fmla="*/ 3714362 h 5218739"/>
                <a:gd name="connsiteX47" fmla="*/ 638542 w 3737830"/>
                <a:gd name="connsiteY47" fmla="*/ 3764424 h 5218739"/>
                <a:gd name="connsiteX48" fmla="*/ 654147 w 3737830"/>
                <a:gd name="connsiteY48" fmla="*/ 3775420 h 5218739"/>
                <a:gd name="connsiteX49" fmla="*/ 687095 w 3737830"/>
                <a:gd name="connsiteY49" fmla="*/ 3777190 h 5218739"/>
                <a:gd name="connsiteX50" fmla="*/ 692298 w 3737830"/>
                <a:gd name="connsiteY50" fmla="*/ 3751527 h 5218739"/>
                <a:gd name="connsiteX51" fmla="*/ 707038 w 3737830"/>
                <a:gd name="connsiteY51" fmla="*/ 3744447 h 5218739"/>
                <a:gd name="connsiteX52" fmla="*/ 706171 w 3737830"/>
                <a:gd name="connsiteY52" fmla="*/ 3728519 h 5218739"/>
                <a:gd name="connsiteX53" fmla="*/ 734784 w 3737830"/>
                <a:gd name="connsiteY53" fmla="*/ 3712590 h 5218739"/>
                <a:gd name="connsiteX54" fmla="*/ 751258 w 3737830"/>
                <a:gd name="connsiteY54" fmla="*/ 3718784 h 5218739"/>
                <a:gd name="connsiteX55" fmla="*/ 767732 w 3737830"/>
                <a:gd name="connsiteY55" fmla="*/ 3688697 h 5218739"/>
                <a:gd name="connsiteX56" fmla="*/ 818889 w 3737830"/>
                <a:gd name="connsiteY56" fmla="*/ 3698431 h 5218739"/>
                <a:gd name="connsiteX57" fmla="*/ 834496 w 3737830"/>
                <a:gd name="connsiteY57" fmla="*/ 3730288 h 5218739"/>
                <a:gd name="connsiteX58" fmla="*/ 868311 w 3737830"/>
                <a:gd name="connsiteY58" fmla="*/ 3683387 h 5218739"/>
                <a:gd name="connsiteX59" fmla="*/ 908196 w 3737830"/>
                <a:gd name="connsiteY59" fmla="*/ 3669228 h 5218739"/>
                <a:gd name="connsiteX60" fmla="*/ 934208 w 3737830"/>
                <a:gd name="connsiteY60" fmla="*/ 3674538 h 5218739"/>
                <a:gd name="connsiteX61" fmla="*/ 968890 w 3737830"/>
                <a:gd name="connsiteY61" fmla="*/ 3647105 h 5218739"/>
                <a:gd name="connsiteX62" fmla="*/ 994035 w 3737830"/>
                <a:gd name="connsiteY62" fmla="*/ 3640910 h 5218739"/>
                <a:gd name="connsiteX63" fmla="*/ 1026983 w 3737830"/>
                <a:gd name="connsiteY63" fmla="*/ 3599318 h 5218739"/>
                <a:gd name="connsiteX64" fmla="*/ 1054920 w 3737830"/>
                <a:gd name="connsiteY64" fmla="*/ 3580857 h 5218739"/>
                <a:gd name="connsiteX65" fmla="*/ 1068602 w 3737830"/>
                <a:gd name="connsiteY65" fmla="*/ 3593124 h 5218739"/>
                <a:gd name="connsiteX66" fmla="*/ 1093747 w 3737830"/>
                <a:gd name="connsiteY66" fmla="*/ 3608168 h 5218739"/>
                <a:gd name="connsiteX67" fmla="*/ 1107619 w 3737830"/>
                <a:gd name="connsiteY67" fmla="*/ 3580735 h 5218739"/>
                <a:gd name="connsiteX68" fmla="*/ 1138834 w 3737830"/>
                <a:gd name="connsiteY68" fmla="*/ 3550647 h 5218739"/>
                <a:gd name="connsiteX69" fmla="*/ 1289702 w 3737830"/>
                <a:gd name="connsiteY69" fmla="*/ 3474543 h 5218739"/>
                <a:gd name="connsiteX70" fmla="*/ 1447114 w 3737830"/>
                <a:gd name="connsiteY70" fmla="*/ 3467586 h 5218739"/>
                <a:gd name="connsiteX71" fmla="*/ 1838691 w 3737830"/>
                <a:gd name="connsiteY71" fmla="*/ 3791873 h 5218739"/>
                <a:gd name="connsiteX72" fmla="*/ 1909030 w 3737830"/>
                <a:gd name="connsiteY72" fmla="*/ 4495257 h 5218739"/>
                <a:gd name="connsiteX73" fmla="*/ 1868836 w 3737830"/>
                <a:gd name="connsiteY73" fmla="*/ 4846950 h 5218739"/>
                <a:gd name="connsiteX74" fmla="*/ 2702849 w 3737830"/>
                <a:gd name="connsiteY74" fmla="*/ 5188594 h 5218739"/>
                <a:gd name="connsiteX75" fmla="*/ 3506718 w 3737830"/>
                <a:gd name="connsiteY75" fmla="*/ 5218739 h 5218739"/>
                <a:gd name="connsiteX76" fmla="*/ 3737830 w 3737830"/>
                <a:gd name="connsiteY76" fmla="*/ 4465112 h 5218739"/>
                <a:gd name="connsiteX77" fmla="*/ 3707685 w 3737830"/>
                <a:gd name="connsiteY77" fmla="*/ 3801921 h 5218739"/>
                <a:gd name="connsiteX78" fmla="*/ 3737830 w 3737830"/>
                <a:gd name="connsiteY78" fmla="*/ 3289455 h 5218739"/>
                <a:gd name="connsiteX79" fmla="*/ 3446427 w 3737830"/>
                <a:gd name="connsiteY79" fmla="*/ 2666457 h 5218739"/>
                <a:gd name="connsiteX80" fmla="*/ 2853575 w 3737830"/>
                <a:gd name="connsiteY80" fmla="*/ 2676506 h 5218739"/>
                <a:gd name="connsiteX81" fmla="*/ 2572221 w 3737830"/>
                <a:gd name="connsiteY81" fmla="*/ 2475539 h 5218739"/>
                <a:gd name="connsiteX82" fmla="*/ 2793285 w 3737830"/>
                <a:gd name="connsiteY82" fmla="*/ 2274572 h 5218739"/>
                <a:gd name="connsiteX83" fmla="*/ 2873671 w 3737830"/>
                <a:gd name="connsiteY83" fmla="*/ 2013314 h 5218739"/>
                <a:gd name="connsiteX84" fmla="*/ 3144977 w 3737830"/>
                <a:gd name="connsiteY84" fmla="*/ 1782202 h 5218739"/>
                <a:gd name="connsiteX85" fmla="*/ 2984203 w 3737830"/>
                <a:gd name="connsiteY85" fmla="*/ 1330027 h 5218739"/>
                <a:gd name="connsiteX86" fmla="*/ 3165074 w 3737830"/>
                <a:gd name="connsiteY86" fmla="*/ 1108963 h 5218739"/>
                <a:gd name="connsiteX87" fmla="*/ 3438708 w 3737830"/>
                <a:gd name="connsiteY87" fmla="*/ 708324 h 5218739"/>
                <a:gd name="connsiteX88" fmla="*/ 3377270 w 3737830"/>
                <a:gd name="connsiteY88" fmla="*/ 563993 h 5218739"/>
                <a:gd name="connsiteX89" fmla="*/ 3316598 w 3737830"/>
                <a:gd name="connsiteY89" fmla="*/ 440404 h 5218739"/>
                <a:gd name="connsiteX90" fmla="*/ 3332784 w 3737830"/>
                <a:gd name="connsiteY90" fmla="*/ 263417 h 5218739"/>
                <a:gd name="connsiteX91" fmla="*/ 3106192 w 3737830"/>
                <a:gd name="connsiteY91" fmla="*/ 128907 h 5218739"/>
                <a:gd name="connsiteX92" fmla="*/ 3124462 w 3737830"/>
                <a:gd name="connsiteY92" fmla="*/ 12400 h 5218739"/>
                <a:gd name="connsiteX93" fmla="*/ 3020642 w 3737830"/>
                <a:gd name="connsiteY93" fmla="*/ 1477 h 5218739"/>
                <a:gd name="connsiteX94" fmla="*/ 2958526 w 3737830"/>
                <a:gd name="connsiteY94" fmla="*/ 38129 h 5218739"/>
                <a:gd name="connsiteX95" fmla="*/ 2965150 w 3737830"/>
                <a:gd name="connsiteY95" fmla="*/ 223300 h 5218739"/>
                <a:gd name="connsiteX96" fmla="*/ 2780177 w 3737830"/>
                <a:gd name="connsiteY96" fmla="*/ 305894 h 5218739"/>
                <a:gd name="connsiteX97" fmla="*/ 2762617 w 3737830"/>
                <a:gd name="connsiteY97" fmla="*/ 448814 h 5218739"/>
                <a:gd name="connsiteX0" fmla="*/ 2762617 w 3737830"/>
                <a:gd name="connsiteY0" fmla="*/ 448814 h 5218739"/>
                <a:gd name="connsiteX1" fmla="*/ 2424105 w 3737830"/>
                <a:gd name="connsiteY1" fmla="*/ 558395 h 5218739"/>
                <a:gd name="connsiteX2" fmla="*/ 2293527 w 3737830"/>
                <a:gd name="connsiteY2" fmla="*/ 545493 h 5218739"/>
                <a:gd name="connsiteX3" fmla="*/ 2241444 w 3737830"/>
                <a:gd name="connsiteY3" fmla="*/ 716503 h 5218739"/>
                <a:gd name="connsiteX4" fmla="*/ 2040286 w 3737830"/>
                <a:gd name="connsiteY4" fmla="*/ 792017 h 5218739"/>
                <a:gd name="connsiteX5" fmla="*/ 1996355 w 3737830"/>
                <a:gd name="connsiteY5" fmla="*/ 709423 h 5218739"/>
                <a:gd name="connsiteX6" fmla="*/ 1883059 w 3737830"/>
                <a:gd name="connsiteY6" fmla="*/ 810896 h 5218739"/>
                <a:gd name="connsiteX7" fmla="*/ 1700399 w 3737830"/>
                <a:gd name="connsiteY7" fmla="*/ 820335 h 5218739"/>
                <a:gd name="connsiteX8" fmla="*/ 1591727 w 3737830"/>
                <a:gd name="connsiteY8" fmla="*/ 910008 h 5218739"/>
                <a:gd name="connsiteX9" fmla="*/ 1478186 w 3737830"/>
                <a:gd name="connsiteY9" fmla="*/ 938674 h 5218739"/>
                <a:gd name="connsiteX10" fmla="*/ 1392881 w 3737830"/>
                <a:gd name="connsiteY10" fmla="*/ 1179028 h 5218739"/>
                <a:gd name="connsiteX11" fmla="*/ 1249527 w 3737830"/>
                <a:gd name="connsiteY11" fmla="*/ 1112953 h 5218739"/>
                <a:gd name="connsiteX12" fmla="*/ 1184787 w 3737830"/>
                <a:gd name="connsiteY12" fmla="*/ 1226224 h 5218739"/>
                <a:gd name="connsiteX13" fmla="*/ 1214845 w 3737830"/>
                <a:gd name="connsiteY13" fmla="*/ 1445687 h 5218739"/>
                <a:gd name="connsiteX14" fmla="*/ 1062243 w 3737830"/>
                <a:gd name="connsiteY14" fmla="*/ 1497603 h 5218739"/>
                <a:gd name="connsiteX15" fmla="*/ 1018312 w 3737830"/>
                <a:gd name="connsiteY15" fmla="*/ 1415010 h 5218739"/>
                <a:gd name="connsiteX16" fmla="*/ 932762 w 3737830"/>
                <a:gd name="connsiteY16" fmla="*/ 1436248 h 5218739"/>
                <a:gd name="connsiteX17" fmla="*/ 902682 w 3737830"/>
                <a:gd name="connsiteY17" fmla="*/ 1355452 h 5218739"/>
                <a:gd name="connsiteX18" fmla="*/ 646054 w 3737830"/>
                <a:gd name="connsiteY18" fmla="*/ 1443327 h 5218739"/>
                <a:gd name="connsiteX19" fmla="*/ 553567 w 3737830"/>
                <a:gd name="connsiteY19" fmla="*/ 1318257 h 5218739"/>
                <a:gd name="connsiteX20" fmla="*/ 528134 w 3737830"/>
                <a:gd name="connsiteY20" fmla="*/ 1490524 h 5218739"/>
                <a:gd name="connsiteX21" fmla="*/ 384780 w 3737830"/>
                <a:gd name="connsiteY21" fmla="*/ 1490524 h 5218739"/>
                <a:gd name="connsiteX22" fmla="*/ 289981 w 3737830"/>
                <a:gd name="connsiteY22" fmla="*/ 1625034 h 5218739"/>
                <a:gd name="connsiteX23" fmla="*/ 132783 w 3737830"/>
                <a:gd name="connsiteY23" fmla="*/ 1704252 h 5218739"/>
                <a:gd name="connsiteX24" fmla="*/ 137379 w 3737830"/>
                <a:gd name="connsiteY24" fmla="*/ 1825618 h 5218739"/>
                <a:gd name="connsiteX25" fmla="*/ 33332 w 3737830"/>
                <a:gd name="connsiteY25" fmla="*/ 1927091 h 5218739"/>
                <a:gd name="connsiteX26" fmla="*/ 6257 w 3737830"/>
                <a:gd name="connsiteY26" fmla="*/ 2273583 h 5218739"/>
                <a:gd name="connsiteX27" fmla="*/ 63390 w 3737830"/>
                <a:gd name="connsiteY27" fmla="*/ 2443891 h 5218739"/>
                <a:gd name="connsiteX28" fmla="*/ 125819 w 3737830"/>
                <a:gd name="connsiteY28" fmla="*/ 2469849 h 5218739"/>
                <a:gd name="connsiteX29" fmla="*/ 169750 w 3737830"/>
                <a:gd name="connsiteY29" fmla="*/ 2613798 h 5218739"/>
                <a:gd name="connsiteX30" fmla="*/ 358836 w 3737830"/>
                <a:gd name="connsiteY30" fmla="*/ 2804548 h 5218739"/>
                <a:gd name="connsiteX31" fmla="*/ 521198 w 3737830"/>
                <a:gd name="connsiteY31" fmla="*/ 2892257 h 5218739"/>
                <a:gd name="connsiteX32" fmla="*/ 598137 w 3737830"/>
                <a:gd name="connsiteY32" fmla="*/ 3135838 h 5218739"/>
                <a:gd name="connsiteX33" fmla="*/ 424087 w 3737830"/>
                <a:gd name="connsiteY33" fmla="*/ 3331184 h 5218739"/>
                <a:gd name="connsiteX34" fmla="*/ 292409 w 3737830"/>
                <a:gd name="connsiteY34" fmla="*/ 3556346 h 5218739"/>
                <a:gd name="connsiteX35" fmla="*/ 293251 w 3737830"/>
                <a:gd name="connsiteY35" fmla="*/ 3670361 h 5218739"/>
                <a:gd name="connsiteX36" fmla="*/ 335069 w 3737830"/>
                <a:gd name="connsiteY36" fmla="*/ 3679847 h 5218739"/>
                <a:gd name="connsiteX37" fmla="*/ 355879 w 3737830"/>
                <a:gd name="connsiteY37" fmla="*/ 3689581 h 5218739"/>
                <a:gd name="connsiteX38" fmla="*/ 379289 w 3737830"/>
                <a:gd name="connsiteY38" fmla="*/ 3682502 h 5218739"/>
                <a:gd name="connsiteX39" fmla="*/ 414839 w 3737830"/>
                <a:gd name="connsiteY39" fmla="*/ 3702855 h 5218739"/>
                <a:gd name="connsiteX40" fmla="*/ 446920 w 3737830"/>
                <a:gd name="connsiteY40" fmla="*/ 3695776 h 5218739"/>
                <a:gd name="connsiteX41" fmla="*/ 493741 w 3737830"/>
                <a:gd name="connsiteY41" fmla="*/ 3732943 h 5218739"/>
                <a:gd name="connsiteX42" fmla="*/ 522354 w 3737830"/>
                <a:gd name="connsiteY42" fmla="*/ 3724094 h 5218739"/>
                <a:gd name="connsiteX43" fmla="*/ 532759 w 3737830"/>
                <a:gd name="connsiteY43" fmla="*/ 3741792 h 5218739"/>
                <a:gd name="connsiteX44" fmla="*/ 569175 w 3737830"/>
                <a:gd name="connsiteY44" fmla="*/ 3717014 h 5218739"/>
                <a:gd name="connsiteX45" fmla="*/ 592586 w 3737830"/>
                <a:gd name="connsiteY45" fmla="*/ 3720554 h 5218739"/>
                <a:gd name="connsiteX46" fmla="*/ 610247 w 3737830"/>
                <a:gd name="connsiteY46" fmla="*/ 3714362 h 5218739"/>
                <a:gd name="connsiteX47" fmla="*/ 638542 w 3737830"/>
                <a:gd name="connsiteY47" fmla="*/ 3764424 h 5218739"/>
                <a:gd name="connsiteX48" fmla="*/ 654147 w 3737830"/>
                <a:gd name="connsiteY48" fmla="*/ 3775420 h 5218739"/>
                <a:gd name="connsiteX49" fmla="*/ 687095 w 3737830"/>
                <a:gd name="connsiteY49" fmla="*/ 3777190 h 5218739"/>
                <a:gd name="connsiteX50" fmla="*/ 692298 w 3737830"/>
                <a:gd name="connsiteY50" fmla="*/ 3751527 h 5218739"/>
                <a:gd name="connsiteX51" fmla="*/ 707038 w 3737830"/>
                <a:gd name="connsiteY51" fmla="*/ 3744447 h 5218739"/>
                <a:gd name="connsiteX52" fmla="*/ 706171 w 3737830"/>
                <a:gd name="connsiteY52" fmla="*/ 3728519 h 5218739"/>
                <a:gd name="connsiteX53" fmla="*/ 734784 w 3737830"/>
                <a:gd name="connsiteY53" fmla="*/ 3712590 h 5218739"/>
                <a:gd name="connsiteX54" fmla="*/ 751258 w 3737830"/>
                <a:gd name="connsiteY54" fmla="*/ 3718784 h 5218739"/>
                <a:gd name="connsiteX55" fmla="*/ 767732 w 3737830"/>
                <a:gd name="connsiteY55" fmla="*/ 3688697 h 5218739"/>
                <a:gd name="connsiteX56" fmla="*/ 818889 w 3737830"/>
                <a:gd name="connsiteY56" fmla="*/ 3698431 h 5218739"/>
                <a:gd name="connsiteX57" fmla="*/ 834496 w 3737830"/>
                <a:gd name="connsiteY57" fmla="*/ 3730288 h 5218739"/>
                <a:gd name="connsiteX58" fmla="*/ 868311 w 3737830"/>
                <a:gd name="connsiteY58" fmla="*/ 3683387 h 5218739"/>
                <a:gd name="connsiteX59" fmla="*/ 908196 w 3737830"/>
                <a:gd name="connsiteY59" fmla="*/ 3669228 h 5218739"/>
                <a:gd name="connsiteX60" fmla="*/ 934208 w 3737830"/>
                <a:gd name="connsiteY60" fmla="*/ 3674538 h 5218739"/>
                <a:gd name="connsiteX61" fmla="*/ 968890 w 3737830"/>
                <a:gd name="connsiteY61" fmla="*/ 3647105 h 5218739"/>
                <a:gd name="connsiteX62" fmla="*/ 994035 w 3737830"/>
                <a:gd name="connsiteY62" fmla="*/ 3640910 h 5218739"/>
                <a:gd name="connsiteX63" fmla="*/ 1026983 w 3737830"/>
                <a:gd name="connsiteY63" fmla="*/ 3599318 h 5218739"/>
                <a:gd name="connsiteX64" fmla="*/ 1054920 w 3737830"/>
                <a:gd name="connsiteY64" fmla="*/ 3580857 h 5218739"/>
                <a:gd name="connsiteX65" fmla="*/ 1068602 w 3737830"/>
                <a:gd name="connsiteY65" fmla="*/ 3593124 h 5218739"/>
                <a:gd name="connsiteX66" fmla="*/ 1093747 w 3737830"/>
                <a:gd name="connsiteY66" fmla="*/ 3608168 h 5218739"/>
                <a:gd name="connsiteX67" fmla="*/ 1107619 w 3737830"/>
                <a:gd name="connsiteY67" fmla="*/ 3580735 h 5218739"/>
                <a:gd name="connsiteX68" fmla="*/ 1116290 w 3737830"/>
                <a:gd name="connsiteY68" fmla="*/ 3585159 h 5218739"/>
                <a:gd name="connsiteX69" fmla="*/ 1138834 w 3737830"/>
                <a:gd name="connsiteY69" fmla="*/ 3550647 h 5218739"/>
                <a:gd name="connsiteX70" fmla="*/ 1289702 w 3737830"/>
                <a:gd name="connsiteY70" fmla="*/ 3474543 h 5218739"/>
                <a:gd name="connsiteX71" fmla="*/ 1447114 w 3737830"/>
                <a:gd name="connsiteY71" fmla="*/ 3467586 h 5218739"/>
                <a:gd name="connsiteX72" fmla="*/ 1838691 w 3737830"/>
                <a:gd name="connsiteY72" fmla="*/ 3791873 h 5218739"/>
                <a:gd name="connsiteX73" fmla="*/ 1909030 w 3737830"/>
                <a:gd name="connsiteY73" fmla="*/ 4495257 h 5218739"/>
                <a:gd name="connsiteX74" fmla="*/ 1868836 w 3737830"/>
                <a:gd name="connsiteY74" fmla="*/ 4846950 h 5218739"/>
                <a:gd name="connsiteX75" fmla="*/ 2702849 w 3737830"/>
                <a:gd name="connsiteY75" fmla="*/ 5188594 h 5218739"/>
                <a:gd name="connsiteX76" fmla="*/ 3506718 w 3737830"/>
                <a:gd name="connsiteY76" fmla="*/ 5218739 h 5218739"/>
                <a:gd name="connsiteX77" fmla="*/ 3737830 w 3737830"/>
                <a:gd name="connsiteY77" fmla="*/ 4465112 h 5218739"/>
                <a:gd name="connsiteX78" fmla="*/ 3707685 w 3737830"/>
                <a:gd name="connsiteY78" fmla="*/ 3801921 h 5218739"/>
                <a:gd name="connsiteX79" fmla="*/ 3737830 w 3737830"/>
                <a:gd name="connsiteY79" fmla="*/ 3289455 h 5218739"/>
                <a:gd name="connsiteX80" fmla="*/ 3446427 w 3737830"/>
                <a:gd name="connsiteY80" fmla="*/ 2666457 h 5218739"/>
                <a:gd name="connsiteX81" fmla="*/ 2853575 w 3737830"/>
                <a:gd name="connsiteY81" fmla="*/ 2676506 h 5218739"/>
                <a:gd name="connsiteX82" fmla="*/ 2572221 w 3737830"/>
                <a:gd name="connsiteY82" fmla="*/ 2475539 h 5218739"/>
                <a:gd name="connsiteX83" fmla="*/ 2793285 w 3737830"/>
                <a:gd name="connsiteY83" fmla="*/ 2274572 h 5218739"/>
                <a:gd name="connsiteX84" fmla="*/ 2873671 w 3737830"/>
                <a:gd name="connsiteY84" fmla="*/ 2013314 h 5218739"/>
                <a:gd name="connsiteX85" fmla="*/ 3144977 w 3737830"/>
                <a:gd name="connsiteY85" fmla="*/ 1782202 h 5218739"/>
                <a:gd name="connsiteX86" fmla="*/ 2984203 w 3737830"/>
                <a:gd name="connsiteY86" fmla="*/ 1330027 h 5218739"/>
                <a:gd name="connsiteX87" fmla="*/ 3165074 w 3737830"/>
                <a:gd name="connsiteY87" fmla="*/ 1108963 h 5218739"/>
                <a:gd name="connsiteX88" fmla="*/ 3438708 w 3737830"/>
                <a:gd name="connsiteY88" fmla="*/ 708324 h 5218739"/>
                <a:gd name="connsiteX89" fmla="*/ 3377270 w 3737830"/>
                <a:gd name="connsiteY89" fmla="*/ 563993 h 5218739"/>
                <a:gd name="connsiteX90" fmla="*/ 3316598 w 3737830"/>
                <a:gd name="connsiteY90" fmla="*/ 440404 h 5218739"/>
                <a:gd name="connsiteX91" fmla="*/ 3332784 w 3737830"/>
                <a:gd name="connsiteY91" fmla="*/ 263417 h 5218739"/>
                <a:gd name="connsiteX92" fmla="*/ 3106192 w 3737830"/>
                <a:gd name="connsiteY92" fmla="*/ 128907 h 5218739"/>
                <a:gd name="connsiteX93" fmla="*/ 3124462 w 3737830"/>
                <a:gd name="connsiteY93" fmla="*/ 12400 h 5218739"/>
                <a:gd name="connsiteX94" fmla="*/ 3020642 w 3737830"/>
                <a:gd name="connsiteY94" fmla="*/ 1477 h 5218739"/>
                <a:gd name="connsiteX95" fmla="*/ 2958526 w 3737830"/>
                <a:gd name="connsiteY95" fmla="*/ 38129 h 5218739"/>
                <a:gd name="connsiteX96" fmla="*/ 2965150 w 3737830"/>
                <a:gd name="connsiteY96" fmla="*/ 223300 h 5218739"/>
                <a:gd name="connsiteX97" fmla="*/ 2780177 w 3737830"/>
                <a:gd name="connsiteY97" fmla="*/ 305894 h 5218739"/>
                <a:gd name="connsiteX98" fmla="*/ 2762617 w 3737830"/>
                <a:gd name="connsiteY98" fmla="*/ 448814 h 5218739"/>
                <a:gd name="connsiteX0" fmla="*/ 2762617 w 3737830"/>
                <a:gd name="connsiteY0" fmla="*/ 448814 h 5218739"/>
                <a:gd name="connsiteX1" fmla="*/ 2424105 w 3737830"/>
                <a:gd name="connsiteY1" fmla="*/ 558395 h 5218739"/>
                <a:gd name="connsiteX2" fmla="*/ 2293527 w 3737830"/>
                <a:gd name="connsiteY2" fmla="*/ 545493 h 5218739"/>
                <a:gd name="connsiteX3" fmla="*/ 2241444 w 3737830"/>
                <a:gd name="connsiteY3" fmla="*/ 716503 h 5218739"/>
                <a:gd name="connsiteX4" fmla="*/ 2040286 w 3737830"/>
                <a:gd name="connsiteY4" fmla="*/ 792017 h 5218739"/>
                <a:gd name="connsiteX5" fmla="*/ 1996355 w 3737830"/>
                <a:gd name="connsiteY5" fmla="*/ 709423 h 5218739"/>
                <a:gd name="connsiteX6" fmla="*/ 1883059 w 3737830"/>
                <a:gd name="connsiteY6" fmla="*/ 810896 h 5218739"/>
                <a:gd name="connsiteX7" fmla="*/ 1700399 w 3737830"/>
                <a:gd name="connsiteY7" fmla="*/ 820335 h 5218739"/>
                <a:gd name="connsiteX8" fmla="*/ 1591727 w 3737830"/>
                <a:gd name="connsiteY8" fmla="*/ 910008 h 5218739"/>
                <a:gd name="connsiteX9" fmla="*/ 1478186 w 3737830"/>
                <a:gd name="connsiteY9" fmla="*/ 938674 h 5218739"/>
                <a:gd name="connsiteX10" fmla="*/ 1392881 w 3737830"/>
                <a:gd name="connsiteY10" fmla="*/ 1179028 h 5218739"/>
                <a:gd name="connsiteX11" fmla="*/ 1249527 w 3737830"/>
                <a:gd name="connsiteY11" fmla="*/ 1112953 h 5218739"/>
                <a:gd name="connsiteX12" fmla="*/ 1184787 w 3737830"/>
                <a:gd name="connsiteY12" fmla="*/ 1226224 h 5218739"/>
                <a:gd name="connsiteX13" fmla="*/ 1214845 w 3737830"/>
                <a:gd name="connsiteY13" fmla="*/ 1445687 h 5218739"/>
                <a:gd name="connsiteX14" fmla="*/ 1062243 w 3737830"/>
                <a:gd name="connsiteY14" fmla="*/ 1497603 h 5218739"/>
                <a:gd name="connsiteX15" fmla="*/ 1018312 w 3737830"/>
                <a:gd name="connsiteY15" fmla="*/ 1415010 h 5218739"/>
                <a:gd name="connsiteX16" fmla="*/ 932762 w 3737830"/>
                <a:gd name="connsiteY16" fmla="*/ 1436248 h 5218739"/>
                <a:gd name="connsiteX17" fmla="*/ 902682 w 3737830"/>
                <a:gd name="connsiteY17" fmla="*/ 1355452 h 5218739"/>
                <a:gd name="connsiteX18" fmla="*/ 646054 w 3737830"/>
                <a:gd name="connsiteY18" fmla="*/ 1443327 h 5218739"/>
                <a:gd name="connsiteX19" fmla="*/ 553567 w 3737830"/>
                <a:gd name="connsiteY19" fmla="*/ 1318257 h 5218739"/>
                <a:gd name="connsiteX20" fmla="*/ 528134 w 3737830"/>
                <a:gd name="connsiteY20" fmla="*/ 1490524 h 5218739"/>
                <a:gd name="connsiteX21" fmla="*/ 384780 w 3737830"/>
                <a:gd name="connsiteY21" fmla="*/ 1490524 h 5218739"/>
                <a:gd name="connsiteX22" fmla="*/ 289981 w 3737830"/>
                <a:gd name="connsiteY22" fmla="*/ 1625034 h 5218739"/>
                <a:gd name="connsiteX23" fmla="*/ 132783 w 3737830"/>
                <a:gd name="connsiteY23" fmla="*/ 1704252 h 5218739"/>
                <a:gd name="connsiteX24" fmla="*/ 137379 w 3737830"/>
                <a:gd name="connsiteY24" fmla="*/ 1825618 h 5218739"/>
                <a:gd name="connsiteX25" fmla="*/ 33332 w 3737830"/>
                <a:gd name="connsiteY25" fmla="*/ 1927091 h 5218739"/>
                <a:gd name="connsiteX26" fmla="*/ 6257 w 3737830"/>
                <a:gd name="connsiteY26" fmla="*/ 2273583 h 5218739"/>
                <a:gd name="connsiteX27" fmla="*/ 63390 w 3737830"/>
                <a:gd name="connsiteY27" fmla="*/ 2443891 h 5218739"/>
                <a:gd name="connsiteX28" fmla="*/ 125819 w 3737830"/>
                <a:gd name="connsiteY28" fmla="*/ 2469849 h 5218739"/>
                <a:gd name="connsiteX29" fmla="*/ 169750 w 3737830"/>
                <a:gd name="connsiteY29" fmla="*/ 2613798 h 5218739"/>
                <a:gd name="connsiteX30" fmla="*/ 358836 w 3737830"/>
                <a:gd name="connsiteY30" fmla="*/ 2804548 h 5218739"/>
                <a:gd name="connsiteX31" fmla="*/ 521198 w 3737830"/>
                <a:gd name="connsiteY31" fmla="*/ 2892257 h 5218739"/>
                <a:gd name="connsiteX32" fmla="*/ 598137 w 3737830"/>
                <a:gd name="connsiteY32" fmla="*/ 3135838 h 5218739"/>
                <a:gd name="connsiteX33" fmla="*/ 424087 w 3737830"/>
                <a:gd name="connsiteY33" fmla="*/ 3331184 h 5218739"/>
                <a:gd name="connsiteX34" fmla="*/ 292409 w 3737830"/>
                <a:gd name="connsiteY34" fmla="*/ 3556346 h 5218739"/>
                <a:gd name="connsiteX35" fmla="*/ 293251 w 3737830"/>
                <a:gd name="connsiteY35" fmla="*/ 3670361 h 5218739"/>
                <a:gd name="connsiteX36" fmla="*/ 335069 w 3737830"/>
                <a:gd name="connsiteY36" fmla="*/ 3679847 h 5218739"/>
                <a:gd name="connsiteX37" fmla="*/ 355879 w 3737830"/>
                <a:gd name="connsiteY37" fmla="*/ 3689581 h 5218739"/>
                <a:gd name="connsiteX38" fmla="*/ 379289 w 3737830"/>
                <a:gd name="connsiteY38" fmla="*/ 3682502 h 5218739"/>
                <a:gd name="connsiteX39" fmla="*/ 414839 w 3737830"/>
                <a:gd name="connsiteY39" fmla="*/ 3702855 h 5218739"/>
                <a:gd name="connsiteX40" fmla="*/ 446920 w 3737830"/>
                <a:gd name="connsiteY40" fmla="*/ 3695776 h 5218739"/>
                <a:gd name="connsiteX41" fmla="*/ 493741 w 3737830"/>
                <a:gd name="connsiteY41" fmla="*/ 3732943 h 5218739"/>
                <a:gd name="connsiteX42" fmla="*/ 522354 w 3737830"/>
                <a:gd name="connsiteY42" fmla="*/ 3724094 h 5218739"/>
                <a:gd name="connsiteX43" fmla="*/ 532759 w 3737830"/>
                <a:gd name="connsiteY43" fmla="*/ 3741792 h 5218739"/>
                <a:gd name="connsiteX44" fmla="*/ 569175 w 3737830"/>
                <a:gd name="connsiteY44" fmla="*/ 3717014 h 5218739"/>
                <a:gd name="connsiteX45" fmla="*/ 592586 w 3737830"/>
                <a:gd name="connsiteY45" fmla="*/ 3720554 h 5218739"/>
                <a:gd name="connsiteX46" fmla="*/ 610247 w 3737830"/>
                <a:gd name="connsiteY46" fmla="*/ 3714362 h 5218739"/>
                <a:gd name="connsiteX47" fmla="*/ 638542 w 3737830"/>
                <a:gd name="connsiteY47" fmla="*/ 3764424 h 5218739"/>
                <a:gd name="connsiteX48" fmla="*/ 654147 w 3737830"/>
                <a:gd name="connsiteY48" fmla="*/ 3775420 h 5218739"/>
                <a:gd name="connsiteX49" fmla="*/ 687095 w 3737830"/>
                <a:gd name="connsiteY49" fmla="*/ 3777190 h 5218739"/>
                <a:gd name="connsiteX50" fmla="*/ 692298 w 3737830"/>
                <a:gd name="connsiteY50" fmla="*/ 3751527 h 5218739"/>
                <a:gd name="connsiteX51" fmla="*/ 707038 w 3737830"/>
                <a:gd name="connsiteY51" fmla="*/ 3744447 h 5218739"/>
                <a:gd name="connsiteX52" fmla="*/ 706171 w 3737830"/>
                <a:gd name="connsiteY52" fmla="*/ 3728519 h 5218739"/>
                <a:gd name="connsiteX53" fmla="*/ 734784 w 3737830"/>
                <a:gd name="connsiteY53" fmla="*/ 3712590 h 5218739"/>
                <a:gd name="connsiteX54" fmla="*/ 751258 w 3737830"/>
                <a:gd name="connsiteY54" fmla="*/ 3718784 h 5218739"/>
                <a:gd name="connsiteX55" fmla="*/ 767732 w 3737830"/>
                <a:gd name="connsiteY55" fmla="*/ 3688697 h 5218739"/>
                <a:gd name="connsiteX56" fmla="*/ 818889 w 3737830"/>
                <a:gd name="connsiteY56" fmla="*/ 3698431 h 5218739"/>
                <a:gd name="connsiteX57" fmla="*/ 834496 w 3737830"/>
                <a:gd name="connsiteY57" fmla="*/ 3730288 h 5218739"/>
                <a:gd name="connsiteX58" fmla="*/ 868311 w 3737830"/>
                <a:gd name="connsiteY58" fmla="*/ 3683387 h 5218739"/>
                <a:gd name="connsiteX59" fmla="*/ 908196 w 3737830"/>
                <a:gd name="connsiteY59" fmla="*/ 3669228 h 5218739"/>
                <a:gd name="connsiteX60" fmla="*/ 934208 w 3737830"/>
                <a:gd name="connsiteY60" fmla="*/ 3674538 h 5218739"/>
                <a:gd name="connsiteX61" fmla="*/ 968890 w 3737830"/>
                <a:gd name="connsiteY61" fmla="*/ 3647105 h 5218739"/>
                <a:gd name="connsiteX62" fmla="*/ 994035 w 3737830"/>
                <a:gd name="connsiteY62" fmla="*/ 3640910 h 5218739"/>
                <a:gd name="connsiteX63" fmla="*/ 1026983 w 3737830"/>
                <a:gd name="connsiteY63" fmla="*/ 3599318 h 5218739"/>
                <a:gd name="connsiteX64" fmla="*/ 1054920 w 3737830"/>
                <a:gd name="connsiteY64" fmla="*/ 3580857 h 5218739"/>
                <a:gd name="connsiteX65" fmla="*/ 1068602 w 3737830"/>
                <a:gd name="connsiteY65" fmla="*/ 3593124 h 5218739"/>
                <a:gd name="connsiteX66" fmla="*/ 1093747 w 3737830"/>
                <a:gd name="connsiteY66" fmla="*/ 3608168 h 5218739"/>
                <a:gd name="connsiteX67" fmla="*/ 1105885 w 3737830"/>
                <a:gd name="connsiteY67" fmla="*/ 3580735 h 5218739"/>
                <a:gd name="connsiteX68" fmla="*/ 1116290 w 3737830"/>
                <a:gd name="connsiteY68" fmla="*/ 3585159 h 5218739"/>
                <a:gd name="connsiteX69" fmla="*/ 1138834 w 3737830"/>
                <a:gd name="connsiteY69" fmla="*/ 3550647 h 5218739"/>
                <a:gd name="connsiteX70" fmla="*/ 1289702 w 3737830"/>
                <a:gd name="connsiteY70" fmla="*/ 3474543 h 5218739"/>
                <a:gd name="connsiteX71" fmla="*/ 1447114 w 3737830"/>
                <a:gd name="connsiteY71" fmla="*/ 3467586 h 5218739"/>
                <a:gd name="connsiteX72" fmla="*/ 1838691 w 3737830"/>
                <a:gd name="connsiteY72" fmla="*/ 3791873 h 5218739"/>
                <a:gd name="connsiteX73" fmla="*/ 1909030 w 3737830"/>
                <a:gd name="connsiteY73" fmla="*/ 4495257 h 5218739"/>
                <a:gd name="connsiteX74" fmla="*/ 1868836 w 3737830"/>
                <a:gd name="connsiteY74" fmla="*/ 4846950 h 5218739"/>
                <a:gd name="connsiteX75" fmla="*/ 2702849 w 3737830"/>
                <a:gd name="connsiteY75" fmla="*/ 5188594 h 5218739"/>
                <a:gd name="connsiteX76" fmla="*/ 3506718 w 3737830"/>
                <a:gd name="connsiteY76" fmla="*/ 5218739 h 5218739"/>
                <a:gd name="connsiteX77" fmla="*/ 3737830 w 3737830"/>
                <a:gd name="connsiteY77" fmla="*/ 4465112 h 5218739"/>
                <a:gd name="connsiteX78" fmla="*/ 3707685 w 3737830"/>
                <a:gd name="connsiteY78" fmla="*/ 3801921 h 5218739"/>
                <a:gd name="connsiteX79" fmla="*/ 3737830 w 3737830"/>
                <a:gd name="connsiteY79" fmla="*/ 3289455 h 5218739"/>
                <a:gd name="connsiteX80" fmla="*/ 3446427 w 3737830"/>
                <a:gd name="connsiteY80" fmla="*/ 2666457 h 5218739"/>
                <a:gd name="connsiteX81" fmla="*/ 2853575 w 3737830"/>
                <a:gd name="connsiteY81" fmla="*/ 2676506 h 5218739"/>
                <a:gd name="connsiteX82" fmla="*/ 2572221 w 3737830"/>
                <a:gd name="connsiteY82" fmla="*/ 2475539 h 5218739"/>
                <a:gd name="connsiteX83" fmla="*/ 2793285 w 3737830"/>
                <a:gd name="connsiteY83" fmla="*/ 2274572 h 5218739"/>
                <a:gd name="connsiteX84" fmla="*/ 2873671 w 3737830"/>
                <a:gd name="connsiteY84" fmla="*/ 2013314 h 5218739"/>
                <a:gd name="connsiteX85" fmla="*/ 3144977 w 3737830"/>
                <a:gd name="connsiteY85" fmla="*/ 1782202 h 5218739"/>
                <a:gd name="connsiteX86" fmla="*/ 2984203 w 3737830"/>
                <a:gd name="connsiteY86" fmla="*/ 1330027 h 5218739"/>
                <a:gd name="connsiteX87" fmla="*/ 3165074 w 3737830"/>
                <a:gd name="connsiteY87" fmla="*/ 1108963 h 5218739"/>
                <a:gd name="connsiteX88" fmla="*/ 3438708 w 3737830"/>
                <a:gd name="connsiteY88" fmla="*/ 708324 h 5218739"/>
                <a:gd name="connsiteX89" fmla="*/ 3377270 w 3737830"/>
                <a:gd name="connsiteY89" fmla="*/ 563993 h 5218739"/>
                <a:gd name="connsiteX90" fmla="*/ 3316598 w 3737830"/>
                <a:gd name="connsiteY90" fmla="*/ 440404 h 5218739"/>
                <a:gd name="connsiteX91" fmla="*/ 3332784 w 3737830"/>
                <a:gd name="connsiteY91" fmla="*/ 263417 h 5218739"/>
                <a:gd name="connsiteX92" fmla="*/ 3106192 w 3737830"/>
                <a:gd name="connsiteY92" fmla="*/ 128907 h 5218739"/>
                <a:gd name="connsiteX93" fmla="*/ 3124462 w 3737830"/>
                <a:gd name="connsiteY93" fmla="*/ 12400 h 5218739"/>
                <a:gd name="connsiteX94" fmla="*/ 3020642 w 3737830"/>
                <a:gd name="connsiteY94" fmla="*/ 1477 h 5218739"/>
                <a:gd name="connsiteX95" fmla="*/ 2958526 w 3737830"/>
                <a:gd name="connsiteY95" fmla="*/ 38129 h 5218739"/>
                <a:gd name="connsiteX96" fmla="*/ 2965150 w 3737830"/>
                <a:gd name="connsiteY96" fmla="*/ 223300 h 5218739"/>
                <a:gd name="connsiteX97" fmla="*/ 2780177 w 3737830"/>
                <a:gd name="connsiteY97" fmla="*/ 305894 h 5218739"/>
                <a:gd name="connsiteX98" fmla="*/ 2762617 w 3737830"/>
                <a:gd name="connsiteY98" fmla="*/ 448814 h 5218739"/>
                <a:gd name="connsiteX0" fmla="*/ 2762617 w 3737830"/>
                <a:gd name="connsiteY0" fmla="*/ 448814 h 5218739"/>
                <a:gd name="connsiteX1" fmla="*/ 2424105 w 3737830"/>
                <a:gd name="connsiteY1" fmla="*/ 558395 h 5218739"/>
                <a:gd name="connsiteX2" fmla="*/ 2293527 w 3737830"/>
                <a:gd name="connsiteY2" fmla="*/ 545493 h 5218739"/>
                <a:gd name="connsiteX3" fmla="*/ 2241444 w 3737830"/>
                <a:gd name="connsiteY3" fmla="*/ 716503 h 5218739"/>
                <a:gd name="connsiteX4" fmla="*/ 2040286 w 3737830"/>
                <a:gd name="connsiteY4" fmla="*/ 792017 h 5218739"/>
                <a:gd name="connsiteX5" fmla="*/ 1996355 w 3737830"/>
                <a:gd name="connsiteY5" fmla="*/ 709423 h 5218739"/>
                <a:gd name="connsiteX6" fmla="*/ 1883059 w 3737830"/>
                <a:gd name="connsiteY6" fmla="*/ 810896 h 5218739"/>
                <a:gd name="connsiteX7" fmla="*/ 1700399 w 3737830"/>
                <a:gd name="connsiteY7" fmla="*/ 820335 h 5218739"/>
                <a:gd name="connsiteX8" fmla="*/ 1591727 w 3737830"/>
                <a:gd name="connsiteY8" fmla="*/ 910008 h 5218739"/>
                <a:gd name="connsiteX9" fmla="*/ 1478186 w 3737830"/>
                <a:gd name="connsiteY9" fmla="*/ 938674 h 5218739"/>
                <a:gd name="connsiteX10" fmla="*/ 1392881 w 3737830"/>
                <a:gd name="connsiteY10" fmla="*/ 1179028 h 5218739"/>
                <a:gd name="connsiteX11" fmla="*/ 1249527 w 3737830"/>
                <a:gd name="connsiteY11" fmla="*/ 1112953 h 5218739"/>
                <a:gd name="connsiteX12" fmla="*/ 1184787 w 3737830"/>
                <a:gd name="connsiteY12" fmla="*/ 1226224 h 5218739"/>
                <a:gd name="connsiteX13" fmla="*/ 1214845 w 3737830"/>
                <a:gd name="connsiteY13" fmla="*/ 1445687 h 5218739"/>
                <a:gd name="connsiteX14" fmla="*/ 1062243 w 3737830"/>
                <a:gd name="connsiteY14" fmla="*/ 1497603 h 5218739"/>
                <a:gd name="connsiteX15" fmla="*/ 1018312 w 3737830"/>
                <a:gd name="connsiteY15" fmla="*/ 1415010 h 5218739"/>
                <a:gd name="connsiteX16" fmla="*/ 932762 w 3737830"/>
                <a:gd name="connsiteY16" fmla="*/ 1436248 h 5218739"/>
                <a:gd name="connsiteX17" fmla="*/ 902682 w 3737830"/>
                <a:gd name="connsiteY17" fmla="*/ 1355452 h 5218739"/>
                <a:gd name="connsiteX18" fmla="*/ 646054 w 3737830"/>
                <a:gd name="connsiteY18" fmla="*/ 1443327 h 5218739"/>
                <a:gd name="connsiteX19" fmla="*/ 553567 w 3737830"/>
                <a:gd name="connsiteY19" fmla="*/ 1318257 h 5218739"/>
                <a:gd name="connsiteX20" fmla="*/ 528134 w 3737830"/>
                <a:gd name="connsiteY20" fmla="*/ 1490524 h 5218739"/>
                <a:gd name="connsiteX21" fmla="*/ 384780 w 3737830"/>
                <a:gd name="connsiteY21" fmla="*/ 1490524 h 5218739"/>
                <a:gd name="connsiteX22" fmla="*/ 289981 w 3737830"/>
                <a:gd name="connsiteY22" fmla="*/ 1625034 h 5218739"/>
                <a:gd name="connsiteX23" fmla="*/ 132783 w 3737830"/>
                <a:gd name="connsiteY23" fmla="*/ 1704252 h 5218739"/>
                <a:gd name="connsiteX24" fmla="*/ 137379 w 3737830"/>
                <a:gd name="connsiteY24" fmla="*/ 1825618 h 5218739"/>
                <a:gd name="connsiteX25" fmla="*/ 33332 w 3737830"/>
                <a:gd name="connsiteY25" fmla="*/ 1927091 h 5218739"/>
                <a:gd name="connsiteX26" fmla="*/ 6257 w 3737830"/>
                <a:gd name="connsiteY26" fmla="*/ 2273583 h 5218739"/>
                <a:gd name="connsiteX27" fmla="*/ 63390 w 3737830"/>
                <a:gd name="connsiteY27" fmla="*/ 2443891 h 5218739"/>
                <a:gd name="connsiteX28" fmla="*/ 125819 w 3737830"/>
                <a:gd name="connsiteY28" fmla="*/ 2469849 h 5218739"/>
                <a:gd name="connsiteX29" fmla="*/ 169750 w 3737830"/>
                <a:gd name="connsiteY29" fmla="*/ 2613798 h 5218739"/>
                <a:gd name="connsiteX30" fmla="*/ 358836 w 3737830"/>
                <a:gd name="connsiteY30" fmla="*/ 2804548 h 5218739"/>
                <a:gd name="connsiteX31" fmla="*/ 521198 w 3737830"/>
                <a:gd name="connsiteY31" fmla="*/ 2892257 h 5218739"/>
                <a:gd name="connsiteX32" fmla="*/ 598137 w 3737830"/>
                <a:gd name="connsiteY32" fmla="*/ 3135838 h 5218739"/>
                <a:gd name="connsiteX33" fmla="*/ 424087 w 3737830"/>
                <a:gd name="connsiteY33" fmla="*/ 3331184 h 5218739"/>
                <a:gd name="connsiteX34" fmla="*/ 292409 w 3737830"/>
                <a:gd name="connsiteY34" fmla="*/ 3556346 h 5218739"/>
                <a:gd name="connsiteX35" fmla="*/ 293251 w 3737830"/>
                <a:gd name="connsiteY35" fmla="*/ 3670361 h 5218739"/>
                <a:gd name="connsiteX36" fmla="*/ 335069 w 3737830"/>
                <a:gd name="connsiteY36" fmla="*/ 3679847 h 5218739"/>
                <a:gd name="connsiteX37" fmla="*/ 355879 w 3737830"/>
                <a:gd name="connsiteY37" fmla="*/ 3689581 h 5218739"/>
                <a:gd name="connsiteX38" fmla="*/ 379289 w 3737830"/>
                <a:gd name="connsiteY38" fmla="*/ 3682502 h 5218739"/>
                <a:gd name="connsiteX39" fmla="*/ 414839 w 3737830"/>
                <a:gd name="connsiteY39" fmla="*/ 3702855 h 5218739"/>
                <a:gd name="connsiteX40" fmla="*/ 446920 w 3737830"/>
                <a:gd name="connsiteY40" fmla="*/ 3695776 h 5218739"/>
                <a:gd name="connsiteX41" fmla="*/ 493741 w 3737830"/>
                <a:gd name="connsiteY41" fmla="*/ 3732943 h 5218739"/>
                <a:gd name="connsiteX42" fmla="*/ 522354 w 3737830"/>
                <a:gd name="connsiteY42" fmla="*/ 3724094 h 5218739"/>
                <a:gd name="connsiteX43" fmla="*/ 532759 w 3737830"/>
                <a:gd name="connsiteY43" fmla="*/ 3741792 h 5218739"/>
                <a:gd name="connsiteX44" fmla="*/ 569175 w 3737830"/>
                <a:gd name="connsiteY44" fmla="*/ 3717014 h 5218739"/>
                <a:gd name="connsiteX45" fmla="*/ 592586 w 3737830"/>
                <a:gd name="connsiteY45" fmla="*/ 3720554 h 5218739"/>
                <a:gd name="connsiteX46" fmla="*/ 610247 w 3737830"/>
                <a:gd name="connsiteY46" fmla="*/ 3714362 h 5218739"/>
                <a:gd name="connsiteX47" fmla="*/ 638542 w 3737830"/>
                <a:gd name="connsiteY47" fmla="*/ 3764424 h 5218739"/>
                <a:gd name="connsiteX48" fmla="*/ 654147 w 3737830"/>
                <a:gd name="connsiteY48" fmla="*/ 3775420 h 5218739"/>
                <a:gd name="connsiteX49" fmla="*/ 687095 w 3737830"/>
                <a:gd name="connsiteY49" fmla="*/ 3777190 h 5218739"/>
                <a:gd name="connsiteX50" fmla="*/ 692298 w 3737830"/>
                <a:gd name="connsiteY50" fmla="*/ 3751527 h 5218739"/>
                <a:gd name="connsiteX51" fmla="*/ 707038 w 3737830"/>
                <a:gd name="connsiteY51" fmla="*/ 3744447 h 5218739"/>
                <a:gd name="connsiteX52" fmla="*/ 706171 w 3737830"/>
                <a:gd name="connsiteY52" fmla="*/ 3728519 h 5218739"/>
                <a:gd name="connsiteX53" fmla="*/ 734784 w 3737830"/>
                <a:gd name="connsiteY53" fmla="*/ 3712590 h 5218739"/>
                <a:gd name="connsiteX54" fmla="*/ 751258 w 3737830"/>
                <a:gd name="connsiteY54" fmla="*/ 3718784 h 5218739"/>
                <a:gd name="connsiteX55" fmla="*/ 767732 w 3737830"/>
                <a:gd name="connsiteY55" fmla="*/ 3688697 h 5218739"/>
                <a:gd name="connsiteX56" fmla="*/ 818889 w 3737830"/>
                <a:gd name="connsiteY56" fmla="*/ 3698431 h 5218739"/>
                <a:gd name="connsiteX57" fmla="*/ 834496 w 3737830"/>
                <a:gd name="connsiteY57" fmla="*/ 3730288 h 5218739"/>
                <a:gd name="connsiteX58" fmla="*/ 868311 w 3737830"/>
                <a:gd name="connsiteY58" fmla="*/ 3683387 h 5218739"/>
                <a:gd name="connsiteX59" fmla="*/ 908196 w 3737830"/>
                <a:gd name="connsiteY59" fmla="*/ 3669228 h 5218739"/>
                <a:gd name="connsiteX60" fmla="*/ 934208 w 3737830"/>
                <a:gd name="connsiteY60" fmla="*/ 3674538 h 5218739"/>
                <a:gd name="connsiteX61" fmla="*/ 968890 w 3737830"/>
                <a:gd name="connsiteY61" fmla="*/ 3647105 h 5218739"/>
                <a:gd name="connsiteX62" fmla="*/ 994035 w 3737830"/>
                <a:gd name="connsiteY62" fmla="*/ 3640910 h 5218739"/>
                <a:gd name="connsiteX63" fmla="*/ 1026983 w 3737830"/>
                <a:gd name="connsiteY63" fmla="*/ 3599318 h 5218739"/>
                <a:gd name="connsiteX64" fmla="*/ 1054920 w 3737830"/>
                <a:gd name="connsiteY64" fmla="*/ 3580857 h 5218739"/>
                <a:gd name="connsiteX65" fmla="*/ 1068602 w 3737830"/>
                <a:gd name="connsiteY65" fmla="*/ 3593124 h 5218739"/>
                <a:gd name="connsiteX66" fmla="*/ 1093747 w 3737830"/>
                <a:gd name="connsiteY66" fmla="*/ 3608168 h 5218739"/>
                <a:gd name="connsiteX67" fmla="*/ 1105885 w 3737830"/>
                <a:gd name="connsiteY67" fmla="*/ 3580735 h 5218739"/>
                <a:gd name="connsiteX68" fmla="*/ 1116290 w 3737830"/>
                <a:gd name="connsiteY68" fmla="*/ 3585159 h 5218739"/>
                <a:gd name="connsiteX69" fmla="*/ 1138834 w 3737830"/>
                <a:gd name="connsiteY69" fmla="*/ 3550647 h 5218739"/>
                <a:gd name="connsiteX70" fmla="*/ 1289702 w 3737830"/>
                <a:gd name="connsiteY70" fmla="*/ 3474543 h 5218739"/>
                <a:gd name="connsiteX71" fmla="*/ 1447114 w 3737830"/>
                <a:gd name="connsiteY71" fmla="*/ 3467586 h 5218739"/>
                <a:gd name="connsiteX72" fmla="*/ 1838691 w 3737830"/>
                <a:gd name="connsiteY72" fmla="*/ 3791873 h 5218739"/>
                <a:gd name="connsiteX73" fmla="*/ 1909030 w 3737830"/>
                <a:gd name="connsiteY73" fmla="*/ 4495257 h 5218739"/>
                <a:gd name="connsiteX74" fmla="*/ 1868836 w 3737830"/>
                <a:gd name="connsiteY74" fmla="*/ 4846950 h 5218739"/>
                <a:gd name="connsiteX75" fmla="*/ 2702849 w 3737830"/>
                <a:gd name="connsiteY75" fmla="*/ 5188594 h 5218739"/>
                <a:gd name="connsiteX76" fmla="*/ 3506718 w 3737830"/>
                <a:gd name="connsiteY76" fmla="*/ 5218739 h 5218739"/>
                <a:gd name="connsiteX77" fmla="*/ 3737830 w 3737830"/>
                <a:gd name="connsiteY77" fmla="*/ 4465112 h 5218739"/>
                <a:gd name="connsiteX78" fmla="*/ 3707685 w 3737830"/>
                <a:gd name="connsiteY78" fmla="*/ 3801921 h 5218739"/>
                <a:gd name="connsiteX79" fmla="*/ 3737830 w 3737830"/>
                <a:gd name="connsiteY79" fmla="*/ 3289455 h 5218739"/>
                <a:gd name="connsiteX80" fmla="*/ 3446427 w 3737830"/>
                <a:gd name="connsiteY80" fmla="*/ 2666457 h 5218739"/>
                <a:gd name="connsiteX81" fmla="*/ 2853575 w 3737830"/>
                <a:gd name="connsiteY81" fmla="*/ 2676506 h 5218739"/>
                <a:gd name="connsiteX82" fmla="*/ 2572221 w 3737830"/>
                <a:gd name="connsiteY82" fmla="*/ 2475539 h 5218739"/>
                <a:gd name="connsiteX83" fmla="*/ 2793285 w 3737830"/>
                <a:gd name="connsiteY83" fmla="*/ 2274572 h 5218739"/>
                <a:gd name="connsiteX84" fmla="*/ 2873671 w 3737830"/>
                <a:gd name="connsiteY84" fmla="*/ 2013314 h 5218739"/>
                <a:gd name="connsiteX85" fmla="*/ 3144977 w 3737830"/>
                <a:gd name="connsiteY85" fmla="*/ 1782202 h 5218739"/>
                <a:gd name="connsiteX86" fmla="*/ 2984203 w 3737830"/>
                <a:gd name="connsiteY86" fmla="*/ 1330027 h 5218739"/>
                <a:gd name="connsiteX87" fmla="*/ 3165074 w 3737830"/>
                <a:gd name="connsiteY87" fmla="*/ 1108963 h 5218739"/>
                <a:gd name="connsiteX88" fmla="*/ 3438708 w 3737830"/>
                <a:gd name="connsiteY88" fmla="*/ 708324 h 5218739"/>
                <a:gd name="connsiteX89" fmla="*/ 3377270 w 3737830"/>
                <a:gd name="connsiteY89" fmla="*/ 563993 h 5218739"/>
                <a:gd name="connsiteX90" fmla="*/ 3316598 w 3737830"/>
                <a:gd name="connsiteY90" fmla="*/ 440404 h 5218739"/>
                <a:gd name="connsiteX91" fmla="*/ 3332784 w 3737830"/>
                <a:gd name="connsiteY91" fmla="*/ 263417 h 5218739"/>
                <a:gd name="connsiteX92" fmla="*/ 3106192 w 3737830"/>
                <a:gd name="connsiteY92" fmla="*/ 128907 h 5218739"/>
                <a:gd name="connsiteX93" fmla="*/ 3124462 w 3737830"/>
                <a:gd name="connsiteY93" fmla="*/ 12400 h 5218739"/>
                <a:gd name="connsiteX94" fmla="*/ 3020642 w 3737830"/>
                <a:gd name="connsiteY94" fmla="*/ 1477 h 5218739"/>
                <a:gd name="connsiteX95" fmla="*/ 2958526 w 3737830"/>
                <a:gd name="connsiteY95" fmla="*/ 38129 h 5218739"/>
                <a:gd name="connsiteX96" fmla="*/ 2965150 w 3737830"/>
                <a:gd name="connsiteY96" fmla="*/ 223300 h 5218739"/>
                <a:gd name="connsiteX97" fmla="*/ 2780177 w 3737830"/>
                <a:gd name="connsiteY97" fmla="*/ 305894 h 5218739"/>
                <a:gd name="connsiteX98" fmla="*/ 2762617 w 3737830"/>
                <a:gd name="connsiteY98" fmla="*/ 448814 h 5218739"/>
                <a:gd name="connsiteX0" fmla="*/ 2762617 w 3737830"/>
                <a:gd name="connsiteY0" fmla="*/ 448814 h 5218739"/>
                <a:gd name="connsiteX1" fmla="*/ 2424105 w 3737830"/>
                <a:gd name="connsiteY1" fmla="*/ 558395 h 5218739"/>
                <a:gd name="connsiteX2" fmla="*/ 2293527 w 3737830"/>
                <a:gd name="connsiteY2" fmla="*/ 545493 h 5218739"/>
                <a:gd name="connsiteX3" fmla="*/ 2241444 w 3737830"/>
                <a:gd name="connsiteY3" fmla="*/ 716503 h 5218739"/>
                <a:gd name="connsiteX4" fmla="*/ 2040286 w 3737830"/>
                <a:gd name="connsiteY4" fmla="*/ 792017 h 5218739"/>
                <a:gd name="connsiteX5" fmla="*/ 1996355 w 3737830"/>
                <a:gd name="connsiteY5" fmla="*/ 709423 h 5218739"/>
                <a:gd name="connsiteX6" fmla="*/ 1883059 w 3737830"/>
                <a:gd name="connsiteY6" fmla="*/ 810896 h 5218739"/>
                <a:gd name="connsiteX7" fmla="*/ 1700399 w 3737830"/>
                <a:gd name="connsiteY7" fmla="*/ 820335 h 5218739"/>
                <a:gd name="connsiteX8" fmla="*/ 1591727 w 3737830"/>
                <a:gd name="connsiteY8" fmla="*/ 910008 h 5218739"/>
                <a:gd name="connsiteX9" fmla="*/ 1478186 w 3737830"/>
                <a:gd name="connsiteY9" fmla="*/ 938674 h 5218739"/>
                <a:gd name="connsiteX10" fmla="*/ 1392881 w 3737830"/>
                <a:gd name="connsiteY10" fmla="*/ 1179028 h 5218739"/>
                <a:gd name="connsiteX11" fmla="*/ 1249527 w 3737830"/>
                <a:gd name="connsiteY11" fmla="*/ 1112953 h 5218739"/>
                <a:gd name="connsiteX12" fmla="*/ 1184787 w 3737830"/>
                <a:gd name="connsiteY12" fmla="*/ 1226224 h 5218739"/>
                <a:gd name="connsiteX13" fmla="*/ 1214845 w 3737830"/>
                <a:gd name="connsiteY13" fmla="*/ 1445687 h 5218739"/>
                <a:gd name="connsiteX14" fmla="*/ 1062243 w 3737830"/>
                <a:gd name="connsiteY14" fmla="*/ 1497603 h 5218739"/>
                <a:gd name="connsiteX15" fmla="*/ 1018312 w 3737830"/>
                <a:gd name="connsiteY15" fmla="*/ 1415010 h 5218739"/>
                <a:gd name="connsiteX16" fmla="*/ 932762 w 3737830"/>
                <a:gd name="connsiteY16" fmla="*/ 1436248 h 5218739"/>
                <a:gd name="connsiteX17" fmla="*/ 902682 w 3737830"/>
                <a:gd name="connsiteY17" fmla="*/ 1355452 h 5218739"/>
                <a:gd name="connsiteX18" fmla="*/ 646054 w 3737830"/>
                <a:gd name="connsiteY18" fmla="*/ 1443327 h 5218739"/>
                <a:gd name="connsiteX19" fmla="*/ 553567 w 3737830"/>
                <a:gd name="connsiteY19" fmla="*/ 1318257 h 5218739"/>
                <a:gd name="connsiteX20" fmla="*/ 528134 w 3737830"/>
                <a:gd name="connsiteY20" fmla="*/ 1490524 h 5218739"/>
                <a:gd name="connsiteX21" fmla="*/ 384780 w 3737830"/>
                <a:gd name="connsiteY21" fmla="*/ 1490524 h 5218739"/>
                <a:gd name="connsiteX22" fmla="*/ 289981 w 3737830"/>
                <a:gd name="connsiteY22" fmla="*/ 1625034 h 5218739"/>
                <a:gd name="connsiteX23" fmla="*/ 132783 w 3737830"/>
                <a:gd name="connsiteY23" fmla="*/ 1704252 h 5218739"/>
                <a:gd name="connsiteX24" fmla="*/ 137379 w 3737830"/>
                <a:gd name="connsiteY24" fmla="*/ 1825618 h 5218739"/>
                <a:gd name="connsiteX25" fmla="*/ 33332 w 3737830"/>
                <a:gd name="connsiteY25" fmla="*/ 1927091 h 5218739"/>
                <a:gd name="connsiteX26" fmla="*/ 6257 w 3737830"/>
                <a:gd name="connsiteY26" fmla="*/ 2273583 h 5218739"/>
                <a:gd name="connsiteX27" fmla="*/ 63390 w 3737830"/>
                <a:gd name="connsiteY27" fmla="*/ 2443891 h 5218739"/>
                <a:gd name="connsiteX28" fmla="*/ 125819 w 3737830"/>
                <a:gd name="connsiteY28" fmla="*/ 2469849 h 5218739"/>
                <a:gd name="connsiteX29" fmla="*/ 169750 w 3737830"/>
                <a:gd name="connsiteY29" fmla="*/ 2613798 h 5218739"/>
                <a:gd name="connsiteX30" fmla="*/ 358836 w 3737830"/>
                <a:gd name="connsiteY30" fmla="*/ 2804548 h 5218739"/>
                <a:gd name="connsiteX31" fmla="*/ 521198 w 3737830"/>
                <a:gd name="connsiteY31" fmla="*/ 2892257 h 5218739"/>
                <a:gd name="connsiteX32" fmla="*/ 598137 w 3737830"/>
                <a:gd name="connsiteY32" fmla="*/ 3135838 h 5218739"/>
                <a:gd name="connsiteX33" fmla="*/ 424087 w 3737830"/>
                <a:gd name="connsiteY33" fmla="*/ 3331184 h 5218739"/>
                <a:gd name="connsiteX34" fmla="*/ 292409 w 3737830"/>
                <a:gd name="connsiteY34" fmla="*/ 3556346 h 5218739"/>
                <a:gd name="connsiteX35" fmla="*/ 293251 w 3737830"/>
                <a:gd name="connsiteY35" fmla="*/ 3670361 h 5218739"/>
                <a:gd name="connsiteX36" fmla="*/ 335069 w 3737830"/>
                <a:gd name="connsiteY36" fmla="*/ 3679847 h 5218739"/>
                <a:gd name="connsiteX37" fmla="*/ 355879 w 3737830"/>
                <a:gd name="connsiteY37" fmla="*/ 3689581 h 5218739"/>
                <a:gd name="connsiteX38" fmla="*/ 379289 w 3737830"/>
                <a:gd name="connsiteY38" fmla="*/ 3682502 h 5218739"/>
                <a:gd name="connsiteX39" fmla="*/ 414839 w 3737830"/>
                <a:gd name="connsiteY39" fmla="*/ 3702855 h 5218739"/>
                <a:gd name="connsiteX40" fmla="*/ 446920 w 3737830"/>
                <a:gd name="connsiteY40" fmla="*/ 3695776 h 5218739"/>
                <a:gd name="connsiteX41" fmla="*/ 493741 w 3737830"/>
                <a:gd name="connsiteY41" fmla="*/ 3732943 h 5218739"/>
                <a:gd name="connsiteX42" fmla="*/ 522354 w 3737830"/>
                <a:gd name="connsiteY42" fmla="*/ 3724094 h 5218739"/>
                <a:gd name="connsiteX43" fmla="*/ 532759 w 3737830"/>
                <a:gd name="connsiteY43" fmla="*/ 3741792 h 5218739"/>
                <a:gd name="connsiteX44" fmla="*/ 569175 w 3737830"/>
                <a:gd name="connsiteY44" fmla="*/ 3717014 h 5218739"/>
                <a:gd name="connsiteX45" fmla="*/ 592586 w 3737830"/>
                <a:gd name="connsiteY45" fmla="*/ 3720554 h 5218739"/>
                <a:gd name="connsiteX46" fmla="*/ 610247 w 3737830"/>
                <a:gd name="connsiteY46" fmla="*/ 3714362 h 5218739"/>
                <a:gd name="connsiteX47" fmla="*/ 638542 w 3737830"/>
                <a:gd name="connsiteY47" fmla="*/ 3764424 h 5218739"/>
                <a:gd name="connsiteX48" fmla="*/ 654147 w 3737830"/>
                <a:gd name="connsiteY48" fmla="*/ 3775420 h 5218739"/>
                <a:gd name="connsiteX49" fmla="*/ 687095 w 3737830"/>
                <a:gd name="connsiteY49" fmla="*/ 3777190 h 5218739"/>
                <a:gd name="connsiteX50" fmla="*/ 692298 w 3737830"/>
                <a:gd name="connsiteY50" fmla="*/ 3751527 h 5218739"/>
                <a:gd name="connsiteX51" fmla="*/ 707038 w 3737830"/>
                <a:gd name="connsiteY51" fmla="*/ 3744447 h 5218739"/>
                <a:gd name="connsiteX52" fmla="*/ 706171 w 3737830"/>
                <a:gd name="connsiteY52" fmla="*/ 3728519 h 5218739"/>
                <a:gd name="connsiteX53" fmla="*/ 734784 w 3737830"/>
                <a:gd name="connsiteY53" fmla="*/ 3712590 h 5218739"/>
                <a:gd name="connsiteX54" fmla="*/ 751258 w 3737830"/>
                <a:gd name="connsiteY54" fmla="*/ 3718784 h 5218739"/>
                <a:gd name="connsiteX55" fmla="*/ 767732 w 3737830"/>
                <a:gd name="connsiteY55" fmla="*/ 3688697 h 5218739"/>
                <a:gd name="connsiteX56" fmla="*/ 818889 w 3737830"/>
                <a:gd name="connsiteY56" fmla="*/ 3698431 h 5218739"/>
                <a:gd name="connsiteX57" fmla="*/ 834496 w 3737830"/>
                <a:gd name="connsiteY57" fmla="*/ 3730288 h 5218739"/>
                <a:gd name="connsiteX58" fmla="*/ 868311 w 3737830"/>
                <a:gd name="connsiteY58" fmla="*/ 3683387 h 5218739"/>
                <a:gd name="connsiteX59" fmla="*/ 908196 w 3737830"/>
                <a:gd name="connsiteY59" fmla="*/ 3669228 h 5218739"/>
                <a:gd name="connsiteX60" fmla="*/ 934208 w 3737830"/>
                <a:gd name="connsiteY60" fmla="*/ 3674538 h 5218739"/>
                <a:gd name="connsiteX61" fmla="*/ 968890 w 3737830"/>
                <a:gd name="connsiteY61" fmla="*/ 3647105 h 5218739"/>
                <a:gd name="connsiteX62" fmla="*/ 994035 w 3737830"/>
                <a:gd name="connsiteY62" fmla="*/ 3640910 h 5218739"/>
                <a:gd name="connsiteX63" fmla="*/ 1026983 w 3737830"/>
                <a:gd name="connsiteY63" fmla="*/ 3599318 h 5218739"/>
                <a:gd name="connsiteX64" fmla="*/ 1054920 w 3737830"/>
                <a:gd name="connsiteY64" fmla="*/ 3580857 h 5218739"/>
                <a:gd name="connsiteX65" fmla="*/ 1068602 w 3737830"/>
                <a:gd name="connsiteY65" fmla="*/ 3593124 h 5218739"/>
                <a:gd name="connsiteX66" fmla="*/ 1093747 w 3737830"/>
                <a:gd name="connsiteY66" fmla="*/ 3608168 h 5218739"/>
                <a:gd name="connsiteX67" fmla="*/ 1105885 w 3737830"/>
                <a:gd name="connsiteY67" fmla="*/ 3580735 h 5218739"/>
                <a:gd name="connsiteX68" fmla="*/ 1116290 w 3737830"/>
                <a:gd name="connsiteY68" fmla="*/ 3585159 h 5218739"/>
                <a:gd name="connsiteX69" fmla="*/ 1138834 w 3737830"/>
                <a:gd name="connsiteY69" fmla="*/ 3550647 h 5218739"/>
                <a:gd name="connsiteX70" fmla="*/ 1263690 w 3737830"/>
                <a:gd name="connsiteY70" fmla="*/ 3532948 h 5218739"/>
                <a:gd name="connsiteX71" fmla="*/ 1289702 w 3737830"/>
                <a:gd name="connsiteY71" fmla="*/ 3474543 h 5218739"/>
                <a:gd name="connsiteX72" fmla="*/ 1447114 w 3737830"/>
                <a:gd name="connsiteY72" fmla="*/ 3467586 h 5218739"/>
                <a:gd name="connsiteX73" fmla="*/ 1838691 w 3737830"/>
                <a:gd name="connsiteY73" fmla="*/ 3791873 h 5218739"/>
                <a:gd name="connsiteX74" fmla="*/ 1909030 w 3737830"/>
                <a:gd name="connsiteY74" fmla="*/ 4495257 h 5218739"/>
                <a:gd name="connsiteX75" fmla="*/ 1868836 w 3737830"/>
                <a:gd name="connsiteY75" fmla="*/ 4846950 h 5218739"/>
                <a:gd name="connsiteX76" fmla="*/ 2702849 w 3737830"/>
                <a:gd name="connsiteY76" fmla="*/ 5188594 h 5218739"/>
                <a:gd name="connsiteX77" fmla="*/ 3506718 w 3737830"/>
                <a:gd name="connsiteY77" fmla="*/ 5218739 h 5218739"/>
                <a:gd name="connsiteX78" fmla="*/ 3737830 w 3737830"/>
                <a:gd name="connsiteY78" fmla="*/ 4465112 h 5218739"/>
                <a:gd name="connsiteX79" fmla="*/ 3707685 w 3737830"/>
                <a:gd name="connsiteY79" fmla="*/ 3801921 h 5218739"/>
                <a:gd name="connsiteX80" fmla="*/ 3737830 w 3737830"/>
                <a:gd name="connsiteY80" fmla="*/ 3289455 h 5218739"/>
                <a:gd name="connsiteX81" fmla="*/ 3446427 w 3737830"/>
                <a:gd name="connsiteY81" fmla="*/ 2666457 h 5218739"/>
                <a:gd name="connsiteX82" fmla="*/ 2853575 w 3737830"/>
                <a:gd name="connsiteY82" fmla="*/ 2676506 h 5218739"/>
                <a:gd name="connsiteX83" fmla="*/ 2572221 w 3737830"/>
                <a:gd name="connsiteY83" fmla="*/ 2475539 h 5218739"/>
                <a:gd name="connsiteX84" fmla="*/ 2793285 w 3737830"/>
                <a:gd name="connsiteY84" fmla="*/ 2274572 h 5218739"/>
                <a:gd name="connsiteX85" fmla="*/ 2873671 w 3737830"/>
                <a:gd name="connsiteY85" fmla="*/ 2013314 h 5218739"/>
                <a:gd name="connsiteX86" fmla="*/ 3144977 w 3737830"/>
                <a:gd name="connsiteY86" fmla="*/ 1782202 h 5218739"/>
                <a:gd name="connsiteX87" fmla="*/ 2984203 w 3737830"/>
                <a:gd name="connsiteY87" fmla="*/ 1330027 h 5218739"/>
                <a:gd name="connsiteX88" fmla="*/ 3165074 w 3737830"/>
                <a:gd name="connsiteY88" fmla="*/ 1108963 h 5218739"/>
                <a:gd name="connsiteX89" fmla="*/ 3438708 w 3737830"/>
                <a:gd name="connsiteY89" fmla="*/ 708324 h 5218739"/>
                <a:gd name="connsiteX90" fmla="*/ 3377270 w 3737830"/>
                <a:gd name="connsiteY90" fmla="*/ 563993 h 5218739"/>
                <a:gd name="connsiteX91" fmla="*/ 3316598 w 3737830"/>
                <a:gd name="connsiteY91" fmla="*/ 440404 h 5218739"/>
                <a:gd name="connsiteX92" fmla="*/ 3332784 w 3737830"/>
                <a:gd name="connsiteY92" fmla="*/ 263417 h 5218739"/>
                <a:gd name="connsiteX93" fmla="*/ 3106192 w 3737830"/>
                <a:gd name="connsiteY93" fmla="*/ 128907 h 5218739"/>
                <a:gd name="connsiteX94" fmla="*/ 3124462 w 3737830"/>
                <a:gd name="connsiteY94" fmla="*/ 12400 h 5218739"/>
                <a:gd name="connsiteX95" fmla="*/ 3020642 w 3737830"/>
                <a:gd name="connsiteY95" fmla="*/ 1477 h 5218739"/>
                <a:gd name="connsiteX96" fmla="*/ 2958526 w 3737830"/>
                <a:gd name="connsiteY96" fmla="*/ 38129 h 5218739"/>
                <a:gd name="connsiteX97" fmla="*/ 2965150 w 3737830"/>
                <a:gd name="connsiteY97" fmla="*/ 223300 h 5218739"/>
                <a:gd name="connsiteX98" fmla="*/ 2780177 w 3737830"/>
                <a:gd name="connsiteY98" fmla="*/ 305894 h 5218739"/>
                <a:gd name="connsiteX99" fmla="*/ 2762617 w 3737830"/>
                <a:gd name="connsiteY99" fmla="*/ 448814 h 5218739"/>
                <a:gd name="connsiteX0" fmla="*/ 2762617 w 3737830"/>
                <a:gd name="connsiteY0" fmla="*/ 448814 h 5218739"/>
                <a:gd name="connsiteX1" fmla="*/ 2424105 w 3737830"/>
                <a:gd name="connsiteY1" fmla="*/ 558395 h 5218739"/>
                <a:gd name="connsiteX2" fmla="*/ 2293527 w 3737830"/>
                <a:gd name="connsiteY2" fmla="*/ 545493 h 5218739"/>
                <a:gd name="connsiteX3" fmla="*/ 2241444 w 3737830"/>
                <a:gd name="connsiteY3" fmla="*/ 716503 h 5218739"/>
                <a:gd name="connsiteX4" fmla="*/ 2040286 w 3737830"/>
                <a:gd name="connsiteY4" fmla="*/ 792017 h 5218739"/>
                <a:gd name="connsiteX5" fmla="*/ 1996355 w 3737830"/>
                <a:gd name="connsiteY5" fmla="*/ 709423 h 5218739"/>
                <a:gd name="connsiteX6" fmla="*/ 1883059 w 3737830"/>
                <a:gd name="connsiteY6" fmla="*/ 810896 h 5218739"/>
                <a:gd name="connsiteX7" fmla="*/ 1700399 w 3737830"/>
                <a:gd name="connsiteY7" fmla="*/ 820335 h 5218739"/>
                <a:gd name="connsiteX8" fmla="*/ 1591727 w 3737830"/>
                <a:gd name="connsiteY8" fmla="*/ 910008 h 5218739"/>
                <a:gd name="connsiteX9" fmla="*/ 1478186 w 3737830"/>
                <a:gd name="connsiteY9" fmla="*/ 938674 h 5218739"/>
                <a:gd name="connsiteX10" fmla="*/ 1392881 w 3737830"/>
                <a:gd name="connsiteY10" fmla="*/ 1179028 h 5218739"/>
                <a:gd name="connsiteX11" fmla="*/ 1249527 w 3737830"/>
                <a:gd name="connsiteY11" fmla="*/ 1112953 h 5218739"/>
                <a:gd name="connsiteX12" fmla="*/ 1184787 w 3737830"/>
                <a:gd name="connsiteY12" fmla="*/ 1226224 h 5218739"/>
                <a:gd name="connsiteX13" fmla="*/ 1214845 w 3737830"/>
                <a:gd name="connsiteY13" fmla="*/ 1445687 h 5218739"/>
                <a:gd name="connsiteX14" fmla="*/ 1062243 w 3737830"/>
                <a:gd name="connsiteY14" fmla="*/ 1497603 h 5218739"/>
                <a:gd name="connsiteX15" fmla="*/ 1018312 w 3737830"/>
                <a:gd name="connsiteY15" fmla="*/ 1415010 h 5218739"/>
                <a:gd name="connsiteX16" fmla="*/ 932762 w 3737830"/>
                <a:gd name="connsiteY16" fmla="*/ 1436248 h 5218739"/>
                <a:gd name="connsiteX17" fmla="*/ 902682 w 3737830"/>
                <a:gd name="connsiteY17" fmla="*/ 1355452 h 5218739"/>
                <a:gd name="connsiteX18" fmla="*/ 646054 w 3737830"/>
                <a:gd name="connsiteY18" fmla="*/ 1443327 h 5218739"/>
                <a:gd name="connsiteX19" fmla="*/ 553567 w 3737830"/>
                <a:gd name="connsiteY19" fmla="*/ 1318257 h 5218739"/>
                <a:gd name="connsiteX20" fmla="*/ 528134 w 3737830"/>
                <a:gd name="connsiteY20" fmla="*/ 1490524 h 5218739"/>
                <a:gd name="connsiteX21" fmla="*/ 384780 w 3737830"/>
                <a:gd name="connsiteY21" fmla="*/ 1490524 h 5218739"/>
                <a:gd name="connsiteX22" fmla="*/ 289981 w 3737830"/>
                <a:gd name="connsiteY22" fmla="*/ 1625034 h 5218739"/>
                <a:gd name="connsiteX23" fmla="*/ 132783 w 3737830"/>
                <a:gd name="connsiteY23" fmla="*/ 1704252 h 5218739"/>
                <a:gd name="connsiteX24" fmla="*/ 137379 w 3737830"/>
                <a:gd name="connsiteY24" fmla="*/ 1825618 h 5218739"/>
                <a:gd name="connsiteX25" fmla="*/ 33332 w 3737830"/>
                <a:gd name="connsiteY25" fmla="*/ 1927091 h 5218739"/>
                <a:gd name="connsiteX26" fmla="*/ 6257 w 3737830"/>
                <a:gd name="connsiteY26" fmla="*/ 2273583 h 5218739"/>
                <a:gd name="connsiteX27" fmla="*/ 63390 w 3737830"/>
                <a:gd name="connsiteY27" fmla="*/ 2443891 h 5218739"/>
                <a:gd name="connsiteX28" fmla="*/ 125819 w 3737830"/>
                <a:gd name="connsiteY28" fmla="*/ 2469849 h 5218739"/>
                <a:gd name="connsiteX29" fmla="*/ 169750 w 3737830"/>
                <a:gd name="connsiteY29" fmla="*/ 2613798 h 5218739"/>
                <a:gd name="connsiteX30" fmla="*/ 358836 w 3737830"/>
                <a:gd name="connsiteY30" fmla="*/ 2804548 h 5218739"/>
                <a:gd name="connsiteX31" fmla="*/ 521198 w 3737830"/>
                <a:gd name="connsiteY31" fmla="*/ 2892257 h 5218739"/>
                <a:gd name="connsiteX32" fmla="*/ 598137 w 3737830"/>
                <a:gd name="connsiteY32" fmla="*/ 3135838 h 5218739"/>
                <a:gd name="connsiteX33" fmla="*/ 424087 w 3737830"/>
                <a:gd name="connsiteY33" fmla="*/ 3331184 h 5218739"/>
                <a:gd name="connsiteX34" fmla="*/ 292409 w 3737830"/>
                <a:gd name="connsiteY34" fmla="*/ 3556346 h 5218739"/>
                <a:gd name="connsiteX35" fmla="*/ 293251 w 3737830"/>
                <a:gd name="connsiteY35" fmla="*/ 3670361 h 5218739"/>
                <a:gd name="connsiteX36" fmla="*/ 335069 w 3737830"/>
                <a:gd name="connsiteY36" fmla="*/ 3679847 h 5218739"/>
                <a:gd name="connsiteX37" fmla="*/ 355879 w 3737830"/>
                <a:gd name="connsiteY37" fmla="*/ 3689581 h 5218739"/>
                <a:gd name="connsiteX38" fmla="*/ 379289 w 3737830"/>
                <a:gd name="connsiteY38" fmla="*/ 3682502 h 5218739"/>
                <a:gd name="connsiteX39" fmla="*/ 414839 w 3737830"/>
                <a:gd name="connsiteY39" fmla="*/ 3702855 h 5218739"/>
                <a:gd name="connsiteX40" fmla="*/ 446920 w 3737830"/>
                <a:gd name="connsiteY40" fmla="*/ 3695776 h 5218739"/>
                <a:gd name="connsiteX41" fmla="*/ 493741 w 3737830"/>
                <a:gd name="connsiteY41" fmla="*/ 3732943 h 5218739"/>
                <a:gd name="connsiteX42" fmla="*/ 522354 w 3737830"/>
                <a:gd name="connsiteY42" fmla="*/ 3724094 h 5218739"/>
                <a:gd name="connsiteX43" fmla="*/ 532759 w 3737830"/>
                <a:gd name="connsiteY43" fmla="*/ 3741792 h 5218739"/>
                <a:gd name="connsiteX44" fmla="*/ 569175 w 3737830"/>
                <a:gd name="connsiteY44" fmla="*/ 3717014 h 5218739"/>
                <a:gd name="connsiteX45" fmla="*/ 592586 w 3737830"/>
                <a:gd name="connsiteY45" fmla="*/ 3720554 h 5218739"/>
                <a:gd name="connsiteX46" fmla="*/ 610247 w 3737830"/>
                <a:gd name="connsiteY46" fmla="*/ 3714362 h 5218739"/>
                <a:gd name="connsiteX47" fmla="*/ 638542 w 3737830"/>
                <a:gd name="connsiteY47" fmla="*/ 3764424 h 5218739"/>
                <a:gd name="connsiteX48" fmla="*/ 654147 w 3737830"/>
                <a:gd name="connsiteY48" fmla="*/ 3775420 h 5218739"/>
                <a:gd name="connsiteX49" fmla="*/ 687095 w 3737830"/>
                <a:gd name="connsiteY49" fmla="*/ 3777190 h 5218739"/>
                <a:gd name="connsiteX50" fmla="*/ 692298 w 3737830"/>
                <a:gd name="connsiteY50" fmla="*/ 3751527 h 5218739"/>
                <a:gd name="connsiteX51" fmla="*/ 707038 w 3737830"/>
                <a:gd name="connsiteY51" fmla="*/ 3744447 h 5218739"/>
                <a:gd name="connsiteX52" fmla="*/ 706171 w 3737830"/>
                <a:gd name="connsiteY52" fmla="*/ 3728519 h 5218739"/>
                <a:gd name="connsiteX53" fmla="*/ 734784 w 3737830"/>
                <a:gd name="connsiteY53" fmla="*/ 3712590 h 5218739"/>
                <a:gd name="connsiteX54" fmla="*/ 751258 w 3737830"/>
                <a:gd name="connsiteY54" fmla="*/ 3718784 h 5218739"/>
                <a:gd name="connsiteX55" fmla="*/ 767732 w 3737830"/>
                <a:gd name="connsiteY55" fmla="*/ 3688697 h 5218739"/>
                <a:gd name="connsiteX56" fmla="*/ 818889 w 3737830"/>
                <a:gd name="connsiteY56" fmla="*/ 3698431 h 5218739"/>
                <a:gd name="connsiteX57" fmla="*/ 834496 w 3737830"/>
                <a:gd name="connsiteY57" fmla="*/ 3730288 h 5218739"/>
                <a:gd name="connsiteX58" fmla="*/ 868311 w 3737830"/>
                <a:gd name="connsiteY58" fmla="*/ 3683387 h 5218739"/>
                <a:gd name="connsiteX59" fmla="*/ 908196 w 3737830"/>
                <a:gd name="connsiteY59" fmla="*/ 3669228 h 5218739"/>
                <a:gd name="connsiteX60" fmla="*/ 934208 w 3737830"/>
                <a:gd name="connsiteY60" fmla="*/ 3674538 h 5218739"/>
                <a:gd name="connsiteX61" fmla="*/ 968890 w 3737830"/>
                <a:gd name="connsiteY61" fmla="*/ 3647105 h 5218739"/>
                <a:gd name="connsiteX62" fmla="*/ 994035 w 3737830"/>
                <a:gd name="connsiteY62" fmla="*/ 3640910 h 5218739"/>
                <a:gd name="connsiteX63" fmla="*/ 1026983 w 3737830"/>
                <a:gd name="connsiteY63" fmla="*/ 3599318 h 5218739"/>
                <a:gd name="connsiteX64" fmla="*/ 1054920 w 3737830"/>
                <a:gd name="connsiteY64" fmla="*/ 3580857 h 5218739"/>
                <a:gd name="connsiteX65" fmla="*/ 1068602 w 3737830"/>
                <a:gd name="connsiteY65" fmla="*/ 3593124 h 5218739"/>
                <a:gd name="connsiteX66" fmla="*/ 1093747 w 3737830"/>
                <a:gd name="connsiteY66" fmla="*/ 3608168 h 5218739"/>
                <a:gd name="connsiteX67" fmla="*/ 1105885 w 3737830"/>
                <a:gd name="connsiteY67" fmla="*/ 3580735 h 5218739"/>
                <a:gd name="connsiteX68" fmla="*/ 1116290 w 3737830"/>
                <a:gd name="connsiteY68" fmla="*/ 3585159 h 5218739"/>
                <a:gd name="connsiteX69" fmla="*/ 1138834 w 3737830"/>
                <a:gd name="connsiteY69" fmla="*/ 3550647 h 5218739"/>
                <a:gd name="connsiteX70" fmla="*/ 1204730 w 3737830"/>
                <a:gd name="connsiteY70" fmla="*/ 3527639 h 5218739"/>
                <a:gd name="connsiteX71" fmla="*/ 1263690 w 3737830"/>
                <a:gd name="connsiteY71" fmla="*/ 3532948 h 5218739"/>
                <a:gd name="connsiteX72" fmla="*/ 1289702 w 3737830"/>
                <a:gd name="connsiteY72" fmla="*/ 3474543 h 5218739"/>
                <a:gd name="connsiteX73" fmla="*/ 1447114 w 3737830"/>
                <a:gd name="connsiteY73" fmla="*/ 3467586 h 5218739"/>
                <a:gd name="connsiteX74" fmla="*/ 1838691 w 3737830"/>
                <a:gd name="connsiteY74" fmla="*/ 3791873 h 5218739"/>
                <a:gd name="connsiteX75" fmla="*/ 1909030 w 3737830"/>
                <a:gd name="connsiteY75" fmla="*/ 4495257 h 5218739"/>
                <a:gd name="connsiteX76" fmla="*/ 1868836 w 3737830"/>
                <a:gd name="connsiteY76" fmla="*/ 4846950 h 5218739"/>
                <a:gd name="connsiteX77" fmla="*/ 2702849 w 3737830"/>
                <a:gd name="connsiteY77" fmla="*/ 5188594 h 5218739"/>
                <a:gd name="connsiteX78" fmla="*/ 3506718 w 3737830"/>
                <a:gd name="connsiteY78" fmla="*/ 5218739 h 5218739"/>
                <a:gd name="connsiteX79" fmla="*/ 3737830 w 3737830"/>
                <a:gd name="connsiteY79" fmla="*/ 4465112 h 5218739"/>
                <a:gd name="connsiteX80" fmla="*/ 3707685 w 3737830"/>
                <a:gd name="connsiteY80" fmla="*/ 3801921 h 5218739"/>
                <a:gd name="connsiteX81" fmla="*/ 3737830 w 3737830"/>
                <a:gd name="connsiteY81" fmla="*/ 3289455 h 5218739"/>
                <a:gd name="connsiteX82" fmla="*/ 3446427 w 3737830"/>
                <a:gd name="connsiteY82" fmla="*/ 2666457 h 5218739"/>
                <a:gd name="connsiteX83" fmla="*/ 2853575 w 3737830"/>
                <a:gd name="connsiteY83" fmla="*/ 2676506 h 5218739"/>
                <a:gd name="connsiteX84" fmla="*/ 2572221 w 3737830"/>
                <a:gd name="connsiteY84" fmla="*/ 2475539 h 5218739"/>
                <a:gd name="connsiteX85" fmla="*/ 2793285 w 3737830"/>
                <a:gd name="connsiteY85" fmla="*/ 2274572 h 5218739"/>
                <a:gd name="connsiteX86" fmla="*/ 2873671 w 3737830"/>
                <a:gd name="connsiteY86" fmla="*/ 2013314 h 5218739"/>
                <a:gd name="connsiteX87" fmla="*/ 3144977 w 3737830"/>
                <a:gd name="connsiteY87" fmla="*/ 1782202 h 5218739"/>
                <a:gd name="connsiteX88" fmla="*/ 2984203 w 3737830"/>
                <a:gd name="connsiteY88" fmla="*/ 1330027 h 5218739"/>
                <a:gd name="connsiteX89" fmla="*/ 3165074 w 3737830"/>
                <a:gd name="connsiteY89" fmla="*/ 1108963 h 5218739"/>
                <a:gd name="connsiteX90" fmla="*/ 3438708 w 3737830"/>
                <a:gd name="connsiteY90" fmla="*/ 708324 h 5218739"/>
                <a:gd name="connsiteX91" fmla="*/ 3377270 w 3737830"/>
                <a:gd name="connsiteY91" fmla="*/ 563993 h 5218739"/>
                <a:gd name="connsiteX92" fmla="*/ 3316598 w 3737830"/>
                <a:gd name="connsiteY92" fmla="*/ 440404 h 5218739"/>
                <a:gd name="connsiteX93" fmla="*/ 3332784 w 3737830"/>
                <a:gd name="connsiteY93" fmla="*/ 263417 h 5218739"/>
                <a:gd name="connsiteX94" fmla="*/ 3106192 w 3737830"/>
                <a:gd name="connsiteY94" fmla="*/ 128907 h 5218739"/>
                <a:gd name="connsiteX95" fmla="*/ 3124462 w 3737830"/>
                <a:gd name="connsiteY95" fmla="*/ 12400 h 5218739"/>
                <a:gd name="connsiteX96" fmla="*/ 3020642 w 3737830"/>
                <a:gd name="connsiteY96" fmla="*/ 1477 h 5218739"/>
                <a:gd name="connsiteX97" fmla="*/ 2958526 w 3737830"/>
                <a:gd name="connsiteY97" fmla="*/ 38129 h 5218739"/>
                <a:gd name="connsiteX98" fmla="*/ 2965150 w 3737830"/>
                <a:gd name="connsiteY98" fmla="*/ 223300 h 5218739"/>
                <a:gd name="connsiteX99" fmla="*/ 2780177 w 3737830"/>
                <a:gd name="connsiteY99" fmla="*/ 305894 h 5218739"/>
                <a:gd name="connsiteX100" fmla="*/ 2762617 w 3737830"/>
                <a:gd name="connsiteY100" fmla="*/ 448814 h 5218739"/>
                <a:gd name="connsiteX0" fmla="*/ 2762617 w 3737830"/>
                <a:gd name="connsiteY0" fmla="*/ 448814 h 5218739"/>
                <a:gd name="connsiteX1" fmla="*/ 2424105 w 3737830"/>
                <a:gd name="connsiteY1" fmla="*/ 558395 h 5218739"/>
                <a:gd name="connsiteX2" fmla="*/ 2293527 w 3737830"/>
                <a:gd name="connsiteY2" fmla="*/ 545493 h 5218739"/>
                <a:gd name="connsiteX3" fmla="*/ 2241444 w 3737830"/>
                <a:gd name="connsiteY3" fmla="*/ 716503 h 5218739"/>
                <a:gd name="connsiteX4" fmla="*/ 2040286 w 3737830"/>
                <a:gd name="connsiteY4" fmla="*/ 792017 h 5218739"/>
                <a:gd name="connsiteX5" fmla="*/ 1996355 w 3737830"/>
                <a:gd name="connsiteY5" fmla="*/ 709423 h 5218739"/>
                <a:gd name="connsiteX6" fmla="*/ 1883059 w 3737830"/>
                <a:gd name="connsiteY6" fmla="*/ 810896 h 5218739"/>
                <a:gd name="connsiteX7" fmla="*/ 1700399 w 3737830"/>
                <a:gd name="connsiteY7" fmla="*/ 820335 h 5218739"/>
                <a:gd name="connsiteX8" fmla="*/ 1591727 w 3737830"/>
                <a:gd name="connsiteY8" fmla="*/ 910008 h 5218739"/>
                <a:gd name="connsiteX9" fmla="*/ 1478186 w 3737830"/>
                <a:gd name="connsiteY9" fmla="*/ 938674 h 5218739"/>
                <a:gd name="connsiteX10" fmla="*/ 1392881 w 3737830"/>
                <a:gd name="connsiteY10" fmla="*/ 1179028 h 5218739"/>
                <a:gd name="connsiteX11" fmla="*/ 1249527 w 3737830"/>
                <a:gd name="connsiteY11" fmla="*/ 1112953 h 5218739"/>
                <a:gd name="connsiteX12" fmla="*/ 1184787 w 3737830"/>
                <a:gd name="connsiteY12" fmla="*/ 1226224 h 5218739"/>
                <a:gd name="connsiteX13" fmla="*/ 1214845 w 3737830"/>
                <a:gd name="connsiteY13" fmla="*/ 1445687 h 5218739"/>
                <a:gd name="connsiteX14" fmla="*/ 1062243 w 3737830"/>
                <a:gd name="connsiteY14" fmla="*/ 1497603 h 5218739"/>
                <a:gd name="connsiteX15" fmla="*/ 1018312 w 3737830"/>
                <a:gd name="connsiteY15" fmla="*/ 1415010 h 5218739"/>
                <a:gd name="connsiteX16" fmla="*/ 932762 w 3737830"/>
                <a:gd name="connsiteY16" fmla="*/ 1436248 h 5218739"/>
                <a:gd name="connsiteX17" fmla="*/ 902682 w 3737830"/>
                <a:gd name="connsiteY17" fmla="*/ 1355452 h 5218739"/>
                <a:gd name="connsiteX18" fmla="*/ 646054 w 3737830"/>
                <a:gd name="connsiteY18" fmla="*/ 1443327 h 5218739"/>
                <a:gd name="connsiteX19" fmla="*/ 553567 w 3737830"/>
                <a:gd name="connsiteY19" fmla="*/ 1318257 h 5218739"/>
                <a:gd name="connsiteX20" fmla="*/ 528134 w 3737830"/>
                <a:gd name="connsiteY20" fmla="*/ 1490524 h 5218739"/>
                <a:gd name="connsiteX21" fmla="*/ 384780 w 3737830"/>
                <a:gd name="connsiteY21" fmla="*/ 1490524 h 5218739"/>
                <a:gd name="connsiteX22" fmla="*/ 289981 w 3737830"/>
                <a:gd name="connsiteY22" fmla="*/ 1625034 h 5218739"/>
                <a:gd name="connsiteX23" fmla="*/ 132783 w 3737830"/>
                <a:gd name="connsiteY23" fmla="*/ 1704252 h 5218739"/>
                <a:gd name="connsiteX24" fmla="*/ 137379 w 3737830"/>
                <a:gd name="connsiteY24" fmla="*/ 1825618 h 5218739"/>
                <a:gd name="connsiteX25" fmla="*/ 33332 w 3737830"/>
                <a:gd name="connsiteY25" fmla="*/ 1927091 h 5218739"/>
                <a:gd name="connsiteX26" fmla="*/ 6257 w 3737830"/>
                <a:gd name="connsiteY26" fmla="*/ 2273583 h 5218739"/>
                <a:gd name="connsiteX27" fmla="*/ 63390 w 3737830"/>
                <a:gd name="connsiteY27" fmla="*/ 2443891 h 5218739"/>
                <a:gd name="connsiteX28" fmla="*/ 125819 w 3737830"/>
                <a:gd name="connsiteY28" fmla="*/ 2469849 h 5218739"/>
                <a:gd name="connsiteX29" fmla="*/ 169750 w 3737830"/>
                <a:gd name="connsiteY29" fmla="*/ 2613798 h 5218739"/>
                <a:gd name="connsiteX30" fmla="*/ 358836 w 3737830"/>
                <a:gd name="connsiteY30" fmla="*/ 2804548 h 5218739"/>
                <a:gd name="connsiteX31" fmla="*/ 521198 w 3737830"/>
                <a:gd name="connsiteY31" fmla="*/ 2892257 h 5218739"/>
                <a:gd name="connsiteX32" fmla="*/ 598137 w 3737830"/>
                <a:gd name="connsiteY32" fmla="*/ 3135838 h 5218739"/>
                <a:gd name="connsiteX33" fmla="*/ 424087 w 3737830"/>
                <a:gd name="connsiteY33" fmla="*/ 3331184 h 5218739"/>
                <a:gd name="connsiteX34" fmla="*/ 292409 w 3737830"/>
                <a:gd name="connsiteY34" fmla="*/ 3556346 h 5218739"/>
                <a:gd name="connsiteX35" fmla="*/ 293251 w 3737830"/>
                <a:gd name="connsiteY35" fmla="*/ 3670361 h 5218739"/>
                <a:gd name="connsiteX36" fmla="*/ 335069 w 3737830"/>
                <a:gd name="connsiteY36" fmla="*/ 3679847 h 5218739"/>
                <a:gd name="connsiteX37" fmla="*/ 355879 w 3737830"/>
                <a:gd name="connsiteY37" fmla="*/ 3689581 h 5218739"/>
                <a:gd name="connsiteX38" fmla="*/ 379289 w 3737830"/>
                <a:gd name="connsiteY38" fmla="*/ 3682502 h 5218739"/>
                <a:gd name="connsiteX39" fmla="*/ 414839 w 3737830"/>
                <a:gd name="connsiteY39" fmla="*/ 3702855 h 5218739"/>
                <a:gd name="connsiteX40" fmla="*/ 446920 w 3737830"/>
                <a:gd name="connsiteY40" fmla="*/ 3695776 h 5218739"/>
                <a:gd name="connsiteX41" fmla="*/ 493741 w 3737830"/>
                <a:gd name="connsiteY41" fmla="*/ 3732943 h 5218739"/>
                <a:gd name="connsiteX42" fmla="*/ 522354 w 3737830"/>
                <a:gd name="connsiteY42" fmla="*/ 3724094 h 5218739"/>
                <a:gd name="connsiteX43" fmla="*/ 532759 w 3737830"/>
                <a:gd name="connsiteY43" fmla="*/ 3741792 h 5218739"/>
                <a:gd name="connsiteX44" fmla="*/ 569175 w 3737830"/>
                <a:gd name="connsiteY44" fmla="*/ 3717014 h 5218739"/>
                <a:gd name="connsiteX45" fmla="*/ 592586 w 3737830"/>
                <a:gd name="connsiteY45" fmla="*/ 3720554 h 5218739"/>
                <a:gd name="connsiteX46" fmla="*/ 610247 w 3737830"/>
                <a:gd name="connsiteY46" fmla="*/ 3714362 h 5218739"/>
                <a:gd name="connsiteX47" fmla="*/ 638542 w 3737830"/>
                <a:gd name="connsiteY47" fmla="*/ 3764424 h 5218739"/>
                <a:gd name="connsiteX48" fmla="*/ 654147 w 3737830"/>
                <a:gd name="connsiteY48" fmla="*/ 3775420 h 5218739"/>
                <a:gd name="connsiteX49" fmla="*/ 687095 w 3737830"/>
                <a:gd name="connsiteY49" fmla="*/ 3777190 h 5218739"/>
                <a:gd name="connsiteX50" fmla="*/ 692298 w 3737830"/>
                <a:gd name="connsiteY50" fmla="*/ 3751527 h 5218739"/>
                <a:gd name="connsiteX51" fmla="*/ 707038 w 3737830"/>
                <a:gd name="connsiteY51" fmla="*/ 3744447 h 5218739"/>
                <a:gd name="connsiteX52" fmla="*/ 706171 w 3737830"/>
                <a:gd name="connsiteY52" fmla="*/ 3728519 h 5218739"/>
                <a:gd name="connsiteX53" fmla="*/ 734784 w 3737830"/>
                <a:gd name="connsiteY53" fmla="*/ 3712590 h 5218739"/>
                <a:gd name="connsiteX54" fmla="*/ 751258 w 3737830"/>
                <a:gd name="connsiteY54" fmla="*/ 3718784 h 5218739"/>
                <a:gd name="connsiteX55" fmla="*/ 767732 w 3737830"/>
                <a:gd name="connsiteY55" fmla="*/ 3688697 h 5218739"/>
                <a:gd name="connsiteX56" fmla="*/ 818889 w 3737830"/>
                <a:gd name="connsiteY56" fmla="*/ 3698431 h 5218739"/>
                <a:gd name="connsiteX57" fmla="*/ 834496 w 3737830"/>
                <a:gd name="connsiteY57" fmla="*/ 3730288 h 5218739"/>
                <a:gd name="connsiteX58" fmla="*/ 868311 w 3737830"/>
                <a:gd name="connsiteY58" fmla="*/ 3683387 h 5218739"/>
                <a:gd name="connsiteX59" fmla="*/ 908196 w 3737830"/>
                <a:gd name="connsiteY59" fmla="*/ 3669228 h 5218739"/>
                <a:gd name="connsiteX60" fmla="*/ 934208 w 3737830"/>
                <a:gd name="connsiteY60" fmla="*/ 3674538 h 5218739"/>
                <a:gd name="connsiteX61" fmla="*/ 968890 w 3737830"/>
                <a:gd name="connsiteY61" fmla="*/ 3647105 h 5218739"/>
                <a:gd name="connsiteX62" fmla="*/ 994035 w 3737830"/>
                <a:gd name="connsiteY62" fmla="*/ 3640910 h 5218739"/>
                <a:gd name="connsiteX63" fmla="*/ 1026983 w 3737830"/>
                <a:gd name="connsiteY63" fmla="*/ 3599318 h 5218739"/>
                <a:gd name="connsiteX64" fmla="*/ 1054920 w 3737830"/>
                <a:gd name="connsiteY64" fmla="*/ 3580857 h 5218739"/>
                <a:gd name="connsiteX65" fmla="*/ 1068602 w 3737830"/>
                <a:gd name="connsiteY65" fmla="*/ 3593124 h 5218739"/>
                <a:gd name="connsiteX66" fmla="*/ 1093747 w 3737830"/>
                <a:gd name="connsiteY66" fmla="*/ 3608168 h 5218739"/>
                <a:gd name="connsiteX67" fmla="*/ 1105885 w 3737830"/>
                <a:gd name="connsiteY67" fmla="*/ 3580735 h 5218739"/>
                <a:gd name="connsiteX68" fmla="*/ 1116290 w 3737830"/>
                <a:gd name="connsiteY68" fmla="*/ 3585159 h 5218739"/>
                <a:gd name="connsiteX69" fmla="*/ 1138834 w 3737830"/>
                <a:gd name="connsiteY69" fmla="*/ 3550647 h 5218739"/>
                <a:gd name="connsiteX70" fmla="*/ 1169181 w 3737830"/>
                <a:gd name="connsiteY70" fmla="*/ 3554187 h 5218739"/>
                <a:gd name="connsiteX71" fmla="*/ 1204730 w 3737830"/>
                <a:gd name="connsiteY71" fmla="*/ 3527639 h 5218739"/>
                <a:gd name="connsiteX72" fmla="*/ 1263690 w 3737830"/>
                <a:gd name="connsiteY72" fmla="*/ 3532948 h 5218739"/>
                <a:gd name="connsiteX73" fmla="*/ 1289702 w 3737830"/>
                <a:gd name="connsiteY73" fmla="*/ 3474543 h 5218739"/>
                <a:gd name="connsiteX74" fmla="*/ 1447114 w 3737830"/>
                <a:gd name="connsiteY74" fmla="*/ 3467586 h 5218739"/>
                <a:gd name="connsiteX75" fmla="*/ 1838691 w 3737830"/>
                <a:gd name="connsiteY75" fmla="*/ 3791873 h 5218739"/>
                <a:gd name="connsiteX76" fmla="*/ 1909030 w 3737830"/>
                <a:gd name="connsiteY76" fmla="*/ 4495257 h 5218739"/>
                <a:gd name="connsiteX77" fmla="*/ 1868836 w 3737830"/>
                <a:gd name="connsiteY77" fmla="*/ 4846950 h 5218739"/>
                <a:gd name="connsiteX78" fmla="*/ 2702849 w 3737830"/>
                <a:gd name="connsiteY78" fmla="*/ 5188594 h 5218739"/>
                <a:gd name="connsiteX79" fmla="*/ 3506718 w 3737830"/>
                <a:gd name="connsiteY79" fmla="*/ 5218739 h 5218739"/>
                <a:gd name="connsiteX80" fmla="*/ 3737830 w 3737830"/>
                <a:gd name="connsiteY80" fmla="*/ 4465112 h 5218739"/>
                <a:gd name="connsiteX81" fmla="*/ 3707685 w 3737830"/>
                <a:gd name="connsiteY81" fmla="*/ 3801921 h 5218739"/>
                <a:gd name="connsiteX82" fmla="*/ 3737830 w 3737830"/>
                <a:gd name="connsiteY82" fmla="*/ 3289455 h 5218739"/>
                <a:gd name="connsiteX83" fmla="*/ 3446427 w 3737830"/>
                <a:gd name="connsiteY83" fmla="*/ 2666457 h 5218739"/>
                <a:gd name="connsiteX84" fmla="*/ 2853575 w 3737830"/>
                <a:gd name="connsiteY84" fmla="*/ 2676506 h 5218739"/>
                <a:gd name="connsiteX85" fmla="*/ 2572221 w 3737830"/>
                <a:gd name="connsiteY85" fmla="*/ 2475539 h 5218739"/>
                <a:gd name="connsiteX86" fmla="*/ 2793285 w 3737830"/>
                <a:gd name="connsiteY86" fmla="*/ 2274572 h 5218739"/>
                <a:gd name="connsiteX87" fmla="*/ 2873671 w 3737830"/>
                <a:gd name="connsiteY87" fmla="*/ 2013314 h 5218739"/>
                <a:gd name="connsiteX88" fmla="*/ 3144977 w 3737830"/>
                <a:gd name="connsiteY88" fmla="*/ 1782202 h 5218739"/>
                <a:gd name="connsiteX89" fmla="*/ 2984203 w 3737830"/>
                <a:gd name="connsiteY89" fmla="*/ 1330027 h 5218739"/>
                <a:gd name="connsiteX90" fmla="*/ 3165074 w 3737830"/>
                <a:gd name="connsiteY90" fmla="*/ 1108963 h 5218739"/>
                <a:gd name="connsiteX91" fmla="*/ 3438708 w 3737830"/>
                <a:gd name="connsiteY91" fmla="*/ 708324 h 5218739"/>
                <a:gd name="connsiteX92" fmla="*/ 3377270 w 3737830"/>
                <a:gd name="connsiteY92" fmla="*/ 563993 h 5218739"/>
                <a:gd name="connsiteX93" fmla="*/ 3316598 w 3737830"/>
                <a:gd name="connsiteY93" fmla="*/ 440404 h 5218739"/>
                <a:gd name="connsiteX94" fmla="*/ 3332784 w 3737830"/>
                <a:gd name="connsiteY94" fmla="*/ 263417 h 5218739"/>
                <a:gd name="connsiteX95" fmla="*/ 3106192 w 3737830"/>
                <a:gd name="connsiteY95" fmla="*/ 128907 h 5218739"/>
                <a:gd name="connsiteX96" fmla="*/ 3124462 w 3737830"/>
                <a:gd name="connsiteY96" fmla="*/ 12400 h 5218739"/>
                <a:gd name="connsiteX97" fmla="*/ 3020642 w 3737830"/>
                <a:gd name="connsiteY97" fmla="*/ 1477 h 5218739"/>
                <a:gd name="connsiteX98" fmla="*/ 2958526 w 3737830"/>
                <a:gd name="connsiteY98" fmla="*/ 38129 h 5218739"/>
                <a:gd name="connsiteX99" fmla="*/ 2965150 w 3737830"/>
                <a:gd name="connsiteY99" fmla="*/ 223300 h 5218739"/>
                <a:gd name="connsiteX100" fmla="*/ 2780177 w 3737830"/>
                <a:gd name="connsiteY100" fmla="*/ 305894 h 5218739"/>
                <a:gd name="connsiteX101" fmla="*/ 2762617 w 3737830"/>
                <a:gd name="connsiteY101" fmla="*/ 448814 h 5218739"/>
                <a:gd name="connsiteX0" fmla="*/ 2762617 w 3737830"/>
                <a:gd name="connsiteY0" fmla="*/ 448814 h 5218739"/>
                <a:gd name="connsiteX1" fmla="*/ 2424105 w 3737830"/>
                <a:gd name="connsiteY1" fmla="*/ 558395 h 5218739"/>
                <a:gd name="connsiteX2" fmla="*/ 2293527 w 3737830"/>
                <a:gd name="connsiteY2" fmla="*/ 545493 h 5218739"/>
                <a:gd name="connsiteX3" fmla="*/ 2241444 w 3737830"/>
                <a:gd name="connsiteY3" fmla="*/ 716503 h 5218739"/>
                <a:gd name="connsiteX4" fmla="*/ 2040286 w 3737830"/>
                <a:gd name="connsiteY4" fmla="*/ 792017 h 5218739"/>
                <a:gd name="connsiteX5" fmla="*/ 1996355 w 3737830"/>
                <a:gd name="connsiteY5" fmla="*/ 709423 h 5218739"/>
                <a:gd name="connsiteX6" fmla="*/ 1883059 w 3737830"/>
                <a:gd name="connsiteY6" fmla="*/ 810896 h 5218739"/>
                <a:gd name="connsiteX7" fmla="*/ 1700399 w 3737830"/>
                <a:gd name="connsiteY7" fmla="*/ 820335 h 5218739"/>
                <a:gd name="connsiteX8" fmla="*/ 1591727 w 3737830"/>
                <a:gd name="connsiteY8" fmla="*/ 910008 h 5218739"/>
                <a:gd name="connsiteX9" fmla="*/ 1478186 w 3737830"/>
                <a:gd name="connsiteY9" fmla="*/ 938674 h 5218739"/>
                <a:gd name="connsiteX10" fmla="*/ 1392881 w 3737830"/>
                <a:gd name="connsiteY10" fmla="*/ 1179028 h 5218739"/>
                <a:gd name="connsiteX11" fmla="*/ 1249527 w 3737830"/>
                <a:gd name="connsiteY11" fmla="*/ 1112953 h 5218739"/>
                <a:gd name="connsiteX12" fmla="*/ 1184787 w 3737830"/>
                <a:gd name="connsiteY12" fmla="*/ 1226224 h 5218739"/>
                <a:gd name="connsiteX13" fmla="*/ 1214845 w 3737830"/>
                <a:gd name="connsiteY13" fmla="*/ 1445687 h 5218739"/>
                <a:gd name="connsiteX14" fmla="*/ 1062243 w 3737830"/>
                <a:gd name="connsiteY14" fmla="*/ 1497603 h 5218739"/>
                <a:gd name="connsiteX15" fmla="*/ 1018312 w 3737830"/>
                <a:gd name="connsiteY15" fmla="*/ 1415010 h 5218739"/>
                <a:gd name="connsiteX16" fmla="*/ 932762 w 3737830"/>
                <a:gd name="connsiteY16" fmla="*/ 1436248 h 5218739"/>
                <a:gd name="connsiteX17" fmla="*/ 902682 w 3737830"/>
                <a:gd name="connsiteY17" fmla="*/ 1355452 h 5218739"/>
                <a:gd name="connsiteX18" fmla="*/ 646054 w 3737830"/>
                <a:gd name="connsiteY18" fmla="*/ 1443327 h 5218739"/>
                <a:gd name="connsiteX19" fmla="*/ 553567 w 3737830"/>
                <a:gd name="connsiteY19" fmla="*/ 1318257 h 5218739"/>
                <a:gd name="connsiteX20" fmla="*/ 528134 w 3737830"/>
                <a:gd name="connsiteY20" fmla="*/ 1490524 h 5218739"/>
                <a:gd name="connsiteX21" fmla="*/ 384780 w 3737830"/>
                <a:gd name="connsiteY21" fmla="*/ 1490524 h 5218739"/>
                <a:gd name="connsiteX22" fmla="*/ 289981 w 3737830"/>
                <a:gd name="connsiteY22" fmla="*/ 1625034 h 5218739"/>
                <a:gd name="connsiteX23" fmla="*/ 132783 w 3737830"/>
                <a:gd name="connsiteY23" fmla="*/ 1704252 h 5218739"/>
                <a:gd name="connsiteX24" fmla="*/ 137379 w 3737830"/>
                <a:gd name="connsiteY24" fmla="*/ 1825618 h 5218739"/>
                <a:gd name="connsiteX25" fmla="*/ 33332 w 3737830"/>
                <a:gd name="connsiteY25" fmla="*/ 1927091 h 5218739"/>
                <a:gd name="connsiteX26" fmla="*/ 6257 w 3737830"/>
                <a:gd name="connsiteY26" fmla="*/ 2273583 h 5218739"/>
                <a:gd name="connsiteX27" fmla="*/ 63390 w 3737830"/>
                <a:gd name="connsiteY27" fmla="*/ 2443891 h 5218739"/>
                <a:gd name="connsiteX28" fmla="*/ 125819 w 3737830"/>
                <a:gd name="connsiteY28" fmla="*/ 2469849 h 5218739"/>
                <a:gd name="connsiteX29" fmla="*/ 169750 w 3737830"/>
                <a:gd name="connsiteY29" fmla="*/ 2613798 h 5218739"/>
                <a:gd name="connsiteX30" fmla="*/ 358836 w 3737830"/>
                <a:gd name="connsiteY30" fmla="*/ 2804548 h 5218739"/>
                <a:gd name="connsiteX31" fmla="*/ 521198 w 3737830"/>
                <a:gd name="connsiteY31" fmla="*/ 2892257 h 5218739"/>
                <a:gd name="connsiteX32" fmla="*/ 598137 w 3737830"/>
                <a:gd name="connsiteY32" fmla="*/ 3135838 h 5218739"/>
                <a:gd name="connsiteX33" fmla="*/ 424087 w 3737830"/>
                <a:gd name="connsiteY33" fmla="*/ 3331184 h 5218739"/>
                <a:gd name="connsiteX34" fmla="*/ 292409 w 3737830"/>
                <a:gd name="connsiteY34" fmla="*/ 3556346 h 5218739"/>
                <a:gd name="connsiteX35" fmla="*/ 293251 w 3737830"/>
                <a:gd name="connsiteY35" fmla="*/ 3670361 h 5218739"/>
                <a:gd name="connsiteX36" fmla="*/ 335069 w 3737830"/>
                <a:gd name="connsiteY36" fmla="*/ 3679847 h 5218739"/>
                <a:gd name="connsiteX37" fmla="*/ 355879 w 3737830"/>
                <a:gd name="connsiteY37" fmla="*/ 3689581 h 5218739"/>
                <a:gd name="connsiteX38" fmla="*/ 379289 w 3737830"/>
                <a:gd name="connsiteY38" fmla="*/ 3682502 h 5218739"/>
                <a:gd name="connsiteX39" fmla="*/ 414839 w 3737830"/>
                <a:gd name="connsiteY39" fmla="*/ 3702855 h 5218739"/>
                <a:gd name="connsiteX40" fmla="*/ 446920 w 3737830"/>
                <a:gd name="connsiteY40" fmla="*/ 3695776 h 5218739"/>
                <a:gd name="connsiteX41" fmla="*/ 493741 w 3737830"/>
                <a:gd name="connsiteY41" fmla="*/ 3732943 h 5218739"/>
                <a:gd name="connsiteX42" fmla="*/ 522354 w 3737830"/>
                <a:gd name="connsiteY42" fmla="*/ 3724094 h 5218739"/>
                <a:gd name="connsiteX43" fmla="*/ 532759 w 3737830"/>
                <a:gd name="connsiteY43" fmla="*/ 3741792 h 5218739"/>
                <a:gd name="connsiteX44" fmla="*/ 569175 w 3737830"/>
                <a:gd name="connsiteY44" fmla="*/ 3717014 h 5218739"/>
                <a:gd name="connsiteX45" fmla="*/ 592586 w 3737830"/>
                <a:gd name="connsiteY45" fmla="*/ 3720554 h 5218739"/>
                <a:gd name="connsiteX46" fmla="*/ 610247 w 3737830"/>
                <a:gd name="connsiteY46" fmla="*/ 3714362 h 5218739"/>
                <a:gd name="connsiteX47" fmla="*/ 638542 w 3737830"/>
                <a:gd name="connsiteY47" fmla="*/ 3764424 h 5218739"/>
                <a:gd name="connsiteX48" fmla="*/ 654147 w 3737830"/>
                <a:gd name="connsiteY48" fmla="*/ 3775420 h 5218739"/>
                <a:gd name="connsiteX49" fmla="*/ 687095 w 3737830"/>
                <a:gd name="connsiteY49" fmla="*/ 3777190 h 5218739"/>
                <a:gd name="connsiteX50" fmla="*/ 692298 w 3737830"/>
                <a:gd name="connsiteY50" fmla="*/ 3751527 h 5218739"/>
                <a:gd name="connsiteX51" fmla="*/ 707038 w 3737830"/>
                <a:gd name="connsiteY51" fmla="*/ 3744447 h 5218739"/>
                <a:gd name="connsiteX52" fmla="*/ 706171 w 3737830"/>
                <a:gd name="connsiteY52" fmla="*/ 3728519 h 5218739"/>
                <a:gd name="connsiteX53" fmla="*/ 734784 w 3737830"/>
                <a:gd name="connsiteY53" fmla="*/ 3712590 h 5218739"/>
                <a:gd name="connsiteX54" fmla="*/ 751258 w 3737830"/>
                <a:gd name="connsiteY54" fmla="*/ 3718784 h 5218739"/>
                <a:gd name="connsiteX55" fmla="*/ 767732 w 3737830"/>
                <a:gd name="connsiteY55" fmla="*/ 3688697 h 5218739"/>
                <a:gd name="connsiteX56" fmla="*/ 818889 w 3737830"/>
                <a:gd name="connsiteY56" fmla="*/ 3698431 h 5218739"/>
                <a:gd name="connsiteX57" fmla="*/ 834496 w 3737830"/>
                <a:gd name="connsiteY57" fmla="*/ 3730288 h 5218739"/>
                <a:gd name="connsiteX58" fmla="*/ 868311 w 3737830"/>
                <a:gd name="connsiteY58" fmla="*/ 3683387 h 5218739"/>
                <a:gd name="connsiteX59" fmla="*/ 908196 w 3737830"/>
                <a:gd name="connsiteY59" fmla="*/ 3669228 h 5218739"/>
                <a:gd name="connsiteX60" fmla="*/ 934208 w 3737830"/>
                <a:gd name="connsiteY60" fmla="*/ 3674538 h 5218739"/>
                <a:gd name="connsiteX61" fmla="*/ 968890 w 3737830"/>
                <a:gd name="connsiteY61" fmla="*/ 3647105 h 5218739"/>
                <a:gd name="connsiteX62" fmla="*/ 994035 w 3737830"/>
                <a:gd name="connsiteY62" fmla="*/ 3640910 h 5218739"/>
                <a:gd name="connsiteX63" fmla="*/ 1026983 w 3737830"/>
                <a:gd name="connsiteY63" fmla="*/ 3599318 h 5218739"/>
                <a:gd name="connsiteX64" fmla="*/ 1054920 w 3737830"/>
                <a:gd name="connsiteY64" fmla="*/ 3580857 h 5218739"/>
                <a:gd name="connsiteX65" fmla="*/ 1068602 w 3737830"/>
                <a:gd name="connsiteY65" fmla="*/ 3593124 h 5218739"/>
                <a:gd name="connsiteX66" fmla="*/ 1093747 w 3737830"/>
                <a:gd name="connsiteY66" fmla="*/ 3608168 h 5218739"/>
                <a:gd name="connsiteX67" fmla="*/ 1105885 w 3737830"/>
                <a:gd name="connsiteY67" fmla="*/ 3580735 h 5218739"/>
                <a:gd name="connsiteX68" fmla="*/ 1116290 w 3737830"/>
                <a:gd name="connsiteY68" fmla="*/ 3585159 h 5218739"/>
                <a:gd name="connsiteX69" fmla="*/ 1138834 w 3737830"/>
                <a:gd name="connsiteY69" fmla="*/ 3550647 h 5218739"/>
                <a:gd name="connsiteX70" fmla="*/ 1159643 w 3737830"/>
                <a:gd name="connsiteY70" fmla="*/ 3545337 h 5218739"/>
                <a:gd name="connsiteX71" fmla="*/ 1169181 w 3737830"/>
                <a:gd name="connsiteY71" fmla="*/ 3554187 h 5218739"/>
                <a:gd name="connsiteX72" fmla="*/ 1204730 w 3737830"/>
                <a:gd name="connsiteY72" fmla="*/ 3527639 h 5218739"/>
                <a:gd name="connsiteX73" fmla="*/ 1263690 w 3737830"/>
                <a:gd name="connsiteY73" fmla="*/ 3532948 h 5218739"/>
                <a:gd name="connsiteX74" fmla="*/ 1289702 w 3737830"/>
                <a:gd name="connsiteY74" fmla="*/ 3474543 h 5218739"/>
                <a:gd name="connsiteX75" fmla="*/ 1447114 w 3737830"/>
                <a:gd name="connsiteY75" fmla="*/ 3467586 h 5218739"/>
                <a:gd name="connsiteX76" fmla="*/ 1838691 w 3737830"/>
                <a:gd name="connsiteY76" fmla="*/ 3791873 h 5218739"/>
                <a:gd name="connsiteX77" fmla="*/ 1909030 w 3737830"/>
                <a:gd name="connsiteY77" fmla="*/ 4495257 h 5218739"/>
                <a:gd name="connsiteX78" fmla="*/ 1868836 w 3737830"/>
                <a:gd name="connsiteY78" fmla="*/ 4846950 h 5218739"/>
                <a:gd name="connsiteX79" fmla="*/ 2702849 w 3737830"/>
                <a:gd name="connsiteY79" fmla="*/ 5188594 h 5218739"/>
                <a:gd name="connsiteX80" fmla="*/ 3506718 w 3737830"/>
                <a:gd name="connsiteY80" fmla="*/ 5218739 h 5218739"/>
                <a:gd name="connsiteX81" fmla="*/ 3737830 w 3737830"/>
                <a:gd name="connsiteY81" fmla="*/ 4465112 h 5218739"/>
                <a:gd name="connsiteX82" fmla="*/ 3707685 w 3737830"/>
                <a:gd name="connsiteY82" fmla="*/ 3801921 h 5218739"/>
                <a:gd name="connsiteX83" fmla="*/ 3737830 w 3737830"/>
                <a:gd name="connsiteY83" fmla="*/ 3289455 h 5218739"/>
                <a:gd name="connsiteX84" fmla="*/ 3446427 w 3737830"/>
                <a:gd name="connsiteY84" fmla="*/ 2666457 h 5218739"/>
                <a:gd name="connsiteX85" fmla="*/ 2853575 w 3737830"/>
                <a:gd name="connsiteY85" fmla="*/ 2676506 h 5218739"/>
                <a:gd name="connsiteX86" fmla="*/ 2572221 w 3737830"/>
                <a:gd name="connsiteY86" fmla="*/ 2475539 h 5218739"/>
                <a:gd name="connsiteX87" fmla="*/ 2793285 w 3737830"/>
                <a:gd name="connsiteY87" fmla="*/ 2274572 h 5218739"/>
                <a:gd name="connsiteX88" fmla="*/ 2873671 w 3737830"/>
                <a:gd name="connsiteY88" fmla="*/ 2013314 h 5218739"/>
                <a:gd name="connsiteX89" fmla="*/ 3144977 w 3737830"/>
                <a:gd name="connsiteY89" fmla="*/ 1782202 h 5218739"/>
                <a:gd name="connsiteX90" fmla="*/ 2984203 w 3737830"/>
                <a:gd name="connsiteY90" fmla="*/ 1330027 h 5218739"/>
                <a:gd name="connsiteX91" fmla="*/ 3165074 w 3737830"/>
                <a:gd name="connsiteY91" fmla="*/ 1108963 h 5218739"/>
                <a:gd name="connsiteX92" fmla="*/ 3438708 w 3737830"/>
                <a:gd name="connsiteY92" fmla="*/ 708324 h 5218739"/>
                <a:gd name="connsiteX93" fmla="*/ 3377270 w 3737830"/>
                <a:gd name="connsiteY93" fmla="*/ 563993 h 5218739"/>
                <a:gd name="connsiteX94" fmla="*/ 3316598 w 3737830"/>
                <a:gd name="connsiteY94" fmla="*/ 440404 h 5218739"/>
                <a:gd name="connsiteX95" fmla="*/ 3332784 w 3737830"/>
                <a:gd name="connsiteY95" fmla="*/ 263417 h 5218739"/>
                <a:gd name="connsiteX96" fmla="*/ 3106192 w 3737830"/>
                <a:gd name="connsiteY96" fmla="*/ 128907 h 5218739"/>
                <a:gd name="connsiteX97" fmla="*/ 3124462 w 3737830"/>
                <a:gd name="connsiteY97" fmla="*/ 12400 h 5218739"/>
                <a:gd name="connsiteX98" fmla="*/ 3020642 w 3737830"/>
                <a:gd name="connsiteY98" fmla="*/ 1477 h 5218739"/>
                <a:gd name="connsiteX99" fmla="*/ 2958526 w 3737830"/>
                <a:gd name="connsiteY99" fmla="*/ 38129 h 5218739"/>
                <a:gd name="connsiteX100" fmla="*/ 2965150 w 3737830"/>
                <a:gd name="connsiteY100" fmla="*/ 223300 h 5218739"/>
                <a:gd name="connsiteX101" fmla="*/ 2780177 w 3737830"/>
                <a:gd name="connsiteY101" fmla="*/ 305894 h 5218739"/>
                <a:gd name="connsiteX102" fmla="*/ 2762617 w 3737830"/>
                <a:gd name="connsiteY102" fmla="*/ 448814 h 5218739"/>
                <a:gd name="connsiteX0" fmla="*/ 2762617 w 3737830"/>
                <a:gd name="connsiteY0" fmla="*/ 448814 h 5218739"/>
                <a:gd name="connsiteX1" fmla="*/ 2424105 w 3737830"/>
                <a:gd name="connsiteY1" fmla="*/ 558395 h 5218739"/>
                <a:gd name="connsiteX2" fmla="*/ 2293527 w 3737830"/>
                <a:gd name="connsiteY2" fmla="*/ 545493 h 5218739"/>
                <a:gd name="connsiteX3" fmla="*/ 2241444 w 3737830"/>
                <a:gd name="connsiteY3" fmla="*/ 716503 h 5218739"/>
                <a:gd name="connsiteX4" fmla="*/ 2040286 w 3737830"/>
                <a:gd name="connsiteY4" fmla="*/ 792017 h 5218739"/>
                <a:gd name="connsiteX5" fmla="*/ 1996355 w 3737830"/>
                <a:gd name="connsiteY5" fmla="*/ 709423 h 5218739"/>
                <a:gd name="connsiteX6" fmla="*/ 1883059 w 3737830"/>
                <a:gd name="connsiteY6" fmla="*/ 810896 h 5218739"/>
                <a:gd name="connsiteX7" fmla="*/ 1700399 w 3737830"/>
                <a:gd name="connsiteY7" fmla="*/ 820335 h 5218739"/>
                <a:gd name="connsiteX8" fmla="*/ 1591727 w 3737830"/>
                <a:gd name="connsiteY8" fmla="*/ 910008 h 5218739"/>
                <a:gd name="connsiteX9" fmla="*/ 1478186 w 3737830"/>
                <a:gd name="connsiteY9" fmla="*/ 938674 h 5218739"/>
                <a:gd name="connsiteX10" fmla="*/ 1392881 w 3737830"/>
                <a:gd name="connsiteY10" fmla="*/ 1179028 h 5218739"/>
                <a:gd name="connsiteX11" fmla="*/ 1249527 w 3737830"/>
                <a:gd name="connsiteY11" fmla="*/ 1112953 h 5218739"/>
                <a:gd name="connsiteX12" fmla="*/ 1184787 w 3737830"/>
                <a:gd name="connsiteY12" fmla="*/ 1226224 h 5218739"/>
                <a:gd name="connsiteX13" fmla="*/ 1214845 w 3737830"/>
                <a:gd name="connsiteY13" fmla="*/ 1445687 h 5218739"/>
                <a:gd name="connsiteX14" fmla="*/ 1062243 w 3737830"/>
                <a:gd name="connsiteY14" fmla="*/ 1497603 h 5218739"/>
                <a:gd name="connsiteX15" fmla="*/ 1018312 w 3737830"/>
                <a:gd name="connsiteY15" fmla="*/ 1415010 h 5218739"/>
                <a:gd name="connsiteX16" fmla="*/ 932762 w 3737830"/>
                <a:gd name="connsiteY16" fmla="*/ 1436248 h 5218739"/>
                <a:gd name="connsiteX17" fmla="*/ 902682 w 3737830"/>
                <a:gd name="connsiteY17" fmla="*/ 1355452 h 5218739"/>
                <a:gd name="connsiteX18" fmla="*/ 646054 w 3737830"/>
                <a:gd name="connsiteY18" fmla="*/ 1443327 h 5218739"/>
                <a:gd name="connsiteX19" fmla="*/ 553567 w 3737830"/>
                <a:gd name="connsiteY19" fmla="*/ 1318257 h 5218739"/>
                <a:gd name="connsiteX20" fmla="*/ 528134 w 3737830"/>
                <a:gd name="connsiteY20" fmla="*/ 1490524 h 5218739"/>
                <a:gd name="connsiteX21" fmla="*/ 384780 w 3737830"/>
                <a:gd name="connsiteY21" fmla="*/ 1490524 h 5218739"/>
                <a:gd name="connsiteX22" fmla="*/ 289981 w 3737830"/>
                <a:gd name="connsiteY22" fmla="*/ 1625034 h 5218739"/>
                <a:gd name="connsiteX23" fmla="*/ 132783 w 3737830"/>
                <a:gd name="connsiteY23" fmla="*/ 1704252 h 5218739"/>
                <a:gd name="connsiteX24" fmla="*/ 137379 w 3737830"/>
                <a:gd name="connsiteY24" fmla="*/ 1825618 h 5218739"/>
                <a:gd name="connsiteX25" fmla="*/ 33332 w 3737830"/>
                <a:gd name="connsiteY25" fmla="*/ 1927091 h 5218739"/>
                <a:gd name="connsiteX26" fmla="*/ 6257 w 3737830"/>
                <a:gd name="connsiteY26" fmla="*/ 2273583 h 5218739"/>
                <a:gd name="connsiteX27" fmla="*/ 63390 w 3737830"/>
                <a:gd name="connsiteY27" fmla="*/ 2443891 h 5218739"/>
                <a:gd name="connsiteX28" fmla="*/ 125819 w 3737830"/>
                <a:gd name="connsiteY28" fmla="*/ 2469849 h 5218739"/>
                <a:gd name="connsiteX29" fmla="*/ 169750 w 3737830"/>
                <a:gd name="connsiteY29" fmla="*/ 2613798 h 5218739"/>
                <a:gd name="connsiteX30" fmla="*/ 358836 w 3737830"/>
                <a:gd name="connsiteY30" fmla="*/ 2804548 h 5218739"/>
                <a:gd name="connsiteX31" fmla="*/ 521198 w 3737830"/>
                <a:gd name="connsiteY31" fmla="*/ 2892257 h 5218739"/>
                <a:gd name="connsiteX32" fmla="*/ 598137 w 3737830"/>
                <a:gd name="connsiteY32" fmla="*/ 3135838 h 5218739"/>
                <a:gd name="connsiteX33" fmla="*/ 424087 w 3737830"/>
                <a:gd name="connsiteY33" fmla="*/ 3331184 h 5218739"/>
                <a:gd name="connsiteX34" fmla="*/ 292409 w 3737830"/>
                <a:gd name="connsiteY34" fmla="*/ 3556346 h 5218739"/>
                <a:gd name="connsiteX35" fmla="*/ 293251 w 3737830"/>
                <a:gd name="connsiteY35" fmla="*/ 3670361 h 5218739"/>
                <a:gd name="connsiteX36" fmla="*/ 335069 w 3737830"/>
                <a:gd name="connsiteY36" fmla="*/ 3679847 h 5218739"/>
                <a:gd name="connsiteX37" fmla="*/ 355879 w 3737830"/>
                <a:gd name="connsiteY37" fmla="*/ 3689581 h 5218739"/>
                <a:gd name="connsiteX38" fmla="*/ 379289 w 3737830"/>
                <a:gd name="connsiteY38" fmla="*/ 3682502 h 5218739"/>
                <a:gd name="connsiteX39" fmla="*/ 414839 w 3737830"/>
                <a:gd name="connsiteY39" fmla="*/ 3702855 h 5218739"/>
                <a:gd name="connsiteX40" fmla="*/ 446920 w 3737830"/>
                <a:gd name="connsiteY40" fmla="*/ 3695776 h 5218739"/>
                <a:gd name="connsiteX41" fmla="*/ 493741 w 3737830"/>
                <a:gd name="connsiteY41" fmla="*/ 3732943 h 5218739"/>
                <a:gd name="connsiteX42" fmla="*/ 522354 w 3737830"/>
                <a:gd name="connsiteY42" fmla="*/ 3724094 h 5218739"/>
                <a:gd name="connsiteX43" fmla="*/ 532759 w 3737830"/>
                <a:gd name="connsiteY43" fmla="*/ 3741792 h 5218739"/>
                <a:gd name="connsiteX44" fmla="*/ 569175 w 3737830"/>
                <a:gd name="connsiteY44" fmla="*/ 3717014 h 5218739"/>
                <a:gd name="connsiteX45" fmla="*/ 592586 w 3737830"/>
                <a:gd name="connsiteY45" fmla="*/ 3720554 h 5218739"/>
                <a:gd name="connsiteX46" fmla="*/ 610247 w 3737830"/>
                <a:gd name="connsiteY46" fmla="*/ 3714362 h 5218739"/>
                <a:gd name="connsiteX47" fmla="*/ 638542 w 3737830"/>
                <a:gd name="connsiteY47" fmla="*/ 3764424 h 5218739"/>
                <a:gd name="connsiteX48" fmla="*/ 654147 w 3737830"/>
                <a:gd name="connsiteY48" fmla="*/ 3775420 h 5218739"/>
                <a:gd name="connsiteX49" fmla="*/ 687095 w 3737830"/>
                <a:gd name="connsiteY49" fmla="*/ 3777190 h 5218739"/>
                <a:gd name="connsiteX50" fmla="*/ 692298 w 3737830"/>
                <a:gd name="connsiteY50" fmla="*/ 3751527 h 5218739"/>
                <a:gd name="connsiteX51" fmla="*/ 707038 w 3737830"/>
                <a:gd name="connsiteY51" fmla="*/ 3744447 h 5218739"/>
                <a:gd name="connsiteX52" fmla="*/ 706171 w 3737830"/>
                <a:gd name="connsiteY52" fmla="*/ 3728519 h 5218739"/>
                <a:gd name="connsiteX53" fmla="*/ 734784 w 3737830"/>
                <a:gd name="connsiteY53" fmla="*/ 3712590 h 5218739"/>
                <a:gd name="connsiteX54" fmla="*/ 751258 w 3737830"/>
                <a:gd name="connsiteY54" fmla="*/ 3718784 h 5218739"/>
                <a:gd name="connsiteX55" fmla="*/ 767732 w 3737830"/>
                <a:gd name="connsiteY55" fmla="*/ 3688697 h 5218739"/>
                <a:gd name="connsiteX56" fmla="*/ 818889 w 3737830"/>
                <a:gd name="connsiteY56" fmla="*/ 3698431 h 5218739"/>
                <a:gd name="connsiteX57" fmla="*/ 834496 w 3737830"/>
                <a:gd name="connsiteY57" fmla="*/ 3730288 h 5218739"/>
                <a:gd name="connsiteX58" fmla="*/ 868311 w 3737830"/>
                <a:gd name="connsiteY58" fmla="*/ 3683387 h 5218739"/>
                <a:gd name="connsiteX59" fmla="*/ 908196 w 3737830"/>
                <a:gd name="connsiteY59" fmla="*/ 3669228 h 5218739"/>
                <a:gd name="connsiteX60" fmla="*/ 934208 w 3737830"/>
                <a:gd name="connsiteY60" fmla="*/ 3674538 h 5218739"/>
                <a:gd name="connsiteX61" fmla="*/ 968890 w 3737830"/>
                <a:gd name="connsiteY61" fmla="*/ 3647105 h 5218739"/>
                <a:gd name="connsiteX62" fmla="*/ 994035 w 3737830"/>
                <a:gd name="connsiteY62" fmla="*/ 3640910 h 5218739"/>
                <a:gd name="connsiteX63" fmla="*/ 1026983 w 3737830"/>
                <a:gd name="connsiteY63" fmla="*/ 3599318 h 5218739"/>
                <a:gd name="connsiteX64" fmla="*/ 1054920 w 3737830"/>
                <a:gd name="connsiteY64" fmla="*/ 3580857 h 5218739"/>
                <a:gd name="connsiteX65" fmla="*/ 1068602 w 3737830"/>
                <a:gd name="connsiteY65" fmla="*/ 3593124 h 5218739"/>
                <a:gd name="connsiteX66" fmla="*/ 1093747 w 3737830"/>
                <a:gd name="connsiteY66" fmla="*/ 3608168 h 5218739"/>
                <a:gd name="connsiteX67" fmla="*/ 1105885 w 3737830"/>
                <a:gd name="connsiteY67" fmla="*/ 3580735 h 5218739"/>
                <a:gd name="connsiteX68" fmla="*/ 1116290 w 3737830"/>
                <a:gd name="connsiteY68" fmla="*/ 3585159 h 5218739"/>
                <a:gd name="connsiteX69" fmla="*/ 1138834 w 3737830"/>
                <a:gd name="connsiteY69" fmla="*/ 3550647 h 5218739"/>
                <a:gd name="connsiteX70" fmla="*/ 1159643 w 3737830"/>
                <a:gd name="connsiteY70" fmla="*/ 3545337 h 5218739"/>
                <a:gd name="connsiteX71" fmla="*/ 1169181 w 3737830"/>
                <a:gd name="connsiteY71" fmla="*/ 3554187 h 5218739"/>
                <a:gd name="connsiteX72" fmla="*/ 1187389 w 3737830"/>
                <a:gd name="connsiteY72" fmla="*/ 3543568 h 5218739"/>
                <a:gd name="connsiteX73" fmla="*/ 1204730 w 3737830"/>
                <a:gd name="connsiteY73" fmla="*/ 3527639 h 5218739"/>
                <a:gd name="connsiteX74" fmla="*/ 1263690 w 3737830"/>
                <a:gd name="connsiteY74" fmla="*/ 3532948 h 5218739"/>
                <a:gd name="connsiteX75" fmla="*/ 1289702 w 3737830"/>
                <a:gd name="connsiteY75" fmla="*/ 3474543 h 5218739"/>
                <a:gd name="connsiteX76" fmla="*/ 1447114 w 3737830"/>
                <a:gd name="connsiteY76" fmla="*/ 3467586 h 5218739"/>
                <a:gd name="connsiteX77" fmla="*/ 1838691 w 3737830"/>
                <a:gd name="connsiteY77" fmla="*/ 3791873 h 5218739"/>
                <a:gd name="connsiteX78" fmla="*/ 1909030 w 3737830"/>
                <a:gd name="connsiteY78" fmla="*/ 4495257 h 5218739"/>
                <a:gd name="connsiteX79" fmla="*/ 1868836 w 3737830"/>
                <a:gd name="connsiteY79" fmla="*/ 4846950 h 5218739"/>
                <a:gd name="connsiteX80" fmla="*/ 2702849 w 3737830"/>
                <a:gd name="connsiteY80" fmla="*/ 5188594 h 5218739"/>
                <a:gd name="connsiteX81" fmla="*/ 3506718 w 3737830"/>
                <a:gd name="connsiteY81" fmla="*/ 5218739 h 5218739"/>
                <a:gd name="connsiteX82" fmla="*/ 3737830 w 3737830"/>
                <a:gd name="connsiteY82" fmla="*/ 4465112 h 5218739"/>
                <a:gd name="connsiteX83" fmla="*/ 3707685 w 3737830"/>
                <a:gd name="connsiteY83" fmla="*/ 3801921 h 5218739"/>
                <a:gd name="connsiteX84" fmla="*/ 3737830 w 3737830"/>
                <a:gd name="connsiteY84" fmla="*/ 3289455 h 5218739"/>
                <a:gd name="connsiteX85" fmla="*/ 3446427 w 3737830"/>
                <a:gd name="connsiteY85" fmla="*/ 2666457 h 5218739"/>
                <a:gd name="connsiteX86" fmla="*/ 2853575 w 3737830"/>
                <a:gd name="connsiteY86" fmla="*/ 2676506 h 5218739"/>
                <a:gd name="connsiteX87" fmla="*/ 2572221 w 3737830"/>
                <a:gd name="connsiteY87" fmla="*/ 2475539 h 5218739"/>
                <a:gd name="connsiteX88" fmla="*/ 2793285 w 3737830"/>
                <a:gd name="connsiteY88" fmla="*/ 2274572 h 5218739"/>
                <a:gd name="connsiteX89" fmla="*/ 2873671 w 3737830"/>
                <a:gd name="connsiteY89" fmla="*/ 2013314 h 5218739"/>
                <a:gd name="connsiteX90" fmla="*/ 3144977 w 3737830"/>
                <a:gd name="connsiteY90" fmla="*/ 1782202 h 5218739"/>
                <a:gd name="connsiteX91" fmla="*/ 2984203 w 3737830"/>
                <a:gd name="connsiteY91" fmla="*/ 1330027 h 5218739"/>
                <a:gd name="connsiteX92" fmla="*/ 3165074 w 3737830"/>
                <a:gd name="connsiteY92" fmla="*/ 1108963 h 5218739"/>
                <a:gd name="connsiteX93" fmla="*/ 3438708 w 3737830"/>
                <a:gd name="connsiteY93" fmla="*/ 708324 h 5218739"/>
                <a:gd name="connsiteX94" fmla="*/ 3377270 w 3737830"/>
                <a:gd name="connsiteY94" fmla="*/ 563993 h 5218739"/>
                <a:gd name="connsiteX95" fmla="*/ 3316598 w 3737830"/>
                <a:gd name="connsiteY95" fmla="*/ 440404 h 5218739"/>
                <a:gd name="connsiteX96" fmla="*/ 3332784 w 3737830"/>
                <a:gd name="connsiteY96" fmla="*/ 263417 h 5218739"/>
                <a:gd name="connsiteX97" fmla="*/ 3106192 w 3737830"/>
                <a:gd name="connsiteY97" fmla="*/ 128907 h 5218739"/>
                <a:gd name="connsiteX98" fmla="*/ 3124462 w 3737830"/>
                <a:gd name="connsiteY98" fmla="*/ 12400 h 5218739"/>
                <a:gd name="connsiteX99" fmla="*/ 3020642 w 3737830"/>
                <a:gd name="connsiteY99" fmla="*/ 1477 h 5218739"/>
                <a:gd name="connsiteX100" fmla="*/ 2958526 w 3737830"/>
                <a:gd name="connsiteY100" fmla="*/ 38129 h 5218739"/>
                <a:gd name="connsiteX101" fmla="*/ 2965150 w 3737830"/>
                <a:gd name="connsiteY101" fmla="*/ 223300 h 5218739"/>
                <a:gd name="connsiteX102" fmla="*/ 2780177 w 3737830"/>
                <a:gd name="connsiteY102" fmla="*/ 305894 h 5218739"/>
                <a:gd name="connsiteX103" fmla="*/ 2762617 w 3737830"/>
                <a:gd name="connsiteY103" fmla="*/ 448814 h 5218739"/>
                <a:gd name="connsiteX0" fmla="*/ 2762617 w 3737830"/>
                <a:gd name="connsiteY0" fmla="*/ 448814 h 5218739"/>
                <a:gd name="connsiteX1" fmla="*/ 2424105 w 3737830"/>
                <a:gd name="connsiteY1" fmla="*/ 558395 h 5218739"/>
                <a:gd name="connsiteX2" fmla="*/ 2293527 w 3737830"/>
                <a:gd name="connsiteY2" fmla="*/ 545493 h 5218739"/>
                <a:gd name="connsiteX3" fmla="*/ 2241444 w 3737830"/>
                <a:gd name="connsiteY3" fmla="*/ 716503 h 5218739"/>
                <a:gd name="connsiteX4" fmla="*/ 2040286 w 3737830"/>
                <a:gd name="connsiteY4" fmla="*/ 792017 h 5218739"/>
                <a:gd name="connsiteX5" fmla="*/ 1996355 w 3737830"/>
                <a:gd name="connsiteY5" fmla="*/ 709423 h 5218739"/>
                <a:gd name="connsiteX6" fmla="*/ 1883059 w 3737830"/>
                <a:gd name="connsiteY6" fmla="*/ 810896 h 5218739"/>
                <a:gd name="connsiteX7" fmla="*/ 1700399 w 3737830"/>
                <a:gd name="connsiteY7" fmla="*/ 820335 h 5218739"/>
                <a:gd name="connsiteX8" fmla="*/ 1591727 w 3737830"/>
                <a:gd name="connsiteY8" fmla="*/ 910008 h 5218739"/>
                <a:gd name="connsiteX9" fmla="*/ 1478186 w 3737830"/>
                <a:gd name="connsiteY9" fmla="*/ 938674 h 5218739"/>
                <a:gd name="connsiteX10" fmla="*/ 1392881 w 3737830"/>
                <a:gd name="connsiteY10" fmla="*/ 1179028 h 5218739"/>
                <a:gd name="connsiteX11" fmla="*/ 1249527 w 3737830"/>
                <a:gd name="connsiteY11" fmla="*/ 1112953 h 5218739"/>
                <a:gd name="connsiteX12" fmla="*/ 1184787 w 3737830"/>
                <a:gd name="connsiteY12" fmla="*/ 1226224 h 5218739"/>
                <a:gd name="connsiteX13" fmla="*/ 1214845 w 3737830"/>
                <a:gd name="connsiteY13" fmla="*/ 1445687 h 5218739"/>
                <a:gd name="connsiteX14" fmla="*/ 1062243 w 3737830"/>
                <a:gd name="connsiteY14" fmla="*/ 1497603 h 5218739"/>
                <a:gd name="connsiteX15" fmla="*/ 1018312 w 3737830"/>
                <a:gd name="connsiteY15" fmla="*/ 1415010 h 5218739"/>
                <a:gd name="connsiteX16" fmla="*/ 932762 w 3737830"/>
                <a:gd name="connsiteY16" fmla="*/ 1436248 h 5218739"/>
                <a:gd name="connsiteX17" fmla="*/ 902682 w 3737830"/>
                <a:gd name="connsiteY17" fmla="*/ 1355452 h 5218739"/>
                <a:gd name="connsiteX18" fmla="*/ 646054 w 3737830"/>
                <a:gd name="connsiteY18" fmla="*/ 1443327 h 5218739"/>
                <a:gd name="connsiteX19" fmla="*/ 553567 w 3737830"/>
                <a:gd name="connsiteY19" fmla="*/ 1318257 h 5218739"/>
                <a:gd name="connsiteX20" fmla="*/ 528134 w 3737830"/>
                <a:gd name="connsiteY20" fmla="*/ 1490524 h 5218739"/>
                <a:gd name="connsiteX21" fmla="*/ 384780 w 3737830"/>
                <a:gd name="connsiteY21" fmla="*/ 1490524 h 5218739"/>
                <a:gd name="connsiteX22" fmla="*/ 289981 w 3737830"/>
                <a:gd name="connsiteY22" fmla="*/ 1625034 h 5218739"/>
                <a:gd name="connsiteX23" fmla="*/ 132783 w 3737830"/>
                <a:gd name="connsiteY23" fmla="*/ 1704252 h 5218739"/>
                <a:gd name="connsiteX24" fmla="*/ 137379 w 3737830"/>
                <a:gd name="connsiteY24" fmla="*/ 1825618 h 5218739"/>
                <a:gd name="connsiteX25" fmla="*/ 33332 w 3737830"/>
                <a:gd name="connsiteY25" fmla="*/ 1927091 h 5218739"/>
                <a:gd name="connsiteX26" fmla="*/ 6257 w 3737830"/>
                <a:gd name="connsiteY26" fmla="*/ 2273583 h 5218739"/>
                <a:gd name="connsiteX27" fmla="*/ 63390 w 3737830"/>
                <a:gd name="connsiteY27" fmla="*/ 2443891 h 5218739"/>
                <a:gd name="connsiteX28" fmla="*/ 125819 w 3737830"/>
                <a:gd name="connsiteY28" fmla="*/ 2469849 h 5218739"/>
                <a:gd name="connsiteX29" fmla="*/ 169750 w 3737830"/>
                <a:gd name="connsiteY29" fmla="*/ 2613798 h 5218739"/>
                <a:gd name="connsiteX30" fmla="*/ 358836 w 3737830"/>
                <a:gd name="connsiteY30" fmla="*/ 2804548 h 5218739"/>
                <a:gd name="connsiteX31" fmla="*/ 521198 w 3737830"/>
                <a:gd name="connsiteY31" fmla="*/ 2892257 h 5218739"/>
                <a:gd name="connsiteX32" fmla="*/ 598137 w 3737830"/>
                <a:gd name="connsiteY32" fmla="*/ 3135838 h 5218739"/>
                <a:gd name="connsiteX33" fmla="*/ 424087 w 3737830"/>
                <a:gd name="connsiteY33" fmla="*/ 3331184 h 5218739"/>
                <a:gd name="connsiteX34" fmla="*/ 292409 w 3737830"/>
                <a:gd name="connsiteY34" fmla="*/ 3556346 h 5218739"/>
                <a:gd name="connsiteX35" fmla="*/ 293251 w 3737830"/>
                <a:gd name="connsiteY35" fmla="*/ 3670361 h 5218739"/>
                <a:gd name="connsiteX36" fmla="*/ 335069 w 3737830"/>
                <a:gd name="connsiteY36" fmla="*/ 3679847 h 5218739"/>
                <a:gd name="connsiteX37" fmla="*/ 355879 w 3737830"/>
                <a:gd name="connsiteY37" fmla="*/ 3689581 h 5218739"/>
                <a:gd name="connsiteX38" fmla="*/ 379289 w 3737830"/>
                <a:gd name="connsiteY38" fmla="*/ 3682502 h 5218739"/>
                <a:gd name="connsiteX39" fmla="*/ 414839 w 3737830"/>
                <a:gd name="connsiteY39" fmla="*/ 3702855 h 5218739"/>
                <a:gd name="connsiteX40" fmla="*/ 446920 w 3737830"/>
                <a:gd name="connsiteY40" fmla="*/ 3695776 h 5218739"/>
                <a:gd name="connsiteX41" fmla="*/ 493741 w 3737830"/>
                <a:gd name="connsiteY41" fmla="*/ 3732943 h 5218739"/>
                <a:gd name="connsiteX42" fmla="*/ 522354 w 3737830"/>
                <a:gd name="connsiteY42" fmla="*/ 3724094 h 5218739"/>
                <a:gd name="connsiteX43" fmla="*/ 532759 w 3737830"/>
                <a:gd name="connsiteY43" fmla="*/ 3741792 h 5218739"/>
                <a:gd name="connsiteX44" fmla="*/ 569175 w 3737830"/>
                <a:gd name="connsiteY44" fmla="*/ 3717014 h 5218739"/>
                <a:gd name="connsiteX45" fmla="*/ 592586 w 3737830"/>
                <a:gd name="connsiteY45" fmla="*/ 3720554 h 5218739"/>
                <a:gd name="connsiteX46" fmla="*/ 610247 w 3737830"/>
                <a:gd name="connsiteY46" fmla="*/ 3714362 h 5218739"/>
                <a:gd name="connsiteX47" fmla="*/ 638542 w 3737830"/>
                <a:gd name="connsiteY47" fmla="*/ 3764424 h 5218739"/>
                <a:gd name="connsiteX48" fmla="*/ 654147 w 3737830"/>
                <a:gd name="connsiteY48" fmla="*/ 3775420 h 5218739"/>
                <a:gd name="connsiteX49" fmla="*/ 687095 w 3737830"/>
                <a:gd name="connsiteY49" fmla="*/ 3777190 h 5218739"/>
                <a:gd name="connsiteX50" fmla="*/ 692298 w 3737830"/>
                <a:gd name="connsiteY50" fmla="*/ 3751527 h 5218739"/>
                <a:gd name="connsiteX51" fmla="*/ 707038 w 3737830"/>
                <a:gd name="connsiteY51" fmla="*/ 3744447 h 5218739"/>
                <a:gd name="connsiteX52" fmla="*/ 706171 w 3737830"/>
                <a:gd name="connsiteY52" fmla="*/ 3728519 h 5218739"/>
                <a:gd name="connsiteX53" fmla="*/ 734784 w 3737830"/>
                <a:gd name="connsiteY53" fmla="*/ 3712590 h 5218739"/>
                <a:gd name="connsiteX54" fmla="*/ 751258 w 3737830"/>
                <a:gd name="connsiteY54" fmla="*/ 3718784 h 5218739"/>
                <a:gd name="connsiteX55" fmla="*/ 767732 w 3737830"/>
                <a:gd name="connsiteY55" fmla="*/ 3688697 h 5218739"/>
                <a:gd name="connsiteX56" fmla="*/ 818889 w 3737830"/>
                <a:gd name="connsiteY56" fmla="*/ 3698431 h 5218739"/>
                <a:gd name="connsiteX57" fmla="*/ 834496 w 3737830"/>
                <a:gd name="connsiteY57" fmla="*/ 3730288 h 5218739"/>
                <a:gd name="connsiteX58" fmla="*/ 868311 w 3737830"/>
                <a:gd name="connsiteY58" fmla="*/ 3683387 h 5218739"/>
                <a:gd name="connsiteX59" fmla="*/ 908196 w 3737830"/>
                <a:gd name="connsiteY59" fmla="*/ 3669228 h 5218739"/>
                <a:gd name="connsiteX60" fmla="*/ 934208 w 3737830"/>
                <a:gd name="connsiteY60" fmla="*/ 3674538 h 5218739"/>
                <a:gd name="connsiteX61" fmla="*/ 968890 w 3737830"/>
                <a:gd name="connsiteY61" fmla="*/ 3647105 h 5218739"/>
                <a:gd name="connsiteX62" fmla="*/ 994035 w 3737830"/>
                <a:gd name="connsiteY62" fmla="*/ 3640910 h 5218739"/>
                <a:gd name="connsiteX63" fmla="*/ 1026983 w 3737830"/>
                <a:gd name="connsiteY63" fmla="*/ 3599318 h 5218739"/>
                <a:gd name="connsiteX64" fmla="*/ 1054920 w 3737830"/>
                <a:gd name="connsiteY64" fmla="*/ 3580857 h 5218739"/>
                <a:gd name="connsiteX65" fmla="*/ 1068602 w 3737830"/>
                <a:gd name="connsiteY65" fmla="*/ 3593124 h 5218739"/>
                <a:gd name="connsiteX66" fmla="*/ 1093747 w 3737830"/>
                <a:gd name="connsiteY66" fmla="*/ 3608168 h 5218739"/>
                <a:gd name="connsiteX67" fmla="*/ 1105885 w 3737830"/>
                <a:gd name="connsiteY67" fmla="*/ 3580735 h 5218739"/>
                <a:gd name="connsiteX68" fmla="*/ 1116290 w 3737830"/>
                <a:gd name="connsiteY68" fmla="*/ 3585159 h 5218739"/>
                <a:gd name="connsiteX69" fmla="*/ 1138834 w 3737830"/>
                <a:gd name="connsiteY69" fmla="*/ 3550647 h 5218739"/>
                <a:gd name="connsiteX70" fmla="*/ 1159643 w 3737830"/>
                <a:gd name="connsiteY70" fmla="*/ 3545337 h 5218739"/>
                <a:gd name="connsiteX71" fmla="*/ 1169181 w 3737830"/>
                <a:gd name="connsiteY71" fmla="*/ 3554187 h 5218739"/>
                <a:gd name="connsiteX72" fmla="*/ 1187389 w 3737830"/>
                <a:gd name="connsiteY72" fmla="*/ 3543568 h 5218739"/>
                <a:gd name="connsiteX73" fmla="*/ 1204730 w 3737830"/>
                <a:gd name="connsiteY73" fmla="*/ 3527639 h 5218739"/>
                <a:gd name="connsiteX74" fmla="*/ 1263690 w 3737830"/>
                <a:gd name="connsiteY74" fmla="*/ 3532948 h 5218739"/>
                <a:gd name="connsiteX75" fmla="*/ 1289702 w 3737830"/>
                <a:gd name="connsiteY75" fmla="*/ 3474543 h 5218739"/>
                <a:gd name="connsiteX76" fmla="*/ 1447114 w 3737830"/>
                <a:gd name="connsiteY76" fmla="*/ 3467586 h 5218739"/>
                <a:gd name="connsiteX77" fmla="*/ 1838691 w 3737830"/>
                <a:gd name="connsiteY77" fmla="*/ 3791873 h 5218739"/>
                <a:gd name="connsiteX78" fmla="*/ 1909030 w 3737830"/>
                <a:gd name="connsiteY78" fmla="*/ 4495257 h 5218739"/>
                <a:gd name="connsiteX79" fmla="*/ 1868836 w 3737830"/>
                <a:gd name="connsiteY79" fmla="*/ 4846950 h 5218739"/>
                <a:gd name="connsiteX80" fmla="*/ 2702849 w 3737830"/>
                <a:gd name="connsiteY80" fmla="*/ 5188594 h 5218739"/>
                <a:gd name="connsiteX81" fmla="*/ 3506718 w 3737830"/>
                <a:gd name="connsiteY81" fmla="*/ 5218739 h 5218739"/>
                <a:gd name="connsiteX82" fmla="*/ 3737830 w 3737830"/>
                <a:gd name="connsiteY82" fmla="*/ 4465112 h 5218739"/>
                <a:gd name="connsiteX83" fmla="*/ 3707685 w 3737830"/>
                <a:gd name="connsiteY83" fmla="*/ 3801921 h 5218739"/>
                <a:gd name="connsiteX84" fmla="*/ 3737830 w 3737830"/>
                <a:gd name="connsiteY84" fmla="*/ 3289455 h 5218739"/>
                <a:gd name="connsiteX85" fmla="*/ 3446427 w 3737830"/>
                <a:gd name="connsiteY85" fmla="*/ 2666457 h 5218739"/>
                <a:gd name="connsiteX86" fmla="*/ 2853575 w 3737830"/>
                <a:gd name="connsiteY86" fmla="*/ 2676506 h 5218739"/>
                <a:gd name="connsiteX87" fmla="*/ 2572221 w 3737830"/>
                <a:gd name="connsiteY87" fmla="*/ 2475539 h 5218739"/>
                <a:gd name="connsiteX88" fmla="*/ 2793285 w 3737830"/>
                <a:gd name="connsiteY88" fmla="*/ 2274572 h 5218739"/>
                <a:gd name="connsiteX89" fmla="*/ 2873671 w 3737830"/>
                <a:gd name="connsiteY89" fmla="*/ 2013314 h 5218739"/>
                <a:gd name="connsiteX90" fmla="*/ 3144977 w 3737830"/>
                <a:gd name="connsiteY90" fmla="*/ 1782202 h 5218739"/>
                <a:gd name="connsiteX91" fmla="*/ 2984203 w 3737830"/>
                <a:gd name="connsiteY91" fmla="*/ 1330027 h 5218739"/>
                <a:gd name="connsiteX92" fmla="*/ 3165074 w 3737830"/>
                <a:gd name="connsiteY92" fmla="*/ 1108963 h 5218739"/>
                <a:gd name="connsiteX93" fmla="*/ 3438708 w 3737830"/>
                <a:gd name="connsiteY93" fmla="*/ 708324 h 5218739"/>
                <a:gd name="connsiteX94" fmla="*/ 3377270 w 3737830"/>
                <a:gd name="connsiteY94" fmla="*/ 563993 h 5218739"/>
                <a:gd name="connsiteX95" fmla="*/ 3316598 w 3737830"/>
                <a:gd name="connsiteY95" fmla="*/ 440404 h 5218739"/>
                <a:gd name="connsiteX96" fmla="*/ 3332784 w 3737830"/>
                <a:gd name="connsiteY96" fmla="*/ 263417 h 5218739"/>
                <a:gd name="connsiteX97" fmla="*/ 3106192 w 3737830"/>
                <a:gd name="connsiteY97" fmla="*/ 128907 h 5218739"/>
                <a:gd name="connsiteX98" fmla="*/ 3124462 w 3737830"/>
                <a:gd name="connsiteY98" fmla="*/ 12400 h 5218739"/>
                <a:gd name="connsiteX99" fmla="*/ 3020642 w 3737830"/>
                <a:gd name="connsiteY99" fmla="*/ 1477 h 5218739"/>
                <a:gd name="connsiteX100" fmla="*/ 2958526 w 3737830"/>
                <a:gd name="connsiteY100" fmla="*/ 38129 h 5218739"/>
                <a:gd name="connsiteX101" fmla="*/ 2965150 w 3737830"/>
                <a:gd name="connsiteY101" fmla="*/ 223300 h 5218739"/>
                <a:gd name="connsiteX102" fmla="*/ 2780177 w 3737830"/>
                <a:gd name="connsiteY102" fmla="*/ 305894 h 5218739"/>
                <a:gd name="connsiteX103" fmla="*/ 2762617 w 3737830"/>
                <a:gd name="connsiteY103" fmla="*/ 448814 h 5218739"/>
                <a:gd name="connsiteX0" fmla="*/ 2762617 w 3737830"/>
                <a:gd name="connsiteY0" fmla="*/ 448814 h 5218739"/>
                <a:gd name="connsiteX1" fmla="*/ 2424105 w 3737830"/>
                <a:gd name="connsiteY1" fmla="*/ 558395 h 5218739"/>
                <a:gd name="connsiteX2" fmla="*/ 2293527 w 3737830"/>
                <a:gd name="connsiteY2" fmla="*/ 545493 h 5218739"/>
                <a:gd name="connsiteX3" fmla="*/ 2241444 w 3737830"/>
                <a:gd name="connsiteY3" fmla="*/ 716503 h 5218739"/>
                <a:gd name="connsiteX4" fmla="*/ 2040286 w 3737830"/>
                <a:gd name="connsiteY4" fmla="*/ 792017 h 5218739"/>
                <a:gd name="connsiteX5" fmla="*/ 1996355 w 3737830"/>
                <a:gd name="connsiteY5" fmla="*/ 709423 h 5218739"/>
                <a:gd name="connsiteX6" fmla="*/ 1883059 w 3737830"/>
                <a:gd name="connsiteY6" fmla="*/ 810896 h 5218739"/>
                <a:gd name="connsiteX7" fmla="*/ 1700399 w 3737830"/>
                <a:gd name="connsiteY7" fmla="*/ 820335 h 5218739"/>
                <a:gd name="connsiteX8" fmla="*/ 1591727 w 3737830"/>
                <a:gd name="connsiteY8" fmla="*/ 910008 h 5218739"/>
                <a:gd name="connsiteX9" fmla="*/ 1478186 w 3737830"/>
                <a:gd name="connsiteY9" fmla="*/ 938674 h 5218739"/>
                <a:gd name="connsiteX10" fmla="*/ 1392881 w 3737830"/>
                <a:gd name="connsiteY10" fmla="*/ 1179028 h 5218739"/>
                <a:gd name="connsiteX11" fmla="*/ 1249527 w 3737830"/>
                <a:gd name="connsiteY11" fmla="*/ 1112953 h 5218739"/>
                <a:gd name="connsiteX12" fmla="*/ 1184787 w 3737830"/>
                <a:gd name="connsiteY12" fmla="*/ 1226224 h 5218739"/>
                <a:gd name="connsiteX13" fmla="*/ 1214845 w 3737830"/>
                <a:gd name="connsiteY13" fmla="*/ 1445687 h 5218739"/>
                <a:gd name="connsiteX14" fmla="*/ 1062243 w 3737830"/>
                <a:gd name="connsiteY14" fmla="*/ 1497603 h 5218739"/>
                <a:gd name="connsiteX15" fmla="*/ 1018312 w 3737830"/>
                <a:gd name="connsiteY15" fmla="*/ 1415010 h 5218739"/>
                <a:gd name="connsiteX16" fmla="*/ 932762 w 3737830"/>
                <a:gd name="connsiteY16" fmla="*/ 1436248 h 5218739"/>
                <a:gd name="connsiteX17" fmla="*/ 902682 w 3737830"/>
                <a:gd name="connsiteY17" fmla="*/ 1355452 h 5218739"/>
                <a:gd name="connsiteX18" fmla="*/ 646054 w 3737830"/>
                <a:gd name="connsiteY18" fmla="*/ 1443327 h 5218739"/>
                <a:gd name="connsiteX19" fmla="*/ 553567 w 3737830"/>
                <a:gd name="connsiteY19" fmla="*/ 1318257 h 5218739"/>
                <a:gd name="connsiteX20" fmla="*/ 528134 w 3737830"/>
                <a:gd name="connsiteY20" fmla="*/ 1490524 h 5218739"/>
                <a:gd name="connsiteX21" fmla="*/ 384780 w 3737830"/>
                <a:gd name="connsiteY21" fmla="*/ 1490524 h 5218739"/>
                <a:gd name="connsiteX22" fmla="*/ 289981 w 3737830"/>
                <a:gd name="connsiteY22" fmla="*/ 1625034 h 5218739"/>
                <a:gd name="connsiteX23" fmla="*/ 132783 w 3737830"/>
                <a:gd name="connsiteY23" fmla="*/ 1704252 h 5218739"/>
                <a:gd name="connsiteX24" fmla="*/ 137379 w 3737830"/>
                <a:gd name="connsiteY24" fmla="*/ 1825618 h 5218739"/>
                <a:gd name="connsiteX25" fmla="*/ 33332 w 3737830"/>
                <a:gd name="connsiteY25" fmla="*/ 1927091 h 5218739"/>
                <a:gd name="connsiteX26" fmla="*/ 6257 w 3737830"/>
                <a:gd name="connsiteY26" fmla="*/ 2273583 h 5218739"/>
                <a:gd name="connsiteX27" fmla="*/ 63390 w 3737830"/>
                <a:gd name="connsiteY27" fmla="*/ 2443891 h 5218739"/>
                <a:gd name="connsiteX28" fmla="*/ 125819 w 3737830"/>
                <a:gd name="connsiteY28" fmla="*/ 2469849 h 5218739"/>
                <a:gd name="connsiteX29" fmla="*/ 169750 w 3737830"/>
                <a:gd name="connsiteY29" fmla="*/ 2613798 h 5218739"/>
                <a:gd name="connsiteX30" fmla="*/ 358836 w 3737830"/>
                <a:gd name="connsiteY30" fmla="*/ 2804548 h 5218739"/>
                <a:gd name="connsiteX31" fmla="*/ 521198 w 3737830"/>
                <a:gd name="connsiteY31" fmla="*/ 2892257 h 5218739"/>
                <a:gd name="connsiteX32" fmla="*/ 598137 w 3737830"/>
                <a:gd name="connsiteY32" fmla="*/ 3135838 h 5218739"/>
                <a:gd name="connsiteX33" fmla="*/ 424087 w 3737830"/>
                <a:gd name="connsiteY33" fmla="*/ 3331184 h 5218739"/>
                <a:gd name="connsiteX34" fmla="*/ 292409 w 3737830"/>
                <a:gd name="connsiteY34" fmla="*/ 3556346 h 5218739"/>
                <a:gd name="connsiteX35" fmla="*/ 293251 w 3737830"/>
                <a:gd name="connsiteY35" fmla="*/ 3670361 h 5218739"/>
                <a:gd name="connsiteX36" fmla="*/ 335069 w 3737830"/>
                <a:gd name="connsiteY36" fmla="*/ 3679847 h 5218739"/>
                <a:gd name="connsiteX37" fmla="*/ 355879 w 3737830"/>
                <a:gd name="connsiteY37" fmla="*/ 3689581 h 5218739"/>
                <a:gd name="connsiteX38" fmla="*/ 379289 w 3737830"/>
                <a:gd name="connsiteY38" fmla="*/ 3682502 h 5218739"/>
                <a:gd name="connsiteX39" fmla="*/ 414839 w 3737830"/>
                <a:gd name="connsiteY39" fmla="*/ 3702855 h 5218739"/>
                <a:gd name="connsiteX40" fmla="*/ 446920 w 3737830"/>
                <a:gd name="connsiteY40" fmla="*/ 3695776 h 5218739"/>
                <a:gd name="connsiteX41" fmla="*/ 493741 w 3737830"/>
                <a:gd name="connsiteY41" fmla="*/ 3732943 h 5218739"/>
                <a:gd name="connsiteX42" fmla="*/ 522354 w 3737830"/>
                <a:gd name="connsiteY42" fmla="*/ 3724094 h 5218739"/>
                <a:gd name="connsiteX43" fmla="*/ 532759 w 3737830"/>
                <a:gd name="connsiteY43" fmla="*/ 3741792 h 5218739"/>
                <a:gd name="connsiteX44" fmla="*/ 569175 w 3737830"/>
                <a:gd name="connsiteY44" fmla="*/ 3717014 h 5218739"/>
                <a:gd name="connsiteX45" fmla="*/ 592586 w 3737830"/>
                <a:gd name="connsiteY45" fmla="*/ 3720554 h 5218739"/>
                <a:gd name="connsiteX46" fmla="*/ 610247 w 3737830"/>
                <a:gd name="connsiteY46" fmla="*/ 3714362 h 5218739"/>
                <a:gd name="connsiteX47" fmla="*/ 638542 w 3737830"/>
                <a:gd name="connsiteY47" fmla="*/ 3764424 h 5218739"/>
                <a:gd name="connsiteX48" fmla="*/ 654147 w 3737830"/>
                <a:gd name="connsiteY48" fmla="*/ 3775420 h 5218739"/>
                <a:gd name="connsiteX49" fmla="*/ 687095 w 3737830"/>
                <a:gd name="connsiteY49" fmla="*/ 3777190 h 5218739"/>
                <a:gd name="connsiteX50" fmla="*/ 692298 w 3737830"/>
                <a:gd name="connsiteY50" fmla="*/ 3751527 h 5218739"/>
                <a:gd name="connsiteX51" fmla="*/ 707038 w 3737830"/>
                <a:gd name="connsiteY51" fmla="*/ 3744447 h 5218739"/>
                <a:gd name="connsiteX52" fmla="*/ 706171 w 3737830"/>
                <a:gd name="connsiteY52" fmla="*/ 3728519 h 5218739"/>
                <a:gd name="connsiteX53" fmla="*/ 734784 w 3737830"/>
                <a:gd name="connsiteY53" fmla="*/ 3712590 h 5218739"/>
                <a:gd name="connsiteX54" fmla="*/ 751258 w 3737830"/>
                <a:gd name="connsiteY54" fmla="*/ 3718784 h 5218739"/>
                <a:gd name="connsiteX55" fmla="*/ 767732 w 3737830"/>
                <a:gd name="connsiteY55" fmla="*/ 3688697 h 5218739"/>
                <a:gd name="connsiteX56" fmla="*/ 818889 w 3737830"/>
                <a:gd name="connsiteY56" fmla="*/ 3698431 h 5218739"/>
                <a:gd name="connsiteX57" fmla="*/ 834496 w 3737830"/>
                <a:gd name="connsiteY57" fmla="*/ 3730288 h 5218739"/>
                <a:gd name="connsiteX58" fmla="*/ 868311 w 3737830"/>
                <a:gd name="connsiteY58" fmla="*/ 3683387 h 5218739"/>
                <a:gd name="connsiteX59" fmla="*/ 908196 w 3737830"/>
                <a:gd name="connsiteY59" fmla="*/ 3669228 h 5218739"/>
                <a:gd name="connsiteX60" fmla="*/ 934208 w 3737830"/>
                <a:gd name="connsiteY60" fmla="*/ 3674538 h 5218739"/>
                <a:gd name="connsiteX61" fmla="*/ 968890 w 3737830"/>
                <a:gd name="connsiteY61" fmla="*/ 3647105 h 5218739"/>
                <a:gd name="connsiteX62" fmla="*/ 994035 w 3737830"/>
                <a:gd name="connsiteY62" fmla="*/ 3640910 h 5218739"/>
                <a:gd name="connsiteX63" fmla="*/ 1026983 w 3737830"/>
                <a:gd name="connsiteY63" fmla="*/ 3599318 h 5218739"/>
                <a:gd name="connsiteX64" fmla="*/ 1054920 w 3737830"/>
                <a:gd name="connsiteY64" fmla="*/ 3580857 h 5218739"/>
                <a:gd name="connsiteX65" fmla="*/ 1068602 w 3737830"/>
                <a:gd name="connsiteY65" fmla="*/ 3593124 h 5218739"/>
                <a:gd name="connsiteX66" fmla="*/ 1093747 w 3737830"/>
                <a:gd name="connsiteY66" fmla="*/ 3608168 h 5218739"/>
                <a:gd name="connsiteX67" fmla="*/ 1105885 w 3737830"/>
                <a:gd name="connsiteY67" fmla="*/ 3580735 h 5218739"/>
                <a:gd name="connsiteX68" fmla="*/ 1116290 w 3737830"/>
                <a:gd name="connsiteY68" fmla="*/ 3585159 h 5218739"/>
                <a:gd name="connsiteX69" fmla="*/ 1138834 w 3737830"/>
                <a:gd name="connsiteY69" fmla="*/ 3550647 h 5218739"/>
                <a:gd name="connsiteX70" fmla="*/ 1159643 w 3737830"/>
                <a:gd name="connsiteY70" fmla="*/ 3545337 h 5218739"/>
                <a:gd name="connsiteX71" fmla="*/ 1169181 w 3737830"/>
                <a:gd name="connsiteY71" fmla="*/ 3554187 h 5218739"/>
                <a:gd name="connsiteX72" fmla="*/ 1177851 w 3737830"/>
                <a:gd name="connsiteY72" fmla="*/ 3545337 h 5218739"/>
                <a:gd name="connsiteX73" fmla="*/ 1187389 w 3737830"/>
                <a:gd name="connsiteY73" fmla="*/ 3543568 h 5218739"/>
                <a:gd name="connsiteX74" fmla="*/ 1204730 w 3737830"/>
                <a:gd name="connsiteY74" fmla="*/ 3527639 h 5218739"/>
                <a:gd name="connsiteX75" fmla="*/ 1263690 w 3737830"/>
                <a:gd name="connsiteY75" fmla="*/ 3532948 h 5218739"/>
                <a:gd name="connsiteX76" fmla="*/ 1289702 w 3737830"/>
                <a:gd name="connsiteY76" fmla="*/ 3474543 h 5218739"/>
                <a:gd name="connsiteX77" fmla="*/ 1447114 w 3737830"/>
                <a:gd name="connsiteY77" fmla="*/ 3467586 h 5218739"/>
                <a:gd name="connsiteX78" fmla="*/ 1838691 w 3737830"/>
                <a:gd name="connsiteY78" fmla="*/ 3791873 h 5218739"/>
                <a:gd name="connsiteX79" fmla="*/ 1909030 w 3737830"/>
                <a:gd name="connsiteY79" fmla="*/ 4495257 h 5218739"/>
                <a:gd name="connsiteX80" fmla="*/ 1868836 w 3737830"/>
                <a:gd name="connsiteY80" fmla="*/ 4846950 h 5218739"/>
                <a:gd name="connsiteX81" fmla="*/ 2702849 w 3737830"/>
                <a:gd name="connsiteY81" fmla="*/ 5188594 h 5218739"/>
                <a:gd name="connsiteX82" fmla="*/ 3506718 w 3737830"/>
                <a:gd name="connsiteY82" fmla="*/ 5218739 h 5218739"/>
                <a:gd name="connsiteX83" fmla="*/ 3737830 w 3737830"/>
                <a:gd name="connsiteY83" fmla="*/ 4465112 h 5218739"/>
                <a:gd name="connsiteX84" fmla="*/ 3707685 w 3737830"/>
                <a:gd name="connsiteY84" fmla="*/ 3801921 h 5218739"/>
                <a:gd name="connsiteX85" fmla="*/ 3737830 w 3737830"/>
                <a:gd name="connsiteY85" fmla="*/ 3289455 h 5218739"/>
                <a:gd name="connsiteX86" fmla="*/ 3446427 w 3737830"/>
                <a:gd name="connsiteY86" fmla="*/ 2666457 h 5218739"/>
                <a:gd name="connsiteX87" fmla="*/ 2853575 w 3737830"/>
                <a:gd name="connsiteY87" fmla="*/ 2676506 h 5218739"/>
                <a:gd name="connsiteX88" fmla="*/ 2572221 w 3737830"/>
                <a:gd name="connsiteY88" fmla="*/ 2475539 h 5218739"/>
                <a:gd name="connsiteX89" fmla="*/ 2793285 w 3737830"/>
                <a:gd name="connsiteY89" fmla="*/ 2274572 h 5218739"/>
                <a:gd name="connsiteX90" fmla="*/ 2873671 w 3737830"/>
                <a:gd name="connsiteY90" fmla="*/ 2013314 h 5218739"/>
                <a:gd name="connsiteX91" fmla="*/ 3144977 w 3737830"/>
                <a:gd name="connsiteY91" fmla="*/ 1782202 h 5218739"/>
                <a:gd name="connsiteX92" fmla="*/ 2984203 w 3737830"/>
                <a:gd name="connsiteY92" fmla="*/ 1330027 h 5218739"/>
                <a:gd name="connsiteX93" fmla="*/ 3165074 w 3737830"/>
                <a:gd name="connsiteY93" fmla="*/ 1108963 h 5218739"/>
                <a:gd name="connsiteX94" fmla="*/ 3438708 w 3737830"/>
                <a:gd name="connsiteY94" fmla="*/ 708324 h 5218739"/>
                <a:gd name="connsiteX95" fmla="*/ 3377270 w 3737830"/>
                <a:gd name="connsiteY95" fmla="*/ 563993 h 5218739"/>
                <a:gd name="connsiteX96" fmla="*/ 3316598 w 3737830"/>
                <a:gd name="connsiteY96" fmla="*/ 440404 h 5218739"/>
                <a:gd name="connsiteX97" fmla="*/ 3332784 w 3737830"/>
                <a:gd name="connsiteY97" fmla="*/ 263417 h 5218739"/>
                <a:gd name="connsiteX98" fmla="*/ 3106192 w 3737830"/>
                <a:gd name="connsiteY98" fmla="*/ 128907 h 5218739"/>
                <a:gd name="connsiteX99" fmla="*/ 3124462 w 3737830"/>
                <a:gd name="connsiteY99" fmla="*/ 12400 h 5218739"/>
                <a:gd name="connsiteX100" fmla="*/ 3020642 w 3737830"/>
                <a:gd name="connsiteY100" fmla="*/ 1477 h 5218739"/>
                <a:gd name="connsiteX101" fmla="*/ 2958526 w 3737830"/>
                <a:gd name="connsiteY101" fmla="*/ 38129 h 5218739"/>
                <a:gd name="connsiteX102" fmla="*/ 2965150 w 3737830"/>
                <a:gd name="connsiteY102" fmla="*/ 223300 h 5218739"/>
                <a:gd name="connsiteX103" fmla="*/ 2780177 w 3737830"/>
                <a:gd name="connsiteY103" fmla="*/ 305894 h 5218739"/>
                <a:gd name="connsiteX104" fmla="*/ 2762617 w 3737830"/>
                <a:gd name="connsiteY104" fmla="*/ 448814 h 5218739"/>
                <a:gd name="connsiteX0" fmla="*/ 2762617 w 3737830"/>
                <a:gd name="connsiteY0" fmla="*/ 448814 h 5218739"/>
                <a:gd name="connsiteX1" fmla="*/ 2424105 w 3737830"/>
                <a:gd name="connsiteY1" fmla="*/ 558395 h 5218739"/>
                <a:gd name="connsiteX2" fmla="*/ 2293527 w 3737830"/>
                <a:gd name="connsiteY2" fmla="*/ 545493 h 5218739"/>
                <a:gd name="connsiteX3" fmla="*/ 2241444 w 3737830"/>
                <a:gd name="connsiteY3" fmla="*/ 716503 h 5218739"/>
                <a:gd name="connsiteX4" fmla="*/ 2040286 w 3737830"/>
                <a:gd name="connsiteY4" fmla="*/ 792017 h 5218739"/>
                <a:gd name="connsiteX5" fmla="*/ 1996355 w 3737830"/>
                <a:gd name="connsiteY5" fmla="*/ 709423 h 5218739"/>
                <a:gd name="connsiteX6" fmla="*/ 1883059 w 3737830"/>
                <a:gd name="connsiteY6" fmla="*/ 810896 h 5218739"/>
                <a:gd name="connsiteX7" fmla="*/ 1700399 w 3737830"/>
                <a:gd name="connsiteY7" fmla="*/ 820335 h 5218739"/>
                <a:gd name="connsiteX8" fmla="*/ 1591727 w 3737830"/>
                <a:gd name="connsiteY8" fmla="*/ 910008 h 5218739"/>
                <a:gd name="connsiteX9" fmla="*/ 1478186 w 3737830"/>
                <a:gd name="connsiteY9" fmla="*/ 938674 h 5218739"/>
                <a:gd name="connsiteX10" fmla="*/ 1392881 w 3737830"/>
                <a:gd name="connsiteY10" fmla="*/ 1179028 h 5218739"/>
                <a:gd name="connsiteX11" fmla="*/ 1249527 w 3737830"/>
                <a:gd name="connsiteY11" fmla="*/ 1112953 h 5218739"/>
                <a:gd name="connsiteX12" fmla="*/ 1184787 w 3737830"/>
                <a:gd name="connsiteY12" fmla="*/ 1226224 h 5218739"/>
                <a:gd name="connsiteX13" fmla="*/ 1214845 w 3737830"/>
                <a:gd name="connsiteY13" fmla="*/ 1445687 h 5218739"/>
                <a:gd name="connsiteX14" fmla="*/ 1062243 w 3737830"/>
                <a:gd name="connsiteY14" fmla="*/ 1497603 h 5218739"/>
                <a:gd name="connsiteX15" fmla="*/ 1018312 w 3737830"/>
                <a:gd name="connsiteY15" fmla="*/ 1415010 h 5218739"/>
                <a:gd name="connsiteX16" fmla="*/ 932762 w 3737830"/>
                <a:gd name="connsiteY16" fmla="*/ 1436248 h 5218739"/>
                <a:gd name="connsiteX17" fmla="*/ 902682 w 3737830"/>
                <a:gd name="connsiteY17" fmla="*/ 1355452 h 5218739"/>
                <a:gd name="connsiteX18" fmla="*/ 646054 w 3737830"/>
                <a:gd name="connsiteY18" fmla="*/ 1443327 h 5218739"/>
                <a:gd name="connsiteX19" fmla="*/ 553567 w 3737830"/>
                <a:gd name="connsiteY19" fmla="*/ 1318257 h 5218739"/>
                <a:gd name="connsiteX20" fmla="*/ 528134 w 3737830"/>
                <a:gd name="connsiteY20" fmla="*/ 1490524 h 5218739"/>
                <a:gd name="connsiteX21" fmla="*/ 384780 w 3737830"/>
                <a:gd name="connsiteY21" fmla="*/ 1490524 h 5218739"/>
                <a:gd name="connsiteX22" fmla="*/ 289981 w 3737830"/>
                <a:gd name="connsiteY22" fmla="*/ 1625034 h 5218739"/>
                <a:gd name="connsiteX23" fmla="*/ 132783 w 3737830"/>
                <a:gd name="connsiteY23" fmla="*/ 1704252 h 5218739"/>
                <a:gd name="connsiteX24" fmla="*/ 137379 w 3737830"/>
                <a:gd name="connsiteY24" fmla="*/ 1825618 h 5218739"/>
                <a:gd name="connsiteX25" fmla="*/ 33332 w 3737830"/>
                <a:gd name="connsiteY25" fmla="*/ 1927091 h 5218739"/>
                <a:gd name="connsiteX26" fmla="*/ 6257 w 3737830"/>
                <a:gd name="connsiteY26" fmla="*/ 2273583 h 5218739"/>
                <a:gd name="connsiteX27" fmla="*/ 63390 w 3737830"/>
                <a:gd name="connsiteY27" fmla="*/ 2443891 h 5218739"/>
                <a:gd name="connsiteX28" fmla="*/ 125819 w 3737830"/>
                <a:gd name="connsiteY28" fmla="*/ 2469849 h 5218739"/>
                <a:gd name="connsiteX29" fmla="*/ 169750 w 3737830"/>
                <a:gd name="connsiteY29" fmla="*/ 2613798 h 5218739"/>
                <a:gd name="connsiteX30" fmla="*/ 358836 w 3737830"/>
                <a:gd name="connsiteY30" fmla="*/ 2804548 h 5218739"/>
                <a:gd name="connsiteX31" fmla="*/ 521198 w 3737830"/>
                <a:gd name="connsiteY31" fmla="*/ 2892257 h 5218739"/>
                <a:gd name="connsiteX32" fmla="*/ 598137 w 3737830"/>
                <a:gd name="connsiteY32" fmla="*/ 3135838 h 5218739"/>
                <a:gd name="connsiteX33" fmla="*/ 424087 w 3737830"/>
                <a:gd name="connsiteY33" fmla="*/ 3331184 h 5218739"/>
                <a:gd name="connsiteX34" fmla="*/ 292409 w 3737830"/>
                <a:gd name="connsiteY34" fmla="*/ 3556346 h 5218739"/>
                <a:gd name="connsiteX35" fmla="*/ 293251 w 3737830"/>
                <a:gd name="connsiteY35" fmla="*/ 3670361 h 5218739"/>
                <a:gd name="connsiteX36" fmla="*/ 335069 w 3737830"/>
                <a:gd name="connsiteY36" fmla="*/ 3679847 h 5218739"/>
                <a:gd name="connsiteX37" fmla="*/ 355879 w 3737830"/>
                <a:gd name="connsiteY37" fmla="*/ 3689581 h 5218739"/>
                <a:gd name="connsiteX38" fmla="*/ 379289 w 3737830"/>
                <a:gd name="connsiteY38" fmla="*/ 3682502 h 5218739"/>
                <a:gd name="connsiteX39" fmla="*/ 414839 w 3737830"/>
                <a:gd name="connsiteY39" fmla="*/ 3702855 h 5218739"/>
                <a:gd name="connsiteX40" fmla="*/ 446920 w 3737830"/>
                <a:gd name="connsiteY40" fmla="*/ 3695776 h 5218739"/>
                <a:gd name="connsiteX41" fmla="*/ 493741 w 3737830"/>
                <a:gd name="connsiteY41" fmla="*/ 3732943 h 5218739"/>
                <a:gd name="connsiteX42" fmla="*/ 522354 w 3737830"/>
                <a:gd name="connsiteY42" fmla="*/ 3724094 h 5218739"/>
                <a:gd name="connsiteX43" fmla="*/ 532759 w 3737830"/>
                <a:gd name="connsiteY43" fmla="*/ 3741792 h 5218739"/>
                <a:gd name="connsiteX44" fmla="*/ 569175 w 3737830"/>
                <a:gd name="connsiteY44" fmla="*/ 3717014 h 5218739"/>
                <a:gd name="connsiteX45" fmla="*/ 592586 w 3737830"/>
                <a:gd name="connsiteY45" fmla="*/ 3720554 h 5218739"/>
                <a:gd name="connsiteX46" fmla="*/ 610247 w 3737830"/>
                <a:gd name="connsiteY46" fmla="*/ 3714362 h 5218739"/>
                <a:gd name="connsiteX47" fmla="*/ 638542 w 3737830"/>
                <a:gd name="connsiteY47" fmla="*/ 3764424 h 5218739"/>
                <a:gd name="connsiteX48" fmla="*/ 654147 w 3737830"/>
                <a:gd name="connsiteY48" fmla="*/ 3775420 h 5218739"/>
                <a:gd name="connsiteX49" fmla="*/ 687095 w 3737830"/>
                <a:gd name="connsiteY49" fmla="*/ 3777190 h 5218739"/>
                <a:gd name="connsiteX50" fmla="*/ 692298 w 3737830"/>
                <a:gd name="connsiteY50" fmla="*/ 3751527 h 5218739"/>
                <a:gd name="connsiteX51" fmla="*/ 707038 w 3737830"/>
                <a:gd name="connsiteY51" fmla="*/ 3744447 h 5218739"/>
                <a:gd name="connsiteX52" fmla="*/ 706171 w 3737830"/>
                <a:gd name="connsiteY52" fmla="*/ 3728519 h 5218739"/>
                <a:gd name="connsiteX53" fmla="*/ 734784 w 3737830"/>
                <a:gd name="connsiteY53" fmla="*/ 3712590 h 5218739"/>
                <a:gd name="connsiteX54" fmla="*/ 751258 w 3737830"/>
                <a:gd name="connsiteY54" fmla="*/ 3718784 h 5218739"/>
                <a:gd name="connsiteX55" fmla="*/ 767732 w 3737830"/>
                <a:gd name="connsiteY55" fmla="*/ 3688697 h 5218739"/>
                <a:gd name="connsiteX56" fmla="*/ 818889 w 3737830"/>
                <a:gd name="connsiteY56" fmla="*/ 3698431 h 5218739"/>
                <a:gd name="connsiteX57" fmla="*/ 834496 w 3737830"/>
                <a:gd name="connsiteY57" fmla="*/ 3730288 h 5218739"/>
                <a:gd name="connsiteX58" fmla="*/ 868311 w 3737830"/>
                <a:gd name="connsiteY58" fmla="*/ 3683387 h 5218739"/>
                <a:gd name="connsiteX59" fmla="*/ 908196 w 3737830"/>
                <a:gd name="connsiteY59" fmla="*/ 3669228 h 5218739"/>
                <a:gd name="connsiteX60" fmla="*/ 934208 w 3737830"/>
                <a:gd name="connsiteY60" fmla="*/ 3674538 h 5218739"/>
                <a:gd name="connsiteX61" fmla="*/ 968890 w 3737830"/>
                <a:gd name="connsiteY61" fmla="*/ 3647105 h 5218739"/>
                <a:gd name="connsiteX62" fmla="*/ 994035 w 3737830"/>
                <a:gd name="connsiteY62" fmla="*/ 3640910 h 5218739"/>
                <a:gd name="connsiteX63" fmla="*/ 1026983 w 3737830"/>
                <a:gd name="connsiteY63" fmla="*/ 3599318 h 5218739"/>
                <a:gd name="connsiteX64" fmla="*/ 1054920 w 3737830"/>
                <a:gd name="connsiteY64" fmla="*/ 3580857 h 5218739"/>
                <a:gd name="connsiteX65" fmla="*/ 1068602 w 3737830"/>
                <a:gd name="connsiteY65" fmla="*/ 3593124 h 5218739"/>
                <a:gd name="connsiteX66" fmla="*/ 1093747 w 3737830"/>
                <a:gd name="connsiteY66" fmla="*/ 3608168 h 5218739"/>
                <a:gd name="connsiteX67" fmla="*/ 1105885 w 3737830"/>
                <a:gd name="connsiteY67" fmla="*/ 3580735 h 5218739"/>
                <a:gd name="connsiteX68" fmla="*/ 1116290 w 3737830"/>
                <a:gd name="connsiteY68" fmla="*/ 3585159 h 5218739"/>
                <a:gd name="connsiteX69" fmla="*/ 1138834 w 3737830"/>
                <a:gd name="connsiteY69" fmla="*/ 3550647 h 5218739"/>
                <a:gd name="connsiteX70" fmla="*/ 1159643 w 3737830"/>
                <a:gd name="connsiteY70" fmla="*/ 3545337 h 5218739"/>
                <a:gd name="connsiteX71" fmla="*/ 1169181 w 3737830"/>
                <a:gd name="connsiteY71" fmla="*/ 3554187 h 5218739"/>
                <a:gd name="connsiteX72" fmla="*/ 1177851 w 3737830"/>
                <a:gd name="connsiteY72" fmla="*/ 3545337 h 5218739"/>
                <a:gd name="connsiteX73" fmla="*/ 1187389 w 3737830"/>
                <a:gd name="connsiteY73" fmla="*/ 3543568 h 5218739"/>
                <a:gd name="connsiteX74" fmla="*/ 1189990 w 3737830"/>
                <a:gd name="connsiteY74" fmla="*/ 3533833 h 5218739"/>
                <a:gd name="connsiteX75" fmla="*/ 1204730 w 3737830"/>
                <a:gd name="connsiteY75" fmla="*/ 3527639 h 5218739"/>
                <a:gd name="connsiteX76" fmla="*/ 1263690 w 3737830"/>
                <a:gd name="connsiteY76" fmla="*/ 3532948 h 5218739"/>
                <a:gd name="connsiteX77" fmla="*/ 1289702 w 3737830"/>
                <a:gd name="connsiteY77" fmla="*/ 3474543 h 5218739"/>
                <a:gd name="connsiteX78" fmla="*/ 1447114 w 3737830"/>
                <a:gd name="connsiteY78" fmla="*/ 3467586 h 5218739"/>
                <a:gd name="connsiteX79" fmla="*/ 1838691 w 3737830"/>
                <a:gd name="connsiteY79" fmla="*/ 3791873 h 5218739"/>
                <a:gd name="connsiteX80" fmla="*/ 1909030 w 3737830"/>
                <a:gd name="connsiteY80" fmla="*/ 4495257 h 5218739"/>
                <a:gd name="connsiteX81" fmla="*/ 1868836 w 3737830"/>
                <a:gd name="connsiteY81" fmla="*/ 4846950 h 5218739"/>
                <a:gd name="connsiteX82" fmla="*/ 2702849 w 3737830"/>
                <a:gd name="connsiteY82" fmla="*/ 5188594 h 5218739"/>
                <a:gd name="connsiteX83" fmla="*/ 3506718 w 3737830"/>
                <a:gd name="connsiteY83" fmla="*/ 5218739 h 5218739"/>
                <a:gd name="connsiteX84" fmla="*/ 3737830 w 3737830"/>
                <a:gd name="connsiteY84" fmla="*/ 4465112 h 5218739"/>
                <a:gd name="connsiteX85" fmla="*/ 3707685 w 3737830"/>
                <a:gd name="connsiteY85" fmla="*/ 3801921 h 5218739"/>
                <a:gd name="connsiteX86" fmla="*/ 3737830 w 3737830"/>
                <a:gd name="connsiteY86" fmla="*/ 3289455 h 5218739"/>
                <a:gd name="connsiteX87" fmla="*/ 3446427 w 3737830"/>
                <a:gd name="connsiteY87" fmla="*/ 2666457 h 5218739"/>
                <a:gd name="connsiteX88" fmla="*/ 2853575 w 3737830"/>
                <a:gd name="connsiteY88" fmla="*/ 2676506 h 5218739"/>
                <a:gd name="connsiteX89" fmla="*/ 2572221 w 3737830"/>
                <a:gd name="connsiteY89" fmla="*/ 2475539 h 5218739"/>
                <a:gd name="connsiteX90" fmla="*/ 2793285 w 3737830"/>
                <a:gd name="connsiteY90" fmla="*/ 2274572 h 5218739"/>
                <a:gd name="connsiteX91" fmla="*/ 2873671 w 3737830"/>
                <a:gd name="connsiteY91" fmla="*/ 2013314 h 5218739"/>
                <a:gd name="connsiteX92" fmla="*/ 3144977 w 3737830"/>
                <a:gd name="connsiteY92" fmla="*/ 1782202 h 5218739"/>
                <a:gd name="connsiteX93" fmla="*/ 2984203 w 3737830"/>
                <a:gd name="connsiteY93" fmla="*/ 1330027 h 5218739"/>
                <a:gd name="connsiteX94" fmla="*/ 3165074 w 3737830"/>
                <a:gd name="connsiteY94" fmla="*/ 1108963 h 5218739"/>
                <a:gd name="connsiteX95" fmla="*/ 3438708 w 3737830"/>
                <a:gd name="connsiteY95" fmla="*/ 708324 h 5218739"/>
                <a:gd name="connsiteX96" fmla="*/ 3377270 w 3737830"/>
                <a:gd name="connsiteY96" fmla="*/ 563993 h 5218739"/>
                <a:gd name="connsiteX97" fmla="*/ 3316598 w 3737830"/>
                <a:gd name="connsiteY97" fmla="*/ 440404 h 5218739"/>
                <a:gd name="connsiteX98" fmla="*/ 3332784 w 3737830"/>
                <a:gd name="connsiteY98" fmla="*/ 263417 h 5218739"/>
                <a:gd name="connsiteX99" fmla="*/ 3106192 w 3737830"/>
                <a:gd name="connsiteY99" fmla="*/ 128907 h 5218739"/>
                <a:gd name="connsiteX100" fmla="*/ 3124462 w 3737830"/>
                <a:gd name="connsiteY100" fmla="*/ 12400 h 5218739"/>
                <a:gd name="connsiteX101" fmla="*/ 3020642 w 3737830"/>
                <a:gd name="connsiteY101" fmla="*/ 1477 h 5218739"/>
                <a:gd name="connsiteX102" fmla="*/ 2958526 w 3737830"/>
                <a:gd name="connsiteY102" fmla="*/ 38129 h 5218739"/>
                <a:gd name="connsiteX103" fmla="*/ 2965150 w 3737830"/>
                <a:gd name="connsiteY103" fmla="*/ 223300 h 5218739"/>
                <a:gd name="connsiteX104" fmla="*/ 2780177 w 3737830"/>
                <a:gd name="connsiteY104" fmla="*/ 305894 h 5218739"/>
                <a:gd name="connsiteX105" fmla="*/ 2762617 w 3737830"/>
                <a:gd name="connsiteY105" fmla="*/ 448814 h 5218739"/>
                <a:gd name="connsiteX0" fmla="*/ 2762617 w 3737830"/>
                <a:gd name="connsiteY0" fmla="*/ 448814 h 5218739"/>
                <a:gd name="connsiteX1" fmla="*/ 2424105 w 3737830"/>
                <a:gd name="connsiteY1" fmla="*/ 558395 h 5218739"/>
                <a:gd name="connsiteX2" fmla="*/ 2293527 w 3737830"/>
                <a:gd name="connsiteY2" fmla="*/ 545493 h 5218739"/>
                <a:gd name="connsiteX3" fmla="*/ 2241444 w 3737830"/>
                <a:gd name="connsiteY3" fmla="*/ 716503 h 5218739"/>
                <a:gd name="connsiteX4" fmla="*/ 2040286 w 3737830"/>
                <a:gd name="connsiteY4" fmla="*/ 792017 h 5218739"/>
                <a:gd name="connsiteX5" fmla="*/ 1996355 w 3737830"/>
                <a:gd name="connsiteY5" fmla="*/ 709423 h 5218739"/>
                <a:gd name="connsiteX6" fmla="*/ 1883059 w 3737830"/>
                <a:gd name="connsiteY6" fmla="*/ 810896 h 5218739"/>
                <a:gd name="connsiteX7" fmla="*/ 1700399 w 3737830"/>
                <a:gd name="connsiteY7" fmla="*/ 820335 h 5218739"/>
                <a:gd name="connsiteX8" fmla="*/ 1591727 w 3737830"/>
                <a:gd name="connsiteY8" fmla="*/ 910008 h 5218739"/>
                <a:gd name="connsiteX9" fmla="*/ 1478186 w 3737830"/>
                <a:gd name="connsiteY9" fmla="*/ 938674 h 5218739"/>
                <a:gd name="connsiteX10" fmla="*/ 1392881 w 3737830"/>
                <a:gd name="connsiteY10" fmla="*/ 1179028 h 5218739"/>
                <a:gd name="connsiteX11" fmla="*/ 1249527 w 3737830"/>
                <a:gd name="connsiteY11" fmla="*/ 1112953 h 5218739"/>
                <a:gd name="connsiteX12" fmla="*/ 1184787 w 3737830"/>
                <a:gd name="connsiteY12" fmla="*/ 1226224 h 5218739"/>
                <a:gd name="connsiteX13" fmla="*/ 1214845 w 3737830"/>
                <a:gd name="connsiteY13" fmla="*/ 1445687 h 5218739"/>
                <a:gd name="connsiteX14" fmla="*/ 1062243 w 3737830"/>
                <a:gd name="connsiteY14" fmla="*/ 1497603 h 5218739"/>
                <a:gd name="connsiteX15" fmla="*/ 1018312 w 3737830"/>
                <a:gd name="connsiteY15" fmla="*/ 1415010 h 5218739"/>
                <a:gd name="connsiteX16" fmla="*/ 932762 w 3737830"/>
                <a:gd name="connsiteY16" fmla="*/ 1436248 h 5218739"/>
                <a:gd name="connsiteX17" fmla="*/ 902682 w 3737830"/>
                <a:gd name="connsiteY17" fmla="*/ 1355452 h 5218739"/>
                <a:gd name="connsiteX18" fmla="*/ 646054 w 3737830"/>
                <a:gd name="connsiteY18" fmla="*/ 1443327 h 5218739"/>
                <a:gd name="connsiteX19" fmla="*/ 553567 w 3737830"/>
                <a:gd name="connsiteY19" fmla="*/ 1318257 h 5218739"/>
                <a:gd name="connsiteX20" fmla="*/ 528134 w 3737830"/>
                <a:gd name="connsiteY20" fmla="*/ 1490524 h 5218739"/>
                <a:gd name="connsiteX21" fmla="*/ 384780 w 3737830"/>
                <a:gd name="connsiteY21" fmla="*/ 1490524 h 5218739"/>
                <a:gd name="connsiteX22" fmla="*/ 289981 w 3737830"/>
                <a:gd name="connsiteY22" fmla="*/ 1625034 h 5218739"/>
                <a:gd name="connsiteX23" fmla="*/ 132783 w 3737830"/>
                <a:gd name="connsiteY23" fmla="*/ 1704252 h 5218739"/>
                <a:gd name="connsiteX24" fmla="*/ 137379 w 3737830"/>
                <a:gd name="connsiteY24" fmla="*/ 1825618 h 5218739"/>
                <a:gd name="connsiteX25" fmla="*/ 33332 w 3737830"/>
                <a:gd name="connsiteY25" fmla="*/ 1927091 h 5218739"/>
                <a:gd name="connsiteX26" fmla="*/ 6257 w 3737830"/>
                <a:gd name="connsiteY26" fmla="*/ 2273583 h 5218739"/>
                <a:gd name="connsiteX27" fmla="*/ 63390 w 3737830"/>
                <a:gd name="connsiteY27" fmla="*/ 2443891 h 5218739"/>
                <a:gd name="connsiteX28" fmla="*/ 125819 w 3737830"/>
                <a:gd name="connsiteY28" fmla="*/ 2469849 h 5218739"/>
                <a:gd name="connsiteX29" fmla="*/ 169750 w 3737830"/>
                <a:gd name="connsiteY29" fmla="*/ 2613798 h 5218739"/>
                <a:gd name="connsiteX30" fmla="*/ 358836 w 3737830"/>
                <a:gd name="connsiteY30" fmla="*/ 2804548 h 5218739"/>
                <a:gd name="connsiteX31" fmla="*/ 521198 w 3737830"/>
                <a:gd name="connsiteY31" fmla="*/ 2892257 h 5218739"/>
                <a:gd name="connsiteX32" fmla="*/ 598137 w 3737830"/>
                <a:gd name="connsiteY32" fmla="*/ 3135838 h 5218739"/>
                <a:gd name="connsiteX33" fmla="*/ 424087 w 3737830"/>
                <a:gd name="connsiteY33" fmla="*/ 3331184 h 5218739"/>
                <a:gd name="connsiteX34" fmla="*/ 292409 w 3737830"/>
                <a:gd name="connsiteY34" fmla="*/ 3556346 h 5218739"/>
                <a:gd name="connsiteX35" fmla="*/ 293251 w 3737830"/>
                <a:gd name="connsiteY35" fmla="*/ 3670361 h 5218739"/>
                <a:gd name="connsiteX36" fmla="*/ 335069 w 3737830"/>
                <a:gd name="connsiteY36" fmla="*/ 3679847 h 5218739"/>
                <a:gd name="connsiteX37" fmla="*/ 355879 w 3737830"/>
                <a:gd name="connsiteY37" fmla="*/ 3689581 h 5218739"/>
                <a:gd name="connsiteX38" fmla="*/ 379289 w 3737830"/>
                <a:gd name="connsiteY38" fmla="*/ 3682502 h 5218739"/>
                <a:gd name="connsiteX39" fmla="*/ 414839 w 3737830"/>
                <a:gd name="connsiteY39" fmla="*/ 3702855 h 5218739"/>
                <a:gd name="connsiteX40" fmla="*/ 446920 w 3737830"/>
                <a:gd name="connsiteY40" fmla="*/ 3695776 h 5218739"/>
                <a:gd name="connsiteX41" fmla="*/ 493741 w 3737830"/>
                <a:gd name="connsiteY41" fmla="*/ 3732943 h 5218739"/>
                <a:gd name="connsiteX42" fmla="*/ 522354 w 3737830"/>
                <a:gd name="connsiteY42" fmla="*/ 3724094 h 5218739"/>
                <a:gd name="connsiteX43" fmla="*/ 532759 w 3737830"/>
                <a:gd name="connsiteY43" fmla="*/ 3741792 h 5218739"/>
                <a:gd name="connsiteX44" fmla="*/ 569175 w 3737830"/>
                <a:gd name="connsiteY44" fmla="*/ 3717014 h 5218739"/>
                <a:gd name="connsiteX45" fmla="*/ 592586 w 3737830"/>
                <a:gd name="connsiteY45" fmla="*/ 3720554 h 5218739"/>
                <a:gd name="connsiteX46" fmla="*/ 610247 w 3737830"/>
                <a:gd name="connsiteY46" fmla="*/ 3714362 h 5218739"/>
                <a:gd name="connsiteX47" fmla="*/ 638542 w 3737830"/>
                <a:gd name="connsiteY47" fmla="*/ 3764424 h 5218739"/>
                <a:gd name="connsiteX48" fmla="*/ 654147 w 3737830"/>
                <a:gd name="connsiteY48" fmla="*/ 3775420 h 5218739"/>
                <a:gd name="connsiteX49" fmla="*/ 687095 w 3737830"/>
                <a:gd name="connsiteY49" fmla="*/ 3777190 h 5218739"/>
                <a:gd name="connsiteX50" fmla="*/ 692298 w 3737830"/>
                <a:gd name="connsiteY50" fmla="*/ 3751527 h 5218739"/>
                <a:gd name="connsiteX51" fmla="*/ 707038 w 3737830"/>
                <a:gd name="connsiteY51" fmla="*/ 3744447 h 5218739"/>
                <a:gd name="connsiteX52" fmla="*/ 706171 w 3737830"/>
                <a:gd name="connsiteY52" fmla="*/ 3728519 h 5218739"/>
                <a:gd name="connsiteX53" fmla="*/ 734784 w 3737830"/>
                <a:gd name="connsiteY53" fmla="*/ 3712590 h 5218739"/>
                <a:gd name="connsiteX54" fmla="*/ 751258 w 3737830"/>
                <a:gd name="connsiteY54" fmla="*/ 3718784 h 5218739"/>
                <a:gd name="connsiteX55" fmla="*/ 767732 w 3737830"/>
                <a:gd name="connsiteY55" fmla="*/ 3688697 h 5218739"/>
                <a:gd name="connsiteX56" fmla="*/ 818889 w 3737830"/>
                <a:gd name="connsiteY56" fmla="*/ 3698431 h 5218739"/>
                <a:gd name="connsiteX57" fmla="*/ 834496 w 3737830"/>
                <a:gd name="connsiteY57" fmla="*/ 3730288 h 5218739"/>
                <a:gd name="connsiteX58" fmla="*/ 868311 w 3737830"/>
                <a:gd name="connsiteY58" fmla="*/ 3683387 h 5218739"/>
                <a:gd name="connsiteX59" fmla="*/ 908196 w 3737830"/>
                <a:gd name="connsiteY59" fmla="*/ 3669228 h 5218739"/>
                <a:gd name="connsiteX60" fmla="*/ 934208 w 3737830"/>
                <a:gd name="connsiteY60" fmla="*/ 3674538 h 5218739"/>
                <a:gd name="connsiteX61" fmla="*/ 968890 w 3737830"/>
                <a:gd name="connsiteY61" fmla="*/ 3647105 h 5218739"/>
                <a:gd name="connsiteX62" fmla="*/ 994035 w 3737830"/>
                <a:gd name="connsiteY62" fmla="*/ 3640910 h 5218739"/>
                <a:gd name="connsiteX63" fmla="*/ 1026983 w 3737830"/>
                <a:gd name="connsiteY63" fmla="*/ 3599318 h 5218739"/>
                <a:gd name="connsiteX64" fmla="*/ 1054920 w 3737830"/>
                <a:gd name="connsiteY64" fmla="*/ 3580857 h 5218739"/>
                <a:gd name="connsiteX65" fmla="*/ 1068602 w 3737830"/>
                <a:gd name="connsiteY65" fmla="*/ 3593124 h 5218739"/>
                <a:gd name="connsiteX66" fmla="*/ 1093747 w 3737830"/>
                <a:gd name="connsiteY66" fmla="*/ 3608168 h 5218739"/>
                <a:gd name="connsiteX67" fmla="*/ 1105885 w 3737830"/>
                <a:gd name="connsiteY67" fmla="*/ 3580735 h 5218739"/>
                <a:gd name="connsiteX68" fmla="*/ 1116290 w 3737830"/>
                <a:gd name="connsiteY68" fmla="*/ 3585159 h 5218739"/>
                <a:gd name="connsiteX69" fmla="*/ 1138834 w 3737830"/>
                <a:gd name="connsiteY69" fmla="*/ 3550647 h 5218739"/>
                <a:gd name="connsiteX70" fmla="*/ 1159643 w 3737830"/>
                <a:gd name="connsiteY70" fmla="*/ 3545337 h 5218739"/>
                <a:gd name="connsiteX71" fmla="*/ 1169181 w 3737830"/>
                <a:gd name="connsiteY71" fmla="*/ 3554187 h 5218739"/>
                <a:gd name="connsiteX72" fmla="*/ 1177851 w 3737830"/>
                <a:gd name="connsiteY72" fmla="*/ 3545337 h 5218739"/>
                <a:gd name="connsiteX73" fmla="*/ 1187389 w 3737830"/>
                <a:gd name="connsiteY73" fmla="*/ 3543568 h 5218739"/>
                <a:gd name="connsiteX74" fmla="*/ 1189990 w 3737830"/>
                <a:gd name="connsiteY74" fmla="*/ 3533833 h 5218739"/>
                <a:gd name="connsiteX75" fmla="*/ 1204730 w 3737830"/>
                <a:gd name="connsiteY75" fmla="*/ 3527639 h 5218739"/>
                <a:gd name="connsiteX76" fmla="*/ 1251551 w 3737830"/>
                <a:gd name="connsiteY76" fmla="*/ 3524099 h 5218739"/>
                <a:gd name="connsiteX77" fmla="*/ 1263690 w 3737830"/>
                <a:gd name="connsiteY77" fmla="*/ 3532948 h 5218739"/>
                <a:gd name="connsiteX78" fmla="*/ 1289702 w 3737830"/>
                <a:gd name="connsiteY78" fmla="*/ 3474543 h 5218739"/>
                <a:gd name="connsiteX79" fmla="*/ 1447114 w 3737830"/>
                <a:gd name="connsiteY79" fmla="*/ 3467586 h 5218739"/>
                <a:gd name="connsiteX80" fmla="*/ 1838691 w 3737830"/>
                <a:gd name="connsiteY80" fmla="*/ 3791873 h 5218739"/>
                <a:gd name="connsiteX81" fmla="*/ 1909030 w 3737830"/>
                <a:gd name="connsiteY81" fmla="*/ 4495257 h 5218739"/>
                <a:gd name="connsiteX82" fmla="*/ 1868836 w 3737830"/>
                <a:gd name="connsiteY82" fmla="*/ 4846950 h 5218739"/>
                <a:gd name="connsiteX83" fmla="*/ 2702849 w 3737830"/>
                <a:gd name="connsiteY83" fmla="*/ 5188594 h 5218739"/>
                <a:gd name="connsiteX84" fmla="*/ 3506718 w 3737830"/>
                <a:gd name="connsiteY84" fmla="*/ 5218739 h 5218739"/>
                <a:gd name="connsiteX85" fmla="*/ 3737830 w 3737830"/>
                <a:gd name="connsiteY85" fmla="*/ 4465112 h 5218739"/>
                <a:gd name="connsiteX86" fmla="*/ 3707685 w 3737830"/>
                <a:gd name="connsiteY86" fmla="*/ 3801921 h 5218739"/>
                <a:gd name="connsiteX87" fmla="*/ 3737830 w 3737830"/>
                <a:gd name="connsiteY87" fmla="*/ 3289455 h 5218739"/>
                <a:gd name="connsiteX88" fmla="*/ 3446427 w 3737830"/>
                <a:gd name="connsiteY88" fmla="*/ 2666457 h 5218739"/>
                <a:gd name="connsiteX89" fmla="*/ 2853575 w 3737830"/>
                <a:gd name="connsiteY89" fmla="*/ 2676506 h 5218739"/>
                <a:gd name="connsiteX90" fmla="*/ 2572221 w 3737830"/>
                <a:gd name="connsiteY90" fmla="*/ 2475539 h 5218739"/>
                <a:gd name="connsiteX91" fmla="*/ 2793285 w 3737830"/>
                <a:gd name="connsiteY91" fmla="*/ 2274572 h 5218739"/>
                <a:gd name="connsiteX92" fmla="*/ 2873671 w 3737830"/>
                <a:gd name="connsiteY92" fmla="*/ 2013314 h 5218739"/>
                <a:gd name="connsiteX93" fmla="*/ 3144977 w 3737830"/>
                <a:gd name="connsiteY93" fmla="*/ 1782202 h 5218739"/>
                <a:gd name="connsiteX94" fmla="*/ 2984203 w 3737830"/>
                <a:gd name="connsiteY94" fmla="*/ 1330027 h 5218739"/>
                <a:gd name="connsiteX95" fmla="*/ 3165074 w 3737830"/>
                <a:gd name="connsiteY95" fmla="*/ 1108963 h 5218739"/>
                <a:gd name="connsiteX96" fmla="*/ 3438708 w 3737830"/>
                <a:gd name="connsiteY96" fmla="*/ 708324 h 5218739"/>
                <a:gd name="connsiteX97" fmla="*/ 3377270 w 3737830"/>
                <a:gd name="connsiteY97" fmla="*/ 563993 h 5218739"/>
                <a:gd name="connsiteX98" fmla="*/ 3316598 w 3737830"/>
                <a:gd name="connsiteY98" fmla="*/ 440404 h 5218739"/>
                <a:gd name="connsiteX99" fmla="*/ 3332784 w 3737830"/>
                <a:gd name="connsiteY99" fmla="*/ 263417 h 5218739"/>
                <a:gd name="connsiteX100" fmla="*/ 3106192 w 3737830"/>
                <a:gd name="connsiteY100" fmla="*/ 128907 h 5218739"/>
                <a:gd name="connsiteX101" fmla="*/ 3124462 w 3737830"/>
                <a:gd name="connsiteY101" fmla="*/ 12400 h 5218739"/>
                <a:gd name="connsiteX102" fmla="*/ 3020642 w 3737830"/>
                <a:gd name="connsiteY102" fmla="*/ 1477 h 5218739"/>
                <a:gd name="connsiteX103" fmla="*/ 2958526 w 3737830"/>
                <a:gd name="connsiteY103" fmla="*/ 38129 h 5218739"/>
                <a:gd name="connsiteX104" fmla="*/ 2965150 w 3737830"/>
                <a:gd name="connsiteY104" fmla="*/ 223300 h 5218739"/>
                <a:gd name="connsiteX105" fmla="*/ 2780177 w 3737830"/>
                <a:gd name="connsiteY105" fmla="*/ 305894 h 5218739"/>
                <a:gd name="connsiteX106" fmla="*/ 2762617 w 3737830"/>
                <a:gd name="connsiteY106" fmla="*/ 448814 h 5218739"/>
                <a:gd name="connsiteX0" fmla="*/ 2762617 w 3737830"/>
                <a:gd name="connsiteY0" fmla="*/ 448814 h 5218739"/>
                <a:gd name="connsiteX1" fmla="*/ 2424105 w 3737830"/>
                <a:gd name="connsiteY1" fmla="*/ 558395 h 5218739"/>
                <a:gd name="connsiteX2" fmla="*/ 2293527 w 3737830"/>
                <a:gd name="connsiteY2" fmla="*/ 545493 h 5218739"/>
                <a:gd name="connsiteX3" fmla="*/ 2241444 w 3737830"/>
                <a:gd name="connsiteY3" fmla="*/ 716503 h 5218739"/>
                <a:gd name="connsiteX4" fmla="*/ 2040286 w 3737830"/>
                <a:gd name="connsiteY4" fmla="*/ 792017 h 5218739"/>
                <a:gd name="connsiteX5" fmla="*/ 1996355 w 3737830"/>
                <a:gd name="connsiteY5" fmla="*/ 709423 h 5218739"/>
                <a:gd name="connsiteX6" fmla="*/ 1883059 w 3737830"/>
                <a:gd name="connsiteY6" fmla="*/ 810896 h 5218739"/>
                <a:gd name="connsiteX7" fmla="*/ 1700399 w 3737830"/>
                <a:gd name="connsiteY7" fmla="*/ 820335 h 5218739"/>
                <a:gd name="connsiteX8" fmla="*/ 1591727 w 3737830"/>
                <a:gd name="connsiteY8" fmla="*/ 910008 h 5218739"/>
                <a:gd name="connsiteX9" fmla="*/ 1478186 w 3737830"/>
                <a:gd name="connsiteY9" fmla="*/ 938674 h 5218739"/>
                <a:gd name="connsiteX10" fmla="*/ 1392881 w 3737830"/>
                <a:gd name="connsiteY10" fmla="*/ 1179028 h 5218739"/>
                <a:gd name="connsiteX11" fmla="*/ 1249527 w 3737830"/>
                <a:gd name="connsiteY11" fmla="*/ 1112953 h 5218739"/>
                <a:gd name="connsiteX12" fmla="*/ 1184787 w 3737830"/>
                <a:gd name="connsiteY12" fmla="*/ 1226224 h 5218739"/>
                <a:gd name="connsiteX13" fmla="*/ 1214845 w 3737830"/>
                <a:gd name="connsiteY13" fmla="*/ 1445687 h 5218739"/>
                <a:gd name="connsiteX14" fmla="*/ 1062243 w 3737830"/>
                <a:gd name="connsiteY14" fmla="*/ 1497603 h 5218739"/>
                <a:gd name="connsiteX15" fmla="*/ 1018312 w 3737830"/>
                <a:gd name="connsiteY15" fmla="*/ 1415010 h 5218739"/>
                <a:gd name="connsiteX16" fmla="*/ 932762 w 3737830"/>
                <a:gd name="connsiteY16" fmla="*/ 1436248 h 5218739"/>
                <a:gd name="connsiteX17" fmla="*/ 902682 w 3737830"/>
                <a:gd name="connsiteY17" fmla="*/ 1355452 h 5218739"/>
                <a:gd name="connsiteX18" fmla="*/ 646054 w 3737830"/>
                <a:gd name="connsiteY18" fmla="*/ 1443327 h 5218739"/>
                <a:gd name="connsiteX19" fmla="*/ 553567 w 3737830"/>
                <a:gd name="connsiteY19" fmla="*/ 1318257 h 5218739"/>
                <a:gd name="connsiteX20" fmla="*/ 528134 w 3737830"/>
                <a:gd name="connsiteY20" fmla="*/ 1490524 h 5218739"/>
                <a:gd name="connsiteX21" fmla="*/ 384780 w 3737830"/>
                <a:gd name="connsiteY21" fmla="*/ 1490524 h 5218739"/>
                <a:gd name="connsiteX22" fmla="*/ 289981 w 3737830"/>
                <a:gd name="connsiteY22" fmla="*/ 1625034 h 5218739"/>
                <a:gd name="connsiteX23" fmla="*/ 132783 w 3737830"/>
                <a:gd name="connsiteY23" fmla="*/ 1704252 h 5218739"/>
                <a:gd name="connsiteX24" fmla="*/ 137379 w 3737830"/>
                <a:gd name="connsiteY24" fmla="*/ 1825618 h 5218739"/>
                <a:gd name="connsiteX25" fmla="*/ 33332 w 3737830"/>
                <a:gd name="connsiteY25" fmla="*/ 1927091 h 5218739"/>
                <a:gd name="connsiteX26" fmla="*/ 6257 w 3737830"/>
                <a:gd name="connsiteY26" fmla="*/ 2273583 h 5218739"/>
                <a:gd name="connsiteX27" fmla="*/ 63390 w 3737830"/>
                <a:gd name="connsiteY27" fmla="*/ 2443891 h 5218739"/>
                <a:gd name="connsiteX28" fmla="*/ 125819 w 3737830"/>
                <a:gd name="connsiteY28" fmla="*/ 2469849 h 5218739"/>
                <a:gd name="connsiteX29" fmla="*/ 169750 w 3737830"/>
                <a:gd name="connsiteY29" fmla="*/ 2613798 h 5218739"/>
                <a:gd name="connsiteX30" fmla="*/ 358836 w 3737830"/>
                <a:gd name="connsiteY30" fmla="*/ 2804548 h 5218739"/>
                <a:gd name="connsiteX31" fmla="*/ 521198 w 3737830"/>
                <a:gd name="connsiteY31" fmla="*/ 2892257 h 5218739"/>
                <a:gd name="connsiteX32" fmla="*/ 598137 w 3737830"/>
                <a:gd name="connsiteY32" fmla="*/ 3135838 h 5218739"/>
                <a:gd name="connsiteX33" fmla="*/ 424087 w 3737830"/>
                <a:gd name="connsiteY33" fmla="*/ 3331184 h 5218739"/>
                <a:gd name="connsiteX34" fmla="*/ 292409 w 3737830"/>
                <a:gd name="connsiteY34" fmla="*/ 3556346 h 5218739"/>
                <a:gd name="connsiteX35" fmla="*/ 293251 w 3737830"/>
                <a:gd name="connsiteY35" fmla="*/ 3670361 h 5218739"/>
                <a:gd name="connsiteX36" fmla="*/ 335069 w 3737830"/>
                <a:gd name="connsiteY36" fmla="*/ 3679847 h 5218739"/>
                <a:gd name="connsiteX37" fmla="*/ 355879 w 3737830"/>
                <a:gd name="connsiteY37" fmla="*/ 3689581 h 5218739"/>
                <a:gd name="connsiteX38" fmla="*/ 379289 w 3737830"/>
                <a:gd name="connsiteY38" fmla="*/ 3682502 h 5218739"/>
                <a:gd name="connsiteX39" fmla="*/ 414839 w 3737830"/>
                <a:gd name="connsiteY39" fmla="*/ 3702855 h 5218739"/>
                <a:gd name="connsiteX40" fmla="*/ 446920 w 3737830"/>
                <a:gd name="connsiteY40" fmla="*/ 3695776 h 5218739"/>
                <a:gd name="connsiteX41" fmla="*/ 493741 w 3737830"/>
                <a:gd name="connsiteY41" fmla="*/ 3732943 h 5218739"/>
                <a:gd name="connsiteX42" fmla="*/ 522354 w 3737830"/>
                <a:gd name="connsiteY42" fmla="*/ 3724094 h 5218739"/>
                <a:gd name="connsiteX43" fmla="*/ 532759 w 3737830"/>
                <a:gd name="connsiteY43" fmla="*/ 3741792 h 5218739"/>
                <a:gd name="connsiteX44" fmla="*/ 569175 w 3737830"/>
                <a:gd name="connsiteY44" fmla="*/ 3717014 h 5218739"/>
                <a:gd name="connsiteX45" fmla="*/ 592586 w 3737830"/>
                <a:gd name="connsiteY45" fmla="*/ 3720554 h 5218739"/>
                <a:gd name="connsiteX46" fmla="*/ 610247 w 3737830"/>
                <a:gd name="connsiteY46" fmla="*/ 3714362 h 5218739"/>
                <a:gd name="connsiteX47" fmla="*/ 638542 w 3737830"/>
                <a:gd name="connsiteY47" fmla="*/ 3764424 h 5218739"/>
                <a:gd name="connsiteX48" fmla="*/ 654147 w 3737830"/>
                <a:gd name="connsiteY48" fmla="*/ 3775420 h 5218739"/>
                <a:gd name="connsiteX49" fmla="*/ 687095 w 3737830"/>
                <a:gd name="connsiteY49" fmla="*/ 3777190 h 5218739"/>
                <a:gd name="connsiteX50" fmla="*/ 692298 w 3737830"/>
                <a:gd name="connsiteY50" fmla="*/ 3751527 h 5218739"/>
                <a:gd name="connsiteX51" fmla="*/ 707038 w 3737830"/>
                <a:gd name="connsiteY51" fmla="*/ 3744447 h 5218739"/>
                <a:gd name="connsiteX52" fmla="*/ 706171 w 3737830"/>
                <a:gd name="connsiteY52" fmla="*/ 3728519 h 5218739"/>
                <a:gd name="connsiteX53" fmla="*/ 734784 w 3737830"/>
                <a:gd name="connsiteY53" fmla="*/ 3712590 h 5218739"/>
                <a:gd name="connsiteX54" fmla="*/ 751258 w 3737830"/>
                <a:gd name="connsiteY54" fmla="*/ 3718784 h 5218739"/>
                <a:gd name="connsiteX55" fmla="*/ 767732 w 3737830"/>
                <a:gd name="connsiteY55" fmla="*/ 3688697 h 5218739"/>
                <a:gd name="connsiteX56" fmla="*/ 818889 w 3737830"/>
                <a:gd name="connsiteY56" fmla="*/ 3698431 h 5218739"/>
                <a:gd name="connsiteX57" fmla="*/ 834496 w 3737830"/>
                <a:gd name="connsiteY57" fmla="*/ 3730288 h 5218739"/>
                <a:gd name="connsiteX58" fmla="*/ 868311 w 3737830"/>
                <a:gd name="connsiteY58" fmla="*/ 3683387 h 5218739"/>
                <a:gd name="connsiteX59" fmla="*/ 908196 w 3737830"/>
                <a:gd name="connsiteY59" fmla="*/ 3669228 h 5218739"/>
                <a:gd name="connsiteX60" fmla="*/ 934208 w 3737830"/>
                <a:gd name="connsiteY60" fmla="*/ 3674538 h 5218739"/>
                <a:gd name="connsiteX61" fmla="*/ 968890 w 3737830"/>
                <a:gd name="connsiteY61" fmla="*/ 3647105 h 5218739"/>
                <a:gd name="connsiteX62" fmla="*/ 994035 w 3737830"/>
                <a:gd name="connsiteY62" fmla="*/ 3640910 h 5218739"/>
                <a:gd name="connsiteX63" fmla="*/ 1026983 w 3737830"/>
                <a:gd name="connsiteY63" fmla="*/ 3599318 h 5218739"/>
                <a:gd name="connsiteX64" fmla="*/ 1054920 w 3737830"/>
                <a:gd name="connsiteY64" fmla="*/ 3580857 h 5218739"/>
                <a:gd name="connsiteX65" fmla="*/ 1068602 w 3737830"/>
                <a:gd name="connsiteY65" fmla="*/ 3593124 h 5218739"/>
                <a:gd name="connsiteX66" fmla="*/ 1093747 w 3737830"/>
                <a:gd name="connsiteY66" fmla="*/ 3608168 h 5218739"/>
                <a:gd name="connsiteX67" fmla="*/ 1105885 w 3737830"/>
                <a:gd name="connsiteY67" fmla="*/ 3580735 h 5218739"/>
                <a:gd name="connsiteX68" fmla="*/ 1116290 w 3737830"/>
                <a:gd name="connsiteY68" fmla="*/ 3585159 h 5218739"/>
                <a:gd name="connsiteX69" fmla="*/ 1138834 w 3737830"/>
                <a:gd name="connsiteY69" fmla="*/ 3550647 h 5218739"/>
                <a:gd name="connsiteX70" fmla="*/ 1159643 w 3737830"/>
                <a:gd name="connsiteY70" fmla="*/ 3545337 h 5218739"/>
                <a:gd name="connsiteX71" fmla="*/ 1169181 w 3737830"/>
                <a:gd name="connsiteY71" fmla="*/ 3554187 h 5218739"/>
                <a:gd name="connsiteX72" fmla="*/ 1177851 w 3737830"/>
                <a:gd name="connsiteY72" fmla="*/ 3545337 h 5218739"/>
                <a:gd name="connsiteX73" fmla="*/ 1187389 w 3737830"/>
                <a:gd name="connsiteY73" fmla="*/ 3543568 h 5218739"/>
                <a:gd name="connsiteX74" fmla="*/ 1189990 w 3737830"/>
                <a:gd name="connsiteY74" fmla="*/ 3533833 h 5218739"/>
                <a:gd name="connsiteX75" fmla="*/ 1204730 w 3737830"/>
                <a:gd name="connsiteY75" fmla="*/ 3527639 h 5218739"/>
                <a:gd name="connsiteX76" fmla="*/ 1251551 w 3737830"/>
                <a:gd name="connsiteY76" fmla="*/ 3524099 h 5218739"/>
                <a:gd name="connsiteX77" fmla="*/ 1263690 w 3737830"/>
                <a:gd name="connsiteY77" fmla="*/ 3532948 h 5218739"/>
                <a:gd name="connsiteX78" fmla="*/ 1278430 w 3737830"/>
                <a:gd name="connsiteY78" fmla="*/ 3501976 h 5218739"/>
                <a:gd name="connsiteX79" fmla="*/ 1289702 w 3737830"/>
                <a:gd name="connsiteY79" fmla="*/ 3474543 h 5218739"/>
                <a:gd name="connsiteX80" fmla="*/ 1447114 w 3737830"/>
                <a:gd name="connsiteY80" fmla="*/ 3467586 h 5218739"/>
                <a:gd name="connsiteX81" fmla="*/ 1838691 w 3737830"/>
                <a:gd name="connsiteY81" fmla="*/ 3791873 h 5218739"/>
                <a:gd name="connsiteX82" fmla="*/ 1909030 w 3737830"/>
                <a:gd name="connsiteY82" fmla="*/ 4495257 h 5218739"/>
                <a:gd name="connsiteX83" fmla="*/ 1868836 w 3737830"/>
                <a:gd name="connsiteY83" fmla="*/ 4846950 h 5218739"/>
                <a:gd name="connsiteX84" fmla="*/ 2702849 w 3737830"/>
                <a:gd name="connsiteY84" fmla="*/ 5188594 h 5218739"/>
                <a:gd name="connsiteX85" fmla="*/ 3506718 w 3737830"/>
                <a:gd name="connsiteY85" fmla="*/ 5218739 h 5218739"/>
                <a:gd name="connsiteX86" fmla="*/ 3737830 w 3737830"/>
                <a:gd name="connsiteY86" fmla="*/ 4465112 h 5218739"/>
                <a:gd name="connsiteX87" fmla="*/ 3707685 w 3737830"/>
                <a:gd name="connsiteY87" fmla="*/ 3801921 h 5218739"/>
                <a:gd name="connsiteX88" fmla="*/ 3737830 w 3737830"/>
                <a:gd name="connsiteY88" fmla="*/ 3289455 h 5218739"/>
                <a:gd name="connsiteX89" fmla="*/ 3446427 w 3737830"/>
                <a:gd name="connsiteY89" fmla="*/ 2666457 h 5218739"/>
                <a:gd name="connsiteX90" fmla="*/ 2853575 w 3737830"/>
                <a:gd name="connsiteY90" fmla="*/ 2676506 h 5218739"/>
                <a:gd name="connsiteX91" fmla="*/ 2572221 w 3737830"/>
                <a:gd name="connsiteY91" fmla="*/ 2475539 h 5218739"/>
                <a:gd name="connsiteX92" fmla="*/ 2793285 w 3737830"/>
                <a:gd name="connsiteY92" fmla="*/ 2274572 h 5218739"/>
                <a:gd name="connsiteX93" fmla="*/ 2873671 w 3737830"/>
                <a:gd name="connsiteY93" fmla="*/ 2013314 h 5218739"/>
                <a:gd name="connsiteX94" fmla="*/ 3144977 w 3737830"/>
                <a:gd name="connsiteY94" fmla="*/ 1782202 h 5218739"/>
                <a:gd name="connsiteX95" fmla="*/ 2984203 w 3737830"/>
                <a:gd name="connsiteY95" fmla="*/ 1330027 h 5218739"/>
                <a:gd name="connsiteX96" fmla="*/ 3165074 w 3737830"/>
                <a:gd name="connsiteY96" fmla="*/ 1108963 h 5218739"/>
                <a:gd name="connsiteX97" fmla="*/ 3438708 w 3737830"/>
                <a:gd name="connsiteY97" fmla="*/ 708324 h 5218739"/>
                <a:gd name="connsiteX98" fmla="*/ 3377270 w 3737830"/>
                <a:gd name="connsiteY98" fmla="*/ 563993 h 5218739"/>
                <a:gd name="connsiteX99" fmla="*/ 3316598 w 3737830"/>
                <a:gd name="connsiteY99" fmla="*/ 440404 h 5218739"/>
                <a:gd name="connsiteX100" fmla="*/ 3332784 w 3737830"/>
                <a:gd name="connsiteY100" fmla="*/ 263417 h 5218739"/>
                <a:gd name="connsiteX101" fmla="*/ 3106192 w 3737830"/>
                <a:gd name="connsiteY101" fmla="*/ 128907 h 5218739"/>
                <a:gd name="connsiteX102" fmla="*/ 3124462 w 3737830"/>
                <a:gd name="connsiteY102" fmla="*/ 12400 h 5218739"/>
                <a:gd name="connsiteX103" fmla="*/ 3020642 w 3737830"/>
                <a:gd name="connsiteY103" fmla="*/ 1477 h 5218739"/>
                <a:gd name="connsiteX104" fmla="*/ 2958526 w 3737830"/>
                <a:gd name="connsiteY104" fmla="*/ 38129 h 5218739"/>
                <a:gd name="connsiteX105" fmla="*/ 2965150 w 3737830"/>
                <a:gd name="connsiteY105" fmla="*/ 223300 h 5218739"/>
                <a:gd name="connsiteX106" fmla="*/ 2780177 w 3737830"/>
                <a:gd name="connsiteY106" fmla="*/ 305894 h 5218739"/>
                <a:gd name="connsiteX107" fmla="*/ 2762617 w 3737830"/>
                <a:gd name="connsiteY107" fmla="*/ 448814 h 5218739"/>
                <a:gd name="connsiteX0" fmla="*/ 2762617 w 3737830"/>
                <a:gd name="connsiteY0" fmla="*/ 448814 h 5218739"/>
                <a:gd name="connsiteX1" fmla="*/ 2424105 w 3737830"/>
                <a:gd name="connsiteY1" fmla="*/ 558395 h 5218739"/>
                <a:gd name="connsiteX2" fmla="*/ 2293527 w 3737830"/>
                <a:gd name="connsiteY2" fmla="*/ 545493 h 5218739"/>
                <a:gd name="connsiteX3" fmla="*/ 2241444 w 3737830"/>
                <a:gd name="connsiteY3" fmla="*/ 716503 h 5218739"/>
                <a:gd name="connsiteX4" fmla="*/ 2040286 w 3737830"/>
                <a:gd name="connsiteY4" fmla="*/ 792017 h 5218739"/>
                <a:gd name="connsiteX5" fmla="*/ 1996355 w 3737830"/>
                <a:gd name="connsiteY5" fmla="*/ 709423 h 5218739"/>
                <a:gd name="connsiteX6" fmla="*/ 1883059 w 3737830"/>
                <a:gd name="connsiteY6" fmla="*/ 810896 h 5218739"/>
                <a:gd name="connsiteX7" fmla="*/ 1700399 w 3737830"/>
                <a:gd name="connsiteY7" fmla="*/ 820335 h 5218739"/>
                <a:gd name="connsiteX8" fmla="*/ 1591727 w 3737830"/>
                <a:gd name="connsiteY8" fmla="*/ 910008 h 5218739"/>
                <a:gd name="connsiteX9" fmla="*/ 1478186 w 3737830"/>
                <a:gd name="connsiteY9" fmla="*/ 938674 h 5218739"/>
                <a:gd name="connsiteX10" fmla="*/ 1392881 w 3737830"/>
                <a:gd name="connsiteY10" fmla="*/ 1179028 h 5218739"/>
                <a:gd name="connsiteX11" fmla="*/ 1249527 w 3737830"/>
                <a:gd name="connsiteY11" fmla="*/ 1112953 h 5218739"/>
                <a:gd name="connsiteX12" fmla="*/ 1184787 w 3737830"/>
                <a:gd name="connsiteY12" fmla="*/ 1226224 h 5218739"/>
                <a:gd name="connsiteX13" fmla="*/ 1214845 w 3737830"/>
                <a:gd name="connsiteY13" fmla="*/ 1445687 h 5218739"/>
                <a:gd name="connsiteX14" fmla="*/ 1062243 w 3737830"/>
                <a:gd name="connsiteY14" fmla="*/ 1497603 h 5218739"/>
                <a:gd name="connsiteX15" fmla="*/ 1018312 w 3737830"/>
                <a:gd name="connsiteY15" fmla="*/ 1415010 h 5218739"/>
                <a:gd name="connsiteX16" fmla="*/ 932762 w 3737830"/>
                <a:gd name="connsiteY16" fmla="*/ 1436248 h 5218739"/>
                <a:gd name="connsiteX17" fmla="*/ 902682 w 3737830"/>
                <a:gd name="connsiteY17" fmla="*/ 1355452 h 5218739"/>
                <a:gd name="connsiteX18" fmla="*/ 646054 w 3737830"/>
                <a:gd name="connsiteY18" fmla="*/ 1443327 h 5218739"/>
                <a:gd name="connsiteX19" fmla="*/ 553567 w 3737830"/>
                <a:gd name="connsiteY19" fmla="*/ 1318257 h 5218739"/>
                <a:gd name="connsiteX20" fmla="*/ 528134 w 3737830"/>
                <a:gd name="connsiteY20" fmla="*/ 1490524 h 5218739"/>
                <a:gd name="connsiteX21" fmla="*/ 384780 w 3737830"/>
                <a:gd name="connsiteY21" fmla="*/ 1490524 h 5218739"/>
                <a:gd name="connsiteX22" fmla="*/ 289981 w 3737830"/>
                <a:gd name="connsiteY22" fmla="*/ 1625034 h 5218739"/>
                <a:gd name="connsiteX23" fmla="*/ 132783 w 3737830"/>
                <a:gd name="connsiteY23" fmla="*/ 1704252 h 5218739"/>
                <a:gd name="connsiteX24" fmla="*/ 137379 w 3737830"/>
                <a:gd name="connsiteY24" fmla="*/ 1825618 h 5218739"/>
                <a:gd name="connsiteX25" fmla="*/ 33332 w 3737830"/>
                <a:gd name="connsiteY25" fmla="*/ 1927091 h 5218739"/>
                <a:gd name="connsiteX26" fmla="*/ 6257 w 3737830"/>
                <a:gd name="connsiteY26" fmla="*/ 2273583 h 5218739"/>
                <a:gd name="connsiteX27" fmla="*/ 63390 w 3737830"/>
                <a:gd name="connsiteY27" fmla="*/ 2443891 h 5218739"/>
                <a:gd name="connsiteX28" fmla="*/ 125819 w 3737830"/>
                <a:gd name="connsiteY28" fmla="*/ 2469849 h 5218739"/>
                <a:gd name="connsiteX29" fmla="*/ 169750 w 3737830"/>
                <a:gd name="connsiteY29" fmla="*/ 2613798 h 5218739"/>
                <a:gd name="connsiteX30" fmla="*/ 358836 w 3737830"/>
                <a:gd name="connsiteY30" fmla="*/ 2804548 h 5218739"/>
                <a:gd name="connsiteX31" fmla="*/ 521198 w 3737830"/>
                <a:gd name="connsiteY31" fmla="*/ 2892257 h 5218739"/>
                <a:gd name="connsiteX32" fmla="*/ 598137 w 3737830"/>
                <a:gd name="connsiteY32" fmla="*/ 3135838 h 5218739"/>
                <a:gd name="connsiteX33" fmla="*/ 424087 w 3737830"/>
                <a:gd name="connsiteY33" fmla="*/ 3331184 h 5218739"/>
                <a:gd name="connsiteX34" fmla="*/ 292409 w 3737830"/>
                <a:gd name="connsiteY34" fmla="*/ 3556346 h 5218739"/>
                <a:gd name="connsiteX35" fmla="*/ 293251 w 3737830"/>
                <a:gd name="connsiteY35" fmla="*/ 3670361 h 5218739"/>
                <a:gd name="connsiteX36" fmla="*/ 335069 w 3737830"/>
                <a:gd name="connsiteY36" fmla="*/ 3679847 h 5218739"/>
                <a:gd name="connsiteX37" fmla="*/ 355879 w 3737830"/>
                <a:gd name="connsiteY37" fmla="*/ 3689581 h 5218739"/>
                <a:gd name="connsiteX38" fmla="*/ 379289 w 3737830"/>
                <a:gd name="connsiteY38" fmla="*/ 3682502 h 5218739"/>
                <a:gd name="connsiteX39" fmla="*/ 414839 w 3737830"/>
                <a:gd name="connsiteY39" fmla="*/ 3702855 h 5218739"/>
                <a:gd name="connsiteX40" fmla="*/ 446920 w 3737830"/>
                <a:gd name="connsiteY40" fmla="*/ 3695776 h 5218739"/>
                <a:gd name="connsiteX41" fmla="*/ 493741 w 3737830"/>
                <a:gd name="connsiteY41" fmla="*/ 3732943 h 5218739"/>
                <a:gd name="connsiteX42" fmla="*/ 522354 w 3737830"/>
                <a:gd name="connsiteY42" fmla="*/ 3724094 h 5218739"/>
                <a:gd name="connsiteX43" fmla="*/ 532759 w 3737830"/>
                <a:gd name="connsiteY43" fmla="*/ 3741792 h 5218739"/>
                <a:gd name="connsiteX44" fmla="*/ 569175 w 3737830"/>
                <a:gd name="connsiteY44" fmla="*/ 3717014 h 5218739"/>
                <a:gd name="connsiteX45" fmla="*/ 592586 w 3737830"/>
                <a:gd name="connsiteY45" fmla="*/ 3720554 h 5218739"/>
                <a:gd name="connsiteX46" fmla="*/ 610247 w 3737830"/>
                <a:gd name="connsiteY46" fmla="*/ 3714362 h 5218739"/>
                <a:gd name="connsiteX47" fmla="*/ 638542 w 3737830"/>
                <a:gd name="connsiteY47" fmla="*/ 3764424 h 5218739"/>
                <a:gd name="connsiteX48" fmla="*/ 654147 w 3737830"/>
                <a:gd name="connsiteY48" fmla="*/ 3775420 h 5218739"/>
                <a:gd name="connsiteX49" fmla="*/ 687095 w 3737830"/>
                <a:gd name="connsiteY49" fmla="*/ 3777190 h 5218739"/>
                <a:gd name="connsiteX50" fmla="*/ 692298 w 3737830"/>
                <a:gd name="connsiteY50" fmla="*/ 3751527 h 5218739"/>
                <a:gd name="connsiteX51" fmla="*/ 707038 w 3737830"/>
                <a:gd name="connsiteY51" fmla="*/ 3744447 h 5218739"/>
                <a:gd name="connsiteX52" fmla="*/ 706171 w 3737830"/>
                <a:gd name="connsiteY52" fmla="*/ 3728519 h 5218739"/>
                <a:gd name="connsiteX53" fmla="*/ 734784 w 3737830"/>
                <a:gd name="connsiteY53" fmla="*/ 3712590 h 5218739"/>
                <a:gd name="connsiteX54" fmla="*/ 751258 w 3737830"/>
                <a:gd name="connsiteY54" fmla="*/ 3718784 h 5218739"/>
                <a:gd name="connsiteX55" fmla="*/ 767732 w 3737830"/>
                <a:gd name="connsiteY55" fmla="*/ 3688697 h 5218739"/>
                <a:gd name="connsiteX56" fmla="*/ 818889 w 3737830"/>
                <a:gd name="connsiteY56" fmla="*/ 3698431 h 5218739"/>
                <a:gd name="connsiteX57" fmla="*/ 834496 w 3737830"/>
                <a:gd name="connsiteY57" fmla="*/ 3730288 h 5218739"/>
                <a:gd name="connsiteX58" fmla="*/ 868311 w 3737830"/>
                <a:gd name="connsiteY58" fmla="*/ 3683387 h 5218739"/>
                <a:gd name="connsiteX59" fmla="*/ 908196 w 3737830"/>
                <a:gd name="connsiteY59" fmla="*/ 3669228 h 5218739"/>
                <a:gd name="connsiteX60" fmla="*/ 934208 w 3737830"/>
                <a:gd name="connsiteY60" fmla="*/ 3674538 h 5218739"/>
                <a:gd name="connsiteX61" fmla="*/ 968890 w 3737830"/>
                <a:gd name="connsiteY61" fmla="*/ 3647105 h 5218739"/>
                <a:gd name="connsiteX62" fmla="*/ 994035 w 3737830"/>
                <a:gd name="connsiteY62" fmla="*/ 3640910 h 5218739"/>
                <a:gd name="connsiteX63" fmla="*/ 1026983 w 3737830"/>
                <a:gd name="connsiteY63" fmla="*/ 3599318 h 5218739"/>
                <a:gd name="connsiteX64" fmla="*/ 1054920 w 3737830"/>
                <a:gd name="connsiteY64" fmla="*/ 3580857 h 5218739"/>
                <a:gd name="connsiteX65" fmla="*/ 1068602 w 3737830"/>
                <a:gd name="connsiteY65" fmla="*/ 3593124 h 5218739"/>
                <a:gd name="connsiteX66" fmla="*/ 1093747 w 3737830"/>
                <a:gd name="connsiteY66" fmla="*/ 3608168 h 5218739"/>
                <a:gd name="connsiteX67" fmla="*/ 1105885 w 3737830"/>
                <a:gd name="connsiteY67" fmla="*/ 3580735 h 5218739"/>
                <a:gd name="connsiteX68" fmla="*/ 1116290 w 3737830"/>
                <a:gd name="connsiteY68" fmla="*/ 3585159 h 5218739"/>
                <a:gd name="connsiteX69" fmla="*/ 1138834 w 3737830"/>
                <a:gd name="connsiteY69" fmla="*/ 3550647 h 5218739"/>
                <a:gd name="connsiteX70" fmla="*/ 1159643 w 3737830"/>
                <a:gd name="connsiteY70" fmla="*/ 3545337 h 5218739"/>
                <a:gd name="connsiteX71" fmla="*/ 1169181 w 3737830"/>
                <a:gd name="connsiteY71" fmla="*/ 3554187 h 5218739"/>
                <a:gd name="connsiteX72" fmla="*/ 1177851 w 3737830"/>
                <a:gd name="connsiteY72" fmla="*/ 3545337 h 5218739"/>
                <a:gd name="connsiteX73" fmla="*/ 1187389 w 3737830"/>
                <a:gd name="connsiteY73" fmla="*/ 3543568 h 5218739"/>
                <a:gd name="connsiteX74" fmla="*/ 1189990 w 3737830"/>
                <a:gd name="connsiteY74" fmla="*/ 3533833 h 5218739"/>
                <a:gd name="connsiteX75" fmla="*/ 1204730 w 3737830"/>
                <a:gd name="connsiteY75" fmla="*/ 3527639 h 5218739"/>
                <a:gd name="connsiteX76" fmla="*/ 1251551 w 3737830"/>
                <a:gd name="connsiteY76" fmla="*/ 3524099 h 5218739"/>
                <a:gd name="connsiteX77" fmla="*/ 1263690 w 3737830"/>
                <a:gd name="connsiteY77" fmla="*/ 3532948 h 5218739"/>
                <a:gd name="connsiteX78" fmla="*/ 1274095 w 3737830"/>
                <a:gd name="connsiteY78" fmla="*/ 3522329 h 5218739"/>
                <a:gd name="connsiteX79" fmla="*/ 1278430 w 3737830"/>
                <a:gd name="connsiteY79" fmla="*/ 3501976 h 5218739"/>
                <a:gd name="connsiteX80" fmla="*/ 1289702 w 3737830"/>
                <a:gd name="connsiteY80" fmla="*/ 3474543 h 5218739"/>
                <a:gd name="connsiteX81" fmla="*/ 1447114 w 3737830"/>
                <a:gd name="connsiteY81" fmla="*/ 3467586 h 5218739"/>
                <a:gd name="connsiteX82" fmla="*/ 1838691 w 3737830"/>
                <a:gd name="connsiteY82" fmla="*/ 3791873 h 5218739"/>
                <a:gd name="connsiteX83" fmla="*/ 1909030 w 3737830"/>
                <a:gd name="connsiteY83" fmla="*/ 4495257 h 5218739"/>
                <a:gd name="connsiteX84" fmla="*/ 1868836 w 3737830"/>
                <a:gd name="connsiteY84" fmla="*/ 4846950 h 5218739"/>
                <a:gd name="connsiteX85" fmla="*/ 2702849 w 3737830"/>
                <a:gd name="connsiteY85" fmla="*/ 5188594 h 5218739"/>
                <a:gd name="connsiteX86" fmla="*/ 3506718 w 3737830"/>
                <a:gd name="connsiteY86" fmla="*/ 5218739 h 5218739"/>
                <a:gd name="connsiteX87" fmla="*/ 3737830 w 3737830"/>
                <a:gd name="connsiteY87" fmla="*/ 4465112 h 5218739"/>
                <a:gd name="connsiteX88" fmla="*/ 3707685 w 3737830"/>
                <a:gd name="connsiteY88" fmla="*/ 3801921 h 5218739"/>
                <a:gd name="connsiteX89" fmla="*/ 3737830 w 3737830"/>
                <a:gd name="connsiteY89" fmla="*/ 3289455 h 5218739"/>
                <a:gd name="connsiteX90" fmla="*/ 3446427 w 3737830"/>
                <a:gd name="connsiteY90" fmla="*/ 2666457 h 5218739"/>
                <a:gd name="connsiteX91" fmla="*/ 2853575 w 3737830"/>
                <a:gd name="connsiteY91" fmla="*/ 2676506 h 5218739"/>
                <a:gd name="connsiteX92" fmla="*/ 2572221 w 3737830"/>
                <a:gd name="connsiteY92" fmla="*/ 2475539 h 5218739"/>
                <a:gd name="connsiteX93" fmla="*/ 2793285 w 3737830"/>
                <a:gd name="connsiteY93" fmla="*/ 2274572 h 5218739"/>
                <a:gd name="connsiteX94" fmla="*/ 2873671 w 3737830"/>
                <a:gd name="connsiteY94" fmla="*/ 2013314 h 5218739"/>
                <a:gd name="connsiteX95" fmla="*/ 3144977 w 3737830"/>
                <a:gd name="connsiteY95" fmla="*/ 1782202 h 5218739"/>
                <a:gd name="connsiteX96" fmla="*/ 2984203 w 3737830"/>
                <a:gd name="connsiteY96" fmla="*/ 1330027 h 5218739"/>
                <a:gd name="connsiteX97" fmla="*/ 3165074 w 3737830"/>
                <a:gd name="connsiteY97" fmla="*/ 1108963 h 5218739"/>
                <a:gd name="connsiteX98" fmla="*/ 3438708 w 3737830"/>
                <a:gd name="connsiteY98" fmla="*/ 708324 h 5218739"/>
                <a:gd name="connsiteX99" fmla="*/ 3377270 w 3737830"/>
                <a:gd name="connsiteY99" fmla="*/ 563993 h 5218739"/>
                <a:gd name="connsiteX100" fmla="*/ 3316598 w 3737830"/>
                <a:gd name="connsiteY100" fmla="*/ 440404 h 5218739"/>
                <a:gd name="connsiteX101" fmla="*/ 3332784 w 3737830"/>
                <a:gd name="connsiteY101" fmla="*/ 263417 h 5218739"/>
                <a:gd name="connsiteX102" fmla="*/ 3106192 w 3737830"/>
                <a:gd name="connsiteY102" fmla="*/ 128907 h 5218739"/>
                <a:gd name="connsiteX103" fmla="*/ 3124462 w 3737830"/>
                <a:gd name="connsiteY103" fmla="*/ 12400 h 5218739"/>
                <a:gd name="connsiteX104" fmla="*/ 3020642 w 3737830"/>
                <a:gd name="connsiteY104" fmla="*/ 1477 h 5218739"/>
                <a:gd name="connsiteX105" fmla="*/ 2958526 w 3737830"/>
                <a:gd name="connsiteY105" fmla="*/ 38129 h 5218739"/>
                <a:gd name="connsiteX106" fmla="*/ 2965150 w 3737830"/>
                <a:gd name="connsiteY106" fmla="*/ 223300 h 5218739"/>
                <a:gd name="connsiteX107" fmla="*/ 2780177 w 3737830"/>
                <a:gd name="connsiteY107" fmla="*/ 305894 h 5218739"/>
                <a:gd name="connsiteX108" fmla="*/ 2762617 w 3737830"/>
                <a:gd name="connsiteY108" fmla="*/ 448814 h 5218739"/>
                <a:gd name="connsiteX0" fmla="*/ 2762617 w 3737830"/>
                <a:gd name="connsiteY0" fmla="*/ 448814 h 5218739"/>
                <a:gd name="connsiteX1" fmla="*/ 2424105 w 3737830"/>
                <a:gd name="connsiteY1" fmla="*/ 558395 h 5218739"/>
                <a:gd name="connsiteX2" fmla="*/ 2293527 w 3737830"/>
                <a:gd name="connsiteY2" fmla="*/ 545493 h 5218739"/>
                <a:gd name="connsiteX3" fmla="*/ 2241444 w 3737830"/>
                <a:gd name="connsiteY3" fmla="*/ 716503 h 5218739"/>
                <a:gd name="connsiteX4" fmla="*/ 2040286 w 3737830"/>
                <a:gd name="connsiteY4" fmla="*/ 792017 h 5218739"/>
                <a:gd name="connsiteX5" fmla="*/ 1996355 w 3737830"/>
                <a:gd name="connsiteY5" fmla="*/ 709423 h 5218739"/>
                <a:gd name="connsiteX6" fmla="*/ 1883059 w 3737830"/>
                <a:gd name="connsiteY6" fmla="*/ 810896 h 5218739"/>
                <a:gd name="connsiteX7" fmla="*/ 1700399 w 3737830"/>
                <a:gd name="connsiteY7" fmla="*/ 820335 h 5218739"/>
                <a:gd name="connsiteX8" fmla="*/ 1591727 w 3737830"/>
                <a:gd name="connsiteY8" fmla="*/ 910008 h 5218739"/>
                <a:gd name="connsiteX9" fmla="*/ 1478186 w 3737830"/>
                <a:gd name="connsiteY9" fmla="*/ 938674 h 5218739"/>
                <a:gd name="connsiteX10" fmla="*/ 1392881 w 3737830"/>
                <a:gd name="connsiteY10" fmla="*/ 1179028 h 5218739"/>
                <a:gd name="connsiteX11" fmla="*/ 1249527 w 3737830"/>
                <a:gd name="connsiteY11" fmla="*/ 1112953 h 5218739"/>
                <a:gd name="connsiteX12" fmla="*/ 1184787 w 3737830"/>
                <a:gd name="connsiteY12" fmla="*/ 1226224 h 5218739"/>
                <a:gd name="connsiteX13" fmla="*/ 1214845 w 3737830"/>
                <a:gd name="connsiteY13" fmla="*/ 1445687 h 5218739"/>
                <a:gd name="connsiteX14" fmla="*/ 1062243 w 3737830"/>
                <a:gd name="connsiteY14" fmla="*/ 1497603 h 5218739"/>
                <a:gd name="connsiteX15" fmla="*/ 1018312 w 3737830"/>
                <a:gd name="connsiteY15" fmla="*/ 1415010 h 5218739"/>
                <a:gd name="connsiteX16" fmla="*/ 932762 w 3737830"/>
                <a:gd name="connsiteY16" fmla="*/ 1436248 h 5218739"/>
                <a:gd name="connsiteX17" fmla="*/ 902682 w 3737830"/>
                <a:gd name="connsiteY17" fmla="*/ 1355452 h 5218739"/>
                <a:gd name="connsiteX18" fmla="*/ 646054 w 3737830"/>
                <a:gd name="connsiteY18" fmla="*/ 1443327 h 5218739"/>
                <a:gd name="connsiteX19" fmla="*/ 553567 w 3737830"/>
                <a:gd name="connsiteY19" fmla="*/ 1318257 h 5218739"/>
                <a:gd name="connsiteX20" fmla="*/ 528134 w 3737830"/>
                <a:gd name="connsiteY20" fmla="*/ 1490524 h 5218739"/>
                <a:gd name="connsiteX21" fmla="*/ 384780 w 3737830"/>
                <a:gd name="connsiteY21" fmla="*/ 1490524 h 5218739"/>
                <a:gd name="connsiteX22" fmla="*/ 289981 w 3737830"/>
                <a:gd name="connsiteY22" fmla="*/ 1625034 h 5218739"/>
                <a:gd name="connsiteX23" fmla="*/ 132783 w 3737830"/>
                <a:gd name="connsiteY23" fmla="*/ 1704252 h 5218739"/>
                <a:gd name="connsiteX24" fmla="*/ 137379 w 3737830"/>
                <a:gd name="connsiteY24" fmla="*/ 1825618 h 5218739"/>
                <a:gd name="connsiteX25" fmla="*/ 33332 w 3737830"/>
                <a:gd name="connsiteY25" fmla="*/ 1927091 h 5218739"/>
                <a:gd name="connsiteX26" fmla="*/ 6257 w 3737830"/>
                <a:gd name="connsiteY26" fmla="*/ 2273583 h 5218739"/>
                <a:gd name="connsiteX27" fmla="*/ 63390 w 3737830"/>
                <a:gd name="connsiteY27" fmla="*/ 2443891 h 5218739"/>
                <a:gd name="connsiteX28" fmla="*/ 125819 w 3737830"/>
                <a:gd name="connsiteY28" fmla="*/ 2469849 h 5218739"/>
                <a:gd name="connsiteX29" fmla="*/ 169750 w 3737830"/>
                <a:gd name="connsiteY29" fmla="*/ 2613798 h 5218739"/>
                <a:gd name="connsiteX30" fmla="*/ 358836 w 3737830"/>
                <a:gd name="connsiteY30" fmla="*/ 2804548 h 5218739"/>
                <a:gd name="connsiteX31" fmla="*/ 521198 w 3737830"/>
                <a:gd name="connsiteY31" fmla="*/ 2892257 h 5218739"/>
                <a:gd name="connsiteX32" fmla="*/ 598137 w 3737830"/>
                <a:gd name="connsiteY32" fmla="*/ 3135838 h 5218739"/>
                <a:gd name="connsiteX33" fmla="*/ 424087 w 3737830"/>
                <a:gd name="connsiteY33" fmla="*/ 3331184 h 5218739"/>
                <a:gd name="connsiteX34" fmla="*/ 292409 w 3737830"/>
                <a:gd name="connsiteY34" fmla="*/ 3556346 h 5218739"/>
                <a:gd name="connsiteX35" fmla="*/ 293251 w 3737830"/>
                <a:gd name="connsiteY35" fmla="*/ 3670361 h 5218739"/>
                <a:gd name="connsiteX36" fmla="*/ 335069 w 3737830"/>
                <a:gd name="connsiteY36" fmla="*/ 3679847 h 5218739"/>
                <a:gd name="connsiteX37" fmla="*/ 355879 w 3737830"/>
                <a:gd name="connsiteY37" fmla="*/ 3689581 h 5218739"/>
                <a:gd name="connsiteX38" fmla="*/ 379289 w 3737830"/>
                <a:gd name="connsiteY38" fmla="*/ 3682502 h 5218739"/>
                <a:gd name="connsiteX39" fmla="*/ 414839 w 3737830"/>
                <a:gd name="connsiteY39" fmla="*/ 3702855 h 5218739"/>
                <a:gd name="connsiteX40" fmla="*/ 446920 w 3737830"/>
                <a:gd name="connsiteY40" fmla="*/ 3695776 h 5218739"/>
                <a:gd name="connsiteX41" fmla="*/ 493741 w 3737830"/>
                <a:gd name="connsiteY41" fmla="*/ 3732943 h 5218739"/>
                <a:gd name="connsiteX42" fmla="*/ 522354 w 3737830"/>
                <a:gd name="connsiteY42" fmla="*/ 3724094 h 5218739"/>
                <a:gd name="connsiteX43" fmla="*/ 532759 w 3737830"/>
                <a:gd name="connsiteY43" fmla="*/ 3741792 h 5218739"/>
                <a:gd name="connsiteX44" fmla="*/ 569175 w 3737830"/>
                <a:gd name="connsiteY44" fmla="*/ 3717014 h 5218739"/>
                <a:gd name="connsiteX45" fmla="*/ 592586 w 3737830"/>
                <a:gd name="connsiteY45" fmla="*/ 3720554 h 5218739"/>
                <a:gd name="connsiteX46" fmla="*/ 610247 w 3737830"/>
                <a:gd name="connsiteY46" fmla="*/ 3714362 h 5218739"/>
                <a:gd name="connsiteX47" fmla="*/ 638542 w 3737830"/>
                <a:gd name="connsiteY47" fmla="*/ 3764424 h 5218739"/>
                <a:gd name="connsiteX48" fmla="*/ 654147 w 3737830"/>
                <a:gd name="connsiteY48" fmla="*/ 3775420 h 5218739"/>
                <a:gd name="connsiteX49" fmla="*/ 687095 w 3737830"/>
                <a:gd name="connsiteY49" fmla="*/ 3777190 h 5218739"/>
                <a:gd name="connsiteX50" fmla="*/ 692298 w 3737830"/>
                <a:gd name="connsiteY50" fmla="*/ 3751527 h 5218739"/>
                <a:gd name="connsiteX51" fmla="*/ 707038 w 3737830"/>
                <a:gd name="connsiteY51" fmla="*/ 3744447 h 5218739"/>
                <a:gd name="connsiteX52" fmla="*/ 706171 w 3737830"/>
                <a:gd name="connsiteY52" fmla="*/ 3728519 h 5218739"/>
                <a:gd name="connsiteX53" fmla="*/ 734784 w 3737830"/>
                <a:gd name="connsiteY53" fmla="*/ 3712590 h 5218739"/>
                <a:gd name="connsiteX54" fmla="*/ 751258 w 3737830"/>
                <a:gd name="connsiteY54" fmla="*/ 3718784 h 5218739"/>
                <a:gd name="connsiteX55" fmla="*/ 767732 w 3737830"/>
                <a:gd name="connsiteY55" fmla="*/ 3688697 h 5218739"/>
                <a:gd name="connsiteX56" fmla="*/ 818889 w 3737830"/>
                <a:gd name="connsiteY56" fmla="*/ 3698431 h 5218739"/>
                <a:gd name="connsiteX57" fmla="*/ 834496 w 3737830"/>
                <a:gd name="connsiteY57" fmla="*/ 3730288 h 5218739"/>
                <a:gd name="connsiteX58" fmla="*/ 868311 w 3737830"/>
                <a:gd name="connsiteY58" fmla="*/ 3683387 h 5218739"/>
                <a:gd name="connsiteX59" fmla="*/ 908196 w 3737830"/>
                <a:gd name="connsiteY59" fmla="*/ 3669228 h 5218739"/>
                <a:gd name="connsiteX60" fmla="*/ 934208 w 3737830"/>
                <a:gd name="connsiteY60" fmla="*/ 3674538 h 5218739"/>
                <a:gd name="connsiteX61" fmla="*/ 968890 w 3737830"/>
                <a:gd name="connsiteY61" fmla="*/ 3647105 h 5218739"/>
                <a:gd name="connsiteX62" fmla="*/ 994035 w 3737830"/>
                <a:gd name="connsiteY62" fmla="*/ 3640910 h 5218739"/>
                <a:gd name="connsiteX63" fmla="*/ 1026983 w 3737830"/>
                <a:gd name="connsiteY63" fmla="*/ 3599318 h 5218739"/>
                <a:gd name="connsiteX64" fmla="*/ 1054920 w 3737830"/>
                <a:gd name="connsiteY64" fmla="*/ 3580857 h 5218739"/>
                <a:gd name="connsiteX65" fmla="*/ 1068602 w 3737830"/>
                <a:gd name="connsiteY65" fmla="*/ 3593124 h 5218739"/>
                <a:gd name="connsiteX66" fmla="*/ 1093747 w 3737830"/>
                <a:gd name="connsiteY66" fmla="*/ 3608168 h 5218739"/>
                <a:gd name="connsiteX67" fmla="*/ 1105885 w 3737830"/>
                <a:gd name="connsiteY67" fmla="*/ 3580735 h 5218739"/>
                <a:gd name="connsiteX68" fmla="*/ 1116290 w 3737830"/>
                <a:gd name="connsiteY68" fmla="*/ 3585159 h 5218739"/>
                <a:gd name="connsiteX69" fmla="*/ 1138834 w 3737830"/>
                <a:gd name="connsiteY69" fmla="*/ 3550647 h 5218739"/>
                <a:gd name="connsiteX70" fmla="*/ 1159643 w 3737830"/>
                <a:gd name="connsiteY70" fmla="*/ 3545337 h 5218739"/>
                <a:gd name="connsiteX71" fmla="*/ 1169181 w 3737830"/>
                <a:gd name="connsiteY71" fmla="*/ 3554187 h 5218739"/>
                <a:gd name="connsiteX72" fmla="*/ 1177851 w 3737830"/>
                <a:gd name="connsiteY72" fmla="*/ 3545337 h 5218739"/>
                <a:gd name="connsiteX73" fmla="*/ 1187389 w 3737830"/>
                <a:gd name="connsiteY73" fmla="*/ 3543568 h 5218739"/>
                <a:gd name="connsiteX74" fmla="*/ 1189990 w 3737830"/>
                <a:gd name="connsiteY74" fmla="*/ 3533833 h 5218739"/>
                <a:gd name="connsiteX75" fmla="*/ 1204730 w 3737830"/>
                <a:gd name="connsiteY75" fmla="*/ 3527639 h 5218739"/>
                <a:gd name="connsiteX76" fmla="*/ 1251551 w 3737830"/>
                <a:gd name="connsiteY76" fmla="*/ 3524099 h 5218739"/>
                <a:gd name="connsiteX77" fmla="*/ 1263690 w 3737830"/>
                <a:gd name="connsiteY77" fmla="*/ 3532948 h 5218739"/>
                <a:gd name="connsiteX78" fmla="*/ 1274095 w 3737830"/>
                <a:gd name="connsiteY78" fmla="*/ 3522329 h 5218739"/>
                <a:gd name="connsiteX79" fmla="*/ 1278430 w 3737830"/>
                <a:gd name="connsiteY79" fmla="*/ 3501976 h 5218739"/>
                <a:gd name="connsiteX80" fmla="*/ 1289702 w 3737830"/>
                <a:gd name="connsiteY80" fmla="*/ 3474543 h 5218739"/>
                <a:gd name="connsiteX81" fmla="*/ 1447114 w 3737830"/>
                <a:gd name="connsiteY81" fmla="*/ 3467586 h 5218739"/>
                <a:gd name="connsiteX82" fmla="*/ 1838691 w 3737830"/>
                <a:gd name="connsiteY82" fmla="*/ 3791873 h 5218739"/>
                <a:gd name="connsiteX83" fmla="*/ 1909030 w 3737830"/>
                <a:gd name="connsiteY83" fmla="*/ 4495257 h 5218739"/>
                <a:gd name="connsiteX84" fmla="*/ 1868836 w 3737830"/>
                <a:gd name="connsiteY84" fmla="*/ 4846950 h 5218739"/>
                <a:gd name="connsiteX85" fmla="*/ 2702849 w 3737830"/>
                <a:gd name="connsiteY85" fmla="*/ 5188594 h 5218739"/>
                <a:gd name="connsiteX86" fmla="*/ 3506718 w 3737830"/>
                <a:gd name="connsiteY86" fmla="*/ 5218739 h 5218739"/>
                <a:gd name="connsiteX87" fmla="*/ 3737830 w 3737830"/>
                <a:gd name="connsiteY87" fmla="*/ 4465112 h 5218739"/>
                <a:gd name="connsiteX88" fmla="*/ 3707685 w 3737830"/>
                <a:gd name="connsiteY88" fmla="*/ 3801921 h 5218739"/>
                <a:gd name="connsiteX89" fmla="*/ 3737830 w 3737830"/>
                <a:gd name="connsiteY89" fmla="*/ 3289455 h 5218739"/>
                <a:gd name="connsiteX90" fmla="*/ 3446427 w 3737830"/>
                <a:gd name="connsiteY90" fmla="*/ 2666457 h 5218739"/>
                <a:gd name="connsiteX91" fmla="*/ 2853575 w 3737830"/>
                <a:gd name="connsiteY91" fmla="*/ 2676506 h 5218739"/>
                <a:gd name="connsiteX92" fmla="*/ 2572221 w 3737830"/>
                <a:gd name="connsiteY92" fmla="*/ 2475539 h 5218739"/>
                <a:gd name="connsiteX93" fmla="*/ 2793285 w 3737830"/>
                <a:gd name="connsiteY93" fmla="*/ 2274572 h 5218739"/>
                <a:gd name="connsiteX94" fmla="*/ 2873671 w 3737830"/>
                <a:gd name="connsiteY94" fmla="*/ 2013314 h 5218739"/>
                <a:gd name="connsiteX95" fmla="*/ 3144977 w 3737830"/>
                <a:gd name="connsiteY95" fmla="*/ 1782202 h 5218739"/>
                <a:gd name="connsiteX96" fmla="*/ 2984203 w 3737830"/>
                <a:gd name="connsiteY96" fmla="*/ 1330027 h 5218739"/>
                <a:gd name="connsiteX97" fmla="*/ 3165074 w 3737830"/>
                <a:gd name="connsiteY97" fmla="*/ 1108963 h 5218739"/>
                <a:gd name="connsiteX98" fmla="*/ 3438708 w 3737830"/>
                <a:gd name="connsiteY98" fmla="*/ 708324 h 5218739"/>
                <a:gd name="connsiteX99" fmla="*/ 3377270 w 3737830"/>
                <a:gd name="connsiteY99" fmla="*/ 563993 h 5218739"/>
                <a:gd name="connsiteX100" fmla="*/ 3316598 w 3737830"/>
                <a:gd name="connsiteY100" fmla="*/ 440404 h 5218739"/>
                <a:gd name="connsiteX101" fmla="*/ 3332784 w 3737830"/>
                <a:gd name="connsiteY101" fmla="*/ 263417 h 5218739"/>
                <a:gd name="connsiteX102" fmla="*/ 3106192 w 3737830"/>
                <a:gd name="connsiteY102" fmla="*/ 128907 h 5218739"/>
                <a:gd name="connsiteX103" fmla="*/ 3124462 w 3737830"/>
                <a:gd name="connsiteY103" fmla="*/ 12400 h 5218739"/>
                <a:gd name="connsiteX104" fmla="*/ 3020642 w 3737830"/>
                <a:gd name="connsiteY104" fmla="*/ 1477 h 5218739"/>
                <a:gd name="connsiteX105" fmla="*/ 2958526 w 3737830"/>
                <a:gd name="connsiteY105" fmla="*/ 38129 h 5218739"/>
                <a:gd name="connsiteX106" fmla="*/ 2965150 w 3737830"/>
                <a:gd name="connsiteY106" fmla="*/ 223300 h 5218739"/>
                <a:gd name="connsiteX107" fmla="*/ 2780177 w 3737830"/>
                <a:gd name="connsiteY107" fmla="*/ 305894 h 5218739"/>
                <a:gd name="connsiteX108" fmla="*/ 2762617 w 3737830"/>
                <a:gd name="connsiteY108" fmla="*/ 448814 h 5218739"/>
                <a:gd name="connsiteX0" fmla="*/ 2762617 w 3737830"/>
                <a:gd name="connsiteY0" fmla="*/ 448814 h 5218739"/>
                <a:gd name="connsiteX1" fmla="*/ 2424105 w 3737830"/>
                <a:gd name="connsiteY1" fmla="*/ 558395 h 5218739"/>
                <a:gd name="connsiteX2" fmla="*/ 2293527 w 3737830"/>
                <a:gd name="connsiteY2" fmla="*/ 545493 h 5218739"/>
                <a:gd name="connsiteX3" fmla="*/ 2241444 w 3737830"/>
                <a:gd name="connsiteY3" fmla="*/ 716503 h 5218739"/>
                <a:gd name="connsiteX4" fmla="*/ 2040286 w 3737830"/>
                <a:gd name="connsiteY4" fmla="*/ 792017 h 5218739"/>
                <a:gd name="connsiteX5" fmla="*/ 1996355 w 3737830"/>
                <a:gd name="connsiteY5" fmla="*/ 709423 h 5218739"/>
                <a:gd name="connsiteX6" fmla="*/ 1883059 w 3737830"/>
                <a:gd name="connsiteY6" fmla="*/ 810896 h 5218739"/>
                <a:gd name="connsiteX7" fmla="*/ 1700399 w 3737830"/>
                <a:gd name="connsiteY7" fmla="*/ 820335 h 5218739"/>
                <a:gd name="connsiteX8" fmla="*/ 1591727 w 3737830"/>
                <a:gd name="connsiteY8" fmla="*/ 910008 h 5218739"/>
                <a:gd name="connsiteX9" fmla="*/ 1478186 w 3737830"/>
                <a:gd name="connsiteY9" fmla="*/ 938674 h 5218739"/>
                <a:gd name="connsiteX10" fmla="*/ 1392881 w 3737830"/>
                <a:gd name="connsiteY10" fmla="*/ 1179028 h 5218739"/>
                <a:gd name="connsiteX11" fmla="*/ 1249527 w 3737830"/>
                <a:gd name="connsiteY11" fmla="*/ 1112953 h 5218739"/>
                <a:gd name="connsiteX12" fmla="*/ 1184787 w 3737830"/>
                <a:gd name="connsiteY12" fmla="*/ 1226224 h 5218739"/>
                <a:gd name="connsiteX13" fmla="*/ 1214845 w 3737830"/>
                <a:gd name="connsiteY13" fmla="*/ 1445687 h 5218739"/>
                <a:gd name="connsiteX14" fmla="*/ 1062243 w 3737830"/>
                <a:gd name="connsiteY14" fmla="*/ 1497603 h 5218739"/>
                <a:gd name="connsiteX15" fmla="*/ 1018312 w 3737830"/>
                <a:gd name="connsiteY15" fmla="*/ 1415010 h 5218739"/>
                <a:gd name="connsiteX16" fmla="*/ 932762 w 3737830"/>
                <a:gd name="connsiteY16" fmla="*/ 1436248 h 5218739"/>
                <a:gd name="connsiteX17" fmla="*/ 902682 w 3737830"/>
                <a:gd name="connsiteY17" fmla="*/ 1355452 h 5218739"/>
                <a:gd name="connsiteX18" fmla="*/ 646054 w 3737830"/>
                <a:gd name="connsiteY18" fmla="*/ 1443327 h 5218739"/>
                <a:gd name="connsiteX19" fmla="*/ 553567 w 3737830"/>
                <a:gd name="connsiteY19" fmla="*/ 1318257 h 5218739"/>
                <a:gd name="connsiteX20" fmla="*/ 528134 w 3737830"/>
                <a:gd name="connsiteY20" fmla="*/ 1490524 h 5218739"/>
                <a:gd name="connsiteX21" fmla="*/ 384780 w 3737830"/>
                <a:gd name="connsiteY21" fmla="*/ 1490524 h 5218739"/>
                <a:gd name="connsiteX22" fmla="*/ 289981 w 3737830"/>
                <a:gd name="connsiteY22" fmla="*/ 1625034 h 5218739"/>
                <a:gd name="connsiteX23" fmla="*/ 132783 w 3737830"/>
                <a:gd name="connsiteY23" fmla="*/ 1704252 h 5218739"/>
                <a:gd name="connsiteX24" fmla="*/ 137379 w 3737830"/>
                <a:gd name="connsiteY24" fmla="*/ 1825618 h 5218739"/>
                <a:gd name="connsiteX25" fmla="*/ 33332 w 3737830"/>
                <a:gd name="connsiteY25" fmla="*/ 1927091 h 5218739"/>
                <a:gd name="connsiteX26" fmla="*/ 6257 w 3737830"/>
                <a:gd name="connsiteY26" fmla="*/ 2273583 h 5218739"/>
                <a:gd name="connsiteX27" fmla="*/ 63390 w 3737830"/>
                <a:gd name="connsiteY27" fmla="*/ 2443891 h 5218739"/>
                <a:gd name="connsiteX28" fmla="*/ 125819 w 3737830"/>
                <a:gd name="connsiteY28" fmla="*/ 2469849 h 5218739"/>
                <a:gd name="connsiteX29" fmla="*/ 169750 w 3737830"/>
                <a:gd name="connsiteY29" fmla="*/ 2613798 h 5218739"/>
                <a:gd name="connsiteX30" fmla="*/ 358836 w 3737830"/>
                <a:gd name="connsiteY30" fmla="*/ 2804548 h 5218739"/>
                <a:gd name="connsiteX31" fmla="*/ 521198 w 3737830"/>
                <a:gd name="connsiteY31" fmla="*/ 2892257 h 5218739"/>
                <a:gd name="connsiteX32" fmla="*/ 598137 w 3737830"/>
                <a:gd name="connsiteY32" fmla="*/ 3135838 h 5218739"/>
                <a:gd name="connsiteX33" fmla="*/ 424087 w 3737830"/>
                <a:gd name="connsiteY33" fmla="*/ 3331184 h 5218739"/>
                <a:gd name="connsiteX34" fmla="*/ 292409 w 3737830"/>
                <a:gd name="connsiteY34" fmla="*/ 3556346 h 5218739"/>
                <a:gd name="connsiteX35" fmla="*/ 293251 w 3737830"/>
                <a:gd name="connsiteY35" fmla="*/ 3670361 h 5218739"/>
                <a:gd name="connsiteX36" fmla="*/ 335069 w 3737830"/>
                <a:gd name="connsiteY36" fmla="*/ 3679847 h 5218739"/>
                <a:gd name="connsiteX37" fmla="*/ 355879 w 3737830"/>
                <a:gd name="connsiteY37" fmla="*/ 3689581 h 5218739"/>
                <a:gd name="connsiteX38" fmla="*/ 379289 w 3737830"/>
                <a:gd name="connsiteY38" fmla="*/ 3682502 h 5218739"/>
                <a:gd name="connsiteX39" fmla="*/ 414839 w 3737830"/>
                <a:gd name="connsiteY39" fmla="*/ 3702855 h 5218739"/>
                <a:gd name="connsiteX40" fmla="*/ 446920 w 3737830"/>
                <a:gd name="connsiteY40" fmla="*/ 3695776 h 5218739"/>
                <a:gd name="connsiteX41" fmla="*/ 493741 w 3737830"/>
                <a:gd name="connsiteY41" fmla="*/ 3732943 h 5218739"/>
                <a:gd name="connsiteX42" fmla="*/ 522354 w 3737830"/>
                <a:gd name="connsiteY42" fmla="*/ 3724094 h 5218739"/>
                <a:gd name="connsiteX43" fmla="*/ 532759 w 3737830"/>
                <a:gd name="connsiteY43" fmla="*/ 3741792 h 5218739"/>
                <a:gd name="connsiteX44" fmla="*/ 569175 w 3737830"/>
                <a:gd name="connsiteY44" fmla="*/ 3717014 h 5218739"/>
                <a:gd name="connsiteX45" fmla="*/ 592586 w 3737830"/>
                <a:gd name="connsiteY45" fmla="*/ 3720554 h 5218739"/>
                <a:gd name="connsiteX46" fmla="*/ 610247 w 3737830"/>
                <a:gd name="connsiteY46" fmla="*/ 3714362 h 5218739"/>
                <a:gd name="connsiteX47" fmla="*/ 638542 w 3737830"/>
                <a:gd name="connsiteY47" fmla="*/ 3764424 h 5218739"/>
                <a:gd name="connsiteX48" fmla="*/ 654147 w 3737830"/>
                <a:gd name="connsiteY48" fmla="*/ 3775420 h 5218739"/>
                <a:gd name="connsiteX49" fmla="*/ 687095 w 3737830"/>
                <a:gd name="connsiteY49" fmla="*/ 3777190 h 5218739"/>
                <a:gd name="connsiteX50" fmla="*/ 692298 w 3737830"/>
                <a:gd name="connsiteY50" fmla="*/ 3751527 h 5218739"/>
                <a:gd name="connsiteX51" fmla="*/ 707038 w 3737830"/>
                <a:gd name="connsiteY51" fmla="*/ 3744447 h 5218739"/>
                <a:gd name="connsiteX52" fmla="*/ 706171 w 3737830"/>
                <a:gd name="connsiteY52" fmla="*/ 3728519 h 5218739"/>
                <a:gd name="connsiteX53" fmla="*/ 734784 w 3737830"/>
                <a:gd name="connsiteY53" fmla="*/ 3712590 h 5218739"/>
                <a:gd name="connsiteX54" fmla="*/ 751258 w 3737830"/>
                <a:gd name="connsiteY54" fmla="*/ 3718784 h 5218739"/>
                <a:gd name="connsiteX55" fmla="*/ 767732 w 3737830"/>
                <a:gd name="connsiteY55" fmla="*/ 3688697 h 5218739"/>
                <a:gd name="connsiteX56" fmla="*/ 818889 w 3737830"/>
                <a:gd name="connsiteY56" fmla="*/ 3698431 h 5218739"/>
                <a:gd name="connsiteX57" fmla="*/ 834496 w 3737830"/>
                <a:gd name="connsiteY57" fmla="*/ 3730288 h 5218739"/>
                <a:gd name="connsiteX58" fmla="*/ 868311 w 3737830"/>
                <a:gd name="connsiteY58" fmla="*/ 3683387 h 5218739"/>
                <a:gd name="connsiteX59" fmla="*/ 908196 w 3737830"/>
                <a:gd name="connsiteY59" fmla="*/ 3669228 h 5218739"/>
                <a:gd name="connsiteX60" fmla="*/ 934208 w 3737830"/>
                <a:gd name="connsiteY60" fmla="*/ 3674538 h 5218739"/>
                <a:gd name="connsiteX61" fmla="*/ 968890 w 3737830"/>
                <a:gd name="connsiteY61" fmla="*/ 3647105 h 5218739"/>
                <a:gd name="connsiteX62" fmla="*/ 994035 w 3737830"/>
                <a:gd name="connsiteY62" fmla="*/ 3640910 h 5218739"/>
                <a:gd name="connsiteX63" fmla="*/ 1026983 w 3737830"/>
                <a:gd name="connsiteY63" fmla="*/ 3599318 h 5218739"/>
                <a:gd name="connsiteX64" fmla="*/ 1054920 w 3737830"/>
                <a:gd name="connsiteY64" fmla="*/ 3580857 h 5218739"/>
                <a:gd name="connsiteX65" fmla="*/ 1068602 w 3737830"/>
                <a:gd name="connsiteY65" fmla="*/ 3593124 h 5218739"/>
                <a:gd name="connsiteX66" fmla="*/ 1093747 w 3737830"/>
                <a:gd name="connsiteY66" fmla="*/ 3608168 h 5218739"/>
                <a:gd name="connsiteX67" fmla="*/ 1105885 w 3737830"/>
                <a:gd name="connsiteY67" fmla="*/ 3580735 h 5218739"/>
                <a:gd name="connsiteX68" fmla="*/ 1116290 w 3737830"/>
                <a:gd name="connsiteY68" fmla="*/ 3585159 h 5218739"/>
                <a:gd name="connsiteX69" fmla="*/ 1138834 w 3737830"/>
                <a:gd name="connsiteY69" fmla="*/ 3550647 h 5218739"/>
                <a:gd name="connsiteX70" fmla="*/ 1159643 w 3737830"/>
                <a:gd name="connsiteY70" fmla="*/ 3545337 h 5218739"/>
                <a:gd name="connsiteX71" fmla="*/ 1169181 w 3737830"/>
                <a:gd name="connsiteY71" fmla="*/ 3554187 h 5218739"/>
                <a:gd name="connsiteX72" fmla="*/ 1177851 w 3737830"/>
                <a:gd name="connsiteY72" fmla="*/ 3545337 h 5218739"/>
                <a:gd name="connsiteX73" fmla="*/ 1187389 w 3737830"/>
                <a:gd name="connsiteY73" fmla="*/ 3543568 h 5218739"/>
                <a:gd name="connsiteX74" fmla="*/ 1189990 w 3737830"/>
                <a:gd name="connsiteY74" fmla="*/ 3533833 h 5218739"/>
                <a:gd name="connsiteX75" fmla="*/ 1204730 w 3737830"/>
                <a:gd name="connsiteY75" fmla="*/ 3527639 h 5218739"/>
                <a:gd name="connsiteX76" fmla="*/ 1251551 w 3737830"/>
                <a:gd name="connsiteY76" fmla="*/ 3524099 h 5218739"/>
                <a:gd name="connsiteX77" fmla="*/ 1263690 w 3737830"/>
                <a:gd name="connsiteY77" fmla="*/ 3532948 h 5218739"/>
                <a:gd name="connsiteX78" fmla="*/ 1274095 w 3737830"/>
                <a:gd name="connsiteY78" fmla="*/ 3522329 h 5218739"/>
                <a:gd name="connsiteX79" fmla="*/ 1278430 w 3737830"/>
                <a:gd name="connsiteY79" fmla="*/ 3501976 h 5218739"/>
                <a:gd name="connsiteX80" fmla="*/ 1289702 w 3737830"/>
                <a:gd name="connsiteY80" fmla="*/ 3474543 h 5218739"/>
                <a:gd name="connsiteX81" fmla="*/ 1305309 w 3737830"/>
                <a:gd name="connsiteY81" fmla="*/ 3498436 h 5218739"/>
                <a:gd name="connsiteX82" fmla="*/ 1447114 w 3737830"/>
                <a:gd name="connsiteY82" fmla="*/ 3467586 h 5218739"/>
                <a:gd name="connsiteX83" fmla="*/ 1838691 w 3737830"/>
                <a:gd name="connsiteY83" fmla="*/ 3791873 h 5218739"/>
                <a:gd name="connsiteX84" fmla="*/ 1909030 w 3737830"/>
                <a:gd name="connsiteY84" fmla="*/ 4495257 h 5218739"/>
                <a:gd name="connsiteX85" fmla="*/ 1868836 w 3737830"/>
                <a:gd name="connsiteY85" fmla="*/ 4846950 h 5218739"/>
                <a:gd name="connsiteX86" fmla="*/ 2702849 w 3737830"/>
                <a:gd name="connsiteY86" fmla="*/ 5188594 h 5218739"/>
                <a:gd name="connsiteX87" fmla="*/ 3506718 w 3737830"/>
                <a:gd name="connsiteY87" fmla="*/ 5218739 h 5218739"/>
                <a:gd name="connsiteX88" fmla="*/ 3737830 w 3737830"/>
                <a:gd name="connsiteY88" fmla="*/ 4465112 h 5218739"/>
                <a:gd name="connsiteX89" fmla="*/ 3707685 w 3737830"/>
                <a:gd name="connsiteY89" fmla="*/ 3801921 h 5218739"/>
                <a:gd name="connsiteX90" fmla="*/ 3737830 w 3737830"/>
                <a:gd name="connsiteY90" fmla="*/ 3289455 h 5218739"/>
                <a:gd name="connsiteX91" fmla="*/ 3446427 w 3737830"/>
                <a:gd name="connsiteY91" fmla="*/ 2666457 h 5218739"/>
                <a:gd name="connsiteX92" fmla="*/ 2853575 w 3737830"/>
                <a:gd name="connsiteY92" fmla="*/ 2676506 h 5218739"/>
                <a:gd name="connsiteX93" fmla="*/ 2572221 w 3737830"/>
                <a:gd name="connsiteY93" fmla="*/ 2475539 h 5218739"/>
                <a:gd name="connsiteX94" fmla="*/ 2793285 w 3737830"/>
                <a:gd name="connsiteY94" fmla="*/ 2274572 h 5218739"/>
                <a:gd name="connsiteX95" fmla="*/ 2873671 w 3737830"/>
                <a:gd name="connsiteY95" fmla="*/ 2013314 h 5218739"/>
                <a:gd name="connsiteX96" fmla="*/ 3144977 w 3737830"/>
                <a:gd name="connsiteY96" fmla="*/ 1782202 h 5218739"/>
                <a:gd name="connsiteX97" fmla="*/ 2984203 w 3737830"/>
                <a:gd name="connsiteY97" fmla="*/ 1330027 h 5218739"/>
                <a:gd name="connsiteX98" fmla="*/ 3165074 w 3737830"/>
                <a:gd name="connsiteY98" fmla="*/ 1108963 h 5218739"/>
                <a:gd name="connsiteX99" fmla="*/ 3438708 w 3737830"/>
                <a:gd name="connsiteY99" fmla="*/ 708324 h 5218739"/>
                <a:gd name="connsiteX100" fmla="*/ 3377270 w 3737830"/>
                <a:gd name="connsiteY100" fmla="*/ 563993 h 5218739"/>
                <a:gd name="connsiteX101" fmla="*/ 3316598 w 3737830"/>
                <a:gd name="connsiteY101" fmla="*/ 440404 h 5218739"/>
                <a:gd name="connsiteX102" fmla="*/ 3332784 w 3737830"/>
                <a:gd name="connsiteY102" fmla="*/ 263417 h 5218739"/>
                <a:gd name="connsiteX103" fmla="*/ 3106192 w 3737830"/>
                <a:gd name="connsiteY103" fmla="*/ 128907 h 5218739"/>
                <a:gd name="connsiteX104" fmla="*/ 3124462 w 3737830"/>
                <a:gd name="connsiteY104" fmla="*/ 12400 h 5218739"/>
                <a:gd name="connsiteX105" fmla="*/ 3020642 w 3737830"/>
                <a:gd name="connsiteY105" fmla="*/ 1477 h 5218739"/>
                <a:gd name="connsiteX106" fmla="*/ 2958526 w 3737830"/>
                <a:gd name="connsiteY106" fmla="*/ 38129 h 5218739"/>
                <a:gd name="connsiteX107" fmla="*/ 2965150 w 3737830"/>
                <a:gd name="connsiteY107" fmla="*/ 223300 h 5218739"/>
                <a:gd name="connsiteX108" fmla="*/ 2780177 w 3737830"/>
                <a:gd name="connsiteY108" fmla="*/ 305894 h 5218739"/>
                <a:gd name="connsiteX109" fmla="*/ 2762617 w 3737830"/>
                <a:gd name="connsiteY109" fmla="*/ 448814 h 5218739"/>
                <a:gd name="connsiteX0" fmla="*/ 2762617 w 3737830"/>
                <a:gd name="connsiteY0" fmla="*/ 448814 h 5218739"/>
                <a:gd name="connsiteX1" fmla="*/ 2424105 w 3737830"/>
                <a:gd name="connsiteY1" fmla="*/ 558395 h 5218739"/>
                <a:gd name="connsiteX2" fmla="*/ 2293527 w 3737830"/>
                <a:gd name="connsiteY2" fmla="*/ 545493 h 5218739"/>
                <a:gd name="connsiteX3" fmla="*/ 2241444 w 3737830"/>
                <a:gd name="connsiteY3" fmla="*/ 716503 h 5218739"/>
                <a:gd name="connsiteX4" fmla="*/ 2040286 w 3737830"/>
                <a:gd name="connsiteY4" fmla="*/ 792017 h 5218739"/>
                <a:gd name="connsiteX5" fmla="*/ 1996355 w 3737830"/>
                <a:gd name="connsiteY5" fmla="*/ 709423 h 5218739"/>
                <a:gd name="connsiteX6" fmla="*/ 1883059 w 3737830"/>
                <a:gd name="connsiteY6" fmla="*/ 810896 h 5218739"/>
                <a:gd name="connsiteX7" fmla="*/ 1700399 w 3737830"/>
                <a:gd name="connsiteY7" fmla="*/ 820335 h 5218739"/>
                <a:gd name="connsiteX8" fmla="*/ 1591727 w 3737830"/>
                <a:gd name="connsiteY8" fmla="*/ 910008 h 5218739"/>
                <a:gd name="connsiteX9" fmla="*/ 1478186 w 3737830"/>
                <a:gd name="connsiteY9" fmla="*/ 938674 h 5218739"/>
                <a:gd name="connsiteX10" fmla="*/ 1392881 w 3737830"/>
                <a:gd name="connsiteY10" fmla="*/ 1179028 h 5218739"/>
                <a:gd name="connsiteX11" fmla="*/ 1249527 w 3737830"/>
                <a:gd name="connsiteY11" fmla="*/ 1112953 h 5218739"/>
                <a:gd name="connsiteX12" fmla="*/ 1184787 w 3737830"/>
                <a:gd name="connsiteY12" fmla="*/ 1226224 h 5218739"/>
                <a:gd name="connsiteX13" fmla="*/ 1214845 w 3737830"/>
                <a:gd name="connsiteY13" fmla="*/ 1445687 h 5218739"/>
                <a:gd name="connsiteX14" fmla="*/ 1062243 w 3737830"/>
                <a:gd name="connsiteY14" fmla="*/ 1497603 h 5218739"/>
                <a:gd name="connsiteX15" fmla="*/ 1018312 w 3737830"/>
                <a:gd name="connsiteY15" fmla="*/ 1415010 h 5218739"/>
                <a:gd name="connsiteX16" fmla="*/ 932762 w 3737830"/>
                <a:gd name="connsiteY16" fmla="*/ 1436248 h 5218739"/>
                <a:gd name="connsiteX17" fmla="*/ 902682 w 3737830"/>
                <a:gd name="connsiteY17" fmla="*/ 1355452 h 5218739"/>
                <a:gd name="connsiteX18" fmla="*/ 646054 w 3737830"/>
                <a:gd name="connsiteY18" fmla="*/ 1443327 h 5218739"/>
                <a:gd name="connsiteX19" fmla="*/ 553567 w 3737830"/>
                <a:gd name="connsiteY19" fmla="*/ 1318257 h 5218739"/>
                <a:gd name="connsiteX20" fmla="*/ 528134 w 3737830"/>
                <a:gd name="connsiteY20" fmla="*/ 1490524 h 5218739"/>
                <a:gd name="connsiteX21" fmla="*/ 384780 w 3737830"/>
                <a:gd name="connsiteY21" fmla="*/ 1490524 h 5218739"/>
                <a:gd name="connsiteX22" fmla="*/ 289981 w 3737830"/>
                <a:gd name="connsiteY22" fmla="*/ 1625034 h 5218739"/>
                <a:gd name="connsiteX23" fmla="*/ 132783 w 3737830"/>
                <a:gd name="connsiteY23" fmla="*/ 1704252 h 5218739"/>
                <a:gd name="connsiteX24" fmla="*/ 137379 w 3737830"/>
                <a:gd name="connsiteY24" fmla="*/ 1825618 h 5218739"/>
                <a:gd name="connsiteX25" fmla="*/ 33332 w 3737830"/>
                <a:gd name="connsiteY25" fmla="*/ 1927091 h 5218739"/>
                <a:gd name="connsiteX26" fmla="*/ 6257 w 3737830"/>
                <a:gd name="connsiteY26" fmla="*/ 2273583 h 5218739"/>
                <a:gd name="connsiteX27" fmla="*/ 63390 w 3737830"/>
                <a:gd name="connsiteY27" fmla="*/ 2443891 h 5218739"/>
                <a:gd name="connsiteX28" fmla="*/ 125819 w 3737830"/>
                <a:gd name="connsiteY28" fmla="*/ 2469849 h 5218739"/>
                <a:gd name="connsiteX29" fmla="*/ 169750 w 3737830"/>
                <a:gd name="connsiteY29" fmla="*/ 2613798 h 5218739"/>
                <a:gd name="connsiteX30" fmla="*/ 358836 w 3737830"/>
                <a:gd name="connsiteY30" fmla="*/ 2804548 h 5218739"/>
                <a:gd name="connsiteX31" fmla="*/ 521198 w 3737830"/>
                <a:gd name="connsiteY31" fmla="*/ 2892257 h 5218739"/>
                <a:gd name="connsiteX32" fmla="*/ 598137 w 3737830"/>
                <a:gd name="connsiteY32" fmla="*/ 3135838 h 5218739"/>
                <a:gd name="connsiteX33" fmla="*/ 424087 w 3737830"/>
                <a:gd name="connsiteY33" fmla="*/ 3331184 h 5218739"/>
                <a:gd name="connsiteX34" fmla="*/ 292409 w 3737830"/>
                <a:gd name="connsiteY34" fmla="*/ 3556346 h 5218739"/>
                <a:gd name="connsiteX35" fmla="*/ 293251 w 3737830"/>
                <a:gd name="connsiteY35" fmla="*/ 3670361 h 5218739"/>
                <a:gd name="connsiteX36" fmla="*/ 335069 w 3737830"/>
                <a:gd name="connsiteY36" fmla="*/ 3679847 h 5218739"/>
                <a:gd name="connsiteX37" fmla="*/ 355879 w 3737830"/>
                <a:gd name="connsiteY37" fmla="*/ 3689581 h 5218739"/>
                <a:gd name="connsiteX38" fmla="*/ 379289 w 3737830"/>
                <a:gd name="connsiteY38" fmla="*/ 3682502 h 5218739"/>
                <a:gd name="connsiteX39" fmla="*/ 414839 w 3737830"/>
                <a:gd name="connsiteY39" fmla="*/ 3702855 h 5218739"/>
                <a:gd name="connsiteX40" fmla="*/ 446920 w 3737830"/>
                <a:gd name="connsiteY40" fmla="*/ 3695776 h 5218739"/>
                <a:gd name="connsiteX41" fmla="*/ 493741 w 3737830"/>
                <a:gd name="connsiteY41" fmla="*/ 3732943 h 5218739"/>
                <a:gd name="connsiteX42" fmla="*/ 522354 w 3737830"/>
                <a:gd name="connsiteY42" fmla="*/ 3724094 h 5218739"/>
                <a:gd name="connsiteX43" fmla="*/ 532759 w 3737830"/>
                <a:gd name="connsiteY43" fmla="*/ 3741792 h 5218739"/>
                <a:gd name="connsiteX44" fmla="*/ 569175 w 3737830"/>
                <a:gd name="connsiteY44" fmla="*/ 3717014 h 5218739"/>
                <a:gd name="connsiteX45" fmla="*/ 592586 w 3737830"/>
                <a:gd name="connsiteY45" fmla="*/ 3720554 h 5218739"/>
                <a:gd name="connsiteX46" fmla="*/ 610247 w 3737830"/>
                <a:gd name="connsiteY46" fmla="*/ 3714362 h 5218739"/>
                <a:gd name="connsiteX47" fmla="*/ 638542 w 3737830"/>
                <a:gd name="connsiteY47" fmla="*/ 3764424 h 5218739"/>
                <a:gd name="connsiteX48" fmla="*/ 654147 w 3737830"/>
                <a:gd name="connsiteY48" fmla="*/ 3775420 h 5218739"/>
                <a:gd name="connsiteX49" fmla="*/ 687095 w 3737830"/>
                <a:gd name="connsiteY49" fmla="*/ 3777190 h 5218739"/>
                <a:gd name="connsiteX50" fmla="*/ 692298 w 3737830"/>
                <a:gd name="connsiteY50" fmla="*/ 3751527 h 5218739"/>
                <a:gd name="connsiteX51" fmla="*/ 707038 w 3737830"/>
                <a:gd name="connsiteY51" fmla="*/ 3744447 h 5218739"/>
                <a:gd name="connsiteX52" fmla="*/ 706171 w 3737830"/>
                <a:gd name="connsiteY52" fmla="*/ 3728519 h 5218739"/>
                <a:gd name="connsiteX53" fmla="*/ 734784 w 3737830"/>
                <a:gd name="connsiteY53" fmla="*/ 3712590 h 5218739"/>
                <a:gd name="connsiteX54" fmla="*/ 751258 w 3737830"/>
                <a:gd name="connsiteY54" fmla="*/ 3718784 h 5218739"/>
                <a:gd name="connsiteX55" fmla="*/ 767732 w 3737830"/>
                <a:gd name="connsiteY55" fmla="*/ 3688697 h 5218739"/>
                <a:gd name="connsiteX56" fmla="*/ 818889 w 3737830"/>
                <a:gd name="connsiteY56" fmla="*/ 3698431 h 5218739"/>
                <a:gd name="connsiteX57" fmla="*/ 834496 w 3737830"/>
                <a:gd name="connsiteY57" fmla="*/ 3730288 h 5218739"/>
                <a:gd name="connsiteX58" fmla="*/ 868311 w 3737830"/>
                <a:gd name="connsiteY58" fmla="*/ 3683387 h 5218739"/>
                <a:gd name="connsiteX59" fmla="*/ 908196 w 3737830"/>
                <a:gd name="connsiteY59" fmla="*/ 3669228 h 5218739"/>
                <a:gd name="connsiteX60" fmla="*/ 934208 w 3737830"/>
                <a:gd name="connsiteY60" fmla="*/ 3674538 h 5218739"/>
                <a:gd name="connsiteX61" fmla="*/ 968890 w 3737830"/>
                <a:gd name="connsiteY61" fmla="*/ 3647105 h 5218739"/>
                <a:gd name="connsiteX62" fmla="*/ 994035 w 3737830"/>
                <a:gd name="connsiteY62" fmla="*/ 3640910 h 5218739"/>
                <a:gd name="connsiteX63" fmla="*/ 1026983 w 3737830"/>
                <a:gd name="connsiteY63" fmla="*/ 3599318 h 5218739"/>
                <a:gd name="connsiteX64" fmla="*/ 1054920 w 3737830"/>
                <a:gd name="connsiteY64" fmla="*/ 3580857 h 5218739"/>
                <a:gd name="connsiteX65" fmla="*/ 1068602 w 3737830"/>
                <a:gd name="connsiteY65" fmla="*/ 3593124 h 5218739"/>
                <a:gd name="connsiteX66" fmla="*/ 1093747 w 3737830"/>
                <a:gd name="connsiteY66" fmla="*/ 3608168 h 5218739"/>
                <a:gd name="connsiteX67" fmla="*/ 1105885 w 3737830"/>
                <a:gd name="connsiteY67" fmla="*/ 3580735 h 5218739"/>
                <a:gd name="connsiteX68" fmla="*/ 1116290 w 3737830"/>
                <a:gd name="connsiteY68" fmla="*/ 3585159 h 5218739"/>
                <a:gd name="connsiteX69" fmla="*/ 1138834 w 3737830"/>
                <a:gd name="connsiteY69" fmla="*/ 3550647 h 5218739"/>
                <a:gd name="connsiteX70" fmla="*/ 1159643 w 3737830"/>
                <a:gd name="connsiteY70" fmla="*/ 3545337 h 5218739"/>
                <a:gd name="connsiteX71" fmla="*/ 1169181 w 3737830"/>
                <a:gd name="connsiteY71" fmla="*/ 3554187 h 5218739"/>
                <a:gd name="connsiteX72" fmla="*/ 1177851 w 3737830"/>
                <a:gd name="connsiteY72" fmla="*/ 3545337 h 5218739"/>
                <a:gd name="connsiteX73" fmla="*/ 1187389 w 3737830"/>
                <a:gd name="connsiteY73" fmla="*/ 3543568 h 5218739"/>
                <a:gd name="connsiteX74" fmla="*/ 1189990 w 3737830"/>
                <a:gd name="connsiteY74" fmla="*/ 3533833 h 5218739"/>
                <a:gd name="connsiteX75" fmla="*/ 1204730 w 3737830"/>
                <a:gd name="connsiteY75" fmla="*/ 3527639 h 5218739"/>
                <a:gd name="connsiteX76" fmla="*/ 1251551 w 3737830"/>
                <a:gd name="connsiteY76" fmla="*/ 3524099 h 5218739"/>
                <a:gd name="connsiteX77" fmla="*/ 1263690 w 3737830"/>
                <a:gd name="connsiteY77" fmla="*/ 3532948 h 5218739"/>
                <a:gd name="connsiteX78" fmla="*/ 1274095 w 3737830"/>
                <a:gd name="connsiteY78" fmla="*/ 3522329 h 5218739"/>
                <a:gd name="connsiteX79" fmla="*/ 1278430 w 3737830"/>
                <a:gd name="connsiteY79" fmla="*/ 3501976 h 5218739"/>
                <a:gd name="connsiteX80" fmla="*/ 1273228 w 3737830"/>
                <a:gd name="connsiteY80" fmla="*/ 3489587 h 5218739"/>
                <a:gd name="connsiteX81" fmla="*/ 1289702 w 3737830"/>
                <a:gd name="connsiteY81" fmla="*/ 3474543 h 5218739"/>
                <a:gd name="connsiteX82" fmla="*/ 1305309 w 3737830"/>
                <a:gd name="connsiteY82" fmla="*/ 3498436 h 5218739"/>
                <a:gd name="connsiteX83" fmla="*/ 1447114 w 3737830"/>
                <a:gd name="connsiteY83" fmla="*/ 3467586 h 5218739"/>
                <a:gd name="connsiteX84" fmla="*/ 1838691 w 3737830"/>
                <a:gd name="connsiteY84" fmla="*/ 3791873 h 5218739"/>
                <a:gd name="connsiteX85" fmla="*/ 1909030 w 3737830"/>
                <a:gd name="connsiteY85" fmla="*/ 4495257 h 5218739"/>
                <a:gd name="connsiteX86" fmla="*/ 1868836 w 3737830"/>
                <a:gd name="connsiteY86" fmla="*/ 4846950 h 5218739"/>
                <a:gd name="connsiteX87" fmla="*/ 2702849 w 3737830"/>
                <a:gd name="connsiteY87" fmla="*/ 5188594 h 5218739"/>
                <a:gd name="connsiteX88" fmla="*/ 3506718 w 3737830"/>
                <a:gd name="connsiteY88" fmla="*/ 5218739 h 5218739"/>
                <a:gd name="connsiteX89" fmla="*/ 3737830 w 3737830"/>
                <a:gd name="connsiteY89" fmla="*/ 4465112 h 5218739"/>
                <a:gd name="connsiteX90" fmla="*/ 3707685 w 3737830"/>
                <a:gd name="connsiteY90" fmla="*/ 3801921 h 5218739"/>
                <a:gd name="connsiteX91" fmla="*/ 3737830 w 3737830"/>
                <a:gd name="connsiteY91" fmla="*/ 3289455 h 5218739"/>
                <a:gd name="connsiteX92" fmla="*/ 3446427 w 3737830"/>
                <a:gd name="connsiteY92" fmla="*/ 2666457 h 5218739"/>
                <a:gd name="connsiteX93" fmla="*/ 2853575 w 3737830"/>
                <a:gd name="connsiteY93" fmla="*/ 2676506 h 5218739"/>
                <a:gd name="connsiteX94" fmla="*/ 2572221 w 3737830"/>
                <a:gd name="connsiteY94" fmla="*/ 2475539 h 5218739"/>
                <a:gd name="connsiteX95" fmla="*/ 2793285 w 3737830"/>
                <a:gd name="connsiteY95" fmla="*/ 2274572 h 5218739"/>
                <a:gd name="connsiteX96" fmla="*/ 2873671 w 3737830"/>
                <a:gd name="connsiteY96" fmla="*/ 2013314 h 5218739"/>
                <a:gd name="connsiteX97" fmla="*/ 3144977 w 3737830"/>
                <a:gd name="connsiteY97" fmla="*/ 1782202 h 5218739"/>
                <a:gd name="connsiteX98" fmla="*/ 2984203 w 3737830"/>
                <a:gd name="connsiteY98" fmla="*/ 1330027 h 5218739"/>
                <a:gd name="connsiteX99" fmla="*/ 3165074 w 3737830"/>
                <a:gd name="connsiteY99" fmla="*/ 1108963 h 5218739"/>
                <a:gd name="connsiteX100" fmla="*/ 3438708 w 3737830"/>
                <a:gd name="connsiteY100" fmla="*/ 708324 h 5218739"/>
                <a:gd name="connsiteX101" fmla="*/ 3377270 w 3737830"/>
                <a:gd name="connsiteY101" fmla="*/ 563993 h 5218739"/>
                <a:gd name="connsiteX102" fmla="*/ 3316598 w 3737830"/>
                <a:gd name="connsiteY102" fmla="*/ 440404 h 5218739"/>
                <a:gd name="connsiteX103" fmla="*/ 3332784 w 3737830"/>
                <a:gd name="connsiteY103" fmla="*/ 263417 h 5218739"/>
                <a:gd name="connsiteX104" fmla="*/ 3106192 w 3737830"/>
                <a:gd name="connsiteY104" fmla="*/ 128907 h 5218739"/>
                <a:gd name="connsiteX105" fmla="*/ 3124462 w 3737830"/>
                <a:gd name="connsiteY105" fmla="*/ 12400 h 5218739"/>
                <a:gd name="connsiteX106" fmla="*/ 3020642 w 3737830"/>
                <a:gd name="connsiteY106" fmla="*/ 1477 h 5218739"/>
                <a:gd name="connsiteX107" fmla="*/ 2958526 w 3737830"/>
                <a:gd name="connsiteY107" fmla="*/ 38129 h 5218739"/>
                <a:gd name="connsiteX108" fmla="*/ 2965150 w 3737830"/>
                <a:gd name="connsiteY108" fmla="*/ 223300 h 5218739"/>
                <a:gd name="connsiteX109" fmla="*/ 2780177 w 3737830"/>
                <a:gd name="connsiteY109" fmla="*/ 305894 h 5218739"/>
                <a:gd name="connsiteX110" fmla="*/ 2762617 w 3737830"/>
                <a:gd name="connsiteY110" fmla="*/ 448814 h 5218739"/>
                <a:gd name="connsiteX0" fmla="*/ 2762617 w 3737830"/>
                <a:gd name="connsiteY0" fmla="*/ 448814 h 5218739"/>
                <a:gd name="connsiteX1" fmla="*/ 2424105 w 3737830"/>
                <a:gd name="connsiteY1" fmla="*/ 558395 h 5218739"/>
                <a:gd name="connsiteX2" fmla="*/ 2293527 w 3737830"/>
                <a:gd name="connsiteY2" fmla="*/ 545493 h 5218739"/>
                <a:gd name="connsiteX3" fmla="*/ 2241444 w 3737830"/>
                <a:gd name="connsiteY3" fmla="*/ 716503 h 5218739"/>
                <a:gd name="connsiteX4" fmla="*/ 2040286 w 3737830"/>
                <a:gd name="connsiteY4" fmla="*/ 792017 h 5218739"/>
                <a:gd name="connsiteX5" fmla="*/ 1996355 w 3737830"/>
                <a:gd name="connsiteY5" fmla="*/ 709423 h 5218739"/>
                <a:gd name="connsiteX6" fmla="*/ 1883059 w 3737830"/>
                <a:gd name="connsiteY6" fmla="*/ 810896 h 5218739"/>
                <a:gd name="connsiteX7" fmla="*/ 1700399 w 3737830"/>
                <a:gd name="connsiteY7" fmla="*/ 820335 h 5218739"/>
                <a:gd name="connsiteX8" fmla="*/ 1591727 w 3737830"/>
                <a:gd name="connsiteY8" fmla="*/ 910008 h 5218739"/>
                <a:gd name="connsiteX9" fmla="*/ 1478186 w 3737830"/>
                <a:gd name="connsiteY9" fmla="*/ 938674 h 5218739"/>
                <a:gd name="connsiteX10" fmla="*/ 1392881 w 3737830"/>
                <a:gd name="connsiteY10" fmla="*/ 1179028 h 5218739"/>
                <a:gd name="connsiteX11" fmla="*/ 1249527 w 3737830"/>
                <a:gd name="connsiteY11" fmla="*/ 1112953 h 5218739"/>
                <a:gd name="connsiteX12" fmla="*/ 1184787 w 3737830"/>
                <a:gd name="connsiteY12" fmla="*/ 1226224 h 5218739"/>
                <a:gd name="connsiteX13" fmla="*/ 1214845 w 3737830"/>
                <a:gd name="connsiteY13" fmla="*/ 1445687 h 5218739"/>
                <a:gd name="connsiteX14" fmla="*/ 1062243 w 3737830"/>
                <a:gd name="connsiteY14" fmla="*/ 1497603 h 5218739"/>
                <a:gd name="connsiteX15" fmla="*/ 1018312 w 3737830"/>
                <a:gd name="connsiteY15" fmla="*/ 1415010 h 5218739"/>
                <a:gd name="connsiteX16" fmla="*/ 932762 w 3737830"/>
                <a:gd name="connsiteY16" fmla="*/ 1436248 h 5218739"/>
                <a:gd name="connsiteX17" fmla="*/ 902682 w 3737830"/>
                <a:gd name="connsiteY17" fmla="*/ 1355452 h 5218739"/>
                <a:gd name="connsiteX18" fmla="*/ 646054 w 3737830"/>
                <a:gd name="connsiteY18" fmla="*/ 1443327 h 5218739"/>
                <a:gd name="connsiteX19" fmla="*/ 553567 w 3737830"/>
                <a:gd name="connsiteY19" fmla="*/ 1318257 h 5218739"/>
                <a:gd name="connsiteX20" fmla="*/ 528134 w 3737830"/>
                <a:gd name="connsiteY20" fmla="*/ 1490524 h 5218739"/>
                <a:gd name="connsiteX21" fmla="*/ 384780 w 3737830"/>
                <a:gd name="connsiteY21" fmla="*/ 1490524 h 5218739"/>
                <a:gd name="connsiteX22" fmla="*/ 289981 w 3737830"/>
                <a:gd name="connsiteY22" fmla="*/ 1625034 h 5218739"/>
                <a:gd name="connsiteX23" fmla="*/ 132783 w 3737830"/>
                <a:gd name="connsiteY23" fmla="*/ 1704252 h 5218739"/>
                <a:gd name="connsiteX24" fmla="*/ 137379 w 3737830"/>
                <a:gd name="connsiteY24" fmla="*/ 1825618 h 5218739"/>
                <a:gd name="connsiteX25" fmla="*/ 33332 w 3737830"/>
                <a:gd name="connsiteY25" fmla="*/ 1927091 h 5218739"/>
                <a:gd name="connsiteX26" fmla="*/ 6257 w 3737830"/>
                <a:gd name="connsiteY26" fmla="*/ 2273583 h 5218739"/>
                <a:gd name="connsiteX27" fmla="*/ 63390 w 3737830"/>
                <a:gd name="connsiteY27" fmla="*/ 2443891 h 5218739"/>
                <a:gd name="connsiteX28" fmla="*/ 125819 w 3737830"/>
                <a:gd name="connsiteY28" fmla="*/ 2469849 h 5218739"/>
                <a:gd name="connsiteX29" fmla="*/ 169750 w 3737830"/>
                <a:gd name="connsiteY29" fmla="*/ 2613798 h 5218739"/>
                <a:gd name="connsiteX30" fmla="*/ 358836 w 3737830"/>
                <a:gd name="connsiteY30" fmla="*/ 2804548 h 5218739"/>
                <a:gd name="connsiteX31" fmla="*/ 521198 w 3737830"/>
                <a:gd name="connsiteY31" fmla="*/ 2892257 h 5218739"/>
                <a:gd name="connsiteX32" fmla="*/ 598137 w 3737830"/>
                <a:gd name="connsiteY32" fmla="*/ 3135838 h 5218739"/>
                <a:gd name="connsiteX33" fmla="*/ 424087 w 3737830"/>
                <a:gd name="connsiteY33" fmla="*/ 3331184 h 5218739"/>
                <a:gd name="connsiteX34" fmla="*/ 292409 w 3737830"/>
                <a:gd name="connsiteY34" fmla="*/ 3556346 h 5218739"/>
                <a:gd name="connsiteX35" fmla="*/ 293251 w 3737830"/>
                <a:gd name="connsiteY35" fmla="*/ 3670361 h 5218739"/>
                <a:gd name="connsiteX36" fmla="*/ 335069 w 3737830"/>
                <a:gd name="connsiteY36" fmla="*/ 3679847 h 5218739"/>
                <a:gd name="connsiteX37" fmla="*/ 355879 w 3737830"/>
                <a:gd name="connsiteY37" fmla="*/ 3689581 h 5218739"/>
                <a:gd name="connsiteX38" fmla="*/ 379289 w 3737830"/>
                <a:gd name="connsiteY38" fmla="*/ 3682502 h 5218739"/>
                <a:gd name="connsiteX39" fmla="*/ 414839 w 3737830"/>
                <a:gd name="connsiteY39" fmla="*/ 3702855 h 5218739"/>
                <a:gd name="connsiteX40" fmla="*/ 446920 w 3737830"/>
                <a:gd name="connsiteY40" fmla="*/ 3695776 h 5218739"/>
                <a:gd name="connsiteX41" fmla="*/ 493741 w 3737830"/>
                <a:gd name="connsiteY41" fmla="*/ 3732943 h 5218739"/>
                <a:gd name="connsiteX42" fmla="*/ 522354 w 3737830"/>
                <a:gd name="connsiteY42" fmla="*/ 3724094 h 5218739"/>
                <a:gd name="connsiteX43" fmla="*/ 532759 w 3737830"/>
                <a:gd name="connsiteY43" fmla="*/ 3741792 h 5218739"/>
                <a:gd name="connsiteX44" fmla="*/ 569175 w 3737830"/>
                <a:gd name="connsiteY44" fmla="*/ 3717014 h 5218739"/>
                <a:gd name="connsiteX45" fmla="*/ 592586 w 3737830"/>
                <a:gd name="connsiteY45" fmla="*/ 3720554 h 5218739"/>
                <a:gd name="connsiteX46" fmla="*/ 610247 w 3737830"/>
                <a:gd name="connsiteY46" fmla="*/ 3714362 h 5218739"/>
                <a:gd name="connsiteX47" fmla="*/ 638542 w 3737830"/>
                <a:gd name="connsiteY47" fmla="*/ 3764424 h 5218739"/>
                <a:gd name="connsiteX48" fmla="*/ 654147 w 3737830"/>
                <a:gd name="connsiteY48" fmla="*/ 3775420 h 5218739"/>
                <a:gd name="connsiteX49" fmla="*/ 687095 w 3737830"/>
                <a:gd name="connsiteY49" fmla="*/ 3777190 h 5218739"/>
                <a:gd name="connsiteX50" fmla="*/ 692298 w 3737830"/>
                <a:gd name="connsiteY50" fmla="*/ 3751527 h 5218739"/>
                <a:gd name="connsiteX51" fmla="*/ 707038 w 3737830"/>
                <a:gd name="connsiteY51" fmla="*/ 3744447 h 5218739"/>
                <a:gd name="connsiteX52" fmla="*/ 706171 w 3737830"/>
                <a:gd name="connsiteY52" fmla="*/ 3728519 h 5218739"/>
                <a:gd name="connsiteX53" fmla="*/ 734784 w 3737830"/>
                <a:gd name="connsiteY53" fmla="*/ 3712590 h 5218739"/>
                <a:gd name="connsiteX54" fmla="*/ 751258 w 3737830"/>
                <a:gd name="connsiteY54" fmla="*/ 3718784 h 5218739"/>
                <a:gd name="connsiteX55" fmla="*/ 767732 w 3737830"/>
                <a:gd name="connsiteY55" fmla="*/ 3688697 h 5218739"/>
                <a:gd name="connsiteX56" fmla="*/ 818889 w 3737830"/>
                <a:gd name="connsiteY56" fmla="*/ 3698431 h 5218739"/>
                <a:gd name="connsiteX57" fmla="*/ 834496 w 3737830"/>
                <a:gd name="connsiteY57" fmla="*/ 3730288 h 5218739"/>
                <a:gd name="connsiteX58" fmla="*/ 868311 w 3737830"/>
                <a:gd name="connsiteY58" fmla="*/ 3683387 h 5218739"/>
                <a:gd name="connsiteX59" fmla="*/ 908196 w 3737830"/>
                <a:gd name="connsiteY59" fmla="*/ 3669228 h 5218739"/>
                <a:gd name="connsiteX60" fmla="*/ 934208 w 3737830"/>
                <a:gd name="connsiteY60" fmla="*/ 3674538 h 5218739"/>
                <a:gd name="connsiteX61" fmla="*/ 968890 w 3737830"/>
                <a:gd name="connsiteY61" fmla="*/ 3647105 h 5218739"/>
                <a:gd name="connsiteX62" fmla="*/ 994035 w 3737830"/>
                <a:gd name="connsiteY62" fmla="*/ 3640910 h 5218739"/>
                <a:gd name="connsiteX63" fmla="*/ 1026983 w 3737830"/>
                <a:gd name="connsiteY63" fmla="*/ 3599318 h 5218739"/>
                <a:gd name="connsiteX64" fmla="*/ 1054920 w 3737830"/>
                <a:gd name="connsiteY64" fmla="*/ 3580857 h 5218739"/>
                <a:gd name="connsiteX65" fmla="*/ 1068602 w 3737830"/>
                <a:gd name="connsiteY65" fmla="*/ 3593124 h 5218739"/>
                <a:gd name="connsiteX66" fmla="*/ 1093747 w 3737830"/>
                <a:gd name="connsiteY66" fmla="*/ 3608168 h 5218739"/>
                <a:gd name="connsiteX67" fmla="*/ 1105885 w 3737830"/>
                <a:gd name="connsiteY67" fmla="*/ 3580735 h 5218739"/>
                <a:gd name="connsiteX68" fmla="*/ 1116290 w 3737830"/>
                <a:gd name="connsiteY68" fmla="*/ 3585159 h 5218739"/>
                <a:gd name="connsiteX69" fmla="*/ 1138834 w 3737830"/>
                <a:gd name="connsiteY69" fmla="*/ 3550647 h 5218739"/>
                <a:gd name="connsiteX70" fmla="*/ 1159643 w 3737830"/>
                <a:gd name="connsiteY70" fmla="*/ 3545337 h 5218739"/>
                <a:gd name="connsiteX71" fmla="*/ 1169181 w 3737830"/>
                <a:gd name="connsiteY71" fmla="*/ 3554187 h 5218739"/>
                <a:gd name="connsiteX72" fmla="*/ 1177851 w 3737830"/>
                <a:gd name="connsiteY72" fmla="*/ 3545337 h 5218739"/>
                <a:gd name="connsiteX73" fmla="*/ 1187389 w 3737830"/>
                <a:gd name="connsiteY73" fmla="*/ 3543568 h 5218739"/>
                <a:gd name="connsiteX74" fmla="*/ 1189990 w 3737830"/>
                <a:gd name="connsiteY74" fmla="*/ 3533833 h 5218739"/>
                <a:gd name="connsiteX75" fmla="*/ 1204730 w 3737830"/>
                <a:gd name="connsiteY75" fmla="*/ 3527639 h 5218739"/>
                <a:gd name="connsiteX76" fmla="*/ 1251551 w 3737830"/>
                <a:gd name="connsiteY76" fmla="*/ 3524099 h 5218739"/>
                <a:gd name="connsiteX77" fmla="*/ 1263690 w 3737830"/>
                <a:gd name="connsiteY77" fmla="*/ 3532948 h 5218739"/>
                <a:gd name="connsiteX78" fmla="*/ 1274095 w 3737830"/>
                <a:gd name="connsiteY78" fmla="*/ 3522329 h 5218739"/>
                <a:gd name="connsiteX79" fmla="*/ 1278430 w 3737830"/>
                <a:gd name="connsiteY79" fmla="*/ 3501976 h 5218739"/>
                <a:gd name="connsiteX80" fmla="*/ 1273228 w 3737830"/>
                <a:gd name="connsiteY80" fmla="*/ 3489587 h 5218739"/>
                <a:gd name="connsiteX81" fmla="*/ 1289702 w 3737830"/>
                <a:gd name="connsiteY81" fmla="*/ 3474543 h 5218739"/>
                <a:gd name="connsiteX82" fmla="*/ 1300974 w 3737830"/>
                <a:gd name="connsiteY82" fmla="*/ 3476313 h 5218739"/>
                <a:gd name="connsiteX83" fmla="*/ 1305309 w 3737830"/>
                <a:gd name="connsiteY83" fmla="*/ 3498436 h 5218739"/>
                <a:gd name="connsiteX84" fmla="*/ 1447114 w 3737830"/>
                <a:gd name="connsiteY84" fmla="*/ 3467586 h 5218739"/>
                <a:gd name="connsiteX85" fmla="*/ 1838691 w 3737830"/>
                <a:gd name="connsiteY85" fmla="*/ 3791873 h 5218739"/>
                <a:gd name="connsiteX86" fmla="*/ 1909030 w 3737830"/>
                <a:gd name="connsiteY86" fmla="*/ 4495257 h 5218739"/>
                <a:gd name="connsiteX87" fmla="*/ 1868836 w 3737830"/>
                <a:gd name="connsiteY87" fmla="*/ 4846950 h 5218739"/>
                <a:gd name="connsiteX88" fmla="*/ 2702849 w 3737830"/>
                <a:gd name="connsiteY88" fmla="*/ 5188594 h 5218739"/>
                <a:gd name="connsiteX89" fmla="*/ 3506718 w 3737830"/>
                <a:gd name="connsiteY89" fmla="*/ 5218739 h 5218739"/>
                <a:gd name="connsiteX90" fmla="*/ 3737830 w 3737830"/>
                <a:gd name="connsiteY90" fmla="*/ 4465112 h 5218739"/>
                <a:gd name="connsiteX91" fmla="*/ 3707685 w 3737830"/>
                <a:gd name="connsiteY91" fmla="*/ 3801921 h 5218739"/>
                <a:gd name="connsiteX92" fmla="*/ 3737830 w 3737830"/>
                <a:gd name="connsiteY92" fmla="*/ 3289455 h 5218739"/>
                <a:gd name="connsiteX93" fmla="*/ 3446427 w 3737830"/>
                <a:gd name="connsiteY93" fmla="*/ 2666457 h 5218739"/>
                <a:gd name="connsiteX94" fmla="*/ 2853575 w 3737830"/>
                <a:gd name="connsiteY94" fmla="*/ 2676506 h 5218739"/>
                <a:gd name="connsiteX95" fmla="*/ 2572221 w 3737830"/>
                <a:gd name="connsiteY95" fmla="*/ 2475539 h 5218739"/>
                <a:gd name="connsiteX96" fmla="*/ 2793285 w 3737830"/>
                <a:gd name="connsiteY96" fmla="*/ 2274572 h 5218739"/>
                <a:gd name="connsiteX97" fmla="*/ 2873671 w 3737830"/>
                <a:gd name="connsiteY97" fmla="*/ 2013314 h 5218739"/>
                <a:gd name="connsiteX98" fmla="*/ 3144977 w 3737830"/>
                <a:gd name="connsiteY98" fmla="*/ 1782202 h 5218739"/>
                <a:gd name="connsiteX99" fmla="*/ 2984203 w 3737830"/>
                <a:gd name="connsiteY99" fmla="*/ 1330027 h 5218739"/>
                <a:gd name="connsiteX100" fmla="*/ 3165074 w 3737830"/>
                <a:gd name="connsiteY100" fmla="*/ 1108963 h 5218739"/>
                <a:gd name="connsiteX101" fmla="*/ 3438708 w 3737830"/>
                <a:gd name="connsiteY101" fmla="*/ 708324 h 5218739"/>
                <a:gd name="connsiteX102" fmla="*/ 3377270 w 3737830"/>
                <a:gd name="connsiteY102" fmla="*/ 563993 h 5218739"/>
                <a:gd name="connsiteX103" fmla="*/ 3316598 w 3737830"/>
                <a:gd name="connsiteY103" fmla="*/ 440404 h 5218739"/>
                <a:gd name="connsiteX104" fmla="*/ 3332784 w 3737830"/>
                <a:gd name="connsiteY104" fmla="*/ 263417 h 5218739"/>
                <a:gd name="connsiteX105" fmla="*/ 3106192 w 3737830"/>
                <a:gd name="connsiteY105" fmla="*/ 128907 h 5218739"/>
                <a:gd name="connsiteX106" fmla="*/ 3124462 w 3737830"/>
                <a:gd name="connsiteY106" fmla="*/ 12400 h 5218739"/>
                <a:gd name="connsiteX107" fmla="*/ 3020642 w 3737830"/>
                <a:gd name="connsiteY107" fmla="*/ 1477 h 5218739"/>
                <a:gd name="connsiteX108" fmla="*/ 2958526 w 3737830"/>
                <a:gd name="connsiteY108" fmla="*/ 38129 h 5218739"/>
                <a:gd name="connsiteX109" fmla="*/ 2965150 w 3737830"/>
                <a:gd name="connsiteY109" fmla="*/ 223300 h 5218739"/>
                <a:gd name="connsiteX110" fmla="*/ 2780177 w 3737830"/>
                <a:gd name="connsiteY110" fmla="*/ 305894 h 5218739"/>
                <a:gd name="connsiteX111" fmla="*/ 2762617 w 3737830"/>
                <a:gd name="connsiteY111" fmla="*/ 448814 h 5218739"/>
                <a:gd name="connsiteX0" fmla="*/ 2762617 w 3737830"/>
                <a:gd name="connsiteY0" fmla="*/ 448814 h 5218739"/>
                <a:gd name="connsiteX1" fmla="*/ 2424105 w 3737830"/>
                <a:gd name="connsiteY1" fmla="*/ 558395 h 5218739"/>
                <a:gd name="connsiteX2" fmla="*/ 2293527 w 3737830"/>
                <a:gd name="connsiteY2" fmla="*/ 545493 h 5218739"/>
                <a:gd name="connsiteX3" fmla="*/ 2241444 w 3737830"/>
                <a:gd name="connsiteY3" fmla="*/ 716503 h 5218739"/>
                <a:gd name="connsiteX4" fmla="*/ 2040286 w 3737830"/>
                <a:gd name="connsiteY4" fmla="*/ 792017 h 5218739"/>
                <a:gd name="connsiteX5" fmla="*/ 1996355 w 3737830"/>
                <a:gd name="connsiteY5" fmla="*/ 709423 h 5218739"/>
                <a:gd name="connsiteX6" fmla="*/ 1883059 w 3737830"/>
                <a:gd name="connsiteY6" fmla="*/ 810896 h 5218739"/>
                <a:gd name="connsiteX7" fmla="*/ 1700399 w 3737830"/>
                <a:gd name="connsiteY7" fmla="*/ 820335 h 5218739"/>
                <a:gd name="connsiteX8" fmla="*/ 1591727 w 3737830"/>
                <a:gd name="connsiteY8" fmla="*/ 910008 h 5218739"/>
                <a:gd name="connsiteX9" fmla="*/ 1478186 w 3737830"/>
                <a:gd name="connsiteY9" fmla="*/ 938674 h 5218739"/>
                <a:gd name="connsiteX10" fmla="*/ 1392881 w 3737830"/>
                <a:gd name="connsiteY10" fmla="*/ 1179028 h 5218739"/>
                <a:gd name="connsiteX11" fmla="*/ 1249527 w 3737830"/>
                <a:gd name="connsiteY11" fmla="*/ 1112953 h 5218739"/>
                <a:gd name="connsiteX12" fmla="*/ 1184787 w 3737830"/>
                <a:gd name="connsiteY12" fmla="*/ 1226224 h 5218739"/>
                <a:gd name="connsiteX13" fmla="*/ 1214845 w 3737830"/>
                <a:gd name="connsiteY13" fmla="*/ 1445687 h 5218739"/>
                <a:gd name="connsiteX14" fmla="*/ 1062243 w 3737830"/>
                <a:gd name="connsiteY14" fmla="*/ 1497603 h 5218739"/>
                <a:gd name="connsiteX15" fmla="*/ 1018312 w 3737830"/>
                <a:gd name="connsiteY15" fmla="*/ 1415010 h 5218739"/>
                <a:gd name="connsiteX16" fmla="*/ 932762 w 3737830"/>
                <a:gd name="connsiteY16" fmla="*/ 1436248 h 5218739"/>
                <a:gd name="connsiteX17" fmla="*/ 902682 w 3737830"/>
                <a:gd name="connsiteY17" fmla="*/ 1355452 h 5218739"/>
                <a:gd name="connsiteX18" fmla="*/ 646054 w 3737830"/>
                <a:gd name="connsiteY18" fmla="*/ 1443327 h 5218739"/>
                <a:gd name="connsiteX19" fmla="*/ 553567 w 3737830"/>
                <a:gd name="connsiteY19" fmla="*/ 1318257 h 5218739"/>
                <a:gd name="connsiteX20" fmla="*/ 528134 w 3737830"/>
                <a:gd name="connsiteY20" fmla="*/ 1490524 h 5218739"/>
                <a:gd name="connsiteX21" fmla="*/ 384780 w 3737830"/>
                <a:gd name="connsiteY21" fmla="*/ 1490524 h 5218739"/>
                <a:gd name="connsiteX22" fmla="*/ 289981 w 3737830"/>
                <a:gd name="connsiteY22" fmla="*/ 1625034 h 5218739"/>
                <a:gd name="connsiteX23" fmla="*/ 132783 w 3737830"/>
                <a:gd name="connsiteY23" fmla="*/ 1704252 h 5218739"/>
                <a:gd name="connsiteX24" fmla="*/ 137379 w 3737830"/>
                <a:gd name="connsiteY24" fmla="*/ 1825618 h 5218739"/>
                <a:gd name="connsiteX25" fmla="*/ 33332 w 3737830"/>
                <a:gd name="connsiteY25" fmla="*/ 1927091 h 5218739"/>
                <a:gd name="connsiteX26" fmla="*/ 6257 w 3737830"/>
                <a:gd name="connsiteY26" fmla="*/ 2273583 h 5218739"/>
                <a:gd name="connsiteX27" fmla="*/ 63390 w 3737830"/>
                <a:gd name="connsiteY27" fmla="*/ 2443891 h 5218739"/>
                <a:gd name="connsiteX28" fmla="*/ 125819 w 3737830"/>
                <a:gd name="connsiteY28" fmla="*/ 2469849 h 5218739"/>
                <a:gd name="connsiteX29" fmla="*/ 169750 w 3737830"/>
                <a:gd name="connsiteY29" fmla="*/ 2613798 h 5218739"/>
                <a:gd name="connsiteX30" fmla="*/ 358836 w 3737830"/>
                <a:gd name="connsiteY30" fmla="*/ 2804548 h 5218739"/>
                <a:gd name="connsiteX31" fmla="*/ 521198 w 3737830"/>
                <a:gd name="connsiteY31" fmla="*/ 2892257 h 5218739"/>
                <a:gd name="connsiteX32" fmla="*/ 598137 w 3737830"/>
                <a:gd name="connsiteY32" fmla="*/ 3135838 h 5218739"/>
                <a:gd name="connsiteX33" fmla="*/ 424087 w 3737830"/>
                <a:gd name="connsiteY33" fmla="*/ 3331184 h 5218739"/>
                <a:gd name="connsiteX34" fmla="*/ 292409 w 3737830"/>
                <a:gd name="connsiteY34" fmla="*/ 3556346 h 5218739"/>
                <a:gd name="connsiteX35" fmla="*/ 293251 w 3737830"/>
                <a:gd name="connsiteY35" fmla="*/ 3670361 h 5218739"/>
                <a:gd name="connsiteX36" fmla="*/ 335069 w 3737830"/>
                <a:gd name="connsiteY36" fmla="*/ 3679847 h 5218739"/>
                <a:gd name="connsiteX37" fmla="*/ 355879 w 3737830"/>
                <a:gd name="connsiteY37" fmla="*/ 3689581 h 5218739"/>
                <a:gd name="connsiteX38" fmla="*/ 379289 w 3737830"/>
                <a:gd name="connsiteY38" fmla="*/ 3682502 h 5218739"/>
                <a:gd name="connsiteX39" fmla="*/ 414839 w 3737830"/>
                <a:gd name="connsiteY39" fmla="*/ 3702855 h 5218739"/>
                <a:gd name="connsiteX40" fmla="*/ 446920 w 3737830"/>
                <a:gd name="connsiteY40" fmla="*/ 3695776 h 5218739"/>
                <a:gd name="connsiteX41" fmla="*/ 493741 w 3737830"/>
                <a:gd name="connsiteY41" fmla="*/ 3732943 h 5218739"/>
                <a:gd name="connsiteX42" fmla="*/ 522354 w 3737830"/>
                <a:gd name="connsiteY42" fmla="*/ 3724094 h 5218739"/>
                <a:gd name="connsiteX43" fmla="*/ 532759 w 3737830"/>
                <a:gd name="connsiteY43" fmla="*/ 3741792 h 5218739"/>
                <a:gd name="connsiteX44" fmla="*/ 569175 w 3737830"/>
                <a:gd name="connsiteY44" fmla="*/ 3717014 h 5218739"/>
                <a:gd name="connsiteX45" fmla="*/ 592586 w 3737830"/>
                <a:gd name="connsiteY45" fmla="*/ 3720554 h 5218739"/>
                <a:gd name="connsiteX46" fmla="*/ 610247 w 3737830"/>
                <a:gd name="connsiteY46" fmla="*/ 3714362 h 5218739"/>
                <a:gd name="connsiteX47" fmla="*/ 638542 w 3737830"/>
                <a:gd name="connsiteY47" fmla="*/ 3764424 h 5218739"/>
                <a:gd name="connsiteX48" fmla="*/ 654147 w 3737830"/>
                <a:gd name="connsiteY48" fmla="*/ 3775420 h 5218739"/>
                <a:gd name="connsiteX49" fmla="*/ 687095 w 3737830"/>
                <a:gd name="connsiteY49" fmla="*/ 3777190 h 5218739"/>
                <a:gd name="connsiteX50" fmla="*/ 692298 w 3737830"/>
                <a:gd name="connsiteY50" fmla="*/ 3751527 h 5218739"/>
                <a:gd name="connsiteX51" fmla="*/ 707038 w 3737830"/>
                <a:gd name="connsiteY51" fmla="*/ 3744447 h 5218739"/>
                <a:gd name="connsiteX52" fmla="*/ 706171 w 3737830"/>
                <a:gd name="connsiteY52" fmla="*/ 3728519 h 5218739"/>
                <a:gd name="connsiteX53" fmla="*/ 734784 w 3737830"/>
                <a:gd name="connsiteY53" fmla="*/ 3712590 h 5218739"/>
                <a:gd name="connsiteX54" fmla="*/ 751258 w 3737830"/>
                <a:gd name="connsiteY54" fmla="*/ 3718784 h 5218739"/>
                <a:gd name="connsiteX55" fmla="*/ 767732 w 3737830"/>
                <a:gd name="connsiteY55" fmla="*/ 3688697 h 5218739"/>
                <a:gd name="connsiteX56" fmla="*/ 818889 w 3737830"/>
                <a:gd name="connsiteY56" fmla="*/ 3698431 h 5218739"/>
                <a:gd name="connsiteX57" fmla="*/ 834496 w 3737830"/>
                <a:gd name="connsiteY57" fmla="*/ 3730288 h 5218739"/>
                <a:gd name="connsiteX58" fmla="*/ 868311 w 3737830"/>
                <a:gd name="connsiteY58" fmla="*/ 3683387 h 5218739"/>
                <a:gd name="connsiteX59" fmla="*/ 908196 w 3737830"/>
                <a:gd name="connsiteY59" fmla="*/ 3669228 h 5218739"/>
                <a:gd name="connsiteX60" fmla="*/ 934208 w 3737830"/>
                <a:gd name="connsiteY60" fmla="*/ 3674538 h 5218739"/>
                <a:gd name="connsiteX61" fmla="*/ 968890 w 3737830"/>
                <a:gd name="connsiteY61" fmla="*/ 3647105 h 5218739"/>
                <a:gd name="connsiteX62" fmla="*/ 994035 w 3737830"/>
                <a:gd name="connsiteY62" fmla="*/ 3640910 h 5218739"/>
                <a:gd name="connsiteX63" fmla="*/ 1026983 w 3737830"/>
                <a:gd name="connsiteY63" fmla="*/ 3599318 h 5218739"/>
                <a:gd name="connsiteX64" fmla="*/ 1054920 w 3737830"/>
                <a:gd name="connsiteY64" fmla="*/ 3580857 h 5218739"/>
                <a:gd name="connsiteX65" fmla="*/ 1068602 w 3737830"/>
                <a:gd name="connsiteY65" fmla="*/ 3593124 h 5218739"/>
                <a:gd name="connsiteX66" fmla="*/ 1093747 w 3737830"/>
                <a:gd name="connsiteY66" fmla="*/ 3608168 h 5218739"/>
                <a:gd name="connsiteX67" fmla="*/ 1105885 w 3737830"/>
                <a:gd name="connsiteY67" fmla="*/ 3580735 h 5218739"/>
                <a:gd name="connsiteX68" fmla="*/ 1116290 w 3737830"/>
                <a:gd name="connsiteY68" fmla="*/ 3585159 h 5218739"/>
                <a:gd name="connsiteX69" fmla="*/ 1138834 w 3737830"/>
                <a:gd name="connsiteY69" fmla="*/ 3550647 h 5218739"/>
                <a:gd name="connsiteX70" fmla="*/ 1159643 w 3737830"/>
                <a:gd name="connsiteY70" fmla="*/ 3545337 h 5218739"/>
                <a:gd name="connsiteX71" fmla="*/ 1169181 w 3737830"/>
                <a:gd name="connsiteY71" fmla="*/ 3554187 h 5218739"/>
                <a:gd name="connsiteX72" fmla="*/ 1177851 w 3737830"/>
                <a:gd name="connsiteY72" fmla="*/ 3545337 h 5218739"/>
                <a:gd name="connsiteX73" fmla="*/ 1187389 w 3737830"/>
                <a:gd name="connsiteY73" fmla="*/ 3543568 h 5218739"/>
                <a:gd name="connsiteX74" fmla="*/ 1189990 w 3737830"/>
                <a:gd name="connsiteY74" fmla="*/ 3533833 h 5218739"/>
                <a:gd name="connsiteX75" fmla="*/ 1204730 w 3737830"/>
                <a:gd name="connsiteY75" fmla="*/ 3527639 h 5218739"/>
                <a:gd name="connsiteX76" fmla="*/ 1251551 w 3737830"/>
                <a:gd name="connsiteY76" fmla="*/ 3524099 h 5218739"/>
                <a:gd name="connsiteX77" fmla="*/ 1263690 w 3737830"/>
                <a:gd name="connsiteY77" fmla="*/ 3532948 h 5218739"/>
                <a:gd name="connsiteX78" fmla="*/ 1274095 w 3737830"/>
                <a:gd name="connsiteY78" fmla="*/ 3522329 h 5218739"/>
                <a:gd name="connsiteX79" fmla="*/ 1278430 w 3737830"/>
                <a:gd name="connsiteY79" fmla="*/ 3501976 h 5218739"/>
                <a:gd name="connsiteX80" fmla="*/ 1273228 w 3737830"/>
                <a:gd name="connsiteY80" fmla="*/ 3489587 h 5218739"/>
                <a:gd name="connsiteX81" fmla="*/ 1289702 w 3737830"/>
                <a:gd name="connsiteY81" fmla="*/ 3474543 h 5218739"/>
                <a:gd name="connsiteX82" fmla="*/ 1300974 w 3737830"/>
                <a:gd name="connsiteY82" fmla="*/ 3476313 h 5218739"/>
                <a:gd name="connsiteX83" fmla="*/ 1319182 w 3737830"/>
                <a:gd name="connsiteY83" fmla="*/ 3501976 h 5218739"/>
                <a:gd name="connsiteX84" fmla="*/ 1447114 w 3737830"/>
                <a:gd name="connsiteY84" fmla="*/ 3467586 h 5218739"/>
                <a:gd name="connsiteX85" fmla="*/ 1838691 w 3737830"/>
                <a:gd name="connsiteY85" fmla="*/ 3791873 h 5218739"/>
                <a:gd name="connsiteX86" fmla="*/ 1909030 w 3737830"/>
                <a:gd name="connsiteY86" fmla="*/ 4495257 h 5218739"/>
                <a:gd name="connsiteX87" fmla="*/ 1868836 w 3737830"/>
                <a:gd name="connsiteY87" fmla="*/ 4846950 h 5218739"/>
                <a:gd name="connsiteX88" fmla="*/ 2702849 w 3737830"/>
                <a:gd name="connsiteY88" fmla="*/ 5188594 h 5218739"/>
                <a:gd name="connsiteX89" fmla="*/ 3506718 w 3737830"/>
                <a:gd name="connsiteY89" fmla="*/ 5218739 h 5218739"/>
                <a:gd name="connsiteX90" fmla="*/ 3737830 w 3737830"/>
                <a:gd name="connsiteY90" fmla="*/ 4465112 h 5218739"/>
                <a:gd name="connsiteX91" fmla="*/ 3707685 w 3737830"/>
                <a:gd name="connsiteY91" fmla="*/ 3801921 h 5218739"/>
                <a:gd name="connsiteX92" fmla="*/ 3737830 w 3737830"/>
                <a:gd name="connsiteY92" fmla="*/ 3289455 h 5218739"/>
                <a:gd name="connsiteX93" fmla="*/ 3446427 w 3737830"/>
                <a:gd name="connsiteY93" fmla="*/ 2666457 h 5218739"/>
                <a:gd name="connsiteX94" fmla="*/ 2853575 w 3737830"/>
                <a:gd name="connsiteY94" fmla="*/ 2676506 h 5218739"/>
                <a:gd name="connsiteX95" fmla="*/ 2572221 w 3737830"/>
                <a:gd name="connsiteY95" fmla="*/ 2475539 h 5218739"/>
                <a:gd name="connsiteX96" fmla="*/ 2793285 w 3737830"/>
                <a:gd name="connsiteY96" fmla="*/ 2274572 h 5218739"/>
                <a:gd name="connsiteX97" fmla="*/ 2873671 w 3737830"/>
                <a:gd name="connsiteY97" fmla="*/ 2013314 h 5218739"/>
                <a:gd name="connsiteX98" fmla="*/ 3144977 w 3737830"/>
                <a:gd name="connsiteY98" fmla="*/ 1782202 h 5218739"/>
                <a:gd name="connsiteX99" fmla="*/ 2984203 w 3737830"/>
                <a:gd name="connsiteY99" fmla="*/ 1330027 h 5218739"/>
                <a:gd name="connsiteX100" fmla="*/ 3165074 w 3737830"/>
                <a:gd name="connsiteY100" fmla="*/ 1108963 h 5218739"/>
                <a:gd name="connsiteX101" fmla="*/ 3438708 w 3737830"/>
                <a:gd name="connsiteY101" fmla="*/ 708324 h 5218739"/>
                <a:gd name="connsiteX102" fmla="*/ 3377270 w 3737830"/>
                <a:gd name="connsiteY102" fmla="*/ 563993 h 5218739"/>
                <a:gd name="connsiteX103" fmla="*/ 3316598 w 3737830"/>
                <a:gd name="connsiteY103" fmla="*/ 440404 h 5218739"/>
                <a:gd name="connsiteX104" fmla="*/ 3332784 w 3737830"/>
                <a:gd name="connsiteY104" fmla="*/ 263417 h 5218739"/>
                <a:gd name="connsiteX105" fmla="*/ 3106192 w 3737830"/>
                <a:gd name="connsiteY105" fmla="*/ 128907 h 5218739"/>
                <a:gd name="connsiteX106" fmla="*/ 3124462 w 3737830"/>
                <a:gd name="connsiteY106" fmla="*/ 12400 h 5218739"/>
                <a:gd name="connsiteX107" fmla="*/ 3020642 w 3737830"/>
                <a:gd name="connsiteY107" fmla="*/ 1477 h 5218739"/>
                <a:gd name="connsiteX108" fmla="*/ 2958526 w 3737830"/>
                <a:gd name="connsiteY108" fmla="*/ 38129 h 5218739"/>
                <a:gd name="connsiteX109" fmla="*/ 2965150 w 3737830"/>
                <a:gd name="connsiteY109" fmla="*/ 223300 h 5218739"/>
                <a:gd name="connsiteX110" fmla="*/ 2780177 w 3737830"/>
                <a:gd name="connsiteY110" fmla="*/ 305894 h 5218739"/>
                <a:gd name="connsiteX111" fmla="*/ 2762617 w 3737830"/>
                <a:gd name="connsiteY111" fmla="*/ 448814 h 5218739"/>
                <a:gd name="connsiteX0" fmla="*/ 2762617 w 3737830"/>
                <a:gd name="connsiteY0" fmla="*/ 448814 h 5218739"/>
                <a:gd name="connsiteX1" fmla="*/ 2424105 w 3737830"/>
                <a:gd name="connsiteY1" fmla="*/ 558395 h 5218739"/>
                <a:gd name="connsiteX2" fmla="*/ 2293527 w 3737830"/>
                <a:gd name="connsiteY2" fmla="*/ 545493 h 5218739"/>
                <a:gd name="connsiteX3" fmla="*/ 2241444 w 3737830"/>
                <a:gd name="connsiteY3" fmla="*/ 716503 h 5218739"/>
                <a:gd name="connsiteX4" fmla="*/ 2040286 w 3737830"/>
                <a:gd name="connsiteY4" fmla="*/ 792017 h 5218739"/>
                <a:gd name="connsiteX5" fmla="*/ 1996355 w 3737830"/>
                <a:gd name="connsiteY5" fmla="*/ 709423 h 5218739"/>
                <a:gd name="connsiteX6" fmla="*/ 1883059 w 3737830"/>
                <a:gd name="connsiteY6" fmla="*/ 810896 h 5218739"/>
                <a:gd name="connsiteX7" fmla="*/ 1700399 w 3737830"/>
                <a:gd name="connsiteY7" fmla="*/ 820335 h 5218739"/>
                <a:gd name="connsiteX8" fmla="*/ 1591727 w 3737830"/>
                <a:gd name="connsiteY8" fmla="*/ 910008 h 5218739"/>
                <a:gd name="connsiteX9" fmla="*/ 1478186 w 3737830"/>
                <a:gd name="connsiteY9" fmla="*/ 938674 h 5218739"/>
                <a:gd name="connsiteX10" fmla="*/ 1392881 w 3737830"/>
                <a:gd name="connsiteY10" fmla="*/ 1179028 h 5218739"/>
                <a:gd name="connsiteX11" fmla="*/ 1249527 w 3737830"/>
                <a:gd name="connsiteY11" fmla="*/ 1112953 h 5218739"/>
                <a:gd name="connsiteX12" fmla="*/ 1184787 w 3737830"/>
                <a:gd name="connsiteY12" fmla="*/ 1226224 h 5218739"/>
                <a:gd name="connsiteX13" fmla="*/ 1214845 w 3737830"/>
                <a:gd name="connsiteY13" fmla="*/ 1445687 h 5218739"/>
                <a:gd name="connsiteX14" fmla="*/ 1062243 w 3737830"/>
                <a:gd name="connsiteY14" fmla="*/ 1497603 h 5218739"/>
                <a:gd name="connsiteX15" fmla="*/ 1018312 w 3737830"/>
                <a:gd name="connsiteY15" fmla="*/ 1415010 h 5218739"/>
                <a:gd name="connsiteX16" fmla="*/ 932762 w 3737830"/>
                <a:gd name="connsiteY16" fmla="*/ 1436248 h 5218739"/>
                <a:gd name="connsiteX17" fmla="*/ 902682 w 3737830"/>
                <a:gd name="connsiteY17" fmla="*/ 1355452 h 5218739"/>
                <a:gd name="connsiteX18" fmla="*/ 646054 w 3737830"/>
                <a:gd name="connsiteY18" fmla="*/ 1443327 h 5218739"/>
                <a:gd name="connsiteX19" fmla="*/ 553567 w 3737830"/>
                <a:gd name="connsiteY19" fmla="*/ 1318257 h 5218739"/>
                <a:gd name="connsiteX20" fmla="*/ 528134 w 3737830"/>
                <a:gd name="connsiteY20" fmla="*/ 1490524 h 5218739"/>
                <a:gd name="connsiteX21" fmla="*/ 384780 w 3737830"/>
                <a:gd name="connsiteY21" fmla="*/ 1490524 h 5218739"/>
                <a:gd name="connsiteX22" fmla="*/ 289981 w 3737830"/>
                <a:gd name="connsiteY22" fmla="*/ 1625034 h 5218739"/>
                <a:gd name="connsiteX23" fmla="*/ 132783 w 3737830"/>
                <a:gd name="connsiteY23" fmla="*/ 1704252 h 5218739"/>
                <a:gd name="connsiteX24" fmla="*/ 137379 w 3737830"/>
                <a:gd name="connsiteY24" fmla="*/ 1825618 h 5218739"/>
                <a:gd name="connsiteX25" fmla="*/ 33332 w 3737830"/>
                <a:gd name="connsiteY25" fmla="*/ 1927091 h 5218739"/>
                <a:gd name="connsiteX26" fmla="*/ 6257 w 3737830"/>
                <a:gd name="connsiteY26" fmla="*/ 2273583 h 5218739"/>
                <a:gd name="connsiteX27" fmla="*/ 63390 w 3737830"/>
                <a:gd name="connsiteY27" fmla="*/ 2443891 h 5218739"/>
                <a:gd name="connsiteX28" fmla="*/ 125819 w 3737830"/>
                <a:gd name="connsiteY28" fmla="*/ 2469849 h 5218739"/>
                <a:gd name="connsiteX29" fmla="*/ 169750 w 3737830"/>
                <a:gd name="connsiteY29" fmla="*/ 2613798 h 5218739"/>
                <a:gd name="connsiteX30" fmla="*/ 358836 w 3737830"/>
                <a:gd name="connsiteY30" fmla="*/ 2804548 h 5218739"/>
                <a:gd name="connsiteX31" fmla="*/ 521198 w 3737830"/>
                <a:gd name="connsiteY31" fmla="*/ 2892257 h 5218739"/>
                <a:gd name="connsiteX32" fmla="*/ 598137 w 3737830"/>
                <a:gd name="connsiteY32" fmla="*/ 3135838 h 5218739"/>
                <a:gd name="connsiteX33" fmla="*/ 424087 w 3737830"/>
                <a:gd name="connsiteY33" fmla="*/ 3331184 h 5218739"/>
                <a:gd name="connsiteX34" fmla="*/ 292409 w 3737830"/>
                <a:gd name="connsiteY34" fmla="*/ 3556346 h 5218739"/>
                <a:gd name="connsiteX35" fmla="*/ 293251 w 3737830"/>
                <a:gd name="connsiteY35" fmla="*/ 3670361 h 5218739"/>
                <a:gd name="connsiteX36" fmla="*/ 335069 w 3737830"/>
                <a:gd name="connsiteY36" fmla="*/ 3679847 h 5218739"/>
                <a:gd name="connsiteX37" fmla="*/ 355879 w 3737830"/>
                <a:gd name="connsiteY37" fmla="*/ 3689581 h 5218739"/>
                <a:gd name="connsiteX38" fmla="*/ 379289 w 3737830"/>
                <a:gd name="connsiteY38" fmla="*/ 3682502 h 5218739"/>
                <a:gd name="connsiteX39" fmla="*/ 414839 w 3737830"/>
                <a:gd name="connsiteY39" fmla="*/ 3702855 h 5218739"/>
                <a:gd name="connsiteX40" fmla="*/ 446920 w 3737830"/>
                <a:gd name="connsiteY40" fmla="*/ 3695776 h 5218739"/>
                <a:gd name="connsiteX41" fmla="*/ 493741 w 3737830"/>
                <a:gd name="connsiteY41" fmla="*/ 3732943 h 5218739"/>
                <a:gd name="connsiteX42" fmla="*/ 522354 w 3737830"/>
                <a:gd name="connsiteY42" fmla="*/ 3724094 h 5218739"/>
                <a:gd name="connsiteX43" fmla="*/ 532759 w 3737830"/>
                <a:gd name="connsiteY43" fmla="*/ 3741792 h 5218739"/>
                <a:gd name="connsiteX44" fmla="*/ 569175 w 3737830"/>
                <a:gd name="connsiteY44" fmla="*/ 3717014 h 5218739"/>
                <a:gd name="connsiteX45" fmla="*/ 592586 w 3737830"/>
                <a:gd name="connsiteY45" fmla="*/ 3720554 h 5218739"/>
                <a:gd name="connsiteX46" fmla="*/ 610247 w 3737830"/>
                <a:gd name="connsiteY46" fmla="*/ 3714362 h 5218739"/>
                <a:gd name="connsiteX47" fmla="*/ 638542 w 3737830"/>
                <a:gd name="connsiteY47" fmla="*/ 3764424 h 5218739"/>
                <a:gd name="connsiteX48" fmla="*/ 654147 w 3737830"/>
                <a:gd name="connsiteY48" fmla="*/ 3775420 h 5218739"/>
                <a:gd name="connsiteX49" fmla="*/ 687095 w 3737830"/>
                <a:gd name="connsiteY49" fmla="*/ 3777190 h 5218739"/>
                <a:gd name="connsiteX50" fmla="*/ 692298 w 3737830"/>
                <a:gd name="connsiteY50" fmla="*/ 3751527 h 5218739"/>
                <a:gd name="connsiteX51" fmla="*/ 707038 w 3737830"/>
                <a:gd name="connsiteY51" fmla="*/ 3744447 h 5218739"/>
                <a:gd name="connsiteX52" fmla="*/ 706171 w 3737830"/>
                <a:gd name="connsiteY52" fmla="*/ 3728519 h 5218739"/>
                <a:gd name="connsiteX53" fmla="*/ 734784 w 3737830"/>
                <a:gd name="connsiteY53" fmla="*/ 3712590 h 5218739"/>
                <a:gd name="connsiteX54" fmla="*/ 751258 w 3737830"/>
                <a:gd name="connsiteY54" fmla="*/ 3718784 h 5218739"/>
                <a:gd name="connsiteX55" fmla="*/ 767732 w 3737830"/>
                <a:gd name="connsiteY55" fmla="*/ 3688697 h 5218739"/>
                <a:gd name="connsiteX56" fmla="*/ 818889 w 3737830"/>
                <a:gd name="connsiteY56" fmla="*/ 3698431 h 5218739"/>
                <a:gd name="connsiteX57" fmla="*/ 834496 w 3737830"/>
                <a:gd name="connsiteY57" fmla="*/ 3730288 h 5218739"/>
                <a:gd name="connsiteX58" fmla="*/ 868311 w 3737830"/>
                <a:gd name="connsiteY58" fmla="*/ 3683387 h 5218739"/>
                <a:gd name="connsiteX59" fmla="*/ 908196 w 3737830"/>
                <a:gd name="connsiteY59" fmla="*/ 3669228 h 5218739"/>
                <a:gd name="connsiteX60" fmla="*/ 934208 w 3737830"/>
                <a:gd name="connsiteY60" fmla="*/ 3674538 h 5218739"/>
                <a:gd name="connsiteX61" fmla="*/ 968890 w 3737830"/>
                <a:gd name="connsiteY61" fmla="*/ 3647105 h 5218739"/>
                <a:gd name="connsiteX62" fmla="*/ 994035 w 3737830"/>
                <a:gd name="connsiteY62" fmla="*/ 3640910 h 5218739"/>
                <a:gd name="connsiteX63" fmla="*/ 1026983 w 3737830"/>
                <a:gd name="connsiteY63" fmla="*/ 3599318 h 5218739"/>
                <a:gd name="connsiteX64" fmla="*/ 1054920 w 3737830"/>
                <a:gd name="connsiteY64" fmla="*/ 3580857 h 5218739"/>
                <a:gd name="connsiteX65" fmla="*/ 1068602 w 3737830"/>
                <a:gd name="connsiteY65" fmla="*/ 3593124 h 5218739"/>
                <a:gd name="connsiteX66" fmla="*/ 1093747 w 3737830"/>
                <a:gd name="connsiteY66" fmla="*/ 3608168 h 5218739"/>
                <a:gd name="connsiteX67" fmla="*/ 1105885 w 3737830"/>
                <a:gd name="connsiteY67" fmla="*/ 3580735 h 5218739"/>
                <a:gd name="connsiteX68" fmla="*/ 1116290 w 3737830"/>
                <a:gd name="connsiteY68" fmla="*/ 3585159 h 5218739"/>
                <a:gd name="connsiteX69" fmla="*/ 1138834 w 3737830"/>
                <a:gd name="connsiteY69" fmla="*/ 3550647 h 5218739"/>
                <a:gd name="connsiteX70" fmla="*/ 1159643 w 3737830"/>
                <a:gd name="connsiteY70" fmla="*/ 3545337 h 5218739"/>
                <a:gd name="connsiteX71" fmla="*/ 1169181 w 3737830"/>
                <a:gd name="connsiteY71" fmla="*/ 3554187 h 5218739"/>
                <a:gd name="connsiteX72" fmla="*/ 1177851 w 3737830"/>
                <a:gd name="connsiteY72" fmla="*/ 3545337 h 5218739"/>
                <a:gd name="connsiteX73" fmla="*/ 1187389 w 3737830"/>
                <a:gd name="connsiteY73" fmla="*/ 3543568 h 5218739"/>
                <a:gd name="connsiteX74" fmla="*/ 1189990 w 3737830"/>
                <a:gd name="connsiteY74" fmla="*/ 3533833 h 5218739"/>
                <a:gd name="connsiteX75" fmla="*/ 1204730 w 3737830"/>
                <a:gd name="connsiteY75" fmla="*/ 3527639 h 5218739"/>
                <a:gd name="connsiteX76" fmla="*/ 1251551 w 3737830"/>
                <a:gd name="connsiteY76" fmla="*/ 3524099 h 5218739"/>
                <a:gd name="connsiteX77" fmla="*/ 1263690 w 3737830"/>
                <a:gd name="connsiteY77" fmla="*/ 3532948 h 5218739"/>
                <a:gd name="connsiteX78" fmla="*/ 1274095 w 3737830"/>
                <a:gd name="connsiteY78" fmla="*/ 3522329 h 5218739"/>
                <a:gd name="connsiteX79" fmla="*/ 1278430 w 3737830"/>
                <a:gd name="connsiteY79" fmla="*/ 3501976 h 5218739"/>
                <a:gd name="connsiteX80" fmla="*/ 1273228 w 3737830"/>
                <a:gd name="connsiteY80" fmla="*/ 3489587 h 5218739"/>
                <a:gd name="connsiteX81" fmla="*/ 1289702 w 3737830"/>
                <a:gd name="connsiteY81" fmla="*/ 3474543 h 5218739"/>
                <a:gd name="connsiteX82" fmla="*/ 1300974 w 3737830"/>
                <a:gd name="connsiteY82" fmla="*/ 3476313 h 5218739"/>
                <a:gd name="connsiteX83" fmla="*/ 1319182 w 3737830"/>
                <a:gd name="connsiteY83" fmla="*/ 3501976 h 5218739"/>
                <a:gd name="connsiteX84" fmla="*/ 1447114 w 3737830"/>
                <a:gd name="connsiteY84" fmla="*/ 3467586 h 5218739"/>
                <a:gd name="connsiteX85" fmla="*/ 1838691 w 3737830"/>
                <a:gd name="connsiteY85" fmla="*/ 3791873 h 5218739"/>
                <a:gd name="connsiteX86" fmla="*/ 1909030 w 3737830"/>
                <a:gd name="connsiteY86" fmla="*/ 4495257 h 5218739"/>
                <a:gd name="connsiteX87" fmla="*/ 1868836 w 3737830"/>
                <a:gd name="connsiteY87" fmla="*/ 4846950 h 5218739"/>
                <a:gd name="connsiteX88" fmla="*/ 2702849 w 3737830"/>
                <a:gd name="connsiteY88" fmla="*/ 5188594 h 5218739"/>
                <a:gd name="connsiteX89" fmla="*/ 3506718 w 3737830"/>
                <a:gd name="connsiteY89" fmla="*/ 5218739 h 5218739"/>
                <a:gd name="connsiteX90" fmla="*/ 3737830 w 3737830"/>
                <a:gd name="connsiteY90" fmla="*/ 4465112 h 5218739"/>
                <a:gd name="connsiteX91" fmla="*/ 3707685 w 3737830"/>
                <a:gd name="connsiteY91" fmla="*/ 3801921 h 5218739"/>
                <a:gd name="connsiteX92" fmla="*/ 3737830 w 3737830"/>
                <a:gd name="connsiteY92" fmla="*/ 3289455 h 5218739"/>
                <a:gd name="connsiteX93" fmla="*/ 3446427 w 3737830"/>
                <a:gd name="connsiteY93" fmla="*/ 2666457 h 5218739"/>
                <a:gd name="connsiteX94" fmla="*/ 2853575 w 3737830"/>
                <a:gd name="connsiteY94" fmla="*/ 2676506 h 5218739"/>
                <a:gd name="connsiteX95" fmla="*/ 2572221 w 3737830"/>
                <a:gd name="connsiteY95" fmla="*/ 2475539 h 5218739"/>
                <a:gd name="connsiteX96" fmla="*/ 2793285 w 3737830"/>
                <a:gd name="connsiteY96" fmla="*/ 2274572 h 5218739"/>
                <a:gd name="connsiteX97" fmla="*/ 2873671 w 3737830"/>
                <a:gd name="connsiteY97" fmla="*/ 2013314 h 5218739"/>
                <a:gd name="connsiteX98" fmla="*/ 3144977 w 3737830"/>
                <a:gd name="connsiteY98" fmla="*/ 1782202 h 5218739"/>
                <a:gd name="connsiteX99" fmla="*/ 2984203 w 3737830"/>
                <a:gd name="connsiteY99" fmla="*/ 1330027 h 5218739"/>
                <a:gd name="connsiteX100" fmla="*/ 3165074 w 3737830"/>
                <a:gd name="connsiteY100" fmla="*/ 1108963 h 5218739"/>
                <a:gd name="connsiteX101" fmla="*/ 3438708 w 3737830"/>
                <a:gd name="connsiteY101" fmla="*/ 708324 h 5218739"/>
                <a:gd name="connsiteX102" fmla="*/ 3377270 w 3737830"/>
                <a:gd name="connsiteY102" fmla="*/ 563993 h 5218739"/>
                <a:gd name="connsiteX103" fmla="*/ 3316598 w 3737830"/>
                <a:gd name="connsiteY103" fmla="*/ 440404 h 5218739"/>
                <a:gd name="connsiteX104" fmla="*/ 3332784 w 3737830"/>
                <a:gd name="connsiteY104" fmla="*/ 263417 h 5218739"/>
                <a:gd name="connsiteX105" fmla="*/ 3106192 w 3737830"/>
                <a:gd name="connsiteY105" fmla="*/ 128907 h 5218739"/>
                <a:gd name="connsiteX106" fmla="*/ 3124462 w 3737830"/>
                <a:gd name="connsiteY106" fmla="*/ 12400 h 5218739"/>
                <a:gd name="connsiteX107" fmla="*/ 3020642 w 3737830"/>
                <a:gd name="connsiteY107" fmla="*/ 1477 h 5218739"/>
                <a:gd name="connsiteX108" fmla="*/ 2958526 w 3737830"/>
                <a:gd name="connsiteY108" fmla="*/ 38129 h 5218739"/>
                <a:gd name="connsiteX109" fmla="*/ 2965150 w 3737830"/>
                <a:gd name="connsiteY109" fmla="*/ 223300 h 5218739"/>
                <a:gd name="connsiteX110" fmla="*/ 2780177 w 3737830"/>
                <a:gd name="connsiteY110" fmla="*/ 305894 h 5218739"/>
                <a:gd name="connsiteX111" fmla="*/ 2762617 w 3737830"/>
                <a:gd name="connsiteY111" fmla="*/ 448814 h 5218739"/>
                <a:gd name="connsiteX0" fmla="*/ 2762617 w 3737830"/>
                <a:gd name="connsiteY0" fmla="*/ 448814 h 5218739"/>
                <a:gd name="connsiteX1" fmla="*/ 2424105 w 3737830"/>
                <a:gd name="connsiteY1" fmla="*/ 558395 h 5218739"/>
                <a:gd name="connsiteX2" fmla="*/ 2293527 w 3737830"/>
                <a:gd name="connsiteY2" fmla="*/ 545493 h 5218739"/>
                <a:gd name="connsiteX3" fmla="*/ 2241444 w 3737830"/>
                <a:gd name="connsiteY3" fmla="*/ 716503 h 5218739"/>
                <a:gd name="connsiteX4" fmla="*/ 2040286 w 3737830"/>
                <a:gd name="connsiteY4" fmla="*/ 792017 h 5218739"/>
                <a:gd name="connsiteX5" fmla="*/ 1996355 w 3737830"/>
                <a:gd name="connsiteY5" fmla="*/ 709423 h 5218739"/>
                <a:gd name="connsiteX6" fmla="*/ 1883059 w 3737830"/>
                <a:gd name="connsiteY6" fmla="*/ 810896 h 5218739"/>
                <a:gd name="connsiteX7" fmla="*/ 1700399 w 3737830"/>
                <a:gd name="connsiteY7" fmla="*/ 820335 h 5218739"/>
                <a:gd name="connsiteX8" fmla="*/ 1591727 w 3737830"/>
                <a:gd name="connsiteY8" fmla="*/ 910008 h 5218739"/>
                <a:gd name="connsiteX9" fmla="*/ 1478186 w 3737830"/>
                <a:gd name="connsiteY9" fmla="*/ 938674 h 5218739"/>
                <a:gd name="connsiteX10" fmla="*/ 1392881 w 3737830"/>
                <a:gd name="connsiteY10" fmla="*/ 1179028 h 5218739"/>
                <a:gd name="connsiteX11" fmla="*/ 1249527 w 3737830"/>
                <a:gd name="connsiteY11" fmla="*/ 1112953 h 5218739"/>
                <a:gd name="connsiteX12" fmla="*/ 1184787 w 3737830"/>
                <a:gd name="connsiteY12" fmla="*/ 1226224 h 5218739"/>
                <a:gd name="connsiteX13" fmla="*/ 1214845 w 3737830"/>
                <a:gd name="connsiteY13" fmla="*/ 1445687 h 5218739"/>
                <a:gd name="connsiteX14" fmla="*/ 1062243 w 3737830"/>
                <a:gd name="connsiteY14" fmla="*/ 1497603 h 5218739"/>
                <a:gd name="connsiteX15" fmla="*/ 1018312 w 3737830"/>
                <a:gd name="connsiteY15" fmla="*/ 1415010 h 5218739"/>
                <a:gd name="connsiteX16" fmla="*/ 932762 w 3737830"/>
                <a:gd name="connsiteY16" fmla="*/ 1436248 h 5218739"/>
                <a:gd name="connsiteX17" fmla="*/ 902682 w 3737830"/>
                <a:gd name="connsiteY17" fmla="*/ 1355452 h 5218739"/>
                <a:gd name="connsiteX18" fmla="*/ 646054 w 3737830"/>
                <a:gd name="connsiteY18" fmla="*/ 1443327 h 5218739"/>
                <a:gd name="connsiteX19" fmla="*/ 553567 w 3737830"/>
                <a:gd name="connsiteY19" fmla="*/ 1318257 h 5218739"/>
                <a:gd name="connsiteX20" fmla="*/ 528134 w 3737830"/>
                <a:gd name="connsiteY20" fmla="*/ 1490524 h 5218739"/>
                <a:gd name="connsiteX21" fmla="*/ 384780 w 3737830"/>
                <a:gd name="connsiteY21" fmla="*/ 1490524 h 5218739"/>
                <a:gd name="connsiteX22" fmla="*/ 289981 w 3737830"/>
                <a:gd name="connsiteY22" fmla="*/ 1625034 h 5218739"/>
                <a:gd name="connsiteX23" fmla="*/ 132783 w 3737830"/>
                <a:gd name="connsiteY23" fmla="*/ 1704252 h 5218739"/>
                <a:gd name="connsiteX24" fmla="*/ 137379 w 3737830"/>
                <a:gd name="connsiteY24" fmla="*/ 1825618 h 5218739"/>
                <a:gd name="connsiteX25" fmla="*/ 33332 w 3737830"/>
                <a:gd name="connsiteY25" fmla="*/ 1927091 h 5218739"/>
                <a:gd name="connsiteX26" fmla="*/ 6257 w 3737830"/>
                <a:gd name="connsiteY26" fmla="*/ 2273583 h 5218739"/>
                <a:gd name="connsiteX27" fmla="*/ 63390 w 3737830"/>
                <a:gd name="connsiteY27" fmla="*/ 2443891 h 5218739"/>
                <a:gd name="connsiteX28" fmla="*/ 125819 w 3737830"/>
                <a:gd name="connsiteY28" fmla="*/ 2469849 h 5218739"/>
                <a:gd name="connsiteX29" fmla="*/ 169750 w 3737830"/>
                <a:gd name="connsiteY29" fmla="*/ 2613798 h 5218739"/>
                <a:gd name="connsiteX30" fmla="*/ 358836 w 3737830"/>
                <a:gd name="connsiteY30" fmla="*/ 2804548 h 5218739"/>
                <a:gd name="connsiteX31" fmla="*/ 521198 w 3737830"/>
                <a:gd name="connsiteY31" fmla="*/ 2892257 h 5218739"/>
                <a:gd name="connsiteX32" fmla="*/ 598137 w 3737830"/>
                <a:gd name="connsiteY32" fmla="*/ 3135838 h 5218739"/>
                <a:gd name="connsiteX33" fmla="*/ 424087 w 3737830"/>
                <a:gd name="connsiteY33" fmla="*/ 3331184 h 5218739"/>
                <a:gd name="connsiteX34" fmla="*/ 292409 w 3737830"/>
                <a:gd name="connsiteY34" fmla="*/ 3556346 h 5218739"/>
                <a:gd name="connsiteX35" fmla="*/ 293251 w 3737830"/>
                <a:gd name="connsiteY35" fmla="*/ 3670361 h 5218739"/>
                <a:gd name="connsiteX36" fmla="*/ 335069 w 3737830"/>
                <a:gd name="connsiteY36" fmla="*/ 3679847 h 5218739"/>
                <a:gd name="connsiteX37" fmla="*/ 355879 w 3737830"/>
                <a:gd name="connsiteY37" fmla="*/ 3689581 h 5218739"/>
                <a:gd name="connsiteX38" fmla="*/ 379289 w 3737830"/>
                <a:gd name="connsiteY38" fmla="*/ 3682502 h 5218739"/>
                <a:gd name="connsiteX39" fmla="*/ 414839 w 3737830"/>
                <a:gd name="connsiteY39" fmla="*/ 3702855 h 5218739"/>
                <a:gd name="connsiteX40" fmla="*/ 446920 w 3737830"/>
                <a:gd name="connsiteY40" fmla="*/ 3695776 h 5218739"/>
                <a:gd name="connsiteX41" fmla="*/ 493741 w 3737830"/>
                <a:gd name="connsiteY41" fmla="*/ 3732943 h 5218739"/>
                <a:gd name="connsiteX42" fmla="*/ 522354 w 3737830"/>
                <a:gd name="connsiteY42" fmla="*/ 3724094 h 5218739"/>
                <a:gd name="connsiteX43" fmla="*/ 532759 w 3737830"/>
                <a:gd name="connsiteY43" fmla="*/ 3741792 h 5218739"/>
                <a:gd name="connsiteX44" fmla="*/ 569175 w 3737830"/>
                <a:gd name="connsiteY44" fmla="*/ 3717014 h 5218739"/>
                <a:gd name="connsiteX45" fmla="*/ 592586 w 3737830"/>
                <a:gd name="connsiteY45" fmla="*/ 3720554 h 5218739"/>
                <a:gd name="connsiteX46" fmla="*/ 610247 w 3737830"/>
                <a:gd name="connsiteY46" fmla="*/ 3714362 h 5218739"/>
                <a:gd name="connsiteX47" fmla="*/ 638542 w 3737830"/>
                <a:gd name="connsiteY47" fmla="*/ 3764424 h 5218739"/>
                <a:gd name="connsiteX48" fmla="*/ 654147 w 3737830"/>
                <a:gd name="connsiteY48" fmla="*/ 3775420 h 5218739"/>
                <a:gd name="connsiteX49" fmla="*/ 687095 w 3737830"/>
                <a:gd name="connsiteY49" fmla="*/ 3777190 h 5218739"/>
                <a:gd name="connsiteX50" fmla="*/ 692298 w 3737830"/>
                <a:gd name="connsiteY50" fmla="*/ 3751527 h 5218739"/>
                <a:gd name="connsiteX51" fmla="*/ 707038 w 3737830"/>
                <a:gd name="connsiteY51" fmla="*/ 3744447 h 5218739"/>
                <a:gd name="connsiteX52" fmla="*/ 706171 w 3737830"/>
                <a:gd name="connsiteY52" fmla="*/ 3728519 h 5218739"/>
                <a:gd name="connsiteX53" fmla="*/ 734784 w 3737830"/>
                <a:gd name="connsiteY53" fmla="*/ 3712590 h 5218739"/>
                <a:gd name="connsiteX54" fmla="*/ 751258 w 3737830"/>
                <a:gd name="connsiteY54" fmla="*/ 3718784 h 5218739"/>
                <a:gd name="connsiteX55" fmla="*/ 767732 w 3737830"/>
                <a:gd name="connsiteY55" fmla="*/ 3688697 h 5218739"/>
                <a:gd name="connsiteX56" fmla="*/ 818889 w 3737830"/>
                <a:gd name="connsiteY56" fmla="*/ 3698431 h 5218739"/>
                <a:gd name="connsiteX57" fmla="*/ 834496 w 3737830"/>
                <a:gd name="connsiteY57" fmla="*/ 3730288 h 5218739"/>
                <a:gd name="connsiteX58" fmla="*/ 868311 w 3737830"/>
                <a:gd name="connsiteY58" fmla="*/ 3683387 h 5218739"/>
                <a:gd name="connsiteX59" fmla="*/ 908196 w 3737830"/>
                <a:gd name="connsiteY59" fmla="*/ 3669228 h 5218739"/>
                <a:gd name="connsiteX60" fmla="*/ 934208 w 3737830"/>
                <a:gd name="connsiteY60" fmla="*/ 3674538 h 5218739"/>
                <a:gd name="connsiteX61" fmla="*/ 968890 w 3737830"/>
                <a:gd name="connsiteY61" fmla="*/ 3647105 h 5218739"/>
                <a:gd name="connsiteX62" fmla="*/ 994035 w 3737830"/>
                <a:gd name="connsiteY62" fmla="*/ 3640910 h 5218739"/>
                <a:gd name="connsiteX63" fmla="*/ 1026983 w 3737830"/>
                <a:gd name="connsiteY63" fmla="*/ 3599318 h 5218739"/>
                <a:gd name="connsiteX64" fmla="*/ 1054920 w 3737830"/>
                <a:gd name="connsiteY64" fmla="*/ 3580857 h 5218739"/>
                <a:gd name="connsiteX65" fmla="*/ 1068602 w 3737830"/>
                <a:gd name="connsiteY65" fmla="*/ 3593124 h 5218739"/>
                <a:gd name="connsiteX66" fmla="*/ 1093747 w 3737830"/>
                <a:gd name="connsiteY66" fmla="*/ 3608168 h 5218739"/>
                <a:gd name="connsiteX67" fmla="*/ 1105885 w 3737830"/>
                <a:gd name="connsiteY67" fmla="*/ 3580735 h 5218739"/>
                <a:gd name="connsiteX68" fmla="*/ 1116290 w 3737830"/>
                <a:gd name="connsiteY68" fmla="*/ 3585159 h 5218739"/>
                <a:gd name="connsiteX69" fmla="*/ 1138834 w 3737830"/>
                <a:gd name="connsiteY69" fmla="*/ 3550647 h 5218739"/>
                <a:gd name="connsiteX70" fmla="*/ 1159643 w 3737830"/>
                <a:gd name="connsiteY70" fmla="*/ 3545337 h 5218739"/>
                <a:gd name="connsiteX71" fmla="*/ 1169181 w 3737830"/>
                <a:gd name="connsiteY71" fmla="*/ 3554187 h 5218739"/>
                <a:gd name="connsiteX72" fmla="*/ 1177851 w 3737830"/>
                <a:gd name="connsiteY72" fmla="*/ 3545337 h 5218739"/>
                <a:gd name="connsiteX73" fmla="*/ 1187389 w 3737830"/>
                <a:gd name="connsiteY73" fmla="*/ 3543568 h 5218739"/>
                <a:gd name="connsiteX74" fmla="*/ 1189990 w 3737830"/>
                <a:gd name="connsiteY74" fmla="*/ 3533833 h 5218739"/>
                <a:gd name="connsiteX75" fmla="*/ 1204730 w 3737830"/>
                <a:gd name="connsiteY75" fmla="*/ 3527639 h 5218739"/>
                <a:gd name="connsiteX76" fmla="*/ 1251551 w 3737830"/>
                <a:gd name="connsiteY76" fmla="*/ 3524099 h 5218739"/>
                <a:gd name="connsiteX77" fmla="*/ 1263690 w 3737830"/>
                <a:gd name="connsiteY77" fmla="*/ 3532948 h 5218739"/>
                <a:gd name="connsiteX78" fmla="*/ 1274095 w 3737830"/>
                <a:gd name="connsiteY78" fmla="*/ 3522329 h 5218739"/>
                <a:gd name="connsiteX79" fmla="*/ 1278430 w 3737830"/>
                <a:gd name="connsiteY79" fmla="*/ 3501976 h 5218739"/>
                <a:gd name="connsiteX80" fmla="*/ 1273228 w 3737830"/>
                <a:gd name="connsiteY80" fmla="*/ 3489587 h 5218739"/>
                <a:gd name="connsiteX81" fmla="*/ 1289702 w 3737830"/>
                <a:gd name="connsiteY81" fmla="*/ 3474543 h 5218739"/>
                <a:gd name="connsiteX82" fmla="*/ 1300974 w 3737830"/>
                <a:gd name="connsiteY82" fmla="*/ 3476313 h 5218739"/>
                <a:gd name="connsiteX83" fmla="*/ 1300974 w 3737830"/>
                <a:gd name="connsiteY83" fmla="*/ 3499321 h 5218739"/>
                <a:gd name="connsiteX84" fmla="*/ 1447114 w 3737830"/>
                <a:gd name="connsiteY84" fmla="*/ 3467586 h 5218739"/>
                <a:gd name="connsiteX85" fmla="*/ 1838691 w 3737830"/>
                <a:gd name="connsiteY85" fmla="*/ 3791873 h 5218739"/>
                <a:gd name="connsiteX86" fmla="*/ 1909030 w 3737830"/>
                <a:gd name="connsiteY86" fmla="*/ 4495257 h 5218739"/>
                <a:gd name="connsiteX87" fmla="*/ 1868836 w 3737830"/>
                <a:gd name="connsiteY87" fmla="*/ 4846950 h 5218739"/>
                <a:gd name="connsiteX88" fmla="*/ 2702849 w 3737830"/>
                <a:gd name="connsiteY88" fmla="*/ 5188594 h 5218739"/>
                <a:gd name="connsiteX89" fmla="*/ 3506718 w 3737830"/>
                <a:gd name="connsiteY89" fmla="*/ 5218739 h 5218739"/>
                <a:gd name="connsiteX90" fmla="*/ 3737830 w 3737830"/>
                <a:gd name="connsiteY90" fmla="*/ 4465112 h 5218739"/>
                <a:gd name="connsiteX91" fmla="*/ 3707685 w 3737830"/>
                <a:gd name="connsiteY91" fmla="*/ 3801921 h 5218739"/>
                <a:gd name="connsiteX92" fmla="*/ 3737830 w 3737830"/>
                <a:gd name="connsiteY92" fmla="*/ 3289455 h 5218739"/>
                <a:gd name="connsiteX93" fmla="*/ 3446427 w 3737830"/>
                <a:gd name="connsiteY93" fmla="*/ 2666457 h 5218739"/>
                <a:gd name="connsiteX94" fmla="*/ 2853575 w 3737830"/>
                <a:gd name="connsiteY94" fmla="*/ 2676506 h 5218739"/>
                <a:gd name="connsiteX95" fmla="*/ 2572221 w 3737830"/>
                <a:gd name="connsiteY95" fmla="*/ 2475539 h 5218739"/>
                <a:gd name="connsiteX96" fmla="*/ 2793285 w 3737830"/>
                <a:gd name="connsiteY96" fmla="*/ 2274572 h 5218739"/>
                <a:gd name="connsiteX97" fmla="*/ 2873671 w 3737830"/>
                <a:gd name="connsiteY97" fmla="*/ 2013314 h 5218739"/>
                <a:gd name="connsiteX98" fmla="*/ 3144977 w 3737830"/>
                <a:gd name="connsiteY98" fmla="*/ 1782202 h 5218739"/>
                <a:gd name="connsiteX99" fmla="*/ 2984203 w 3737830"/>
                <a:gd name="connsiteY99" fmla="*/ 1330027 h 5218739"/>
                <a:gd name="connsiteX100" fmla="*/ 3165074 w 3737830"/>
                <a:gd name="connsiteY100" fmla="*/ 1108963 h 5218739"/>
                <a:gd name="connsiteX101" fmla="*/ 3438708 w 3737830"/>
                <a:gd name="connsiteY101" fmla="*/ 708324 h 5218739"/>
                <a:gd name="connsiteX102" fmla="*/ 3377270 w 3737830"/>
                <a:gd name="connsiteY102" fmla="*/ 563993 h 5218739"/>
                <a:gd name="connsiteX103" fmla="*/ 3316598 w 3737830"/>
                <a:gd name="connsiteY103" fmla="*/ 440404 h 5218739"/>
                <a:gd name="connsiteX104" fmla="*/ 3332784 w 3737830"/>
                <a:gd name="connsiteY104" fmla="*/ 263417 h 5218739"/>
                <a:gd name="connsiteX105" fmla="*/ 3106192 w 3737830"/>
                <a:gd name="connsiteY105" fmla="*/ 128907 h 5218739"/>
                <a:gd name="connsiteX106" fmla="*/ 3124462 w 3737830"/>
                <a:gd name="connsiteY106" fmla="*/ 12400 h 5218739"/>
                <a:gd name="connsiteX107" fmla="*/ 3020642 w 3737830"/>
                <a:gd name="connsiteY107" fmla="*/ 1477 h 5218739"/>
                <a:gd name="connsiteX108" fmla="*/ 2958526 w 3737830"/>
                <a:gd name="connsiteY108" fmla="*/ 38129 h 5218739"/>
                <a:gd name="connsiteX109" fmla="*/ 2965150 w 3737830"/>
                <a:gd name="connsiteY109" fmla="*/ 223300 h 5218739"/>
                <a:gd name="connsiteX110" fmla="*/ 2780177 w 3737830"/>
                <a:gd name="connsiteY110" fmla="*/ 305894 h 5218739"/>
                <a:gd name="connsiteX111" fmla="*/ 2762617 w 3737830"/>
                <a:gd name="connsiteY111" fmla="*/ 448814 h 5218739"/>
                <a:gd name="connsiteX0" fmla="*/ 2762617 w 3737830"/>
                <a:gd name="connsiteY0" fmla="*/ 448814 h 5218739"/>
                <a:gd name="connsiteX1" fmla="*/ 2424105 w 3737830"/>
                <a:gd name="connsiteY1" fmla="*/ 558395 h 5218739"/>
                <a:gd name="connsiteX2" fmla="*/ 2293527 w 3737830"/>
                <a:gd name="connsiteY2" fmla="*/ 545493 h 5218739"/>
                <a:gd name="connsiteX3" fmla="*/ 2241444 w 3737830"/>
                <a:gd name="connsiteY3" fmla="*/ 716503 h 5218739"/>
                <a:gd name="connsiteX4" fmla="*/ 2040286 w 3737830"/>
                <a:gd name="connsiteY4" fmla="*/ 792017 h 5218739"/>
                <a:gd name="connsiteX5" fmla="*/ 1996355 w 3737830"/>
                <a:gd name="connsiteY5" fmla="*/ 709423 h 5218739"/>
                <a:gd name="connsiteX6" fmla="*/ 1883059 w 3737830"/>
                <a:gd name="connsiteY6" fmla="*/ 810896 h 5218739"/>
                <a:gd name="connsiteX7" fmla="*/ 1700399 w 3737830"/>
                <a:gd name="connsiteY7" fmla="*/ 820335 h 5218739"/>
                <a:gd name="connsiteX8" fmla="*/ 1591727 w 3737830"/>
                <a:gd name="connsiteY8" fmla="*/ 910008 h 5218739"/>
                <a:gd name="connsiteX9" fmla="*/ 1478186 w 3737830"/>
                <a:gd name="connsiteY9" fmla="*/ 938674 h 5218739"/>
                <a:gd name="connsiteX10" fmla="*/ 1392881 w 3737830"/>
                <a:gd name="connsiteY10" fmla="*/ 1179028 h 5218739"/>
                <a:gd name="connsiteX11" fmla="*/ 1249527 w 3737830"/>
                <a:gd name="connsiteY11" fmla="*/ 1112953 h 5218739"/>
                <a:gd name="connsiteX12" fmla="*/ 1184787 w 3737830"/>
                <a:gd name="connsiteY12" fmla="*/ 1226224 h 5218739"/>
                <a:gd name="connsiteX13" fmla="*/ 1214845 w 3737830"/>
                <a:gd name="connsiteY13" fmla="*/ 1445687 h 5218739"/>
                <a:gd name="connsiteX14" fmla="*/ 1062243 w 3737830"/>
                <a:gd name="connsiteY14" fmla="*/ 1497603 h 5218739"/>
                <a:gd name="connsiteX15" fmla="*/ 1018312 w 3737830"/>
                <a:gd name="connsiteY15" fmla="*/ 1415010 h 5218739"/>
                <a:gd name="connsiteX16" fmla="*/ 932762 w 3737830"/>
                <a:gd name="connsiteY16" fmla="*/ 1436248 h 5218739"/>
                <a:gd name="connsiteX17" fmla="*/ 902682 w 3737830"/>
                <a:gd name="connsiteY17" fmla="*/ 1355452 h 5218739"/>
                <a:gd name="connsiteX18" fmla="*/ 646054 w 3737830"/>
                <a:gd name="connsiteY18" fmla="*/ 1443327 h 5218739"/>
                <a:gd name="connsiteX19" fmla="*/ 553567 w 3737830"/>
                <a:gd name="connsiteY19" fmla="*/ 1318257 h 5218739"/>
                <a:gd name="connsiteX20" fmla="*/ 528134 w 3737830"/>
                <a:gd name="connsiteY20" fmla="*/ 1490524 h 5218739"/>
                <a:gd name="connsiteX21" fmla="*/ 384780 w 3737830"/>
                <a:gd name="connsiteY21" fmla="*/ 1490524 h 5218739"/>
                <a:gd name="connsiteX22" fmla="*/ 289981 w 3737830"/>
                <a:gd name="connsiteY22" fmla="*/ 1625034 h 5218739"/>
                <a:gd name="connsiteX23" fmla="*/ 132783 w 3737830"/>
                <a:gd name="connsiteY23" fmla="*/ 1704252 h 5218739"/>
                <a:gd name="connsiteX24" fmla="*/ 137379 w 3737830"/>
                <a:gd name="connsiteY24" fmla="*/ 1825618 h 5218739"/>
                <a:gd name="connsiteX25" fmla="*/ 33332 w 3737830"/>
                <a:gd name="connsiteY25" fmla="*/ 1927091 h 5218739"/>
                <a:gd name="connsiteX26" fmla="*/ 6257 w 3737830"/>
                <a:gd name="connsiteY26" fmla="*/ 2273583 h 5218739"/>
                <a:gd name="connsiteX27" fmla="*/ 63390 w 3737830"/>
                <a:gd name="connsiteY27" fmla="*/ 2443891 h 5218739"/>
                <a:gd name="connsiteX28" fmla="*/ 125819 w 3737830"/>
                <a:gd name="connsiteY28" fmla="*/ 2469849 h 5218739"/>
                <a:gd name="connsiteX29" fmla="*/ 169750 w 3737830"/>
                <a:gd name="connsiteY29" fmla="*/ 2613798 h 5218739"/>
                <a:gd name="connsiteX30" fmla="*/ 358836 w 3737830"/>
                <a:gd name="connsiteY30" fmla="*/ 2804548 h 5218739"/>
                <a:gd name="connsiteX31" fmla="*/ 521198 w 3737830"/>
                <a:gd name="connsiteY31" fmla="*/ 2892257 h 5218739"/>
                <a:gd name="connsiteX32" fmla="*/ 598137 w 3737830"/>
                <a:gd name="connsiteY32" fmla="*/ 3135838 h 5218739"/>
                <a:gd name="connsiteX33" fmla="*/ 424087 w 3737830"/>
                <a:gd name="connsiteY33" fmla="*/ 3331184 h 5218739"/>
                <a:gd name="connsiteX34" fmla="*/ 292409 w 3737830"/>
                <a:gd name="connsiteY34" fmla="*/ 3556346 h 5218739"/>
                <a:gd name="connsiteX35" fmla="*/ 293251 w 3737830"/>
                <a:gd name="connsiteY35" fmla="*/ 3670361 h 5218739"/>
                <a:gd name="connsiteX36" fmla="*/ 335069 w 3737830"/>
                <a:gd name="connsiteY36" fmla="*/ 3679847 h 5218739"/>
                <a:gd name="connsiteX37" fmla="*/ 355879 w 3737830"/>
                <a:gd name="connsiteY37" fmla="*/ 3689581 h 5218739"/>
                <a:gd name="connsiteX38" fmla="*/ 379289 w 3737830"/>
                <a:gd name="connsiteY38" fmla="*/ 3682502 h 5218739"/>
                <a:gd name="connsiteX39" fmla="*/ 414839 w 3737830"/>
                <a:gd name="connsiteY39" fmla="*/ 3702855 h 5218739"/>
                <a:gd name="connsiteX40" fmla="*/ 446920 w 3737830"/>
                <a:gd name="connsiteY40" fmla="*/ 3695776 h 5218739"/>
                <a:gd name="connsiteX41" fmla="*/ 493741 w 3737830"/>
                <a:gd name="connsiteY41" fmla="*/ 3732943 h 5218739"/>
                <a:gd name="connsiteX42" fmla="*/ 522354 w 3737830"/>
                <a:gd name="connsiteY42" fmla="*/ 3724094 h 5218739"/>
                <a:gd name="connsiteX43" fmla="*/ 532759 w 3737830"/>
                <a:gd name="connsiteY43" fmla="*/ 3741792 h 5218739"/>
                <a:gd name="connsiteX44" fmla="*/ 569175 w 3737830"/>
                <a:gd name="connsiteY44" fmla="*/ 3717014 h 5218739"/>
                <a:gd name="connsiteX45" fmla="*/ 592586 w 3737830"/>
                <a:gd name="connsiteY45" fmla="*/ 3720554 h 5218739"/>
                <a:gd name="connsiteX46" fmla="*/ 610247 w 3737830"/>
                <a:gd name="connsiteY46" fmla="*/ 3714362 h 5218739"/>
                <a:gd name="connsiteX47" fmla="*/ 638542 w 3737830"/>
                <a:gd name="connsiteY47" fmla="*/ 3764424 h 5218739"/>
                <a:gd name="connsiteX48" fmla="*/ 654147 w 3737830"/>
                <a:gd name="connsiteY48" fmla="*/ 3775420 h 5218739"/>
                <a:gd name="connsiteX49" fmla="*/ 687095 w 3737830"/>
                <a:gd name="connsiteY49" fmla="*/ 3777190 h 5218739"/>
                <a:gd name="connsiteX50" fmla="*/ 692298 w 3737830"/>
                <a:gd name="connsiteY50" fmla="*/ 3751527 h 5218739"/>
                <a:gd name="connsiteX51" fmla="*/ 707038 w 3737830"/>
                <a:gd name="connsiteY51" fmla="*/ 3744447 h 5218739"/>
                <a:gd name="connsiteX52" fmla="*/ 706171 w 3737830"/>
                <a:gd name="connsiteY52" fmla="*/ 3728519 h 5218739"/>
                <a:gd name="connsiteX53" fmla="*/ 734784 w 3737830"/>
                <a:gd name="connsiteY53" fmla="*/ 3712590 h 5218739"/>
                <a:gd name="connsiteX54" fmla="*/ 751258 w 3737830"/>
                <a:gd name="connsiteY54" fmla="*/ 3718784 h 5218739"/>
                <a:gd name="connsiteX55" fmla="*/ 767732 w 3737830"/>
                <a:gd name="connsiteY55" fmla="*/ 3688697 h 5218739"/>
                <a:gd name="connsiteX56" fmla="*/ 818889 w 3737830"/>
                <a:gd name="connsiteY56" fmla="*/ 3698431 h 5218739"/>
                <a:gd name="connsiteX57" fmla="*/ 834496 w 3737830"/>
                <a:gd name="connsiteY57" fmla="*/ 3730288 h 5218739"/>
                <a:gd name="connsiteX58" fmla="*/ 868311 w 3737830"/>
                <a:gd name="connsiteY58" fmla="*/ 3683387 h 5218739"/>
                <a:gd name="connsiteX59" fmla="*/ 908196 w 3737830"/>
                <a:gd name="connsiteY59" fmla="*/ 3669228 h 5218739"/>
                <a:gd name="connsiteX60" fmla="*/ 934208 w 3737830"/>
                <a:gd name="connsiteY60" fmla="*/ 3674538 h 5218739"/>
                <a:gd name="connsiteX61" fmla="*/ 968890 w 3737830"/>
                <a:gd name="connsiteY61" fmla="*/ 3647105 h 5218739"/>
                <a:gd name="connsiteX62" fmla="*/ 994035 w 3737830"/>
                <a:gd name="connsiteY62" fmla="*/ 3640910 h 5218739"/>
                <a:gd name="connsiteX63" fmla="*/ 1026983 w 3737830"/>
                <a:gd name="connsiteY63" fmla="*/ 3599318 h 5218739"/>
                <a:gd name="connsiteX64" fmla="*/ 1054920 w 3737830"/>
                <a:gd name="connsiteY64" fmla="*/ 3580857 h 5218739"/>
                <a:gd name="connsiteX65" fmla="*/ 1068602 w 3737830"/>
                <a:gd name="connsiteY65" fmla="*/ 3593124 h 5218739"/>
                <a:gd name="connsiteX66" fmla="*/ 1093747 w 3737830"/>
                <a:gd name="connsiteY66" fmla="*/ 3608168 h 5218739"/>
                <a:gd name="connsiteX67" fmla="*/ 1105885 w 3737830"/>
                <a:gd name="connsiteY67" fmla="*/ 3580735 h 5218739"/>
                <a:gd name="connsiteX68" fmla="*/ 1116290 w 3737830"/>
                <a:gd name="connsiteY68" fmla="*/ 3585159 h 5218739"/>
                <a:gd name="connsiteX69" fmla="*/ 1138834 w 3737830"/>
                <a:gd name="connsiteY69" fmla="*/ 3550647 h 5218739"/>
                <a:gd name="connsiteX70" fmla="*/ 1159643 w 3737830"/>
                <a:gd name="connsiteY70" fmla="*/ 3545337 h 5218739"/>
                <a:gd name="connsiteX71" fmla="*/ 1169181 w 3737830"/>
                <a:gd name="connsiteY71" fmla="*/ 3554187 h 5218739"/>
                <a:gd name="connsiteX72" fmla="*/ 1177851 w 3737830"/>
                <a:gd name="connsiteY72" fmla="*/ 3545337 h 5218739"/>
                <a:gd name="connsiteX73" fmla="*/ 1187389 w 3737830"/>
                <a:gd name="connsiteY73" fmla="*/ 3543568 h 5218739"/>
                <a:gd name="connsiteX74" fmla="*/ 1189990 w 3737830"/>
                <a:gd name="connsiteY74" fmla="*/ 3533833 h 5218739"/>
                <a:gd name="connsiteX75" fmla="*/ 1204730 w 3737830"/>
                <a:gd name="connsiteY75" fmla="*/ 3527639 h 5218739"/>
                <a:gd name="connsiteX76" fmla="*/ 1251551 w 3737830"/>
                <a:gd name="connsiteY76" fmla="*/ 3524099 h 5218739"/>
                <a:gd name="connsiteX77" fmla="*/ 1263690 w 3737830"/>
                <a:gd name="connsiteY77" fmla="*/ 3532948 h 5218739"/>
                <a:gd name="connsiteX78" fmla="*/ 1274095 w 3737830"/>
                <a:gd name="connsiteY78" fmla="*/ 3522329 h 5218739"/>
                <a:gd name="connsiteX79" fmla="*/ 1278430 w 3737830"/>
                <a:gd name="connsiteY79" fmla="*/ 3501976 h 5218739"/>
                <a:gd name="connsiteX80" fmla="*/ 1273228 w 3737830"/>
                <a:gd name="connsiteY80" fmla="*/ 3489587 h 5218739"/>
                <a:gd name="connsiteX81" fmla="*/ 1289702 w 3737830"/>
                <a:gd name="connsiteY81" fmla="*/ 3474543 h 5218739"/>
                <a:gd name="connsiteX82" fmla="*/ 1300974 w 3737830"/>
                <a:gd name="connsiteY82" fmla="*/ 3476313 h 5218739"/>
                <a:gd name="connsiteX83" fmla="*/ 1300974 w 3737830"/>
                <a:gd name="connsiteY83" fmla="*/ 3499321 h 5218739"/>
                <a:gd name="connsiteX84" fmla="*/ 1447114 w 3737830"/>
                <a:gd name="connsiteY84" fmla="*/ 3467586 h 5218739"/>
                <a:gd name="connsiteX85" fmla="*/ 1838691 w 3737830"/>
                <a:gd name="connsiteY85" fmla="*/ 3791873 h 5218739"/>
                <a:gd name="connsiteX86" fmla="*/ 1909030 w 3737830"/>
                <a:gd name="connsiteY86" fmla="*/ 4495257 h 5218739"/>
                <a:gd name="connsiteX87" fmla="*/ 1868836 w 3737830"/>
                <a:gd name="connsiteY87" fmla="*/ 4846950 h 5218739"/>
                <a:gd name="connsiteX88" fmla="*/ 2702849 w 3737830"/>
                <a:gd name="connsiteY88" fmla="*/ 5188594 h 5218739"/>
                <a:gd name="connsiteX89" fmla="*/ 3506718 w 3737830"/>
                <a:gd name="connsiteY89" fmla="*/ 5218739 h 5218739"/>
                <a:gd name="connsiteX90" fmla="*/ 3737830 w 3737830"/>
                <a:gd name="connsiteY90" fmla="*/ 4465112 h 5218739"/>
                <a:gd name="connsiteX91" fmla="*/ 3707685 w 3737830"/>
                <a:gd name="connsiteY91" fmla="*/ 3801921 h 5218739"/>
                <a:gd name="connsiteX92" fmla="*/ 3737830 w 3737830"/>
                <a:gd name="connsiteY92" fmla="*/ 3289455 h 5218739"/>
                <a:gd name="connsiteX93" fmla="*/ 3446427 w 3737830"/>
                <a:gd name="connsiteY93" fmla="*/ 2666457 h 5218739"/>
                <a:gd name="connsiteX94" fmla="*/ 2853575 w 3737830"/>
                <a:gd name="connsiteY94" fmla="*/ 2676506 h 5218739"/>
                <a:gd name="connsiteX95" fmla="*/ 2572221 w 3737830"/>
                <a:gd name="connsiteY95" fmla="*/ 2475539 h 5218739"/>
                <a:gd name="connsiteX96" fmla="*/ 2793285 w 3737830"/>
                <a:gd name="connsiteY96" fmla="*/ 2274572 h 5218739"/>
                <a:gd name="connsiteX97" fmla="*/ 2873671 w 3737830"/>
                <a:gd name="connsiteY97" fmla="*/ 2013314 h 5218739"/>
                <a:gd name="connsiteX98" fmla="*/ 3144977 w 3737830"/>
                <a:gd name="connsiteY98" fmla="*/ 1782202 h 5218739"/>
                <a:gd name="connsiteX99" fmla="*/ 2984203 w 3737830"/>
                <a:gd name="connsiteY99" fmla="*/ 1330027 h 5218739"/>
                <a:gd name="connsiteX100" fmla="*/ 3165074 w 3737830"/>
                <a:gd name="connsiteY100" fmla="*/ 1108963 h 5218739"/>
                <a:gd name="connsiteX101" fmla="*/ 3438708 w 3737830"/>
                <a:gd name="connsiteY101" fmla="*/ 708324 h 5218739"/>
                <a:gd name="connsiteX102" fmla="*/ 3377270 w 3737830"/>
                <a:gd name="connsiteY102" fmla="*/ 563993 h 5218739"/>
                <a:gd name="connsiteX103" fmla="*/ 3316598 w 3737830"/>
                <a:gd name="connsiteY103" fmla="*/ 440404 h 5218739"/>
                <a:gd name="connsiteX104" fmla="*/ 3332784 w 3737830"/>
                <a:gd name="connsiteY104" fmla="*/ 263417 h 5218739"/>
                <a:gd name="connsiteX105" fmla="*/ 3106192 w 3737830"/>
                <a:gd name="connsiteY105" fmla="*/ 128907 h 5218739"/>
                <a:gd name="connsiteX106" fmla="*/ 3124462 w 3737830"/>
                <a:gd name="connsiteY106" fmla="*/ 12400 h 5218739"/>
                <a:gd name="connsiteX107" fmla="*/ 3020642 w 3737830"/>
                <a:gd name="connsiteY107" fmla="*/ 1477 h 5218739"/>
                <a:gd name="connsiteX108" fmla="*/ 2958526 w 3737830"/>
                <a:gd name="connsiteY108" fmla="*/ 38129 h 5218739"/>
                <a:gd name="connsiteX109" fmla="*/ 2965150 w 3737830"/>
                <a:gd name="connsiteY109" fmla="*/ 223300 h 5218739"/>
                <a:gd name="connsiteX110" fmla="*/ 2780177 w 3737830"/>
                <a:gd name="connsiteY110" fmla="*/ 305894 h 5218739"/>
                <a:gd name="connsiteX111" fmla="*/ 2762617 w 3737830"/>
                <a:gd name="connsiteY111" fmla="*/ 448814 h 5218739"/>
                <a:gd name="connsiteX0" fmla="*/ 2762617 w 3737830"/>
                <a:gd name="connsiteY0" fmla="*/ 448814 h 5218739"/>
                <a:gd name="connsiteX1" fmla="*/ 2424105 w 3737830"/>
                <a:gd name="connsiteY1" fmla="*/ 558395 h 5218739"/>
                <a:gd name="connsiteX2" fmla="*/ 2293527 w 3737830"/>
                <a:gd name="connsiteY2" fmla="*/ 545493 h 5218739"/>
                <a:gd name="connsiteX3" fmla="*/ 2241444 w 3737830"/>
                <a:gd name="connsiteY3" fmla="*/ 716503 h 5218739"/>
                <a:gd name="connsiteX4" fmla="*/ 2040286 w 3737830"/>
                <a:gd name="connsiteY4" fmla="*/ 792017 h 5218739"/>
                <a:gd name="connsiteX5" fmla="*/ 1996355 w 3737830"/>
                <a:gd name="connsiteY5" fmla="*/ 709423 h 5218739"/>
                <a:gd name="connsiteX6" fmla="*/ 1883059 w 3737830"/>
                <a:gd name="connsiteY6" fmla="*/ 810896 h 5218739"/>
                <a:gd name="connsiteX7" fmla="*/ 1700399 w 3737830"/>
                <a:gd name="connsiteY7" fmla="*/ 820335 h 5218739"/>
                <a:gd name="connsiteX8" fmla="*/ 1591727 w 3737830"/>
                <a:gd name="connsiteY8" fmla="*/ 910008 h 5218739"/>
                <a:gd name="connsiteX9" fmla="*/ 1478186 w 3737830"/>
                <a:gd name="connsiteY9" fmla="*/ 938674 h 5218739"/>
                <a:gd name="connsiteX10" fmla="*/ 1392881 w 3737830"/>
                <a:gd name="connsiteY10" fmla="*/ 1179028 h 5218739"/>
                <a:gd name="connsiteX11" fmla="*/ 1249527 w 3737830"/>
                <a:gd name="connsiteY11" fmla="*/ 1112953 h 5218739"/>
                <a:gd name="connsiteX12" fmla="*/ 1184787 w 3737830"/>
                <a:gd name="connsiteY12" fmla="*/ 1226224 h 5218739"/>
                <a:gd name="connsiteX13" fmla="*/ 1214845 w 3737830"/>
                <a:gd name="connsiteY13" fmla="*/ 1445687 h 5218739"/>
                <a:gd name="connsiteX14" fmla="*/ 1062243 w 3737830"/>
                <a:gd name="connsiteY14" fmla="*/ 1497603 h 5218739"/>
                <a:gd name="connsiteX15" fmla="*/ 1018312 w 3737830"/>
                <a:gd name="connsiteY15" fmla="*/ 1415010 h 5218739"/>
                <a:gd name="connsiteX16" fmla="*/ 932762 w 3737830"/>
                <a:gd name="connsiteY16" fmla="*/ 1436248 h 5218739"/>
                <a:gd name="connsiteX17" fmla="*/ 902682 w 3737830"/>
                <a:gd name="connsiteY17" fmla="*/ 1355452 h 5218739"/>
                <a:gd name="connsiteX18" fmla="*/ 646054 w 3737830"/>
                <a:gd name="connsiteY18" fmla="*/ 1443327 h 5218739"/>
                <a:gd name="connsiteX19" fmla="*/ 553567 w 3737830"/>
                <a:gd name="connsiteY19" fmla="*/ 1318257 h 5218739"/>
                <a:gd name="connsiteX20" fmla="*/ 528134 w 3737830"/>
                <a:gd name="connsiteY20" fmla="*/ 1490524 h 5218739"/>
                <a:gd name="connsiteX21" fmla="*/ 384780 w 3737830"/>
                <a:gd name="connsiteY21" fmla="*/ 1490524 h 5218739"/>
                <a:gd name="connsiteX22" fmla="*/ 289981 w 3737830"/>
                <a:gd name="connsiteY22" fmla="*/ 1625034 h 5218739"/>
                <a:gd name="connsiteX23" fmla="*/ 132783 w 3737830"/>
                <a:gd name="connsiteY23" fmla="*/ 1704252 h 5218739"/>
                <a:gd name="connsiteX24" fmla="*/ 137379 w 3737830"/>
                <a:gd name="connsiteY24" fmla="*/ 1825618 h 5218739"/>
                <a:gd name="connsiteX25" fmla="*/ 33332 w 3737830"/>
                <a:gd name="connsiteY25" fmla="*/ 1927091 h 5218739"/>
                <a:gd name="connsiteX26" fmla="*/ 6257 w 3737830"/>
                <a:gd name="connsiteY26" fmla="*/ 2273583 h 5218739"/>
                <a:gd name="connsiteX27" fmla="*/ 63390 w 3737830"/>
                <a:gd name="connsiteY27" fmla="*/ 2443891 h 5218739"/>
                <a:gd name="connsiteX28" fmla="*/ 125819 w 3737830"/>
                <a:gd name="connsiteY28" fmla="*/ 2469849 h 5218739"/>
                <a:gd name="connsiteX29" fmla="*/ 169750 w 3737830"/>
                <a:gd name="connsiteY29" fmla="*/ 2613798 h 5218739"/>
                <a:gd name="connsiteX30" fmla="*/ 358836 w 3737830"/>
                <a:gd name="connsiteY30" fmla="*/ 2804548 h 5218739"/>
                <a:gd name="connsiteX31" fmla="*/ 521198 w 3737830"/>
                <a:gd name="connsiteY31" fmla="*/ 2892257 h 5218739"/>
                <a:gd name="connsiteX32" fmla="*/ 598137 w 3737830"/>
                <a:gd name="connsiteY32" fmla="*/ 3135838 h 5218739"/>
                <a:gd name="connsiteX33" fmla="*/ 424087 w 3737830"/>
                <a:gd name="connsiteY33" fmla="*/ 3331184 h 5218739"/>
                <a:gd name="connsiteX34" fmla="*/ 292409 w 3737830"/>
                <a:gd name="connsiteY34" fmla="*/ 3556346 h 5218739"/>
                <a:gd name="connsiteX35" fmla="*/ 293251 w 3737830"/>
                <a:gd name="connsiteY35" fmla="*/ 3670361 h 5218739"/>
                <a:gd name="connsiteX36" fmla="*/ 335069 w 3737830"/>
                <a:gd name="connsiteY36" fmla="*/ 3679847 h 5218739"/>
                <a:gd name="connsiteX37" fmla="*/ 355879 w 3737830"/>
                <a:gd name="connsiteY37" fmla="*/ 3689581 h 5218739"/>
                <a:gd name="connsiteX38" fmla="*/ 379289 w 3737830"/>
                <a:gd name="connsiteY38" fmla="*/ 3682502 h 5218739"/>
                <a:gd name="connsiteX39" fmla="*/ 414839 w 3737830"/>
                <a:gd name="connsiteY39" fmla="*/ 3702855 h 5218739"/>
                <a:gd name="connsiteX40" fmla="*/ 446920 w 3737830"/>
                <a:gd name="connsiteY40" fmla="*/ 3695776 h 5218739"/>
                <a:gd name="connsiteX41" fmla="*/ 493741 w 3737830"/>
                <a:gd name="connsiteY41" fmla="*/ 3732943 h 5218739"/>
                <a:gd name="connsiteX42" fmla="*/ 522354 w 3737830"/>
                <a:gd name="connsiteY42" fmla="*/ 3724094 h 5218739"/>
                <a:gd name="connsiteX43" fmla="*/ 532759 w 3737830"/>
                <a:gd name="connsiteY43" fmla="*/ 3741792 h 5218739"/>
                <a:gd name="connsiteX44" fmla="*/ 569175 w 3737830"/>
                <a:gd name="connsiteY44" fmla="*/ 3717014 h 5218739"/>
                <a:gd name="connsiteX45" fmla="*/ 592586 w 3737830"/>
                <a:gd name="connsiteY45" fmla="*/ 3720554 h 5218739"/>
                <a:gd name="connsiteX46" fmla="*/ 610247 w 3737830"/>
                <a:gd name="connsiteY46" fmla="*/ 3714362 h 5218739"/>
                <a:gd name="connsiteX47" fmla="*/ 638542 w 3737830"/>
                <a:gd name="connsiteY47" fmla="*/ 3764424 h 5218739"/>
                <a:gd name="connsiteX48" fmla="*/ 654147 w 3737830"/>
                <a:gd name="connsiteY48" fmla="*/ 3775420 h 5218739"/>
                <a:gd name="connsiteX49" fmla="*/ 687095 w 3737830"/>
                <a:gd name="connsiteY49" fmla="*/ 3777190 h 5218739"/>
                <a:gd name="connsiteX50" fmla="*/ 692298 w 3737830"/>
                <a:gd name="connsiteY50" fmla="*/ 3751527 h 5218739"/>
                <a:gd name="connsiteX51" fmla="*/ 707038 w 3737830"/>
                <a:gd name="connsiteY51" fmla="*/ 3744447 h 5218739"/>
                <a:gd name="connsiteX52" fmla="*/ 706171 w 3737830"/>
                <a:gd name="connsiteY52" fmla="*/ 3728519 h 5218739"/>
                <a:gd name="connsiteX53" fmla="*/ 734784 w 3737830"/>
                <a:gd name="connsiteY53" fmla="*/ 3712590 h 5218739"/>
                <a:gd name="connsiteX54" fmla="*/ 751258 w 3737830"/>
                <a:gd name="connsiteY54" fmla="*/ 3718784 h 5218739"/>
                <a:gd name="connsiteX55" fmla="*/ 767732 w 3737830"/>
                <a:gd name="connsiteY55" fmla="*/ 3688697 h 5218739"/>
                <a:gd name="connsiteX56" fmla="*/ 818889 w 3737830"/>
                <a:gd name="connsiteY56" fmla="*/ 3698431 h 5218739"/>
                <a:gd name="connsiteX57" fmla="*/ 834496 w 3737830"/>
                <a:gd name="connsiteY57" fmla="*/ 3730288 h 5218739"/>
                <a:gd name="connsiteX58" fmla="*/ 868311 w 3737830"/>
                <a:gd name="connsiteY58" fmla="*/ 3683387 h 5218739"/>
                <a:gd name="connsiteX59" fmla="*/ 908196 w 3737830"/>
                <a:gd name="connsiteY59" fmla="*/ 3669228 h 5218739"/>
                <a:gd name="connsiteX60" fmla="*/ 934208 w 3737830"/>
                <a:gd name="connsiteY60" fmla="*/ 3674538 h 5218739"/>
                <a:gd name="connsiteX61" fmla="*/ 968890 w 3737830"/>
                <a:gd name="connsiteY61" fmla="*/ 3647105 h 5218739"/>
                <a:gd name="connsiteX62" fmla="*/ 994035 w 3737830"/>
                <a:gd name="connsiteY62" fmla="*/ 3640910 h 5218739"/>
                <a:gd name="connsiteX63" fmla="*/ 1026983 w 3737830"/>
                <a:gd name="connsiteY63" fmla="*/ 3599318 h 5218739"/>
                <a:gd name="connsiteX64" fmla="*/ 1054920 w 3737830"/>
                <a:gd name="connsiteY64" fmla="*/ 3580857 h 5218739"/>
                <a:gd name="connsiteX65" fmla="*/ 1068602 w 3737830"/>
                <a:gd name="connsiteY65" fmla="*/ 3593124 h 5218739"/>
                <a:gd name="connsiteX66" fmla="*/ 1093747 w 3737830"/>
                <a:gd name="connsiteY66" fmla="*/ 3608168 h 5218739"/>
                <a:gd name="connsiteX67" fmla="*/ 1105885 w 3737830"/>
                <a:gd name="connsiteY67" fmla="*/ 3580735 h 5218739"/>
                <a:gd name="connsiteX68" fmla="*/ 1116290 w 3737830"/>
                <a:gd name="connsiteY68" fmla="*/ 3585159 h 5218739"/>
                <a:gd name="connsiteX69" fmla="*/ 1138834 w 3737830"/>
                <a:gd name="connsiteY69" fmla="*/ 3550647 h 5218739"/>
                <a:gd name="connsiteX70" fmla="*/ 1159643 w 3737830"/>
                <a:gd name="connsiteY70" fmla="*/ 3545337 h 5218739"/>
                <a:gd name="connsiteX71" fmla="*/ 1169181 w 3737830"/>
                <a:gd name="connsiteY71" fmla="*/ 3554187 h 5218739"/>
                <a:gd name="connsiteX72" fmla="*/ 1177851 w 3737830"/>
                <a:gd name="connsiteY72" fmla="*/ 3545337 h 5218739"/>
                <a:gd name="connsiteX73" fmla="*/ 1187389 w 3737830"/>
                <a:gd name="connsiteY73" fmla="*/ 3543568 h 5218739"/>
                <a:gd name="connsiteX74" fmla="*/ 1189990 w 3737830"/>
                <a:gd name="connsiteY74" fmla="*/ 3533833 h 5218739"/>
                <a:gd name="connsiteX75" fmla="*/ 1204730 w 3737830"/>
                <a:gd name="connsiteY75" fmla="*/ 3527639 h 5218739"/>
                <a:gd name="connsiteX76" fmla="*/ 1251551 w 3737830"/>
                <a:gd name="connsiteY76" fmla="*/ 3524099 h 5218739"/>
                <a:gd name="connsiteX77" fmla="*/ 1263690 w 3737830"/>
                <a:gd name="connsiteY77" fmla="*/ 3532948 h 5218739"/>
                <a:gd name="connsiteX78" fmla="*/ 1274095 w 3737830"/>
                <a:gd name="connsiteY78" fmla="*/ 3522329 h 5218739"/>
                <a:gd name="connsiteX79" fmla="*/ 1278430 w 3737830"/>
                <a:gd name="connsiteY79" fmla="*/ 3501976 h 5218739"/>
                <a:gd name="connsiteX80" fmla="*/ 1273228 w 3737830"/>
                <a:gd name="connsiteY80" fmla="*/ 3489587 h 5218739"/>
                <a:gd name="connsiteX81" fmla="*/ 1289702 w 3737830"/>
                <a:gd name="connsiteY81" fmla="*/ 3474543 h 5218739"/>
                <a:gd name="connsiteX82" fmla="*/ 1300974 w 3737830"/>
                <a:gd name="connsiteY82" fmla="*/ 3476313 h 5218739"/>
                <a:gd name="connsiteX83" fmla="*/ 1300974 w 3737830"/>
                <a:gd name="connsiteY83" fmla="*/ 3499321 h 5218739"/>
                <a:gd name="connsiteX84" fmla="*/ 1350396 w 3737830"/>
                <a:gd name="connsiteY84" fmla="*/ 3479852 h 5218739"/>
                <a:gd name="connsiteX85" fmla="*/ 1447114 w 3737830"/>
                <a:gd name="connsiteY85" fmla="*/ 3467586 h 5218739"/>
                <a:gd name="connsiteX86" fmla="*/ 1838691 w 3737830"/>
                <a:gd name="connsiteY86" fmla="*/ 3791873 h 5218739"/>
                <a:gd name="connsiteX87" fmla="*/ 1909030 w 3737830"/>
                <a:gd name="connsiteY87" fmla="*/ 4495257 h 5218739"/>
                <a:gd name="connsiteX88" fmla="*/ 1868836 w 3737830"/>
                <a:gd name="connsiteY88" fmla="*/ 4846950 h 5218739"/>
                <a:gd name="connsiteX89" fmla="*/ 2702849 w 3737830"/>
                <a:gd name="connsiteY89" fmla="*/ 5188594 h 5218739"/>
                <a:gd name="connsiteX90" fmla="*/ 3506718 w 3737830"/>
                <a:gd name="connsiteY90" fmla="*/ 5218739 h 5218739"/>
                <a:gd name="connsiteX91" fmla="*/ 3737830 w 3737830"/>
                <a:gd name="connsiteY91" fmla="*/ 4465112 h 5218739"/>
                <a:gd name="connsiteX92" fmla="*/ 3707685 w 3737830"/>
                <a:gd name="connsiteY92" fmla="*/ 3801921 h 5218739"/>
                <a:gd name="connsiteX93" fmla="*/ 3737830 w 3737830"/>
                <a:gd name="connsiteY93" fmla="*/ 3289455 h 5218739"/>
                <a:gd name="connsiteX94" fmla="*/ 3446427 w 3737830"/>
                <a:gd name="connsiteY94" fmla="*/ 2666457 h 5218739"/>
                <a:gd name="connsiteX95" fmla="*/ 2853575 w 3737830"/>
                <a:gd name="connsiteY95" fmla="*/ 2676506 h 5218739"/>
                <a:gd name="connsiteX96" fmla="*/ 2572221 w 3737830"/>
                <a:gd name="connsiteY96" fmla="*/ 2475539 h 5218739"/>
                <a:gd name="connsiteX97" fmla="*/ 2793285 w 3737830"/>
                <a:gd name="connsiteY97" fmla="*/ 2274572 h 5218739"/>
                <a:gd name="connsiteX98" fmla="*/ 2873671 w 3737830"/>
                <a:gd name="connsiteY98" fmla="*/ 2013314 h 5218739"/>
                <a:gd name="connsiteX99" fmla="*/ 3144977 w 3737830"/>
                <a:gd name="connsiteY99" fmla="*/ 1782202 h 5218739"/>
                <a:gd name="connsiteX100" fmla="*/ 2984203 w 3737830"/>
                <a:gd name="connsiteY100" fmla="*/ 1330027 h 5218739"/>
                <a:gd name="connsiteX101" fmla="*/ 3165074 w 3737830"/>
                <a:gd name="connsiteY101" fmla="*/ 1108963 h 5218739"/>
                <a:gd name="connsiteX102" fmla="*/ 3438708 w 3737830"/>
                <a:gd name="connsiteY102" fmla="*/ 708324 h 5218739"/>
                <a:gd name="connsiteX103" fmla="*/ 3377270 w 3737830"/>
                <a:gd name="connsiteY103" fmla="*/ 563993 h 5218739"/>
                <a:gd name="connsiteX104" fmla="*/ 3316598 w 3737830"/>
                <a:gd name="connsiteY104" fmla="*/ 440404 h 5218739"/>
                <a:gd name="connsiteX105" fmla="*/ 3332784 w 3737830"/>
                <a:gd name="connsiteY105" fmla="*/ 263417 h 5218739"/>
                <a:gd name="connsiteX106" fmla="*/ 3106192 w 3737830"/>
                <a:gd name="connsiteY106" fmla="*/ 128907 h 5218739"/>
                <a:gd name="connsiteX107" fmla="*/ 3124462 w 3737830"/>
                <a:gd name="connsiteY107" fmla="*/ 12400 h 5218739"/>
                <a:gd name="connsiteX108" fmla="*/ 3020642 w 3737830"/>
                <a:gd name="connsiteY108" fmla="*/ 1477 h 5218739"/>
                <a:gd name="connsiteX109" fmla="*/ 2958526 w 3737830"/>
                <a:gd name="connsiteY109" fmla="*/ 38129 h 5218739"/>
                <a:gd name="connsiteX110" fmla="*/ 2965150 w 3737830"/>
                <a:gd name="connsiteY110" fmla="*/ 223300 h 5218739"/>
                <a:gd name="connsiteX111" fmla="*/ 2780177 w 3737830"/>
                <a:gd name="connsiteY111" fmla="*/ 305894 h 5218739"/>
                <a:gd name="connsiteX112" fmla="*/ 2762617 w 3737830"/>
                <a:gd name="connsiteY112" fmla="*/ 448814 h 5218739"/>
                <a:gd name="connsiteX0" fmla="*/ 2762617 w 3737830"/>
                <a:gd name="connsiteY0" fmla="*/ 448814 h 5218739"/>
                <a:gd name="connsiteX1" fmla="*/ 2424105 w 3737830"/>
                <a:gd name="connsiteY1" fmla="*/ 558395 h 5218739"/>
                <a:gd name="connsiteX2" fmla="*/ 2293527 w 3737830"/>
                <a:gd name="connsiteY2" fmla="*/ 545493 h 5218739"/>
                <a:gd name="connsiteX3" fmla="*/ 2241444 w 3737830"/>
                <a:gd name="connsiteY3" fmla="*/ 716503 h 5218739"/>
                <a:gd name="connsiteX4" fmla="*/ 2040286 w 3737830"/>
                <a:gd name="connsiteY4" fmla="*/ 792017 h 5218739"/>
                <a:gd name="connsiteX5" fmla="*/ 1996355 w 3737830"/>
                <a:gd name="connsiteY5" fmla="*/ 709423 h 5218739"/>
                <a:gd name="connsiteX6" fmla="*/ 1883059 w 3737830"/>
                <a:gd name="connsiteY6" fmla="*/ 810896 h 5218739"/>
                <a:gd name="connsiteX7" fmla="*/ 1700399 w 3737830"/>
                <a:gd name="connsiteY7" fmla="*/ 820335 h 5218739"/>
                <a:gd name="connsiteX8" fmla="*/ 1591727 w 3737830"/>
                <a:gd name="connsiteY8" fmla="*/ 910008 h 5218739"/>
                <a:gd name="connsiteX9" fmla="*/ 1478186 w 3737830"/>
                <a:gd name="connsiteY9" fmla="*/ 938674 h 5218739"/>
                <a:gd name="connsiteX10" fmla="*/ 1392881 w 3737830"/>
                <a:gd name="connsiteY10" fmla="*/ 1179028 h 5218739"/>
                <a:gd name="connsiteX11" fmla="*/ 1249527 w 3737830"/>
                <a:gd name="connsiteY11" fmla="*/ 1112953 h 5218739"/>
                <a:gd name="connsiteX12" fmla="*/ 1184787 w 3737830"/>
                <a:gd name="connsiteY12" fmla="*/ 1226224 h 5218739"/>
                <a:gd name="connsiteX13" fmla="*/ 1214845 w 3737830"/>
                <a:gd name="connsiteY13" fmla="*/ 1445687 h 5218739"/>
                <a:gd name="connsiteX14" fmla="*/ 1062243 w 3737830"/>
                <a:gd name="connsiteY14" fmla="*/ 1497603 h 5218739"/>
                <a:gd name="connsiteX15" fmla="*/ 1018312 w 3737830"/>
                <a:gd name="connsiteY15" fmla="*/ 1415010 h 5218739"/>
                <a:gd name="connsiteX16" fmla="*/ 932762 w 3737830"/>
                <a:gd name="connsiteY16" fmla="*/ 1436248 h 5218739"/>
                <a:gd name="connsiteX17" fmla="*/ 902682 w 3737830"/>
                <a:gd name="connsiteY17" fmla="*/ 1355452 h 5218739"/>
                <a:gd name="connsiteX18" fmla="*/ 646054 w 3737830"/>
                <a:gd name="connsiteY18" fmla="*/ 1443327 h 5218739"/>
                <a:gd name="connsiteX19" fmla="*/ 553567 w 3737830"/>
                <a:gd name="connsiteY19" fmla="*/ 1318257 h 5218739"/>
                <a:gd name="connsiteX20" fmla="*/ 528134 w 3737830"/>
                <a:gd name="connsiteY20" fmla="*/ 1490524 h 5218739"/>
                <a:gd name="connsiteX21" fmla="*/ 384780 w 3737830"/>
                <a:gd name="connsiteY21" fmla="*/ 1490524 h 5218739"/>
                <a:gd name="connsiteX22" fmla="*/ 289981 w 3737830"/>
                <a:gd name="connsiteY22" fmla="*/ 1625034 h 5218739"/>
                <a:gd name="connsiteX23" fmla="*/ 132783 w 3737830"/>
                <a:gd name="connsiteY23" fmla="*/ 1704252 h 5218739"/>
                <a:gd name="connsiteX24" fmla="*/ 137379 w 3737830"/>
                <a:gd name="connsiteY24" fmla="*/ 1825618 h 5218739"/>
                <a:gd name="connsiteX25" fmla="*/ 33332 w 3737830"/>
                <a:gd name="connsiteY25" fmla="*/ 1927091 h 5218739"/>
                <a:gd name="connsiteX26" fmla="*/ 6257 w 3737830"/>
                <a:gd name="connsiteY26" fmla="*/ 2273583 h 5218739"/>
                <a:gd name="connsiteX27" fmla="*/ 63390 w 3737830"/>
                <a:gd name="connsiteY27" fmla="*/ 2443891 h 5218739"/>
                <a:gd name="connsiteX28" fmla="*/ 125819 w 3737830"/>
                <a:gd name="connsiteY28" fmla="*/ 2469849 h 5218739"/>
                <a:gd name="connsiteX29" fmla="*/ 169750 w 3737830"/>
                <a:gd name="connsiteY29" fmla="*/ 2613798 h 5218739"/>
                <a:gd name="connsiteX30" fmla="*/ 358836 w 3737830"/>
                <a:gd name="connsiteY30" fmla="*/ 2804548 h 5218739"/>
                <a:gd name="connsiteX31" fmla="*/ 521198 w 3737830"/>
                <a:gd name="connsiteY31" fmla="*/ 2892257 h 5218739"/>
                <a:gd name="connsiteX32" fmla="*/ 598137 w 3737830"/>
                <a:gd name="connsiteY32" fmla="*/ 3135838 h 5218739"/>
                <a:gd name="connsiteX33" fmla="*/ 424087 w 3737830"/>
                <a:gd name="connsiteY33" fmla="*/ 3331184 h 5218739"/>
                <a:gd name="connsiteX34" fmla="*/ 292409 w 3737830"/>
                <a:gd name="connsiteY34" fmla="*/ 3556346 h 5218739"/>
                <a:gd name="connsiteX35" fmla="*/ 293251 w 3737830"/>
                <a:gd name="connsiteY35" fmla="*/ 3670361 h 5218739"/>
                <a:gd name="connsiteX36" fmla="*/ 335069 w 3737830"/>
                <a:gd name="connsiteY36" fmla="*/ 3679847 h 5218739"/>
                <a:gd name="connsiteX37" fmla="*/ 355879 w 3737830"/>
                <a:gd name="connsiteY37" fmla="*/ 3689581 h 5218739"/>
                <a:gd name="connsiteX38" fmla="*/ 379289 w 3737830"/>
                <a:gd name="connsiteY38" fmla="*/ 3682502 h 5218739"/>
                <a:gd name="connsiteX39" fmla="*/ 414839 w 3737830"/>
                <a:gd name="connsiteY39" fmla="*/ 3702855 h 5218739"/>
                <a:gd name="connsiteX40" fmla="*/ 446920 w 3737830"/>
                <a:gd name="connsiteY40" fmla="*/ 3695776 h 5218739"/>
                <a:gd name="connsiteX41" fmla="*/ 493741 w 3737830"/>
                <a:gd name="connsiteY41" fmla="*/ 3732943 h 5218739"/>
                <a:gd name="connsiteX42" fmla="*/ 522354 w 3737830"/>
                <a:gd name="connsiteY42" fmla="*/ 3724094 h 5218739"/>
                <a:gd name="connsiteX43" fmla="*/ 532759 w 3737830"/>
                <a:gd name="connsiteY43" fmla="*/ 3741792 h 5218739"/>
                <a:gd name="connsiteX44" fmla="*/ 569175 w 3737830"/>
                <a:gd name="connsiteY44" fmla="*/ 3717014 h 5218739"/>
                <a:gd name="connsiteX45" fmla="*/ 592586 w 3737830"/>
                <a:gd name="connsiteY45" fmla="*/ 3720554 h 5218739"/>
                <a:gd name="connsiteX46" fmla="*/ 610247 w 3737830"/>
                <a:gd name="connsiteY46" fmla="*/ 3714362 h 5218739"/>
                <a:gd name="connsiteX47" fmla="*/ 638542 w 3737830"/>
                <a:gd name="connsiteY47" fmla="*/ 3764424 h 5218739"/>
                <a:gd name="connsiteX48" fmla="*/ 654147 w 3737830"/>
                <a:gd name="connsiteY48" fmla="*/ 3775420 h 5218739"/>
                <a:gd name="connsiteX49" fmla="*/ 687095 w 3737830"/>
                <a:gd name="connsiteY49" fmla="*/ 3777190 h 5218739"/>
                <a:gd name="connsiteX50" fmla="*/ 692298 w 3737830"/>
                <a:gd name="connsiteY50" fmla="*/ 3751527 h 5218739"/>
                <a:gd name="connsiteX51" fmla="*/ 707038 w 3737830"/>
                <a:gd name="connsiteY51" fmla="*/ 3744447 h 5218739"/>
                <a:gd name="connsiteX52" fmla="*/ 706171 w 3737830"/>
                <a:gd name="connsiteY52" fmla="*/ 3728519 h 5218739"/>
                <a:gd name="connsiteX53" fmla="*/ 734784 w 3737830"/>
                <a:gd name="connsiteY53" fmla="*/ 3712590 h 5218739"/>
                <a:gd name="connsiteX54" fmla="*/ 751258 w 3737830"/>
                <a:gd name="connsiteY54" fmla="*/ 3718784 h 5218739"/>
                <a:gd name="connsiteX55" fmla="*/ 767732 w 3737830"/>
                <a:gd name="connsiteY55" fmla="*/ 3688697 h 5218739"/>
                <a:gd name="connsiteX56" fmla="*/ 818889 w 3737830"/>
                <a:gd name="connsiteY56" fmla="*/ 3698431 h 5218739"/>
                <a:gd name="connsiteX57" fmla="*/ 834496 w 3737830"/>
                <a:gd name="connsiteY57" fmla="*/ 3730288 h 5218739"/>
                <a:gd name="connsiteX58" fmla="*/ 868311 w 3737830"/>
                <a:gd name="connsiteY58" fmla="*/ 3683387 h 5218739"/>
                <a:gd name="connsiteX59" fmla="*/ 908196 w 3737830"/>
                <a:gd name="connsiteY59" fmla="*/ 3669228 h 5218739"/>
                <a:gd name="connsiteX60" fmla="*/ 934208 w 3737830"/>
                <a:gd name="connsiteY60" fmla="*/ 3674538 h 5218739"/>
                <a:gd name="connsiteX61" fmla="*/ 968890 w 3737830"/>
                <a:gd name="connsiteY61" fmla="*/ 3647105 h 5218739"/>
                <a:gd name="connsiteX62" fmla="*/ 994035 w 3737830"/>
                <a:gd name="connsiteY62" fmla="*/ 3640910 h 5218739"/>
                <a:gd name="connsiteX63" fmla="*/ 1026983 w 3737830"/>
                <a:gd name="connsiteY63" fmla="*/ 3599318 h 5218739"/>
                <a:gd name="connsiteX64" fmla="*/ 1054920 w 3737830"/>
                <a:gd name="connsiteY64" fmla="*/ 3580857 h 5218739"/>
                <a:gd name="connsiteX65" fmla="*/ 1068602 w 3737830"/>
                <a:gd name="connsiteY65" fmla="*/ 3593124 h 5218739"/>
                <a:gd name="connsiteX66" fmla="*/ 1093747 w 3737830"/>
                <a:gd name="connsiteY66" fmla="*/ 3608168 h 5218739"/>
                <a:gd name="connsiteX67" fmla="*/ 1105885 w 3737830"/>
                <a:gd name="connsiteY67" fmla="*/ 3580735 h 5218739"/>
                <a:gd name="connsiteX68" fmla="*/ 1116290 w 3737830"/>
                <a:gd name="connsiteY68" fmla="*/ 3585159 h 5218739"/>
                <a:gd name="connsiteX69" fmla="*/ 1138834 w 3737830"/>
                <a:gd name="connsiteY69" fmla="*/ 3550647 h 5218739"/>
                <a:gd name="connsiteX70" fmla="*/ 1159643 w 3737830"/>
                <a:gd name="connsiteY70" fmla="*/ 3545337 h 5218739"/>
                <a:gd name="connsiteX71" fmla="*/ 1169181 w 3737830"/>
                <a:gd name="connsiteY71" fmla="*/ 3554187 h 5218739"/>
                <a:gd name="connsiteX72" fmla="*/ 1177851 w 3737830"/>
                <a:gd name="connsiteY72" fmla="*/ 3545337 h 5218739"/>
                <a:gd name="connsiteX73" fmla="*/ 1187389 w 3737830"/>
                <a:gd name="connsiteY73" fmla="*/ 3543568 h 5218739"/>
                <a:gd name="connsiteX74" fmla="*/ 1189990 w 3737830"/>
                <a:gd name="connsiteY74" fmla="*/ 3533833 h 5218739"/>
                <a:gd name="connsiteX75" fmla="*/ 1204730 w 3737830"/>
                <a:gd name="connsiteY75" fmla="*/ 3527639 h 5218739"/>
                <a:gd name="connsiteX76" fmla="*/ 1251551 w 3737830"/>
                <a:gd name="connsiteY76" fmla="*/ 3524099 h 5218739"/>
                <a:gd name="connsiteX77" fmla="*/ 1263690 w 3737830"/>
                <a:gd name="connsiteY77" fmla="*/ 3532948 h 5218739"/>
                <a:gd name="connsiteX78" fmla="*/ 1274095 w 3737830"/>
                <a:gd name="connsiteY78" fmla="*/ 3522329 h 5218739"/>
                <a:gd name="connsiteX79" fmla="*/ 1278430 w 3737830"/>
                <a:gd name="connsiteY79" fmla="*/ 3501976 h 5218739"/>
                <a:gd name="connsiteX80" fmla="*/ 1273228 w 3737830"/>
                <a:gd name="connsiteY80" fmla="*/ 3489587 h 5218739"/>
                <a:gd name="connsiteX81" fmla="*/ 1289702 w 3737830"/>
                <a:gd name="connsiteY81" fmla="*/ 3474543 h 5218739"/>
                <a:gd name="connsiteX82" fmla="*/ 1300974 w 3737830"/>
                <a:gd name="connsiteY82" fmla="*/ 3476313 h 5218739"/>
                <a:gd name="connsiteX83" fmla="*/ 1300974 w 3737830"/>
                <a:gd name="connsiteY83" fmla="*/ 3499321 h 5218739"/>
                <a:gd name="connsiteX84" fmla="*/ 1315714 w 3737830"/>
                <a:gd name="connsiteY84" fmla="*/ 3489587 h 5218739"/>
                <a:gd name="connsiteX85" fmla="*/ 1350396 w 3737830"/>
                <a:gd name="connsiteY85" fmla="*/ 3479852 h 5218739"/>
                <a:gd name="connsiteX86" fmla="*/ 1447114 w 3737830"/>
                <a:gd name="connsiteY86" fmla="*/ 3467586 h 5218739"/>
                <a:gd name="connsiteX87" fmla="*/ 1838691 w 3737830"/>
                <a:gd name="connsiteY87" fmla="*/ 3791873 h 5218739"/>
                <a:gd name="connsiteX88" fmla="*/ 1909030 w 3737830"/>
                <a:gd name="connsiteY88" fmla="*/ 4495257 h 5218739"/>
                <a:gd name="connsiteX89" fmla="*/ 1868836 w 3737830"/>
                <a:gd name="connsiteY89" fmla="*/ 4846950 h 5218739"/>
                <a:gd name="connsiteX90" fmla="*/ 2702849 w 3737830"/>
                <a:gd name="connsiteY90" fmla="*/ 5188594 h 5218739"/>
                <a:gd name="connsiteX91" fmla="*/ 3506718 w 3737830"/>
                <a:gd name="connsiteY91" fmla="*/ 5218739 h 5218739"/>
                <a:gd name="connsiteX92" fmla="*/ 3737830 w 3737830"/>
                <a:gd name="connsiteY92" fmla="*/ 4465112 h 5218739"/>
                <a:gd name="connsiteX93" fmla="*/ 3707685 w 3737830"/>
                <a:gd name="connsiteY93" fmla="*/ 3801921 h 5218739"/>
                <a:gd name="connsiteX94" fmla="*/ 3737830 w 3737830"/>
                <a:gd name="connsiteY94" fmla="*/ 3289455 h 5218739"/>
                <a:gd name="connsiteX95" fmla="*/ 3446427 w 3737830"/>
                <a:gd name="connsiteY95" fmla="*/ 2666457 h 5218739"/>
                <a:gd name="connsiteX96" fmla="*/ 2853575 w 3737830"/>
                <a:gd name="connsiteY96" fmla="*/ 2676506 h 5218739"/>
                <a:gd name="connsiteX97" fmla="*/ 2572221 w 3737830"/>
                <a:gd name="connsiteY97" fmla="*/ 2475539 h 5218739"/>
                <a:gd name="connsiteX98" fmla="*/ 2793285 w 3737830"/>
                <a:gd name="connsiteY98" fmla="*/ 2274572 h 5218739"/>
                <a:gd name="connsiteX99" fmla="*/ 2873671 w 3737830"/>
                <a:gd name="connsiteY99" fmla="*/ 2013314 h 5218739"/>
                <a:gd name="connsiteX100" fmla="*/ 3144977 w 3737830"/>
                <a:gd name="connsiteY100" fmla="*/ 1782202 h 5218739"/>
                <a:gd name="connsiteX101" fmla="*/ 2984203 w 3737830"/>
                <a:gd name="connsiteY101" fmla="*/ 1330027 h 5218739"/>
                <a:gd name="connsiteX102" fmla="*/ 3165074 w 3737830"/>
                <a:gd name="connsiteY102" fmla="*/ 1108963 h 5218739"/>
                <a:gd name="connsiteX103" fmla="*/ 3438708 w 3737830"/>
                <a:gd name="connsiteY103" fmla="*/ 708324 h 5218739"/>
                <a:gd name="connsiteX104" fmla="*/ 3377270 w 3737830"/>
                <a:gd name="connsiteY104" fmla="*/ 563993 h 5218739"/>
                <a:gd name="connsiteX105" fmla="*/ 3316598 w 3737830"/>
                <a:gd name="connsiteY105" fmla="*/ 440404 h 5218739"/>
                <a:gd name="connsiteX106" fmla="*/ 3332784 w 3737830"/>
                <a:gd name="connsiteY106" fmla="*/ 263417 h 5218739"/>
                <a:gd name="connsiteX107" fmla="*/ 3106192 w 3737830"/>
                <a:gd name="connsiteY107" fmla="*/ 128907 h 5218739"/>
                <a:gd name="connsiteX108" fmla="*/ 3124462 w 3737830"/>
                <a:gd name="connsiteY108" fmla="*/ 12400 h 5218739"/>
                <a:gd name="connsiteX109" fmla="*/ 3020642 w 3737830"/>
                <a:gd name="connsiteY109" fmla="*/ 1477 h 5218739"/>
                <a:gd name="connsiteX110" fmla="*/ 2958526 w 3737830"/>
                <a:gd name="connsiteY110" fmla="*/ 38129 h 5218739"/>
                <a:gd name="connsiteX111" fmla="*/ 2965150 w 3737830"/>
                <a:gd name="connsiteY111" fmla="*/ 223300 h 5218739"/>
                <a:gd name="connsiteX112" fmla="*/ 2780177 w 3737830"/>
                <a:gd name="connsiteY112" fmla="*/ 305894 h 5218739"/>
                <a:gd name="connsiteX113" fmla="*/ 2762617 w 3737830"/>
                <a:gd name="connsiteY113" fmla="*/ 448814 h 5218739"/>
                <a:gd name="connsiteX0" fmla="*/ 2762617 w 3737830"/>
                <a:gd name="connsiteY0" fmla="*/ 448814 h 5218739"/>
                <a:gd name="connsiteX1" fmla="*/ 2424105 w 3737830"/>
                <a:gd name="connsiteY1" fmla="*/ 558395 h 5218739"/>
                <a:gd name="connsiteX2" fmla="*/ 2293527 w 3737830"/>
                <a:gd name="connsiteY2" fmla="*/ 545493 h 5218739"/>
                <a:gd name="connsiteX3" fmla="*/ 2241444 w 3737830"/>
                <a:gd name="connsiteY3" fmla="*/ 716503 h 5218739"/>
                <a:gd name="connsiteX4" fmla="*/ 2040286 w 3737830"/>
                <a:gd name="connsiteY4" fmla="*/ 792017 h 5218739"/>
                <a:gd name="connsiteX5" fmla="*/ 1996355 w 3737830"/>
                <a:gd name="connsiteY5" fmla="*/ 709423 h 5218739"/>
                <a:gd name="connsiteX6" fmla="*/ 1883059 w 3737830"/>
                <a:gd name="connsiteY6" fmla="*/ 810896 h 5218739"/>
                <a:gd name="connsiteX7" fmla="*/ 1700399 w 3737830"/>
                <a:gd name="connsiteY7" fmla="*/ 820335 h 5218739"/>
                <a:gd name="connsiteX8" fmla="*/ 1591727 w 3737830"/>
                <a:gd name="connsiteY8" fmla="*/ 910008 h 5218739"/>
                <a:gd name="connsiteX9" fmla="*/ 1478186 w 3737830"/>
                <a:gd name="connsiteY9" fmla="*/ 938674 h 5218739"/>
                <a:gd name="connsiteX10" fmla="*/ 1392881 w 3737830"/>
                <a:gd name="connsiteY10" fmla="*/ 1179028 h 5218739"/>
                <a:gd name="connsiteX11" fmla="*/ 1249527 w 3737830"/>
                <a:gd name="connsiteY11" fmla="*/ 1112953 h 5218739"/>
                <a:gd name="connsiteX12" fmla="*/ 1184787 w 3737830"/>
                <a:gd name="connsiteY12" fmla="*/ 1226224 h 5218739"/>
                <a:gd name="connsiteX13" fmla="*/ 1214845 w 3737830"/>
                <a:gd name="connsiteY13" fmla="*/ 1445687 h 5218739"/>
                <a:gd name="connsiteX14" fmla="*/ 1062243 w 3737830"/>
                <a:gd name="connsiteY14" fmla="*/ 1497603 h 5218739"/>
                <a:gd name="connsiteX15" fmla="*/ 1018312 w 3737830"/>
                <a:gd name="connsiteY15" fmla="*/ 1415010 h 5218739"/>
                <a:gd name="connsiteX16" fmla="*/ 932762 w 3737830"/>
                <a:gd name="connsiteY16" fmla="*/ 1436248 h 5218739"/>
                <a:gd name="connsiteX17" fmla="*/ 902682 w 3737830"/>
                <a:gd name="connsiteY17" fmla="*/ 1355452 h 5218739"/>
                <a:gd name="connsiteX18" fmla="*/ 646054 w 3737830"/>
                <a:gd name="connsiteY18" fmla="*/ 1443327 h 5218739"/>
                <a:gd name="connsiteX19" fmla="*/ 553567 w 3737830"/>
                <a:gd name="connsiteY19" fmla="*/ 1318257 h 5218739"/>
                <a:gd name="connsiteX20" fmla="*/ 528134 w 3737830"/>
                <a:gd name="connsiteY20" fmla="*/ 1490524 h 5218739"/>
                <a:gd name="connsiteX21" fmla="*/ 384780 w 3737830"/>
                <a:gd name="connsiteY21" fmla="*/ 1490524 h 5218739"/>
                <a:gd name="connsiteX22" fmla="*/ 289981 w 3737830"/>
                <a:gd name="connsiteY22" fmla="*/ 1625034 h 5218739"/>
                <a:gd name="connsiteX23" fmla="*/ 132783 w 3737830"/>
                <a:gd name="connsiteY23" fmla="*/ 1704252 h 5218739"/>
                <a:gd name="connsiteX24" fmla="*/ 137379 w 3737830"/>
                <a:gd name="connsiteY24" fmla="*/ 1825618 h 5218739"/>
                <a:gd name="connsiteX25" fmla="*/ 33332 w 3737830"/>
                <a:gd name="connsiteY25" fmla="*/ 1927091 h 5218739"/>
                <a:gd name="connsiteX26" fmla="*/ 6257 w 3737830"/>
                <a:gd name="connsiteY26" fmla="*/ 2273583 h 5218739"/>
                <a:gd name="connsiteX27" fmla="*/ 63390 w 3737830"/>
                <a:gd name="connsiteY27" fmla="*/ 2443891 h 5218739"/>
                <a:gd name="connsiteX28" fmla="*/ 125819 w 3737830"/>
                <a:gd name="connsiteY28" fmla="*/ 2469849 h 5218739"/>
                <a:gd name="connsiteX29" fmla="*/ 169750 w 3737830"/>
                <a:gd name="connsiteY29" fmla="*/ 2613798 h 5218739"/>
                <a:gd name="connsiteX30" fmla="*/ 358836 w 3737830"/>
                <a:gd name="connsiteY30" fmla="*/ 2804548 h 5218739"/>
                <a:gd name="connsiteX31" fmla="*/ 521198 w 3737830"/>
                <a:gd name="connsiteY31" fmla="*/ 2892257 h 5218739"/>
                <a:gd name="connsiteX32" fmla="*/ 598137 w 3737830"/>
                <a:gd name="connsiteY32" fmla="*/ 3135838 h 5218739"/>
                <a:gd name="connsiteX33" fmla="*/ 424087 w 3737830"/>
                <a:gd name="connsiteY33" fmla="*/ 3331184 h 5218739"/>
                <a:gd name="connsiteX34" fmla="*/ 292409 w 3737830"/>
                <a:gd name="connsiteY34" fmla="*/ 3556346 h 5218739"/>
                <a:gd name="connsiteX35" fmla="*/ 293251 w 3737830"/>
                <a:gd name="connsiteY35" fmla="*/ 3670361 h 5218739"/>
                <a:gd name="connsiteX36" fmla="*/ 335069 w 3737830"/>
                <a:gd name="connsiteY36" fmla="*/ 3679847 h 5218739"/>
                <a:gd name="connsiteX37" fmla="*/ 355879 w 3737830"/>
                <a:gd name="connsiteY37" fmla="*/ 3689581 h 5218739"/>
                <a:gd name="connsiteX38" fmla="*/ 379289 w 3737830"/>
                <a:gd name="connsiteY38" fmla="*/ 3682502 h 5218739"/>
                <a:gd name="connsiteX39" fmla="*/ 414839 w 3737830"/>
                <a:gd name="connsiteY39" fmla="*/ 3702855 h 5218739"/>
                <a:gd name="connsiteX40" fmla="*/ 446920 w 3737830"/>
                <a:gd name="connsiteY40" fmla="*/ 3695776 h 5218739"/>
                <a:gd name="connsiteX41" fmla="*/ 493741 w 3737830"/>
                <a:gd name="connsiteY41" fmla="*/ 3732943 h 5218739"/>
                <a:gd name="connsiteX42" fmla="*/ 522354 w 3737830"/>
                <a:gd name="connsiteY42" fmla="*/ 3724094 h 5218739"/>
                <a:gd name="connsiteX43" fmla="*/ 532759 w 3737830"/>
                <a:gd name="connsiteY43" fmla="*/ 3741792 h 5218739"/>
                <a:gd name="connsiteX44" fmla="*/ 569175 w 3737830"/>
                <a:gd name="connsiteY44" fmla="*/ 3717014 h 5218739"/>
                <a:gd name="connsiteX45" fmla="*/ 592586 w 3737830"/>
                <a:gd name="connsiteY45" fmla="*/ 3720554 h 5218739"/>
                <a:gd name="connsiteX46" fmla="*/ 610247 w 3737830"/>
                <a:gd name="connsiteY46" fmla="*/ 3714362 h 5218739"/>
                <a:gd name="connsiteX47" fmla="*/ 638542 w 3737830"/>
                <a:gd name="connsiteY47" fmla="*/ 3764424 h 5218739"/>
                <a:gd name="connsiteX48" fmla="*/ 654147 w 3737830"/>
                <a:gd name="connsiteY48" fmla="*/ 3775420 h 5218739"/>
                <a:gd name="connsiteX49" fmla="*/ 687095 w 3737830"/>
                <a:gd name="connsiteY49" fmla="*/ 3777190 h 5218739"/>
                <a:gd name="connsiteX50" fmla="*/ 692298 w 3737830"/>
                <a:gd name="connsiteY50" fmla="*/ 3751527 h 5218739"/>
                <a:gd name="connsiteX51" fmla="*/ 707038 w 3737830"/>
                <a:gd name="connsiteY51" fmla="*/ 3744447 h 5218739"/>
                <a:gd name="connsiteX52" fmla="*/ 706171 w 3737830"/>
                <a:gd name="connsiteY52" fmla="*/ 3728519 h 5218739"/>
                <a:gd name="connsiteX53" fmla="*/ 734784 w 3737830"/>
                <a:gd name="connsiteY53" fmla="*/ 3712590 h 5218739"/>
                <a:gd name="connsiteX54" fmla="*/ 751258 w 3737830"/>
                <a:gd name="connsiteY54" fmla="*/ 3718784 h 5218739"/>
                <a:gd name="connsiteX55" fmla="*/ 767732 w 3737830"/>
                <a:gd name="connsiteY55" fmla="*/ 3688697 h 5218739"/>
                <a:gd name="connsiteX56" fmla="*/ 818889 w 3737830"/>
                <a:gd name="connsiteY56" fmla="*/ 3698431 h 5218739"/>
                <a:gd name="connsiteX57" fmla="*/ 834496 w 3737830"/>
                <a:gd name="connsiteY57" fmla="*/ 3730288 h 5218739"/>
                <a:gd name="connsiteX58" fmla="*/ 868311 w 3737830"/>
                <a:gd name="connsiteY58" fmla="*/ 3683387 h 5218739"/>
                <a:gd name="connsiteX59" fmla="*/ 908196 w 3737830"/>
                <a:gd name="connsiteY59" fmla="*/ 3669228 h 5218739"/>
                <a:gd name="connsiteX60" fmla="*/ 934208 w 3737830"/>
                <a:gd name="connsiteY60" fmla="*/ 3674538 h 5218739"/>
                <a:gd name="connsiteX61" fmla="*/ 968890 w 3737830"/>
                <a:gd name="connsiteY61" fmla="*/ 3647105 h 5218739"/>
                <a:gd name="connsiteX62" fmla="*/ 994035 w 3737830"/>
                <a:gd name="connsiteY62" fmla="*/ 3640910 h 5218739"/>
                <a:gd name="connsiteX63" fmla="*/ 1026983 w 3737830"/>
                <a:gd name="connsiteY63" fmla="*/ 3599318 h 5218739"/>
                <a:gd name="connsiteX64" fmla="*/ 1054920 w 3737830"/>
                <a:gd name="connsiteY64" fmla="*/ 3580857 h 5218739"/>
                <a:gd name="connsiteX65" fmla="*/ 1068602 w 3737830"/>
                <a:gd name="connsiteY65" fmla="*/ 3593124 h 5218739"/>
                <a:gd name="connsiteX66" fmla="*/ 1093747 w 3737830"/>
                <a:gd name="connsiteY66" fmla="*/ 3608168 h 5218739"/>
                <a:gd name="connsiteX67" fmla="*/ 1105885 w 3737830"/>
                <a:gd name="connsiteY67" fmla="*/ 3580735 h 5218739"/>
                <a:gd name="connsiteX68" fmla="*/ 1116290 w 3737830"/>
                <a:gd name="connsiteY68" fmla="*/ 3585159 h 5218739"/>
                <a:gd name="connsiteX69" fmla="*/ 1138834 w 3737830"/>
                <a:gd name="connsiteY69" fmla="*/ 3550647 h 5218739"/>
                <a:gd name="connsiteX70" fmla="*/ 1159643 w 3737830"/>
                <a:gd name="connsiteY70" fmla="*/ 3545337 h 5218739"/>
                <a:gd name="connsiteX71" fmla="*/ 1169181 w 3737830"/>
                <a:gd name="connsiteY71" fmla="*/ 3554187 h 5218739"/>
                <a:gd name="connsiteX72" fmla="*/ 1177851 w 3737830"/>
                <a:gd name="connsiteY72" fmla="*/ 3545337 h 5218739"/>
                <a:gd name="connsiteX73" fmla="*/ 1187389 w 3737830"/>
                <a:gd name="connsiteY73" fmla="*/ 3543568 h 5218739"/>
                <a:gd name="connsiteX74" fmla="*/ 1189990 w 3737830"/>
                <a:gd name="connsiteY74" fmla="*/ 3533833 h 5218739"/>
                <a:gd name="connsiteX75" fmla="*/ 1204730 w 3737830"/>
                <a:gd name="connsiteY75" fmla="*/ 3527639 h 5218739"/>
                <a:gd name="connsiteX76" fmla="*/ 1251551 w 3737830"/>
                <a:gd name="connsiteY76" fmla="*/ 3524099 h 5218739"/>
                <a:gd name="connsiteX77" fmla="*/ 1263690 w 3737830"/>
                <a:gd name="connsiteY77" fmla="*/ 3532948 h 5218739"/>
                <a:gd name="connsiteX78" fmla="*/ 1274095 w 3737830"/>
                <a:gd name="connsiteY78" fmla="*/ 3522329 h 5218739"/>
                <a:gd name="connsiteX79" fmla="*/ 1278430 w 3737830"/>
                <a:gd name="connsiteY79" fmla="*/ 3501976 h 5218739"/>
                <a:gd name="connsiteX80" fmla="*/ 1273228 w 3737830"/>
                <a:gd name="connsiteY80" fmla="*/ 3489587 h 5218739"/>
                <a:gd name="connsiteX81" fmla="*/ 1289702 w 3737830"/>
                <a:gd name="connsiteY81" fmla="*/ 3474543 h 5218739"/>
                <a:gd name="connsiteX82" fmla="*/ 1300974 w 3737830"/>
                <a:gd name="connsiteY82" fmla="*/ 3476313 h 5218739"/>
                <a:gd name="connsiteX83" fmla="*/ 1300974 w 3737830"/>
                <a:gd name="connsiteY83" fmla="*/ 3499321 h 5218739"/>
                <a:gd name="connsiteX84" fmla="*/ 1315714 w 3737830"/>
                <a:gd name="connsiteY84" fmla="*/ 3489587 h 5218739"/>
                <a:gd name="connsiteX85" fmla="*/ 1327853 w 3737830"/>
                <a:gd name="connsiteY85" fmla="*/ 3486932 h 5218739"/>
                <a:gd name="connsiteX86" fmla="*/ 1350396 w 3737830"/>
                <a:gd name="connsiteY86" fmla="*/ 3479852 h 5218739"/>
                <a:gd name="connsiteX87" fmla="*/ 1447114 w 3737830"/>
                <a:gd name="connsiteY87" fmla="*/ 3467586 h 5218739"/>
                <a:gd name="connsiteX88" fmla="*/ 1838691 w 3737830"/>
                <a:gd name="connsiteY88" fmla="*/ 3791873 h 5218739"/>
                <a:gd name="connsiteX89" fmla="*/ 1909030 w 3737830"/>
                <a:gd name="connsiteY89" fmla="*/ 4495257 h 5218739"/>
                <a:gd name="connsiteX90" fmla="*/ 1868836 w 3737830"/>
                <a:gd name="connsiteY90" fmla="*/ 4846950 h 5218739"/>
                <a:gd name="connsiteX91" fmla="*/ 2702849 w 3737830"/>
                <a:gd name="connsiteY91" fmla="*/ 5188594 h 5218739"/>
                <a:gd name="connsiteX92" fmla="*/ 3506718 w 3737830"/>
                <a:gd name="connsiteY92" fmla="*/ 5218739 h 5218739"/>
                <a:gd name="connsiteX93" fmla="*/ 3737830 w 3737830"/>
                <a:gd name="connsiteY93" fmla="*/ 4465112 h 5218739"/>
                <a:gd name="connsiteX94" fmla="*/ 3707685 w 3737830"/>
                <a:gd name="connsiteY94" fmla="*/ 3801921 h 5218739"/>
                <a:gd name="connsiteX95" fmla="*/ 3737830 w 3737830"/>
                <a:gd name="connsiteY95" fmla="*/ 3289455 h 5218739"/>
                <a:gd name="connsiteX96" fmla="*/ 3446427 w 3737830"/>
                <a:gd name="connsiteY96" fmla="*/ 2666457 h 5218739"/>
                <a:gd name="connsiteX97" fmla="*/ 2853575 w 3737830"/>
                <a:gd name="connsiteY97" fmla="*/ 2676506 h 5218739"/>
                <a:gd name="connsiteX98" fmla="*/ 2572221 w 3737830"/>
                <a:gd name="connsiteY98" fmla="*/ 2475539 h 5218739"/>
                <a:gd name="connsiteX99" fmla="*/ 2793285 w 3737830"/>
                <a:gd name="connsiteY99" fmla="*/ 2274572 h 5218739"/>
                <a:gd name="connsiteX100" fmla="*/ 2873671 w 3737830"/>
                <a:gd name="connsiteY100" fmla="*/ 2013314 h 5218739"/>
                <a:gd name="connsiteX101" fmla="*/ 3144977 w 3737830"/>
                <a:gd name="connsiteY101" fmla="*/ 1782202 h 5218739"/>
                <a:gd name="connsiteX102" fmla="*/ 2984203 w 3737830"/>
                <a:gd name="connsiteY102" fmla="*/ 1330027 h 5218739"/>
                <a:gd name="connsiteX103" fmla="*/ 3165074 w 3737830"/>
                <a:gd name="connsiteY103" fmla="*/ 1108963 h 5218739"/>
                <a:gd name="connsiteX104" fmla="*/ 3438708 w 3737830"/>
                <a:gd name="connsiteY104" fmla="*/ 708324 h 5218739"/>
                <a:gd name="connsiteX105" fmla="*/ 3377270 w 3737830"/>
                <a:gd name="connsiteY105" fmla="*/ 563993 h 5218739"/>
                <a:gd name="connsiteX106" fmla="*/ 3316598 w 3737830"/>
                <a:gd name="connsiteY106" fmla="*/ 440404 h 5218739"/>
                <a:gd name="connsiteX107" fmla="*/ 3332784 w 3737830"/>
                <a:gd name="connsiteY107" fmla="*/ 263417 h 5218739"/>
                <a:gd name="connsiteX108" fmla="*/ 3106192 w 3737830"/>
                <a:gd name="connsiteY108" fmla="*/ 128907 h 5218739"/>
                <a:gd name="connsiteX109" fmla="*/ 3124462 w 3737830"/>
                <a:gd name="connsiteY109" fmla="*/ 12400 h 5218739"/>
                <a:gd name="connsiteX110" fmla="*/ 3020642 w 3737830"/>
                <a:gd name="connsiteY110" fmla="*/ 1477 h 5218739"/>
                <a:gd name="connsiteX111" fmla="*/ 2958526 w 3737830"/>
                <a:gd name="connsiteY111" fmla="*/ 38129 h 5218739"/>
                <a:gd name="connsiteX112" fmla="*/ 2965150 w 3737830"/>
                <a:gd name="connsiteY112" fmla="*/ 223300 h 5218739"/>
                <a:gd name="connsiteX113" fmla="*/ 2780177 w 3737830"/>
                <a:gd name="connsiteY113" fmla="*/ 305894 h 5218739"/>
                <a:gd name="connsiteX114" fmla="*/ 2762617 w 3737830"/>
                <a:gd name="connsiteY114" fmla="*/ 448814 h 5218739"/>
                <a:gd name="connsiteX0" fmla="*/ 2762617 w 3737830"/>
                <a:gd name="connsiteY0" fmla="*/ 448814 h 5218739"/>
                <a:gd name="connsiteX1" fmla="*/ 2424105 w 3737830"/>
                <a:gd name="connsiteY1" fmla="*/ 558395 h 5218739"/>
                <a:gd name="connsiteX2" fmla="*/ 2293527 w 3737830"/>
                <a:gd name="connsiteY2" fmla="*/ 545493 h 5218739"/>
                <a:gd name="connsiteX3" fmla="*/ 2241444 w 3737830"/>
                <a:gd name="connsiteY3" fmla="*/ 716503 h 5218739"/>
                <a:gd name="connsiteX4" fmla="*/ 2040286 w 3737830"/>
                <a:gd name="connsiteY4" fmla="*/ 792017 h 5218739"/>
                <a:gd name="connsiteX5" fmla="*/ 1996355 w 3737830"/>
                <a:gd name="connsiteY5" fmla="*/ 709423 h 5218739"/>
                <a:gd name="connsiteX6" fmla="*/ 1883059 w 3737830"/>
                <a:gd name="connsiteY6" fmla="*/ 810896 h 5218739"/>
                <a:gd name="connsiteX7" fmla="*/ 1700399 w 3737830"/>
                <a:gd name="connsiteY7" fmla="*/ 820335 h 5218739"/>
                <a:gd name="connsiteX8" fmla="*/ 1591727 w 3737830"/>
                <a:gd name="connsiteY8" fmla="*/ 910008 h 5218739"/>
                <a:gd name="connsiteX9" fmla="*/ 1478186 w 3737830"/>
                <a:gd name="connsiteY9" fmla="*/ 938674 h 5218739"/>
                <a:gd name="connsiteX10" fmla="*/ 1392881 w 3737830"/>
                <a:gd name="connsiteY10" fmla="*/ 1179028 h 5218739"/>
                <a:gd name="connsiteX11" fmla="*/ 1249527 w 3737830"/>
                <a:gd name="connsiteY11" fmla="*/ 1112953 h 5218739"/>
                <a:gd name="connsiteX12" fmla="*/ 1184787 w 3737830"/>
                <a:gd name="connsiteY12" fmla="*/ 1226224 h 5218739"/>
                <a:gd name="connsiteX13" fmla="*/ 1214845 w 3737830"/>
                <a:gd name="connsiteY13" fmla="*/ 1445687 h 5218739"/>
                <a:gd name="connsiteX14" fmla="*/ 1062243 w 3737830"/>
                <a:gd name="connsiteY14" fmla="*/ 1497603 h 5218739"/>
                <a:gd name="connsiteX15" fmla="*/ 1018312 w 3737830"/>
                <a:gd name="connsiteY15" fmla="*/ 1415010 h 5218739"/>
                <a:gd name="connsiteX16" fmla="*/ 932762 w 3737830"/>
                <a:gd name="connsiteY16" fmla="*/ 1436248 h 5218739"/>
                <a:gd name="connsiteX17" fmla="*/ 902682 w 3737830"/>
                <a:gd name="connsiteY17" fmla="*/ 1355452 h 5218739"/>
                <a:gd name="connsiteX18" fmla="*/ 646054 w 3737830"/>
                <a:gd name="connsiteY18" fmla="*/ 1443327 h 5218739"/>
                <a:gd name="connsiteX19" fmla="*/ 553567 w 3737830"/>
                <a:gd name="connsiteY19" fmla="*/ 1318257 h 5218739"/>
                <a:gd name="connsiteX20" fmla="*/ 528134 w 3737830"/>
                <a:gd name="connsiteY20" fmla="*/ 1490524 h 5218739"/>
                <a:gd name="connsiteX21" fmla="*/ 384780 w 3737830"/>
                <a:gd name="connsiteY21" fmla="*/ 1490524 h 5218739"/>
                <a:gd name="connsiteX22" fmla="*/ 289981 w 3737830"/>
                <a:gd name="connsiteY22" fmla="*/ 1625034 h 5218739"/>
                <a:gd name="connsiteX23" fmla="*/ 132783 w 3737830"/>
                <a:gd name="connsiteY23" fmla="*/ 1704252 h 5218739"/>
                <a:gd name="connsiteX24" fmla="*/ 137379 w 3737830"/>
                <a:gd name="connsiteY24" fmla="*/ 1825618 h 5218739"/>
                <a:gd name="connsiteX25" fmla="*/ 33332 w 3737830"/>
                <a:gd name="connsiteY25" fmla="*/ 1927091 h 5218739"/>
                <a:gd name="connsiteX26" fmla="*/ 6257 w 3737830"/>
                <a:gd name="connsiteY26" fmla="*/ 2273583 h 5218739"/>
                <a:gd name="connsiteX27" fmla="*/ 63390 w 3737830"/>
                <a:gd name="connsiteY27" fmla="*/ 2443891 h 5218739"/>
                <a:gd name="connsiteX28" fmla="*/ 125819 w 3737830"/>
                <a:gd name="connsiteY28" fmla="*/ 2469849 h 5218739"/>
                <a:gd name="connsiteX29" fmla="*/ 169750 w 3737830"/>
                <a:gd name="connsiteY29" fmla="*/ 2613798 h 5218739"/>
                <a:gd name="connsiteX30" fmla="*/ 358836 w 3737830"/>
                <a:gd name="connsiteY30" fmla="*/ 2804548 h 5218739"/>
                <a:gd name="connsiteX31" fmla="*/ 521198 w 3737830"/>
                <a:gd name="connsiteY31" fmla="*/ 2892257 h 5218739"/>
                <a:gd name="connsiteX32" fmla="*/ 598137 w 3737830"/>
                <a:gd name="connsiteY32" fmla="*/ 3135838 h 5218739"/>
                <a:gd name="connsiteX33" fmla="*/ 424087 w 3737830"/>
                <a:gd name="connsiteY33" fmla="*/ 3331184 h 5218739"/>
                <a:gd name="connsiteX34" fmla="*/ 292409 w 3737830"/>
                <a:gd name="connsiteY34" fmla="*/ 3556346 h 5218739"/>
                <a:gd name="connsiteX35" fmla="*/ 293251 w 3737830"/>
                <a:gd name="connsiteY35" fmla="*/ 3670361 h 5218739"/>
                <a:gd name="connsiteX36" fmla="*/ 335069 w 3737830"/>
                <a:gd name="connsiteY36" fmla="*/ 3679847 h 5218739"/>
                <a:gd name="connsiteX37" fmla="*/ 355879 w 3737830"/>
                <a:gd name="connsiteY37" fmla="*/ 3689581 h 5218739"/>
                <a:gd name="connsiteX38" fmla="*/ 379289 w 3737830"/>
                <a:gd name="connsiteY38" fmla="*/ 3682502 h 5218739"/>
                <a:gd name="connsiteX39" fmla="*/ 414839 w 3737830"/>
                <a:gd name="connsiteY39" fmla="*/ 3702855 h 5218739"/>
                <a:gd name="connsiteX40" fmla="*/ 446920 w 3737830"/>
                <a:gd name="connsiteY40" fmla="*/ 3695776 h 5218739"/>
                <a:gd name="connsiteX41" fmla="*/ 493741 w 3737830"/>
                <a:gd name="connsiteY41" fmla="*/ 3732943 h 5218739"/>
                <a:gd name="connsiteX42" fmla="*/ 522354 w 3737830"/>
                <a:gd name="connsiteY42" fmla="*/ 3724094 h 5218739"/>
                <a:gd name="connsiteX43" fmla="*/ 532759 w 3737830"/>
                <a:gd name="connsiteY43" fmla="*/ 3741792 h 5218739"/>
                <a:gd name="connsiteX44" fmla="*/ 569175 w 3737830"/>
                <a:gd name="connsiteY44" fmla="*/ 3717014 h 5218739"/>
                <a:gd name="connsiteX45" fmla="*/ 592586 w 3737830"/>
                <a:gd name="connsiteY45" fmla="*/ 3720554 h 5218739"/>
                <a:gd name="connsiteX46" fmla="*/ 610247 w 3737830"/>
                <a:gd name="connsiteY46" fmla="*/ 3714362 h 5218739"/>
                <a:gd name="connsiteX47" fmla="*/ 638542 w 3737830"/>
                <a:gd name="connsiteY47" fmla="*/ 3764424 h 5218739"/>
                <a:gd name="connsiteX48" fmla="*/ 654147 w 3737830"/>
                <a:gd name="connsiteY48" fmla="*/ 3775420 h 5218739"/>
                <a:gd name="connsiteX49" fmla="*/ 687095 w 3737830"/>
                <a:gd name="connsiteY49" fmla="*/ 3777190 h 5218739"/>
                <a:gd name="connsiteX50" fmla="*/ 692298 w 3737830"/>
                <a:gd name="connsiteY50" fmla="*/ 3751527 h 5218739"/>
                <a:gd name="connsiteX51" fmla="*/ 707038 w 3737830"/>
                <a:gd name="connsiteY51" fmla="*/ 3744447 h 5218739"/>
                <a:gd name="connsiteX52" fmla="*/ 706171 w 3737830"/>
                <a:gd name="connsiteY52" fmla="*/ 3728519 h 5218739"/>
                <a:gd name="connsiteX53" fmla="*/ 734784 w 3737830"/>
                <a:gd name="connsiteY53" fmla="*/ 3712590 h 5218739"/>
                <a:gd name="connsiteX54" fmla="*/ 751258 w 3737830"/>
                <a:gd name="connsiteY54" fmla="*/ 3718784 h 5218739"/>
                <a:gd name="connsiteX55" fmla="*/ 767732 w 3737830"/>
                <a:gd name="connsiteY55" fmla="*/ 3688697 h 5218739"/>
                <a:gd name="connsiteX56" fmla="*/ 818889 w 3737830"/>
                <a:gd name="connsiteY56" fmla="*/ 3698431 h 5218739"/>
                <a:gd name="connsiteX57" fmla="*/ 834496 w 3737830"/>
                <a:gd name="connsiteY57" fmla="*/ 3730288 h 5218739"/>
                <a:gd name="connsiteX58" fmla="*/ 868311 w 3737830"/>
                <a:gd name="connsiteY58" fmla="*/ 3683387 h 5218739"/>
                <a:gd name="connsiteX59" fmla="*/ 908196 w 3737830"/>
                <a:gd name="connsiteY59" fmla="*/ 3669228 h 5218739"/>
                <a:gd name="connsiteX60" fmla="*/ 934208 w 3737830"/>
                <a:gd name="connsiteY60" fmla="*/ 3674538 h 5218739"/>
                <a:gd name="connsiteX61" fmla="*/ 968890 w 3737830"/>
                <a:gd name="connsiteY61" fmla="*/ 3647105 h 5218739"/>
                <a:gd name="connsiteX62" fmla="*/ 994035 w 3737830"/>
                <a:gd name="connsiteY62" fmla="*/ 3640910 h 5218739"/>
                <a:gd name="connsiteX63" fmla="*/ 1026983 w 3737830"/>
                <a:gd name="connsiteY63" fmla="*/ 3599318 h 5218739"/>
                <a:gd name="connsiteX64" fmla="*/ 1054920 w 3737830"/>
                <a:gd name="connsiteY64" fmla="*/ 3580857 h 5218739"/>
                <a:gd name="connsiteX65" fmla="*/ 1068602 w 3737830"/>
                <a:gd name="connsiteY65" fmla="*/ 3593124 h 5218739"/>
                <a:gd name="connsiteX66" fmla="*/ 1093747 w 3737830"/>
                <a:gd name="connsiteY66" fmla="*/ 3608168 h 5218739"/>
                <a:gd name="connsiteX67" fmla="*/ 1105885 w 3737830"/>
                <a:gd name="connsiteY67" fmla="*/ 3580735 h 5218739"/>
                <a:gd name="connsiteX68" fmla="*/ 1116290 w 3737830"/>
                <a:gd name="connsiteY68" fmla="*/ 3585159 h 5218739"/>
                <a:gd name="connsiteX69" fmla="*/ 1138834 w 3737830"/>
                <a:gd name="connsiteY69" fmla="*/ 3550647 h 5218739"/>
                <a:gd name="connsiteX70" fmla="*/ 1159643 w 3737830"/>
                <a:gd name="connsiteY70" fmla="*/ 3545337 h 5218739"/>
                <a:gd name="connsiteX71" fmla="*/ 1169181 w 3737830"/>
                <a:gd name="connsiteY71" fmla="*/ 3554187 h 5218739"/>
                <a:gd name="connsiteX72" fmla="*/ 1177851 w 3737830"/>
                <a:gd name="connsiteY72" fmla="*/ 3545337 h 5218739"/>
                <a:gd name="connsiteX73" fmla="*/ 1187389 w 3737830"/>
                <a:gd name="connsiteY73" fmla="*/ 3543568 h 5218739"/>
                <a:gd name="connsiteX74" fmla="*/ 1189990 w 3737830"/>
                <a:gd name="connsiteY74" fmla="*/ 3533833 h 5218739"/>
                <a:gd name="connsiteX75" fmla="*/ 1204730 w 3737830"/>
                <a:gd name="connsiteY75" fmla="*/ 3527639 h 5218739"/>
                <a:gd name="connsiteX76" fmla="*/ 1251551 w 3737830"/>
                <a:gd name="connsiteY76" fmla="*/ 3524099 h 5218739"/>
                <a:gd name="connsiteX77" fmla="*/ 1263690 w 3737830"/>
                <a:gd name="connsiteY77" fmla="*/ 3532948 h 5218739"/>
                <a:gd name="connsiteX78" fmla="*/ 1274095 w 3737830"/>
                <a:gd name="connsiteY78" fmla="*/ 3522329 h 5218739"/>
                <a:gd name="connsiteX79" fmla="*/ 1278430 w 3737830"/>
                <a:gd name="connsiteY79" fmla="*/ 3501976 h 5218739"/>
                <a:gd name="connsiteX80" fmla="*/ 1273228 w 3737830"/>
                <a:gd name="connsiteY80" fmla="*/ 3489587 h 5218739"/>
                <a:gd name="connsiteX81" fmla="*/ 1289702 w 3737830"/>
                <a:gd name="connsiteY81" fmla="*/ 3474543 h 5218739"/>
                <a:gd name="connsiteX82" fmla="*/ 1300974 w 3737830"/>
                <a:gd name="connsiteY82" fmla="*/ 3476313 h 5218739"/>
                <a:gd name="connsiteX83" fmla="*/ 1300974 w 3737830"/>
                <a:gd name="connsiteY83" fmla="*/ 3499321 h 5218739"/>
                <a:gd name="connsiteX84" fmla="*/ 1315714 w 3737830"/>
                <a:gd name="connsiteY84" fmla="*/ 3489587 h 5218739"/>
                <a:gd name="connsiteX85" fmla="*/ 1327853 w 3737830"/>
                <a:gd name="connsiteY85" fmla="*/ 3486932 h 5218739"/>
                <a:gd name="connsiteX86" fmla="*/ 1350396 w 3737830"/>
                <a:gd name="connsiteY86" fmla="*/ 3479852 h 5218739"/>
                <a:gd name="connsiteX87" fmla="*/ 1372940 w 3737830"/>
                <a:gd name="connsiteY87" fmla="*/ 3514365 h 5218739"/>
                <a:gd name="connsiteX88" fmla="*/ 1447114 w 3737830"/>
                <a:gd name="connsiteY88" fmla="*/ 3467586 h 5218739"/>
                <a:gd name="connsiteX89" fmla="*/ 1838691 w 3737830"/>
                <a:gd name="connsiteY89" fmla="*/ 3791873 h 5218739"/>
                <a:gd name="connsiteX90" fmla="*/ 1909030 w 3737830"/>
                <a:gd name="connsiteY90" fmla="*/ 4495257 h 5218739"/>
                <a:gd name="connsiteX91" fmla="*/ 1868836 w 3737830"/>
                <a:gd name="connsiteY91" fmla="*/ 4846950 h 5218739"/>
                <a:gd name="connsiteX92" fmla="*/ 2702849 w 3737830"/>
                <a:gd name="connsiteY92" fmla="*/ 5188594 h 5218739"/>
                <a:gd name="connsiteX93" fmla="*/ 3506718 w 3737830"/>
                <a:gd name="connsiteY93" fmla="*/ 5218739 h 5218739"/>
                <a:gd name="connsiteX94" fmla="*/ 3737830 w 3737830"/>
                <a:gd name="connsiteY94" fmla="*/ 4465112 h 5218739"/>
                <a:gd name="connsiteX95" fmla="*/ 3707685 w 3737830"/>
                <a:gd name="connsiteY95" fmla="*/ 3801921 h 5218739"/>
                <a:gd name="connsiteX96" fmla="*/ 3737830 w 3737830"/>
                <a:gd name="connsiteY96" fmla="*/ 3289455 h 5218739"/>
                <a:gd name="connsiteX97" fmla="*/ 3446427 w 3737830"/>
                <a:gd name="connsiteY97" fmla="*/ 2666457 h 5218739"/>
                <a:gd name="connsiteX98" fmla="*/ 2853575 w 3737830"/>
                <a:gd name="connsiteY98" fmla="*/ 2676506 h 5218739"/>
                <a:gd name="connsiteX99" fmla="*/ 2572221 w 3737830"/>
                <a:gd name="connsiteY99" fmla="*/ 2475539 h 5218739"/>
                <a:gd name="connsiteX100" fmla="*/ 2793285 w 3737830"/>
                <a:gd name="connsiteY100" fmla="*/ 2274572 h 5218739"/>
                <a:gd name="connsiteX101" fmla="*/ 2873671 w 3737830"/>
                <a:gd name="connsiteY101" fmla="*/ 2013314 h 5218739"/>
                <a:gd name="connsiteX102" fmla="*/ 3144977 w 3737830"/>
                <a:gd name="connsiteY102" fmla="*/ 1782202 h 5218739"/>
                <a:gd name="connsiteX103" fmla="*/ 2984203 w 3737830"/>
                <a:gd name="connsiteY103" fmla="*/ 1330027 h 5218739"/>
                <a:gd name="connsiteX104" fmla="*/ 3165074 w 3737830"/>
                <a:gd name="connsiteY104" fmla="*/ 1108963 h 5218739"/>
                <a:gd name="connsiteX105" fmla="*/ 3438708 w 3737830"/>
                <a:gd name="connsiteY105" fmla="*/ 708324 h 5218739"/>
                <a:gd name="connsiteX106" fmla="*/ 3377270 w 3737830"/>
                <a:gd name="connsiteY106" fmla="*/ 563993 h 5218739"/>
                <a:gd name="connsiteX107" fmla="*/ 3316598 w 3737830"/>
                <a:gd name="connsiteY107" fmla="*/ 440404 h 5218739"/>
                <a:gd name="connsiteX108" fmla="*/ 3332784 w 3737830"/>
                <a:gd name="connsiteY108" fmla="*/ 263417 h 5218739"/>
                <a:gd name="connsiteX109" fmla="*/ 3106192 w 3737830"/>
                <a:gd name="connsiteY109" fmla="*/ 128907 h 5218739"/>
                <a:gd name="connsiteX110" fmla="*/ 3124462 w 3737830"/>
                <a:gd name="connsiteY110" fmla="*/ 12400 h 5218739"/>
                <a:gd name="connsiteX111" fmla="*/ 3020642 w 3737830"/>
                <a:gd name="connsiteY111" fmla="*/ 1477 h 5218739"/>
                <a:gd name="connsiteX112" fmla="*/ 2958526 w 3737830"/>
                <a:gd name="connsiteY112" fmla="*/ 38129 h 5218739"/>
                <a:gd name="connsiteX113" fmla="*/ 2965150 w 3737830"/>
                <a:gd name="connsiteY113" fmla="*/ 223300 h 5218739"/>
                <a:gd name="connsiteX114" fmla="*/ 2780177 w 3737830"/>
                <a:gd name="connsiteY114" fmla="*/ 305894 h 5218739"/>
                <a:gd name="connsiteX115" fmla="*/ 2762617 w 3737830"/>
                <a:gd name="connsiteY115" fmla="*/ 448814 h 5218739"/>
                <a:gd name="connsiteX0" fmla="*/ 2762617 w 3737830"/>
                <a:gd name="connsiteY0" fmla="*/ 448814 h 5218739"/>
                <a:gd name="connsiteX1" fmla="*/ 2424105 w 3737830"/>
                <a:gd name="connsiteY1" fmla="*/ 558395 h 5218739"/>
                <a:gd name="connsiteX2" fmla="*/ 2293527 w 3737830"/>
                <a:gd name="connsiteY2" fmla="*/ 545493 h 5218739"/>
                <a:gd name="connsiteX3" fmla="*/ 2241444 w 3737830"/>
                <a:gd name="connsiteY3" fmla="*/ 716503 h 5218739"/>
                <a:gd name="connsiteX4" fmla="*/ 2040286 w 3737830"/>
                <a:gd name="connsiteY4" fmla="*/ 792017 h 5218739"/>
                <a:gd name="connsiteX5" fmla="*/ 1996355 w 3737830"/>
                <a:gd name="connsiteY5" fmla="*/ 709423 h 5218739"/>
                <a:gd name="connsiteX6" fmla="*/ 1883059 w 3737830"/>
                <a:gd name="connsiteY6" fmla="*/ 810896 h 5218739"/>
                <a:gd name="connsiteX7" fmla="*/ 1700399 w 3737830"/>
                <a:gd name="connsiteY7" fmla="*/ 820335 h 5218739"/>
                <a:gd name="connsiteX8" fmla="*/ 1591727 w 3737830"/>
                <a:gd name="connsiteY8" fmla="*/ 910008 h 5218739"/>
                <a:gd name="connsiteX9" fmla="*/ 1478186 w 3737830"/>
                <a:gd name="connsiteY9" fmla="*/ 938674 h 5218739"/>
                <a:gd name="connsiteX10" fmla="*/ 1392881 w 3737830"/>
                <a:gd name="connsiteY10" fmla="*/ 1179028 h 5218739"/>
                <a:gd name="connsiteX11" fmla="*/ 1249527 w 3737830"/>
                <a:gd name="connsiteY11" fmla="*/ 1112953 h 5218739"/>
                <a:gd name="connsiteX12" fmla="*/ 1184787 w 3737830"/>
                <a:gd name="connsiteY12" fmla="*/ 1226224 h 5218739"/>
                <a:gd name="connsiteX13" fmla="*/ 1214845 w 3737830"/>
                <a:gd name="connsiteY13" fmla="*/ 1445687 h 5218739"/>
                <a:gd name="connsiteX14" fmla="*/ 1062243 w 3737830"/>
                <a:gd name="connsiteY14" fmla="*/ 1497603 h 5218739"/>
                <a:gd name="connsiteX15" fmla="*/ 1018312 w 3737830"/>
                <a:gd name="connsiteY15" fmla="*/ 1415010 h 5218739"/>
                <a:gd name="connsiteX16" fmla="*/ 932762 w 3737830"/>
                <a:gd name="connsiteY16" fmla="*/ 1436248 h 5218739"/>
                <a:gd name="connsiteX17" fmla="*/ 902682 w 3737830"/>
                <a:gd name="connsiteY17" fmla="*/ 1355452 h 5218739"/>
                <a:gd name="connsiteX18" fmla="*/ 646054 w 3737830"/>
                <a:gd name="connsiteY18" fmla="*/ 1443327 h 5218739"/>
                <a:gd name="connsiteX19" fmla="*/ 553567 w 3737830"/>
                <a:gd name="connsiteY19" fmla="*/ 1318257 h 5218739"/>
                <a:gd name="connsiteX20" fmla="*/ 528134 w 3737830"/>
                <a:gd name="connsiteY20" fmla="*/ 1490524 h 5218739"/>
                <a:gd name="connsiteX21" fmla="*/ 384780 w 3737830"/>
                <a:gd name="connsiteY21" fmla="*/ 1490524 h 5218739"/>
                <a:gd name="connsiteX22" fmla="*/ 289981 w 3737830"/>
                <a:gd name="connsiteY22" fmla="*/ 1625034 h 5218739"/>
                <a:gd name="connsiteX23" fmla="*/ 132783 w 3737830"/>
                <a:gd name="connsiteY23" fmla="*/ 1704252 h 5218739"/>
                <a:gd name="connsiteX24" fmla="*/ 137379 w 3737830"/>
                <a:gd name="connsiteY24" fmla="*/ 1825618 h 5218739"/>
                <a:gd name="connsiteX25" fmla="*/ 33332 w 3737830"/>
                <a:gd name="connsiteY25" fmla="*/ 1927091 h 5218739"/>
                <a:gd name="connsiteX26" fmla="*/ 6257 w 3737830"/>
                <a:gd name="connsiteY26" fmla="*/ 2273583 h 5218739"/>
                <a:gd name="connsiteX27" fmla="*/ 63390 w 3737830"/>
                <a:gd name="connsiteY27" fmla="*/ 2443891 h 5218739"/>
                <a:gd name="connsiteX28" fmla="*/ 125819 w 3737830"/>
                <a:gd name="connsiteY28" fmla="*/ 2469849 h 5218739"/>
                <a:gd name="connsiteX29" fmla="*/ 169750 w 3737830"/>
                <a:gd name="connsiteY29" fmla="*/ 2613798 h 5218739"/>
                <a:gd name="connsiteX30" fmla="*/ 358836 w 3737830"/>
                <a:gd name="connsiteY30" fmla="*/ 2804548 h 5218739"/>
                <a:gd name="connsiteX31" fmla="*/ 521198 w 3737830"/>
                <a:gd name="connsiteY31" fmla="*/ 2892257 h 5218739"/>
                <a:gd name="connsiteX32" fmla="*/ 598137 w 3737830"/>
                <a:gd name="connsiteY32" fmla="*/ 3135838 h 5218739"/>
                <a:gd name="connsiteX33" fmla="*/ 424087 w 3737830"/>
                <a:gd name="connsiteY33" fmla="*/ 3331184 h 5218739"/>
                <a:gd name="connsiteX34" fmla="*/ 292409 w 3737830"/>
                <a:gd name="connsiteY34" fmla="*/ 3556346 h 5218739"/>
                <a:gd name="connsiteX35" fmla="*/ 293251 w 3737830"/>
                <a:gd name="connsiteY35" fmla="*/ 3670361 h 5218739"/>
                <a:gd name="connsiteX36" fmla="*/ 335069 w 3737830"/>
                <a:gd name="connsiteY36" fmla="*/ 3679847 h 5218739"/>
                <a:gd name="connsiteX37" fmla="*/ 355879 w 3737830"/>
                <a:gd name="connsiteY37" fmla="*/ 3689581 h 5218739"/>
                <a:gd name="connsiteX38" fmla="*/ 379289 w 3737830"/>
                <a:gd name="connsiteY38" fmla="*/ 3682502 h 5218739"/>
                <a:gd name="connsiteX39" fmla="*/ 414839 w 3737830"/>
                <a:gd name="connsiteY39" fmla="*/ 3702855 h 5218739"/>
                <a:gd name="connsiteX40" fmla="*/ 446920 w 3737830"/>
                <a:gd name="connsiteY40" fmla="*/ 3695776 h 5218739"/>
                <a:gd name="connsiteX41" fmla="*/ 493741 w 3737830"/>
                <a:gd name="connsiteY41" fmla="*/ 3732943 h 5218739"/>
                <a:gd name="connsiteX42" fmla="*/ 522354 w 3737830"/>
                <a:gd name="connsiteY42" fmla="*/ 3724094 h 5218739"/>
                <a:gd name="connsiteX43" fmla="*/ 532759 w 3737830"/>
                <a:gd name="connsiteY43" fmla="*/ 3741792 h 5218739"/>
                <a:gd name="connsiteX44" fmla="*/ 569175 w 3737830"/>
                <a:gd name="connsiteY44" fmla="*/ 3717014 h 5218739"/>
                <a:gd name="connsiteX45" fmla="*/ 592586 w 3737830"/>
                <a:gd name="connsiteY45" fmla="*/ 3720554 h 5218739"/>
                <a:gd name="connsiteX46" fmla="*/ 610247 w 3737830"/>
                <a:gd name="connsiteY46" fmla="*/ 3714362 h 5218739"/>
                <a:gd name="connsiteX47" fmla="*/ 638542 w 3737830"/>
                <a:gd name="connsiteY47" fmla="*/ 3764424 h 5218739"/>
                <a:gd name="connsiteX48" fmla="*/ 654147 w 3737830"/>
                <a:gd name="connsiteY48" fmla="*/ 3775420 h 5218739"/>
                <a:gd name="connsiteX49" fmla="*/ 687095 w 3737830"/>
                <a:gd name="connsiteY49" fmla="*/ 3777190 h 5218739"/>
                <a:gd name="connsiteX50" fmla="*/ 692298 w 3737830"/>
                <a:gd name="connsiteY50" fmla="*/ 3751527 h 5218739"/>
                <a:gd name="connsiteX51" fmla="*/ 707038 w 3737830"/>
                <a:gd name="connsiteY51" fmla="*/ 3744447 h 5218739"/>
                <a:gd name="connsiteX52" fmla="*/ 706171 w 3737830"/>
                <a:gd name="connsiteY52" fmla="*/ 3728519 h 5218739"/>
                <a:gd name="connsiteX53" fmla="*/ 734784 w 3737830"/>
                <a:gd name="connsiteY53" fmla="*/ 3712590 h 5218739"/>
                <a:gd name="connsiteX54" fmla="*/ 751258 w 3737830"/>
                <a:gd name="connsiteY54" fmla="*/ 3718784 h 5218739"/>
                <a:gd name="connsiteX55" fmla="*/ 767732 w 3737830"/>
                <a:gd name="connsiteY55" fmla="*/ 3688697 h 5218739"/>
                <a:gd name="connsiteX56" fmla="*/ 818889 w 3737830"/>
                <a:gd name="connsiteY56" fmla="*/ 3698431 h 5218739"/>
                <a:gd name="connsiteX57" fmla="*/ 834496 w 3737830"/>
                <a:gd name="connsiteY57" fmla="*/ 3730288 h 5218739"/>
                <a:gd name="connsiteX58" fmla="*/ 868311 w 3737830"/>
                <a:gd name="connsiteY58" fmla="*/ 3683387 h 5218739"/>
                <a:gd name="connsiteX59" fmla="*/ 908196 w 3737830"/>
                <a:gd name="connsiteY59" fmla="*/ 3669228 h 5218739"/>
                <a:gd name="connsiteX60" fmla="*/ 934208 w 3737830"/>
                <a:gd name="connsiteY60" fmla="*/ 3674538 h 5218739"/>
                <a:gd name="connsiteX61" fmla="*/ 968890 w 3737830"/>
                <a:gd name="connsiteY61" fmla="*/ 3647105 h 5218739"/>
                <a:gd name="connsiteX62" fmla="*/ 994035 w 3737830"/>
                <a:gd name="connsiteY62" fmla="*/ 3640910 h 5218739"/>
                <a:gd name="connsiteX63" fmla="*/ 1026983 w 3737830"/>
                <a:gd name="connsiteY63" fmla="*/ 3599318 h 5218739"/>
                <a:gd name="connsiteX64" fmla="*/ 1054920 w 3737830"/>
                <a:gd name="connsiteY64" fmla="*/ 3580857 h 5218739"/>
                <a:gd name="connsiteX65" fmla="*/ 1068602 w 3737830"/>
                <a:gd name="connsiteY65" fmla="*/ 3593124 h 5218739"/>
                <a:gd name="connsiteX66" fmla="*/ 1093747 w 3737830"/>
                <a:gd name="connsiteY66" fmla="*/ 3608168 h 5218739"/>
                <a:gd name="connsiteX67" fmla="*/ 1105885 w 3737830"/>
                <a:gd name="connsiteY67" fmla="*/ 3580735 h 5218739"/>
                <a:gd name="connsiteX68" fmla="*/ 1116290 w 3737830"/>
                <a:gd name="connsiteY68" fmla="*/ 3585159 h 5218739"/>
                <a:gd name="connsiteX69" fmla="*/ 1138834 w 3737830"/>
                <a:gd name="connsiteY69" fmla="*/ 3550647 h 5218739"/>
                <a:gd name="connsiteX70" fmla="*/ 1159643 w 3737830"/>
                <a:gd name="connsiteY70" fmla="*/ 3545337 h 5218739"/>
                <a:gd name="connsiteX71" fmla="*/ 1169181 w 3737830"/>
                <a:gd name="connsiteY71" fmla="*/ 3554187 h 5218739"/>
                <a:gd name="connsiteX72" fmla="*/ 1177851 w 3737830"/>
                <a:gd name="connsiteY72" fmla="*/ 3545337 h 5218739"/>
                <a:gd name="connsiteX73" fmla="*/ 1187389 w 3737830"/>
                <a:gd name="connsiteY73" fmla="*/ 3543568 h 5218739"/>
                <a:gd name="connsiteX74" fmla="*/ 1189990 w 3737830"/>
                <a:gd name="connsiteY74" fmla="*/ 3533833 h 5218739"/>
                <a:gd name="connsiteX75" fmla="*/ 1204730 w 3737830"/>
                <a:gd name="connsiteY75" fmla="*/ 3527639 h 5218739"/>
                <a:gd name="connsiteX76" fmla="*/ 1251551 w 3737830"/>
                <a:gd name="connsiteY76" fmla="*/ 3524099 h 5218739"/>
                <a:gd name="connsiteX77" fmla="*/ 1263690 w 3737830"/>
                <a:gd name="connsiteY77" fmla="*/ 3532948 h 5218739"/>
                <a:gd name="connsiteX78" fmla="*/ 1274095 w 3737830"/>
                <a:gd name="connsiteY78" fmla="*/ 3522329 h 5218739"/>
                <a:gd name="connsiteX79" fmla="*/ 1278430 w 3737830"/>
                <a:gd name="connsiteY79" fmla="*/ 3501976 h 5218739"/>
                <a:gd name="connsiteX80" fmla="*/ 1273228 w 3737830"/>
                <a:gd name="connsiteY80" fmla="*/ 3489587 h 5218739"/>
                <a:gd name="connsiteX81" fmla="*/ 1289702 w 3737830"/>
                <a:gd name="connsiteY81" fmla="*/ 3474543 h 5218739"/>
                <a:gd name="connsiteX82" fmla="*/ 1300974 w 3737830"/>
                <a:gd name="connsiteY82" fmla="*/ 3476313 h 5218739"/>
                <a:gd name="connsiteX83" fmla="*/ 1300974 w 3737830"/>
                <a:gd name="connsiteY83" fmla="*/ 3499321 h 5218739"/>
                <a:gd name="connsiteX84" fmla="*/ 1315714 w 3737830"/>
                <a:gd name="connsiteY84" fmla="*/ 3489587 h 5218739"/>
                <a:gd name="connsiteX85" fmla="*/ 1327853 w 3737830"/>
                <a:gd name="connsiteY85" fmla="*/ 3486932 h 5218739"/>
                <a:gd name="connsiteX86" fmla="*/ 1350396 w 3737830"/>
                <a:gd name="connsiteY86" fmla="*/ 3479852 h 5218739"/>
                <a:gd name="connsiteX87" fmla="*/ 1374674 w 3737830"/>
                <a:gd name="connsiteY87" fmla="*/ 3482507 h 5218739"/>
                <a:gd name="connsiteX88" fmla="*/ 1372940 w 3737830"/>
                <a:gd name="connsiteY88" fmla="*/ 3514365 h 5218739"/>
                <a:gd name="connsiteX89" fmla="*/ 1447114 w 3737830"/>
                <a:gd name="connsiteY89" fmla="*/ 3467586 h 5218739"/>
                <a:gd name="connsiteX90" fmla="*/ 1838691 w 3737830"/>
                <a:gd name="connsiteY90" fmla="*/ 3791873 h 5218739"/>
                <a:gd name="connsiteX91" fmla="*/ 1909030 w 3737830"/>
                <a:gd name="connsiteY91" fmla="*/ 4495257 h 5218739"/>
                <a:gd name="connsiteX92" fmla="*/ 1868836 w 3737830"/>
                <a:gd name="connsiteY92" fmla="*/ 4846950 h 5218739"/>
                <a:gd name="connsiteX93" fmla="*/ 2702849 w 3737830"/>
                <a:gd name="connsiteY93" fmla="*/ 5188594 h 5218739"/>
                <a:gd name="connsiteX94" fmla="*/ 3506718 w 3737830"/>
                <a:gd name="connsiteY94" fmla="*/ 5218739 h 5218739"/>
                <a:gd name="connsiteX95" fmla="*/ 3737830 w 3737830"/>
                <a:gd name="connsiteY95" fmla="*/ 4465112 h 5218739"/>
                <a:gd name="connsiteX96" fmla="*/ 3707685 w 3737830"/>
                <a:gd name="connsiteY96" fmla="*/ 3801921 h 5218739"/>
                <a:gd name="connsiteX97" fmla="*/ 3737830 w 3737830"/>
                <a:gd name="connsiteY97" fmla="*/ 3289455 h 5218739"/>
                <a:gd name="connsiteX98" fmla="*/ 3446427 w 3737830"/>
                <a:gd name="connsiteY98" fmla="*/ 2666457 h 5218739"/>
                <a:gd name="connsiteX99" fmla="*/ 2853575 w 3737830"/>
                <a:gd name="connsiteY99" fmla="*/ 2676506 h 5218739"/>
                <a:gd name="connsiteX100" fmla="*/ 2572221 w 3737830"/>
                <a:gd name="connsiteY100" fmla="*/ 2475539 h 5218739"/>
                <a:gd name="connsiteX101" fmla="*/ 2793285 w 3737830"/>
                <a:gd name="connsiteY101" fmla="*/ 2274572 h 5218739"/>
                <a:gd name="connsiteX102" fmla="*/ 2873671 w 3737830"/>
                <a:gd name="connsiteY102" fmla="*/ 2013314 h 5218739"/>
                <a:gd name="connsiteX103" fmla="*/ 3144977 w 3737830"/>
                <a:gd name="connsiteY103" fmla="*/ 1782202 h 5218739"/>
                <a:gd name="connsiteX104" fmla="*/ 2984203 w 3737830"/>
                <a:gd name="connsiteY104" fmla="*/ 1330027 h 5218739"/>
                <a:gd name="connsiteX105" fmla="*/ 3165074 w 3737830"/>
                <a:gd name="connsiteY105" fmla="*/ 1108963 h 5218739"/>
                <a:gd name="connsiteX106" fmla="*/ 3438708 w 3737830"/>
                <a:gd name="connsiteY106" fmla="*/ 708324 h 5218739"/>
                <a:gd name="connsiteX107" fmla="*/ 3377270 w 3737830"/>
                <a:gd name="connsiteY107" fmla="*/ 563993 h 5218739"/>
                <a:gd name="connsiteX108" fmla="*/ 3316598 w 3737830"/>
                <a:gd name="connsiteY108" fmla="*/ 440404 h 5218739"/>
                <a:gd name="connsiteX109" fmla="*/ 3332784 w 3737830"/>
                <a:gd name="connsiteY109" fmla="*/ 263417 h 5218739"/>
                <a:gd name="connsiteX110" fmla="*/ 3106192 w 3737830"/>
                <a:gd name="connsiteY110" fmla="*/ 128907 h 5218739"/>
                <a:gd name="connsiteX111" fmla="*/ 3124462 w 3737830"/>
                <a:gd name="connsiteY111" fmla="*/ 12400 h 5218739"/>
                <a:gd name="connsiteX112" fmla="*/ 3020642 w 3737830"/>
                <a:gd name="connsiteY112" fmla="*/ 1477 h 5218739"/>
                <a:gd name="connsiteX113" fmla="*/ 2958526 w 3737830"/>
                <a:gd name="connsiteY113" fmla="*/ 38129 h 5218739"/>
                <a:gd name="connsiteX114" fmla="*/ 2965150 w 3737830"/>
                <a:gd name="connsiteY114" fmla="*/ 223300 h 5218739"/>
                <a:gd name="connsiteX115" fmla="*/ 2780177 w 3737830"/>
                <a:gd name="connsiteY115" fmla="*/ 305894 h 5218739"/>
                <a:gd name="connsiteX116" fmla="*/ 2762617 w 3737830"/>
                <a:gd name="connsiteY116" fmla="*/ 448814 h 5218739"/>
                <a:gd name="connsiteX0" fmla="*/ 2762617 w 3737830"/>
                <a:gd name="connsiteY0" fmla="*/ 448814 h 5218739"/>
                <a:gd name="connsiteX1" fmla="*/ 2424105 w 3737830"/>
                <a:gd name="connsiteY1" fmla="*/ 558395 h 5218739"/>
                <a:gd name="connsiteX2" fmla="*/ 2293527 w 3737830"/>
                <a:gd name="connsiteY2" fmla="*/ 545493 h 5218739"/>
                <a:gd name="connsiteX3" fmla="*/ 2241444 w 3737830"/>
                <a:gd name="connsiteY3" fmla="*/ 716503 h 5218739"/>
                <a:gd name="connsiteX4" fmla="*/ 2040286 w 3737830"/>
                <a:gd name="connsiteY4" fmla="*/ 792017 h 5218739"/>
                <a:gd name="connsiteX5" fmla="*/ 1996355 w 3737830"/>
                <a:gd name="connsiteY5" fmla="*/ 709423 h 5218739"/>
                <a:gd name="connsiteX6" fmla="*/ 1883059 w 3737830"/>
                <a:gd name="connsiteY6" fmla="*/ 810896 h 5218739"/>
                <a:gd name="connsiteX7" fmla="*/ 1700399 w 3737830"/>
                <a:gd name="connsiteY7" fmla="*/ 820335 h 5218739"/>
                <a:gd name="connsiteX8" fmla="*/ 1591727 w 3737830"/>
                <a:gd name="connsiteY8" fmla="*/ 910008 h 5218739"/>
                <a:gd name="connsiteX9" fmla="*/ 1478186 w 3737830"/>
                <a:gd name="connsiteY9" fmla="*/ 938674 h 5218739"/>
                <a:gd name="connsiteX10" fmla="*/ 1392881 w 3737830"/>
                <a:gd name="connsiteY10" fmla="*/ 1179028 h 5218739"/>
                <a:gd name="connsiteX11" fmla="*/ 1249527 w 3737830"/>
                <a:gd name="connsiteY11" fmla="*/ 1112953 h 5218739"/>
                <a:gd name="connsiteX12" fmla="*/ 1184787 w 3737830"/>
                <a:gd name="connsiteY12" fmla="*/ 1226224 h 5218739"/>
                <a:gd name="connsiteX13" fmla="*/ 1214845 w 3737830"/>
                <a:gd name="connsiteY13" fmla="*/ 1445687 h 5218739"/>
                <a:gd name="connsiteX14" fmla="*/ 1062243 w 3737830"/>
                <a:gd name="connsiteY14" fmla="*/ 1497603 h 5218739"/>
                <a:gd name="connsiteX15" fmla="*/ 1018312 w 3737830"/>
                <a:gd name="connsiteY15" fmla="*/ 1415010 h 5218739"/>
                <a:gd name="connsiteX16" fmla="*/ 932762 w 3737830"/>
                <a:gd name="connsiteY16" fmla="*/ 1436248 h 5218739"/>
                <a:gd name="connsiteX17" fmla="*/ 902682 w 3737830"/>
                <a:gd name="connsiteY17" fmla="*/ 1355452 h 5218739"/>
                <a:gd name="connsiteX18" fmla="*/ 646054 w 3737830"/>
                <a:gd name="connsiteY18" fmla="*/ 1443327 h 5218739"/>
                <a:gd name="connsiteX19" fmla="*/ 553567 w 3737830"/>
                <a:gd name="connsiteY19" fmla="*/ 1318257 h 5218739"/>
                <a:gd name="connsiteX20" fmla="*/ 528134 w 3737830"/>
                <a:gd name="connsiteY20" fmla="*/ 1490524 h 5218739"/>
                <a:gd name="connsiteX21" fmla="*/ 384780 w 3737830"/>
                <a:gd name="connsiteY21" fmla="*/ 1490524 h 5218739"/>
                <a:gd name="connsiteX22" fmla="*/ 289981 w 3737830"/>
                <a:gd name="connsiteY22" fmla="*/ 1625034 h 5218739"/>
                <a:gd name="connsiteX23" fmla="*/ 132783 w 3737830"/>
                <a:gd name="connsiteY23" fmla="*/ 1704252 h 5218739"/>
                <a:gd name="connsiteX24" fmla="*/ 137379 w 3737830"/>
                <a:gd name="connsiteY24" fmla="*/ 1825618 h 5218739"/>
                <a:gd name="connsiteX25" fmla="*/ 33332 w 3737830"/>
                <a:gd name="connsiteY25" fmla="*/ 1927091 h 5218739"/>
                <a:gd name="connsiteX26" fmla="*/ 6257 w 3737830"/>
                <a:gd name="connsiteY26" fmla="*/ 2273583 h 5218739"/>
                <a:gd name="connsiteX27" fmla="*/ 63390 w 3737830"/>
                <a:gd name="connsiteY27" fmla="*/ 2443891 h 5218739"/>
                <a:gd name="connsiteX28" fmla="*/ 125819 w 3737830"/>
                <a:gd name="connsiteY28" fmla="*/ 2469849 h 5218739"/>
                <a:gd name="connsiteX29" fmla="*/ 169750 w 3737830"/>
                <a:gd name="connsiteY29" fmla="*/ 2613798 h 5218739"/>
                <a:gd name="connsiteX30" fmla="*/ 358836 w 3737830"/>
                <a:gd name="connsiteY30" fmla="*/ 2804548 h 5218739"/>
                <a:gd name="connsiteX31" fmla="*/ 521198 w 3737830"/>
                <a:gd name="connsiteY31" fmla="*/ 2892257 h 5218739"/>
                <a:gd name="connsiteX32" fmla="*/ 598137 w 3737830"/>
                <a:gd name="connsiteY32" fmla="*/ 3135838 h 5218739"/>
                <a:gd name="connsiteX33" fmla="*/ 424087 w 3737830"/>
                <a:gd name="connsiteY33" fmla="*/ 3331184 h 5218739"/>
                <a:gd name="connsiteX34" fmla="*/ 292409 w 3737830"/>
                <a:gd name="connsiteY34" fmla="*/ 3556346 h 5218739"/>
                <a:gd name="connsiteX35" fmla="*/ 293251 w 3737830"/>
                <a:gd name="connsiteY35" fmla="*/ 3670361 h 5218739"/>
                <a:gd name="connsiteX36" fmla="*/ 335069 w 3737830"/>
                <a:gd name="connsiteY36" fmla="*/ 3679847 h 5218739"/>
                <a:gd name="connsiteX37" fmla="*/ 355879 w 3737830"/>
                <a:gd name="connsiteY37" fmla="*/ 3689581 h 5218739"/>
                <a:gd name="connsiteX38" fmla="*/ 379289 w 3737830"/>
                <a:gd name="connsiteY38" fmla="*/ 3682502 h 5218739"/>
                <a:gd name="connsiteX39" fmla="*/ 414839 w 3737830"/>
                <a:gd name="connsiteY39" fmla="*/ 3702855 h 5218739"/>
                <a:gd name="connsiteX40" fmla="*/ 446920 w 3737830"/>
                <a:gd name="connsiteY40" fmla="*/ 3695776 h 5218739"/>
                <a:gd name="connsiteX41" fmla="*/ 493741 w 3737830"/>
                <a:gd name="connsiteY41" fmla="*/ 3732943 h 5218739"/>
                <a:gd name="connsiteX42" fmla="*/ 522354 w 3737830"/>
                <a:gd name="connsiteY42" fmla="*/ 3724094 h 5218739"/>
                <a:gd name="connsiteX43" fmla="*/ 532759 w 3737830"/>
                <a:gd name="connsiteY43" fmla="*/ 3741792 h 5218739"/>
                <a:gd name="connsiteX44" fmla="*/ 569175 w 3737830"/>
                <a:gd name="connsiteY44" fmla="*/ 3717014 h 5218739"/>
                <a:gd name="connsiteX45" fmla="*/ 592586 w 3737830"/>
                <a:gd name="connsiteY45" fmla="*/ 3720554 h 5218739"/>
                <a:gd name="connsiteX46" fmla="*/ 610247 w 3737830"/>
                <a:gd name="connsiteY46" fmla="*/ 3714362 h 5218739"/>
                <a:gd name="connsiteX47" fmla="*/ 638542 w 3737830"/>
                <a:gd name="connsiteY47" fmla="*/ 3764424 h 5218739"/>
                <a:gd name="connsiteX48" fmla="*/ 654147 w 3737830"/>
                <a:gd name="connsiteY48" fmla="*/ 3775420 h 5218739"/>
                <a:gd name="connsiteX49" fmla="*/ 687095 w 3737830"/>
                <a:gd name="connsiteY49" fmla="*/ 3777190 h 5218739"/>
                <a:gd name="connsiteX50" fmla="*/ 692298 w 3737830"/>
                <a:gd name="connsiteY50" fmla="*/ 3751527 h 5218739"/>
                <a:gd name="connsiteX51" fmla="*/ 707038 w 3737830"/>
                <a:gd name="connsiteY51" fmla="*/ 3744447 h 5218739"/>
                <a:gd name="connsiteX52" fmla="*/ 706171 w 3737830"/>
                <a:gd name="connsiteY52" fmla="*/ 3728519 h 5218739"/>
                <a:gd name="connsiteX53" fmla="*/ 734784 w 3737830"/>
                <a:gd name="connsiteY53" fmla="*/ 3712590 h 5218739"/>
                <a:gd name="connsiteX54" fmla="*/ 751258 w 3737830"/>
                <a:gd name="connsiteY54" fmla="*/ 3718784 h 5218739"/>
                <a:gd name="connsiteX55" fmla="*/ 767732 w 3737830"/>
                <a:gd name="connsiteY55" fmla="*/ 3688697 h 5218739"/>
                <a:gd name="connsiteX56" fmla="*/ 818889 w 3737830"/>
                <a:gd name="connsiteY56" fmla="*/ 3698431 h 5218739"/>
                <a:gd name="connsiteX57" fmla="*/ 834496 w 3737830"/>
                <a:gd name="connsiteY57" fmla="*/ 3730288 h 5218739"/>
                <a:gd name="connsiteX58" fmla="*/ 868311 w 3737830"/>
                <a:gd name="connsiteY58" fmla="*/ 3683387 h 5218739"/>
                <a:gd name="connsiteX59" fmla="*/ 908196 w 3737830"/>
                <a:gd name="connsiteY59" fmla="*/ 3669228 h 5218739"/>
                <a:gd name="connsiteX60" fmla="*/ 934208 w 3737830"/>
                <a:gd name="connsiteY60" fmla="*/ 3674538 h 5218739"/>
                <a:gd name="connsiteX61" fmla="*/ 968890 w 3737830"/>
                <a:gd name="connsiteY61" fmla="*/ 3647105 h 5218739"/>
                <a:gd name="connsiteX62" fmla="*/ 994035 w 3737830"/>
                <a:gd name="connsiteY62" fmla="*/ 3640910 h 5218739"/>
                <a:gd name="connsiteX63" fmla="*/ 1026983 w 3737830"/>
                <a:gd name="connsiteY63" fmla="*/ 3599318 h 5218739"/>
                <a:gd name="connsiteX64" fmla="*/ 1054920 w 3737830"/>
                <a:gd name="connsiteY64" fmla="*/ 3580857 h 5218739"/>
                <a:gd name="connsiteX65" fmla="*/ 1068602 w 3737830"/>
                <a:gd name="connsiteY65" fmla="*/ 3593124 h 5218739"/>
                <a:gd name="connsiteX66" fmla="*/ 1093747 w 3737830"/>
                <a:gd name="connsiteY66" fmla="*/ 3608168 h 5218739"/>
                <a:gd name="connsiteX67" fmla="*/ 1105885 w 3737830"/>
                <a:gd name="connsiteY67" fmla="*/ 3580735 h 5218739"/>
                <a:gd name="connsiteX68" fmla="*/ 1116290 w 3737830"/>
                <a:gd name="connsiteY68" fmla="*/ 3585159 h 5218739"/>
                <a:gd name="connsiteX69" fmla="*/ 1138834 w 3737830"/>
                <a:gd name="connsiteY69" fmla="*/ 3550647 h 5218739"/>
                <a:gd name="connsiteX70" fmla="*/ 1159643 w 3737830"/>
                <a:gd name="connsiteY70" fmla="*/ 3545337 h 5218739"/>
                <a:gd name="connsiteX71" fmla="*/ 1169181 w 3737830"/>
                <a:gd name="connsiteY71" fmla="*/ 3554187 h 5218739"/>
                <a:gd name="connsiteX72" fmla="*/ 1177851 w 3737830"/>
                <a:gd name="connsiteY72" fmla="*/ 3545337 h 5218739"/>
                <a:gd name="connsiteX73" fmla="*/ 1187389 w 3737830"/>
                <a:gd name="connsiteY73" fmla="*/ 3543568 h 5218739"/>
                <a:gd name="connsiteX74" fmla="*/ 1189990 w 3737830"/>
                <a:gd name="connsiteY74" fmla="*/ 3533833 h 5218739"/>
                <a:gd name="connsiteX75" fmla="*/ 1204730 w 3737830"/>
                <a:gd name="connsiteY75" fmla="*/ 3527639 h 5218739"/>
                <a:gd name="connsiteX76" fmla="*/ 1251551 w 3737830"/>
                <a:gd name="connsiteY76" fmla="*/ 3524099 h 5218739"/>
                <a:gd name="connsiteX77" fmla="*/ 1263690 w 3737830"/>
                <a:gd name="connsiteY77" fmla="*/ 3532948 h 5218739"/>
                <a:gd name="connsiteX78" fmla="*/ 1274095 w 3737830"/>
                <a:gd name="connsiteY78" fmla="*/ 3522329 h 5218739"/>
                <a:gd name="connsiteX79" fmla="*/ 1278430 w 3737830"/>
                <a:gd name="connsiteY79" fmla="*/ 3501976 h 5218739"/>
                <a:gd name="connsiteX80" fmla="*/ 1273228 w 3737830"/>
                <a:gd name="connsiteY80" fmla="*/ 3489587 h 5218739"/>
                <a:gd name="connsiteX81" fmla="*/ 1289702 w 3737830"/>
                <a:gd name="connsiteY81" fmla="*/ 3474543 h 5218739"/>
                <a:gd name="connsiteX82" fmla="*/ 1300974 w 3737830"/>
                <a:gd name="connsiteY82" fmla="*/ 3476313 h 5218739"/>
                <a:gd name="connsiteX83" fmla="*/ 1300974 w 3737830"/>
                <a:gd name="connsiteY83" fmla="*/ 3499321 h 5218739"/>
                <a:gd name="connsiteX84" fmla="*/ 1315714 w 3737830"/>
                <a:gd name="connsiteY84" fmla="*/ 3489587 h 5218739"/>
                <a:gd name="connsiteX85" fmla="*/ 1327853 w 3737830"/>
                <a:gd name="connsiteY85" fmla="*/ 3486932 h 5218739"/>
                <a:gd name="connsiteX86" fmla="*/ 1350396 w 3737830"/>
                <a:gd name="connsiteY86" fmla="*/ 3479852 h 5218739"/>
                <a:gd name="connsiteX87" fmla="*/ 1374674 w 3737830"/>
                <a:gd name="connsiteY87" fmla="*/ 3482507 h 5218739"/>
                <a:gd name="connsiteX88" fmla="*/ 1368604 w 3737830"/>
                <a:gd name="connsiteY88" fmla="*/ 3494011 h 5218739"/>
                <a:gd name="connsiteX89" fmla="*/ 1372940 w 3737830"/>
                <a:gd name="connsiteY89" fmla="*/ 3514365 h 5218739"/>
                <a:gd name="connsiteX90" fmla="*/ 1447114 w 3737830"/>
                <a:gd name="connsiteY90" fmla="*/ 3467586 h 5218739"/>
                <a:gd name="connsiteX91" fmla="*/ 1838691 w 3737830"/>
                <a:gd name="connsiteY91" fmla="*/ 3791873 h 5218739"/>
                <a:gd name="connsiteX92" fmla="*/ 1909030 w 3737830"/>
                <a:gd name="connsiteY92" fmla="*/ 4495257 h 5218739"/>
                <a:gd name="connsiteX93" fmla="*/ 1868836 w 3737830"/>
                <a:gd name="connsiteY93" fmla="*/ 4846950 h 5218739"/>
                <a:gd name="connsiteX94" fmla="*/ 2702849 w 3737830"/>
                <a:gd name="connsiteY94" fmla="*/ 5188594 h 5218739"/>
                <a:gd name="connsiteX95" fmla="*/ 3506718 w 3737830"/>
                <a:gd name="connsiteY95" fmla="*/ 5218739 h 5218739"/>
                <a:gd name="connsiteX96" fmla="*/ 3737830 w 3737830"/>
                <a:gd name="connsiteY96" fmla="*/ 4465112 h 5218739"/>
                <a:gd name="connsiteX97" fmla="*/ 3707685 w 3737830"/>
                <a:gd name="connsiteY97" fmla="*/ 3801921 h 5218739"/>
                <a:gd name="connsiteX98" fmla="*/ 3737830 w 3737830"/>
                <a:gd name="connsiteY98" fmla="*/ 3289455 h 5218739"/>
                <a:gd name="connsiteX99" fmla="*/ 3446427 w 3737830"/>
                <a:gd name="connsiteY99" fmla="*/ 2666457 h 5218739"/>
                <a:gd name="connsiteX100" fmla="*/ 2853575 w 3737830"/>
                <a:gd name="connsiteY100" fmla="*/ 2676506 h 5218739"/>
                <a:gd name="connsiteX101" fmla="*/ 2572221 w 3737830"/>
                <a:gd name="connsiteY101" fmla="*/ 2475539 h 5218739"/>
                <a:gd name="connsiteX102" fmla="*/ 2793285 w 3737830"/>
                <a:gd name="connsiteY102" fmla="*/ 2274572 h 5218739"/>
                <a:gd name="connsiteX103" fmla="*/ 2873671 w 3737830"/>
                <a:gd name="connsiteY103" fmla="*/ 2013314 h 5218739"/>
                <a:gd name="connsiteX104" fmla="*/ 3144977 w 3737830"/>
                <a:gd name="connsiteY104" fmla="*/ 1782202 h 5218739"/>
                <a:gd name="connsiteX105" fmla="*/ 2984203 w 3737830"/>
                <a:gd name="connsiteY105" fmla="*/ 1330027 h 5218739"/>
                <a:gd name="connsiteX106" fmla="*/ 3165074 w 3737830"/>
                <a:gd name="connsiteY106" fmla="*/ 1108963 h 5218739"/>
                <a:gd name="connsiteX107" fmla="*/ 3438708 w 3737830"/>
                <a:gd name="connsiteY107" fmla="*/ 708324 h 5218739"/>
                <a:gd name="connsiteX108" fmla="*/ 3377270 w 3737830"/>
                <a:gd name="connsiteY108" fmla="*/ 563993 h 5218739"/>
                <a:gd name="connsiteX109" fmla="*/ 3316598 w 3737830"/>
                <a:gd name="connsiteY109" fmla="*/ 440404 h 5218739"/>
                <a:gd name="connsiteX110" fmla="*/ 3332784 w 3737830"/>
                <a:gd name="connsiteY110" fmla="*/ 263417 h 5218739"/>
                <a:gd name="connsiteX111" fmla="*/ 3106192 w 3737830"/>
                <a:gd name="connsiteY111" fmla="*/ 128907 h 5218739"/>
                <a:gd name="connsiteX112" fmla="*/ 3124462 w 3737830"/>
                <a:gd name="connsiteY112" fmla="*/ 12400 h 5218739"/>
                <a:gd name="connsiteX113" fmla="*/ 3020642 w 3737830"/>
                <a:gd name="connsiteY113" fmla="*/ 1477 h 5218739"/>
                <a:gd name="connsiteX114" fmla="*/ 2958526 w 3737830"/>
                <a:gd name="connsiteY114" fmla="*/ 38129 h 5218739"/>
                <a:gd name="connsiteX115" fmla="*/ 2965150 w 3737830"/>
                <a:gd name="connsiteY115" fmla="*/ 223300 h 5218739"/>
                <a:gd name="connsiteX116" fmla="*/ 2780177 w 3737830"/>
                <a:gd name="connsiteY116" fmla="*/ 305894 h 5218739"/>
                <a:gd name="connsiteX117" fmla="*/ 2762617 w 3737830"/>
                <a:gd name="connsiteY117" fmla="*/ 448814 h 5218739"/>
                <a:gd name="connsiteX0" fmla="*/ 2762617 w 3737830"/>
                <a:gd name="connsiteY0" fmla="*/ 448814 h 5218739"/>
                <a:gd name="connsiteX1" fmla="*/ 2424105 w 3737830"/>
                <a:gd name="connsiteY1" fmla="*/ 558395 h 5218739"/>
                <a:gd name="connsiteX2" fmla="*/ 2293527 w 3737830"/>
                <a:gd name="connsiteY2" fmla="*/ 545493 h 5218739"/>
                <a:gd name="connsiteX3" fmla="*/ 2241444 w 3737830"/>
                <a:gd name="connsiteY3" fmla="*/ 716503 h 5218739"/>
                <a:gd name="connsiteX4" fmla="*/ 2040286 w 3737830"/>
                <a:gd name="connsiteY4" fmla="*/ 792017 h 5218739"/>
                <a:gd name="connsiteX5" fmla="*/ 1996355 w 3737830"/>
                <a:gd name="connsiteY5" fmla="*/ 709423 h 5218739"/>
                <a:gd name="connsiteX6" fmla="*/ 1883059 w 3737830"/>
                <a:gd name="connsiteY6" fmla="*/ 810896 h 5218739"/>
                <a:gd name="connsiteX7" fmla="*/ 1700399 w 3737830"/>
                <a:gd name="connsiteY7" fmla="*/ 820335 h 5218739"/>
                <a:gd name="connsiteX8" fmla="*/ 1591727 w 3737830"/>
                <a:gd name="connsiteY8" fmla="*/ 910008 h 5218739"/>
                <a:gd name="connsiteX9" fmla="*/ 1478186 w 3737830"/>
                <a:gd name="connsiteY9" fmla="*/ 938674 h 5218739"/>
                <a:gd name="connsiteX10" fmla="*/ 1392881 w 3737830"/>
                <a:gd name="connsiteY10" fmla="*/ 1179028 h 5218739"/>
                <a:gd name="connsiteX11" fmla="*/ 1249527 w 3737830"/>
                <a:gd name="connsiteY11" fmla="*/ 1112953 h 5218739"/>
                <a:gd name="connsiteX12" fmla="*/ 1184787 w 3737830"/>
                <a:gd name="connsiteY12" fmla="*/ 1226224 h 5218739"/>
                <a:gd name="connsiteX13" fmla="*/ 1214845 w 3737830"/>
                <a:gd name="connsiteY13" fmla="*/ 1445687 h 5218739"/>
                <a:gd name="connsiteX14" fmla="*/ 1062243 w 3737830"/>
                <a:gd name="connsiteY14" fmla="*/ 1497603 h 5218739"/>
                <a:gd name="connsiteX15" fmla="*/ 1018312 w 3737830"/>
                <a:gd name="connsiteY15" fmla="*/ 1415010 h 5218739"/>
                <a:gd name="connsiteX16" fmla="*/ 932762 w 3737830"/>
                <a:gd name="connsiteY16" fmla="*/ 1436248 h 5218739"/>
                <a:gd name="connsiteX17" fmla="*/ 902682 w 3737830"/>
                <a:gd name="connsiteY17" fmla="*/ 1355452 h 5218739"/>
                <a:gd name="connsiteX18" fmla="*/ 646054 w 3737830"/>
                <a:gd name="connsiteY18" fmla="*/ 1443327 h 5218739"/>
                <a:gd name="connsiteX19" fmla="*/ 553567 w 3737830"/>
                <a:gd name="connsiteY19" fmla="*/ 1318257 h 5218739"/>
                <a:gd name="connsiteX20" fmla="*/ 528134 w 3737830"/>
                <a:gd name="connsiteY20" fmla="*/ 1490524 h 5218739"/>
                <a:gd name="connsiteX21" fmla="*/ 384780 w 3737830"/>
                <a:gd name="connsiteY21" fmla="*/ 1490524 h 5218739"/>
                <a:gd name="connsiteX22" fmla="*/ 289981 w 3737830"/>
                <a:gd name="connsiteY22" fmla="*/ 1625034 h 5218739"/>
                <a:gd name="connsiteX23" fmla="*/ 132783 w 3737830"/>
                <a:gd name="connsiteY23" fmla="*/ 1704252 h 5218739"/>
                <a:gd name="connsiteX24" fmla="*/ 137379 w 3737830"/>
                <a:gd name="connsiteY24" fmla="*/ 1825618 h 5218739"/>
                <a:gd name="connsiteX25" fmla="*/ 33332 w 3737830"/>
                <a:gd name="connsiteY25" fmla="*/ 1927091 h 5218739"/>
                <a:gd name="connsiteX26" fmla="*/ 6257 w 3737830"/>
                <a:gd name="connsiteY26" fmla="*/ 2273583 h 5218739"/>
                <a:gd name="connsiteX27" fmla="*/ 63390 w 3737830"/>
                <a:gd name="connsiteY27" fmla="*/ 2443891 h 5218739"/>
                <a:gd name="connsiteX28" fmla="*/ 125819 w 3737830"/>
                <a:gd name="connsiteY28" fmla="*/ 2469849 h 5218739"/>
                <a:gd name="connsiteX29" fmla="*/ 169750 w 3737830"/>
                <a:gd name="connsiteY29" fmla="*/ 2613798 h 5218739"/>
                <a:gd name="connsiteX30" fmla="*/ 358836 w 3737830"/>
                <a:gd name="connsiteY30" fmla="*/ 2804548 h 5218739"/>
                <a:gd name="connsiteX31" fmla="*/ 521198 w 3737830"/>
                <a:gd name="connsiteY31" fmla="*/ 2892257 h 5218739"/>
                <a:gd name="connsiteX32" fmla="*/ 598137 w 3737830"/>
                <a:gd name="connsiteY32" fmla="*/ 3135838 h 5218739"/>
                <a:gd name="connsiteX33" fmla="*/ 424087 w 3737830"/>
                <a:gd name="connsiteY33" fmla="*/ 3331184 h 5218739"/>
                <a:gd name="connsiteX34" fmla="*/ 292409 w 3737830"/>
                <a:gd name="connsiteY34" fmla="*/ 3556346 h 5218739"/>
                <a:gd name="connsiteX35" fmla="*/ 293251 w 3737830"/>
                <a:gd name="connsiteY35" fmla="*/ 3670361 h 5218739"/>
                <a:gd name="connsiteX36" fmla="*/ 335069 w 3737830"/>
                <a:gd name="connsiteY36" fmla="*/ 3679847 h 5218739"/>
                <a:gd name="connsiteX37" fmla="*/ 355879 w 3737830"/>
                <a:gd name="connsiteY37" fmla="*/ 3689581 h 5218739"/>
                <a:gd name="connsiteX38" fmla="*/ 379289 w 3737830"/>
                <a:gd name="connsiteY38" fmla="*/ 3682502 h 5218739"/>
                <a:gd name="connsiteX39" fmla="*/ 414839 w 3737830"/>
                <a:gd name="connsiteY39" fmla="*/ 3702855 h 5218739"/>
                <a:gd name="connsiteX40" fmla="*/ 446920 w 3737830"/>
                <a:gd name="connsiteY40" fmla="*/ 3695776 h 5218739"/>
                <a:gd name="connsiteX41" fmla="*/ 493741 w 3737830"/>
                <a:gd name="connsiteY41" fmla="*/ 3732943 h 5218739"/>
                <a:gd name="connsiteX42" fmla="*/ 522354 w 3737830"/>
                <a:gd name="connsiteY42" fmla="*/ 3724094 h 5218739"/>
                <a:gd name="connsiteX43" fmla="*/ 532759 w 3737830"/>
                <a:gd name="connsiteY43" fmla="*/ 3741792 h 5218739"/>
                <a:gd name="connsiteX44" fmla="*/ 569175 w 3737830"/>
                <a:gd name="connsiteY44" fmla="*/ 3717014 h 5218739"/>
                <a:gd name="connsiteX45" fmla="*/ 592586 w 3737830"/>
                <a:gd name="connsiteY45" fmla="*/ 3720554 h 5218739"/>
                <a:gd name="connsiteX46" fmla="*/ 610247 w 3737830"/>
                <a:gd name="connsiteY46" fmla="*/ 3714362 h 5218739"/>
                <a:gd name="connsiteX47" fmla="*/ 638542 w 3737830"/>
                <a:gd name="connsiteY47" fmla="*/ 3764424 h 5218739"/>
                <a:gd name="connsiteX48" fmla="*/ 654147 w 3737830"/>
                <a:gd name="connsiteY48" fmla="*/ 3775420 h 5218739"/>
                <a:gd name="connsiteX49" fmla="*/ 687095 w 3737830"/>
                <a:gd name="connsiteY49" fmla="*/ 3777190 h 5218739"/>
                <a:gd name="connsiteX50" fmla="*/ 692298 w 3737830"/>
                <a:gd name="connsiteY50" fmla="*/ 3751527 h 5218739"/>
                <a:gd name="connsiteX51" fmla="*/ 707038 w 3737830"/>
                <a:gd name="connsiteY51" fmla="*/ 3744447 h 5218739"/>
                <a:gd name="connsiteX52" fmla="*/ 706171 w 3737830"/>
                <a:gd name="connsiteY52" fmla="*/ 3728519 h 5218739"/>
                <a:gd name="connsiteX53" fmla="*/ 734784 w 3737830"/>
                <a:gd name="connsiteY53" fmla="*/ 3712590 h 5218739"/>
                <a:gd name="connsiteX54" fmla="*/ 751258 w 3737830"/>
                <a:gd name="connsiteY54" fmla="*/ 3718784 h 5218739"/>
                <a:gd name="connsiteX55" fmla="*/ 767732 w 3737830"/>
                <a:gd name="connsiteY55" fmla="*/ 3688697 h 5218739"/>
                <a:gd name="connsiteX56" fmla="*/ 818889 w 3737830"/>
                <a:gd name="connsiteY56" fmla="*/ 3698431 h 5218739"/>
                <a:gd name="connsiteX57" fmla="*/ 834496 w 3737830"/>
                <a:gd name="connsiteY57" fmla="*/ 3730288 h 5218739"/>
                <a:gd name="connsiteX58" fmla="*/ 868311 w 3737830"/>
                <a:gd name="connsiteY58" fmla="*/ 3683387 h 5218739"/>
                <a:gd name="connsiteX59" fmla="*/ 908196 w 3737830"/>
                <a:gd name="connsiteY59" fmla="*/ 3669228 h 5218739"/>
                <a:gd name="connsiteX60" fmla="*/ 934208 w 3737830"/>
                <a:gd name="connsiteY60" fmla="*/ 3674538 h 5218739"/>
                <a:gd name="connsiteX61" fmla="*/ 968890 w 3737830"/>
                <a:gd name="connsiteY61" fmla="*/ 3647105 h 5218739"/>
                <a:gd name="connsiteX62" fmla="*/ 994035 w 3737830"/>
                <a:gd name="connsiteY62" fmla="*/ 3640910 h 5218739"/>
                <a:gd name="connsiteX63" fmla="*/ 1026983 w 3737830"/>
                <a:gd name="connsiteY63" fmla="*/ 3599318 h 5218739"/>
                <a:gd name="connsiteX64" fmla="*/ 1054920 w 3737830"/>
                <a:gd name="connsiteY64" fmla="*/ 3580857 h 5218739"/>
                <a:gd name="connsiteX65" fmla="*/ 1068602 w 3737830"/>
                <a:gd name="connsiteY65" fmla="*/ 3593124 h 5218739"/>
                <a:gd name="connsiteX66" fmla="*/ 1093747 w 3737830"/>
                <a:gd name="connsiteY66" fmla="*/ 3608168 h 5218739"/>
                <a:gd name="connsiteX67" fmla="*/ 1105885 w 3737830"/>
                <a:gd name="connsiteY67" fmla="*/ 3580735 h 5218739"/>
                <a:gd name="connsiteX68" fmla="*/ 1116290 w 3737830"/>
                <a:gd name="connsiteY68" fmla="*/ 3585159 h 5218739"/>
                <a:gd name="connsiteX69" fmla="*/ 1138834 w 3737830"/>
                <a:gd name="connsiteY69" fmla="*/ 3550647 h 5218739"/>
                <a:gd name="connsiteX70" fmla="*/ 1159643 w 3737830"/>
                <a:gd name="connsiteY70" fmla="*/ 3545337 h 5218739"/>
                <a:gd name="connsiteX71" fmla="*/ 1169181 w 3737830"/>
                <a:gd name="connsiteY71" fmla="*/ 3554187 h 5218739"/>
                <a:gd name="connsiteX72" fmla="*/ 1177851 w 3737830"/>
                <a:gd name="connsiteY72" fmla="*/ 3545337 h 5218739"/>
                <a:gd name="connsiteX73" fmla="*/ 1187389 w 3737830"/>
                <a:gd name="connsiteY73" fmla="*/ 3543568 h 5218739"/>
                <a:gd name="connsiteX74" fmla="*/ 1189990 w 3737830"/>
                <a:gd name="connsiteY74" fmla="*/ 3533833 h 5218739"/>
                <a:gd name="connsiteX75" fmla="*/ 1204730 w 3737830"/>
                <a:gd name="connsiteY75" fmla="*/ 3527639 h 5218739"/>
                <a:gd name="connsiteX76" fmla="*/ 1251551 w 3737830"/>
                <a:gd name="connsiteY76" fmla="*/ 3524099 h 5218739"/>
                <a:gd name="connsiteX77" fmla="*/ 1263690 w 3737830"/>
                <a:gd name="connsiteY77" fmla="*/ 3532948 h 5218739"/>
                <a:gd name="connsiteX78" fmla="*/ 1274095 w 3737830"/>
                <a:gd name="connsiteY78" fmla="*/ 3522329 h 5218739"/>
                <a:gd name="connsiteX79" fmla="*/ 1278430 w 3737830"/>
                <a:gd name="connsiteY79" fmla="*/ 3501976 h 5218739"/>
                <a:gd name="connsiteX80" fmla="*/ 1273228 w 3737830"/>
                <a:gd name="connsiteY80" fmla="*/ 3489587 h 5218739"/>
                <a:gd name="connsiteX81" fmla="*/ 1289702 w 3737830"/>
                <a:gd name="connsiteY81" fmla="*/ 3474543 h 5218739"/>
                <a:gd name="connsiteX82" fmla="*/ 1300974 w 3737830"/>
                <a:gd name="connsiteY82" fmla="*/ 3476313 h 5218739"/>
                <a:gd name="connsiteX83" fmla="*/ 1300974 w 3737830"/>
                <a:gd name="connsiteY83" fmla="*/ 3499321 h 5218739"/>
                <a:gd name="connsiteX84" fmla="*/ 1315714 w 3737830"/>
                <a:gd name="connsiteY84" fmla="*/ 3489587 h 5218739"/>
                <a:gd name="connsiteX85" fmla="*/ 1327853 w 3737830"/>
                <a:gd name="connsiteY85" fmla="*/ 3486932 h 5218739"/>
                <a:gd name="connsiteX86" fmla="*/ 1350396 w 3737830"/>
                <a:gd name="connsiteY86" fmla="*/ 3479852 h 5218739"/>
                <a:gd name="connsiteX87" fmla="*/ 1374674 w 3737830"/>
                <a:gd name="connsiteY87" fmla="*/ 3482507 h 5218739"/>
                <a:gd name="connsiteX88" fmla="*/ 1368604 w 3737830"/>
                <a:gd name="connsiteY88" fmla="*/ 3494011 h 5218739"/>
                <a:gd name="connsiteX89" fmla="*/ 1372940 w 3737830"/>
                <a:gd name="connsiteY89" fmla="*/ 3514365 h 5218739"/>
                <a:gd name="connsiteX90" fmla="*/ 1392882 w 3737830"/>
                <a:gd name="connsiteY90" fmla="*/ 3492241 h 5218739"/>
                <a:gd name="connsiteX91" fmla="*/ 1447114 w 3737830"/>
                <a:gd name="connsiteY91" fmla="*/ 3467586 h 5218739"/>
                <a:gd name="connsiteX92" fmla="*/ 1838691 w 3737830"/>
                <a:gd name="connsiteY92" fmla="*/ 3791873 h 5218739"/>
                <a:gd name="connsiteX93" fmla="*/ 1909030 w 3737830"/>
                <a:gd name="connsiteY93" fmla="*/ 4495257 h 5218739"/>
                <a:gd name="connsiteX94" fmla="*/ 1868836 w 3737830"/>
                <a:gd name="connsiteY94" fmla="*/ 4846950 h 5218739"/>
                <a:gd name="connsiteX95" fmla="*/ 2702849 w 3737830"/>
                <a:gd name="connsiteY95" fmla="*/ 5188594 h 5218739"/>
                <a:gd name="connsiteX96" fmla="*/ 3506718 w 3737830"/>
                <a:gd name="connsiteY96" fmla="*/ 5218739 h 5218739"/>
                <a:gd name="connsiteX97" fmla="*/ 3737830 w 3737830"/>
                <a:gd name="connsiteY97" fmla="*/ 4465112 h 5218739"/>
                <a:gd name="connsiteX98" fmla="*/ 3707685 w 3737830"/>
                <a:gd name="connsiteY98" fmla="*/ 3801921 h 5218739"/>
                <a:gd name="connsiteX99" fmla="*/ 3737830 w 3737830"/>
                <a:gd name="connsiteY99" fmla="*/ 3289455 h 5218739"/>
                <a:gd name="connsiteX100" fmla="*/ 3446427 w 3737830"/>
                <a:gd name="connsiteY100" fmla="*/ 2666457 h 5218739"/>
                <a:gd name="connsiteX101" fmla="*/ 2853575 w 3737830"/>
                <a:gd name="connsiteY101" fmla="*/ 2676506 h 5218739"/>
                <a:gd name="connsiteX102" fmla="*/ 2572221 w 3737830"/>
                <a:gd name="connsiteY102" fmla="*/ 2475539 h 5218739"/>
                <a:gd name="connsiteX103" fmla="*/ 2793285 w 3737830"/>
                <a:gd name="connsiteY103" fmla="*/ 2274572 h 5218739"/>
                <a:gd name="connsiteX104" fmla="*/ 2873671 w 3737830"/>
                <a:gd name="connsiteY104" fmla="*/ 2013314 h 5218739"/>
                <a:gd name="connsiteX105" fmla="*/ 3144977 w 3737830"/>
                <a:gd name="connsiteY105" fmla="*/ 1782202 h 5218739"/>
                <a:gd name="connsiteX106" fmla="*/ 2984203 w 3737830"/>
                <a:gd name="connsiteY106" fmla="*/ 1330027 h 5218739"/>
                <a:gd name="connsiteX107" fmla="*/ 3165074 w 3737830"/>
                <a:gd name="connsiteY107" fmla="*/ 1108963 h 5218739"/>
                <a:gd name="connsiteX108" fmla="*/ 3438708 w 3737830"/>
                <a:gd name="connsiteY108" fmla="*/ 708324 h 5218739"/>
                <a:gd name="connsiteX109" fmla="*/ 3377270 w 3737830"/>
                <a:gd name="connsiteY109" fmla="*/ 563993 h 5218739"/>
                <a:gd name="connsiteX110" fmla="*/ 3316598 w 3737830"/>
                <a:gd name="connsiteY110" fmla="*/ 440404 h 5218739"/>
                <a:gd name="connsiteX111" fmla="*/ 3332784 w 3737830"/>
                <a:gd name="connsiteY111" fmla="*/ 263417 h 5218739"/>
                <a:gd name="connsiteX112" fmla="*/ 3106192 w 3737830"/>
                <a:gd name="connsiteY112" fmla="*/ 128907 h 5218739"/>
                <a:gd name="connsiteX113" fmla="*/ 3124462 w 3737830"/>
                <a:gd name="connsiteY113" fmla="*/ 12400 h 5218739"/>
                <a:gd name="connsiteX114" fmla="*/ 3020642 w 3737830"/>
                <a:gd name="connsiteY114" fmla="*/ 1477 h 5218739"/>
                <a:gd name="connsiteX115" fmla="*/ 2958526 w 3737830"/>
                <a:gd name="connsiteY115" fmla="*/ 38129 h 5218739"/>
                <a:gd name="connsiteX116" fmla="*/ 2965150 w 3737830"/>
                <a:gd name="connsiteY116" fmla="*/ 223300 h 5218739"/>
                <a:gd name="connsiteX117" fmla="*/ 2780177 w 3737830"/>
                <a:gd name="connsiteY117" fmla="*/ 305894 h 5218739"/>
                <a:gd name="connsiteX118" fmla="*/ 2762617 w 3737830"/>
                <a:gd name="connsiteY118" fmla="*/ 448814 h 5218739"/>
                <a:gd name="connsiteX0" fmla="*/ 2762617 w 3737830"/>
                <a:gd name="connsiteY0" fmla="*/ 448814 h 5218739"/>
                <a:gd name="connsiteX1" fmla="*/ 2424105 w 3737830"/>
                <a:gd name="connsiteY1" fmla="*/ 558395 h 5218739"/>
                <a:gd name="connsiteX2" fmla="*/ 2293527 w 3737830"/>
                <a:gd name="connsiteY2" fmla="*/ 545493 h 5218739"/>
                <a:gd name="connsiteX3" fmla="*/ 2241444 w 3737830"/>
                <a:gd name="connsiteY3" fmla="*/ 716503 h 5218739"/>
                <a:gd name="connsiteX4" fmla="*/ 2040286 w 3737830"/>
                <a:gd name="connsiteY4" fmla="*/ 792017 h 5218739"/>
                <a:gd name="connsiteX5" fmla="*/ 1996355 w 3737830"/>
                <a:gd name="connsiteY5" fmla="*/ 709423 h 5218739"/>
                <a:gd name="connsiteX6" fmla="*/ 1883059 w 3737830"/>
                <a:gd name="connsiteY6" fmla="*/ 810896 h 5218739"/>
                <a:gd name="connsiteX7" fmla="*/ 1700399 w 3737830"/>
                <a:gd name="connsiteY7" fmla="*/ 820335 h 5218739"/>
                <a:gd name="connsiteX8" fmla="*/ 1591727 w 3737830"/>
                <a:gd name="connsiteY8" fmla="*/ 910008 h 5218739"/>
                <a:gd name="connsiteX9" fmla="*/ 1478186 w 3737830"/>
                <a:gd name="connsiteY9" fmla="*/ 938674 h 5218739"/>
                <a:gd name="connsiteX10" fmla="*/ 1392881 w 3737830"/>
                <a:gd name="connsiteY10" fmla="*/ 1179028 h 5218739"/>
                <a:gd name="connsiteX11" fmla="*/ 1249527 w 3737830"/>
                <a:gd name="connsiteY11" fmla="*/ 1112953 h 5218739"/>
                <a:gd name="connsiteX12" fmla="*/ 1184787 w 3737830"/>
                <a:gd name="connsiteY12" fmla="*/ 1226224 h 5218739"/>
                <a:gd name="connsiteX13" fmla="*/ 1214845 w 3737830"/>
                <a:gd name="connsiteY13" fmla="*/ 1445687 h 5218739"/>
                <a:gd name="connsiteX14" fmla="*/ 1062243 w 3737830"/>
                <a:gd name="connsiteY14" fmla="*/ 1497603 h 5218739"/>
                <a:gd name="connsiteX15" fmla="*/ 1018312 w 3737830"/>
                <a:gd name="connsiteY15" fmla="*/ 1415010 h 5218739"/>
                <a:gd name="connsiteX16" fmla="*/ 932762 w 3737830"/>
                <a:gd name="connsiteY16" fmla="*/ 1436248 h 5218739"/>
                <a:gd name="connsiteX17" fmla="*/ 902682 w 3737830"/>
                <a:gd name="connsiteY17" fmla="*/ 1355452 h 5218739"/>
                <a:gd name="connsiteX18" fmla="*/ 646054 w 3737830"/>
                <a:gd name="connsiteY18" fmla="*/ 1443327 h 5218739"/>
                <a:gd name="connsiteX19" fmla="*/ 553567 w 3737830"/>
                <a:gd name="connsiteY19" fmla="*/ 1318257 h 5218739"/>
                <a:gd name="connsiteX20" fmla="*/ 528134 w 3737830"/>
                <a:gd name="connsiteY20" fmla="*/ 1490524 h 5218739"/>
                <a:gd name="connsiteX21" fmla="*/ 384780 w 3737830"/>
                <a:gd name="connsiteY21" fmla="*/ 1490524 h 5218739"/>
                <a:gd name="connsiteX22" fmla="*/ 289981 w 3737830"/>
                <a:gd name="connsiteY22" fmla="*/ 1625034 h 5218739"/>
                <a:gd name="connsiteX23" fmla="*/ 132783 w 3737830"/>
                <a:gd name="connsiteY23" fmla="*/ 1704252 h 5218739"/>
                <a:gd name="connsiteX24" fmla="*/ 137379 w 3737830"/>
                <a:gd name="connsiteY24" fmla="*/ 1825618 h 5218739"/>
                <a:gd name="connsiteX25" fmla="*/ 33332 w 3737830"/>
                <a:gd name="connsiteY25" fmla="*/ 1927091 h 5218739"/>
                <a:gd name="connsiteX26" fmla="*/ 6257 w 3737830"/>
                <a:gd name="connsiteY26" fmla="*/ 2273583 h 5218739"/>
                <a:gd name="connsiteX27" fmla="*/ 63390 w 3737830"/>
                <a:gd name="connsiteY27" fmla="*/ 2443891 h 5218739"/>
                <a:gd name="connsiteX28" fmla="*/ 125819 w 3737830"/>
                <a:gd name="connsiteY28" fmla="*/ 2469849 h 5218739"/>
                <a:gd name="connsiteX29" fmla="*/ 169750 w 3737830"/>
                <a:gd name="connsiteY29" fmla="*/ 2613798 h 5218739"/>
                <a:gd name="connsiteX30" fmla="*/ 358836 w 3737830"/>
                <a:gd name="connsiteY30" fmla="*/ 2804548 h 5218739"/>
                <a:gd name="connsiteX31" fmla="*/ 521198 w 3737830"/>
                <a:gd name="connsiteY31" fmla="*/ 2892257 h 5218739"/>
                <a:gd name="connsiteX32" fmla="*/ 598137 w 3737830"/>
                <a:gd name="connsiteY32" fmla="*/ 3135838 h 5218739"/>
                <a:gd name="connsiteX33" fmla="*/ 424087 w 3737830"/>
                <a:gd name="connsiteY33" fmla="*/ 3331184 h 5218739"/>
                <a:gd name="connsiteX34" fmla="*/ 292409 w 3737830"/>
                <a:gd name="connsiteY34" fmla="*/ 3556346 h 5218739"/>
                <a:gd name="connsiteX35" fmla="*/ 293251 w 3737830"/>
                <a:gd name="connsiteY35" fmla="*/ 3670361 h 5218739"/>
                <a:gd name="connsiteX36" fmla="*/ 335069 w 3737830"/>
                <a:gd name="connsiteY36" fmla="*/ 3679847 h 5218739"/>
                <a:gd name="connsiteX37" fmla="*/ 355879 w 3737830"/>
                <a:gd name="connsiteY37" fmla="*/ 3689581 h 5218739"/>
                <a:gd name="connsiteX38" fmla="*/ 379289 w 3737830"/>
                <a:gd name="connsiteY38" fmla="*/ 3682502 h 5218739"/>
                <a:gd name="connsiteX39" fmla="*/ 414839 w 3737830"/>
                <a:gd name="connsiteY39" fmla="*/ 3702855 h 5218739"/>
                <a:gd name="connsiteX40" fmla="*/ 446920 w 3737830"/>
                <a:gd name="connsiteY40" fmla="*/ 3695776 h 5218739"/>
                <a:gd name="connsiteX41" fmla="*/ 493741 w 3737830"/>
                <a:gd name="connsiteY41" fmla="*/ 3732943 h 5218739"/>
                <a:gd name="connsiteX42" fmla="*/ 522354 w 3737830"/>
                <a:gd name="connsiteY42" fmla="*/ 3724094 h 5218739"/>
                <a:gd name="connsiteX43" fmla="*/ 532759 w 3737830"/>
                <a:gd name="connsiteY43" fmla="*/ 3741792 h 5218739"/>
                <a:gd name="connsiteX44" fmla="*/ 569175 w 3737830"/>
                <a:gd name="connsiteY44" fmla="*/ 3717014 h 5218739"/>
                <a:gd name="connsiteX45" fmla="*/ 592586 w 3737830"/>
                <a:gd name="connsiteY45" fmla="*/ 3720554 h 5218739"/>
                <a:gd name="connsiteX46" fmla="*/ 610247 w 3737830"/>
                <a:gd name="connsiteY46" fmla="*/ 3714362 h 5218739"/>
                <a:gd name="connsiteX47" fmla="*/ 638542 w 3737830"/>
                <a:gd name="connsiteY47" fmla="*/ 3764424 h 5218739"/>
                <a:gd name="connsiteX48" fmla="*/ 654147 w 3737830"/>
                <a:gd name="connsiteY48" fmla="*/ 3775420 h 5218739"/>
                <a:gd name="connsiteX49" fmla="*/ 687095 w 3737830"/>
                <a:gd name="connsiteY49" fmla="*/ 3777190 h 5218739"/>
                <a:gd name="connsiteX50" fmla="*/ 692298 w 3737830"/>
                <a:gd name="connsiteY50" fmla="*/ 3751527 h 5218739"/>
                <a:gd name="connsiteX51" fmla="*/ 707038 w 3737830"/>
                <a:gd name="connsiteY51" fmla="*/ 3744447 h 5218739"/>
                <a:gd name="connsiteX52" fmla="*/ 706171 w 3737830"/>
                <a:gd name="connsiteY52" fmla="*/ 3728519 h 5218739"/>
                <a:gd name="connsiteX53" fmla="*/ 734784 w 3737830"/>
                <a:gd name="connsiteY53" fmla="*/ 3712590 h 5218739"/>
                <a:gd name="connsiteX54" fmla="*/ 751258 w 3737830"/>
                <a:gd name="connsiteY54" fmla="*/ 3718784 h 5218739"/>
                <a:gd name="connsiteX55" fmla="*/ 767732 w 3737830"/>
                <a:gd name="connsiteY55" fmla="*/ 3688697 h 5218739"/>
                <a:gd name="connsiteX56" fmla="*/ 818889 w 3737830"/>
                <a:gd name="connsiteY56" fmla="*/ 3698431 h 5218739"/>
                <a:gd name="connsiteX57" fmla="*/ 834496 w 3737830"/>
                <a:gd name="connsiteY57" fmla="*/ 3730288 h 5218739"/>
                <a:gd name="connsiteX58" fmla="*/ 868311 w 3737830"/>
                <a:gd name="connsiteY58" fmla="*/ 3683387 h 5218739"/>
                <a:gd name="connsiteX59" fmla="*/ 908196 w 3737830"/>
                <a:gd name="connsiteY59" fmla="*/ 3669228 h 5218739"/>
                <a:gd name="connsiteX60" fmla="*/ 934208 w 3737830"/>
                <a:gd name="connsiteY60" fmla="*/ 3674538 h 5218739"/>
                <a:gd name="connsiteX61" fmla="*/ 968890 w 3737830"/>
                <a:gd name="connsiteY61" fmla="*/ 3647105 h 5218739"/>
                <a:gd name="connsiteX62" fmla="*/ 994035 w 3737830"/>
                <a:gd name="connsiteY62" fmla="*/ 3640910 h 5218739"/>
                <a:gd name="connsiteX63" fmla="*/ 1026983 w 3737830"/>
                <a:gd name="connsiteY63" fmla="*/ 3599318 h 5218739"/>
                <a:gd name="connsiteX64" fmla="*/ 1054920 w 3737830"/>
                <a:gd name="connsiteY64" fmla="*/ 3580857 h 5218739"/>
                <a:gd name="connsiteX65" fmla="*/ 1068602 w 3737830"/>
                <a:gd name="connsiteY65" fmla="*/ 3593124 h 5218739"/>
                <a:gd name="connsiteX66" fmla="*/ 1093747 w 3737830"/>
                <a:gd name="connsiteY66" fmla="*/ 3608168 h 5218739"/>
                <a:gd name="connsiteX67" fmla="*/ 1105885 w 3737830"/>
                <a:gd name="connsiteY67" fmla="*/ 3580735 h 5218739"/>
                <a:gd name="connsiteX68" fmla="*/ 1116290 w 3737830"/>
                <a:gd name="connsiteY68" fmla="*/ 3585159 h 5218739"/>
                <a:gd name="connsiteX69" fmla="*/ 1138834 w 3737830"/>
                <a:gd name="connsiteY69" fmla="*/ 3550647 h 5218739"/>
                <a:gd name="connsiteX70" fmla="*/ 1159643 w 3737830"/>
                <a:gd name="connsiteY70" fmla="*/ 3545337 h 5218739"/>
                <a:gd name="connsiteX71" fmla="*/ 1169181 w 3737830"/>
                <a:gd name="connsiteY71" fmla="*/ 3554187 h 5218739"/>
                <a:gd name="connsiteX72" fmla="*/ 1177851 w 3737830"/>
                <a:gd name="connsiteY72" fmla="*/ 3545337 h 5218739"/>
                <a:gd name="connsiteX73" fmla="*/ 1187389 w 3737830"/>
                <a:gd name="connsiteY73" fmla="*/ 3543568 h 5218739"/>
                <a:gd name="connsiteX74" fmla="*/ 1189990 w 3737830"/>
                <a:gd name="connsiteY74" fmla="*/ 3533833 h 5218739"/>
                <a:gd name="connsiteX75" fmla="*/ 1204730 w 3737830"/>
                <a:gd name="connsiteY75" fmla="*/ 3527639 h 5218739"/>
                <a:gd name="connsiteX76" fmla="*/ 1251551 w 3737830"/>
                <a:gd name="connsiteY76" fmla="*/ 3524099 h 5218739"/>
                <a:gd name="connsiteX77" fmla="*/ 1263690 w 3737830"/>
                <a:gd name="connsiteY77" fmla="*/ 3532948 h 5218739"/>
                <a:gd name="connsiteX78" fmla="*/ 1274095 w 3737830"/>
                <a:gd name="connsiteY78" fmla="*/ 3522329 h 5218739"/>
                <a:gd name="connsiteX79" fmla="*/ 1278430 w 3737830"/>
                <a:gd name="connsiteY79" fmla="*/ 3501976 h 5218739"/>
                <a:gd name="connsiteX80" fmla="*/ 1273228 w 3737830"/>
                <a:gd name="connsiteY80" fmla="*/ 3489587 h 5218739"/>
                <a:gd name="connsiteX81" fmla="*/ 1289702 w 3737830"/>
                <a:gd name="connsiteY81" fmla="*/ 3474543 h 5218739"/>
                <a:gd name="connsiteX82" fmla="*/ 1300974 w 3737830"/>
                <a:gd name="connsiteY82" fmla="*/ 3476313 h 5218739"/>
                <a:gd name="connsiteX83" fmla="*/ 1300974 w 3737830"/>
                <a:gd name="connsiteY83" fmla="*/ 3499321 h 5218739"/>
                <a:gd name="connsiteX84" fmla="*/ 1315714 w 3737830"/>
                <a:gd name="connsiteY84" fmla="*/ 3489587 h 5218739"/>
                <a:gd name="connsiteX85" fmla="*/ 1327853 w 3737830"/>
                <a:gd name="connsiteY85" fmla="*/ 3486932 h 5218739"/>
                <a:gd name="connsiteX86" fmla="*/ 1350396 w 3737830"/>
                <a:gd name="connsiteY86" fmla="*/ 3479852 h 5218739"/>
                <a:gd name="connsiteX87" fmla="*/ 1374674 w 3737830"/>
                <a:gd name="connsiteY87" fmla="*/ 3482507 h 5218739"/>
                <a:gd name="connsiteX88" fmla="*/ 1368604 w 3737830"/>
                <a:gd name="connsiteY88" fmla="*/ 3494011 h 5218739"/>
                <a:gd name="connsiteX89" fmla="*/ 1369472 w 3737830"/>
                <a:gd name="connsiteY89" fmla="*/ 3517020 h 5218739"/>
                <a:gd name="connsiteX90" fmla="*/ 1392882 w 3737830"/>
                <a:gd name="connsiteY90" fmla="*/ 3492241 h 5218739"/>
                <a:gd name="connsiteX91" fmla="*/ 1447114 w 3737830"/>
                <a:gd name="connsiteY91" fmla="*/ 3467586 h 5218739"/>
                <a:gd name="connsiteX92" fmla="*/ 1838691 w 3737830"/>
                <a:gd name="connsiteY92" fmla="*/ 3791873 h 5218739"/>
                <a:gd name="connsiteX93" fmla="*/ 1909030 w 3737830"/>
                <a:gd name="connsiteY93" fmla="*/ 4495257 h 5218739"/>
                <a:gd name="connsiteX94" fmla="*/ 1868836 w 3737830"/>
                <a:gd name="connsiteY94" fmla="*/ 4846950 h 5218739"/>
                <a:gd name="connsiteX95" fmla="*/ 2702849 w 3737830"/>
                <a:gd name="connsiteY95" fmla="*/ 5188594 h 5218739"/>
                <a:gd name="connsiteX96" fmla="*/ 3506718 w 3737830"/>
                <a:gd name="connsiteY96" fmla="*/ 5218739 h 5218739"/>
                <a:gd name="connsiteX97" fmla="*/ 3737830 w 3737830"/>
                <a:gd name="connsiteY97" fmla="*/ 4465112 h 5218739"/>
                <a:gd name="connsiteX98" fmla="*/ 3707685 w 3737830"/>
                <a:gd name="connsiteY98" fmla="*/ 3801921 h 5218739"/>
                <a:gd name="connsiteX99" fmla="*/ 3737830 w 3737830"/>
                <a:gd name="connsiteY99" fmla="*/ 3289455 h 5218739"/>
                <a:gd name="connsiteX100" fmla="*/ 3446427 w 3737830"/>
                <a:gd name="connsiteY100" fmla="*/ 2666457 h 5218739"/>
                <a:gd name="connsiteX101" fmla="*/ 2853575 w 3737830"/>
                <a:gd name="connsiteY101" fmla="*/ 2676506 h 5218739"/>
                <a:gd name="connsiteX102" fmla="*/ 2572221 w 3737830"/>
                <a:gd name="connsiteY102" fmla="*/ 2475539 h 5218739"/>
                <a:gd name="connsiteX103" fmla="*/ 2793285 w 3737830"/>
                <a:gd name="connsiteY103" fmla="*/ 2274572 h 5218739"/>
                <a:gd name="connsiteX104" fmla="*/ 2873671 w 3737830"/>
                <a:gd name="connsiteY104" fmla="*/ 2013314 h 5218739"/>
                <a:gd name="connsiteX105" fmla="*/ 3144977 w 3737830"/>
                <a:gd name="connsiteY105" fmla="*/ 1782202 h 5218739"/>
                <a:gd name="connsiteX106" fmla="*/ 2984203 w 3737830"/>
                <a:gd name="connsiteY106" fmla="*/ 1330027 h 5218739"/>
                <a:gd name="connsiteX107" fmla="*/ 3165074 w 3737830"/>
                <a:gd name="connsiteY107" fmla="*/ 1108963 h 5218739"/>
                <a:gd name="connsiteX108" fmla="*/ 3438708 w 3737830"/>
                <a:gd name="connsiteY108" fmla="*/ 708324 h 5218739"/>
                <a:gd name="connsiteX109" fmla="*/ 3377270 w 3737830"/>
                <a:gd name="connsiteY109" fmla="*/ 563993 h 5218739"/>
                <a:gd name="connsiteX110" fmla="*/ 3316598 w 3737830"/>
                <a:gd name="connsiteY110" fmla="*/ 440404 h 5218739"/>
                <a:gd name="connsiteX111" fmla="*/ 3332784 w 3737830"/>
                <a:gd name="connsiteY111" fmla="*/ 263417 h 5218739"/>
                <a:gd name="connsiteX112" fmla="*/ 3106192 w 3737830"/>
                <a:gd name="connsiteY112" fmla="*/ 128907 h 5218739"/>
                <a:gd name="connsiteX113" fmla="*/ 3124462 w 3737830"/>
                <a:gd name="connsiteY113" fmla="*/ 12400 h 5218739"/>
                <a:gd name="connsiteX114" fmla="*/ 3020642 w 3737830"/>
                <a:gd name="connsiteY114" fmla="*/ 1477 h 5218739"/>
                <a:gd name="connsiteX115" fmla="*/ 2958526 w 3737830"/>
                <a:gd name="connsiteY115" fmla="*/ 38129 h 5218739"/>
                <a:gd name="connsiteX116" fmla="*/ 2965150 w 3737830"/>
                <a:gd name="connsiteY116" fmla="*/ 223300 h 5218739"/>
                <a:gd name="connsiteX117" fmla="*/ 2780177 w 3737830"/>
                <a:gd name="connsiteY117" fmla="*/ 305894 h 5218739"/>
                <a:gd name="connsiteX118" fmla="*/ 2762617 w 3737830"/>
                <a:gd name="connsiteY118" fmla="*/ 448814 h 5218739"/>
                <a:gd name="connsiteX0" fmla="*/ 2762617 w 3737830"/>
                <a:gd name="connsiteY0" fmla="*/ 448814 h 5218739"/>
                <a:gd name="connsiteX1" fmla="*/ 2424105 w 3737830"/>
                <a:gd name="connsiteY1" fmla="*/ 558395 h 5218739"/>
                <a:gd name="connsiteX2" fmla="*/ 2293527 w 3737830"/>
                <a:gd name="connsiteY2" fmla="*/ 545493 h 5218739"/>
                <a:gd name="connsiteX3" fmla="*/ 2241444 w 3737830"/>
                <a:gd name="connsiteY3" fmla="*/ 716503 h 5218739"/>
                <a:gd name="connsiteX4" fmla="*/ 2040286 w 3737830"/>
                <a:gd name="connsiteY4" fmla="*/ 792017 h 5218739"/>
                <a:gd name="connsiteX5" fmla="*/ 1996355 w 3737830"/>
                <a:gd name="connsiteY5" fmla="*/ 709423 h 5218739"/>
                <a:gd name="connsiteX6" fmla="*/ 1883059 w 3737830"/>
                <a:gd name="connsiteY6" fmla="*/ 810896 h 5218739"/>
                <a:gd name="connsiteX7" fmla="*/ 1700399 w 3737830"/>
                <a:gd name="connsiteY7" fmla="*/ 820335 h 5218739"/>
                <a:gd name="connsiteX8" fmla="*/ 1591727 w 3737830"/>
                <a:gd name="connsiteY8" fmla="*/ 910008 h 5218739"/>
                <a:gd name="connsiteX9" fmla="*/ 1478186 w 3737830"/>
                <a:gd name="connsiteY9" fmla="*/ 938674 h 5218739"/>
                <a:gd name="connsiteX10" fmla="*/ 1392881 w 3737830"/>
                <a:gd name="connsiteY10" fmla="*/ 1179028 h 5218739"/>
                <a:gd name="connsiteX11" fmla="*/ 1249527 w 3737830"/>
                <a:gd name="connsiteY11" fmla="*/ 1112953 h 5218739"/>
                <a:gd name="connsiteX12" fmla="*/ 1184787 w 3737830"/>
                <a:gd name="connsiteY12" fmla="*/ 1226224 h 5218739"/>
                <a:gd name="connsiteX13" fmla="*/ 1214845 w 3737830"/>
                <a:gd name="connsiteY13" fmla="*/ 1445687 h 5218739"/>
                <a:gd name="connsiteX14" fmla="*/ 1062243 w 3737830"/>
                <a:gd name="connsiteY14" fmla="*/ 1497603 h 5218739"/>
                <a:gd name="connsiteX15" fmla="*/ 1018312 w 3737830"/>
                <a:gd name="connsiteY15" fmla="*/ 1415010 h 5218739"/>
                <a:gd name="connsiteX16" fmla="*/ 932762 w 3737830"/>
                <a:gd name="connsiteY16" fmla="*/ 1436248 h 5218739"/>
                <a:gd name="connsiteX17" fmla="*/ 902682 w 3737830"/>
                <a:gd name="connsiteY17" fmla="*/ 1355452 h 5218739"/>
                <a:gd name="connsiteX18" fmla="*/ 646054 w 3737830"/>
                <a:gd name="connsiteY18" fmla="*/ 1443327 h 5218739"/>
                <a:gd name="connsiteX19" fmla="*/ 553567 w 3737830"/>
                <a:gd name="connsiteY19" fmla="*/ 1318257 h 5218739"/>
                <a:gd name="connsiteX20" fmla="*/ 528134 w 3737830"/>
                <a:gd name="connsiteY20" fmla="*/ 1490524 h 5218739"/>
                <a:gd name="connsiteX21" fmla="*/ 384780 w 3737830"/>
                <a:gd name="connsiteY21" fmla="*/ 1490524 h 5218739"/>
                <a:gd name="connsiteX22" fmla="*/ 289981 w 3737830"/>
                <a:gd name="connsiteY22" fmla="*/ 1625034 h 5218739"/>
                <a:gd name="connsiteX23" fmla="*/ 132783 w 3737830"/>
                <a:gd name="connsiteY23" fmla="*/ 1704252 h 5218739"/>
                <a:gd name="connsiteX24" fmla="*/ 137379 w 3737830"/>
                <a:gd name="connsiteY24" fmla="*/ 1825618 h 5218739"/>
                <a:gd name="connsiteX25" fmla="*/ 33332 w 3737830"/>
                <a:gd name="connsiteY25" fmla="*/ 1927091 h 5218739"/>
                <a:gd name="connsiteX26" fmla="*/ 6257 w 3737830"/>
                <a:gd name="connsiteY26" fmla="*/ 2273583 h 5218739"/>
                <a:gd name="connsiteX27" fmla="*/ 63390 w 3737830"/>
                <a:gd name="connsiteY27" fmla="*/ 2443891 h 5218739"/>
                <a:gd name="connsiteX28" fmla="*/ 125819 w 3737830"/>
                <a:gd name="connsiteY28" fmla="*/ 2469849 h 5218739"/>
                <a:gd name="connsiteX29" fmla="*/ 169750 w 3737830"/>
                <a:gd name="connsiteY29" fmla="*/ 2613798 h 5218739"/>
                <a:gd name="connsiteX30" fmla="*/ 358836 w 3737830"/>
                <a:gd name="connsiteY30" fmla="*/ 2804548 h 5218739"/>
                <a:gd name="connsiteX31" fmla="*/ 521198 w 3737830"/>
                <a:gd name="connsiteY31" fmla="*/ 2892257 h 5218739"/>
                <a:gd name="connsiteX32" fmla="*/ 598137 w 3737830"/>
                <a:gd name="connsiteY32" fmla="*/ 3135838 h 5218739"/>
                <a:gd name="connsiteX33" fmla="*/ 424087 w 3737830"/>
                <a:gd name="connsiteY33" fmla="*/ 3331184 h 5218739"/>
                <a:gd name="connsiteX34" fmla="*/ 292409 w 3737830"/>
                <a:gd name="connsiteY34" fmla="*/ 3556346 h 5218739"/>
                <a:gd name="connsiteX35" fmla="*/ 293251 w 3737830"/>
                <a:gd name="connsiteY35" fmla="*/ 3670361 h 5218739"/>
                <a:gd name="connsiteX36" fmla="*/ 335069 w 3737830"/>
                <a:gd name="connsiteY36" fmla="*/ 3679847 h 5218739"/>
                <a:gd name="connsiteX37" fmla="*/ 355879 w 3737830"/>
                <a:gd name="connsiteY37" fmla="*/ 3689581 h 5218739"/>
                <a:gd name="connsiteX38" fmla="*/ 379289 w 3737830"/>
                <a:gd name="connsiteY38" fmla="*/ 3682502 h 5218739"/>
                <a:gd name="connsiteX39" fmla="*/ 414839 w 3737830"/>
                <a:gd name="connsiteY39" fmla="*/ 3702855 h 5218739"/>
                <a:gd name="connsiteX40" fmla="*/ 446920 w 3737830"/>
                <a:gd name="connsiteY40" fmla="*/ 3695776 h 5218739"/>
                <a:gd name="connsiteX41" fmla="*/ 493741 w 3737830"/>
                <a:gd name="connsiteY41" fmla="*/ 3732943 h 5218739"/>
                <a:gd name="connsiteX42" fmla="*/ 522354 w 3737830"/>
                <a:gd name="connsiteY42" fmla="*/ 3724094 h 5218739"/>
                <a:gd name="connsiteX43" fmla="*/ 532759 w 3737830"/>
                <a:gd name="connsiteY43" fmla="*/ 3741792 h 5218739"/>
                <a:gd name="connsiteX44" fmla="*/ 569175 w 3737830"/>
                <a:gd name="connsiteY44" fmla="*/ 3717014 h 5218739"/>
                <a:gd name="connsiteX45" fmla="*/ 592586 w 3737830"/>
                <a:gd name="connsiteY45" fmla="*/ 3720554 h 5218739"/>
                <a:gd name="connsiteX46" fmla="*/ 610247 w 3737830"/>
                <a:gd name="connsiteY46" fmla="*/ 3714362 h 5218739"/>
                <a:gd name="connsiteX47" fmla="*/ 638542 w 3737830"/>
                <a:gd name="connsiteY47" fmla="*/ 3764424 h 5218739"/>
                <a:gd name="connsiteX48" fmla="*/ 654147 w 3737830"/>
                <a:gd name="connsiteY48" fmla="*/ 3775420 h 5218739"/>
                <a:gd name="connsiteX49" fmla="*/ 687095 w 3737830"/>
                <a:gd name="connsiteY49" fmla="*/ 3777190 h 5218739"/>
                <a:gd name="connsiteX50" fmla="*/ 692298 w 3737830"/>
                <a:gd name="connsiteY50" fmla="*/ 3751527 h 5218739"/>
                <a:gd name="connsiteX51" fmla="*/ 707038 w 3737830"/>
                <a:gd name="connsiteY51" fmla="*/ 3744447 h 5218739"/>
                <a:gd name="connsiteX52" fmla="*/ 706171 w 3737830"/>
                <a:gd name="connsiteY52" fmla="*/ 3728519 h 5218739"/>
                <a:gd name="connsiteX53" fmla="*/ 734784 w 3737830"/>
                <a:gd name="connsiteY53" fmla="*/ 3712590 h 5218739"/>
                <a:gd name="connsiteX54" fmla="*/ 751258 w 3737830"/>
                <a:gd name="connsiteY54" fmla="*/ 3718784 h 5218739"/>
                <a:gd name="connsiteX55" fmla="*/ 767732 w 3737830"/>
                <a:gd name="connsiteY55" fmla="*/ 3688697 h 5218739"/>
                <a:gd name="connsiteX56" fmla="*/ 818889 w 3737830"/>
                <a:gd name="connsiteY56" fmla="*/ 3698431 h 5218739"/>
                <a:gd name="connsiteX57" fmla="*/ 834496 w 3737830"/>
                <a:gd name="connsiteY57" fmla="*/ 3730288 h 5218739"/>
                <a:gd name="connsiteX58" fmla="*/ 868311 w 3737830"/>
                <a:gd name="connsiteY58" fmla="*/ 3683387 h 5218739"/>
                <a:gd name="connsiteX59" fmla="*/ 908196 w 3737830"/>
                <a:gd name="connsiteY59" fmla="*/ 3669228 h 5218739"/>
                <a:gd name="connsiteX60" fmla="*/ 934208 w 3737830"/>
                <a:gd name="connsiteY60" fmla="*/ 3674538 h 5218739"/>
                <a:gd name="connsiteX61" fmla="*/ 968890 w 3737830"/>
                <a:gd name="connsiteY61" fmla="*/ 3647105 h 5218739"/>
                <a:gd name="connsiteX62" fmla="*/ 994035 w 3737830"/>
                <a:gd name="connsiteY62" fmla="*/ 3640910 h 5218739"/>
                <a:gd name="connsiteX63" fmla="*/ 1026983 w 3737830"/>
                <a:gd name="connsiteY63" fmla="*/ 3599318 h 5218739"/>
                <a:gd name="connsiteX64" fmla="*/ 1054920 w 3737830"/>
                <a:gd name="connsiteY64" fmla="*/ 3580857 h 5218739"/>
                <a:gd name="connsiteX65" fmla="*/ 1068602 w 3737830"/>
                <a:gd name="connsiteY65" fmla="*/ 3593124 h 5218739"/>
                <a:gd name="connsiteX66" fmla="*/ 1093747 w 3737830"/>
                <a:gd name="connsiteY66" fmla="*/ 3608168 h 5218739"/>
                <a:gd name="connsiteX67" fmla="*/ 1105885 w 3737830"/>
                <a:gd name="connsiteY67" fmla="*/ 3580735 h 5218739"/>
                <a:gd name="connsiteX68" fmla="*/ 1116290 w 3737830"/>
                <a:gd name="connsiteY68" fmla="*/ 3585159 h 5218739"/>
                <a:gd name="connsiteX69" fmla="*/ 1138834 w 3737830"/>
                <a:gd name="connsiteY69" fmla="*/ 3550647 h 5218739"/>
                <a:gd name="connsiteX70" fmla="*/ 1159643 w 3737830"/>
                <a:gd name="connsiteY70" fmla="*/ 3545337 h 5218739"/>
                <a:gd name="connsiteX71" fmla="*/ 1169181 w 3737830"/>
                <a:gd name="connsiteY71" fmla="*/ 3554187 h 5218739"/>
                <a:gd name="connsiteX72" fmla="*/ 1177851 w 3737830"/>
                <a:gd name="connsiteY72" fmla="*/ 3545337 h 5218739"/>
                <a:gd name="connsiteX73" fmla="*/ 1187389 w 3737830"/>
                <a:gd name="connsiteY73" fmla="*/ 3543568 h 5218739"/>
                <a:gd name="connsiteX74" fmla="*/ 1189990 w 3737830"/>
                <a:gd name="connsiteY74" fmla="*/ 3533833 h 5218739"/>
                <a:gd name="connsiteX75" fmla="*/ 1204730 w 3737830"/>
                <a:gd name="connsiteY75" fmla="*/ 3527639 h 5218739"/>
                <a:gd name="connsiteX76" fmla="*/ 1251551 w 3737830"/>
                <a:gd name="connsiteY76" fmla="*/ 3524099 h 5218739"/>
                <a:gd name="connsiteX77" fmla="*/ 1263690 w 3737830"/>
                <a:gd name="connsiteY77" fmla="*/ 3532948 h 5218739"/>
                <a:gd name="connsiteX78" fmla="*/ 1274095 w 3737830"/>
                <a:gd name="connsiteY78" fmla="*/ 3522329 h 5218739"/>
                <a:gd name="connsiteX79" fmla="*/ 1278430 w 3737830"/>
                <a:gd name="connsiteY79" fmla="*/ 3501976 h 5218739"/>
                <a:gd name="connsiteX80" fmla="*/ 1273228 w 3737830"/>
                <a:gd name="connsiteY80" fmla="*/ 3489587 h 5218739"/>
                <a:gd name="connsiteX81" fmla="*/ 1289702 w 3737830"/>
                <a:gd name="connsiteY81" fmla="*/ 3474543 h 5218739"/>
                <a:gd name="connsiteX82" fmla="*/ 1300974 w 3737830"/>
                <a:gd name="connsiteY82" fmla="*/ 3476313 h 5218739"/>
                <a:gd name="connsiteX83" fmla="*/ 1300974 w 3737830"/>
                <a:gd name="connsiteY83" fmla="*/ 3499321 h 5218739"/>
                <a:gd name="connsiteX84" fmla="*/ 1315714 w 3737830"/>
                <a:gd name="connsiteY84" fmla="*/ 3489587 h 5218739"/>
                <a:gd name="connsiteX85" fmla="*/ 1327853 w 3737830"/>
                <a:gd name="connsiteY85" fmla="*/ 3486932 h 5218739"/>
                <a:gd name="connsiteX86" fmla="*/ 1350396 w 3737830"/>
                <a:gd name="connsiteY86" fmla="*/ 3479852 h 5218739"/>
                <a:gd name="connsiteX87" fmla="*/ 1374674 w 3737830"/>
                <a:gd name="connsiteY87" fmla="*/ 3482507 h 5218739"/>
                <a:gd name="connsiteX88" fmla="*/ 1368604 w 3737830"/>
                <a:gd name="connsiteY88" fmla="*/ 3494011 h 5218739"/>
                <a:gd name="connsiteX89" fmla="*/ 1369472 w 3737830"/>
                <a:gd name="connsiteY89" fmla="*/ 3517020 h 5218739"/>
                <a:gd name="connsiteX90" fmla="*/ 1392882 w 3737830"/>
                <a:gd name="connsiteY90" fmla="*/ 3492241 h 5218739"/>
                <a:gd name="connsiteX91" fmla="*/ 1447114 w 3737830"/>
                <a:gd name="connsiteY91" fmla="*/ 3467586 h 5218739"/>
                <a:gd name="connsiteX92" fmla="*/ 1838691 w 3737830"/>
                <a:gd name="connsiteY92" fmla="*/ 3791873 h 5218739"/>
                <a:gd name="connsiteX93" fmla="*/ 1909030 w 3737830"/>
                <a:gd name="connsiteY93" fmla="*/ 4495257 h 5218739"/>
                <a:gd name="connsiteX94" fmla="*/ 1868836 w 3737830"/>
                <a:gd name="connsiteY94" fmla="*/ 4846950 h 5218739"/>
                <a:gd name="connsiteX95" fmla="*/ 2702849 w 3737830"/>
                <a:gd name="connsiteY95" fmla="*/ 5188594 h 5218739"/>
                <a:gd name="connsiteX96" fmla="*/ 3506718 w 3737830"/>
                <a:gd name="connsiteY96" fmla="*/ 5218739 h 5218739"/>
                <a:gd name="connsiteX97" fmla="*/ 3737830 w 3737830"/>
                <a:gd name="connsiteY97" fmla="*/ 4465112 h 5218739"/>
                <a:gd name="connsiteX98" fmla="*/ 3707685 w 3737830"/>
                <a:gd name="connsiteY98" fmla="*/ 3801921 h 5218739"/>
                <a:gd name="connsiteX99" fmla="*/ 3737830 w 3737830"/>
                <a:gd name="connsiteY99" fmla="*/ 3289455 h 5218739"/>
                <a:gd name="connsiteX100" fmla="*/ 3446427 w 3737830"/>
                <a:gd name="connsiteY100" fmla="*/ 2666457 h 5218739"/>
                <a:gd name="connsiteX101" fmla="*/ 2853575 w 3737830"/>
                <a:gd name="connsiteY101" fmla="*/ 2676506 h 5218739"/>
                <a:gd name="connsiteX102" fmla="*/ 2572221 w 3737830"/>
                <a:gd name="connsiteY102" fmla="*/ 2475539 h 5218739"/>
                <a:gd name="connsiteX103" fmla="*/ 2793285 w 3737830"/>
                <a:gd name="connsiteY103" fmla="*/ 2274572 h 5218739"/>
                <a:gd name="connsiteX104" fmla="*/ 2873671 w 3737830"/>
                <a:gd name="connsiteY104" fmla="*/ 2013314 h 5218739"/>
                <a:gd name="connsiteX105" fmla="*/ 3144977 w 3737830"/>
                <a:gd name="connsiteY105" fmla="*/ 1782202 h 5218739"/>
                <a:gd name="connsiteX106" fmla="*/ 2984203 w 3737830"/>
                <a:gd name="connsiteY106" fmla="*/ 1330027 h 5218739"/>
                <a:gd name="connsiteX107" fmla="*/ 3165074 w 3737830"/>
                <a:gd name="connsiteY107" fmla="*/ 1108963 h 5218739"/>
                <a:gd name="connsiteX108" fmla="*/ 3438708 w 3737830"/>
                <a:gd name="connsiteY108" fmla="*/ 708324 h 5218739"/>
                <a:gd name="connsiteX109" fmla="*/ 3377270 w 3737830"/>
                <a:gd name="connsiteY109" fmla="*/ 563993 h 5218739"/>
                <a:gd name="connsiteX110" fmla="*/ 3316598 w 3737830"/>
                <a:gd name="connsiteY110" fmla="*/ 440404 h 5218739"/>
                <a:gd name="connsiteX111" fmla="*/ 3332784 w 3737830"/>
                <a:gd name="connsiteY111" fmla="*/ 263417 h 5218739"/>
                <a:gd name="connsiteX112" fmla="*/ 3106192 w 3737830"/>
                <a:gd name="connsiteY112" fmla="*/ 128907 h 5218739"/>
                <a:gd name="connsiteX113" fmla="*/ 3124462 w 3737830"/>
                <a:gd name="connsiteY113" fmla="*/ 12400 h 5218739"/>
                <a:gd name="connsiteX114" fmla="*/ 3020642 w 3737830"/>
                <a:gd name="connsiteY114" fmla="*/ 1477 h 5218739"/>
                <a:gd name="connsiteX115" fmla="*/ 2958526 w 3737830"/>
                <a:gd name="connsiteY115" fmla="*/ 38129 h 5218739"/>
                <a:gd name="connsiteX116" fmla="*/ 2965150 w 3737830"/>
                <a:gd name="connsiteY116" fmla="*/ 223300 h 5218739"/>
                <a:gd name="connsiteX117" fmla="*/ 2780177 w 3737830"/>
                <a:gd name="connsiteY117" fmla="*/ 305894 h 5218739"/>
                <a:gd name="connsiteX118" fmla="*/ 2762617 w 3737830"/>
                <a:gd name="connsiteY118" fmla="*/ 448814 h 5218739"/>
                <a:gd name="connsiteX0" fmla="*/ 2762617 w 3737830"/>
                <a:gd name="connsiteY0" fmla="*/ 448814 h 5218739"/>
                <a:gd name="connsiteX1" fmla="*/ 2424105 w 3737830"/>
                <a:gd name="connsiteY1" fmla="*/ 558395 h 5218739"/>
                <a:gd name="connsiteX2" fmla="*/ 2293527 w 3737830"/>
                <a:gd name="connsiteY2" fmla="*/ 545493 h 5218739"/>
                <a:gd name="connsiteX3" fmla="*/ 2241444 w 3737830"/>
                <a:gd name="connsiteY3" fmla="*/ 716503 h 5218739"/>
                <a:gd name="connsiteX4" fmla="*/ 2040286 w 3737830"/>
                <a:gd name="connsiteY4" fmla="*/ 792017 h 5218739"/>
                <a:gd name="connsiteX5" fmla="*/ 1996355 w 3737830"/>
                <a:gd name="connsiteY5" fmla="*/ 709423 h 5218739"/>
                <a:gd name="connsiteX6" fmla="*/ 1883059 w 3737830"/>
                <a:gd name="connsiteY6" fmla="*/ 810896 h 5218739"/>
                <a:gd name="connsiteX7" fmla="*/ 1700399 w 3737830"/>
                <a:gd name="connsiteY7" fmla="*/ 820335 h 5218739"/>
                <a:gd name="connsiteX8" fmla="*/ 1591727 w 3737830"/>
                <a:gd name="connsiteY8" fmla="*/ 910008 h 5218739"/>
                <a:gd name="connsiteX9" fmla="*/ 1478186 w 3737830"/>
                <a:gd name="connsiteY9" fmla="*/ 938674 h 5218739"/>
                <a:gd name="connsiteX10" fmla="*/ 1392881 w 3737830"/>
                <a:gd name="connsiteY10" fmla="*/ 1179028 h 5218739"/>
                <a:gd name="connsiteX11" fmla="*/ 1249527 w 3737830"/>
                <a:gd name="connsiteY11" fmla="*/ 1112953 h 5218739"/>
                <a:gd name="connsiteX12" fmla="*/ 1184787 w 3737830"/>
                <a:gd name="connsiteY12" fmla="*/ 1226224 h 5218739"/>
                <a:gd name="connsiteX13" fmla="*/ 1214845 w 3737830"/>
                <a:gd name="connsiteY13" fmla="*/ 1445687 h 5218739"/>
                <a:gd name="connsiteX14" fmla="*/ 1062243 w 3737830"/>
                <a:gd name="connsiteY14" fmla="*/ 1497603 h 5218739"/>
                <a:gd name="connsiteX15" fmla="*/ 1018312 w 3737830"/>
                <a:gd name="connsiteY15" fmla="*/ 1415010 h 5218739"/>
                <a:gd name="connsiteX16" fmla="*/ 932762 w 3737830"/>
                <a:gd name="connsiteY16" fmla="*/ 1436248 h 5218739"/>
                <a:gd name="connsiteX17" fmla="*/ 902682 w 3737830"/>
                <a:gd name="connsiteY17" fmla="*/ 1355452 h 5218739"/>
                <a:gd name="connsiteX18" fmla="*/ 646054 w 3737830"/>
                <a:gd name="connsiteY18" fmla="*/ 1443327 h 5218739"/>
                <a:gd name="connsiteX19" fmla="*/ 553567 w 3737830"/>
                <a:gd name="connsiteY19" fmla="*/ 1318257 h 5218739"/>
                <a:gd name="connsiteX20" fmla="*/ 528134 w 3737830"/>
                <a:gd name="connsiteY20" fmla="*/ 1490524 h 5218739"/>
                <a:gd name="connsiteX21" fmla="*/ 384780 w 3737830"/>
                <a:gd name="connsiteY21" fmla="*/ 1490524 h 5218739"/>
                <a:gd name="connsiteX22" fmla="*/ 289981 w 3737830"/>
                <a:gd name="connsiteY22" fmla="*/ 1625034 h 5218739"/>
                <a:gd name="connsiteX23" fmla="*/ 132783 w 3737830"/>
                <a:gd name="connsiteY23" fmla="*/ 1704252 h 5218739"/>
                <a:gd name="connsiteX24" fmla="*/ 137379 w 3737830"/>
                <a:gd name="connsiteY24" fmla="*/ 1825618 h 5218739"/>
                <a:gd name="connsiteX25" fmla="*/ 33332 w 3737830"/>
                <a:gd name="connsiteY25" fmla="*/ 1927091 h 5218739"/>
                <a:gd name="connsiteX26" fmla="*/ 6257 w 3737830"/>
                <a:gd name="connsiteY26" fmla="*/ 2273583 h 5218739"/>
                <a:gd name="connsiteX27" fmla="*/ 63390 w 3737830"/>
                <a:gd name="connsiteY27" fmla="*/ 2443891 h 5218739"/>
                <a:gd name="connsiteX28" fmla="*/ 125819 w 3737830"/>
                <a:gd name="connsiteY28" fmla="*/ 2469849 h 5218739"/>
                <a:gd name="connsiteX29" fmla="*/ 169750 w 3737830"/>
                <a:gd name="connsiteY29" fmla="*/ 2613798 h 5218739"/>
                <a:gd name="connsiteX30" fmla="*/ 358836 w 3737830"/>
                <a:gd name="connsiteY30" fmla="*/ 2804548 h 5218739"/>
                <a:gd name="connsiteX31" fmla="*/ 521198 w 3737830"/>
                <a:gd name="connsiteY31" fmla="*/ 2892257 h 5218739"/>
                <a:gd name="connsiteX32" fmla="*/ 598137 w 3737830"/>
                <a:gd name="connsiteY32" fmla="*/ 3135838 h 5218739"/>
                <a:gd name="connsiteX33" fmla="*/ 424087 w 3737830"/>
                <a:gd name="connsiteY33" fmla="*/ 3331184 h 5218739"/>
                <a:gd name="connsiteX34" fmla="*/ 292409 w 3737830"/>
                <a:gd name="connsiteY34" fmla="*/ 3556346 h 5218739"/>
                <a:gd name="connsiteX35" fmla="*/ 293251 w 3737830"/>
                <a:gd name="connsiteY35" fmla="*/ 3670361 h 5218739"/>
                <a:gd name="connsiteX36" fmla="*/ 335069 w 3737830"/>
                <a:gd name="connsiteY36" fmla="*/ 3679847 h 5218739"/>
                <a:gd name="connsiteX37" fmla="*/ 355879 w 3737830"/>
                <a:gd name="connsiteY37" fmla="*/ 3689581 h 5218739"/>
                <a:gd name="connsiteX38" fmla="*/ 379289 w 3737830"/>
                <a:gd name="connsiteY38" fmla="*/ 3682502 h 5218739"/>
                <a:gd name="connsiteX39" fmla="*/ 414839 w 3737830"/>
                <a:gd name="connsiteY39" fmla="*/ 3702855 h 5218739"/>
                <a:gd name="connsiteX40" fmla="*/ 446920 w 3737830"/>
                <a:gd name="connsiteY40" fmla="*/ 3695776 h 5218739"/>
                <a:gd name="connsiteX41" fmla="*/ 493741 w 3737830"/>
                <a:gd name="connsiteY41" fmla="*/ 3732943 h 5218739"/>
                <a:gd name="connsiteX42" fmla="*/ 522354 w 3737830"/>
                <a:gd name="connsiteY42" fmla="*/ 3724094 h 5218739"/>
                <a:gd name="connsiteX43" fmla="*/ 532759 w 3737830"/>
                <a:gd name="connsiteY43" fmla="*/ 3741792 h 5218739"/>
                <a:gd name="connsiteX44" fmla="*/ 569175 w 3737830"/>
                <a:gd name="connsiteY44" fmla="*/ 3717014 h 5218739"/>
                <a:gd name="connsiteX45" fmla="*/ 592586 w 3737830"/>
                <a:gd name="connsiteY45" fmla="*/ 3720554 h 5218739"/>
                <a:gd name="connsiteX46" fmla="*/ 610247 w 3737830"/>
                <a:gd name="connsiteY46" fmla="*/ 3714362 h 5218739"/>
                <a:gd name="connsiteX47" fmla="*/ 638542 w 3737830"/>
                <a:gd name="connsiteY47" fmla="*/ 3764424 h 5218739"/>
                <a:gd name="connsiteX48" fmla="*/ 654147 w 3737830"/>
                <a:gd name="connsiteY48" fmla="*/ 3775420 h 5218739"/>
                <a:gd name="connsiteX49" fmla="*/ 687095 w 3737830"/>
                <a:gd name="connsiteY49" fmla="*/ 3777190 h 5218739"/>
                <a:gd name="connsiteX50" fmla="*/ 692298 w 3737830"/>
                <a:gd name="connsiteY50" fmla="*/ 3751527 h 5218739"/>
                <a:gd name="connsiteX51" fmla="*/ 707038 w 3737830"/>
                <a:gd name="connsiteY51" fmla="*/ 3744447 h 5218739"/>
                <a:gd name="connsiteX52" fmla="*/ 706171 w 3737830"/>
                <a:gd name="connsiteY52" fmla="*/ 3728519 h 5218739"/>
                <a:gd name="connsiteX53" fmla="*/ 734784 w 3737830"/>
                <a:gd name="connsiteY53" fmla="*/ 3712590 h 5218739"/>
                <a:gd name="connsiteX54" fmla="*/ 751258 w 3737830"/>
                <a:gd name="connsiteY54" fmla="*/ 3718784 h 5218739"/>
                <a:gd name="connsiteX55" fmla="*/ 767732 w 3737830"/>
                <a:gd name="connsiteY55" fmla="*/ 3688697 h 5218739"/>
                <a:gd name="connsiteX56" fmla="*/ 818889 w 3737830"/>
                <a:gd name="connsiteY56" fmla="*/ 3698431 h 5218739"/>
                <a:gd name="connsiteX57" fmla="*/ 834496 w 3737830"/>
                <a:gd name="connsiteY57" fmla="*/ 3730288 h 5218739"/>
                <a:gd name="connsiteX58" fmla="*/ 868311 w 3737830"/>
                <a:gd name="connsiteY58" fmla="*/ 3683387 h 5218739"/>
                <a:gd name="connsiteX59" fmla="*/ 908196 w 3737830"/>
                <a:gd name="connsiteY59" fmla="*/ 3669228 h 5218739"/>
                <a:gd name="connsiteX60" fmla="*/ 934208 w 3737830"/>
                <a:gd name="connsiteY60" fmla="*/ 3674538 h 5218739"/>
                <a:gd name="connsiteX61" fmla="*/ 968890 w 3737830"/>
                <a:gd name="connsiteY61" fmla="*/ 3647105 h 5218739"/>
                <a:gd name="connsiteX62" fmla="*/ 994035 w 3737830"/>
                <a:gd name="connsiteY62" fmla="*/ 3640910 h 5218739"/>
                <a:gd name="connsiteX63" fmla="*/ 1026983 w 3737830"/>
                <a:gd name="connsiteY63" fmla="*/ 3599318 h 5218739"/>
                <a:gd name="connsiteX64" fmla="*/ 1054920 w 3737830"/>
                <a:gd name="connsiteY64" fmla="*/ 3580857 h 5218739"/>
                <a:gd name="connsiteX65" fmla="*/ 1068602 w 3737830"/>
                <a:gd name="connsiteY65" fmla="*/ 3593124 h 5218739"/>
                <a:gd name="connsiteX66" fmla="*/ 1093747 w 3737830"/>
                <a:gd name="connsiteY66" fmla="*/ 3608168 h 5218739"/>
                <a:gd name="connsiteX67" fmla="*/ 1105885 w 3737830"/>
                <a:gd name="connsiteY67" fmla="*/ 3580735 h 5218739"/>
                <a:gd name="connsiteX68" fmla="*/ 1116290 w 3737830"/>
                <a:gd name="connsiteY68" fmla="*/ 3585159 h 5218739"/>
                <a:gd name="connsiteX69" fmla="*/ 1138834 w 3737830"/>
                <a:gd name="connsiteY69" fmla="*/ 3550647 h 5218739"/>
                <a:gd name="connsiteX70" fmla="*/ 1159643 w 3737830"/>
                <a:gd name="connsiteY70" fmla="*/ 3545337 h 5218739"/>
                <a:gd name="connsiteX71" fmla="*/ 1169181 w 3737830"/>
                <a:gd name="connsiteY71" fmla="*/ 3554187 h 5218739"/>
                <a:gd name="connsiteX72" fmla="*/ 1177851 w 3737830"/>
                <a:gd name="connsiteY72" fmla="*/ 3545337 h 5218739"/>
                <a:gd name="connsiteX73" fmla="*/ 1187389 w 3737830"/>
                <a:gd name="connsiteY73" fmla="*/ 3543568 h 5218739"/>
                <a:gd name="connsiteX74" fmla="*/ 1189990 w 3737830"/>
                <a:gd name="connsiteY74" fmla="*/ 3533833 h 5218739"/>
                <a:gd name="connsiteX75" fmla="*/ 1204730 w 3737830"/>
                <a:gd name="connsiteY75" fmla="*/ 3527639 h 5218739"/>
                <a:gd name="connsiteX76" fmla="*/ 1251551 w 3737830"/>
                <a:gd name="connsiteY76" fmla="*/ 3524099 h 5218739"/>
                <a:gd name="connsiteX77" fmla="*/ 1263690 w 3737830"/>
                <a:gd name="connsiteY77" fmla="*/ 3532948 h 5218739"/>
                <a:gd name="connsiteX78" fmla="*/ 1274095 w 3737830"/>
                <a:gd name="connsiteY78" fmla="*/ 3522329 h 5218739"/>
                <a:gd name="connsiteX79" fmla="*/ 1278430 w 3737830"/>
                <a:gd name="connsiteY79" fmla="*/ 3501976 h 5218739"/>
                <a:gd name="connsiteX80" fmla="*/ 1273228 w 3737830"/>
                <a:gd name="connsiteY80" fmla="*/ 3489587 h 5218739"/>
                <a:gd name="connsiteX81" fmla="*/ 1289702 w 3737830"/>
                <a:gd name="connsiteY81" fmla="*/ 3474543 h 5218739"/>
                <a:gd name="connsiteX82" fmla="*/ 1300974 w 3737830"/>
                <a:gd name="connsiteY82" fmla="*/ 3476313 h 5218739"/>
                <a:gd name="connsiteX83" fmla="*/ 1300974 w 3737830"/>
                <a:gd name="connsiteY83" fmla="*/ 3499321 h 5218739"/>
                <a:gd name="connsiteX84" fmla="*/ 1315714 w 3737830"/>
                <a:gd name="connsiteY84" fmla="*/ 3489587 h 5218739"/>
                <a:gd name="connsiteX85" fmla="*/ 1327853 w 3737830"/>
                <a:gd name="connsiteY85" fmla="*/ 3486932 h 5218739"/>
                <a:gd name="connsiteX86" fmla="*/ 1350396 w 3737830"/>
                <a:gd name="connsiteY86" fmla="*/ 3479852 h 5218739"/>
                <a:gd name="connsiteX87" fmla="*/ 1374674 w 3737830"/>
                <a:gd name="connsiteY87" fmla="*/ 3482507 h 5218739"/>
                <a:gd name="connsiteX88" fmla="*/ 1368604 w 3737830"/>
                <a:gd name="connsiteY88" fmla="*/ 3494011 h 5218739"/>
                <a:gd name="connsiteX89" fmla="*/ 1369472 w 3737830"/>
                <a:gd name="connsiteY89" fmla="*/ 3517020 h 5218739"/>
                <a:gd name="connsiteX90" fmla="*/ 1392882 w 3737830"/>
                <a:gd name="connsiteY90" fmla="*/ 3492241 h 5218739"/>
                <a:gd name="connsiteX91" fmla="*/ 1442779 w 3737830"/>
                <a:gd name="connsiteY91" fmla="*/ 3466701 h 5218739"/>
                <a:gd name="connsiteX92" fmla="*/ 1838691 w 3737830"/>
                <a:gd name="connsiteY92" fmla="*/ 3791873 h 5218739"/>
                <a:gd name="connsiteX93" fmla="*/ 1909030 w 3737830"/>
                <a:gd name="connsiteY93" fmla="*/ 4495257 h 5218739"/>
                <a:gd name="connsiteX94" fmla="*/ 1868836 w 3737830"/>
                <a:gd name="connsiteY94" fmla="*/ 4846950 h 5218739"/>
                <a:gd name="connsiteX95" fmla="*/ 2702849 w 3737830"/>
                <a:gd name="connsiteY95" fmla="*/ 5188594 h 5218739"/>
                <a:gd name="connsiteX96" fmla="*/ 3506718 w 3737830"/>
                <a:gd name="connsiteY96" fmla="*/ 5218739 h 5218739"/>
                <a:gd name="connsiteX97" fmla="*/ 3737830 w 3737830"/>
                <a:gd name="connsiteY97" fmla="*/ 4465112 h 5218739"/>
                <a:gd name="connsiteX98" fmla="*/ 3707685 w 3737830"/>
                <a:gd name="connsiteY98" fmla="*/ 3801921 h 5218739"/>
                <a:gd name="connsiteX99" fmla="*/ 3737830 w 3737830"/>
                <a:gd name="connsiteY99" fmla="*/ 3289455 h 5218739"/>
                <a:gd name="connsiteX100" fmla="*/ 3446427 w 3737830"/>
                <a:gd name="connsiteY100" fmla="*/ 2666457 h 5218739"/>
                <a:gd name="connsiteX101" fmla="*/ 2853575 w 3737830"/>
                <a:gd name="connsiteY101" fmla="*/ 2676506 h 5218739"/>
                <a:gd name="connsiteX102" fmla="*/ 2572221 w 3737830"/>
                <a:gd name="connsiteY102" fmla="*/ 2475539 h 5218739"/>
                <a:gd name="connsiteX103" fmla="*/ 2793285 w 3737830"/>
                <a:gd name="connsiteY103" fmla="*/ 2274572 h 5218739"/>
                <a:gd name="connsiteX104" fmla="*/ 2873671 w 3737830"/>
                <a:gd name="connsiteY104" fmla="*/ 2013314 h 5218739"/>
                <a:gd name="connsiteX105" fmla="*/ 3144977 w 3737830"/>
                <a:gd name="connsiteY105" fmla="*/ 1782202 h 5218739"/>
                <a:gd name="connsiteX106" fmla="*/ 2984203 w 3737830"/>
                <a:gd name="connsiteY106" fmla="*/ 1330027 h 5218739"/>
                <a:gd name="connsiteX107" fmla="*/ 3165074 w 3737830"/>
                <a:gd name="connsiteY107" fmla="*/ 1108963 h 5218739"/>
                <a:gd name="connsiteX108" fmla="*/ 3438708 w 3737830"/>
                <a:gd name="connsiteY108" fmla="*/ 708324 h 5218739"/>
                <a:gd name="connsiteX109" fmla="*/ 3377270 w 3737830"/>
                <a:gd name="connsiteY109" fmla="*/ 563993 h 5218739"/>
                <a:gd name="connsiteX110" fmla="*/ 3316598 w 3737830"/>
                <a:gd name="connsiteY110" fmla="*/ 440404 h 5218739"/>
                <a:gd name="connsiteX111" fmla="*/ 3332784 w 3737830"/>
                <a:gd name="connsiteY111" fmla="*/ 263417 h 5218739"/>
                <a:gd name="connsiteX112" fmla="*/ 3106192 w 3737830"/>
                <a:gd name="connsiteY112" fmla="*/ 128907 h 5218739"/>
                <a:gd name="connsiteX113" fmla="*/ 3124462 w 3737830"/>
                <a:gd name="connsiteY113" fmla="*/ 12400 h 5218739"/>
                <a:gd name="connsiteX114" fmla="*/ 3020642 w 3737830"/>
                <a:gd name="connsiteY114" fmla="*/ 1477 h 5218739"/>
                <a:gd name="connsiteX115" fmla="*/ 2958526 w 3737830"/>
                <a:gd name="connsiteY115" fmla="*/ 38129 h 5218739"/>
                <a:gd name="connsiteX116" fmla="*/ 2965150 w 3737830"/>
                <a:gd name="connsiteY116" fmla="*/ 223300 h 5218739"/>
                <a:gd name="connsiteX117" fmla="*/ 2780177 w 3737830"/>
                <a:gd name="connsiteY117" fmla="*/ 305894 h 5218739"/>
                <a:gd name="connsiteX118" fmla="*/ 2762617 w 3737830"/>
                <a:gd name="connsiteY118" fmla="*/ 448814 h 5218739"/>
                <a:gd name="connsiteX0" fmla="*/ 2762617 w 3737830"/>
                <a:gd name="connsiteY0" fmla="*/ 448814 h 5218739"/>
                <a:gd name="connsiteX1" fmla="*/ 2424105 w 3737830"/>
                <a:gd name="connsiteY1" fmla="*/ 558395 h 5218739"/>
                <a:gd name="connsiteX2" fmla="*/ 2293527 w 3737830"/>
                <a:gd name="connsiteY2" fmla="*/ 545493 h 5218739"/>
                <a:gd name="connsiteX3" fmla="*/ 2241444 w 3737830"/>
                <a:gd name="connsiteY3" fmla="*/ 716503 h 5218739"/>
                <a:gd name="connsiteX4" fmla="*/ 2040286 w 3737830"/>
                <a:gd name="connsiteY4" fmla="*/ 792017 h 5218739"/>
                <a:gd name="connsiteX5" fmla="*/ 1996355 w 3737830"/>
                <a:gd name="connsiteY5" fmla="*/ 709423 h 5218739"/>
                <a:gd name="connsiteX6" fmla="*/ 1883059 w 3737830"/>
                <a:gd name="connsiteY6" fmla="*/ 810896 h 5218739"/>
                <a:gd name="connsiteX7" fmla="*/ 1700399 w 3737830"/>
                <a:gd name="connsiteY7" fmla="*/ 820335 h 5218739"/>
                <a:gd name="connsiteX8" fmla="*/ 1591727 w 3737830"/>
                <a:gd name="connsiteY8" fmla="*/ 910008 h 5218739"/>
                <a:gd name="connsiteX9" fmla="*/ 1478186 w 3737830"/>
                <a:gd name="connsiteY9" fmla="*/ 938674 h 5218739"/>
                <a:gd name="connsiteX10" fmla="*/ 1392881 w 3737830"/>
                <a:gd name="connsiteY10" fmla="*/ 1179028 h 5218739"/>
                <a:gd name="connsiteX11" fmla="*/ 1249527 w 3737830"/>
                <a:gd name="connsiteY11" fmla="*/ 1112953 h 5218739"/>
                <a:gd name="connsiteX12" fmla="*/ 1184787 w 3737830"/>
                <a:gd name="connsiteY12" fmla="*/ 1226224 h 5218739"/>
                <a:gd name="connsiteX13" fmla="*/ 1214845 w 3737830"/>
                <a:gd name="connsiteY13" fmla="*/ 1445687 h 5218739"/>
                <a:gd name="connsiteX14" fmla="*/ 1062243 w 3737830"/>
                <a:gd name="connsiteY14" fmla="*/ 1497603 h 5218739"/>
                <a:gd name="connsiteX15" fmla="*/ 1018312 w 3737830"/>
                <a:gd name="connsiteY15" fmla="*/ 1415010 h 5218739"/>
                <a:gd name="connsiteX16" fmla="*/ 932762 w 3737830"/>
                <a:gd name="connsiteY16" fmla="*/ 1436248 h 5218739"/>
                <a:gd name="connsiteX17" fmla="*/ 902682 w 3737830"/>
                <a:gd name="connsiteY17" fmla="*/ 1355452 h 5218739"/>
                <a:gd name="connsiteX18" fmla="*/ 646054 w 3737830"/>
                <a:gd name="connsiteY18" fmla="*/ 1443327 h 5218739"/>
                <a:gd name="connsiteX19" fmla="*/ 553567 w 3737830"/>
                <a:gd name="connsiteY19" fmla="*/ 1318257 h 5218739"/>
                <a:gd name="connsiteX20" fmla="*/ 528134 w 3737830"/>
                <a:gd name="connsiteY20" fmla="*/ 1490524 h 5218739"/>
                <a:gd name="connsiteX21" fmla="*/ 384780 w 3737830"/>
                <a:gd name="connsiteY21" fmla="*/ 1490524 h 5218739"/>
                <a:gd name="connsiteX22" fmla="*/ 289981 w 3737830"/>
                <a:gd name="connsiteY22" fmla="*/ 1625034 h 5218739"/>
                <a:gd name="connsiteX23" fmla="*/ 132783 w 3737830"/>
                <a:gd name="connsiteY23" fmla="*/ 1704252 h 5218739"/>
                <a:gd name="connsiteX24" fmla="*/ 137379 w 3737830"/>
                <a:gd name="connsiteY24" fmla="*/ 1825618 h 5218739"/>
                <a:gd name="connsiteX25" fmla="*/ 33332 w 3737830"/>
                <a:gd name="connsiteY25" fmla="*/ 1927091 h 5218739"/>
                <a:gd name="connsiteX26" fmla="*/ 6257 w 3737830"/>
                <a:gd name="connsiteY26" fmla="*/ 2273583 h 5218739"/>
                <a:gd name="connsiteX27" fmla="*/ 63390 w 3737830"/>
                <a:gd name="connsiteY27" fmla="*/ 2443891 h 5218739"/>
                <a:gd name="connsiteX28" fmla="*/ 125819 w 3737830"/>
                <a:gd name="connsiteY28" fmla="*/ 2469849 h 5218739"/>
                <a:gd name="connsiteX29" fmla="*/ 169750 w 3737830"/>
                <a:gd name="connsiteY29" fmla="*/ 2613798 h 5218739"/>
                <a:gd name="connsiteX30" fmla="*/ 358836 w 3737830"/>
                <a:gd name="connsiteY30" fmla="*/ 2804548 h 5218739"/>
                <a:gd name="connsiteX31" fmla="*/ 521198 w 3737830"/>
                <a:gd name="connsiteY31" fmla="*/ 2892257 h 5218739"/>
                <a:gd name="connsiteX32" fmla="*/ 598137 w 3737830"/>
                <a:gd name="connsiteY32" fmla="*/ 3135838 h 5218739"/>
                <a:gd name="connsiteX33" fmla="*/ 424087 w 3737830"/>
                <a:gd name="connsiteY33" fmla="*/ 3331184 h 5218739"/>
                <a:gd name="connsiteX34" fmla="*/ 292409 w 3737830"/>
                <a:gd name="connsiteY34" fmla="*/ 3556346 h 5218739"/>
                <a:gd name="connsiteX35" fmla="*/ 293251 w 3737830"/>
                <a:gd name="connsiteY35" fmla="*/ 3670361 h 5218739"/>
                <a:gd name="connsiteX36" fmla="*/ 335069 w 3737830"/>
                <a:gd name="connsiteY36" fmla="*/ 3679847 h 5218739"/>
                <a:gd name="connsiteX37" fmla="*/ 355879 w 3737830"/>
                <a:gd name="connsiteY37" fmla="*/ 3689581 h 5218739"/>
                <a:gd name="connsiteX38" fmla="*/ 379289 w 3737830"/>
                <a:gd name="connsiteY38" fmla="*/ 3682502 h 5218739"/>
                <a:gd name="connsiteX39" fmla="*/ 414839 w 3737830"/>
                <a:gd name="connsiteY39" fmla="*/ 3702855 h 5218739"/>
                <a:gd name="connsiteX40" fmla="*/ 446920 w 3737830"/>
                <a:gd name="connsiteY40" fmla="*/ 3695776 h 5218739"/>
                <a:gd name="connsiteX41" fmla="*/ 493741 w 3737830"/>
                <a:gd name="connsiteY41" fmla="*/ 3732943 h 5218739"/>
                <a:gd name="connsiteX42" fmla="*/ 522354 w 3737830"/>
                <a:gd name="connsiteY42" fmla="*/ 3724094 h 5218739"/>
                <a:gd name="connsiteX43" fmla="*/ 532759 w 3737830"/>
                <a:gd name="connsiteY43" fmla="*/ 3741792 h 5218739"/>
                <a:gd name="connsiteX44" fmla="*/ 569175 w 3737830"/>
                <a:gd name="connsiteY44" fmla="*/ 3717014 h 5218739"/>
                <a:gd name="connsiteX45" fmla="*/ 592586 w 3737830"/>
                <a:gd name="connsiteY45" fmla="*/ 3720554 h 5218739"/>
                <a:gd name="connsiteX46" fmla="*/ 610247 w 3737830"/>
                <a:gd name="connsiteY46" fmla="*/ 3714362 h 5218739"/>
                <a:gd name="connsiteX47" fmla="*/ 638542 w 3737830"/>
                <a:gd name="connsiteY47" fmla="*/ 3764424 h 5218739"/>
                <a:gd name="connsiteX48" fmla="*/ 654147 w 3737830"/>
                <a:gd name="connsiteY48" fmla="*/ 3775420 h 5218739"/>
                <a:gd name="connsiteX49" fmla="*/ 687095 w 3737830"/>
                <a:gd name="connsiteY49" fmla="*/ 3777190 h 5218739"/>
                <a:gd name="connsiteX50" fmla="*/ 692298 w 3737830"/>
                <a:gd name="connsiteY50" fmla="*/ 3751527 h 5218739"/>
                <a:gd name="connsiteX51" fmla="*/ 707038 w 3737830"/>
                <a:gd name="connsiteY51" fmla="*/ 3744447 h 5218739"/>
                <a:gd name="connsiteX52" fmla="*/ 706171 w 3737830"/>
                <a:gd name="connsiteY52" fmla="*/ 3728519 h 5218739"/>
                <a:gd name="connsiteX53" fmla="*/ 734784 w 3737830"/>
                <a:gd name="connsiteY53" fmla="*/ 3712590 h 5218739"/>
                <a:gd name="connsiteX54" fmla="*/ 751258 w 3737830"/>
                <a:gd name="connsiteY54" fmla="*/ 3718784 h 5218739"/>
                <a:gd name="connsiteX55" fmla="*/ 767732 w 3737830"/>
                <a:gd name="connsiteY55" fmla="*/ 3688697 h 5218739"/>
                <a:gd name="connsiteX56" fmla="*/ 818889 w 3737830"/>
                <a:gd name="connsiteY56" fmla="*/ 3698431 h 5218739"/>
                <a:gd name="connsiteX57" fmla="*/ 834496 w 3737830"/>
                <a:gd name="connsiteY57" fmla="*/ 3730288 h 5218739"/>
                <a:gd name="connsiteX58" fmla="*/ 868311 w 3737830"/>
                <a:gd name="connsiteY58" fmla="*/ 3683387 h 5218739"/>
                <a:gd name="connsiteX59" fmla="*/ 908196 w 3737830"/>
                <a:gd name="connsiteY59" fmla="*/ 3669228 h 5218739"/>
                <a:gd name="connsiteX60" fmla="*/ 934208 w 3737830"/>
                <a:gd name="connsiteY60" fmla="*/ 3674538 h 5218739"/>
                <a:gd name="connsiteX61" fmla="*/ 968890 w 3737830"/>
                <a:gd name="connsiteY61" fmla="*/ 3647105 h 5218739"/>
                <a:gd name="connsiteX62" fmla="*/ 994035 w 3737830"/>
                <a:gd name="connsiteY62" fmla="*/ 3640910 h 5218739"/>
                <a:gd name="connsiteX63" fmla="*/ 1026983 w 3737830"/>
                <a:gd name="connsiteY63" fmla="*/ 3599318 h 5218739"/>
                <a:gd name="connsiteX64" fmla="*/ 1054920 w 3737830"/>
                <a:gd name="connsiteY64" fmla="*/ 3580857 h 5218739"/>
                <a:gd name="connsiteX65" fmla="*/ 1068602 w 3737830"/>
                <a:gd name="connsiteY65" fmla="*/ 3593124 h 5218739"/>
                <a:gd name="connsiteX66" fmla="*/ 1093747 w 3737830"/>
                <a:gd name="connsiteY66" fmla="*/ 3608168 h 5218739"/>
                <a:gd name="connsiteX67" fmla="*/ 1105885 w 3737830"/>
                <a:gd name="connsiteY67" fmla="*/ 3580735 h 5218739"/>
                <a:gd name="connsiteX68" fmla="*/ 1116290 w 3737830"/>
                <a:gd name="connsiteY68" fmla="*/ 3585159 h 5218739"/>
                <a:gd name="connsiteX69" fmla="*/ 1138834 w 3737830"/>
                <a:gd name="connsiteY69" fmla="*/ 3550647 h 5218739"/>
                <a:gd name="connsiteX70" fmla="*/ 1159643 w 3737830"/>
                <a:gd name="connsiteY70" fmla="*/ 3545337 h 5218739"/>
                <a:gd name="connsiteX71" fmla="*/ 1169181 w 3737830"/>
                <a:gd name="connsiteY71" fmla="*/ 3554187 h 5218739"/>
                <a:gd name="connsiteX72" fmla="*/ 1177851 w 3737830"/>
                <a:gd name="connsiteY72" fmla="*/ 3545337 h 5218739"/>
                <a:gd name="connsiteX73" fmla="*/ 1187389 w 3737830"/>
                <a:gd name="connsiteY73" fmla="*/ 3543568 h 5218739"/>
                <a:gd name="connsiteX74" fmla="*/ 1189990 w 3737830"/>
                <a:gd name="connsiteY74" fmla="*/ 3533833 h 5218739"/>
                <a:gd name="connsiteX75" fmla="*/ 1204730 w 3737830"/>
                <a:gd name="connsiteY75" fmla="*/ 3527639 h 5218739"/>
                <a:gd name="connsiteX76" fmla="*/ 1251551 w 3737830"/>
                <a:gd name="connsiteY76" fmla="*/ 3524099 h 5218739"/>
                <a:gd name="connsiteX77" fmla="*/ 1263690 w 3737830"/>
                <a:gd name="connsiteY77" fmla="*/ 3532948 h 5218739"/>
                <a:gd name="connsiteX78" fmla="*/ 1274095 w 3737830"/>
                <a:gd name="connsiteY78" fmla="*/ 3522329 h 5218739"/>
                <a:gd name="connsiteX79" fmla="*/ 1278430 w 3737830"/>
                <a:gd name="connsiteY79" fmla="*/ 3501976 h 5218739"/>
                <a:gd name="connsiteX80" fmla="*/ 1273228 w 3737830"/>
                <a:gd name="connsiteY80" fmla="*/ 3489587 h 5218739"/>
                <a:gd name="connsiteX81" fmla="*/ 1289702 w 3737830"/>
                <a:gd name="connsiteY81" fmla="*/ 3474543 h 5218739"/>
                <a:gd name="connsiteX82" fmla="*/ 1300974 w 3737830"/>
                <a:gd name="connsiteY82" fmla="*/ 3476313 h 5218739"/>
                <a:gd name="connsiteX83" fmla="*/ 1300974 w 3737830"/>
                <a:gd name="connsiteY83" fmla="*/ 3499321 h 5218739"/>
                <a:gd name="connsiteX84" fmla="*/ 1315714 w 3737830"/>
                <a:gd name="connsiteY84" fmla="*/ 3489587 h 5218739"/>
                <a:gd name="connsiteX85" fmla="*/ 1327853 w 3737830"/>
                <a:gd name="connsiteY85" fmla="*/ 3486932 h 5218739"/>
                <a:gd name="connsiteX86" fmla="*/ 1350396 w 3737830"/>
                <a:gd name="connsiteY86" fmla="*/ 3479852 h 5218739"/>
                <a:gd name="connsiteX87" fmla="*/ 1374674 w 3737830"/>
                <a:gd name="connsiteY87" fmla="*/ 3482507 h 5218739"/>
                <a:gd name="connsiteX88" fmla="*/ 1368604 w 3737830"/>
                <a:gd name="connsiteY88" fmla="*/ 3494011 h 5218739"/>
                <a:gd name="connsiteX89" fmla="*/ 1369472 w 3737830"/>
                <a:gd name="connsiteY89" fmla="*/ 3517020 h 5218739"/>
                <a:gd name="connsiteX90" fmla="*/ 1392882 w 3737830"/>
                <a:gd name="connsiteY90" fmla="*/ 3492241 h 5218739"/>
                <a:gd name="connsiteX91" fmla="*/ 1416293 w 3737830"/>
                <a:gd name="connsiteY91" fmla="*/ 3491357 h 5218739"/>
                <a:gd name="connsiteX92" fmla="*/ 1442779 w 3737830"/>
                <a:gd name="connsiteY92" fmla="*/ 3466701 h 5218739"/>
                <a:gd name="connsiteX93" fmla="*/ 1838691 w 3737830"/>
                <a:gd name="connsiteY93" fmla="*/ 3791873 h 5218739"/>
                <a:gd name="connsiteX94" fmla="*/ 1909030 w 3737830"/>
                <a:gd name="connsiteY94" fmla="*/ 4495257 h 5218739"/>
                <a:gd name="connsiteX95" fmla="*/ 1868836 w 3737830"/>
                <a:gd name="connsiteY95" fmla="*/ 4846950 h 5218739"/>
                <a:gd name="connsiteX96" fmla="*/ 2702849 w 3737830"/>
                <a:gd name="connsiteY96" fmla="*/ 5188594 h 5218739"/>
                <a:gd name="connsiteX97" fmla="*/ 3506718 w 3737830"/>
                <a:gd name="connsiteY97" fmla="*/ 5218739 h 5218739"/>
                <a:gd name="connsiteX98" fmla="*/ 3737830 w 3737830"/>
                <a:gd name="connsiteY98" fmla="*/ 4465112 h 5218739"/>
                <a:gd name="connsiteX99" fmla="*/ 3707685 w 3737830"/>
                <a:gd name="connsiteY99" fmla="*/ 3801921 h 5218739"/>
                <a:gd name="connsiteX100" fmla="*/ 3737830 w 3737830"/>
                <a:gd name="connsiteY100" fmla="*/ 3289455 h 5218739"/>
                <a:gd name="connsiteX101" fmla="*/ 3446427 w 3737830"/>
                <a:gd name="connsiteY101" fmla="*/ 2666457 h 5218739"/>
                <a:gd name="connsiteX102" fmla="*/ 2853575 w 3737830"/>
                <a:gd name="connsiteY102" fmla="*/ 2676506 h 5218739"/>
                <a:gd name="connsiteX103" fmla="*/ 2572221 w 3737830"/>
                <a:gd name="connsiteY103" fmla="*/ 2475539 h 5218739"/>
                <a:gd name="connsiteX104" fmla="*/ 2793285 w 3737830"/>
                <a:gd name="connsiteY104" fmla="*/ 2274572 h 5218739"/>
                <a:gd name="connsiteX105" fmla="*/ 2873671 w 3737830"/>
                <a:gd name="connsiteY105" fmla="*/ 2013314 h 5218739"/>
                <a:gd name="connsiteX106" fmla="*/ 3144977 w 3737830"/>
                <a:gd name="connsiteY106" fmla="*/ 1782202 h 5218739"/>
                <a:gd name="connsiteX107" fmla="*/ 2984203 w 3737830"/>
                <a:gd name="connsiteY107" fmla="*/ 1330027 h 5218739"/>
                <a:gd name="connsiteX108" fmla="*/ 3165074 w 3737830"/>
                <a:gd name="connsiteY108" fmla="*/ 1108963 h 5218739"/>
                <a:gd name="connsiteX109" fmla="*/ 3438708 w 3737830"/>
                <a:gd name="connsiteY109" fmla="*/ 708324 h 5218739"/>
                <a:gd name="connsiteX110" fmla="*/ 3377270 w 3737830"/>
                <a:gd name="connsiteY110" fmla="*/ 563993 h 5218739"/>
                <a:gd name="connsiteX111" fmla="*/ 3316598 w 3737830"/>
                <a:gd name="connsiteY111" fmla="*/ 440404 h 5218739"/>
                <a:gd name="connsiteX112" fmla="*/ 3332784 w 3737830"/>
                <a:gd name="connsiteY112" fmla="*/ 263417 h 5218739"/>
                <a:gd name="connsiteX113" fmla="*/ 3106192 w 3737830"/>
                <a:gd name="connsiteY113" fmla="*/ 128907 h 5218739"/>
                <a:gd name="connsiteX114" fmla="*/ 3124462 w 3737830"/>
                <a:gd name="connsiteY114" fmla="*/ 12400 h 5218739"/>
                <a:gd name="connsiteX115" fmla="*/ 3020642 w 3737830"/>
                <a:gd name="connsiteY115" fmla="*/ 1477 h 5218739"/>
                <a:gd name="connsiteX116" fmla="*/ 2958526 w 3737830"/>
                <a:gd name="connsiteY116" fmla="*/ 38129 h 5218739"/>
                <a:gd name="connsiteX117" fmla="*/ 2965150 w 3737830"/>
                <a:gd name="connsiteY117" fmla="*/ 223300 h 5218739"/>
                <a:gd name="connsiteX118" fmla="*/ 2780177 w 3737830"/>
                <a:gd name="connsiteY118" fmla="*/ 305894 h 5218739"/>
                <a:gd name="connsiteX119" fmla="*/ 2762617 w 3737830"/>
                <a:gd name="connsiteY119" fmla="*/ 448814 h 5218739"/>
                <a:gd name="connsiteX0" fmla="*/ 2762617 w 3737830"/>
                <a:gd name="connsiteY0" fmla="*/ 448814 h 5218739"/>
                <a:gd name="connsiteX1" fmla="*/ 2424105 w 3737830"/>
                <a:gd name="connsiteY1" fmla="*/ 558395 h 5218739"/>
                <a:gd name="connsiteX2" fmla="*/ 2293527 w 3737830"/>
                <a:gd name="connsiteY2" fmla="*/ 545493 h 5218739"/>
                <a:gd name="connsiteX3" fmla="*/ 2241444 w 3737830"/>
                <a:gd name="connsiteY3" fmla="*/ 716503 h 5218739"/>
                <a:gd name="connsiteX4" fmla="*/ 2040286 w 3737830"/>
                <a:gd name="connsiteY4" fmla="*/ 792017 h 5218739"/>
                <a:gd name="connsiteX5" fmla="*/ 1996355 w 3737830"/>
                <a:gd name="connsiteY5" fmla="*/ 709423 h 5218739"/>
                <a:gd name="connsiteX6" fmla="*/ 1883059 w 3737830"/>
                <a:gd name="connsiteY6" fmla="*/ 810896 h 5218739"/>
                <a:gd name="connsiteX7" fmla="*/ 1700399 w 3737830"/>
                <a:gd name="connsiteY7" fmla="*/ 820335 h 5218739"/>
                <a:gd name="connsiteX8" fmla="*/ 1591727 w 3737830"/>
                <a:gd name="connsiteY8" fmla="*/ 910008 h 5218739"/>
                <a:gd name="connsiteX9" fmla="*/ 1478186 w 3737830"/>
                <a:gd name="connsiteY9" fmla="*/ 938674 h 5218739"/>
                <a:gd name="connsiteX10" fmla="*/ 1392881 w 3737830"/>
                <a:gd name="connsiteY10" fmla="*/ 1179028 h 5218739"/>
                <a:gd name="connsiteX11" fmla="*/ 1249527 w 3737830"/>
                <a:gd name="connsiteY11" fmla="*/ 1112953 h 5218739"/>
                <a:gd name="connsiteX12" fmla="*/ 1184787 w 3737830"/>
                <a:gd name="connsiteY12" fmla="*/ 1226224 h 5218739"/>
                <a:gd name="connsiteX13" fmla="*/ 1214845 w 3737830"/>
                <a:gd name="connsiteY13" fmla="*/ 1445687 h 5218739"/>
                <a:gd name="connsiteX14" fmla="*/ 1062243 w 3737830"/>
                <a:gd name="connsiteY14" fmla="*/ 1497603 h 5218739"/>
                <a:gd name="connsiteX15" fmla="*/ 1018312 w 3737830"/>
                <a:gd name="connsiteY15" fmla="*/ 1415010 h 5218739"/>
                <a:gd name="connsiteX16" fmla="*/ 932762 w 3737830"/>
                <a:gd name="connsiteY16" fmla="*/ 1436248 h 5218739"/>
                <a:gd name="connsiteX17" fmla="*/ 902682 w 3737830"/>
                <a:gd name="connsiteY17" fmla="*/ 1355452 h 5218739"/>
                <a:gd name="connsiteX18" fmla="*/ 646054 w 3737830"/>
                <a:gd name="connsiteY18" fmla="*/ 1443327 h 5218739"/>
                <a:gd name="connsiteX19" fmla="*/ 553567 w 3737830"/>
                <a:gd name="connsiteY19" fmla="*/ 1318257 h 5218739"/>
                <a:gd name="connsiteX20" fmla="*/ 528134 w 3737830"/>
                <a:gd name="connsiteY20" fmla="*/ 1490524 h 5218739"/>
                <a:gd name="connsiteX21" fmla="*/ 384780 w 3737830"/>
                <a:gd name="connsiteY21" fmla="*/ 1490524 h 5218739"/>
                <a:gd name="connsiteX22" fmla="*/ 289981 w 3737830"/>
                <a:gd name="connsiteY22" fmla="*/ 1625034 h 5218739"/>
                <a:gd name="connsiteX23" fmla="*/ 132783 w 3737830"/>
                <a:gd name="connsiteY23" fmla="*/ 1704252 h 5218739"/>
                <a:gd name="connsiteX24" fmla="*/ 137379 w 3737830"/>
                <a:gd name="connsiteY24" fmla="*/ 1825618 h 5218739"/>
                <a:gd name="connsiteX25" fmla="*/ 33332 w 3737830"/>
                <a:gd name="connsiteY25" fmla="*/ 1927091 h 5218739"/>
                <a:gd name="connsiteX26" fmla="*/ 6257 w 3737830"/>
                <a:gd name="connsiteY26" fmla="*/ 2273583 h 5218739"/>
                <a:gd name="connsiteX27" fmla="*/ 63390 w 3737830"/>
                <a:gd name="connsiteY27" fmla="*/ 2443891 h 5218739"/>
                <a:gd name="connsiteX28" fmla="*/ 125819 w 3737830"/>
                <a:gd name="connsiteY28" fmla="*/ 2469849 h 5218739"/>
                <a:gd name="connsiteX29" fmla="*/ 169750 w 3737830"/>
                <a:gd name="connsiteY29" fmla="*/ 2613798 h 5218739"/>
                <a:gd name="connsiteX30" fmla="*/ 358836 w 3737830"/>
                <a:gd name="connsiteY30" fmla="*/ 2804548 h 5218739"/>
                <a:gd name="connsiteX31" fmla="*/ 521198 w 3737830"/>
                <a:gd name="connsiteY31" fmla="*/ 2892257 h 5218739"/>
                <a:gd name="connsiteX32" fmla="*/ 598137 w 3737830"/>
                <a:gd name="connsiteY32" fmla="*/ 3135838 h 5218739"/>
                <a:gd name="connsiteX33" fmla="*/ 424087 w 3737830"/>
                <a:gd name="connsiteY33" fmla="*/ 3331184 h 5218739"/>
                <a:gd name="connsiteX34" fmla="*/ 292409 w 3737830"/>
                <a:gd name="connsiteY34" fmla="*/ 3556346 h 5218739"/>
                <a:gd name="connsiteX35" fmla="*/ 293251 w 3737830"/>
                <a:gd name="connsiteY35" fmla="*/ 3670361 h 5218739"/>
                <a:gd name="connsiteX36" fmla="*/ 335069 w 3737830"/>
                <a:gd name="connsiteY36" fmla="*/ 3679847 h 5218739"/>
                <a:gd name="connsiteX37" fmla="*/ 355879 w 3737830"/>
                <a:gd name="connsiteY37" fmla="*/ 3689581 h 5218739"/>
                <a:gd name="connsiteX38" fmla="*/ 379289 w 3737830"/>
                <a:gd name="connsiteY38" fmla="*/ 3682502 h 5218739"/>
                <a:gd name="connsiteX39" fmla="*/ 414839 w 3737830"/>
                <a:gd name="connsiteY39" fmla="*/ 3702855 h 5218739"/>
                <a:gd name="connsiteX40" fmla="*/ 446920 w 3737830"/>
                <a:gd name="connsiteY40" fmla="*/ 3695776 h 5218739"/>
                <a:gd name="connsiteX41" fmla="*/ 493741 w 3737830"/>
                <a:gd name="connsiteY41" fmla="*/ 3732943 h 5218739"/>
                <a:gd name="connsiteX42" fmla="*/ 522354 w 3737830"/>
                <a:gd name="connsiteY42" fmla="*/ 3724094 h 5218739"/>
                <a:gd name="connsiteX43" fmla="*/ 532759 w 3737830"/>
                <a:gd name="connsiteY43" fmla="*/ 3741792 h 5218739"/>
                <a:gd name="connsiteX44" fmla="*/ 569175 w 3737830"/>
                <a:gd name="connsiteY44" fmla="*/ 3717014 h 5218739"/>
                <a:gd name="connsiteX45" fmla="*/ 592586 w 3737830"/>
                <a:gd name="connsiteY45" fmla="*/ 3720554 h 5218739"/>
                <a:gd name="connsiteX46" fmla="*/ 610247 w 3737830"/>
                <a:gd name="connsiteY46" fmla="*/ 3714362 h 5218739"/>
                <a:gd name="connsiteX47" fmla="*/ 638542 w 3737830"/>
                <a:gd name="connsiteY47" fmla="*/ 3764424 h 5218739"/>
                <a:gd name="connsiteX48" fmla="*/ 654147 w 3737830"/>
                <a:gd name="connsiteY48" fmla="*/ 3775420 h 5218739"/>
                <a:gd name="connsiteX49" fmla="*/ 687095 w 3737830"/>
                <a:gd name="connsiteY49" fmla="*/ 3777190 h 5218739"/>
                <a:gd name="connsiteX50" fmla="*/ 692298 w 3737830"/>
                <a:gd name="connsiteY50" fmla="*/ 3751527 h 5218739"/>
                <a:gd name="connsiteX51" fmla="*/ 707038 w 3737830"/>
                <a:gd name="connsiteY51" fmla="*/ 3744447 h 5218739"/>
                <a:gd name="connsiteX52" fmla="*/ 706171 w 3737830"/>
                <a:gd name="connsiteY52" fmla="*/ 3728519 h 5218739"/>
                <a:gd name="connsiteX53" fmla="*/ 734784 w 3737830"/>
                <a:gd name="connsiteY53" fmla="*/ 3712590 h 5218739"/>
                <a:gd name="connsiteX54" fmla="*/ 751258 w 3737830"/>
                <a:gd name="connsiteY54" fmla="*/ 3718784 h 5218739"/>
                <a:gd name="connsiteX55" fmla="*/ 767732 w 3737830"/>
                <a:gd name="connsiteY55" fmla="*/ 3688697 h 5218739"/>
                <a:gd name="connsiteX56" fmla="*/ 818889 w 3737830"/>
                <a:gd name="connsiteY56" fmla="*/ 3698431 h 5218739"/>
                <a:gd name="connsiteX57" fmla="*/ 834496 w 3737830"/>
                <a:gd name="connsiteY57" fmla="*/ 3730288 h 5218739"/>
                <a:gd name="connsiteX58" fmla="*/ 868311 w 3737830"/>
                <a:gd name="connsiteY58" fmla="*/ 3683387 h 5218739"/>
                <a:gd name="connsiteX59" fmla="*/ 908196 w 3737830"/>
                <a:gd name="connsiteY59" fmla="*/ 3669228 h 5218739"/>
                <a:gd name="connsiteX60" fmla="*/ 934208 w 3737830"/>
                <a:gd name="connsiteY60" fmla="*/ 3674538 h 5218739"/>
                <a:gd name="connsiteX61" fmla="*/ 968890 w 3737830"/>
                <a:gd name="connsiteY61" fmla="*/ 3647105 h 5218739"/>
                <a:gd name="connsiteX62" fmla="*/ 994035 w 3737830"/>
                <a:gd name="connsiteY62" fmla="*/ 3640910 h 5218739"/>
                <a:gd name="connsiteX63" fmla="*/ 1026983 w 3737830"/>
                <a:gd name="connsiteY63" fmla="*/ 3599318 h 5218739"/>
                <a:gd name="connsiteX64" fmla="*/ 1054920 w 3737830"/>
                <a:gd name="connsiteY64" fmla="*/ 3580857 h 5218739"/>
                <a:gd name="connsiteX65" fmla="*/ 1068602 w 3737830"/>
                <a:gd name="connsiteY65" fmla="*/ 3593124 h 5218739"/>
                <a:gd name="connsiteX66" fmla="*/ 1093747 w 3737830"/>
                <a:gd name="connsiteY66" fmla="*/ 3608168 h 5218739"/>
                <a:gd name="connsiteX67" fmla="*/ 1105885 w 3737830"/>
                <a:gd name="connsiteY67" fmla="*/ 3580735 h 5218739"/>
                <a:gd name="connsiteX68" fmla="*/ 1116290 w 3737830"/>
                <a:gd name="connsiteY68" fmla="*/ 3585159 h 5218739"/>
                <a:gd name="connsiteX69" fmla="*/ 1138834 w 3737830"/>
                <a:gd name="connsiteY69" fmla="*/ 3550647 h 5218739"/>
                <a:gd name="connsiteX70" fmla="*/ 1159643 w 3737830"/>
                <a:gd name="connsiteY70" fmla="*/ 3545337 h 5218739"/>
                <a:gd name="connsiteX71" fmla="*/ 1169181 w 3737830"/>
                <a:gd name="connsiteY71" fmla="*/ 3554187 h 5218739"/>
                <a:gd name="connsiteX72" fmla="*/ 1177851 w 3737830"/>
                <a:gd name="connsiteY72" fmla="*/ 3545337 h 5218739"/>
                <a:gd name="connsiteX73" fmla="*/ 1187389 w 3737830"/>
                <a:gd name="connsiteY73" fmla="*/ 3543568 h 5218739"/>
                <a:gd name="connsiteX74" fmla="*/ 1189990 w 3737830"/>
                <a:gd name="connsiteY74" fmla="*/ 3533833 h 5218739"/>
                <a:gd name="connsiteX75" fmla="*/ 1204730 w 3737830"/>
                <a:gd name="connsiteY75" fmla="*/ 3527639 h 5218739"/>
                <a:gd name="connsiteX76" fmla="*/ 1251551 w 3737830"/>
                <a:gd name="connsiteY76" fmla="*/ 3524099 h 5218739"/>
                <a:gd name="connsiteX77" fmla="*/ 1263690 w 3737830"/>
                <a:gd name="connsiteY77" fmla="*/ 3532948 h 5218739"/>
                <a:gd name="connsiteX78" fmla="*/ 1274095 w 3737830"/>
                <a:gd name="connsiteY78" fmla="*/ 3522329 h 5218739"/>
                <a:gd name="connsiteX79" fmla="*/ 1278430 w 3737830"/>
                <a:gd name="connsiteY79" fmla="*/ 3501976 h 5218739"/>
                <a:gd name="connsiteX80" fmla="*/ 1273228 w 3737830"/>
                <a:gd name="connsiteY80" fmla="*/ 3489587 h 5218739"/>
                <a:gd name="connsiteX81" fmla="*/ 1289702 w 3737830"/>
                <a:gd name="connsiteY81" fmla="*/ 3474543 h 5218739"/>
                <a:gd name="connsiteX82" fmla="*/ 1300974 w 3737830"/>
                <a:gd name="connsiteY82" fmla="*/ 3476313 h 5218739"/>
                <a:gd name="connsiteX83" fmla="*/ 1300974 w 3737830"/>
                <a:gd name="connsiteY83" fmla="*/ 3499321 h 5218739"/>
                <a:gd name="connsiteX84" fmla="*/ 1315714 w 3737830"/>
                <a:gd name="connsiteY84" fmla="*/ 3489587 h 5218739"/>
                <a:gd name="connsiteX85" fmla="*/ 1327853 w 3737830"/>
                <a:gd name="connsiteY85" fmla="*/ 3486932 h 5218739"/>
                <a:gd name="connsiteX86" fmla="*/ 1350396 w 3737830"/>
                <a:gd name="connsiteY86" fmla="*/ 3479852 h 5218739"/>
                <a:gd name="connsiteX87" fmla="*/ 1374674 w 3737830"/>
                <a:gd name="connsiteY87" fmla="*/ 3482507 h 5218739"/>
                <a:gd name="connsiteX88" fmla="*/ 1368604 w 3737830"/>
                <a:gd name="connsiteY88" fmla="*/ 3494011 h 5218739"/>
                <a:gd name="connsiteX89" fmla="*/ 1369472 w 3737830"/>
                <a:gd name="connsiteY89" fmla="*/ 3517020 h 5218739"/>
                <a:gd name="connsiteX90" fmla="*/ 1392882 w 3737830"/>
                <a:gd name="connsiteY90" fmla="*/ 3492241 h 5218739"/>
                <a:gd name="connsiteX91" fmla="*/ 1416293 w 3737830"/>
                <a:gd name="connsiteY91" fmla="*/ 3491357 h 5218739"/>
                <a:gd name="connsiteX92" fmla="*/ 1442779 w 3737830"/>
                <a:gd name="connsiteY92" fmla="*/ 3466701 h 5218739"/>
                <a:gd name="connsiteX93" fmla="*/ 1544618 w 3737830"/>
                <a:gd name="connsiteY93" fmla="*/ 3581620 h 5218739"/>
                <a:gd name="connsiteX94" fmla="*/ 1838691 w 3737830"/>
                <a:gd name="connsiteY94" fmla="*/ 3791873 h 5218739"/>
                <a:gd name="connsiteX95" fmla="*/ 1909030 w 3737830"/>
                <a:gd name="connsiteY95" fmla="*/ 4495257 h 5218739"/>
                <a:gd name="connsiteX96" fmla="*/ 1868836 w 3737830"/>
                <a:gd name="connsiteY96" fmla="*/ 4846950 h 5218739"/>
                <a:gd name="connsiteX97" fmla="*/ 2702849 w 3737830"/>
                <a:gd name="connsiteY97" fmla="*/ 5188594 h 5218739"/>
                <a:gd name="connsiteX98" fmla="*/ 3506718 w 3737830"/>
                <a:gd name="connsiteY98" fmla="*/ 5218739 h 5218739"/>
                <a:gd name="connsiteX99" fmla="*/ 3737830 w 3737830"/>
                <a:gd name="connsiteY99" fmla="*/ 4465112 h 5218739"/>
                <a:gd name="connsiteX100" fmla="*/ 3707685 w 3737830"/>
                <a:gd name="connsiteY100" fmla="*/ 3801921 h 5218739"/>
                <a:gd name="connsiteX101" fmla="*/ 3737830 w 3737830"/>
                <a:gd name="connsiteY101" fmla="*/ 3289455 h 5218739"/>
                <a:gd name="connsiteX102" fmla="*/ 3446427 w 3737830"/>
                <a:gd name="connsiteY102" fmla="*/ 2666457 h 5218739"/>
                <a:gd name="connsiteX103" fmla="*/ 2853575 w 3737830"/>
                <a:gd name="connsiteY103" fmla="*/ 2676506 h 5218739"/>
                <a:gd name="connsiteX104" fmla="*/ 2572221 w 3737830"/>
                <a:gd name="connsiteY104" fmla="*/ 2475539 h 5218739"/>
                <a:gd name="connsiteX105" fmla="*/ 2793285 w 3737830"/>
                <a:gd name="connsiteY105" fmla="*/ 2274572 h 5218739"/>
                <a:gd name="connsiteX106" fmla="*/ 2873671 w 3737830"/>
                <a:gd name="connsiteY106" fmla="*/ 2013314 h 5218739"/>
                <a:gd name="connsiteX107" fmla="*/ 3144977 w 3737830"/>
                <a:gd name="connsiteY107" fmla="*/ 1782202 h 5218739"/>
                <a:gd name="connsiteX108" fmla="*/ 2984203 w 3737830"/>
                <a:gd name="connsiteY108" fmla="*/ 1330027 h 5218739"/>
                <a:gd name="connsiteX109" fmla="*/ 3165074 w 3737830"/>
                <a:gd name="connsiteY109" fmla="*/ 1108963 h 5218739"/>
                <a:gd name="connsiteX110" fmla="*/ 3438708 w 3737830"/>
                <a:gd name="connsiteY110" fmla="*/ 708324 h 5218739"/>
                <a:gd name="connsiteX111" fmla="*/ 3377270 w 3737830"/>
                <a:gd name="connsiteY111" fmla="*/ 563993 h 5218739"/>
                <a:gd name="connsiteX112" fmla="*/ 3316598 w 3737830"/>
                <a:gd name="connsiteY112" fmla="*/ 440404 h 5218739"/>
                <a:gd name="connsiteX113" fmla="*/ 3332784 w 3737830"/>
                <a:gd name="connsiteY113" fmla="*/ 263417 h 5218739"/>
                <a:gd name="connsiteX114" fmla="*/ 3106192 w 3737830"/>
                <a:gd name="connsiteY114" fmla="*/ 128907 h 5218739"/>
                <a:gd name="connsiteX115" fmla="*/ 3124462 w 3737830"/>
                <a:gd name="connsiteY115" fmla="*/ 12400 h 5218739"/>
                <a:gd name="connsiteX116" fmla="*/ 3020642 w 3737830"/>
                <a:gd name="connsiteY116" fmla="*/ 1477 h 5218739"/>
                <a:gd name="connsiteX117" fmla="*/ 2958526 w 3737830"/>
                <a:gd name="connsiteY117" fmla="*/ 38129 h 5218739"/>
                <a:gd name="connsiteX118" fmla="*/ 2965150 w 3737830"/>
                <a:gd name="connsiteY118" fmla="*/ 223300 h 5218739"/>
                <a:gd name="connsiteX119" fmla="*/ 2780177 w 3737830"/>
                <a:gd name="connsiteY119" fmla="*/ 305894 h 5218739"/>
                <a:gd name="connsiteX120" fmla="*/ 2762617 w 3737830"/>
                <a:gd name="connsiteY120" fmla="*/ 448814 h 5218739"/>
                <a:gd name="connsiteX0" fmla="*/ 2762617 w 3737830"/>
                <a:gd name="connsiteY0" fmla="*/ 448814 h 5218739"/>
                <a:gd name="connsiteX1" fmla="*/ 2424105 w 3737830"/>
                <a:gd name="connsiteY1" fmla="*/ 558395 h 5218739"/>
                <a:gd name="connsiteX2" fmla="*/ 2293527 w 3737830"/>
                <a:gd name="connsiteY2" fmla="*/ 545493 h 5218739"/>
                <a:gd name="connsiteX3" fmla="*/ 2241444 w 3737830"/>
                <a:gd name="connsiteY3" fmla="*/ 716503 h 5218739"/>
                <a:gd name="connsiteX4" fmla="*/ 2040286 w 3737830"/>
                <a:gd name="connsiteY4" fmla="*/ 792017 h 5218739"/>
                <a:gd name="connsiteX5" fmla="*/ 1996355 w 3737830"/>
                <a:gd name="connsiteY5" fmla="*/ 709423 h 5218739"/>
                <a:gd name="connsiteX6" fmla="*/ 1883059 w 3737830"/>
                <a:gd name="connsiteY6" fmla="*/ 810896 h 5218739"/>
                <a:gd name="connsiteX7" fmla="*/ 1700399 w 3737830"/>
                <a:gd name="connsiteY7" fmla="*/ 820335 h 5218739"/>
                <a:gd name="connsiteX8" fmla="*/ 1591727 w 3737830"/>
                <a:gd name="connsiteY8" fmla="*/ 910008 h 5218739"/>
                <a:gd name="connsiteX9" fmla="*/ 1478186 w 3737830"/>
                <a:gd name="connsiteY9" fmla="*/ 938674 h 5218739"/>
                <a:gd name="connsiteX10" fmla="*/ 1392881 w 3737830"/>
                <a:gd name="connsiteY10" fmla="*/ 1179028 h 5218739"/>
                <a:gd name="connsiteX11" fmla="*/ 1249527 w 3737830"/>
                <a:gd name="connsiteY11" fmla="*/ 1112953 h 5218739"/>
                <a:gd name="connsiteX12" fmla="*/ 1184787 w 3737830"/>
                <a:gd name="connsiteY12" fmla="*/ 1226224 h 5218739"/>
                <a:gd name="connsiteX13" fmla="*/ 1214845 w 3737830"/>
                <a:gd name="connsiteY13" fmla="*/ 1445687 h 5218739"/>
                <a:gd name="connsiteX14" fmla="*/ 1062243 w 3737830"/>
                <a:gd name="connsiteY14" fmla="*/ 1497603 h 5218739"/>
                <a:gd name="connsiteX15" fmla="*/ 1018312 w 3737830"/>
                <a:gd name="connsiteY15" fmla="*/ 1415010 h 5218739"/>
                <a:gd name="connsiteX16" fmla="*/ 932762 w 3737830"/>
                <a:gd name="connsiteY16" fmla="*/ 1436248 h 5218739"/>
                <a:gd name="connsiteX17" fmla="*/ 902682 w 3737830"/>
                <a:gd name="connsiteY17" fmla="*/ 1355452 h 5218739"/>
                <a:gd name="connsiteX18" fmla="*/ 646054 w 3737830"/>
                <a:gd name="connsiteY18" fmla="*/ 1443327 h 5218739"/>
                <a:gd name="connsiteX19" fmla="*/ 553567 w 3737830"/>
                <a:gd name="connsiteY19" fmla="*/ 1318257 h 5218739"/>
                <a:gd name="connsiteX20" fmla="*/ 528134 w 3737830"/>
                <a:gd name="connsiteY20" fmla="*/ 1490524 h 5218739"/>
                <a:gd name="connsiteX21" fmla="*/ 384780 w 3737830"/>
                <a:gd name="connsiteY21" fmla="*/ 1490524 h 5218739"/>
                <a:gd name="connsiteX22" fmla="*/ 289981 w 3737830"/>
                <a:gd name="connsiteY22" fmla="*/ 1625034 h 5218739"/>
                <a:gd name="connsiteX23" fmla="*/ 132783 w 3737830"/>
                <a:gd name="connsiteY23" fmla="*/ 1704252 h 5218739"/>
                <a:gd name="connsiteX24" fmla="*/ 137379 w 3737830"/>
                <a:gd name="connsiteY24" fmla="*/ 1825618 h 5218739"/>
                <a:gd name="connsiteX25" fmla="*/ 33332 w 3737830"/>
                <a:gd name="connsiteY25" fmla="*/ 1927091 h 5218739"/>
                <a:gd name="connsiteX26" fmla="*/ 6257 w 3737830"/>
                <a:gd name="connsiteY26" fmla="*/ 2273583 h 5218739"/>
                <a:gd name="connsiteX27" fmla="*/ 63390 w 3737830"/>
                <a:gd name="connsiteY27" fmla="*/ 2443891 h 5218739"/>
                <a:gd name="connsiteX28" fmla="*/ 125819 w 3737830"/>
                <a:gd name="connsiteY28" fmla="*/ 2469849 h 5218739"/>
                <a:gd name="connsiteX29" fmla="*/ 169750 w 3737830"/>
                <a:gd name="connsiteY29" fmla="*/ 2613798 h 5218739"/>
                <a:gd name="connsiteX30" fmla="*/ 358836 w 3737830"/>
                <a:gd name="connsiteY30" fmla="*/ 2804548 h 5218739"/>
                <a:gd name="connsiteX31" fmla="*/ 521198 w 3737830"/>
                <a:gd name="connsiteY31" fmla="*/ 2892257 h 5218739"/>
                <a:gd name="connsiteX32" fmla="*/ 598137 w 3737830"/>
                <a:gd name="connsiteY32" fmla="*/ 3135838 h 5218739"/>
                <a:gd name="connsiteX33" fmla="*/ 424087 w 3737830"/>
                <a:gd name="connsiteY33" fmla="*/ 3331184 h 5218739"/>
                <a:gd name="connsiteX34" fmla="*/ 292409 w 3737830"/>
                <a:gd name="connsiteY34" fmla="*/ 3556346 h 5218739"/>
                <a:gd name="connsiteX35" fmla="*/ 293251 w 3737830"/>
                <a:gd name="connsiteY35" fmla="*/ 3670361 h 5218739"/>
                <a:gd name="connsiteX36" fmla="*/ 335069 w 3737830"/>
                <a:gd name="connsiteY36" fmla="*/ 3679847 h 5218739"/>
                <a:gd name="connsiteX37" fmla="*/ 355879 w 3737830"/>
                <a:gd name="connsiteY37" fmla="*/ 3689581 h 5218739"/>
                <a:gd name="connsiteX38" fmla="*/ 379289 w 3737830"/>
                <a:gd name="connsiteY38" fmla="*/ 3682502 h 5218739"/>
                <a:gd name="connsiteX39" fmla="*/ 414839 w 3737830"/>
                <a:gd name="connsiteY39" fmla="*/ 3702855 h 5218739"/>
                <a:gd name="connsiteX40" fmla="*/ 446920 w 3737830"/>
                <a:gd name="connsiteY40" fmla="*/ 3695776 h 5218739"/>
                <a:gd name="connsiteX41" fmla="*/ 493741 w 3737830"/>
                <a:gd name="connsiteY41" fmla="*/ 3732943 h 5218739"/>
                <a:gd name="connsiteX42" fmla="*/ 522354 w 3737830"/>
                <a:gd name="connsiteY42" fmla="*/ 3724094 h 5218739"/>
                <a:gd name="connsiteX43" fmla="*/ 532759 w 3737830"/>
                <a:gd name="connsiteY43" fmla="*/ 3741792 h 5218739"/>
                <a:gd name="connsiteX44" fmla="*/ 569175 w 3737830"/>
                <a:gd name="connsiteY44" fmla="*/ 3717014 h 5218739"/>
                <a:gd name="connsiteX45" fmla="*/ 592586 w 3737830"/>
                <a:gd name="connsiteY45" fmla="*/ 3720554 h 5218739"/>
                <a:gd name="connsiteX46" fmla="*/ 610247 w 3737830"/>
                <a:gd name="connsiteY46" fmla="*/ 3714362 h 5218739"/>
                <a:gd name="connsiteX47" fmla="*/ 638542 w 3737830"/>
                <a:gd name="connsiteY47" fmla="*/ 3764424 h 5218739"/>
                <a:gd name="connsiteX48" fmla="*/ 654147 w 3737830"/>
                <a:gd name="connsiteY48" fmla="*/ 3775420 h 5218739"/>
                <a:gd name="connsiteX49" fmla="*/ 687095 w 3737830"/>
                <a:gd name="connsiteY49" fmla="*/ 3777190 h 5218739"/>
                <a:gd name="connsiteX50" fmla="*/ 692298 w 3737830"/>
                <a:gd name="connsiteY50" fmla="*/ 3751527 h 5218739"/>
                <a:gd name="connsiteX51" fmla="*/ 707038 w 3737830"/>
                <a:gd name="connsiteY51" fmla="*/ 3744447 h 5218739"/>
                <a:gd name="connsiteX52" fmla="*/ 706171 w 3737830"/>
                <a:gd name="connsiteY52" fmla="*/ 3728519 h 5218739"/>
                <a:gd name="connsiteX53" fmla="*/ 734784 w 3737830"/>
                <a:gd name="connsiteY53" fmla="*/ 3712590 h 5218739"/>
                <a:gd name="connsiteX54" fmla="*/ 751258 w 3737830"/>
                <a:gd name="connsiteY54" fmla="*/ 3718784 h 5218739"/>
                <a:gd name="connsiteX55" fmla="*/ 767732 w 3737830"/>
                <a:gd name="connsiteY55" fmla="*/ 3688697 h 5218739"/>
                <a:gd name="connsiteX56" fmla="*/ 818889 w 3737830"/>
                <a:gd name="connsiteY56" fmla="*/ 3698431 h 5218739"/>
                <a:gd name="connsiteX57" fmla="*/ 834496 w 3737830"/>
                <a:gd name="connsiteY57" fmla="*/ 3730288 h 5218739"/>
                <a:gd name="connsiteX58" fmla="*/ 868311 w 3737830"/>
                <a:gd name="connsiteY58" fmla="*/ 3683387 h 5218739"/>
                <a:gd name="connsiteX59" fmla="*/ 908196 w 3737830"/>
                <a:gd name="connsiteY59" fmla="*/ 3669228 h 5218739"/>
                <a:gd name="connsiteX60" fmla="*/ 934208 w 3737830"/>
                <a:gd name="connsiteY60" fmla="*/ 3674538 h 5218739"/>
                <a:gd name="connsiteX61" fmla="*/ 968890 w 3737830"/>
                <a:gd name="connsiteY61" fmla="*/ 3647105 h 5218739"/>
                <a:gd name="connsiteX62" fmla="*/ 994035 w 3737830"/>
                <a:gd name="connsiteY62" fmla="*/ 3640910 h 5218739"/>
                <a:gd name="connsiteX63" fmla="*/ 1026983 w 3737830"/>
                <a:gd name="connsiteY63" fmla="*/ 3599318 h 5218739"/>
                <a:gd name="connsiteX64" fmla="*/ 1054920 w 3737830"/>
                <a:gd name="connsiteY64" fmla="*/ 3580857 h 5218739"/>
                <a:gd name="connsiteX65" fmla="*/ 1068602 w 3737830"/>
                <a:gd name="connsiteY65" fmla="*/ 3593124 h 5218739"/>
                <a:gd name="connsiteX66" fmla="*/ 1093747 w 3737830"/>
                <a:gd name="connsiteY66" fmla="*/ 3608168 h 5218739"/>
                <a:gd name="connsiteX67" fmla="*/ 1105885 w 3737830"/>
                <a:gd name="connsiteY67" fmla="*/ 3580735 h 5218739"/>
                <a:gd name="connsiteX68" fmla="*/ 1116290 w 3737830"/>
                <a:gd name="connsiteY68" fmla="*/ 3585159 h 5218739"/>
                <a:gd name="connsiteX69" fmla="*/ 1138834 w 3737830"/>
                <a:gd name="connsiteY69" fmla="*/ 3550647 h 5218739"/>
                <a:gd name="connsiteX70" fmla="*/ 1159643 w 3737830"/>
                <a:gd name="connsiteY70" fmla="*/ 3545337 h 5218739"/>
                <a:gd name="connsiteX71" fmla="*/ 1169181 w 3737830"/>
                <a:gd name="connsiteY71" fmla="*/ 3554187 h 5218739"/>
                <a:gd name="connsiteX72" fmla="*/ 1177851 w 3737830"/>
                <a:gd name="connsiteY72" fmla="*/ 3545337 h 5218739"/>
                <a:gd name="connsiteX73" fmla="*/ 1187389 w 3737830"/>
                <a:gd name="connsiteY73" fmla="*/ 3543568 h 5218739"/>
                <a:gd name="connsiteX74" fmla="*/ 1189990 w 3737830"/>
                <a:gd name="connsiteY74" fmla="*/ 3533833 h 5218739"/>
                <a:gd name="connsiteX75" fmla="*/ 1204730 w 3737830"/>
                <a:gd name="connsiteY75" fmla="*/ 3527639 h 5218739"/>
                <a:gd name="connsiteX76" fmla="*/ 1251551 w 3737830"/>
                <a:gd name="connsiteY76" fmla="*/ 3524099 h 5218739"/>
                <a:gd name="connsiteX77" fmla="*/ 1263690 w 3737830"/>
                <a:gd name="connsiteY77" fmla="*/ 3532948 h 5218739"/>
                <a:gd name="connsiteX78" fmla="*/ 1274095 w 3737830"/>
                <a:gd name="connsiteY78" fmla="*/ 3522329 h 5218739"/>
                <a:gd name="connsiteX79" fmla="*/ 1278430 w 3737830"/>
                <a:gd name="connsiteY79" fmla="*/ 3501976 h 5218739"/>
                <a:gd name="connsiteX80" fmla="*/ 1273228 w 3737830"/>
                <a:gd name="connsiteY80" fmla="*/ 3489587 h 5218739"/>
                <a:gd name="connsiteX81" fmla="*/ 1289702 w 3737830"/>
                <a:gd name="connsiteY81" fmla="*/ 3474543 h 5218739"/>
                <a:gd name="connsiteX82" fmla="*/ 1300974 w 3737830"/>
                <a:gd name="connsiteY82" fmla="*/ 3476313 h 5218739"/>
                <a:gd name="connsiteX83" fmla="*/ 1300974 w 3737830"/>
                <a:gd name="connsiteY83" fmla="*/ 3499321 h 5218739"/>
                <a:gd name="connsiteX84" fmla="*/ 1315714 w 3737830"/>
                <a:gd name="connsiteY84" fmla="*/ 3489587 h 5218739"/>
                <a:gd name="connsiteX85" fmla="*/ 1327853 w 3737830"/>
                <a:gd name="connsiteY85" fmla="*/ 3486932 h 5218739"/>
                <a:gd name="connsiteX86" fmla="*/ 1350396 w 3737830"/>
                <a:gd name="connsiteY86" fmla="*/ 3479852 h 5218739"/>
                <a:gd name="connsiteX87" fmla="*/ 1374674 w 3737830"/>
                <a:gd name="connsiteY87" fmla="*/ 3482507 h 5218739"/>
                <a:gd name="connsiteX88" fmla="*/ 1368604 w 3737830"/>
                <a:gd name="connsiteY88" fmla="*/ 3494011 h 5218739"/>
                <a:gd name="connsiteX89" fmla="*/ 1369472 w 3737830"/>
                <a:gd name="connsiteY89" fmla="*/ 3517020 h 5218739"/>
                <a:gd name="connsiteX90" fmla="*/ 1392882 w 3737830"/>
                <a:gd name="connsiteY90" fmla="*/ 3492241 h 5218739"/>
                <a:gd name="connsiteX91" fmla="*/ 1416293 w 3737830"/>
                <a:gd name="connsiteY91" fmla="*/ 3491357 h 5218739"/>
                <a:gd name="connsiteX92" fmla="*/ 1442779 w 3737830"/>
                <a:gd name="connsiteY92" fmla="*/ 3466701 h 5218739"/>
                <a:gd name="connsiteX93" fmla="*/ 1499530 w 3737830"/>
                <a:gd name="connsiteY93" fmla="*/ 3501976 h 5218739"/>
                <a:gd name="connsiteX94" fmla="*/ 1544618 w 3737830"/>
                <a:gd name="connsiteY94" fmla="*/ 3581620 h 5218739"/>
                <a:gd name="connsiteX95" fmla="*/ 1838691 w 3737830"/>
                <a:gd name="connsiteY95" fmla="*/ 3791873 h 5218739"/>
                <a:gd name="connsiteX96" fmla="*/ 1909030 w 3737830"/>
                <a:gd name="connsiteY96" fmla="*/ 4495257 h 5218739"/>
                <a:gd name="connsiteX97" fmla="*/ 1868836 w 3737830"/>
                <a:gd name="connsiteY97" fmla="*/ 4846950 h 5218739"/>
                <a:gd name="connsiteX98" fmla="*/ 2702849 w 3737830"/>
                <a:gd name="connsiteY98" fmla="*/ 5188594 h 5218739"/>
                <a:gd name="connsiteX99" fmla="*/ 3506718 w 3737830"/>
                <a:gd name="connsiteY99" fmla="*/ 5218739 h 5218739"/>
                <a:gd name="connsiteX100" fmla="*/ 3737830 w 3737830"/>
                <a:gd name="connsiteY100" fmla="*/ 4465112 h 5218739"/>
                <a:gd name="connsiteX101" fmla="*/ 3707685 w 3737830"/>
                <a:gd name="connsiteY101" fmla="*/ 3801921 h 5218739"/>
                <a:gd name="connsiteX102" fmla="*/ 3737830 w 3737830"/>
                <a:gd name="connsiteY102" fmla="*/ 3289455 h 5218739"/>
                <a:gd name="connsiteX103" fmla="*/ 3446427 w 3737830"/>
                <a:gd name="connsiteY103" fmla="*/ 2666457 h 5218739"/>
                <a:gd name="connsiteX104" fmla="*/ 2853575 w 3737830"/>
                <a:gd name="connsiteY104" fmla="*/ 2676506 h 5218739"/>
                <a:gd name="connsiteX105" fmla="*/ 2572221 w 3737830"/>
                <a:gd name="connsiteY105" fmla="*/ 2475539 h 5218739"/>
                <a:gd name="connsiteX106" fmla="*/ 2793285 w 3737830"/>
                <a:gd name="connsiteY106" fmla="*/ 2274572 h 5218739"/>
                <a:gd name="connsiteX107" fmla="*/ 2873671 w 3737830"/>
                <a:gd name="connsiteY107" fmla="*/ 2013314 h 5218739"/>
                <a:gd name="connsiteX108" fmla="*/ 3144977 w 3737830"/>
                <a:gd name="connsiteY108" fmla="*/ 1782202 h 5218739"/>
                <a:gd name="connsiteX109" fmla="*/ 2984203 w 3737830"/>
                <a:gd name="connsiteY109" fmla="*/ 1330027 h 5218739"/>
                <a:gd name="connsiteX110" fmla="*/ 3165074 w 3737830"/>
                <a:gd name="connsiteY110" fmla="*/ 1108963 h 5218739"/>
                <a:gd name="connsiteX111" fmla="*/ 3438708 w 3737830"/>
                <a:gd name="connsiteY111" fmla="*/ 708324 h 5218739"/>
                <a:gd name="connsiteX112" fmla="*/ 3377270 w 3737830"/>
                <a:gd name="connsiteY112" fmla="*/ 563993 h 5218739"/>
                <a:gd name="connsiteX113" fmla="*/ 3316598 w 3737830"/>
                <a:gd name="connsiteY113" fmla="*/ 440404 h 5218739"/>
                <a:gd name="connsiteX114" fmla="*/ 3332784 w 3737830"/>
                <a:gd name="connsiteY114" fmla="*/ 263417 h 5218739"/>
                <a:gd name="connsiteX115" fmla="*/ 3106192 w 3737830"/>
                <a:gd name="connsiteY115" fmla="*/ 128907 h 5218739"/>
                <a:gd name="connsiteX116" fmla="*/ 3124462 w 3737830"/>
                <a:gd name="connsiteY116" fmla="*/ 12400 h 5218739"/>
                <a:gd name="connsiteX117" fmla="*/ 3020642 w 3737830"/>
                <a:gd name="connsiteY117" fmla="*/ 1477 h 5218739"/>
                <a:gd name="connsiteX118" fmla="*/ 2958526 w 3737830"/>
                <a:gd name="connsiteY118" fmla="*/ 38129 h 5218739"/>
                <a:gd name="connsiteX119" fmla="*/ 2965150 w 3737830"/>
                <a:gd name="connsiteY119" fmla="*/ 223300 h 5218739"/>
                <a:gd name="connsiteX120" fmla="*/ 2780177 w 3737830"/>
                <a:gd name="connsiteY120" fmla="*/ 305894 h 5218739"/>
                <a:gd name="connsiteX121" fmla="*/ 2762617 w 3737830"/>
                <a:gd name="connsiteY121" fmla="*/ 448814 h 5218739"/>
                <a:gd name="connsiteX0" fmla="*/ 2762617 w 3737830"/>
                <a:gd name="connsiteY0" fmla="*/ 448814 h 5218739"/>
                <a:gd name="connsiteX1" fmla="*/ 2424105 w 3737830"/>
                <a:gd name="connsiteY1" fmla="*/ 558395 h 5218739"/>
                <a:gd name="connsiteX2" fmla="*/ 2293527 w 3737830"/>
                <a:gd name="connsiteY2" fmla="*/ 545493 h 5218739"/>
                <a:gd name="connsiteX3" fmla="*/ 2241444 w 3737830"/>
                <a:gd name="connsiteY3" fmla="*/ 716503 h 5218739"/>
                <a:gd name="connsiteX4" fmla="*/ 2040286 w 3737830"/>
                <a:gd name="connsiteY4" fmla="*/ 792017 h 5218739"/>
                <a:gd name="connsiteX5" fmla="*/ 1996355 w 3737830"/>
                <a:gd name="connsiteY5" fmla="*/ 709423 h 5218739"/>
                <a:gd name="connsiteX6" fmla="*/ 1883059 w 3737830"/>
                <a:gd name="connsiteY6" fmla="*/ 810896 h 5218739"/>
                <a:gd name="connsiteX7" fmla="*/ 1700399 w 3737830"/>
                <a:gd name="connsiteY7" fmla="*/ 820335 h 5218739"/>
                <a:gd name="connsiteX8" fmla="*/ 1591727 w 3737830"/>
                <a:gd name="connsiteY8" fmla="*/ 910008 h 5218739"/>
                <a:gd name="connsiteX9" fmla="*/ 1478186 w 3737830"/>
                <a:gd name="connsiteY9" fmla="*/ 938674 h 5218739"/>
                <a:gd name="connsiteX10" fmla="*/ 1392881 w 3737830"/>
                <a:gd name="connsiteY10" fmla="*/ 1179028 h 5218739"/>
                <a:gd name="connsiteX11" fmla="*/ 1249527 w 3737830"/>
                <a:gd name="connsiteY11" fmla="*/ 1112953 h 5218739"/>
                <a:gd name="connsiteX12" fmla="*/ 1184787 w 3737830"/>
                <a:gd name="connsiteY12" fmla="*/ 1226224 h 5218739"/>
                <a:gd name="connsiteX13" fmla="*/ 1214845 w 3737830"/>
                <a:gd name="connsiteY13" fmla="*/ 1445687 h 5218739"/>
                <a:gd name="connsiteX14" fmla="*/ 1062243 w 3737830"/>
                <a:gd name="connsiteY14" fmla="*/ 1497603 h 5218739"/>
                <a:gd name="connsiteX15" fmla="*/ 1018312 w 3737830"/>
                <a:gd name="connsiteY15" fmla="*/ 1415010 h 5218739"/>
                <a:gd name="connsiteX16" fmla="*/ 932762 w 3737830"/>
                <a:gd name="connsiteY16" fmla="*/ 1436248 h 5218739"/>
                <a:gd name="connsiteX17" fmla="*/ 902682 w 3737830"/>
                <a:gd name="connsiteY17" fmla="*/ 1355452 h 5218739"/>
                <a:gd name="connsiteX18" fmla="*/ 646054 w 3737830"/>
                <a:gd name="connsiteY18" fmla="*/ 1443327 h 5218739"/>
                <a:gd name="connsiteX19" fmla="*/ 553567 w 3737830"/>
                <a:gd name="connsiteY19" fmla="*/ 1318257 h 5218739"/>
                <a:gd name="connsiteX20" fmla="*/ 528134 w 3737830"/>
                <a:gd name="connsiteY20" fmla="*/ 1490524 h 5218739"/>
                <a:gd name="connsiteX21" fmla="*/ 384780 w 3737830"/>
                <a:gd name="connsiteY21" fmla="*/ 1490524 h 5218739"/>
                <a:gd name="connsiteX22" fmla="*/ 289981 w 3737830"/>
                <a:gd name="connsiteY22" fmla="*/ 1625034 h 5218739"/>
                <a:gd name="connsiteX23" fmla="*/ 132783 w 3737830"/>
                <a:gd name="connsiteY23" fmla="*/ 1704252 h 5218739"/>
                <a:gd name="connsiteX24" fmla="*/ 137379 w 3737830"/>
                <a:gd name="connsiteY24" fmla="*/ 1825618 h 5218739"/>
                <a:gd name="connsiteX25" fmla="*/ 33332 w 3737830"/>
                <a:gd name="connsiteY25" fmla="*/ 1927091 h 5218739"/>
                <a:gd name="connsiteX26" fmla="*/ 6257 w 3737830"/>
                <a:gd name="connsiteY26" fmla="*/ 2273583 h 5218739"/>
                <a:gd name="connsiteX27" fmla="*/ 63390 w 3737830"/>
                <a:gd name="connsiteY27" fmla="*/ 2443891 h 5218739"/>
                <a:gd name="connsiteX28" fmla="*/ 125819 w 3737830"/>
                <a:gd name="connsiteY28" fmla="*/ 2469849 h 5218739"/>
                <a:gd name="connsiteX29" fmla="*/ 169750 w 3737830"/>
                <a:gd name="connsiteY29" fmla="*/ 2613798 h 5218739"/>
                <a:gd name="connsiteX30" fmla="*/ 358836 w 3737830"/>
                <a:gd name="connsiteY30" fmla="*/ 2804548 h 5218739"/>
                <a:gd name="connsiteX31" fmla="*/ 521198 w 3737830"/>
                <a:gd name="connsiteY31" fmla="*/ 2892257 h 5218739"/>
                <a:gd name="connsiteX32" fmla="*/ 598137 w 3737830"/>
                <a:gd name="connsiteY32" fmla="*/ 3135838 h 5218739"/>
                <a:gd name="connsiteX33" fmla="*/ 424087 w 3737830"/>
                <a:gd name="connsiteY33" fmla="*/ 3331184 h 5218739"/>
                <a:gd name="connsiteX34" fmla="*/ 292409 w 3737830"/>
                <a:gd name="connsiteY34" fmla="*/ 3556346 h 5218739"/>
                <a:gd name="connsiteX35" fmla="*/ 293251 w 3737830"/>
                <a:gd name="connsiteY35" fmla="*/ 3670361 h 5218739"/>
                <a:gd name="connsiteX36" fmla="*/ 335069 w 3737830"/>
                <a:gd name="connsiteY36" fmla="*/ 3679847 h 5218739"/>
                <a:gd name="connsiteX37" fmla="*/ 355879 w 3737830"/>
                <a:gd name="connsiteY37" fmla="*/ 3689581 h 5218739"/>
                <a:gd name="connsiteX38" fmla="*/ 379289 w 3737830"/>
                <a:gd name="connsiteY38" fmla="*/ 3682502 h 5218739"/>
                <a:gd name="connsiteX39" fmla="*/ 414839 w 3737830"/>
                <a:gd name="connsiteY39" fmla="*/ 3702855 h 5218739"/>
                <a:gd name="connsiteX40" fmla="*/ 446920 w 3737830"/>
                <a:gd name="connsiteY40" fmla="*/ 3695776 h 5218739"/>
                <a:gd name="connsiteX41" fmla="*/ 493741 w 3737830"/>
                <a:gd name="connsiteY41" fmla="*/ 3732943 h 5218739"/>
                <a:gd name="connsiteX42" fmla="*/ 522354 w 3737830"/>
                <a:gd name="connsiteY42" fmla="*/ 3724094 h 5218739"/>
                <a:gd name="connsiteX43" fmla="*/ 532759 w 3737830"/>
                <a:gd name="connsiteY43" fmla="*/ 3741792 h 5218739"/>
                <a:gd name="connsiteX44" fmla="*/ 569175 w 3737830"/>
                <a:gd name="connsiteY44" fmla="*/ 3717014 h 5218739"/>
                <a:gd name="connsiteX45" fmla="*/ 592586 w 3737830"/>
                <a:gd name="connsiteY45" fmla="*/ 3720554 h 5218739"/>
                <a:gd name="connsiteX46" fmla="*/ 610247 w 3737830"/>
                <a:gd name="connsiteY46" fmla="*/ 3714362 h 5218739"/>
                <a:gd name="connsiteX47" fmla="*/ 638542 w 3737830"/>
                <a:gd name="connsiteY47" fmla="*/ 3764424 h 5218739"/>
                <a:gd name="connsiteX48" fmla="*/ 654147 w 3737830"/>
                <a:gd name="connsiteY48" fmla="*/ 3775420 h 5218739"/>
                <a:gd name="connsiteX49" fmla="*/ 687095 w 3737830"/>
                <a:gd name="connsiteY49" fmla="*/ 3777190 h 5218739"/>
                <a:gd name="connsiteX50" fmla="*/ 692298 w 3737830"/>
                <a:gd name="connsiteY50" fmla="*/ 3751527 h 5218739"/>
                <a:gd name="connsiteX51" fmla="*/ 707038 w 3737830"/>
                <a:gd name="connsiteY51" fmla="*/ 3744447 h 5218739"/>
                <a:gd name="connsiteX52" fmla="*/ 706171 w 3737830"/>
                <a:gd name="connsiteY52" fmla="*/ 3728519 h 5218739"/>
                <a:gd name="connsiteX53" fmla="*/ 734784 w 3737830"/>
                <a:gd name="connsiteY53" fmla="*/ 3712590 h 5218739"/>
                <a:gd name="connsiteX54" fmla="*/ 751258 w 3737830"/>
                <a:gd name="connsiteY54" fmla="*/ 3718784 h 5218739"/>
                <a:gd name="connsiteX55" fmla="*/ 767732 w 3737830"/>
                <a:gd name="connsiteY55" fmla="*/ 3688697 h 5218739"/>
                <a:gd name="connsiteX56" fmla="*/ 818889 w 3737830"/>
                <a:gd name="connsiteY56" fmla="*/ 3698431 h 5218739"/>
                <a:gd name="connsiteX57" fmla="*/ 834496 w 3737830"/>
                <a:gd name="connsiteY57" fmla="*/ 3730288 h 5218739"/>
                <a:gd name="connsiteX58" fmla="*/ 868311 w 3737830"/>
                <a:gd name="connsiteY58" fmla="*/ 3683387 h 5218739"/>
                <a:gd name="connsiteX59" fmla="*/ 908196 w 3737830"/>
                <a:gd name="connsiteY59" fmla="*/ 3669228 h 5218739"/>
                <a:gd name="connsiteX60" fmla="*/ 934208 w 3737830"/>
                <a:gd name="connsiteY60" fmla="*/ 3674538 h 5218739"/>
                <a:gd name="connsiteX61" fmla="*/ 968890 w 3737830"/>
                <a:gd name="connsiteY61" fmla="*/ 3647105 h 5218739"/>
                <a:gd name="connsiteX62" fmla="*/ 994035 w 3737830"/>
                <a:gd name="connsiteY62" fmla="*/ 3640910 h 5218739"/>
                <a:gd name="connsiteX63" fmla="*/ 1026983 w 3737830"/>
                <a:gd name="connsiteY63" fmla="*/ 3599318 h 5218739"/>
                <a:gd name="connsiteX64" fmla="*/ 1054920 w 3737830"/>
                <a:gd name="connsiteY64" fmla="*/ 3580857 h 5218739"/>
                <a:gd name="connsiteX65" fmla="*/ 1068602 w 3737830"/>
                <a:gd name="connsiteY65" fmla="*/ 3593124 h 5218739"/>
                <a:gd name="connsiteX66" fmla="*/ 1093747 w 3737830"/>
                <a:gd name="connsiteY66" fmla="*/ 3608168 h 5218739"/>
                <a:gd name="connsiteX67" fmla="*/ 1105885 w 3737830"/>
                <a:gd name="connsiteY67" fmla="*/ 3580735 h 5218739"/>
                <a:gd name="connsiteX68" fmla="*/ 1116290 w 3737830"/>
                <a:gd name="connsiteY68" fmla="*/ 3585159 h 5218739"/>
                <a:gd name="connsiteX69" fmla="*/ 1138834 w 3737830"/>
                <a:gd name="connsiteY69" fmla="*/ 3550647 h 5218739"/>
                <a:gd name="connsiteX70" fmla="*/ 1159643 w 3737830"/>
                <a:gd name="connsiteY70" fmla="*/ 3545337 h 5218739"/>
                <a:gd name="connsiteX71" fmla="*/ 1169181 w 3737830"/>
                <a:gd name="connsiteY71" fmla="*/ 3554187 h 5218739"/>
                <a:gd name="connsiteX72" fmla="*/ 1177851 w 3737830"/>
                <a:gd name="connsiteY72" fmla="*/ 3545337 h 5218739"/>
                <a:gd name="connsiteX73" fmla="*/ 1187389 w 3737830"/>
                <a:gd name="connsiteY73" fmla="*/ 3543568 h 5218739"/>
                <a:gd name="connsiteX74" fmla="*/ 1189990 w 3737830"/>
                <a:gd name="connsiteY74" fmla="*/ 3533833 h 5218739"/>
                <a:gd name="connsiteX75" fmla="*/ 1204730 w 3737830"/>
                <a:gd name="connsiteY75" fmla="*/ 3527639 h 5218739"/>
                <a:gd name="connsiteX76" fmla="*/ 1251551 w 3737830"/>
                <a:gd name="connsiteY76" fmla="*/ 3524099 h 5218739"/>
                <a:gd name="connsiteX77" fmla="*/ 1263690 w 3737830"/>
                <a:gd name="connsiteY77" fmla="*/ 3532948 h 5218739"/>
                <a:gd name="connsiteX78" fmla="*/ 1274095 w 3737830"/>
                <a:gd name="connsiteY78" fmla="*/ 3522329 h 5218739"/>
                <a:gd name="connsiteX79" fmla="*/ 1278430 w 3737830"/>
                <a:gd name="connsiteY79" fmla="*/ 3501976 h 5218739"/>
                <a:gd name="connsiteX80" fmla="*/ 1273228 w 3737830"/>
                <a:gd name="connsiteY80" fmla="*/ 3489587 h 5218739"/>
                <a:gd name="connsiteX81" fmla="*/ 1289702 w 3737830"/>
                <a:gd name="connsiteY81" fmla="*/ 3474543 h 5218739"/>
                <a:gd name="connsiteX82" fmla="*/ 1300974 w 3737830"/>
                <a:gd name="connsiteY82" fmla="*/ 3476313 h 5218739"/>
                <a:gd name="connsiteX83" fmla="*/ 1300974 w 3737830"/>
                <a:gd name="connsiteY83" fmla="*/ 3499321 h 5218739"/>
                <a:gd name="connsiteX84" fmla="*/ 1315714 w 3737830"/>
                <a:gd name="connsiteY84" fmla="*/ 3489587 h 5218739"/>
                <a:gd name="connsiteX85" fmla="*/ 1327853 w 3737830"/>
                <a:gd name="connsiteY85" fmla="*/ 3486932 h 5218739"/>
                <a:gd name="connsiteX86" fmla="*/ 1350396 w 3737830"/>
                <a:gd name="connsiteY86" fmla="*/ 3479852 h 5218739"/>
                <a:gd name="connsiteX87" fmla="*/ 1374674 w 3737830"/>
                <a:gd name="connsiteY87" fmla="*/ 3482507 h 5218739"/>
                <a:gd name="connsiteX88" fmla="*/ 1368604 w 3737830"/>
                <a:gd name="connsiteY88" fmla="*/ 3494011 h 5218739"/>
                <a:gd name="connsiteX89" fmla="*/ 1369472 w 3737830"/>
                <a:gd name="connsiteY89" fmla="*/ 3517020 h 5218739"/>
                <a:gd name="connsiteX90" fmla="*/ 1392882 w 3737830"/>
                <a:gd name="connsiteY90" fmla="*/ 3492241 h 5218739"/>
                <a:gd name="connsiteX91" fmla="*/ 1416293 w 3737830"/>
                <a:gd name="connsiteY91" fmla="*/ 3491357 h 5218739"/>
                <a:gd name="connsiteX92" fmla="*/ 1442779 w 3737830"/>
                <a:gd name="connsiteY92" fmla="*/ 3466701 h 5218739"/>
                <a:gd name="connsiteX93" fmla="*/ 1499530 w 3737830"/>
                <a:gd name="connsiteY93" fmla="*/ 3501976 h 5218739"/>
                <a:gd name="connsiteX94" fmla="*/ 1544618 w 3737830"/>
                <a:gd name="connsiteY94" fmla="*/ 3581620 h 5218739"/>
                <a:gd name="connsiteX95" fmla="*/ 1838691 w 3737830"/>
                <a:gd name="connsiteY95" fmla="*/ 3791873 h 5218739"/>
                <a:gd name="connsiteX96" fmla="*/ 1909030 w 3737830"/>
                <a:gd name="connsiteY96" fmla="*/ 4495257 h 5218739"/>
                <a:gd name="connsiteX97" fmla="*/ 1868836 w 3737830"/>
                <a:gd name="connsiteY97" fmla="*/ 4846950 h 5218739"/>
                <a:gd name="connsiteX98" fmla="*/ 2702849 w 3737830"/>
                <a:gd name="connsiteY98" fmla="*/ 5188594 h 5218739"/>
                <a:gd name="connsiteX99" fmla="*/ 3506718 w 3737830"/>
                <a:gd name="connsiteY99" fmla="*/ 5218739 h 5218739"/>
                <a:gd name="connsiteX100" fmla="*/ 3737830 w 3737830"/>
                <a:gd name="connsiteY100" fmla="*/ 4465112 h 5218739"/>
                <a:gd name="connsiteX101" fmla="*/ 3707685 w 3737830"/>
                <a:gd name="connsiteY101" fmla="*/ 3801921 h 5218739"/>
                <a:gd name="connsiteX102" fmla="*/ 3737830 w 3737830"/>
                <a:gd name="connsiteY102" fmla="*/ 3289455 h 5218739"/>
                <a:gd name="connsiteX103" fmla="*/ 3446427 w 3737830"/>
                <a:gd name="connsiteY103" fmla="*/ 2666457 h 5218739"/>
                <a:gd name="connsiteX104" fmla="*/ 2853575 w 3737830"/>
                <a:gd name="connsiteY104" fmla="*/ 2676506 h 5218739"/>
                <a:gd name="connsiteX105" fmla="*/ 2572221 w 3737830"/>
                <a:gd name="connsiteY105" fmla="*/ 2475539 h 5218739"/>
                <a:gd name="connsiteX106" fmla="*/ 2793285 w 3737830"/>
                <a:gd name="connsiteY106" fmla="*/ 2274572 h 5218739"/>
                <a:gd name="connsiteX107" fmla="*/ 2873671 w 3737830"/>
                <a:gd name="connsiteY107" fmla="*/ 2013314 h 5218739"/>
                <a:gd name="connsiteX108" fmla="*/ 3144977 w 3737830"/>
                <a:gd name="connsiteY108" fmla="*/ 1782202 h 5218739"/>
                <a:gd name="connsiteX109" fmla="*/ 2984203 w 3737830"/>
                <a:gd name="connsiteY109" fmla="*/ 1330027 h 5218739"/>
                <a:gd name="connsiteX110" fmla="*/ 3165074 w 3737830"/>
                <a:gd name="connsiteY110" fmla="*/ 1108963 h 5218739"/>
                <a:gd name="connsiteX111" fmla="*/ 3438708 w 3737830"/>
                <a:gd name="connsiteY111" fmla="*/ 708324 h 5218739"/>
                <a:gd name="connsiteX112" fmla="*/ 3377270 w 3737830"/>
                <a:gd name="connsiteY112" fmla="*/ 563993 h 5218739"/>
                <a:gd name="connsiteX113" fmla="*/ 3316598 w 3737830"/>
                <a:gd name="connsiteY113" fmla="*/ 440404 h 5218739"/>
                <a:gd name="connsiteX114" fmla="*/ 3332784 w 3737830"/>
                <a:gd name="connsiteY114" fmla="*/ 263417 h 5218739"/>
                <a:gd name="connsiteX115" fmla="*/ 3106192 w 3737830"/>
                <a:gd name="connsiteY115" fmla="*/ 128907 h 5218739"/>
                <a:gd name="connsiteX116" fmla="*/ 3124462 w 3737830"/>
                <a:gd name="connsiteY116" fmla="*/ 12400 h 5218739"/>
                <a:gd name="connsiteX117" fmla="*/ 3020642 w 3737830"/>
                <a:gd name="connsiteY117" fmla="*/ 1477 h 5218739"/>
                <a:gd name="connsiteX118" fmla="*/ 2958526 w 3737830"/>
                <a:gd name="connsiteY118" fmla="*/ 38129 h 5218739"/>
                <a:gd name="connsiteX119" fmla="*/ 2965150 w 3737830"/>
                <a:gd name="connsiteY119" fmla="*/ 223300 h 5218739"/>
                <a:gd name="connsiteX120" fmla="*/ 2780177 w 3737830"/>
                <a:gd name="connsiteY120" fmla="*/ 305894 h 5218739"/>
                <a:gd name="connsiteX121" fmla="*/ 2762617 w 3737830"/>
                <a:gd name="connsiteY121" fmla="*/ 448814 h 5218739"/>
                <a:gd name="connsiteX0" fmla="*/ 2762617 w 3737830"/>
                <a:gd name="connsiteY0" fmla="*/ 448814 h 5218739"/>
                <a:gd name="connsiteX1" fmla="*/ 2424105 w 3737830"/>
                <a:gd name="connsiteY1" fmla="*/ 558395 h 5218739"/>
                <a:gd name="connsiteX2" fmla="*/ 2293527 w 3737830"/>
                <a:gd name="connsiteY2" fmla="*/ 545493 h 5218739"/>
                <a:gd name="connsiteX3" fmla="*/ 2241444 w 3737830"/>
                <a:gd name="connsiteY3" fmla="*/ 716503 h 5218739"/>
                <a:gd name="connsiteX4" fmla="*/ 2040286 w 3737830"/>
                <a:gd name="connsiteY4" fmla="*/ 792017 h 5218739"/>
                <a:gd name="connsiteX5" fmla="*/ 1996355 w 3737830"/>
                <a:gd name="connsiteY5" fmla="*/ 709423 h 5218739"/>
                <a:gd name="connsiteX6" fmla="*/ 1883059 w 3737830"/>
                <a:gd name="connsiteY6" fmla="*/ 810896 h 5218739"/>
                <a:gd name="connsiteX7" fmla="*/ 1700399 w 3737830"/>
                <a:gd name="connsiteY7" fmla="*/ 820335 h 5218739"/>
                <a:gd name="connsiteX8" fmla="*/ 1591727 w 3737830"/>
                <a:gd name="connsiteY8" fmla="*/ 910008 h 5218739"/>
                <a:gd name="connsiteX9" fmla="*/ 1478186 w 3737830"/>
                <a:gd name="connsiteY9" fmla="*/ 938674 h 5218739"/>
                <a:gd name="connsiteX10" fmla="*/ 1392881 w 3737830"/>
                <a:gd name="connsiteY10" fmla="*/ 1179028 h 5218739"/>
                <a:gd name="connsiteX11" fmla="*/ 1249527 w 3737830"/>
                <a:gd name="connsiteY11" fmla="*/ 1112953 h 5218739"/>
                <a:gd name="connsiteX12" fmla="*/ 1184787 w 3737830"/>
                <a:gd name="connsiteY12" fmla="*/ 1226224 h 5218739"/>
                <a:gd name="connsiteX13" fmla="*/ 1214845 w 3737830"/>
                <a:gd name="connsiteY13" fmla="*/ 1445687 h 5218739"/>
                <a:gd name="connsiteX14" fmla="*/ 1062243 w 3737830"/>
                <a:gd name="connsiteY14" fmla="*/ 1497603 h 5218739"/>
                <a:gd name="connsiteX15" fmla="*/ 1018312 w 3737830"/>
                <a:gd name="connsiteY15" fmla="*/ 1415010 h 5218739"/>
                <a:gd name="connsiteX16" fmla="*/ 932762 w 3737830"/>
                <a:gd name="connsiteY16" fmla="*/ 1436248 h 5218739"/>
                <a:gd name="connsiteX17" fmla="*/ 902682 w 3737830"/>
                <a:gd name="connsiteY17" fmla="*/ 1355452 h 5218739"/>
                <a:gd name="connsiteX18" fmla="*/ 646054 w 3737830"/>
                <a:gd name="connsiteY18" fmla="*/ 1443327 h 5218739"/>
                <a:gd name="connsiteX19" fmla="*/ 553567 w 3737830"/>
                <a:gd name="connsiteY19" fmla="*/ 1318257 h 5218739"/>
                <a:gd name="connsiteX20" fmla="*/ 528134 w 3737830"/>
                <a:gd name="connsiteY20" fmla="*/ 1490524 h 5218739"/>
                <a:gd name="connsiteX21" fmla="*/ 384780 w 3737830"/>
                <a:gd name="connsiteY21" fmla="*/ 1490524 h 5218739"/>
                <a:gd name="connsiteX22" fmla="*/ 289981 w 3737830"/>
                <a:gd name="connsiteY22" fmla="*/ 1625034 h 5218739"/>
                <a:gd name="connsiteX23" fmla="*/ 132783 w 3737830"/>
                <a:gd name="connsiteY23" fmla="*/ 1704252 h 5218739"/>
                <a:gd name="connsiteX24" fmla="*/ 137379 w 3737830"/>
                <a:gd name="connsiteY24" fmla="*/ 1825618 h 5218739"/>
                <a:gd name="connsiteX25" fmla="*/ 33332 w 3737830"/>
                <a:gd name="connsiteY25" fmla="*/ 1927091 h 5218739"/>
                <a:gd name="connsiteX26" fmla="*/ 6257 w 3737830"/>
                <a:gd name="connsiteY26" fmla="*/ 2273583 h 5218739"/>
                <a:gd name="connsiteX27" fmla="*/ 63390 w 3737830"/>
                <a:gd name="connsiteY27" fmla="*/ 2443891 h 5218739"/>
                <a:gd name="connsiteX28" fmla="*/ 125819 w 3737830"/>
                <a:gd name="connsiteY28" fmla="*/ 2469849 h 5218739"/>
                <a:gd name="connsiteX29" fmla="*/ 169750 w 3737830"/>
                <a:gd name="connsiteY29" fmla="*/ 2613798 h 5218739"/>
                <a:gd name="connsiteX30" fmla="*/ 358836 w 3737830"/>
                <a:gd name="connsiteY30" fmla="*/ 2804548 h 5218739"/>
                <a:gd name="connsiteX31" fmla="*/ 521198 w 3737830"/>
                <a:gd name="connsiteY31" fmla="*/ 2892257 h 5218739"/>
                <a:gd name="connsiteX32" fmla="*/ 598137 w 3737830"/>
                <a:gd name="connsiteY32" fmla="*/ 3135838 h 5218739"/>
                <a:gd name="connsiteX33" fmla="*/ 424087 w 3737830"/>
                <a:gd name="connsiteY33" fmla="*/ 3331184 h 5218739"/>
                <a:gd name="connsiteX34" fmla="*/ 292409 w 3737830"/>
                <a:gd name="connsiteY34" fmla="*/ 3556346 h 5218739"/>
                <a:gd name="connsiteX35" fmla="*/ 293251 w 3737830"/>
                <a:gd name="connsiteY35" fmla="*/ 3670361 h 5218739"/>
                <a:gd name="connsiteX36" fmla="*/ 335069 w 3737830"/>
                <a:gd name="connsiteY36" fmla="*/ 3679847 h 5218739"/>
                <a:gd name="connsiteX37" fmla="*/ 355879 w 3737830"/>
                <a:gd name="connsiteY37" fmla="*/ 3689581 h 5218739"/>
                <a:gd name="connsiteX38" fmla="*/ 379289 w 3737830"/>
                <a:gd name="connsiteY38" fmla="*/ 3682502 h 5218739"/>
                <a:gd name="connsiteX39" fmla="*/ 414839 w 3737830"/>
                <a:gd name="connsiteY39" fmla="*/ 3702855 h 5218739"/>
                <a:gd name="connsiteX40" fmla="*/ 446920 w 3737830"/>
                <a:gd name="connsiteY40" fmla="*/ 3695776 h 5218739"/>
                <a:gd name="connsiteX41" fmla="*/ 493741 w 3737830"/>
                <a:gd name="connsiteY41" fmla="*/ 3732943 h 5218739"/>
                <a:gd name="connsiteX42" fmla="*/ 522354 w 3737830"/>
                <a:gd name="connsiteY42" fmla="*/ 3724094 h 5218739"/>
                <a:gd name="connsiteX43" fmla="*/ 532759 w 3737830"/>
                <a:gd name="connsiteY43" fmla="*/ 3741792 h 5218739"/>
                <a:gd name="connsiteX44" fmla="*/ 569175 w 3737830"/>
                <a:gd name="connsiteY44" fmla="*/ 3717014 h 5218739"/>
                <a:gd name="connsiteX45" fmla="*/ 592586 w 3737830"/>
                <a:gd name="connsiteY45" fmla="*/ 3720554 h 5218739"/>
                <a:gd name="connsiteX46" fmla="*/ 610247 w 3737830"/>
                <a:gd name="connsiteY46" fmla="*/ 3714362 h 5218739"/>
                <a:gd name="connsiteX47" fmla="*/ 638542 w 3737830"/>
                <a:gd name="connsiteY47" fmla="*/ 3764424 h 5218739"/>
                <a:gd name="connsiteX48" fmla="*/ 654147 w 3737830"/>
                <a:gd name="connsiteY48" fmla="*/ 3775420 h 5218739"/>
                <a:gd name="connsiteX49" fmla="*/ 687095 w 3737830"/>
                <a:gd name="connsiteY49" fmla="*/ 3777190 h 5218739"/>
                <a:gd name="connsiteX50" fmla="*/ 692298 w 3737830"/>
                <a:gd name="connsiteY50" fmla="*/ 3751527 h 5218739"/>
                <a:gd name="connsiteX51" fmla="*/ 707038 w 3737830"/>
                <a:gd name="connsiteY51" fmla="*/ 3744447 h 5218739"/>
                <a:gd name="connsiteX52" fmla="*/ 706171 w 3737830"/>
                <a:gd name="connsiteY52" fmla="*/ 3728519 h 5218739"/>
                <a:gd name="connsiteX53" fmla="*/ 734784 w 3737830"/>
                <a:gd name="connsiteY53" fmla="*/ 3712590 h 5218739"/>
                <a:gd name="connsiteX54" fmla="*/ 751258 w 3737830"/>
                <a:gd name="connsiteY54" fmla="*/ 3718784 h 5218739"/>
                <a:gd name="connsiteX55" fmla="*/ 767732 w 3737830"/>
                <a:gd name="connsiteY55" fmla="*/ 3688697 h 5218739"/>
                <a:gd name="connsiteX56" fmla="*/ 818889 w 3737830"/>
                <a:gd name="connsiteY56" fmla="*/ 3698431 h 5218739"/>
                <a:gd name="connsiteX57" fmla="*/ 834496 w 3737830"/>
                <a:gd name="connsiteY57" fmla="*/ 3730288 h 5218739"/>
                <a:gd name="connsiteX58" fmla="*/ 868311 w 3737830"/>
                <a:gd name="connsiteY58" fmla="*/ 3683387 h 5218739"/>
                <a:gd name="connsiteX59" fmla="*/ 908196 w 3737830"/>
                <a:gd name="connsiteY59" fmla="*/ 3669228 h 5218739"/>
                <a:gd name="connsiteX60" fmla="*/ 934208 w 3737830"/>
                <a:gd name="connsiteY60" fmla="*/ 3674538 h 5218739"/>
                <a:gd name="connsiteX61" fmla="*/ 968890 w 3737830"/>
                <a:gd name="connsiteY61" fmla="*/ 3647105 h 5218739"/>
                <a:gd name="connsiteX62" fmla="*/ 994035 w 3737830"/>
                <a:gd name="connsiteY62" fmla="*/ 3640910 h 5218739"/>
                <a:gd name="connsiteX63" fmla="*/ 1026983 w 3737830"/>
                <a:gd name="connsiteY63" fmla="*/ 3599318 h 5218739"/>
                <a:gd name="connsiteX64" fmla="*/ 1054920 w 3737830"/>
                <a:gd name="connsiteY64" fmla="*/ 3580857 h 5218739"/>
                <a:gd name="connsiteX65" fmla="*/ 1068602 w 3737830"/>
                <a:gd name="connsiteY65" fmla="*/ 3593124 h 5218739"/>
                <a:gd name="connsiteX66" fmla="*/ 1093747 w 3737830"/>
                <a:gd name="connsiteY66" fmla="*/ 3608168 h 5218739"/>
                <a:gd name="connsiteX67" fmla="*/ 1105885 w 3737830"/>
                <a:gd name="connsiteY67" fmla="*/ 3580735 h 5218739"/>
                <a:gd name="connsiteX68" fmla="*/ 1116290 w 3737830"/>
                <a:gd name="connsiteY68" fmla="*/ 3585159 h 5218739"/>
                <a:gd name="connsiteX69" fmla="*/ 1138834 w 3737830"/>
                <a:gd name="connsiteY69" fmla="*/ 3550647 h 5218739"/>
                <a:gd name="connsiteX70" fmla="*/ 1159643 w 3737830"/>
                <a:gd name="connsiteY70" fmla="*/ 3545337 h 5218739"/>
                <a:gd name="connsiteX71" fmla="*/ 1169181 w 3737830"/>
                <a:gd name="connsiteY71" fmla="*/ 3554187 h 5218739"/>
                <a:gd name="connsiteX72" fmla="*/ 1177851 w 3737830"/>
                <a:gd name="connsiteY72" fmla="*/ 3545337 h 5218739"/>
                <a:gd name="connsiteX73" fmla="*/ 1187389 w 3737830"/>
                <a:gd name="connsiteY73" fmla="*/ 3543568 h 5218739"/>
                <a:gd name="connsiteX74" fmla="*/ 1189990 w 3737830"/>
                <a:gd name="connsiteY74" fmla="*/ 3533833 h 5218739"/>
                <a:gd name="connsiteX75" fmla="*/ 1204730 w 3737830"/>
                <a:gd name="connsiteY75" fmla="*/ 3527639 h 5218739"/>
                <a:gd name="connsiteX76" fmla="*/ 1251551 w 3737830"/>
                <a:gd name="connsiteY76" fmla="*/ 3524099 h 5218739"/>
                <a:gd name="connsiteX77" fmla="*/ 1263690 w 3737830"/>
                <a:gd name="connsiteY77" fmla="*/ 3532948 h 5218739"/>
                <a:gd name="connsiteX78" fmla="*/ 1274095 w 3737830"/>
                <a:gd name="connsiteY78" fmla="*/ 3522329 h 5218739"/>
                <a:gd name="connsiteX79" fmla="*/ 1278430 w 3737830"/>
                <a:gd name="connsiteY79" fmla="*/ 3501976 h 5218739"/>
                <a:gd name="connsiteX80" fmla="*/ 1273228 w 3737830"/>
                <a:gd name="connsiteY80" fmla="*/ 3489587 h 5218739"/>
                <a:gd name="connsiteX81" fmla="*/ 1289702 w 3737830"/>
                <a:gd name="connsiteY81" fmla="*/ 3474543 h 5218739"/>
                <a:gd name="connsiteX82" fmla="*/ 1300974 w 3737830"/>
                <a:gd name="connsiteY82" fmla="*/ 3476313 h 5218739"/>
                <a:gd name="connsiteX83" fmla="*/ 1300974 w 3737830"/>
                <a:gd name="connsiteY83" fmla="*/ 3499321 h 5218739"/>
                <a:gd name="connsiteX84" fmla="*/ 1315714 w 3737830"/>
                <a:gd name="connsiteY84" fmla="*/ 3489587 h 5218739"/>
                <a:gd name="connsiteX85" fmla="*/ 1327853 w 3737830"/>
                <a:gd name="connsiteY85" fmla="*/ 3486932 h 5218739"/>
                <a:gd name="connsiteX86" fmla="*/ 1350396 w 3737830"/>
                <a:gd name="connsiteY86" fmla="*/ 3479852 h 5218739"/>
                <a:gd name="connsiteX87" fmla="*/ 1374674 w 3737830"/>
                <a:gd name="connsiteY87" fmla="*/ 3482507 h 5218739"/>
                <a:gd name="connsiteX88" fmla="*/ 1368604 w 3737830"/>
                <a:gd name="connsiteY88" fmla="*/ 3494011 h 5218739"/>
                <a:gd name="connsiteX89" fmla="*/ 1369472 w 3737830"/>
                <a:gd name="connsiteY89" fmla="*/ 3517020 h 5218739"/>
                <a:gd name="connsiteX90" fmla="*/ 1392882 w 3737830"/>
                <a:gd name="connsiteY90" fmla="*/ 3492241 h 5218739"/>
                <a:gd name="connsiteX91" fmla="*/ 1416293 w 3737830"/>
                <a:gd name="connsiteY91" fmla="*/ 3491357 h 5218739"/>
                <a:gd name="connsiteX92" fmla="*/ 1442779 w 3737830"/>
                <a:gd name="connsiteY92" fmla="*/ 3466701 h 5218739"/>
                <a:gd name="connsiteX93" fmla="*/ 1499530 w 3737830"/>
                <a:gd name="connsiteY93" fmla="*/ 3501976 h 5218739"/>
                <a:gd name="connsiteX94" fmla="*/ 1544618 w 3737830"/>
                <a:gd name="connsiteY94" fmla="*/ 3581620 h 5218739"/>
                <a:gd name="connsiteX95" fmla="*/ 1862969 w 3737830"/>
                <a:gd name="connsiteY95" fmla="*/ 3639665 h 5218739"/>
                <a:gd name="connsiteX96" fmla="*/ 1909030 w 3737830"/>
                <a:gd name="connsiteY96" fmla="*/ 4495257 h 5218739"/>
                <a:gd name="connsiteX97" fmla="*/ 1868836 w 3737830"/>
                <a:gd name="connsiteY97" fmla="*/ 4846950 h 5218739"/>
                <a:gd name="connsiteX98" fmla="*/ 2702849 w 3737830"/>
                <a:gd name="connsiteY98" fmla="*/ 5188594 h 5218739"/>
                <a:gd name="connsiteX99" fmla="*/ 3506718 w 3737830"/>
                <a:gd name="connsiteY99" fmla="*/ 5218739 h 5218739"/>
                <a:gd name="connsiteX100" fmla="*/ 3737830 w 3737830"/>
                <a:gd name="connsiteY100" fmla="*/ 4465112 h 5218739"/>
                <a:gd name="connsiteX101" fmla="*/ 3707685 w 3737830"/>
                <a:gd name="connsiteY101" fmla="*/ 3801921 h 5218739"/>
                <a:gd name="connsiteX102" fmla="*/ 3737830 w 3737830"/>
                <a:gd name="connsiteY102" fmla="*/ 3289455 h 5218739"/>
                <a:gd name="connsiteX103" fmla="*/ 3446427 w 3737830"/>
                <a:gd name="connsiteY103" fmla="*/ 2666457 h 5218739"/>
                <a:gd name="connsiteX104" fmla="*/ 2853575 w 3737830"/>
                <a:gd name="connsiteY104" fmla="*/ 2676506 h 5218739"/>
                <a:gd name="connsiteX105" fmla="*/ 2572221 w 3737830"/>
                <a:gd name="connsiteY105" fmla="*/ 2475539 h 5218739"/>
                <a:gd name="connsiteX106" fmla="*/ 2793285 w 3737830"/>
                <a:gd name="connsiteY106" fmla="*/ 2274572 h 5218739"/>
                <a:gd name="connsiteX107" fmla="*/ 2873671 w 3737830"/>
                <a:gd name="connsiteY107" fmla="*/ 2013314 h 5218739"/>
                <a:gd name="connsiteX108" fmla="*/ 3144977 w 3737830"/>
                <a:gd name="connsiteY108" fmla="*/ 1782202 h 5218739"/>
                <a:gd name="connsiteX109" fmla="*/ 2984203 w 3737830"/>
                <a:gd name="connsiteY109" fmla="*/ 1330027 h 5218739"/>
                <a:gd name="connsiteX110" fmla="*/ 3165074 w 3737830"/>
                <a:gd name="connsiteY110" fmla="*/ 1108963 h 5218739"/>
                <a:gd name="connsiteX111" fmla="*/ 3438708 w 3737830"/>
                <a:gd name="connsiteY111" fmla="*/ 708324 h 5218739"/>
                <a:gd name="connsiteX112" fmla="*/ 3377270 w 3737830"/>
                <a:gd name="connsiteY112" fmla="*/ 563993 h 5218739"/>
                <a:gd name="connsiteX113" fmla="*/ 3316598 w 3737830"/>
                <a:gd name="connsiteY113" fmla="*/ 440404 h 5218739"/>
                <a:gd name="connsiteX114" fmla="*/ 3332784 w 3737830"/>
                <a:gd name="connsiteY114" fmla="*/ 263417 h 5218739"/>
                <a:gd name="connsiteX115" fmla="*/ 3106192 w 3737830"/>
                <a:gd name="connsiteY115" fmla="*/ 128907 h 5218739"/>
                <a:gd name="connsiteX116" fmla="*/ 3124462 w 3737830"/>
                <a:gd name="connsiteY116" fmla="*/ 12400 h 5218739"/>
                <a:gd name="connsiteX117" fmla="*/ 3020642 w 3737830"/>
                <a:gd name="connsiteY117" fmla="*/ 1477 h 5218739"/>
                <a:gd name="connsiteX118" fmla="*/ 2958526 w 3737830"/>
                <a:gd name="connsiteY118" fmla="*/ 38129 h 5218739"/>
                <a:gd name="connsiteX119" fmla="*/ 2965150 w 3737830"/>
                <a:gd name="connsiteY119" fmla="*/ 223300 h 5218739"/>
                <a:gd name="connsiteX120" fmla="*/ 2780177 w 3737830"/>
                <a:gd name="connsiteY120" fmla="*/ 305894 h 5218739"/>
                <a:gd name="connsiteX121" fmla="*/ 2762617 w 3737830"/>
                <a:gd name="connsiteY121" fmla="*/ 448814 h 5218739"/>
                <a:gd name="connsiteX0" fmla="*/ 2762617 w 3737830"/>
                <a:gd name="connsiteY0" fmla="*/ 448814 h 5218739"/>
                <a:gd name="connsiteX1" fmla="*/ 2424105 w 3737830"/>
                <a:gd name="connsiteY1" fmla="*/ 558395 h 5218739"/>
                <a:gd name="connsiteX2" fmla="*/ 2293527 w 3737830"/>
                <a:gd name="connsiteY2" fmla="*/ 545493 h 5218739"/>
                <a:gd name="connsiteX3" fmla="*/ 2241444 w 3737830"/>
                <a:gd name="connsiteY3" fmla="*/ 716503 h 5218739"/>
                <a:gd name="connsiteX4" fmla="*/ 2040286 w 3737830"/>
                <a:gd name="connsiteY4" fmla="*/ 792017 h 5218739"/>
                <a:gd name="connsiteX5" fmla="*/ 1996355 w 3737830"/>
                <a:gd name="connsiteY5" fmla="*/ 709423 h 5218739"/>
                <a:gd name="connsiteX6" fmla="*/ 1883059 w 3737830"/>
                <a:gd name="connsiteY6" fmla="*/ 810896 h 5218739"/>
                <a:gd name="connsiteX7" fmla="*/ 1700399 w 3737830"/>
                <a:gd name="connsiteY7" fmla="*/ 820335 h 5218739"/>
                <a:gd name="connsiteX8" fmla="*/ 1591727 w 3737830"/>
                <a:gd name="connsiteY8" fmla="*/ 910008 h 5218739"/>
                <a:gd name="connsiteX9" fmla="*/ 1478186 w 3737830"/>
                <a:gd name="connsiteY9" fmla="*/ 938674 h 5218739"/>
                <a:gd name="connsiteX10" fmla="*/ 1392881 w 3737830"/>
                <a:gd name="connsiteY10" fmla="*/ 1179028 h 5218739"/>
                <a:gd name="connsiteX11" fmla="*/ 1249527 w 3737830"/>
                <a:gd name="connsiteY11" fmla="*/ 1112953 h 5218739"/>
                <a:gd name="connsiteX12" fmla="*/ 1184787 w 3737830"/>
                <a:gd name="connsiteY12" fmla="*/ 1226224 h 5218739"/>
                <a:gd name="connsiteX13" fmla="*/ 1214845 w 3737830"/>
                <a:gd name="connsiteY13" fmla="*/ 1445687 h 5218739"/>
                <a:gd name="connsiteX14" fmla="*/ 1062243 w 3737830"/>
                <a:gd name="connsiteY14" fmla="*/ 1497603 h 5218739"/>
                <a:gd name="connsiteX15" fmla="*/ 1018312 w 3737830"/>
                <a:gd name="connsiteY15" fmla="*/ 1415010 h 5218739"/>
                <a:gd name="connsiteX16" fmla="*/ 932762 w 3737830"/>
                <a:gd name="connsiteY16" fmla="*/ 1436248 h 5218739"/>
                <a:gd name="connsiteX17" fmla="*/ 902682 w 3737830"/>
                <a:gd name="connsiteY17" fmla="*/ 1355452 h 5218739"/>
                <a:gd name="connsiteX18" fmla="*/ 646054 w 3737830"/>
                <a:gd name="connsiteY18" fmla="*/ 1443327 h 5218739"/>
                <a:gd name="connsiteX19" fmla="*/ 553567 w 3737830"/>
                <a:gd name="connsiteY19" fmla="*/ 1318257 h 5218739"/>
                <a:gd name="connsiteX20" fmla="*/ 528134 w 3737830"/>
                <a:gd name="connsiteY20" fmla="*/ 1490524 h 5218739"/>
                <a:gd name="connsiteX21" fmla="*/ 384780 w 3737830"/>
                <a:gd name="connsiteY21" fmla="*/ 1490524 h 5218739"/>
                <a:gd name="connsiteX22" fmla="*/ 289981 w 3737830"/>
                <a:gd name="connsiteY22" fmla="*/ 1625034 h 5218739"/>
                <a:gd name="connsiteX23" fmla="*/ 132783 w 3737830"/>
                <a:gd name="connsiteY23" fmla="*/ 1704252 h 5218739"/>
                <a:gd name="connsiteX24" fmla="*/ 137379 w 3737830"/>
                <a:gd name="connsiteY24" fmla="*/ 1825618 h 5218739"/>
                <a:gd name="connsiteX25" fmla="*/ 33332 w 3737830"/>
                <a:gd name="connsiteY25" fmla="*/ 1927091 h 5218739"/>
                <a:gd name="connsiteX26" fmla="*/ 6257 w 3737830"/>
                <a:gd name="connsiteY26" fmla="*/ 2273583 h 5218739"/>
                <a:gd name="connsiteX27" fmla="*/ 63390 w 3737830"/>
                <a:gd name="connsiteY27" fmla="*/ 2443891 h 5218739"/>
                <a:gd name="connsiteX28" fmla="*/ 125819 w 3737830"/>
                <a:gd name="connsiteY28" fmla="*/ 2469849 h 5218739"/>
                <a:gd name="connsiteX29" fmla="*/ 169750 w 3737830"/>
                <a:gd name="connsiteY29" fmla="*/ 2613798 h 5218739"/>
                <a:gd name="connsiteX30" fmla="*/ 358836 w 3737830"/>
                <a:gd name="connsiteY30" fmla="*/ 2804548 h 5218739"/>
                <a:gd name="connsiteX31" fmla="*/ 521198 w 3737830"/>
                <a:gd name="connsiteY31" fmla="*/ 2892257 h 5218739"/>
                <a:gd name="connsiteX32" fmla="*/ 598137 w 3737830"/>
                <a:gd name="connsiteY32" fmla="*/ 3135838 h 5218739"/>
                <a:gd name="connsiteX33" fmla="*/ 424087 w 3737830"/>
                <a:gd name="connsiteY33" fmla="*/ 3331184 h 5218739"/>
                <a:gd name="connsiteX34" fmla="*/ 292409 w 3737830"/>
                <a:gd name="connsiteY34" fmla="*/ 3556346 h 5218739"/>
                <a:gd name="connsiteX35" fmla="*/ 293251 w 3737830"/>
                <a:gd name="connsiteY35" fmla="*/ 3670361 h 5218739"/>
                <a:gd name="connsiteX36" fmla="*/ 335069 w 3737830"/>
                <a:gd name="connsiteY36" fmla="*/ 3679847 h 5218739"/>
                <a:gd name="connsiteX37" fmla="*/ 355879 w 3737830"/>
                <a:gd name="connsiteY37" fmla="*/ 3689581 h 5218739"/>
                <a:gd name="connsiteX38" fmla="*/ 379289 w 3737830"/>
                <a:gd name="connsiteY38" fmla="*/ 3682502 h 5218739"/>
                <a:gd name="connsiteX39" fmla="*/ 414839 w 3737830"/>
                <a:gd name="connsiteY39" fmla="*/ 3702855 h 5218739"/>
                <a:gd name="connsiteX40" fmla="*/ 446920 w 3737830"/>
                <a:gd name="connsiteY40" fmla="*/ 3695776 h 5218739"/>
                <a:gd name="connsiteX41" fmla="*/ 493741 w 3737830"/>
                <a:gd name="connsiteY41" fmla="*/ 3732943 h 5218739"/>
                <a:gd name="connsiteX42" fmla="*/ 522354 w 3737830"/>
                <a:gd name="connsiteY42" fmla="*/ 3724094 h 5218739"/>
                <a:gd name="connsiteX43" fmla="*/ 532759 w 3737830"/>
                <a:gd name="connsiteY43" fmla="*/ 3741792 h 5218739"/>
                <a:gd name="connsiteX44" fmla="*/ 569175 w 3737830"/>
                <a:gd name="connsiteY44" fmla="*/ 3717014 h 5218739"/>
                <a:gd name="connsiteX45" fmla="*/ 592586 w 3737830"/>
                <a:gd name="connsiteY45" fmla="*/ 3720554 h 5218739"/>
                <a:gd name="connsiteX46" fmla="*/ 610247 w 3737830"/>
                <a:gd name="connsiteY46" fmla="*/ 3714362 h 5218739"/>
                <a:gd name="connsiteX47" fmla="*/ 638542 w 3737830"/>
                <a:gd name="connsiteY47" fmla="*/ 3764424 h 5218739"/>
                <a:gd name="connsiteX48" fmla="*/ 654147 w 3737830"/>
                <a:gd name="connsiteY48" fmla="*/ 3775420 h 5218739"/>
                <a:gd name="connsiteX49" fmla="*/ 687095 w 3737830"/>
                <a:gd name="connsiteY49" fmla="*/ 3777190 h 5218739"/>
                <a:gd name="connsiteX50" fmla="*/ 692298 w 3737830"/>
                <a:gd name="connsiteY50" fmla="*/ 3751527 h 5218739"/>
                <a:gd name="connsiteX51" fmla="*/ 707038 w 3737830"/>
                <a:gd name="connsiteY51" fmla="*/ 3744447 h 5218739"/>
                <a:gd name="connsiteX52" fmla="*/ 706171 w 3737830"/>
                <a:gd name="connsiteY52" fmla="*/ 3728519 h 5218739"/>
                <a:gd name="connsiteX53" fmla="*/ 734784 w 3737830"/>
                <a:gd name="connsiteY53" fmla="*/ 3712590 h 5218739"/>
                <a:gd name="connsiteX54" fmla="*/ 751258 w 3737830"/>
                <a:gd name="connsiteY54" fmla="*/ 3718784 h 5218739"/>
                <a:gd name="connsiteX55" fmla="*/ 767732 w 3737830"/>
                <a:gd name="connsiteY55" fmla="*/ 3688697 h 5218739"/>
                <a:gd name="connsiteX56" fmla="*/ 818889 w 3737830"/>
                <a:gd name="connsiteY56" fmla="*/ 3698431 h 5218739"/>
                <a:gd name="connsiteX57" fmla="*/ 834496 w 3737830"/>
                <a:gd name="connsiteY57" fmla="*/ 3730288 h 5218739"/>
                <a:gd name="connsiteX58" fmla="*/ 868311 w 3737830"/>
                <a:gd name="connsiteY58" fmla="*/ 3683387 h 5218739"/>
                <a:gd name="connsiteX59" fmla="*/ 908196 w 3737830"/>
                <a:gd name="connsiteY59" fmla="*/ 3669228 h 5218739"/>
                <a:gd name="connsiteX60" fmla="*/ 934208 w 3737830"/>
                <a:gd name="connsiteY60" fmla="*/ 3674538 h 5218739"/>
                <a:gd name="connsiteX61" fmla="*/ 968890 w 3737830"/>
                <a:gd name="connsiteY61" fmla="*/ 3647105 h 5218739"/>
                <a:gd name="connsiteX62" fmla="*/ 994035 w 3737830"/>
                <a:gd name="connsiteY62" fmla="*/ 3640910 h 5218739"/>
                <a:gd name="connsiteX63" fmla="*/ 1026983 w 3737830"/>
                <a:gd name="connsiteY63" fmla="*/ 3599318 h 5218739"/>
                <a:gd name="connsiteX64" fmla="*/ 1054920 w 3737830"/>
                <a:gd name="connsiteY64" fmla="*/ 3580857 h 5218739"/>
                <a:gd name="connsiteX65" fmla="*/ 1068602 w 3737830"/>
                <a:gd name="connsiteY65" fmla="*/ 3593124 h 5218739"/>
                <a:gd name="connsiteX66" fmla="*/ 1093747 w 3737830"/>
                <a:gd name="connsiteY66" fmla="*/ 3608168 h 5218739"/>
                <a:gd name="connsiteX67" fmla="*/ 1105885 w 3737830"/>
                <a:gd name="connsiteY67" fmla="*/ 3580735 h 5218739"/>
                <a:gd name="connsiteX68" fmla="*/ 1116290 w 3737830"/>
                <a:gd name="connsiteY68" fmla="*/ 3585159 h 5218739"/>
                <a:gd name="connsiteX69" fmla="*/ 1138834 w 3737830"/>
                <a:gd name="connsiteY69" fmla="*/ 3550647 h 5218739"/>
                <a:gd name="connsiteX70" fmla="*/ 1159643 w 3737830"/>
                <a:gd name="connsiteY70" fmla="*/ 3545337 h 5218739"/>
                <a:gd name="connsiteX71" fmla="*/ 1169181 w 3737830"/>
                <a:gd name="connsiteY71" fmla="*/ 3554187 h 5218739"/>
                <a:gd name="connsiteX72" fmla="*/ 1177851 w 3737830"/>
                <a:gd name="connsiteY72" fmla="*/ 3545337 h 5218739"/>
                <a:gd name="connsiteX73" fmla="*/ 1187389 w 3737830"/>
                <a:gd name="connsiteY73" fmla="*/ 3543568 h 5218739"/>
                <a:gd name="connsiteX74" fmla="*/ 1189990 w 3737830"/>
                <a:gd name="connsiteY74" fmla="*/ 3533833 h 5218739"/>
                <a:gd name="connsiteX75" fmla="*/ 1204730 w 3737830"/>
                <a:gd name="connsiteY75" fmla="*/ 3527639 h 5218739"/>
                <a:gd name="connsiteX76" fmla="*/ 1251551 w 3737830"/>
                <a:gd name="connsiteY76" fmla="*/ 3524099 h 5218739"/>
                <a:gd name="connsiteX77" fmla="*/ 1263690 w 3737830"/>
                <a:gd name="connsiteY77" fmla="*/ 3532948 h 5218739"/>
                <a:gd name="connsiteX78" fmla="*/ 1274095 w 3737830"/>
                <a:gd name="connsiteY78" fmla="*/ 3522329 h 5218739"/>
                <a:gd name="connsiteX79" fmla="*/ 1278430 w 3737830"/>
                <a:gd name="connsiteY79" fmla="*/ 3501976 h 5218739"/>
                <a:gd name="connsiteX80" fmla="*/ 1273228 w 3737830"/>
                <a:gd name="connsiteY80" fmla="*/ 3489587 h 5218739"/>
                <a:gd name="connsiteX81" fmla="*/ 1289702 w 3737830"/>
                <a:gd name="connsiteY81" fmla="*/ 3474543 h 5218739"/>
                <a:gd name="connsiteX82" fmla="*/ 1300974 w 3737830"/>
                <a:gd name="connsiteY82" fmla="*/ 3476313 h 5218739"/>
                <a:gd name="connsiteX83" fmla="*/ 1300974 w 3737830"/>
                <a:gd name="connsiteY83" fmla="*/ 3499321 h 5218739"/>
                <a:gd name="connsiteX84" fmla="*/ 1315714 w 3737830"/>
                <a:gd name="connsiteY84" fmla="*/ 3489587 h 5218739"/>
                <a:gd name="connsiteX85" fmla="*/ 1327853 w 3737830"/>
                <a:gd name="connsiteY85" fmla="*/ 3486932 h 5218739"/>
                <a:gd name="connsiteX86" fmla="*/ 1350396 w 3737830"/>
                <a:gd name="connsiteY86" fmla="*/ 3479852 h 5218739"/>
                <a:gd name="connsiteX87" fmla="*/ 1374674 w 3737830"/>
                <a:gd name="connsiteY87" fmla="*/ 3482507 h 5218739"/>
                <a:gd name="connsiteX88" fmla="*/ 1368604 w 3737830"/>
                <a:gd name="connsiteY88" fmla="*/ 3494011 h 5218739"/>
                <a:gd name="connsiteX89" fmla="*/ 1369472 w 3737830"/>
                <a:gd name="connsiteY89" fmla="*/ 3517020 h 5218739"/>
                <a:gd name="connsiteX90" fmla="*/ 1392882 w 3737830"/>
                <a:gd name="connsiteY90" fmla="*/ 3492241 h 5218739"/>
                <a:gd name="connsiteX91" fmla="*/ 1416293 w 3737830"/>
                <a:gd name="connsiteY91" fmla="*/ 3491357 h 5218739"/>
                <a:gd name="connsiteX92" fmla="*/ 1442779 w 3737830"/>
                <a:gd name="connsiteY92" fmla="*/ 3466701 h 5218739"/>
                <a:gd name="connsiteX93" fmla="*/ 1499530 w 3737830"/>
                <a:gd name="connsiteY93" fmla="*/ 3501976 h 5218739"/>
                <a:gd name="connsiteX94" fmla="*/ 1544618 w 3737830"/>
                <a:gd name="connsiteY94" fmla="*/ 3581620 h 5218739"/>
                <a:gd name="connsiteX95" fmla="*/ 1694619 w 3737830"/>
                <a:gd name="connsiteY95" fmla="*/ 3586929 h 5218739"/>
                <a:gd name="connsiteX96" fmla="*/ 1862969 w 3737830"/>
                <a:gd name="connsiteY96" fmla="*/ 3639665 h 5218739"/>
                <a:gd name="connsiteX97" fmla="*/ 1909030 w 3737830"/>
                <a:gd name="connsiteY97" fmla="*/ 4495257 h 5218739"/>
                <a:gd name="connsiteX98" fmla="*/ 1868836 w 3737830"/>
                <a:gd name="connsiteY98" fmla="*/ 4846950 h 5218739"/>
                <a:gd name="connsiteX99" fmla="*/ 2702849 w 3737830"/>
                <a:gd name="connsiteY99" fmla="*/ 5188594 h 5218739"/>
                <a:gd name="connsiteX100" fmla="*/ 3506718 w 3737830"/>
                <a:gd name="connsiteY100" fmla="*/ 5218739 h 5218739"/>
                <a:gd name="connsiteX101" fmla="*/ 3737830 w 3737830"/>
                <a:gd name="connsiteY101" fmla="*/ 4465112 h 5218739"/>
                <a:gd name="connsiteX102" fmla="*/ 3707685 w 3737830"/>
                <a:gd name="connsiteY102" fmla="*/ 3801921 h 5218739"/>
                <a:gd name="connsiteX103" fmla="*/ 3737830 w 3737830"/>
                <a:gd name="connsiteY103" fmla="*/ 3289455 h 5218739"/>
                <a:gd name="connsiteX104" fmla="*/ 3446427 w 3737830"/>
                <a:gd name="connsiteY104" fmla="*/ 2666457 h 5218739"/>
                <a:gd name="connsiteX105" fmla="*/ 2853575 w 3737830"/>
                <a:gd name="connsiteY105" fmla="*/ 2676506 h 5218739"/>
                <a:gd name="connsiteX106" fmla="*/ 2572221 w 3737830"/>
                <a:gd name="connsiteY106" fmla="*/ 2475539 h 5218739"/>
                <a:gd name="connsiteX107" fmla="*/ 2793285 w 3737830"/>
                <a:gd name="connsiteY107" fmla="*/ 2274572 h 5218739"/>
                <a:gd name="connsiteX108" fmla="*/ 2873671 w 3737830"/>
                <a:gd name="connsiteY108" fmla="*/ 2013314 h 5218739"/>
                <a:gd name="connsiteX109" fmla="*/ 3144977 w 3737830"/>
                <a:gd name="connsiteY109" fmla="*/ 1782202 h 5218739"/>
                <a:gd name="connsiteX110" fmla="*/ 2984203 w 3737830"/>
                <a:gd name="connsiteY110" fmla="*/ 1330027 h 5218739"/>
                <a:gd name="connsiteX111" fmla="*/ 3165074 w 3737830"/>
                <a:gd name="connsiteY111" fmla="*/ 1108963 h 5218739"/>
                <a:gd name="connsiteX112" fmla="*/ 3438708 w 3737830"/>
                <a:gd name="connsiteY112" fmla="*/ 708324 h 5218739"/>
                <a:gd name="connsiteX113" fmla="*/ 3377270 w 3737830"/>
                <a:gd name="connsiteY113" fmla="*/ 563993 h 5218739"/>
                <a:gd name="connsiteX114" fmla="*/ 3316598 w 3737830"/>
                <a:gd name="connsiteY114" fmla="*/ 440404 h 5218739"/>
                <a:gd name="connsiteX115" fmla="*/ 3332784 w 3737830"/>
                <a:gd name="connsiteY115" fmla="*/ 263417 h 5218739"/>
                <a:gd name="connsiteX116" fmla="*/ 3106192 w 3737830"/>
                <a:gd name="connsiteY116" fmla="*/ 128907 h 5218739"/>
                <a:gd name="connsiteX117" fmla="*/ 3124462 w 3737830"/>
                <a:gd name="connsiteY117" fmla="*/ 12400 h 5218739"/>
                <a:gd name="connsiteX118" fmla="*/ 3020642 w 3737830"/>
                <a:gd name="connsiteY118" fmla="*/ 1477 h 5218739"/>
                <a:gd name="connsiteX119" fmla="*/ 2958526 w 3737830"/>
                <a:gd name="connsiteY119" fmla="*/ 38129 h 5218739"/>
                <a:gd name="connsiteX120" fmla="*/ 2965150 w 3737830"/>
                <a:gd name="connsiteY120" fmla="*/ 223300 h 5218739"/>
                <a:gd name="connsiteX121" fmla="*/ 2780177 w 3737830"/>
                <a:gd name="connsiteY121" fmla="*/ 305894 h 5218739"/>
                <a:gd name="connsiteX122" fmla="*/ 2762617 w 3737830"/>
                <a:gd name="connsiteY122" fmla="*/ 448814 h 5218739"/>
                <a:gd name="connsiteX0" fmla="*/ 2762617 w 3737830"/>
                <a:gd name="connsiteY0" fmla="*/ 448814 h 5218739"/>
                <a:gd name="connsiteX1" fmla="*/ 2424105 w 3737830"/>
                <a:gd name="connsiteY1" fmla="*/ 558395 h 5218739"/>
                <a:gd name="connsiteX2" fmla="*/ 2293527 w 3737830"/>
                <a:gd name="connsiteY2" fmla="*/ 545493 h 5218739"/>
                <a:gd name="connsiteX3" fmla="*/ 2241444 w 3737830"/>
                <a:gd name="connsiteY3" fmla="*/ 716503 h 5218739"/>
                <a:gd name="connsiteX4" fmla="*/ 2040286 w 3737830"/>
                <a:gd name="connsiteY4" fmla="*/ 792017 h 5218739"/>
                <a:gd name="connsiteX5" fmla="*/ 1996355 w 3737830"/>
                <a:gd name="connsiteY5" fmla="*/ 709423 h 5218739"/>
                <a:gd name="connsiteX6" fmla="*/ 1883059 w 3737830"/>
                <a:gd name="connsiteY6" fmla="*/ 810896 h 5218739"/>
                <a:gd name="connsiteX7" fmla="*/ 1700399 w 3737830"/>
                <a:gd name="connsiteY7" fmla="*/ 820335 h 5218739"/>
                <a:gd name="connsiteX8" fmla="*/ 1591727 w 3737830"/>
                <a:gd name="connsiteY8" fmla="*/ 910008 h 5218739"/>
                <a:gd name="connsiteX9" fmla="*/ 1478186 w 3737830"/>
                <a:gd name="connsiteY9" fmla="*/ 938674 h 5218739"/>
                <a:gd name="connsiteX10" fmla="*/ 1392881 w 3737830"/>
                <a:gd name="connsiteY10" fmla="*/ 1179028 h 5218739"/>
                <a:gd name="connsiteX11" fmla="*/ 1249527 w 3737830"/>
                <a:gd name="connsiteY11" fmla="*/ 1112953 h 5218739"/>
                <a:gd name="connsiteX12" fmla="*/ 1184787 w 3737830"/>
                <a:gd name="connsiteY12" fmla="*/ 1226224 h 5218739"/>
                <a:gd name="connsiteX13" fmla="*/ 1214845 w 3737830"/>
                <a:gd name="connsiteY13" fmla="*/ 1445687 h 5218739"/>
                <a:gd name="connsiteX14" fmla="*/ 1062243 w 3737830"/>
                <a:gd name="connsiteY14" fmla="*/ 1497603 h 5218739"/>
                <a:gd name="connsiteX15" fmla="*/ 1018312 w 3737830"/>
                <a:gd name="connsiteY15" fmla="*/ 1415010 h 5218739"/>
                <a:gd name="connsiteX16" fmla="*/ 932762 w 3737830"/>
                <a:gd name="connsiteY16" fmla="*/ 1436248 h 5218739"/>
                <a:gd name="connsiteX17" fmla="*/ 902682 w 3737830"/>
                <a:gd name="connsiteY17" fmla="*/ 1355452 h 5218739"/>
                <a:gd name="connsiteX18" fmla="*/ 646054 w 3737830"/>
                <a:gd name="connsiteY18" fmla="*/ 1443327 h 5218739"/>
                <a:gd name="connsiteX19" fmla="*/ 553567 w 3737830"/>
                <a:gd name="connsiteY19" fmla="*/ 1318257 h 5218739"/>
                <a:gd name="connsiteX20" fmla="*/ 528134 w 3737830"/>
                <a:gd name="connsiteY20" fmla="*/ 1490524 h 5218739"/>
                <a:gd name="connsiteX21" fmla="*/ 384780 w 3737830"/>
                <a:gd name="connsiteY21" fmla="*/ 1490524 h 5218739"/>
                <a:gd name="connsiteX22" fmla="*/ 289981 w 3737830"/>
                <a:gd name="connsiteY22" fmla="*/ 1625034 h 5218739"/>
                <a:gd name="connsiteX23" fmla="*/ 132783 w 3737830"/>
                <a:gd name="connsiteY23" fmla="*/ 1704252 h 5218739"/>
                <a:gd name="connsiteX24" fmla="*/ 137379 w 3737830"/>
                <a:gd name="connsiteY24" fmla="*/ 1825618 h 5218739"/>
                <a:gd name="connsiteX25" fmla="*/ 33332 w 3737830"/>
                <a:gd name="connsiteY25" fmla="*/ 1927091 h 5218739"/>
                <a:gd name="connsiteX26" fmla="*/ 6257 w 3737830"/>
                <a:gd name="connsiteY26" fmla="*/ 2273583 h 5218739"/>
                <a:gd name="connsiteX27" fmla="*/ 63390 w 3737830"/>
                <a:gd name="connsiteY27" fmla="*/ 2443891 h 5218739"/>
                <a:gd name="connsiteX28" fmla="*/ 125819 w 3737830"/>
                <a:gd name="connsiteY28" fmla="*/ 2469849 h 5218739"/>
                <a:gd name="connsiteX29" fmla="*/ 169750 w 3737830"/>
                <a:gd name="connsiteY29" fmla="*/ 2613798 h 5218739"/>
                <a:gd name="connsiteX30" fmla="*/ 358836 w 3737830"/>
                <a:gd name="connsiteY30" fmla="*/ 2804548 h 5218739"/>
                <a:gd name="connsiteX31" fmla="*/ 521198 w 3737830"/>
                <a:gd name="connsiteY31" fmla="*/ 2892257 h 5218739"/>
                <a:gd name="connsiteX32" fmla="*/ 598137 w 3737830"/>
                <a:gd name="connsiteY32" fmla="*/ 3135838 h 5218739"/>
                <a:gd name="connsiteX33" fmla="*/ 424087 w 3737830"/>
                <a:gd name="connsiteY33" fmla="*/ 3331184 h 5218739"/>
                <a:gd name="connsiteX34" fmla="*/ 292409 w 3737830"/>
                <a:gd name="connsiteY34" fmla="*/ 3556346 h 5218739"/>
                <a:gd name="connsiteX35" fmla="*/ 293251 w 3737830"/>
                <a:gd name="connsiteY35" fmla="*/ 3670361 h 5218739"/>
                <a:gd name="connsiteX36" fmla="*/ 335069 w 3737830"/>
                <a:gd name="connsiteY36" fmla="*/ 3679847 h 5218739"/>
                <a:gd name="connsiteX37" fmla="*/ 355879 w 3737830"/>
                <a:gd name="connsiteY37" fmla="*/ 3689581 h 5218739"/>
                <a:gd name="connsiteX38" fmla="*/ 379289 w 3737830"/>
                <a:gd name="connsiteY38" fmla="*/ 3682502 h 5218739"/>
                <a:gd name="connsiteX39" fmla="*/ 414839 w 3737830"/>
                <a:gd name="connsiteY39" fmla="*/ 3702855 h 5218739"/>
                <a:gd name="connsiteX40" fmla="*/ 446920 w 3737830"/>
                <a:gd name="connsiteY40" fmla="*/ 3695776 h 5218739"/>
                <a:gd name="connsiteX41" fmla="*/ 493741 w 3737830"/>
                <a:gd name="connsiteY41" fmla="*/ 3732943 h 5218739"/>
                <a:gd name="connsiteX42" fmla="*/ 522354 w 3737830"/>
                <a:gd name="connsiteY42" fmla="*/ 3724094 h 5218739"/>
                <a:gd name="connsiteX43" fmla="*/ 532759 w 3737830"/>
                <a:gd name="connsiteY43" fmla="*/ 3741792 h 5218739"/>
                <a:gd name="connsiteX44" fmla="*/ 569175 w 3737830"/>
                <a:gd name="connsiteY44" fmla="*/ 3717014 h 5218739"/>
                <a:gd name="connsiteX45" fmla="*/ 592586 w 3737830"/>
                <a:gd name="connsiteY45" fmla="*/ 3720554 h 5218739"/>
                <a:gd name="connsiteX46" fmla="*/ 610247 w 3737830"/>
                <a:gd name="connsiteY46" fmla="*/ 3714362 h 5218739"/>
                <a:gd name="connsiteX47" fmla="*/ 638542 w 3737830"/>
                <a:gd name="connsiteY47" fmla="*/ 3764424 h 5218739"/>
                <a:gd name="connsiteX48" fmla="*/ 654147 w 3737830"/>
                <a:gd name="connsiteY48" fmla="*/ 3775420 h 5218739"/>
                <a:gd name="connsiteX49" fmla="*/ 687095 w 3737830"/>
                <a:gd name="connsiteY49" fmla="*/ 3777190 h 5218739"/>
                <a:gd name="connsiteX50" fmla="*/ 692298 w 3737830"/>
                <a:gd name="connsiteY50" fmla="*/ 3751527 h 5218739"/>
                <a:gd name="connsiteX51" fmla="*/ 707038 w 3737830"/>
                <a:gd name="connsiteY51" fmla="*/ 3744447 h 5218739"/>
                <a:gd name="connsiteX52" fmla="*/ 706171 w 3737830"/>
                <a:gd name="connsiteY52" fmla="*/ 3728519 h 5218739"/>
                <a:gd name="connsiteX53" fmla="*/ 734784 w 3737830"/>
                <a:gd name="connsiteY53" fmla="*/ 3712590 h 5218739"/>
                <a:gd name="connsiteX54" fmla="*/ 751258 w 3737830"/>
                <a:gd name="connsiteY54" fmla="*/ 3718784 h 5218739"/>
                <a:gd name="connsiteX55" fmla="*/ 767732 w 3737830"/>
                <a:gd name="connsiteY55" fmla="*/ 3688697 h 5218739"/>
                <a:gd name="connsiteX56" fmla="*/ 818889 w 3737830"/>
                <a:gd name="connsiteY56" fmla="*/ 3698431 h 5218739"/>
                <a:gd name="connsiteX57" fmla="*/ 834496 w 3737830"/>
                <a:gd name="connsiteY57" fmla="*/ 3730288 h 5218739"/>
                <a:gd name="connsiteX58" fmla="*/ 868311 w 3737830"/>
                <a:gd name="connsiteY58" fmla="*/ 3683387 h 5218739"/>
                <a:gd name="connsiteX59" fmla="*/ 908196 w 3737830"/>
                <a:gd name="connsiteY59" fmla="*/ 3669228 h 5218739"/>
                <a:gd name="connsiteX60" fmla="*/ 934208 w 3737830"/>
                <a:gd name="connsiteY60" fmla="*/ 3674538 h 5218739"/>
                <a:gd name="connsiteX61" fmla="*/ 968890 w 3737830"/>
                <a:gd name="connsiteY61" fmla="*/ 3647105 h 5218739"/>
                <a:gd name="connsiteX62" fmla="*/ 994035 w 3737830"/>
                <a:gd name="connsiteY62" fmla="*/ 3640910 h 5218739"/>
                <a:gd name="connsiteX63" fmla="*/ 1026983 w 3737830"/>
                <a:gd name="connsiteY63" fmla="*/ 3599318 h 5218739"/>
                <a:gd name="connsiteX64" fmla="*/ 1054920 w 3737830"/>
                <a:gd name="connsiteY64" fmla="*/ 3580857 h 5218739"/>
                <a:gd name="connsiteX65" fmla="*/ 1068602 w 3737830"/>
                <a:gd name="connsiteY65" fmla="*/ 3593124 h 5218739"/>
                <a:gd name="connsiteX66" fmla="*/ 1093747 w 3737830"/>
                <a:gd name="connsiteY66" fmla="*/ 3608168 h 5218739"/>
                <a:gd name="connsiteX67" fmla="*/ 1105885 w 3737830"/>
                <a:gd name="connsiteY67" fmla="*/ 3580735 h 5218739"/>
                <a:gd name="connsiteX68" fmla="*/ 1116290 w 3737830"/>
                <a:gd name="connsiteY68" fmla="*/ 3585159 h 5218739"/>
                <a:gd name="connsiteX69" fmla="*/ 1138834 w 3737830"/>
                <a:gd name="connsiteY69" fmla="*/ 3550647 h 5218739"/>
                <a:gd name="connsiteX70" fmla="*/ 1159643 w 3737830"/>
                <a:gd name="connsiteY70" fmla="*/ 3545337 h 5218739"/>
                <a:gd name="connsiteX71" fmla="*/ 1169181 w 3737830"/>
                <a:gd name="connsiteY71" fmla="*/ 3554187 h 5218739"/>
                <a:gd name="connsiteX72" fmla="*/ 1177851 w 3737830"/>
                <a:gd name="connsiteY72" fmla="*/ 3545337 h 5218739"/>
                <a:gd name="connsiteX73" fmla="*/ 1187389 w 3737830"/>
                <a:gd name="connsiteY73" fmla="*/ 3543568 h 5218739"/>
                <a:gd name="connsiteX74" fmla="*/ 1189990 w 3737830"/>
                <a:gd name="connsiteY74" fmla="*/ 3533833 h 5218739"/>
                <a:gd name="connsiteX75" fmla="*/ 1204730 w 3737830"/>
                <a:gd name="connsiteY75" fmla="*/ 3527639 h 5218739"/>
                <a:gd name="connsiteX76" fmla="*/ 1251551 w 3737830"/>
                <a:gd name="connsiteY76" fmla="*/ 3524099 h 5218739"/>
                <a:gd name="connsiteX77" fmla="*/ 1263690 w 3737830"/>
                <a:gd name="connsiteY77" fmla="*/ 3532948 h 5218739"/>
                <a:gd name="connsiteX78" fmla="*/ 1274095 w 3737830"/>
                <a:gd name="connsiteY78" fmla="*/ 3522329 h 5218739"/>
                <a:gd name="connsiteX79" fmla="*/ 1278430 w 3737830"/>
                <a:gd name="connsiteY79" fmla="*/ 3501976 h 5218739"/>
                <a:gd name="connsiteX80" fmla="*/ 1273228 w 3737830"/>
                <a:gd name="connsiteY80" fmla="*/ 3489587 h 5218739"/>
                <a:gd name="connsiteX81" fmla="*/ 1289702 w 3737830"/>
                <a:gd name="connsiteY81" fmla="*/ 3474543 h 5218739"/>
                <a:gd name="connsiteX82" fmla="*/ 1300974 w 3737830"/>
                <a:gd name="connsiteY82" fmla="*/ 3476313 h 5218739"/>
                <a:gd name="connsiteX83" fmla="*/ 1300974 w 3737830"/>
                <a:gd name="connsiteY83" fmla="*/ 3499321 h 5218739"/>
                <a:gd name="connsiteX84" fmla="*/ 1315714 w 3737830"/>
                <a:gd name="connsiteY84" fmla="*/ 3489587 h 5218739"/>
                <a:gd name="connsiteX85" fmla="*/ 1327853 w 3737830"/>
                <a:gd name="connsiteY85" fmla="*/ 3486932 h 5218739"/>
                <a:gd name="connsiteX86" fmla="*/ 1350396 w 3737830"/>
                <a:gd name="connsiteY86" fmla="*/ 3479852 h 5218739"/>
                <a:gd name="connsiteX87" fmla="*/ 1374674 w 3737830"/>
                <a:gd name="connsiteY87" fmla="*/ 3482507 h 5218739"/>
                <a:gd name="connsiteX88" fmla="*/ 1368604 w 3737830"/>
                <a:gd name="connsiteY88" fmla="*/ 3494011 h 5218739"/>
                <a:gd name="connsiteX89" fmla="*/ 1369472 w 3737830"/>
                <a:gd name="connsiteY89" fmla="*/ 3517020 h 5218739"/>
                <a:gd name="connsiteX90" fmla="*/ 1392882 w 3737830"/>
                <a:gd name="connsiteY90" fmla="*/ 3492241 h 5218739"/>
                <a:gd name="connsiteX91" fmla="*/ 1416293 w 3737830"/>
                <a:gd name="connsiteY91" fmla="*/ 3491357 h 5218739"/>
                <a:gd name="connsiteX92" fmla="*/ 1442779 w 3737830"/>
                <a:gd name="connsiteY92" fmla="*/ 3466701 h 5218739"/>
                <a:gd name="connsiteX93" fmla="*/ 1499530 w 3737830"/>
                <a:gd name="connsiteY93" fmla="*/ 3501976 h 5218739"/>
                <a:gd name="connsiteX94" fmla="*/ 1544618 w 3737830"/>
                <a:gd name="connsiteY94" fmla="*/ 3581620 h 5218739"/>
                <a:gd name="connsiteX95" fmla="*/ 1653867 w 3737830"/>
                <a:gd name="connsiteY95" fmla="*/ 3580735 h 5218739"/>
                <a:gd name="connsiteX96" fmla="*/ 1694619 w 3737830"/>
                <a:gd name="connsiteY96" fmla="*/ 3586929 h 5218739"/>
                <a:gd name="connsiteX97" fmla="*/ 1862969 w 3737830"/>
                <a:gd name="connsiteY97" fmla="*/ 3639665 h 5218739"/>
                <a:gd name="connsiteX98" fmla="*/ 1909030 w 3737830"/>
                <a:gd name="connsiteY98" fmla="*/ 4495257 h 5218739"/>
                <a:gd name="connsiteX99" fmla="*/ 1868836 w 3737830"/>
                <a:gd name="connsiteY99" fmla="*/ 4846950 h 5218739"/>
                <a:gd name="connsiteX100" fmla="*/ 2702849 w 3737830"/>
                <a:gd name="connsiteY100" fmla="*/ 5188594 h 5218739"/>
                <a:gd name="connsiteX101" fmla="*/ 3506718 w 3737830"/>
                <a:gd name="connsiteY101" fmla="*/ 5218739 h 5218739"/>
                <a:gd name="connsiteX102" fmla="*/ 3737830 w 3737830"/>
                <a:gd name="connsiteY102" fmla="*/ 4465112 h 5218739"/>
                <a:gd name="connsiteX103" fmla="*/ 3707685 w 3737830"/>
                <a:gd name="connsiteY103" fmla="*/ 3801921 h 5218739"/>
                <a:gd name="connsiteX104" fmla="*/ 3737830 w 3737830"/>
                <a:gd name="connsiteY104" fmla="*/ 3289455 h 5218739"/>
                <a:gd name="connsiteX105" fmla="*/ 3446427 w 3737830"/>
                <a:gd name="connsiteY105" fmla="*/ 2666457 h 5218739"/>
                <a:gd name="connsiteX106" fmla="*/ 2853575 w 3737830"/>
                <a:gd name="connsiteY106" fmla="*/ 2676506 h 5218739"/>
                <a:gd name="connsiteX107" fmla="*/ 2572221 w 3737830"/>
                <a:gd name="connsiteY107" fmla="*/ 2475539 h 5218739"/>
                <a:gd name="connsiteX108" fmla="*/ 2793285 w 3737830"/>
                <a:gd name="connsiteY108" fmla="*/ 2274572 h 5218739"/>
                <a:gd name="connsiteX109" fmla="*/ 2873671 w 3737830"/>
                <a:gd name="connsiteY109" fmla="*/ 2013314 h 5218739"/>
                <a:gd name="connsiteX110" fmla="*/ 3144977 w 3737830"/>
                <a:gd name="connsiteY110" fmla="*/ 1782202 h 5218739"/>
                <a:gd name="connsiteX111" fmla="*/ 2984203 w 3737830"/>
                <a:gd name="connsiteY111" fmla="*/ 1330027 h 5218739"/>
                <a:gd name="connsiteX112" fmla="*/ 3165074 w 3737830"/>
                <a:gd name="connsiteY112" fmla="*/ 1108963 h 5218739"/>
                <a:gd name="connsiteX113" fmla="*/ 3438708 w 3737830"/>
                <a:gd name="connsiteY113" fmla="*/ 708324 h 5218739"/>
                <a:gd name="connsiteX114" fmla="*/ 3377270 w 3737830"/>
                <a:gd name="connsiteY114" fmla="*/ 563993 h 5218739"/>
                <a:gd name="connsiteX115" fmla="*/ 3316598 w 3737830"/>
                <a:gd name="connsiteY115" fmla="*/ 440404 h 5218739"/>
                <a:gd name="connsiteX116" fmla="*/ 3332784 w 3737830"/>
                <a:gd name="connsiteY116" fmla="*/ 263417 h 5218739"/>
                <a:gd name="connsiteX117" fmla="*/ 3106192 w 3737830"/>
                <a:gd name="connsiteY117" fmla="*/ 128907 h 5218739"/>
                <a:gd name="connsiteX118" fmla="*/ 3124462 w 3737830"/>
                <a:gd name="connsiteY118" fmla="*/ 12400 h 5218739"/>
                <a:gd name="connsiteX119" fmla="*/ 3020642 w 3737830"/>
                <a:gd name="connsiteY119" fmla="*/ 1477 h 5218739"/>
                <a:gd name="connsiteX120" fmla="*/ 2958526 w 3737830"/>
                <a:gd name="connsiteY120" fmla="*/ 38129 h 5218739"/>
                <a:gd name="connsiteX121" fmla="*/ 2965150 w 3737830"/>
                <a:gd name="connsiteY121" fmla="*/ 223300 h 5218739"/>
                <a:gd name="connsiteX122" fmla="*/ 2780177 w 3737830"/>
                <a:gd name="connsiteY122" fmla="*/ 305894 h 5218739"/>
                <a:gd name="connsiteX123" fmla="*/ 2762617 w 3737830"/>
                <a:gd name="connsiteY123" fmla="*/ 448814 h 5218739"/>
                <a:gd name="connsiteX0" fmla="*/ 2762617 w 3737830"/>
                <a:gd name="connsiteY0" fmla="*/ 448814 h 5218739"/>
                <a:gd name="connsiteX1" fmla="*/ 2424105 w 3737830"/>
                <a:gd name="connsiteY1" fmla="*/ 558395 h 5218739"/>
                <a:gd name="connsiteX2" fmla="*/ 2293527 w 3737830"/>
                <a:gd name="connsiteY2" fmla="*/ 545493 h 5218739"/>
                <a:gd name="connsiteX3" fmla="*/ 2241444 w 3737830"/>
                <a:gd name="connsiteY3" fmla="*/ 716503 h 5218739"/>
                <a:gd name="connsiteX4" fmla="*/ 2040286 w 3737830"/>
                <a:gd name="connsiteY4" fmla="*/ 792017 h 5218739"/>
                <a:gd name="connsiteX5" fmla="*/ 1996355 w 3737830"/>
                <a:gd name="connsiteY5" fmla="*/ 709423 h 5218739"/>
                <a:gd name="connsiteX6" fmla="*/ 1883059 w 3737830"/>
                <a:gd name="connsiteY6" fmla="*/ 810896 h 5218739"/>
                <a:gd name="connsiteX7" fmla="*/ 1700399 w 3737830"/>
                <a:gd name="connsiteY7" fmla="*/ 820335 h 5218739"/>
                <a:gd name="connsiteX8" fmla="*/ 1591727 w 3737830"/>
                <a:gd name="connsiteY8" fmla="*/ 910008 h 5218739"/>
                <a:gd name="connsiteX9" fmla="*/ 1478186 w 3737830"/>
                <a:gd name="connsiteY9" fmla="*/ 938674 h 5218739"/>
                <a:gd name="connsiteX10" fmla="*/ 1392881 w 3737830"/>
                <a:gd name="connsiteY10" fmla="*/ 1179028 h 5218739"/>
                <a:gd name="connsiteX11" fmla="*/ 1249527 w 3737830"/>
                <a:gd name="connsiteY11" fmla="*/ 1112953 h 5218739"/>
                <a:gd name="connsiteX12" fmla="*/ 1184787 w 3737830"/>
                <a:gd name="connsiteY12" fmla="*/ 1226224 h 5218739"/>
                <a:gd name="connsiteX13" fmla="*/ 1214845 w 3737830"/>
                <a:gd name="connsiteY13" fmla="*/ 1445687 h 5218739"/>
                <a:gd name="connsiteX14" fmla="*/ 1062243 w 3737830"/>
                <a:gd name="connsiteY14" fmla="*/ 1497603 h 5218739"/>
                <a:gd name="connsiteX15" fmla="*/ 1018312 w 3737830"/>
                <a:gd name="connsiteY15" fmla="*/ 1415010 h 5218739"/>
                <a:gd name="connsiteX16" fmla="*/ 932762 w 3737830"/>
                <a:gd name="connsiteY16" fmla="*/ 1436248 h 5218739"/>
                <a:gd name="connsiteX17" fmla="*/ 902682 w 3737830"/>
                <a:gd name="connsiteY17" fmla="*/ 1355452 h 5218739"/>
                <a:gd name="connsiteX18" fmla="*/ 646054 w 3737830"/>
                <a:gd name="connsiteY18" fmla="*/ 1443327 h 5218739"/>
                <a:gd name="connsiteX19" fmla="*/ 553567 w 3737830"/>
                <a:gd name="connsiteY19" fmla="*/ 1318257 h 5218739"/>
                <a:gd name="connsiteX20" fmla="*/ 528134 w 3737830"/>
                <a:gd name="connsiteY20" fmla="*/ 1490524 h 5218739"/>
                <a:gd name="connsiteX21" fmla="*/ 384780 w 3737830"/>
                <a:gd name="connsiteY21" fmla="*/ 1490524 h 5218739"/>
                <a:gd name="connsiteX22" fmla="*/ 289981 w 3737830"/>
                <a:gd name="connsiteY22" fmla="*/ 1625034 h 5218739"/>
                <a:gd name="connsiteX23" fmla="*/ 132783 w 3737830"/>
                <a:gd name="connsiteY23" fmla="*/ 1704252 h 5218739"/>
                <a:gd name="connsiteX24" fmla="*/ 137379 w 3737830"/>
                <a:gd name="connsiteY24" fmla="*/ 1825618 h 5218739"/>
                <a:gd name="connsiteX25" fmla="*/ 33332 w 3737830"/>
                <a:gd name="connsiteY25" fmla="*/ 1927091 h 5218739"/>
                <a:gd name="connsiteX26" fmla="*/ 6257 w 3737830"/>
                <a:gd name="connsiteY26" fmla="*/ 2273583 h 5218739"/>
                <a:gd name="connsiteX27" fmla="*/ 63390 w 3737830"/>
                <a:gd name="connsiteY27" fmla="*/ 2443891 h 5218739"/>
                <a:gd name="connsiteX28" fmla="*/ 125819 w 3737830"/>
                <a:gd name="connsiteY28" fmla="*/ 2469849 h 5218739"/>
                <a:gd name="connsiteX29" fmla="*/ 169750 w 3737830"/>
                <a:gd name="connsiteY29" fmla="*/ 2613798 h 5218739"/>
                <a:gd name="connsiteX30" fmla="*/ 358836 w 3737830"/>
                <a:gd name="connsiteY30" fmla="*/ 2804548 h 5218739"/>
                <a:gd name="connsiteX31" fmla="*/ 521198 w 3737830"/>
                <a:gd name="connsiteY31" fmla="*/ 2892257 h 5218739"/>
                <a:gd name="connsiteX32" fmla="*/ 598137 w 3737830"/>
                <a:gd name="connsiteY32" fmla="*/ 3135838 h 5218739"/>
                <a:gd name="connsiteX33" fmla="*/ 424087 w 3737830"/>
                <a:gd name="connsiteY33" fmla="*/ 3331184 h 5218739"/>
                <a:gd name="connsiteX34" fmla="*/ 292409 w 3737830"/>
                <a:gd name="connsiteY34" fmla="*/ 3556346 h 5218739"/>
                <a:gd name="connsiteX35" fmla="*/ 293251 w 3737830"/>
                <a:gd name="connsiteY35" fmla="*/ 3670361 h 5218739"/>
                <a:gd name="connsiteX36" fmla="*/ 335069 w 3737830"/>
                <a:gd name="connsiteY36" fmla="*/ 3679847 h 5218739"/>
                <a:gd name="connsiteX37" fmla="*/ 355879 w 3737830"/>
                <a:gd name="connsiteY37" fmla="*/ 3689581 h 5218739"/>
                <a:gd name="connsiteX38" fmla="*/ 379289 w 3737830"/>
                <a:gd name="connsiteY38" fmla="*/ 3682502 h 5218739"/>
                <a:gd name="connsiteX39" fmla="*/ 414839 w 3737830"/>
                <a:gd name="connsiteY39" fmla="*/ 3702855 h 5218739"/>
                <a:gd name="connsiteX40" fmla="*/ 446920 w 3737830"/>
                <a:gd name="connsiteY40" fmla="*/ 3695776 h 5218739"/>
                <a:gd name="connsiteX41" fmla="*/ 493741 w 3737830"/>
                <a:gd name="connsiteY41" fmla="*/ 3732943 h 5218739"/>
                <a:gd name="connsiteX42" fmla="*/ 522354 w 3737830"/>
                <a:gd name="connsiteY42" fmla="*/ 3724094 h 5218739"/>
                <a:gd name="connsiteX43" fmla="*/ 532759 w 3737830"/>
                <a:gd name="connsiteY43" fmla="*/ 3741792 h 5218739"/>
                <a:gd name="connsiteX44" fmla="*/ 569175 w 3737830"/>
                <a:gd name="connsiteY44" fmla="*/ 3717014 h 5218739"/>
                <a:gd name="connsiteX45" fmla="*/ 592586 w 3737830"/>
                <a:gd name="connsiteY45" fmla="*/ 3720554 h 5218739"/>
                <a:gd name="connsiteX46" fmla="*/ 610247 w 3737830"/>
                <a:gd name="connsiteY46" fmla="*/ 3714362 h 5218739"/>
                <a:gd name="connsiteX47" fmla="*/ 638542 w 3737830"/>
                <a:gd name="connsiteY47" fmla="*/ 3764424 h 5218739"/>
                <a:gd name="connsiteX48" fmla="*/ 654147 w 3737830"/>
                <a:gd name="connsiteY48" fmla="*/ 3775420 h 5218739"/>
                <a:gd name="connsiteX49" fmla="*/ 687095 w 3737830"/>
                <a:gd name="connsiteY49" fmla="*/ 3777190 h 5218739"/>
                <a:gd name="connsiteX50" fmla="*/ 692298 w 3737830"/>
                <a:gd name="connsiteY50" fmla="*/ 3751527 h 5218739"/>
                <a:gd name="connsiteX51" fmla="*/ 707038 w 3737830"/>
                <a:gd name="connsiteY51" fmla="*/ 3744447 h 5218739"/>
                <a:gd name="connsiteX52" fmla="*/ 706171 w 3737830"/>
                <a:gd name="connsiteY52" fmla="*/ 3728519 h 5218739"/>
                <a:gd name="connsiteX53" fmla="*/ 734784 w 3737830"/>
                <a:gd name="connsiteY53" fmla="*/ 3712590 h 5218739"/>
                <a:gd name="connsiteX54" fmla="*/ 751258 w 3737830"/>
                <a:gd name="connsiteY54" fmla="*/ 3718784 h 5218739"/>
                <a:gd name="connsiteX55" fmla="*/ 767732 w 3737830"/>
                <a:gd name="connsiteY55" fmla="*/ 3688697 h 5218739"/>
                <a:gd name="connsiteX56" fmla="*/ 818889 w 3737830"/>
                <a:gd name="connsiteY56" fmla="*/ 3698431 h 5218739"/>
                <a:gd name="connsiteX57" fmla="*/ 834496 w 3737830"/>
                <a:gd name="connsiteY57" fmla="*/ 3730288 h 5218739"/>
                <a:gd name="connsiteX58" fmla="*/ 868311 w 3737830"/>
                <a:gd name="connsiteY58" fmla="*/ 3683387 h 5218739"/>
                <a:gd name="connsiteX59" fmla="*/ 908196 w 3737830"/>
                <a:gd name="connsiteY59" fmla="*/ 3669228 h 5218739"/>
                <a:gd name="connsiteX60" fmla="*/ 934208 w 3737830"/>
                <a:gd name="connsiteY60" fmla="*/ 3674538 h 5218739"/>
                <a:gd name="connsiteX61" fmla="*/ 968890 w 3737830"/>
                <a:gd name="connsiteY61" fmla="*/ 3647105 h 5218739"/>
                <a:gd name="connsiteX62" fmla="*/ 994035 w 3737830"/>
                <a:gd name="connsiteY62" fmla="*/ 3640910 h 5218739"/>
                <a:gd name="connsiteX63" fmla="*/ 1026983 w 3737830"/>
                <a:gd name="connsiteY63" fmla="*/ 3599318 h 5218739"/>
                <a:gd name="connsiteX64" fmla="*/ 1054920 w 3737830"/>
                <a:gd name="connsiteY64" fmla="*/ 3580857 h 5218739"/>
                <a:gd name="connsiteX65" fmla="*/ 1068602 w 3737830"/>
                <a:gd name="connsiteY65" fmla="*/ 3593124 h 5218739"/>
                <a:gd name="connsiteX66" fmla="*/ 1093747 w 3737830"/>
                <a:gd name="connsiteY66" fmla="*/ 3608168 h 5218739"/>
                <a:gd name="connsiteX67" fmla="*/ 1105885 w 3737830"/>
                <a:gd name="connsiteY67" fmla="*/ 3580735 h 5218739"/>
                <a:gd name="connsiteX68" fmla="*/ 1116290 w 3737830"/>
                <a:gd name="connsiteY68" fmla="*/ 3585159 h 5218739"/>
                <a:gd name="connsiteX69" fmla="*/ 1138834 w 3737830"/>
                <a:gd name="connsiteY69" fmla="*/ 3550647 h 5218739"/>
                <a:gd name="connsiteX70" fmla="*/ 1159643 w 3737830"/>
                <a:gd name="connsiteY70" fmla="*/ 3545337 h 5218739"/>
                <a:gd name="connsiteX71" fmla="*/ 1169181 w 3737830"/>
                <a:gd name="connsiteY71" fmla="*/ 3554187 h 5218739"/>
                <a:gd name="connsiteX72" fmla="*/ 1177851 w 3737830"/>
                <a:gd name="connsiteY72" fmla="*/ 3545337 h 5218739"/>
                <a:gd name="connsiteX73" fmla="*/ 1187389 w 3737830"/>
                <a:gd name="connsiteY73" fmla="*/ 3543568 h 5218739"/>
                <a:gd name="connsiteX74" fmla="*/ 1189990 w 3737830"/>
                <a:gd name="connsiteY74" fmla="*/ 3533833 h 5218739"/>
                <a:gd name="connsiteX75" fmla="*/ 1204730 w 3737830"/>
                <a:gd name="connsiteY75" fmla="*/ 3527639 h 5218739"/>
                <a:gd name="connsiteX76" fmla="*/ 1251551 w 3737830"/>
                <a:gd name="connsiteY76" fmla="*/ 3524099 h 5218739"/>
                <a:gd name="connsiteX77" fmla="*/ 1263690 w 3737830"/>
                <a:gd name="connsiteY77" fmla="*/ 3532948 h 5218739"/>
                <a:gd name="connsiteX78" fmla="*/ 1274095 w 3737830"/>
                <a:gd name="connsiteY78" fmla="*/ 3522329 h 5218739"/>
                <a:gd name="connsiteX79" fmla="*/ 1278430 w 3737830"/>
                <a:gd name="connsiteY79" fmla="*/ 3501976 h 5218739"/>
                <a:gd name="connsiteX80" fmla="*/ 1273228 w 3737830"/>
                <a:gd name="connsiteY80" fmla="*/ 3489587 h 5218739"/>
                <a:gd name="connsiteX81" fmla="*/ 1289702 w 3737830"/>
                <a:gd name="connsiteY81" fmla="*/ 3474543 h 5218739"/>
                <a:gd name="connsiteX82" fmla="*/ 1300974 w 3737830"/>
                <a:gd name="connsiteY82" fmla="*/ 3476313 h 5218739"/>
                <a:gd name="connsiteX83" fmla="*/ 1300974 w 3737830"/>
                <a:gd name="connsiteY83" fmla="*/ 3499321 h 5218739"/>
                <a:gd name="connsiteX84" fmla="*/ 1315714 w 3737830"/>
                <a:gd name="connsiteY84" fmla="*/ 3489587 h 5218739"/>
                <a:gd name="connsiteX85" fmla="*/ 1327853 w 3737830"/>
                <a:gd name="connsiteY85" fmla="*/ 3486932 h 5218739"/>
                <a:gd name="connsiteX86" fmla="*/ 1350396 w 3737830"/>
                <a:gd name="connsiteY86" fmla="*/ 3479852 h 5218739"/>
                <a:gd name="connsiteX87" fmla="*/ 1374674 w 3737830"/>
                <a:gd name="connsiteY87" fmla="*/ 3482507 h 5218739"/>
                <a:gd name="connsiteX88" fmla="*/ 1368604 w 3737830"/>
                <a:gd name="connsiteY88" fmla="*/ 3494011 h 5218739"/>
                <a:gd name="connsiteX89" fmla="*/ 1369472 w 3737830"/>
                <a:gd name="connsiteY89" fmla="*/ 3517020 h 5218739"/>
                <a:gd name="connsiteX90" fmla="*/ 1392882 w 3737830"/>
                <a:gd name="connsiteY90" fmla="*/ 3492241 h 5218739"/>
                <a:gd name="connsiteX91" fmla="*/ 1416293 w 3737830"/>
                <a:gd name="connsiteY91" fmla="*/ 3491357 h 5218739"/>
                <a:gd name="connsiteX92" fmla="*/ 1442779 w 3737830"/>
                <a:gd name="connsiteY92" fmla="*/ 3466701 h 5218739"/>
                <a:gd name="connsiteX93" fmla="*/ 1499530 w 3737830"/>
                <a:gd name="connsiteY93" fmla="*/ 3501976 h 5218739"/>
                <a:gd name="connsiteX94" fmla="*/ 1544618 w 3737830"/>
                <a:gd name="connsiteY94" fmla="*/ 3581620 h 5218739"/>
                <a:gd name="connsiteX95" fmla="*/ 1613115 w 3737830"/>
                <a:gd name="connsiteY95" fmla="*/ 3594009 h 5218739"/>
                <a:gd name="connsiteX96" fmla="*/ 1653867 w 3737830"/>
                <a:gd name="connsiteY96" fmla="*/ 3580735 h 5218739"/>
                <a:gd name="connsiteX97" fmla="*/ 1694619 w 3737830"/>
                <a:gd name="connsiteY97" fmla="*/ 3586929 h 5218739"/>
                <a:gd name="connsiteX98" fmla="*/ 1862969 w 3737830"/>
                <a:gd name="connsiteY98" fmla="*/ 3639665 h 5218739"/>
                <a:gd name="connsiteX99" fmla="*/ 1909030 w 3737830"/>
                <a:gd name="connsiteY99" fmla="*/ 4495257 h 5218739"/>
                <a:gd name="connsiteX100" fmla="*/ 1868836 w 3737830"/>
                <a:gd name="connsiteY100" fmla="*/ 4846950 h 5218739"/>
                <a:gd name="connsiteX101" fmla="*/ 2702849 w 3737830"/>
                <a:gd name="connsiteY101" fmla="*/ 5188594 h 5218739"/>
                <a:gd name="connsiteX102" fmla="*/ 3506718 w 3737830"/>
                <a:gd name="connsiteY102" fmla="*/ 5218739 h 5218739"/>
                <a:gd name="connsiteX103" fmla="*/ 3737830 w 3737830"/>
                <a:gd name="connsiteY103" fmla="*/ 4465112 h 5218739"/>
                <a:gd name="connsiteX104" fmla="*/ 3707685 w 3737830"/>
                <a:gd name="connsiteY104" fmla="*/ 3801921 h 5218739"/>
                <a:gd name="connsiteX105" fmla="*/ 3737830 w 3737830"/>
                <a:gd name="connsiteY105" fmla="*/ 3289455 h 5218739"/>
                <a:gd name="connsiteX106" fmla="*/ 3446427 w 3737830"/>
                <a:gd name="connsiteY106" fmla="*/ 2666457 h 5218739"/>
                <a:gd name="connsiteX107" fmla="*/ 2853575 w 3737830"/>
                <a:gd name="connsiteY107" fmla="*/ 2676506 h 5218739"/>
                <a:gd name="connsiteX108" fmla="*/ 2572221 w 3737830"/>
                <a:gd name="connsiteY108" fmla="*/ 2475539 h 5218739"/>
                <a:gd name="connsiteX109" fmla="*/ 2793285 w 3737830"/>
                <a:gd name="connsiteY109" fmla="*/ 2274572 h 5218739"/>
                <a:gd name="connsiteX110" fmla="*/ 2873671 w 3737830"/>
                <a:gd name="connsiteY110" fmla="*/ 2013314 h 5218739"/>
                <a:gd name="connsiteX111" fmla="*/ 3144977 w 3737830"/>
                <a:gd name="connsiteY111" fmla="*/ 1782202 h 5218739"/>
                <a:gd name="connsiteX112" fmla="*/ 2984203 w 3737830"/>
                <a:gd name="connsiteY112" fmla="*/ 1330027 h 5218739"/>
                <a:gd name="connsiteX113" fmla="*/ 3165074 w 3737830"/>
                <a:gd name="connsiteY113" fmla="*/ 1108963 h 5218739"/>
                <a:gd name="connsiteX114" fmla="*/ 3438708 w 3737830"/>
                <a:gd name="connsiteY114" fmla="*/ 708324 h 5218739"/>
                <a:gd name="connsiteX115" fmla="*/ 3377270 w 3737830"/>
                <a:gd name="connsiteY115" fmla="*/ 563993 h 5218739"/>
                <a:gd name="connsiteX116" fmla="*/ 3316598 w 3737830"/>
                <a:gd name="connsiteY116" fmla="*/ 440404 h 5218739"/>
                <a:gd name="connsiteX117" fmla="*/ 3332784 w 3737830"/>
                <a:gd name="connsiteY117" fmla="*/ 263417 h 5218739"/>
                <a:gd name="connsiteX118" fmla="*/ 3106192 w 3737830"/>
                <a:gd name="connsiteY118" fmla="*/ 128907 h 5218739"/>
                <a:gd name="connsiteX119" fmla="*/ 3124462 w 3737830"/>
                <a:gd name="connsiteY119" fmla="*/ 12400 h 5218739"/>
                <a:gd name="connsiteX120" fmla="*/ 3020642 w 3737830"/>
                <a:gd name="connsiteY120" fmla="*/ 1477 h 5218739"/>
                <a:gd name="connsiteX121" fmla="*/ 2958526 w 3737830"/>
                <a:gd name="connsiteY121" fmla="*/ 38129 h 5218739"/>
                <a:gd name="connsiteX122" fmla="*/ 2965150 w 3737830"/>
                <a:gd name="connsiteY122" fmla="*/ 223300 h 5218739"/>
                <a:gd name="connsiteX123" fmla="*/ 2780177 w 3737830"/>
                <a:gd name="connsiteY123" fmla="*/ 305894 h 5218739"/>
                <a:gd name="connsiteX124" fmla="*/ 2762617 w 3737830"/>
                <a:gd name="connsiteY124" fmla="*/ 448814 h 5218739"/>
                <a:gd name="connsiteX0" fmla="*/ 2762617 w 3737830"/>
                <a:gd name="connsiteY0" fmla="*/ 448814 h 5218739"/>
                <a:gd name="connsiteX1" fmla="*/ 2424105 w 3737830"/>
                <a:gd name="connsiteY1" fmla="*/ 558395 h 5218739"/>
                <a:gd name="connsiteX2" fmla="*/ 2293527 w 3737830"/>
                <a:gd name="connsiteY2" fmla="*/ 545493 h 5218739"/>
                <a:gd name="connsiteX3" fmla="*/ 2241444 w 3737830"/>
                <a:gd name="connsiteY3" fmla="*/ 716503 h 5218739"/>
                <a:gd name="connsiteX4" fmla="*/ 2040286 w 3737830"/>
                <a:gd name="connsiteY4" fmla="*/ 792017 h 5218739"/>
                <a:gd name="connsiteX5" fmla="*/ 1996355 w 3737830"/>
                <a:gd name="connsiteY5" fmla="*/ 709423 h 5218739"/>
                <a:gd name="connsiteX6" fmla="*/ 1883059 w 3737830"/>
                <a:gd name="connsiteY6" fmla="*/ 810896 h 5218739"/>
                <a:gd name="connsiteX7" fmla="*/ 1700399 w 3737830"/>
                <a:gd name="connsiteY7" fmla="*/ 820335 h 5218739"/>
                <a:gd name="connsiteX8" fmla="*/ 1591727 w 3737830"/>
                <a:gd name="connsiteY8" fmla="*/ 910008 h 5218739"/>
                <a:gd name="connsiteX9" fmla="*/ 1478186 w 3737830"/>
                <a:gd name="connsiteY9" fmla="*/ 938674 h 5218739"/>
                <a:gd name="connsiteX10" fmla="*/ 1392881 w 3737830"/>
                <a:gd name="connsiteY10" fmla="*/ 1179028 h 5218739"/>
                <a:gd name="connsiteX11" fmla="*/ 1249527 w 3737830"/>
                <a:gd name="connsiteY11" fmla="*/ 1112953 h 5218739"/>
                <a:gd name="connsiteX12" fmla="*/ 1184787 w 3737830"/>
                <a:gd name="connsiteY12" fmla="*/ 1226224 h 5218739"/>
                <a:gd name="connsiteX13" fmla="*/ 1214845 w 3737830"/>
                <a:gd name="connsiteY13" fmla="*/ 1445687 h 5218739"/>
                <a:gd name="connsiteX14" fmla="*/ 1062243 w 3737830"/>
                <a:gd name="connsiteY14" fmla="*/ 1497603 h 5218739"/>
                <a:gd name="connsiteX15" fmla="*/ 1018312 w 3737830"/>
                <a:gd name="connsiteY15" fmla="*/ 1415010 h 5218739"/>
                <a:gd name="connsiteX16" fmla="*/ 932762 w 3737830"/>
                <a:gd name="connsiteY16" fmla="*/ 1436248 h 5218739"/>
                <a:gd name="connsiteX17" fmla="*/ 902682 w 3737830"/>
                <a:gd name="connsiteY17" fmla="*/ 1355452 h 5218739"/>
                <a:gd name="connsiteX18" fmla="*/ 646054 w 3737830"/>
                <a:gd name="connsiteY18" fmla="*/ 1443327 h 5218739"/>
                <a:gd name="connsiteX19" fmla="*/ 553567 w 3737830"/>
                <a:gd name="connsiteY19" fmla="*/ 1318257 h 5218739"/>
                <a:gd name="connsiteX20" fmla="*/ 528134 w 3737830"/>
                <a:gd name="connsiteY20" fmla="*/ 1490524 h 5218739"/>
                <a:gd name="connsiteX21" fmla="*/ 384780 w 3737830"/>
                <a:gd name="connsiteY21" fmla="*/ 1490524 h 5218739"/>
                <a:gd name="connsiteX22" fmla="*/ 289981 w 3737830"/>
                <a:gd name="connsiteY22" fmla="*/ 1625034 h 5218739"/>
                <a:gd name="connsiteX23" fmla="*/ 132783 w 3737830"/>
                <a:gd name="connsiteY23" fmla="*/ 1704252 h 5218739"/>
                <a:gd name="connsiteX24" fmla="*/ 137379 w 3737830"/>
                <a:gd name="connsiteY24" fmla="*/ 1825618 h 5218739"/>
                <a:gd name="connsiteX25" fmla="*/ 33332 w 3737830"/>
                <a:gd name="connsiteY25" fmla="*/ 1927091 h 5218739"/>
                <a:gd name="connsiteX26" fmla="*/ 6257 w 3737830"/>
                <a:gd name="connsiteY26" fmla="*/ 2273583 h 5218739"/>
                <a:gd name="connsiteX27" fmla="*/ 63390 w 3737830"/>
                <a:gd name="connsiteY27" fmla="*/ 2443891 h 5218739"/>
                <a:gd name="connsiteX28" fmla="*/ 125819 w 3737830"/>
                <a:gd name="connsiteY28" fmla="*/ 2469849 h 5218739"/>
                <a:gd name="connsiteX29" fmla="*/ 169750 w 3737830"/>
                <a:gd name="connsiteY29" fmla="*/ 2613798 h 5218739"/>
                <a:gd name="connsiteX30" fmla="*/ 358836 w 3737830"/>
                <a:gd name="connsiteY30" fmla="*/ 2804548 h 5218739"/>
                <a:gd name="connsiteX31" fmla="*/ 521198 w 3737830"/>
                <a:gd name="connsiteY31" fmla="*/ 2892257 h 5218739"/>
                <a:gd name="connsiteX32" fmla="*/ 598137 w 3737830"/>
                <a:gd name="connsiteY32" fmla="*/ 3135838 h 5218739"/>
                <a:gd name="connsiteX33" fmla="*/ 424087 w 3737830"/>
                <a:gd name="connsiteY33" fmla="*/ 3331184 h 5218739"/>
                <a:gd name="connsiteX34" fmla="*/ 292409 w 3737830"/>
                <a:gd name="connsiteY34" fmla="*/ 3556346 h 5218739"/>
                <a:gd name="connsiteX35" fmla="*/ 293251 w 3737830"/>
                <a:gd name="connsiteY35" fmla="*/ 3670361 h 5218739"/>
                <a:gd name="connsiteX36" fmla="*/ 335069 w 3737830"/>
                <a:gd name="connsiteY36" fmla="*/ 3679847 h 5218739"/>
                <a:gd name="connsiteX37" fmla="*/ 355879 w 3737830"/>
                <a:gd name="connsiteY37" fmla="*/ 3689581 h 5218739"/>
                <a:gd name="connsiteX38" fmla="*/ 379289 w 3737830"/>
                <a:gd name="connsiteY38" fmla="*/ 3682502 h 5218739"/>
                <a:gd name="connsiteX39" fmla="*/ 414839 w 3737830"/>
                <a:gd name="connsiteY39" fmla="*/ 3702855 h 5218739"/>
                <a:gd name="connsiteX40" fmla="*/ 446920 w 3737830"/>
                <a:gd name="connsiteY40" fmla="*/ 3695776 h 5218739"/>
                <a:gd name="connsiteX41" fmla="*/ 493741 w 3737830"/>
                <a:gd name="connsiteY41" fmla="*/ 3732943 h 5218739"/>
                <a:gd name="connsiteX42" fmla="*/ 522354 w 3737830"/>
                <a:gd name="connsiteY42" fmla="*/ 3724094 h 5218739"/>
                <a:gd name="connsiteX43" fmla="*/ 532759 w 3737830"/>
                <a:gd name="connsiteY43" fmla="*/ 3741792 h 5218739"/>
                <a:gd name="connsiteX44" fmla="*/ 569175 w 3737830"/>
                <a:gd name="connsiteY44" fmla="*/ 3717014 h 5218739"/>
                <a:gd name="connsiteX45" fmla="*/ 592586 w 3737830"/>
                <a:gd name="connsiteY45" fmla="*/ 3720554 h 5218739"/>
                <a:gd name="connsiteX46" fmla="*/ 610247 w 3737830"/>
                <a:gd name="connsiteY46" fmla="*/ 3714362 h 5218739"/>
                <a:gd name="connsiteX47" fmla="*/ 638542 w 3737830"/>
                <a:gd name="connsiteY47" fmla="*/ 3764424 h 5218739"/>
                <a:gd name="connsiteX48" fmla="*/ 654147 w 3737830"/>
                <a:gd name="connsiteY48" fmla="*/ 3775420 h 5218739"/>
                <a:gd name="connsiteX49" fmla="*/ 687095 w 3737830"/>
                <a:gd name="connsiteY49" fmla="*/ 3777190 h 5218739"/>
                <a:gd name="connsiteX50" fmla="*/ 692298 w 3737830"/>
                <a:gd name="connsiteY50" fmla="*/ 3751527 h 5218739"/>
                <a:gd name="connsiteX51" fmla="*/ 707038 w 3737830"/>
                <a:gd name="connsiteY51" fmla="*/ 3744447 h 5218739"/>
                <a:gd name="connsiteX52" fmla="*/ 706171 w 3737830"/>
                <a:gd name="connsiteY52" fmla="*/ 3728519 h 5218739"/>
                <a:gd name="connsiteX53" fmla="*/ 734784 w 3737830"/>
                <a:gd name="connsiteY53" fmla="*/ 3712590 h 5218739"/>
                <a:gd name="connsiteX54" fmla="*/ 751258 w 3737830"/>
                <a:gd name="connsiteY54" fmla="*/ 3718784 h 5218739"/>
                <a:gd name="connsiteX55" fmla="*/ 767732 w 3737830"/>
                <a:gd name="connsiteY55" fmla="*/ 3688697 h 5218739"/>
                <a:gd name="connsiteX56" fmla="*/ 818889 w 3737830"/>
                <a:gd name="connsiteY56" fmla="*/ 3698431 h 5218739"/>
                <a:gd name="connsiteX57" fmla="*/ 834496 w 3737830"/>
                <a:gd name="connsiteY57" fmla="*/ 3730288 h 5218739"/>
                <a:gd name="connsiteX58" fmla="*/ 868311 w 3737830"/>
                <a:gd name="connsiteY58" fmla="*/ 3683387 h 5218739"/>
                <a:gd name="connsiteX59" fmla="*/ 908196 w 3737830"/>
                <a:gd name="connsiteY59" fmla="*/ 3669228 h 5218739"/>
                <a:gd name="connsiteX60" fmla="*/ 934208 w 3737830"/>
                <a:gd name="connsiteY60" fmla="*/ 3674538 h 5218739"/>
                <a:gd name="connsiteX61" fmla="*/ 968890 w 3737830"/>
                <a:gd name="connsiteY61" fmla="*/ 3647105 h 5218739"/>
                <a:gd name="connsiteX62" fmla="*/ 994035 w 3737830"/>
                <a:gd name="connsiteY62" fmla="*/ 3640910 h 5218739"/>
                <a:gd name="connsiteX63" fmla="*/ 1026983 w 3737830"/>
                <a:gd name="connsiteY63" fmla="*/ 3599318 h 5218739"/>
                <a:gd name="connsiteX64" fmla="*/ 1054920 w 3737830"/>
                <a:gd name="connsiteY64" fmla="*/ 3580857 h 5218739"/>
                <a:gd name="connsiteX65" fmla="*/ 1068602 w 3737830"/>
                <a:gd name="connsiteY65" fmla="*/ 3593124 h 5218739"/>
                <a:gd name="connsiteX66" fmla="*/ 1093747 w 3737830"/>
                <a:gd name="connsiteY66" fmla="*/ 3608168 h 5218739"/>
                <a:gd name="connsiteX67" fmla="*/ 1105885 w 3737830"/>
                <a:gd name="connsiteY67" fmla="*/ 3580735 h 5218739"/>
                <a:gd name="connsiteX68" fmla="*/ 1116290 w 3737830"/>
                <a:gd name="connsiteY68" fmla="*/ 3585159 h 5218739"/>
                <a:gd name="connsiteX69" fmla="*/ 1138834 w 3737830"/>
                <a:gd name="connsiteY69" fmla="*/ 3550647 h 5218739"/>
                <a:gd name="connsiteX70" fmla="*/ 1159643 w 3737830"/>
                <a:gd name="connsiteY70" fmla="*/ 3545337 h 5218739"/>
                <a:gd name="connsiteX71" fmla="*/ 1169181 w 3737830"/>
                <a:gd name="connsiteY71" fmla="*/ 3554187 h 5218739"/>
                <a:gd name="connsiteX72" fmla="*/ 1177851 w 3737830"/>
                <a:gd name="connsiteY72" fmla="*/ 3545337 h 5218739"/>
                <a:gd name="connsiteX73" fmla="*/ 1187389 w 3737830"/>
                <a:gd name="connsiteY73" fmla="*/ 3543568 h 5218739"/>
                <a:gd name="connsiteX74" fmla="*/ 1189990 w 3737830"/>
                <a:gd name="connsiteY74" fmla="*/ 3533833 h 5218739"/>
                <a:gd name="connsiteX75" fmla="*/ 1204730 w 3737830"/>
                <a:gd name="connsiteY75" fmla="*/ 3527639 h 5218739"/>
                <a:gd name="connsiteX76" fmla="*/ 1251551 w 3737830"/>
                <a:gd name="connsiteY76" fmla="*/ 3524099 h 5218739"/>
                <a:gd name="connsiteX77" fmla="*/ 1263690 w 3737830"/>
                <a:gd name="connsiteY77" fmla="*/ 3532948 h 5218739"/>
                <a:gd name="connsiteX78" fmla="*/ 1274095 w 3737830"/>
                <a:gd name="connsiteY78" fmla="*/ 3522329 h 5218739"/>
                <a:gd name="connsiteX79" fmla="*/ 1278430 w 3737830"/>
                <a:gd name="connsiteY79" fmla="*/ 3501976 h 5218739"/>
                <a:gd name="connsiteX80" fmla="*/ 1273228 w 3737830"/>
                <a:gd name="connsiteY80" fmla="*/ 3489587 h 5218739"/>
                <a:gd name="connsiteX81" fmla="*/ 1289702 w 3737830"/>
                <a:gd name="connsiteY81" fmla="*/ 3474543 h 5218739"/>
                <a:gd name="connsiteX82" fmla="*/ 1300974 w 3737830"/>
                <a:gd name="connsiteY82" fmla="*/ 3476313 h 5218739"/>
                <a:gd name="connsiteX83" fmla="*/ 1300974 w 3737830"/>
                <a:gd name="connsiteY83" fmla="*/ 3499321 h 5218739"/>
                <a:gd name="connsiteX84" fmla="*/ 1315714 w 3737830"/>
                <a:gd name="connsiteY84" fmla="*/ 3489587 h 5218739"/>
                <a:gd name="connsiteX85" fmla="*/ 1327853 w 3737830"/>
                <a:gd name="connsiteY85" fmla="*/ 3486932 h 5218739"/>
                <a:gd name="connsiteX86" fmla="*/ 1350396 w 3737830"/>
                <a:gd name="connsiteY86" fmla="*/ 3479852 h 5218739"/>
                <a:gd name="connsiteX87" fmla="*/ 1374674 w 3737830"/>
                <a:gd name="connsiteY87" fmla="*/ 3482507 h 5218739"/>
                <a:gd name="connsiteX88" fmla="*/ 1368604 w 3737830"/>
                <a:gd name="connsiteY88" fmla="*/ 3494011 h 5218739"/>
                <a:gd name="connsiteX89" fmla="*/ 1369472 w 3737830"/>
                <a:gd name="connsiteY89" fmla="*/ 3517020 h 5218739"/>
                <a:gd name="connsiteX90" fmla="*/ 1392882 w 3737830"/>
                <a:gd name="connsiteY90" fmla="*/ 3492241 h 5218739"/>
                <a:gd name="connsiteX91" fmla="*/ 1416293 w 3737830"/>
                <a:gd name="connsiteY91" fmla="*/ 3491357 h 5218739"/>
                <a:gd name="connsiteX92" fmla="*/ 1442779 w 3737830"/>
                <a:gd name="connsiteY92" fmla="*/ 3466701 h 5218739"/>
                <a:gd name="connsiteX93" fmla="*/ 1499530 w 3737830"/>
                <a:gd name="connsiteY93" fmla="*/ 3501976 h 5218739"/>
                <a:gd name="connsiteX94" fmla="*/ 1544618 w 3737830"/>
                <a:gd name="connsiteY94" fmla="*/ 3581620 h 5218739"/>
                <a:gd name="connsiteX95" fmla="*/ 1567161 w 3737830"/>
                <a:gd name="connsiteY95" fmla="*/ 3570116 h 5218739"/>
                <a:gd name="connsiteX96" fmla="*/ 1613115 w 3737830"/>
                <a:gd name="connsiteY96" fmla="*/ 3594009 h 5218739"/>
                <a:gd name="connsiteX97" fmla="*/ 1653867 w 3737830"/>
                <a:gd name="connsiteY97" fmla="*/ 3580735 h 5218739"/>
                <a:gd name="connsiteX98" fmla="*/ 1694619 w 3737830"/>
                <a:gd name="connsiteY98" fmla="*/ 3586929 h 5218739"/>
                <a:gd name="connsiteX99" fmla="*/ 1862969 w 3737830"/>
                <a:gd name="connsiteY99" fmla="*/ 3639665 h 5218739"/>
                <a:gd name="connsiteX100" fmla="*/ 1909030 w 3737830"/>
                <a:gd name="connsiteY100" fmla="*/ 4495257 h 5218739"/>
                <a:gd name="connsiteX101" fmla="*/ 1868836 w 3737830"/>
                <a:gd name="connsiteY101" fmla="*/ 4846950 h 5218739"/>
                <a:gd name="connsiteX102" fmla="*/ 2702849 w 3737830"/>
                <a:gd name="connsiteY102" fmla="*/ 5188594 h 5218739"/>
                <a:gd name="connsiteX103" fmla="*/ 3506718 w 3737830"/>
                <a:gd name="connsiteY103" fmla="*/ 5218739 h 5218739"/>
                <a:gd name="connsiteX104" fmla="*/ 3737830 w 3737830"/>
                <a:gd name="connsiteY104" fmla="*/ 4465112 h 5218739"/>
                <a:gd name="connsiteX105" fmla="*/ 3707685 w 3737830"/>
                <a:gd name="connsiteY105" fmla="*/ 3801921 h 5218739"/>
                <a:gd name="connsiteX106" fmla="*/ 3737830 w 3737830"/>
                <a:gd name="connsiteY106" fmla="*/ 3289455 h 5218739"/>
                <a:gd name="connsiteX107" fmla="*/ 3446427 w 3737830"/>
                <a:gd name="connsiteY107" fmla="*/ 2666457 h 5218739"/>
                <a:gd name="connsiteX108" fmla="*/ 2853575 w 3737830"/>
                <a:gd name="connsiteY108" fmla="*/ 2676506 h 5218739"/>
                <a:gd name="connsiteX109" fmla="*/ 2572221 w 3737830"/>
                <a:gd name="connsiteY109" fmla="*/ 2475539 h 5218739"/>
                <a:gd name="connsiteX110" fmla="*/ 2793285 w 3737830"/>
                <a:gd name="connsiteY110" fmla="*/ 2274572 h 5218739"/>
                <a:gd name="connsiteX111" fmla="*/ 2873671 w 3737830"/>
                <a:gd name="connsiteY111" fmla="*/ 2013314 h 5218739"/>
                <a:gd name="connsiteX112" fmla="*/ 3144977 w 3737830"/>
                <a:gd name="connsiteY112" fmla="*/ 1782202 h 5218739"/>
                <a:gd name="connsiteX113" fmla="*/ 2984203 w 3737830"/>
                <a:gd name="connsiteY113" fmla="*/ 1330027 h 5218739"/>
                <a:gd name="connsiteX114" fmla="*/ 3165074 w 3737830"/>
                <a:gd name="connsiteY114" fmla="*/ 1108963 h 5218739"/>
                <a:gd name="connsiteX115" fmla="*/ 3438708 w 3737830"/>
                <a:gd name="connsiteY115" fmla="*/ 708324 h 5218739"/>
                <a:gd name="connsiteX116" fmla="*/ 3377270 w 3737830"/>
                <a:gd name="connsiteY116" fmla="*/ 563993 h 5218739"/>
                <a:gd name="connsiteX117" fmla="*/ 3316598 w 3737830"/>
                <a:gd name="connsiteY117" fmla="*/ 440404 h 5218739"/>
                <a:gd name="connsiteX118" fmla="*/ 3332784 w 3737830"/>
                <a:gd name="connsiteY118" fmla="*/ 263417 h 5218739"/>
                <a:gd name="connsiteX119" fmla="*/ 3106192 w 3737830"/>
                <a:gd name="connsiteY119" fmla="*/ 128907 h 5218739"/>
                <a:gd name="connsiteX120" fmla="*/ 3124462 w 3737830"/>
                <a:gd name="connsiteY120" fmla="*/ 12400 h 5218739"/>
                <a:gd name="connsiteX121" fmla="*/ 3020642 w 3737830"/>
                <a:gd name="connsiteY121" fmla="*/ 1477 h 5218739"/>
                <a:gd name="connsiteX122" fmla="*/ 2958526 w 3737830"/>
                <a:gd name="connsiteY122" fmla="*/ 38129 h 5218739"/>
                <a:gd name="connsiteX123" fmla="*/ 2965150 w 3737830"/>
                <a:gd name="connsiteY123" fmla="*/ 223300 h 5218739"/>
                <a:gd name="connsiteX124" fmla="*/ 2780177 w 3737830"/>
                <a:gd name="connsiteY124" fmla="*/ 305894 h 5218739"/>
                <a:gd name="connsiteX125" fmla="*/ 2762617 w 3737830"/>
                <a:gd name="connsiteY125" fmla="*/ 448814 h 5218739"/>
                <a:gd name="connsiteX0" fmla="*/ 2762617 w 3737830"/>
                <a:gd name="connsiteY0" fmla="*/ 448814 h 5218739"/>
                <a:gd name="connsiteX1" fmla="*/ 2424105 w 3737830"/>
                <a:gd name="connsiteY1" fmla="*/ 558395 h 5218739"/>
                <a:gd name="connsiteX2" fmla="*/ 2293527 w 3737830"/>
                <a:gd name="connsiteY2" fmla="*/ 545493 h 5218739"/>
                <a:gd name="connsiteX3" fmla="*/ 2241444 w 3737830"/>
                <a:gd name="connsiteY3" fmla="*/ 716503 h 5218739"/>
                <a:gd name="connsiteX4" fmla="*/ 2040286 w 3737830"/>
                <a:gd name="connsiteY4" fmla="*/ 792017 h 5218739"/>
                <a:gd name="connsiteX5" fmla="*/ 1996355 w 3737830"/>
                <a:gd name="connsiteY5" fmla="*/ 709423 h 5218739"/>
                <a:gd name="connsiteX6" fmla="*/ 1883059 w 3737830"/>
                <a:gd name="connsiteY6" fmla="*/ 810896 h 5218739"/>
                <a:gd name="connsiteX7" fmla="*/ 1700399 w 3737830"/>
                <a:gd name="connsiteY7" fmla="*/ 820335 h 5218739"/>
                <a:gd name="connsiteX8" fmla="*/ 1591727 w 3737830"/>
                <a:gd name="connsiteY8" fmla="*/ 910008 h 5218739"/>
                <a:gd name="connsiteX9" fmla="*/ 1478186 w 3737830"/>
                <a:gd name="connsiteY9" fmla="*/ 938674 h 5218739"/>
                <a:gd name="connsiteX10" fmla="*/ 1392881 w 3737830"/>
                <a:gd name="connsiteY10" fmla="*/ 1179028 h 5218739"/>
                <a:gd name="connsiteX11" fmla="*/ 1249527 w 3737830"/>
                <a:gd name="connsiteY11" fmla="*/ 1112953 h 5218739"/>
                <a:gd name="connsiteX12" fmla="*/ 1184787 w 3737830"/>
                <a:gd name="connsiteY12" fmla="*/ 1226224 h 5218739"/>
                <a:gd name="connsiteX13" fmla="*/ 1214845 w 3737830"/>
                <a:gd name="connsiteY13" fmla="*/ 1445687 h 5218739"/>
                <a:gd name="connsiteX14" fmla="*/ 1062243 w 3737830"/>
                <a:gd name="connsiteY14" fmla="*/ 1497603 h 5218739"/>
                <a:gd name="connsiteX15" fmla="*/ 1018312 w 3737830"/>
                <a:gd name="connsiteY15" fmla="*/ 1415010 h 5218739"/>
                <a:gd name="connsiteX16" fmla="*/ 932762 w 3737830"/>
                <a:gd name="connsiteY16" fmla="*/ 1436248 h 5218739"/>
                <a:gd name="connsiteX17" fmla="*/ 902682 w 3737830"/>
                <a:gd name="connsiteY17" fmla="*/ 1355452 h 5218739"/>
                <a:gd name="connsiteX18" fmla="*/ 646054 w 3737830"/>
                <a:gd name="connsiteY18" fmla="*/ 1443327 h 5218739"/>
                <a:gd name="connsiteX19" fmla="*/ 553567 w 3737830"/>
                <a:gd name="connsiteY19" fmla="*/ 1318257 h 5218739"/>
                <a:gd name="connsiteX20" fmla="*/ 528134 w 3737830"/>
                <a:gd name="connsiteY20" fmla="*/ 1490524 h 5218739"/>
                <a:gd name="connsiteX21" fmla="*/ 384780 w 3737830"/>
                <a:gd name="connsiteY21" fmla="*/ 1490524 h 5218739"/>
                <a:gd name="connsiteX22" fmla="*/ 289981 w 3737830"/>
                <a:gd name="connsiteY22" fmla="*/ 1625034 h 5218739"/>
                <a:gd name="connsiteX23" fmla="*/ 132783 w 3737830"/>
                <a:gd name="connsiteY23" fmla="*/ 1704252 h 5218739"/>
                <a:gd name="connsiteX24" fmla="*/ 137379 w 3737830"/>
                <a:gd name="connsiteY24" fmla="*/ 1825618 h 5218739"/>
                <a:gd name="connsiteX25" fmla="*/ 33332 w 3737830"/>
                <a:gd name="connsiteY25" fmla="*/ 1927091 h 5218739"/>
                <a:gd name="connsiteX26" fmla="*/ 6257 w 3737830"/>
                <a:gd name="connsiteY26" fmla="*/ 2273583 h 5218739"/>
                <a:gd name="connsiteX27" fmla="*/ 63390 w 3737830"/>
                <a:gd name="connsiteY27" fmla="*/ 2443891 h 5218739"/>
                <a:gd name="connsiteX28" fmla="*/ 125819 w 3737830"/>
                <a:gd name="connsiteY28" fmla="*/ 2469849 h 5218739"/>
                <a:gd name="connsiteX29" fmla="*/ 169750 w 3737830"/>
                <a:gd name="connsiteY29" fmla="*/ 2613798 h 5218739"/>
                <a:gd name="connsiteX30" fmla="*/ 358836 w 3737830"/>
                <a:gd name="connsiteY30" fmla="*/ 2804548 h 5218739"/>
                <a:gd name="connsiteX31" fmla="*/ 521198 w 3737830"/>
                <a:gd name="connsiteY31" fmla="*/ 2892257 h 5218739"/>
                <a:gd name="connsiteX32" fmla="*/ 598137 w 3737830"/>
                <a:gd name="connsiteY32" fmla="*/ 3135838 h 5218739"/>
                <a:gd name="connsiteX33" fmla="*/ 424087 w 3737830"/>
                <a:gd name="connsiteY33" fmla="*/ 3331184 h 5218739"/>
                <a:gd name="connsiteX34" fmla="*/ 292409 w 3737830"/>
                <a:gd name="connsiteY34" fmla="*/ 3556346 h 5218739"/>
                <a:gd name="connsiteX35" fmla="*/ 293251 w 3737830"/>
                <a:gd name="connsiteY35" fmla="*/ 3670361 h 5218739"/>
                <a:gd name="connsiteX36" fmla="*/ 335069 w 3737830"/>
                <a:gd name="connsiteY36" fmla="*/ 3679847 h 5218739"/>
                <a:gd name="connsiteX37" fmla="*/ 355879 w 3737830"/>
                <a:gd name="connsiteY37" fmla="*/ 3689581 h 5218739"/>
                <a:gd name="connsiteX38" fmla="*/ 379289 w 3737830"/>
                <a:gd name="connsiteY38" fmla="*/ 3682502 h 5218739"/>
                <a:gd name="connsiteX39" fmla="*/ 414839 w 3737830"/>
                <a:gd name="connsiteY39" fmla="*/ 3702855 h 5218739"/>
                <a:gd name="connsiteX40" fmla="*/ 446920 w 3737830"/>
                <a:gd name="connsiteY40" fmla="*/ 3695776 h 5218739"/>
                <a:gd name="connsiteX41" fmla="*/ 493741 w 3737830"/>
                <a:gd name="connsiteY41" fmla="*/ 3732943 h 5218739"/>
                <a:gd name="connsiteX42" fmla="*/ 522354 w 3737830"/>
                <a:gd name="connsiteY42" fmla="*/ 3724094 h 5218739"/>
                <a:gd name="connsiteX43" fmla="*/ 532759 w 3737830"/>
                <a:gd name="connsiteY43" fmla="*/ 3741792 h 5218739"/>
                <a:gd name="connsiteX44" fmla="*/ 569175 w 3737830"/>
                <a:gd name="connsiteY44" fmla="*/ 3717014 h 5218739"/>
                <a:gd name="connsiteX45" fmla="*/ 592586 w 3737830"/>
                <a:gd name="connsiteY45" fmla="*/ 3720554 h 5218739"/>
                <a:gd name="connsiteX46" fmla="*/ 610247 w 3737830"/>
                <a:gd name="connsiteY46" fmla="*/ 3714362 h 5218739"/>
                <a:gd name="connsiteX47" fmla="*/ 638542 w 3737830"/>
                <a:gd name="connsiteY47" fmla="*/ 3764424 h 5218739"/>
                <a:gd name="connsiteX48" fmla="*/ 654147 w 3737830"/>
                <a:gd name="connsiteY48" fmla="*/ 3775420 h 5218739"/>
                <a:gd name="connsiteX49" fmla="*/ 687095 w 3737830"/>
                <a:gd name="connsiteY49" fmla="*/ 3777190 h 5218739"/>
                <a:gd name="connsiteX50" fmla="*/ 692298 w 3737830"/>
                <a:gd name="connsiteY50" fmla="*/ 3751527 h 5218739"/>
                <a:gd name="connsiteX51" fmla="*/ 707038 w 3737830"/>
                <a:gd name="connsiteY51" fmla="*/ 3744447 h 5218739"/>
                <a:gd name="connsiteX52" fmla="*/ 706171 w 3737830"/>
                <a:gd name="connsiteY52" fmla="*/ 3728519 h 5218739"/>
                <a:gd name="connsiteX53" fmla="*/ 734784 w 3737830"/>
                <a:gd name="connsiteY53" fmla="*/ 3712590 h 5218739"/>
                <a:gd name="connsiteX54" fmla="*/ 751258 w 3737830"/>
                <a:gd name="connsiteY54" fmla="*/ 3718784 h 5218739"/>
                <a:gd name="connsiteX55" fmla="*/ 767732 w 3737830"/>
                <a:gd name="connsiteY55" fmla="*/ 3688697 h 5218739"/>
                <a:gd name="connsiteX56" fmla="*/ 818889 w 3737830"/>
                <a:gd name="connsiteY56" fmla="*/ 3698431 h 5218739"/>
                <a:gd name="connsiteX57" fmla="*/ 834496 w 3737830"/>
                <a:gd name="connsiteY57" fmla="*/ 3730288 h 5218739"/>
                <a:gd name="connsiteX58" fmla="*/ 868311 w 3737830"/>
                <a:gd name="connsiteY58" fmla="*/ 3683387 h 5218739"/>
                <a:gd name="connsiteX59" fmla="*/ 908196 w 3737830"/>
                <a:gd name="connsiteY59" fmla="*/ 3669228 h 5218739"/>
                <a:gd name="connsiteX60" fmla="*/ 934208 w 3737830"/>
                <a:gd name="connsiteY60" fmla="*/ 3674538 h 5218739"/>
                <a:gd name="connsiteX61" fmla="*/ 968890 w 3737830"/>
                <a:gd name="connsiteY61" fmla="*/ 3647105 h 5218739"/>
                <a:gd name="connsiteX62" fmla="*/ 994035 w 3737830"/>
                <a:gd name="connsiteY62" fmla="*/ 3640910 h 5218739"/>
                <a:gd name="connsiteX63" fmla="*/ 1026983 w 3737830"/>
                <a:gd name="connsiteY63" fmla="*/ 3599318 h 5218739"/>
                <a:gd name="connsiteX64" fmla="*/ 1054920 w 3737830"/>
                <a:gd name="connsiteY64" fmla="*/ 3580857 h 5218739"/>
                <a:gd name="connsiteX65" fmla="*/ 1068602 w 3737830"/>
                <a:gd name="connsiteY65" fmla="*/ 3593124 h 5218739"/>
                <a:gd name="connsiteX66" fmla="*/ 1093747 w 3737830"/>
                <a:gd name="connsiteY66" fmla="*/ 3608168 h 5218739"/>
                <a:gd name="connsiteX67" fmla="*/ 1105885 w 3737830"/>
                <a:gd name="connsiteY67" fmla="*/ 3580735 h 5218739"/>
                <a:gd name="connsiteX68" fmla="*/ 1116290 w 3737830"/>
                <a:gd name="connsiteY68" fmla="*/ 3585159 h 5218739"/>
                <a:gd name="connsiteX69" fmla="*/ 1138834 w 3737830"/>
                <a:gd name="connsiteY69" fmla="*/ 3550647 h 5218739"/>
                <a:gd name="connsiteX70" fmla="*/ 1159643 w 3737830"/>
                <a:gd name="connsiteY70" fmla="*/ 3545337 h 5218739"/>
                <a:gd name="connsiteX71" fmla="*/ 1169181 w 3737830"/>
                <a:gd name="connsiteY71" fmla="*/ 3554187 h 5218739"/>
                <a:gd name="connsiteX72" fmla="*/ 1177851 w 3737830"/>
                <a:gd name="connsiteY72" fmla="*/ 3545337 h 5218739"/>
                <a:gd name="connsiteX73" fmla="*/ 1187389 w 3737830"/>
                <a:gd name="connsiteY73" fmla="*/ 3543568 h 5218739"/>
                <a:gd name="connsiteX74" fmla="*/ 1189990 w 3737830"/>
                <a:gd name="connsiteY74" fmla="*/ 3533833 h 5218739"/>
                <a:gd name="connsiteX75" fmla="*/ 1204730 w 3737830"/>
                <a:gd name="connsiteY75" fmla="*/ 3527639 h 5218739"/>
                <a:gd name="connsiteX76" fmla="*/ 1251551 w 3737830"/>
                <a:gd name="connsiteY76" fmla="*/ 3524099 h 5218739"/>
                <a:gd name="connsiteX77" fmla="*/ 1263690 w 3737830"/>
                <a:gd name="connsiteY77" fmla="*/ 3532948 h 5218739"/>
                <a:gd name="connsiteX78" fmla="*/ 1274095 w 3737830"/>
                <a:gd name="connsiteY78" fmla="*/ 3522329 h 5218739"/>
                <a:gd name="connsiteX79" fmla="*/ 1278430 w 3737830"/>
                <a:gd name="connsiteY79" fmla="*/ 3501976 h 5218739"/>
                <a:gd name="connsiteX80" fmla="*/ 1273228 w 3737830"/>
                <a:gd name="connsiteY80" fmla="*/ 3489587 h 5218739"/>
                <a:gd name="connsiteX81" fmla="*/ 1289702 w 3737830"/>
                <a:gd name="connsiteY81" fmla="*/ 3474543 h 5218739"/>
                <a:gd name="connsiteX82" fmla="*/ 1300974 w 3737830"/>
                <a:gd name="connsiteY82" fmla="*/ 3476313 h 5218739"/>
                <a:gd name="connsiteX83" fmla="*/ 1300974 w 3737830"/>
                <a:gd name="connsiteY83" fmla="*/ 3499321 h 5218739"/>
                <a:gd name="connsiteX84" fmla="*/ 1315714 w 3737830"/>
                <a:gd name="connsiteY84" fmla="*/ 3489587 h 5218739"/>
                <a:gd name="connsiteX85" fmla="*/ 1327853 w 3737830"/>
                <a:gd name="connsiteY85" fmla="*/ 3486932 h 5218739"/>
                <a:gd name="connsiteX86" fmla="*/ 1350396 w 3737830"/>
                <a:gd name="connsiteY86" fmla="*/ 3479852 h 5218739"/>
                <a:gd name="connsiteX87" fmla="*/ 1374674 w 3737830"/>
                <a:gd name="connsiteY87" fmla="*/ 3482507 h 5218739"/>
                <a:gd name="connsiteX88" fmla="*/ 1368604 w 3737830"/>
                <a:gd name="connsiteY88" fmla="*/ 3494011 h 5218739"/>
                <a:gd name="connsiteX89" fmla="*/ 1369472 w 3737830"/>
                <a:gd name="connsiteY89" fmla="*/ 3517020 h 5218739"/>
                <a:gd name="connsiteX90" fmla="*/ 1392882 w 3737830"/>
                <a:gd name="connsiteY90" fmla="*/ 3492241 h 5218739"/>
                <a:gd name="connsiteX91" fmla="*/ 1416293 w 3737830"/>
                <a:gd name="connsiteY91" fmla="*/ 3491357 h 5218739"/>
                <a:gd name="connsiteX92" fmla="*/ 1442779 w 3737830"/>
                <a:gd name="connsiteY92" fmla="*/ 3466701 h 5218739"/>
                <a:gd name="connsiteX93" fmla="*/ 1499530 w 3737830"/>
                <a:gd name="connsiteY93" fmla="*/ 3501976 h 5218739"/>
                <a:gd name="connsiteX94" fmla="*/ 1544618 w 3737830"/>
                <a:gd name="connsiteY94" fmla="*/ 3581620 h 5218739"/>
                <a:gd name="connsiteX95" fmla="*/ 1567161 w 3737830"/>
                <a:gd name="connsiteY95" fmla="*/ 3570116 h 5218739"/>
                <a:gd name="connsiteX96" fmla="*/ 1578433 w 3737830"/>
                <a:gd name="connsiteY96" fmla="*/ 3586929 h 5218739"/>
                <a:gd name="connsiteX97" fmla="*/ 1613115 w 3737830"/>
                <a:gd name="connsiteY97" fmla="*/ 3594009 h 5218739"/>
                <a:gd name="connsiteX98" fmla="*/ 1653867 w 3737830"/>
                <a:gd name="connsiteY98" fmla="*/ 3580735 h 5218739"/>
                <a:gd name="connsiteX99" fmla="*/ 1694619 w 3737830"/>
                <a:gd name="connsiteY99" fmla="*/ 3586929 h 5218739"/>
                <a:gd name="connsiteX100" fmla="*/ 1862969 w 3737830"/>
                <a:gd name="connsiteY100" fmla="*/ 3639665 h 5218739"/>
                <a:gd name="connsiteX101" fmla="*/ 1909030 w 3737830"/>
                <a:gd name="connsiteY101" fmla="*/ 4495257 h 5218739"/>
                <a:gd name="connsiteX102" fmla="*/ 1868836 w 3737830"/>
                <a:gd name="connsiteY102" fmla="*/ 4846950 h 5218739"/>
                <a:gd name="connsiteX103" fmla="*/ 2702849 w 3737830"/>
                <a:gd name="connsiteY103" fmla="*/ 5188594 h 5218739"/>
                <a:gd name="connsiteX104" fmla="*/ 3506718 w 3737830"/>
                <a:gd name="connsiteY104" fmla="*/ 5218739 h 5218739"/>
                <a:gd name="connsiteX105" fmla="*/ 3737830 w 3737830"/>
                <a:gd name="connsiteY105" fmla="*/ 4465112 h 5218739"/>
                <a:gd name="connsiteX106" fmla="*/ 3707685 w 3737830"/>
                <a:gd name="connsiteY106" fmla="*/ 3801921 h 5218739"/>
                <a:gd name="connsiteX107" fmla="*/ 3737830 w 3737830"/>
                <a:gd name="connsiteY107" fmla="*/ 3289455 h 5218739"/>
                <a:gd name="connsiteX108" fmla="*/ 3446427 w 3737830"/>
                <a:gd name="connsiteY108" fmla="*/ 2666457 h 5218739"/>
                <a:gd name="connsiteX109" fmla="*/ 2853575 w 3737830"/>
                <a:gd name="connsiteY109" fmla="*/ 2676506 h 5218739"/>
                <a:gd name="connsiteX110" fmla="*/ 2572221 w 3737830"/>
                <a:gd name="connsiteY110" fmla="*/ 2475539 h 5218739"/>
                <a:gd name="connsiteX111" fmla="*/ 2793285 w 3737830"/>
                <a:gd name="connsiteY111" fmla="*/ 2274572 h 5218739"/>
                <a:gd name="connsiteX112" fmla="*/ 2873671 w 3737830"/>
                <a:gd name="connsiteY112" fmla="*/ 2013314 h 5218739"/>
                <a:gd name="connsiteX113" fmla="*/ 3144977 w 3737830"/>
                <a:gd name="connsiteY113" fmla="*/ 1782202 h 5218739"/>
                <a:gd name="connsiteX114" fmla="*/ 2984203 w 3737830"/>
                <a:gd name="connsiteY114" fmla="*/ 1330027 h 5218739"/>
                <a:gd name="connsiteX115" fmla="*/ 3165074 w 3737830"/>
                <a:gd name="connsiteY115" fmla="*/ 1108963 h 5218739"/>
                <a:gd name="connsiteX116" fmla="*/ 3438708 w 3737830"/>
                <a:gd name="connsiteY116" fmla="*/ 708324 h 5218739"/>
                <a:gd name="connsiteX117" fmla="*/ 3377270 w 3737830"/>
                <a:gd name="connsiteY117" fmla="*/ 563993 h 5218739"/>
                <a:gd name="connsiteX118" fmla="*/ 3316598 w 3737830"/>
                <a:gd name="connsiteY118" fmla="*/ 440404 h 5218739"/>
                <a:gd name="connsiteX119" fmla="*/ 3332784 w 3737830"/>
                <a:gd name="connsiteY119" fmla="*/ 263417 h 5218739"/>
                <a:gd name="connsiteX120" fmla="*/ 3106192 w 3737830"/>
                <a:gd name="connsiteY120" fmla="*/ 128907 h 5218739"/>
                <a:gd name="connsiteX121" fmla="*/ 3124462 w 3737830"/>
                <a:gd name="connsiteY121" fmla="*/ 12400 h 5218739"/>
                <a:gd name="connsiteX122" fmla="*/ 3020642 w 3737830"/>
                <a:gd name="connsiteY122" fmla="*/ 1477 h 5218739"/>
                <a:gd name="connsiteX123" fmla="*/ 2958526 w 3737830"/>
                <a:gd name="connsiteY123" fmla="*/ 38129 h 5218739"/>
                <a:gd name="connsiteX124" fmla="*/ 2965150 w 3737830"/>
                <a:gd name="connsiteY124" fmla="*/ 223300 h 5218739"/>
                <a:gd name="connsiteX125" fmla="*/ 2780177 w 3737830"/>
                <a:gd name="connsiteY125" fmla="*/ 305894 h 5218739"/>
                <a:gd name="connsiteX126" fmla="*/ 2762617 w 3737830"/>
                <a:gd name="connsiteY126" fmla="*/ 448814 h 5218739"/>
                <a:gd name="connsiteX0" fmla="*/ 2762617 w 3737830"/>
                <a:gd name="connsiteY0" fmla="*/ 448814 h 5218739"/>
                <a:gd name="connsiteX1" fmla="*/ 2424105 w 3737830"/>
                <a:gd name="connsiteY1" fmla="*/ 558395 h 5218739"/>
                <a:gd name="connsiteX2" fmla="*/ 2293527 w 3737830"/>
                <a:gd name="connsiteY2" fmla="*/ 545493 h 5218739"/>
                <a:gd name="connsiteX3" fmla="*/ 2241444 w 3737830"/>
                <a:gd name="connsiteY3" fmla="*/ 716503 h 5218739"/>
                <a:gd name="connsiteX4" fmla="*/ 2040286 w 3737830"/>
                <a:gd name="connsiteY4" fmla="*/ 792017 h 5218739"/>
                <a:gd name="connsiteX5" fmla="*/ 1996355 w 3737830"/>
                <a:gd name="connsiteY5" fmla="*/ 709423 h 5218739"/>
                <a:gd name="connsiteX6" fmla="*/ 1883059 w 3737830"/>
                <a:gd name="connsiteY6" fmla="*/ 810896 h 5218739"/>
                <a:gd name="connsiteX7" fmla="*/ 1700399 w 3737830"/>
                <a:gd name="connsiteY7" fmla="*/ 820335 h 5218739"/>
                <a:gd name="connsiteX8" fmla="*/ 1591727 w 3737830"/>
                <a:gd name="connsiteY8" fmla="*/ 910008 h 5218739"/>
                <a:gd name="connsiteX9" fmla="*/ 1478186 w 3737830"/>
                <a:gd name="connsiteY9" fmla="*/ 938674 h 5218739"/>
                <a:gd name="connsiteX10" fmla="*/ 1392881 w 3737830"/>
                <a:gd name="connsiteY10" fmla="*/ 1179028 h 5218739"/>
                <a:gd name="connsiteX11" fmla="*/ 1249527 w 3737830"/>
                <a:gd name="connsiteY11" fmla="*/ 1112953 h 5218739"/>
                <a:gd name="connsiteX12" fmla="*/ 1184787 w 3737830"/>
                <a:gd name="connsiteY12" fmla="*/ 1226224 h 5218739"/>
                <a:gd name="connsiteX13" fmla="*/ 1214845 w 3737830"/>
                <a:gd name="connsiteY13" fmla="*/ 1445687 h 5218739"/>
                <a:gd name="connsiteX14" fmla="*/ 1062243 w 3737830"/>
                <a:gd name="connsiteY14" fmla="*/ 1497603 h 5218739"/>
                <a:gd name="connsiteX15" fmla="*/ 1018312 w 3737830"/>
                <a:gd name="connsiteY15" fmla="*/ 1415010 h 5218739"/>
                <a:gd name="connsiteX16" fmla="*/ 932762 w 3737830"/>
                <a:gd name="connsiteY16" fmla="*/ 1436248 h 5218739"/>
                <a:gd name="connsiteX17" fmla="*/ 902682 w 3737830"/>
                <a:gd name="connsiteY17" fmla="*/ 1355452 h 5218739"/>
                <a:gd name="connsiteX18" fmla="*/ 646054 w 3737830"/>
                <a:gd name="connsiteY18" fmla="*/ 1443327 h 5218739"/>
                <a:gd name="connsiteX19" fmla="*/ 553567 w 3737830"/>
                <a:gd name="connsiteY19" fmla="*/ 1318257 h 5218739"/>
                <a:gd name="connsiteX20" fmla="*/ 528134 w 3737830"/>
                <a:gd name="connsiteY20" fmla="*/ 1490524 h 5218739"/>
                <a:gd name="connsiteX21" fmla="*/ 384780 w 3737830"/>
                <a:gd name="connsiteY21" fmla="*/ 1490524 h 5218739"/>
                <a:gd name="connsiteX22" fmla="*/ 289981 w 3737830"/>
                <a:gd name="connsiteY22" fmla="*/ 1625034 h 5218739"/>
                <a:gd name="connsiteX23" fmla="*/ 132783 w 3737830"/>
                <a:gd name="connsiteY23" fmla="*/ 1704252 h 5218739"/>
                <a:gd name="connsiteX24" fmla="*/ 137379 w 3737830"/>
                <a:gd name="connsiteY24" fmla="*/ 1825618 h 5218739"/>
                <a:gd name="connsiteX25" fmla="*/ 33332 w 3737830"/>
                <a:gd name="connsiteY25" fmla="*/ 1927091 h 5218739"/>
                <a:gd name="connsiteX26" fmla="*/ 6257 w 3737830"/>
                <a:gd name="connsiteY26" fmla="*/ 2273583 h 5218739"/>
                <a:gd name="connsiteX27" fmla="*/ 63390 w 3737830"/>
                <a:gd name="connsiteY27" fmla="*/ 2443891 h 5218739"/>
                <a:gd name="connsiteX28" fmla="*/ 125819 w 3737830"/>
                <a:gd name="connsiteY28" fmla="*/ 2469849 h 5218739"/>
                <a:gd name="connsiteX29" fmla="*/ 169750 w 3737830"/>
                <a:gd name="connsiteY29" fmla="*/ 2613798 h 5218739"/>
                <a:gd name="connsiteX30" fmla="*/ 358836 w 3737830"/>
                <a:gd name="connsiteY30" fmla="*/ 2804548 h 5218739"/>
                <a:gd name="connsiteX31" fmla="*/ 521198 w 3737830"/>
                <a:gd name="connsiteY31" fmla="*/ 2892257 h 5218739"/>
                <a:gd name="connsiteX32" fmla="*/ 598137 w 3737830"/>
                <a:gd name="connsiteY32" fmla="*/ 3135838 h 5218739"/>
                <a:gd name="connsiteX33" fmla="*/ 424087 w 3737830"/>
                <a:gd name="connsiteY33" fmla="*/ 3331184 h 5218739"/>
                <a:gd name="connsiteX34" fmla="*/ 292409 w 3737830"/>
                <a:gd name="connsiteY34" fmla="*/ 3556346 h 5218739"/>
                <a:gd name="connsiteX35" fmla="*/ 293251 w 3737830"/>
                <a:gd name="connsiteY35" fmla="*/ 3670361 h 5218739"/>
                <a:gd name="connsiteX36" fmla="*/ 335069 w 3737830"/>
                <a:gd name="connsiteY36" fmla="*/ 3679847 h 5218739"/>
                <a:gd name="connsiteX37" fmla="*/ 355879 w 3737830"/>
                <a:gd name="connsiteY37" fmla="*/ 3689581 h 5218739"/>
                <a:gd name="connsiteX38" fmla="*/ 379289 w 3737830"/>
                <a:gd name="connsiteY38" fmla="*/ 3682502 h 5218739"/>
                <a:gd name="connsiteX39" fmla="*/ 414839 w 3737830"/>
                <a:gd name="connsiteY39" fmla="*/ 3702855 h 5218739"/>
                <a:gd name="connsiteX40" fmla="*/ 446920 w 3737830"/>
                <a:gd name="connsiteY40" fmla="*/ 3695776 h 5218739"/>
                <a:gd name="connsiteX41" fmla="*/ 493741 w 3737830"/>
                <a:gd name="connsiteY41" fmla="*/ 3732943 h 5218739"/>
                <a:gd name="connsiteX42" fmla="*/ 522354 w 3737830"/>
                <a:gd name="connsiteY42" fmla="*/ 3724094 h 5218739"/>
                <a:gd name="connsiteX43" fmla="*/ 532759 w 3737830"/>
                <a:gd name="connsiteY43" fmla="*/ 3741792 h 5218739"/>
                <a:gd name="connsiteX44" fmla="*/ 569175 w 3737830"/>
                <a:gd name="connsiteY44" fmla="*/ 3717014 h 5218739"/>
                <a:gd name="connsiteX45" fmla="*/ 592586 w 3737830"/>
                <a:gd name="connsiteY45" fmla="*/ 3720554 h 5218739"/>
                <a:gd name="connsiteX46" fmla="*/ 610247 w 3737830"/>
                <a:gd name="connsiteY46" fmla="*/ 3714362 h 5218739"/>
                <a:gd name="connsiteX47" fmla="*/ 638542 w 3737830"/>
                <a:gd name="connsiteY47" fmla="*/ 3764424 h 5218739"/>
                <a:gd name="connsiteX48" fmla="*/ 654147 w 3737830"/>
                <a:gd name="connsiteY48" fmla="*/ 3775420 h 5218739"/>
                <a:gd name="connsiteX49" fmla="*/ 687095 w 3737830"/>
                <a:gd name="connsiteY49" fmla="*/ 3777190 h 5218739"/>
                <a:gd name="connsiteX50" fmla="*/ 692298 w 3737830"/>
                <a:gd name="connsiteY50" fmla="*/ 3751527 h 5218739"/>
                <a:gd name="connsiteX51" fmla="*/ 707038 w 3737830"/>
                <a:gd name="connsiteY51" fmla="*/ 3744447 h 5218739"/>
                <a:gd name="connsiteX52" fmla="*/ 706171 w 3737830"/>
                <a:gd name="connsiteY52" fmla="*/ 3728519 h 5218739"/>
                <a:gd name="connsiteX53" fmla="*/ 734784 w 3737830"/>
                <a:gd name="connsiteY53" fmla="*/ 3712590 h 5218739"/>
                <a:gd name="connsiteX54" fmla="*/ 751258 w 3737830"/>
                <a:gd name="connsiteY54" fmla="*/ 3718784 h 5218739"/>
                <a:gd name="connsiteX55" fmla="*/ 767732 w 3737830"/>
                <a:gd name="connsiteY55" fmla="*/ 3688697 h 5218739"/>
                <a:gd name="connsiteX56" fmla="*/ 818889 w 3737830"/>
                <a:gd name="connsiteY56" fmla="*/ 3698431 h 5218739"/>
                <a:gd name="connsiteX57" fmla="*/ 834496 w 3737830"/>
                <a:gd name="connsiteY57" fmla="*/ 3730288 h 5218739"/>
                <a:gd name="connsiteX58" fmla="*/ 868311 w 3737830"/>
                <a:gd name="connsiteY58" fmla="*/ 3683387 h 5218739"/>
                <a:gd name="connsiteX59" fmla="*/ 908196 w 3737830"/>
                <a:gd name="connsiteY59" fmla="*/ 3669228 h 5218739"/>
                <a:gd name="connsiteX60" fmla="*/ 934208 w 3737830"/>
                <a:gd name="connsiteY60" fmla="*/ 3674538 h 5218739"/>
                <a:gd name="connsiteX61" fmla="*/ 968890 w 3737830"/>
                <a:gd name="connsiteY61" fmla="*/ 3647105 h 5218739"/>
                <a:gd name="connsiteX62" fmla="*/ 994035 w 3737830"/>
                <a:gd name="connsiteY62" fmla="*/ 3640910 h 5218739"/>
                <a:gd name="connsiteX63" fmla="*/ 1026983 w 3737830"/>
                <a:gd name="connsiteY63" fmla="*/ 3599318 h 5218739"/>
                <a:gd name="connsiteX64" fmla="*/ 1054920 w 3737830"/>
                <a:gd name="connsiteY64" fmla="*/ 3580857 h 5218739"/>
                <a:gd name="connsiteX65" fmla="*/ 1068602 w 3737830"/>
                <a:gd name="connsiteY65" fmla="*/ 3593124 h 5218739"/>
                <a:gd name="connsiteX66" fmla="*/ 1093747 w 3737830"/>
                <a:gd name="connsiteY66" fmla="*/ 3608168 h 5218739"/>
                <a:gd name="connsiteX67" fmla="*/ 1105885 w 3737830"/>
                <a:gd name="connsiteY67" fmla="*/ 3580735 h 5218739"/>
                <a:gd name="connsiteX68" fmla="*/ 1116290 w 3737830"/>
                <a:gd name="connsiteY68" fmla="*/ 3585159 h 5218739"/>
                <a:gd name="connsiteX69" fmla="*/ 1138834 w 3737830"/>
                <a:gd name="connsiteY69" fmla="*/ 3550647 h 5218739"/>
                <a:gd name="connsiteX70" fmla="*/ 1159643 w 3737830"/>
                <a:gd name="connsiteY70" fmla="*/ 3545337 h 5218739"/>
                <a:gd name="connsiteX71" fmla="*/ 1169181 w 3737830"/>
                <a:gd name="connsiteY71" fmla="*/ 3554187 h 5218739"/>
                <a:gd name="connsiteX72" fmla="*/ 1177851 w 3737830"/>
                <a:gd name="connsiteY72" fmla="*/ 3545337 h 5218739"/>
                <a:gd name="connsiteX73" fmla="*/ 1187389 w 3737830"/>
                <a:gd name="connsiteY73" fmla="*/ 3543568 h 5218739"/>
                <a:gd name="connsiteX74" fmla="*/ 1189990 w 3737830"/>
                <a:gd name="connsiteY74" fmla="*/ 3533833 h 5218739"/>
                <a:gd name="connsiteX75" fmla="*/ 1204730 w 3737830"/>
                <a:gd name="connsiteY75" fmla="*/ 3527639 h 5218739"/>
                <a:gd name="connsiteX76" fmla="*/ 1251551 w 3737830"/>
                <a:gd name="connsiteY76" fmla="*/ 3524099 h 5218739"/>
                <a:gd name="connsiteX77" fmla="*/ 1263690 w 3737830"/>
                <a:gd name="connsiteY77" fmla="*/ 3532948 h 5218739"/>
                <a:gd name="connsiteX78" fmla="*/ 1274095 w 3737830"/>
                <a:gd name="connsiteY78" fmla="*/ 3522329 h 5218739"/>
                <a:gd name="connsiteX79" fmla="*/ 1278430 w 3737830"/>
                <a:gd name="connsiteY79" fmla="*/ 3501976 h 5218739"/>
                <a:gd name="connsiteX80" fmla="*/ 1273228 w 3737830"/>
                <a:gd name="connsiteY80" fmla="*/ 3489587 h 5218739"/>
                <a:gd name="connsiteX81" fmla="*/ 1289702 w 3737830"/>
                <a:gd name="connsiteY81" fmla="*/ 3474543 h 5218739"/>
                <a:gd name="connsiteX82" fmla="*/ 1300974 w 3737830"/>
                <a:gd name="connsiteY82" fmla="*/ 3476313 h 5218739"/>
                <a:gd name="connsiteX83" fmla="*/ 1300974 w 3737830"/>
                <a:gd name="connsiteY83" fmla="*/ 3499321 h 5218739"/>
                <a:gd name="connsiteX84" fmla="*/ 1315714 w 3737830"/>
                <a:gd name="connsiteY84" fmla="*/ 3489587 h 5218739"/>
                <a:gd name="connsiteX85" fmla="*/ 1327853 w 3737830"/>
                <a:gd name="connsiteY85" fmla="*/ 3486932 h 5218739"/>
                <a:gd name="connsiteX86" fmla="*/ 1350396 w 3737830"/>
                <a:gd name="connsiteY86" fmla="*/ 3479852 h 5218739"/>
                <a:gd name="connsiteX87" fmla="*/ 1374674 w 3737830"/>
                <a:gd name="connsiteY87" fmla="*/ 3482507 h 5218739"/>
                <a:gd name="connsiteX88" fmla="*/ 1368604 w 3737830"/>
                <a:gd name="connsiteY88" fmla="*/ 3494011 h 5218739"/>
                <a:gd name="connsiteX89" fmla="*/ 1369472 w 3737830"/>
                <a:gd name="connsiteY89" fmla="*/ 3517020 h 5218739"/>
                <a:gd name="connsiteX90" fmla="*/ 1392882 w 3737830"/>
                <a:gd name="connsiteY90" fmla="*/ 3492241 h 5218739"/>
                <a:gd name="connsiteX91" fmla="*/ 1416293 w 3737830"/>
                <a:gd name="connsiteY91" fmla="*/ 3491357 h 5218739"/>
                <a:gd name="connsiteX92" fmla="*/ 1442779 w 3737830"/>
                <a:gd name="connsiteY92" fmla="*/ 3466701 h 5218739"/>
                <a:gd name="connsiteX93" fmla="*/ 1499530 w 3737830"/>
                <a:gd name="connsiteY93" fmla="*/ 3501976 h 5218739"/>
                <a:gd name="connsiteX94" fmla="*/ 1544618 w 3737830"/>
                <a:gd name="connsiteY94" fmla="*/ 3581620 h 5218739"/>
                <a:gd name="connsiteX95" fmla="*/ 1551554 w 3737830"/>
                <a:gd name="connsiteY95" fmla="*/ 3574540 h 5218739"/>
                <a:gd name="connsiteX96" fmla="*/ 1567161 w 3737830"/>
                <a:gd name="connsiteY96" fmla="*/ 3570116 h 5218739"/>
                <a:gd name="connsiteX97" fmla="*/ 1578433 w 3737830"/>
                <a:gd name="connsiteY97" fmla="*/ 3586929 h 5218739"/>
                <a:gd name="connsiteX98" fmla="*/ 1613115 w 3737830"/>
                <a:gd name="connsiteY98" fmla="*/ 3594009 h 5218739"/>
                <a:gd name="connsiteX99" fmla="*/ 1653867 w 3737830"/>
                <a:gd name="connsiteY99" fmla="*/ 3580735 h 5218739"/>
                <a:gd name="connsiteX100" fmla="*/ 1694619 w 3737830"/>
                <a:gd name="connsiteY100" fmla="*/ 3586929 h 5218739"/>
                <a:gd name="connsiteX101" fmla="*/ 1862969 w 3737830"/>
                <a:gd name="connsiteY101" fmla="*/ 3639665 h 5218739"/>
                <a:gd name="connsiteX102" fmla="*/ 1909030 w 3737830"/>
                <a:gd name="connsiteY102" fmla="*/ 4495257 h 5218739"/>
                <a:gd name="connsiteX103" fmla="*/ 1868836 w 3737830"/>
                <a:gd name="connsiteY103" fmla="*/ 4846950 h 5218739"/>
                <a:gd name="connsiteX104" fmla="*/ 2702849 w 3737830"/>
                <a:gd name="connsiteY104" fmla="*/ 5188594 h 5218739"/>
                <a:gd name="connsiteX105" fmla="*/ 3506718 w 3737830"/>
                <a:gd name="connsiteY105" fmla="*/ 5218739 h 5218739"/>
                <a:gd name="connsiteX106" fmla="*/ 3737830 w 3737830"/>
                <a:gd name="connsiteY106" fmla="*/ 4465112 h 5218739"/>
                <a:gd name="connsiteX107" fmla="*/ 3707685 w 3737830"/>
                <a:gd name="connsiteY107" fmla="*/ 3801921 h 5218739"/>
                <a:gd name="connsiteX108" fmla="*/ 3737830 w 3737830"/>
                <a:gd name="connsiteY108" fmla="*/ 3289455 h 5218739"/>
                <a:gd name="connsiteX109" fmla="*/ 3446427 w 3737830"/>
                <a:gd name="connsiteY109" fmla="*/ 2666457 h 5218739"/>
                <a:gd name="connsiteX110" fmla="*/ 2853575 w 3737830"/>
                <a:gd name="connsiteY110" fmla="*/ 2676506 h 5218739"/>
                <a:gd name="connsiteX111" fmla="*/ 2572221 w 3737830"/>
                <a:gd name="connsiteY111" fmla="*/ 2475539 h 5218739"/>
                <a:gd name="connsiteX112" fmla="*/ 2793285 w 3737830"/>
                <a:gd name="connsiteY112" fmla="*/ 2274572 h 5218739"/>
                <a:gd name="connsiteX113" fmla="*/ 2873671 w 3737830"/>
                <a:gd name="connsiteY113" fmla="*/ 2013314 h 5218739"/>
                <a:gd name="connsiteX114" fmla="*/ 3144977 w 3737830"/>
                <a:gd name="connsiteY114" fmla="*/ 1782202 h 5218739"/>
                <a:gd name="connsiteX115" fmla="*/ 2984203 w 3737830"/>
                <a:gd name="connsiteY115" fmla="*/ 1330027 h 5218739"/>
                <a:gd name="connsiteX116" fmla="*/ 3165074 w 3737830"/>
                <a:gd name="connsiteY116" fmla="*/ 1108963 h 5218739"/>
                <a:gd name="connsiteX117" fmla="*/ 3438708 w 3737830"/>
                <a:gd name="connsiteY117" fmla="*/ 708324 h 5218739"/>
                <a:gd name="connsiteX118" fmla="*/ 3377270 w 3737830"/>
                <a:gd name="connsiteY118" fmla="*/ 563993 h 5218739"/>
                <a:gd name="connsiteX119" fmla="*/ 3316598 w 3737830"/>
                <a:gd name="connsiteY119" fmla="*/ 440404 h 5218739"/>
                <a:gd name="connsiteX120" fmla="*/ 3332784 w 3737830"/>
                <a:gd name="connsiteY120" fmla="*/ 263417 h 5218739"/>
                <a:gd name="connsiteX121" fmla="*/ 3106192 w 3737830"/>
                <a:gd name="connsiteY121" fmla="*/ 128907 h 5218739"/>
                <a:gd name="connsiteX122" fmla="*/ 3124462 w 3737830"/>
                <a:gd name="connsiteY122" fmla="*/ 12400 h 5218739"/>
                <a:gd name="connsiteX123" fmla="*/ 3020642 w 3737830"/>
                <a:gd name="connsiteY123" fmla="*/ 1477 h 5218739"/>
                <a:gd name="connsiteX124" fmla="*/ 2958526 w 3737830"/>
                <a:gd name="connsiteY124" fmla="*/ 38129 h 5218739"/>
                <a:gd name="connsiteX125" fmla="*/ 2965150 w 3737830"/>
                <a:gd name="connsiteY125" fmla="*/ 223300 h 5218739"/>
                <a:gd name="connsiteX126" fmla="*/ 2780177 w 3737830"/>
                <a:gd name="connsiteY126" fmla="*/ 305894 h 5218739"/>
                <a:gd name="connsiteX127" fmla="*/ 2762617 w 3737830"/>
                <a:gd name="connsiteY127" fmla="*/ 448814 h 5218739"/>
                <a:gd name="connsiteX0" fmla="*/ 2762617 w 3737830"/>
                <a:gd name="connsiteY0" fmla="*/ 448814 h 5218739"/>
                <a:gd name="connsiteX1" fmla="*/ 2424105 w 3737830"/>
                <a:gd name="connsiteY1" fmla="*/ 558395 h 5218739"/>
                <a:gd name="connsiteX2" fmla="*/ 2293527 w 3737830"/>
                <a:gd name="connsiteY2" fmla="*/ 545493 h 5218739"/>
                <a:gd name="connsiteX3" fmla="*/ 2241444 w 3737830"/>
                <a:gd name="connsiteY3" fmla="*/ 716503 h 5218739"/>
                <a:gd name="connsiteX4" fmla="*/ 2040286 w 3737830"/>
                <a:gd name="connsiteY4" fmla="*/ 792017 h 5218739"/>
                <a:gd name="connsiteX5" fmla="*/ 1996355 w 3737830"/>
                <a:gd name="connsiteY5" fmla="*/ 709423 h 5218739"/>
                <a:gd name="connsiteX6" fmla="*/ 1883059 w 3737830"/>
                <a:gd name="connsiteY6" fmla="*/ 810896 h 5218739"/>
                <a:gd name="connsiteX7" fmla="*/ 1700399 w 3737830"/>
                <a:gd name="connsiteY7" fmla="*/ 820335 h 5218739"/>
                <a:gd name="connsiteX8" fmla="*/ 1591727 w 3737830"/>
                <a:gd name="connsiteY8" fmla="*/ 910008 h 5218739"/>
                <a:gd name="connsiteX9" fmla="*/ 1478186 w 3737830"/>
                <a:gd name="connsiteY9" fmla="*/ 938674 h 5218739"/>
                <a:gd name="connsiteX10" fmla="*/ 1392881 w 3737830"/>
                <a:gd name="connsiteY10" fmla="*/ 1179028 h 5218739"/>
                <a:gd name="connsiteX11" fmla="*/ 1249527 w 3737830"/>
                <a:gd name="connsiteY11" fmla="*/ 1112953 h 5218739"/>
                <a:gd name="connsiteX12" fmla="*/ 1184787 w 3737830"/>
                <a:gd name="connsiteY12" fmla="*/ 1226224 h 5218739"/>
                <a:gd name="connsiteX13" fmla="*/ 1214845 w 3737830"/>
                <a:gd name="connsiteY13" fmla="*/ 1445687 h 5218739"/>
                <a:gd name="connsiteX14" fmla="*/ 1062243 w 3737830"/>
                <a:gd name="connsiteY14" fmla="*/ 1497603 h 5218739"/>
                <a:gd name="connsiteX15" fmla="*/ 1018312 w 3737830"/>
                <a:gd name="connsiteY15" fmla="*/ 1415010 h 5218739"/>
                <a:gd name="connsiteX16" fmla="*/ 932762 w 3737830"/>
                <a:gd name="connsiteY16" fmla="*/ 1436248 h 5218739"/>
                <a:gd name="connsiteX17" fmla="*/ 902682 w 3737830"/>
                <a:gd name="connsiteY17" fmla="*/ 1355452 h 5218739"/>
                <a:gd name="connsiteX18" fmla="*/ 646054 w 3737830"/>
                <a:gd name="connsiteY18" fmla="*/ 1443327 h 5218739"/>
                <a:gd name="connsiteX19" fmla="*/ 553567 w 3737830"/>
                <a:gd name="connsiteY19" fmla="*/ 1318257 h 5218739"/>
                <a:gd name="connsiteX20" fmla="*/ 528134 w 3737830"/>
                <a:gd name="connsiteY20" fmla="*/ 1490524 h 5218739"/>
                <a:gd name="connsiteX21" fmla="*/ 384780 w 3737830"/>
                <a:gd name="connsiteY21" fmla="*/ 1490524 h 5218739"/>
                <a:gd name="connsiteX22" fmla="*/ 289981 w 3737830"/>
                <a:gd name="connsiteY22" fmla="*/ 1625034 h 5218739"/>
                <a:gd name="connsiteX23" fmla="*/ 132783 w 3737830"/>
                <a:gd name="connsiteY23" fmla="*/ 1704252 h 5218739"/>
                <a:gd name="connsiteX24" fmla="*/ 137379 w 3737830"/>
                <a:gd name="connsiteY24" fmla="*/ 1825618 h 5218739"/>
                <a:gd name="connsiteX25" fmla="*/ 33332 w 3737830"/>
                <a:gd name="connsiteY25" fmla="*/ 1927091 h 5218739"/>
                <a:gd name="connsiteX26" fmla="*/ 6257 w 3737830"/>
                <a:gd name="connsiteY26" fmla="*/ 2273583 h 5218739"/>
                <a:gd name="connsiteX27" fmla="*/ 63390 w 3737830"/>
                <a:gd name="connsiteY27" fmla="*/ 2443891 h 5218739"/>
                <a:gd name="connsiteX28" fmla="*/ 125819 w 3737830"/>
                <a:gd name="connsiteY28" fmla="*/ 2469849 h 5218739"/>
                <a:gd name="connsiteX29" fmla="*/ 169750 w 3737830"/>
                <a:gd name="connsiteY29" fmla="*/ 2613798 h 5218739"/>
                <a:gd name="connsiteX30" fmla="*/ 358836 w 3737830"/>
                <a:gd name="connsiteY30" fmla="*/ 2804548 h 5218739"/>
                <a:gd name="connsiteX31" fmla="*/ 521198 w 3737830"/>
                <a:gd name="connsiteY31" fmla="*/ 2892257 h 5218739"/>
                <a:gd name="connsiteX32" fmla="*/ 598137 w 3737830"/>
                <a:gd name="connsiteY32" fmla="*/ 3135838 h 5218739"/>
                <a:gd name="connsiteX33" fmla="*/ 424087 w 3737830"/>
                <a:gd name="connsiteY33" fmla="*/ 3331184 h 5218739"/>
                <a:gd name="connsiteX34" fmla="*/ 292409 w 3737830"/>
                <a:gd name="connsiteY34" fmla="*/ 3556346 h 5218739"/>
                <a:gd name="connsiteX35" fmla="*/ 293251 w 3737830"/>
                <a:gd name="connsiteY35" fmla="*/ 3670361 h 5218739"/>
                <a:gd name="connsiteX36" fmla="*/ 335069 w 3737830"/>
                <a:gd name="connsiteY36" fmla="*/ 3679847 h 5218739"/>
                <a:gd name="connsiteX37" fmla="*/ 355879 w 3737830"/>
                <a:gd name="connsiteY37" fmla="*/ 3689581 h 5218739"/>
                <a:gd name="connsiteX38" fmla="*/ 379289 w 3737830"/>
                <a:gd name="connsiteY38" fmla="*/ 3682502 h 5218739"/>
                <a:gd name="connsiteX39" fmla="*/ 414839 w 3737830"/>
                <a:gd name="connsiteY39" fmla="*/ 3702855 h 5218739"/>
                <a:gd name="connsiteX40" fmla="*/ 446920 w 3737830"/>
                <a:gd name="connsiteY40" fmla="*/ 3695776 h 5218739"/>
                <a:gd name="connsiteX41" fmla="*/ 493741 w 3737830"/>
                <a:gd name="connsiteY41" fmla="*/ 3732943 h 5218739"/>
                <a:gd name="connsiteX42" fmla="*/ 522354 w 3737830"/>
                <a:gd name="connsiteY42" fmla="*/ 3724094 h 5218739"/>
                <a:gd name="connsiteX43" fmla="*/ 532759 w 3737830"/>
                <a:gd name="connsiteY43" fmla="*/ 3741792 h 5218739"/>
                <a:gd name="connsiteX44" fmla="*/ 569175 w 3737830"/>
                <a:gd name="connsiteY44" fmla="*/ 3717014 h 5218739"/>
                <a:gd name="connsiteX45" fmla="*/ 592586 w 3737830"/>
                <a:gd name="connsiteY45" fmla="*/ 3720554 h 5218739"/>
                <a:gd name="connsiteX46" fmla="*/ 610247 w 3737830"/>
                <a:gd name="connsiteY46" fmla="*/ 3714362 h 5218739"/>
                <a:gd name="connsiteX47" fmla="*/ 638542 w 3737830"/>
                <a:gd name="connsiteY47" fmla="*/ 3764424 h 5218739"/>
                <a:gd name="connsiteX48" fmla="*/ 654147 w 3737830"/>
                <a:gd name="connsiteY48" fmla="*/ 3775420 h 5218739"/>
                <a:gd name="connsiteX49" fmla="*/ 687095 w 3737830"/>
                <a:gd name="connsiteY49" fmla="*/ 3777190 h 5218739"/>
                <a:gd name="connsiteX50" fmla="*/ 692298 w 3737830"/>
                <a:gd name="connsiteY50" fmla="*/ 3751527 h 5218739"/>
                <a:gd name="connsiteX51" fmla="*/ 707038 w 3737830"/>
                <a:gd name="connsiteY51" fmla="*/ 3744447 h 5218739"/>
                <a:gd name="connsiteX52" fmla="*/ 706171 w 3737830"/>
                <a:gd name="connsiteY52" fmla="*/ 3728519 h 5218739"/>
                <a:gd name="connsiteX53" fmla="*/ 734784 w 3737830"/>
                <a:gd name="connsiteY53" fmla="*/ 3712590 h 5218739"/>
                <a:gd name="connsiteX54" fmla="*/ 751258 w 3737830"/>
                <a:gd name="connsiteY54" fmla="*/ 3718784 h 5218739"/>
                <a:gd name="connsiteX55" fmla="*/ 767732 w 3737830"/>
                <a:gd name="connsiteY55" fmla="*/ 3688697 h 5218739"/>
                <a:gd name="connsiteX56" fmla="*/ 818889 w 3737830"/>
                <a:gd name="connsiteY56" fmla="*/ 3698431 h 5218739"/>
                <a:gd name="connsiteX57" fmla="*/ 834496 w 3737830"/>
                <a:gd name="connsiteY57" fmla="*/ 3730288 h 5218739"/>
                <a:gd name="connsiteX58" fmla="*/ 868311 w 3737830"/>
                <a:gd name="connsiteY58" fmla="*/ 3683387 h 5218739"/>
                <a:gd name="connsiteX59" fmla="*/ 908196 w 3737830"/>
                <a:gd name="connsiteY59" fmla="*/ 3669228 h 5218739"/>
                <a:gd name="connsiteX60" fmla="*/ 934208 w 3737830"/>
                <a:gd name="connsiteY60" fmla="*/ 3674538 h 5218739"/>
                <a:gd name="connsiteX61" fmla="*/ 968890 w 3737830"/>
                <a:gd name="connsiteY61" fmla="*/ 3647105 h 5218739"/>
                <a:gd name="connsiteX62" fmla="*/ 994035 w 3737830"/>
                <a:gd name="connsiteY62" fmla="*/ 3640910 h 5218739"/>
                <a:gd name="connsiteX63" fmla="*/ 1026983 w 3737830"/>
                <a:gd name="connsiteY63" fmla="*/ 3599318 h 5218739"/>
                <a:gd name="connsiteX64" fmla="*/ 1054920 w 3737830"/>
                <a:gd name="connsiteY64" fmla="*/ 3580857 h 5218739"/>
                <a:gd name="connsiteX65" fmla="*/ 1068602 w 3737830"/>
                <a:gd name="connsiteY65" fmla="*/ 3593124 h 5218739"/>
                <a:gd name="connsiteX66" fmla="*/ 1093747 w 3737830"/>
                <a:gd name="connsiteY66" fmla="*/ 3608168 h 5218739"/>
                <a:gd name="connsiteX67" fmla="*/ 1105885 w 3737830"/>
                <a:gd name="connsiteY67" fmla="*/ 3580735 h 5218739"/>
                <a:gd name="connsiteX68" fmla="*/ 1116290 w 3737830"/>
                <a:gd name="connsiteY68" fmla="*/ 3585159 h 5218739"/>
                <a:gd name="connsiteX69" fmla="*/ 1138834 w 3737830"/>
                <a:gd name="connsiteY69" fmla="*/ 3550647 h 5218739"/>
                <a:gd name="connsiteX70" fmla="*/ 1159643 w 3737830"/>
                <a:gd name="connsiteY70" fmla="*/ 3545337 h 5218739"/>
                <a:gd name="connsiteX71" fmla="*/ 1169181 w 3737830"/>
                <a:gd name="connsiteY71" fmla="*/ 3554187 h 5218739"/>
                <a:gd name="connsiteX72" fmla="*/ 1177851 w 3737830"/>
                <a:gd name="connsiteY72" fmla="*/ 3545337 h 5218739"/>
                <a:gd name="connsiteX73" fmla="*/ 1187389 w 3737830"/>
                <a:gd name="connsiteY73" fmla="*/ 3543568 h 5218739"/>
                <a:gd name="connsiteX74" fmla="*/ 1189990 w 3737830"/>
                <a:gd name="connsiteY74" fmla="*/ 3533833 h 5218739"/>
                <a:gd name="connsiteX75" fmla="*/ 1204730 w 3737830"/>
                <a:gd name="connsiteY75" fmla="*/ 3527639 h 5218739"/>
                <a:gd name="connsiteX76" fmla="*/ 1251551 w 3737830"/>
                <a:gd name="connsiteY76" fmla="*/ 3524099 h 5218739"/>
                <a:gd name="connsiteX77" fmla="*/ 1263690 w 3737830"/>
                <a:gd name="connsiteY77" fmla="*/ 3532948 h 5218739"/>
                <a:gd name="connsiteX78" fmla="*/ 1274095 w 3737830"/>
                <a:gd name="connsiteY78" fmla="*/ 3522329 h 5218739"/>
                <a:gd name="connsiteX79" fmla="*/ 1278430 w 3737830"/>
                <a:gd name="connsiteY79" fmla="*/ 3501976 h 5218739"/>
                <a:gd name="connsiteX80" fmla="*/ 1273228 w 3737830"/>
                <a:gd name="connsiteY80" fmla="*/ 3489587 h 5218739"/>
                <a:gd name="connsiteX81" fmla="*/ 1289702 w 3737830"/>
                <a:gd name="connsiteY81" fmla="*/ 3474543 h 5218739"/>
                <a:gd name="connsiteX82" fmla="*/ 1300974 w 3737830"/>
                <a:gd name="connsiteY82" fmla="*/ 3476313 h 5218739"/>
                <a:gd name="connsiteX83" fmla="*/ 1300974 w 3737830"/>
                <a:gd name="connsiteY83" fmla="*/ 3499321 h 5218739"/>
                <a:gd name="connsiteX84" fmla="*/ 1315714 w 3737830"/>
                <a:gd name="connsiteY84" fmla="*/ 3489587 h 5218739"/>
                <a:gd name="connsiteX85" fmla="*/ 1327853 w 3737830"/>
                <a:gd name="connsiteY85" fmla="*/ 3486932 h 5218739"/>
                <a:gd name="connsiteX86" fmla="*/ 1350396 w 3737830"/>
                <a:gd name="connsiteY86" fmla="*/ 3479852 h 5218739"/>
                <a:gd name="connsiteX87" fmla="*/ 1374674 w 3737830"/>
                <a:gd name="connsiteY87" fmla="*/ 3482507 h 5218739"/>
                <a:gd name="connsiteX88" fmla="*/ 1368604 w 3737830"/>
                <a:gd name="connsiteY88" fmla="*/ 3494011 h 5218739"/>
                <a:gd name="connsiteX89" fmla="*/ 1369472 w 3737830"/>
                <a:gd name="connsiteY89" fmla="*/ 3517020 h 5218739"/>
                <a:gd name="connsiteX90" fmla="*/ 1392882 w 3737830"/>
                <a:gd name="connsiteY90" fmla="*/ 3492241 h 5218739"/>
                <a:gd name="connsiteX91" fmla="*/ 1416293 w 3737830"/>
                <a:gd name="connsiteY91" fmla="*/ 3491357 h 5218739"/>
                <a:gd name="connsiteX92" fmla="*/ 1442779 w 3737830"/>
                <a:gd name="connsiteY92" fmla="*/ 3466701 h 5218739"/>
                <a:gd name="connsiteX93" fmla="*/ 1499530 w 3737830"/>
                <a:gd name="connsiteY93" fmla="*/ 3501976 h 5218739"/>
                <a:gd name="connsiteX94" fmla="*/ 1544618 w 3737830"/>
                <a:gd name="connsiteY94" fmla="*/ 3581620 h 5218739"/>
                <a:gd name="connsiteX95" fmla="*/ 1551554 w 3737830"/>
                <a:gd name="connsiteY95" fmla="*/ 3574540 h 5218739"/>
                <a:gd name="connsiteX96" fmla="*/ 1567161 w 3737830"/>
                <a:gd name="connsiteY96" fmla="*/ 3575426 h 5218739"/>
                <a:gd name="connsiteX97" fmla="*/ 1578433 w 3737830"/>
                <a:gd name="connsiteY97" fmla="*/ 3586929 h 5218739"/>
                <a:gd name="connsiteX98" fmla="*/ 1613115 w 3737830"/>
                <a:gd name="connsiteY98" fmla="*/ 3594009 h 5218739"/>
                <a:gd name="connsiteX99" fmla="*/ 1653867 w 3737830"/>
                <a:gd name="connsiteY99" fmla="*/ 3580735 h 5218739"/>
                <a:gd name="connsiteX100" fmla="*/ 1694619 w 3737830"/>
                <a:gd name="connsiteY100" fmla="*/ 3586929 h 5218739"/>
                <a:gd name="connsiteX101" fmla="*/ 1862969 w 3737830"/>
                <a:gd name="connsiteY101" fmla="*/ 3639665 h 5218739"/>
                <a:gd name="connsiteX102" fmla="*/ 1909030 w 3737830"/>
                <a:gd name="connsiteY102" fmla="*/ 4495257 h 5218739"/>
                <a:gd name="connsiteX103" fmla="*/ 1868836 w 3737830"/>
                <a:gd name="connsiteY103" fmla="*/ 4846950 h 5218739"/>
                <a:gd name="connsiteX104" fmla="*/ 2702849 w 3737830"/>
                <a:gd name="connsiteY104" fmla="*/ 5188594 h 5218739"/>
                <a:gd name="connsiteX105" fmla="*/ 3506718 w 3737830"/>
                <a:gd name="connsiteY105" fmla="*/ 5218739 h 5218739"/>
                <a:gd name="connsiteX106" fmla="*/ 3737830 w 3737830"/>
                <a:gd name="connsiteY106" fmla="*/ 4465112 h 5218739"/>
                <a:gd name="connsiteX107" fmla="*/ 3707685 w 3737830"/>
                <a:gd name="connsiteY107" fmla="*/ 3801921 h 5218739"/>
                <a:gd name="connsiteX108" fmla="*/ 3737830 w 3737830"/>
                <a:gd name="connsiteY108" fmla="*/ 3289455 h 5218739"/>
                <a:gd name="connsiteX109" fmla="*/ 3446427 w 3737830"/>
                <a:gd name="connsiteY109" fmla="*/ 2666457 h 5218739"/>
                <a:gd name="connsiteX110" fmla="*/ 2853575 w 3737830"/>
                <a:gd name="connsiteY110" fmla="*/ 2676506 h 5218739"/>
                <a:gd name="connsiteX111" fmla="*/ 2572221 w 3737830"/>
                <a:gd name="connsiteY111" fmla="*/ 2475539 h 5218739"/>
                <a:gd name="connsiteX112" fmla="*/ 2793285 w 3737830"/>
                <a:gd name="connsiteY112" fmla="*/ 2274572 h 5218739"/>
                <a:gd name="connsiteX113" fmla="*/ 2873671 w 3737830"/>
                <a:gd name="connsiteY113" fmla="*/ 2013314 h 5218739"/>
                <a:gd name="connsiteX114" fmla="*/ 3144977 w 3737830"/>
                <a:gd name="connsiteY114" fmla="*/ 1782202 h 5218739"/>
                <a:gd name="connsiteX115" fmla="*/ 2984203 w 3737830"/>
                <a:gd name="connsiteY115" fmla="*/ 1330027 h 5218739"/>
                <a:gd name="connsiteX116" fmla="*/ 3165074 w 3737830"/>
                <a:gd name="connsiteY116" fmla="*/ 1108963 h 5218739"/>
                <a:gd name="connsiteX117" fmla="*/ 3438708 w 3737830"/>
                <a:gd name="connsiteY117" fmla="*/ 708324 h 5218739"/>
                <a:gd name="connsiteX118" fmla="*/ 3377270 w 3737830"/>
                <a:gd name="connsiteY118" fmla="*/ 563993 h 5218739"/>
                <a:gd name="connsiteX119" fmla="*/ 3316598 w 3737830"/>
                <a:gd name="connsiteY119" fmla="*/ 440404 h 5218739"/>
                <a:gd name="connsiteX120" fmla="*/ 3332784 w 3737830"/>
                <a:gd name="connsiteY120" fmla="*/ 263417 h 5218739"/>
                <a:gd name="connsiteX121" fmla="*/ 3106192 w 3737830"/>
                <a:gd name="connsiteY121" fmla="*/ 128907 h 5218739"/>
                <a:gd name="connsiteX122" fmla="*/ 3124462 w 3737830"/>
                <a:gd name="connsiteY122" fmla="*/ 12400 h 5218739"/>
                <a:gd name="connsiteX123" fmla="*/ 3020642 w 3737830"/>
                <a:gd name="connsiteY123" fmla="*/ 1477 h 5218739"/>
                <a:gd name="connsiteX124" fmla="*/ 2958526 w 3737830"/>
                <a:gd name="connsiteY124" fmla="*/ 38129 h 5218739"/>
                <a:gd name="connsiteX125" fmla="*/ 2965150 w 3737830"/>
                <a:gd name="connsiteY125" fmla="*/ 223300 h 5218739"/>
                <a:gd name="connsiteX126" fmla="*/ 2780177 w 3737830"/>
                <a:gd name="connsiteY126" fmla="*/ 305894 h 5218739"/>
                <a:gd name="connsiteX127" fmla="*/ 2762617 w 3737830"/>
                <a:gd name="connsiteY127" fmla="*/ 448814 h 5218739"/>
                <a:gd name="connsiteX0" fmla="*/ 2762617 w 3737830"/>
                <a:gd name="connsiteY0" fmla="*/ 448814 h 5218739"/>
                <a:gd name="connsiteX1" fmla="*/ 2424105 w 3737830"/>
                <a:gd name="connsiteY1" fmla="*/ 558395 h 5218739"/>
                <a:gd name="connsiteX2" fmla="*/ 2293527 w 3737830"/>
                <a:gd name="connsiteY2" fmla="*/ 545493 h 5218739"/>
                <a:gd name="connsiteX3" fmla="*/ 2241444 w 3737830"/>
                <a:gd name="connsiteY3" fmla="*/ 716503 h 5218739"/>
                <a:gd name="connsiteX4" fmla="*/ 2040286 w 3737830"/>
                <a:gd name="connsiteY4" fmla="*/ 792017 h 5218739"/>
                <a:gd name="connsiteX5" fmla="*/ 1996355 w 3737830"/>
                <a:gd name="connsiteY5" fmla="*/ 709423 h 5218739"/>
                <a:gd name="connsiteX6" fmla="*/ 1883059 w 3737830"/>
                <a:gd name="connsiteY6" fmla="*/ 810896 h 5218739"/>
                <a:gd name="connsiteX7" fmla="*/ 1700399 w 3737830"/>
                <a:gd name="connsiteY7" fmla="*/ 820335 h 5218739"/>
                <a:gd name="connsiteX8" fmla="*/ 1591727 w 3737830"/>
                <a:gd name="connsiteY8" fmla="*/ 910008 h 5218739"/>
                <a:gd name="connsiteX9" fmla="*/ 1478186 w 3737830"/>
                <a:gd name="connsiteY9" fmla="*/ 938674 h 5218739"/>
                <a:gd name="connsiteX10" fmla="*/ 1392881 w 3737830"/>
                <a:gd name="connsiteY10" fmla="*/ 1179028 h 5218739"/>
                <a:gd name="connsiteX11" fmla="*/ 1249527 w 3737830"/>
                <a:gd name="connsiteY11" fmla="*/ 1112953 h 5218739"/>
                <a:gd name="connsiteX12" fmla="*/ 1184787 w 3737830"/>
                <a:gd name="connsiteY12" fmla="*/ 1226224 h 5218739"/>
                <a:gd name="connsiteX13" fmla="*/ 1214845 w 3737830"/>
                <a:gd name="connsiteY13" fmla="*/ 1445687 h 5218739"/>
                <a:gd name="connsiteX14" fmla="*/ 1062243 w 3737830"/>
                <a:gd name="connsiteY14" fmla="*/ 1497603 h 5218739"/>
                <a:gd name="connsiteX15" fmla="*/ 1018312 w 3737830"/>
                <a:gd name="connsiteY15" fmla="*/ 1415010 h 5218739"/>
                <a:gd name="connsiteX16" fmla="*/ 932762 w 3737830"/>
                <a:gd name="connsiteY16" fmla="*/ 1436248 h 5218739"/>
                <a:gd name="connsiteX17" fmla="*/ 902682 w 3737830"/>
                <a:gd name="connsiteY17" fmla="*/ 1355452 h 5218739"/>
                <a:gd name="connsiteX18" fmla="*/ 646054 w 3737830"/>
                <a:gd name="connsiteY18" fmla="*/ 1443327 h 5218739"/>
                <a:gd name="connsiteX19" fmla="*/ 553567 w 3737830"/>
                <a:gd name="connsiteY19" fmla="*/ 1318257 h 5218739"/>
                <a:gd name="connsiteX20" fmla="*/ 528134 w 3737830"/>
                <a:gd name="connsiteY20" fmla="*/ 1490524 h 5218739"/>
                <a:gd name="connsiteX21" fmla="*/ 384780 w 3737830"/>
                <a:gd name="connsiteY21" fmla="*/ 1490524 h 5218739"/>
                <a:gd name="connsiteX22" fmla="*/ 289981 w 3737830"/>
                <a:gd name="connsiteY22" fmla="*/ 1625034 h 5218739"/>
                <a:gd name="connsiteX23" fmla="*/ 132783 w 3737830"/>
                <a:gd name="connsiteY23" fmla="*/ 1704252 h 5218739"/>
                <a:gd name="connsiteX24" fmla="*/ 137379 w 3737830"/>
                <a:gd name="connsiteY24" fmla="*/ 1825618 h 5218739"/>
                <a:gd name="connsiteX25" fmla="*/ 33332 w 3737830"/>
                <a:gd name="connsiteY25" fmla="*/ 1927091 h 5218739"/>
                <a:gd name="connsiteX26" fmla="*/ 6257 w 3737830"/>
                <a:gd name="connsiteY26" fmla="*/ 2273583 h 5218739"/>
                <a:gd name="connsiteX27" fmla="*/ 63390 w 3737830"/>
                <a:gd name="connsiteY27" fmla="*/ 2443891 h 5218739"/>
                <a:gd name="connsiteX28" fmla="*/ 125819 w 3737830"/>
                <a:gd name="connsiteY28" fmla="*/ 2469849 h 5218739"/>
                <a:gd name="connsiteX29" fmla="*/ 169750 w 3737830"/>
                <a:gd name="connsiteY29" fmla="*/ 2613798 h 5218739"/>
                <a:gd name="connsiteX30" fmla="*/ 358836 w 3737830"/>
                <a:gd name="connsiteY30" fmla="*/ 2804548 h 5218739"/>
                <a:gd name="connsiteX31" fmla="*/ 521198 w 3737830"/>
                <a:gd name="connsiteY31" fmla="*/ 2892257 h 5218739"/>
                <a:gd name="connsiteX32" fmla="*/ 598137 w 3737830"/>
                <a:gd name="connsiteY32" fmla="*/ 3135838 h 5218739"/>
                <a:gd name="connsiteX33" fmla="*/ 424087 w 3737830"/>
                <a:gd name="connsiteY33" fmla="*/ 3331184 h 5218739"/>
                <a:gd name="connsiteX34" fmla="*/ 292409 w 3737830"/>
                <a:gd name="connsiteY34" fmla="*/ 3556346 h 5218739"/>
                <a:gd name="connsiteX35" fmla="*/ 293251 w 3737830"/>
                <a:gd name="connsiteY35" fmla="*/ 3670361 h 5218739"/>
                <a:gd name="connsiteX36" fmla="*/ 335069 w 3737830"/>
                <a:gd name="connsiteY36" fmla="*/ 3679847 h 5218739"/>
                <a:gd name="connsiteX37" fmla="*/ 355879 w 3737830"/>
                <a:gd name="connsiteY37" fmla="*/ 3689581 h 5218739"/>
                <a:gd name="connsiteX38" fmla="*/ 379289 w 3737830"/>
                <a:gd name="connsiteY38" fmla="*/ 3682502 h 5218739"/>
                <a:gd name="connsiteX39" fmla="*/ 414839 w 3737830"/>
                <a:gd name="connsiteY39" fmla="*/ 3702855 h 5218739"/>
                <a:gd name="connsiteX40" fmla="*/ 446920 w 3737830"/>
                <a:gd name="connsiteY40" fmla="*/ 3695776 h 5218739"/>
                <a:gd name="connsiteX41" fmla="*/ 493741 w 3737830"/>
                <a:gd name="connsiteY41" fmla="*/ 3732943 h 5218739"/>
                <a:gd name="connsiteX42" fmla="*/ 522354 w 3737830"/>
                <a:gd name="connsiteY42" fmla="*/ 3724094 h 5218739"/>
                <a:gd name="connsiteX43" fmla="*/ 532759 w 3737830"/>
                <a:gd name="connsiteY43" fmla="*/ 3741792 h 5218739"/>
                <a:gd name="connsiteX44" fmla="*/ 569175 w 3737830"/>
                <a:gd name="connsiteY44" fmla="*/ 3717014 h 5218739"/>
                <a:gd name="connsiteX45" fmla="*/ 592586 w 3737830"/>
                <a:gd name="connsiteY45" fmla="*/ 3720554 h 5218739"/>
                <a:gd name="connsiteX46" fmla="*/ 610247 w 3737830"/>
                <a:gd name="connsiteY46" fmla="*/ 3714362 h 5218739"/>
                <a:gd name="connsiteX47" fmla="*/ 638542 w 3737830"/>
                <a:gd name="connsiteY47" fmla="*/ 3764424 h 5218739"/>
                <a:gd name="connsiteX48" fmla="*/ 654147 w 3737830"/>
                <a:gd name="connsiteY48" fmla="*/ 3775420 h 5218739"/>
                <a:gd name="connsiteX49" fmla="*/ 687095 w 3737830"/>
                <a:gd name="connsiteY49" fmla="*/ 3777190 h 5218739"/>
                <a:gd name="connsiteX50" fmla="*/ 692298 w 3737830"/>
                <a:gd name="connsiteY50" fmla="*/ 3751527 h 5218739"/>
                <a:gd name="connsiteX51" fmla="*/ 707038 w 3737830"/>
                <a:gd name="connsiteY51" fmla="*/ 3744447 h 5218739"/>
                <a:gd name="connsiteX52" fmla="*/ 706171 w 3737830"/>
                <a:gd name="connsiteY52" fmla="*/ 3728519 h 5218739"/>
                <a:gd name="connsiteX53" fmla="*/ 734784 w 3737830"/>
                <a:gd name="connsiteY53" fmla="*/ 3712590 h 5218739"/>
                <a:gd name="connsiteX54" fmla="*/ 751258 w 3737830"/>
                <a:gd name="connsiteY54" fmla="*/ 3718784 h 5218739"/>
                <a:gd name="connsiteX55" fmla="*/ 767732 w 3737830"/>
                <a:gd name="connsiteY55" fmla="*/ 3688697 h 5218739"/>
                <a:gd name="connsiteX56" fmla="*/ 818889 w 3737830"/>
                <a:gd name="connsiteY56" fmla="*/ 3698431 h 5218739"/>
                <a:gd name="connsiteX57" fmla="*/ 834496 w 3737830"/>
                <a:gd name="connsiteY57" fmla="*/ 3730288 h 5218739"/>
                <a:gd name="connsiteX58" fmla="*/ 868311 w 3737830"/>
                <a:gd name="connsiteY58" fmla="*/ 3683387 h 5218739"/>
                <a:gd name="connsiteX59" fmla="*/ 908196 w 3737830"/>
                <a:gd name="connsiteY59" fmla="*/ 3669228 h 5218739"/>
                <a:gd name="connsiteX60" fmla="*/ 934208 w 3737830"/>
                <a:gd name="connsiteY60" fmla="*/ 3674538 h 5218739"/>
                <a:gd name="connsiteX61" fmla="*/ 968890 w 3737830"/>
                <a:gd name="connsiteY61" fmla="*/ 3647105 h 5218739"/>
                <a:gd name="connsiteX62" fmla="*/ 994035 w 3737830"/>
                <a:gd name="connsiteY62" fmla="*/ 3640910 h 5218739"/>
                <a:gd name="connsiteX63" fmla="*/ 1026983 w 3737830"/>
                <a:gd name="connsiteY63" fmla="*/ 3599318 h 5218739"/>
                <a:gd name="connsiteX64" fmla="*/ 1054920 w 3737830"/>
                <a:gd name="connsiteY64" fmla="*/ 3580857 h 5218739"/>
                <a:gd name="connsiteX65" fmla="*/ 1068602 w 3737830"/>
                <a:gd name="connsiteY65" fmla="*/ 3593124 h 5218739"/>
                <a:gd name="connsiteX66" fmla="*/ 1093747 w 3737830"/>
                <a:gd name="connsiteY66" fmla="*/ 3608168 h 5218739"/>
                <a:gd name="connsiteX67" fmla="*/ 1105885 w 3737830"/>
                <a:gd name="connsiteY67" fmla="*/ 3580735 h 5218739"/>
                <a:gd name="connsiteX68" fmla="*/ 1116290 w 3737830"/>
                <a:gd name="connsiteY68" fmla="*/ 3585159 h 5218739"/>
                <a:gd name="connsiteX69" fmla="*/ 1138834 w 3737830"/>
                <a:gd name="connsiteY69" fmla="*/ 3550647 h 5218739"/>
                <a:gd name="connsiteX70" fmla="*/ 1159643 w 3737830"/>
                <a:gd name="connsiteY70" fmla="*/ 3545337 h 5218739"/>
                <a:gd name="connsiteX71" fmla="*/ 1169181 w 3737830"/>
                <a:gd name="connsiteY71" fmla="*/ 3554187 h 5218739"/>
                <a:gd name="connsiteX72" fmla="*/ 1177851 w 3737830"/>
                <a:gd name="connsiteY72" fmla="*/ 3545337 h 5218739"/>
                <a:gd name="connsiteX73" fmla="*/ 1187389 w 3737830"/>
                <a:gd name="connsiteY73" fmla="*/ 3543568 h 5218739"/>
                <a:gd name="connsiteX74" fmla="*/ 1189990 w 3737830"/>
                <a:gd name="connsiteY74" fmla="*/ 3533833 h 5218739"/>
                <a:gd name="connsiteX75" fmla="*/ 1204730 w 3737830"/>
                <a:gd name="connsiteY75" fmla="*/ 3527639 h 5218739"/>
                <a:gd name="connsiteX76" fmla="*/ 1251551 w 3737830"/>
                <a:gd name="connsiteY76" fmla="*/ 3524099 h 5218739"/>
                <a:gd name="connsiteX77" fmla="*/ 1263690 w 3737830"/>
                <a:gd name="connsiteY77" fmla="*/ 3532948 h 5218739"/>
                <a:gd name="connsiteX78" fmla="*/ 1274095 w 3737830"/>
                <a:gd name="connsiteY78" fmla="*/ 3522329 h 5218739"/>
                <a:gd name="connsiteX79" fmla="*/ 1278430 w 3737830"/>
                <a:gd name="connsiteY79" fmla="*/ 3501976 h 5218739"/>
                <a:gd name="connsiteX80" fmla="*/ 1273228 w 3737830"/>
                <a:gd name="connsiteY80" fmla="*/ 3489587 h 5218739"/>
                <a:gd name="connsiteX81" fmla="*/ 1289702 w 3737830"/>
                <a:gd name="connsiteY81" fmla="*/ 3474543 h 5218739"/>
                <a:gd name="connsiteX82" fmla="*/ 1300974 w 3737830"/>
                <a:gd name="connsiteY82" fmla="*/ 3476313 h 5218739"/>
                <a:gd name="connsiteX83" fmla="*/ 1300974 w 3737830"/>
                <a:gd name="connsiteY83" fmla="*/ 3499321 h 5218739"/>
                <a:gd name="connsiteX84" fmla="*/ 1315714 w 3737830"/>
                <a:gd name="connsiteY84" fmla="*/ 3489587 h 5218739"/>
                <a:gd name="connsiteX85" fmla="*/ 1327853 w 3737830"/>
                <a:gd name="connsiteY85" fmla="*/ 3486932 h 5218739"/>
                <a:gd name="connsiteX86" fmla="*/ 1350396 w 3737830"/>
                <a:gd name="connsiteY86" fmla="*/ 3479852 h 5218739"/>
                <a:gd name="connsiteX87" fmla="*/ 1374674 w 3737830"/>
                <a:gd name="connsiteY87" fmla="*/ 3482507 h 5218739"/>
                <a:gd name="connsiteX88" fmla="*/ 1368604 w 3737830"/>
                <a:gd name="connsiteY88" fmla="*/ 3494011 h 5218739"/>
                <a:gd name="connsiteX89" fmla="*/ 1369472 w 3737830"/>
                <a:gd name="connsiteY89" fmla="*/ 3517020 h 5218739"/>
                <a:gd name="connsiteX90" fmla="*/ 1392882 w 3737830"/>
                <a:gd name="connsiteY90" fmla="*/ 3492241 h 5218739"/>
                <a:gd name="connsiteX91" fmla="*/ 1416293 w 3737830"/>
                <a:gd name="connsiteY91" fmla="*/ 3491357 h 5218739"/>
                <a:gd name="connsiteX92" fmla="*/ 1442779 w 3737830"/>
                <a:gd name="connsiteY92" fmla="*/ 3466701 h 5218739"/>
                <a:gd name="connsiteX93" fmla="*/ 1499530 w 3737830"/>
                <a:gd name="connsiteY93" fmla="*/ 3501976 h 5218739"/>
                <a:gd name="connsiteX94" fmla="*/ 1544618 w 3737830"/>
                <a:gd name="connsiteY94" fmla="*/ 3581620 h 5218739"/>
                <a:gd name="connsiteX95" fmla="*/ 1551554 w 3737830"/>
                <a:gd name="connsiteY95" fmla="*/ 3574540 h 5218739"/>
                <a:gd name="connsiteX96" fmla="*/ 1567161 w 3737830"/>
                <a:gd name="connsiteY96" fmla="*/ 3575426 h 5218739"/>
                <a:gd name="connsiteX97" fmla="*/ 1578433 w 3737830"/>
                <a:gd name="connsiteY97" fmla="*/ 3586929 h 5218739"/>
                <a:gd name="connsiteX98" fmla="*/ 1613115 w 3737830"/>
                <a:gd name="connsiteY98" fmla="*/ 3594009 h 5218739"/>
                <a:gd name="connsiteX99" fmla="*/ 1653867 w 3737830"/>
                <a:gd name="connsiteY99" fmla="*/ 3580735 h 5218739"/>
                <a:gd name="connsiteX100" fmla="*/ 1694619 w 3737830"/>
                <a:gd name="connsiteY100" fmla="*/ 3586929 h 5218739"/>
                <a:gd name="connsiteX101" fmla="*/ 1862969 w 3737830"/>
                <a:gd name="connsiteY101" fmla="*/ 3639665 h 5218739"/>
                <a:gd name="connsiteX102" fmla="*/ 1909030 w 3737830"/>
                <a:gd name="connsiteY102" fmla="*/ 4495257 h 5218739"/>
                <a:gd name="connsiteX103" fmla="*/ 1868836 w 3737830"/>
                <a:gd name="connsiteY103" fmla="*/ 4846950 h 5218739"/>
                <a:gd name="connsiteX104" fmla="*/ 2702849 w 3737830"/>
                <a:gd name="connsiteY104" fmla="*/ 5188594 h 5218739"/>
                <a:gd name="connsiteX105" fmla="*/ 3506718 w 3737830"/>
                <a:gd name="connsiteY105" fmla="*/ 5218739 h 5218739"/>
                <a:gd name="connsiteX106" fmla="*/ 3737830 w 3737830"/>
                <a:gd name="connsiteY106" fmla="*/ 4465112 h 5218739"/>
                <a:gd name="connsiteX107" fmla="*/ 3707685 w 3737830"/>
                <a:gd name="connsiteY107" fmla="*/ 3801921 h 5218739"/>
                <a:gd name="connsiteX108" fmla="*/ 3737830 w 3737830"/>
                <a:gd name="connsiteY108" fmla="*/ 3289455 h 5218739"/>
                <a:gd name="connsiteX109" fmla="*/ 3446427 w 3737830"/>
                <a:gd name="connsiteY109" fmla="*/ 2666457 h 5218739"/>
                <a:gd name="connsiteX110" fmla="*/ 2853575 w 3737830"/>
                <a:gd name="connsiteY110" fmla="*/ 2676506 h 5218739"/>
                <a:gd name="connsiteX111" fmla="*/ 2572221 w 3737830"/>
                <a:gd name="connsiteY111" fmla="*/ 2475539 h 5218739"/>
                <a:gd name="connsiteX112" fmla="*/ 2793285 w 3737830"/>
                <a:gd name="connsiteY112" fmla="*/ 2274572 h 5218739"/>
                <a:gd name="connsiteX113" fmla="*/ 2873671 w 3737830"/>
                <a:gd name="connsiteY113" fmla="*/ 2013314 h 5218739"/>
                <a:gd name="connsiteX114" fmla="*/ 3144977 w 3737830"/>
                <a:gd name="connsiteY114" fmla="*/ 1782202 h 5218739"/>
                <a:gd name="connsiteX115" fmla="*/ 2984203 w 3737830"/>
                <a:gd name="connsiteY115" fmla="*/ 1330027 h 5218739"/>
                <a:gd name="connsiteX116" fmla="*/ 3165074 w 3737830"/>
                <a:gd name="connsiteY116" fmla="*/ 1108963 h 5218739"/>
                <a:gd name="connsiteX117" fmla="*/ 3438708 w 3737830"/>
                <a:gd name="connsiteY117" fmla="*/ 708324 h 5218739"/>
                <a:gd name="connsiteX118" fmla="*/ 3377270 w 3737830"/>
                <a:gd name="connsiteY118" fmla="*/ 563993 h 5218739"/>
                <a:gd name="connsiteX119" fmla="*/ 3316598 w 3737830"/>
                <a:gd name="connsiteY119" fmla="*/ 440404 h 5218739"/>
                <a:gd name="connsiteX120" fmla="*/ 3332784 w 3737830"/>
                <a:gd name="connsiteY120" fmla="*/ 263417 h 5218739"/>
                <a:gd name="connsiteX121" fmla="*/ 3106192 w 3737830"/>
                <a:gd name="connsiteY121" fmla="*/ 128907 h 5218739"/>
                <a:gd name="connsiteX122" fmla="*/ 3124462 w 3737830"/>
                <a:gd name="connsiteY122" fmla="*/ 12400 h 5218739"/>
                <a:gd name="connsiteX123" fmla="*/ 3020642 w 3737830"/>
                <a:gd name="connsiteY123" fmla="*/ 1477 h 5218739"/>
                <a:gd name="connsiteX124" fmla="*/ 2958526 w 3737830"/>
                <a:gd name="connsiteY124" fmla="*/ 38129 h 5218739"/>
                <a:gd name="connsiteX125" fmla="*/ 2965150 w 3737830"/>
                <a:gd name="connsiteY125" fmla="*/ 223300 h 5218739"/>
                <a:gd name="connsiteX126" fmla="*/ 2780177 w 3737830"/>
                <a:gd name="connsiteY126" fmla="*/ 305894 h 5218739"/>
                <a:gd name="connsiteX127" fmla="*/ 2762617 w 3737830"/>
                <a:gd name="connsiteY127" fmla="*/ 448814 h 5218739"/>
                <a:gd name="connsiteX0" fmla="*/ 2762617 w 3737830"/>
                <a:gd name="connsiteY0" fmla="*/ 448814 h 5218739"/>
                <a:gd name="connsiteX1" fmla="*/ 2424105 w 3737830"/>
                <a:gd name="connsiteY1" fmla="*/ 558395 h 5218739"/>
                <a:gd name="connsiteX2" fmla="*/ 2293527 w 3737830"/>
                <a:gd name="connsiteY2" fmla="*/ 545493 h 5218739"/>
                <a:gd name="connsiteX3" fmla="*/ 2241444 w 3737830"/>
                <a:gd name="connsiteY3" fmla="*/ 716503 h 5218739"/>
                <a:gd name="connsiteX4" fmla="*/ 2040286 w 3737830"/>
                <a:gd name="connsiteY4" fmla="*/ 792017 h 5218739"/>
                <a:gd name="connsiteX5" fmla="*/ 1996355 w 3737830"/>
                <a:gd name="connsiteY5" fmla="*/ 709423 h 5218739"/>
                <a:gd name="connsiteX6" fmla="*/ 1883059 w 3737830"/>
                <a:gd name="connsiteY6" fmla="*/ 810896 h 5218739"/>
                <a:gd name="connsiteX7" fmla="*/ 1700399 w 3737830"/>
                <a:gd name="connsiteY7" fmla="*/ 820335 h 5218739"/>
                <a:gd name="connsiteX8" fmla="*/ 1591727 w 3737830"/>
                <a:gd name="connsiteY8" fmla="*/ 910008 h 5218739"/>
                <a:gd name="connsiteX9" fmla="*/ 1478186 w 3737830"/>
                <a:gd name="connsiteY9" fmla="*/ 938674 h 5218739"/>
                <a:gd name="connsiteX10" fmla="*/ 1392881 w 3737830"/>
                <a:gd name="connsiteY10" fmla="*/ 1179028 h 5218739"/>
                <a:gd name="connsiteX11" fmla="*/ 1249527 w 3737830"/>
                <a:gd name="connsiteY11" fmla="*/ 1112953 h 5218739"/>
                <a:gd name="connsiteX12" fmla="*/ 1184787 w 3737830"/>
                <a:gd name="connsiteY12" fmla="*/ 1226224 h 5218739"/>
                <a:gd name="connsiteX13" fmla="*/ 1214845 w 3737830"/>
                <a:gd name="connsiteY13" fmla="*/ 1445687 h 5218739"/>
                <a:gd name="connsiteX14" fmla="*/ 1062243 w 3737830"/>
                <a:gd name="connsiteY14" fmla="*/ 1497603 h 5218739"/>
                <a:gd name="connsiteX15" fmla="*/ 1018312 w 3737830"/>
                <a:gd name="connsiteY15" fmla="*/ 1415010 h 5218739"/>
                <a:gd name="connsiteX16" fmla="*/ 932762 w 3737830"/>
                <a:gd name="connsiteY16" fmla="*/ 1436248 h 5218739"/>
                <a:gd name="connsiteX17" fmla="*/ 902682 w 3737830"/>
                <a:gd name="connsiteY17" fmla="*/ 1355452 h 5218739"/>
                <a:gd name="connsiteX18" fmla="*/ 646054 w 3737830"/>
                <a:gd name="connsiteY18" fmla="*/ 1443327 h 5218739"/>
                <a:gd name="connsiteX19" fmla="*/ 553567 w 3737830"/>
                <a:gd name="connsiteY19" fmla="*/ 1318257 h 5218739"/>
                <a:gd name="connsiteX20" fmla="*/ 528134 w 3737830"/>
                <a:gd name="connsiteY20" fmla="*/ 1490524 h 5218739"/>
                <a:gd name="connsiteX21" fmla="*/ 384780 w 3737830"/>
                <a:gd name="connsiteY21" fmla="*/ 1490524 h 5218739"/>
                <a:gd name="connsiteX22" fmla="*/ 289981 w 3737830"/>
                <a:gd name="connsiteY22" fmla="*/ 1625034 h 5218739"/>
                <a:gd name="connsiteX23" fmla="*/ 132783 w 3737830"/>
                <a:gd name="connsiteY23" fmla="*/ 1704252 h 5218739"/>
                <a:gd name="connsiteX24" fmla="*/ 137379 w 3737830"/>
                <a:gd name="connsiteY24" fmla="*/ 1825618 h 5218739"/>
                <a:gd name="connsiteX25" fmla="*/ 33332 w 3737830"/>
                <a:gd name="connsiteY25" fmla="*/ 1927091 h 5218739"/>
                <a:gd name="connsiteX26" fmla="*/ 6257 w 3737830"/>
                <a:gd name="connsiteY26" fmla="*/ 2273583 h 5218739"/>
                <a:gd name="connsiteX27" fmla="*/ 63390 w 3737830"/>
                <a:gd name="connsiteY27" fmla="*/ 2443891 h 5218739"/>
                <a:gd name="connsiteX28" fmla="*/ 125819 w 3737830"/>
                <a:gd name="connsiteY28" fmla="*/ 2469849 h 5218739"/>
                <a:gd name="connsiteX29" fmla="*/ 169750 w 3737830"/>
                <a:gd name="connsiteY29" fmla="*/ 2613798 h 5218739"/>
                <a:gd name="connsiteX30" fmla="*/ 358836 w 3737830"/>
                <a:gd name="connsiteY30" fmla="*/ 2804548 h 5218739"/>
                <a:gd name="connsiteX31" fmla="*/ 521198 w 3737830"/>
                <a:gd name="connsiteY31" fmla="*/ 2892257 h 5218739"/>
                <a:gd name="connsiteX32" fmla="*/ 598137 w 3737830"/>
                <a:gd name="connsiteY32" fmla="*/ 3135838 h 5218739"/>
                <a:gd name="connsiteX33" fmla="*/ 424087 w 3737830"/>
                <a:gd name="connsiteY33" fmla="*/ 3331184 h 5218739"/>
                <a:gd name="connsiteX34" fmla="*/ 292409 w 3737830"/>
                <a:gd name="connsiteY34" fmla="*/ 3556346 h 5218739"/>
                <a:gd name="connsiteX35" fmla="*/ 293251 w 3737830"/>
                <a:gd name="connsiteY35" fmla="*/ 3670361 h 5218739"/>
                <a:gd name="connsiteX36" fmla="*/ 335069 w 3737830"/>
                <a:gd name="connsiteY36" fmla="*/ 3679847 h 5218739"/>
                <a:gd name="connsiteX37" fmla="*/ 355879 w 3737830"/>
                <a:gd name="connsiteY37" fmla="*/ 3689581 h 5218739"/>
                <a:gd name="connsiteX38" fmla="*/ 379289 w 3737830"/>
                <a:gd name="connsiteY38" fmla="*/ 3682502 h 5218739"/>
                <a:gd name="connsiteX39" fmla="*/ 414839 w 3737830"/>
                <a:gd name="connsiteY39" fmla="*/ 3702855 h 5218739"/>
                <a:gd name="connsiteX40" fmla="*/ 446920 w 3737830"/>
                <a:gd name="connsiteY40" fmla="*/ 3695776 h 5218739"/>
                <a:gd name="connsiteX41" fmla="*/ 493741 w 3737830"/>
                <a:gd name="connsiteY41" fmla="*/ 3732943 h 5218739"/>
                <a:gd name="connsiteX42" fmla="*/ 522354 w 3737830"/>
                <a:gd name="connsiteY42" fmla="*/ 3724094 h 5218739"/>
                <a:gd name="connsiteX43" fmla="*/ 532759 w 3737830"/>
                <a:gd name="connsiteY43" fmla="*/ 3741792 h 5218739"/>
                <a:gd name="connsiteX44" fmla="*/ 569175 w 3737830"/>
                <a:gd name="connsiteY44" fmla="*/ 3717014 h 5218739"/>
                <a:gd name="connsiteX45" fmla="*/ 592586 w 3737830"/>
                <a:gd name="connsiteY45" fmla="*/ 3720554 h 5218739"/>
                <a:gd name="connsiteX46" fmla="*/ 610247 w 3737830"/>
                <a:gd name="connsiteY46" fmla="*/ 3714362 h 5218739"/>
                <a:gd name="connsiteX47" fmla="*/ 638542 w 3737830"/>
                <a:gd name="connsiteY47" fmla="*/ 3764424 h 5218739"/>
                <a:gd name="connsiteX48" fmla="*/ 654147 w 3737830"/>
                <a:gd name="connsiteY48" fmla="*/ 3775420 h 5218739"/>
                <a:gd name="connsiteX49" fmla="*/ 687095 w 3737830"/>
                <a:gd name="connsiteY49" fmla="*/ 3777190 h 5218739"/>
                <a:gd name="connsiteX50" fmla="*/ 692298 w 3737830"/>
                <a:gd name="connsiteY50" fmla="*/ 3751527 h 5218739"/>
                <a:gd name="connsiteX51" fmla="*/ 707038 w 3737830"/>
                <a:gd name="connsiteY51" fmla="*/ 3744447 h 5218739"/>
                <a:gd name="connsiteX52" fmla="*/ 706171 w 3737830"/>
                <a:gd name="connsiteY52" fmla="*/ 3728519 h 5218739"/>
                <a:gd name="connsiteX53" fmla="*/ 734784 w 3737830"/>
                <a:gd name="connsiteY53" fmla="*/ 3712590 h 5218739"/>
                <a:gd name="connsiteX54" fmla="*/ 751258 w 3737830"/>
                <a:gd name="connsiteY54" fmla="*/ 3718784 h 5218739"/>
                <a:gd name="connsiteX55" fmla="*/ 767732 w 3737830"/>
                <a:gd name="connsiteY55" fmla="*/ 3688697 h 5218739"/>
                <a:gd name="connsiteX56" fmla="*/ 818889 w 3737830"/>
                <a:gd name="connsiteY56" fmla="*/ 3698431 h 5218739"/>
                <a:gd name="connsiteX57" fmla="*/ 834496 w 3737830"/>
                <a:gd name="connsiteY57" fmla="*/ 3730288 h 5218739"/>
                <a:gd name="connsiteX58" fmla="*/ 868311 w 3737830"/>
                <a:gd name="connsiteY58" fmla="*/ 3683387 h 5218739"/>
                <a:gd name="connsiteX59" fmla="*/ 908196 w 3737830"/>
                <a:gd name="connsiteY59" fmla="*/ 3669228 h 5218739"/>
                <a:gd name="connsiteX60" fmla="*/ 934208 w 3737830"/>
                <a:gd name="connsiteY60" fmla="*/ 3674538 h 5218739"/>
                <a:gd name="connsiteX61" fmla="*/ 968890 w 3737830"/>
                <a:gd name="connsiteY61" fmla="*/ 3647105 h 5218739"/>
                <a:gd name="connsiteX62" fmla="*/ 994035 w 3737830"/>
                <a:gd name="connsiteY62" fmla="*/ 3640910 h 5218739"/>
                <a:gd name="connsiteX63" fmla="*/ 1026983 w 3737830"/>
                <a:gd name="connsiteY63" fmla="*/ 3599318 h 5218739"/>
                <a:gd name="connsiteX64" fmla="*/ 1054920 w 3737830"/>
                <a:gd name="connsiteY64" fmla="*/ 3580857 h 5218739"/>
                <a:gd name="connsiteX65" fmla="*/ 1068602 w 3737830"/>
                <a:gd name="connsiteY65" fmla="*/ 3593124 h 5218739"/>
                <a:gd name="connsiteX66" fmla="*/ 1093747 w 3737830"/>
                <a:gd name="connsiteY66" fmla="*/ 3608168 h 5218739"/>
                <a:gd name="connsiteX67" fmla="*/ 1105885 w 3737830"/>
                <a:gd name="connsiteY67" fmla="*/ 3580735 h 5218739"/>
                <a:gd name="connsiteX68" fmla="*/ 1116290 w 3737830"/>
                <a:gd name="connsiteY68" fmla="*/ 3585159 h 5218739"/>
                <a:gd name="connsiteX69" fmla="*/ 1138834 w 3737830"/>
                <a:gd name="connsiteY69" fmla="*/ 3550647 h 5218739"/>
                <a:gd name="connsiteX70" fmla="*/ 1159643 w 3737830"/>
                <a:gd name="connsiteY70" fmla="*/ 3545337 h 5218739"/>
                <a:gd name="connsiteX71" fmla="*/ 1169181 w 3737830"/>
                <a:gd name="connsiteY71" fmla="*/ 3554187 h 5218739"/>
                <a:gd name="connsiteX72" fmla="*/ 1177851 w 3737830"/>
                <a:gd name="connsiteY72" fmla="*/ 3545337 h 5218739"/>
                <a:gd name="connsiteX73" fmla="*/ 1187389 w 3737830"/>
                <a:gd name="connsiteY73" fmla="*/ 3543568 h 5218739"/>
                <a:gd name="connsiteX74" fmla="*/ 1189990 w 3737830"/>
                <a:gd name="connsiteY74" fmla="*/ 3533833 h 5218739"/>
                <a:gd name="connsiteX75" fmla="*/ 1204730 w 3737830"/>
                <a:gd name="connsiteY75" fmla="*/ 3527639 h 5218739"/>
                <a:gd name="connsiteX76" fmla="*/ 1251551 w 3737830"/>
                <a:gd name="connsiteY76" fmla="*/ 3524099 h 5218739"/>
                <a:gd name="connsiteX77" fmla="*/ 1263690 w 3737830"/>
                <a:gd name="connsiteY77" fmla="*/ 3532948 h 5218739"/>
                <a:gd name="connsiteX78" fmla="*/ 1274095 w 3737830"/>
                <a:gd name="connsiteY78" fmla="*/ 3522329 h 5218739"/>
                <a:gd name="connsiteX79" fmla="*/ 1278430 w 3737830"/>
                <a:gd name="connsiteY79" fmla="*/ 3501976 h 5218739"/>
                <a:gd name="connsiteX80" fmla="*/ 1273228 w 3737830"/>
                <a:gd name="connsiteY80" fmla="*/ 3489587 h 5218739"/>
                <a:gd name="connsiteX81" fmla="*/ 1289702 w 3737830"/>
                <a:gd name="connsiteY81" fmla="*/ 3474543 h 5218739"/>
                <a:gd name="connsiteX82" fmla="*/ 1300974 w 3737830"/>
                <a:gd name="connsiteY82" fmla="*/ 3476313 h 5218739"/>
                <a:gd name="connsiteX83" fmla="*/ 1300974 w 3737830"/>
                <a:gd name="connsiteY83" fmla="*/ 3499321 h 5218739"/>
                <a:gd name="connsiteX84" fmla="*/ 1315714 w 3737830"/>
                <a:gd name="connsiteY84" fmla="*/ 3489587 h 5218739"/>
                <a:gd name="connsiteX85" fmla="*/ 1327853 w 3737830"/>
                <a:gd name="connsiteY85" fmla="*/ 3486932 h 5218739"/>
                <a:gd name="connsiteX86" fmla="*/ 1350396 w 3737830"/>
                <a:gd name="connsiteY86" fmla="*/ 3479852 h 5218739"/>
                <a:gd name="connsiteX87" fmla="*/ 1374674 w 3737830"/>
                <a:gd name="connsiteY87" fmla="*/ 3482507 h 5218739"/>
                <a:gd name="connsiteX88" fmla="*/ 1368604 w 3737830"/>
                <a:gd name="connsiteY88" fmla="*/ 3494011 h 5218739"/>
                <a:gd name="connsiteX89" fmla="*/ 1369472 w 3737830"/>
                <a:gd name="connsiteY89" fmla="*/ 3517020 h 5218739"/>
                <a:gd name="connsiteX90" fmla="*/ 1392882 w 3737830"/>
                <a:gd name="connsiteY90" fmla="*/ 3492241 h 5218739"/>
                <a:gd name="connsiteX91" fmla="*/ 1416293 w 3737830"/>
                <a:gd name="connsiteY91" fmla="*/ 3491357 h 5218739"/>
                <a:gd name="connsiteX92" fmla="*/ 1442779 w 3737830"/>
                <a:gd name="connsiteY92" fmla="*/ 3466701 h 5218739"/>
                <a:gd name="connsiteX93" fmla="*/ 1499530 w 3737830"/>
                <a:gd name="connsiteY93" fmla="*/ 3501976 h 5218739"/>
                <a:gd name="connsiteX94" fmla="*/ 1544618 w 3737830"/>
                <a:gd name="connsiteY94" fmla="*/ 3581620 h 5218739"/>
                <a:gd name="connsiteX95" fmla="*/ 1551554 w 3737830"/>
                <a:gd name="connsiteY95" fmla="*/ 3574540 h 5218739"/>
                <a:gd name="connsiteX96" fmla="*/ 1567161 w 3737830"/>
                <a:gd name="connsiteY96" fmla="*/ 3575426 h 5218739"/>
                <a:gd name="connsiteX97" fmla="*/ 1578433 w 3737830"/>
                <a:gd name="connsiteY97" fmla="*/ 3586929 h 5218739"/>
                <a:gd name="connsiteX98" fmla="*/ 1613115 w 3737830"/>
                <a:gd name="connsiteY98" fmla="*/ 3594009 h 5218739"/>
                <a:gd name="connsiteX99" fmla="*/ 1653867 w 3737830"/>
                <a:gd name="connsiteY99" fmla="*/ 3578080 h 5218739"/>
                <a:gd name="connsiteX100" fmla="*/ 1694619 w 3737830"/>
                <a:gd name="connsiteY100" fmla="*/ 3586929 h 5218739"/>
                <a:gd name="connsiteX101" fmla="*/ 1862969 w 3737830"/>
                <a:gd name="connsiteY101" fmla="*/ 3639665 h 5218739"/>
                <a:gd name="connsiteX102" fmla="*/ 1909030 w 3737830"/>
                <a:gd name="connsiteY102" fmla="*/ 4495257 h 5218739"/>
                <a:gd name="connsiteX103" fmla="*/ 1868836 w 3737830"/>
                <a:gd name="connsiteY103" fmla="*/ 4846950 h 5218739"/>
                <a:gd name="connsiteX104" fmla="*/ 2702849 w 3737830"/>
                <a:gd name="connsiteY104" fmla="*/ 5188594 h 5218739"/>
                <a:gd name="connsiteX105" fmla="*/ 3506718 w 3737830"/>
                <a:gd name="connsiteY105" fmla="*/ 5218739 h 5218739"/>
                <a:gd name="connsiteX106" fmla="*/ 3737830 w 3737830"/>
                <a:gd name="connsiteY106" fmla="*/ 4465112 h 5218739"/>
                <a:gd name="connsiteX107" fmla="*/ 3707685 w 3737830"/>
                <a:gd name="connsiteY107" fmla="*/ 3801921 h 5218739"/>
                <a:gd name="connsiteX108" fmla="*/ 3737830 w 3737830"/>
                <a:gd name="connsiteY108" fmla="*/ 3289455 h 5218739"/>
                <a:gd name="connsiteX109" fmla="*/ 3446427 w 3737830"/>
                <a:gd name="connsiteY109" fmla="*/ 2666457 h 5218739"/>
                <a:gd name="connsiteX110" fmla="*/ 2853575 w 3737830"/>
                <a:gd name="connsiteY110" fmla="*/ 2676506 h 5218739"/>
                <a:gd name="connsiteX111" fmla="*/ 2572221 w 3737830"/>
                <a:gd name="connsiteY111" fmla="*/ 2475539 h 5218739"/>
                <a:gd name="connsiteX112" fmla="*/ 2793285 w 3737830"/>
                <a:gd name="connsiteY112" fmla="*/ 2274572 h 5218739"/>
                <a:gd name="connsiteX113" fmla="*/ 2873671 w 3737830"/>
                <a:gd name="connsiteY113" fmla="*/ 2013314 h 5218739"/>
                <a:gd name="connsiteX114" fmla="*/ 3144977 w 3737830"/>
                <a:gd name="connsiteY114" fmla="*/ 1782202 h 5218739"/>
                <a:gd name="connsiteX115" fmla="*/ 2984203 w 3737830"/>
                <a:gd name="connsiteY115" fmla="*/ 1330027 h 5218739"/>
                <a:gd name="connsiteX116" fmla="*/ 3165074 w 3737830"/>
                <a:gd name="connsiteY116" fmla="*/ 1108963 h 5218739"/>
                <a:gd name="connsiteX117" fmla="*/ 3438708 w 3737830"/>
                <a:gd name="connsiteY117" fmla="*/ 708324 h 5218739"/>
                <a:gd name="connsiteX118" fmla="*/ 3377270 w 3737830"/>
                <a:gd name="connsiteY118" fmla="*/ 563993 h 5218739"/>
                <a:gd name="connsiteX119" fmla="*/ 3316598 w 3737830"/>
                <a:gd name="connsiteY119" fmla="*/ 440404 h 5218739"/>
                <a:gd name="connsiteX120" fmla="*/ 3332784 w 3737830"/>
                <a:gd name="connsiteY120" fmla="*/ 263417 h 5218739"/>
                <a:gd name="connsiteX121" fmla="*/ 3106192 w 3737830"/>
                <a:gd name="connsiteY121" fmla="*/ 128907 h 5218739"/>
                <a:gd name="connsiteX122" fmla="*/ 3124462 w 3737830"/>
                <a:gd name="connsiteY122" fmla="*/ 12400 h 5218739"/>
                <a:gd name="connsiteX123" fmla="*/ 3020642 w 3737830"/>
                <a:gd name="connsiteY123" fmla="*/ 1477 h 5218739"/>
                <a:gd name="connsiteX124" fmla="*/ 2958526 w 3737830"/>
                <a:gd name="connsiteY124" fmla="*/ 38129 h 5218739"/>
                <a:gd name="connsiteX125" fmla="*/ 2965150 w 3737830"/>
                <a:gd name="connsiteY125" fmla="*/ 223300 h 5218739"/>
                <a:gd name="connsiteX126" fmla="*/ 2780177 w 3737830"/>
                <a:gd name="connsiteY126" fmla="*/ 305894 h 5218739"/>
                <a:gd name="connsiteX127" fmla="*/ 2762617 w 3737830"/>
                <a:gd name="connsiteY127" fmla="*/ 448814 h 5218739"/>
                <a:gd name="connsiteX0" fmla="*/ 2762617 w 3737830"/>
                <a:gd name="connsiteY0" fmla="*/ 448814 h 5218739"/>
                <a:gd name="connsiteX1" fmla="*/ 2424105 w 3737830"/>
                <a:gd name="connsiteY1" fmla="*/ 558395 h 5218739"/>
                <a:gd name="connsiteX2" fmla="*/ 2293527 w 3737830"/>
                <a:gd name="connsiteY2" fmla="*/ 545493 h 5218739"/>
                <a:gd name="connsiteX3" fmla="*/ 2241444 w 3737830"/>
                <a:gd name="connsiteY3" fmla="*/ 716503 h 5218739"/>
                <a:gd name="connsiteX4" fmla="*/ 2040286 w 3737830"/>
                <a:gd name="connsiteY4" fmla="*/ 792017 h 5218739"/>
                <a:gd name="connsiteX5" fmla="*/ 1996355 w 3737830"/>
                <a:gd name="connsiteY5" fmla="*/ 709423 h 5218739"/>
                <a:gd name="connsiteX6" fmla="*/ 1883059 w 3737830"/>
                <a:gd name="connsiteY6" fmla="*/ 810896 h 5218739"/>
                <a:gd name="connsiteX7" fmla="*/ 1700399 w 3737830"/>
                <a:gd name="connsiteY7" fmla="*/ 820335 h 5218739"/>
                <a:gd name="connsiteX8" fmla="*/ 1591727 w 3737830"/>
                <a:gd name="connsiteY8" fmla="*/ 910008 h 5218739"/>
                <a:gd name="connsiteX9" fmla="*/ 1478186 w 3737830"/>
                <a:gd name="connsiteY9" fmla="*/ 938674 h 5218739"/>
                <a:gd name="connsiteX10" fmla="*/ 1392881 w 3737830"/>
                <a:gd name="connsiteY10" fmla="*/ 1179028 h 5218739"/>
                <a:gd name="connsiteX11" fmla="*/ 1249527 w 3737830"/>
                <a:gd name="connsiteY11" fmla="*/ 1112953 h 5218739"/>
                <a:gd name="connsiteX12" fmla="*/ 1184787 w 3737830"/>
                <a:gd name="connsiteY12" fmla="*/ 1226224 h 5218739"/>
                <a:gd name="connsiteX13" fmla="*/ 1214845 w 3737830"/>
                <a:gd name="connsiteY13" fmla="*/ 1445687 h 5218739"/>
                <a:gd name="connsiteX14" fmla="*/ 1062243 w 3737830"/>
                <a:gd name="connsiteY14" fmla="*/ 1497603 h 5218739"/>
                <a:gd name="connsiteX15" fmla="*/ 1018312 w 3737830"/>
                <a:gd name="connsiteY15" fmla="*/ 1415010 h 5218739"/>
                <a:gd name="connsiteX16" fmla="*/ 932762 w 3737830"/>
                <a:gd name="connsiteY16" fmla="*/ 1436248 h 5218739"/>
                <a:gd name="connsiteX17" fmla="*/ 902682 w 3737830"/>
                <a:gd name="connsiteY17" fmla="*/ 1355452 h 5218739"/>
                <a:gd name="connsiteX18" fmla="*/ 646054 w 3737830"/>
                <a:gd name="connsiteY18" fmla="*/ 1443327 h 5218739"/>
                <a:gd name="connsiteX19" fmla="*/ 553567 w 3737830"/>
                <a:gd name="connsiteY19" fmla="*/ 1318257 h 5218739"/>
                <a:gd name="connsiteX20" fmla="*/ 528134 w 3737830"/>
                <a:gd name="connsiteY20" fmla="*/ 1490524 h 5218739"/>
                <a:gd name="connsiteX21" fmla="*/ 384780 w 3737830"/>
                <a:gd name="connsiteY21" fmla="*/ 1490524 h 5218739"/>
                <a:gd name="connsiteX22" fmla="*/ 289981 w 3737830"/>
                <a:gd name="connsiteY22" fmla="*/ 1625034 h 5218739"/>
                <a:gd name="connsiteX23" fmla="*/ 132783 w 3737830"/>
                <a:gd name="connsiteY23" fmla="*/ 1704252 h 5218739"/>
                <a:gd name="connsiteX24" fmla="*/ 137379 w 3737830"/>
                <a:gd name="connsiteY24" fmla="*/ 1825618 h 5218739"/>
                <a:gd name="connsiteX25" fmla="*/ 33332 w 3737830"/>
                <a:gd name="connsiteY25" fmla="*/ 1927091 h 5218739"/>
                <a:gd name="connsiteX26" fmla="*/ 6257 w 3737830"/>
                <a:gd name="connsiteY26" fmla="*/ 2273583 h 5218739"/>
                <a:gd name="connsiteX27" fmla="*/ 63390 w 3737830"/>
                <a:gd name="connsiteY27" fmla="*/ 2443891 h 5218739"/>
                <a:gd name="connsiteX28" fmla="*/ 125819 w 3737830"/>
                <a:gd name="connsiteY28" fmla="*/ 2469849 h 5218739"/>
                <a:gd name="connsiteX29" fmla="*/ 169750 w 3737830"/>
                <a:gd name="connsiteY29" fmla="*/ 2613798 h 5218739"/>
                <a:gd name="connsiteX30" fmla="*/ 358836 w 3737830"/>
                <a:gd name="connsiteY30" fmla="*/ 2804548 h 5218739"/>
                <a:gd name="connsiteX31" fmla="*/ 521198 w 3737830"/>
                <a:gd name="connsiteY31" fmla="*/ 2892257 h 5218739"/>
                <a:gd name="connsiteX32" fmla="*/ 598137 w 3737830"/>
                <a:gd name="connsiteY32" fmla="*/ 3135838 h 5218739"/>
                <a:gd name="connsiteX33" fmla="*/ 424087 w 3737830"/>
                <a:gd name="connsiteY33" fmla="*/ 3331184 h 5218739"/>
                <a:gd name="connsiteX34" fmla="*/ 292409 w 3737830"/>
                <a:gd name="connsiteY34" fmla="*/ 3556346 h 5218739"/>
                <a:gd name="connsiteX35" fmla="*/ 293251 w 3737830"/>
                <a:gd name="connsiteY35" fmla="*/ 3670361 h 5218739"/>
                <a:gd name="connsiteX36" fmla="*/ 335069 w 3737830"/>
                <a:gd name="connsiteY36" fmla="*/ 3679847 h 5218739"/>
                <a:gd name="connsiteX37" fmla="*/ 355879 w 3737830"/>
                <a:gd name="connsiteY37" fmla="*/ 3689581 h 5218739"/>
                <a:gd name="connsiteX38" fmla="*/ 379289 w 3737830"/>
                <a:gd name="connsiteY38" fmla="*/ 3682502 h 5218739"/>
                <a:gd name="connsiteX39" fmla="*/ 414839 w 3737830"/>
                <a:gd name="connsiteY39" fmla="*/ 3702855 h 5218739"/>
                <a:gd name="connsiteX40" fmla="*/ 446920 w 3737830"/>
                <a:gd name="connsiteY40" fmla="*/ 3695776 h 5218739"/>
                <a:gd name="connsiteX41" fmla="*/ 493741 w 3737830"/>
                <a:gd name="connsiteY41" fmla="*/ 3732943 h 5218739"/>
                <a:gd name="connsiteX42" fmla="*/ 522354 w 3737830"/>
                <a:gd name="connsiteY42" fmla="*/ 3724094 h 5218739"/>
                <a:gd name="connsiteX43" fmla="*/ 532759 w 3737830"/>
                <a:gd name="connsiteY43" fmla="*/ 3741792 h 5218739"/>
                <a:gd name="connsiteX44" fmla="*/ 569175 w 3737830"/>
                <a:gd name="connsiteY44" fmla="*/ 3717014 h 5218739"/>
                <a:gd name="connsiteX45" fmla="*/ 592586 w 3737830"/>
                <a:gd name="connsiteY45" fmla="*/ 3720554 h 5218739"/>
                <a:gd name="connsiteX46" fmla="*/ 610247 w 3737830"/>
                <a:gd name="connsiteY46" fmla="*/ 3714362 h 5218739"/>
                <a:gd name="connsiteX47" fmla="*/ 638542 w 3737830"/>
                <a:gd name="connsiteY47" fmla="*/ 3764424 h 5218739"/>
                <a:gd name="connsiteX48" fmla="*/ 654147 w 3737830"/>
                <a:gd name="connsiteY48" fmla="*/ 3775420 h 5218739"/>
                <a:gd name="connsiteX49" fmla="*/ 687095 w 3737830"/>
                <a:gd name="connsiteY49" fmla="*/ 3777190 h 5218739"/>
                <a:gd name="connsiteX50" fmla="*/ 692298 w 3737830"/>
                <a:gd name="connsiteY50" fmla="*/ 3751527 h 5218739"/>
                <a:gd name="connsiteX51" fmla="*/ 707038 w 3737830"/>
                <a:gd name="connsiteY51" fmla="*/ 3744447 h 5218739"/>
                <a:gd name="connsiteX52" fmla="*/ 706171 w 3737830"/>
                <a:gd name="connsiteY52" fmla="*/ 3728519 h 5218739"/>
                <a:gd name="connsiteX53" fmla="*/ 734784 w 3737830"/>
                <a:gd name="connsiteY53" fmla="*/ 3712590 h 5218739"/>
                <a:gd name="connsiteX54" fmla="*/ 751258 w 3737830"/>
                <a:gd name="connsiteY54" fmla="*/ 3718784 h 5218739"/>
                <a:gd name="connsiteX55" fmla="*/ 767732 w 3737830"/>
                <a:gd name="connsiteY55" fmla="*/ 3688697 h 5218739"/>
                <a:gd name="connsiteX56" fmla="*/ 818889 w 3737830"/>
                <a:gd name="connsiteY56" fmla="*/ 3698431 h 5218739"/>
                <a:gd name="connsiteX57" fmla="*/ 834496 w 3737830"/>
                <a:gd name="connsiteY57" fmla="*/ 3730288 h 5218739"/>
                <a:gd name="connsiteX58" fmla="*/ 868311 w 3737830"/>
                <a:gd name="connsiteY58" fmla="*/ 3683387 h 5218739"/>
                <a:gd name="connsiteX59" fmla="*/ 908196 w 3737830"/>
                <a:gd name="connsiteY59" fmla="*/ 3669228 h 5218739"/>
                <a:gd name="connsiteX60" fmla="*/ 934208 w 3737830"/>
                <a:gd name="connsiteY60" fmla="*/ 3674538 h 5218739"/>
                <a:gd name="connsiteX61" fmla="*/ 968890 w 3737830"/>
                <a:gd name="connsiteY61" fmla="*/ 3647105 h 5218739"/>
                <a:gd name="connsiteX62" fmla="*/ 994035 w 3737830"/>
                <a:gd name="connsiteY62" fmla="*/ 3640910 h 5218739"/>
                <a:gd name="connsiteX63" fmla="*/ 1026983 w 3737830"/>
                <a:gd name="connsiteY63" fmla="*/ 3599318 h 5218739"/>
                <a:gd name="connsiteX64" fmla="*/ 1054920 w 3737830"/>
                <a:gd name="connsiteY64" fmla="*/ 3580857 h 5218739"/>
                <a:gd name="connsiteX65" fmla="*/ 1068602 w 3737830"/>
                <a:gd name="connsiteY65" fmla="*/ 3593124 h 5218739"/>
                <a:gd name="connsiteX66" fmla="*/ 1093747 w 3737830"/>
                <a:gd name="connsiteY66" fmla="*/ 3608168 h 5218739"/>
                <a:gd name="connsiteX67" fmla="*/ 1105885 w 3737830"/>
                <a:gd name="connsiteY67" fmla="*/ 3580735 h 5218739"/>
                <a:gd name="connsiteX68" fmla="*/ 1116290 w 3737830"/>
                <a:gd name="connsiteY68" fmla="*/ 3585159 h 5218739"/>
                <a:gd name="connsiteX69" fmla="*/ 1138834 w 3737830"/>
                <a:gd name="connsiteY69" fmla="*/ 3550647 h 5218739"/>
                <a:gd name="connsiteX70" fmla="*/ 1159643 w 3737830"/>
                <a:gd name="connsiteY70" fmla="*/ 3545337 h 5218739"/>
                <a:gd name="connsiteX71" fmla="*/ 1169181 w 3737830"/>
                <a:gd name="connsiteY71" fmla="*/ 3554187 h 5218739"/>
                <a:gd name="connsiteX72" fmla="*/ 1177851 w 3737830"/>
                <a:gd name="connsiteY72" fmla="*/ 3545337 h 5218739"/>
                <a:gd name="connsiteX73" fmla="*/ 1187389 w 3737830"/>
                <a:gd name="connsiteY73" fmla="*/ 3543568 h 5218739"/>
                <a:gd name="connsiteX74" fmla="*/ 1189990 w 3737830"/>
                <a:gd name="connsiteY74" fmla="*/ 3533833 h 5218739"/>
                <a:gd name="connsiteX75" fmla="*/ 1204730 w 3737830"/>
                <a:gd name="connsiteY75" fmla="*/ 3527639 h 5218739"/>
                <a:gd name="connsiteX76" fmla="*/ 1251551 w 3737830"/>
                <a:gd name="connsiteY76" fmla="*/ 3524099 h 5218739"/>
                <a:gd name="connsiteX77" fmla="*/ 1263690 w 3737830"/>
                <a:gd name="connsiteY77" fmla="*/ 3532948 h 5218739"/>
                <a:gd name="connsiteX78" fmla="*/ 1274095 w 3737830"/>
                <a:gd name="connsiteY78" fmla="*/ 3522329 h 5218739"/>
                <a:gd name="connsiteX79" fmla="*/ 1278430 w 3737830"/>
                <a:gd name="connsiteY79" fmla="*/ 3501976 h 5218739"/>
                <a:gd name="connsiteX80" fmla="*/ 1273228 w 3737830"/>
                <a:gd name="connsiteY80" fmla="*/ 3489587 h 5218739"/>
                <a:gd name="connsiteX81" fmla="*/ 1289702 w 3737830"/>
                <a:gd name="connsiteY81" fmla="*/ 3474543 h 5218739"/>
                <a:gd name="connsiteX82" fmla="*/ 1300974 w 3737830"/>
                <a:gd name="connsiteY82" fmla="*/ 3476313 h 5218739"/>
                <a:gd name="connsiteX83" fmla="*/ 1300974 w 3737830"/>
                <a:gd name="connsiteY83" fmla="*/ 3499321 h 5218739"/>
                <a:gd name="connsiteX84" fmla="*/ 1315714 w 3737830"/>
                <a:gd name="connsiteY84" fmla="*/ 3489587 h 5218739"/>
                <a:gd name="connsiteX85" fmla="*/ 1327853 w 3737830"/>
                <a:gd name="connsiteY85" fmla="*/ 3486932 h 5218739"/>
                <a:gd name="connsiteX86" fmla="*/ 1350396 w 3737830"/>
                <a:gd name="connsiteY86" fmla="*/ 3479852 h 5218739"/>
                <a:gd name="connsiteX87" fmla="*/ 1374674 w 3737830"/>
                <a:gd name="connsiteY87" fmla="*/ 3482507 h 5218739"/>
                <a:gd name="connsiteX88" fmla="*/ 1368604 w 3737830"/>
                <a:gd name="connsiteY88" fmla="*/ 3494011 h 5218739"/>
                <a:gd name="connsiteX89" fmla="*/ 1369472 w 3737830"/>
                <a:gd name="connsiteY89" fmla="*/ 3517020 h 5218739"/>
                <a:gd name="connsiteX90" fmla="*/ 1392882 w 3737830"/>
                <a:gd name="connsiteY90" fmla="*/ 3492241 h 5218739"/>
                <a:gd name="connsiteX91" fmla="*/ 1416293 w 3737830"/>
                <a:gd name="connsiteY91" fmla="*/ 3491357 h 5218739"/>
                <a:gd name="connsiteX92" fmla="*/ 1442779 w 3737830"/>
                <a:gd name="connsiteY92" fmla="*/ 3466701 h 5218739"/>
                <a:gd name="connsiteX93" fmla="*/ 1499530 w 3737830"/>
                <a:gd name="connsiteY93" fmla="*/ 3501976 h 5218739"/>
                <a:gd name="connsiteX94" fmla="*/ 1544618 w 3737830"/>
                <a:gd name="connsiteY94" fmla="*/ 3581620 h 5218739"/>
                <a:gd name="connsiteX95" fmla="*/ 1551554 w 3737830"/>
                <a:gd name="connsiteY95" fmla="*/ 3574540 h 5218739"/>
                <a:gd name="connsiteX96" fmla="*/ 1567161 w 3737830"/>
                <a:gd name="connsiteY96" fmla="*/ 3575426 h 5218739"/>
                <a:gd name="connsiteX97" fmla="*/ 1578433 w 3737830"/>
                <a:gd name="connsiteY97" fmla="*/ 3586929 h 5218739"/>
                <a:gd name="connsiteX98" fmla="*/ 1613115 w 3737830"/>
                <a:gd name="connsiteY98" fmla="*/ 3594009 h 5218739"/>
                <a:gd name="connsiteX99" fmla="*/ 1653867 w 3737830"/>
                <a:gd name="connsiteY99" fmla="*/ 3578080 h 5218739"/>
                <a:gd name="connsiteX100" fmla="*/ 1694619 w 3737830"/>
                <a:gd name="connsiteY100" fmla="*/ 3586929 h 5218739"/>
                <a:gd name="connsiteX101" fmla="*/ 1762250 w 3737830"/>
                <a:gd name="connsiteY101" fmla="*/ 3680732 h 5218739"/>
                <a:gd name="connsiteX102" fmla="*/ 1862969 w 3737830"/>
                <a:gd name="connsiteY102" fmla="*/ 3639665 h 5218739"/>
                <a:gd name="connsiteX103" fmla="*/ 1909030 w 3737830"/>
                <a:gd name="connsiteY103" fmla="*/ 4495257 h 5218739"/>
                <a:gd name="connsiteX104" fmla="*/ 1868836 w 3737830"/>
                <a:gd name="connsiteY104" fmla="*/ 4846950 h 5218739"/>
                <a:gd name="connsiteX105" fmla="*/ 2702849 w 3737830"/>
                <a:gd name="connsiteY105" fmla="*/ 5188594 h 5218739"/>
                <a:gd name="connsiteX106" fmla="*/ 3506718 w 3737830"/>
                <a:gd name="connsiteY106" fmla="*/ 5218739 h 5218739"/>
                <a:gd name="connsiteX107" fmla="*/ 3737830 w 3737830"/>
                <a:gd name="connsiteY107" fmla="*/ 4465112 h 5218739"/>
                <a:gd name="connsiteX108" fmla="*/ 3707685 w 3737830"/>
                <a:gd name="connsiteY108" fmla="*/ 3801921 h 5218739"/>
                <a:gd name="connsiteX109" fmla="*/ 3737830 w 3737830"/>
                <a:gd name="connsiteY109" fmla="*/ 3289455 h 5218739"/>
                <a:gd name="connsiteX110" fmla="*/ 3446427 w 3737830"/>
                <a:gd name="connsiteY110" fmla="*/ 2666457 h 5218739"/>
                <a:gd name="connsiteX111" fmla="*/ 2853575 w 3737830"/>
                <a:gd name="connsiteY111" fmla="*/ 2676506 h 5218739"/>
                <a:gd name="connsiteX112" fmla="*/ 2572221 w 3737830"/>
                <a:gd name="connsiteY112" fmla="*/ 2475539 h 5218739"/>
                <a:gd name="connsiteX113" fmla="*/ 2793285 w 3737830"/>
                <a:gd name="connsiteY113" fmla="*/ 2274572 h 5218739"/>
                <a:gd name="connsiteX114" fmla="*/ 2873671 w 3737830"/>
                <a:gd name="connsiteY114" fmla="*/ 2013314 h 5218739"/>
                <a:gd name="connsiteX115" fmla="*/ 3144977 w 3737830"/>
                <a:gd name="connsiteY115" fmla="*/ 1782202 h 5218739"/>
                <a:gd name="connsiteX116" fmla="*/ 2984203 w 3737830"/>
                <a:gd name="connsiteY116" fmla="*/ 1330027 h 5218739"/>
                <a:gd name="connsiteX117" fmla="*/ 3165074 w 3737830"/>
                <a:gd name="connsiteY117" fmla="*/ 1108963 h 5218739"/>
                <a:gd name="connsiteX118" fmla="*/ 3438708 w 3737830"/>
                <a:gd name="connsiteY118" fmla="*/ 708324 h 5218739"/>
                <a:gd name="connsiteX119" fmla="*/ 3377270 w 3737830"/>
                <a:gd name="connsiteY119" fmla="*/ 563993 h 5218739"/>
                <a:gd name="connsiteX120" fmla="*/ 3316598 w 3737830"/>
                <a:gd name="connsiteY120" fmla="*/ 440404 h 5218739"/>
                <a:gd name="connsiteX121" fmla="*/ 3332784 w 3737830"/>
                <a:gd name="connsiteY121" fmla="*/ 263417 h 5218739"/>
                <a:gd name="connsiteX122" fmla="*/ 3106192 w 3737830"/>
                <a:gd name="connsiteY122" fmla="*/ 128907 h 5218739"/>
                <a:gd name="connsiteX123" fmla="*/ 3124462 w 3737830"/>
                <a:gd name="connsiteY123" fmla="*/ 12400 h 5218739"/>
                <a:gd name="connsiteX124" fmla="*/ 3020642 w 3737830"/>
                <a:gd name="connsiteY124" fmla="*/ 1477 h 5218739"/>
                <a:gd name="connsiteX125" fmla="*/ 2958526 w 3737830"/>
                <a:gd name="connsiteY125" fmla="*/ 38129 h 5218739"/>
                <a:gd name="connsiteX126" fmla="*/ 2965150 w 3737830"/>
                <a:gd name="connsiteY126" fmla="*/ 223300 h 5218739"/>
                <a:gd name="connsiteX127" fmla="*/ 2780177 w 3737830"/>
                <a:gd name="connsiteY127" fmla="*/ 305894 h 5218739"/>
                <a:gd name="connsiteX128" fmla="*/ 2762617 w 3737830"/>
                <a:gd name="connsiteY128" fmla="*/ 448814 h 5218739"/>
                <a:gd name="connsiteX0" fmla="*/ 2762617 w 3737830"/>
                <a:gd name="connsiteY0" fmla="*/ 448814 h 5218739"/>
                <a:gd name="connsiteX1" fmla="*/ 2424105 w 3737830"/>
                <a:gd name="connsiteY1" fmla="*/ 558395 h 5218739"/>
                <a:gd name="connsiteX2" fmla="*/ 2293527 w 3737830"/>
                <a:gd name="connsiteY2" fmla="*/ 545493 h 5218739"/>
                <a:gd name="connsiteX3" fmla="*/ 2241444 w 3737830"/>
                <a:gd name="connsiteY3" fmla="*/ 716503 h 5218739"/>
                <a:gd name="connsiteX4" fmla="*/ 2040286 w 3737830"/>
                <a:gd name="connsiteY4" fmla="*/ 792017 h 5218739"/>
                <a:gd name="connsiteX5" fmla="*/ 1996355 w 3737830"/>
                <a:gd name="connsiteY5" fmla="*/ 709423 h 5218739"/>
                <a:gd name="connsiteX6" fmla="*/ 1883059 w 3737830"/>
                <a:gd name="connsiteY6" fmla="*/ 810896 h 5218739"/>
                <a:gd name="connsiteX7" fmla="*/ 1700399 w 3737830"/>
                <a:gd name="connsiteY7" fmla="*/ 820335 h 5218739"/>
                <a:gd name="connsiteX8" fmla="*/ 1591727 w 3737830"/>
                <a:gd name="connsiteY8" fmla="*/ 910008 h 5218739"/>
                <a:gd name="connsiteX9" fmla="*/ 1478186 w 3737830"/>
                <a:gd name="connsiteY9" fmla="*/ 938674 h 5218739"/>
                <a:gd name="connsiteX10" fmla="*/ 1392881 w 3737830"/>
                <a:gd name="connsiteY10" fmla="*/ 1179028 h 5218739"/>
                <a:gd name="connsiteX11" fmla="*/ 1249527 w 3737830"/>
                <a:gd name="connsiteY11" fmla="*/ 1112953 h 5218739"/>
                <a:gd name="connsiteX12" fmla="*/ 1184787 w 3737830"/>
                <a:gd name="connsiteY12" fmla="*/ 1226224 h 5218739"/>
                <a:gd name="connsiteX13" fmla="*/ 1214845 w 3737830"/>
                <a:gd name="connsiteY13" fmla="*/ 1445687 h 5218739"/>
                <a:gd name="connsiteX14" fmla="*/ 1062243 w 3737830"/>
                <a:gd name="connsiteY14" fmla="*/ 1497603 h 5218739"/>
                <a:gd name="connsiteX15" fmla="*/ 1018312 w 3737830"/>
                <a:gd name="connsiteY15" fmla="*/ 1415010 h 5218739"/>
                <a:gd name="connsiteX16" fmla="*/ 932762 w 3737830"/>
                <a:gd name="connsiteY16" fmla="*/ 1436248 h 5218739"/>
                <a:gd name="connsiteX17" fmla="*/ 902682 w 3737830"/>
                <a:gd name="connsiteY17" fmla="*/ 1355452 h 5218739"/>
                <a:gd name="connsiteX18" fmla="*/ 646054 w 3737830"/>
                <a:gd name="connsiteY18" fmla="*/ 1443327 h 5218739"/>
                <a:gd name="connsiteX19" fmla="*/ 553567 w 3737830"/>
                <a:gd name="connsiteY19" fmla="*/ 1318257 h 5218739"/>
                <a:gd name="connsiteX20" fmla="*/ 528134 w 3737830"/>
                <a:gd name="connsiteY20" fmla="*/ 1490524 h 5218739"/>
                <a:gd name="connsiteX21" fmla="*/ 384780 w 3737830"/>
                <a:gd name="connsiteY21" fmla="*/ 1490524 h 5218739"/>
                <a:gd name="connsiteX22" fmla="*/ 289981 w 3737830"/>
                <a:gd name="connsiteY22" fmla="*/ 1625034 h 5218739"/>
                <a:gd name="connsiteX23" fmla="*/ 132783 w 3737830"/>
                <a:gd name="connsiteY23" fmla="*/ 1704252 h 5218739"/>
                <a:gd name="connsiteX24" fmla="*/ 137379 w 3737830"/>
                <a:gd name="connsiteY24" fmla="*/ 1825618 h 5218739"/>
                <a:gd name="connsiteX25" fmla="*/ 33332 w 3737830"/>
                <a:gd name="connsiteY25" fmla="*/ 1927091 h 5218739"/>
                <a:gd name="connsiteX26" fmla="*/ 6257 w 3737830"/>
                <a:gd name="connsiteY26" fmla="*/ 2273583 h 5218739"/>
                <a:gd name="connsiteX27" fmla="*/ 63390 w 3737830"/>
                <a:gd name="connsiteY27" fmla="*/ 2443891 h 5218739"/>
                <a:gd name="connsiteX28" fmla="*/ 125819 w 3737830"/>
                <a:gd name="connsiteY28" fmla="*/ 2469849 h 5218739"/>
                <a:gd name="connsiteX29" fmla="*/ 169750 w 3737830"/>
                <a:gd name="connsiteY29" fmla="*/ 2613798 h 5218739"/>
                <a:gd name="connsiteX30" fmla="*/ 358836 w 3737830"/>
                <a:gd name="connsiteY30" fmla="*/ 2804548 h 5218739"/>
                <a:gd name="connsiteX31" fmla="*/ 521198 w 3737830"/>
                <a:gd name="connsiteY31" fmla="*/ 2892257 h 5218739"/>
                <a:gd name="connsiteX32" fmla="*/ 598137 w 3737830"/>
                <a:gd name="connsiteY32" fmla="*/ 3135838 h 5218739"/>
                <a:gd name="connsiteX33" fmla="*/ 424087 w 3737830"/>
                <a:gd name="connsiteY33" fmla="*/ 3331184 h 5218739"/>
                <a:gd name="connsiteX34" fmla="*/ 292409 w 3737830"/>
                <a:gd name="connsiteY34" fmla="*/ 3556346 h 5218739"/>
                <a:gd name="connsiteX35" fmla="*/ 293251 w 3737830"/>
                <a:gd name="connsiteY35" fmla="*/ 3670361 h 5218739"/>
                <a:gd name="connsiteX36" fmla="*/ 335069 w 3737830"/>
                <a:gd name="connsiteY36" fmla="*/ 3679847 h 5218739"/>
                <a:gd name="connsiteX37" fmla="*/ 355879 w 3737830"/>
                <a:gd name="connsiteY37" fmla="*/ 3689581 h 5218739"/>
                <a:gd name="connsiteX38" fmla="*/ 379289 w 3737830"/>
                <a:gd name="connsiteY38" fmla="*/ 3682502 h 5218739"/>
                <a:gd name="connsiteX39" fmla="*/ 414839 w 3737830"/>
                <a:gd name="connsiteY39" fmla="*/ 3702855 h 5218739"/>
                <a:gd name="connsiteX40" fmla="*/ 446920 w 3737830"/>
                <a:gd name="connsiteY40" fmla="*/ 3695776 h 5218739"/>
                <a:gd name="connsiteX41" fmla="*/ 493741 w 3737830"/>
                <a:gd name="connsiteY41" fmla="*/ 3732943 h 5218739"/>
                <a:gd name="connsiteX42" fmla="*/ 522354 w 3737830"/>
                <a:gd name="connsiteY42" fmla="*/ 3724094 h 5218739"/>
                <a:gd name="connsiteX43" fmla="*/ 532759 w 3737830"/>
                <a:gd name="connsiteY43" fmla="*/ 3741792 h 5218739"/>
                <a:gd name="connsiteX44" fmla="*/ 569175 w 3737830"/>
                <a:gd name="connsiteY44" fmla="*/ 3717014 h 5218739"/>
                <a:gd name="connsiteX45" fmla="*/ 592586 w 3737830"/>
                <a:gd name="connsiteY45" fmla="*/ 3720554 h 5218739"/>
                <a:gd name="connsiteX46" fmla="*/ 610247 w 3737830"/>
                <a:gd name="connsiteY46" fmla="*/ 3714362 h 5218739"/>
                <a:gd name="connsiteX47" fmla="*/ 638542 w 3737830"/>
                <a:gd name="connsiteY47" fmla="*/ 3764424 h 5218739"/>
                <a:gd name="connsiteX48" fmla="*/ 654147 w 3737830"/>
                <a:gd name="connsiteY48" fmla="*/ 3775420 h 5218739"/>
                <a:gd name="connsiteX49" fmla="*/ 687095 w 3737830"/>
                <a:gd name="connsiteY49" fmla="*/ 3777190 h 5218739"/>
                <a:gd name="connsiteX50" fmla="*/ 692298 w 3737830"/>
                <a:gd name="connsiteY50" fmla="*/ 3751527 h 5218739"/>
                <a:gd name="connsiteX51" fmla="*/ 707038 w 3737830"/>
                <a:gd name="connsiteY51" fmla="*/ 3744447 h 5218739"/>
                <a:gd name="connsiteX52" fmla="*/ 706171 w 3737830"/>
                <a:gd name="connsiteY52" fmla="*/ 3728519 h 5218739"/>
                <a:gd name="connsiteX53" fmla="*/ 734784 w 3737830"/>
                <a:gd name="connsiteY53" fmla="*/ 3712590 h 5218739"/>
                <a:gd name="connsiteX54" fmla="*/ 751258 w 3737830"/>
                <a:gd name="connsiteY54" fmla="*/ 3718784 h 5218739"/>
                <a:gd name="connsiteX55" fmla="*/ 767732 w 3737830"/>
                <a:gd name="connsiteY55" fmla="*/ 3688697 h 5218739"/>
                <a:gd name="connsiteX56" fmla="*/ 818889 w 3737830"/>
                <a:gd name="connsiteY56" fmla="*/ 3698431 h 5218739"/>
                <a:gd name="connsiteX57" fmla="*/ 834496 w 3737830"/>
                <a:gd name="connsiteY57" fmla="*/ 3730288 h 5218739"/>
                <a:gd name="connsiteX58" fmla="*/ 868311 w 3737830"/>
                <a:gd name="connsiteY58" fmla="*/ 3683387 h 5218739"/>
                <a:gd name="connsiteX59" fmla="*/ 908196 w 3737830"/>
                <a:gd name="connsiteY59" fmla="*/ 3669228 h 5218739"/>
                <a:gd name="connsiteX60" fmla="*/ 934208 w 3737830"/>
                <a:gd name="connsiteY60" fmla="*/ 3674538 h 5218739"/>
                <a:gd name="connsiteX61" fmla="*/ 968890 w 3737830"/>
                <a:gd name="connsiteY61" fmla="*/ 3647105 h 5218739"/>
                <a:gd name="connsiteX62" fmla="*/ 994035 w 3737830"/>
                <a:gd name="connsiteY62" fmla="*/ 3640910 h 5218739"/>
                <a:gd name="connsiteX63" fmla="*/ 1026983 w 3737830"/>
                <a:gd name="connsiteY63" fmla="*/ 3599318 h 5218739"/>
                <a:gd name="connsiteX64" fmla="*/ 1054920 w 3737830"/>
                <a:gd name="connsiteY64" fmla="*/ 3580857 h 5218739"/>
                <a:gd name="connsiteX65" fmla="*/ 1068602 w 3737830"/>
                <a:gd name="connsiteY65" fmla="*/ 3593124 h 5218739"/>
                <a:gd name="connsiteX66" fmla="*/ 1093747 w 3737830"/>
                <a:gd name="connsiteY66" fmla="*/ 3608168 h 5218739"/>
                <a:gd name="connsiteX67" fmla="*/ 1105885 w 3737830"/>
                <a:gd name="connsiteY67" fmla="*/ 3580735 h 5218739"/>
                <a:gd name="connsiteX68" fmla="*/ 1116290 w 3737830"/>
                <a:gd name="connsiteY68" fmla="*/ 3585159 h 5218739"/>
                <a:gd name="connsiteX69" fmla="*/ 1138834 w 3737830"/>
                <a:gd name="connsiteY69" fmla="*/ 3550647 h 5218739"/>
                <a:gd name="connsiteX70" fmla="*/ 1159643 w 3737830"/>
                <a:gd name="connsiteY70" fmla="*/ 3545337 h 5218739"/>
                <a:gd name="connsiteX71" fmla="*/ 1169181 w 3737830"/>
                <a:gd name="connsiteY71" fmla="*/ 3554187 h 5218739"/>
                <a:gd name="connsiteX72" fmla="*/ 1177851 w 3737830"/>
                <a:gd name="connsiteY72" fmla="*/ 3545337 h 5218739"/>
                <a:gd name="connsiteX73" fmla="*/ 1187389 w 3737830"/>
                <a:gd name="connsiteY73" fmla="*/ 3543568 h 5218739"/>
                <a:gd name="connsiteX74" fmla="*/ 1189990 w 3737830"/>
                <a:gd name="connsiteY74" fmla="*/ 3533833 h 5218739"/>
                <a:gd name="connsiteX75" fmla="*/ 1204730 w 3737830"/>
                <a:gd name="connsiteY75" fmla="*/ 3527639 h 5218739"/>
                <a:gd name="connsiteX76" fmla="*/ 1251551 w 3737830"/>
                <a:gd name="connsiteY76" fmla="*/ 3524099 h 5218739"/>
                <a:gd name="connsiteX77" fmla="*/ 1263690 w 3737830"/>
                <a:gd name="connsiteY77" fmla="*/ 3532948 h 5218739"/>
                <a:gd name="connsiteX78" fmla="*/ 1274095 w 3737830"/>
                <a:gd name="connsiteY78" fmla="*/ 3522329 h 5218739"/>
                <a:gd name="connsiteX79" fmla="*/ 1278430 w 3737830"/>
                <a:gd name="connsiteY79" fmla="*/ 3501976 h 5218739"/>
                <a:gd name="connsiteX80" fmla="*/ 1273228 w 3737830"/>
                <a:gd name="connsiteY80" fmla="*/ 3489587 h 5218739"/>
                <a:gd name="connsiteX81" fmla="*/ 1289702 w 3737830"/>
                <a:gd name="connsiteY81" fmla="*/ 3474543 h 5218739"/>
                <a:gd name="connsiteX82" fmla="*/ 1300974 w 3737830"/>
                <a:gd name="connsiteY82" fmla="*/ 3476313 h 5218739"/>
                <a:gd name="connsiteX83" fmla="*/ 1300974 w 3737830"/>
                <a:gd name="connsiteY83" fmla="*/ 3499321 h 5218739"/>
                <a:gd name="connsiteX84" fmla="*/ 1315714 w 3737830"/>
                <a:gd name="connsiteY84" fmla="*/ 3489587 h 5218739"/>
                <a:gd name="connsiteX85" fmla="*/ 1327853 w 3737830"/>
                <a:gd name="connsiteY85" fmla="*/ 3486932 h 5218739"/>
                <a:gd name="connsiteX86" fmla="*/ 1350396 w 3737830"/>
                <a:gd name="connsiteY86" fmla="*/ 3479852 h 5218739"/>
                <a:gd name="connsiteX87" fmla="*/ 1374674 w 3737830"/>
                <a:gd name="connsiteY87" fmla="*/ 3482507 h 5218739"/>
                <a:gd name="connsiteX88" fmla="*/ 1368604 w 3737830"/>
                <a:gd name="connsiteY88" fmla="*/ 3494011 h 5218739"/>
                <a:gd name="connsiteX89" fmla="*/ 1369472 w 3737830"/>
                <a:gd name="connsiteY89" fmla="*/ 3517020 h 5218739"/>
                <a:gd name="connsiteX90" fmla="*/ 1392882 w 3737830"/>
                <a:gd name="connsiteY90" fmla="*/ 3492241 h 5218739"/>
                <a:gd name="connsiteX91" fmla="*/ 1416293 w 3737830"/>
                <a:gd name="connsiteY91" fmla="*/ 3491357 h 5218739"/>
                <a:gd name="connsiteX92" fmla="*/ 1442779 w 3737830"/>
                <a:gd name="connsiteY92" fmla="*/ 3466701 h 5218739"/>
                <a:gd name="connsiteX93" fmla="*/ 1499530 w 3737830"/>
                <a:gd name="connsiteY93" fmla="*/ 3501976 h 5218739"/>
                <a:gd name="connsiteX94" fmla="*/ 1544618 w 3737830"/>
                <a:gd name="connsiteY94" fmla="*/ 3581620 h 5218739"/>
                <a:gd name="connsiteX95" fmla="*/ 1551554 w 3737830"/>
                <a:gd name="connsiteY95" fmla="*/ 3574540 h 5218739"/>
                <a:gd name="connsiteX96" fmla="*/ 1567161 w 3737830"/>
                <a:gd name="connsiteY96" fmla="*/ 3575426 h 5218739"/>
                <a:gd name="connsiteX97" fmla="*/ 1578433 w 3737830"/>
                <a:gd name="connsiteY97" fmla="*/ 3586929 h 5218739"/>
                <a:gd name="connsiteX98" fmla="*/ 1613115 w 3737830"/>
                <a:gd name="connsiteY98" fmla="*/ 3594009 h 5218739"/>
                <a:gd name="connsiteX99" fmla="*/ 1653867 w 3737830"/>
                <a:gd name="connsiteY99" fmla="*/ 3578080 h 5218739"/>
                <a:gd name="connsiteX100" fmla="*/ 1694619 w 3737830"/>
                <a:gd name="connsiteY100" fmla="*/ 3586929 h 5218739"/>
                <a:gd name="connsiteX101" fmla="*/ 1721498 w 3737830"/>
                <a:gd name="connsiteY101" fmla="*/ 3656839 h 5218739"/>
                <a:gd name="connsiteX102" fmla="*/ 1762250 w 3737830"/>
                <a:gd name="connsiteY102" fmla="*/ 3680732 h 5218739"/>
                <a:gd name="connsiteX103" fmla="*/ 1862969 w 3737830"/>
                <a:gd name="connsiteY103" fmla="*/ 3639665 h 5218739"/>
                <a:gd name="connsiteX104" fmla="*/ 1909030 w 3737830"/>
                <a:gd name="connsiteY104" fmla="*/ 4495257 h 5218739"/>
                <a:gd name="connsiteX105" fmla="*/ 1868836 w 3737830"/>
                <a:gd name="connsiteY105" fmla="*/ 4846950 h 5218739"/>
                <a:gd name="connsiteX106" fmla="*/ 2702849 w 3737830"/>
                <a:gd name="connsiteY106" fmla="*/ 5188594 h 5218739"/>
                <a:gd name="connsiteX107" fmla="*/ 3506718 w 3737830"/>
                <a:gd name="connsiteY107" fmla="*/ 5218739 h 5218739"/>
                <a:gd name="connsiteX108" fmla="*/ 3737830 w 3737830"/>
                <a:gd name="connsiteY108" fmla="*/ 4465112 h 5218739"/>
                <a:gd name="connsiteX109" fmla="*/ 3707685 w 3737830"/>
                <a:gd name="connsiteY109" fmla="*/ 3801921 h 5218739"/>
                <a:gd name="connsiteX110" fmla="*/ 3737830 w 3737830"/>
                <a:gd name="connsiteY110" fmla="*/ 3289455 h 5218739"/>
                <a:gd name="connsiteX111" fmla="*/ 3446427 w 3737830"/>
                <a:gd name="connsiteY111" fmla="*/ 2666457 h 5218739"/>
                <a:gd name="connsiteX112" fmla="*/ 2853575 w 3737830"/>
                <a:gd name="connsiteY112" fmla="*/ 2676506 h 5218739"/>
                <a:gd name="connsiteX113" fmla="*/ 2572221 w 3737830"/>
                <a:gd name="connsiteY113" fmla="*/ 2475539 h 5218739"/>
                <a:gd name="connsiteX114" fmla="*/ 2793285 w 3737830"/>
                <a:gd name="connsiteY114" fmla="*/ 2274572 h 5218739"/>
                <a:gd name="connsiteX115" fmla="*/ 2873671 w 3737830"/>
                <a:gd name="connsiteY115" fmla="*/ 2013314 h 5218739"/>
                <a:gd name="connsiteX116" fmla="*/ 3144977 w 3737830"/>
                <a:gd name="connsiteY116" fmla="*/ 1782202 h 5218739"/>
                <a:gd name="connsiteX117" fmla="*/ 2984203 w 3737830"/>
                <a:gd name="connsiteY117" fmla="*/ 1330027 h 5218739"/>
                <a:gd name="connsiteX118" fmla="*/ 3165074 w 3737830"/>
                <a:gd name="connsiteY118" fmla="*/ 1108963 h 5218739"/>
                <a:gd name="connsiteX119" fmla="*/ 3438708 w 3737830"/>
                <a:gd name="connsiteY119" fmla="*/ 708324 h 5218739"/>
                <a:gd name="connsiteX120" fmla="*/ 3377270 w 3737830"/>
                <a:gd name="connsiteY120" fmla="*/ 563993 h 5218739"/>
                <a:gd name="connsiteX121" fmla="*/ 3316598 w 3737830"/>
                <a:gd name="connsiteY121" fmla="*/ 440404 h 5218739"/>
                <a:gd name="connsiteX122" fmla="*/ 3332784 w 3737830"/>
                <a:gd name="connsiteY122" fmla="*/ 263417 h 5218739"/>
                <a:gd name="connsiteX123" fmla="*/ 3106192 w 3737830"/>
                <a:gd name="connsiteY123" fmla="*/ 128907 h 5218739"/>
                <a:gd name="connsiteX124" fmla="*/ 3124462 w 3737830"/>
                <a:gd name="connsiteY124" fmla="*/ 12400 h 5218739"/>
                <a:gd name="connsiteX125" fmla="*/ 3020642 w 3737830"/>
                <a:gd name="connsiteY125" fmla="*/ 1477 h 5218739"/>
                <a:gd name="connsiteX126" fmla="*/ 2958526 w 3737830"/>
                <a:gd name="connsiteY126" fmla="*/ 38129 h 5218739"/>
                <a:gd name="connsiteX127" fmla="*/ 2965150 w 3737830"/>
                <a:gd name="connsiteY127" fmla="*/ 223300 h 5218739"/>
                <a:gd name="connsiteX128" fmla="*/ 2780177 w 3737830"/>
                <a:gd name="connsiteY128" fmla="*/ 305894 h 5218739"/>
                <a:gd name="connsiteX129" fmla="*/ 2762617 w 3737830"/>
                <a:gd name="connsiteY129" fmla="*/ 448814 h 5218739"/>
                <a:gd name="connsiteX0" fmla="*/ 2762617 w 3737830"/>
                <a:gd name="connsiteY0" fmla="*/ 448814 h 5218739"/>
                <a:gd name="connsiteX1" fmla="*/ 2424105 w 3737830"/>
                <a:gd name="connsiteY1" fmla="*/ 558395 h 5218739"/>
                <a:gd name="connsiteX2" fmla="*/ 2293527 w 3737830"/>
                <a:gd name="connsiteY2" fmla="*/ 545493 h 5218739"/>
                <a:gd name="connsiteX3" fmla="*/ 2241444 w 3737830"/>
                <a:gd name="connsiteY3" fmla="*/ 716503 h 5218739"/>
                <a:gd name="connsiteX4" fmla="*/ 2040286 w 3737830"/>
                <a:gd name="connsiteY4" fmla="*/ 792017 h 5218739"/>
                <a:gd name="connsiteX5" fmla="*/ 1996355 w 3737830"/>
                <a:gd name="connsiteY5" fmla="*/ 709423 h 5218739"/>
                <a:gd name="connsiteX6" fmla="*/ 1883059 w 3737830"/>
                <a:gd name="connsiteY6" fmla="*/ 810896 h 5218739"/>
                <a:gd name="connsiteX7" fmla="*/ 1700399 w 3737830"/>
                <a:gd name="connsiteY7" fmla="*/ 820335 h 5218739"/>
                <a:gd name="connsiteX8" fmla="*/ 1591727 w 3737830"/>
                <a:gd name="connsiteY8" fmla="*/ 910008 h 5218739"/>
                <a:gd name="connsiteX9" fmla="*/ 1478186 w 3737830"/>
                <a:gd name="connsiteY9" fmla="*/ 938674 h 5218739"/>
                <a:gd name="connsiteX10" fmla="*/ 1392881 w 3737830"/>
                <a:gd name="connsiteY10" fmla="*/ 1179028 h 5218739"/>
                <a:gd name="connsiteX11" fmla="*/ 1249527 w 3737830"/>
                <a:gd name="connsiteY11" fmla="*/ 1112953 h 5218739"/>
                <a:gd name="connsiteX12" fmla="*/ 1184787 w 3737830"/>
                <a:gd name="connsiteY12" fmla="*/ 1226224 h 5218739"/>
                <a:gd name="connsiteX13" fmla="*/ 1214845 w 3737830"/>
                <a:gd name="connsiteY13" fmla="*/ 1445687 h 5218739"/>
                <a:gd name="connsiteX14" fmla="*/ 1062243 w 3737830"/>
                <a:gd name="connsiteY14" fmla="*/ 1497603 h 5218739"/>
                <a:gd name="connsiteX15" fmla="*/ 1018312 w 3737830"/>
                <a:gd name="connsiteY15" fmla="*/ 1415010 h 5218739"/>
                <a:gd name="connsiteX16" fmla="*/ 932762 w 3737830"/>
                <a:gd name="connsiteY16" fmla="*/ 1436248 h 5218739"/>
                <a:gd name="connsiteX17" fmla="*/ 902682 w 3737830"/>
                <a:gd name="connsiteY17" fmla="*/ 1355452 h 5218739"/>
                <a:gd name="connsiteX18" fmla="*/ 646054 w 3737830"/>
                <a:gd name="connsiteY18" fmla="*/ 1443327 h 5218739"/>
                <a:gd name="connsiteX19" fmla="*/ 553567 w 3737830"/>
                <a:gd name="connsiteY19" fmla="*/ 1318257 h 5218739"/>
                <a:gd name="connsiteX20" fmla="*/ 528134 w 3737830"/>
                <a:gd name="connsiteY20" fmla="*/ 1490524 h 5218739"/>
                <a:gd name="connsiteX21" fmla="*/ 384780 w 3737830"/>
                <a:gd name="connsiteY21" fmla="*/ 1490524 h 5218739"/>
                <a:gd name="connsiteX22" fmla="*/ 289981 w 3737830"/>
                <a:gd name="connsiteY22" fmla="*/ 1625034 h 5218739"/>
                <a:gd name="connsiteX23" fmla="*/ 132783 w 3737830"/>
                <a:gd name="connsiteY23" fmla="*/ 1704252 h 5218739"/>
                <a:gd name="connsiteX24" fmla="*/ 137379 w 3737830"/>
                <a:gd name="connsiteY24" fmla="*/ 1825618 h 5218739"/>
                <a:gd name="connsiteX25" fmla="*/ 33332 w 3737830"/>
                <a:gd name="connsiteY25" fmla="*/ 1927091 h 5218739"/>
                <a:gd name="connsiteX26" fmla="*/ 6257 w 3737830"/>
                <a:gd name="connsiteY26" fmla="*/ 2273583 h 5218739"/>
                <a:gd name="connsiteX27" fmla="*/ 63390 w 3737830"/>
                <a:gd name="connsiteY27" fmla="*/ 2443891 h 5218739"/>
                <a:gd name="connsiteX28" fmla="*/ 125819 w 3737830"/>
                <a:gd name="connsiteY28" fmla="*/ 2469849 h 5218739"/>
                <a:gd name="connsiteX29" fmla="*/ 169750 w 3737830"/>
                <a:gd name="connsiteY29" fmla="*/ 2613798 h 5218739"/>
                <a:gd name="connsiteX30" fmla="*/ 358836 w 3737830"/>
                <a:gd name="connsiteY30" fmla="*/ 2804548 h 5218739"/>
                <a:gd name="connsiteX31" fmla="*/ 521198 w 3737830"/>
                <a:gd name="connsiteY31" fmla="*/ 2892257 h 5218739"/>
                <a:gd name="connsiteX32" fmla="*/ 598137 w 3737830"/>
                <a:gd name="connsiteY32" fmla="*/ 3135838 h 5218739"/>
                <a:gd name="connsiteX33" fmla="*/ 424087 w 3737830"/>
                <a:gd name="connsiteY33" fmla="*/ 3331184 h 5218739"/>
                <a:gd name="connsiteX34" fmla="*/ 292409 w 3737830"/>
                <a:gd name="connsiteY34" fmla="*/ 3556346 h 5218739"/>
                <a:gd name="connsiteX35" fmla="*/ 293251 w 3737830"/>
                <a:gd name="connsiteY35" fmla="*/ 3670361 h 5218739"/>
                <a:gd name="connsiteX36" fmla="*/ 335069 w 3737830"/>
                <a:gd name="connsiteY36" fmla="*/ 3679847 h 5218739"/>
                <a:gd name="connsiteX37" fmla="*/ 355879 w 3737830"/>
                <a:gd name="connsiteY37" fmla="*/ 3689581 h 5218739"/>
                <a:gd name="connsiteX38" fmla="*/ 379289 w 3737830"/>
                <a:gd name="connsiteY38" fmla="*/ 3682502 h 5218739"/>
                <a:gd name="connsiteX39" fmla="*/ 414839 w 3737830"/>
                <a:gd name="connsiteY39" fmla="*/ 3702855 h 5218739"/>
                <a:gd name="connsiteX40" fmla="*/ 446920 w 3737830"/>
                <a:gd name="connsiteY40" fmla="*/ 3695776 h 5218739"/>
                <a:gd name="connsiteX41" fmla="*/ 493741 w 3737830"/>
                <a:gd name="connsiteY41" fmla="*/ 3732943 h 5218739"/>
                <a:gd name="connsiteX42" fmla="*/ 522354 w 3737830"/>
                <a:gd name="connsiteY42" fmla="*/ 3724094 h 5218739"/>
                <a:gd name="connsiteX43" fmla="*/ 532759 w 3737830"/>
                <a:gd name="connsiteY43" fmla="*/ 3741792 h 5218739"/>
                <a:gd name="connsiteX44" fmla="*/ 569175 w 3737830"/>
                <a:gd name="connsiteY44" fmla="*/ 3717014 h 5218739"/>
                <a:gd name="connsiteX45" fmla="*/ 592586 w 3737830"/>
                <a:gd name="connsiteY45" fmla="*/ 3720554 h 5218739"/>
                <a:gd name="connsiteX46" fmla="*/ 610247 w 3737830"/>
                <a:gd name="connsiteY46" fmla="*/ 3714362 h 5218739"/>
                <a:gd name="connsiteX47" fmla="*/ 638542 w 3737830"/>
                <a:gd name="connsiteY47" fmla="*/ 3764424 h 5218739"/>
                <a:gd name="connsiteX48" fmla="*/ 654147 w 3737830"/>
                <a:gd name="connsiteY48" fmla="*/ 3775420 h 5218739"/>
                <a:gd name="connsiteX49" fmla="*/ 687095 w 3737830"/>
                <a:gd name="connsiteY49" fmla="*/ 3777190 h 5218739"/>
                <a:gd name="connsiteX50" fmla="*/ 692298 w 3737830"/>
                <a:gd name="connsiteY50" fmla="*/ 3751527 h 5218739"/>
                <a:gd name="connsiteX51" fmla="*/ 707038 w 3737830"/>
                <a:gd name="connsiteY51" fmla="*/ 3744447 h 5218739"/>
                <a:gd name="connsiteX52" fmla="*/ 706171 w 3737830"/>
                <a:gd name="connsiteY52" fmla="*/ 3728519 h 5218739"/>
                <a:gd name="connsiteX53" fmla="*/ 734784 w 3737830"/>
                <a:gd name="connsiteY53" fmla="*/ 3712590 h 5218739"/>
                <a:gd name="connsiteX54" fmla="*/ 751258 w 3737830"/>
                <a:gd name="connsiteY54" fmla="*/ 3718784 h 5218739"/>
                <a:gd name="connsiteX55" fmla="*/ 767732 w 3737830"/>
                <a:gd name="connsiteY55" fmla="*/ 3688697 h 5218739"/>
                <a:gd name="connsiteX56" fmla="*/ 818889 w 3737830"/>
                <a:gd name="connsiteY56" fmla="*/ 3698431 h 5218739"/>
                <a:gd name="connsiteX57" fmla="*/ 834496 w 3737830"/>
                <a:gd name="connsiteY57" fmla="*/ 3730288 h 5218739"/>
                <a:gd name="connsiteX58" fmla="*/ 868311 w 3737830"/>
                <a:gd name="connsiteY58" fmla="*/ 3683387 h 5218739"/>
                <a:gd name="connsiteX59" fmla="*/ 908196 w 3737830"/>
                <a:gd name="connsiteY59" fmla="*/ 3669228 h 5218739"/>
                <a:gd name="connsiteX60" fmla="*/ 934208 w 3737830"/>
                <a:gd name="connsiteY60" fmla="*/ 3674538 h 5218739"/>
                <a:gd name="connsiteX61" fmla="*/ 968890 w 3737830"/>
                <a:gd name="connsiteY61" fmla="*/ 3647105 h 5218739"/>
                <a:gd name="connsiteX62" fmla="*/ 994035 w 3737830"/>
                <a:gd name="connsiteY62" fmla="*/ 3640910 h 5218739"/>
                <a:gd name="connsiteX63" fmla="*/ 1026983 w 3737830"/>
                <a:gd name="connsiteY63" fmla="*/ 3599318 h 5218739"/>
                <a:gd name="connsiteX64" fmla="*/ 1054920 w 3737830"/>
                <a:gd name="connsiteY64" fmla="*/ 3580857 h 5218739"/>
                <a:gd name="connsiteX65" fmla="*/ 1068602 w 3737830"/>
                <a:gd name="connsiteY65" fmla="*/ 3593124 h 5218739"/>
                <a:gd name="connsiteX66" fmla="*/ 1093747 w 3737830"/>
                <a:gd name="connsiteY66" fmla="*/ 3608168 h 5218739"/>
                <a:gd name="connsiteX67" fmla="*/ 1105885 w 3737830"/>
                <a:gd name="connsiteY67" fmla="*/ 3580735 h 5218739"/>
                <a:gd name="connsiteX68" fmla="*/ 1116290 w 3737830"/>
                <a:gd name="connsiteY68" fmla="*/ 3585159 h 5218739"/>
                <a:gd name="connsiteX69" fmla="*/ 1138834 w 3737830"/>
                <a:gd name="connsiteY69" fmla="*/ 3550647 h 5218739"/>
                <a:gd name="connsiteX70" fmla="*/ 1159643 w 3737830"/>
                <a:gd name="connsiteY70" fmla="*/ 3545337 h 5218739"/>
                <a:gd name="connsiteX71" fmla="*/ 1169181 w 3737830"/>
                <a:gd name="connsiteY71" fmla="*/ 3554187 h 5218739"/>
                <a:gd name="connsiteX72" fmla="*/ 1177851 w 3737830"/>
                <a:gd name="connsiteY72" fmla="*/ 3545337 h 5218739"/>
                <a:gd name="connsiteX73" fmla="*/ 1187389 w 3737830"/>
                <a:gd name="connsiteY73" fmla="*/ 3543568 h 5218739"/>
                <a:gd name="connsiteX74" fmla="*/ 1189990 w 3737830"/>
                <a:gd name="connsiteY74" fmla="*/ 3533833 h 5218739"/>
                <a:gd name="connsiteX75" fmla="*/ 1204730 w 3737830"/>
                <a:gd name="connsiteY75" fmla="*/ 3527639 h 5218739"/>
                <a:gd name="connsiteX76" fmla="*/ 1251551 w 3737830"/>
                <a:gd name="connsiteY76" fmla="*/ 3524099 h 5218739"/>
                <a:gd name="connsiteX77" fmla="*/ 1263690 w 3737830"/>
                <a:gd name="connsiteY77" fmla="*/ 3532948 h 5218739"/>
                <a:gd name="connsiteX78" fmla="*/ 1274095 w 3737830"/>
                <a:gd name="connsiteY78" fmla="*/ 3522329 h 5218739"/>
                <a:gd name="connsiteX79" fmla="*/ 1278430 w 3737830"/>
                <a:gd name="connsiteY79" fmla="*/ 3501976 h 5218739"/>
                <a:gd name="connsiteX80" fmla="*/ 1273228 w 3737830"/>
                <a:gd name="connsiteY80" fmla="*/ 3489587 h 5218739"/>
                <a:gd name="connsiteX81" fmla="*/ 1289702 w 3737830"/>
                <a:gd name="connsiteY81" fmla="*/ 3474543 h 5218739"/>
                <a:gd name="connsiteX82" fmla="*/ 1300974 w 3737830"/>
                <a:gd name="connsiteY82" fmla="*/ 3476313 h 5218739"/>
                <a:gd name="connsiteX83" fmla="*/ 1300974 w 3737830"/>
                <a:gd name="connsiteY83" fmla="*/ 3499321 h 5218739"/>
                <a:gd name="connsiteX84" fmla="*/ 1315714 w 3737830"/>
                <a:gd name="connsiteY84" fmla="*/ 3489587 h 5218739"/>
                <a:gd name="connsiteX85" fmla="*/ 1327853 w 3737830"/>
                <a:gd name="connsiteY85" fmla="*/ 3486932 h 5218739"/>
                <a:gd name="connsiteX86" fmla="*/ 1350396 w 3737830"/>
                <a:gd name="connsiteY86" fmla="*/ 3479852 h 5218739"/>
                <a:gd name="connsiteX87" fmla="*/ 1374674 w 3737830"/>
                <a:gd name="connsiteY87" fmla="*/ 3482507 h 5218739"/>
                <a:gd name="connsiteX88" fmla="*/ 1368604 w 3737830"/>
                <a:gd name="connsiteY88" fmla="*/ 3494011 h 5218739"/>
                <a:gd name="connsiteX89" fmla="*/ 1369472 w 3737830"/>
                <a:gd name="connsiteY89" fmla="*/ 3517020 h 5218739"/>
                <a:gd name="connsiteX90" fmla="*/ 1392882 w 3737830"/>
                <a:gd name="connsiteY90" fmla="*/ 3492241 h 5218739"/>
                <a:gd name="connsiteX91" fmla="*/ 1416293 w 3737830"/>
                <a:gd name="connsiteY91" fmla="*/ 3491357 h 5218739"/>
                <a:gd name="connsiteX92" fmla="*/ 1442779 w 3737830"/>
                <a:gd name="connsiteY92" fmla="*/ 3466701 h 5218739"/>
                <a:gd name="connsiteX93" fmla="*/ 1499530 w 3737830"/>
                <a:gd name="connsiteY93" fmla="*/ 3501976 h 5218739"/>
                <a:gd name="connsiteX94" fmla="*/ 1544618 w 3737830"/>
                <a:gd name="connsiteY94" fmla="*/ 3581620 h 5218739"/>
                <a:gd name="connsiteX95" fmla="*/ 1551554 w 3737830"/>
                <a:gd name="connsiteY95" fmla="*/ 3574540 h 5218739"/>
                <a:gd name="connsiteX96" fmla="*/ 1567161 w 3737830"/>
                <a:gd name="connsiteY96" fmla="*/ 3575426 h 5218739"/>
                <a:gd name="connsiteX97" fmla="*/ 1578433 w 3737830"/>
                <a:gd name="connsiteY97" fmla="*/ 3586929 h 5218739"/>
                <a:gd name="connsiteX98" fmla="*/ 1613115 w 3737830"/>
                <a:gd name="connsiteY98" fmla="*/ 3594009 h 5218739"/>
                <a:gd name="connsiteX99" fmla="*/ 1653867 w 3737830"/>
                <a:gd name="connsiteY99" fmla="*/ 3578080 h 5218739"/>
                <a:gd name="connsiteX100" fmla="*/ 1694619 w 3737830"/>
                <a:gd name="connsiteY100" fmla="*/ 3586929 h 5218739"/>
                <a:gd name="connsiteX101" fmla="*/ 1693752 w 3737830"/>
                <a:gd name="connsiteY101" fmla="*/ 3627636 h 5218739"/>
                <a:gd name="connsiteX102" fmla="*/ 1721498 w 3737830"/>
                <a:gd name="connsiteY102" fmla="*/ 3656839 h 5218739"/>
                <a:gd name="connsiteX103" fmla="*/ 1762250 w 3737830"/>
                <a:gd name="connsiteY103" fmla="*/ 3680732 h 5218739"/>
                <a:gd name="connsiteX104" fmla="*/ 1862969 w 3737830"/>
                <a:gd name="connsiteY104" fmla="*/ 3639665 h 5218739"/>
                <a:gd name="connsiteX105" fmla="*/ 1909030 w 3737830"/>
                <a:gd name="connsiteY105" fmla="*/ 4495257 h 5218739"/>
                <a:gd name="connsiteX106" fmla="*/ 1868836 w 3737830"/>
                <a:gd name="connsiteY106" fmla="*/ 4846950 h 5218739"/>
                <a:gd name="connsiteX107" fmla="*/ 2702849 w 3737830"/>
                <a:gd name="connsiteY107" fmla="*/ 5188594 h 5218739"/>
                <a:gd name="connsiteX108" fmla="*/ 3506718 w 3737830"/>
                <a:gd name="connsiteY108" fmla="*/ 5218739 h 5218739"/>
                <a:gd name="connsiteX109" fmla="*/ 3737830 w 3737830"/>
                <a:gd name="connsiteY109" fmla="*/ 4465112 h 5218739"/>
                <a:gd name="connsiteX110" fmla="*/ 3707685 w 3737830"/>
                <a:gd name="connsiteY110" fmla="*/ 3801921 h 5218739"/>
                <a:gd name="connsiteX111" fmla="*/ 3737830 w 3737830"/>
                <a:gd name="connsiteY111" fmla="*/ 3289455 h 5218739"/>
                <a:gd name="connsiteX112" fmla="*/ 3446427 w 3737830"/>
                <a:gd name="connsiteY112" fmla="*/ 2666457 h 5218739"/>
                <a:gd name="connsiteX113" fmla="*/ 2853575 w 3737830"/>
                <a:gd name="connsiteY113" fmla="*/ 2676506 h 5218739"/>
                <a:gd name="connsiteX114" fmla="*/ 2572221 w 3737830"/>
                <a:gd name="connsiteY114" fmla="*/ 2475539 h 5218739"/>
                <a:gd name="connsiteX115" fmla="*/ 2793285 w 3737830"/>
                <a:gd name="connsiteY115" fmla="*/ 2274572 h 5218739"/>
                <a:gd name="connsiteX116" fmla="*/ 2873671 w 3737830"/>
                <a:gd name="connsiteY116" fmla="*/ 2013314 h 5218739"/>
                <a:gd name="connsiteX117" fmla="*/ 3144977 w 3737830"/>
                <a:gd name="connsiteY117" fmla="*/ 1782202 h 5218739"/>
                <a:gd name="connsiteX118" fmla="*/ 2984203 w 3737830"/>
                <a:gd name="connsiteY118" fmla="*/ 1330027 h 5218739"/>
                <a:gd name="connsiteX119" fmla="*/ 3165074 w 3737830"/>
                <a:gd name="connsiteY119" fmla="*/ 1108963 h 5218739"/>
                <a:gd name="connsiteX120" fmla="*/ 3438708 w 3737830"/>
                <a:gd name="connsiteY120" fmla="*/ 708324 h 5218739"/>
                <a:gd name="connsiteX121" fmla="*/ 3377270 w 3737830"/>
                <a:gd name="connsiteY121" fmla="*/ 563993 h 5218739"/>
                <a:gd name="connsiteX122" fmla="*/ 3316598 w 3737830"/>
                <a:gd name="connsiteY122" fmla="*/ 440404 h 5218739"/>
                <a:gd name="connsiteX123" fmla="*/ 3332784 w 3737830"/>
                <a:gd name="connsiteY123" fmla="*/ 263417 h 5218739"/>
                <a:gd name="connsiteX124" fmla="*/ 3106192 w 3737830"/>
                <a:gd name="connsiteY124" fmla="*/ 128907 h 5218739"/>
                <a:gd name="connsiteX125" fmla="*/ 3124462 w 3737830"/>
                <a:gd name="connsiteY125" fmla="*/ 12400 h 5218739"/>
                <a:gd name="connsiteX126" fmla="*/ 3020642 w 3737830"/>
                <a:gd name="connsiteY126" fmla="*/ 1477 h 5218739"/>
                <a:gd name="connsiteX127" fmla="*/ 2958526 w 3737830"/>
                <a:gd name="connsiteY127" fmla="*/ 38129 h 5218739"/>
                <a:gd name="connsiteX128" fmla="*/ 2965150 w 3737830"/>
                <a:gd name="connsiteY128" fmla="*/ 223300 h 5218739"/>
                <a:gd name="connsiteX129" fmla="*/ 2780177 w 3737830"/>
                <a:gd name="connsiteY129" fmla="*/ 305894 h 5218739"/>
                <a:gd name="connsiteX130" fmla="*/ 2762617 w 3737830"/>
                <a:gd name="connsiteY130" fmla="*/ 448814 h 5218739"/>
                <a:gd name="connsiteX0" fmla="*/ 2762617 w 3737830"/>
                <a:gd name="connsiteY0" fmla="*/ 448814 h 5218739"/>
                <a:gd name="connsiteX1" fmla="*/ 2424105 w 3737830"/>
                <a:gd name="connsiteY1" fmla="*/ 558395 h 5218739"/>
                <a:gd name="connsiteX2" fmla="*/ 2293527 w 3737830"/>
                <a:gd name="connsiteY2" fmla="*/ 545493 h 5218739"/>
                <a:gd name="connsiteX3" fmla="*/ 2241444 w 3737830"/>
                <a:gd name="connsiteY3" fmla="*/ 716503 h 5218739"/>
                <a:gd name="connsiteX4" fmla="*/ 2040286 w 3737830"/>
                <a:gd name="connsiteY4" fmla="*/ 792017 h 5218739"/>
                <a:gd name="connsiteX5" fmla="*/ 1996355 w 3737830"/>
                <a:gd name="connsiteY5" fmla="*/ 709423 h 5218739"/>
                <a:gd name="connsiteX6" fmla="*/ 1883059 w 3737830"/>
                <a:gd name="connsiteY6" fmla="*/ 810896 h 5218739"/>
                <a:gd name="connsiteX7" fmla="*/ 1700399 w 3737830"/>
                <a:gd name="connsiteY7" fmla="*/ 820335 h 5218739"/>
                <a:gd name="connsiteX8" fmla="*/ 1591727 w 3737830"/>
                <a:gd name="connsiteY8" fmla="*/ 910008 h 5218739"/>
                <a:gd name="connsiteX9" fmla="*/ 1478186 w 3737830"/>
                <a:gd name="connsiteY9" fmla="*/ 938674 h 5218739"/>
                <a:gd name="connsiteX10" fmla="*/ 1392881 w 3737830"/>
                <a:gd name="connsiteY10" fmla="*/ 1179028 h 5218739"/>
                <a:gd name="connsiteX11" fmla="*/ 1249527 w 3737830"/>
                <a:gd name="connsiteY11" fmla="*/ 1112953 h 5218739"/>
                <a:gd name="connsiteX12" fmla="*/ 1184787 w 3737830"/>
                <a:gd name="connsiteY12" fmla="*/ 1226224 h 5218739"/>
                <a:gd name="connsiteX13" fmla="*/ 1214845 w 3737830"/>
                <a:gd name="connsiteY13" fmla="*/ 1445687 h 5218739"/>
                <a:gd name="connsiteX14" fmla="*/ 1062243 w 3737830"/>
                <a:gd name="connsiteY14" fmla="*/ 1497603 h 5218739"/>
                <a:gd name="connsiteX15" fmla="*/ 1018312 w 3737830"/>
                <a:gd name="connsiteY15" fmla="*/ 1415010 h 5218739"/>
                <a:gd name="connsiteX16" fmla="*/ 932762 w 3737830"/>
                <a:gd name="connsiteY16" fmla="*/ 1436248 h 5218739"/>
                <a:gd name="connsiteX17" fmla="*/ 902682 w 3737830"/>
                <a:gd name="connsiteY17" fmla="*/ 1355452 h 5218739"/>
                <a:gd name="connsiteX18" fmla="*/ 646054 w 3737830"/>
                <a:gd name="connsiteY18" fmla="*/ 1443327 h 5218739"/>
                <a:gd name="connsiteX19" fmla="*/ 553567 w 3737830"/>
                <a:gd name="connsiteY19" fmla="*/ 1318257 h 5218739"/>
                <a:gd name="connsiteX20" fmla="*/ 528134 w 3737830"/>
                <a:gd name="connsiteY20" fmla="*/ 1490524 h 5218739"/>
                <a:gd name="connsiteX21" fmla="*/ 384780 w 3737830"/>
                <a:gd name="connsiteY21" fmla="*/ 1490524 h 5218739"/>
                <a:gd name="connsiteX22" fmla="*/ 289981 w 3737830"/>
                <a:gd name="connsiteY22" fmla="*/ 1625034 h 5218739"/>
                <a:gd name="connsiteX23" fmla="*/ 132783 w 3737830"/>
                <a:gd name="connsiteY23" fmla="*/ 1704252 h 5218739"/>
                <a:gd name="connsiteX24" fmla="*/ 137379 w 3737830"/>
                <a:gd name="connsiteY24" fmla="*/ 1825618 h 5218739"/>
                <a:gd name="connsiteX25" fmla="*/ 33332 w 3737830"/>
                <a:gd name="connsiteY25" fmla="*/ 1927091 h 5218739"/>
                <a:gd name="connsiteX26" fmla="*/ 6257 w 3737830"/>
                <a:gd name="connsiteY26" fmla="*/ 2273583 h 5218739"/>
                <a:gd name="connsiteX27" fmla="*/ 63390 w 3737830"/>
                <a:gd name="connsiteY27" fmla="*/ 2443891 h 5218739"/>
                <a:gd name="connsiteX28" fmla="*/ 125819 w 3737830"/>
                <a:gd name="connsiteY28" fmla="*/ 2469849 h 5218739"/>
                <a:gd name="connsiteX29" fmla="*/ 169750 w 3737830"/>
                <a:gd name="connsiteY29" fmla="*/ 2613798 h 5218739"/>
                <a:gd name="connsiteX30" fmla="*/ 358836 w 3737830"/>
                <a:gd name="connsiteY30" fmla="*/ 2804548 h 5218739"/>
                <a:gd name="connsiteX31" fmla="*/ 521198 w 3737830"/>
                <a:gd name="connsiteY31" fmla="*/ 2892257 h 5218739"/>
                <a:gd name="connsiteX32" fmla="*/ 598137 w 3737830"/>
                <a:gd name="connsiteY32" fmla="*/ 3135838 h 5218739"/>
                <a:gd name="connsiteX33" fmla="*/ 424087 w 3737830"/>
                <a:gd name="connsiteY33" fmla="*/ 3331184 h 5218739"/>
                <a:gd name="connsiteX34" fmla="*/ 292409 w 3737830"/>
                <a:gd name="connsiteY34" fmla="*/ 3556346 h 5218739"/>
                <a:gd name="connsiteX35" fmla="*/ 293251 w 3737830"/>
                <a:gd name="connsiteY35" fmla="*/ 3670361 h 5218739"/>
                <a:gd name="connsiteX36" fmla="*/ 335069 w 3737830"/>
                <a:gd name="connsiteY36" fmla="*/ 3679847 h 5218739"/>
                <a:gd name="connsiteX37" fmla="*/ 355879 w 3737830"/>
                <a:gd name="connsiteY37" fmla="*/ 3689581 h 5218739"/>
                <a:gd name="connsiteX38" fmla="*/ 379289 w 3737830"/>
                <a:gd name="connsiteY38" fmla="*/ 3682502 h 5218739"/>
                <a:gd name="connsiteX39" fmla="*/ 414839 w 3737830"/>
                <a:gd name="connsiteY39" fmla="*/ 3702855 h 5218739"/>
                <a:gd name="connsiteX40" fmla="*/ 446920 w 3737830"/>
                <a:gd name="connsiteY40" fmla="*/ 3695776 h 5218739"/>
                <a:gd name="connsiteX41" fmla="*/ 493741 w 3737830"/>
                <a:gd name="connsiteY41" fmla="*/ 3732943 h 5218739"/>
                <a:gd name="connsiteX42" fmla="*/ 522354 w 3737830"/>
                <a:gd name="connsiteY42" fmla="*/ 3724094 h 5218739"/>
                <a:gd name="connsiteX43" fmla="*/ 532759 w 3737830"/>
                <a:gd name="connsiteY43" fmla="*/ 3741792 h 5218739"/>
                <a:gd name="connsiteX44" fmla="*/ 569175 w 3737830"/>
                <a:gd name="connsiteY44" fmla="*/ 3717014 h 5218739"/>
                <a:gd name="connsiteX45" fmla="*/ 592586 w 3737830"/>
                <a:gd name="connsiteY45" fmla="*/ 3720554 h 5218739"/>
                <a:gd name="connsiteX46" fmla="*/ 610247 w 3737830"/>
                <a:gd name="connsiteY46" fmla="*/ 3714362 h 5218739"/>
                <a:gd name="connsiteX47" fmla="*/ 638542 w 3737830"/>
                <a:gd name="connsiteY47" fmla="*/ 3764424 h 5218739"/>
                <a:gd name="connsiteX48" fmla="*/ 654147 w 3737830"/>
                <a:gd name="connsiteY48" fmla="*/ 3775420 h 5218739"/>
                <a:gd name="connsiteX49" fmla="*/ 687095 w 3737830"/>
                <a:gd name="connsiteY49" fmla="*/ 3777190 h 5218739"/>
                <a:gd name="connsiteX50" fmla="*/ 692298 w 3737830"/>
                <a:gd name="connsiteY50" fmla="*/ 3751527 h 5218739"/>
                <a:gd name="connsiteX51" fmla="*/ 707038 w 3737830"/>
                <a:gd name="connsiteY51" fmla="*/ 3744447 h 5218739"/>
                <a:gd name="connsiteX52" fmla="*/ 706171 w 3737830"/>
                <a:gd name="connsiteY52" fmla="*/ 3728519 h 5218739"/>
                <a:gd name="connsiteX53" fmla="*/ 734784 w 3737830"/>
                <a:gd name="connsiteY53" fmla="*/ 3712590 h 5218739"/>
                <a:gd name="connsiteX54" fmla="*/ 751258 w 3737830"/>
                <a:gd name="connsiteY54" fmla="*/ 3718784 h 5218739"/>
                <a:gd name="connsiteX55" fmla="*/ 767732 w 3737830"/>
                <a:gd name="connsiteY55" fmla="*/ 3688697 h 5218739"/>
                <a:gd name="connsiteX56" fmla="*/ 818889 w 3737830"/>
                <a:gd name="connsiteY56" fmla="*/ 3698431 h 5218739"/>
                <a:gd name="connsiteX57" fmla="*/ 834496 w 3737830"/>
                <a:gd name="connsiteY57" fmla="*/ 3730288 h 5218739"/>
                <a:gd name="connsiteX58" fmla="*/ 868311 w 3737830"/>
                <a:gd name="connsiteY58" fmla="*/ 3683387 h 5218739"/>
                <a:gd name="connsiteX59" fmla="*/ 908196 w 3737830"/>
                <a:gd name="connsiteY59" fmla="*/ 3669228 h 5218739"/>
                <a:gd name="connsiteX60" fmla="*/ 934208 w 3737830"/>
                <a:gd name="connsiteY60" fmla="*/ 3674538 h 5218739"/>
                <a:gd name="connsiteX61" fmla="*/ 968890 w 3737830"/>
                <a:gd name="connsiteY61" fmla="*/ 3647105 h 5218739"/>
                <a:gd name="connsiteX62" fmla="*/ 994035 w 3737830"/>
                <a:gd name="connsiteY62" fmla="*/ 3640910 h 5218739"/>
                <a:gd name="connsiteX63" fmla="*/ 1026983 w 3737830"/>
                <a:gd name="connsiteY63" fmla="*/ 3599318 h 5218739"/>
                <a:gd name="connsiteX64" fmla="*/ 1054920 w 3737830"/>
                <a:gd name="connsiteY64" fmla="*/ 3580857 h 5218739"/>
                <a:gd name="connsiteX65" fmla="*/ 1068602 w 3737830"/>
                <a:gd name="connsiteY65" fmla="*/ 3593124 h 5218739"/>
                <a:gd name="connsiteX66" fmla="*/ 1093747 w 3737830"/>
                <a:gd name="connsiteY66" fmla="*/ 3608168 h 5218739"/>
                <a:gd name="connsiteX67" fmla="*/ 1105885 w 3737830"/>
                <a:gd name="connsiteY67" fmla="*/ 3580735 h 5218739"/>
                <a:gd name="connsiteX68" fmla="*/ 1116290 w 3737830"/>
                <a:gd name="connsiteY68" fmla="*/ 3585159 h 5218739"/>
                <a:gd name="connsiteX69" fmla="*/ 1138834 w 3737830"/>
                <a:gd name="connsiteY69" fmla="*/ 3550647 h 5218739"/>
                <a:gd name="connsiteX70" fmla="*/ 1159643 w 3737830"/>
                <a:gd name="connsiteY70" fmla="*/ 3545337 h 5218739"/>
                <a:gd name="connsiteX71" fmla="*/ 1169181 w 3737830"/>
                <a:gd name="connsiteY71" fmla="*/ 3554187 h 5218739"/>
                <a:gd name="connsiteX72" fmla="*/ 1177851 w 3737830"/>
                <a:gd name="connsiteY72" fmla="*/ 3545337 h 5218739"/>
                <a:gd name="connsiteX73" fmla="*/ 1187389 w 3737830"/>
                <a:gd name="connsiteY73" fmla="*/ 3543568 h 5218739"/>
                <a:gd name="connsiteX74" fmla="*/ 1189990 w 3737830"/>
                <a:gd name="connsiteY74" fmla="*/ 3533833 h 5218739"/>
                <a:gd name="connsiteX75" fmla="*/ 1204730 w 3737830"/>
                <a:gd name="connsiteY75" fmla="*/ 3527639 h 5218739"/>
                <a:gd name="connsiteX76" fmla="*/ 1251551 w 3737830"/>
                <a:gd name="connsiteY76" fmla="*/ 3524099 h 5218739"/>
                <a:gd name="connsiteX77" fmla="*/ 1263690 w 3737830"/>
                <a:gd name="connsiteY77" fmla="*/ 3532948 h 5218739"/>
                <a:gd name="connsiteX78" fmla="*/ 1274095 w 3737830"/>
                <a:gd name="connsiteY78" fmla="*/ 3522329 h 5218739"/>
                <a:gd name="connsiteX79" fmla="*/ 1278430 w 3737830"/>
                <a:gd name="connsiteY79" fmla="*/ 3501976 h 5218739"/>
                <a:gd name="connsiteX80" fmla="*/ 1273228 w 3737830"/>
                <a:gd name="connsiteY80" fmla="*/ 3489587 h 5218739"/>
                <a:gd name="connsiteX81" fmla="*/ 1289702 w 3737830"/>
                <a:gd name="connsiteY81" fmla="*/ 3474543 h 5218739"/>
                <a:gd name="connsiteX82" fmla="*/ 1300974 w 3737830"/>
                <a:gd name="connsiteY82" fmla="*/ 3476313 h 5218739"/>
                <a:gd name="connsiteX83" fmla="*/ 1300974 w 3737830"/>
                <a:gd name="connsiteY83" fmla="*/ 3499321 h 5218739"/>
                <a:gd name="connsiteX84" fmla="*/ 1315714 w 3737830"/>
                <a:gd name="connsiteY84" fmla="*/ 3489587 h 5218739"/>
                <a:gd name="connsiteX85" fmla="*/ 1327853 w 3737830"/>
                <a:gd name="connsiteY85" fmla="*/ 3486932 h 5218739"/>
                <a:gd name="connsiteX86" fmla="*/ 1350396 w 3737830"/>
                <a:gd name="connsiteY86" fmla="*/ 3479852 h 5218739"/>
                <a:gd name="connsiteX87" fmla="*/ 1374674 w 3737830"/>
                <a:gd name="connsiteY87" fmla="*/ 3482507 h 5218739"/>
                <a:gd name="connsiteX88" fmla="*/ 1368604 w 3737830"/>
                <a:gd name="connsiteY88" fmla="*/ 3494011 h 5218739"/>
                <a:gd name="connsiteX89" fmla="*/ 1369472 w 3737830"/>
                <a:gd name="connsiteY89" fmla="*/ 3517020 h 5218739"/>
                <a:gd name="connsiteX90" fmla="*/ 1392882 w 3737830"/>
                <a:gd name="connsiteY90" fmla="*/ 3492241 h 5218739"/>
                <a:gd name="connsiteX91" fmla="*/ 1416293 w 3737830"/>
                <a:gd name="connsiteY91" fmla="*/ 3491357 h 5218739"/>
                <a:gd name="connsiteX92" fmla="*/ 1442779 w 3737830"/>
                <a:gd name="connsiteY92" fmla="*/ 3466701 h 5218739"/>
                <a:gd name="connsiteX93" fmla="*/ 1499530 w 3737830"/>
                <a:gd name="connsiteY93" fmla="*/ 3501976 h 5218739"/>
                <a:gd name="connsiteX94" fmla="*/ 1544618 w 3737830"/>
                <a:gd name="connsiteY94" fmla="*/ 3581620 h 5218739"/>
                <a:gd name="connsiteX95" fmla="*/ 1551554 w 3737830"/>
                <a:gd name="connsiteY95" fmla="*/ 3574540 h 5218739"/>
                <a:gd name="connsiteX96" fmla="*/ 1567161 w 3737830"/>
                <a:gd name="connsiteY96" fmla="*/ 3575426 h 5218739"/>
                <a:gd name="connsiteX97" fmla="*/ 1578433 w 3737830"/>
                <a:gd name="connsiteY97" fmla="*/ 3586929 h 5218739"/>
                <a:gd name="connsiteX98" fmla="*/ 1613115 w 3737830"/>
                <a:gd name="connsiteY98" fmla="*/ 3594009 h 5218739"/>
                <a:gd name="connsiteX99" fmla="*/ 1653867 w 3737830"/>
                <a:gd name="connsiteY99" fmla="*/ 3578080 h 5218739"/>
                <a:gd name="connsiteX100" fmla="*/ 1694619 w 3737830"/>
                <a:gd name="connsiteY100" fmla="*/ 3586929 h 5218739"/>
                <a:gd name="connsiteX101" fmla="*/ 1693752 w 3737830"/>
                <a:gd name="connsiteY101" fmla="*/ 3627636 h 5218739"/>
                <a:gd name="connsiteX102" fmla="*/ 1721498 w 3737830"/>
                <a:gd name="connsiteY102" fmla="*/ 3656839 h 5218739"/>
                <a:gd name="connsiteX103" fmla="*/ 1761383 w 3737830"/>
                <a:gd name="connsiteY103" fmla="*/ 3656839 h 5218739"/>
                <a:gd name="connsiteX104" fmla="*/ 1762250 w 3737830"/>
                <a:gd name="connsiteY104" fmla="*/ 3680732 h 5218739"/>
                <a:gd name="connsiteX105" fmla="*/ 1862969 w 3737830"/>
                <a:gd name="connsiteY105" fmla="*/ 3639665 h 5218739"/>
                <a:gd name="connsiteX106" fmla="*/ 1909030 w 3737830"/>
                <a:gd name="connsiteY106" fmla="*/ 4495257 h 5218739"/>
                <a:gd name="connsiteX107" fmla="*/ 1868836 w 3737830"/>
                <a:gd name="connsiteY107" fmla="*/ 4846950 h 5218739"/>
                <a:gd name="connsiteX108" fmla="*/ 2702849 w 3737830"/>
                <a:gd name="connsiteY108" fmla="*/ 5188594 h 5218739"/>
                <a:gd name="connsiteX109" fmla="*/ 3506718 w 3737830"/>
                <a:gd name="connsiteY109" fmla="*/ 5218739 h 5218739"/>
                <a:gd name="connsiteX110" fmla="*/ 3737830 w 3737830"/>
                <a:gd name="connsiteY110" fmla="*/ 4465112 h 5218739"/>
                <a:gd name="connsiteX111" fmla="*/ 3707685 w 3737830"/>
                <a:gd name="connsiteY111" fmla="*/ 3801921 h 5218739"/>
                <a:gd name="connsiteX112" fmla="*/ 3737830 w 3737830"/>
                <a:gd name="connsiteY112" fmla="*/ 3289455 h 5218739"/>
                <a:gd name="connsiteX113" fmla="*/ 3446427 w 3737830"/>
                <a:gd name="connsiteY113" fmla="*/ 2666457 h 5218739"/>
                <a:gd name="connsiteX114" fmla="*/ 2853575 w 3737830"/>
                <a:gd name="connsiteY114" fmla="*/ 2676506 h 5218739"/>
                <a:gd name="connsiteX115" fmla="*/ 2572221 w 3737830"/>
                <a:gd name="connsiteY115" fmla="*/ 2475539 h 5218739"/>
                <a:gd name="connsiteX116" fmla="*/ 2793285 w 3737830"/>
                <a:gd name="connsiteY116" fmla="*/ 2274572 h 5218739"/>
                <a:gd name="connsiteX117" fmla="*/ 2873671 w 3737830"/>
                <a:gd name="connsiteY117" fmla="*/ 2013314 h 5218739"/>
                <a:gd name="connsiteX118" fmla="*/ 3144977 w 3737830"/>
                <a:gd name="connsiteY118" fmla="*/ 1782202 h 5218739"/>
                <a:gd name="connsiteX119" fmla="*/ 2984203 w 3737830"/>
                <a:gd name="connsiteY119" fmla="*/ 1330027 h 5218739"/>
                <a:gd name="connsiteX120" fmla="*/ 3165074 w 3737830"/>
                <a:gd name="connsiteY120" fmla="*/ 1108963 h 5218739"/>
                <a:gd name="connsiteX121" fmla="*/ 3438708 w 3737830"/>
                <a:gd name="connsiteY121" fmla="*/ 708324 h 5218739"/>
                <a:gd name="connsiteX122" fmla="*/ 3377270 w 3737830"/>
                <a:gd name="connsiteY122" fmla="*/ 563993 h 5218739"/>
                <a:gd name="connsiteX123" fmla="*/ 3316598 w 3737830"/>
                <a:gd name="connsiteY123" fmla="*/ 440404 h 5218739"/>
                <a:gd name="connsiteX124" fmla="*/ 3332784 w 3737830"/>
                <a:gd name="connsiteY124" fmla="*/ 263417 h 5218739"/>
                <a:gd name="connsiteX125" fmla="*/ 3106192 w 3737830"/>
                <a:gd name="connsiteY125" fmla="*/ 128907 h 5218739"/>
                <a:gd name="connsiteX126" fmla="*/ 3124462 w 3737830"/>
                <a:gd name="connsiteY126" fmla="*/ 12400 h 5218739"/>
                <a:gd name="connsiteX127" fmla="*/ 3020642 w 3737830"/>
                <a:gd name="connsiteY127" fmla="*/ 1477 h 5218739"/>
                <a:gd name="connsiteX128" fmla="*/ 2958526 w 3737830"/>
                <a:gd name="connsiteY128" fmla="*/ 38129 h 5218739"/>
                <a:gd name="connsiteX129" fmla="*/ 2965150 w 3737830"/>
                <a:gd name="connsiteY129" fmla="*/ 223300 h 5218739"/>
                <a:gd name="connsiteX130" fmla="*/ 2780177 w 3737830"/>
                <a:gd name="connsiteY130" fmla="*/ 305894 h 5218739"/>
                <a:gd name="connsiteX131" fmla="*/ 2762617 w 3737830"/>
                <a:gd name="connsiteY131" fmla="*/ 448814 h 5218739"/>
                <a:gd name="connsiteX0" fmla="*/ 2762617 w 3737830"/>
                <a:gd name="connsiteY0" fmla="*/ 448814 h 5218739"/>
                <a:gd name="connsiteX1" fmla="*/ 2424105 w 3737830"/>
                <a:gd name="connsiteY1" fmla="*/ 558395 h 5218739"/>
                <a:gd name="connsiteX2" fmla="*/ 2293527 w 3737830"/>
                <a:gd name="connsiteY2" fmla="*/ 545493 h 5218739"/>
                <a:gd name="connsiteX3" fmla="*/ 2241444 w 3737830"/>
                <a:gd name="connsiteY3" fmla="*/ 716503 h 5218739"/>
                <a:gd name="connsiteX4" fmla="*/ 2040286 w 3737830"/>
                <a:gd name="connsiteY4" fmla="*/ 792017 h 5218739"/>
                <a:gd name="connsiteX5" fmla="*/ 1996355 w 3737830"/>
                <a:gd name="connsiteY5" fmla="*/ 709423 h 5218739"/>
                <a:gd name="connsiteX6" fmla="*/ 1883059 w 3737830"/>
                <a:gd name="connsiteY6" fmla="*/ 810896 h 5218739"/>
                <a:gd name="connsiteX7" fmla="*/ 1700399 w 3737830"/>
                <a:gd name="connsiteY7" fmla="*/ 820335 h 5218739"/>
                <a:gd name="connsiteX8" fmla="*/ 1591727 w 3737830"/>
                <a:gd name="connsiteY8" fmla="*/ 910008 h 5218739"/>
                <a:gd name="connsiteX9" fmla="*/ 1478186 w 3737830"/>
                <a:gd name="connsiteY9" fmla="*/ 938674 h 5218739"/>
                <a:gd name="connsiteX10" fmla="*/ 1392881 w 3737830"/>
                <a:gd name="connsiteY10" fmla="*/ 1179028 h 5218739"/>
                <a:gd name="connsiteX11" fmla="*/ 1249527 w 3737830"/>
                <a:gd name="connsiteY11" fmla="*/ 1112953 h 5218739"/>
                <a:gd name="connsiteX12" fmla="*/ 1184787 w 3737830"/>
                <a:gd name="connsiteY12" fmla="*/ 1226224 h 5218739"/>
                <a:gd name="connsiteX13" fmla="*/ 1214845 w 3737830"/>
                <a:gd name="connsiteY13" fmla="*/ 1445687 h 5218739"/>
                <a:gd name="connsiteX14" fmla="*/ 1062243 w 3737830"/>
                <a:gd name="connsiteY14" fmla="*/ 1497603 h 5218739"/>
                <a:gd name="connsiteX15" fmla="*/ 1018312 w 3737830"/>
                <a:gd name="connsiteY15" fmla="*/ 1415010 h 5218739"/>
                <a:gd name="connsiteX16" fmla="*/ 932762 w 3737830"/>
                <a:gd name="connsiteY16" fmla="*/ 1436248 h 5218739"/>
                <a:gd name="connsiteX17" fmla="*/ 902682 w 3737830"/>
                <a:gd name="connsiteY17" fmla="*/ 1355452 h 5218739"/>
                <a:gd name="connsiteX18" fmla="*/ 646054 w 3737830"/>
                <a:gd name="connsiteY18" fmla="*/ 1443327 h 5218739"/>
                <a:gd name="connsiteX19" fmla="*/ 553567 w 3737830"/>
                <a:gd name="connsiteY19" fmla="*/ 1318257 h 5218739"/>
                <a:gd name="connsiteX20" fmla="*/ 528134 w 3737830"/>
                <a:gd name="connsiteY20" fmla="*/ 1490524 h 5218739"/>
                <a:gd name="connsiteX21" fmla="*/ 384780 w 3737830"/>
                <a:gd name="connsiteY21" fmla="*/ 1490524 h 5218739"/>
                <a:gd name="connsiteX22" fmla="*/ 289981 w 3737830"/>
                <a:gd name="connsiteY22" fmla="*/ 1625034 h 5218739"/>
                <a:gd name="connsiteX23" fmla="*/ 132783 w 3737830"/>
                <a:gd name="connsiteY23" fmla="*/ 1704252 h 5218739"/>
                <a:gd name="connsiteX24" fmla="*/ 137379 w 3737830"/>
                <a:gd name="connsiteY24" fmla="*/ 1825618 h 5218739"/>
                <a:gd name="connsiteX25" fmla="*/ 33332 w 3737830"/>
                <a:gd name="connsiteY25" fmla="*/ 1927091 h 5218739"/>
                <a:gd name="connsiteX26" fmla="*/ 6257 w 3737830"/>
                <a:gd name="connsiteY26" fmla="*/ 2273583 h 5218739"/>
                <a:gd name="connsiteX27" fmla="*/ 63390 w 3737830"/>
                <a:gd name="connsiteY27" fmla="*/ 2443891 h 5218739"/>
                <a:gd name="connsiteX28" fmla="*/ 125819 w 3737830"/>
                <a:gd name="connsiteY28" fmla="*/ 2469849 h 5218739"/>
                <a:gd name="connsiteX29" fmla="*/ 169750 w 3737830"/>
                <a:gd name="connsiteY29" fmla="*/ 2613798 h 5218739"/>
                <a:gd name="connsiteX30" fmla="*/ 358836 w 3737830"/>
                <a:gd name="connsiteY30" fmla="*/ 2804548 h 5218739"/>
                <a:gd name="connsiteX31" fmla="*/ 521198 w 3737830"/>
                <a:gd name="connsiteY31" fmla="*/ 2892257 h 5218739"/>
                <a:gd name="connsiteX32" fmla="*/ 598137 w 3737830"/>
                <a:gd name="connsiteY32" fmla="*/ 3135838 h 5218739"/>
                <a:gd name="connsiteX33" fmla="*/ 424087 w 3737830"/>
                <a:gd name="connsiteY33" fmla="*/ 3331184 h 5218739"/>
                <a:gd name="connsiteX34" fmla="*/ 292409 w 3737830"/>
                <a:gd name="connsiteY34" fmla="*/ 3556346 h 5218739"/>
                <a:gd name="connsiteX35" fmla="*/ 293251 w 3737830"/>
                <a:gd name="connsiteY35" fmla="*/ 3670361 h 5218739"/>
                <a:gd name="connsiteX36" fmla="*/ 335069 w 3737830"/>
                <a:gd name="connsiteY36" fmla="*/ 3679847 h 5218739"/>
                <a:gd name="connsiteX37" fmla="*/ 355879 w 3737830"/>
                <a:gd name="connsiteY37" fmla="*/ 3689581 h 5218739"/>
                <a:gd name="connsiteX38" fmla="*/ 379289 w 3737830"/>
                <a:gd name="connsiteY38" fmla="*/ 3682502 h 5218739"/>
                <a:gd name="connsiteX39" fmla="*/ 414839 w 3737830"/>
                <a:gd name="connsiteY39" fmla="*/ 3702855 h 5218739"/>
                <a:gd name="connsiteX40" fmla="*/ 446920 w 3737830"/>
                <a:gd name="connsiteY40" fmla="*/ 3695776 h 5218739"/>
                <a:gd name="connsiteX41" fmla="*/ 493741 w 3737830"/>
                <a:gd name="connsiteY41" fmla="*/ 3732943 h 5218739"/>
                <a:gd name="connsiteX42" fmla="*/ 522354 w 3737830"/>
                <a:gd name="connsiteY42" fmla="*/ 3724094 h 5218739"/>
                <a:gd name="connsiteX43" fmla="*/ 532759 w 3737830"/>
                <a:gd name="connsiteY43" fmla="*/ 3741792 h 5218739"/>
                <a:gd name="connsiteX44" fmla="*/ 569175 w 3737830"/>
                <a:gd name="connsiteY44" fmla="*/ 3717014 h 5218739"/>
                <a:gd name="connsiteX45" fmla="*/ 592586 w 3737830"/>
                <a:gd name="connsiteY45" fmla="*/ 3720554 h 5218739"/>
                <a:gd name="connsiteX46" fmla="*/ 610247 w 3737830"/>
                <a:gd name="connsiteY46" fmla="*/ 3714362 h 5218739"/>
                <a:gd name="connsiteX47" fmla="*/ 638542 w 3737830"/>
                <a:gd name="connsiteY47" fmla="*/ 3764424 h 5218739"/>
                <a:gd name="connsiteX48" fmla="*/ 654147 w 3737830"/>
                <a:gd name="connsiteY48" fmla="*/ 3775420 h 5218739"/>
                <a:gd name="connsiteX49" fmla="*/ 687095 w 3737830"/>
                <a:gd name="connsiteY49" fmla="*/ 3777190 h 5218739"/>
                <a:gd name="connsiteX50" fmla="*/ 692298 w 3737830"/>
                <a:gd name="connsiteY50" fmla="*/ 3751527 h 5218739"/>
                <a:gd name="connsiteX51" fmla="*/ 707038 w 3737830"/>
                <a:gd name="connsiteY51" fmla="*/ 3744447 h 5218739"/>
                <a:gd name="connsiteX52" fmla="*/ 706171 w 3737830"/>
                <a:gd name="connsiteY52" fmla="*/ 3728519 h 5218739"/>
                <a:gd name="connsiteX53" fmla="*/ 734784 w 3737830"/>
                <a:gd name="connsiteY53" fmla="*/ 3712590 h 5218739"/>
                <a:gd name="connsiteX54" fmla="*/ 751258 w 3737830"/>
                <a:gd name="connsiteY54" fmla="*/ 3718784 h 5218739"/>
                <a:gd name="connsiteX55" fmla="*/ 767732 w 3737830"/>
                <a:gd name="connsiteY55" fmla="*/ 3688697 h 5218739"/>
                <a:gd name="connsiteX56" fmla="*/ 818889 w 3737830"/>
                <a:gd name="connsiteY56" fmla="*/ 3698431 h 5218739"/>
                <a:gd name="connsiteX57" fmla="*/ 834496 w 3737830"/>
                <a:gd name="connsiteY57" fmla="*/ 3730288 h 5218739"/>
                <a:gd name="connsiteX58" fmla="*/ 868311 w 3737830"/>
                <a:gd name="connsiteY58" fmla="*/ 3683387 h 5218739"/>
                <a:gd name="connsiteX59" fmla="*/ 908196 w 3737830"/>
                <a:gd name="connsiteY59" fmla="*/ 3669228 h 5218739"/>
                <a:gd name="connsiteX60" fmla="*/ 934208 w 3737830"/>
                <a:gd name="connsiteY60" fmla="*/ 3674538 h 5218739"/>
                <a:gd name="connsiteX61" fmla="*/ 968890 w 3737830"/>
                <a:gd name="connsiteY61" fmla="*/ 3647105 h 5218739"/>
                <a:gd name="connsiteX62" fmla="*/ 994035 w 3737830"/>
                <a:gd name="connsiteY62" fmla="*/ 3640910 h 5218739"/>
                <a:gd name="connsiteX63" fmla="*/ 1026983 w 3737830"/>
                <a:gd name="connsiteY63" fmla="*/ 3599318 h 5218739"/>
                <a:gd name="connsiteX64" fmla="*/ 1054920 w 3737830"/>
                <a:gd name="connsiteY64" fmla="*/ 3580857 h 5218739"/>
                <a:gd name="connsiteX65" fmla="*/ 1068602 w 3737830"/>
                <a:gd name="connsiteY65" fmla="*/ 3593124 h 5218739"/>
                <a:gd name="connsiteX66" fmla="*/ 1093747 w 3737830"/>
                <a:gd name="connsiteY66" fmla="*/ 3608168 h 5218739"/>
                <a:gd name="connsiteX67" fmla="*/ 1105885 w 3737830"/>
                <a:gd name="connsiteY67" fmla="*/ 3580735 h 5218739"/>
                <a:gd name="connsiteX68" fmla="*/ 1116290 w 3737830"/>
                <a:gd name="connsiteY68" fmla="*/ 3585159 h 5218739"/>
                <a:gd name="connsiteX69" fmla="*/ 1138834 w 3737830"/>
                <a:gd name="connsiteY69" fmla="*/ 3550647 h 5218739"/>
                <a:gd name="connsiteX70" fmla="*/ 1159643 w 3737830"/>
                <a:gd name="connsiteY70" fmla="*/ 3545337 h 5218739"/>
                <a:gd name="connsiteX71" fmla="*/ 1169181 w 3737830"/>
                <a:gd name="connsiteY71" fmla="*/ 3554187 h 5218739"/>
                <a:gd name="connsiteX72" fmla="*/ 1177851 w 3737830"/>
                <a:gd name="connsiteY72" fmla="*/ 3545337 h 5218739"/>
                <a:gd name="connsiteX73" fmla="*/ 1187389 w 3737830"/>
                <a:gd name="connsiteY73" fmla="*/ 3543568 h 5218739"/>
                <a:gd name="connsiteX74" fmla="*/ 1189990 w 3737830"/>
                <a:gd name="connsiteY74" fmla="*/ 3533833 h 5218739"/>
                <a:gd name="connsiteX75" fmla="*/ 1204730 w 3737830"/>
                <a:gd name="connsiteY75" fmla="*/ 3527639 h 5218739"/>
                <a:gd name="connsiteX76" fmla="*/ 1251551 w 3737830"/>
                <a:gd name="connsiteY76" fmla="*/ 3524099 h 5218739"/>
                <a:gd name="connsiteX77" fmla="*/ 1263690 w 3737830"/>
                <a:gd name="connsiteY77" fmla="*/ 3532948 h 5218739"/>
                <a:gd name="connsiteX78" fmla="*/ 1274095 w 3737830"/>
                <a:gd name="connsiteY78" fmla="*/ 3522329 h 5218739"/>
                <a:gd name="connsiteX79" fmla="*/ 1278430 w 3737830"/>
                <a:gd name="connsiteY79" fmla="*/ 3501976 h 5218739"/>
                <a:gd name="connsiteX80" fmla="*/ 1273228 w 3737830"/>
                <a:gd name="connsiteY80" fmla="*/ 3489587 h 5218739"/>
                <a:gd name="connsiteX81" fmla="*/ 1289702 w 3737830"/>
                <a:gd name="connsiteY81" fmla="*/ 3474543 h 5218739"/>
                <a:gd name="connsiteX82" fmla="*/ 1300974 w 3737830"/>
                <a:gd name="connsiteY82" fmla="*/ 3476313 h 5218739"/>
                <a:gd name="connsiteX83" fmla="*/ 1300974 w 3737830"/>
                <a:gd name="connsiteY83" fmla="*/ 3499321 h 5218739"/>
                <a:gd name="connsiteX84" fmla="*/ 1315714 w 3737830"/>
                <a:gd name="connsiteY84" fmla="*/ 3489587 h 5218739"/>
                <a:gd name="connsiteX85" fmla="*/ 1327853 w 3737830"/>
                <a:gd name="connsiteY85" fmla="*/ 3486932 h 5218739"/>
                <a:gd name="connsiteX86" fmla="*/ 1350396 w 3737830"/>
                <a:gd name="connsiteY86" fmla="*/ 3479852 h 5218739"/>
                <a:gd name="connsiteX87" fmla="*/ 1374674 w 3737830"/>
                <a:gd name="connsiteY87" fmla="*/ 3482507 h 5218739"/>
                <a:gd name="connsiteX88" fmla="*/ 1368604 w 3737830"/>
                <a:gd name="connsiteY88" fmla="*/ 3494011 h 5218739"/>
                <a:gd name="connsiteX89" fmla="*/ 1369472 w 3737830"/>
                <a:gd name="connsiteY89" fmla="*/ 3517020 h 5218739"/>
                <a:gd name="connsiteX90" fmla="*/ 1392882 w 3737830"/>
                <a:gd name="connsiteY90" fmla="*/ 3492241 h 5218739"/>
                <a:gd name="connsiteX91" fmla="*/ 1416293 w 3737830"/>
                <a:gd name="connsiteY91" fmla="*/ 3491357 h 5218739"/>
                <a:gd name="connsiteX92" fmla="*/ 1442779 w 3737830"/>
                <a:gd name="connsiteY92" fmla="*/ 3466701 h 5218739"/>
                <a:gd name="connsiteX93" fmla="*/ 1499530 w 3737830"/>
                <a:gd name="connsiteY93" fmla="*/ 3501976 h 5218739"/>
                <a:gd name="connsiteX94" fmla="*/ 1544618 w 3737830"/>
                <a:gd name="connsiteY94" fmla="*/ 3581620 h 5218739"/>
                <a:gd name="connsiteX95" fmla="*/ 1551554 w 3737830"/>
                <a:gd name="connsiteY95" fmla="*/ 3574540 h 5218739"/>
                <a:gd name="connsiteX96" fmla="*/ 1567161 w 3737830"/>
                <a:gd name="connsiteY96" fmla="*/ 3575426 h 5218739"/>
                <a:gd name="connsiteX97" fmla="*/ 1578433 w 3737830"/>
                <a:gd name="connsiteY97" fmla="*/ 3586929 h 5218739"/>
                <a:gd name="connsiteX98" fmla="*/ 1613115 w 3737830"/>
                <a:gd name="connsiteY98" fmla="*/ 3594009 h 5218739"/>
                <a:gd name="connsiteX99" fmla="*/ 1653867 w 3737830"/>
                <a:gd name="connsiteY99" fmla="*/ 3578080 h 5218739"/>
                <a:gd name="connsiteX100" fmla="*/ 1694619 w 3737830"/>
                <a:gd name="connsiteY100" fmla="*/ 3586929 h 5218739"/>
                <a:gd name="connsiteX101" fmla="*/ 1693752 w 3737830"/>
                <a:gd name="connsiteY101" fmla="*/ 3627636 h 5218739"/>
                <a:gd name="connsiteX102" fmla="*/ 1721498 w 3737830"/>
                <a:gd name="connsiteY102" fmla="*/ 3656839 h 5218739"/>
                <a:gd name="connsiteX103" fmla="*/ 1761383 w 3737830"/>
                <a:gd name="connsiteY103" fmla="*/ 3656839 h 5218739"/>
                <a:gd name="connsiteX104" fmla="*/ 1762250 w 3737830"/>
                <a:gd name="connsiteY104" fmla="*/ 3680732 h 5218739"/>
                <a:gd name="connsiteX105" fmla="*/ 1862969 w 3737830"/>
                <a:gd name="connsiteY105" fmla="*/ 3639665 h 5218739"/>
                <a:gd name="connsiteX106" fmla="*/ 1909030 w 3737830"/>
                <a:gd name="connsiteY106" fmla="*/ 4495257 h 5218739"/>
                <a:gd name="connsiteX107" fmla="*/ 1868836 w 3737830"/>
                <a:gd name="connsiteY107" fmla="*/ 4846950 h 5218739"/>
                <a:gd name="connsiteX108" fmla="*/ 2702849 w 3737830"/>
                <a:gd name="connsiteY108" fmla="*/ 5188594 h 5218739"/>
                <a:gd name="connsiteX109" fmla="*/ 3506718 w 3737830"/>
                <a:gd name="connsiteY109" fmla="*/ 5218739 h 5218739"/>
                <a:gd name="connsiteX110" fmla="*/ 3737830 w 3737830"/>
                <a:gd name="connsiteY110" fmla="*/ 4465112 h 5218739"/>
                <a:gd name="connsiteX111" fmla="*/ 3707685 w 3737830"/>
                <a:gd name="connsiteY111" fmla="*/ 3801921 h 5218739"/>
                <a:gd name="connsiteX112" fmla="*/ 3737830 w 3737830"/>
                <a:gd name="connsiteY112" fmla="*/ 3289455 h 5218739"/>
                <a:gd name="connsiteX113" fmla="*/ 3446427 w 3737830"/>
                <a:gd name="connsiteY113" fmla="*/ 2666457 h 5218739"/>
                <a:gd name="connsiteX114" fmla="*/ 2853575 w 3737830"/>
                <a:gd name="connsiteY114" fmla="*/ 2676506 h 5218739"/>
                <a:gd name="connsiteX115" fmla="*/ 2572221 w 3737830"/>
                <a:gd name="connsiteY115" fmla="*/ 2475539 h 5218739"/>
                <a:gd name="connsiteX116" fmla="*/ 2793285 w 3737830"/>
                <a:gd name="connsiteY116" fmla="*/ 2274572 h 5218739"/>
                <a:gd name="connsiteX117" fmla="*/ 2873671 w 3737830"/>
                <a:gd name="connsiteY117" fmla="*/ 2013314 h 5218739"/>
                <a:gd name="connsiteX118" fmla="*/ 3144977 w 3737830"/>
                <a:gd name="connsiteY118" fmla="*/ 1782202 h 5218739"/>
                <a:gd name="connsiteX119" fmla="*/ 2984203 w 3737830"/>
                <a:gd name="connsiteY119" fmla="*/ 1330027 h 5218739"/>
                <a:gd name="connsiteX120" fmla="*/ 3165074 w 3737830"/>
                <a:gd name="connsiteY120" fmla="*/ 1108963 h 5218739"/>
                <a:gd name="connsiteX121" fmla="*/ 3438708 w 3737830"/>
                <a:gd name="connsiteY121" fmla="*/ 708324 h 5218739"/>
                <a:gd name="connsiteX122" fmla="*/ 3377270 w 3737830"/>
                <a:gd name="connsiteY122" fmla="*/ 563993 h 5218739"/>
                <a:gd name="connsiteX123" fmla="*/ 3316598 w 3737830"/>
                <a:gd name="connsiteY123" fmla="*/ 440404 h 5218739"/>
                <a:gd name="connsiteX124" fmla="*/ 3332784 w 3737830"/>
                <a:gd name="connsiteY124" fmla="*/ 263417 h 5218739"/>
                <a:gd name="connsiteX125" fmla="*/ 3106192 w 3737830"/>
                <a:gd name="connsiteY125" fmla="*/ 128907 h 5218739"/>
                <a:gd name="connsiteX126" fmla="*/ 3124462 w 3737830"/>
                <a:gd name="connsiteY126" fmla="*/ 12400 h 5218739"/>
                <a:gd name="connsiteX127" fmla="*/ 3020642 w 3737830"/>
                <a:gd name="connsiteY127" fmla="*/ 1477 h 5218739"/>
                <a:gd name="connsiteX128" fmla="*/ 2958526 w 3737830"/>
                <a:gd name="connsiteY128" fmla="*/ 38129 h 5218739"/>
                <a:gd name="connsiteX129" fmla="*/ 2965150 w 3737830"/>
                <a:gd name="connsiteY129" fmla="*/ 223300 h 5218739"/>
                <a:gd name="connsiteX130" fmla="*/ 2780177 w 3737830"/>
                <a:gd name="connsiteY130" fmla="*/ 305894 h 5218739"/>
                <a:gd name="connsiteX131" fmla="*/ 2762617 w 3737830"/>
                <a:gd name="connsiteY131" fmla="*/ 448814 h 5218739"/>
                <a:gd name="connsiteX0" fmla="*/ 2762617 w 3737830"/>
                <a:gd name="connsiteY0" fmla="*/ 448814 h 5218739"/>
                <a:gd name="connsiteX1" fmla="*/ 2424105 w 3737830"/>
                <a:gd name="connsiteY1" fmla="*/ 558395 h 5218739"/>
                <a:gd name="connsiteX2" fmla="*/ 2293527 w 3737830"/>
                <a:gd name="connsiteY2" fmla="*/ 545493 h 5218739"/>
                <a:gd name="connsiteX3" fmla="*/ 2241444 w 3737830"/>
                <a:gd name="connsiteY3" fmla="*/ 716503 h 5218739"/>
                <a:gd name="connsiteX4" fmla="*/ 2040286 w 3737830"/>
                <a:gd name="connsiteY4" fmla="*/ 792017 h 5218739"/>
                <a:gd name="connsiteX5" fmla="*/ 1996355 w 3737830"/>
                <a:gd name="connsiteY5" fmla="*/ 709423 h 5218739"/>
                <a:gd name="connsiteX6" fmla="*/ 1883059 w 3737830"/>
                <a:gd name="connsiteY6" fmla="*/ 810896 h 5218739"/>
                <a:gd name="connsiteX7" fmla="*/ 1700399 w 3737830"/>
                <a:gd name="connsiteY7" fmla="*/ 820335 h 5218739"/>
                <a:gd name="connsiteX8" fmla="*/ 1591727 w 3737830"/>
                <a:gd name="connsiteY8" fmla="*/ 910008 h 5218739"/>
                <a:gd name="connsiteX9" fmla="*/ 1478186 w 3737830"/>
                <a:gd name="connsiteY9" fmla="*/ 938674 h 5218739"/>
                <a:gd name="connsiteX10" fmla="*/ 1392881 w 3737830"/>
                <a:gd name="connsiteY10" fmla="*/ 1179028 h 5218739"/>
                <a:gd name="connsiteX11" fmla="*/ 1249527 w 3737830"/>
                <a:gd name="connsiteY11" fmla="*/ 1112953 h 5218739"/>
                <a:gd name="connsiteX12" fmla="*/ 1184787 w 3737830"/>
                <a:gd name="connsiteY12" fmla="*/ 1226224 h 5218739"/>
                <a:gd name="connsiteX13" fmla="*/ 1214845 w 3737830"/>
                <a:gd name="connsiteY13" fmla="*/ 1445687 h 5218739"/>
                <a:gd name="connsiteX14" fmla="*/ 1062243 w 3737830"/>
                <a:gd name="connsiteY14" fmla="*/ 1497603 h 5218739"/>
                <a:gd name="connsiteX15" fmla="*/ 1018312 w 3737830"/>
                <a:gd name="connsiteY15" fmla="*/ 1415010 h 5218739"/>
                <a:gd name="connsiteX16" fmla="*/ 932762 w 3737830"/>
                <a:gd name="connsiteY16" fmla="*/ 1436248 h 5218739"/>
                <a:gd name="connsiteX17" fmla="*/ 902682 w 3737830"/>
                <a:gd name="connsiteY17" fmla="*/ 1355452 h 5218739"/>
                <a:gd name="connsiteX18" fmla="*/ 646054 w 3737830"/>
                <a:gd name="connsiteY18" fmla="*/ 1443327 h 5218739"/>
                <a:gd name="connsiteX19" fmla="*/ 553567 w 3737830"/>
                <a:gd name="connsiteY19" fmla="*/ 1318257 h 5218739"/>
                <a:gd name="connsiteX20" fmla="*/ 528134 w 3737830"/>
                <a:gd name="connsiteY20" fmla="*/ 1490524 h 5218739"/>
                <a:gd name="connsiteX21" fmla="*/ 384780 w 3737830"/>
                <a:gd name="connsiteY21" fmla="*/ 1490524 h 5218739"/>
                <a:gd name="connsiteX22" fmla="*/ 289981 w 3737830"/>
                <a:gd name="connsiteY22" fmla="*/ 1625034 h 5218739"/>
                <a:gd name="connsiteX23" fmla="*/ 132783 w 3737830"/>
                <a:gd name="connsiteY23" fmla="*/ 1704252 h 5218739"/>
                <a:gd name="connsiteX24" fmla="*/ 137379 w 3737830"/>
                <a:gd name="connsiteY24" fmla="*/ 1825618 h 5218739"/>
                <a:gd name="connsiteX25" fmla="*/ 33332 w 3737830"/>
                <a:gd name="connsiteY25" fmla="*/ 1927091 h 5218739"/>
                <a:gd name="connsiteX26" fmla="*/ 6257 w 3737830"/>
                <a:gd name="connsiteY26" fmla="*/ 2273583 h 5218739"/>
                <a:gd name="connsiteX27" fmla="*/ 63390 w 3737830"/>
                <a:gd name="connsiteY27" fmla="*/ 2443891 h 5218739"/>
                <a:gd name="connsiteX28" fmla="*/ 125819 w 3737830"/>
                <a:gd name="connsiteY28" fmla="*/ 2469849 h 5218739"/>
                <a:gd name="connsiteX29" fmla="*/ 169750 w 3737830"/>
                <a:gd name="connsiteY29" fmla="*/ 2613798 h 5218739"/>
                <a:gd name="connsiteX30" fmla="*/ 358836 w 3737830"/>
                <a:gd name="connsiteY30" fmla="*/ 2804548 h 5218739"/>
                <a:gd name="connsiteX31" fmla="*/ 521198 w 3737830"/>
                <a:gd name="connsiteY31" fmla="*/ 2892257 h 5218739"/>
                <a:gd name="connsiteX32" fmla="*/ 598137 w 3737830"/>
                <a:gd name="connsiteY32" fmla="*/ 3135838 h 5218739"/>
                <a:gd name="connsiteX33" fmla="*/ 424087 w 3737830"/>
                <a:gd name="connsiteY33" fmla="*/ 3331184 h 5218739"/>
                <a:gd name="connsiteX34" fmla="*/ 292409 w 3737830"/>
                <a:gd name="connsiteY34" fmla="*/ 3556346 h 5218739"/>
                <a:gd name="connsiteX35" fmla="*/ 293251 w 3737830"/>
                <a:gd name="connsiteY35" fmla="*/ 3670361 h 5218739"/>
                <a:gd name="connsiteX36" fmla="*/ 335069 w 3737830"/>
                <a:gd name="connsiteY36" fmla="*/ 3679847 h 5218739"/>
                <a:gd name="connsiteX37" fmla="*/ 355879 w 3737830"/>
                <a:gd name="connsiteY37" fmla="*/ 3689581 h 5218739"/>
                <a:gd name="connsiteX38" fmla="*/ 379289 w 3737830"/>
                <a:gd name="connsiteY38" fmla="*/ 3682502 h 5218739"/>
                <a:gd name="connsiteX39" fmla="*/ 414839 w 3737830"/>
                <a:gd name="connsiteY39" fmla="*/ 3702855 h 5218739"/>
                <a:gd name="connsiteX40" fmla="*/ 446920 w 3737830"/>
                <a:gd name="connsiteY40" fmla="*/ 3695776 h 5218739"/>
                <a:gd name="connsiteX41" fmla="*/ 493741 w 3737830"/>
                <a:gd name="connsiteY41" fmla="*/ 3732943 h 5218739"/>
                <a:gd name="connsiteX42" fmla="*/ 522354 w 3737830"/>
                <a:gd name="connsiteY42" fmla="*/ 3724094 h 5218739"/>
                <a:gd name="connsiteX43" fmla="*/ 532759 w 3737830"/>
                <a:gd name="connsiteY43" fmla="*/ 3741792 h 5218739"/>
                <a:gd name="connsiteX44" fmla="*/ 569175 w 3737830"/>
                <a:gd name="connsiteY44" fmla="*/ 3717014 h 5218739"/>
                <a:gd name="connsiteX45" fmla="*/ 592586 w 3737830"/>
                <a:gd name="connsiteY45" fmla="*/ 3720554 h 5218739"/>
                <a:gd name="connsiteX46" fmla="*/ 610247 w 3737830"/>
                <a:gd name="connsiteY46" fmla="*/ 3714362 h 5218739"/>
                <a:gd name="connsiteX47" fmla="*/ 638542 w 3737830"/>
                <a:gd name="connsiteY47" fmla="*/ 3764424 h 5218739"/>
                <a:gd name="connsiteX48" fmla="*/ 654147 w 3737830"/>
                <a:gd name="connsiteY48" fmla="*/ 3775420 h 5218739"/>
                <a:gd name="connsiteX49" fmla="*/ 687095 w 3737830"/>
                <a:gd name="connsiteY49" fmla="*/ 3777190 h 5218739"/>
                <a:gd name="connsiteX50" fmla="*/ 692298 w 3737830"/>
                <a:gd name="connsiteY50" fmla="*/ 3751527 h 5218739"/>
                <a:gd name="connsiteX51" fmla="*/ 707038 w 3737830"/>
                <a:gd name="connsiteY51" fmla="*/ 3744447 h 5218739"/>
                <a:gd name="connsiteX52" fmla="*/ 706171 w 3737830"/>
                <a:gd name="connsiteY52" fmla="*/ 3728519 h 5218739"/>
                <a:gd name="connsiteX53" fmla="*/ 734784 w 3737830"/>
                <a:gd name="connsiteY53" fmla="*/ 3712590 h 5218739"/>
                <a:gd name="connsiteX54" fmla="*/ 751258 w 3737830"/>
                <a:gd name="connsiteY54" fmla="*/ 3718784 h 5218739"/>
                <a:gd name="connsiteX55" fmla="*/ 767732 w 3737830"/>
                <a:gd name="connsiteY55" fmla="*/ 3688697 h 5218739"/>
                <a:gd name="connsiteX56" fmla="*/ 818889 w 3737830"/>
                <a:gd name="connsiteY56" fmla="*/ 3698431 h 5218739"/>
                <a:gd name="connsiteX57" fmla="*/ 834496 w 3737830"/>
                <a:gd name="connsiteY57" fmla="*/ 3730288 h 5218739"/>
                <a:gd name="connsiteX58" fmla="*/ 868311 w 3737830"/>
                <a:gd name="connsiteY58" fmla="*/ 3683387 h 5218739"/>
                <a:gd name="connsiteX59" fmla="*/ 908196 w 3737830"/>
                <a:gd name="connsiteY59" fmla="*/ 3669228 h 5218739"/>
                <a:gd name="connsiteX60" fmla="*/ 934208 w 3737830"/>
                <a:gd name="connsiteY60" fmla="*/ 3674538 h 5218739"/>
                <a:gd name="connsiteX61" fmla="*/ 968890 w 3737830"/>
                <a:gd name="connsiteY61" fmla="*/ 3647105 h 5218739"/>
                <a:gd name="connsiteX62" fmla="*/ 994035 w 3737830"/>
                <a:gd name="connsiteY62" fmla="*/ 3640910 h 5218739"/>
                <a:gd name="connsiteX63" fmla="*/ 1026983 w 3737830"/>
                <a:gd name="connsiteY63" fmla="*/ 3599318 h 5218739"/>
                <a:gd name="connsiteX64" fmla="*/ 1054920 w 3737830"/>
                <a:gd name="connsiteY64" fmla="*/ 3580857 h 5218739"/>
                <a:gd name="connsiteX65" fmla="*/ 1068602 w 3737830"/>
                <a:gd name="connsiteY65" fmla="*/ 3593124 h 5218739"/>
                <a:gd name="connsiteX66" fmla="*/ 1093747 w 3737830"/>
                <a:gd name="connsiteY66" fmla="*/ 3608168 h 5218739"/>
                <a:gd name="connsiteX67" fmla="*/ 1105885 w 3737830"/>
                <a:gd name="connsiteY67" fmla="*/ 3580735 h 5218739"/>
                <a:gd name="connsiteX68" fmla="*/ 1116290 w 3737830"/>
                <a:gd name="connsiteY68" fmla="*/ 3585159 h 5218739"/>
                <a:gd name="connsiteX69" fmla="*/ 1138834 w 3737830"/>
                <a:gd name="connsiteY69" fmla="*/ 3550647 h 5218739"/>
                <a:gd name="connsiteX70" fmla="*/ 1159643 w 3737830"/>
                <a:gd name="connsiteY70" fmla="*/ 3545337 h 5218739"/>
                <a:gd name="connsiteX71" fmla="*/ 1169181 w 3737830"/>
                <a:gd name="connsiteY71" fmla="*/ 3554187 h 5218739"/>
                <a:gd name="connsiteX72" fmla="*/ 1177851 w 3737830"/>
                <a:gd name="connsiteY72" fmla="*/ 3545337 h 5218739"/>
                <a:gd name="connsiteX73" fmla="*/ 1187389 w 3737830"/>
                <a:gd name="connsiteY73" fmla="*/ 3543568 h 5218739"/>
                <a:gd name="connsiteX74" fmla="*/ 1189990 w 3737830"/>
                <a:gd name="connsiteY74" fmla="*/ 3533833 h 5218739"/>
                <a:gd name="connsiteX75" fmla="*/ 1204730 w 3737830"/>
                <a:gd name="connsiteY75" fmla="*/ 3527639 h 5218739"/>
                <a:gd name="connsiteX76" fmla="*/ 1251551 w 3737830"/>
                <a:gd name="connsiteY76" fmla="*/ 3524099 h 5218739"/>
                <a:gd name="connsiteX77" fmla="*/ 1263690 w 3737830"/>
                <a:gd name="connsiteY77" fmla="*/ 3532948 h 5218739"/>
                <a:gd name="connsiteX78" fmla="*/ 1274095 w 3737830"/>
                <a:gd name="connsiteY78" fmla="*/ 3522329 h 5218739"/>
                <a:gd name="connsiteX79" fmla="*/ 1278430 w 3737830"/>
                <a:gd name="connsiteY79" fmla="*/ 3501976 h 5218739"/>
                <a:gd name="connsiteX80" fmla="*/ 1273228 w 3737830"/>
                <a:gd name="connsiteY80" fmla="*/ 3489587 h 5218739"/>
                <a:gd name="connsiteX81" fmla="*/ 1289702 w 3737830"/>
                <a:gd name="connsiteY81" fmla="*/ 3474543 h 5218739"/>
                <a:gd name="connsiteX82" fmla="*/ 1300974 w 3737830"/>
                <a:gd name="connsiteY82" fmla="*/ 3476313 h 5218739"/>
                <a:gd name="connsiteX83" fmla="*/ 1300974 w 3737830"/>
                <a:gd name="connsiteY83" fmla="*/ 3499321 h 5218739"/>
                <a:gd name="connsiteX84" fmla="*/ 1315714 w 3737830"/>
                <a:gd name="connsiteY84" fmla="*/ 3489587 h 5218739"/>
                <a:gd name="connsiteX85" fmla="*/ 1327853 w 3737830"/>
                <a:gd name="connsiteY85" fmla="*/ 3486932 h 5218739"/>
                <a:gd name="connsiteX86" fmla="*/ 1350396 w 3737830"/>
                <a:gd name="connsiteY86" fmla="*/ 3479852 h 5218739"/>
                <a:gd name="connsiteX87" fmla="*/ 1374674 w 3737830"/>
                <a:gd name="connsiteY87" fmla="*/ 3482507 h 5218739"/>
                <a:gd name="connsiteX88" fmla="*/ 1368604 w 3737830"/>
                <a:gd name="connsiteY88" fmla="*/ 3494011 h 5218739"/>
                <a:gd name="connsiteX89" fmla="*/ 1369472 w 3737830"/>
                <a:gd name="connsiteY89" fmla="*/ 3517020 h 5218739"/>
                <a:gd name="connsiteX90" fmla="*/ 1392882 w 3737830"/>
                <a:gd name="connsiteY90" fmla="*/ 3492241 h 5218739"/>
                <a:gd name="connsiteX91" fmla="*/ 1416293 w 3737830"/>
                <a:gd name="connsiteY91" fmla="*/ 3491357 h 5218739"/>
                <a:gd name="connsiteX92" fmla="*/ 1442779 w 3737830"/>
                <a:gd name="connsiteY92" fmla="*/ 3466701 h 5218739"/>
                <a:gd name="connsiteX93" fmla="*/ 1499530 w 3737830"/>
                <a:gd name="connsiteY93" fmla="*/ 3501976 h 5218739"/>
                <a:gd name="connsiteX94" fmla="*/ 1544618 w 3737830"/>
                <a:gd name="connsiteY94" fmla="*/ 3581620 h 5218739"/>
                <a:gd name="connsiteX95" fmla="*/ 1551554 w 3737830"/>
                <a:gd name="connsiteY95" fmla="*/ 3574540 h 5218739"/>
                <a:gd name="connsiteX96" fmla="*/ 1567161 w 3737830"/>
                <a:gd name="connsiteY96" fmla="*/ 3575426 h 5218739"/>
                <a:gd name="connsiteX97" fmla="*/ 1578433 w 3737830"/>
                <a:gd name="connsiteY97" fmla="*/ 3586929 h 5218739"/>
                <a:gd name="connsiteX98" fmla="*/ 1613115 w 3737830"/>
                <a:gd name="connsiteY98" fmla="*/ 3594009 h 5218739"/>
                <a:gd name="connsiteX99" fmla="*/ 1653867 w 3737830"/>
                <a:gd name="connsiteY99" fmla="*/ 3578080 h 5218739"/>
                <a:gd name="connsiteX100" fmla="*/ 1694619 w 3737830"/>
                <a:gd name="connsiteY100" fmla="*/ 3586929 h 5218739"/>
                <a:gd name="connsiteX101" fmla="*/ 1693752 w 3737830"/>
                <a:gd name="connsiteY101" fmla="*/ 3627636 h 5218739"/>
                <a:gd name="connsiteX102" fmla="*/ 1721498 w 3737830"/>
                <a:gd name="connsiteY102" fmla="*/ 3656839 h 5218739"/>
                <a:gd name="connsiteX103" fmla="*/ 1761383 w 3737830"/>
                <a:gd name="connsiteY103" fmla="*/ 3656839 h 5218739"/>
                <a:gd name="connsiteX104" fmla="*/ 1762250 w 3737830"/>
                <a:gd name="connsiteY104" fmla="*/ 3680732 h 5218739"/>
                <a:gd name="connsiteX105" fmla="*/ 1862969 w 3737830"/>
                <a:gd name="connsiteY105" fmla="*/ 3639665 h 5218739"/>
                <a:gd name="connsiteX106" fmla="*/ 1909030 w 3737830"/>
                <a:gd name="connsiteY106" fmla="*/ 4495257 h 5218739"/>
                <a:gd name="connsiteX107" fmla="*/ 1868836 w 3737830"/>
                <a:gd name="connsiteY107" fmla="*/ 4846950 h 5218739"/>
                <a:gd name="connsiteX108" fmla="*/ 2702849 w 3737830"/>
                <a:gd name="connsiteY108" fmla="*/ 5188594 h 5218739"/>
                <a:gd name="connsiteX109" fmla="*/ 3506718 w 3737830"/>
                <a:gd name="connsiteY109" fmla="*/ 5218739 h 5218739"/>
                <a:gd name="connsiteX110" fmla="*/ 3737830 w 3737830"/>
                <a:gd name="connsiteY110" fmla="*/ 4465112 h 5218739"/>
                <a:gd name="connsiteX111" fmla="*/ 3707685 w 3737830"/>
                <a:gd name="connsiteY111" fmla="*/ 3801921 h 5218739"/>
                <a:gd name="connsiteX112" fmla="*/ 3737830 w 3737830"/>
                <a:gd name="connsiteY112" fmla="*/ 3289455 h 5218739"/>
                <a:gd name="connsiteX113" fmla="*/ 3446427 w 3737830"/>
                <a:gd name="connsiteY113" fmla="*/ 2666457 h 5218739"/>
                <a:gd name="connsiteX114" fmla="*/ 2853575 w 3737830"/>
                <a:gd name="connsiteY114" fmla="*/ 2676506 h 5218739"/>
                <a:gd name="connsiteX115" fmla="*/ 2572221 w 3737830"/>
                <a:gd name="connsiteY115" fmla="*/ 2475539 h 5218739"/>
                <a:gd name="connsiteX116" fmla="*/ 2793285 w 3737830"/>
                <a:gd name="connsiteY116" fmla="*/ 2274572 h 5218739"/>
                <a:gd name="connsiteX117" fmla="*/ 2873671 w 3737830"/>
                <a:gd name="connsiteY117" fmla="*/ 2013314 h 5218739"/>
                <a:gd name="connsiteX118" fmla="*/ 3144977 w 3737830"/>
                <a:gd name="connsiteY118" fmla="*/ 1782202 h 5218739"/>
                <a:gd name="connsiteX119" fmla="*/ 2984203 w 3737830"/>
                <a:gd name="connsiteY119" fmla="*/ 1330027 h 5218739"/>
                <a:gd name="connsiteX120" fmla="*/ 3165074 w 3737830"/>
                <a:gd name="connsiteY120" fmla="*/ 1108963 h 5218739"/>
                <a:gd name="connsiteX121" fmla="*/ 3438708 w 3737830"/>
                <a:gd name="connsiteY121" fmla="*/ 708324 h 5218739"/>
                <a:gd name="connsiteX122" fmla="*/ 3377270 w 3737830"/>
                <a:gd name="connsiteY122" fmla="*/ 563993 h 5218739"/>
                <a:gd name="connsiteX123" fmla="*/ 3316598 w 3737830"/>
                <a:gd name="connsiteY123" fmla="*/ 440404 h 5218739"/>
                <a:gd name="connsiteX124" fmla="*/ 3332784 w 3737830"/>
                <a:gd name="connsiteY124" fmla="*/ 263417 h 5218739"/>
                <a:gd name="connsiteX125" fmla="*/ 3106192 w 3737830"/>
                <a:gd name="connsiteY125" fmla="*/ 128907 h 5218739"/>
                <a:gd name="connsiteX126" fmla="*/ 3124462 w 3737830"/>
                <a:gd name="connsiteY126" fmla="*/ 12400 h 5218739"/>
                <a:gd name="connsiteX127" fmla="*/ 3020642 w 3737830"/>
                <a:gd name="connsiteY127" fmla="*/ 1477 h 5218739"/>
                <a:gd name="connsiteX128" fmla="*/ 2958526 w 3737830"/>
                <a:gd name="connsiteY128" fmla="*/ 38129 h 5218739"/>
                <a:gd name="connsiteX129" fmla="*/ 2965150 w 3737830"/>
                <a:gd name="connsiteY129" fmla="*/ 223300 h 5218739"/>
                <a:gd name="connsiteX130" fmla="*/ 2780177 w 3737830"/>
                <a:gd name="connsiteY130" fmla="*/ 305894 h 5218739"/>
                <a:gd name="connsiteX131" fmla="*/ 2762617 w 3737830"/>
                <a:gd name="connsiteY131" fmla="*/ 448814 h 5218739"/>
                <a:gd name="connsiteX0" fmla="*/ 2762617 w 3737830"/>
                <a:gd name="connsiteY0" fmla="*/ 448814 h 5218739"/>
                <a:gd name="connsiteX1" fmla="*/ 2424105 w 3737830"/>
                <a:gd name="connsiteY1" fmla="*/ 558395 h 5218739"/>
                <a:gd name="connsiteX2" fmla="*/ 2293527 w 3737830"/>
                <a:gd name="connsiteY2" fmla="*/ 545493 h 5218739"/>
                <a:gd name="connsiteX3" fmla="*/ 2241444 w 3737830"/>
                <a:gd name="connsiteY3" fmla="*/ 716503 h 5218739"/>
                <a:gd name="connsiteX4" fmla="*/ 2040286 w 3737830"/>
                <a:gd name="connsiteY4" fmla="*/ 792017 h 5218739"/>
                <a:gd name="connsiteX5" fmla="*/ 1996355 w 3737830"/>
                <a:gd name="connsiteY5" fmla="*/ 709423 h 5218739"/>
                <a:gd name="connsiteX6" fmla="*/ 1883059 w 3737830"/>
                <a:gd name="connsiteY6" fmla="*/ 810896 h 5218739"/>
                <a:gd name="connsiteX7" fmla="*/ 1700399 w 3737830"/>
                <a:gd name="connsiteY7" fmla="*/ 820335 h 5218739"/>
                <a:gd name="connsiteX8" fmla="*/ 1591727 w 3737830"/>
                <a:gd name="connsiteY8" fmla="*/ 910008 h 5218739"/>
                <a:gd name="connsiteX9" fmla="*/ 1478186 w 3737830"/>
                <a:gd name="connsiteY9" fmla="*/ 938674 h 5218739"/>
                <a:gd name="connsiteX10" fmla="*/ 1392881 w 3737830"/>
                <a:gd name="connsiteY10" fmla="*/ 1179028 h 5218739"/>
                <a:gd name="connsiteX11" fmla="*/ 1249527 w 3737830"/>
                <a:gd name="connsiteY11" fmla="*/ 1112953 h 5218739"/>
                <a:gd name="connsiteX12" fmla="*/ 1184787 w 3737830"/>
                <a:gd name="connsiteY12" fmla="*/ 1226224 h 5218739"/>
                <a:gd name="connsiteX13" fmla="*/ 1214845 w 3737830"/>
                <a:gd name="connsiteY13" fmla="*/ 1445687 h 5218739"/>
                <a:gd name="connsiteX14" fmla="*/ 1062243 w 3737830"/>
                <a:gd name="connsiteY14" fmla="*/ 1497603 h 5218739"/>
                <a:gd name="connsiteX15" fmla="*/ 1018312 w 3737830"/>
                <a:gd name="connsiteY15" fmla="*/ 1415010 h 5218739"/>
                <a:gd name="connsiteX16" fmla="*/ 932762 w 3737830"/>
                <a:gd name="connsiteY16" fmla="*/ 1436248 h 5218739"/>
                <a:gd name="connsiteX17" fmla="*/ 902682 w 3737830"/>
                <a:gd name="connsiteY17" fmla="*/ 1355452 h 5218739"/>
                <a:gd name="connsiteX18" fmla="*/ 646054 w 3737830"/>
                <a:gd name="connsiteY18" fmla="*/ 1443327 h 5218739"/>
                <a:gd name="connsiteX19" fmla="*/ 553567 w 3737830"/>
                <a:gd name="connsiteY19" fmla="*/ 1318257 h 5218739"/>
                <a:gd name="connsiteX20" fmla="*/ 528134 w 3737830"/>
                <a:gd name="connsiteY20" fmla="*/ 1490524 h 5218739"/>
                <a:gd name="connsiteX21" fmla="*/ 384780 w 3737830"/>
                <a:gd name="connsiteY21" fmla="*/ 1490524 h 5218739"/>
                <a:gd name="connsiteX22" fmla="*/ 289981 w 3737830"/>
                <a:gd name="connsiteY22" fmla="*/ 1625034 h 5218739"/>
                <a:gd name="connsiteX23" fmla="*/ 132783 w 3737830"/>
                <a:gd name="connsiteY23" fmla="*/ 1704252 h 5218739"/>
                <a:gd name="connsiteX24" fmla="*/ 137379 w 3737830"/>
                <a:gd name="connsiteY24" fmla="*/ 1825618 h 5218739"/>
                <a:gd name="connsiteX25" fmla="*/ 33332 w 3737830"/>
                <a:gd name="connsiteY25" fmla="*/ 1927091 h 5218739"/>
                <a:gd name="connsiteX26" fmla="*/ 6257 w 3737830"/>
                <a:gd name="connsiteY26" fmla="*/ 2273583 h 5218739"/>
                <a:gd name="connsiteX27" fmla="*/ 63390 w 3737830"/>
                <a:gd name="connsiteY27" fmla="*/ 2443891 h 5218739"/>
                <a:gd name="connsiteX28" fmla="*/ 125819 w 3737830"/>
                <a:gd name="connsiteY28" fmla="*/ 2469849 h 5218739"/>
                <a:gd name="connsiteX29" fmla="*/ 169750 w 3737830"/>
                <a:gd name="connsiteY29" fmla="*/ 2613798 h 5218739"/>
                <a:gd name="connsiteX30" fmla="*/ 358836 w 3737830"/>
                <a:gd name="connsiteY30" fmla="*/ 2804548 h 5218739"/>
                <a:gd name="connsiteX31" fmla="*/ 521198 w 3737830"/>
                <a:gd name="connsiteY31" fmla="*/ 2892257 h 5218739"/>
                <a:gd name="connsiteX32" fmla="*/ 598137 w 3737830"/>
                <a:gd name="connsiteY32" fmla="*/ 3135838 h 5218739"/>
                <a:gd name="connsiteX33" fmla="*/ 424087 w 3737830"/>
                <a:gd name="connsiteY33" fmla="*/ 3331184 h 5218739"/>
                <a:gd name="connsiteX34" fmla="*/ 292409 w 3737830"/>
                <a:gd name="connsiteY34" fmla="*/ 3556346 h 5218739"/>
                <a:gd name="connsiteX35" fmla="*/ 293251 w 3737830"/>
                <a:gd name="connsiteY35" fmla="*/ 3670361 h 5218739"/>
                <a:gd name="connsiteX36" fmla="*/ 335069 w 3737830"/>
                <a:gd name="connsiteY36" fmla="*/ 3679847 h 5218739"/>
                <a:gd name="connsiteX37" fmla="*/ 355879 w 3737830"/>
                <a:gd name="connsiteY37" fmla="*/ 3689581 h 5218739"/>
                <a:gd name="connsiteX38" fmla="*/ 379289 w 3737830"/>
                <a:gd name="connsiteY38" fmla="*/ 3682502 h 5218739"/>
                <a:gd name="connsiteX39" fmla="*/ 414839 w 3737830"/>
                <a:gd name="connsiteY39" fmla="*/ 3702855 h 5218739"/>
                <a:gd name="connsiteX40" fmla="*/ 446920 w 3737830"/>
                <a:gd name="connsiteY40" fmla="*/ 3695776 h 5218739"/>
                <a:gd name="connsiteX41" fmla="*/ 493741 w 3737830"/>
                <a:gd name="connsiteY41" fmla="*/ 3732943 h 5218739"/>
                <a:gd name="connsiteX42" fmla="*/ 522354 w 3737830"/>
                <a:gd name="connsiteY42" fmla="*/ 3724094 h 5218739"/>
                <a:gd name="connsiteX43" fmla="*/ 532759 w 3737830"/>
                <a:gd name="connsiteY43" fmla="*/ 3741792 h 5218739"/>
                <a:gd name="connsiteX44" fmla="*/ 569175 w 3737830"/>
                <a:gd name="connsiteY44" fmla="*/ 3717014 h 5218739"/>
                <a:gd name="connsiteX45" fmla="*/ 592586 w 3737830"/>
                <a:gd name="connsiteY45" fmla="*/ 3720554 h 5218739"/>
                <a:gd name="connsiteX46" fmla="*/ 610247 w 3737830"/>
                <a:gd name="connsiteY46" fmla="*/ 3714362 h 5218739"/>
                <a:gd name="connsiteX47" fmla="*/ 638542 w 3737830"/>
                <a:gd name="connsiteY47" fmla="*/ 3764424 h 5218739"/>
                <a:gd name="connsiteX48" fmla="*/ 654147 w 3737830"/>
                <a:gd name="connsiteY48" fmla="*/ 3775420 h 5218739"/>
                <a:gd name="connsiteX49" fmla="*/ 687095 w 3737830"/>
                <a:gd name="connsiteY49" fmla="*/ 3777190 h 5218739"/>
                <a:gd name="connsiteX50" fmla="*/ 692298 w 3737830"/>
                <a:gd name="connsiteY50" fmla="*/ 3751527 h 5218739"/>
                <a:gd name="connsiteX51" fmla="*/ 707038 w 3737830"/>
                <a:gd name="connsiteY51" fmla="*/ 3744447 h 5218739"/>
                <a:gd name="connsiteX52" fmla="*/ 706171 w 3737830"/>
                <a:gd name="connsiteY52" fmla="*/ 3728519 h 5218739"/>
                <a:gd name="connsiteX53" fmla="*/ 734784 w 3737830"/>
                <a:gd name="connsiteY53" fmla="*/ 3712590 h 5218739"/>
                <a:gd name="connsiteX54" fmla="*/ 751258 w 3737830"/>
                <a:gd name="connsiteY54" fmla="*/ 3718784 h 5218739"/>
                <a:gd name="connsiteX55" fmla="*/ 767732 w 3737830"/>
                <a:gd name="connsiteY55" fmla="*/ 3688697 h 5218739"/>
                <a:gd name="connsiteX56" fmla="*/ 818889 w 3737830"/>
                <a:gd name="connsiteY56" fmla="*/ 3698431 h 5218739"/>
                <a:gd name="connsiteX57" fmla="*/ 834496 w 3737830"/>
                <a:gd name="connsiteY57" fmla="*/ 3730288 h 5218739"/>
                <a:gd name="connsiteX58" fmla="*/ 868311 w 3737830"/>
                <a:gd name="connsiteY58" fmla="*/ 3683387 h 5218739"/>
                <a:gd name="connsiteX59" fmla="*/ 908196 w 3737830"/>
                <a:gd name="connsiteY59" fmla="*/ 3669228 h 5218739"/>
                <a:gd name="connsiteX60" fmla="*/ 934208 w 3737830"/>
                <a:gd name="connsiteY60" fmla="*/ 3674538 h 5218739"/>
                <a:gd name="connsiteX61" fmla="*/ 968890 w 3737830"/>
                <a:gd name="connsiteY61" fmla="*/ 3647105 h 5218739"/>
                <a:gd name="connsiteX62" fmla="*/ 994035 w 3737830"/>
                <a:gd name="connsiteY62" fmla="*/ 3640910 h 5218739"/>
                <a:gd name="connsiteX63" fmla="*/ 1026983 w 3737830"/>
                <a:gd name="connsiteY63" fmla="*/ 3599318 h 5218739"/>
                <a:gd name="connsiteX64" fmla="*/ 1054920 w 3737830"/>
                <a:gd name="connsiteY64" fmla="*/ 3580857 h 5218739"/>
                <a:gd name="connsiteX65" fmla="*/ 1068602 w 3737830"/>
                <a:gd name="connsiteY65" fmla="*/ 3593124 h 5218739"/>
                <a:gd name="connsiteX66" fmla="*/ 1093747 w 3737830"/>
                <a:gd name="connsiteY66" fmla="*/ 3608168 h 5218739"/>
                <a:gd name="connsiteX67" fmla="*/ 1105885 w 3737830"/>
                <a:gd name="connsiteY67" fmla="*/ 3580735 h 5218739"/>
                <a:gd name="connsiteX68" fmla="*/ 1116290 w 3737830"/>
                <a:gd name="connsiteY68" fmla="*/ 3585159 h 5218739"/>
                <a:gd name="connsiteX69" fmla="*/ 1138834 w 3737830"/>
                <a:gd name="connsiteY69" fmla="*/ 3550647 h 5218739"/>
                <a:gd name="connsiteX70" fmla="*/ 1159643 w 3737830"/>
                <a:gd name="connsiteY70" fmla="*/ 3545337 h 5218739"/>
                <a:gd name="connsiteX71" fmla="*/ 1169181 w 3737830"/>
                <a:gd name="connsiteY71" fmla="*/ 3554187 h 5218739"/>
                <a:gd name="connsiteX72" fmla="*/ 1177851 w 3737830"/>
                <a:gd name="connsiteY72" fmla="*/ 3545337 h 5218739"/>
                <a:gd name="connsiteX73" fmla="*/ 1187389 w 3737830"/>
                <a:gd name="connsiteY73" fmla="*/ 3543568 h 5218739"/>
                <a:gd name="connsiteX74" fmla="*/ 1189990 w 3737830"/>
                <a:gd name="connsiteY74" fmla="*/ 3533833 h 5218739"/>
                <a:gd name="connsiteX75" fmla="*/ 1204730 w 3737830"/>
                <a:gd name="connsiteY75" fmla="*/ 3527639 h 5218739"/>
                <a:gd name="connsiteX76" fmla="*/ 1251551 w 3737830"/>
                <a:gd name="connsiteY76" fmla="*/ 3524099 h 5218739"/>
                <a:gd name="connsiteX77" fmla="*/ 1263690 w 3737830"/>
                <a:gd name="connsiteY77" fmla="*/ 3532948 h 5218739"/>
                <a:gd name="connsiteX78" fmla="*/ 1274095 w 3737830"/>
                <a:gd name="connsiteY78" fmla="*/ 3522329 h 5218739"/>
                <a:gd name="connsiteX79" fmla="*/ 1278430 w 3737830"/>
                <a:gd name="connsiteY79" fmla="*/ 3501976 h 5218739"/>
                <a:gd name="connsiteX80" fmla="*/ 1273228 w 3737830"/>
                <a:gd name="connsiteY80" fmla="*/ 3489587 h 5218739"/>
                <a:gd name="connsiteX81" fmla="*/ 1289702 w 3737830"/>
                <a:gd name="connsiteY81" fmla="*/ 3474543 h 5218739"/>
                <a:gd name="connsiteX82" fmla="*/ 1300974 w 3737830"/>
                <a:gd name="connsiteY82" fmla="*/ 3476313 h 5218739"/>
                <a:gd name="connsiteX83" fmla="*/ 1300974 w 3737830"/>
                <a:gd name="connsiteY83" fmla="*/ 3499321 h 5218739"/>
                <a:gd name="connsiteX84" fmla="*/ 1315714 w 3737830"/>
                <a:gd name="connsiteY84" fmla="*/ 3489587 h 5218739"/>
                <a:gd name="connsiteX85" fmla="*/ 1327853 w 3737830"/>
                <a:gd name="connsiteY85" fmla="*/ 3486932 h 5218739"/>
                <a:gd name="connsiteX86" fmla="*/ 1350396 w 3737830"/>
                <a:gd name="connsiteY86" fmla="*/ 3479852 h 5218739"/>
                <a:gd name="connsiteX87" fmla="*/ 1374674 w 3737830"/>
                <a:gd name="connsiteY87" fmla="*/ 3482507 h 5218739"/>
                <a:gd name="connsiteX88" fmla="*/ 1368604 w 3737830"/>
                <a:gd name="connsiteY88" fmla="*/ 3494011 h 5218739"/>
                <a:gd name="connsiteX89" fmla="*/ 1369472 w 3737830"/>
                <a:gd name="connsiteY89" fmla="*/ 3517020 h 5218739"/>
                <a:gd name="connsiteX90" fmla="*/ 1392882 w 3737830"/>
                <a:gd name="connsiteY90" fmla="*/ 3492241 h 5218739"/>
                <a:gd name="connsiteX91" fmla="*/ 1416293 w 3737830"/>
                <a:gd name="connsiteY91" fmla="*/ 3491357 h 5218739"/>
                <a:gd name="connsiteX92" fmla="*/ 1442779 w 3737830"/>
                <a:gd name="connsiteY92" fmla="*/ 3466701 h 5218739"/>
                <a:gd name="connsiteX93" fmla="*/ 1499530 w 3737830"/>
                <a:gd name="connsiteY93" fmla="*/ 3501976 h 5218739"/>
                <a:gd name="connsiteX94" fmla="*/ 1544618 w 3737830"/>
                <a:gd name="connsiteY94" fmla="*/ 3581620 h 5218739"/>
                <a:gd name="connsiteX95" fmla="*/ 1551554 w 3737830"/>
                <a:gd name="connsiteY95" fmla="*/ 3574540 h 5218739"/>
                <a:gd name="connsiteX96" fmla="*/ 1567161 w 3737830"/>
                <a:gd name="connsiteY96" fmla="*/ 3575426 h 5218739"/>
                <a:gd name="connsiteX97" fmla="*/ 1578433 w 3737830"/>
                <a:gd name="connsiteY97" fmla="*/ 3586929 h 5218739"/>
                <a:gd name="connsiteX98" fmla="*/ 1613115 w 3737830"/>
                <a:gd name="connsiteY98" fmla="*/ 3594009 h 5218739"/>
                <a:gd name="connsiteX99" fmla="*/ 1653867 w 3737830"/>
                <a:gd name="connsiteY99" fmla="*/ 3578080 h 5218739"/>
                <a:gd name="connsiteX100" fmla="*/ 1694619 w 3737830"/>
                <a:gd name="connsiteY100" fmla="*/ 3586929 h 5218739"/>
                <a:gd name="connsiteX101" fmla="*/ 1693752 w 3737830"/>
                <a:gd name="connsiteY101" fmla="*/ 3627636 h 5218739"/>
                <a:gd name="connsiteX102" fmla="*/ 1721498 w 3737830"/>
                <a:gd name="connsiteY102" fmla="*/ 3656839 h 5218739"/>
                <a:gd name="connsiteX103" fmla="*/ 1761383 w 3737830"/>
                <a:gd name="connsiteY103" fmla="*/ 3656839 h 5218739"/>
                <a:gd name="connsiteX104" fmla="*/ 1762250 w 3737830"/>
                <a:gd name="connsiteY104" fmla="*/ 3680732 h 5218739"/>
                <a:gd name="connsiteX105" fmla="*/ 1862969 w 3737830"/>
                <a:gd name="connsiteY105" fmla="*/ 3639665 h 5218739"/>
                <a:gd name="connsiteX106" fmla="*/ 1909030 w 3737830"/>
                <a:gd name="connsiteY106" fmla="*/ 4495257 h 5218739"/>
                <a:gd name="connsiteX107" fmla="*/ 1868836 w 3737830"/>
                <a:gd name="connsiteY107" fmla="*/ 4846950 h 5218739"/>
                <a:gd name="connsiteX108" fmla="*/ 2702849 w 3737830"/>
                <a:gd name="connsiteY108" fmla="*/ 5188594 h 5218739"/>
                <a:gd name="connsiteX109" fmla="*/ 3506718 w 3737830"/>
                <a:gd name="connsiteY109" fmla="*/ 5218739 h 5218739"/>
                <a:gd name="connsiteX110" fmla="*/ 3737830 w 3737830"/>
                <a:gd name="connsiteY110" fmla="*/ 4465112 h 5218739"/>
                <a:gd name="connsiteX111" fmla="*/ 3707685 w 3737830"/>
                <a:gd name="connsiteY111" fmla="*/ 3801921 h 5218739"/>
                <a:gd name="connsiteX112" fmla="*/ 3737830 w 3737830"/>
                <a:gd name="connsiteY112" fmla="*/ 3289455 h 5218739"/>
                <a:gd name="connsiteX113" fmla="*/ 3446427 w 3737830"/>
                <a:gd name="connsiteY113" fmla="*/ 2666457 h 5218739"/>
                <a:gd name="connsiteX114" fmla="*/ 2853575 w 3737830"/>
                <a:gd name="connsiteY114" fmla="*/ 2676506 h 5218739"/>
                <a:gd name="connsiteX115" fmla="*/ 2572221 w 3737830"/>
                <a:gd name="connsiteY115" fmla="*/ 2475539 h 5218739"/>
                <a:gd name="connsiteX116" fmla="*/ 2793285 w 3737830"/>
                <a:gd name="connsiteY116" fmla="*/ 2274572 h 5218739"/>
                <a:gd name="connsiteX117" fmla="*/ 2873671 w 3737830"/>
                <a:gd name="connsiteY117" fmla="*/ 2013314 h 5218739"/>
                <a:gd name="connsiteX118" fmla="*/ 3144977 w 3737830"/>
                <a:gd name="connsiteY118" fmla="*/ 1782202 h 5218739"/>
                <a:gd name="connsiteX119" fmla="*/ 2984203 w 3737830"/>
                <a:gd name="connsiteY119" fmla="*/ 1330027 h 5218739"/>
                <a:gd name="connsiteX120" fmla="*/ 3165074 w 3737830"/>
                <a:gd name="connsiteY120" fmla="*/ 1108963 h 5218739"/>
                <a:gd name="connsiteX121" fmla="*/ 3438708 w 3737830"/>
                <a:gd name="connsiteY121" fmla="*/ 708324 h 5218739"/>
                <a:gd name="connsiteX122" fmla="*/ 3377270 w 3737830"/>
                <a:gd name="connsiteY122" fmla="*/ 563993 h 5218739"/>
                <a:gd name="connsiteX123" fmla="*/ 3316598 w 3737830"/>
                <a:gd name="connsiteY123" fmla="*/ 440404 h 5218739"/>
                <a:gd name="connsiteX124" fmla="*/ 3332784 w 3737830"/>
                <a:gd name="connsiteY124" fmla="*/ 263417 h 5218739"/>
                <a:gd name="connsiteX125" fmla="*/ 3106192 w 3737830"/>
                <a:gd name="connsiteY125" fmla="*/ 128907 h 5218739"/>
                <a:gd name="connsiteX126" fmla="*/ 3124462 w 3737830"/>
                <a:gd name="connsiteY126" fmla="*/ 12400 h 5218739"/>
                <a:gd name="connsiteX127" fmla="*/ 3020642 w 3737830"/>
                <a:gd name="connsiteY127" fmla="*/ 1477 h 5218739"/>
                <a:gd name="connsiteX128" fmla="*/ 2958526 w 3737830"/>
                <a:gd name="connsiteY128" fmla="*/ 38129 h 5218739"/>
                <a:gd name="connsiteX129" fmla="*/ 2965150 w 3737830"/>
                <a:gd name="connsiteY129" fmla="*/ 223300 h 5218739"/>
                <a:gd name="connsiteX130" fmla="*/ 2780177 w 3737830"/>
                <a:gd name="connsiteY130" fmla="*/ 305894 h 5218739"/>
                <a:gd name="connsiteX131" fmla="*/ 2762617 w 3737830"/>
                <a:gd name="connsiteY131" fmla="*/ 448814 h 5218739"/>
                <a:gd name="connsiteX0" fmla="*/ 2762617 w 3737830"/>
                <a:gd name="connsiteY0" fmla="*/ 448814 h 5218739"/>
                <a:gd name="connsiteX1" fmla="*/ 2424105 w 3737830"/>
                <a:gd name="connsiteY1" fmla="*/ 558395 h 5218739"/>
                <a:gd name="connsiteX2" fmla="*/ 2293527 w 3737830"/>
                <a:gd name="connsiteY2" fmla="*/ 545493 h 5218739"/>
                <a:gd name="connsiteX3" fmla="*/ 2241444 w 3737830"/>
                <a:gd name="connsiteY3" fmla="*/ 716503 h 5218739"/>
                <a:gd name="connsiteX4" fmla="*/ 2040286 w 3737830"/>
                <a:gd name="connsiteY4" fmla="*/ 792017 h 5218739"/>
                <a:gd name="connsiteX5" fmla="*/ 1996355 w 3737830"/>
                <a:gd name="connsiteY5" fmla="*/ 709423 h 5218739"/>
                <a:gd name="connsiteX6" fmla="*/ 1883059 w 3737830"/>
                <a:gd name="connsiteY6" fmla="*/ 810896 h 5218739"/>
                <a:gd name="connsiteX7" fmla="*/ 1700399 w 3737830"/>
                <a:gd name="connsiteY7" fmla="*/ 820335 h 5218739"/>
                <a:gd name="connsiteX8" fmla="*/ 1591727 w 3737830"/>
                <a:gd name="connsiteY8" fmla="*/ 910008 h 5218739"/>
                <a:gd name="connsiteX9" fmla="*/ 1478186 w 3737830"/>
                <a:gd name="connsiteY9" fmla="*/ 938674 h 5218739"/>
                <a:gd name="connsiteX10" fmla="*/ 1392881 w 3737830"/>
                <a:gd name="connsiteY10" fmla="*/ 1179028 h 5218739"/>
                <a:gd name="connsiteX11" fmla="*/ 1249527 w 3737830"/>
                <a:gd name="connsiteY11" fmla="*/ 1112953 h 5218739"/>
                <a:gd name="connsiteX12" fmla="*/ 1184787 w 3737830"/>
                <a:gd name="connsiteY12" fmla="*/ 1226224 h 5218739"/>
                <a:gd name="connsiteX13" fmla="*/ 1214845 w 3737830"/>
                <a:gd name="connsiteY13" fmla="*/ 1445687 h 5218739"/>
                <a:gd name="connsiteX14" fmla="*/ 1062243 w 3737830"/>
                <a:gd name="connsiteY14" fmla="*/ 1497603 h 5218739"/>
                <a:gd name="connsiteX15" fmla="*/ 1018312 w 3737830"/>
                <a:gd name="connsiteY15" fmla="*/ 1415010 h 5218739"/>
                <a:gd name="connsiteX16" fmla="*/ 932762 w 3737830"/>
                <a:gd name="connsiteY16" fmla="*/ 1436248 h 5218739"/>
                <a:gd name="connsiteX17" fmla="*/ 902682 w 3737830"/>
                <a:gd name="connsiteY17" fmla="*/ 1355452 h 5218739"/>
                <a:gd name="connsiteX18" fmla="*/ 646054 w 3737830"/>
                <a:gd name="connsiteY18" fmla="*/ 1443327 h 5218739"/>
                <a:gd name="connsiteX19" fmla="*/ 553567 w 3737830"/>
                <a:gd name="connsiteY19" fmla="*/ 1318257 h 5218739"/>
                <a:gd name="connsiteX20" fmla="*/ 528134 w 3737830"/>
                <a:gd name="connsiteY20" fmla="*/ 1490524 h 5218739"/>
                <a:gd name="connsiteX21" fmla="*/ 384780 w 3737830"/>
                <a:gd name="connsiteY21" fmla="*/ 1490524 h 5218739"/>
                <a:gd name="connsiteX22" fmla="*/ 289981 w 3737830"/>
                <a:gd name="connsiteY22" fmla="*/ 1625034 h 5218739"/>
                <a:gd name="connsiteX23" fmla="*/ 132783 w 3737830"/>
                <a:gd name="connsiteY23" fmla="*/ 1704252 h 5218739"/>
                <a:gd name="connsiteX24" fmla="*/ 137379 w 3737830"/>
                <a:gd name="connsiteY24" fmla="*/ 1825618 h 5218739"/>
                <a:gd name="connsiteX25" fmla="*/ 33332 w 3737830"/>
                <a:gd name="connsiteY25" fmla="*/ 1927091 h 5218739"/>
                <a:gd name="connsiteX26" fmla="*/ 6257 w 3737830"/>
                <a:gd name="connsiteY26" fmla="*/ 2273583 h 5218739"/>
                <a:gd name="connsiteX27" fmla="*/ 63390 w 3737830"/>
                <a:gd name="connsiteY27" fmla="*/ 2443891 h 5218739"/>
                <a:gd name="connsiteX28" fmla="*/ 125819 w 3737830"/>
                <a:gd name="connsiteY28" fmla="*/ 2469849 h 5218739"/>
                <a:gd name="connsiteX29" fmla="*/ 169750 w 3737830"/>
                <a:gd name="connsiteY29" fmla="*/ 2613798 h 5218739"/>
                <a:gd name="connsiteX30" fmla="*/ 358836 w 3737830"/>
                <a:gd name="connsiteY30" fmla="*/ 2804548 h 5218739"/>
                <a:gd name="connsiteX31" fmla="*/ 521198 w 3737830"/>
                <a:gd name="connsiteY31" fmla="*/ 2892257 h 5218739"/>
                <a:gd name="connsiteX32" fmla="*/ 598137 w 3737830"/>
                <a:gd name="connsiteY32" fmla="*/ 3135838 h 5218739"/>
                <a:gd name="connsiteX33" fmla="*/ 424087 w 3737830"/>
                <a:gd name="connsiteY33" fmla="*/ 3331184 h 5218739"/>
                <a:gd name="connsiteX34" fmla="*/ 292409 w 3737830"/>
                <a:gd name="connsiteY34" fmla="*/ 3556346 h 5218739"/>
                <a:gd name="connsiteX35" fmla="*/ 293251 w 3737830"/>
                <a:gd name="connsiteY35" fmla="*/ 3670361 h 5218739"/>
                <a:gd name="connsiteX36" fmla="*/ 335069 w 3737830"/>
                <a:gd name="connsiteY36" fmla="*/ 3679847 h 5218739"/>
                <a:gd name="connsiteX37" fmla="*/ 355879 w 3737830"/>
                <a:gd name="connsiteY37" fmla="*/ 3689581 h 5218739"/>
                <a:gd name="connsiteX38" fmla="*/ 379289 w 3737830"/>
                <a:gd name="connsiteY38" fmla="*/ 3682502 h 5218739"/>
                <a:gd name="connsiteX39" fmla="*/ 414839 w 3737830"/>
                <a:gd name="connsiteY39" fmla="*/ 3702855 h 5218739"/>
                <a:gd name="connsiteX40" fmla="*/ 446920 w 3737830"/>
                <a:gd name="connsiteY40" fmla="*/ 3695776 h 5218739"/>
                <a:gd name="connsiteX41" fmla="*/ 493741 w 3737830"/>
                <a:gd name="connsiteY41" fmla="*/ 3732943 h 5218739"/>
                <a:gd name="connsiteX42" fmla="*/ 522354 w 3737830"/>
                <a:gd name="connsiteY42" fmla="*/ 3724094 h 5218739"/>
                <a:gd name="connsiteX43" fmla="*/ 532759 w 3737830"/>
                <a:gd name="connsiteY43" fmla="*/ 3741792 h 5218739"/>
                <a:gd name="connsiteX44" fmla="*/ 569175 w 3737830"/>
                <a:gd name="connsiteY44" fmla="*/ 3717014 h 5218739"/>
                <a:gd name="connsiteX45" fmla="*/ 592586 w 3737830"/>
                <a:gd name="connsiteY45" fmla="*/ 3720554 h 5218739"/>
                <a:gd name="connsiteX46" fmla="*/ 610247 w 3737830"/>
                <a:gd name="connsiteY46" fmla="*/ 3714362 h 5218739"/>
                <a:gd name="connsiteX47" fmla="*/ 638542 w 3737830"/>
                <a:gd name="connsiteY47" fmla="*/ 3764424 h 5218739"/>
                <a:gd name="connsiteX48" fmla="*/ 654147 w 3737830"/>
                <a:gd name="connsiteY48" fmla="*/ 3775420 h 5218739"/>
                <a:gd name="connsiteX49" fmla="*/ 687095 w 3737830"/>
                <a:gd name="connsiteY49" fmla="*/ 3777190 h 5218739"/>
                <a:gd name="connsiteX50" fmla="*/ 692298 w 3737830"/>
                <a:gd name="connsiteY50" fmla="*/ 3751527 h 5218739"/>
                <a:gd name="connsiteX51" fmla="*/ 707038 w 3737830"/>
                <a:gd name="connsiteY51" fmla="*/ 3744447 h 5218739"/>
                <a:gd name="connsiteX52" fmla="*/ 706171 w 3737830"/>
                <a:gd name="connsiteY52" fmla="*/ 3728519 h 5218739"/>
                <a:gd name="connsiteX53" fmla="*/ 734784 w 3737830"/>
                <a:gd name="connsiteY53" fmla="*/ 3712590 h 5218739"/>
                <a:gd name="connsiteX54" fmla="*/ 751258 w 3737830"/>
                <a:gd name="connsiteY54" fmla="*/ 3718784 h 5218739"/>
                <a:gd name="connsiteX55" fmla="*/ 767732 w 3737830"/>
                <a:gd name="connsiteY55" fmla="*/ 3688697 h 5218739"/>
                <a:gd name="connsiteX56" fmla="*/ 818889 w 3737830"/>
                <a:gd name="connsiteY56" fmla="*/ 3698431 h 5218739"/>
                <a:gd name="connsiteX57" fmla="*/ 834496 w 3737830"/>
                <a:gd name="connsiteY57" fmla="*/ 3730288 h 5218739"/>
                <a:gd name="connsiteX58" fmla="*/ 868311 w 3737830"/>
                <a:gd name="connsiteY58" fmla="*/ 3683387 h 5218739"/>
                <a:gd name="connsiteX59" fmla="*/ 908196 w 3737830"/>
                <a:gd name="connsiteY59" fmla="*/ 3669228 h 5218739"/>
                <a:gd name="connsiteX60" fmla="*/ 934208 w 3737830"/>
                <a:gd name="connsiteY60" fmla="*/ 3674538 h 5218739"/>
                <a:gd name="connsiteX61" fmla="*/ 968890 w 3737830"/>
                <a:gd name="connsiteY61" fmla="*/ 3647105 h 5218739"/>
                <a:gd name="connsiteX62" fmla="*/ 994035 w 3737830"/>
                <a:gd name="connsiteY62" fmla="*/ 3640910 h 5218739"/>
                <a:gd name="connsiteX63" fmla="*/ 1026983 w 3737830"/>
                <a:gd name="connsiteY63" fmla="*/ 3599318 h 5218739"/>
                <a:gd name="connsiteX64" fmla="*/ 1054920 w 3737830"/>
                <a:gd name="connsiteY64" fmla="*/ 3580857 h 5218739"/>
                <a:gd name="connsiteX65" fmla="*/ 1068602 w 3737830"/>
                <a:gd name="connsiteY65" fmla="*/ 3593124 h 5218739"/>
                <a:gd name="connsiteX66" fmla="*/ 1093747 w 3737830"/>
                <a:gd name="connsiteY66" fmla="*/ 3608168 h 5218739"/>
                <a:gd name="connsiteX67" fmla="*/ 1105885 w 3737830"/>
                <a:gd name="connsiteY67" fmla="*/ 3580735 h 5218739"/>
                <a:gd name="connsiteX68" fmla="*/ 1116290 w 3737830"/>
                <a:gd name="connsiteY68" fmla="*/ 3585159 h 5218739"/>
                <a:gd name="connsiteX69" fmla="*/ 1138834 w 3737830"/>
                <a:gd name="connsiteY69" fmla="*/ 3550647 h 5218739"/>
                <a:gd name="connsiteX70" fmla="*/ 1159643 w 3737830"/>
                <a:gd name="connsiteY70" fmla="*/ 3545337 h 5218739"/>
                <a:gd name="connsiteX71" fmla="*/ 1169181 w 3737830"/>
                <a:gd name="connsiteY71" fmla="*/ 3554187 h 5218739"/>
                <a:gd name="connsiteX72" fmla="*/ 1177851 w 3737830"/>
                <a:gd name="connsiteY72" fmla="*/ 3545337 h 5218739"/>
                <a:gd name="connsiteX73" fmla="*/ 1187389 w 3737830"/>
                <a:gd name="connsiteY73" fmla="*/ 3543568 h 5218739"/>
                <a:gd name="connsiteX74" fmla="*/ 1189990 w 3737830"/>
                <a:gd name="connsiteY74" fmla="*/ 3533833 h 5218739"/>
                <a:gd name="connsiteX75" fmla="*/ 1204730 w 3737830"/>
                <a:gd name="connsiteY75" fmla="*/ 3527639 h 5218739"/>
                <a:gd name="connsiteX76" fmla="*/ 1251551 w 3737830"/>
                <a:gd name="connsiteY76" fmla="*/ 3524099 h 5218739"/>
                <a:gd name="connsiteX77" fmla="*/ 1263690 w 3737830"/>
                <a:gd name="connsiteY77" fmla="*/ 3532948 h 5218739"/>
                <a:gd name="connsiteX78" fmla="*/ 1274095 w 3737830"/>
                <a:gd name="connsiteY78" fmla="*/ 3522329 h 5218739"/>
                <a:gd name="connsiteX79" fmla="*/ 1278430 w 3737830"/>
                <a:gd name="connsiteY79" fmla="*/ 3501976 h 5218739"/>
                <a:gd name="connsiteX80" fmla="*/ 1273228 w 3737830"/>
                <a:gd name="connsiteY80" fmla="*/ 3489587 h 5218739"/>
                <a:gd name="connsiteX81" fmla="*/ 1289702 w 3737830"/>
                <a:gd name="connsiteY81" fmla="*/ 3474543 h 5218739"/>
                <a:gd name="connsiteX82" fmla="*/ 1300974 w 3737830"/>
                <a:gd name="connsiteY82" fmla="*/ 3476313 h 5218739"/>
                <a:gd name="connsiteX83" fmla="*/ 1300974 w 3737830"/>
                <a:gd name="connsiteY83" fmla="*/ 3499321 h 5218739"/>
                <a:gd name="connsiteX84" fmla="*/ 1315714 w 3737830"/>
                <a:gd name="connsiteY84" fmla="*/ 3489587 h 5218739"/>
                <a:gd name="connsiteX85" fmla="*/ 1327853 w 3737830"/>
                <a:gd name="connsiteY85" fmla="*/ 3486932 h 5218739"/>
                <a:gd name="connsiteX86" fmla="*/ 1350396 w 3737830"/>
                <a:gd name="connsiteY86" fmla="*/ 3479852 h 5218739"/>
                <a:gd name="connsiteX87" fmla="*/ 1374674 w 3737830"/>
                <a:gd name="connsiteY87" fmla="*/ 3482507 h 5218739"/>
                <a:gd name="connsiteX88" fmla="*/ 1368604 w 3737830"/>
                <a:gd name="connsiteY88" fmla="*/ 3494011 h 5218739"/>
                <a:gd name="connsiteX89" fmla="*/ 1369472 w 3737830"/>
                <a:gd name="connsiteY89" fmla="*/ 3517020 h 5218739"/>
                <a:gd name="connsiteX90" fmla="*/ 1392882 w 3737830"/>
                <a:gd name="connsiteY90" fmla="*/ 3492241 h 5218739"/>
                <a:gd name="connsiteX91" fmla="*/ 1416293 w 3737830"/>
                <a:gd name="connsiteY91" fmla="*/ 3491357 h 5218739"/>
                <a:gd name="connsiteX92" fmla="*/ 1442779 w 3737830"/>
                <a:gd name="connsiteY92" fmla="*/ 3466701 h 5218739"/>
                <a:gd name="connsiteX93" fmla="*/ 1499530 w 3737830"/>
                <a:gd name="connsiteY93" fmla="*/ 3501976 h 5218739"/>
                <a:gd name="connsiteX94" fmla="*/ 1544618 w 3737830"/>
                <a:gd name="connsiteY94" fmla="*/ 3581620 h 5218739"/>
                <a:gd name="connsiteX95" fmla="*/ 1551554 w 3737830"/>
                <a:gd name="connsiteY95" fmla="*/ 3574540 h 5218739"/>
                <a:gd name="connsiteX96" fmla="*/ 1567161 w 3737830"/>
                <a:gd name="connsiteY96" fmla="*/ 3575426 h 5218739"/>
                <a:gd name="connsiteX97" fmla="*/ 1578433 w 3737830"/>
                <a:gd name="connsiteY97" fmla="*/ 3586929 h 5218739"/>
                <a:gd name="connsiteX98" fmla="*/ 1613115 w 3737830"/>
                <a:gd name="connsiteY98" fmla="*/ 3594009 h 5218739"/>
                <a:gd name="connsiteX99" fmla="*/ 1653867 w 3737830"/>
                <a:gd name="connsiteY99" fmla="*/ 3578080 h 5218739"/>
                <a:gd name="connsiteX100" fmla="*/ 1694619 w 3737830"/>
                <a:gd name="connsiteY100" fmla="*/ 3586929 h 5218739"/>
                <a:gd name="connsiteX101" fmla="*/ 1693752 w 3737830"/>
                <a:gd name="connsiteY101" fmla="*/ 3627636 h 5218739"/>
                <a:gd name="connsiteX102" fmla="*/ 1721498 w 3737830"/>
                <a:gd name="connsiteY102" fmla="*/ 3656839 h 5218739"/>
                <a:gd name="connsiteX103" fmla="*/ 1761383 w 3737830"/>
                <a:gd name="connsiteY103" fmla="*/ 3656839 h 5218739"/>
                <a:gd name="connsiteX104" fmla="*/ 1762250 w 3737830"/>
                <a:gd name="connsiteY104" fmla="*/ 3680732 h 5218739"/>
                <a:gd name="connsiteX105" fmla="*/ 1862969 w 3737830"/>
                <a:gd name="connsiteY105" fmla="*/ 3639665 h 5218739"/>
                <a:gd name="connsiteX106" fmla="*/ 1909030 w 3737830"/>
                <a:gd name="connsiteY106" fmla="*/ 4495257 h 5218739"/>
                <a:gd name="connsiteX107" fmla="*/ 1868836 w 3737830"/>
                <a:gd name="connsiteY107" fmla="*/ 4846950 h 5218739"/>
                <a:gd name="connsiteX108" fmla="*/ 2702849 w 3737830"/>
                <a:gd name="connsiteY108" fmla="*/ 5188594 h 5218739"/>
                <a:gd name="connsiteX109" fmla="*/ 3506718 w 3737830"/>
                <a:gd name="connsiteY109" fmla="*/ 5218739 h 5218739"/>
                <a:gd name="connsiteX110" fmla="*/ 3737830 w 3737830"/>
                <a:gd name="connsiteY110" fmla="*/ 4465112 h 5218739"/>
                <a:gd name="connsiteX111" fmla="*/ 3707685 w 3737830"/>
                <a:gd name="connsiteY111" fmla="*/ 3801921 h 5218739"/>
                <a:gd name="connsiteX112" fmla="*/ 3737830 w 3737830"/>
                <a:gd name="connsiteY112" fmla="*/ 3289455 h 5218739"/>
                <a:gd name="connsiteX113" fmla="*/ 3446427 w 3737830"/>
                <a:gd name="connsiteY113" fmla="*/ 2666457 h 5218739"/>
                <a:gd name="connsiteX114" fmla="*/ 2853575 w 3737830"/>
                <a:gd name="connsiteY114" fmla="*/ 2676506 h 5218739"/>
                <a:gd name="connsiteX115" fmla="*/ 2572221 w 3737830"/>
                <a:gd name="connsiteY115" fmla="*/ 2475539 h 5218739"/>
                <a:gd name="connsiteX116" fmla="*/ 2793285 w 3737830"/>
                <a:gd name="connsiteY116" fmla="*/ 2274572 h 5218739"/>
                <a:gd name="connsiteX117" fmla="*/ 2873671 w 3737830"/>
                <a:gd name="connsiteY117" fmla="*/ 2013314 h 5218739"/>
                <a:gd name="connsiteX118" fmla="*/ 3144977 w 3737830"/>
                <a:gd name="connsiteY118" fmla="*/ 1782202 h 5218739"/>
                <a:gd name="connsiteX119" fmla="*/ 2984203 w 3737830"/>
                <a:gd name="connsiteY119" fmla="*/ 1330027 h 5218739"/>
                <a:gd name="connsiteX120" fmla="*/ 3165074 w 3737830"/>
                <a:gd name="connsiteY120" fmla="*/ 1108963 h 5218739"/>
                <a:gd name="connsiteX121" fmla="*/ 3438708 w 3737830"/>
                <a:gd name="connsiteY121" fmla="*/ 708324 h 5218739"/>
                <a:gd name="connsiteX122" fmla="*/ 3377270 w 3737830"/>
                <a:gd name="connsiteY122" fmla="*/ 563993 h 5218739"/>
                <a:gd name="connsiteX123" fmla="*/ 3316598 w 3737830"/>
                <a:gd name="connsiteY123" fmla="*/ 440404 h 5218739"/>
                <a:gd name="connsiteX124" fmla="*/ 3332784 w 3737830"/>
                <a:gd name="connsiteY124" fmla="*/ 263417 h 5218739"/>
                <a:gd name="connsiteX125" fmla="*/ 3106192 w 3737830"/>
                <a:gd name="connsiteY125" fmla="*/ 128907 h 5218739"/>
                <a:gd name="connsiteX126" fmla="*/ 3124462 w 3737830"/>
                <a:gd name="connsiteY126" fmla="*/ 12400 h 5218739"/>
                <a:gd name="connsiteX127" fmla="*/ 3020642 w 3737830"/>
                <a:gd name="connsiteY127" fmla="*/ 1477 h 5218739"/>
                <a:gd name="connsiteX128" fmla="*/ 2958526 w 3737830"/>
                <a:gd name="connsiteY128" fmla="*/ 38129 h 5218739"/>
                <a:gd name="connsiteX129" fmla="*/ 2965150 w 3737830"/>
                <a:gd name="connsiteY129" fmla="*/ 223300 h 5218739"/>
                <a:gd name="connsiteX130" fmla="*/ 2780177 w 3737830"/>
                <a:gd name="connsiteY130" fmla="*/ 305894 h 5218739"/>
                <a:gd name="connsiteX131" fmla="*/ 2762617 w 3737830"/>
                <a:gd name="connsiteY131" fmla="*/ 448814 h 5218739"/>
                <a:gd name="connsiteX0" fmla="*/ 2762617 w 3737830"/>
                <a:gd name="connsiteY0" fmla="*/ 448814 h 5218739"/>
                <a:gd name="connsiteX1" fmla="*/ 2424105 w 3737830"/>
                <a:gd name="connsiteY1" fmla="*/ 558395 h 5218739"/>
                <a:gd name="connsiteX2" fmla="*/ 2293527 w 3737830"/>
                <a:gd name="connsiteY2" fmla="*/ 545493 h 5218739"/>
                <a:gd name="connsiteX3" fmla="*/ 2241444 w 3737830"/>
                <a:gd name="connsiteY3" fmla="*/ 716503 h 5218739"/>
                <a:gd name="connsiteX4" fmla="*/ 2040286 w 3737830"/>
                <a:gd name="connsiteY4" fmla="*/ 792017 h 5218739"/>
                <a:gd name="connsiteX5" fmla="*/ 1996355 w 3737830"/>
                <a:gd name="connsiteY5" fmla="*/ 709423 h 5218739"/>
                <a:gd name="connsiteX6" fmla="*/ 1883059 w 3737830"/>
                <a:gd name="connsiteY6" fmla="*/ 810896 h 5218739"/>
                <a:gd name="connsiteX7" fmla="*/ 1700399 w 3737830"/>
                <a:gd name="connsiteY7" fmla="*/ 820335 h 5218739"/>
                <a:gd name="connsiteX8" fmla="*/ 1591727 w 3737830"/>
                <a:gd name="connsiteY8" fmla="*/ 910008 h 5218739"/>
                <a:gd name="connsiteX9" fmla="*/ 1478186 w 3737830"/>
                <a:gd name="connsiteY9" fmla="*/ 938674 h 5218739"/>
                <a:gd name="connsiteX10" fmla="*/ 1392881 w 3737830"/>
                <a:gd name="connsiteY10" fmla="*/ 1179028 h 5218739"/>
                <a:gd name="connsiteX11" fmla="*/ 1249527 w 3737830"/>
                <a:gd name="connsiteY11" fmla="*/ 1112953 h 5218739"/>
                <a:gd name="connsiteX12" fmla="*/ 1184787 w 3737830"/>
                <a:gd name="connsiteY12" fmla="*/ 1226224 h 5218739"/>
                <a:gd name="connsiteX13" fmla="*/ 1214845 w 3737830"/>
                <a:gd name="connsiteY13" fmla="*/ 1445687 h 5218739"/>
                <a:gd name="connsiteX14" fmla="*/ 1062243 w 3737830"/>
                <a:gd name="connsiteY14" fmla="*/ 1497603 h 5218739"/>
                <a:gd name="connsiteX15" fmla="*/ 1018312 w 3737830"/>
                <a:gd name="connsiteY15" fmla="*/ 1415010 h 5218739"/>
                <a:gd name="connsiteX16" fmla="*/ 932762 w 3737830"/>
                <a:gd name="connsiteY16" fmla="*/ 1436248 h 5218739"/>
                <a:gd name="connsiteX17" fmla="*/ 902682 w 3737830"/>
                <a:gd name="connsiteY17" fmla="*/ 1355452 h 5218739"/>
                <a:gd name="connsiteX18" fmla="*/ 646054 w 3737830"/>
                <a:gd name="connsiteY18" fmla="*/ 1443327 h 5218739"/>
                <a:gd name="connsiteX19" fmla="*/ 553567 w 3737830"/>
                <a:gd name="connsiteY19" fmla="*/ 1318257 h 5218739"/>
                <a:gd name="connsiteX20" fmla="*/ 528134 w 3737830"/>
                <a:gd name="connsiteY20" fmla="*/ 1490524 h 5218739"/>
                <a:gd name="connsiteX21" fmla="*/ 384780 w 3737830"/>
                <a:gd name="connsiteY21" fmla="*/ 1490524 h 5218739"/>
                <a:gd name="connsiteX22" fmla="*/ 289981 w 3737830"/>
                <a:gd name="connsiteY22" fmla="*/ 1625034 h 5218739"/>
                <a:gd name="connsiteX23" fmla="*/ 132783 w 3737830"/>
                <a:gd name="connsiteY23" fmla="*/ 1704252 h 5218739"/>
                <a:gd name="connsiteX24" fmla="*/ 137379 w 3737830"/>
                <a:gd name="connsiteY24" fmla="*/ 1825618 h 5218739"/>
                <a:gd name="connsiteX25" fmla="*/ 33332 w 3737830"/>
                <a:gd name="connsiteY25" fmla="*/ 1927091 h 5218739"/>
                <a:gd name="connsiteX26" fmla="*/ 6257 w 3737830"/>
                <a:gd name="connsiteY26" fmla="*/ 2273583 h 5218739"/>
                <a:gd name="connsiteX27" fmla="*/ 63390 w 3737830"/>
                <a:gd name="connsiteY27" fmla="*/ 2443891 h 5218739"/>
                <a:gd name="connsiteX28" fmla="*/ 125819 w 3737830"/>
                <a:gd name="connsiteY28" fmla="*/ 2469849 h 5218739"/>
                <a:gd name="connsiteX29" fmla="*/ 169750 w 3737830"/>
                <a:gd name="connsiteY29" fmla="*/ 2613798 h 5218739"/>
                <a:gd name="connsiteX30" fmla="*/ 358836 w 3737830"/>
                <a:gd name="connsiteY30" fmla="*/ 2804548 h 5218739"/>
                <a:gd name="connsiteX31" fmla="*/ 521198 w 3737830"/>
                <a:gd name="connsiteY31" fmla="*/ 2892257 h 5218739"/>
                <a:gd name="connsiteX32" fmla="*/ 598137 w 3737830"/>
                <a:gd name="connsiteY32" fmla="*/ 3135838 h 5218739"/>
                <a:gd name="connsiteX33" fmla="*/ 424087 w 3737830"/>
                <a:gd name="connsiteY33" fmla="*/ 3331184 h 5218739"/>
                <a:gd name="connsiteX34" fmla="*/ 292409 w 3737830"/>
                <a:gd name="connsiteY34" fmla="*/ 3556346 h 5218739"/>
                <a:gd name="connsiteX35" fmla="*/ 293251 w 3737830"/>
                <a:gd name="connsiteY35" fmla="*/ 3670361 h 5218739"/>
                <a:gd name="connsiteX36" fmla="*/ 335069 w 3737830"/>
                <a:gd name="connsiteY36" fmla="*/ 3679847 h 5218739"/>
                <a:gd name="connsiteX37" fmla="*/ 355879 w 3737830"/>
                <a:gd name="connsiteY37" fmla="*/ 3689581 h 5218739"/>
                <a:gd name="connsiteX38" fmla="*/ 379289 w 3737830"/>
                <a:gd name="connsiteY38" fmla="*/ 3682502 h 5218739"/>
                <a:gd name="connsiteX39" fmla="*/ 414839 w 3737830"/>
                <a:gd name="connsiteY39" fmla="*/ 3702855 h 5218739"/>
                <a:gd name="connsiteX40" fmla="*/ 446920 w 3737830"/>
                <a:gd name="connsiteY40" fmla="*/ 3695776 h 5218739"/>
                <a:gd name="connsiteX41" fmla="*/ 493741 w 3737830"/>
                <a:gd name="connsiteY41" fmla="*/ 3732943 h 5218739"/>
                <a:gd name="connsiteX42" fmla="*/ 522354 w 3737830"/>
                <a:gd name="connsiteY42" fmla="*/ 3724094 h 5218739"/>
                <a:gd name="connsiteX43" fmla="*/ 532759 w 3737830"/>
                <a:gd name="connsiteY43" fmla="*/ 3741792 h 5218739"/>
                <a:gd name="connsiteX44" fmla="*/ 569175 w 3737830"/>
                <a:gd name="connsiteY44" fmla="*/ 3717014 h 5218739"/>
                <a:gd name="connsiteX45" fmla="*/ 592586 w 3737830"/>
                <a:gd name="connsiteY45" fmla="*/ 3720554 h 5218739"/>
                <a:gd name="connsiteX46" fmla="*/ 610247 w 3737830"/>
                <a:gd name="connsiteY46" fmla="*/ 3714362 h 5218739"/>
                <a:gd name="connsiteX47" fmla="*/ 638542 w 3737830"/>
                <a:gd name="connsiteY47" fmla="*/ 3764424 h 5218739"/>
                <a:gd name="connsiteX48" fmla="*/ 654147 w 3737830"/>
                <a:gd name="connsiteY48" fmla="*/ 3775420 h 5218739"/>
                <a:gd name="connsiteX49" fmla="*/ 687095 w 3737830"/>
                <a:gd name="connsiteY49" fmla="*/ 3777190 h 5218739"/>
                <a:gd name="connsiteX50" fmla="*/ 692298 w 3737830"/>
                <a:gd name="connsiteY50" fmla="*/ 3751527 h 5218739"/>
                <a:gd name="connsiteX51" fmla="*/ 707038 w 3737830"/>
                <a:gd name="connsiteY51" fmla="*/ 3744447 h 5218739"/>
                <a:gd name="connsiteX52" fmla="*/ 706171 w 3737830"/>
                <a:gd name="connsiteY52" fmla="*/ 3728519 h 5218739"/>
                <a:gd name="connsiteX53" fmla="*/ 734784 w 3737830"/>
                <a:gd name="connsiteY53" fmla="*/ 3712590 h 5218739"/>
                <a:gd name="connsiteX54" fmla="*/ 751258 w 3737830"/>
                <a:gd name="connsiteY54" fmla="*/ 3718784 h 5218739"/>
                <a:gd name="connsiteX55" fmla="*/ 767732 w 3737830"/>
                <a:gd name="connsiteY55" fmla="*/ 3688697 h 5218739"/>
                <a:gd name="connsiteX56" fmla="*/ 818889 w 3737830"/>
                <a:gd name="connsiteY56" fmla="*/ 3698431 h 5218739"/>
                <a:gd name="connsiteX57" fmla="*/ 834496 w 3737830"/>
                <a:gd name="connsiteY57" fmla="*/ 3730288 h 5218739"/>
                <a:gd name="connsiteX58" fmla="*/ 868311 w 3737830"/>
                <a:gd name="connsiteY58" fmla="*/ 3683387 h 5218739"/>
                <a:gd name="connsiteX59" fmla="*/ 908196 w 3737830"/>
                <a:gd name="connsiteY59" fmla="*/ 3669228 h 5218739"/>
                <a:gd name="connsiteX60" fmla="*/ 934208 w 3737830"/>
                <a:gd name="connsiteY60" fmla="*/ 3674538 h 5218739"/>
                <a:gd name="connsiteX61" fmla="*/ 968890 w 3737830"/>
                <a:gd name="connsiteY61" fmla="*/ 3647105 h 5218739"/>
                <a:gd name="connsiteX62" fmla="*/ 994035 w 3737830"/>
                <a:gd name="connsiteY62" fmla="*/ 3640910 h 5218739"/>
                <a:gd name="connsiteX63" fmla="*/ 1026983 w 3737830"/>
                <a:gd name="connsiteY63" fmla="*/ 3599318 h 5218739"/>
                <a:gd name="connsiteX64" fmla="*/ 1054920 w 3737830"/>
                <a:gd name="connsiteY64" fmla="*/ 3580857 h 5218739"/>
                <a:gd name="connsiteX65" fmla="*/ 1068602 w 3737830"/>
                <a:gd name="connsiteY65" fmla="*/ 3593124 h 5218739"/>
                <a:gd name="connsiteX66" fmla="*/ 1093747 w 3737830"/>
                <a:gd name="connsiteY66" fmla="*/ 3608168 h 5218739"/>
                <a:gd name="connsiteX67" fmla="*/ 1105885 w 3737830"/>
                <a:gd name="connsiteY67" fmla="*/ 3580735 h 5218739"/>
                <a:gd name="connsiteX68" fmla="*/ 1116290 w 3737830"/>
                <a:gd name="connsiteY68" fmla="*/ 3585159 h 5218739"/>
                <a:gd name="connsiteX69" fmla="*/ 1138834 w 3737830"/>
                <a:gd name="connsiteY69" fmla="*/ 3550647 h 5218739"/>
                <a:gd name="connsiteX70" fmla="*/ 1159643 w 3737830"/>
                <a:gd name="connsiteY70" fmla="*/ 3545337 h 5218739"/>
                <a:gd name="connsiteX71" fmla="*/ 1169181 w 3737830"/>
                <a:gd name="connsiteY71" fmla="*/ 3554187 h 5218739"/>
                <a:gd name="connsiteX72" fmla="*/ 1177851 w 3737830"/>
                <a:gd name="connsiteY72" fmla="*/ 3545337 h 5218739"/>
                <a:gd name="connsiteX73" fmla="*/ 1187389 w 3737830"/>
                <a:gd name="connsiteY73" fmla="*/ 3543568 h 5218739"/>
                <a:gd name="connsiteX74" fmla="*/ 1189990 w 3737830"/>
                <a:gd name="connsiteY74" fmla="*/ 3533833 h 5218739"/>
                <a:gd name="connsiteX75" fmla="*/ 1204730 w 3737830"/>
                <a:gd name="connsiteY75" fmla="*/ 3527639 h 5218739"/>
                <a:gd name="connsiteX76" fmla="*/ 1251551 w 3737830"/>
                <a:gd name="connsiteY76" fmla="*/ 3524099 h 5218739"/>
                <a:gd name="connsiteX77" fmla="*/ 1263690 w 3737830"/>
                <a:gd name="connsiteY77" fmla="*/ 3532948 h 5218739"/>
                <a:gd name="connsiteX78" fmla="*/ 1274095 w 3737830"/>
                <a:gd name="connsiteY78" fmla="*/ 3522329 h 5218739"/>
                <a:gd name="connsiteX79" fmla="*/ 1278430 w 3737830"/>
                <a:gd name="connsiteY79" fmla="*/ 3501976 h 5218739"/>
                <a:gd name="connsiteX80" fmla="*/ 1273228 w 3737830"/>
                <a:gd name="connsiteY80" fmla="*/ 3489587 h 5218739"/>
                <a:gd name="connsiteX81" fmla="*/ 1289702 w 3737830"/>
                <a:gd name="connsiteY81" fmla="*/ 3474543 h 5218739"/>
                <a:gd name="connsiteX82" fmla="*/ 1300974 w 3737830"/>
                <a:gd name="connsiteY82" fmla="*/ 3476313 h 5218739"/>
                <a:gd name="connsiteX83" fmla="*/ 1300974 w 3737830"/>
                <a:gd name="connsiteY83" fmla="*/ 3499321 h 5218739"/>
                <a:gd name="connsiteX84" fmla="*/ 1315714 w 3737830"/>
                <a:gd name="connsiteY84" fmla="*/ 3489587 h 5218739"/>
                <a:gd name="connsiteX85" fmla="*/ 1327853 w 3737830"/>
                <a:gd name="connsiteY85" fmla="*/ 3486932 h 5218739"/>
                <a:gd name="connsiteX86" fmla="*/ 1350396 w 3737830"/>
                <a:gd name="connsiteY86" fmla="*/ 3479852 h 5218739"/>
                <a:gd name="connsiteX87" fmla="*/ 1374674 w 3737830"/>
                <a:gd name="connsiteY87" fmla="*/ 3482507 h 5218739"/>
                <a:gd name="connsiteX88" fmla="*/ 1368604 w 3737830"/>
                <a:gd name="connsiteY88" fmla="*/ 3494011 h 5218739"/>
                <a:gd name="connsiteX89" fmla="*/ 1369472 w 3737830"/>
                <a:gd name="connsiteY89" fmla="*/ 3517020 h 5218739"/>
                <a:gd name="connsiteX90" fmla="*/ 1392882 w 3737830"/>
                <a:gd name="connsiteY90" fmla="*/ 3492241 h 5218739"/>
                <a:gd name="connsiteX91" fmla="*/ 1416293 w 3737830"/>
                <a:gd name="connsiteY91" fmla="*/ 3491357 h 5218739"/>
                <a:gd name="connsiteX92" fmla="*/ 1442779 w 3737830"/>
                <a:gd name="connsiteY92" fmla="*/ 3466701 h 5218739"/>
                <a:gd name="connsiteX93" fmla="*/ 1499530 w 3737830"/>
                <a:gd name="connsiteY93" fmla="*/ 3501976 h 5218739"/>
                <a:gd name="connsiteX94" fmla="*/ 1544618 w 3737830"/>
                <a:gd name="connsiteY94" fmla="*/ 3581620 h 5218739"/>
                <a:gd name="connsiteX95" fmla="*/ 1551554 w 3737830"/>
                <a:gd name="connsiteY95" fmla="*/ 3574540 h 5218739"/>
                <a:gd name="connsiteX96" fmla="*/ 1567161 w 3737830"/>
                <a:gd name="connsiteY96" fmla="*/ 3575426 h 5218739"/>
                <a:gd name="connsiteX97" fmla="*/ 1578433 w 3737830"/>
                <a:gd name="connsiteY97" fmla="*/ 3586929 h 5218739"/>
                <a:gd name="connsiteX98" fmla="*/ 1613115 w 3737830"/>
                <a:gd name="connsiteY98" fmla="*/ 3594009 h 5218739"/>
                <a:gd name="connsiteX99" fmla="*/ 1653867 w 3737830"/>
                <a:gd name="connsiteY99" fmla="*/ 3578080 h 5218739"/>
                <a:gd name="connsiteX100" fmla="*/ 1694619 w 3737830"/>
                <a:gd name="connsiteY100" fmla="*/ 3586929 h 5218739"/>
                <a:gd name="connsiteX101" fmla="*/ 1693752 w 3737830"/>
                <a:gd name="connsiteY101" fmla="*/ 3627636 h 5218739"/>
                <a:gd name="connsiteX102" fmla="*/ 1721498 w 3737830"/>
                <a:gd name="connsiteY102" fmla="*/ 3656839 h 5218739"/>
                <a:gd name="connsiteX103" fmla="*/ 1761383 w 3737830"/>
                <a:gd name="connsiteY103" fmla="*/ 3656839 h 5218739"/>
                <a:gd name="connsiteX104" fmla="*/ 1762250 w 3737830"/>
                <a:gd name="connsiteY104" fmla="*/ 3680732 h 5218739"/>
                <a:gd name="connsiteX105" fmla="*/ 1862969 w 3737830"/>
                <a:gd name="connsiteY105" fmla="*/ 3639665 h 5218739"/>
                <a:gd name="connsiteX106" fmla="*/ 1909030 w 3737830"/>
                <a:gd name="connsiteY106" fmla="*/ 4495257 h 5218739"/>
                <a:gd name="connsiteX107" fmla="*/ 1868836 w 3737830"/>
                <a:gd name="connsiteY107" fmla="*/ 4846950 h 5218739"/>
                <a:gd name="connsiteX108" fmla="*/ 2702849 w 3737830"/>
                <a:gd name="connsiteY108" fmla="*/ 5188594 h 5218739"/>
                <a:gd name="connsiteX109" fmla="*/ 3506718 w 3737830"/>
                <a:gd name="connsiteY109" fmla="*/ 5218739 h 5218739"/>
                <a:gd name="connsiteX110" fmla="*/ 3737830 w 3737830"/>
                <a:gd name="connsiteY110" fmla="*/ 4465112 h 5218739"/>
                <a:gd name="connsiteX111" fmla="*/ 3707685 w 3737830"/>
                <a:gd name="connsiteY111" fmla="*/ 3801921 h 5218739"/>
                <a:gd name="connsiteX112" fmla="*/ 3737830 w 3737830"/>
                <a:gd name="connsiteY112" fmla="*/ 3289455 h 5218739"/>
                <a:gd name="connsiteX113" fmla="*/ 3446427 w 3737830"/>
                <a:gd name="connsiteY113" fmla="*/ 2666457 h 5218739"/>
                <a:gd name="connsiteX114" fmla="*/ 2853575 w 3737830"/>
                <a:gd name="connsiteY114" fmla="*/ 2676506 h 5218739"/>
                <a:gd name="connsiteX115" fmla="*/ 2572221 w 3737830"/>
                <a:gd name="connsiteY115" fmla="*/ 2475539 h 5218739"/>
                <a:gd name="connsiteX116" fmla="*/ 2793285 w 3737830"/>
                <a:gd name="connsiteY116" fmla="*/ 2274572 h 5218739"/>
                <a:gd name="connsiteX117" fmla="*/ 2873671 w 3737830"/>
                <a:gd name="connsiteY117" fmla="*/ 2013314 h 5218739"/>
                <a:gd name="connsiteX118" fmla="*/ 3144977 w 3737830"/>
                <a:gd name="connsiteY118" fmla="*/ 1782202 h 5218739"/>
                <a:gd name="connsiteX119" fmla="*/ 2984203 w 3737830"/>
                <a:gd name="connsiteY119" fmla="*/ 1330027 h 5218739"/>
                <a:gd name="connsiteX120" fmla="*/ 3165074 w 3737830"/>
                <a:gd name="connsiteY120" fmla="*/ 1108963 h 5218739"/>
                <a:gd name="connsiteX121" fmla="*/ 3438708 w 3737830"/>
                <a:gd name="connsiteY121" fmla="*/ 708324 h 5218739"/>
                <a:gd name="connsiteX122" fmla="*/ 3377270 w 3737830"/>
                <a:gd name="connsiteY122" fmla="*/ 563993 h 5218739"/>
                <a:gd name="connsiteX123" fmla="*/ 3316598 w 3737830"/>
                <a:gd name="connsiteY123" fmla="*/ 440404 h 5218739"/>
                <a:gd name="connsiteX124" fmla="*/ 3332784 w 3737830"/>
                <a:gd name="connsiteY124" fmla="*/ 263417 h 5218739"/>
                <a:gd name="connsiteX125" fmla="*/ 3106192 w 3737830"/>
                <a:gd name="connsiteY125" fmla="*/ 128907 h 5218739"/>
                <a:gd name="connsiteX126" fmla="*/ 3124462 w 3737830"/>
                <a:gd name="connsiteY126" fmla="*/ 12400 h 5218739"/>
                <a:gd name="connsiteX127" fmla="*/ 3020642 w 3737830"/>
                <a:gd name="connsiteY127" fmla="*/ 1477 h 5218739"/>
                <a:gd name="connsiteX128" fmla="*/ 2958526 w 3737830"/>
                <a:gd name="connsiteY128" fmla="*/ 38129 h 5218739"/>
                <a:gd name="connsiteX129" fmla="*/ 2965150 w 3737830"/>
                <a:gd name="connsiteY129" fmla="*/ 223300 h 5218739"/>
                <a:gd name="connsiteX130" fmla="*/ 2780177 w 3737830"/>
                <a:gd name="connsiteY130" fmla="*/ 305894 h 5218739"/>
                <a:gd name="connsiteX131" fmla="*/ 2762617 w 3737830"/>
                <a:gd name="connsiteY131" fmla="*/ 448814 h 5218739"/>
                <a:gd name="connsiteX0" fmla="*/ 2762617 w 3737830"/>
                <a:gd name="connsiteY0" fmla="*/ 448814 h 5218739"/>
                <a:gd name="connsiteX1" fmla="*/ 2424105 w 3737830"/>
                <a:gd name="connsiteY1" fmla="*/ 558395 h 5218739"/>
                <a:gd name="connsiteX2" fmla="*/ 2293527 w 3737830"/>
                <a:gd name="connsiteY2" fmla="*/ 545493 h 5218739"/>
                <a:gd name="connsiteX3" fmla="*/ 2241444 w 3737830"/>
                <a:gd name="connsiteY3" fmla="*/ 716503 h 5218739"/>
                <a:gd name="connsiteX4" fmla="*/ 2040286 w 3737830"/>
                <a:gd name="connsiteY4" fmla="*/ 792017 h 5218739"/>
                <a:gd name="connsiteX5" fmla="*/ 1996355 w 3737830"/>
                <a:gd name="connsiteY5" fmla="*/ 709423 h 5218739"/>
                <a:gd name="connsiteX6" fmla="*/ 1883059 w 3737830"/>
                <a:gd name="connsiteY6" fmla="*/ 810896 h 5218739"/>
                <a:gd name="connsiteX7" fmla="*/ 1700399 w 3737830"/>
                <a:gd name="connsiteY7" fmla="*/ 820335 h 5218739"/>
                <a:gd name="connsiteX8" fmla="*/ 1591727 w 3737830"/>
                <a:gd name="connsiteY8" fmla="*/ 910008 h 5218739"/>
                <a:gd name="connsiteX9" fmla="*/ 1478186 w 3737830"/>
                <a:gd name="connsiteY9" fmla="*/ 938674 h 5218739"/>
                <a:gd name="connsiteX10" fmla="*/ 1392881 w 3737830"/>
                <a:gd name="connsiteY10" fmla="*/ 1179028 h 5218739"/>
                <a:gd name="connsiteX11" fmla="*/ 1249527 w 3737830"/>
                <a:gd name="connsiteY11" fmla="*/ 1112953 h 5218739"/>
                <a:gd name="connsiteX12" fmla="*/ 1184787 w 3737830"/>
                <a:gd name="connsiteY12" fmla="*/ 1226224 h 5218739"/>
                <a:gd name="connsiteX13" fmla="*/ 1214845 w 3737830"/>
                <a:gd name="connsiteY13" fmla="*/ 1445687 h 5218739"/>
                <a:gd name="connsiteX14" fmla="*/ 1062243 w 3737830"/>
                <a:gd name="connsiteY14" fmla="*/ 1497603 h 5218739"/>
                <a:gd name="connsiteX15" fmla="*/ 1018312 w 3737830"/>
                <a:gd name="connsiteY15" fmla="*/ 1415010 h 5218739"/>
                <a:gd name="connsiteX16" fmla="*/ 932762 w 3737830"/>
                <a:gd name="connsiteY16" fmla="*/ 1436248 h 5218739"/>
                <a:gd name="connsiteX17" fmla="*/ 902682 w 3737830"/>
                <a:gd name="connsiteY17" fmla="*/ 1355452 h 5218739"/>
                <a:gd name="connsiteX18" fmla="*/ 646054 w 3737830"/>
                <a:gd name="connsiteY18" fmla="*/ 1443327 h 5218739"/>
                <a:gd name="connsiteX19" fmla="*/ 553567 w 3737830"/>
                <a:gd name="connsiteY19" fmla="*/ 1318257 h 5218739"/>
                <a:gd name="connsiteX20" fmla="*/ 528134 w 3737830"/>
                <a:gd name="connsiteY20" fmla="*/ 1490524 h 5218739"/>
                <a:gd name="connsiteX21" fmla="*/ 384780 w 3737830"/>
                <a:gd name="connsiteY21" fmla="*/ 1490524 h 5218739"/>
                <a:gd name="connsiteX22" fmla="*/ 289981 w 3737830"/>
                <a:gd name="connsiteY22" fmla="*/ 1625034 h 5218739"/>
                <a:gd name="connsiteX23" fmla="*/ 132783 w 3737830"/>
                <a:gd name="connsiteY23" fmla="*/ 1704252 h 5218739"/>
                <a:gd name="connsiteX24" fmla="*/ 137379 w 3737830"/>
                <a:gd name="connsiteY24" fmla="*/ 1825618 h 5218739"/>
                <a:gd name="connsiteX25" fmla="*/ 33332 w 3737830"/>
                <a:gd name="connsiteY25" fmla="*/ 1927091 h 5218739"/>
                <a:gd name="connsiteX26" fmla="*/ 6257 w 3737830"/>
                <a:gd name="connsiteY26" fmla="*/ 2273583 h 5218739"/>
                <a:gd name="connsiteX27" fmla="*/ 63390 w 3737830"/>
                <a:gd name="connsiteY27" fmla="*/ 2443891 h 5218739"/>
                <a:gd name="connsiteX28" fmla="*/ 125819 w 3737830"/>
                <a:gd name="connsiteY28" fmla="*/ 2469849 h 5218739"/>
                <a:gd name="connsiteX29" fmla="*/ 169750 w 3737830"/>
                <a:gd name="connsiteY29" fmla="*/ 2613798 h 5218739"/>
                <a:gd name="connsiteX30" fmla="*/ 358836 w 3737830"/>
                <a:gd name="connsiteY30" fmla="*/ 2804548 h 5218739"/>
                <a:gd name="connsiteX31" fmla="*/ 521198 w 3737830"/>
                <a:gd name="connsiteY31" fmla="*/ 2892257 h 5218739"/>
                <a:gd name="connsiteX32" fmla="*/ 598137 w 3737830"/>
                <a:gd name="connsiteY32" fmla="*/ 3135838 h 5218739"/>
                <a:gd name="connsiteX33" fmla="*/ 424087 w 3737830"/>
                <a:gd name="connsiteY33" fmla="*/ 3331184 h 5218739"/>
                <a:gd name="connsiteX34" fmla="*/ 292409 w 3737830"/>
                <a:gd name="connsiteY34" fmla="*/ 3556346 h 5218739"/>
                <a:gd name="connsiteX35" fmla="*/ 293251 w 3737830"/>
                <a:gd name="connsiteY35" fmla="*/ 3670361 h 5218739"/>
                <a:gd name="connsiteX36" fmla="*/ 335069 w 3737830"/>
                <a:gd name="connsiteY36" fmla="*/ 3679847 h 5218739"/>
                <a:gd name="connsiteX37" fmla="*/ 355879 w 3737830"/>
                <a:gd name="connsiteY37" fmla="*/ 3689581 h 5218739"/>
                <a:gd name="connsiteX38" fmla="*/ 379289 w 3737830"/>
                <a:gd name="connsiteY38" fmla="*/ 3682502 h 5218739"/>
                <a:gd name="connsiteX39" fmla="*/ 414839 w 3737830"/>
                <a:gd name="connsiteY39" fmla="*/ 3702855 h 5218739"/>
                <a:gd name="connsiteX40" fmla="*/ 446920 w 3737830"/>
                <a:gd name="connsiteY40" fmla="*/ 3695776 h 5218739"/>
                <a:gd name="connsiteX41" fmla="*/ 493741 w 3737830"/>
                <a:gd name="connsiteY41" fmla="*/ 3732943 h 5218739"/>
                <a:gd name="connsiteX42" fmla="*/ 522354 w 3737830"/>
                <a:gd name="connsiteY42" fmla="*/ 3724094 h 5218739"/>
                <a:gd name="connsiteX43" fmla="*/ 532759 w 3737830"/>
                <a:gd name="connsiteY43" fmla="*/ 3741792 h 5218739"/>
                <a:gd name="connsiteX44" fmla="*/ 569175 w 3737830"/>
                <a:gd name="connsiteY44" fmla="*/ 3717014 h 5218739"/>
                <a:gd name="connsiteX45" fmla="*/ 592586 w 3737830"/>
                <a:gd name="connsiteY45" fmla="*/ 3720554 h 5218739"/>
                <a:gd name="connsiteX46" fmla="*/ 610247 w 3737830"/>
                <a:gd name="connsiteY46" fmla="*/ 3714362 h 5218739"/>
                <a:gd name="connsiteX47" fmla="*/ 638542 w 3737830"/>
                <a:gd name="connsiteY47" fmla="*/ 3764424 h 5218739"/>
                <a:gd name="connsiteX48" fmla="*/ 654147 w 3737830"/>
                <a:gd name="connsiteY48" fmla="*/ 3775420 h 5218739"/>
                <a:gd name="connsiteX49" fmla="*/ 687095 w 3737830"/>
                <a:gd name="connsiteY49" fmla="*/ 3777190 h 5218739"/>
                <a:gd name="connsiteX50" fmla="*/ 692298 w 3737830"/>
                <a:gd name="connsiteY50" fmla="*/ 3751527 h 5218739"/>
                <a:gd name="connsiteX51" fmla="*/ 707038 w 3737830"/>
                <a:gd name="connsiteY51" fmla="*/ 3744447 h 5218739"/>
                <a:gd name="connsiteX52" fmla="*/ 706171 w 3737830"/>
                <a:gd name="connsiteY52" fmla="*/ 3728519 h 5218739"/>
                <a:gd name="connsiteX53" fmla="*/ 734784 w 3737830"/>
                <a:gd name="connsiteY53" fmla="*/ 3712590 h 5218739"/>
                <a:gd name="connsiteX54" fmla="*/ 751258 w 3737830"/>
                <a:gd name="connsiteY54" fmla="*/ 3718784 h 5218739"/>
                <a:gd name="connsiteX55" fmla="*/ 767732 w 3737830"/>
                <a:gd name="connsiteY55" fmla="*/ 3688697 h 5218739"/>
                <a:gd name="connsiteX56" fmla="*/ 818889 w 3737830"/>
                <a:gd name="connsiteY56" fmla="*/ 3698431 h 5218739"/>
                <a:gd name="connsiteX57" fmla="*/ 834496 w 3737830"/>
                <a:gd name="connsiteY57" fmla="*/ 3730288 h 5218739"/>
                <a:gd name="connsiteX58" fmla="*/ 868311 w 3737830"/>
                <a:gd name="connsiteY58" fmla="*/ 3683387 h 5218739"/>
                <a:gd name="connsiteX59" fmla="*/ 908196 w 3737830"/>
                <a:gd name="connsiteY59" fmla="*/ 3669228 h 5218739"/>
                <a:gd name="connsiteX60" fmla="*/ 934208 w 3737830"/>
                <a:gd name="connsiteY60" fmla="*/ 3674538 h 5218739"/>
                <a:gd name="connsiteX61" fmla="*/ 968890 w 3737830"/>
                <a:gd name="connsiteY61" fmla="*/ 3647105 h 5218739"/>
                <a:gd name="connsiteX62" fmla="*/ 994035 w 3737830"/>
                <a:gd name="connsiteY62" fmla="*/ 3640910 h 5218739"/>
                <a:gd name="connsiteX63" fmla="*/ 1026983 w 3737830"/>
                <a:gd name="connsiteY63" fmla="*/ 3599318 h 5218739"/>
                <a:gd name="connsiteX64" fmla="*/ 1054920 w 3737830"/>
                <a:gd name="connsiteY64" fmla="*/ 3580857 h 5218739"/>
                <a:gd name="connsiteX65" fmla="*/ 1068602 w 3737830"/>
                <a:gd name="connsiteY65" fmla="*/ 3593124 h 5218739"/>
                <a:gd name="connsiteX66" fmla="*/ 1093747 w 3737830"/>
                <a:gd name="connsiteY66" fmla="*/ 3608168 h 5218739"/>
                <a:gd name="connsiteX67" fmla="*/ 1105885 w 3737830"/>
                <a:gd name="connsiteY67" fmla="*/ 3580735 h 5218739"/>
                <a:gd name="connsiteX68" fmla="*/ 1116290 w 3737830"/>
                <a:gd name="connsiteY68" fmla="*/ 3585159 h 5218739"/>
                <a:gd name="connsiteX69" fmla="*/ 1138834 w 3737830"/>
                <a:gd name="connsiteY69" fmla="*/ 3550647 h 5218739"/>
                <a:gd name="connsiteX70" fmla="*/ 1159643 w 3737830"/>
                <a:gd name="connsiteY70" fmla="*/ 3545337 h 5218739"/>
                <a:gd name="connsiteX71" fmla="*/ 1169181 w 3737830"/>
                <a:gd name="connsiteY71" fmla="*/ 3554187 h 5218739"/>
                <a:gd name="connsiteX72" fmla="*/ 1177851 w 3737830"/>
                <a:gd name="connsiteY72" fmla="*/ 3545337 h 5218739"/>
                <a:gd name="connsiteX73" fmla="*/ 1187389 w 3737830"/>
                <a:gd name="connsiteY73" fmla="*/ 3543568 h 5218739"/>
                <a:gd name="connsiteX74" fmla="*/ 1189990 w 3737830"/>
                <a:gd name="connsiteY74" fmla="*/ 3533833 h 5218739"/>
                <a:gd name="connsiteX75" fmla="*/ 1204730 w 3737830"/>
                <a:gd name="connsiteY75" fmla="*/ 3527639 h 5218739"/>
                <a:gd name="connsiteX76" fmla="*/ 1251551 w 3737830"/>
                <a:gd name="connsiteY76" fmla="*/ 3524099 h 5218739"/>
                <a:gd name="connsiteX77" fmla="*/ 1263690 w 3737830"/>
                <a:gd name="connsiteY77" fmla="*/ 3532948 h 5218739"/>
                <a:gd name="connsiteX78" fmla="*/ 1274095 w 3737830"/>
                <a:gd name="connsiteY78" fmla="*/ 3522329 h 5218739"/>
                <a:gd name="connsiteX79" fmla="*/ 1278430 w 3737830"/>
                <a:gd name="connsiteY79" fmla="*/ 3501976 h 5218739"/>
                <a:gd name="connsiteX80" fmla="*/ 1273228 w 3737830"/>
                <a:gd name="connsiteY80" fmla="*/ 3489587 h 5218739"/>
                <a:gd name="connsiteX81" fmla="*/ 1289702 w 3737830"/>
                <a:gd name="connsiteY81" fmla="*/ 3474543 h 5218739"/>
                <a:gd name="connsiteX82" fmla="*/ 1300974 w 3737830"/>
                <a:gd name="connsiteY82" fmla="*/ 3476313 h 5218739"/>
                <a:gd name="connsiteX83" fmla="*/ 1300974 w 3737830"/>
                <a:gd name="connsiteY83" fmla="*/ 3499321 h 5218739"/>
                <a:gd name="connsiteX84" fmla="*/ 1315714 w 3737830"/>
                <a:gd name="connsiteY84" fmla="*/ 3489587 h 5218739"/>
                <a:gd name="connsiteX85" fmla="*/ 1327853 w 3737830"/>
                <a:gd name="connsiteY85" fmla="*/ 3486932 h 5218739"/>
                <a:gd name="connsiteX86" fmla="*/ 1350396 w 3737830"/>
                <a:gd name="connsiteY86" fmla="*/ 3479852 h 5218739"/>
                <a:gd name="connsiteX87" fmla="*/ 1374674 w 3737830"/>
                <a:gd name="connsiteY87" fmla="*/ 3482507 h 5218739"/>
                <a:gd name="connsiteX88" fmla="*/ 1368604 w 3737830"/>
                <a:gd name="connsiteY88" fmla="*/ 3494011 h 5218739"/>
                <a:gd name="connsiteX89" fmla="*/ 1369472 w 3737830"/>
                <a:gd name="connsiteY89" fmla="*/ 3517020 h 5218739"/>
                <a:gd name="connsiteX90" fmla="*/ 1392882 w 3737830"/>
                <a:gd name="connsiteY90" fmla="*/ 3492241 h 5218739"/>
                <a:gd name="connsiteX91" fmla="*/ 1416293 w 3737830"/>
                <a:gd name="connsiteY91" fmla="*/ 3491357 h 5218739"/>
                <a:gd name="connsiteX92" fmla="*/ 1442779 w 3737830"/>
                <a:gd name="connsiteY92" fmla="*/ 3466701 h 5218739"/>
                <a:gd name="connsiteX93" fmla="*/ 1499530 w 3737830"/>
                <a:gd name="connsiteY93" fmla="*/ 3501976 h 5218739"/>
                <a:gd name="connsiteX94" fmla="*/ 1544618 w 3737830"/>
                <a:gd name="connsiteY94" fmla="*/ 3581620 h 5218739"/>
                <a:gd name="connsiteX95" fmla="*/ 1551554 w 3737830"/>
                <a:gd name="connsiteY95" fmla="*/ 3574540 h 5218739"/>
                <a:gd name="connsiteX96" fmla="*/ 1567161 w 3737830"/>
                <a:gd name="connsiteY96" fmla="*/ 3575426 h 5218739"/>
                <a:gd name="connsiteX97" fmla="*/ 1578433 w 3737830"/>
                <a:gd name="connsiteY97" fmla="*/ 3586929 h 5218739"/>
                <a:gd name="connsiteX98" fmla="*/ 1613115 w 3737830"/>
                <a:gd name="connsiteY98" fmla="*/ 3594009 h 5218739"/>
                <a:gd name="connsiteX99" fmla="*/ 1653867 w 3737830"/>
                <a:gd name="connsiteY99" fmla="*/ 3578080 h 5218739"/>
                <a:gd name="connsiteX100" fmla="*/ 1694619 w 3737830"/>
                <a:gd name="connsiteY100" fmla="*/ 3586929 h 5218739"/>
                <a:gd name="connsiteX101" fmla="*/ 1693752 w 3737830"/>
                <a:gd name="connsiteY101" fmla="*/ 3627636 h 5218739"/>
                <a:gd name="connsiteX102" fmla="*/ 1721498 w 3737830"/>
                <a:gd name="connsiteY102" fmla="*/ 3656839 h 5218739"/>
                <a:gd name="connsiteX103" fmla="*/ 1761383 w 3737830"/>
                <a:gd name="connsiteY103" fmla="*/ 3656839 h 5218739"/>
                <a:gd name="connsiteX104" fmla="*/ 1762250 w 3737830"/>
                <a:gd name="connsiteY104" fmla="*/ 3680732 h 5218739"/>
                <a:gd name="connsiteX105" fmla="*/ 1800298 w 3737830"/>
                <a:gd name="connsiteY105" fmla="*/ 3684413 h 5218739"/>
                <a:gd name="connsiteX106" fmla="*/ 1862969 w 3737830"/>
                <a:gd name="connsiteY106" fmla="*/ 3639665 h 5218739"/>
                <a:gd name="connsiteX107" fmla="*/ 1909030 w 3737830"/>
                <a:gd name="connsiteY107" fmla="*/ 4495257 h 5218739"/>
                <a:gd name="connsiteX108" fmla="*/ 1868836 w 3737830"/>
                <a:gd name="connsiteY108" fmla="*/ 4846950 h 5218739"/>
                <a:gd name="connsiteX109" fmla="*/ 2702849 w 3737830"/>
                <a:gd name="connsiteY109" fmla="*/ 5188594 h 5218739"/>
                <a:gd name="connsiteX110" fmla="*/ 3506718 w 3737830"/>
                <a:gd name="connsiteY110" fmla="*/ 5218739 h 5218739"/>
                <a:gd name="connsiteX111" fmla="*/ 3737830 w 3737830"/>
                <a:gd name="connsiteY111" fmla="*/ 4465112 h 5218739"/>
                <a:gd name="connsiteX112" fmla="*/ 3707685 w 3737830"/>
                <a:gd name="connsiteY112" fmla="*/ 3801921 h 5218739"/>
                <a:gd name="connsiteX113" fmla="*/ 3737830 w 3737830"/>
                <a:gd name="connsiteY113" fmla="*/ 3289455 h 5218739"/>
                <a:gd name="connsiteX114" fmla="*/ 3446427 w 3737830"/>
                <a:gd name="connsiteY114" fmla="*/ 2666457 h 5218739"/>
                <a:gd name="connsiteX115" fmla="*/ 2853575 w 3737830"/>
                <a:gd name="connsiteY115" fmla="*/ 2676506 h 5218739"/>
                <a:gd name="connsiteX116" fmla="*/ 2572221 w 3737830"/>
                <a:gd name="connsiteY116" fmla="*/ 2475539 h 5218739"/>
                <a:gd name="connsiteX117" fmla="*/ 2793285 w 3737830"/>
                <a:gd name="connsiteY117" fmla="*/ 2274572 h 5218739"/>
                <a:gd name="connsiteX118" fmla="*/ 2873671 w 3737830"/>
                <a:gd name="connsiteY118" fmla="*/ 2013314 h 5218739"/>
                <a:gd name="connsiteX119" fmla="*/ 3144977 w 3737830"/>
                <a:gd name="connsiteY119" fmla="*/ 1782202 h 5218739"/>
                <a:gd name="connsiteX120" fmla="*/ 2984203 w 3737830"/>
                <a:gd name="connsiteY120" fmla="*/ 1330027 h 5218739"/>
                <a:gd name="connsiteX121" fmla="*/ 3165074 w 3737830"/>
                <a:gd name="connsiteY121" fmla="*/ 1108963 h 5218739"/>
                <a:gd name="connsiteX122" fmla="*/ 3438708 w 3737830"/>
                <a:gd name="connsiteY122" fmla="*/ 708324 h 5218739"/>
                <a:gd name="connsiteX123" fmla="*/ 3377270 w 3737830"/>
                <a:gd name="connsiteY123" fmla="*/ 563993 h 5218739"/>
                <a:gd name="connsiteX124" fmla="*/ 3316598 w 3737830"/>
                <a:gd name="connsiteY124" fmla="*/ 440404 h 5218739"/>
                <a:gd name="connsiteX125" fmla="*/ 3332784 w 3737830"/>
                <a:gd name="connsiteY125" fmla="*/ 263417 h 5218739"/>
                <a:gd name="connsiteX126" fmla="*/ 3106192 w 3737830"/>
                <a:gd name="connsiteY126" fmla="*/ 128907 h 5218739"/>
                <a:gd name="connsiteX127" fmla="*/ 3124462 w 3737830"/>
                <a:gd name="connsiteY127" fmla="*/ 12400 h 5218739"/>
                <a:gd name="connsiteX128" fmla="*/ 3020642 w 3737830"/>
                <a:gd name="connsiteY128" fmla="*/ 1477 h 5218739"/>
                <a:gd name="connsiteX129" fmla="*/ 2958526 w 3737830"/>
                <a:gd name="connsiteY129" fmla="*/ 38129 h 5218739"/>
                <a:gd name="connsiteX130" fmla="*/ 2965150 w 3737830"/>
                <a:gd name="connsiteY130" fmla="*/ 223300 h 5218739"/>
                <a:gd name="connsiteX131" fmla="*/ 2780177 w 3737830"/>
                <a:gd name="connsiteY131" fmla="*/ 305894 h 5218739"/>
                <a:gd name="connsiteX132" fmla="*/ 2762617 w 3737830"/>
                <a:gd name="connsiteY132" fmla="*/ 448814 h 5218739"/>
                <a:gd name="connsiteX0" fmla="*/ 2762617 w 3737830"/>
                <a:gd name="connsiteY0" fmla="*/ 448814 h 5218739"/>
                <a:gd name="connsiteX1" fmla="*/ 2424105 w 3737830"/>
                <a:gd name="connsiteY1" fmla="*/ 558395 h 5218739"/>
                <a:gd name="connsiteX2" fmla="*/ 2293527 w 3737830"/>
                <a:gd name="connsiteY2" fmla="*/ 545493 h 5218739"/>
                <a:gd name="connsiteX3" fmla="*/ 2241444 w 3737830"/>
                <a:gd name="connsiteY3" fmla="*/ 716503 h 5218739"/>
                <a:gd name="connsiteX4" fmla="*/ 2040286 w 3737830"/>
                <a:gd name="connsiteY4" fmla="*/ 792017 h 5218739"/>
                <a:gd name="connsiteX5" fmla="*/ 1996355 w 3737830"/>
                <a:gd name="connsiteY5" fmla="*/ 709423 h 5218739"/>
                <a:gd name="connsiteX6" fmla="*/ 1883059 w 3737830"/>
                <a:gd name="connsiteY6" fmla="*/ 810896 h 5218739"/>
                <a:gd name="connsiteX7" fmla="*/ 1700399 w 3737830"/>
                <a:gd name="connsiteY7" fmla="*/ 820335 h 5218739"/>
                <a:gd name="connsiteX8" fmla="*/ 1591727 w 3737830"/>
                <a:gd name="connsiteY8" fmla="*/ 910008 h 5218739"/>
                <a:gd name="connsiteX9" fmla="*/ 1478186 w 3737830"/>
                <a:gd name="connsiteY9" fmla="*/ 938674 h 5218739"/>
                <a:gd name="connsiteX10" fmla="*/ 1392881 w 3737830"/>
                <a:gd name="connsiteY10" fmla="*/ 1179028 h 5218739"/>
                <a:gd name="connsiteX11" fmla="*/ 1249527 w 3737830"/>
                <a:gd name="connsiteY11" fmla="*/ 1112953 h 5218739"/>
                <a:gd name="connsiteX12" fmla="*/ 1184787 w 3737830"/>
                <a:gd name="connsiteY12" fmla="*/ 1226224 h 5218739"/>
                <a:gd name="connsiteX13" fmla="*/ 1214845 w 3737830"/>
                <a:gd name="connsiteY13" fmla="*/ 1445687 h 5218739"/>
                <a:gd name="connsiteX14" fmla="*/ 1062243 w 3737830"/>
                <a:gd name="connsiteY14" fmla="*/ 1497603 h 5218739"/>
                <a:gd name="connsiteX15" fmla="*/ 1018312 w 3737830"/>
                <a:gd name="connsiteY15" fmla="*/ 1415010 h 5218739"/>
                <a:gd name="connsiteX16" fmla="*/ 932762 w 3737830"/>
                <a:gd name="connsiteY16" fmla="*/ 1436248 h 5218739"/>
                <a:gd name="connsiteX17" fmla="*/ 902682 w 3737830"/>
                <a:gd name="connsiteY17" fmla="*/ 1355452 h 5218739"/>
                <a:gd name="connsiteX18" fmla="*/ 646054 w 3737830"/>
                <a:gd name="connsiteY18" fmla="*/ 1443327 h 5218739"/>
                <a:gd name="connsiteX19" fmla="*/ 553567 w 3737830"/>
                <a:gd name="connsiteY19" fmla="*/ 1318257 h 5218739"/>
                <a:gd name="connsiteX20" fmla="*/ 528134 w 3737830"/>
                <a:gd name="connsiteY20" fmla="*/ 1490524 h 5218739"/>
                <a:gd name="connsiteX21" fmla="*/ 384780 w 3737830"/>
                <a:gd name="connsiteY21" fmla="*/ 1490524 h 5218739"/>
                <a:gd name="connsiteX22" fmla="*/ 289981 w 3737830"/>
                <a:gd name="connsiteY22" fmla="*/ 1625034 h 5218739"/>
                <a:gd name="connsiteX23" fmla="*/ 132783 w 3737830"/>
                <a:gd name="connsiteY23" fmla="*/ 1704252 h 5218739"/>
                <a:gd name="connsiteX24" fmla="*/ 137379 w 3737830"/>
                <a:gd name="connsiteY24" fmla="*/ 1825618 h 5218739"/>
                <a:gd name="connsiteX25" fmla="*/ 33332 w 3737830"/>
                <a:gd name="connsiteY25" fmla="*/ 1927091 h 5218739"/>
                <a:gd name="connsiteX26" fmla="*/ 6257 w 3737830"/>
                <a:gd name="connsiteY26" fmla="*/ 2273583 h 5218739"/>
                <a:gd name="connsiteX27" fmla="*/ 63390 w 3737830"/>
                <a:gd name="connsiteY27" fmla="*/ 2443891 h 5218739"/>
                <a:gd name="connsiteX28" fmla="*/ 125819 w 3737830"/>
                <a:gd name="connsiteY28" fmla="*/ 2469849 h 5218739"/>
                <a:gd name="connsiteX29" fmla="*/ 169750 w 3737830"/>
                <a:gd name="connsiteY29" fmla="*/ 2613798 h 5218739"/>
                <a:gd name="connsiteX30" fmla="*/ 358836 w 3737830"/>
                <a:gd name="connsiteY30" fmla="*/ 2804548 h 5218739"/>
                <a:gd name="connsiteX31" fmla="*/ 521198 w 3737830"/>
                <a:gd name="connsiteY31" fmla="*/ 2892257 h 5218739"/>
                <a:gd name="connsiteX32" fmla="*/ 598137 w 3737830"/>
                <a:gd name="connsiteY32" fmla="*/ 3135838 h 5218739"/>
                <a:gd name="connsiteX33" fmla="*/ 424087 w 3737830"/>
                <a:gd name="connsiteY33" fmla="*/ 3331184 h 5218739"/>
                <a:gd name="connsiteX34" fmla="*/ 292409 w 3737830"/>
                <a:gd name="connsiteY34" fmla="*/ 3556346 h 5218739"/>
                <a:gd name="connsiteX35" fmla="*/ 293251 w 3737830"/>
                <a:gd name="connsiteY35" fmla="*/ 3670361 h 5218739"/>
                <a:gd name="connsiteX36" fmla="*/ 335069 w 3737830"/>
                <a:gd name="connsiteY36" fmla="*/ 3679847 h 5218739"/>
                <a:gd name="connsiteX37" fmla="*/ 355879 w 3737830"/>
                <a:gd name="connsiteY37" fmla="*/ 3689581 h 5218739"/>
                <a:gd name="connsiteX38" fmla="*/ 379289 w 3737830"/>
                <a:gd name="connsiteY38" fmla="*/ 3682502 h 5218739"/>
                <a:gd name="connsiteX39" fmla="*/ 414839 w 3737830"/>
                <a:gd name="connsiteY39" fmla="*/ 3702855 h 5218739"/>
                <a:gd name="connsiteX40" fmla="*/ 446920 w 3737830"/>
                <a:gd name="connsiteY40" fmla="*/ 3695776 h 5218739"/>
                <a:gd name="connsiteX41" fmla="*/ 493741 w 3737830"/>
                <a:gd name="connsiteY41" fmla="*/ 3732943 h 5218739"/>
                <a:gd name="connsiteX42" fmla="*/ 522354 w 3737830"/>
                <a:gd name="connsiteY42" fmla="*/ 3724094 h 5218739"/>
                <a:gd name="connsiteX43" fmla="*/ 532759 w 3737830"/>
                <a:gd name="connsiteY43" fmla="*/ 3741792 h 5218739"/>
                <a:gd name="connsiteX44" fmla="*/ 569175 w 3737830"/>
                <a:gd name="connsiteY44" fmla="*/ 3717014 h 5218739"/>
                <a:gd name="connsiteX45" fmla="*/ 592586 w 3737830"/>
                <a:gd name="connsiteY45" fmla="*/ 3720554 h 5218739"/>
                <a:gd name="connsiteX46" fmla="*/ 610247 w 3737830"/>
                <a:gd name="connsiteY46" fmla="*/ 3714362 h 5218739"/>
                <a:gd name="connsiteX47" fmla="*/ 638542 w 3737830"/>
                <a:gd name="connsiteY47" fmla="*/ 3764424 h 5218739"/>
                <a:gd name="connsiteX48" fmla="*/ 654147 w 3737830"/>
                <a:gd name="connsiteY48" fmla="*/ 3775420 h 5218739"/>
                <a:gd name="connsiteX49" fmla="*/ 687095 w 3737830"/>
                <a:gd name="connsiteY49" fmla="*/ 3777190 h 5218739"/>
                <a:gd name="connsiteX50" fmla="*/ 692298 w 3737830"/>
                <a:gd name="connsiteY50" fmla="*/ 3751527 h 5218739"/>
                <a:gd name="connsiteX51" fmla="*/ 707038 w 3737830"/>
                <a:gd name="connsiteY51" fmla="*/ 3744447 h 5218739"/>
                <a:gd name="connsiteX52" fmla="*/ 706171 w 3737830"/>
                <a:gd name="connsiteY52" fmla="*/ 3728519 h 5218739"/>
                <a:gd name="connsiteX53" fmla="*/ 734784 w 3737830"/>
                <a:gd name="connsiteY53" fmla="*/ 3712590 h 5218739"/>
                <a:gd name="connsiteX54" fmla="*/ 751258 w 3737830"/>
                <a:gd name="connsiteY54" fmla="*/ 3718784 h 5218739"/>
                <a:gd name="connsiteX55" fmla="*/ 767732 w 3737830"/>
                <a:gd name="connsiteY55" fmla="*/ 3688697 h 5218739"/>
                <a:gd name="connsiteX56" fmla="*/ 818889 w 3737830"/>
                <a:gd name="connsiteY56" fmla="*/ 3698431 h 5218739"/>
                <a:gd name="connsiteX57" fmla="*/ 834496 w 3737830"/>
                <a:gd name="connsiteY57" fmla="*/ 3730288 h 5218739"/>
                <a:gd name="connsiteX58" fmla="*/ 868311 w 3737830"/>
                <a:gd name="connsiteY58" fmla="*/ 3683387 h 5218739"/>
                <a:gd name="connsiteX59" fmla="*/ 908196 w 3737830"/>
                <a:gd name="connsiteY59" fmla="*/ 3669228 h 5218739"/>
                <a:gd name="connsiteX60" fmla="*/ 934208 w 3737830"/>
                <a:gd name="connsiteY60" fmla="*/ 3674538 h 5218739"/>
                <a:gd name="connsiteX61" fmla="*/ 968890 w 3737830"/>
                <a:gd name="connsiteY61" fmla="*/ 3647105 h 5218739"/>
                <a:gd name="connsiteX62" fmla="*/ 994035 w 3737830"/>
                <a:gd name="connsiteY62" fmla="*/ 3640910 h 5218739"/>
                <a:gd name="connsiteX63" fmla="*/ 1026983 w 3737830"/>
                <a:gd name="connsiteY63" fmla="*/ 3599318 h 5218739"/>
                <a:gd name="connsiteX64" fmla="*/ 1054920 w 3737830"/>
                <a:gd name="connsiteY64" fmla="*/ 3580857 h 5218739"/>
                <a:gd name="connsiteX65" fmla="*/ 1068602 w 3737830"/>
                <a:gd name="connsiteY65" fmla="*/ 3593124 h 5218739"/>
                <a:gd name="connsiteX66" fmla="*/ 1093747 w 3737830"/>
                <a:gd name="connsiteY66" fmla="*/ 3608168 h 5218739"/>
                <a:gd name="connsiteX67" fmla="*/ 1105885 w 3737830"/>
                <a:gd name="connsiteY67" fmla="*/ 3580735 h 5218739"/>
                <a:gd name="connsiteX68" fmla="*/ 1116290 w 3737830"/>
                <a:gd name="connsiteY68" fmla="*/ 3585159 h 5218739"/>
                <a:gd name="connsiteX69" fmla="*/ 1138834 w 3737830"/>
                <a:gd name="connsiteY69" fmla="*/ 3550647 h 5218739"/>
                <a:gd name="connsiteX70" fmla="*/ 1159643 w 3737830"/>
                <a:gd name="connsiteY70" fmla="*/ 3545337 h 5218739"/>
                <a:gd name="connsiteX71" fmla="*/ 1169181 w 3737830"/>
                <a:gd name="connsiteY71" fmla="*/ 3554187 h 5218739"/>
                <a:gd name="connsiteX72" fmla="*/ 1177851 w 3737830"/>
                <a:gd name="connsiteY72" fmla="*/ 3545337 h 5218739"/>
                <a:gd name="connsiteX73" fmla="*/ 1187389 w 3737830"/>
                <a:gd name="connsiteY73" fmla="*/ 3543568 h 5218739"/>
                <a:gd name="connsiteX74" fmla="*/ 1189990 w 3737830"/>
                <a:gd name="connsiteY74" fmla="*/ 3533833 h 5218739"/>
                <a:gd name="connsiteX75" fmla="*/ 1204730 w 3737830"/>
                <a:gd name="connsiteY75" fmla="*/ 3527639 h 5218739"/>
                <a:gd name="connsiteX76" fmla="*/ 1251551 w 3737830"/>
                <a:gd name="connsiteY76" fmla="*/ 3524099 h 5218739"/>
                <a:gd name="connsiteX77" fmla="*/ 1263690 w 3737830"/>
                <a:gd name="connsiteY77" fmla="*/ 3532948 h 5218739"/>
                <a:gd name="connsiteX78" fmla="*/ 1274095 w 3737830"/>
                <a:gd name="connsiteY78" fmla="*/ 3522329 h 5218739"/>
                <a:gd name="connsiteX79" fmla="*/ 1278430 w 3737830"/>
                <a:gd name="connsiteY79" fmla="*/ 3501976 h 5218739"/>
                <a:gd name="connsiteX80" fmla="*/ 1273228 w 3737830"/>
                <a:gd name="connsiteY80" fmla="*/ 3489587 h 5218739"/>
                <a:gd name="connsiteX81" fmla="*/ 1289702 w 3737830"/>
                <a:gd name="connsiteY81" fmla="*/ 3474543 h 5218739"/>
                <a:gd name="connsiteX82" fmla="*/ 1300974 w 3737830"/>
                <a:gd name="connsiteY82" fmla="*/ 3476313 h 5218739"/>
                <a:gd name="connsiteX83" fmla="*/ 1300974 w 3737830"/>
                <a:gd name="connsiteY83" fmla="*/ 3499321 h 5218739"/>
                <a:gd name="connsiteX84" fmla="*/ 1315714 w 3737830"/>
                <a:gd name="connsiteY84" fmla="*/ 3489587 h 5218739"/>
                <a:gd name="connsiteX85" fmla="*/ 1327853 w 3737830"/>
                <a:gd name="connsiteY85" fmla="*/ 3486932 h 5218739"/>
                <a:gd name="connsiteX86" fmla="*/ 1350396 w 3737830"/>
                <a:gd name="connsiteY86" fmla="*/ 3479852 h 5218739"/>
                <a:gd name="connsiteX87" fmla="*/ 1374674 w 3737830"/>
                <a:gd name="connsiteY87" fmla="*/ 3482507 h 5218739"/>
                <a:gd name="connsiteX88" fmla="*/ 1368604 w 3737830"/>
                <a:gd name="connsiteY88" fmla="*/ 3494011 h 5218739"/>
                <a:gd name="connsiteX89" fmla="*/ 1369472 w 3737830"/>
                <a:gd name="connsiteY89" fmla="*/ 3517020 h 5218739"/>
                <a:gd name="connsiteX90" fmla="*/ 1392882 w 3737830"/>
                <a:gd name="connsiteY90" fmla="*/ 3492241 h 5218739"/>
                <a:gd name="connsiteX91" fmla="*/ 1416293 w 3737830"/>
                <a:gd name="connsiteY91" fmla="*/ 3491357 h 5218739"/>
                <a:gd name="connsiteX92" fmla="*/ 1442779 w 3737830"/>
                <a:gd name="connsiteY92" fmla="*/ 3466701 h 5218739"/>
                <a:gd name="connsiteX93" fmla="*/ 1499530 w 3737830"/>
                <a:gd name="connsiteY93" fmla="*/ 3501976 h 5218739"/>
                <a:gd name="connsiteX94" fmla="*/ 1544618 w 3737830"/>
                <a:gd name="connsiteY94" fmla="*/ 3581620 h 5218739"/>
                <a:gd name="connsiteX95" fmla="*/ 1551554 w 3737830"/>
                <a:gd name="connsiteY95" fmla="*/ 3574540 h 5218739"/>
                <a:gd name="connsiteX96" fmla="*/ 1567161 w 3737830"/>
                <a:gd name="connsiteY96" fmla="*/ 3575426 h 5218739"/>
                <a:gd name="connsiteX97" fmla="*/ 1578433 w 3737830"/>
                <a:gd name="connsiteY97" fmla="*/ 3586929 h 5218739"/>
                <a:gd name="connsiteX98" fmla="*/ 1613115 w 3737830"/>
                <a:gd name="connsiteY98" fmla="*/ 3594009 h 5218739"/>
                <a:gd name="connsiteX99" fmla="*/ 1653867 w 3737830"/>
                <a:gd name="connsiteY99" fmla="*/ 3578080 h 5218739"/>
                <a:gd name="connsiteX100" fmla="*/ 1694619 w 3737830"/>
                <a:gd name="connsiteY100" fmla="*/ 3586929 h 5218739"/>
                <a:gd name="connsiteX101" fmla="*/ 1693752 w 3737830"/>
                <a:gd name="connsiteY101" fmla="*/ 3627636 h 5218739"/>
                <a:gd name="connsiteX102" fmla="*/ 1721498 w 3737830"/>
                <a:gd name="connsiteY102" fmla="*/ 3656839 h 5218739"/>
                <a:gd name="connsiteX103" fmla="*/ 1761383 w 3737830"/>
                <a:gd name="connsiteY103" fmla="*/ 3656839 h 5218739"/>
                <a:gd name="connsiteX104" fmla="*/ 1762250 w 3737830"/>
                <a:gd name="connsiteY104" fmla="*/ 3680732 h 5218739"/>
                <a:gd name="connsiteX105" fmla="*/ 1778441 w 3737830"/>
                <a:gd name="connsiteY105" fmla="*/ 3689061 h 5218739"/>
                <a:gd name="connsiteX106" fmla="*/ 1800298 w 3737830"/>
                <a:gd name="connsiteY106" fmla="*/ 3684413 h 5218739"/>
                <a:gd name="connsiteX107" fmla="*/ 1862969 w 3737830"/>
                <a:gd name="connsiteY107" fmla="*/ 3639665 h 5218739"/>
                <a:gd name="connsiteX108" fmla="*/ 1909030 w 3737830"/>
                <a:gd name="connsiteY108" fmla="*/ 4495257 h 5218739"/>
                <a:gd name="connsiteX109" fmla="*/ 1868836 w 3737830"/>
                <a:gd name="connsiteY109" fmla="*/ 4846950 h 5218739"/>
                <a:gd name="connsiteX110" fmla="*/ 2702849 w 3737830"/>
                <a:gd name="connsiteY110" fmla="*/ 5188594 h 5218739"/>
                <a:gd name="connsiteX111" fmla="*/ 3506718 w 3737830"/>
                <a:gd name="connsiteY111" fmla="*/ 5218739 h 5218739"/>
                <a:gd name="connsiteX112" fmla="*/ 3737830 w 3737830"/>
                <a:gd name="connsiteY112" fmla="*/ 4465112 h 5218739"/>
                <a:gd name="connsiteX113" fmla="*/ 3707685 w 3737830"/>
                <a:gd name="connsiteY113" fmla="*/ 3801921 h 5218739"/>
                <a:gd name="connsiteX114" fmla="*/ 3737830 w 3737830"/>
                <a:gd name="connsiteY114" fmla="*/ 3289455 h 5218739"/>
                <a:gd name="connsiteX115" fmla="*/ 3446427 w 3737830"/>
                <a:gd name="connsiteY115" fmla="*/ 2666457 h 5218739"/>
                <a:gd name="connsiteX116" fmla="*/ 2853575 w 3737830"/>
                <a:gd name="connsiteY116" fmla="*/ 2676506 h 5218739"/>
                <a:gd name="connsiteX117" fmla="*/ 2572221 w 3737830"/>
                <a:gd name="connsiteY117" fmla="*/ 2475539 h 5218739"/>
                <a:gd name="connsiteX118" fmla="*/ 2793285 w 3737830"/>
                <a:gd name="connsiteY118" fmla="*/ 2274572 h 5218739"/>
                <a:gd name="connsiteX119" fmla="*/ 2873671 w 3737830"/>
                <a:gd name="connsiteY119" fmla="*/ 2013314 h 5218739"/>
                <a:gd name="connsiteX120" fmla="*/ 3144977 w 3737830"/>
                <a:gd name="connsiteY120" fmla="*/ 1782202 h 5218739"/>
                <a:gd name="connsiteX121" fmla="*/ 2984203 w 3737830"/>
                <a:gd name="connsiteY121" fmla="*/ 1330027 h 5218739"/>
                <a:gd name="connsiteX122" fmla="*/ 3165074 w 3737830"/>
                <a:gd name="connsiteY122" fmla="*/ 1108963 h 5218739"/>
                <a:gd name="connsiteX123" fmla="*/ 3438708 w 3737830"/>
                <a:gd name="connsiteY123" fmla="*/ 708324 h 5218739"/>
                <a:gd name="connsiteX124" fmla="*/ 3377270 w 3737830"/>
                <a:gd name="connsiteY124" fmla="*/ 563993 h 5218739"/>
                <a:gd name="connsiteX125" fmla="*/ 3316598 w 3737830"/>
                <a:gd name="connsiteY125" fmla="*/ 440404 h 5218739"/>
                <a:gd name="connsiteX126" fmla="*/ 3332784 w 3737830"/>
                <a:gd name="connsiteY126" fmla="*/ 263417 h 5218739"/>
                <a:gd name="connsiteX127" fmla="*/ 3106192 w 3737830"/>
                <a:gd name="connsiteY127" fmla="*/ 128907 h 5218739"/>
                <a:gd name="connsiteX128" fmla="*/ 3124462 w 3737830"/>
                <a:gd name="connsiteY128" fmla="*/ 12400 h 5218739"/>
                <a:gd name="connsiteX129" fmla="*/ 3020642 w 3737830"/>
                <a:gd name="connsiteY129" fmla="*/ 1477 h 5218739"/>
                <a:gd name="connsiteX130" fmla="*/ 2958526 w 3737830"/>
                <a:gd name="connsiteY130" fmla="*/ 38129 h 5218739"/>
                <a:gd name="connsiteX131" fmla="*/ 2965150 w 3737830"/>
                <a:gd name="connsiteY131" fmla="*/ 223300 h 5218739"/>
                <a:gd name="connsiteX132" fmla="*/ 2780177 w 3737830"/>
                <a:gd name="connsiteY132" fmla="*/ 305894 h 5218739"/>
                <a:gd name="connsiteX133" fmla="*/ 2762617 w 3737830"/>
                <a:gd name="connsiteY133" fmla="*/ 448814 h 5218739"/>
                <a:gd name="connsiteX0" fmla="*/ 2762617 w 3737830"/>
                <a:gd name="connsiteY0" fmla="*/ 448814 h 5218739"/>
                <a:gd name="connsiteX1" fmla="*/ 2424105 w 3737830"/>
                <a:gd name="connsiteY1" fmla="*/ 558395 h 5218739"/>
                <a:gd name="connsiteX2" fmla="*/ 2293527 w 3737830"/>
                <a:gd name="connsiteY2" fmla="*/ 545493 h 5218739"/>
                <a:gd name="connsiteX3" fmla="*/ 2241444 w 3737830"/>
                <a:gd name="connsiteY3" fmla="*/ 716503 h 5218739"/>
                <a:gd name="connsiteX4" fmla="*/ 2040286 w 3737830"/>
                <a:gd name="connsiteY4" fmla="*/ 792017 h 5218739"/>
                <a:gd name="connsiteX5" fmla="*/ 1996355 w 3737830"/>
                <a:gd name="connsiteY5" fmla="*/ 709423 h 5218739"/>
                <a:gd name="connsiteX6" fmla="*/ 1883059 w 3737830"/>
                <a:gd name="connsiteY6" fmla="*/ 810896 h 5218739"/>
                <a:gd name="connsiteX7" fmla="*/ 1700399 w 3737830"/>
                <a:gd name="connsiteY7" fmla="*/ 820335 h 5218739"/>
                <a:gd name="connsiteX8" fmla="*/ 1591727 w 3737830"/>
                <a:gd name="connsiteY8" fmla="*/ 910008 h 5218739"/>
                <a:gd name="connsiteX9" fmla="*/ 1478186 w 3737830"/>
                <a:gd name="connsiteY9" fmla="*/ 938674 h 5218739"/>
                <a:gd name="connsiteX10" fmla="*/ 1392881 w 3737830"/>
                <a:gd name="connsiteY10" fmla="*/ 1179028 h 5218739"/>
                <a:gd name="connsiteX11" fmla="*/ 1249527 w 3737830"/>
                <a:gd name="connsiteY11" fmla="*/ 1112953 h 5218739"/>
                <a:gd name="connsiteX12" fmla="*/ 1184787 w 3737830"/>
                <a:gd name="connsiteY12" fmla="*/ 1226224 h 5218739"/>
                <a:gd name="connsiteX13" fmla="*/ 1214845 w 3737830"/>
                <a:gd name="connsiteY13" fmla="*/ 1445687 h 5218739"/>
                <a:gd name="connsiteX14" fmla="*/ 1062243 w 3737830"/>
                <a:gd name="connsiteY14" fmla="*/ 1497603 h 5218739"/>
                <a:gd name="connsiteX15" fmla="*/ 1018312 w 3737830"/>
                <a:gd name="connsiteY15" fmla="*/ 1415010 h 5218739"/>
                <a:gd name="connsiteX16" fmla="*/ 932762 w 3737830"/>
                <a:gd name="connsiteY16" fmla="*/ 1436248 h 5218739"/>
                <a:gd name="connsiteX17" fmla="*/ 902682 w 3737830"/>
                <a:gd name="connsiteY17" fmla="*/ 1355452 h 5218739"/>
                <a:gd name="connsiteX18" fmla="*/ 646054 w 3737830"/>
                <a:gd name="connsiteY18" fmla="*/ 1443327 h 5218739"/>
                <a:gd name="connsiteX19" fmla="*/ 553567 w 3737830"/>
                <a:gd name="connsiteY19" fmla="*/ 1318257 h 5218739"/>
                <a:gd name="connsiteX20" fmla="*/ 528134 w 3737830"/>
                <a:gd name="connsiteY20" fmla="*/ 1490524 h 5218739"/>
                <a:gd name="connsiteX21" fmla="*/ 384780 w 3737830"/>
                <a:gd name="connsiteY21" fmla="*/ 1490524 h 5218739"/>
                <a:gd name="connsiteX22" fmla="*/ 289981 w 3737830"/>
                <a:gd name="connsiteY22" fmla="*/ 1625034 h 5218739"/>
                <a:gd name="connsiteX23" fmla="*/ 132783 w 3737830"/>
                <a:gd name="connsiteY23" fmla="*/ 1704252 h 5218739"/>
                <a:gd name="connsiteX24" fmla="*/ 137379 w 3737830"/>
                <a:gd name="connsiteY24" fmla="*/ 1825618 h 5218739"/>
                <a:gd name="connsiteX25" fmla="*/ 33332 w 3737830"/>
                <a:gd name="connsiteY25" fmla="*/ 1927091 h 5218739"/>
                <a:gd name="connsiteX26" fmla="*/ 6257 w 3737830"/>
                <a:gd name="connsiteY26" fmla="*/ 2273583 h 5218739"/>
                <a:gd name="connsiteX27" fmla="*/ 63390 w 3737830"/>
                <a:gd name="connsiteY27" fmla="*/ 2443891 h 5218739"/>
                <a:gd name="connsiteX28" fmla="*/ 125819 w 3737830"/>
                <a:gd name="connsiteY28" fmla="*/ 2469849 h 5218739"/>
                <a:gd name="connsiteX29" fmla="*/ 169750 w 3737830"/>
                <a:gd name="connsiteY29" fmla="*/ 2613798 h 5218739"/>
                <a:gd name="connsiteX30" fmla="*/ 358836 w 3737830"/>
                <a:gd name="connsiteY30" fmla="*/ 2804548 h 5218739"/>
                <a:gd name="connsiteX31" fmla="*/ 521198 w 3737830"/>
                <a:gd name="connsiteY31" fmla="*/ 2892257 h 5218739"/>
                <a:gd name="connsiteX32" fmla="*/ 598137 w 3737830"/>
                <a:gd name="connsiteY32" fmla="*/ 3135838 h 5218739"/>
                <a:gd name="connsiteX33" fmla="*/ 424087 w 3737830"/>
                <a:gd name="connsiteY33" fmla="*/ 3331184 h 5218739"/>
                <a:gd name="connsiteX34" fmla="*/ 292409 w 3737830"/>
                <a:gd name="connsiteY34" fmla="*/ 3556346 h 5218739"/>
                <a:gd name="connsiteX35" fmla="*/ 293251 w 3737830"/>
                <a:gd name="connsiteY35" fmla="*/ 3670361 h 5218739"/>
                <a:gd name="connsiteX36" fmla="*/ 335069 w 3737830"/>
                <a:gd name="connsiteY36" fmla="*/ 3679847 h 5218739"/>
                <a:gd name="connsiteX37" fmla="*/ 355879 w 3737830"/>
                <a:gd name="connsiteY37" fmla="*/ 3689581 h 5218739"/>
                <a:gd name="connsiteX38" fmla="*/ 379289 w 3737830"/>
                <a:gd name="connsiteY38" fmla="*/ 3682502 h 5218739"/>
                <a:gd name="connsiteX39" fmla="*/ 414839 w 3737830"/>
                <a:gd name="connsiteY39" fmla="*/ 3702855 h 5218739"/>
                <a:gd name="connsiteX40" fmla="*/ 446920 w 3737830"/>
                <a:gd name="connsiteY40" fmla="*/ 3695776 h 5218739"/>
                <a:gd name="connsiteX41" fmla="*/ 493741 w 3737830"/>
                <a:gd name="connsiteY41" fmla="*/ 3732943 h 5218739"/>
                <a:gd name="connsiteX42" fmla="*/ 522354 w 3737830"/>
                <a:gd name="connsiteY42" fmla="*/ 3724094 h 5218739"/>
                <a:gd name="connsiteX43" fmla="*/ 532759 w 3737830"/>
                <a:gd name="connsiteY43" fmla="*/ 3741792 h 5218739"/>
                <a:gd name="connsiteX44" fmla="*/ 569175 w 3737830"/>
                <a:gd name="connsiteY44" fmla="*/ 3717014 h 5218739"/>
                <a:gd name="connsiteX45" fmla="*/ 592586 w 3737830"/>
                <a:gd name="connsiteY45" fmla="*/ 3720554 h 5218739"/>
                <a:gd name="connsiteX46" fmla="*/ 610247 w 3737830"/>
                <a:gd name="connsiteY46" fmla="*/ 3714362 h 5218739"/>
                <a:gd name="connsiteX47" fmla="*/ 638542 w 3737830"/>
                <a:gd name="connsiteY47" fmla="*/ 3764424 h 5218739"/>
                <a:gd name="connsiteX48" fmla="*/ 654147 w 3737830"/>
                <a:gd name="connsiteY48" fmla="*/ 3775420 h 5218739"/>
                <a:gd name="connsiteX49" fmla="*/ 687095 w 3737830"/>
                <a:gd name="connsiteY49" fmla="*/ 3777190 h 5218739"/>
                <a:gd name="connsiteX50" fmla="*/ 692298 w 3737830"/>
                <a:gd name="connsiteY50" fmla="*/ 3751527 h 5218739"/>
                <a:gd name="connsiteX51" fmla="*/ 707038 w 3737830"/>
                <a:gd name="connsiteY51" fmla="*/ 3744447 h 5218739"/>
                <a:gd name="connsiteX52" fmla="*/ 706171 w 3737830"/>
                <a:gd name="connsiteY52" fmla="*/ 3728519 h 5218739"/>
                <a:gd name="connsiteX53" fmla="*/ 734784 w 3737830"/>
                <a:gd name="connsiteY53" fmla="*/ 3712590 h 5218739"/>
                <a:gd name="connsiteX54" fmla="*/ 751258 w 3737830"/>
                <a:gd name="connsiteY54" fmla="*/ 3718784 h 5218739"/>
                <a:gd name="connsiteX55" fmla="*/ 767732 w 3737830"/>
                <a:gd name="connsiteY55" fmla="*/ 3688697 h 5218739"/>
                <a:gd name="connsiteX56" fmla="*/ 818889 w 3737830"/>
                <a:gd name="connsiteY56" fmla="*/ 3698431 h 5218739"/>
                <a:gd name="connsiteX57" fmla="*/ 834496 w 3737830"/>
                <a:gd name="connsiteY57" fmla="*/ 3730288 h 5218739"/>
                <a:gd name="connsiteX58" fmla="*/ 868311 w 3737830"/>
                <a:gd name="connsiteY58" fmla="*/ 3683387 h 5218739"/>
                <a:gd name="connsiteX59" fmla="*/ 908196 w 3737830"/>
                <a:gd name="connsiteY59" fmla="*/ 3669228 h 5218739"/>
                <a:gd name="connsiteX60" fmla="*/ 934208 w 3737830"/>
                <a:gd name="connsiteY60" fmla="*/ 3674538 h 5218739"/>
                <a:gd name="connsiteX61" fmla="*/ 968890 w 3737830"/>
                <a:gd name="connsiteY61" fmla="*/ 3647105 h 5218739"/>
                <a:gd name="connsiteX62" fmla="*/ 994035 w 3737830"/>
                <a:gd name="connsiteY62" fmla="*/ 3640910 h 5218739"/>
                <a:gd name="connsiteX63" fmla="*/ 1026983 w 3737830"/>
                <a:gd name="connsiteY63" fmla="*/ 3599318 h 5218739"/>
                <a:gd name="connsiteX64" fmla="*/ 1054920 w 3737830"/>
                <a:gd name="connsiteY64" fmla="*/ 3580857 h 5218739"/>
                <a:gd name="connsiteX65" fmla="*/ 1068602 w 3737830"/>
                <a:gd name="connsiteY65" fmla="*/ 3593124 h 5218739"/>
                <a:gd name="connsiteX66" fmla="*/ 1093747 w 3737830"/>
                <a:gd name="connsiteY66" fmla="*/ 3608168 h 5218739"/>
                <a:gd name="connsiteX67" fmla="*/ 1105885 w 3737830"/>
                <a:gd name="connsiteY67" fmla="*/ 3580735 h 5218739"/>
                <a:gd name="connsiteX68" fmla="*/ 1116290 w 3737830"/>
                <a:gd name="connsiteY68" fmla="*/ 3585159 h 5218739"/>
                <a:gd name="connsiteX69" fmla="*/ 1138834 w 3737830"/>
                <a:gd name="connsiteY69" fmla="*/ 3550647 h 5218739"/>
                <a:gd name="connsiteX70" fmla="*/ 1159643 w 3737830"/>
                <a:gd name="connsiteY70" fmla="*/ 3545337 h 5218739"/>
                <a:gd name="connsiteX71" fmla="*/ 1169181 w 3737830"/>
                <a:gd name="connsiteY71" fmla="*/ 3554187 h 5218739"/>
                <a:gd name="connsiteX72" fmla="*/ 1177851 w 3737830"/>
                <a:gd name="connsiteY72" fmla="*/ 3545337 h 5218739"/>
                <a:gd name="connsiteX73" fmla="*/ 1187389 w 3737830"/>
                <a:gd name="connsiteY73" fmla="*/ 3543568 h 5218739"/>
                <a:gd name="connsiteX74" fmla="*/ 1189990 w 3737830"/>
                <a:gd name="connsiteY74" fmla="*/ 3533833 h 5218739"/>
                <a:gd name="connsiteX75" fmla="*/ 1204730 w 3737830"/>
                <a:gd name="connsiteY75" fmla="*/ 3527639 h 5218739"/>
                <a:gd name="connsiteX76" fmla="*/ 1251551 w 3737830"/>
                <a:gd name="connsiteY76" fmla="*/ 3524099 h 5218739"/>
                <a:gd name="connsiteX77" fmla="*/ 1263690 w 3737830"/>
                <a:gd name="connsiteY77" fmla="*/ 3532948 h 5218739"/>
                <a:gd name="connsiteX78" fmla="*/ 1274095 w 3737830"/>
                <a:gd name="connsiteY78" fmla="*/ 3522329 h 5218739"/>
                <a:gd name="connsiteX79" fmla="*/ 1278430 w 3737830"/>
                <a:gd name="connsiteY79" fmla="*/ 3501976 h 5218739"/>
                <a:gd name="connsiteX80" fmla="*/ 1273228 w 3737830"/>
                <a:gd name="connsiteY80" fmla="*/ 3489587 h 5218739"/>
                <a:gd name="connsiteX81" fmla="*/ 1289702 w 3737830"/>
                <a:gd name="connsiteY81" fmla="*/ 3474543 h 5218739"/>
                <a:gd name="connsiteX82" fmla="*/ 1300974 w 3737830"/>
                <a:gd name="connsiteY82" fmla="*/ 3476313 h 5218739"/>
                <a:gd name="connsiteX83" fmla="*/ 1300974 w 3737830"/>
                <a:gd name="connsiteY83" fmla="*/ 3499321 h 5218739"/>
                <a:gd name="connsiteX84" fmla="*/ 1315714 w 3737830"/>
                <a:gd name="connsiteY84" fmla="*/ 3489587 h 5218739"/>
                <a:gd name="connsiteX85" fmla="*/ 1327853 w 3737830"/>
                <a:gd name="connsiteY85" fmla="*/ 3486932 h 5218739"/>
                <a:gd name="connsiteX86" fmla="*/ 1350396 w 3737830"/>
                <a:gd name="connsiteY86" fmla="*/ 3479852 h 5218739"/>
                <a:gd name="connsiteX87" fmla="*/ 1374674 w 3737830"/>
                <a:gd name="connsiteY87" fmla="*/ 3482507 h 5218739"/>
                <a:gd name="connsiteX88" fmla="*/ 1368604 w 3737830"/>
                <a:gd name="connsiteY88" fmla="*/ 3494011 h 5218739"/>
                <a:gd name="connsiteX89" fmla="*/ 1369472 w 3737830"/>
                <a:gd name="connsiteY89" fmla="*/ 3517020 h 5218739"/>
                <a:gd name="connsiteX90" fmla="*/ 1392882 w 3737830"/>
                <a:gd name="connsiteY90" fmla="*/ 3492241 h 5218739"/>
                <a:gd name="connsiteX91" fmla="*/ 1416293 w 3737830"/>
                <a:gd name="connsiteY91" fmla="*/ 3491357 h 5218739"/>
                <a:gd name="connsiteX92" fmla="*/ 1442779 w 3737830"/>
                <a:gd name="connsiteY92" fmla="*/ 3466701 h 5218739"/>
                <a:gd name="connsiteX93" fmla="*/ 1499530 w 3737830"/>
                <a:gd name="connsiteY93" fmla="*/ 3501976 h 5218739"/>
                <a:gd name="connsiteX94" fmla="*/ 1544618 w 3737830"/>
                <a:gd name="connsiteY94" fmla="*/ 3581620 h 5218739"/>
                <a:gd name="connsiteX95" fmla="*/ 1551554 w 3737830"/>
                <a:gd name="connsiteY95" fmla="*/ 3574540 h 5218739"/>
                <a:gd name="connsiteX96" fmla="*/ 1567161 w 3737830"/>
                <a:gd name="connsiteY96" fmla="*/ 3575426 h 5218739"/>
                <a:gd name="connsiteX97" fmla="*/ 1578433 w 3737830"/>
                <a:gd name="connsiteY97" fmla="*/ 3586929 h 5218739"/>
                <a:gd name="connsiteX98" fmla="*/ 1613115 w 3737830"/>
                <a:gd name="connsiteY98" fmla="*/ 3594009 h 5218739"/>
                <a:gd name="connsiteX99" fmla="*/ 1653867 w 3737830"/>
                <a:gd name="connsiteY99" fmla="*/ 3578080 h 5218739"/>
                <a:gd name="connsiteX100" fmla="*/ 1694619 w 3737830"/>
                <a:gd name="connsiteY100" fmla="*/ 3586929 h 5218739"/>
                <a:gd name="connsiteX101" fmla="*/ 1693752 w 3737830"/>
                <a:gd name="connsiteY101" fmla="*/ 3627636 h 5218739"/>
                <a:gd name="connsiteX102" fmla="*/ 1721498 w 3737830"/>
                <a:gd name="connsiteY102" fmla="*/ 3656839 h 5218739"/>
                <a:gd name="connsiteX103" fmla="*/ 1761383 w 3737830"/>
                <a:gd name="connsiteY103" fmla="*/ 3656839 h 5218739"/>
                <a:gd name="connsiteX104" fmla="*/ 1760429 w 3737830"/>
                <a:gd name="connsiteY104" fmla="*/ 3685379 h 5218739"/>
                <a:gd name="connsiteX105" fmla="*/ 1778441 w 3737830"/>
                <a:gd name="connsiteY105" fmla="*/ 3689061 h 5218739"/>
                <a:gd name="connsiteX106" fmla="*/ 1800298 w 3737830"/>
                <a:gd name="connsiteY106" fmla="*/ 3684413 h 5218739"/>
                <a:gd name="connsiteX107" fmla="*/ 1862969 w 3737830"/>
                <a:gd name="connsiteY107" fmla="*/ 3639665 h 5218739"/>
                <a:gd name="connsiteX108" fmla="*/ 1909030 w 3737830"/>
                <a:gd name="connsiteY108" fmla="*/ 4495257 h 5218739"/>
                <a:gd name="connsiteX109" fmla="*/ 1868836 w 3737830"/>
                <a:gd name="connsiteY109" fmla="*/ 4846950 h 5218739"/>
                <a:gd name="connsiteX110" fmla="*/ 2702849 w 3737830"/>
                <a:gd name="connsiteY110" fmla="*/ 5188594 h 5218739"/>
                <a:gd name="connsiteX111" fmla="*/ 3506718 w 3737830"/>
                <a:gd name="connsiteY111" fmla="*/ 5218739 h 5218739"/>
                <a:gd name="connsiteX112" fmla="*/ 3737830 w 3737830"/>
                <a:gd name="connsiteY112" fmla="*/ 4465112 h 5218739"/>
                <a:gd name="connsiteX113" fmla="*/ 3707685 w 3737830"/>
                <a:gd name="connsiteY113" fmla="*/ 3801921 h 5218739"/>
                <a:gd name="connsiteX114" fmla="*/ 3737830 w 3737830"/>
                <a:gd name="connsiteY114" fmla="*/ 3289455 h 5218739"/>
                <a:gd name="connsiteX115" fmla="*/ 3446427 w 3737830"/>
                <a:gd name="connsiteY115" fmla="*/ 2666457 h 5218739"/>
                <a:gd name="connsiteX116" fmla="*/ 2853575 w 3737830"/>
                <a:gd name="connsiteY116" fmla="*/ 2676506 h 5218739"/>
                <a:gd name="connsiteX117" fmla="*/ 2572221 w 3737830"/>
                <a:gd name="connsiteY117" fmla="*/ 2475539 h 5218739"/>
                <a:gd name="connsiteX118" fmla="*/ 2793285 w 3737830"/>
                <a:gd name="connsiteY118" fmla="*/ 2274572 h 5218739"/>
                <a:gd name="connsiteX119" fmla="*/ 2873671 w 3737830"/>
                <a:gd name="connsiteY119" fmla="*/ 2013314 h 5218739"/>
                <a:gd name="connsiteX120" fmla="*/ 3144977 w 3737830"/>
                <a:gd name="connsiteY120" fmla="*/ 1782202 h 5218739"/>
                <a:gd name="connsiteX121" fmla="*/ 2984203 w 3737830"/>
                <a:gd name="connsiteY121" fmla="*/ 1330027 h 5218739"/>
                <a:gd name="connsiteX122" fmla="*/ 3165074 w 3737830"/>
                <a:gd name="connsiteY122" fmla="*/ 1108963 h 5218739"/>
                <a:gd name="connsiteX123" fmla="*/ 3438708 w 3737830"/>
                <a:gd name="connsiteY123" fmla="*/ 708324 h 5218739"/>
                <a:gd name="connsiteX124" fmla="*/ 3377270 w 3737830"/>
                <a:gd name="connsiteY124" fmla="*/ 563993 h 5218739"/>
                <a:gd name="connsiteX125" fmla="*/ 3316598 w 3737830"/>
                <a:gd name="connsiteY125" fmla="*/ 440404 h 5218739"/>
                <a:gd name="connsiteX126" fmla="*/ 3332784 w 3737830"/>
                <a:gd name="connsiteY126" fmla="*/ 263417 h 5218739"/>
                <a:gd name="connsiteX127" fmla="*/ 3106192 w 3737830"/>
                <a:gd name="connsiteY127" fmla="*/ 128907 h 5218739"/>
                <a:gd name="connsiteX128" fmla="*/ 3124462 w 3737830"/>
                <a:gd name="connsiteY128" fmla="*/ 12400 h 5218739"/>
                <a:gd name="connsiteX129" fmla="*/ 3020642 w 3737830"/>
                <a:gd name="connsiteY129" fmla="*/ 1477 h 5218739"/>
                <a:gd name="connsiteX130" fmla="*/ 2958526 w 3737830"/>
                <a:gd name="connsiteY130" fmla="*/ 38129 h 5218739"/>
                <a:gd name="connsiteX131" fmla="*/ 2965150 w 3737830"/>
                <a:gd name="connsiteY131" fmla="*/ 223300 h 5218739"/>
                <a:gd name="connsiteX132" fmla="*/ 2780177 w 3737830"/>
                <a:gd name="connsiteY132" fmla="*/ 305894 h 5218739"/>
                <a:gd name="connsiteX133" fmla="*/ 2762617 w 3737830"/>
                <a:gd name="connsiteY133" fmla="*/ 448814 h 5218739"/>
                <a:gd name="connsiteX0" fmla="*/ 2762617 w 3737830"/>
                <a:gd name="connsiteY0" fmla="*/ 448814 h 5218739"/>
                <a:gd name="connsiteX1" fmla="*/ 2424105 w 3737830"/>
                <a:gd name="connsiteY1" fmla="*/ 558395 h 5218739"/>
                <a:gd name="connsiteX2" fmla="*/ 2293527 w 3737830"/>
                <a:gd name="connsiteY2" fmla="*/ 545493 h 5218739"/>
                <a:gd name="connsiteX3" fmla="*/ 2241444 w 3737830"/>
                <a:gd name="connsiteY3" fmla="*/ 716503 h 5218739"/>
                <a:gd name="connsiteX4" fmla="*/ 2040286 w 3737830"/>
                <a:gd name="connsiteY4" fmla="*/ 792017 h 5218739"/>
                <a:gd name="connsiteX5" fmla="*/ 1996355 w 3737830"/>
                <a:gd name="connsiteY5" fmla="*/ 709423 h 5218739"/>
                <a:gd name="connsiteX6" fmla="*/ 1883059 w 3737830"/>
                <a:gd name="connsiteY6" fmla="*/ 810896 h 5218739"/>
                <a:gd name="connsiteX7" fmla="*/ 1700399 w 3737830"/>
                <a:gd name="connsiteY7" fmla="*/ 820335 h 5218739"/>
                <a:gd name="connsiteX8" fmla="*/ 1591727 w 3737830"/>
                <a:gd name="connsiteY8" fmla="*/ 910008 h 5218739"/>
                <a:gd name="connsiteX9" fmla="*/ 1478186 w 3737830"/>
                <a:gd name="connsiteY9" fmla="*/ 938674 h 5218739"/>
                <a:gd name="connsiteX10" fmla="*/ 1392881 w 3737830"/>
                <a:gd name="connsiteY10" fmla="*/ 1179028 h 5218739"/>
                <a:gd name="connsiteX11" fmla="*/ 1249527 w 3737830"/>
                <a:gd name="connsiteY11" fmla="*/ 1112953 h 5218739"/>
                <a:gd name="connsiteX12" fmla="*/ 1184787 w 3737830"/>
                <a:gd name="connsiteY12" fmla="*/ 1226224 h 5218739"/>
                <a:gd name="connsiteX13" fmla="*/ 1214845 w 3737830"/>
                <a:gd name="connsiteY13" fmla="*/ 1445687 h 5218739"/>
                <a:gd name="connsiteX14" fmla="*/ 1062243 w 3737830"/>
                <a:gd name="connsiteY14" fmla="*/ 1497603 h 5218739"/>
                <a:gd name="connsiteX15" fmla="*/ 1018312 w 3737830"/>
                <a:gd name="connsiteY15" fmla="*/ 1415010 h 5218739"/>
                <a:gd name="connsiteX16" fmla="*/ 932762 w 3737830"/>
                <a:gd name="connsiteY16" fmla="*/ 1436248 h 5218739"/>
                <a:gd name="connsiteX17" fmla="*/ 902682 w 3737830"/>
                <a:gd name="connsiteY17" fmla="*/ 1355452 h 5218739"/>
                <a:gd name="connsiteX18" fmla="*/ 646054 w 3737830"/>
                <a:gd name="connsiteY18" fmla="*/ 1443327 h 5218739"/>
                <a:gd name="connsiteX19" fmla="*/ 553567 w 3737830"/>
                <a:gd name="connsiteY19" fmla="*/ 1318257 h 5218739"/>
                <a:gd name="connsiteX20" fmla="*/ 528134 w 3737830"/>
                <a:gd name="connsiteY20" fmla="*/ 1490524 h 5218739"/>
                <a:gd name="connsiteX21" fmla="*/ 384780 w 3737830"/>
                <a:gd name="connsiteY21" fmla="*/ 1490524 h 5218739"/>
                <a:gd name="connsiteX22" fmla="*/ 289981 w 3737830"/>
                <a:gd name="connsiteY22" fmla="*/ 1625034 h 5218739"/>
                <a:gd name="connsiteX23" fmla="*/ 132783 w 3737830"/>
                <a:gd name="connsiteY23" fmla="*/ 1704252 h 5218739"/>
                <a:gd name="connsiteX24" fmla="*/ 137379 w 3737830"/>
                <a:gd name="connsiteY24" fmla="*/ 1825618 h 5218739"/>
                <a:gd name="connsiteX25" fmla="*/ 33332 w 3737830"/>
                <a:gd name="connsiteY25" fmla="*/ 1927091 h 5218739"/>
                <a:gd name="connsiteX26" fmla="*/ 6257 w 3737830"/>
                <a:gd name="connsiteY26" fmla="*/ 2273583 h 5218739"/>
                <a:gd name="connsiteX27" fmla="*/ 63390 w 3737830"/>
                <a:gd name="connsiteY27" fmla="*/ 2443891 h 5218739"/>
                <a:gd name="connsiteX28" fmla="*/ 125819 w 3737830"/>
                <a:gd name="connsiteY28" fmla="*/ 2469849 h 5218739"/>
                <a:gd name="connsiteX29" fmla="*/ 169750 w 3737830"/>
                <a:gd name="connsiteY29" fmla="*/ 2613798 h 5218739"/>
                <a:gd name="connsiteX30" fmla="*/ 358836 w 3737830"/>
                <a:gd name="connsiteY30" fmla="*/ 2804548 h 5218739"/>
                <a:gd name="connsiteX31" fmla="*/ 521198 w 3737830"/>
                <a:gd name="connsiteY31" fmla="*/ 2892257 h 5218739"/>
                <a:gd name="connsiteX32" fmla="*/ 598137 w 3737830"/>
                <a:gd name="connsiteY32" fmla="*/ 3135838 h 5218739"/>
                <a:gd name="connsiteX33" fmla="*/ 424087 w 3737830"/>
                <a:gd name="connsiteY33" fmla="*/ 3331184 h 5218739"/>
                <a:gd name="connsiteX34" fmla="*/ 292409 w 3737830"/>
                <a:gd name="connsiteY34" fmla="*/ 3556346 h 5218739"/>
                <a:gd name="connsiteX35" fmla="*/ 293251 w 3737830"/>
                <a:gd name="connsiteY35" fmla="*/ 3670361 h 5218739"/>
                <a:gd name="connsiteX36" fmla="*/ 335069 w 3737830"/>
                <a:gd name="connsiteY36" fmla="*/ 3679847 h 5218739"/>
                <a:gd name="connsiteX37" fmla="*/ 355879 w 3737830"/>
                <a:gd name="connsiteY37" fmla="*/ 3689581 h 5218739"/>
                <a:gd name="connsiteX38" fmla="*/ 379289 w 3737830"/>
                <a:gd name="connsiteY38" fmla="*/ 3682502 h 5218739"/>
                <a:gd name="connsiteX39" fmla="*/ 414839 w 3737830"/>
                <a:gd name="connsiteY39" fmla="*/ 3702855 h 5218739"/>
                <a:gd name="connsiteX40" fmla="*/ 446920 w 3737830"/>
                <a:gd name="connsiteY40" fmla="*/ 3695776 h 5218739"/>
                <a:gd name="connsiteX41" fmla="*/ 493741 w 3737830"/>
                <a:gd name="connsiteY41" fmla="*/ 3732943 h 5218739"/>
                <a:gd name="connsiteX42" fmla="*/ 522354 w 3737830"/>
                <a:gd name="connsiteY42" fmla="*/ 3724094 h 5218739"/>
                <a:gd name="connsiteX43" fmla="*/ 532759 w 3737830"/>
                <a:gd name="connsiteY43" fmla="*/ 3741792 h 5218739"/>
                <a:gd name="connsiteX44" fmla="*/ 569175 w 3737830"/>
                <a:gd name="connsiteY44" fmla="*/ 3717014 h 5218739"/>
                <a:gd name="connsiteX45" fmla="*/ 592586 w 3737830"/>
                <a:gd name="connsiteY45" fmla="*/ 3720554 h 5218739"/>
                <a:gd name="connsiteX46" fmla="*/ 610247 w 3737830"/>
                <a:gd name="connsiteY46" fmla="*/ 3714362 h 5218739"/>
                <a:gd name="connsiteX47" fmla="*/ 638542 w 3737830"/>
                <a:gd name="connsiteY47" fmla="*/ 3764424 h 5218739"/>
                <a:gd name="connsiteX48" fmla="*/ 654147 w 3737830"/>
                <a:gd name="connsiteY48" fmla="*/ 3775420 h 5218739"/>
                <a:gd name="connsiteX49" fmla="*/ 687095 w 3737830"/>
                <a:gd name="connsiteY49" fmla="*/ 3777190 h 5218739"/>
                <a:gd name="connsiteX50" fmla="*/ 692298 w 3737830"/>
                <a:gd name="connsiteY50" fmla="*/ 3751527 h 5218739"/>
                <a:gd name="connsiteX51" fmla="*/ 707038 w 3737830"/>
                <a:gd name="connsiteY51" fmla="*/ 3744447 h 5218739"/>
                <a:gd name="connsiteX52" fmla="*/ 706171 w 3737830"/>
                <a:gd name="connsiteY52" fmla="*/ 3728519 h 5218739"/>
                <a:gd name="connsiteX53" fmla="*/ 734784 w 3737830"/>
                <a:gd name="connsiteY53" fmla="*/ 3712590 h 5218739"/>
                <a:gd name="connsiteX54" fmla="*/ 751258 w 3737830"/>
                <a:gd name="connsiteY54" fmla="*/ 3718784 h 5218739"/>
                <a:gd name="connsiteX55" fmla="*/ 767732 w 3737830"/>
                <a:gd name="connsiteY55" fmla="*/ 3688697 h 5218739"/>
                <a:gd name="connsiteX56" fmla="*/ 818889 w 3737830"/>
                <a:gd name="connsiteY56" fmla="*/ 3698431 h 5218739"/>
                <a:gd name="connsiteX57" fmla="*/ 834496 w 3737830"/>
                <a:gd name="connsiteY57" fmla="*/ 3730288 h 5218739"/>
                <a:gd name="connsiteX58" fmla="*/ 868311 w 3737830"/>
                <a:gd name="connsiteY58" fmla="*/ 3683387 h 5218739"/>
                <a:gd name="connsiteX59" fmla="*/ 908196 w 3737830"/>
                <a:gd name="connsiteY59" fmla="*/ 3669228 h 5218739"/>
                <a:gd name="connsiteX60" fmla="*/ 934208 w 3737830"/>
                <a:gd name="connsiteY60" fmla="*/ 3674538 h 5218739"/>
                <a:gd name="connsiteX61" fmla="*/ 968890 w 3737830"/>
                <a:gd name="connsiteY61" fmla="*/ 3647105 h 5218739"/>
                <a:gd name="connsiteX62" fmla="*/ 994035 w 3737830"/>
                <a:gd name="connsiteY62" fmla="*/ 3640910 h 5218739"/>
                <a:gd name="connsiteX63" fmla="*/ 1026983 w 3737830"/>
                <a:gd name="connsiteY63" fmla="*/ 3599318 h 5218739"/>
                <a:gd name="connsiteX64" fmla="*/ 1054920 w 3737830"/>
                <a:gd name="connsiteY64" fmla="*/ 3580857 h 5218739"/>
                <a:gd name="connsiteX65" fmla="*/ 1068602 w 3737830"/>
                <a:gd name="connsiteY65" fmla="*/ 3593124 h 5218739"/>
                <a:gd name="connsiteX66" fmla="*/ 1093747 w 3737830"/>
                <a:gd name="connsiteY66" fmla="*/ 3608168 h 5218739"/>
                <a:gd name="connsiteX67" fmla="*/ 1105885 w 3737830"/>
                <a:gd name="connsiteY67" fmla="*/ 3580735 h 5218739"/>
                <a:gd name="connsiteX68" fmla="*/ 1116290 w 3737830"/>
                <a:gd name="connsiteY68" fmla="*/ 3585159 h 5218739"/>
                <a:gd name="connsiteX69" fmla="*/ 1138834 w 3737830"/>
                <a:gd name="connsiteY69" fmla="*/ 3550647 h 5218739"/>
                <a:gd name="connsiteX70" fmla="*/ 1159643 w 3737830"/>
                <a:gd name="connsiteY70" fmla="*/ 3545337 h 5218739"/>
                <a:gd name="connsiteX71" fmla="*/ 1169181 w 3737830"/>
                <a:gd name="connsiteY71" fmla="*/ 3554187 h 5218739"/>
                <a:gd name="connsiteX72" fmla="*/ 1177851 w 3737830"/>
                <a:gd name="connsiteY72" fmla="*/ 3545337 h 5218739"/>
                <a:gd name="connsiteX73" fmla="*/ 1187389 w 3737830"/>
                <a:gd name="connsiteY73" fmla="*/ 3543568 h 5218739"/>
                <a:gd name="connsiteX74" fmla="*/ 1189990 w 3737830"/>
                <a:gd name="connsiteY74" fmla="*/ 3533833 h 5218739"/>
                <a:gd name="connsiteX75" fmla="*/ 1204730 w 3737830"/>
                <a:gd name="connsiteY75" fmla="*/ 3527639 h 5218739"/>
                <a:gd name="connsiteX76" fmla="*/ 1251551 w 3737830"/>
                <a:gd name="connsiteY76" fmla="*/ 3524099 h 5218739"/>
                <a:gd name="connsiteX77" fmla="*/ 1263690 w 3737830"/>
                <a:gd name="connsiteY77" fmla="*/ 3532948 h 5218739"/>
                <a:gd name="connsiteX78" fmla="*/ 1274095 w 3737830"/>
                <a:gd name="connsiteY78" fmla="*/ 3522329 h 5218739"/>
                <a:gd name="connsiteX79" fmla="*/ 1278430 w 3737830"/>
                <a:gd name="connsiteY79" fmla="*/ 3501976 h 5218739"/>
                <a:gd name="connsiteX80" fmla="*/ 1273228 w 3737830"/>
                <a:gd name="connsiteY80" fmla="*/ 3489587 h 5218739"/>
                <a:gd name="connsiteX81" fmla="*/ 1289702 w 3737830"/>
                <a:gd name="connsiteY81" fmla="*/ 3474543 h 5218739"/>
                <a:gd name="connsiteX82" fmla="*/ 1300974 w 3737830"/>
                <a:gd name="connsiteY82" fmla="*/ 3476313 h 5218739"/>
                <a:gd name="connsiteX83" fmla="*/ 1300974 w 3737830"/>
                <a:gd name="connsiteY83" fmla="*/ 3499321 h 5218739"/>
                <a:gd name="connsiteX84" fmla="*/ 1315714 w 3737830"/>
                <a:gd name="connsiteY84" fmla="*/ 3489587 h 5218739"/>
                <a:gd name="connsiteX85" fmla="*/ 1327853 w 3737830"/>
                <a:gd name="connsiteY85" fmla="*/ 3486932 h 5218739"/>
                <a:gd name="connsiteX86" fmla="*/ 1350396 w 3737830"/>
                <a:gd name="connsiteY86" fmla="*/ 3479852 h 5218739"/>
                <a:gd name="connsiteX87" fmla="*/ 1374674 w 3737830"/>
                <a:gd name="connsiteY87" fmla="*/ 3482507 h 5218739"/>
                <a:gd name="connsiteX88" fmla="*/ 1368604 w 3737830"/>
                <a:gd name="connsiteY88" fmla="*/ 3494011 h 5218739"/>
                <a:gd name="connsiteX89" fmla="*/ 1369472 w 3737830"/>
                <a:gd name="connsiteY89" fmla="*/ 3517020 h 5218739"/>
                <a:gd name="connsiteX90" fmla="*/ 1392882 w 3737830"/>
                <a:gd name="connsiteY90" fmla="*/ 3492241 h 5218739"/>
                <a:gd name="connsiteX91" fmla="*/ 1416293 w 3737830"/>
                <a:gd name="connsiteY91" fmla="*/ 3491357 h 5218739"/>
                <a:gd name="connsiteX92" fmla="*/ 1442779 w 3737830"/>
                <a:gd name="connsiteY92" fmla="*/ 3466701 h 5218739"/>
                <a:gd name="connsiteX93" fmla="*/ 1499530 w 3737830"/>
                <a:gd name="connsiteY93" fmla="*/ 3501976 h 5218739"/>
                <a:gd name="connsiteX94" fmla="*/ 1544618 w 3737830"/>
                <a:gd name="connsiteY94" fmla="*/ 3581620 h 5218739"/>
                <a:gd name="connsiteX95" fmla="*/ 1551554 w 3737830"/>
                <a:gd name="connsiteY95" fmla="*/ 3574540 h 5218739"/>
                <a:gd name="connsiteX96" fmla="*/ 1567161 w 3737830"/>
                <a:gd name="connsiteY96" fmla="*/ 3575426 h 5218739"/>
                <a:gd name="connsiteX97" fmla="*/ 1578433 w 3737830"/>
                <a:gd name="connsiteY97" fmla="*/ 3586929 h 5218739"/>
                <a:gd name="connsiteX98" fmla="*/ 1613115 w 3737830"/>
                <a:gd name="connsiteY98" fmla="*/ 3594009 h 5218739"/>
                <a:gd name="connsiteX99" fmla="*/ 1653867 w 3737830"/>
                <a:gd name="connsiteY99" fmla="*/ 3578080 h 5218739"/>
                <a:gd name="connsiteX100" fmla="*/ 1694619 w 3737830"/>
                <a:gd name="connsiteY100" fmla="*/ 3586929 h 5218739"/>
                <a:gd name="connsiteX101" fmla="*/ 1693752 w 3737830"/>
                <a:gd name="connsiteY101" fmla="*/ 3627636 h 5218739"/>
                <a:gd name="connsiteX102" fmla="*/ 1721498 w 3737830"/>
                <a:gd name="connsiteY102" fmla="*/ 3656839 h 5218739"/>
                <a:gd name="connsiteX103" fmla="*/ 1761383 w 3737830"/>
                <a:gd name="connsiteY103" fmla="*/ 3656839 h 5218739"/>
                <a:gd name="connsiteX104" fmla="*/ 1760429 w 3737830"/>
                <a:gd name="connsiteY104" fmla="*/ 3685379 h 5218739"/>
                <a:gd name="connsiteX105" fmla="*/ 1778441 w 3737830"/>
                <a:gd name="connsiteY105" fmla="*/ 3689061 h 5218739"/>
                <a:gd name="connsiteX106" fmla="*/ 1800298 w 3737830"/>
                <a:gd name="connsiteY106" fmla="*/ 3684413 h 5218739"/>
                <a:gd name="connsiteX107" fmla="*/ 1833083 w 3737830"/>
                <a:gd name="connsiteY107" fmla="*/ 3667683 h 5218739"/>
                <a:gd name="connsiteX108" fmla="*/ 1862969 w 3737830"/>
                <a:gd name="connsiteY108" fmla="*/ 3639665 h 5218739"/>
                <a:gd name="connsiteX109" fmla="*/ 1909030 w 3737830"/>
                <a:gd name="connsiteY109" fmla="*/ 4495257 h 5218739"/>
                <a:gd name="connsiteX110" fmla="*/ 1868836 w 3737830"/>
                <a:gd name="connsiteY110" fmla="*/ 4846950 h 5218739"/>
                <a:gd name="connsiteX111" fmla="*/ 2702849 w 3737830"/>
                <a:gd name="connsiteY111" fmla="*/ 5188594 h 5218739"/>
                <a:gd name="connsiteX112" fmla="*/ 3506718 w 3737830"/>
                <a:gd name="connsiteY112" fmla="*/ 5218739 h 5218739"/>
                <a:gd name="connsiteX113" fmla="*/ 3737830 w 3737830"/>
                <a:gd name="connsiteY113" fmla="*/ 4465112 h 5218739"/>
                <a:gd name="connsiteX114" fmla="*/ 3707685 w 3737830"/>
                <a:gd name="connsiteY114" fmla="*/ 3801921 h 5218739"/>
                <a:gd name="connsiteX115" fmla="*/ 3737830 w 3737830"/>
                <a:gd name="connsiteY115" fmla="*/ 3289455 h 5218739"/>
                <a:gd name="connsiteX116" fmla="*/ 3446427 w 3737830"/>
                <a:gd name="connsiteY116" fmla="*/ 2666457 h 5218739"/>
                <a:gd name="connsiteX117" fmla="*/ 2853575 w 3737830"/>
                <a:gd name="connsiteY117" fmla="*/ 2676506 h 5218739"/>
                <a:gd name="connsiteX118" fmla="*/ 2572221 w 3737830"/>
                <a:gd name="connsiteY118" fmla="*/ 2475539 h 5218739"/>
                <a:gd name="connsiteX119" fmla="*/ 2793285 w 3737830"/>
                <a:gd name="connsiteY119" fmla="*/ 2274572 h 5218739"/>
                <a:gd name="connsiteX120" fmla="*/ 2873671 w 3737830"/>
                <a:gd name="connsiteY120" fmla="*/ 2013314 h 5218739"/>
                <a:gd name="connsiteX121" fmla="*/ 3144977 w 3737830"/>
                <a:gd name="connsiteY121" fmla="*/ 1782202 h 5218739"/>
                <a:gd name="connsiteX122" fmla="*/ 2984203 w 3737830"/>
                <a:gd name="connsiteY122" fmla="*/ 1330027 h 5218739"/>
                <a:gd name="connsiteX123" fmla="*/ 3165074 w 3737830"/>
                <a:gd name="connsiteY123" fmla="*/ 1108963 h 5218739"/>
                <a:gd name="connsiteX124" fmla="*/ 3438708 w 3737830"/>
                <a:gd name="connsiteY124" fmla="*/ 708324 h 5218739"/>
                <a:gd name="connsiteX125" fmla="*/ 3377270 w 3737830"/>
                <a:gd name="connsiteY125" fmla="*/ 563993 h 5218739"/>
                <a:gd name="connsiteX126" fmla="*/ 3316598 w 3737830"/>
                <a:gd name="connsiteY126" fmla="*/ 440404 h 5218739"/>
                <a:gd name="connsiteX127" fmla="*/ 3332784 w 3737830"/>
                <a:gd name="connsiteY127" fmla="*/ 263417 h 5218739"/>
                <a:gd name="connsiteX128" fmla="*/ 3106192 w 3737830"/>
                <a:gd name="connsiteY128" fmla="*/ 128907 h 5218739"/>
                <a:gd name="connsiteX129" fmla="*/ 3124462 w 3737830"/>
                <a:gd name="connsiteY129" fmla="*/ 12400 h 5218739"/>
                <a:gd name="connsiteX130" fmla="*/ 3020642 w 3737830"/>
                <a:gd name="connsiteY130" fmla="*/ 1477 h 5218739"/>
                <a:gd name="connsiteX131" fmla="*/ 2958526 w 3737830"/>
                <a:gd name="connsiteY131" fmla="*/ 38129 h 5218739"/>
                <a:gd name="connsiteX132" fmla="*/ 2965150 w 3737830"/>
                <a:gd name="connsiteY132" fmla="*/ 223300 h 5218739"/>
                <a:gd name="connsiteX133" fmla="*/ 2780177 w 3737830"/>
                <a:gd name="connsiteY133" fmla="*/ 305894 h 5218739"/>
                <a:gd name="connsiteX134" fmla="*/ 2762617 w 3737830"/>
                <a:gd name="connsiteY134" fmla="*/ 448814 h 5218739"/>
                <a:gd name="connsiteX0" fmla="*/ 2762617 w 3737830"/>
                <a:gd name="connsiteY0" fmla="*/ 448814 h 5218739"/>
                <a:gd name="connsiteX1" fmla="*/ 2424105 w 3737830"/>
                <a:gd name="connsiteY1" fmla="*/ 558395 h 5218739"/>
                <a:gd name="connsiteX2" fmla="*/ 2293527 w 3737830"/>
                <a:gd name="connsiteY2" fmla="*/ 545493 h 5218739"/>
                <a:gd name="connsiteX3" fmla="*/ 2241444 w 3737830"/>
                <a:gd name="connsiteY3" fmla="*/ 716503 h 5218739"/>
                <a:gd name="connsiteX4" fmla="*/ 2040286 w 3737830"/>
                <a:gd name="connsiteY4" fmla="*/ 792017 h 5218739"/>
                <a:gd name="connsiteX5" fmla="*/ 1996355 w 3737830"/>
                <a:gd name="connsiteY5" fmla="*/ 709423 h 5218739"/>
                <a:gd name="connsiteX6" fmla="*/ 1883059 w 3737830"/>
                <a:gd name="connsiteY6" fmla="*/ 810896 h 5218739"/>
                <a:gd name="connsiteX7" fmla="*/ 1700399 w 3737830"/>
                <a:gd name="connsiteY7" fmla="*/ 820335 h 5218739"/>
                <a:gd name="connsiteX8" fmla="*/ 1591727 w 3737830"/>
                <a:gd name="connsiteY8" fmla="*/ 910008 h 5218739"/>
                <a:gd name="connsiteX9" fmla="*/ 1478186 w 3737830"/>
                <a:gd name="connsiteY9" fmla="*/ 938674 h 5218739"/>
                <a:gd name="connsiteX10" fmla="*/ 1392881 w 3737830"/>
                <a:gd name="connsiteY10" fmla="*/ 1179028 h 5218739"/>
                <a:gd name="connsiteX11" fmla="*/ 1249527 w 3737830"/>
                <a:gd name="connsiteY11" fmla="*/ 1112953 h 5218739"/>
                <a:gd name="connsiteX12" fmla="*/ 1184787 w 3737830"/>
                <a:gd name="connsiteY12" fmla="*/ 1226224 h 5218739"/>
                <a:gd name="connsiteX13" fmla="*/ 1214845 w 3737830"/>
                <a:gd name="connsiteY13" fmla="*/ 1445687 h 5218739"/>
                <a:gd name="connsiteX14" fmla="*/ 1062243 w 3737830"/>
                <a:gd name="connsiteY14" fmla="*/ 1497603 h 5218739"/>
                <a:gd name="connsiteX15" fmla="*/ 1018312 w 3737830"/>
                <a:gd name="connsiteY15" fmla="*/ 1415010 h 5218739"/>
                <a:gd name="connsiteX16" fmla="*/ 932762 w 3737830"/>
                <a:gd name="connsiteY16" fmla="*/ 1436248 h 5218739"/>
                <a:gd name="connsiteX17" fmla="*/ 902682 w 3737830"/>
                <a:gd name="connsiteY17" fmla="*/ 1355452 h 5218739"/>
                <a:gd name="connsiteX18" fmla="*/ 646054 w 3737830"/>
                <a:gd name="connsiteY18" fmla="*/ 1443327 h 5218739"/>
                <a:gd name="connsiteX19" fmla="*/ 553567 w 3737830"/>
                <a:gd name="connsiteY19" fmla="*/ 1318257 h 5218739"/>
                <a:gd name="connsiteX20" fmla="*/ 528134 w 3737830"/>
                <a:gd name="connsiteY20" fmla="*/ 1490524 h 5218739"/>
                <a:gd name="connsiteX21" fmla="*/ 384780 w 3737830"/>
                <a:gd name="connsiteY21" fmla="*/ 1490524 h 5218739"/>
                <a:gd name="connsiteX22" fmla="*/ 289981 w 3737830"/>
                <a:gd name="connsiteY22" fmla="*/ 1625034 h 5218739"/>
                <a:gd name="connsiteX23" fmla="*/ 132783 w 3737830"/>
                <a:gd name="connsiteY23" fmla="*/ 1704252 h 5218739"/>
                <a:gd name="connsiteX24" fmla="*/ 137379 w 3737830"/>
                <a:gd name="connsiteY24" fmla="*/ 1825618 h 5218739"/>
                <a:gd name="connsiteX25" fmla="*/ 33332 w 3737830"/>
                <a:gd name="connsiteY25" fmla="*/ 1927091 h 5218739"/>
                <a:gd name="connsiteX26" fmla="*/ 6257 w 3737830"/>
                <a:gd name="connsiteY26" fmla="*/ 2273583 h 5218739"/>
                <a:gd name="connsiteX27" fmla="*/ 63390 w 3737830"/>
                <a:gd name="connsiteY27" fmla="*/ 2443891 h 5218739"/>
                <a:gd name="connsiteX28" fmla="*/ 125819 w 3737830"/>
                <a:gd name="connsiteY28" fmla="*/ 2469849 h 5218739"/>
                <a:gd name="connsiteX29" fmla="*/ 169750 w 3737830"/>
                <a:gd name="connsiteY29" fmla="*/ 2613798 h 5218739"/>
                <a:gd name="connsiteX30" fmla="*/ 358836 w 3737830"/>
                <a:gd name="connsiteY30" fmla="*/ 2804548 h 5218739"/>
                <a:gd name="connsiteX31" fmla="*/ 521198 w 3737830"/>
                <a:gd name="connsiteY31" fmla="*/ 2892257 h 5218739"/>
                <a:gd name="connsiteX32" fmla="*/ 598137 w 3737830"/>
                <a:gd name="connsiteY32" fmla="*/ 3135838 h 5218739"/>
                <a:gd name="connsiteX33" fmla="*/ 424087 w 3737830"/>
                <a:gd name="connsiteY33" fmla="*/ 3331184 h 5218739"/>
                <a:gd name="connsiteX34" fmla="*/ 292409 w 3737830"/>
                <a:gd name="connsiteY34" fmla="*/ 3556346 h 5218739"/>
                <a:gd name="connsiteX35" fmla="*/ 293251 w 3737830"/>
                <a:gd name="connsiteY35" fmla="*/ 3670361 h 5218739"/>
                <a:gd name="connsiteX36" fmla="*/ 335069 w 3737830"/>
                <a:gd name="connsiteY36" fmla="*/ 3679847 h 5218739"/>
                <a:gd name="connsiteX37" fmla="*/ 355879 w 3737830"/>
                <a:gd name="connsiteY37" fmla="*/ 3689581 h 5218739"/>
                <a:gd name="connsiteX38" fmla="*/ 379289 w 3737830"/>
                <a:gd name="connsiteY38" fmla="*/ 3682502 h 5218739"/>
                <a:gd name="connsiteX39" fmla="*/ 414839 w 3737830"/>
                <a:gd name="connsiteY39" fmla="*/ 3702855 h 5218739"/>
                <a:gd name="connsiteX40" fmla="*/ 446920 w 3737830"/>
                <a:gd name="connsiteY40" fmla="*/ 3695776 h 5218739"/>
                <a:gd name="connsiteX41" fmla="*/ 493741 w 3737830"/>
                <a:gd name="connsiteY41" fmla="*/ 3732943 h 5218739"/>
                <a:gd name="connsiteX42" fmla="*/ 522354 w 3737830"/>
                <a:gd name="connsiteY42" fmla="*/ 3724094 h 5218739"/>
                <a:gd name="connsiteX43" fmla="*/ 532759 w 3737830"/>
                <a:gd name="connsiteY43" fmla="*/ 3741792 h 5218739"/>
                <a:gd name="connsiteX44" fmla="*/ 569175 w 3737830"/>
                <a:gd name="connsiteY44" fmla="*/ 3717014 h 5218739"/>
                <a:gd name="connsiteX45" fmla="*/ 592586 w 3737830"/>
                <a:gd name="connsiteY45" fmla="*/ 3720554 h 5218739"/>
                <a:gd name="connsiteX46" fmla="*/ 610247 w 3737830"/>
                <a:gd name="connsiteY46" fmla="*/ 3714362 h 5218739"/>
                <a:gd name="connsiteX47" fmla="*/ 638542 w 3737830"/>
                <a:gd name="connsiteY47" fmla="*/ 3764424 h 5218739"/>
                <a:gd name="connsiteX48" fmla="*/ 654147 w 3737830"/>
                <a:gd name="connsiteY48" fmla="*/ 3775420 h 5218739"/>
                <a:gd name="connsiteX49" fmla="*/ 687095 w 3737830"/>
                <a:gd name="connsiteY49" fmla="*/ 3777190 h 5218739"/>
                <a:gd name="connsiteX50" fmla="*/ 692298 w 3737830"/>
                <a:gd name="connsiteY50" fmla="*/ 3751527 h 5218739"/>
                <a:gd name="connsiteX51" fmla="*/ 707038 w 3737830"/>
                <a:gd name="connsiteY51" fmla="*/ 3744447 h 5218739"/>
                <a:gd name="connsiteX52" fmla="*/ 706171 w 3737830"/>
                <a:gd name="connsiteY52" fmla="*/ 3728519 h 5218739"/>
                <a:gd name="connsiteX53" fmla="*/ 734784 w 3737830"/>
                <a:gd name="connsiteY53" fmla="*/ 3712590 h 5218739"/>
                <a:gd name="connsiteX54" fmla="*/ 751258 w 3737830"/>
                <a:gd name="connsiteY54" fmla="*/ 3718784 h 5218739"/>
                <a:gd name="connsiteX55" fmla="*/ 767732 w 3737830"/>
                <a:gd name="connsiteY55" fmla="*/ 3688697 h 5218739"/>
                <a:gd name="connsiteX56" fmla="*/ 818889 w 3737830"/>
                <a:gd name="connsiteY56" fmla="*/ 3698431 h 5218739"/>
                <a:gd name="connsiteX57" fmla="*/ 834496 w 3737830"/>
                <a:gd name="connsiteY57" fmla="*/ 3730288 h 5218739"/>
                <a:gd name="connsiteX58" fmla="*/ 868311 w 3737830"/>
                <a:gd name="connsiteY58" fmla="*/ 3683387 h 5218739"/>
                <a:gd name="connsiteX59" fmla="*/ 908196 w 3737830"/>
                <a:gd name="connsiteY59" fmla="*/ 3669228 h 5218739"/>
                <a:gd name="connsiteX60" fmla="*/ 934208 w 3737830"/>
                <a:gd name="connsiteY60" fmla="*/ 3674538 h 5218739"/>
                <a:gd name="connsiteX61" fmla="*/ 968890 w 3737830"/>
                <a:gd name="connsiteY61" fmla="*/ 3647105 h 5218739"/>
                <a:gd name="connsiteX62" fmla="*/ 994035 w 3737830"/>
                <a:gd name="connsiteY62" fmla="*/ 3640910 h 5218739"/>
                <a:gd name="connsiteX63" fmla="*/ 1026983 w 3737830"/>
                <a:gd name="connsiteY63" fmla="*/ 3599318 h 5218739"/>
                <a:gd name="connsiteX64" fmla="*/ 1054920 w 3737830"/>
                <a:gd name="connsiteY64" fmla="*/ 3580857 h 5218739"/>
                <a:gd name="connsiteX65" fmla="*/ 1068602 w 3737830"/>
                <a:gd name="connsiteY65" fmla="*/ 3593124 h 5218739"/>
                <a:gd name="connsiteX66" fmla="*/ 1093747 w 3737830"/>
                <a:gd name="connsiteY66" fmla="*/ 3608168 h 5218739"/>
                <a:gd name="connsiteX67" fmla="*/ 1105885 w 3737830"/>
                <a:gd name="connsiteY67" fmla="*/ 3580735 h 5218739"/>
                <a:gd name="connsiteX68" fmla="*/ 1116290 w 3737830"/>
                <a:gd name="connsiteY68" fmla="*/ 3585159 h 5218739"/>
                <a:gd name="connsiteX69" fmla="*/ 1138834 w 3737830"/>
                <a:gd name="connsiteY69" fmla="*/ 3550647 h 5218739"/>
                <a:gd name="connsiteX70" fmla="*/ 1159643 w 3737830"/>
                <a:gd name="connsiteY70" fmla="*/ 3545337 h 5218739"/>
                <a:gd name="connsiteX71" fmla="*/ 1169181 w 3737830"/>
                <a:gd name="connsiteY71" fmla="*/ 3554187 h 5218739"/>
                <a:gd name="connsiteX72" fmla="*/ 1177851 w 3737830"/>
                <a:gd name="connsiteY72" fmla="*/ 3545337 h 5218739"/>
                <a:gd name="connsiteX73" fmla="*/ 1187389 w 3737830"/>
                <a:gd name="connsiteY73" fmla="*/ 3543568 h 5218739"/>
                <a:gd name="connsiteX74" fmla="*/ 1189990 w 3737830"/>
                <a:gd name="connsiteY74" fmla="*/ 3533833 h 5218739"/>
                <a:gd name="connsiteX75" fmla="*/ 1204730 w 3737830"/>
                <a:gd name="connsiteY75" fmla="*/ 3527639 h 5218739"/>
                <a:gd name="connsiteX76" fmla="*/ 1251551 w 3737830"/>
                <a:gd name="connsiteY76" fmla="*/ 3524099 h 5218739"/>
                <a:gd name="connsiteX77" fmla="*/ 1263690 w 3737830"/>
                <a:gd name="connsiteY77" fmla="*/ 3532948 h 5218739"/>
                <a:gd name="connsiteX78" fmla="*/ 1274095 w 3737830"/>
                <a:gd name="connsiteY78" fmla="*/ 3522329 h 5218739"/>
                <a:gd name="connsiteX79" fmla="*/ 1278430 w 3737830"/>
                <a:gd name="connsiteY79" fmla="*/ 3501976 h 5218739"/>
                <a:gd name="connsiteX80" fmla="*/ 1273228 w 3737830"/>
                <a:gd name="connsiteY80" fmla="*/ 3489587 h 5218739"/>
                <a:gd name="connsiteX81" fmla="*/ 1289702 w 3737830"/>
                <a:gd name="connsiteY81" fmla="*/ 3474543 h 5218739"/>
                <a:gd name="connsiteX82" fmla="*/ 1300974 w 3737830"/>
                <a:gd name="connsiteY82" fmla="*/ 3476313 h 5218739"/>
                <a:gd name="connsiteX83" fmla="*/ 1300974 w 3737830"/>
                <a:gd name="connsiteY83" fmla="*/ 3499321 h 5218739"/>
                <a:gd name="connsiteX84" fmla="*/ 1315714 w 3737830"/>
                <a:gd name="connsiteY84" fmla="*/ 3489587 h 5218739"/>
                <a:gd name="connsiteX85" fmla="*/ 1327853 w 3737830"/>
                <a:gd name="connsiteY85" fmla="*/ 3486932 h 5218739"/>
                <a:gd name="connsiteX86" fmla="*/ 1350396 w 3737830"/>
                <a:gd name="connsiteY86" fmla="*/ 3479852 h 5218739"/>
                <a:gd name="connsiteX87" fmla="*/ 1374674 w 3737830"/>
                <a:gd name="connsiteY87" fmla="*/ 3482507 h 5218739"/>
                <a:gd name="connsiteX88" fmla="*/ 1368604 w 3737830"/>
                <a:gd name="connsiteY88" fmla="*/ 3494011 h 5218739"/>
                <a:gd name="connsiteX89" fmla="*/ 1369472 w 3737830"/>
                <a:gd name="connsiteY89" fmla="*/ 3517020 h 5218739"/>
                <a:gd name="connsiteX90" fmla="*/ 1392882 w 3737830"/>
                <a:gd name="connsiteY90" fmla="*/ 3492241 h 5218739"/>
                <a:gd name="connsiteX91" fmla="*/ 1416293 w 3737830"/>
                <a:gd name="connsiteY91" fmla="*/ 3491357 h 5218739"/>
                <a:gd name="connsiteX92" fmla="*/ 1442779 w 3737830"/>
                <a:gd name="connsiteY92" fmla="*/ 3466701 h 5218739"/>
                <a:gd name="connsiteX93" fmla="*/ 1499530 w 3737830"/>
                <a:gd name="connsiteY93" fmla="*/ 3501976 h 5218739"/>
                <a:gd name="connsiteX94" fmla="*/ 1544618 w 3737830"/>
                <a:gd name="connsiteY94" fmla="*/ 3581620 h 5218739"/>
                <a:gd name="connsiteX95" fmla="*/ 1551554 w 3737830"/>
                <a:gd name="connsiteY95" fmla="*/ 3574540 h 5218739"/>
                <a:gd name="connsiteX96" fmla="*/ 1567161 w 3737830"/>
                <a:gd name="connsiteY96" fmla="*/ 3575426 h 5218739"/>
                <a:gd name="connsiteX97" fmla="*/ 1578433 w 3737830"/>
                <a:gd name="connsiteY97" fmla="*/ 3586929 h 5218739"/>
                <a:gd name="connsiteX98" fmla="*/ 1613115 w 3737830"/>
                <a:gd name="connsiteY98" fmla="*/ 3594009 h 5218739"/>
                <a:gd name="connsiteX99" fmla="*/ 1653867 w 3737830"/>
                <a:gd name="connsiteY99" fmla="*/ 3578080 h 5218739"/>
                <a:gd name="connsiteX100" fmla="*/ 1694619 w 3737830"/>
                <a:gd name="connsiteY100" fmla="*/ 3586929 h 5218739"/>
                <a:gd name="connsiteX101" fmla="*/ 1693752 w 3737830"/>
                <a:gd name="connsiteY101" fmla="*/ 3627636 h 5218739"/>
                <a:gd name="connsiteX102" fmla="*/ 1721498 w 3737830"/>
                <a:gd name="connsiteY102" fmla="*/ 3656839 h 5218739"/>
                <a:gd name="connsiteX103" fmla="*/ 1761383 w 3737830"/>
                <a:gd name="connsiteY103" fmla="*/ 3656839 h 5218739"/>
                <a:gd name="connsiteX104" fmla="*/ 1760429 w 3737830"/>
                <a:gd name="connsiteY104" fmla="*/ 3685379 h 5218739"/>
                <a:gd name="connsiteX105" fmla="*/ 1778441 w 3737830"/>
                <a:gd name="connsiteY105" fmla="*/ 3689061 h 5218739"/>
                <a:gd name="connsiteX106" fmla="*/ 1800298 w 3737830"/>
                <a:gd name="connsiteY106" fmla="*/ 3684413 h 5218739"/>
                <a:gd name="connsiteX107" fmla="*/ 1813047 w 3737830"/>
                <a:gd name="connsiteY107" fmla="*/ 3669542 h 5218739"/>
                <a:gd name="connsiteX108" fmla="*/ 1833083 w 3737830"/>
                <a:gd name="connsiteY108" fmla="*/ 3667683 h 5218739"/>
                <a:gd name="connsiteX109" fmla="*/ 1862969 w 3737830"/>
                <a:gd name="connsiteY109" fmla="*/ 3639665 h 5218739"/>
                <a:gd name="connsiteX110" fmla="*/ 1909030 w 3737830"/>
                <a:gd name="connsiteY110" fmla="*/ 4495257 h 5218739"/>
                <a:gd name="connsiteX111" fmla="*/ 1868836 w 3737830"/>
                <a:gd name="connsiteY111" fmla="*/ 4846950 h 5218739"/>
                <a:gd name="connsiteX112" fmla="*/ 2702849 w 3737830"/>
                <a:gd name="connsiteY112" fmla="*/ 5188594 h 5218739"/>
                <a:gd name="connsiteX113" fmla="*/ 3506718 w 3737830"/>
                <a:gd name="connsiteY113" fmla="*/ 5218739 h 5218739"/>
                <a:gd name="connsiteX114" fmla="*/ 3737830 w 3737830"/>
                <a:gd name="connsiteY114" fmla="*/ 4465112 h 5218739"/>
                <a:gd name="connsiteX115" fmla="*/ 3707685 w 3737830"/>
                <a:gd name="connsiteY115" fmla="*/ 3801921 h 5218739"/>
                <a:gd name="connsiteX116" fmla="*/ 3737830 w 3737830"/>
                <a:gd name="connsiteY116" fmla="*/ 3289455 h 5218739"/>
                <a:gd name="connsiteX117" fmla="*/ 3446427 w 3737830"/>
                <a:gd name="connsiteY117" fmla="*/ 2666457 h 5218739"/>
                <a:gd name="connsiteX118" fmla="*/ 2853575 w 3737830"/>
                <a:gd name="connsiteY118" fmla="*/ 2676506 h 5218739"/>
                <a:gd name="connsiteX119" fmla="*/ 2572221 w 3737830"/>
                <a:gd name="connsiteY119" fmla="*/ 2475539 h 5218739"/>
                <a:gd name="connsiteX120" fmla="*/ 2793285 w 3737830"/>
                <a:gd name="connsiteY120" fmla="*/ 2274572 h 5218739"/>
                <a:gd name="connsiteX121" fmla="*/ 2873671 w 3737830"/>
                <a:gd name="connsiteY121" fmla="*/ 2013314 h 5218739"/>
                <a:gd name="connsiteX122" fmla="*/ 3144977 w 3737830"/>
                <a:gd name="connsiteY122" fmla="*/ 1782202 h 5218739"/>
                <a:gd name="connsiteX123" fmla="*/ 2984203 w 3737830"/>
                <a:gd name="connsiteY123" fmla="*/ 1330027 h 5218739"/>
                <a:gd name="connsiteX124" fmla="*/ 3165074 w 3737830"/>
                <a:gd name="connsiteY124" fmla="*/ 1108963 h 5218739"/>
                <a:gd name="connsiteX125" fmla="*/ 3438708 w 3737830"/>
                <a:gd name="connsiteY125" fmla="*/ 708324 h 5218739"/>
                <a:gd name="connsiteX126" fmla="*/ 3377270 w 3737830"/>
                <a:gd name="connsiteY126" fmla="*/ 563993 h 5218739"/>
                <a:gd name="connsiteX127" fmla="*/ 3316598 w 3737830"/>
                <a:gd name="connsiteY127" fmla="*/ 440404 h 5218739"/>
                <a:gd name="connsiteX128" fmla="*/ 3332784 w 3737830"/>
                <a:gd name="connsiteY128" fmla="*/ 263417 h 5218739"/>
                <a:gd name="connsiteX129" fmla="*/ 3106192 w 3737830"/>
                <a:gd name="connsiteY129" fmla="*/ 128907 h 5218739"/>
                <a:gd name="connsiteX130" fmla="*/ 3124462 w 3737830"/>
                <a:gd name="connsiteY130" fmla="*/ 12400 h 5218739"/>
                <a:gd name="connsiteX131" fmla="*/ 3020642 w 3737830"/>
                <a:gd name="connsiteY131" fmla="*/ 1477 h 5218739"/>
                <a:gd name="connsiteX132" fmla="*/ 2958526 w 3737830"/>
                <a:gd name="connsiteY132" fmla="*/ 38129 h 5218739"/>
                <a:gd name="connsiteX133" fmla="*/ 2965150 w 3737830"/>
                <a:gd name="connsiteY133" fmla="*/ 223300 h 5218739"/>
                <a:gd name="connsiteX134" fmla="*/ 2780177 w 3737830"/>
                <a:gd name="connsiteY134" fmla="*/ 305894 h 5218739"/>
                <a:gd name="connsiteX135" fmla="*/ 2762617 w 3737830"/>
                <a:gd name="connsiteY135" fmla="*/ 448814 h 5218739"/>
                <a:gd name="connsiteX0" fmla="*/ 2762617 w 3737830"/>
                <a:gd name="connsiteY0" fmla="*/ 448814 h 5218739"/>
                <a:gd name="connsiteX1" fmla="*/ 2424105 w 3737830"/>
                <a:gd name="connsiteY1" fmla="*/ 558395 h 5218739"/>
                <a:gd name="connsiteX2" fmla="*/ 2293527 w 3737830"/>
                <a:gd name="connsiteY2" fmla="*/ 545493 h 5218739"/>
                <a:gd name="connsiteX3" fmla="*/ 2241444 w 3737830"/>
                <a:gd name="connsiteY3" fmla="*/ 716503 h 5218739"/>
                <a:gd name="connsiteX4" fmla="*/ 2040286 w 3737830"/>
                <a:gd name="connsiteY4" fmla="*/ 792017 h 5218739"/>
                <a:gd name="connsiteX5" fmla="*/ 1996355 w 3737830"/>
                <a:gd name="connsiteY5" fmla="*/ 709423 h 5218739"/>
                <a:gd name="connsiteX6" fmla="*/ 1883059 w 3737830"/>
                <a:gd name="connsiteY6" fmla="*/ 810896 h 5218739"/>
                <a:gd name="connsiteX7" fmla="*/ 1700399 w 3737830"/>
                <a:gd name="connsiteY7" fmla="*/ 820335 h 5218739"/>
                <a:gd name="connsiteX8" fmla="*/ 1591727 w 3737830"/>
                <a:gd name="connsiteY8" fmla="*/ 910008 h 5218739"/>
                <a:gd name="connsiteX9" fmla="*/ 1478186 w 3737830"/>
                <a:gd name="connsiteY9" fmla="*/ 938674 h 5218739"/>
                <a:gd name="connsiteX10" fmla="*/ 1392881 w 3737830"/>
                <a:gd name="connsiteY10" fmla="*/ 1179028 h 5218739"/>
                <a:gd name="connsiteX11" fmla="*/ 1249527 w 3737830"/>
                <a:gd name="connsiteY11" fmla="*/ 1112953 h 5218739"/>
                <a:gd name="connsiteX12" fmla="*/ 1184787 w 3737830"/>
                <a:gd name="connsiteY12" fmla="*/ 1226224 h 5218739"/>
                <a:gd name="connsiteX13" fmla="*/ 1214845 w 3737830"/>
                <a:gd name="connsiteY13" fmla="*/ 1445687 h 5218739"/>
                <a:gd name="connsiteX14" fmla="*/ 1062243 w 3737830"/>
                <a:gd name="connsiteY14" fmla="*/ 1497603 h 5218739"/>
                <a:gd name="connsiteX15" fmla="*/ 1018312 w 3737830"/>
                <a:gd name="connsiteY15" fmla="*/ 1415010 h 5218739"/>
                <a:gd name="connsiteX16" fmla="*/ 932762 w 3737830"/>
                <a:gd name="connsiteY16" fmla="*/ 1436248 h 5218739"/>
                <a:gd name="connsiteX17" fmla="*/ 902682 w 3737830"/>
                <a:gd name="connsiteY17" fmla="*/ 1355452 h 5218739"/>
                <a:gd name="connsiteX18" fmla="*/ 646054 w 3737830"/>
                <a:gd name="connsiteY18" fmla="*/ 1443327 h 5218739"/>
                <a:gd name="connsiteX19" fmla="*/ 553567 w 3737830"/>
                <a:gd name="connsiteY19" fmla="*/ 1318257 h 5218739"/>
                <a:gd name="connsiteX20" fmla="*/ 528134 w 3737830"/>
                <a:gd name="connsiteY20" fmla="*/ 1490524 h 5218739"/>
                <a:gd name="connsiteX21" fmla="*/ 384780 w 3737830"/>
                <a:gd name="connsiteY21" fmla="*/ 1490524 h 5218739"/>
                <a:gd name="connsiteX22" fmla="*/ 289981 w 3737830"/>
                <a:gd name="connsiteY22" fmla="*/ 1625034 h 5218739"/>
                <a:gd name="connsiteX23" fmla="*/ 132783 w 3737830"/>
                <a:gd name="connsiteY23" fmla="*/ 1704252 h 5218739"/>
                <a:gd name="connsiteX24" fmla="*/ 137379 w 3737830"/>
                <a:gd name="connsiteY24" fmla="*/ 1825618 h 5218739"/>
                <a:gd name="connsiteX25" fmla="*/ 33332 w 3737830"/>
                <a:gd name="connsiteY25" fmla="*/ 1927091 h 5218739"/>
                <a:gd name="connsiteX26" fmla="*/ 6257 w 3737830"/>
                <a:gd name="connsiteY26" fmla="*/ 2273583 h 5218739"/>
                <a:gd name="connsiteX27" fmla="*/ 63390 w 3737830"/>
                <a:gd name="connsiteY27" fmla="*/ 2443891 h 5218739"/>
                <a:gd name="connsiteX28" fmla="*/ 125819 w 3737830"/>
                <a:gd name="connsiteY28" fmla="*/ 2469849 h 5218739"/>
                <a:gd name="connsiteX29" fmla="*/ 169750 w 3737830"/>
                <a:gd name="connsiteY29" fmla="*/ 2613798 h 5218739"/>
                <a:gd name="connsiteX30" fmla="*/ 358836 w 3737830"/>
                <a:gd name="connsiteY30" fmla="*/ 2804548 h 5218739"/>
                <a:gd name="connsiteX31" fmla="*/ 521198 w 3737830"/>
                <a:gd name="connsiteY31" fmla="*/ 2892257 h 5218739"/>
                <a:gd name="connsiteX32" fmla="*/ 598137 w 3737830"/>
                <a:gd name="connsiteY32" fmla="*/ 3135838 h 5218739"/>
                <a:gd name="connsiteX33" fmla="*/ 424087 w 3737830"/>
                <a:gd name="connsiteY33" fmla="*/ 3331184 h 5218739"/>
                <a:gd name="connsiteX34" fmla="*/ 292409 w 3737830"/>
                <a:gd name="connsiteY34" fmla="*/ 3556346 h 5218739"/>
                <a:gd name="connsiteX35" fmla="*/ 293251 w 3737830"/>
                <a:gd name="connsiteY35" fmla="*/ 3670361 h 5218739"/>
                <a:gd name="connsiteX36" fmla="*/ 335069 w 3737830"/>
                <a:gd name="connsiteY36" fmla="*/ 3679847 h 5218739"/>
                <a:gd name="connsiteX37" fmla="*/ 355879 w 3737830"/>
                <a:gd name="connsiteY37" fmla="*/ 3689581 h 5218739"/>
                <a:gd name="connsiteX38" fmla="*/ 379289 w 3737830"/>
                <a:gd name="connsiteY38" fmla="*/ 3682502 h 5218739"/>
                <a:gd name="connsiteX39" fmla="*/ 414839 w 3737830"/>
                <a:gd name="connsiteY39" fmla="*/ 3702855 h 5218739"/>
                <a:gd name="connsiteX40" fmla="*/ 446920 w 3737830"/>
                <a:gd name="connsiteY40" fmla="*/ 3695776 h 5218739"/>
                <a:gd name="connsiteX41" fmla="*/ 493741 w 3737830"/>
                <a:gd name="connsiteY41" fmla="*/ 3732943 h 5218739"/>
                <a:gd name="connsiteX42" fmla="*/ 522354 w 3737830"/>
                <a:gd name="connsiteY42" fmla="*/ 3724094 h 5218739"/>
                <a:gd name="connsiteX43" fmla="*/ 532759 w 3737830"/>
                <a:gd name="connsiteY43" fmla="*/ 3741792 h 5218739"/>
                <a:gd name="connsiteX44" fmla="*/ 569175 w 3737830"/>
                <a:gd name="connsiteY44" fmla="*/ 3717014 h 5218739"/>
                <a:gd name="connsiteX45" fmla="*/ 592586 w 3737830"/>
                <a:gd name="connsiteY45" fmla="*/ 3720554 h 5218739"/>
                <a:gd name="connsiteX46" fmla="*/ 610247 w 3737830"/>
                <a:gd name="connsiteY46" fmla="*/ 3714362 h 5218739"/>
                <a:gd name="connsiteX47" fmla="*/ 638542 w 3737830"/>
                <a:gd name="connsiteY47" fmla="*/ 3764424 h 5218739"/>
                <a:gd name="connsiteX48" fmla="*/ 654147 w 3737830"/>
                <a:gd name="connsiteY48" fmla="*/ 3775420 h 5218739"/>
                <a:gd name="connsiteX49" fmla="*/ 687095 w 3737830"/>
                <a:gd name="connsiteY49" fmla="*/ 3777190 h 5218739"/>
                <a:gd name="connsiteX50" fmla="*/ 692298 w 3737830"/>
                <a:gd name="connsiteY50" fmla="*/ 3751527 h 5218739"/>
                <a:gd name="connsiteX51" fmla="*/ 707038 w 3737830"/>
                <a:gd name="connsiteY51" fmla="*/ 3744447 h 5218739"/>
                <a:gd name="connsiteX52" fmla="*/ 706171 w 3737830"/>
                <a:gd name="connsiteY52" fmla="*/ 3728519 h 5218739"/>
                <a:gd name="connsiteX53" fmla="*/ 734784 w 3737830"/>
                <a:gd name="connsiteY53" fmla="*/ 3712590 h 5218739"/>
                <a:gd name="connsiteX54" fmla="*/ 751258 w 3737830"/>
                <a:gd name="connsiteY54" fmla="*/ 3718784 h 5218739"/>
                <a:gd name="connsiteX55" fmla="*/ 767732 w 3737830"/>
                <a:gd name="connsiteY55" fmla="*/ 3688697 h 5218739"/>
                <a:gd name="connsiteX56" fmla="*/ 818889 w 3737830"/>
                <a:gd name="connsiteY56" fmla="*/ 3698431 h 5218739"/>
                <a:gd name="connsiteX57" fmla="*/ 834496 w 3737830"/>
                <a:gd name="connsiteY57" fmla="*/ 3730288 h 5218739"/>
                <a:gd name="connsiteX58" fmla="*/ 868311 w 3737830"/>
                <a:gd name="connsiteY58" fmla="*/ 3683387 h 5218739"/>
                <a:gd name="connsiteX59" fmla="*/ 908196 w 3737830"/>
                <a:gd name="connsiteY59" fmla="*/ 3669228 h 5218739"/>
                <a:gd name="connsiteX60" fmla="*/ 934208 w 3737830"/>
                <a:gd name="connsiteY60" fmla="*/ 3674538 h 5218739"/>
                <a:gd name="connsiteX61" fmla="*/ 968890 w 3737830"/>
                <a:gd name="connsiteY61" fmla="*/ 3647105 h 5218739"/>
                <a:gd name="connsiteX62" fmla="*/ 994035 w 3737830"/>
                <a:gd name="connsiteY62" fmla="*/ 3640910 h 5218739"/>
                <a:gd name="connsiteX63" fmla="*/ 1026983 w 3737830"/>
                <a:gd name="connsiteY63" fmla="*/ 3599318 h 5218739"/>
                <a:gd name="connsiteX64" fmla="*/ 1054920 w 3737830"/>
                <a:gd name="connsiteY64" fmla="*/ 3580857 h 5218739"/>
                <a:gd name="connsiteX65" fmla="*/ 1068602 w 3737830"/>
                <a:gd name="connsiteY65" fmla="*/ 3593124 h 5218739"/>
                <a:gd name="connsiteX66" fmla="*/ 1093747 w 3737830"/>
                <a:gd name="connsiteY66" fmla="*/ 3608168 h 5218739"/>
                <a:gd name="connsiteX67" fmla="*/ 1105885 w 3737830"/>
                <a:gd name="connsiteY67" fmla="*/ 3580735 h 5218739"/>
                <a:gd name="connsiteX68" fmla="*/ 1116290 w 3737830"/>
                <a:gd name="connsiteY68" fmla="*/ 3585159 h 5218739"/>
                <a:gd name="connsiteX69" fmla="*/ 1138834 w 3737830"/>
                <a:gd name="connsiteY69" fmla="*/ 3550647 h 5218739"/>
                <a:gd name="connsiteX70" fmla="*/ 1159643 w 3737830"/>
                <a:gd name="connsiteY70" fmla="*/ 3545337 h 5218739"/>
                <a:gd name="connsiteX71" fmla="*/ 1169181 w 3737830"/>
                <a:gd name="connsiteY71" fmla="*/ 3554187 h 5218739"/>
                <a:gd name="connsiteX72" fmla="*/ 1177851 w 3737830"/>
                <a:gd name="connsiteY72" fmla="*/ 3545337 h 5218739"/>
                <a:gd name="connsiteX73" fmla="*/ 1187389 w 3737830"/>
                <a:gd name="connsiteY73" fmla="*/ 3543568 h 5218739"/>
                <a:gd name="connsiteX74" fmla="*/ 1189990 w 3737830"/>
                <a:gd name="connsiteY74" fmla="*/ 3533833 h 5218739"/>
                <a:gd name="connsiteX75" fmla="*/ 1204730 w 3737830"/>
                <a:gd name="connsiteY75" fmla="*/ 3527639 h 5218739"/>
                <a:gd name="connsiteX76" fmla="*/ 1251551 w 3737830"/>
                <a:gd name="connsiteY76" fmla="*/ 3524099 h 5218739"/>
                <a:gd name="connsiteX77" fmla="*/ 1263690 w 3737830"/>
                <a:gd name="connsiteY77" fmla="*/ 3532948 h 5218739"/>
                <a:gd name="connsiteX78" fmla="*/ 1274095 w 3737830"/>
                <a:gd name="connsiteY78" fmla="*/ 3522329 h 5218739"/>
                <a:gd name="connsiteX79" fmla="*/ 1278430 w 3737830"/>
                <a:gd name="connsiteY79" fmla="*/ 3501976 h 5218739"/>
                <a:gd name="connsiteX80" fmla="*/ 1273228 w 3737830"/>
                <a:gd name="connsiteY80" fmla="*/ 3489587 h 5218739"/>
                <a:gd name="connsiteX81" fmla="*/ 1289702 w 3737830"/>
                <a:gd name="connsiteY81" fmla="*/ 3474543 h 5218739"/>
                <a:gd name="connsiteX82" fmla="*/ 1300974 w 3737830"/>
                <a:gd name="connsiteY82" fmla="*/ 3476313 h 5218739"/>
                <a:gd name="connsiteX83" fmla="*/ 1300974 w 3737830"/>
                <a:gd name="connsiteY83" fmla="*/ 3499321 h 5218739"/>
                <a:gd name="connsiteX84" fmla="*/ 1315714 w 3737830"/>
                <a:gd name="connsiteY84" fmla="*/ 3489587 h 5218739"/>
                <a:gd name="connsiteX85" fmla="*/ 1327853 w 3737830"/>
                <a:gd name="connsiteY85" fmla="*/ 3486932 h 5218739"/>
                <a:gd name="connsiteX86" fmla="*/ 1350396 w 3737830"/>
                <a:gd name="connsiteY86" fmla="*/ 3479852 h 5218739"/>
                <a:gd name="connsiteX87" fmla="*/ 1374674 w 3737830"/>
                <a:gd name="connsiteY87" fmla="*/ 3482507 h 5218739"/>
                <a:gd name="connsiteX88" fmla="*/ 1368604 w 3737830"/>
                <a:gd name="connsiteY88" fmla="*/ 3494011 h 5218739"/>
                <a:gd name="connsiteX89" fmla="*/ 1369472 w 3737830"/>
                <a:gd name="connsiteY89" fmla="*/ 3517020 h 5218739"/>
                <a:gd name="connsiteX90" fmla="*/ 1392882 w 3737830"/>
                <a:gd name="connsiteY90" fmla="*/ 3492241 h 5218739"/>
                <a:gd name="connsiteX91" fmla="*/ 1416293 w 3737830"/>
                <a:gd name="connsiteY91" fmla="*/ 3491357 h 5218739"/>
                <a:gd name="connsiteX92" fmla="*/ 1442779 w 3737830"/>
                <a:gd name="connsiteY92" fmla="*/ 3466701 h 5218739"/>
                <a:gd name="connsiteX93" fmla="*/ 1499530 w 3737830"/>
                <a:gd name="connsiteY93" fmla="*/ 3501976 h 5218739"/>
                <a:gd name="connsiteX94" fmla="*/ 1544618 w 3737830"/>
                <a:gd name="connsiteY94" fmla="*/ 3581620 h 5218739"/>
                <a:gd name="connsiteX95" fmla="*/ 1551554 w 3737830"/>
                <a:gd name="connsiteY95" fmla="*/ 3574540 h 5218739"/>
                <a:gd name="connsiteX96" fmla="*/ 1567161 w 3737830"/>
                <a:gd name="connsiteY96" fmla="*/ 3575426 h 5218739"/>
                <a:gd name="connsiteX97" fmla="*/ 1578433 w 3737830"/>
                <a:gd name="connsiteY97" fmla="*/ 3586929 h 5218739"/>
                <a:gd name="connsiteX98" fmla="*/ 1613115 w 3737830"/>
                <a:gd name="connsiteY98" fmla="*/ 3594009 h 5218739"/>
                <a:gd name="connsiteX99" fmla="*/ 1653867 w 3737830"/>
                <a:gd name="connsiteY99" fmla="*/ 3578080 h 5218739"/>
                <a:gd name="connsiteX100" fmla="*/ 1694619 w 3737830"/>
                <a:gd name="connsiteY100" fmla="*/ 3586929 h 5218739"/>
                <a:gd name="connsiteX101" fmla="*/ 1693752 w 3737830"/>
                <a:gd name="connsiteY101" fmla="*/ 3627636 h 5218739"/>
                <a:gd name="connsiteX102" fmla="*/ 1721498 w 3737830"/>
                <a:gd name="connsiteY102" fmla="*/ 3656839 h 5218739"/>
                <a:gd name="connsiteX103" fmla="*/ 1761383 w 3737830"/>
                <a:gd name="connsiteY103" fmla="*/ 3656839 h 5218739"/>
                <a:gd name="connsiteX104" fmla="*/ 1760429 w 3737830"/>
                <a:gd name="connsiteY104" fmla="*/ 3685379 h 5218739"/>
                <a:gd name="connsiteX105" fmla="*/ 1778441 w 3737830"/>
                <a:gd name="connsiteY105" fmla="*/ 3689061 h 5218739"/>
                <a:gd name="connsiteX106" fmla="*/ 1800298 w 3737830"/>
                <a:gd name="connsiteY106" fmla="*/ 3684413 h 5218739"/>
                <a:gd name="connsiteX107" fmla="*/ 1813047 w 3737830"/>
                <a:gd name="connsiteY107" fmla="*/ 3669542 h 5218739"/>
                <a:gd name="connsiteX108" fmla="*/ 1833083 w 3737830"/>
                <a:gd name="connsiteY108" fmla="*/ 3667683 h 5218739"/>
                <a:gd name="connsiteX109" fmla="*/ 1855684 w 3737830"/>
                <a:gd name="connsiteY109" fmla="*/ 3637806 h 5218739"/>
                <a:gd name="connsiteX110" fmla="*/ 1909030 w 3737830"/>
                <a:gd name="connsiteY110" fmla="*/ 4495257 h 5218739"/>
                <a:gd name="connsiteX111" fmla="*/ 1868836 w 3737830"/>
                <a:gd name="connsiteY111" fmla="*/ 4846950 h 5218739"/>
                <a:gd name="connsiteX112" fmla="*/ 2702849 w 3737830"/>
                <a:gd name="connsiteY112" fmla="*/ 5188594 h 5218739"/>
                <a:gd name="connsiteX113" fmla="*/ 3506718 w 3737830"/>
                <a:gd name="connsiteY113" fmla="*/ 5218739 h 5218739"/>
                <a:gd name="connsiteX114" fmla="*/ 3737830 w 3737830"/>
                <a:gd name="connsiteY114" fmla="*/ 4465112 h 5218739"/>
                <a:gd name="connsiteX115" fmla="*/ 3707685 w 3737830"/>
                <a:gd name="connsiteY115" fmla="*/ 3801921 h 5218739"/>
                <a:gd name="connsiteX116" fmla="*/ 3737830 w 3737830"/>
                <a:gd name="connsiteY116" fmla="*/ 3289455 h 5218739"/>
                <a:gd name="connsiteX117" fmla="*/ 3446427 w 3737830"/>
                <a:gd name="connsiteY117" fmla="*/ 2666457 h 5218739"/>
                <a:gd name="connsiteX118" fmla="*/ 2853575 w 3737830"/>
                <a:gd name="connsiteY118" fmla="*/ 2676506 h 5218739"/>
                <a:gd name="connsiteX119" fmla="*/ 2572221 w 3737830"/>
                <a:gd name="connsiteY119" fmla="*/ 2475539 h 5218739"/>
                <a:gd name="connsiteX120" fmla="*/ 2793285 w 3737830"/>
                <a:gd name="connsiteY120" fmla="*/ 2274572 h 5218739"/>
                <a:gd name="connsiteX121" fmla="*/ 2873671 w 3737830"/>
                <a:gd name="connsiteY121" fmla="*/ 2013314 h 5218739"/>
                <a:gd name="connsiteX122" fmla="*/ 3144977 w 3737830"/>
                <a:gd name="connsiteY122" fmla="*/ 1782202 h 5218739"/>
                <a:gd name="connsiteX123" fmla="*/ 2984203 w 3737830"/>
                <a:gd name="connsiteY123" fmla="*/ 1330027 h 5218739"/>
                <a:gd name="connsiteX124" fmla="*/ 3165074 w 3737830"/>
                <a:gd name="connsiteY124" fmla="*/ 1108963 h 5218739"/>
                <a:gd name="connsiteX125" fmla="*/ 3438708 w 3737830"/>
                <a:gd name="connsiteY125" fmla="*/ 708324 h 5218739"/>
                <a:gd name="connsiteX126" fmla="*/ 3377270 w 3737830"/>
                <a:gd name="connsiteY126" fmla="*/ 563993 h 5218739"/>
                <a:gd name="connsiteX127" fmla="*/ 3316598 w 3737830"/>
                <a:gd name="connsiteY127" fmla="*/ 440404 h 5218739"/>
                <a:gd name="connsiteX128" fmla="*/ 3332784 w 3737830"/>
                <a:gd name="connsiteY128" fmla="*/ 263417 h 5218739"/>
                <a:gd name="connsiteX129" fmla="*/ 3106192 w 3737830"/>
                <a:gd name="connsiteY129" fmla="*/ 128907 h 5218739"/>
                <a:gd name="connsiteX130" fmla="*/ 3124462 w 3737830"/>
                <a:gd name="connsiteY130" fmla="*/ 12400 h 5218739"/>
                <a:gd name="connsiteX131" fmla="*/ 3020642 w 3737830"/>
                <a:gd name="connsiteY131" fmla="*/ 1477 h 5218739"/>
                <a:gd name="connsiteX132" fmla="*/ 2958526 w 3737830"/>
                <a:gd name="connsiteY132" fmla="*/ 38129 h 5218739"/>
                <a:gd name="connsiteX133" fmla="*/ 2965150 w 3737830"/>
                <a:gd name="connsiteY133" fmla="*/ 223300 h 5218739"/>
                <a:gd name="connsiteX134" fmla="*/ 2780177 w 3737830"/>
                <a:gd name="connsiteY134" fmla="*/ 305894 h 5218739"/>
                <a:gd name="connsiteX135" fmla="*/ 2762617 w 3737830"/>
                <a:gd name="connsiteY135" fmla="*/ 448814 h 5218739"/>
                <a:gd name="connsiteX0" fmla="*/ 2762617 w 3737830"/>
                <a:gd name="connsiteY0" fmla="*/ 448814 h 5218739"/>
                <a:gd name="connsiteX1" fmla="*/ 2424105 w 3737830"/>
                <a:gd name="connsiteY1" fmla="*/ 558395 h 5218739"/>
                <a:gd name="connsiteX2" fmla="*/ 2293527 w 3737830"/>
                <a:gd name="connsiteY2" fmla="*/ 545493 h 5218739"/>
                <a:gd name="connsiteX3" fmla="*/ 2241444 w 3737830"/>
                <a:gd name="connsiteY3" fmla="*/ 716503 h 5218739"/>
                <a:gd name="connsiteX4" fmla="*/ 2040286 w 3737830"/>
                <a:gd name="connsiteY4" fmla="*/ 792017 h 5218739"/>
                <a:gd name="connsiteX5" fmla="*/ 1996355 w 3737830"/>
                <a:gd name="connsiteY5" fmla="*/ 709423 h 5218739"/>
                <a:gd name="connsiteX6" fmla="*/ 1883059 w 3737830"/>
                <a:gd name="connsiteY6" fmla="*/ 810896 h 5218739"/>
                <a:gd name="connsiteX7" fmla="*/ 1700399 w 3737830"/>
                <a:gd name="connsiteY7" fmla="*/ 820335 h 5218739"/>
                <a:gd name="connsiteX8" fmla="*/ 1591727 w 3737830"/>
                <a:gd name="connsiteY8" fmla="*/ 910008 h 5218739"/>
                <a:gd name="connsiteX9" fmla="*/ 1478186 w 3737830"/>
                <a:gd name="connsiteY9" fmla="*/ 938674 h 5218739"/>
                <a:gd name="connsiteX10" fmla="*/ 1392881 w 3737830"/>
                <a:gd name="connsiteY10" fmla="*/ 1179028 h 5218739"/>
                <a:gd name="connsiteX11" fmla="*/ 1249527 w 3737830"/>
                <a:gd name="connsiteY11" fmla="*/ 1112953 h 5218739"/>
                <a:gd name="connsiteX12" fmla="*/ 1184787 w 3737830"/>
                <a:gd name="connsiteY12" fmla="*/ 1226224 h 5218739"/>
                <a:gd name="connsiteX13" fmla="*/ 1214845 w 3737830"/>
                <a:gd name="connsiteY13" fmla="*/ 1445687 h 5218739"/>
                <a:gd name="connsiteX14" fmla="*/ 1062243 w 3737830"/>
                <a:gd name="connsiteY14" fmla="*/ 1497603 h 5218739"/>
                <a:gd name="connsiteX15" fmla="*/ 1018312 w 3737830"/>
                <a:gd name="connsiteY15" fmla="*/ 1415010 h 5218739"/>
                <a:gd name="connsiteX16" fmla="*/ 932762 w 3737830"/>
                <a:gd name="connsiteY16" fmla="*/ 1436248 h 5218739"/>
                <a:gd name="connsiteX17" fmla="*/ 902682 w 3737830"/>
                <a:gd name="connsiteY17" fmla="*/ 1355452 h 5218739"/>
                <a:gd name="connsiteX18" fmla="*/ 646054 w 3737830"/>
                <a:gd name="connsiteY18" fmla="*/ 1443327 h 5218739"/>
                <a:gd name="connsiteX19" fmla="*/ 553567 w 3737830"/>
                <a:gd name="connsiteY19" fmla="*/ 1318257 h 5218739"/>
                <a:gd name="connsiteX20" fmla="*/ 528134 w 3737830"/>
                <a:gd name="connsiteY20" fmla="*/ 1490524 h 5218739"/>
                <a:gd name="connsiteX21" fmla="*/ 384780 w 3737830"/>
                <a:gd name="connsiteY21" fmla="*/ 1490524 h 5218739"/>
                <a:gd name="connsiteX22" fmla="*/ 289981 w 3737830"/>
                <a:gd name="connsiteY22" fmla="*/ 1625034 h 5218739"/>
                <a:gd name="connsiteX23" fmla="*/ 132783 w 3737830"/>
                <a:gd name="connsiteY23" fmla="*/ 1704252 h 5218739"/>
                <a:gd name="connsiteX24" fmla="*/ 137379 w 3737830"/>
                <a:gd name="connsiteY24" fmla="*/ 1825618 h 5218739"/>
                <a:gd name="connsiteX25" fmla="*/ 33332 w 3737830"/>
                <a:gd name="connsiteY25" fmla="*/ 1927091 h 5218739"/>
                <a:gd name="connsiteX26" fmla="*/ 6257 w 3737830"/>
                <a:gd name="connsiteY26" fmla="*/ 2273583 h 5218739"/>
                <a:gd name="connsiteX27" fmla="*/ 63390 w 3737830"/>
                <a:gd name="connsiteY27" fmla="*/ 2443891 h 5218739"/>
                <a:gd name="connsiteX28" fmla="*/ 125819 w 3737830"/>
                <a:gd name="connsiteY28" fmla="*/ 2469849 h 5218739"/>
                <a:gd name="connsiteX29" fmla="*/ 169750 w 3737830"/>
                <a:gd name="connsiteY29" fmla="*/ 2613798 h 5218739"/>
                <a:gd name="connsiteX30" fmla="*/ 358836 w 3737830"/>
                <a:gd name="connsiteY30" fmla="*/ 2804548 h 5218739"/>
                <a:gd name="connsiteX31" fmla="*/ 521198 w 3737830"/>
                <a:gd name="connsiteY31" fmla="*/ 2892257 h 5218739"/>
                <a:gd name="connsiteX32" fmla="*/ 598137 w 3737830"/>
                <a:gd name="connsiteY32" fmla="*/ 3135838 h 5218739"/>
                <a:gd name="connsiteX33" fmla="*/ 424087 w 3737830"/>
                <a:gd name="connsiteY33" fmla="*/ 3331184 h 5218739"/>
                <a:gd name="connsiteX34" fmla="*/ 292409 w 3737830"/>
                <a:gd name="connsiteY34" fmla="*/ 3556346 h 5218739"/>
                <a:gd name="connsiteX35" fmla="*/ 293251 w 3737830"/>
                <a:gd name="connsiteY35" fmla="*/ 3670361 h 5218739"/>
                <a:gd name="connsiteX36" fmla="*/ 335069 w 3737830"/>
                <a:gd name="connsiteY36" fmla="*/ 3679847 h 5218739"/>
                <a:gd name="connsiteX37" fmla="*/ 355879 w 3737830"/>
                <a:gd name="connsiteY37" fmla="*/ 3689581 h 5218739"/>
                <a:gd name="connsiteX38" fmla="*/ 379289 w 3737830"/>
                <a:gd name="connsiteY38" fmla="*/ 3682502 h 5218739"/>
                <a:gd name="connsiteX39" fmla="*/ 414839 w 3737830"/>
                <a:gd name="connsiteY39" fmla="*/ 3702855 h 5218739"/>
                <a:gd name="connsiteX40" fmla="*/ 446920 w 3737830"/>
                <a:gd name="connsiteY40" fmla="*/ 3695776 h 5218739"/>
                <a:gd name="connsiteX41" fmla="*/ 493741 w 3737830"/>
                <a:gd name="connsiteY41" fmla="*/ 3732943 h 5218739"/>
                <a:gd name="connsiteX42" fmla="*/ 522354 w 3737830"/>
                <a:gd name="connsiteY42" fmla="*/ 3724094 h 5218739"/>
                <a:gd name="connsiteX43" fmla="*/ 532759 w 3737830"/>
                <a:gd name="connsiteY43" fmla="*/ 3741792 h 5218739"/>
                <a:gd name="connsiteX44" fmla="*/ 569175 w 3737830"/>
                <a:gd name="connsiteY44" fmla="*/ 3717014 h 5218739"/>
                <a:gd name="connsiteX45" fmla="*/ 592586 w 3737830"/>
                <a:gd name="connsiteY45" fmla="*/ 3720554 h 5218739"/>
                <a:gd name="connsiteX46" fmla="*/ 610247 w 3737830"/>
                <a:gd name="connsiteY46" fmla="*/ 3714362 h 5218739"/>
                <a:gd name="connsiteX47" fmla="*/ 638542 w 3737830"/>
                <a:gd name="connsiteY47" fmla="*/ 3764424 h 5218739"/>
                <a:gd name="connsiteX48" fmla="*/ 654147 w 3737830"/>
                <a:gd name="connsiteY48" fmla="*/ 3775420 h 5218739"/>
                <a:gd name="connsiteX49" fmla="*/ 687095 w 3737830"/>
                <a:gd name="connsiteY49" fmla="*/ 3777190 h 5218739"/>
                <a:gd name="connsiteX50" fmla="*/ 692298 w 3737830"/>
                <a:gd name="connsiteY50" fmla="*/ 3751527 h 5218739"/>
                <a:gd name="connsiteX51" fmla="*/ 707038 w 3737830"/>
                <a:gd name="connsiteY51" fmla="*/ 3744447 h 5218739"/>
                <a:gd name="connsiteX52" fmla="*/ 706171 w 3737830"/>
                <a:gd name="connsiteY52" fmla="*/ 3728519 h 5218739"/>
                <a:gd name="connsiteX53" fmla="*/ 734784 w 3737830"/>
                <a:gd name="connsiteY53" fmla="*/ 3712590 h 5218739"/>
                <a:gd name="connsiteX54" fmla="*/ 751258 w 3737830"/>
                <a:gd name="connsiteY54" fmla="*/ 3718784 h 5218739"/>
                <a:gd name="connsiteX55" fmla="*/ 767732 w 3737830"/>
                <a:gd name="connsiteY55" fmla="*/ 3688697 h 5218739"/>
                <a:gd name="connsiteX56" fmla="*/ 818889 w 3737830"/>
                <a:gd name="connsiteY56" fmla="*/ 3698431 h 5218739"/>
                <a:gd name="connsiteX57" fmla="*/ 834496 w 3737830"/>
                <a:gd name="connsiteY57" fmla="*/ 3730288 h 5218739"/>
                <a:gd name="connsiteX58" fmla="*/ 868311 w 3737830"/>
                <a:gd name="connsiteY58" fmla="*/ 3683387 h 5218739"/>
                <a:gd name="connsiteX59" fmla="*/ 908196 w 3737830"/>
                <a:gd name="connsiteY59" fmla="*/ 3669228 h 5218739"/>
                <a:gd name="connsiteX60" fmla="*/ 934208 w 3737830"/>
                <a:gd name="connsiteY60" fmla="*/ 3674538 h 5218739"/>
                <a:gd name="connsiteX61" fmla="*/ 968890 w 3737830"/>
                <a:gd name="connsiteY61" fmla="*/ 3647105 h 5218739"/>
                <a:gd name="connsiteX62" fmla="*/ 994035 w 3737830"/>
                <a:gd name="connsiteY62" fmla="*/ 3640910 h 5218739"/>
                <a:gd name="connsiteX63" fmla="*/ 1026983 w 3737830"/>
                <a:gd name="connsiteY63" fmla="*/ 3599318 h 5218739"/>
                <a:gd name="connsiteX64" fmla="*/ 1054920 w 3737830"/>
                <a:gd name="connsiteY64" fmla="*/ 3580857 h 5218739"/>
                <a:gd name="connsiteX65" fmla="*/ 1068602 w 3737830"/>
                <a:gd name="connsiteY65" fmla="*/ 3593124 h 5218739"/>
                <a:gd name="connsiteX66" fmla="*/ 1093747 w 3737830"/>
                <a:gd name="connsiteY66" fmla="*/ 3608168 h 5218739"/>
                <a:gd name="connsiteX67" fmla="*/ 1105885 w 3737830"/>
                <a:gd name="connsiteY67" fmla="*/ 3580735 h 5218739"/>
                <a:gd name="connsiteX68" fmla="*/ 1116290 w 3737830"/>
                <a:gd name="connsiteY68" fmla="*/ 3585159 h 5218739"/>
                <a:gd name="connsiteX69" fmla="*/ 1138834 w 3737830"/>
                <a:gd name="connsiteY69" fmla="*/ 3550647 h 5218739"/>
                <a:gd name="connsiteX70" fmla="*/ 1159643 w 3737830"/>
                <a:gd name="connsiteY70" fmla="*/ 3545337 h 5218739"/>
                <a:gd name="connsiteX71" fmla="*/ 1169181 w 3737830"/>
                <a:gd name="connsiteY71" fmla="*/ 3554187 h 5218739"/>
                <a:gd name="connsiteX72" fmla="*/ 1177851 w 3737830"/>
                <a:gd name="connsiteY72" fmla="*/ 3545337 h 5218739"/>
                <a:gd name="connsiteX73" fmla="*/ 1187389 w 3737830"/>
                <a:gd name="connsiteY73" fmla="*/ 3543568 h 5218739"/>
                <a:gd name="connsiteX74" fmla="*/ 1189990 w 3737830"/>
                <a:gd name="connsiteY74" fmla="*/ 3533833 h 5218739"/>
                <a:gd name="connsiteX75" fmla="*/ 1204730 w 3737830"/>
                <a:gd name="connsiteY75" fmla="*/ 3527639 h 5218739"/>
                <a:gd name="connsiteX76" fmla="*/ 1251551 w 3737830"/>
                <a:gd name="connsiteY76" fmla="*/ 3524099 h 5218739"/>
                <a:gd name="connsiteX77" fmla="*/ 1263690 w 3737830"/>
                <a:gd name="connsiteY77" fmla="*/ 3532948 h 5218739"/>
                <a:gd name="connsiteX78" fmla="*/ 1274095 w 3737830"/>
                <a:gd name="connsiteY78" fmla="*/ 3522329 h 5218739"/>
                <a:gd name="connsiteX79" fmla="*/ 1278430 w 3737830"/>
                <a:gd name="connsiteY79" fmla="*/ 3501976 h 5218739"/>
                <a:gd name="connsiteX80" fmla="*/ 1273228 w 3737830"/>
                <a:gd name="connsiteY80" fmla="*/ 3489587 h 5218739"/>
                <a:gd name="connsiteX81" fmla="*/ 1289702 w 3737830"/>
                <a:gd name="connsiteY81" fmla="*/ 3474543 h 5218739"/>
                <a:gd name="connsiteX82" fmla="*/ 1300974 w 3737830"/>
                <a:gd name="connsiteY82" fmla="*/ 3476313 h 5218739"/>
                <a:gd name="connsiteX83" fmla="*/ 1300974 w 3737830"/>
                <a:gd name="connsiteY83" fmla="*/ 3499321 h 5218739"/>
                <a:gd name="connsiteX84" fmla="*/ 1315714 w 3737830"/>
                <a:gd name="connsiteY84" fmla="*/ 3489587 h 5218739"/>
                <a:gd name="connsiteX85" fmla="*/ 1327853 w 3737830"/>
                <a:gd name="connsiteY85" fmla="*/ 3486932 h 5218739"/>
                <a:gd name="connsiteX86" fmla="*/ 1350396 w 3737830"/>
                <a:gd name="connsiteY86" fmla="*/ 3479852 h 5218739"/>
                <a:gd name="connsiteX87" fmla="*/ 1374674 w 3737830"/>
                <a:gd name="connsiteY87" fmla="*/ 3482507 h 5218739"/>
                <a:gd name="connsiteX88" fmla="*/ 1368604 w 3737830"/>
                <a:gd name="connsiteY88" fmla="*/ 3494011 h 5218739"/>
                <a:gd name="connsiteX89" fmla="*/ 1369472 w 3737830"/>
                <a:gd name="connsiteY89" fmla="*/ 3517020 h 5218739"/>
                <a:gd name="connsiteX90" fmla="*/ 1392882 w 3737830"/>
                <a:gd name="connsiteY90" fmla="*/ 3492241 h 5218739"/>
                <a:gd name="connsiteX91" fmla="*/ 1416293 w 3737830"/>
                <a:gd name="connsiteY91" fmla="*/ 3491357 h 5218739"/>
                <a:gd name="connsiteX92" fmla="*/ 1442779 w 3737830"/>
                <a:gd name="connsiteY92" fmla="*/ 3466701 h 5218739"/>
                <a:gd name="connsiteX93" fmla="*/ 1499530 w 3737830"/>
                <a:gd name="connsiteY93" fmla="*/ 3501976 h 5218739"/>
                <a:gd name="connsiteX94" fmla="*/ 1544618 w 3737830"/>
                <a:gd name="connsiteY94" fmla="*/ 3581620 h 5218739"/>
                <a:gd name="connsiteX95" fmla="*/ 1551554 w 3737830"/>
                <a:gd name="connsiteY95" fmla="*/ 3574540 h 5218739"/>
                <a:gd name="connsiteX96" fmla="*/ 1567161 w 3737830"/>
                <a:gd name="connsiteY96" fmla="*/ 3575426 h 5218739"/>
                <a:gd name="connsiteX97" fmla="*/ 1578433 w 3737830"/>
                <a:gd name="connsiteY97" fmla="*/ 3586929 h 5218739"/>
                <a:gd name="connsiteX98" fmla="*/ 1613115 w 3737830"/>
                <a:gd name="connsiteY98" fmla="*/ 3594009 h 5218739"/>
                <a:gd name="connsiteX99" fmla="*/ 1653867 w 3737830"/>
                <a:gd name="connsiteY99" fmla="*/ 3578080 h 5218739"/>
                <a:gd name="connsiteX100" fmla="*/ 1694619 w 3737830"/>
                <a:gd name="connsiteY100" fmla="*/ 3586929 h 5218739"/>
                <a:gd name="connsiteX101" fmla="*/ 1693752 w 3737830"/>
                <a:gd name="connsiteY101" fmla="*/ 3627636 h 5218739"/>
                <a:gd name="connsiteX102" fmla="*/ 1721498 w 3737830"/>
                <a:gd name="connsiteY102" fmla="*/ 3656839 h 5218739"/>
                <a:gd name="connsiteX103" fmla="*/ 1761383 w 3737830"/>
                <a:gd name="connsiteY103" fmla="*/ 3656839 h 5218739"/>
                <a:gd name="connsiteX104" fmla="*/ 1760429 w 3737830"/>
                <a:gd name="connsiteY104" fmla="*/ 3685379 h 5218739"/>
                <a:gd name="connsiteX105" fmla="*/ 1778441 w 3737830"/>
                <a:gd name="connsiteY105" fmla="*/ 3689061 h 5218739"/>
                <a:gd name="connsiteX106" fmla="*/ 1800298 w 3737830"/>
                <a:gd name="connsiteY106" fmla="*/ 3684413 h 5218739"/>
                <a:gd name="connsiteX107" fmla="*/ 1813047 w 3737830"/>
                <a:gd name="connsiteY107" fmla="*/ 3669542 h 5218739"/>
                <a:gd name="connsiteX108" fmla="*/ 1833083 w 3737830"/>
                <a:gd name="connsiteY108" fmla="*/ 3667683 h 5218739"/>
                <a:gd name="connsiteX109" fmla="*/ 1855684 w 3737830"/>
                <a:gd name="connsiteY109" fmla="*/ 3637806 h 5218739"/>
                <a:gd name="connsiteX110" fmla="*/ 1863136 w 3737830"/>
                <a:gd name="connsiteY110" fmla="*/ 3645376 h 5218739"/>
                <a:gd name="connsiteX111" fmla="*/ 1909030 w 3737830"/>
                <a:gd name="connsiteY111" fmla="*/ 4495257 h 5218739"/>
                <a:gd name="connsiteX112" fmla="*/ 1868836 w 3737830"/>
                <a:gd name="connsiteY112" fmla="*/ 4846950 h 5218739"/>
                <a:gd name="connsiteX113" fmla="*/ 2702849 w 3737830"/>
                <a:gd name="connsiteY113" fmla="*/ 5188594 h 5218739"/>
                <a:gd name="connsiteX114" fmla="*/ 3506718 w 3737830"/>
                <a:gd name="connsiteY114" fmla="*/ 5218739 h 5218739"/>
                <a:gd name="connsiteX115" fmla="*/ 3737830 w 3737830"/>
                <a:gd name="connsiteY115" fmla="*/ 4465112 h 5218739"/>
                <a:gd name="connsiteX116" fmla="*/ 3707685 w 3737830"/>
                <a:gd name="connsiteY116" fmla="*/ 3801921 h 5218739"/>
                <a:gd name="connsiteX117" fmla="*/ 3737830 w 3737830"/>
                <a:gd name="connsiteY117" fmla="*/ 3289455 h 5218739"/>
                <a:gd name="connsiteX118" fmla="*/ 3446427 w 3737830"/>
                <a:gd name="connsiteY118" fmla="*/ 2666457 h 5218739"/>
                <a:gd name="connsiteX119" fmla="*/ 2853575 w 3737830"/>
                <a:gd name="connsiteY119" fmla="*/ 2676506 h 5218739"/>
                <a:gd name="connsiteX120" fmla="*/ 2572221 w 3737830"/>
                <a:gd name="connsiteY120" fmla="*/ 2475539 h 5218739"/>
                <a:gd name="connsiteX121" fmla="*/ 2793285 w 3737830"/>
                <a:gd name="connsiteY121" fmla="*/ 2274572 h 5218739"/>
                <a:gd name="connsiteX122" fmla="*/ 2873671 w 3737830"/>
                <a:gd name="connsiteY122" fmla="*/ 2013314 h 5218739"/>
                <a:gd name="connsiteX123" fmla="*/ 3144977 w 3737830"/>
                <a:gd name="connsiteY123" fmla="*/ 1782202 h 5218739"/>
                <a:gd name="connsiteX124" fmla="*/ 2984203 w 3737830"/>
                <a:gd name="connsiteY124" fmla="*/ 1330027 h 5218739"/>
                <a:gd name="connsiteX125" fmla="*/ 3165074 w 3737830"/>
                <a:gd name="connsiteY125" fmla="*/ 1108963 h 5218739"/>
                <a:gd name="connsiteX126" fmla="*/ 3438708 w 3737830"/>
                <a:gd name="connsiteY126" fmla="*/ 708324 h 5218739"/>
                <a:gd name="connsiteX127" fmla="*/ 3377270 w 3737830"/>
                <a:gd name="connsiteY127" fmla="*/ 563993 h 5218739"/>
                <a:gd name="connsiteX128" fmla="*/ 3316598 w 3737830"/>
                <a:gd name="connsiteY128" fmla="*/ 440404 h 5218739"/>
                <a:gd name="connsiteX129" fmla="*/ 3332784 w 3737830"/>
                <a:gd name="connsiteY129" fmla="*/ 263417 h 5218739"/>
                <a:gd name="connsiteX130" fmla="*/ 3106192 w 3737830"/>
                <a:gd name="connsiteY130" fmla="*/ 128907 h 5218739"/>
                <a:gd name="connsiteX131" fmla="*/ 3124462 w 3737830"/>
                <a:gd name="connsiteY131" fmla="*/ 12400 h 5218739"/>
                <a:gd name="connsiteX132" fmla="*/ 3020642 w 3737830"/>
                <a:gd name="connsiteY132" fmla="*/ 1477 h 5218739"/>
                <a:gd name="connsiteX133" fmla="*/ 2958526 w 3737830"/>
                <a:gd name="connsiteY133" fmla="*/ 38129 h 5218739"/>
                <a:gd name="connsiteX134" fmla="*/ 2965150 w 3737830"/>
                <a:gd name="connsiteY134" fmla="*/ 223300 h 5218739"/>
                <a:gd name="connsiteX135" fmla="*/ 2780177 w 3737830"/>
                <a:gd name="connsiteY135" fmla="*/ 305894 h 5218739"/>
                <a:gd name="connsiteX136" fmla="*/ 2762617 w 3737830"/>
                <a:gd name="connsiteY136" fmla="*/ 448814 h 5218739"/>
                <a:gd name="connsiteX0" fmla="*/ 2762617 w 3737830"/>
                <a:gd name="connsiteY0" fmla="*/ 448814 h 5218739"/>
                <a:gd name="connsiteX1" fmla="*/ 2424105 w 3737830"/>
                <a:gd name="connsiteY1" fmla="*/ 558395 h 5218739"/>
                <a:gd name="connsiteX2" fmla="*/ 2293527 w 3737830"/>
                <a:gd name="connsiteY2" fmla="*/ 545493 h 5218739"/>
                <a:gd name="connsiteX3" fmla="*/ 2241444 w 3737830"/>
                <a:gd name="connsiteY3" fmla="*/ 716503 h 5218739"/>
                <a:gd name="connsiteX4" fmla="*/ 2040286 w 3737830"/>
                <a:gd name="connsiteY4" fmla="*/ 792017 h 5218739"/>
                <a:gd name="connsiteX5" fmla="*/ 1996355 w 3737830"/>
                <a:gd name="connsiteY5" fmla="*/ 709423 h 5218739"/>
                <a:gd name="connsiteX6" fmla="*/ 1883059 w 3737830"/>
                <a:gd name="connsiteY6" fmla="*/ 810896 h 5218739"/>
                <a:gd name="connsiteX7" fmla="*/ 1700399 w 3737830"/>
                <a:gd name="connsiteY7" fmla="*/ 820335 h 5218739"/>
                <a:gd name="connsiteX8" fmla="*/ 1591727 w 3737830"/>
                <a:gd name="connsiteY8" fmla="*/ 910008 h 5218739"/>
                <a:gd name="connsiteX9" fmla="*/ 1478186 w 3737830"/>
                <a:gd name="connsiteY9" fmla="*/ 938674 h 5218739"/>
                <a:gd name="connsiteX10" fmla="*/ 1392881 w 3737830"/>
                <a:gd name="connsiteY10" fmla="*/ 1179028 h 5218739"/>
                <a:gd name="connsiteX11" fmla="*/ 1249527 w 3737830"/>
                <a:gd name="connsiteY11" fmla="*/ 1112953 h 5218739"/>
                <a:gd name="connsiteX12" fmla="*/ 1184787 w 3737830"/>
                <a:gd name="connsiteY12" fmla="*/ 1226224 h 5218739"/>
                <a:gd name="connsiteX13" fmla="*/ 1214845 w 3737830"/>
                <a:gd name="connsiteY13" fmla="*/ 1445687 h 5218739"/>
                <a:gd name="connsiteX14" fmla="*/ 1062243 w 3737830"/>
                <a:gd name="connsiteY14" fmla="*/ 1497603 h 5218739"/>
                <a:gd name="connsiteX15" fmla="*/ 1018312 w 3737830"/>
                <a:gd name="connsiteY15" fmla="*/ 1415010 h 5218739"/>
                <a:gd name="connsiteX16" fmla="*/ 932762 w 3737830"/>
                <a:gd name="connsiteY16" fmla="*/ 1436248 h 5218739"/>
                <a:gd name="connsiteX17" fmla="*/ 902682 w 3737830"/>
                <a:gd name="connsiteY17" fmla="*/ 1355452 h 5218739"/>
                <a:gd name="connsiteX18" fmla="*/ 646054 w 3737830"/>
                <a:gd name="connsiteY18" fmla="*/ 1443327 h 5218739"/>
                <a:gd name="connsiteX19" fmla="*/ 553567 w 3737830"/>
                <a:gd name="connsiteY19" fmla="*/ 1318257 h 5218739"/>
                <a:gd name="connsiteX20" fmla="*/ 528134 w 3737830"/>
                <a:gd name="connsiteY20" fmla="*/ 1490524 h 5218739"/>
                <a:gd name="connsiteX21" fmla="*/ 384780 w 3737830"/>
                <a:gd name="connsiteY21" fmla="*/ 1490524 h 5218739"/>
                <a:gd name="connsiteX22" fmla="*/ 289981 w 3737830"/>
                <a:gd name="connsiteY22" fmla="*/ 1625034 h 5218739"/>
                <a:gd name="connsiteX23" fmla="*/ 132783 w 3737830"/>
                <a:gd name="connsiteY23" fmla="*/ 1704252 h 5218739"/>
                <a:gd name="connsiteX24" fmla="*/ 137379 w 3737830"/>
                <a:gd name="connsiteY24" fmla="*/ 1825618 h 5218739"/>
                <a:gd name="connsiteX25" fmla="*/ 33332 w 3737830"/>
                <a:gd name="connsiteY25" fmla="*/ 1927091 h 5218739"/>
                <a:gd name="connsiteX26" fmla="*/ 6257 w 3737830"/>
                <a:gd name="connsiteY26" fmla="*/ 2273583 h 5218739"/>
                <a:gd name="connsiteX27" fmla="*/ 63390 w 3737830"/>
                <a:gd name="connsiteY27" fmla="*/ 2443891 h 5218739"/>
                <a:gd name="connsiteX28" fmla="*/ 125819 w 3737830"/>
                <a:gd name="connsiteY28" fmla="*/ 2469849 h 5218739"/>
                <a:gd name="connsiteX29" fmla="*/ 169750 w 3737830"/>
                <a:gd name="connsiteY29" fmla="*/ 2613798 h 5218739"/>
                <a:gd name="connsiteX30" fmla="*/ 358836 w 3737830"/>
                <a:gd name="connsiteY30" fmla="*/ 2804548 h 5218739"/>
                <a:gd name="connsiteX31" fmla="*/ 521198 w 3737830"/>
                <a:gd name="connsiteY31" fmla="*/ 2892257 h 5218739"/>
                <a:gd name="connsiteX32" fmla="*/ 598137 w 3737830"/>
                <a:gd name="connsiteY32" fmla="*/ 3135838 h 5218739"/>
                <a:gd name="connsiteX33" fmla="*/ 424087 w 3737830"/>
                <a:gd name="connsiteY33" fmla="*/ 3331184 h 5218739"/>
                <a:gd name="connsiteX34" fmla="*/ 292409 w 3737830"/>
                <a:gd name="connsiteY34" fmla="*/ 3556346 h 5218739"/>
                <a:gd name="connsiteX35" fmla="*/ 293251 w 3737830"/>
                <a:gd name="connsiteY35" fmla="*/ 3670361 h 5218739"/>
                <a:gd name="connsiteX36" fmla="*/ 335069 w 3737830"/>
                <a:gd name="connsiteY36" fmla="*/ 3679847 h 5218739"/>
                <a:gd name="connsiteX37" fmla="*/ 355879 w 3737830"/>
                <a:gd name="connsiteY37" fmla="*/ 3689581 h 5218739"/>
                <a:gd name="connsiteX38" fmla="*/ 379289 w 3737830"/>
                <a:gd name="connsiteY38" fmla="*/ 3682502 h 5218739"/>
                <a:gd name="connsiteX39" fmla="*/ 414839 w 3737830"/>
                <a:gd name="connsiteY39" fmla="*/ 3702855 h 5218739"/>
                <a:gd name="connsiteX40" fmla="*/ 446920 w 3737830"/>
                <a:gd name="connsiteY40" fmla="*/ 3695776 h 5218739"/>
                <a:gd name="connsiteX41" fmla="*/ 493741 w 3737830"/>
                <a:gd name="connsiteY41" fmla="*/ 3732943 h 5218739"/>
                <a:gd name="connsiteX42" fmla="*/ 522354 w 3737830"/>
                <a:gd name="connsiteY42" fmla="*/ 3724094 h 5218739"/>
                <a:gd name="connsiteX43" fmla="*/ 532759 w 3737830"/>
                <a:gd name="connsiteY43" fmla="*/ 3741792 h 5218739"/>
                <a:gd name="connsiteX44" fmla="*/ 569175 w 3737830"/>
                <a:gd name="connsiteY44" fmla="*/ 3717014 h 5218739"/>
                <a:gd name="connsiteX45" fmla="*/ 592586 w 3737830"/>
                <a:gd name="connsiteY45" fmla="*/ 3720554 h 5218739"/>
                <a:gd name="connsiteX46" fmla="*/ 610247 w 3737830"/>
                <a:gd name="connsiteY46" fmla="*/ 3714362 h 5218739"/>
                <a:gd name="connsiteX47" fmla="*/ 638542 w 3737830"/>
                <a:gd name="connsiteY47" fmla="*/ 3764424 h 5218739"/>
                <a:gd name="connsiteX48" fmla="*/ 654147 w 3737830"/>
                <a:gd name="connsiteY48" fmla="*/ 3775420 h 5218739"/>
                <a:gd name="connsiteX49" fmla="*/ 687095 w 3737830"/>
                <a:gd name="connsiteY49" fmla="*/ 3777190 h 5218739"/>
                <a:gd name="connsiteX50" fmla="*/ 692298 w 3737830"/>
                <a:gd name="connsiteY50" fmla="*/ 3751527 h 5218739"/>
                <a:gd name="connsiteX51" fmla="*/ 707038 w 3737830"/>
                <a:gd name="connsiteY51" fmla="*/ 3744447 h 5218739"/>
                <a:gd name="connsiteX52" fmla="*/ 706171 w 3737830"/>
                <a:gd name="connsiteY52" fmla="*/ 3728519 h 5218739"/>
                <a:gd name="connsiteX53" fmla="*/ 734784 w 3737830"/>
                <a:gd name="connsiteY53" fmla="*/ 3712590 h 5218739"/>
                <a:gd name="connsiteX54" fmla="*/ 751258 w 3737830"/>
                <a:gd name="connsiteY54" fmla="*/ 3718784 h 5218739"/>
                <a:gd name="connsiteX55" fmla="*/ 767732 w 3737830"/>
                <a:gd name="connsiteY55" fmla="*/ 3688697 h 5218739"/>
                <a:gd name="connsiteX56" fmla="*/ 818889 w 3737830"/>
                <a:gd name="connsiteY56" fmla="*/ 3698431 h 5218739"/>
                <a:gd name="connsiteX57" fmla="*/ 834496 w 3737830"/>
                <a:gd name="connsiteY57" fmla="*/ 3730288 h 5218739"/>
                <a:gd name="connsiteX58" fmla="*/ 868311 w 3737830"/>
                <a:gd name="connsiteY58" fmla="*/ 3683387 h 5218739"/>
                <a:gd name="connsiteX59" fmla="*/ 908196 w 3737830"/>
                <a:gd name="connsiteY59" fmla="*/ 3669228 h 5218739"/>
                <a:gd name="connsiteX60" fmla="*/ 934208 w 3737830"/>
                <a:gd name="connsiteY60" fmla="*/ 3674538 h 5218739"/>
                <a:gd name="connsiteX61" fmla="*/ 968890 w 3737830"/>
                <a:gd name="connsiteY61" fmla="*/ 3647105 h 5218739"/>
                <a:gd name="connsiteX62" fmla="*/ 994035 w 3737830"/>
                <a:gd name="connsiteY62" fmla="*/ 3640910 h 5218739"/>
                <a:gd name="connsiteX63" fmla="*/ 1026983 w 3737830"/>
                <a:gd name="connsiteY63" fmla="*/ 3599318 h 5218739"/>
                <a:gd name="connsiteX64" fmla="*/ 1054920 w 3737830"/>
                <a:gd name="connsiteY64" fmla="*/ 3580857 h 5218739"/>
                <a:gd name="connsiteX65" fmla="*/ 1068602 w 3737830"/>
                <a:gd name="connsiteY65" fmla="*/ 3593124 h 5218739"/>
                <a:gd name="connsiteX66" fmla="*/ 1093747 w 3737830"/>
                <a:gd name="connsiteY66" fmla="*/ 3608168 h 5218739"/>
                <a:gd name="connsiteX67" fmla="*/ 1105885 w 3737830"/>
                <a:gd name="connsiteY67" fmla="*/ 3580735 h 5218739"/>
                <a:gd name="connsiteX68" fmla="*/ 1116290 w 3737830"/>
                <a:gd name="connsiteY68" fmla="*/ 3585159 h 5218739"/>
                <a:gd name="connsiteX69" fmla="*/ 1138834 w 3737830"/>
                <a:gd name="connsiteY69" fmla="*/ 3550647 h 5218739"/>
                <a:gd name="connsiteX70" fmla="*/ 1159643 w 3737830"/>
                <a:gd name="connsiteY70" fmla="*/ 3545337 h 5218739"/>
                <a:gd name="connsiteX71" fmla="*/ 1169181 w 3737830"/>
                <a:gd name="connsiteY71" fmla="*/ 3554187 h 5218739"/>
                <a:gd name="connsiteX72" fmla="*/ 1177851 w 3737830"/>
                <a:gd name="connsiteY72" fmla="*/ 3545337 h 5218739"/>
                <a:gd name="connsiteX73" fmla="*/ 1187389 w 3737830"/>
                <a:gd name="connsiteY73" fmla="*/ 3543568 h 5218739"/>
                <a:gd name="connsiteX74" fmla="*/ 1189990 w 3737830"/>
                <a:gd name="connsiteY74" fmla="*/ 3533833 h 5218739"/>
                <a:gd name="connsiteX75" fmla="*/ 1204730 w 3737830"/>
                <a:gd name="connsiteY75" fmla="*/ 3527639 h 5218739"/>
                <a:gd name="connsiteX76" fmla="*/ 1251551 w 3737830"/>
                <a:gd name="connsiteY76" fmla="*/ 3524099 h 5218739"/>
                <a:gd name="connsiteX77" fmla="*/ 1263690 w 3737830"/>
                <a:gd name="connsiteY77" fmla="*/ 3532948 h 5218739"/>
                <a:gd name="connsiteX78" fmla="*/ 1274095 w 3737830"/>
                <a:gd name="connsiteY78" fmla="*/ 3522329 h 5218739"/>
                <a:gd name="connsiteX79" fmla="*/ 1278430 w 3737830"/>
                <a:gd name="connsiteY79" fmla="*/ 3501976 h 5218739"/>
                <a:gd name="connsiteX80" fmla="*/ 1273228 w 3737830"/>
                <a:gd name="connsiteY80" fmla="*/ 3489587 h 5218739"/>
                <a:gd name="connsiteX81" fmla="*/ 1289702 w 3737830"/>
                <a:gd name="connsiteY81" fmla="*/ 3474543 h 5218739"/>
                <a:gd name="connsiteX82" fmla="*/ 1300974 w 3737830"/>
                <a:gd name="connsiteY82" fmla="*/ 3476313 h 5218739"/>
                <a:gd name="connsiteX83" fmla="*/ 1300974 w 3737830"/>
                <a:gd name="connsiteY83" fmla="*/ 3499321 h 5218739"/>
                <a:gd name="connsiteX84" fmla="*/ 1315714 w 3737830"/>
                <a:gd name="connsiteY84" fmla="*/ 3489587 h 5218739"/>
                <a:gd name="connsiteX85" fmla="*/ 1327853 w 3737830"/>
                <a:gd name="connsiteY85" fmla="*/ 3486932 h 5218739"/>
                <a:gd name="connsiteX86" fmla="*/ 1350396 w 3737830"/>
                <a:gd name="connsiteY86" fmla="*/ 3479852 h 5218739"/>
                <a:gd name="connsiteX87" fmla="*/ 1374674 w 3737830"/>
                <a:gd name="connsiteY87" fmla="*/ 3482507 h 5218739"/>
                <a:gd name="connsiteX88" fmla="*/ 1368604 w 3737830"/>
                <a:gd name="connsiteY88" fmla="*/ 3494011 h 5218739"/>
                <a:gd name="connsiteX89" fmla="*/ 1369472 w 3737830"/>
                <a:gd name="connsiteY89" fmla="*/ 3517020 h 5218739"/>
                <a:gd name="connsiteX90" fmla="*/ 1392882 w 3737830"/>
                <a:gd name="connsiteY90" fmla="*/ 3492241 h 5218739"/>
                <a:gd name="connsiteX91" fmla="*/ 1416293 w 3737830"/>
                <a:gd name="connsiteY91" fmla="*/ 3491357 h 5218739"/>
                <a:gd name="connsiteX92" fmla="*/ 1442779 w 3737830"/>
                <a:gd name="connsiteY92" fmla="*/ 3466701 h 5218739"/>
                <a:gd name="connsiteX93" fmla="*/ 1499530 w 3737830"/>
                <a:gd name="connsiteY93" fmla="*/ 3501976 h 5218739"/>
                <a:gd name="connsiteX94" fmla="*/ 1544618 w 3737830"/>
                <a:gd name="connsiteY94" fmla="*/ 3581620 h 5218739"/>
                <a:gd name="connsiteX95" fmla="*/ 1551554 w 3737830"/>
                <a:gd name="connsiteY95" fmla="*/ 3574540 h 5218739"/>
                <a:gd name="connsiteX96" fmla="*/ 1567161 w 3737830"/>
                <a:gd name="connsiteY96" fmla="*/ 3575426 h 5218739"/>
                <a:gd name="connsiteX97" fmla="*/ 1578433 w 3737830"/>
                <a:gd name="connsiteY97" fmla="*/ 3586929 h 5218739"/>
                <a:gd name="connsiteX98" fmla="*/ 1613115 w 3737830"/>
                <a:gd name="connsiteY98" fmla="*/ 3594009 h 5218739"/>
                <a:gd name="connsiteX99" fmla="*/ 1653867 w 3737830"/>
                <a:gd name="connsiteY99" fmla="*/ 3578080 h 5218739"/>
                <a:gd name="connsiteX100" fmla="*/ 1694619 w 3737830"/>
                <a:gd name="connsiteY100" fmla="*/ 3586929 h 5218739"/>
                <a:gd name="connsiteX101" fmla="*/ 1693752 w 3737830"/>
                <a:gd name="connsiteY101" fmla="*/ 3627636 h 5218739"/>
                <a:gd name="connsiteX102" fmla="*/ 1721498 w 3737830"/>
                <a:gd name="connsiteY102" fmla="*/ 3656839 h 5218739"/>
                <a:gd name="connsiteX103" fmla="*/ 1761383 w 3737830"/>
                <a:gd name="connsiteY103" fmla="*/ 3656839 h 5218739"/>
                <a:gd name="connsiteX104" fmla="*/ 1760429 w 3737830"/>
                <a:gd name="connsiteY104" fmla="*/ 3685379 h 5218739"/>
                <a:gd name="connsiteX105" fmla="*/ 1778441 w 3737830"/>
                <a:gd name="connsiteY105" fmla="*/ 3689061 h 5218739"/>
                <a:gd name="connsiteX106" fmla="*/ 1800298 w 3737830"/>
                <a:gd name="connsiteY106" fmla="*/ 3684413 h 5218739"/>
                <a:gd name="connsiteX107" fmla="*/ 1813047 w 3737830"/>
                <a:gd name="connsiteY107" fmla="*/ 3669542 h 5218739"/>
                <a:gd name="connsiteX108" fmla="*/ 1833083 w 3737830"/>
                <a:gd name="connsiteY108" fmla="*/ 3667683 h 5218739"/>
                <a:gd name="connsiteX109" fmla="*/ 1855684 w 3737830"/>
                <a:gd name="connsiteY109" fmla="*/ 3637806 h 5218739"/>
                <a:gd name="connsiteX110" fmla="*/ 1863136 w 3737830"/>
                <a:gd name="connsiteY110" fmla="*/ 3645376 h 5218739"/>
                <a:gd name="connsiteX111" fmla="*/ 1854939 w 3737830"/>
                <a:gd name="connsiteY111" fmla="*/ 3667683 h 5218739"/>
                <a:gd name="connsiteX112" fmla="*/ 1909030 w 3737830"/>
                <a:gd name="connsiteY112" fmla="*/ 4495257 h 5218739"/>
                <a:gd name="connsiteX113" fmla="*/ 1868836 w 3737830"/>
                <a:gd name="connsiteY113" fmla="*/ 4846950 h 5218739"/>
                <a:gd name="connsiteX114" fmla="*/ 2702849 w 3737830"/>
                <a:gd name="connsiteY114" fmla="*/ 5188594 h 5218739"/>
                <a:gd name="connsiteX115" fmla="*/ 3506718 w 3737830"/>
                <a:gd name="connsiteY115" fmla="*/ 5218739 h 5218739"/>
                <a:gd name="connsiteX116" fmla="*/ 3737830 w 3737830"/>
                <a:gd name="connsiteY116" fmla="*/ 4465112 h 5218739"/>
                <a:gd name="connsiteX117" fmla="*/ 3707685 w 3737830"/>
                <a:gd name="connsiteY117" fmla="*/ 3801921 h 5218739"/>
                <a:gd name="connsiteX118" fmla="*/ 3737830 w 3737830"/>
                <a:gd name="connsiteY118" fmla="*/ 3289455 h 5218739"/>
                <a:gd name="connsiteX119" fmla="*/ 3446427 w 3737830"/>
                <a:gd name="connsiteY119" fmla="*/ 2666457 h 5218739"/>
                <a:gd name="connsiteX120" fmla="*/ 2853575 w 3737830"/>
                <a:gd name="connsiteY120" fmla="*/ 2676506 h 5218739"/>
                <a:gd name="connsiteX121" fmla="*/ 2572221 w 3737830"/>
                <a:gd name="connsiteY121" fmla="*/ 2475539 h 5218739"/>
                <a:gd name="connsiteX122" fmla="*/ 2793285 w 3737830"/>
                <a:gd name="connsiteY122" fmla="*/ 2274572 h 5218739"/>
                <a:gd name="connsiteX123" fmla="*/ 2873671 w 3737830"/>
                <a:gd name="connsiteY123" fmla="*/ 2013314 h 5218739"/>
                <a:gd name="connsiteX124" fmla="*/ 3144977 w 3737830"/>
                <a:gd name="connsiteY124" fmla="*/ 1782202 h 5218739"/>
                <a:gd name="connsiteX125" fmla="*/ 2984203 w 3737830"/>
                <a:gd name="connsiteY125" fmla="*/ 1330027 h 5218739"/>
                <a:gd name="connsiteX126" fmla="*/ 3165074 w 3737830"/>
                <a:gd name="connsiteY126" fmla="*/ 1108963 h 5218739"/>
                <a:gd name="connsiteX127" fmla="*/ 3438708 w 3737830"/>
                <a:gd name="connsiteY127" fmla="*/ 708324 h 5218739"/>
                <a:gd name="connsiteX128" fmla="*/ 3377270 w 3737830"/>
                <a:gd name="connsiteY128" fmla="*/ 563993 h 5218739"/>
                <a:gd name="connsiteX129" fmla="*/ 3316598 w 3737830"/>
                <a:gd name="connsiteY129" fmla="*/ 440404 h 5218739"/>
                <a:gd name="connsiteX130" fmla="*/ 3332784 w 3737830"/>
                <a:gd name="connsiteY130" fmla="*/ 263417 h 5218739"/>
                <a:gd name="connsiteX131" fmla="*/ 3106192 w 3737830"/>
                <a:gd name="connsiteY131" fmla="*/ 128907 h 5218739"/>
                <a:gd name="connsiteX132" fmla="*/ 3124462 w 3737830"/>
                <a:gd name="connsiteY132" fmla="*/ 12400 h 5218739"/>
                <a:gd name="connsiteX133" fmla="*/ 3020642 w 3737830"/>
                <a:gd name="connsiteY133" fmla="*/ 1477 h 5218739"/>
                <a:gd name="connsiteX134" fmla="*/ 2958526 w 3737830"/>
                <a:gd name="connsiteY134" fmla="*/ 38129 h 5218739"/>
                <a:gd name="connsiteX135" fmla="*/ 2965150 w 3737830"/>
                <a:gd name="connsiteY135" fmla="*/ 223300 h 5218739"/>
                <a:gd name="connsiteX136" fmla="*/ 2780177 w 3737830"/>
                <a:gd name="connsiteY136" fmla="*/ 305894 h 5218739"/>
                <a:gd name="connsiteX137" fmla="*/ 2762617 w 3737830"/>
                <a:gd name="connsiteY137" fmla="*/ 448814 h 5218739"/>
                <a:gd name="connsiteX0" fmla="*/ 2762617 w 3737830"/>
                <a:gd name="connsiteY0" fmla="*/ 448814 h 5218739"/>
                <a:gd name="connsiteX1" fmla="*/ 2424105 w 3737830"/>
                <a:gd name="connsiteY1" fmla="*/ 558395 h 5218739"/>
                <a:gd name="connsiteX2" fmla="*/ 2293527 w 3737830"/>
                <a:gd name="connsiteY2" fmla="*/ 545493 h 5218739"/>
                <a:gd name="connsiteX3" fmla="*/ 2241444 w 3737830"/>
                <a:gd name="connsiteY3" fmla="*/ 716503 h 5218739"/>
                <a:gd name="connsiteX4" fmla="*/ 2040286 w 3737830"/>
                <a:gd name="connsiteY4" fmla="*/ 792017 h 5218739"/>
                <a:gd name="connsiteX5" fmla="*/ 1996355 w 3737830"/>
                <a:gd name="connsiteY5" fmla="*/ 709423 h 5218739"/>
                <a:gd name="connsiteX6" fmla="*/ 1883059 w 3737830"/>
                <a:gd name="connsiteY6" fmla="*/ 810896 h 5218739"/>
                <a:gd name="connsiteX7" fmla="*/ 1700399 w 3737830"/>
                <a:gd name="connsiteY7" fmla="*/ 820335 h 5218739"/>
                <a:gd name="connsiteX8" fmla="*/ 1591727 w 3737830"/>
                <a:gd name="connsiteY8" fmla="*/ 910008 h 5218739"/>
                <a:gd name="connsiteX9" fmla="*/ 1478186 w 3737830"/>
                <a:gd name="connsiteY9" fmla="*/ 938674 h 5218739"/>
                <a:gd name="connsiteX10" fmla="*/ 1392881 w 3737830"/>
                <a:gd name="connsiteY10" fmla="*/ 1179028 h 5218739"/>
                <a:gd name="connsiteX11" fmla="*/ 1249527 w 3737830"/>
                <a:gd name="connsiteY11" fmla="*/ 1112953 h 5218739"/>
                <a:gd name="connsiteX12" fmla="*/ 1184787 w 3737830"/>
                <a:gd name="connsiteY12" fmla="*/ 1226224 h 5218739"/>
                <a:gd name="connsiteX13" fmla="*/ 1214845 w 3737830"/>
                <a:gd name="connsiteY13" fmla="*/ 1445687 h 5218739"/>
                <a:gd name="connsiteX14" fmla="*/ 1062243 w 3737830"/>
                <a:gd name="connsiteY14" fmla="*/ 1497603 h 5218739"/>
                <a:gd name="connsiteX15" fmla="*/ 1018312 w 3737830"/>
                <a:gd name="connsiteY15" fmla="*/ 1415010 h 5218739"/>
                <a:gd name="connsiteX16" fmla="*/ 932762 w 3737830"/>
                <a:gd name="connsiteY16" fmla="*/ 1436248 h 5218739"/>
                <a:gd name="connsiteX17" fmla="*/ 902682 w 3737830"/>
                <a:gd name="connsiteY17" fmla="*/ 1355452 h 5218739"/>
                <a:gd name="connsiteX18" fmla="*/ 646054 w 3737830"/>
                <a:gd name="connsiteY18" fmla="*/ 1443327 h 5218739"/>
                <a:gd name="connsiteX19" fmla="*/ 553567 w 3737830"/>
                <a:gd name="connsiteY19" fmla="*/ 1318257 h 5218739"/>
                <a:gd name="connsiteX20" fmla="*/ 528134 w 3737830"/>
                <a:gd name="connsiteY20" fmla="*/ 1490524 h 5218739"/>
                <a:gd name="connsiteX21" fmla="*/ 384780 w 3737830"/>
                <a:gd name="connsiteY21" fmla="*/ 1490524 h 5218739"/>
                <a:gd name="connsiteX22" fmla="*/ 289981 w 3737830"/>
                <a:gd name="connsiteY22" fmla="*/ 1625034 h 5218739"/>
                <a:gd name="connsiteX23" fmla="*/ 132783 w 3737830"/>
                <a:gd name="connsiteY23" fmla="*/ 1704252 h 5218739"/>
                <a:gd name="connsiteX24" fmla="*/ 137379 w 3737830"/>
                <a:gd name="connsiteY24" fmla="*/ 1825618 h 5218739"/>
                <a:gd name="connsiteX25" fmla="*/ 33332 w 3737830"/>
                <a:gd name="connsiteY25" fmla="*/ 1927091 h 5218739"/>
                <a:gd name="connsiteX26" fmla="*/ 6257 w 3737830"/>
                <a:gd name="connsiteY26" fmla="*/ 2273583 h 5218739"/>
                <a:gd name="connsiteX27" fmla="*/ 63390 w 3737830"/>
                <a:gd name="connsiteY27" fmla="*/ 2443891 h 5218739"/>
                <a:gd name="connsiteX28" fmla="*/ 125819 w 3737830"/>
                <a:gd name="connsiteY28" fmla="*/ 2469849 h 5218739"/>
                <a:gd name="connsiteX29" fmla="*/ 169750 w 3737830"/>
                <a:gd name="connsiteY29" fmla="*/ 2613798 h 5218739"/>
                <a:gd name="connsiteX30" fmla="*/ 358836 w 3737830"/>
                <a:gd name="connsiteY30" fmla="*/ 2804548 h 5218739"/>
                <a:gd name="connsiteX31" fmla="*/ 521198 w 3737830"/>
                <a:gd name="connsiteY31" fmla="*/ 2892257 h 5218739"/>
                <a:gd name="connsiteX32" fmla="*/ 598137 w 3737830"/>
                <a:gd name="connsiteY32" fmla="*/ 3135838 h 5218739"/>
                <a:gd name="connsiteX33" fmla="*/ 424087 w 3737830"/>
                <a:gd name="connsiteY33" fmla="*/ 3331184 h 5218739"/>
                <a:gd name="connsiteX34" fmla="*/ 292409 w 3737830"/>
                <a:gd name="connsiteY34" fmla="*/ 3556346 h 5218739"/>
                <a:gd name="connsiteX35" fmla="*/ 293251 w 3737830"/>
                <a:gd name="connsiteY35" fmla="*/ 3670361 h 5218739"/>
                <a:gd name="connsiteX36" fmla="*/ 335069 w 3737830"/>
                <a:gd name="connsiteY36" fmla="*/ 3679847 h 5218739"/>
                <a:gd name="connsiteX37" fmla="*/ 355879 w 3737830"/>
                <a:gd name="connsiteY37" fmla="*/ 3689581 h 5218739"/>
                <a:gd name="connsiteX38" fmla="*/ 379289 w 3737830"/>
                <a:gd name="connsiteY38" fmla="*/ 3682502 h 5218739"/>
                <a:gd name="connsiteX39" fmla="*/ 414839 w 3737830"/>
                <a:gd name="connsiteY39" fmla="*/ 3702855 h 5218739"/>
                <a:gd name="connsiteX40" fmla="*/ 446920 w 3737830"/>
                <a:gd name="connsiteY40" fmla="*/ 3695776 h 5218739"/>
                <a:gd name="connsiteX41" fmla="*/ 493741 w 3737830"/>
                <a:gd name="connsiteY41" fmla="*/ 3732943 h 5218739"/>
                <a:gd name="connsiteX42" fmla="*/ 522354 w 3737830"/>
                <a:gd name="connsiteY42" fmla="*/ 3724094 h 5218739"/>
                <a:gd name="connsiteX43" fmla="*/ 532759 w 3737830"/>
                <a:gd name="connsiteY43" fmla="*/ 3741792 h 5218739"/>
                <a:gd name="connsiteX44" fmla="*/ 569175 w 3737830"/>
                <a:gd name="connsiteY44" fmla="*/ 3717014 h 5218739"/>
                <a:gd name="connsiteX45" fmla="*/ 592586 w 3737830"/>
                <a:gd name="connsiteY45" fmla="*/ 3720554 h 5218739"/>
                <a:gd name="connsiteX46" fmla="*/ 610247 w 3737830"/>
                <a:gd name="connsiteY46" fmla="*/ 3714362 h 5218739"/>
                <a:gd name="connsiteX47" fmla="*/ 638542 w 3737830"/>
                <a:gd name="connsiteY47" fmla="*/ 3764424 h 5218739"/>
                <a:gd name="connsiteX48" fmla="*/ 654147 w 3737830"/>
                <a:gd name="connsiteY48" fmla="*/ 3775420 h 5218739"/>
                <a:gd name="connsiteX49" fmla="*/ 687095 w 3737830"/>
                <a:gd name="connsiteY49" fmla="*/ 3777190 h 5218739"/>
                <a:gd name="connsiteX50" fmla="*/ 692298 w 3737830"/>
                <a:gd name="connsiteY50" fmla="*/ 3751527 h 5218739"/>
                <a:gd name="connsiteX51" fmla="*/ 707038 w 3737830"/>
                <a:gd name="connsiteY51" fmla="*/ 3744447 h 5218739"/>
                <a:gd name="connsiteX52" fmla="*/ 706171 w 3737830"/>
                <a:gd name="connsiteY52" fmla="*/ 3728519 h 5218739"/>
                <a:gd name="connsiteX53" fmla="*/ 734784 w 3737830"/>
                <a:gd name="connsiteY53" fmla="*/ 3712590 h 5218739"/>
                <a:gd name="connsiteX54" fmla="*/ 751258 w 3737830"/>
                <a:gd name="connsiteY54" fmla="*/ 3718784 h 5218739"/>
                <a:gd name="connsiteX55" fmla="*/ 767732 w 3737830"/>
                <a:gd name="connsiteY55" fmla="*/ 3688697 h 5218739"/>
                <a:gd name="connsiteX56" fmla="*/ 818889 w 3737830"/>
                <a:gd name="connsiteY56" fmla="*/ 3698431 h 5218739"/>
                <a:gd name="connsiteX57" fmla="*/ 834496 w 3737830"/>
                <a:gd name="connsiteY57" fmla="*/ 3730288 h 5218739"/>
                <a:gd name="connsiteX58" fmla="*/ 868311 w 3737830"/>
                <a:gd name="connsiteY58" fmla="*/ 3683387 h 5218739"/>
                <a:gd name="connsiteX59" fmla="*/ 908196 w 3737830"/>
                <a:gd name="connsiteY59" fmla="*/ 3669228 h 5218739"/>
                <a:gd name="connsiteX60" fmla="*/ 934208 w 3737830"/>
                <a:gd name="connsiteY60" fmla="*/ 3674538 h 5218739"/>
                <a:gd name="connsiteX61" fmla="*/ 968890 w 3737830"/>
                <a:gd name="connsiteY61" fmla="*/ 3647105 h 5218739"/>
                <a:gd name="connsiteX62" fmla="*/ 994035 w 3737830"/>
                <a:gd name="connsiteY62" fmla="*/ 3640910 h 5218739"/>
                <a:gd name="connsiteX63" fmla="*/ 1026983 w 3737830"/>
                <a:gd name="connsiteY63" fmla="*/ 3599318 h 5218739"/>
                <a:gd name="connsiteX64" fmla="*/ 1054920 w 3737830"/>
                <a:gd name="connsiteY64" fmla="*/ 3580857 h 5218739"/>
                <a:gd name="connsiteX65" fmla="*/ 1068602 w 3737830"/>
                <a:gd name="connsiteY65" fmla="*/ 3593124 h 5218739"/>
                <a:gd name="connsiteX66" fmla="*/ 1093747 w 3737830"/>
                <a:gd name="connsiteY66" fmla="*/ 3608168 h 5218739"/>
                <a:gd name="connsiteX67" fmla="*/ 1105885 w 3737830"/>
                <a:gd name="connsiteY67" fmla="*/ 3580735 h 5218739"/>
                <a:gd name="connsiteX68" fmla="*/ 1116290 w 3737830"/>
                <a:gd name="connsiteY68" fmla="*/ 3585159 h 5218739"/>
                <a:gd name="connsiteX69" fmla="*/ 1138834 w 3737830"/>
                <a:gd name="connsiteY69" fmla="*/ 3550647 h 5218739"/>
                <a:gd name="connsiteX70" fmla="*/ 1159643 w 3737830"/>
                <a:gd name="connsiteY70" fmla="*/ 3545337 h 5218739"/>
                <a:gd name="connsiteX71" fmla="*/ 1169181 w 3737830"/>
                <a:gd name="connsiteY71" fmla="*/ 3554187 h 5218739"/>
                <a:gd name="connsiteX72" fmla="*/ 1177851 w 3737830"/>
                <a:gd name="connsiteY72" fmla="*/ 3545337 h 5218739"/>
                <a:gd name="connsiteX73" fmla="*/ 1187389 w 3737830"/>
                <a:gd name="connsiteY73" fmla="*/ 3543568 h 5218739"/>
                <a:gd name="connsiteX74" fmla="*/ 1189990 w 3737830"/>
                <a:gd name="connsiteY74" fmla="*/ 3533833 h 5218739"/>
                <a:gd name="connsiteX75" fmla="*/ 1204730 w 3737830"/>
                <a:gd name="connsiteY75" fmla="*/ 3527639 h 5218739"/>
                <a:gd name="connsiteX76" fmla="*/ 1251551 w 3737830"/>
                <a:gd name="connsiteY76" fmla="*/ 3524099 h 5218739"/>
                <a:gd name="connsiteX77" fmla="*/ 1263690 w 3737830"/>
                <a:gd name="connsiteY77" fmla="*/ 3532948 h 5218739"/>
                <a:gd name="connsiteX78" fmla="*/ 1274095 w 3737830"/>
                <a:gd name="connsiteY78" fmla="*/ 3522329 h 5218739"/>
                <a:gd name="connsiteX79" fmla="*/ 1278430 w 3737830"/>
                <a:gd name="connsiteY79" fmla="*/ 3501976 h 5218739"/>
                <a:gd name="connsiteX80" fmla="*/ 1273228 w 3737830"/>
                <a:gd name="connsiteY80" fmla="*/ 3489587 h 5218739"/>
                <a:gd name="connsiteX81" fmla="*/ 1289702 w 3737830"/>
                <a:gd name="connsiteY81" fmla="*/ 3474543 h 5218739"/>
                <a:gd name="connsiteX82" fmla="*/ 1300974 w 3737830"/>
                <a:gd name="connsiteY82" fmla="*/ 3476313 h 5218739"/>
                <a:gd name="connsiteX83" fmla="*/ 1300974 w 3737830"/>
                <a:gd name="connsiteY83" fmla="*/ 3499321 h 5218739"/>
                <a:gd name="connsiteX84" fmla="*/ 1315714 w 3737830"/>
                <a:gd name="connsiteY84" fmla="*/ 3489587 h 5218739"/>
                <a:gd name="connsiteX85" fmla="*/ 1327853 w 3737830"/>
                <a:gd name="connsiteY85" fmla="*/ 3486932 h 5218739"/>
                <a:gd name="connsiteX86" fmla="*/ 1350396 w 3737830"/>
                <a:gd name="connsiteY86" fmla="*/ 3479852 h 5218739"/>
                <a:gd name="connsiteX87" fmla="*/ 1374674 w 3737830"/>
                <a:gd name="connsiteY87" fmla="*/ 3482507 h 5218739"/>
                <a:gd name="connsiteX88" fmla="*/ 1368604 w 3737830"/>
                <a:gd name="connsiteY88" fmla="*/ 3494011 h 5218739"/>
                <a:gd name="connsiteX89" fmla="*/ 1369472 w 3737830"/>
                <a:gd name="connsiteY89" fmla="*/ 3517020 h 5218739"/>
                <a:gd name="connsiteX90" fmla="*/ 1392882 w 3737830"/>
                <a:gd name="connsiteY90" fmla="*/ 3492241 h 5218739"/>
                <a:gd name="connsiteX91" fmla="*/ 1416293 w 3737830"/>
                <a:gd name="connsiteY91" fmla="*/ 3491357 h 5218739"/>
                <a:gd name="connsiteX92" fmla="*/ 1442779 w 3737830"/>
                <a:gd name="connsiteY92" fmla="*/ 3466701 h 5218739"/>
                <a:gd name="connsiteX93" fmla="*/ 1499530 w 3737830"/>
                <a:gd name="connsiteY93" fmla="*/ 3501976 h 5218739"/>
                <a:gd name="connsiteX94" fmla="*/ 1544618 w 3737830"/>
                <a:gd name="connsiteY94" fmla="*/ 3581620 h 5218739"/>
                <a:gd name="connsiteX95" fmla="*/ 1551554 w 3737830"/>
                <a:gd name="connsiteY95" fmla="*/ 3574540 h 5218739"/>
                <a:gd name="connsiteX96" fmla="*/ 1567161 w 3737830"/>
                <a:gd name="connsiteY96" fmla="*/ 3575426 h 5218739"/>
                <a:gd name="connsiteX97" fmla="*/ 1578433 w 3737830"/>
                <a:gd name="connsiteY97" fmla="*/ 3586929 h 5218739"/>
                <a:gd name="connsiteX98" fmla="*/ 1613115 w 3737830"/>
                <a:gd name="connsiteY98" fmla="*/ 3594009 h 5218739"/>
                <a:gd name="connsiteX99" fmla="*/ 1653867 w 3737830"/>
                <a:gd name="connsiteY99" fmla="*/ 3578080 h 5218739"/>
                <a:gd name="connsiteX100" fmla="*/ 1694619 w 3737830"/>
                <a:gd name="connsiteY100" fmla="*/ 3586929 h 5218739"/>
                <a:gd name="connsiteX101" fmla="*/ 1693752 w 3737830"/>
                <a:gd name="connsiteY101" fmla="*/ 3627636 h 5218739"/>
                <a:gd name="connsiteX102" fmla="*/ 1721498 w 3737830"/>
                <a:gd name="connsiteY102" fmla="*/ 3656839 h 5218739"/>
                <a:gd name="connsiteX103" fmla="*/ 1761383 w 3737830"/>
                <a:gd name="connsiteY103" fmla="*/ 3656839 h 5218739"/>
                <a:gd name="connsiteX104" fmla="*/ 1760429 w 3737830"/>
                <a:gd name="connsiteY104" fmla="*/ 3685379 h 5218739"/>
                <a:gd name="connsiteX105" fmla="*/ 1778441 w 3737830"/>
                <a:gd name="connsiteY105" fmla="*/ 3689061 h 5218739"/>
                <a:gd name="connsiteX106" fmla="*/ 1800298 w 3737830"/>
                <a:gd name="connsiteY106" fmla="*/ 3684413 h 5218739"/>
                <a:gd name="connsiteX107" fmla="*/ 1813047 w 3737830"/>
                <a:gd name="connsiteY107" fmla="*/ 3669542 h 5218739"/>
                <a:gd name="connsiteX108" fmla="*/ 1833083 w 3737830"/>
                <a:gd name="connsiteY108" fmla="*/ 3667683 h 5218739"/>
                <a:gd name="connsiteX109" fmla="*/ 1855684 w 3737830"/>
                <a:gd name="connsiteY109" fmla="*/ 3637806 h 5218739"/>
                <a:gd name="connsiteX110" fmla="*/ 1863136 w 3737830"/>
                <a:gd name="connsiteY110" fmla="*/ 3645376 h 5218739"/>
                <a:gd name="connsiteX111" fmla="*/ 1854939 w 3737830"/>
                <a:gd name="connsiteY111" fmla="*/ 3667683 h 5218739"/>
                <a:gd name="connsiteX112" fmla="*/ 1909030 w 3737830"/>
                <a:gd name="connsiteY112" fmla="*/ 4495257 h 5218739"/>
                <a:gd name="connsiteX113" fmla="*/ 1868836 w 3737830"/>
                <a:gd name="connsiteY113" fmla="*/ 4846950 h 5218739"/>
                <a:gd name="connsiteX114" fmla="*/ 2702849 w 3737830"/>
                <a:gd name="connsiteY114" fmla="*/ 5188594 h 5218739"/>
                <a:gd name="connsiteX115" fmla="*/ 3506718 w 3737830"/>
                <a:gd name="connsiteY115" fmla="*/ 5218739 h 5218739"/>
                <a:gd name="connsiteX116" fmla="*/ 3737830 w 3737830"/>
                <a:gd name="connsiteY116" fmla="*/ 4465112 h 5218739"/>
                <a:gd name="connsiteX117" fmla="*/ 3707685 w 3737830"/>
                <a:gd name="connsiteY117" fmla="*/ 3801921 h 5218739"/>
                <a:gd name="connsiteX118" fmla="*/ 3737830 w 3737830"/>
                <a:gd name="connsiteY118" fmla="*/ 3289455 h 5218739"/>
                <a:gd name="connsiteX119" fmla="*/ 3446427 w 3737830"/>
                <a:gd name="connsiteY119" fmla="*/ 2666457 h 5218739"/>
                <a:gd name="connsiteX120" fmla="*/ 2853575 w 3737830"/>
                <a:gd name="connsiteY120" fmla="*/ 2676506 h 5218739"/>
                <a:gd name="connsiteX121" fmla="*/ 2572221 w 3737830"/>
                <a:gd name="connsiteY121" fmla="*/ 2475539 h 5218739"/>
                <a:gd name="connsiteX122" fmla="*/ 2793285 w 3737830"/>
                <a:gd name="connsiteY122" fmla="*/ 2274572 h 5218739"/>
                <a:gd name="connsiteX123" fmla="*/ 2873671 w 3737830"/>
                <a:gd name="connsiteY123" fmla="*/ 2013314 h 5218739"/>
                <a:gd name="connsiteX124" fmla="*/ 3144977 w 3737830"/>
                <a:gd name="connsiteY124" fmla="*/ 1782202 h 5218739"/>
                <a:gd name="connsiteX125" fmla="*/ 2984203 w 3737830"/>
                <a:gd name="connsiteY125" fmla="*/ 1330027 h 5218739"/>
                <a:gd name="connsiteX126" fmla="*/ 3165074 w 3737830"/>
                <a:gd name="connsiteY126" fmla="*/ 1108963 h 5218739"/>
                <a:gd name="connsiteX127" fmla="*/ 3438708 w 3737830"/>
                <a:gd name="connsiteY127" fmla="*/ 708324 h 5218739"/>
                <a:gd name="connsiteX128" fmla="*/ 3377270 w 3737830"/>
                <a:gd name="connsiteY128" fmla="*/ 563993 h 5218739"/>
                <a:gd name="connsiteX129" fmla="*/ 3316598 w 3737830"/>
                <a:gd name="connsiteY129" fmla="*/ 440404 h 5218739"/>
                <a:gd name="connsiteX130" fmla="*/ 3332784 w 3737830"/>
                <a:gd name="connsiteY130" fmla="*/ 263417 h 5218739"/>
                <a:gd name="connsiteX131" fmla="*/ 3106192 w 3737830"/>
                <a:gd name="connsiteY131" fmla="*/ 128907 h 5218739"/>
                <a:gd name="connsiteX132" fmla="*/ 3124462 w 3737830"/>
                <a:gd name="connsiteY132" fmla="*/ 12400 h 5218739"/>
                <a:gd name="connsiteX133" fmla="*/ 3020642 w 3737830"/>
                <a:gd name="connsiteY133" fmla="*/ 1477 h 5218739"/>
                <a:gd name="connsiteX134" fmla="*/ 2958526 w 3737830"/>
                <a:gd name="connsiteY134" fmla="*/ 38129 h 5218739"/>
                <a:gd name="connsiteX135" fmla="*/ 2965150 w 3737830"/>
                <a:gd name="connsiteY135" fmla="*/ 223300 h 5218739"/>
                <a:gd name="connsiteX136" fmla="*/ 2780177 w 3737830"/>
                <a:gd name="connsiteY136" fmla="*/ 305894 h 5218739"/>
                <a:gd name="connsiteX137" fmla="*/ 2762617 w 3737830"/>
                <a:gd name="connsiteY137" fmla="*/ 448814 h 5218739"/>
                <a:gd name="connsiteX0" fmla="*/ 2762617 w 3737830"/>
                <a:gd name="connsiteY0" fmla="*/ 448814 h 5218739"/>
                <a:gd name="connsiteX1" fmla="*/ 2424105 w 3737830"/>
                <a:gd name="connsiteY1" fmla="*/ 558395 h 5218739"/>
                <a:gd name="connsiteX2" fmla="*/ 2293527 w 3737830"/>
                <a:gd name="connsiteY2" fmla="*/ 545493 h 5218739"/>
                <a:gd name="connsiteX3" fmla="*/ 2241444 w 3737830"/>
                <a:gd name="connsiteY3" fmla="*/ 716503 h 5218739"/>
                <a:gd name="connsiteX4" fmla="*/ 2040286 w 3737830"/>
                <a:gd name="connsiteY4" fmla="*/ 792017 h 5218739"/>
                <a:gd name="connsiteX5" fmla="*/ 1996355 w 3737830"/>
                <a:gd name="connsiteY5" fmla="*/ 709423 h 5218739"/>
                <a:gd name="connsiteX6" fmla="*/ 1883059 w 3737830"/>
                <a:gd name="connsiteY6" fmla="*/ 810896 h 5218739"/>
                <a:gd name="connsiteX7" fmla="*/ 1700399 w 3737830"/>
                <a:gd name="connsiteY7" fmla="*/ 820335 h 5218739"/>
                <a:gd name="connsiteX8" fmla="*/ 1591727 w 3737830"/>
                <a:gd name="connsiteY8" fmla="*/ 910008 h 5218739"/>
                <a:gd name="connsiteX9" fmla="*/ 1478186 w 3737830"/>
                <a:gd name="connsiteY9" fmla="*/ 938674 h 5218739"/>
                <a:gd name="connsiteX10" fmla="*/ 1392881 w 3737830"/>
                <a:gd name="connsiteY10" fmla="*/ 1179028 h 5218739"/>
                <a:gd name="connsiteX11" fmla="*/ 1249527 w 3737830"/>
                <a:gd name="connsiteY11" fmla="*/ 1112953 h 5218739"/>
                <a:gd name="connsiteX12" fmla="*/ 1184787 w 3737830"/>
                <a:gd name="connsiteY12" fmla="*/ 1226224 h 5218739"/>
                <a:gd name="connsiteX13" fmla="*/ 1214845 w 3737830"/>
                <a:gd name="connsiteY13" fmla="*/ 1445687 h 5218739"/>
                <a:gd name="connsiteX14" fmla="*/ 1062243 w 3737830"/>
                <a:gd name="connsiteY14" fmla="*/ 1497603 h 5218739"/>
                <a:gd name="connsiteX15" fmla="*/ 1018312 w 3737830"/>
                <a:gd name="connsiteY15" fmla="*/ 1415010 h 5218739"/>
                <a:gd name="connsiteX16" fmla="*/ 932762 w 3737830"/>
                <a:gd name="connsiteY16" fmla="*/ 1436248 h 5218739"/>
                <a:gd name="connsiteX17" fmla="*/ 902682 w 3737830"/>
                <a:gd name="connsiteY17" fmla="*/ 1355452 h 5218739"/>
                <a:gd name="connsiteX18" fmla="*/ 646054 w 3737830"/>
                <a:gd name="connsiteY18" fmla="*/ 1443327 h 5218739"/>
                <a:gd name="connsiteX19" fmla="*/ 553567 w 3737830"/>
                <a:gd name="connsiteY19" fmla="*/ 1318257 h 5218739"/>
                <a:gd name="connsiteX20" fmla="*/ 528134 w 3737830"/>
                <a:gd name="connsiteY20" fmla="*/ 1490524 h 5218739"/>
                <a:gd name="connsiteX21" fmla="*/ 384780 w 3737830"/>
                <a:gd name="connsiteY21" fmla="*/ 1490524 h 5218739"/>
                <a:gd name="connsiteX22" fmla="*/ 289981 w 3737830"/>
                <a:gd name="connsiteY22" fmla="*/ 1625034 h 5218739"/>
                <a:gd name="connsiteX23" fmla="*/ 132783 w 3737830"/>
                <a:gd name="connsiteY23" fmla="*/ 1704252 h 5218739"/>
                <a:gd name="connsiteX24" fmla="*/ 137379 w 3737830"/>
                <a:gd name="connsiteY24" fmla="*/ 1825618 h 5218739"/>
                <a:gd name="connsiteX25" fmla="*/ 33332 w 3737830"/>
                <a:gd name="connsiteY25" fmla="*/ 1927091 h 5218739"/>
                <a:gd name="connsiteX26" fmla="*/ 6257 w 3737830"/>
                <a:gd name="connsiteY26" fmla="*/ 2273583 h 5218739"/>
                <a:gd name="connsiteX27" fmla="*/ 63390 w 3737830"/>
                <a:gd name="connsiteY27" fmla="*/ 2443891 h 5218739"/>
                <a:gd name="connsiteX28" fmla="*/ 125819 w 3737830"/>
                <a:gd name="connsiteY28" fmla="*/ 2469849 h 5218739"/>
                <a:gd name="connsiteX29" fmla="*/ 169750 w 3737830"/>
                <a:gd name="connsiteY29" fmla="*/ 2613798 h 5218739"/>
                <a:gd name="connsiteX30" fmla="*/ 358836 w 3737830"/>
                <a:gd name="connsiteY30" fmla="*/ 2804548 h 5218739"/>
                <a:gd name="connsiteX31" fmla="*/ 521198 w 3737830"/>
                <a:gd name="connsiteY31" fmla="*/ 2892257 h 5218739"/>
                <a:gd name="connsiteX32" fmla="*/ 598137 w 3737830"/>
                <a:gd name="connsiteY32" fmla="*/ 3135838 h 5218739"/>
                <a:gd name="connsiteX33" fmla="*/ 424087 w 3737830"/>
                <a:gd name="connsiteY33" fmla="*/ 3331184 h 5218739"/>
                <a:gd name="connsiteX34" fmla="*/ 292409 w 3737830"/>
                <a:gd name="connsiteY34" fmla="*/ 3556346 h 5218739"/>
                <a:gd name="connsiteX35" fmla="*/ 293251 w 3737830"/>
                <a:gd name="connsiteY35" fmla="*/ 3670361 h 5218739"/>
                <a:gd name="connsiteX36" fmla="*/ 335069 w 3737830"/>
                <a:gd name="connsiteY36" fmla="*/ 3679847 h 5218739"/>
                <a:gd name="connsiteX37" fmla="*/ 355879 w 3737830"/>
                <a:gd name="connsiteY37" fmla="*/ 3689581 h 5218739"/>
                <a:gd name="connsiteX38" fmla="*/ 379289 w 3737830"/>
                <a:gd name="connsiteY38" fmla="*/ 3682502 h 5218739"/>
                <a:gd name="connsiteX39" fmla="*/ 414839 w 3737830"/>
                <a:gd name="connsiteY39" fmla="*/ 3702855 h 5218739"/>
                <a:gd name="connsiteX40" fmla="*/ 446920 w 3737830"/>
                <a:gd name="connsiteY40" fmla="*/ 3695776 h 5218739"/>
                <a:gd name="connsiteX41" fmla="*/ 493741 w 3737830"/>
                <a:gd name="connsiteY41" fmla="*/ 3732943 h 5218739"/>
                <a:gd name="connsiteX42" fmla="*/ 522354 w 3737830"/>
                <a:gd name="connsiteY42" fmla="*/ 3724094 h 5218739"/>
                <a:gd name="connsiteX43" fmla="*/ 532759 w 3737830"/>
                <a:gd name="connsiteY43" fmla="*/ 3741792 h 5218739"/>
                <a:gd name="connsiteX44" fmla="*/ 569175 w 3737830"/>
                <a:gd name="connsiteY44" fmla="*/ 3717014 h 5218739"/>
                <a:gd name="connsiteX45" fmla="*/ 592586 w 3737830"/>
                <a:gd name="connsiteY45" fmla="*/ 3720554 h 5218739"/>
                <a:gd name="connsiteX46" fmla="*/ 610247 w 3737830"/>
                <a:gd name="connsiteY46" fmla="*/ 3714362 h 5218739"/>
                <a:gd name="connsiteX47" fmla="*/ 638542 w 3737830"/>
                <a:gd name="connsiteY47" fmla="*/ 3764424 h 5218739"/>
                <a:gd name="connsiteX48" fmla="*/ 654147 w 3737830"/>
                <a:gd name="connsiteY48" fmla="*/ 3775420 h 5218739"/>
                <a:gd name="connsiteX49" fmla="*/ 687095 w 3737830"/>
                <a:gd name="connsiteY49" fmla="*/ 3777190 h 5218739"/>
                <a:gd name="connsiteX50" fmla="*/ 692298 w 3737830"/>
                <a:gd name="connsiteY50" fmla="*/ 3751527 h 5218739"/>
                <a:gd name="connsiteX51" fmla="*/ 707038 w 3737830"/>
                <a:gd name="connsiteY51" fmla="*/ 3744447 h 5218739"/>
                <a:gd name="connsiteX52" fmla="*/ 706171 w 3737830"/>
                <a:gd name="connsiteY52" fmla="*/ 3728519 h 5218739"/>
                <a:gd name="connsiteX53" fmla="*/ 734784 w 3737830"/>
                <a:gd name="connsiteY53" fmla="*/ 3712590 h 5218739"/>
                <a:gd name="connsiteX54" fmla="*/ 751258 w 3737830"/>
                <a:gd name="connsiteY54" fmla="*/ 3718784 h 5218739"/>
                <a:gd name="connsiteX55" fmla="*/ 767732 w 3737830"/>
                <a:gd name="connsiteY55" fmla="*/ 3688697 h 5218739"/>
                <a:gd name="connsiteX56" fmla="*/ 818889 w 3737830"/>
                <a:gd name="connsiteY56" fmla="*/ 3698431 h 5218739"/>
                <a:gd name="connsiteX57" fmla="*/ 834496 w 3737830"/>
                <a:gd name="connsiteY57" fmla="*/ 3730288 h 5218739"/>
                <a:gd name="connsiteX58" fmla="*/ 868311 w 3737830"/>
                <a:gd name="connsiteY58" fmla="*/ 3683387 h 5218739"/>
                <a:gd name="connsiteX59" fmla="*/ 908196 w 3737830"/>
                <a:gd name="connsiteY59" fmla="*/ 3669228 h 5218739"/>
                <a:gd name="connsiteX60" fmla="*/ 934208 w 3737830"/>
                <a:gd name="connsiteY60" fmla="*/ 3674538 h 5218739"/>
                <a:gd name="connsiteX61" fmla="*/ 968890 w 3737830"/>
                <a:gd name="connsiteY61" fmla="*/ 3647105 h 5218739"/>
                <a:gd name="connsiteX62" fmla="*/ 994035 w 3737830"/>
                <a:gd name="connsiteY62" fmla="*/ 3640910 h 5218739"/>
                <a:gd name="connsiteX63" fmla="*/ 1026983 w 3737830"/>
                <a:gd name="connsiteY63" fmla="*/ 3599318 h 5218739"/>
                <a:gd name="connsiteX64" fmla="*/ 1054920 w 3737830"/>
                <a:gd name="connsiteY64" fmla="*/ 3580857 h 5218739"/>
                <a:gd name="connsiteX65" fmla="*/ 1068602 w 3737830"/>
                <a:gd name="connsiteY65" fmla="*/ 3593124 h 5218739"/>
                <a:gd name="connsiteX66" fmla="*/ 1093747 w 3737830"/>
                <a:gd name="connsiteY66" fmla="*/ 3608168 h 5218739"/>
                <a:gd name="connsiteX67" fmla="*/ 1105885 w 3737830"/>
                <a:gd name="connsiteY67" fmla="*/ 3580735 h 5218739"/>
                <a:gd name="connsiteX68" fmla="*/ 1116290 w 3737830"/>
                <a:gd name="connsiteY68" fmla="*/ 3585159 h 5218739"/>
                <a:gd name="connsiteX69" fmla="*/ 1138834 w 3737830"/>
                <a:gd name="connsiteY69" fmla="*/ 3550647 h 5218739"/>
                <a:gd name="connsiteX70" fmla="*/ 1159643 w 3737830"/>
                <a:gd name="connsiteY70" fmla="*/ 3545337 h 5218739"/>
                <a:gd name="connsiteX71" fmla="*/ 1169181 w 3737830"/>
                <a:gd name="connsiteY71" fmla="*/ 3554187 h 5218739"/>
                <a:gd name="connsiteX72" fmla="*/ 1177851 w 3737830"/>
                <a:gd name="connsiteY72" fmla="*/ 3545337 h 5218739"/>
                <a:gd name="connsiteX73" fmla="*/ 1187389 w 3737830"/>
                <a:gd name="connsiteY73" fmla="*/ 3543568 h 5218739"/>
                <a:gd name="connsiteX74" fmla="*/ 1189990 w 3737830"/>
                <a:gd name="connsiteY74" fmla="*/ 3533833 h 5218739"/>
                <a:gd name="connsiteX75" fmla="*/ 1204730 w 3737830"/>
                <a:gd name="connsiteY75" fmla="*/ 3527639 h 5218739"/>
                <a:gd name="connsiteX76" fmla="*/ 1251551 w 3737830"/>
                <a:gd name="connsiteY76" fmla="*/ 3524099 h 5218739"/>
                <a:gd name="connsiteX77" fmla="*/ 1263690 w 3737830"/>
                <a:gd name="connsiteY77" fmla="*/ 3532948 h 5218739"/>
                <a:gd name="connsiteX78" fmla="*/ 1274095 w 3737830"/>
                <a:gd name="connsiteY78" fmla="*/ 3522329 h 5218739"/>
                <a:gd name="connsiteX79" fmla="*/ 1278430 w 3737830"/>
                <a:gd name="connsiteY79" fmla="*/ 3501976 h 5218739"/>
                <a:gd name="connsiteX80" fmla="*/ 1273228 w 3737830"/>
                <a:gd name="connsiteY80" fmla="*/ 3489587 h 5218739"/>
                <a:gd name="connsiteX81" fmla="*/ 1289702 w 3737830"/>
                <a:gd name="connsiteY81" fmla="*/ 3474543 h 5218739"/>
                <a:gd name="connsiteX82" fmla="*/ 1300974 w 3737830"/>
                <a:gd name="connsiteY82" fmla="*/ 3476313 h 5218739"/>
                <a:gd name="connsiteX83" fmla="*/ 1300974 w 3737830"/>
                <a:gd name="connsiteY83" fmla="*/ 3499321 h 5218739"/>
                <a:gd name="connsiteX84" fmla="*/ 1315714 w 3737830"/>
                <a:gd name="connsiteY84" fmla="*/ 3489587 h 5218739"/>
                <a:gd name="connsiteX85" fmla="*/ 1327853 w 3737830"/>
                <a:gd name="connsiteY85" fmla="*/ 3486932 h 5218739"/>
                <a:gd name="connsiteX86" fmla="*/ 1350396 w 3737830"/>
                <a:gd name="connsiteY86" fmla="*/ 3479852 h 5218739"/>
                <a:gd name="connsiteX87" fmla="*/ 1374674 w 3737830"/>
                <a:gd name="connsiteY87" fmla="*/ 3482507 h 5218739"/>
                <a:gd name="connsiteX88" fmla="*/ 1368604 w 3737830"/>
                <a:gd name="connsiteY88" fmla="*/ 3494011 h 5218739"/>
                <a:gd name="connsiteX89" fmla="*/ 1369472 w 3737830"/>
                <a:gd name="connsiteY89" fmla="*/ 3517020 h 5218739"/>
                <a:gd name="connsiteX90" fmla="*/ 1392882 w 3737830"/>
                <a:gd name="connsiteY90" fmla="*/ 3492241 h 5218739"/>
                <a:gd name="connsiteX91" fmla="*/ 1416293 w 3737830"/>
                <a:gd name="connsiteY91" fmla="*/ 3491357 h 5218739"/>
                <a:gd name="connsiteX92" fmla="*/ 1442779 w 3737830"/>
                <a:gd name="connsiteY92" fmla="*/ 3466701 h 5218739"/>
                <a:gd name="connsiteX93" fmla="*/ 1499530 w 3737830"/>
                <a:gd name="connsiteY93" fmla="*/ 3501976 h 5218739"/>
                <a:gd name="connsiteX94" fmla="*/ 1544618 w 3737830"/>
                <a:gd name="connsiteY94" fmla="*/ 3581620 h 5218739"/>
                <a:gd name="connsiteX95" fmla="*/ 1551554 w 3737830"/>
                <a:gd name="connsiteY95" fmla="*/ 3574540 h 5218739"/>
                <a:gd name="connsiteX96" fmla="*/ 1567161 w 3737830"/>
                <a:gd name="connsiteY96" fmla="*/ 3575426 h 5218739"/>
                <a:gd name="connsiteX97" fmla="*/ 1578433 w 3737830"/>
                <a:gd name="connsiteY97" fmla="*/ 3586929 h 5218739"/>
                <a:gd name="connsiteX98" fmla="*/ 1613115 w 3737830"/>
                <a:gd name="connsiteY98" fmla="*/ 3594009 h 5218739"/>
                <a:gd name="connsiteX99" fmla="*/ 1653867 w 3737830"/>
                <a:gd name="connsiteY99" fmla="*/ 3578080 h 5218739"/>
                <a:gd name="connsiteX100" fmla="*/ 1694619 w 3737830"/>
                <a:gd name="connsiteY100" fmla="*/ 3586929 h 5218739"/>
                <a:gd name="connsiteX101" fmla="*/ 1693752 w 3737830"/>
                <a:gd name="connsiteY101" fmla="*/ 3627636 h 5218739"/>
                <a:gd name="connsiteX102" fmla="*/ 1721498 w 3737830"/>
                <a:gd name="connsiteY102" fmla="*/ 3656839 h 5218739"/>
                <a:gd name="connsiteX103" fmla="*/ 1761383 w 3737830"/>
                <a:gd name="connsiteY103" fmla="*/ 3656839 h 5218739"/>
                <a:gd name="connsiteX104" fmla="*/ 1760429 w 3737830"/>
                <a:gd name="connsiteY104" fmla="*/ 3685379 h 5218739"/>
                <a:gd name="connsiteX105" fmla="*/ 1778441 w 3737830"/>
                <a:gd name="connsiteY105" fmla="*/ 3689061 h 5218739"/>
                <a:gd name="connsiteX106" fmla="*/ 1800298 w 3737830"/>
                <a:gd name="connsiteY106" fmla="*/ 3684413 h 5218739"/>
                <a:gd name="connsiteX107" fmla="*/ 1813047 w 3737830"/>
                <a:gd name="connsiteY107" fmla="*/ 3669542 h 5218739"/>
                <a:gd name="connsiteX108" fmla="*/ 1833083 w 3737830"/>
                <a:gd name="connsiteY108" fmla="*/ 3667683 h 5218739"/>
                <a:gd name="connsiteX109" fmla="*/ 1855684 w 3737830"/>
                <a:gd name="connsiteY109" fmla="*/ 3637806 h 5218739"/>
                <a:gd name="connsiteX110" fmla="*/ 1862226 w 3737830"/>
                <a:gd name="connsiteY110" fmla="*/ 3644447 h 5218739"/>
                <a:gd name="connsiteX111" fmla="*/ 1854939 w 3737830"/>
                <a:gd name="connsiteY111" fmla="*/ 3667683 h 5218739"/>
                <a:gd name="connsiteX112" fmla="*/ 1909030 w 3737830"/>
                <a:gd name="connsiteY112" fmla="*/ 4495257 h 5218739"/>
                <a:gd name="connsiteX113" fmla="*/ 1868836 w 3737830"/>
                <a:gd name="connsiteY113" fmla="*/ 4846950 h 5218739"/>
                <a:gd name="connsiteX114" fmla="*/ 2702849 w 3737830"/>
                <a:gd name="connsiteY114" fmla="*/ 5188594 h 5218739"/>
                <a:gd name="connsiteX115" fmla="*/ 3506718 w 3737830"/>
                <a:gd name="connsiteY115" fmla="*/ 5218739 h 5218739"/>
                <a:gd name="connsiteX116" fmla="*/ 3737830 w 3737830"/>
                <a:gd name="connsiteY116" fmla="*/ 4465112 h 5218739"/>
                <a:gd name="connsiteX117" fmla="*/ 3707685 w 3737830"/>
                <a:gd name="connsiteY117" fmla="*/ 3801921 h 5218739"/>
                <a:gd name="connsiteX118" fmla="*/ 3737830 w 3737830"/>
                <a:gd name="connsiteY118" fmla="*/ 3289455 h 5218739"/>
                <a:gd name="connsiteX119" fmla="*/ 3446427 w 3737830"/>
                <a:gd name="connsiteY119" fmla="*/ 2666457 h 5218739"/>
                <a:gd name="connsiteX120" fmla="*/ 2853575 w 3737830"/>
                <a:gd name="connsiteY120" fmla="*/ 2676506 h 5218739"/>
                <a:gd name="connsiteX121" fmla="*/ 2572221 w 3737830"/>
                <a:gd name="connsiteY121" fmla="*/ 2475539 h 5218739"/>
                <a:gd name="connsiteX122" fmla="*/ 2793285 w 3737830"/>
                <a:gd name="connsiteY122" fmla="*/ 2274572 h 5218739"/>
                <a:gd name="connsiteX123" fmla="*/ 2873671 w 3737830"/>
                <a:gd name="connsiteY123" fmla="*/ 2013314 h 5218739"/>
                <a:gd name="connsiteX124" fmla="*/ 3144977 w 3737830"/>
                <a:gd name="connsiteY124" fmla="*/ 1782202 h 5218739"/>
                <a:gd name="connsiteX125" fmla="*/ 2984203 w 3737830"/>
                <a:gd name="connsiteY125" fmla="*/ 1330027 h 5218739"/>
                <a:gd name="connsiteX126" fmla="*/ 3165074 w 3737830"/>
                <a:gd name="connsiteY126" fmla="*/ 1108963 h 5218739"/>
                <a:gd name="connsiteX127" fmla="*/ 3438708 w 3737830"/>
                <a:gd name="connsiteY127" fmla="*/ 708324 h 5218739"/>
                <a:gd name="connsiteX128" fmla="*/ 3377270 w 3737830"/>
                <a:gd name="connsiteY128" fmla="*/ 563993 h 5218739"/>
                <a:gd name="connsiteX129" fmla="*/ 3316598 w 3737830"/>
                <a:gd name="connsiteY129" fmla="*/ 440404 h 5218739"/>
                <a:gd name="connsiteX130" fmla="*/ 3332784 w 3737830"/>
                <a:gd name="connsiteY130" fmla="*/ 263417 h 5218739"/>
                <a:gd name="connsiteX131" fmla="*/ 3106192 w 3737830"/>
                <a:gd name="connsiteY131" fmla="*/ 128907 h 5218739"/>
                <a:gd name="connsiteX132" fmla="*/ 3124462 w 3737830"/>
                <a:gd name="connsiteY132" fmla="*/ 12400 h 5218739"/>
                <a:gd name="connsiteX133" fmla="*/ 3020642 w 3737830"/>
                <a:gd name="connsiteY133" fmla="*/ 1477 h 5218739"/>
                <a:gd name="connsiteX134" fmla="*/ 2958526 w 3737830"/>
                <a:gd name="connsiteY134" fmla="*/ 38129 h 5218739"/>
                <a:gd name="connsiteX135" fmla="*/ 2965150 w 3737830"/>
                <a:gd name="connsiteY135" fmla="*/ 223300 h 5218739"/>
                <a:gd name="connsiteX136" fmla="*/ 2780177 w 3737830"/>
                <a:gd name="connsiteY136" fmla="*/ 305894 h 5218739"/>
                <a:gd name="connsiteX137" fmla="*/ 2762617 w 3737830"/>
                <a:gd name="connsiteY137" fmla="*/ 448814 h 5218739"/>
                <a:gd name="connsiteX0" fmla="*/ 2762617 w 3737830"/>
                <a:gd name="connsiteY0" fmla="*/ 448814 h 5218739"/>
                <a:gd name="connsiteX1" fmla="*/ 2424105 w 3737830"/>
                <a:gd name="connsiteY1" fmla="*/ 558395 h 5218739"/>
                <a:gd name="connsiteX2" fmla="*/ 2293527 w 3737830"/>
                <a:gd name="connsiteY2" fmla="*/ 545493 h 5218739"/>
                <a:gd name="connsiteX3" fmla="*/ 2241444 w 3737830"/>
                <a:gd name="connsiteY3" fmla="*/ 716503 h 5218739"/>
                <a:gd name="connsiteX4" fmla="*/ 2040286 w 3737830"/>
                <a:gd name="connsiteY4" fmla="*/ 792017 h 5218739"/>
                <a:gd name="connsiteX5" fmla="*/ 1996355 w 3737830"/>
                <a:gd name="connsiteY5" fmla="*/ 709423 h 5218739"/>
                <a:gd name="connsiteX6" fmla="*/ 1883059 w 3737830"/>
                <a:gd name="connsiteY6" fmla="*/ 810896 h 5218739"/>
                <a:gd name="connsiteX7" fmla="*/ 1700399 w 3737830"/>
                <a:gd name="connsiteY7" fmla="*/ 820335 h 5218739"/>
                <a:gd name="connsiteX8" fmla="*/ 1591727 w 3737830"/>
                <a:gd name="connsiteY8" fmla="*/ 910008 h 5218739"/>
                <a:gd name="connsiteX9" fmla="*/ 1478186 w 3737830"/>
                <a:gd name="connsiteY9" fmla="*/ 938674 h 5218739"/>
                <a:gd name="connsiteX10" fmla="*/ 1392881 w 3737830"/>
                <a:gd name="connsiteY10" fmla="*/ 1179028 h 5218739"/>
                <a:gd name="connsiteX11" fmla="*/ 1249527 w 3737830"/>
                <a:gd name="connsiteY11" fmla="*/ 1112953 h 5218739"/>
                <a:gd name="connsiteX12" fmla="*/ 1184787 w 3737830"/>
                <a:gd name="connsiteY12" fmla="*/ 1226224 h 5218739"/>
                <a:gd name="connsiteX13" fmla="*/ 1214845 w 3737830"/>
                <a:gd name="connsiteY13" fmla="*/ 1445687 h 5218739"/>
                <a:gd name="connsiteX14" fmla="*/ 1062243 w 3737830"/>
                <a:gd name="connsiteY14" fmla="*/ 1497603 h 5218739"/>
                <a:gd name="connsiteX15" fmla="*/ 1018312 w 3737830"/>
                <a:gd name="connsiteY15" fmla="*/ 1415010 h 5218739"/>
                <a:gd name="connsiteX16" fmla="*/ 932762 w 3737830"/>
                <a:gd name="connsiteY16" fmla="*/ 1436248 h 5218739"/>
                <a:gd name="connsiteX17" fmla="*/ 902682 w 3737830"/>
                <a:gd name="connsiteY17" fmla="*/ 1355452 h 5218739"/>
                <a:gd name="connsiteX18" fmla="*/ 646054 w 3737830"/>
                <a:gd name="connsiteY18" fmla="*/ 1443327 h 5218739"/>
                <a:gd name="connsiteX19" fmla="*/ 553567 w 3737830"/>
                <a:gd name="connsiteY19" fmla="*/ 1318257 h 5218739"/>
                <a:gd name="connsiteX20" fmla="*/ 528134 w 3737830"/>
                <a:gd name="connsiteY20" fmla="*/ 1490524 h 5218739"/>
                <a:gd name="connsiteX21" fmla="*/ 384780 w 3737830"/>
                <a:gd name="connsiteY21" fmla="*/ 1490524 h 5218739"/>
                <a:gd name="connsiteX22" fmla="*/ 289981 w 3737830"/>
                <a:gd name="connsiteY22" fmla="*/ 1625034 h 5218739"/>
                <a:gd name="connsiteX23" fmla="*/ 132783 w 3737830"/>
                <a:gd name="connsiteY23" fmla="*/ 1704252 h 5218739"/>
                <a:gd name="connsiteX24" fmla="*/ 137379 w 3737830"/>
                <a:gd name="connsiteY24" fmla="*/ 1825618 h 5218739"/>
                <a:gd name="connsiteX25" fmla="*/ 33332 w 3737830"/>
                <a:gd name="connsiteY25" fmla="*/ 1927091 h 5218739"/>
                <a:gd name="connsiteX26" fmla="*/ 6257 w 3737830"/>
                <a:gd name="connsiteY26" fmla="*/ 2273583 h 5218739"/>
                <a:gd name="connsiteX27" fmla="*/ 63390 w 3737830"/>
                <a:gd name="connsiteY27" fmla="*/ 2443891 h 5218739"/>
                <a:gd name="connsiteX28" fmla="*/ 125819 w 3737830"/>
                <a:gd name="connsiteY28" fmla="*/ 2469849 h 5218739"/>
                <a:gd name="connsiteX29" fmla="*/ 169750 w 3737830"/>
                <a:gd name="connsiteY29" fmla="*/ 2613798 h 5218739"/>
                <a:gd name="connsiteX30" fmla="*/ 358836 w 3737830"/>
                <a:gd name="connsiteY30" fmla="*/ 2804548 h 5218739"/>
                <a:gd name="connsiteX31" fmla="*/ 521198 w 3737830"/>
                <a:gd name="connsiteY31" fmla="*/ 2892257 h 5218739"/>
                <a:gd name="connsiteX32" fmla="*/ 598137 w 3737830"/>
                <a:gd name="connsiteY32" fmla="*/ 3135838 h 5218739"/>
                <a:gd name="connsiteX33" fmla="*/ 424087 w 3737830"/>
                <a:gd name="connsiteY33" fmla="*/ 3331184 h 5218739"/>
                <a:gd name="connsiteX34" fmla="*/ 292409 w 3737830"/>
                <a:gd name="connsiteY34" fmla="*/ 3556346 h 5218739"/>
                <a:gd name="connsiteX35" fmla="*/ 293251 w 3737830"/>
                <a:gd name="connsiteY35" fmla="*/ 3670361 h 5218739"/>
                <a:gd name="connsiteX36" fmla="*/ 335069 w 3737830"/>
                <a:gd name="connsiteY36" fmla="*/ 3679847 h 5218739"/>
                <a:gd name="connsiteX37" fmla="*/ 355879 w 3737830"/>
                <a:gd name="connsiteY37" fmla="*/ 3689581 h 5218739"/>
                <a:gd name="connsiteX38" fmla="*/ 379289 w 3737830"/>
                <a:gd name="connsiteY38" fmla="*/ 3682502 h 5218739"/>
                <a:gd name="connsiteX39" fmla="*/ 414839 w 3737830"/>
                <a:gd name="connsiteY39" fmla="*/ 3702855 h 5218739"/>
                <a:gd name="connsiteX40" fmla="*/ 446920 w 3737830"/>
                <a:gd name="connsiteY40" fmla="*/ 3695776 h 5218739"/>
                <a:gd name="connsiteX41" fmla="*/ 493741 w 3737830"/>
                <a:gd name="connsiteY41" fmla="*/ 3732943 h 5218739"/>
                <a:gd name="connsiteX42" fmla="*/ 522354 w 3737830"/>
                <a:gd name="connsiteY42" fmla="*/ 3724094 h 5218739"/>
                <a:gd name="connsiteX43" fmla="*/ 532759 w 3737830"/>
                <a:gd name="connsiteY43" fmla="*/ 3741792 h 5218739"/>
                <a:gd name="connsiteX44" fmla="*/ 569175 w 3737830"/>
                <a:gd name="connsiteY44" fmla="*/ 3717014 h 5218739"/>
                <a:gd name="connsiteX45" fmla="*/ 592586 w 3737830"/>
                <a:gd name="connsiteY45" fmla="*/ 3720554 h 5218739"/>
                <a:gd name="connsiteX46" fmla="*/ 610247 w 3737830"/>
                <a:gd name="connsiteY46" fmla="*/ 3714362 h 5218739"/>
                <a:gd name="connsiteX47" fmla="*/ 638542 w 3737830"/>
                <a:gd name="connsiteY47" fmla="*/ 3764424 h 5218739"/>
                <a:gd name="connsiteX48" fmla="*/ 654147 w 3737830"/>
                <a:gd name="connsiteY48" fmla="*/ 3775420 h 5218739"/>
                <a:gd name="connsiteX49" fmla="*/ 687095 w 3737830"/>
                <a:gd name="connsiteY49" fmla="*/ 3777190 h 5218739"/>
                <a:gd name="connsiteX50" fmla="*/ 692298 w 3737830"/>
                <a:gd name="connsiteY50" fmla="*/ 3751527 h 5218739"/>
                <a:gd name="connsiteX51" fmla="*/ 707038 w 3737830"/>
                <a:gd name="connsiteY51" fmla="*/ 3744447 h 5218739"/>
                <a:gd name="connsiteX52" fmla="*/ 706171 w 3737830"/>
                <a:gd name="connsiteY52" fmla="*/ 3728519 h 5218739"/>
                <a:gd name="connsiteX53" fmla="*/ 734784 w 3737830"/>
                <a:gd name="connsiteY53" fmla="*/ 3712590 h 5218739"/>
                <a:gd name="connsiteX54" fmla="*/ 751258 w 3737830"/>
                <a:gd name="connsiteY54" fmla="*/ 3718784 h 5218739"/>
                <a:gd name="connsiteX55" fmla="*/ 767732 w 3737830"/>
                <a:gd name="connsiteY55" fmla="*/ 3688697 h 5218739"/>
                <a:gd name="connsiteX56" fmla="*/ 818889 w 3737830"/>
                <a:gd name="connsiteY56" fmla="*/ 3698431 h 5218739"/>
                <a:gd name="connsiteX57" fmla="*/ 834496 w 3737830"/>
                <a:gd name="connsiteY57" fmla="*/ 3730288 h 5218739"/>
                <a:gd name="connsiteX58" fmla="*/ 868311 w 3737830"/>
                <a:gd name="connsiteY58" fmla="*/ 3683387 h 5218739"/>
                <a:gd name="connsiteX59" fmla="*/ 908196 w 3737830"/>
                <a:gd name="connsiteY59" fmla="*/ 3669228 h 5218739"/>
                <a:gd name="connsiteX60" fmla="*/ 934208 w 3737830"/>
                <a:gd name="connsiteY60" fmla="*/ 3674538 h 5218739"/>
                <a:gd name="connsiteX61" fmla="*/ 968890 w 3737830"/>
                <a:gd name="connsiteY61" fmla="*/ 3647105 h 5218739"/>
                <a:gd name="connsiteX62" fmla="*/ 994035 w 3737830"/>
                <a:gd name="connsiteY62" fmla="*/ 3640910 h 5218739"/>
                <a:gd name="connsiteX63" fmla="*/ 1026983 w 3737830"/>
                <a:gd name="connsiteY63" fmla="*/ 3599318 h 5218739"/>
                <a:gd name="connsiteX64" fmla="*/ 1054920 w 3737830"/>
                <a:gd name="connsiteY64" fmla="*/ 3580857 h 5218739"/>
                <a:gd name="connsiteX65" fmla="*/ 1068602 w 3737830"/>
                <a:gd name="connsiteY65" fmla="*/ 3593124 h 5218739"/>
                <a:gd name="connsiteX66" fmla="*/ 1093747 w 3737830"/>
                <a:gd name="connsiteY66" fmla="*/ 3608168 h 5218739"/>
                <a:gd name="connsiteX67" fmla="*/ 1105885 w 3737830"/>
                <a:gd name="connsiteY67" fmla="*/ 3580735 h 5218739"/>
                <a:gd name="connsiteX68" fmla="*/ 1116290 w 3737830"/>
                <a:gd name="connsiteY68" fmla="*/ 3585159 h 5218739"/>
                <a:gd name="connsiteX69" fmla="*/ 1138834 w 3737830"/>
                <a:gd name="connsiteY69" fmla="*/ 3550647 h 5218739"/>
                <a:gd name="connsiteX70" fmla="*/ 1159643 w 3737830"/>
                <a:gd name="connsiteY70" fmla="*/ 3545337 h 5218739"/>
                <a:gd name="connsiteX71" fmla="*/ 1169181 w 3737830"/>
                <a:gd name="connsiteY71" fmla="*/ 3554187 h 5218739"/>
                <a:gd name="connsiteX72" fmla="*/ 1177851 w 3737830"/>
                <a:gd name="connsiteY72" fmla="*/ 3545337 h 5218739"/>
                <a:gd name="connsiteX73" fmla="*/ 1187389 w 3737830"/>
                <a:gd name="connsiteY73" fmla="*/ 3543568 h 5218739"/>
                <a:gd name="connsiteX74" fmla="*/ 1189990 w 3737830"/>
                <a:gd name="connsiteY74" fmla="*/ 3533833 h 5218739"/>
                <a:gd name="connsiteX75" fmla="*/ 1204730 w 3737830"/>
                <a:gd name="connsiteY75" fmla="*/ 3527639 h 5218739"/>
                <a:gd name="connsiteX76" fmla="*/ 1251551 w 3737830"/>
                <a:gd name="connsiteY76" fmla="*/ 3524099 h 5218739"/>
                <a:gd name="connsiteX77" fmla="*/ 1263690 w 3737830"/>
                <a:gd name="connsiteY77" fmla="*/ 3532948 h 5218739"/>
                <a:gd name="connsiteX78" fmla="*/ 1274095 w 3737830"/>
                <a:gd name="connsiteY78" fmla="*/ 3522329 h 5218739"/>
                <a:gd name="connsiteX79" fmla="*/ 1278430 w 3737830"/>
                <a:gd name="connsiteY79" fmla="*/ 3501976 h 5218739"/>
                <a:gd name="connsiteX80" fmla="*/ 1273228 w 3737830"/>
                <a:gd name="connsiteY80" fmla="*/ 3489587 h 5218739"/>
                <a:gd name="connsiteX81" fmla="*/ 1289702 w 3737830"/>
                <a:gd name="connsiteY81" fmla="*/ 3474543 h 5218739"/>
                <a:gd name="connsiteX82" fmla="*/ 1300974 w 3737830"/>
                <a:gd name="connsiteY82" fmla="*/ 3476313 h 5218739"/>
                <a:gd name="connsiteX83" fmla="*/ 1300974 w 3737830"/>
                <a:gd name="connsiteY83" fmla="*/ 3499321 h 5218739"/>
                <a:gd name="connsiteX84" fmla="*/ 1315714 w 3737830"/>
                <a:gd name="connsiteY84" fmla="*/ 3489587 h 5218739"/>
                <a:gd name="connsiteX85" fmla="*/ 1327853 w 3737830"/>
                <a:gd name="connsiteY85" fmla="*/ 3486932 h 5218739"/>
                <a:gd name="connsiteX86" fmla="*/ 1350396 w 3737830"/>
                <a:gd name="connsiteY86" fmla="*/ 3479852 h 5218739"/>
                <a:gd name="connsiteX87" fmla="*/ 1374674 w 3737830"/>
                <a:gd name="connsiteY87" fmla="*/ 3482507 h 5218739"/>
                <a:gd name="connsiteX88" fmla="*/ 1368604 w 3737830"/>
                <a:gd name="connsiteY88" fmla="*/ 3494011 h 5218739"/>
                <a:gd name="connsiteX89" fmla="*/ 1369472 w 3737830"/>
                <a:gd name="connsiteY89" fmla="*/ 3517020 h 5218739"/>
                <a:gd name="connsiteX90" fmla="*/ 1392882 w 3737830"/>
                <a:gd name="connsiteY90" fmla="*/ 3492241 h 5218739"/>
                <a:gd name="connsiteX91" fmla="*/ 1416293 w 3737830"/>
                <a:gd name="connsiteY91" fmla="*/ 3491357 h 5218739"/>
                <a:gd name="connsiteX92" fmla="*/ 1442779 w 3737830"/>
                <a:gd name="connsiteY92" fmla="*/ 3466701 h 5218739"/>
                <a:gd name="connsiteX93" fmla="*/ 1499530 w 3737830"/>
                <a:gd name="connsiteY93" fmla="*/ 3501976 h 5218739"/>
                <a:gd name="connsiteX94" fmla="*/ 1544618 w 3737830"/>
                <a:gd name="connsiteY94" fmla="*/ 3581620 h 5218739"/>
                <a:gd name="connsiteX95" fmla="*/ 1551554 w 3737830"/>
                <a:gd name="connsiteY95" fmla="*/ 3574540 h 5218739"/>
                <a:gd name="connsiteX96" fmla="*/ 1567161 w 3737830"/>
                <a:gd name="connsiteY96" fmla="*/ 3575426 h 5218739"/>
                <a:gd name="connsiteX97" fmla="*/ 1578433 w 3737830"/>
                <a:gd name="connsiteY97" fmla="*/ 3586929 h 5218739"/>
                <a:gd name="connsiteX98" fmla="*/ 1613115 w 3737830"/>
                <a:gd name="connsiteY98" fmla="*/ 3594009 h 5218739"/>
                <a:gd name="connsiteX99" fmla="*/ 1653867 w 3737830"/>
                <a:gd name="connsiteY99" fmla="*/ 3578080 h 5218739"/>
                <a:gd name="connsiteX100" fmla="*/ 1694619 w 3737830"/>
                <a:gd name="connsiteY100" fmla="*/ 3586929 h 5218739"/>
                <a:gd name="connsiteX101" fmla="*/ 1693752 w 3737830"/>
                <a:gd name="connsiteY101" fmla="*/ 3627636 h 5218739"/>
                <a:gd name="connsiteX102" fmla="*/ 1721498 w 3737830"/>
                <a:gd name="connsiteY102" fmla="*/ 3656839 h 5218739"/>
                <a:gd name="connsiteX103" fmla="*/ 1761383 w 3737830"/>
                <a:gd name="connsiteY103" fmla="*/ 3656839 h 5218739"/>
                <a:gd name="connsiteX104" fmla="*/ 1760429 w 3737830"/>
                <a:gd name="connsiteY104" fmla="*/ 3685379 h 5218739"/>
                <a:gd name="connsiteX105" fmla="*/ 1778441 w 3737830"/>
                <a:gd name="connsiteY105" fmla="*/ 3689061 h 5218739"/>
                <a:gd name="connsiteX106" fmla="*/ 1800298 w 3737830"/>
                <a:gd name="connsiteY106" fmla="*/ 3684413 h 5218739"/>
                <a:gd name="connsiteX107" fmla="*/ 1813047 w 3737830"/>
                <a:gd name="connsiteY107" fmla="*/ 3669542 h 5218739"/>
                <a:gd name="connsiteX108" fmla="*/ 1833083 w 3737830"/>
                <a:gd name="connsiteY108" fmla="*/ 3667683 h 5218739"/>
                <a:gd name="connsiteX109" fmla="*/ 1855684 w 3737830"/>
                <a:gd name="connsiteY109" fmla="*/ 3637806 h 5218739"/>
                <a:gd name="connsiteX110" fmla="*/ 1862226 w 3737830"/>
                <a:gd name="connsiteY110" fmla="*/ 3644447 h 5218739"/>
                <a:gd name="connsiteX111" fmla="*/ 1854939 w 3737830"/>
                <a:gd name="connsiteY111" fmla="*/ 3667683 h 5218739"/>
                <a:gd name="connsiteX112" fmla="*/ 1915046 w 3737830"/>
                <a:gd name="connsiteY112" fmla="*/ 3959536 h 5218739"/>
                <a:gd name="connsiteX113" fmla="*/ 1909030 w 3737830"/>
                <a:gd name="connsiteY113" fmla="*/ 4495257 h 5218739"/>
                <a:gd name="connsiteX114" fmla="*/ 1868836 w 3737830"/>
                <a:gd name="connsiteY114" fmla="*/ 4846950 h 5218739"/>
                <a:gd name="connsiteX115" fmla="*/ 2702849 w 3737830"/>
                <a:gd name="connsiteY115" fmla="*/ 5188594 h 5218739"/>
                <a:gd name="connsiteX116" fmla="*/ 3506718 w 3737830"/>
                <a:gd name="connsiteY116" fmla="*/ 5218739 h 5218739"/>
                <a:gd name="connsiteX117" fmla="*/ 3737830 w 3737830"/>
                <a:gd name="connsiteY117" fmla="*/ 4465112 h 5218739"/>
                <a:gd name="connsiteX118" fmla="*/ 3707685 w 3737830"/>
                <a:gd name="connsiteY118" fmla="*/ 3801921 h 5218739"/>
                <a:gd name="connsiteX119" fmla="*/ 3737830 w 3737830"/>
                <a:gd name="connsiteY119" fmla="*/ 3289455 h 5218739"/>
                <a:gd name="connsiteX120" fmla="*/ 3446427 w 3737830"/>
                <a:gd name="connsiteY120" fmla="*/ 2666457 h 5218739"/>
                <a:gd name="connsiteX121" fmla="*/ 2853575 w 3737830"/>
                <a:gd name="connsiteY121" fmla="*/ 2676506 h 5218739"/>
                <a:gd name="connsiteX122" fmla="*/ 2572221 w 3737830"/>
                <a:gd name="connsiteY122" fmla="*/ 2475539 h 5218739"/>
                <a:gd name="connsiteX123" fmla="*/ 2793285 w 3737830"/>
                <a:gd name="connsiteY123" fmla="*/ 2274572 h 5218739"/>
                <a:gd name="connsiteX124" fmla="*/ 2873671 w 3737830"/>
                <a:gd name="connsiteY124" fmla="*/ 2013314 h 5218739"/>
                <a:gd name="connsiteX125" fmla="*/ 3144977 w 3737830"/>
                <a:gd name="connsiteY125" fmla="*/ 1782202 h 5218739"/>
                <a:gd name="connsiteX126" fmla="*/ 2984203 w 3737830"/>
                <a:gd name="connsiteY126" fmla="*/ 1330027 h 5218739"/>
                <a:gd name="connsiteX127" fmla="*/ 3165074 w 3737830"/>
                <a:gd name="connsiteY127" fmla="*/ 1108963 h 5218739"/>
                <a:gd name="connsiteX128" fmla="*/ 3438708 w 3737830"/>
                <a:gd name="connsiteY128" fmla="*/ 708324 h 5218739"/>
                <a:gd name="connsiteX129" fmla="*/ 3377270 w 3737830"/>
                <a:gd name="connsiteY129" fmla="*/ 563993 h 5218739"/>
                <a:gd name="connsiteX130" fmla="*/ 3316598 w 3737830"/>
                <a:gd name="connsiteY130" fmla="*/ 440404 h 5218739"/>
                <a:gd name="connsiteX131" fmla="*/ 3332784 w 3737830"/>
                <a:gd name="connsiteY131" fmla="*/ 263417 h 5218739"/>
                <a:gd name="connsiteX132" fmla="*/ 3106192 w 3737830"/>
                <a:gd name="connsiteY132" fmla="*/ 128907 h 5218739"/>
                <a:gd name="connsiteX133" fmla="*/ 3124462 w 3737830"/>
                <a:gd name="connsiteY133" fmla="*/ 12400 h 5218739"/>
                <a:gd name="connsiteX134" fmla="*/ 3020642 w 3737830"/>
                <a:gd name="connsiteY134" fmla="*/ 1477 h 5218739"/>
                <a:gd name="connsiteX135" fmla="*/ 2958526 w 3737830"/>
                <a:gd name="connsiteY135" fmla="*/ 38129 h 5218739"/>
                <a:gd name="connsiteX136" fmla="*/ 2965150 w 3737830"/>
                <a:gd name="connsiteY136" fmla="*/ 223300 h 5218739"/>
                <a:gd name="connsiteX137" fmla="*/ 2780177 w 3737830"/>
                <a:gd name="connsiteY137" fmla="*/ 305894 h 5218739"/>
                <a:gd name="connsiteX138" fmla="*/ 2762617 w 3737830"/>
                <a:gd name="connsiteY138" fmla="*/ 448814 h 5218739"/>
                <a:gd name="connsiteX0" fmla="*/ 2762617 w 3737830"/>
                <a:gd name="connsiteY0" fmla="*/ 448814 h 5218739"/>
                <a:gd name="connsiteX1" fmla="*/ 2424105 w 3737830"/>
                <a:gd name="connsiteY1" fmla="*/ 558395 h 5218739"/>
                <a:gd name="connsiteX2" fmla="*/ 2293527 w 3737830"/>
                <a:gd name="connsiteY2" fmla="*/ 545493 h 5218739"/>
                <a:gd name="connsiteX3" fmla="*/ 2241444 w 3737830"/>
                <a:gd name="connsiteY3" fmla="*/ 716503 h 5218739"/>
                <a:gd name="connsiteX4" fmla="*/ 2040286 w 3737830"/>
                <a:gd name="connsiteY4" fmla="*/ 792017 h 5218739"/>
                <a:gd name="connsiteX5" fmla="*/ 1996355 w 3737830"/>
                <a:gd name="connsiteY5" fmla="*/ 709423 h 5218739"/>
                <a:gd name="connsiteX6" fmla="*/ 1883059 w 3737830"/>
                <a:gd name="connsiteY6" fmla="*/ 810896 h 5218739"/>
                <a:gd name="connsiteX7" fmla="*/ 1700399 w 3737830"/>
                <a:gd name="connsiteY7" fmla="*/ 820335 h 5218739"/>
                <a:gd name="connsiteX8" fmla="*/ 1591727 w 3737830"/>
                <a:gd name="connsiteY8" fmla="*/ 910008 h 5218739"/>
                <a:gd name="connsiteX9" fmla="*/ 1478186 w 3737830"/>
                <a:gd name="connsiteY9" fmla="*/ 938674 h 5218739"/>
                <a:gd name="connsiteX10" fmla="*/ 1392881 w 3737830"/>
                <a:gd name="connsiteY10" fmla="*/ 1179028 h 5218739"/>
                <a:gd name="connsiteX11" fmla="*/ 1249527 w 3737830"/>
                <a:gd name="connsiteY11" fmla="*/ 1112953 h 5218739"/>
                <a:gd name="connsiteX12" fmla="*/ 1184787 w 3737830"/>
                <a:gd name="connsiteY12" fmla="*/ 1226224 h 5218739"/>
                <a:gd name="connsiteX13" fmla="*/ 1214845 w 3737830"/>
                <a:gd name="connsiteY13" fmla="*/ 1445687 h 5218739"/>
                <a:gd name="connsiteX14" fmla="*/ 1062243 w 3737830"/>
                <a:gd name="connsiteY14" fmla="*/ 1497603 h 5218739"/>
                <a:gd name="connsiteX15" fmla="*/ 1018312 w 3737830"/>
                <a:gd name="connsiteY15" fmla="*/ 1415010 h 5218739"/>
                <a:gd name="connsiteX16" fmla="*/ 932762 w 3737830"/>
                <a:gd name="connsiteY16" fmla="*/ 1436248 h 5218739"/>
                <a:gd name="connsiteX17" fmla="*/ 902682 w 3737830"/>
                <a:gd name="connsiteY17" fmla="*/ 1355452 h 5218739"/>
                <a:gd name="connsiteX18" fmla="*/ 646054 w 3737830"/>
                <a:gd name="connsiteY18" fmla="*/ 1443327 h 5218739"/>
                <a:gd name="connsiteX19" fmla="*/ 553567 w 3737830"/>
                <a:gd name="connsiteY19" fmla="*/ 1318257 h 5218739"/>
                <a:gd name="connsiteX20" fmla="*/ 528134 w 3737830"/>
                <a:gd name="connsiteY20" fmla="*/ 1490524 h 5218739"/>
                <a:gd name="connsiteX21" fmla="*/ 384780 w 3737830"/>
                <a:gd name="connsiteY21" fmla="*/ 1490524 h 5218739"/>
                <a:gd name="connsiteX22" fmla="*/ 289981 w 3737830"/>
                <a:gd name="connsiteY22" fmla="*/ 1625034 h 5218739"/>
                <a:gd name="connsiteX23" fmla="*/ 132783 w 3737830"/>
                <a:gd name="connsiteY23" fmla="*/ 1704252 h 5218739"/>
                <a:gd name="connsiteX24" fmla="*/ 137379 w 3737830"/>
                <a:gd name="connsiteY24" fmla="*/ 1825618 h 5218739"/>
                <a:gd name="connsiteX25" fmla="*/ 33332 w 3737830"/>
                <a:gd name="connsiteY25" fmla="*/ 1927091 h 5218739"/>
                <a:gd name="connsiteX26" fmla="*/ 6257 w 3737830"/>
                <a:gd name="connsiteY26" fmla="*/ 2273583 h 5218739"/>
                <a:gd name="connsiteX27" fmla="*/ 63390 w 3737830"/>
                <a:gd name="connsiteY27" fmla="*/ 2443891 h 5218739"/>
                <a:gd name="connsiteX28" fmla="*/ 125819 w 3737830"/>
                <a:gd name="connsiteY28" fmla="*/ 2469849 h 5218739"/>
                <a:gd name="connsiteX29" fmla="*/ 169750 w 3737830"/>
                <a:gd name="connsiteY29" fmla="*/ 2613798 h 5218739"/>
                <a:gd name="connsiteX30" fmla="*/ 358836 w 3737830"/>
                <a:gd name="connsiteY30" fmla="*/ 2804548 h 5218739"/>
                <a:gd name="connsiteX31" fmla="*/ 521198 w 3737830"/>
                <a:gd name="connsiteY31" fmla="*/ 2892257 h 5218739"/>
                <a:gd name="connsiteX32" fmla="*/ 598137 w 3737830"/>
                <a:gd name="connsiteY32" fmla="*/ 3135838 h 5218739"/>
                <a:gd name="connsiteX33" fmla="*/ 424087 w 3737830"/>
                <a:gd name="connsiteY33" fmla="*/ 3331184 h 5218739"/>
                <a:gd name="connsiteX34" fmla="*/ 292409 w 3737830"/>
                <a:gd name="connsiteY34" fmla="*/ 3556346 h 5218739"/>
                <a:gd name="connsiteX35" fmla="*/ 293251 w 3737830"/>
                <a:gd name="connsiteY35" fmla="*/ 3670361 h 5218739"/>
                <a:gd name="connsiteX36" fmla="*/ 335069 w 3737830"/>
                <a:gd name="connsiteY36" fmla="*/ 3679847 h 5218739"/>
                <a:gd name="connsiteX37" fmla="*/ 355879 w 3737830"/>
                <a:gd name="connsiteY37" fmla="*/ 3689581 h 5218739"/>
                <a:gd name="connsiteX38" fmla="*/ 379289 w 3737830"/>
                <a:gd name="connsiteY38" fmla="*/ 3682502 h 5218739"/>
                <a:gd name="connsiteX39" fmla="*/ 414839 w 3737830"/>
                <a:gd name="connsiteY39" fmla="*/ 3702855 h 5218739"/>
                <a:gd name="connsiteX40" fmla="*/ 446920 w 3737830"/>
                <a:gd name="connsiteY40" fmla="*/ 3695776 h 5218739"/>
                <a:gd name="connsiteX41" fmla="*/ 493741 w 3737830"/>
                <a:gd name="connsiteY41" fmla="*/ 3732943 h 5218739"/>
                <a:gd name="connsiteX42" fmla="*/ 522354 w 3737830"/>
                <a:gd name="connsiteY42" fmla="*/ 3724094 h 5218739"/>
                <a:gd name="connsiteX43" fmla="*/ 532759 w 3737830"/>
                <a:gd name="connsiteY43" fmla="*/ 3741792 h 5218739"/>
                <a:gd name="connsiteX44" fmla="*/ 569175 w 3737830"/>
                <a:gd name="connsiteY44" fmla="*/ 3717014 h 5218739"/>
                <a:gd name="connsiteX45" fmla="*/ 592586 w 3737830"/>
                <a:gd name="connsiteY45" fmla="*/ 3720554 h 5218739"/>
                <a:gd name="connsiteX46" fmla="*/ 610247 w 3737830"/>
                <a:gd name="connsiteY46" fmla="*/ 3714362 h 5218739"/>
                <a:gd name="connsiteX47" fmla="*/ 638542 w 3737830"/>
                <a:gd name="connsiteY47" fmla="*/ 3764424 h 5218739"/>
                <a:gd name="connsiteX48" fmla="*/ 654147 w 3737830"/>
                <a:gd name="connsiteY48" fmla="*/ 3775420 h 5218739"/>
                <a:gd name="connsiteX49" fmla="*/ 687095 w 3737830"/>
                <a:gd name="connsiteY49" fmla="*/ 3777190 h 5218739"/>
                <a:gd name="connsiteX50" fmla="*/ 692298 w 3737830"/>
                <a:gd name="connsiteY50" fmla="*/ 3751527 h 5218739"/>
                <a:gd name="connsiteX51" fmla="*/ 707038 w 3737830"/>
                <a:gd name="connsiteY51" fmla="*/ 3744447 h 5218739"/>
                <a:gd name="connsiteX52" fmla="*/ 706171 w 3737830"/>
                <a:gd name="connsiteY52" fmla="*/ 3728519 h 5218739"/>
                <a:gd name="connsiteX53" fmla="*/ 734784 w 3737830"/>
                <a:gd name="connsiteY53" fmla="*/ 3712590 h 5218739"/>
                <a:gd name="connsiteX54" fmla="*/ 751258 w 3737830"/>
                <a:gd name="connsiteY54" fmla="*/ 3718784 h 5218739"/>
                <a:gd name="connsiteX55" fmla="*/ 767732 w 3737830"/>
                <a:gd name="connsiteY55" fmla="*/ 3688697 h 5218739"/>
                <a:gd name="connsiteX56" fmla="*/ 818889 w 3737830"/>
                <a:gd name="connsiteY56" fmla="*/ 3698431 h 5218739"/>
                <a:gd name="connsiteX57" fmla="*/ 834496 w 3737830"/>
                <a:gd name="connsiteY57" fmla="*/ 3730288 h 5218739"/>
                <a:gd name="connsiteX58" fmla="*/ 868311 w 3737830"/>
                <a:gd name="connsiteY58" fmla="*/ 3683387 h 5218739"/>
                <a:gd name="connsiteX59" fmla="*/ 908196 w 3737830"/>
                <a:gd name="connsiteY59" fmla="*/ 3669228 h 5218739"/>
                <a:gd name="connsiteX60" fmla="*/ 934208 w 3737830"/>
                <a:gd name="connsiteY60" fmla="*/ 3674538 h 5218739"/>
                <a:gd name="connsiteX61" fmla="*/ 968890 w 3737830"/>
                <a:gd name="connsiteY61" fmla="*/ 3647105 h 5218739"/>
                <a:gd name="connsiteX62" fmla="*/ 994035 w 3737830"/>
                <a:gd name="connsiteY62" fmla="*/ 3640910 h 5218739"/>
                <a:gd name="connsiteX63" fmla="*/ 1026983 w 3737830"/>
                <a:gd name="connsiteY63" fmla="*/ 3599318 h 5218739"/>
                <a:gd name="connsiteX64" fmla="*/ 1054920 w 3737830"/>
                <a:gd name="connsiteY64" fmla="*/ 3580857 h 5218739"/>
                <a:gd name="connsiteX65" fmla="*/ 1068602 w 3737830"/>
                <a:gd name="connsiteY65" fmla="*/ 3593124 h 5218739"/>
                <a:gd name="connsiteX66" fmla="*/ 1093747 w 3737830"/>
                <a:gd name="connsiteY66" fmla="*/ 3608168 h 5218739"/>
                <a:gd name="connsiteX67" fmla="*/ 1105885 w 3737830"/>
                <a:gd name="connsiteY67" fmla="*/ 3580735 h 5218739"/>
                <a:gd name="connsiteX68" fmla="*/ 1116290 w 3737830"/>
                <a:gd name="connsiteY68" fmla="*/ 3585159 h 5218739"/>
                <a:gd name="connsiteX69" fmla="*/ 1138834 w 3737830"/>
                <a:gd name="connsiteY69" fmla="*/ 3550647 h 5218739"/>
                <a:gd name="connsiteX70" fmla="*/ 1159643 w 3737830"/>
                <a:gd name="connsiteY70" fmla="*/ 3545337 h 5218739"/>
                <a:gd name="connsiteX71" fmla="*/ 1169181 w 3737830"/>
                <a:gd name="connsiteY71" fmla="*/ 3554187 h 5218739"/>
                <a:gd name="connsiteX72" fmla="*/ 1177851 w 3737830"/>
                <a:gd name="connsiteY72" fmla="*/ 3545337 h 5218739"/>
                <a:gd name="connsiteX73" fmla="*/ 1187389 w 3737830"/>
                <a:gd name="connsiteY73" fmla="*/ 3543568 h 5218739"/>
                <a:gd name="connsiteX74" fmla="*/ 1189990 w 3737830"/>
                <a:gd name="connsiteY74" fmla="*/ 3533833 h 5218739"/>
                <a:gd name="connsiteX75" fmla="*/ 1204730 w 3737830"/>
                <a:gd name="connsiteY75" fmla="*/ 3527639 h 5218739"/>
                <a:gd name="connsiteX76" fmla="*/ 1251551 w 3737830"/>
                <a:gd name="connsiteY76" fmla="*/ 3524099 h 5218739"/>
                <a:gd name="connsiteX77" fmla="*/ 1263690 w 3737830"/>
                <a:gd name="connsiteY77" fmla="*/ 3532948 h 5218739"/>
                <a:gd name="connsiteX78" fmla="*/ 1274095 w 3737830"/>
                <a:gd name="connsiteY78" fmla="*/ 3522329 h 5218739"/>
                <a:gd name="connsiteX79" fmla="*/ 1278430 w 3737830"/>
                <a:gd name="connsiteY79" fmla="*/ 3501976 h 5218739"/>
                <a:gd name="connsiteX80" fmla="*/ 1273228 w 3737830"/>
                <a:gd name="connsiteY80" fmla="*/ 3489587 h 5218739"/>
                <a:gd name="connsiteX81" fmla="*/ 1289702 w 3737830"/>
                <a:gd name="connsiteY81" fmla="*/ 3474543 h 5218739"/>
                <a:gd name="connsiteX82" fmla="*/ 1300974 w 3737830"/>
                <a:gd name="connsiteY82" fmla="*/ 3476313 h 5218739"/>
                <a:gd name="connsiteX83" fmla="*/ 1300974 w 3737830"/>
                <a:gd name="connsiteY83" fmla="*/ 3499321 h 5218739"/>
                <a:gd name="connsiteX84" fmla="*/ 1315714 w 3737830"/>
                <a:gd name="connsiteY84" fmla="*/ 3489587 h 5218739"/>
                <a:gd name="connsiteX85" fmla="*/ 1327853 w 3737830"/>
                <a:gd name="connsiteY85" fmla="*/ 3486932 h 5218739"/>
                <a:gd name="connsiteX86" fmla="*/ 1350396 w 3737830"/>
                <a:gd name="connsiteY86" fmla="*/ 3479852 h 5218739"/>
                <a:gd name="connsiteX87" fmla="*/ 1374674 w 3737830"/>
                <a:gd name="connsiteY87" fmla="*/ 3482507 h 5218739"/>
                <a:gd name="connsiteX88" fmla="*/ 1368604 w 3737830"/>
                <a:gd name="connsiteY88" fmla="*/ 3494011 h 5218739"/>
                <a:gd name="connsiteX89" fmla="*/ 1369472 w 3737830"/>
                <a:gd name="connsiteY89" fmla="*/ 3517020 h 5218739"/>
                <a:gd name="connsiteX90" fmla="*/ 1392882 w 3737830"/>
                <a:gd name="connsiteY90" fmla="*/ 3492241 h 5218739"/>
                <a:gd name="connsiteX91" fmla="*/ 1416293 w 3737830"/>
                <a:gd name="connsiteY91" fmla="*/ 3491357 h 5218739"/>
                <a:gd name="connsiteX92" fmla="*/ 1442779 w 3737830"/>
                <a:gd name="connsiteY92" fmla="*/ 3466701 h 5218739"/>
                <a:gd name="connsiteX93" fmla="*/ 1499530 w 3737830"/>
                <a:gd name="connsiteY93" fmla="*/ 3501976 h 5218739"/>
                <a:gd name="connsiteX94" fmla="*/ 1544618 w 3737830"/>
                <a:gd name="connsiteY94" fmla="*/ 3581620 h 5218739"/>
                <a:gd name="connsiteX95" fmla="*/ 1551554 w 3737830"/>
                <a:gd name="connsiteY95" fmla="*/ 3574540 h 5218739"/>
                <a:gd name="connsiteX96" fmla="*/ 1567161 w 3737830"/>
                <a:gd name="connsiteY96" fmla="*/ 3575426 h 5218739"/>
                <a:gd name="connsiteX97" fmla="*/ 1578433 w 3737830"/>
                <a:gd name="connsiteY97" fmla="*/ 3586929 h 5218739"/>
                <a:gd name="connsiteX98" fmla="*/ 1613115 w 3737830"/>
                <a:gd name="connsiteY98" fmla="*/ 3594009 h 5218739"/>
                <a:gd name="connsiteX99" fmla="*/ 1653867 w 3737830"/>
                <a:gd name="connsiteY99" fmla="*/ 3578080 h 5218739"/>
                <a:gd name="connsiteX100" fmla="*/ 1694619 w 3737830"/>
                <a:gd name="connsiteY100" fmla="*/ 3586929 h 5218739"/>
                <a:gd name="connsiteX101" fmla="*/ 1693752 w 3737830"/>
                <a:gd name="connsiteY101" fmla="*/ 3627636 h 5218739"/>
                <a:gd name="connsiteX102" fmla="*/ 1721498 w 3737830"/>
                <a:gd name="connsiteY102" fmla="*/ 3656839 h 5218739"/>
                <a:gd name="connsiteX103" fmla="*/ 1761383 w 3737830"/>
                <a:gd name="connsiteY103" fmla="*/ 3656839 h 5218739"/>
                <a:gd name="connsiteX104" fmla="*/ 1760429 w 3737830"/>
                <a:gd name="connsiteY104" fmla="*/ 3685379 h 5218739"/>
                <a:gd name="connsiteX105" fmla="*/ 1778441 w 3737830"/>
                <a:gd name="connsiteY105" fmla="*/ 3689061 h 5218739"/>
                <a:gd name="connsiteX106" fmla="*/ 1800298 w 3737830"/>
                <a:gd name="connsiteY106" fmla="*/ 3684413 h 5218739"/>
                <a:gd name="connsiteX107" fmla="*/ 1813047 w 3737830"/>
                <a:gd name="connsiteY107" fmla="*/ 3669542 h 5218739"/>
                <a:gd name="connsiteX108" fmla="*/ 1833083 w 3737830"/>
                <a:gd name="connsiteY108" fmla="*/ 3667683 h 5218739"/>
                <a:gd name="connsiteX109" fmla="*/ 1855684 w 3737830"/>
                <a:gd name="connsiteY109" fmla="*/ 3637806 h 5218739"/>
                <a:gd name="connsiteX110" fmla="*/ 1862226 w 3737830"/>
                <a:gd name="connsiteY110" fmla="*/ 3644447 h 5218739"/>
                <a:gd name="connsiteX111" fmla="*/ 1854939 w 3737830"/>
                <a:gd name="connsiteY111" fmla="*/ 3667683 h 5218739"/>
                <a:gd name="connsiteX112" fmla="*/ 1923242 w 3737830"/>
                <a:gd name="connsiteY112" fmla="*/ 3816398 h 5218739"/>
                <a:gd name="connsiteX113" fmla="*/ 1915046 w 3737830"/>
                <a:gd name="connsiteY113" fmla="*/ 3959536 h 5218739"/>
                <a:gd name="connsiteX114" fmla="*/ 1909030 w 3737830"/>
                <a:gd name="connsiteY114" fmla="*/ 4495257 h 5218739"/>
                <a:gd name="connsiteX115" fmla="*/ 1868836 w 3737830"/>
                <a:gd name="connsiteY115" fmla="*/ 4846950 h 5218739"/>
                <a:gd name="connsiteX116" fmla="*/ 2702849 w 3737830"/>
                <a:gd name="connsiteY116" fmla="*/ 5188594 h 5218739"/>
                <a:gd name="connsiteX117" fmla="*/ 3506718 w 3737830"/>
                <a:gd name="connsiteY117" fmla="*/ 5218739 h 5218739"/>
                <a:gd name="connsiteX118" fmla="*/ 3737830 w 3737830"/>
                <a:gd name="connsiteY118" fmla="*/ 4465112 h 5218739"/>
                <a:gd name="connsiteX119" fmla="*/ 3707685 w 3737830"/>
                <a:gd name="connsiteY119" fmla="*/ 3801921 h 5218739"/>
                <a:gd name="connsiteX120" fmla="*/ 3737830 w 3737830"/>
                <a:gd name="connsiteY120" fmla="*/ 3289455 h 5218739"/>
                <a:gd name="connsiteX121" fmla="*/ 3446427 w 3737830"/>
                <a:gd name="connsiteY121" fmla="*/ 2666457 h 5218739"/>
                <a:gd name="connsiteX122" fmla="*/ 2853575 w 3737830"/>
                <a:gd name="connsiteY122" fmla="*/ 2676506 h 5218739"/>
                <a:gd name="connsiteX123" fmla="*/ 2572221 w 3737830"/>
                <a:gd name="connsiteY123" fmla="*/ 2475539 h 5218739"/>
                <a:gd name="connsiteX124" fmla="*/ 2793285 w 3737830"/>
                <a:gd name="connsiteY124" fmla="*/ 2274572 h 5218739"/>
                <a:gd name="connsiteX125" fmla="*/ 2873671 w 3737830"/>
                <a:gd name="connsiteY125" fmla="*/ 2013314 h 5218739"/>
                <a:gd name="connsiteX126" fmla="*/ 3144977 w 3737830"/>
                <a:gd name="connsiteY126" fmla="*/ 1782202 h 5218739"/>
                <a:gd name="connsiteX127" fmla="*/ 2984203 w 3737830"/>
                <a:gd name="connsiteY127" fmla="*/ 1330027 h 5218739"/>
                <a:gd name="connsiteX128" fmla="*/ 3165074 w 3737830"/>
                <a:gd name="connsiteY128" fmla="*/ 1108963 h 5218739"/>
                <a:gd name="connsiteX129" fmla="*/ 3438708 w 3737830"/>
                <a:gd name="connsiteY129" fmla="*/ 708324 h 5218739"/>
                <a:gd name="connsiteX130" fmla="*/ 3377270 w 3737830"/>
                <a:gd name="connsiteY130" fmla="*/ 563993 h 5218739"/>
                <a:gd name="connsiteX131" fmla="*/ 3316598 w 3737830"/>
                <a:gd name="connsiteY131" fmla="*/ 440404 h 5218739"/>
                <a:gd name="connsiteX132" fmla="*/ 3332784 w 3737830"/>
                <a:gd name="connsiteY132" fmla="*/ 263417 h 5218739"/>
                <a:gd name="connsiteX133" fmla="*/ 3106192 w 3737830"/>
                <a:gd name="connsiteY133" fmla="*/ 128907 h 5218739"/>
                <a:gd name="connsiteX134" fmla="*/ 3124462 w 3737830"/>
                <a:gd name="connsiteY134" fmla="*/ 12400 h 5218739"/>
                <a:gd name="connsiteX135" fmla="*/ 3020642 w 3737830"/>
                <a:gd name="connsiteY135" fmla="*/ 1477 h 5218739"/>
                <a:gd name="connsiteX136" fmla="*/ 2958526 w 3737830"/>
                <a:gd name="connsiteY136" fmla="*/ 38129 h 5218739"/>
                <a:gd name="connsiteX137" fmla="*/ 2965150 w 3737830"/>
                <a:gd name="connsiteY137" fmla="*/ 223300 h 5218739"/>
                <a:gd name="connsiteX138" fmla="*/ 2780177 w 3737830"/>
                <a:gd name="connsiteY138" fmla="*/ 305894 h 5218739"/>
                <a:gd name="connsiteX139" fmla="*/ 2762617 w 3737830"/>
                <a:gd name="connsiteY139" fmla="*/ 448814 h 5218739"/>
                <a:gd name="connsiteX0" fmla="*/ 2762617 w 3737830"/>
                <a:gd name="connsiteY0" fmla="*/ 448814 h 5218739"/>
                <a:gd name="connsiteX1" fmla="*/ 2424105 w 3737830"/>
                <a:gd name="connsiteY1" fmla="*/ 558395 h 5218739"/>
                <a:gd name="connsiteX2" fmla="*/ 2293527 w 3737830"/>
                <a:gd name="connsiteY2" fmla="*/ 545493 h 5218739"/>
                <a:gd name="connsiteX3" fmla="*/ 2241444 w 3737830"/>
                <a:gd name="connsiteY3" fmla="*/ 716503 h 5218739"/>
                <a:gd name="connsiteX4" fmla="*/ 2040286 w 3737830"/>
                <a:gd name="connsiteY4" fmla="*/ 792017 h 5218739"/>
                <a:gd name="connsiteX5" fmla="*/ 1996355 w 3737830"/>
                <a:gd name="connsiteY5" fmla="*/ 709423 h 5218739"/>
                <a:gd name="connsiteX6" fmla="*/ 1883059 w 3737830"/>
                <a:gd name="connsiteY6" fmla="*/ 810896 h 5218739"/>
                <a:gd name="connsiteX7" fmla="*/ 1700399 w 3737830"/>
                <a:gd name="connsiteY7" fmla="*/ 820335 h 5218739"/>
                <a:gd name="connsiteX8" fmla="*/ 1591727 w 3737830"/>
                <a:gd name="connsiteY8" fmla="*/ 910008 h 5218739"/>
                <a:gd name="connsiteX9" fmla="*/ 1478186 w 3737830"/>
                <a:gd name="connsiteY9" fmla="*/ 938674 h 5218739"/>
                <a:gd name="connsiteX10" fmla="*/ 1392881 w 3737830"/>
                <a:gd name="connsiteY10" fmla="*/ 1179028 h 5218739"/>
                <a:gd name="connsiteX11" fmla="*/ 1249527 w 3737830"/>
                <a:gd name="connsiteY11" fmla="*/ 1112953 h 5218739"/>
                <a:gd name="connsiteX12" fmla="*/ 1184787 w 3737830"/>
                <a:gd name="connsiteY12" fmla="*/ 1226224 h 5218739"/>
                <a:gd name="connsiteX13" fmla="*/ 1214845 w 3737830"/>
                <a:gd name="connsiteY13" fmla="*/ 1445687 h 5218739"/>
                <a:gd name="connsiteX14" fmla="*/ 1062243 w 3737830"/>
                <a:gd name="connsiteY14" fmla="*/ 1497603 h 5218739"/>
                <a:gd name="connsiteX15" fmla="*/ 1018312 w 3737830"/>
                <a:gd name="connsiteY15" fmla="*/ 1415010 h 5218739"/>
                <a:gd name="connsiteX16" fmla="*/ 932762 w 3737830"/>
                <a:gd name="connsiteY16" fmla="*/ 1436248 h 5218739"/>
                <a:gd name="connsiteX17" fmla="*/ 902682 w 3737830"/>
                <a:gd name="connsiteY17" fmla="*/ 1355452 h 5218739"/>
                <a:gd name="connsiteX18" fmla="*/ 646054 w 3737830"/>
                <a:gd name="connsiteY18" fmla="*/ 1443327 h 5218739"/>
                <a:gd name="connsiteX19" fmla="*/ 553567 w 3737830"/>
                <a:gd name="connsiteY19" fmla="*/ 1318257 h 5218739"/>
                <a:gd name="connsiteX20" fmla="*/ 528134 w 3737830"/>
                <a:gd name="connsiteY20" fmla="*/ 1490524 h 5218739"/>
                <a:gd name="connsiteX21" fmla="*/ 384780 w 3737830"/>
                <a:gd name="connsiteY21" fmla="*/ 1490524 h 5218739"/>
                <a:gd name="connsiteX22" fmla="*/ 289981 w 3737830"/>
                <a:gd name="connsiteY22" fmla="*/ 1625034 h 5218739"/>
                <a:gd name="connsiteX23" fmla="*/ 132783 w 3737830"/>
                <a:gd name="connsiteY23" fmla="*/ 1704252 h 5218739"/>
                <a:gd name="connsiteX24" fmla="*/ 137379 w 3737830"/>
                <a:gd name="connsiteY24" fmla="*/ 1825618 h 5218739"/>
                <a:gd name="connsiteX25" fmla="*/ 33332 w 3737830"/>
                <a:gd name="connsiteY25" fmla="*/ 1927091 h 5218739"/>
                <a:gd name="connsiteX26" fmla="*/ 6257 w 3737830"/>
                <a:gd name="connsiteY26" fmla="*/ 2273583 h 5218739"/>
                <a:gd name="connsiteX27" fmla="*/ 63390 w 3737830"/>
                <a:gd name="connsiteY27" fmla="*/ 2443891 h 5218739"/>
                <a:gd name="connsiteX28" fmla="*/ 125819 w 3737830"/>
                <a:gd name="connsiteY28" fmla="*/ 2469849 h 5218739"/>
                <a:gd name="connsiteX29" fmla="*/ 169750 w 3737830"/>
                <a:gd name="connsiteY29" fmla="*/ 2613798 h 5218739"/>
                <a:gd name="connsiteX30" fmla="*/ 358836 w 3737830"/>
                <a:gd name="connsiteY30" fmla="*/ 2804548 h 5218739"/>
                <a:gd name="connsiteX31" fmla="*/ 521198 w 3737830"/>
                <a:gd name="connsiteY31" fmla="*/ 2892257 h 5218739"/>
                <a:gd name="connsiteX32" fmla="*/ 598137 w 3737830"/>
                <a:gd name="connsiteY32" fmla="*/ 3135838 h 5218739"/>
                <a:gd name="connsiteX33" fmla="*/ 424087 w 3737830"/>
                <a:gd name="connsiteY33" fmla="*/ 3331184 h 5218739"/>
                <a:gd name="connsiteX34" fmla="*/ 292409 w 3737830"/>
                <a:gd name="connsiteY34" fmla="*/ 3556346 h 5218739"/>
                <a:gd name="connsiteX35" fmla="*/ 293251 w 3737830"/>
                <a:gd name="connsiteY35" fmla="*/ 3670361 h 5218739"/>
                <a:gd name="connsiteX36" fmla="*/ 335069 w 3737830"/>
                <a:gd name="connsiteY36" fmla="*/ 3679847 h 5218739"/>
                <a:gd name="connsiteX37" fmla="*/ 355879 w 3737830"/>
                <a:gd name="connsiteY37" fmla="*/ 3689581 h 5218739"/>
                <a:gd name="connsiteX38" fmla="*/ 379289 w 3737830"/>
                <a:gd name="connsiteY38" fmla="*/ 3682502 h 5218739"/>
                <a:gd name="connsiteX39" fmla="*/ 414839 w 3737830"/>
                <a:gd name="connsiteY39" fmla="*/ 3702855 h 5218739"/>
                <a:gd name="connsiteX40" fmla="*/ 446920 w 3737830"/>
                <a:gd name="connsiteY40" fmla="*/ 3695776 h 5218739"/>
                <a:gd name="connsiteX41" fmla="*/ 493741 w 3737830"/>
                <a:gd name="connsiteY41" fmla="*/ 3732943 h 5218739"/>
                <a:gd name="connsiteX42" fmla="*/ 522354 w 3737830"/>
                <a:gd name="connsiteY42" fmla="*/ 3724094 h 5218739"/>
                <a:gd name="connsiteX43" fmla="*/ 532759 w 3737830"/>
                <a:gd name="connsiteY43" fmla="*/ 3741792 h 5218739"/>
                <a:gd name="connsiteX44" fmla="*/ 569175 w 3737830"/>
                <a:gd name="connsiteY44" fmla="*/ 3717014 h 5218739"/>
                <a:gd name="connsiteX45" fmla="*/ 592586 w 3737830"/>
                <a:gd name="connsiteY45" fmla="*/ 3720554 h 5218739"/>
                <a:gd name="connsiteX46" fmla="*/ 610247 w 3737830"/>
                <a:gd name="connsiteY46" fmla="*/ 3714362 h 5218739"/>
                <a:gd name="connsiteX47" fmla="*/ 638542 w 3737830"/>
                <a:gd name="connsiteY47" fmla="*/ 3764424 h 5218739"/>
                <a:gd name="connsiteX48" fmla="*/ 654147 w 3737830"/>
                <a:gd name="connsiteY48" fmla="*/ 3775420 h 5218739"/>
                <a:gd name="connsiteX49" fmla="*/ 687095 w 3737830"/>
                <a:gd name="connsiteY49" fmla="*/ 3777190 h 5218739"/>
                <a:gd name="connsiteX50" fmla="*/ 692298 w 3737830"/>
                <a:gd name="connsiteY50" fmla="*/ 3751527 h 5218739"/>
                <a:gd name="connsiteX51" fmla="*/ 707038 w 3737830"/>
                <a:gd name="connsiteY51" fmla="*/ 3744447 h 5218739"/>
                <a:gd name="connsiteX52" fmla="*/ 706171 w 3737830"/>
                <a:gd name="connsiteY52" fmla="*/ 3728519 h 5218739"/>
                <a:gd name="connsiteX53" fmla="*/ 734784 w 3737830"/>
                <a:gd name="connsiteY53" fmla="*/ 3712590 h 5218739"/>
                <a:gd name="connsiteX54" fmla="*/ 751258 w 3737830"/>
                <a:gd name="connsiteY54" fmla="*/ 3718784 h 5218739"/>
                <a:gd name="connsiteX55" fmla="*/ 767732 w 3737830"/>
                <a:gd name="connsiteY55" fmla="*/ 3688697 h 5218739"/>
                <a:gd name="connsiteX56" fmla="*/ 818889 w 3737830"/>
                <a:gd name="connsiteY56" fmla="*/ 3698431 h 5218739"/>
                <a:gd name="connsiteX57" fmla="*/ 834496 w 3737830"/>
                <a:gd name="connsiteY57" fmla="*/ 3730288 h 5218739"/>
                <a:gd name="connsiteX58" fmla="*/ 868311 w 3737830"/>
                <a:gd name="connsiteY58" fmla="*/ 3683387 h 5218739"/>
                <a:gd name="connsiteX59" fmla="*/ 908196 w 3737830"/>
                <a:gd name="connsiteY59" fmla="*/ 3669228 h 5218739"/>
                <a:gd name="connsiteX60" fmla="*/ 934208 w 3737830"/>
                <a:gd name="connsiteY60" fmla="*/ 3674538 h 5218739"/>
                <a:gd name="connsiteX61" fmla="*/ 968890 w 3737830"/>
                <a:gd name="connsiteY61" fmla="*/ 3647105 h 5218739"/>
                <a:gd name="connsiteX62" fmla="*/ 994035 w 3737830"/>
                <a:gd name="connsiteY62" fmla="*/ 3640910 h 5218739"/>
                <a:gd name="connsiteX63" fmla="*/ 1026983 w 3737830"/>
                <a:gd name="connsiteY63" fmla="*/ 3599318 h 5218739"/>
                <a:gd name="connsiteX64" fmla="*/ 1054920 w 3737830"/>
                <a:gd name="connsiteY64" fmla="*/ 3580857 h 5218739"/>
                <a:gd name="connsiteX65" fmla="*/ 1068602 w 3737830"/>
                <a:gd name="connsiteY65" fmla="*/ 3593124 h 5218739"/>
                <a:gd name="connsiteX66" fmla="*/ 1093747 w 3737830"/>
                <a:gd name="connsiteY66" fmla="*/ 3608168 h 5218739"/>
                <a:gd name="connsiteX67" fmla="*/ 1105885 w 3737830"/>
                <a:gd name="connsiteY67" fmla="*/ 3580735 h 5218739"/>
                <a:gd name="connsiteX68" fmla="*/ 1116290 w 3737830"/>
                <a:gd name="connsiteY68" fmla="*/ 3585159 h 5218739"/>
                <a:gd name="connsiteX69" fmla="*/ 1138834 w 3737830"/>
                <a:gd name="connsiteY69" fmla="*/ 3550647 h 5218739"/>
                <a:gd name="connsiteX70" fmla="*/ 1159643 w 3737830"/>
                <a:gd name="connsiteY70" fmla="*/ 3545337 h 5218739"/>
                <a:gd name="connsiteX71" fmla="*/ 1169181 w 3737830"/>
                <a:gd name="connsiteY71" fmla="*/ 3554187 h 5218739"/>
                <a:gd name="connsiteX72" fmla="*/ 1177851 w 3737830"/>
                <a:gd name="connsiteY72" fmla="*/ 3545337 h 5218739"/>
                <a:gd name="connsiteX73" fmla="*/ 1187389 w 3737830"/>
                <a:gd name="connsiteY73" fmla="*/ 3543568 h 5218739"/>
                <a:gd name="connsiteX74" fmla="*/ 1189990 w 3737830"/>
                <a:gd name="connsiteY74" fmla="*/ 3533833 h 5218739"/>
                <a:gd name="connsiteX75" fmla="*/ 1204730 w 3737830"/>
                <a:gd name="connsiteY75" fmla="*/ 3527639 h 5218739"/>
                <a:gd name="connsiteX76" fmla="*/ 1251551 w 3737830"/>
                <a:gd name="connsiteY76" fmla="*/ 3524099 h 5218739"/>
                <a:gd name="connsiteX77" fmla="*/ 1263690 w 3737830"/>
                <a:gd name="connsiteY77" fmla="*/ 3532948 h 5218739"/>
                <a:gd name="connsiteX78" fmla="*/ 1274095 w 3737830"/>
                <a:gd name="connsiteY78" fmla="*/ 3522329 h 5218739"/>
                <a:gd name="connsiteX79" fmla="*/ 1278430 w 3737830"/>
                <a:gd name="connsiteY79" fmla="*/ 3501976 h 5218739"/>
                <a:gd name="connsiteX80" fmla="*/ 1273228 w 3737830"/>
                <a:gd name="connsiteY80" fmla="*/ 3489587 h 5218739"/>
                <a:gd name="connsiteX81" fmla="*/ 1289702 w 3737830"/>
                <a:gd name="connsiteY81" fmla="*/ 3474543 h 5218739"/>
                <a:gd name="connsiteX82" fmla="*/ 1300974 w 3737830"/>
                <a:gd name="connsiteY82" fmla="*/ 3476313 h 5218739"/>
                <a:gd name="connsiteX83" fmla="*/ 1300974 w 3737830"/>
                <a:gd name="connsiteY83" fmla="*/ 3499321 h 5218739"/>
                <a:gd name="connsiteX84" fmla="*/ 1315714 w 3737830"/>
                <a:gd name="connsiteY84" fmla="*/ 3489587 h 5218739"/>
                <a:gd name="connsiteX85" fmla="*/ 1327853 w 3737830"/>
                <a:gd name="connsiteY85" fmla="*/ 3486932 h 5218739"/>
                <a:gd name="connsiteX86" fmla="*/ 1350396 w 3737830"/>
                <a:gd name="connsiteY86" fmla="*/ 3479852 h 5218739"/>
                <a:gd name="connsiteX87" fmla="*/ 1374674 w 3737830"/>
                <a:gd name="connsiteY87" fmla="*/ 3482507 h 5218739"/>
                <a:gd name="connsiteX88" fmla="*/ 1368604 w 3737830"/>
                <a:gd name="connsiteY88" fmla="*/ 3494011 h 5218739"/>
                <a:gd name="connsiteX89" fmla="*/ 1369472 w 3737830"/>
                <a:gd name="connsiteY89" fmla="*/ 3517020 h 5218739"/>
                <a:gd name="connsiteX90" fmla="*/ 1392882 w 3737830"/>
                <a:gd name="connsiteY90" fmla="*/ 3492241 h 5218739"/>
                <a:gd name="connsiteX91" fmla="*/ 1416293 w 3737830"/>
                <a:gd name="connsiteY91" fmla="*/ 3491357 h 5218739"/>
                <a:gd name="connsiteX92" fmla="*/ 1442779 w 3737830"/>
                <a:gd name="connsiteY92" fmla="*/ 3466701 h 5218739"/>
                <a:gd name="connsiteX93" fmla="*/ 1499530 w 3737830"/>
                <a:gd name="connsiteY93" fmla="*/ 3501976 h 5218739"/>
                <a:gd name="connsiteX94" fmla="*/ 1544618 w 3737830"/>
                <a:gd name="connsiteY94" fmla="*/ 3581620 h 5218739"/>
                <a:gd name="connsiteX95" fmla="*/ 1551554 w 3737830"/>
                <a:gd name="connsiteY95" fmla="*/ 3574540 h 5218739"/>
                <a:gd name="connsiteX96" fmla="*/ 1567161 w 3737830"/>
                <a:gd name="connsiteY96" fmla="*/ 3575426 h 5218739"/>
                <a:gd name="connsiteX97" fmla="*/ 1578433 w 3737830"/>
                <a:gd name="connsiteY97" fmla="*/ 3586929 h 5218739"/>
                <a:gd name="connsiteX98" fmla="*/ 1613115 w 3737830"/>
                <a:gd name="connsiteY98" fmla="*/ 3594009 h 5218739"/>
                <a:gd name="connsiteX99" fmla="*/ 1653867 w 3737830"/>
                <a:gd name="connsiteY99" fmla="*/ 3578080 h 5218739"/>
                <a:gd name="connsiteX100" fmla="*/ 1694619 w 3737830"/>
                <a:gd name="connsiteY100" fmla="*/ 3586929 h 5218739"/>
                <a:gd name="connsiteX101" fmla="*/ 1693752 w 3737830"/>
                <a:gd name="connsiteY101" fmla="*/ 3627636 h 5218739"/>
                <a:gd name="connsiteX102" fmla="*/ 1721498 w 3737830"/>
                <a:gd name="connsiteY102" fmla="*/ 3656839 h 5218739"/>
                <a:gd name="connsiteX103" fmla="*/ 1761383 w 3737830"/>
                <a:gd name="connsiteY103" fmla="*/ 3656839 h 5218739"/>
                <a:gd name="connsiteX104" fmla="*/ 1760429 w 3737830"/>
                <a:gd name="connsiteY104" fmla="*/ 3685379 h 5218739"/>
                <a:gd name="connsiteX105" fmla="*/ 1778441 w 3737830"/>
                <a:gd name="connsiteY105" fmla="*/ 3689061 h 5218739"/>
                <a:gd name="connsiteX106" fmla="*/ 1800298 w 3737830"/>
                <a:gd name="connsiteY106" fmla="*/ 3684413 h 5218739"/>
                <a:gd name="connsiteX107" fmla="*/ 1813047 w 3737830"/>
                <a:gd name="connsiteY107" fmla="*/ 3669542 h 5218739"/>
                <a:gd name="connsiteX108" fmla="*/ 1833083 w 3737830"/>
                <a:gd name="connsiteY108" fmla="*/ 3667683 h 5218739"/>
                <a:gd name="connsiteX109" fmla="*/ 1855684 w 3737830"/>
                <a:gd name="connsiteY109" fmla="*/ 3637806 h 5218739"/>
                <a:gd name="connsiteX110" fmla="*/ 1862226 w 3737830"/>
                <a:gd name="connsiteY110" fmla="*/ 3644447 h 5218739"/>
                <a:gd name="connsiteX111" fmla="*/ 1854939 w 3737830"/>
                <a:gd name="connsiteY111" fmla="*/ 3667683 h 5218739"/>
                <a:gd name="connsiteX112" fmla="*/ 1873154 w 3737830"/>
                <a:gd name="connsiteY112" fmla="*/ 3769925 h 5218739"/>
                <a:gd name="connsiteX113" fmla="*/ 1923242 w 3737830"/>
                <a:gd name="connsiteY113" fmla="*/ 3816398 h 5218739"/>
                <a:gd name="connsiteX114" fmla="*/ 1915046 w 3737830"/>
                <a:gd name="connsiteY114" fmla="*/ 3959536 h 5218739"/>
                <a:gd name="connsiteX115" fmla="*/ 1909030 w 3737830"/>
                <a:gd name="connsiteY115" fmla="*/ 4495257 h 5218739"/>
                <a:gd name="connsiteX116" fmla="*/ 1868836 w 3737830"/>
                <a:gd name="connsiteY116" fmla="*/ 4846950 h 5218739"/>
                <a:gd name="connsiteX117" fmla="*/ 2702849 w 3737830"/>
                <a:gd name="connsiteY117" fmla="*/ 5188594 h 5218739"/>
                <a:gd name="connsiteX118" fmla="*/ 3506718 w 3737830"/>
                <a:gd name="connsiteY118" fmla="*/ 5218739 h 5218739"/>
                <a:gd name="connsiteX119" fmla="*/ 3737830 w 3737830"/>
                <a:gd name="connsiteY119" fmla="*/ 4465112 h 5218739"/>
                <a:gd name="connsiteX120" fmla="*/ 3707685 w 3737830"/>
                <a:gd name="connsiteY120" fmla="*/ 3801921 h 5218739"/>
                <a:gd name="connsiteX121" fmla="*/ 3737830 w 3737830"/>
                <a:gd name="connsiteY121" fmla="*/ 3289455 h 5218739"/>
                <a:gd name="connsiteX122" fmla="*/ 3446427 w 3737830"/>
                <a:gd name="connsiteY122" fmla="*/ 2666457 h 5218739"/>
                <a:gd name="connsiteX123" fmla="*/ 2853575 w 3737830"/>
                <a:gd name="connsiteY123" fmla="*/ 2676506 h 5218739"/>
                <a:gd name="connsiteX124" fmla="*/ 2572221 w 3737830"/>
                <a:gd name="connsiteY124" fmla="*/ 2475539 h 5218739"/>
                <a:gd name="connsiteX125" fmla="*/ 2793285 w 3737830"/>
                <a:gd name="connsiteY125" fmla="*/ 2274572 h 5218739"/>
                <a:gd name="connsiteX126" fmla="*/ 2873671 w 3737830"/>
                <a:gd name="connsiteY126" fmla="*/ 2013314 h 5218739"/>
                <a:gd name="connsiteX127" fmla="*/ 3144977 w 3737830"/>
                <a:gd name="connsiteY127" fmla="*/ 1782202 h 5218739"/>
                <a:gd name="connsiteX128" fmla="*/ 2984203 w 3737830"/>
                <a:gd name="connsiteY128" fmla="*/ 1330027 h 5218739"/>
                <a:gd name="connsiteX129" fmla="*/ 3165074 w 3737830"/>
                <a:gd name="connsiteY129" fmla="*/ 1108963 h 5218739"/>
                <a:gd name="connsiteX130" fmla="*/ 3438708 w 3737830"/>
                <a:gd name="connsiteY130" fmla="*/ 708324 h 5218739"/>
                <a:gd name="connsiteX131" fmla="*/ 3377270 w 3737830"/>
                <a:gd name="connsiteY131" fmla="*/ 563993 h 5218739"/>
                <a:gd name="connsiteX132" fmla="*/ 3316598 w 3737830"/>
                <a:gd name="connsiteY132" fmla="*/ 440404 h 5218739"/>
                <a:gd name="connsiteX133" fmla="*/ 3332784 w 3737830"/>
                <a:gd name="connsiteY133" fmla="*/ 263417 h 5218739"/>
                <a:gd name="connsiteX134" fmla="*/ 3106192 w 3737830"/>
                <a:gd name="connsiteY134" fmla="*/ 128907 h 5218739"/>
                <a:gd name="connsiteX135" fmla="*/ 3124462 w 3737830"/>
                <a:gd name="connsiteY135" fmla="*/ 12400 h 5218739"/>
                <a:gd name="connsiteX136" fmla="*/ 3020642 w 3737830"/>
                <a:gd name="connsiteY136" fmla="*/ 1477 h 5218739"/>
                <a:gd name="connsiteX137" fmla="*/ 2958526 w 3737830"/>
                <a:gd name="connsiteY137" fmla="*/ 38129 h 5218739"/>
                <a:gd name="connsiteX138" fmla="*/ 2965150 w 3737830"/>
                <a:gd name="connsiteY138" fmla="*/ 223300 h 5218739"/>
                <a:gd name="connsiteX139" fmla="*/ 2780177 w 3737830"/>
                <a:gd name="connsiteY139" fmla="*/ 305894 h 5218739"/>
                <a:gd name="connsiteX140" fmla="*/ 2762617 w 3737830"/>
                <a:gd name="connsiteY140" fmla="*/ 448814 h 5218739"/>
                <a:gd name="connsiteX0" fmla="*/ 2762617 w 3737830"/>
                <a:gd name="connsiteY0" fmla="*/ 448814 h 5218739"/>
                <a:gd name="connsiteX1" fmla="*/ 2424105 w 3737830"/>
                <a:gd name="connsiteY1" fmla="*/ 558395 h 5218739"/>
                <a:gd name="connsiteX2" fmla="*/ 2293527 w 3737830"/>
                <a:gd name="connsiteY2" fmla="*/ 545493 h 5218739"/>
                <a:gd name="connsiteX3" fmla="*/ 2241444 w 3737830"/>
                <a:gd name="connsiteY3" fmla="*/ 716503 h 5218739"/>
                <a:gd name="connsiteX4" fmla="*/ 2040286 w 3737830"/>
                <a:gd name="connsiteY4" fmla="*/ 792017 h 5218739"/>
                <a:gd name="connsiteX5" fmla="*/ 1996355 w 3737830"/>
                <a:gd name="connsiteY5" fmla="*/ 709423 h 5218739"/>
                <a:gd name="connsiteX6" fmla="*/ 1883059 w 3737830"/>
                <a:gd name="connsiteY6" fmla="*/ 810896 h 5218739"/>
                <a:gd name="connsiteX7" fmla="*/ 1700399 w 3737830"/>
                <a:gd name="connsiteY7" fmla="*/ 820335 h 5218739"/>
                <a:gd name="connsiteX8" fmla="*/ 1591727 w 3737830"/>
                <a:gd name="connsiteY8" fmla="*/ 910008 h 5218739"/>
                <a:gd name="connsiteX9" fmla="*/ 1478186 w 3737830"/>
                <a:gd name="connsiteY9" fmla="*/ 938674 h 5218739"/>
                <a:gd name="connsiteX10" fmla="*/ 1392881 w 3737830"/>
                <a:gd name="connsiteY10" fmla="*/ 1179028 h 5218739"/>
                <a:gd name="connsiteX11" fmla="*/ 1249527 w 3737830"/>
                <a:gd name="connsiteY11" fmla="*/ 1112953 h 5218739"/>
                <a:gd name="connsiteX12" fmla="*/ 1184787 w 3737830"/>
                <a:gd name="connsiteY12" fmla="*/ 1226224 h 5218739"/>
                <a:gd name="connsiteX13" fmla="*/ 1214845 w 3737830"/>
                <a:gd name="connsiteY13" fmla="*/ 1445687 h 5218739"/>
                <a:gd name="connsiteX14" fmla="*/ 1062243 w 3737830"/>
                <a:gd name="connsiteY14" fmla="*/ 1497603 h 5218739"/>
                <a:gd name="connsiteX15" fmla="*/ 1018312 w 3737830"/>
                <a:gd name="connsiteY15" fmla="*/ 1415010 h 5218739"/>
                <a:gd name="connsiteX16" fmla="*/ 932762 w 3737830"/>
                <a:gd name="connsiteY16" fmla="*/ 1436248 h 5218739"/>
                <a:gd name="connsiteX17" fmla="*/ 902682 w 3737830"/>
                <a:gd name="connsiteY17" fmla="*/ 1355452 h 5218739"/>
                <a:gd name="connsiteX18" fmla="*/ 646054 w 3737830"/>
                <a:gd name="connsiteY18" fmla="*/ 1443327 h 5218739"/>
                <a:gd name="connsiteX19" fmla="*/ 553567 w 3737830"/>
                <a:gd name="connsiteY19" fmla="*/ 1318257 h 5218739"/>
                <a:gd name="connsiteX20" fmla="*/ 528134 w 3737830"/>
                <a:gd name="connsiteY20" fmla="*/ 1490524 h 5218739"/>
                <a:gd name="connsiteX21" fmla="*/ 384780 w 3737830"/>
                <a:gd name="connsiteY21" fmla="*/ 1490524 h 5218739"/>
                <a:gd name="connsiteX22" fmla="*/ 289981 w 3737830"/>
                <a:gd name="connsiteY22" fmla="*/ 1625034 h 5218739"/>
                <a:gd name="connsiteX23" fmla="*/ 132783 w 3737830"/>
                <a:gd name="connsiteY23" fmla="*/ 1704252 h 5218739"/>
                <a:gd name="connsiteX24" fmla="*/ 137379 w 3737830"/>
                <a:gd name="connsiteY24" fmla="*/ 1825618 h 5218739"/>
                <a:gd name="connsiteX25" fmla="*/ 33332 w 3737830"/>
                <a:gd name="connsiteY25" fmla="*/ 1927091 h 5218739"/>
                <a:gd name="connsiteX26" fmla="*/ 6257 w 3737830"/>
                <a:gd name="connsiteY26" fmla="*/ 2273583 h 5218739"/>
                <a:gd name="connsiteX27" fmla="*/ 63390 w 3737830"/>
                <a:gd name="connsiteY27" fmla="*/ 2443891 h 5218739"/>
                <a:gd name="connsiteX28" fmla="*/ 125819 w 3737830"/>
                <a:gd name="connsiteY28" fmla="*/ 2469849 h 5218739"/>
                <a:gd name="connsiteX29" fmla="*/ 169750 w 3737830"/>
                <a:gd name="connsiteY29" fmla="*/ 2613798 h 5218739"/>
                <a:gd name="connsiteX30" fmla="*/ 358836 w 3737830"/>
                <a:gd name="connsiteY30" fmla="*/ 2804548 h 5218739"/>
                <a:gd name="connsiteX31" fmla="*/ 521198 w 3737830"/>
                <a:gd name="connsiteY31" fmla="*/ 2892257 h 5218739"/>
                <a:gd name="connsiteX32" fmla="*/ 598137 w 3737830"/>
                <a:gd name="connsiteY32" fmla="*/ 3135838 h 5218739"/>
                <a:gd name="connsiteX33" fmla="*/ 424087 w 3737830"/>
                <a:gd name="connsiteY33" fmla="*/ 3331184 h 5218739"/>
                <a:gd name="connsiteX34" fmla="*/ 292409 w 3737830"/>
                <a:gd name="connsiteY34" fmla="*/ 3556346 h 5218739"/>
                <a:gd name="connsiteX35" fmla="*/ 293251 w 3737830"/>
                <a:gd name="connsiteY35" fmla="*/ 3670361 h 5218739"/>
                <a:gd name="connsiteX36" fmla="*/ 335069 w 3737830"/>
                <a:gd name="connsiteY36" fmla="*/ 3679847 h 5218739"/>
                <a:gd name="connsiteX37" fmla="*/ 355879 w 3737830"/>
                <a:gd name="connsiteY37" fmla="*/ 3689581 h 5218739"/>
                <a:gd name="connsiteX38" fmla="*/ 379289 w 3737830"/>
                <a:gd name="connsiteY38" fmla="*/ 3682502 h 5218739"/>
                <a:gd name="connsiteX39" fmla="*/ 414839 w 3737830"/>
                <a:gd name="connsiteY39" fmla="*/ 3702855 h 5218739"/>
                <a:gd name="connsiteX40" fmla="*/ 446920 w 3737830"/>
                <a:gd name="connsiteY40" fmla="*/ 3695776 h 5218739"/>
                <a:gd name="connsiteX41" fmla="*/ 493741 w 3737830"/>
                <a:gd name="connsiteY41" fmla="*/ 3732943 h 5218739"/>
                <a:gd name="connsiteX42" fmla="*/ 522354 w 3737830"/>
                <a:gd name="connsiteY42" fmla="*/ 3724094 h 5218739"/>
                <a:gd name="connsiteX43" fmla="*/ 532759 w 3737830"/>
                <a:gd name="connsiteY43" fmla="*/ 3741792 h 5218739"/>
                <a:gd name="connsiteX44" fmla="*/ 569175 w 3737830"/>
                <a:gd name="connsiteY44" fmla="*/ 3717014 h 5218739"/>
                <a:gd name="connsiteX45" fmla="*/ 592586 w 3737830"/>
                <a:gd name="connsiteY45" fmla="*/ 3720554 h 5218739"/>
                <a:gd name="connsiteX46" fmla="*/ 610247 w 3737830"/>
                <a:gd name="connsiteY46" fmla="*/ 3714362 h 5218739"/>
                <a:gd name="connsiteX47" fmla="*/ 638542 w 3737830"/>
                <a:gd name="connsiteY47" fmla="*/ 3764424 h 5218739"/>
                <a:gd name="connsiteX48" fmla="*/ 654147 w 3737830"/>
                <a:gd name="connsiteY48" fmla="*/ 3775420 h 5218739"/>
                <a:gd name="connsiteX49" fmla="*/ 687095 w 3737830"/>
                <a:gd name="connsiteY49" fmla="*/ 3777190 h 5218739"/>
                <a:gd name="connsiteX50" fmla="*/ 692298 w 3737830"/>
                <a:gd name="connsiteY50" fmla="*/ 3751527 h 5218739"/>
                <a:gd name="connsiteX51" fmla="*/ 707038 w 3737830"/>
                <a:gd name="connsiteY51" fmla="*/ 3744447 h 5218739"/>
                <a:gd name="connsiteX52" fmla="*/ 706171 w 3737830"/>
                <a:gd name="connsiteY52" fmla="*/ 3728519 h 5218739"/>
                <a:gd name="connsiteX53" fmla="*/ 734784 w 3737830"/>
                <a:gd name="connsiteY53" fmla="*/ 3712590 h 5218739"/>
                <a:gd name="connsiteX54" fmla="*/ 751258 w 3737830"/>
                <a:gd name="connsiteY54" fmla="*/ 3718784 h 5218739"/>
                <a:gd name="connsiteX55" fmla="*/ 767732 w 3737830"/>
                <a:gd name="connsiteY55" fmla="*/ 3688697 h 5218739"/>
                <a:gd name="connsiteX56" fmla="*/ 818889 w 3737830"/>
                <a:gd name="connsiteY56" fmla="*/ 3698431 h 5218739"/>
                <a:gd name="connsiteX57" fmla="*/ 834496 w 3737830"/>
                <a:gd name="connsiteY57" fmla="*/ 3730288 h 5218739"/>
                <a:gd name="connsiteX58" fmla="*/ 868311 w 3737830"/>
                <a:gd name="connsiteY58" fmla="*/ 3683387 h 5218739"/>
                <a:gd name="connsiteX59" fmla="*/ 908196 w 3737830"/>
                <a:gd name="connsiteY59" fmla="*/ 3669228 h 5218739"/>
                <a:gd name="connsiteX60" fmla="*/ 934208 w 3737830"/>
                <a:gd name="connsiteY60" fmla="*/ 3674538 h 5218739"/>
                <a:gd name="connsiteX61" fmla="*/ 968890 w 3737830"/>
                <a:gd name="connsiteY61" fmla="*/ 3647105 h 5218739"/>
                <a:gd name="connsiteX62" fmla="*/ 994035 w 3737830"/>
                <a:gd name="connsiteY62" fmla="*/ 3640910 h 5218739"/>
                <a:gd name="connsiteX63" fmla="*/ 1026983 w 3737830"/>
                <a:gd name="connsiteY63" fmla="*/ 3599318 h 5218739"/>
                <a:gd name="connsiteX64" fmla="*/ 1054920 w 3737830"/>
                <a:gd name="connsiteY64" fmla="*/ 3580857 h 5218739"/>
                <a:gd name="connsiteX65" fmla="*/ 1068602 w 3737830"/>
                <a:gd name="connsiteY65" fmla="*/ 3593124 h 5218739"/>
                <a:gd name="connsiteX66" fmla="*/ 1093747 w 3737830"/>
                <a:gd name="connsiteY66" fmla="*/ 3608168 h 5218739"/>
                <a:gd name="connsiteX67" fmla="*/ 1105885 w 3737830"/>
                <a:gd name="connsiteY67" fmla="*/ 3580735 h 5218739"/>
                <a:gd name="connsiteX68" fmla="*/ 1116290 w 3737830"/>
                <a:gd name="connsiteY68" fmla="*/ 3585159 h 5218739"/>
                <a:gd name="connsiteX69" fmla="*/ 1138834 w 3737830"/>
                <a:gd name="connsiteY69" fmla="*/ 3550647 h 5218739"/>
                <a:gd name="connsiteX70" fmla="*/ 1159643 w 3737830"/>
                <a:gd name="connsiteY70" fmla="*/ 3545337 h 5218739"/>
                <a:gd name="connsiteX71" fmla="*/ 1169181 w 3737830"/>
                <a:gd name="connsiteY71" fmla="*/ 3554187 h 5218739"/>
                <a:gd name="connsiteX72" fmla="*/ 1177851 w 3737830"/>
                <a:gd name="connsiteY72" fmla="*/ 3545337 h 5218739"/>
                <a:gd name="connsiteX73" fmla="*/ 1187389 w 3737830"/>
                <a:gd name="connsiteY73" fmla="*/ 3543568 h 5218739"/>
                <a:gd name="connsiteX74" fmla="*/ 1189990 w 3737830"/>
                <a:gd name="connsiteY74" fmla="*/ 3533833 h 5218739"/>
                <a:gd name="connsiteX75" fmla="*/ 1204730 w 3737830"/>
                <a:gd name="connsiteY75" fmla="*/ 3527639 h 5218739"/>
                <a:gd name="connsiteX76" fmla="*/ 1251551 w 3737830"/>
                <a:gd name="connsiteY76" fmla="*/ 3524099 h 5218739"/>
                <a:gd name="connsiteX77" fmla="*/ 1263690 w 3737830"/>
                <a:gd name="connsiteY77" fmla="*/ 3532948 h 5218739"/>
                <a:gd name="connsiteX78" fmla="*/ 1274095 w 3737830"/>
                <a:gd name="connsiteY78" fmla="*/ 3522329 h 5218739"/>
                <a:gd name="connsiteX79" fmla="*/ 1278430 w 3737830"/>
                <a:gd name="connsiteY79" fmla="*/ 3501976 h 5218739"/>
                <a:gd name="connsiteX80" fmla="*/ 1273228 w 3737830"/>
                <a:gd name="connsiteY80" fmla="*/ 3489587 h 5218739"/>
                <a:gd name="connsiteX81" fmla="*/ 1289702 w 3737830"/>
                <a:gd name="connsiteY81" fmla="*/ 3474543 h 5218739"/>
                <a:gd name="connsiteX82" fmla="*/ 1300974 w 3737830"/>
                <a:gd name="connsiteY82" fmla="*/ 3476313 h 5218739"/>
                <a:gd name="connsiteX83" fmla="*/ 1300974 w 3737830"/>
                <a:gd name="connsiteY83" fmla="*/ 3499321 h 5218739"/>
                <a:gd name="connsiteX84" fmla="*/ 1315714 w 3737830"/>
                <a:gd name="connsiteY84" fmla="*/ 3489587 h 5218739"/>
                <a:gd name="connsiteX85" fmla="*/ 1327853 w 3737830"/>
                <a:gd name="connsiteY85" fmla="*/ 3486932 h 5218739"/>
                <a:gd name="connsiteX86" fmla="*/ 1350396 w 3737830"/>
                <a:gd name="connsiteY86" fmla="*/ 3479852 h 5218739"/>
                <a:gd name="connsiteX87" fmla="*/ 1374674 w 3737830"/>
                <a:gd name="connsiteY87" fmla="*/ 3482507 h 5218739"/>
                <a:gd name="connsiteX88" fmla="*/ 1368604 w 3737830"/>
                <a:gd name="connsiteY88" fmla="*/ 3494011 h 5218739"/>
                <a:gd name="connsiteX89" fmla="*/ 1369472 w 3737830"/>
                <a:gd name="connsiteY89" fmla="*/ 3517020 h 5218739"/>
                <a:gd name="connsiteX90" fmla="*/ 1392882 w 3737830"/>
                <a:gd name="connsiteY90" fmla="*/ 3492241 h 5218739"/>
                <a:gd name="connsiteX91" fmla="*/ 1416293 w 3737830"/>
                <a:gd name="connsiteY91" fmla="*/ 3491357 h 5218739"/>
                <a:gd name="connsiteX92" fmla="*/ 1442779 w 3737830"/>
                <a:gd name="connsiteY92" fmla="*/ 3466701 h 5218739"/>
                <a:gd name="connsiteX93" fmla="*/ 1499530 w 3737830"/>
                <a:gd name="connsiteY93" fmla="*/ 3501976 h 5218739"/>
                <a:gd name="connsiteX94" fmla="*/ 1544618 w 3737830"/>
                <a:gd name="connsiteY94" fmla="*/ 3581620 h 5218739"/>
                <a:gd name="connsiteX95" fmla="*/ 1551554 w 3737830"/>
                <a:gd name="connsiteY95" fmla="*/ 3574540 h 5218739"/>
                <a:gd name="connsiteX96" fmla="*/ 1567161 w 3737830"/>
                <a:gd name="connsiteY96" fmla="*/ 3575426 h 5218739"/>
                <a:gd name="connsiteX97" fmla="*/ 1578433 w 3737830"/>
                <a:gd name="connsiteY97" fmla="*/ 3586929 h 5218739"/>
                <a:gd name="connsiteX98" fmla="*/ 1613115 w 3737830"/>
                <a:gd name="connsiteY98" fmla="*/ 3594009 h 5218739"/>
                <a:gd name="connsiteX99" fmla="*/ 1653867 w 3737830"/>
                <a:gd name="connsiteY99" fmla="*/ 3578080 h 5218739"/>
                <a:gd name="connsiteX100" fmla="*/ 1694619 w 3737830"/>
                <a:gd name="connsiteY100" fmla="*/ 3586929 h 5218739"/>
                <a:gd name="connsiteX101" fmla="*/ 1693752 w 3737830"/>
                <a:gd name="connsiteY101" fmla="*/ 3627636 h 5218739"/>
                <a:gd name="connsiteX102" fmla="*/ 1721498 w 3737830"/>
                <a:gd name="connsiteY102" fmla="*/ 3656839 h 5218739"/>
                <a:gd name="connsiteX103" fmla="*/ 1761383 w 3737830"/>
                <a:gd name="connsiteY103" fmla="*/ 3656839 h 5218739"/>
                <a:gd name="connsiteX104" fmla="*/ 1760429 w 3737830"/>
                <a:gd name="connsiteY104" fmla="*/ 3685379 h 5218739"/>
                <a:gd name="connsiteX105" fmla="*/ 1778441 w 3737830"/>
                <a:gd name="connsiteY105" fmla="*/ 3689061 h 5218739"/>
                <a:gd name="connsiteX106" fmla="*/ 1800298 w 3737830"/>
                <a:gd name="connsiteY106" fmla="*/ 3684413 h 5218739"/>
                <a:gd name="connsiteX107" fmla="*/ 1813047 w 3737830"/>
                <a:gd name="connsiteY107" fmla="*/ 3669542 h 5218739"/>
                <a:gd name="connsiteX108" fmla="*/ 1833083 w 3737830"/>
                <a:gd name="connsiteY108" fmla="*/ 3667683 h 5218739"/>
                <a:gd name="connsiteX109" fmla="*/ 1855684 w 3737830"/>
                <a:gd name="connsiteY109" fmla="*/ 3637806 h 5218739"/>
                <a:gd name="connsiteX110" fmla="*/ 1862226 w 3737830"/>
                <a:gd name="connsiteY110" fmla="*/ 3644447 h 5218739"/>
                <a:gd name="connsiteX111" fmla="*/ 1854939 w 3737830"/>
                <a:gd name="connsiteY111" fmla="*/ 3667683 h 5218739"/>
                <a:gd name="connsiteX112" fmla="*/ 1874064 w 3737830"/>
                <a:gd name="connsiteY112" fmla="*/ 3742970 h 5218739"/>
                <a:gd name="connsiteX113" fmla="*/ 1873154 w 3737830"/>
                <a:gd name="connsiteY113" fmla="*/ 3769925 h 5218739"/>
                <a:gd name="connsiteX114" fmla="*/ 1923242 w 3737830"/>
                <a:gd name="connsiteY114" fmla="*/ 3816398 h 5218739"/>
                <a:gd name="connsiteX115" fmla="*/ 1915046 w 3737830"/>
                <a:gd name="connsiteY115" fmla="*/ 3959536 h 5218739"/>
                <a:gd name="connsiteX116" fmla="*/ 1909030 w 3737830"/>
                <a:gd name="connsiteY116" fmla="*/ 4495257 h 5218739"/>
                <a:gd name="connsiteX117" fmla="*/ 1868836 w 3737830"/>
                <a:gd name="connsiteY117" fmla="*/ 4846950 h 5218739"/>
                <a:gd name="connsiteX118" fmla="*/ 2702849 w 3737830"/>
                <a:gd name="connsiteY118" fmla="*/ 5188594 h 5218739"/>
                <a:gd name="connsiteX119" fmla="*/ 3506718 w 3737830"/>
                <a:gd name="connsiteY119" fmla="*/ 5218739 h 5218739"/>
                <a:gd name="connsiteX120" fmla="*/ 3737830 w 3737830"/>
                <a:gd name="connsiteY120" fmla="*/ 4465112 h 5218739"/>
                <a:gd name="connsiteX121" fmla="*/ 3707685 w 3737830"/>
                <a:gd name="connsiteY121" fmla="*/ 3801921 h 5218739"/>
                <a:gd name="connsiteX122" fmla="*/ 3737830 w 3737830"/>
                <a:gd name="connsiteY122" fmla="*/ 3289455 h 5218739"/>
                <a:gd name="connsiteX123" fmla="*/ 3446427 w 3737830"/>
                <a:gd name="connsiteY123" fmla="*/ 2666457 h 5218739"/>
                <a:gd name="connsiteX124" fmla="*/ 2853575 w 3737830"/>
                <a:gd name="connsiteY124" fmla="*/ 2676506 h 5218739"/>
                <a:gd name="connsiteX125" fmla="*/ 2572221 w 3737830"/>
                <a:gd name="connsiteY125" fmla="*/ 2475539 h 5218739"/>
                <a:gd name="connsiteX126" fmla="*/ 2793285 w 3737830"/>
                <a:gd name="connsiteY126" fmla="*/ 2274572 h 5218739"/>
                <a:gd name="connsiteX127" fmla="*/ 2873671 w 3737830"/>
                <a:gd name="connsiteY127" fmla="*/ 2013314 h 5218739"/>
                <a:gd name="connsiteX128" fmla="*/ 3144977 w 3737830"/>
                <a:gd name="connsiteY128" fmla="*/ 1782202 h 5218739"/>
                <a:gd name="connsiteX129" fmla="*/ 2984203 w 3737830"/>
                <a:gd name="connsiteY129" fmla="*/ 1330027 h 5218739"/>
                <a:gd name="connsiteX130" fmla="*/ 3165074 w 3737830"/>
                <a:gd name="connsiteY130" fmla="*/ 1108963 h 5218739"/>
                <a:gd name="connsiteX131" fmla="*/ 3438708 w 3737830"/>
                <a:gd name="connsiteY131" fmla="*/ 708324 h 5218739"/>
                <a:gd name="connsiteX132" fmla="*/ 3377270 w 3737830"/>
                <a:gd name="connsiteY132" fmla="*/ 563993 h 5218739"/>
                <a:gd name="connsiteX133" fmla="*/ 3316598 w 3737830"/>
                <a:gd name="connsiteY133" fmla="*/ 440404 h 5218739"/>
                <a:gd name="connsiteX134" fmla="*/ 3332784 w 3737830"/>
                <a:gd name="connsiteY134" fmla="*/ 263417 h 5218739"/>
                <a:gd name="connsiteX135" fmla="*/ 3106192 w 3737830"/>
                <a:gd name="connsiteY135" fmla="*/ 128907 h 5218739"/>
                <a:gd name="connsiteX136" fmla="*/ 3124462 w 3737830"/>
                <a:gd name="connsiteY136" fmla="*/ 12400 h 5218739"/>
                <a:gd name="connsiteX137" fmla="*/ 3020642 w 3737830"/>
                <a:gd name="connsiteY137" fmla="*/ 1477 h 5218739"/>
                <a:gd name="connsiteX138" fmla="*/ 2958526 w 3737830"/>
                <a:gd name="connsiteY138" fmla="*/ 38129 h 5218739"/>
                <a:gd name="connsiteX139" fmla="*/ 2965150 w 3737830"/>
                <a:gd name="connsiteY139" fmla="*/ 223300 h 5218739"/>
                <a:gd name="connsiteX140" fmla="*/ 2780177 w 3737830"/>
                <a:gd name="connsiteY140" fmla="*/ 305894 h 5218739"/>
                <a:gd name="connsiteX141" fmla="*/ 2762617 w 3737830"/>
                <a:gd name="connsiteY141" fmla="*/ 448814 h 5218739"/>
                <a:gd name="connsiteX0" fmla="*/ 2762617 w 3737830"/>
                <a:gd name="connsiteY0" fmla="*/ 448814 h 5218739"/>
                <a:gd name="connsiteX1" fmla="*/ 2424105 w 3737830"/>
                <a:gd name="connsiteY1" fmla="*/ 558395 h 5218739"/>
                <a:gd name="connsiteX2" fmla="*/ 2293527 w 3737830"/>
                <a:gd name="connsiteY2" fmla="*/ 545493 h 5218739"/>
                <a:gd name="connsiteX3" fmla="*/ 2241444 w 3737830"/>
                <a:gd name="connsiteY3" fmla="*/ 716503 h 5218739"/>
                <a:gd name="connsiteX4" fmla="*/ 2040286 w 3737830"/>
                <a:gd name="connsiteY4" fmla="*/ 792017 h 5218739"/>
                <a:gd name="connsiteX5" fmla="*/ 1996355 w 3737830"/>
                <a:gd name="connsiteY5" fmla="*/ 709423 h 5218739"/>
                <a:gd name="connsiteX6" fmla="*/ 1883059 w 3737830"/>
                <a:gd name="connsiteY6" fmla="*/ 810896 h 5218739"/>
                <a:gd name="connsiteX7" fmla="*/ 1700399 w 3737830"/>
                <a:gd name="connsiteY7" fmla="*/ 820335 h 5218739"/>
                <a:gd name="connsiteX8" fmla="*/ 1591727 w 3737830"/>
                <a:gd name="connsiteY8" fmla="*/ 910008 h 5218739"/>
                <a:gd name="connsiteX9" fmla="*/ 1478186 w 3737830"/>
                <a:gd name="connsiteY9" fmla="*/ 938674 h 5218739"/>
                <a:gd name="connsiteX10" fmla="*/ 1392881 w 3737830"/>
                <a:gd name="connsiteY10" fmla="*/ 1179028 h 5218739"/>
                <a:gd name="connsiteX11" fmla="*/ 1249527 w 3737830"/>
                <a:gd name="connsiteY11" fmla="*/ 1112953 h 5218739"/>
                <a:gd name="connsiteX12" fmla="*/ 1184787 w 3737830"/>
                <a:gd name="connsiteY12" fmla="*/ 1226224 h 5218739"/>
                <a:gd name="connsiteX13" fmla="*/ 1214845 w 3737830"/>
                <a:gd name="connsiteY13" fmla="*/ 1445687 h 5218739"/>
                <a:gd name="connsiteX14" fmla="*/ 1062243 w 3737830"/>
                <a:gd name="connsiteY14" fmla="*/ 1497603 h 5218739"/>
                <a:gd name="connsiteX15" fmla="*/ 1018312 w 3737830"/>
                <a:gd name="connsiteY15" fmla="*/ 1415010 h 5218739"/>
                <a:gd name="connsiteX16" fmla="*/ 932762 w 3737830"/>
                <a:gd name="connsiteY16" fmla="*/ 1436248 h 5218739"/>
                <a:gd name="connsiteX17" fmla="*/ 902682 w 3737830"/>
                <a:gd name="connsiteY17" fmla="*/ 1355452 h 5218739"/>
                <a:gd name="connsiteX18" fmla="*/ 646054 w 3737830"/>
                <a:gd name="connsiteY18" fmla="*/ 1443327 h 5218739"/>
                <a:gd name="connsiteX19" fmla="*/ 553567 w 3737830"/>
                <a:gd name="connsiteY19" fmla="*/ 1318257 h 5218739"/>
                <a:gd name="connsiteX20" fmla="*/ 528134 w 3737830"/>
                <a:gd name="connsiteY20" fmla="*/ 1490524 h 5218739"/>
                <a:gd name="connsiteX21" fmla="*/ 384780 w 3737830"/>
                <a:gd name="connsiteY21" fmla="*/ 1490524 h 5218739"/>
                <a:gd name="connsiteX22" fmla="*/ 289981 w 3737830"/>
                <a:gd name="connsiteY22" fmla="*/ 1625034 h 5218739"/>
                <a:gd name="connsiteX23" fmla="*/ 132783 w 3737830"/>
                <a:gd name="connsiteY23" fmla="*/ 1704252 h 5218739"/>
                <a:gd name="connsiteX24" fmla="*/ 137379 w 3737830"/>
                <a:gd name="connsiteY24" fmla="*/ 1825618 h 5218739"/>
                <a:gd name="connsiteX25" fmla="*/ 33332 w 3737830"/>
                <a:gd name="connsiteY25" fmla="*/ 1927091 h 5218739"/>
                <a:gd name="connsiteX26" fmla="*/ 6257 w 3737830"/>
                <a:gd name="connsiteY26" fmla="*/ 2273583 h 5218739"/>
                <a:gd name="connsiteX27" fmla="*/ 63390 w 3737830"/>
                <a:gd name="connsiteY27" fmla="*/ 2443891 h 5218739"/>
                <a:gd name="connsiteX28" fmla="*/ 125819 w 3737830"/>
                <a:gd name="connsiteY28" fmla="*/ 2469849 h 5218739"/>
                <a:gd name="connsiteX29" fmla="*/ 169750 w 3737830"/>
                <a:gd name="connsiteY29" fmla="*/ 2613798 h 5218739"/>
                <a:gd name="connsiteX30" fmla="*/ 358836 w 3737830"/>
                <a:gd name="connsiteY30" fmla="*/ 2804548 h 5218739"/>
                <a:gd name="connsiteX31" fmla="*/ 521198 w 3737830"/>
                <a:gd name="connsiteY31" fmla="*/ 2892257 h 5218739"/>
                <a:gd name="connsiteX32" fmla="*/ 598137 w 3737830"/>
                <a:gd name="connsiteY32" fmla="*/ 3135838 h 5218739"/>
                <a:gd name="connsiteX33" fmla="*/ 424087 w 3737830"/>
                <a:gd name="connsiteY33" fmla="*/ 3331184 h 5218739"/>
                <a:gd name="connsiteX34" fmla="*/ 292409 w 3737830"/>
                <a:gd name="connsiteY34" fmla="*/ 3556346 h 5218739"/>
                <a:gd name="connsiteX35" fmla="*/ 293251 w 3737830"/>
                <a:gd name="connsiteY35" fmla="*/ 3670361 h 5218739"/>
                <a:gd name="connsiteX36" fmla="*/ 335069 w 3737830"/>
                <a:gd name="connsiteY36" fmla="*/ 3679847 h 5218739"/>
                <a:gd name="connsiteX37" fmla="*/ 355879 w 3737830"/>
                <a:gd name="connsiteY37" fmla="*/ 3689581 h 5218739"/>
                <a:gd name="connsiteX38" fmla="*/ 379289 w 3737830"/>
                <a:gd name="connsiteY38" fmla="*/ 3682502 h 5218739"/>
                <a:gd name="connsiteX39" fmla="*/ 414839 w 3737830"/>
                <a:gd name="connsiteY39" fmla="*/ 3702855 h 5218739"/>
                <a:gd name="connsiteX40" fmla="*/ 446920 w 3737830"/>
                <a:gd name="connsiteY40" fmla="*/ 3695776 h 5218739"/>
                <a:gd name="connsiteX41" fmla="*/ 493741 w 3737830"/>
                <a:gd name="connsiteY41" fmla="*/ 3732943 h 5218739"/>
                <a:gd name="connsiteX42" fmla="*/ 522354 w 3737830"/>
                <a:gd name="connsiteY42" fmla="*/ 3724094 h 5218739"/>
                <a:gd name="connsiteX43" fmla="*/ 532759 w 3737830"/>
                <a:gd name="connsiteY43" fmla="*/ 3741792 h 5218739"/>
                <a:gd name="connsiteX44" fmla="*/ 569175 w 3737830"/>
                <a:gd name="connsiteY44" fmla="*/ 3717014 h 5218739"/>
                <a:gd name="connsiteX45" fmla="*/ 592586 w 3737830"/>
                <a:gd name="connsiteY45" fmla="*/ 3720554 h 5218739"/>
                <a:gd name="connsiteX46" fmla="*/ 610247 w 3737830"/>
                <a:gd name="connsiteY46" fmla="*/ 3714362 h 5218739"/>
                <a:gd name="connsiteX47" fmla="*/ 638542 w 3737830"/>
                <a:gd name="connsiteY47" fmla="*/ 3764424 h 5218739"/>
                <a:gd name="connsiteX48" fmla="*/ 654147 w 3737830"/>
                <a:gd name="connsiteY48" fmla="*/ 3775420 h 5218739"/>
                <a:gd name="connsiteX49" fmla="*/ 687095 w 3737830"/>
                <a:gd name="connsiteY49" fmla="*/ 3777190 h 5218739"/>
                <a:gd name="connsiteX50" fmla="*/ 692298 w 3737830"/>
                <a:gd name="connsiteY50" fmla="*/ 3751527 h 5218739"/>
                <a:gd name="connsiteX51" fmla="*/ 707038 w 3737830"/>
                <a:gd name="connsiteY51" fmla="*/ 3744447 h 5218739"/>
                <a:gd name="connsiteX52" fmla="*/ 706171 w 3737830"/>
                <a:gd name="connsiteY52" fmla="*/ 3728519 h 5218739"/>
                <a:gd name="connsiteX53" fmla="*/ 734784 w 3737830"/>
                <a:gd name="connsiteY53" fmla="*/ 3712590 h 5218739"/>
                <a:gd name="connsiteX54" fmla="*/ 751258 w 3737830"/>
                <a:gd name="connsiteY54" fmla="*/ 3718784 h 5218739"/>
                <a:gd name="connsiteX55" fmla="*/ 767732 w 3737830"/>
                <a:gd name="connsiteY55" fmla="*/ 3688697 h 5218739"/>
                <a:gd name="connsiteX56" fmla="*/ 818889 w 3737830"/>
                <a:gd name="connsiteY56" fmla="*/ 3698431 h 5218739"/>
                <a:gd name="connsiteX57" fmla="*/ 834496 w 3737830"/>
                <a:gd name="connsiteY57" fmla="*/ 3730288 h 5218739"/>
                <a:gd name="connsiteX58" fmla="*/ 868311 w 3737830"/>
                <a:gd name="connsiteY58" fmla="*/ 3683387 h 5218739"/>
                <a:gd name="connsiteX59" fmla="*/ 908196 w 3737830"/>
                <a:gd name="connsiteY59" fmla="*/ 3669228 h 5218739"/>
                <a:gd name="connsiteX60" fmla="*/ 934208 w 3737830"/>
                <a:gd name="connsiteY60" fmla="*/ 3674538 h 5218739"/>
                <a:gd name="connsiteX61" fmla="*/ 968890 w 3737830"/>
                <a:gd name="connsiteY61" fmla="*/ 3647105 h 5218739"/>
                <a:gd name="connsiteX62" fmla="*/ 994035 w 3737830"/>
                <a:gd name="connsiteY62" fmla="*/ 3640910 h 5218739"/>
                <a:gd name="connsiteX63" fmla="*/ 1026983 w 3737830"/>
                <a:gd name="connsiteY63" fmla="*/ 3599318 h 5218739"/>
                <a:gd name="connsiteX64" fmla="*/ 1054920 w 3737830"/>
                <a:gd name="connsiteY64" fmla="*/ 3580857 h 5218739"/>
                <a:gd name="connsiteX65" fmla="*/ 1068602 w 3737830"/>
                <a:gd name="connsiteY65" fmla="*/ 3593124 h 5218739"/>
                <a:gd name="connsiteX66" fmla="*/ 1093747 w 3737830"/>
                <a:gd name="connsiteY66" fmla="*/ 3608168 h 5218739"/>
                <a:gd name="connsiteX67" fmla="*/ 1105885 w 3737830"/>
                <a:gd name="connsiteY67" fmla="*/ 3580735 h 5218739"/>
                <a:gd name="connsiteX68" fmla="*/ 1116290 w 3737830"/>
                <a:gd name="connsiteY68" fmla="*/ 3585159 h 5218739"/>
                <a:gd name="connsiteX69" fmla="*/ 1138834 w 3737830"/>
                <a:gd name="connsiteY69" fmla="*/ 3550647 h 5218739"/>
                <a:gd name="connsiteX70" fmla="*/ 1159643 w 3737830"/>
                <a:gd name="connsiteY70" fmla="*/ 3545337 h 5218739"/>
                <a:gd name="connsiteX71" fmla="*/ 1169181 w 3737830"/>
                <a:gd name="connsiteY71" fmla="*/ 3554187 h 5218739"/>
                <a:gd name="connsiteX72" fmla="*/ 1177851 w 3737830"/>
                <a:gd name="connsiteY72" fmla="*/ 3545337 h 5218739"/>
                <a:gd name="connsiteX73" fmla="*/ 1187389 w 3737830"/>
                <a:gd name="connsiteY73" fmla="*/ 3543568 h 5218739"/>
                <a:gd name="connsiteX74" fmla="*/ 1189990 w 3737830"/>
                <a:gd name="connsiteY74" fmla="*/ 3533833 h 5218739"/>
                <a:gd name="connsiteX75" fmla="*/ 1204730 w 3737830"/>
                <a:gd name="connsiteY75" fmla="*/ 3527639 h 5218739"/>
                <a:gd name="connsiteX76" fmla="*/ 1251551 w 3737830"/>
                <a:gd name="connsiteY76" fmla="*/ 3524099 h 5218739"/>
                <a:gd name="connsiteX77" fmla="*/ 1263690 w 3737830"/>
                <a:gd name="connsiteY77" fmla="*/ 3532948 h 5218739"/>
                <a:gd name="connsiteX78" fmla="*/ 1274095 w 3737830"/>
                <a:gd name="connsiteY78" fmla="*/ 3522329 h 5218739"/>
                <a:gd name="connsiteX79" fmla="*/ 1278430 w 3737830"/>
                <a:gd name="connsiteY79" fmla="*/ 3501976 h 5218739"/>
                <a:gd name="connsiteX80" fmla="*/ 1273228 w 3737830"/>
                <a:gd name="connsiteY80" fmla="*/ 3489587 h 5218739"/>
                <a:gd name="connsiteX81" fmla="*/ 1289702 w 3737830"/>
                <a:gd name="connsiteY81" fmla="*/ 3474543 h 5218739"/>
                <a:gd name="connsiteX82" fmla="*/ 1300974 w 3737830"/>
                <a:gd name="connsiteY82" fmla="*/ 3476313 h 5218739"/>
                <a:gd name="connsiteX83" fmla="*/ 1300974 w 3737830"/>
                <a:gd name="connsiteY83" fmla="*/ 3499321 h 5218739"/>
                <a:gd name="connsiteX84" fmla="*/ 1315714 w 3737830"/>
                <a:gd name="connsiteY84" fmla="*/ 3489587 h 5218739"/>
                <a:gd name="connsiteX85" fmla="*/ 1327853 w 3737830"/>
                <a:gd name="connsiteY85" fmla="*/ 3486932 h 5218739"/>
                <a:gd name="connsiteX86" fmla="*/ 1350396 w 3737830"/>
                <a:gd name="connsiteY86" fmla="*/ 3479852 h 5218739"/>
                <a:gd name="connsiteX87" fmla="*/ 1374674 w 3737830"/>
                <a:gd name="connsiteY87" fmla="*/ 3482507 h 5218739"/>
                <a:gd name="connsiteX88" fmla="*/ 1368604 w 3737830"/>
                <a:gd name="connsiteY88" fmla="*/ 3494011 h 5218739"/>
                <a:gd name="connsiteX89" fmla="*/ 1369472 w 3737830"/>
                <a:gd name="connsiteY89" fmla="*/ 3517020 h 5218739"/>
                <a:gd name="connsiteX90" fmla="*/ 1392882 w 3737830"/>
                <a:gd name="connsiteY90" fmla="*/ 3492241 h 5218739"/>
                <a:gd name="connsiteX91" fmla="*/ 1416293 w 3737830"/>
                <a:gd name="connsiteY91" fmla="*/ 3491357 h 5218739"/>
                <a:gd name="connsiteX92" fmla="*/ 1442779 w 3737830"/>
                <a:gd name="connsiteY92" fmla="*/ 3466701 h 5218739"/>
                <a:gd name="connsiteX93" fmla="*/ 1499530 w 3737830"/>
                <a:gd name="connsiteY93" fmla="*/ 3501976 h 5218739"/>
                <a:gd name="connsiteX94" fmla="*/ 1544618 w 3737830"/>
                <a:gd name="connsiteY94" fmla="*/ 3581620 h 5218739"/>
                <a:gd name="connsiteX95" fmla="*/ 1551554 w 3737830"/>
                <a:gd name="connsiteY95" fmla="*/ 3574540 h 5218739"/>
                <a:gd name="connsiteX96" fmla="*/ 1567161 w 3737830"/>
                <a:gd name="connsiteY96" fmla="*/ 3575426 h 5218739"/>
                <a:gd name="connsiteX97" fmla="*/ 1578433 w 3737830"/>
                <a:gd name="connsiteY97" fmla="*/ 3586929 h 5218739"/>
                <a:gd name="connsiteX98" fmla="*/ 1613115 w 3737830"/>
                <a:gd name="connsiteY98" fmla="*/ 3594009 h 5218739"/>
                <a:gd name="connsiteX99" fmla="*/ 1653867 w 3737830"/>
                <a:gd name="connsiteY99" fmla="*/ 3578080 h 5218739"/>
                <a:gd name="connsiteX100" fmla="*/ 1694619 w 3737830"/>
                <a:gd name="connsiteY100" fmla="*/ 3586929 h 5218739"/>
                <a:gd name="connsiteX101" fmla="*/ 1693752 w 3737830"/>
                <a:gd name="connsiteY101" fmla="*/ 3627636 h 5218739"/>
                <a:gd name="connsiteX102" fmla="*/ 1721498 w 3737830"/>
                <a:gd name="connsiteY102" fmla="*/ 3656839 h 5218739"/>
                <a:gd name="connsiteX103" fmla="*/ 1761383 w 3737830"/>
                <a:gd name="connsiteY103" fmla="*/ 3656839 h 5218739"/>
                <a:gd name="connsiteX104" fmla="*/ 1760429 w 3737830"/>
                <a:gd name="connsiteY104" fmla="*/ 3685379 h 5218739"/>
                <a:gd name="connsiteX105" fmla="*/ 1778441 w 3737830"/>
                <a:gd name="connsiteY105" fmla="*/ 3689061 h 5218739"/>
                <a:gd name="connsiteX106" fmla="*/ 1800298 w 3737830"/>
                <a:gd name="connsiteY106" fmla="*/ 3684413 h 5218739"/>
                <a:gd name="connsiteX107" fmla="*/ 1813047 w 3737830"/>
                <a:gd name="connsiteY107" fmla="*/ 3669542 h 5218739"/>
                <a:gd name="connsiteX108" fmla="*/ 1833083 w 3737830"/>
                <a:gd name="connsiteY108" fmla="*/ 3667683 h 5218739"/>
                <a:gd name="connsiteX109" fmla="*/ 1855684 w 3737830"/>
                <a:gd name="connsiteY109" fmla="*/ 3637806 h 5218739"/>
                <a:gd name="connsiteX110" fmla="*/ 1862226 w 3737830"/>
                <a:gd name="connsiteY110" fmla="*/ 3644447 h 5218739"/>
                <a:gd name="connsiteX111" fmla="*/ 1854939 w 3737830"/>
                <a:gd name="connsiteY111" fmla="*/ 3667683 h 5218739"/>
                <a:gd name="connsiteX112" fmla="*/ 1870421 w 3737830"/>
                <a:gd name="connsiteY112" fmla="*/ 3712298 h 5218739"/>
                <a:gd name="connsiteX113" fmla="*/ 1874064 w 3737830"/>
                <a:gd name="connsiteY113" fmla="*/ 3742970 h 5218739"/>
                <a:gd name="connsiteX114" fmla="*/ 1873154 w 3737830"/>
                <a:gd name="connsiteY114" fmla="*/ 3769925 h 5218739"/>
                <a:gd name="connsiteX115" fmla="*/ 1923242 w 3737830"/>
                <a:gd name="connsiteY115" fmla="*/ 3816398 h 5218739"/>
                <a:gd name="connsiteX116" fmla="*/ 1915046 w 3737830"/>
                <a:gd name="connsiteY116" fmla="*/ 3959536 h 5218739"/>
                <a:gd name="connsiteX117" fmla="*/ 1909030 w 3737830"/>
                <a:gd name="connsiteY117" fmla="*/ 4495257 h 5218739"/>
                <a:gd name="connsiteX118" fmla="*/ 1868836 w 3737830"/>
                <a:gd name="connsiteY118" fmla="*/ 4846950 h 5218739"/>
                <a:gd name="connsiteX119" fmla="*/ 2702849 w 3737830"/>
                <a:gd name="connsiteY119" fmla="*/ 5188594 h 5218739"/>
                <a:gd name="connsiteX120" fmla="*/ 3506718 w 3737830"/>
                <a:gd name="connsiteY120" fmla="*/ 5218739 h 5218739"/>
                <a:gd name="connsiteX121" fmla="*/ 3737830 w 3737830"/>
                <a:gd name="connsiteY121" fmla="*/ 4465112 h 5218739"/>
                <a:gd name="connsiteX122" fmla="*/ 3707685 w 3737830"/>
                <a:gd name="connsiteY122" fmla="*/ 3801921 h 5218739"/>
                <a:gd name="connsiteX123" fmla="*/ 3737830 w 3737830"/>
                <a:gd name="connsiteY123" fmla="*/ 3289455 h 5218739"/>
                <a:gd name="connsiteX124" fmla="*/ 3446427 w 3737830"/>
                <a:gd name="connsiteY124" fmla="*/ 2666457 h 5218739"/>
                <a:gd name="connsiteX125" fmla="*/ 2853575 w 3737830"/>
                <a:gd name="connsiteY125" fmla="*/ 2676506 h 5218739"/>
                <a:gd name="connsiteX126" fmla="*/ 2572221 w 3737830"/>
                <a:gd name="connsiteY126" fmla="*/ 2475539 h 5218739"/>
                <a:gd name="connsiteX127" fmla="*/ 2793285 w 3737830"/>
                <a:gd name="connsiteY127" fmla="*/ 2274572 h 5218739"/>
                <a:gd name="connsiteX128" fmla="*/ 2873671 w 3737830"/>
                <a:gd name="connsiteY128" fmla="*/ 2013314 h 5218739"/>
                <a:gd name="connsiteX129" fmla="*/ 3144977 w 3737830"/>
                <a:gd name="connsiteY129" fmla="*/ 1782202 h 5218739"/>
                <a:gd name="connsiteX130" fmla="*/ 2984203 w 3737830"/>
                <a:gd name="connsiteY130" fmla="*/ 1330027 h 5218739"/>
                <a:gd name="connsiteX131" fmla="*/ 3165074 w 3737830"/>
                <a:gd name="connsiteY131" fmla="*/ 1108963 h 5218739"/>
                <a:gd name="connsiteX132" fmla="*/ 3438708 w 3737830"/>
                <a:gd name="connsiteY132" fmla="*/ 708324 h 5218739"/>
                <a:gd name="connsiteX133" fmla="*/ 3377270 w 3737830"/>
                <a:gd name="connsiteY133" fmla="*/ 563993 h 5218739"/>
                <a:gd name="connsiteX134" fmla="*/ 3316598 w 3737830"/>
                <a:gd name="connsiteY134" fmla="*/ 440404 h 5218739"/>
                <a:gd name="connsiteX135" fmla="*/ 3332784 w 3737830"/>
                <a:gd name="connsiteY135" fmla="*/ 263417 h 5218739"/>
                <a:gd name="connsiteX136" fmla="*/ 3106192 w 3737830"/>
                <a:gd name="connsiteY136" fmla="*/ 128907 h 5218739"/>
                <a:gd name="connsiteX137" fmla="*/ 3124462 w 3737830"/>
                <a:gd name="connsiteY137" fmla="*/ 12400 h 5218739"/>
                <a:gd name="connsiteX138" fmla="*/ 3020642 w 3737830"/>
                <a:gd name="connsiteY138" fmla="*/ 1477 h 5218739"/>
                <a:gd name="connsiteX139" fmla="*/ 2958526 w 3737830"/>
                <a:gd name="connsiteY139" fmla="*/ 38129 h 5218739"/>
                <a:gd name="connsiteX140" fmla="*/ 2965150 w 3737830"/>
                <a:gd name="connsiteY140" fmla="*/ 223300 h 5218739"/>
                <a:gd name="connsiteX141" fmla="*/ 2780177 w 3737830"/>
                <a:gd name="connsiteY141" fmla="*/ 305894 h 5218739"/>
                <a:gd name="connsiteX142" fmla="*/ 2762617 w 3737830"/>
                <a:gd name="connsiteY142" fmla="*/ 448814 h 5218739"/>
                <a:gd name="connsiteX0" fmla="*/ 2762617 w 3737830"/>
                <a:gd name="connsiteY0" fmla="*/ 448814 h 5218739"/>
                <a:gd name="connsiteX1" fmla="*/ 2424105 w 3737830"/>
                <a:gd name="connsiteY1" fmla="*/ 558395 h 5218739"/>
                <a:gd name="connsiteX2" fmla="*/ 2293527 w 3737830"/>
                <a:gd name="connsiteY2" fmla="*/ 545493 h 5218739"/>
                <a:gd name="connsiteX3" fmla="*/ 2241444 w 3737830"/>
                <a:gd name="connsiteY3" fmla="*/ 716503 h 5218739"/>
                <a:gd name="connsiteX4" fmla="*/ 2040286 w 3737830"/>
                <a:gd name="connsiteY4" fmla="*/ 792017 h 5218739"/>
                <a:gd name="connsiteX5" fmla="*/ 1996355 w 3737830"/>
                <a:gd name="connsiteY5" fmla="*/ 709423 h 5218739"/>
                <a:gd name="connsiteX6" fmla="*/ 1883059 w 3737830"/>
                <a:gd name="connsiteY6" fmla="*/ 810896 h 5218739"/>
                <a:gd name="connsiteX7" fmla="*/ 1700399 w 3737830"/>
                <a:gd name="connsiteY7" fmla="*/ 820335 h 5218739"/>
                <a:gd name="connsiteX8" fmla="*/ 1591727 w 3737830"/>
                <a:gd name="connsiteY8" fmla="*/ 910008 h 5218739"/>
                <a:gd name="connsiteX9" fmla="*/ 1478186 w 3737830"/>
                <a:gd name="connsiteY9" fmla="*/ 938674 h 5218739"/>
                <a:gd name="connsiteX10" fmla="*/ 1392881 w 3737830"/>
                <a:gd name="connsiteY10" fmla="*/ 1179028 h 5218739"/>
                <a:gd name="connsiteX11" fmla="*/ 1249527 w 3737830"/>
                <a:gd name="connsiteY11" fmla="*/ 1112953 h 5218739"/>
                <a:gd name="connsiteX12" fmla="*/ 1184787 w 3737830"/>
                <a:gd name="connsiteY12" fmla="*/ 1226224 h 5218739"/>
                <a:gd name="connsiteX13" fmla="*/ 1214845 w 3737830"/>
                <a:gd name="connsiteY13" fmla="*/ 1445687 h 5218739"/>
                <a:gd name="connsiteX14" fmla="*/ 1062243 w 3737830"/>
                <a:gd name="connsiteY14" fmla="*/ 1497603 h 5218739"/>
                <a:gd name="connsiteX15" fmla="*/ 1018312 w 3737830"/>
                <a:gd name="connsiteY15" fmla="*/ 1415010 h 5218739"/>
                <a:gd name="connsiteX16" fmla="*/ 932762 w 3737830"/>
                <a:gd name="connsiteY16" fmla="*/ 1436248 h 5218739"/>
                <a:gd name="connsiteX17" fmla="*/ 902682 w 3737830"/>
                <a:gd name="connsiteY17" fmla="*/ 1355452 h 5218739"/>
                <a:gd name="connsiteX18" fmla="*/ 646054 w 3737830"/>
                <a:gd name="connsiteY18" fmla="*/ 1443327 h 5218739"/>
                <a:gd name="connsiteX19" fmla="*/ 553567 w 3737830"/>
                <a:gd name="connsiteY19" fmla="*/ 1318257 h 5218739"/>
                <a:gd name="connsiteX20" fmla="*/ 528134 w 3737830"/>
                <a:gd name="connsiteY20" fmla="*/ 1490524 h 5218739"/>
                <a:gd name="connsiteX21" fmla="*/ 384780 w 3737830"/>
                <a:gd name="connsiteY21" fmla="*/ 1490524 h 5218739"/>
                <a:gd name="connsiteX22" fmla="*/ 289981 w 3737830"/>
                <a:gd name="connsiteY22" fmla="*/ 1625034 h 5218739"/>
                <a:gd name="connsiteX23" fmla="*/ 132783 w 3737830"/>
                <a:gd name="connsiteY23" fmla="*/ 1704252 h 5218739"/>
                <a:gd name="connsiteX24" fmla="*/ 137379 w 3737830"/>
                <a:gd name="connsiteY24" fmla="*/ 1825618 h 5218739"/>
                <a:gd name="connsiteX25" fmla="*/ 33332 w 3737830"/>
                <a:gd name="connsiteY25" fmla="*/ 1927091 h 5218739"/>
                <a:gd name="connsiteX26" fmla="*/ 6257 w 3737830"/>
                <a:gd name="connsiteY26" fmla="*/ 2273583 h 5218739"/>
                <a:gd name="connsiteX27" fmla="*/ 63390 w 3737830"/>
                <a:gd name="connsiteY27" fmla="*/ 2443891 h 5218739"/>
                <a:gd name="connsiteX28" fmla="*/ 125819 w 3737830"/>
                <a:gd name="connsiteY28" fmla="*/ 2469849 h 5218739"/>
                <a:gd name="connsiteX29" fmla="*/ 169750 w 3737830"/>
                <a:gd name="connsiteY29" fmla="*/ 2613798 h 5218739"/>
                <a:gd name="connsiteX30" fmla="*/ 358836 w 3737830"/>
                <a:gd name="connsiteY30" fmla="*/ 2804548 h 5218739"/>
                <a:gd name="connsiteX31" fmla="*/ 521198 w 3737830"/>
                <a:gd name="connsiteY31" fmla="*/ 2892257 h 5218739"/>
                <a:gd name="connsiteX32" fmla="*/ 598137 w 3737830"/>
                <a:gd name="connsiteY32" fmla="*/ 3135838 h 5218739"/>
                <a:gd name="connsiteX33" fmla="*/ 424087 w 3737830"/>
                <a:gd name="connsiteY33" fmla="*/ 3331184 h 5218739"/>
                <a:gd name="connsiteX34" fmla="*/ 292409 w 3737830"/>
                <a:gd name="connsiteY34" fmla="*/ 3556346 h 5218739"/>
                <a:gd name="connsiteX35" fmla="*/ 293251 w 3737830"/>
                <a:gd name="connsiteY35" fmla="*/ 3670361 h 5218739"/>
                <a:gd name="connsiteX36" fmla="*/ 335069 w 3737830"/>
                <a:gd name="connsiteY36" fmla="*/ 3679847 h 5218739"/>
                <a:gd name="connsiteX37" fmla="*/ 355879 w 3737830"/>
                <a:gd name="connsiteY37" fmla="*/ 3689581 h 5218739"/>
                <a:gd name="connsiteX38" fmla="*/ 379289 w 3737830"/>
                <a:gd name="connsiteY38" fmla="*/ 3682502 h 5218739"/>
                <a:gd name="connsiteX39" fmla="*/ 414839 w 3737830"/>
                <a:gd name="connsiteY39" fmla="*/ 3702855 h 5218739"/>
                <a:gd name="connsiteX40" fmla="*/ 446920 w 3737830"/>
                <a:gd name="connsiteY40" fmla="*/ 3695776 h 5218739"/>
                <a:gd name="connsiteX41" fmla="*/ 493741 w 3737830"/>
                <a:gd name="connsiteY41" fmla="*/ 3732943 h 5218739"/>
                <a:gd name="connsiteX42" fmla="*/ 522354 w 3737830"/>
                <a:gd name="connsiteY42" fmla="*/ 3724094 h 5218739"/>
                <a:gd name="connsiteX43" fmla="*/ 532759 w 3737830"/>
                <a:gd name="connsiteY43" fmla="*/ 3741792 h 5218739"/>
                <a:gd name="connsiteX44" fmla="*/ 569175 w 3737830"/>
                <a:gd name="connsiteY44" fmla="*/ 3717014 h 5218739"/>
                <a:gd name="connsiteX45" fmla="*/ 592586 w 3737830"/>
                <a:gd name="connsiteY45" fmla="*/ 3720554 h 5218739"/>
                <a:gd name="connsiteX46" fmla="*/ 610247 w 3737830"/>
                <a:gd name="connsiteY46" fmla="*/ 3714362 h 5218739"/>
                <a:gd name="connsiteX47" fmla="*/ 638542 w 3737830"/>
                <a:gd name="connsiteY47" fmla="*/ 3764424 h 5218739"/>
                <a:gd name="connsiteX48" fmla="*/ 654147 w 3737830"/>
                <a:gd name="connsiteY48" fmla="*/ 3775420 h 5218739"/>
                <a:gd name="connsiteX49" fmla="*/ 687095 w 3737830"/>
                <a:gd name="connsiteY49" fmla="*/ 3777190 h 5218739"/>
                <a:gd name="connsiteX50" fmla="*/ 692298 w 3737830"/>
                <a:gd name="connsiteY50" fmla="*/ 3751527 h 5218739"/>
                <a:gd name="connsiteX51" fmla="*/ 707038 w 3737830"/>
                <a:gd name="connsiteY51" fmla="*/ 3744447 h 5218739"/>
                <a:gd name="connsiteX52" fmla="*/ 706171 w 3737830"/>
                <a:gd name="connsiteY52" fmla="*/ 3728519 h 5218739"/>
                <a:gd name="connsiteX53" fmla="*/ 734784 w 3737830"/>
                <a:gd name="connsiteY53" fmla="*/ 3712590 h 5218739"/>
                <a:gd name="connsiteX54" fmla="*/ 751258 w 3737830"/>
                <a:gd name="connsiteY54" fmla="*/ 3718784 h 5218739"/>
                <a:gd name="connsiteX55" fmla="*/ 767732 w 3737830"/>
                <a:gd name="connsiteY55" fmla="*/ 3688697 h 5218739"/>
                <a:gd name="connsiteX56" fmla="*/ 818889 w 3737830"/>
                <a:gd name="connsiteY56" fmla="*/ 3698431 h 5218739"/>
                <a:gd name="connsiteX57" fmla="*/ 834496 w 3737830"/>
                <a:gd name="connsiteY57" fmla="*/ 3730288 h 5218739"/>
                <a:gd name="connsiteX58" fmla="*/ 868311 w 3737830"/>
                <a:gd name="connsiteY58" fmla="*/ 3683387 h 5218739"/>
                <a:gd name="connsiteX59" fmla="*/ 908196 w 3737830"/>
                <a:gd name="connsiteY59" fmla="*/ 3669228 h 5218739"/>
                <a:gd name="connsiteX60" fmla="*/ 934208 w 3737830"/>
                <a:gd name="connsiteY60" fmla="*/ 3674538 h 5218739"/>
                <a:gd name="connsiteX61" fmla="*/ 968890 w 3737830"/>
                <a:gd name="connsiteY61" fmla="*/ 3647105 h 5218739"/>
                <a:gd name="connsiteX62" fmla="*/ 994035 w 3737830"/>
                <a:gd name="connsiteY62" fmla="*/ 3640910 h 5218739"/>
                <a:gd name="connsiteX63" fmla="*/ 1026983 w 3737830"/>
                <a:gd name="connsiteY63" fmla="*/ 3599318 h 5218739"/>
                <a:gd name="connsiteX64" fmla="*/ 1054920 w 3737830"/>
                <a:gd name="connsiteY64" fmla="*/ 3580857 h 5218739"/>
                <a:gd name="connsiteX65" fmla="*/ 1068602 w 3737830"/>
                <a:gd name="connsiteY65" fmla="*/ 3593124 h 5218739"/>
                <a:gd name="connsiteX66" fmla="*/ 1093747 w 3737830"/>
                <a:gd name="connsiteY66" fmla="*/ 3608168 h 5218739"/>
                <a:gd name="connsiteX67" fmla="*/ 1105885 w 3737830"/>
                <a:gd name="connsiteY67" fmla="*/ 3580735 h 5218739"/>
                <a:gd name="connsiteX68" fmla="*/ 1116290 w 3737830"/>
                <a:gd name="connsiteY68" fmla="*/ 3585159 h 5218739"/>
                <a:gd name="connsiteX69" fmla="*/ 1138834 w 3737830"/>
                <a:gd name="connsiteY69" fmla="*/ 3550647 h 5218739"/>
                <a:gd name="connsiteX70" fmla="*/ 1159643 w 3737830"/>
                <a:gd name="connsiteY70" fmla="*/ 3545337 h 5218739"/>
                <a:gd name="connsiteX71" fmla="*/ 1169181 w 3737830"/>
                <a:gd name="connsiteY71" fmla="*/ 3554187 h 5218739"/>
                <a:gd name="connsiteX72" fmla="*/ 1177851 w 3737830"/>
                <a:gd name="connsiteY72" fmla="*/ 3545337 h 5218739"/>
                <a:gd name="connsiteX73" fmla="*/ 1187389 w 3737830"/>
                <a:gd name="connsiteY73" fmla="*/ 3543568 h 5218739"/>
                <a:gd name="connsiteX74" fmla="*/ 1189990 w 3737830"/>
                <a:gd name="connsiteY74" fmla="*/ 3533833 h 5218739"/>
                <a:gd name="connsiteX75" fmla="*/ 1204730 w 3737830"/>
                <a:gd name="connsiteY75" fmla="*/ 3527639 h 5218739"/>
                <a:gd name="connsiteX76" fmla="*/ 1251551 w 3737830"/>
                <a:gd name="connsiteY76" fmla="*/ 3524099 h 5218739"/>
                <a:gd name="connsiteX77" fmla="*/ 1263690 w 3737830"/>
                <a:gd name="connsiteY77" fmla="*/ 3532948 h 5218739"/>
                <a:gd name="connsiteX78" fmla="*/ 1274095 w 3737830"/>
                <a:gd name="connsiteY78" fmla="*/ 3522329 h 5218739"/>
                <a:gd name="connsiteX79" fmla="*/ 1278430 w 3737830"/>
                <a:gd name="connsiteY79" fmla="*/ 3501976 h 5218739"/>
                <a:gd name="connsiteX80" fmla="*/ 1273228 w 3737830"/>
                <a:gd name="connsiteY80" fmla="*/ 3489587 h 5218739"/>
                <a:gd name="connsiteX81" fmla="*/ 1289702 w 3737830"/>
                <a:gd name="connsiteY81" fmla="*/ 3474543 h 5218739"/>
                <a:gd name="connsiteX82" fmla="*/ 1300974 w 3737830"/>
                <a:gd name="connsiteY82" fmla="*/ 3476313 h 5218739"/>
                <a:gd name="connsiteX83" fmla="*/ 1300974 w 3737830"/>
                <a:gd name="connsiteY83" fmla="*/ 3499321 h 5218739"/>
                <a:gd name="connsiteX84" fmla="*/ 1315714 w 3737830"/>
                <a:gd name="connsiteY84" fmla="*/ 3489587 h 5218739"/>
                <a:gd name="connsiteX85" fmla="*/ 1327853 w 3737830"/>
                <a:gd name="connsiteY85" fmla="*/ 3486932 h 5218739"/>
                <a:gd name="connsiteX86" fmla="*/ 1350396 w 3737830"/>
                <a:gd name="connsiteY86" fmla="*/ 3479852 h 5218739"/>
                <a:gd name="connsiteX87" fmla="*/ 1374674 w 3737830"/>
                <a:gd name="connsiteY87" fmla="*/ 3482507 h 5218739"/>
                <a:gd name="connsiteX88" fmla="*/ 1368604 w 3737830"/>
                <a:gd name="connsiteY88" fmla="*/ 3494011 h 5218739"/>
                <a:gd name="connsiteX89" fmla="*/ 1369472 w 3737830"/>
                <a:gd name="connsiteY89" fmla="*/ 3517020 h 5218739"/>
                <a:gd name="connsiteX90" fmla="*/ 1392882 w 3737830"/>
                <a:gd name="connsiteY90" fmla="*/ 3492241 h 5218739"/>
                <a:gd name="connsiteX91" fmla="*/ 1416293 w 3737830"/>
                <a:gd name="connsiteY91" fmla="*/ 3491357 h 5218739"/>
                <a:gd name="connsiteX92" fmla="*/ 1442779 w 3737830"/>
                <a:gd name="connsiteY92" fmla="*/ 3466701 h 5218739"/>
                <a:gd name="connsiteX93" fmla="*/ 1499530 w 3737830"/>
                <a:gd name="connsiteY93" fmla="*/ 3501976 h 5218739"/>
                <a:gd name="connsiteX94" fmla="*/ 1544618 w 3737830"/>
                <a:gd name="connsiteY94" fmla="*/ 3581620 h 5218739"/>
                <a:gd name="connsiteX95" fmla="*/ 1551554 w 3737830"/>
                <a:gd name="connsiteY95" fmla="*/ 3574540 h 5218739"/>
                <a:gd name="connsiteX96" fmla="*/ 1567161 w 3737830"/>
                <a:gd name="connsiteY96" fmla="*/ 3575426 h 5218739"/>
                <a:gd name="connsiteX97" fmla="*/ 1578433 w 3737830"/>
                <a:gd name="connsiteY97" fmla="*/ 3586929 h 5218739"/>
                <a:gd name="connsiteX98" fmla="*/ 1613115 w 3737830"/>
                <a:gd name="connsiteY98" fmla="*/ 3594009 h 5218739"/>
                <a:gd name="connsiteX99" fmla="*/ 1653867 w 3737830"/>
                <a:gd name="connsiteY99" fmla="*/ 3578080 h 5218739"/>
                <a:gd name="connsiteX100" fmla="*/ 1694619 w 3737830"/>
                <a:gd name="connsiteY100" fmla="*/ 3586929 h 5218739"/>
                <a:gd name="connsiteX101" fmla="*/ 1693752 w 3737830"/>
                <a:gd name="connsiteY101" fmla="*/ 3627636 h 5218739"/>
                <a:gd name="connsiteX102" fmla="*/ 1721498 w 3737830"/>
                <a:gd name="connsiteY102" fmla="*/ 3656839 h 5218739"/>
                <a:gd name="connsiteX103" fmla="*/ 1761383 w 3737830"/>
                <a:gd name="connsiteY103" fmla="*/ 3656839 h 5218739"/>
                <a:gd name="connsiteX104" fmla="*/ 1760429 w 3737830"/>
                <a:gd name="connsiteY104" fmla="*/ 3685379 h 5218739"/>
                <a:gd name="connsiteX105" fmla="*/ 1778441 w 3737830"/>
                <a:gd name="connsiteY105" fmla="*/ 3689061 h 5218739"/>
                <a:gd name="connsiteX106" fmla="*/ 1800298 w 3737830"/>
                <a:gd name="connsiteY106" fmla="*/ 3684413 h 5218739"/>
                <a:gd name="connsiteX107" fmla="*/ 1813047 w 3737830"/>
                <a:gd name="connsiteY107" fmla="*/ 3669542 h 5218739"/>
                <a:gd name="connsiteX108" fmla="*/ 1833083 w 3737830"/>
                <a:gd name="connsiteY108" fmla="*/ 3667683 h 5218739"/>
                <a:gd name="connsiteX109" fmla="*/ 1855684 w 3737830"/>
                <a:gd name="connsiteY109" fmla="*/ 3637806 h 5218739"/>
                <a:gd name="connsiteX110" fmla="*/ 1862226 w 3737830"/>
                <a:gd name="connsiteY110" fmla="*/ 3644447 h 5218739"/>
                <a:gd name="connsiteX111" fmla="*/ 1854939 w 3737830"/>
                <a:gd name="connsiteY111" fmla="*/ 3667683 h 5218739"/>
                <a:gd name="connsiteX112" fmla="*/ 1870421 w 3737830"/>
                <a:gd name="connsiteY112" fmla="*/ 3712298 h 5218739"/>
                <a:gd name="connsiteX113" fmla="*/ 1874064 w 3737830"/>
                <a:gd name="connsiteY113" fmla="*/ 3742970 h 5218739"/>
                <a:gd name="connsiteX114" fmla="*/ 1873154 w 3737830"/>
                <a:gd name="connsiteY114" fmla="*/ 3769925 h 5218739"/>
                <a:gd name="connsiteX115" fmla="*/ 1923242 w 3737830"/>
                <a:gd name="connsiteY115" fmla="*/ 3816398 h 5218739"/>
                <a:gd name="connsiteX116" fmla="*/ 1915046 w 3737830"/>
                <a:gd name="connsiteY116" fmla="*/ 3959536 h 5218739"/>
                <a:gd name="connsiteX117" fmla="*/ 1909030 w 3737830"/>
                <a:gd name="connsiteY117" fmla="*/ 4495257 h 5218739"/>
                <a:gd name="connsiteX118" fmla="*/ 1868836 w 3737830"/>
                <a:gd name="connsiteY118" fmla="*/ 4846950 h 5218739"/>
                <a:gd name="connsiteX119" fmla="*/ 2702849 w 3737830"/>
                <a:gd name="connsiteY119" fmla="*/ 5188594 h 5218739"/>
                <a:gd name="connsiteX120" fmla="*/ 3506718 w 3737830"/>
                <a:gd name="connsiteY120" fmla="*/ 5218739 h 5218739"/>
                <a:gd name="connsiteX121" fmla="*/ 3737830 w 3737830"/>
                <a:gd name="connsiteY121" fmla="*/ 4465112 h 5218739"/>
                <a:gd name="connsiteX122" fmla="*/ 3707685 w 3737830"/>
                <a:gd name="connsiteY122" fmla="*/ 3801921 h 5218739"/>
                <a:gd name="connsiteX123" fmla="*/ 3737830 w 3737830"/>
                <a:gd name="connsiteY123" fmla="*/ 3289455 h 5218739"/>
                <a:gd name="connsiteX124" fmla="*/ 3446427 w 3737830"/>
                <a:gd name="connsiteY124" fmla="*/ 2666457 h 5218739"/>
                <a:gd name="connsiteX125" fmla="*/ 2853575 w 3737830"/>
                <a:gd name="connsiteY125" fmla="*/ 2676506 h 5218739"/>
                <a:gd name="connsiteX126" fmla="*/ 2572221 w 3737830"/>
                <a:gd name="connsiteY126" fmla="*/ 2475539 h 5218739"/>
                <a:gd name="connsiteX127" fmla="*/ 2793285 w 3737830"/>
                <a:gd name="connsiteY127" fmla="*/ 2274572 h 5218739"/>
                <a:gd name="connsiteX128" fmla="*/ 2873671 w 3737830"/>
                <a:gd name="connsiteY128" fmla="*/ 2013314 h 5218739"/>
                <a:gd name="connsiteX129" fmla="*/ 3144977 w 3737830"/>
                <a:gd name="connsiteY129" fmla="*/ 1782202 h 5218739"/>
                <a:gd name="connsiteX130" fmla="*/ 2984203 w 3737830"/>
                <a:gd name="connsiteY130" fmla="*/ 1330027 h 5218739"/>
                <a:gd name="connsiteX131" fmla="*/ 3165074 w 3737830"/>
                <a:gd name="connsiteY131" fmla="*/ 1108963 h 5218739"/>
                <a:gd name="connsiteX132" fmla="*/ 3438708 w 3737830"/>
                <a:gd name="connsiteY132" fmla="*/ 708324 h 5218739"/>
                <a:gd name="connsiteX133" fmla="*/ 3377270 w 3737830"/>
                <a:gd name="connsiteY133" fmla="*/ 563993 h 5218739"/>
                <a:gd name="connsiteX134" fmla="*/ 3316598 w 3737830"/>
                <a:gd name="connsiteY134" fmla="*/ 440404 h 5218739"/>
                <a:gd name="connsiteX135" fmla="*/ 3332784 w 3737830"/>
                <a:gd name="connsiteY135" fmla="*/ 263417 h 5218739"/>
                <a:gd name="connsiteX136" fmla="*/ 3106192 w 3737830"/>
                <a:gd name="connsiteY136" fmla="*/ 128907 h 5218739"/>
                <a:gd name="connsiteX137" fmla="*/ 3124462 w 3737830"/>
                <a:gd name="connsiteY137" fmla="*/ 12400 h 5218739"/>
                <a:gd name="connsiteX138" fmla="*/ 3020642 w 3737830"/>
                <a:gd name="connsiteY138" fmla="*/ 1477 h 5218739"/>
                <a:gd name="connsiteX139" fmla="*/ 2958526 w 3737830"/>
                <a:gd name="connsiteY139" fmla="*/ 38129 h 5218739"/>
                <a:gd name="connsiteX140" fmla="*/ 2965150 w 3737830"/>
                <a:gd name="connsiteY140" fmla="*/ 223300 h 5218739"/>
                <a:gd name="connsiteX141" fmla="*/ 2780177 w 3737830"/>
                <a:gd name="connsiteY141" fmla="*/ 305894 h 5218739"/>
                <a:gd name="connsiteX142" fmla="*/ 2762617 w 3737830"/>
                <a:gd name="connsiteY142" fmla="*/ 448814 h 5218739"/>
                <a:gd name="connsiteX0" fmla="*/ 2762617 w 3737830"/>
                <a:gd name="connsiteY0" fmla="*/ 448814 h 5218739"/>
                <a:gd name="connsiteX1" fmla="*/ 2424105 w 3737830"/>
                <a:gd name="connsiteY1" fmla="*/ 558395 h 5218739"/>
                <a:gd name="connsiteX2" fmla="*/ 2293527 w 3737830"/>
                <a:gd name="connsiteY2" fmla="*/ 545493 h 5218739"/>
                <a:gd name="connsiteX3" fmla="*/ 2241444 w 3737830"/>
                <a:gd name="connsiteY3" fmla="*/ 716503 h 5218739"/>
                <a:gd name="connsiteX4" fmla="*/ 2040286 w 3737830"/>
                <a:gd name="connsiteY4" fmla="*/ 792017 h 5218739"/>
                <a:gd name="connsiteX5" fmla="*/ 1996355 w 3737830"/>
                <a:gd name="connsiteY5" fmla="*/ 709423 h 5218739"/>
                <a:gd name="connsiteX6" fmla="*/ 1883059 w 3737830"/>
                <a:gd name="connsiteY6" fmla="*/ 810896 h 5218739"/>
                <a:gd name="connsiteX7" fmla="*/ 1700399 w 3737830"/>
                <a:gd name="connsiteY7" fmla="*/ 820335 h 5218739"/>
                <a:gd name="connsiteX8" fmla="*/ 1591727 w 3737830"/>
                <a:gd name="connsiteY8" fmla="*/ 910008 h 5218739"/>
                <a:gd name="connsiteX9" fmla="*/ 1478186 w 3737830"/>
                <a:gd name="connsiteY9" fmla="*/ 938674 h 5218739"/>
                <a:gd name="connsiteX10" fmla="*/ 1392881 w 3737830"/>
                <a:gd name="connsiteY10" fmla="*/ 1179028 h 5218739"/>
                <a:gd name="connsiteX11" fmla="*/ 1249527 w 3737830"/>
                <a:gd name="connsiteY11" fmla="*/ 1112953 h 5218739"/>
                <a:gd name="connsiteX12" fmla="*/ 1184787 w 3737830"/>
                <a:gd name="connsiteY12" fmla="*/ 1226224 h 5218739"/>
                <a:gd name="connsiteX13" fmla="*/ 1214845 w 3737830"/>
                <a:gd name="connsiteY13" fmla="*/ 1445687 h 5218739"/>
                <a:gd name="connsiteX14" fmla="*/ 1062243 w 3737830"/>
                <a:gd name="connsiteY14" fmla="*/ 1497603 h 5218739"/>
                <a:gd name="connsiteX15" fmla="*/ 1018312 w 3737830"/>
                <a:gd name="connsiteY15" fmla="*/ 1415010 h 5218739"/>
                <a:gd name="connsiteX16" fmla="*/ 932762 w 3737830"/>
                <a:gd name="connsiteY16" fmla="*/ 1436248 h 5218739"/>
                <a:gd name="connsiteX17" fmla="*/ 902682 w 3737830"/>
                <a:gd name="connsiteY17" fmla="*/ 1355452 h 5218739"/>
                <a:gd name="connsiteX18" fmla="*/ 646054 w 3737830"/>
                <a:gd name="connsiteY18" fmla="*/ 1443327 h 5218739"/>
                <a:gd name="connsiteX19" fmla="*/ 553567 w 3737830"/>
                <a:gd name="connsiteY19" fmla="*/ 1318257 h 5218739"/>
                <a:gd name="connsiteX20" fmla="*/ 528134 w 3737830"/>
                <a:gd name="connsiteY20" fmla="*/ 1490524 h 5218739"/>
                <a:gd name="connsiteX21" fmla="*/ 384780 w 3737830"/>
                <a:gd name="connsiteY21" fmla="*/ 1490524 h 5218739"/>
                <a:gd name="connsiteX22" fmla="*/ 289981 w 3737830"/>
                <a:gd name="connsiteY22" fmla="*/ 1625034 h 5218739"/>
                <a:gd name="connsiteX23" fmla="*/ 132783 w 3737830"/>
                <a:gd name="connsiteY23" fmla="*/ 1704252 h 5218739"/>
                <a:gd name="connsiteX24" fmla="*/ 137379 w 3737830"/>
                <a:gd name="connsiteY24" fmla="*/ 1825618 h 5218739"/>
                <a:gd name="connsiteX25" fmla="*/ 33332 w 3737830"/>
                <a:gd name="connsiteY25" fmla="*/ 1927091 h 5218739"/>
                <a:gd name="connsiteX26" fmla="*/ 6257 w 3737830"/>
                <a:gd name="connsiteY26" fmla="*/ 2273583 h 5218739"/>
                <a:gd name="connsiteX27" fmla="*/ 63390 w 3737830"/>
                <a:gd name="connsiteY27" fmla="*/ 2443891 h 5218739"/>
                <a:gd name="connsiteX28" fmla="*/ 125819 w 3737830"/>
                <a:gd name="connsiteY28" fmla="*/ 2469849 h 5218739"/>
                <a:gd name="connsiteX29" fmla="*/ 169750 w 3737830"/>
                <a:gd name="connsiteY29" fmla="*/ 2613798 h 5218739"/>
                <a:gd name="connsiteX30" fmla="*/ 358836 w 3737830"/>
                <a:gd name="connsiteY30" fmla="*/ 2804548 h 5218739"/>
                <a:gd name="connsiteX31" fmla="*/ 521198 w 3737830"/>
                <a:gd name="connsiteY31" fmla="*/ 2892257 h 5218739"/>
                <a:gd name="connsiteX32" fmla="*/ 598137 w 3737830"/>
                <a:gd name="connsiteY32" fmla="*/ 3135838 h 5218739"/>
                <a:gd name="connsiteX33" fmla="*/ 424087 w 3737830"/>
                <a:gd name="connsiteY33" fmla="*/ 3331184 h 5218739"/>
                <a:gd name="connsiteX34" fmla="*/ 292409 w 3737830"/>
                <a:gd name="connsiteY34" fmla="*/ 3556346 h 5218739"/>
                <a:gd name="connsiteX35" fmla="*/ 293251 w 3737830"/>
                <a:gd name="connsiteY35" fmla="*/ 3670361 h 5218739"/>
                <a:gd name="connsiteX36" fmla="*/ 335069 w 3737830"/>
                <a:gd name="connsiteY36" fmla="*/ 3679847 h 5218739"/>
                <a:gd name="connsiteX37" fmla="*/ 355879 w 3737830"/>
                <a:gd name="connsiteY37" fmla="*/ 3689581 h 5218739"/>
                <a:gd name="connsiteX38" fmla="*/ 379289 w 3737830"/>
                <a:gd name="connsiteY38" fmla="*/ 3682502 h 5218739"/>
                <a:gd name="connsiteX39" fmla="*/ 414839 w 3737830"/>
                <a:gd name="connsiteY39" fmla="*/ 3702855 h 5218739"/>
                <a:gd name="connsiteX40" fmla="*/ 446920 w 3737830"/>
                <a:gd name="connsiteY40" fmla="*/ 3695776 h 5218739"/>
                <a:gd name="connsiteX41" fmla="*/ 493741 w 3737830"/>
                <a:gd name="connsiteY41" fmla="*/ 3732943 h 5218739"/>
                <a:gd name="connsiteX42" fmla="*/ 522354 w 3737830"/>
                <a:gd name="connsiteY42" fmla="*/ 3724094 h 5218739"/>
                <a:gd name="connsiteX43" fmla="*/ 532759 w 3737830"/>
                <a:gd name="connsiteY43" fmla="*/ 3741792 h 5218739"/>
                <a:gd name="connsiteX44" fmla="*/ 569175 w 3737830"/>
                <a:gd name="connsiteY44" fmla="*/ 3717014 h 5218739"/>
                <a:gd name="connsiteX45" fmla="*/ 592586 w 3737830"/>
                <a:gd name="connsiteY45" fmla="*/ 3720554 h 5218739"/>
                <a:gd name="connsiteX46" fmla="*/ 610247 w 3737830"/>
                <a:gd name="connsiteY46" fmla="*/ 3714362 h 5218739"/>
                <a:gd name="connsiteX47" fmla="*/ 638542 w 3737830"/>
                <a:gd name="connsiteY47" fmla="*/ 3764424 h 5218739"/>
                <a:gd name="connsiteX48" fmla="*/ 654147 w 3737830"/>
                <a:gd name="connsiteY48" fmla="*/ 3775420 h 5218739"/>
                <a:gd name="connsiteX49" fmla="*/ 687095 w 3737830"/>
                <a:gd name="connsiteY49" fmla="*/ 3777190 h 5218739"/>
                <a:gd name="connsiteX50" fmla="*/ 692298 w 3737830"/>
                <a:gd name="connsiteY50" fmla="*/ 3751527 h 5218739"/>
                <a:gd name="connsiteX51" fmla="*/ 707038 w 3737830"/>
                <a:gd name="connsiteY51" fmla="*/ 3744447 h 5218739"/>
                <a:gd name="connsiteX52" fmla="*/ 706171 w 3737830"/>
                <a:gd name="connsiteY52" fmla="*/ 3728519 h 5218739"/>
                <a:gd name="connsiteX53" fmla="*/ 734784 w 3737830"/>
                <a:gd name="connsiteY53" fmla="*/ 3712590 h 5218739"/>
                <a:gd name="connsiteX54" fmla="*/ 751258 w 3737830"/>
                <a:gd name="connsiteY54" fmla="*/ 3718784 h 5218739"/>
                <a:gd name="connsiteX55" fmla="*/ 767732 w 3737830"/>
                <a:gd name="connsiteY55" fmla="*/ 3688697 h 5218739"/>
                <a:gd name="connsiteX56" fmla="*/ 818889 w 3737830"/>
                <a:gd name="connsiteY56" fmla="*/ 3698431 h 5218739"/>
                <a:gd name="connsiteX57" fmla="*/ 834496 w 3737830"/>
                <a:gd name="connsiteY57" fmla="*/ 3730288 h 5218739"/>
                <a:gd name="connsiteX58" fmla="*/ 868311 w 3737830"/>
                <a:gd name="connsiteY58" fmla="*/ 3683387 h 5218739"/>
                <a:gd name="connsiteX59" fmla="*/ 908196 w 3737830"/>
                <a:gd name="connsiteY59" fmla="*/ 3669228 h 5218739"/>
                <a:gd name="connsiteX60" fmla="*/ 934208 w 3737830"/>
                <a:gd name="connsiteY60" fmla="*/ 3674538 h 5218739"/>
                <a:gd name="connsiteX61" fmla="*/ 968890 w 3737830"/>
                <a:gd name="connsiteY61" fmla="*/ 3647105 h 5218739"/>
                <a:gd name="connsiteX62" fmla="*/ 994035 w 3737830"/>
                <a:gd name="connsiteY62" fmla="*/ 3640910 h 5218739"/>
                <a:gd name="connsiteX63" fmla="*/ 1026983 w 3737830"/>
                <a:gd name="connsiteY63" fmla="*/ 3599318 h 5218739"/>
                <a:gd name="connsiteX64" fmla="*/ 1054920 w 3737830"/>
                <a:gd name="connsiteY64" fmla="*/ 3580857 h 5218739"/>
                <a:gd name="connsiteX65" fmla="*/ 1068602 w 3737830"/>
                <a:gd name="connsiteY65" fmla="*/ 3593124 h 5218739"/>
                <a:gd name="connsiteX66" fmla="*/ 1093747 w 3737830"/>
                <a:gd name="connsiteY66" fmla="*/ 3608168 h 5218739"/>
                <a:gd name="connsiteX67" fmla="*/ 1105885 w 3737830"/>
                <a:gd name="connsiteY67" fmla="*/ 3580735 h 5218739"/>
                <a:gd name="connsiteX68" fmla="*/ 1116290 w 3737830"/>
                <a:gd name="connsiteY68" fmla="*/ 3585159 h 5218739"/>
                <a:gd name="connsiteX69" fmla="*/ 1138834 w 3737830"/>
                <a:gd name="connsiteY69" fmla="*/ 3550647 h 5218739"/>
                <a:gd name="connsiteX70" fmla="*/ 1159643 w 3737830"/>
                <a:gd name="connsiteY70" fmla="*/ 3545337 h 5218739"/>
                <a:gd name="connsiteX71" fmla="*/ 1169181 w 3737830"/>
                <a:gd name="connsiteY71" fmla="*/ 3554187 h 5218739"/>
                <a:gd name="connsiteX72" fmla="*/ 1177851 w 3737830"/>
                <a:gd name="connsiteY72" fmla="*/ 3545337 h 5218739"/>
                <a:gd name="connsiteX73" fmla="*/ 1187389 w 3737830"/>
                <a:gd name="connsiteY73" fmla="*/ 3543568 h 5218739"/>
                <a:gd name="connsiteX74" fmla="*/ 1189990 w 3737830"/>
                <a:gd name="connsiteY74" fmla="*/ 3533833 h 5218739"/>
                <a:gd name="connsiteX75" fmla="*/ 1204730 w 3737830"/>
                <a:gd name="connsiteY75" fmla="*/ 3527639 h 5218739"/>
                <a:gd name="connsiteX76" fmla="*/ 1251551 w 3737830"/>
                <a:gd name="connsiteY76" fmla="*/ 3524099 h 5218739"/>
                <a:gd name="connsiteX77" fmla="*/ 1263690 w 3737830"/>
                <a:gd name="connsiteY77" fmla="*/ 3532948 h 5218739"/>
                <a:gd name="connsiteX78" fmla="*/ 1274095 w 3737830"/>
                <a:gd name="connsiteY78" fmla="*/ 3522329 h 5218739"/>
                <a:gd name="connsiteX79" fmla="*/ 1278430 w 3737830"/>
                <a:gd name="connsiteY79" fmla="*/ 3501976 h 5218739"/>
                <a:gd name="connsiteX80" fmla="*/ 1273228 w 3737830"/>
                <a:gd name="connsiteY80" fmla="*/ 3489587 h 5218739"/>
                <a:gd name="connsiteX81" fmla="*/ 1289702 w 3737830"/>
                <a:gd name="connsiteY81" fmla="*/ 3474543 h 5218739"/>
                <a:gd name="connsiteX82" fmla="*/ 1300974 w 3737830"/>
                <a:gd name="connsiteY82" fmla="*/ 3476313 h 5218739"/>
                <a:gd name="connsiteX83" fmla="*/ 1300974 w 3737830"/>
                <a:gd name="connsiteY83" fmla="*/ 3499321 h 5218739"/>
                <a:gd name="connsiteX84" fmla="*/ 1315714 w 3737830"/>
                <a:gd name="connsiteY84" fmla="*/ 3489587 h 5218739"/>
                <a:gd name="connsiteX85" fmla="*/ 1327853 w 3737830"/>
                <a:gd name="connsiteY85" fmla="*/ 3486932 h 5218739"/>
                <a:gd name="connsiteX86" fmla="*/ 1350396 w 3737830"/>
                <a:gd name="connsiteY86" fmla="*/ 3479852 h 5218739"/>
                <a:gd name="connsiteX87" fmla="*/ 1374674 w 3737830"/>
                <a:gd name="connsiteY87" fmla="*/ 3482507 h 5218739"/>
                <a:gd name="connsiteX88" fmla="*/ 1368604 w 3737830"/>
                <a:gd name="connsiteY88" fmla="*/ 3494011 h 5218739"/>
                <a:gd name="connsiteX89" fmla="*/ 1369472 w 3737830"/>
                <a:gd name="connsiteY89" fmla="*/ 3517020 h 5218739"/>
                <a:gd name="connsiteX90" fmla="*/ 1392882 w 3737830"/>
                <a:gd name="connsiteY90" fmla="*/ 3492241 h 5218739"/>
                <a:gd name="connsiteX91" fmla="*/ 1416293 w 3737830"/>
                <a:gd name="connsiteY91" fmla="*/ 3491357 h 5218739"/>
                <a:gd name="connsiteX92" fmla="*/ 1442779 w 3737830"/>
                <a:gd name="connsiteY92" fmla="*/ 3466701 h 5218739"/>
                <a:gd name="connsiteX93" fmla="*/ 1499530 w 3737830"/>
                <a:gd name="connsiteY93" fmla="*/ 3501976 h 5218739"/>
                <a:gd name="connsiteX94" fmla="*/ 1544618 w 3737830"/>
                <a:gd name="connsiteY94" fmla="*/ 3581620 h 5218739"/>
                <a:gd name="connsiteX95" fmla="*/ 1551554 w 3737830"/>
                <a:gd name="connsiteY95" fmla="*/ 3574540 h 5218739"/>
                <a:gd name="connsiteX96" fmla="*/ 1567161 w 3737830"/>
                <a:gd name="connsiteY96" fmla="*/ 3575426 h 5218739"/>
                <a:gd name="connsiteX97" fmla="*/ 1578433 w 3737830"/>
                <a:gd name="connsiteY97" fmla="*/ 3586929 h 5218739"/>
                <a:gd name="connsiteX98" fmla="*/ 1613115 w 3737830"/>
                <a:gd name="connsiteY98" fmla="*/ 3594009 h 5218739"/>
                <a:gd name="connsiteX99" fmla="*/ 1653867 w 3737830"/>
                <a:gd name="connsiteY99" fmla="*/ 3578080 h 5218739"/>
                <a:gd name="connsiteX100" fmla="*/ 1694619 w 3737830"/>
                <a:gd name="connsiteY100" fmla="*/ 3586929 h 5218739"/>
                <a:gd name="connsiteX101" fmla="*/ 1693752 w 3737830"/>
                <a:gd name="connsiteY101" fmla="*/ 3627636 h 5218739"/>
                <a:gd name="connsiteX102" fmla="*/ 1721498 w 3737830"/>
                <a:gd name="connsiteY102" fmla="*/ 3656839 h 5218739"/>
                <a:gd name="connsiteX103" fmla="*/ 1761383 w 3737830"/>
                <a:gd name="connsiteY103" fmla="*/ 3656839 h 5218739"/>
                <a:gd name="connsiteX104" fmla="*/ 1760429 w 3737830"/>
                <a:gd name="connsiteY104" fmla="*/ 3685379 h 5218739"/>
                <a:gd name="connsiteX105" fmla="*/ 1778441 w 3737830"/>
                <a:gd name="connsiteY105" fmla="*/ 3689061 h 5218739"/>
                <a:gd name="connsiteX106" fmla="*/ 1800298 w 3737830"/>
                <a:gd name="connsiteY106" fmla="*/ 3684413 h 5218739"/>
                <a:gd name="connsiteX107" fmla="*/ 1813047 w 3737830"/>
                <a:gd name="connsiteY107" fmla="*/ 3669542 h 5218739"/>
                <a:gd name="connsiteX108" fmla="*/ 1833083 w 3737830"/>
                <a:gd name="connsiteY108" fmla="*/ 3667683 h 5218739"/>
                <a:gd name="connsiteX109" fmla="*/ 1855684 w 3737830"/>
                <a:gd name="connsiteY109" fmla="*/ 3637806 h 5218739"/>
                <a:gd name="connsiteX110" fmla="*/ 1862226 w 3737830"/>
                <a:gd name="connsiteY110" fmla="*/ 3644447 h 5218739"/>
                <a:gd name="connsiteX111" fmla="*/ 1853117 w 3737830"/>
                <a:gd name="connsiteY111" fmla="*/ 3669542 h 5218739"/>
                <a:gd name="connsiteX112" fmla="*/ 1870421 w 3737830"/>
                <a:gd name="connsiteY112" fmla="*/ 3712298 h 5218739"/>
                <a:gd name="connsiteX113" fmla="*/ 1874064 w 3737830"/>
                <a:gd name="connsiteY113" fmla="*/ 3742970 h 5218739"/>
                <a:gd name="connsiteX114" fmla="*/ 1873154 w 3737830"/>
                <a:gd name="connsiteY114" fmla="*/ 3769925 h 5218739"/>
                <a:gd name="connsiteX115" fmla="*/ 1923242 w 3737830"/>
                <a:gd name="connsiteY115" fmla="*/ 3816398 h 5218739"/>
                <a:gd name="connsiteX116" fmla="*/ 1915046 w 3737830"/>
                <a:gd name="connsiteY116" fmla="*/ 3959536 h 5218739"/>
                <a:gd name="connsiteX117" fmla="*/ 1909030 w 3737830"/>
                <a:gd name="connsiteY117" fmla="*/ 4495257 h 5218739"/>
                <a:gd name="connsiteX118" fmla="*/ 1868836 w 3737830"/>
                <a:gd name="connsiteY118" fmla="*/ 4846950 h 5218739"/>
                <a:gd name="connsiteX119" fmla="*/ 2702849 w 3737830"/>
                <a:gd name="connsiteY119" fmla="*/ 5188594 h 5218739"/>
                <a:gd name="connsiteX120" fmla="*/ 3506718 w 3737830"/>
                <a:gd name="connsiteY120" fmla="*/ 5218739 h 5218739"/>
                <a:gd name="connsiteX121" fmla="*/ 3737830 w 3737830"/>
                <a:gd name="connsiteY121" fmla="*/ 4465112 h 5218739"/>
                <a:gd name="connsiteX122" fmla="*/ 3707685 w 3737830"/>
                <a:gd name="connsiteY122" fmla="*/ 3801921 h 5218739"/>
                <a:gd name="connsiteX123" fmla="*/ 3737830 w 3737830"/>
                <a:gd name="connsiteY123" fmla="*/ 3289455 h 5218739"/>
                <a:gd name="connsiteX124" fmla="*/ 3446427 w 3737830"/>
                <a:gd name="connsiteY124" fmla="*/ 2666457 h 5218739"/>
                <a:gd name="connsiteX125" fmla="*/ 2853575 w 3737830"/>
                <a:gd name="connsiteY125" fmla="*/ 2676506 h 5218739"/>
                <a:gd name="connsiteX126" fmla="*/ 2572221 w 3737830"/>
                <a:gd name="connsiteY126" fmla="*/ 2475539 h 5218739"/>
                <a:gd name="connsiteX127" fmla="*/ 2793285 w 3737830"/>
                <a:gd name="connsiteY127" fmla="*/ 2274572 h 5218739"/>
                <a:gd name="connsiteX128" fmla="*/ 2873671 w 3737830"/>
                <a:gd name="connsiteY128" fmla="*/ 2013314 h 5218739"/>
                <a:gd name="connsiteX129" fmla="*/ 3144977 w 3737830"/>
                <a:gd name="connsiteY129" fmla="*/ 1782202 h 5218739"/>
                <a:gd name="connsiteX130" fmla="*/ 2984203 w 3737830"/>
                <a:gd name="connsiteY130" fmla="*/ 1330027 h 5218739"/>
                <a:gd name="connsiteX131" fmla="*/ 3165074 w 3737830"/>
                <a:gd name="connsiteY131" fmla="*/ 1108963 h 5218739"/>
                <a:gd name="connsiteX132" fmla="*/ 3438708 w 3737830"/>
                <a:gd name="connsiteY132" fmla="*/ 708324 h 5218739"/>
                <a:gd name="connsiteX133" fmla="*/ 3377270 w 3737830"/>
                <a:gd name="connsiteY133" fmla="*/ 563993 h 5218739"/>
                <a:gd name="connsiteX134" fmla="*/ 3316598 w 3737830"/>
                <a:gd name="connsiteY134" fmla="*/ 440404 h 5218739"/>
                <a:gd name="connsiteX135" fmla="*/ 3332784 w 3737830"/>
                <a:gd name="connsiteY135" fmla="*/ 263417 h 5218739"/>
                <a:gd name="connsiteX136" fmla="*/ 3106192 w 3737830"/>
                <a:gd name="connsiteY136" fmla="*/ 128907 h 5218739"/>
                <a:gd name="connsiteX137" fmla="*/ 3124462 w 3737830"/>
                <a:gd name="connsiteY137" fmla="*/ 12400 h 5218739"/>
                <a:gd name="connsiteX138" fmla="*/ 3020642 w 3737830"/>
                <a:gd name="connsiteY138" fmla="*/ 1477 h 5218739"/>
                <a:gd name="connsiteX139" fmla="*/ 2958526 w 3737830"/>
                <a:gd name="connsiteY139" fmla="*/ 38129 h 5218739"/>
                <a:gd name="connsiteX140" fmla="*/ 2965150 w 3737830"/>
                <a:gd name="connsiteY140" fmla="*/ 223300 h 5218739"/>
                <a:gd name="connsiteX141" fmla="*/ 2780177 w 3737830"/>
                <a:gd name="connsiteY141" fmla="*/ 305894 h 5218739"/>
                <a:gd name="connsiteX142" fmla="*/ 2762617 w 3737830"/>
                <a:gd name="connsiteY142" fmla="*/ 448814 h 5218739"/>
                <a:gd name="connsiteX0" fmla="*/ 2762617 w 3737830"/>
                <a:gd name="connsiteY0" fmla="*/ 448814 h 5218739"/>
                <a:gd name="connsiteX1" fmla="*/ 2424105 w 3737830"/>
                <a:gd name="connsiteY1" fmla="*/ 558395 h 5218739"/>
                <a:gd name="connsiteX2" fmla="*/ 2293527 w 3737830"/>
                <a:gd name="connsiteY2" fmla="*/ 545493 h 5218739"/>
                <a:gd name="connsiteX3" fmla="*/ 2241444 w 3737830"/>
                <a:gd name="connsiteY3" fmla="*/ 716503 h 5218739"/>
                <a:gd name="connsiteX4" fmla="*/ 2040286 w 3737830"/>
                <a:gd name="connsiteY4" fmla="*/ 792017 h 5218739"/>
                <a:gd name="connsiteX5" fmla="*/ 1996355 w 3737830"/>
                <a:gd name="connsiteY5" fmla="*/ 709423 h 5218739"/>
                <a:gd name="connsiteX6" fmla="*/ 1883059 w 3737830"/>
                <a:gd name="connsiteY6" fmla="*/ 810896 h 5218739"/>
                <a:gd name="connsiteX7" fmla="*/ 1700399 w 3737830"/>
                <a:gd name="connsiteY7" fmla="*/ 820335 h 5218739"/>
                <a:gd name="connsiteX8" fmla="*/ 1591727 w 3737830"/>
                <a:gd name="connsiteY8" fmla="*/ 910008 h 5218739"/>
                <a:gd name="connsiteX9" fmla="*/ 1478186 w 3737830"/>
                <a:gd name="connsiteY9" fmla="*/ 938674 h 5218739"/>
                <a:gd name="connsiteX10" fmla="*/ 1392881 w 3737830"/>
                <a:gd name="connsiteY10" fmla="*/ 1179028 h 5218739"/>
                <a:gd name="connsiteX11" fmla="*/ 1249527 w 3737830"/>
                <a:gd name="connsiteY11" fmla="*/ 1112953 h 5218739"/>
                <a:gd name="connsiteX12" fmla="*/ 1184787 w 3737830"/>
                <a:gd name="connsiteY12" fmla="*/ 1226224 h 5218739"/>
                <a:gd name="connsiteX13" fmla="*/ 1214845 w 3737830"/>
                <a:gd name="connsiteY13" fmla="*/ 1445687 h 5218739"/>
                <a:gd name="connsiteX14" fmla="*/ 1062243 w 3737830"/>
                <a:gd name="connsiteY14" fmla="*/ 1497603 h 5218739"/>
                <a:gd name="connsiteX15" fmla="*/ 1018312 w 3737830"/>
                <a:gd name="connsiteY15" fmla="*/ 1415010 h 5218739"/>
                <a:gd name="connsiteX16" fmla="*/ 932762 w 3737830"/>
                <a:gd name="connsiteY16" fmla="*/ 1436248 h 5218739"/>
                <a:gd name="connsiteX17" fmla="*/ 902682 w 3737830"/>
                <a:gd name="connsiteY17" fmla="*/ 1355452 h 5218739"/>
                <a:gd name="connsiteX18" fmla="*/ 646054 w 3737830"/>
                <a:gd name="connsiteY18" fmla="*/ 1443327 h 5218739"/>
                <a:gd name="connsiteX19" fmla="*/ 553567 w 3737830"/>
                <a:gd name="connsiteY19" fmla="*/ 1318257 h 5218739"/>
                <a:gd name="connsiteX20" fmla="*/ 528134 w 3737830"/>
                <a:gd name="connsiteY20" fmla="*/ 1490524 h 5218739"/>
                <a:gd name="connsiteX21" fmla="*/ 384780 w 3737830"/>
                <a:gd name="connsiteY21" fmla="*/ 1490524 h 5218739"/>
                <a:gd name="connsiteX22" fmla="*/ 289981 w 3737830"/>
                <a:gd name="connsiteY22" fmla="*/ 1625034 h 5218739"/>
                <a:gd name="connsiteX23" fmla="*/ 132783 w 3737830"/>
                <a:gd name="connsiteY23" fmla="*/ 1704252 h 5218739"/>
                <a:gd name="connsiteX24" fmla="*/ 137379 w 3737830"/>
                <a:gd name="connsiteY24" fmla="*/ 1825618 h 5218739"/>
                <a:gd name="connsiteX25" fmla="*/ 33332 w 3737830"/>
                <a:gd name="connsiteY25" fmla="*/ 1927091 h 5218739"/>
                <a:gd name="connsiteX26" fmla="*/ 6257 w 3737830"/>
                <a:gd name="connsiteY26" fmla="*/ 2273583 h 5218739"/>
                <a:gd name="connsiteX27" fmla="*/ 63390 w 3737830"/>
                <a:gd name="connsiteY27" fmla="*/ 2443891 h 5218739"/>
                <a:gd name="connsiteX28" fmla="*/ 125819 w 3737830"/>
                <a:gd name="connsiteY28" fmla="*/ 2469849 h 5218739"/>
                <a:gd name="connsiteX29" fmla="*/ 169750 w 3737830"/>
                <a:gd name="connsiteY29" fmla="*/ 2613798 h 5218739"/>
                <a:gd name="connsiteX30" fmla="*/ 358836 w 3737830"/>
                <a:gd name="connsiteY30" fmla="*/ 2804548 h 5218739"/>
                <a:gd name="connsiteX31" fmla="*/ 521198 w 3737830"/>
                <a:gd name="connsiteY31" fmla="*/ 2892257 h 5218739"/>
                <a:gd name="connsiteX32" fmla="*/ 598137 w 3737830"/>
                <a:gd name="connsiteY32" fmla="*/ 3135838 h 5218739"/>
                <a:gd name="connsiteX33" fmla="*/ 424087 w 3737830"/>
                <a:gd name="connsiteY33" fmla="*/ 3331184 h 5218739"/>
                <a:gd name="connsiteX34" fmla="*/ 292409 w 3737830"/>
                <a:gd name="connsiteY34" fmla="*/ 3556346 h 5218739"/>
                <a:gd name="connsiteX35" fmla="*/ 293251 w 3737830"/>
                <a:gd name="connsiteY35" fmla="*/ 3670361 h 5218739"/>
                <a:gd name="connsiteX36" fmla="*/ 335069 w 3737830"/>
                <a:gd name="connsiteY36" fmla="*/ 3679847 h 5218739"/>
                <a:gd name="connsiteX37" fmla="*/ 355879 w 3737830"/>
                <a:gd name="connsiteY37" fmla="*/ 3689581 h 5218739"/>
                <a:gd name="connsiteX38" fmla="*/ 379289 w 3737830"/>
                <a:gd name="connsiteY38" fmla="*/ 3682502 h 5218739"/>
                <a:gd name="connsiteX39" fmla="*/ 414839 w 3737830"/>
                <a:gd name="connsiteY39" fmla="*/ 3702855 h 5218739"/>
                <a:gd name="connsiteX40" fmla="*/ 446920 w 3737830"/>
                <a:gd name="connsiteY40" fmla="*/ 3695776 h 5218739"/>
                <a:gd name="connsiteX41" fmla="*/ 493741 w 3737830"/>
                <a:gd name="connsiteY41" fmla="*/ 3732943 h 5218739"/>
                <a:gd name="connsiteX42" fmla="*/ 522354 w 3737830"/>
                <a:gd name="connsiteY42" fmla="*/ 3724094 h 5218739"/>
                <a:gd name="connsiteX43" fmla="*/ 532759 w 3737830"/>
                <a:gd name="connsiteY43" fmla="*/ 3741792 h 5218739"/>
                <a:gd name="connsiteX44" fmla="*/ 569175 w 3737830"/>
                <a:gd name="connsiteY44" fmla="*/ 3717014 h 5218739"/>
                <a:gd name="connsiteX45" fmla="*/ 592586 w 3737830"/>
                <a:gd name="connsiteY45" fmla="*/ 3720554 h 5218739"/>
                <a:gd name="connsiteX46" fmla="*/ 610247 w 3737830"/>
                <a:gd name="connsiteY46" fmla="*/ 3714362 h 5218739"/>
                <a:gd name="connsiteX47" fmla="*/ 638542 w 3737830"/>
                <a:gd name="connsiteY47" fmla="*/ 3764424 h 5218739"/>
                <a:gd name="connsiteX48" fmla="*/ 654147 w 3737830"/>
                <a:gd name="connsiteY48" fmla="*/ 3775420 h 5218739"/>
                <a:gd name="connsiteX49" fmla="*/ 687095 w 3737830"/>
                <a:gd name="connsiteY49" fmla="*/ 3777190 h 5218739"/>
                <a:gd name="connsiteX50" fmla="*/ 692298 w 3737830"/>
                <a:gd name="connsiteY50" fmla="*/ 3751527 h 5218739"/>
                <a:gd name="connsiteX51" fmla="*/ 707038 w 3737830"/>
                <a:gd name="connsiteY51" fmla="*/ 3744447 h 5218739"/>
                <a:gd name="connsiteX52" fmla="*/ 706171 w 3737830"/>
                <a:gd name="connsiteY52" fmla="*/ 3728519 h 5218739"/>
                <a:gd name="connsiteX53" fmla="*/ 734784 w 3737830"/>
                <a:gd name="connsiteY53" fmla="*/ 3712590 h 5218739"/>
                <a:gd name="connsiteX54" fmla="*/ 751258 w 3737830"/>
                <a:gd name="connsiteY54" fmla="*/ 3718784 h 5218739"/>
                <a:gd name="connsiteX55" fmla="*/ 767732 w 3737830"/>
                <a:gd name="connsiteY55" fmla="*/ 3688697 h 5218739"/>
                <a:gd name="connsiteX56" fmla="*/ 818889 w 3737830"/>
                <a:gd name="connsiteY56" fmla="*/ 3698431 h 5218739"/>
                <a:gd name="connsiteX57" fmla="*/ 834496 w 3737830"/>
                <a:gd name="connsiteY57" fmla="*/ 3730288 h 5218739"/>
                <a:gd name="connsiteX58" fmla="*/ 868311 w 3737830"/>
                <a:gd name="connsiteY58" fmla="*/ 3683387 h 5218739"/>
                <a:gd name="connsiteX59" fmla="*/ 908196 w 3737830"/>
                <a:gd name="connsiteY59" fmla="*/ 3669228 h 5218739"/>
                <a:gd name="connsiteX60" fmla="*/ 934208 w 3737830"/>
                <a:gd name="connsiteY60" fmla="*/ 3674538 h 5218739"/>
                <a:gd name="connsiteX61" fmla="*/ 968890 w 3737830"/>
                <a:gd name="connsiteY61" fmla="*/ 3647105 h 5218739"/>
                <a:gd name="connsiteX62" fmla="*/ 994035 w 3737830"/>
                <a:gd name="connsiteY62" fmla="*/ 3640910 h 5218739"/>
                <a:gd name="connsiteX63" fmla="*/ 1026983 w 3737830"/>
                <a:gd name="connsiteY63" fmla="*/ 3599318 h 5218739"/>
                <a:gd name="connsiteX64" fmla="*/ 1054920 w 3737830"/>
                <a:gd name="connsiteY64" fmla="*/ 3580857 h 5218739"/>
                <a:gd name="connsiteX65" fmla="*/ 1068602 w 3737830"/>
                <a:gd name="connsiteY65" fmla="*/ 3593124 h 5218739"/>
                <a:gd name="connsiteX66" fmla="*/ 1093747 w 3737830"/>
                <a:gd name="connsiteY66" fmla="*/ 3608168 h 5218739"/>
                <a:gd name="connsiteX67" fmla="*/ 1105885 w 3737830"/>
                <a:gd name="connsiteY67" fmla="*/ 3580735 h 5218739"/>
                <a:gd name="connsiteX68" fmla="*/ 1116290 w 3737830"/>
                <a:gd name="connsiteY68" fmla="*/ 3585159 h 5218739"/>
                <a:gd name="connsiteX69" fmla="*/ 1138834 w 3737830"/>
                <a:gd name="connsiteY69" fmla="*/ 3550647 h 5218739"/>
                <a:gd name="connsiteX70" fmla="*/ 1159643 w 3737830"/>
                <a:gd name="connsiteY70" fmla="*/ 3545337 h 5218739"/>
                <a:gd name="connsiteX71" fmla="*/ 1169181 w 3737830"/>
                <a:gd name="connsiteY71" fmla="*/ 3554187 h 5218739"/>
                <a:gd name="connsiteX72" fmla="*/ 1177851 w 3737830"/>
                <a:gd name="connsiteY72" fmla="*/ 3545337 h 5218739"/>
                <a:gd name="connsiteX73" fmla="*/ 1187389 w 3737830"/>
                <a:gd name="connsiteY73" fmla="*/ 3543568 h 5218739"/>
                <a:gd name="connsiteX74" fmla="*/ 1189990 w 3737830"/>
                <a:gd name="connsiteY74" fmla="*/ 3533833 h 5218739"/>
                <a:gd name="connsiteX75" fmla="*/ 1204730 w 3737830"/>
                <a:gd name="connsiteY75" fmla="*/ 3527639 h 5218739"/>
                <a:gd name="connsiteX76" fmla="*/ 1251551 w 3737830"/>
                <a:gd name="connsiteY76" fmla="*/ 3524099 h 5218739"/>
                <a:gd name="connsiteX77" fmla="*/ 1263690 w 3737830"/>
                <a:gd name="connsiteY77" fmla="*/ 3532948 h 5218739"/>
                <a:gd name="connsiteX78" fmla="*/ 1274095 w 3737830"/>
                <a:gd name="connsiteY78" fmla="*/ 3522329 h 5218739"/>
                <a:gd name="connsiteX79" fmla="*/ 1278430 w 3737830"/>
                <a:gd name="connsiteY79" fmla="*/ 3501976 h 5218739"/>
                <a:gd name="connsiteX80" fmla="*/ 1273228 w 3737830"/>
                <a:gd name="connsiteY80" fmla="*/ 3489587 h 5218739"/>
                <a:gd name="connsiteX81" fmla="*/ 1289702 w 3737830"/>
                <a:gd name="connsiteY81" fmla="*/ 3474543 h 5218739"/>
                <a:gd name="connsiteX82" fmla="*/ 1300974 w 3737830"/>
                <a:gd name="connsiteY82" fmla="*/ 3476313 h 5218739"/>
                <a:gd name="connsiteX83" fmla="*/ 1300974 w 3737830"/>
                <a:gd name="connsiteY83" fmla="*/ 3499321 h 5218739"/>
                <a:gd name="connsiteX84" fmla="*/ 1315714 w 3737830"/>
                <a:gd name="connsiteY84" fmla="*/ 3489587 h 5218739"/>
                <a:gd name="connsiteX85" fmla="*/ 1327853 w 3737830"/>
                <a:gd name="connsiteY85" fmla="*/ 3486932 h 5218739"/>
                <a:gd name="connsiteX86" fmla="*/ 1350396 w 3737830"/>
                <a:gd name="connsiteY86" fmla="*/ 3479852 h 5218739"/>
                <a:gd name="connsiteX87" fmla="*/ 1374674 w 3737830"/>
                <a:gd name="connsiteY87" fmla="*/ 3482507 h 5218739"/>
                <a:gd name="connsiteX88" fmla="*/ 1368604 w 3737830"/>
                <a:gd name="connsiteY88" fmla="*/ 3494011 h 5218739"/>
                <a:gd name="connsiteX89" fmla="*/ 1369472 w 3737830"/>
                <a:gd name="connsiteY89" fmla="*/ 3517020 h 5218739"/>
                <a:gd name="connsiteX90" fmla="*/ 1392882 w 3737830"/>
                <a:gd name="connsiteY90" fmla="*/ 3492241 h 5218739"/>
                <a:gd name="connsiteX91" fmla="*/ 1416293 w 3737830"/>
                <a:gd name="connsiteY91" fmla="*/ 3491357 h 5218739"/>
                <a:gd name="connsiteX92" fmla="*/ 1442779 w 3737830"/>
                <a:gd name="connsiteY92" fmla="*/ 3466701 h 5218739"/>
                <a:gd name="connsiteX93" fmla="*/ 1499530 w 3737830"/>
                <a:gd name="connsiteY93" fmla="*/ 3501976 h 5218739"/>
                <a:gd name="connsiteX94" fmla="*/ 1544618 w 3737830"/>
                <a:gd name="connsiteY94" fmla="*/ 3581620 h 5218739"/>
                <a:gd name="connsiteX95" fmla="*/ 1551554 w 3737830"/>
                <a:gd name="connsiteY95" fmla="*/ 3574540 h 5218739"/>
                <a:gd name="connsiteX96" fmla="*/ 1567161 w 3737830"/>
                <a:gd name="connsiteY96" fmla="*/ 3575426 h 5218739"/>
                <a:gd name="connsiteX97" fmla="*/ 1578433 w 3737830"/>
                <a:gd name="connsiteY97" fmla="*/ 3586929 h 5218739"/>
                <a:gd name="connsiteX98" fmla="*/ 1613115 w 3737830"/>
                <a:gd name="connsiteY98" fmla="*/ 3594009 h 5218739"/>
                <a:gd name="connsiteX99" fmla="*/ 1653867 w 3737830"/>
                <a:gd name="connsiteY99" fmla="*/ 3578080 h 5218739"/>
                <a:gd name="connsiteX100" fmla="*/ 1694619 w 3737830"/>
                <a:gd name="connsiteY100" fmla="*/ 3586929 h 5218739"/>
                <a:gd name="connsiteX101" fmla="*/ 1693752 w 3737830"/>
                <a:gd name="connsiteY101" fmla="*/ 3627636 h 5218739"/>
                <a:gd name="connsiteX102" fmla="*/ 1721498 w 3737830"/>
                <a:gd name="connsiteY102" fmla="*/ 3656839 h 5218739"/>
                <a:gd name="connsiteX103" fmla="*/ 1761383 w 3737830"/>
                <a:gd name="connsiteY103" fmla="*/ 3656839 h 5218739"/>
                <a:gd name="connsiteX104" fmla="*/ 1760429 w 3737830"/>
                <a:gd name="connsiteY104" fmla="*/ 3685379 h 5218739"/>
                <a:gd name="connsiteX105" fmla="*/ 1778441 w 3737830"/>
                <a:gd name="connsiteY105" fmla="*/ 3689061 h 5218739"/>
                <a:gd name="connsiteX106" fmla="*/ 1800298 w 3737830"/>
                <a:gd name="connsiteY106" fmla="*/ 3684413 h 5218739"/>
                <a:gd name="connsiteX107" fmla="*/ 1813047 w 3737830"/>
                <a:gd name="connsiteY107" fmla="*/ 3669542 h 5218739"/>
                <a:gd name="connsiteX108" fmla="*/ 1833083 w 3737830"/>
                <a:gd name="connsiteY108" fmla="*/ 3667683 h 5218739"/>
                <a:gd name="connsiteX109" fmla="*/ 1855684 w 3737830"/>
                <a:gd name="connsiteY109" fmla="*/ 3637806 h 5218739"/>
                <a:gd name="connsiteX110" fmla="*/ 1862226 w 3737830"/>
                <a:gd name="connsiteY110" fmla="*/ 3644447 h 5218739"/>
                <a:gd name="connsiteX111" fmla="*/ 1853117 w 3737830"/>
                <a:gd name="connsiteY111" fmla="*/ 3669542 h 5218739"/>
                <a:gd name="connsiteX112" fmla="*/ 1870421 w 3737830"/>
                <a:gd name="connsiteY112" fmla="*/ 3712298 h 5218739"/>
                <a:gd name="connsiteX113" fmla="*/ 1874064 w 3737830"/>
                <a:gd name="connsiteY113" fmla="*/ 3742970 h 5218739"/>
                <a:gd name="connsiteX114" fmla="*/ 1873154 w 3737830"/>
                <a:gd name="connsiteY114" fmla="*/ 3769925 h 5218739"/>
                <a:gd name="connsiteX115" fmla="*/ 1911403 w 3737830"/>
                <a:gd name="connsiteY115" fmla="*/ 3782937 h 5218739"/>
                <a:gd name="connsiteX116" fmla="*/ 1923242 w 3737830"/>
                <a:gd name="connsiteY116" fmla="*/ 3816398 h 5218739"/>
                <a:gd name="connsiteX117" fmla="*/ 1915046 w 3737830"/>
                <a:gd name="connsiteY117" fmla="*/ 3959536 h 5218739"/>
                <a:gd name="connsiteX118" fmla="*/ 1909030 w 3737830"/>
                <a:gd name="connsiteY118" fmla="*/ 4495257 h 5218739"/>
                <a:gd name="connsiteX119" fmla="*/ 1868836 w 3737830"/>
                <a:gd name="connsiteY119" fmla="*/ 4846950 h 5218739"/>
                <a:gd name="connsiteX120" fmla="*/ 2702849 w 3737830"/>
                <a:gd name="connsiteY120" fmla="*/ 5188594 h 5218739"/>
                <a:gd name="connsiteX121" fmla="*/ 3506718 w 3737830"/>
                <a:gd name="connsiteY121" fmla="*/ 5218739 h 5218739"/>
                <a:gd name="connsiteX122" fmla="*/ 3737830 w 3737830"/>
                <a:gd name="connsiteY122" fmla="*/ 4465112 h 5218739"/>
                <a:gd name="connsiteX123" fmla="*/ 3707685 w 3737830"/>
                <a:gd name="connsiteY123" fmla="*/ 3801921 h 5218739"/>
                <a:gd name="connsiteX124" fmla="*/ 3737830 w 3737830"/>
                <a:gd name="connsiteY124" fmla="*/ 3289455 h 5218739"/>
                <a:gd name="connsiteX125" fmla="*/ 3446427 w 3737830"/>
                <a:gd name="connsiteY125" fmla="*/ 2666457 h 5218739"/>
                <a:gd name="connsiteX126" fmla="*/ 2853575 w 3737830"/>
                <a:gd name="connsiteY126" fmla="*/ 2676506 h 5218739"/>
                <a:gd name="connsiteX127" fmla="*/ 2572221 w 3737830"/>
                <a:gd name="connsiteY127" fmla="*/ 2475539 h 5218739"/>
                <a:gd name="connsiteX128" fmla="*/ 2793285 w 3737830"/>
                <a:gd name="connsiteY128" fmla="*/ 2274572 h 5218739"/>
                <a:gd name="connsiteX129" fmla="*/ 2873671 w 3737830"/>
                <a:gd name="connsiteY129" fmla="*/ 2013314 h 5218739"/>
                <a:gd name="connsiteX130" fmla="*/ 3144977 w 3737830"/>
                <a:gd name="connsiteY130" fmla="*/ 1782202 h 5218739"/>
                <a:gd name="connsiteX131" fmla="*/ 2984203 w 3737830"/>
                <a:gd name="connsiteY131" fmla="*/ 1330027 h 5218739"/>
                <a:gd name="connsiteX132" fmla="*/ 3165074 w 3737830"/>
                <a:gd name="connsiteY132" fmla="*/ 1108963 h 5218739"/>
                <a:gd name="connsiteX133" fmla="*/ 3438708 w 3737830"/>
                <a:gd name="connsiteY133" fmla="*/ 708324 h 5218739"/>
                <a:gd name="connsiteX134" fmla="*/ 3377270 w 3737830"/>
                <a:gd name="connsiteY134" fmla="*/ 563993 h 5218739"/>
                <a:gd name="connsiteX135" fmla="*/ 3316598 w 3737830"/>
                <a:gd name="connsiteY135" fmla="*/ 440404 h 5218739"/>
                <a:gd name="connsiteX136" fmla="*/ 3332784 w 3737830"/>
                <a:gd name="connsiteY136" fmla="*/ 263417 h 5218739"/>
                <a:gd name="connsiteX137" fmla="*/ 3106192 w 3737830"/>
                <a:gd name="connsiteY137" fmla="*/ 128907 h 5218739"/>
                <a:gd name="connsiteX138" fmla="*/ 3124462 w 3737830"/>
                <a:gd name="connsiteY138" fmla="*/ 12400 h 5218739"/>
                <a:gd name="connsiteX139" fmla="*/ 3020642 w 3737830"/>
                <a:gd name="connsiteY139" fmla="*/ 1477 h 5218739"/>
                <a:gd name="connsiteX140" fmla="*/ 2958526 w 3737830"/>
                <a:gd name="connsiteY140" fmla="*/ 38129 h 5218739"/>
                <a:gd name="connsiteX141" fmla="*/ 2965150 w 3737830"/>
                <a:gd name="connsiteY141" fmla="*/ 223300 h 5218739"/>
                <a:gd name="connsiteX142" fmla="*/ 2780177 w 3737830"/>
                <a:gd name="connsiteY142" fmla="*/ 305894 h 5218739"/>
                <a:gd name="connsiteX143" fmla="*/ 2762617 w 3737830"/>
                <a:gd name="connsiteY143" fmla="*/ 448814 h 5218739"/>
                <a:gd name="connsiteX0" fmla="*/ 2762617 w 3737830"/>
                <a:gd name="connsiteY0" fmla="*/ 448814 h 5218739"/>
                <a:gd name="connsiteX1" fmla="*/ 2424105 w 3737830"/>
                <a:gd name="connsiteY1" fmla="*/ 558395 h 5218739"/>
                <a:gd name="connsiteX2" fmla="*/ 2293527 w 3737830"/>
                <a:gd name="connsiteY2" fmla="*/ 545493 h 5218739"/>
                <a:gd name="connsiteX3" fmla="*/ 2241444 w 3737830"/>
                <a:gd name="connsiteY3" fmla="*/ 716503 h 5218739"/>
                <a:gd name="connsiteX4" fmla="*/ 2040286 w 3737830"/>
                <a:gd name="connsiteY4" fmla="*/ 792017 h 5218739"/>
                <a:gd name="connsiteX5" fmla="*/ 1996355 w 3737830"/>
                <a:gd name="connsiteY5" fmla="*/ 709423 h 5218739"/>
                <a:gd name="connsiteX6" fmla="*/ 1883059 w 3737830"/>
                <a:gd name="connsiteY6" fmla="*/ 810896 h 5218739"/>
                <a:gd name="connsiteX7" fmla="*/ 1700399 w 3737830"/>
                <a:gd name="connsiteY7" fmla="*/ 820335 h 5218739"/>
                <a:gd name="connsiteX8" fmla="*/ 1591727 w 3737830"/>
                <a:gd name="connsiteY8" fmla="*/ 910008 h 5218739"/>
                <a:gd name="connsiteX9" fmla="*/ 1478186 w 3737830"/>
                <a:gd name="connsiteY9" fmla="*/ 938674 h 5218739"/>
                <a:gd name="connsiteX10" fmla="*/ 1392881 w 3737830"/>
                <a:gd name="connsiteY10" fmla="*/ 1179028 h 5218739"/>
                <a:gd name="connsiteX11" fmla="*/ 1249527 w 3737830"/>
                <a:gd name="connsiteY11" fmla="*/ 1112953 h 5218739"/>
                <a:gd name="connsiteX12" fmla="*/ 1184787 w 3737830"/>
                <a:gd name="connsiteY12" fmla="*/ 1226224 h 5218739"/>
                <a:gd name="connsiteX13" fmla="*/ 1214845 w 3737830"/>
                <a:gd name="connsiteY13" fmla="*/ 1445687 h 5218739"/>
                <a:gd name="connsiteX14" fmla="*/ 1062243 w 3737830"/>
                <a:gd name="connsiteY14" fmla="*/ 1497603 h 5218739"/>
                <a:gd name="connsiteX15" fmla="*/ 1018312 w 3737830"/>
                <a:gd name="connsiteY15" fmla="*/ 1415010 h 5218739"/>
                <a:gd name="connsiteX16" fmla="*/ 932762 w 3737830"/>
                <a:gd name="connsiteY16" fmla="*/ 1436248 h 5218739"/>
                <a:gd name="connsiteX17" fmla="*/ 902682 w 3737830"/>
                <a:gd name="connsiteY17" fmla="*/ 1355452 h 5218739"/>
                <a:gd name="connsiteX18" fmla="*/ 646054 w 3737830"/>
                <a:gd name="connsiteY18" fmla="*/ 1443327 h 5218739"/>
                <a:gd name="connsiteX19" fmla="*/ 553567 w 3737830"/>
                <a:gd name="connsiteY19" fmla="*/ 1318257 h 5218739"/>
                <a:gd name="connsiteX20" fmla="*/ 528134 w 3737830"/>
                <a:gd name="connsiteY20" fmla="*/ 1490524 h 5218739"/>
                <a:gd name="connsiteX21" fmla="*/ 384780 w 3737830"/>
                <a:gd name="connsiteY21" fmla="*/ 1490524 h 5218739"/>
                <a:gd name="connsiteX22" fmla="*/ 289981 w 3737830"/>
                <a:gd name="connsiteY22" fmla="*/ 1625034 h 5218739"/>
                <a:gd name="connsiteX23" fmla="*/ 132783 w 3737830"/>
                <a:gd name="connsiteY23" fmla="*/ 1704252 h 5218739"/>
                <a:gd name="connsiteX24" fmla="*/ 137379 w 3737830"/>
                <a:gd name="connsiteY24" fmla="*/ 1825618 h 5218739"/>
                <a:gd name="connsiteX25" fmla="*/ 33332 w 3737830"/>
                <a:gd name="connsiteY25" fmla="*/ 1927091 h 5218739"/>
                <a:gd name="connsiteX26" fmla="*/ 6257 w 3737830"/>
                <a:gd name="connsiteY26" fmla="*/ 2273583 h 5218739"/>
                <a:gd name="connsiteX27" fmla="*/ 63390 w 3737830"/>
                <a:gd name="connsiteY27" fmla="*/ 2443891 h 5218739"/>
                <a:gd name="connsiteX28" fmla="*/ 125819 w 3737830"/>
                <a:gd name="connsiteY28" fmla="*/ 2469849 h 5218739"/>
                <a:gd name="connsiteX29" fmla="*/ 169750 w 3737830"/>
                <a:gd name="connsiteY29" fmla="*/ 2613798 h 5218739"/>
                <a:gd name="connsiteX30" fmla="*/ 358836 w 3737830"/>
                <a:gd name="connsiteY30" fmla="*/ 2804548 h 5218739"/>
                <a:gd name="connsiteX31" fmla="*/ 521198 w 3737830"/>
                <a:gd name="connsiteY31" fmla="*/ 2892257 h 5218739"/>
                <a:gd name="connsiteX32" fmla="*/ 598137 w 3737830"/>
                <a:gd name="connsiteY32" fmla="*/ 3135838 h 5218739"/>
                <a:gd name="connsiteX33" fmla="*/ 424087 w 3737830"/>
                <a:gd name="connsiteY33" fmla="*/ 3331184 h 5218739"/>
                <a:gd name="connsiteX34" fmla="*/ 292409 w 3737830"/>
                <a:gd name="connsiteY34" fmla="*/ 3556346 h 5218739"/>
                <a:gd name="connsiteX35" fmla="*/ 293251 w 3737830"/>
                <a:gd name="connsiteY35" fmla="*/ 3670361 h 5218739"/>
                <a:gd name="connsiteX36" fmla="*/ 335069 w 3737830"/>
                <a:gd name="connsiteY36" fmla="*/ 3679847 h 5218739"/>
                <a:gd name="connsiteX37" fmla="*/ 355879 w 3737830"/>
                <a:gd name="connsiteY37" fmla="*/ 3689581 h 5218739"/>
                <a:gd name="connsiteX38" fmla="*/ 379289 w 3737830"/>
                <a:gd name="connsiteY38" fmla="*/ 3682502 h 5218739"/>
                <a:gd name="connsiteX39" fmla="*/ 414839 w 3737830"/>
                <a:gd name="connsiteY39" fmla="*/ 3702855 h 5218739"/>
                <a:gd name="connsiteX40" fmla="*/ 446920 w 3737830"/>
                <a:gd name="connsiteY40" fmla="*/ 3695776 h 5218739"/>
                <a:gd name="connsiteX41" fmla="*/ 493741 w 3737830"/>
                <a:gd name="connsiteY41" fmla="*/ 3732943 h 5218739"/>
                <a:gd name="connsiteX42" fmla="*/ 522354 w 3737830"/>
                <a:gd name="connsiteY42" fmla="*/ 3724094 h 5218739"/>
                <a:gd name="connsiteX43" fmla="*/ 532759 w 3737830"/>
                <a:gd name="connsiteY43" fmla="*/ 3741792 h 5218739"/>
                <a:gd name="connsiteX44" fmla="*/ 569175 w 3737830"/>
                <a:gd name="connsiteY44" fmla="*/ 3717014 h 5218739"/>
                <a:gd name="connsiteX45" fmla="*/ 592586 w 3737830"/>
                <a:gd name="connsiteY45" fmla="*/ 3720554 h 5218739"/>
                <a:gd name="connsiteX46" fmla="*/ 610247 w 3737830"/>
                <a:gd name="connsiteY46" fmla="*/ 3714362 h 5218739"/>
                <a:gd name="connsiteX47" fmla="*/ 638542 w 3737830"/>
                <a:gd name="connsiteY47" fmla="*/ 3764424 h 5218739"/>
                <a:gd name="connsiteX48" fmla="*/ 654147 w 3737830"/>
                <a:gd name="connsiteY48" fmla="*/ 3775420 h 5218739"/>
                <a:gd name="connsiteX49" fmla="*/ 687095 w 3737830"/>
                <a:gd name="connsiteY49" fmla="*/ 3777190 h 5218739"/>
                <a:gd name="connsiteX50" fmla="*/ 692298 w 3737830"/>
                <a:gd name="connsiteY50" fmla="*/ 3751527 h 5218739"/>
                <a:gd name="connsiteX51" fmla="*/ 707038 w 3737830"/>
                <a:gd name="connsiteY51" fmla="*/ 3744447 h 5218739"/>
                <a:gd name="connsiteX52" fmla="*/ 706171 w 3737830"/>
                <a:gd name="connsiteY52" fmla="*/ 3728519 h 5218739"/>
                <a:gd name="connsiteX53" fmla="*/ 734784 w 3737830"/>
                <a:gd name="connsiteY53" fmla="*/ 3712590 h 5218739"/>
                <a:gd name="connsiteX54" fmla="*/ 751258 w 3737830"/>
                <a:gd name="connsiteY54" fmla="*/ 3718784 h 5218739"/>
                <a:gd name="connsiteX55" fmla="*/ 767732 w 3737830"/>
                <a:gd name="connsiteY55" fmla="*/ 3688697 h 5218739"/>
                <a:gd name="connsiteX56" fmla="*/ 818889 w 3737830"/>
                <a:gd name="connsiteY56" fmla="*/ 3698431 h 5218739"/>
                <a:gd name="connsiteX57" fmla="*/ 834496 w 3737830"/>
                <a:gd name="connsiteY57" fmla="*/ 3730288 h 5218739"/>
                <a:gd name="connsiteX58" fmla="*/ 868311 w 3737830"/>
                <a:gd name="connsiteY58" fmla="*/ 3683387 h 5218739"/>
                <a:gd name="connsiteX59" fmla="*/ 908196 w 3737830"/>
                <a:gd name="connsiteY59" fmla="*/ 3669228 h 5218739"/>
                <a:gd name="connsiteX60" fmla="*/ 934208 w 3737830"/>
                <a:gd name="connsiteY60" fmla="*/ 3674538 h 5218739"/>
                <a:gd name="connsiteX61" fmla="*/ 968890 w 3737830"/>
                <a:gd name="connsiteY61" fmla="*/ 3647105 h 5218739"/>
                <a:gd name="connsiteX62" fmla="*/ 994035 w 3737830"/>
                <a:gd name="connsiteY62" fmla="*/ 3640910 h 5218739"/>
                <a:gd name="connsiteX63" fmla="*/ 1026983 w 3737830"/>
                <a:gd name="connsiteY63" fmla="*/ 3599318 h 5218739"/>
                <a:gd name="connsiteX64" fmla="*/ 1054920 w 3737830"/>
                <a:gd name="connsiteY64" fmla="*/ 3580857 h 5218739"/>
                <a:gd name="connsiteX65" fmla="*/ 1068602 w 3737830"/>
                <a:gd name="connsiteY65" fmla="*/ 3593124 h 5218739"/>
                <a:gd name="connsiteX66" fmla="*/ 1093747 w 3737830"/>
                <a:gd name="connsiteY66" fmla="*/ 3608168 h 5218739"/>
                <a:gd name="connsiteX67" fmla="*/ 1105885 w 3737830"/>
                <a:gd name="connsiteY67" fmla="*/ 3580735 h 5218739"/>
                <a:gd name="connsiteX68" fmla="*/ 1116290 w 3737830"/>
                <a:gd name="connsiteY68" fmla="*/ 3585159 h 5218739"/>
                <a:gd name="connsiteX69" fmla="*/ 1138834 w 3737830"/>
                <a:gd name="connsiteY69" fmla="*/ 3550647 h 5218739"/>
                <a:gd name="connsiteX70" fmla="*/ 1159643 w 3737830"/>
                <a:gd name="connsiteY70" fmla="*/ 3545337 h 5218739"/>
                <a:gd name="connsiteX71" fmla="*/ 1169181 w 3737830"/>
                <a:gd name="connsiteY71" fmla="*/ 3554187 h 5218739"/>
                <a:gd name="connsiteX72" fmla="*/ 1177851 w 3737830"/>
                <a:gd name="connsiteY72" fmla="*/ 3545337 h 5218739"/>
                <a:gd name="connsiteX73" fmla="*/ 1187389 w 3737830"/>
                <a:gd name="connsiteY73" fmla="*/ 3543568 h 5218739"/>
                <a:gd name="connsiteX74" fmla="*/ 1189990 w 3737830"/>
                <a:gd name="connsiteY74" fmla="*/ 3533833 h 5218739"/>
                <a:gd name="connsiteX75" fmla="*/ 1204730 w 3737830"/>
                <a:gd name="connsiteY75" fmla="*/ 3527639 h 5218739"/>
                <a:gd name="connsiteX76" fmla="*/ 1251551 w 3737830"/>
                <a:gd name="connsiteY76" fmla="*/ 3524099 h 5218739"/>
                <a:gd name="connsiteX77" fmla="*/ 1263690 w 3737830"/>
                <a:gd name="connsiteY77" fmla="*/ 3532948 h 5218739"/>
                <a:gd name="connsiteX78" fmla="*/ 1274095 w 3737830"/>
                <a:gd name="connsiteY78" fmla="*/ 3522329 h 5218739"/>
                <a:gd name="connsiteX79" fmla="*/ 1278430 w 3737830"/>
                <a:gd name="connsiteY79" fmla="*/ 3501976 h 5218739"/>
                <a:gd name="connsiteX80" fmla="*/ 1273228 w 3737830"/>
                <a:gd name="connsiteY80" fmla="*/ 3489587 h 5218739"/>
                <a:gd name="connsiteX81" fmla="*/ 1289702 w 3737830"/>
                <a:gd name="connsiteY81" fmla="*/ 3474543 h 5218739"/>
                <a:gd name="connsiteX82" fmla="*/ 1300974 w 3737830"/>
                <a:gd name="connsiteY82" fmla="*/ 3476313 h 5218739"/>
                <a:gd name="connsiteX83" fmla="*/ 1300974 w 3737830"/>
                <a:gd name="connsiteY83" fmla="*/ 3499321 h 5218739"/>
                <a:gd name="connsiteX84" fmla="*/ 1315714 w 3737830"/>
                <a:gd name="connsiteY84" fmla="*/ 3489587 h 5218739"/>
                <a:gd name="connsiteX85" fmla="*/ 1327853 w 3737830"/>
                <a:gd name="connsiteY85" fmla="*/ 3486932 h 5218739"/>
                <a:gd name="connsiteX86" fmla="*/ 1350396 w 3737830"/>
                <a:gd name="connsiteY86" fmla="*/ 3479852 h 5218739"/>
                <a:gd name="connsiteX87" fmla="*/ 1374674 w 3737830"/>
                <a:gd name="connsiteY87" fmla="*/ 3482507 h 5218739"/>
                <a:gd name="connsiteX88" fmla="*/ 1368604 w 3737830"/>
                <a:gd name="connsiteY88" fmla="*/ 3494011 h 5218739"/>
                <a:gd name="connsiteX89" fmla="*/ 1369472 w 3737830"/>
                <a:gd name="connsiteY89" fmla="*/ 3517020 h 5218739"/>
                <a:gd name="connsiteX90" fmla="*/ 1392882 w 3737830"/>
                <a:gd name="connsiteY90" fmla="*/ 3492241 h 5218739"/>
                <a:gd name="connsiteX91" fmla="*/ 1416293 w 3737830"/>
                <a:gd name="connsiteY91" fmla="*/ 3491357 h 5218739"/>
                <a:gd name="connsiteX92" fmla="*/ 1442779 w 3737830"/>
                <a:gd name="connsiteY92" fmla="*/ 3466701 h 5218739"/>
                <a:gd name="connsiteX93" fmla="*/ 1499530 w 3737830"/>
                <a:gd name="connsiteY93" fmla="*/ 3501976 h 5218739"/>
                <a:gd name="connsiteX94" fmla="*/ 1544618 w 3737830"/>
                <a:gd name="connsiteY94" fmla="*/ 3581620 h 5218739"/>
                <a:gd name="connsiteX95" fmla="*/ 1551554 w 3737830"/>
                <a:gd name="connsiteY95" fmla="*/ 3574540 h 5218739"/>
                <a:gd name="connsiteX96" fmla="*/ 1567161 w 3737830"/>
                <a:gd name="connsiteY96" fmla="*/ 3575426 h 5218739"/>
                <a:gd name="connsiteX97" fmla="*/ 1578433 w 3737830"/>
                <a:gd name="connsiteY97" fmla="*/ 3586929 h 5218739"/>
                <a:gd name="connsiteX98" fmla="*/ 1613115 w 3737830"/>
                <a:gd name="connsiteY98" fmla="*/ 3594009 h 5218739"/>
                <a:gd name="connsiteX99" fmla="*/ 1653867 w 3737830"/>
                <a:gd name="connsiteY99" fmla="*/ 3578080 h 5218739"/>
                <a:gd name="connsiteX100" fmla="*/ 1694619 w 3737830"/>
                <a:gd name="connsiteY100" fmla="*/ 3586929 h 5218739"/>
                <a:gd name="connsiteX101" fmla="*/ 1693752 w 3737830"/>
                <a:gd name="connsiteY101" fmla="*/ 3627636 h 5218739"/>
                <a:gd name="connsiteX102" fmla="*/ 1721498 w 3737830"/>
                <a:gd name="connsiteY102" fmla="*/ 3656839 h 5218739"/>
                <a:gd name="connsiteX103" fmla="*/ 1761383 w 3737830"/>
                <a:gd name="connsiteY103" fmla="*/ 3656839 h 5218739"/>
                <a:gd name="connsiteX104" fmla="*/ 1760429 w 3737830"/>
                <a:gd name="connsiteY104" fmla="*/ 3685379 h 5218739"/>
                <a:gd name="connsiteX105" fmla="*/ 1778441 w 3737830"/>
                <a:gd name="connsiteY105" fmla="*/ 3689061 h 5218739"/>
                <a:gd name="connsiteX106" fmla="*/ 1800298 w 3737830"/>
                <a:gd name="connsiteY106" fmla="*/ 3684413 h 5218739"/>
                <a:gd name="connsiteX107" fmla="*/ 1813047 w 3737830"/>
                <a:gd name="connsiteY107" fmla="*/ 3669542 h 5218739"/>
                <a:gd name="connsiteX108" fmla="*/ 1833083 w 3737830"/>
                <a:gd name="connsiteY108" fmla="*/ 3667683 h 5218739"/>
                <a:gd name="connsiteX109" fmla="*/ 1855684 w 3737830"/>
                <a:gd name="connsiteY109" fmla="*/ 3637806 h 5218739"/>
                <a:gd name="connsiteX110" fmla="*/ 1862226 w 3737830"/>
                <a:gd name="connsiteY110" fmla="*/ 3644447 h 5218739"/>
                <a:gd name="connsiteX111" fmla="*/ 1853117 w 3737830"/>
                <a:gd name="connsiteY111" fmla="*/ 3669542 h 5218739"/>
                <a:gd name="connsiteX112" fmla="*/ 1870421 w 3737830"/>
                <a:gd name="connsiteY112" fmla="*/ 3712298 h 5218739"/>
                <a:gd name="connsiteX113" fmla="*/ 1874064 w 3737830"/>
                <a:gd name="connsiteY113" fmla="*/ 3742970 h 5218739"/>
                <a:gd name="connsiteX114" fmla="*/ 1873154 w 3737830"/>
                <a:gd name="connsiteY114" fmla="*/ 3769925 h 5218739"/>
                <a:gd name="connsiteX115" fmla="*/ 1893189 w 3737830"/>
                <a:gd name="connsiteY115" fmla="*/ 3781078 h 5218739"/>
                <a:gd name="connsiteX116" fmla="*/ 1911403 w 3737830"/>
                <a:gd name="connsiteY116" fmla="*/ 3782937 h 5218739"/>
                <a:gd name="connsiteX117" fmla="*/ 1923242 w 3737830"/>
                <a:gd name="connsiteY117" fmla="*/ 3816398 h 5218739"/>
                <a:gd name="connsiteX118" fmla="*/ 1915046 w 3737830"/>
                <a:gd name="connsiteY118" fmla="*/ 3959536 h 5218739"/>
                <a:gd name="connsiteX119" fmla="*/ 1909030 w 3737830"/>
                <a:gd name="connsiteY119" fmla="*/ 4495257 h 5218739"/>
                <a:gd name="connsiteX120" fmla="*/ 1868836 w 3737830"/>
                <a:gd name="connsiteY120" fmla="*/ 4846950 h 5218739"/>
                <a:gd name="connsiteX121" fmla="*/ 2702849 w 3737830"/>
                <a:gd name="connsiteY121" fmla="*/ 5188594 h 5218739"/>
                <a:gd name="connsiteX122" fmla="*/ 3506718 w 3737830"/>
                <a:gd name="connsiteY122" fmla="*/ 5218739 h 5218739"/>
                <a:gd name="connsiteX123" fmla="*/ 3737830 w 3737830"/>
                <a:gd name="connsiteY123" fmla="*/ 4465112 h 5218739"/>
                <a:gd name="connsiteX124" fmla="*/ 3707685 w 3737830"/>
                <a:gd name="connsiteY124" fmla="*/ 3801921 h 5218739"/>
                <a:gd name="connsiteX125" fmla="*/ 3737830 w 3737830"/>
                <a:gd name="connsiteY125" fmla="*/ 3289455 h 5218739"/>
                <a:gd name="connsiteX126" fmla="*/ 3446427 w 3737830"/>
                <a:gd name="connsiteY126" fmla="*/ 2666457 h 5218739"/>
                <a:gd name="connsiteX127" fmla="*/ 2853575 w 3737830"/>
                <a:gd name="connsiteY127" fmla="*/ 2676506 h 5218739"/>
                <a:gd name="connsiteX128" fmla="*/ 2572221 w 3737830"/>
                <a:gd name="connsiteY128" fmla="*/ 2475539 h 5218739"/>
                <a:gd name="connsiteX129" fmla="*/ 2793285 w 3737830"/>
                <a:gd name="connsiteY129" fmla="*/ 2274572 h 5218739"/>
                <a:gd name="connsiteX130" fmla="*/ 2873671 w 3737830"/>
                <a:gd name="connsiteY130" fmla="*/ 2013314 h 5218739"/>
                <a:gd name="connsiteX131" fmla="*/ 3144977 w 3737830"/>
                <a:gd name="connsiteY131" fmla="*/ 1782202 h 5218739"/>
                <a:gd name="connsiteX132" fmla="*/ 2984203 w 3737830"/>
                <a:gd name="connsiteY132" fmla="*/ 1330027 h 5218739"/>
                <a:gd name="connsiteX133" fmla="*/ 3165074 w 3737830"/>
                <a:gd name="connsiteY133" fmla="*/ 1108963 h 5218739"/>
                <a:gd name="connsiteX134" fmla="*/ 3438708 w 3737830"/>
                <a:gd name="connsiteY134" fmla="*/ 708324 h 5218739"/>
                <a:gd name="connsiteX135" fmla="*/ 3377270 w 3737830"/>
                <a:gd name="connsiteY135" fmla="*/ 563993 h 5218739"/>
                <a:gd name="connsiteX136" fmla="*/ 3316598 w 3737830"/>
                <a:gd name="connsiteY136" fmla="*/ 440404 h 5218739"/>
                <a:gd name="connsiteX137" fmla="*/ 3332784 w 3737830"/>
                <a:gd name="connsiteY137" fmla="*/ 263417 h 5218739"/>
                <a:gd name="connsiteX138" fmla="*/ 3106192 w 3737830"/>
                <a:gd name="connsiteY138" fmla="*/ 128907 h 5218739"/>
                <a:gd name="connsiteX139" fmla="*/ 3124462 w 3737830"/>
                <a:gd name="connsiteY139" fmla="*/ 12400 h 5218739"/>
                <a:gd name="connsiteX140" fmla="*/ 3020642 w 3737830"/>
                <a:gd name="connsiteY140" fmla="*/ 1477 h 5218739"/>
                <a:gd name="connsiteX141" fmla="*/ 2958526 w 3737830"/>
                <a:gd name="connsiteY141" fmla="*/ 38129 h 5218739"/>
                <a:gd name="connsiteX142" fmla="*/ 2965150 w 3737830"/>
                <a:gd name="connsiteY142" fmla="*/ 223300 h 5218739"/>
                <a:gd name="connsiteX143" fmla="*/ 2780177 w 3737830"/>
                <a:gd name="connsiteY143" fmla="*/ 305894 h 5218739"/>
                <a:gd name="connsiteX144" fmla="*/ 2762617 w 3737830"/>
                <a:gd name="connsiteY144" fmla="*/ 448814 h 5218739"/>
                <a:gd name="connsiteX0" fmla="*/ 2762617 w 3737830"/>
                <a:gd name="connsiteY0" fmla="*/ 448814 h 5218739"/>
                <a:gd name="connsiteX1" fmla="*/ 2424105 w 3737830"/>
                <a:gd name="connsiteY1" fmla="*/ 558395 h 5218739"/>
                <a:gd name="connsiteX2" fmla="*/ 2293527 w 3737830"/>
                <a:gd name="connsiteY2" fmla="*/ 545493 h 5218739"/>
                <a:gd name="connsiteX3" fmla="*/ 2241444 w 3737830"/>
                <a:gd name="connsiteY3" fmla="*/ 716503 h 5218739"/>
                <a:gd name="connsiteX4" fmla="*/ 2040286 w 3737830"/>
                <a:gd name="connsiteY4" fmla="*/ 792017 h 5218739"/>
                <a:gd name="connsiteX5" fmla="*/ 1996355 w 3737830"/>
                <a:gd name="connsiteY5" fmla="*/ 709423 h 5218739"/>
                <a:gd name="connsiteX6" fmla="*/ 1883059 w 3737830"/>
                <a:gd name="connsiteY6" fmla="*/ 810896 h 5218739"/>
                <a:gd name="connsiteX7" fmla="*/ 1700399 w 3737830"/>
                <a:gd name="connsiteY7" fmla="*/ 820335 h 5218739"/>
                <a:gd name="connsiteX8" fmla="*/ 1591727 w 3737830"/>
                <a:gd name="connsiteY8" fmla="*/ 910008 h 5218739"/>
                <a:gd name="connsiteX9" fmla="*/ 1478186 w 3737830"/>
                <a:gd name="connsiteY9" fmla="*/ 938674 h 5218739"/>
                <a:gd name="connsiteX10" fmla="*/ 1392881 w 3737830"/>
                <a:gd name="connsiteY10" fmla="*/ 1179028 h 5218739"/>
                <a:gd name="connsiteX11" fmla="*/ 1249527 w 3737830"/>
                <a:gd name="connsiteY11" fmla="*/ 1112953 h 5218739"/>
                <a:gd name="connsiteX12" fmla="*/ 1184787 w 3737830"/>
                <a:gd name="connsiteY12" fmla="*/ 1226224 h 5218739"/>
                <a:gd name="connsiteX13" fmla="*/ 1214845 w 3737830"/>
                <a:gd name="connsiteY13" fmla="*/ 1445687 h 5218739"/>
                <a:gd name="connsiteX14" fmla="*/ 1062243 w 3737830"/>
                <a:gd name="connsiteY14" fmla="*/ 1497603 h 5218739"/>
                <a:gd name="connsiteX15" fmla="*/ 1018312 w 3737830"/>
                <a:gd name="connsiteY15" fmla="*/ 1415010 h 5218739"/>
                <a:gd name="connsiteX16" fmla="*/ 932762 w 3737830"/>
                <a:gd name="connsiteY16" fmla="*/ 1436248 h 5218739"/>
                <a:gd name="connsiteX17" fmla="*/ 902682 w 3737830"/>
                <a:gd name="connsiteY17" fmla="*/ 1355452 h 5218739"/>
                <a:gd name="connsiteX18" fmla="*/ 646054 w 3737830"/>
                <a:gd name="connsiteY18" fmla="*/ 1443327 h 5218739"/>
                <a:gd name="connsiteX19" fmla="*/ 553567 w 3737830"/>
                <a:gd name="connsiteY19" fmla="*/ 1318257 h 5218739"/>
                <a:gd name="connsiteX20" fmla="*/ 528134 w 3737830"/>
                <a:gd name="connsiteY20" fmla="*/ 1490524 h 5218739"/>
                <a:gd name="connsiteX21" fmla="*/ 384780 w 3737830"/>
                <a:gd name="connsiteY21" fmla="*/ 1490524 h 5218739"/>
                <a:gd name="connsiteX22" fmla="*/ 289981 w 3737830"/>
                <a:gd name="connsiteY22" fmla="*/ 1625034 h 5218739"/>
                <a:gd name="connsiteX23" fmla="*/ 132783 w 3737830"/>
                <a:gd name="connsiteY23" fmla="*/ 1704252 h 5218739"/>
                <a:gd name="connsiteX24" fmla="*/ 137379 w 3737830"/>
                <a:gd name="connsiteY24" fmla="*/ 1825618 h 5218739"/>
                <a:gd name="connsiteX25" fmla="*/ 33332 w 3737830"/>
                <a:gd name="connsiteY25" fmla="*/ 1927091 h 5218739"/>
                <a:gd name="connsiteX26" fmla="*/ 6257 w 3737830"/>
                <a:gd name="connsiteY26" fmla="*/ 2273583 h 5218739"/>
                <a:gd name="connsiteX27" fmla="*/ 63390 w 3737830"/>
                <a:gd name="connsiteY27" fmla="*/ 2443891 h 5218739"/>
                <a:gd name="connsiteX28" fmla="*/ 125819 w 3737830"/>
                <a:gd name="connsiteY28" fmla="*/ 2469849 h 5218739"/>
                <a:gd name="connsiteX29" fmla="*/ 169750 w 3737830"/>
                <a:gd name="connsiteY29" fmla="*/ 2613798 h 5218739"/>
                <a:gd name="connsiteX30" fmla="*/ 358836 w 3737830"/>
                <a:gd name="connsiteY30" fmla="*/ 2804548 h 5218739"/>
                <a:gd name="connsiteX31" fmla="*/ 521198 w 3737830"/>
                <a:gd name="connsiteY31" fmla="*/ 2892257 h 5218739"/>
                <a:gd name="connsiteX32" fmla="*/ 598137 w 3737830"/>
                <a:gd name="connsiteY32" fmla="*/ 3135838 h 5218739"/>
                <a:gd name="connsiteX33" fmla="*/ 424087 w 3737830"/>
                <a:gd name="connsiteY33" fmla="*/ 3331184 h 5218739"/>
                <a:gd name="connsiteX34" fmla="*/ 292409 w 3737830"/>
                <a:gd name="connsiteY34" fmla="*/ 3556346 h 5218739"/>
                <a:gd name="connsiteX35" fmla="*/ 293251 w 3737830"/>
                <a:gd name="connsiteY35" fmla="*/ 3670361 h 5218739"/>
                <a:gd name="connsiteX36" fmla="*/ 335069 w 3737830"/>
                <a:gd name="connsiteY36" fmla="*/ 3679847 h 5218739"/>
                <a:gd name="connsiteX37" fmla="*/ 355879 w 3737830"/>
                <a:gd name="connsiteY37" fmla="*/ 3689581 h 5218739"/>
                <a:gd name="connsiteX38" fmla="*/ 379289 w 3737830"/>
                <a:gd name="connsiteY38" fmla="*/ 3682502 h 5218739"/>
                <a:gd name="connsiteX39" fmla="*/ 414839 w 3737830"/>
                <a:gd name="connsiteY39" fmla="*/ 3702855 h 5218739"/>
                <a:gd name="connsiteX40" fmla="*/ 446920 w 3737830"/>
                <a:gd name="connsiteY40" fmla="*/ 3695776 h 5218739"/>
                <a:gd name="connsiteX41" fmla="*/ 493741 w 3737830"/>
                <a:gd name="connsiteY41" fmla="*/ 3732943 h 5218739"/>
                <a:gd name="connsiteX42" fmla="*/ 522354 w 3737830"/>
                <a:gd name="connsiteY42" fmla="*/ 3724094 h 5218739"/>
                <a:gd name="connsiteX43" fmla="*/ 532759 w 3737830"/>
                <a:gd name="connsiteY43" fmla="*/ 3741792 h 5218739"/>
                <a:gd name="connsiteX44" fmla="*/ 569175 w 3737830"/>
                <a:gd name="connsiteY44" fmla="*/ 3717014 h 5218739"/>
                <a:gd name="connsiteX45" fmla="*/ 592586 w 3737830"/>
                <a:gd name="connsiteY45" fmla="*/ 3720554 h 5218739"/>
                <a:gd name="connsiteX46" fmla="*/ 610247 w 3737830"/>
                <a:gd name="connsiteY46" fmla="*/ 3714362 h 5218739"/>
                <a:gd name="connsiteX47" fmla="*/ 638542 w 3737830"/>
                <a:gd name="connsiteY47" fmla="*/ 3764424 h 5218739"/>
                <a:gd name="connsiteX48" fmla="*/ 654147 w 3737830"/>
                <a:gd name="connsiteY48" fmla="*/ 3775420 h 5218739"/>
                <a:gd name="connsiteX49" fmla="*/ 687095 w 3737830"/>
                <a:gd name="connsiteY49" fmla="*/ 3777190 h 5218739"/>
                <a:gd name="connsiteX50" fmla="*/ 692298 w 3737830"/>
                <a:gd name="connsiteY50" fmla="*/ 3751527 h 5218739"/>
                <a:gd name="connsiteX51" fmla="*/ 707038 w 3737830"/>
                <a:gd name="connsiteY51" fmla="*/ 3744447 h 5218739"/>
                <a:gd name="connsiteX52" fmla="*/ 706171 w 3737830"/>
                <a:gd name="connsiteY52" fmla="*/ 3728519 h 5218739"/>
                <a:gd name="connsiteX53" fmla="*/ 734784 w 3737830"/>
                <a:gd name="connsiteY53" fmla="*/ 3712590 h 5218739"/>
                <a:gd name="connsiteX54" fmla="*/ 751258 w 3737830"/>
                <a:gd name="connsiteY54" fmla="*/ 3718784 h 5218739"/>
                <a:gd name="connsiteX55" fmla="*/ 767732 w 3737830"/>
                <a:gd name="connsiteY55" fmla="*/ 3688697 h 5218739"/>
                <a:gd name="connsiteX56" fmla="*/ 818889 w 3737830"/>
                <a:gd name="connsiteY56" fmla="*/ 3698431 h 5218739"/>
                <a:gd name="connsiteX57" fmla="*/ 834496 w 3737830"/>
                <a:gd name="connsiteY57" fmla="*/ 3730288 h 5218739"/>
                <a:gd name="connsiteX58" fmla="*/ 868311 w 3737830"/>
                <a:gd name="connsiteY58" fmla="*/ 3683387 h 5218739"/>
                <a:gd name="connsiteX59" fmla="*/ 908196 w 3737830"/>
                <a:gd name="connsiteY59" fmla="*/ 3669228 h 5218739"/>
                <a:gd name="connsiteX60" fmla="*/ 934208 w 3737830"/>
                <a:gd name="connsiteY60" fmla="*/ 3674538 h 5218739"/>
                <a:gd name="connsiteX61" fmla="*/ 968890 w 3737830"/>
                <a:gd name="connsiteY61" fmla="*/ 3647105 h 5218739"/>
                <a:gd name="connsiteX62" fmla="*/ 994035 w 3737830"/>
                <a:gd name="connsiteY62" fmla="*/ 3640910 h 5218739"/>
                <a:gd name="connsiteX63" fmla="*/ 1026983 w 3737830"/>
                <a:gd name="connsiteY63" fmla="*/ 3599318 h 5218739"/>
                <a:gd name="connsiteX64" fmla="*/ 1054920 w 3737830"/>
                <a:gd name="connsiteY64" fmla="*/ 3580857 h 5218739"/>
                <a:gd name="connsiteX65" fmla="*/ 1068602 w 3737830"/>
                <a:gd name="connsiteY65" fmla="*/ 3593124 h 5218739"/>
                <a:gd name="connsiteX66" fmla="*/ 1093747 w 3737830"/>
                <a:gd name="connsiteY66" fmla="*/ 3608168 h 5218739"/>
                <a:gd name="connsiteX67" fmla="*/ 1105885 w 3737830"/>
                <a:gd name="connsiteY67" fmla="*/ 3580735 h 5218739"/>
                <a:gd name="connsiteX68" fmla="*/ 1116290 w 3737830"/>
                <a:gd name="connsiteY68" fmla="*/ 3585159 h 5218739"/>
                <a:gd name="connsiteX69" fmla="*/ 1138834 w 3737830"/>
                <a:gd name="connsiteY69" fmla="*/ 3550647 h 5218739"/>
                <a:gd name="connsiteX70" fmla="*/ 1159643 w 3737830"/>
                <a:gd name="connsiteY70" fmla="*/ 3545337 h 5218739"/>
                <a:gd name="connsiteX71" fmla="*/ 1169181 w 3737830"/>
                <a:gd name="connsiteY71" fmla="*/ 3554187 h 5218739"/>
                <a:gd name="connsiteX72" fmla="*/ 1177851 w 3737830"/>
                <a:gd name="connsiteY72" fmla="*/ 3545337 h 5218739"/>
                <a:gd name="connsiteX73" fmla="*/ 1187389 w 3737830"/>
                <a:gd name="connsiteY73" fmla="*/ 3543568 h 5218739"/>
                <a:gd name="connsiteX74" fmla="*/ 1189990 w 3737830"/>
                <a:gd name="connsiteY74" fmla="*/ 3533833 h 5218739"/>
                <a:gd name="connsiteX75" fmla="*/ 1204730 w 3737830"/>
                <a:gd name="connsiteY75" fmla="*/ 3527639 h 5218739"/>
                <a:gd name="connsiteX76" fmla="*/ 1251551 w 3737830"/>
                <a:gd name="connsiteY76" fmla="*/ 3524099 h 5218739"/>
                <a:gd name="connsiteX77" fmla="*/ 1263690 w 3737830"/>
                <a:gd name="connsiteY77" fmla="*/ 3532948 h 5218739"/>
                <a:gd name="connsiteX78" fmla="*/ 1274095 w 3737830"/>
                <a:gd name="connsiteY78" fmla="*/ 3522329 h 5218739"/>
                <a:gd name="connsiteX79" fmla="*/ 1278430 w 3737830"/>
                <a:gd name="connsiteY79" fmla="*/ 3501976 h 5218739"/>
                <a:gd name="connsiteX80" fmla="*/ 1273228 w 3737830"/>
                <a:gd name="connsiteY80" fmla="*/ 3489587 h 5218739"/>
                <a:gd name="connsiteX81" fmla="*/ 1289702 w 3737830"/>
                <a:gd name="connsiteY81" fmla="*/ 3474543 h 5218739"/>
                <a:gd name="connsiteX82" fmla="*/ 1300974 w 3737830"/>
                <a:gd name="connsiteY82" fmla="*/ 3476313 h 5218739"/>
                <a:gd name="connsiteX83" fmla="*/ 1300974 w 3737830"/>
                <a:gd name="connsiteY83" fmla="*/ 3499321 h 5218739"/>
                <a:gd name="connsiteX84" fmla="*/ 1315714 w 3737830"/>
                <a:gd name="connsiteY84" fmla="*/ 3489587 h 5218739"/>
                <a:gd name="connsiteX85" fmla="*/ 1327853 w 3737830"/>
                <a:gd name="connsiteY85" fmla="*/ 3486932 h 5218739"/>
                <a:gd name="connsiteX86" fmla="*/ 1350396 w 3737830"/>
                <a:gd name="connsiteY86" fmla="*/ 3479852 h 5218739"/>
                <a:gd name="connsiteX87" fmla="*/ 1374674 w 3737830"/>
                <a:gd name="connsiteY87" fmla="*/ 3482507 h 5218739"/>
                <a:gd name="connsiteX88" fmla="*/ 1368604 w 3737830"/>
                <a:gd name="connsiteY88" fmla="*/ 3494011 h 5218739"/>
                <a:gd name="connsiteX89" fmla="*/ 1369472 w 3737830"/>
                <a:gd name="connsiteY89" fmla="*/ 3517020 h 5218739"/>
                <a:gd name="connsiteX90" fmla="*/ 1392882 w 3737830"/>
                <a:gd name="connsiteY90" fmla="*/ 3492241 h 5218739"/>
                <a:gd name="connsiteX91" fmla="*/ 1416293 w 3737830"/>
                <a:gd name="connsiteY91" fmla="*/ 3491357 h 5218739"/>
                <a:gd name="connsiteX92" fmla="*/ 1442779 w 3737830"/>
                <a:gd name="connsiteY92" fmla="*/ 3466701 h 5218739"/>
                <a:gd name="connsiteX93" fmla="*/ 1499530 w 3737830"/>
                <a:gd name="connsiteY93" fmla="*/ 3501976 h 5218739"/>
                <a:gd name="connsiteX94" fmla="*/ 1544618 w 3737830"/>
                <a:gd name="connsiteY94" fmla="*/ 3581620 h 5218739"/>
                <a:gd name="connsiteX95" fmla="*/ 1551554 w 3737830"/>
                <a:gd name="connsiteY95" fmla="*/ 3574540 h 5218739"/>
                <a:gd name="connsiteX96" fmla="*/ 1567161 w 3737830"/>
                <a:gd name="connsiteY96" fmla="*/ 3575426 h 5218739"/>
                <a:gd name="connsiteX97" fmla="*/ 1578433 w 3737830"/>
                <a:gd name="connsiteY97" fmla="*/ 3586929 h 5218739"/>
                <a:gd name="connsiteX98" fmla="*/ 1613115 w 3737830"/>
                <a:gd name="connsiteY98" fmla="*/ 3594009 h 5218739"/>
                <a:gd name="connsiteX99" fmla="*/ 1653867 w 3737830"/>
                <a:gd name="connsiteY99" fmla="*/ 3578080 h 5218739"/>
                <a:gd name="connsiteX100" fmla="*/ 1694619 w 3737830"/>
                <a:gd name="connsiteY100" fmla="*/ 3586929 h 5218739"/>
                <a:gd name="connsiteX101" fmla="*/ 1693752 w 3737830"/>
                <a:gd name="connsiteY101" fmla="*/ 3627636 h 5218739"/>
                <a:gd name="connsiteX102" fmla="*/ 1721498 w 3737830"/>
                <a:gd name="connsiteY102" fmla="*/ 3656839 h 5218739"/>
                <a:gd name="connsiteX103" fmla="*/ 1761383 w 3737830"/>
                <a:gd name="connsiteY103" fmla="*/ 3656839 h 5218739"/>
                <a:gd name="connsiteX104" fmla="*/ 1760429 w 3737830"/>
                <a:gd name="connsiteY104" fmla="*/ 3685379 h 5218739"/>
                <a:gd name="connsiteX105" fmla="*/ 1778441 w 3737830"/>
                <a:gd name="connsiteY105" fmla="*/ 3689061 h 5218739"/>
                <a:gd name="connsiteX106" fmla="*/ 1800298 w 3737830"/>
                <a:gd name="connsiteY106" fmla="*/ 3684413 h 5218739"/>
                <a:gd name="connsiteX107" fmla="*/ 1813047 w 3737830"/>
                <a:gd name="connsiteY107" fmla="*/ 3669542 h 5218739"/>
                <a:gd name="connsiteX108" fmla="*/ 1833083 w 3737830"/>
                <a:gd name="connsiteY108" fmla="*/ 3667683 h 5218739"/>
                <a:gd name="connsiteX109" fmla="*/ 1855684 w 3737830"/>
                <a:gd name="connsiteY109" fmla="*/ 3637806 h 5218739"/>
                <a:gd name="connsiteX110" fmla="*/ 1862226 w 3737830"/>
                <a:gd name="connsiteY110" fmla="*/ 3644447 h 5218739"/>
                <a:gd name="connsiteX111" fmla="*/ 1853117 w 3737830"/>
                <a:gd name="connsiteY111" fmla="*/ 3669542 h 5218739"/>
                <a:gd name="connsiteX112" fmla="*/ 1870421 w 3737830"/>
                <a:gd name="connsiteY112" fmla="*/ 3712298 h 5218739"/>
                <a:gd name="connsiteX113" fmla="*/ 1874064 w 3737830"/>
                <a:gd name="connsiteY113" fmla="*/ 3742970 h 5218739"/>
                <a:gd name="connsiteX114" fmla="*/ 1873154 w 3737830"/>
                <a:gd name="connsiteY114" fmla="*/ 3769925 h 5218739"/>
                <a:gd name="connsiteX115" fmla="*/ 1893189 w 3737830"/>
                <a:gd name="connsiteY115" fmla="*/ 3781078 h 5218739"/>
                <a:gd name="connsiteX116" fmla="*/ 1911403 w 3737830"/>
                <a:gd name="connsiteY116" fmla="*/ 3782937 h 5218739"/>
                <a:gd name="connsiteX117" fmla="*/ 1913224 w 3737830"/>
                <a:gd name="connsiteY117" fmla="*/ 3799668 h 5218739"/>
                <a:gd name="connsiteX118" fmla="*/ 1923242 w 3737830"/>
                <a:gd name="connsiteY118" fmla="*/ 3816398 h 5218739"/>
                <a:gd name="connsiteX119" fmla="*/ 1915046 w 3737830"/>
                <a:gd name="connsiteY119" fmla="*/ 3959536 h 5218739"/>
                <a:gd name="connsiteX120" fmla="*/ 1909030 w 3737830"/>
                <a:gd name="connsiteY120" fmla="*/ 4495257 h 5218739"/>
                <a:gd name="connsiteX121" fmla="*/ 1868836 w 3737830"/>
                <a:gd name="connsiteY121" fmla="*/ 4846950 h 5218739"/>
                <a:gd name="connsiteX122" fmla="*/ 2702849 w 3737830"/>
                <a:gd name="connsiteY122" fmla="*/ 5188594 h 5218739"/>
                <a:gd name="connsiteX123" fmla="*/ 3506718 w 3737830"/>
                <a:gd name="connsiteY123" fmla="*/ 5218739 h 5218739"/>
                <a:gd name="connsiteX124" fmla="*/ 3737830 w 3737830"/>
                <a:gd name="connsiteY124" fmla="*/ 4465112 h 5218739"/>
                <a:gd name="connsiteX125" fmla="*/ 3707685 w 3737830"/>
                <a:gd name="connsiteY125" fmla="*/ 3801921 h 5218739"/>
                <a:gd name="connsiteX126" fmla="*/ 3737830 w 3737830"/>
                <a:gd name="connsiteY126" fmla="*/ 3289455 h 5218739"/>
                <a:gd name="connsiteX127" fmla="*/ 3446427 w 3737830"/>
                <a:gd name="connsiteY127" fmla="*/ 2666457 h 5218739"/>
                <a:gd name="connsiteX128" fmla="*/ 2853575 w 3737830"/>
                <a:gd name="connsiteY128" fmla="*/ 2676506 h 5218739"/>
                <a:gd name="connsiteX129" fmla="*/ 2572221 w 3737830"/>
                <a:gd name="connsiteY129" fmla="*/ 2475539 h 5218739"/>
                <a:gd name="connsiteX130" fmla="*/ 2793285 w 3737830"/>
                <a:gd name="connsiteY130" fmla="*/ 2274572 h 5218739"/>
                <a:gd name="connsiteX131" fmla="*/ 2873671 w 3737830"/>
                <a:gd name="connsiteY131" fmla="*/ 2013314 h 5218739"/>
                <a:gd name="connsiteX132" fmla="*/ 3144977 w 3737830"/>
                <a:gd name="connsiteY132" fmla="*/ 1782202 h 5218739"/>
                <a:gd name="connsiteX133" fmla="*/ 2984203 w 3737830"/>
                <a:gd name="connsiteY133" fmla="*/ 1330027 h 5218739"/>
                <a:gd name="connsiteX134" fmla="*/ 3165074 w 3737830"/>
                <a:gd name="connsiteY134" fmla="*/ 1108963 h 5218739"/>
                <a:gd name="connsiteX135" fmla="*/ 3438708 w 3737830"/>
                <a:gd name="connsiteY135" fmla="*/ 708324 h 5218739"/>
                <a:gd name="connsiteX136" fmla="*/ 3377270 w 3737830"/>
                <a:gd name="connsiteY136" fmla="*/ 563993 h 5218739"/>
                <a:gd name="connsiteX137" fmla="*/ 3316598 w 3737830"/>
                <a:gd name="connsiteY137" fmla="*/ 440404 h 5218739"/>
                <a:gd name="connsiteX138" fmla="*/ 3332784 w 3737830"/>
                <a:gd name="connsiteY138" fmla="*/ 263417 h 5218739"/>
                <a:gd name="connsiteX139" fmla="*/ 3106192 w 3737830"/>
                <a:gd name="connsiteY139" fmla="*/ 128907 h 5218739"/>
                <a:gd name="connsiteX140" fmla="*/ 3124462 w 3737830"/>
                <a:gd name="connsiteY140" fmla="*/ 12400 h 5218739"/>
                <a:gd name="connsiteX141" fmla="*/ 3020642 w 3737830"/>
                <a:gd name="connsiteY141" fmla="*/ 1477 h 5218739"/>
                <a:gd name="connsiteX142" fmla="*/ 2958526 w 3737830"/>
                <a:gd name="connsiteY142" fmla="*/ 38129 h 5218739"/>
                <a:gd name="connsiteX143" fmla="*/ 2965150 w 3737830"/>
                <a:gd name="connsiteY143" fmla="*/ 223300 h 5218739"/>
                <a:gd name="connsiteX144" fmla="*/ 2780177 w 3737830"/>
                <a:gd name="connsiteY144" fmla="*/ 305894 h 5218739"/>
                <a:gd name="connsiteX145" fmla="*/ 2762617 w 3737830"/>
                <a:gd name="connsiteY145" fmla="*/ 448814 h 5218739"/>
                <a:gd name="connsiteX0" fmla="*/ 2762617 w 3737830"/>
                <a:gd name="connsiteY0" fmla="*/ 448814 h 5218739"/>
                <a:gd name="connsiteX1" fmla="*/ 2424105 w 3737830"/>
                <a:gd name="connsiteY1" fmla="*/ 558395 h 5218739"/>
                <a:gd name="connsiteX2" fmla="*/ 2293527 w 3737830"/>
                <a:gd name="connsiteY2" fmla="*/ 545493 h 5218739"/>
                <a:gd name="connsiteX3" fmla="*/ 2241444 w 3737830"/>
                <a:gd name="connsiteY3" fmla="*/ 716503 h 5218739"/>
                <a:gd name="connsiteX4" fmla="*/ 2040286 w 3737830"/>
                <a:gd name="connsiteY4" fmla="*/ 792017 h 5218739"/>
                <a:gd name="connsiteX5" fmla="*/ 1996355 w 3737830"/>
                <a:gd name="connsiteY5" fmla="*/ 709423 h 5218739"/>
                <a:gd name="connsiteX6" fmla="*/ 1883059 w 3737830"/>
                <a:gd name="connsiteY6" fmla="*/ 810896 h 5218739"/>
                <a:gd name="connsiteX7" fmla="*/ 1700399 w 3737830"/>
                <a:gd name="connsiteY7" fmla="*/ 820335 h 5218739"/>
                <a:gd name="connsiteX8" fmla="*/ 1591727 w 3737830"/>
                <a:gd name="connsiteY8" fmla="*/ 910008 h 5218739"/>
                <a:gd name="connsiteX9" fmla="*/ 1478186 w 3737830"/>
                <a:gd name="connsiteY9" fmla="*/ 938674 h 5218739"/>
                <a:gd name="connsiteX10" fmla="*/ 1392881 w 3737830"/>
                <a:gd name="connsiteY10" fmla="*/ 1179028 h 5218739"/>
                <a:gd name="connsiteX11" fmla="*/ 1249527 w 3737830"/>
                <a:gd name="connsiteY11" fmla="*/ 1112953 h 5218739"/>
                <a:gd name="connsiteX12" fmla="*/ 1184787 w 3737830"/>
                <a:gd name="connsiteY12" fmla="*/ 1226224 h 5218739"/>
                <a:gd name="connsiteX13" fmla="*/ 1214845 w 3737830"/>
                <a:gd name="connsiteY13" fmla="*/ 1445687 h 5218739"/>
                <a:gd name="connsiteX14" fmla="*/ 1062243 w 3737830"/>
                <a:gd name="connsiteY14" fmla="*/ 1497603 h 5218739"/>
                <a:gd name="connsiteX15" fmla="*/ 1018312 w 3737830"/>
                <a:gd name="connsiteY15" fmla="*/ 1415010 h 5218739"/>
                <a:gd name="connsiteX16" fmla="*/ 932762 w 3737830"/>
                <a:gd name="connsiteY16" fmla="*/ 1436248 h 5218739"/>
                <a:gd name="connsiteX17" fmla="*/ 902682 w 3737830"/>
                <a:gd name="connsiteY17" fmla="*/ 1355452 h 5218739"/>
                <a:gd name="connsiteX18" fmla="*/ 646054 w 3737830"/>
                <a:gd name="connsiteY18" fmla="*/ 1443327 h 5218739"/>
                <a:gd name="connsiteX19" fmla="*/ 553567 w 3737830"/>
                <a:gd name="connsiteY19" fmla="*/ 1318257 h 5218739"/>
                <a:gd name="connsiteX20" fmla="*/ 528134 w 3737830"/>
                <a:gd name="connsiteY20" fmla="*/ 1490524 h 5218739"/>
                <a:gd name="connsiteX21" fmla="*/ 384780 w 3737830"/>
                <a:gd name="connsiteY21" fmla="*/ 1490524 h 5218739"/>
                <a:gd name="connsiteX22" fmla="*/ 289981 w 3737830"/>
                <a:gd name="connsiteY22" fmla="*/ 1625034 h 5218739"/>
                <a:gd name="connsiteX23" fmla="*/ 132783 w 3737830"/>
                <a:gd name="connsiteY23" fmla="*/ 1704252 h 5218739"/>
                <a:gd name="connsiteX24" fmla="*/ 137379 w 3737830"/>
                <a:gd name="connsiteY24" fmla="*/ 1825618 h 5218739"/>
                <a:gd name="connsiteX25" fmla="*/ 33332 w 3737830"/>
                <a:gd name="connsiteY25" fmla="*/ 1927091 h 5218739"/>
                <a:gd name="connsiteX26" fmla="*/ 6257 w 3737830"/>
                <a:gd name="connsiteY26" fmla="*/ 2273583 h 5218739"/>
                <a:gd name="connsiteX27" fmla="*/ 63390 w 3737830"/>
                <a:gd name="connsiteY27" fmla="*/ 2443891 h 5218739"/>
                <a:gd name="connsiteX28" fmla="*/ 125819 w 3737830"/>
                <a:gd name="connsiteY28" fmla="*/ 2469849 h 5218739"/>
                <a:gd name="connsiteX29" fmla="*/ 169750 w 3737830"/>
                <a:gd name="connsiteY29" fmla="*/ 2613798 h 5218739"/>
                <a:gd name="connsiteX30" fmla="*/ 358836 w 3737830"/>
                <a:gd name="connsiteY30" fmla="*/ 2804548 h 5218739"/>
                <a:gd name="connsiteX31" fmla="*/ 521198 w 3737830"/>
                <a:gd name="connsiteY31" fmla="*/ 2892257 h 5218739"/>
                <a:gd name="connsiteX32" fmla="*/ 598137 w 3737830"/>
                <a:gd name="connsiteY32" fmla="*/ 3135838 h 5218739"/>
                <a:gd name="connsiteX33" fmla="*/ 424087 w 3737830"/>
                <a:gd name="connsiteY33" fmla="*/ 3331184 h 5218739"/>
                <a:gd name="connsiteX34" fmla="*/ 292409 w 3737830"/>
                <a:gd name="connsiteY34" fmla="*/ 3556346 h 5218739"/>
                <a:gd name="connsiteX35" fmla="*/ 293251 w 3737830"/>
                <a:gd name="connsiteY35" fmla="*/ 3670361 h 5218739"/>
                <a:gd name="connsiteX36" fmla="*/ 335069 w 3737830"/>
                <a:gd name="connsiteY36" fmla="*/ 3679847 h 5218739"/>
                <a:gd name="connsiteX37" fmla="*/ 355879 w 3737830"/>
                <a:gd name="connsiteY37" fmla="*/ 3689581 h 5218739"/>
                <a:gd name="connsiteX38" fmla="*/ 379289 w 3737830"/>
                <a:gd name="connsiteY38" fmla="*/ 3682502 h 5218739"/>
                <a:gd name="connsiteX39" fmla="*/ 414839 w 3737830"/>
                <a:gd name="connsiteY39" fmla="*/ 3702855 h 5218739"/>
                <a:gd name="connsiteX40" fmla="*/ 446920 w 3737830"/>
                <a:gd name="connsiteY40" fmla="*/ 3695776 h 5218739"/>
                <a:gd name="connsiteX41" fmla="*/ 493741 w 3737830"/>
                <a:gd name="connsiteY41" fmla="*/ 3732943 h 5218739"/>
                <a:gd name="connsiteX42" fmla="*/ 522354 w 3737830"/>
                <a:gd name="connsiteY42" fmla="*/ 3724094 h 5218739"/>
                <a:gd name="connsiteX43" fmla="*/ 532759 w 3737830"/>
                <a:gd name="connsiteY43" fmla="*/ 3741792 h 5218739"/>
                <a:gd name="connsiteX44" fmla="*/ 569175 w 3737830"/>
                <a:gd name="connsiteY44" fmla="*/ 3717014 h 5218739"/>
                <a:gd name="connsiteX45" fmla="*/ 592586 w 3737830"/>
                <a:gd name="connsiteY45" fmla="*/ 3720554 h 5218739"/>
                <a:gd name="connsiteX46" fmla="*/ 610247 w 3737830"/>
                <a:gd name="connsiteY46" fmla="*/ 3714362 h 5218739"/>
                <a:gd name="connsiteX47" fmla="*/ 638542 w 3737830"/>
                <a:gd name="connsiteY47" fmla="*/ 3764424 h 5218739"/>
                <a:gd name="connsiteX48" fmla="*/ 654147 w 3737830"/>
                <a:gd name="connsiteY48" fmla="*/ 3775420 h 5218739"/>
                <a:gd name="connsiteX49" fmla="*/ 687095 w 3737830"/>
                <a:gd name="connsiteY49" fmla="*/ 3777190 h 5218739"/>
                <a:gd name="connsiteX50" fmla="*/ 692298 w 3737830"/>
                <a:gd name="connsiteY50" fmla="*/ 3751527 h 5218739"/>
                <a:gd name="connsiteX51" fmla="*/ 707038 w 3737830"/>
                <a:gd name="connsiteY51" fmla="*/ 3744447 h 5218739"/>
                <a:gd name="connsiteX52" fmla="*/ 706171 w 3737830"/>
                <a:gd name="connsiteY52" fmla="*/ 3728519 h 5218739"/>
                <a:gd name="connsiteX53" fmla="*/ 734784 w 3737830"/>
                <a:gd name="connsiteY53" fmla="*/ 3712590 h 5218739"/>
                <a:gd name="connsiteX54" fmla="*/ 751258 w 3737830"/>
                <a:gd name="connsiteY54" fmla="*/ 3718784 h 5218739"/>
                <a:gd name="connsiteX55" fmla="*/ 767732 w 3737830"/>
                <a:gd name="connsiteY55" fmla="*/ 3688697 h 5218739"/>
                <a:gd name="connsiteX56" fmla="*/ 818889 w 3737830"/>
                <a:gd name="connsiteY56" fmla="*/ 3698431 h 5218739"/>
                <a:gd name="connsiteX57" fmla="*/ 834496 w 3737830"/>
                <a:gd name="connsiteY57" fmla="*/ 3730288 h 5218739"/>
                <a:gd name="connsiteX58" fmla="*/ 868311 w 3737830"/>
                <a:gd name="connsiteY58" fmla="*/ 3683387 h 5218739"/>
                <a:gd name="connsiteX59" fmla="*/ 908196 w 3737830"/>
                <a:gd name="connsiteY59" fmla="*/ 3669228 h 5218739"/>
                <a:gd name="connsiteX60" fmla="*/ 934208 w 3737830"/>
                <a:gd name="connsiteY60" fmla="*/ 3674538 h 5218739"/>
                <a:gd name="connsiteX61" fmla="*/ 968890 w 3737830"/>
                <a:gd name="connsiteY61" fmla="*/ 3647105 h 5218739"/>
                <a:gd name="connsiteX62" fmla="*/ 994035 w 3737830"/>
                <a:gd name="connsiteY62" fmla="*/ 3640910 h 5218739"/>
                <a:gd name="connsiteX63" fmla="*/ 1026983 w 3737830"/>
                <a:gd name="connsiteY63" fmla="*/ 3599318 h 5218739"/>
                <a:gd name="connsiteX64" fmla="*/ 1054920 w 3737830"/>
                <a:gd name="connsiteY64" fmla="*/ 3580857 h 5218739"/>
                <a:gd name="connsiteX65" fmla="*/ 1068602 w 3737830"/>
                <a:gd name="connsiteY65" fmla="*/ 3593124 h 5218739"/>
                <a:gd name="connsiteX66" fmla="*/ 1093747 w 3737830"/>
                <a:gd name="connsiteY66" fmla="*/ 3608168 h 5218739"/>
                <a:gd name="connsiteX67" fmla="*/ 1105885 w 3737830"/>
                <a:gd name="connsiteY67" fmla="*/ 3580735 h 5218739"/>
                <a:gd name="connsiteX68" fmla="*/ 1116290 w 3737830"/>
                <a:gd name="connsiteY68" fmla="*/ 3585159 h 5218739"/>
                <a:gd name="connsiteX69" fmla="*/ 1138834 w 3737830"/>
                <a:gd name="connsiteY69" fmla="*/ 3550647 h 5218739"/>
                <a:gd name="connsiteX70" fmla="*/ 1159643 w 3737830"/>
                <a:gd name="connsiteY70" fmla="*/ 3545337 h 5218739"/>
                <a:gd name="connsiteX71" fmla="*/ 1169181 w 3737830"/>
                <a:gd name="connsiteY71" fmla="*/ 3554187 h 5218739"/>
                <a:gd name="connsiteX72" fmla="*/ 1177851 w 3737830"/>
                <a:gd name="connsiteY72" fmla="*/ 3545337 h 5218739"/>
                <a:gd name="connsiteX73" fmla="*/ 1187389 w 3737830"/>
                <a:gd name="connsiteY73" fmla="*/ 3543568 h 5218739"/>
                <a:gd name="connsiteX74" fmla="*/ 1189990 w 3737830"/>
                <a:gd name="connsiteY74" fmla="*/ 3533833 h 5218739"/>
                <a:gd name="connsiteX75" fmla="*/ 1204730 w 3737830"/>
                <a:gd name="connsiteY75" fmla="*/ 3527639 h 5218739"/>
                <a:gd name="connsiteX76" fmla="*/ 1251551 w 3737830"/>
                <a:gd name="connsiteY76" fmla="*/ 3524099 h 5218739"/>
                <a:gd name="connsiteX77" fmla="*/ 1263690 w 3737830"/>
                <a:gd name="connsiteY77" fmla="*/ 3532948 h 5218739"/>
                <a:gd name="connsiteX78" fmla="*/ 1274095 w 3737830"/>
                <a:gd name="connsiteY78" fmla="*/ 3522329 h 5218739"/>
                <a:gd name="connsiteX79" fmla="*/ 1278430 w 3737830"/>
                <a:gd name="connsiteY79" fmla="*/ 3501976 h 5218739"/>
                <a:gd name="connsiteX80" fmla="*/ 1273228 w 3737830"/>
                <a:gd name="connsiteY80" fmla="*/ 3489587 h 5218739"/>
                <a:gd name="connsiteX81" fmla="*/ 1289702 w 3737830"/>
                <a:gd name="connsiteY81" fmla="*/ 3474543 h 5218739"/>
                <a:gd name="connsiteX82" fmla="*/ 1300974 w 3737830"/>
                <a:gd name="connsiteY82" fmla="*/ 3476313 h 5218739"/>
                <a:gd name="connsiteX83" fmla="*/ 1300974 w 3737830"/>
                <a:gd name="connsiteY83" fmla="*/ 3499321 h 5218739"/>
                <a:gd name="connsiteX84" fmla="*/ 1315714 w 3737830"/>
                <a:gd name="connsiteY84" fmla="*/ 3489587 h 5218739"/>
                <a:gd name="connsiteX85" fmla="*/ 1327853 w 3737830"/>
                <a:gd name="connsiteY85" fmla="*/ 3486932 h 5218739"/>
                <a:gd name="connsiteX86" fmla="*/ 1350396 w 3737830"/>
                <a:gd name="connsiteY86" fmla="*/ 3479852 h 5218739"/>
                <a:gd name="connsiteX87" fmla="*/ 1374674 w 3737830"/>
                <a:gd name="connsiteY87" fmla="*/ 3482507 h 5218739"/>
                <a:gd name="connsiteX88" fmla="*/ 1368604 w 3737830"/>
                <a:gd name="connsiteY88" fmla="*/ 3494011 h 5218739"/>
                <a:gd name="connsiteX89" fmla="*/ 1369472 w 3737830"/>
                <a:gd name="connsiteY89" fmla="*/ 3517020 h 5218739"/>
                <a:gd name="connsiteX90" fmla="*/ 1392882 w 3737830"/>
                <a:gd name="connsiteY90" fmla="*/ 3492241 h 5218739"/>
                <a:gd name="connsiteX91" fmla="*/ 1416293 w 3737830"/>
                <a:gd name="connsiteY91" fmla="*/ 3491357 h 5218739"/>
                <a:gd name="connsiteX92" fmla="*/ 1442779 w 3737830"/>
                <a:gd name="connsiteY92" fmla="*/ 3466701 h 5218739"/>
                <a:gd name="connsiteX93" fmla="*/ 1499530 w 3737830"/>
                <a:gd name="connsiteY93" fmla="*/ 3501976 h 5218739"/>
                <a:gd name="connsiteX94" fmla="*/ 1544618 w 3737830"/>
                <a:gd name="connsiteY94" fmla="*/ 3581620 h 5218739"/>
                <a:gd name="connsiteX95" fmla="*/ 1551554 w 3737830"/>
                <a:gd name="connsiteY95" fmla="*/ 3574540 h 5218739"/>
                <a:gd name="connsiteX96" fmla="*/ 1567161 w 3737830"/>
                <a:gd name="connsiteY96" fmla="*/ 3575426 h 5218739"/>
                <a:gd name="connsiteX97" fmla="*/ 1578433 w 3737830"/>
                <a:gd name="connsiteY97" fmla="*/ 3586929 h 5218739"/>
                <a:gd name="connsiteX98" fmla="*/ 1613115 w 3737830"/>
                <a:gd name="connsiteY98" fmla="*/ 3594009 h 5218739"/>
                <a:gd name="connsiteX99" fmla="*/ 1653867 w 3737830"/>
                <a:gd name="connsiteY99" fmla="*/ 3578080 h 5218739"/>
                <a:gd name="connsiteX100" fmla="*/ 1694619 w 3737830"/>
                <a:gd name="connsiteY100" fmla="*/ 3586929 h 5218739"/>
                <a:gd name="connsiteX101" fmla="*/ 1693752 w 3737830"/>
                <a:gd name="connsiteY101" fmla="*/ 3627636 h 5218739"/>
                <a:gd name="connsiteX102" fmla="*/ 1721498 w 3737830"/>
                <a:gd name="connsiteY102" fmla="*/ 3656839 h 5218739"/>
                <a:gd name="connsiteX103" fmla="*/ 1761383 w 3737830"/>
                <a:gd name="connsiteY103" fmla="*/ 3656839 h 5218739"/>
                <a:gd name="connsiteX104" fmla="*/ 1760429 w 3737830"/>
                <a:gd name="connsiteY104" fmla="*/ 3685379 h 5218739"/>
                <a:gd name="connsiteX105" fmla="*/ 1778441 w 3737830"/>
                <a:gd name="connsiteY105" fmla="*/ 3689061 h 5218739"/>
                <a:gd name="connsiteX106" fmla="*/ 1800298 w 3737830"/>
                <a:gd name="connsiteY106" fmla="*/ 3684413 h 5218739"/>
                <a:gd name="connsiteX107" fmla="*/ 1813047 w 3737830"/>
                <a:gd name="connsiteY107" fmla="*/ 3669542 h 5218739"/>
                <a:gd name="connsiteX108" fmla="*/ 1833083 w 3737830"/>
                <a:gd name="connsiteY108" fmla="*/ 3667683 h 5218739"/>
                <a:gd name="connsiteX109" fmla="*/ 1855684 w 3737830"/>
                <a:gd name="connsiteY109" fmla="*/ 3637806 h 5218739"/>
                <a:gd name="connsiteX110" fmla="*/ 1862226 w 3737830"/>
                <a:gd name="connsiteY110" fmla="*/ 3644447 h 5218739"/>
                <a:gd name="connsiteX111" fmla="*/ 1853117 w 3737830"/>
                <a:gd name="connsiteY111" fmla="*/ 3669542 h 5218739"/>
                <a:gd name="connsiteX112" fmla="*/ 1870421 w 3737830"/>
                <a:gd name="connsiteY112" fmla="*/ 3712298 h 5218739"/>
                <a:gd name="connsiteX113" fmla="*/ 1874064 w 3737830"/>
                <a:gd name="connsiteY113" fmla="*/ 3742970 h 5218739"/>
                <a:gd name="connsiteX114" fmla="*/ 1873154 w 3737830"/>
                <a:gd name="connsiteY114" fmla="*/ 3769925 h 5218739"/>
                <a:gd name="connsiteX115" fmla="*/ 1893189 w 3737830"/>
                <a:gd name="connsiteY115" fmla="*/ 3781078 h 5218739"/>
                <a:gd name="connsiteX116" fmla="*/ 1911403 w 3737830"/>
                <a:gd name="connsiteY116" fmla="*/ 3782937 h 5218739"/>
                <a:gd name="connsiteX117" fmla="*/ 1913224 w 3737830"/>
                <a:gd name="connsiteY117" fmla="*/ 3799668 h 5218739"/>
                <a:gd name="connsiteX118" fmla="*/ 1923242 w 3737830"/>
                <a:gd name="connsiteY118" fmla="*/ 3816398 h 5218739"/>
                <a:gd name="connsiteX119" fmla="*/ 1885903 w 3737830"/>
                <a:gd name="connsiteY119" fmla="*/ 3884249 h 5218739"/>
                <a:gd name="connsiteX120" fmla="*/ 1915046 w 3737830"/>
                <a:gd name="connsiteY120" fmla="*/ 3959536 h 5218739"/>
                <a:gd name="connsiteX121" fmla="*/ 1909030 w 3737830"/>
                <a:gd name="connsiteY121" fmla="*/ 4495257 h 5218739"/>
                <a:gd name="connsiteX122" fmla="*/ 1868836 w 3737830"/>
                <a:gd name="connsiteY122" fmla="*/ 4846950 h 5218739"/>
                <a:gd name="connsiteX123" fmla="*/ 2702849 w 3737830"/>
                <a:gd name="connsiteY123" fmla="*/ 5188594 h 5218739"/>
                <a:gd name="connsiteX124" fmla="*/ 3506718 w 3737830"/>
                <a:gd name="connsiteY124" fmla="*/ 5218739 h 5218739"/>
                <a:gd name="connsiteX125" fmla="*/ 3737830 w 3737830"/>
                <a:gd name="connsiteY125" fmla="*/ 4465112 h 5218739"/>
                <a:gd name="connsiteX126" fmla="*/ 3707685 w 3737830"/>
                <a:gd name="connsiteY126" fmla="*/ 3801921 h 5218739"/>
                <a:gd name="connsiteX127" fmla="*/ 3737830 w 3737830"/>
                <a:gd name="connsiteY127" fmla="*/ 3289455 h 5218739"/>
                <a:gd name="connsiteX128" fmla="*/ 3446427 w 3737830"/>
                <a:gd name="connsiteY128" fmla="*/ 2666457 h 5218739"/>
                <a:gd name="connsiteX129" fmla="*/ 2853575 w 3737830"/>
                <a:gd name="connsiteY129" fmla="*/ 2676506 h 5218739"/>
                <a:gd name="connsiteX130" fmla="*/ 2572221 w 3737830"/>
                <a:gd name="connsiteY130" fmla="*/ 2475539 h 5218739"/>
                <a:gd name="connsiteX131" fmla="*/ 2793285 w 3737830"/>
                <a:gd name="connsiteY131" fmla="*/ 2274572 h 5218739"/>
                <a:gd name="connsiteX132" fmla="*/ 2873671 w 3737830"/>
                <a:gd name="connsiteY132" fmla="*/ 2013314 h 5218739"/>
                <a:gd name="connsiteX133" fmla="*/ 3144977 w 3737830"/>
                <a:gd name="connsiteY133" fmla="*/ 1782202 h 5218739"/>
                <a:gd name="connsiteX134" fmla="*/ 2984203 w 3737830"/>
                <a:gd name="connsiteY134" fmla="*/ 1330027 h 5218739"/>
                <a:gd name="connsiteX135" fmla="*/ 3165074 w 3737830"/>
                <a:gd name="connsiteY135" fmla="*/ 1108963 h 5218739"/>
                <a:gd name="connsiteX136" fmla="*/ 3438708 w 3737830"/>
                <a:gd name="connsiteY136" fmla="*/ 708324 h 5218739"/>
                <a:gd name="connsiteX137" fmla="*/ 3377270 w 3737830"/>
                <a:gd name="connsiteY137" fmla="*/ 563993 h 5218739"/>
                <a:gd name="connsiteX138" fmla="*/ 3316598 w 3737830"/>
                <a:gd name="connsiteY138" fmla="*/ 440404 h 5218739"/>
                <a:gd name="connsiteX139" fmla="*/ 3332784 w 3737830"/>
                <a:gd name="connsiteY139" fmla="*/ 263417 h 5218739"/>
                <a:gd name="connsiteX140" fmla="*/ 3106192 w 3737830"/>
                <a:gd name="connsiteY140" fmla="*/ 128907 h 5218739"/>
                <a:gd name="connsiteX141" fmla="*/ 3124462 w 3737830"/>
                <a:gd name="connsiteY141" fmla="*/ 12400 h 5218739"/>
                <a:gd name="connsiteX142" fmla="*/ 3020642 w 3737830"/>
                <a:gd name="connsiteY142" fmla="*/ 1477 h 5218739"/>
                <a:gd name="connsiteX143" fmla="*/ 2958526 w 3737830"/>
                <a:gd name="connsiteY143" fmla="*/ 38129 h 5218739"/>
                <a:gd name="connsiteX144" fmla="*/ 2965150 w 3737830"/>
                <a:gd name="connsiteY144" fmla="*/ 223300 h 5218739"/>
                <a:gd name="connsiteX145" fmla="*/ 2780177 w 3737830"/>
                <a:gd name="connsiteY145" fmla="*/ 305894 h 5218739"/>
                <a:gd name="connsiteX146" fmla="*/ 2762617 w 3737830"/>
                <a:gd name="connsiteY146" fmla="*/ 448814 h 5218739"/>
                <a:gd name="connsiteX0" fmla="*/ 2762617 w 3737830"/>
                <a:gd name="connsiteY0" fmla="*/ 448814 h 5218739"/>
                <a:gd name="connsiteX1" fmla="*/ 2424105 w 3737830"/>
                <a:gd name="connsiteY1" fmla="*/ 558395 h 5218739"/>
                <a:gd name="connsiteX2" fmla="*/ 2293527 w 3737830"/>
                <a:gd name="connsiteY2" fmla="*/ 545493 h 5218739"/>
                <a:gd name="connsiteX3" fmla="*/ 2241444 w 3737830"/>
                <a:gd name="connsiteY3" fmla="*/ 716503 h 5218739"/>
                <a:gd name="connsiteX4" fmla="*/ 2040286 w 3737830"/>
                <a:gd name="connsiteY4" fmla="*/ 792017 h 5218739"/>
                <a:gd name="connsiteX5" fmla="*/ 1996355 w 3737830"/>
                <a:gd name="connsiteY5" fmla="*/ 709423 h 5218739"/>
                <a:gd name="connsiteX6" fmla="*/ 1883059 w 3737830"/>
                <a:gd name="connsiteY6" fmla="*/ 810896 h 5218739"/>
                <a:gd name="connsiteX7" fmla="*/ 1700399 w 3737830"/>
                <a:gd name="connsiteY7" fmla="*/ 820335 h 5218739"/>
                <a:gd name="connsiteX8" fmla="*/ 1591727 w 3737830"/>
                <a:gd name="connsiteY8" fmla="*/ 910008 h 5218739"/>
                <a:gd name="connsiteX9" fmla="*/ 1478186 w 3737830"/>
                <a:gd name="connsiteY9" fmla="*/ 938674 h 5218739"/>
                <a:gd name="connsiteX10" fmla="*/ 1392881 w 3737830"/>
                <a:gd name="connsiteY10" fmla="*/ 1179028 h 5218739"/>
                <a:gd name="connsiteX11" fmla="*/ 1249527 w 3737830"/>
                <a:gd name="connsiteY11" fmla="*/ 1112953 h 5218739"/>
                <a:gd name="connsiteX12" fmla="*/ 1184787 w 3737830"/>
                <a:gd name="connsiteY12" fmla="*/ 1226224 h 5218739"/>
                <a:gd name="connsiteX13" fmla="*/ 1214845 w 3737830"/>
                <a:gd name="connsiteY13" fmla="*/ 1445687 h 5218739"/>
                <a:gd name="connsiteX14" fmla="*/ 1062243 w 3737830"/>
                <a:gd name="connsiteY14" fmla="*/ 1497603 h 5218739"/>
                <a:gd name="connsiteX15" fmla="*/ 1018312 w 3737830"/>
                <a:gd name="connsiteY15" fmla="*/ 1415010 h 5218739"/>
                <a:gd name="connsiteX16" fmla="*/ 932762 w 3737830"/>
                <a:gd name="connsiteY16" fmla="*/ 1436248 h 5218739"/>
                <a:gd name="connsiteX17" fmla="*/ 902682 w 3737830"/>
                <a:gd name="connsiteY17" fmla="*/ 1355452 h 5218739"/>
                <a:gd name="connsiteX18" fmla="*/ 646054 w 3737830"/>
                <a:gd name="connsiteY18" fmla="*/ 1443327 h 5218739"/>
                <a:gd name="connsiteX19" fmla="*/ 553567 w 3737830"/>
                <a:gd name="connsiteY19" fmla="*/ 1318257 h 5218739"/>
                <a:gd name="connsiteX20" fmla="*/ 528134 w 3737830"/>
                <a:gd name="connsiteY20" fmla="*/ 1490524 h 5218739"/>
                <a:gd name="connsiteX21" fmla="*/ 384780 w 3737830"/>
                <a:gd name="connsiteY21" fmla="*/ 1490524 h 5218739"/>
                <a:gd name="connsiteX22" fmla="*/ 289981 w 3737830"/>
                <a:gd name="connsiteY22" fmla="*/ 1625034 h 5218739"/>
                <a:gd name="connsiteX23" fmla="*/ 132783 w 3737830"/>
                <a:gd name="connsiteY23" fmla="*/ 1704252 h 5218739"/>
                <a:gd name="connsiteX24" fmla="*/ 137379 w 3737830"/>
                <a:gd name="connsiteY24" fmla="*/ 1825618 h 5218739"/>
                <a:gd name="connsiteX25" fmla="*/ 33332 w 3737830"/>
                <a:gd name="connsiteY25" fmla="*/ 1927091 h 5218739"/>
                <a:gd name="connsiteX26" fmla="*/ 6257 w 3737830"/>
                <a:gd name="connsiteY26" fmla="*/ 2273583 h 5218739"/>
                <a:gd name="connsiteX27" fmla="*/ 63390 w 3737830"/>
                <a:gd name="connsiteY27" fmla="*/ 2443891 h 5218739"/>
                <a:gd name="connsiteX28" fmla="*/ 125819 w 3737830"/>
                <a:gd name="connsiteY28" fmla="*/ 2469849 h 5218739"/>
                <a:gd name="connsiteX29" fmla="*/ 169750 w 3737830"/>
                <a:gd name="connsiteY29" fmla="*/ 2613798 h 5218739"/>
                <a:gd name="connsiteX30" fmla="*/ 358836 w 3737830"/>
                <a:gd name="connsiteY30" fmla="*/ 2804548 h 5218739"/>
                <a:gd name="connsiteX31" fmla="*/ 521198 w 3737830"/>
                <a:gd name="connsiteY31" fmla="*/ 2892257 h 5218739"/>
                <a:gd name="connsiteX32" fmla="*/ 598137 w 3737830"/>
                <a:gd name="connsiteY32" fmla="*/ 3135838 h 5218739"/>
                <a:gd name="connsiteX33" fmla="*/ 424087 w 3737830"/>
                <a:gd name="connsiteY33" fmla="*/ 3331184 h 5218739"/>
                <a:gd name="connsiteX34" fmla="*/ 292409 w 3737830"/>
                <a:gd name="connsiteY34" fmla="*/ 3556346 h 5218739"/>
                <a:gd name="connsiteX35" fmla="*/ 293251 w 3737830"/>
                <a:gd name="connsiteY35" fmla="*/ 3670361 h 5218739"/>
                <a:gd name="connsiteX36" fmla="*/ 335069 w 3737830"/>
                <a:gd name="connsiteY36" fmla="*/ 3679847 h 5218739"/>
                <a:gd name="connsiteX37" fmla="*/ 355879 w 3737830"/>
                <a:gd name="connsiteY37" fmla="*/ 3689581 h 5218739"/>
                <a:gd name="connsiteX38" fmla="*/ 379289 w 3737830"/>
                <a:gd name="connsiteY38" fmla="*/ 3682502 h 5218739"/>
                <a:gd name="connsiteX39" fmla="*/ 414839 w 3737830"/>
                <a:gd name="connsiteY39" fmla="*/ 3702855 h 5218739"/>
                <a:gd name="connsiteX40" fmla="*/ 446920 w 3737830"/>
                <a:gd name="connsiteY40" fmla="*/ 3695776 h 5218739"/>
                <a:gd name="connsiteX41" fmla="*/ 493741 w 3737830"/>
                <a:gd name="connsiteY41" fmla="*/ 3732943 h 5218739"/>
                <a:gd name="connsiteX42" fmla="*/ 522354 w 3737830"/>
                <a:gd name="connsiteY42" fmla="*/ 3724094 h 5218739"/>
                <a:gd name="connsiteX43" fmla="*/ 532759 w 3737830"/>
                <a:gd name="connsiteY43" fmla="*/ 3741792 h 5218739"/>
                <a:gd name="connsiteX44" fmla="*/ 569175 w 3737830"/>
                <a:gd name="connsiteY44" fmla="*/ 3717014 h 5218739"/>
                <a:gd name="connsiteX45" fmla="*/ 592586 w 3737830"/>
                <a:gd name="connsiteY45" fmla="*/ 3720554 h 5218739"/>
                <a:gd name="connsiteX46" fmla="*/ 610247 w 3737830"/>
                <a:gd name="connsiteY46" fmla="*/ 3714362 h 5218739"/>
                <a:gd name="connsiteX47" fmla="*/ 638542 w 3737830"/>
                <a:gd name="connsiteY47" fmla="*/ 3764424 h 5218739"/>
                <a:gd name="connsiteX48" fmla="*/ 654147 w 3737830"/>
                <a:gd name="connsiteY48" fmla="*/ 3775420 h 5218739"/>
                <a:gd name="connsiteX49" fmla="*/ 687095 w 3737830"/>
                <a:gd name="connsiteY49" fmla="*/ 3777190 h 5218739"/>
                <a:gd name="connsiteX50" fmla="*/ 692298 w 3737830"/>
                <a:gd name="connsiteY50" fmla="*/ 3751527 h 5218739"/>
                <a:gd name="connsiteX51" fmla="*/ 707038 w 3737830"/>
                <a:gd name="connsiteY51" fmla="*/ 3744447 h 5218739"/>
                <a:gd name="connsiteX52" fmla="*/ 706171 w 3737830"/>
                <a:gd name="connsiteY52" fmla="*/ 3728519 h 5218739"/>
                <a:gd name="connsiteX53" fmla="*/ 734784 w 3737830"/>
                <a:gd name="connsiteY53" fmla="*/ 3712590 h 5218739"/>
                <a:gd name="connsiteX54" fmla="*/ 751258 w 3737830"/>
                <a:gd name="connsiteY54" fmla="*/ 3718784 h 5218739"/>
                <a:gd name="connsiteX55" fmla="*/ 767732 w 3737830"/>
                <a:gd name="connsiteY55" fmla="*/ 3688697 h 5218739"/>
                <a:gd name="connsiteX56" fmla="*/ 818889 w 3737830"/>
                <a:gd name="connsiteY56" fmla="*/ 3698431 h 5218739"/>
                <a:gd name="connsiteX57" fmla="*/ 834496 w 3737830"/>
                <a:gd name="connsiteY57" fmla="*/ 3730288 h 5218739"/>
                <a:gd name="connsiteX58" fmla="*/ 868311 w 3737830"/>
                <a:gd name="connsiteY58" fmla="*/ 3683387 h 5218739"/>
                <a:gd name="connsiteX59" fmla="*/ 908196 w 3737830"/>
                <a:gd name="connsiteY59" fmla="*/ 3669228 h 5218739"/>
                <a:gd name="connsiteX60" fmla="*/ 934208 w 3737830"/>
                <a:gd name="connsiteY60" fmla="*/ 3674538 h 5218739"/>
                <a:gd name="connsiteX61" fmla="*/ 968890 w 3737830"/>
                <a:gd name="connsiteY61" fmla="*/ 3647105 h 5218739"/>
                <a:gd name="connsiteX62" fmla="*/ 994035 w 3737830"/>
                <a:gd name="connsiteY62" fmla="*/ 3640910 h 5218739"/>
                <a:gd name="connsiteX63" fmla="*/ 1026983 w 3737830"/>
                <a:gd name="connsiteY63" fmla="*/ 3599318 h 5218739"/>
                <a:gd name="connsiteX64" fmla="*/ 1054920 w 3737830"/>
                <a:gd name="connsiteY64" fmla="*/ 3580857 h 5218739"/>
                <a:gd name="connsiteX65" fmla="*/ 1068602 w 3737830"/>
                <a:gd name="connsiteY65" fmla="*/ 3593124 h 5218739"/>
                <a:gd name="connsiteX66" fmla="*/ 1093747 w 3737830"/>
                <a:gd name="connsiteY66" fmla="*/ 3608168 h 5218739"/>
                <a:gd name="connsiteX67" fmla="*/ 1105885 w 3737830"/>
                <a:gd name="connsiteY67" fmla="*/ 3580735 h 5218739"/>
                <a:gd name="connsiteX68" fmla="*/ 1116290 w 3737830"/>
                <a:gd name="connsiteY68" fmla="*/ 3585159 h 5218739"/>
                <a:gd name="connsiteX69" fmla="*/ 1138834 w 3737830"/>
                <a:gd name="connsiteY69" fmla="*/ 3550647 h 5218739"/>
                <a:gd name="connsiteX70" fmla="*/ 1159643 w 3737830"/>
                <a:gd name="connsiteY70" fmla="*/ 3545337 h 5218739"/>
                <a:gd name="connsiteX71" fmla="*/ 1169181 w 3737830"/>
                <a:gd name="connsiteY71" fmla="*/ 3554187 h 5218739"/>
                <a:gd name="connsiteX72" fmla="*/ 1177851 w 3737830"/>
                <a:gd name="connsiteY72" fmla="*/ 3545337 h 5218739"/>
                <a:gd name="connsiteX73" fmla="*/ 1187389 w 3737830"/>
                <a:gd name="connsiteY73" fmla="*/ 3543568 h 5218739"/>
                <a:gd name="connsiteX74" fmla="*/ 1189990 w 3737830"/>
                <a:gd name="connsiteY74" fmla="*/ 3533833 h 5218739"/>
                <a:gd name="connsiteX75" fmla="*/ 1204730 w 3737830"/>
                <a:gd name="connsiteY75" fmla="*/ 3527639 h 5218739"/>
                <a:gd name="connsiteX76" fmla="*/ 1251551 w 3737830"/>
                <a:gd name="connsiteY76" fmla="*/ 3524099 h 5218739"/>
                <a:gd name="connsiteX77" fmla="*/ 1263690 w 3737830"/>
                <a:gd name="connsiteY77" fmla="*/ 3532948 h 5218739"/>
                <a:gd name="connsiteX78" fmla="*/ 1274095 w 3737830"/>
                <a:gd name="connsiteY78" fmla="*/ 3522329 h 5218739"/>
                <a:gd name="connsiteX79" fmla="*/ 1278430 w 3737830"/>
                <a:gd name="connsiteY79" fmla="*/ 3501976 h 5218739"/>
                <a:gd name="connsiteX80" fmla="*/ 1273228 w 3737830"/>
                <a:gd name="connsiteY80" fmla="*/ 3489587 h 5218739"/>
                <a:gd name="connsiteX81" fmla="*/ 1289702 w 3737830"/>
                <a:gd name="connsiteY81" fmla="*/ 3474543 h 5218739"/>
                <a:gd name="connsiteX82" fmla="*/ 1300974 w 3737830"/>
                <a:gd name="connsiteY82" fmla="*/ 3476313 h 5218739"/>
                <a:gd name="connsiteX83" fmla="*/ 1300974 w 3737830"/>
                <a:gd name="connsiteY83" fmla="*/ 3499321 h 5218739"/>
                <a:gd name="connsiteX84" fmla="*/ 1315714 w 3737830"/>
                <a:gd name="connsiteY84" fmla="*/ 3489587 h 5218739"/>
                <a:gd name="connsiteX85" fmla="*/ 1327853 w 3737830"/>
                <a:gd name="connsiteY85" fmla="*/ 3486932 h 5218739"/>
                <a:gd name="connsiteX86" fmla="*/ 1350396 w 3737830"/>
                <a:gd name="connsiteY86" fmla="*/ 3479852 h 5218739"/>
                <a:gd name="connsiteX87" fmla="*/ 1374674 w 3737830"/>
                <a:gd name="connsiteY87" fmla="*/ 3482507 h 5218739"/>
                <a:gd name="connsiteX88" fmla="*/ 1368604 w 3737830"/>
                <a:gd name="connsiteY88" fmla="*/ 3494011 h 5218739"/>
                <a:gd name="connsiteX89" fmla="*/ 1369472 w 3737830"/>
                <a:gd name="connsiteY89" fmla="*/ 3517020 h 5218739"/>
                <a:gd name="connsiteX90" fmla="*/ 1392882 w 3737830"/>
                <a:gd name="connsiteY90" fmla="*/ 3492241 h 5218739"/>
                <a:gd name="connsiteX91" fmla="*/ 1416293 w 3737830"/>
                <a:gd name="connsiteY91" fmla="*/ 3491357 h 5218739"/>
                <a:gd name="connsiteX92" fmla="*/ 1442779 w 3737830"/>
                <a:gd name="connsiteY92" fmla="*/ 3466701 h 5218739"/>
                <a:gd name="connsiteX93" fmla="*/ 1499530 w 3737830"/>
                <a:gd name="connsiteY93" fmla="*/ 3501976 h 5218739"/>
                <a:gd name="connsiteX94" fmla="*/ 1544618 w 3737830"/>
                <a:gd name="connsiteY94" fmla="*/ 3581620 h 5218739"/>
                <a:gd name="connsiteX95" fmla="*/ 1551554 w 3737830"/>
                <a:gd name="connsiteY95" fmla="*/ 3574540 h 5218739"/>
                <a:gd name="connsiteX96" fmla="*/ 1567161 w 3737830"/>
                <a:gd name="connsiteY96" fmla="*/ 3575426 h 5218739"/>
                <a:gd name="connsiteX97" fmla="*/ 1578433 w 3737830"/>
                <a:gd name="connsiteY97" fmla="*/ 3586929 h 5218739"/>
                <a:gd name="connsiteX98" fmla="*/ 1613115 w 3737830"/>
                <a:gd name="connsiteY98" fmla="*/ 3594009 h 5218739"/>
                <a:gd name="connsiteX99" fmla="*/ 1653867 w 3737830"/>
                <a:gd name="connsiteY99" fmla="*/ 3578080 h 5218739"/>
                <a:gd name="connsiteX100" fmla="*/ 1694619 w 3737830"/>
                <a:gd name="connsiteY100" fmla="*/ 3586929 h 5218739"/>
                <a:gd name="connsiteX101" fmla="*/ 1693752 w 3737830"/>
                <a:gd name="connsiteY101" fmla="*/ 3627636 h 5218739"/>
                <a:gd name="connsiteX102" fmla="*/ 1721498 w 3737830"/>
                <a:gd name="connsiteY102" fmla="*/ 3656839 h 5218739"/>
                <a:gd name="connsiteX103" fmla="*/ 1761383 w 3737830"/>
                <a:gd name="connsiteY103" fmla="*/ 3656839 h 5218739"/>
                <a:gd name="connsiteX104" fmla="*/ 1760429 w 3737830"/>
                <a:gd name="connsiteY104" fmla="*/ 3685379 h 5218739"/>
                <a:gd name="connsiteX105" fmla="*/ 1778441 w 3737830"/>
                <a:gd name="connsiteY105" fmla="*/ 3689061 h 5218739"/>
                <a:gd name="connsiteX106" fmla="*/ 1800298 w 3737830"/>
                <a:gd name="connsiteY106" fmla="*/ 3684413 h 5218739"/>
                <a:gd name="connsiteX107" fmla="*/ 1813047 w 3737830"/>
                <a:gd name="connsiteY107" fmla="*/ 3669542 h 5218739"/>
                <a:gd name="connsiteX108" fmla="*/ 1833083 w 3737830"/>
                <a:gd name="connsiteY108" fmla="*/ 3667683 h 5218739"/>
                <a:gd name="connsiteX109" fmla="*/ 1855684 w 3737830"/>
                <a:gd name="connsiteY109" fmla="*/ 3637806 h 5218739"/>
                <a:gd name="connsiteX110" fmla="*/ 1862226 w 3737830"/>
                <a:gd name="connsiteY110" fmla="*/ 3644447 h 5218739"/>
                <a:gd name="connsiteX111" fmla="*/ 1853117 w 3737830"/>
                <a:gd name="connsiteY111" fmla="*/ 3669542 h 5218739"/>
                <a:gd name="connsiteX112" fmla="*/ 1870421 w 3737830"/>
                <a:gd name="connsiteY112" fmla="*/ 3712298 h 5218739"/>
                <a:gd name="connsiteX113" fmla="*/ 1874064 w 3737830"/>
                <a:gd name="connsiteY113" fmla="*/ 3742970 h 5218739"/>
                <a:gd name="connsiteX114" fmla="*/ 1873154 w 3737830"/>
                <a:gd name="connsiteY114" fmla="*/ 3769925 h 5218739"/>
                <a:gd name="connsiteX115" fmla="*/ 1893189 w 3737830"/>
                <a:gd name="connsiteY115" fmla="*/ 3781078 h 5218739"/>
                <a:gd name="connsiteX116" fmla="*/ 1911403 w 3737830"/>
                <a:gd name="connsiteY116" fmla="*/ 3782937 h 5218739"/>
                <a:gd name="connsiteX117" fmla="*/ 1913224 w 3737830"/>
                <a:gd name="connsiteY117" fmla="*/ 3799668 h 5218739"/>
                <a:gd name="connsiteX118" fmla="*/ 1923242 w 3737830"/>
                <a:gd name="connsiteY118" fmla="*/ 3816398 h 5218739"/>
                <a:gd name="connsiteX119" fmla="*/ 1894100 w 3737830"/>
                <a:gd name="connsiteY119" fmla="*/ 3826622 h 5218739"/>
                <a:gd name="connsiteX120" fmla="*/ 1885903 w 3737830"/>
                <a:gd name="connsiteY120" fmla="*/ 3884249 h 5218739"/>
                <a:gd name="connsiteX121" fmla="*/ 1915046 w 3737830"/>
                <a:gd name="connsiteY121" fmla="*/ 3959536 h 5218739"/>
                <a:gd name="connsiteX122" fmla="*/ 1909030 w 3737830"/>
                <a:gd name="connsiteY122" fmla="*/ 4495257 h 5218739"/>
                <a:gd name="connsiteX123" fmla="*/ 1868836 w 3737830"/>
                <a:gd name="connsiteY123" fmla="*/ 4846950 h 5218739"/>
                <a:gd name="connsiteX124" fmla="*/ 2702849 w 3737830"/>
                <a:gd name="connsiteY124" fmla="*/ 5188594 h 5218739"/>
                <a:gd name="connsiteX125" fmla="*/ 3506718 w 3737830"/>
                <a:gd name="connsiteY125" fmla="*/ 5218739 h 5218739"/>
                <a:gd name="connsiteX126" fmla="*/ 3737830 w 3737830"/>
                <a:gd name="connsiteY126" fmla="*/ 4465112 h 5218739"/>
                <a:gd name="connsiteX127" fmla="*/ 3707685 w 3737830"/>
                <a:gd name="connsiteY127" fmla="*/ 3801921 h 5218739"/>
                <a:gd name="connsiteX128" fmla="*/ 3737830 w 3737830"/>
                <a:gd name="connsiteY128" fmla="*/ 3289455 h 5218739"/>
                <a:gd name="connsiteX129" fmla="*/ 3446427 w 3737830"/>
                <a:gd name="connsiteY129" fmla="*/ 2666457 h 5218739"/>
                <a:gd name="connsiteX130" fmla="*/ 2853575 w 3737830"/>
                <a:gd name="connsiteY130" fmla="*/ 2676506 h 5218739"/>
                <a:gd name="connsiteX131" fmla="*/ 2572221 w 3737830"/>
                <a:gd name="connsiteY131" fmla="*/ 2475539 h 5218739"/>
                <a:gd name="connsiteX132" fmla="*/ 2793285 w 3737830"/>
                <a:gd name="connsiteY132" fmla="*/ 2274572 h 5218739"/>
                <a:gd name="connsiteX133" fmla="*/ 2873671 w 3737830"/>
                <a:gd name="connsiteY133" fmla="*/ 2013314 h 5218739"/>
                <a:gd name="connsiteX134" fmla="*/ 3144977 w 3737830"/>
                <a:gd name="connsiteY134" fmla="*/ 1782202 h 5218739"/>
                <a:gd name="connsiteX135" fmla="*/ 2984203 w 3737830"/>
                <a:gd name="connsiteY135" fmla="*/ 1330027 h 5218739"/>
                <a:gd name="connsiteX136" fmla="*/ 3165074 w 3737830"/>
                <a:gd name="connsiteY136" fmla="*/ 1108963 h 5218739"/>
                <a:gd name="connsiteX137" fmla="*/ 3438708 w 3737830"/>
                <a:gd name="connsiteY137" fmla="*/ 708324 h 5218739"/>
                <a:gd name="connsiteX138" fmla="*/ 3377270 w 3737830"/>
                <a:gd name="connsiteY138" fmla="*/ 563993 h 5218739"/>
                <a:gd name="connsiteX139" fmla="*/ 3316598 w 3737830"/>
                <a:gd name="connsiteY139" fmla="*/ 440404 h 5218739"/>
                <a:gd name="connsiteX140" fmla="*/ 3332784 w 3737830"/>
                <a:gd name="connsiteY140" fmla="*/ 263417 h 5218739"/>
                <a:gd name="connsiteX141" fmla="*/ 3106192 w 3737830"/>
                <a:gd name="connsiteY141" fmla="*/ 128907 h 5218739"/>
                <a:gd name="connsiteX142" fmla="*/ 3124462 w 3737830"/>
                <a:gd name="connsiteY142" fmla="*/ 12400 h 5218739"/>
                <a:gd name="connsiteX143" fmla="*/ 3020642 w 3737830"/>
                <a:gd name="connsiteY143" fmla="*/ 1477 h 5218739"/>
                <a:gd name="connsiteX144" fmla="*/ 2958526 w 3737830"/>
                <a:gd name="connsiteY144" fmla="*/ 38129 h 5218739"/>
                <a:gd name="connsiteX145" fmla="*/ 2965150 w 3737830"/>
                <a:gd name="connsiteY145" fmla="*/ 223300 h 5218739"/>
                <a:gd name="connsiteX146" fmla="*/ 2780177 w 3737830"/>
                <a:gd name="connsiteY146" fmla="*/ 305894 h 5218739"/>
                <a:gd name="connsiteX147" fmla="*/ 2762617 w 3737830"/>
                <a:gd name="connsiteY147" fmla="*/ 448814 h 5218739"/>
                <a:gd name="connsiteX0" fmla="*/ 2762617 w 3737830"/>
                <a:gd name="connsiteY0" fmla="*/ 448814 h 5218739"/>
                <a:gd name="connsiteX1" fmla="*/ 2424105 w 3737830"/>
                <a:gd name="connsiteY1" fmla="*/ 558395 h 5218739"/>
                <a:gd name="connsiteX2" fmla="*/ 2293527 w 3737830"/>
                <a:gd name="connsiteY2" fmla="*/ 545493 h 5218739"/>
                <a:gd name="connsiteX3" fmla="*/ 2241444 w 3737830"/>
                <a:gd name="connsiteY3" fmla="*/ 716503 h 5218739"/>
                <a:gd name="connsiteX4" fmla="*/ 2040286 w 3737830"/>
                <a:gd name="connsiteY4" fmla="*/ 792017 h 5218739"/>
                <a:gd name="connsiteX5" fmla="*/ 1996355 w 3737830"/>
                <a:gd name="connsiteY5" fmla="*/ 709423 h 5218739"/>
                <a:gd name="connsiteX6" fmla="*/ 1883059 w 3737830"/>
                <a:gd name="connsiteY6" fmla="*/ 810896 h 5218739"/>
                <a:gd name="connsiteX7" fmla="*/ 1700399 w 3737830"/>
                <a:gd name="connsiteY7" fmla="*/ 820335 h 5218739"/>
                <a:gd name="connsiteX8" fmla="*/ 1591727 w 3737830"/>
                <a:gd name="connsiteY8" fmla="*/ 910008 h 5218739"/>
                <a:gd name="connsiteX9" fmla="*/ 1478186 w 3737830"/>
                <a:gd name="connsiteY9" fmla="*/ 938674 h 5218739"/>
                <a:gd name="connsiteX10" fmla="*/ 1392881 w 3737830"/>
                <a:gd name="connsiteY10" fmla="*/ 1179028 h 5218739"/>
                <a:gd name="connsiteX11" fmla="*/ 1249527 w 3737830"/>
                <a:gd name="connsiteY11" fmla="*/ 1112953 h 5218739"/>
                <a:gd name="connsiteX12" fmla="*/ 1184787 w 3737830"/>
                <a:gd name="connsiteY12" fmla="*/ 1226224 h 5218739"/>
                <a:gd name="connsiteX13" fmla="*/ 1214845 w 3737830"/>
                <a:gd name="connsiteY13" fmla="*/ 1445687 h 5218739"/>
                <a:gd name="connsiteX14" fmla="*/ 1062243 w 3737830"/>
                <a:gd name="connsiteY14" fmla="*/ 1497603 h 5218739"/>
                <a:gd name="connsiteX15" fmla="*/ 1018312 w 3737830"/>
                <a:gd name="connsiteY15" fmla="*/ 1415010 h 5218739"/>
                <a:gd name="connsiteX16" fmla="*/ 932762 w 3737830"/>
                <a:gd name="connsiteY16" fmla="*/ 1436248 h 5218739"/>
                <a:gd name="connsiteX17" fmla="*/ 902682 w 3737830"/>
                <a:gd name="connsiteY17" fmla="*/ 1355452 h 5218739"/>
                <a:gd name="connsiteX18" fmla="*/ 646054 w 3737830"/>
                <a:gd name="connsiteY18" fmla="*/ 1443327 h 5218739"/>
                <a:gd name="connsiteX19" fmla="*/ 553567 w 3737830"/>
                <a:gd name="connsiteY19" fmla="*/ 1318257 h 5218739"/>
                <a:gd name="connsiteX20" fmla="*/ 528134 w 3737830"/>
                <a:gd name="connsiteY20" fmla="*/ 1490524 h 5218739"/>
                <a:gd name="connsiteX21" fmla="*/ 384780 w 3737830"/>
                <a:gd name="connsiteY21" fmla="*/ 1490524 h 5218739"/>
                <a:gd name="connsiteX22" fmla="*/ 289981 w 3737830"/>
                <a:gd name="connsiteY22" fmla="*/ 1625034 h 5218739"/>
                <a:gd name="connsiteX23" fmla="*/ 132783 w 3737830"/>
                <a:gd name="connsiteY23" fmla="*/ 1704252 h 5218739"/>
                <a:gd name="connsiteX24" fmla="*/ 137379 w 3737830"/>
                <a:gd name="connsiteY24" fmla="*/ 1825618 h 5218739"/>
                <a:gd name="connsiteX25" fmla="*/ 33332 w 3737830"/>
                <a:gd name="connsiteY25" fmla="*/ 1927091 h 5218739"/>
                <a:gd name="connsiteX26" fmla="*/ 6257 w 3737830"/>
                <a:gd name="connsiteY26" fmla="*/ 2273583 h 5218739"/>
                <a:gd name="connsiteX27" fmla="*/ 63390 w 3737830"/>
                <a:gd name="connsiteY27" fmla="*/ 2443891 h 5218739"/>
                <a:gd name="connsiteX28" fmla="*/ 125819 w 3737830"/>
                <a:gd name="connsiteY28" fmla="*/ 2469849 h 5218739"/>
                <a:gd name="connsiteX29" fmla="*/ 169750 w 3737830"/>
                <a:gd name="connsiteY29" fmla="*/ 2613798 h 5218739"/>
                <a:gd name="connsiteX30" fmla="*/ 358836 w 3737830"/>
                <a:gd name="connsiteY30" fmla="*/ 2804548 h 5218739"/>
                <a:gd name="connsiteX31" fmla="*/ 521198 w 3737830"/>
                <a:gd name="connsiteY31" fmla="*/ 2892257 h 5218739"/>
                <a:gd name="connsiteX32" fmla="*/ 598137 w 3737830"/>
                <a:gd name="connsiteY32" fmla="*/ 3135838 h 5218739"/>
                <a:gd name="connsiteX33" fmla="*/ 424087 w 3737830"/>
                <a:gd name="connsiteY33" fmla="*/ 3331184 h 5218739"/>
                <a:gd name="connsiteX34" fmla="*/ 292409 w 3737830"/>
                <a:gd name="connsiteY34" fmla="*/ 3556346 h 5218739"/>
                <a:gd name="connsiteX35" fmla="*/ 293251 w 3737830"/>
                <a:gd name="connsiteY35" fmla="*/ 3670361 h 5218739"/>
                <a:gd name="connsiteX36" fmla="*/ 335069 w 3737830"/>
                <a:gd name="connsiteY36" fmla="*/ 3679847 h 5218739"/>
                <a:gd name="connsiteX37" fmla="*/ 355879 w 3737830"/>
                <a:gd name="connsiteY37" fmla="*/ 3689581 h 5218739"/>
                <a:gd name="connsiteX38" fmla="*/ 379289 w 3737830"/>
                <a:gd name="connsiteY38" fmla="*/ 3682502 h 5218739"/>
                <a:gd name="connsiteX39" fmla="*/ 414839 w 3737830"/>
                <a:gd name="connsiteY39" fmla="*/ 3702855 h 5218739"/>
                <a:gd name="connsiteX40" fmla="*/ 446920 w 3737830"/>
                <a:gd name="connsiteY40" fmla="*/ 3695776 h 5218739"/>
                <a:gd name="connsiteX41" fmla="*/ 493741 w 3737830"/>
                <a:gd name="connsiteY41" fmla="*/ 3732943 h 5218739"/>
                <a:gd name="connsiteX42" fmla="*/ 522354 w 3737830"/>
                <a:gd name="connsiteY42" fmla="*/ 3724094 h 5218739"/>
                <a:gd name="connsiteX43" fmla="*/ 532759 w 3737830"/>
                <a:gd name="connsiteY43" fmla="*/ 3741792 h 5218739"/>
                <a:gd name="connsiteX44" fmla="*/ 569175 w 3737830"/>
                <a:gd name="connsiteY44" fmla="*/ 3717014 h 5218739"/>
                <a:gd name="connsiteX45" fmla="*/ 592586 w 3737830"/>
                <a:gd name="connsiteY45" fmla="*/ 3720554 h 5218739"/>
                <a:gd name="connsiteX46" fmla="*/ 610247 w 3737830"/>
                <a:gd name="connsiteY46" fmla="*/ 3714362 h 5218739"/>
                <a:gd name="connsiteX47" fmla="*/ 638542 w 3737830"/>
                <a:gd name="connsiteY47" fmla="*/ 3764424 h 5218739"/>
                <a:gd name="connsiteX48" fmla="*/ 654147 w 3737830"/>
                <a:gd name="connsiteY48" fmla="*/ 3775420 h 5218739"/>
                <a:gd name="connsiteX49" fmla="*/ 687095 w 3737830"/>
                <a:gd name="connsiteY49" fmla="*/ 3777190 h 5218739"/>
                <a:gd name="connsiteX50" fmla="*/ 692298 w 3737830"/>
                <a:gd name="connsiteY50" fmla="*/ 3751527 h 5218739"/>
                <a:gd name="connsiteX51" fmla="*/ 707038 w 3737830"/>
                <a:gd name="connsiteY51" fmla="*/ 3744447 h 5218739"/>
                <a:gd name="connsiteX52" fmla="*/ 706171 w 3737830"/>
                <a:gd name="connsiteY52" fmla="*/ 3728519 h 5218739"/>
                <a:gd name="connsiteX53" fmla="*/ 734784 w 3737830"/>
                <a:gd name="connsiteY53" fmla="*/ 3712590 h 5218739"/>
                <a:gd name="connsiteX54" fmla="*/ 751258 w 3737830"/>
                <a:gd name="connsiteY54" fmla="*/ 3718784 h 5218739"/>
                <a:gd name="connsiteX55" fmla="*/ 767732 w 3737830"/>
                <a:gd name="connsiteY55" fmla="*/ 3688697 h 5218739"/>
                <a:gd name="connsiteX56" fmla="*/ 818889 w 3737830"/>
                <a:gd name="connsiteY56" fmla="*/ 3698431 h 5218739"/>
                <a:gd name="connsiteX57" fmla="*/ 834496 w 3737830"/>
                <a:gd name="connsiteY57" fmla="*/ 3730288 h 5218739"/>
                <a:gd name="connsiteX58" fmla="*/ 868311 w 3737830"/>
                <a:gd name="connsiteY58" fmla="*/ 3683387 h 5218739"/>
                <a:gd name="connsiteX59" fmla="*/ 908196 w 3737830"/>
                <a:gd name="connsiteY59" fmla="*/ 3669228 h 5218739"/>
                <a:gd name="connsiteX60" fmla="*/ 934208 w 3737830"/>
                <a:gd name="connsiteY60" fmla="*/ 3674538 h 5218739"/>
                <a:gd name="connsiteX61" fmla="*/ 968890 w 3737830"/>
                <a:gd name="connsiteY61" fmla="*/ 3647105 h 5218739"/>
                <a:gd name="connsiteX62" fmla="*/ 994035 w 3737830"/>
                <a:gd name="connsiteY62" fmla="*/ 3640910 h 5218739"/>
                <a:gd name="connsiteX63" fmla="*/ 1026983 w 3737830"/>
                <a:gd name="connsiteY63" fmla="*/ 3599318 h 5218739"/>
                <a:gd name="connsiteX64" fmla="*/ 1054920 w 3737830"/>
                <a:gd name="connsiteY64" fmla="*/ 3580857 h 5218739"/>
                <a:gd name="connsiteX65" fmla="*/ 1068602 w 3737830"/>
                <a:gd name="connsiteY65" fmla="*/ 3593124 h 5218739"/>
                <a:gd name="connsiteX66" fmla="*/ 1093747 w 3737830"/>
                <a:gd name="connsiteY66" fmla="*/ 3608168 h 5218739"/>
                <a:gd name="connsiteX67" fmla="*/ 1105885 w 3737830"/>
                <a:gd name="connsiteY67" fmla="*/ 3580735 h 5218739"/>
                <a:gd name="connsiteX68" fmla="*/ 1116290 w 3737830"/>
                <a:gd name="connsiteY68" fmla="*/ 3585159 h 5218739"/>
                <a:gd name="connsiteX69" fmla="*/ 1138834 w 3737830"/>
                <a:gd name="connsiteY69" fmla="*/ 3550647 h 5218739"/>
                <a:gd name="connsiteX70" fmla="*/ 1159643 w 3737830"/>
                <a:gd name="connsiteY70" fmla="*/ 3545337 h 5218739"/>
                <a:gd name="connsiteX71" fmla="*/ 1169181 w 3737830"/>
                <a:gd name="connsiteY71" fmla="*/ 3554187 h 5218739"/>
                <a:gd name="connsiteX72" fmla="*/ 1177851 w 3737830"/>
                <a:gd name="connsiteY72" fmla="*/ 3545337 h 5218739"/>
                <a:gd name="connsiteX73" fmla="*/ 1187389 w 3737830"/>
                <a:gd name="connsiteY73" fmla="*/ 3543568 h 5218739"/>
                <a:gd name="connsiteX74" fmla="*/ 1189990 w 3737830"/>
                <a:gd name="connsiteY74" fmla="*/ 3533833 h 5218739"/>
                <a:gd name="connsiteX75" fmla="*/ 1204730 w 3737830"/>
                <a:gd name="connsiteY75" fmla="*/ 3527639 h 5218739"/>
                <a:gd name="connsiteX76" fmla="*/ 1251551 w 3737830"/>
                <a:gd name="connsiteY76" fmla="*/ 3524099 h 5218739"/>
                <a:gd name="connsiteX77" fmla="*/ 1263690 w 3737830"/>
                <a:gd name="connsiteY77" fmla="*/ 3532948 h 5218739"/>
                <a:gd name="connsiteX78" fmla="*/ 1274095 w 3737830"/>
                <a:gd name="connsiteY78" fmla="*/ 3522329 h 5218739"/>
                <a:gd name="connsiteX79" fmla="*/ 1278430 w 3737830"/>
                <a:gd name="connsiteY79" fmla="*/ 3501976 h 5218739"/>
                <a:gd name="connsiteX80" fmla="*/ 1273228 w 3737830"/>
                <a:gd name="connsiteY80" fmla="*/ 3489587 h 5218739"/>
                <a:gd name="connsiteX81" fmla="*/ 1289702 w 3737830"/>
                <a:gd name="connsiteY81" fmla="*/ 3474543 h 5218739"/>
                <a:gd name="connsiteX82" fmla="*/ 1300974 w 3737830"/>
                <a:gd name="connsiteY82" fmla="*/ 3476313 h 5218739"/>
                <a:gd name="connsiteX83" fmla="*/ 1300974 w 3737830"/>
                <a:gd name="connsiteY83" fmla="*/ 3499321 h 5218739"/>
                <a:gd name="connsiteX84" fmla="*/ 1315714 w 3737830"/>
                <a:gd name="connsiteY84" fmla="*/ 3489587 h 5218739"/>
                <a:gd name="connsiteX85" fmla="*/ 1327853 w 3737830"/>
                <a:gd name="connsiteY85" fmla="*/ 3486932 h 5218739"/>
                <a:gd name="connsiteX86" fmla="*/ 1350396 w 3737830"/>
                <a:gd name="connsiteY86" fmla="*/ 3479852 h 5218739"/>
                <a:gd name="connsiteX87" fmla="*/ 1374674 w 3737830"/>
                <a:gd name="connsiteY87" fmla="*/ 3482507 h 5218739"/>
                <a:gd name="connsiteX88" fmla="*/ 1368604 w 3737830"/>
                <a:gd name="connsiteY88" fmla="*/ 3494011 h 5218739"/>
                <a:gd name="connsiteX89" fmla="*/ 1369472 w 3737830"/>
                <a:gd name="connsiteY89" fmla="*/ 3517020 h 5218739"/>
                <a:gd name="connsiteX90" fmla="*/ 1392882 w 3737830"/>
                <a:gd name="connsiteY90" fmla="*/ 3492241 h 5218739"/>
                <a:gd name="connsiteX91" fmla="*/ 1416293 w 3737830"/>
                <a:gd name="connsiteY91" fmla="*/ 3491357 h 5218739"/>
                <a:gd name="connsiteX92" fmla="*/ 1442779 w 3737830"/>
                <a:gd name="connsiteY92" fmla="*/ 3466701 h 5218739"/>
                <a:gd name="connsiteX93" fmla="*/ 1499530 w 3737830"/>
                <a:gd name="connsiteY93" fmla="*/ 3501976 h 5218739"/>
                <a:gd name="connsiteX94" fmla="*/ 1544618 w 3737830"/>
                <a:gd name="connsiteY94" fmla="*/ 3581620 h 5218739"/>
                <a:gd name="connsiteX95" fmla="*/ 1551554 w 3737830"/>
                <a:gd name="connsiteY95" fmla="*/ 3574540 h 5218739"/>
                <a:gd name="connsiteX96" fmla="*/ 1567161 w 3737830"/>
                <a:gd name="connsiteY96" fmla="*/ 3575426 h 5218739"/>
                <a:gd name="connsiteX97" fmla="*/ 1578433 w 3737830"/>
                <a:gd name="connsiteY97" fmla="*/ 3586929 h 5218739"/>
                <a:gd name="connsiteX98" fmla="*/ 1613115 w 3737830"/>
                <a:gd name="connsiteY98" fmla="*/ 3594009 h 5218739"/>
                <a:gd name="connsiteX99" fmla="*/ 1653867 w 3737830"/>
                <a:gd name="connsiteY99" fmla="*/ 3578080 h 5218739"/>
                <a:gd name="connsiteX100" fmla="*/ 1694619 w 3737830"/>
                <a:gd name="connsiteY100" fmla="*/ 3586929 h 5218739"/>
                <a:gd name="connsiteX101" fmla="*/ 1693752 w 3737830"/>
                <a:gd name="connsiteY101" fmla="*/ 3627636 h 5218739"/>
                <a:gd name="connsiteX102" fmla="*/ 1721498 w 3737830"/>
                <a:gd name="connsiteY102" fmla="*/ 3656839 h 5218739"/>
                <a:gd name="connsiteX103" fmla="*/ 1761383 w 3737830"/>
                <a:gd name="connsiteY103" fmla="*/ 3656839 h 5218739"/>
                <a:gd name="connsiteX104" fmla="*/ 1760429 w 3737830"/>
                <a:gd name="connsiteY104" fmla="*/ 3685379 h 5218739"/>
                <a:gd name="connsiteX105" fmla="*/ 1778441 w 3737830"/>
                <a:gd name="connsiteY105" fmla="*/ 3689061 h 5218739"/>
                <a:gd name="connsiteX106" fmla="*/ 1800298 w 3737830"/>
                <a:gd name="connsiteY106" fmla="*/ 3684413 h 5218739"/>
                <a:gd name="connsiteX107" fmla="*/ 1813047 w 3737830"/>
                <a:gd name="connsiteY107" fmla="*/ 3669542 h 5218739"/>
                <a:gd name="connsiteX108" fmla="*/ 1833083 w 3737830"/>
                <a:gd name="connsiteY108" fmla="*/ 3667683 h 5218739"/>
                <a:gd name="connsiteX109" fmla="*/ 1855684 w 3737830"/>
                <a:gd name="connsiteY109" fmla="*/ 3637806 h 5218739"/>
                <a:gd name="connsiteX110" fmla="*/ 1862226 w 3737830"/>
                <a:gd name="connsiteY110" fmla="*/ 3644447 h 5218739"/>
                <a:gd name="connsiteX111" fmla="*/ 1853117 w 3737830"/>
                <a:gd name="connsiteY111" fmla="*/ 3669542 h 5218739"/>
                <a:gd name="connsiteX112" fmla="*/ 1870421 w 3737830"/>
                <a:gd name="connsiteY112" fmla="*/ 3712298 h 5218739"/>
                <a:gd name="connsiteX113" fmla="*/ 1874064 w 3737830"/>
                <a:gd name="connsiteY113" fmla="*/ 3742970 h 5218739"/>
                <a:gd name="connsiteX114" fmla="*/ 1873154 w 3737830"/>
                <a:gd name="connsiteY114" fmla="*/ 3769925 h 5218739"/>
                <a:gd name="connsiteX115" fmla="*/ 1893189 w 3737830"/>
                <a:gd name="connsiteY115" fmla="*/ 3781078 h 5218739"/>
                <a:gd name="connsiteX116" fmla="*/ 1911403 w 3737830"/>
                <a:gd name="connsiteY116" fmla="*/ 3782937 h 5218739"/>
                <a:gd name="connsiteX117" fmla="*/ 1913224 w 3737830"/>
                <a:gd name="connsiteY117" fmla="*/ 3799668 h 5218739"/>
                <a:gd name="connsiteX118" fmla="*/ 1923242 w 3737830"/>
                <a:gd name="connsiteY118" fmla="*/ 3816398 h 5218739"/>
                <a:gd name="connsiteX119" fmla="*/ 1921420 w 3737830"/>
                <a:gd name="connsiteY119" fmla="*/ 3828481 h 5218739"/>
                <a:gd name="connsiteX120" fmla="*/ 1894100 w 3737830"/>
                <a:gd name="connsiteY120" fmla="*/ 3826622 h 5218739"/>
                <a:gd name="connsiteX121" fmla="*/ 1885903 w 3737830"/>
                <a:gd name="connsiteY121" fmla="*/ 3884249 h 5218739"/>
                <a:gd name="connsiteX122" fmla="*/ 1915046 w 3737830"/>
                <a:gd name="connsiteY122" fmla="*/ 3959536 h 5218739"/>
                <a:gd name="connsiteX123" fmla="*/ 1909030 w 3737830"/>
                <a:gd name="connsiteY123" fmla="*/ 4495257 h 5218739"/>
                <a:gd name="connsiteX124" fmla="*/ 1868836 w 3737830"/>
                <a:gd name="connsiteY124" fmla="*/ 4846950 h 5218739"/>
                <a:gd name="connsiteX125" fmla="*/ 2702849 w 3737830"/>
                <a:gd name="connsiteY125" fmla="*/ 5188594 h 5218739"/>
                <a:gd name="connsiteX126" fmla="*/ 3506718 w 3737830"/>
                <a:gd name="connsiteY126" fmla="*/ 5218739 h 5218739"/>
                <a:gd name="connsiteX127" fmla="*/ 3737830 w 3737830"/>
                <a:gd name="connsiteY127" fmla="*/ 4465112 h 5218739"/>
                <a:gd name="connsiteX128" fmla="*/ 3707685 w 3737830"/>
                <a:gd name="connsiteY128" fmla="*/ 3801921 h 5218739"/>
                <a:gd name="connsiteX129" fmla="*/ 3737830 w 3737830"/>
                <a:gd name="connsiteY129" fmla="*/ 3289455 h 5218739"/>
                <a:gd name="connsiteX130" fmla="*/ 3446427 w 3737830"/>
                <a:gd name="connsiteY130" fmla="*/ 2666457 h 5218739"/>
                <a:gd name="connsiteX131" fmla="*/ 2853575 w 3737830"/>
                <a:gd name="connsiteY131" fmla="*/ 2676506 h 5218739"/>
                <a:gd name="connsiteX132" fmla="*/ 2572221 w 3737830"/>
                <a:gd name="connsiteY132" fmla="*/ 2475539 h 5218739"/>
                <a:gd name="connsiteX133" fmla="*/ 2793285 w 3737830"/>
                <a:gd name="connsiteY133" fmla="*/ 2274572 h 5218739"/>
                <a:gd name="connsiteX134" fmla="*/ 2873671 w 3737830"/>
                <a:gd name="connsiteY134" fmla="*/ 2013314 h 5218739"/>
                <a:gd name="connsiteX135" fmla="*/ 3144977 w 3737830"/>
                <a:gd name="connsiteY135" fmla="*/ 1782202 h 5218739"/>
                <a:gd name="connsiteX136" fmla="*/ 2984203 w 3737830"/>
                <a:gd name="connsiteY136" fmla="*/ 1330027 h 5218739"/>
                <a:gd name="connsiteX137" fmla="*/ 3165074 w 3737830"/>
                <a:gd name="connsiteY137" fmla="*/ 1108963 h 5218739"/>
                <a:gd name="connsiteX138" fmla="*/ 3438708 w 3737830"/>
                <a:gd name="connsiteY138" fmla="*/ 708324 h 5218739"/>
                <a:gd name="connsiteX139" fmla="*/ 3377270 w 3737830"/>
                <a:gd name="connsiteY139" fmla="*/ 563993 h 5218739"/>
                <a:gd name="connsiteX140" fmla="*/ 3316598 w 3737830"/>
                <a:gd name="connsiteY140" fmla="*/ 440404 h 5218739"/>
                <a:gd name="connsiteX141" fmla="*/ 3332784 w 3737830"/>
                <a:gd name="connsiteY141" fmla="*/ 263417 h 5218739"/>
                <a:gd name="connsiteX142" fmla="*/ 3106192 w 3737830"/>
                <a:gd name="connsiteY142" fmla="*/ 128907 h 5218739"/>
                <a:gd name="connsiteX143" fmla="*/ 3124462 w 3737830"/>
                <a:gd name="connsiteY143" fmla="*/ 12400 h 5218739"/>
                <a:gd name="connsiteX144" fmla="*/ 3020642 w 3737830"/>
                <a:gd name="connsiteY144" fmla="*/ 1477 h 5218739"/>
                <a:gd name="connsiteX145" fmla="*/ 2958526 w 3737830"/>
                <a:gd name="connsiteY145" fmla="*/ 38129 h 5218739"/>
                <a:gd name="connsiteX146" fmla="*/ 2965150 w 3737830"/>
                <a:gd name="connsiteY146" fmla="*/ 223300 h 5218739"/>
                <a:gd name="connsiteX147" fmla="*/ 2780177 w 3737830"/>
                <a:gd name="connsiteY147" fmla="*/ 305894 h 5218739"/>
                <a:gd name="connsiteX148" fmla="*/ 2762617 w 3737830"/>
                <a:gd name="connsiteY148" fmla="*/ 448814 h 5218739"/>
                <a:gd name="connsiteX0" fmla="*/ 2762617 w 3737830"/>
                <a:gd name="connsiteY0" fmla="*/ 448814 h 5218739"/>
                <a:gd name="connsiteX1" fmla="*/ 2424105 w 3737830"/>
                <a:gd name="connsiteY1" fmla="*/ 558395 h 5218739"/>
                <a:gd name="connsiteX2" fmla="*/ 2293527 w 3737830"/>
                <a:gd name="connsiteY2" fmla="*/ 545493 h 5218739"/>
                <a:gd name="connsiteX3" fmla="*/ 2241444 w 3737830"/>
                <a:gd name="connsiteY3" fmla="*/ 716503 h 5218739"/>
                <a:gd name="connsiteX4" fmla="*/ 2040286 w 3737830"/>
                <a:gd name="connsiteY4" fmla="*/ 792017 h 5218739"/>
                <a:gd name="connsiteX5" fmla="*/ 1996355 w 3737830"/>
                <a:gd name="connsiteY5" fmla="*/ 709423 h 5218739"/>
                <a:gd name="connsiteX6" fmla="*/ 1883059 w 3737830"/>
                <a:gd name="connsiteY6" fmla="*/ 810896 h 5218739"/>
                <a:gd name="connsiteX7" fmla="*/ 1700399 w 3737830"/>
                <a:gd name="connsiteY7" fmla="*/ 820335 h 5218739"/>
                <a:gd name="connsiteX8" fmla="*/ 1591727 w 3737830"/>
                <a:gd name="connsiteY8" fmla="*/ 910008 h 5218739"/>
                <a:gd name="connsiteX9" fmla="*/ 1478186 w 3737830"/>
                <a:gd name="connsiteY9" fmla="*/ 938674 h 5218739"/>
                <a:gd name="connsiteX10" fmla="*/ 1392881 w 3737830"/>
                <a:gd name="connsiteY10" fmla="*/ 1179028 h 5218739"/>
                <a:gd name="connsiteX11" fmla="*/ 1249527 w 3737830"/>
                <a:gd name="connsiteY11" fmla="*/ 1112953 h 5218739"/>
                <a:gd name="connsiteX12" fmla="*/ 1184787 w 3737830"/>
                <a:gd name="connsiteY12" fmla="*/ 1226224 h 5218739"/>
                <a:gd name="connsiteX13" fmla="*/ 1214845 w 3737830"/>
                <a:gd name="connsiteY13" fmla="*/ 1445687 h 5218739"/>
                <a:gd name="connsiteX14" fmla="*/ 1062243 w 3737830"/>
                <a:gd name="connsiteY14" fmla="*/ 1497603 h 5218739"/>
                <a:gd name="connsiteX15" fmla="*/ 1018312 w 3737830"/>
                <a:gd name="connsiteY15" fmla="*/ 1415010 h 5218739"/>
                <a:gd name="connsiteX16" fmla="*/ 932762 w 3737830"/>
                <a:gd name="connsiteY16" fmla="*/ 1436248 h 5218739"/>
                <a:gd name="connsiteX17" fmla="*/ 902682 w 3737830"/>
                <a:gd name="connsiteY17" fmla="*/ 1355452 h 5218739"/>
                <a:gd name="connsiteX18" fmla="*/ 646054 w 3737830"/>
                <a:gd name="connsiteY18" fmla="*/ 1443327 h 5218739"/>
                <a:gd name="connsiteX19" fmla="*/ 553567 w 3737830"/>
                <a:gd name="connsiteY19" fmla="*/ 1318257 h 5218739"/>
                <a:gd name="connsiteX20" fmla="*/ 528134 w 3737830"/>
                <a:gd name="connsiteY20" fmla="*/ 1490524 h 5218739"/>
                <a:gd name="connsiteX21" fmla="*/ 384780 w 3737830"/>
                <a:gd name="connsiteY21" fmla="*/ 1490524 h 5218739"/>
                <a:gd name="connsiteX22" fmla="*/ 289981 w 3737830"/>
                <a:gd name="connsiteY22" fmla="*/ 1625034 h 5218739"/>
                <a:gd name="connsiteX23" fmla="*/ 132783 w 3737830"/>
                <a:gd name="connsiteY23" fmla="*/ 1704252 h 5218739"/>
                <a:gd name="connsiteX24" fmla="*/ 137379 w 3737830"/>
                <a:gd name="connsiteY24" fmla="*/ 1825618 h 5218739"/>
                <a:gd name="connsiteX25" fmla="*/ 33332 w 3737830"/>
                <a:gd name="connsiteY25" fmla="*/ 1927091 h 5218739"/>
                <a:gd name="connsiteX26" fmla="*/ 6257 w 3737830"/>
                <a:gd name="connsiteY26" fmla="*/ 2273583 h 5218739"/>
                <a:gd name="connsiteX27" fmla="*/ 63390 w 3737830"/>
                <a:gd name="connsiteY27" fmla="*/ 2443891 h 5218739"/>
                <a:gd name="connsiteX28" fmla="*/ 125819 w 3737830"/>
                <a:gd name="connsiteY28" fmla="*/ 2469849 h 5218739"/>
                <a:gd name="connsiteX29" fmla="*/ 169750 w 3737830"/>
                <a:gd name="connsiteY29" fmla="*/ 2613798 h 5218739"/>
                <a:gd name="connsiteX30" fmla="*/ 358836 w 3737830"/>
                <a:gd name="connsiteY30" fmla="*/ 2804548 h 5218739"/>
                <a:gd name="connsiteX31" fmla="*/ 521198 w 3737830"/>
                <a:gd name="connsiteY31" fmla="*/ 2892257 h 5218739"/>
                <a:gd name="connsiteX32" fmla="*/ 598137 w 3737830"/>
                <a:gd name="connsiteY32" fmla="*/ 3135838 h 5218739"/>
                <a:gd name="connsiteX33" fmla="*/ 424087 w 3737830"/>
                <a:gd name="connsiteY33" fmla="*/ 3331184 h 5218739"/>
                <a:gd name="connsiteX34" fmla="*/ 292409 w 3737830"/>
                <a:gd name="connsiteY34" fmla="*/ 3556346 h 5218739"/>
                <a:gd name="connsiteX35" fmla="*/ 293251 w 3737830"/>
                <a:gd name="connsiteY35" fmla="*/ 3670361 h 5218739"/>
                <a:gd name="connsiteX36" fmla="*/ 335069 w 3737830"/>
                <a:gd name="connsiteY36" fmla="*/ 3679847 h 5218739"/>
                <a:gd name="connsiteX37" fmla="*/ 355879 w 3737830"/>
                <a:gd name="connsiteY37" fmla="*/ 3689581 h 5218739"/>
                <a:gd name="connsiteX38" fmla="*/ 379289 w 3737830"/>
                <a:gd name="connsiteY38" fmla="*/ 3682502 h 5218739"/>
                <a:gd name="connsiteX39" fmla="*/ 414839 w 3737830"/>
                <a:gd name="connsiteY39" fmla="*/ 3702855 h 5218739"/>
                <a:gd name="connsiteX40" fmla="*/ 446920 w 3737830"/>
                <a:gd name="connsiteY40" fmla="*/ 3695776 h 5218739"/>
                <a:gd name="connsiteX41" fmla="*/ 493741 w 3737830"/>
                <a:gd name="connsiteY41" fmla="*/ 3732943 h 5218739"/>
                <a:gd name="connsiteX42" fmla="*/ 522354 w 3737830"/>
                <a:gd name="connsiteY42" fmla="*/ 3724094 h 5218739"/>
                <a:gd name="connsiteX43" fmla="*/ 532759 w 3737830"/>
                <a:gd name="connsiteY43" fmla="*/ 3741792 h 5218739"/>
                <a:gd name="connsiteX44" fmla="*/ 569175 w 3737830"/>
                <a:gd name="connsiteY44" fmla="*/ 3717014 h 5218739"/>
                <a:gd name="connsiteX45" fmla="*/ 592586 w 3737830"/>
                <a:gd name="connsiteY45" fmla="*/ 3720554 h 5218739"/>
                <a:gd name="connsiteX46" fmla="*/ 610247 w 3737830"/>
                <a:gd name="connsiteY46" fmla="*/ 3714362 h 5218739"/>
                <a:gd name="connsiteX47" fmla="*/ 638542 w 3737830"/>
                <a:gd name="connsiteY47" fmla="*/ 3764424 h 5218739"/>
                <a:gd name="connsiteX48" fmla="*/ 654147 w 3737830"/>
                <a:gd name="connsiteY48" fmla="*/ 3775420 h 5218739"/>
                <a:gd name="connsiteX49" fmla="*/ 687095 w 3737830"/>
                <a:gd name="connsiteY49" fmla="*/ 3777190 h 5218739"/>
                <a:gd name="connsiteX50" fmla="*/ 692298 w 3737830"/>
                <a:gd name="connsiteY50" fmla="*/ 3751527 h 5218739"/>
                <a:gd name="connsiteX51" fmla="*/ 707038 w 3737830"/>
                <a:gd name="connsiteY51" fmla="*/ 3744447 h 5218739"/>
                <a:gd name="connsiteX52" fmla="*/ 706171 w 3737830"/>
                <a:gd name="connsiteY52" fmla="*/ 3728519 h 5218739"/>
                <a:gd name="connsiteX53" fmla="*/ 734784 w 3737830"/>
                <a:gd name="connsiteY53" fmla="*/ 3712590 h 5218739"/>
                <a:gd name="connsiteX54" fmla="*/ 751258 w 3737830"/>
                <a:gd name="connsiteY54" fmla="*/ 3718784 h 5218739"/>
                <a:gd name="connsiteX55" fmla="*/ 767732 w 3737830"/>
                <a:gd name="connsiteY55" fmla="*/ 3688697 h 5218739"/>
                <a:gd name="connsiteX56" fmla="*/ 818889 w 3737830"/>
                <a:gd name="connsiteY56" fmla="*/ 3698431 h 5218739"/>
                <a:gd name="connsiteX57" fmla="*/ 834496 w 3737830"/>
                <a:gd name="connsiteY57" fmla="*/ 3730288 h 5218739"/>
                <a:gd name="connsiteX58" fmla="*/ 868311 w 3737830"/>
                <a:gd name="connsiteY58" fmla="*/ 3683387 h 5218739"/>
                <a:gd name="connsiteX59" fmla="*/ 908196 w 3737830"/>
                <a:gd name="connsiteY59" fmla="*/ 3669228 h 5218739"/>
                <a:gd name="connsiteX60" fmla="*/ 934208 w 3737830"/>
                <a:gd name="connsiteY60" fmla="*/ 3674538 h 5218739"/>
                <a:gd name="connsiteX61" fmla="*/ 968890 w 3737830"/>
                <a:gd name="connsiteY61" fmla="*/ 3647105 h 5218739"/>
                <a:gd name="connsiteX62" fmla="*/ 994035 w 3737830"/>
                <a:gd name="connsiteY62" fmla="*/ 3640910 h 5218739"/>
                <a:gd name="connsiteX63" fmla="*/ 1026983 w 3737830"/>
                <a:gd name="connsiteY63" fmla="*/ 3599318 h 5218739"/>
                <a:gd name="connsiteX64" fmla="*/ 1054920 w 3737830"/>
                <a:gd name="connsiteY64" fmla="*/ 3580857 h 5218739"/>
                <a:gd name="connsiteX65" fmla="*/ 1068602 w 3737830"/>
                <a:gd name="connsiteY65" fmla="*/ 3593124 h 5218739"/>
                <a:gd name="connsiteX66" fmla="*/ 1093747 w 3737830"/>
                <a:gd name="connsiteY66" fmla="*/ 3608168 h 5218739"/>
                <a:gd name="connsiteX67" fmla="*/ 1105885 w 3737830"/>
                <a:gd name="connsiteY67" fmla="*/ 3580735 h 5218739"/>
                <a:gd name="connsiteX68" fmla="*/ 1116290 w 3737830"/>
                <a:gd name="connsiteY68" fmla="*/ 3585159 h 5218739"/>
                <a:gd name="connsiteX69" fmla="*/ 1138834 w 3737830"/>
                <a:gd name="connsiteY69" fmla="*/ 3550647 h 5218739"/>
                <a:gd name="connsiteX70" fmla="*/ 1159643 w 3737830"/>
                <a:gd name="connsiteY70" fmla="*/ 3545337 h 5218739"/>
                <a:gd name="connsiteX71" fmla="*/ 1169181 w 3737830"/>
                <a:gd name="connsiteY71" fmla="*/ 3554187 h 5218739"/>
                <a:gd name="connsiteX72" fmla="*/ 1177851 w 3737830"/>
                <a:gd name="connsiteY72" fmla="*/ 3545337 h 5218739"/>
                <a:gd name="connsiteX73" fmla="*/ 1187389 w 3737830"/>
                <a:gd name="connsiteY73" fmla="*/ 3543568 h 5218739"/>
                <a:gd name="connsiteX74" fmla="*/ 1189990 w 3737830"/>
                <a:gd name="connsiteY74" fmla="*/ 3533833 h 5218739"/>
                <a:gd name="connsiteX75" fmla="*/ 1204730 w 3737830"/>
                <a:gd name="connsiteY75" fmla="*/ 3527639 h 5218739"/>
                <a:gd name="connsiteX76" fmla="*/ 1251551 w 3737830"/>
                <a:gd name="connsiteY76" fmla="*/ 3524099 h 5218739"/>
                <a:gd name="connsiteX77" fmla="*/ 1263690 w 3737830"/>
                <a:gd name="connsiteY77" fmla="*/ 3532948 h 5218739"/>
                <a:gd name="connsiteX78" fmla="*/ 1274095 w 3737830"/>
                <a:gd name="connsiteY78" fmla="*/ 3522329 h 5218739"/>
                <a:gd name="connsiteX79" fmla="*/ 1278430 w 3737830"/>
                <a:gd name="connsiteY79" fmla="*/ 3501976 h 5218739"/>
                <a:gd name="connsiteX80" fmla="*/ 1273228 w 3737830"/>
                <a:gd name="connsiteY80" fmla="*/ 3489587 h 5218739"/>
                <a:gd name="connsiteX81" fmla="*/ 1289702 w 3737830"/>
                <a:gd name="connsiteY81" fmla="*/ 3474543 h 5218739"/>
                <a:gd name="connsiteX82" fmla="*/ 1300974 w 3737830"/>
                <a:gd name="connsiteY82" fmla="*/ 3476313 h 5218739"/>
                <a:gd name="connsiteX83" fmla="*/ 1300974 w 3737830"/>
                <a:gd name="connsiteY83" fmla="*/ 3499321 h 5218739"/>
                <a:gd name="connsiteX84" fmla="*/ 1315714 w 3737830"/>
                <a:gd name="connsiteY84" fmla="*/ 3489587 h 5218739"/>
                <a:gd name="connsiteX85" fmla="*/ 1327853 w 3737830"/>
                <a:gd name="connsiteY85" fmla="*/ 3486932 h 5218739"/>
                <a:gd name="connsiteX86" fmla="*/ 1350396 w 3737830"/>
                <a:gd name="connsiteY86" fmla="*/ 3479852 h 5218739"/>
                <a:gd name="connsiteX87" fmla="*/ 1374674 w 3737830"/>
                <a:gd name="connsiteY87" fmla="*/ 3482507 h 5218739"/>
                <a:gd name="connsiteX88" fmla="*/ 1368604 w 3737830"/>
                <a:gd name="connsiteY88" fmla="*/ 3494011 h 5218739"/>
                <a:gd name="connsiteX89" fmla="*/ 1369472 w 3737830"/>
                <a:gd name="connsiteY89" fmla="*/ 3517020 h 5218739"/>
                <a:gd name="connsiteX90" fmla="*/ 1392882 w 3737830"/>
                <a:gd name="connsiteY90" fmla="*/ 3492241 h 5218739"/>
                <a:gd name="connsiteX91" fmla="*/ 1416293 w 3737830"/>
                <a:gd name="connsiteY91" fmla="*/ 3491357 h 5218739"/>
                <a:gd name="connsiteX92" fmla="*/ 1442779 w 3737830"/>
                <a:gd name="connsiteY92" fmla="*/ 3466701 h 5218739"/>
                <a:gd name="connsiteX93" fmla="*/ 1499530 w 3737830"/>
                <a:gd name="connsiteY93" fmla="*/ 3501976 h 5218739"/>
                <a:gd name="connsiteX94" fmla="*/ 1544618 w 3737830"/>
                <a:gd name="connsiteY94" fmla="*/ 3581620 h 5218739"/>
                <a:gd name="connsiteX95" fmla="*/ 1551554 w 3737830"/>
                <a:gd name="connsiteY95" fmla="*/ 3574540 h 5218739"/>
                <a:gd name="connsiteX96" fmla="*/ 1567161 w 3737830"/>
                <a:gd name="connsiteY96" fmla="*/ 3575426 h 5218739"/>
                <a:gd name="connsiteX97" fmla="*/ 1578433 w 3737830"/>
                <a:gd name="connsiteY97" fmla="*/ 3586929 h 5218739"/>
                <a:gd name="connsiteX98" fmla="*/ 1613115 w 3737830"/>
                <a:gd name="connsiteY98" fmla="*/ 3594009 h 5218739"/>
                <a:gd name="connsiteX99" fmla="*/ 1653867 w 3737830"/>
                <a:gd name="connsiteY99" fmla="*/ 3578080 h 5218739"/>
                <a:gd name="connsiteX100" fmla="*/ 1694619 w 3737830"/>
                <a:gd name="connsiteY100" fmla="*/ 3586929 h 5218739"/>
                <a:gd name="connsiteX101" fmla="*/ 1693752 w 3737830"/>
                <a:gd name="connsiteY101" fmla="*/ 3627636 h 5218739"/>
                <a:gd name="connsiteX102" fmla="*/ 1721498 w 3737830"/>
                <a:gd name="connsiteY102" fmla="*/ 3656839 h 5218739"/>
                <a:gd name="connsiteX103" fmla="*/ 1761383 w 3737830"/>
                <a:gd name="connsiteY103" fmla="*/ 3656839 h 5218739"/>
                <a:gd name="connsiteX104" fmla="*/ 1760429 w 3737830"/>
                <a:gd name="connsiteY104" fmla="*/ 3685379 h 5218739"/>
                <a:gd name="connsiteX105" fmla="*/ 1778441 w 3737830"/>
                <a:gd name="connsiteY105" fmla="*/ 3689061 h 5218739"/>
                <a:gd name="connsiteX106" fmla="*/ 1800298 w 3737830"/>
                <a:gd name="connsiteY106" fmla="*/ 3684413 h 5218739"/>
                <a:gd name="connsiteX107" fmla="*/ 1813047 w 3737830"/>
                <a:gd name="connsiteY107" fmla="*/ 3669542 h 5218739"/>
                <a:gd name="connsiteX108" fmla="*/ 1833083 w 3737830"/>
                <a:gd name="connsiteY108" fmla="*/ 3667683 h 5218739"/>
                <a:gd name="connsiteX109" fmla="*/ 1855684 w 3737830"/>
                <a:gd name="connsiteY109" fmla="*/ 3637806 h 5218739"/>
                <a:gd name="connsiteX110" fmla="*/ 1862226 w 3737830"/>
                <a:gd name="connsiteY110" fmla="*/ 3644447 h 5218739"/>
                <a:gd name="connsiteX111" fmla="*/ 1853117 w 3737830"/>
                <a:gd name="connsiteY111" fmla="*/ 3669542 h 5218739"/>
                <a:gd name="connsiteX112" fmla="*/ 1870421 w 3737830"/>
                <a:gd name="connsiteY112" fmla="*/ 3712298 h 5218739"/>
                <a:gd name="connsiteX113" fmla="*/ 1874064 w 3737830"/>
                <a:gd name="connsiteY113" fmla="*/ 3742970 h 5218739"/>
                <a:gd name="connsiteX114" fmla="*/ 1873154 w 3737830"/>
                <a:gd name="connsiteY114" fmla="*/ 3769925 h 5218739"/>
                <a:gd name="connsiteX115" fmla="*/ 1893189 w 3737830"/>
                <a:gd name="connsiteY115" fmla="*/ 3781078 h 5218739"/>
                <a:gd name="connsiteX116" fmla="*/ 1911403 w 3737830"/>
                <a:gd name="connsiteY116" fmla="*/ 3782937 h 5218739"/>
                <a:gd name="connsiteX117" fmla="*/ 1913224 w 3737830"/>
                <a:gd name="connsiteY117" fmla="*/ 3799668 h 5218739"/>
                <a:gd name="connsiteX118" fmla="*/ 1923242 w 3737830"/>
                <a:gd name="connsiteY118" fmla="*/ 3816398 h 5218739"/>
                <a:gd name="connsiteX119" fmla="*/ 1921420 w 3737830"/>
                <a:gd name="connsiteY119" fmla="*/ 3828481 h 5218739"/>
                <a:gd name="connsiteX120" fmla="*/ 1909581 w 3737830"/>
                <a:gd name="connsiteY120" fmla="*/ 3831270 h 5218739"/>
                <a:gd name="connsiteX121" fmla="*/ 1894100 w 3737830"/>
                <a:gd name="connsiteY121" fmla="*/ 3826622 h 5218739"/>
                <a:gd name="connsiteX122" fmla="*/ 1885903 w 3737830"/>
                <a:gd name="connsiteY122" fmla="*/ 3884249 h 5218739"/>
                <a:gd name="connsiteX123" fmla="*/ 1915046 w 3737830"/>
                <a:gd name="connsiteY123" fmla="*/ 3959536 h 5218739"/>
                <a:gd name="connsiteX124" fmla="*/ 1909030 w 3737830"/>
                <a:gd name="connsiteY124" fmla="*/ 4495257 h 5218739"/>
                <a:gd name="connsiteX125" fmla="*/ 1868836 w 3737830"/>
                <a:gd name="connsiteY125" fmla="*/ 4846950 h 5218739"/>
                <a:gd name="connsiteX126" fmla="*/ 2702849 w 3737830"/>
                <a:gd name="connsiteY126" fmla="*/ 5188594 h 5218739"/>
                <a:gd name="connsiteX127" fmla="*/ 3506718 w 3737830"/>
                <a:gd name="connsiteY127" fmla="*/ 5218739 h 5218739"/>
                <a:gd name="connsiteX128" fmla="*/ 3737830 w 3737830"/>
                <a:gd name="connsiteY128" fmla="*/ 4465112 h 5218739"/>
                <a:gd name="connsiteX129" fmla="*/ 3707685 w 3737830"/>
                <a:gd name="connsiteY129" fmla="*/ 3801921 h 5218739"/>
                <a:gd name="connsiteX130" fmla="*/ 3737830 w 3737830"/>
                <a:gd name="connsiteY130" fmla="*/ 3289455 h 5218739"/>
                <a:gd name="connsiteX131" fmla="*/ 3446427 w 3737830"/>
                <a:gd name="connsiteY131" fmla="*/ 2666457 h 5218739"/>
                <a:gd name="connsiteX132" fmla="*/ 2853575 w 3737830"/>
                <a:gd name="connsiteY132" fmla="*/ 2676506 h 5218739"/>
                <a:gd name="connsiteX133" fmla="*/ 2572221 w 3737830"/>
                <a:gd name="connsiteY133" fmla="*/ 2475539 h 5218739"/>
                <a:gd name="connsiteX134" fmla="*/ 2793285 w 3737830"/>
                <a:gd name="connsiteY134" fmla="*/ 2274572 h 5218739"/>
                <a:gd name="connsiteX135" fmla="*/ 2873671 w 3737830"/>
                <a:gd name="connsiteY135" fmla="*/ 2013314 h 5218739"/>
                <a:gd name="connsiteX136" fmla="*/ 3144977 w 3737830"/>
                <a:gd name="connsiteY136" fmla="*/ 1782202 h 5218739"/>
                <a:gd name="connsiteX137" fmla="*/ 2984203 w 3737830"/>
                <a:gd name="connsiteY137" fmla="*/ 1330027 h 5218739"/>
                <a:gd name="connsiteX138" fmla="*/ 3165074 w 3737830"/>
                <a:gd name="connsiteY138" fmla="*/ 1108963 h 5218739"/>
                <a:gd name="connsiteX139" fmla="*/ 3438708 w 3737830"/>
                <a:gd name="connsiteY139" fmla="*/ 708324 h 5218739"/>
                <a:gd name="connsiteX140" fmla="*/ 3377270 w 3737830"/>
                <a:gd name="connsiteY140" fmla="*/ 563993 h 5218739"/>
                <a:gd name="connsiteX141" fmla="*/ 3316598 w 3737830"/>
                <a:gd name="connsiteY141" fmla="*/ 440404 h 5218739"/>
                <a:gd name="connsiteX142" fmla="*/ 3332784 w 3737830"/>
                <a:gd name="connsiteY142" fmla="*/ 263417 h 5218739"/>
                <a:gd name="connsiteX143" fmla="*/ 3106192 w 3737830"/>
                <a:gd name="connsiteY143" fmla="*/ 128907 h 5218739"/>
                <a:gd name="connsiteX144" fmla="*/ 3124462 w 3737830"/>
                <a:gd name="connsiteY144" fmla="*/ 12400 h 5218739"/>
                <a:gd name="connsiteX145" fmla="*/ 3020642 w 3737830"/>
                <a:gd name="connsiteY145" fmla="*/ 1477 h 5218739"/>
                <a:gd name="connsiteX146" fmla="*/ 2958526 w 3737830"/>
                <a:gd name="connsiteY146" fmla="*/ 38129 h 5218739"/>
                <a:gd name="connsiteX147" fmla="*/ 2965150 w 3737830"/>
                <a:gd name="connsiteY147" fmla="*/ 223300 h 5218739"/>
                <a:gd name="connsiteX148" fmla="*/ 2780177 w 3737830"/>
                <a:gd name="connsiteY148" fmla="*/ 305894 h 5218739"/>
                <a:gd name="connsiteX149" fmla="*/ 2762617 w 3737830"/>
                <a:gd name="connsiteY149" fmla="*/ 448814 h 5218739"/>
                <a:gd name="connsiteX0" fmla="*/ 2762617 w 3737830"/>
                <a:gd name="connsiteY0" fmla="*/ 448814 h 5218739"/>
                <a:gd name="connsiteX1" fmla="*/ 2424105 w 3737830"/>
                <a:gd name="connsiteY1" fmla="*/ 558395 h 5218739"/>
                <a:gd name="connsiteX2" fmla="*/ 2293527 w 3737830"/>
                <a:gd name="connsiteY2" fmla="*/ 545493 h 5218739"/>
                <a:gd name="connsiteX3" fmla="*/ 2241444 w 3737830"/>
                <a:gd name="connsiteY3" fmla="*/ 716503 h 5218739"/>
                <a:gd name="connsiteX4" fmla="*/ 2040286 w 3737830"/>
                <a:gd name="connsiteY4" fmla="*/ 792017 h 5218739"/>
                <a:gd name="connsiteX5" fmla="*/ 1996355 w 3737830"/>
                <a:gd name="connsiteY5" fmla="*/ 709423 h 5218739"/>
                <a:gd name="connsiteX6" fmla="*/ 1883059 w 3737830"/>
                <a:gd name="connsiteY6" fmla="*/ 810896 h 5218739"/>
                <a:gd name="connsiteX7" fmla="*/ 1700399 w 3737830"/>
                <a:gd name="connsiteY7" fmla="*/ 820335 h 5218739"/>
                <a:gd name="connsiteX8" fmla="*/ 1591727 w 3737830"/>
                <a:gd name="connsiteY8" fmla="*/ 910008 h 5218739"/>
                <a:gd name="connsiteX9" fmla="*/ 1478186 w 3737830"/>
                <a:gd name="connsiteY9" fmla="*/ 938674 h 5218739"/>
                <a:gd name="connsiteX10" fmla="*/ 1392881 w 3737830"/>
                <a:gd name="connsiteY10" fmla="*/ 1179028 h 5218739"/>
                <a:gd name="connsiteX11" fmla="*/ 1249527 w 3737830"/>
                <a:gd name="connsiteY11" fmla="*/ 1112953 h 5218739"/>
                <a:gd name="connsiteX12" fmla="*/ 1184787 w 3737830"/>
                <a:gd name="connsiteY12" fmla="*/ 1226224 h 5218739"/>
                <a:gd name="connsiteX13" fmla="*/ 1214845 w 3737830"/>
                <a:gd name="connsiteY13" fmla="*/ 1445687 h 5218739"/>
                <a:gd name="connsiteX14" fmla="*/ 1062243 w 3737830"/>
                <a:gd name="connsiteY14" fmla="*/ 1497603 h 5218739"/>
                <a:gd name="connsiteX15" fmla="*/ 1018312 w 3737830"/>
                <a:gd name="connsiteY15" fmla="*/ 1415010 h 5218739"/>
                <a:gd name="connsiteX16" fmla="*/ 932762 w 3737830"/>
                <a:gd name="connsiteY16" fmla="*/ 1436248 h 5218739"/>
                <a:gd name="connsiteX17" fmla="*/ 902682 w 3737830"/>
                <a:gd name="connsiteY17" fmla="*/ 1355452 h 5218739"/>
                <a:gd name="connsiteX18" fmla="*/ 646054 w 3737830"/>
                <a:gd name="connsiteY18" fmla="*/ 1443327 h 5218739"/>
                <a:gd name="connsiteX19" fmla="*/ 553567 w 3737830"/>
                <a:gd name="connsiteY19" fmla="*/ 1318257 h 5218739"/>
                <a:gd name="connsiteX20" fmla="*/ 528134 w 3737830"/>
                <a:gd name="connsiteY20" fmla="*/ 1490524 h 5218739"/>
                <a:gd name="connsiteX21" fmla="*/ 384780 w 3737830"/>
                <a:gd name="connsiteY21" fmla="*/ 1490524 h 5218739"/>
                <a:gd name="connsiteX22" fmla="*/ 289981 w 3737830"/>
                <a:gd name="connsiteY22" fmla="*/ 1625034 h 5218739"/>
                <a:gd name="connsiteX23" fmla="*/ 132783 w 3737830"/>
                <a:gd name="connsiteY23" fmla="*/ 1704252 h 5218739"/>
                <a:gd name="connsiteX24" fmla="*/ 137379 w 3737830"/>
                <a:gd name="connsiteY24" fmla="*/ 1825618 h 5218739"/>
                <a:gd name="connsiteX25" fmla="*/ 33332 w 3737830"/>
                <a:gd name="connsiteY25" fmla="*/ 1927091 h 5218739"/>
                <a:gd name="connsiteX26" fmla="*/ 6257 w 3737830"/>
                <a:gd name="connsiteY26" fmla="*/ 2273583 h 5218739"/>
                <a:gd name="connsiteX27" fmla="*/ 63390 w 3737830"/>
                <a:gd name="connsiteY27" fmla="*/ 2443891 h 5218739"/>
                <a:gd name="connsiteX28" fmla="*/ 125819 w 3737830"/>
                <a:gd name="connsiteY28" fmla="*/ 2469849 h 5218739"/>
                <a:gd name="connsiteX29" fmla="*/ 169750 w 3737830"/>
                <a:gd name="connsiteY29" fmla="*/ 2613798 h 5218739"/>
                <a:gd name="connsiteX30" fmla="*/ 358836 w 3737830"/>
                <a:gd name="connsiteY30" fmla="*/ 2804548 h 5218739"/>
                <a:gd name="connsiteX31" fmla="*/ 521198 w 3737830"/>
                <a:gd name="connsiteY31" fmla="*/ 2892257 h 5218739"/>
                <a:gd name="connsiteX32" fmla="*/ 598137 w 3737830"/>
                <a:gd name="connsiteY32" fmla="*/ 3135838 h 5218739"/>
                <a:gd name="connsiteX33" fmla="*/ 424087 w 3737830"/>
                <a:gd name="connsiteY33" fmla="*/ 3331184 h 5218739"/>
                <a:gd name="connsiteX34" fmla="*/ 292409 w 3737830"/>
                <a:gd name="connsiteY34" fmla="*/ 3556346 h 5218739"/>
                <a:gd name="connsiteX35" fmla="*/ 293251 w 3737830"/>
                <a:gd name="connsiteY35" fmla="*/ 3670361 h 5218739"/>
                <a:gd name="connsiteX36" fmla="*/ 335069 w 3737830"/>
                <a:gd name="connsiteY36" fmla="*/ 3679847 h 5218739"/>
                <a:gd name="connsiteX37" fmla="*/ 355879 w 3737830"/>
                <a:gd name="connsiteY37" fmla="*/ 3689581 h 5218739"/>
                <a:gd name="connsiteX38" fmla="*/ 379289 w 3737830"/>
                <a:gd name="connsiteY38" fmla="*/ 3682502 h 5218739"/>
                <a:gd name="connsiteX39" fmla="*/ 414839 w 3737830"/>
                <a:gd name="connsiteY39" fmla="*/ 3702855 h 5218739"/>
                <a:gd name="connsiteX40" fmla="*/ 446920 w 3737830"/>
                <a:gd name="connsiteY40" fmla="*/ 3695776 h 5218739"/>
                <a:gd name="connsiteX41" fmla="*/ 493741 w 3737830"/>
                <a:gd name="connsiteY41" fmla="*/ 3732943 h 5218739"/>
                <a:gd name="connsiteX42" fmla="*/ 522354 w 3737830"/>
                <a:gd name="connsiteY42" fmla="*/ 3724094 h 5218739"/>
                <a:gd name="connsiteX43" fmla="*/ 532759 w 3737830"/>
                <a:gd name="connsiteY43" fmla="*/ 3741792 h 5218739"/>
                <a:gd name="connsiteX44" fmla="*/ 569175 w 3737830"/>
                <a:gd name="connsiteY44" fmla="*/ 3717014 h 5218739"/>
                <a:gd name="connsiteX45" fmla="*/ 592586 w 3737830"/>
                <a:gd name="connsiteY45" fmla="*/ 3720554 h 5218739"/>
                <a:gd name="connsiteX46" fmla="*/ 610247 w 3737830"/>
                <a:gd name="connsiteY46" fmla="*/ 3714362 h 5218739"/>
                <a:gd name="connsiteX47" fmla="*/ 638542 w 3737830"/>
                <a:gd name="connsiteY47" fmla="*/ 3764424 h 5218739"/>
                <a:gd name="connsiteX48" fmla="*/ 654147 w 3737830"/>
                <a:gd name="connsiteY48" fmla="*/ 3775420 h 5218739"/>
                <a:gd name="connsiteX49" fmla="*/ 687095 w 3737830"/>
                <a:gd name="connsiteY49" fmla="*/ 3777190 h 5218739"/>
                <a:gd name="connsiteX50" fmla="*/ 692298 w 3737830"/>
                <a:gd name="connsiteY50" fmla="*/ 3751527 h 5218739"/>
                <a:gd name="connsiteX51" fmla="*/ 707038 w 3737830"/>
                <a:gd name="connsiteY51" fmla="*/ 3744447 h 5218739"/>
                <a:gd name="connsiteX52" fmla="*/ 706171 w 3737830"/>
                <a:gd name="connsiteY52" fmla="*/ 3728519 h 5218739"/>
                <a:gd name="connsiteX53" fmla="*/ 734784 w 3737830"/>
                <a:gd name="connsiteY53" fmla="*/ 3712590 h 5218739"/>
                <a:gd name="connsiteX54" fmla="*/ 751258 w 3737830"/>
                <a:gd name="connsiteY54" fmla="*/ 3718784 h 5218739"/>
                <a:gd name="connsiteX55" fmla="*/ 767732 w 3737830"/>
                <a:gd name="connsiteY55" fmla="*/ 3688697 h 5218739"/>
                <a:gd name="connsiteX56" fmla="*/ 818889 w 3737830"/>
                <a:gd name="connsiteY56" fmla="*/ 3698431 h 5218739"/>
                <a:gd name="connsiteX57" fmla="*/ 834496 w 3737830"/>
                <a:gd name="connsiteY57" fmla="*/ 3730288 h 5218739"/>
                <a:gd name="connsiteX58" fmla="*/ 868311 w 3737830"/>
                <a:gd name="connsiteY58" fmla="*/ 3683387 h 5218739"/>
                <a:gd name="connsiteX59" fmla="*/ 908196 w 3737830"/>
                <a:gd name="connsiteY59" fmla="*/ 3669228 h 5218739"/>
                <a:gd name="connsiteX60" fmla="*/ 934208 w 3737830"/>
                <a:gd name="connsiteY60" fmla="*/ 3674538 h 5218739"/>
                <a:gd name="connsiteX61" fmla="*/ 968890 w 3737830"/>
                <a:gd name="connsiteY61" fmla="*/ 3647105 h 5218739"/>
                <a:gd name="connsiteX62" fmla="*/ 994035 w 3737830"/>
                <a:gd name="connsiteY62" fmla="*/ 3640910 h 5218739"/>
                <a:gd name="connsiteX63" fmla="*/ 1026983 w 3737830"/>
                <a:gd name="connsiteY63" fmla="*/ 3599318 h 5218739"/>
                <a:gd name="connsiteX64" fmla="*/ 1054920 w 3737830"/>
                <a:gd name="connsiteY64" fmla="*/ 3580857 h 5218739"/>
                <a:gd name="connsiteX65" fmla="*/ 1068602 w 3737830"/>
                <a:gd name="connsiteY65" fmla="*/ 3593124 h 5218739"/>
                <a:gd name="connsiteX66" fmla="*/ 1093747 w 3737830"/>
                <a:gd name="connsiteY66" fmla="*/ 3608168 h 5218739"/>
                <a:gd name="connsiteX67" fmla="*/ 1105885 w 3737830"/>
                <a:gd name="connsiteY67" fmla="*/ 3580735 h 5218739"/>
                <a:gd name="connsiteX68" fmla="*/ 1116290 w 3737830"/>
                <a:gd name="connsiteY68" fmla="*/ 3585159 h 5218739"/>
                <a:gd name="connsiteX69" fmla="*/ 1138834 w 3737830"/>
                <a:gd name="connsiteY69" fmla="*/ 3550647 h 5218739"/>
                <a:gd name="connsiteX70" fmla="*/ 1159643 w 3737830"/>
                <a:gd name="connsiteY70" fmla="*/ 3545337 h 5218739"/>
                <a:gd name="connsiteX71" fmla="*/ 1169181 w 3737830"/>
                <a:gd name="connsiteY71" fmla="*/ 3554187 h 5218739"/>
                <a:gd name="connsiteX72" fmla="*/ 1177851 w 3737830"/>
                <a:gd name="connsiteY72" fmla="*/ 3545337 h 5218739"/>
                <a:gd name="connsiteX73" fmla="*/ 1187389 w 3737830"/>
                <a:gd name="connsiteY73" fmla="*/ 3543568 h 5218739"/>
                <a:gd name="connsiteX74" fmla="*/ 1189990 w 3737830"/>
                <a:gd name="connsiteY74" fmla="*/ 3533833 h 5218739"/>
                <a:gd name="connsiteX75" fmla="*/ 1204730 w 3737830"/>
                <a:gd name="connsiteY75" fmla="*/ 3527639 h 5218739"/>
                <a:gd name="connsiteX76" fmla="*/ 1251551 w 3737830"/>
                <a:gd name="connsiteY76" fmla="*/ 3524099 h 5218739"/>
                <a:gd name="connsiteX77" fmla="*/ 1263690 w 3737830"/>
                <a:gd name="connsiteY77" fmla="*/ 3532948 h 5218739"/>
                <a:gd name="connsiteX78" fmla="*/ 1274095 w 3737830"/>
                <a:gd name="connsiteY78" fmla="*/ 3522329 h 5218739"/>
                <a:gd name="connsiteX79" fmla="*/ 1278430 w 3737830"/>
                <a:gd name="connsiteY79" fmla="*/ 3501976 h 5218739"/>
                <a:gd name="connsiteX80" fmla="*/ 1273228 w 3737830"/>
                <a:gd name="connsiteY80" fmla="*/ 3489587 h 5218739"/>
                <a:gd name="connsiteX81" fmla="*/ 1289702 w 3737830"/>
                <a:gd name="connsiteY81" fmla="*/ 3474543 h 5218739"/>
                <a:gd name="connsiteX82" fmla="*/ 1300974 w 3737830"/>
                <a:gd name="connsiteY82" fmla="*/ 3476313 h 5218739"/>
                <a:gd name="connsiteX83" fmla="*/ 1300974 w 3737830"/>
                <a:gd name="connsiteY83" fmla="*/ 3499321 h 5218739"/>
                <a:gd name="connsiteX84" fmla="*/ 1315714 w 3737830"/>
                <a:gd name="connsiteY84" fmla="*/ 3489587 h 5218739"/>
                <a:gd name="connsiteX85" fmla="*/ 1327853 w 3737830"/>
                <a:gd name="connsiteY85" fmla="*/ 3486932 h 5218739"/>
                <a:gd name="connsiteX86" fmla="*/ 1350396 w 3737830"/>
                <a:gd name="connsiteY86" fmla="*/ 3479852 h 5218739"/>
                <a:gd name="connsiteX87" fmla="*/ 1374674 w 3737830"/>
                <a:gd name="connsiteY87" fmla="*/ 3482507 h 5218739"/>
                <a:gd name="connsiteX88" fmla="*/ 1368604 w 3737830"/>
                <a:gd name="connsiteY88" fmla="*/ 3494011 h 5218739"/>
                <a:gd name="connsiteX89" fmla="*/ 1369472 w 3737830"/>
                <a:gd name="connsiteY89" fmla="*/ 3517020 h 5218739"/>
                <a:gd name="connsiteX90" fmla="*/ 1392882 w 3737830"/>
                <a:gd name="connsiteY90" fmla="*/ 3492241 h 5218739"/>
                <a:gd name="connsiteX91" fmla="*/ 1416293 w 3737830"/>
                <a:gd name="connsiteY91" fmla="*/ 3491357 h 5218739"/>
                <a:gd name="connsiteX92" fmla="*/ 1442779 w 3737830"/>
                <a:gd name="connsiteY92" fmla="*/ 3466701 h 5218739"/>
                <a:gd name="connsiteX93" fmla="*/ 1499530 w 3737830"/>
                <a:gd name="connsiteY93" fmla="*/ 3501976 h 5218739"/>
                <a:gd name="connsiteX94" fmla="*/ 1544618 w 3737830"/>
                <a:gd name="connsiteY94" fmla="*/ 3581620 h 5218739"/>
                <a:gd name="connsiteX95" fmla="*/ 1551554 w 3737830"/>
                <a:gd name="connsiteY95" fmla="*/ 3574540 h 5218739"/>
                <a:gd name="connsiteX96" fmla="*/ 1567161 w 3737830"/>
                <a:gd name="connsiteY96" fmla="*/ 3575426 h 5218739"/>
                <a:gd name="connsiteX97" fmla="*/ 1578433 w 3737830"/>
                <a:gd name="connsiteY97" fmla="*/ 3586929 h 5218739"/>
                <a:gd name="connsiteX98" fmla="*/ 1613115 w 3737830"/>
                <a:gd name="connsiteY98" fmla="*/ 3594009 h 5218739"/>
                <a:gd name="connsiteX99" fmla="*/ 1653867 w 3737830"/>
                <a:gd name="connsiteY99" fmla="*/ 3578080 h 5218739"/>
                <a:gd name="connsiteX100" fmla="*/ 1694619 w 3737830"/>
                <a:gd name="connsiteY100" fmla="*/ 3586929 h 5218739"/>
                <a:gd name="connsiteX101" fmla="*/ 1693752 w 3737830"/>
                <a:gd name="connsiteY101" fmla="*/ 3627636 h 5218739"/>
                <a:gd name="connsiteX102" fmla="*/ 1721498 w 3737830"/>
                <a:gd name="connsiteY102" fmla="*/ 3656839 h 5218739"/>
                <a:gd name="connsiteX103" fmla="*/ 1761383 w 3737830"/>
                <a:gd name="connsiteY103" fmla="*/ 3656839 h 5218739"/>
                <a:gd name="connsiteX104" fmla="*/ 1760429 w 3737830"/>
                <a:gd name="connsiteY104" fmla="*/ 3685379 h 5218739"/>
                <a:gd name="connsiteX105" fmla="*/ 1778441 w 3737830"/>
                <a:gd name="connsiteY105" fmla="*/ 3689061 h 5218739"/>
                <a:gd name="connsiteX106" fmla="*/ 1800298 w 3737830"/>
                <a:gd name="connsiteY106" fmla="*/ 3684413 h 5218739"/>
                <a:gd name="connsiteX107" fmla="*/ 1813047 w 3737830"/>
                <a:gd name="connsiteY107" fmla="*/ 3669542 h 5218739"/>
                <a:gd name="connsiteX108" fmla="*/ 1833083 w 3737830"/>
                <a:gd name="connsiteY108" fmla="*/ 3667683 h 5218739"/>
                <a:gd name="connsiteX109" fmla="*/ 1855684 w 3737830"/>
                <a:gd name="connsiteY109" fmla="*/ 3637806 h 5218739"/>
                <a:gd name="connsiteX110" fmla="*/ 1862226 w 3737830"/>
                <a:gd name="connsiteY110" fmla="*/ 3644447 h 5218739"/>
                <a:gd name="connsiteX111" fmla="*/ 1853117 w 3737830"/>
                <a:gd name="connsiteY111" fmla="*/ 3669542 h 5218739"/>
                <a:gd name="connsiteX112" fmla="*/ 1870421 w 3737830"/>
                <a:gd name="connsiteY112" fmla="*/ 3712298 h 5218739"/>
                <a:gd name="connsiteX113" fmla="*/ 1874064 w 3737830"/>
                <a:gd name="connsiteY113" fmla="*/ 3742970 h 5218739"/>
                <a:gd name="connsiteX114" fmla="*/ 1873154 w 3737830"/>
                <a:gd name="connsiteY114" fmla="*/ 3769925 h 5218739"/>
                <a:gd name="connsiteX115" fmla="*/ 1893189 w 3737830"/>
                <a:gd name="connsiteY115" fmla="*/ 3781078 h 5218739"/>
                <a:gd name="connsiteX116" fmla="*/ 1911403 w 3737830"/>
                <a:gd name="connsiteY116" fmla="*/ 3782937 h 5218739"/>
                <a:gd name="connsiteX117" fmla="*/ 1913224 w 3737830"/>
                <a:gd name="connsiteY117" fmla="*/ 3799668 h 5218739"/>
                <a:gd name="connsiteX118" fmla="*/ 1923242 w 3737830"/>
                <a:gd name="connsiteY118" fmla="*/ 3816398 h 5218739"/>
                <a:gd name="connsiteX119" fmla="*/ 1921420 w 3737830"/>
                <a:gd name="connsiteY119" fmla="*/ 3828481 h 5218739"/>
                <a:gd name="connsiteX120" fmla="*/ 1909581 w 3737830"/>
                <a:gd name="connsiteY120" fmla="*/ 3831270 h 5218739"/>
                <a:gd name="connsiteX121" fmla="*/ 1906849 w 3737830"/>
                <a:gd name="connsiteY121" fmla="*/ 3821975 h 5218739"/>
                <a:gd name="connsiteX122" fmla="*/ 1894100 w 3737830"/>
                <a:gd name="connsiteY122" fmla="*/ 3826622 h 5218739"/>
                <a:gd name="connsiteX123" fmla="*/ 1885903 w 3737830"/>
                <a:gd name="connsiteY123" fmla="*/ 3884249 h 5218739"/>
                <a:gd name="connsiteX124" fmla="*/ 1915046 w 3737830"/>
                <a:gd name="connsiteY124" fmla="*/ 3959536 h 5218739"/>
                <a:gd name="connsiteX125" fmla="*/ 1909030 w 3737830"/>
                <a:gd name="connsiteY125" fmla="*/ 4495257 h 5218739"/>
                <a:gd name="connsiteX126" fmla="*/ 1868836 w 3737830"/>
                <a:gd name="connsiteY126" fmla="*/ 4846950 h 5218739"/>
                <a:gd name="connsiteX127" fmla="*/ 2702849 w 3737830"/>
                <a:gd name="connsiteY127" fmla="*/ 5188594 h 5218739"/>
                <a:gd name="connsiteX128" fmla="*/ 3506718 w 3737830"/>
                <a:gd name="connsiteY128" fmla="*/ 5218739 h 5218739"/>
                <a:gd name="connsiteX129" fmla="*/ 3737830 w 3737830"/>
                <a:gd name="connsiteY129" fmla="*/ 4465112 h 5218739"/>
                <a:gd name="connsiteX130" fmla="*/ 3707685 w 3737830"/>
                <a:gd name="connsiteY130" fmla="*/ 3801921 h 5218739"/>
                <a:gd name="connsiteX131" fmla="*/ 3737830 w 3737830"/>
                <a:gd name="connsiteY131" fmla="*/ 3289455 h 5218739"/>
                <a:gd name="connsiteX132" fmla="*/ 3446427 w 3737830"/>
                <a:gd name="connsiteY132" fmla="*/ 2666457 h 5218739"/>
                <a:gd name="connsiteX133" fmla="*/ 2853575 w 3737830"/>
                <a:gd name="connsiteY133" fmla="*/ 2676506 h 5218739"/>
                <a:gd name="connsiteX134" fmla="*/ 2572221 w 3737830"/>
                <a:gd name="connsiteY134" fmla="*/ 2475539 h 5218739"/>
                <a:gd name="connsiteX135" fmla="*/ 2793285 w 3737830"/>
                <a:gd name="connsiteY135" fmla="*/ 2274572 h 5218739"/>
                <a:gd name="connsiteX136" fmla="*/ 2873671 w 3737830"/>
                <a:gd name="connsiteY136" fmla="*/ 2013314 h 5218739"/>
                <a:gd name="connsiteX137" fmla="*/ 3144977 w 3737830"/>
                <a:gd name="connsiteY137" fmla="*/ 1782202 h 5218739"/>
                <a:gd name="connsiteX138" fmla="*/ 2984203 w 3737830"/>
                <a:gd name="connsiteY138" fmla="*/ 1330027 h 5218739"/>
                <a:gd name="connsiteX139" fmla="*/ 3165074 w 3737830"/>
                <a:gd name="connsiteY139" fmla="*/ 1108963 h 5218739"/>
                <a:gd name="connsiteX140" fmla="*/ 3438708 w 3737830"/>
                <a:gd name="connsiteY140" fmla="*/ 708324 h 5218739"/>
                <a:gd name="connsiteX141" fmla="*/ 3377270 w 3737830"/>
                <a:gd name="connsiteY141" fmla="*/ 563993 h 5218739"/>
                <a:gd name="connsiteX142" fmla="*/ 3316598 w 3737830"/>
                <a:gd name="connsiteY142" fmla="*/ 440404 h 5218739"/>
                <a:gd name="connsiteX143" fmla="*/ 3332784 w 3737830"/>
                <a:gd name="connsiteY143" fmla="*/ 263417 h 5218739"/>
                <a:gd name="connsiteX144" fmla="*/ 3106192 w 3737830"/>
                <a:gd name="connsiteY144" fmla="*/ 128907 h 5218739"/>
                <a:gd name="connsiteX145" fmla="*/ 3124462 w 3737830"/>
                <a:gd name="connsiteY145" fmla="*/ 12400 h 5218739"/>
                <a:gd name="connsiteX146" fmla="*/ 3020642 w 3737830"/>
                <a:gd name="connsiteY146" fmla="*/ 1477 h 5218739"/>
                <a:gd name="connsiteX147" fmla="*/ 2958526 w 3737830"/>
                <a:gd name="connsiteY147" fmla="*/ 38129 h 5218739"/>
                <a:gd name="connsiteX148" fmla="*/ 2965150 w 3737830"/>
                <a:gd name="connsiteY148" fmla="*/ 223300 h 5218739"/>
                <a:gd name="connsiteX149" fmla="*/ 2780177 w 3737830"/>
                <a:gd name="connsiteY149" fmla="*/ 305894 h 5218739"/>
                <a:gd name="connsiteX150" fmla="*/ 2762617 w 3737830"/>
                <a:gd name="connsiteY150" fmla="*/ 448814 h 5218739"/>
                <a:gd name="connsiteX0" fmla="*/ 2762617 w 3737830"/>
                <a:gd name="connsiteY0" fmla="*/ 448814 h 5218739"/>
                <a:gd name="connsiteX1" fmla="*/ 2424105 w 3737830"/>
                <a:gd name="connsiteY1" fmla="*/ 558395 h 5218739"/>
                <a:gd name="connsiteX2" fmla="*/ 2293527 w 3737830"/>
                <a:gd name="connsiteY2" fmla="*/ 545493 h 5218739"/>
                <a:gd name="connsiteX3" fmla="*/ 2241444 w 3737830"/>
                <a:gd name="connsiteY3" fmla="*/ 716503 h 5218739"/>
                <a:gd name="connsiteX4" fmla="*/ 2040286 w 3737830"/>
                <a:gd name="connsiteY4" fmla="*/ 792017 h 5218739"/>
                <a:gd name="connsiteX5" fmla="*/ 1996355 w 3737830"/>
                <a:gd name="connsiteY5" fmla="*/ 709423 h 5218739"/>
                <a:gd name="connsiteX6" fmla="*/ 1883059 w 3737830"/>
                <a:gd name="connsiteY6" fmla="*/ 810896 h 5218739"/>
                <a:gd name="connsiteX7" fmla="*/ 1700399 w 3737830"/>
                <a:gd name="connsiteY7" fmla="*/ 820335 h 5218739"/>
                <a:gd name="connsiteX8" fmla="*/ 1591727 w 3737830"/>
                <a:gd name="connsiteY8" fmla="*/ 910008 h 5218739"/>
                <a:gd name="connsiteX9" fmla="*/ 1478186 w 3737830"/>
                <a:gd name="connsiteY9" fmla="*/ 938674 h 5218739"/>
                <a:gd name="connsiteX10" fmla="*/ 1392881 w 3737830"/>
                <a:gd name="connsiteY10" fmla="*/ 1179028 h 5218739"/>
                <a:gd name="connsiteX11" fmla="*/ 1249527 w 3737830"/>
                <a:gd name="connsiteY11" fmla="*/ 1112953 h 5218739"/>
                <a:gd name="connsiteX12" fmla="*/ 1184787 w 3737830"/>
                <a:gd name="connsiteY12" fmla="*/ 1226224 h 5218739"/>
                <a:gd name="connsiteX13" fmla="*/ 1214845 w 3737830"/>
                <a:gd name="connsiteY13" fmla="*/ 1445687 h 5218739"/>
                <a:gd name="connsiteX14" fmla="*/ 1062243 w 3737830"/>
                <a:gd name="connsiteY14" fmla="*/ 1497603 h 5218739"/>
                <a:gd name="connsiteX15" fmla="*/ 1018312 w 3737830"/>
                <a:gd name="connsiteY15" fmla="*/ 1415010 h 5218739"/>
                <a:gd name="connsiteX16" fmla="*/ 932762 w 3737830"/>
                <a:gd name="connsiteY16" fmla="*/ 1436248 h 5218739"/>
                <a:gd name="connsiteX17" fmla="*/ 902682 w 3737830"/>
                <a:gd name="connsiteY17" fmla="*/ 1355452 h 5218739"/>
                <a:gd name="connsiteX18" fmla="*/ 646054 w 3737830"/>
                <a:gd name="connsiteY18" fmla="*/ 1443327 h 5218739"/>
                <a:gd name="connsiteX19" fmla="*/ 553567 w 3737830"/>
                <a:gd name="connsiteY19" fmla="*/ 1318257 h 5218739"/>
                <a:gd name="connsiteX20" fmla="*/ 528134 w 3737830"/>
                <a:gd name="connsiteY20" fmla="*/ 1490524 h 5218739"/>
                <a:gd name="connsiteX21" fmla="*/ 384780 w 3737830"/>
                <a:gd name="connsiteY21" fmla="*/ 1490524 h 5218739"/>
                <a:gd name="connsiteX22" fmla="*/ 289981 w 3737830"/>
                <a:gd name="connsiteY22" fmla="*/ 1625034 h 5218739"/>
                <a:gd name="connsiteX23" fmla="*/ 132783 w 3737830"/>
                <a:gd name="connsiteY23" fmla="*/ 1704252 h 5218739"/>
                <a:gd name="connsiteX24" fmla="*/ 137379 w 3737830"/>
                <a:gd name="connsiteY24" fmla="*/ 1825618 h 5218739"/>
                <a:gd name="connsiteX25" fmla="*/ 33332 w 3737830"/>
                <a:gd name="connsiteY25" fmla="*/ 1927091 h 5218739"/>
                <a:gd name="connsiteX26" fmla="*/ 6257 w 3737830"/>
                <a:gd name="connsiteY26" fmla="*/ 2273583 h 5218739"/>
                <a:gd name="connsiteX27" fmla="*/ 63390 w 3737830"/>
                <a:gd name="connsiteY27" fmla="*/ 2443891 h 5218739"/>
                <a:gd name="connsiteX28" fmla="*/ 125819 w 3737830"/>
                <a:gd name="connsiteY28" fmla="*/ 2469849 h 5218739"/>
                <a:gd name="connsiteX29" fmla="*/ 169750 w 3737830"/>
                <a:gd name="connsiteY29" fmla="*/ 2613798 h 5218739"/>
                <a:gd name="connsiteX30" fmla="*/ 358836 w 3737830"/>
                <a:gd name="connsiteY30" fmla="*/ 2804548 h 5218739"/>
                <a:gd name="connsiteX31" fmla="*/ 521198 w 3737830"/>
                <a:gd name="connsiteY31" fmla="*/ 2892257 h 5218739"/>
                <a:gd name="connsiteX32" fmla="*/ 598137 w 3737830"/>
                <a:gd name="connsiteY32" fmla="*/ 3135838 h 5218739"/>
                <a:gd name="connsiteX33" fmla="*/ 424087 w 3737830"/>
                <a:gd name="connsiteY33" fmla="*/ 3331184 h 5218739"/>
                <a:gd name="connsiteX34" fmla="*/ 292409 w 3737830"/>
                <a:gd name="connsiteY34" fmla="*/ 3556346 h 5218739"/>
                <a:gd name="connsiteX35" fmla="*/ 293251 w 3737830"/>
                <a:gd name="connsiteY35" fmla="*/ 3670361 h 5218739"/>
                <a:gd name="connsiteX36" fmla="*/ 335069 w 3737830"/>
                <a:gd name="connsiteY36" fmla="*/ 3679847 h 5218739"/>
                <a:gd name="connsiteX37" fmla="*/ 355879 w 3737830"/>
                <a:gd name="connsiteY37" fmla="*/ 3689581 h 5218739"/>
                <a:gd name="connsiteX38" fmla="*/ 379289 w 3737830"/>
                <a:gd name="connsiteY38" fmla="*/ 3682502 h 5218739"/>
                <a:gd name="connsiteX39" fmla="*/ 414839 w 3737830"/>
                <a:gd name="connsiteY39" fmla="*/ 3702855 h 5218739"/>
                <a:gd name="connsiteX40" fmla="*/ 446920 w 3737830"/>
                <a:gd name="connsiteY40" fmla="*/ 3695776 h 5218739"/>
                <a:gd name="connsiteX41" fmla="*/ 493741 w 3737830"/>
                <a:gd name="connsiteY41" fmla="*/ 3732943 h 5218739"/>
                <a:gd name="connsiteX42" fmla="*/ 522354 w 3737830"/>
                <a:gd name="connsiteY42" fmla="*/ 3724094 h 5218739"/>
                <a:gd name="connsiteX43" fmla="*/ 532759 w 3737830"/>
                <a:gd name="connsiteY43" fmla="*/ 3741792 h 5218739"/>
                <a:gd name="connsiteX44" fmla="*/ 569175 w 3737830"/>
                <a:gd name="connsiteY44" fmla="*/ 3717014 h 5218739"/>
                <a:gd name="connsiteX45" fmla="*/ 592586 w 3737830"/>
                <a:gd name="connsiteY45" fmla="*/ 3720554 h 5218739"/>
                <a:gd name="connsiteX46" fmla="*/ 610247 w 3737830"/>
                <a:gd name="connsiteY46" fmla="*/ 3714362 h 5218739"/>
                <a:gd name="connsiteX47" fmla="*/ 638542 w 3737830"/>
                <a:gd name="connsiteY47" fmla="*/ 3764424 h 5218739"/>
                <a:gd name="connsiteX48" fmla="*/ 654147 w 3737830"/>
                <a:gd name="connsiteY48" fmla="*/ 3775420 h 5218739"/>
                <a:gd name="connsiteX49" fmla="*/ 687095 w 3737830"/>
                <a:gd name="connsiteY49" fmla="*/ 3777190 h 5218739"/>
                <a:gd name="connsiteX50" fmla="*/ 692298 w 3737830"/>
                <a:gd name="connsiteY50" fmla="*/ 3751527 h 5218739"/>
                <a:gd name="connsiteX51" fmla="*/ 707038 w 3737830"/>
                <a:gd name="connsiteY51" fmla="*/ 3744447 h 5218739"/>
                <a:gd name="connsiteX52" fmla="*/ 706171 w 3737830"/>
                <a:gd name="connsiteY52" fmla="*/ 3728519 h 5218739"/>
                <a:gd name="connsiteX53" fmla="*/ 734784 w 3737830"/>
                <a:gd name="connsiteY53" fmla="*/ 3712590 h 5218739"/>
                <a:gd name="connsiteX54" fmla="*/ 751258 w 3737830"/>
                <a:gd name="connsiteY54" fmla="*/ 3718784 h 5218739"/>
                <a:gd name="connsiteX55" fmla="*/ 767732 w 3737830"/>
                <a:gd name="connsiteY55" fmla="*/ 3688697 h 5218739"/>
                <a:gd name="connsiteX56" fmla="*/ 818889 w 3737830"/>
                <a:gd name="connsiteY56" fmla="*/ 3698431 h 5218739"/>
                <a:gd name="connsiteX57" fmla="*/ 834496 w 3737830"/>
                <a:gd name="connsiteY57" fmla="*/ 3730288 h 5218739"/>
                <a:gd name="connsiteX58" fmla="*/ 868311 w 3737830"/>
                <a:gd name="connsiteY58" fmla="*/ 3683387 h 5218739"/>
                <a:gd name="connsiteX59" fmla="*/ 908196 w 3737830"/>
                <a:gd name="connsiteY59" fmla="*/ 3669228 h 5218739"/>
                <a:gd name="connsiteX60" fmla="*/ 934208 w 3737830"/>
                <a:gd name="connsiteY60" fmla="*/ 3674538 h 5218739"/>
                <a:gd name="connsiteX61" fmla="*/ 968890 w 3737830"/>
                <a:gd name="connsiteY61" fmla="*/ 3647105 h 5218739"/>
                <a:gd name="connsiteX62" fmla="*/ 994035 w 3737830"/>
                <a:gd name="connsiteY62" fmla="*/ 3640910 h 5218739"/>
                <a:gd name="connsiteX63" fmla="*/ 1026983 w 3737830"/>
                <a:gd name="connsiteY63" fmla="*/ 3599318 h 5218739"/>
                <a:gd name="connsiteX64" fmla="*/ 1054920 w 3737830"/>
                <a:gd name="connsiteY64" fmla="*/ 3580857 h 5218739"/>
                <a:gd name="connsiteX65" fmla="*/ 1068602 w 3737830"/>
                <a:gd name="connsiteY65" fmla="*/ 3593124 h 5218739"/>
                <a:gd name="connsiteX66" fmla="*/ 1093747 w 3737830"/>
                <a:gd name="connsiteY66" fmla="*/ 3608168 h 5218739"/>
                <a:gd name="connsiteX67" fmla="*/ 1105885 w 3737830"/>
                <a:gd name="connsiteY67" fmla="*/ 3580735 h 5218739"/>
                <a:gd name="connsiteX68" fmla="*/ 1116290 w 3737830"/>
                <a:gd name="connsiteY68" fmla="*/ 3585159 h 5218739"/>
                <a:gd name="connsiteX69" fmla="*/ 1138834 w 3737830"/>
                <a:gd name="connsiteY69" fmla="*/ 3550647 h 5218739"/>
                <a:gd name="connsiteX70" fmla="*/ 1159643 w 3737830"/>
                <a:gd name="connsiteY70" fmla="*/ 3545337 h 5218739"/>
                <a:gd name="connsiteX71" fmla="*/ 1169181 w 3737830"/>
                <a:gd name="connsiteY71" fmla="*/ 3554187 h 5218739"/>
                <a:gd name="connsiteX72" fmla="*/ 1177851 w 3737830"/>
                <a:gd name="connsiteY72" fmla="*/ 3545337 h 5218739"/>
                <a:gd name="connsiteX73" fmla="*/ 1187389 w 3737830"/>
                <a:gd name="connsiteY73" fmla="*/ 3543568 h 5218739"/>
                <a:gd name="connsiteX74" fmla="*/ 1189990 w 3737830"/>
                <a:gd name="connsiteY74" fmla="*/ 3533833 h 5218739"/>
                <a:gd name="connsiteX75" fmla="*/ 1204730 w 3737830"/>
                <a:gd name="connsiteY75" fmla="*/ 3527639 h 5218739"/>
                <a:gd name="connsiteX76" fmla="*/ 1251551 w 3737830"/>
                <a:gd name="connsiteY76" fmla="*/ 3524099 h 5218739"/>
                <a:gd name="connsiteX77" fmla="*/ 1263690 w 3737830"/>
                <a:gd name="connsiteY77" fmla="*/ 3532948 h 5218739"/>
                <a:gd name="connsiteX78" fmla="*/ 1274095 w 3737830"/>
                <a:gd name="connsiteY78" fmla="*/ 3522329 h 5218739"/>
                <a:gd name="connsiteX79" fmla="*/ 1278430 w 3737830"/>
                <a:gd name="connsiteY79" fmla="*/ 3501976 h 5218739"/>
                <a:gd name="connsiteX80" fmla="*/ 1273228 w 3737830"/>
                <a:gd name="connsiteY80" fmla="*/ 3489587 h 5218739"/>
                <a:gd name="connsiteX81" fmla="*/ 1289702 w 3737830"/>
                <a:gd name="connsiteY81" fmla="*/ 3474543 h 5218739"/>
                <a:gd name="connsiteX82" fmla="*/ 1300974 w 3737830"/>
                <a:gd name="connsiteY82" fmla="*/ 3476313 h 5218739"/>
                <a:gd name="connsiteX83" fmla="*/ 1300974 w 3737830"/>
                <a:gd name="connsiteY83" fmla="*/ 3499321 h 5218739"/>
                <a:gd name="connsiteX84" fmla="*/ 1315714 w 3737830"/>
                <a:gd name="connsiteY84" fmla="*/ 3489587 h 5218739"/>
                <a:gd name="connsiteX85" fmla="*/ 1327853 w 3737830"/>
                <a:gd name="connsiteY85" fmla="*/ 3486932 h 5218739"/>
                <a:gd name="connsiteX86" fmla="*/ 1350396 w 3737830"/>
                <a:gd name="connsiteY86" fmla="*/ 3479852 h 5218739"/>
                <a:gd name="connsiteX87" fmla="*/ 1374674 w 3737830"/>
                <a:gd name="connsiteY87" fmla="*/ 3482507 h 5218739"/>
                <a:gd name="connsiteX88" fmla="*/ 1368604 w 3737830"/>
                <a:gd name="connsiteY88" fmla="*/ 3494011 h 5218739"/>
                <a:gd name="connsiteX89" fmla="*/ 1369472 w 3737830"/>
                <a:gd name="connsiteY89" fmla="*/ 3517020 h 5218739"/>
                <a:gd name="connsiteX90" fmla="*/ 1392882 w 3737830"/>
                <a:gd name="connsiteY90" fmla="*/ 3492241 h 5218739"/>
                <a:gd name="connsiteX91" fmla="*/ 1416293 w 3737830"/>
                <a:gd name="connsiteY91" fmla="*/ 3491357 h 5218739"/>
                <a:gd name="connsiteX92" fmla="*/ 1442779 w 3737830"/>
                <a:gd name="connsiteY92" fmla="*/ 3466701 h 5218739"/>
                <a:gd name="connsiteX93" fmla="*/ 1499530 w 3737830"/>
                <a:gd name="connsiteY93" fmla="*/ 3501976 h 5218739"/>
                <a:gd name="connsiteX94" fmla="*/ 1544618 w 3737830"/>
                <a:gd name="connsiteY94" fmla="*/ 3581620 h 5218739"/>
                <a:gd name="connsiteX95" fmla="*/ 1551554 w 3737830"/>
                <a:gd name="connsiteY95" fmla="*/ 3574540 h 5218739"/>
                <a:gd name="connsiteX96" fmla="*/ 1567161 w 3737830"/>
                <a:gd name="connsiteY96" fmla="*/ 3575426 h 5218739"/>
                <a:gd name="connsiteX97" fmla="*/ 1578433 w 3737830"/>
                <a:gd name="connsiteY97" fmla="*/ 3586929 h 5218739"/>
                <a:gd name="connsiteX98" fmla="*/ 1613115 w 3737830"/>
                <a:gd name="connsiteY98" fmla="*/ 3594009 h 5218739"/>
                <a:gd name="connsiteX99" fmla="*/ 1653867 w 3737830"/>
                <a:gd name="connsiteY99" fmla="*/ 3578080 h 5218739"/>
                <a:gd name="connsiteX100" fmla="*/ 1694619 w 3737830"/>
                <a:gd name="connsiteY100" fmla="*/ 3586929 h 5218739"/>
                <a:gd name="connsiteX101" fmla="*/ 1693752 w 3737830"/>
                <a:gd name="connsiteY101" fmla="*/ 3627636 h 5218739"/>
                <a:gd name="connsiteX102" fmla="*/ 1721498 w 3737830"/>
                <a:gd name="connsiteY102" fmla="*/ 3656839 h 5218739"/>
                <a:gd name="connsiteX103" fmla="*/ 1761383 w 3737830"/>
                <a:gd name="connsiteY103" fmla="*/ 3656839 h 5218739"/>
                <a:gd name="connsiteX104" fmla="*/ 1760429 w 3737830"/>
                <a:gd name="connsiteY104" fmla="*/ 3685379 h 5218739"/>
                <a:gd name="connsiteX105" fmla="*/ 1778441 w 3737830"/>
                <a:gd name="connsiteY105" fmla="*/ 3689061 h 5218739"/>
                <a:gd name="connsiteX106" fmla="*/ 1800298 w 3737830"/>
                <a:gd name="connsiteY106" fmla="*/ 3684413 h 5218739"/>
                <a:gd name="connsiteX107" fmla="*/ 1813047 w 3737830"/>
                <a:gd name="connsiteY107" fmla="*/ 3669542 h 5218739"/>
                <a:gd name="connsiteX108" fmla="*/ 1833083 w 3737830"/>
                <a:gd name="connsiteY108" fmla="*/ 3667683 h 5218739"/>
                <a:gd name="connsiteX109" fmla="*/ 1855684 w 3737830"/>
                <a:gd name="connsiteY109" fmla="*/ 3637806 h 5218739"/>
                <a:gd name="connsiteX110" fmla="*/ 1862226 w 3737830"/>
                <a:gd name="connsiteY110" fmla="*/ 3644447 h 5218739"/>
                <a:gd name="connsiteX111" fmla="*/ 1853117 w 3737830"/>
                <a:gd name="connsiteY111" fmla="*/ 3669542 h 5218739"/>
                <a:gd name="connsiteX112" fmla="*/ 1870421 w 3737830"/>
                <a:gd name="connsiteY112" fmla="*/ 3712298 h 5218739"/>
                <a:gd name="connsiteX113" fmla="*/ 1874064 w 3737830"/>
                <a:gd name="connsiteY113" fmla="*/ 3742970 h 5218739"/>
                <a:gd name="connsiteX114" fmla="*/ 1873154 w 3737830"/>
                <a:gd name="connsiteY114" fmla="*/ 3769925 h 5218739"/>
                <a:gd name="connsiteX115" fmla="*/ 1893189 w 3737830"/>
                <a:gd name="connsiteY115" fmla="*/ 3781078 h 5218739"/>
                <a:gd name="connsiteX116" fmla="*/ 1911403 w 3737830"/>
                <a:gd name="connsiteY116" fmla="*/ 3782937 h 5218739"/>
                <a:gd name="connsiteX117" fmla="*/ 1913224 w 3737830"/>
                <a:gd name="connsiteY117" fmla="*/ 3799668 h 5218739"/>
                <a:gd name="connsiteX118" fmla="*/ 1923242 w 3737830"/>
                <a:gd name="connsiteY118" fmla="*/ 3816398 h 5218739"/>
                <a:gd name="connsiteX119" fmla="*/ 1921420 w 3737830"/>
                <a:gd name="connsiteY119" fmla="*/ 3828481 h 5218739"/>
                <a:gd name="connsiteX120" fmla="*/ 1909581 w 3737830"/>
                <a:gd name="connsiteY120" fmla="*/ 3831270 h 5218739"/>
                <a:gd name="connsiteX121" fmla="*/ 1906849 w 3737830"/>
                <a:gd name="connsiteY121" fmla="*/ 3821975 h 5218739"/>
                <a:gd name="connsiteX122" fmla="*/ 1894100 w 3737830"/>
                <a:gd name="connsiteY122" fmla="*/ 3826622 h 5218739"/>
                <a:gd name="connsiteX123" fmla="*/ 1878618 w 3737830"/>
                <a:gd name="connsiteY123" fmla="*/ 3861942 h 5218739"/>
                <a:gd name="connsiteX124" fmla="*/ 1885903 w 3737830"/>
                <a:gd name="connsiteY124" fmla="*/ 3884249 h 5218739"/>
                <a:gd name="connsiteX125" fmla="*/ 1915046 w 3737830"/>
                <a:gd name="connsiteY125" fmla="*/ 3959536 h 5218739"/>
                <a:gd name="connsiteX126" fmla="*/ 1909030 w 3737830"/>
                <a:gd name="connsiteY126" fmla="*/ 4495257 h 5218739"/>
                <a:gd name="connsiteX127" fmla="*/ 1868836 w 3737830"/>
                <a:gd name="connsiteY127" fmla="*/ 4846950 h 5218739"/>
                <a:gd name="connsiteX128" fmla="*/ 2702849 w 3737830"/>
                <a:gd name="connsiteY128" fmla="*/ 5188594 h 5218739"/>
                <a:gd name="connsiteX129" fmla="*/ 3506718 w 3737830"/>
                <a:gd name="connsiteY129" fmla="*/ 5218739 h 5218739"/>
                <a:gd name="connsiteX130" fmla="*/ 3737830 w 3737830"/>
                <a:gd name="connsiteY130" fmla="*/ 4465112 h 5218739"/>
                <a:gd name="connsiteX131" fmla="*/ 3707685 w 3737830"/>
                <a:gd name="connsiteY131" fmla="*/ 3801921 h 5218739"/>
                <a:gd name="connsiteX132" fmla="*/ 3737830 w 3737830"/>
                <a:gd name="connsiteY132" fmla="*/ 3289455 h 5218739"/>
                <a:gd name="connsiteX133" fmla="*/ 3446427 w 3737830"/>
                <a:gd name="connsiteY133" fmla="*/ 2666457 h 5218739"/>
                <a:gd name="connsiteX134" fmla="*/ 2853575 w 3737830"/>
                <a:gd name="connsiteY134" fmla="*/ 2676506 h 5218739"/>
                <a:gd name="connsiteX135" fmla="*/ 2572221 w 3737830"/>
                <a:gd name="connsiteY135" fmla="*/ 2475539 h 5218739"/>
                <a:gd name="connsiteX136" fmla="*/ 2793285 w 3737830"/>
                <a:gd name="connsiteY136" fmla="*/ 2274572 h 5218739"/>
                <a:gd name="connsiteX137" fmla="*/ 2873671 w 3737830"/>
                <a:gd name="connsiteY137" fmla="*/ 2013314 h 5218739"/>
                <a:gd name="connsiteX138" fmla="*/ 3144977 w 3737830"/>
                <a:gd name="connsiteY138" fmla="*/ 1782202 h 5218739"/>
                <a:gd name="connsiteX139" fmla="*/ 2984203 w 3737830"/>
                <a:gd name="connsiteY139" fmla="*/ 1330027 h 5218739"/>
                <a:gd name="connsiteX140" fmla="*/ 3165074 w 3737830"/>
                <a:gd name="connsiteY140" fmla="*/ 1108963 h 5218739"/>
                <a:gd name="connsiteX141" fmla="*/ 3438708 w 3737830"/>
                <a:gd name="connsiteY141" fmla="*/ 708324 h 5218739"/>
                <a:gd name="connsiteX142" fmla="*/ 3377270 w 3737830"/>
                <a:gd name="connsiteY142" fmla="*/ 563993 h 5218739"/>
                <a:gd name="connsiteX143" fmla="*/ 3316598 w 3737830"/>
                <a:gd name="connsiteY143" fmla="*/ 440404 h 5218739"/>
                <a:gd name="connsiteX144" fmla="*/ 3332784 w 3737830"/>
                <a:gd name="connsiteY144" fmla="*/ 263417 h 5218739"/>
                <a:gd name="connsiteX145" fmla="*/ 3106192 w 3737830"/>
                <a:gd name="connsiteY145" fmla="*/ 128907 h 5218739"/>
                <a:gd name="connsiteX146" fmla="*/ 3124462 w 3737830"/>
                <a:gd name="connsiteY146" fmla="*/ 12400 h 5218739"/>
                <a:gd name="connsiteX147" fmla="*/ 3020642 w 3737830"/>
                <a:gd name="connsiteY147" fmla="*/ 1477 h 5218739"/>
                <a:gd name="connsiteX148" fmla="*/ 2958526 w 3737830"/>
                <a:gd name="connsiteY148" fmla="*/ 38129 h 5218739"/>
                <a:gd name="connsiteX149" fmla="*/ 2965150 w 3737830"/>
                <a:gd name="connsiteY149" fmla="*/ 223300 h 5218739"/>
                <a:gd name="connsiteX150" fmla="*/ 2780177 w 3737830"/>
                <a:gd name="connsiteY150" fmla="*/ 305894 h 5218739"/>
                <a:gd name="connsiteX151" fmla="*/ 2762617 w 3737830"/>
                <a:gd name="connsiteY151" fmla="*/ 448814 h 5218739"/>
                <a:gd name="connsiteX0" fmla="*/ 2762617 w 3737830"/>
                <a:gd name="connsiteY0" fmla="*/ 448814 h 5218739"/>
                <a:gd name="connsiteX1" fmla="*/ 2424105 w 3737830"/>
                <a:gd name="connsiteY1" fmla="*/ 558395 h 5218739"/>
                <a:gd name="connsiteX2" fmla="*/ 2293527 w 3737830"/>
                <a:gd name="connsiteY2" fmla="*/ 545493 h 5218739"/>
                <a:gd name="connsiteX3" fmla="*/ 2241444 w 3737830"/>
                <a:gd name="connsiteY3" fmla="*/ 716503 h 5218739"/>
                <a:gd name="connsiteX4" fmla="*/ 2040286 w 3737830"/>
                <a:gd name="connsiteY4" fmla="*/ 792017 h 5218739"/>
                <a:gd name="connsiteX5" fmla="*/ 1996355 w 3737830"/>
                <a:gd name="connsiteY5" fmla="*/ 709423 h 5218739"/>
                <a:gd name="connsiteX6" fmla="*/ 1883059 w 3737830"/>
                <a:gd name="connsiteY6" fmla="*/ 810896 h 5218739"/>
                <a:gd name="connsiteX7" fmla="*/ 1700399 w 3737830"/>
                <a:gd name="connsiteY7" fmla="*/ 820335 h 5218739"/>
                <a:gd name="connsiteX8" fmla="*/ 1591727 w 3737830"/>
                <a:gd name="connsiteY8" fmla="*/ 910008 h 5218739"/>
                <a:gd name="connsiteX9" fmla="*/ 1478186 w 3737830"/>
                <a:gd name="connsiteY9" fmla="*/ 938674 h 5218739"/>
                <a:gd name="connsiteX10" fmla="*/ 1392881 w 3737830"/>
                <a:gd name="connsiteY10" fmla="*/ 1179028 h 5218739"/>
                <a:gd name="connsiteX11" fmla="*/ 1249527 w 3737830"/>
                <a:gd name="connsiteY11" fmla="*/ 1112953 h 5218739"/>
                <a:gd name="connsiteX12" fmla="*/ 1184787 w 3737830"/>
                <a:gd name="connsiteY12" fmla="*/ 1226224 h 5218739"/>
                <a:gd name="connsiteX13" fmla="*/ 1214845 w 3737830"/>
                <a:gd name="connsiteY13" fmla="*/ 1445687 h 5218739"/>
                <a:gd name="connsiteX14" fmla="*/ 1062243 w 3737830"/>
                <a:gd name="connsiteY14" fmla="*/ 1497603 h 5218739"/>
                <a:gd name="connsiteX15" fmla="*/ 1018312 w 3737830"/>
                <a:gd name="connsiteY15" fmla="*/ 1415010 h 5218739"/>
                <a:gd name="connsiteX16" fmla="*/ 932762 w 3737830"/>
                <a:gd name="connsiteY16" fmla="*/ 1436248 h 5218739"/>
                <a:gd name="connsiteX17" fmla="*/ 902682 w 3737830"/>
                <a:gd name="connsiteY17" fmla="*/ 1355452 h 5218739"/>
                <a:gd name="connsiteX18" fmla="*/ 646054 w 3737830"/>
                <a:gd name="connsiteY18" fmla="*/ 1443327 h 5218739"/>
                <a:gd name="connsiteX19" fmla="*/ 553567 w 3737830"/>
                <a:gd name="connsiteY19" fmla="*/ 1318257 h 5218739"/>
                <a:gd name="connsiteX20" fmla="*/ 528134 w 3737830"/>
                <a:gd name="connsiteY20" fmla="*/ 1490524 h 5218739"/>
                <a:gd name="connsiteX21" fmla="*/ 384780 w 3737830"/>
                <a:gd name="connsiteY21" fmla="*/ 1490524 h 5218739"/>
                <a:gd name="connsiteX22" fmla="*/ 289981 w 3737830"/>
                <a:gd name="connsiteY22" fmla="*/ 1625034 h 5218739"/>
                <a:gd name="connsiteX23" fmla="*/ 132783 w 3737830"/>
                <a:gd name="connsiteY23" fmla="*/ 1704252 h 5218739"/>
                <a:gd name="connsiteX24" fmla="*/ 137379 w 3737830"/>
                <a:gd name="connsiteY24" fmla="*/ 1825618 h 5218739"/>
                <a:gd name="connsiteX25" fmla="*/ 33332 w 3737830"/>
                <a:gd name="connsiteY25" fmla="*/ 1927091 h 5218739"/>
                <a:gd name="connsiteX26" fmla="*/ 6257 w 3737830"/>
                <a:gd name="connsiteY26" fmla="*/ 2273583 h 5218739"/>
                <a:gd name="connsiteX27" fmla="*/ 63390 w 3737830"/>
                <a:gd name="connsiteY27" fmla="*/ 2443891 h 5218739"/>
                <a:gd name="connsiteX28" fmla="*/ 125819 w 3737830"/>
                <a:gd name="connsiteY28" fmla="*/ 2469849 h 5218739"/>
                <a:gd name="connsiteX29" fmla="*/ 169750 w 3737830"/>
                <a:gd name="connsiteY29" fmla="*/ 2613798 h 5218739"/>
                <a:gd name="connsiteX30" fmla="*/ 358836 w 3737830"/>
                <a:gd name="connsiteY30" fmla="*/ 2804548 h 5218739"/>
                <a:gd name="connsiteX31" fmla="*/ 521198 w 3737830"/>
                <a:gd name="connsiteY31" fmla="*/ 2892257 h 5218739"/>
                <a:gd name="connsiteX32" fmla="*/ 598137 w 3737830"/>
                <a:gd name="connsiteY32" fmla="*/ 3135838 h 5218739"/>
                <a:gd name="connsiteX33" fmla="*/ 424087 w 3737830"/>
                <a:gd name="connsiteY33" fmla="*/ 3331184 h 5218739"/>
                <a:gd name="connsiteX34" fmla="*/ 292409 w 3737830"/>
                <a:gd name="connsiteY34" fmla="*/ 3556346 h 5218739"/>
                <a:gd name="connsiteX35" fmla="*/ 293251 w 3737830"/>
                <a:gd name="connsiteY35" fmla="*/ 3670361 h 5218739"/>
                <a:gd name="connsiteX36" fmla="*/ 335069 w 3737830"/>
                <a:gd name="connsiteY36" fmla="*/ 3679847 h 5218739"/>
                <a:gd name="connsiteX37" fmla="*/ 355879 w 3737830"/>
                <a:gd name="connsiteY37" fmla="*/ 3689581 h 5218739"/>
                <a:gd name="connsiteX38" fmla="*/ 379289 w 3737830"/>
                <a:gd name="connsiteY38" fmla="*/ 3682502 h 5218739"/>
                <a:gd name="connsiteX39" fmla="*/ 414839 w 3737830"/>
                <a:gd name="connsiteY39" fmla="*/ 3702855 h 5218739"/>
                <a:gd name="connsiteX40" fmla="*/ 446920 w 3737830"/>
                <a:gd name="connsiteY40" fmla="*/ 3695776 h 5218739"/>
                <a:gd name="connsiteX41" fmla="*/ 493741 w 3737830"/>
                <a:gd name="connsiteY41" fmla="*/ 3732943 h 5218739"/>
                <a:gd name="connsiteX42" fmla="*/ 522354 w 3737830"/>
                <a:gd name="connsiteY42" fmla="*/ 3724094 h 5218739"/>
                <a:gd name="connsiteX43" fmla="*/ 532759 w 3737830"/>
                <a:gd name="connsiteY43" fmla="*/ 3741792 h 5218739"/>
                <a:gd name="connsiteX44" fmla="*/ 569175 w 3737830"/>
                <a:gd name="connsiteY44" fmla="*/ 3717014 h 5218739"/>
                <a:gd name="connsiteX45" fmla="*/ 592586 w 3737830"/>
                <a:gd name="connsiteY45" fmla="*/ 3720554 h 5218739"/>
                <a:gd name="connsiteX46" fmla="*/ 610247 w 3737830"/>
                <a:gd name="connsiteY46" fmla="*/ 3714362 h 5218739"/>
                <a:gd name="connsiteX47" fmla="*/ 638542 w 3737830"/>
                <a:gd name="connsiteY47" fmla="*/ 3764424 h 5218739"/>
                <a:gd name="connsiteX48" fmla="*/ 654147 w 3737830"/>
                <a:gd name="connsiteY48" fmla="*/ 3775420 h 5218739"/>
                <a:gd name="connsiteX49" fmla="*/ 687095 w 3737830"/>
                <a:gd name="connsiteY49" fmla="*/ 3777190 h 5218739"/>
                <a:gd name="connsiteX50" fmla="*/ 692298 w 3737830"/>
                <a:gd name="connsiteY50" fmla="*/ 3751527 h 5218739"/>
                <a:gd name="connsiteX51" fmla="*/ 707038 w 3737830"/>
                <a:gd name="connsiteY51" fmla="*/ 3744447 h 5218739"/>
                <a:gd name="connsiteX52" fmla="*/ 706171 w 3737830"/>
                <a:gd name="connsiteY52" fmla="*/ 3728519 h 5218739"/>
                <a:gd name="connsiteX53" fmla="*/ 734784 w 3737830"/>
                <a:gd name="connsiteY53" fmla="*/ 3712590 h 5218739"/>
                <a:gd name="connsiteX54" fmla="*/ 751258 w 3737830"/>
                <a:gd name="connsiteY54" fmla="*/ 3718784 h 5218739"/>
                <a:gd name="connsiteX55" fmla="*/ 767732 w 3737830"/>
                <a:gd name="connsiteY55" fmla="*/ 3688697 h 5218739"/>
                <a:gd name="connsiteX56" fmla="*/ 818889 w 3737830"/>
                <a:gd name="connsiteY56" fmla="*/ 3698431 h 5218739"/>
                <a:gd name="connsiteX57" fmla="*/ 834496 w 3737830"/>
                <a:gd name="connsiteY57" fmla="*/ 3730288 h 5218739"/>
                <a:gd name="connsiteX58" fmla="*/ 868311 w 3737830"/>
                <a:gd name="connsiteY58" fmla="*/ 3683387 h 5218739"/>
                <a:gd name="connsiteX59" fmla="*/ 908196 w 3737830"/>
                <a:gd name="connsiteY59" fmla="*/ 3669228 h 5218739"/>
                <a:gd name="connsiteX60" fmla="*/ 934208 w 3737830"/>
                <a:gd name="connsiteY60" fmla="*/ 3674538 h 5218739"/>
                <a:gd name="connsiteX61" fmla="*/ 968890 w 3737830"/>
                <a:gd name="connsiteY61" fmla="*/ 3647105 h 5218739"/>
                <a:gd name="connsiteX62" fmla="*/ 994035 w 3737830"/>
                <a:gd name="connsiteY62" fmla="*/ 3640910 h 5218739"/>
                <a:gd name="connsiteX63" fmla="*/ 1026983 w 3737830"/>
                <a:gd name="connsiteY63" fmla="*/ 3599318 h 5218739"/>
                <a:gd name="connsiteX64" fmla="*/ 1054920 w 3737830"/>
                <a:gd name="connsiteY64" fmla="*/ 3580857 h 5218739"/>
                <a:gd name="connsiteX65" fmla="*/ 1068602 w 3737830"/>
                <a:gd name="connsiteY65" fmla="*/ 3593124 h 5218739"/>
                <a:gd name="connsiteX66" fmla="*/ 1093747 w 3737830"/>
                <a:gd name="connsiteY66" fmla="*/ 3608168 h 5218739"/>
                <a:gd name="connsiteX67" fmla="*/ 1105885 w 3737830"/>
                <a:gd name="connsiteY67" fmla="*/ 3580735 h 5218739"/>
                <a:gd name="connsiteX68" fmla="*/ 1116290 w 3737830"/>
                <a:gd name="connsiteY68" fmla="*/ 3585159 h 5218739"/>
                <a:gd name="connsiteX69" fmla="*/ 1138834 w 3737830"/>
                <a:gd name="connsiteY69" fmla="*/ 3550647 h 5218739"/>
                <a:gd name="connsiteX70" fmla="*/ 1159643 w 3737830"/>
                <a:gd name="connsiteY70" fmla="*/ 3545337 h 5218739"/>
                <a:gd name="connsiteX71" fmla="*/ 1169181 w 3737830"/>
                <a:gd name="connsiteY71" fmla="*/ 3554187 h 5218739"/>
                <a:gd name="connsiteX72" fmla="*/ 1177851 w 3737830"/>
                <a:gd name="connsiteY72" fmla="*/ 3545337 h 5218739"/>
                <a:gd name="connsiteX73" fmla="*/ 1187389 w 3737830"/>
                <a:gd name="connsiteY73" fmla="*/ 3543568 h 5218739"/>
                <a:gd name="connsiteX74" fmla="*/ 1189990 w 3737830"/>
                <a:gd name="connsiteY74" fmla="*/ 3533833 h 5218739"/>
                <a:gd name="connsiteX75" fmla="*/ 1204730 w 3737830"/>
                <a:gd name="connsiteY75" fmla="*/ 3527639 h 5218739"/>
                <a:gd name="connsiteX76" fmla="*/ 1251551 w 3737830"/>
                <a:gd name="connsiteY76" fmla="*/ 3524099 h 5218739"/>
                <a:gd name="connsiteX77" fmla="*/ 1263690 w 3737830"/>
                <a:gd name="connsiteY77" fmla="*/ 3532948 h 5218739"/>
                <a:gd name="connsiteX78" fmla="*/ 1274095 w 3737830"/>
                <a:gd name="connsiteY78" fmla="*/ 3522329 h 5218739"/>
                <a:gd name="connsiteX79" fmla="*/ 1278430 w 3737830"/>
                <a:gd name="connsiteY79" fmla="*/ 3501976 h 5218739"/>
                <a:gd name="connsiteX80" fmla="*/ 1273228 w 3737830"/>
                <a:gd name="connsiteY80" fmla="*/ 3489587 h 5218739"/>
                <a:gd name="connsiteX81" fmla="*/ 1289702 w 3737830"/>
                <a:gd name="connsiteY81" fmla="*/ 3474543 h 5218739"/>
                <a:gd name="connsiteX82" fmla="*/ 1300974 w 3737830"/>
                <a:gd name="connsiteY82" fmla="*/ 3476313 h 5218739"/>
                <a:gd name="connsiteX83" fmla="*/ 1300974 w 3737830"/>
                <a:gd name="connsiteY83" fmla="*/ 3499321 h 5218739"/>
                <a:gd name="connsiteX84" fmla="*/ 1315714 w 3737830"/>
                <a:gd name="connsiteY84" fmla="*/ 3489587 h 5218739"/>
                <a:gd name="connsiteX85" fmla="*/ 1327853 w 3737830"/>
                <a:gd name="connsiteY85" fmla="*/ 3486932 h 5218739"/>
                <a:gd name="connsiteX86" fmla="*/ 1350396 w 3737830"/>
                <a:gd name="connsiteY86" fmla="*/ 3479852 h 5218739"/>
                <a:gd name="connsiteX87" fmla="*/ 1374674 w 3737830"/>
                <a:gd name="connsiteY87" fmla="*/ 3482507 h 5218739"/>
                <a:gd name="connsiteX88" fmla="*/ 1368604 w 3737830"/>
                <a:gd name="connsiteY88" fmla="*/ 3494011 h 5218739"/>
                <a:gd name="connsiteX89" fmla="*/ 1369472 w 3737830"/>
                <a:gd name="connsiteY89" fmla="*/ 3517020 h 5218739"/>
                <a:gd name="connsiteX90" fmla="*/ 1392882 w 3737830"/>
                <a:gd name="connsiteY90" fmla="*/ 3492241 h 5218739"/>
                <a:gd name="connsiteX91" fmla="*/ 1416293 w 3737830"/>
                <a:gd name="connsiteY91" fmla="*/ 3491357 h 5218739"/>
                <a:gd name="connsiteX92" fmla="*/ 1442779 w 3737830"/>
                <a:gd name="connsiteY92" fmla="*/ 3466701 h 5218739"/>
                <a:gd name="connsiteX93" fmla="*/ 1499530 w 3737830"/>
                <a:gd name="connsiteY93" fmla="*/ 3501976 h 5218739"/>
                <a:gd name="connsiteX94" fmla="*/ 1544618 w 3737830"/>
                <a:gd name="connsiteY94" fmla="*/ 3581620 h 5218739"/>
                <a:gd name="connsiteX95" fmla="*/ 1551554 w 3737830"/>
                <a:gd name="connsiteY95" fmla="*/ 3574540 h 5218739"/>
                <a:gd name="connsiteX96" fmla="*/ 1567161 w 3737830"/>
                <a:gd name="connsiteY96" fmla="*/ 3575426 h 5218739"/>
                <a:gd name="connsiteX97" fmla="*/ 1578433 w 3737830"/>
                <a:gd name="connsiteY97" fmla="*/ 3586929 h 5218739"/>
                <a:gd name="connsiteX98" fmla="*/ 1613115 w 3737830"/>
                <a:gd name="connsiteY98" fmla="*/ 3594009 h 5218739"/>
                <a:gd name="connsiteX99" fmla="*/ 1653867 w 3737830"/>
                <a:gd name="connsiteY99" fmla="*/ 3578080 h 5218739"/>
                <a:gd name="connsiteX100" fmla="*/ 1694619 w 3737830"/>
                <a:gd name="connsiteY100" fmla="*/ 3586929 h 5218739"/>
                <a:gd name="connsiteX101" fmla="*/ 1693752 w 3737830"/>
                <a:gd name="connsiteY101" fmla="*/ 3627636 h 5218739"/>
                <a:gd name="connsiteX102" fmla="*/ 1721498 w 3737830"/>
                <a:gd name="connsiteY102" fmla="*/ 3656839 h 5218739"/>
                <a:gd name="connsiteX103" fmla="*/ 1761383 w 3737830"/>
                <a:gd name="connsiteY103" fmla="*/ 3656839 h 5218739"/>
                <a:gd name="connsiteX104" fmla="*/ 1760429 w 3737830"/>
                <a:gd name="connsiteY104" fmla="*/ 3685379 h 5218739"/>
                <a:gd name="connsiteX105" fmla="*/ 1778441 w 3737830"/>
                <a:gd name="connsiteY105" fmla="*/ 3689061 h 5218739"/>
                <a:gd name="connsiteX106" fmla="*/ 1800298 w 3737830"/>
                <a:gd name="connsiteY106" fmla="*/ 3684413 h 5218739"/>
                <a:gd name="connsiteX107" fmla="*/ 1813047 w 3737830"/>
                <a:gd name="connsiteY107" fmla="*/ 3669542 h 5218739"/>
                <a:gd name="connsiteX108" fmla="*/ 1833083 w 3737830"/>
                <a:gd name="connsiteY108" fmla="*/ 3667683 h 5218739"/>
                <a:gd name="connsiteX109" fmla="*/ 1855684 w 3737830"/>
                <a:gd name="connsiteY109" fmla="*/ 3637806 h 5218739"/>
                <a:gd name="connsiteX110" fmla="*/ 1862226 w 3737830"/>
                <a:gd name="connsiteY110" fmla="*/ 3644447 h 5218739"/>
                <a:gd name="connsiteX111" fmla="*/ 1853117 w 3737830"/>
                <a:gd name="connsiteY111" fmla="*/ 3669542 h 5218739"/>
                <a:gd name="connsiteX112" fmla="*/ 1870421 w 3737830"/>
                <a:gd name="connsiteY112" fmla="*/ 3712298 h 5218739"/>
                <a:gd name="connsiteX113" fmla="*/ 1874064 w 3737830"/>
                <a:gd name="connsiteY113" fmla="*/ 3742970 h 5218739"/>
                <a:gd name="connsiteX114" fmla="*/ 1873154 w 3737830"/>
                <a:gd name="connsiteY114" fmla="*/ 3769925 h 5218739"/>
                <a:gd name="connsiteX115" fmla="*/ 1893189 w 3737830"/>
                <a:gd name="connsiteY115" fmla="*/ 3781078 h 5218739"/>
                <a:gd name="connsiteX116" fmla="*/ 1911403 w 3737830"/>
                <a:gd name="connsiteY116" fmla="*/ 3782937 h 5218739"/>
                <a:gd name="connsiteX117" fmla="*/ 1913224 w 3737830"/>
                <a:gd name="connsiteY117" fmla="*/ 3799668 h 5218739"/>
                <a:gd name="connsiteX118" fmla="*/ 1923242 w 3737830"/>
                <a:gd name="connsiteY118" fmla="*/ 3816398 h 5218739"/>
                <a:gd name="connsiteX119" fmla="*/ 1921420 w 3737830"/>
                <a:gd name="connsiteY119" fmla="*/ 3828481 h 5218739"/>
                <a:gd name="connsiteX120" fmla="*/ 1909581 w 3737830"/>
                <a:gd name="connsiteY120" fmla="*/ 3831270 h 5218739"/>
                <a:gd name="connsiteX121" fmla="*/ 1906849 w 3737830"/>
                <a:gd name="connsiteY121" fmla="*/ 3821975 h 5218739"/>
                <a:gd name="connsiteX122" fmla="*/ 1894100 w 3737830"/>
                <a:gd name="connsiteY122" fmla="*/ 3826622 h 5218739"/>
                <a:gd name="connsiteX123" fmla="*/ 1890457 w 3737830"/>
                <a:gd name="connsiteY123" fmla="*/ 3846141 h 5218739"/>
                <a:gd name="connsiteX124" fmla="*/ 1878618 w 3737830"/>
                <a:gd name="connsiteY124" fmla="*/ 3861942 h 5218739"/>
                <a:gd name="connsiteX125" fmla="*/ 1885903 w 3737830"/>
                <a:gd name="connsiteY125" fmla="*/ 3884249 h 5218739"/>
                <a:gd name="connsiteX126" fmla="*/ 1915046 w 3737830"/>
                <a:gd name="connsiteY126" fmla="*/ 3959536 h 5218739"/>
                <a:gd name="connsiteX127" fmla="*/ 1909030 w 3737830"/>
                <a:gd name="connsiteY127" fmla="*/ 4495257 h 5218739"/>
                <a:gd name="connsiteX128" fmla="*/ 1868836 w 3737830"/>
                <a:gd name="connsiteY128" fmla="*/ 4846950 h 5218739"/>
                <a:gd name="connsiteX129" fmla="*/ 2702849 w 3737830"/>
                <a:gd name="connsiteY129" fmla="*/ 5188594 h 5218739"/>
                <a:gd name="connsiteX130" fmla="*/ 3506718 w 3737830"/>
                <a:gd name="connsiteY130" fmla="*/ 5218739 h 5218739"/>
                <a:gd name="connsiteX131" fmla="*/ 3737830 w 3737830"/>
                <a:gd name="connsiteY131" fmla="*/ 4465112 h 5218739"/>
                <a:gd name="connsiteX132" fmla="*/ 3707685 w 3737830"/>
                <a:gd name="connsiteY132" fmla="*/ 3801921 h 5218739"/>
                <a:gd name="connsiteX133" fmla="*/ 3737830 w 3737830"/>
                <a:gd name="connsiteY133" fmla="*/ 3289455 h 5218739"/>
                <a:gd name="connsiteX134" fmla="*/ 3446427 w 3737830"/>
                <a:gd name="connsiteY134" fmla="*/ 2666457 h 5218739"/>
                <a:gd name="connsiteX135" fmla="*/ 2853575 w 3737830"/>
                <a:gd name="connsiteY135" fmla="*/ 2676506 h 5218739"/>
                <a:gd name="connsiteX136" fmla="*/ 2572221 w 3737830"/>
                <a:gd name="connsiteY136" fmla="*/ 2475539 h 5218739"/>
                <a:gd name="connsiteX137" fmla="*/ 2793285 w 3737830"/>
                <a:gd name="connsiteY137" fmla="*/ 2274572 h 5218739"/>
                <a:gd name="connsiteX138" fmla="*/ 2873671 w 3737830"/>
                <a:gd name="connsiteY138" fmla="*/ 2013314 h 5218739"/>
                <a:gd name="connsiteX139" fmla="*/ 3144977 w 3737830"/>
                <a:gd name="connsiteY139" fmla="*/ 1782202 h 5218739"/>
                <a:gd name="connsiteX140" fmla="*/ 2984203 w 3737830"/>
                <a:gd name="connsiteY140" fmla="*/ 1330027 h 5218739"/>
                <a:gd name="connsiteX141" fmla="*/ 3165074 w 3737830"/>
                <a:gd name="connsiteY141" fmla="*/ 1108963 h 5218739"/>
                <a:gd name="connsiteX142" fmla="*/ 3438708 w 3737830"/>
                <a:gd name="connsiteY142" fmla="*/ 708324 h 5218739"/>
                <a:gd name="connsiteX143" fmla="*/ 3377270 w 3737830"/>
                <a:gd name="connsiteY143" fmla="*/ 563993 h 5218739"/>
                <a:gd name="connsiteX144" fmla="*/ 3316598 w 3737830"/>
                <a:gd name="connsiteY144" fmla="*/ 440404 h 5218739"/>
                <a:gd name="connsiteX145" fmla="*/ 3332784 w 3737830"/>
                <a:gd name="connsiteY145" fmla="*/ 263417 h 5218739"/>
                <a:gd name="connsiteX146" fmla="*/ 3106192 w 3737830"/>
                <a:gd name="connsiteY146" fmla="*/ 128907 h 5218739"/>
                <a:gd name="connsiteX147" fmla="*/ 3124462 w 3737830"/>
                <a:gd name="connsiteY147" fmla="*/ 12400 h 5218739"/>
                <a:gd name="connsiteX148" fmla="*/ 3020642 w 3737830"/>
                <a:gd name="connsiteY148" fmla="*/ 1477 h 5218739"/>
                <a:gd name="connsiteX149" fmla="*/ 2958526 w 3737830"/>
                <a:gd name="connsiteY149" fmla="*/ 38129 h 5218739"/>
                <a:gd name="connsiteX150" fmla="*/ 2965150 w 3737830"/>
                <a:gd name="connsiteY150" fmla="*/ 223300 h 5218739"/>
                <a:gd name="connsiteX151" fmla="*/ 2780177 w 3737830"/>
                <a:gd name="connsiteY151" fmla="*/ 305894 h 5218739"/>
                <a:gd name="connsiteX152" fmla="*/ 2762617 w 3737830"/>
                <a:gd name="connsiteY152" fmla="*/ 448814 h 5218739"/>
                <a:gd name="connsiteX0" fmla="*/ 2762617 w 3737830"/>
                <a:gd name="connsiteY0" fmla="*/ 448814 h 5218739"/>
                <a:gd name="connsiteX1" fmla="*/ 2424105 w 3737830"/>
                <a:gd name="connsiteY1" fmla="*/ 558395 h 5218739"/>
                <a:gd name="connsiteX2" fmla="*/ 2293527 w 3737830"/>
                <a:gd name="connsiteY2" fmla="*/ 545493 h 5218739"/>
                <a:gd name="connsiteX3" fmla="*/ 2241444 w 3737830"/>
                <a:gd name="connsiteY3" fmla="*/ 716503 h 5218739"/>
                <a:gd name="connsiteX4" fmla="*/ 2040286 w 3737830"/>
                <a:gd name="connsiteY4" fmla="*/ 792017 h 5218739"/>
                <a:gd name="connsiteX5" fmla="*/ 1996355 w 3737830"/>
                <a:gd name="connsiteY5" fmla="*/ 709423 h 5218739"/>
                <a:gd name="connsiteX6" fmla="*/ 1883059 w 3737830"/>
                <a:gd name="connsiteY6" fmla="*/ 810896 h 5218739"/>
                <a:gd name="connsiteX7" fmla="*/ 1700399 w 3737830"/>
                <a:gd name="connsiteY7" fmla="*/ 820335 h 5218739"/>
                <a:gd name="connsiteX8" fmla="*/ 1591727 w 3737830"/>
                <a:gd name="connsiteY8" fmla="*/ 910008 h 5218739"/>
                <a:gd name="connsiteX9" fmla="*/ 1478186 w 3737830"/>
                <a:gd name="connsiteY9" fmla="*/ 938674 h 5218739"/>
                <a:gd name="connsiteX10" fmla="*/ 1392881 w 3737830"/>
                <a:gd name="connsiteY10" fmla="*/ 1179028 h 5218739"/>
                <a:gd name="connsiteX11" fmla="*/ 1249527 w 3737830"/>
                <a:gd name="connsiteY11" fmla="*/ 1112953 h 5218739"/>
                <a:gd name="connsiteX12" fmla="*/ 1184787 w 3737830"/>
                <a:gd name="connsiteY12" fmla="*/ 1226224 h 5218739"/>
                <a:gd name="connsiteX13" fmla="*/ 1214845 w 3737830"/>
                <a:gd name="connsiteY13" fmla="*/ 1445687 h 5218739"/>
                <a:gd name="connsiteX14" fmla="*/ 1062243 w 3737830"/>
                <a:gd name="connsiteY14" fmla="*/ 1497603 h 5218739"/>
                <a:gd name="connsiteX15" fmla="*/ 1018312 w 3737830"/>
                <a:gd name="connsiteY15" fmla="*/ 1415010 h 5218739"/>
                <a:gd name="connsiteX16" fmla="*/ 932762 w 3737830"/>
                <a:gd name="connsiteY16" fmla="*/ 1436248 h 5218739"/>
                <a:gd name="connsiteX17" fmla="*/ 902682 w 3737830"/>
                <a:gd name="connsiteY17" fmla="*/ 1355452 h 5218739"/>
                <a:gd name="connsiteX18" fmla="*/ 646054 w 3737830"/>
                <a:gd name="connsiteY18" fmla="*/ 1443327 h 5218739"/>
                <a:gd name="connsiteX19" fmla="*/ 553567 w 3737830"/>
                <a:gd name="connsiteY19" fmla="*/ 1318257 h 5218739"/>
                <a:gd name="connsiteX20" fmla="*/ 528134 w 3737830"/>
                <a:gd name="connsiteY20" fmla="*/ 1490524 h 5218739"/>
                <a:gd name="connsiteX21" fmla="*/ 384780 w 3737830"/>
                <a:gd name="connsiteY21" fmla="*/ 1490524 h 5218739"/>
                <a:gd name="connsiteX22" fmla="*/ 289981 w 3737830"/>
                <a:gd name="connsiteY22" fmla="*/ 1625034 h 5218739"/>
                <a:gd name="connsiteX23" fmla="*/ 132783 w 3737830"/>
                <a:gd name="connsiteY23" fmla="*/ 1704252 h 5218739"/>
                <a:gd name="connsiteX24" fmla="*/ 137379 w 3737830"/>
                <a:gd name="connsiteY24" fmla="*/ 1825618 h 5218739"/>
                <a:gd name="connsiteX25" fmla="*/ 33332 w 3737830"/>
                <a:gd name="connsiteY25" fmla="*/ 1927091 h 5218739"/>
                <a:gd name="connsiteX26" fmla="*/ 6257 w 3737830"/>
                <a:gd name="connsiteY26" fmla="*/ 2273583 h 5218739"/>
                <a:gd name="connsiteX27" fmla="*/ 63390 w 3737830"/>
                <a:gd name="connsiteY27" fmla="*/ 2443891 h 5218739"/>
                <a:gd name="connsiteX28" fmla="*/ 125819 w 3737830"/>
                <a:gd name="connsiteY28" fmla="*/ 2469849 h 5218739"/>
                <a:gd name="connsiteX29" fmla="*/ 169750 w 3737830"/>
                <a:gd name="connsiteY29" fmla="*/ 2613798 h 5218739"/>
                <a:gd name="connsiteX30" fmla="*/ 358836 w 3737830"/>
                <a:gd name="connsiteY30" fmla="*/ 2804548 h 5218739"/>
                <a:gd name="connsiteX31" fmla="*/ 521198 w 3737830"/>
                <a:gd name="connsiteY31" fmla="*/ 2892257 h 5218739"/>
                <a:gd name="connsiteX32" fmla="*/ 598137 w 3737830"/>
                <a:gd name="connsiteY32" fmla="*/ 3135838 h 5218739"/>
                <a:gd name="connsiteX33" fmla="*/ 424087 w 3737830"/>
                <a:gd name="connsiteY33" fmla="*/ 3331184 h 5218739"/>
                <a:gd name="connsiteX34" fmla="*/ 292409 w 3737830"/>
                <a:gd name="connsiteY34" fmla="*/ 3556346 h 5218739"/>
                <a:gd name="connsiteX35" fmla="*/ 293251 w 3737830"/>
                <a:gd name="connsiteY35" fmla="*/ 3670361 h 5218739"/>
                <a:gd name="connsiteX36" fmla="*/ 335069 w 3737830"/>
                <a:gd name="connsiteY36" fmla="*/ 3679847 h 5218739"/>
                <a:gd name="connsiteX37" fmla="*/ 355879 w 3737830"/>
                <a:gd name="connsiteY37" fmla="*/ 3689581 h 5218739"/>
                <a:gd name="connsiteX38" fmla="*/ 379289 w 3737830"/>
                <a:gd name="connsiteY38" fmla="*/ 3682502 h 5218739"/>
                <a:gd name="connsiteX39" fmla="*/ 414839 w 3737830"/>
                <a:gd name="connsiteY39" fmla="*/ 3702855 h 5218739"/>
                <a:gd name="connsiteX40" fmla="*/ 446920 w 3737830"/>
                <a:gd name="connsiteY40" fmla="*/ 3695776 h 5218739"/>
                <a:gd name="connsiteX41" fmla="*/ 493741 w 3737830"/>
                <a:gd name="connsiteY41" fmla="*/ 3732943 h 5218739"/>
                <a:gd name="connsiteX42" fmla="*/ 522354 w 3737830"/>
                <a:gd name="connsiteY42" fmla="*/ 3724094 h 5218739"/>
                <a:gd name="connsiteX43" fmla="*/ 532759 w 3737830"/>
                <a:gd name="connsiteY43" fmla="*/ 3741792 h 5218739"/>
                <a:gd name="connsiteX44" fmla="*/ 569175 w 3737830"/>
                <a:gd name="connsiteY44" fmla="*/ 3717014 h 5218739"/>
                <a:gd name="connsiteX45" fmla="*/ 592586 w 3737830"/>
                <a:gd name="connsiteY45" fmla="*/ 3720554 h 5218739"/>
                <a:gd name="connsiteX46" fmla="*/ 610247 w 3737830"/>
                <a:gd name="connsiteY46" fmla="*/ 3714362 h 5218739"/>
                <a:gd name="connsiteX47" fmla="*/ 638542 w 3737830"/>
                <a:gd name="connsiteY47" fmla="*/ 3764424 h 5218739"/>
                <a:gd name="connsiteX48" fmla="*/ 654147 w 3737830"/>
                <a:gd name="connsiteY48" fmla="*/ 3775420 h 5218739"/>
                <a:gd name="connsiteX49" fmla="*/ 687095 w 3737830"/>
                <a:gd name="connsiteY49" fmla="*/ 3777190 h 5218739"/>
                <a:gd name="connsiteX50" fmla="*/ 692298 w 3737830"/>
                <a:gd name="connsiteY50" fmla="*/ 3751527 h 5218739"/>
                <a:gd name="connsiteX51" fmla="*/ 707038 w 3737830"/>
                <a:gd name="connsiteY51" fmla="*/ 3744447 h 5218739"/>
                <a:gd name="connsiteX52" fmla="*/ 706171 w 3737830"/>
                <a:gd name="connsiteY52" fmla="*/ 3728519 h 5218739"/>
                <a:gd name="connsiteX53" fmla="*/ 734784 w 3737830"/>
                <a:gd name="connsiteY53" fmla="*/ 3712590 h 5218739"/>
                <a:gd name="connsiteX54" fmla="*/ 751258 w 3737830"/>
                <a:gd name="connsiteY54" fmla="*/ 3718784 h 5218739"/>
                <a:gd name="connsiteX55" fmla="*/ 767732 w 3737830"/>
                <a:gd name="connsiteY55" fmla="*/ 3688697 h 5218739"/>
                <a:gd name="connsiteX56" fmla="*/ 818889 w 3737830"/>
                <a:gd name="connsiteY56" fmla="*/ 3698431 h 5218739"/>
                <a:gd name="connsiteX57" fmla="*/ 834496 w 3737830"/>
                <a:gd name="connsiteY57" fmla="*/ 3730288 h 5218739"/>
                <a:gd name="connsiteX58" fmla="*/ 868311 w 3737830"/>
                <a:gd name="connsiteY58" fmla="*/ 3683387 h 5218739"/>
                <a:gd name="connsiteX59" fmla="*/ 908196 w 3737830"/>
                <a:gd name="connsiteY59" fmla="*/ 3669228 h 5218739"/>
                <a:gd name="connsiteX60" fmla="*/ 934208 w 3737830"/>
                <a:gd name="connsiteY60" fmla="*/ 3674538 h 5218739"/>
                <a:gd name="connsiteX61" fmla="*/ 968890 w 3737830"/>
                <a:gd name="connsiteY61" fmla="*/ 3647105 h 5218739"/>
                <a:gd name="connsiteX62" fmla="*/ 994035 w 3737830"/>
                <a:gd name="connsiteY62" fmla="*/ 3640910 h 5218739"/>
                <a:gd name="connsiteX63" fmla="*/ 1026983 w 3737830"/>
                <a:gd name="connsiteY63" fmla="*/ 3599318 h 5218739"/>
                <a:gd name="connsiteX64" fmla="*/ 1054920 w 3737830"/>
                <a:gd name="connsiteY64" fmla="*/ 3580857 h 5218739"/>
                <a:gd name="connsiteX65" fmla="*/ 1068602 w 3737830"/>
                <a:gd name="connsiteY65" fmla="*/ 3593124 h 5218739"/>
                <a:gd name="connsiteX66" fmla="*/ 1093747 w 3737830"/>
                <a:gd name="connsiteY66" fmla="*/ 3608168 h 5218739"/>
                <a:gd name="connsiteX67" fmla="*/ 1105885 w 3737830"/>
                <a:gd name="connsiteY67" fmla="*/ 3580735 h 5218739"/>
                <a:gd name="connsiteX68" fmla="*/ 1116290 w 3737830"/>
                <a:gd name="connsiteY68" fmla="*/ 3585159 h 5218739"/>
                <a:gd name="connsiteX69" fmla="*/ 1138834 w 3737830"/>
                <a:gd name="connsiteY69" fmla="*/ 3550647 h 5218739"/>
                <a:gd name="connsiteX70" fmla="*/ 1159643 w 3737830"/>
                <a:gd name="connsiteY70" fmla="*/ 3545337 h 5218739"/>
                <a:gd name="connsiteX71" fmla="*/ 1169181 w 3737830"/>
                <a:gd name="connsiteY71" fmla="*/ 3554187 h 5218739"/>
                <a:gd name="connsiteX72" fmla="*/ 1177851 w 3737830"/>
                <a:gd name="connsiteY72" fmla="*/ 3545337 h 5218739"/>
                <a:gd name="connsiteX73" fmla="*/ 1187389 w 3737830"/>
                <a:gd name="connsiteY73" fmla="*/ 3543568 h 5218739"/>
                <a:gd name="connsiteX74" fmla="*/ 1189990 w 3737830"/>
                <a:gd name="connsiteY74" fmla="*/ 3533833 h 5218739"/>
                <a:gd name="connsiteX75" fmla="*/ 1204730 w 3737830"/>
                <a:gd name="connsiteY75" fmla="*/ 3527639 h 5218739"/>
                <a:gd name="connsiteX76" fmla="*/ 1251551 w 3737830"/>
                <a:gd name="connsiteY76" fmla="*/ 3524099 h 5218739"/>
                <a:gd name="connsiteX77" fmla="*/ 1263690 w 3737830"/>
                <a:gd name="connsiteY77" fmla="*/ 3532948 h 5218739"/>
                <a:gd name="connsiteX78" fmla="*/ 1274095 w 3737830"/>
                <a:gd name="connsiteY78" fmla="*/ 3522329 h 5218739"/>
                <a:gd name="connsiteX79" fmla="*/ 1278430 w 3737830"/>
                <a:gd name="connsiteY79" fmla="*/ 3501976 h 5218739"/>
                <a:gd name="connsiteX80" fmla="*/ 1273228 w 3737830"/>
                <a:gd name="connsiteY80" fmla="*/ 3489587 h 5218739"/>
                <a:gd name="connsiteX81" fmla="*/ 1289702 w 3737830"/>
                <a:gd name="connsiteY81" fmla="*/ 3474543 h 5218739"/>
                <a:gd name="connsiteX82" fmla="*/ 1300974 w 3737830"/>
                <a:gd name="connsiteY82" fmla="*/ 3476313 h 5218739"/>
                <a:gd name="connsiteX83" fmla="*/ 1300974 w 3737830"/>
                <a:gd name="connsiteY83" fmla="*/ 3499321 h 5218739"/>
                <a:gd name="connsiteX84" fmla="*/ 1315714 w 3737830"/>
                <a:gd name="connsiteY84" fmla="*/ 3489587 h 5218739"/>
                <a:gd name="connsiteX85" fmla="*/ 1327853 w 3737830"/>
                <a:gd name="connsiteY85" fmla="*/ 3486932 h 5218739"/>
                <a:gd name="connsiteX86" fmla="*/ 1350396 w 3737830"/>
                <a:gd name="connsiteY86" fmla="*/ 3479852 h 5218739"/>
                <a:gd name="connsiteX87" fmla="*/ 1374674 w 3737830"/>
                <a:gd name="connsiteY87" fmla="*/ 3482507 h 5218739"/>
                <a:gd name="connsiteX88" fmla="*/ 1368604 w 3737830"/>
                <a:gd name="connsiteY88" fmla="*/ 3494011 h 5218739"/>
                <a:gd name="connsiteX89" fmla="*/ 1369472 w 3737830"/>
                <a:gd name="connsiteY89" fmla="*/ 3517020 h 5218739"/>
                <a:gd name="connsiteX90" fmla="*/ 1392882 w 3737830"/>
                <a:gd name="connsiteY90" fmla="*/ 3492241 h 5218739"/>
                <a:gd name="connsiteX91" fmla="*/ 1416293 w 3737830"/>
                <a:gd name="connsiteY91" fmla="*/ 3491357 h 5218739"/>
                <a:gd name="connsiteX92" fmla="*/ 1442779 w 3737830"/>
                <a:gd name="connsiteY92" fmla="*/ 3466701 h 5218739"/>
                <a:gd name="connsiteX93" fmla="*/ 1499530 w 3737830"/>
                <a:gd name="connsiteY93" fmla="*/ 3501976 h 5218739"/>
                <a:gd name="connsiteX94" fmla="*/ 1544618 w 3737830"/>
                <a:gd name="connsiteY94" fmla="*/ 3581620 h 5218739"/>
                <a:gd name="connsiteX95" fmla="*/ 1551554 w 3737830"/>
                <a:gd name="connsiteY95" fmla="*/ 3574540 h 5218739"/>
                <a:gd name="connsiteX96" fmla="*/ 1567161 w 3737830"/>
                <a:gd name="connsiteY96" fmla="*/ 3575426 h 5218739"/>
                <a:gd name="connsiteX97" fmla="*/ 1578433 w 3737830"/>
                <a:gd name="connsiteY97" fmla="*/ 3586929 h 5218739"/>
                <a:gd name="connsiteX98" fmla="*/ 1613115 w 3737830"/>
                <a:gd name="connsiteY98" fmla="*/ 3594009 h 5218739"/>
                <a:gd name="connsiteX99" fmla="*/ 1653867 w 3737830"/>
                <a:gd name="connsiteY99" fmla="*/ 3578080 h 5218739"/>
                <a:gd name="connsiteX100" fmla="*/ 1694619 w 3737830"/>
                <a:gd name="connsiteY100" fmla="*/ 3586929 h 5218739"/>
                <a:gd name="connsiteX101" fmla="*/ 1693752 w 3737830"/>
                <a:gd name="connsiteY101" fmla="*/ 3627636 h 5218739"/>
                <a:gd name="connsiteX102" fmla="*/ 1721498 w 3737830"/>
                <a:gd name="connsiteY102" fmla="*/ 3656839 h 5218739"/>
                <a:gd name="connsiteX103" fmla="*/ 1761383 w 3737830"/>
                <a:gd name="connsiteY103" fmla="*/ 3656839 h 5218739"/>
                <a:gd name="connsiteX104" fmla="*/ 1760429 w 3737830"/>
                <a:gd name="connsiteY104" fmla="*/ 3685379 h 5218739"/>
                <a:gd name="connsiteX105" fmla="*/ 1778441 w 3737830"/>
                <a:gd name="connsiteY105" fmla="*/ 3689061 h 5218739"/>
                <a:gd name="connsiteX106" fmla="*/ 1800298 w 3737830"/>
                <a:gd name="connsiteY106" fmla="*/ 3684413 h 5218739"/>
                <a:gd name="connsiteX107" fmla="*/ 1813047 w 3737830"/>
                <a:gd name="connsiteY107" fmla="*/ 3669542 h 5218739"/>
                <a:gd name="connsiteX108" fmla="*/ 1833083 w 3737830"/>
                <a:gd name="connsiteY108" fmla="*/ 3667683 h 5218739"/>
                <a:gd name="connsiteX109" fmla="*/ 1855684 w 3737830"/>
                <a:gd name="connsiteY109" fmla="*/ 3637806 h 5218739"/>
                <a:gd name="connsiteX110" fmla="*/ 1862226 w 3737830"/>
                <a:gd name="connsiteY110" fmla="*/ 3644447 h 5218739"/>
                <a:gd name="connsiteX111" fmla="*/ 1853117 w 3737830"/>
                <a:gd name="connsiteY111" fmla="*/ 3669542 h 5218739"/>
                <a:gd name="connsiteX112" fmla="*/ 1870421 w 3737830"/>
                <a:gd name="connsiteY112" fmla="*/ 3712298 h 5218739"/>
                <a:gd name="connsiteX113" fmla="*/ 1874064 w 3737830"/>
                <a:gd name="connsiteY113" fmla="*/ 3742970 h 5218739"/>
                <a:gd name="connsiteX114" fmla="*/ 1873154 w 3737830"/>
                <a:gd name="connsiteY114" fmla="*/ 3769925 h 5218739"/>
                <a:gd name="connsiteX115" fmla="*/ 1893189 w 3737830"/>
                <a:gd name="connsiteY115" fmla="*/ 3781078 h 5218739"/>
                <a:gd name="connsiteX116" fmla="*/ 1911403 w 3737830"/>
                <a:gd name="connsiteY116" fmla="*/ 3782937 h 5218739"/>
                <a:gd name="connsiteX117" fmla="*/ 1913224 w 3737830"/>
                <a:gd name="connsiteY117" fmla="*/ 3799668 h 5218739"/>
                <a:gd name="connsiteX118" fmla="*/ 1923242 w 3737830"/>
                <a:gd name="connsiteY118" fmla="*/ 3816398 h 5218739"/>
                <a:gd name="connsiteX119" fmla="*/ 1921420 w 3737830"/>
                <a:gd name="connsiteY119" fmla="*/ 3828481 h 5218739"/>
                <a:gd name="connsiteX120" fmla="*/ 1909581 w 3737830"/>
                <a:gd name="connsiteY120" fmla="*/ 3831270 h 5218739"/>
                <a:gd name="connsiteX121" fmla="*/ 1906849 w 3737830"/>
                <a:gd name="connsiteY121" fmla="*/ 3821975 h 5218739"/>
                <a:gd name="connsiteX122" fmla="*/ 1894100 w 3737830"/>
                <a:gd name="connsiteY122" fmla="*/ 3826622 h 5218739"/>
                <a:gd name="connsiteX123" fmla="*/ 1890457 w 3737830"/>
                <a:gd name="connsiteY123" fmla="*/ 3846141 h 5218739"/>
                <a:gd name="connsiteX124" fmla="*/ 1878618 w 3737830"/>
                <a:gd name="connsiteY124" fmla="*/ 3858224 h 5218739"/>
                <a:gd name="connsiteX125" fmla="*/ 1885903 w 3737830"/>
                <a:gd name="connsiteY125" fmla="*/ 3884249 h 5218739"/>
                <a:gd name="connsiteX126" fmla="*/ 1915046 w 3737830"/>
                <a:gd name="connsiteY126" fmla="*/ 3959536 h 5218739"/>
                <a:gd name="connsiteX127" fmla="*/ 1909030 w 3737830"/>
                <a:gd name="connsiteY127" fmla="*/ 4495257 h 5218739"/>
                <a:gd name="connsiteX128" fmla="*/ 1868836 w 3737830"/>
                <a:gd name="connsiteY128" fmla="*/ 4846950 h 5218739"/>
                <a:gd name="connsiteX129" fmla="*/ 2702849 w 3737830"/>
                <a:gd name="connsiteY129" fmla="*/ 5188594 h 5218739"/>
                <a:gd name="connsiteX130" fmla="*/ 3506718 w 3737830"/>
                <a:gd name="connsiteY130" fmla="*/ 5218739 h 5218739"/>
                <a:gd name="connsiteX131" fmla="*/ 3737830 w 3737830"/>
                <a:gd name="connsiteY131" fmla="*/ 4465112 h 5218739"/>
                <a:gd name="connsiteX132" fmla="*/ 3707685 w 3737830"/>
                <a:gd name="connsiteY132" fmla="*/ 3801921 h 5218739"/>
                <a:gd name="connsiteX133" fmla="*/ 3737830 w 3737830"/>
                <a:gd name="connsiteY133" fmla="*/ 3289455 h 5218739"/>
                <a:gd name="connsiteX134" fmla="*/ 3446427 w 3737830"/>
                <a:gd name="connsiteY134" fmla="*/ 2666457 h 5218739"/>
                <a:gd name="connsiteX135" fmla="*/ 2853575 w 3737830"/>
                <a:gd name="connsiteY135" fmla="*/ 2676506 h 5218739"/>
                <a:gd name="connsiteX136" fmla="*/ 2572221 w 3737830"/>
                <a:gd name="connsiteY136" fmla="*/ 2475539 h 5218739"/>
                <a:gd name="connsiteX137" fmla="*/ 2793285 w 3737830"/>
                <a:gd name="connsiteY137" fmla="*/ 2274572 h 5218739"/>
                <a:gd name="connsiteX138" fmla="*/ 2873671 w 3737830"/>
                <a:gd name="connsiteY138" fmla="*/ 2013314 h 5218739"/>
                <a:gd name="connsiteX139" fmla="*/ 3144977 w 3737830"/>
                <a:gd name="connsiteY139" fmla="*/ 1782202 h 5218739"/>
                <a:gd name="connsiteX140" fmla="*/ 2984203 w 3737830"/>
                <a:gd name="connsiteY140" fmla="*/ 1330027 h 5218739"/>
                <a:gd name="connsiteX141" fmla="*/ 3165074 w 3737830"/>
                <a:gd name="connsiteY141" fmla="*/ 1108963 h 5218739"/>
                <a:gd name="connsiteX142" fmla="*/ 3438708 w 3737830"/>
                <a:gd name="connsiteY142" fmla="*/ 708324 h 5218739"/>
                <a:gd name="connsiteX143" fmla="*/ 3377270 w 3737830"/>
                <a:gd name="connsiteY143" fmla="*/ 563993 h 5218739"/>
                <a:gd name="connsiteX144" fmla="*/ 3316598 w 3737830"/>
                <a:gd name="connsiteY144" fmla="*/ 440404 h 5218739"/>
                <a:gd name="connsiteX145" fmla="*/ 3332784 w 3737830"/>
                <a:gd name="connsiteY145" fmla="*/ 263417 h 5218739"/>
                <a:gd name="connsiteX146" fmla="*/ 3106192 w 3737830"/>
                <a:gd name="connsiteY146" fmla="*/ 128907 h 5218739"/>
                <a:gd name="connsiteX147" fmla="*/ 3124462 w 3737830"/>
                <a:gd name="connsiteY147" fmla="*/ 12400 h 5218739"/>
                <a:gd name="connsiteX148" fmla="*/ 3020642 w 3737830"/>
                <a:gd name="connsiteY148" fmla="*/ 1477 h 5218739"/>
                <a:gd name="connsiteX149" fmla="*/ 2958526 w 3737830"/>
                <a:gd name="connsiteY149" fmla="*/ 38129 h 5218739"/>
                <a:gd name="connsiteX150" fmla="*/ 2965150 w 3737830"/>
                <a:gd name="connsiteY150" fmla="*/ 223300 h 5218739"/>
                <a:gd name="connsiteX151" fmla="*/ 2780177 w 3737830"/>
                <a:gd name="connsiteY151" fmla="*/ 305894 h 5218739"/>
                <a:gd name="connsiteX152" fmla="*/ 2762617 w 3737830"/>
                <a:gd name="connsiteY152" fmla="*/ 448814 h 5218739"/>
                <a:gd name="connsiteX0" fmla="*/ 2762617 w 3737830"/>
                <a:gd name="connsiteY0" fmla="*/ 448814 h 5218739"/>
                <a:gd name="connsiteX1" fmla="*/ 2424105 w 3737830"/>
                <a:gd name="connsiteY1" fmla="*/ 558395 h 5218739"/>
                <a:gd name="connsiteX2" fmla="*/ 2293527 w 3737830"/>
                <a:gd name="connsiteY2" fmla="*/ 545493 h 5218739"/>
                <a:gd name="connsiteX3" fmla="*/ 2241444 w 3737830"/>
                <a:gd name="connsiteY3" fmla="*/ 716503 h 5218739"/>
                <a:gd name="connsiteX4" fmla="*/ 2040286 w 3737830"/>
                <a:gd name="connsiteY4" fmla="*/ 792017 h 5218739"/>
                <a:gd name="connsiteX5" fmla="*/ 1996355 w 3737830"/>
                <a:gd name="connsiteY5" fmla="*/ 709423 h 5218739"/>
                <a:gd name="connsiteX6" fmla="*/ 1883059 w 3737830"/>
                <a:gd name="connsiteY6" fmla="*/ 810896 h 5218739"/>
                <a:gd name="connsiteX7" fmla="*/ 1700399 w 3737830"/>
                <a:gd name="connsiteY7" fmla="*/ 820335 h 5218739"/>
                <a:gd name="connsiteX8" fmla="*/ 1591727 w 3737830"/>
                <a:gd name="connsiteY8" fmla="*/ 910008 h 5218739"/>
                <a:gd name="connsiteX9" fmla="*/ 1478186 w 3737830"/>
                <a:gd name="connsiteY9" fmla="*/ 938674 h 5218739"/>
                <a:gd name="connsiteX10" fmla="*/ 1392881 w 3737830"/>
                <a:gd name="connsiteY10" fmla="*/ 1179028 h 5218739"/>
                <a:gd name="connsiteX11" fmla="*/ 1249527 w 3737830"/>
                <a:gd name="connsiteY11" fmla="*/ 1112953 h 5218739"/>
                <a:gd name="connsiteX12" fmla="*/ 1184787 w 3737830"/>
                <a:gd name="connsiteY12" fmla="*/ 1226224 h 5218739"/>
                <a:gd name="connsiteX13" fmla="*/ 1214845 w 3737830"/>
                <a:gd name="connsiteY13" fmla="*/ 1445687 h 5218739"/>
                <a:gd name="connsiteX14" fmla="*/ 1062243 w 3737830"/>
                <a:gd name="connsiteY14" fmla="*/ 1497603 h 5218739"/>
                <a:gd name="connsiteX15" fmla="*/ 1018312 w 3737830"/>
                <a:gd name="connsiteY15" fmla="*/ 1415010 h 5218739"/>
                <a:gd name="connsiteX16" fmla="*/ 932762 w 3737830"/>
                <a:gd name="connsiteY16" fmla="*/ 1436248 h 5218739"/>
                <a:gd name="connsiteX17" fmla="*/ 902682 w 3737830"/>
                <a:gd name="connsiteY17" fmla="*/ 1355452 h 5218739"/>
                <a:gd name="connsiteX18" fmla="*/ 646054 w 3737830"/>
                <a:gd name="connsiteY18" fmla="*/ 1443327 h 5218739"/>
                <a:gd name="connsiteX19" fmla="*/ 553567 w 3737830"/>
                <a:gd name="connsiteY19" fmla="*/ 1318257 h 5218739"/>
                <a:gd name="connsiteX20" fmla="*/ 528134 w 3737830"/>
                <a:gd name="connsiteY20" fmla="*/ 1490524 h 5218739"/>
                <a:gd name="connsiteX21" fmla="*/ 384780 w 3737830"/>
                <a:gd name="connsiteY21" fmla="*/ 1490524 h 5218739"/>
                <a:gd name="connsiteX22" fmla="*/ 289981 w 3737830"/>
                <a:gd name="connsiteY22" fmla="*/ 1625034 h 5218739"/>
                <a:gd name="connsiteX23" fmla="*/ 132783 w 3737830"/>
                <a:gd name="connsiteY23" fmla="*/ 1704252 h 5218739"/>
                <a:gd name="connsiteX24" fmla="*/ 137379 w 3737830"/>
                <a:gd name="connsiteY24" fmla="*/ 1825618 h 5218739"/>
                <a:gd name="connsiteX25" fmla="*/ 33332 w 3737830"/>
                <a:gd name="connsiteY25" fmla="*/ 1927091 h 5218739"/>
                <a:gd name="connsiteX26" fmla="*/ 6257 w 3737830"/>
                <a:gd name="connsiteY26" fmla="*/ 2273583 h 5218739"/>
                <a:gd name="connsiteX27" fmla="*/ 63390 w 3737830"/>
                <a:gd name="connsiteY27" fmla="*/ 2443891 h 5218739"/>
                <a:gd name="connsiteX28" fmla="*/ 125819 w 3737830"/>
                <a:gd name="connsiteY28" fmla="*/ 2469849 h 5218739"/>
                <a:gd name="connsiteX29" fmla="*/ 169750 w 3737830"/>
                <a:gd name="connsiteY29" fmla="*/ 2613798 h 5218739"/>
                <a:gd name="connsiteX30" fmla="*/ 358836 w 3737830"/>
                <a:gd name="connsiteY30" fmla="*/ 2804548 h 5218739"/>
                <a:gd name="connsiteX31" fmla="*/ 521198 w 3737830"/>
                <a:gd name="connsiteY31" fmla="*/ 2892257 h 5218739"/>
                <a:gd name="connsiteX32" fmla="*/ 598137 w 3737830"/>
                <a:gd name="connsiteY32" fmla="*/ 3135838 h 5218739"/>
                <a:gd name="connsiteX33" fmla="*/ 424087 w 3737830"/>
                <a:gd name="connsiteY33" fmla="*/ 3331184 h 5218739"/>
                <a:gd name="connsiteX34" fmla="*/ 292409 w 3737830"/>
                <a:gd name="connsiteY34" fmla="*/ 3556346 h 5218739"/>
                <a:gd name="connsiteX35" fmla="*/ 293251 w 3737830"/>
                <a:gd name="connsiteY35" fmla="*/ 3670361 h 5218739"/>
                <a:gd name="connsiteX36" fmla="*/ 335069 w 3737830"/>
                <a:gd name="connsiteY36" fmla="*/ 3679847 h 5218739"/>
                <a:gd name="connsiteX37" fmla="*/ 355879 w 3737830"/>
                <a:gd name="connsiteY37" fmla="*/ 3689581 h 5218739"/>
                <a:gd name="connsiteX38" fmla="*/ 379289 w 3737830"/>
                <a:gd name="connsiteY38" fmla="*/ 3682502 h 5218739"/>
                <a:gd name="connsiteX39" fmla="*/ 414839 w 3737830"/>
                <a:gd name="connsiteY39" fmla="*/ 3702855 h 5218739"/>
                <a:gd name="connsiteX40" fmla="*/ 446920 w 3737830"/>
                <a:gd name="connsiteY40" fmla="*/ 3695776 h 5218739"/>
                <a:gd name="connsiteX41" fmla="*/ 493741 w 3737830"/>
                <a:gd name="connsiteY41" fmla="*/ 3732943 h 5218739"/>
                <a:gd name="connsiteX42" fmla="*/ 522354 w 3737830"/>
                <a:gd name="connsiteY42" fmla="*/ 3724094 h 5218739"/>
                <a:gd name="connsiteX43" fmla="*/ 532759 w 3737830"/>
                <a:gd name="connsiteY43" fmla="*/ 3741792 h 5218739"/>
                <a:gd name="connsiteX44" fmla="*/ 569175 w 3737830"/>
                <a:gd name="connsiteY44" fmla="*/ 3717014 h 5218739"/>
                <a:gd name="connsiteX45" fmla="*/ 592586 w 3737830"/>
                <a:gd name="connsiteY45" fmla="*/ 3720554 h 5218739"/>
                <a:gd name="connsiteX46" fmla="*/ 610247 w 3737830"/>
                <a:gd name="connsiteY46" fmla="*/ 3714362 h 5218739"/>
                <a:gd name="connsiteX47" fmla="*/ 638542 w 3737830"/>
                <a:gd name="connsiteY47" fmla="*/ 3764424 h 5218739"/>
                <a:gd name="connsiteX48" fmla="*/ 654147 w 3737830"/>
                <a:gd name="connsiteY48" fmla="*/ 3775420 h 5218739"/>
                <a:gd name="connsiteX49" fmla="*/ 687095 w 3737830"/>
                <a:gd name="connsiteY49" fmla="*/ 3777190 h 5218739"/>
                <a:gd name="connsiteX50" fmla="*/ 692298 w 3737830"/>
                <a:gd name="connsiteY50" fmla="*/ 3751527 h 5218739"/>
                <a:gd name="connsiteX51" fmla="*/ 707038 w 3737830"/>
                <a:gd name="connsiteY51" fmla="*/ 3744447 h 5218739"/>
                <a:gd name="connsiteX52" fmla="*/ 706171 w 3737830"/>
                <a:gd name="connsiteY52" fmla="*/ 3728519 h 5218739"/>
                <a:gd name="connsiteX53" fmla="*/ 734784 w 3737830"/>
                <a:gd name="connsiteY53" fmla="*/ 3712590 h 5218739"/>
                <a:gd name="connsiteX54" fmla="*/ 751258 w 3737830"/>
                <a:gd name="connsiteY54" fmla="*/ 3718784 h 5218739"/>
                <a:gd name="connsiteX55" fmla="*/ 767732 w 3737830"/>
                <a:gd name="connsiteY55" fmla="*/ 3688697 h 5218739"/>
                <a:gd name="connsiteX56" fmla="*/ 818889 w 3737830"/>
                <a:gd name="connsiteY56" fmla="*/ 3698431 h 5218739"/>
                <a:gd name="connsiteX57" fmla="*/ 834496 w 3737830"/>
                <a:gd name="connsiteY57" fmla="*/ 3730288 h 5218739"/>
                <a:gd name="connsiteX58" fmla="*/ 868311 w 3737830"/>
                <a:gd name="connsiteY58" fmla="*/ 3683387 h 5218739"/>
                <a:gd name="connsiteX59" fmla="*/ 908196 w 3737830"/>
                <a:gd name="connsiteY59" fmla="*/ 3669228 h 5218739"/>
                <a:gd name="connsiteX60" fmla="*/ 934208 w 3737830"/>
                <a:gd name="connsiteY60" fmla="*/ 3674538 h 5218739"/>
                <a:gd name="connsiteX61" fmla="*/ 968890 w 3737830"/>
                <a:gd name="connsiteY61" fmla="*/ 3647105 h 5218739"/>
                <a:gd name="connsiteX62" fmla="*/ 994035 w 3737830"/>
                <a:gd name="connsiteY62" fmla="*/ 3640910 h 5218739"/>
                <a:gd name="connsiteX63" fmla="*/ 1026983 w 3737830"/>
                <a:gd name="connsiteY63" fmla="*/ 3599318 h 5218739"/>
                <a:gd name="connsiteX64" fmla="*/ 1054920 w 3737830"/>
                <a:gd name="connsiteY64" fmla="*/ 3580857 h 5218739"/>
                <a:gd name="connsiteX65" fmla="*/ 1068602 w 3737830"/>
                <a:gd name="connsiteY65" fmla="*/ 3593124 h 5218739"/>
                <a:gd name="connsiteX66" fmla="*/ 1093747 w 3737830"/>
                <a:gd name="connsiteY66" fmla="*/ 3608168 h 5218739"/>
                <a:gd name="connsiteX67" fmla="*/ 1105885 w 3737830"/>
                <a:gd name="connsiteY67" fmla="*/ 3580735 h 5218739"/>
                <a:gd name="connsiteX68" fmla="*/ 1116290 w 3737830"/>
                <a:gd name="connsiteY68" fmla="*/ 3585159 h 5218739"/>
                <a:gd name="connsiteX69" fmla="*/ 1138834 w 3737830"/>
                <a:gd name="connsiteY69" fmla="*/ 3550647 h 5218739"/>
                <a:gd name="connsiteX70" fmla="*/ 1159643 w 3737830"/>
                <a:gd name="connsiteY70" fmla="*/ 3545337 h 5218739"/>
                <a:gd name="connsiteX71" fmla="*/ 1169181 w 3737830"/>
                <a:gd name="connsiteY71" fmla="*/ 3554187 h 5218739"/>
                <a:gd name="connsiteX72" fmla="*/ 1177851 w 3737830"/>
                <a:gd name="connsiteY72" fmla="*/ 3545337 h 5218739"/>
                <a:gd name="connsiteX73" fmla="*/ 1187389 w 3737830"/>
                <a:gd name="connsiteY73" fmla="*/ 3543568 h 5218739"/>
                <a:gd name="connsiteX74" fmla="*/ 1189990 w 3737830"/>
                <a:gd name="connsiteY74" fmla="*/ 3533833 h 5218739"/>
                <a:gd name="connsiteX75" fmla="*/ 1204730 w 3737830"/>
                <a:gd name="connsiteY75" fmla="*/ 3527639 h 5218739"/>
                <a:gd name="connsiteX76" fmla="*/ 1251551 w 3737830"/>
                <a:gd name="connsiteY76" fmla="*/ 3524099 h 5218739"/>
                <a:gd name="connsiteX77" fmla="*/ 1263690 w 3737830"/>
                <a:gd name="connsiteY77" fmla="*/ 3532948 h 5218739"/>
                <a:gd name="connsiteX78" fmla="*/ 1274095 w 3737830"/>
                <a:gd name="connsiteY78" fmla="*/ 3522329 h 5218739"/>
                <a:gd name="connsiteX79" fmla="*/ 1278430 w 3737830"/>
                <a:gd name="connsiteY79" fmla="*/ 3501976 h 5218739"/>
                <a:gd name="connsiteX80" fmla="*/ 1273228 w 3737830"/>
                <a:gd name="connsiteY80" fmla="*/ 3489587 h 5218739"/>
                <a:gd name="connsiteX81" fmla="*/ 1289702 w 3737830"/>
                <a:gd name="connsiteY81" fmla="*/ 3474543 h 5218739"/>
                <a:gd name="connsiteX82" fmla="*/ 1300974 w 3737830"/>
                <a:gd name="connsiteY82" fmla="*/ 3476313 h 5218739"/>
                <a:gd name="connsiteX83" fmla="*/ 1300974 w 3737830"/>
                <a:gd name="connsiteY83" fmla="*/ 3499321 h 5218739"/>
                <a:gd name="connsiteX84" fmla="*/ 1315714 w 3737830"/>
                <a:gd name="connsiteY84" fmla="*/ 3489587 h 5218739"/>
                <a:gd name="connsiteX85" fmla="*/ 1327853 w 3737830"/>
                <a:gd name="connsiteY85" fmla="*/ 3486932 h 5218739"/>
                <a:gd name="connsiteX86" fmla="*/ 1350396 w 3737830"/>
                <a:gd name="connsiteY86" fmla="*/ 3479852 h 5218739"/>
                <a:gd name="connsiteX87" fmla="*/ 1374674 w 3737830"/>
                <a:gd name="connsiteY87" fmla="*/ 3482507 h 5218739"/>
                <a:gd name="connsiteX88" fmla="*/ 1368604 w 3737830"/>
                <a:gd name="connsiteY88" fmla="*/ 3494011 h 5218739"/>
                <a:gd name="connsiteX89" fmla="*/ 1369472 w 3737830"/>
                <a:gd name="connsiteY89" fmla="*/ 3517020 h 5218739"/>
                <a:gd name="connsiteX90" fmla="*/ 1392882 w 3737830"/>
                <a:gd name="connsiteY90" fmla="*/ 3492241 h 5218739"/>
                <a:gd name="connsiteX91" fmla="*/ 1416293 w 3737830"/>
                <a:gd name="connsiteY91" fmla="*/ 3491357 h 5218739"/>
                <a:gd name="connsiteX92" fmla="*/ 1442779 w 3737830"/>
                <a:gd name="connsiteY92" fmla="*/ 3466701 h 5218739"/>
                <a:gd name="connsiteX93" fmla="*/ 1499530 w 3737830"/>
                <a:gd name="connsiteY93" fmla="*/ 3501976 h 5218739"/>
                <a:gd name="connsiteX94" fmla="*/ 1544618 w 3737830"/>
                <a:gd name="connsiteY94" fmla="*/ 3581620 h 5218739"/>
                <a:gd name="connsiteX95" fmla="*/ 1551554 w 3737830"/>
                <a:gd name="connsiteY95" fmla="*/ 3574540 h 5218739"/>
                <a:gd name="connsiteX96" fmla="*/ 1567161 w 3737830"/>
                <a:gd name="connsiteY96" fmla="*/ 3575426 h 5218739"/>
                <a:gd name="connsiteX97" fmla="*/ 1578433 w 3737830"/>
                <a:gd name="connsiteY97" fmla="*/ 3586929 h 5218739"/>
                <a:gd name="connsiteX98" fmla="*/ 1613115 w 3737830"/>
                <a:gd name="connsiteY98" fmla="*/ 3594009 h 5218739"/>
                <a:gd name="connsiteX99" fmla="*/ 1653867 w 3737830"/>
                <a:gd name="connsiteY99" fmla="*/ 3578080 h 5218739"/>
                <a:gd name="connsiteX100" fmla="*/ 1694619 w 3737830"/>
                <a:gd name="connsiteY100" fmla="*/ 3586929 h 5218739"/>
                <a:gd name="connsiteX101" fmla="*/ 1693752 w 3737830"/>
                <a:gd name="connsiteY101" fmla="*/ 3627636 h 5218739"/>
                <a:gd name="connsiteX102" fmla="*/ 1721498 w 3737830"/>
                <a:gd name="connsiteY102" fmla="*/ 3656839 h 5218739"/>
                <a:gd name="connsiteX103" fmla="*/ 1761383 w 3737830"/>
                <a:gd name="connsiteY103" fmla="*/ 3656839 h 5218739"/>
                <a:gd name="connsiteX104" fmla="*/ 1760429 w 3737830"/>
                <a:gd name="connsiteY104" fmla="*/ 3685379 h 5218739"/>
                <a:gd name="connsiteX105" fmla="*/ 1778441 w 3737830"/>
                <a:gd name="connsiteY105" fmla="*/ 3689061 h 5218739"/>
                <a:gd name="connsiteX106" fmla="*/ 1800298 w 3737830"/>
                <a:gd name="connsiteY106" fmla="*/ 3684413 h 5218739"/>
                <a:gd name="connsiteX107" fmla="*/ 1813047 w 3737830"/>
                <a:gd name="connsiteY107" fmla="*/ 3669542 h 5218739"/>
                <a:gd name="connsiteX108" fmla="*/ 1833083 w 3737830"/>
                <a:gd name="connsiteY108" fmla="*/ 3667683 h 5218739"/>
                <a:gd name="connsiteX109" fmla="*/ 1855684 w 3737830"/>
                <a:gd name="connsiteY109" fmla="*/ 3637806 h 5218739"/>
                <a:gd name="connsiteX110" fmla="*/ 1862226 w 3737830"/>
                <a:gd name="connsiteY110" fmla="*/ 3644447 h 5218739"/>
                <a:gd name="connsiteX111" fmla="*/ 1853117 w 3737830"/>
                <a:gd name="connsiteY111" fmla="*/ 3669542 h 5218739"/>
                <a:gd name="connsiteX112" fmla="*/ 1870421 w 3737830"/>
                <a:gd name="connsiteY112" fmla="*/ 3712298 h 5218739"/>
                <a:gd name="connsiteX113" fmla="*/ 1874064 w 3737830"/>
                <a:gd name="connsiteY113" fmla="*/ 3742970 h 5218739"/>
                <a:gd name="connsiteX114" fmla="*/ 1873154 w 3737830"/>
                <a:gd name="connsiteY114" fmla="*/ 3769925 h 5218739"/>
                <a:gd name="connsiteX115" fmla="*/ 1893189 w 3737830"/>
                <a:gd name="connsiteY115" fmla="*/ 3781078 h 5218739"/>
                <a:gd name="connsiteX116" fmla="*/ 1911403 w 3737830"/>
                <a:gd name="connsiteY116" fmla="*/ 3782937 h 5218739"/>
                <a:gd name="connsiteX117" fmla="*/ 1913224 w 3737830"/>
                <a:gd name="connsiteY117" fmla="*/ 3799668 h 5218739"/>
                <a:gd name="connsiteX118" fmla="*/ 1923242 w 3737830"/>
                <a:gd name="connsiteY118" fmla="*/ 3816398 h 5218739"/>
                <a:gd name="connsiteX119" fmla="*/ 1921420 w 3737830"/>
                <a:gd name="connsiteY119" fmla="*/ 3828481 h 5218739"/>
                <a:gd name="connsiteX120" fmla="*/ 1909581 w 3737830"/>
                <a:gd name="connsiteY120" fmla="*/ 3831270 h 5218739"/>
                <a:gd name="connsiteX121" fmla="*/ 1906849 w 3737830"/>
                <a:gd name="connsiteY121" fmla="*/ 3821975 h 5218739"/>
                <a:gd name="connsiteX122" fmla="*/ 1894100 w 3737830"/>
                <a:gd name="connsiteY122" fmla="*/ 3826622 h 5218739"/>
                <a:gd name="connsiteX123" fmla="*/ 1890457 w 3737830"/>
                <a:gd name="connsiteY123" fmla="*/ 3846141 h 5218739"/>
                <a:gd name="connsiteX124" fmla="*/ 1878618 w 3737830"/>
                <a:gd name="connsiteY124" fmla="*/ 3858224 h 5218739"/>
                <a:gd name="connsiteX125" fmla="*/ 1885903 w 3737830"/>
                <a:gd name="connsiteY125" fmla="*/ 3884249 h 5218739"/>
                <a:gd name="connsiteX126" fmla="*/ 1915046 w 3737830"/>
                <a:gd name="connsiteY126" fmla="*/ 3959536 h 5218739"/>
                <a:gd name="connsiteX127" fmla="*/ 1909030 w 3737830"/>
                <a:gd name="connsiteY127" fmla="*/ 4495257 h 5218739"/>
                <a:gd name="connsiteX128" fmla="*/ 1868836 w 3737830"/>
                <a:gd name="connsiteY128" fmla="*/ 4846950 h 5218739"/>
                <a:gd name="connsiteX129" fmla="*/ 2702849 w 3737830"/>
                <a:gd name="connsiteY129" fmla="*/ 5188594 h 5218739"/>
                <a:gd name="connsiteX130" fmla="*/ 3506718 w 3737830"/>
                <a:gd name="connsiteY130" fmla="*/ 5218739 h 5218739"/>
                <a:gd name="connsiteX131" fmla="*/ 3737830 w 3737830"/>
                <a:gd name="connsiteY131" fmla="*/ 4465112 h 5218739"/>
                <a:gd name="connsiteX132" fmla="*/ 3707685 w 3737830"/>
                <a:gd name="connsiteY132" fmla="*/ 3801921 h 5218739"/>
                <a:gd name="connsiteX133" fmla="*/ 3737830 w 3737830"/>
                <a:gd name="connsiteY133" fmla="*/ 3289455 h 5218739"/>
                <a:gd name="connsiteX134" fmla="*/ 3446427 w 3737830"/>
                <a:gd name="connsiteY134" fmla="*/ 2666457 h 5218739"/>
                <a:gd name="connsiteX135" fmla="*/ 2853575 w 3737830"/>
                <a:gd name="connsiteY135" fmla="*/ 2676506 h 5218739"/>
                <a:gd name="connsiteX136" fmla="*/ 2572221 w 3737830"/>
                <a:gd name="connsiteY136" fmla="*/ 2475539 h 5218739"/>
                <a:gd name="connsiteX137" fmla="*/ 2793285 w 3737830"/>
                <a:gd name="connsiteY137" fmla="*/ 2274572 h 5218739"/>
                <a:gd name="connsiteX138" fmla="*/ 2873671 w 3737830"/>
                <a:gd name="connsiteY138" fmla="*/ 2013314 h 5218739"/>
                <a:gd name="connsiteX139" fmla="*/ 3144977 w 3737830"/>
                <a:gd name="connsiteY139" fmla="*/ 1782202 h 5218739"/>
                <a:gd name="connsiteX140" fmla="*/ 2984203 w 3737830"/>
                <a:gd name="connsiteY140" fmla="*/ 1330027 h 5218739"/>
                <a:gd name="connsiteX141" fmla="*/ 3165074 w 3737830"/>
                <a:gd name="connsiteY141" fmla="*/ 1108963 h 5218739"/>
                <a:gd name="connsiteX142" fmla="*/ 3438708 w 3737830"/>
                <a:gd name="connsiteY142" fmla="*/ 708324 h 5218739"/>
                <a:gd name="connsiteX143" fmla="*/ 3377270 w 3737830"/>
                <a:gd name="connsiteY143" fmla="*/ 563993 h 5218739"/>
                <a:gd name="connsiteX144" fmla="*/ 3316598 w 3737830"/>
                <a:gd name="connsiteY144" fmla="*/ 440404 h 5218739"/>
                <a:gd name="connsiteX145" fmla="*/ 3332784 w 3737830"/>
                <a:gd name="connsiteY145" fmla="*/ 263417 h 5218739"/>
                <a:gd name="connsiteX146" fmla="*/ 3106192 w 3737830"/>
                <a:gd name="connsiteY146" fmla="*/ 128907 h 5218739"/>
                <a:gd name="connsiteX147" fmla="*/ 3124462 w 3737830"/>
                <a:gd name="connsiteY147" fmla="*/ 12400 h 5218739"/>
                <a:gd name="connsiteX148" fmla="*/ 3020642 w 3737830"/>
                <a:gd name="connsiteY148" fmla="*/ 1477 h 5218739"/>
                <a:gd name="connsiteX149" fmla="*/ 2958526 w 3737830"/>
                <a:gd name="connsiteY149" fmla="*/ 38129 h 5218739"/>
                <a:gd name="connsiteX150" fmla="*/ 2965150 w 3737830"/>
                <a:gd name="connsiteY150" fmla="*/ 223300 h 5218739"/>
                <a:gd name="connsiteX151" fmla="*/ 2780177 w 3737830"/>
                <a:gd name="connsiteY151" fmla="*/ 305894 h 5218739"/>
                <a:gd name="connsiteX152" fmla="*/ 2762617 w 3737830"/>
                <a:gd name="connsiteY152" fmla="*/ 448814 h 5218739"/>
                <a:gd name="connsiteX0" fmla="*/ 2762617 w 3737830"/>
                <a:gd name="connsiteY0" fmla="*/ 448814 h 5218739"/>
                <a:gd name="connsiteX1" fmla="*/ 2424105 w 3737830"/>
                <a:gd name="connsiteY1" fmla="*/ 558395 h 5218739"/>
                <a:gd name="connsiteX2" fmla="*/ 2293527 w 3737830"/>
                <a:gd name="connsiteY2" fmla="*/ 545493 h 5218739"/>
                <a:gd name="connsiteX3" fmla="*/ 2241444 w 3737830"/>
                <a:gd name="connsiteY3" fmla="*/ 716503 h 5218739"/>
                <a:gd name="connsiteX4" fmla="*/ 2040286 w 3737830"/>
                <a:gd name="connsiteY4" fmla="*/ 792017 h 5218739"/>
                <a:gd name="connsiteX5" fmla="*/ 1996355 w 3737830"/>
                <a:gd name="connsiteY5" fmla="*/ 709423 h 5218739"/>
                <a:gd name="connsiteX6" fmla="*/ 1883059 w 3737830"/>
                <a:gd name="connsiteY6" fmla="*/ 810896 h 5218739"/>
                <a:gd name="connsiteX7" fmla="*/ 1700399 w 3737830"/>
                <a:gd name="connsiteY7" fmla="*/ 820335 h 5218739"/>
                <a:gd name="connsiteX8" fmla="*/ 1591727 w 3737830"/>
                <a:gd name="connsiteY8" fmla="*/ 910008 h 5218739"/>
                <a:gd name="connsiteX9" fmla="*/ 1478186 w 3737830"/>
                <a:gd name="connsiteY9" fmla="*/ 938674 h 5218739"/>
                <a:gd name="connsiteX10" fmla="*/ 1392881 w 3737830"/>
                <a:gd name="connsiteY10" fmla="*/ 1179028 h 5218739"/>
                <a:gd name="connsiteX11" fmla="*/ 1249527 w 3737830"/>
                <a:gd name="connsiteY11" fmla="*/ 1112953 h 5218739"/>
                <a:gd name="connsiteX12" fmla="*/ 1184787 w 3737830"/>
                <a:gd name="connsiteY12" fmla="*/ 1226224 h 5218739"/>
                <a:gd name="connsiteX13" fmla="*/ 1214845 w 3737830"/>
                <a:gd name="connsiteY13" fmla="*/ 1445687 h 5218739"/>
                <a:gd name="connsiteX14" fmla="*/ 1062243 w 3737830"/>
                <a:gd name="connsiteY14" fmla="*/ 1497603 h 5218739"/>
                <a:gd name="connsiteX15" fmla="*/ 1018312 w 3737830"/>
                <a:gd name="connsiteY15" fmla="*/ 1415010 h 5218739"/>
                <a:gd name="connsiteX16" fmla="*/ 932762 w 3737830"/>
                <a:gd name="connsiteY16" fmla="*/ 1436248 h 5218739"/>
                <a:gd name="connsiteX17" fmla="*/ 902682 w 3737830"/>
                <a:gd name="connsiteY17" fmla="*/ 1355452 h 5218739"/>
                <a:gd name="connsiteX18" fmla="*/ 646054 w 3737830"/>
                <a:gd name="connsiteY18" fmla="*/ 1443327 h 5218739"/>
                <a:gd name="connsiteX19" fmla="*/ 553567 w 3737830"/>
                <a:gd name="connsiteY19" fmla="*/ 1318257 h 5218739"/>
                <a:gd name="connsiteX20" fmla="*/ 528134 w 3737830"/>
                <a:gd name="connsiteY20" fmla="*/ 1490524 h 5218739"/>
                <a:gd name="connsiteX21" fmla="*/ 384780 w 3737830"/>
                <a:gd name="connsiteY21" fmla="*/ 1490524 h 5218739"/>
                <a:gd name="connsiteX22" fmla="*/ 289981 w 3737830"/>
                <a:gd name="connsiteY22" fmla="*/ 1625034 h 5218739"/>
                <a:gd name="connsiteX23" fmla="*/ 132783 w 3737830"/>
                <a:gd name="connsiteY23" fmla="*/ 1704252 h 5218739"/>
                <a:gd name="connsiteX24" fmla="*/ 137379 w 3737830"/>
                <a:gd name="connsiteY24" fmla="*/ 1825618 h 5218739"/>
                <a:gd name="connsiteX25" fmla="*/ 33332 w 3737830"/>
                <a:gd name="connsiteY25" fmla="*/ 1927091 h 5218739"/>
                <a:gd name="connsiteX26" fmla="*/ 6257 w 3737830"/>
                <a:gd name="connsiteY26" fmla="*/ 2273583 h 5218739"/>
                <a:gd name="connsiteX27" fmla="*/ 63390 w 3737830"/>
                <a:gd name="connsiteY27" fmla="*/ 2443891 h 5218739"/>
                <a:gd name="connsiteX28" fmla="*/ 125819 w 3737830"/>
                <a:gd name="connsiteY28" fmla="*/ 2469849 h 5218739"/>
                <a:gd name="connsiteX29" fmla="*/ 169750 w 3737830"/>
                <a:gd name="connsiteY29" fmla="*/ 2613798 h 5218739"/>
                <a:gd name="connsiteX30" fmla="*/ 358836 w 3737830"/>
                <a:gd name="connsiteY30" fmla="*/ 2804548 h 5218739"/>
                <a:gd name="connsiteX31" fmla="*/ 521198 w 3737830"/>
                <a:gd name="connsiteY31" fmla="*/ 2892257 h 5218739"/>
                <a:gd name="connsiteX32" fmla="*/ 598137 w 3737830"/>
                <a:gd name="connsiteY32" fmla="*/ 3135838 h 5218739"/>
                <a:gd name="connsiteX33" fmla="*/ 424087 w 3737830"/>
                <a:gd name="connsiteY33" fmla="*/ 3331184 h 5218739"/>
                <a:gd name="connsiteX34" fmla="*/ 292409 w 3737830"/>
                <a:gd name="connsiteY34" fmla="*/ 3556346 h 5218739"/>
                <a:gd name="connsiteX35" fmla="*/ 293251 w 3737830"/>
                <a:gd name="connsiteY35" fmla="*/ 3670361 h 5218739"/>
                <a:gd name="connsiteX36" fmla="*/ 335069 w 3737830"/>
                <a:gd name="connsiteY36" fmla="*/ 3679847 h 5218739"/>
                <a:gd name="connsiteX37" fmla="*/ 355879 w 3737830"/>
                <a:gd name="connsiteY37" fmla="*/ 3689581 h 5218739"/>
                <a:gd name="connsiteX38" fmla="*/ 379289 w 3737830"/>
                <a:gd name="connsiteY38" fmla="*/ 3682502 h 5218739"/>
                <a:gd name="connsiteX39" fmla="*/ 414839 w 3737830"/>
                <a:gd name="connsiteY39" fmla="*/ 3702855 h 5218739"/>
                <a:gd name="connsiteX40" fmla="*/ 446920 w 3737830"/>
                <a:gd name="connsiteY40" fmla="*/ 3695776 h 5218739"/>
                <a:gd name="connsiteX41" fmla="*/ 493741 w 3737830"/>
                <a:gd name="connsiteY41" fmla="*/ 3732943 h 5218739"/>
                <a:gd name="connsiteX42" fmla="*/ 522354 w 3737830"/>
                <a:gd name="connsiteY42" fmla="*/ 3724094 h 5218739"/>
                <a:gd name="connsiteX43" fmla="*/ 532759 w 3737830"/>
                <a:gd name="connsiteY43" fmla="*/ 3741792 h 5218739"/>
                <a:gd name="connsiteX44" fmla="*/ 569175 w 3737830"/>
                <a:gd name="connsiteY44" fmla="*/ 3717014 h 5218739"/>
                <a:gd name="connsiteX45" fmla="*/ 592586 w 3737830"/>
                <a:gd name="connsiteY45" fmla="*/ 3720554 h 5218739"/>
                <a:gd name="connsiteX46" fmla="*/ 610247 w 3737830"/>
                <a:gd name="connsiteY46" fmla="*/ 3714362 h 5218739"/>
                <a:gd name="connsiteX47" fmla="*/ 638542 w 3737830"/>
                <a:gd name="connsiteY47" fmla="*/ 3764424 h 5218739"/>
                <a:gd name="connsiteX48" fmla="*/ 654147 w 3737830"/>
                <a:gd name="connsiteY48" fmla="*/ 3775420 h 5218739"/>
                <a:gd name="connsiteX49" fmla="*/ 687095 w 3737830"/>
                <a:gd name="connsiteY49" fmla="*/ 3777190 h 5218739"/>
                <a:gd name="connsiteX50" fmla="*/ 692298 w 3737830"/>
                <a:gd name="connsiteY50" fmla="*/ 3751527 h 5218739"/>
                <a:gd name="connsiteX51" fmla="*/ 707038 w 3737830"/>
                <a:gd name="connsiteY51" fmla="*/ 3744447 h 5218739"/>
                <a:gd name="connsiteX52" fmla="*/ 706171 w 3737830"/>
                <a:gd name="connsiteY52" fmla="*/ 3728519 h 5218739"/>
                <a:gd name="connsiteX53" fmla="*/ 734784 w 3737830"/>
                <a:gd name="connsiteY53" fmla="*/ 3712590 h 5218739"/>
                <a:gd name="connsiteX54" fmla="*/ 751258 w 3737830"/>
                <a:gd name="connsiteY54" fmla="*/ 3718784 h 5218739"/>
                <a:gd name="connsiteX55" fmla="*/ 767732 w 3737830"/>
                <a:gd name="connsiteY55" fmla="*/ 3688697 h 5218739"/>
                <a:gd name="connsiteX56" fmla="*/ 818889 w 3737830"/>
                <a:gd name="connsiteY56" fmla="*/ 3698431 h 5218739"/>
                <a:gd name="connsiteX57" fmla="*/ 834496 w 3737830"/>
                <a:gd name="connsiteY57" fmla="*/ 3730288 h 5218739"/>
                <a:gd name="connsiteX58" fmla="*/ 868311 w 3737830"/>
                <a:gd name="connsiteY58" fmla="*/ 3683387 h 5218739"/>
                <a:gd name="connsiteX59" fmla="*/ 908196 w 3737830"/>
                <a:gd name="connsiteY59" fmla="*/ 3669228 h 5218739"/>
                <a:gd name="connsiteX60" fmla="*/ 934208 w 3737830"/>
                <a:gd name="connsiteY60" fmla="*/ 3674538 h 5218739"/>
                <a:gd name="connsiteX61" fmla="*/ 968890 w 3737830"/>
                <a:gd name="connsiteY61" fmla="*/ 3647105 h 5218739"/>
                <a:gd name="connsiteX62" fmla="*/ 994035 w 3737830"/>
                <a:gd name="connsiteY62" fmla="*/ 3640910 h 5218739"/>
                <a:gd name="connsiteX63" fmla="*/ 1026983 w 3737830"/>
                <a:gd name="connsiteY63" fmla="*/ 3599318 h 5218739"/>
                <a:gd name="connsiteX64" fmla="*/ 1054920 w 3737830"/>
                <a:gd name="connsiteY64" fmla="*/ 3580857 h 5218739"/>
                <a:gd name="connsiteX65" fmla="*/ 1068602 w 3737830"/>
                <a:gd name="connsiteY65" fmla="*/ 3593124 h 5218739"/>
                <a:gd name="connsiteX66" fmla="*/ 1093747 w 3737830"/>
                <a:gd name="connsiteY66" fmla="*/ 3608168 h 5218739"/>
                <a:gd name="connsiteX67" fmla="*/ 1105885 w 3737830"/>
                <a:gd name="connsiteY67" fmla="*/ 3580735 h 5218739"/>
                <a:gd name="connsiteX68" fmla="*/ 1116290 w 3737830"/>
                <a:gd name="connsiteY68" fmla="*/ 3585159 h 5218739"/>
                <a:gd name="connsiteX69" fmla="*/ 1138834 w 3737830"/>
                <a:gd name="connsiteY69" fmla="*/ 3550647 h 5218739"/>
                <a:gd name="connsiteX70" fmla="*/ 1159643 w 3737830"/>
                <a:gd name="connsiteY70" fmla="*/ 3545337 h 5218739"/>
                <a:gd name="connsiteX71" fmla="*/ 1169181 w 3737830"/>
                <a:gd name="connsiteY71" fmla="*/ 3554187 h 5218739"/>
                <a:gd name="connsiteX72" fmla="*/ 1177851 w 3737830"/>
                <a:gd name="connsiteY72" fmla="*/ 3545337 h 5218739"/>
                <a:gd name="connsiteX73" fmla="*/ 1187389 w 3737830"/>
                <a:gd name="connsiteY73" fmla="*/ 3543568 h 5218739"/>
                <a:gd name="connsiteX74" fmla="*/ 1189990 w 3737830"/>
                <a:gd name="connsiteY74" fmla="*/ 3533833 h 5218739"/>
                <a:gd name="connsiteX75" fmla="*/ 1204730 w 3737830"/>
                <a:gd name="connsiteY75" fmla="*/ 3527639 h 5218739"/>
                <a:gd name="connsiteX76" fmla="*/ 1251551 w 3737830"/>
                <a:gd name="connsiteY76" fmla="*/ 3524099 h 5218739"/>
                <a:gd name="connsiteX77" fmla="*/ 1263690 w 3737830"/>
                <a:gd name="connsiteY77" fmla="*/ 3532948 h 5218739"/>
                <a:gd name="connsiteX78" fmla="*/ 1274095 w 3737830"/>
                <a:gd name="connsiteY78" fmla="*/ 3522329 h 5218739"/>
                <a:gd name="connsiteX79" fmla="*/ 1278430 w 3737830"/>
                <a:gd name="connsiteY79" fmla="*/ 3501976 h 5218739"/>
                <a:gd name="connsiteX80" fmla="*/ 1273228 w 3737830"/>
                <a:gd name="connsiteY80" fmla="*/ 3489587 h 5218739"/>
                <a:gd name="connsiteX81" fmla="*/ 1289702 w 3737830"/>
                <a:gd name="connsiteY81" fmla="*/ 3474543 h 5218739"/>
                <a:gd name="connsiteX82" fmla="*/ 1300974 w 3737830"/>
                <a:gd name="connsiteY82" fmla="*/ 3476313 h 5218739"/>
                <a:gd name="connsiteX83" fmla="*/ 1300974 w 3737830"/>
                <a:gd name="connsiteY83" fmla="*/ 3499321 h 5218739"/>
                <a:gd name="connsiteX84" fmla="*/ 1315714 w 3737830"/>
                <a:gd name="connsiteY84" fmla="*/ 3489587 h 5218739"/>
                <a:gd name="connsiteX85" fmla="*/ 1327853 w 3737830"/>
                <a:gd name="connsiteY85" fmla="*/ 3486932 h 5218739"/>
                <a:gd name="connsiteX86" fmla="*/ 1350396 w 3737830"/>
                <a:gd name="connsiteY86" fmla="*/ 3479852 h 5218739"/>
                <a:gd name="connsiteX87" fmla="*/ 1374674 w 3737830"/>
                <a:gd name="connsiteY87" fmla="*/ 3482507 h 5218739"/>
                <a:gd name="connsiteX88" fmla="*/ 1368604 w 3737830"/>
                <a:gd name="connsiteY88" fmla="*/ 3494011 h 5218739"/>
                <a:gd name="connsiteX89" fmla="*/ 1369472 w 3737830"/>
                <a:gd name="connsiteY89" fmla="*/ 3517020 h 5218739"/>
                <a:gd name="connsiteX90" fmla="*/ 1392882 w 3737830"/>
                <a:gd name="connsiteY90" fmla="*/ 3492241 h 5218739"/>
                <a:gd name="connsiteX91" fmla="*/ 1416293 w 3737830"/>
                <a:gd name="connsiteY91" fmla="*/ 3491357 h 5218739"/>
                <a:gd name="connsiteX92" fmla="*/ 1442779 w 3737830"/>
                <a:gd name="connsiteY92" fmla="*/ 3466701 h 5218739"/>
                <a:gd name="connsiteX93" fmla="*/ 1499530 w 3737830"/>
                <a:gd name="connsiteY93" fmla="*/ 3501976 h 5218739"/>
                <a:gd name="connsiteX94" fmla="*/ 1544618 w 3737830"/>
                <a:gd name="connsiteY94" fmla="*/ 3581620 h 5218739"/>
                <a:gd name="connsiteX95" fmla="*/ 1551554 w 3737830"/>
                <a:gd name="connsiteY95" fmla="*/ 3574540 h 5218739"/>
                <a:gd name="connsiteX96" fmla="*/ 1567161 w 3737830"/>
                <a:gd name="connsiteY96" fmla="*/ 3575426 h 5218739"/>
                <a:gd name="connsiteX97" fmla="*/ 1578433 w 3737830"/>
                <a:gd name="connsiteY97" fmla="*/ 3586929 h 5218739"/>
                <a:gd name="connsiteX98" fmla="*/ 1613115 w 3737830"/>
                <a:gd name="connsiteY98" fmla="*/ 3594009 h 5218739"/>
                <a:gd name="connsiteX99" fmla="*/ 1653867 w 3737830"/>
                <a:gd name="connsiteY99" fmla="*/ 3578080 h 5218739"/>
                <a:gd name="connsiteX100" fmla="*/ 1694619 w 3737830"/>
                <a:gd name="connsiteY100" fmla="*/ 3586929 h 5218739"/>
                <a:gd name="connsiteX101" fmla="*/ 1693752 w 3737830"/>
                <a:gd name="connsiteY101" fmla="*/ 3627636 h 5218739"/>
                <a:gd name="connsiteX102" fmla="*/ 1721498 w 3737830"/>
                <a:gd name="connsiteY102" fmla="*/ 3656839 h 5218739"/>
                <a:gd name="connsiteX103" fmla="*/ 1761383 w 3737830"/>
                <a:gd name="connsiteY103" fmla="*/ 3656839 h 5218739"/>
                <a:gd name="connsiteX104" fmla="*/ 1760429 w 3737830"/>
                <a:gd name="connsiteY104" fmla="*/ 3685379 h 5218739"/>
                <a:gd name="connsiteX105" fmla="*/ 1778441 w 3737830"/>
                <a:gd name="connsiteY105" fmla="*/ 3689061 h 5218739"/>
                <a:gd name="connsiteX106" fmla="*/ 1800298 w 3737830"/>
                <a:gd name="connsiteY106" fmla="*/ 3684413 h 5218739"/>
                <a:gd name="connsiteX107" fmla="*/ 1813047 w 3737830"/>
                <a:gd name="connsiteY107" fmla="*/ 3669542 h 5218739"/>
                <a:gd name="connsiteX108" fmla="*/ 1833083 w 3737830"/>
                <a:gd name="connsiteY108" fmla="*/ 3667683 h 5218739"/>
                <a:gd name="connsiteX109" fmla="*/ 1855684 w 3737830"/>
                <a:gd name="connsiteY109" fmla="*/ 3637806 h 5218739"/>
                <a:gd name="connsiteX110" fmla="*/ 1862226 w 3737830"/>
                <a:gd name="connsiteY110" fmla="*/ 3644447 h 5218739"/>
                <a:gd name="connsiteX111" fmla="*/ 1853117 w 3737830"/>
                <a:gd name="connsiteY111" fmla="*/ 3669542 h 5218739"/>
                <a:gd name="connsiteX112" fmla="*/ 1870421 w 3737830"/>
                <a:gd name="connsiteY112" fmla="*/ 3712298 h 5218739"/>
                <a:gd name="connsiteX113" fmla="*/ 1874064 w 3737830"/>
                <a:gd name="connsiteY113" fmla="*/ 3742970 h 5218739"/>
                <a:gd name="connsiteX114" fmla="*/ 1873154 w 3737830"/>
                <a:gd name="connsiteY114" fmla="*/ 3769925 h 5218739"/>
                <a:gd name="connsiteX115" fmla="*/ 1893189 w 3737830"/>
                <a:gd name="connsiteY115" fmla="*/ 3781078 h 5218739"/>
                <a:gd name="connsiteX116" fmla="*/ 1911403 w 3737830"/>
                <a:gd name="connsiteY116" fmla="*/ 3782937 h 5218739"/>
                <a:gd name="connsiteX117" fmla="*/ 1913224 w 3737830"/>
                <a:gd name="connsiteY117" fmla="*/ 3799668 h 5218739"/>
                <a:gd name="connsiteX118" fmla="*/ 1923242 w 3737830"/>
                <a:gd name="connsiteY118" fmla="*/ 3816398 h 5218739"/>
                <a:gd name="connsiteX119" fmla="*/ 1921420 w 3737830"/>
                <a:gd name="connsiteY119" fmla="*/ 3828481 h 5218739"/>
                <a:gd name="connsiteX120" fmla="*/ 1909581 w 3737830"/>
                <a:gd name="connsiteY120" fmla="*/ 3831270 h 5218739"/>
                <a:gd name="connsiteX121" fmla="*/ 1906849 w 3737830"/>
                <a:gd name="connsiteY121" fmla="*/ 3821975 h 5218739"/>
                <a:gd name="connsiteX122" fmla="*/ 1894100 w 3737830"/>
                <a:gd name="connsiteY122" fmla="*/ 3826622 h 5218739"/>
                <a:gd name="connsiteX123" fmla="*/ 1890457 w 3737830"/>
                <a:gd name="connsiteY123" fmla="*/ 3846141 h 5218739"/>
                <a:gd name="connsiteX124" fmla="*/ 1878618 w 3737830"/>
                <a:gd name="connsiteY124" fmla="*/ 3858224 h 5218739"/>
                <a:gd name="connsiteX125" fmla="*/ 1885903 w 3737830"/>
                <a:gd name="connsiteY125" fmla="*/ 3884249 h 5218739"/>
                <a:gd name="connsiteX126" fmla="*/ 1875886 w 3737830"/>
                <a:gd name="connsiteY126" fmla="*/ 3924216 h 5218739"/>
                <a:gd name="connsiteX127" fmla="*/ 1915046 w 3737830"/>
                <a:gd name="connsiteY127" fmla="*/ 3959536 h 5218739"/>
                <a:gd name="connsiteX128" fmla="*/ 1909030 w 3737830"/>
                <a:gd name="connsiteY128" fmla="*/ 4495257 h 5218739"/>
                <a:gd name="connsiteX129" fmla="*/ 1868836 w 3737830"/>
                <a:gd name="connsiteY129" fmla="*/ 4846950 h 5218739"/>
                <a:gd name="connsiteX130" fmla="*/ 2702849 w 3737830"/>
                <a:gd name="connsiteY130" fmla="*/ 5188594 h 5218739"/>
                <a:gd name="connsiteX131" fmla="*/ 3506718 w 3737830"/>
                <a:gd name="connsiteY131" fmla="*/ 5218739 h 5218739"/>
                <a:gd name="connsiteX132" fmla="*/ 3737830 w 3737830"/>
                <a:gd name="connsiteY132" fmla="*/ 4465112 h 5218739"/>
                <a:gd name="connsiteX133" fmla="*/ 3707685 w 3737830"/>
                <a:gd name="connsiteY133" fmla="*/ 3801921 h 5218739"/>
                <a:gd name="connsiteX134" fmla="*/ 3737830 w 3737830"/>
                <a:gd name="connsiteY134" fmla="*/ 3289455 h 5218739"/>
                <a:gd name="connsiteX135" fmla="*/ 3446427 w 3737830"/>
                <a:gd name="connsiteY135" fmla="*/ 2666457 h 5218739"/>
                <a:gd name="connsiteX136" fmla="*/ 2853575 w 3737830"/>
                <a:gd name="connsiteY136" fmla="*/ 2676506 h 5218739"/>
                <a:gd name="connsiteX137" fmla="*/ 2572221 w 3737830"/>
                <a:gd name="connsiteY137" fmla="*/ 2475539 h 5218739"/>
                <a:gd name="connsiteX138" fmla="*/ 2793285 w 3737830"/>
                <a:gd name="connsiteY138" fmla="*/ 2274572 h 5218739"/>
                <a:gd name="connsiteX139" fmla="*/ 2873671 w 3737830"/>
                <a:gd name="connsiteY139" fmla="*/ 2013314 h 5218739"/>
                <a:gd name="connsiteX140" fmla="*/ 3144977 w 3737830"/>
                <a:gd name="connsiteY140" fmla="*/ 1782202 h 5218739"/>
                <a:gd name="connsiteX141" fmla="*/ 2984203 w 3737830"/>
                <a:gd name="connsiteY141" fmla="*/ 1330027 h 5218739"/>
                <a:gd name="connsiteX142" fmla="*/ 3165074 w 3737830"/>
                <a:gd name="connsiteY142" fmla="*/ 1108963 h 5218739"/>
                <a:gd name="connsiteX143" fmla="*/ 3438708 w 3737830"/>
                <a:gd name="connsiteY143" fmla="*/ 708324 h 5218739"/>
                <a:gd name="connsiteX144" fmla="*/ 3377270 w 3737830"/>
                <a:gd name="connsiteY144" fmla="*/ 563993 h 5218739"/>
                <a:gd name="connsiteX145" fmla="*/ 3316598 w 3737830"/>
                <a:gd name="connsiteY145" fmla="*/ 440404 h 5218739"/>
                <a:gd name="connsiteX146" fmla="*/ 3332784 w 3737830"/>
                <a:gd name="connsiteY146" fmla="*/ 263417 h 5218739"/>
                <a:gd name="connsiteX147" fmla="*/ 3106192 w 3737830"/>
                <a:gd name="connsiteY147" fmla="*/ 128907 h 5218739"/>
                <a:gd name="connsiteX148" fmla="*/ 3124462 w 3737830"/>
                <a:gd name="connsiteY148" fmla="*/ 12400 h 5218739"/>
                <a:gd name="connsiteX149" fmla="*/ 3020642 w 3737830"/>
                <a:gd name="connsiteY149" fmla="*/ 1477 h 5218739"/>
                <a:gd name="connsiteX150" fmla="*/ 2958526 w 3737830"/>
                <a:gd name="connsiteY150" fmla="*/ 38129 h 5218739"/>
                <a:gd name="connsiteX151" fmla="*/ 2965150 w 3737830"/>
                <a:gd name="connsiteY151" fmla="*/ 223300 h 5218739"/>
                <a:gd name="connsiteX152" fmla="*/ 2780177 w 3737830"/>
                <a:gd name="connsiteY152" fmla="*/ 305894 h 5218739"/>
                <a:gd name="connsiteX153" fmla="*/ 2762617 w 3737830"/>
                <a:gd name="connsiteY153" fmla="*/ 448814 h 5218739"/>
                <a:gd name="connsiteX0" fmla="*/ 2762617 w 3737830"/>
                <a:gd name="connsiteY0" fmla="*/ 448814 h 5218739"/>
                <a:gd name="connsiteX1" fmla="*/ 2424105 w 3737830"/>
                <a:gd name="connsiteY1" fmla="*/ 558395 h 5218739"/>
                <a:gd name="connsiteX2" fmla="*/ 2293527 w 3737830"/>
                <a:gd name="connsiteY2" fmla="*/ 545493 h 5218739"/>
                <a:gd name="connsiteX3" fmla="*/ 2241444 w 3737830"/>
                <a:gd name="connsiteY3" fmla="*/ 716503 h 5218739"/>
                <a:gd name="connsiteX4" fmla="*/ 2040286 w 3737830"/>
                <a:gd name="connsiteY4" fmla="*/ 792017 h 5218739"/>
                <a:gd name="connsiteX5" fmla="*/ 1996355 w 3737830"/>
                <a:gd name="connsiteY5" fmla="*/ 709423 h 5218739"/>
                <a:gd name="connsiteX6" fmla="*/ 1883059 w 3737830"/>
                <a:gd name="connsiteY6" fmla="*/ 810896 h 5218739"/>
                <a:gd name="connsiteX7" fmla="*/ 1700399 w 3737830"/>
                <a:gd name="connsiteY7" fmla="*/ 820335 h 5218739"/>
                <a:gd name="connsiteX8" fmla="*/ 1591727 w 3737830"/>
                <a:gd name="connsiteY8" fmla="*/ 910008 h 5218739"/>
                <a:gd name="connsiteX9" fmla="*/ 1478186 w 3737830"/>
                <a:gd name="connsiteY9" fmla="*/ 938674 h 5218739"/>
                <a:gd name="connsiteX10" fmla="*/ 1392881 w 3737830"/>
                <a:gd name="connsiteY10" fmla="*/ 1179028 h 5218739"/>
                <a:gd name="connsiteX11" fmla="*/ 1249527 w 3737830"/>
                <a:gd name="connsiteY11" fmla="*/ 1112953 h 5218739"/>
                <a:gd name="connsiteX12" fmla="*/ 1184787 w 3737830"/>
                <a:gd name="connsiteY12" fmla="*/ 1226224 h 5218739"/>
                <a:gd name="connsiteX13" fmla="*/ 1214845 w 3737830"/>
                <a:gd name="connsiteY13" fmla="*/ 1445687 h 5218739"/>
                <a:gd name="connsiteX14" fmla="*/ 1062243 w 3737830"/>
                <a:gd name="connsiteY14" fmla="*/ 1497603 h 5218739"/>
                <a:gd name="connsiteX15" fmla="*/ 1018312 w 3737830"/>
                <a:gd name="connsiteY15" fmla="*/ 1415010 h 5218739"/>
                <a:gd name="connsiteX16" fmla="*/ 932762 w 3737830"/>
                <a:gd name="connsiteY16" fmla="*/ 1436248 h 5218739"/>
                <a:gd name="connsiteX17" fmla="*/ 902682 w 3737830"/>
                <a:gd name="connsiteY17" fmla="*/ 1355452 h 5218739"/>
                <a:gd name="connsiteX18" fmla="*/ 646054 w 3737830"/>
                <a:gd name="connsiteY18" fmla="*/ 1443327 h 5218739"/>
                <a:gd name="connsiteX19" fmla="*/ 553567 w 3737830"/>
                <a:gd name="connsiteY19" fmla="*/ 1318257 h 5218739"/>
                <a:gd name="connsiteX20" fmla="*/ 528134 w 3737830"/>
                <a:gd name="connsiteY20" fmla="*/ 1490524 h 5218739"/>
                <a:gd name="connsiteX21" fmla="*/ 384780 w 3737830"/>
                <a:gd name="connsiteY21" fmla="*/ 1490524 h 5218739"/>
                <a:gd name="connsiteX22" fmla="*/ 289981 w 3737830"/>
                <a:gd name="connsiteY22" fmla="*/ 1625034 h 5218739"/>
                <a:gd name="connsiteX23" fmla="*/ 132783 w 3737830"/>
                <a:gd name="connsiteY23" fmla="*/ 1704252 h 5218739"/>
                <a:gd name="connsiteX24" fmla="*/ 137379 w 3737830"/>
                <a:gd name="connsiteY24" fmla="*/ 1825618 h 5218739"/>
                <a:gd name="connsiteX25" fmla="*/ 33332 w 3737830"/>
                <a:gd name="connsiteY25" fmla="*/ 1927091 h 5218739"/>
                <a:gd name="connsiteX26" fmla="*/ 6257 w 3737830"/>
                <a:gd name="connsiteY26" fmla="*/ 2273583 h 5218739"/>
                <a:gd name="connsiteX27" fmla="*/ 63390 w 3737830"/>
                <a:gd name="connsiteY27" fmla="*/ 2443891 h 5218739"/>
                <a:gd name="connsiteX28" fmla="*/ 125819 w 3737830"/>
                <a:gd name="connsiteY28" fmla="*/ 2469849 h 5218739"/>
                <a:gd name="connsiteX29" fmla="*/ 169750 w 3737830"/>
                <a:gd name="connsiteY29" fmla="*/ 2613798 h 5218739"/>
                <a:gd name="connsiteX30" fmla="*/ 358836 w 3737830"/>
                <a:gd name="connsiteY30" fmla="*/ 2804548 h 5218739"/>
                <a:gd name="connsiteX31" fmla="*/ 521198 w 3737830"/>
                <a:gd name="connsiteY31" fmla="*/ 2892257 h 5218739"/>
                <a:gd name="connsiteX32" fmla="*/ 598137 w 3737830"/>
                <a:gd name="connsiteY32" fmla="*/ 3135838 h 5218739"/>
                <a:gd name="connsiteX33" fmla="*/ 424087 w 3737830"/>
                <a:gd name="connsiteY33" fmla="*/ 3331184 h 5218739"/>
                <a:gd name="connsiteX34" fmla="*/ 292409 w 3737830"/>
                <a:gd name="connsiteY34" fmla="*/ 3556346 h 5218739"/>
                <a:gd name="connsiteX35" fmla="*/ 293251 w 3737830"/>
                <a:gd name="connsiteY35" fmla="*/ 3670361 h 5218739"/>
                <a:gd name="connsiteX36" fmla="*/ 335069 w 3737830"/>
                <a:gd name="connsiteY36" fmla="*/ 3679847 h 5218739"/>
                <a:gd name="connsiteX37" fmla="*/ 355879 w 3737830"/>
                <a:gd name="connsiteY37" fmla="*/ 3689581 h 5218739"/>
                <a:gd name="connsiteX38" fmla="*/ 379289 w 3737830"/>
                <a:gd name="connsiteY38" fmla="*/ 3682502 h 5218739"/>
                <a:gd name="connsiteX39" fmla="*/ 414839 w 3737830"/>
                <a:gd name="connsiteY39" fmla="*/ 3702855 h 5218739"/>
                <a:gd name="connsiteX40" fmla="*/ 446920 w 3737830"/>
                <a:gd name="connsiteY40" fmla="*/ 3695776 h 5218739"/>
                <a:gd name="connsiteX41" fmla="*/ 493741 w 3737830"/>
                <a:gd name="connsiteY41" fmla="*/ 3732943 h 5218739"/>
                <a:gd name="connsiteX42" fmla="*/ 522354 w 3737830"/>
                <a:gd name="connsiteY42" fmla="*/ 3724094 h 5218739"/>
                <a:gd name="connsiteX43" fmla="*/ 532759 w 3737830"/>
                <a:gd name="connsiteY43" fmla="*/ 3741792 h 5218739"/>
                <a:gd name="connsiteX44" fmla="*/ 569175 w 3737830"/>
                <a:gd name="connsiteY44" fmla="*/ 3717014 h 5218739"/>
                <a:gd name="connsiteX45" fmla="*/ 592586 w 3737830"/>
                <a:gd name="connsiteY45" fmla="*/ 3720554 h 5218739"/>
                <a:gd name="connsiteX46" fmla="*/ 610247 w 3737830"/>
                <a:gd name="connsiteY46" fmla="*/ 3714362 h 5218739"/>
                <a:gd name="connsiteX47" fmla="*/ 638542 w 3737830"/>
                <a:gd name="connsiteY47" fmla="*/ 3764424 h 5218739"/>
                <a:gd name="connsiteX48" fmla="*/ 654147 w 3737830"/>
                <a:gd name="connsiteY48" fmla="*/ 3775420 h 5218739"/>
                <a:gd name="connsiteX49" fmla="*/ 687095 w 3737830"/>
                <a:gd name="connsiteY49" fmla="*/ 3777190 h 5218739"/>
                <a:gd name="connsiteX50" fmla="*/ 692298 w 3737830"/>
                <a:gd name="connsiteY50" fmla="*/ 3751527 h 5218739"/>
                <a:gd name="connsiteX51" fmla="*/ 707038 w 3737830"/>
                <a:gd name="connsiteY51" fmla="*/ 3744447 h 5218739"/>
                <a:gd name="connsiteX52" fmla="*/ 706171 w 3737830"/>
                <a:gd name="connsiteY52" fmla="*/ 3728519 h 5218739"/>
                <a:gd name="connsiteX53" fmla="*/ 734784 w 3737830"/>
                <a:gd name="connsiteY53" fmla="*/ 3712590 h 5218739"/>
                <a:gd name="connsiteX54" fmla="*/ 751258 w 3737830"/>
                <a:gd name="connsiteY54" fmla="*/ 3718784 h 5218739"/>
                <a:gd name="connsiteX55" fmla="*/ 767732 w 3737830"/>
                <a:gd name="connsiteY55" fmla="*/ 3688697 h 5218739"/>
                <a:gd name="connsiteX56" fmla="*/ 818889 w 3737830"/>
                <a:gd name="connsiteY56" fmla="*/ 3698431 h 5218739"/>
                <a:gd name="connsiteX57" fmla="*/ 834496 w 3737830"/>
                <a:gd name="connsiteY57" fmla="*/ 3730288 h 5218739"/>
                <a:gd name="connsiteX58" fmla="*/ 868311 w 3737830"/>
                <a:gd name="connsiteY58" fmla="*/ 3683387 h 5218739"/>
                <a:gd name="connsiteX59" fmla="*/ 908196 w 3737830"/>
                <a:gd name="connsiteY59" fmla="*/ 3669228 h 5218739"/>
                <a:gd name="connsiteX60" fmla="*/ 934208 w 3737830"/>
                <a:gd name="connsiteY60" fmla="*/ 3674538 h 5218739"/>
                <a:gd name="connsiteX61" fmla="*/ 968890 w 3737830"/>
                <a:gd name="connsiteY61" fmla="*/ 3647105 h 5218739"/>
                <a:gd name="connsiteX62" fmla="*/ 994035 w 3737830"/>
                <a:gd name="connsiteY62" fmla="*/ 3640910 h 5218739"/>
                <a:gd name="connsiteX63" fmla="*/ 1026983 w 3737830"/>
                <a:gd name="connsiteY63" fmla="*/ 3599318 h 5218739"/>
                <a:gd name="connsiteX64" fmla="*/ 1054920 w 3737830"/>
                <a:gd name="connsiteY64" fmla="*/ 3580857 h 5218739"/>
                <a:gd name="connsiteX65" fmla="*/ 1068602 w 3737830"/>
                <a:gd name="connsiteY65" fmla="*/ 3593124 h 5218739"/>
                <a:gd name="connsiteX66" fmla="*/ 1093747 w 3737830"/>
                <a:gd name="connsiteY66" fmla="*/ 3608168 h 5218739"/>
                <a:gd name="connsiteX67" fmla="*/ 1105885 w 3737830"/>
                <a:gd name="connsiteY67" fmla="*/ 3580735 h 5218739"/>
                <a:gd name="connsiteX68" fmla="*/ 1116290 w 3737830"/>
                <a:gd name="connsiteY68" fmla="*/ 3585159 h 5218739"/>
                <a:gd name="connsiteX69" fmla="*/ 1138834 w 3737830"/>
                <a:gd name="connsiteY69" fmla="*/ 3550647 h 5218739"/>
                <a:gd name="connsiteX70" fmla="*/ 1159643 w 3737830"/>
                <a:gd name="connsiteY70" fmla="*/ 3545337 h 5218739"/>
                <a:gd name="connsiteX71" fmla="*/ 1169181 w 3737830"/>
                <a:gd name="connsiteY71" fmla="*/ 3554187 h 5218739"/>
                <a:gd name="connsiteX72" fmla="*/ 1177851 w 3737830"/>
                <a:gd name="connsiteY72" fmla="*/ 3545337 h 5218739"/>
                <a:gd name="connsiteX73" fmla="*/ 1187389 w 3737830"/>
                <a:gd name="connsiteY73" fmla="*/ 3543568 h 5218739"/>
                <a:gd name="connsiteX74" fmla="*/ 1189990 w 3737830"/>
                <a:gd name="connsiteY74" fmla="*/ 3533833 h 5218739"/>
                <a:gd name="connsiteX75" fmla="*/ 1204730 w 3737830"/>
                <a:gd name="connsiteY75" fmla="*/ 3527639 h 5218739"/>
                <a:gd name="connsiteX76" fmla="*/ 1251551 w 3737830"/>
                <a:gd name="connsiteY76" fmla="*/ 3524099 h 5218739"/>
                <a:gd name="connsiteX77" fmla="*/ 1263690 w 3737830"/>
                <a:gd name="connsiteY77" fmla="*/ 3532948 h 5218739"/>
                <a:gd name="connsiteX78" fmla="*/ 1274095 w 3737830"/>
                <a:gd name="connsiteY78" fmla="*/ 3522329 h 5218739"/>
                <a:gd name="connsiteX79" fmla="*/ 1278430 w 3737830"/>
                <a:gd name="connsiteY79" fmla="*/ 3501976 h 5218739"/>
                <a:gd name="connsiteX80" fmla="*/ 1273228 w 3737830"/>
                <a:gd name="connsiteY80" fmla="*/ 3489587 h 5218739"/>
                <a:gd name="connsiteX81" fmla="*/ 1289702 w 3737830"/>
                <a:gd name="connsiteY81" fmla="*/ 3474543 h 5218739"/>
                <a:gd name="connsiteX82" fmla="*/ 1300974 w 3737830"/>
                <a:gd name="connsiteY82" fmla="*/ 3476313 h 5218739"/>
                <a:gd name="connsiteX83" fmla="*/ 1300974 w 3737830"/>
                <a:gd name="connsiteY83" fmla="*/ 3499321 h 5218739"/>
                <a:gd name="connsiteX84" fmla="*/ 1315714 w 3737830"/>
                <a:gd name="connsiteY84" fmla="*/ 3489587 h 5218739"/>
                <a:gd name="connsiteX85" fmla="*/ 1327853 w 3737830"/>
                <a:gd name="connsiteY85" fmla="*/ 3486932 h 5218739"/>
                <a:gd name="connsiteX86" fmla="*/ 1350396 w 3737830"/>
                <a:gd name="connsiteY86" fmla="*/ 3479852 h 5218739"/>
                <a:gd name="connsiteX87" fmla="*/ 1374674 w 3737830"/>
                <a:gd name="connsiteY87" fmla="*/ 3482507 h 5218739"/>
                <a:gd name="connsiteX88" fmla="*/ 1368604 w 3737830"/>
                <a:gd name="connsiteY88" fmla="*/ 3494011 h 5218739"/>
                <a:gd name="connsiteX89" fmla="*/ 1369472 w 3737830"/>
                <a:gd name="connsiteY89" fmla="*/ 3517020 h 5218739"/>
                <a:gd name="connsiteX90" fmla="*/ 1392882 w 3737830"/>
                <a:gd name="connsiteY90" fmla="*/ 3492241 h 5218739"/>
                <a:gd name="connsiteX91" fmla="*/ 1416293 w 3737830"/>
                <a:gd name="connsiteY91" fmla="*/ 3491357 h 5218739"/>
                <a:gd name="connsiteX92" fmla="*/ 1442779 w 3737830"/>
                <a:gd name="connsiteY92" fmla="*/ 3466701 h 5218739"/>
                <a:gd name="connsiteX93" fmla="*/ 1499530 w 3737830"/>
                <a:gd name="connsiteY93" fmla="*/ 3501976 h 5218739"/>
                <a:gd name="connsiteX94" fmla="*/ 1544618 w 3737830"/>
                <a:gd name="connsiteY94" fmla="*/ 3581620 h 5218739"/>
                <a:gd name="connsiteX95" fmla="*/ 1551554 w 3737830"/>
                <a:gd name="connsiteY95" fmla="*/ 3574540 h 5218739"/>
                <a:gd name="connsiteX96" fmla="*/ 1567161 w 3737830"/>
                <a:gd name="connsiteY96" fmla="*/ 3575426 h 5218739"/>
                <a:gd name="connsiteX97" fmla="*/ 1578433 w 3737830"/>
                <a:gd name="connsiteY97" fmla="*/ 3586929 h 5218739"/>
                <a:gd name="connsiteX98" fmla="*/ 1613115 w 3737830"/>
                <a:gd name="connsiteY98" fmla="*/ 3594009 h 5218739"/>
                <a:gd name="connsiteX99" fmla="*/ 1653867 w 3737830"/>
                <a:gd name="connsiteY99" fmla="*/ 3578080 h 5218739"/>
                <a:gd name="connsiteX100" fmla="*/ 1694619 w 3737830"/>
                <a:gd name="connsiteY100" fmla="*/ 3586929 h 5218739"/>
                <a:gd name="connsiteX101" fmla="*/ 1693752 w 3737830"/>
                <a:gd name="connsiteY101" fmla="*/ 3627636 h 5218739"/>
                <a:gd name="connsiteX102" fmla="*/ 1721498 w 3737830"/>
                <a:gd name="connsiteY102" fmla="*/ 3656839 h 5218739"/>
                <a:gd name="connsiteX103" fmla="*/ 1761383 w 3737830"/>
                <a:gd name="connsiteY103" fmla="*/ 3656839 h 5218739"/>
                <a:gd name="connsiteX104" fmla="*/ 1760429 w 3737830"/>
                <a:gd name="connsiteY104" fmla="*/ 3685379 h 5218739"/>
                <a:gd name="connsiteX105" fmla="*/ 1778441 w 3737830"/>
                <a:gd name="connsiteY105" fmla="*/ 3689061 h 5218739"/>
                <a:gd name="connsiteX106" fmla="*/ 1800298 w 3737830"/>
                <a:gd name="connsiteY106" fmla="*/ 3684413 h 5218739"/>
                <a:gd name="connsiteX107" fmla="*/ 1813047 w 3737830"/>
                <a:gd name="connsiteY107" fmla="*/ 3669542 h 5218739"/>
                <a:gd name="connsiteX108" fmla="*/ 1833083 w 3737830"/>
                <a:gd name="connsiteY108" fmla="*/ 3667683 h 5218739"/>
                <a:gd name="connsiteX109" fmla="*/ 1855684 w 3737830"/>
                <a:gd name="connsiteY109" fmla="*/ 3637806 h 5218739"/>
                <a:gd name="connsiteX110" fmla="*/ 1862226 w 3737830"/>
                <a:gd name="connsiteY110" fmla="*/ 3644447 h 5218739"/>
                <a:gd name="connsiteX111" fmla="*/ 1853117 w 3737830"/>
                <a:gd name="connsiteY111" fmla="*/ 3669542 h 5218739"/>
                <a:gd name="connsiteX112" fmla="*/ 1870421 w 3737830"/>
                <a:gd name="connsiteY112" fmla="*/ 3712298 h 5218739"/>
                <a:gd name="connsiteX113" fmla="*/ 1874064 w 3737830"/>
                <a:gd name="connsiteY113" fmla="*/ 3742970 h 5218739"/>
                <a:gd name="connsiteX114" fmla="*/ 1873154 w 3737830"/>
                <a:gd name="connsiteY114" fmla="*/ 3769925 h 5218739"/>
                <a:gd name="connsiteX115" fmla="*/ 1893189 w 3737830"/>
                <a:gd name="connsiteY115" fmla="*/ 3781078 h 5218739"/>
                <a:gd name="connsiteX116" fmla="*/ 1911403 w 3737830"/>
                <a:gd name="connsiteY116" fmla="*/ 3782937 h 5218739"/>
                <a:gd name="connsiteX117" fmla="*/ 1913224 w 3737830"/>
                <a:gd name="connsiteY117" fmla="*/ 3799668 h 5218739"/>
                <a:gd name="connsiteX118" fmla="*/ 1923242 w 3737830"/>
                <a:gd name="connsiteY118" fmla="*/ 3816398 h 5218739"/>
                <a:gd name="connsiteX119" fmla="*/ 1921420 w 3737830"/>
                <a:gd name="connsiteY119" fmla="*/ 3828481 h 5218739"/>
                <a:gd name="connsiteX120" fmla="*/ 1909581 w 3737830"/>
                <a:gd name="connsiteY120" fmla="*/ 3831270 h 5218739"/>
                <a:gd name="connsiteX121" fmla="*/ 1906849 w 3737830"/>
                <a:gd name="connsiteY121" fmla="*/ 3821975 h 5218739"/>
                <a:gd name="connsiteX122" fmla="*/ 1894100 w 3737830"/>
                <a:gd name="connsiteY122" fmla="*/ 3826622 h 5218739"/>
                <a:gd name="connsiteX123" fmla="*/ 1890457 w 3737830"/>
                <a:gd name="connsiteY123" fmla="*/ 3846141 h 5218739"/>
                <a:gd name="connsiteX124" fmla="*/ 1878618 w 3737830"/>
                <a:gd name="connsiteY124" fmla="*/ 3858224 h 5218739"/>
                <a:gd name="connsiteX125" fmla="*/ 1885903 w 3737830"/>
                <a:gd name="connsiteY125" fmla="*/ 3884249 h 5218739"/>
                <a:gd name="connsiteX126" fmla="*/ 1875886 w 3737830"/>
                <a:gd name="connsiteY126" fmla="*/ 3924216 h 5218739"/>
                <a:gd name="connsiteX127" fmla="*/ 1915046 w 3737830"/>
                <a:gd name="connsiteY127" fmla="*/ 3959536 h 5218739"/>
                <a:gd name="connsiteX128" fmla="*/ 1909030 w 3737830"/>
                <a:gd name="connsiteY128" fmla="*/ 4495257 h 5218739"/>
                <a:gd name="connsiteX129" fmla="*/ 1868836 w 3737830"/>
                <a:gd name="connsiteY129" fmla="*/ 4846950 h 5218739"/>
                <a:gd name="connsiteX130" fmla="*/ 2702849 w 3737830"/>
                <a:gd name="connsiteY130" fmla="*/ 5188594 h 5218739"/>
                <a:gd name="connsiteX131" fmla="*/ 3506718 w 3737830"/>
                <a:gd name="connsiteY131" fmla="*/ 5218739 h 5218739"/>
                <a:gd name="connsiteX132" fmla="*/ 3737830 w 3737830"/>
                <a:gd name="connsiteY132" fmla="*/ 4465112 h 5218739"/>
                <a:gd name="connsiteX133" fmla="*/ 3707685 w 3737830"/>
                <a:gd name="connsiteY133" fmla="*/ 3801921 h 5218739"/>
                <a:gd name="connsiteX134" fmla="*/ 3737830 w 3737830"/>
                <a:gd name="connsiteY134" fmla="*/ 3289455 h 5218739"/>
                <a:gd name="connsiteX135" fmla="*/ 3446427 w 3737830"/>
                <a:gd name="connsiteY135" fmla="*/ 2666457 h 5218739"/>
                <a:gd name="connsiteX136" fmla="*/ 2853575 w 3737830"/>
                <a:gd name="connsiteY136" fmla="*/ 2676506 h 5218739"/>
                <a:gd name="connsiteX137" fmla="*/ 2572221 w 3737830"/>
                <a:gd name="connsiteY137" fmla="*/ 2475539 h 5218739"/>
                <a:gd name="connsiteX138" fmla="*/ 2793285 w 3737830"/>
                <a:gd name="connsiteY138" fmla="*/ 2274572 h 5218739"/>
                <a:gd name="connsiteX139" fmla="*/ 2873671 w 3737830"/>
                <a:gd name="connsiteY139" fmla="*/ 2013314 h 5218739"/>
                <a:gd name="connsiteX140" fmla="*/ 3144977 w 3737830"/>
                <a:gd name="connsiteY140" fmla="*/ 1782202 h 5218739"/>
                <a:gd name="connsiteX141" fmla="*/ 2984203 w 3737830"/>
                <a:gd name="connsiteY141" fmla="*/ 1330027 h 5218739"/>
                <a:gd name="connsiteX142" fmla="*/ 3165074 w 3737830"/>
                <a:gd name="connsiteY142" fmla="*/ 1108963 h 5218739"/>
                <a:gd name="connsiteX143" fmla="*/ 3438708 w 3737830"/>
                <a:gd name="connsiteY143" fmla="*/ 708324 h 5218739"/>
                <a:gd name="connsiteX144" fmla="*/ 3377270 w 3737830"/>
                <a:gd name="connsiteY144" fmla="*/ 563993 h 5218739"/>
                <a:gd name="connsiteX145" fmla="*/ 3316598 w 3737830"/>
                <a:gd name="connsiteY145" fmla="*/ 440404 h 5218739"/>
                <a:gd name="connsiteX146" fmla="*/ 3332784 w 3737830"/>
                <a:gd name="connsiteY146" fmla="*/ 263417 h 5218739"/>
                <a:gd name="connsiteX147" fmla="*/ 3106192 w 3737830"/>
                <a:gd name="connsiteY147" fmla="*/ 128907 h 5218739"/>
                <a:gd name="connsiteX148" fmla="*/ 3124462 w 3737830"/>
                <a:gd name="connsiteY148" fmla="*/ 12400 h 5218739"/>
                <a:gd name="connsiteX149" fmla="*/ 3020642 w 3737830"/>
                <a:gd name="connsiteY149" fmla="*/ 1477 h 5218739"/>
                <a:gd name="connsiteX150" fmla="*/ 2958526 w 3737830"/>
                <a:gd name="connsiteY150" fmla="*/ 38129 h 5218739"/>
                <a:gd name="connsiteX151" fmla="*/ 2965150 w 3737830"/>
                <a:gd name="connsiteY151" fmla="*/ 223300 h 5218739"/>
                <a:gd name="connsiteX152" fmla="*/ 2780177 w 3737830"/>
                <a:gd name="connsiteY152" fmla="*/ 305894 h 5218739"/>
                <a:gd name="connsiteX153" fmla="*/ 2762617 w 3737830"/>
                <a:gd name="connsiteY153" fmla="*/ 448814 h 5218739"/>
                <a:gd name="connsiteX0" fmla="*/ 2762617 w 3737830"/>
                <a:gd name="connsiteY0" fmla="*/ 448814 h 5218739"/>
                <a:gd name="connsiteX1" fmla="*/ 2424105 w 3737830"/>
                <a:gd name="connsiteY1" fmla="*/ 558395 h 5218739"/>
                <a:gd name="connsiteX2" fmla="*/ 2293527 w 3737830"/>
                <a:gd name="connsiteY2" fmla="*/ 545493 h 5218739"/>
                <a:gd name="connsiteX3" fmla="*/ 2241444 w 3737830"/>
                <a:gd name="connsiteY3" fmla="*/ 716503 h 5218739"/>
                <a:gd name="connsiteX4" fmla="*/ 2040286 w 3737830"/>
                <a:gd name="connsiteY4" fmla="*/ 792017 h 5218739"/>
                <a:gd name="connsiteX5" fmla="*/ 1996355 w 3737830"/>
                <a:gd name="connsiteY5" fmla="*/ 709423 h 5218739"/>
                <a:gd name="connsiteX6" fmla="*/ 1883059 w 3737830"/>
                <a:gd name="connsiteY6" fmla="*/ 810896 h 5218739"/>
                <a:gd name="connsiteX7" fmla="*/ 1700399 w 3737830"/>
                <a:gd name="connsiteY7" fmla="*/ 820335 h 5218739"/>
                <a:gd name="connsiteX8" fmla="*/ 1591727 w 3737830"/>
                <a:gd name="connsiteY8" fmla="*/ 910008 h 5218739"/>
                <a:gd name="connsiteX9" fmla="*/ 1478186 w 3737830"/>
                <a:gd name="connsiteY9" fmla="*/ 938674 h 5218739"/>
                <a:gd name="connsiteX10" fmla="*/ 1392881 w 3737830"/>
                <a:gd name="connsiteY10" fmla="*/ 1179028 h 5218739"/>
                <a:gd name="connsiteX11" fmla="*/ 1249527 w 3737830"/>
                <a:gd name="connsiteY11" fmla="*/ 1112953 h 5218739"/>
                <a:gd name="connsiteX12" fmla="*/ 1184787 w 3737830"/>
                <a:gd name="connsiteY12" fmla="*/ 1226224 h 5218739"/>
                <a:gd name="connsiteX13" fmla="*/ 1214845 w 3737830"/>
                <a:gd name="connsiteY13" fmla="*/ 1445687 h 5218739"/>
                <a:gd name="connsiteX14" fmla="*/ 1062243 w 3737830"/>
                <a:gd name="connsiteY14" fmla="*/ 1497603 h 5218739"/>
                <a:gd name="connsiteX15" fmla="*/ 1018312 w 3737830"/>
                <a:gd name="connsiteY15" fmla="*/ 1415010 h 5218739"/>
                <a:gd name="connsiteX16" fmla="*/ 932762 w 3737830"/>
                <a:gd name="connsiteY16" fmla="*/ 1436248 h 5218739"/>
                <a:gd name="connsiteX17" fmla="*/ 902682 w 3737830"/>
                <a:gd name="connsiteY17" fmla="*/ 1355452 h 5218739"/>
                <a:gd name="connsiteX18" fmla="*/ 646054 w 3737830"/>
                <a:gd name="connsiteY18" fmla="*/ 1443327 h 5218739"/>
                <a:gd name="connsiteX19" fmla="*/ 553567 w 3737830"/>
                <a:gd name="connsiteY19" fmla="*/ 1318257 h 5218739"/>
                <a:gd name="connsiteX20" fmla="*/ 528134 w 3737830"/>
                <a:gd name="connsiteY20" fmla="*/ 1490524 h 5218739"/>
                <a:gd name="connsiteX21" fmla="*/ 384780 w 3737830"/>
                <a:gd name="connsiteY21" fmla="*/ 1490524 h 5218739"/>
                <a:gd name="connsiteX22" fmla="*/ 289981 w 3737830"/>
                <a:gd name="connsiteY22" fmla="*/ 1625034 h 5218739"/>
                <a:gd name="connsiteX23" fmla="*/ 132783 w 3737830"/>
                <a:gd name="connsiteY23" fmla="*/ 1704252 h 5218739"/>
                <a:gd name="connsiteX24" fmla="*/ 137379 w 3737830"/>
                <a:gd name="connsiteY24" fmla="*/ 1825618 h 5218739"/>
                <a:gd name="connsiteX25" fmla="*/ 33332 w 3737830"/>
                <a:gd name="connsiteY25" fmla="*/ 1927091 h 5218739"/>
                <a:gd name="connsiteX26" fmla="*/ 6257 w 3737830"/>
                <a:gd name="connsiteY26" fmla="*/ 2273583 h 5218739"/>
                <a:gd name="connsiteX27" fmla="*/ 63390 w 3737830"/>
                <a:gd name="connsiteY27" fmla="*/ 2443891 h 5218739"/>
                <a:gd name="connsiteX28" fmla="*/ 125819 w 3737830"/>
                <a:gd name="connsiteY28" fmla="*/ 2469849 h 5218739"/>
                <a:gd name="connsiteX29" fmla="*/ 169750 w 3737830"/>
                <a:gd name="connsiteY29" fmla="*/ 2613798 h 5218739"/>
                <a:gd name="connsiteX30" fmla="*/ 358836 w 3737830"/>
                <a:gd name="connsiteY30" fmla="*/ 2804548 h 5218739"/>
                <a:gd name="connsiteX31" fmla="*/ 521198 w 3737830"/>
                <a:gd name="connsiteY31" fmla="*/ 2892257 h 5218739"/>
                <a:gd name="connsiteX32" fmla="*/ 598137 w 3737830"/>
                <a:gd name="connsiteY32" fmla="*/ 3135838 h 5218739"/>
                <a:gd name="connsiteX33" fmla="*/ 424087 w 3737830"/>
                <a:gd name="connsiteY33" fmla="*/ 3331184 h 5218739"/>
                <a:gd name="connsiteX34" fmla="*/ 292409 w 3737830"/>
                <a:gd name="connsiteY34" fmla="*/ 3556346 h 5218739"/>
                <a:gd name="connsiteX35" fmla="*/ 293251 w 3737830"/>
                <a:gd name="connsiteY35" fmla="*/ 3670361 h 5218739"/>
                <a:gd name="connsiteX36" fmla="*/ 335069 w 3737830"/>
                <a:gd name="connsiteY36" fmla="*/ 3679847 h 5218739"/>
                <a:gd name="connsiteX37" fmla="*/ 355879 w 3737830"/>
                <a:gd name="connsiteY37" fmla="*/ 3689581 h 5218739"/>
                <a:gd name="connsiteX38" fmla="*/ 379289 w 3737830"/>
                <a:gd name="connsiteY38" fmla="*/ 3682502 h 5218739"/>
                <a:gd name="connsiteX39" fmla="*/ 414839 w 3737830"/>
                <a:gd name="connsiteY39" fmla="*/ 3702855 h 5218739"/>
                <a:gd name="connsiteX40" fmla="*/ 446920 w 3737830"/>
                <a:gd name="connsiteY40" fmla="*/ 3695776 h 5218739"/>
                <a:gd name="connsiteX41" fmla="*/ 493741 w 3737830"/>
                <a:gd name="connsiteY41" fmla="*/ 3732943 h 5218739"/>
                <a:gd name="connsiteX42" fmla="*/ 522354 w 3737830"/>
                <a:gd name="connsiteY42" fmla="*/ 3724094 h 5218739"/>
                <a:gd name="connsiteX43" fmla="*/ 532759 w 3737830"/>
                <a:gd name="connsiteY43" fmla="*/ 3741792 h 5218739"/>
                <a:gd name="connsiteX44" fmla="*/ 569175 w 3737830"/>
                <a:gd name="connsiteY44" fmla="*/ 3717014 h 5218739"/>
                <a:gd name="connsiteX45" fmla="*/ 592586 w 3737830"/>
                <a:gd name="connsiteY45" fmla="*/ 3720554 h 5218739"/>
                <a:gd name="connsiteX46" fmla="*/ 610247 w 3737830"/>
                <a:gd name="connsiteY46" fmla="*/ 3714362 h 5218739"/>
                <a:gd name="connsiteX47" fmla="*/ 638542 w 3737830"/>
                <a:gd name="connsiteY47" fmla="*/ 3764424 h 5218739"/>
                <a:gd name="connsiteX48" fmla="*/ 654147 w 3737830"/>
                <a:gd name="connsiteY48" fmla="*/ 3775420 h 5218739"/>
                <a:gd name="connsiteX49" fmla="*/ 687095 w 3737830"/>
                <a:gd name="connsiteY49" fmla="*/ 3777190 h 5218739"/>
                <a:gd name="connsiteX50" fmla="*/ 692298 w 3737830"/>
                <a:gd name="connsiteY50" fmla="*/ 3751527 h 5218739"/>
                <a:gd name="connsiteX51" fmla="*/ 707038 w 3737830"/>
                <a:gd name="connsiteY51" fmla="*/ 3744447 h 5218739"/>
                <a:gd name="connsiteX52" fmla="*/ 706171 w 3737830"/>
                <a:gd name="connsiteY52" fmla="*/ 3728519 h 5218739"/>
                <a:gd name="connsiteX53" fmla="*/ 734784 w 3737830"/>
                <a:gd name="connsiteY53" fmla="*/ 3712590 h 5218739"/>
                <a:gd name="connsiteX54" fmla="*/ 751258 w 3737830"/>
                <a:gd name="connsiteY54" fmla="*/ 3718784 h 5218739"/>
                <a:gd name="connsiteX55" fmla="*/ 767732 w 3737830"/>
                <a:gd name="connsiteY55" fmla="*/ 3688697 h 5218739"/>
                <a:gd name="connsiteX56" fmla="*/ 818889 w 3737830"/>
                <a:gd name="connsiteY56" fmla="*/ 3698431 h 5218739"/>
                <a:gd name="connsiteX57" fmla="*/ 834496 w 3737830"/>
                <a:gd name="connsiteY57" fmla="*/ 3730288 h 5218739"/>
                <a:gd name="connsiteX58" fmla="*/ 868311 w 3737830"/>
                <a:gd name="connsiteY58" fmla="*/ 3683387 h 5218739"/>
                <a:gd name="connsiteX59" fmla="*/ 908196 w 3737830"/>
                <a:gd name="connsiteY59" fmla="*/ 3669228 h 5218739"/>
                <a:gd name="connsiteX60" fmla="*/ 934208 w 3737830"/>
                <a:gd name="connsiteY60" fmla="*/ 3674538 h 5218739"/>
                <a:gd name="connsiteX61" fmla="*/ 968890 w 3737830"/>
                <a:gd name="connsiteY61" fmla="*/ 3647105 h 5218739"/>
                <a:gd name="connsiteX62" fmla="*/ 994035 w 3737830"/>
                <a:gd name="connsiteY62" fmla="*/ 3640910 h 5218739"/>
                <a:gd name="connsiteX63" fmla="*/ 1026983 w 3737830"/>
                <a:gd name="connsiteY63" fmla="*/ 3599318 h 5218739"/>
                <a:gd name="connsiteX64" fmla="*/ 1054920 w 3737830"/>
                <a:gd name="connsiteY64" fmla="*/ 3580857 h 5218739"/>
                <a:gd name="connsiteX65" fmla="*/ 1068602 w 3737830"/>
                <a:gd name="connsiteY65" fmla="*/ 3593124 h 5218739"/>
                <a:gd name="connsiteX66" fmla="*/ 1093747 w 3737830"/>
                <a:gd name="connsiteY66" fmla="*/ 3608168 h 5218739"/>
                <a:gd name="connsiteX67" fmla="*/ 1105885 w 3737830"/>
                <a:gd name="connsiteY67" fmla="*/ 3580735 h 5218739"/>
                <a:gd name="connsiteX68" fmla="*/ 1116290 w 3737830"/>
                <a:gd name="connsiteY68" fmla="*/ 3585159 h 5218739"/>
                <a:gd name="connsiteX69" fmla="*/ 1138834 w 3737830"/>
                <a:gd name="connsiteY69" fmla="*/ 3550647 h 5218739"/>
                <a:gd name="connsiteX70" fmla="*/ 1159643 w 3737830"/>
                <a:gd name="connsiteY70" fmla="*/ 3545337 h 5218739"/>
                <a:gd name="connsiteX71" fmla="*/ 1169181 w 3737830"/>
                <a:gd name="connsiteY71" fmla="*/ 3554187 h 5218739"/>
                <a:gd name="connsiteX72" fmla="*/ 1177851 w 3737830"/>
                <a:gd name="connsiteY72" fmla="*/ 3545337 h 5218739"/>
                <a:gd name="connsiteX73" fmla="*/ 1187389 w 3737830"/>
                <a:gd name="connsiteY73" fmla="*/ 3543568 h 5218739"/>
                <a:gd name="connsiteX74" fmla="*/ 1189990 w 3737830"/>
                <a:gd name="connsiteY74" fmla="*/ 3533833 h 5218739"/>
                <a:gd name="connsiteX75" fmla="*/ 1204730 w 3737830"/>
                <a:gd name="connsiteY75" fmla="*/ 3527639 h 5218739"/>
                <a:gd name="connsiteX76" fmla="*/ 1251551 w 3737830"/>
                <a:gd name="connsiteY76" fmla="*/ 3524099 h 5218739"/>
                <a:gd name="connsiteX77" fmla="*/ 1263690 w 3737830"/>
                <a:gd name="connsiteY77" fmla="*/ 3532948 h 5218739"/>
                <a:gd name="connsiteX78" fmla="*/ 1274095 w 3737830"/>
                <a:gd name="connsiteY78" fmla="*/ 3522329 h 5218739"/>
                <a:gd name="connsiteX79" fmla="*/ 1278430 w 3737830"/>
                <a:gd name="connsiteY79" fmla="*/ 3501976 h 5218739"/>
                <a:gd name="connsiteX80" fmla="*/ 1273228 w 3737830"/>
                <a:gd name="connsiteY80" fmla="*/ 3489587 h 5218739"/>
                <a:gd name="connsiteX81" fmla="*/ 1289702 w 3737830"/>
                <a:gd name="connsiteY81" fmla="*/ 3474543 h 5218739"/>
                <a:gd name="connsiteX82" fmla="*/ 1300974 w 3737830"/>
                <a:gd name="connsiteY82" fmla="*/ 3476313 h 5218739"/>
                <a:gd name="connsiteX83" fmla="*/ 1300974 w 3737830"/>
                <a:gd name="connsiteY83" fmla="*/ 3499321 h 5218739"/>
                <a:gd name="connsiteX84" fmla="*/ 1315714 w 3737830"/>
                <a:gd name="connsiteY84" fmla="*/ 3489587 h 5218739"/>
                <a:gd name="connsiteX85" fmla="*/ 1327853 w 3737830"/>
                <a:gd name="connsiteY85" fmla="*/ 3486932 h 5218739"/>
                <a:gd name="connsiteX86" fmla="*/ 1350396 w 3737830"/>
                <a:gd name="connsiteY86" fmla="*/ 3479852 h 5218739"/>
                <a:gd name="connsiteX87" fmla="*/ 1374674 w 3737830"/>
                <a:gd name="connsiteY87" fmla="*/ 3482507 h 5218739"/>
                <a:gd name="connsiteX88" fmla="*/ 1368604 w 3737830"/>
                <a:gd name="connsiteY88" fmla="*/ 3494011 h 5218739"/>
                <a:gd name="connsiteX89" fmla="*/ 1369472 w 3737830"/>
                <a:gd name="connsiteY89" fmla="*/ 3517020 h 5218739"/>
                <a:gd name="connsiteX90" fmla="*/ 1392882 w 3737830"/>
                <a:gd name="connsiteY90" fmla="*/ 3492241 h 5218739"/>
                <a:gd name="connsiteX91" fmla="*/ 1416293 w 3737830"/>
                <a:gd name="connsiteY91" fmla="*/ 3491357 h 5218739"/>
                <a:gd name="connsiteX92" fmla="*/ 1442779 w 3737830"/>
                <a:gd name="connsiteY92" fmla="*/ 3466701 h 5218739"/>
                <a:gd name="connsiteX93" fmla="*/ 1499530 w 3737830"/>
                <a:gd name="connsiteY93" fmla="*/ 3501976 h 5218739"/>
                <a:gd name="connsiteX94" fmla="*/ 1544618 w 3737830"/>
                <a:gd name="connsiteY94" fmla="*/ 3581620 h 5218739"/>
                <a:gd name="connsiteX95" fmla="*/ 1551554 w 3737830"/>
                <a:gd name="connsiteY95" fmla="*/ 3574540 h 5218739"/>
                <a:gd name="connsiteX96" fmla="*/ 1567161 w 3737830"/>
                <a:gd name="connsiteY96" fmla="*/ 3575426 h 5218739"/>
                <a:gd name="connsiteX97" fmla="*/ 1578433 w 3737830"/>
                <a:gd name="connsiteY97" fmla="*/ 3586929 h 5218739"/>
                <a:gd name="connsiteX98" fmla="*/ 1613115 w 3737830"/>
                <a:gd name="connsiteY98" fmla="*/ 3594009 h 5218739"/>
                <a:gd name="connsiteX99" fmla="*/ 1653867 w 3737830"/>
                <a:gd name="connsiteY99" fmla="*/ 3578080 h 5218739"/>
                <a:gd name="connsiteX100" fmla="*/ 1694619 w 3737830"/>
                <a:gd name="connsiteY100" fmla="*/ 3586929 h 5218739"/>
                <a:gd name="connsiteX101" fmla="*/ 1693752 w 3737830"/>
                <a:gd name="connsiteY101" fmla="*/ 3627636 h 5218739"/>
                <a:gd name="connsiteX102" fmla="*/ 1721498 w 3737830"/>
                <a:gd name="connsiteY102" fmla="*/ 3656839 h 5218739"/>
                <a:gd name="connsiteX103" fmla="*/ 1761383 w 3737830"/>
                <a:gd name="connsiteY103" fmla="*/ 3656839 h 5218739"/>
                <a:gd name="connsiteX104" fmla="*/ 1760429 w 3737830"/>
                <a:gd name="connsiteY104" fmla="*/ 3685379 h 5218739"/>
                <a:gd name="connsiteX105" fmla="*/ 1778441 w 3737830"/>
                <a:gd name="connsiteY105" fmla="*/ 3689061 h 5218739"/>
                <a:gd name="connsiteX106" fmla="*/ 1800298 w 3737830"/>
                <a:gd name="connsiteY106" fmla="*/ 3684413 h 5218739"/>
                <a:gd name="connsiteX107" fmla="*/ 1813047 w 3737830"/>
                <a:gd name="connsiteY107" fmla="*/ 3669542 h 5218739"/>
                <a:gd name="connsiteX108" fmla="*/ 1833083 w 3737830"/>
                <a:gd name="connsiteY108" fmla="*/ 3667683 h 5218739"/>
                <a:gd name="connsiteX109" fmla="*/ 1855684 w 3737830"/>
                <a:gd name="connsiteY109" fmla="*/ 3637806 h 5218739"/>
                <a:gd name="connsiteX110" fmla="*/ 1862226 w 3737830"/>
                <a:gd name="connsiteY110" fmla="*/ 3644447 h 5218739"/>
                <a:gd name="connsiteX111" fmla="*/ 1853117 w 3737830"/>
                <a:gd name="connsiteY111" fmla="*/ 3669542 h 5218739"/>
                <a:gd name="connsiteX112" fmla="*/ 1870421 w 3737830"/>
                <a:gd name="connsiteY112" fmla="*/ 3712298 h 5218739"/>
                <a:gd name="connsiteX113" fmla="*/ 1874064 w 3737830"/>
                <a:gd name="connsiteY113" fmla="*/ 3742970 h 5218739"/>
                <a:gd name="connsiteX114" fmla="*/ 1873154 w 3737830"/>
                <a:gd name="connsiteY114" fmla="*/ 3769925 h 5218739"/>
                <a:gd name="connsiteX115" fmla="*/ 1893189 w 3737830"/>
                <a:gd name="connsiteY115" fmla="*/ 3781078 h 5218739"/>
                <a:gd name="connsiteX116" fmla="*/ 1911403 w 3737830"/>
                <a:gd name="connsiteY116" fmla="*/ 3782937 h 5218739"/>
                <a:gd name="connsiteX117" fmla="*/ 1913224 w 3737830"/>
                <a:gd name="connsiteY117" fmla="*/ 3799668 h 5218739"/>
                <a:gd name="connsiteX118" fmla="*/ 1923242 w 3737830"/>
                <a:gd name="connsiteY118" fmla="*/ 3816398 h 5218739"/>
                <a:gd name="connsiteX119" fmla="*/ 1921420 w 3737830"/>
                <a:gd name="connsiteY119" fmla="*/ 3828481 h 5218739"/>
                <a:gd name="connsiteX120" fmla="*/ 1909581 w 3737830"/>
                <a:gd name="connsiteY120" fmla="*/ 3831270 h 5218739"/>
                <a:gd name="connsiteX121" fmla="*/ 1906849 w 3737830"/>
                <a:gd name="connsiteY121" fmla="*/ 3821975 h 5218739"/>
                <a:gd name="connsiteX122" fmla="*/ 1894100 w 3737830"/>
                <a:gd name="connsiteY122" fmla="*/ 3826622 h 5218739"/>
                <a:gd name="connsiteX123" fmla="*/ 1890457 w 3737830"/>
                <a:gd name="connsiteY123" fmla="*/ 3846141 h 5218739"/>
                <a:gd name="connsiteX124" fmla="*/ 1878618 w 3737830"/>
                <a:gd name="connsiteY124" fmla="*/ 3858224 h 5218739"/>
                <a:gd name="connsiteX125" fmla="*/ 1885903 w 3737830"/>
                <a:gd name="connsiteY125" fmla="*/ 3884249 h 5218739"/>
                <a:gd name="connsiteX126" fmla="*/ 1875886 w 3737830"/>
                <a:gd name="connsiteY126" fmla="*/ 3924216 h 5218739"/>
                <a:gd name="connsiteX127" fmla="*/ 1915046 w 3737830"/>
                <a:gd name="connsiteY127" fmla="*/ 3959536 h 5218739"/>
                <a:gd name="connsiteX128" fmla="*/ 1909030 w 3737830"/>
                <a:gd name="connsiteY128" fmla="*/ 4495257 h 5218739"/>
                <a:gd name="connsiteX129" fmla="*/ 1868836 w 3737830"/>
                <a:gd name="connsiteY129" fmla="*/ 4846950 h 5218739"/>
                <a:gd name="connsiteX130" fmla="*/ 2702849 w 3737830"/>
                <a:gd name="connsiteY130" fmla="*/ 5188594 h 5218739"/>
                <a:gd name="connsiteX131" fmla="*/ 3506718 w 3737830"/>
                <a:gd name="connsiteY131" fmla="*/ 5218739 h 5218739"/>
                <a:gd name="connsiteX132" fmla="*/ 3737830 w 3737830"/>
                <a:gd name="connsiteY132" fmla="*/ 4465112 h 5218739"/>
                <a:gd name="connsiteX133" fmla="*/ 3707685 w 3737830"/>
                <a:gd name="connsiteY133" fmla="*/ 3801921 h 5218739"/>
                <a:gd name="connsiteX134" fmla="*/ 3737830 w 3737830"/>
                <a:gd name="connsiteY134" fmla="*/ 3289455 h 5218739"/>
                <a:gd name="connsiteX135" fmla="*/ 3446427 w 3737830"/>
                <a:gd name="connsiteY135" fmla="*/ 2666457 h 5218739"/>
                <a:gd name="connsiteX136" fmla="*/ 2853575 w 3737830"/>
                <a:gd name="connsiteY136" fmla="*/ 2676506 h 5218739"/>
                <a:gd name="connsiteX137" fmla="*/ 2572221 w 3737830"/>
                <a:gd name="connsiteY137" fmla="*/ 2475539 h 5218739"/>
                <a:gd name="connsiteX138" fmla="*/ 2793285 w 3737830"/>
                <a:gd name="connsiteY138" fmla="*/ 2274572 h 5218739"/>
                <a:gd name="connsiteX139" fmla="*/ 2873671 w 3737830"/>
                <a:gd name="connsiteY139" fmla="*/ 2013314 h 5218739"/>
                <a:gd name="connsiteX140" fmla="*/ 3144977 w 3737830"/>
                <a:gd name="connsiteY140" fmla="*/ 1782202 h 5218739"/>
                <a:gd name="connsiteX141" fmla="*/ 2984203 w 3737830"/>
                <a:gd name="connsiteY141" fmla="*/ 1330027 h 5218739"/>
                <a:gd name="connsiteX142" fmla="*/ 3165074 w 3737830"/>
                <a:gd name="connsiteY142" fmla="*/ 1108963 h 5218739"/>
                <a:gd name="connsiteX143" fmla="*/ 3438708 w 3737830"/>
                <a:gd name="connsiteY143" fmla="*/ 708324 h 5218739"/>
                <a:gd name="connsiteX144" fmla="*/ 3377270 w 3737830"/>
                <a:gd name="connsiteY144" fmla="*/ 563993 h 5218739"/>
                <a:gd name="connsiteX145" fmla="*/ 3316598 w 3737830"/>
                <a:gd name="connsiteY145" fmla="*/ 440404 h 5218739"/>
                <a:gd name="connsiteX146" fmla="*/ 3332784 w 3737830"/>
                <a:gd name="connsiteY146" fmla="*/ 263417 h 5218739"/>
                <a:gd name="connsiteX147" fmla="*/ 3106192 w 3737830"/>
                <a:gd name="connsiteY147" fmla="*/ 128907 h 5218739"/>
                <a:gd name="connsiteX148" fmla="*/ 3124462 w 3737830"/>
                <a:gd name="connsiteY148" fmla="*/ 12400 h 5218739"/>
                <a:gd name="connsiteX149" fmla="*/ 3020642 w 3737830"/>
                <a:gd name="connsiteY149" fmla="*/ 1477 h 5218739"/>
                <a:gd name="connsiteX150" fmla="*/ 2958526 w 3737830"/>
                <a:gd name="connsiteY150" fmla="*/ 38129 h 5218739"/>
                <a:gd name="connsiteX151" fmla="*/ 2965150 w 3737830"/>
                <a:gd name="connsiteY151" fmla="*/ 223300 h 5218739"/>
                <a:gd name="connsiteX152" fmla="*/ 2780177 w 3737830"/>
                <a:gd name="connsiteY152" fmla="*/ 305894 h 5218739"/>
                <a:gd name="connsiteX153" fmla="*/ 2762617 w 3737830"/>
                <a:gd name="connsiteY153" fmla="*/ 448814 h 5218739"/>
                <a:gd name="connsiteX0" fmla="*/ 2762617 w 3737830"/>
                <a:gd name="connsiteY0" fmla="*/ 448814 h 5218739"/>
                <a:gd name="connsiteX1" fmla="*/ 2424105 w 3737830"/>
                <a:gd name="connsiteY1" fmla="*/ 558395 h 5218739"/>
                <a:gd name="connsiteX2" fmla="*/ 2293527 w 3737830"/>
                <a:gd name="connsiteY2" fmla="*/ 545493 h 5218739"/>
                <a:gd name="connsiteX3" fmla="*/ 2241444 w 3737830"/>
                <a:gd name="connsiteY3" fmla="*/ 716503 h 5218739"/>
                <a:gd name="connsiteX4" fmla="*/ 2040286 w 3737830"/>
                <a:gd name="connsiteY4" fmla="*/ 792017 h 5218739"/>
                <a:gd name="connsiteX5" fmla="*/ 1996355 w 3737830"/>
                <a:gd name="connsiteY5" fmla="*/ 709423 h 5218739"/>
                <a:gd name="connsiteX6" fmla="*/ 1883059 w 3737830"/>
                <a:gd name="connsiteY6" fmla="*/ 810896 h 5218739"/>
                <a:gd name="connsiteX7" fmla="*/ 1700399 w 3737830"/>
                <a:gd name="connsiteY7" fmla="*/ 820335 h 5218739"/>
                <a:gd name="connsiteX8" fmla="*/ 1591727 w 3737830"/>
                <a:gd name="connsiteY8" fmla="*/ 910008 h 5218739"/>
                <a:gd name="connsiteX9" fmla="*/ 1478186 w 3737830"/>
                <a:gd name="connsiteY9" fmla="*/ 938674 h 5218739"/>
                <a:gd name="connsiteX10" fmla="*/ 1392881 w 3737830"/>
                <a:gd name="connsiteY10" fmla="*/ 1179028 h 5218739"/>
                <a:gd name="connsiteX11" fmla="*/ 1249527 w 3737830"/>
                <a:gd name="connsiteY11" fmla="*/ 1112953 h 5218739"/>
                <a:gd name="connsiteX12" fmla="*/ 1184787 w 3737830"/>
                <a:gd name="connsiteY12" fmla="*/ 1226224 h 5218739"/>
                <a:gd name="connsiteX13" fmla="*/ 1214845 w 3737830"/>
                <a:gd name="connsiteY13" fmla="*/ 1445687 h 5218739"/>
                <a:gd name="connsiteX14" fmla="*/ 1062243 w 3737830"/>
                <a:gd name="connsiteY14" fmla="*/ 1497603 h 5218739"/>
                <a:gd name="connsiteX15" fmla="*/ 1018312 w 3737830"/>
                <a:gd name="connsiteY15" fmla="*/ 1415010 h 5218739"/>
                <a:gd name="connsiteX16" fmla="*/ 932762 w 3737830"/>
                <a:gd name="connsiteY16" fmla="*/ 1436248 h 5218739"/>
                <a:gd name="connsiteX17" fmla="*/ 902682 w 3737830"/>
                <a:gd name="connsiteY17" fmla="*/ 1355452 h 5218739"/>
                <a:gd name="connsiteX18" fmla="*/ 646054 w 3737830"/>
                <a:gd name="connsiteY18" fmla="*/ 1443327 h 5218739"/>
                <a:gd name="connsiteX19" fmla="*/ 553567 w 3737830"/>
                <a:gd name="connsiteY19" fmla="*/ 1318257 h 5218739"/>
                <a:gd name="connsiteX20" fmla="*/ 528134 w 3737830"/>
                <a:gd name="connsiteY20" fmla="*/ 1490524 h 5218739"/>
                <a:gd name="connsiteX21" fmla="*/ 384780 w 3737830"/>
                <a:gd name="connsiteY21" fmla="*/ 1490524 h 5218739"/>
                <a:gd name="connsiteX22" fmla="*/ 289981 w 3737830"/>
                <a:gd name="connsiteY22" fmla="*/ 1625034 h 5218739"/>
                <a:gd name="connsiteX23" fmla="*/ 132783 w 3737830"/>
                <a:gd name="connsiteY23" fmla="*/ 1704252 h 5218739"/>
                <a:gd name="connsiteX24" fmla="*/ 137379 w 3737830"/>
                <a:gd name="connsiteY24" fmla="*/ 1825618 h 5218739"/>
                <a:gd name="connsiteX25" fmla="*/ 33332 w 3737830"/>
                <a:gd name="connsiteY25" fmla="*/ 1927091 h 5218739"/>
                <a:gd name="connsiteX26" fmla="*/ 6257 w 3737830"/>
                <a:gd name="connsiteY26" fmla="*/ 2273583 h 5218739"/>
                <a:gd name="connsiteX27" fmla="*/ 63390 w 3737830"/>
                <a:gd name="connsiteY27" fmla="*/ 2443891 h 5218739"/>
                <a:gd name="connsiteX28" fmla="*/ 125819 w 3737830"/>
                <a:gd name="connsiteY28" fmla="*/ 2469849 h 5218739"/>
                <a:gd name="connsiteX29" fmla="*/ 169750 w 3737830"/>
                <a:gd name="connsiteY29" fmla="*/ 2613798 h 5218739"/>
                <a:gd name="connsiteX30" fmla="*/ 358836 w 3737830"/>
                <a:gd name="connsiteY30" fmla="*/ 2804548 h 5218739"/>
                <a:gd name="connsiteX31" fmla="*/ 521198 w 3737830"/>
                <a:gd name="connsiteY31" fmla="*/ 2892257 h 5218739"/>
                <a:gd name="connsiteX32" fmla="*/ 598137 w 3737830"/>
                <a:gd name="connsiteY32" fmla="*/ 3135838 h 5218739"/>
                <a:gd name="connsiteX33" fmla="*/ 424087 w 3737830"/>
                <a:gd name="connsiteY33" fmla="*/ 3331184 h 5218739"/>
                <a:gd name="connsiteX34" fmla="*/ 292409 w 3737830"/>
                <a:gd name="connsiteY34" fmla="*/ 3556346 h 5218739"/>
                <a:gd name="connsiteX35" fmla="*/ 293251 w 3737830"/>
                <a:gd name="connsiteY35" fmla="*/ 3670361 h 5218739"/>
                <a:gd name="connsiteX36" fmla="*/ 335069 w 3737830"/>
                <a:gd name="connsiteY36" fmla="*/ 3679847 h 5218739"/>
                <a:gd name="connsiteX37" fmla="*/ 355879 w 3737830"/>
                <a:gd name="connsiteY37" fmla="*/ 3689581 h 5218739"/>
                <a:gd name="connsiteX38" fmla="*/ 379289 w 3737830"/>
                <a:gd name="connsiteY38" fmla="*/ 3682502 h 5218739"/>
                <a:gd name="connsiteX39" fmla="*/ 414839 w 3737830"/>
                <a:gd name="connsiteY39" fmla="*/ 3702855 h 5218739"/>
                <a:gd name="connsiteX40" fmla="*/ 446920 w 3737830"/>
                <a:gd name="connsiteY40" fmla="*/ 3695776 h 5218739"/>
                <a:gd name="connsiteX41" fmla="*/ 493741 w 3737830"/>
                <a:gd name="connsiteY41" fmla="*/ 3732943 h 5218739"/>
                <a:gd name="connsiteX42" fmla="*/ 522354 w 3737830"/>
                <a:gd name="connsiteY42" fmla="*/ 3724094 h 5218739"/>
                <a:gd name="connsiteX43" fmla="*/ 532759 w 3737830"/>
                <a:gd name="connsiteY43" fmla="*/ 3741792 h 5218739"/>
                <a:gd name="connsiteX44" fmla="*/ 569175 w 3737830"/>
                <a:gd name="connsiteY44" fmla="*/ 3717014 h 5218739"/>
                <a:gd name="connsiteX45" fmla="*/ 592586 w 3737830"/>
                <a:gd name="connsiteY45" fmla="*/ 3720554 h 5218739"/>
                <a:gd name="connsiteX46" fmla="*/ 610247 w 3737830"/>
                <a:gd name="connsiteY46" fmla="*/ 3714362 h 5218739"/>
                <a:gd name="connsiteX47" fmla="*/ 638542 w 3737830"/>
                <a:gd name="connsiteY47" fmla="*/ 3764424 h 5218739"/>
                <a:gd name="connsiteX48" fmla="*/ 654147 w 3737830"/>
                <a:gd name="connsiteY48" fmla="*/ 3775420 h 5218739"/>
                <a:gd name="connsiteX49" fmla="*/ 687095 w 3737830"/>
                <a:gd name="connsiteY49" fmla="*/ 3777190 h 5218739"/>
                <a:gd name="connsiteX50" fmla="*/ 692298 w 3737830"/>
                <a:gd name="connsiteY50" fmla="*/ 3751527 h 5218739"/>
                <a:gd name="connsiteX51" fmla="*/ 707038 w 3737830"/>
                <a:gd name="connsiteY51" fmla="*/ 3744447 h 5218739"/>
                <a:gd name="connsiteX52" fmla="*/ 706171 w 3737830"/>
                <a:gd name="connsiteY52" fmla="*/ 3728519 h 5218739"/>
                <a:gd name="connsiteX53" fmla="*/ 734784 w 3737830"/>
                <a:gd name="connsiteY53" fmla="*/ 3712590 h 5218739"/>
                <a:gd name="connsiteX54" fmla="*/ 751258 w 3737830"/>
                <a:gd name="connsiteY54" fmla="*/ 3718784 h 5218739"/>
                <a:gd name="connsiteX55" fmla="*/ 767732 w 3737830"/>
                <a:gd name="connsiteY55" fmla="*/ 3688697 h 5218739"/>
                <a:gd name="connsiteX56" fmla="*/ 818889 w 3737830"/>
                <a:gd name="connsiteY56" fmla="*/ 3698431 h 5218739"/>
                <a:gd name="connsiteX57" fmla="*/ 834496 w 3737830"/>
                <a:gd name="connsiteY57" fmla="*/ 3730288 h 5218739"/>
                <a:gd name="connsiteX58" fmla="*/ 868311 w 3737830"/>
                <a:gd name="connsiteY58" fmla="*/ 3683387 h 5218739"/>
                <a:gd name="connsiteX59" fmla="*/ 908196 w 3737830"/>
                <a:gd name="connsiteY59" fmla="*/ 3669228 h 5218739"/>
                <a:gd name="connsiteX60" fmla="*/ 934208 w 3737830"/>
                <a:gd name="connsiteY60" fmla="*/ 3674538 h 5218739"/>
                <a:gd name="connsiteX61" fmla="*/ 968890 w 3737830"/>
                <a:gd name="connsiteY61" fmla="*/ 3647105 h 5218739"/>
                <a:gd name="connsiteX62" fmla="*/ 994035 w 3737830"/>
                <a:gd name="connsiteY62" fmla="*/ 3640910 h 5218739"/>
                <a:gd name="connsiteX63" fmla="*/ 1026983 w 3737830"/>
                <a:gd name="connsiteY63" fmla="*/ 3599318 h 5218739"/>
                <a:gd name="connsiteX64" fmla="*/ 1054920 w 3737830"/>
                <a:gd name="connsiteY64" fmla="*/ 3580857 h 5218739"/>
                <a:gd name="connsiteX65" fmla="*/ 1068602 w 3737830"/>
                <a:gd name="connsiteY65" fmla="*/ 3593124 h 5218739"/>
                <a:gd name="connsiteX66" fmla="*/ 1093747 w 3737830"/>
                <a:gd name="connsiteY66" fmla="*/ 3608168 h 5218739"/>
                <a:gd name="connsiteX67" fmla="*/ 1105885 w 3737830"/>
                <a:gd name="connsiteY67" fmla="*/ 3580735 h 5218739"/>
                <a:gd name="connsiteX68" fmla="*/ 1116290 w 3737830"/>
                <a:gd name="connsiteY68" fmla="*/ 3585159 h 5218739"/>
                <a:gd name="connsiteX69" fmla="*/ 1138834 w 3737830"/>
                <a:gd name="connsiteY69" fmla="*/ 3550647 h 5218739"/>
                <a:gd name="connsiteX70" fmla="*/ 1159643 w 3737830"/>
                <a:gd name="connsiteY70" fmla="*/ 3545337 h 5218739"/>
                <a:gd name="connsiteX71" fmla="*/ 1169181 w 3737830"/>
                <a:gd name="connsiteY71" fmla="*/ 3554187 h 5218739"/>
                <a:gd name="connsiteX72" fmla="*/ 1177851 w 3737830"/>
                <a:gd name="connsiteY72" fmla="*/ 3545337 h 5218739"/>
                <a:gd name="connsiteX73" fmla="*/ 1187389 w 3737830"/>
                <a:gd name="connsiteY73" fmla="*/ 3543568 h 5218739"/>
                <a:gd name="connsiteX74" fmla="*/ 1189990 w 3737830"/>
                <a:gd name="connsiteY74" fmla="*/ 3533833 h 5218739"/>
                <a:gd name="connsiteX75" fmla="*/ 1204730 w 3737830"/>
                <a:gd name="connsiteY75" fmla="*/ 3527639 h 5218739"/>
                <a:gd name="connsiteX76" fmla="*/ 1251551 w 3737830"/>
                <a:gd name="connsiteY76" fmla="*/ 3524099 h 5218739"/>
                <a:gd name="connsiteX77" fmla="*/ 1263690 w 3737830"/>
                <a:gd name="connsiteY77" fmla="*/ 3532948 h 5218739"/>
                <a:gd name="connsiteX78" fmla="*/ 1274095 w 3737830"/>
                <a:gd name="connsiteY78" fmla="*/ 3522329 h 5218739"/>
                <a:gd name="connsiteX79" fmla="*/ 1278430 w 3737830"/>
                <a:gd name="connsiteY79" fmla="*/ 3501976 h 5218739"/>
                <a:gd name="connsiteX80" fmla="*/ 1273228 w 3737830"/>
                <a:gd name="connsiteY80" fmla="*/ 3489587 h 5218739"/>
                <a:gd name="connsiteX81" fmla="*/ 1289702 w 3737830"/>
                <a:gd name="connsiteY81" fmla="*/ 3474543 h 5218739"/>
                <a:gd name="connsiteX82" fmla="*/ 1300974 w 3737830"/>
                <a:gd name="connsiteY82" fmla="*/ 3476313 h 5218739"/>
                <a:gd name="connsiteX83" fmla="*/ 1300974 w 3737830"/>
                <a:gd name="connsiteY83" fmla="*/ 3499321 h 5218739"/>
                <a:gd name="connsiteX84" fmla="*/ 1315714 w 3737830"/>
                <a:gd name="connsiteY84" fmla="*/ 3489587 h 5218739"/>
                <a:gd name="connsiteX85" fmla="*/ 1327853 w 3737830"/>
                <a:gd name="connsiteY85" fmla="*/ 3486932 h 5218739"/>
                <a:gd name="connsiteX86" fmla="*/ 1350396 w 3737830"/>
                <a:gd name="connsiteY86" fmla="*/ 3479852 h 5218739"/>
                <a:gd name="connsiteX87" fmla="*/ 1374674 w 3737830"/>
                <a:gd name="connsiteY87" fmla="*/ 3482507 h 5218739"/>
                <a:gd name="connsiteX88" fmla="*/ 1368604 w 3737830"/>
                <a:gd name="connsiteY88" fmla="*/ 3494011 h 5218739"/>
                <a:gd name="connsiteX89" fmla="*/ 1369472 w 3737830"/>
                <a:gd name="connsiteY89" fmla="*/ 3517020 h 5218739"/>
                <a:gd name="connsiteX90" fmla="*/ 1392882 w 3737830"/>
                <a:gd name="connsiteY90" fmla="*/ 3492241 h 5218739"/>
                <a:gd name="connsiteX91" fmla="*/ 1416293 w 3737830"/>
                <a:gd name="connsiteY91" fmla="*/ 3491357 h 5218739"/>
                <a:gd name="connsiteX92" fmla="*/ 1442779 w 3737830"/>
                <a:gd name="connsiteY92" fmla="*/ 3466701 h 5218739"/>
                <a:gd name="connsiteX93" fmla="*/ 1499530 w 3737830"/>
                <a:gd name="connsiteY93" fmla="*/ 3501976 h 5218739"/>
                <a:gd name="connsiteX94" fmla="*/ 1544618 w 3737830"/>
                <a:gd name="connsiteY94" fmla="*/ 3581620 h 5218739"/>
                <a:gd name="connsiteX95" fmla="*/ 1551554 w 3737830"/>
                <a:gd name="connsiteY95" fmla="*/ 3574540 h 5218739"/>
                <a:gd name="connsiteX96" fmla="*/ 1567161 w 3737830"/>
                <a:gd name="connsiteY96" fmla="*/ 3575426 h 5218739"/>
                <a:gd name="connsiteX97" fmla="*/ 1578433 w 3737830"/>
                <a:gd name="connsiteY97" fmla="*/ 3586929 h 5218739"/>
                <a:gd name="connsiteX98" fmla="*/ 1613115 w 3737830"/>
                <a:gd name="connsiteY98" fmla="*/ 3594009 h 5218739"/>
                <a:gd name="connsiteX99" fmla="*/ 1653867 w 3737830"/>
                <a:gd name="connsiteY99" fmla="*/ 3578080 h 5218739"/>
                <a:gd name="connsiteX100" fmla="*/ 1694619 w 3737830"/>
                <a:gd name="connsiteY100" fmla="*/ 3586929 h 5218739"/>
                <a:gd name="connsiteX101" fmla="*/ 1693752 w 3737830"/>
                <a:gd name="connsiteY101" fmla="*/ 3627636 h 5218739"/>
                <a:gd name="connsiteX102" fmla="*/ 1721498 w 3737830"/>
                <a:gd name="connsiteY102" fmla="*/ 3656839 h 5218739"/>
                <a:gd name="connsiteX103" fmla="*/ 1761383 w 3737830"/>
                <a:gd name="connsiteY103" fmla="*/ 3656839 h 5218739"/>
                <a:gd name="connsiteX104" fmla="*/ 1760429 w 3737830"/>
                <a:gd name="connsiteY104" fmla="*/ 3685379 h 5218739"/>
                <a:gd name="connsiteX105" fmla="*/ 1778441 w 3737830"/>
                <a:gd name="connsiteY105" fmla="*/ 3689061 h 5218739"/>
                <a:gd name="connsiteX106" fmla="*/ 1800298 w 3737830"/>
                <a:gd name="connsiteY106" fmla="*/ 3684413 h 5218739"/>
                <a:gd name="connsiteX107" fmla="*/ 1813047 w 3737830"/>
                <a:gd name="connsiteY107" fmla="*/ 3669542 h 5218739"/>
                <a:gd name="connsiteX108" fmla="*/ 1833083 w 3737830"/>
                <a:gd name="connsiteY108" fmla="*/ 3667683 h 5218739"/>
                <a:gd name="connsiteX109" fmla="*/ 1855684 w 3737830"/>
                <a:gd name="connsiteY109" fmla="*/ 3637806 h 5218739"/>
                <a:gd name="connsiteX110" fmla="*/ 1862226 w 3737830"/>
                <a:gd name="connsiteY110" fmla="*/ 3644447 h 5218739"/>
                <a:gd name="connsiteX111" fmla="*/ 1853117 w 3737830"/>
                <a:gd name="connsiteY111" fmla="*/ 3669542 h 5218739"/>
                <a:gd name="connsiteX112" fmla="*/ 1870421 w 3737830"/>
                <a:gd name="connsiteY112" fmla="*/ 3712298 h 5218739"/>
                <a:gd name="connsiteX113" fmla="*/ 1874064 w 3737830"/>
                <a:gd name="connsiteY113" fmla="*/ 3742970 h 5218739"/>
                <a:gd name="connsiteX114" fmla="*/ 1873154 w 3737830"/>
                <a:gd name="connsiteY114" fmla="*/ 3769925 h 5218739"/>
                <a:gd name="connsiteX115" fmla="*/ 1893189 w 3737830"/>
                <a:gd name="connsiteY115" fmla="*/ 3781078 h 5218739"/>
                <a:gd name="connsiteX116" fmla="*/ 1911403 w 3737830"/>
                <a:gd name="connsiteY116" fmla="*/ 3782937 h 5218739"/>
                <a:gd name="connsiteX117" fmla="*/ 1913224 w 3737830"/>
                <a:gd name="connsiteY117" fmla="*/ 3799668 h 5218739"/>
                <a:gd name="connsiteX118" fmla="*/ 1923242 w 3737830"/>
                <a:gd name="connsiteY118" fmla="*/ 3816398 h 5218739"/>
                <a:gd name="connsiteX119" fmla="*/ 1921420 w 3737830"/>
                <a:gd name="connsiteY119" fmla="*/ 3828481 h 5218739"/>
                <a:gd name="connsiteX120" fmla="*/ 1909581 w 3737830"/>
                <a:gd name="connsiteY120" fmla="*/ 3831270 h 5218739"/>
                <a:gd name="connsiteX121" fmla="*/ 1906849 w 3737830"/>
                <a:gd name="connsiteY121" fmla="*/ 3821975 h 5218739"/>
                <a:gd name="connsiteX122" fmla="*/ 1894100 w 3737830"/>
                <a:gd name="connsiteY122" fmla="*/ 3826622 h 5218739"/>
                <a:gd name="connsiteX123" fmla="*/ 1890457 w 3737830"/>
                <a:gd name="connsiteY123" fmla="*/ 3846141 h 5218739"/>
                <a:gd name="connsiteX124" fmla="*/ 1878618 w 3737830"/>
                <a:gd name="connsiteY124" fmla="*/ 3858224 h 5218739"/>
                <a:gd name="connsiteX125" fmla="*/ 1885903 w 3737830"/>
                <a:gd name="connsiteY125" fmla="*/ 3884249 h 5218739"/>
                <a:gd name="connsiteX126" fmla="*/ 1875886 w 3737830"/>
                <a:gd name="connsiteY126" fmla="*/ 3924216 h 5218739"/>
                <a:gd name="connsiteX127" fmla="*/ 1915046 w 3737830"/>
                <a:gd name="connsiteY127" fmla="*/ 3959536 h 5218739"/>
                <a:gd name="connsiteX128" fmla="*/ 1813047 w 3737830"/>
                <a:gd name="connsiteY128" fmla="*/ 4037612 h 5218739"/>
                <a:gd name="connsiteX129" fmla="*/ 1909030 w 3737830"/>
                <a:gd name="connsiteY129" fmla="*/ 4495257 h 5218739"/>
                <a:gd name="connsiteX130" fmla="*/ 1868836 w 3737830"/>
                <a:gd name="connsiteY130" fmla="*/ 4846950 h 5218739"/>
                <a:gd name="connsiteX131" fmla="*/ 2702849 w 3737830"/>
                <a:gd name="connsiteY131" fmla="*/ 5188594 h 5218739"/>
                <a:gd name="connsiteX132" fmla="*/ 3506718 w 3737830"/>
                <a:gd name="connsiteY132" fmla="*/ 5218739 h 5218739"/>
                <a:gd name="connsiteX133" fmla="*/ 3737830 w 3737830"/>
                <a:gd name="connsiteY133" fmla="*/ 4465112 h 5218739"/>
                <a:gd name="connsiteX134" fmla="*/ 3707685 w 3737830"/>
                <a:gd name="connsiteY134" fmla="*/ 3801921 h 5218739"/>
                <a:gd name="connsiteX135" fmla="*/ 3737830 w 3737830"/>
                <a:gd name="connsiteY135" fmla="*/ 3289455 h 5218739"/>
                <a:gd name="connsiteX136" fmla="*/ 3446427 w 3737830"/>
                <a:gd name="connsiteY136" fmla="*/ 2666457 h 5218739"/>
                <a:gd name="connsiteX137" fmla="*/ 2853575 w 3737830"/>
                <a:gd name="connsiteY137" fmla="*/ 2676506 h 5218739"/>
                <a:gd name="connsiteX138" fmla="*/ 2572221 w 3737830"/>
                <a:gd name="connsiteY138" fmla="*/ 2475539 h 5218739"/>
                <a:gd name="connsiteX139" fmla="*/ 2793285 w 3737830"/>
                <a:gd name="connsiteY139" fmla="*/ 2274572 h 5218739"/>
                <a:gd name="connsiteX140" fmla="*/ 2873671 w 3737830"/>
                <a:gd name="connsiteY140" fmla="*/ 2013314 h 5218739"/>
                <a:gd name="connsiteX141" fmla="*/ 3144977 w 3737830"/>
                <a:gd name="connsiteY141" fmla="*/ 1782202 h 5218739"/>
                <a:gd name="connsiteX142" fmla="*/ 2984203 w 3737830"/>
                <a:gd name="connsiteY142" fmla="*/ 1330027 h 5218739"/>
                <a:gd name="connsiteX143" fmla="*/ 3165074 w 3737830"/>
                <a:gd name="connsiteY143" fmla="*/ 1108963 h 5218739"/>
                <a:gd name="connsiteX144" fmla="*/ 3438708 w 3737830"/>
                <a:gd name="connsiteY144" fmla="*/ 708324 h 5218739"/>
                <a:gd name="connsiteX145" fmla="*/ 3377270 w 3737830"/>
                <a:gd name="connsiteY145" fmla="*/ 563993 h 5218739"/>
                <a:gd name="connsiteX146" fmla="*/ 3316598 w 3737830"/>
                <a:gd name="connsiteY146" fmla="*/ 440404 h 5218739"/>
                <a:gd name="connsiteX147" fmla="*/ 3332784 w 3737830"/>
                <a:gd name="connsiteY147" fmla="*/ 263417 h 5218739"/>
                <a:gd name="connsiteX148" fmla="*/ 3106192 w 3737830"/>
                <a:gd name="connsiteY148" fmla="*/ 128907 h 5218739"/>
                <a:gd name="connsiteX149" fmla="*/ 3124462 w 3737830"/>
                <a:gd name="connsiteY149" fmla="*/ 12400 h 5218739"/>
                <a:gd name="connsiteX150" fmla="*/ 3020642 w 3737830"/>
                <a:gd name="connsiteY150" fmla="*/ 1477 h 5218739"/>
                <a:gd name="connsiteX151" fmla="*/ 2958526 w 3737830"/>
                <a:gd name="connsiteY151" fmla="*/ 38129 h 5218739"/>
                <a:gd name="connsiteX152" fmla="*/ 2965150 w 3737830"/>
                <a:gd name="connsiteY152" fmla="*/ 223300 h 5218739"/>
                <a:gd name="connsiteX153" fmla="*/ 2780177 w 3737830"/>
                <a:gd name="connsiteY153" fmla="*/ 305894 h 5218739"/>
                <a:gd name="connsiteX154" fmla="*/ 2762617 w 3737830"/>
                <a:gd name="connsiteY154" fmla="*/ 448814 h 5218739"/>
                <a:gd name="connsiteX0" fmla="*/ 2762617 w 3737830"/>
                <a:gd name="connsiteY0" fmla="*/ 448814 h 5218739"/>
                <a:gd name="connsiteX1" fmla="*/ 2424105 w 3737830"/>
                <a:gd name="connsiteY1" fmla="*/ 558395 h 5218739"/>
                <a:gd name="connsiteX2" fmla="*/ 2293527 w 3737830"/>
                <a:gd name="connsiteY2" fmla="*/ 545493 h 5218739"/>
                <a:gd name="connsiteX3" fmla="*/ 2241444 w 3737830"/>
                <a:gd name="connsiteY3" fmla="*/ 716503 h 5218739"/>
                <a:gd name="connsiteX4" fmla="*/ 2040286 w 3737830"/>
                <a:gd name="connsiteY4" fmla="*/ 792017 h 5218739"/>
                <a:gd name="connsiteX5" fmla="*/ 1996355 w 3737830"/>
                <a:gd name="connsiteY5" fmla="*/ 709423 h 5218739"/>
                <a:gd name="connsiteX6" fmla="*/ 1883059 w 3737830"/>
                <a:gd name="connsiteY6" fmla="*/ 810896 h 5218739"/>
                <a:gd name="connsiteX7" fmla="*/ 1700399 w 3737830"/>
                <a:gd name="connsiteY7" fmla="*/ 820335 h 5218739"/>
                <a:gd name="connsiteX8" fmla="*/ 1591727 w 3737830"/>
                <a:gd name="connsiteY8" fmla="*/ 910008 h 5218739"/>
                <a:gd name="connsiteX9" fmla="*/ 1478186 w 3737830"/>
                <a:gd name="connsiteY9" fmla="*/ 938674 h 5218739"/>
                <a:gd name="connsiteX10" fmla="*/ 1392881 w 3737830"/>
                <a:gd name="connsiteY10" fmla="*/ 1179028 h 5218739"/>
                <a:gd name="connsiteX11" fmla="*/ 1249527 w 3737830"/>
                <a:gd name="connsiteY11" fmla="*/ 1112953 h 5218739"/>
                <a:gd name="connsiteX12" fmla="*/ 1184787 w 3737830"/>
                <a:gd name="connsiteY12" fmla="*/ 1226224 h 5218739"/>
                <a:gd name="connsiteX13" fmla="*/ 1214845 w 3737830"/>
                <a:gd name="connsiteY13" fmla="*/ 1445687 h 5218739"/>
                <a:gd name="connsiteX14" fmla="*/ 1062243 w 3737830"/>
                <a:gd name="connsiteY14" fmla="*/ 1497603 h 5218739"/>
                <a:gd name="connsiteX15" fmla="*/ 1018312 w 3737830"/>
                <a:gd name="connsiteY15" fmla="*/ 1415010 h 5218739"/>
                <a:gd name="connsiteX16" fmla="*/ 932762 w 3737830"/>
                <a:gd name="connsiteY16" fmla="*/ 1436248 h 5218739"/>
                <a:gd name="connsiteX17" fmla="*/ 902682 w 3737830"/>
                <a:gd name="connsiteY17" fmla="*/ 1355452 h 5218739"/>
                <a:gd name="connsiteX18" fmla="*/ 646054 w 3737830"/>
                <a:gd name="connsiteY18" fmla="*/ 1443327 h 5218739"/>
                <a:gd name="connsiteX19" fmla="*/ 553567 w 3737830"/>
                <a:gd name="connsiteY19" fmla="*/ 1318257 h 5218739"/>
                <a:gd name="connsiteX20" fmla="*/ 528134 w 3737830"/>
                <a:gd name="connsiteY20" fmla="*/ 1490524 h 5218739"/>
                <a:gd name="connsiteX21" fmla="*/ 384780 w 3737830"/>
                <a:gd name="connsiteY21" fmla="*/ 1490524 h 5218739"/>
                <a:gd name="connsiteX22" fmla="*/ 289981 w 3737830"/>
                <a:gd name="connsiteY22" fmla="*/ 1625034 h 5218739"/>
                <a:gd name="connsiteX23" fmla="*/ 132783 w 3737830"/>
                <a:gd name="connsiteY23" fmla="*/ 1704252 h 5218739"/>
                <a:gd name="connsiteX24" fmla="*/ 137379 w 3737830"/>
                <a:gd name="connsiteY24" fmla="*/ 1825618 h 5218739"/>
                <a:gd name="connsiteX25" fmla="*/ 33332 w 3737830"/>
                <a:gd name="connsiteY25" fmla="*/ 1927091 h 5218739"/>
                <a:gd name="connsiteX26" fmla="*/ 6257 w 3737830"/>
                <a:gd name="connsiteY26" fmla="*/ 2273583 h 5218739"/>
                <a:gd name="connsiteX27" fmla="*/ 63390 w 3737830"/>
                <a:gd name="connsiteY27" fmla="*/ 2443891 h 5218739"/>
                <a:gd name="connsiteX28" fmla="*/ 125819 w 3737830"/>
                <a:gd name="connsiteY28" fmla="*/ 2469849 h 5218739"/>
                <a:gd name="connsiteX29" fmla="*/ 169750 w 3737830"/>
                <a:gd name="connsiteY29" fmla="*/ 2613798 h 5218739"/>
                <a:gd name="connsiteX30" fmla="*/ 358836 w 3737830"/>
                <a:gd name="connsiteY30" fmla="*/ 2804548 h 5218739"/>
                <a:gd name="connsiteX31" fmla="*/ 521198 w 3737830"/>
                <a:gd name="connsiteY31" fmla="*/ 2892257 h 5218739"/>
                <a:gd name="connsiteX32" fmla="*/ 598137 w 3737830"/>
                <a:gd name="connsiteY32" fmla="*/ 3135838 h 5218739"/>
                <a:gd name="connsiteX33" fmla="*/ 424087 w 3737830"/>
                <a:gd name="connsiteY33" fmla="*/ 3331184 h 5218739"/>
                <a:gd name="connsiteX34" fmla="*/ 292409 w 3737830"/>
                <a:gd name="connsiteY34" fmla="*/ 3556346 h 5218739"/>
                <a:gd name="connsiteX35" fmla="*/ 293251 w 3737830"/>
                <a:gd name="connsiteY35" fmla="*/ 3670361 h 5218739"/>
                <a:gd name="connsiteX36" fmla="*/ 335069 w 3737830"/>
                <a:gd name="connsiteY36" fmla="*/ 3679847 h 5218739"/>
                <a:gd name="connsiteX37" fmla="*/ 355879 w 3737830"/>
                <a:gd name="connsiteY37" fmla="*/ 3689581 h 5218739"/>
                <a:gd name="connsiteX38" fmla="*/ 379289 w 3737830"/>
                <a:gd name="connsiteY38" fmla="*/ 3682502 h 5218739"/>
                <a:gd name="connsiteX39" fmla="*/ 414839 w 3737830"/>
                <a:gd name="connsiteY39" fmla="*/ 3702855 h 5218739"/>
                <a:gd name="connsiteX40" fmla="*/ 446920 w 3737830"/>
                <a:gd name="connsiteY40" fmla="*/ 3695776 h 5218739"/>
                <a:gd name="connsiteX41" fmla="*/ 493741 w 3737830"/>
                <a:gd name="connsiteY41" fmla="*/ 3732943 h 5218739"/>
                <a:gd name="connsiteX42" fmla="*/ 522354 w 3737830"/>
                <a:gd name="connsiteY42" fmla="*/ 3724094 h 5218739"/>
                <a:gd name="connsiteX43" fmla="*/ 532759 w 3737830"/>
                <a:gd name="connsiteY43" fmla="*/ 3741792 h 5218739"/>
                <a:gd name="connsiteX44" fmla="*/ 569175 w 3737830"/>
                <a:gd name="connsiteY44" fmla="*/ 3717014 h 5218739"/>
                <a:gd name="connsiteX45" fmla="*/ 592586 w 3737830"/>
                <a:gd name="connsiteY45" fmla="*/ 3720554 h 5218739"/>
                <a:gd name="connsiteX46" fmla="*/ 610247 w 3737830"/>
                <a:gd name="connsiteY46" fmla="*/ 3714362 h 5218739"/>
                <a:gd name="connsiteX47" fmla="*/ 638542 w 3737830"/>
                <a:gd name="connsiteY47" fmla="*/ 3764424 h 5218739"/>
                <a:gd name="connsiteX48" fmla="*/ 654147 w 3737830"/>
                <a:gd name="connsiteY48" fmla="*/ 3775420 h 5218739"/>
                <a:gd name="connsiteX49" fmla="*/ 687095 w 3737830"/>
                <a:gd name="connsiteY49" fmla="*/ 3777190 h 5218739"/>
                <a:gd name="connsiteX50" fmla="*/ 692298 w 3737830"/>
                <a:gd name="connsiteY50" fmla="*/ 3751527 h 5218739"/>
                <a:gd name="connsiteX51" fmla="*/ 707038 w 3737830"/>
                <a:gd name="connsiteY51" fmla="*/ 3744447 h 5218739"/>
                <a:gd name="connsiteX52" fmla="*/ 706171 w 3737830"/>
                <a:gd name="connsiteY52" fmla="*/ 3728519 h 5218739"/>
                <a:gd name="connsiteX53" fmla="*/ 734784 w 3737830"/>
                <a:gd name="connsiteY53" fmla="*/ 3712590 h 5218739"/>
                <a:gd name="connsiteX54" fmla="*/ 751258 w 3737830"/>
                <a:gd name="connsiteY54" fmla="*/ 3718784 h 5218739"/>
                <a:gd name="connsiteX55" fmla="*/ 767732 w 3737830"/>
                <a:gd name="connsiteY55" fmla="*/ 3688697 h 5218739"/>
                <a:gd name="connsiteX56" fmla="*/ 818889 w 3737830"/>
                <a:gd name="connsiteY56" fmla="*/ 3698431 h 5218739"/>
                <a:gd name="connsiteX57" fmla="*/ 834496 w 3737830"/>
                <a:gd name="connsiteY57" fmla="*/ 3730288 h 5218739"/>
                <a:gd name="connsiteX58" fmla="*/ 868311 w 3737830"/>
                <a:gd name="connsiteY58" fmla="*/ 3683387 h 5218739"/>
                <a:gd name="connsiteX59" fmla="*/ 908196 w 3737830"/>
                <a:gd name="connsiteY59" fmla="*/ 3669228 h 5218739"/>
                <a:gd name="connsiteX60" fmla="*/ 934208 w 3737830"/>
                <a:gd name="connsiteY60" fmla="*/ 3674538 h 5218739"/>
                <a:gd name="connsiteX61" fmla="*/ 968890 w 3737830"/>
                <a:gd name="connsiteY61" fmla="*/ 3647105 h 5218739"/>
                <a:gd name="connsiteX62" fmla="*/ 994035 w 3737830"/>
                <a:gd name="connsiteY62" fmla="*/ 3640910 h 5218739"/>
                <a:gd name="connsiteX63" fmla="*/ 1026983 w 3737830"/>
                <a:gd name="connsiteY63" fmla="*/ 3599318 h 5218739"/>
                <a:gd name="connsiteX64" fmla="*/ 1054920 w 3737830"/>
                <a:gd name="connsiteY64" fmla="*/ 3580857 h 5218739"/>
                <a:gd name="connsiteX65" fmla="*/ 1068602 w 3737830"/>
                <a:gd name="connsiteY65" fmla="*/ 3593124 h 5218739"/>
                <a:gd name="connsiteX66" fmla="*/ 1093747 w 3737830"/>
                <a:gd name="connsiteY66" fmla="*/ 3608168 h 5218739"/>
                <a:gd name="connsiteX67" fmla="*/ 1105885 w 3737830"/>
                <a:gd name="connsiteY67" fmla="*/ 3580735 h 5218739"/>
                <a:gd name="connsiteX68" fmla="*/ 1116290 w 3737830"/>
                <a:gd name="connsiteY68" fmla="*/ 3585159 h 5218739"/>
                <a:gd name="connsiteX69" fmla="*/ 1138834 w 3737830"/>
                <a:gd name="connsiteY69" fmla="*/ 3550647 h 5218739"/>
                <a:gd name="connsiteX70" fmla="*/ 1159643 w 3737830"/>
                <a:gd name="connsiteY70" fmla="*/ 3545337 h 5218739"/>
                <a:gd name="connsiteX71" fmla="*/ 1169181 w 3737830"/>
                <a:gd name="connsiteY71" fmla="*/ 3554187 h 5218739"/>
                <a:gd name="connsiteX72" fmla="*/ 1177851 w 3737830"/>
                <a:gd name="connsiteY72" fmla="*/ 3545337 h 5218739"/>
                <a:gd name="connsiteX73" fmla="*/ 1187389 w 3737830"/>
                <a:gd name="connsiteY73" fmla="*/ 3543568 h 5218739"/>
                <a:gd name="connsiteX74" fmla="*/ 1189990 w 3737830"/>
                <a:gd name="connsiteY74" fmla="*/ 3533833 h 5218739"/>
                <a:gd name="connsiteX75" fmla="*/ 1204730 w 3737830"/>
                <a:gd name="connsiteY75" fmla="*/ 3527639 h 5218739"/>
                <a:gd name="connsiteX76" fmla="*/ 1251551 w 3737830"/>
                <a:gd name="connsiteY76" fmla="*/ 3524099 h 5218739"/>
                <a:gd name="connsiteX77" fmla="*/ 1263690 w 3737830"/>
                <a:gd name="connsiteY77" fmla="*/ 3532948 h 5218739"/>
                <a:gd name="connsiteX78" fmla="*/ 1274095 w 3737830"/>
                <a:gd name="connsiteY78" fmla="*/ 3522329 h 5218739"/>
                <a:gd name="connsiteX79" fmla="*/ 1278430 w 3737830"/>
                <a:gd name="connsiteY79" fmla="*/ 3501976 h 5218739"/>
                <a:gd name="connsiteX80" fmla="*/ 1273228 w 3737830"/>
                <a:gd name="connsiteY80" fmla="*/ 3489587 h 5218739"/>
                <a:gd name="connsiteX81" fmla="*/ 1289702 w 3737830"/>
                <a:gd name="connsiteY81" fmla="*/ 3474543 h 5218739"/>
                <a:gd name="connsiteX82" fmla="*/ 1300974 w 3737830"/>
                <a:gd name="connsiteY82" fmla="*/ 3476313 h 5218739"/>
                <a:gd name="connsiteX83" fmla="*/ 1300974 w 3737830"/>
                <a:gd name="connsiteY83" fmla="*/ 3499321 h 5218739"/>
                <a:gd name="connsiteX84" fmla="*/ 1315714 w 3737830"/>
                <a:gd name="connsiteY84" fmla="*/ 3489587 h 5218739"/>
                <a:gd name="connsiteX85" fmla="*/ 1327853 w 3737830"/>
                <a:gd name="connsiteY85" fmla="*/ 3486932 h 5218739"/>
                <a:gd name="connsiteX86" fmla="*/ 1350396 w 3737830"/>
                <a:gd name="connsiteY86" fmla="*/ 3479852 h 5218739"/>
                <a:gd name="connsiteX87" fmla="*/ 1374674 w 3737830"/>
                <a:gd name="connsiteY87" fmla="*/ 3482507 h 5218739"/>
                <a:gd name="connsiteX88" fmla="*/ 1368604 w 3737830"/>
                <a:gd name="connsiteY88" fmla="*/ 3494011 h 5218739"/>
                <a:gd name="connsiteX89" fmla="*/ 1369472 w 3737830"/>
                <a:gd name="connsiteY89" fmla="*/ 3517020 h 5218739"/>
                <a:gd name="connsiteX90" fmla="*/ 1392882 w 3737830"/>
                <a:gd name="connsiteY90" fmla="*/ 3492241 h 5218739"/>
                <a:gd name="connsiteX91" fmla="*/ 1416293 w 3737830"/>
                <a:gd name="connsiteY91" fmla="*/ 3491357 h 5218739"/>
                <a:gd name="connsiteX92" fmla="*/ 1442779 w 3737830"/>
                <a:gd name="connsiteY92" fmla="*/ 3466701 h 5218739"/>
                <a:gd name="connsiteX93" fmla="*/ 1499530 w 3737830"/>
                <a:gd name="connsiteY93" fmla="*/ 3501976 h 5218739"/>
                <a:gd name="connsiteX94" fmla="*/ 1544618 w 3737830"/>
                <a:gd name="connsiteY94" fmla="*/ 3581620 h 5218739"/>
                <a:gd name="connsiteX95" fmla="*/ 1551554 w 3737830"/>
                <a:gd name="connsiteY95" fmla="*/ 3574540 h 5218739"/>
                <a:gd name="connsiteX96" fmla="*/ 1567161 w 3737830"/>
                <a:gd name="connsiteY96" fmla="*/ 3575426 h 5218739"/>
                <a:gd name="connsiteX97" fmla="*/ 1578433 w 3737830"/>
                <a:gd name="connsiteY97" fmla="*/ 3586929 h 5218739"/>
                <a:gd name="connsiteX98" fmla="*/ 1613115 w 3737830"/>
                <a:gd name="connsiteY98" fmla="*/ 3594009 h 5218739"/>
                <a:gd name="connsiteX99" fmla="*/ 1653867 w 3737830"/>
                <a:gd name="connsiteY99" fmla="*/ 3578080 h 5218739"/>
                <a:gd name="connsiteX100" fmla="*/ 1694619 w 3737830"/>
                <a:gd name="connsiteY100" fmla="*/ 3586929 h 5218739"/>
                <a:gd name="connsiteX101" fmla="*/ 1693752 w 3737830"/>
                <a:gd name="connsiteY101" fmla="*/ 3627636 h 5218739"/>
                <a:gd name="connsiteX102" fmla="*/ 1721498 w 3737830"/>
                <a:gd name="connsiteY102" fmla="*/ 3656839 h 5218739"/>
                <a:gd name="connsiteX103" fmla="*/ 1761383 w 3737830"/>
                <a:gd name="connsiteY103" fmla="*/ 3656839 h 5218739"/>
                <a:gd name="connsiteX104" fmla="*/ 1760429 w 3737830"/>
                <a:gd name="connsiteY104" fmla="*/ 3685379 h 5218739"/>
                <a:gd name="connsiteX105" fmla="*/ 1778441 w 3737830"/>
                <a:gd name="connsiteY105" fmla="*/ 3689061 h 5218739"/>
                <a:gd name="connsiteX106" fmla="*/ 1800298 w 3737830"/>
                <a:gd name="connsiteY106" fmla="*/ 3684413 h 5218739"/>
                <a:gd name="connsiteX107" fmla="*/ 1813047 w 3737830"/>
                <a:gd name="connsiteY107" fmla="*/ 3669542 h 5218739"/>
                <a:gd name="connsiteX108" fmla="*/ 1833083 w 3737830"/>
                <a:gd name="connsiteY108" fmla="*/ 3667683 h 5218739"/>
                <a:gd name="connsiteX109" fmla="*/ 1855684 w 3737830"/>
                <a:gd name="connsiteY109" fmla="*/ 3637806 h 5218739"/>
                <a:gd name="connsiteX110" fmla="*/ 1862226 w 3737830"/>
                <a:gd name="connsiteY110" fmla="*/ 3644447 h 5218739"/>
                <a:gd name="connsiteX111" fmla="*/ 1853117 w 3737830"/>
                <a:gd name="connsiteY111" fmla="*/ 3669542 h 5218739"/>
                <a:gd name="connsiteX112" fmla="*/ 1870421 w 3737830"/>
                <a:gd name="connsiteY112" fmla="*/ 3712298 h 5218739"/>
                <a:gd name="connsiteX113" fmla="*/ 1874064 w 3737830"/>
                <a:gd name="connsiteY113" fmla="*/ 3742970 h 5218739"/>
                <a:gd name="connsiteX114" fmla="*/ 1873154 w 3737830"/>
                <a:gd name="connsiteY114" fmla="*/ 3769925 h 5218739"/>
                <a:gd name="connsiteX115" fmla="*/ 1893189 w 3737830"/>
                <a:gd name="connsiteY115" fmla="*/ 3781078 h 5218739"/>
                <a:gd name="connsiteX116" fmla="*/ 1911403 w 3737830"/>
                <a:gd name="connsiteY116" fmla="*/ 3782937 h 5218739"/>
                <a:gd name="connsiteX117" fmla="*/ 1913224 w 3737830"/>
                <a:gd name="connsiteY117" fmla="*/ 3799668 h 5218739"/>
                <a:gd name="connsiteX118" fmla="*/ 1923242 w 3737830"/>
                <a:gd name="connsiteY118" fmla="*/ 3816398 h 5218739"/>
                <a:gd name="connsiteX119" fmla="*/ 1921420 w 3737830"/>
                <a:gd name="connsiteY119" fmla="*/ 3828481 h 5218739"/>
                <a:gd name="connsiteX120" fmla="*/ 1909581 w 3737830"/>
                <a:gd name="connsiteY120" fmla="*/ 3831270 h 5218739"/>
                <a:gd name="connsiteX121" fmla="*/ 1906849 w 3737830"/>
                <a:gd name="connsiteY121" fmla="*/ 3821975 h 5218739"/>
                <a:gd name="connsiteX122" fmla="*/ 1894100 w 3737830"/>
                <a:gd name="connsiteY122" fmla="*/ 3826622 h 5218739"/>
                <a:gd name="connsiteX123" fmla="*/ 1890457 w 3737830"/>
                <a:gd name="connsiteY123" fmla="*/ 3846141 h 5218739"/>
                <a:gd name="connsiteX124" fmla="*/ 1878618 w 3737830"/>
                <a:gd name="connsiteY124" fmla="*/ 3858224 h 5218739"/>
                <a:gd name="connsiteX125" fmla="*/ 1885903 w 3737830"/>
                <a:gd name="connsiteY125" fmla="*/ 3884249 h 5218739"/>
                <a:gd name="connsiteX126" fmla="*/ 1875886 w 3737830"/>
                <a:gd name="connsiteY126" fmla="*/ 3924216 h 5218739"/>
                <a:gd name="connsiteX127" fmla="*/ 1915046 w 3737830"/>
                <a:gd name="connsiteY127" fmla="*/ 3959536 h 5218739"/>
                <a:gd name="connsiteX128" fmla="*/ 1813047 w 3737830"/>
                <a:gd name="connsiteY128" fmla="*/ 4037612 h 5218739"/>
                <a:gd name="connsiteX129" fmla="*/ 1909030 w 3737830"/>
                <a:gd name="connsiteY129" fmla="*/ 4495257 h 5218739"/>
                <a:gd name="connsiteX130" fmla="*/ 1868836 w 3737830"/>
                <a:gd name="connsiteY130" fmla="*/ 4846950 h 5218739"/>
                <a:gd name="connsiteX131" fmla="*/ 2702849 w 3737830"/>
                <a:gd name="connsiteY131" fmla="*/ 5188594 h 5218739"/>
                <a:gd name="connsiteX132" fmla="*/ 3506718 w 3737830"/>
                <a:gd name="connsiteY132" fmla="*/ 5218739 h 5218739"/>
                <a:gd name="connsiteX133" fmla="*/ 3737830 w 3737830"/>
                <a:gd name="connsiteY133" fmla="*/ 4465112 h 5218739"/>
                <a:gd name="connsiteX134" fmla="*/ 3707685 w 3737830"/>
                <a:gd name="connsiteY134" fmla="*/ 3801921 h 5218739"/>
                <a:gd name="connsiteX135" fmla="*/ 3737830 w 3737830"/>
                <a:gd name="connsiteY135" fmla="*/ 3289455 h 5218739"/>
                <a:gd name="connsiteX136" fmla="*/ 3446427 w 3737830"/>
                <a:gd name="connsiteY136" fmla="*/ 2666457 h 5218739"/>
                <a:gd name="connsiteX137" fmla="*/ 2853575 w 3737830"/>
                <a:gd name="connsiteY137" fmla="*/ 2676506 h 5218739"/>
                <a:gd name="connsiteX138" fmla="*/ 2572221 w 3737830"/>
                <a:gd name="connsiteY138" fmla="*/ 2475539 h 5218739"/>
                <a:gd name="connsiteX139" fmla="*/ 2793285 w 3737830"/>
                <a:gd name="connsiteY139" fmla="*/ 2274572 h 5218739"/>
                <a:gd name="connsiteX140" fmla="*/ 2873671 w 3737830"/>
                <a:gd name="connsiteY140" fmla="*/ 2013314 h 5218739"/>
                <a:gd name="connsiteX141" fmla="*/ 3144977 w 3737830"/>
                <a:gd name="connsiteY141" fmla="*/ 1782202 h 5218739"/>
                <a:gd name="connsiteX142" fmla="*/ 2984203 w 3737830"/>
                <a:gd name="connsiteY142" fmla="*/ 1330027 h 5218739"/>
                <a:gd name="connsiteX143" fmla="*/ 3165074 w 3737830"/>
                <a:gd name="connsiteY143" fmla="*/ 1108963 h 5218739"/>
                <a:gd name="connsiteX144" fmla="*/ 3438708 w 3737830"/>
                <a:gd name="connsiteY144" fmla="*/ 708324 h 5218739"/>
                <a:gd name="connsiteX145" fmla="*/ 3377270 w 3737830"/>
                <a:gd name="connsiteY145" fmla="*/ 563993 h 5218739"/>
                <a:gd name="connsiteX146" fmla="*/ 3316598 w 3737830"/>
                <a:gd name="connsiteY146" fmla="*/ 440404 h 5218739"/>
                <a:gd name="connsiteX147" fmla="*/ 3332784 w 3737830"/>
                <a:gd name="connsiteY147" fmla="*/ 263417 h 5218739"/>
                <a:gd name="connsiteX148" fmla="*/ 3106192 w 3737830"/>
                <a:gd name="connsiteY148" fmla="*/ 128907 h 5218739"/>
                <a:gd name="connsiteX149" fmla="*/ 3124462 w 3737830"/>
                <a:gd name="connsiteY149" fmla="*/ 12400 h 5218739"/>
                <a:gd name="connsiteX150" fmla="*/ 3020642 w 3737830"/>
                <a:gd name="connsiteY150" fmla="*/ 1477 h 5218739"/>
                <a:gd name="connsiteX151" fmla="*/ 2958526 w 3737830"/>
                <a:gd name="connsiteY151" fmla="*/ 38129 h 5218739"/>
                <a:gd name="connsiteX152" fmla="*/ 2965150 w 3737830"/>
                <a:gd name="connsiteY152" fmla="*/ 223300 h 5218739"/>
                <a:gd name="connsiteX153" fmla="*/ 2780177 w 3737830"/>
                <a:gd name="connsiteY153" fmla="*/ 305894 h 5218739"/>
                <a:gd name="connsiteX154" fmla="*/ 2762617 w 3737830"/>
                <a:gd name="connsiteY154" fmla="*/ 448814 h 5218739"/>
                <a:gd name="connsiteX0" fmla="*/ 2762617 w 3737830"/>
                <a:gd name="connsiteY0" fmla="*/ 448814 h 5218739"/>
                <a:gd name="connsiteX1" fmla="*/ 2424105 w 3737830"/>
                <a:gd name="connsiteY1" fmla="*/ 558395 h 5218739"/>
                <a:gd name="connsiteX2" fmla="*/ 2293527 w 3737830"/>
                <a:gd name="connsiteY2" fmla="*/ 545493 h 5218739"/>
                <a:gd name="connsiteX3" fmla="*/ 2241444 w 3737830"/>
                <a:gd name="connsiteY3" fmla="*/ 716503 h 5218739"/>
                <a:gd name="connsiteX4" fmla="*/ 2040286 w 3737830"/>
                <a:gd name="connsiteY4" fmla="*/ 792017 h 5218739"/>
                <a:gd name="connsiteX5" fmla="*/ 1996355 w 3737830"/>
                <a:gd name="connsiteY5" fmla="*/ 709423 h 5218739"/>
                <a:gd name="connsiteX6" fmla="*/ 1883059 w 3737830"/>
                <a:gd name="connsiteY6" fmla="*/ 810896 h 5218739"/>
                <a:gd name="connsiteX7" fmla="*/ 1700399 w 3737830"/>
                <a:gd name="connsiteY7" fmla="*/ 820335 h 5218739"/>
                <a:gd name="connsiteX8" fmla="*/ 1591727 w 3737830"/>
                <a:gd name="connsiteY8" fmla="*/ 910008 h 5218739"/>
                <a:gd name="connsiteX9" fmla="*/ 1478186 w 3737830"/>
                <a:gd name="connsiteY9" fmla="*/ 938674 h 5218739"/>
                <a:gd name="connsiteX10" fmla="*/ 1392881 w 3737830"/>
                <a:gd name="connsiteY10" fmla="*/ 1179028 h 5218739"/>
                <a:gd name="connsiteX11" fmla="*/ 1249527 w 3737830"/>
                <a:gd name="connsiteY11" fmla="*/ 1112953 h 5218739"/>
                <a:gd name="connsiteX12" fmla="*/ 1184787 w 3737830"/>
                <a:gd name="connsiteY12" fmla="*/ 1226224 h 5218739"/>
                <a:gd name="connsiteX13" fmla="*/ 1214845 w 3737830"/>
                <a:gd name="connsiteY13" fmla="*/ 1445687 h 5218739"/>
                <a:gd name="connsiteX14" fmla="*/ 1062243 w 3737830"/>
                <a:gd name="connsiteY14" fmla="*/ 1497603 h 5218739"/>
                <a:gd name="connsiteX15" fmla="*/ 1018312 w 3737830"/>
                <a:gd name="connsiteY15" fmla="*/ 1415010 h 5218739"/>
                <a:gd name="connsiteX16" fmla="*/ 932762 w 3737830"/>
                <a:gd name="connsiteY16" fmla="*/ 1436248 h 5218739"/>
                <a:gd name="connsiteX17" fmla="*/ 902682 w 3737830"/>
                <a:gd name="connsiteY17" fmla="*/ 1355452 h 5218739"/>
                <a:gd name="connsiteX18" fmla="*/ 646054 w 3737830"/>
                <a:gd name="connsiteY18" fmla="*/ 1443327 h 5218739"/>
                <a:gd name="connsiteX19" fmla="*/ 553567 w 3737830"/>
                <a:gd name="connsiteY19" fmla="*/ 1318257 h 5218739"/>
                <a:gd name="connsiteX20" fmla="*/ 528134 w 3737830"/>
                <a:gd name="connsiteY20" fmla="*/ 1490524 h 5218739"/>
                <a:gd name="connsiteX21" fmla="*/ 384780 w 3737830"/>
                <a:gd name="connsiteY21" fmla="*/ 1490524 h 5218739"/>
                <a:gd name="connsiteX22" fmla="*/ 289981 w 3737830"/>
                <a:gd name="connsiteY22" fmla="*/ 1625034 h 5218739"/>
                <a:gd name="connsiteX23" fmla="*/ 132783 w 3737830"/>
                <a:gd name="connsiteY23" fmla="*/ 1704252 h 5218739"/>
                <a:gd name="connsiteX24" fmla="*/ 137379 w 3737830"/>
                <a:gd name="connsiteY24" fmla="*/ 1825618 h 5218739"/>
                <a:gd name="connsiteX25" fmla="*/ 33332 w 3737830"/>
                <a:gd name="connsiteY25" fmla="*/ 1927091 h 5218739"/>
                <a:gd name="connsiteX26" fmla="*/ 6257 w 3737830"/>
                <a:gd name="connsiteY26" fmla="*/ 2273583 h 5218739"/>
                <a:gd name="connsiteX27" fmla="*/ 63390 w 3737830"/>
                <a:gd name="connsiteY27" fmla="*/ 2443891 h 5218739"/>
                <a:gd name="connsiteX28" fmla="*/ 125819 w 3737830"/>
                <a:gd name="connsiteY28" fmla="*/ 2469849 h 5218739"/>
                <a:gd name="connsiteX29" fmla="*/ 169750 w 3737830"/>
                <a:gd name="connsiteY29" fmla="*/ 2613798 h 5218739"/>
                <a:gd name="connsiteX30" fmla="*/ 358836 w 3737830"/>
                <a:gd name="connsiteY30" fmla="*/ 2804548 h 5218739"/>
                <a:gd name="connsiteX31" fmla="*/ 521198 w 3737830"/>
                <a:gd name="connsiteY31" fmla="*/ 2892257 h 5218739"/>
                <a:gd name="connsiteX32" fmla="*/ 598137 w 3737830"/>
                <a:gd name="connsiteY32" fmla="*/ 3135838 h 5218739"/>
                <a:gd name="connsiteX33" fmla="*/ 424087 w 3737830"/>
                <a:gd name="connsiteY33" fmla="*/ 3331184 h 5218739"/>
                <a:gd name="connsiteX34" fmla="*/ 292409 w 3737830"/>
                <a:gd name="connsiteY34" fmla="*/ 3556346 h 5218739"/>
                <a:gd name="connsiteX35" fmla="*/ 293251 w 3737830"/>
                <a:gd name="connsiteY35" fmla="*/ 3670361 h 5218739"/>
                <a:gd name="connsiteX36" fmla="*/ 335069 w 3737830"/>
                <a:gd name="connsiteY36" fmla="*/ 3679847 h 5218739"/>
                <a:gd name="connsiteX37" fmla="*/ 355879 w 3737830"/>
                <a:gd name="connsiteY37" fmla="*/ 3689581 h 5218739"/>
                <a:gd name="connsiteX38" fmla="*/ 379289 w 3737830"/>
                <a:gd name="connsiteY38" fmla="*/ 3682502 h 5218739"/>
                <a:gd name="connsiteX39" fmla="*/ 414839 w 3737830"/>
                <a:gd name="connsiteY39" fmla="*/ 3702855 h 5218739"/>
                <a:gd name="connsiteX40" fmla="*/ 446920 w 3737830"/>
                <a:gd name="connsiteY40" fmla="*/ 3695776 h 5218739"/>
                <a:gd name="connsiteX41" fmla="*/ 493741 w 3737830"/>
                <a:gd name="connsiteY41" fmla="*/ 3732943 h 5218739"/>
                <a:gd name="connsiteX42" fmla="*/ 522354 w 3737830"/>
                <a:gd name="connsiteY42" fmla="*/ 3724094 h 5218739"/>
                <a:gd name="connsiteX43" fmla="*/ 532759 w 3737830"/>
                <a:gd name="connsiteY43" fmla="*/ 3741792 h 5218739"/>
                <a:gd name="connsiteX44" fmla="*/ 569175 w 3737830"/>
                <a:gd name="connsiteY44" fmla="*/ 3717014 h 5218739"/>
                <a:gd name="connsiteX45" fmla="*/ 592586 w 3737830"/>
                <a:gd name="connsiteY45" fmla="*/ 3720554 h 5218739"/>
                <a:gd name="connsiteX46" fmla="*/ 610247 w 3737830"/>
                <a:gd name="connsiteY46" fmla="*/ 3714362 h 5218739"/>
                <a:gd name="connsiteX47" fmla="*/ 638542 w 3737830"/>
                <a:gd name="connsiteY47" fmla="*/ 3764424 h 5218739"/>
                <a:gd name="connsiteX48" fmla="*/ 654147 w 3737830"/>
                <a:gd name="connsiteY48" fmla="*/ 3775420 h 5218739"/>
                <a:gd name="connsiteX49" fmla="*/ 687095 w 3737830"/>
                <a:gd name="connsiteY49" fmla="*/ 3777190 h 5218739"/>
                <a:gd name="connsiteX50" fmla="*/ 692298 w 3737830"/>
                <a:gd name="connsiteY50" fmla="*/ 3751527 h 5218739"/>
                <a:gd name="connsiteX51" fmla="*/ 707038 w 3737830"/>
                <a:gd name="connsiteY51" fmla="*/ 3744447 h 5218739"/>
                <a:gd name="connsiteX52" fmla="*/ 706171 w 3737830"/>
                <a:gd name="connsiteY52" fmla="*/ 3728519 h 5218739"/>
                <a:gd name="connsiteX53" fmla="*/ 734784 w 3737830"/>
                <a:gd name="connsiteY53" fmla="*/ 3712590 h 5218739"/>
                <a:gd name="connsiteX54" fmla="*/ 751258 w 3737830"/>
                <a:gd name="connsiteY54" fmla="*/ 3718784 h 5218739"/>
                <a:gd name="connsiteX55" fmla="*/ 767732 w 3737830"/>
                <a:gd name="connsiteY55" fmla="*/ 3688697 h 5218739"/>
                <a:gd name="connsiteX56" fmla="*/ 818889 w 3737830"/>
                <a:gd name="connsiteY56" fmla="*/ 3698431 h 5218739"/>
                <a:gd name="connsiteX57" fmla="*/ 834496 w 3737830"/>
                <a:gd name="connsiteY57" fmla="*/ 3730288 h 5218739"/>
                <a:gd name="connsiteX58" fmla="*/ 868311 w 3737830"/>
                <a:gd name="connsiteY58" fmla="*/ 3683387 h 5218739"/>
                <a:gd name="connsiteX59" fmla="*/ 908196 w 3737830"/>
                <a:gd name="connsiteY59" fmla="*/ 3669228 h 5218739"/>
                <a:gd name="connsiteX60" fmla="*/ 934208 w 3737830"/>
                <a:gd name="connsiteY60" fmla="*/ 3674538 h 5218739"/>
                <a:gd name="connsiteX61" fmla="*/ 968890 w 3737830"/>
                <a:gd name="connsiteY61" fmla="*/ 3647105 h 5218739"/>
                <a:gd name="connsiteX62" fmla="*/ 994035 w 3737830"/>
                <a:gd name="connsiteY62" fmla="*/ 3640910 h 5218739"/>
                <a:gd name="connsiteX63" fmla="*/ 1026983 w 3737830"/>
                <a:gd name="connsiteY63" fmla="*/ 3599318 h 5218739"/>
                <a:gd name="connsiteX64" fmla="*/ 1054920 w 3737830"/>
                <a:gd name="connsiteY64" fmla="*/ 3580857 h 5218739"/>
                <a:gd name="connsiteX65" fmla="*/ 1068602 w 3737830"/>
                <a:gd name="connsiteY65" fmla="*/ 3593124 h 5218739"/>
                <a:gd name="connsiteX66" fmla="*/ 1093747 w 3737830"/>
                <a:gd name="connsiteY66" fmla="*/ 3608168 h 5218739"/>
                <a:gd name="connsiteX67" fmla="*/ 1105885 w 3737830"/>
                <a:gd name="connsiteY67" fmla="*/ 3580735 h 5218739"/>
                <a:gd name="connsiteX68" fmla="*/ 1116290 w 3737830"/>
                <a:gd name="connsiteY68" fmla="*/ 3585159 h 5218739"/>
                <a:gd name="connsiteX69" fmla="*/ 1138834 w 3737830"/>
                <a:gd name="connsiteY69" fmla="*/ 3550647 h 5218739"/>
                <a:gd name="connsiteX70" fmla="*/ 1159643 w 3737830"/>
                <a:gd name="connsiteY70" fmla="*/ 3545337 h 5218739"/>
                <a:gd name="connsiteX71" fmla="*/ 1169181 w 3737830"/>
                <a:gd name="connsiteY71" fmla="*/ 3554187 h 5218739"/>
                <a:gd name="connsiteX72" fmla="*/ 1177851 w 3737830"/>
                <a:gd name="connsiteY72" fmla="*/ 3545337 h 5218739"/>
                <a:gd name="connsiteX73" fmla="*/ 1187389 w 3737830"/>
                <a:gd name="connsiteY73" fmla="*/ 3543568 h 5218739"/>
                <a:gd name="connsiteX74" fmla="*/ 1189990 w 3737830"/>
                <a:gd name="connsiteY74" fmla="*/ 3533833 h 5218739"/>
                <a:gd name="connsiteX75" fmla="*/ 1204730 w 3737830"/>
                <a:gd name="connsiteY75" fmla="*/ 3527639 h 5218739"/>
                <a:gd name="connsiteX76" fmla="*/ 1251551 w 3737830"/>
                <a:gd name="connsiteY76" fmla="*/ 3524099 h 5218739"/>
                <a:gd name="connsiteX77" fmla="*/ 1263690 w 3737830"/>
                <a:gd name="connsiteY77" fmla="*/ 3532948 h 5218739"/>
                <a:gd name="connsiteX78" fmla="*/ 1274095 w 3737830"/>
                <a:gd name="connsiteY78" fmla="*/ 3522329 h 5218739"/>
                <a:gd name="connsiteX79" fmla="*/ 1278430 w 3737830"/>
                <a:gd name="connsiteY79" fmla="*/ 3501976 h 5218739"/>
                <a:gd name="connsiteX80" fmla="*/ 1273228 w 3737830"/>
                <a:gd name="connsiteY80" fmla="*/ 3489587 h 5218739"/>
                <a:gd name="connsiteX81" fmla="*/ 1289702 w 3737830"/>
                <a:gd name="connsiteY81" fmla="*/ 3474543 h 5218739"/>
                <a:gd name="connsiteX82" fmla="*/ 1300974 w 3737830"/>
                <a:gd name="connsiteY82" fmla="*/ 3476313 h 5218739"/>
                <a:gd name="connsiteX83" fmla="*/ 1300974 w 3737830"/>
                <a:gd name="connsiteY83" fmla="*/ 3499321 h 5218739"/>
                <a:gd name="connsiteX84" fmla="*/ 1315714 w 3737830"/>
                <a:gd name="connsiteY84" fmla="*/ 3489587 h 5218739"/>
                <a:gd name="connsiteX85" fmla="*/ 1327853 w 3737830"/>
                <a:gd name="connsiteY85" fmla="*/ 3486932 h 5218739"/>
                <a:gd name="connsiteX86" fmla="*/ 1350396 w 3737830"/>
                <a:gd name="connsiteY86" fmla="*/ 3479852 h 5218739"/>
                <a:gd name="connsiteX87" fmla="*/ 1374674 w 3737830"/>
                <a:gd name="connsiteY87" fmla="*/ 3482507 h 5218739"/>
                <a:gd name="connsiteX88" fmla="*/ 1368604 w 3737830"/>
                <a:gd name="connsiteY88" fmla="*/ 3494011 h 5218739"/>
                <a:gd name="connsiteX89" fmla="*/ 1369472 w 3737830"/>
                <a:gd name="connsiteY89" fmla="*/ 3517020 h 5218739"/>
                <a:gd name="connsiteX90" fmla="*/ 1392882 w 3737830"/>
                <a:gd name="connsiteY90" fmla="*/ 3492241 h 5218739"/>
                <a:gd name="connsiteX91" fmla="*/ 1416293 w 3737830"/>
                <a:gd name="connsiteY91" fmla="*/ 3491357 h 5218739"/>
                <a:gd name="connsiteX92" fmla="*/ 1442779 w 3737830"/>
                <a:gd name="connsiteY92" fmla="*/ 3466701 h 5218739"/>
                <a:gd name="connsiteX93" fmla="*/ 1499530 w 3737830"/>
                <a:gd name="connsiteY93" fmla="*/ 3501976 h 5218739"/>
                <a:gd name="connsiteX94" fmla="*/ 1544618 w 3737830"/>
                <a:gd name="connsiteY94" fmla="*/ 3581620 h 5218739"/>
                <a:gd name="connsiteX95" fmla="*/ 1551554 w 3737830"/>
                <a:gd name="connsiteY95" fmla="*/ 3574540 h 5218739"/>
                <a:gd name="connsiteX96" fmla="*/ 1567161 w 3737830"/>
                <a:gd name="connsiteY96" fmla="*/ 3575426 h 5218739"/>
                <a:gd name="connsiteX97" fmla="*/ 1578433 w 3737830"/>
                <a:gd name="connsiteY97" fmla="*/ 3586929 h 5218739"/>
                <a:gd name="connsiteX98" fmla="*/ 1613115 w 3737830"/>
                <a:gd name="connsiteY98" fmla="*/ 3594009 h 5218739"/>
                <a:gd name="connsiteX99" fmla="*/ 1653867 w 3737830"/>
                <a:gd name="connsiteY99" fmla="*/ 3578080 h 5218739"/>
                <a:gd name="connsiteX100" fmla="*/ 1694619 w 3737830"/>
                <a:gd name="connsiteY100" fmla="*/ 3586929 h 5218739"/>
                <a:gd name="connsiteX101" fmla="*/ 1693752 w 3737830"/>
                <a:gd name="connsiteY101" fmla="*/ 3627636 h 5218739"/>
                <a:gd name="connsiteX102" fmla="*/ 1721498 w 3737830"/>
                <a:gd name="connsiteY102" fmla="*/ 3656839 h 5218739"/>
                <a:gd name="connsiteX103" fmla="*/ 1761383 w 3737830"/>
                <a:gd name="connsiteY103" fmla="*/ 3656839 h 5218739"/>
                <a:gd name="connsiteX104" fmla="*/ 1760429 w 3737830"/>
                <a:gd name="connsiteY104" fmla="*/ 3685379 h 5218739"/>
                <a:gd name="connsiteX105" fmla="*/ 1778441 w 3737830"/>
                <a:gd name="connsiteY105" fmla="*/ 3689061 h 5218739"/>
                <a:gd name="connsiteX106" fmla="*/ 1800298 w 3737830"/>
                <a:gd name="connsiteY106" fmla="*/ 3684413 h 5218739"/>
                <a:gd name="connsiteX107" fmla="*/ 1813047 w 3737830"/>
                <a:gd name="connsiteY107" fmla="*/ 3669542 h 5218739"/>
                <a:gd name="connsiteX108" fmla="*/ 1833083 w 3737830"/>
                <a:gd name="connsiteY108" fmla="*/ 3667683 h 5218739"/>
                <a:gd name="connsiteX109" fmla="*/ 1855684 w 3737830"/>
                <a:gd name="connsiteY109" fmla="*/ 3637806 h 5218739"/>
                <a:gd name="connsiteX110" fmla="*/ 1862226 w 3737830"/>
                <a:gd name="connsiteY110" fmla="*/ 3644447 h 5218739"/>
                <a:gd name="connsiteX111" fmla="*/ 1853117 w 3737830"/>
                <a:gd name="connsiteY111" fmla="*/ 3669542 h 5218739"/>
                <a:gd name="connsiteX112" fmla="*/ 1870421 w 3737830"/>
                <a:gd name="connsiteY112" fmla="*/ 3712298 h 5218739"/>
                <a:gd name="connsiteX113" fmla="*/ 1874064 w 3737830"/>
                <a:gd name="connsiteY113" fmla="*/ 3742970 h 5218739"/>
                <a:gd name="connsiteX114" fmla="*/ 1873154 w 3737830"/>
                <a:gd name="connsiteY114" fmla="*/ 3769925 h 5218739"/>
                <a:gd name="connsiteX115" fmla="*/ 1893189 w 3737830"/>
                <a:gd name="connsiteY115" fmla="*/ 3781078 h 5218739"/>
                <a:gd name="connsiteX116" fmla="*/ 1911403 w 3737830"/>
                <a:gd name="connsiteY116" fmla="*/ 3782937 h 5218739"/>
                <a:gd name="connsiteX117" fmla="*/ 1913224 w 3737830"/>
                <a:gd name="connsiteY117" fmla="*/ 3799668 h 5218739"/>
                <a:gd name="connsiteX118" fmla="*/ 1923242 w 3737830"/>
                <a:gd name="connsiteY118" fmla="*/ 3816398 h 5218739"/>
                <a:gd name="connsiteX119" fmla="*/ 1921420 w 3737830"/>
                <a:gd name="connsiteY119" fmla="*/ 3828481 h 5218739"/>
                <a:gd name="connsiteX120" fmla="*/ 1909581 w 3737830"/>
                <a:gd name="connsiteY120" fmla="*/ 3831270 h 5218739"/>
                <a:gd name="connsiteX121" fmla="*/ 1906849 w 3737830"/>
                <a:gd name="connsiteY121" fmla="*/ 3821975 h 5218739"/>
                <a:gd name="connsiteX122" fmla="*/ 1894100 w 3737830"/>
                <a:gd name="connsiteY122" fmla="*/ 3826622 h 5218739"/>
                <a:gd name="connsiteX123" fmla="*/ 1890457 w 3737830"/>
                <a:gd name="connsiteY123" fmla="*/ 3846141 h 5218739"/>
                <a:gd name="connsiteX124" fmla="*/ 1878618 w 3737830"/>
                <a:gd name="connsiteY124" fmla="*/ 3858224 h 5218739"/>
                <a:gd name="connsiteX125" fmla="*/ 1885903 w 3737830"/>
                <a:gd name="connsiteY125" fmla="*/ 3884249 h 5218739"/>
                <a:gd name="connsiteX126" fmla="*/ 1875886 w 3737830"/>
                <a:gd name="connsiteY126" fmla="*/ 3924216 h 5218739"/>
                <a:gd name="connsiteX127" fmla="*/ 1895010 w 3737830"/>
                <a:gd name="connsiteY127" fmla="*/ 3936299 h 5218739"/>
                <a:gd name="connsiteX128" fmla="*/ 1915046 w 3737830"/>
                <a:gd name="connsiteY128" fmla="*/ 3959536 h 5218739"/>
                <a:gd name="connsiteX129" fmla="*/ 1813047 w 3737830"/>
                <a:gd name="connsiteY129" fmla="*/ 4037612 h 5218739"/>
                <a:gd name="connsiteX130" fmla="*/ 1909030 w 3737830"/>
                <a:gd name="connsiteY130" fmla="*/ 4495257 h 5218739"/>
                <a:gd name="connsiteX131" fmla="*/ 1868836 w 3737830"/>
                <a:gd name="connsiteY131" fmla="*/ 4846950 h 5218739"/>
                <a:gd name="connsiteX132" fmla="*/ 2702849 w 3737830"/>
                <a:gd name="connsiteY132" fmla="*/ 5188594 h 5218739"/>
                <a:gd name="connsiteX133" fmla="*/ 3506718 w 3737830"/>
                <a:gd name="connsiteY133" fmla="*/ 5218739 h 5218739"/>
                <a:gd name="connsiteX134" fmla="*/ 3737830 w 3737830"/>
                <a:gd name="connsiteY134" fmla="*/ 4465112 h 5218739"/>
                <a:gd name="connsiteX135" fmla="*/ 3707685 w 3737830"/>
                <a:gd name="connsiteY135" fmla="*/ 3801921 h 5218739"/>
                <a:gd name="connsiteX136" fmla="*/ 3737830 w 3737830"/>
                <a:gd name="connsiteY136" fmla="*/ 3289455 h 5218739"/>
                <a:gd name="connsiteX137" fmla="*/ 3446427 w 3737830"/>
                <a:gd name="connsiteY137" fmla="*/ 2666457 h 5218739"/>
                <a:gd name="connsiteX138" fmla="*/ 2853575 w 3737830"/>
                <a:gd name="connsiteY138" fmla="*/ 2676506 h 5218739"/>
                <a:gd name="connsiteX139" fmla="*/ 2572221 w 3737830"/>
                <a:gd name="connsiteY139" fmla="*/ 2475539 h 5218739"/>
                <a:gd name="connsiteX140" fmla="*/ 2793285 w 3737830"/>
                <a:gd name="connsiteY140" fmla="*/ 2274572 h 5218739"/>
                <a:gd name="connsiteX141" fmla="*/ 2873671 w 3737830"/>
                <a:gd name="connsiteY141" fmla="*/ 2013314 h 5218739"/>
                <a:gd name="connsiteX142" fmla="*/ 3144977 w 3737830"/>
                <a:gd name="connsiteY142" fmla="*/ 1782202 h 5218739"/>
                <a:gd name="connsiteX143" fmla="*/ 2984203 w 3737830"/>
                <a:gd name="connsiteY143" fmla="*/ 1330027 h 5218739"/>
                <a:gd name="connsiteX144" fmla="*/ 3165074 w 3737830"/>
                <a:gd name="connsiteY144" fmla="*/ 1108963 h 5218739"/>
                <a:gd name="connsiteX145" fmla="*/ 3438708 w 3737830"/>
                <a:gd name="connsiteY145" fmla="*/ 708324 h 5218739"/>
                <a:gd name="connsiteX146" fmla="*/ 3377270 w 3737830"/>
                <a:gd name="connsiteY146" fmla="*/ 563993 h 5218739"/>
                <a:gd name="connsiteX147" fmla="*/ 3316598 w 3737830"/>
                <a:gd name="connsiteY147" fmla="*/ 440404 h 5218739"/>
                <a:gd name="connsiteX148" fmla="*/ 3332784 w 3737830"/>
                <a:gd name="connsiteY148" fmla="*/ 263417 h 5218739"/>
                <a:gd name="connsiteX149" fmla="*/ 3106192 w 3737830"/>
                <a:gd name="connsiteY149" fmla="*/ 128907 h 5218739"/>
                <a:gd name="connsiteX150" fmla="*/ 3124462 w 3737830"/>
                <a:gd name="connsiteY150" fmla="*/ 12400 h 5218739"/>
                <a:gd name="connsiteX151" fmla="*/ 3020642 w 3737830"/>
                <a:gd name="connsiteY151" fmla="*/ 1477 h 5218739"/>
                <a:gd name="connsiteX152" fmla="*/ 2958526 w 3737830"/>
                <a:gd name="connsiteY152" fmla="*/ 38129 h 5218739"/>
                <a:gd name="connsiteX153" fmla="*/ 2965150 w 3737830"/>
                <a:gd name="connsiteY153" fmla="*/ 223300 h 5218739"/>
                <a:gd name="connsiteX154" fmla="*/ 2780177 w 3737830"/>
                <a:gd name="connsiteY154" fmla="*/ 305894 h 5218739"/>
                <a:gd name="connsiteX155" fmla="*/ 2762617 w 3737830"/>
                <a:gd name="connsiteY155" fmla="*/ 448814 h 5218739"/>
                <a:gd name="connsiteX0" fmla="*/ 2762617 w 3737830"/>
                <a:gd name="connsiteY0" fmla="*/ 448814 h 5218739"/>
                <a:gd name="connsiteX1" fmla="*/ 2424105 w 3737830"/>
                <a:gd name="connsiteY1" fmla="*/ 558395 h 5218739"/>
                <a:gd name="connsiteX2" fmla="*/ 2293527 w 3737830"/>
                <a:gd name="connsiteY2" fmla="*/ 545493 h 5218739"/>
                <a:gd name="connsiteX3" fmla="*/ 2241444 w 3737830"/>
                <a:gd name="connsiteY3" fmla="*/ 716503 h 5218739"/>
                <a:gd name="connsiteX4" fmla="*/ 2040286 w 3737830"/>
                <a:gd name="connsiteY4" fmla="*/ 792017 h 5218739"/>
                <a:gd name="connsiteX5" fmla="*/ 1996355 w 3737830"/>
                <a:gd name="connsiteY5" fmla="*/ 709423 h 5218739"/>
                <a:gd name="connsiteX6" fmla="*/ 1883059 w 3737830"/>
                <a:gd name="connsiteY6" fmla="*/ 810896 h 5218739"/>
                <a:gd name="connsiteX7" fmla="*/ 1700399 w 3737830"/>
                <a:gd name="connsiteY7" fmla="*/ 820335 h 5218739"/>
                <a:gd name="connsiteX8" fmla="*/ 1591727 w 3737830"/>
                <a:gd name="connsiteY8" fmla="*/ 910008 h 5218739"/>
                <a:gd name="connsiteX9" fmla="*/ 1478186 w 3737830"/>
                <a:gd name="connsiteY9" fmla="*/ 938674 h 5218739"/>
                <a:gd name="connsiteX10" fmla="*/ 1392881 w 3737830"/>
                <a:gd name="connsiteY10" fmla="*/ 1179028 h 5218739"/>
                <a:gd name="connsiteX11" fmla="*/ 1249527 w 3737830"/>
                <a:gd name="connsiteY11" fmla="*/ 1112953 h 5218739"/>
                <a:gd name="connsiteX12" fmla="*/ 1184787 w 3737830"/>
                <a:gd name="connsiteY12" fmla="*/ 1226224 h 5218739"/>
                <a:gd name="connsiteX13" fmla="*/ 1214845 w 3737830"/>
                <a:gd name="connsiteY13" fmla="*/ 1445687 h 5218739"/>
                <a:gd name="connsiteX14" fmla="*/ 1062243 w 3737830"/>
                <a:gd name="connsiteY14" fmla="*/ 1497603 h 5218739"/>
                <a:gd name="connsiteX15" fmla="*/ 1018312 w 3737830"/>
                <a:gd name="connsiteY15" fmla="*/ 1415010 h 5218739"/>
                <a:gd name="connsiteX16" fmla="*/ 932762 w 3737830"/>
                <a:gd name="connsiteY16" fmla="*/ 1436248 h 5218739"/>
                <a:gd name="connsiteX17" fmla="*/ 902682 w 3737830"/>
                <a:gd name="connsiteY17" fmla="*/ 1355452 h 5218739"/>
                <a:gd name="connsiteX18" fmla="*/ 646054 w 3737830"/>
                <a:gd name="connsiteY18" fmla="*/ 1443327 h 5218739"/>
                <a:gd name="connsiteX19" fmla="*/ 553567 w 3737830"/>
                <a:gd name="connsiteY19" fmla="*/ 1318257 h 5218739"/>
                <a:gd name="connsiteX20" fmla="*/ 528134 w 3737830"/>
                <a:gd name="connsiteY20" fmla="*/ 1490524 h 5218739"/>
                <a:gd name="connsiteX21" fmla="*/ 384780 w 3737830"/>
                <a:gd name="connsiteY21" fmla="*/ 1490524 h 5218739"/>
                <a:gd name="connsiteX22" fmla="*/ 289981 w 3737830"/>
                <a:gd name="connsiteY22" fmla="*/ 1625034 h 5218739"/>
                <a:gd name="connsiteX23" fmla="*/ 132783 w 3737830"/>
                <a:gd name="connsiteY23" fmla="*/ 1704252 h 5218739"/>
                <a:gd name="connsiteX24" fmla="*/ 137379 w 3737830"/>
                <a:gd name="connsiteY24" fmla="*/ 1825618 h 5218739"/>
                <a:gd name="connsiteX25" fmla="*/ 33332 w 3737830"/>
                <a:gd name="connsiteY25" fmla="*/ 1927091 h 5218739"/>
                <a:gd name="connsiteX26" fmla="*/ 6257 w 3737830"/>
                <a:gd name="connsiteY26" fmla="*/ 2273583 h 5218739"/>
                <a:gd name="connsiteX27" fmla="*/ 63390 w 3737830"/>
                <a:gd name="connsiteY27" fmla="*/ 2443891 h 5218739"/>
                <a:gd name="connsiteX28" fmla="*/ 125819 w 3737830"/>
                <a:gd name="connsiteY28" fmla="*/ 2469849 h 5218739"/>
                <a:gd name="connsiteX29" fmla="*/ 169750 w 3737830"/>
                <a:gd name="connsiteY29" fmla="*/ 2613798 h 5218739"/>
                <a:gd name="connsiteX30" fmla="*/ 358836 w 3737830"/>
                <a:gd name="connsiteY30" fmla="*/ 2804548 h 5218739"/>
                <a:gd name="connsiteX31" fmla="*/ 521198 w 3737830"/>
                <a:gd name="connsiteY31" fmla="*/ 2892257 h 5218739"/>
                <a:gd name="connsiteX32" fmla="*/ 598137 w 3737830"/>
                <a:gd name="connsiteY32" fmla="*/ 3135838 h 5218739"/>
                <a:gd name="connsiteX33" fmla="*/ 424087 w 3737830"/>
                <a:gd name="connsiteY33" fmla="*/ 3331184 h 5218739"/>
                <a:gd name="connsiteX34" fmla="*/ 292409 w 3737830"/>
                <a:gd name="connsiteY34" fmla="*/ 3556346 h 5218739"/>
                <a:gd name="connsiteX35" fmla="*/ 293251 w 3737830"/>
                <a:gd name="connsiteY35" fmla="*/ 3670361 h 5218739"/>
                <a:gd name="connsiteX36" fmla="*/ 335069 w 3737830"/>
                <a:gd name="connsiteY36" fmla="*/ 3679847 h 5218739"/>
                <a:gd name="connsiteX37" fmla="*/ 355879 w 3737830"/>
                <a:gd name="connsiteY37" fmla="*/ 3689581 h 5218739"/>
                <a:gd name="connsiteX38" fmla="*/ 379289 w 3737830"/>
                <a:gd name="connsiteY38" fmla="*/ 3682502 h 5218739"/>
                <a:gd name="connsiteX39" fmla="*/ 414839 w 3737830"/>
                <a:gd name="connsiteY39" fmla="*/ 3702855 h 5218739"/>
                <a:gd name="connsiteX40" fmla="*/ 446920 w 3737830"/>
                <a:gd name="connsiteY40" fmla="*/ 3695776 h 5218739"/>
                <a:gd name="connsiteX41" fmla="*/ 493741 w 3737830"/>
                <a:gd name="connsiteY41" fmla="*/ 3732943 h 5218739"/>
                <a:gd name="connsiteX42" fmla="*/ 522354 w 3737830"/>
                <a:gd name="connsiteY42" fmla="*/ 3724094 h 5218739"/>
                <a:gd name="connsiteX43" fmla="*/ 532759 w 3737830"/>
                <a:gd name="connsiteY43" fmla="*/ 3741792 h 5218739"/>
                <a:gd name="connsiteX44" fmla="*/ 569175 w 3737830"/>
                <a:gd name="connsiteY44" fmla="*/ 3717014 h 5218739"/>
                <a:gd name="connsiteX45" fmla="*/ 592586 w 3737830"/>
                <a:gd name="connsiteY45" fmla="*/ 3720554 h 5218739"/>
                <a:gd name="connsiteX46" fmla="*/ 610247 w 3737830"/>
                <a:gd name="connsiteY46" fmla="*/ 3714362 h 5218739"/>
                <a:gd name="connsiteX47" fmla="*/ 638542 w 3737830"/>
                <a:gd name="connsiteY47" fmla="*/ 3764424 h 5218739"/>
                <a:gd name="connsiteX48" fmla="*/ 654147 w 3737830"/>
                <a:gd name="connsiteY48" fmla="*/ 3775420 h 5218739"/>
                <a:gd name="connsiteX49" fmla="*/ 687095 w 3737830"/>
                <a:gd name="connsiteY49" fmla="*/ 3777190 h 5218739"/>
                <a:gd name="connsiteX50" fmla="*/ 692298 w 3737830"/>
                <a:gd name="connsiteY50" fmla="*/ 3751527 h 5218739"/>
                <a:gd name="connsiteX51" fmla="*/ 707038 w 3737830"/>
                <a:gd name="connsiteY51" fmla="*/ 3744447 h 5218739"/>
                <a:gd name="connsiteX52" fmla="*/ 706171 w 3737830"/>
                <a:gd name="connsiteY52" fmla="*/ 3728519 h 5218739"/>
                <a:gd name="connsiteX53" fmla="*/ 734784 w 3737830"/>
                <a:gd name="connsiteY53" fmla="*/ 3712590 h 5218739"/>
                <a:gd name="connsiteX54" fmla="*/ 751258 w 3737830"/>
                <a:gd name="connsiteY54" fmla="*/ 3718784 h 5218739"/>
                <a:gd name="connsiteX55" fmla="*/ 767732 w 3737830"/>
                <a:gd name="connsiteY55" fmla="*/ 3688697 h 5218739"/>
                <a:gd name="connsiteX56" fmla="*/ 818889 w 3737830"/>
                <a:gd name="connsiteY56" fmla="*/ 3698431 h 5218739"/>
                <a:gd name="connsiteX57" fmla="*/ 834496 w 3737830"/>
                <a:gd name="connsiteY57" fmla="*/ 3730288 h 5218739"/>
                <a:gd name="connsiteX58" fmla="*/ 868311 w 3737830"/>
                <a:gd name="connsiteY58" fmla="*/ 3683387 h 5218739"/>
                <a:gd name="connsiteX59" fmla="*/ 908196 w 3737830"/>
                <a:gd name="connsiteY59" fmla="*/ 3669228 h 5218739"/>
                <a:gd name="connsiteX60" fmla="*/ 934208 w 3737830"/>
                <a:gd name="connsiteY60" fmla="*/ 3674538 h 5218739"/>
                <a:gd name="connsiteX61" fmla="*/ 968890 w 3737830"/>
                <a:gd name="connsiteY61" fmla="*/ 3647105 h 5218739"/>
                <a:gd name="connsiteX62" fmla="*/ 994035 w 3737830"/>
                <a:gd name="connsiteY62" fmla="*/ 3640910 h 5218739"/>
                <a:gd name="connsiteX63" fmla="*/ 1026983 w 3737830"/>
                <a:gd name="connsiteY63" fmla="*/ 3599318 h 5218739"/>
                <a:gd name="connsiteX64" fmla="*/ 1054920 w 3737830"/>
                <a:gd name="connsiteY64" fmla="*/ 3580857 h 5218739"/>
                <a:gd name="connsiteX65" fmla="*/ 1068602 w 3737830"/>
                <a:gd name="connsiteY65" fmla="*/ 3593124 h 5218739"/>
                <a:gd name="connsiteX66" fmla="*/ 1093747 w 3737830"/>
                <a:gd name="connsiteY66" fmla="*/ 3608168 h 5218739"/>
                <a:gd name="connsiteX67" fmla="*/ 1105885 w 3737830"/>
                <a:gd name="connsiteY67" fmla="*/ 3580735 h 5218739"/>
                <a:gd name="connsiteX68" fmla="*/ 1116290 w 3737830"/>
                <a:gd name="connsiteY68" fmla="*/ 3585159 h 5218739"/>
                <a:gd name="connsiteX69" fmla="*/ 1138834 w 3737830"/>
                <a:gd name="connsiteY69" fmla="*/ 3550647 h 5218739"/>
                <a:gd name="connsiteX70" fmla="*/ 1159643 w 3737830"/>
                <a:gd name="connsiteY70" fmla="*/ 3545337 h 5218739"/>
                <a:gd name="connsiteX71" fmla="*/ 1169181 w 3737830"/>
                <a:gd name="connsiteY71" fmla="*/ 3554187 h 5218739"/>
                <a:gd name="connsiteX72" fmla="*/ 1177851 w 3737830"/>
                <a:gd name="connsiteY72" fmla="*/ 3545337 h 5218739"/>
                <a:gd name="connsiteX73" fmla="*/ 1187389 w 3737830"/>
                <a:gd name="connsiteY73" fmla="*/ 3543568 h 5218739"/>
                <a:gd name="connsiteX74" fmla="*/ 1189990 w 3737830"/>
                <a:gd name="connsiteY74" fmla="*/ 3533833 h 5218739"/>
                <a:gd name="connsiteX75" fmla="*/ 1204730 w 3737830"/>
                <a:gd name="connsiteY75" fmla="*/ 3527639 h 5218739"/>
                <a:gd name="connsiteX76" fmla="*/ 1251551 w 3737830"/>
                <a:gd name="connsiteY76" fmla="*/ 3524099 h 5218739"/>
                <a:gd name="connsiteX77" fmla="*/ 1263690 w 3737830"/>
                <a:gd name="connsiteY77" fmla="*/ 3532948 h 5218739"/>
                <a:gd name="connsiteX78" fmla="*/ 1274095 w 3737830"/>
                <a:gd name="connsiteY78" fmla="*/ 3522329 h 5218739"/>
                <a:gd name="connsiteX79" fmla="*/ 1278430 w 3737830"/>
                <a:gd name="connsiteY79" fmla="*/ 3501976 h 5218739"/>
                <a:gd name="connsiteX80" fmla="*/ 1273228 w 3737830"/>
                <a:gd name="connsiteY80" fmla="*/ 3489587 h 5218739"/>
                <a:gd name="connsiteX81" fmla="*/ 1289702 w 3737830"/>
                <a:gd name="connsiteY81" fmla="*/ 3474543 h 5218739"/>
                <a:gd name="connsiteX82" fmla="*/ 1300974 w 3737830"/>
                <a:gd name="connsiteY82" fmla="*/ 3476313 h 5218739"/>
                <a:gd name="connsiteX83" fmla="*/ 1300974 w 3737830"/>
                <a:gd name="connsiteY83" fmla="*/ 3499321 h 5218739"/>
                <a:gd name="connsiteX84" fmla="*/ 1315714 w 3737830"/>
                <a:gd name="connsiteY84" fmla="*/ 3489587 h 5218739"/>
                <a:gd name="connsiteX85" fmla="*/ 1327853 w 3737830"/>
                <a:gd name="connsiteY85" fmla="*/ 3486932 h 5218739"/>
                <a:gd name="connsiteX86" fmla="*/ 1350396 w 3737830"/>
                <a:gd name="connsiteY86" fmla="*/ 3479852 h 5218739"/>
                <a:gd name="connsiteX87" fmla="*/ 1374674 w 3737830"/>
                <a:gd name="connsiteY87" fmla="*/ 3482507 h 5218739"/>
                <a:gd name="connsiteX88" fmla="*/ 1368604 w 3737830"/>
                <a:gd name="connsiteY88" fmla="*/ 3494011 h 5218739"/>
                <a:gd name="connsiteX89" fmla="*/ 1369472 w 3737830"/>
                <a:gd name="connsiteY89" fmla="*/ 3517020 h 5218739"/>
                <a:gd name="connsiteX90" fmla="*/ 1392882 w 3737830"/>
                <a:gd name="connsiteY90" fmla="*/ 3492241 h 5218739"/>
                <a:gd name="connsiteX91" fmla="*/ 1416293 w 3737830"/>
                <a:gd name="connsiteY91" fmla="*/ 3491357 h 5218739"/>
                <a:gd name="connsiteX92" fmla="*/ 1442779 w 3737830"/>
                <a:gd name="connsiteY92" fmla="*/ 3466701 h 5218739"/>
                <a:gd name="connsiteX93" fmla="*/ 1499530 w 3737830"/>
                <a:gd name="connsiteY93" fmla="*/ 3501976 h 5218739"/>
                <a:gd name="connsiteX94" fmla="*/ 1544618 w 3737830"/>
                <a:gd name="connsiteY94" fmla="*/ 3581620 h 5218739"/>
                <a:gd name="connsiteX95" fmla="*/ 1551554 w 3737830"/>
                <a:gd name="connsiteY95" fmla="*/ 3574540 h 5218739"/>
                <a:gd name="connsiteX96" fmla="*/ 1567161 w 3737830"/>
                <a:gd name="connsiteY96" fmla="*/ 3575426 h 5218739"/>
                <a:gd name="connsiteX97" fmla="*/ 1578433 w 3737830"/>
                <a:gd name="connsiteY97" fmla="*/ 3586929 h 5218739"/>
                <a:gd name="connsiteX98" fmla="*/ 1613115 w 3737830"/>
                <a:gd name="connsiteY98" fmla="*/ 3594009 h 5218739"/>
                <a:gd name="connsiteX99" fmla="*/ 1653867 w 3737830"/>
                <a:gd name="connsiteY99" fmla="*/ 3578080 h 5218739"/>
                <a:gd name="connsiteX100" fmla="*/ 1694619 w 3737830"/>
                <a:gd name="connsiteY100" fmla="*/ 3586929 h 5218739"/>
                <a:gd name="connsiteX101" fmla="*/ 1693752 w 3737830"/>
                <a:gd name="connsiteY101" fmla="*/ 3627636 h 5218739"/>
                <a:gd name="connsiteX102" fmla="*/ 1721498 w 3737830"/>
                <a:gd name="connsiteY102" fmla="*/ 3656839 h 5218739"/>
                <a:gd name="connsiteX103" fmla="*/ 1761383 w 3737830"/>
                <a:gd name="connsiteY103" fmla="*/ 3656839 h 5218739"/>
                <a:gd name="connsiteX104" fmla="*/ 1760429 w 3737830"/>
                <a:gd name="connsiteY104" fmla="*/ 3685379 h 5218739"/>
                <a:gd name="connsiteX105" fmla="*/ 1778441 w 3737830"/>
                <a:gd name="connsiteY105" fmla="*/ 3689061 h 5218739"/>
                <a:gd name="connsiteX106" fmla="*/ 1800298 w 3737830"/>
                <a:gd name="connsiteY106" fmla="*/ 3684413 h 5218739"/>
                <a:gd name="connsiteX107" fmla="*/ 1813047 w 3737830"/>
                <a:gd name="connsiteY107" fmla="*/ 3669542 h 5218739"/>
                <a:gd name="connsiteX108" fmla="*/ 1833083 w 3737830"/>
                <a:gd name="connsiteY108" fmla="*/ 3667683 h 5218739"/>
                <a:gd name="connsiteX109" fmla="*/ 1855684 w 3737830"/>
                <a:gd name="connsiteY109" fmla="*/ 3637806 h 5218739"/>
                <a:gd name="connsiteX110" fmla="*/ 1862226 w 3737830"/>
                <a:gd name="connsiteY110" fmla="*/ 3644447 h 5218739"/>
                <a:gd name="connsiteX111" fmla="*/ 1853117 w 3737830"/>
                <a:gd name="connsiteY111" fmla="*/ 3669542 h 5218739"/>
                <a:gd name="connsiteX112" fmla="*/ 1870421 w 3737830"/>
                <a:gd name="connsiteY112" fmla="*/ 3712298 h 5218739"/>
                <a:gd name="connsiteX113" fmla="*/ 1874064 w 3737830"/>
                <a:gd name="connsiteY113" fmla="*/ 3742970 h 5218739"/>
                <a:gd name="connsiteX114" fmla="*/ 1873154 w 3737830"/>
                <a:gd name="connsiteY114" fmla="*/ 3769925 h 5218739"/>
                <a:gd name="connsiteX115" fmla="*/ 1893189 w 3737830"/>
                <a:gd name="connsiteY115" fmla="*/ 3781078 h 5218739"/>
                <a:gd name="connsiteX116" fmla="*/ 1911403 w 3737830"/>
                <a:gd name="connsiteY116" fmla="*/ 3782937 h 5218739"/>
                <a:gd name="connsiteX117" fmla="*/ 1913224 w 3737830"/>
                <a:gd name="connsiteY117" fmla="*/ 3799668 h 5218739"/>
                <a:gd name="connsiteX118" fmla="*/ 1923242 w 3737830"/>
                <a:gd name="connsiteY118" fmla="*/ 3816398 h 5218739"/>
                <a:gd name="connsiteX119" fmla="*/ 1921420 w 3737830"/>
                <a:gd name="connsiteY119" fmla="*/ 3828481 h 5218739"/>
                <a:gd name="connsiteX120" fmla="*/ 1909581 w 3737830"/>
                <a:gd name="connsiteY120" fmla="*/ 3831270 h 5218739"/>
                <a:gd name="connsiteX121" fmla="*/ 1906849 w 3737830"/>
                <a:gd name="connsiteY121" fmla="*/ 3821975 h 5218739"/>
                <a:gd name="connsiteX122" fmla="*/ 1894100 w 3737830"/>
                <a:gd name="connsiteY122" fmla="*/ 3826622 h 5218739"/>
                <a:gd name="connsiteX123" fmla="*/ 1890457 w 3737830"/>
                <a:gd name="connsiteY123" fmla="*/ 3846141 h 5218739"/>
                <a:gd name="connsiteX124" fmla="*/ 1878618 w 3737830"/>
                <a:gd name="connsiteY124" fmla="*/ 3858224 h 5218739"/>
                <a:gd name="connsiteX125" fmla="*/ 1885903 w 3737830"/>
                <a:gd name="connsiteY125" fmla="*/ 3884249 h 5218739"/>
                <a:gd name="connsiteX126" fmla="*/ 1875886 w 3737830"/>
                <a:gd name="connsiteY126" fmla="*/ 3924216 h 5218739"/>
                <a:gd name="connsiteX127" fmla="*/ 1895010 w 3737830"/>
                <a:gd name="connsiteY127" fmla="*/ 3936299 h 5218739"/>
                <a:gd name="connsiteX128" fmla="*/ 1911403 w 3737830"/>
                <a:gd name="connsiteY128" fmla="*/ 3968830 h 5218739"/>
                <a:gd name="connsiteX129" fmla="*/ 1813047 w 3737830"/>
                <a:gd name="connsiteY129" fmla="*/ 4037612 h 5218739"/>
                <a:gd name="connsiteX130" fmla="*/ 1909030 w 3737830"/>
                <a:gd name="connsiteY130" fmla="*/ 4495257 h 5218739"/>
                <a:gd name="connsiteX131" fmla="*/ 1868836 w 3737830"/>
                <a:gd name="connsiteY131" fmla="*/ 4846950 h 5218739"/>
                <a:gd name="connsiteX132" fmla="*/ 2702849 w 3737830"/>
                <a:gd name="connsiteY132" fmla="*/ 5188594 h 5218739"/>
                <a:gd name="connsiteX133" fmla="*/ 3506718 w 3737830"/>
                <a:gd name="connsiteY133" fmla="*/ 5218739 h 5218739"/>
                <a:gd name="connsiteX134" fmla="*/ 3737830 w 3737830"/>
                <a:gd name="connsiteY134" fmla="*/ 4465112 h 5218739"/>
                <a:gd name="connsiteX135" fmla="*/ 3707685 w 3737830"/>
                <a:gd name="connsiteY135" fmla="*/ 3801921 h 5218739"/>
                <a:gd name="connsiteX136" fmla="*/ 3737830 w 3737830"/>
                <a:gd name="connsiteY136" fmla="*/ 3289455 h 5218739"/>
                <a:gd name="connsiteX137" fmla="*/ 3446427 w 3737830"/>
                <a:gd name="connsiteY137" fmla="*/ 2666457 h 5218739"/>
                <a:gd name="connsiteX138" fmla="*/ 2853575 w 3737830"/>
                <a:gd name="connsiteY138" fmla="*/ 2676506 h 5218739"/>
                <a:gd name="connsiteX139" fmla="*/ 2572221 w 3737830"/>
                <a:gd name="connsiteY139" fmla="*/ 2475539 h 5218739"/>
                <a:gd name="connsiteX140" fmla="*/ 2793285 w 3737830"/>
                <a:gd name="connsiteY140" fmla="*/ 2274572 h 5218739"/>
                <a:gd name="connsiteX141" fmla="*/ 2873671 w 3737830"/>
                <a:gd name="connsiteY141" fmla="*/ 2013314 h 5218739"/>
                <a:gd name="connsiteX142" fmla="*/ 3144977 w 3737830"/>
                <a:gd name="connsiteY142" fmla="*/ 1782202 h 5218739"/>
                <a:gd name="connsiteX143" fmla="*/ 2984203 w 3737830"/>
                <a:gd name="connsiteY143" fmla="*/ 1330027 h 5218739"/>
                <a:gd name="connsiteX144" fmla="*/ 3165074 w 3737830"/>
                <a:gd name="connsiteY144" fmla="*/ 1108963 h 5218739"/>
                <a:gd name="connsiteX145" fmla="*/ 3438708 w 3737830"/>
                <a:gd name="connsiteY145" fmla="*/ 708324 h 5218739"/>
                <a:gd name="connsiteX146" fmla="*/ 3377270 w 3737830"/>
                <a:gd name="connsiteY146" fmla="*/ 563993 h 5218739"/>
                <a:gd name="connsiteX147" fmla="*/ 3316598 w 3737830"/>
                <a:gd name="connsiteY147" fmla="*/ 440404 h 5218739"/>
                <a:gd name="connsiteX148" fmla="*/ 3332784 w 3737830"/>
                <a:gd name="connsiteY148" fmla="*/ 263417 h 5218739"/>
                <a:gd name="connsiteX149" fmla="*/ 3106192 w 3737830"/>
                <a:gd name="connsiteY149" fmla="*/ 128907 h 5218739"/>
                <a:gd name="connsiteX150" fmla="*/ 3124462 w 3737830"/>
                <a:gd name="connsiteY150" fmla="*/ 12400 h 5218739"/>
                <a:gd name="connsiteX151" fmla="*/ 3020642 w 3737830"/>
                <a:gd name="connsiteY151" fmla="*/ 1477 h 5218739"/>
                <a:gd name="connsiteX152" fmla="*/ 2958526 w 3737830"/>
                <a:gd name="connsiteY152" fmla="*/ 38129 h 5218739"/>
                <a:gd name="connsiteX153" fmla="*/ 2965150 w 3737830"/>
                <a:gd name="connsiteY153" fmla="*/ 223300 h 5218739"/>
                <a:gd name="connsiteX154" fmla="*/ 2780177 w 3737830"/>
                <a:gd name="connsiteY154" fmla="*/ 305894 h 5218739"/>
                <a:gd name="connsiteX155" fmla="*/ 2762617 w 3737830"/>
                <a:gd name="connsiteY155" fmla="*/ 448814 h 5218739"/>
                <a:gd name="connsiteX0" fmla="*/ 2762617 w 3737830"/>
                <a:gd name="connsiteY0" fmla="*/ 448814 h 5218739"/>
                <a:gd name="connsiteX1" fmla="*/ 2424105 w 3737830"/>
                <a:gd name="connsiteY1" fmla="*/ 558395 h 5218739"/>
                <a:gd name="connsiteX2" fmla="*/ 2293527 w 3737830"/>
                <a:gd name="connsiteY2" fmla="*/ 545493 h 5218739"/>
                <a:gd name="connsiteX3" fmla="*/ 2241444 w 3737830"/>
                <a:gd name="connsiteY3" fmla="*/ 716503 h 5218739"/>
                <a:gd name="connsiteX4" fmla="*/ 2040286 w 3737830"/>
                <a:gd name="connsiteY4" fmla="*/ 792017 h 5218739"/>
                <a:gd name="connsiteX5" fmla="*/ 1996355 w 3737830"/>
                <a:gd name="connsiteY5" fmla="*/ 709423 h 5218739"/>
                <a:gd name="connsiteX6" fmla="*/ 1883059 w 3737830"/>
                <a:gd name="connsiteY6" fmla="*/ 810896 h 5218739"/>
                <a:gd name="connsiteX7" fmla="*/ 1700399 w 3737830"/>
                <a:gd name="connsiteY7" fmla="*/ 820335 h 5218739"/>
                <a:gd name="connsiteX8" fmla="*/ 1591727 w 3737830"/>
                <a:gd name="connsiteY8" fmla="*/ 910008 h 5218739"/>
                <a:gd name="connsiteX9" fmla="*/ 1478186 w 3737830"/>
                <a:gd name="connsiteY9" fmla="*/ 938674 h 5218739"/>
                <a:gd name="connsiteX10" fmla="*/ 1392881 w 3737830"/>
                <a:gd name="connsiteY10" fmla="*/ 1179028 h 5218739"/>
                <a:gd name="connsiteX11" fmla="*/ 1249527 w 3737830"/>
                <a:gd name="connsiteY11" fmla="*/ 1112953 h 5218739"/>
                <a:gd name="connsiteX12" fmla="*/ 1184787 w 3737830"/>
                <a:gd name="connsiteY12" fmla="*/ 1226224 h 5218739"/>
                <a:gd name="connsiteX13" fmla="*/ 1214845 w 3737830"/>
                <a:gd name="connsiteY13" fmla="*/ 1445687 h 5218739"/>
                <a:gd name="connsiteX14" fmla="*/ 1062243 w 3737830"/>
                <a:gd name="connsiteY14" fmla="*/ 1497603 h 5218739"/>
                <a:gd name="connsiteX15" fmla="*/ 1018312 w 3737830"/>
                <a:gd name="connsiteY15" fmla="*/ 1415010 h 5218739"/>
                <a:gd name="connsiteX16" fmla="*/ 932762 w 3737830"/>
                <a:gd name="connsiteY16" fmla="*/ 1436248 h 5218739"/>
                <a:gd name="connsiteX17" fmla="*/ 902682 w 3737830"/>
                <a:gd name="connsiteY17" fmla="*/ 1355452 h 5218739"/>
                <a:gd name="connsiteX18" fmla="*/ 646054 w 3737830"/>
                <a:gd name="connsiteY18" fmla="*/ 1443327 h 5218739"/>
                <a:gd name="connsiteX19" fmla="*/ 553567 w 3737830"/>
                <a:gd name="connsiteY19" fmla="*/ 1318257 h 5218739"/>
                <a:gd name="connsiteX20" fmla="*/ 528134 w 3737830"/>
                <a:gd name="connsiteY20" fmla="*/ 1490524 h 5218739"/>
                <a:gd name="connsiteX21" fmla="*/ 384780 w 3737830"/>
                <a:gd name="connsiteY21" fmla="*/ 1490524 h 5218739"/>
                <a:gd name="connsiteX22" fmla="*/ 289981 w 3737830"/>
                <a:gd name="connsiteY22" fmla="*/ 1625034 h 5218739"/>
                <a:gd name="connsiteX23" fmla="*/ 132783 w 3737830"/>
                <a:gd name="connsiteY23" fmla="*/ 1704252 h 5218739"/>
                <a:gd name="connsiteX24" fmla="*/ 137379 w 3737830"/>
                <a:gd name="connsiteY24" fmla="*/ 1825618 h 5218739"/>
                <a:gd name="connsiteX25" fmla="*/ 33332 w 3737830"/>
                <a:gd name="connsiteY25" fmla="*/ 1927091 h 5218739"/>
                <a:gd name="connsiteX26" fmla="*/ 6257 w 3737830"/>
                <a:gd name="connsiteY26" fmla="*/ 2273583 h 5218739"/>
                <a:gd name="connsiteX27" fmla="*/ 63390 w 3737830"/>
                <a:gd name="connsiteY27" fmla="*/ 2443891 h 5218739"/>
                <a:gd name="connsiteX28" fmla="*/ 125819 w 3737830"/>
                <a:gd name="connsiteY28" fmla="*/ 2469849 h 5218739"/>
                <a:gd name="connsiteX29" fmla="*/ 169750 w 3737830"/>
                <a:gd name="connsiteY29" fmla="*/ 2613798 h 5218739"/>
                <a:gd name="connsiteX30" fmla="*/ 358836 w 3737830"/>
                <a:gd name="connsiteY30" fmla="*/ 2804548 h 5218739"/>
                <a:gd name="connsiteX31" fmla="*/ 521198 w 3737830"/>
                <a:gd name="connsiteY31" fmla="*/ 2892257 h 5218739"/>
                <a:gd name="connsiteX32" fmla="*/ 598137 w 3737830"/>
                <a:gd name="connsiteY32" fmla="*/ 3135838 h 5218739"/>
                <a:gd name="connsiteX33" fmla="*/ 424087 w 3737830"/>
                <a:gd name="connsiteY33" fmla="*/ 3331184 h 5218739"/>
                <a:gd name="connsiteX34" fmla="*/ 292409 w 3737830"/>
                <a:gd name="connsiteY34" fmla="*/ 3556346 h 5218739"/>
                <a:gd name="connsiteX35" fmla="*/ 293251 w 3737830"/>
                <a:gd name="connsiteY35" fmla="*/ 3670361 h 5218739"/>
                <a:gd name="connsiteX36" fmla="*/ 335069 w 3737830"/>
                <a:gd name="connsiteY36" fmla="*/ 3679847 h 5218739"/>
                <a:gd name="connsiteX37" fmla="*/ 355879 w 3737830"/>
                <a:gd name="connsiteY37" fmla="*/ 3689581 h 5218739"/>
                <a:gd name="connsiteX38" fmla="*/ 379289 w 3737830"/>
                <a:gd name="connsiteY38" fmla="*/ 3682502 h 5218739"/>
                <a:gd name="connsiteX39" fmla="*/ 414839 w 3737830"/>
                <a:gd name="connsiteY39" fmla="*/ 3702855 h 5218739"/>
                <a:gd name="connsiteX40" fmla="*/ 446920 w 3737830"/>
                <a:gd name="connsiteY40" fmla="*/ 3695776 h 5218739"/>
                <a:gd name="connsiteX41" fmla="*/ 493741 w 3737830"/>
                <a:gd name="connsiteY41" fmla="*/ 3732943 h 5218739"/>
                <a:gd name="connsiteX42" fmla="*/ 522354 w 3737830"/>
                <a:gd name="connsiteY42" fmla="*/ 3724094 h 5218739"/>
                <a:gd name="connsiteX43" fmla="*/ 532759 w 3737830"/>
                <a:gd name="connsiteY43" fmla="*/ 3741792 h 5218739"/>
                <a:gd name="connsiteX44" fmla="*/ 569175 w 3737830"/>
                <a:gd name="connsiteY44" fmla="*/ 3717014 h 5218739"/>
                <a:gd name="connsiteX45" fmla="*/ 592586 w 3737830"/>
                <a:gd name="connsiteY45" fmla="*/ 3720554 h 5218739"/>
                <a:gd name="connsiteX46" fmla="*/ 610247 w 3737830"/>
                <a:gd name="connsiteY46" fmla="*/ 3714362 h 5218739"/>
                <a:gd name="connsiteX47" fmla="*/ 638542 w 3737830"/>
                <a:gd name="connsiteY47" fmla="*/ 3764424 h 5218739"/>
                <a:gd name="connsiteX48" fmla="*/ 654147 w 3737830"/>
                <a:gd name="connsiteY48" fmla="*/ 3775420 h 5218739"/>
                <a:gd name="connsiteX49" fmla="*/ 687095 w 3737830"/>
                <a:gd name="connsiteY49" fmla="*/ 3777190 h 5218739"/>
                <a:gd name="connsiteX50" fmla="*/ 692298 w 3737830"/>
                <a:gd name="connsiteY50" fmla="*/ 3751527 h 5218739"/>
                <a:gd name="connsiteX51" fmla="*/ 707038 w 3737830"/>
                <a:gd name="connsiteY51" fmla="*/ 3744447 h 5218739"/>
                <a:gd name="connsiteX52" fmla="*/ 706171 w 3737830"/>
                <a:gd name="connsiteY52" fmla="*/ 3728519 h 5218739"/>
                <a:gd name="connsiteX53" fmla="*/ 734784 w 3737830"/>
                <a:gd name="connsiteY53" fmla="*/ 3712590 h 5218739"/>
                <a:gd name="connsiteX54" fmla="*/ 751258 w 3737830"/>
                <a:gd name="connsiteY54" fmla="*/ 3718784 h 5218739"/>
                <a:gd name="connsiteX55" fmla="*/ 767732 w 3737830"/>
                <a:gd name="connsiteY55" fmla="*/ 3688697 h 5218739"/>
                <a:gd name="connsiteX56" fmla="*/ 818889 w 3737830"/>
                <a:gd name="connsiteY56" fmla="*/ 3698431 h 5218739"/>
                <a:gd name="connsiteX57" fmla="*/ 834496 w 3737830"/>
                <a:gd name="connsiteY57" fmla="*/ 3730288 h 5218739"/>
                <a:gd name="connsiteX58" fmla="*/ 868311 w 3737830"/>
                <a:gd name="connsiteY58" fmla="*/ 3683387 h 5218739"/>
                <a:gd name="connsiteX59" fmla="*/ 908196 w 3737830"/>
                <a:gd name="connsiteY59" fmla="*/ 3669228 h 5218739"/>
                <a:gd name="connsiteX60" fmla="*/ 934208 w 3737830"/>
                <a:gd name="connsiteY60" fmla="*/ 3674538 h 5218739"/>
                <a:gd name="connsiteX61" fmla="*/ 968890 w 3737830"/>
                <a:gd name="connsiteY61" fmla="*/ 3647105 h 5218739"/>
                <a:gd name="connsiteX62" fmla="*/ 994035 w 3737830"/>
                <a:gd name="connsiteY62" fmla="*/ 3640910 h 5218739"/>
                <a:gd name="connsiteX63" fmla="*/ 1026983 w 3737830"/>
                <a:gd name="connsiteY63" fmla="*/ 3599318 h 5218739"/>
                <a:gd name="connsiteX64" fmla="*/ 1054920 w 3737830"/>
                <a:gd name="connsiteY64" fmla="*/ 3580857 h 5218739"/>
                <a:gd name="connsiteX65" fmla="*/ 1068602 w 3737830"/>
                <a:gd name="connsiteY65" fmla="*/ 3593124 h 5218739"/>
                <a:gd name="connsiteX66" fmla="*/ 1093747 w 3737830"/>
                <a:gd name="connsiteY66" fmla="*/ 3608168 h 5218739"/>
                <a:gd name="connsiteX67" fmla="*/ 1105885 w 3737830"/>
                <a:gd name="connsiteY67" fmla="*/ 3580735 h 5218739"/>
                <a:gd name="connsiteX68" fmla="*/ 1116290 w 3737830"/>
                <a:gd name="connsiteY68" fmla="*/ 3585159 h 5218739"/>
                <a:gd name="connsiteX69" fmla="*/ 1138834 w 3737830"/>
                <a:gd name="connsiteY69" fmla="*/ 3550647 h 5218739"/>
                <a:gd name="connsiteX70" fmla="*/ 1159643 w 3737830"/>
                <a:gd name="connsiteY70" fmla="*/ 3545337 h 5218739"/>
                <a:gd name="connsiteX71" fmla="*/ 1169181 w 3737830"/>
                <a:gd name="connsiteY71" fmla="*/ 3554187 h 5218739"/>
                <a:gd name="connsiteX72" fmla="*/ 1177851 w 3737830"/>
                <a:gd name="connsiteY72" fmla="*/ 3545337 h 5218739"/>
                <a:gd name="connsiteX73" fmla="*/ 1187389 w 3737830"/>
                <a:gd name="connsiteY73" fmla="*/ 3543568 h 5218739"/>
                <a:gd name="connsiteX74" fmla="*/ 1189990 w 3737830"/>
                <a:gd name="connsiteY74" fmla="*/ 3533833 h 5218739"/>
                <a:gd name="connsiteX75" fmla="*/ 1204730 w 3737830"/>
                <a:gd name="connsiteY75" fmla="*/ 3527639 h 5218739"/>
                <a:gd name="connsiteX76" fmla="*/ 1251551 w 3737830"/>
                <a:gd name="connsiteY76" fmla="*/ 3524099 h 5218739"/>
                <a:gd name="connsiteX77" fmla="*/ 1263690 w 3737830"/>
                <a:gd name="connsiteY77" fmla="*/ 3532948 h 5218739"/>
                <a:gd name="connsiteX78" fmla="*/ 1274095 w 3737830"/>
                <a:gd name="connsiteY78" fmla="*/ 3522329 h 5218739"/>
                <a:gd name="connsiteX79" fmla="*/ 1278430 w 3737830"/>
                <a:gd name="connsiteY79" fmla="*/ 3501976 h 5218739"/>
                <a:gd name="connsiteX80" fmla="*/ 1273228 w 3737830"/>
                <a:gd name="connsiteY80" fmla="*/ 3489587 h 5218739"/>
                <a:gd name="connsiteX81" fmla="*/ 1289702 w 3737830"/>
                <a:gd name="connsiteY81" fmla="*/ 3474543 h 5218739"/>
                <a:gd name="connsiteX82" fmla="*/ 1300974 w 3737830"/>
                <a:gd name="connsiteY82" fmla="*/ 3476313 h 5218739"/>
                <a:gd name="connsiteX83" fmla="*/ 1300974 w 3737830"/>
                <a:gd name="connsiteY83" fmla="*/ 3499321 h 5218739"/>
                <a:gd name="connsiteX84" fmla="*/ 1315714 w 3737830"/>
                <a:gd name="connsiteY84" fmla="*/ 3489587 h 5218739"/>
                <a:gd name="connsiteX85" fmla="*/ 1327853 w 3737830"/>
                <a:gd name="connsiteY85" fmla="*/ 3486932 h 5218739"/>
                <a:gd name="connsiteX86" fmla="*/ 1350396 w 3737830"/>
                <a:gd name="connsiteY86" fmla="*/ 3479852 h 5218739"/>
                <a:gd name="connsiteX87" fmla="*/ 1374674 w 3737830"/>
                <a:gd name="connsiteY87" fmla="*/ 3482507 h 5218739"/>
                <a:gd name="connsiteX88" fmla="*/ 1368604 w 3737830"/>
                <a:gd name="connsiteY88" fmla="*/ 3494011 h 5218739"/>
                <a:gd name="connsiteX89" fmla="*/ 1369472 w 3737830"/>
                <a:gd name="connsiteY89" fmla="*/ 3517020 h 5218739"/>
                <a:gd name="connsiteX90" fmla="*/ 1392882 w 3737830"/>
                <a:gd name="connsiteY90" fmla="*/ 3492241 h 5218739"/>
                <a:gd name="connsiteX91" fmla="*/ 1416293 w 3737830"/>
                <a:gd name="connsiteY91" fmla="*/ 3491357 h 5218739"/>
                <a:gd name="connsiteX92" fmla="*/ 1442779 w 3737830"/>
                <a:gd name="connsiteY92" fmla="*/ 3466701 h 5218739"/>
                <a:gd name="connsiteX93" fmla="*/ 1499530 w 3737830"/>
                <a:gd name="connsiteY93" fmla="*/ 3501976 h 5218739"/>
                <a:gd name="connsiteX94" fmla="*/ 1544618 w 3737830"/>
                <a:gd name="connsiteY94" fmla="*/ 3581620 h 5218739"/>
                <a:gd name="connsiteX95" fmla="*/ 1551554 w 3737830"/>
                <a:gd name="connsiteY95" fmla="*/ 3574540 h 5218739"/>
                <a:gd name="connsiteX96" fmla="*/ 1567161 w 3737830"/>
                <a:gd name="connsiteY96" fmla="*/ 3575426 h 5218739"/>
                <a:gd name="connsiteX97" fmla="*/ 1578433 w 3737830"/>
                <a:gd name="connsiteY97" fmla="*/ 3586929 h 5218739"/>
                <a:gd name="connsiteX98" fmla="*/ 1613115 w 3737830"/>
                <a:gd name="connsiteY98" fmla="*/ 3594009 h 5218739"/>
                <a:gd name="connsiteX99" fmla="*/ 1653867 w 3737830"/>
                <a:gd name="connsiteY99" fmla="*/ 3578080 h 5218739"/>
                <a:gd name="connsiteX100" fmla="*/ 1694619 w 3737830"/>
                <a:gd name="connsiteY100" fmla="*/ 3586929 h 5218739"/>
                <a:gd name="connsiteX101" fmla="*/ 1693752 w 3737830"/>
                <a:gd name="connsiteY101" fmla="*/ 3627636 h 5218739"/>
                <a:gd name="connsiteX102" fmla="*/ 1721498 w 3737830"/>
                <a:gd name="connsiteY102" fmla="*/ 3656839 h 5218739"/>
                <a:gd name="connsiteX103" fmla="*/ 1761383 w 3737830"/>
                <a:gd name="connsiteY103" fmla="*/ 3656839 h 5218739"/>
                <a:gd name="connsiteX104" fmla="*/ 1760429 w 3737830"/>
                <a:gd name="connsiteY104" fmla="*/ 3685379 h 5218739"/>
                <a:gd name="connsiteX105" fmla="*/ 1778441 w 3737830"/>
                <a:gd name="connsiteY105" fmla="*/ 3689061 h 5218739"/>
                <a:gd name="connsiteX106" fmla="*/ 1800298 w 3737830"/>
                <a:gd name="connsiteY106" fmla="*/ 3684413 h 5218739"/>
                <a:gd name="connsiteX107" fmla="*/ 1813047 w 3737830"/>
                <a:gd name="connsiteY107" fmla="*/ 3669542 h 5218739"/>
                <a:gd name="connsiteX108" fmla="*/ 1833083 w 3737830"/>
                <a:gd name="connsiteY108" fmla="*/ 3667683 h 5218739"/>
                <a:gd name="connsiteX109" fmla="*/ 1855684 w 3737830"/>
                <a:gd name="connsiteY109" fmla="*/ 3637806 h 5218739"/>
                <a:gd name="connsiteX110" fmla="*/ 1862226 w 3737830"/>
                <a:gd name="connsiteY110" fmla="*/ 3644447 h 5218739"/>
                <a:gd name="connsiteX111" fmla="*/ 1853117 w 3737830"/>
                <a:gd name="connsiteY111" fmla="*/ 3669542 h 5218739"/>
                <a:gd name="connsiteX112" fmla="*/ 1870421 w 3737830"/>
                <a:gd name="connsiteY112" fmla="*/ 3712298 h 5218739"/>
                <a:gd name="connsiteX113" fmla="*/ 1874064 w 3737830"/>
                <a:gd name="connsiteY113" fmla="*/ 3742970 h 5218739"/>
                <a:gd name="connsiteX114" fmla="*/ 1873154 w 3737830"/>
                <a:gd name="connsiteY114" fmla="*/ 3769925 h 5218739"/>
                <a:gd name="connsiteX115" fmla="*/ 1893189 w 3737830"/>
                <a:gd name="connsiteY115" fmla="*/ 3781078 h 5218739"/>
                <a:gd name="connsiteX116" fmla="*/ 1911403 w 3737830"/>
                <a:gd name="connsiteY116" fmla="*/ 3782937 h 5218739"/>
                <a:gd name="connsiteX117" fmla="*/ 1913224 w 3737830"/>
                <a:gd name="connsiteY117" fmla="*/ 3799668 h 5218739"/>
                <a:gd name="connsiteX118" fmla="*/ 1923242 w 3737830"/>
                <a:gd name="connsiteY118" fmla="*/ 3816398 h 5218739"/>
                <a:gd name="connsiteX119" fmla="*/ 1921420 w 3737830"/>
                <a:gd name="connsiteY119" fmla="*/ 3828481 h 5218739"/>
                <a:gd name="connsiteX120" fmla="*/ 1909581 w 3737830"/>
                <a:gd name="connsiteY120" fmla="*/ 3831270 h 5218739"/>
                <a:gd name="connsiteX121" fmla="*/ 1906849 w 3737830"/>
                <a:gd name="connsiteY121" fmla="*/ 3821975 h 5218739"/>
                <a:gd name="connsiteX122" fmla="*/ 1894100 w 3737830"/>
                <a:gd name="connsiteY122" fmla="*/ 3826622 h 5218739"/>
                <a:gd name="connsiteX123" fmla="*/ 1890457 w 3737830"/>
                <a:gd name="connsiteY123" fmla="*/ 3846141 h 5218739"/>
                <a:gd name="connsiteX124" fmla="*/ 1878618 w 3737830"/>
                <a:gd name="connsiteY124" fmla="*/ 3858224 h 5218739"/>
                <a:gd name="connsiteX125" fmla="*/ 1885903 w 3737830"/>
                <a:gd name="connsiteY125" fmla="*/ 3884249 h 5218739"/>
                <a:gd name="connsiteX126" fmla="*/ 1875886 w 3737830"/>
                <a:gd name="connsiteY126" fmla="*/ 3924216 h 5218739"/>
                <a:gd name="connsiteX127" fmla="*/ 1895010 w 3737830"/>
                <a:gd name="connsiteY127" fmla="*/ 3936299 h 5218739"/>
                <a:gd name="connsiteX128" fmla="*/ 1911403 w 3737830"/>
                <a:gd name="connsiteY128" fmla="*/ 3968830 h 5218739"/>
                <a:gd name="connsiteX129" fmla="*/ 1879528 w 3737830"/>
                <a:gd name="connsiteY129" fmla="*/ 4009728 h 5218739"/>
                <a:gd name="connsiteX130" fmla="*/ 1813047 w 3737830"/>
                <a:gd name="connsiteY130" fmla="*/ 4037612 h 5218739"/>
                <a:gd name="connsiteX131" fmla="*/ 1909030 w 3737830"/>
                <a:gd name="connsiteY131" fmla="*/ 4495257 h 5218739"/>
                <a:gd name="connsiteX132" fmla="*/ 1868836 w 3737830"/>
                <a:gd name="connsiteY132" fmla="*/ 4846950 h 5218739"/>
                <a:gd name="connsiteX133" fmla="*/ 2702849 w 3737830"/>
                <a:gd name="connsiteY133" fmla="*/ 5188594 h 5218739"/>
                <a:gd name="connsiteX134" fmla="*/ 3506718 w 3737830"/>
                <a:gd name="connsiteY134" fmla="*/ 5218739 h 5218739"/>
                <a:gd name="connsiteX135" fmla="*/ 3737830 w 3737830"/>
                <a:gd name="connsiteY135" fmla="*/ 4465112 h 5218739"/>
                <a:gd name="connsiteX136" fmla="*/ 3707685 w 3737830"/>
                <a:gd name="connsiteY136" fmla="*/ 3801921 h 5218739"/>
                <a:gd name="connsiteX137" fmla="*/ 3737830 w 3737830"/>
                <a:gd name="connsiteY137" fmla="*/ 3289455 h 5218739"/>
                <a:gd name="connsiteX138" fmla="*/ 3446427 w 3737830"/>
                <a:gd name="connsiteY138" fmla="*/ 2666457 h 5218739"/>
                <a:gd name="connsiteX139" fmla="*/ 2853575 w 3737830"/>
                <a:gd name="connsiteY139" fmla="*/ 2676506 h 5218739"/>
                <a:gd name="connsiteX140" fmla="*/ 2572221 w 3737830"/>
                <a:gd name="connsiteY140" fmla="*/ 2475539 h 5218739"/>
                <a:gd name="connsiteX141" fmla="*/ 2793285 w 3737830"/>
                <a:gd name="connsiteY141" fmla="*/ 2274572 h 5218739"/>
                <a:gd name="connsiteX142" fmla="*/ 2873671 w 3737830"/>
                <a:gd name="connsiteY142" fmla="*/ 2013314 h 5218739"/>
                <a:gd name="connsiteX143" fmla="*/ 3144977 w 3737830"/>
                <a:gd name="connsiteY143" fmla="*/ 1782202 h 5218739"/>
                <a:gd name="connsiteX144" fmla="*/ 2984203 w 3737830"/>
                <a:gd name="connsiteY144" fmla="*/ 1330027 h 5218739"/>
                <a:gd name="connsiteX145" fmla="*/ 3165074 w 3737830"/>
                <a:gd name="connsiteY145" fmla="*/ 1108963 h 5218739"/>
                <a:gd name="connsiteX146" fmla="*/ 3438708 w 3737830"/>
                <a:gd name="connsiteY146" fmla="*/ 708324 h 5218739"/>
                <a:gd name="connsiteX147" fmla="*/ 3377270 w 3737830"/>
                <a:gd name="connsiteY147" fmla="*/ 563993 h 5218739"/>
                <a:gd name="connsiteX148" fmla="*/ 3316598 w 3737830"/>
                <a:gd name="connsiteY148" fmla="*/ 440404 h 5218739"/>
                <a:gd name="connsiteX149" fmla="*/ 3332784 w 3737830"/>
                <a:gd name="connsiteY149" fmla="*/ 263417 h 5218739"/>
                <a:gd name="connsiteX150" fmla="*/ 3106192 w 3737830"/>
                <a:gd name="connsiteY150" fmla="*/ 128907 h 5218739"/>
                <a:gd name="connsiteX151" fmla="*/ 3124462 w 3737830"/>
                <a:gd name="connsiteY151" fmla="*/ 12400 h 5218739"/>
                <a:gd name="connsiteX152" fmla="*/ 3020642 w 3737830"/>
                <a:gd name="connsiteY152" fmla="*/ 1477 h 5218739"/>
                <a:gd name="connsiteX153" fmla="*/ 2958526 w 3737830"/>
                <a:gd name="connsiteY153" fmla="*/ 38129 h 5218739"/>
                <a:gd name="connsiteX154" fmla="*/ 2965150 w 3737830"/>
                <a:gd name="connsiteY154" fmla="*/ 223300 h 5218739"/>
                <a:gd name="connsiteX155" fmla="*/ 2780177 w 3737830"/>
                <a:gd name="connsiteY155" fmla="*/ 305894 h 5218739"/>
                <a:gd name="connsiteX156" fmla="*/ 2762617 w 3737830"/>
                <a:gd name="connsiteY156" fmla="*/ 448814 h 5218739"/>
                <a:gd name="connsiteX0" fmla="*/ 2762617 w 3737830"/>
                <a:gd name="connsiteY0" fmla="*/ 448814 h 5218739"/>
                <a:gd name="connsiteX1" fmla="*/ 2424105 w 3737830"/>
                <a:gd name="connsiteY1" fmla="*/ 558395 h 5218739"/>
                <a:gd name="connsiteX2" fmla="*/ 2293527 w 3737830"/>
                <a:gd name="connsiteY2" fmla="*/ 545493 h 5218739"/>
                <a:gd name="connsiteX3" fmla="*/ 2241444 w 3737830"/>
                <a:gd name="connsiteY3" fmla="*/ 716503 h 5218739"/>
                <a:gd name="connsiteX4" fmla="*/ 2040286 w 3737830"/>
                <a:gd name="connsiteY4" fmla="*/ 792017 h 5218739"/>
                <a:gd name="connsiteX5" fmla="*/ 1996355 w 3737830"/>
                <a:gd name="connsiteY5" fmla="*/ 709423 h 5218739"/>
                <a:gd name="connsiteX6" fmla="*/ 1883059 w 3737830"/>
                <a:gd name="connsiteY6" fmla="*/ 810896 h 5218739"/>
                <a:gd name="connsiteX7" fmla="*/ 1700399 w 3737830"/>
                <a:gd name="connsiteY7" fmla="*/ 820335 h 5218739"/>
                <a:gd name="connsiteX8" fmla="*/ 1591727 w 3737830"/>
                <a:gd name="connsiteY8" fmla="*/ 910008 h 5218739"/>
                <a:gd name="connsiteX9" fmla="*/ 1478186 w 3737830"/>
                <a:gd name="connsiteY9" fmla="*/ 938674 h 5218739"/>
                <a:gd name="connsiteX10" fmla="*/ 1392881 w 3737830"/>
                <a:gd name="connsiteY10" fmla="*/ 1179028 h 5218739"/>
                <a:gd name="connsiteX11" fmla="*/ 1249527 w 3737830"/>
                <a:gd name="connsiteY11" fmla="*/ 1112953 h 5218739"/>
                <a:gd name="connsiteX12" fmla="*/ 1184787 w 3737830"/>
                <a:gd name="connsiteY12" fmla="*/ 1226224 h 5218739"/>
                <a:gd name="connsiteX13" fmla="*/ 1214845 w 3737830"/>
                <a:gd name="connsiteY13" fmla="*/ 1445687 h 5218739"/>
                <a:gd name="connsiteX14" fmla="*/ 1062243 w 3737830"/>
                <a:gd name="connsiteY14" fmla="*/ 1497603 h 5218739"/>
                <a:gd name="connsiteX15" fmla="*/ 1018312 w 3737830"/>
                <a:gd name="connsiteY15" fmla="*/ 1415010 h 5218739"/>
                <a:gd name="connsiteX16" fmla="*/ 932762 w 3737830"/>
                <a:gd name="connsiteY16" fmla="*/ 1436248 h 5218739"/>
                <a:gd name="connsiteX17" fmla="*/ 902682 w 3737830"/>
                <a:gd name="connsiteY17" fmla="*/ 1355452 h 5218739"/>
                <a:gd name="connsiteX18" fmla="*/ 646054 w 3737830"/>
                <a:gd name="connsiteY18" fmla="*/ 1443327 h 5218739"/>
                <a:gd name="connsiteX19" fmla="*/ 553567 w 3737830"/>
                <a:gd name="connsiteY19" fmla="*/ 1318257 h 5218739"/>
                <a:gd name="connsiteX20" fmla="*/ 528134 w 3737830"/>
                <a:gd name="connsiteY20" fmla="*/ 1490524 h 5218739"/>
                <a:gd name="connsiteX21" fmla="*/ 384780 w 3737830"/>
                <a:gd name="connsiteY21" fmla="*/ 1490524 h 5218739"/>
                <a:gd name="connsiteX22" fmla="*/ 289981 w 3737830"/>
                <a:gd name="connsiteY22" fmla="*/ 1625034 h 5218739"/>
                <a:gd name="connsiteX23" fmla="*/ 132783 w 3737830"/>
                <a:gd name="connsiteY23" fmla="*/ 1704252 h 5218739"/>
                <a:gd name="connsiteX24" fmla="*/ 137379 w 3737830"/>
                <a:gd name="connsiteY24" fmla="*/ 1825618 h 5218739"/>
                <a:gd name="connsiteX25" fmla="*/ 33332 w 3737830"/>
                <a:gd name="connsiteY25" fmla="*/ 1927091 h 5218739"/>
                <a:gd name="connsiteX26" fmla="*/ 6257 w 3737830"/>
                <a:gd name="connsiteY26" fmla="*/ 2273583 h 5218739"/>
                <a:gd name="connsiteX27" fmla="*/ 63390 w 3737830"/>
                <a:gd name="connsiteY27" fmla="*/ 2443891 h 5218739"/>
                <a:gd name="connsiteX28" fmla="*/ 125819 w 3737830"/>
                <a:gd name="connsiteY28" fmla="*/ 2469849 h 5218739"/>
                <a:gd name="connsiteX29" fmla="*/ 169750 w 3737830"/>
                <a:gd name="connsiteY29" fmla="*/ 2613798 h 5218739"/>
                <a:gd name="connsiteX30" fmla="*/ 358836 w 3737830"/>
                <a:gd name="connsiteY30" fmla="*/ 2804548 h 5218739"/>
                <a:gd name="connsiteX31" fmla="*/ 521198 w 3737830"/>
                <a:gd name="connsiteY31" fmla="*/ 2892257 h 5218739"/>
                <a:gd name="connsiteX32" fmla="*/ 598137 w 3737830"/>
                <a:gd name="connsiteY32" fmla="*/ 3135838 h 5218739"/>
                <a:gd name="connsiteX33" fmla="*/ 424087 w 3737830"/>
                <a:gd name="connsiteY33" fmla="*/ 3331184 h 5218739"/>
                <a:gd name="connsiteX34" fmla="*/ 292409 w 3737830"/>
                <a:gd name="connsiteY34" fmla="*/ 3556346 h 5218739"/>
                <a:gd name="connsiteX35" fmla="*/ 293251 w 3737830"/>
                <a:gd name="connsiteY35" fmla="*/ 3670361 h 5218739"/>
                <a:gd name="connsiteX36" fmla="*/ 335069 w 3737830"/>
                <a:gd name="connsiteY36" fmla="*/ 3679847 h 5218739"/>
                <a:gd name="connsiteX37" fmla="*/ 355879 w 3737830"/>
                <a:gd name="connsiteY37" fmla="*/ 3689581 h 5218739"/>
                <a:gd name="connsiteX38" fmla="*/ 379289 w 3737830"/>
                <a:gd name="connsiteY38" fmla="*/ 3682502 h 5218739"/>
                <a:gd name="connsiteX39" fmla="*/ 414839 w 3737830"/>
                <a:gd name="connsiteY39" fmla="*/ 3702855 h 5218739"/>
                <a:gd name="connsiteX40" fmla="*/ 446920 w 3737830"/>
                <a:gd name="connsiteY40" fmla="*/ 3695776 h 5218739"/>
                <a:gd name="connsiteX41" fmla="*/ 493741 w 3737830"/>
                <a:gd name="connsiteY41" fmla="*/ 3732943 h 5218739"/>
                <a:gd name="connsiteX42" fmla="*/ 522354 w 3737830"/>
                <a:gd name="connsiteY42" fmla="*/ 3724094 h 5218739"/>
                <a:gd name="connsiteX43" fmla="*/ 532759 w 3737830"/>
                <a:gd name="connsiteY43" fmla="*/ 3741792 h 5218739"/>
                <a:gd name="connsiteX44" fmla="*/ 569175 w 3737830"/>
                <a:gd name="connsiteY44" fmla="*/ 3717014 h 5218739"/>
                <a:gd name="connsiteX45" fmla="*/ 592586 w 3737830"/>
                <a:gd name="connsiteY45" fmla="*/ 3720554 h 5218739"/>
                <a:gd name="connsiteX46" fmla="*/ 610247 w 3737830"/>
                <a:gd name="connsiteY46" fmla="*/ 3714362 h 5218739"/>
                <a:gd name="connsiteX47" fmla="*/ 638542 w 3737830"/>
                <a:gd name="connsiteY47" fmla="*/ 3764424 h 5218739"/>
                <a:gd name="connsiteX48" fmla="*/ 654147 w 3737830"/>
                <a:gd name="connsiteY48" fmla="*/ 3775420 h 5218739"/>
                <a:gd name="connsiteX49" fmla="*/ 687095 w 3737830"/>
                <a:gd name="connsiteY49" fmla="*/ 3777190 h 5218739"/>
                <a:gd name="connsiteX50" fmla="*/ 692298 w 3737830"/>
                <a:gd name="connsiteY50" fmla="*/ 3751527 h 5218739"/>
                <a:gd name="connsiteX51" fmla="*/ 707038 w 3737830"/>
                <a:gd name="connsiteY51" fmla="*/ 3744447 h 5218739"/>
                <a:gd name="connsiteX52" fmla="*/ 706171 w 3737830"/>
                <a:gd name="connsiteY52" fmla="*/ 3728519 h 5218739"/>
                <a:gd name="connsiteX53" fmla="*/ 734784 w 3737830"/>
                <a:gd name="connsiteY53" fmla="*/ 3712590 h 5218739"/>
                <a:gd name="connsiteX54" fmla="*/ 751258 w 3737830"/>
                <a:gd name="connsiteY54" fmla="*/ 3718784 h 5218739"/>
                <a:gd name="connsiteX55" fmla="*/ 767732 w 3737830"/>
                <a:gd name="connsiteY55" fmla="*/ 3688697 h 5218739"/>
                <a:gd name="connsiteX56" fmla="*/ 818889 w 3737830"/>
                <a:gd name="connsiteY56" fmla="*/ 3698431 h 5218739"/>
                <a:gd name="connsiteX57" fmla="*/ 834496 w 3737830"/>
                <a:gd name="connsiteY57" fmla="*/ 3730288 h 5218739"/>
                <a:gd name="connsiteX58" fmla="*/ 868311 w 3737830"/>
                <a:gd name="connsiteY58" fmla="*/ 3683387 h 5218739"/>
                <a:gd name="connsiteX59" fmla="*/ 908196 w 3737830"/>
                <a:gd name="connsiteY59" fmla="*/ 3669228 h 5218739"/>
                <a:gd name="connsiteX60" fmla="*/ 934208 w 3737830"/>
                <a:gd name="connsiteY60" fmla="*/ 3674538 h 5218739"/>
                <a:gd name="connsiteX61" fmla="*/ 968890 w 3737830"/>
                <a:gd name="connsiteY61" fmla="*/ 3647105 h 5218739"/>
                <a:gd name="connsiteX62" fmla="*/ 994035 w 3737830"/>
                <a:gd name="connsiteY62" fmla="*/ 3640910 h 5218739"/>
                <a:gd name="connsiteX63" fmla="*/ 1026983 w 3737830"/>
                <a:gd name="connsiteY63" fmla="*/ 3599318 h 5218739"/>
                <a:gd name="connsiteX64" fmla="*/ 1054920 w 3737830"/>
                <a:gd name="connsiteY64" fmla="*/ 3580857 h 5218739"/>
                <a:gd name="connsiteX65" fmla="*/ 1068602 w 3737830"/>
                <a:gd name="connsiteY65" fmla="*/ 3593124 h 5218739"/>
                <a:gd name="connsiteX66" fmla="*/ 1093747 w 3737830"/>
                <a:gd name="connsiteY66" fmla="*/ 3608168 h 5218739"/>
                <a:gd name="connsiteX67" fmla="*/ 1105885 w 3737830"/>
                <a:gd name="connsiteY67" fmla="*/ 3580735 h 5218739"/>
                <a:gd name="connsiteX68" fmla="*/ 1116290 w 3737830"/>
                <a:gd name="connsiteY68" fmla="*/ 3585159 h 5218739"/>
                <a:gd name="connsiteX69" fmla="*/ 1138834 w 3737830"/>
                <a:gd name="connsiteY69" fmla="*/ 3550647 h 5218739"/>
                <a:gd name="connsiteX70" fmla="*/ 1159643 w 3737830"/>
                <a:gd name="connsiteY70" fmla="*/ 3545337 h 5218739"/>
                <a:gd name="connsiteX71" fmla="*/ 1169181 w 3737830"/>
                <a:gd name="connsiteY71" fmla="*/ 3554187 h 5218739"/>
                <a:gd name="connsiteX72" fmla="*/ 1177851 w 3737830"/>
                <a:gd name="connsiteY72" fmla="*/ 3545337 h 5218739"/>
                <a:gd name="connsiteX73" fmla="*/ 1187389 w 3737830"/>
                <a:gd name="connsiteY73" fmla="*/ 3543568 h 5218739"/>
                <a:gd name="connsiteX74" fmla="*/ 1189990 w 3737830"/>
                <a:gd name="connsiteY74" fmla="*/ 3533833 h 5218739"/>
                <a:gd name="connsiteX75" fmla="*/ 1204730 w 3737830"/>
                <a:gd name="connsiteY75" fmla="*/ 3527639 h 5218739"/>
                <a:gd name="connsiteX76" fmla="*/ 1251551 w 3737830"/>
                <a:gd name="connsiteY76" fmla="*/ 3524099 h 5218739"/>
                <a:gd name="connsiteX77" fmla="*/ 1263690 w 3737830"/>
                <a:gd name="connsiteY77" fmla="*/ 3532948 h 5218739"/>
                <a:gd name="connsiteX78" fmla="*/ 1274095 w 3737830"/>
                <a:gd name="connsiteY78" fmla="*/ 3522329 h 5218739"/>
                <a:gd name="connsiteX79" fmla="*/ 1278430 w 3737830"/>
                <a:gd name="connsiteY79" fmla="*/ 3501976 h 5218739"/>
                <a:gd name="connsiteX80" fmla="*/ 1273228 w 3737830"/>
                <a:gd name="connsiteY80" fmla="*/ 3489587 h 5218739"/>
                <a:gd name="connsiteX81" fmla="*/ 1289702 w 3737830"/>
                <a:gd name="connsiteY81" fmla="*/ 3474543 h 5218739"/>
                <a:gd name="connsiteX82" fmla="*/ 1300974 w 3737830"/>
                <a:gd name="connsiteY82" fmla="*/ 3476313 h 5218739"/>
                <a:gd name="connsiteX83" fmla="*/ 1300974 w 3737830"/>
                <a:gd name="connsiteY83" fmla="*/ 3499321 h 5218739"/>
                <a:gd name="connsiteX84" fmla="*/ 1315714 w 3737830"/>
                <a:gd name="connsiteY84" fmla="*/ 3489587 h 5218739"/>
                <a:gd name="connsiteX85" fmla="*/ 1327853 w 3737830"/>
                <a:gd name="connsiteY85" fmla="*/ 3486932 h 5218739"/>
                <a:gd name="connsiteX86" fmla="*/ 1350396 w 3737830"/>
                <a:gd name="connsiteY86" fmla="*/ 3479852 h 5218739"/>
                <a:gd name="connsiteX87" fmla="*/ 1374674 w 3737830"/>
                <a:gd name="connsiteY87" fmla="*/ 3482507 h 5218739"/>
                <a:gd name="connsiteX88" fmla="*/ 1368604 w 3737830"/>
                <a:gd name="connsiteY88" fmla="*/ 3494011 h 5218739"/>
                <a:gd name="connsiteX89" fmla="*/ 1369472 w 3737830"/>
                <a:gd name="connsiteY89" fmla="*/ 3517020 h 5218739"/>
                <a:gd name="connsiteX90" fmla="*/ 1392882 w 3737830"/>
                <a:gd name="connsiteY90" fmla="*/ 3492241 h 5218739"/>
                <a:gd name="connsiteX91" fmla="*/ 1416293 w 3737830"/>
                <a:gd name="connsiteY91" fmla="*/ 3491357 h 5218739"/>
                <a:gd name="connsiteX92" fmla="*/ 1442779 w 3737830"/>
                <a:gd name="connsiteY92" fmla="*/ 3466701 h 5218739"/>
                <a:gd name="connsiteX93" fmla="*/ 1499530 w 3737830"/>
                <a:gd name="connsiteY93" fmla="*/ 3501976 h 5218739"/>
                <a:gd name="connsiteX94" fmla="*/ 1544618 w 3737830"/>
                <a:gd name="connsiteY94" fmla="*/ 3581620 h 5218739"/>
                <a:gd name="connsiteX95" fmla="*/ 1551554 w 3737830"/>
                <a:gd name="connsiteY95" fmla="*/ 3574540 h 5218739"/>
                <a:gd name="connsiteX96" fmla="*/ 1567161 w 3737830"/>
                <a:gd name="connsiteY96" fmla="*/ 3575426 h 5218739"/>
                <a:gd name="connsiteX97" fmla="*/ 1578433 w 3737830"/>
                <a:gd name="connsiteY97" fmla="*/ 3586929 h 5218739"/>
                <a:gd name="connsiteX98" fmla="*/ 1613115 w 3737830"/>
                <a:gd name="connsiteY98" fmla="*/ 3594009 h 5218739"/>
                <a:gd name="connsiteX99" fmla="*/ 1653867 w 3737830"/>
                <a:gd name="connsiteY99" fmla="*/ 3578080 h 5218739"/>
                <a:gd name="connsiteX100" fmla="*/ 1694619 w 3737830"/>
                <a:gd name="connsiteY100" fmla="*/ 3586929 h 5218739"/>
                <a:gd name="connsiteX101" fmla="*/ 1693752 w 3737830"/>
                <a:gd name="connsiteY101" fmla="*/ 3627636 h 5218739"/>
                <a:gd name="connsiteX102" fmla="*/ 1721498 w 3737830"/>
                <a:gd name="connsiteY102" fmla="*/ 3656839 h 5218739"/>
                <a:gd name="connsiteX103" fmla="*/ 1761383 w 3737830"/>
                <a:gd name="connsiteY103" fmla="*/ 3656839 h 5218739"/>
                <a:gd name="connsiteX104" fmla="*/ 1760429 w 3737830"/>
                <a:gd name="connsiteY104" fmla="*/ 3685379 h 5218739"/>
                <a:gd name="connsiteX105" fmla="*/ 1778441 w 3737830"/>
                <a:gd name="connsiteY105" fmla="*/ 3689061 h 5218739"/>
                <a:gd name="connsiteX106" fmla="*/ 1800298 w 3737830"/>
                <a:gd name="connsiteY106" fmla="*/ 3684413 h 5218739"/>
                <a:gd name="connsiteX107" fmla="*/ 1813047 w 3737830"/>
                <a:gd name="connsiteY107" fmla="*/ 3669542 h 5218739"/>
                <a:gd name="connsiteX108" fmla="*/ 1833083 w 3737830"/>
                <a:gd name="connsiteY108" fmla="*/ 3667683 h 5218739"/>
                <a:gd name="connsiteX109" fmla="*/ 1855684 w 3737830"/>
                <a:gd name="connsiteY109" fmla="*/ 3637806 h 5218739"/>
                <a:gd name="connsiteX110" fmla="*/ 1862226 w 3737830"/>
                <a:gd name="connsiteY110" fmla="*/ 3644447 h 5218739"/>
                <a:gd name="connsiteX111" fmla="*/ 1853117 w 3737830"/>
                <a:gd name="connsiteY111" fmla="*/ 3669542 h 5218739"/>
                <a:gd name="connsiteX112" fmla="*/ 1870421 w 3737830"/>
                <a:gd name="connsiteY112" fmla="*/ 3712298 h 5218739"/>
                <a:gd name="connsiteX113" fmla="*/ 1874064 w 3737830"/>
                <a:gd name="connsiteY113" fmla="*/ 3742970 h 5218739"/>
                <a:gd name="connsiteX114" fmla="*/ 1873154 w 3737830"/>
                <a:gd name="connsiteY114" fmla="*/ 3769925 h 5218739"/>
                <a:gd name="connsiteX115" fmla="*/ 1893189 w 3737830"/>
                <a:gd name="connsiteY115" fmla="*/ 3781078 h 5218739"/>
                <a:gd name="connsiteX116" fmla="*/ 1911403 w 3737830"/>
                <a:gd name="connsiteY116" fmla="*/ 3782937 h 5218739"/>
                <a:gd name="connsiteX117" fmla="*/ 1913224 w 3737830"/>
                <a:gd name="connsiteY117" fmla="*/ 3799668 h 5218739"/>
                <a:gd name="connsiteX118" fmla="*/ 1923242 w 3737830"/>
                <a:gd name="connsiteY118" fmla="*/ 3816398 h 5218739"/>
                <a:gd name="connsiteX119" fmla="*/ 1921420 w 3737830"/>
                <a:gd name="connsiteY119" fmla="*/ 3828481 h 5218739"/>
                <a:gd name="connsiteX120" fmla="*/ 1909581 w 3737830"/>
                <a:gd name="connsiteY120" fmla="*/ 3831270 h 5218739"/>
                <a:gd name="connsiteX121" fmla="*/ 1906849 w 3737830"/>
                <a:gd name="connsiteY121" fmla="*/ 3821975 h 5218739"/>
                <a:gd name="connsiteX122" fmla="*/ 1894100 w 3737830"/>
                <a:gd name="connsiteY122" fmla="*/ 3826622 h 5218739"/>
                <a:gd name="connsiteX123" fmla="*/ 1890457 w 3737830"/>
                <a:gd name="connsiteY123" fmla="*/ 3846141 h 5218739"/>
                <a:gd name="connsiteX124" fmla="*/ 1878618 w 3737830"/>
                <a:gd name="connsiteY124" fmla="*/ 3858224 h 5218739"/>
                <a:gd name="connsiteX125" fmla="*/ 1885903 w 3737830"/>
                <a:gd name="connsiteY125" fmla="*/ 3884249 h 5218739"/>
                <a:gd name="connsiteX126" fmla="*/ 1875886 w 3737830"/>
                <a:gd name="connsiteY126" fmla="*/ 3924216 h 5218739"/>
                <a:gd name="connsiteX127" fmla="*/ 1895010 w 3737830"/>
                <a:gd name="connsiteY127" fmla="*/ 3936299 h 5218739"/>
                <a:gd name="connsiteX128" fmla="*/ 1911403 w 3737830"/>
                <a:gd name="connsiteY128" fmla="*/ 3968830 h 5218739"/>
                <a:gd name="connsiteX129" fmla="*/ 1879528 w 3737830"/>
                <a:gd name="connsiteY129" fmla="*/ 4009728 h 5218739"/>
                <a:gd name="connsiteX130" fmla="*/ 1813047 w 3737830"/>
                <a:gd name="connsiteY130" fmla="*/ 4037612 h 5218739"/>
                <a:gd name="connsiteX131" fmla="*/ 1909030 w 3737830"/>
                <a:gd name="connsiteY131" fmla="*/ 4495257 h 5218739"/>
                <a:gd name="connsiteX132" fmla="*/ 1868836 w 3737830"/>
                <a:gd name="connsiteY132" fmla="*/ 4846950 h 5218739"/>
                <a:gd name="connsiteX133" fmla="*/ 2702849 w 3737830"/>
                <a:gd name="connsiteY133" fmla="*/ 5188594 h 5218739"/>
                <a:gd name="connsiteX134" fmla="*/ 3506718 w 3737830"/>
                <a:gd name="connsiteY134" fmla="*/ 5218739 h 5218739"/>
                <a:gd name="connsiteX135" fmla="*/ 3737830 w 3737830"/>
                <a:gd name="connsiteY135" fmla="*/ 4465112 h 5218739"/>
                <a:gd name="connsiteX136" fmla="*/ 3707685 w 3737830"/>
                <a:gd name="connsiteY136" fmla="*/ 3801921 h 5218739"/>
                <a:gd name="connsiteX137" fmla="*/ 3737830 w 3737830"/>
                <a:gd name="connsiteY137" fmla="*/ 3289455 h 5218739"/>
                <a:gd name="connsiteX138" fmla="*/ 3446427 w 3737830"/>
                <a:gd name="connsiteY138" fmla="*/ 2666457 h 5218739"/>
                <a:gd name="connsiteX139" fmla="*/ 2853575 w 3737830"/>
                <a:gd name="connsiteY139" fmla="*/ 2676506 h 5218739"/>
                <a:gd name="connsiteX140" fmla="*/ 2572221 w 3737830"/>
                <a:gd name="connsiteY140" fmla="*/ 2475539 h 5218739"/>
                <a:gd name="connsiteX141" fmla="*/ 2793285 w 3737830"/>
                <a:gd name="connsiteY141" fmla="*/ 2274572 h 5218739"/>
                <a:gd name="connsiteX142" fmla="*/ 2873671 w 3737830"/>
                <a:gd name="connsiteY142" fmla="*/ 2013314 h 5218739"/>
                <a:gd name="connsiteX143" fmla="*/ 3144977 w 3737830"/>
                <a:gd name="connsiteY143" fmla="*/ 1782202 h 5218739"/>
                <a:gd name="connsiteX144" fmla="*/ 2984203 w 3737830"/>
                <a:gd name="connsiteY144" fmla="*/ 1330027 h 5218739"/>
                <a:gd name="connsiteX145" fmla="*/ 3165074 w 3737830"/>
                <a:gd name="connsiteY145" fmla="*/ 1108963 h 5218739"/>
                <a:gd name="connsiteX146" fmla="*/ 3438708 w 3737830"/>
                <a:gd name="connsiteY146" fmla="*/ 708324 h 5218739"/>
                <a:gd name="connsiteX147" fmla="*/ 3377270 w 3737830"/>
                <a:gd name="connsiteY147" fmla="*/ 563993 h 5218739"/>
                <a:gd name="connsiteX148" fmla="*/ 3316598 w 3737830"/>
                <a:gd name="connsiteY148" fmla="*/ 440404 h 5218739"/>
                <a:gd name="connsiteX149" fmla="*/ 3332784 w 3737830"/>
                <a:gd name="connsiteY149" fmla="*/ 263417 h 5218739"/>
                <a:gd name="connsiteX150" fmla="*/ 3106192 w 3737830"/>
                <a:gd name="connsiteY150" fmla="*/ 128907 h 5218739"/>
                <a:gd name="connsiteX151" fmla="*/ 3124462 w 3737830"/>
                <a:gd name="connsiteY151" fmla="*/ 12400 h 5218739"/>
                <a:gd name="connsiteX152" fmla="*/ 3020642 w 3737830"/>
                <a:gd name="connsiteY152" fmla="*/ 1477 h 5218739"/>
                <a:gd name="connsiteX153" fmla="*/ 2958526 w 3737830"/>
                <a:gd name="connsiteY153" fmla="*/ 38129 h 5218739"/>
                <a:gd name="connsiteX154" fmla="*/ 2965150 w 3737830"/>
                <a:gd name="connsiteY154" fmla="*/ 223300 h 5218739"/>
                <a:gd name="connsiteX155" fmla="*/ 2780177 w 3737830"/>
                <a:gd name="connsiteY155" fmla="*/ 305894 h 5218739"/>
                <a:gd name="connsiteX156" fmla="*/ 2762617 w 3737830"/>
                <a:gd name="connsiteY156" fmla="*/ 448814 h 5218739"/>
                <a:gd name="connsiteX0" fmla="*/ 2762617 w 3737830"/>
                <a:gd name="connsiteY0" fmla="*/ 448814 h 5218739"/>
                <a:gd name="connsiteX1" fmla="*/ 2424105 w 3737830"/>
                <a:gd name="connsiteY1" fmla="*/ 558395 h 5218739"/>
                <a:gd name="connsiteX2" fmla="*/ 2293527 w 3737830"/>
                <a:gd name="connsiteY2" fmla="*/ 545493 h 5218739"/>
                <a:gd name="connsiteX3" fmla="*/ 2241444 w 3737830"/>
                <a:gd name="connsiteY3" fmla="*/ 716503 h 5218739"/>
                <a:gd name="connsiteX4" fmla="*/ 2040286 w 3737830"/>
                <a:gd name="connsiteY4" fmla="*/ 792017 h 5218739"/>
                <a:gd name="connsiteX5" fmla="*/ 1996355 w 3737830"/>
                <a:gd name="connsiteY5" fmla="*/ 709423 h 5218739"/>
                <a:gd name="connsiteX6" fmla="*/ 1883059 w 3737830"/>
                <a:gd name="connsiteY6" fmla="*/ 810896 h 5218739"/>
                <a:gd name="connsiteX7" fmla="*/ 1700399 w 3737830"/>
                <a:gd name="connsiteY7" fmla="*/ 820335 h 5218739"/>
                <a:gd name="connsiteX8" fmla="*/ 1591727 w 3737830"/>
                <a:gd name="connsiteY8" fmla="*/ 910008 h 5218739"/>
                <a:gd name="connsiteX9" fmla="*/ 1478186 w 3737830"/>
                <a:gd name="connsiteY9" fmla="*/ 938674 h 5218739"/>
                <a:gd name="connsiteX10" fmla="*/ 1392881 w 3737830"/>
                <a:gd name="connsiteY10" fmla="*/ 1179028 h 5218739"/>
                <a:gd name="connsiteX11" fmla="*/ 1249527 w 3737830"/>
                <a:gd name="connsiteY11" fmla="*/ 1112953 h 5218739"/>
                <a:gd name="connsiteX12" fmla="*/ 1184787 w 3737830"/>
                <a:gd name="connsiteY12" fmla="*/ 1226224 h 5218739"/>
                <a:gd name="connsiteX13" fmla="*/ 1214845 w 3737830"/>
                <a:gd name="connsiteY13" fmla="*/ 1445687 h 5218739"/>
                <a:gd name="connsiteX14" fmla="*/ 1062243 w 3737830"/>
                <a:gd name="connsiteY14" fmla="*/ 1497603 h 5218739"/>
                <a:gd name="connsiteX15" fmla="*/ 1018312 w 3737830"/>
                <a:gd name="connsiteY15" fmla="*/ 1415010 h 5218739"/>
                <a:gd name="connsiteX16" fmla="*/ 932762 w 3737830"/>
                <a:gd name="connsiteY16" fmla="*/ 1436248 h 5218739"/>
                <a:gd name="connsiteX17" fmla="*/ 902682 w 3737830"/>
                <a:gd name="connsiteY17" fmla="*/ 1355452 h 5218739"/>
                <a:gd name="connsiteX18" fmla="*/ 646054 w 3737830"/>
                <a:gd name="connsiteY18" fmla="*/ 1443327 h 5218739"/>
                <a:gd name="connsiteX19" fmla="*/ 553567 w 3737830"/>
                <a:gd name="connsiteY19" fmla="*/ 1318257 h 5218739"/>
                <a:gd name="connsiteX20" fmla="*/ 528134 w 3737830"/>
                <a:gd name="connsiteY20" fmla="*/ 1490524 h 5218739"/>
                <a:gd name="connsiteX21" fmla="*/ 384780 w 3737830"/>
                <a:gd name="connsiteY21" fmla="*/ 1490524 h 5218739"/>
                <a:gd name="connsiteX22" fmla="*/ 289981 w 3737830"/>
                <a:gd name="connsiteY22" fmla="*/ 1625034 h 5218739"/>
                <a:gd name="connsiteX23" fmla="*/ 132783 w 3737830"/>
                <a:gd name="connsiteY23" fmla="*/ 1704252 h 5218739"/>
                <a:gd name="connsiteX24" fmla="*/ 137379 w 3737830"/>
                <a:gd name="connsiteY24" fmla="*/ 1825618 h 5218739"/>
                <a:gd name="connsiteX25" fmla="*/ 33332 w 3737830"/>
                <a:gd name="connsiteY25" fmla="*/ 1927091 h 5218739"/>
                <a:gd name="connsiteX26" fmla="*/ 6257 w 3737830"/>
                <a:gd name="connsiteY26" fmla="*/ 2273583 h 5218739"/>
                <a:gd name="connsiteX27" fmla="*/ 63390 w 3737830"/>
                <a:gd name="connsiteY27" fmla="*/ 2443891 h 5218739"/>
                <a:gd name="connsiteX28" fmla="*/ 125819 w 3737830"/>
                <a:gd name="connsiteY28" fmla="*/ 2469849 h 5218739"/>
                <a:gd name="connsiteX29" fmla="*/ 169750 w 3737830"/>
                <a:gd name="connsiteY29" fmla="*/ 2613798 h 5218739"/>
                <a:gd name="connsiteX30" fmla="*/ 358836 w 3737830"/>
                <a:gd name="connsiteY30" fmla="*/ 2804548 h 5218739"/>
                <a:gd name="connsiteX31" fmla="*/ 521198 w 3737830"/>
                <a:gd name="connsiteY31" fmla="*/ 2892257 h 5218739"/>
                <a:gd name="connsiteX32" fmla="*/ 598137 w 3737830"/>
                <a:gd name="connsiteY32" fmla="*/ 3135838 h 5218739"/>
                <a:gd name="connsiteX33" fmla="*/ 424087 w 3737830"/>
                <a:gd name="connsiteY33" fmla="*/ 3331184 h 5218739"/>
                <a:gd name="connsiteX34" fmla="*/ 292409 w 3737830"/>
                <a:gd name="connsiteY34" fmla="*/ 3556346 h 5218739"/>
                <a:gd name="connsiteX35" fmla="*/ 293251 w 3737830"/>
                <a:gd name="connsiteY35" fmla="*/ 3670361 h 5218739"/>
                <a:gd name="connsiteX36" fmla="*/ 335069 w 3737830"/>
                <a:gd name="connsiteY36" fmla="*/ 3679847 h 5218739"/>
                <a:gd name="connsiteX37" fmla="*/ 355879 w 3737830"/>
                <a:gd name="connsiteY37" fmla="*/ 3689581 h 5218739"/>
                <a:gd name="connsiteX38" fmla="*/ 379289 w 3737830"/>
                <a:gd name="connsiteY38" fmla="*/ 3682502 h 5218739"/>
                <a:gd name="connsiteX39" fmla="*/ 414839 w 3737830"/>
                <a:gd name="connsiteY39" fmla="*/ 3702855 h 5218739"/>
                <a:gd name="connsiteX40" fmla="*/ 446920 w 3737830"/>
                <a:gd name="connsiteY40" fmla="*/ 3695776 h 5218739"/>
                <a:gd name="connsiteX41" fmla="*/ 493741 w 3737830"/>
                <a:gd name="connsiteY41" fmla="*/ 3732943 h 5218739"/>
                <a:gd name="connsiteX42" fmla="*/ 522354 w 3737830"/>
                <a:gd name="connsiteY42" fmla="*/ 3724094 h 5218739"/>
                <a:gd name="connsiteX43" fmla="*/ 532759 w 3737830"/>
                <a:gd name="connsiteY43" fmla="*/ 3741792 h 5218739"/>
                <a:gd name="connsiteX44" fmla="*/ 569175 w 3737830"/>
                <a:gd name="connsiteY44" fmla="*/ 3717014 h 5218739"/>
                <a:gd name="connsiteX45" fmla="*/ 592586 w 3737830"/>
                <a:gd name="connsiteY45" fmla="*/ 3720554 h 5218739"/>
                <a:gd name="connsiteX46" fmla="*/ 610247 w 3737830"/>
                <a:gd name="connsiteY46" fmla="*/ 3714362 h 5218739"/>
                <a:gd name="connsiteX47" fmla="*/ 638542 w 3737830"/>
                <a:gd name="connsiteY47" fmla="*/ 3764424 h 5218739"/>
                <a:gd name="connsiteX48" fmla="*/ 654147 w 3737830"/>
                <a:gd name="connsiteY48" fmla="*/ 3775420 h 5218739"/>
                <a:gd name="connsiteX49" fmla="*/ 687095 w 3737830"/>
                <a:gd name="connsiteY49" fmla="*/ 3777190 h 5218739"/>
                <a:gd name="connsiteX50" fmla="*/ 692298 w 3737830"/>
                <a:gd name="connsiteY50" fmla="*/ 3751527 h 5218739"/>
                <a:gd name="connsiteX51" fmla="*/ 707038 w 3737830"/>
                <a:gd name="connsiteY51" fmla="*/ 3744447 h 5218739"/>
                <a:gd name="connsiteX52" fmla="*/ 706171 w 3737830"/>
                <a:gd name="connsiteY52" fmla="*/ 3728519 h 5218739"/>
                <a:gd name="connsiteX53" fmla="*/ 734784 w 3737830"/>
                <a:gd name="connsiteY53" fmla="*/ 3712590 h 5218739"/>
                <a:gd name="connsiteX54" fmla="*/ 751258 w 3737830"/>
                <a:gd name="connsiteY54" fmla="*/ 3718784 h 5218739"/>
                <a:gd name="connsiteX55" fmla="*/ 767732 w 3737830"/>
                <a:gd name="connsiteY55" fmla="*/ 3688697 h 5218739"/>
                <a:gd name="connsiteX56" fmla="*/ 818889 w 3737830"/>
                <a:gd name="connsiteY56" fmla="*/ 3698431 h 5218739"/>
                <a:gd name="connsiteX57" fmla="*/ 834496 w 3737830"/>
                <a:gd name="connsiteY57" fmla="*/ 3730288 h 5218739"/>
                <a:gd name="connsiteX58" fmla="*/ 868311 w 3737830"/>
                <a:gd name="connsiteY58" fmla="*/ 3683387 h 5218739"/>
                <a:gd name="connsiteX59" fmla="*/ 908196 w 3737830"/>
                <a:gd name="connsiteY59" fmla="*/ 3669228 h 5218739"/>
                <a:gd name="connsiteX60" fmla="*/ 934208 w 3737830"/>
                <a:gd name="connsiteY60" fmla="*/ 3674538 h 5218739"/>
                <a:gd name="connsiteX61" fmla="*/ 968890 w 3737830"/>
                <a:gd name="connsiteY61" fmla="*/ 3647105 h 5218739"/>
                <a:gd name="connsiteX62" fmla="*/ 994035 w 3737830"/>
                <a:gd name="connsiteY62" fmla="*/ 3640910 h 5218739"/>
                <a:gd name="connsiteX63" fmla="*/ 1026983 w 3737830"/>
                <a:gd name="connsiteY63" fmla="*/ 3599318 h 5218739"/>
                <a:gd name="connsiteX64" fmla="*/ 1054920 w 3737830"/>
                <a:gd name="connsiteY64" fmla="*/ 3580857 h 5218739"/>
                <a:gd name="connsiteX65" fmla="*/ 1068602 w 3737830"/>
                <a:gd name="connsiteY65" fmla="*/ 3593124 h 5218739"/>
                <a:gd name="connsiteX66" fmla="*/ 1093747 w 3737830"/>
                <a:gd name="connsiteY66" fmla="*/ 3608168 h 5218739"/>
                <a:gd name="connsiteX67" fmla="*/ 1105885 w 3737830"/>
                <a:gd name="connsiteY67" fmla="*/ 3580735 h 5218739"/>
                <a:gd name="connsiteX68" fmla="*/ 1116290 w 3737830"/>
                <a:gd name="connsiteY68" fmla="*/ 3585159 h 5218739"/>
                <a:gd name="connsiteX69" fmla="*/ 1138834 w 3737830"/>
                <a:gd name="connsiteY69" fmla="*/ 3550647 h 5218739"/>
                <a:gd name="connsiteX70" fmla="*/ 1159643 w 3737830"/>
                <a:gd name="connsiteY70" fmla="*/ 3545337 h 5218739"/>
                <a:gd name="connsiteX71" fmla="*/ 1169181 w 3737830"/>
                <a:gd name="connsiteY71" fmla="*/ 3554187 h 5218739"/>
                <a:gd name="connsiteX72" fmla="*/ 1177851 w 3737830"/>
                <a:gd name="connsiteY72" fmla="*/ 3545337 h 5218739"/>
                <a:gd name="connsiteX73" fmla="*/ 1187389 w 3737830"/>
                <a:gd name="connsiteY73" fmla="*/ 3543568 h 5218739"/>
                <a:gd name="connsiteX74" fmla="*/ 1189990 w 3737830"/>
                <a:gd name="connsiteY74" fmla="*/ 3533833 h 5218739"/>
                <a:gd name="connsiteX75" fmla="*/ 1204730 w 3737830"/>
                <a:gd name="connsiteY75" fmla="*/ 3527639 h 5218739"/>
                <a:gd name="connsiteX76" fmla="*/ 1251551 w 3737830"/>
                <a:gd name="connsiteY76" fmla="*/ 3524099 h 5218739"/>
                <a:gd name="connsiteX77" fmla="*/ 1263690 w 3737830"/>
                <a:gd name="connsiteY77" fmla="*/ 3532948 h 5218739"/>
                <a:gd name="connsiteX78" fmla="*/ 1274095 w 3737830"/>
                <a:gd name="connsiteY78" fmla="*/ 3522329 h 5218739"/>
                <a:gd name="connsiteX79" fmla="*/ 1278430 w 3737830"/>
                <a:gd name="connsiteY79" fmla="*/ 3501976 h 5218739"/>
                <a:gd name="connsiteX80" fmla="*/ 1273228 w 3737830"/>
                <a:gd name="connsiteY80" fmla="*/ 3489587 h 5218739"/>
                <a:gd name="connsiteX81" fmla="*/ 1289702 w 3737830"/>
                <a:gd name="connsiteY81" fmla="*/ 3474543 h 5218739"/>
                <a:gd name="connsiteX82" fmla="*/ 1300974 w 3737830"/>
                <a:gd name="connsiteY82" fmla="*/ 3476313 h 5218739"/>
                <a:gd name="connsiteX83" fmla="*/ 1300974 w 3737830"/>
                <a:gd name="connsiteY83" fmla="*/ 3499321 h 5218739"/>
                <a:gd name="connsiteX84" fmla="*/ 1315714 w 3737830"/>
                <a:gd name="connsiteY84" fmla="*/ 3489587 h 5218739"/>
                <a:gd name="connsiteX85" fmla="*/ 1327853 w 3737830"/>
                <a:gd name="connsiteY85" fmla="*/ 3486932 h 5218739"/>
                <a:gd name="connsiteX86" fmla="*/ 1350396 w 3737830"/>
                <a:gd name="connsiteY86" fmla="*/ 3479852 h 5218739"/>
                <a:gd name="connsiteX87" fmla="*/ 1374674 w 3737830"/>
                <a:gd name="connsiteY87" fmla="*/ 3482507 h 5218739"/>
                <a:gd name="connsiteX88" fmla="*/ 1368604 w 3737830"/>
                <a:gd name="connsiteY88" fmla="*/ 3494011 h 5218739"/>
                <a:gd name="connsiteX89" fmla="*/ 1369472 w 3737830"/>
                <a:gd name="connsiteY89" fmla="*/ 3517020 h 5218739"/>
                <a:gd name="connsiteX90" fmla="*/ 1392882 w 3737830"/>
                <a:gd name="connsiteY90" fmla="*/ 3492241 h 5218739"/>
                <a:gd name="connsiteX91" fmla="*/ 1416293 w 3737830"/>
                <a:gd name="connsiteY91" fmla="*/ 3491357 h 5218739"/>
                <a:gd name="connsiteX92" fmla="*/ 1442779 w 3737830"/>
                <a:gd name="connsiteY92" fmla="*/ 3466701 h 5218739"/>
                <a:gd name="connsiteX93" fmla="*/ 1499530 w 3737830"/>
                <a:gd name="connsiteY93" fmla="*/ 3501976 h 5218739"/>
                <a:gd name="connsiteX94" fmla="*/ 1544618 w 3737830"/>
                <a:gd name="connsiteY94" fmla="*/ 3581620 h 5218739"/>
                <a:gd name="connsiteX95" fmla="*/ 1551554 w 3737830"/>
                <a:gd name="connsiteY95" fmla="*/ 3574540 h 5218739"/>
                <a:gd name="connsiteX96" fmla="*/ 1567161 w 3737830"/>
                <a:gd name="connsiteY96" fmla="*/ 3575426 h 5218739"/>
                <a:gd name="connsiteX97" fmla="*/ 1578433 w 3737830"/>
                <a:gd name="connsiteY97" fmla="*/ 3586929 h 5218739"/>
                <a:gd name="connsiteX98" fmla="*/ 1613115 w 3737830"/>
                <a:gd name="connsiteY98" fmla="*/ 3594009 h 5218739"/>
                <a:gd name="connsiteX99" fmla="*/ 1653867 w 3737830"/>
                <a:gd name="connsiteY99" fmla="*/ 3578080 h 5218739"/>
                <a:gd name="connsiteX100" fmla="*/ 1694619 w 3737830"/>
                <a:gd name="connsiteY100" fmla="*/ 3586929 h 5218739"/>
                <a:gd name="connsiteX101" fmla="*/ 1693752 w 3737830"/>
                <a:gd name="connsiteY101" fmla="*/ 3627636 h 5218739"/>
                <a:gd name="connsiteX102" fmla="*/ 1721498 w 3737830"/>
                <a:gd name="connsiteY102" fmla="*/ 3656839 h 5218739"/>
                <a:gd name="connsiteX103" fmla="*/ 1761383 w 3737830"/>
                <a:gd name="connsiteY103" fmla="*/ 3656839 h 5218739"/>
                <a:gd name="connsiteX104" fmla="*/ 1760429 w 3737830"/>
                <a:gd name="connsiteY104" fmla="*/ 3685379 h 5218739"/>
                <a:gd name="connsiteX105" fmla="*/ 1778441 w 3737830"/>
                <a:gd name="connsiteY105" fmla="*/ 3689061 h 5218739"/>
                <a:gd name="connsiteX106" fmla="*/ 1800298 w 3737830"/>
                <a:gd name="connsiteY106" fmla="*/ 3684413 h 5218739"/>
                <a:gd name="connsiteX107" fmla="*/ 1813047 w 3737830"/>
                <a:gd name="connsiteY107" fmla="*/ 3669542 h 5218739"/>
                <a:gd name="connsiteX108" fmla="*/ 1833083 w 3737830"/>
                <a:gd name="connsiteY108" fmla="*/ 3667683 h 5218739"/>
                <a:gd name="connsiteX109" fmla="*/ 1855684 w 3737830"/>
                <a:gd name="connsiteY109" fmla="*/ 3637806 h 5218739"/>
                <a:gd name="connsiteX110" fmla="*/ 1862226 w 3737830"/>
                <a:gd name="connsiteY110" fmla="*/ 3644447 h 5218739"/>
                <a:gd name="connsiteX111" fmla="*/ 1853117 w 3737830"/>
                <a:gd name="connsiteY111" fmla="*/ 3669542 h 5218739"/>
                <a:gd name="connsiteX112" fmla="*/ 1870421 w 3737830"/>
                <a:gd name="connsiteY112" fmla="*/ 3712298 h 5218739"/>
                <a:gd name="connsiteX113" fmla="*/ 1874064 w 3737830"/>
                <a:gd name="connsiteY113" fmla="*/ 3742970 h 5218739"/>
                <a:gd name="connsiteX114" fmla="*/ 1873154 w 3737830"/>
                <a:gd name="connsiteY114" fmla="*/ 3769925 h 5218739"/>
                <a:gd name="connsiteX115" fmla="*/ 1893189 w 3737830"/>
                <a:gd name="connsiteY115" fmla="*/ 3781078 h 5218739"/>
                <a:gd name="connsiteX116" fmla="*/ 1911403 w 3737830"/>
                <a:gd name="connsiteY116" fmla="*/ 3782937 h 5218739"/>
                <a:gd name="connsiteX117" fmla="*/ 1913224 w 3737830"/>
                <a:gd name="connsiteY117" fmla="*/ 3799668 h 5218739"/>
                <a:gd name="connsiteX118" fmla="*/ 1923242 w 3737830"/>
                <a:gd name="connsiteY118" fmla="*/ 3816398 h 5218739"/>
                <a:gd name="connsiteX119" fmla="*/ 1921420 w 3737830"/>
                <a:gd name="connsiteY119" fmla="*/ 3828481 h 5218739"/>
                <a:gd name="connsiteX120" fmla="*/ 1909581 w 3737830"/>
                <a:gd name="connsiteY120" fmla="*/ 3831270 h 5218739"/>
                <a:gd name="connsiteX121" fmla="*/ 1906849 w 3737830"/>
                <a:gd name="connsiteY121" fmla="*/ 3821975 h 5218739"/>
                <a:gd name="connsiteX122" fmla="*/ 1894100 w 3737830"/>
                <a:gd name="connsiteY122" fmla="*/ 3826622 h 5218739"/>
                <a:gd name="connsiteX123" fmla="*/ 1890457 w 3737830"/>
                <a:gd name="connsiteY123" fmla="*/ 3846141 h 5218739"/>
                <a:gd name="connsiteX124" fmla="*/ 1878618 w 3737830"/>
                <a:gd name="connsiteY124" fmla="*/ 3858224 h 5218739"/>
                <a:gd name="connsiteX125" fmla="*/ 1885903 w 3737830"/>
                <a:gd name="connsiteY125" fmla="*/ 3884249 h 5218739"/>
                <a:gd name="connsiteX126" fmla="*/ 1875886 w 3737830"/>
                <a:gd name="connsiteY126" fmla="*/ 3924216 h 5218739"/>
                <a:gd name="connsiteX127" fmla="*/ 1895010 w 3737830"/>
                <a:gd name="connsiteY127" fmla="*/ 3936299 h 5218739"/>
                <a:gd name="connsiteX128" fmla="*/ 1911403 w 3737830"/>
                <a:gd name="connsiteY128" fmla="*/ 3968830 h 5218739"/>
                <a:gd name="connsiteX129" fmla="*/ 1884992 w 3737830"/>
                <a:gd name="connsiteY129" fmla="*/ 3993927 h 5218739"/>
                <a:gd name="connsiteX130" fmla="*/ 1879528 w 3737830"/>
                <a:gd name="connsiteY130" fmla="*/ 4009728 h 5218739"/>
                <a:gd name="connsiteX131" fmla="*/ 1813047 w 3737830"/>
                <a:gd name="connsiteY131" fmla="*/ 4037612 h 5218739"/>
                <a:gd name="connsiteX132" fmla="*/ 1909030 w 3737830"/>
                <a:gd name="connsiteY132" fmla="*/ 4495257 h 5218739"/>
                <a:gd name="connsiteX133" fmla="*/ 1868836 w 3737830"/>
                <a:gd name="connsiteY133" fmla="*/ 4846950 h 5218739"/>
                <a:gd name="connsiteX134" fmla="*/ 2702849 w 3737830"/>
                <a:gd name="connsiteY134" fmla="*/ 5188594 h 5218739"/>
                <a:gd name="connsiteX135" fmla="*/ 3506718 w 3737830"/>
                <a:gd name="connsiteY135" fmla="*/ 5218739 h 5218739"/>
                <a:gd name="connsiteX136" fmla="*/ 3737830 w 3737830"/>
                <a:gd name="connsiteY136" fmla="*/ 4465112 h 5218739"/>
                <a:gd name="connsiteX137" fmla="*/ 3707685 w 3737830"/>
                <a:gd name="connsiteY137" fmla="*/ 3801921 h 5218739"/>
                <a:gd name="connsiteX138" fmla="*/ 3737830 w 3737830"/>
                <a:gd name="connsiteY138" fmla="*/ 3289455 h 5218739"/>
                <a:gd name="connsiteX139" fmla="*/ 3446427 w 3737830"/>
                <a:gd name="connsiteY139" fmla="*/ 2666457 h 5218739"/>
                <a:gd name="connsiteX140" fmla="*/ 2853575 w 3737830"/>
                <a:gd name="connsiteY140" fmla="*/ 2676506 h 5218739"/>
                <a:gd name="connsiteX141" fmla="*/ 2572221 w 3737830"/>
                <a:gd name="connsiteY141" fmla="*/ 2475539 h 5218739"/>
                <a:gd name="connsiteX142" fmla="*/ 2793285 w 3737830"/>
                <a:gd name="connsiteY142" fmla="*/ 2274572 h 5218739"/>
                <a:gd name="connsiteX143" fmla="*/ 2873671 w 3737830"/>
                <a:gd name="connsiteY143" fmla="*/ 2013314 h 5218739"/>
                <a:gd name="connsiteX144" fmla="*/ 3144977 w 3737830"/>
                <a:gd name="connsiteY144" fmla="*/ 1782202 h 5218739"/>
                <a:gd name="connsiteX145" fmla="*/ 2984203 w 3737830"/>
                <a:gd name="connsiteY145" fmla="*/ 1330027 h 5218739"/>
                <a:gd name="connsiteX146" fmla="*/ 3165074 w 3737830"/>
                <a:gd name="connsiteY146" fmla="*/ 1108963 h 5218739"/>
                <a:gd name="connsiteX147" fmla="*/ 3438708 w 3737830"/>
                <a:gd name="connsiteY147" fmla="*/ 708324 h 5218739"/>
                <a:gd name="connsiteX148" fmla="*/ 3377270 w 3737830"/>
                <a:gd name="connsiteY148" fmla="*/ 563993 h 5218739"/>
                <a:gd name="connsiteX149" fmla="*/ 3316598 w 3737830"/>
                <a:gd name="connsiteY149" fmla="*/ 440404 h 5218739"/>
                <a:gd name="connsiteX150" fmla="*/ 3332784 w 3737830"/>
                <a:gd name="connsiteY150" fmla="*/ 263417 h 5218739"/>
                <a:gd name="connsiteX151" fmla="*/ 3106192 w 3737830"/>
                <a:gd name="connsiteY151" fmla="*/ 128907 h 5218739"/>
                <a:gd name="connsiteX152" fmla="*/ 3124462 w 3737830"/>
                <a:gd name="connsiteY152" fmla="*/ 12400 h 5218739"/>
                <a:gd name="connsiteX153" fmla="*/ 3020642 w 3737830"/>
                <a:gd name="connsiteY153" fmla="*/ 1477 h 5218739"/>
                <a:gd name="connsiteX154" fmla="*/ 2958526 w 3737830"/>
                <a:gd name="connsiteY154" fmla="*/ 38129 h 5218739"/>
                <a:gd name="connsiteX155" fmla="*/ 2965150 w 3737830"/>
                <a:gd name="connsiteY155" fmla="*/ 223300 h 5218739"/>
                <a:gd name="connsiteX156" fmla="*/ 2780177 w 3737830"/>
                <a:gd name="connsiteY156" fmla="*/ 305894 h 5218739"/>
                <a:gd name="connsiteX157" fmla="*/ 2762617 w 3737830"/>
                <a:gd name="connsiteY157" fmla="*/ 448814 h 5218739"/>
                <a:gd name="connsiteX0" fmla="*/ 2762617 w 3737830"/>
                <a:gd name="connsiteY0" fmla="*/ 448814 h 5218739"/>
                <a:gd name="connsiteX1" fmla="*/ 2424105 w 3737830"/>
                <a:gd name="connsiteY1" fmla="*/ 558395 h 5218739"/>
                <a:gd name="connsiteX2" fmla="*/ 2293527 w 3737830"/>
                <a:gd name="connsiteY2" fmla="*/ 545493 h 5218739"/>
                <a:gd name="connsiteX3" fmla="*/ 2241444 w 3737830"/>
                <a:gd name="connsiteY3" fmla="*/ 716503 h 5218739"/>
                <a:gd name="connsiteX4" fmla="*/ 2040286 w 3737830"/>
                <a:gd name="connsiteY4" fmla="*/ 792017 h 5218739"/>
                <a:gd name="connsiteX5" fmla="*/ 1996355 w 3737830"/>
                <a:gd name="connsiteY5" fmla="*/ 709423 h 5218739"/>
                <a:gd name="connsiteX6" fmla="*/ 1883059 w 3737830"/>
                <a:gd name="connsiteY6" fmla="*/ 810896 h 5218739"/>
                <a:gd name="connsiteX7" fmla="*/ 1700399 w 3737830"/>
                <a:gd name="connsiteY7" fmla="*/ 820335 h 5218739"/>
                <a:gd name="connsiteX8" fmla="*/ 1591727 w 3737830"/>
                <a:gd name="connsiteY8" fmla="*/ 910008 h 5218739"/>
                <a:gd name="connsiteX9" fmla="*/ 1478186 w 3737830"/>
                <a:gd name="connsiteY9" fmla="*/ 938674 h 5218739"/>
                <a:gd name="connsiteX10" fmla="*/ 1392881 w 3737830"/>
                <a:gd name="connsiteY10" fmla="*/ 1179028 h 5218739"/>
                <a:gd name="connsiteX11" fmla="*/ 1249527 w 3737830"/>
                <a:gd name="connsiteY11" fmla="*/ 1112953 h 5218739"/>
                <a:gd name="connsiteX12" fmla="*/ 1184787 w 3737830"/>
                <a:gd name="connsiteY12" fmla="*/ 1226224 h 5218739"/>
                <a:gd name="connsiteX13" fmla="*/ 1214845 w 3737830"/>
                <a:gd name="connsiteY13" fmla="*/ 1445687 h 5218739"/>
                <a:gd name="connsiteX14" fmla="*/ 1062243 w 3737830"/>
                <a:gd name="connsiteY14" fmla="*/ 1497603 h 5218739"/>
                <a:gd name="connsiteX15" fmla="*/ 1018312 w 3737830"/>
                <a:gd name="connsiteY15" fmla="*/ 1415010 h 5218739"/>
                <a:gd name="connsiteX16" fmla="*/ 932762 w 3737830"/>
                <a:gd name="connsiteY16" fmla="*/ 1436248 h 5218739"/>
                <a:gd name="connsiteX17" fmla="*/ 902682 w 3737830"/>
                <a:gd name="connsiteY17" fmla="*/ 1355452 h 5218739"/>
                <a:gd name="connsiteX18" fmla="*/ 646054 w 3737830"/>
                <a:gd name="connsiteY18" fmla="*/ 1443327 h 5218739"/>
                <a:gd name="connsiteX19" fmla="*/ 553567 w 3737830"/>
                <a:gd name="connsiteY19" fmla="*/ 1318257 h 5218739"/>
                <a:gd name="connsiteX20" fmla="*/ 528134 w 3737830"/>
                <a:gd name="connsiteY20" fmla="*/ 1490524 h 5218739"/>
                <a:gd name="connsiteX21" fmla="*/ 384780 w 3737830"/>
                <a:gd name="connsiteY21" fmla="*/ 1490524 h 5218739"/>
                <a:gd name="connsiteX22" fmla="*/ 289981 w 3737830"/>
                <a:gd name="connsiteY22" fmla="*/ 1625034 h 5218739"/>
                <a:gd name="connsiteX23" fmla="*/ 132783 w 3737830"/>
                <a:gd name="connsiteY23" fmla="*/ 1704252 h 5218739"/>
                <a:gd name="connsiteX24" fmla="*/ 137379 w 3737830"/>
                <a:gd name="connsiteY24" fmla="*/ 1825618 h 5218739"/>
                <a:gd name="connsiteX25" fmla="*/ 33332 w 3737830"/>
                <a:gd name="connsiteY25" fmla="*/ 1927091 h 5218739"/>
                <a:gd name="connsiteX26" fmla="*/ 6257 w 3737830"/>
                <a:gd name="connsiteY26" fmla="*/ 2273583 h 5218739"/>
                <a:gd name="connsiteX27" fmla="*/ 63390 w 3737830"/>
                <a:gd name="connsiteY27" fmla="*/ 2443891 h 5218739"/>
                <a:gd name="connsiteX28" fmla="*/ 125819 w 3737830"/>
                <a:gd name="connsiteY28" fmla="*/ 2469849 h 5218739"/>
                <a:gd name="connsiteX29" fmla="*/ 169750 w 3737830"/>
                <a:gd name="connsiteY29" fmla="*/ 2613798 h 5218739"/>
                <a:gd name="connsiteX30" fmla="*/ 358836 w 3737830"/>
                <a:gd name="connsiteY30" fmla="*/ 2804548 h 5218739"/>
                <a:gd name="connsiteX31" fmla="*/ 521198 w 3737830"/>
                <a:gd name="connsiteY31" fmla="*/ 2892257 h 5218739"/>
                <a:gd name="connsiteX32" fmla="*/ 598137 w 3737830"/>
                <a:gd name="connsiteY32" fmla="*/ 3135838 h 5218739"/>
                <a:gd name="connsiteX33" fmla="*/ 424087 w 3737830"/>
                <a:gd name="connsiteY33" fmla="*/ 3331184 h 5218739"/>
                <a:gd name="connsiteX34" fmla="*/ 292409 w 3737830"/>
                <a:gd name="connsiteY34" fmla="*/ 3556346 h 5218739"/>
                <a:gd name="connsiteX35" fmla="*/ 293251 w 3737830"/>
                <a:gd name="connsiteY35" fmla="*/ 3670361 h 5218739"/>
                <a:gd name="connsiteX36" fmla="*/ 335069 w 3737830"/>
                <a:gd name="connsiteY36" fmla="*/ 3679847 h 5218739"/>
                <a:gd name="connsiteX37" fmla="*/ 355879 w 3737830"/>
                <a:gd name="connsiteY37" fmla="*/ 3689581 h 5218739"/>
                <a:gd name="connsiteX38" fmla="*/ 379289 w 3737830"/>
                <a:gd name="connsiteY38" fmla="*/ 3682502 h 5218739"/>
                <a:gd name="connsiteX39" fmla="*/ 414839 w 3737830"/>
                <a:gd name="connsiteY39" fmla="*/ 3702855 h 5218739"/>
                <a:gd name="connsiteX40" fmla="*/ 446920 w 3737830"/>
                <a:gd name="connsiteY40" fmla="*/ 3695776 h 5218739"/>
                <a:gd name="connsiteX41" fmla="*/ 493741 w 3737830"/>
                <a:gd name="connsiteY41" fmla="*/ 3732943 h 5218739"/>
                <a:gd name="connsiteX42" fmla="*/ 522354 w 3737830"/>
                <a:gd name="connsiteY42" fmla="*/ 3724094 h 5218739"/>
                <a:gd name="connsiteX43" fmla="*/ 532759 w 3737830"/>
                <a:gd name="connsiteY43" fmla="*/ 3741792 h 5218739"/>
                <a:gd name="connsiteX44" fmla="*/ 569175 w 3737830"/>
                <a:gd name="connsiteY44" fmla="*/ 3717014 h 5218739"/>
                <a:gd name="connsiteX45" fmla="*/ 592586 w 3737830"/>
                <a:gd name="connsiteY45" fmla="*/ 3720554 h 5218739"/>
                <a:gd name="connsiteX46" fmla="*/ 610247 w 3737830"/>
                <a:gd name="connsiteY46" fmla="*/ 3714362 h 5218739"/>
                <a:gd name="connsiteX47" fmla="*/ 638542 w 3737830"/>
                <a:gd name="connsiteY47" fmla="*/ 3764424 h 5218739"/>
                <a:gd name="connsiteX48" fmla="*/ 654147 w 3737830"/>
                <a:gd name="connsiteY48" fmla="*/ 3775420 h 5218739"/>
                <a:gd name="connsiteX49" fmla="*/ 687095 w 3737830"/>
                <a:gd name="connsiteY49" fmla="*/ 3777190 h 5218739"/>
                <a:gd name="connsiteX50" fmla="*/ 692298 w 3737830"/>
                <a:gd name="connsiteY50" fmla="*/ 3751527 h 5218739"/>
                <a:gd name="connsiteX51" fmla="*/ 707038 w 3737830"/>
                <a:gd name="connsiteY51" fmla="*/ 3744447 h 5218739"/>
                <a:gd name="connsiteX52" fmla="*/ 706171 w 3737830"/>
                <a:gd name="connsiteY52" fmla="*/ 3728519 h 5218739"/>
                <a:gd name="connsiteX53" fmla="*/ 734784 w 3737830"/>
                <a:gd name="connsiteY53" fmla="*/ 3712590 h 5218739"/>
                <a:gd name="connsiteX54" fmla="*/ 751258 w 3737830"/>
                <a:gd name="connsiteY54" fmla="*/ 3718784 h 5218739"/>
                <a:gd name="connsiteX55" fmla="*/ 767732 w 3737830"/>
                <a:gd name="connsiteY55" fmla="*/ 3688697 h 5218739"/>
                <a:gd name="connsiteX56" fmla="*/ 818889 w 3737830"/>
                <a:gd name="connsiteY56" fmla="*/ 3698431 h 5218739"/>
                <a:gd name="connsiteX57" fmla="*/ 834496 w 3737830"/>
                <a:gd name="connsiteY57" fmla="*/ 3730288 h 5218739"/>
                <a:gd name="connsiteX58" fmla="*/ 868311 w 3737830"/>
                <a:gd name="connsiteY58" fmla="*/ 3683387 h 5218739"/>
                <a:gd name="connsiteX59" fmla="*/ 908196 w 3737830"/>
                <a:gd name="connsiteY59" fmla="*/ 3669228 h 5218739"/>
                <a:gd name="connsiteX60" fmla="*/ 934208 w 3737830"/>
                <a:gd name="connsiteY60" fmla="*/ 3674538 h 5218739"/>
                <a:gd name="connsiteX61" fmla="*/ 968890 w 3737830"/>
                <a:gd name="connsiteY61" fmla="*/ 3647105 h 5218739"/>
                <a:gd name="connsiteX62" fmla="*/ 994035 w 3737830"/>
                <a:gd name="connsiteY62" fmla="*/ 3640910 h 5218739"/>
                <a:gd name="connsiteX63" fmla="*/ 1026983 w 3737830"/>
                <a:gd name="connsiteY63" fmla="*/ 3599318 h 5218739"/>
                <a:gd name="connsiteX64" fmla="*/ 1054920 w 3737830"/>
                <a:gd name="connsiteY64" fmla="*/ 3580857 h 5218739"/>
                <a:gd name="connsiteX65" fmla="*/ 1068602 w 3737830"/>
                <a:gd name="connsiteY65" fmla="*/ 3593124 h 5218739"/>
                <a:gd name="connsiteX66" fmla="*/ 1093747 w 3737830"/>
                <a:gd name="connsiteY66" fmla="*/ 3608168 h 5218739"/>
                <a:gd name="connsiteX67" fmla="*/ 1105885 w 3737830"/>
                <a:gd name="connsiteY67" fmla="*/ 3580735 h 5218739"/>
                <a:gd name="connsiteX68" fmla="*/ 1116290 w 3737830"/>
                <a:gd name="connsiteY68" fmla="*/ 3585159 h 5218739"/>
                <a:gd name="connsiteX69" fmla="*/ 1138834 w 3737830"/>
                <a:gd name="connsiteY69" fmla="*/ 3550647 h 5218739"/>
                <a:gd name="connsiteX70" fmla="*/ 1159643 w 3737830"/>
                <a:gd name="connsiteY70" fmla="*/ 3545337 h 5218739"/>
                <a:gd name="connsiteX71" fmla="*/ 1169181 w 3737830"/>
                <a:gd name="connsiteY71" fmla="*/ 3554187 h 5218739"/>
                <a:gd name="connsiteX72" fmla="*/ 1177851 w 3737830"/>
                <a:gd name="connsiteY72" fmla="*/ 3545337 h 5218739"/>
                <a:gd name="connsiteX73" fmla="*/ 1187389 w 3737830"/>
                <a:gd name="connsiteY73" fmla="*/ 3543568 h 5218739"/>
                <a:gd name="connsiteX74" fmla="*/ 1189990 w 3737830"/>
                <a:gd name="connsiteY74" fmla="*/ 3533833 h 5218739"/>
                <a:gd name="connsiteX75" fmla="*/ 1204730 w 3737830"/>
                <a:gd name="connsiteY75" fmla="*/ 3527639 h 5218739"/>
                <a:gd name="connsiteX76" fmla="*/ 1251551 w 3737830"/>
                <a:gd name="connsiteY76" fmla="*/ 3524099 h 5218739"/>
                <a:gd name="connsiteX77" fmla="*/ 1263690 w 3737830"/>
                <a:gd name="connsiteY77" fmla="*/ 3532948 h 5218739"/>
                <a:gd name="connsiteX78" fmla="*/ 1274095 w 3737830"/>
                <a:gd name="connsiteY78" fmla="*/ 3522329 h 5218739"/>
                <a:gd name="connsiteX79" fmla="*/ 1278430 w 3737830"/>
                <a:gd name="connsiteY79" fmla="*/ 3501976 h 5218739"/>
                <a:gd name="connsiteX80" fmla="*/ 1273228 w 3737830"/>
                <a:gd name="connsiteY80" fmla="*/ 3489587 h 5218739"/>
                <a:gd name="connsiteX81" fmla="*/ 1289702 w 3737830"/>
                <a:gd name="connsiteY81" fmla="*/ 3474543 h 5218739"/>
                <a:gd name="connsiteX82" fmla="*/ 1300974 w 3737830"/>
                <a:gd name="connsiteY82" fmla="*/ 3476313 h 5218739"/>
                <a:gd name="connsiteX83" fmla="*/ 1300974 w 3737830"/>
                <a:gd name="connsiteY83" fmla="*/ 3499321 h 5218739"/>
                <a:gd name="connsiteX84" fmla="*/ 1315714 w 3737830"/>
                <a:gd name="connsiteY84" fmla="*/ 3489587 h 5218739"/>
                <a:gd name="connsiteX85" fmla="*/ 1327853 w 3737830"/>
                <a:gd name="connsiteY85" fmla="*/ 3486932 h 5218739"/>
                <a:gd name="connsiteX86" fmla="*/ 1350396 w 3737830"/>
                <a:gd name="connsiteY86" fmla="*/ 3479852 h 5218739"/>
                <a:gd name="connsiteX87" fmla="*/ 1374674 w 3737830"/>
                <a:gd name="connsiteY87" fmla="*/ 3482507 h 5218739"/>
                <a:gd name="connsiteX88" fmla="*/ 1368604 w 3737830"/>
                <a:gd name="connsiteY88" fmla="*/ 3494011 h 5218739"/>
                <a:gd name="connsiteX89" fmla="*/ 1369472 w 3737830"/>
                <a:gd name="connsiteY89" fmla="*/ 3517020 h 5218739"/>
                <a:gd name="connsiteX90" fmla="*/ 1392882 w 3737830"/>
                <a:gd name="connsiteY90" fmla="*/ 3492241 h 5218739"/>
                <a:gd name="connsiteX91" fmla="*/ 1416293 w 3737830"/>
                <a:gd name="connsiteY91" fmla="*/ 3491357 h 5218739"/>
                <a:gd name="connsiteX92" fmla="*/ 1442779 w 3737830"/>
                <a:gd name="connsiteY92" fmla="*/ 3466701 h 5218739"/>
                <a:gd name="connsiteX93" fmla="*/ 1499530 w 3737830"/>
                <a:gd name="connsiteY93" fmla="*/ 3501976 h 5218739"/>
                <a:gd name="connsiteX94" fmla="*/ 1544618 w 3737830"/>
                <a:gd name="connsiteY94" fmla="*/ 3581620 h 5218739"/>
                <a:gd name="connsiteX95" fmla="*/ 1551554 w 3737830"/>
                <a:gd name="connsiteY95" fmla="*/ 3574540 h 5218739"/>
                <a:gd name="connsiteX96" fmla="*/ 1567161 w 3737830"/>
                <a:gd name="connsiteY96" fmla="*/ 3575426 h 5218739"/>
                <a:gd name="connsiteX97" fmla="*/ 1578433 w 3737830"/>
                <a:gd name="connsiteY97" fmla="*/ 3586929 h 5218739"/>
                <a:gd name="connsiteX98" fmla="*/ 1613115 w 3737830"/>
                <a:gd name="connsiteY98" fmla="*/ 3594009 h 5218739"/>
                <a:gd name="connsiteX99" fmla="*/ 1653867 w 3737830"/>
                <a:gd name="connsiteY99" fmla="*/ 3578080 h 5218739"/>
                <a:gd name="connsiteX100" fmla="*/ 1694619 w 3737830"/>
                <a:gd name="connsiteY100" fmla="*/ 3586929 h 5218739"/>
                <a:gd name="connsiteX101" fmla="*/ 1693752 w 3737830"/>
                <a:gd name="connsiteY101" fmla="*/ 3627636 h 5218739"/>
                <a:gd name="connsiteX102" fmla="*/ 1721498 w 3737830"/>
                <a:gd name="connsiteY102" fmla="*/ 3656839 h 5218739"/>
                <a:gd name="connsiteX103" fmla="*/ 1761383 w 3737830"/>
                <a:gd name="connsiteY103" fmla="*/ 3656839 h 5218739"/>
                <a:gd name="connsiteX104" fmla="*/ 1760429 w 3737830"/>
                <a:gd name="connsiteY104" fmla="*/ 3685379 h 5218739"/>
                <a:gd name="connsiteX105" fmla="*/ 1778441 w 3737830"/>
                <a:gd name="connsiteY105" fmla="*/ 3689061 h 5218739"/>
                <a:gd name="connsiteX106" fmla="*/ 1800298 w 3737830"/>
                <a:gd name="connsiteY106" fmla="*/ 3684413 h 5218739"/>
                <a:gd name="connsiteX107" fmla="*/ 1813047 w 3737830"/>
                <a:gd name="connsiteY107" fmla="*/ 3669542 h 5218739"/>
                <a:gd name="connsiteX108" fmla="*/ 1833083 w 3737830"/>
                <a:gd name="connsiteY108" fmla="*/ 3667683 h 5218739"/>
                <a:gd name="connsiteX109" fmla="*/ 1855684 w 3737830"/>
                <a:gd name="connsiteY109" fmla="*/ 3637806 h 5218739"/>
                <a:gd name="connsiteX110" fmla="*/ 1862226 w 3737830"/>
                <a:gd name="connsiteY110" fmla="*/ 3644447 h 5218739"/>
                <a:gd name="connsiteX111" fmla="*/ 1853117 w 3737830"/>
                <a:gd name="connsiteY111" fmla="*/ 3669542 h 5218739"/>
                <a:gd name="connsiteX112" fmla="*/ 1870421 w 3737830"/>
                <a:gd name="connsiteY112" fmla="*/ 3712298 h 5218739"/>
                <a:gd name="connsiteX113" fmla="*/ 1874064 w 3737830"/>
                <a:gd name="connsiteY113" fmla="*/ 3742970 h 5218739"/>
                <a:gd name="connsiteX114" fmla="*/ 1873154 w 3737830"/>
                <a:gd name="connsiteY114" fmla="*/ 3769925 h 5218739"/>
                <a:gd name="connsiteX115" fmla="*/ 1893189 w 3737830"/>
                <a:gd name="connsiteY115" fmla="*/ 3781078 h 5218739"/>
                <a:gd name="connsiteX116" fmla="*/ 1911403 w 3737830"/>
                <a:gd name="connsiteY116" fmla="*/ 3782937 h 5218739"/>
                <a:gd name="connsiteX117" fmla="*/ 1913224 w 3737830"/>
                <a:gd name="connsiteY117" fmla="*/ 3799668 h 5218739"/>
                <a:gd name="connsiteX118" fmla="*/ 1923242 w 3737830"/>
                <a:gd name="connsiteY118" fmla="*/ 3816398 h 5218739"/>
                <a:gd name="connsiteX119" fmla="*/ 1921420 w 3737830"/>
                <a:gd name="connsiteY119" fmla="*/ 3828481 h 5218739"/>
                <a:gd name="connsiteX120" fmla="*/ 1909581 w 3737830"/>
                <a:gd name="connsiteY120" fmla="*/ 3831270 h 5218739"/>
                <a:gd name="connsiteX121" fmla="*/ 1906849 w 3737830"/>
                <a:gd name="connsiteY121" fmla="*/ 3821975 h 5218739"/>
                <a:gd name="connsiteX122" fmla="*/ 1894100 w 3737830"/>
                <a:gd name="connsiteY122" fmla="*/ 3826622 h 5218739"/>
                <a:gd name="connsiteX123" fmla="*/ 1890457 w 3737830"/>
                <a:gd name="connsiteY123" fmla="*/ 3846141 h 5218739"/>
                <a:gd name="connsiteX124" fmla="*/ 1878618 w 3737830"/>
                <a:gd name="connsiteY124" fmla="*/ 3858224 h 5218739"/>
                <a:gd name="connsiteX125" fmla="*/ 1885903 w 3737830"/>
                <a:gd name="connsiteY125" fmla="*/ 3884249 h 5218739"/>
                <a:gd name="connsiteX126" fmla="*/ 1875886 w 3737830"/>
                <a:gd name="connsiteY126" fmla="*/ 3924216 h 5218739"/>
                <a:gd name="connsiteX127" fmla="*/ 1895010 w 3737830"/>
                <a:gd name="connsiteY127" fmla="*/ 3936299 h 5218739"/>
                <a:gd name="connsiteX128" fmla="*/ 1911403 w 3737830"/>
                <a:gd name="connsiteY128" fmla="*/ 3968830 h 5218739"/>
                <a:gd name="connsiteX129" fmla="*/ 1884992 w 3737830"/>
                <a:gd name="connsiteY129" fmla="*/ 3993927 h 5218739"/>
                <a:gd name="connsiteX130" fmla="*/ 1879528 w 3737830"/>
                <a:gd name="connsiteY130" fmla="*/ 4009728 h 5218739"/>
                <a:gd name="connsiteX131" fmla="*/ 1813047 w 3737830"/>
                <a:gd name="connsiteY131" fmla="*/ 4037612 h 5218739"/>
                <a:gd name="connsiteX132" fmla="*/ 1909030 w 3737830"/>
                <a:gd name="connsiteY132" fmla="*/ 4495257 h 5218739"/>
                <a:gd name="connsiteX133" fmla="*/ 1868836 w 3737830"/>
                <a:gd name="connsiteY133" fmla="*/ 4846950 h 5218739"/>
                <a:gd name="connsiteX134" fmla="*/ 2702849 w 3737830"/>
                <a:gd name="connsiteY134" fmla="*/ 5188594 h 5218739"/>
                <a:gd name="connsiteX135" fmla="*/ 3506718 w 3737830"/>
                <a:gd name="connsiteY135" fmla="*/ 5218739 h 5218739"/>
                <a:gd name="connsiteX136" fmla="*/ 3737830 w 3737830"/>
                <a:gd name="connsiteY136" fmla="*/ 4465112 h 5218739"/>
                <a:gd name="connsiteX137" fmla="*/ 3707685 w 3737830"/>
                <a:gd name="connsiteY137" fmla="*/ 3801921 h 5218739"/>
                <a:gd name="connsiteX138" fmla="*/ 3737830 w 3737830"/>
                <a:gd name="connsiteY138" fmla="*/ 3289455 h 5218739"/>
                <a:gd name="connsiteX139" fmla="*/ 3446427 w 3737830"/>
                <a:gd name="connsiteY139" fmla="*/ 2666457 h 5218739"/>
                <a:gd name="connsiteX140" fmla="*/ 2853575 w 3737830"/>
                <a:gd name="connsiteY140" fmla="*/ 2676506 h 5218739"/>
                <a:gd name="connsiteX141" fmla="*/ 2572221 w 3737830"/>
                <a:gd name="connsiteY141" fmla="*/ 2475539 h 5218739"/>
                <a:gd name="connsiteX142" fmla="*/ 2793285 w 3737830"/>
                <a:gd name="connsiteY142" fmla="*/ 2274572 h 5218739"/>
                <a:gd name="connsiteX143" fmla="*/ 2873671 w 3737830"/>
                <a:gd name="connsiteY143" fmla="*/ 2013314 h 5218739"/>
                <a:gd name="connsiteX144" fmla="*/ 3144977 w 3737830"/>
                <a:gd name="connsiteY144" fmla="*/ 1782202 h 5218739"/>
                <a:gd name="connsiteX145" fmla="*/ 2984203 w 3737830"/>
                <a:gd name="connsiteY145" fmla="*/ 1330027 h 5218739"/>
                <a:gd name="connsiteX146" fmla="*/ 3165074 w 3737830"/>
                <a:gd name="connsiteY146" fmla="*/ 1108963 h 5218739"/>
                <a:gd name="connsiteX147" fmla="*/ 3438708 w 3737830"/>
                <a:gd name="connsiteY147" fmla="*/ 708324 h 5218739"/>
                <a:gd name="connsiteX148" fmla="*/ 3377270 w 3737830"/>
                <a:gd name="connsiteY148" fmla="*/ 563993 h 5218739"/>
                <a:gd name="connsiteX149" fmla="*/ 3316598 w 3737830"/>
                <a:gd name="connsiteY149" fmla="*/ 440404 h 5218739"/>
                <a:gd name="connsiteX150" fmla="*/ 3332784 w 3737830"/>
                <a:gd name="connsiteY150" fmla="*/ 263417 h 5218739"/>
                <a:gd name="connsiteX151" fmla="*/ 3106192 w 3737830"/>
                <a:gd name="connsiteY151" fmla="*/ 128907 h 5218739"/>
                <a:gd name="connsiteX152" fmla="*/ 3124462 w 3737830"/>
                <a:gd name="connsiteY152" fmla="*/ 12400 h 5218739"/>
                <a:gd name="connsiteX153" fmla="*/ 3020642 w 3737830"/>
                <a:gd name="connsiteY153" fmla="*/ 1477 h 5218739"/>
                <a:gd name="connsiteX154" fmla="*/ 2958526 w 3737830"/>
                <a:gd name="connsiteY154" fmla="*/ 38129 h 5218739"/>
                <a:gd name="connsiteX155" fmla="*/ 2965150 w 3737830"/>
                <a:gd name="connsiteY155" fmla="*/ 223300 h 5218739"/>
                <a:gd name="connsiteX156" fmla="*/ 2780177 w 3737830"/>
                <a:gd name="connsiteY156" fmla="*/ 305894 h 5218739"/>
                <a:gd name="connsiteX157" fmla="*/ 2762617 w 3737830"/>
                <a:gd name="connsiteY157" fmla="*/ 448814 h 5218739"/>
                <a:gd name="connsiteX0" fmla="*/ 2762617 w 3737830"/>
                <a:gd name="connsiteY0" fmla="*/ 448814 h 5218739"/>
                <a:gd name="connsiteX1" fmla="*/ 2424105 w 3737830"/>
                <a:gd name="connsiteY1" fmla="*/ 558395 h 5218739"/>
                <a:gd name="connsiteX2" fmla="*/ 2293527 w 3737830"/>
                <a:gd name="connsiteY2" fmla="*/ 545493 h 5218739"/>
                <a:gd name="connsiteX3" fmla="*/ 2241444 w 3737830"/>
                <a:gd name="connsiteY3" fmla="*/ 716503 h 5218739"/>
                <a:gd name="connsiteX4" fmla="*/ 2040286 w 3737830"/>
                <a:gd name="connsiteY4" fmla="*/ 792017 h 5218739"/>
                <a:gd name="connsiteX5" fmla="*/ 1996355 w 3737830"/>
                <a:gd name="connsiteY5" fmla="*/ 709423 h 5218739"/>
                <a:gd name="connsiteX6" fmla="*/ 1883059 w 3737830"/>
                <a:gd name="connsiteY6" fmla="*/ 810896 h 5218739"/>
                <a:gd name="connsiteX7" fmla="*/ 1700399 w 3737830"/>
                <a:gd name="connsiteY7" fmla="*/ 820335 h 5218739"/>
                <a:gd name="connsiteX8" fmla="*/ 1591727 w 3737830"/>
                <a:gd name="connsiteY8" fmla="*/ 910008 h 5218739"/>
                <a:gd name="connsiteX9" fmla="*/ 1478186 w 3737830"/>
                <a:gd name="connsiteY9" fmla="*/ 938674 h 5218739"/>
                <a:gd name="connsiteX10" fmla="*/ 1392881 w 3737830"/>
                <a:gd name="connsiteY10" fmla="*/ 1179028 h 5218739"/>
                <a:gd name="connsiteX11" fmla="*/ 1249527 w 3737830"/>
                <a:gd name="connsiteY11" fmla="*/ 1112953 h 5218739"/>
                <a:gd name="connsiteX12" fmla="*/ 1184787 w 3737830"/>
                <a:gd name="connsiteY12" fmla="*/ 1226224 h 5218739"/>
                <a:gd name="connsiteX13" fmla="*/ 1214845 w 3737830"/>
                <a:gd name="connsiteY13" fmla="*/ 1445687 h 5218739"/>
                <a:gd name="connsiteX14" fmla="*/ 1062243 w 3737830"/>
                <a:gd name="connsiteY14" fmla="*/ 1497603 h 5218739"/>
                <a:gd name="connsiteX15" fmla="*/ 1018312 w 3737830"/>
                <a:gd name="connsiteY15" fmla="*/ 1415010 h 5218739"/>
                <a:gd name="connsiteX16" fmla="*/ 932762 w 3737830"/>
                <a:gd name="connsiteY16" fmla="*/ 1436248 h 5218739"/>
                <a:gd name="connsiteX17" fmla="*/ 902682 w 3737830"/>
                <a:gd name="connsiteY17" fmla="*/ 1355452 h 5218739"/>
                <a:gd name="connsiteX18" fmla="*/ 646054 w 3737830"/>
                <a:gd name="connsiteY18" fmla="*/ 1443327 h 5218739"/>
                <a:gd name="connsiteX19" fmla="*/ 553567 w 3737830"/>
                <a:gd name="connsiteY19" fmla="*/ 1318257 h 5218739"/>
                <a:gd name="connsiteX20" fmla="*/ 528134 w 3737830"/>
                <a:gd name="connsiteY20" fmla="*/ 1490524 h 5218739"/>
                <a:gd name="connsiteX21" fmla="*/ 384780 w 3737830"/>
                <a:gd name="connsiteY21" fmla="*/ 1490524 h 5218739"/>
                <a:gd name="connsiteX22" fmla="*/ 289981 w 3737830"/>
                <a:gd name="connsiteY22" fmla="*/ 1625034 h 5218739"/>
                <a:gd name="connsiteX23" fmla="*/ 132783 w 3737830"/>
                <a:gd name="connsiteY23" fmla="*/ 1704252 h 5218739"/>
                <a:gd name="connsiteX24" fmla="*/ 137379 w 3737830"/>
                <a:gd name="connsiteY24" fmla="*/ 1825618 h 5218739"/>
                <a:gd name="connsiteX25" fmla="*/ 33332 w 3737830"/>
                <a:gd name="connsiteY25" fmla="*/ 1927091 h 5218739"/>
                <a:gd name="connsiteX26" fmla="*/ 6257 w 3737830"/>
                <a:gd name="connsiteY26" fmla="*/ 2273583 h 5218739"/>
                <a:gd name="connsiteX27" fmla="*/ 63390 w 3737830"/>
                <a:gd name="connsiteY27" fmla="*/ 2443891 h 5218739"/>
                <a:gd name="connsiteX28" fmla="*/ 125819 w 3737830"/>
                <a:gd name="connsiteY28" fmla="*/ 2469849 h 5218739"/>
                <a:gd name="connsiteX29" fmla="*/ 169750 w 3737830"/>
                <a:gd name="connsiteY29" fmla="*/ 2613798 h 5218739"/>
                <a:gd name="connsiteX30" fmla="*/ 358836 w 3737830"/>
                <a:gd name="connsiteY30" fmla="*/ 2804548 h 5218739"/>
                <a:gd name="connsiteX31" fmla="*/ 521198 w 3737830"/>
                <a:gd name="connsiteY31" fmla="*/ 2892257 h 5218739"/>
                <a:gd name="connsiteX32" fmla="*/ 598137 w 3737830"/>
                <a:gd name="connsiteY32" fmla="*/ 3135838 h 5218739"/>
                <a:gd name="connsiteX33" fmla="*/ 424087 w 3737830"/>
                <a:gd name="connsiteY33" fmla="*/ 3331184 h 5218739"/>
                <a:gd name="connsiteX34" fmla="*/ 292409 w 3737830"/>
                <a:gd name="connsiteY34" fmla="*/ 3556346 h 5218739"/>
                <a:gd name="connsiteX35" fmla="*/ 293251 w 3737830"/>
                <a:gd name="connsiteY35" fmla="*/ 3670361 h 5218739"/>
                <a:gd name="connsiteX36" fmla="*/ 335069 w 3737830"/>
                <a:gd name="connsiteY36" fmla="*/ 3679847 h 5218739"/>
                <a:gd name="connsiteX37" fmla="*/ 355879 w 3737830"/>
                <a:gd name="connsiteY37" fmla="*/ 3689581 h 5218739"/>
                <a:gd name="connsiteX38" fmla="*/ 379289 w 3737830"/>
                <a:gd name="connsiteY38" fmla="*/ 3682502 h 5218739"/>
                <a:gd name="connsiteX39" fmla="*/ 414839 w 3737830"/>
                <a:gd name="connsiteY39" fmla="*/ 3702855 h 5218739"/>
                <a:gd name="connsiteX40" fmla="*/ 446920 w 3737830"/>
                <a:gd name="connsiteY40" fmla="*/ 3695776 h 5218739"/>
                <a:gd name="connsiteX41" fmla="*/ 493741 w 3737830"/>
                <a:gd name="connsiteY41" fmla="*/ 3732943 h 5218739"/>
                <a:gd name="connsiteX42" fmla="*/ 522354 w 3737830"/>
                <a:gd name="connsiteY42" fmla="*/ 3724094 h 5218739"/>
                <a:gd name="connsiteX43" fmla="*/ 532759 w 3737830"/>
                <a:gd name="connsiteY43" fmla="*/ 3741792 h 5218739"/>
                <a:gd name="connsiteX44" fmla="*/ 569175 w 3737830"/>
                <a:gd name="connsiteY44" fmla="*/ 3717014 h 5218739"/>
                <a:gd name="connsiteX45" fmla="*/ 592586 w 3737830"/>
                <a:gd name="connsiteY45" fmla="*/ 3720554 h 5218739"/>
                <a:gd name="connsiteX46" fmla="*/ 610247 w 3737830"/>
                <a:gd name="connsiteY46" fmla="*/ 3714362 h 5218739"/>
                <a:gd name="connsiteX47" fmla="*/ 638542 w 3737830"/>
                <a:gd name="connsiteY47" fmla="*/ 3764424 h 5218739"/>
                <a:gd name="connsiteX48" fmla="*/ 654147 w 3737830"/>
                <a:gd name="connsiteY48" fmla="*/ 3775420 h 5218739"/>
                <a:gd name="connsiteX49" fmla="*/ 687095 w 3737830"/>
                <a:gd name="connsiteY49" fmla="*/ 3777190 h 5218739"/>
                <a:gd name="connsiteX50" fmla="*/ 692298 w 3737830"/>
                <a:gd name="connsiteY50" fmla="*/ 3751527 h 5218739"/>
                <a:gd name="connsiteX51" fmla="*/ 707038 w 3737830"/>
                <a:gd name="connsiteY51" fmla="*/ 3744447 h 5218739"/>
                <a:gd name="connsiteX52" fmla="*/ 706171 w 3737830"/>
                <a:gd name="connsiteY52" fmla="*/ 3728519 h 5218739"/>
                <a:gd name="connsiteX53" fmla="*/ 734784 w 3737830"/>
                <a:gd name="connsiteY53" fmla="*/ 3712590 h 5218739"/>
                <a:gd name="connsiteX54" fmla="*/ 751258 w 3737830"/>
                <a:gd name="connsiteY54" fmla="*/ 3718784 h 5218739"/>
                <a:gd name="connsiteX55" fmla="*/ 767732 w 3737830"/>
                <a:gd name="connsiteY55" fmla="*/ 3688697 h 5218739"/>
                <a:gd name="connsiteX56" fmla="*/ 818889 w 3737830"/>
                <a:gd name="connsiteY56" fmla="*/ 3698431 h 5218739"/>
                <a:gd name="connsiteX57" fmla="*/ 834496 w 3737830"/>
                <a:gd name="connsiteY57" fmla="*/ 3730288 h 5218739"/>
                <a:gd name="connsiteX58" fmla="*/ 868311 w 3737830"/>
                <a:gd name="connsiteY58" fmla="*/ 3683387 h 5218739"/>
                <a:gd name="connsiteX59" fmla="*/ 908196 w 3737830"/>
                <a:gd name="connsiteY59" fmla="*/ 3669228 h 5218739"/>
                <a:gd name="connsiteX60" fmla="*/ 934208 w 3737830"/>
                <a:gd name="connsiteY60" fmla="*/ 3674538 h 5218739"/>
                <a:gd name="connsiteX61" fmla="*/ 968890 w 3737830"/>
                <a:gd name="connsiteY61" fmla="*/ 3647105 h 5218739"/>
                <a:gd name="connsiteX62" fmla="*/ 994035 w 3737830"/>
                <a:gd name="connsiteY62" fmla="*/ 3640910 h 5218739"/>
                <a:gd name="connsiteX63" fmla="*/ 1026983 w 3737830"/>
                <a:gd name="connsiteY63" fmla="*/ 3599318 h 5218739"/>
                <a:gd name="connsiteX64" fmla="*/ 1054920 w 3737830"/>
                <a:gd name="connsiteY64" fmla="*/ 3580857 h 5218739"/>
                <a:gd name="connsiteX65" fmla="*/ 1068602 w 3737830"/>
                <a:gd name="connsiteY65" fmla="*/ 3593124 h 5218739"/>
                <a:gd name="connsiteX66" fmla="*/ 1093747 w 3737830"/>
                <a:gd name="connsiteY66" fmla="*/ 3608168 h 5218739"/>
                <a:gd name="connsiteX67" fmla="*/ 1105885 w 3737830"/>
                <a:gd name="connsiteY67" fmla="*/ 3580735 h 5218739"/>
                <a:gd name="connsiteX68" fmla="*/ 1116290 w 3737830"/>
                <a:gd name="connsiteY68" fmla="*/ 3585159 h 5218739"/>
                <a:gd name="connsiteX69" fmla="*/ 1138834 w 3737830"/>
                <a:gd name="connsiteY69" fmla="*/ 3550647 h 5218739"/>
                <a:gd name="connsiteX70" fmla="*/ 1159643 w 3737830"/>
                <a:gd name="connsiteY70" fmla="*/ 3545337 h 5218739"/>
                <a:gd name="connsiteX71" fmla="*/ 1169181 w 3737830"/>
                <a:gd name="connsiteY71" fmla="*/ 3554187 h 5218739"/>
                <a:gd name="connsiteX72" fmla="*/ 1177851 w 3737830"/>
                <a:gd name="connsiteY72" fmla="*/ 3545337 h 5218739"/>
                <a:gd name="connsiteX73" fmla="*/ 1187389 w 3737830"/>
                <a:gd name="connsiteY73" fmla="*/ 3543568 h 5218739"/>
                <a:gd name="connsiteX74" fmla="*/ 1189990 w 3737830"/>
                <a:gd name="connsiteY74" fmla="*/ 3533833 h 5218739"/>
                <a:gd name="connsiteX75" fmla="*/ 1204730 w 3737830"/>
                <a:gd name="connsiteY75" fmla="*/ 3527639 h 5218739"/>
                <a:gd name="connsiteX76" fmla="*/ 1251551 w 3737830"/>
                <a:gd name="connsiteY76" fmla="*/ 3524099 h 5218739"/>
                <a:gd name="connsiteX77" fmla="*/ 1263690 w 3737830"/>
                <a:gd name="connsiteY77" fmla="*/ 3532948 h 5218739"/>
                <a:gd name="connsiteX78" fmla="*/ 1274095 w 3737830"/>
                <a:gd name="connsiteY78" fmla="*/ 3522329 h 5218739"/>
                <a:gd name="connsiteX79" fmla="*/ 1278430 w 3737830"/>
                <a:gd name="connsiteY79" fmla="*/ 3501976 h 5218739"/>
                <a:gd name="connsiteX80" fmla="*/ 1273228 w 3737830"/>
                <a:gd name="connsiteY80" fmla="*/ 3489587 h 5218739"/>
                <a:gd name="connsiteX81" fmla="*/ 1289702 w 3737830"/>
                <a:gd name="connsiteY81" fmla="*/ 3474543 h 5218739"/>
                <a:gd name="connsiteX82" fmla="*/ 1300974 w 3737830"/>
                <a:gd name="connsiteY82" fmla="*/ 3476313 h 5218739"/>
                <a:gd name="connsiteX83" fmla="*/ 1300974 w 3737830"/>
                <a:gd name="connsiteY83" fmla="*/ 3499321 h 5218739"/>
                <a:gd name="connsiteX84" fmla="*/ 1315714 w 3737830"/>
                <a:gd name="connsiteY84" fmla="*/ 3489587 h 5218739"/>
                <a:gd name="connsiteX85" fmla="*/ 1327853 w 3737830"/>
                <a:gd name="connsiteY85" fmla="*/ 3486932 h 5218739"/>
                <a:gd name="connsiteX86" fmla="*/ 1350396 w 3737830"/>
                <a:gd name="connsiteY86" fmla="*/ 3479852 h 5218739"/>
                <a:gd name="connsiteX87" fmla="*/ 1374674 w 3737830"/>
                <a:gd name="connsiteY87" fmla="*/ 3482507 h 5218739"/>
                <a:gd name="connsiteX88" fmla="*/ 1368604 w 3737830"/>
                <a:gd name="connsiteY88" fmla="*/ 3494011 h 5218739"/>
                <a:gd name="connsiteX89" fmla="*/ 1369472 w 3737830"/>
                <a:gd name="connsiteY89" fmla="*/ 3517020 h 5218739"/>
                <a:gd name="connsiteX90" fmla="*/ 1392882 w 3737830"/>
                <a:gd name="connsiteY90" fmla="*/ 3492241 h 5218739"/>
                <a:gd name="connsiteX91" fmla="*/ 1416293 w 3737830"/>
                <a:gd name="connsiteY91" fmla="*/ 3491357 h 5218739"/>
                <a:gd name="connsiteX92" fmla="*/ 1442779 w 3737830"/>
                <a:gd name="connsiteY92" fmla="*/ 3466701 h 5218739"/>
                <a:gd name="connsiteX93" fmla="*/ 1499530 w 3737830"/>
                <a:gd name="connsiteY93" fmla="*/ 3501976 h 5218739"/>
                <a:gd name="connsiteX94" fmla="*/ 1544618 w 3737830"/>
                <a:gd name="connsiteY94" fmla="*/ 3581620 h 5218739"/>
                <a:gd name="connsiteX95" fmla="*/ 1551554 w 3737830"/>
                <a:gd name="connsiteY95" fmla="*/ 3574540 h 5218739"/>
                <a:gd name="connsiteX96" fmla="*/ 1567161 w 3737830"/>
                <a:gd name="connsiteY96" fmla="*/ 3575426 h 5218739"/>
                <a:gd name="connsiteX97" fmla="*/ 1578433 w 3737830"/>
                <a:gd name="connsiteY97" fmla="*/ 3586929 h 5218739"/>
                <a:gd name="connsiteX98" fmla="*/ 1613115 w 3737830"/>
                <a:gd name="connsiteY98" fmla="*/ 3594009 h 5218739"/>
                <a:gd name="connsiteX99" fmla="*/ 1653867 w 3737830"/>
                <a:gd name="connsiteY99" fmla="*/ 3578080 h 5218739"/>
                <a:gd name="connsiteX100" fmla="*/ 1694619 w 3737830"/>
                <a:gd name="connsiteY100" fmla="*/ 3586929 h 5218739"/>
                <a:gd name="connsiteX101" fmla="*/ 1693752 w 3737830"/>
                <a:gd name="connsiteY101" fmla="*/ 3627636 h 5218739"/>
                <a:gd name="connsiteX102" fmla="*/ 1721498 w 3737830"/>
                <a:gd name="connsiteY102" fmla="*/ 3656839 h 5218739"/>
                <a:gd name="connsiteX103" fmla="*/ 1761383 w 3737830"/>
                <a:gd name="connsiteY103" fmla="*/ 3656839 h 5218739"/>
                <a:gd name="connsiteX104" fmla="*/ 1760429 w 3737830"/>
                <a:gd name="connsiteY104" fmla="*/ 3685379 h 5218739"/>
                <a:gd name="connsiteX105" fmla="*/ 1778441 w 3737830"/>
                <a:gd name="connsiteY105" fmla="*/ 3689061 h 5218739"/>
                <a:gd name="connsiteX106" fmla="*/ 1800298 w 3737830"/>
                <a:gd name="connsiteY106" fmla="*/ 3684413 h 5218739"/>
                <a:gd name="connsiteX107" fmla="*/ 1813047 w 3737830"/>
                <a:gd name="connsiteY107" fmla="*/ 3669542 h 5218739"/>
                <a:gd name="connsiteX108" fmla="*/ 1833083 w 3737830"/>
                <a:gd name="connsiteY108" fmla="*/ 3667683 h 5218739"/>
                <a:gd name="connsiteX109" fmla="*/ 1855684 w 3737830"/>
                <a:gd name="connsiteY109" fmla="*/ 3637806 h 5218739"/>
                <a:gd name="connsiteX110" fmla="*/ 1862226 w 3737830"/>
                <a:gd name="connsiteY110" fmla="*/ 3644447 h 5218739"/>
                <a:gd name="connsiteX111" fmla="*/ 1853117 w 3737830"/>
                <a:gd name="connsiteY111" fmla="*/ 3669542 h 5218739"/>
                <a:gd name="connsiteX112" fmla="*/ 1870421 w 3737830"/>
                <a:gd name="connsiteY112" fmla="*/ 3712298 h 5218739"/>
                <a:gd name="connsiteX113" fmla="*/ 1874064 w 3737830"/>
                <a:gd name="connsiteY113" fmla="*/ 3742970 h 5218739"/>
                <a:gd name="connsiteX114" fmla="*/ 1873154 w 3737830"/>
                <a:gd name="connsiteY114" fmla="*/ 3769925 h 5218739"/>
                <a:gd name="connsiteX115" fmla="*/ 1893189 w 3737830"/>
                <a:gd name="connsiteY115" fmla="*/ 3781078 h 5218739"/>
                <a:gd name="connsiteX116" fmla="*/ 1911403 w 3737830"/>
                <a:gd name="connsiteY116" fmla="*/ 3782937 h 5218739"/>
                <a:gd name="connsiteX117" fmla="*/ 1913224 w 3737830"/>
                <a:gd name="connsiteY117" fmla="*/ 3799668 h 5218739"/>
                <a:gd name="connsiteX118" fmla="*/ 1923242 w 3737830"/>
                <a:gd name="connsiteY118" fmla="*/ 3816398 h 5218739"/>
                <a:gd name="connsiteX119" fmla="*/ 1921420 w 3737830"/>
                <a:gd name="connsiteY119" fmla="*/ 3828481 h 5218739"/>
                <a:gd name="connsiteX120" fmla="*/ 1909581 w 3737830"/>
                <a:gd name="connsiteY120" fmla="*/ 3831270 h 5218739"/>
                <a:gd name="connsiteX121" fmla="*/ 1906849 w 3737830"/>
                <a:gd name="connsiteY121" fmla="*/ 3821975 h 5218739"/>
                <a:gd name="connsiteX122" fmla="*/ 1894100 w 3737830"/>
                <a:gd name="connsiteY122" fmla="*/ 3826622 h 5218739"/>
                <a:gd name="connsiteX123" fmla="*/ 1890457 w 3737830"/>
                <a:gd name="connsiteY123" fmla="*/ 3846141 h 5218739"/>
                <a:gd name="connsiteX124" fmla="*/ 1878618 w 3737830"/>
                <a:gd name="connsiteY124" fmla="*/ 3858224 h 5218739"/>
                <a:gd name="connsiteX125" fmla="*/ 1885903 w 3737830"/>
                <a:gd name="connsiteY125" fmla="*/ 3884249 h 5218739"/>
                <a:gd name="connsiteX126" fmla="*/ 1875886 w 3737830"/>
                <a:gd name="connsiteY126" fmla="*/ 3924216 h 5218739"/>
                <a:gd name="connsiteX127" fmla="*/ 1895010 w 3737830"/>
                <a:gd name="connsiteY127" fmla="*/ 3936299 h 5218739"/>
                <a:gd name="connsiteX128" fmla="*/ 1912314 w 3737830"/>
                <a:gd name="connsiteY128" fmla="*/ 3958606 h 5218739"/>
                <a:gd name="connsiteX129" fmla="*/ 1884992 w 3737830"/>
                <a:gd name="connsiteY129" fmla="*/ 3993927 h 5218739"/>
                <a:gd name="connsiteX130" fmla="*/ 1879528 w 3737830"/>
                <a:gd name="connsiteY130" fmla="*/ 4009728 h 5218739"/>
                <a:gd name="connsiteX131" fmla="*/ 1813047 w 3737830"/>
                <a:gd name="connsiteY131" fmla="*/ 4037612 h 5218739"/>
                <a:gd name="connsiteX132" fmla="*/ 1909030 w 3737830"/>
                <a:gd name="connsiteY132" fmla="*/ 4495257 h 5218739"/>
                <a:gd name="connsiteX133" fmla="*/ 1868836 w 3737830"/>
                <a:gd name="connsiteY133" fmla="*/ 4846950 h 5218739"/>
                <a:gd name="connsiteX134" fmla="*/ 2702849 w 3737830"/>
                <a:gd name="connsiteY134" fmla="*/ 5188594 h 5218739"/>
                <a:gd name="connsiteX135" fmla="*/ 3506718 w 3737830"/>
                <a:gd name="connsiteY135" fmla="*/ 5218739 h 5218739"/>
                <a:gd name="connsiteX136" fmla="*/ 3737830 w 3737830"/>
                <a:gd name="connsiteY136" fmla="*/ 4465112 h 5218739"/>
                <a:gd name="connsiteX137" fmla="*/ 3707685 w 3737830"/>
                <a:gd name="connsiteY137" fmla="*/ 3801921 h 5218739"/>
                <a:gd name="connsiteX138" fmla="*/ 3737830 w 3737830"/>
                <a:gd name="connsiteY138" fmla="*/ 3289455 h 5218739"/>
                <a:gd name="connsiteX139" fmla="*/ 3446427 w 3737830"/>
                <a:gd name="connsiteY139" fmla="*/ 2666457 h 5218739"/>
                <a:gd name="connsiteX140" fmla="*/ 2853575 w 3737830"/>
                <a:gd name="connsiteY140" fmla="*/ 2676506 h 5218739"/>
                <a:gd name="connsiteX141" fmla="*/ 2572221 w 3737830"/>
                <a:gd name="connsiteY141" fmla="*/ 2475539 h 5218739"/>
                <a:gd name="connsiteX142" fmla="*/ 2793285 w 3737830"/>
                <a:gd name="connsiteY142" fmla="*/ 2274572 h 5218739"/>
                <a:gd name="connsiteX143" fmla="*/ 2873671 w 3737830"/>
                <a:gd name="connsiteY143" fmla="*/ 2013314 h 5218739"/>
                <a:gd name="connsiteX144" fmla="*/ 3144977 w 3737830"/>
                <a:gd name="connsiteY144" fmla="*/ 1782202 h 5218739"/>
                <a:gd name="connsiteX145" fmla="*/ 2984203 w 3737830"/>
                <a:gd name="connsiteY145" fmla="*/ 1330027 h 5218739"/>
                <a:gd name="connsiteX146" fmla="*/ 3165074 w 3737830"/>
                <a:gd name="connsiteY146" fmla="*/ 1108963 h 5218739"/>
                <a:gd name="connsiteX147" fmla="*/ 3438708 w 3737830"/>
                <a:gd name="connsiteY147" fmla="*/ 708324 h 5218739"/>
                <a:gd name="connsiteX148" fmla="*/ 3377270 w 3737830"/>
                <a:gd name="connsiteY148" fmla="*/ 563993 h 5218739"/>
                <a:gd name="connsiteX149" fmla="*/ 3316598 w 3737830"/>
                <a:gd name="connsiteY149" fmla="*/ 440404 h 5218739"/>
                <a:gd name="connsiteX150" fmla="*/ 3332784 w 3737830"/>
                <a:gd name="connsiteY150" fmla="*/ 263417 h 5218739"/>
                <a:gd name="connsiteX151" fmla="*/ 3106192 w 3737830"/>
                <a:gd name="connsiteY151" fmla="*/ 128907 h 5218739"/>
                <a:gd name="connsiteX152" fmla="*/ 3124462 w 3737830"/>
                <a:gd name="connsiteY152" fmla="*/ 12400 h 5218739"/>
                <a:gd name="connsiteX153" fmla="*/ 3020642 w 3737830"/>
                <a:gd name="connsiteY153" fmla="*/ 1477 h 5218739"/>
                <a:gd name="connsiteX154" fmla="*/ 2958526 w 3737830"/>
                <a:gd name="connsiteY154" fmla="*/ 38129 h 5218739"/>
                <a:gd name="connsiteX155" fmla="*/ 2965150 w 3737830"/>
                <a:gd name="connsiteY155" fmla="*/ 223300 h 5218739"/>
                <a:gd name="connsiteX156" fmla="*/ 2780177 w 3737830"/>
                <a:gd name="connsiteY156" fmla="*/ 305894 h 5218739"/>
                <a:gd name="connsiteX157" fmla="*/ 2762617 w 3737830"/>
                <a:gd name="connsiteY157" fmla="*/ 448814 h 5218739"/>
                <a:gd name="connsiteX0" fmla="*/ 2762617 w 3737830"/>
                <a:gd name="connsiteY0" fmla="*/ 448814 h 5218739"/>
                <a:gd name="connsiteX1" fmla="*/ 2424105 w 3737830"/>
                <a:gd name="connsiteY1" fmla="*/ 558395 h 5218739"/>
                <a:gd name="connsiteX2" fmla="*/ 2293527 w 3737830"/>
                <a:gd name="connsiteY2" fmla="*/ 545493 h 5218739"/>
                <a:gd name="connsiteX3" fmla="*/ 2241444 w 3737830"/>
                <a:gd name="connsiteY3" fmla="*/ 716503 h 5218739"/>
                <a:gd name="connsiteX4" fmla="*/ 2040286 w 3737830"/>
                <a:gd name="connsiteY4" fmla="*/ 792017 h 5218739"/>
                <a:gd name="connsiteX5" fmla="*/ 1996355 w 3737830"/>
                <a:gd name="connsiteY5" fmla="*/ 709423 h 5218739"/>
                <a:gd name="connsiteX6" fmla="*/ 1883059 w 3737830"/>
                <a:gd name="connsiteY6" fmla="*/ 810896 h 5218739"/>
                <a:gd name="connsiteX7" fmla="*/ 1700399 w 3737830"/>
                <a:gd name="connsiteY7" fmla="*/ 820335 h 5218739"/>
                <a:gd name="connsiteX8" fmla="*/ 1591727 w 3737830"/>
                <a:gd name="connsiteY8" fmla="*/ 910008 h 5218739"/>
                <a:gd name="connsiteX9" fmla="*/ 1478186 w 3737830"/>
                <a:gd name="connsiteY9" fmla="*/ 938674 h 5218739"/>
                <a:gd name="connsiteX10" fmla="*/ 1392881 w 3737830"/>
                <a:gd name="connsiteY10" fmla="*/ 1179028 h 5218739"/>
                <a:gd name="connsiteX11" fmla="*/ 1249527 w 3737830"/>
                <a:gd name="connsiteY11" fmla="*/ 1112953 h 5218739"/>
                <a:gd name="connsiteX12" fmla="*/ 1184787 w 3737830"/>
                <a:gd name="connsiteY12" fmla="*/ 1226224 h 5218739"/>
                <a:gd name="connsiteX13" fmla="*/ 1214845 w 3737830"/>
                <a:gd name="connsiteY13" fmla="*/ 1445687 h 5218739"/>
                <a:gd name="connsiteX14" fmla="*/ 1062243 w 3737830"/>
                <a:gd name="connsiteY14" fmla="*/ 1497603 h 5218739"/>
                <a:gd name="connsiteX15" fmla="*/ 1018312 w 3737830"/>
                <a:gd name="connsiteY15" fmla="*/ 1415010 h 5218739"/>
                <a:gd name="connsiteX16" fmla="*/ 932762 w 3737830"/>
                <a:gd name="connsiteY16" fmla="*/ 1436248 h 5218739"/>
                <a:gd name="connsiteX17" fmla="*/ 902682 w 3737830"/>
                <a:gd name="connsiteY17" fmla="*/ 1355452 h 5218739"/>
                <a:gd name="connsiteX18" fmla="*/ 646054 w 3737830"/>
                <a:gd name="connsiteY18" fmla="*/ 1443327 h 5218739"/>
                <a:gd name="connsiteX19" fmla="*/ 553567 w 3737830"/>
                <a:gd name="connsiteY19" fmla="*/ 1318257 h 5218739"/>
                <a:gd name="connsiteX20" fmla="*/ 528134 w 3737830"/>
                <a:gd name="connsiteY20" fmla="*/ 1490524 h 5218739"/>
                <a:gd name="connsiteX21" fmla="*/ 384780 w 3737830"/>
                <a:gd name="connsiteY21" fmla="*/ 1490524 h 5218739"/>
                <a:gd name="connsiteX22" fmla="*/ 289981 w 3737830"/>
                <a:gd name="connsiteY22" fmla="*/ 1625034 h 5218739"/>
                <a:gd name="connsiteX23" fmla="*/ 132783 w 3737830"/>
                <a:gd name="connsiteY23" fmla="*/ 1704252 h 5218739"/>
                <a:gd name="connsiteX24" fmla="*/ 137379 w 3737830"/>
                <a:gd name="connsiteY24" fmla="*/ 1825618 h 5218739"/>
                <a:gd name="connsiteX25" fmla="*/ 33332 w 3737830"/>
                <a:gd name="connsiteY25" fmla="*/ 1927091 h 5218739"/>
                <a:gd name="connsiteX26" fmla="*/ 6257 w 3737830"/>
                <a:gd name="connsiteY26" fmla="*/ 2273583 h 5218739"/>
                <a:gd name="connsiteX27" fmla="*/ 63390 w 3737830"/>
                <a:gd name="connsiteY27" fmla="*/ 2443891 h 5218739"/>
                <a:gd name="connsiteX28" fmla="*/ 125819 w 3737830"/>
                <a:gd name="connsiteY28" fmla="*/ 2469849 h 5218739"/>
                <a:gd name="connsiteX29" fmla="*/ 169750 w 3737830"/>
                <a:gd name="connsiteY29" fmla="*/ 2613798 h 5218739"/>
                <a:gd name="connsiteX30" fmla="*/ 358836 w 3737830"/>
                <a:gd name="connsiteY30" fmla="*/ 2804548 h 5218739"/>
                <a:gd name="connsiteX31" fmla="*/ 521198 w 3737830"/>
                <a:gd name="connsiteY31" fmla="*/ 2892257 h 5218739"/>
                <a:gd name="connsiteX32" fmla="*/ 598137 w 3737830"/>
                <a:gd name="connsiteY32" fmla="*/ 3135838 h 5218739"/>
                <a:gd name="connsiteX33" fmla="*/ 424087 w 3737830"/>
                <a:gd name="connsiteY33" fmla="*/ 3331184 h 5218739"/>
                <a:gd name="connsiteX34" fmla="*/ 292409 w 3737830"/>
                <a:gd name="connsiteY34" fmla="*/ 3556346 h 5218739"/>
                <a:gd name="connsiteX35" fmla="*/ 293251 w 3737830"/>
                <a:gd name="connsiteY35" fmla="*/ 3670361 h 5218739"/>
                <a:gd name="connsiteX36" fmla="*/ 335069 w 3737830"/>
                <a:gd name="connsiteY36" fmla="*/ 3679847 h 5218739"/>
                <a:gd name="connsiteX37" fmla="*/ 355879 w 3737830"/>
                <a:gd name="connsiteY37" fmla="*/ 3689581 h 5218739"/>
                <a:gd name="connsiteX38" fmla="*/ 379289 w 3737830"/>
                <a:gd name="connsiteY38" fmla="*/ 3682502 h 5218739"/>
                <a:gd name="connsiteX39" fmla="*/ 414839 w 3737830"/>
                <a:gd name="connsiteY39" fmla="*/ 3702855 h 5218739"/>
                <a:gd name="connsiteX40" fmla="*/ 446920 w 3737830"/>
                <a:gd name="connsiteY40" fmla="*/ 3695776 h 5218739"/>
                <a:gd name="connsiteX41" fmla="*/ 493741 w 3737830"/>
                <a:gd name="connsiteY41" fmla="*/ 3732943 h 5218739"/>
                <a:gd name="connsiteX42" fmla="*/ 522354 w 3737830"/>
                <a:gd name="connsiteY42" fmla="*/ 3724094 h 5218739"/>
                <a:gd name="connsiteX43" fmla="*/ 532759 w 3737830"/>
                <a:gd name="connsiteY43" fmla="*/ 3741792 h 5218739"/>
                <a:gd name="connsiteX44" fmla="*/ 569175 w 3737830"/>
                <a:gd name="connsiteY44" fmla="*/ 3717014 h 5218739"/>
                <a:gd name="connsiteX45" fmla="*/ 592586 w 3737830"/>
                <a:gd name="connsiteY45" fmla="*/ 3720554 h 5218739"/>
                <a:gd name="connsiteX46" fmla="*/ 610247 w 3737830"/>
                <a:gd name="connsiteY46" fmla="*/ 3714362 h 5218739"/>
                <a:gd name="connsiteX47" fmla="*/ 638542 w 3737830"/>
                <a:gd name="connsiteY47" fmla="*/ 3764424 h 5218739"/>
                <a:gd name="connsiteX48" fmla="*/ 654147 w 3737830"/>
                <a:gd name="connsiteY48" fmla="*/ 3775420 h 5218739"/>
                <a:gd name="connsiteX49" fmla="*/ 687095 w 3737830"/>
                <a:gd name="connsiteY49" fmla="*/ 3777190 h 5218739"/>
                <a:gd name="connsiteX50" fmla="*/ 692298 w 3737830"/>
                <a:gd name="connsiteY50" fmla="*/ 3751527 h 5218739"/>
                <a:gd name="connsiteX51" fmla="*/ 707038 w 3737830"/>
                <a:gd name="connsiteY51" fmla="*/ 3744447 h 5218739"/>
                <a:gd name="connsiteX52" fmla="*/ 706171 w 3737830"/>
                <a:gd name="connsiteY52" fmla="*/ 3728519 h 5218739"/>
                <a:gd name="connsiteX53" fmla="*/ 734784 w 3737830"/>
                <a:gd name="connsiteY53" fmla="*/ 3712590 h 5218739"/>
                <a:gd name="connsiteX54" fmla="*/ 751258 w 3737830"/>
                <a:gd name="connsiteY54" fmla="*/ 3718784 h 5218739"/>
                <a:gd name="connsiteX55" fmla="*/ 767732 w 3737830"/>
                <a:gd name="connsiteY55" fmla="*/ 3688697 h 5218739"/>
                <a:gd name="connsiteX56" fmla="*/ 818889 w 3737830"/>
                <a:gd name="connsiteY56" fmla="*/ 3698431 h 5218739"/>
                <a:gd name="connsiteX57" fmla="*/ 834496 w 3737830"/>
                <a:gd name="connsiteY57" fmla="*/ 3730288 h 5218739"/>
                <a:gd name="connsiteX58" fmla="*/ 868311 w 3737830"/>
                <a:gd name="connsiteY58" fmla="*/ 3683387 h 5218739"/>
                <a:gd name="connsiteX59" fmla="*/ 908196 w 3737830"/>
                <a:gd name="connsiteY59" fmla="*/ 3669228 h 5218739"/>
                <a:gd name="connsiteX60" fmla="*/ 934208 w 3737830"/>
                <a:gd name="connsiteY60" fmla="*/ 3674538 h 5218739"/>
                <a:gd name="connsiteX61" fmla="*/ 968890 w 3737830"/>
                <a:gd name="connsiteY61" fmla="*/ 3647105 h 5218739"/>
                <a:gd name="connsiteX62" fmla="*/ 994035 w 3737830"/>
                <a:gd name="connsiteY62" fmla="*/ 3640910 h 5218739"/>
                <a:gd name="connsiteX63" fmla="*/ 1026983 w 3737830"/>
                <a:gd name="connsiteY63" fmla="*/ 3599318 h 5218739"/>
                <a:gd name="connsiteX64" fmla="*/ 1054920 w 3737830"/>
                <a:gd name="connsiteY64" fmla="*/ 3580857 h 5218739"/>
                <a:gd name="connsiteX65" fmla="*/ 1068602 w 3737830"/>
                <a:gd name="connsiteY65" fmla="*/ 3593124 h 5218739"/>
                <a:gd name="connsiteX66" fmla="*/ 1093747 w 3737830"/>
                <a:gd name="connsiteY66" fmla="*/ 3608168 h 5218739"/>
                <a:gd name="connsiteX67" fmla="*/ 1105885 w 3737830"/>
                <a:gd name="connsiteY67" fmla="*/ 3580735 h 5218739"/>
                <a:gd name="connsiteX68" fmla="*/ 1116290 w 3737830"/>
                <a:gd name="connsiteY68" fmla="*/ 3585159 h 5218739"/>
                <a:gd name="connsiteX69" fmla="*/ 1138834 w 3737830"/>
                <a:gd name="connsiteY69" fmla="*/ 3550647 h 5218739"/>
                <a:gd name="connsiteX70" fmla="*/ 1159643 w 3737830"/>
                <a:gd name="connsiteY70" fmla="*/ 3545337 h 5218739"/>
                <a:gd name="connsiteX71" fmla="*/ 1169181 w 3737830"/>
                <a:gd name="connsiteY71" fmla="*/ 3554187 h 5218739"/>
                <a:gd name="connsiteX72" fmla="*/ 1177851 w 3737830"/>
                <a:gd name="connsiteY72" fmla="*/ 3545337 h 5218739"/>
                <a:gd name="connsiteX73" fmla="*/ 1187389 w 3737830"/>
                <a:gd name="connsiteY73" fmla="*/ 3543568 h 5218739"/>
                <a:gd name="connsiteX74" fmla="*/ 1189990 w 3737830"/>
                <a:gd name="connsiteY74" fmla="*/ 3533833 h 5218739"/>
                <a:gd name="connsiteX75" fmla="*/ 1204730 w 3737830"/>
                <a:gd name="connsiteY75" fmla="*/ 3527639 h 5218739"/>
                <a:gd name="connsiteX76" fmla="*/ 1251551 w 3737830"/>
                <a:gd name="connsiteY76" fmla="*/ 3524099 h 5218739"/>
                <a:gd name="connsiteX77" fmla="*/ 1263690 w 3737830"/>
                <a:gd name="connsiteY77" fmla="*/ 3532948 h 5218739"/>
                <a:gd name="connsiteX78" fmla="*/ 1274095 w 3737830"/>
                <a:gd name="connsiteY78" fmla="*/ 3522329 h 5218739"/>
                <a:gd name="connsiteX79" fmla="*/ 1278430 w 3737830"/>
                <a:gd name="connsiteY79" fmla="*/ 3501976 h 5218739"/>
                <a:gd name="connsiteX80" fmla="*/ 1273228 w 3737830"/>
                <a:gd name="connsiteY80" fmla="*/ 3489587 h 5218739"/>
                <a:gd name="connsiteX81" fmla="*/ 1289702 w 3737830"/>
                <a:gd name="connsiteY81" fmla="*/ 3474543 h 5218739"/>
                <a:gd name="connsiteX82" fmla="*/ 1300974 w 3737830"/>
                <a:gd name="connsiteY82" fmla="*/ 3476313 h 5218739"/>
                <a:gd name="connsiteX83" fmla="*/ 1300974 w 3737830"/>
                <a:gd name="connsiteY83" fmla="*/ 3499321 h 5218739"/>
                <a:gd name="connsiteX84" fmla="*/ 1315714 w 3737830"/>
                <a:gd name="connsiteY84" fmla="*/ 3489587 h 5218739"/>
                <a:gd name="connsiteX85" fmla="*/ 1327853 w 3737830"/>
                <a:gd name="connsiteY85" fmla="*/ 3486932 h 5218739"/>
                <a:gd name="connsiteX86" fmla="*/ 1350396 w 3737830"/>
                <a:gd name="connsiteY86" fmla="*/ 3479852 h 5218739"/>
                <a:gd name="connsiteX87" fmla="*/ 1374674 w 3737830"/>
                <a:gd name="connsiteY87" fmla="*/ 3482507 h 5218739"/>
                <a:gd name="connsiteX88" fmla="*/ 1368604 w 3737830"/>
                <a:gd name="connsiteY88" fmla="*/ 3494011 h 5218739"/>
                <a:gd name="connsiteX89" fmla="*/ 1369472 w 3737830"/>
                <a:gd name="connsiteY89" fmla="*/ 3517020 h 5218739"/>
                <a:gd name="connsiteX90" fmla="*/ 1392882 w 3737830"/>
                <a:gd name="connsiteY90" fmla="*/ 3492241 h 5218739"/>
                <a:gd name="connsiteX91" fmla="*/ 1416293 w 3737830"/>
                <a:gd name="connsiteY91" fmla="*/ 3491357 h 5218739"/>
                <a:gd name="connsiteX92" fmla="*/ 1442779 w 3737830"/>
                <a:gd name="connsiteY92" fmla="*/ 3466701 h 5218739"/>
                <a:gd name="connsiteX93" fmla="*/ 1499530 w 3737830"/>
                <a:gd name="connsiteY93" fmla="*/ 3501976 h 5218739"/>
                <a:gd name="connsiteX94" fmla="*/ 1544618 w 3737830"/>
                <a:gd name="connsiteY94" fmla="*/ 3581620 h 5218739"/>
                <a:gd name="connsiteX95" fmla="*/ 1551554 w 3737830"/>
                <a:gd name="connsiteY95" fmla="*/ 3574540 h 5218739"/>
                <a:gd name="connsiteX96" fmla="*/ 1567161 w 3737830"/>
                <a:gd name="connsiteY96" fmla="*/ 3575426 h 5218739"/>
                <a:gd name="connsiteX97" fmla="*/ 1578433 w 3737830"/>
                <a:gd name="connsiteY97" fmla="*/ 3586929 h 5218739"/>
                <a:gd name="connsiteX98" fmla="*/ 1613115 w 3737830"/>
                <a:gd name="connsiteY98" fmla="*/ 3594009 h 5218739"/>
                <a:gd name="connsiteX99" fmla="*/ 1653867 w 3737830"/>
                <a:gd name="connsiteY99" fmla="*/ 3578080 h 5218739"/>
                <a:gd name="connsiteX100" fmla="*/ 1694619 w 3737830"/>
                <a:gd name="connsiteY100" fmla="*/ 3586929 h 5218739"/>
                <a:gd name="connsiteX101" fmla="*/ 1693752 w 3737830"/>
                <a:gd name="connsiteY101" fmla="*/ 3627636 h 5218739"/>
                <a:gd name="connsiteX102" fmla="*/ 1721498 w 3737830"/>
                <a:gd name="connsiteY102" fmla="*/ 3656839 h 5218739"/>
                <a:gd name="connsiteX103" fmla="*/ 1761383 w 3737830"/>
                <a:gd name="connsiteY103" fmla="*/ 3656839 h 5218739"/>
                <a:gd name="connsiteX104" fmla="*/ 1760429 w 3737830"/>
                <a:gd name="connsiteY104" fmla="*/ 3685379 h 5218739"/>
                <a:gd name="connsiteX105" fmla="*/ 1778441 w 3737830"/>
                <a:gd name="connsiteY105" fmla="*/ 3689061 h 5218739"/>
                <a:gd name="connsiteX106" fmla="*/ 1800298 w 3737830"/>
                <a:gd name="connsiteY106" fmla="*/ 3684413 h 5218739"/>
                <a:gd name="connsiteX107" fmla="*/ 1813047 w 3737830"/>
                <a:gd name="connsiteY107" fmla="*/ 3669542 h 5218739"/>
                <a:gd name="connsiteX108" fmla="*/ 1833083 w 3737830"/>
                <a:gd name="connsiteY108" fmla="*/ 3667683 h 5218739"/>
                <a:gd name="connsiteX109" fmla="*/ 1855684 w 3737830"/>
                <a:gd name="connsiteY109" fmla="*/ 3637806 h 5218739"/>
                <a:gd name="connsiteX110" fmla="*/ 1862226 w 3737830"/>
                <a:gd name="connsiteY110" fmla="*/ 3644447 h 5218739"/>
                <a:gd name="connsiteX111" fmla="*/ 1853117 w 3737830"/>
                <a:gd name="connsiteY111" fmla="*/ 3669542 h 5218739"/>
                <a:gd name="connsiteX112" fmla="*/ 1870421 w 3737830"/>
                <a:gd name="connsiteY112" fmla="*/ 3712298 h 5218739"/>
                <a:gd name="connsiteX113" fmla="*/ 1874064 w 3737830"/>
                <a:gd name="connsiteY113" fmla="*/ 3742970 h 5218739"/>
                <a:gd name="connsiteX114" fmla="*/ 1873154 w 3737830"/>
                <a:gd name="connsiteY114" fmla="*/ 3769925 h 5218739"/>
                <a:gd name="connsiteX115" fmla="*/ 1893189 w 3737830"/>
                <a:gd name="connsiteY115" fmla="*/ 3781078 h 5218739"/>
                <a:gd name="connsiteX116" fmla="*/ 1911403 w 3737830"/>
                <a:gd name="connsiteY116" fmla="*/ 3782937 h 5218739"/>
                <a:gd name="connsiteX117" fmla="*/ 1913224 w 3737830"/>
                <a:gd name="connsiteY117" fmla="*/ 3799668 h 5218739"/>
                <a:gd name="connsiteX118" fmla="*/ 1923242 w 3737830"/>
                <a:gd name="connsiteY118" fmla="*/ 3816398 h 5218739"/>
                <a:gd name="connsiteX119" fmla="*/ 1921420 w 3737830"/>
                <a:gd name="connsiteY119" fmla="*/ 3828481 h 5218739"/>
                <a:gd name="connsiteX120" fmla="*/ 1909581 w 3737830"/>
                <a:gd name="connsiteY120" fmla="*/ 3831270 h 5218739"/>
                <a:gd name="connsiteX121" fmla="*/ 1906849 w 3737830"/>
                <a:gd name="connsiteY121" fmla="*/ 3821975 h 5218739"/>
                <a:gd name="connsiteX122" fmla="*/ 1894100 w 3737830"/>
                <a:gd name="connsiteY122" fmla="*/ 3826622 h 5218739"/>
                <a:gd name="connsiteX123" fmla="*/ 1890457 w 3737830"/>
                <a:gd name="connsiteY123" fmla="*/ 3846141 h 5218739"/>
                <a:gd name="connsiteX124" fmla="*/ 1878618 w 3737830"/>
                <a:gd name="connsiteY124" fmla="*/ 3858224 h 5218739"/>
                <a:gd name="connsiteX125" fmla="*/ 1885903 w 3737830"/>
                <a:gd name="connsiteY125" fmla="*/ 3884249 h 5218739"/>
                <a:gd name="connsiteX126" fmla="*/ 1875886 w 3737830"/>
                <a:gd name="connsiteY126" fmla="*/ 3924216 h 5218739"/>
                <a:gd name="connsiteX127" fmla="*/ 1895010 w 3737830"/>
                <a:gd name="connsiteY127" fmla="*/ 3936299 h 5218739"/>
                <a:gd name="connsiteX128" fmla="*/ 1912314 w 3737830"/>
                <a:gd name="connsiteY128" fmla="*/ 3958606 h 5218739"/>
                <a:gd name="connsiteX129" fmla="*/ 1909581 w 3737830"/>
                <a:gd name="connsiteY129" fmla="*/ 3979055 h 5218739"/>
                <a:gd name="connsiteX130" fmla="*/ 1884992 w 3737830"/>
                <a:gd name="connsiteY130" fmla="*/ 3993927 h 5218739"/>
                <a:gd name="connsiteX131" fmla="*/ 1879528 w 3737830"/>
                <a:gd name="connsiteY131" fmla="*/ 4009728 h 5218739"/>
                <a:gd name="connsiteX132" fmla="*/ 1813047 w 3737830"/>
                <a:gd name="connsiteY132" fmla="*/ 4037612 h 5218739"/>
                <a:gd name="connsiteX133" fmla="*/ 1909030 w 3737830"/>
                <a:gd name="connsiteY133" fmla="*/ 4495257 h 5218739"/>
                <a:gd name="connsiteX134" fmla="*/ 1868836 w 3737830"/>
                <a:gd name="connsiteY134" fmla="*/ 4846950 h 5218739"/>
                <a:gd name="connsiteX135" fmla="*/ 2702849 w 3737830"/>
                <a:gd name="connsiteY135" fmla="*/ 5188594 h 5218739"/>
                <a:gd name="connsiteX136" fmla="*/ 3506718 w 3737830"/>
                <a:gd name="connsiteY136" fmla="*/ 5218739 h 5218739"/>
                <a:gd name="connsiteX137" fmla="*/ 3737830 w 3737830"/>
                <a:gd name="connsiteY137" fmla="*/ 4465112 h 5218739"/>
                <a:gd name="connsiteX138" fmla="*/ 3707685 w 3737830"/>
                <a:gd name="connsiteY138" fmla="*/ 3801921 h 5218739"/>
                <a:gd name="connsiteX139" fmla="*/ 3737830 w 3737830"/>
                <a:gd name="connsiteY139" fmla="*/ 3289455 h 5218739"/>
                <a:gd name="connsiteX140" fmla="*/ 3446427 w 3737830"/>
                <a:gd name="connsiteY140" fmla="*/ 2666457 h 5218739"/>
                <a:gd name="connsiteX141" fmla="*/ 2853575 w 3737830"/>
                <a:gd name="connsiteY141" fmla="*/ 2676506 h 5218739"/>
                <a:gd name="connsiteX142" fmla="*/ 2572221 w 3737830"/>
                <a:gd name="connsiteY142" fmla="*/ 2475539 h 5218739"/>
                <a:gd name="connsiteX143" fmla="*/ 2793285 w 3737830"/>
                <a:gd name="connsiteY143" fmla="*/ 2274572 h 5218739"/>
                <a:gd name="connsiteX144" fmla="*/ 2873671 w 3737830"/>
                <a:gd name="connsiteY144" fmla="*/ 2013314 h 5218739"/>
                <a:gd name="connsiteX145" fmla="*/ 3144977 w 3737830"/>
                <a:gd name="connsiteY145" fmla="*/ 1782202 h 5218739"/>
                <a:gd name="connsiteX146" fmla="*/ 2984203 w 3737830"/>
                <a:gd name="connsiteY146" fmla="*/ 1330027 h 5218739"/>
                <a:gd name="connsiteX147" fmla="*/ 3165074 w 3737830"/>
                <a:gd name="connsiteY147" fmla="*/ 1108963 h 5218739"/>
                <a:gd name="connsiteX148" fmla="*/ 3438708 w 3737830"/>
                <a:gd name="connsiteY148" fmla="*/ 708324 h 5218739"/>
                <a:gd name="connsiteX149" fmla="*/ 3377270 w 3737830"/>
                <a:gd name="connsiteY149" fmla="*/ 563993 h 5218739"/>
                <a:gd name="connsiteX150" fmla="*/ 3316598 w 3737830"/>
                <a:gd name="connsiteY150" fmla="*/ 440404 h 5218739"/>
                <a:gd name="connsiteX151" fmla="*/ 3332784 w 3737830"/>
                <a:gd name="connsiteY151" fmla="*/ 263417 h 5218739"/>
                <a:gd name="connsiteX152" fmla="*/ 3106192 w 3737830"/>
                <a:gd name="connsiteY152" fmla="*/ 128907 h 5218739"/>
                <a:gd name="connsiteX153" fmla="*/ 3124462 w 3737830"/>
                <a:gd name="connsiteY153" fmla="*/ 12400 h 5218739"/>
                <a:gd name="connsiteX154" fmla="*/ 3020642 w 3737830"/>
                <a:gd name="connsiteY154" fmla="*/ 1477 h 5218739"/>
                <a:gd name="connsiteX155" fmla="*/ 2958526 w 3737830"/>
                <a:gd name="connsiteY155" fmla="*/ 38129 h 5218739"/>
                <a:gd name="connsiteX156" fmla="*/ 2965150 w 3737830"/>
                <a:gd name="connsiteY156" fmla="*/ 223300 h 5218739"/>
                <a:gd name="connsiteX157" fmla="*/ 2780177 w 3737830"/>
                <a:gd name="connsiteY157" fmla="*/ 305894 h 5218739"/>
                <a:gd name="connsiteX158" fmla="*/ 2762617 w 3737830"/>
                <a:gd name="connsiteY158" fmla="*/ 448814 h 5218739"/>
                <a:gd name="connsiteX0" fmla="*/ 2762617 w 3737830"/>
                <a:gd name="connsiteY0" fmla="*/ 448814 h 5218739"/>
                <a:gd name="connsiteX1" fmla="*/ 2424105 w 3737830"/>
                <a:gd name="connsiteY1" fmla="*/ 558395 h 5218739"/>
                <a:gd name="connsiteX2" fmla="*/ 2293527 w 3737830"/>
                <a:gd name="connsiteY2" fmla="*/ 545493 h 5218739"/>
                <a:gd name="connsiteX3" fmla="*/ 2241444 w 3737830"/>
                <a:gd name="connsiteY3" fmla="*/ 716503 h 5218739"/>
                <a:gd name="connsiteX4" fmla="*/ 2040286 w 3737830"/>
                <a:gd name="connsiteY4" fmla="*/ 792017 h 5218739"/>
                <a:gd name="connsiteX5" fmla="*/ 1996355 w 3737830"/>
                <a:gd name="connsiteY5" fmla="*/ 709423 h 5218739"/>
                <a:gd name="connsiteX6" fmla="*/ 1883059 w 3737830"/>
                <a:gd name="connsiteY6" fmla="*/ 810896 h 5218739"/>
                <a:gd name="connsiteX7" fmla="*/ 1700399 w 3737830"/>
                <a:gd name="connsiteY7" fmla="*/ 820335 h 5218739"/>
                <a:gd name="connsiteX8" fmla="*/ 1591727 w 3737830"/>
                <a:gd name="connsiteY8" fmla="*/ 910008 h 5218739"/>
                <a:gd name="connsiteX9" fmla="*/ 1478186 w 3737830"/>
                <a:gd name="connsiteY9" fmla="*/ 938674 h 5218739"/>
                <a:gd name="connsiteX10" fmla="*/ 1392881 w 3737830"/>
                <a:gd name="connsiteY10" fmla="*/ 1179028 h 5218739"/>
                <a:gd name="connsiteX11" fmla="*/ 1249527 w 3737830"/>
                <a:gd name="connsiteY11" fmla="*/ 1112953 h 5218739"/>
                <a:gd name="connsiteX12" fmla="*/ 1184787 w 3737830"/>
                <a:gd name="connsiteY12" fmla="*/ 1226224 h 5218739"/>
                <a:gd name="connsiteX13" fmla="*/ 1214845 w 3737830"/>
                <a:gd name="connsiteY13" fmla="*/ 1445687 h 5218739"/>
                <a:gd name="connsiteX14" fmla="*/ 1062243 w 3737830"/>
                <a:gd name="connsiteY14" fmla="*/ 1497603 h 5218739"/>
                <a:gd name="connsiteX15" fmla="*/ 1018312 w 3737830"/>
                <a:gd name="connsiteY15" fmla="*/ 1415010 h 5218739"/>
                <a:gd name="connsiteX16" fmla="*/ 932762 w 3737830"/>
                <a:gd name="connsiteY16" fmla="*/ 1436248 h 5218739"/>
                <a:gd name="connsiteX17" fmla="*/ 902682 w 3737830"/>
                <a:gd name="connsiteY17" fmla="*/ 1355452 h 5218739"/>
                <a:gd name="connsiteX18" fmla="*/ 646054 w 3737830"/>
                <a:gd name="connsiteY18" fmla="*/ 1443327 h 5218739"/>
                <a:gd name="connsiteX19" fmla="*/ 553567 w 3737830"/>
                <a:gd name="connsiteY19" fmla="*/ 1318257 h 5218739"/>
                <a:gd name="connsiteX20" fmla="*/ 528134 w 3737830"/>
                <a:gd name="connsiteY20" fmla="*/ 1490524 h 5218739"/>
                <a:gd name="connsiteX21" fmla="*/ 384780 w 3737830"/>
                <a:gd name="connsiteY21" fmla="*/ 1490524 h 5218739"/>
                <a:gd name="connsiteX22" fmla="*/ 289981 w 3737830"/>
                <a:gd name="connsiteY22" fmla="*/ 1625034 h 5218739"/>
                <a:gd name="connsiteX23" fmla="*/ 132783 w 3737830"/>
                <a:gd name="connsiteY23" fmla="*/ 1704252 h 5218739"/>
                <a:gd name="connsiteX24" fmla="*/ 137379 w 3737830"/>
                <a:gd name="connsiteY24" fmla="*/ 1825618 h 5218739"/>
                <a:gd name="connsiteX25" fmla="*/ 33332 w 3737830"/>
                <a:gd name="connsiteY25" fmla="*/ 1927091 h 5218739"/>
                <a:gd name="connsiteX26" fmla="*/ 6257 w 3737830"/>
                <a:gd name="connsiteY26" fmla="*/ 2273583 h 5218739"/>
                <a:gd name="connsiteX27" fmla="*/ 63390 w 3737830"/>
                <a:gd name="connsiteY27" fmla="*/ 2443891 h 5218739"/>
                <a:gd name="connsiteX28" fmla="*/ 125819 w 3737830"/>
                <a:gd name="connsiteY28" fmla="*/ 2469849 h 5218739"/>
                <a:gd name="connsiteX29" fmla="*/ 169750 w 3737830"/>
                <a:gd name="connsiteY29" fmla="*/ 2613798 h 5218739"/>
                <a:gd name="connsiteX30" fmla="*/ 358836 w 3737830"/>
                <a:gd name="connsiteY30" fmla="*/ 2804548 h 5218739"/>
                <a:gd name="connsiteX31" fmla="*/ 521198 w 3737830"/>
                <a:gd name="connsiteY31" fmla="*/ 2892257 h 5218739"/>
                <a:gd name="connsiteX32" fmla="*/ 598137 w 3737830"/>
                <a:gd name="connsiteY32" fmla="*/ 3135838 h 5218739"/>
                <a:gd name="connsiteX33" fmla="*/ 424087 w 3737830"/>
                <a:gd name="connsiteY33" fmla="*/ 3331184 h 5218739"/>
                <a:gd name="connsiteX34" fmla="*/ 292409 w 3737830"/>
                <a:gd name="connsiteY34" fmla="*/ 3556346 h 5218739"/>
                <a:gd name="connsiteX35" fmla="*/ 293251 w 3737830"/>
                <a:gd name="connsiteY35" fmla="*/ 3670361 h 5218739"/>
                <a:gd name="connsiteX36" fmla="*/ 335069 w 3737830"/>
                <a:gd name="connsiteY36" fmla="*/ 3679847 h 5218739"/>
                <a:gd name="connsiteX37" fmla="*/ 355879 w 3737830"/>
                <a:gd name="connsiteY37" fmla="*/ 3689581 h 5218739"/>
                <a:gd name="connsiteX38" fmla="*/ 379289 w 3737830"/>
                <a:gd name="connsiteY38" fmla="*/ 3682502 h 5218739"/>
                <a:gd name="connsiteX39" fmla="*/ 414839 w 3737830"/>
                <a:gd name="connsiteY39" fmla="*/ 3702855 h 5218739"/>
                <a:gd name="connsiteX40" fmla="*/ 446920 w 3737830"/>
                <a:gd name="connsiteY40" fmla="*/ 3695776 h 5218739"/>
                <a:gd name="connsiteX41" fmla="*/ 493741 w 3737830"/>
                <a:gd name="connsiteY41" fmla="*/ 3732943 h 5218739"/>
                <a:gd name="connsiteX42" fmla="*/ 522354 w 3737830"/>
                <a:gd name="connsiteY42" fmla="*/ 3724094 h 5218739"/>
                <a:gd name="connsiteX43" fmla="*/ 532759 w 3737830"/>
                <a:gd name="connsiteY43" fmla="*/ 3741792 h 5218739"/>
                <a:gd name="connsiteX44" fmla="*/ 569175 w 3737830"/>
                <a:gd name="connsiteY44" fmla="*/ 3717014 h 5218739"/>
                <a:gd name="connsiteX45" fmla="*/ 592586 w 3737830"/>
                <a:gd name="connsiteY45" fmla="*/ 3720554 h 5218739"/>
                <a:gd name="connsiteX46" fmla="*/ 610247 w 3737830"/>
                <a:gd name="connsiteY46" fmla="*/ 3714362 h 5218739"/>
                <a:gd name="connsiteX47" fmla="*/ 638542 w 3737830"/>
                <a:gd name="connsiteY47" fmla="*/ 3764424 h 5218739"/>
                <a:gd name="connsiteX48" fmla="*/ 654147 w 3737830"/>
                <a:gd name="connsiteY48" fmla="*/ 3775420 h 5218739"/>
                <a:gd name="connsiteX49" fmla="*/ 687095 w 3737830"/>
                <a:gd name="connsiteY49" fmla="*/ 3777190 h 5218739"/>
                <a:gd name="connsiteX50" fmla="*/ 692298 w 3737830"/>
                <a:gd name="connsiteY50" fmla="*/ 3751527 h 5218739"/>
                <a:gd name="connsiteX51" fmla="*/ 707038 w 3737830"/>
                <a:gd name="connsiteY51" fmla="*/ 3744447 h 5218739"/>
                <a:gd name="connsiteX52" fmla="*/ 706171 w 3737830"/>
                <a:gd name="connsiteY52" fmla="*/ 3728519 h 5218739"/>
                <a:gd name="connsiteX53" fmla="*/ 734784 w 3737830"/>
                <a:gd name="connsiteY53" fmla="*/ 3712590 h 5218739"/>
                <a:gd name="connsiteX54" fmla="*/ 751258 w 3737830"/>
                <a:gd name="connsiteY54" fmla="*/ 3718784 h 5218739"/>
                <a:gd name="connsiteX55" fmla="*/ 767732 w 3737830"/>
                <a:gd name="connsiteY55" fmla="*/ 3688697 h 5218739"/>
                <a:gd name="connsiteX56" fmla="*/ 818889 w 3737830"/>
                <a:gd name="connsiteY56" fmla="*/ 3698431 h 5218739"/>
                <a:gd name="connsiteX57" fmla="*/ 834496 w 3737830"/>
                <a:gd name="connsiteY57" fmla="*/ 3730288 h 5218739"/>
                <a:gd name="connsiteX58" fmla="*/ 868311 w 3737830"/>
                <a:gd name="connsiteY58" fmla="*/ 3683387 h 5218739"/>
                <a:gd name="connsiteX59" fmla="*/ 908196 w 3737830"/>
                <a:gd name="connsiteY59" fmla="*/ 3669228 h 5218739"/>
                <a:gd name="connsiteX60" fmla="*/ 934208 w 3737830"/>
                <a:gd name="connsiteY60" fmla="*/ 3674538 h 5218739"/>
                <a:gd name="connsiteX61" fmla="*/ 968890 w 3737830"/>
                <a:gd name="connsiteY61" fmla="*/ 3647105 h 5218739"/>
                <a:gd name="connsiteX62" fmla="*/ 994035 w 3737830"/>
                <a:gd name="connsiteY62" fmla="*/ 3640910 h 5218739"/>
                <a:gd name="connsiteX63" fmla="*/ 1026983 w 3737830"/>
                <a:gd name="connsiteY63" fmla="*/ 3599318 h 5218739"/>
                <a:gd name="connsiteX64" fmla="*/ 1054920 w 3737830"/>
                <a:gd name="connsiteY64" fmla="*/ 3580857 h 5218739"/>
                <a:gd name="connsiteX65" fmla="*/ 1068602 w 3737830"/>
                <a:gd name="connsiteY65" fmla="*/ 3593124 h 5218739"/>
                <a:gd name="connsiteX66" fmla="*/ 1093747 w 3737830"/>
                <a:gd name="connsiteY66" fmla="*/ 3608168 h 5218739"/>
                <a:gd name="connsiteX67" fmla="*/ 1105885 w 3737830"/>
                <a:gd name="connsiteY67" fmla="*/ 3580735 h 5218739"/>
                <a:gd name="connsiteX68" fmla="*/ 1116290 w 3737830"/>
                <a:gd name="connsiteY68" fmla="*/ 3585159 h 5218739"/>
                <a:gd name="connsiteX69" fmla="*/ 1138834 w 3737830"/>
                <a:gd name="connsiteY69" fmla="*/ 3550647 h 5218739"/>
                <a:gd name="connsiteX70" fmla="*/ 1159643 w 3737830"/>
                <a:gd name="connsiteY70" fmla="*/ 3545337 h 5218739"/>
                <a:gd name="connsiteX71" fmla="*/ 1169181 w 3737830"/>
                <a:gd name="connsiteY71" fmla="*/ 3554187 h 5218739"/>
                <a:gd name="connsiteX72" fmla="*/ 1177851 w 3737830"/>
                <a:gd name="connsiteY72" fmla="*/ 3545337 h 5218739"/>
                <a:gd name="connsiteX73" fmla="*/ 1187389 w 3737830"/>
                <a:gd name="connsiteY73" fmla="*/ 3543568 h 5218739"/>
                <a:gd name="connsiteX74" fmla="*/ 1189990 w 3737830"/>
                <a:gd name="connsiteY74" fmla="*/ 3533833 h 5218739"/>
                <a:gd name="connsiteX75" fmla="*/ 1204730 w 3737830"/>
                <a:gd name="connsiteY75" fmla="*/ 3527639 h 5218739"/>
                <a:gd name="connsiteX76" fmla="*/ 1251551 w 3737830"/>
                <a:gd name="connsiteY76" fmla="*/ 3524099 h 5218739"/>
                <a:gd name="connsiteX77" fmla="*/ 1263690 w 3737830"/>
                <a:gd name="connsiteY77" fmla="*/ 3532948 h 5218739"/>
                <a:gd name="connsiteX78" fmla="*/ 1274095 w 3737830"/>
                <a:gd name="connsiteY78" fmla="*/ 3522329 h 5218739"/>
                <a:gd name="connsiteX79" fmla="*/ 1278430 w 3737830"/>
                <a:gd name="connsiteY79" fmla="*/ 3501976 h 5218739"/>
                <a:gd name="connsiteX80" fmla="*/ 1273228 w 3737830"/>
                <a:gd name="connsiteY80" fmla="*/ 3489587 h 5218739"/>
                <a:gd name="connsiteX81" fmla="*/ 1289702 w 3737830"/>
                <a:gd name="connsiteY81" fmla="*/ 3474543 h 5218739"/>
                <a:gd name="connsiteX82" fmla="*/ 1300974 w 3737830"/>
                <a:gd name="connsiteY82" fmla="*/ 3476313 h 5218739"/>
                <a:gd name="connsiteX83" fmla="*/ 1300974 w 3737830"/>
                <a:gd name="connsiteY83" fmla="*/ 3499321 h 5218739"/>
                <a:gd name="connsiteX84" fmla="*/ 1315714 w 3737830"/>
                <a:gd name="connsiteY84" fmla="*/ 3489587 h 5218739"/>
                <a:gd name="connsiteX85" fmla="*/ 1327853 w 3737830"/>
                <a:gd name="connsiteY85" fmla="*/ 3486932 h 5218739"/>
                <a:gd name="connsiteX86" fmla="*/ 1350396 w 3737830"/>
                <a:gd name="connsiteY86" fmla="*/ 3479852 h 5218739"/>
                <a:gd name="connsiteX87" fmla="*/ 1374674 w 3737830"/>
                <a:gd name="connsiteY87" fmla="*/ 3482507 h 5218739"/>
                <a:gd name="connsiteX88" fmla="*/ 1368604 w 3737830"/>
                <a:gd name="connsiteY88" fmla="*/ 3494011 h 5218739"/>
                <a:gd name="connsiteX89" fmla="*/ 1369472 w 3737830"/>
                <a:gd name="connsiteY89" fmla="*/ 3517020 h 5218739"/>
                <a:gd name="connsiteX90" fmla="*/ 1392882 w 3737830"/>
                <a:gd name="connsiteY90" fmla="*/ 3492241 h 5218739"/>
                <a:gd name="connsiteX91" fmla="*/ 1416293 w 3737830"/>
                <a:gd name="connsiteY91" fmla="*/ 3491357 h 5218739"/>
                <a:gd name="connsiteX92" fmla="*/ 1442779 w 3737830"/>
                <a:gd name="connsiteY92" fmla="*/ 3466701 h 5218739"/>
                <a:gd name="connsiteX93" fmla="*/ 1499530 w 3737830"/>
                <a:gd name="connsiteY93" fmla="*/ 3501976 h 5218739"/>
                <a:gd name="connsiteX94" fmla="*/ 1544618 w 3737830"/>
                <a:gd name="connsiteY94" fmla="*/ 3581620 h 5218739"/>
                <a:gd name="connsiteX95" fmla="*/ 1551554 w 3737830"/>
                <a:gd name="connsiteY95" fmla="*/ 3574540 h 5218739"/>
                <a:gd name="connsiteX96" fmla="*/ 1567161 w 3737830"/>
                <a:gd name="connsiteY96" fmla="*/ 3575426 h 5218739"/>
                <a:gd name="connsiteX97" fmla="*/ 1578433 w 3737830"/>
                <a:gd name="connsiteY97" fmla="*/ 3586929 h 5218739"/>
                <a:gd name="connsiteX98" fmla="*/ 1613115 w 3737830"/>
                <a:gd name="connsiteY98" fmla="*/ 3594009 h 5218739"/>
                <a:gd name="connsiteX99" fmla="*/ 1653867 w 3737830"/>
                <a:gd name="connsiteY99" fmla="*/ 3578080 h 5218739"/>
                <a:gd name="connsiteX100" fmla="*/ 1694619 w 3737830"/>
                <a:gd name="connsiteY100" fmla="*/ 3586929 h 5218739"/>
                <a:gd name="connsiteX101" fmla="*/ 1693752 w 3737830"/>
                <a:gd name="connsiteY101" fmla="*/ 3627636 h 5218739"/>
                <a:gd name="connsiteX102" fmla="*/ 1721498 w 3737830"/>
                <a:gd name="connsiteY102" fmla="*/ 3656839 h 5218739"/>
                <a:gd name="connsiteX103" fmla="*/ 1761383 w 3737830"/>
                <a:gd name="connsiteY103" fmla="*/ 3656839 h 5218739"/>
                <a:gd name="connsiteX104" fmla="*/ 1760429 w 3737830"/>
                <a:gd name="connsiteY104" fmla="*/ 3685379 h 5218739"/>
                <a:gd name="connsiteX105" fmla="*/ 1778441 w 3737830"/>
                <a:gd name="connsiteY105" fmla="*/ 3689061 h 5218739"/>
                <a:gd name="connsiteX106" fmla="*/ 1800298 w 3737830"/>
                <a:gd name="connsiteY106" fmla="*/ 3684413 h 5218739"/>
                <a:gd name="connsiteX107" fmla="*/ 1813047 w 3737830"/>
                <a:gd name="connsiteY107" fmla="*/ 3669542 h 5218739"/>
                <a:gd name="connsiteX108" fmla="*/ 1833083 w 3737830"/>
                <a:gd name="connsiteY108" fmla="*/ 3667683 h 5218739"/>
                <a:gd name="connsiteX109" fmla="*/ 1855684 w 3737830"/>
                <a:gd name="connsiteY109" fmla="*/ 3637806 h 5218739"/>
                <a:gd name="connsiteX110" fmla="*/ 1862226 w 3737830"/>
                <a:gd name="connsiteY110" fmla="*/ 3644447 h 5218739"/>
                <a:gd name="connsiteX111" fmla="*/ 1853117 w 3737830"/>
                <a:gd name="connsiteY111" fmla="*/ 3669542 h 5218739"/>
                <a:gd name="connsiteX112" fmla="*/ 1870421 w 3737830"/>
                <a:gd name="connsiteY112" fmla="*/ 3712298 h 5218739"/>
                <a:gd name="connsiteX113" fmla="*/ 1874064 w 3737830"/>
                <a:gd name="connsiteY113" fmla="*/ 3742970 h 5218739"/>
                <a:gd name="connsiteX114" fmla="*/ 1873154 w 3737830"/>
                <a:gd name="connsiteY114" fmla="*/ 3769925 h 5218739"/>
                <a:gd name="connsiteX115" fmla="*/ 1893189 w 3737830"/>
                <a:gd name="connsiteY115" fmla="*/ 3781078 h 5218739"/>
                <a:gd name="connsiteX116" fmla="*/ 1911403 w 3737830"/>
                <a:gd name="connsiteY116" fmla="*/ 3782937 h 5218739"/>
                <a:gd name="connsiteX117" fmla="*/ 1913224 w 3737830"/>
                <a:gd name="connsiteY117" fmla="*/ 3799668 h 5218739"/>
                <a:gd name="connsiteX118" fmla="*/ 1923242 w 3737830"/>
                <a:gd name="connsiteY118" fmla="*/ 3816398 h 5218739"/>
                <a:gd name="connsiteX119" fmla="*/ 1921420 w 3737830"/>
                <a:gd name="connsiteY119" fmla="*/ 3828481 h 5218739"/>
                <a:gd name="connsiteX120" fmla="*/ 1909581 w 3737830"/>
                <a:gd name="connsiteY120" fmla="*/ 3831270 h 5218739"/>
                <a:gd name="connsiteX121" fmla="*/ 1906849 w 3737830"/>
                <a:gd name="connsiteY121" fmla="*/ 3821975 h 5218739"/>
                <a:gd name="connsiteX122" fmla="*/ 1894100 w 3737830"/>
                <a:gd name="connsiteY122" fmla="*/ 3826622 h 5218739"/>
                <a:gd name="connsiteX123" fmla="*/ 1890457 w 3737830"/>
                <a:gd name="connsiteY123" fmla="*/ 3846141 h 5218739"/>
                <a:gd name="connsiteX124" fmla="*/ 1878618 w 3737830"/>
                <a:gd name="connsiteY124" fmla="*/ 3858224 h 5218739"/>
                <a:gd name="connsiteX125" fmla="*/ 1885903 w 3737830"/>
                <a:gd name="connsiteY125" fmla="*/ 3884249 h 5218739"/>
                <a:gd name="connsiteX126" fmla="*/ 1875886 w 3737830"/>
                <a:gd name="connsiteY126" fmla="*/ 3924216 h 5218739"/>
                <a:gd name="connsiteX127" fmla="*/ 1895010 w 3737830"/>
                <a:gd name="connsiteY127" fmla="*/ 3936299 h 5218739"/>
                <a:gd name="connsiteX128" fmla="*/ 1912314 w 3737830"/>
                <a:gd name="connsiteY128" fmla="*/ 3958606 h 5218739"/>
                <a:gd name="connsiteX129" fmla="*/ 1907760 w 3737830"/>
                <a:gd name="connsiteY129" fmla="*/ 3967901 h 5218739"/>
                <a:gd name="connsiteX130" fmla="*/ 1909581 w 3737830"/>
                <a:gd name="connsiteY130" fmla="*/ 3979055 h 5218739"/>
                <a:gd name="connsiteX131" fmla="*/ 1884992 w 3737830"/>
                <a:gd name="connsiteY131" fmla="*/ 3993927 h 5218739"/>
                <a:gd name="connsiteX132" fmla="*/ 1879528 w 3737830"/>
                <a:gd name="connsiteY132" fmla="*/ 4009728 h 5218739"/>
                <a:gd name="connsiteX133" fmla="*/ 1813047 w 3737830"/>
                <a:gd name="connsiteY133" fmla="*/ 4037612 h 5218739"/>
                <a:gd name="connsiteX134" fmla="*/ 1909030 w 3737830"/>
                <a:gd name="connsiteY134" fmla="*/ 4495257 h 5218739"/>
                <a:gd name="connsiteX135" fmla="*/ 1868836 w 3737830"/>
                <a:gd name="connsiteY135" fmla="*/ 4846950 h 5218739"/>
                <a:gd name="connsiteX136" fmla="*/ 2702849 w 3737830"/>
                <a:gd name="connsiteY136" fmla="*/ 5188594 h 5218739"/>
                <a:gd name="connsiteX137" fmla="*/ 3506718 w 3737830"/>
                <a:gd name="connsiteY137" fmla="*/ 5218739 h 5218739"/>
                <a:gd name="connsiteX138" fmla="*/ 3737830 w 3737830"/>
                <a:gd name="connsiteY138" fmla="*/ 4465112 h 5218739"/>
                <a:gd name="connsiteX139" fmla="*/ 3707685 w 3737830"/>
                <a:gd name="connsiteY139" fmla="*/ 3801921 h 5218739"/>
                <a:gd name="connsiteX140" fmla="*/ 3737830 w 3737830"/>
                <a:gd name="connsiteY140" fmla="*/ 3289455 h 5218739"/>
                <a:gd name="connsiteX141" fmla="*/ 3446427 w 3737830"/>
                <a:gd name="connsiteY141" fmla="*/ 2666457 h 5218739"/>
                <a:gd name="connsiteX142" fmla="*/ 2853575 w 3737830"/>
                <a:gd name="connsiteY142" fmla="*/ 2676506 h 5218739"/>
                <a:gd name="connsiteX143" fmla="*/ 2572221 w 3737830"/>
                <a:gd name="connsiteY143" fmla="*/ 2475539 h 5218739"/>
                <a:gd name="connsiteX144" fmla="*/ 2793285 w 3737830"/>
                <a:gd name="connsiteY144" fmla="*/ 2274572 h 5218739"/>
                <a:gd name="connsiteX145" fmla="*/ 2873671 w 3737830"/>
                <a:gd name="connsiteY145" fmla="*/ 2013314 h 5218739"/>
                <a:gd name="connsiteX146" fmla="*/ 3144977 w 3737830"/>
                <a:gd name="connsiteY146" fmla="*/ 1782202 h 5218739"/>
                <a:gd name="connsiteX147" fmla="*/ 2984203 w 3737830"/>
                <a:gd name="connsiteY147" fmla="*/ 1330027 h 5218739"/>
                <a:gd name="connsiteX148" fmla="*/ 3165074 w 3737830"/>
                <a:gd name="connsiteY148" fmla="*/ 1108963 h 5218739"/>
                <a:gd name="connsiteX149" fmla="*/ 3438708 w 3737830"/>
                <a:gd name="connsiteY149" fmla="*/ 708324 h 5218739"/>
                <a:gd name="connsiteX150" fmla="*/ 3377270 w 3737830"/>
                <a:gd name="connsiteY150" fmla="*/ 563993 h 5218739"/>
                <a:gd name="connsiteX151" fmla="*/ 3316598 w 3737830"/>
                <a:gd name="connsiteY151" fmla="*/ 440404 h 5218739"/>
                <a:gd name="connsiteX152" fmla="*/ 3332784 w 3737830"/>
                <a:gd name="connsiteY152" fmla="*/ 263417 h 5218739"/>
                <a:gd name="connsiteX153" fmla="*/ 3106192 w 3737830"/>
                <a:gd name="connsiteY153" fmla="*/ 128907 h 5218739"/>
                <a:gd name="connsiteX154" fmla="*/ 3124462 w 3737830"/>
                <a:gd name="connsiteY154" fmla="*/ 12400 h 5218739"/>
                <a:gd name="connsiteX155" fmla="*/ 3020642 w 3737830"/>
                <a:gd name="connsiteY155" fmla="*/ 1477 h 5218739"/>
                <a:gd name="connsiteX156" fmla="*/ 2958526 w 3737830"/>
                <a:gd name="connsiteY156" fmla="*/ 38129 h 5218739"/>
                <a:gd name="connsiteX157" fmla="*/ 2965150 w 3737830"/>
                <a:gd name="connsiteY157" fmla="*/ 223300 h 5218739"/>
                <a:gd name="connsiteX158" fmla="*/ 2780177 w 3737830"/>
                <a:gd name="connsiteY158" fmla="*/ 305894 h 5218739"/>
                <a:gd name="connsiteX159" fmla="*/ 2762617 w 3737830"/>
                <a:gd name="connsiteY159" fmla="*/ 448814 h 5218739"/>
                <a:gd name="connsiteX0" fmla="*/ 2762617 w 3737830"/>
                <a:gd name="connsiteY0" fmla="*/ 448814 h 5218739"/>
                <a:gd name="connsiteX1" fmla="*/ 2424105 w 3737830"/>
                <a:gd name="connsiteY1" fmla="*/ 558395 h 5218739"/>
                <a:gd name="connsiteX2" fmla="*/ 2293527 w 3737830"/>
                <a:gd name="connsiteY2" fmla="*/ 545493 h 5218739"/>
                <a:gd name="connsiteX3" fmla="*/ 2241444 w 3737830"/>
                <a:gd name="connsiteY3" fmla="*/ 716503 h 5218739"/>
                <a:gd name="connsiteX4" fmla="*/ 2040286 w 3737830"/>
                <a:gd name="connsiteY4" fmla="*/ 792017 h 5218739"/>
                <a:gd name="connsiteX5" fmla="*/ 1996355 w 3737830"/>
                <a:gd name="connsiteY5" fmla="*/ 709423 h 5218739"/>
                <a:gd name="connsiteX6" fmla="*/ 1883059 w 3737830"/>
                <a:gd name="connsiteY6" fmla="*/ 810896 h 5218739"/>
                <a:gd name="connsiteX7" fmla="*/ 1700399 w 3737830"/>
                <a:gd name="connsiteY7" fmla="*/ 820335 h 5218739"/>
                <a:gd name="connsiteX8" fmla="*/ 1591727 w 3737830"/>
                <a:gd name="connsiteY8" fmla="*/ 910008 h 5218739"/>
                <a:gd name="connsiteX9" fmla="*/ 1478186 w 3737830"/>
                <a:gd name="connsiteY9" fmla="*/ 938674 h 5218739"/>
                <a:gd name="connsiteX10" fmla="*/ 1392881 w 3737830"/>
                <a:gd name="connsiteY10" fmla="*/ 1179028 h 5218739"/>
                <a:gd name="connsiteX11" fmla="*/ 1249527 w 3737830"/>
                <a:gd name="connsiteY11" fmla="*/ 1112953 h 5218739"/>
                <a:gd name="connsiteX12" fmla="*/ 1184787 w 3737830"/>
                <a:gd name="connsiteY12" fmla="*/ 1226224 h 5218739"/>
                <a:gd name="connsiteX13" fmla="*/ 1214845 w 3737830"/>
                <a:gd name="connsiteY13" fmla="*/ 1445687 h 5218739"/>
                <a:gd name="connsiteX14" fmla="*/ 1062243 w 3737830"/>
                <a:gd name="connsiteY14" fmla="*/ 1497603 h 5218739"/>
                <a:gd name="connsiteX15" fmla="*/ 1018312 w 3737830"/>
                <a:gd name="connsiteY15" fmla="*/ 1415010 h 5218739"/>
                <a:gd name="connsiteX16" fmla="*/ 932762 w 3737830"/>
                <a:gd name="connsiteY16" fmla="*/ 1436248 h 5218739"/>
                <a:gd name="connsiteX17" fmla="*/ 902682 w 3737830"/>
                <a:gd name="connsiteY17" fmla="*/ 1355452 h 5218739"/>
                <a:gd name="connsiteX18" fmla="*/ 646054 w 3737830"/>
                <a:gd name="connsiteY18" fmla="*/ 1443327 h 5218739"/>
                <a:gd name="connsiteX19" fmla="*/ 553567 w 3737830"/>
                <a:gd name="connsiteY19" fmla="*/ 1318257 h 5218739"/>
                <a:gd name="connsiteX20" fmla="*/ 528134 w 3737830"/>
                <a:gd name="connsiteY20" fmla="*/ 1490524 h 5218739"/>
                <a:gd name="connsiteX21" fmla="*/ 384780 w 3737830"/>
                <a:gd name="connsiteY21" fmla="*/ 1490524 h 5218739"/>
                <a:gd name="connsiteX22" fmla="*/ 289981 w 3737830"/>
                <a:gd name="connsiteY22" fmla="*/ 1625034 h 5218739"/>
                <a:gd name="connsiteX23" fmla="*/ 132783 w 3737830"/>
                <a:gd name="connsiteY23" fmla="*/ 1704252 h 5218739"/>
                <a:gd name="connsiteX24" fmla="*/ 137379 w 3737830"/>
                <a:gd name="connsiteY24" fmla="*/ 1825618 h 5218739"/>
                <a:gd name="connsiteX25" fmla="*/ 33332 w 3737830"/>
                <a:gd name="connsiteY25" fmla="*/ 1927091 h 5218739"/>
                <a:gd name="connsiteX26" fmla="*/ 6257 w 3737830"/>
                <a:gd name="connsiteY26" fmla="*/ 2273583 h 5218739"/>
                <a:gd name="connsiteX27" fmla="*/ 63390 w 3737830"/>
                <a:gd name="connsiteY27" fmla="*/ 2443891 h 5218739"/>
                <a:gd name="connsiteX28" fmla="*/ 125819 w 3737830"/>
                <a:gd name="connsiteY28" fmla="*/ 2469849 h 5218739"/>
                <a:gd name="connsiteX29" fmla="*/ 169750 w 3737830"/>
                <a:gd name="connsiteY29" fmla="*/ 2613798 h 5218739"/>
                <a:gd name="connsiteX30" fmla="*/ 358836 w 3737830"/>
                <a:gd name="connsiteY30" fmla="*/ 2804548 h 5218739"/>
                <a:gd name="connsiteX31" fmla="*/ 521198 w 3737830"/>
                <a:gd name="connsiteY31" fmla="*/ 2892257 h 5218739"/>
                <a:gd name="connsiteX32" fmla="*/ 598137 w 3737830"/>
                <a:gd name="connsiteY32" fmla="*/ 3135838 h 5218739"/>
                <a:gd name="connsiteX33" fmla="*/ 424087 w 3737830"/>
                <a:gd name="connsiteY33" fmla="*/ 3331184 h 5218739"/>
                <a:gd name="connsiteX34" fmla="*/ 292409 w 3737830"/>
                <a:gd name="connsiteY34" fmla="*/ 3556346 h 5218739"/>
                <a:gd name="connsiteX35" fmla="*/ 293251 w 3737830"/>
                <a:gd name="connsiteY35" fmla="*/ 3670361 h 5218739"/>
                <a:gd name="connsiteX36" fmla="*/ 335069 w 3737830"/>
                <a:gd name="connsiteY36" fmla="*/ 3679847 h 5218739"/>
                <a:gd name="connsiteX37" fmla="*/ 355879 w 3737830"/>
                <a:gd name="connsiteY37" fmla="*/ 3689581 h 5218739"/>
                <a:gd name="connsiteX38" fmla="*/ 379289 w 3737830"/>
                <a:gd name="connsiteY38" fmla="*/ 3682502 h 5218739"/>
                <a:gd name="connsiteX39" fmla="*/ 414839 w 3737830"/>
                <a:gd name="connsiteY39" fmla="*/ 3702855 h 5218739"/>
                <a:gd name="connsiteX40" fmla="*/ 446920 w 3737830"/>
                <a:gd name="connsiteY40" fmla="*/ 3695776 h 5218739"/>
                <a:gd name="connsiteX41" fmla="*/ 493741 w 3737830"/>
                <a:gd name="connsiteY41" fmla="*/ 3732943 h 5218739"/>
                <a:gd name="connsiteX42" fmla="*/ 522354 w 3737830"/>
                <a:gd name="connsiteY42" fmla="*/ 3724094 h 5218739"/>
                <a:gd name="connsiteX43" fmla="*/ 532759 w 3737830"/>
                <a:gd name="connsiteY43" fmla="*/ 3741792 h 5218739"/>
                <a:gd name="connsiteX44" fmla="*/ 569175 w 3737830"/>
                <a:gd name="connsiteY44" fmla="*/ 3717014 h 5218739"/>
                <a:gd name="connsiteX45" fmla="*/ 592586 w 3737830"/>
                <a:gd name="connsiteY45" fmla="*/ 3720554 h 5218739"/>
                <a:gd name="connsiteX46" fmla="*/ 610247 w 3737830"/>
                <a:gd name="connsiteY46" fmla="*/ 3714362 h 5218739"/>
                <a:gd name="connsiteX47" fmla="*/ 638542 w 3737830"/>
                <a:gd name="connsiteY47" fmla="*/ 3764424 h 5218739"/>
                <a:gd name="connsiteX48" fmla="*/ 654147 w 3737830"/>
                <a:gd name="connsiteY48" fmla="*/ 3775420 h 5218739"/>
                <a:gd name="connsiteX49" fmla="*/ 687095 w 3737830"/>
                <a:gd name="connsiteY49" fmla="*/ 3777190 h 5218739"/>
                <a:gd name="connsiteX50" fmla="*/ 692298 w 3737830"/>
                <a:gd name="connsiteY50" fmla="*/ 3751527 h 5218739"/>
                <a:gd name="connsiteX51" fmla="*/ 707038 w 3737830"/>
                <a:gd name="connsiteY51" fmla="*/ 3744447 h 5218739"/>
                <a:gd name="connsiteX52" fmla="*/ 706171 w 3737830"/>
                <a:gd name="connsiteY52" fmla="*/ 3728519 h 5218739"/>
                <a:gd name="connsiteX53" fmla="*/ 734784 w 3737830"/>
                <a:gd name="connsiteY53" fmla="*/ 3712590 h 5218739"/>
                <a:gd name="connsiteX54" fmla="*/ 751258 w 3737830"/>
                <a:gd name="connsiteY54" fmla="*/ 3718784 h 5218739"/>
                <a:gd name="connsiteX55" fmla="*/ 767732 w 3737830"/>
                <a:gd name="connsiteY55" fmla="*/ 3688697 h 5218739"/>
                <a:gd name="connsiteX56" fmla="*/ 818889 w 3737830"/>
                <a:gd name="connsiteY56" fmla="*/ 3698431 h 5218739"/>
                <a:gd name="connsiteX57" fmla="*/ 834496 w 3737830"/>
                <a:gd name="connsiteY57" fmla="*/ 3730288 h 5218739"/>
                <a:gd name="connsiteX58" fmla="*/ 868311 w 3737830"/>
                <a:gd name="connsiteY58" fmla="*/ 3683387 h 5218739"/>
                <a:gd name="connsiteX59" fmla="*/ 908196 w 3737830"/>
                <a:gd name="connsiteY59" fmla="*/ 3669228 h 5218739"/>
                <a:gd name="connsiteX60" fmla="*/ 934208 w 3737830"/>
                <a:gd name="connsiteY60" fmla="*/ 3674538 h 5218739"/>
                <a:gd name="connsiteX61" fmla="*/ 968890 w 3737830"/>
                <a:gd name="connsiteY61" fmla="*/ 3647105 h 5218739"/>
                <a:gd name="connsiteX62" fmla="*/ 994035 w 3737830"/>
                <a:gd name="connsiteY62" fmla="*/ 3640910 h 5218739"/>
                <a:gd name="connsiteX63" fmla="*/ 1026983 w 3737830"/>
                <a:gd name="connsiteY63" fmla="*/ 3599318 h 5218739"/>
                <a:gd name="connsiteX64" fmla="*/ 1054920 w 3737830"/>
                <a:gd name="connsiteY64" fmla="*/ 3580857 h 5218739"/>
                <a:gd name="connsiteX65" fmla="*/ 1068602 w 3737830"/>
                <a:gd name="connsiteY65" fmla="*/ 3593124 h 5218739"/>
                <a:gd name="connsiteX66" fmla="*/ 1093747 w 3737830"/>
                <a:gd name="connsiteY66" fmla="*/ 3608168 h 5218739"/>
                <a:gd name="connsiteX67" fmla="*/ 1105885 w 3737830"/>
                <a:gd name="connsiteY67" fmla="*/ 3580735 h 5218739"/>
                <a:gd name="connsiteX68" fmla="*/ 1116290 w 3737830"/>
                <a:gd name="connsiteY68" fmla="*/ 3585159 h 5218739"/>
                <a:gd name="connsiteX69" fmla="*/ 1138834 w 3737830"/>
                <a:gd name="connsiteY69" fmla="*/ 3550647 h 5218739"/>
                <a:gd name="connsiteX70" fmla="*/ 1159643 w 3737830"/>
                <a:gd name="connsiteY70" fmla="*/ 3545337 h 5218739"/>
                <a:gd name="connsiteX71" fmla="*/ 1169181 w 3737830"/>
                <a:gd name="connsiteY71" fmla="*/ 3554187 h 5218739"/>
                <a:gd name="connsiteX72" fmla="*/ 1177851 w 3737830"/>
                <a:gd name="connsiteY72" fmla="*/ 3545337 h 5218739"/>
                <a:gd name="connsiteX73" fmla="*/ 1187389 w 3737830"/>
                <a:gd name="connsiteY73" fmla="*/ 3543568 h 5218739"/>
                <a:gd name="connsiteX74" fmla="*/ 1189990 w 3737830"/>
                <a:gd name="connsiteY74" fmla="*/ 3533833 h 5218739"/>
                <a:gd name="connsiteX75" fmla="*/ 1204730 w 3737830"/>
                <a:gd name="connsiteY75" fmla="*/ 3527639 h 5218739"/>
                <a:gd name="connsiteX76" fmla="*/ 1251551 w 3737830"/>
                <a:gd name="connsiteY76" fmla="*/ 3524099 h 5218739"/>
                <a:gd name="connsiteX77" fmla="*/ 1263690 w 3737830"/>
                <a:gd name="connsiteY77" fmla="*/ 3532948 h 5218739"/>
                <a:gd name="connsiteX78" fmla="*/ 1274095 w 3737830"/>
                <a:gd name="connsiteY78" fmla="*/ 3522329 h 5218739"/>
                <a:gd name="connsiteX79" fmla="*/ 1278430 w 3737830"/>
                <a:gd name="connsiteY79" fmla="*/ 3501976 h 5218739"/>
                <a:gd name="connsiteX80" fmla="*/ 1273228 w 3737830"/>
                <a:gd name="connsiteY80" fmla="*/ 3489587 h 5218739"/>
                <a:gd name="connsiteX81" fmla="*/ 1289702 w 3737830"/>
                <a:gd name="connsiteY81" fmla="*/ 3474543 h 5218739"/>
                <a:gd name="connsiteX82" fmla="*/ 1300974 w 3737830"/>
                <a:gd name="connsiteY82" fmla="*/ 3476313 h 5218739"/>
                <a:gd name="connsiteX83" fmla="*/ 1300974 w 3737830"/>
                <a:gd name="connsiteY83" fmla="*/ 3499321 h 5218739"/>
                <a:gd name="connsiteX84" fmla="*/ 1315714 w 3737830"/>
                <a:gd name="connsiteY84" fmla="*/ 3489587 h 5218739"/>
                <a:gd name="connsiteX85" fmla="*/ 1327853 w 3737830"/>
                <a:gd name="connsiteY85" fmla="*/ 3486932 h 5218739"/>
                <a:gd name="connsiteX86" fmla="*/ 1350396 w 3737830"/>
                <a:gd name="connsiteY86" fmla="*/ 3479852 h 5218739"/>
                <a:gd name="connsiteX87" fmla="*/ 1374674 w 3737830"/>
                <a:gd name="connsiteY87" fmla="*/ 3482507 h 5218739"/>
                <a:gd name="connsiteX88" fmla="*/ 1368604 w 3737830"/>
                <a:gd name="connsiteY88" fmla="*/ 3494011 h 5218739"/>
                <a:gd name="connsiteX89" fmla="*/ 1369472 w 3737830"/>
                <a:gd name="connsiteY89" fmla="*/ 3517020 h 5218739"/>
                <a:gd name="connsiteX90" fmla="*/ 1392882 w 3737830"/>
                <a:gd name="connsiteY90" fmla="*/ 3492241 h 5218739"/>
                <a:gd name="connsiteX91" fmla="*/ 1416293 w 3737830"/>
                <a:gd name="connsiteY91" fmla="*/ 3491357 h 5218739"/>
                <a:gd name="connsiteX92" fmla="*/ 1442779 w 3737830"/>
                <a:gd name="connsiteY92" fmla="*/ 3466701 h 5218739"/>
                <a:gd name="connsiteX93" fmla="*/ 1499530 w 3737830"/>
                <a:gd name="connsiteY93" fmla="*/ 3501976 h 5218739"/>
                <a:gd name="connsiteX94" fmla="*/ 1544618 w 3737830"/>
                <a:gd name="connsiteY94" fmla="*/ 3581620 h 5218739"/>
                <a:gd name="connsiteX95" fmla="*/ 1551554 w 3737830"/>
                <a:gd name="connsiteY95" fmla="*/ 3574540 h 5218739"/>
                <a:gd name="connsiteX96" fmla="*/ 1567161 w 3737830"/>
                <a:gd name="connsiteY96" fmla="*/ 3575426 h 5218739"/>
                <a:gd name="connsiteX97" fmla="*/ 1578433 w 3737830"/>
                <a:gd name="connsiteY97" fmla="*/ 3586929 h 5218739"/>
                <a:gd name="connsiteX98" fmla="*/ 1613115 w 3737830"/>
                <a:gd name="connsiteY98" fmla="*/ 3594009 h 5218739"/>
                <a:gd name="connsiteX99" fmla="*/ 1653867 w 3737830"/>
                <a:gd name="connsiteY99" fmla="*/ 3578080 h 5218739"/>
                <a:gd name="connsiteX100" fmla="*/ 1694619 w 3737830"/>
                <a:gd name="connsiteY100" fmla="*/ 3586929 h 5218739"/>
                <a:gd name="connsiteX101" fmla="*/ 1693752 w 3737830"/>
                <a:gd name="connsiteY101" fmla="*/ 3627636 h 5218739"/>
                <a:gd name="connsiteX102" fmla="*/ 1721498 w 3737830"/>
                <a:gd name="connsiteY102" fmla="*/ 3656839 h 5218739"/>
                <a:gd name="connsiteX103" fmla="*/ 1761383 w 3737830"/>
                <a:gd name="connsiteY103" fmla="*/ 3656839 h 5218739"/>
                <a:gd name="connsiteX104" fmla="*/ 1760429 w 3737830"/>
                <a:gd name="connsiteY104" fmla="*/ 3685379 h 5218739"/>
                <a:gd name="connsiteX105" fmla="*/ 1778441 w 3737830"/>
                <a:gd name="connsiteY105" fmla="*/ 3689061 h 5218739"/>
                <a:gd name="connsiteX106" fmla="*/ 1800298 w 3737830"/>
                <a:gd name="connsiteY106" fmla="*/ 3684413 h 5218739"/>
                <a:gd name="connsiteX107" fmla="*/ 1813047 w 3737830"/>
                <a:gd name="connsiteY107" fmla="*/ 3669542 h 5218739"/>
                <a:gd name="connsiteX108" fmla="*/ 1833083 w 3737830"/>
                <a:gd name="connsiteY108" fmla="*/ 3667683 h 5218739"/>
                <a:gd name="connsiteX109" fmla="*/ 1855684 w 3737830"/>
                <a:gd name="connsiteY109" fmla="*/ 3637806 h 5218739"/>
                <a:gd name="connsiteX110" fmla="*/ 1862226 w 3737830"/>
                <a:gd name="connsiteY110" fmla="*/ 3644447 h 5218739"/>
                <a:gd name="connsiteX111" fmla="*/ 1853117 w 3737830"/>
                <a:gd name="connsiteY111" fmla="*/ 3669542 h 5218739"/>
                <a:gd name="connsiteX112" fmla="*/ 1870421 w 3737830"/>
                <a:gd name="connsiteY112" fmla="*/ 3712298 h 5218739"/>
                <a:gd name="connsiteX113" fmla="*/ 1874064 w 3737830"/>
                <a:gd name="connsiteY113" fmla="*/ 3742970 h 5218739"/>
                <a:gd name="connsiteX114" fmla="*/ 1873154 w 3737830"/>
                <a:gd name="connsiteY114" fmla="*/ 3769925 h 5218739"/>
                <a:gd name="connsiteX115" fmla="*/ 1893189 w 3737830"/>
                <a:gd name="connsiteY115" fmla="*/ 3781078 h 5218739"/>
                <a:gd name="connsiteX116" fmla="*/ 1911403 w 3737830"/>
                <a:gd name="connsiteY116" fmla="*/ 3782937 h 5218739"/>
                <a:gd name="connsiteX117" fmla="*/ 1913224 w 3737830"/>
                <a:gd name="connsiteY117" fmla="*/ 3799668 h 5218739"/>
                <a:gd name="connsiteX118" fmla="*/ 1923242 w 3737830"/>
                <a:gd name="connsiteY118" fmla="*/ 3816398 h 5218739"/>
                <a:gd name="connsiteX119" fmla="*/ 1921420 w 3737830"/>
                <a:gd name="connsiteY119" fmla="*/ 3828481 h 5218739"/>
                <a:gd name="connsiteX120" fmla="*/ 1909581 w 3737830"/>
                <a:gd name="connsiteY120" fmla="*/ 3831270 h 5218739"/>
                <a:gd name="connsiteX121" fmla="*/ 1906849 w 3737830"/>
                <a:gd name="connsiteY121" fmla="*/ 3821975 h 5218739"/>
                <a:gd name="connsiteX122" fmla="*/ 1894100 w 3737830"/>
                <a:gd name="connsiteY122" fmla="*/ 3826622 h 5218739"/>
                <a:gd name="connsiteX123" fmla="*/ 1890457 w 3737830"/>
                <a:gd name="connsiteY123" fmla="*/ 3846141 h 5218739"/>
                <a:gd name="connsiteX124" fmla="*/ 1878618 w 3737830"/>
                <a:gd name="connsiteY124" fmla="*/ 3858224 h 5218739"/>
                <a:gd name="connsiteX125" fmla="*/ 1885903 w 3737830"/>
                <a:gd name="connsiteY125" fmla="*/ 3884249 h 5218739"/>
                <a:gd name="connsiteX126" fmla="*/ 1875886 w 3737830"/>
                <a:gd name="connsiteY126" fmla="*/ 3924216 h 5218739"/>
                <a:gd name="connsiteX127" fmla="*/ 1895010 w 3737830"/>
                <a:gd name="connsiteY127" fmla="*/ 3936299 h 5218739"/>
                <a:gd name="connsiteX128" fmla="*/ 1912314 w 3737830"/>
                <a:gd name="connsiteY128" fmla="*/ 3958606 h 5218739"/>
                <a:gd name="connsiteX129" fmla="*/ 1907760 w 3737830"/>
                <a:gd name="connsiteY129" fmla="*/ 3967901 h 5218739"/>
                <a:gd name="connsiteX130" fmla="*/ 1909581 w 3737830"/>
                <a:gd name="connsiteY130" fmla="*/ 3979055 h 5218739"/>
                <a:gd name="connsiteX131" fmla="*/ 1884992 w 3737830"/>
                <a:gd name="connsiteY131" fmla="*/ 3993927 h 5218739"/>
                <a:gd name="connsiteX132" fmla="*/ 1879528 w 3737830"/>
                <a:gd name="connsiteY132" fmla="*/ 4009728 h 5218739"/>
                <a:gd name="connsiteX133" fmla="*/ 1813047 w 3737830"/>
                <a:gd name="connsiteY133" fmla="*/ 4037612 h 5218739"/>
                <a:gd name="connsiteX134" fmla="*/ 1883171 w 3737830"/>
                <a:gd name="connsiteY134" fmla="*/ 4198410 h 5218739"/>
                <a:gd name="connsiteX135" fmla="*/ 1909030 w 3737830"/>
                <a:gd name="connsiteY135" fmla="*/ 4495257 h 5218739"/>
                <a:gd name="connsiteX136" fmla="*/ 1868836 w 3737830"/>
                <a:gd name="connsiteY136" fmla="*/ 4846950 h 5218739"/>
                <a:gd name="connsiteX137" fmla="*/ 2702849 w 3737830"/>
                <a:gd name="connsiteY137" fmla="*/ 5188594 h 5218739"/>
                <a:gd name="connsiteX138" fmla="*/ 3506718 w 3737830"/>
                <a:gd name="connsiteY138" fmla="*/ 5218739 h 5218739"/>
                <a:gd name="connsiteX139" fmla="*/ 3737830 w 3737830"/>
                <a:gd name="connsiteY139" fmla="*/ 4465112 h 5218739"/>
                <a:gd name="connsiteX140" fmla="*/ 3707685 w 3737830"/>
                <a:gd name="connsiteY140" fmla="*/ 3801921 h 5218739"/>
                <a:gd name="connsiteX141" fmla="*/ 3737830 w 3737830"/>
                <a:gd name="connsiteY141" fmla="*/ 3289455 h 5218739"/>
                <a:gd name="connsiteX142" fmla="*/ 3446427 w 3737830"/>
                <a:gd name="connsiteY142" fmla="*/ 2666457 h 5218739"/>
                <a:gd name="connsiteX143" fmla="*/ 2853575 w 3737830"/>
                <a:gd name="connsiteY143" fmla="*/ 2676506 h 5218739"/>
                <a:gd name="connsiteX144" fmla="*/ 2572221 w 3737830"/>
                <a:gd name="connsiteY144" fmla="*/ 2475539 h 5218739"/>
                <a:gd name="connsiteX145" fmla="*/ 2793285 w 3737830"/>
                <a:gd name="connsiteY145" fmla="*/ 2274572 h 5218739"/>
                <a:gd name="connsiteX146" fmla="*/ 2873671 w 3737830"/>
                <a:gd name="connsiteY146" fmla="*/ 2013314 h 5218739"/>
                <a:gd name="connsiteX147" fmla="*/ 3144977 w 3737830"/>
                <a:gd name="connsiteY147" fmla="*/ 1782202 h 5218739"/>
                <a:gd name="connsiteX148" fmla="*/ 2984203 w 3737830"/>
                <a:gd name="connsiteY148" fmla="*/ 1330027 h 5218739"/>
                <a:gd name="connsiteX149" fmla="*/ 3165074 w 3737830"/>
                <a:gd name="connsiteY149" fmla="*/ 1108963 h 5218739"/>
                <a:gd name="connsiteX150" fmla="*/ 3438708 w 3737830"/>
                <a:gd name="connsiteY150" fmla="*/ 708324 h 5218739"/>
                <a:gd name="connsiteX151" fmla="*/ 3377270 w 3737830"/>
                <a:gd name="connsiteY151" fmla="*/ 563993 h 5218739"/>
                <a:gd name="connsiteX152" fmla="*/ 3316598 w 3737830"/>
                <a:gd name="connsiteY152" fmla="*/ 440404 h 5218739"/>
                <a:gd name="connsiteX153" fmla="*/ 3332784 w 3737830"/>
                <a:gd name="connsiteY153" fmla="*/ 263417 h 5218739"/>
                <a:gd name="connsiteX154" fmla="*/ 3106192 w 3737830"/>
                <a:gd name="connsiteY154" fmla="*/ 128907 h 5218739"/>
                <a:gd name="connsiteX155" fmla="*/ 3124462 w 3737830"/>
                <a:gd name="connsiteY155" fmla="*/ 12400 h 5218739"/>
                <a:gd name="connsiteX156" fmla="*/ 3020642 w 3737830"/>
                <a:gd name="connsiteY156" fmla="*/ 1477 h 5218739"/>
                <a:gd name="connsiteX157" fmla="*/ 2958526 w 3737830"/>
                <a:gd name="connsiteY157" fmla="*/ 38129 h 5218739"/>
                <a:gd name="connsiteX158" fmla="*/ 2965150 w 3737830"/>
                <a:gd name="connsiteY158" fmla="*/ 223300 h 5218739"/>
                <a:gd name="connsiteX159" fmla="*/ 2780177 w 3737830"/>
                <a:gd name="connsiteY159" fmla="*/ 305894 h 5218739"/>
                <a:gd name="connsiteX160" fmla="*/ 2762617 w 3737830"/>
                <a:gd name="connsiteY160" fmla="*/ 448814 h 5218739"/>
                <a:gd name="connsiteX0" fmla="*/ 2762617 w 3737830"/>
                <a:gd name="connsiteY0" fmla="*/ 448814 h 5218739"/>
                <a:gd name="connsiteX1" fmla="*/ 2424105 w 3737830"/>
                <a:gd name="connsiteY1" fmla="*/ 558395 h 5218739"/>
                <a:gd name="connsiteX2" fmla="*/ 2293527 w 3737830"/>
                <a:gd name="connsiteY2" fmla="*/ 545493 h 5218739"/>
                <a:gd name="connsiteX3" fmla="*/ 2241444 w 3737830"/>
                <a:gd name="connsiteY3" fmla="*/ 716503 h 5218739"/>
                <a:gd name="connsiteX4" fmla="*/ 2040286 w 3737830"/>
                <a:gd name="connsiteY4" fmla="*/ 792017 h 5218739"/>
                <a:gd name="connsiteX5" fmla="*/ 1996355 w 3737830"/>
                <a:gd name="connsiteY5" fmla="*/ 709423 h 5218739"/>
                <a:gd name="connsiteX6" fmla="*/ 1883059 w 3737830"/>
                <a:gd name="connsiteY6" fmla="*/ 810896 h 5218739"/>
                <a:gd name="connsiteX7" fmla="*/ 1700399 w 3737830"/>
                <a:gd name="connsiteY7" fmla="*/ 820335 h 5218739"/>
                <a:gd name="connsiteX8" fmla="*/ 1591727 w 3737830"/>
                <a:gd name="connsiteY8" fmla="*/ 910008 h 5218739"/>
                <a:gd name="connsiteX9" fmla="*/ 1478186 w 3737830"/>
                <a:gd name="connsiteY9" fmla="*/ 938674 h 5218739"/>
                <a:gd name="connsiteX10" fmla="*/ 1392881 w 3737830"/>
                <a:gd name="connsiteY10" fmla="*/ 1179028 h 5218739"/>
                <a:gd name="connsiteX11" fmla="*/ 1249527 w 3737830"/>
                <a:gd name="connsiteY11" fmla="*/ 1112953 h 5218739"/>
                <a:gd name="connsiteX12" fmla="*/ 1184787 w 3737830"/>
                <a:gd name="connsiteY12" fmla="*/ 1226224 h 5218739"/>
                <a:gd name="connsiteX13" fmla="*/ 1214845 w 3737830"/>
                <a:gd name="connsiteY13" fmla="*/ 1445687 h 5218739"/>
                <a:gd name="connsiteX14" fmla="*/ 1062243 w 3737830"/>
                <a:gd name="connsiteY14" fmla="*/ 1497603 h 5218739"/>
                <a:gd name="connsiteX15" fmla="*/ 1018312 w 3737830"/>
                <a:gd name="connsiteY15" fmla="*/ 1415010 h 5218739"/>
                <a:gd name="connsiteX16" fmla="*/ 932762 w 3737830"/>
                <a:gd name="connsiteY16" fmla="*/ 1436248 h 5218739"/>
                <a:gd name="connsiteX17" fmla="*/ 902682 w 3737830"/>
                <a:gd name="connsiteY17" fmla="*/ 1355452 h 5218739"/>
                <a:gd name="connsiteX18" fmla="*/ 646054 w 3737830"/>
                <a:gd name="connsiteY18" fmla="*/ 1443327 h 5218739"/>
                <a:gd name="connsiteX19" fmla="*/ 553567 w 3737830"/>
                <a:gd name="connsiteY19" fmla="*/ 1318257 h 5218739"/>
                <a:gd name="connsiteX20" fmla="*/ 528134 w 3737830"/>
                <a:gd name="connsiteY20" fmla="*/ 1490524 h 5218739"/>
                <a:gd name="connsiteX21" fmla="*/ 384780 w 3737830"/>
                <a:gd name="connsiteY21" fmla="*/ 1490524 h 5218739"/>
                <a:gd name="connsiteX22" fmla="*/ 289981 w 3737830"/>
                <a:gd name="connsiteY22" fmla="*/ 1625034 h 5218739"/>
                <a:gd name="connsiteX23" fmla="*/ 132783 w 3737830"/>
                <a:gd name="connsiteY23" fmla="*/ 1704252 h 5218739"/>
                <a:gd name="connsiteX24" fmla="*/ 137379 w 3737830"/>
                <a:gd name="connsiteY24" fmla="*/ 1825618 h 5218739"/>
                <a:gd name="connsiteX25" fmla="*/ 33332 w 3737830"/>
                <a:gd name="connsiteY25" fmla="*/ 1927091 h 5218739"/>
                <a:gd name="connsiteX26" fmla="*/ 6257 w 3737830"/>
                <a:gd name="connsiteY26" fmla="*/ 2273583 h 5218739"/>
                <a:gd name="connsiteX27" fmla="*/ 63390 w 3737830"/>
                <a:gd name="connsiteY27" fmla="*/ 2443891 h 5218739"/>
                <a:gd name="connsiteX28" fmla="*/ 125819 w 3737830"/>
                <a:gd name="connsiteY28" fmla="*/ 2469849 h 5218739"/>
                <a:gd name="connsiteX29" fmla="*/ 169750 w 3737830"/>
                <a:gd name="connsiteY29" fmla="*/ 2613798 h 5218739"/>
                <a:gd name="connsiteX30" fmla="*/ 358836 w 3737830"/>
                <a:gd name="connsiteY30" fmla="*/ 2804548 h 5218739"/>
                <a:gd name="connsiteX31" fmla="*/ 521198 w 3737830"/>
                <a:gd name="connsiteY31" fmla="*/ 2892257 h 5218739"/>
                <a:gd name="connsiteX32" fmla="*/ 598137 w 3737830"/>
                <a:gd name="connsiteY32" fmla="*/ 3135838 h 5218739"/>
                <a:gd name="connsiteX33" fmla="*/ 424087 w 3737830"/>
                <a:gd name="connsiteY33" fmla="*/ 3331184 h 5218739"/>
                <a:gd name="connsiteX34" fmla="*/ 292409 w 3737830"/>
                <a:gd name="connsiteY34" fmla="*/ 3556346 h 5218739"/>
                <a:gd name="connsiteX35" fmla="*/ 293251 w 3737830"/>
                <a:gd name="connsiteY35" fmla="*/ 3670361 h 5218739"/>
                <a:gd name="connsiteX36" fmla="*/ 335069 w 3737830"/>
                <a:gd name="connsiteY36" fmla="*/ 3679847 h 5218739"/>
                <a:gd name="connsiteX37" fmla="*/ 355879 w 3737830"/>
                <a:gd name="connsiteY37" fmla="*/ 3689581 h 5218739"/>
                <a:gd name="connsiteX38" fmla="*/ 379289 w 3737830"/>
                <a:gd name="connsiteY38" fmla="*/ 3682502 h 5218739"/>
                <a:gd name="connsiteX39" fmla="*/ 414839 w 3737830"/>
                <a:gd name="connsiteY39" fmla="*/ 3702855 h 5218739"/>
                <a:gd name="connsiteX40" fmla="*/ 446920 w 3737830"/>
                <a:gd name="connsiteY40" fmla="*/ 3695776 h 5218739"/>
                <a:gd name="connsiteX41" fmla="*/ 493741 w 3737830"/>
                <a:gd name="connsiteY41" fmla="*/ 3732943 h 5218739"/>
                <a:gd name="connsiteX42" fmla="*/ 522354 w 3737830"/>
                <a:gd name="connsiteY42" fmla="*/ 3724094 h 5218739"/>
                <a:gd name="connsiteX43" fmla="*/ 532759 w 3737830"/>
                <a:gd name="connsiteY43" fmla="*/ 3741792 h 5218739"/>
                <a:gd name="connsiteX44" fmla="*/ 569175 w 3737830"/>
                <a:gd name="connsiteY44" fmla="*/ 3717014 h 5218739"/>
                <a:gd name="connsiteX45" fmla="*/ 592586 w 3737830"/>
                <a:gd name="connsiteY45" fmla="*/ 3720554 h 5218739"/>
                <a:gd name="connsiteX46" fmla="*/ 610247 w 3737830"/>
                <a:gd name="connsiteY46" fmla="*/ 3714362 h 5218739"/>
                <a:gd name="connsiteX47" fmla="*/ 638542 w 3737830"/>
                <a:gd name="connsiteY47" fmla="*/ 3764424 h 5218739"/>
                <a:gd name="connsiteX48" fmla="*/ 654147 w 3737830"/>
                <a:gd name="connsiteY48" fmla="*/ 3775420 h 5218739"/>
                <a:gd name="connsiteX49" fmla="*/ 687095 w 3737830"/>
                <a:gd name="connsiteY49" fmla="*/ 3777190 h 5218739"/>
                <a:gd name="connsiteX50" fmla="*/ 692298 w 3737830"/>
                <a:gd name="connsiteY50" fmla="*/ 3751527 h 5218739"/>
                <a:gd name="connsiteX51" fmla="*/ 707038 w 3737830"/>
                <a:gd name="connsiteY51" fmla="*/ 3744447 h 5218739"/>
                <a:gd name="connsiteX52" fmla="*/ 706171 w 3737830"/>
                <a:gd name="connsiteY52" fmla="*/ 3728519 h 5218739"/>
                <a:gd name="connsiteX53" fmla="*/ 734784 w 3737830"/>
                <a:gd name="connsiteY53" fmla="*/ 3712590 h 5218739"/>
                <a:gd name="connsiteX54" fmla="*/ 751258 w 3737830"/>
                <a:gd name="connsiteY54" fmla="*/ 3718784 h 5218739"/>
                <a:gd name="connsiteX55" fmla="*/ 767732 w 3737830"/>
                <a:gd name="connsiteY55" fmla="*/ 3688697 h 5218739"/>
                <a:gd name="connsiteX56" fmla="*/ 818889 w 3737830"/>
                <a:gd name="connsiteY56" fmla="*/ 3698431 h 5218739"/>
                <a:gd name="connsiteX57" fmla="*/ 834496 w 3737830"/>
                <a:gd name="connsiteY57" fmla="*/ 3730288 h 5218739"/>
                <a:gd name="connsiteX58" fmla="*/ 868311 w 3737830"/>
                <a:gd name="connsiteY58" fmla="*/ 3683387 h 5218739"/>
                <a:gd name="connsiteX59" fmla="*/ 908196 w 3737830"/>
                <a:gd name="connsiteY59" fmla="*/ 3669228 h 5218739"/>
                <a:gd name="connsiteX60" fmla="*/ 934208 w 3737830"/>
                <a:gd name="connsiteY60" fmla="*/ 3674538 h 5218739"/>
                <a:gd name="connsiteX61" fmla="*/ 968890 w 3737830"/>
                <a:gd name="connsiteY61" fmla="*/ 3647105 h 5218739"/>
                <a:gd name="connsiteX62" fmla="*/ 994035 w 3737830"/>
                <a:gd name="connsiteY62" fmla="*/ 3640910 h 5218739"/>
                <a:gd name="connsiteX63" fmla="*/ 1026983 w 3737830"/>
                <a:gd name="connsiteY63" fmla="*/ 3599318 h 5218739"/>
                <a:gd name="connsiteX64" fmla="*/ 1054920 w 3737830"/>
                <a:gd name="connsiteY64" fmla="*/ 3580857 h 5218739"/>
                <a:gd name="connsiteX65" fmla="*/ 1068602 w 3737830"/>
                <a:gd name="connsiteY65" fmla="*/ 3593124 h 5218739"/>
                <a:gd name="connsiteX66" fmla="*/ 1093747 w 3737830"/>
                <a:gd name="connsiteY66" fmla="*/ 3608168 h 5218739"/>
                <a:gd name="connsiteX67" fmla="*/ 1105885 w 3737830"/>
                <a:gd name="connsiteY67" fmla="*/ 3580735 h 5218739"/>
                <a:gd name="connsiteX68" fmla="*/ 1116290 w 3737830"/>
                <a:gd name="connsiteY68" fmla="*/ 3585159 h 5218739"/>
                <a:gd name="connsiteX69" fmla="*/ 1138834 w 3737830"/>
                <a:gd name="connsiteY69" fmla="*/ 3550647 h 5218739"/>
                <a:gd name="connsiteX70" fmla="*/ 1159643 w 3737830"/>
                <a:gd name="connsiteY70" fmla="*/ 3545337 h 5218739"/>
                <a:gd name="connsiteX71" fmla="*/ 1169181 w 3737830"/>
                <a:gd name="connsiteY71" fmla="*/ 3554187 h 5218739"/>
                <a:gd name="connsiteX72" fmla="*/ 1177851 w 3737830"/>
                <a:gd name="connsiteY72" fmla="*/ 3545337 h 5218739"/>
                <a:gd name="connsiteX73" fmla="*/ 1187389 w 3737830"/>
                <a:gd name="connsiteY73" fmla="*/ 3543568 h 5218739"/>
                <a:gd name="connsiteX74" fmla="*/ 1189990 w 3737830"/>
                <a:gd name="connsiteY74" fmla="*/ 3533833 h 5218739"/>
                <a:gd name="connsiteX75" fmla="*/ 1204730 w 3737830"/>
                <a:gd name="connsiteY75" fmla="*/ 3527639 h 5218739"/>
                <a:gd name="connsiteX76" fmla="*/ 1251551 w 3737830"/>
                <a:gd name="connsiteY76" fmla="*/ 3524099 h 5218739"/>
                <a:gd name="connsiteX77" fmla="*/ 1263690 w 3737830"/>
                <a:gd name="connsiteY77" fmla="*/ 3532948 h 5218739"/>
                <a:gd name="connsiteX78" fmla="*/ 1274095 w 3737830"/>
                <a:gd name="connsiteY78" fmla="*/ 3522329 h 5218739"/>
                <a:gd name="connsiteX79" fmla="*/ 1278430 w 3737830"/>
                <a:gd name="connsiteY79" fmla="*/ 3501976 h 5218739"/>
                <a:gd name="connsiteX80" fmla="*/ 1273228 w 3737830"/>
                <a:gd name="connsiteY80" fmla="*/ 3489587 h 5218739"/>
                <a:gd name="connsiteX81" fmla="*/ 1289702 w 3737830"/>
                <a:gd name="connsiteY81" fmla="*/ 3474543 h 5218739"/>
                <a:gd name="connsiteX82" fmla="*/ 1300974 w 3737830"/>
                <a:gd name="connsiteY82" fmla="*/ 3476313 h 5218739"/>
                <a:gd name="connsiteX83" fmla="*/ 1300974 w 3737830"/>
                <a:gd name="connsiteY83" fmla="*/ 3499321 h 5218739"/>
                <a:gd name="connsiteX84" fmla="*/ 1315714 w 3737830"/>
                <a:gd name="connsiteY84" fmla="*/ 3489587 h 5218739"/>
                <a:gd name="connsiteX85" fmla="*/ 1327853 w 3737830"/>
                <a:gd name="connsiteY85" fmla="*/ 3486932 h 5218739"/>
                <a:gd name="connsiteX86" fmla="*/ 1350396 w 3737830"/>
                <a:gd name="connsiteY86" fmla="*/ 3479852 h 5218739"/>
                <a:gd name="connsiteX87" fmla="*/ 1374674 w 3737830"/>
                <a:gd name="connsiteY87" fmla="*/ 3482507 h 5218739"/>
                <a:gd name="connsiteX88" fmla="*/ 1368604 w 3737830"/>
                <a:gd name="connsiteY88" fmla="*/ 3494011 h 5218739"/>
                <a:gd name="connsiteX89" fmla="*/ 1369472 w 3737830"/>
                <a:gd name="connsiteY89" fmla="*/ 3517020 h 5218739"/>
                <a:gd name="connsiteX90" fmla="*/ 1392882 w 3737830"/>
                <a:gd name="connsiteY90" fmla="*/ 3492241 h 5218739"/>
                <a:gd name="connsiteX91" fmla="*/ 1416293 w 3737830"/>
                <a:gd name="connsiteY91" fmla="*/ 3491357 h 5218739"/>
                <a:gd name="connsiteX92" fmla="*/ 1442779 w 3737830"/>
                <a:gd name="connsiteY92" fmla="*/ 3466701 h 5218739"/>
                <a:gd name="connsiteX93" fmla="*/ 1499530 w 3737830"/>
                <a:gd name="connsiteY93" fmla="*/ 3501976 h 5218739"/>
                <a:gd name="connsiteX94" fmla="*/ 1544618 w 3737830"/>
                <a:gd name="connsiteY94" fmla="*/ 3581620 h 5218739"/>
                <a:gd name="connsiteX95" fmla="*/ 1551554 w 3737830"/>
                <a:gd name="connsiteY95" fmla="*/ 3574540 h 5218739"/>
                <a:gd name="connsiteX96" fmla="*/ 1567161 w 3737830"/>
                <a:gd name="connsiteY96" fmla="*/ 3575426 h 5218739"/>
                <a:gd name="connsiteX97" fmla="*/ 1578433 w 3737830"/>
                <a:gd name="connsiteY97" fmla="*/ 3586929 h 5218739"/>
                <a:gd name="connsiteX98" fmla="*/ 1613115 w 3737830"/>
                <a:gd name="connsiteY98" fmla="*/ 3594009 h 5218739"/>
                <a:gd name="connsiteX99" fmla="*/ 1653867 w 3737830"/>
                <a:gd name="connsiteY99" fmla="*/ 3578080 h 5218739"/>
                <a:gd name="connsiteX100" fmla="*/ 1694619 w 3737830"/>
                <a:gd name="connsiteY100" fmla="*/ 3586929 h 5218739"/>
                <a:gd name="connsiteX101" fmla="*/ 1693752 w 3737830"/>
                <a:gd name="connsiteY101" fmla="*/ 3627636 h 5218739"/>
                <a:gd name="connsiteX102" fmla="*/ 1721498 w 3737830"/>
                <a:gd name="connsiteY102" fmla="*/ 3656839 h 5218739"/>
                <a:gd name="connsiteX103" fmla="*/ 1761383 w 3737830"/>
                <a:gd name="connsiteY103" fmla="*/ 3656839 h 5218739"/>
                <a:gd name="connsiteX104" fmla="*/ 1760429 w 3737830"/>
                <a:gd name="connsiteY104" fmla="*/ 3685379 h 5218739"/>
                <a:gd name="connsiteX105" fmla="*/ 1778441 w 3737830"/>
                <a:gd name="connsiteY105" fmla="*/ 3689061 h 5218739"/>
                <a:gd name="connsiteX106" fmla="*/ 1800298 w 3737830"/>
                <a:gd name="connsiteY106" fmla="*/ 3684413 h 5218739"/>
                <a:gd name="connsiteX107" fmla="*/ 1813047 w 3737830"/>
                <a:gd name="connsiteY107" fmla="*/ 3669542 h 5218739"/>
                <a:gd name="connsiteX108" fmla="*/ 1833083 w 3737830"/>
                <a:gd name="connsiteY108" fmla="*/ 3667683 h 5218739"/>
                <a:gd name="connsiteX109" fmla="*/ 1855684 w 3737830"/>
                <a:gd name="connsiteY109" fmla="*/ 3637806 h 5218739"/>
                <a:gd name="connsiteX110" fmla="*/ 1862226 w 3737830"/>
                <a:gd name="connsiteY110" fmla="*/ 3644447 h 5218739"/>
                <a:gd name="connsiteX111" fmla="*/ 1853117 w 3737830"/>
                <a:gd name="connsiteY111" fmla="*/ 3669542 h 5218739"/>
                <a:gd name="connsiteX112" fmla="*/ 1870421 w 3737830"/>
                <a:gd name="connsiteY112" fmla="*/ 3712298 h 5218739"/>
                <a:gd name="connsiteX113" fmla="*/ 1874064 w 3737830"/>
                <a:gd name="connsiteY113" fmla="*/ 3742970 h 5218739"/>
                <a:gd name="connsiteX114" fmla="*/ 1873154 w 3737830"/>
                <a:gd name="connsiteY114" fmla="*/ 3769925 h 5218739"/>
                <a:gd name="connsiteX115" fmla="*/ 1893189 w 3737830"/>
                <a:gd name="connsiteY115" fmla="*/ 3781078 h 5218739"/>
                <a:gd name="connsiteX116" fmla="*/ 1911403 w 3737830"/>
                <a:gd name="connsiteY116" fmla="*/ 3782937 h 5218739"/>
                <a:gd name="connsiteX117" fmla="*/ 1913224 w 3737830"/>
                <a:gd name="connsiteY117" fmla="*/ 3799668 h 5218739"/>
                <a:gd name="connsiteX118" fmla="*/ 1923242 w 3737830"/>
                <a:gd name="connsiteY118" fmla="*/ 3816398 h 5218739"/>
                <a:gd name="connsiteX119" fmla="*/ 1921420 w 3737830"/>
                <a:gd name="connsiteY119" fmla="*/ 3828481 h 5218739"/>
                <a:gd name="connsiteX120" fmla="*/ 1909581 w 3737830"/>
                <a:gd name="connsiteY120" fmla="*/ 3831270 h 5218739"/>
                <a:gd name="connsiteX121" fmla="*/ 1906849 w 3737830"/>
                <a:gd name="connsiteY121" fmla="*/ 3821975 h 5218739"/>
                <a:gd name="connsiteX122" fmla="*/ 1894100 w 3737830"/>
                <a:gd name="connsiteY122" fmla="*/ 3826622 h 5218739"/>
                <a:gd name="connsiteX123" fmla="*/ 1890457 w 3737830"/>
                <a:gd name="connsiteY123" fmla="*/ 3846141 h 5218739"/>
                <a:gd name="connsiteX124" fmla="*/ 1878618 w 3737830"/>
                <a:gd name="connsiteY124" fmla="*/ 3858224 h 5218739"/>
                <a:gd name="connsiteX125" fmla="*/ 1885903 w 3737830"/>
                <a:gd name="connsiteY125" fmla="*/ 3884249 h 5218739"/>
                <a:gd name="connsiteX126" fmla="*/ 1875886 w 3737830"/>
                <a:gd name="connsiteY126" fmla="*/ 3924216 h 5218739"/>
                <a:gd name="connsiteX127" fmla="*/ 1895010 w 3737830"/>
                <a:gd name="connsiteY127" fmla="*/ 3936299 h 5218739"/>
                <a:gd name="connsiteX128" fmla="*/ 1912314 w 3737830"/>
                <a:gd name="connsiteY128" fmla="*/ 3958606 h 5218739"/>
                <a:gd name="connsiteX129" fmla="*/ 1907760 w 3737830"/>
                <a:gd name="connsiteY129" fmla="*/ 3967901 h 5218739"/>
                <a:gd name="connsiteX130" fmla="*/ 1909581 w 3737830"/>
                <a:gd name="connsiteY130" fmla="*/ 3979055 h 5218739"/>
                <a:gd name="connsiteX131" fmla="*/ 1884992 w 3737830"/>
                <a:gd name="connsiteY131" fmla="*/ 3993927 h 5218739"/>
                <a:gd name="connsiteX132" fmla="*/ 1879528 w 3737830"/>
                <a:gd name="connsiteY132" fmla="*/ 4009728 h 5218739"/>
                <a:gd name="connsiteX133" fmla="*/ 1813047 w 3737830"/>
                <a:gd name="connsiteY133" fmla="*/ 4037612 h 5218739"/>
                <a:gd name="connsiteX134" fmla="*/ 1884082 w 3737830"/>
                <a:gd name="connsiteY134" fmla="*/ 4126841 h 5218739"/>
                <a:gd name="connsiteX135" fmla="*/ 1883171 w 3737830"/>
                <a:gd name="connsiteY135" fmla="*/ 4198410 h 5218739"/>
                <a:gd name="connsiteX136" fmla="*/ 1909030 w 3737830"/>
                <a:gd name="connsiteY136" fmla="*/ 4495257 h 5218739"/>
                <a:gd name="connsiteX137" fmla="*/ 1868836 w 3737830"/>
                <a:gd name="connsiteY137" fmla="*/ 4846950 h 5218739"/>
                <a:gd name="connsiteX138" fmla="*/ 2702849 w 3737830"/>
                <a:gd name="connsiteY138" fmla="*/ 5188594 h 5218739"/>
                <a:gd name="connsiteX139" fmla="*/ 3506718 w 3737830"/>
                <a:gd name="connsiteY139" fmla="*/ 5218739 h 5218739"/>
                <a:gd name="connsiteX140" fmla="*/ 3737830 w 3737830"/>
                <a:gd name="connsiteY140" fmla="*/ 4465112 h 5218739"/>
                <a:gd name="connsiteX141" fmla="*/ 3707685 w 3737830"/>
                <a:gd name="connsiteY141" fmla="*/ 3801921 h 5218739"/>
                <a:gd name="connsiteX142" fmla="*/ 3737830 w 3737830"/>
                <a:gd name="connsiteY142" fmla="*/ 3289455 h 5218739"/>
                <a:gd name="connsiteX143" fmla="*/ 3446427 w 3737830"/>
                <a:gd name="connsiteY143" fmla="*/ 2666457 h 5218739"/>
                <a:gd name="connsiteX144" fmla="*/ 2853575 w 3737830"/>
                <a:gd name="connsiteY144" fmla="*/ 2676506 h 5218739"/>
                <a:gd name="connsiteX145" fmla="*/ 2572221 w 3737830"/>
                <a:gd name="connsiteY145" fmla="*/ 2475539 h 5218739"/>
                <a:gd name="connsiteX146" fmla="*/ 2793285 w 3737830"/>
                <a:gd name="connsiteY146" fmla="*/ 2274572 h 5218739"/>
                <a:gd name="connsiteX147" fmla="*/ 2873671 w 3737830"/>
                <a:gd name="connsiteY147" fmla="*/ 2013314 h 5218739"/>
                <a:gd name="connsiteX148" fmla="*/ 3144977 w 3737830"/>
                <a:gd name="connsiteY148" fmla="*/ 1782202 h 5218739"/>
                <a:gd name="connsiteX149" fmla="*/ 2984203 w 3737830"/>
                <a:gd name="connsiteY149" fmla="*/ 1330027 h 5218739"/>
                <a:gd name="connsiteX150" fmla="*/ 3165074 w 3737830"/>
                <a:gd name="connsiteY150" fmla="*/ 1108963 h 5218739"/>
                <a:gd name="connsiteX151" fmla="*/ 3438708 w 3737830"/>
                <a:gd name="connsiteY151" fmla="*/ 708324 h 5218739"/>
                <a:gd name="connsiteX152" fmla="*/ 3377270 w 3737830"/>
                <a:gd name="connsiteY152" fmla="*/ 563993 h 5218739"/>
                <a:gd name="connsiteX153" fmla="*/ 3316598 w 3737830"/>
                <a:gd name="connsiteY153" fmla="*/ 440404 h 5218739"/>
                <a:gd name="connsiteX154" fmla="*/ 3332784 w 3737830"/>
                <a:gd name="connsiteY154" fmla="*/ 263417 h 5218739"/>
                <a:gd name="connsiteX155" fmla="*/ 3106192 w 3737830"/>
                <a:gd name="connsiteY155" fmla="*/ 128907 h 5218739"/>
                <a:gd name="connsiteX156" fmla="*/ 3124462 w 3737830"/>
                <a:gd name="connsiteY156" fmla="*/ 12400 h 5218739"/>
                <a:gd name="connsiteX157" fmla="*/ 3020642 w 3737830"/>
                <a:gd name="connsiteY157" fmla="*/ 1477 h 5218739"/>
                <a:gd name="connsiteX158" fmla="*/ 2958526 w 3737830"/>
                <a:gd name="connsiteY158" fmla="*/ 38129 h 5218739"/>
                <a:gd name="connsiteX159" fmla="*/ 2965150 w 3737830"/>
                <a:gd name="connsiteY159" fmla="*/ 223300 h 5218739"/>
                <a:gd name="connsiteX160" fmla="*/ 2780177 w 3737830"/>
                <a:gd name="connsiteY160" fmla="*/ 305894 h 5218739"/>
                <a:gd name="connsiteX161" fmla="*/ 2762617 w 3737830"/>
                <a:gd name="connsiteY161" fmla="*/ 448814 h 5218739"/>
                <a:gd name="connsiteX0" fmla="*/ 2762617 w 3737830"/>
                <a:gd name="connsiteY0" fmla="*/ 448814 h 5218739"/>
                <a:gd name="connsiteX1" fmla="*/ 2424105 w 3737830"/>
                <a:gd name="connsiteY1" fmla="*/ 558395 h 5218739"/>
                <a:gd name="connsiteX2" fmla="*/ 2293527 w 3737830"/>
                <a:gd name="connsiteY2" fmla="*/ 545493 h 5218739"/>
                <a:gd name="connsiteX3" fmla="*/ 2241444 w 3737830"/>
                <a:gd name="connsiteY3" fmla="*/ 716503 h 5218739"/>
                <a:gd name="connsiteX4" fmla="*/ 2040286 w 3737830"/>
                <a:gd name="connsiteY4" fmla="*/ 792017 h 5218739"/>
                <a:gd name="connsiteX5" fmla="*/ 1996355 w 3737830"/>
                <a:gd name="connsiteY5" fmla="*/ 709423 h 5218739"/>
                <a:gd name="connsiteX6" fmla="*/ 1883059 w 3737830"/>
                <a:gd name="connsiteY6" fmla="*/ 810896 h 5218739"/>
                <a:gd name="connsiteX7" fmla="*/ 1700399 w 3737830"/>
                <a:gd name="connsiteY7" fmla="*/ 820335 h 5218739"/>
                <a:gd name="connsiteX8" fmla="*/ 1591727 w 3737830"/>
                <a:gd name="connsiteY8" fmla="*/ 910008 h 5218739"/>
                <a:gd name="connsiteX9" fmla="*/ 1478186 w 3737830"/>
                <a:gd name="connsiteY9" fmla="*/ 938674 h 5218739"/>
                <a:gd name="connsiteX10" fmla="*/ 1392881 w 3737830"/>
                <a:gd name="connsiteY10" fmla="*/ 1179028 h 5218739"/>
                <a:gd name="connsiteX11" fmla="*/ 1249527 w 3737830"/>
                <a:gd name="connsiteY11" fmla="*/ 1112953 h 5218739"/>
                <a:gd name="connsiteX12" fmla="*/ 1184787 w 3737830"/>
                <a:gd name="connsiteY12" fmla="*/ 1226224 h 5218739"/>
                <a:gd name="connsiteX13" fmla="*/ 1214845 w 3737830"/>
                <a:gd name="connsiteY13" fmla="*/ 1445687 h 5218739"/>
                <a:gd name="connsiteX14" fmla="*/ 1062243 w 3737830"/>
                <a:gd name="connsiteY14" fmla="*/ 1497603 h 5218739"/>
                <a:gd name="connsiteX15" fmla="*/ 1018312 w 3737830"/>
                <a:gd name="connsiteY15" fmla="*/ 1415010 h 5218739"/>
                <a:gd name="connsiteX16" fmla="*/ 932762 w 3737830"/>
                <a:gd name="connsiteY16" fmla="*/ 1436248 h 5218739"/>
                <a:gd name="connsiteX17" fmla="*/ 902682 w 3737830"/>
                <a:gd name="connsiteY17" fmla="*/ 1355452 h 5218739"/>
                <a:gd name="connsiteX18" fmla="*/ 646054 w 3737830"/>
                <a:gd name="connsiteY18" fmla="*/ 1443327 h 5218739"/>
                <a:gd name="connsiteX19" fmla="*/ 553567 w 3737830"/>
                <a:gd name="connsiteY19" fmla="*/ 1318257 h 5218739"/>
                <a:gd name="connsiteX20" fmla="*/ 528134 w 3737830"/>
                <a:gd name="connsiteY20" fmla="*/ 1490524 h 5218739"/>
                <a:gd name="connsiteX21" fmla="*/ 384780 w 3737830"/>
                <a:gd name="connsiteY21" fmla="*/ 1490524 h 5218739"/>
                <a:gd name="connsiteX22" fmla="*/ 289981 w 3737830"/>
                <a:gd name="connsiteY22" fmla="*/ 1625034 h 5218739"/>
                <a:gd name="connsiteX23" fmla="*/ 132783 w 3737830"/>
                <a:gd name="connsiteY23" fmla="*/ 1704252 h 5218739"/>
                <a:gd name="connsiteX24" fmla="*/ 137379 w 3737830"/>
                <a:gd name="connsiteY24" fmla="*/ 1825618 h 5218739"/>
                <a:gd name="connsiteX25" fmla="*/ 33332 w 3737830"/>
                <a:gd name="connsiteY25" fmla="*/ 1927091 h 5218739"/>
                <a:gd name="connsiteX26" fmla="*/ 6257 w 3737830"/>
                <a:gd name="connsiteY26" fmla="*/ 2273583 h 5218739"/>
                <a:gd name="connsiteX27" fmla="*/ 63390 w 3737830"/>
                <a:gd name="connsiteY27" fmla="*/ 2443891 h 5218739"/>
                <a:gd name="connsiteX28" fmla="*/ 125819 w 3737830"/>
                <a:gd name="connsiteY28" fmla="*/ 2469849 h 5218739"/>
                <a:gd name="connsiteX29" fmla="*/ 169750 w 3737830"/>
                <a:gd name="connsiteY29" fmla="*/ 2613798 h 5218739"/>
                <a:gd name="connsiteX30" fmla="*/ 358836 w 3737830"/>
                <a:gd name="connsiteY30" fmla="*/ 2804548 h 5218739"/>
                <a:gd name="connsiteX31" fmla="*/ 521198 w 3737830"/>
                <a:gd name="connsiteY31" fmla="*/ 2892257 h 5218739"/>
                <a:gd name="connsiteX32" fmla="*/ 598137 w 3737830"/>
                <a:gd name="connsiteY32" fmla="*/ 3135838 h 5218739"/>
                <a:gd name="connsiteX33" fmla="*/ 424087 w 3737830"/>
                <a:gd name="connsiteY33" fmla="*/ 3331184 h 5218739"/>
                <a:gd name="connsiteX34" fmla="*/ 292409 w 3737830"/>
                <a:gd name="connsiteY34" fmla="*/ 3556346 h 5218739"/>
                <a:gd name="connsiteX35" fmla="*/ 293251 w 3737830"/>
                <a:gd name="connsiteY35" fmla="*/ 3670361 h 5218739"/>
                <a:gd name="connsiteX36" fmla="*/ 335069 w 3737830"/>
                <a:gd name="connsiteY36" fmla="*/ 3679847 h 5218739"/>
                <a:gd name="connsiteX37" fmla="*/ 355879 w 3737830"/>
                <a:gd name="connsiteY37" fmla="*/ 3689581 h 5218739"/>
                <a:gd name="connsiteX38" fmla="*/ 379289 w 3737830"/>
                <a:gd name="connsiteY38" fmla="*/ 3682502 h 5218739"/>
                <a:gd name="connsiteX39" fmla="*/ 414839 w 3737830"/>
                <a:gd name="connsiteY39" fmla="*/ 3702855 h 5218739"/>
                <a:gd name="connsiteX40" fmla="*/ 446920 w 3737830"/>
                <a:gd name="connsiteY40" fmla="*/ 3695776 h 5218739"/>
                <a:gd name="connsiteX41" fmla="*/ 493741 w 3737830"/>
                <a:gd name="connsiteY41" fmla="*/ 3732943 h 5218739"/>
                <a:gd name="connsiteX42" fmla="*/ 522354 w 3737830"/>
                <a:gd name="connsiteY42" fmla="*/ 3724094 h 5218739"/>
                <a:gd name="connsiteX43" fmla="*/ 532759 w 3737830"/>
                <a:gd name="connsiteY43" fmla="*/ 3741792 h 5218739"/>
                <a:gd name="connsiteX44" fmla="*/ 569175 w 3737830"/>
                <a:gd name="connsiteY44" fmla="*/ 3717014 h 5218739"/>
                <a:gd name="connsiteX45" fmla="*/ 592586 w 3737830"/>
                <a:gd name="connsiteY45" fmla="*/ 3720554 h 5218739"/>
                <a:gd name="connsiteX46" fmla="*/ 610247 w 3737830"/>
                <a:gd name="connsiteY46" fmla="*/ 3714362 h 5218739"/>
                <a:gd name="connsiteX47" fmla="*/ 638542 w 3737830"/>
                <a:gd name="connsiteY47" fmla="*/ 3764424 h 5218739"/>
                <a:gd name="connsiteX48" fmla="*/ 654147 w 3737830"/>
                <a:gd name="connsiteY48" fmla="*/ 3775420 h 5218739"/>
                <a:gd name="connsiteX49" fmla="*/ 687095 w 3737830"/>
                <a:gd name="connsiteY49" fmla="*/ 3777190 h 5218739"/>
                <a:gd name="connsiteX50" fmla="*/ 692298 w 3737830"/>
                <a:gd name="connsiteY50" fmla="*/ 3751527 h 5218739"/>
                <a:gd name="connsiteX51" fmla="*/ 707038 w 3737830"/>
                <a:gd name="connsiteY51" fmla="*/ 3744447 h 5218739"/>
                <a:gd name="connsiteX52" fmla="*/ 706171 w 3737830"/>
                <a:gd name="connsiteY52" fmla="*/ 3728519 h 5218739"/>
                <a:gd name="connsiteX53" fmla="*/ 734784 w 3737830"/>
                <a:gd name="connsiteY53" fmla="*/ 3712590 h 5218739"/>
                <a:gd name="connsiteX54" fmla="*/ 751258 w 3737830"/>
                <a:gd name="connsiteY54" fmla="*/ 3718784 h 5218739"/>
                <a:gd name="connsiteX55" fmla="*/ 767732 w 3737830"/>
                <a:gd name="connsiteY55" fmla="*/ 3688697 h 5218739"/>
                <a:gd name="connsiteX56" fmla="*/ 818889 w 3737830"/>
                <a:gd name="connsiteY56" fmla="*/ 3698431 h 5218739"/>
                <a:gd name="connsiteX57" fmla="*/ 834496 w 3737830"/>
                <a:gd name="connsiteY57" fmla="*/ 3730288 h 5218739"/>
                <a:gd name="connsiteX58" fmla="*/ 868311 w 3737830"/>
                <a:gd name="connsiteY58" fmla="*/ 3683387 h 5218739"/>
                <a:gd name="connsiteX59" fmla="*/ 908196 w 3737830"/>
                <a:gd name="connsiteY59" fmla="*/ 3669228 h 5218739"/>
                <a:gd name="connsiteX60" fmla="*/ 934208 w 3737830"/>
                <a:gd name="connsiteY60" fmla="*/ 3674538 h 5218739"/>
                <a:gd name="connsiteX61" fmla="*/ 968890 w 3737830"/>
                <a:gd name="connsiteY61" fmla="*/ 3647105 h 5218739"/>
                <a:gd name="connsiteX62" fmla="*/ 994035 w 3737830"/>
                <a:gd name="connsiteY62" fmla="*/ 3640910 h 5218739"/>
                <a:gd name="connsiteX63" fmla="*/ 1026983 w 3737830"/>
                <a:gd name="connsiteY63" fmla="*/ 3599318 h 5218739"/>
                <a:gd name="connsiteX64" fmla="*/ 1054920 w 3737830"/>
                <a:gd name="connsiteY64" fmla="*/ 3580857 h 5218739"/>
                <a:gd name="connsiteX65" fmla="*/ 1068602 w 3737830"/>
                <a:gd name="connsiteY65" fmla="*/ 3593124 h 5218739"/>
                <a:gd name="connsiteX66" fmla="*/ 1093747 w 3737830"/>
                <a:gd name="connsiteY66" fmla="*/ 3608168 h 5218739"/>
                <a:gd name="connsiteX67" fmla="*/ 1105885 w 3737830"/>
                <a:gd name="connsiteY67" fmla="*/ 3580735 h 5218739"/>
                <a:gd name="connsiteX68" fmla="*/ 1116290 w 3737830"/>
                <a:gd name="connsiteY68" fmla="*/ 3585159 h 5218739"/>
                <a:gd name="connsiteX69" fmla="*/ 1138834 w 3737830"/>
                <a:gd name="connsiteY69" fmla="*/ 3550647 h 5218739"/>
                <a:gd name="connsiteX70" fmla="*/ 1159643 w 3737830"/>
                <a:gd name="connsiteY70" fmla="*/ 3545337 h 5218739"/>
                <a:gd name="connsiteX71" fmla="*/ 1169181 w 3737830"/>
                <a:gd name="connsiteY71" fmla="*/ 3554187 h 5218739"/>
                <a:gd name="connsiteX72" fmla="*/ 1177851 w 3737830"/>
                <a:gd name="connsiteY72" fmla="*/ 3545337 h 5218739"/>
                <a:gd name="connsiteX73" fmla="*/ 1187389 w 3737830"/>
                <a:gd name="connsiteY73" fmla="*/ 3543568 h 5218739"/>
                <a:gd name="connsiteX74" fmla="*/ 1189990 w 3737830"/>
                <a:gd name="connsiteY74" fmla="*/ 3533833 h 5218739"/>
                <a:gd name="connsiteX75" fmla="*/ 1204730 w 3737830"/>
                <a:gd name="connsiteY75" fmla="*/ 3527639 h 5218739"/>
                <a:gd name="connsiteX76" fmla="*/ 1251551 w 3737830"/>
                <a:gd name="connsiteY76" fmla="*/ 3524099 h 5218739"/>
                <a:gd name="connsiteX77" fmla="*/ 1263690 w 3737830"/>
                <a:gd name="connsiteY77" fmla="*/ 3532948 h 5218739"/>
                <a:gd name="connsiteX78" fmla="*/ 1274095 w 3737830"/>
                <a:gd name="connsiteY78" fmla="*/ 3522329 h 5218739"/>
                <a:gd name="connsiteX79" fmla="*/ 1278430 w 3737830"/>
                <a:gd name="connsiteY79" fmla="*/ 3501976 h 5218739"/>
                <a:gd name="connsiteX80" fmla="*/ 1273228 w 3737830"/>
                <a:gd name="connsiteY80" fmla="*/ 3489587 h 5218739"/>
                <a:gd name="connsiteX81" fmla="*/ 1289702 w 3737830"/>
                <a:gd name="connsiteY81" fmla="*/ 3474543 h 5218739"/>
                <a:gd name="connsiteX82" fmla="*/ 1300974 w 3737830"/>
                <a:gd name="connsiteY82" fmla="*/ 3476313 h 5218739"/>
                <a:gd name="connsiteX83" fmla="*/ 1300974 w 3737830"/>
                <a:gd name="connsiteY83" fmla="*/ 3499321 h 5218739"/>
                <a:gd name="connsiteX84" fmla="*/ 1315714 w 3737830"/>
                <a:gd name="connsiteY84" fmla="*/ 3489587 h 5218739"/>
                <a:gd name="connsiteX85" fmla="*/ 1327853 w 3737830"/>
                <a:gd name="connsiteY85" fmla="*/ 3486932 h 5218739"/>
                <a:gd name="connsiteX86" fmla="*/ 1350396 w 3737830"/>
                <a:gd name="connsiteY86" fmla="*/ 3479852 h 5218739"/>
                <a:gd name="connsiteX87" fmla="*/ 1374674 w 3737830"/>
                <a:gd name="connsiteY87" fmla="*/ 3482507 h 5218739"/>
                <a:gd name="connsiteX88" fmla="*/ 1368604 w 3737830"/>
                <a:gd name="connsiteY88" fmla="*/ 3494011 h 5218739"/>
                <a:gd name="connsiteX89" fmla="*/ 1369472 w 3737830"/>
                <a:gd name="connsiteY89" fmla="*/ 3517020 h 5218739"/>
                <a:gd name="connsiteX90" fmla="*/ 1392882 w 3737830"/>
                <a:gd name="connsiteY90" fmla="*/ 3492241 h 5218739"/>
                <a:gd name="connsiteX91" fmla="*/ 1416293 w 3737830"/>
                <a:gd name="connsiteY91" fmla="*/ 3491357 h 5218739"/>
                <a:gd name="connsiteX92" fmla="*/ 1442779 w 3737830"/>
                <a:gd name="connsiteY92" fmla="*/ 3466701 h 5218739"/>
                <a:gd name="connsiteX93" fmla="*/ 1499530 w 3737830"/>
                <a:gd name="connsiteY93" fmla="*/ 3501976 h 5218739"/>
                <a:gd name="connsiteX94" fmla="*/ 1544618 w 3737830"/>
                <a:gd name="connsiteY94" fmla="*/ 3581620 h 5218739"/>
                <a:gd name="connsiteX95" fmla="*/ 1551554 w 3737830"/>
                <a:gd name="connsiteY95" fmla="*/ 3574540 h 5218739"/>
                <a:gd name="connsiteX96" fmla="*/ 1567161 w 3737830"/>
                <a:gd name="connsiteY96" fmla="*/ 3575426 h 5218739"/>
                <a:gd name="connsiteX97" fmla="*/ 1578433 w 3737830"/>
                <a:gd name="connsiteY97" fmla="*/ 3586929 h 5218739"/>
                <a:gd name="connsiteX98" fmla="*/ 1613115 w 3737830"/>
                <a:gd name="connsiteY98" fmla="*/ 3594009 h 5218739"/>
                <a:gd name="connsiteX99" fmla="*/ 1653867 w 3737830"/>
                <a:gd name="connsiteY99" fmla="*/ 3578080 h 5218739"/>
                <a:gd name="connsiteX100" fmla="*/ 1694619 w 3737830"/>
                <a:gd name="connsiteY100" fmla="*/ 3586929 h 5218739"/>
                <a:gd name="connsiteX101" fmla="*/ 1693752 w 3737830"/>
                <a:gd name="connsiteY101" fmla="*/ 3627636 h 5218739"/>
                <a:gd name="connsiteX102" fmla="*/ 1721498 w 3737830"/>
                <a:gd name="connsiteY102" fmla="*/ 3656839 h 5218739"/>
                <a:gd name="connsiteX103" fmla="*/ 1761383 w 3737830"/>
                <a:gd name="connsiteY103" fmla="*/ 3656839 h 5218739"/>
                <a:gd name="connsiteX104" fmla="*/ 1760429 w 3737830"/>
                <a:gd name="connsiteY104" fmla="*/ 3685379 h 5218739"/>
                <a:gd name="connsiteX105" fmla="*/ 1778441 w 3737830"/>
                <a:gd name="connsiteY105" fmla="*/ 3689061 h 5218739"/>
                <a:gd name="connsiteX106" fmla="*/ 1800298 w 3737830"/>
                <a:gd name="connsiteY106" fmla="*/ 3684413 h 5218739"/>
                <a:gd name="connsiteX107" fmla="*/ 1813047 w 3737830"/>
                <a:gd name="connsiteY107" fmla="*/ 3669542 h 5218739"/>
                <a:gd name="connsiteX108" fmla="*/ 1833083 w 3737830"/>
                <a:gd name="connsiteY108" fmla="*/ 3667683 h 5218739"/>
                <a:gd name="connsiteX109" fmla="*/ 1855684 w 3737830"/>
                <a:gd name="connsiteY109" fmla="*/ 3637806 h 5218739"/>
                <a:gd name="connsiteX110" fmla="*/ 1862226 w 3737830"/>
                <a:gd name="connsiteY110" fmla="*/ 3644447 h 5218739"/>
                <a:gd name="connsiteX111" fmla="*/ 1853117 w 3737830"/>
                <a:gd name="connsiteY111" fmla="*/ 3669542 h 5218739"/>
                <a:gd name="connsiteX112" fmla="*/ 1870421 w 3737830"/>
                <a:gd name="connsiteY112" fmla="*/ 3712298 h 5218739"/>
                <a:gd name="connsiteX113" fmla="*/ 1874064 w 3737830"/>
                <a:gd name="connsiteY113" fmla="*/ 3742970 h 5218739"/>
                <a:gd name="connsiteX114" fmla="*/ 1873154 w 3737830"/>
                <a:gd name="connsiteY114" fmla="*/ 3769925 h 5218739"/>
                <a:gd name="connsiteX115" fmla="*/ 1893189 w 3737830"/>
                <a:gd name="connsiteY115" fmla="*/ 3781078 h 5218739"/>
                <a:gd name="connsiteX116" fmla="*/ 1911403 w 3737830"/>
                <a:gd name="connsiteY116" fmla="*/ 3782937 h 5218739"/>
                <a:gd name="connsiteX117" fmla="*/ 1913224 w 3737830"/>
                <a:gd name="connsiteY117" fmla="*/ 3799668 h 5218739"/>
                <a:gd name="connsiteX118" fmla="*/ 1923242 w 3737830"/>
                <a:gd name="connsiteY118" fmla="*/ 3816398 h 5218739"/>
                <a:gd name="connsiteX119" fmla="*/ 1921420 w 3737830"/>
                <a:gd name="connsiteY119" fmla="*/ 3828481 h 5218739"/>
                <a:gd name="connsiteX120" fmla="*/ 1909581 w 3737830"/>
                <a:gd name="connsiteY120" fmla="*/ 3831270 h 5218739"/>
                <a:gd name="connsiteX121" fmla="*/ 1906849 w 3737830"/>
                <a:gd name="connsiteY121" fmla="*/ 3821975 h 5218739"/>
                <a:gd name="connsiteX122" fmla="*/ 1894100 w 3737830"/>
                <a:gd name="connsiteY122" fmla="*/ 3826622 h 5218739"/>
                <a:gd name="connsiteX123" fmla="*/ 1890457 w 3737830"/>
                <a:gd name="connsiteY123" fmla="*/ 3846141 h 5218739"/>
                <a:gd name="connsiteX124" fmla="*/ 1878618 w 3737830"/>
                <a:gd name="connsiteY124" fmla="*/ 3858224 h 5218739"/>
                <a:gd name="connsiteX125" fmla="*/ 1885903 w 3737830"/>
                <a:gd name="connsiteY125" fmla="*/ 3884249 h 5218739"/>
                <a:gd name="connsiteX126" fmla="*/ 1875886 w 3737830"/>
                <a:gd name="connsiteY126" fmla="*/ 3924216 h 5218739"/>
                <a:gd name="connsiteX127" fmla="*/ 1895010 w 3737830"/>
                <a:gd name="connsiteY127" fmla="*/ 3936299 h 5218739"/>
                <a:gd name="connsiteX128" fmla="*/ 1912314 w 3737830"/>
                <a:gd name="connsiteY128" fmla="*/ 3958606 h 5218739"/>
                <a:gd name="connsiteX129" fmla="*/ 1907760 w 3737830"/>
                <a:gd name="connsiteY129" fmla="*/ 3967901 h 5218739"/>
                <a:gd name="connsiteX130" fmla="*/ 1909581 w 3737830"/>
                <a:gd name="connsiteY130" fmla="*/ 3979055 h 5218739"/>
                <a:gd name="connsiteX131" fmla="*/ 1884992 w 3737830"/>
                <a:gd name="connsiteY131" fmla="*/ 3993927 h 5218739"/>
                <a:gd name="connsiteX132" fmla="*/ 1879528 w 3737830"/>
                <a:gd name="connsiteY132" fmla="*/ 4009728 h 5218739"/>
                <a:gd name="connsiteX133" fmla="*/ 1813047 w 3737830"/>
                <a:gd name="connsiteY133" fmla="*/ 4037612 h 5218739"/>
                <a:gd name="connsiteX134" fmla="*/ 1833083 w 3737830"/>
                <a:gd name="connsiteY134" fmla="*/ 4098957 h 5218739"/>
                <a:gd name="connsiteX135" fmla="*/ 1884082 w 3737830"/>
                <a:gd name="connsiteY135" fmla="*/ 4126841 h 5218739"/>
                <a:gd name="connsiteX136" fmla="*/ 1883171 w 3737830"/>
                <a:gd name="connsiteY136" fmla="*/ 4198410 h 5218739"/>
                <a:gd name="connsiteX137" fmla="*/ 1909030 w 3737830"/>
                <a:gd name="connsiteY137" fmla="*/ 4495257 h 5218739"/>
                <a:gd name="connsiteX138" fmla="*/ 1868836 w 3737830"/>
                <a:gd name="connsiteY138" fmla="*/ 4846950 h 5218739"/>
                <a:gd name="connsiteX139" fmla="*/ 2702849 w 3737830"/>
                <a:gd name="connsiteY139" fmla="*/ 5188594 h 5218739"/>
                <a:gd name="connsiteX140" fmla="*/ 3506718 w 3737830"/>
                <a:gd name="connsiteY140" fmla="*/ 5218739 h 5218739"/>
                <a:gd name="connsiteX141" fmla="*/ 3737830 w 3737830"/>
                <a:gd name="connsiteY141" fmla="*/ 4465112 h 5218739"/>
                <a:gd name="connsiteX142" fmla="*/ 3707685 w 3737830"/>
                <a:gd name="connsiteY142" fmla="*/ 3801921 h 5218739"/>
                <a:gd name="connsiteX143" fmla="*/ 3737830 w 3737830"/>
                <a:gd name="connsiteY143" fmla="*/ 3289455 h 5218739"/>
                <a:gd name="connsiteX144" fmla="*/ 3446427 w 3737830"/>
                <a:gd name="connsiteY144" fmla="*/ 2666457 h 5218739"/>
                <a:gd name="connsiteX145" fmla="*/ 2853575 w 3737830"/>
                <a:gd name="connsiteY145" fmla="*/ 2676506 h 5218739"/>
                <a:gd name="connsiteX146" fmla="*/ 2572221 w 3737830"/>
                <a:gd name="connsiteY146" fmla="*/ 2475539 h 5218739"/>
                <a:gd name="connsiteX147" fmla="*/ 2793285 w 3737830"/>
                <a:gd name="connsiteY147" fmla="*/ 2274572 h 5218739"/>
                <a:gd name="connsiteX148" fmla="*/ 2873671 w 3737830"/>
                <a:gd name="connsiteY148" fmla="*/ 2013314 h 5218739"/>
                <a:gd name="connsiteX149" fmla="*/ 3144977 w 3737830"/>
                <a:gd name="connsiteY149" fmla="*/ 1782202 h 5218739"/>
                <a:gd name="connsiteX150" fmla="*/ 2984203 w 3737830"/>
                <a:gd name="connsiteY150" fmla="*/ 1330027 h 5218739"/>
                <a:gd name="connsiteX151" fmla="*/ 3165074 w 3737830"/>
                <a:gd name="connsiteY151" fmla="*/ 1108963 h 5218739"/>
                <a:gd name="connsiteX152" fmla="*/ 3438708 w 3737830"/>
                <a:gd name="connsiteY152" fmla="*/ 708324 h 5218739"/>
                <a:gd name="connsiteX153" fmla="*/ 3377270 w 3737830"/>
                <a:gd name="connsiteY153" fmla="*/ 563993 h 5218739"/>
                <a:gd name="connsiteX154" fmla="*/ 3316598 w 3737830"/>
                <a:gd name="connsiteY154" fmla="*/ 440404 h 5218739"/>
                <a:gd name="connsiteX155" fmla="*/ 3332784 w 3737830"/>
                <a:gd name="connsiteY155" fmla="*/ 263417 h 5218739"/>
                <a:gd name="connsiteX156" fmla="*/ 3106192 w 3737830"/>
                <a:gd name="connsiteY156" fmla="*/ 128907 h 5218739"/>
                <a:gd name="connsiteX157" fmla="*/ 3124462 w 3737830"/>
                <a:gd name="connsiteY157" fmla="*/ 12400 h 5218739"/>
                <a:gd name="connsiteX158" fmla="*/ 3020642 w 3737830"/>
                <a:gd name="connsiteY158" fmla="*/ 1477 h 5218739"/>
                <a:gd name="connsiteX159" fmla="*/ 2958526 w 3737830"/>
                <a:gd name="connsiteY159" fmla="*/ 38129 h 5218739"/>
                <a:gd name="connsiteX160" fmla="*/ 2965150 w 3737830"/>
                <a:gd name="connsiteY160" fmla="*/ 223300 h 5218739"/>
                <a:gd name="connsiteX161" fmla="*/ 2780177 w 3737830"/>
                <a:gd name="connsiteY161" fmla="*/ 305894 h 5218739"/>
                <a:gd name="connsiteX162" fmla="*/ 2762617 w 3737830"/>
                <a:gd name="connsiteY162" fmla="*/ 448814 h 5218739"/>
                <a:gd name="connsiteX0" fmla="*/ 2762617 w 3737830"/>
                <a:gd name="connsiteY0" fmla="*/ 448814 h 5218739"/>
                <a:gd name="connsiteX1" fmla="*/ 2424105 w 3737830"/>
                <a:gd name="connsiteY1" fmla="*/ 558395 h 5218739"/>
                <a:gd name="connsiteX2" fmla="*/ 2293527 w 3737830"/>
                <a:gd name="connsiteY2" fmla="*/ 545493 h 5218739"/>
                <a:gd name="connsiteX3" fmla="*/ 2241444 w 3737830"/>
                <a:gd name="connsiteY3" fmla="*/ 716503 h 5218739"/>
                <a:gd name="connsiteX4" fmla="*/ 2040286 w 3737830"/>
                <a:gd name="connsiteY4" fmla="*/ 792017 h 5218739"/>
                <a:gd name="connsiteX5" fmla="*/ 1996355 w 3737830"/>
                <a:gd name="connsiteY5" fmla="*/ 709423 h 5218739"/>
                <a:gd name="connsiteX6" fmla="*/ 1883059 w 3737830"/>
                <a:gd name="connsiteY6" fmla="*/ 810896 h 5218739"/>
                <a:gd name="connsiteX7" fmla="*/ 1700399 w 3737830"/>
                <a:gd name="connsiteY7" fmla="*/ 820335 h 5218739"/>
                <a:gd name="connsiteX8" fmla="*/ 1591727 w 3737830"/>
                <a:gd name="connsiteY8" fmla="*/ 910008 h 5218739"/>
                <a:gd name="connsiteX9" fmla="*/ 1478186 w 3737830"/>
                <a:gd name="connsiteY9" fmla="*/ 938674 h 5218739"/>
                <a:gd name="connsiteX10" fmla="*/ 1392881 w 3737830"/>
                <a:gd name="connsiteY10" fmla="*/ 1179028 h 5218739"/>
                <a:gd name="connsiteX11" fmla="*/ 1249527 w 3737830"/>
                <a:gd name="connsiteY11" fmla="*/ 1112953 h 5218739"/>
                <a:gd name="connsiteX12" fmla="*/ 1184787 w 3737830"/>
                <a:gd name="connsiteY12" fmla="*/ 1226224 h 5218739"/>
                <a:gd name="connsiteX13" fmla="*/ 1214845 w 3737830"/>
                <a:gd name="connsiteY13" fmla="*/ 1445687 h 5218739"/>
                <a:gd name="connsiteX14" fmla="*/ 1062243 w 3737830"/>
                <a:gd name="connsiteY14" fmla="*/ 1497603 h 5218739"/>
                <a:gd name="connsiteX15" fmla="*/ 1018312 w 3737830"/>
                <a:gd name="connsiteY15" fmla="*/ 1415010 h 5218739"/>
                <a:gd name="connsiteX16" fmla="*/ 932762 w 3737830"/>
                <a:gd name="connsiteY16" fmla="*/ 1436248 h 5218739"/>
                <a:gd name="connsiteX17" fmla="*/ 902682 w 3737830"/>
                <a:gd name="connsiteY17" fmla="*/ 1355452 h 5218739"/>
                <a:gd name="connsiteX18" fmla="*/ 646054 w 3737830"/>
                <a:gd name="connsiteY18" fmla="*/ 1443327 h 5218739"/>
                <a:gd name="connsiteX19" fmla="*/ 553567 w 3737830"/>
                <a:gd name="connsiteY19" fmla="*/ 1318257 h 5218739"/>
                <a:gd name="connsiteX20" fmla="*/ 528134 w 3737830"/>
                <a:gd name="connsiteY20" fmla="*/ 1490524 h 5218739"/>
                <a:gd name="connsiteX21" fmla="*/ 384780 w 3737830"/>
                <a:gd name="connsiteY21" fmla="*/ 1490524 h 5218739"/>
                <a:gd name="connsiteX22" fmla="*/ 289981 w 3737830"/>
                <a:gd name="connsiteY22" fmla="*/ 1625034 h 5218739"/>
                <a:gd name="connsiteX23" fmla="*/ 132783 w 3737830"/>
                <a:gd name="connsiteY23" fmla="*/ 1704252 h 5218739"/>
                <a:gd name="connsiteX24" fmla="*/ 137379 w 3737830"/>
                <a:gd name="connsiteY24" fmla="*/ 1825618 h 5218739"/>
                <a:gd name="connsiteX25" fmla="*/ 33332 w 3737830"/>
                <a:gd name="connsiteY25" fmla="*/ 1927091 h 5218739"/>
                <a:gd name="connsiteX26" fmla="*/ 6257 w 3737830"/>
                <a:gd name="connsiteY26" fmla="*/ 2273583 h 5218739"/>
                <a:gd name="connsiteX27" fmla="*/ 63390 w 3737830"/>
                <a:gd name="connsiteY27" fmla="*/ 2443891 h 5218739"/>
                <a:gd name="connsiteX28" fmla="*/ 125819 w 3737830"/>
                <a:gd name="connsiteY28" fmla="*/ 2469849 h 5218739"/>
                <a:gd name="connsiteX29" fmla="*/ 169750 w 3737830"/>
                <a:gd name="connsiteY29" fmla="*/ 2613798 h 5218739"/>
                <a:gd name="connsiteX30" fmla="*/ 358836 w 3737830"/>
                <a:gd name="connsiteY30" fmla="*/ 2804548 h 5218739"/>
                <a:gd name="connsiteX31" fmla="*/ 521198 w 3737830"/>
                <a:gd name="connsiteY31" fmla="*/ 2892257 h 5218739"/>
                <a:gd name="connsiteX32" fmla="*/ 598137 w 3737830"/>
                <a:gd name="connsiteY32" fmla="*/ 3135838 h 5218739"/>
                <a:gd name="connsiteX33" fmla="*/ 424087 w 3737830"/>
                <a:gd name="connsiteY33" fmla="*/ 3331184 h 5218739"/>
                <a:gd name="connsiteX34" fmla="*/ 292409 w 3737830"/>
                <a:gd name="connsiteY34" fmla="*/ 3556346 h 5218739"/>
                <a:gd name="connsiteX35" fmla="*/ 293251 w 3737830"/>
                <a:gd name="connsiteY35" fmla="*/ 3670361 h 5218739"/>
                <a:gd name="connsiteX36" fmla="*/ 335069 w 3737830"/>
                <a:gd name="connsiteY36" fmla="*/ 3679847 h 5218739"/>
                <a:gd name="connsiteX37" fmla="*/ 355879 w 3737830"/>
                <a:gd name="connsiteY37" fmla="*/ 3689581 h 5218739"/>
                <a:gd name="connsiteX38" fmla="*/ 379289 w 3737830"/>
                <a:gd name="connsiteY38" fmla="*/ 3682502 h 5218739"/>
                <a:gd name="connsiteX39" fmla="*/ 414839 w 3737830"/>
                <a:gd name="connsiteY39" fmla="*/ 3702855 h 5218739"/>
                <a:gd name="connsiteX40" fmla="*/ 446920 w 3737830"/>
                <a:gd name="connsiteY40" fmla="*/ 3695776 h 5218739"/>
                <a:gd name="connsiteX41" fmla="*/ 493741 w 3737830"/>
                <a:gd name="connsiteY41" fmla="*/ 3732943 h 5218739"/>
                <a:gd name="connsiteX42" fmla="*/ 522354 w 3737830"/>
                <a:gd name="connsiteY42" fmla="*/ 3724094 h 5218739"/>
                <a:gd name="connsiteX43" fmla="*/ 532759 w 3737830"/>
                <a:gd name="connsiteY43" fmla="*/ 3741792 h 5218739"/>
                <a:gd name="connsiteX44" fmla="*/ 569175 w 3737830"/>
                <a:gd name="connsiteY44" fmla="*/ 3717014 h 5218739"/>
                <a:gd name="connsiteX45" fmla="*/ 592586 w 3737830"/>
                <a:gd name="connsiteY45" fmla="*/ 3720554 h 5218739"/>
                <a:gd name="connsiteX46" fmla="*/ 610247 w 3737830"/>
                <a:gd name="connsiteY46" fmla="*/ 3714362 h 5218739"/>
                <a:gd name="connsiteX47" fmla="*/ 638542 w 3737830"/>
                <a:gd name="connsiteY47" fmla="*/ 3764424 h 5218739"/>
                <a:gd name="connsiteX48" fmla="*/ 654147 w 3737830"/>
                <a:gd name="connsiteY48" fmla="*/ 3775420 h 5218739"/>
                <a:gd name="connsiteX49" fmla="*/ 687095 w 3737830"/>
                <a:gd name="connsiteY49" fmla="*/ 3777190 h 5218739"/>
                <a:gd name="connsiteX50" fmla="*/ 692298 w 3737830"/>
                <a:gd name="connsiteY50" fmla="*/ 3751527 h 5218739"/>
                <a:gd name="connsiteX51" fmla="*/ 707038 w 3737830"/>
                <a:gd name="connsiteY51" fmla="*/ 3744447 h 5218739"/>
                <a:gd name="connsiteX52" fmla="*/ 706171 w 3737830"/>
                <a:gd name="connsiteY52" fmla="*/ 3728519 h 5218739"/>
                <a:gd name="connsiteX53" fmla="*/ 734784 w 3737830"/>
                <a:gd name="connsiteY53" fmla="*/ 3712590 h 5218739"/>
                <a:gd name="connsiteX54" fmla="*/ 751258 w 3737830"/>
                <a:gd name="connsiteY54" fmla="*/ 3718784 h 5218739"/>
                <a:gd name="connsiteX55" fmla="*/ 767732 w 3737830"/>
                <a:gd name="connsiteY55" fmla="*/ 3688697 h 5218739"/>
                <a:gd name="connsiteX56" fmla="*/ 818889 w 3737830"/>
                <a:gd name="connsiteY56" fmla="*/ 3698431 h 5218739"/>
                <a:gd name="connsiteX57" fmla="*/ 834496 w 3737830"/>
                <a:gd name="connsiteY57" fmla="*/ 3730288 h 5218739"/>
                <a:gd name="connsiteX58" fmla="*/ 868311 w 3737830"/>
                <a:gd name="connsiteY58" fmla="*/ 3683387 h 5218739"/>
                <a:gd name="connsiteX59" fmla="*/ 908196 w 3737830"/>
                <a:gd name="connsiteY59" fmla="*/ 3669228 h 5218739"/>
                <a:gd name="connsiteX60" fmla="*/ 934208 w 3737830"/>
                <a:gd name="connsiteY60" fmla="*/ 3674538 h 5218739"/>
                <a:gd name="connsiteX61" fmla="*/ 968890 w 3737830"/>
                <a:gd name="connsiteY61" fmla="*/ 3647105 h 5218739"/>
                <a:gd name="connsiteX62" fmla="*/ 994035 w 3737830"/>
                <a:gd name="connsiteY62" fmla="*/ 3640910 h 5218739"/>
                <a:gd name="connsiteX63" fmla="*/ 1026983 w 3737830"/>
                <a:gd name="connsiteY63" fmla="*/ 3599318 h 5218739"/>
                <a:gd name="connsiteX64" fmla="*/ 1054920 w 3737830"/>
                <a:gd name="connsiteY64" fmla="*/ 3580857 h 5218739"/>
                <a:gd name="connsiteX65" fmla="*/ 1068602 w 3737830"/>
                <a:gd name="connsiteY65" fmla="*/ 3593124 h 5218739"/>
                <a:gd name="connsiteX66" fmla="*/ 1093747 w 3737830"/>
                <a:gd name="connsiteY66" fmla="*/ 3608168 h 5218739"/>
                <a:gd name="connsiteX67" fmla="*/ 1105885 w 3737830"/>
                <a:gd name="connsiteY67" fmla="*/ 3580735 h 5218739"/>
                <a:gd name="connsiteX68" fmla="*/ 1116290 w 3737830"/>
                <a:gd name="connsiteY68" fmla="*/ 3585159 h 5218739"/>
                <a:gd name="connsiteX69" fmla="*/ 1138834 w 3737830"/>
                <a:gd name="connsiteY69" fmla="*/ 3550647 h 5218739"/>
                <a:gd name="connsiteX70" fmla="*/ 1159643 w 3737830"/>
                <a:gd name="connsiteY70" fmla="*/ 3545337 h 5218739"/>
                <a:gd name="connsiteX71" fmla="*/ 1169181 w 3737830"/>
                <a:gd name="connsiteY71" fmla="*/ 3554187 h 5218739"/>
                <a:gd name="connsiteX72" fmla="*/ 1177851 w 3737830"/>
                <a:gd name="connsiteY72" fmla="*/ 3545337 h 5218739"/>
                <a:gd name="connsiteX73" fmla="*/ 1187389 w 3737830"/>
                <a:gd name="connsiteY73" fmla="*/ 3543568 h 5218739"/>
                <a:gd name="connsiteX74" fmla="*/ 1189990 w 3737830"/>
                <a:gd name="connsiteY74" fmla="*/ 3533833 h 5218739"/>
                <a:gd name="connsiteX75" fmla="*/ 1204730 w 3737830"/>
                <a:gd name="connsiteY75" fmla="*/ 3527639 h 5218739"/>
                <a:gd name="connsiteX76" fmla="*/ 1251551 w 3737830"/>
                <a:gd name="connsiteY76" fmla="*/ 3524099 h 5218739"/>
                <a:gd name="connsiteX77" fmla="*/ 1263690 w 3737830"/>
                <a:gd name="connsiteY77" fmla="*/ 3532948 h 5218739"/>
                <a:gd name="connsiteX78" fmla="*/ 1274095 w 3737830"/>
                <a:gd name="connsiteY78" fmla="*/ 3522329 h 5218739"/>
                <a:gd name="connsiteX79" fmla="*/ 1278430 w 3737830"/>
                <a:gd name="connsiteY79" fmla="*/ 3501976 h 5218739"/>
                <a:gd name="connsiteX80" fmla="*/ 1273228 w 3737830"/>
                <a:gd name="connsiteY80" fmla="*/ 3489587 h 5218739"/>
                <a:gd name="connsiteX81" fmla="*/ 1289702 w 3737830"/>
                <a:gd name="connsiteY81" fmla="*/ 3474543 h 5218739"/>
                <a:gd name="connsiteX82" fmla="*/ 1300974 w 3737830"/>
                <a:gd name="connsiteY82" fmla="*/ 3476313 h 5218739"/>
                <a:gd name="connsiteX83" fmla="*/ 1300974 w 3737830"/>
                <a:gd name="connsiteY83" fmla="*/ 3499321 h 5218739"/>
                <a:gd name="connsiteX84" fmla="*/ 1315714 w 3737830"/>
                <a:gd name="connsiteY84" fmla="*/ 3489587 h 5218739"/>
                <a:gd name="connsiteX85" fmla="*/ 1327853 w 3737830"/>
                <a:gd name="connsiteY85" fmla="*/ 3486932 h 5218739"/>
                <a:gd name="connsiteX86" fmla="*/ 1350396 w 3737830"/>
                <a:gd name="connsiteY86" fmla="*/ 3479852 h 5218739"/>
                <a:gd name="connsiteX87" fmla="*/ 1374674 w 3737830"/>
                <a:gd name="connsiteY87" fmla="*/ 3482507 h 5218739"/>
                <a:gd name="connsiteX88" fmla="*/ 1368604 w 3737830"/>
                <a:gd name="connsiteY88" fmla="*/ 3494011 h 5218739"/>
                <a:gd name="connsiteX89" fmla="*/ 1369472 w 3737830"/>
                <a:gd name="connsiteY89" fmla="*/ 3517020 h 5218739"/>
                <a:gd name="connsiteX90" fmla="*/ 1392882 w 3737830"/>
                <a:gd name="connsiteY90" fmla="*/ 3492241 h 5218739"/>
                <a:gd name="connsiteX91" fmla="*/ 1416293 w 3737830"/>
                <a:gd name="connsiteY91" fmla="*/ 3491357 h 5218739"/>
                <a:gd name="connsiteX92" fmla="*/ 1442779 w 3737830"/>
                <a:gd name="connsiteY92" fmla="*/ 3466701 h 5218739"/>
                <a:gd name="connsiteX93" fmla="*/ 1499530 w 3737830"/>
                <a:gd name="connsiteY93" fmla="*/ 3501976 h 5218739"/>
                <a:gd name="connsiteX94" fmla="*/ 1544618 w 3737830"/>
                <a:gd name="connsiteY94" fmla="*/ 3581620 h 5218739"/>
                <a:gd name="connsiteX95" fmla="*/ 1551554 w 3737830"/>
                <a:gd name="connsiteY95" fmla="*/ 3574540 h 5218739"/>
                <a:gd name="connsiteX96" fmla="*/ 1567161 w 3737830"/>
                <a:gd name="connsiteY96" fmla="*/ 3575426 h 5218739"/>
                <a:gd name="connsiteX97" fmla="*/ 1578433 w 3737830"/>
                <a:gd name="connsiteY97" fmla="*/ 3586929 h 5218739"/>
                <a:gd name="connsiteX98" fmla="*/ 1613115 w 3737830"/>
                <a:gd name="connsiteY98" fmla="*/ 3594009 h 5218739"/>
                <a:gd name="connsiteX99" fmla="*/ 1653867 w 3737830"/>
                <a:gd name="connsiteY99" fmla="*/ 3578080 h 5218739"/>
                <a:gd name="connsiteX100" fmla="*/ 1694619 w 3737830"/>
                <a:gd name="connsiteY100" fmla="*/ 3586929 h 5218739"/>
                <a:gd name="connsiteX101" fmla="*/ 1693752 w 3737830"/>
                <a:gd name="connsiteY101" fmla="*/ 3627636 h 5218739"/>
                <a:gd name="connsiteX102" fmla="*/ 1721498 w 3737830"/>
                <a:gd name="connsiteY102" fmla="*/ 3656839 h 5218739"/>
                <a:gd name="connsiteX103" fmla="*/ 1761383 w 3737830"/>
                <a:gd name="connsiteY103" fmla="*/ 3656839 h 5218739"/>
                <a:gd name="connsiteX104" fmla="*/ 1760429 w 3737830"/>
                <a:gd name="connsiteY104" fmla="*/ 3685379 h 5218739"/>
                <a:gd name="connsiteX105" fmla="*/ 1778441 w 3737830"/>
                <a:gd name="connsiteY105" fmla="*/ 3689061 h 5218739"/>
                <a:gd name="connsiteX106" fmla="*/ 1800298 w 3737830"/>
                <a:gd name="connsiteY106" fmla="*/ 3684413 h 5218739"/>
                <a:gd name="connsiteX107" fmla="*/ 1813047 w 3737830"/>
                <a:gd name="connsiteY107" fmla="*/ 3669542 h 5218739"/>
                <a:gd name="connsiteX108" fmla="*/ 1833083 w 3737830"/>
                <a:gd name="connsiteY108" fmla="*/ 3667683 h 5218739"/>
                <a:gd name="connsiteX109" fmla="*/ 1855684 w 3737830"/>
                <a:gd name="connsiteY109" fmla="*/ 3637806 h 5218739"/>
                <a:gd name="connsiteX110" fmla="*/ 1862226 w 3737830"/>
                <a:gd name="connsiteY110" fmla="*/ 3644447 h 5218739"/>
                <a:gd name="connsiteX111" fmla="*/ 1853117 w 3737830"/>
                <a:gd name="connsiteY111" fmla="*/ 3669542 h 5218739"/>
                <a:gd name="connsiteX112" fmla="*/ 1870421 w 3737830"/>
                <a:gd name="connsiteY112" fmla="*/ 3712298 h 5218739"/>
                <a:gd name="connsiteX113" fmla="*/ 1874064 w 3737830"/>
                <a:gd name="connsiteY113" fmla="*/ 3742970 h 5218739"/>
                <a:gd name="connsiteX114" fmla="*/ 1873154 w 3737830"/>
                <a:gd name="connsiteY114" fmla="*/ 3769925 h 5218739"/>
                <a:gd name="connsiteX115" fmla="*/ 1893189 w 3737830"/>
                <a:gd name="connsiteY115" fmla="*/ 3781078 h 5218739"/>
                <a:gd name="connsiteX116" fmla="*/ 1911403 w 3737830"/>
                <a:gd name="connsiteY116" fmla="*/ 3782937 h 5218739"/>
                <a:gd name="connsiteX117" fmla="*/ 1913224 w 3737830"/>
                <a:gd name="connsiteY117" fmla="*/ 3799668 h 5218739"/>
                <a:gd name="connsiteX118" fmla="*/ 1923242 w 3737830"/>
                <a:gd name="connsiteY118" fmla="*/ 3816398 h 5218739"/>
                <a:gd name="connsiteX119" fmla="*/ 1921420 w 3737830"/>
                <a:gd name="connsiteY119" fmla="*/ 3828481 h 5218739"/>
                <a:gd name="connsiteX120" fmla="*/ 1909581 w 3737830"/>
                <a:gd name="connsiteY120" fmla="*/ 3831270 h 5218739"/>
                <a:gd name="connsiteX121" fmla="*/ 1906849 w 3737830"/>
                <a:gd name="connsiteY121" fmla="*/ 3821975 h 5218739"/>
                <a:gd name="connsiteX122" fmla="*/ 1894100 w 3737830"/>
                <a:gd name="connsiteY122" fmla="*/ 3826622 h 5218739"/>
                <a:gd name="connsiteX123" fmla="*/ 1890457 w 3737830"/>
                <a:gd name="connsiteY123" fmla="*/ 3846141 h 5218739"/>
                <a:gd name="connsiteX124" fmla="*/ 1878618 w 3737830"/>
                <a:gd name="connsiteY124" fmla="*/ 3858224 h 5218739"/>
                <a:gd name="connsiteX125" fmla="*/ 1885903 w 3737830"/>
                <a:gd name="connsiteY125" fmla="*/ 3884249 h 5218739"/>
                <a:gd name="connsiteX126" fmla="*/ 1875886 w 3737830"/>
                <a:gd name="connsiteY126" fmla="*/ 3924216 h 5218739"/>
                <a:gd name="connsiteX127" fmla="*/ 1895010 w 3737830"/>
                <a:gd name="connsiteY127" fmla="*/ 3936299 h 5218739"/>
                <a:gd name="connsiteX128" fmla="*/ 1912314 w 3737830"/>
                <a:gd name="connsiteY128" fmla="*/ 3958606 h 5218739"/>
                <a:gd name="connsiteX129" fmla="*/ 1907760 w 3737830"/>
                <a:gd name="connsiteY129" fmla="*/ 3967901 h 5218739"/>
                <a:gd name="connsiteX130" fmla="*/ 1909581 w 3737830"/>
                <a:gd name="connsiteY130" fmla="*/ 3979055 h 5218739"/>
                <a:gd name="connsiteX131" fmla="*/ 1884992 w 3737830"/>
                <a:gd name="connsiteY131" fmla="*/ 3993927 h 5218739"/>
                <a:gd name="connsiteX132" fmla="*/ 1879528 w 3737830"/>
                <a:gd name="connsiteY132" fmla="*/ 4009728 h 5218739"/>
                <a:gd name="connsiteX133" fmla="*/ 1813047 w 3737830"/>
                <a:gd name="connsiteY133" fmla="*/ 4037612 h 5218739"/>
                <a:gd name="connsiteX134" fmla="*/ 1817601 w 3737830"/>
                <a:gd name="connsiteY134" fmla="*/ 4050624 h 5218739"/>
                <a:gd name="connsiteX135" fmla="*/ 1833083 w 3737830"/>
                <a:gd name="connsiteY135" fmla="*/ 4098957 h 5218739"/>
                <a:gd name="connsiteX136" fmla="*/ 1884082 w 3737830"/>
                <a:gd name="connsiteY136" fmla="*/ 4126841 h 5218739"/>
                <a:gd name="connsiteX137" fmla="*/ 1883171 w 3737830"/>
                <a:gd name="connsiteY137" fmla="*/ 4198410 h 5218739"/>
                <a:gd name="connsiteX138" fmla="*/ 1909030 w 3737830"/>
                <a:gd name="connsiteY138" fmla="*/ 4495257 h 5218739"/>
                <a:gd name="connsiteX139" fmla="*/ 1868836 w 3737830"/>
                <a:gd name="connsiteY139" fmla="*/ 4846950 h 5218739"/>
                <a:gd name="connsiteX140" fmla="*/ 2702849 w 3737830"/>
                <a:gd name="connsiteY140" fmla="*/ 5188594 h 5218739"/>
                <a:gd name="connsiteX141" fmla="*/ 3506718 w 3737830"/>
                <a:gd name="connsiteY141" fmla="*/ 5218739 h 5218739"/>
                <a:gd name="connsiteX142" fmla="*/ 3737830 w 3737830"/>
                <a:gd name="connsiteY142" fmla="*/ 4465112 h 5218739"/>
                <a:gd name="connsiteX143" fmla="*/ 3707685 w 3737830"/>
                <a:gd name="connsiteY143" fmla="*/ 3801921 h 5218739"/>
                <a:gd name="connsiteX144" fmla="*/ 3737830 w 3737830"/>
                <a:gd name="connsiteY144" fmla="*/ 3289455 h 5218739"/>
                <a:gd name="connsiteX145" fmla="*/ 3446427 w 3737830"/>
                <a:gd name="connsiteY145" fmla="*/ 2666457 h 5218739"/>
                <a:gd name="connsiteX146" fmla="*/ 2853575 w 3737830"/>
                <a:gd name="connsiteY146" fmla="*/ 2676506 h 5218739"/>
                <a:gd name="connsiteX147" fmla="*/ 2572221 w 3737830"/>
                <a:gd name="connsiteY147" fmla="*/ 2475539 h 5218739"/>
                <a:gd name="connsiteX148" fmla="*/ 2793285 w 3737830"/>
                <a:gd name="connsiteY148" fmla="*/ 2274572 h 5218739"/>
                <a:gd name="connsiteX149" fmla="*/ 2873671 w 3737830"/>
                <a:gd name="connsiteY149" fmla="*/ 2013314 h 5218739"/>
                <a:gd name="connsiteX150" fmla="*/ 3144977 w 3737830"/>
                <a:gd name="connsiteY150" fmla="*/ 1782202 h 5218739"/>
                <a:gd name="connsiteX151" fmla="*/ 2984203 w 3737830"/>
                <a:gd name="connsiteY151" fmla="*/ 1330027 h 5218739"/>
                <a:gd name="connsiteX152" fmla="*/ 3165074 w 3737830"/>
                <a:gd name="connsiteY152" fmla="*/ 1108963 h 5218739"/>
                <a:gd name="connsiteX153" fmla="*/ 3438708 w 3737830"/>
                <a:gd name="connsiteY153" fmla="*/ 708324 h 5218739"/>
                <a:gd name="connsiteX154" fmla="*/ 3377270 w 3737830"/>
                <a:gd name="connsiteY154" fmla="*/ 563993 h 5218739"/>
                <a:gd name="connsiteX155" fmla="*/ 3316598 w 3737830"/>
                <a:gd name="connsiteY155" fmla="*/ 440404 h 5218739"/>
                <a:gd name="connsiteX156" fmla="*/ 3332784 w 3737830"/>
                <a:gd name="connsiteY156" fmla="*/ 263417 h 5218739"/>
                <a:gd name="connsiteX157" fmla="*/ 3106192 w 3737830"/>
                <a:gd name="connsiteY157" fmla="*/ 128907 h 5218739"/>
                <a:gd name="connsiteX158" fmla="*/ 3124462 w 3737830"/>
                <a:gd name="connsiteY158" fmla="*/ 12400 h 5218739"/>
                <a:gd name="connsiteX159" fmla="*/ 3020642 w 3737830"/>
                <a:gd name="connsiteY159" fmla="*/ 1477 h 5218739"/>
                <a:gd name="connsiteX160" fmla="*/ 2958526 w 3737830"/>
                <a:gd name="connsiteY160" fmla="*/ 38129 h 5218739"/>
                <a:gd name="connsiteX161" fmla="*/ 2965150 w 3737830"/>
                <a:gd name="connsiteY161" fmla="*/ 223300 h 5218739"/>
                <a:gd name="connsiteX162" fmla="*/ 2780177 w 3737830"/>
                <a:gd name="connsiteY162" fmla="*/ 305894 h 5218739"/>
                <a:gd name="connsiteX163" fmla="*/ 2762617 w 3737830"/>
                <a:gd name="connsiteY163" fmla="*/ 448814 h 5218739"/>
                <a:gd name="connsiteX0" fmla="*/ 2762617 w 3737830"/>
                <a:gd name="connsiteY0" fmla="*/ 448814 h 5218739"/>
                <a:gd name="connsiteX1" fmla="*/ 2424105 w 3737830"/>
                <a:gd name="connsiteY1" fmla="*/ 558395 h 5218739"/>
                <a:gd name="connsiteX2" fmla="*/ 2293527 w 3737830"/>
                <a:gd name="connsiteY2" fmla="*/ 545493 h 5218739"/>
                <a:gd name="connsiteX3" fmla="*/ 2241444 w 3737830"/>
                <a:gd name="connsiteY3" fmla="*/ 716503 h 5218739"/>
                <a:gd name="connsiteX4" fmla="*/ 2040286 w 3737830"/>
                <a:gd name="connsiteY4" fmla="*/ 792017 h 5218739"/>
                <a:gd name="connsiteX5" fmla="*/ 1996355 w 3737830"/>
                <a:gd name="connsiteY5" fmla="*/ 709423 h 5218739"/>
                <a:gd name="connsiteX6" fmla="*/ 1883059 w 3737830"/>
                <a:gd name="connsiteY6" fmla="*/ 810896 h 5218739"/>
                <a:gd name="connsiteX7" fmla="*/ 1700399 w 3737830"/>
                <a:gd name="connsiteY7" fmla="*/ 820335 h 5218739"/>
                <a:gd name="connsiteX8" fmla="*/ 1591727 w 3737830"/>
                <a:gd name="connsiteY8" fmla="*/ 910008 h 5218739"/>
                <a:gd name="connsiteX9" fmla="*/ 1478186 w 3737830"/>
                <a:gd name="connsiteY9" fmla="*/ 938674 h 5218739"/>
                <a:gd name="connsiteX10" fmla="*/ 1392881 w 3737830"/>
                <a:gd name="connsiteY10" fmla="*/ 1179028 h 5218739"/>
                <a:gd name="connsiteX11" fmla="*/ 1249527 w 3737830"/>
                <a:gd name="connsiteY11" fmla="*/ 1112953 h 5218739"/>
                <a:gd name="connsiteX12" fmla="*/ 1184787 w 3737830"/>
                <a:gd name="connsiteY12" fmla="*/ 1226224 h 5218739"/>
                <a:gd name="connsiteX13" fmla="*/ 1214845 w 3737830"/>
                <a:gd name="connsiteY13" fmla="*/ 1445687 h 5218739"/>
                <a:gd name="connsiteX14" fmla="*/ 1062243 w 3737830"/>
                <a:gd name="connsiteY14" fmla="*/ 1497603 h 5218739"/>
                <a:gd name="connsiteX15" fmla="*/ 1018312 w 3737830"/>
                <a:gd name="connsiteY15" fmla="*/ 1415010 h 5218739"/>
                <a:gd name="connsiteX16" fmla="*/ 932762 w 3737830"/>
                <a:gd name="connsiteY16" fmla="*/ 1436248 h 5218739"/>
                <a:gd name="connsiteX17" fmla="*/ 902682 w 3737830"/>
                <a:gd name="connsiteY17" fmla="*/ 1355452 h 5218739"/>
                <a:gd name="connsiteX18" fmla="*/ 646054 w 3737830"/>
                <a:gd name="connsiteY18" fmla="*/ 1443327 h 5218739"/>
                <a:gd name="connsiteX19" fmla="*/ 553567 w 3737830"/>
                <a:gd name="connsiteY19" fmla="*/ 1318257 h 5218739"/>
                <a:gd name="connsiteX20" fmla="*/ 528134 w 3737830"/>
                <a:gd name="connsiteY20" fmla="*/ 1490524 h 5218739"/>
                <a:gd name="connsiteX21" fmla="*/ 384780 w 3737830"/>
                <a:gd name="connsiteY21" fmla="*/ 1490524 h 5218739"/>
                <a:gd name="connsiteX22" fmla="*/ 289981 w 3737830"/>
                <a:gd name="connsiteY22" fmla="*/ 1625034 h 5218739"/>
                <a:gd name="connsiteX23" fmla="*/ 132783 w 3737830"/>
                <a:gd name="connsiteY23" fmla="*/ 1704252 h 5218739"/>
                <a:gd name="connsiteX24" fmla="*/ 137379 w 3737830"/>
                <a:gd name="connsiteY24" fmla="*/ 1825618 h 5218739"/>
                <a:gd name="connsiteX25" fmla="*/ 33332 w 3737830"/>
                <a:gd name="connsiteY25" fmla="*/ 1927091 h 5218739"/>
                <a:gd name="connsiteX26" fmla="*/ 6257 w 3737830"/>
                <a:gd name="connsiteY26" fmla="*/ 2273583 h 5218739"/>
                <a:gd name="connsiteX27" fmla="*/ 63390 w 3737830"/>
                <a:gd name="connsiteY27" fmla="*/ 2443891 h 5218739"/>
                <a:gd name="connsiteX28" fmla="*/ 125819 w 3737830"/>
                <a:gd name="connsiteY28" fmla="*/ 2469849 h 5218739"/>
                <a:gd name="connsiteX29" fmla="*/ 169750 w 3737830"/>
                <a:gd name="connsiteY29" fmla="*/ 2613798 h 5218739"/>
                <a:gd name="connsiteX30" fmla="*/ 358836 w 3737830"/>
                <a:gd name="connsiteY30" fmla="*/ 2804548 h 5218739"/>
                <a:gd name="connsiteX31" fmla="*/ 521198 w 3737830"/>
                <a:gd name="connsiteY31" fmla="*/ 2892257 h 5218739"/>
                <a:gd name="connsiteX32" fmla="*/ 598137 w 3737830"/>
                <a:gd name="connsiteY32" fmla="*/ 3135838 h 5218739"/>
                <a:gd name="connsiteX33" fmla="*/ 424087 w 3737830"/>
                <a:gd name="connsiteY33" fmla="*/ 3331184 h 5218739"/>
                <a:gd name="connsiteX34" fmla="*/ 292409 w 3737830"/>
                <a:gd name="connsiteY34" fmla="*/ 3556346 h 5218739"/>
                <a:gd name="connsiteX35" fmla="*/ 293251 w 3737830"/>
                <a:gd name="connsiteY35" fmla="*/ 3670361 h 5218739"/>
                <a:gd name="connsiteX36" fmla="*/ 335069 w 3737830"/>
                <a:gd name="connsiteY36" fmla="*/ 3679847 h 5218739"/>
                <a:gd name="connsiteX37" fmla="*/ 355879 w 3737830"/>
                <a:gd name="connsiteY37" fmla="*/ 3689581 h 5218739"/>
                <a:gd name="connsiteX38" fmla="*/ 379289 w 3737830"/>
                <a:gd name="connsiteY38" fmla="*/ 3682502 h 5218739"/>
                <a:gd name="connsiteX39" fmla="*/ 414839 w 3737830"/>
                <a:gd name="connsiteY39" fmla="*/ 3702855 h 5218739"/>
                <a:gd name="connsiteX40" fmla="*/ 446920 w 3737830"/>
                <a:gd name="connsiteY40" fmla="*/ 3695776 h 5218739"/>
                <a:gd name="connsiteX41" fmla="*/ 493741 w 3737830"/>
                <a:gd name="connsiteY41" fmla="*/ 3732943 h 5218739"/>
                <a:gd name="connsiteX42" fmla="*/ 522354 w 3737830"/>
                <a:gd name="connsiteY42" fmla="*/ 3724094 h 5218739"/>
                <a:gd name="connsiteX43" fmla="*/ 532759 w 3737830"/>
                <a:gd name="connsiteY43" fmla="*/ 3741792 h 5218739"/>
                <a:gd name="connsiteX44" fmla="*/ 569175 w 3737830"/>
                <a:gd name="connsiteY44" fmla="*/ 3717014 h 5218739"/>
                <a:gd name="connsiteX45" fmla="*/ 592586 w 3737830"/>
                <a:gd name="connsiteY45" fmla="*/ 3720554 h 5218739"/>
                <a:gd name="connsiteX46" fmla="*/ 610247 w 3737830"/>
                <a:gd name="connsiteY46" fmla="*/ 3714362 h 5218739"/>
                <a:gd name="connsiteX47" fmla="*/ 638542 w 3737830"/>
                <a:gd name="connsiteY47" fmla="*/ 3764424 h 5218739"/>
                <a:gd name="connsiteX48" fmla="*/ 654147 w 3737830"/>
                <a:gd name="connsiteY48" fmla="*/ 3775420 h 5218739"/>
                <a:gd name="connsiteX49" fmla="*/ 687095 w 3737830"/>
                <a:gd name="connsiteY49" fmla="*/ 3777190 h 5218739"/>
                <a:gd name="connsiteX50" fmla="*/ 692298 w 3737830"/>
                <a:gd name="connsiteY50" fmla="*/ 3751527 h 5218739"/>
                <a:gd name="connsiteX51" fmla="*/ 707038 w 3737830"/>
                <a:gd name="connsiteY51" fmla="*/ 3744447 h 5218739"/>
                <a:gd name="connsiteX52" fmla="*/ 706171 w 3737830"/>
                <a:gd name="connsiteY52" fmla="*/ 3728519 h 5218739"/>
                <a:gd name="connsiteX53" fmla="*/ 734784 w 3737830"/>
                <a:gd name="connsiteY53" fmla="*/ 3712590 h 5218739"/>
                <a:gd name="connsiteX54" fmla="*/ 751258 w 3737830"/>
                <a:gd name="connsiteY54" fmla="*/ 3718784 h 5218739"/>
                <a:gd name="connsiteX55" fmla="*/ 767732 w 3737830"/>
                <a:gd name="connsiteY55" fmla="*/ 3688697 h 5218739"/>
                <a:gd name="connsiteX56" fmla="*/ 818889 w 3737830"/>
                <a:gd name="connsiteY56" fmla="*/ 3698431 h 5218739"/>
                <a:gd name="connsiteX57" fmla="*/ 834496 w 3737830"/>
                <a:gd name="connsiteY57" fmla="*/ 3730288 h 5218739"/>
                <a:gd name="connsiteX58" fmla="*/ 868311 w 3737830"/>
                <a:gd name="connsiteY58" fmla="*/ 3683387 h 5218739"/>
                <a:gd name="connsiteX59" fmla="*/ 908196 w 3737830"/>
                <a:gd name="connsiteY59" fmla="*/ 3669228 h 5218739"/>
                <a:gd name="connsiteX60" fmla="*/ 934208 w 3737830"/>
                <a:gd name="connsiteY60" fmla="*/ 3674538 h 5218739"/>
                <a:gd name="connsiteX61" fmla="*/ 968890 w 3737830"/>
                <a:gd name="connsiteY61" fmla="*/ 3647105 h 5218739"/>
                <a:gd name="connsiteX62" fmla="*/ 994035 w 3737830"/>
                <a:gd name="connsiteY62" fmla="*/ 3640910 h 5218739"/>
                <a:gd name="connsiteX63" fmla="*/ 1026983 w 3737830"/>
                <a:gd name="connsiteY63" fmla="*/ 3599318 h 5218739"/>
                <a:gd name="connsiteX64" fmla="*/ 1054920 w 3737830"/>
                <a:gd name="connsiteY64" fmla="*/ 3580857 h 5218739"/>
                <a:gd name="connsiteX65" fmla="*/ 1068602 w 3737830"/>
                <a:gd name="connsiteY65" fmla="*/ 3593124 h 5218739"/>
                <a:gd name="connsiteX66" fmla="*/ 1093747 w 3737830"/>
                <a:gd name="connsiteY66" fmla="*/ 3608168 h 5218739"/>
                <a:gd name="connsiteX67" fmla="*/ 1105885 w 3737830"/>
                <a:gd name="connsiteY67" fmla="*/ 3580735 h 5218739"/>
                <a:gd name="connsiteX68" fmla="*/ 1116290 w 3737830"/>
                <a:gd name="connsiteY68" fmla="*/ 3585159 h 5218739"/>
                <a:gd name="connsiteX69" fmla="*/ 1138834 w 3737830"/>
                <a:gd name="connsiteY69" fmla="*/ 3550647 h 5218739"/>
                <a:gd name="connsiteX70" fmla="*/ 1159643 w 3737830"/>
                <a:gd name="connsiteY70" fmla="*/ 3545337 h 5218739"/>
                <a:gd name="connsiteX71" fmla="*/ 1169181 w 3737830"/>
                <a:gd name="connsiteY71" fmla="*/ 3554187 h 5218739"/>
                <a:gd name="connsiteX72" fmla="*/ 1177851 w 3737830"/>
                <a:gd name="connsiteY72" fmla="*/ 3545337 h 5218739"/>
                <a:gd name="connsiteX73" fmla="*/ 1187389 w 3737830"/>
                <a:gd name="connsiteY73" fmla="*/ 3543568 h 5218739"/>
                <a:gd name="connsiteX74" fmla="*/ 1189990 w 3737830"/>
                <a:gd name="connsiteY74" fmla="*/ 3533833 h 5218739"/>
                <a:gd name="connsiteX75" fmla="*/ 1204730 w 3737830"/>
                <a:gd name="connsiteY75" fmla="*/ 3527639 h 5218739"/>
                <a:gd name="connsiteX76" fmla="*/ 1251551 w 3737830"/>
                <a:gd name="connsiteY76" fmla="*/ 3524099 h 5218739"/>
                <a:gd name="connsiteX77" fmla="*/ 1263690 w 3737830"/>
                <a:gd name="connsiteY77" fmla="*/ 3532948 h 5218739"/>
                <a:gd name="connsiteX78" fmla="*/ 1274095 w 3737830"/>
                <a:gd name="connsiteY78" fmla="*/ 3522329 h 5218739"/>
                <a:gd name="connsiteX79" fmla="*/ 1278430 w 3737830"/>
                <a:gd name="connsiteY79" fmla="*/ 3501976 h 5218739"/>
                <a:gd name="connsiteX80" fmla="*/ 1273228 w 3737830"/>
                <a:gd name="connsiteY80" fmla="*/ 3489587 h 5218739"/>
                <a:gd name="connsiteX81" fmla="*/ 1289702 w 3737830"/>
                <a:gd name="connsiteY81" fmla="*/ 3474543 h 5218739"/>
                <a:gd name="connsiteX82" fmla="*/ 1300974 w 3737830"/>
                <a:gd name="connsiteY82" fmla="*/ 3476313 h 5218739"/>
                <a:gd name="connsiteX83" fmla="*/ 1300974 w 3737830"/>
                <a:gd name="connsiteY83" fmla="*/ 3499321 h 5218739"/>
                <a:gd name="connsiteX84" fmla="*/ 1315714 w 3737830"/>
                <a:gd name="connsiteY84" fmla="*/ 3489587 h 5218739"/>
                <a:gd name="connsiteX85" fmla="*/ 1327853 w 3737830"/>
                <a:gd name="connsiteY85" fmla="*/ 3486932 h 5218739"/>
                <a:gd name="connsiteX86" fmla="*/ 1350396 w 3737830"/>
                <a:gd name="connsiteY86" fmla="*/ 3479852 h 5218739"/>
                <a:gd name="connsiteX87" fmla="*/ 1374674 w 3737830"/>
                <a:gd name="connsiteY87" fmla="*/ 3482507 h 5218739"/>
                <a:gd name="connsiteX88" fmla="*/ 1368604 w 3737830"/>
                <a:gd name="connsiteY88" fmla="*/ 3494011 h 5218739"/>
                <a:gd name="connsiteX89" fmla="*/ 1369472 w 3737830"/>
                <a:gd name="connsiteY89" fmla="*/ 3517020 h 5218739"/>
                <a:gd name="connsiteX90" fmla="*/ 1392882 w 3737830"/>
                <a:gd name="connsiteY90" fmla="*/ 3492241 h 5218739"/>
                <a:gd name="connsiteX91" fmla="*/ 1416293 w 3737830"/>
                <a:gd name="connsiteY91" fmla="*/ 3491357 h 5218739"/>
                <a:gd name="connsiteX92" fmla="*/ 1442779 w 3737830"/>
                <a:gd name="connsiteY92" fmla="*/ 3466701 h 5218739"/>
                <a:gd name="connsiteX93" fmla="*/ 1499530 w 3737830"/>
                <a:gd name="connsiteY93" fmla="*/ 3501976 h 5218739"/>
                <a:gd name="connsiteX94" fmla="*/ 1544618 w 3737830"/>
                <a:gd name="connsiteY94" fmla="*/ 3581620 h 5218739"/>
                <a:gd name="connsiteX95" fmla="*/ 1551554 w 3737830"/>
                <a:gd name="connsiteY95" fmla="*/ 3574540 h 5218739"/>
                <a:gd name="connsiteX96" fmla="*/ 1567161 w 3737830"/>
                <a:gd name="connsiteY96" fmla="*/ 3575426 h 5218739"/>
                <a:gd name="connsiteX97" fmla="*/ 1578433 w 3737830"/>
                <a:gd name="connsiteY97" fmla="*/ 3586929 h 5218739"/>
                <a:gd name="connsiteX98" fmla="*/ 1613115 w 3737830"/>
                <a:gd name="connsiteY98" fmla="*/ 3594009 h 5218739"/>
                <a:gd name="connsiteX99" fmla="*/ 1653867 w 3737830"/>
                <a:gd name="connsiteY99" fmla="*/ 3578080 h 5218739"/>
                <a:gd name="connsiteX100" fmla="*/ 1694619 w 3737830"/>
                <a:gd name="connsiteY100" fmla="*/ 3586929 h 5218739"/>
                <a:gd name="connsiteX101" fmla="*/ 1693752 w 3737830"/>
                <a:gd name="connsiteY101" fmla="*/ 3627636 h 5218739"/>
                <a:gd name="connsiteX102" fmla="*/ 1721498 w 3737830"/>
                <a:gd name="connsiteY102" fmla="*/ 3656839 h 5218739"/>
                <a:gd name="connsiteX103" fmla="*/ 1761383 w 3737830"/>
                <a:gd name="connsiteY103" fmla="*/ 3656839 h 5218739"/>
                <a:gd name="connsiteX104" fmla="*/ 1760429 w 3737830"/>
                <a:gd name="connsiteY104" fmla="*/ 3685379 h 5218739"/>
                <a:gd name="connsiteX105" fmla="*/ 1778441 w 3737830"/>
                <a:gd name="connsiteY105" fmla="*/ 3689061 h 5218739"/>
                <a:gd name="connsiteX106" fmla="*/ 1800298 w 3737830"/>
                <a:gd name="connsiteY106" fmla="*/ 3684413 h 5218739"/>
                <a:gd name="connsiteX107" fmla="*/ 1813047 w 3737830"/>
                <a:gd name="connsiteY107" fmla="*/ 3669542 h 5218739"/>
                <a:gd name="connsiteX108" fmla="*/ 1833083 w 3737830"/>
                <a:gd name="connsiteY108" fmla="*/ 3667683 h 5218739"/>
                <a:gd name="connsiteX109" fmla="*/ 1855684 w 3737830"/>
                <a:gd name="connsiteY109" fmla="*/ 3637806 h 5218739"/>
                <a:gd name="connsiteX110" fmla="*/ 1862226 w 3737830"/>
                <a:gd name="connsiteY110" fmla="*/ 3644447 h 5218739"/>
                <a:gd name="connsiteX111" fmla="*/ 1853117 w 3737830"/>
                <a:gd name="connsiteY111" fmla="*/ 3669542 h 5218739"/>
                <a:gd name="connsiteX112" fmla="*/ 1870421 w 3737830"/>
                <a:gd name="connsiteY112" fmla="*/ 3712298 h 5218739"/>
                <a:gd name="connsiteX113" fmla="*/ 1874064 w 3737830"/>
                <a:gd name="connsiteY113" fmla="*/ 3742970 h 5218739"/>
                <a:gd name="connsiteX114" fmla="*/ 1873154 w 3737830"/>
                <a:gd name="connsiteY114" fmla="*/ 3769925 h 5218739"/>
                <a:gd name="connsiteX115" fmla="*/ 1893189 w 3737830"/>
                <a:gd name="connsiteY115" fmla="*/ 3781078 h 5218739"/>
                <a:gd name="connsiteX116" fmla="*/ 1911403 w 3737830"/>
                <a:gd name="connsiteY116" fmla="*/ 3782937 h 5218739"/>
                <a:gd name="connsiteX117" fmla="*/ 1913224 w 3737830"/>
                <a:gd name="connsiteY117" fmla="*/ 3799668 h 5218739"/>
                <a:gd name="connsiteX118" fmla="*/ 1923242 w 3737830"/>
                <a:gd name="connsiteY118" fmla="*/ 3816398 h 5218739"/>
                <a:gd name="connsiteX119" fmla="*/ 1921420 w 3737830"/>
                <a:gd name="connsiteY119" fmla="*/ 3828481 h 5218739"/>
                <a:gd name="connsiteX120" fmla="*/ 1909581 w 3737830"/>
                <a:gd name="connsiteY120" fmla="*/ 3831270 h 5218739"/>
                <a:gd name="connsiteX121" fmla="*/ 1906849 w 3737830"/>
                <a:gd name="connsiteY121" fmla="*/ 3821975 h 5218739"/>
                <a:gd name="connsiteX122" fmla="*/ 1894100 w 3737830"/>
                <a:gd name="connsiteY122" fmla="*/ 3826622 h 5218739"/>
                <a:gd name="connsiteX123" fmla="*/ 1890457 w 3737830"/>
                <a:gd name="connsiteY123" fmla="*/ 3846141 h 5218739"/>
                <a:gd name="connsiteX124" fmla="*/ 1878618 w 3737830"/>
                <a:gd name="connsiteY124" fmla="*/ 3858224 h 5218739"/>
                <a:gd name="connsiteX125" fmla="*/ 1885903 w 3737830"/>
                <a:gd name="connsiteY125" fmla="*/ 3884249 h 5218739"/>
                <a:gd name="connsiteX126" fmla="*/ 1875886 w 3737830"/>
                <a:gd name="connsiteY126" fmla="*/ 3924216 h 5218739"/>
                <a:gd name="connsiteX127" fmla="*/ 1895010 w 3737830"/>
                <a:gd name="connsiteY127" fmla="*/ 3936299 h 5218739"/>
                <a:gd name="connsiteX128" fmla="*/ 1912314 w 3737830"/>
                <a:gd name="connsiteY128" fmla="*/ 3958606 h 5218739"/>
                <a:gd name="connsiteX129" fmla="*/ 1907760 w 3737830"/>
                <a:gd name="connsiteY129" fmla="*/ 3967901 h 5218739"/>
                <a:gd name="connsiteX130" fmla="*/ 1909581 w 3737830"/>
                <a:gd name="connsiteY130" fmla="*/ 3979055 h 5218739"/>
                <a:gd name="connsiteX131" fmla="*/ 1884992 w 3737830"/>
                <a:gd name="connsiteY131" fmla="*/ 3993927 h 5218739"/>
                <a:gd name="connsiteX132" fmla="*/ 1879528 w 3737830"/>
                <a:gd name="connsiteY132" fmla="*/ 4009728 h 5218739"/>
                <a:gd name="connsiteX133" fmla="*/ 1813047 w 3737830"/>
                <a:gd name="connsiteY133" fmla="*/ 4037612 h 5218739"/>
                <a:gd name="connsiteX134" fmla="*/ 1823065 w 3737830"/>
                <a:gd name="connsiteY134" fmla="*/ 4052483 h 5218739"/>
                <a:gd name="connsiteX135" fmla="*/ 1833083 w 3737830"/>
                <a:gd name="connsiteY135" fmla="*/ 4098957 h 5218739"/>
                <a:gd name="connsiteX136" fmla="*/ 1884082 w 3737830"/>
                <a:gd name="connsiteY136" fmla="*/ 4126841 h 5218739"/>
                <a:gd name="connsiteX137" fmla="*/ 1883171 w 3737830"/>
                <a:gd name="connsiteY137" fmla="*/ 4198410 h 5218739"/>
                <a:gd name="connsiteX138" fmla="*/ 1909030 w 3737830"/>
                <a:gd name="connsiteY138" fmla="*/ 4495257 h 5218739"/>
                <a:gd name="connsiteX139" fmla="*/ 1868836 w 3737830"/>
                <a:gd name="connsiteY139" fmla="*/ 4846950 h 5218739"/>
                <a:gd name="connsiteX140" fmla="*/ 2702849 w 3737830"/>
                <a:gd name="connsiteY140" fmla="*/ 5188594 h 5218739"/>
                <a:gd name="connsiteX141" fmla="*/ 3506718 w 3737830"/>
                <a:gd name="connsiteY141" fmla="*/ 5218739 h 5218739"/>
                <a:gd name="connsiteX142" fmla="*/ 3737830 w 3737830"/>
                <a:gd name="connsiteY142" fmla="*/ 4465112 h 5218739"/>
                <a:gd name="connsiteX143" fmla="*/ 3707685 w 3737830"/>
                <a:gd name="connsiteY143" fmla="*/ 3801921 h 5218739"/>
                <a:gd name="connsiteX144" fmla="*/ 3737830 w 3737830"/>
                <a:gd name="connsiteY144" fmla="*/ 3289455 h 5218739"/>
                <a:gd name="connsiteX145" fmla="*/ 3446427 w 3737830"/>
                <a:gd name="connsiteY145" fmla="*/ 2666457 h 5218739"/>
                <a:gd name="connsiteX146" fmla="*/ 2853575 w 3737830"/>
                <a:gd name="connsiteY146" fmla="*/ 2676506 h 5218739"/>
                <a:gd name="connsiteX147" fmla="*/ 2572221 w 3737830"/>
                <a:gd name="connsiteY147" fmla="*/ 2475539 h 5218739"/>
                <a:gd name="connsiteX148" fmla="*/ 2793285 w 3737830"/>
                <a:gd name="connsiteY148" fmla="*/ 2274572 h 5218739"/>
                <a:gd name="connsiteX149" fmla="*/ 2873671 w 3737830"/>
                <a:gd name="connsiteY149" fmla="*/ 2013314 h 5218739"/>
                <a:gd name="connsiteX150" fmla="*/ 3144977 w 3737830"/>
                <a:gd name="connsiteY150" fmla="*/ 1782202 h 5218739"/>
                <a:gd name="connsiteX151" fmla="*/ 2984203 w 3737830"/>
                <a:gd name="connsiteY151" fmla="*/ 1330027 h 5218739"/>
                <a:gd name="connsiteX152" fmla="*/ 3165074 w 3737830"/>
                <a:gd name="connsiteY152" fmla="*/ 1108963 h 5218739"/>
                <a:gd name="connsiteX153" fmla="*/ 3438708 w 3737830"/>
                <a:gd name="connsiteY153" fmla="*/ 708324 h 5218739"/>
                <a:gd name="connsiteX154" fmla="*/ 3377270 w 3737830"/>
                <a:gd name="connsiteY154" fmla="*/ 563993 h 5218739"/>
                <a:gd name="connsiteX155" fmla="*/ 3316598 w 3737830"/>
                <a:gd name="connsiteY155" fmla="*/ 440404 h 5218739"/>
                <a:gd name="connsiteX156" fmla="*/ 3332784 w 3737830"/>
                <a:gd name="connsiteY156" fmla="*/ 263417 h 5218739"/>
                <a:gd name="connsiteX157" fmla="*/ 3106192 w 3737830"/>
                <a:gd name="connsiteY157" fmla="*/ 128907 h 5218739"/>
                <a:gd name="connsiteX158" fmla="*/ 3124462 w 3737830"/>
                <a:gd name="connsiteY158" fmla="*/ 12400 h 5218739"/>
                <a:gd name="connsiteX159" fmla="*/ 3020642 w 3737830"/>
                <a:gd name="connsiteY159" fmla="*/ 1477 h 5218739"/>
                <a:gd name="connsiteX160" fmla="*/ 2958526 w 3737830"/>
                <a:gd name="connsiteY160" fmla="*/ 38129 h 5218739"/>
                <a:gd name="connsiteX161" fmla="*/ 2965150 w 3737830"/>
                <a:gd name="connsiteY161" fmla="*/ 223300 h 5218739"/>
                <a:gd name="connsiteX162" fmla="*/ 2780177 w 3737830"/>
                <a:gd name="connsiteY162" fmla="*/ 305894 h 5218739"/>
                <a:gd name="connsiteX163" fmla="*/ 2762617 w 3737830"/>
                <a:gd name="connsiteY163" fmla="*/ 448814 h 5218739"/>
                <a:gd name="connsiteX0" fmla="*/ 2762617 w 3737830"/>
                <a:gd name="connsiteY0" fmla="*/ 448814 h 5218739"/>
                <a:gd name="connsiteX1" fmla="*/ 2424105 w 3737830"/>
                <a:gd name="connsiteY1" fmla="*/ 558395 h 5218739"/>
                <a:gd name="connsiteX2" fmla="*/ 2293527 w 3737830"/>
                <a:gd name="connsiteY2" fmla="*/ 545493 h 5218739"/>
                <a:gd name="connsiteX3" fmla="*/ 2241444 w 3737830"/>
                <a:gd name="connsiteY3" fmla="*/ 716503 h 5218739"/>
                <a:gd name="connsiteX4" fmla="*/ 2040286 w 3737830"/>
                <a:gd name="connsiteY4" fmla="*/ 792017 h 5218739"/>
                <a:gd name="connsiteX5" fmla="*/ 1996355 w 3737830"/>
                <a:gd name="connsiteY5" fmla="*/ 709423 h 5218739"/>
                <a:gd name="connsiteX6" fmla="*/ 1883059 w 3737830"/>
                <a:gd name="connsiteY6" fmla="*/ 810896 h 5218739"/>
                <a:gd name="connsiteX7" fmla="*/ 1700399 w 3737830"/>
                <a:gd name="connsiteY7" fmla="*/ 820335 h 5218739"/>
                <a:gd name="connsiteX8" fmla="*/ 1591727 w 3737830"/>
                <a:gd name="connsiteY8" fmla="*/ 910008 h 5218739"/>
                <a:gd name="connsiteX9" fmla="*/ 1478186 w 3737830"/>
                <a:gd name="connsiteY9" fmla="*/ 938674 h 5218739"/>
                <a:gd name="connsiteX10" fmla="*/ 1392881 w 3737830"/>
                <a:gd name="connsiteY10" fmla="*/ 1179028 h 5218739"/>
                <a:gd name="connsiteX11" fmla="*/ 1249527 w 3737830"/>
                <a:gd name="connsiteY11" fmla="*/ 1112953 h 5218739"/>
                <a:gd name="connsiteX12" fmla="*/ 1184787 w 3737830"/>
                <a:gd name="connsiteY12" fmla="*/ 1226224 h 5218739"/>
                <a:gd name="connsiteX13" fmla="*/ 1214845 w 3737830"/>
                <a:gd name="connsiteY13" fmla="*/ 1445687 h 5218739"/>
                <a:gd name="connsiteX14" fmla="*/ 1062243 w 3737830"/>
                <a:gd name="connsiteY14" fmla="*/ 1497603 h 5218739"/>
                <a:gd name="connsiteX15" fmla="*/ 1018312 w 3737830"/>
                <a:gd name="connsiteY15" fmla="*/ 1415010 h 5218739"/>
                <a:gd name="connsiteX16" fmla="*/ 932762 w 3737830"/>
                <a:gd name="connsiteY16" fmla="*/ 1436248 h 5218739"/>
                <a:gd name="connsiteX17" fmla="*/ 902682 w 3737830"/>
                <a:gd name="connsiteY17" fmla="*/ 1355452 h 5218739"/>
                <a:gd name="connsiteX18" fmla="*/ 646054 w 3737830"/>
                <a:gd name="connsiteY18" fmla="*/ 1443327 h 5218739"/>
                <a:gd name="connsiteX19" fmla="*/ 553567 w 3737830"/>
                <a:gd name="connsiteY19" fmla="*/ 1318257 h 5218739"/>
                <a:gd name="connsiteX20" fmla="*/ 528134 w 3737830"/>
                <a:gd name="connsiteY20" fmla="*/ 1490524 h 5218739"/>
                <a:gd name="connsiteX21" fmla="*/ 384780 w 3737830"/>
                <a:gd name="connsiteY21" fmla="*/ 1490524 h 5218739"/>
                <a:gd name="connsiteX22" fmla="*/ 289981 w 3737830"/>
                <a:gd name="connsiteY22" fmla="*/ 1625034 h 5218739"/>
                <a:gd name="connsiteX23" fmla="*/ 132783 w 3737830"/>
                <a:gd name="connsiteY23" fmla="*/ 1704252 h 5218739"/>
                <a:gd name="connsiteX24" fmla="*/ 137379 w 3737830"/>
                <a:gd name="connsiteY24" fmla="*/ 1825618 h 5218739"/>
                <a:gd name="connsiteX25" fmla="*/ 33332 w 3737830"/>
                <a:gd name="connsiteY25" fmla="*/ 1927091 h 5218739"/>
                <a:gd name="connsiteX26" fmla="*/ 6257 w 3737830"/>
                <a:gd name="connsiteY26" fmla="*/ 2273583 h 5218739"/>
                <a:gd name="connsiteX27" fmla="*/ 63390 w 3737830"/>
                <a:gd name="connsiteY27" fmla="*/ 2443891 h 5218739"/>
                <a:gd name="connsiteX28" fmla="*/ 125819 w 3737830"/>
                <a:gd name="connsiteY28" fmla="*/ 2469849 h 5218739"/>
                <a:gd name="connsiteX29" fmla="*/ 169750 w 3737830"/>
                <a:gd name="connsiteY29" fmla="*/ 2613798 h 5218739"/>
                <a:gd name="connsiteX30" fmla="*/ 358836 w 3737830"/>
                <a:gd name="connsiteY30" fmla="*/ 2804548 h 5218739"/>
                <a:gd name="connsiteX31" fmla="*/ 521198 w 3737830"/>
                <a:gd name="connsiteY31" fmla="*/ 2892257 h 5218739"/>
                <a:gd name="connsiteX32" fmla="*/ 598137 w 3737830"/>
                <a:gd name="connsiteY32" fmla="*/ 3135838 h 5218739"/>
                <a:gd name="connsiteX33" fmla="*/ 424087 w 3737830"/>
                <a:gd name="connsiteY33" fmla="*/ 3331184 h 5218739"/>
                <a:gd name="connsiteX34" fmla="*/ 292409 w 3737830"/>
                <a:gd name="connsiteY34" fmla="*/ 3556346 h 5218739"/>
                <a:gd name="connsiteX35" fmla="*/ 293251 w 3737830"/>
                <a:gd name="connsiteY35" fmla="*/ 3670361 h 5218739"/>
                <a:gd name="connsiteX36" fmla="*/ 335069 w 3737830"/>
                <a:gd name="connsiteY36" fmla="*/ 3679847 h 5218739"/>
                <a:gd name="connsiteX37" fmla="*/ 355879 w 3737830"/>
                <a:gd name="connsiteY37" fmla="*/ 3689581 h 5218739"/>
                <a:gd name="connsiteX38" fmla="*/ 379289 w 3737830"/>
                <a:gd name="connsiteY38" fmla="*/ 3682502 h 5218739"/>
                <a:gd name="connsiteX39" fmla="*/ 414839 w 3737830"/>
                <a:gd name="connsiteY39" fmla="*/ 3702855 h 5218739"/>
                <a:gd name="connsiteX40" fmla="*/ 446920 w 3737830"/>
                <a:gd name="connsiteY40" fmla="*/ 3695776 h 5218739"/>
                <a:gd name="connsiteX41" fmla="*/ 493741 w 3737830"/>
                <a:gd name="connsiteY41" fmla="*/ 3732943 h 5218739"/>
                <a:gd name="connsiteX42" fmla="*/ 522354 w 3737830"/>
                <a:gd name="connsiteY42" fmla="*/ 3724094 h 5218739"/>
                <a:gd name="connsiteX43" fmla="*/ 532759 w 3737830"/>
                <a:gd name="connsiteY43" fmla="*/ 3741792 h 5218739"/>
                <a:gd name="connsiteX44" fmla="*/ 569175 w 3737830"/>
                <a:gd name="connsiteY44" fmla="*/ 3717014 h 5218739"/>
                <a:gd name="connsiteX45" fmla="*/ 592586 w 3737830"/>
                <a:gd name="connsiteY45" fmla="*/ 3720554 h 5218739"/>
                <a:gd name="connsiteX46" fmla="*/ 610247 w 3737830"/>
                <a:gd name="connsiteY46" fmla="*/ 3714362 h 5218739"/>
                <a:gd name="connsiteX47" fmla="*/ 638542 w 3737830"/>
                <a:gd name="connsiteY47" fmla="*/ 3764424 h 5218739"/>
                <a:gd name="connsiteX48" fmla="*/ 654147 w 3737830"/>
                <a:gd name="connsiteY48" fmla="*/ 3775420 h 5218739"/>
                <a:gd name="connsiteX49" fmla="*/ 687095 w 3737830"/>
                <a:gd name="connsiteY49" fmla="*/ 3777190 h 5218739"/>
                <a:gd name="connsiteX50" fmla="*/ 692298 w 3737830"/>
                <a:gd name="connsiteY50" fmla="*/ 3751527 h 5218739"/>
                <a:gd name="connsiteX51" fmla="*/ 707038 w 3737830"/>
                <a:gd name="connsiteY51" fmla="*/ 3744447 h 5218739"/>
                <a:gd name="connsiteX52" fmla="*/ 706171 w 3737830"/>
                <a:gd name="connsiteY52" fmla="*/ 3728519 h 5218739"/>
                <a:gd name="connsiteX53" fmla="*/ 734784 w 3737830"/>
                <a:gd name="connsiteY53" fmla="*/ 3712590 h 5218739"/>
                <a:gd name="connsiteX54" fmla="*/ 751258 w 3737830"/>
                <a:gd name="connsiteY54" fmla="*/ 3718784 h 5218739"/>
                <a:gd name="connsiteX55" fmla="*/ 767732 w 3737830"/>
                <a:gd name="connsiteY55" fmla="*/ 3688697 h 5218739"/>
                <a:gd name="connsiteX56" fmla="*/ 818889 w 3737830"/>
                <a:gd name="connsiteY56" fmla="*/ 3698431 h 5218739"/>
                <a:gd name="connsiteX57" fmla="*/ 834496 w 3737830"/>
                <a:gd name="connsiteY57" fmla="*/ 3730288 h 5218739"/>
                <a:gd name="connsiteX58" fmla="*/ 868311 w 3737830"/>
                <a:gd name="connsiteY58" fmla="*/ 3683387 h 5218739"/>
                <a:gd name="connsiteX59" fmla="*/ 908196 w 3737830"/>
                <a:gd name="connsiteY59" fmla="*/ 3669228 h 5218739"/>
                <a:gd name="connsiteX60" fmla="*/ 934208 w 3737830"/>
                <a:gd name="connsiteY60" fmla="*/ 3674538 h 5218739"/>
                <a:gd name="connsiteX61" fmla="*/ 968890 w 3737830"/>
                <a:gd name="connsiteY61" fmla="*/ 3647105 h 5218739"/>
                <a:gd name="connsiteX62" fmla="*/ 994035 w 3737830"/>
                <a:gd name="connsiteY62" fmla="*/ 3640910 h 5218739"/>
                <a:gd name="connsiteX63" fmla="*/ 1026983 w 3737830"/>
                <a:gd name="connsiteY63" fmla="*/ 3599318 h 5218739"/>
                <a:gd name="connsiteX64" fmla="*/ 1054920 w 3737830"/>
                <a:gd name="connsiteY64" fmla="*/ 3580857 h 5218739"/>
                <a:gd name="connsiteX65" fmla="*/ 1068602 w 3737830"/>
                <a:gd name="connsiteY65" fmla="*/ 3593124 h 5218739"/>
                <a:gd name="connsiteX66" fmla="*/ 1093747 w 3737830"/>
                <a:gd name="connsiteY66" fmla="*/ 3608168 h 5218739"/>
                <a:gd name="connsiteX67" fmla="*/ 1105885 w 3737830"/>
                <a:gd name="connsiteY67" fmla="*/ 3580735 h 5218739"/>
                <a:gd name="connsiteX68" fmla="*/ 1116290 w 3737830"/>
                <a:gd name="connsiteY68" fmla="*/ 3585159 h 5218739"/>
                <a:gd name="connsiteX69" fmla="*/ 1138834 w 3737830"/>
                <a:gd name="connsiteY69" fmla="*/ 3550647 h 5218739"/>
                <a:gd name="connsiteX70" fmla="*/ 1159643 w 3737830"/>
                <a:gd name="connsiteY70" fmla="*/ 3545337 h 5218739"/>
                <a:gd name="connsiteX71" fmla="*/ 1169181 w 3737830"/>
                <a:gd name="connsiteY71" fmla="*/ 3554187 h 5218739"/>
                <a:gd name="connsiteX72" fmla="*/ 1177851 w 3737830"/>
                <a:gd name="connsiteY72" fmla="*/ 3545337 h 5218739"/>
                <a:gd name="connsiteX73" fmla="*/ 1187389 w 3737830"/>
                <a:gd name="connsiteY73" fmla="*/ 3543568 h 5218739"/>
                <a:gd name="connsiteX74" fmla="*/ 1189990 w 3737830"/>
                <a:gd name="connsiteY74" fmla="*/ 3533833 h 5218739"/>
                <a:gd name="connsiteX75" fmla="*/ 1204730 w 3737830"/>
                <a:gd name="connsiteY75" fmla="*/ 3527639 h 5218739"/>
                <a:gd name="connsiteX76" fmla="*/ 1251551 w 3737830"/>
                <a:gd name="connsiteY76" fmla="*/ 3524099 h 5218739"/>
                <a:gd name="connsiteX77" fmla="*/ 1263690 w 3737830"/>
                <a:gd name="connsiteY77" fmla="*/ 3532948 h 5218739"/>
                <a:gd name="connsiteX78" fmla="*/ 1274095 w 3737830"/>
                <a:gd name="connsiteY78" fmla="*/ 3522329 h 5218739"/>
                <a:gd name="connsiteX79" fmla="*/ 1278430 w 3737830"/>
                <a:gd name="connsiteY79" fmla="*/ 3501976 h 5218739"/>
                <a:gd name="connsiteX80" fmla="*/ 1273228 w 3737830"/>
                <a:gd name="connsiteY80" fmla="*/ 3489587 h 5218739"/>
                <a:gd name="connsiteX81" fmla="*/ 1289702 w 3737830"/>
                <a:gd name="connsiteY81" fmla="*/ 3474543 h 5218739"/>
                <a:gd name="connsiteX82" fmla="*/ 1300974 w 3737830"/>
                <a:gd name="connsiteY82" fmla="*/ 3476313 h 5218739"/>
                <a:gd name="connsiteX83" fmla="*/ 1300974 w 3737830"/>
                <a:gd name="connsiteY83" fmla="*/ 3499321 h 5218739"/>
                <a:gd name="connsiteX84" fmla="*/ 1315714 w 3737830"/>
                <a:gd name="connsiteY84" fmla="*/ 3489587 h 5218739"/>
                <a:gd name="connsiteX85" fmla="*/ 1327853 w 3737830"/>
                <a:gd name="connsiteY85" fmla="*/ 3486932 h 5218739"/>
                <a:gd name="connsiteX86" fmla="*/ 1350396 w 3737830"/>
                <a:gd name="connsiteY86" fmla="*/ 3479852 h 5218739"/>
                <a:gd name="connsiteX87" fmla="*/ 1374674 w 3737830"/>
                <a:gd name="connsiteY87" fmla="*/ 3482507 h 5218739"/>
                <a:gd name="connsiteX88" fmla="*/ 1368604 w 3737830"/>
                <a:gd name="connsiteY88" fmla="*/ 3494011 h 5218739"/>
                <a:gd name="connsiteX89" fmla="*/ 1369472 w 3737830"/>
                <a:gd name="connsiteY89" fmla="*/ 3517020 h 5218739"/>
                <a:gd name="connsiteX90" fmla="*/ 1392882 w 3737830"/>
                <a:gd name="connsiteY90" fmla="*/ 3492241 h 5218739"/>
                <a:gd name="connsiteX91" fmla="*/ 1416293 w 3737830"/>
                <a:gd name="connsiteY91" fmla="*/ 3491357 h 5218739"/>
                <a:gd name="connsiteX92" fmla="*/ 1442779 w 3737830"/>
                <a:gd name="connsiteY92" fmla="*/ 3466701 h 5218739"/>
                <a:gd name="connsiteX93" fmla="*/ 1499530 w 3737830"/>
                <a:gd name="connsiteY93" fmla="*/ 3501976 h 5218739"/>
                <a:gd name="connsiteX94" fmla="*/ 1544618 w 3737830"/>
                <a:gd name="connsiteY94" fmla="*/ 3581620 h 5218739"/>
                <a:gd name="connsiteX95" fmla="*/ 1551554 w 3737830"/>
                <a:gd name="connsiteY95" fmla="*/ 3574540 h 5218739"/>
                <a:gd name="connsiteX96" fmla="*/ 1567161 w 3737830"/>
                <a:gd name="connsiteY96" fmla="*/ 3575426 h 5218739"/>
                <a:gd name="connsiteX97" fmla="*/ 1578433 w 3737830"/>
                <a:gd name="connsiteY97" fmla="*/ 3586929 h 5218739"/>
                <a:gd name="connsiteX98" fmla="*/ 1613115 w 3737830"/>
                <a:gd name="connsiteY98" fmla="*/ 3594009 h 5218739"/>
                <a:gd name="connsiteX99" fmla="*/ 1653867 w 3737830"/>
                <a:gd name="connsiteY99" fmla="*/ 3578080 h 5218739"/>
                <a:gd name="connsiteX100" fmla="*/ 1694619 w 3737830"/>
                <a:gd name="connsiteY100" fmla="*/ 3586929 h 5218739"/>
                <a:gd name="connsiteX101" fmla="*/ 1693752 w 3737830"/>
                <a:gd name="connsiteY101" fmla="*/ 3627636 h 5218739"/>
                <a:gd name="connsiteX102" fmla="*/ 1721498 w 3737830"/>
                <a:gd name="connsiteY102" fmla="*/ 3656839 h 5218739"/>
                <a:gd name="connsiteX103" fmla="*/ 1761383 w 3737830"/>
                <a:gd name="connsiteY103" fmla="*/ 3656839 h 5218739"/>
                <a:gd name="connsiteX104" fmla="*/ 1760429 w 3737830"/>
                <a:gd name="connsiteY104" fmla="*/ 3685379 h 5218739"/>
                <a:gd name="connsiteX105" fmla="*/ 1778441 w 3737830"/>
                <a:gd name="connsiteY105" fmla="*/ 3689061 h 5218739"/>
                <a:gd name="connsiteX106" fmla="*/ 1800298 w 3737830"/>
                <a:gd name="connsiteY106" fmla="*/ 3684413 h 5218739"/>
                <a:gd name="connsiteX107" fmla="*/ 1813047 w 3737830"/>
                <a:gd name="connsiteY107" fmla="*/ 3669542 h 5218739"/>
                <a:gd name="connsiteX108" fmla="*/ 1833083 w 3737830"/>
                <a:gd name="connsiteY108" fmla="*/ 3667683 h 5218739"/>
                <a:gd name="connsiteX109" fmla="*/ 1855684 w 3737830"/>
                <a:gd name="connsiteY109" fmla="*/ 3637806 h 5218739"/>
                <a:gd name="connsiteX110" fmla="*/ 1862226 w 3737830"/>
                <a:gd name="connsiteY110" fmla="*/ 3644447 h 5218739"/>
                <a:gd name="connsiteX111" fmla="*/ 1853117 w 3737830"/>
                <a:gd name="connsiteY111" fmla="*/ 3669542 h 5218739"/>
                <a:gd name="connsiteX112" fmla="*/ 1870421 w 3737830"/>
                <a:gd name="connsiteY112" fmla="*/ 3712298 h 5218739"/>
                <a:gd name="connsiteX113" fmla="*/ 1874064 w 3737830"/>
                <a:gd name="connsiteY113" fmla="*/ 3742970 h 5218739"/>
                <a:gd name="connsiteX114" fmla="*/ 1873154 w 3737830"/>
                <a:gd name="connsiteY114" fmla="*/ 3769925 h 5218739"/>
                <a:gd name="connsiteX115" fmla="*/ 1893189 w 3737830"/>
                <a:gd name="connsiteY115" fmla="*/ 3781078 h 5218739"/>
                <a:gd name="connsiteX116" fmla="*/ 1911403 w 3737830"/>
                <a:gd name="connsiteY116" fmla="*/ 3782937 h 5218739"/>
                <a:gd name="connsiteX117" fmla="*/ 1913224 w 3737830"/>
                <a:gd name="connsiteY117" fmla="*/ 3799668 h 5218739"/>
                <a:gd name="connsiteX118" fmla="*/ 1923242 w 3737830"/>
                <a:gd name="connsiteY118" fmla="*/ 3816398 h 5218739"/>
                <a:gd name="connsiteX119" fmla="*/ 1921420 w 3737830"/>
                <a:gd name="connsiteY119" fmla="*/ 3828481 h 5218739"/>
                <a:gd name="connsiteX120" fmla="*/ 1909581 w 3737830"/>
                <a:gd name="connsiteY120" fmla="*/ 3831270 h 5218739"/>
                <a:gd name="connsiteX121" fmla="*/ 1906849 w 3737830"/>
                <a:gd name="connsiteY121" fmla="*/ 3821975 h 5218739"/>
                <a:gd name="connsiteX122" fmla="*/ 1894100 w 3737830"/>
                <a:gd name="connsiteY122" fmla="*/ 3826622 h 5218739"/>
                <a:gd name="connsiteX123" fmla="*/ 1890457 w 3737830"/>
                <a:gd name="connsiteY123" fmla="*/ 3846141 h 5218739"/>
                <a:gd name="connsiteX124" fmla="*/ 1878618 w 3737830"/>
                <a:gd name="connsiteY124" fmla="*/ 3858224 h 5218739"/>
                <a:gd name="connsiteX125" fmla="*/ 1885903 w 3737830"/>
                <a:gd name="connsiteY125" fmla="*/ 3884249 h 5218739"/>
                <a:gd name="connsiteX126" fmla="*/ 1875886 w 3737830"/>
                <a:gd name="connsiteY126" fmla="*/ 3924216 h 5218739"/>
                <a:gd name="connsiteX127" fmla="*/ 1895010 w 3737830"/>
                <a:gd name="connsiteY127" fmla="*/ 3936299 h 5218739"/>
                <a:gd name="connsiteX128" fmla="*/ 1912314 w 3737830"/>
                <a:gd name="connsiteY128" fmla="*/ 3958606 h 5218739"/>
                <a:gd name="connsiteX129" fmla="*/ 1907760 w 3737830"/>
                <a:gd name="connsiteY129" fmla="*/ 3967901 h 5218739"/>
                <a:gd name="connsiteX130" fmla="*/ 1909581 w 3737830"/>
                <a:gd name="connsiteY130" fmla="*/ 3979055 h 5218739"/>
                <a:gd name="connsiteX131" fmla="*/ 1884992 w 3737830"/>
                <a:gd name="connsiteY131" fmla="*/ 3993927 h 5218739"/>
                <a:gd name="connsiteX132" fmla="*/ 1879528 w 3737830"/>
                <a:gd name="connsiteY132" fmla="*/ 4009728 h 5218739"/>
                <a:gd name="connsiteX133" fmla="*/ 1813047 w 3737830"/>
                <a:gd name="connsiteY133" fmla="*/ 4037612 h 5218739"/>
                <a:gd name="connsiteX134" fmla="*/ 1823065 w 3737830"/>
                <a:gd name="connsiteY134" fmla="*/ 4052483 h 5218739"/>
                <a:gd name="connsiteX135" fmla="*/ 1815780 w 3737830"/>
                <a:gd name="connsiteY135" fmla="*/ 4067355 h 5218739"/>
                <a:gd name="connsiteX136" fmla="*/ 1833083 w 3737830"/>
                <a:gd name="connsiteY136" fmla="*/ 4098957 h 5218739"/>
                <a:gd name="connsiteX137" fmla="*/ 1884082 w 3737830"/>
                <a:gd name="connsiteY137" fmla="*/ 4126841 h 5218739"/>
                <a:gd name="connsiteX138" fmla="*/ 1883171 w 3737830"/>
                <a:gd name="connsiteY138" fmla="*/ 4198410 h 5218739"/>
                <a:gd name="connsiteX139" fmla="*/ 1909030 w 3737830"/>
                <a:gd name="connsiteY139" fmla="*/ 4495257 h 5218739"/>
                <a:gd name="connsiteX140" fmla="*/ 1868836 w 3737830"/>
                <a:gd name="connsiteY140" fmla="*/ 4846950 h 5218739"/>
                <a:gd name="connsiteX141" fmla="*/ 2702849 w 3737830"/>
                <a:gd name="connsiteY141" fmla="*/ 5188594 h 5218739"/>
                <a:gd name="connsiteX142" fmla="*/ 3506718 w 3737830"/>
                <a:gd name="connsiteY142" fmla="*/ 5218739 h 5218739"/>
                <a:gd name="connsiteX143" fmla="*/ 3737830 w 3737830"/>
                <a:gd name="connsiteY143" fmla="*/ 4465112 h 5218739"/>
                <a:gd name="connsiteX144" fmla="*/ 3707685 w 3737830"/>
                <a:gd name="connsiteY144" fmla="*/ 3801921 h 5218739"/>
                <a:gd name="connsiteX145" fmla="*/ 3737830 w 3737830"/>
                <a:gd name="connsiteY145" fmla="*/ 3289455 h 5218739"/>
                <a:gd name="connsiteX146" fmla="*/ 3446427 w 3737830"/>
                <a:gd name="connsiteY146" fmla="*/ 2666457 h 5218739"/>
                <a:gd name="connsiteX147" fmla="*/ 2853575 w 3737830"/>
                <a:gd name="connsiteY147" fmla="*/ 2676506 h 5218739"/>
                <a:gd name="connsiteX148" fmla="*/ 2572221 w 3737830"/>
                <a:gd name="connsiteY148" fmla="*/ 2475539 h 5218739"/>
                <a:gd name="connsiteX149" fmla="*/ 2793285 w 3737830"/>
                <a:gd name="connsiteY149" fmla="*/ 2274572 h 5218739"/>
                <a:gd name="connsiteX150" fmla="*/ 2873671 w 3737830"/>
                <a:gd name="connsiteY150" fmla="*/ 2013314 h 5218739"/>
                <a:gd name="connsiteX151" fmla="*/ 3144977 w 3737830"/>
                <a:gd name="connsiteY151" fmla="*/ 1782202 h 5218739"/>
                <a:gd name="connsiteX152" fmla="*/ 2984203 w 3737830"/>
                <a:gd name="connsiteY152" fmla="*/ 1330027 h 5218739"/>
                <a:gd name="connsiteX153" fmla="*/ 3165074 w 3737830"/>
                <a:gd name="connsiteY153" fmla="*/ 1108963 h 5218739"/>
                <a:gd name="connsiteX154" fmla="*/ 3438708 w 3737830"/>
                <a:gd name="connsiteY154" fmla="*/ 708324 h 5218739"/>
                <a:gd name="connsiteX155" fmla="*/ 3377270 w 3737830"/>
                <a:gd name="connsiteY155" fmla="*/ 563993 h 5218739"/>
                <a:gd name="connsiteX156" fmla="*/ 3316598 w 3737830"/>
                <a:gd name="connsiteY156" fmla="*/ 440404 h 5218739"/>
                <a:gd name="connsiteX157" fmla="*/ 3332784 w 3737830"/>
                <a:gd name="connsiteY157" fmla="*/ 263417 h 5218739"/>
                <a:gd name="connsiteX158" fmla="*/ 3106192 w 3737830"/>
                <a:gd name="connsiteY158" fmla="*/ 128907 h 5218739"/>
                <a:gd name="connsiteX159" fmla="*/ 3124462 w 3737830"/>
                <a:gd name="connsiteY159" fmla="*/ 12400 h 5218739"/>
                <a:gd name="connsiteX160" fmla="*/ 3020642 w 3737830"/>
                <a:gd name="connsiteY160" fmla="*/ 1477 h 5218739"/>
                <a:gd name="connsiteX161" fmla="*/ 2958526 w 3737830"/>
                <a:gd name="connsiteY161" fmla="*/ 38129 h 5218739"/>
                <a:gd name="connsiteX162" fmla="*/ 2965150 w 3737830"/>
                <a:gd name="connsiteY162" fmla="*/ 223300 h 5218739"/>
                <a:gd name="connsiteX163" fmla="*/ 2780177 w 3737830"/>
                <a:gd name="connsiteY163" fmla="*/ 305894 h 5218739"/>
                <a:gd name="connsiteX164" fmla="*/ 2762617 w 3737830"/>
                <a:gd name="connsiteY164" fmla="*/ 448814 h 5218739"/>
                <a:gd name="connsiteX0" fmla="*/ 2762617 w 3737830"/>
                <a:gd name="connsiteY0" fmla="*/ 448814 h 5218739"/>
                <a:gd name="connsiteX1" fmla="*/ 2424105 w 3737830"/>
                <a:gd name="connsiteY1" fmla="*/ 558395 h 5218739"/>
                <a:gd name="connsiteX2" fmla="*/ 2293527 w 3737830"/>
                <a:gd name="connsiteY2" fmla="*/ 545493 h 5218739"/>
                <a:gd name="connsiteX3" fmla="*/ 2241444 w 3737830"/>
                <a:gd name="connsiteY3" fmla="*/ 716503 h 5218739"/>
                <a:gd name="connsiteX4" fmla="*/ 2040286 w 3737830"/>
                <a:gd name="connsiteY4" fmla="*/ 792017 h 5218739"/>
                <a:gd name="connsiteX5" fmla="*/ 1996355 w 3737830"/>
                <a:gd name="connsiteY5" fmla="*/ 709423 h 5218739"/>
                <a:gd name="connsiteX6" fmla="*/ 1883059 w 3737830"/>
                <a:gd name="connsiteY6" fmla="*/ 810896 h 5218739"/>
                <a:gd name="connsiteX7" fmla="*/ 1700399 w 3737830"/>
                <a:gd name="connsiteY7" fmla="*/ 820335 h 5218739"/>
                <a:gd name="connsiteX8" fmla="*/ 1591727 w 3737830"/>
                <a:gd name="connsiteY8" fmla="*/ 910008 h 5218739"/>
                <a:gd name="connsiteX9" fmla="*/ 1478186 w 3737830"/>
                <a:gd name="connsiteY9" fmla="*/ 938674 h 5218739"/>
                <a:gd name="connsiteX10" fmla="*/ 1392881 w 3737830"/>
                <a:gd name="connsiteY10" fmla="*/ 1179028 h 5218739"/>
                <a:gd name="connsiteX11" fmla="*/ 1249527 w 3737830"/>
                <a:gd name="connsiteY11" fmla="*/ 1112953 h 5218739"/>
                <a:gd name="connsiteX12" fmla="*/ 1184787 w 3737830"/>
                <a:gd name="connsiteY12" fmla="*/ 1226224 h 5218739"/>
                <a:gd name="connsiteX13" fmla="*/ 1214845 w 3737830"/>
                <a:gd name="connsiteY13" fmla="*/ 1445687 h 5218739"/>
                <a:gd name="connsiteX14" fmla="*/ 1062243 w 3737830"/>
                <a:gd name="connsiteY14" fmla="*/ 1497603 h 5218739"/>
                <a:gd name="connsiteX15" fmla="*/ 1018312 w 3737830"/>
                <a:gd name="connsiteY15" fmla="*/ 1415010 h 5218739"/>
                <a:gd name="connsiteX16" fmla="*/ 932762 w 3737830"/>
                <a:gd name="connsiteY16" fmla="*/ 1436248 h 5218739"/>
                <a:gd name="connsiteX17" fmla="*/ 902682 w 3737830"/>
                <a:gd name="connsiteY17" fmla="*/ 1355452 h 5218739"/>
                <a:gd name="connsiteX18" fmla="*/ 646054 w 3737830"/>
                <a:gd name="connsiteY18" fmla="*/ 1443327 h 5218739"/>
                <a:gd name="connsiteX19" fmla="*/ 553567 w 3737830"/>
                <a:gd name="connsiteY19" fmla="*/ 1318257 h 5218739"/>
                <a:gd name="connsiteX20" fmla="*/ 528134 w 3737830"/>
                <a:gd name="connsiteY20" fmla="*/ 1490524 h 5218739"/>
                <a:gd name="connsiteX21" fmla="*/ 384780 w 3737830"/>
                <a:gd name="connsiteY21" fmla="*/ 1490524 h 5218739"/>
                <a:gd name="connsiteX22" fmla="*/ 289981 w 3737830"/>
                <a:gd name="connsiteY22" fmla="*/ 1625034 h 5218739"/>
                <a:gd name="connsiteX23" fmla="*/ 132783 w 3737830"/>
                <a:gd name="connsiteY23" fmla="*/ 1704252 h 5218739"/>
                <a:gd name="connsiteX24" fmla="*/ 137379 w 3737830"/>
                <a:gd name="connsiteY24" fmla="*/ 1825618 h 5218739"/>
                <a:gd name="connsiteX25" fmla="*/ 33332 w 3737830"/>
                <a:gd name="connsiteY25" fmla="*/ 1927091 h 5218739"/>
                <a:gd name="connsiteX26" fmla="*/ 6257 w 3737830"/>
                <a:gd name="connsiteY26" fmla="*/ 2273583 h 5218739"/>
                <a:gd name="connsiteX27" fmla="*/ 63390 w 3737830"/>
                <a:gd name="connsiteY27" fmla="*/ 2443891 h 5218739"/>
                <a:gd name="connsiteX28" fmla="*/ 125819 w 3737830"/>
                <a:gd name="connsiteY28" fmla="*/ 2469849 h 5218739"/>
                <a:gd name="connsiteX29" fmla="*/ 169750 w 3737830"/>
                <a:gd name="connsiteY29" fmla="*/ 2613798 h 5218739"/>
                <a:gd name="connsiteX30" fmla="*/ 358836 w 3737830"/>
                <a:gd name="connsiteY30" fmla="*/ 2804548 h 5218739"/>
                <a:gd name="connsiteX31" fmla="*/ 521198 w 3737830"/>
                <a:gd name="connsiteY31" fmla="*/ 2892257 h 5218739"/>
                <a:gd name="connsiteX32" fmla="*/ 598137 w 3737830"/>
                <a:gd name="connsiteY32" fmla="*/ 3135838 h 5218739"/>
                <a:gd name="connsiteX33" fmla="*/ 424087 w 3737830"/>
                <a:gd name="connsiteY33" fmla="*/ 3331184 h 5218739"/>
                <a:gd name="connsiteX34" fmla="*/ 292409 w 3737830"/>
                <a:gd name="connsiteY34" fmla="*/ 3556346 h 5218739"/>
                <a:gd name="connsiteX35" fmla="*/ 293251 w 3737830"/>
                <a:gd name="connsiteY35" fmla="*/ 3670361 h 5218739"/>
                <a:gd name="connsiteX36" fmla="*/ 335069 w 3737830"/>
                <a:gd name="connsiteY36" fmla="*/ 3679847 h 5218739"/>
                <a:gd name="connsiteX37" fmla="*/ 355879 w 3737830"/>
                <a:gd name="connsiteY37" fmla="*/ 3689581 h 5218739"/>
                <a:gd name="connsiteX38" fmla="*/ 379289 w 3737830"/>
                <a:gd name="connsiteY38" fmla="*/ 3682502 h 5218739"/>
                <a:gd name="connsiteX39" fmla="*/ 414839 w 3737830"/>
                <a:gd name="connsiteY39" fmla="*/ 3702855 h 5218739"/>
                <a:gd name="connsiteX40" fmla="*/ 446920 w 3737830"/>
                <a:gd name="connsiteY40" fmla="*/ 3695776 h 5218739"/>
                <a:gd name="connsiteX41" fmla="*/ 493741 w 3737830"/>
                <a:gd name="connsiteY41" fmla="*/ 3732943 h 5218739"/>
                <a:gd name="connsiteX42" fmla="*/ 522354 w 3737830"/>
                <a:gd name="connsiteY42" fmla="*/ 3724094 h 5218739"/>
                <a:gd name="connsiteX43" fmla="*/ 532759 w 3737830"/>
                <a:gd name="connsiteY43" fmla="*/ 3741792 h 5218739"/>
                <a:gd name="connsiteX44" fmla="*/ 569175 w 3737830"/>
                <a:gd name="connsiteY44" fmla="*/ 3717014 h 5218739"/>
                <a:gd name="connsiteX45" fmla="*/ 592586 w 3737830"/>
                <a:gd name="connsiteY45" fmla="*/ 3720554 h 5218739"/>
                <a:gd name="connsiteX46" fmla="*/ 610247 w 3737830"/>
                <a:gd name="connsiteY46" fmla="*/ 3714362 h 5218739"/>
                <a:gd name="connsiteX47" fmla="*/ 638542 w 3737830"/>
                <a:gd name="connsiteY47" fmla="*/ 3764424 h 5218739"/>
                <a:gd name="connsiteX48" fmla="*/ 654147 w 3737830"/>
                <a:gd name="connsiteY48" fmla="*/ 3775420 h 5218739"/>
                <a:gd name="connsiteX49" fmla="*/ 687095 w 3737830"/>
                <a:gd name="connsiteY49" fmla="*/ 3777190 h 5218739"/>
                <a:gd name="connsiteX50" fmla="*/ 692298 w 3737830"/>
                <a:gd name="connsiteY50" fmla="*/ 3751527 h 5218739"/>
                <a:gd name="connsiteX51" fmla="*/ 707038 w 3737830"/>
                <a:gd name="connsiteY51" fmla="*/ 3744447 h 5218739"/>
                <a:gd name="connsiteX52" fmla="*/ 706171 w 3737830"/>
                <a:gd name="connsiteY52" fmla="*/ 3728519 h 5218739"/>
                <a:gd name="connsiteX53" fmla="*/ 734784 w 3737830"/>
                <a:gd name="connsiteY53" fmla="*/ 3712590 h 5218739"/>
                <a:gd name="connsiteX54" fmla="*/ 751258 w 3737830"/>
                <a:gd name="connsiteY54" fmla="*/ 3718784 h 5218739"/>
                <a:gd name="connsiteX55" fmla="*/ 767732 w 3737830"/>
                <a:gd name="connsiteY55" fmla="*/ 3688697 h 5218739"/>
                <a:gd name="connsiteX56" fmla="*/ 818889 w 3737830"/>
                <a:gd name="connsiteY56" fmla="*/ 3698431 h 5218739"/>
                <a:gd name="connsiteX57" fmla="*/ 834496 w 3737830"/>
                <a:gd name="connsiteY57" fmla="*/ 3730288 h 5218739"/>
                <a:gd name="connsiteX58" fmla="*/ 868311 w 3737830"/>
                <a:gd name="connsiteY58" fmla="*/ 3683387 h 5218739"/>
                <a:gd name="connsiteX59" fmla="*/ 908196 w 3737830"/>
                <a:gd name="connsiteY59" fmla="*/ 3669228 h 5218739"/>
                <a:gd name="connsiteX60" fmla="*/ 934208 w 3737830"/>
                <a:gd name="connsiteY60" fmla="*/ 3674538 h 5218739"/>
                <a:gd name="connsiteX61" fmla="*/ 968890 w 3737830"/>
                <a:gd name="connsiteY61" fmla="*/ 3647105 h 5218739"/>
                <a:gd name="connsiteX62" fmla="*/ 994035 w 3737830"/>
                <a:gd name="connsiteY62" fmla="*/ 3640910 h 5218739"/>
                <a:gd name="connsiteX63" fmla="*/ 1026983 w 3737830"/>
                <a:gd name="connsiteY63" fmla="*/ 3599318 h 5218739"/>
                <a:gd name="connsiteX64" fmla="*/ 1054920 w 3737830"/>
                <a:gd name="connsiteY64" fmla="*/ 3580857 h 5218739"/>
                <a:gd name="connsiteX65" fmla="*/ 1068602 w 3737830"/>
                <a:gd name="connsiteY65" fmla="*/ 3593124 h 5218739"/>
                <a:gd name="connsiteX66" fmla="*/ 1093747 w 3737830"/>
                <a:gd name="connsiteY66" fmla="*/ 3608168 h 5218739"/>
                <a:gd name="connsiteX67" fmla="*/ 1105885 w 3737830"/>
                <a:gd name="connsiteY67" fmla="*/ 3580735 h 5218739"/>
                <a:gd name="connsiteX68" fmla="*/ 1116290 w 3737830"/>
                <a:gd name="connsiteY68" fmla="*/ 3585159 h 5218739"/>
                <a:gd name="connsiteX69" fmla="*/ 1138834 w 3737830"/>
                <a:gd name="connsiteY69" fmla="*/ 3550647 h 5218739"/>
                <a:gd name="connsiteX70" fmla="*/ 1159643 w 3737830"/>
                <a:gd name="connsiteY70" fmla="*/ 3545337 h 5218739"/>
                <a:gd name="connsiteX71" fmla="*/ 1169181 w 3737830"/>
                <a:gd name="connsiteY71" fmla="*/ 3554187 h 5218739"/>
                <a:gd name="connsiteX72" fmla="*/ 1177851 w 3737830"/>
                <a:gd name="connsiteY72" fmla="*/ 3545337 h 5218739"/>
                <a:gd name="connsiteX73" fmla="*/ 1187389 w 3737830"/>
                <a:gd name="connsiteY73" fmla="*/ 3543568 h 5218739"/>
                <a:gd name="connsiteX74" fmla="*/ 1189990 w 3737830"/>
                <a:gd name="connsiteY74" fmla="*/ 3533833 h 5218739"/>
                <a:gd name="connsiteX75" fmla="*/ 1204730 w 3737830"/>
                <a:gd name="connsiteY75" fmla="*/ 3527639 h 5218739"/>
                <a:gd name="connsiteX76" fmla="*/ 1251551 w 3737830"/>
                <a:gd name="connsiteY76" fmla="*/ 3524099 h 5218739"/>
                <a:gd name="connsiteX77" fmla="*/ 1263690 w 3737830"/>
                <a:gd name="connsiteY77" fmla="*/ 3532948 h 5218739"/>
                <a:gd name="connsiteX78" fmla="*/ 1274095 w 3737830"/>
                <a:gd name="connsiteY78" fmla="*/ 3522329 h 5218739"/>
                <a:gd name="connsiteX79" fmla="*/ 1278430 w 3737830"/>
                <a:gd name="connsiteY79" fmla="*/ 3501976 h 5218739"/>
                <a:gd name="connsiteX80" fmla="*/ 1273228 w 3737830"/>
                <a:gd name="connsiteY80" fmla="*/ 3489587 h 5218739"/>
                <a:gd name="connsiteX81" fmla="*/ 1289702 w 3737830"/>
                <a:gd name="connsiteY81" fmla="*/ 3474543 h 5218739"/>
                <a:gd name="connsiteX82" fmla="*/ 1300974 w 3737830"/>
                <a:gd name="connsiteY82" fmla="*/ 3476313 h 5218739"/>
                <a:gd name="connsiteX83" fmla="*/ 1300974 w 3737830"/>
                <a:gd name="connsiteY83" fmla="*/ 3499321 h 5218739"/>
                <a:gd name="connsiteX84" fmla="*/ 1315714 w 3737830"/>
                <a:gd name="connsiteY84" fmla="*/ 3489587 h 5218739"/>
                <a:gd name="connsiteX85" fmla="*/ 1327853 w 3737830"/>
                <a:gd name="connsiteY85" fmla="*/ 3486932 h 5218739"/>
                <a:gd name="connsiteX86" fmla="*/ 1350396 w 3737830"/>
                <a:gd name="connsiteY86" fmla="*/ 3479852 h 5218739"/>
                <a:gd name="connsiteX87" fmla="*/ 1374674 w 3737830"/>
                <a:gd name="connsiteY87" fmla="*/ 3482507 h 5218739"/>
                <a:gd name="connsiteX88" fmla="*/ 1368604 w 3737830"/>
                <a:gd name="connsiteY88" fmla="*/ 3494011 h 5218739"/>
                <a:gd name="connsiteX89" fmla="*/ 1369472 w 3737830"/>
                <a:gd name="connsiteY89" fmla="*/ 3517020 h 5218739"/>
                <a:gd name="connsiteX90" fmla="*/ 1392882 w 3737830"/>
                <a:gd name="connsiteY90" fmla="*/ 3492241 h 5218739"/>
                <a:gd name="connsiteX91" fmla="*/ 1416293 w 3737830"/>
                <a:gd name="connsiteY91" fmla="*/ 3491357 h 5218739"/>
                <a:gd name="connsiteX92" fmla="*/ 1442779 w 3737830"/>
                <a:gd name="connsiteY92" fmla="*/ 3466701 h 5218739"/>
                <a:gd name="connsiteX93" fmla="*/ 1499530 w 3737830"/>
                <a:gd name="connsiteY93" fmla="*/ 3501976 h 5218739"/>
                <a:gd name="connsiteX94" fmla="*/ 1544618 w 3737830"/>
                <a:gd name="connsiteY94" fmla="*/ 3581620 h 5218739"/>
                <a:gd name="connsiteX95" fmla="*/ 1551554 w 3737830"/>
                <a:gd name="connsiteY95" fmla="*/ 3574540 h 5218739"/>
                <a:gd name="connsiteX96" fmla="*/ 1567161 w 3737830"/>
                <a:gd name="connsiteY96" fmla="*/ 3575426 h 5218739"/>
                <a:gd name="connsiteX97" fmla="*/ 1578433 w 3737830"/>
                <a:gd name="connsiteY97" fmla="*/ 3586929 h 5218739"/>
                <a:gd name="connsiteX98" fmla="*/ 1613115 w 3737830"/>
                <a:gd name="connsiteY98" fmla="*/ 3594009 h 5218739"/>
                <a:gd name="connsiteX99" fmla="*/ 1653867 w 3737830"/>
                <a:gd name="connsiteY99" fmla="*/ 3578080 h 5218739"/>
                <a:gd name="connsiteX100" fmla="*/ 1694619 w 3737830"/>
                <a:gd name="connsiteY100" fmla="*/ 3586929 h 5218739"/>
                <a:gd name="connsiteX101" fmla="*/ 1693752 w 3737830"/>
                <a:gd name="connsiteY101" fmla="*/ 3627636 h 5218739"/>
                <a:gd name="connsiteX102" fmla="*/ 1721498 w 3737830"/>
                <a:gd name="connsiteY102" fmla="*/ 3656839 h 5218739"/>
                <a:gd name="connsiteX103" fmla="*/ 1761383 w 3737830"/>
                <a:gd name="connsiteY103" fmla="*/ 3656839 h 5218739"/>
                <a:gd name="connsiteX104" fmla="*/ 1760429 w 3737830"/>
                <a:gd name="connsiteY104" fmla="*/ 3685379 h 5218739"/>
                <a:gd name="connsiteX105" fmla="*/ 1778441 w 3737830"/>
                <a:gd name="connsiteY105" fmla="*/ 3689061 h 5218739"/>
                <a:gd name="connsiteX106" fmla="*/ 1800298 w 3737830"/>
                <a:gd name="connsiteY106" fmla="*/ 3684413 h 5218739"/>
                <a:gd name="connsiteX107" fmla="*/ 1813047 w 3737830"/>
                <a:gd name="connsiteY107" fmla="*/ 3669542 h 5218739"/>
                <a:gd name="connsiteX108" fmla="*/ 1833083 w 3737830"/>
                <a:gd name="connsiteY108" fmla="*/ 3667683 h 5218739"/>
                <a:gd name="connsiteX109" fmla="*/ 1855684 w 3737830"/>
                <a:gd name="connsiteY109" fmla="*/ 3637806 h 5218739"/>
                <a:gd name="connsiteX110" fmla="*/ 1862226 w 3737830"/>
                <a:gd name="connsiteY110" fmla="*/ 3644447 h 5218739"/>
                <a:gd name="connsiteX111" fmla="*/ 1853117 w 3737830"/>
                <a:gd name="connsiteY111" fmla="*/ 3669542 h 5218739"/>
                <a:gd name="connsiteX112" fmla="*/ 1870421 w 3737830"/>
                <a:gd name="connsiteY112" fmla="*/ 3712298 h 5218739"/>
                <a:gd name="connsiteX113" fmla="*/ 1874064 w 3737830"/>
                <a:gd name="connsiteY113" fmla="*/ 3742970 h 5218739"/>
                <a:gd name="connsiteX114" fmla="*/ 1873154 w 3737830"/>
                <a:gd name="connsiteY114" fmla="*/ 3769925 h 5218739"/>
                <a:gd name="connsiteX115" fmla="*/ 1893189 w 3737830"/>
                <a:gd name="connsiteY115" fmla="*/ 3781078 h 5218739"/>
                <a:gd name="connsiteX116" fmla="*/ 1911403 w 3737830"/>
                <a:gd name="connsiteY116" fmla="*/ 3782937 h 5218739"/>
                <a:gd name="connsiteX117" fmla="*/ 1913224 w 3737830"/>
                <a:gd name="connsiteY117" fmla="*/ 3799668 h 5218739"/>
                <a:gd name="connsiteX118" fmla="*/ 1923242 w 3737830"/>
                <a:gd name="connsiteY118" fmla="*/ 3816398 h 5218739"/>
                <a:gd name="connsiteX119" fmla="*/ 1921420 w 3737830"/>
                <a:gd name="connsiteY119" fmla="*/ 3828481 h 5218739"/>
                <a:gd name="connsiteX120" fmla="*/ 1909581 w 3737830"/>
                <a:gd name="connsiteY120" fmla="*/ 3831270 h 5218739"/>
                <a:gd name="connsiteX121" fmla="*/ 1906849 w 3737830"/>
                <a:gd name="connsiteY121" fmla="*/ 3821975 h 5218739"/>
                <a:gd name="connsiteX122" fmla="*/ 1894100 w 3737830"/>
                <a:gd name="connsiteY122" fmla="*/ 3826622 h 5218739"/>
                <a:gd name="connsiteX123" fmla="*/ 1890457 w 3737830"/>
                <a:gd name="connsiteY123" fmla="*/ 3846141 h 5218739"/>
                <a:gd name="connsiteX124" fmla="*/ 1878618 w 3737830"/>
                <a:gd name="connsiteY124" fmla="*/ 3858224 h 5218739"/>
                <a:gd name="connsiteX125" fmla="*/ 1885903 w 3737830"/>
                <a:gd name="connsiteY125" fmla="*/ 3884249 h 5218739"/>
                <a:gd name="connsiteX126" fmla="*/ 1875886 w 3737830"/>
                <a:gd name="connsiteY126" fmla="*/ 3924216 h 5218739"/>
                <a:gd name="connsiteX127" fmla="*/ 1895010 w 3737830"/>
                <a:gd name="connsiteY127" fmla="*/ 3936299 h 5218739"/>
                <a:gd name="connsiteX128" fmla="*/ 1912314 w 3737830"/>
                <a:gd name="connsiteY128" fmla="*/ 3958606 h 5218739"/>
                <a:gd name="connsiteX129" fmla="*/ 1907760 w 3737830"/>
                <a:gd name="connsiteY129" fmla="*/ 3967901 h 5218739"/>
                <a:gd name="connsiteX130" fmla="*/ 1909581 w 3737830"/>
                <a:gd name="connsiteY130" fmla="*/ 3979055 h 5218739"/>
                <a:gd name="connsiteX131" fmla="*/ 1884992 w 3737830"/>
                <a:gd name="connsiteY131" fmla="*/ 3993927 h 5218739"/>
                <a:gd name="connsiteX132" fmla="*/ 1879528 w 3737830"/>
                <a:gd name="connsiteY132" fmla="*/ 4009728 h 5218739"/>
                <a:gd name="connsiteX133" fmla="*/ 1813047 w 3737830"/>
                <a:gd name="connsiteY133" fmla="*/ 4037612 h 5218739"/>
                <a:gd name="connsiteX134" fmla="*/ 1823065 w 3737830"/>
                <a:gd name="connsiteY134" fmla="*/ 4052483 h 5218739"/>
                <a:gd name="connsiteX135" fmla="*/ 1815780 w 3737830"/>
                <a:gd name="connsiteY135" fmla="*/ 4067355 h 5218739"/>
                <a:gd name="connsiteX136" fmla="*/ 1833083 w 3737830"/>
                <a:gd name="connsiteY136" fmla="*/ 4098957 h 5218739"/>
                <a:gd name="connsiteX137" fmla="*/ 1884082 w 3737830"/>
                <a:gd name="connsiteY137" fmla="*/ 4126841 h 5218739"/>
                <a:gd name="connsiteX138" fmla="*/ 1883171 w 3737830"/>
                <a:gd name="connsiteY138" fmla="*/ 4198410 h 5218739"/>
                <a:gd name="connsiteX139" fmla="*/ 1909030 w 3737830"/>
                <a:gd name="connsiteY139" fmla="*/ 4495257 h 5218739"/>
                <a:gd name="connsiteX140" fmla="*/ 1868836 w 3737830"/>
                <a:gd name="connsiteY140" fmla="*/ 4846950 h 5218739"/>
                <a:gd name="connsiteX141" fmla="*/ 2702849 w 3737830"/>
                <a:gd name="connsiteY141" fmla="*/ 5188594 h 5218739"/>
                <a:gd name="connsiteX142" fmla="*/ 3506718 w 3737830"/>
                <a:gd name="connsiteY142" fmla="*/ 5218739 h 5218739"/>
                <a:gd name="connsiteX143" fmla="*/ 3737830 w 3737830"/>
                <a:gd name="connsiteY143" fmla="*/ 4465112 h 5218739"/>
                <a:gd name="connsiteX144" fmla="*/ 3707685 w 3737830"/>
                <a:gd name="connsiteY144" fmla="*/ 3801921 h 5218739"/>
                <a:gd name="connsiteX145" fmla="*/ 3737830 w 3737830"/>
                <a:gd name="connsiteY145" fmla="*/ 3289455 h 5218739"/>
                <a:gd name="connsiteX146" fmla="*/ 3446427 w 3737830"/>
                <a:gd name="connsiteY146" fmla="*/ 2666457 h 5218739"/>
                <a:gd name="connsiteX147" fmla="*/ 2853575 w 3737830"/>
                <a:gd name="connsiteY147" fmla="*/ 2676506 h 5218739"/>
                <a:gd name="connsiteX148" fmla="*/ 2572221 w 3737830"/>
                <a:gd name="connsiteY148" fmla="*/ 2475539 h 5218739"/>
                <a:gd name="connsiteX149" fmla="*/ 2793285 w 3737830"/>
                <a:gd name="connsiteY149" fmla="*/ 2274572 h 5218739"/>
                <a:gd name="connsiteX150" fmla="*/ 2873671 w 3737830"/>
                <a:gd name="connsiteY150" fmla="*/ 2013314 h 5218739"/>
                <a:gd name="connsiteX151" fmla="*/ 3144977 w 3737830"/>
                <a:gd name="connsiteY151" fmla="*/ 1782202 h 5218739"/>
                <a:gd name="connsiteX152" fmla="*/ 2984203 w 3737830"/>
                <a:gd name="connsiteY152" fmla="*/ 1330027 h 5218739"/>
                <a:gd name="connsiteX153" fmla="*/ 3165074 w 3737830"/>
                <a:gd name="connsiteY153" fmla="*/ 1108963 h 5218739"/>
                <a:gd name="connsiteX154" fmla="*/ 3438708 w 3737830"/>
                <a:gd name="connsiteY154" fmla="*/ 708324 h 5218739"/>
                <a:gd name="connsiteX155" fmla="*/ 3377270 w 3737830"/>
                <a:gd name="connsiteY155" fmla="*/ 563993 h 5218739"/>
                <a:gd name="connsiteX156" fmla="*/ 3316598 w 3737830"/>
                <a:gd name="connsiteY156" fmla="*/ 440404 h 5218739"/>
                <a:gd name="connsiteX157" fmla="*/ 3332784 w 3737830"/>
                <a:gd name="connsiteY157" fmla="*/ 263417 h 5218739"/>
                <a:gd name="connsiteX158" fmla="*/ 3106192 w 3737830"/>
                <a:gd name="connsiteY158" fmla="*/ 128907 h 5218739"/>
                <a:gd name="connsiteX159" fmla="*/ 3124462 w 3737830"/>
                <a:gd name="connsiteY159" fmla="*/ 12400 h 5218739"/>
                <a:gd name="connsiteX160" fmla="*/ 3020642 w 3737830"/>
                <a:gd name="connsiteY160" fmla="*/ 1477 h 5218739"/>
                <a:gd name="connsiteX161" fmla="*/ 2958526 w 3737830"/>
                <a:gd name="connsiteY161" fmla="*/ 38129 h 5218739"/>
                <a:gd name="connsiteX162" fmla="*/ 2965150 w 3737830"/>
                <a:gd name="connsiteY162" fmla="*/ 223300 h 5218739"/>
                <a:gd name="connsiteX163" fmla="*/ 2780177 w 3737830"/>
                <a:gd name="connsiteY163" fmla="*/ 305894 h 5218739"/>
                <a:gd name="connsiteX164" fmla="*/ 2762617 w 3737830"/>
                <a:gd name="connsiteY164" fmla="*/ 448814 h 5218739"/>
                <a:gd name="connsiteX0" fmla="*/ 2762617 w 3737830"/>
                <a:gd name="connsiteY0" fmla="*/ 448814 h 5218739"/>
                <a:gd name="connsiteX1" fmla="*/ 2424105 w 3737830"/>
                <a:gd name="connsiteY1" fmla="*/ 558395 h 5218739"/>
                <a:gd name="connsiteX2" fmla="*/ 2293527 w 3737830"/>
                <a:gd name="connsiteY2" fmla="*/ 545493 h 5218739"/>
                <a:gd name="connsiteX3" fmla="*/ 2241444 w 3737830"/>
                <a:gd name="connsiteY3" fmla="*/ 716503 h 5218739"/>
                <a:gd name="connsiteX4" fmla="*/ 2040286 w 3737830"/>
                <a:gd name="connsiteY4" fmla="*/ 792017 h 5218739"/>
                <a:gd name="connsiteX5" fmla="*/ 1996355 w 3737830"/>
                <a:gd name="connsiteY5" fmla="*/ 709423 h 5218739"/>
                <a:gd name="connsiteX6" fmla="*/ 1883059 w 3737830"/>
                <a:gd name="connsiteY6" fmla="*/ 810896 h 5218739"/>
                <a:gd name="connsiteX7" fmla="*/ 1700399 w 3737830"/>
                <a:gd name="connsiteY7" fmla="*/ 820335 h 5218739"/>
                <a:gd name="connsiteX8" fmla="*/ 1591727 w 3737830"/>
                <a:gd name="connsiteY8" fmla="*/ 910008 h 5218739"/>
                <a:gd name="connsiteX9" fmla="*/ 1478186 w 3737830"/>
                <a:gd name="connsiteY9" fmla="*/ 938674 h 5218739"/>
                <a:gd name="connsiteX10" fmla="*/ 1392881 w 3737830"/>
                <a:gd name="connsiteY10" fmla="*/ 1179028 h 5218739"/>
                <a:gd name="connsiteX11" fmla="*/ 1249527 w 3737830"/>
                <a:gd name="connsiteY11" fmla="*/ 1112953 h 5218739"/>
                <a:gd name="connsiteX12" fmla="*/ 1184787 w 3737830"/>
                <a:gd name="connsiteY12" fmla="*/ 1226224 h 5218739"/>
                <a:gd name="connsiteX13" fmla="*/ 1214845 w 3737830"/>
                <a:gd name="connsiteY13" fmla="*/ 1445687 h 5218739"/>
                <a:gd name="connsiteX14" fmla="*/ 1062243 w 3737830"/>
                <a:gd name="connsiteY14" fmla="*/ 1497603 h 5218739"/>
                <a:gd name="connsiteX15" fmla="*/ 1018312 w 3737830"/>
                <a:gd name="connsiteY15" fmla="*/ 1415010 h 5218739"/>
                <a:gd name="connsiteX16" fmla="*/ 932762 w 3737830"/>
                <a:gd name="connsiteY16" fmla="*/ 1436248 h 5218739"/>
                <a:gd name="connsiteX17" fmla="*/ 902682 w 3737830"/>
                <a:gd name="connsiteY17" fmla="*/ 1355452 h 5218739"/>
                <a:gd name="connsiteX18" fmla="*/ 646054 w 3737830"/>
                <a:gd name="connsiteY18" fmla="*/ 1443327 h 5218739"/>
                <a:gd name="connsiteX19" fmla="*/ 553567 w 3737830"/>
                <a:gd name="connsiteY19" fmla="*/ 1318257 h 5218739"/>
                <a:gd name="connsiteX20" fmla="*/ 528134 w 3737830"/>
                <a:gd name="connsiteY20" fmla="*/ 1490524 h 5218739"/>
                <a:gd name="connsiteX21" fmla="*/ 384780 w 3737830"/>
                <a:gd name="connsiteY21" fmla="*/ 1490524 h 5218739"/>
                <a:gd name="connsiteX22" fmla="*/ 289981 w 3737830"/>
                <a:gd name="connsiteY22" fmla="*/ 1625034 h 5218739"/>
                <a:gd name="connsiteX23" fmla="*/ 132783 w 3737830"/>
                <a:gd name="connsiteY23" fmla="*/ 1704252 h 5218739"/>
                <a:gd name="connsiteX24" fmla="*/ 137379 w 3737830"/>
                <a:gd name="connsiteY24" fmla="*/ 1825618 h 5218739"/>
                <a:gd name="connsiteX25" fmla="*/ 33332 w 3737830"/>
                <a:gd name="connsiteY25" fmla="*/ 1927091 h 5218739"/>
                <a:gd name="connsiteX26" fmla="*/ 6257 w 3737830"/>
                <a:gd name="connsiteY26" fmla="*/ 2273583 h 5218739"/>
                <a:gd name="connsiteX27" fmla="*/ 63390 w 3737830"/>
                <a:gd name="connsiteY27" fmla="*/ 2443891 h 5218739"/>
                <a:gd name="connsiteX28" fmla="*/ 125819 w 3737830"/>
                <a:gd name="connsiteY28" fmla="*/ 2469849 h 5218739"/>
                <a:gd name="connsiteX29" fmla="*/ 169750 w 3737830"/>
                <a:gd name="connsiteY29" fmla="*/ 2613798 h 5218739"/>
                <a:gd name="connsiteX30" fmla="*/ 358836 w 3737830"/>
                <a:gd name="connsiteY30" fmla="*/ 2804548 h 5218739"/>
                <a:gd name="connsiteX31" fmla="*/ 521198 w 3737830"/>
                <a:gd name="connsiteY31" fmla="*/ 2892257 h 5218739"/>
                <a:gd name="connsiteX32" fmla="*/ 598137 w 3737830"/>
                <a:gd name="connsiteY32" fmla="*/ 3135838 h 5218739"/>
                <a:gd name="connsiteX33" fmla="*/ 424087 w 3737830"/>
                <a:gd name="connsiteY33" fmla="*/ 3331184 h 5218739"/>
                <a:gd name="connsiteX34" fmla="*/ 292409 w 3737830"/>
                <a:gd name="connsiteY34" fmla="*/ 3556346 h 5218739"/>
                <a:gd name="connsiteX35" fmla="*/ 293251 w 3737830"/>
                <a:gd name="connsiteY35" fmla="*/ 3670361 h 5218739"/>
                <a:gd name="connsiteX36" fmla="*/ 335069 w 3737830"/>
                <a:gd name="connsiteY36" fmla="*/ 3679847 h 5218739"/>
                <a:gd name="connsiteX37" fmla="*/ 355879 w 3737830"/>
                <a:gd name="connsiteY37" fmla="*/ 3689581 h 5218739"/>
                <a:gd name="connsiteX38" fmla="*/ 379289 w 3737830"/>
                <a:gd name="connsiteY38" fmla="*/ 3682502 h 5218739"/>
                <a:gd name="connsiteX39" fmla="*/ 414839 w 3737830"/>
                <a:gd name="connsiteY39" fmla="*/ 3702855 h 5218739"/>
                <a:gd name="connsiteX40" fmla="*/ 446920 w 3737830"/>
                <a:gd name="connsiteY40" fmla="*/ 3695776 h 5218739"/>
                <a:gd name="connsiteX41" fmla="*/ 493741 w 3737830"/>
                <a:gd name="connsiteY41" fmla="*/ 3732943 h 5218739"/>
                <a:gd name="connsiteX42" fmla="*/ 522354 w 3737830"/>
                <a:gd name="connsiteY42" fmla="*/ 3724094 h 5218739"/>
                <a:gd name="connsiteX43" fmla="*/ 532759 w 3737830"/>
                <a:gd name="connsiteY43" fmla="*/ 3741792 h 5218739"/>
                <a:gd name="connsiteX44" fmla="*/ 569175 w 3737830"/>
                <a:gd name="connsiteY44" fmla="*/ 3717014 h 5218739"/>
                <a:gd name="connsiteX45" fmla="*/ 592586 w 3737830"/>
                <a:gd name="connsiteY45" fmla="*/ 3720554 h 5218739"/>
                <a:gd name="connsiteX46" fmla="*/ 610247 w 3737830"/>
                <a:gd name="connsiteY46" fmla="*/ 3714362 h 5218739"/>
                <a:gd name="connsiteX47" fmla="*/ 638542 w 3737830"/>
                <a:gd name="connsiteY47" fmla="*/ 3764424 h 5218739"/>
                <a:gd name="connsiteX48" fmla="*/ 654147 w 3737830"/>
                <a:gd name="connsiteY48" fmla="*/ 3775420 h 5218739"/>
                <a:gd name="connsiteX49" fmla="*/ 687095 w 3737830"/>
                <a:gd name="connsiteY49" fmla="*/ 3777190 h 5218739"/>
                <a:gd name="connsiteX50" fmla="*/ 692298 w 3737830"/>
                <a:gd name="connsiteY50" fmla="*/ 3751527 h 5218739"/>
                <a:gd name="connsiteX51" fmla="*/ 707038 w 3737830"/>
                <a:gd name="connsiteY51" fmla="*/ 3744447 h 5218739"/>
                <a:gd name="connsiteX52" fmla="*/ 706171 w 3737830"/>
                <a:gd name="connsiteY52" fmla="*/ 3728519 h 5218739"/>
                <a:gd name="connsiteX53" fmla="*/ 734784 w 3737830"/>
                <a:gd name="connsiteY53" fmla="*/ 3712590 h 5218739"/>
                <a:gd name="connsiteX54" fmla="*/ 751258 w 3737830"/>
                <a:gd name="connsiteY54" fmla="*/ 3718784 h 5218739"/>
                <a:gd name="connsiteX55" fmla="*/ 767732 w 3737830"/>
                <a:gd name="connsiteY55" fmla="*/ 3688697 h 5218739"/>
                <a:gd name="connsiteX56" fmla="*/ 818889 w 3737830"/>
                <a:gd name="connsiteY56" fmla="*/ 3698431 h 5218739"/>
                <a:gd name="connsiteX57" fmla="*/ 834496 w 3737830"/>
                <a:gd name="connsiteY57" fmla="*/ 3730288 h 5218739"/>
                <a:gd name="connsiteX58" fmla="*/ 868311 w 3737830"/>
                <a:gd name="connsiteY58" fmla="*/ 3683387 h 5218739"/>
                <a:gd name="connsiteX59" fmla="*/ 908196 w 3737830"/>
                <a:gd name="connsiteY59" fmla="*/ 3669228 h 5218739"/>
                <a:gd name="connsiteX60" fmla="*/ 934208 w 3737830"/>
                <a:gd name="connsiteY60" fmla="*/ 3674538 h 5218739"/>
                <a:gd name="connsiteX61" fmla="*/ 968890 w 3737830"/>
                <a:gd name="connsiteY61" fmla="*/ 3647105 h 5218739"/>
                <a:gd name="connsiteX62" fmla="*/ 994035 w 3737830"/>
                <a:gd name="connsiteY62" fmla="*/ 3640910 h 5218739"/>
                <a:gd name="connsiteX63" fmla="*/ 1026983 w 3737830"/>
                <a:gd name="connsiteY63" fmla="*/ 3599318 h 5218739"/>
                <a:gd name="connsiteX64" fmla="*/ 1054920 w 3737830"/>
                <a:gd name="connsiteY64" fmla="*/ 3580857 h 5218739"/>
                <a:gd name="connsiteX65" fmla="*/ 1068602 w 3737830"/>
                <a:gd name="connsiteY65" fmla="*/ 3593124 h 5218739"/>
                <a:gd name="connsiteX66" fmla="*/ 1093747 w 3737830"/>
                <a:gd name="connsiteY66" fmla="*/ 3608168 h 5218739"/>
                <a:gd name="connsiteX67" fmla="*/ 1105885 w 3737830"/>
                <a:gd name="connsiteY67" fmla="*/ 3580735 h 5218739"/>
                <a:gd name="connsiteX68" fmla="*/ 1116290 w 3737830"/>
                <a:gd name="connsiteY68" fmla="*/ 3585159 h 5218739"/>
                <a:gd name="connsiteX69" fmla="*/ 1138834 w 3737830"/>
                <a:gd name="connsiteY69" fmla="*/ 3550647 h 5218739"/>
                <a:gd name="connsiteX70" fmla="*/ 1159643 w 3737830"/>
                <a:gd name="connsiteY70" fmla="*/ 3545337 h 5218739"/>
                <a:gd name="connsiteX71" fmla="*/ 1169181 w 3737830"/>
                <a:gd name="connsiteY71" fmla="*/ 3554187 h 5218739"/>
                <a:gd name="connsiteX72" fmla="*/ 1177851 w 3737830"/>
                <a:gd name="connsiteY72" fmla="*/ 3545337 h 5218739"/>
                <a:gd name="connsiteX73" fmla="*/ 1187389 w 3737830"/>
                <a:gd name="connsiteY73" fmla="*/ 3543568 h 5218739"/>
                <a:gd name="connsiteX74" fmla="*/ 1189990 w 3737830"/>
                <a:gd name="connsiteY74" fmla="*/ 3533833 h 5218739"/>
                <a:gd name="connsiteX75" fmla="*/ 1204730 w 3737830"/>
                <a:gd name="connsiteY75" fmla="*/ 3527639 h 5218739"/>
                <a:gd name="connsiteX76" fmla="*/ 1251551 w 3737830"/>
                <a:gd name="connsiteY76" fmla="*/ 3524099 h 5218739"/>
                <a:gd name="connsiteX77" fmla="*/ 1263690 w 3737830"/>
                <a:gd name="connsiteY77" fmla="*/ 3532948 h 5218739"/>
                <a:gd name="connsiteX78" fmla="*/ 1274095 w 3737830"/>
                <a:gd name="connsiteY78" fmla="*/ 3522329 h 5218739"/>
                <a:gd name="connsiteX79" fmla="*/ 1278430 w 3737830"/>
                <a:gd name="connsiteY79" fmla="*/ 3501976 h 5218739"/>
                <a:gd name="connsiteX80" fmla="*/ 1273228 w 3737830"/>
                <a:gd name="connsiteY80" fmla="*/ 3489587 h 5218739"/>
                <a:gd name="connsiteX81" fmla="*/ 1289702 w 3737830"/>
                <a:gd name="connsiteY81" fmla="*/ 3474543 h 5218739"/>
                <a:gd name="connsiteX82" fmla="*/ 1300974 w 3737830"/>
                <a:gd name="connsiteY82" fmla="*/ 3476313 h 5218739"/>
                <a:gd name="connsiteX83" fmla="*/ 1300974 w 3737830"/>
                <a:gd name="connsiteY83" fmla="*/ 3499321 h 5218739"/>
                <a:gd name="connsiteX84" fmla="*/ 1315714 w 3737830"/>
                <a:gd name="connsiteY84" fmla="*/ 3489587 h 5218739"/>
                <a:gd name="connsiteX85" fmla="*/ 1327853 w 3737830"/>
                <a:gd name="connsiteY85" fmla="*/ 3486932 h 5218739"/>
                <a:gd name="connsiteX86" fmla="*/ 1350396 w 3737830"/>
                <a:gd name="connsiteY86" fmla="*/ 3479852 h 5218739"/>
                <a:gd name="connsiteX87" fmla="*/ 1374674 w 3737830"/>
                <a:gd name="connsiteY87" fmla="*/ 3482507 h 5218739"/>
                <a:gd name="connsiteX88" fmla="*/ 1368604 w 3737830"/>
                <a:gd name="connsiteY88" fmla="*/ 3494011 h 5218739"/>
                <a:gd name="connsiteX89" fmla="*/ 1369472 w 3737830"/>
                <a:gd name="connsiteY89" fmla="*/ 3517020 h 5218739"/>
                <a:gd name="connsiteX90" fmla="*/ 1392882 w 3737830"/>
                <a:gd name="connsiteY90" fmla="*/ 3492241 h 5218739"/>
                <a:gd name="connsiteX91" fmla="*/ 1416293 w 3737830"/>
                <a:gd name="connsiteY91" fmla="*/ 3491357 h 5218739"/>
                <a:gd name="connsiteX92" fmla="*/ 1442779 w 3737830"/>
                <a:gd name="connsiteY92" fmla="*/ 3466701 h 5218739"/>
                <a:gd name="connsiteX93" fmla="*/ 1499530 w 3737830"/>
                <a:gd name="connsiteY93" fmla="*/ 3501976 h 5218739"/>
                <a:gd name="connsiteX94" fmla="*/ 1544618 w 3737830"/>
                <a:gd name="connsiteY94" fmla="*/ 3581620 h 5218739"/>
                <a:gd name="connsiteX95" fmla="*/ 1551554 w 3737830"/>
                <a:gd name="connsiteY95" fmla="*/ 3574540 h 5218739"/>
                <a:gd name="connsiteX96" fmla="*/ 1567161 w 3737830"/>
                <a:gd name="connsiteY96" fmla="*/ 3575426 h 5218739"/>
                <a:gd name="connsiteX97" fmla="*/ 1578433 w 3737830"/>
                <a:gd name="connsiteY97" fmla="*/ 3586929 h 5218739"/>
                <a:gd name="connsiteX98" fmla="*/ 1613115 w 3737830"/>
                <a:gd name="connsiteY98" fmla="*/ 3594009 h 5218739"/>
                <a:gd name="connsiteX99" fmla="*/ 1653867 w 3737830"/>
                <a:gd name="connsiteY99" fmla="*/ 3578080 h 5218739"/>
                <a:gd name="connsiteX100" fmla="*/ 1694619 w 3737830"/>
                <a:gd name="connsiteY100" fmla="*/ 3586929 h 5218739"/>
                <a:gd name="connsiteX101" fmla="*/ 1693752 w 3737830"/>
                <a:gd name="connsiteY101" fmla="*/ 3627636 h 5218739"/>
                <a:gd name="connsiteX102" fmla="*/ 1721498 w 3737830"/>
                <a:gd name="connsiteY102" fmla="*/ 3656839 h 5218739"/>
                <a:gd name="connsiteX103" fmla="*/ 1761383 w 3737830"/>
                <a:gd name="connsiteY103" fmla="*/ 3656839 h 5218739"/>
                <a:gd name="connsiteX104" fmla="*/ 1760429 w 3737830"/>
                <a:gd name="connsiteY104" fmla="*/ 3685379 h 5218739"/>
                <a:gd name="connsiteX105" fmla="*/ 1778441 w 3737830"/>
                <a:gd name="connsiteY105" fmla="*/ 3689061 h 5218739"/>
                <a:gd name="connsiteX106" fmla="*/ 1800298 w 3737830"/>
                <a:gd name="connsiteY106" fmla="*/ 3684413 h 5218739"/>
                <a:gd name="connsiteX107" fmla="*/ 1813047 w 3737830"/>
                <a:gd name="connsiteY107" fmla="*/ 3669542 h 5218739"/>
                <a:gd name="connsiteX108" fmla="*/ 1833083 w 3737830"/>
                <a:gd name="connsiteY108" fmla="*/ 3667683 h 5218739"/>
                <a:gd name="connsiteX109" fmla="*/ 1855684 w 3737830"/>
                <a:gd name="connsiteY109" fmla="*/ 3637806 h 5218739"/>
                <a:gd name="connsiteX110" fmla="*/ 1862226 w 3737830"/>
                <a:gd name="connsiteY110" fmla="*/ 3644447 h 5218739"/>
                <a:gd name="connsiteX111" fmla="*/ 1853117 w 3737830"/>
                <a:gd name="connsiteY111" fmla="*/ 3669542 h 5218739"/>
                <a:gd name="connsiteX112" fmla="*/ 1870421 w 3737830"/>
                <a:gd name="connsiteY112" fmla="*/ 3712298 h 5218739"/>
                <a:gd name="connsiteX113" fmla="*/ 1874064 w 3737830"/>
                <a:gd name="connsiteY113" fmla="*/ 3742970 h 5218739"/>
                <a:gd name="connsiteX114" fmla="*/ 1873154 w 3737830"/>
                <a:gd name="connsiteY114" fmla="*/ 3769925 h 5218739"/>
                <a:gd name="connsiteX115" fmla="*/ 1893189 w 3737830"/>
                <a:gd name="connsiteY115" fmla="*/ 3781078 h 5218739"/>
                <a:gd name="connsiteX116" fmla="*/ 1911403 w 3737830"/>
                <a:gd name="connsiteY116" fmla="*/ 3782937 h 5218739"/>
                <a:gd name="connsiteX117" fmla="*/ 1913224 w 3737830"/>
                <a:gd name="connsiteY117" fmla="*/ 3799668 h 5218739"/>
                <a:gd name="connsiteX118" fmla="*/ 1923242 w 3737830"/>
                <a:gd name="connsiteY118" fmla="*/ 3816398 h 5218739"/>
                <a:gd name="connsiteX119" fmla="*/ 1921420 w 3737830"/>
                <a:gd name="connsiteY119" fmla="*/ 3828481 h 5218739"/>
                <a:gd name="connsiteX120" fmla="*/ 1909581 w 3737830"/>
                <a:gd name="connsiteY120" fmla="*/ 3831270 h 5218739"/>
                <a:gd name="connsiteX121" fmla="*/ 1906849 w 3737830"/>
                <a:gd name="connsiteY121" fmla="*/ 3821975 h 5218739"/>
                <a:gd name="connsiteX122" fmla="*/ 1894100 w 3737830"/>
                <a:gd name="connsiteY122" fmla="*/ 3826622 h 5218739"/>
                <a:gd name="connsiteX123" fmla="*/ 1890457 w 3737830"/>
                <a:gd name="connsiteY123" fmla="*/ 3846141 h 5218739"/>
                <a:gd name="connsiteX124" fmla="*/ 1878618 w 3737830"/>
                <a:gd name="connsiteY124" fmla="*/ 3858224 h 5218739"/>
                <a:gd name="connsiteX125" fmla="*/ 1885903 w 3737830"/>
                <a:gd name="connsiteY125" fmla="*/ 3884249 h 5218739"/>
                <a:gd name="connsiteX126" fmla="*/ 1875886 w 3737830"/>
                <a:gd name="connsiteY126" fmla="*/ 3924216 h 5218739"/>
                <a:gd name="connsiteX127" fmla="*/ 1895010 w 3737830"/>
                <a:gd name="connsiteY127" fmla="*/ 3936299 h 5218739"/>
                <a:gd name="connsiteX128" fmla="*/ 1912314 w 3737830"/>
                <a:gd name="connsiteY128" fmla="*/ 3958606 h 5218739"/>
                <a:gd name="connsiteX129" fmla="*/ 1907760 w 3737830"/>
                <a:gd name="connsiteY129" fmla="*/ 3967901 h 5218739"/>
                <a:gd name="connsiteX130" fmla="*/ 1909581 w 3737830"/>
                <a:gd name="connsiteY130" fmla="*/ 3979055 h 5218739"/>
                <a:gd name="connsiteX131" fmla="*/ 1884992 w 3737830"/>
                <a:gd name="connsiteY131" fmla="*/ 3993927 h 5218739"/>
                <a:gd name="connsiteX132" fmla="*/ 1879528 w 3737830"/>
                <a:gd name="connsiteY132" fmla="*/ 4009728 h 5218739"/>
                <a:gd name="connsiteX133" fmla="*/ 1813047 w 3737830"/>
                <a:gd name="connsiteY133" fmla="*/ 4037612 h 5218739"/>
                <a:gd name="connsiteX134" fmla="*/ 1823065 w 3737830"/>
                <a:gd name="connsiteY134" fmla="*/ 4052483 h 5218739"/>
                <a:gd name="connsiteX135" fmla="*/ 1815780 w 3737830"/>
                <a:gd name="connsiteY135" fmla="*/ 4067355 h 5218739"/>
                <a:gd name="connsiteX136" fmla="*/ 1833083 w 3737830"/>
                <a:gd name="connsiteY136" fmla="*/ 4098957 h 5218739"/>
                <a:gd name="connsiteX137" fmla="*/ 1884082 w 3737830"/>
                <a:gd name="connsiteY137" fmla="*/ 4126841 h 5218739"/>
                <a:gd name="connsiteX138" fmla="*/ 1883171 w 3737830"/>
                <a:gd name="connsiteY138" fmla="*/ 4198410 h 5218739"/>
                <a:gd name="connsiteX139" fmla="*/ 1909030 w 3737830"/>
                <a:gd name="connsiteY139" fmla="*/ 4495257 h 5218739"/>
                <a:gd name="connsiteX140" fmla="*/ 1868836 w 3737830"/>
                <a:gd name="connsiteY140" fmla="*/ 4846950 h 5218739"/>
                <a:gd name="connsiteX141" fmla="*/ 2702849 w 3737830"/>
                <a:gd name="connsiteY141" fmla="*/ 5188594 h 5218739"/>
                <a:gd name="connsiteX142" fmla="*/ 3506718 w 3737830"/>
                <a:gd name="connsiteY142" fmla="*/ 5218739 h 5218739"/>
                <a:gd name="connsiteX143" fmla="*/ 3737830 w 3737830"/>
                <a:gd name="connsiteY143" fmla="*/ 4465112 h 5218739"/>
                <a:gd name="connsiteX144" fmla="*/ 3707685 w 3737830"/>
                <a:gd name="connsiteY144" fmla="*/ 3801921 h 5218739"/>
                <a:gd name="connsiteX145" fmla="*/ 3737830 w 3737830"/>
                <a:gd name="connsiteY145" fmla="*/ 3289455 h 5218739"/>
                <a:gd name="connsiteX146" fmla="*/ 3446427 w 3737830"/>
                <a:gd name="connsiteY146" fmla="*/ 2666457 h 5218739"/>
                <a:gd name="connsiteX147" fmla="*/ 2853575 w 3737830"/>
                <a:gd name="connsiteY147" fmla="*/ 2676506 h 5218739"/>
                <a:gd name="connsiteX148" fmla="*/ 2572221 w 3737830"/>
                <a:gd name="connsiteY148" fmla="*/ 2475539 h 5218739"/>
                <a:gd name="connsiteX149" fmla="*/ 2793285 w 3737830"/>
                <a:gd name="connsiteY149" fmla="*/ 2274572 h 5218739"/>
                <a:gd name="connsiteX150" fmla="*/ 2873671 w 3737830"/>
                <a:gd name="connsiteY150" fmla="*/ 2013314 h 5218739"/>
                <a:gd name="connsiteX151" fmla="*/ 3144977 w 3737830"/>
                <a:gd name="connsiteY151" fmla="*/ 1782202 h 5218739"/>
                <a:gd name="connsiteX152" fmla="*/ 2984203 w 3737830"/>
                <a:gd name="connsiteY152" fmla="*/ 1330027 h 5218739"/>
                <a:gd name="connsiteX153" fmla="*/ 3165074 w 3737830"/>
                <a:gd name="connsiteY153" fmla="*/ 1108963 h 5218739"/>
                <a:gd name="connsiteX154" fmla="*/ 3438708 w 3737830"/>
                <a:gd name="connsiteY154" fmla="*/ 708324 h 5218739"/>
                <a:gd name="connsiteX155" fmla="*/ 3377270 w 3737830"/>
                <a:gd name="connsiteY155" fmla="*/ 563993 h 5218739"/>
                <a:gd name="connsiteX156" fmla="*/ 3316598 w 3737830"/>
                <a:gd name="connsiteY156" fmla="*/ 440404 h 5218739"/>
                <a:gd name="connsiteX157" fmla="*/ 3332784 w 3737830"/>
                <a:gd name="connsiteY157" fmla="*/ 263417 h 5218739"/>
                <a:gd name="connsiteX158" fmla="*/ 3106192 w 3737830"/>
                <a:gd name="connsiteY158" fmla="*/ 128907 h 5218739"/>
                <a:gd name="connsiteX159" fmla="*/ 3124462 w 3737830"/>
                <a:gd name="connsiteY159" fmla="*/ 12400 h 5218739"/>
                <a:gd name="connsiteX160" fmla="*/ 3020642 w 3737830"/>
                <a:gd name="connsiteY160" fmla="*/ 1477 h 5218739"/>
                <a:gd name="connsiteX161" fmla="*/ 2958526 w 3737830"/>
                <a:gd name="connsiteY161" fmla="*/ 38129 h 5218739"/>
                <a:gd name="connsiteX162" fmla="*/ 2965150 w 3737830"/>
                <a:gd name="connsiteY162" fmla="*/ 223300 h 5218739"/>
                <a:gd name="connsiteX163" fmla="*/ 2780177 w 3737830"/>
                <a:gd name="connsiteY163" fmla="*/ 305894 h 5218739"/>
                <a:gd name="connsiteX164" fmla="*/ 2762617 w 3737830"/>
                <a:gd name="connsiteY164" fmla="*/ 448814 h 5218739"/>
                <a:gd name="connsiteX0" fmla="*/ 2762617 w 3737830"/>
                <a:gd name="connsiteY0" fmla="*/ 448814 h 5218739"/>
                <a:gd name="connsiteX1" fmla="*/ 2424105 w 3737830"/>
                <a:gd name="connsiteY1" fmla="*/ 558395 h 5218739"/>
                <a:gd name="connsiteX2" fmla="*/ 2293527 w 3737830"/>
                <a:gd name="connsiteY2" fmla="*/ 545493 h 5218739"/>
                <a:gd name="connsiteX3" fmla="*/ 2241444 w 3737830"/>
                <a:gd name="connsiteY3" fmla="*/ 716503 h 5218739"/>
                <a:gd name="connsiteX4" fmla="*/ 2040286 w 3737830"/>
                <a:gd name="connsiteY4" fmla="*/ 792017 h 5218739"/>
                <a:gd name="connsiteX5" fmla="*/ 1996355 w 3737830"/>
                <a:gd name="connsiteY5" fmla="*/ 709423 h 5218739"/>
                <a:gd name="connsiteX6" fmla="*/ 1883059 w 3737830"/>
                <a:gd name="connsiteY6" fmla="*/ 810896 h 5218739"/>
                <a:gd name="connsiteX7" fmla="*/ 1700399 w 3737830"/>
                <a:gd name="connsiteY7" fmla="*/ 820335 h 5218739"/>
                <a:gd name="connsiteX8" fmla="*/ 1591727 w 3737830"/>
                <a:gd name="connsiteY8" fmla="*/ 910008 h 5218739"/>
                <a:gd name="connsiteX9" fmla="*/ 1478186 w 3737830"/>
                <a:gd name="connsiteY9" fmla="*/ 938674 h 5218739"/>
                <a:gd name="connsiteX10" fmla="*/ 1392881 w 3737830"/>
                <a:gd name="connsiteY10" fmla="*/ 1179028 h 5218739"/>
                <a:gd name="connsiteX11" fmla="*/ 1249527 w 3737830"/>
                <a:gd name="connsiteY11" fmla="*/ 1112953 h 5218739"/>
                <a:gd name="connsiteX12" fmla="*/ 1184787 w 3737830"/>
                <a:gd name="connsiteY12" fmla="*/ 1226224 h 5218739"/>
                <a:gd name="connsiteX13" fmla="*/ 1214845 w 3737830"/>
                <a:gd name="connsiteY13" fmla="*/ 1445687 h 5218739"/>
                <a:gd name="connsiteX14" fmla="*/ 1062243 w 3737830"/>
                <a:gd name="connsiteY14" fmla="*/ 1497603 h 5218739"/>
                <a:gd name="connsiteX15" fmla="*/ 1018312 w 3737830"/>
                <a:gd name="connsiteY15" fmla="*/ 1415010 h 5218739"/>
                <a:gd name="connsiteX16" fmla="*/ 932762 w 3737830"/>
                <a:gd name="connsiteY16" fmla="*/ 1436248 h 5218739"/>
                <a:gd name="connsiteX17" fmla="*/ 902682 w 3737830"/>
                <a:gd name="connsiteY17" fmla="*/ 1355452 h 5218739"/>
                <a:gd name="connsiteX18" fmla="*/ 646054 w 3737830"/>
                <a:gd name="connsiteY18" fmla="*/ 1443327 h 5218739"/>
                <a:gd name="connsiteX19" fmla="*/ 553567 w 3737830"/>
                <a:gd name="connsiteY19" fmla="*/ 1318257 h 5218739"/>
                <a:gd name="connsiteX20" fmla="*/ 528134 w 3737830"/>
                <a:gd name="connsiteY20" fmla="*/ 1490524 h 5218739"/>
                <a:gd name="connsiteX21" fmla="*/ 384780 w 3737830"/>
                <a:gd name="connsiteY21" fmla="*/ 1490524 h 5218739"/>
                <a:gd name="connsiteX22" fmla="*/ 289981 w 3737830"/>
                <a:gd name="connsiteY22" fmla="*/ 1625034 h 5218739"/>
                <a:gd name="connsiteX23" fmla="*/ 132783 w 3737830"/>
                <a:gd name="connsiteY23" fmla="*/ 1704252 h 5218739"/>
                <a:gd name="connsiteX24" fmla="*/ 137379 w 3737830"/>
                <a:gd name="connsiteY24" fmla="*/ 1825618 h 5218739"/>
                <a:gd name="connsiteX25" fmla="*/ 33332 w 3737830"/>
                <a:gd name="connsiteY25" fmla="*/ 1927091 h 5218739"/>
                <a:gd name="connsiteX26" fmla="*/ 6257 w 3737830"/>
                <a:gd name="connsiteY26" fmla="*/ 2273583 h 5218739"/>
                <a:gd name="connsiteX27" fmla="*/ 63390 w 3737830"/>
                <a:gd name="connsiteY27" fmla="*/ 2443891 h 5218739"/>
                <a:gd name="connsiteX28" fmla="*/ 125819 w 3737830"/>
                <a:gd name="connsiteY28" fmla="*/ 2469849 h 5218739"/>
                <a:gd name="connsiteX29" fmla="*/ 169750 w 3737830"/>
                <a:gd name="connsiteY29" fmla="*/ 2613798 h 5218739"/>
                <a:gd name="connsiteX30" fmla="*/ 358836 w 3737830"/>
                <a:gd name="connsiteY30" fmla="*/ 2804548 h 5218739"/>
                <a:gd name="connsiteX31" fmla="*/ 521198 w 3737830"/>
                <a:gd name="connsiteY31" fmla="*/ 2892257 h 5218739"/>
                <a:gd name="connsiteX32" fmla="*/ 598137 w 3737830"/>
                <a:gd name="connsiteY32" fmla="*/ 3135838 h 5218739"/>
                <a:gd name="connsiteX33" fmla="*/ 424087 w 3737830"/>
                <a:gd name="connsiteY33" fmla="*/ 3331184 h 5218739"/>
                <a:gd name="connsiteX34" fmla="*/ 292409 w 3737830"/>
                <a:gd name="connsiteY34" fmla="*/ 3556346 h 5218739"/>
                <a:gd name="connsiteX35" fmla="*/ 293251 w 3737830"/>
                <a:gd name="connsiteY35" fmla="*/ 3670361 h 5218739"/>
                <a:gd name="connsiteX36" fmla="*/ 335069 w 3737830"/>
                <a:gd name="connsiteY36" fmla="*/ 3679847 h 5218739"/>
                <a:gd name="connsiteX37" fmla="*/ 355879 w 3737830"/>
                <a:gd name="connsiteY37" fmla="*/ 3689581 h 5218739"/>
                <a:gd name="connsiteX38" fmla="*/ 379289 w 3737830"/>
                <a:gd name="connsiteY38" fmla="*/ 3682502 h 5218739"/>
                <a:gd name="connsiteX39" fmla="*/ 414839 w 3737830"/>
                <a:gd name="connsiteY39" fmla="*/ 3702855 h 5218739"/>
                <a:gd name="connsiteX40" fmla="*/ 446920 w 3737830"/>
                <a:gd name="connsiteY40" fmla="*/ 3695776 h 5218739"/>
                <a:gd name="connsiteX41" fmla="*/ 493741 w 3737830"/>
                <a:gd name="connsiteY41" fmla="*/ 3732943 h 5218739"/>
                <a:gd name="connsiteX42" fmla="*/ 522354 w 3737830"/>
                <a:gd name="connsiteY42" fmla="*/ 3724094 h 5218739"/>
                <a:gd name="connsiteX43" fmla="*/ 532759 w 3737830"/>
                <a:gd name="connsiteY43" fmla="*/ 3741792 h 5218739"/>
                <a:gd name="connsiteX44" fmla="*/ 569175 w 3737830"/>
                <a:gd name="connsiteY44" fmla="*/ 3717014 h 5218739"/>
                <a:gd name="connsiteX45" fmla="*/ 592586 w 3737830"/>
                <a:gd name="connsiteY45" fmla="*/ 3720554 h 5218739"/>
                <a:gd name="connsiteX46" fmla="*/ 610247 w 3737830"/>
                <a:gd name="connsiteY46" fmla="*/ 3714362 h 5218739"/>
                <a:gd name="connsiteX47" fmla="*/ 638542 w 3737830"/>
                <a:gd name="connsiteY47" fmla="*/ 3764424 h 5218739"/>
                <a:gd name="connsiteX48" fmla="*/ 654147 w 3737830"/>
                <a:gd name="connsiteY48" fmla="*/ 3775420 h 5218739"/>
                <a:gd name="connsiteX49" fmla="*/ 687095 w 3737830"/>
                <a:gd name="connsiteY49" fmla="*/ 3777190 h 5218739"/>
                <a:gd name="connsiteX50" fmla="*/ 692298 w 3737830"/>
                <a:gd name="connsiteY50" fmla="*/ 3751527 h 5218739"/>
                <a:gd name="connsiteX51" fmla="*/ 707038 w 3737830"/>
                <a:gd name="connsiteY51" fmla="*/ 3744447 h 5218739"/>
                <a:gd name="connsiteX52" fmla="*/ 706171 w 3737830"/>
                <a:gd name="connsiteY52" fmla="*/ 3728519 h 5218739"/>
                <a:gd name="connsiteX53" fmla="*/ 734784 w 3737830"/>
                <a:gd name="connsiteY53" fmla="*/ 3712590 h 5218739"/>
                <a:gd name="connsiteX54" fmla="*/ 751258 w 3737830"/>
                <a:gd name="connsiteY54" fmla="*/ 3718784 h 5218739"/>
                <a:gd name="connsiteX55" fmla="*/ 767732 w 3737830"/>
                <a:gd name="connsiteY55" fmla="*/ 3688697 h 5218739"/>
                <a:gd name="connsiteX56" fmla="*/ 818889 w 3737830"/>
                <a:gd name="connsiteY56" fmla="*/ 3698431 h 5218739"/>
                <a:gd name="connsiteX57" fmla="*/ 834496 w 3737830"/>
                <a:gd name="connsiteY57" fmla="*/ 3730288 h 5218739"/>
                <a:gd name="connsiteX58" fmla="*/ 868311 w 3737830"/>
                <a:gd name="connsiteY58" fmla="*/ 3683387 h 5218739"/>
                <a:gd name="connsiteX59" fmla="*/ 908196 w 3737830"/>
                <a:gd name="connsiteY59" fmla="*/ 3669228 h 5218739"/>
                <a:gd name="connsiteX60" fmla="*/ 934208 w 3737830"/>
                <a:gd name="connsiteY60" fmla="*/ 3674538 h 5218739"/>
                <a:gd name="connsiteX61" fmla="*/ 968890 w 3737830"/>
                <a:gd name="connsiteY61" fmla="*/ 3647105 h 5218739"/>
                <a:gd name="connsiteX62" fmla="*/ 994035 w 3737830"/>
                <a:gd name="connsiteY62" fmla="*/ 3640910 h 5218739"/>
                <a:gd name="connsiteX63" fmla="*/ 1026983 w 3737830"/>
                <a:gd name="connsiteY63" fmla="*/ 3599318 h 5218739"/>
                <a:gd name="connsiteX64" fmla="*/ 1054920 w 3737830"/>
                <a:gd name="connsiteY64" fmla="*/ 3580857 h 5218739"/>
                <a:gd name="connsiteX65" fmla="*/ 1068602 w 3737830"/>
                <a:gd name="connsiteY65" fmla="*/ 3593124 h 5218739"/>
                <a:gd name="connsiteX66" fmla="*/ 1093747 w 3737830"/>
                <a:gd name="connsiteY66" fmla="*/ 3608168 h 5218739"/>
                <a:gd name="connsiteX67" fmla="*/ 1105885 w 3737830"/>
                <a:gd name="connsiteY67" fmla="*/ 3580735 h 5218739"/>
                <a:gd name="connsiteX68" fmla="*/ 1116290 w 3737830"/>
                <a:gd name="connsiteY68" fmla="*/ 3585159 h 5218739"/>
                <a:gd name="connsiteX69" fmla="*/ 1138834 w 3737830"/>
                <a:gd name="connsiteY69" fmla="*/ 3550647 h 5218739"/>
                <a:gd name="connsiteX70" fmla="*/ 1159643 w 3737830"/>
                <a:gd name="connsiteY70" fmla="*/ 3545337 h 5218739"/>
                <a:gd name="connsiteX71" fmla="*/ 1169181 w 3737830"/>
                <a:gd name="connsiteY71" fmla="*/ 3554187 h 5218739"/>
                <a:gd name="connsiteX72" fmla="*/ 1177851 w 3737830"/>
                <a:gd name="connsiteY72" fmla="*/ 3545337 h 5218739"/>
                <a:gd name="connsiteX73" fmla="*/ 1187389 w 3737830"/>
                <a:gd name="connsiteY73" fmla="*/ 3543568 h 5218739"/>
                <a:gd name="connsiteX74" fmla="*/ 1189990 w 3737830"/>
                <a:gd name="connsiteY74" fmla="*/ 3533833 h 5218739"/>
                <a:gd name="connsiteX75" fmla="*/ 1204730 w 3737830"/>
                <a:gd name="connsiteY75" fmla="*/ 3527639 h 5218739"/>
                <a:gd name="connsiteX76" fmla="*/ 1251551 w 3737830"/>
                <a:gd name="connsiteY76" fmla="*/ 3524099 h 5218739"/>
                <a:gd name="connsiteX77" fmla="*/ 1263690 w 3737830"/>
                <a:gd name="connsiteY77" fmla="*/ 3532948 h 5218739"/>
                <a:gd name="connsiteX78" fmla="*/ 1274095 w 3737830"/>
                <a:gd name="connsiteY78" fmla="*/ 3522329 h 5218739"/>
                <a:gd name="connsiteX79" fmla="*/ 1278430 w 3737830"/>
                <a:gd name="connsiteY79" fmla="*/ 3501976 h 5218739"/>
                <a:gd name="connsiteX80" fmla="*/ 1273228 w 3737830"/>
                <a:gd name="connsiteY80" fmla="*/ 3489587 h 5218739"/>
                <a:gd name="connsiteX81" fmla="*/ 1289702 w 3737830"/>
                <a:gd name="connsiteY81" fmla="*/ 3474543 h 5218739"/>
                <a:gd name="connsiteX82" fmla="*/ 1300974 w 3737830"/>
                <a:gd name="connsiteY82" fmla="*/ 3476313 h 5218739"/>
                <a:gd name="connsiteX83" fmla="*/ 1300974 w 3737830"/>
                <a:gd name="connsiteY83" fmla="*/ 3499321 h 5218739"/>
                <a:gd name="connsiteX84" fmla="*/ 1315714 w 3737830"/>
                <a:gd name="connsiteY84" fmla="*/ 3489587 h 5218739"/>
                <a:gd name="connsiteX85" fmla="*/ 1327853 w 3737830"/>
                <a:gd name="connsiteY85" fmla="*/ 3486932 h 5218739"/>
                <a:gd name="connsiteX86" fmla="*/ 1350396 w 3737830"/>
                <a:gd name="connsiteY86" fmla="*/ 3479852 h 5218739"/>
                <a:gd name="connsiteX87" fmla="*/ 1374674 w 3737830"/>
                <a:gd name="connsiteY87" fmla="*/ 3482507 h 5218739"/>
                <a:gd name="connsiteX88" fmla="*/ 1368604 w 3737830"/>
                <a:gd name="connsiteY88" fmla="*/ 3494011 h 5218739"/>
                <a:gd name="connsiteX89" fmla="*/ 1369472 w 3737830"/>
                <a:gd name="connsiteY89" fmla="*/ 3517020 h 5218739"/>
                <a:gd name="connsiteX90" fmla="*/ 1392882 w 3737830"/>
                <a:gd name="connsiteY90" fmla="*/ 3492241 h 5218739"/>
                <a:gd name="connsiteX91" fmla="*/ 1416293 w 3737830"/>
                <a:gd name="connsiteY91" fmla="*/ 3491357 h 5218739"/>
                <a:gd name="connsiteX92" fmla="*/ 1442779 w 3737830"/>
                <a:gd name="connsiteY92" fmla="*/ 3466701 h 5218739"/>
                <a:gd name="connsiteX93" fmla="*/ 1499530 w 3737830"/>
                <a:gd name="connsiteY93" fmla="*/ 3501976 h 5218739"/>
                <a:gd name="connsiteX94" fmla="*/ 1544618 w 3737830"/>
                <a:gd name="connsiteY94" fmla="*/ 3581620 h 5218739"/>
                <a:gd name="connsiteX95" fmla="*/ 1551554 w 3737830"/>
                <a:gd name="connsiteY95" fmla="*/ 3574540 h 5218739"/>
                <a:gd name="connsiteX96" fmla="*/ 1567161 w 3737830"/>
                <a:gd name="connsiteY96" fmla="*/ 3575426 h 5218739"/>
                <a:gd name="connsiteX97" fmla="*/ 1578433 w 3737830"/>
                <a:gd name="connsiteY97" fmla="*/ 3586929 h 5218739"/>
                <a:gd name="connsiteX98" fmla="*/ 1613115 w 3737830"/>
                <a:gd name="connsiteY98" fmla="*/ 3594009 h 5218739"/>
                <a:gd name="connsiteX99" fmla="*/ 1653867 w 3737830"/>
                <a:gd name="connsiteY99" fmla="*/ 3578080 h 5218739"/>
                <a:gd name="connsiteX100" fmla="*/ 1694619 w 3737830"/>
                <a:gd name="connsiteY100" fmla="*/ 3586929 h 5218739"/>
                <a:gd name="connsiteX101" fmla="*/ 1693752 w 3737830"/>
                <a:gd name="connsiteY101" fmla="*/ 3627636 h 5218739"/>
                <a:gd name="connsiteX102" fmla="*/ 1721498 w 3737830"/>
                <a:gd name="connsiteY102" fmla="*/ 3656839 h 5218739"/>
                <a:gd name="connsiteX103" fmla="*/ 1761383 w 3737830"/>
                <a:gd name="connsiteY103" fmla="*/ 3656839 h 5218739"/>
                <a:gd name="connsiteX104" fmla="*/ 1760429 w 3737830"/>
                <a:gd name="connsiteY104" fmla="*/ 3685379 h 5218739"/>
                <a:gd name="connsiteX105" fmla="*/ 1778441 w 3737830"/>
                <a:gd name="connsiteY105" fmla="*/ 3689061 h 5218739"/>
                <a:gd name="connsiteX106" fmla="*/ 1800298 w 3737830"/>
                <a:gd name="connsiteY106" fmla="*/ 3684413 h 5218739"/>
                <a:gd name="connsiteX107" fmla="*/ 1813047 w 3737830"/>
                <a:gd name="connsiteY107" fmla="*/ 3669542 h 5218739"/>
                <a:gd name="connsiteX108" fmla="*/ 1833083 w 3737830"/>
                <a:gd name="connsiteY108" fmla="*/ 3667683 h 5218739"/>
                <a:gd name="connsiteX109" fmla="*/ 1855684 w 3737830"/>
                <a:gd name="connsiteY109" fmla="*/ 3637806 h 5218739"/>
                <a:gd name="connsiteX110" fmla="*/ 1862226 w 3737830"/>
                <a:gd name="connsiteY110" fmla="*/ 3644447 h 5218739"/>
                <a:gd name="connsiteX111" fmla="*/ 1853117 w 3737830"/>
                <a:gd name="connsiteY111" fmla="*/ 3669542 h 5218739"/>
                <a:gd name="connsiteX112" fmla="*/ 1870421 w 3737830"/>
                <a:gd name="connsiteY112" fmla="*/ 3712298 h 5218739"/>
                <a:gd name="connsiteX113" fmla="*/ 1874064 w 3737830"/>
                <a:gd name="connsiteY113" fmla="*/ 3742970 h 5218739"/>
                <a:gd name="connsiteX114" fmla="*/ 1873154 w 3737830"/>
                <a:gd name="connsiteY114" fmla="*/ 3769925 h 5218739"/>
                <a:gd name="connsiteX115" fmla="*/ 1893189 w 3737830"/>
                <a:gd name="connsiteY115" fmla="*/ 3781078 h 5218739"/>
                <a:gd name="connsiteX116" fmla="*/ 1911403 w 3737830"/>
                <a:gd name="connsiteY116" fmla="*/ 3782937 h 5218739"/>
                <a:gd name="connsiteX117" fmla="*/ 1913224 w 3737830"/>
                <a:gd name="connsiteY117" fmla="*/ 3799668 h 5218739"/>
                <a:gd name="connsiteX118" fmla="*/ 1923242 w 3737830"/>
                <a:gd name="connsiteY118" fmla="*/ 3816398 h 5218739"/>
                <a:gd name="connsiteX119" fmla="*/ 1921420 w 3737830"/>
                <a:gd name="connsiteY119" fmla="*/ 3828481 h 5218739"/>
                <a:gd name="connsiteX120" fmla="*/ 1909581 w 3737830"/>
                <a:gd name="connsiteY120" fmla="*/ 3831270 h 5218739"/>
                <a:gd name="connsiteX121" fmla="*/ 1906849 w 3737830"/>
                <a:gd name="connsiteY121" fmla="*/ 3821975 h 5218739"/>
                <a:gd name="connsiteX122" fmla="*/ 1894100 w 3737830"/>
                <a:gd name="connsiteY122" fmla="*/ 3826622 h 5218739"/>
                <a:gd name="connsiteX123" fmla="*/ 1890457 w 3737830"/>
                <a:gd name="connsiteY123" fmla="*/ 3846141 h 5218739"/>
                <a:gd name="connsiteX124" fmla="*/ 1878618 w 3737830"/>
                <a:gd name="connsiteY124" fmla="*/ 3858224 h 5218739"/>
                <a:gd name="connsiteX125" fmla="*/ 1885903 w 3737830"/>
                <a:gd name="connsiteY125" fmla="*/ 3884249 h 5218739"/>
                <a:gd name="connsiteX126" fmla="*/ 1875886 w 3737830"/>
                <a:gd name="connsiteY126" fmla="*/ 3924216 h 5218739"/>
                <a:gd name="connsiteX127" fmla="*/ 1895010 w 3737830"/>
                <a:gd name="connsiteY127" fmla="*/ 3936299 h 5218739"/>
                <a:gd name="connsiteX128" fmla="*/ 1912314 w 3737830"/>
                <a:gd name="connsiteY128" fmla="*/ 3958606 h 5218739"/>
                <a:gd name="connsiteX129" fmla="*/ 1907760 w 3737830"/>
                <a:gd name="connsiteY129" fmla="*/ 3967901 h 5218739"/>
                <a:gd name="connsiteX130" fmla="*/ 1909581 w 3737830"/>
                <a:gd name="connsiteY130" fmla="*/ 3979055 h 5218739"/>
                <a:gd name="connsiteX131" fmla="*/ 1884992 w 3737830"/>
                <a:gd name="connsiteY131" fmla="*/ 3993927 h 5218739"/>
                <a:gd name="connsiteX132" fmla="*/ 1879528 w 3737830"/>
                <a:gd name="connsiteY132" fmla="*/ 4009728 h 5218739"/>
                <a:gd name="connsiteX133" fmla="*/ 1813047 w 3737830"/>
                <a:gd name="connsiteY133" fmla="*/ 4037612 h 5218739"/>
                <a:gd name="connsiteX134" fmla="*/ 1823065 w 3737830"/>
                <a:gd name="connsiteY134" fmla="*/ 4052483 h 5218739"/>
                <a:gd name="connsiteX135" fmla="*/ 1815780 w 3737830"/>
                <a:gd name="connsiteY135" fmla="*/ 4067355 h 5218739"/>
                <a:gd name="connsiteX136" fmla="*/ 1833083 w 3737830"/>
                <a:gd name="connsiteY136" fmla="*/ 4098957 h 5218739"/>
                <a:gd name="connsiteX137" fmla="*/ 1851297 w 3737830"/>
                <a:gd name="connsiteY137" fmla="*/ 4098957 h 5218739"/>
                <a:gd name="connsiteX138" fmla="*/ 1884082 w 3737830"/>
                <a:gd name="connsiteY138" fmla="*/ 4126841 h 5218739"/>
                <a:gd name="connsiteX139" fmla="*/ 1883171 w 3737830"/>
                <a:gd name="connsiteY139" fmla="*/ 4198410 h 5218739"/>
                <a:gd name="connsiteX140" fmla="*/ 1909030 w 3737830"/>
                <a:gd name="connsiteY140" fmla="*/ 4495257 h 5218739"/>
                <a:gd name="connsiteX141" fmla="*/ 1868836 w 3737830"/>
                <a:gd name="connsiteY141" fmla="*/ 4846950 h 5218739"/>
                <a:gd name="connsiteX142" fmla="*/ 2702849 w 3737830"/>
                <a:gd name="connsiteY142" fmla="*/ 5188594 h 5218739"/>
                <a:gd name="connsiteX143" fmla="*/ 3506718 w 3737830"/>
                <a:gd name="connsiteY143" fmla="*/ 5218739 h 5218739"/>
                <a:gd name="connsiteX144" fmla="*/ 3737830 w 3737830"/>
                <a:gd name="connsiteY144" fmla="*/ 4465112 h 5218739"/>
                <a:gd name="connsiteX145" fmla="*/ 3707685 w 3737830"/>
                <a:gd name="connsiteY145" fmla="*/ 3801921 h 5218739"/>
                <a:gd name="connsiteX146" fmla="*/ 3737830 w 3737830"/>
                <a:gd name="connsiteY146" fmla="*/ 3289455 h 5218739"/>
                <a:gd name="connsiteX147" fmla="*/ 3446427 w 3737830"/>
                <a:gd name="connsiteY147" fmla="*/ 2666457 h 5218739"/>
                <a:gd name="connsiteX148" fmla="*/ 2853575 w 3737830"/>
                <a:gd name="connsiteY148" fmla="*/ 2676506 h 5218739"/>
                <a:gd name="connsiteX149" fmla="*/ 2572221 w 3737830"/>
                <a:gd name="connsiteY149" fmla="*/ 2475539 h 5218739"/>
                <a:gd name="connsiteX150" fmla="*/ 2793285 w 3737830"/>
                <a:gd name="connsiteY150" fmla="*/ 2274572 h 5218739"/>
                <a:gd name="connsiteX151" fmla="*/ 2873671 w 3737830"/>
                <a:gd name="connsiteY151" fmla="*/ 2013314 h 5218739"/>
                <a:gd name="connsiteX152" fmla="*/ 3144977 w 3737830"/>
                <a:gd name="connsiteY152" fmla="*/ 1782202 h 5218739"/>
                <a:gd name="connsiteX153" fmla="*/ 2984203 w 3737830"/>
                <a:gd name="connsiteY153" fmla="*/ 1330027 h 5218739"/>
                <a:gd name="connsiteX154" fmla="*/ 3165074 w 3737830"/>
                <a:gd name="connsiteY154" fmla="*/ 1108963 h 5218739"/>
                <a:gd name="connsiteX155" fmla="*/ 3438708 w 3737830"/>
                <a:gd name="connsiteY155" fmla="*/ 708324 h 5218739"/>
                <a:gd name="connsiteX156" fmla="*/ 3377270 w 3737830"/>
                <a:gd name="connsiteY156" fmla="*/ 563993 h 5218739"/>
                <a:gd name="connsiteX157" fmla="*/ 3316598 w 3737830"/>
                <a:gd name="connsiteY157" fmla="*/ 440404 h 5218739"/>
                <a:gd name="connsiteX158" fmla="*/ 3332784 w 3737830"/>
                <a:gd name="connsiteY158" fmla="*/ 263417 h 5218739"/>
                <a:gd name="connsiteX159" fmla="*/ 3106192 w 3737830"/>
                <a:gd name="connsiteY159" fmla="*/ 128907 h 5218739"/>
                <a:gd name="connsiteX160" fmla="*/ 3124462 w 3737830"/>
                <a:gd name="connsiteY160" fmla="*/ 12400 h 5218739"/>
                <a:gd name="connsiteX161" fmla="*/ 3020642 w 3737830"/>
                <a:gd name="connsiteY161" fmla="*/ 1477 h 5218739"/>
                <a:gd name="connsiteX162" fmla="*/ 2958526 w 3737830"/>
                <a:gd name="connsiteY162" fmla="*/ 38129 h 5218739"/>
                <a:gd name="connsiteX163" fmla="*/ 2965150 w 3737830"/>
                <a:gd name="connsiteY163" fmla="*/ 223300 h 5218739"/>
                <a:gd name="connsiteX164" fmla="*/ 2780177 w 3737830"/>
                <a:gd name="connsiteY164" fmla="*/ 305894 h 5218739"/>
                <a:gd name="connsiteX165" fmla="*/ 2762617 w 3737830"/>
                <a:gd name="connsiteY165" fmla="*/ 448814 h 5218739"/>
                <a:gd name="connsiteX0" fmla="*/ 2762617 w 3737830"/>
                <a:gd name="connsiteY0" fmla="*/ 448814 h 5218739"/>
                <a:gd name="connsiteX1" fmla="*/ 2424105 w 3737830"/>
                <a:gd name="connsiteY1" fmla="*/ 558395 h 5218739"/>
                <a:gd name="connsiteX2" fmla="*/ 2293527 w 3737830"/>
                <a:gd name="connsiteY2" fmla="*/ 545493 h 5218739"/>
                <a:gd name="connsiteX3" fmla="*/ 2241444 w 3737830"/>
                <a:gd name="connsiteY3" fmla="*/ 716503 h 5218739"/>
                <a:gd name="connsiteX4" fmla="*/ 2040286 w 3737830"/>
                <a:gd name="connsiteY4" fmla="*/ 792017 h 5218739"/>
                <a:gd name="connsiteX5" fmla="*/ 1996355 w 3737830"/>
                <a:gd name="connsiteY5" fmla="*/ 709423 h 5218739"/>
                <a:gd name="connsiteX6" fmla="*/ 1883059 w 3737830"/>
                <a:gd name="connsiteY6" fmla="*/ 810896 h 5218739"/>
                <a:gd name="connsiteX7" fmla="*/ 1700399 w 3737830"/>
                <a:gd name="connsiteY7" fmla="*/ 820335 h 5218739"/>
                <a:gd name="connsiteX8" fmla="*/ 1591727 w 3737830"/>
                <a:gd name="connsiteY8" fmla="*/ 910008 h 5218739"/>
                <a:gd name="connsiteX9" fmla="*/ 1478186 w 3737830"/>
                <a:gd name="connsiteY9" fmla="*/ 938674 h 5218739"/>
                <a:gd name="connsiteX10" fmla="*/ 1392881 w 3737830"/>
                <a:gd name="connsiteY10" fmla="*/ 1179028 h 5218739"/>
                <a:gd name="connsiteX11" fmla="*/ 1249527 w 3737830"/>
                <a:gd name="connsiteY11" fmla="*/ 1112953 h 5218739"/>
                <a:gd name="connsiteX12" fmla="*/ 1184787 w 3737830"/>
                <a:gd name="connsiteY12" fmla="*/ 1226224 h 5218739"/>
                <a:gd name="connsiteX13" fmla="*/ 1214845 w 3737830"/>
                <a:gd name="connsiteY13" fmla="*/ 1445687 h 5218739"/>
                <a:gd name="connsiteX14" fmla="*/ 1062243 w 3737830"/>
                <a:gd name="connsiteY14" fmla="*/ 1497603 h 5218739"/>
                <a:gd name="connsiteX15" fmla="*/ 1018312 w 3737830"/>
                <a:gd name="connsiteY15" fmla="*/ 1415010 h 5218739"/>
                <a:gd name="connsiteX16" fmla="*/ 932762 w 3737830"/>
                <a:gd name="connsiteY16" fmla="*/ 1436248 h 5218739"/>
                <a:gd name="connsiteX17" fmla="*/ 902682 w 3737830"/>
                <a:gd name="connsiteY17" fmla="*/ 1355452 h 5218739"/>
                <a:gd name="connsiteX18" fmla="*/ 646054 w 3737830"/>
                <a:gd name="connsiteY18" fmla="*/ 1443327 h 5218739"/>
                <a:gd name="connsiteX19" fmla="*/ 553567 w 3737830"/>
                <a:gd name="connsiteY19" fmla="*/ 1318257 h 5218739"/>
                <a:gd name="connsiteX20" fmla="*/ 528134 w 3737830"/>
                <a:gd name="connsiteY20" fmla="*/ 1490524 h 5218739"/>
                <a:gd name="connsiteX21" fmla="*/ 384780 w 3737830"/>
                <a:gd name="connsiteY21" fmla="*/ 1490524 h 5218739"/>
                <a:gd name="connsiteX22" fmla="*/ 289981 w 3737830"/>
                <a:gd name="connsiteY22" fmla="*/ 1625034 h 5218739"/>
                <a:gd name="connsiteX23" fmla="*/ 132783 w 3737830"/>
                <a:gd name="connsiteY23" fmla="*/ 1704252 h 5218739"/>
                <a:gd name="connsiteX24" fmla="*/ 137379 w 3737830"/>
                <a:gd name="connsiteY24" fmla="*/ 1825618 h 5218739"/>
                <a:gd name="connsiteX25" fmla="*/ 33332 w 3737830"/>
                <a:gd name="connsiteY25" fmla="*/ 1927091 h 5218739"/>
                <a:gd name="connsiteX26" fmla="*/ 6257 w 3737830"/>
                <a:gd name="connsiteY26" fmla="*/ 2273583 h 5218739"/>
                <a:gd name="connsiteX27" fmla="*/ 63390 w 3737830"/>
                <a:gd name="connsiteY27" fmla="*/ 2443891 h 5218739"/>
                <a:gd name="connsiteX28" fmla="*/ 125819 w 3737830"/>
                <a:gd name="connsiteY28" fmla="*/ 2469849 h 5218739"/>
                <a:gd name="connsiteX29" fmla="*/ 169750 w 3737830"/>
                <a:gd name="connsiteY29" fmla="*/ 2613798 h 5218739"/>
                <a:gd name="connsiteX30" fmla="*/ 358836 w 3737830"/>
                <a:gd name="connsiteY30" fmla="*/ 2804548 h 5218739"/>
                <a:gd name="connsiteX31" fmla="*/ 521198 w 3737830"/>
                <a:gd name="connsiteY31" fmla="*/ 2892257 h 5218739"/>
                <a:gd name="connsiteX32" fmla="*/ 598137 w 3737830"/>
                <a:gd name="connsiteY32" fmla="*/ 3135838 h 5218739"/>
                <a:gd name="connsiteX33" fmla="*/ 424087 w 3737830"/>
                <a:gd name="connsiteY33" fmla="*/ 3331184 h 5218739"/>
                <a:gd name="connsiteX34" fmla="*/ 292409 w 3737830"/>
                <a:gd name="connsiteY34" fmla="*/ 3556346 h 5218739"/>
                <a:gd name="connsiteX35" fmla="*/ 293251 w 3737830"/>
                <a:gd name="connsiteY35" fmla="*/ 3670361 h 5218739"/>
                <a:gd name="connsiteX36" fmla="*/ 335069 w 3737830"/>
                <a:gd name="connsiteY36" fmla="*/ 3679847 h 5218739"/>
                <a:gd name="connsiteX37" fmla="*/ 355879 w 3737830"/>
                <a:gd name="connsiteY37" fmla="*/ 3689581 h 5218739"/>
                <a:gd name="connsiteX38" fmla="*/ 379289 w 3737830"/>
                <a:gd name="connsiteY38" fmla="*/ 3682502 h 5218739"/>
                <a:gd name="connsiteX39" fmla="*/ 414839 w 3737830"/>
                <a:gd name="connsiteY39" fmla="*/ 3702855 h 5218739"/>
                <a:gd name="connsiteX40" fmla="*/ 446920 w 3737830"/>
                <a:gd name="connsiteY40" fmla="*/ 3695776 h 5218739"/>
                <a:gd name="connsiteX41" fmla="*/ 493741 w 3737830"/>
                <a:gd name="connsiteY41" fmla="*/ 3732943 h 5218739"/>
                <a:gd name="connsiteX42" fmla="*/ 522354 w 3737830"/>
                <a:gd name="connsiteY42" fmla="*/ 3724094 h 5218739"/>
                <a:gd name="connsiteX43" fmla="*/ 532759 w 3737830"/>
                <a:gd name="connsiteY43" fmla="*/ 3741792 h 5218739"/>
                <a:gd name="connsiteX44" fmla="*/ 569175 w 3737830"/>
                <a:gd name="connsiteY44" fmla="*/ 3717014 h 5218739"/>
                <a:gd name="connsiteX45" fmla="*/ 592586 w 3737830"/>
                <a:gd name="connsiteY45" fmla="*/ 3720554 h 5218739"/>
                <a:gd name="connsiteX46" fmla="*/ 610247 w 3737830"/>
                <a:gd name="connsiteY46" fmla="*/ 3714362 h 5218739"/>
                <a:gd name="connsiteX47" fmla="*/ 638542 w 3737830"/>
                <a:gd name="connsiteY47" fmla="*/ 3764424 h 5218739"/>
                <a:gd name="connsiteX48" fmla="*/ 654147 w 3737830"/>
                <a:gd name="connsiteY48" fmla="*/ 3775420 h 5218739"/>
                <a:gd name="connsiteX49" fmla="*/ 687095 w 3737830"/>
                <a:gd name="connsiteY49" fmla="*/ 3777190 h 5218739"/>
                <a:gd name="connsiteX50" fmla="*/ 692298 w 3737830"/>
                <a:gd name="connsiteY50" fmla="*/ 3751527 h 5218739"/>
                <a:gd name="connsiteX51" fmla="*/ 707038 w 3737830"/>
                <a:gd name="connsiteY51" fmla="*/ 3744447 h 5218739"/>
                <a:gd name="connsiteX52" fmla="*/ 706171 w 3737830"/>
                <a:gd name="connsiteY52" fmla="*/ 3728519 h 5218739"/>
                <a:gd name="connsiteX53" fmla="*/ 734784 w 3737830"/>
                <a:gd name="connsiteY53" fmla="*/ 3712590 h 5218739"/>
                <a:gd name="connsiteX54" fmla="*/ 751258 w 3737830"/>
                <a:gd name="connsiteY54" fmla="*/ 3718784 h 5218739"/>
                <a:gd name="connsiteX55" fmla="*/ 767732 w 3737830"/>
                <a:gd name="connsiteY55" fmla="*/ 3688697 h 5218739"/>
                <a:gd name="connsiteX56" fmla="*/ 818889 w 3737830"/>
                <a:gd name="connsiteY56" fmla="*/ 3698431 h 5218739"/>
                <a:gd name="connsiteX57" fmla="*/ 834496 w 3737830"/>
                <a:gd name="connsiteY57" fmla="*/ 3730288 h 5218739"/>
                <a:gd name="connsiteX58" fmla="*/ 868311 w 3737830"/>
                <a:gd name="connsiteY58" fmla="*/ 3683387 h 5218739"/>
                <a:gd name="connsiteX59" fmla="*/ 908196 w 3737830"/>
                <a:gd name="connsiteY59" fmla="*/ 3669228 h 5218739"/>
                <a:gd name="connsiteX60" fmla="*/ 934208 w 3737830"/>
                <a:gd name="connsiteY60" fmla="*/ 3674538 h 5218739"/>
                <a:gd name="connsiteX61" fmla="*/ 968890 w 3737830"/>
                <a:gd name="connsiteY61" fmla="*/ 3647105 h 5218739"/>
                <a:gd name="connsiteX62" fmla="*/ 994035 w 3737830"/>
                <a:gd name="connsiteY62" fmla="*/ 3640910 h 5218739"/>
                <a:gd name="connsiteX63" fmla="*/ 1026983 w 3737830"/>
                <a:gd name="connsiteY63" fmla="*/ 3599318 h 5218739"/>
                <a:gd name="connsiteX64" fmla="*/ 1054920 w 3737830"/>
                <a:gd name="connsiteY64" fmla="*/ 3580857 h 5218739"/>
                <a:gd name="connsiteX65" fmla="*/ 1068602 w 3737830"/>
                <a:gd name="connsiteY65" fmla="*/ 3593124 h 5218739"/>
                <a:gd name="connsiteX66" fmla="*/ 1093747 w 3737830"/>
                <a:gd name="connsiteY66" fmla="*/ 3608168 h 5218739"/>
                <a:gd name="connsiteX67" fmla="*/ 1105885 w 3737830"/>
                <a:gd name="connsiteY67" fmla="*/ 3580735 h 5218739"/>
                <a:gd name="connsiteX68" fmla="*/ 1116290 w 3737830"/>
                <a:gd name="connsiteY68" fmla="*/ 3585159 h 5218739"/>
                <a:gd name="connsiteX69" fmla="*/ 1138834 w 3737830"/>
                <a:gd name="connsiteY69" fmla="*/ 3550647 h 5218739"/>
                <a:gd name="connsiteX70" fmla="*/ 1159643 w 3737830"/>
                <a:gd name="connsiteY70" fmla="*/ 3545337 h 5218739"/>
                <a:gd name="connsiteX71" fmla="*/ 1169181 w 3737830"/>
                <a:gd name="connsiteY71" fmla="*/ 3554187 h 5218739"/>
                <a:gd name="connsiteX72" fmla="*/ 1177851 w 3737830"/>
                <a:gd name="connsiteY72" fmla="*/ 3545337 h 5218739"/>
                <a:gd name="connsiteX73" fmla="*/ 1187389 w 3737830"/>
                <a:gd name="connsiteY73" fmla="*/ 3543568 h 5218739"/>
                <a:gd name="connsiteX74" fmla="*/ 1189990 w 3737830"/>
                <a:gd name="connsiteY74" fmla="*/ 3533833 h 5218739"/>
                <a:gd name="connsiteX75" fmla="*/ 1204730 w 3737830"/>
                <a:gd name="connsiteY75" fmla="*/ 3527639 h 5218739"/>
                <a:gd name="connsiteX76" fmla="*/ 1251551 w 3737830"/>
                <a:gd name="connsiteY76" fmla="*/ 3524099 h 5218739"/>
                <a:gd name="connsiteX77" fmla="*/ 1263690 w 3737830"/>
                <a:gd name="connsiteY77" fmla="*/ 3532948 h 5218739"/>
                <a:gd name="connsiteX78" fmla="*/ 1274095 w 3737830"/>
                <a:gd name="connsiteY78" fmla="*/ 3522329 h 5218739"/>
                <a:gd name="connsiteX79" fmla="*/ 1278430 w 3737830"/>
                <a:gd name="connsiteY79" fmla="*/ 3501976 h 5218739"/>
                <a:gd name="connsiteX80" fmla="*/ 1273228 w 3737830"/>
                <a:gd name="connsiteY80" fmla="*/ 3489587 h 5218739"/>
                <a:gd name="connsiteX81" fmla="*/ 1289702 w 3737830"/>
                <a:gd name="connsiteY81" fmla="*/ 3474543 h 5218739"/>
                <a:gd name="connsiteX82" fmla="*/ 1300974 w 3737830"/>
                <a:gd name="connsiteY82" fmla="*/ 3476313 h 5218739"/>
                <a:gd name="connsiteX83" fmla="*/ 1300974 w 3737830"/>
                <a:gd name="connsiteY83" fmla="*/ 3499321 h 5218739"/>
                <a:gd name="connsiteX84" fmla="*/ 1315714 w 3737830"/>
                <a:gd name="connsiteY84" fmla="*/ 3489587 h 5218739"/>
                <a:gd name="connsiteX85" fmla="*/ 1327853 w 3737830"/>
                <a:gd name="connsiteY85" fmla="*/ 3486932 h 5218739"/>
                <a:gd name="connsiteX86" fmla="*/ 1350396 w 3737830"/>
                <a:gd name="connsiteY86" fmla="*/ 3479852 h 5218739"/>
                <a:gd name="connsiteX87" fmla="*/ 1374674 w 3737830"/>
                <a:gd name="connsiteY87" fmla="*/ 3482507 h 5218739"/>
                <a:gd name="connsiteX88" fmla="*/ 1368604 w 3737830"/>
                <a:gd name="connsiteY88" fmla="*/ 3494011 h 5218739"/>
                <a:gd name="connsiteX89" fmla="*/ 1369472 w 3737830"/>
                <a:gd name="connsiteY89" fmla="*/ 3517020 h 5218739"/>
                <a:gd name="connsiteX90" fmla="*/ 1392882 w 3737830"/>
                <a:gd name="connsiteY90" fmla="*/ 3492241 h 5218739"/>
                <a:gd name="connsiteX91" fmla="*/ 1416293 w 3737830"/>
                <a:gd name="connsiteY91" fmla="*/ 3491357 h 5218739"/>
                <a:gd name="connsiteX92" fmla="*/ 1442779 w 3737830"/>
                <a:gd name="connsiteY92" fmla="*/ 3466701 h 5218739"/>
                <a:gd name="connsiteX93" fmla="*/ 1499530 w 3737830"/>
                <a:gd name="connsiteY93" fmla="*/ 3501976 h 5218739"/>
                <a:gd name="connsiteX94" fmla="*/ 1544618 w 3737830"/>
                <a:gd name="connsiteY94" fmla="*/ 3581620 h 5218739"/>
                <a:gd name="connsiteX95" fmla="*/ 1551554 w 3737830"/>
                <a:gd name="connsiteY95" fmla="*/ 3574540 h 5218739"/>
                <a:gd name="connsiteX96" fmla="*/ 1567161 w 3737830"/>
                <a:gd name="connsiteY96" fmla="*/ 3575426 h 5218739"/>
                <a:gd name="connsiteX97" fmla="*/ 1578433 w 3737830"/>
                <a:gd name="connsiteY97" fmla="*/ 3586929 h 5218739"/>
                <a:gd name="connsiteX98" fmla="*/ 1613115 w 3737830"/>
                <a:gd name="connsiteY98" fmla="*/ 3594009 h 5218739"/>
                <a:gd name="connsiteX99" fmla="*/ 1653867 w 3737830"/>
                <a:gd name="connsiteY99" fmla="*/ 3578080 h 5218739"/>
                <a:gd name="connsiteX100" fmla="*/ 1694619 w 3737830"/>
                <a:gd name="connsiteY100" fmla="*/ 3586929 h 5218739"/>
                <a:gd name="connsiteX101" fmla="*/ 1693752 w 3737830"/>
                <a:gd name="connsiteY101" fmla="*/ 3627636 h 5218739"/>
                <a:gd name="connsiteX102" fmla="*/ 1721498 w 3737830"/>
                <a:gd name="connsiteY102" fmla="*/ 3656839 h 5218739"/>
                <a:gd name="connsiteX103" fmla="*/ 1761383 w 3737830"/>
                <a:gd name="connsiteY103" fmla="*/ 3656839 h 5218739"/>
                <a:gd name="connsiteX104" fmla="*/ 1760429 w 3737830"/>
                <a:gd name="connsiteY104" fmla="*/ 3685379 h 5218739"/>
                <a:gd name="connsiteX105" fmla="*/ 1778441 w 3737830"/>
                <a:gd name="connsiteY105" fmla="*/ 3689061 h 5218739"/>
                <a:gd name="connsiteX106" fmla="*/ 1800298 w 3737830"/>
                <a:gd name="connsiteY106" fmla="*/ 3684413 h 5218739"/>
                <a:gd name="connsiteX107" fmla="*/ 1813047 w 3737830"/>
                <a:gd name="connsiteY107" fmla="*/ 3669542 h 5218739"/>
                <a:gd name="connsiteX108" fmla="*/ 1833083 w 3737830"/>
                <a:gd name="connsiteY108" fmla="*/ 3667683 h 5218739"/>
                <a:gd name="connsiteX109" fmla="*/ 1855684 w 3737830"/>
                <a:gd name="connsiteY109" fmla="*/ 3637806 h 5218739"/>
                <a:gd name="connsiteX110" fmla="*/ 1862226 w 3737830"/>
                <a:gd name="connsiteY110" fmla="*/ 3644447 h 5218739"/>
                <a:gd name="connsiteX111" fmla="*/ 1853117 w 3737830"/>
                <a:gd name="connsiteY111" fmla="*/ 3669542 h 5218739"/>
                <a:gd name="connsiteX112" fmla="*/ 1870421 w 3737830"/>
                <a:gd name="connsiteY112" fmla="*/ 3712298 h 5218739"/>
                <a:gd name="connsiteX113" fmla="*/ 1874064 w 3737830"/>
                <a:gd name="connsiteY113" fmla="*/ 3742970 h 5218739"/>
                <a:gd name="connsiteX114" fmla="*/ 1873154 w 3737830"/>
                <a:gd name="connsiteY114" fmla="*/ 3769925 h 5218739"/>
                <a:gd name="connsiteX115" fmla="*/ 1893189 w 3737830"/>
                <a:gd name="connsiteY115" fmla="*/ 3781078 h 5218739"/>
                <a:gd name="connsiteX116" fmla="*/ 1911403 w 3737830"/>
                <a:gd name="connsiteY116" fmla="*/ 3782937 h 5218739"/>
                <a:gd name="connsiteX117" fmla="*/ 1913224 w 3737830"/>
                <a:gd name="connsiteY117" fmla="*/ 3799668 h 5218739"/>
                <a:gd name="connsiteX118" fmla="*/ 1923242 w 3737830"/>
                <a:gd name="connsiteY118" fmla="*/ 3816398 h 5218739"/>
                <a:gd name="connsiteX119" fmla="*/ 1921420 w 3737830"/>
                <a:gd name="connsiteY119" fmla="*/ 3828481 h 5218739"/>
                <a:gd name="connsiteX120" fmla="*/ 1909581 w 3737830"/>
                <a:gd name="connsiteY120" fmla="*/ 3831270 h 5218739"/>
                <a:gd name="connsiteX121" fmla="*/ 1906849 w 3737830"/>
                <a:gd name="connsiteY121" fmla="*/ 3821975 h 5218739"/>
                <a:gd name="connsiteX122" fmla="*/ 1894100 w 3737830"/>
                <a:gd name="connsiteY122" fmla="*/ 3826622 h 5218739"/>
                <a:gd name="connsiteX123" fmla="*/ 1890457 w 3737830"/>
                <a:gd name="connsiteY123" fmla="*/ 3846141 h 5218739"/>
                <a:gd name="connsiteX124" fmla="*/ 1878618 w 3737830"/>
                <a:gd name="connsiteY124" fmla="*/ 3858224 h 5218739"/>
                <a:gd name="connsiteX125" fmla="*/ 1885903 w 3737830"/>
                <a:gd name="connsiteY125" fmla="*/ 3884249 h 5218739"/>
                <a:gd name="connsiteX126" fmla="*/ 1875886 w 3737830"/>
                <a:gd name="connsiteY126" fmla="*/ 3924216 h 5218739"/>
                <a:gd name="connsiteX127" fmla="*/ 1895010 w 3737830"/>
                <a:gd name="connsiteY127" fmla="*/ 3936299 h 5218739"/>
                <a:gd name="connsiteX128" fmla="*/ 1912314 w 3737830"/>
                <a:gd name="connsiteY128" fmla="*/ 3958606 h 5218739"/>
                <a:gd name="connsiteX129" fmla="*/ 1907760 w 3737830"/>
                <a:gd name="connsiteY129" fmla="*/ 3967901 h 5218739"/>
                <a:gd name="connsiteX130" fmla="*/ 1909581 w 3737830"/>
                <a:gd name="connsiteY130" fmla="*/ 3979055 h 5218739"/>
                <a:gd name="connsiteX131" fmla="*/ 1884992 w 3737830"/>
                <a:gd name="connsiteY131" fmla="*/ 3993927 h 5218739"/>
                <a:gd name="connsiteX132" fmla="*/ 1879528 w 3737830"/>
                <a:gd name="connsiteY132" fmla="*/ 4009728 h 5218739"/>
                <a:gd name="connsiteX133" fmla="*/ 1813047 w 3737830"/>
                <a:gd name="connsiteY133" fmla="*/ 4037612 h 5218739"/>
                <a:gd name="connsiteX134" fmla="*/ 1823065 w 3737830"/>
                <a:gd name="connsiteY134" fmla="*/ 4052483 h 5218739"/>
                <a:gd name="connsiteX135" fmla="*/ 1815780 w 3737830"/>
                <a:gd name="connsiteY135" fmla="*/ 4067355 h 5218739"/>
                <a:gd name="connsiteX136" fmla="*/ 1833083 w 3737830"/>
                <a:gd name="connsiteY136" fmla="*/ 4098957 h 5218739"/>
                <a:gd name="connsiteX137" fmla="*/ 1851297 w 3737830"/>
                <a:gd name="connsiteY137" fmla="*/ 4098957 h 5218739"/>
                <a:gd name="connsiteX138" fmla="*/ 1884082 w 3737830"/>
                <a:gd name="connsiteY138" fmla="*/ 4126841 h 5218739"/>
                <a:gd name="connsiteX139" fmla="*/ 1895010 w 3737830"/>
                <a:gd name="connsiteY139" fmla="*/ 4173314 h 5218739"/>
                <a:gd name="connsiteX140" fmla="*/ 1883171 w 3737830"/>
                <a:gd name="connsiteY140" fmla="*/ 4198410 h 5218739"/>
                <a:gd name="connsiteX141" fmla="*/ 1909030 w 3737830"/>
                <a:gd name="connsiteY141" fmla="*/ 4495257 h 5218739"/>
                <a:gd name="connsiteX142" fmla="*/ 1868836 w 3737830"/>
                <a:gd name="connsiteY142" fmla="*/ 4846950 h 5218739"/>
                <a:gd name="connsiteX143" fmla="*/ 2702849 w 3737830"/>
                <a:gd name="connsiteY143" fmla="*/ 5188594 h 5218739"/>
                <a:gd name="connsiteX144" fmla="*/ 3506718 w 3737830"/>
                <a:gd name="connsiteY144" fmla="*/ 5218739 h 5218739"/>
                <a:gd name="connsiteX145" fmla="*/ 3737830 w 3737830"/>
                <a:gd name="connsiteY145" fmla="*/ 4465112 h 5218739"/>
                <a:gd name="connsiteX146" fmla="*/ 3707685 w 3737830"/>
                <a:gd name="connsiteY146" fmla="*/ 3801921 h 5218739"/>
                <a:gd name="connsiteX147" fmla="*/ 3737830 w 3737830"/>
                <a:gd name="connsiteY147" fmla="*/ 3289455 h 5218739"/>
                <a:gd name="connsiteX148" fmla="*/ 3446427 w 3737830"/>
                <a:gd name="connsiteY148" fmla="*/ 2666457 h 5218739"/>
                <a:gd name="connsiteX149" fmla="*/ 2853575 w 3737830"/>
                <a:gd name="connsiteY149" fmla="*/ 2676506 h 5218739"/>
                <a:gd name="connsiteX150" fmla="*/ 2572221 w 3737830"/>
                <a:gd name="connsiteY150" fmla="*/ 2475539 h 5218739"/>
                <a:gd name="connsiteX151" fmla="*/ 2793285 w 3737830"/>
                <a:gd name="connsiteY151" fmla="*/ 2274572 h 5218739"/>
                <a:gd name="connsiteX152" fmla="*/ 2873671 w 3737830"/>
                <a:gd name="connsiteY152" fmla="*/ 2013314 h 5218739"/>
                <a:gd name="connsiteX153" fmla="*/ 3144977 w 3737830"/>
                <a:gd name="connsiteY153" fmla="*/ 1782202 h 5218739"/>
                <a:gd name="connsiteX154" fmla="*/ 2984203 w 3737830"/>
                <a:gd name="connsiteY154" fmla="*/ 1330027 h 5218739"/>
                <a:gd name="connsiteX155" fmla="*/ 3165074 w 3737830"/>
                <a:gd name="connsiteY155" fmla="*/ 1108963 h 5218739"/>
                <a:gd name="connsiteX156" fmla="*/ 3438708 w 3737830"/>
                <a:gd name="connsiteY156" fmla="*/ 708324 h 5218739"/>
                <a:gd name="connsiteX157" fmla="*/ 3377270 w 3737830"/>
                <a:gd name="connsiteY157" fmla="*/ 563993 h 5218739"/>
                <a:gd name="connsiteX158" fmla="*/ 3316598 w 3737830"/>
                <a:gd name="connsiteY158" fmla="*/ 440404 h 5218739"/>
                <a:gd name="connsiteX159" fmla="*/ 3332784 w 3737830"/>
                <a:gd name="connsiteY159" fmla="*/ 263417 h 5218739"/>
                <a:gd name="connsiteX160" fmla="*/ 3106192 w 3737830"/>
                <a:gd name="connsiteY160" fmla="*/ 128907 h 5218739"/>
                <a:gd name="connsiteX161" fmla="*/ 3124462 w 3737830"/>
                <a:gd name="connsiteY161" fmla="*/ 12400 h 5218739"/>
                <a:gd name="connsiteX162" fmla="*/ 3020642 w 3737830"/>
                <a:gd name="connsiteY162" fmla="*/ 1477 h 5218739"/>
                <a:gd name="connsiteX163" fmla="*/ 2958526 w 3737830"/>
                <a:gd name="connsiteY163" fmla="*/ 38129 h 5218739"/>
                <a:gd name="connsiteX164" fmla="*/ 2965150 w 3737830"/>
                <a:gd name="connsiteY164" fmla="*/ 223300 h 5218739"/>
                <a:gd name="connsiteX165" fmla="*/ 2780177 w 3737830"/>
                <a:gd name="connsiteY165" fmla="*/ 305894 h 5218739"/>
                <a:gd name="connsiteX166" fmla="*/ 2762617 w 3737830"/>
                <a:gd name="connsiteY166" fmla="*/ 448814 h 5218739"/>
                <a:gd name="connsiteX0" fmla="*/ 2762617 w 3737830"/>
                <a:gd name="connsiteY0" fmla="*/ 448814 h 5218739"/>
                <a:gd name="connsiteX1" fmla="*/ 2424105 w 3737830"/>
                <a:gd name="connsiteY1" fmla="*/ 558395 h 5218739"/>
                <a:gd name="connsiteX2" fmla="*/ 2293527 w 3737830"/>
                <a:gd name="connsiteY2" fmla="*/ 545493 h 5218739"/>
                <a:gd name="connsiteX3" fmla="*/ 2241444 w 3737830"/>
                <a:gd name="connsiteY3" fmla="*/ 716503 h 5218739"/>
                <a:gd name="connsiteX4" fmla="*/ 2040286 w 3737830"/>
                <a:gd name="connsiteY4" fmla="*/ 792017 h 5218739"/>
                <a:gd name="connsiteX5" fmla="*/ 1996355 w 3737830"/>
                <a:gd name="connsiteY5" fmla="*/ 709423 h 5218739"/>
                <a:gd name="connsiteX6" fmla="*/ 1883059 w 3737830"/>
                <a:gd name="connsiteY6" fmla="*/ 810896 h 5218739"/>
                <a:gd name="connsiteX7" fmla="*/ 1700399 w 3737830"/>
                <a:gd name="connsiteY7" fmla="*/ 820335 h 5218739"/>
                <a:gd name="connsiteX8" fmla="*/ 1591727 w 3737830"/>
                <a:gd name="connsiteY8" fmla="*/ 910008 h 5218739"/>
                <a:gd name="connsiteX9" fmla="*/ 1478186 w 3737830"/>
                <a:gd name="connsiteY9" fmla="*/ 938674 h 5218739"/>
                <a:gd name="connsiteX10" fmla="*/ 1392881 w 3737830"/>
                <a:gd name="connsiteY10" fmla="*/ 1179028 h 5218739"/>
                <a:gd name="connsiteX11" fmla="*/ 1249527 w 3737830"/>
                <a:gd name="connsiteY11" fmla="*/ 1112953 h 5218739"/>
                <a:gd name="connsiteX12" fmla="*/ 1184787 w 3737830"/>
                <a:gd name="connsiteY12" fmla="*/ 1226224 h 5218739"/>
                <a:gd name="connsiteX13" fmla="*/ 1214845 w 3737830"/>
                <a:gd name="connsiteY13" fmla="*/ 1445687 h 5218739"/>
                <a:gd name="connsiteX14" fmla="*/ 1062243 w 3737830"/>
                <a:gd name="connsiteY14" fmla="*/ 1497603 h 5218739"/>
                <a:gd name="connsiteX15" fmla="*/ 1018312 w 3737830"/>
                <a:gd name="connsiteY15" fmla="*/ 1415010 h 5218739"/>
                <a:gd name="connsiteX16" fmla="*/ 932762 w 3737830"/>
                <a:gd name="connsiteY16" fmla="*/ 1436248 h 5218739"/>
                <a:gd name="connsiteX17" fmla="*/ 902682 w 3737830"/>
                <a:gd name="connsiteY17" fmla="*/ 1355452 h 5218739"/>
                <a:gd name="connsiteX18" fmla="*/ 646054 w 3737830"/>
                <a:gd name="connsiteY18" fmla="*/ 1443327 h 5218739"/>
                <a:gd name="connsiteX19" fmla="*/ 553567 w 3737830"/>
                <a:gd name="connsiteY19" fmla="*/ 1318257 h 5218739"/>
                <a:gd name="connsiteX20" fmla="*/ 528134 w 3737830"/>
                <a:gd name="connsiteY20" fmla="*/ 1490524 h 5218739"/>
                <a:gd name="connsiteX21" fmla="*/ 384780 w 3737830"/>
                <a:gd name="connsiteY21" fmla="*/ 1490524 h 5218739"/>
                <a:gd name="connsiteX22" fmla="*/ 289981 w 3737830"/>
                <a:gd name="connsiteY22" fmla="*/ 1625034 h 5218739"/>
                <a:gd name="connsiteX23" fmla="*/ 132783 w 3737830"/>
                <a:gd name="connsiteY23" fmla="*/ 1704252 h 5218739"/>
                <a:gd name="connsiteX24" fmla="*/ 137379 w 3737830"/>
                <a:gd name="connsiteY24" fmla="*/ 1825618 h 5218739"/>
                <a:gd name="connsiteX25" fmla="*/ 33332 w 3737830"/>
                <a:gd name="connsiteY25" fmla="*/ 1927091 h 5218739"/>
                <a:gd name="connsiteX26" fmla="*/ 6257 w 3737830"/>
                <a:gd name="connsiteY26" fmla="*/ 2273583 h 5218739"/>
                <a:gd name="connsiteX27" fmla="*/ 63390 w 3737830"/>
                <a:gd name="connsiteY27" fmla="*/ 2443891 h 5218739"/>
                <a:gd name="connsiteX28" fmla="*/ 125819 w 3737830"/>
                <a:gd name="connsiteY28" fmla="*/ 2469849 h 5218739"/>
                <a:gd name="connsiteX29" fmla="*/ 169750 w 3737830"/>
                <a:gd name="connsiteY29" fmla="*/ 2613798 h 5218739"/>
                <a:gd name="connsiteX30" fmla="*/ 358836 w 3737830"/>
                <a:gd name="connsiteY30" fmla="*/ 2804548 h 5218739"/>
                <a:gd name="connsiteX31" fmla="*/ 521198 w 3737830"/>
                <a:gd name="connsiteY31" fmla="*/ 2892257 h 5218739"/>
                <a:gd name="connsiteX32" fmla="*/ 598137 w 3737830"/>
                <a:gd name="connsiteY32" fmla="*/ 3135838 h 5218739"/>
                <a:gd name="connsiteX33" fmla="*/ 424087 w 3737830"/>
                <a:gd name="connsiteY33" fmla="*/ 3331184 h 5218739"/>
                <a:gd name="connsiteX34" fmla="*/ 292409 w 3737830"/>
                <a:gd name="connsiteY34" fmla="*/ 3556346 h 5218739"/>
                <a:gd name="connsiteX35" fmla="*/ 293251 w 3737830"/>
                <a:gd name="connsiteY35" fmla="*/ 3670361 h 5218739"/>
                <a:gd name="connsiteX36" fmla="*/ 335069 w 3737830"/>
                <a:gd name="connsiteY36" fmla="*/ 3679847 h 5218739"/>
                <a:gd name="connsiteX37" fmla="*/ 355879 w 3737830"/>
                <a:gd name="connsiteY37" fmla="*/ 3689581 h 5218739"/>
                <a:gd name="connsiteX38" fmla="*/ 379289 w 3737830"/>
                <a:gd name="connsiteY38" fmla="*/ 3682502 h 5218739"/>
                <a:gd name="connsiteX39" fmla="*/ 414839 w 3737830"/>
                <a:gd name="connsiteY39" fmla="*/ 3702855 h 5218739"/>
                <a:gd name="connsiteX40" fmla="*/ 446920 w 3737830"/>
                <a:gd name="connsiteY40" fmla="*/ 3695776 h 5218739"/>
                <a:gd name="connsiteX41" fmla="*/ 493741 w 3737830"/>
                <a:gd name="connsiteY41" fmla="*/ 3732943 h 5218739"/>
                <a:gd name="connsiteX42" fmla="*/ 522354 w 3737830"/>
                <a:gd name="connsiteY42" fmla="*/ 3724094 h 5218739"/>
                <a:gd name="connsiteX43" fmla="*/ 532759 w 3737830"/>
                <a:gd name="connsiteY43" fmla="*/ 3741792 h 5218739"/>
                <a:gd name="connsiteX44" fmla="*/ 569175 w 3737830"/>
                <a:gd name="connsiteY44" fmla="*/ 3717014 h 5218739"/>
                <a:gd name="connsiteX45" fmla="*/ 592586 w 3737830"/>
                <a:gd name="connsiteY45" fmla="*/ 3720554 h 5218739"/>
                <a:gd name="connsiteX46" fmla="*/ 610247 w 3737830"/>
                <a:gd name="connsiteY46" fmla="*/ 3714362 h 5218739"/>
                <a:gd name="connsiteX47" fmla="*/ 638542 w 3737830"/>
                <a:gd name="connsiteY47" fmla="*/ 3764424 h 5218739"/>
                <a:gd name="connsiteX48" fmla="*/ 654147 w 3737830"/>
                <a:gd name="connsiteY48" fmla="*/ 3775420 h 5218739"/>
                <a:gd name="connsiteX49" fmla="*/ 687095 w 3737830"/>
                <a:gd name="connsiteY49" fmla="*/ 3777190 h 5218739"/>
                <a:gd name="connsiteX50" fmla="*/ 692298 w 3737830"/>
                <a:gd name="connsiteY50" fmla="*/ 3751527 h 5218739"/>
                <a:gd name="connsiteX51" fmla="*/ 707038 w 3737830"/>
                <a:gd name="connsiteY51" fmla="*/ 3744447 h 5218739"/>
                <a:gd name="connsiteX52" fmla="*/ 706171 w 3737830"/>
                <a:gd name="connsiteY52" fmla="*/ 3728519 h 5218739"/>
                <a:gd name="connsiteX53" fmla="*/ 734784 w 3737830"/>
                <a:gd name="connsiteY53" fmla="*/ 3712590 h 5218739"/>
                <a:gd name="connsiteX54" fmla="*/ 751258 w 3737830"/>
                <a:gd name="connsiteY54" fmla="*/ 3718784 h 5218739"/>
                <a:gd name="connsiteX55" fmla="*/ 767732 w 3737830"/>
                <a:gd name="connsiteY55" fmla="*/ 3688697 h 5218739"/>
                <a:gd name="connsiteX56" fmla="*/ 818889 w 3737830"/>
                <a:gd name="connsiteY56" fmla="*/ 3698431 h 5218739"/>
                <a:gd name="connsiteX57" fmla="*/ 834496 w 3737830"/>
                <a:gd name="connsiteY57" fmla="*/ 3730288 h 5218739"/>
                <a:gd name="connsiteX58" fmla="*/ 868311 w 3737830"/>
                <a:gd name="connsiteY58" fmla="*/ 3683387 h 5218739"/>
                <a:gd name="connsiteX59" fmla="*/ 908196 w 3737830"/>
                <a:gd name="connsiteY59" fmla="*/ 3669228 h 5218739"/>
                <a:gd name="connsiteX60" fmla="*/ 934208 w 3737830"/>
                <a:gd name="connsiteY60" fmla="*/ 3674538 h 5218739"/>
                <a:gd name="connsiteX61" fmla="*/ 968890 w 3737830"/>
                <a:gd name="connsiteY61" fmla="*/ 3647105 h 5218739"/>
                <a:gd name="connsiteX62" fmla="*/ 994035 w 3737830"/>
                <a:gd name="connsiteY62" fmla="*/ 3640910 h 5218739"/>
                <a:gd name="connsiteX63" fmla="*/ 1026983 w 3737830"/>
                <a:gd name="connsiteY63" fmla="*/ 3599318 h 5218739"/>
                <a:gd name="connsiteX64" fmla="*/ 1054920 w 3737830"/>
                <a:gd name="connsiteY64" fmla="*/ 3580857 h 5218739"/>
                <a:gd name="connsiteX65" fmla="*/ 1068602 w 3737830"/>
                <a:gd name="connsiteY65" fmla="*/ 3593124 h 5218739"/>
                <a:gd name="connsiteX66" fmla="*/ 1093747 w 3737830"/>
                <a:gd name="connsiteY66" fmla="*/ 3608168 h 5218739"/>
                <a:gd name="connsiteX67" fmla="*/ 1105885 w 3737830"/>
                <a:gd name="connsiteY67" fmla="*/ 3580735 h 5218739"/>
                <a:gd name="connsiteX68" fmla="*/ 1116290 w 3737830"/>
                <a:gd name="connsiteY68" fmla="*/ 3585159 h 5218739"/>
                <a:gd name="connsiteX69" fmla="*/ 1138834 w 3737830"/>
                <a:gd name="connsiteY69" fmla="*/ 3550647 h 5218739"/>
                <a:gd name="connsiteX70" fmla="*/ 1159643 w 3737830"/>
                <a:gd name="connsiteY70" fmla="*/ 3545337 h 5218739"/>
                <a:gd name="connsiteX71" fmla="*/ 1169181 w 3737830"/>
                <a:gd name="connsiteY71" fmla="*/ 3554187 h 5218739"/>
                <a:gd name="connsiteX72" fmla="*/ 1177851 w 3737830"/>
                <a:gd name="connsiteY72" fmla="*/ 3545337 h 5218739"/>
                <a:gd name="connsiteX73" fmla="*/ 1187389 w 3737830"/>
                <a:gd name="connsiteY73" fmla="*/ 3543568 h 5218739"/>
                <a:gd name="connsiteX74" fmla="*/ 1189990 w 3737830"/>
                <a:gd name="connsiteY74" fmla="*/ 3533833 h 5218739"/>
                <a:gd name="connsiteX75" fmla="*/ 1204730 w 3737830"/>
                <a:gd name="connsiteY75" fmla="*/ 3527639 h 5218739"/>
                <a:gd name="connsiteX76" fmla="*/ 1251551 w 3737830"/>
                <a:gd name="connsiteY76" fmla="*/ 3524099 h 5218739"/>
                <a:gd name="connsiteX77" fmla="*/ 1263690 w 3737830"/>
                <a:gd name="connsiteY77" fmla="*/ 3532948 h 5218739"/>
                <a:gd name="connsiteX78" fmla="*/ 1274095 w 3737830"/>
                <a:gd name="connsiteY78" fmla="*/ 3522329 h 5218739"/>
                <a:gd name="connsiteX79" fmla="*/ 1278430 w 3737830"/>
                <a:gd name="connsiteY79" fmla="*/ 3501976 h 5218739"/>
                <a:gd name="connsiteX80" fmla="*/ 1273228 w 3737830"/>
                <a:gd name="connsiteY80" fmla="*/ 3489587 h 5218739"/>
                <a:gd name="connsiteX81" fmla="*/ 1289702 w 3737830"/>
                <a:gd name="connsiteY81" fmla="*/ 3474543 h 5218739"/>
                <a:gd name="connsiteX82" fmla="*/ 1300974 w 3737830"/>
                <a:gd name="connsiteY82" fmla="*/ 3476313 h 5218739"/>
                <a:gd name="connsiteX83" fmla="*/ 1300974 w 3737830"/>
                <a:gd name="connsiteY83" fmla="*/ 3499321 h 5218739"/>
                <a:gd name="connsiteX84" fmla="*/ 1315714 w 3737830"/>
                <a:gd name="connsiteY84" fmla="*/ 3489587 h 5218739"/>
                <a:gd name="connsiteX85" fmla="*/ 1327853 w 3737830"/>
                <a:gd name="connsiteY85" fmla="*/ 3486932 h 5218739"/>
                <a:gd name="connsiteX86" fmla="*/ 1350396 w 3737830"/>
                <a:gd name="connsiteY86" fmla="*/ 3479852 h 5218739"/>
                <a:gd name="connsiteX87" fmla="*/ 1374674 w 3737830"/>
                <a:gd name="connsiteY87" fmla="*/ 3482507 h 5218739"/>
                <a:gd name="connsiteX88" fmla="*/ 1368604 w 3737830"/>
                <a:gd name="connsiteY88" fmla="*/ 3494011 h 5218739"/>
                <a:gd name="connsiteX89" fmla="*/ 1369472 w 3737830"/>
                <a:gd name="connsiteY89" fmla="*/ 3517020 h 5218739"/>
                <a:gd name="connsiteX90" fmla="*/ 1392882 w 3737830"/>
                <a:gd name="connsiteY90" fmla="*/ 3492241 h 5218739"/>
                <a:gd name="connsiteX91" fmla="*/ 1416293 w 3737830"/>
                <a:gd name="connsiteY91" fmla="*/ 3491357 h 5218739"/>
                <a:gd name="connsiteX92" fmla="*/ 1442779 w 3737830"/>
                <a:gd name="connsiteY92" fmla="*/ 3466701 h 5218739"/>
                <a:gd name="connsiteX93" fmla="*/ 1499530 w 3737830"/>
                <a:gd name="connsiteY93" fmla="*/ 3501976 h 5218739"/>
                <a:gd name="connsiteX94" fmla="*/ 1544618 w 3737830"/>
                <a:gd name="connsiteY94" fmla="*/ 3581620 h 5218739"/>
                <a:gd name="connsiteX95" fmla="*/ 1551554 w 3737830"/>
                <a:gd name="connsiteY95" fmla="*/ 3574540 h 5218739"/>
                <a:gd name="connsiteX96" fmla="*/ 1567161 w 3737830"/>
                <a:gd name="connsiteY96" fmla="*/ 3575426 h 5218739"/>
                <a:gd name="connsiteX97" fmla="*/ 1578433 w 3737830"/>
                <a:gd name="connsiteY97" fmla="*/ 3586929 h 5218739"/>
                <a:gd name="connsiteX98" fmla="*/ 1613115 w 3737830"/>
                <a:gd name="connsiteY98" fmla="*/ 3594009 h 5218739"/>
                <a:gd name="connsiteX99" fmla="*/ 1653867 w 3737830"/>
                <a:gd name="connsiteY99" fmla="*/ 3578080 h 5218739"/>
                <a:gd name="connsiteX100" fmla="*/ 1694619 w 3737830"/>
                <a:gd name="connsiteY100" fmla="*/ 3586929 h 5218739"/>
                <a:gd name="connsiteX101" fmla="*/ 1693752 w 3737830"/>
                <a:gd name="connsiteY101" fmla="*/ 3627636 h 5218739"/>
                <a:gd name="connsiteX102" fmla="*/ 1721498 w 3737830"/>
                <a:gd name="connsiteY102" fmla="*/ 3656839 h 5218739"/>
                <a:gd name="connsiteX103" fmla="*/ 1761383 w 3737830"/>
                <a:gd name="connsiteY103" fmla="*/ 3656839 h 5218739"/>
                <a:gd name="connsiteX104" fmla="*/ 1760429 w 3737830"/>
                <a:gd name="connsiteY104" fmla="*/ 3685379 h 5218739"/>
                <a:gd name="connsiteX105" fmla="*/ 1778441 w 3737830"/>
                <a:gd name="connsiteY105" fmla="*/ 3689061 h 5218739"/>
                <a:gd name="connsiteX106" fmla="*/ 1800298 w 3737830"/>
                <a:gd name="connsiteY106" fmla="*/ 3684413 h 5218739"/>
                <a:gd name="connsiteX107" fmla="*/ 1813047 w 3737830"/>
                <a:gd name="connsiteY107" fmla="*/ 3669542 h 5218739"/>
                <a:gd name="connsiteX108" fmla="*/ 1833083 w 3737830"/>
                <a:gd name="connsiteY108" fmla="*/ 3667683 h 5218739"/>
                <a:gd name="connsiteX109" fmla="*/ 1855684 w 3737830"/>
                <a:gd name="connsiteY109" fmla="*/ 3637806 h 5218739"/>
                <a:gd name="connsiteX110" fmla="*/ 1862226 w 3737830"/>
                <a:gd name="connsiteY110" fmla="*/ 3644447 h 5218739"/>
                <a:gd name="connsiteX111" fmla="*/ 1853117 w 3737830"/>
                <a:gd name="connsiteY111" fmla="*/ 3669542 h 5218739"/>
                <a:gd name="connsiteX112" fmla="*/ 1870421 w 3737830"/>
                <a:gd name="connsiteY112" fmla="*/ 3712298 h 5218739"/>
                <a:gd name="connsiteX113" fmla="*/ 1874064 w 3737830"/>
                <a:gd name="connsiteY113" fmla="*/ 3742970 h 5218739"/>
                <a:gd name="connsiteX114" fmla="*/ 1873154 w 3737830"/>
                <a:gd name="connsiteY114" fmla="*/ 3769925 h 5218739"/>
                <a:gd name="connsiteX115" fmla="*/ 1893189 w 3737830"/>
                <a:gd name="connsiteY115" fmla="*/ 3781078 h 5218739"/>
                <a:gd name="connsiteX116" fmla="*/ 1911403 w 3737830"/>
                <a:gd name="connsiteY116" fmla="*/ 3782937 h 5218739"/>
                <a:gd name="connsiteX117" fmla="*/ 1913224 w 3737830"/>
                <a:gd name="connsiteY117" fmla="*/ 3799668 h 5218739"/>
                <a:gd name="connsiteX118" fmla="*/ 1923242 w 3737830"/>
                <a:gd name="connsiteY118" fmla="*/ 3816398 h 5218739"/>
                <a:gd name="connsiteX119" fmla="*/ 1921420 w 3737830"/>
                <a:gd name="connsiteY119" fmla="*/ 3828481 h 5218739"/>
                <a:gd name="connsiteX120" fmla="*/ 1909581 w 3737830"/>
                <a:gd name="connsiteY120" fmla="*/ 3831270 h 5218739"/>
                <a:gd name="connsiteX121" fmla="*/ 1906849 w 3737830"/>
                <a:gd name="connsiteY121" fmla="*/ 3821975 h 5218739"/>
                <a:gd name="connsiteX122" fmla="*/ 1894100 w 3737830"/>
                <a:gd name="connsiteY122" fmla="*/ 3826622 h 5218739"/>
                <a:gd name="connsiteX123" fmla="*/ 1890457 w 3737830"/>
                <a:gd name="connsiteY123" fmla="*/ 3846141 h 5218739"/>
                <a:gd name="connsiteX124" fmla="*/ 1878618 w 3737830"/>
                <a:gd name="connsiteY124" fmla="*/ 3858224 h 5218739"/>
                <a:gd name="connsiteX125" fmla="*/ 1885903 w 3737830"/>
                <a:gd name="connsiteY125" fmla="*/ 3884249 h 5218739"/>
                <a:gd name="connsiteX126" fmla="*/ 1875886 w 3737830"/>
                <a:gd name="connsiteY126" fmla="*/ 3924216 h 5218739"/>
                <a:gd name="connsiteX127" fmla="*/ 1895010 w 3737830"/>
                <a:gd name="connsiteY127" fmla="*/ 3936299 h 5218739"/>
                <a:gd name="connsiteX128" fmla="*/ 1912314 w 3737830"/>
                <a:gd name="connsiteY128" fmla="*/ 3958606 h 5218739"/>
                <a:gd name="connsiteX129" fmla="*/ 1907760 w 3737830"/>
                <a:gd name="connsiteY129" fmla="*/ 3967901 h 5218739"/>
                <a:gd name="connsiteX130" fmla="*/ 1909581 w 3737830"/>
                <a:gd name="connsiteY130" fmla="*/ 3979055 h 5218739"/>
                <a:gd name="connsiteX131" fmla="*/ 1884992 w 3737830"/>
                <a:gd name="connsiteY131" fmla="*/ 3993927 h 5218739"/>
                <a:gd name="connsiteX132" fmla="*/ 1879528 w 3737830"/>
                <a:gd name="connsiteY132" fmla="*/ 4009728 h 5218739"/>
                <a:gd name="connsiteX133" fmla="*/ 1813047 w 3737830"/>
                <a:gd name="connsiteY133" fmla="*/ 4037612 h 5218739"/>
                <a:gd name="connsiteX134" fmla="*/ 1823065 w 3737830"/>
                <a:gd name="connsiteY134" fmla="*/ 4052483 h 5218739"/>
                <a:gd name="connsiteX135" fmla="*/ 1815780 w 3737830"/>
                <a:gd name="connsiteY135" fmla="*/ 4067355 h 5218739"/>
                <a:gd name="connsiteX136" fmla="*/ 1833083 w 3737830"/>
                <a:gd name="connsiteY136" fmla="*/ 4098957 h 5218739"/>
                <a:gd name="connsiteX137" fmla="*/ 1851297 w 3737830"/>
                <a:gd name="connsiteY137" fmla="*/ 4098957 h 5218739"/>
                <a:gd name="connsiteX138" fmla="*/ 1884082 w 3737830"/>
                <a:gd name="connsiteY138" fmla="*/ 4126841 h 5218739"/>
                <a:gd name="connsiteX139" fmla="*/ 1895010 w 3737830"/>
                <a:gd name="connsiteY139" fmla="*/ 4173314 h 5218739"/>
                <a:gd name="connsiteX140" fmla="*/ 1883171 w 3737830"/>
                <a:gd name="connsiteY140" fmla="*/ 4198410 h 5218739"/>
                <a:gd name="connsiteX141" fmla="*/ 1909030 w 3737830"/>
                <a:gd name="connsiteY141" fmla="*/ 4495257 h 5218739"/>
                <a:gd name="connsiteX142" fmla="*/ 1868836 w 3737830"/>
                <a:gd name="connsiteY142" fmla="*/ 4846950 h 5218739"/>
                <a:gd name="connsiteX143" fmla="*/ 2702849 w 3737830"/>
                <a:gd name="connsiteY143" fmla="*/ 5188594 h 5218739"/>
                <a:gd name="connsiteX144" fmla="*/ 3506718 w 3737830"/>
                <a:gd name="connsiteY144" fmla="*/ 5218739 h 5218739"/>
                <a:gd name="connsiteX145" fmla="*/ 3737830 w 3737830"/>
                <a:gd name="connsiteY145" fmla="*/ 4465112 h 5218739"/>
                <a:gd name="connsiteX146" fmla="*/ 3707685 w 3737830"/>
                <a:gd name="connsiteY146" fmla="*/ 3801921 h 5218739"/>
                <a:gd name="connsiteX147" fmla="*/ 3737830 w 3737830"/>
                <a:gd name="connsiteY147" fmla="*/ 3289455 h 5218739"/>
                <a:gd name="connsiteX148" fmla="*/ 3446427 w 3737830"/>
                <a:gd name="connsiteY148" fmla="*/ 2666457 h 5218739"/>
                <a:gd name="connsiteX149" fmla="*/ 2853575 w 3737830"/>
                <a:gd name="connsiteY149" fmla="*/ 2676506 h 5218739"/>
                <a:gd name="connsiteX150" fmla="*/ 2572221 w 3737830"/>
                <a:gd name="connsiteY150" fmla="*/ 2475539 h 5218739"/>
                <a:gd name="connsiteX151" fmla="*/ 2793285 w 3737830"/>
                <a:gd name="connsiteY151" fmla="*/ 2274572 h 5218739"/>
                <a:gd name="connsiteX152" fmla="*/ 2873671 w 3737830"/>
                <a:gd name="connsiteY152" fmla="*/ 2013314 h 5218739"/>
                <a:gd name="connsiteX153" fmla="*/ 3144977 w 3737830"/>
                <a:gd name="connsiteY153" fmla="*/ 1782202 h 5218739"/>
                <a:gd name="connsiteX154" fmla="*/ 2984203 w 3737830"/>
                <a:gd name="connsiteY154" fmla="*/ 1330027 h 5218739"/>
                <a:gd name="connsiteX155" fmla="*/ 3165074 w 3737830"/>
                <a:gd name="connsiteY155" fmla="*/ 1108963 h 5218739"/>
                <a:gd name="connsiteX156" fmla="*/ 3438708 w 3737830"/>
                <a:gd name="connsiteY156" fmla="*/ 708324 h 5218739"/>
                <a:gd name="connsiteX157" fmla="*/ 3377270 w 3737830"/>
                <a:gd name="connsiteY157" fmla="*/ 563993 h 5218739"/>
                <a:gd name="connsiteX158" fmla="*/ 3316598 w 3737830"/>
                <a:gd name="connsiteY158" fmla="*/ 440404 h 5218739"/>
                <a:gd name="connsiteX159" fmla="*/ 3332784 w 3737830"/>
                <a:gd name="connsiteY159" fmla="*/ 263417 h 5218739"/>
                <a:gd name="connsiteX160" fmla="*/ 3106192 w 3737830"/>
                <a:gd name="connsiteY160" fmla="*/ 128907 h 5218739"/>
                <a:gd name="connsiteX161" fmla="*/ 3124462 w 3737830"/>
                <a:gd name="connsiteY161" fmla="*/ 12400 h 5218739"/>
                <a:gd name="connsiteX162" fmla="*/ 3020642 w 3737830"/>
                <a:gd name="connsiteY162" fmla="*/ 1477 h 5218739"/>
                <a:gd name="connsiteX163" fmla="*/ 2958526 w 3737830"/>
                <a:gd name="connsiteY163" fmla="*/ 38129 h 5218739"/>
                <a:gd name="connsiteX164" fmla="*/ 2965150 w 3737830"/>
                <a:gd name="connsiteY164" fmla="*/ 223300 h 5218739"/>
                <a:gd name="connsiteX165" fmla="*/ 2780177 w 3737830"/>
                <a:gd name="connsiteY165" fmla="*/ 305894 h 5218739"/>
                <a:gd name="connsiteX166" fmla="*/ 2762617 w 3737830"/>
                <a:gd name="connsiteY166" fmla="*/ 448814 h 5218739"/>
                <a:gd name="connsiteX0" fmla="*/ 2762617 w 3737830"/>
                <a:gd name="connsiteY0" fmla="*/ 448814 h 5218739"/>
                <a:gd name="connsiteX1" fmla="*/ 2424105 w 3737830"/>
                <a:gd name="connsiteY1" fmla="*/ 558395 h 5218739"/>
                <a:gd name="connsiteX2" fmla="*/ 2293527 w 3737830"/>
                <a:gd name="connsiteY2" fmla="*/ 545493 h 5218739"/>
                <a:gd name="connsiteX3" fmla="*/ 2241444 w 3737830"/>
                <a:gd name="connsiteY3" fmla="*/ 716503 h 5218739"/>
                <a:gd name="connsiteX4" fmla="*/ 2040286 w 3737830"/>
                <a:gd name="connsiteY4" fmla="*/ 792017 h 5218739"/>
                <a:gd name="connsiteX5" fmla="*/ 1996355 w 3737830"/>
                <a:gd name="connsiteY5" fmla="*/ 709423 h 5218739"/>
                <a:gd name="connsiteX6" fmla="*/ 1883059 w 3737830"/>
                <a:gd name="connsiteY6" fmla="*/ 810896 h 5218739"/>
                <a:gd name="connsiteX7" fmla="*/ 1700399 w 3737830"/>
                <a:gd name="connsiteY7" fmla="*/ 820335 h 5218739"/>
                <a:gd name="connsiteX8" fmla="*/ 1591727 w 3737830"/>
                <a:gd name="connsiteY8" fmla="*/ 910008 h 5218739"/>
                <a:gd name="connsiteX9" fmla="*/ 1478186 w 3737830"/>
                <a:gd name="connsiteY9" fmla="*/ 938674 h 5218739"/>
                <a:gd name="connsiteX10" fmla="*/ 1392881 w 3737830"/>
                <a:gd name="connsiteY10" fmla="*/ 1179028 h 5218739"/>
                <a:gd name="connsiteX11" fmla="*/ 1249527 w 3737830"/>
                <a:gd name="connsiteY11" fmla="*/ 1112953 h 5218739"/>
                <a:gd name="connsiteX12" fmla="*/ 1184787 w 3737830"/>
                <a:gd name="connsiteY12" fmla="*/ 1226224 h 5218739"/>
                <a:gd name="connsiteX13" fmla="*/ 1214845 w 3737830"/>
                <a:gd name="connsiteY13" fmla="*/ 1445687 h 5218739"/>
                <a:gd name="connsiteX14" fmla="*/ 1062243 w 3737830"/>
                <a:gd name="connsiteY14" fmla="*/ 1497603 h 5218739"/>
                <a:gd name="connsiteX15" fmla="*/ 1018312 w 3737830"/>
                <a:gd name="connsiteY15" fmla="*/ 1415010 h 5218739"/>
                <a:gd name="connsiteX16" fmla="*/ 932762 w 3737830"/>
                <a:gd name="connsiteY16" fmla="*/ 1436248 h 5218739"/>
                <a:gd name="connsiteX17" fmla="*/ 902682 w 3737830"/>
                <a:gd name="connsiteY17" fmla="*/ 1355452 h 5218739"/>
                <a:gd name="connsiteX18" fmla="*/ 646054 w 3737830"/>
                <a:gd name="connsiteY18" fmla="*/ 1443327 h 5218739"/>
                <a:gd name="connsiteX19" fmla="*/ 553567 w 3737830"/>
                <a:gd name="connsiteY19" fmla="*/ 1318257 h 5218739"/>
                <a:gd name="connsiteX20" fmla="*/ 528134 w 3737830"/>
                <a:gd name="connsiteY20" fmla="*/ 1490524 h 5218739"/>
                <a:gd name="connsiteX21" fmla="*/ 384780 w 3737830"/>
                <a:gd name="connsiteY21" fmla="*/ 1490524 h 5218739"/>
                <a:gd name="connsiteX22" fmla="*/ 289981 w 3737830"/>
                <a:gd name="connsiteY22" fmla="*/ 1625034 h 5218739"/>
                <a:gd name="connsiteX23" fmla="*/ 132783 w 3737830"/>
                <a:gd name="connsiteY23" fmla="*/ 1704252 h 5218739"/>
                <a:gd name="connsiteX24" fmla="*/ 137379 w 3737830"/>
                <a:gd name="connsiteY24" fmla="*/ 1825618 h 5218739"/>
                <a:gd name="connsiteX25" fmla="*/ 33332 w 3737830"/>
                <a:gd name="connsiteY25" fmla="*/ 1927091 h 5218739"/>
                <a:gd name="connsiteX26" fmla="*/ 6257 w 3737830"/>
                <a:gd name="connsiteY26" fmla="*/ 2273583 h 5218739"/>
                <a:gd name="connsiteX27" fmla="*/ 63390 w 3737830"/>
                <a:gd name="connsiteY27" fmla="*/ 2443891 h 5218739"/>
                <a:gd name="connsiteX28" fmla="*/ 125819 w 3737830"/>
                <a:gd name="connsiteY28" fmla="*/ 2469849 h 5218739"/>
                <a:gd name="connsiteX29" fmla="*/ 169750 w 3737830"/>
                <a:gd name="connsiteY29" fmla="*/ 2613798 h 5218739"/>
                <a:gd name="connsiteX30" fmla="*/ 358836 w 3737830"/>
                <a:gd name="connsiteY30" fmla="*/ 2804548 h 5218739"/>
                <a:gd name="connsiteX31" fmla="*/ 521198 w 3737830"/>
                <a:gd name="connsiteY31" fmla="*/ 2892257 h 5218739"/>
                <a:gd name="connsiteX32" fmla="*/ 598137 w 3737830"/>
                <a:gd name="connsiteY32" fmla="*/ 3135838 h 5218739"/>
                <a:gd name="connsiteX33" fmla="*/ 424087 w 3737830"/>
                <a:gd name="connsiteY33" fmla="*/ 3331184 h 5218739"/>
                <a:gd name="connsiteX34" fmla="*/ 292409 w 3737830"/>
                <a:gd name="connsiteY34" fmla="*/ 3556346 h 5218739"/>
                <a:gd name="connsiteX35" fmla="*/ 293251 w 3737830"/>
                <a:gd name="connsiteY35" fmla="*/ 3670361 h 5218739"/>
                <a:gd name="connsiteX36" fmla="*/ 335069 w 3737830"/>
                <a:gd name="connsiteY36" fmla="*/ 3679847 h 5218739"/>
                <a:gd name="connsiteX37" fmla="*/ 355879 w 3737830"/>
                <a:gd name="connsiteY37" fmla="*/ 3689581 h 5218739"/>
                <a:gd name="connsiteX38" fmla="*/ 379289 w 3737830"/>
                <a:gd name="connsiteY38" fmla="*/ 3682502 h 5218739"/>
                <a:gd name="connsiteX39" fmla="*/ 414839 w 3737830"/>
                <a:gd name="connsiteY39" fmla="*/ 3702855 h 5218739"/>
                <a:gd name="connsiteX40" fmla="*/ 446920 w 3737830"/>
                <a:gd name="connsiteY40" fmla="*/ 3695776 h 5218739"/>
                <a:gd name="connsiteX41" fmla="*/ 493741 w 3737830"/>
                <a:gd name="connsiteY41" fmla="*/ 3732943 h 5218739"/>
                <a:gd name="connsiteX42" fmla="*/ 522354 w 3737830"/>
                <a:gd name="connsiteY42" fmla="*/ 3724094 h 5218739"/>
                <a:gd name="connsiteX43" fmla="*/ 532759 w 3737830"/>
                <a:gd name="connsiteY43" fmla="*/ 3741792 h 5218739"/>
                <a:gd name="connsiteX44" fmla="*/ 569175 w 3737830"/>
                <a:gd name="connsiteY44" fmla="*/ 3717014 h 5218739"/>
                <a:gd name="connsiteX45" fmla="*/ 592586 w 3737830"/>
                <a:gd name="connsiteY45" fmla="*/ 3720554 h 5218739"/>
                <a:gd name="connsiteX46" fmla="*/ 610247 w 3737830"/>
                <a:gd name="connsiteY46" fmla="*/ 3714362 h 5218739"/>
                <a:gd name="connsiteX47" fmla="*/ 638542 w 3737830"/>
                <a:gd name="connsiteY47" fmla="*/ 3764424 h 5218739"/>
                <a:gd name="connsiteX48" fmla="*/ 654147 w 3737830"/>
                <a:gd name="connsiteY48" fmla="*/ 3775420 h 5218739"/>
                <a:gd name="connsiteX49" fmla="*/ 687095 w 3737830"/>
                <a:gd name="connsiteY49" fmla="*/ 3777190 h 5218739"/>
                <a:gd name="connsiteX50" fmla="*/ 692298 w 3737830"/>
                <a:gd name="connsiteY50" fmla="*/ 3751527 h 5218739"/>
                <a:gd name="connsiteX51" fmla="*/ 707038 w 3737830"/>
                <a:gd name="connsiteY51" fmla="*/ 3744447 h 5218739"/>
                <a:gd name="connsiteX52" fmla="*/ 706171 w 3737830"/>
                <a:gd name="connsiteY52" fmla="*/ 3728519 h 5218739"/>
                <a:gd name="connsiteX53" fmla="*/ 734784 w 3737830"/>
                <a:gd name="connsiteY53" fmla="*/ 3712590 h 5218739"/>
                <a:gd name="connsiteX54" fmla="*/ 751258 w 3737830"/>
                <a:gd name="connsiteY54" fmla="*/ 3718784 h 5218739"/>
                <a:gd name="connsiteX55" fmla="*/ 767732 w 3737830"/>
                <a:gd name="connsiteY55" fmla="*/ 3688697 h 5218739"/>
                <a:gd name="connsiteX56" fmla="*/ 818889 w 3737830"/>
                <a:gd name="connsiteY56" fmla="*/ 3698431 h 5218739"/>
                <a:gd name="connsiteX57" fmla="*/ 834496 w 3737830"/>
                <a:gd name="connsiteY57" fmla="*/ 3730288 h 5218739"/>
                <a:gd name="connsiteX58" fmla="*/ 868311 w 3737830"/>
                <a:gd name="connsiteY58" fmla="*/ 3683387 h 5218739"/>
                <a:gd name="connsiteX59" fmla="*/ 908196 w 3737830"/>
                <a:gd name="connsiteY59" fmla="*/ 3669228 h 5218739"/>
                <a:gd name="connsiteX60" fmla="*/ 934208 w 3737830"/>
                <a:gd name="connsiteY60" fmla="*/ 3674538 h 5218739"/>
                <a:gd name="connsiteX61" fmla="*/ 968890 w 3737830"/>
                <a:gd name="connsiteY61" fmla="*/ 3647105 h 5218739"/>
                <a:gd name="connsiteX62" fmla="*/ 994035 w 3737830"/>
                <a:gd name="connsiteY62" fmla="*/ 3640910 h 5218739"/>
                <a:gd name="connsiteX63" fmla="*/ 1026983 w 3737830"/>
                <a:gd name="connsiteY63" fmla="*/ 3599318 h 5218739"/>
                <a:gd name="connsiteX64" fmla="*/ 1054920 w 3737830"/>
                <a:gd name="connsiteY64" fmla="*/ 3580857 h 5218739"/>
                <a:gd name="connsiteX65" fmla="*/ 1068602 w 3737830"/>
                <a:gd name="connsiteY65" fmla="*/ 3593124 h 5218739"/>
                <a:gd name="connsiteX66" fmla="*/ 1093747 w 3737830"/>
                <a:gd name="connsiteY66" fmla="*/ 3608168 h 5218739"/>
                <a:gd name="connsiteX67" fmla="*/ 1105885 w 3737830"/>
                <a:gd name="connsiteY67" fmla="*/ 3580735 h 5218739"/>
                <a:gd name="connsiteX68" fmla="*/ 1116290 w 3737830"/>
                <a:gd name="connsiteY68" fmla="*/ 3585159 h 5218739"/>
                <a:gd name="connsiteX69" fmla="*/ 1138834 w 3737830"/>
                <a:gd name="connsiteY69" fmla="*/ 3550647 h 5218739"/>
                <a:gd name="connsiteX70" fmla="*/ 1159643 w 3737830"/>
                <a:gd name="connsiteY70" fmla="*/ 3545337 h 5218739"/>
                <a:gd name="connsiteX71" fmla="*/ 1169181 w 3737830"/>
                <a:gd name="connsiteY71" fmla="*/ 3554187 h 5218739"/>
                <a:gd name="connsiteX72" fmla="*/ 1177851 w 3737830"/>
                <a:gd name="connsiteY72" fmla="*/ 3545337 h 5218739"/>
                <a:gd name="connsiteX73" fmla="*/ 1187389 w 3737830"/>
                <a:gd name="connsiteY73" fmla="*/ 3543568 h 5218739"/>
                <a:gd name="connsiteX74" fmla="*/ 1189990 w 3737830"/>
                <a:gd name="connsiteY74" fmla="*/ 3533833 h 5218739"/>
                <a:gd name="connsiteX75" fmla="*/ 1204730 w 3737830"/>
                <a:gd name="connsiteY75" fmla="*/ 3527639 h 5218739"/>
                <a:gd name="connsiteX76" fmla="*/ 1251551 w 3737830"/>
                <a:gd name="connsiteY76" fmla="*/ 3524099 h 5218739"/>
                <a:gd name="connsiteX77" fmla="*/ 1263690 w 3737830"/>
                <a:gd name="connsiteY77" fmla="*/ 3532948 h 5218739"/>
                <a:gd name="connsiteX78" fmla="*/ 1274095 w 3737830"/>
                <a:gd name="connsiteY78" fmla="*/ 3522329 h 5218739"/>
                <a:gd name="connsiteX79" fmla="*/ 1278430 w 3737830"/>
                <a:gd name="connsiteY79" fmla="*/ 3501976 h 5218739"/>
                <a:gd name="connsiteX80" fmla="*/ 1273228 w 3737830"/>
                <a:gd name="connsiteY80" fmla="*/ 3489587 h 5218739"/>
                <a:gd name="connsiteX81" fmla="*/ 1289702 w 3737830"/>
                <a:gd name="connsiteY81" fmla="*/ 3474543 h 5218739"/>
                <a:gd name="connsiteX82" fmla="*/ 1300974 w 3737830"/>
                <a:gd name="connsiteY82" fmla="*/ 3476313 h 5218739"/>
                <a:gd name="connsiteX83" fmla="*/ 1300974 w 3737830"/>
                <a:gd name="connsiteY83" fmla="*/ 3499321 h 5218739"/>
                <a:gd name="connsiteX84" fmla="*/ 1315714 w 3737830"/>
                <a:gd name="connsiteY84" fmla="*/ 3489587 h 5218739"/>
                <a:gd name="connsiteX85" fmla="*/ 1327853 w 3737830"/>
                <a:gd name="connsiteY85" fmla="*/ 3486932 h 5218739"/>
                <a:gd name="connsiteX86" fmla="*/ 1350396 w 3737830"/>
                <a:gd name="connsiteY86" fmla="*/ 3479852 h 5218739"/>
                <a:gd name="connsiteX87" fmla="*/ 1374674 w 3737830"/>
                <a:gd name="connsiteY87" fmla="*/ 3482507 h 5218739"/>
                <a:gd name="connsiteX88" fmla="*/ 1368604 w 3737830"/>
                <a:gd name="connsiteY88" fmla="*/ 3494011 h 5218739"/>
                <a:gd name="connsiteX89" fmla="*/ 1369472 w 3737830"/>
                <a:gd name="connsiteY89" fmla="*/ 3517020 h 5218739"/>
                <a:gd name="connsiteX90" fmla="*/ 1392882 w 3737830"/>
                <a:gd name="connsiteY90" fmla="*/ 3492241 h 5218739"/>
                <a:gd name="connsiteX91" fmla="*/ 1416293 w 3737830"/>
                <a:gd name="connsiteY91" fmla="*/ 3491357 h 5218739"/>
                <a:gd name="connsiteX92" fmla="*/ 1442779 w 3737830"/>
                <a:gd name="connsiteY92" fmla="*/ 3466701 h 5218739"/>
                <a:gd name="connsiteX93" fmla="*/ 1499530 w 3737830"/>
                <a:gd name="connsiteY93" fmla="*/ 3501976 h 5218739"/>
                <a:gd name="connsiteX94" fmla="*/ 1544618 w 3737830"/>
                <a:gd name="connsiteY94" fmla="*/ 3581620 h 5218739"/>
                <a:gd name="connsiteX95" fmla="*/ 1551554 w 3737830"/>
                <a:gd name="connsiteY95" fmla="*/ 3574540 h 5218739"/>
                <a:gd name="connsiteX96" fmla="*/ 1567161 w 3737830"/>
                <a:gd name="connsiteY96" fmla="*/ 3575426 h 5218739"/>
                <a:gd name="connsiteX97" fmla="*/ 1578433 w 3737830"/>
                <a:gd name="connsiteY97" fmla="*/ 3586929 h 5218739"/>
                <a:gd name="connsiteX98" fmla="*/ 1613115 w 3737830"/>
                <a:gd name="connsiteY98" fmla="*/ 3594009 h 5218739"/>
                <a:gd name="connsiteX99" fmla="*/ 1653867 w 3737830"/>
                <a:gd name="connsiteY99" fmla="*/ 3578080 h 5218739"/>
                <a:gd name="connsiteX100" fmla="*/ 1694619 w 3737830"/>
                <a:gd name="connsiteY100" fmla="*/ 3586929 h 5218739"/>
                <a:gd name="connsiteX101" fmla="*/ 1693752 w 3737830"/>
                <a:gd name="connsiteY101" fmla="*/ 3627636 h 5218739"/>
                <a:gd name="connsiteX102" fmla="*/ 1721498 w 3737830"/>
                <a:gd name="connsiteY102" fmla="*/ 3656839 h 5218739"/>
                <a:gd name="connsiteX103" fmla="*/ 1761383 w 3737830"/>
                <a:gd name="connsiteY103" fmla="*/ 3656839 h 5218739"/>
                <a:gd name="connsiteX104" fmla="*/ 1760429 w 3737830"/>
                <a:gd name="connsiteY104" fmla="*/ 3685379 h 5218739"/>
                <a:gd name="connsiteX105" fmla="*/ 1778441 w 3737830"/>
                <a:gd name="connsiteY105" fmla="*/ 3689061 h 5218739"/>
                <a:gd name="connsiteX106" fmla="*/ 1800298 w 3737830"/>
                <a:gd name="connsiteY106" fmla="*/ 3684413 h 5218739"/>
                <a:gd name="connsiteX107" fmla="*/ 1813047 w 3737830"/>
                <a:gd name="connsiteY107" fmla="*/ 3669542 h 5218739"/>
                <a:gd name="connsiteX108" fmla="*/ 1833083 w 3737830"/>
                <a:gd name="connsiteY108" fmla="*/ 3667683 h 5218739"/>
                <a:gd name="connsiteX109" fmla="*/ 1855684 w 3737830"/>
                <a:gd name="connsiteY109" fmla="*/ 3637806 h 5218739"/>
                <a:gd name="connsiteX110" fmla="*/ 1862226 w 3737830"/>
                <a:gd name="connsiteY110" fmla="*/ 3644447 h 5218739"/>
                <a:gd name="connsiteX111" fmla="*/ 1853117 w 3737830"/>
                <a:gd name="connsiteY111" fmla="*/ 3669542 h 5218739"/>
                <a:gd name="connsiteX112" fmla="*/ 1870421 w 3737830"/>
                <a:gd name="connsiteY112" fmla="*/ 3712298 h 5218739"/>
                <a:gd name="connsiteX113" fmla="*/ 1874064 w 3737830"/>
                <a:gd name="connsiteY113" fmla="*/ 3742970 h 5218739"/>
                <a:gd name="connsiteX114" fmla="*/ 1873154 w 3737830"/>
                <a:gd name="connsiteY114" fmla="*/ 3769925 h 5218739"/>
                <a:gd name="connsiteX115" fmla="*/ 1893189 w 3737830"/>
                <a:gd name="connsiteY115" fmla="*/ 3781078 h 5218739"/>
                <a:gd name="connsiteX116" fmla="*/ 1911403 w 3737830"/>
                <a:gd name="connsiteY116" fmla="*/ 3782937 h 5218739"/>
                <a:gd name="connsiteX117" fmla="*/ 1913224 w 3737830"/>
                <a:gd name="connsiteY117" fmla="*/ 3799668 h 5218739"/>
                <a:gd name="connsiteX118" fmla="*/ 1923242 w 3737830"/>
                <a:gd name="connsiteY118" fmla="*/ 3816398 h 5218739"/>
                <a:gd name="connsiteX119" fmla="*/ 1921420 w 3737830"/>
                <a:gd name="connsiteY119" fmla="*/ 3828481 h 5218739"/>
                <a:gd name="connsiteX120" fmla="*/ 1909581 w 3737830"/>
                <a:gd name="connsiteY120" fmla="*/ 3831270 h 5218739"/>
                <a:gd name="connsiteX121" fmla="*/ 1906849 w 3737830"/>
                <a:gd name="connsiteY121" fmla="*/ 3821975 h 5218739"/>
                <a:gd name="connsiteX122" fmla="*/ 1894100 w 3737830"/>
                <a:gd name="connsiteY122" fmla="*/ 3826622 h 5218739"/>
                <a:gd name="connsiteX123" fmla="*/ 1890457 w 3737830"/>
                <a:gd name="connsiteY123" fmla="*/ 3846141 h 5218739"/>
                <a:gd name="connsiteX124" fmla="*/ 1878618 w 3737830"/>
                <a:gd name="connsiteY124" fmla="*/ 3858224 h 5218739"/>
                <a:gd name="connsiteX125" fmla="*/ 1885903 w 3737830"/>
                <a:gd name="connsiteY125" fmla="*/ 3884249 h 5218739"/>
                <a:gd name="connsiteX126" fmla="*/ 1875886 w 3737830"/>
                <a:gd name="connsiteY126" fmla="*/ 3924216 h 5218739"/>
                <a:gd name="connsiteX127" fmla="*/ 1895010 w 3737830"/>
                <a:gd name="connsiteY127" fmla="*/ 3936299 h 5218739"/>
                <a:gd name="connsiteX128" fmla="*/ 1912314 w 3737830"/>
                <a:gd name="connsiteY128" fmla="*/ 3958606 h 5218739"/>
                <a:gd name="connsiteX129" fmla="*/ 1907760 w 3737830"/>
                <a:gd name="connsiteY129" fmla="*/ 3967901 h 5218739"/>
                <a:gd name="connsiteX130" fmla="*/ 1909581 w 3737830"/>
                <a:gd name="connsiteY130" fmla="*/ 3979055 h 5218739"/>
                <a:gd name="connsiteX131" fmla="*/ 1884992 w 3737830"/>
                <a:gd name="connsiteY131" fmla="*/ 3993927 h 5218739"/>
                <a:gd name="connsiteX132" fmla="*/ 1879528 w 3737830"/>
                <a:gd name="connsiteY132" fmla="*/ 4009728 h 5218739"/>
                <a:gd name="connsiteX133" fmla="*/ 1813047 w 3737830"/>
                <a:gd name="connsiteY133" fmla="*/ 4037612 h 5218739"/>
                <a:gd name="connsiteX134" fmla="*/ 1823065 w 3737830"/>
                <a:gd name="connsiteY134" fmla="*/ 4052483 h 5218739"/>
                <a:gd name="connsiteX135" fmla="*/ 1815780 w 3737830"/>
                <a:gd name="connsiteY135" fmla="*/ 4067355 h 5218739"/>
                <a:gd name="connsiteX136" fmla="*/ 1833083 w 3737830"/>
                <a:gd name="connsiteY136" fmla="*/ 4098957 h 5218739"/>
                <a:gd name="connsiteX137" fmla="*/ 1851297 w 3737830"/>
                <a:gd name="connsiteY137" fmla="*/ 4098957 h 5218739"/>
                <a:gd name="connsiteX138" fmla="*/ 1884082 w 3737830"/>
                <a:gd name="connsiteY138" fmla="*/ 4126841 h 5218739"/>
                <a:gd name="connsiteX139" fmla="*/ 1895010 w 3737830"/>
                <a:gd name="connsiteY139" fmla="*/ 4173314 h 5218739"/>
                <a:gd name="connsiteX140" fmla="*/ 1883171 w 3737830"/>
                <a:gd name="connsiteY140" fmla="*/ 4198410 h 5218739"/>
                <a:gd name="connsiteX141" fmla="*/ 1909030 w 3737830"/>
                <a:gd name="connsiteY141" fmla="*/ 4495257 h 5218739"/>
                <a:gd name="connsiteX142" fmla="*/ 1868836 w 3737830"/>
                <a:gd name="connsiteY142" fmla="*/ 4846950 h 5218739"/>
                <a:gd name="connsiteX143" fmla="*/ 2702849 w 3737830"/>
                <a:gd name="connsiteY143" fmla="*/ 5188594 h 5218739"/>
                <a:gd name="connsiteX144" fmla="*/ 3506718 w 3737830"/>
                <a:gd name="connsiteY144" fmla="*/ 5218739 h 5218739"/>
                <a:gd name="connsiteX145" fmla="*/ 3737830 w 3737830"/>
                <a:gd name="connsiteY145" fmla="*/ 4465112 h 5218739"/>
                <a:gd name="connsiteX146" fmla="*/ 3707685 w 3737830"/>
                <a:gd name="connsiteY146" fmla="*/ 3801921 h 5218739"/>
                <a:gd name="connsiteX147" fmla="*/ 3737830 w 3737830"/>
                <a:gd name="connsiteY147" fmla="*/ 3289455 h 5218739"/>
                <a:gd name="connsiteX148" fmla="*/ 3446427 w 3737830"/>
                <a:gd name="connsiteY148" fmla="*/ 2666457 h 5218739"/>
                <a:gd name="connsiteX149" fmla="*/ 2853575 w 3737830"/>
                <a:gd name="connsiteY149" fmla="*/ 2676506 h 5218739"/>
                <a:gd name="connsiteX150" fmla="*/ 2572221 w 3737830"/>
                <a:gd name="connsiteY150" fmla="*/ 2475539 h 5218739"/>
                <a:gd name="connsiteX151" fmla="*/ 2793285 w 3737830"/>
                <a:gd name="connsiteY151" fmla="*/ 2274572 h 5218739"/>
                <a:gd name="connsiteX152" fmla="*/ 2873671 w 3737830"/>
                <a:gd name="connsiteY152" fmla="*/ 2013314 h 5218739"/>
                <a:gd name="connsiteX153" fmla="*/ 3144977 w 3737830"/>
                <a:gd name="connsiteY153" fmla="*/ 1782202 h 5218739"/>
                <a:gd name="connsiteX154" fmla="*/ 2984203 w 3737830"/>
                <a:gd name="connsiteY154" fmla="*/ 1330027 h 5218739"/>
                <a:gd name="connsiteX155" fmla="*/ 3165074 w 3737830"/>
                <a:gd name="connsiteY155" fmla="*/ 1108963 h 5218739"/>
                <a:gd name="connsiteX156" fmla="*/ 3438708 w 3737830"/>
                <a:gd name="connsiteY156" fmla="*/ 708324 h 5218739"/>
                <a:gd name="connsiteX157" fmla="*/ 3377270 w 3737830"/>
                <a:gd name="connsiteY157" fmla="*/ 563993 h 5218739"/>
                <a:gd name="connsiteX158" fmla="*/ 3316598 w 3737830"/>
                <a:gd name="connsiteY158" fmla="*/ 440404 h 5218739"/>
                <a:gd name="connsiteX159" fmla="*/ 3332784 w 3737830"/>
                <a:gd name="connsiteY159" fmla="*/ 263417 h 5218739"/>
                <a:gd name="connsiteX160" fmla="*/ 3106192 w 3737830"/>
                <a:gd name="connsiteY160" fmla="*/ 128907 h 5218739"/>
                <a:gd name="connsiteX161" fmla="*/ 3124462 w 3737830"/>
                <a:gd name="connsiteY161" fmla="*/ 12400 h 5218739"/>
                <a:gd name="connsiteX162" fmla="*/ 3020642 w 3737830"/>
                <a:gd name="connsiteY162" fmla="*/ 1477 h 5218739"/>
                <a:gd name="connsiteX163" fmla="*/ 2958526 w 3737830"/>
                <a:gd name="connsiteY163" fmla="*/ 38129 h 5218739"/>
                <a:gd name="connsiteX164" fmla="*/ 2965150 w 3737830"/>
                <a:gd name="connsiteY164" fmla="*/ 223300 h 5218739"/>
                <a:gd name="connsiteX165" fmla="*/ 2780177 w 3737830"/>
                <a:gd name="connsiteY165" fmla="*/ 305894 h 5218739"/>
                <a:gd name="connsiteX166" fmla="*/ 2762617 w 3737830"/>
                <a:gd name="connsiteY166" fmla="*/ 448814 h 5218739"/>
                <a:gd name="connsiteX0" fmla="*/ 2762617 w 3737830"/>
                <a:gd name="connsiteY0" fmla="*/ 448814 h 5218739"/>
                <a:gd name="connsiteX1" fmla="*/ 2424105 w 3737830"/>
                <a:gd name="connsiteY1" fmla="*/ 558395 h 5218739"/>
                <a:gd name="connsiteX2" fmla="*/ 2293527 w 3737830"/>
                <a:gd name="connsiteY2" fmla="*/ 545493 h 5218739"/>
                <a:gd name="connsiteX3" fmla="*/ 2241444 w 3737830"/>
                <a:gd name="connsiteY3" fmla="*/ 716503 h 5218739"/>
                <a:gd name="connsiteX4" fmla="*/ 2040286 w 3737830"/>
                <a:gd name="connsiteY4" fmla="*/ 792017 h 5218739"/>
                <a:gd name="connsiteX5" fmla="*/ 1996355 w 3737830"/>
                <a:gd name="connsiteY5" fmla="*/ 709423 h 5218739"/>
                <a:gd name="connsiteX6" fmla="*/ 1883059 w 3737830"/>
                <a:gd name="connsiteY6" fmla="*/ 810896 h 5218739"/>
                <a:gd name="connsiteX7" fmla="*/ 1700399 w 3737830"/>
                <a:gd name="connsiteY7" fmla="*/ 820335 h 5218739"/>
                <a:gd name="connsiteX8" fmla="*/ 1591727 w 3737830"/>
                <a:gd name="connsiteY8" fmla="*/ 910008 h 5218739"/>
                <a:gd name="connsiteX9" fmla="*/ 1478186 w 3737830"/>
                <a:gd name="connsiteY9" fmla="*/ 938674 h 5218739"/>
                <a:gd name="connsiteX10" fmla="*/ 1392881 w 3737830"/>
                <a:gd name="connsiteY10" fmla="*/ 1179028 h 5218739"/>
                <a:gd name="connsiteX11" fmla="*/ 1249527 w 3737830"/>
                <a:gd name="connsiteY11" fmla="*/ 1112953 h 5218739"/>
                <a:gd name="connsiteX12" fmla="*/ 1184787 w 3737830"/>
                <a:gd name="connsiteY12" fmla="*/ 1226224 h 5218739"/>
                <a:gd name="connsiteX13" fmla="*/ 1214845 w 3737830"/>
                <a:gd name="connsiteY13" fmla="*/ 1445687 h 5218739"/>
                <a:gd name="connsiteX14" fmla="*/ 1062243 w 3737830"/>
                <a:gd name="connsiteY14" fmla="*/ 1497603 h 5218739"/>
                <a:gd name="connsiteX15" fmla="*/ 1018312 w 3737830"/>
                <a:gd name="connsiteY15" fmla="*/ 1415010 h 5218739"/>
                <a:gd name="connsiteX16" fmla="*/ 932762 w 3737830"/>
                <a:gd name="connsiteY16" fmla="*/ 1436248 h 5218739"/>
                <a:gd name="connsiteX17" fmla="*/ 902682 w 3737830"/>
                <a:gd name="connsiteY17" fmla="*/ 1355452 h 5218739"/>
                <a:gd name="connsiteX18" fmla="*/ 646054 w 3737830"/>
                <a:gd name="connsiteY18" fmla="*/ 1443327 h 5218739"/>
                <a:gd name="connsiteX19" fmla="*/ 553567 w 3737830"/>
                <a:gd name="connsiteY19" fmla="*/ 1318257 h 5218739"/>
                <a:gd name="connsiteX20" fmla="*/ 528134 w 3737830"/>
                <a:gd name="connsiteY20" fmla="*/ 1490524 h 5218739"/>
                <a:gd name="connsiteX21" fmla="*/ 384780 w 3737830"/>
                <a:gd name="connsiteY21" fmla="*/ 1490524 h 5218739"/>
                <a:gd name="connsiteX22" fmla="*/ 289981 w 3737830"/>
                <a:gd name="connsiteY22" fmla="*/ 1625034 h 5218739"/>
                <a:gd name="connsiteX23" fmla="*/ 132783 w 3737830"/>
                <a:gd name="connsiteY23" fmla="*/ 1704252 h 5218739"/>
                <a:gd name="connsiteX24" fmla="*/ 137379 w 3737830"/>
                <a:gd name="connsiteY24" fmla="*/ 1825618 h 5218739"/>
                <a:gd name="connsiteX25" fmla="*/ 33332 w 3737830"/>
                <a:gd name="connsiteY25" fmla="*/ 1927091 h 5218739"/>
                <a:gd name="connsiteX26" fmla="*/ 6257 w 3737830"/>
                <a:gd name="connsiteY26" fmla="*/ 2273583 h 5218739"/>
                <a:gd name="connsiteX27" fmla="*/ 63390 w 3737830"/>
                <a:gd name="connsiteY27" fmla="*/ 2443891 h 5218739"/>
                <a:gd name="connsiteX28" fmla="*/ 125819 w 3737830"/>
                <a:gd name="connsiteY28" fmla="*/ 2469849 h 5218739"/>
                <a:gd name="connsiteX29" fmla="*/ 169750 w 3737830"/>
                <a:gd name="connsiteY29" fmla="*/ 2613798 h 5218739"/>
                <a:gd name="connsiteX30" fmla="*/ 358836 w 3737830"/>
                <a:gd name="connsiteY30" fmla="*/ 2804548 h 5218739"/>
                <a:gd name="connsiteX31" fmla="*/ 521198 w 3737830"/>
                <a:gd name="connsiteY31" fmla="*/ 2892257 h 5218739"/>
                <a:gd name="connsiteX32" fmla="*/ 598137 w 3737830"/>
                <a:gd name="connsiteY32" fmla="*/ 3135838 h 5218739"/>
                <a:gd name="connsiteX33" fmla="*/ 424087 w 3737830"/>
                <a:gd name="connsiteY33" fmla="*/ 3331184 h 5218739"/>
                <a:gd name="connsiteX34" fmla="*/ 292409 w 3737830"/>
                <a:gd name="connsiteY34" fmla="*/ 3556346 h 5218739"/>
                <a:gd name="connsiteX35" fmla="*/ 293251 w 3737830"/>
                <a:gd name="connsiteY35" fmla="*/ 3670361 h 5218739"/>
                <a:gd name="connsiteX36" fmla="*/ 335069 w 3737830"/>
                <a:gd name="connsiteY36" fmla="*/ 3679847 h 5218739"/>
                <a:gd name="connsiteX37" fmla="*/ 355879 w 3737830"/>
                <a:gd name="connsiteY37" fmla="*/ 3689581 h 5218739"/>
                <a:gd name="connsiteX38" fmla="*/ 379289 w 3737830"/>
                <a:gd name="connsiteY38" fmla="*/ 3682502 h 5218739"/>
                <a:gd name="connsiteX39" fmla="*/ 414839 w 3737830"/>
                <a:gd name="connsiteY39" fmla="*/ 3702855 h 5218739"/>
                <a:gd name="connsiteX40" fmla="*/ 446920 w 3737830"/>
                <a:gd name="connsiteY40" fmla="*/ 3695776 h 5218739"/>
                <a:gd name="connsiteX41" fmla="*/ 493741 w 3737830"/>
                <a:gd name="connsiteY41" fmla="*/ 3732943 h 5218739"/>
                <a:gd name="connsiteX42" fmla="*/ 522354 w 3737830"/>
                <a:gd name="connsiteY42" fmla="*/ 3724094 h 5218739"/>
                <a:gd name="connsiteX43" fmla="*/ 532759 w 3737830"/>
                <a:gd name="connsiteY43" fmla="*/ 3741792 h 5218739"/>
                <a:gd name="connsiteX44" fmla="*/ 569175 w 3737830"/>
                <a:gd name="connsiteY44" fmla="*/ 3717014 h 5218739"/>
                <a:gd name="connsiteX45" fmla="*/ 592586 w 3737830"/>
                <a:gd name="connsiteY45" fmla="*/ 3720554 h 5218739"/>
                <a:gd name="connsiteX46" fmla="*/ 610247 w 3737830"/>
                <a:gd name="connsiteY46" fmla="*/ 3714362 h 5218739"/>
                <a:gd name="connsiteX47" fmla="*/ 638542 w 3737830"/>
                <a:gd name="connsiteY47" fmla="*/ 3764424 h 5218739"/>
                <a:gd name="connsiteX48" fmla="*/ 654147 w 3737830"/>
                <a:gd name="connsiteY48" fmla="*/ 3775420 h 5218739"/>
                <a:gd name="connsiteX49" fmla="*/ 687095 w 3737830"/>
                <a:gd name="connsiteY49" fmla="*/ 3777190 h 5218739"/>
                <a:gd name="connsiteX50" fmla="*/ 692298 w 3737830"/>
                <a:gd name="connsiteY50" fmla="*/ 3751527 h 5218739"/>
                <a:gd name="connsiteX51" fmla="*/ 707038 w 3737830"/>
                <a:gd name="connsiteY51" fmla="*/ 3744447 h 5218739"/>
                <a:gd name="connsiteX52" fmla="*/ 706171 w 3737830"/>
                <a:gd name="connsiteY52" fmla="*/ 3728519 h 5218739"/>
                <a:gd name="connsiteX53" fmla="*/ 734784 w 3737830"/>
                <a:gd name="connsiteY53" fmla="*/ 3712590 h 5218739"/>
                <a:gd name="connsiteX54" fmla="*/ 751258 w 3737830"/>
                <a:gd name="connsiteY54" fmla="*/ 3718784 h 5218739"/>
                <a:gd name="connsiteX55" fmla="*/ 767732 w 3737830"/>
                <a:gd name="connsiteY55" fmla="*/ 3688697 h 5218739"/>
                <a:gd name="connsiteX56" fmla="*/ 818889 w 3737830"/>
                <a:gd name="connsiteY56" fmla="*/ 3698431 h 5218739"/>
                <a:gd name="connsiteX57" fmla="*/ 834496 w 3737830"/>
                <a:gd name="connsiteY57" fmla="*/ 3730288 h 5218739"/>
                <a:gd name="connsiteX58" fmla="*/ 868311 w 3737830"/>
                <a:gd name="connsiteY58" fmla="*/ 3683387 h 5218739"/>
                <a:gd name="connsiteX59" fmla="*/ 908196 w 3737830"/>
                <a:gd name="connsiteY59" fmla="*/ 3669228 h 5218739"/>
                <a:gd name="connsiteX60" fmla="*/ 934208 w 3737830"/>
                <a:gd name="connsiteY60" fmla="*/ 3674538 h 5218739"/>
                <a:gd name="connsiteX61" fmla="*/ 968890 w 3737830"/>
                <a:gd name="connsiteY61" fmla="*/ 3647105 h 5218739"/>
                <a:gd name="connsiteX62" fmla="*/ 994035 w 3737830"/>
                <a:gd name="connsiteY62" fmla="*/ 3640910 h 5218739"/>
                <a:gd name="connsiteX63" fmla="*/ 1026983 w 3737830"/>
                <a:gd name="connsiteY63" fmla="*/ 3599318 h 5218739"/>
                <a:gd name="connsiteX64" fmla="*/ 1054920 w 3737830"/>
                <a:gd name="connsiteY64" fmla="*/ 3580857 h 5218739"/>
                <a:gd name="connsiteX65" fmla="*/ 1068602 w 3737830"/>
                <a:gd name="connsiteY65" fmla="*/ 3593124 h 5218739"/>
                <a:gd name="connsiteX66" fmla="*/ 1093747 w 3737830"/>
                <a:gd name="connsiteY66" fmla="*/ 3608168 h 5218739"/>
                <a:gd name="connsiteX67" fmla="*/ 1105885 w 3737830"/>
                <a:gd name="connsiteY67" fmla="*/ 3580735 h 5218739"/>
                <a:gd name="connsiteX68" fmla="*/ 1116290 w 3737830"/>
                <a:gd name="connsiteY68" fmla="*/ 3585159 h 5218739"/>
                <a:gd name="connsiteX69" fmla="*/ 1138834 w 3737830"/>
                <a:gd name="connsiteY69" fmla="*/ 3550647 h 5218739"/>
                <a:gd name="connsiteX70" fmla="*/ 1159643 w 3737830"/>
                <a:gd name="connsiteY70" fmla="*/ 3545337 h 5218739"/>
                <a:gd name="connsiteX71" fmla="*/ 1169181 w 3737830"/>
                <a:gd name="connsiteY71" fmla="*/ 3554187 h 5218739"/>
                <a:gd name="connsiteX72" fmla="*/ 1177851 w 3737830"/>
                <a:gd name="connsiteY72" fmla="*/ 3545337 h 5218739"/>
                <a:gd name="connsiteX73" fmla="*/ 1187389 w 3737830"/>
                <a:gd name="connsiteY73" fmla="*/ 3543568 h 5218739"/>
                <a:gd name="connsiteX74" fmla="*/ 1189990 w 3737830"/>
                <a:gd name="connsiteY74" fmla="*/ 3533833 h 5218739"/>
                <a:gd name="connsiteX75" fmla="*/ 1204730 w 3737830"/>
                <a:gd name="connsiteY75" fmla="*/ 3527639 h 5218739"/>
                <a:gd name="connsiteX76" fmla="*/ 1251551 w 3737830"/>
                <a:gd name="connsiteY76" fmla="*/ 3524099 h 5218739"/>
                <a:gd name="connsiteX77" fmla="*/ 1263690 w 3737830"/>
                <a:gd name="connsiteY77" fmla="*/ 3532948 h 5218739"/>
                <a:gd name="connsiteX78" fmla="*/ 1274095 w 3737830"/>
                <a:gd name="connsiteY78" fmla="*/ 3522329 h 5218739"/>
                <a:gd name="connsiteX79" fmla="*/ 1278430 w 3737830"/>
                <a:gd name="connsiteY79" fmla="*/ 3501976 h 5218739"/>
                <a:gd name="connsiteX80" fmla="*/ 1273228 w 3737830"/>
                <a:gd name="connsiteY80" fmla="*/ 3489587 h 5218739"/>
                <a:gd name="connsiteX81" fmla="*/ 1289702 w 3737830"/>
                <a:gd name="connsiteY81" fmla="*/ 3474543 h 5218739"/>
                <a:gd name="connsiteX82" fmla="*/ 1300974 w 3737830"/>
                <a:gd name="connsiteY82" fmla="*/ 3476313 h 5218739"/>
                <a:gd name="connsiteX83" fmla="*/ 1300974 w 3737830"/>
                <a:gd name="connsiteY83" fmla="*/ 3499321 h 5218739"/>
                <a:gd name="connsiteX84" fmla="*/ 1315714 w 3737830"/>
                <a:gd name="connsiteY84" fmla="*/ 3489587 h 5218739"/>
                <a:gd name="connsiteX85" fmla="*/ 1327853 w 3737830"/>
                <a:gd name="connsiteY85" fmla="*/ 3486932 h 5218739"/>
                <a:gd name="connsiteX86" fmla="*/ 1350396 w 3737830"/>
                <a:gd name="connsiteY86" fmla="*/ 3479852 h 5218739"/>
                <a:gd name="connsiteX87" fmla="*/ 1374674 w 3737830"/>
                <a:gd name="connsiteY87" fmla="*/ 3482507 h 5218739"/>
                <a:gd name="connsiteX88" fmla="*/ 1368604 w 3737830"/>
                <a:gd name="connsiteY88" fmla="*/ 3494011 h 5218739"/>
                <a:gd name="connsiteX89" fmla="*/ 1369472 w 3737830"/>
                <a:gd name="connsiteY89" fmla="*/ 3517020 h 5218739"/>
                <a:gd name="connsiteX90" fmla="*/ 1392882 w 3737830"/>
                <a:gd name="connsiteY90" fmla="*/ 3492241 h 5218739"/>
                <a:gd name="connsiteX91" fmla="*/ 1416293 w 3737830"/>
                <a:gd name="connsiteY91" fmla="*/ 3491357 h 5218739"/>
                <a:gd name="connsiteX92" fmla="*/ 1442779 w 3737830"/>
                <a:gd name="connsiteY92" fmla="*/ 3466701 h 5218739"/>
                <a:gd name="connsiteX93" fmla="*/ 1499530 w 3737830"/>
                <a:gd name="connsiteY93" fmla="*/ 3501976 h 5218739"/>
                <a:gd name="connsiteX94" fmla="*/ 1544618 w 3737830"/>
                <a:gd name="connsiteY94" fmla="*/ 3581620 h 5218739"/>
                <a:gd name="connsiteX95" fmla="*/ 1551554 w 3737830"/>
                <a:gd name="connsiteY95" fmla="*/ 3574540 h 5218739"/>
                <a:gd name="connsiteX96" fmla="*/ 1567161 w 3737830"/>
                <a:gd name="connsiteY96" fmla="*/ 3575426 h 5218739"/>
                <a:gd name="connsiteX97" fmla="*/ 1578433 w 3737830"/>
                <a:gd name="connsiteY97" fmla="*/ 3586929 h 5218739"/>
                <a:gd name="connsiteX98" fmla="*/ 1613115 w 3737830"/>
                <a:gd name="connsiteY98" fmla="*/ 3594009 h 5218739"/>
                <a:gd name="connsiteX99" fmla="*/ 1653867 w 3737830"/>
                <a:gd name="connsiteY99" fmla="*/ 3578080 h 5218739"/>
                <a:gd name="connsiteX100" fmla="*/ 1694619 w 3737830"/>
                <a:gd name="connsiteY100" fmla="*/ 3586929 h 5218739"/>
                <a:gd name="connsiteX101" fmla="*/ 1693752 w 3737830"/>
                <a:gd name="connsiteY101" fmla="*/ 3627636 h 5218739"/>
                <a:gd name="connsiteX102" fmla="*/ 1721498 w 3737830"/>
                <a:gd name="connsiteY102" fmla="*/ 3656839 h 5218739"/>
                <a:gd name="connsiteX103" fmla="*/ 1761383 w 3737830"/>
                <a:gd name="connsiteY103" fmla="*/ 3656839 h 5218739"/>
                <a:gd name="connsiteX104" fmla="*/ 1760429 w 3737830"/>
                <a:gd name="connsiteY104" fmla="*/ 3685379 h 5218739"/>
                <a:gd name="connsiteX105" fmla="*/ 1778441 w 3737830"/>
                <a:gd name="connsiteY105" fmla="*/ 3689061 h 5218739"/>
                <a:gd name="connsiteX106" fmla="*/ 1800298 w 3737830"/>
                <a:gd name="connsiteY106" fmla="*/ 3684413 h 5218739"/>
                <a:gd name="connsiteX107" fmla="*/ 1813047 w 3737830"/>
                <a:gd name="connsiteY107" fmla="*/ 3669542 h 5218739"/>
                <a:gd name="connsiteX108" fmla="*/ 1833083 w 3737830"/>
                <a:gd name="connsiteY108" fmla="*/ 3667683 h 5218739"/>
                <a:gd name="connsiteX109" fmla="*/ 1855684 w 3737830"/>
                <a:gd name="connsiteY109" fmla="*/ 3637806 h 5218739"/>
                <a:gd name="connsiteX110" fmla="*/ 1862226 w 3737830"/>
                <a:gd name="connsiteY110" fmla="*/ 3644447 h 5218739"/>
                <a:gd name="connsiteX111" fmla="*/ 1853117 w 3737830"/>
                <a:gd name="connsiteY111" fmla="*/ 3669542 h 5218739"/>
                <a:gd name="connsiteX112" fmla="*/ 1870421 w 3737830"/>
                <a:gd name="connsiteY112" fmla="*/ 3712298 h 5218739"/>
                <a:gd name="connsiteX113" fmla="*/ 1874064 w 3737830"/>
                <a:gd name="connsiteY113" fmla="*/ 3742970 h 5218739"/>
                <a:gd name="connsiteX114" fmla="*/ 1873154 w 3737830"/>
                <a:gd name="connsiteY114" fmla="*/ 3769925 h 5218739"/>
                <a:gd name="connsiteX115" fmla="*/ 1893189 w 3737830"/>
                <a:gd name="connsiteY115" fmla="*/ 3781078 h 5218739"/>
                <a:gd name="connsiteX116" fmla="*/ 1911403 w 3737830"/>
                <a:gd name="connsiteY116" fmla="*/ 3782937 h 5218739"/>
                <a:gd name="connsiteX117" fmla="*/ 1913224 w 3737830"/>
                <a:gd name="connsiteY117" fmla="*/ 3799668 h 5218739"/>
                <a:gd name="connsiteX118" fmla="*/ 1923242 w 3737830"/>
                <a:gd name="connsiteY118" fmla="*/ 3816398 h 5218739"/>
                <a:gd name="connsiteX119" fmla="*/ 1921420 w 3737830"/>
                <a:gd name="connsiteY119" fmla="*/ 3828481 h 5218739"/>
                <a:gd name="connsiteX120" fmla="*/ 1909581 w 3737830"/>
                <a:gd name="connsiteY120" fmla="*/ 3831270 h 5218739"/>
                <a:gd name="connsiteX121" fmla="*/ 1906849 w 3737830"/>
                <a:gd name="connsiteY121" fmla="*/ 3821975 h 5218739"/>
                <a:gd name="connsiteX122" fmla="*/ 1894100 w 3737830"/>
                <a:gd name="connsiteY122" fmla="*/ 3826622 h 5218739"/>
                <a:gd name="connsiteX123" fmla="*/ 1890457 w 3737830"/>
                <a:gd name="connsiteY123" fmla="*/ 3846141 h 5218739"/>
                <a:gd name="connsiteX124" fmla="*/ 1878618 w 3737830"/>
                <a:gd name="connsiteY124" fmla="*/ 3858224 h 5218739"/>
                <a:gd name="connsiteX125" fmla="*/ 1885903 w 3737830"/>
                <a:gd name="connsiteY125" fmla="*/ 3884249 h 5218739"/>
                <a:gd name="connsiteX126" fmla="*/ 1875886 w 3737830"/>
                <a:gd name="connsiteY126" fmla="*/ 3924216 h 5218739"/>
                <a:gd name="connsiteX127" fmla="*/ 1895010 w 3737830"/>
                <a:gd name="connsiteY127" fmla="*/ 3936299 h 5218739"/>
                <a:gd name="connsiteX128" fmla="*/ 1912314 w 3737830"/>
                <a:gd name="connsiteY128" fmla="*/ 3958606 h 5218739"/>
                <a:gd name="connsiteX129" fmla="*/ 1907760 w 3737830"/>
                <a:gd name="connsiteY129" fmla="*/ 3967901 h 5218739"/>
                <a:gd name="connsiteX130" fmla="*/ 1909581 w 3737830"/>
                <a:gd name="connsiteY130" fmla="*/ 3979055 h 5218739"/>
                <a:gd name="connsiteX131" fmla="*/ 1884992 w 3737830"/>
                <a:gd name="connsiteY131" fmla="*/ 3993927 h 5218739"/>
                <a:gd name="connsiteX132" fmla="*/ 1879528 w 3737830"/>
                <a:gd name="connsiteY132" fmla="*/ 4009728 h 5218739"/>
                <a:gd name="connsiteX133" fmla="*/ 1813047 w 3737830"/>
                <a:gd name="connsiteY133" fmla="*/ 4037612 h 5218739"/>
                <a:gd name="connsiteX134" fmla="*/ 1823065 w 3737830"/>
                <a:gd name="connsiteY134" fmla="*/ 4052483 h 5218739"/>
                <a:gd name="connsiteX135" fmla="*/ 1815780 w 3737830"/>
                <a:gd name="connsiteY135" fmla="*/ 4067355 h 5218739"/>
                <a:gd name="connsiteX136" fmla="*/ 1833083 w 3737830"/>
                <a:gd name="connsiteY136" fmla="*/ 4098957 h 5218739"/>
                <a:gd name="connsiteX137" fmla="*/ 1851297 w 3737830"/>
                <a:gd name="connsiteY137" fmla="*/ 4098957 h 5218739"/>
                <a:gd name="connsiteX138" fmla="*/ 1884082 w 3737830"/>
                <a:gd name="connsiteY138" fmla="*/ 4126841 h 5218739"/>
                <a:gd name="connsiteX139" fmla="*/ 1883171 w 3737830"/>
                <a:gd name="connsiteY139" fmla="*/ 4198410 h 5218739"/>
                <a:gd name="connsiteX140" fmla="*/ 1909030 w 3737830"/>
                <a:gd name="connsiteY140" fmla="*/ 4495257 h 5218739"/>
                <a:gd name="connsiteX141" fmla="*/ 1868836 w 3737830"/>
                <a:gd name="connsiteY141" fmla="*/ 4846950 h 5218739"/>
                <a:gd name="connsiteX142" fmla="*/ 2702849 w 3737830"/>
                <a:gd name="connsiteY142" fmla="*/ 5188594 h 5218739"/>
                <a:gd name="connsiteX143" fmla="*/ 3506718 w 3737830"/>
                <a:gd name="connsiteY143" fmla="*/ 5218739 h 5218739"/>
                <a:gd name="connsiteX144" fmla="*/ 3737830 w 3737830"/>
                <a:gd name="connsiteY144" fmla="*/ 4465112 h 5218739"/>
                <a:gd name="connsiteX145" fmla="*/ 3707685 w 3737830"/>
                <a:gd name="connsiteY145" fmla="*/ 3801921 h 5218739"/>
                <a:gd name="connsiteX146" fmla="*/ 3737830 w 3737830"/>
                <a:gd name="connsiteY146" fmla="*/ 3289455 h 5218739"/>
                <a:gd name="connsiteX147" fmla="*/ 3446427 w 3737830"/>
                <a:gd name="connsiteY147" fmla="*/ 2666457 h 5218739"/>
                <a:gd name="connsiteX148" fmla="*/ 2853575 w 3737830"/>
                <a:gd name="connsiteY148" fmla="*/ 2676506 h 5218739"/>
                <a:gd name="connsiteX149" fmla="*/ 2572221 w 3737830"/>
                <a:gd name="connsiteY149" fmla="*/ 2475539 h 5218739"/>
                <a:gd name="connsiteX150" fmla="*/ 2793285 w 3737830"/>
                <a:gd name="connsiteY150" fmla="*/ 2274572 h 5218739"/>
                <a:gd name="connsiteX151" fmla="*/ 2873671 w 3737830"/>
                <a:gd name="connsiteY151" fmla="*/ 2013314 h 5218739"/>
                <a:gd name="connsiteX152" fmla="*/ 3144977 w 3737830"/>
                <a:gd name="connsiteY152" fmla="*/ 1782202 h 5218739"/>
                <a:gd name="connsiteX153" fmla="*/ 2984203 w 3737830"/>
                <a:gd name="connsiteY153" fmla="*/ 1330027 h 5218739"/>
                <a:gd name="connsiteX154" fmla="*/ 3165074 w 3737830"/>
                <a:gd name="connsiteY154" fmla="*/ 1108963 h 5218739"/>
                <a:gd name="connsiteX155" fmla="*/ 3438708 w 3737830"/>
                <a:gd name="connsiteY155" fmla="*/ 708324 h 5218739"/>
                <a:gd name="connsiteX156" fmla="*/ 3377270 w 3737830"/>
                <a:gd name="connsiteY156" fmla="*/ 563993 h 5218739"/>
                <a:gd name="connsiteX157" fmla="*/ 3316598 w 3737830"/>
                <a:gd name="connsiteY157" fmla="*/ 440404 h 5218739"/>
                <a:gd name="connsiteX158" fmla="*/ 3332784 w 3737830"/>
                <a:gd name="connsiteY158" fmla="*/ 263417 h 5218739"/>
                <a:gd name="connsiteX159" fmla="*/ 3106192 w 3737830"/>
                <a:gd name="connsiteY159" fmla="*/ 128907 h 5218739"/>
                <a:gd name="connsiteX160" fmla="*/ 3124462 w 3737830"/>
                <a:gd name="connsiteY160" fmla="*/ 12400 h 5218739"/>
                <a:gd name="connsiteX161" fmla="*/ 3020642 w 3737830"/>
                <a:gd name="connsiteY161" fmla="*/ 1477 h 5218739"/>
                <a:gd name="connsiteX162" fmla="*/ 2958526 w 3737830"/>
                <a:gd name="connsiteY162" fmla="*/ 38129 h 5218739"/>
                <a:gd name="connsiteX163" fmla="*/ 2965150 w 3737830"/>
                <a:gd name="connsiteY163" fmla="*/ 223300 h 5218739"/>
                <a:gd name="connsiteX164" fmla="*/ 2780177 w 3737830"/>
                <a:gd name="connsiteY164" fmla="*/ 305894 h 5218739"/>
                <a:gd name="connsiteX165" fmla="*/ 2762617 w 3737830"/>
                <a:gd name="connsiteY165" fmla="*/ 448814 h 5218739"/>
                <a:gd name="connsiteX0" fmla="*/ 2762617 w 3737830"/>
                <a:gd name="connsiteY0" fmla="*/ 448814 h 5218739"/>
                <a:gd name="connsiteX1" fmla="*/ 2424105 w 3737830"/>
                <a:gd name="connsiteY1" fmla="*/ 558395 h 5218739"/>
                <a:gd name="connsiteX2" fmla="*/ 2293527 w 3737830"/>
                <a:gd name="connsiteY2" fmla="*/ 545493 h 5218739"/>
                <a:gd name="connsiteX3" fmla="*/ 2241444 w 3737830"/>
                <a:gd name="connsiteY3" fmla="*/ 716503 h 5218739"/>
                <a:gd name="connsiteX4" fmla="*/ 2040286 w 3737830"/>
                <a:gd name="connsiteY4" fmla="*/ 792017 h 5218739"/>
                <a:gd name="connsiteX5" fmla="*/ 1996355 w 3737830"/>
                <a:gd name="connsiteY5" fmla="*/ 709423 h 5218739"/>
                <a:gd name="connsiteX6" fmla="*/ 1883059 w 3737830"/>
                <a:gd name="connsiteY6" fmla="*/ 810896 h 5218739"/>
                <a:gd name="connsiteX7" fmla="*/ 1700399 w 3737830"/>
                <a:gd name="connsiteY7" fmla="*/ 820335 h 5218739"/>
                <a:gd name="connsiteX8" fmla="*/ 1591727 w 3737830"/>
                <a:gd name="connsiteY8" fmla="*/ 910008 h 5218739"/>
                <a:gd name="connsiteX9" fmla="*/ 1478186 w 3737830"/>
                <a:gd name="connsiteY9" fmla="*/ 938674 h 5218739"/>
                <a:gd name="connsiteX10" fmla="*/ 1392881 w 3737830"/>
                <a:gd name="connsiteY10" fmla="*/ 1179028 h 5218739"/>
                <a:gd name="connsiteX11" fmla="*/ 1249527 w 3737830"/>
                <a:gd name="connsiteY11" fmla="*/ 1112953 h 5218739"/>
                <a:gd name="connsiteX12" fmla="*/ 1184787 w 3737830"/>
                <a:gd name="connsiteY12" fmla="*/ 1226224 h 5218739"/>
                <a:gd name="connsiteX13" fmla="*/ 1214845 w 3737830"/>
                <a:gd name="connsiteY13" fmla="*/ 1445687 h 5218739"/>
                <a:gd name="connsiteX14" fmla="*/ 1062243 w 3737830"/>
                <a:gd name="connsiteY14" fmla="*/ 1497603 h 5218739"/>
                <a:gd name="connsiteX15" fmla="*/ 1018312 w 3737830"/>
                <a:gd name="connsiteY15" fmla="*/ 1415010 h 5218739"/>
                <a:gd name="connsiteX16" fmla="*/ 932762 w 3737830"/>
                <a:gd name="connsiteY16" fmla="*/ 1436248 h 5218739"/>
                <a:gd name="connsiteX17" fmla="*/ 902682 w 3737830"/>
                <a:gd name="connsiteY17" fmla="*/ 1355452 h 5218739"/>
                <a:gd name="connsiteX18" fmla="*/ 646054 w 3737830"/>
                <a:gd name="connsiteY18" fmla="*/ 1443327 h 5218739"/>
                <a:gd name="connsiteX19" fmla="*/ 553567 w 3737830"/>
                <a:gd name="connsiteY19" fmla="*/ 1318257 h 5218739"/>
                <a:gd name="connsiteX20" fmla="*/ 528134 w 3737830"/>
                <a:gd name="connsiteY20" fmla="*/ 1490524 h 5218739"/>
                <a:gd name="connsiteX21" fmla="*/ 384780 w 3737830"/>
                <a:gd name="connsiteY21" fmla="*/ 1490524 h 5218739"/>
                <a:gd name="connsiteX22" fmla="*/ 289981 w 3737830"/>
                <a:gd name="connsiteY22" fmla="*/ 1625034 h 5218739"/>
                <a:gd name="connsiteX23" fmla="*/ 132783 w 3737830"/>
                <a:gd name="connsiteY23" fmla="*/ 1704252 h 5218739"/>
                <a:gd name="connsiteX24" fmla="*/ 137379 w 3737830"/>
                <a:gd name="connsiteY24" fmla="*/ 1825618 h 5218739"/>
                <a:gd name="connsiteX25" fmla="*/ 33332 w 3737830"/>
                <a:gd name="connsiteY25" fmla="*/ 1927091 h 5218739"/>
                <a:gd name="connsiteX26" fmla="*/ 6257 w 3737830"/>
                <a:gd name="connsiteY26" fmla="*/ 2273583 h 5218739"/>
                <a:gd name="connsiteX27" fmla="*/ 63390 w 3737830"/>
                <a:gd name="connsiteY27" fmla="*/ 2443891 h 5218739"/>
                <a:gd name="connsiteX28" fmla="*/ 125819 w 3737830"/>
                <a:gd name="connsiteY28" fmla="*/ 2469849 h 5218739"/>
                <a:gd name="connsiteX29" fmla="*/ 169750 w 3737830"/>
                <a:gd name="connsiteY29" fmla="*/ 2613798 h 5218739"/>
                <a:gd name="connsiteX30" fmla="*/ 358836 w 3737830"/>
                <a:gd name="connsiteY30" fmla="*/ 2804548 h 5218739"/>
                <a:gd name="connsiteX31" fmla="*/ 521198 w 3737830"/>
                <a:gd name="connsiteY31" fmla="*/ 2892257 h 5218739"/>
                <a:gd name="connsiteX32" fmla="*/ 598137 w 3737830"/>
                <a:gd name="connsiteY32" fmla="*/ 3135838 h 5218739"/>
                <a:gd name="connsiteX33" fmla="*/ 424087 w 3737830"/>
                <a:gd name="connsiteY33" fmla="*/ 3331184 h 5218739"/>
                <a:gd name="connsiteX34" fmla="*/ 292409 w 3737830"/>
                <a:gd name="connsiteY34" fmla="*/ 3556346 h 5218739"/>
                <a:gd name="connsiteX35" fmla="*/ 293251 w 3737830"/>
                <a:gd name="connsiteY35" fmla="*/ 3670361 h 5218739"/>
                <a:gd name="connsiteX36" fmla="*/ 335069 w 3737830"/>
                <a:gd name="connsiteY36" fmla="*/ 3679847 h 5218739"/>
                <a:gd name="connsiteX37" fmla="*/ 355879 w 3737830"/>
                <a:gd name="connsiteY37" fmla="*/ 3689581 h 5218739"/>
                <a:gd name="connsiteX38" fmla="*/ 379289 w 3737830"/>
                <a:gd name="connsiteY38" fmla="*/ 3682502 h 5218739"/>
                <a:gd name="connsiteX39" fmla="*/ 414839 w 3737830"/>
                <a:gd name="connsiteY39" fmla="*/ 3702855 h 5218739"/>
                <a:gd name="connsiteX40" fmla="*/ 446920 w 3737830"/>
                <a:gd name="connsiteY40" fmla="*/ 3695776 h 5218739"/>
                <a:gd name="connsiteX41" fmla="*/ 493741 w 3737830"/>
                <a:gd name="connsiteY41" fmla="*/ 3732943 h 5218739"/>
                <a:gd name="connsiteX42" fmla="*/ 522354 w 3737830"/>
                <a:gd name="connsiteY42" fmla="*/ 3724094 h 5218739"/>
                <a:gd name="connsiteX43" fmla="*/ 532759 w 3737830"/>
                <a:gd name="connsiteY43" fmla="*/ 3741792 h 5218739"/>
                <a:gd name="connsiteX44" fmla="*/ 569175 w 3737830"/>
                <a:gd name="connsiteY44" fmla="*/ 3717014 h 5218739"/>
                <a:gd name="connsiteX45" fmla="*/ 592586 w 3737830"/>
                <a:gd name="connsiteY45" fmla="*/ 3720554 h 5218739"/>
                <a:gd name="connsiteX46" fmla="*/ 610247 w 3737830"/>
                <a:gd name="connsiteY46" fmla="*/ 3714362 h 5218739"/>
                <a:gd name="connsiteX47" fmla="*/ 638542 w 3737830"/>
                <a:gd name="connsiteY47" fmla="*/ 3764424 h 5218739"/>
                <a:gd name="connsiteX48" fmla="*/ 654147 w 3737830"/>
                <a:gd name="connsiteY48" fmla="*/ 3775420 h 5218739"/>
                <a:gd name="connsiteX49" fmla="*/ 687095 w 3737830"/>
                <a:gd name="connsiteY49" fmla="*/ 3777190 h 5218739"/>
                <a:gd name="connsiteX50" fmla="*/ 692298 w 3737830"/>
                <a:gd name="connsiteY50" fmla="*/ 3751527 h 5218739"/>
                <a:gd name="connsiteX51" fmla="*/ 707038 w 3737830"/>
                <a:gd name="connsiteY51" fmla="*/ 3744447 h 5218739"/>
                <a:gd name="connsiteX52" fmla="*/ 706171 w 3737830"/>
                <a:gd name="connsiteY52" fmla="*/ 3728519 h 5218739"/>
                <a:gd name="connsiteX53" fmla="*/ 734784 w 3737830"/>
                <a:gd name="connsiteY53" fmla="*/ 3712590 h 5218739"/>
                <a:gd name="connsiteX54" fmla="*/ 751258 w 3737830"/>
                <a:gd name="connsiteY54" fmla="*/ 3718784 h 5218739"/>
                <a:gd name="connsiteX55" fmla="*/ 767732 w 3737830"/>
                <a:gd name="connsiteY55" fmla="*/ 3688697 h 5218739"/>
                <a:gd name="connsiteX56" fmla="*/ 818889 w 3737830"/>
                <a:gd name="connsiteY56" fmla="*/ 3698431 h 5218739"/>
                <a:gd name="connsiteX57" fmla="*/ 834496 w 3737830"/>
                <a:gd name="connsiteY57" fmla="*/ 3730288 h 5218739"/>
                <a:gd name="connsiteX58" fmla="*/ 868311 w 3737830"/>
                <a:gd name="connsiteY58" fmla="*/ 3683387 h 5218739"/>
                <a:gd name="connsiteX59" fmla="*/ 908196 w 3737830"/>
                <a:gd name="connsiteY59" fmla="*/ 3669228 h 5218739"/>
                <a:gd name="connsiteX60" fmla="*/ 934208 w 3737830"/>
                <a:gd name="connsiteY60" fmla="*/ 3674538 h 5218739"/>
                <a:gd name="connsiteX61" fmla="*/ 968890 w 3737830"/>
                <a:gd name="connsiteY61" fmla="*/ 3647105 h 5218739"/>
                <a:gd name="connsiteX62" fmla="*/ 994035 w 3737830"/>
                <a:gd name="connsiteY62" fmla="*/ 3640910 h 5218739"/>
                <a:gd name="connsiteX63" fmla="*/ 1026983 w 3737830"/>
                <a:gd name="connsiteY63" fmla="*/ 3599318 h 5218739"/>
                <a:gd name="connsiteX64" fmla="*/ 1054920 w 3737830"/>
                <a:gd name="connsiteY64" fmla="*/ 3580857 h 5218739"/>
                <a:gd name="connsiteX65" fmla="*/ 1068602 w 3737830"/>
                <a:gd name="connsiteY65" fmla="*/ 3593124 h 5218739"/>
                <a:gd name="connsiteX66" fmla="*/ 1093747 w 3737830"/>
                <a:gd name="connsiteY66" fmla="*/ 3608168 h 5218739"/>
                <a:gd name="connsiteX67" fmla="*/ 1105885 w 3737830"/>
                <a:gd name="connsiteY67" fmla="*/ 3580735 h 5218739"/>
                <a:gd name="connsiteX68" fmla="*/ 1116290 w 3737830"/>
                <a:gd name="connsiteY68" fmla="*/ 3585159 h 5218739"/>
                <a:gd name="connsiteX69" fmla="*/ 1138834 w 3737830"/>
                <a:gd name="connsiteY69" fmla="*/ 3550647 h 5218739"/>
                <a:gd name="connsiteX70" fmla="*/ 1159643 w 3737830"/>
                <a:gd name="connsiteY70" fmla="*/ 3545337 h 5218739"/>
                <a:gd name="connsiteX71" fmla="*/ 1169181 w 3737830"/>
                <a:gd name="connsiteY71" fmla="*/ 3554187 h 5218739"/>
                <a:gd name="connsiteX72" fmla="*/ 1177851 w 3737830"/>
                <a:gd name="connsiteY72" fmla="*/ 3545337 h 5218739"/>
                <a:gd name="connsiteX73" fmla="*/ 1187389 w 3737830"/>
                <a:gd name="connsiteY73" fmla="*/ 3543568 h 5218739"/>
                <a:gd name="connsiteX74" fmla="*/ 1189990 w 3737830"/>
                <a:gd name="connsiteY74" fmla="*/ 3533833 h 5218739"/>
                <a:gd name="connsiteX75" fmla="*/ 1204730 w 3737830"/>
                <a:gd name="connsiteY75" fmla="*/ 3527639 h 5218739"/>
                <a:gd name="connsiteX76" fmla="*/ 1251551 w 3737830"/>
                <a:gd name="connsiteY76" fmla="*/ 3524099 h 5218739"/>
                <a:gd name="connsiteX77" fmla="*/ 1263690 w 3737830"/>
                <a:gd name="connsiteY77" fmla="*/ 3532948 h 5218739"/>
                <a:gd name="connsiteX78" fmla="*/ 1274095 w 3737830"/>
                <a:gd name="connsiteY78" fmla="*/ 3522329 h 5218739"/>
                <a:gd name="connsiteX79" fmla="*/ 1278430 w 3737830"/>
                <a:gd name="connsiteY79" fmla="*/ 3501976 h 5218739"/>
                <a:gd name="connsiteX80" fmla="*/ 1273228 w 3737830"/>
                <a:gd name="connsiteY80" fmla="*/ 3489587 h 5218739"/>
                <a:gd name="connsiteX81" fmla="*/ 1289702 w 3737830"/>
                <a:gd name="connsiteY81" fmla="*/ 3474543 h 5218739"/>
                <a:gd name="connsiteX82" fmla="*/ 1300974 w 3737830"/>
                <a:gd name="connsiteY82" fmla="*/ 3476313 h 5218739"/>
                <a:gd name="connsiteX83" fmla="*/ 1300974 w 3737830"/>
                <a:gd name="connsiteY83" fmla="*/ 3499321 h 5218739"/>
                <a:gd name="connsiteX84" fmla="*/ 1315714 w 3737830"/>
                <a:gd name="connsiteY84" fmla="*/ 3489587 h 5218739"/>
                <a:gd name="connsiteX85" fmla="*/ 1327853 w 3737830"/>
                <a:gd name="connsiteY85" fmla="*/ 3486932 h 5218739"/>
                <a:gd name="connsiteX86" fmla="*/ 1350396 w 3737830"/>
                <a:gd name="connsiteY86" fmla="*/ 3479852 h 5218739"/>
                <a:gd name="connsiteX87" fmla="*/ 1374674 w 3737830"/>
                <a:gd name="connsiteY87" fmla="*/ 3482507 h 5218739"/>
                <a:gd name="connsiteX88" fmla="*/ 1368604 w 3737830"/>
                <a:gd name="connsiteY88" fmla="*/ 3494011 h 5218739"/>
                <a:gd name="connsiteX89" fmla="*/ 1369472 w 3737830"/>
                <a:gd name="connsiteY89" fmla="*/ 3517020 h 5218739"/>
                <a:gd name="connsiteX90" fmla="*/ 1392882 w 3737830"/>
                <a:gd name="connsiteY90" fmla="*/ 3492241 h 5218739"/>
                <a:gd name="connsiteX91" fmla="*/ 1416293 w 3737830"/>
                <a:gd name="connsiteY91" fmla="*/ 3491357 h 5218739"/>
                <a:gd name="connsiteX92" fmla="*/ 1442779 w 3737830"/>
                <a:gd name="connsiteY92" fmla="*/ 3466701 h 5218739"/>
                <a:gd name="connsiteX93" fmla="*/ 1499530 w 3737830"/>
                <a:gd name="connsiteY93" fmla="*/ 3501976 h 5218739"/>
                <a:gd name="connsiteX94" fmla="*/ 1544618 w 3737830"/>
                <a:gd name="connsiteY94" fmla="*/ 3581620 h 5218739"/>
                <a:gd name="connsiteX95" fmla="*/ 1551554 w 3737830"/>
                <a:gd name="connsiteY95" fmla="*/ 3574540 h 5218739"/>
                <a:gd name="connsiteX96" fmla="*/ 1567161 w 3737830"/>
                <a:gd name="connsiteY96" fmla="*/ 3575426 h 5218739"/>
                <a:gd name="connsiteX97" fmla="*/ 1578433 w 3737830"/>
                <a:gd name="connsiteY97" fmla="*/ 3586929 h 5218739"/>
                <a:gd name="connsiteX98" fmla="*/ 1613115 w 3737830"/>
                <a:gd name="connsiteY98" fmla="*/ 3594009 h 5218739"/>
                <a:gd name="connsiteX99" fmla="*/ 1653867 w 3737830"/>
                <a:gd name="connsiteY99" fmla="*/ 3578080 h 5218739"/>
                <a:gd name="connsiteX100" fmla="*/ 1694619 w 3737830"/>
                <a:gd name="connsiteY100" fmla="*/ 3586929 h 5218739"/>
                <a:gd name="connsiteX101" fmla="*/ 1693752 w 3737830"/>
                <a:gd name="connsiteY101" fmla="*/ 3627636 h 5218739"/>
                <a:gd name="connsiteX102" fmla="*/ 1721498 w 3737830"/>
                <a:gd name="connsiteY102" fmla="*/ 3656839 h 5218739"/>
                <a:gd name="connsiteX103" fmla="*/ 1761383 w 3737830"/>
                <a:gd name="connsiteY103" fmla="*/ 3656839 h 5218739"/>
                <a:gd name="connsiteX104" fmla="*/ 1760429 w 3737830"/>
                <a:gd name="connsiteY104" fmla="*/ 3685379 h 5218739"/>
                <a:gd name="connsiteX105" fmla="*/ 1778441 w 3737830"/>
                <a:gd name="connsiteY105" fmla="*/ 3689061 h 5218739"/>
                <a:gd name="connsiteX106" fmla="*/ 1800298 w 3737830"/>
                <a:gd name="connsiteY106" fmla="*/ 3684413 h 5218739"/>
                <a:gd name="connsiteX107" fmla="*/ 1813047 w 3737830"/>
                <a:gd name="connsiteY107" fmla="*/ 3669542 h 5218739"/>
                <a:gd name="connsiteX108" fmla="*/ 1833083 w 3737830"/>
                <a:gd name="connsiteY108" fmla="*/ 3667683 h 5218739"/>
                <a:gd name="connsiteX109" fmla="*/ 1855684 w 3737830"/>
                <a:gd name="connsiteY109" fmla="*/ 3637806 h 5218739"/>
                <a:gd name="connsiteX110" fmla="*/ 1862226 w 3737830"/>
                <a:gd name="connsiteY110" fmla="*/ 3644447 h 5218739"/>
                <a:gd name="connsiteX111" fmla="*/ 1853117 w 3737830"/>
                <a:gd name="connsiteY111" fmla="*/ 3669542 h 5218739"/>
                <a:gd name="connsiteX112" fmla="*/ 1870421 w 3737830"/>
                <a:gd name="connsiteY112" fmla="*/ 3712298 h 5218739"/>
                <a:gd name="connsiteX113" fmla="*/ 1874064 w 3737830"/>
                <a:gd name="connsiteY113" fmla="*/ 3742970 h 5218739"/>
                <a:gd name="connsiteX114" fmla="*/ 1873154 w 3737830"/>
                <a:gd name="connsiteY114" fmla="*/ 3769925 h 5218739"/>
                <a:gd name="connsiteX115" fmla="*/ 1893189 w 3737830"/>
                <a:gd name="connsiteY115" fmla="*/ 3781078 h 5218739"/>
                <a:gd name="connsiteX116" fmla="*/ 1911403 w 3737830"/>
                <a:gd name="connsiteY116" fmla="*/ 3782937 h 5218739"/>
                <a:gd name="connsiteX117" fmla="*/ 1913224 w 3737830"/>
                <a:gd name="connsiteY117" fmla="*/ 3799668 h 5218739"/>
                <a:gd name="connsiteX118" fmla="*/ 1923242 w 3737830"/>
                <a:gd name="connsiteY118" fmla="*/ 3816398 h 5218739"/>
                <a:gd name="connsiteX119" fmla="*/ 1921420 w 3737830"/>
                <a:gd name="connsiteY119" fmla="*/ 3828481 h 5218739"/>
                <a:gd name="connsiteX120" fmla="*/ 1909581 w 3737830"/>
                <a:gd name="connsiteY120" fmla="*/ 3831270 h 5218739"/>
                <a:gd name="connsiteX121" fmla="*/ 1906849 w 3737830"/>
                <a:gd name="connsiteY121" fmla="*/ 3821975 h 5218739"/>
                <a:gd name="connsiteX122" fmla="*/ 1894100 w 3737830"/>
                <a:gd name="connsiteY122" fmla="*/ 3826622 h 5218739"/>
                <a:gd name="connsiteX123" fmla="*/ 1890457 w 3737830"/>
                <a:gd name="connsiteY123" fmla="*/ 3846141 h 5218739"/>
                <a:gd name="connsiteX124" fmla="*/ 1878618 w 3737830"/>
                <a:gd name="connsiteY124" fmla="*/ 3858224 h 5218739"/>
                <a:gd name="connsiteX125" fmla="*/ 1885903 w 3737830"/>
                <a:gd name="connsiteY125" fmla="*/ 3884249 h 5218739"/>
                <a:gd name="connsiteX126" fmla="*/ 1875886 w 3737830"/>
                <a:gd name="connsiteY126" fmla="*/ 3924216 h 5218739"/>
                <a:gd name="connsiteX127" fmla="*/ 1895010 w 3737830"/>
                <a:gd name="connsiteY127" fmla="*/ 3936299 h 5218739"/>
                <a:gd name="connsiteX128" fmla="*/ 1912314 w 3737830"/>
                <a:gd name="connsiteY128" fmla="*/ 3958606 h 5218739"/>
                <a:gd name="connsiteX129" fmla="*/ 1907760 w 3737830"/>
                <a:gd name="connsiteY129" fmla="*/ 3967901 h 5218739"/>
                <a:gd name="connsiteX130" fmla="*/ 1909581 w 3737830"/>
                <a:gd name="connsiteY130" fmla="*/ 3979055 h 5218739"/>
                <a:gd name="connsiteX131" fmla="*/ 1884992 w 3737830"/>
                <a:gd name="connsiteY131" fmla="*/ 3993927 h 5218739"/>
                <a:gd name="connsiteX132" fmla="*/ 1879528 w 3737830"/>
                <a:gd name="connsiteY132" fmla="*/ 4009728 h 5218739"/>
                <a:gd name="connsiteX133" fmla="*/ 1813047 w 3737830"/>
                <a:gd name="connsiteY133" fmla="*/ 4037612 h 5218739"/>
                <a:gd name="connsiteX134" fmla="*/ 1823065 w 3737830"/>
                <a:gd name="connsiteY134" fmla="*/ 4052483 h 5218739"/>
                <a:gd name="connsiteX135" fmla="*/ 1815780 w 3737830"/>
                <a:gd name="connsiteY135" fmla="*/ 4067355 h 5218739"/>
                <a:gd name="connsiteX136" fmla="*/ 1833083 w 3737830"/>
                <a:gd name="connsiteY136" fmla="*/ 4098957 h 5218739"/>
                <a:gd name="connsiteX137" fmla="*/ 1851297 w 3737830"/>
                <a:gd name="connsiteY137" fmla="*/ 4098957 h 5218739"/>
                <a:gd name="connsiteX138" fmla="*/ 1884082 w 3737830"/>
                <a:gd name="connsiteY138" fmla="*/ 4126841 h 5218739"/>
                <a:gd name="connsiteX139" fmla="*/ 1883171 w 3737830"/>
                <a:gd name="connsiteY139" fmla="*/ 4198410 h 5218739"/>
                <a:gd name="connsiteX140" fmla="*/ 1909030 w 3737830"/>
                <a:gd name="connsiteY140" fmla="*/ 4495257 h 5218739"/>
                <a:gd name="connsiteX141" fmla="*/ 1868836 w 3737830"/>
                <a:gd name="connsiteY141" fmla="*/ 4846950 h 5218739"/>
                <a:gd name="connsiteX142" fmla="*/ 2702849 w 3737830"/>
                <a:gd name="connsiteY142" fmla="*/ 5188594 h 5218739"/>
                <a:gd name="connsiteX143" fmla="*/ 3506718 w 3737830"/>
                <a:gd name="connsiteY143" fmla="*/ 5218739 h 5218739"/>
                <a:gd name="connsiteX144" fmla="*/ 3737830 w 3737830"/>
                <a:gd name="connsiteY144" fmla="*/ 4465112 h 5218739"/>
                <a:gd name="connsiteX145" fmla="*/ 3707685 w 3737830"/>
                <a:gd name="connsiteY145" fmla="*/ 3801921 h 5218739"/>
                <a:gd name="connsiteX146" fmla="*/ 3737830 w 3737830"/>
                <a:gd name="connsiteY146" fmla="*/ 3289455 h 5218739"/>
                <a:gd name="connsiteX147" fmla="*/ 3446427 w 3737830"/>
                <a:gd name="connsiteY147" fmla="*/ 2666457 h 5218739"/>
                <a:gd name="connsiteX148" fmla="*/ 2853575 w 3737830"/>
                <a:gd name="connsiteY148" fmla="*/ 2676506 h 5218739"/>
                <a:gd name="connsiteX149" fmla="*/ 2572221 w 3737830"/>
                <a:gd name="connsiteY149" fmla="*/ 2475539 h 5218739"/>
                <a:gd name="connsiteX150" fmla="*/ 2793285 w 3737830"/>
                <a:gd name="connsiteY150" fmla="*/ 2274572 h 5218739"/>
                <a:gd name="connsiteX151" fmla="*/ 2873671 w 3737830"/>
                <a:gd name="connsiteY151" fmla="*/ 2013314 h 5218739"/>
                <a:gd name="connsiteX152" fmla="*/ 3144977 w 3737830"/>
                <a:gd name="connsiteY152" fmla="*/ 1782202 h 5218739"/>
                <a:gd name="connsiteX153" fmla="*/ 2984203 w 3737830"/>
                <a:gd name="connsiteY153" fmla="*/ 1330027 h 5218739"/>
                <a:gd name="connsiteX154" fmla="*/ 3165074 w 3737830"/>
                <a:gd name="connsiteY154" fmla="*/ 1108963 h 5218739"/>
                <a:gd name="connsiteX155" fmla="*/ 3438708 w 3737830"/>
                <a:gd name="connsiteY155" fmla="*/ 708324 h 5218739"/>
                <a:gd name="connsiteX156" fmla="*/ 3377270 w 3737830"/>
                <a:gd name="connsiteY156" fmla="*/ 563993 h 5218739"/>
                <a:gd name="connsiteX157" fmla="*/ 3316598 w 3737830"/>
                <a:gd name="connsiteY157" fmla="*/ 440404 h 5218739"/>
                <a:gd name="connsiteX158" fmla="*/ 3332784 w 3737830"/>
                <a:gd name="connsiteY158" fmla="*/ 263417 h 5218739"/>
                <a:gd name="connsiteX159" fmla="*/ 3106192 w 3737830"/>
                <a:gd name="connsiteY159" fmla="*/ 128907 h 5218739"/>
                <a:gd name="connsiteX160" fmla="*/ 3124462 w 3737830"/>
                <a:gd name="connsiteY160" fmla="*/ 12400 h 5218739"/>
                <a:gd name="connsiteX161" fmla="*/ 3020642 w 3737830"/>
                <a:gd name="connsiteY161" fmla="*/ 1477 h 5218739"/>
                <a:gd name="connsiteX162" fmla="*/ 2958526 w 3737830"/>
                <a:gd name="connsiteY162" fmla="*/ 38129 h 5218739"/>
                <a:gd name="connsiteX163" fmla="*/ 2965150 w 3737830"/>
                <a:gd name="connsiteY163" fmla="*/ 223300 h 5218739"/>
                <a:gd name="connsiteX164" fmla="*/ 2780177 w 3737830"/>
                <a:gd name="connsiteY164" fmla="*/ 305894 h 5218739"/>
                <a:gd name="connsiteX165" fmla="*/ 2762617 w 3737830"/>
                <a:gd name="connsiteY165" fmla="*/ 448814 h 5218739"/>
                <a:gd name="connsiteX0" fmla="*/ 2762617 w 3737830"/>
                <a:gd name="connsiteY0" fmla="*/ 448814 h 5218739"/>
                <a:gd name="connsiteX1" fmla="*/ 2424105 w 3737830"/>
                <a:gd name="connsiteY1" fmla="*/ 558395 h 5218739"/>
                <a:gd name="connsiteX2" fmla="*/ 2293527 w 3737830"/>
                <a:gd name="connsiteY2" fmla="*/ 545493 h 5218739"/>
                <a:gd name="connsiteX3" fmla="*/ 2241444 w 3737830"/>
                <a:gd name="connsiteY3" fmla="*/ 716503 h 5218739"/>
                <a:gd name="connsiteX4" fmla="*/ 2040286 w 3737830"/>
                <a:gd name="connsiteY4" fmla="*/ 792017 h 5218739"/>
                <a:gd name="connsiteX5" fmla="*/ 1996355 w 3737830"/>
                <a:gd name="connsiteY5" fmla="*/ 709423 h 5218739"/>
                <a:gd name="connsiteX6" fmla="*/ 1883059 w 3737830"/>
                <a:gd name="connsiteY6" fmla="*/ 810896 h 5218739"/>
                <a:gd name="connsiteX7" fmla="*/ 1700399 w 3737830"/>
                <a:gd name="connsiteY7" fmla="*/ 820335 h 5218739"/>
                <a:gd name="connsiteX8" fmla="*/ 1591727 w 3737830"/>
                <a:gd name="connsiteY8" fmla="*/ 910008 h 5218739"/>
                <a:gd name="connsiteX9" fmla="*/ 1478186 w 3737830"/>
                <a:gd name="connsiteY9" fmla="*/ 938674 h 5218739"/>
                <a:gd name="connsiteX10" fmla="*/ 1392881 w 3737830"/>
                <a:gd name="connsiteY10" fmla="*/ 1179028 h 5218739"/>
                <a:gd name="connsiteX11" fmla="*/ 1249527 w 3737830"/>
                <a:gd name="connsiteY11" fmla="*/ 1112953 h 5218739"/>
                <a:gd name="connsiteX12" fmla="*/ 1184787 w 3737830"/>
                <a:gd name="connsiteY12" fmla="*/ 1226224 h 5218739"/>
                <a:gd name="connsiteX13" fmla="*/ 1214845 w 3737830"/>
                <a:gd name="connsiteY13" fmla="*/ 1445687 h 5218739"/>
                <a:gd name="connsiteX14" fmla="*/ 1062243 w 3737830"/>
                <a:gd name="connsiteY14" fmla="*/ 1497603 h 5218739"/>
                <a:gd name="connsiteX15" fmla="*/ 1018312 w 3737830"/>
                <a:gd name="connsiteY15" fmla="*/ 1415010 h 5218739"/>
                <a:gd name="connsiteX16" fmla="*/ 932762 w 3737830"/>
                <a:gd name="connsiteY16" fmla="*/ 1436248 h 5218739"/>
                <a:gd name="connsiteX17" fmla="*/ 902682 w 3737830"/>
                <a:gd name="connsiteY17" fmla="*/ 1355452 h 5218739"/>
                <a:gd name="connsiteX18" fmla="*/ 646054 w 3737830"/>
                <a:gd name="connsiteY18" fmla="*/ 1443327 h 5218739"/>
                <a:gd name="connsiteX19" fmla="*/ 553567 w 3737830"/>
                <a:gd name="connsiteY19" fmla="*/ 1318257 h 5218739"/>
                <a:gd name="connsiteX20" fmla="*/ 528134 w 3737830"/>
                <a:gd name="connsiteY20" fmla="*/ 1490524 h 5218739"/>
                <a:gd name="connsiteX21" fmla="*/ 384780 w 3737830"/>
                <a:gd name="connsiteY21" fmla="*/ 1490524 h 5218739"/>
                <a:gd name="connsiteX22" fmla="*/ 289981 w 3737830"/>
                <a:gd name="connsiteY22" fmla="*/ 1625034 h 5218739"/>
                <a:gd name="connsiteX23" fmla="*/ 132783 w 3737830"/>
                <a:gd name="connsiteY23" fmla="*/ 1704252 h 5218739"/>
                <a:gd name="connsiteX24" fmla="*/ 137379 w 3737830"/>
                <a:gd name="connsiteY24" fmla="*/ 1825618 h 5218739"/>
                <a:gd name="connsiteX25" fmla="*/ 33332 w 3737830"/>
                <a:gd name="connsiteY25" fmla="*/ 1927091 h 5218739"/>
                <a:gd name="connsiteX26" fmla="*/ 6257 w 3737830"/>
                <a:gd name="connsiteY26" fmla="*/ 2273583 h 5218739"/>
                <a:gd name="connsiteX27" fmla="*/ 63390 w 3737830"/>
                <a:gd name="connsiteY27" fmla="*/ 2443891 h 5218739"/>
                <a:gd name="connsiteX28" fmla="*/ 125819 w 3737830"/>
                <a:gd name="connsiteY28" fmla="*/ 2469849 h 5218739"/>
                <a:gd name="connsiteX29" fmla="*/ 169750 w 3737830"/>
                <a:gd name="connsiteY29" fmla="*/ 2613798 h 5218739"/>
                <a:gd name="connsiteX30" fmla="*/ 358836 w 3737830"/>
                <a:gd name="connsiteY30" fmla="*/ 2804548 h 5218739"/>
                <a:gd name="connsiteX31" fmla="*/ 521198 w 3737830"/>
                <a:gd name="connsiteY31" fmla="*/ 2892257 h 5218739"/>
                <a:gd name="connsiteX32" fmla="*/ 598137 w 3737830"/>
                <a:gd name="connsiteY32" fmla="*/ 3135838 h 5218739"/>
                <a:gd name="connsiteX33" fmla="*/ 424087 w 3737830"/>
                <a:gd name="connsiteY33" fmla="*/ 3331184 h 5218739"/>
                <a:gd name="connsiteX34" fmla="*/ 292409 w 3737830"/>
                <a:gd name="connsiteY34" fmla="*/ 3556346 h 5218739"/>
                <a:gd name="connsiteX35" fmla="*/ 293251 w 3737830"/>
                <a:gd name="connsiteY35" fmla="*/ 3670361 h 5218739"/>
                <a:gd name="connsiteX36" fmla="*/ 335069 w 3737830"/>
                <a:gd name="connsiteY36" fmla="*/ 3679847 h 5218739"/>
                <a:gd name="connsiteX37" fmla="*/ 355879 w 3737830"/>
                <a:gd name="connsiteY37" fmla="*/ 3689581 h 5218739"/>
                <a:gd name="connsiteX38" fmla="*/ 379289 w 3737830"/>
                <a:gd name="connsiteY38" fmla="*/ 3682502 h 5218739"/>
                <a:gd name="connsiteX39" fmla="*/ 414839 w 3737830"/>
                <a:gd name="connsiteY39" fmla="*/ 3702855 h 5218739"/>
                <a:gd name="connsiteX40" fmla="*/ 446920 w 3737830"/>
                <a:gd name="connsiteY40" fmla="*/ 3695776 h 5218739"/>
                <a:gd name="connsiteX41" fmla="*/ 493741 w 3737830"/>
                <a:gd name="connsiteY41" fmla="*/ 3732943 h 5218739"/>
                <a:gd name="connsiteX42" fmla="*/ 522354 w 3737830"/>
                <a:gd name="connsiteY42" fmla="*/ 3724094 h 5218739"/>
                <a:gd name="connsiteX43" fmla="*/ 532759 w 3737830"/>
                <a:gd name="connsiteY43" fmla="*/ 3741792 h 5218739"/>
                <a:gd name="connsiteX44" fmla="*/ 569175 w 3737830"/>
                <a:gd name="connsiteY44" fmla="*/ 3717014 h 5218739"/>
                <a:gd name="connsiteX45" fmla="*/ 592586 w 3737830"/>
                <a:gd name="connsiteY45" fmla="*/ 3720554 h 5218739"/>
                <a:gd name="connsiteX46" fmla="*/ 610247 w 3737830"/>
                <a:gd name="connsiteY46" fmla="*/ 3714362 h 5218739"/>
                <a:gd name="connsiteX47" fmla="*/ 638542 w 3737830"/>
                <a:gd name="connsiteY47" fmla="*/ 3764424 h 5218739"/>
                <a:gd name="connsiteX48" fmla="*/ 654147 w 3737830"/>
                <a:gd name="connsiteY48" fmla="*/ 3775420 h 5218739"/>
                <a:gd name="connsiteX49" fmla="*/ 687095 w 3737830"/>
                <a:gd name="connsiteY49" fmla="*/ 3777190 h 5218739"/>
                <a:gd name="connsiteX50" fmla="*/ 692298 w 3737830"/>
                <a:gd name="connsiteY50" fmla="*/ 3751527 h 5218739"/>
                <a:gd name="connsiteX51" fmla="*/ 707038 w 3737830"/>
                <a:gd name="connsiteY51" fmla="*/ 3744447 h 5218739"/>
                <a:gd name="connsiteX52" fmla="*/ 706171 w 3737830"/>
                <a:gd name="connsiteY52" fmla="*/ 3728519 h 5218739"/>
                <a:gd name="connsiteX53" fmla="*/ 734784 w 3737830"/>
                <a:gd name="connsiteY53" fmla="*/ 3712590 h 5218739"/>
                <a:gd name="connsiteX54" fmla="*/ 751258 w 3737830"/>
                <a:gd name="connsiteY54" fmla="*/ 3718784 h 5218739"/>
                <a:gd name="connsiteX55" fmla="*/ 767732 w 3737830"/>
                <a:gd name="connsiteY55" fmla="*/ 3688697 h 5218739"/>
                <a:gd name="connsiteX56" fmla="*/ 818889 w 3737830"/>
                <a:gd name="connsiteY56" fmla="*/ 3698431 h 5218739"/>
                <a:gd name="connsiteX57" fmla="*/ 834496 w 3737830"/>
                <a:gd name="connsiteY57" fmla="*/ 3730288 h 5218739"/>
                <a:gd name="connsiteX58" fmla="*/ 868311 w 3737830"/>
                <a:gd name="connsiteY58" fmla="*/ 3683387 h 5218739"/>
                <a:gd name="connsiteX59" fmla="*/ 908196 w 3737830"/>
                <a:gd name="connsiteY59" fmla="*/ 3669228 h 5218739"/>
                <a:gd name="connsiteX60" fmla="*/ 934208 w 3737830"/>
                <a:gd name="connsiteY60" fmla="*/ 3674538 h 5218739"/>
                <a:gd name="connsiteX61" fmla="*/ 968890 w 3737830"/>
                <a:gd name="connsiteY61" fmla="*/ 3647105 h 5218739"/>
                <a:gd name="connsiteX62" fmla="*/ 994035 w 3737830"/>
                <a:gd name="connsiteY62" fmla="*/ 3640910 h 5218739"/>
                <a:gd name="connsiteX63" fmla="*/ 1026983 w 3737830"/>
                <a:gd name="connsiteY63" fmla="*/ 3599318 h 5218739"/>
                <a:gd name="connsiteX64" fmla="*/ 1054920 w 3737830"/>
                <a:gd name="connsiteY64" fmla="*/ 3580857 h 5218739"/>
                <a:gd name="connsiteX65" fmla="*/ 1068602 w 3737830"/>
                <a:gd name="connsiteY65" fmla="*/ 3593124 h 5218739"/>
                <a:gd name="connsiteX66" fmla="*/ 1093747 w 3737830"/>
                <a:gd name="connsiteY66" fmla="*/ 3608168 h 5218739"/>
                <a:gd name="connsiteX67" fmla="*/ 1105885 w 3737830"/>
                <a:gd name="connsiteY67" fmla="*/ 3580735 h 5218739"/>
                <a:gd name="connsiteX68" fmla="*/ 1116290 w 3737830"/>
                <a:gd name="connsiteY68" fmla="*/ 3585159 h 5218739"/>
                <a:gd name="connsiteX69" fmla="*/ 1138834 w 3737830"/>
                <a:gd name="connsiteY69" fmla="*/ 3550647 h 5218739"/>
                <a:gd name="connsiteX70" fmla="*/ 1159643 w 3737830"/>
                <a:gd name="connsiteY70" fmla="*/ 3545337 h 5218739"/>
                <a:gd name="connsiteX71" fmla="*/ 1169181 w 3737830"/>
                <a:gd name="connsiteY71" fmla="*/ 3554187 h 5218739"/>
                <a:gd name="connsiteX72" fmla="*/ 1177851 w 3737830"/>
                <a:gd name="connsiteY72" fmla="*/ 3545337 h 5218739"/>
                <a:gd name="connsiteX73" fmla="*/ 1187389 w 3737830"/>
                <a:gd name="connsiteY73" fmla="*/ 3543568 h 5218739"/>
                <a:gd name="connsiteX74" fmla="*/ 1189990 w 3737830"/>
                <a:gd name="connsiteY74" fmla="*/ 3533833 h 5218739"/>
                <a:gd name="connsiteX75" fmla="*/ 1204730 w 3737830"/>
                <a:gd name="connsiteY75" fmla="*/ 3527639 h 5218739"/>
                <a:gd name="connsiteX76" fmla="*/ 1251551 w 3737830"/>
                <a:gd name="connsiteY76" fmla="*/ 3524099 h 5218739"/>
                <a:gd name="connsiteX77" fmla="*/ 1263690 w 3737830"/>
                <a:gd name="connsiteY77" fmla="*/ 3532948 h 5218739"/>
                <a:gd name="connsiteX78" fmla="*/ 1274095 w 3737830"/>
                <a:gd name="connsiteY78" fmla="*/ 3522329 h 5218739"/>
                <a:gd name="connsiteX79" fmla="*/ 1278430 w 3737830"/>
                <a:gd name="connsiteY79" fmla="*/ 3501976 h 5218739"/>
                <a:gd name="connsiteX80" fmla="*/ 1273228 w 3737830"/>
                <a:gd name="connsiteY80" fmla="*/ 3489587 h 5218739"/>
                <a:gd name="connsiteX81" fmla="*/ 1289702 w 3737830"/>
                <a:gd name="connsiteY81" fmla="*/ 3474543 h 5218739"/>
                <a:gd name="connsiteX82" fmla="*/ 1300974 w 3737830"/>
                <a:gd name="connsiteY82" fmla="*/ 3476313 h 5218739"/>
                <a:gd name="connsiteX83" fmla="*/ 1300974 w 3737830"/>
                <a:gd name="connsiteY83" fmla="*/ 3499321 h 5218739"/>
                <a:gd name="connsiteX84" fmla="*/ 1315714 w 3737830"/>
                <a:gd name="connsiteY84" fmla="*/ 3489587 h 5218739"/>
                <a:gd name="connsiteX85" fmla="*/ 1327853 w 3737830"/>
                <a:gd name="connsiteY85" fmla="*/ 3486932 h 5218739"/>
                <a:gd name="connsiteX86" fmla="*/ 1350396 w 3737830"/>
                <a:gd name="connsiteY86" fmla="*/ 3479852 h 5218739"/>
                <a:gd name="connsiteX87" fmla="*/ 1374674 w 3737830"/>
                <a:gd name="connsiteY87" fmla="*/ 3482507 h 5218739"/>
                <a:gd name="connsiteX88" fmla="*/ 1368604 w 3737830"/>
                <a:gd name="connsiteY88" fmla="*/ 3494011 h 5218739"/>
                <a:gd name="connsiteX89" fmla="*/ 1369472 w 3737830"/>
                <a:gd name="connsiteY89" fmla="*/ 3517020 h 5218739"/>
                <a:gd name="connsiteX90" fmla="*/ 1392882 w 3737830"/>
                <a:gd name="connsiteY90" fmla="*/ 3492241 h 5218739"/>
                <a:gd name="connsiteX91" fmla="*/ 1416293 w 3737830"/>
                <a:gd name="connsiteY91" fmla="*/ 3491357 h 5218739"/>
                <a:gd name="connsiteX92" fmla="*/ 1442779 w 3737830"/>
                <a:gd name="connsiteY92" fmla="*/ 3466701 h 5218739"/>
                <a:gd name="connsiteX93" fmla="*/ 1499530 w 3737830"/>
                <a:gd name="connsiteY93" fmla="*/ 3501976 h 5218739"/>
                <a:gd name="connsiteX94" fmla="*/ 1544618 w 3737830"/>
                <a:gd name="connsiteY94" fmla="*/ 3581620 h 5218739"/>
                <a:gd name="connsiteX95" fmla="*/ 1551554 w 3737830"/>
                <a:gd name="connsiteY95" fmla="*/ 3574540 h 5218739"/>
                <a:gd name="connsiteX96" fmla="*/ 1567161 w 3737830"/>
                <a:gd name="connsiteY96" fmla="*/ 3575426 h 5218739"/>
                <a:gd name="connsiteX97" fmla="*/ 1578433 w 3737830"/>
                <a:gd name="connsiteY97" fmla="*/ 3586929 h 5218739"/>
                <a:gd name="connsiteX98" fmla="*/ 1613115 w 3737830"/>
                <a:gd name="connsiteY98" fmla="*/ 3594009 h 5218739"/>
                <a:gd name="connsiteX99" fmla="*/ 1653867 w 3737830"/>
                <a:gd name="connsiteY99" fmla="*/ 3578080 h 5218739"/>
                <a:gd name="connsiteX100" fmla="*/ 1694619 w 3737830"/>
                <a:gd name="connsiteY100" fmla="*/ 3586929 h 5218739"/>
                <a:gd name="connsiteX101" fmla="*/ 1693752 w 3737830"/>
                <a:gd name="connsiteY101" fmla="*/ 3627636 h 5218739"/>
                <a:gd name="connsiteX102" fmla="*/ 1721498 w 3737830"/>
                <a:gd name="connsiteY102" fmla="*/ 3656839 h 5218739"/>
                <a:gd name="connsiteX103" fmla="*/ 1761383 w 3737830"/>
                <a:gd name="connsiteY103" fmla="*/ 3656839 h 5218739"/>
                <a:gd name="connsiteX104" fmla="*/ 1760429 w 3737830"/>
                <a:gd name="connsiteY104" fmla="*/ 3685379 h 5218739"/>
                <a:gd name="connsiteX105" fmla="*/ 1778441 w 3737830"/>
                <a:gd name="connsiteY105" fmla="*/ 3689061 h 5218739"/>
                <a:gd name="connsiteX106" fmla="*/ 1800298 w 3737830"/>
                <a:gd name="connsiteY106" fmla="*/ 3684413 h 5218739"/>
                <a:gd name="connsiteX107" fmla="*/ 1813047 w 3737830"/>
                <a:gd name="connsiteY107" fmla="*/ 3669542 h 5218739"/>
                <a:gd name="connsiteX108" fmla="*/ 1833083 w 3737830"/>
                <a:gd name="connsiteY108" fmla="*/ 3667683 h 5218739"/>
                <a:gd name="connsiteX109" fmla="*/ 1855684 w 3737830"/>
                <a:gd name="connsiteY109" fmla="*/ 3637806 h 5218739"/>
                <a:gd name="connsiteX110" fmla="*/ 1862226 w 3737830"/>
                <a:gd name="connsiteY110" fmla="*/ 3644447 h 5218739"/>
                <a:gd name="connsiteX111" fmla="*/ 1853117 w 3737830"/>
                <a:gd name="connsiteY111" fmla="*/ 3669542 h 5218739"/>
                <a:gd name="connsiteX112" fmla="*/ 1870421 w 3737830"/>
                <a:gd name="connsiteY112" fmla="*/ 3712298 h 5218739"/>
                <a:gd name="connsiteX113" fmla="*/ 1874064 w 3737830"/>
                <a:gd name="connsiteY113" fmla="*/ 3742970 h 5218739"/>
                <a:gd name="connsiteX114" fmla="*/ 1873154 w 3737830"/>
                <a:gd name="connsiteY114" fmla="*/ 3769925 h 5218739"/>
                <a:gd name="connsiteX115" fmla="*/ 1893189 w 3737830"/>
                <a:gd name="connsiteY115" fmla="*/ 3781078 h 5218739"/>
                <a:gd name="connsiteX116" fmla="*/ 1911403 w 3737830"/>
                <a:gd name="connsiteY116" fmla="*/ 3782937 h 5218739"/>
                <a:gd name="connsiteX117" fmla="*/ 1913224 w 3737830"/>
                <a:gd name="connsiteY117" fmla="*/ 3799668 h 5218739"/>
                <a:gd name="connsiteX118" fmla="*/ 1923242 w 3737830"/>
                <a:gd name="connsiteY118" fmla="*/ 3816398 h 5218739"/>
                <a:gd name="connsiteX119" fmla="*/ 1921420 w 3737830"/>
                <a:gd name="connsiteY119" fmla="*/ 3828481 h 5218739"/>
                <a:gd name="connsiteX120" fmla="*/ 1909581 w 3737830"/>
                <a:gd name="connsiteY120" fmla="*/ 3831270 h 5218739"/>
                <a:gd name="connsiteX121" fmla="*/ 1906849 w 3737830"/>
                <a:gd name="connsiteY121" fmla="*/ 3821975 h 5218739"/>
                <a:gd name="connsiteX122" fmla="*/ 1894100 w 3737830"/>
                <a:gd name="connsiteY122" fmla="*/ 3826622 h 5218739"/>
                <a:gd name="connsiteX123" fmla="*/ 1890457 w 3737830"/>
                <a:gd name="connsiteY123" fmla="*/ 3846141 h 5218739"/>
                <a:gd name="connsiteX124" fmla="*/ 1878618 w 3737830"/>
                <a:gd name="connsiteY124" fmla="*/ 3858224 h 5218739"/>
                <a:gd name="connsiteX125" fmla="*/ 1885903 w 3737830"/>
                <a:gd name="connsiteY125" fmla="*/ 3884249 h 5218739"/>
                <a:gd name="connsiteX126" fmla="*/ 1875886 w 3737830"/>
                <a:gd name="connsiteY126" fmla="*/ 3924216 h 5218739"/>
                <a:gd name="connsiteX127" fmla="*/ 1895010 w 3737830"/>
                <a:gd name="connsiteY127" fmla="*/ 3936299 h 5218739"/>
                <a:gd name="connsiteX128" fmla="*/ 1912314 w 3737830"/>
                <a:gd name="connsiteY128" fmla="*/ 3958606 h 5218739"/>
                <a:gd name="connsiteX129" fmla="*/ 1907760 w 3737830"/>
                <a:gd name="connsiteY129" fmla="*/ 3967901 h 5218739"/>
                <a:gd name="connsiteX130" fmla="*/ 1909581 w 3737830"/>
                <a:gd name="connsiteY130" fmla="*/ 3979055 h 5218739"/>
                <a:gd name="connsiteX131" fmla="*/ 1884992 w 3737830"/>
                <a:gd name="connsiteY131" fmla="*/ 3993927 h 5218739"/>
                <a:gd name="connsiteX132" fmla="*/ 1879528 w 3737830"/>
                <a:gd name="connsiteY132" fmla="*/ 4009728 h 5218739"/>
                <a:gd name="connsiteX133" fmla="*/ 1813047 w 3737830"/>
                <a:gd name="connsiteY133" fmla="*/ 4037612 h 5218739"/>
                <a:gd name="connsiteX134" fmla="*/ 1823065 w 3737830"/>
                <a:gd name="connsiteY134" fmla="*/ 4052483 h 5218739"/>
                <a:gd name="connsiteX135" fmla="*/ 1815780 w 3737830"/>
                <a:gd name="connsiteY135" fmla="*/ 4067355 h 5218739"/>
                <a:gd name="connsiteX136" fmla="*/ 1833083 w 3737830"/>
                <a:gd name="connsiteY136" fmla="*/ 4098957 h 5218739"/>
                <a:gd name="connsiteX137" fmla="*/ 1851297 w 3737830"/>
                <a:gd name="connsiteY137" fmla="*/ 4098957 h 5218739"/>
                <a:gd name="connsiteX138" fmla="*/ 1884082 w 3737830"/>
                <a:gd name="connsiteY138" fmla="*/ 4126841 h 5218739"/>
                <a:gd name="connsiteX139" fmla="*/ 1895921 w 3737830"/>
                <a:gd name="connsiteY139" fmla="*/ 4175173 h 5218739"/>
                <a:gd name="connsiteX140" fmla="*/ 1883171 w 3737830"/>
                <a:gd name="connsiteY140" fmla="*/ 4198410 h 5218739"/>
                <a:gd name="connsiteX141" fmla="*/ 1909030 w 3737830"/>
                <a:gd name="connsiteY141" fmla="*/ 4495257 h 5218739"/>
                <a:gd name="connsiteX142" fmla="*/ 1868836 w 3737830"/>
                <a:gd name="connsiteY142" fmla="*/ 4846950 h 5218739"/>
                <a:gd name="connsiteX143" fmla="*/ 2702849 w 3737830"/>
                <a:gd name="connsiteY143" fmla="*/ 5188594 h 5218739"/>
                <a:gd name="connsiteX144" fmla="*/ 3506718 w 3737830"/>
                <a:gd name="connsiteY144" fmla="*/ 5218739 h 5218739"/>
                <a:gd name="connsiteX145" fmla="*/ 3737830 w 3737830"/>
                <a:gd name="connsiteY145" fmla="*/ 4465112 h 5218739"/>
                <a:gd name="connsiteX146" fmla="*/ 3707685 w 3737830"/>
                <a:gd name="connsiteY146" fmla="*/ 3801921 h 5218739"/>
                <a:gd name="connsiteX147" fmla="*/ 3737830 w 3737830"/>
                <a:gd name="connsiteY147" fmla="*/ 3289455 h 5218739"/>
                <a:gd name="connsiteX148" fmla="*/ 3446427 w 3737830"/>
                <a:gd name="connsiteY148" fmla="*/ 2666457 h 5218739"/>
                <a:gd name="connsiteX149" fmla="*/ 2853575 w 3737830"/>
                <a:gd name="connsiteY149" fmla="*/ 2676506 h 5218739"/>
                <a:gd name="connsiteX150" fmla="*/ 2572221 w 3737830"/>
                <a:gd name="connsiteY150" fmla="*/ 2475539 h 5218739"/>
                <a:gd name="connsiteX151" fmla="*/ 2793285 w 3737830"/>
                <a:gd name="connsiteY151" fmla="*/ 2274572 h 5218739"/>
                <a:gd name="connsiteX152" fmla="*/ 2873671 w 3737830"/>
                <a:gd name="connsiteY152" fmla="*/ 2013314 h 5218739"/>
                <a:gd name="connsiteX153" fmla="*/ 3144977 w 3737830"/>
                <a:gd name="connsiteY153" fmla="*/ 1782202 h 5218739"/>
                <a:gd name="connsiteX154" fmla="*/ 2984203 w 3737830"/>
                <a:gd name="connsiteY154" fmla="*/ 1330027 h 5218739"/>
                <a:gd name="connsiteX155" fmla="*/ 3165074 w 3737830"/>
                <a:gd name="connsiteY155" fmla="*/ 1108963 h 5218739"/>
                <a:gd name="connsiteX156" fmla="*/ 3438708 w 3737830"/>
                <a:gd name="connsiteY156" fmla="*/ 708324 h 5218739"/>
                <a:gd name="connsiteX157" fmla="*/ 3377270 w 3737830"/>
                <a:gd name="connsiteY157" fmla="*/ 563993 h 5218739"/>
                <a:gd name="connsiteX158" fmla="*/ 3316598 w 3737830"/>
                <a:gd name="connsiteY158" fmla="*/ 440404 h 5218739"/>
                <a:gd name="connsiteX159" fmla="*/ 3332784 w 3737830"/>
                <a:gd name="connsiteY159" fmla="*/ 263417 h 5218739"/>
                <a:gd name="connsiteX160" fmla="*/ 3106192 w 3737830"/>
                <a:gd name="connsiteY160" fmla="*/ 128907 h 5218739"/>
                <a:gd name="connsiteX161" fmla="*/ 3124462 w 3737830"/>
                <a:gd name="connsiteY161" fmla="*/ 12400 h 5218739"/>
                <a:gd name="connsiteX162" fmla="*/ 3020642 w 3737830"/>
                <a:gd name="connsiteY162" fmla="*/ 1477 h 5218739"/>
                <a:gd name="connsiteX163" fmla="*/ 2958526 w 3737830"/>
                <a:gd name="connsiteY163" fmla="*/ 38129 h 5218739"/>
                <a:gd name="connsiteX164" fmla="*/ 2965150 w 3737830"/>
                <a:gd name="connsiteY164" fmla="*/ 223300 h 5218739"/>
                <a:gd name="connsiteX165" fmla="*/ 2780177 w 3737830"/>
                <a:gd name="connsiteY165" fmla="*/ 305894 h 5218739"/>
                <a:gd name="connsiteX166" fmla="*/ 2762617 w 3737830"/>
                <a:gd name="connsiteY166" fmla="*/ 448814 h 5218739"/>
                <a:gd name="connsiteX0" fmla="*/ 2762617 w 3737830"/>
                <a:gd name="connsiteY0" fmla="*/ 448814 h 5218739"/>
                <a:gd name="connsiteX1" fmla="*/ 2424105 w 3737830"/>
                <a:gd name="connsiteY1" fmla="*/ 558395 h 5218739"/>
                <a:gd name="connsiteX2" fmla="*/ 2293527 w 3737830"/>
                <a:gd name="connsiteY2" fmla="*/ 545493 h 5218739"/>
                <a:gd name="connsiteX3" fmla="*/ 2241444 w 3737830"/>
                <a:gd name="connsiteY3" fmla="*/ 716503 h 5218739"/>
                <a:gd name="connsiteX4" fmla="*/ 2040286 w 3737830"/>
                <a:gd name="connsiteY4" fmla="*/ 792017 h 5218739"/>
                <a:gd name="connsiteX5" fmla="*/ 1996355 w 3737830"/>
                <a:gd name="connsiteY5" fmla="*/ 709423 h 5218739"/>
                <a:gd name="connsiteX6" fmla="*/ 1883059 w 3737830"/>
                <a:gd name="connsiteY6" fmla="*/ 810896 h 5218739"/>
                <a:gd name="connsiteX7" fmla="*/ 1700399 w 3737830"/>
                <a:gd name="connsiteY7" fmla="*/ 820335 h 5218739"/>
                <a:gd name="connsiteX8" fmla="*/ 1591727 w 3737830"/>
                <a:gd name="connsiteY8" fmla="*/ 910008 h 5218739"/>
                <a:gd name="connsiteX9" fmla="*/ 1478186 w 3737830"/>
                <a:gd name="connsiteY9" fmla="*/ 938674 h 5218739"/>
                <a:gd name="connsiteX10" fmla="*/ 1392881 w 3737830"/>
                <a:gd name="connsiteY10" fmla="*/ 1179028 h 5218739"/>
                <a:gd name="connsiteX11" fmla="*/ 1249527 w 3737830"/>
                <a:gd name="connsiteY11" fmla="*/ 1112953 h 5218739"/>
                <a:gd name="connsiteX12" fmla="*/ 1184787 w 3737830"/>
                <a:gd name="connsiteY12" fmla="*/ 1226224 h 5218739"/>
                <a:gd name="connsiteX13" fmla="*/ 1214845 w 3737830"/>
                <a:gd name="connsiteY13" fmla="*/ 1445687 h 5218739"/>
                <a:gd name="connsiteX14" fmla="*/ 1062243 w 3737830"/>
                <a:gd name="connsiteY14" fmla="*/ 1497603 h 5218739"/>
                <a:gd name="connsiteX15" fmla="*/ 1018312 w 3737830"/>
                <a:gd name="connsiteY15" fmla="*/ 1415010 h 5218739"/>
                <a:gd name="connsiteX16" fmla="*/ 932762 w 3737830"/>
                <a:gd name="connsiteY16" fmla="*/ 1436248 h 5218739"/>
                <a:gd name="connsiteX17" fmla="*/ 902682 w 3737830"/>
                <a:gd name="connsiteY17" fmla="*/ 1355452 h 5218739"/>
                <a:gd name="connsiteX18" fmla="*/ 646054 w 3737830"/>
                <a:gd name="connsiteY18" fmla="*/ 1443327 h 5218739"/>
                <a:gd name="connsiteX19" fmla="*/ 553567 w 3737830"/>
                <a:gd name="connsiteY19" fmla="*/ 1318257 h 5218739"/>
                <a:gd name="connsiteX20" fmla="*/ 528134 w 3737830"/>
                <a:gd name="connsiteY20" fmla="*/ 1490524 h 5218739"/>
                <a:gd name="connsiteX21" fmla="*/ 384780 w 3737830"/>
                <a:gd name="connsiteY21" fmla="*/ 1490524 h 5218739"/>
                <a:gd name="connsiteX22" fmla="*/ 289981 w 3737830"/>
                <a:gd name="connsiteY22" fmla="*/ 1625034 h 5218739"/>
                <a:gd name="connsiteX23" fmla="*/ 132783 w 3737830"/>
                <a:gd name="connsiteY23" fmla="*/ 1704252 h 5218739"/>
                <a:gd name="connsiteX24" fmla="*/ 137379 w 3737830"/>
                <a:gd name="connsiteY24" fmla="*/ 1825618 h 5218739"/>
                <a:gd name="connsiteX25" fmla="*/ 33332 w 3737830"/>
                <a:gd name="connsiteY25" fmla="*/ 1927091 h 5218739"/>
                <a:gd name="connsiteX26" fmla="*/ 6257 w 3737830"/>
                <a:gd name="connsiteY26" fmla="*/ 2273583 h 5218739"/>
                <a:gd name="connsiteX27" fmla="*/ 63390 w 3737830"/>
                <a:gd name="connsiteY27" fmla="*/ 2443891 h 5218739"/>
                <a:gd name="connsiteX28" fmla="*/ 125819 w 3737830"/>
                <a:gd name="connsiteY28" fmla="*/ 2469849 h 5218739"/>
                <a:gd name="connsiteX29" fmla="*/ 169750 w 3737830"/>
                <a:gd name="connsiteY29" fmla="*/ 2613798 h 5218739"/>
                <a:gd name="connsiteX30" fmla="*/ 358836 w 3737830"/>
                <a:gd name="connsiteY30" fmla="*/ 2804548 h 5218739"/>
                <a:gd name="connsiteX31" fmla="*/ 521198 w 3737830"/>
                <a:gd name="connsiteY31" fmla="*/ 2892257 h 5218739"/>
                <a:gd name="connsiteX32" fmla="*/ 598137 w 3737830"/>
                <a:gd name="connsiteY32" fmla="*/ 3135838 h 5218739"/>
                <a:gd name="connsiteX33" fmla="*/ 424087 w 3737830"/>
                <a:gd name="connsiteY33" fmla="*/ 3331184 h 5218739"/>
                <a:gd name="connsiteX34" fmla="*/ 292409 w 3737830"/>
                <a:gd name="connsiteY34" fmla="*/ 3556346 h 5218739"/>
                <a:gd name="connsiteX35" fmla="*/ 293251 w 3737830"/>
                <a:gd name="connsiteY35" fmla="*/ 3670361 h 5218739"/>
                <a:gd name="connsiteX36" fmla="*/ 335069 w 3737830"/>
                <a:gd name="connsiteY36" fmla="*/ 3679847 h 5218739"/>
                <a:gd name="connsiteX37" fmla="*/ 355879 w 3737830"/>
                <a:gd name="connsiteY37" fmla="*/ 3689581 h 5218739"/>
                <a:gd name="connsiteX38" fmla="*/ 379289 w 3737830"/>
                <a:gd name="connsiteY38" fmla="*/ 3682502 h 5218739"/>
                <a:gd name="connsiteX39" fmla="*/ 414839 w 3737830"/>
                <a:gd name="connsiteY39" fmla="*/ 3702855 h 5218739"/>
                <a:gd name="connsiteX40" fmla="*/ 446920 w 3737830"/>
                <a:gd name="connsiteY40" fmla="*/ 3695776 h 5218739"/>
                <a:gd name="connsiteX41" fmla="*/ 493741 w 3737830"/>
                <a:gd name="connsiteY41" fmla="*/ 3732943 h 5218739"/>
                <a:gd name="connsiteX42" fmla="*/ 522354 w 3737830"/>
                <a:gd name="connsiteY42" fmla="*/ 3724094 h 5218739"/>
                <a:gd name="connsiteX43" fmla="*/ 532759 w 3737830"/>
                <a:gd name="connsiteY43" fmla="*/ 3741792 h 5218739"/>
                <a:gd name="connsiteX44" fmla="*/ 569175 w 3737830"/>
                <a:gd name="connsiteY44" fmla="*/ 3717014 h 5218739"/>
                <a:gd name="connsiteX45" fmla="*/ 592586 w 3737830"/>
                <a:gd name="connsiteY45" fmla="*/ 3720554 h 5218739"/>
                <a:gd name="connsiteX46" fmla="*/ 610247 w 3737830"/>
                <a:gd name="connsiteY46" fmla="*/ 3714362 h 5218739"/>
                <a:gd name="connsiteX47" fmla="*/ 638542 w 3737830"/>
                <a:gd name="connsiteY47" fmla="*/ 3764424 h 5218739"/>
                <a:gd name="connsiteX48" fmla="*/ 654147 w 3737830"/>
                <a:gd name="connsiteY48" fmla="*/ 3775420 h 5218739"/>
                <a:gd name="connsiteX49" fmla="*/ 687095 w 3737830"/>
                <a:gd name="connsiteY49" fmla="*/ 3777190 h 5218739"/>
                <a:gd name="connsiteX50" fmla="*/ 692298 w 3737830"/>
                <a:gd name="connsiteY50" fmla="*/ 3751527 h 5218739"/>
                <a:gd name="connsiteX51" fmla="*/ 707038 w 3737830"/>
                <a:gd name="connsiteY51" fmla="*/ 3744447 h 5218739"/>
                <a:gd name="connsiteX52" fmla="*/ 706171 w 3737830"/>
                <a:gd name="connsiteY52" fmla="*/ 3728519 h 5218739"/>
                <a:gd name="connsiteX53" fmla="*/ 734784 w 3737830"/>
                <a:gd name="connsiteY53" fmla="*/ 3712590 h 5218739"/>
                <a:gd name="connsiteX54" fmla="*/ 751258 w 3737830"/>
                <a:gd name="connsiteY54" fmla="*/ 3718784 h 5218739"/>
                <a:gd name="connsiteX55" fmla="*/ 767732 w 3737830"/>
                <a:gd name="connsiteY55" fmla="*/ 3688697 h 5218739"/>
                <a:gd name="connsiteX56" fmla="*/ 818889 w 3737830"/>
                <a:gd name="connsiteY56" fmla="*/ 3698431 h 5218739"/>
                <a:gd name="connsiteX57" fmla="*/ 834496 w 3737830"/>
                <a:gd name="connsiteY57" fmla="*/ 3730288 h 5218739"/>
                <a:gd name="connsiteX58" fmla="*/ 868311 w 3737830"/>
                <a:gd name="connsiteY58" fmla="*/ 3683387 h 5218739"/>
                <a:gd name="connsiteX59" fmla="*/ 908196 w 3737830"/>
                <a:gd name="connsiteY59" fmla="*/ 3669228 h 5218739"/>
                <a:gd name="connsiteX60" fmla="*/ 934208 w 3737830"/>
                <a:gd name="connsiteY60" fmla="*/ 3674538 h 5218739"/>
                <a:gd name="connsiteX61" fmla="*/ 968890 w 3737830"/>
                <a:gd name="connsiteY61" fmla="*/ 3647105 h 5218739"/>
                <a:gd name="connsiteX62" fmla="*/ 994035 w 3737830"/>
                <a:gd name="connsiteY62" fmla="*/ 3640910 h 5218739"/>
                <a:gd name="connsiteX63" fmla="*/ 1026983 w 3737830"/>
                <a:gd name="connsiteY63" fmla="*/ 3599318 h 5218739"/>
                <a:gd name="connsiteX64" fmla="*/ 1054920 w 3737830"/>
                <a:gd name="connsiteY64" fmla="*/ 3580857 h 5218739"/>
                <a:gd name="connsiteX65" fmla="*/ 1068602 w 3737830"/>
                <a:gd name="connsiteY65" fmla="*/ 3593124 h 5218739"/>
                <a:gd name="connsiteX66" fmla="*/ 1093747 w 3737830"/>
                <a:gd name="connsiteY66" fmla="*/ 3608168 h 5218739"/>
                <a:gd name="connsiteX67" fmla="*/ 1105885 w 3737830"/>
                <a:gd name="connsiteY67" fmla="*/ 3580735 h 5218739"/>
                <a:gd name="connsiteX68" fmla="*/ 1116290 w 3737830"/>
                <a:gd name="connsiteY68" fmla="*/ 3585159 h 5218739"/>
                <a:gd name="connsiteX69" fmla="*/ 1138834 w 3737830"/>
                <a:gd name="connsiteY69" fmla="*/ 3550647 h 5218739"/>
                <a:gd name="connsiteX70" fmla="*/ 1159643 w 3737830"/>
                <a:gd name="connsiteY70" fmla="*/ 3545337 h 5218739"/>
                <a:gd name="connsiteX71" fmla="*/ 1169181 w 3737830"/>
                <a:gd name="connsiteY71" fmla="*/ 3554187 h 5218739"/>
                <a:gd name="connsiteX72" fmla="*/ 1177851 w 3737830"/>
                <a:gd name="connsiteY72" fmla="*/ 3545337 h 5218739"/>
                <a:gd name="connsiteX73" fmla="*/ 1187389 w 3737830"/>
                <a:gd name="connsiteY73" fmla="*/ 3543568 h 5218739"/>
                <a:gd name="connsiteX74" fmla="*/ 1189990 w 3737830"/>
                <a:gd name="connsiteY74" fmla="*/ 3533833 h 5218739"/>
                <a:gd name="connsiteX75" fmla="*/ 1204730 w 3737830"/>
                <a:gd name="connsiteY75" fmla="*/ 3527639 h 5218739"/>
                <a:gd name="connsiteX76" fmla="*/ 1251551 w 3737830"/>
                <a:gd name="connsiteY76" fmla="*/ 3524099 h 5218739"/>
                <a:gd name="connsiteX77" fmla="*/ 1263690 w 3737830"/>
                <a:gd name="connsiteY77" fmla="*/ 3532948 h 5218739"/>
                <a:gd name="connsiteX78" fmla="*/ 1274095 w 3737830"/>
                <a:gd name="connsiteY78" fmla="*/ 3522329 h 5218739"/>
                <a:gd name="connsiteX79" fmla="*/ 1278430 w 3737830"/>
                <a:gd name="connsiteY79" fmla="*/ 3501976 h 5218739"/>
                <a:gd name="connsiteX80" fmla="*/ 1273228 w 3737830"/>
                <a:gd name="connsiteY80" fmla="*/ 3489587 h 5218739"/>
                <a:gd name="connsiteX81" fmla="*/ 1289702 w 3737830"/>
                <a:gd name="connsiteY81" fmla="*/ 3474543 h 5218739"/>
                <a:gd name="connsiteX82" fmla="*/ 1300974 w 3737830"/>
                <a:gd name="connsiteY82" fmla="*/ 3476313 h 5218739"/>
                <a:gd name="connsiteX83" fmla="*/ 1300974 w 3737830"/>
                <a:gd name="connsiteY83" fmla="*/ 3499321 h 5218739"/>
                <a:gd name="connsiteX84" fmla="*/ 1315714 w 3737830"/>
                <a:gd name="connsiteY84" fmla="*/ 3489587 h 5218739"/>
                <a:gd name="connsiteX85" fmla="*/ 1327853 w 3737830"/>
                <a:gd name="connsiteY85" fmla="*/ 3486932 h 5218739"/>
                <a:gd name="connsiteX86" fmla="*/ 1350396 w 3737830"/>
                <a:gd name="connsiteY86" fmla="*/ 3479852 h 5218739"/>
                <a:gd name="connsiteX87" fmla="*/ 1374674 w 3737830"/>
                <a:gd name="connsiteY87" fmla="*/ 3482507 h 5218739"/>
                <a:gd name="connsiteX88" fmla="*/ 1368604 w 3737830"/>
                <a:gd name="connsiteY88" fmla="*/ 3494011 h 5218739"/>
                <a:gd name="connsiteX89" fmla="*/ 1369472 w 3737830"/>
                <a:gd name="connsiteY89" fmla="*/ 3517020 h 5218739"/>
                <a:gd name="connsiteX90" fmla="*/ 1392882 w 3737830"/>
                <a:gd name="connsiteY90" fmla="*/ 3492241 h 5218739"/>
                <a:gd name="connsiteX91" fmla="*/ 1416293 w 3737830"/>
                <a:gd name="connsiteY91" fmla="*/ 3491357 h 5218739"/>
                <a:gd name="connsiteX92" fmla="*/ 1442779 w 3737830"/>
                <a:gd name="connsiteY92" fmla="*/ 3466701 h 5218739"/>
                <a:gd name="connsiteX93" fmla="*/ 1499530 w 3737830"/>
                <a:gd name="connsiteY93" fmla="*/ 3501976 h 5218739"/>
                <a:gd name="connsiteX94" fmla="*/ 1544618 w 3737830"/>
                <a:gd name="connsiteY94" fmla="*/ 3581620 h 5218739"/>
                <a:gd name="connsiteX95" fmla="*/ 1551554 w 3737830"/>
                <a:gd name="connsiteY95" fmla="*/ 3574540 h 5218739"/>
                <a:gd name="connsiteX96" fmla="*/ 1567161 w 3737830"/>
                <a:gd name="connsiteY96" fmla="*/ 3575426 h 5218739"/>
                <a:gd name="connsiteX97" fmla="*/ 1578433 w 3737830"/>
                <a:gd name="connsiteY97" fmla="*/ 3586929 h 5218739"/>
                <a:gd name="connsiteX98" fmla="*/ 1613115 w 3737830"/>
                <a:gd name="connsiteY98" fmla="*/ 3594009 h 5218739"/>
                <a:gd name="connsiteX99" fmla="*/ 1653867 w 3737830"/>
                <a:gd name="connsiteY99" fmla="*/ 3578080 h 5218739"/>
                <a:gd name="connsiteX100" fmla="*/ 1694619 w 3737830"/>
                <a:gd name="connsiteY100" fmla="*/ 3586929 h 5218739"/>
                <a:gd name="connsiteX101" fmla="*/ 1693752 w 3737830"/>
                <a:gd name="connsiteY101" fmla="*/ 3627636 h 5218739"/>
                <a:gd name="connsiteX102" fmla="*/ 1721498 w 3737830"/>
                <a:gd name="connsiteY102" fmla="*/ 3656839 h 5218739"/>
                <a:gd name="connsiteX103" fmla="*/ 1761383 w 3737830"/>
                <a:gd name="connsiteY103" fmla="*/ 3656839 h 5218739"/>
                <a:gd name="connsiteX104" fmla="*/ 1760429 w 3737830"/>
                <a:gd name="connsiteY104" fmla="*/ 3685379 h 5218739"/>
                <a:gd name="connsiteX105" fmla="*/ 1778441 w 3737830"/>
                <a:gd name="connsiteY105" fmla="*/ 3689061 h 5218739"/>
                <a:gd name="connsiteX106" fmla="*/ 1800298 w 3737830"/>
                <a:gd name="connsiteY106" fmla="*/ 3684413 h 5218739"/>
                <a:gd name="connsiteX107" fmla="*/ 1813047 w 3737830"/>
                <a:gd name="connsiteY107" fmla="*/ 3669542 h 5218739"/>
                <a:gd name="connsiteX108" fmla="*/ 1833083 w 3737830"/>
                <a:gd name="connsiteY108" fmla="*/ 3667683 h 5218739"/>
                <a:gd name="connsiteX109" fmla="*/ 1855684 w 3737830"/>
                <a:gd name="connsiteY109" fmla="*/ 3637806 h 5218739"/>
                <a:gd name="connsiteX110" fmla="*/ 1862226 w 3737830"/>
                <a:gd name="connsiteY110" fmla="*/ 3644447 h 5218739"/>
                <a:gd name="connsiteX111" fmla="*/ 1853117 w 3737830"/>
                <a:gd name="connsiteY111" fmla="*/ 3669542 h 5218739"/>
                <a:gd name="connsiteX112" fmla="*/ 1870421 w 3737830"/>
                <a:gd name="connsiteY112" fmla="*/ 3712298 h 5218739"/>
                <a:gd name="connsiteX113" fmla="*/ 1874064 w 3737830"/>
                <a:gd name="connsiteY113" fmla="*/ 3742970 h 5218739"/>
                <a:gd name="connsiteX114" fmla="*/ 1873154 w 3737830"/>
                <a:gd name="connsiteY114" fmla="*/ 3769925 h 5218739"/>
                <a:gd name="connsiteX115" fmla="*/ 1893189 w 3737830"/>
                <a:gd name="connsiteY115" fmla="*/ 3781078 h 5218739"/>
                <a:gd name="connsiteX116" fmla="*/ 1911403 w 3737830"/>
                <a:gd name="connsiteY116" fmla="*/ 3782937 h 5218739"/>
                <a:gd name="connsiteX117" fmla="*/ 1913224 w 3737830"/>
                <a:gd name="connsiteY117" fmla="*/ 3799668 h 5218739"/>
                <a:gd name="connsiteX118" fmla="*/ 1923242 w 3737830"/>
                <a:gd name="connsiteY118" fmla="*/ 3816398 h 5218739"/>
                <a:gd name="connsiteX119" fmla="*/ 1921420 w 3737830"/>
                <a:gd name="connsiteY119" fmla="*/ 3828481 h 5218739"/>
                <a:gd name="connsiteX120" fmla="*/ 1909581 w 3737830"/>
                <a:gd name="connsiteY120" fmla="*/ 3831270 h 5218739"/>
                <a:gd name="connsiteX121" fmla="*/ 1906849 w 3737830"/>
                <a:gd name="connsiteY121" fmla="*/ 3821975 h 5218739"/>
                <a:gd name="connsiteX122" fmla="*/ 1894100 w 3737830"/>
                <a:gd name="connsiteY122" fmla="*/ 3826622 h 5218739"/>
                <a:gd name="connsiteX123" fmla="*/ 1890457 w 3737830"/>
                <a:gd name="connsiteY123" fmla="*/ 3846141 h 5218739"/>
                <a:gd name="connsiteX124" fmla="*/ 1878618 w 3737830"/>
                <a:gd name="connsiteY124" fmla="*/ 3858224 h 5218739"/>
                <a:gd name="connsiteX125" fmla="*/ 1885903 w 3737830"/>
                <a:gd name="connsiteY125" fmla="*/ 3884249 h 5218739"/>
                <a:gd name="connsiteX126" fmla="*/ 1875886 w 3737830"/>
                <a:gd name="connsiteY126" fmla="*/ 3924216 h 5218739"/>
                <a:gd name="connsiteX127" fmla="*/ 1895010 w 3737830"/>
                <a:gd name="connsiteY127" fmla="*/ 3936299 h 5218739"/>
                <a:gd name="connsiteX128" fmla="*/ 1912314 w 3737830"/>
                <a:gd name="connsiteY128" fmla="*/ 3958606 h 5218739"/>
                <a:gd name="connsiteX129" fmla="*/ 1907760 w 3737830"/>
                <a:gd name="connsiteY129" fmla="*/ 3967901 h 5218739"/>
                <a:gd name="connsiteX130" fmla="*/ 1909581 w 3737830"/>
                <a:gd name="connsiteY130" fmla="*/ 3979055 h 5218739"/>
                <a:gd name="connsiteX131" fmla="*/ 1884992 w 3737830"/>
                <a:gd name="connsiteY131" fmla="*/ 3993927 h 5218739"/>
                <a:gd name="connsiteX132" fmla="*/ 1879528 w 3737830"/>
                <a:gd name="connsiteY132" fmla="*/ 4009728 h 5218739"/>
                <a:gd name="connsiteX133" fmla="*/ 1813047 w 3737830"/>
                <a:gd name="connsiteY133" fmla="*/ 4037612 h 5218739"/>
                <a:gd name="connsiteX134" fmla="*/ 1823065 w 3737830"/>
                <a:gd name="connsiteY134" fmla="*/ 4052483 h 5218739"/>
                <a:gd name="connsiteX135" fmla="*/ 1815780 w 3737830"/>
                <a:gd name="connsiteY135" fmla="*/ 4067355 h 5218739"/>
                <a:gd name="connsiteX136" fmla="*/ 1833083 w 3737830"/>
                <a:gd name="connsiteY136" fmla="*/ 4098957 h 5218739"/>
                <a:gd name="connsiteX137" fmla="*/ 1851297 w 3737830"/>
                <a:gd name="connsiteY137" fmla="*/ 4098957 h 5218739"/>
                <a:gd name="connsiteX138" fmla="*/ 1884082 w 3737830"/>
                <a:gd name="connsiteY138" fmla="*/ 4126841 h 5218739"/>
                <a:gd name="connsiteX139" fmla="*/ 1895921 w 3737830"/>
                <a:gd name="connsiteY139" fmla="*/ 4175173 h 5218739"/>
                <a:gd name="connsiteX140" fmla="*/ 1883171 w 3737830"/>
                <a:gd name="connsiteY140" fmla="*/ 4198410 h 5218739"/>
                <a:gd name="connsiteX141" fmla="*/ 1909030 w 3737830"/>
                <a:gd name="connsiteY141" fmla="*/ 4495257 h 5218739"/>
                <a:gd name="connsiteX142" fmla="*/ 1868836 w 3737830"/>
                <a:gd name="connsiteY142" fmla="*/ 4846950 h 5218739"/>
                <a:gd name="connsiteX143" fmla="*/ 2702849 w 3737830"/>
                <a:gd name="connsiteY143" fmla="*/ 5188594 h 5218739"/>
                <a:gd name="connsiteX144" fmla="*/ 3506718 w 3737830"/>
                <a:gd name="connsiteY144" fmla="*/ 5218739 h 5218739"/>
                <a:gd name="connsiteX145" fmla="*/ 3737830 w 3737830"/>
                <a:gd name="connsiteY145" fmla="*/ 4465112 h 5218739"/>
                <a:gd name="connsiteX146" fmla="*/ 3707685 w 3737830"/>
                <a:gd name="connsiteY146" fmla="*/ 3801921 h 5218739"/>
                <a:gd name="connsiteX147" fmla="*/ 3737830 w 3737830"/>
                <a:gd name="connsiteY147" fmla="*/ 3289455 h 5218739"/>
                <a:gd name="connsiteX148" fmla="*/ 3446427 w 3737830"/>
                <a:gd name="connsiteY148" fmla="*/ 2666457 h 5218739"/>
                <a:gd name="connsiteX149" fmla="*/ 2853575 w 3737830"/>
                <a:gd name="connsiteY149" fmla="*/ 2676506 h 5218739"/>
                <a:gd name="connsiteX150" fmla="*/ 2572221 w 3737830"/>
                <a:gd name="connsiteY150" fmla="*/ 2475539 h 5218739"/>
                <a:gd name="connsiteX151" fmla="*/ 2793285 w 3737830"/>
                <a:gd name="connsiteY151" fmla="*/ 2274572 h 5218739"/>
                <a:gd name="connsiteX152" fmla="*/ 2873671 w 3737830"/>
                <a:gd name="connsiteY152" fmla="*/ 2013314 h 5218739"/>
                <a:gd name="connsiteX153" fmla="*/ 3144977 w 3737830"/>
                <a:gd name="connsiteY153" fmla="*/ 1782202 h 5218739"/>
                <a:gd name="connsiteX154" fmla="*/ 2984203 w 3737830"/>
                <a:gd name="connsiteY154" fmla="*/ 1330027 h 5218739"/>
                <a:gd name="connsiteX155" fmla="*/ 3165074 w 3737830"/>
                <a:gd name="connsiteY155" fmla="*/ 1108963 h 5218739"/>
                <a:gd name="connsiteX156" fmla="*/ 3438708 w 3737830"/>
                <a:gd name="connsiteY156" fmla="*/ 708324 h 5218739"/>
                <a:gd name="connsiteX157" fmla="*/ 3377270 w 3737830"/>
                <a:gd name="connsiteY157" fmla="*/ 563993 h 5218739"/>
                <a:gd name="connsiteX158" fmla="*/ 3316598 w 3737830"/>
                <a:gd name="connsiteY158" fmla="*/ 440404 h 5218739"/>
                <a:gd name="connsiteX159" fmla="*/ 3332784 w 3737830"/>
                <a:gd name="connsiteY159" fmla="*/ 263417 h 5218739"/>
                <a:gd name="connsiteX160" fmla="*/ 3106192 w 3737830"/>
                <a:gd name="connsiteY160" fmla="*/ 128907 h 5218739"/>
                <a:gd name="connsiteX161" fmla="*/ 3124462 w 3737830"/>
                <a:gd name="connsiteY161" fmla="*/ 12400 h 5218739"/>
                <a:gd name="connsiteX162" fmla="*/ 3020642 w 3737830"/>
                <a:gd name="connsiteY162" fmla="*/ 1477 h 5218739"/>
                <a:gd name="connsiteX163" fmla="*/ 2958526 w 3737830"/>
                <a:gd name="connsiteY163" fmla="*/ 38129 h 5218739"/>
                <a:gd name="connsiteX164" fmla="*/ 2965150 w 3737830"/>
                <a:gd name="connsiteY164" fmla="*/ 223300 h 5218739"/>
                <a:gd name="connsiteX165" fmla="*/ 2780177 w 3737830"/>
                <a:gd name="connsiteY165" fmla="*/ 305894 h 5218739"/>
                <a:gd name="connsiteX166" fmla="*/ 2762617 w 3737830"/>
                <a:gd name="connsiteY166" fmla="*/ 448814 h 5218739"/>
                <a:gd name="connsiteX0" fmla="*/ 2762617 w 3737830"/>
                <a:gd name="connsiteY0" fmla="*/ 448814 h 5218739"/>
                <a:gd name="connsiteX1" fmla="*/ 2424105 w 3737830"/>
                <a:gd name="connsiteY1" fmla="*/ 558395 h 5218739"/>
                <a:gd name="connsiteX2" fmla="*/ 2293527 w 3737830"/>
                <a:gd name="connsiteY2" fmla="*/ 545493 h 5218739"/>
                <a:gd name="connsiteX3" fmla="*/ 2241444 w 3737830"/>
                <a:gd name="connsiteY3" fmla="*/ 716503 h 5218739"/>
                <a:gd name="connsiteX4" fmla="*/ 2040286 w 3737830"/>
                <a:gd name="connsiteY4" fmla="*/ 792017 h 5218739"/>
                <a:gd name="connsiteX5" fmla="*/ 1996355 w 3737830"/>
                <a:gd name="connsiteY5" fmla="*/ 709423 h 5218739"/>
                <a:gd name="connsiteX6" fmla="*/ 1883059 w 3737830"/>
                <a:gd name="connsiteY6" fmla="*/ 810896 h 5218739"/>
                <a:gd name="connsiteX7" fmla="*/ 1700399 w 3737830"/>
                <a:gd name="connsiteY7" fmla="*/ 820335 h 5218739"/>
                <a:gd name="connsiteX8" fmla="*/ 1591727 w 3737830"/>
                <a:gd name="connsiteY8" fmla="*/ 910008 h 5218739"/>
                <a:gd name="connsiteX9" fmla="*/ 1478186 w 3737830"/>
                <a:gd name="connsiteY9" fmla="*/ 938674 h 5218739"/>
                <a:gd name="connsiteX10" fmla="*/ 1392881 w 3737830"/>
                <a:gd name="connsiteY10" fmla="*/ 1179028 h 5218739"/>
                <a:gd name="connsiteX11" fmla="*/ 1249527 w 3737830"/>
                <a:gd name="connsiteY11" fmla="*/ 1112953 h 5218739"/>
                <a:gd name="connsiteX12" fmla="*/ 1184787 w 3737830"/>
                <a:gd name="connsiteY12" fmla="*/ 1226224 h 5218739"/>
                <a:gd name="connsiteX13" fmla="*/ 1214845 w 3737830"/>
                <a:gd name="connsiteY13" fmla="*/ 1445687 h 5218739"/>
                <a:gd name="connsiteX14" fmla="*/ 1062243 w 3737830"/>
                <a:gd name="connsiteY14" fmla="*/ 1497603 h 5218739"/>
                <a:gd name="connsiteX15" fmla="*/ 1018312 w 3737830"/>
                <a:gd name="connsiteY15" fmla="*/ 1415010 h 5218739"/>
                <a:gd name="connsiteX16" fmla="*/ 932762 w 3737830"/>
                <a:gd name="connsiteY16" fmla="*/ 1436248 h 5218739"/>
                <a:gd name="connsiteX17" fmla="*/ 902682 w 3737830"/>
                <a:gd name="connsiteY17" fmla="*/ 1355452 h 5218739"/>
                <a:gd name="connsiteX18" fmla="*/ 646054 w 3737830"/>
                <a:gd name="connsiteY18" fmla="*/ 1443327 h 5218739"/>
                <a:gd name="connsiteX19" fmla="*/ 553567 w 3737830"/>
                <a:gd name="connsiteY19" fmla="*/ 1318257 h 5218739"/>
                <a:gd name="connsiteX20" fmla="*/ 528134 w 3737830"/>
                <a:gd name="connsiteY20" fmla="*/ 1490524 h 5218739"/>
                <a:gd name="connsiteX21" fmla="*/ 384780 w 3737830"/>
                <a:gd name="connsiteY21" fmla="*/ 1490524 h 5218739"/>
                <a:gd name="connsiteX22" fmla="*/ 289981 w 3737830"/>
                <a:gd name="connsiteY22" fmla="*/ 1625034 h 5218739"/>
                <a:gd name="connsiteX23" fmla="*/ 132783 w 3737830"/>
                <a:gd name="connsiteY23" fmla="*/ 1704252 h 5218739"/>
                <a:gd name="connsiteX24" fmla="*/ 137379 w 3737830"/>
                <a:gd name="connsiteY24" fmla="*/ 1825618 h 5218739"/>
                <a:gd name="connsiteX25" fmla="*/ 33332 w 3737830"/>
                <a:gd name="connsiteY25" fmla="*/ 1927091 h 5218739"/>
                <a:gd name="connsiteX26" fmla="*/ 6257 w 3737830"/>
                <a:gd name="connsiteY26" fmla="*/ 2273583 h 5218739"/>
                <a:gd name="connsiteX27" fmla="*/ 63390 w 3737830"/>
                <a:gd name="connsiteY27" fmla="*/ 2443891 h 5218739"/>
                <a:gd name="connsiteX28" fmla="*/ 125819 w 3737830"/>
                <a:gd name="connsiteY28" fmla="*/ 2469849 h 5218739"/>
                <a:gd name="connsiteX29" fmla="*/ 169750 w 3737830"/>
                <a:gd name="connsiteY29" fmla="*/ 2613798 h 5218739"/>
                <a:gd name="connsiteX30" fmla="*/ 358836 w 3737830"/>
                <a:gd name="connsiteY30" fmla="*/ 2804548 h 5218739"/>
                <a:gd name="connsiteX31" fmla="*/ 521198 w 3737830"/>
                <a:gd name="connsiteY31" fmla="*/ 2892257 h 5218739"/>
                <a:gd name="connsiteX32" fmla="*/ 598137 w 3737830"/>
                <a:gd name="connsiteY32" fmla="*/ 3135838 h 5218739"/>
                <a:gd name="connsiteX33" fmla="*/ 424087 w 3737830"/>
                <a:gd name="connsiteY33" fmla="*/ 3331184 h 5218739"/>
                <a:gd name="connsiteX34" fmla="*/ 292409 w 3737830"/>
                <a:gd name="connsiteY34" fmla="*/ 3556346 h 5218739"/>
                <a:gd name="connsiteX35" fmla="*/ 293251 w 3737830"/>
                <a:gd name="connsiteY35" fmla="*/ 3670361 h 5218739"/>
                <a:gd name="connsiteX36" fmla="*/ 335069 w 3737830"/>
                <a:gd name="connsiteY36" fmla="*/ 3679847 h 5218739"/>
                <a:gd name="connsiteX37" fmla="*/ 355879 w 3737830"/>
                <a:gd name="connsiteY37" fmla="*/ 3689581 h 5218739"/>
                <a:gd name="connsiteX38" fmla="*/ 379289 w 3737830"/>
                <a:gd name="connsiteY38" fmla="*/ 3682502 h 5218739"/>
                <a:gd name="connsiteX39" fmla="*/ 414839 w 3737830"/>
                <a:gd name="connsiteY39" fmla="*/ 3702855 h 5218739"/>
                <a:gd name="connsiteX40" fmla="*/ 446920 w 3737830"/>
                <a:gd name="connsiteY40" fmla="*/ 3695776 h 5218739"/>
                <a:gd name="connsiteX41" fmla="*/ 493741 w 3737830"/>
                <a:gd name="connsiteY41" fmla="*/ 3732943 h 5218739"/>
                <a:gd name="connsiteX42" fmla="*/ 522354 w 3737830"/>
                <a:gd name="connsiteY42" fmla="*/ 3724094 h 5218739"/>
                <a:gd name="connsiteX43" fmla="*/ 532759 w 3737830"/>
                <a:gd name="connsiteY43" fmla="*/ 3741792 h 5218739"/>
                <a:gd name="connsiteX44" fmla="*/ 569175 w 3737830"/>
                <a:gd name="connsiteY44" fmla="*/ 3717014 h 5218739"/>
                <a:gd name="connsiteX45" fmla="*/ 592586 w 3737830"/>
                <a:gd name="connsiteY45" fmla="*/ 3720554 h 5218739"/>
                <a:gd name="connsiteX46" fmla="*/ 610247 w 3737830"/>
                <a:gd name="connsiteY46" fmla="*/ 3714362 h 5218739"/>
                <a:gd name="connsiteX47" fmla="*/ 638542 w 3737830"/>
                <a:gd name="connsiteY47" fmla="*/ 3764424 h 5218739"/>
                <a:gd name="connsiteX48" fmla="*/ 654147 w 3737830"/>
                <a:gd name="connsiteY48" fmla="*/ 3775420 h 5218739"/>
                <a:gd name="connsiteX49" fmla="*/ 687095 w 3737830"/>
                <a:gd name="connsiteY49" fmla="*/ 3777190 h 5218739"/>
                <a:gd name="connsiteX50" fmla="*/ 692298 w 3737830"/>
                <a:gd name="connsiteY50" fmla="*/ 3751527 h 5218739"/>
                <a:gd name="connsiteX51" fmla="*/ 707038 w 3737830"/>
                <a:gd name="connsiteY51" fmla="*/ 3744447 h 5218739"/>
                <a:gd name="connsiteX52" fmla="*/ 706171 w 3737830"/>
                <a:gd name="connsiteY52" fmla="*/ 3728519 h 5218739"/>
                <a:gd name="connsiteX53" fmla="*/ 734784 w 3737830"/>
                <a:gd name="connsiteY53" fmla="*/ 3712590 h 5218739"/>
                <a:gd name="connsiteX54" fmla="*/ 751258 w 3737830"/>
                <a:gd name="connsiteY54" fmla="*/ 3718784 h 5218739"/>
                <a:gd name="connsiteX55" fmla="*/ 767732 w 3737830"/>
                <a:gd name="connsiteY55" fmla="*/ 3688697 h 5218739"/>
                <a:gd name="connsiteX56" fmla="*/ 818889 w 3737830"/>
                <a:gd name="connsiteY56" fmla="*/ 3698431 h 5218739"/>
                <a:gd name="connsiteX57" fmla="*/ 834496 w 3737830"/>
                <a:gd name="connsiteY57" fmla="*/ 3730288 h 5218739"/>
                <a:gd name="connsiteX58" fmla="*/ 868311 w 3737830"/>
                <a:gd name="connsiteY58" fmla="*/ 3683387 h 5218739"/>
                <a:gd name="connsiteX59" fmla="*/ 908196 w 3737830"/>
                <a:gd name="connsiteY59" fmla="*/ 3669228 h 5218739"/>
                <a:gd name="connsiteX60" fmla="*/ 934208 w 3737830"/>
                <a:gd name="connsiteY60" fmla="*/ 3674538 h 5218739"/>
                <a:gd name="connsiteX61" fmla="*/ 968890 w 3737830"/>
                <a:gd name="connsiteY61" fmla="*/ 3647105 h 5218739"/>
                <a:gd name="connsiteX62" fmla="*/ 994035 w 3737830"/>
                <a:gd name="connsiteY62" fmla="*/ 3640910 h 5218739"/>
                <a:gd name="connsiteX63" fmla="*/ 1026983 w 3737830"/>
                <a:gd name="connsiteY63" fmla="*/ 3599318 h 5218739"/>
                <a:gd name="connsiteX64" fmla="*/ 1054920 w 3737830"/>
                <a:gd name="connsiteY64" fmla="*/ 3580857 h 5218739"/>
                <a:gd name="connsiteX65" fmla="*/ 1068602 w 3737830"/>
                <a:gd name="connsiteY65" fmla="*/ 3593124 h 5218739"/>
                <a:gd name="connsiteX66" fmla="*/ 1093747 w 3737830"/>
                <a:gd name="connsiteY66" fmla="*/ 3608168 h 5218739"/>
                <a:gd name="connsiteX67" fmla="*/ 1105885 w 3737830"/>
                <a:gd name="connsiteY67" fmla="*/ 3580735 h 5218739"/>
                <a:gd name="connsiteX68" fmla="*/ 1116290 w 3737830"/>
                <a:gd name="connsiteY68" fmla="*/ 3585159 h 5218739"/>
                <a:gd name="connsiteX69" fmla="*/ 1138834 w 3737830"/>
                <a:gd name="connsiteY69" fmla="*/ 3550647 h 5218739"/>
                <a:gd name="connsiteX70" fmla="*/ 1159643 w 3737830"/>
                <a:gd name="connsiteY70" fmla="*/ 3545337 h 5218739"/>
                <a:gd name="connsiteX71" fmla="*/ 1169181 w 3737830"/>
                <a:gd name="connsiteY71" fmla="*/ 3554187 h 5218739"/>
                <a:gd name="connsiteX72" fmla="*/ 1177851 w 3737830"/>
                <a:gd name="connsiteY72" fmla="*/ 3545337 h 5218739"/>
                <a:gd name="connsiteX73" fmla="*/ 1187389 w 3737830"/>
                <a:gd name="connsiteY73" fmla="*/ 3543568 h 5218739"/>
                <a:gd name="connsiteX74" fmla="*/ 1189990 w 3737830"/>
                <a:gd name="connsiteY74" fmla="*/ 3533833 h 5218739"/>
                <a:gd name="connsiteX75" fmla="*/ 1204730 w 3737830"/>
                <a:gd name="connsiteY75" fmla="*/ 3527639 h 5218739"/>
                <a:gd name="connsiteX76" fmla="*/ 1251551 w 3737830"/>
                <a:gd name="connsiteY76" fmla="*/ 3524099 h 5218739"/>
                <a:gd name="connsiteX77" fmla="*/ 1263690 w 3737830"/>
                <a:gd name="connsiteY77" fmla="*/ 3532948 h 5218739"/>
                <a:gd name="connsiteX78" fmla="*/ 1274095 w 3737830"/>
                <a:gd name="connsiteY78" fmla="*/ 3522329 h 5218739"/>
                <a:gd name="connsiteX79" fmla="*/ 1278430 w 3737830"/>
                <a:gd name="connsiteY79" fmla="*/ 3501976 h 5218739"/>
                <a:gd name="connsiteX80" fmla="*/ 1273228 w 3737830"/>
                <a:gd name="connsiteY80" fmla="*/ 3489587 h 5218739"/>
                <a:gd name="connsiteX81" fmla="*/ 1289702 w 3737830"/>
                <a:gd name="connsiteY81" fmla="*/ 3474543 h 5218739"/>
                <a:gd name="connsiteX82" fmla="*/ 1300974 w 3737830"/>
                <a:gd name="connsiteY82" fmla="*/ 3476313 h 5218739"/>
                <a:gd name="connsiteX83" fmla="*/ 1300974 w 3737830"/>
                <a:gd name="connsiteY83" fmla="*/ 3499321 h 5218739"/>
                <a:gd name="connsiteX84" fmla="*/ 1315714 w 3737830"/>
                <a:gd name="connsiteY84" fmla="*/ 3489587 h 5218739"/>
                <a:gd name="connsiteX85" fmla="*/ 1327853 w 3737830"/>
                <a:gd name="connsiteY85" fmla="*/ 3486932 h 5218739"/>
                <a:gd name="connsiteX86" fmla="*/ 1350396 w 3737830"/>
                <a:gd name="connsiteY86" fmla="*/ 3479852 h 5218739"/>
                <a:gd name="connsiteX87" fmla="*/ 1374674 w 3737830"/>
                <a:gd name="connsiteY87" fmla="*/ 3482507 h 5218739"/>
                <a:gd name="connsiteX88" fmla="*/ 1368604 w 3737830"/>
                <a:gd name="connsiteY88" fmla="*/ 3494011 h 5218739"/>
                <a:gd name="connsiteX89" fmla="*/ 1369472 w 3737830"/>
                <a:gd name="connsiteY89" fmla="*/ 3517020 h 5218739"/>
                <a:gd name="connsiteX90" fmla="*/ 1392882 w 3737830"/>
                <a:gd name="connsiteY90" fmla="*/ 3492241 h 5218739"/>
                <a:gd name="connsiteX91" fmla="*/ 1416293 w 3737830"/>
                <a:gd name="connsiteY91" fmla="*/ 3491357 h 5218739"/>
                <a:gd name="connsiteX92" fmla="*/ 1442779 w 3737830"/>
                <a:gd name="connsiteY92" fmla="*/ 3466701 h 5218739"/>
                <a:gd name="connsiteX93" fmla="*/ 1499530 w 3737830"/>
                <a:gd name="connsiteY93" fmla="*/ 3501976 h 5218739"/>
                <a:gd name="connsiteX94" fmla="*/ 1544618 w 3737830"/>
                <a:gd name="connsiteY94" fmla="*/ 3581620 h 5218739"/>
                <a:gd name="connsiteX95" fmla="*/ 1551554 w 3737830"/>
                <a:gd name="connsiteY95" fmla="*/ 3574540 h 5218739"/>
                <a:gd name="connsiteX96" fmla="*/ 1567161 w 3737830"/>
                <a:gd name="connsiteY96" fmla="*/ 3575426 h 5218739"/>
                <a:gd name="connsiteX97" fmla="*/ 1578433 w 3737830"/>
                <a:gd name="connsiteY97" fmla="*/ 3586929 h 5218739"/>
                <a:gd name="connsiteX98" fmla="*/ 1613115 w 3737830"/>
                <a:gd name="connsiteY98" fmla="*/ 3594009 h 5218739"/>
                <a:gd name="connsiteX99" fmla="*/ 1653867 w 3737830"/>
                <a:gd name="connsiteY99" fmla="*/ 3578080 h 5218739"/>
                <a:gd name="connsiteX100" fmla="*/ 1694619 w 3737830"/>
                <a:gd name="connsiteY100" fmla="*/ 3586929 h 5218739"/>
                <a:gd name="connsiteX101" fmla="*/ 1693752 w 3737830"/>
                <a:gd name="connsiteY101" fmla="*/ 3627636 h 5218739"/>
                <a:gd name="connsiteX102" fmla="*/ 1721498 w 3737830"/>
                <a:gd name="connsiteY102" fmla="*/ 3656839 h 5218739"/>
                <a:gd name="connsiteX103" fmla="*/ 1761383 w 3737830"/>
                <a:gd name="connsiteY103" fmla="*/ 3656839 h 5218739"/>
                <a:gd name="connsiteX104" fmla="*/ 1760429 w 3737830"/>
                <a:gd name="connsiteY104" fmla="*/ 3685379 h 5218739"/>
                <a:gd name="connsiteX105" fmla="*/ 1778441 w 3737830"/>
                <a:gd name="connsiteY105" fmla="*/ 3689061 h 5218739"/>
                <a:gd name="connsiteX106" fmla="*/ 1800298 w 3737830"/>
                <a:gd name="connsiteY106" fmla="*/ 3684413 h 5218739"/>
                <a:gd name="connsiteX107" fmla="*/ 1813047 w 3737830"/>
                <a:gd name="connsiteY107" fmla="*/ 3669542 h 5218739"/>
                <a:gd name="connsiteX108" fmla="*/ 1833083 w 3737830"/>
                <a:gd name="connsiteY108" fmla="*/ 3667683 h 5218739"/>
                <a:gd name="connsiteX109" fmla="*/ 1855684 w 3737830"/>
                <a:gd name="connsiteY109" fmla="*/ 3637806 h 5218739"/>
                <a:gd name="connsiteX110" fmla="*/ 1862226 w 3737830"/>
                <a:gd name="connsiteY110" fmla="*/ 3644447 h 5218739"/>
                <a:gd name="connsiteX111" fmla="*/ 1853117 w 3737830"/>
                <a:gd name="connsiteY111" fmla="*/ 3669542 h 5218739"/>
                <a:gd name="connsiteX112" fmla="*/ 1870421 w 3737830"/>
                <a:gd name="connsiteY112" fmla="*/ 3712298 h 5218739"/>
                <a:gd name="connsiteX113" fmla="*/ 1874064 w 3737830"/>
                <a:gd name="connsiteY113" fmla="*/ 3742970 h 5218739"/>
                <a:gd name="connsiteX114" fmla="*/ 1873154 w 3737830"/>
                <a:gd name="connsiteY114" fmla="*/ 3769925 h 5218739"/>
                <a:gd name="connsiteX115" fmla="*/ 1893189 w 3737830"/>
                <a:gd name="connsiteY115" fmla="*/ 3781078 h 5218739"/>
                <a:gd name="connsiteX116" fmla="*/ 1911403 w 3737830"/>
                <a:gd name="connsiteY116" fmla="*/ 3782937 h 5218739"/>
                <a:gd name="connsiteX117" fmla="*/ 1913224 w 3737830"/>
                <a:gd name="connsiteY117" fmla="*/ 3799668 h 5218739"/>
                <a:gd name="connsiteX118" fmla="*/ 1923242 w 3737830"/>
                <a:gd name="connsiteY118" fmla="*/ 3816398 h 5218739"/>
                <a:gd name="connsiteX119" fmla="*/ 1921420 w 3737830"/>
                <a:gd name="connsiteY119" fmla="*/ 3828481 h 5218739"/>
                <a:gd name="connsiteX120" fmla="*/ 1909581 w 3737830"/>
                <a:gd name="connsiteY120" fmla="*/ 3831270 h 5218739"/>
                <a:gd name="connsiteX121" fmla="*/ 1906849 w 3737830"/>
                <a:gd name="connsiteY121" fmla="*/ 3821975 h 5218739"/>
                <a:gd name="connsiteX122" fmla="*/ 1894100 w 3737830"/>
                <a:gd name="connsiteY122" fmla="*/ 3826622 h 5218739"/>
                <a:gd name="connsiteX123" fmla="*/ 1890457 w 3737830"/>
                <a:gd name="connsiteY123" fmla="*/ 3846141 h 5218739"/>
                <a:gd name="connsiteX124" fmla="*/ 1878618 w 3737830"/>
                <a:gd name="connsiteY124" fmla="*/ 3858224 h 5218739"/>
                <a:gd name="connsiteX125" fmla="*/ 1885903 w 3737830"/>
                <a:gd name="connsiteY125" fmla="*/ 3884249 h 5218739"/>
                <a:gd name="connsiteX126" fmla="*/ 1875886 w 3737830"/>
                <a:gd name="connsiteY126" fmla="*/ 3924216 h 5218739"/>
                <a:gd name="connsiteX127" fmla="*/ 1895010 w 3737830"/>
                <a:gd name="connsiteY127" fmla="*/ 3936299 h 5218739"/>
                <a:gd name="connsiteX128" fmla="*/ 1912314 w 3737830"/>
                <a:gd name="connsiteY128" fmla="*/ 3958606 h 5218739"/>
                <a:gd name="connsiteX129" fmla="*/ 1907760 w 3737830"/>
                <a:gd name="connsiteY129" fmla="*/ 3967901 h 5218739"/>
                <a:gd name="connsiteX130" fmla="*/ 1909581 w 3737830"/>
                <a:gd name="connsiteY130" fmla="*/ 3979055 h 5218739"/>
                <a:gd name="connsiteX131" fmla="*/ 1884992 w 3737830"/>
                <a:gd name="connsiteY131" fmla="*/ 3993927 h 5218739"/>
                <a:gd name="connsiteX132" fmla="*/ 1879528 w 3737830"/>
                <a:gd name="connsiteY132" fmla="*/ 4009728 h 5218739"/>
                <a:gd name="connsiteX133" fmla="*/ 1813047 w 3737830"/>
                <a:gd name="connsiteY133" fmla="*/ 4037612 h 5218739"/>
                <a:gd name="connsiteX134" fmla="*/ 1823065 w 3737830"/>
                <a:gd name="connsiteY134" fmla="*/ 4052483 h 5218739"/>
                <a:gd name="connsiteX135" fmla="*/ 1815780 w 3737830"/>
                <a:gd name="connsiteY135" fmla="*/ 4067355 h 5218739"/>
                <a:gd name="connsiteX136" fmla="*/ 1833083 w 3737830"/>
                <a:gd name="connsiteY136" fmla="*/ 4098957 h 5218739"/>
                <a:gd name="connsiteX137" fmla="*/ 1851297 w 3737830"/>
                <a:gd name="connsiteY137" fmla="*/ 4098957 h 5218739"/>
                <a:gd name="connsiteX138" fmla="*/ 1884082 w 3737830"/>
                <a:gd name="connsiteY138" fmla="*/ 4126841 h 5218739"/>
                <a:gd name="connsiteX139" fmla="*/ 1895921 w 3737830"/>
                <a:gd name="connsiteY139" fmla="*/ 4175173 h 5218739"/>
                <a:gd name="connsiteX140" fmla="*/ 1883171 w 3737830"/>
                <a:gd name="connsiteY140" fmla="*/ 4198410 h 5218739"/>
                <a:gd name="connsiteX141" fmla="*/ 1909030 w 3737830"/>
                <a:gd name="connsiteY141" fmla="*/ 4495257 h 5218739"/>
                <a:gd name="connsiteX142" fmla="*/ 1868836 w 3737830"/>
                <a:gd name="connsiteY142" fmla="*/ 4846950 h 5218739"/>
                <a:gd name="connsiteX143" fmla="*/ 2702849 w 3737830"/>
                <a:gd name="connsiteY143" fmla="*/ 5188594 h 5218739"/>
                <a:gd name="connsiteX144" fmla="*/ 3506718 w 3737830"/>
                <a:gd name="connsiteY144" fmla="*/ 5218739 h 5218739"/>
                <a:gd name="connsiteX145" fmla="*/ 3737830 w 3737830"/>
                <a:gd name="connsiteY145" fmla="*/ 4465112 h 5218739"/>
                <a:gd name="connsiteX146" fmla="*/ 3707685 w 3737830"/>
                <a:gd name="connsiteY146" fmla="*/ 3801921 h 5218739"/>
                <a:gd name="connsiteX147" fmla="*/ 3737830 w 3737830"/>
                <a:gd name="connsiteY147" fmla="*/ 3289455 h 5218739"/>
                <a:gd name="connsiteX148" fmla="*/ 3446427 w 3737830"/>
                <a:gd name="connsiteY148" fmla="*/ 2666457 h 5218739"/>
                <a:gd name="connsiteX149" fmla="*/ 2853575 w 3737830"/>
                <a:gd name="connsiteY149" fmla="*/ 2676506 h 5218739"/>
                <a:gd name="connsiteX150" fmla="*/ 2572221 w 3737830"/>
                <a:gd name="connsiteY150" fmla="*/ 2475539 h 5218739"/>
                <a:gd name="connsiteX151" fmla="*/ 2793285 w 3737830"/>
                <a:gd name="connsiteY151" fmla="*/ 2274572 h 5218739"/>
                <a:gd name="connsiteX152" fmla="*/ 2873671 w 3737830"/>
                <a:gd name="connsiteY152" fmla="*/ 2013314 h 5218739"/>
                <a:gd name="connsiteX153" fmla="*/ 3144977 w 3737830"/>
                <a:gd name="connsiteY153" fmla="*/ 1782202 h 5218739"/>
                <a:gd name="connsiteX154" fmla="*/ 2984203 w 3737830"/>
                <a:gd name="connsiteY154" fmla="*/ 1330027 h 5218739"/>
                <a:gd name="connsiteX155" fmla="*/ 3165074 w 3737830"/>
                <a:gd name="connsiteY155" fmla="*/ 1108963 h 5218739"/>
                <a:gd name="connsiteX156" fmla="*/ 3438708 w 3737830"/>
                <a:gd name="connsiteY156" fmla="*/ 708324 h 5218739"/>
                <a:gd name="connsiteX157" fmla="*/ 3377270 w 3737830"/>
                <a:gd name="connsiteY157" fmla="*/ 563993 h 5218739"/>
                <a:gd name="connsiteX158" fmla="*/ 3316598 w 3737830"/>
                <a:gd name="connsiteY158" fmla="*/ 440404 h 5218739"/>
                <a:gd name="connsiteX159" fmla="*/ 3332784 w 3737830"/>
                <a:gd name="connsiteY159" fmla="*/ 263417 h 5218739"/>
                <a:gd name="connsiteX160" fmla="*/ 3106192 w 3737830"/>
                <a:gd name="connsiteY160" fmla="*/ 128907 h 5218739"/>
                <a:gd name="connsiteX161" fmla="*/ 3124462 w 3737830"/>
                <a:gd name="connsiteY161" fmla="*/ 12400 h 5218739"/>
                <a:gd name="connsiteX162" fmla="*/ 3020642 w 3737830"/>
                <a:gd name="connsiteY162" fmla="*/ 1477 h 5218739"/>
                <a:gd name="connsiteX163" fmla="*/ 2958526 w 3737830"/>
                <a:gd name="connsiteY163" fmla="*/ 38129 h 5218739"/>
                <a:gd name="connsiteX164" fmla="*/ 2965150 w 3737830"/>
                <a:gd name="connsiteY164" fmla="*/ 223300 h 5218739"/>
                <a:gd name="connsiteX165" fmla="*/ 2780177 w 3737830"/>
                <a:gd name="connsiteY165" fmla="*/ 305894 h 5218739"/>
                <a:gd name="connsiteX166" fmla="*/ 2762617 w 3737830"/>
                <a:gd name="connsiteY166" fmla="*/ 448814 h 5218739"/>
                <a:gd name="connsiteX0" fmla="*/ 2762617 w 3737830"/>
                <a:gd name="connsiteY0" fmla="*/ 448814 h 5218739"/>
                <a:gd name="connsiteX1" fmla="*/ 2424105 w 3737830"/>
                <a:gd name="connsiteY1" fmla="*/ 558395 h 5218739"/>
                <a:gd name="connsiteX2" fmla="*/ 2293527 w 3737830"/>
                <a:gd name="connsiteY2" fmla="*/ 545493 h 5218739"/>
                <a:gd name="connsiteX3" fmla="*/ 2241444 w 3737830"/>
                <a:gd name="connsiteY3" fmla="*/ 716503 h 5218739"/>
                <a:gd name="connsiteX4" fmla="*/ 2040286 w 3737830"/>
                <a:gd name="connsiteY4" fmla="*/ 792017 h 5218739"/>
                <a:gd name="connsiteX5" fmla="*/ 1996355 w 3737830"/>
                <a:gd name="connsiteY5" fmla="*/ 709423 h 5218739"/>
                <a:gd name="connsiteX6" fmla="*/ 1883059 w 3737830"/>
                <a:gd name="connsiteY6" fmla="*/ 810896 h 5218739"/>
                <a:gd name="connsiteX7" fmla="*/ 1700399 w 3737830"/>
                <a:gd name="connsiteY7" fmla="*/ 820335 h 5218739"/>
                <a:gd name="connsiteX8" fmla="*/ 1591727 w 3737830"/>
                <a:gd name="connsiteY8" fmla="*/ 910008 h 5218739"/>
                <a:gd name="connsiteX9" fmla="*/ 1478186 w 3737830"/>
                <a:gd name="connsiteY9" fmla="*/ 938674 h 5218739"/>
                <a:gd name="connsiteX10" fmla="*/ 1392881 w 3737830"/>
                <a:gd name="connsiteY10" fmla="*/ 1179028 h 5218739"/>
                <a:gd name="connsiteX11" fmla="*/ 1249527 w 3737830"/>
                <a:gd name="connsiteY11" fmla="*/ 1112953 h 5218739"/>
                <a:gd name="connsiteX12" fmla="*/ 1184787 w 3737830"/>
                <a:gd name="connsiteY12" fmla="*/ 1226224 h 5218739"/>
                <a:gd name="connsiteX13" fmla="*/ 1214845 w 3737830"/>
                <a:gd name="connsiteY13" fmla="*/ 1445687 h 5218739"/>
                <a:gd name="connsiteX14" fmla="*/ 1062243 w 3737830"/>
                <a:gd name="connsiteY14" fmla="*/ 1497603 h 5218739"/>
                <a:gd name="connsiteX15" fmla="*/ 1018312 w 3737830"/>
                <a:gd name="connsiteY15" fmla="*/ 1415010 h 5218739"/>
                <a:gd name="connsiteX16" fmla="*/ 932762 w 3737830"/>
                <a:gd name="connsiteY16" fmla="*/ 1436248 h 5218739"/>
                <a:gd name="connsiteX17" fmla="*/ 902682 w 3737830"/>
                <a:gd name="connsiteY17" fmla="*/ 1355452 h 5218739"/>
                <a:gd name="connsiteX18" fmla="*/ 646054 w 3737830"/>
                <a:gd name="connsiteY18" fmla="*/ 1443327 h 5218739"/>
                <a:gd name="connsiteX19" fmla="*/ 553567 w 3737830"/>
                <a:gd name="connsiteY19" fmla="*/ 1318257 h 5218739"/>
                <a:gd name="connsiteX20" fmla="*/ 528134 w 3737830"/>
                <a:gd name="connsiteY20" fmla="*/ 1490524 h 5218739"/>
                <a:gd name="connsiteX21" fmla="*/ 384780 w 3737830"/>
                <a:gd name="connsiteY21" fmla="*/ 1490524 h 5218739"/>
                <a:gd name="connsiteX22" fmla="*/ 289981 w 3737830"/>
                <a:gd name="connsiteY22" fmla="*/ 1625034 h 5218739"/>
                <a:gd name="connsiteX23" fmla="*/ 132783 w 3737830"/>
                <a:gd name="connsiteY23" fmla="*/ 1704252 h 5218739"/>
                <a:gd name="connsiteX24" fmla="*/ 137379 w 3737830"/>
                <a:gd name="connsiteY24" fmla="*/ 1825618 h 5218739"/>
                <a:gd name="connsiteX25" fmla="*/ 33332 w 3737830"/>
                <a:gd name="connsiteY25" fmla="*/ 1927091 h 5218739"/>
                <a:gd name="connsiteX26" fmla="*/ 6257 w 3737830"/>
                <a:gd name="connsiteY26" fmla="*/ 2273583 h 5218739"/>
                <a:gd name="connsiteX27" fmla="*/ 63390 w 3737830"/>
                <a:gd name="connsiteY27" fmla="*/ 2443891 h 5218739"/>
                <a:gd name="connsiteX28" fmla="*/ 125819 w 3737830"/>
                <a:gd name="connsiteY28" fmla="*/ 2469849 h 5218739"/>
                <a:gd name="connsiteX29" fmla="*/ 169750 w 3737830"/>
                <a:gd name="connsiteY29" fmla="*/ 2613798 h 5218739"/>
                <a:gd name="connsiteX30" fmla="*/ 358836 w 3737830"/>
                <a:gd name="connsiteY30" fmla="*/ 2804548 h 5218739"/>
                <a:gd name="connsiteX31" fmla="*/ 521198 w 3737830"/>
                <a:gd name="connsiteY31" fmla="*/ 2892257 h 5218739"/>
                <a:gd name="connsiteX32" fmla="*/ 598137 w 3737830"/>
                <a:gd name="connsiteY32" fmla="*/ 3135838 h 5218739"/>
                <a:gd name="connsiteX33" fmla="*/ 424087 w 3737830"/>
                <a:gd name="connsiteY33" fmla="*/ 3331184 h 5218739"/>
                <a:gd name="connsiteX34" fmla="*/ 292409 w 3737830"/>
                <a:gd name="connsiteY34" fmla="*/ 3556346 h 5218739"/>
                <a:gd name="connsiteX35" fmla="*/ 293251 w 3737830"/>
                <a:gd name="connsiteY35" fmla="*/ 3670361 h 5218739"/>
                <a:gd name="connsiteX36" fmla="*/ 335069 w 3737830"/>
                <a:gd name="connsiteY36" fmla="*/ 3679847 h 5218739"/>
                <a:gd name="connsiteX37" fmla="*/ 355879 w 3737830"/>
                <a:gd name="connsiteY37" fmla="*/ 3689581 h 5218739"/>
                <a:gd name="connsiteX38" fmla="*/ 379289 w 3737830"/>
                <a:gd name="connsiteY38" fmla="*/ 3682502 h 5218739"/>
                <a:gd name="connsiteX39" fmla="*/ 414839 w 3737830"/>
                <a:gd name="connsiteY39" fmla="*/ 3702855 h 5218739"/>
                <a:gd name="connsiteX40" fmla="*/ 446920 w 3737830"/>
                <a:gd name="connsiteY40" fmla="*/ 3695776 h 5218739"/>
                <a:gd name="connsiteX41" fmla="*/ 493741 w 3737830"/>
                <a:gd name="connsiteY41" fmla="*/ 3732943 h 5218739"/>
                <a:gd name="connsiteX42" fmla="*/ 522354 w 3737830"/>
                <a:gd name="connsiteY42" fmla="*/ 3724094 h 5218739"/>
                <a:gd name="connsiteX43" fmla="*/ 532759 w 3737830"/>
                <a:gd name="connsiteY43" fmla="*/ 3741792 h 5218739"/>
                <a:gd name="connsiteX44" fmla="*/ 569175 w 3737830"/>
                <a:gd name="connsiteY44" fmla="*/ 3717014 h 5218739"/>
                <a:gd name="connsiteX45" fmla="*/ 592586 w 3737830"/>
                <a:gd name="connsiteY45" fmla="*/ 3720554 h 5218739"/>
                <a:gd name="connsiteX46" fmla="*/ 610247 w 3737830"/>
                <a:gd name="connsiteY46" fmla="*/ 3714362 h 5218739"/>
                <a:gd name="connsiteX47" fmla="*/ 638542 w 3737830"/>
                <a:gd name="connsiteY47" fmla="*/ 3764424 h 5218739"/>
                <a:gd name="connsiteX48" fmla="*/ 654147 w 3737830"/>
                <a:gd name="connsiteY48" fmla="*/ 3775420 h 5218739"/>
                <a:gd name="connsiteX49" fmla="*/ 687095 w 3737830"/>
                <a:gd name="connsiteY49" fmla="*/ 3777190 h 5218739"/>
                <a:gd name="connsiteX50" fmla="*/ 692298 w 3737830"/>
                <a:gd name="connsiteY50" fmla="*/ 3751527 h 5218739"/>
                <a:gd name="connsiteX51" fmla="*/ 707038 w 3737830"/>
                <a:gd name="connsiteY51" fmla="*/ 3744447 h 5218739"/>
                <a:gd name="connsiteX52" fmla="*/ 706171 w 3737830"/>
                <a:gd name="connsiteY52" fmla="*/ 3728519 h 5218739"/>
                <a:gd name="connsiteX53" fmla="*/ 734784 w 3737830"/>
                <a:gd name="connsiteY53" fmla="*/ 3712590 h 5218739"/>
                <a:gd name="connsiteX54" fmla="*/ 751258 w 3737830"/>
                <a:gd name="connsiteY54" fmla="*/ 3718784 h 5218739"/>
                <a:gd name="connsiteX55" fmla="*/ 767732 w 3737830"/>
                <a:gd name="connsiteY55" fmla="*/ 3688697 h 5218739"/>
                <a:gd name="connsiteX56" fmla="*/ 818889 w 3737830"/>
                <a:gd name="connsiteY56" fmla="*/ 3698431 h 5218739"/>
                <a:gd name="connsiteX57" fmla="*/ 834496 w 3737830"/>
                <a:gd name="connsiteY57" fmla="*/ 3730288 h 5218739"/>
                <a:gd name="connsiteX58" fmla="*/ 868311 w 3737830"/>
                <a:gd name="connsiteY58" fmla="*/ 3683387 h 5218739"/>
                <a:gd name="connsiteX59" fmla="*/ 908196 w 3737830"/>
                <a:gd name="connsiteY59" fmla="*/ 3669228 h 5218739"/>
                <a:gd name="connsiteX60" fmla="*/ 934208 w 3737830"/>
                <a:gd name="connsiteY60" fmla="*/ 3674538 h 5218739"/>
                <a:gd name="connsiteX61" fmla="*/ 968890 w 3737830"/>
                <a:gd name="connsiteY61" fmla="*/ 3647105 h 5218739"/>
                <a:gd name="connsiteX62" fmla="*/ 994035 w 3737830"/>
                <a:gd name="connsiteY62" fmla="*/ 3640910 h 5218739"/>
                <a:gd name="connsiteX63" fmla="*/ 1026983 w 3737830"/>
                <a:gd name="connsiteY63" fmla="*/ 3599318 h 5218739"/>
                <a:gd name="connsiteX64" fmla="*/ 1054920 w 3737830"/>
                <a:gd name="connsiteY64" fmla="*/ 3580857 h 5218739"/>
                <a:gd name="connsiteX65" fmla="*/ 1068602 w 3737830"/>
                <a:gd name="connsiteY65" fmla="*/ 3593124 h 5218739"/>
                <a:gd name="connsiteX66" fmla="*/ 1093747 w 3737830"/>
                <a:gd name="connsiteY66" fmla="*/ 3608168 h 5218739"/>
                <a:gd name="connsiteX67" fmla="*/ 1105885 w 3737830"/>
                <a:gd name="connsiteY67" fmla="*/ 3580735 h 5218739"/>
                <a:gd name="connsiteX68" fmla="*/ 1116290 w 3737830"/>
                <a:gd name="connsiteY68" fmla="*/ 3585159 h 5218739"/>
                <a:gd name="connsiteX69" fmla="*/ 1138834 w 3737830"/>
                <a:gd name="connsiteY69" fmla="*/ 3550647 h 5218739"/>
                <a:gd name="connsiteX70" fmla="*/ 1159643 w 3737830"/>
                <a:gd name="connsiteY70" fmla="*/ 3545337 h 5218739"/>
                <a:gd name="connsiteX71" fmla="*/ 1169181 w 3737830"/>
                <a:gd name="connsiteY71" fmla="*/ 3554187 h 5218739"/>
                <a:gd name="connsiteX72" fmla="*/ 1177851 w 3737830"/>
                <a:gd name="connsiteY72" fmla="*/ 3545337 h 5218739"/>
                <a:gd name="connsiteX73" fmla="*/ 1187389 w 3737830"/>
                <a:gd name="connsiteY73" fmla="*/ 3543568 h 5218739"/>
                <a:gd name="connsiteX74" fmla="*/ 1189990 w 3737830"/>
                <a:gd name="connsiteY74" fmla="*/ 3533833 h 5218739"/>
                <a:gd name="connsiteX75" fmla="*/ 1204730 w 3737830"/>
                <a:gd name="connsiteY75" fmla="*/ 3527639 h 5218739"/>
                <a:gd name="connsiteX76" fmla="*/ 1251551 w 3737830"/>
                <a:gd name="connsiteY76" fmla="*/ 3524099 h 5218739"/>
                <a:gd name="connsiteX77" fmla="*/ 1263690 w 3737830"/>
                <a:gd name="connsiteY77" fmla="*/ 3532948 h 5218739"/>
                <a:gd name="connsiteX78" fmla="*/ 1274095 w 3737830"/>
                <a:gd name="connsiteY78" fmla="*/ 3522329 h 5218739"/>
                <a:gd name="connsiteX79" fmla="*/ 1278430 w 3737830"/>
                <a:gd name="connsiteY79" fmla="*/ 3501976 h 5218739"/>
                <a:gd name="connsiteX80" fmla="*/ 1273228 w 3737830"/>
                <a:gd name="connsiteY80" fmla="*/ 3489587 h 5218739"/>
                <a:gd name="connsiteX81" fmla="*/ 1289702 w 3737830"/>
                <a:gd name="connsiteY81" fmla="*/ 3474543 h 5218739"/>
                <a:gd name="connsiteX82" fmla="*/ 1300974 w 3737830"/>
                <a:gd name="connsiteY82" fmla="*/ 3476313 h 5218739"/>
                <a:gd name="connsiteX83" fmla="*/ 1300974 w 3737830"/>
                <a:gd name="connsiteY83" fmla="*/ 3499321 h 5218739"/>
                <a:gd name="connsiteX84" fmla="*/ 1315714 w 3737830"/>
                <a:gd name="connsiteY84" fmla="*/ 3489587 h 5218739"/>
                <a:gd name="connsiteX85" fmla="*/ 1327853 w 3737830"/>
                <a:gd name="connsiteY85" fmla="*/ 3486932 h 5218739"/>
                <a:gd name="connsiteX86" fmla="*/ 1350396 w 3737830"/>
                <a:gd name="connsiteY86" fmla="*/ 3479852 h 5218739"/>
                <a:gd name="connsiteX87" fmla="*/ 1374674 w 3737830"/>
                <a:gd name="connsiteY87" fmla="*/ 3482507 h 5218739"/>
                <a:gd name="connsiteX88" fmla="*/ 1368604 w 3737830"/>
                <a:gd name="connsiteY88" fmla="*/ 3494011 h 5218739"/>
                <a:gd name="connsiteX89" fmla="*/ 1369472 w 3737830"/>
                <a:gd name="connsiteY89" fmla="*/ 3517020 h 5218739"/>
                <a:gd name="connsiteX90" fmla="*/ 1392882 w 3737830"/>
                <a:gd name="connsiteY90" fmla="*/ 3492241 h 5218739"/>
                <a:gd name="connsiteX91" fmla="*/ 1416293 w 3737830"/>
                <a:gd name="connsiteY91" fmla="*/ 3491357 h 5218739"/>
                <a:gd name="connsiteX92" fmla="*/ 1442779 w 3737830"/>
                <a:gd name="connsiteY92" fmla="*/ 3466701 h 5218739"/>
                <a:gd name="connsiteX93" fmla="*/ 1499530 w 3737830"/>
                <a:gd name="connsiteY93" fmla="*/ 3501976 h 5218739"/>
                <a:gd name="connsiteX94" fmla="*/ 1544618 w 3737830"/>
                <a:gd name="connsiteY94" fmla="*/ 3581620 h 5218739"/>
                <a:gd name="connsiteX95" fmla="*/ 1551554 w 3737830"/>
                <a:gd name="connsiteY95" fmla="*/ 3574540 h 5218739"/>
                <a:gd name="connsiteX96" fmla="*/ 1567161 w 3737830"/>
                <a:gd name="connsiteY96" fmla="*/ 3575426 h 5218739"/>
                <a:gd name="connsiteX97" fmla="*/ 1578433 w 3737830"/>
                <a:gd name="connsiteY97" fmla="*/ 3586929 h 5218739"/>
                <a:gd name="connsiteX98" fmla="*/ 1613115 w 3737830"/>
                <a:gd name="connsiteY98" fmla="*/ 3594009 h 5218739"/>
                <a:gd name="connsiteX99" fmla="*/ 1653867 w 3737830"/>
                <a:gd name="connsiteY99" fmla="*/ 3578080 h 5218739"/>
                <a:gd name="connsiteX100" fmla="*/ 1694619 w 3737830"/>
                <a:gd name="connsiteY100" fmla="*/ 3586929 h 5218739"/>
                <a:gd name="connsiteX101" fmla="*/ 1693752 w 3737830"/>
                <a:gd name="connsiteY101" fmla="*/ 3627636 h 5218739"/>
                <a:gd name="connsiteX102" fmla="*/ 1721498 w 3737830"/>
                <a:gd name="connsiteY102" fmla="*/ 3656839 h 5218739"/>
                <a:gd name="connsiteX103" fmla="*/ 1761383 w 3737830"/>
                <a:gd name="connsiteY103" fmla="*/ 3656839 h 5218739"/>
                <a:gd name="connsiteX104" fmla="*/ 1760429 w 3737830"/>
                <a:gd name="connsiteY104" fmla="*/ 3685379 h 5218739"/>
                <a:gd name="connsiteX105" fmla="*/ 1778441 w 3737830"/>
                <a:gd name="connsiteY105" fmla="*/ 3689061 h 5218739"/>
                <a:gd name="connsiteX106" fmla="*/ 1800298 w 3737830"/>
                <a:gd name="connsiteY106" fmla="*/ 3684413 h 5218739"/>
                <a:gd name="connsiteX107" fmla="*/ 1813047 w 3737830"/>
                <a:gd name="connsiteY107" fmla="*/ 3669542 h 5218739"/>
                <a:gd name="connsiteX108" fmla="*/ 1833083 w 3737830"/>
                <a:gd name="connsiteY108" fmla="*/ 3667683 h 5218739"/>
                <a:gd name="connsiteX109" fmla="*/ 1855684 w 3737830"/>
                <a:gd name="connsiteY109" fmla="*/ 3637806 h 5218739"/>
                <a:gd name="connsiteX110" fmla="*/ 1862226 w 3737830"/>
                <a:gd name="connsiteY110" fmla="*/ 3644447 h 5218739"/>
                <a:gd name="connsiteX111" fmla="*/ 1853117 w 3737830"/>
                <a:gd name="connsiteY111" fmla="*/ 3669542 h 5218739"/>
                <a:gd name="connsiteX112" fmla="*/ 1870421 w 3737830"/>
                <a:gd name="connsiteY112" fmla="*/ 3712298 h 5218739"/>
                <a:gd name="connsiteX113" fmla="*/ 1874064 w 3737830"/>
                <a:gd name="connsiteY113" fmla="*/ 3742970 h 5218739"/>
                <a:gd name="connsiteX114" fmla="*/ 1873154 w 3737830"/>
                <a:gd name="connsiteY114" fmla="*/ 3769925 h 5218739"/>
                <a:gd name="connsiteX115" fmla="*/ 1893189 w 3737830"/>
                <a:gd name="connsiteY115" fmla="*/ 3781078 h 5218739"/>
                <a:gd name="connsiteX116" fmla="*/ 1911403 w 3737830"/>
                <a:gd name="connsiteY116" fmla="*/ 3782937 h 5218739"/>
                <a:gd name="connsiteX117" fmla="*/ 1913224 w 3737830"/>
                <a:gd name="connsiteY117" fmla="*/ 3799668 h 5218739"/>
                <a:gd name="connsiteX118" fmla="*/ 1923242 w 3737830"/>
                <a:gd name="connsiteY118" fmla="*/ 3816398 h 5218739"/>
                <a:gd name="connsiteX119" fmla="*/ 1921420 w 3737830"/>
                <a:gd name="connsiteY119" fmla="*/ 3828481 h 5218739"/>
                <a:gd name="connsiteX120" fmla="*/ 1909581 w 3737830"/>
                <a:gd name="connsiteY120" fmla="*/ 3831270 h 5218739"/>
                <a:gd name="connsiteX121" fmla="*/ 1906849 w 3737830"/>
                <a:gd name="connsiteY121" fmla="*/ 3821975 h 5218739"/>
                <a:gd name="connsiteX122" fmla="*/ 1894100 w 3737830"/>
                <a:gd name="connsiteY122" fmla="*/ 3826622 h 5218739"/>
                <a:gd name="connsiteX123" fmla="*/ 1890457 w 3737830"/>
                <a:gd name="connsiteY123" fmla="*/ 3846141 h 5218739"/>
                <a:gd name="connsiteX124" fmla="*/ 1878618 w 3737830"/>
                <a:gd name="connsiteY124" fmla="*/ 3858224 h 5218739"/>
                <a:gd name="connsiteX125" fmla="*/ 1885903 w 3737830"/>
                <a:gd name="connsiteY125" fmla="*/ 3884249 h 5218739"/>
                <a:gd name="connsiteX126" fmla="*/ 1875886 w 3737830"/>
                <a:gd name="connsiteY126" fmla="*/ 3924216 h 5218739"/>
                <a:gd name="connsiteX127" fmla="*/ 1895010 w 3737830"/>
                <a:gd name="connsiteY127" fmla="*/ 3936299 h 5218739"/>
                <a:gd name="connsiteX128" fmla="*/ 1912314 w 3737830"/>
                <a:gd name="connsiteY128" fmla="*/ 3958606 h 5218739"/>
                <a:gd name="connsiteX129" fmla="*/ 1907760 w 3737830"/>
                <a:gd name="connsiteY129" fmla="*/ 3967901 h 5218739"/>
                <a:gd name="connsiteX130" fmla="*/ 1909581 w 3737830"/>
                <a:gd name="connsiteY130" fmla="*/ 3979055 h 5218739"/>
                <a:gd name="connsiteX131" fmla="*/ 1884992 w 3737830"/>
                <a:gd name="connsiteY131" fmla="*/ 3993927 h 5218739"/>
                <a:gd name="connsiteX132" fmla="*/ 1879528 w 3737830"/>
                <a:gd name="connsiteY132" fmla="*/ 4009728 h 5218739"/>
                <a:gd name="connsiteX133" fmla="*/ 1813047 w 3737830"/>
                <a:gd name="connsiteY133" fmla="*/ 4037612 h 5218739"/>
                <a:gd name="connsiteX134" fmla="*/ 1823065 w 3737830"/>
                <a:gd name="connsiteY134" fmla="*/ 4052483 h 5218739"/>
                <a:gd name="connsiteX135" fmla="*/ 1815780 w 3737830"/>
                <a:gd name="connsiteY135" fmla="*/ 4067355 h 5218739"/>
                <a:gd name="connsiteX136" fmla="*/ 1833083 w 3737830"/>
                <a:gd name="connsiteY136" fmla="*/ 4098957 h 5218739"/>
                <a:gd name="connsiteX137" fmla="*/ 1851297 w 3737830"/>
                <a:gd name="connsiteY137" fmla="*/ 4098957 h 5218739"/>
                <a:gd name="connsiteX138" fmla="*/ 1884082 w 3737830"/>
                <a:gd name="connsiteY138" fmla="*/ 4126841 h 5218739"/>
                <a:gd name="connsiteX139" fmla="*/ 1895921 w 3737830"/>
                <a:gd name="connsiteY139" fmla="*/ 4175173 h 5218739"/>
                <a:gd name="connsiteX140" fmla="*/ 1883171 w 3737830"/>
                <a:gd name="connsiteY140" fmla="*/ 4198410 h 5218739"/>
                <a:gd name="connsiteX141" fmla="*/ 2069313 w 3737830"/>
                <a:gd name="connsiteY141" fmla="*/ 4260101 h 5218739"/>
                <a:gd name="connsiteX142" fmla="*/ 1868836 w 3737830"/>
                <a:gd name="connsiteY142" fmla="*/ 4846950 h 5218739"/>
                <a:gd name="connsiteX143" fmla="*/ 2702849 w 3737830"/>
                <a:gd name="connsiteY143" fmla="*/ 5188594 h 5218739"/>
                <a:gd name="connsiteX144" fmla="*/ 3506718 w 3737830"/>
                <a:gd name="connsiteY144" fmla="*/ 5218739 h 5218739"/>
                <a:gd name="connsiteX145" fmla="*/ 3737830 w 3737830"/>
                <a:gd name="connsiteY145" fmla="*/ 4465112 h 5218739"/>
                <a:gd name="connsiteX146" fmla="*/ 3707685 w 3737830"/>
                <a:gd name="connsiteY146" fmla="*/ 3801921 h 5218739"/>
                <a:gd name="connsiteX147" fmla="*/ 3737830 w 3737830"/>
                <a:gd name="connsiteY147" fmla="*/ 3289455 h 5218739"/>
                <a:gd name="connsiteX148" fmla="*/ 3446427 w 3737830"/>
                <a:gd name="connsiteY148" fmla="*/ 2666457 h 5218739"/>
                <a:gd name="connsiteX149" fmla="*/ 2853575 w 3737830"/>
                <a:gd name="connsiteY149" fmla="*/ 2676506 h 5218739"/>
                <a:gd name="connsiteX150" fmla="*/ 2572221 w 3737830"/>
                <a:gd name="connsiteY150" fmla="*/ 2475539 h 5218739"/>
                <a:gd name="connsiteX151" fmla="*/ 2793285 w 3737830"/>
                <a:gd name="connsiteY151" fmla="*/ 2274572 h 5218739"/>
                <a:gd name="connsiteX152" fmla="*/ 2873671 w 3737830"/>
                <a:gd name="connsiteY152" fmla="*/ 2013314 h 5218739"/>
                <a:gd name="connsiteX153" fmla="*/ 3144977 w 3737830"/>
                <a:gd name="connsiteY153" fmla="*/ 1782202 h 5218739"/>
                <a:gd name="connsiteX154" fmla="*/ 2984203 w 3737830"/>
                <a:gd name="connsiteY154" fmla="*/ 1330027 h 5218739"/>
                <a:gd name="connsiteX155" fmla="*/ 3165074 w 3737830"/>
                <a:gd name="connsiteY155" fmla="*/ 1108963 h 5218739"/>
                <a:gd name="connsiteX156" fmla="*/ 3438708 w 3737830"/>
                <a:gd name="connsiteY156" fmla="*/ 708324 h 5218739"/>
                <a:gd name="connsiteX157" fmla="*/ 3377270 w 3737830"/>
                <a:gd name="connsiteY157" fmla="*/ 563993 h 5218739"/>
                <a:gd name="connsiteX158" fmla="*/ 3316598 w 3737830"/>
                <a:gd name="connsiteY158" fmla="*/ 440404 h 5218739"/>
                <a:gd name="connsiteX159" fmla="*/ 3332784 w 3737830"/>
                <a:gd name="connsiteY159" fmla="*/ 263417 h 5218739"/>
                <a:gd name="connsiteX160" fmla="*/ 3106192 w 3737830"/>
                <a:gd name="connsiteY160" fmla="*/ 128907 h 5218739"/>
                <a:gd name="connsiteX161" fmla="*/ 3124462 w 3737830"/>
                <a:gd name="connsiteY161" fmla="*/ 12400 h 5218739"/>
                <a:gd name="connsiteX162" fmla="*/ 3020642 w 3737830"/>
                <a:gd name="connsiteY162" fmla="*/ 1477 h 5218739"/>
                <a:gd name="connsiteX163" fmla="*/ 2958526 w 3737830"/>
                <a:gd name="connsiteY163" fmla="*/ 38129 h 5218739"/>
                <a:gd name="connsiteX164" fmla="*/ 2965150 w 3737830"/>
                <a:gd name="connsiteY164" fmla="*/ 223300 h 5218739"/>
                <a:gd name="connsiteX165" fmla="*/ 2780177 w 3737830"/>
                <a:gd name="connsiteY165" fmla="*/ 305894 h 5218739"/>
                <a:gd name="connsiteX166" fmla="*/ 2762617 w 3737830"/>
                <a:gd name="connsiteY166" fmla="*/ 448814 h 5218739"/>
                <a:gd name="connsiteX0" fmla="*/ 2762617 w 3737830"/>
                <a:gd name="connsiteY0" fmla="*/ 448814 h 5218739"/>
                <a:gd name="connsiteX1" fmla="*/ 2424105 w 3737830"/>
                <a:gd name="connsiteY1" fmla="*/ 558395 h 5218739"/>
                <a:gd name="connsiteX2" fmla="*/ 2293527 w 3737830"/>
                <a:gd name="connsiteY2" fmla="*/ 545493 h 5218739"/>
                <a:gd name="connsiteX3" fmla="*/ 2241444 w 3737830"/>
                <a:gd name="connsiteY3" fmla="*/ 716503 h 5218739"/>
                <a:gd name="connsiteX4" fmla="*/ 2040286 w 3737830"/>
                <a:gd name="connsiteY4" fmla="*/ 792017 h 5218739"/>
                <a:gd name="connsiteX5" fmla="*/ 1996355 w 3737830"/>
                <a:gd name="connsiteY5" fmla="*/ 709423 h 5218739"/>
                <a:gd name="connsiteX6" fmla="*/ 1883059 w 3737830"/>
                <a:gd name="connsiteY6" fmla="*/ 810896 h 5218739"/>
                <a:gd name="connsiteX7" fmla="*/ 1700399 w 3737830"/>
                <a:gd name="connsiteY7" fmla="*/ 820335 h 5218739"/>
                <a:gd name="connsiteX8" fmla="*/ 1591727 w 3737830"/>
                <a:gd name="connsiteY8" fmla="*/ 910008 h 5218739"/>
                <a:gd name="connsiteX9" fmla="*/ 1478186 w 3737830"/>
                <a:gd name="connsiteY9" fmla="*/ 938674 h 5218739"/>
                <a:gd name="connsiteX10" fmla="*/ 1392881 w 3737830"/>
                <a:gd name="connsiteY10" fmla="*/ 1179028 h 5218739"/>
                <a:gd name="connsiteX11" fmla="*/ 1249527 w 3737830"/>
                <a:gd name="connsiteY11" fmla="*/ 1112953 h 5218739"/>
                <a:gd name="connsiteX12" fmla="*/ 1184787 w 3737830"/>
                <a:gd name="connsiteY12" fmla="*/ 1226224 h 5218739"/>
                <a:gd name="connsiteX13" fmla="*/ 1214845 w 3737830"/>
                <a:gd name="connsiteY13" fmla="*/ 1445687 h 5218739"/>
                <a:gd name="connsiteX14" fmla="*/ 1062243 w 3737830"/>
                <a:gd name="connsiteY14" fmla="*/ 1497603 h 5218739"/>
                <a:gd name="connsiteX15" fmla="*/ 1018312 w 3737830"/>
                <a:gd name="connsiteY15" fmla="*/ 1415010 h 5218739"/>
                <a:gd name="connsiteX16" fmla="*/ 932762 w 3737830"/>
                <a:gd name="connsiteY16" fmla="*/ 1436248 h 5218739"/>
                <a:gd name="connsiteX17" fmla="*/ 902682 w 3737830"/>
                <a:gd name="connsiteY17" fmla="*/ 1355452 h 5218739"/>
                <a:gd name="connsiteX18" fmla="*/ 646054 w 3737830"/>
                <a:gd name="connsiteY18" fmla="*/ 1443327 h 5218739"/>
                <a:gd name="connsiteX19" fmla="*/ 553567 w 3737830"/>
                <a:gd name="connsiteY19" fmla="*/ 1318257 h 5218739"/>
                <a:gd name="connsiteX20" fmla="*/ 528134 w 3737830"/>
                <a:gd name="connsiteY20" fmla="*/ 1490524 h 5218739"/>
                <a:gd name="connsiteX21" fmla="*/ 384780 w 3737830"/>
                <a:gd name="connsiteY21" fmla="*/ 1490524 h 5218739"/>
                <a:gd name="connsiteX22" fmla="*/ 289981 w 3737830"/>
                <a:gd name="connsiteY22" fmla="*/ 1625034 h 5218739"/>
                <a:gd name="connsiteX23" fmla="*/ 132783 w 3737830"/>
                <a:gd name="connsiteY23" fmla="*/ 1704252 h 5218739"/>
                <a:gd name="connsiteX24" fmla="*/ 137379 w 3737830"/>
                <a:gd name="connsiteY24" fmla="*/ 1825618 h 5218739"/>
                <a:gd name="connsiteX25" fmla="*/ 33332 w 3737830"/>
                <a:gd name="connsiteY25" fmla="*/ 1927091 h 5218739"/>
                <a:gd name="connsiteX26" fmla="*/ 6257 w 3737830"/>
                <a:gd name="connsiteY26" fmla="*/ 2273583 h 5218739"/>
                <a:gd name="connsiteX27" fmla="*/ 63390 w 3737830"/>
                <a:gd name="connsiteY27" fmla="*/ 2443891 h 5218739"/>
                <a:gd name="connsiteX28" fmla="*/ 125819 w 3737830"/>
                <a:gd name="connsiteY28" fmla="*/ 2469849 h 5218739"/>
                <a:gd name="connsiteX29" fmla="*/ 169750 w 3737830"/>
                <a:gd name="connsiteY29" fmla="*/ 2613798 h 5218739"/>
                <a:gd name="connsiteX30" fmla="*/ 358836 w 3737830"/>
                <a:gd name="connsiteY30" fmla="*/ 2804548 h 5218739"/>
                <a:gd name="connsiteX31" fmla="*/ 521198 w 3737830"/>
                <a:gd name="connsiteY31" fmla="*/ 2892257 h 5218739"/>
                <a:gd name="connsiteX32" fmla="*/ 598137 w 3737830"/>
                <a:gd name="connsiteY32" fmla="*/ 3135838 h 5218739"/>
                <a:gd name="connsiteX33" fmla="*/ 424087 w 3737830"/>
                <a:gd name="connsiteY33" fmla="*/ 3331184 h 5218739"/>
                <a:gd name="connsiteX34" fmla="*/ 292409 w 3737830"/>
                <a:gd name="connsiteY34" fmla="*/ 3556346 h 5218739"/>
                <a:gd name="connsiteX35" fmla="*/ 293251 w 3737830"/>
                <a:gd name="connsiteY35" fmla="*/ 3670361 h 5218739"/>
                <a:gd name="connsiteX36" fmla="*/ 335069 w 3737830"/>
                <a:gd name="connsiteY36" fmla="*/ 3679847 h 5218739"/>
                <a:gd name="connsiteX37" fmla="*/ 355879 w 3737830"/>
                <a:gd name="connsiteY37" fmla="*/ 3689581 h 5218739"/>
                <a:gd name="connsiteX38" fmla="*/ 379289 w 3737830"/>
                <a:gd name="connsiteY38" fmla="*/ 3682502 h 5218739"/>
                <a:gd name="connsiteX39" fmla="*/ 414839 w 3737830"/>
                <a:gd name="connsiteY39" fmla="*/ 3702855 h 5218739"/>
                <a:gd name="connsiteX40" fmla="*/ 446920 w 3737830"/>
                <a:gd name="connsiteY40" fmla="*/ 3695776 h 5218739"/>
                <a:gd name="connsiteX41" fmla="*/ 493741 w 3737830"/>
                <a:gd name="connsiteY41" fmla="*/ 3732943 h 5218739"/>
                <a:gd name="connsiteX42" fmla="*/ 522354 w 3737830"/>
                <a:gd name="connsiteY42" fmla="*/ 3724094 h 5218739"/>
                <a:gd name="connsiteX43" fmla="*/ 532759 w 3737830"/>
                <a:gd name="connsiteY43" fmla="*/ 3741792 h 5218739"/>
                <a:gd name="connsiteX44" fmla="*/ 569175 w 3737830"/>
                <a:gd name="connsiteY44" fmla="*/ 3717014 h 5218739"/>
                <a:gd name="connsiteX45" fmla="*/ 592586 w 3737830"/>
                <a:gd name="connsiteY45" fmla="*/ 3720554 h 5218739"/>
                <a:gd name="connsiteX46" fmla="*/ 610247 w 3737830"/>
                <a:gd name="connsiteY46" fmla="*/ 3714362 h 5218739"/>
                <a:gd name="connsiteX47" fmla="*/ 638542 w 3737830"/>
                <a:gd name="connsiteY47" fmla="*/ 3764424 h 5218739"/>
                <a:gd name="connsiteX48" fmla="*/ 654147 w 3737830"/>
                <a:gd name="connsiteY48" fmla="*/ 3775420 h 5218739"/>
                <a:gd name="connsiteX49" fmla="*/ 687095 w 3737830"/>
                <a:gd name="connsiteY49" fmla="*/ 3777190 h 5218739"/>
                <a:gd name="connsiteX50" fmla="*/ 692298 w 3737830"/>
                <a:gd name="connsiteY50" fmla="*/ 3751527 h 5218739"/>
                <a:gd name="connsiteX51" fmla="*/ 707038 w 3737830"/>
                <a:gd name="connsiteY51" fmla="*/ 3744447 h 5218739"/>
                <a:gd name="connsiteX52" fmla="*/ 706171 w 3737830"/>
                <a:gd name="connsiteY52" fmla="*/ 3728519 h 5218739"/>
                <a:gd name="connsiteX53" fmla="*/ 734784 w 3737830"/>
                <a:gd name="connsiteY53" fmla="*/ 3712590 h 5218739"/>
                <a:gd name="connsiteX54" fmla="*/ 751258 w 3737830"/>
                <a:gd name="connsiteY54" fmla="*/ 3718784 h 5218739"/>
                <a:gd name="connsiteX55" fmla="*/ 767732 w 3737830"/>
                <a:gd name="connsiteY55" fmla="*/ 3688697 h 5218739"/>
                <a:gd name="connsiteX56" fmla="*/ 818889 w 3737830"/>
                <a:gd name="connsiteY56" fmla="*/ 3698431 h 5218739"/>
                <a:gd name="connsiteX57" fmla="*/ 834496 w 3737830"/>
                <a:gd name="connsiteY57" fmla="*/ 3730288 h 5218739"/>
                <a:gd name="connsiteX58" fmla="*/ 868311 w 3737830"/>
                <a:gd name="connsiteY58" fmla="*/ 3683387 h 5218739"/>
                <a:gd name="connsiteX59" fmla="*/ 908196 w 3737830"/>
                <a:gd name="connsiteY59" fmla="*/ 3669228 h 5218739"/>
                <a:gd name="connsiteX60" fmla="*/ 934208 w 3737830"/>
                <a:gd name="connsiteY60" fmla="*/ 3674538 h 5218739"/>
                <a:gd name="connsiteX61" fmla="*/ 968890 w 3737830"/>
                <a:gd name="connsiteY61" fmla="*/ 3647105 h 5218739"/>
                <a:gd name="connsiteX62" fmla="*/ 994035 w 3737830"/>
                <a:gd name="connsiteY62" fmla="*/ 3640910 h 5218739"/>
                <a:gd name="connsiteX63" fmla="*/ 1026983 w 3737830"/>
                <a:gd name="connsiteY63" fmla="*/ 3599318 h 5218739"/>
                <a:gd name="connsiteX64" fmla="*/ 1054920 w 3737830"/>
                <a:gd name="connsiteY64" fmla="*/ 3580857 h 5218739"/>
                <a:gd name="connsiteX65" fmla="*/ 1068602 w 3737830"/>
                <a:gd name="connsiteY65" fmla="*/ 3593124 h 5218739"/>
                <a:gd name="connsiteX66" fmla="*/ 1093747 w 3737830"/>
                <a:gd name="connsiteY66" fmla="*/ 3608168 h 5218739"/>
                <a:gd name="connsiteX67" fmla="*/ 1105885 w 3737830"/>
                <a:gd name="connsiteY67" fmla="*/ 3580735 h 5218739"/>
                <a:gd name="connsiteX68" fmla="*/ 1116290 w 3737830"/>
                <a:gd name="connsiteY68" fmla="*/ 3585159 h 5218739"/>
                <a:gd name="connsiteX69" fmla="*/ 1138834 w 3737830"/>
                <a:gd name="connsiteY69" fmla="*/ 3550647 h 5218739"/>
                <a:gd name="connsiteX70" fmla="*/ 1159643 w 3737830"/>
                <a:gd name="connsiteY70" fmla="*/ 3545337 h 5218739"/>
                <a:gd name="connsiteX71" fmla="*/ 1169181 w 3737830"/>
                <a:gd name="connsiteY71" fmla="*/ 3554187 h 5218739"/>
                <a:gd name="connsiteX72" fmla="*/ 1177851 w 3737830"/>
                <a:gd name="connsiteY72" fmla="*/ 3545337 h 5218739"/>
                <a:gd name="connsiteX73" fmla="*/ 1187389 w 3737830"/>
                <a:gd name="connsiteY73" fmla="*/ 3543568 h 5218739"/>
                <a:gd name="connsiteX74" fmla="*/ 1189990 w 3737830"/>
                <a:gd name="connsiteY74" fmla="*/ 3533833 h 5218739"/>
                <a:gd name="connsiteX75" fmla="*/ 1204730 w 3737830"/>
                <a:gd name="connsiteY75" fmla="*/ 3527639 h 5218739"/>
                <a:gd name="connsiteX76" fmla="*/ 1251551 w 3737830"/>
                <a:gd name="connsiteY76" fmla="*/ 3524099 h 5218739"/>
                <a:gd name="connsiteX77" fmla="*/ 1263690 w 3737830"/>
                <a:gd name="connsiteY77" fmla="*/ 3532948 h 5218739"/>
                <a:gd name="connsiteX78" fmla="*/ 1274095 w 3737830"/>
                <a:gd name="connsiteY78" fmla="*/ 3522329 h 5218739"/>
                <a:gd name="connsiteX79" fmla="*/ 1278430 w 3737830"/>
                <a:gd name="connsiteY79" fmla="*/ 3501976 h 5218739"/>
                <a:gd name="connsiteX80" fmla="*/ 1273228 w 3737830"/>
                <a:gd name="connsiteY80" fmla="*/ 3489587 h 5218739"/>
                <a:gd name="connsiteX81" fmla="*/ 1289702 w 3737830"/>
                <a:gd name="connsiteY81" fmla="*/ 3474543 h 5218739"/>
                <a:gd name="connsiteX82" fmla="*/ 1300974 w 3737830"/>
                <a:gd name="connsiteY82" fmla="*/ 3476313 h 5218739"/>
                <a:gd name="connsiteX83" fmla="*/ 1300974 w 3737830"/>
                <a:gd name="connsiteY83" fmla="*/ 3499321 h 5218739"/>
                <a:gd name="connsiteX84" fmla="*/ 1315714 w 3737830"/>
                <a:gd name="connsiteY84" fmla="*/ 3489587 h 5218739"/>
                <a:gd name="connsiteX85" fmla="*/ 1327853 w 3737830"/>
                <a:gd name="connsiteY85" fmla="*/ 3486932 h 5218739"/>
                <a:gd name="connsiteX86" fmla="*/ 1350396 w 3737830"/>
                <a:gd name="connsiteY86" fmla="*/ 3479852 h 5218739"/>
                <a:gd name="connsiteX87" fmla="*/ 1374674 w 3737830"/>
                <a:gd name="connsiteY87" fmla="*/ 3482507 h 5218739"/>
                <a:gd name="connsiteX88" fmla="*/ 1368604 w 3737830"/>
                <a:gd name="connsiteY88" fmla="*/ 3494011 h 5218739"/>
                <a:gd name="connsiteX89" fmla="*/ 1369472 w 3737830"/>
                <a:gd name="connsiteY89" fmla="*/ 3517020 h 5218739"/>
                <a:gd name="connsiteX90" fmla="*/ 1392882 w 3737830"/>
                <a:gd name="connsiteY90" fmla="*/ 3492241 h 5218739"/>
                <a:gd name="connsiteX91" fmla="*/ 1416293 w 3737830"/>
                <a:gd name="connsiteY91" fmla="*/ 3491357 h 5218739"/>
                <a:gd name="connsiteX92" fmla="*/ 1442779 w 3737830"/>
                <a:gd name="connsiteY92" fmla="*/ 3466701 h 5218739"/>
                <a:gd name="connsiteX93" fmla="*/ 1499530 w 3737830"/>
                <a:gd name="connsiteY93" fmla="*/ 3501976 h 5218739"/>
                <a:gd name="connsiteX94" fmla="*/ 1544618 w 3737830"/>
                <a:gd name="connsiteY94" fmla="*/ 3581620 h 5218739"/>
                <a:gd name="connsiteX95" fmla="*/ 1551554 w 3737830"/>
                <a:gd name="connsiteY95" fmla="*/ 3574540 h 5218739"/>
                <a:gd name="connsiteX96" fmla="*/ 1567161 w 3737830"/>
                <a:gd name="connsiteY96" fmla="*/ 3575426 h 5218739"/>
                <a:gd name="connsiteX97" fmla="*/ 1578433 w 3737830"/>
                <a:gd name="connsiteY97" fmla="*/ 3586929 h 5218739"/>
                <a:gd name="connsiteX98" fmla="*/ 1613115 w 3737830"/>
                <a:gd name="connsiteY98" fmla="*/ 3594009 h 5218739"/>
                <a:gd name="connsiteX99" fmla="*/ 1653867 w 3737830"/>
                <a:gd name="connsiteY99" fmla="*/ 3578080 h 5218739"/>
                <a:gd name="connsiteX100" fmla="*/ 1694619 w 3737830"/>
                <a:gd name="connsiteY100" fmla="*/ 3586929 h 5218739"/>
                <a:gd name="connsiteX101" fmla="*/ 1693752 w 3737830"/>
                <a:gd name="connsiteY101" fmla="*/ 3627636 h 5218739"/>
                <a:gd name="connsiteX102" fmla="*/ 1721498 w 3737830"/>
                <a:gd name="connsiteY102" fmla="*/ 3656839 h 5218739"/>
                <a:gd name="connsiteX103" fmla="*/ 1761383 w 3737830"/>
                <a:gd name="connsiteY103" fmla="*/ 3656839 h 5218739"/>
                <a:gd name="connsiteX104" fmla="*/ 1760429 w 3737830"/>
                <a:gd name="connsiteY104" fmla="*/ 3685379 h 5218739"/>
                <a:gd name="connsiteX105" fmla="*/ 1778441 w 3737830"/>
                <a:gd name="connsiteY105" fmla="*/ 3689061 h 5218739"/>
                <a:gd name="connsiteX106" fmla="*/ 1800298 w 3737830"/>
                <a:gd name="connsiteY106" fmla="*/ 3684413 h 5218739"/>
                <a:gd name="connsiteX107" fmla="*/ 1813047 w 3737830"/>
                <a:gd name="connsiteY107" fmla="*/ 3669542 h 5218739"/>
                <a:gd name="connsiteX108" fmla="*/ 1833083 w 3737830"/>
                <a:gd name="connsiteY108" fmla="*/ 3667683 h 5218739"/>
                <a:gd name="connsiteX109" fmla="*/ 1855684 w 3737830"/>
                <a:gd name="connsiteY109" fmla="*/ 3637806 h 5218739"/>
                <a:gd name="connsiteX110" fmla="*/ 1862226 w 3737830"/>
                <a:gd name="connsiteY110" fmla="*/ 3644447 h 5218739"/>
                <a:gd name="connsiteX111" fmla="*/ 1853117 w 3737830"/>
                <a:gd name="connsiteY111" fmla="*/ 3669542 h 5218739"/>
                <a:gd name="connsiteX112" fmla="*/ 1870421 w 3737830"/>
                <a:gd name="connsiteY112" fmla="*/ 3712298 h 5218739"/>
                <a:gd name="connsiteX113" fmla="*/ 1874064 w 3737830"/>
                <a:gd name="connsiteY113" fmla="*/ 3742970 h 5218739"/>
                <a:gd name="connsiteX114" fmla="*/ 1873154 w 3737830"/>
                <a:gd name="connsiteY114" fmla="*/ 3769925 h 5218739"/>
                <a:gd name="connsiteX115" fmla="*/ 1893189 w 3737830"/>
                <a:gd name="connsiteY115" fmla="*/ 3781078 h 5218739"/>
                <a:gd name="connsiteX116" fmla="*/ 1911403 w 3737830"/>
                <a:gd name="connsiteY116" fmla="*/ 3782937 h 5218739"/>
                <a:gd name="connsiteX117" fmla="*/ 1913224 w 3737830"/>
                <a:gd name="connsiteY117" fmla="*/ 3799668 h 5218739"/>
                <a:gd name="connsiteX118" fmla="*/ 1923242 w 3737830"/>
                <a:gd name="connsiteY118" fmla="*/ 3816398 h 5218739"/>
                <a:gd name="connsiteX119" fmla="*/ 1921420 w 3737830"/>
                <a:gd name="connsiteY119" fmla="*/ 3828481 h 5218739"/>
                <a:gd name="connsiteX120" fmla="*/ 1909581 w 3737830"/>
                <a:gd name="connsiteY120" fmla="*/ 3831270 h 5218739"/>
                <a:gd name="connsiteX121" fmla="*/ 1906849 w 3737830"/>
                <a:gd name="connsiteY121" fmla="*/ 3821975 h 5218739"/>
                <a:gd name="connsiteX122" fmla="*/ 1894100 w 3737830"/>
                <a:gd name="connsiteY122" fmla="*/ 3826622 h 5218739"/>
                <a:gd name="connsiteX123" fmla="*/ 1890457 w 3737830"/>
                <a:gd name="connsiteY123" fmla="*/ 3846141 h 5218739"/>
                <a:gd name="connsiteX124" fmla="*/ 1878618 w 3737830"/>
                <a:gd name="connsiteY124" fmla="*/ 3858224 h 5218739"/>
                <a:gd name="connsiteX125" fmla="*/ 1885903 w 3737830"/>
                <a:gd name="connsiteY125" fmla="*/ 3884249 h 5218739"/>
                <a:gd name="connsiteX126" fmla="*/ 1875886 w 3737830"/>
                <a:gd name="connsiteY126" fmla="*/ 3924216 h 5218739"/>
                <a:gd name="connsiteX127" fmla="*/ 1895010 w 3737830"/>
                <a:gd name="connsiteY127" fmla="*/ 3936299 h 5218739"/>
                <a:gd name="connsiteX128" fmla="*/ 1912314 w 3737830"/>
                <a:gd name="connsiteY128" fmla="*/ 3958606 h 5218739"/>
                <a:gd name="connsiteX129" fmla="*/ 1907760 w 3737830"/>
                <a:gd name="connsiteY129" fmla="*/ 3967901 h 5218739"/>
                <a:gd name="connsiteX130" fmla="*/ 1909581 w 3737830"/>
                <a:gd name="connsiteY130" fmla="*/ 3979055 h 5218739"/>
                <a:gd name="connsiteX131" fmla="*/ 1884992 w 3737830"/>
                <a:gd name="connsiteY131" fmla="*/ 3993927 h 5218739"/>
                <a:gd name="connsiteX132" fmla="*/ 1879528 w 3737830"/>
                <a:gd name="connsiteY132" fmla="*/ 4009728 h 5218739"/>
                <a:gd name="connsiteX133" fmla="*/ 1813047 w 3737830"/>
                <a:gd name="connsiteY133" fmla="*/ 4037612 h 5218739"/>
                <a:gd name="connsiteX134" fmla="*/ 1823065 w 3737830"/>
                <a:gd name="connsiteY134" fmla="*/ 4052483 h 5218739"/>
                <a:gd name="connsiteX135" fmla="*/ 1815780 w 3737830"/>
                <a:gd name="connsiteY135" fmla="*/ 4067355 h 5218739"/>
                <a:gd name="connsiteX136" fmla="*/ 1833083 w 3737830"/>
                <a:gd name="connsiteY136" fmla="*/ 4098957 h 5218739"/>
                <a:gd name="connsiteX137" fmla="*/ 1851297 w 3737830"/>
                <a:gd name="connsiteY137" fmla="*/ 4098957 h 5218739"/>
                <a:gd name="connsiteX138" fmla="*/ 1884082 w 3737830"/>
                <a:gd name="connsiteY138" fmla="*/ 4126841 h 5218739"/>
                <a:gd name="connsiteX139" fmla="*/ 1895921 w 3737830"/>
                <a:gd name="connsiteY139" fmla="*/ 4175173 h 5218739"/>
                <a:gd name="connsiteX140" fmla="*/ 1883171 w 3737830"/>
                <a:gd name="connsiteY140" fmla="*/ 4198410 h 5218739"/>
                <a:gd name="connsiteX141" fmla="*/ 2069313 w 3737830"/>
                <a:gd name="connsiteY141" fmla="*/ 4260101 h 5218739"/>
                <a:gd name="connsiteX142" fmla="*/ 1868836 w 3737830"/>
                <a:gd name="connsiteY142" fmla="*/ 4846950 h 5218739"/>
                <a:gd name="connsiteX143" fmla="*/ 2702849 w 3737830"/>
                <a:gd name="connsiteY143" fmla="*/ 5188594 h 5218739"/>
                <a:gd name="connsiteX144" fmla="*/ 3506718 w 3737830"/>
                <a:gd name="connsiteY144" fmla="*/ 5218739 h 5218739"/>
                <a:gd name="connsiteX145" fmla="*/ 3737830 w 3737830"/>
                <a:gd name="connsiteY145" fmla="*/ 4465112 h 5218739"/>
                <a:gd name="connsiteX146" fmla="*/ 3707685 w 3737830"/>
                <a:gd name="connsiteY146" fmla="*/ 3801921 h 5218739"/>
                <a:gd name="connsiteX147" fmla="*/ 3737830 w 3737830"/>
                <a:gd name="connsiteY147" fmla="*/ 3289455 h 5218739"/>
                <a:gd name="connsiteX148" fmla="*/ 3446427 w 3737830"/>
                <a:gd name="connsiteY148" fmla="*/ 2666457 h 5218739"/>
                <a:gd name="connsiteX149" fmla="*/ 2853575 w 3737830"/>
                <a:gd name="connsiteY149" fmla="*/ 2676506 h 5218739"/>
                <a:gd name="connsiteX150" fmla="*/ 2572221 w 3737830"/>
                <a:gd name="connsiteY150" fmla="*/ 2475539 h 5218739"/>
                <a:gd name="connsiteX151" fmla="*/ 2793285 w 3737830"/>
                <a:gd name="connsiteY151" fmla="*/ 2274572 h 5218739"/>
                <a:gd name="connsiteX152" fmla="*/ 2873671 w 3737830"/>
                <a:gd name="connsiteY152" fmla="*/ 2013314 h 5218739"/>
                <a:gd name="connsiteX153" fmla="*/ 3144977 w 3737830"/>
                <a:gd name="connsiteY153" fmla="*/ 1782202 h 5218739"/>
                <a:gd name="connsiteX154" fmla="*/ 2984203 w 3737830"/>
                <a:gd name="connsiteY154" fmla="*/ 1330027 h 5218739"/>
                <a:gd name="connsiteX155" fmla="*/ 3165074 w 3737830"/>
                <a:gd name="connsiteY155" fmla="*/ 1108963 h 5218739"/>
                <a:gd name="connsiteX156" fmla="*/ 3438708 w 3737830"/>
                <a:gd name="connsiteY156" fmla="*/ 708324 h 5218739"/>
                <a:gd name="connsiteX157" fmla="*/ 3377270 w 3737830"/>
                <a:gd name="connsiteY157" fmla="*/ 563993 h 5218739"/>
                <a:gd name="connsiteX158" fmla="*/ 3316598 w 3737830"/>
                <a:gd name="connsiteY158" fmla="*/ 440404 h 5218739"/>
                <a:gd name="connsiteX159" fmla="*/ 3332784 w 3737830"/>
                <a:gd name="connsiteY159" fmla="*/ 263417 h 5218739"/>
                <a:gd name="connsiteX160" fmla="*/ 3106192 w 3737830"/>
                <a:gd name="connsiteY160" fmla="*/ 128907 h 5218739"/>
                <a:gd name="connsiteX161" fmla="*/ 3124462 w 3737830"/>
                <a:gd name="connsiteY161" fmla="*/ 12400 h 5218739"/>
                <a:gd name="connsiteX162" fmla="*/ 3020642 w 3737830"/>
                <a:gd name="connsiteY162" fmla="*/ 1477 h 5218739"/>
                <a:gd name="connsiteX163" fmla="*/ 2958526 w 3737830"/>
                <a:gd name="connsiteY163" fmla="*/ 38129 h 5218739"/>
                <a:gd name="connsiteX164" fmla="*/ 2965150 w 3737830"/>
                <a:gd name="connsiteY164" fmla="*/ 223300 h 5218739"/>
                <a:gd name="connsiteX165" fmla="*/ 2780177 w 3737830"/>
                <a:gd name="connsiteY165" fmla="*/ 305894 h 5218739"/>
                <a:gd name="connsiteX166" fmla="*/ 2762617 w 3737830"/>
                <a:gd name="connsiteY166" fmla="*/ 448814 h 5218739"/>
                <a:gd name="connsiteX0" fmla="*/ 2762617 w 3737830"/>
                <a:gd name="connsiteY0" fmla="*/ 448814 h 5218739"/>
                <a:gd name="connsiteX1" fmla="*/ 2424105 w 3737830"/>
                <a:gd name="connsiteY1" fmla="*/ 558395 h 5218739"/>
                <a:gd name="connsiteX2" fmla="*/ 2293527 w 3737830"/>
                <a:gd name="connsiteY2" fmla="*/ 545493 h 5218739"/>
                <a:gd name="connsiteX3" fmla="*/ 2241444 w 3737830"/>
                <a:gd name="connsiteY3" fmla="*/ 716503 h 5218739"/>
                <a:gd name="connsiteX4" fmla="*/ 2040286 w 3737830"/>
                <a:gd name="connsiteY4" fmla="*/ 792017 h 5218739"/>
                <a:gd name="connsiteX5" fmla="*/ 1996355 w 3737830"/>
                <a:gd name="connsiteY5" fmla="*/ 709423 h 5218739"/>
                <a:gd name="connsiteX6" fmla="*/ 1883059 w 3737830"/>
                <a:gd name="connsiteY6" fmla="*/ 810896 h 5218739"/>
                <a:gd name="connsiteX7" fmla="*/ 1700399 w 3737830"/>
                <a:gd name="connsiteY7" fmla="*/ 820335 h 5218739"/>
                <a:gd name="connsiteX8" fmla="*/ 1591727 w 3737830"/>
                <a:gd name="connsiteY8" fmla="*/ 910008 h 5218739"/>
                <a:gd name="connsiteX9" fmla="*/ 1478186 w 3737830"/>
                <a:gd name="connsiteY9" fmla="*/ 938674 h 5218739"/>
                <a:gd name="connsiteX10" fmla="*/ 1392881 w 3737830"/>
                <a:gd name="connsiteY10" fmla="*/ 1179028 h 5218739"/>
                <a:gd name="connsiteX11" fmla="*/ 1249527 w 3737830"/>
                <a:gd name="connsiteY11" fmla="*/ 1112953 h 5218739"/>
                <a:gd name="connsiteX12" fmla="*/ 1184787 w 3737830"/>
                <a:gd name="connsiteY12" fmla="*/ 1226224 h 5218739"/>
                <a:gd name="connsiteX13" fmla="*/ 1214845 w 3737830"/>
                <a:gd name="connsiteY13" fmla="*/ 1445687 h 5218739"/>
                <a:gd name="connsiteX14" fmla="*/ 1062243 w 3737830"/>
                <a:gd name="connsiteY14" fmla="*/ 1497603 h 5218739"/>
                <a:gd name="connsiteX15" fmla="*/ 1018312 w 3737830"/>
                <a:gd name="connsiteY15" fmla="*/ 1415010 h 5218739"/>
                <a:gd name="connsiteX16" fmla="*/ 932762 w 3737830"/>
                <a:gd name="connsiteY16" fmla="*/ 1436248 h 5218739"/>
                <a:gd name="connsiteX17" fmla="*/ 902682 w 3737830"/>
                <a:gd name="connsiteY17" fmla="*/ 1355452 h 5218739"/>
                <a:gd name="connsiteX18" fmla="*/ 646054 w 3737830"/>
                <a:gd name="connsiteY18" fmla="*/ 1443327 h 5218739"/>
                <a:gd name="connsiteX19" fmla="*/ 553567 w 3737830"/>
                <a:gd name="connsiteY19" fmla="*/ 1318257 h 5218739"/>
                <a:gd name="connsiteX20" fmla="*/ 528134 w 3737830"/>
                <a:gd name="connsiteY20" fmla="*/ 1490524 h 5218739"/>
                <a:gd name="connsiteX21" fmla="*/ 384780 w 3737830"/>
                <a:gd name="connsiteY21" fmla="*/ 1490524 h 5218739"/>
                <a:gd name="connsiteX22" fmla="*/ 289981 w 3737830"/>
                <a:gd name="connsiteY22" fmla="*/ 1625034 h 5218739"/>
                <a:gd name="connsiteX23" fmla="*/ 132783 w 3737830"/>
                <a:gd name="connsiteY23" fmla="*/ 1704252 h 5218739"/>
                <a:gd name="connsiteX24" fmla="*/ 137379 w 3737830"/>
                <a:gd name="connsiteY24" fmla="*/ 1825618 h 5218739"/>
                <a:gd name="connsiteX25" fmla="*/ 33332 w 3737830"/>
                <a:gd name="connsiteY25" fmla="*/ 1927091 h 5218739"/>
                <a:gd name="connsiteX26" fmla="*/ 6257 w 3737830"/>
                <a:gd name="connsiteY26" fmla="*/ 2273583 h 5218739"/>
                <a:gd name="connsiteX27" fmla="*/ 63390 w 3737830"/>
                <a:gd name="connsiteY27" fmla="*/ 2443891 h 5218739"/>
                <a:gd name="connsiteX28" fmla="*/ 125819 w 3737830"/>
                <a:gd name="connsiteY28" fmla="*/ 2469849 h 5218739"/>
                <a:gd name="connsiteX29" fmla="*/ 169750 w 3737830"/>
                <a:gd name="connsiteY29" fmla="*/ 2613798 h 5218739"/>
                <a:gd name="connsiteX30" fmla="*/ 358836 w 3737830"/>
                <a:gd name="connsiteY30" fmla="*/ 2804548 h 5218739"/>
                <a:gd name="connsiteX31" fmla="*/ 521198 w 3737830"/>
                <a:gd name="connsiteY31" fmla="*/ 2892257 h 5218739"/>
                <a:gd name="connsiteX32" fmla="*/ 598137 w 3737830"/>
                <a:gd name="connsiteY32" fmla="*/ 3135838 h 5218739"/>
                <a:gd name="connsiteX33" fmla="*/ 424087 w 3737830"/>
                <a:gd name="connsiteY33" fmla="*/ 3331184 h 5218739"/>
                <a:gd name="connsiteX34" fmla="*/ 292409 w 3737830"/>
                <a:gd name="connsiteY34" fmla="*/ 3556346 h 5218739"/>
                <a:gd name="connsiteX35" fmla="*/ 293251 w 3737830"/>
                <a:gd name="connsiteY35" fmla="*/ 3670361 h 5218739"/>
                <a:gd name="connsiteX36" fmla="*/ 335069 w 3737830"/>
                <a:gd name="connsiteY36" fmla="*/ 3679847 h 5218739"/>
                <a:gd name="connsiteX37" fmla="*/ 355879 w 3737830"/>
                <a:gd name="connsiteY37" fmla="*/ 3689581 h 5218739"/>
                <a:gd name="connsiteX38" fmla="*/ 379289 w 3737830"/>
                <a:gd name="connsiteY38" fmla="*/ 3682502 h 5218739"/>
                <a:gd name="connsiteX39" fmla="*/ 414839 w 3737830"/>
                <a:gd name="connsiteY39" fmla="*/ 3702855 h 5218739"/>
                <a:gd name="connsiteX40" fmla="*/ 446920 w 3737830"/>
                <a:gd name="connsiteY40" fmla="*/ 3695776 h 5218739"/>
                <a:gd name="connsiteX41" fmla="*/ 493741 w 3737830"/>
                <a:gd name="connsiteY41" fmla="*/ 3732943 h 5218739"/>
                <a:gd name="connsiteX42" fmla="*/ 522354 w 3737830"/>
                <a:gd name="connsiteY42" fmla="*/ 3724094 h 5218739"/>
                <a:gd name="connsiteX43" fmla="*/ 532759 w 3737830"/>
                <a:gd name="connsiteY43" fmla="*/ 3741792 h 5218739"/>
                <a:gd name="connsiteX44" fmla="*/ 569175 w 3737830"/>
                <a:gd name="connsiteY44" fmla="*/ 3717014 h 5218739"/>
                <a:gd name="connsiteX45" fmla="*/ 592586 w 3737830"/>
                <a:gd name="connsiteY45" fmla="*/ 3720554 h 5218739"/>
                <a:gd name="connsiteX46" fmla="*/ 610247 w 3737830"/>
                <a:gd name="connsiteY46" fmla="*/ 3714362 h 5218739"/>
                <a:gd name="connsiteX47" fmla="*/ 638542 w 3737830"/>
                <a:gd name="connsiteY47" fmla="*/ 3764424 h 5218739"/>
                <a:gd name="connsiteX48" fmla="*/ 654147 w 3737830"/>
                <a:gd name="connsiteY48" fmla="*/ 3775420 h 5218739"/>
                <a:gd name="connsiteX49" fmla="*/ 687095 w 3737830"/>
                <a:gd name="connsiteY49" fmla="*/ 3777190 h 5218739"/>
                <a:gd name="connsiteX50" fmla="*/ 692298 w 3737830"/>
                <a:gd name="connsiteY50" fmla="*/ 3751527 h 5218739"/>
                <a:gd name="connsiteX51" fmla="*/ 707038 w 3737830"/>
                <a:gd name="connsiteY51" fmla="*/ 3744447 h 5218739"/>
                <a:gd name="connsiteX52" fmla="*/ 706171 w 3737830"/>
                <a:gd name="connsiteY52" fmla="*/ 3728519 h 5218739"/>
                <a:gd name="connsiteX53" fmla="*/ 734784 w 3737830"/>
                <a:gd name="connsiteY53" fmla="*/ 3712590 h 5218739"/>
                <a:gd name="connsiteX54" fmla="*/ 751258 w 3737830"/>
                <a:gd name="connsiteY54" fmla="*/ 3718784 h 5218739"/>
                <a:gd name="connsiteX55" fmla="*/ 767732 w 3737830"/>
                <a:gd name="connsiteY55" fmla="*/ 3688697 h 5218739"/>
                <a:gd name="connsiteX56" fmla="*/ 818889 w 3737830"/>
                <a:gd name="connsiteY56" fmla="*/ 3698431 h 5218739"/>
                <a:gd name="connsiteX57" fmla="*/ 834496 w 3737830"/>
                <a:gd name="connsiteY57" fmla="*/ 3730288 h 5218739"/>
                <a:gd name="connsiteX58" fmla="*/ 868311 w 3737830"/>
                <a:gd name="connsiteY58" fmla="*/ 3683387 h 5218739"/>
                <a:gd name="connsiteX59" fmla="*/ 908196 w 3737830"/>
                <a:gd name="connsiteY59" fmla="*/ 3669228 h 5218739"/>
                <a:gd name="connsiteX60" fmla="*/ 934208 w 3737830"/>
                <a:gd name="connsiteY60" fmla="*/ 3674538 h 5218739"/>
                <a:gd name="connsiteX61" fmla="*/ 968890 w 3737830"/>
                <a:gd name="connsiteY61" fmla="*/ 3647105 h 5218739"/>
                <a:gd name="connsiteX62" fmla="*/ 994035 w 3737830"/>
                <a:gd name="connsiteY62" fmla="*/ 3640910 h 5218739"/>
                <a:gd name="connsiteX63" fmla="*/ 1026983 w 3737830"/>
                <a:gd name="connsiteY63" fmla="*/ 3599318 h 5218739"/>
                <a:gd name="connsiteX64" fmla="*/ 1054920 w 3737830"/>
                <a:gd name="connsiteY64" fmla="*/ 3580857 h 5218739"/>
                <a:gd name="connsiteX65" fmla="*/ 1068602 w 3737830"/>
                <a:gd name="connsiteY65" fmla="*/ 3593124 h 5218739"/>
                <a:gd name="connsiteX66" fmla="*/ 1093747 w 3737830"/>
                <a:gd name="connsiteY66" fmla="*/ 3608168 h 5218739"/>
                <a:gd name="connsiteX67" fmla="*/ 1105885 w 3737830"/>
                <a:gd name="connsiteY67" fmla="*/ 3580735 h 5218739"/>
                <a:gd name="connsiteX68" fmla="*/ 1116290 w 3737830"/>
                <a:gd name="connsiteY68" fmla="*/ 3585159 h 5218739"/>
                <a:gd name="connsiteX69" fmla="*/ 1138834 w 3737830"/>
                <a:gd name="connsiteY69" fmla="*/ 3550647 h 5218739"/>
                <a:gd name="connsiteX70" fmla="*/ 1159643 w 3737830"/>
                <a:gd name="connsiteY70" fmla="*/ 3545337 h 5218739"/>
                <a:gd name="connsiteX71" fmla="*/ 1169181 w 3737830"/>
                <a:gd name="connsiteY71" fmla="*/ 3554187 h 5218739"/>
                <a:gd name="connsiteX72" fmla="*/ 1177851 w 3737830"/>
                <a:gd name="connsiteY72" fmla="*/ 3545337 h 5218739"/>
                <a:gd name="connsiteX73" fmla="*/ 1187389 w 3737830"/>
                <a:gd name="connsiteY73" fmla="*/ 3543568 h 5218739"/>
                <a:gd name="connsiteX74" fmla="*/ 1189990 w 3737830"/>
                <a:gd name="connsiteY74" fmla="*/ 3533833 h 5218739"/>
                <a:gd name="connsiteX75" fmla="*/ 1204730 w 3737830"/>
                <a:gd name="connsiteY75" fmla="*/ 3527639 h 5218739"/>
                <a:gd name="connsiteX76" fmla="*/ 1251551 w 3737830"/>
                <a:gd name="connsiteY76" fmla="*/ 3524099 h 5218739"/>
                <a:gd name="connsiteX77" fmla="*/ 1263690 w 3737830"/>
                <a:gd name="connsiteY77" fmla="*/ 3532948 h 5218739"/>
                <a:gd name="connsiteX78" fmla="*/ 1274095 w 3737830"/>
                <a:gd name="connsiteY78" fmla="*/ 3522329 h 5218739"/>
                <a:gd name="connsiteX79" fmla="*/ 1278430 w 3737830"/>
                <a:gd name="connsiteY79" fmla="*/ 3501976 h 5218739"/>
                <a:gd name="connsiteX80" fmla="*/ 1273228 w 3737830"/>
                <a:gd name="connsiteY80" fmla="*/ 3489587 h 5218739"/>
                <a:gd name="connsiteX81" fmla="*/ 1289702 w 3737830"/>
                <a:gd name="connsiteY81" fmla="*/ 3474543 h 5218739"/>
                <a:gd name="connsiteX82" fmla="*/ 1300974 w 3737830"/>
                <a:gd name="connsiteY82" fmla="*/ 3476313 h 5218739"/>
                <a:gd name="connsiteX83" fmla="*/ 1300974 w 3737830"/>
                <a:gd name="connsiteY83" fmla="*/ 3499321 h 5218739"/>
                <a:gd name="connsiteX84" fmla="*/ 1315714 w 3737830"/>
                <a:gd name="connsiteY84" fmla="*/ 3489587 h 5218739"/>
                <a:gd name="connsiteX85" fmla="*/ 1327853 w 3737830"/>
                <a:gd name="connsiteY85" fmla="*/ 3486932 h 5218739"/>
                <a:gd name="connsiteX86" fmla="*/ 1350396 w 3737830"/>
                <a:gd name="connsiteY86" fmla="*/ 3479852 h 5218739"/>
                <a:gd name="connsiteX87" fmla="*/ 1374674 w 3737830"/>
                <a:gd name="connsiteY87" fmla="*/ 3482507 h 5218739"/>
                <a:gd name="connsiteX88" fmla="*/ 1368604 w 3737830"/>
                <a:gd name="connsiteY88" fmla="*/ 3494011 h 5218739"/>
                <a:gd name="connsiteX89" fmla="*/ 1369472 w 3737830"/>
                <a:gd name="connsiteY89" fmla="*/ 3517020 h 5218739"/>
                <a:gd name="connsiteX90" fmla="*/ 1392882 w 3737830"/>
                <a:gd name="connsiteY90" fmla="*/ 3492241 h 5218739"/>
                <a:gd name="connsiteX91" fmla="*/ 1416293 w 3737830"/>
                <a:gd name="connsiteY91" fmla="*/ 3491357 h 5218739"/>
                <a:gd name="connsiteX92" fmla="*/ 1442779 w 3737830"/>
                <a:gd name="connsiteY92" fmla="*/ 3466701 h 5218739"/>
                <a:gd name="connsiteX93" fmla="*/ 1499530 w 3737830"/>
                <a:gd name="connsiteY93" fmla="*/ 3501976 h 5218739"/>
                <a:gd name="connsiteX94" fmla="*/ 1544618 w 3737830"/>
                <a:gd name="connsiteY94" fmla="*/ 3581620 h 5218739"/>
                <a:gd name="connsiteX95" fmla="*/ 1551554 w 3737830"/>
                <a:gd name="connsiteY95" fmla="*/ 3574540 h 5218739"/>
                <a:gd name="connsiteX96" fmla="*/ 1567161 w 3737830"/>
                <a:gd name="connsiteY96" fmla="*/ 3575426 h 5218739"/>
                <a:gd name="connsiteX97" fmla="*/ 1578433 w 3737830"/>
                <a:gd name="connsiteY97" fmla="*/ 3586929 h 5218739"/>
                <a:gd name="connsiteX98" fmla="*/ 1613115 w 3737830"/>
                <a:gd name="connsiteY98" fmla="*/ 3594009 h 5218739"/>
                <a:gd name="connsiteX99" fmla="*/ 1653867 w 3737830"/>
                <a:gd name="connsiteY99" fmla="*/ 3578080 h 5218739"/>
                <a:gd name="connsiteX100" fmla="*/ 1694619 w 3737830"/>
                <a:gd name="connsiteY100" fmla="*/ 3586929 h 5218739"/>
                <a:gd name="connsiteX101" fmla="*/ 1693752 w 3737830"/>
                <a:gd name="connsiteY101" fmla="*/ 3627636 h 5218739"/>
                <a:gd name="connsiteX102" fmla="*/ 1721498 w 3737830"/>
                <a:gd name="connsiteY102" fmla="*/ 3656839 h 5218739"/>
                <a:gd name="connsiteX103" fmla="*/ 1761383 w 3737830"/>
                <a:gd name="connsiteY103" fmla="*/ 3656839 h 5218739"/>
                <a:gd name="connsiteX104" fmla="*/ 1760429 w 3737830"/>
                <a:gd name="connsiteY104" fmla="*/ 3685379 h 5218739"/>
                <a:gd name="connsiteX105" fmla="*/ 1778441 w 3737830"/>
                <a:gd name="connsiteY105" fmla="*/ 3689061 h 5218739"/>
                <a:gd name="connsiteX106" fmla="*/ 1800298 w 3737830"/>
                <a:gd name="connsiteY106" fmla="*/ 3684413 h 5218739"/>
                <a:gd name="connsiteX107" fmla="*/ 1813047 w 3737830"/>
                <a:gd name="connsiteY107" fmla="*/ 3669542 h 5218739"/>
                <a:gd name="connsiteX108" fmla="*/ 1833083 w 3737830"/>
                <a:gd name="connsiteY108" fmla="*/ 3667683 h 5218739"/>
                <a:gd name="connsiteX109" fmla="*/ 1855684 w 3737830"/>
                <a:gd name="connsiteY109" fmla="*/ 3637806 h 5218739"/>
                <a:gd name="connsiteX110" fmla="*/ 1862226 w 3737830"/>
                <a:gd name="connsiteY110" fmla="*/ 3644447 h 5218739"/>
                <a:gd name="connsiteX111" fmla="*/ 1853117 w 3737830"/>
                <a:gd name="connsiteY111" fmla="*/ 3669542 h 5218739"/>
                <a:gd name="connsiteX112" fmla="*/ 1870421 w 3737830"/>
                <a:gd name="connsiteY112" fmla="*/ 3712298 h 5218739"/>
                <a:gd name="connsiteX113" fmla="*/ 1874064 w 3737830"/>
                <a:gd name="connsiteY113" fmla="*/ 3742970 h 5218739"/>
                <a:gd name="connsiteX114" fmla="*/ 1873154 w 3737830"/>
                <a:gd name="connsiteY114" fmla="*/ 3769925 h 5218739"/>
                <a:gd name="connsiteX115" fmla="*/ 1893189 w 3737830"/>
                <a:gd name="connsiteY115" fmla="*/ 3781078 h 5218739"/>
                <a:gd name="connsiteX116" fmla="*/ 1911403 w 3737830"/>
                <a:gd name="connsiteY116" fmla="*/ 3782937 h 5218739"/>
                <a:gd name="connsiteX117" fmla="*/ 1913224 w 3737830"/>
                <a:gd name="connsiteY117" fmla="*/ 3799668 h 5218739"/>
                <a:gd name="connsiteX118" fmla="*/ 1923242 w 3737830"/>
                <a:gd name="connsiteY118" fmla="*/ 3816398 h 5218739"/>
                <a:gd name="connsiteX119" fmla="*/ 1921420 w 3737830"/>
                <a:gd name="connsiteY119" fmla="*/ 3828481 h 5218739"/>
                <a:gd name="connsiteX120" fmla="*/ 1909581 w 3737830"/>
                <a:gd name="connsiteY120" fmla="*/ 3831270 h 5218739"/>
                <a:gd name="connsiteX121" fmla="*/ 1906849 w 3737830"/>
                <a:gd name="connsiteY121" fmla="*/ 3821975 h 5218739"/>
                <a:gd name="connsiteX122" fmla="*/ 1894100 w 3737830"/>
                <a:gd name="connsiteY122" fmla="*/ 3826622 h 5218739"/>
                <a:gd name="connsiteX123" fmla="*/ 1890457 w 3737830"/>
                <a:gd name="connsiteY123" fmla="*/ 3846141 h 5218739"/>
                <a:gd name="connsiteX124" fmla="*/ 1878618 w 3737830"/>
                <a:gd name="connsiteY124" fmla="*/ 3858224 h 5218739"/>
                <a:gd name="connsiteX125" fmla="*/ 1885903 w 3737830"/>
                <a:gd name="connsiteY125" fmla="*/ 3884249 h 5218739"/>
                <a:gd name="connsiteX126" fmla="*/ 1875886 w 3737830"/>
                <a:gd name="connsiteY126" fmla="*/ 3924216 h 5218739"/>
                <a:gd name="connsiteX127" fmla="*/ 1895010 w 3737830"/>
                <a:gd name="connsiteY127" fmla="*/ 3936299 h 5218739"/>
                <a:gd name="connsiteX128" fmla="*/ 1912314 w 3737830"/>
                <a:gd name="connsiteY128" fmla="*/ 3958606 h 5218739"/>
                <a:gd name="connsiteX129" fmla="*/ 1907760 w 3737830"/>
                <a:gd name="connsiteY129" fmla="*/ 3967901 h 5218739"/>
                <a:gd name="connsiteX130" fmla="*/ 1909581 w 3737830"/>
                <a:gd name="connsiteY130" fmla="*/ 3979055 h 5218739"/>
                <a:gd name="connsiteX131" fmla="*/ 1884992 w 3737830"/>
                <a:gd name="connsiteY131" fmla="*/ 3993927 h 5218739"/>
                <a:gd name="connsiteX132" fmla="*/ 1879528 w 3737830"/>
                <a:gd name="connsiteY132" fmla="*/ 4009728 h 5218739"/>
                <a:gd name="connsiteX133" fmla="*/ 1813047 w 3737830"/>
                <a:gd name="connsiteY133" fmla="*/ 4037612 h 5218739"/>
                <a:gd name="connsiteX134" fmla="*/ 1823065 w 3737830"/>
                <a:gd name="connsiteY134" fmla="*/ 4052483 h 5218739"/>
                <a:gd name="connsiteX135" fmla="*/ 1815780 w 3737830"/>
                <a:gd name="connsiteY135" fmla="*/ 4067355 h 5218739"/>
                <a:gd name="connsiteX136" fmla="*/ 1833083 w 3737830"/>
                <a:gd name="connsiteY136" fmla="*/ 4098957 h 5218739"/>
                <a:gd name="connsiteX137" fmla="*/ 1851297 w 3737830"/>
                <a:gd name="connsiteY137" fmla="*/ 4098957 h 5218739"/>
                <a:gd name="connsiteX138" fmla="*/ 1884082 w 3737830"/>
                <a:gd name="connsiteY138" fmla="*/ 4126841 h 5218739"/>
                <a:gd name="connsiteX139" fmla="*/ 1895921 w 3737830"/>
                <a:gd name="connsiteY139" fmla="*/ 4175173 h 5218739"/>
                <a:gd name="connsiteX140" fmla="*/ 1883171 w 3737830"/>
                <a:gd name="connsiteY140" fmla="*/ 4198410 h 5218739"/>
                <a:gd name="connsiteX141" fmla="*/ 1986991 w 3737830"/>
                <a:gd name="connsiteY141" fmla="*/ 4230941 h 5218739"/>
                <a:gd name="connsiteX142" fmla="*/ 2069313 w 3737830"/>
                <a:gd name="connsiteY142" fmla="*/ 4260101 h 5218739"/>
                <a:gd name="connsiteX143" fmla="*/ 1868836 w 3737830"/>
                <a:gd name="connsiteY143" fmla="*/ 4846950 h 5218739"/>
                <a:gd name="connsiteX144" fmla="*/ 2702849 w 3737830"/>
                <a:gd name="connsiteY144" fmla="*/ 5188594 h 5218739"/>
                <a:gd name="connsiteX145" fmla="*/ 3506718 w 3737830"/>
                <a:gd name="connsiteY145" fmla="*/ 5218739 h 5218739"/>
                <a:gd name="connsiteX146" fmla="*/ 3737830 w 3737830"/>
                <a:gd name="connsiteY146" fmla="*/ 4465112 h 5218739"/>
                <a:gd name="connsiteX147" fmla="*/ 3707685 w 3737830"/>
                <a:gd name="connsiteY147" fmla="*/ 3801921 h 5218739"/>
                <a:gd name="connsiteX148" fmla="*/ 3737830 w 3737830"/>
                <a:gd name="connsiteY148" fmla="*/ 3289455 h 5218739"/>
                <a:gd name="connsiteX149" fmla="*/ 3446427 w 3737830"/>
                <a:gd name="connsiteY149" fmla="*/ 2666457 h 5218739"/>
                <a:gd name="connsiteX150" fmla="*/ 2853575 w 3737830"/>
                <a:gd name="connsiteY150" fmla="*/ 2676506 h 5218739"/>
                <a:gd name="connsiteX151" fmla="*/ 2572221 w 3737830"/>
                <a:gd name="connsiteY151" fmla="*/ 2475539 h 5218739"/>
                <a:gd name="connsiteX152" fmla="*/ 2793285 w 3737830"/>
                <a:gd name="connsiteY152" fmla="*/ 2274572 h 5218739"/>
                <a:gd name="connsiteX153" fmla="*/ 2873671 w 3737830"/>
                <a:gd name="connsiteY153" fmla="*/ 2013314 h 5218739"/>
                <a:gd name="connsiteX154" fmla="*/ 3144977 w 3737830"/>
                <a:gd name="connsiteY154" fmla="*/ 1782202 h 5218739"/>
                <a:gd name="connsiteX155" fmla="*/ 2984203 w 3737830"/>
                <a:gd name="connsiteY155" fmla="*/ 1330027 h 5218739"/>
                <a:gd name="connsiteX156" fmla="*/ 3165074 w 3737830"/>
                <a:gd name="connsiteY156" fmla="*/ 1108963 h 5218739"/>
                <a:gd name="connsiteX157" fmla="*/ 3438708 w 3737830"/>
                <a:gd name="connsiteY157" fmla="*/ 708324 h 5218739"/>
                <a:gd name="connsiteX158" fmla="*/ 3377270 w 3737830"/>
                <a:gd name="connsiteY158" fmla="*/ 563993 h 5218739"/>
                <a:gd name="connsiteX159" fmla="*/ 3316598 w 3737830"/>
                <a:gd name="connsiteY159" fmla="*/ 440404 h 5218739"/>
                <a:gd name="connsiteX160" fmla="*/ 3332784 w 3737830"/>
                <a:gd name="connsiteY160" fmla="*/ 263417 h 5218739"/>
                <a:gd name="connsiteX161" fmla="*/ 3106192 w 3737830"/>
                <a:gd name="connsiteY161" fmla="*/ 128907 h 5218739"/>
                <a:gd name="connsiteX162" fmla="*/ 3124462 w 3737830"/>
                <a:gd name="connsiteY162" fmla="*/ 12400 h 5218739"/>
                <a:gd name="connsiteX163" fmla="*/ 3020642 w 3737830"/>
                <a:gd name="connsiteY163" fmla="*/ 1477 h 5218739"/>
                <a:gd name="connsiteX164" fmla="*/ 2958526 w 3737830"/>
                <a:gd name="connsiteY164" fmla="*/ 38129 h 5218739"/>
                <a:gd name="connsiteX165" fmla="*/ 2965150 w 3737830"/>
                <a:gd name="connsiteY165" fmla="*/ 223300 h 5218739"/>
                <a:gd name="connsiteX166" fmla="*/ 2780177 w 3737830"/>
                <a:gd name="connsiteY166" fmla="*/ 305894 h 5218739"/>
                <a:gd name="connsiteX167" fmla="*/ 2762617 w 3737830"/>
                <a:gd name="connsiteY167" fmla="*/ 448814 h 5218739"/>
                <a:gd name="connsiteX0" fmla="*/ 2762617 w 3737830"/>
                <a:gd name="connsiteY0" fmla="*/ 448814 h 5218739"/>
                <a:gd name="connsiteX1" fmla="*/ 2424105 w 3737830"/>
                <a:gd name="connsiteY1" fmla="*/ 558395 h 5218739"/>
                <a:gd name="connsiteX2" fmla="*/ 2293527 w 3737830"/>
                <a:gd name="connsiteY2" fmla="*/ 545493 h 5218739"/>
                <a:gd name="connsiteX3" fmla="*/ 2241444 w 3737830"/>
                <a:gd name="connsiteY3" fmla="*/ 716503 h 5218739"/>
                <a:gd name="connsiteX4" fmla="*/ 2040286 w 3737830"/>
                <a:gd name="connsiteY4" fmla="*/ 792017 h 5218739"/>
                <a:gd name="connsiteX5" fmla="*/ 1996355 w 3737830"/>
                <a:gd name="connsiteY5" fmla="*/ 709423 h 5218739"/>
                <a:gd name="connsiteX6" fmla="*/ 1883059 w 3737830"/>
                <a:gd name="connsiteY6" fmla="*/ 810896 h 5218739"/>
                <a:gd name="connsiteX7" fmla="*/ 1700399 w 3737830"/>
                <a:gd name="connsiteY7" fmla="*/ 820335 h 5218739"/>
                <a:gd name="connsiteX8" fmla="*/ 1591727 w 3737830"/>
                <a:gd name="connsiteY8" fmla="*/ 910008 h 5218739"/>
                <a:gd name="connsiteX9" fmla="*/ 1478186 w 3737830"/>
                <a:gd name="connsiteY9" fmla="*/ 938674 h 5218739"/>
                <a:gd name="connsiteX10" fmla="*/ 1392881 w 3737830"/>
                <a:gd name="connsiteY10" fmla="*/ 1179028 h 5218739"/>
                <a:gd name="connsiteX11" fmla="*/ 1249527 w 3737830"/>
                <a:gd name="connsiteY11" fmla="*/ 1112953 h 5218739"/>
                <a:gd name="connsiteX12" fmla="*/ 1184787 w 3737830"/>
                <a:gd name="connsiteY12" fmla="*/ 1226224 h 5218739"/>
                <a:gd name="connsiteX13" fmla="*/ 1214845 w 3737830"/>
                <a:gd name="connsiteY13" fmla="*/ 1445687 h 5218739"/>
                <a:gd name="connsiteX14" fmla="*/ 1062243 w 3737830"/>
                <a:gd name="connsiteY14" fmla="*/ 1497603 h 5218739"/>
                <a:gd name="connsiteX15" fmla="*/ 1018312 w 3737830"/>
                <a:gd name="connsiteY15" fmla="*/ 1415010 h 5218739"/>
                <a:gd name="connsiteX16" fmla="*/ 932762 w 3737830"/>
                <a:gd name="connsiteY16" fmla="*/ 1436248 h 5218739"/>
                <a:gd name="connsiteX17" fmla="*/ 902682 w 3737830"/>
                <a:gd name="connsiteY17" fmla="*/ 1355452 h 5218739"/>
                <a:gd name="connsiteX18" fmla="*/ 646054 w 3737830"/>
                <a:gd name="connsiteY18" fmla="*/ 1443327 h 5218739"/>
                <a:gd name="connsiteX19" fmla="*/ 553567 w 3737830"/>
                <a:gd name="connsiteY19" fmla="*/ 1318257 h 5218739"/>
                <a:gd name="connsiteX20" fmla="*/ 528134 w 3737830"/>
                <a:gd name="connsiteY20" fmla="*/ 1490524 h 5218739"/>
                <a:gd name="connsiteX21" fmla="*/ 384780 w 3737830"/>
                <a:gd name="connsiteY21" fmla="*/ 1490524 h 5218739"/>
                <a:gd name="connsiteX22" fmla="*/ 289981 w 3737830"/>
                <a:gd name="connsiteY22" fmla="*/ 1625034 h 5218739"/>
                <a:gd name="connsiteX23" fmla="*/ 132783 w 3737830"/>
                <a:gd name="connsiteY23" fmla="*/ 1704252 h 5218739"/>
                <a:gd name="connsiteX24" fmla="*/ 137379 w 3737830"/>
                <a:gd name="connsiteY24" fmla="*/ 1825618 h 5218739"/>
                <a:gd name="connsiteX25" fmla="*/ 33332 w 3737830"/>
                <a:gd name="connsiteY25" fmla="*/ 1927091 h 5218739"/>
                <a:gd name="connsiteX26" fmla="*/ 6257 w 3737830"/>
                <a:gd name="connsiteY26" fmla="*/ 2273583 h 5218739"/>
                <a:gd name="connsiteX27" fmla="*/ 63390 w 3737830"/>
                <a:gd name="connsiteY27" fmla="*/ 2443891 h 5218739"/>
                <a:gd name="connsiteX28" fmla="*/ 125819 w 3737830"/>
                <a:gd name="connsiteY28" fmla="*/ 2469849 h 5218739"/>
                <a:gd name="connsiteX29" fmla="*/ 169750 w 3737830"/>
                <a:gd name="connsiteY29" fmla="*/ 2613798 h 5218739"/>
                <a:gd name="connsiteX30" fmla="*/ 358836 w 3737830"/>
                <a:gd name="connsiteY30" fmla="*/ 2804548 h 5218739"/>
                <a:gd name="connsiteX31" fmla="*/ 521198 w 3737830"/>
                <a:gd name="connsiteY31" fmla="*/ 2892257 h 5218739"/>
                <a:gd name="connsiteX32" fmla="*/ 598137 w 3737830"/>
                <a:gd name="connsiteY32" fmla="*/ 3135838 h 5218739"/>
                <a:gd name="connsiteX33" fmla="*/ 424087 w 3737830"/>
                <a:gd name="connsiteY33" fmla="*/ 3331184 h 5218739"/>
                <a:gd name="connsiteX34" fmla="*/ 292409 w 3737830"/>
                <a:gd name="connsiteY34" fmla="*/ 3556346 h 5218739"/>
                <a:gd name="connsiteX35" fmla="*/ 293251 w 3737830"/>
                <a:gd name="connsiteY35" fmla="*/ 3670361 h 5218739"/>
                <a:gd name="connsiteX36" fmla="*/ 335069 w 3737830"/>
                <a:gd name="connsiteY36" fmla="*/ 3679847 h 5218739"/>
                <a:gd name="connsiteX37" fmla="*/ 355879 w 3737830"/>
                <a:gd name="connsiteY37" fmla="*/ 3689581 h 5218739"/>
                <a:gd name="connsiteX38" fmla="*/ 379289 w 3737830"/>
                <a:gd name="connsiteY38" fmla="*/ 3682502 h 5218739"/>
                <a:gd name="connsiteX39" fmla="*/ 414839 w 3737830"/>
                <a:gd name="connsiteY39" fmla="*/ 3702855 h 5218739"/>
                <a:gd name="connsiteX40" fmla="*/ 446920 w 3737830"/>
                <a:gd name="connsiteY40" fmla="*/ 3695776 h 5218739"/>
                <a:gd name="connsiteX41" fmla="*/ 493741 w 3737830"/>
                <a:gd name="connsiteY41" fmla="*/ 3732943 h 5218739"/>
                <a:gd name="connsiteX42" fmla="*/ 522354 w 3737830"/>
                <a:gd name="connsiteY42" fmla="*/ 3724094 h 5218739"/>
                <a:gd name="connsiteX43" fmla="*/ 532759 w 3737830"/>
                <a:gd name="connsiteY43" fmla="*/ 3741792 h 5218739"/>
                <a:gd name="connsiteX44" fmla="*/ 569175 w 3737830"/>
                <a:gd name="connsiteY44" fmla="*/ 3717014 h 5218739"/>
                <a:gd name="connsiteX45" fmla="*/ 592586 w 3737830"/>
                <a:gd name="connsiteY45" fmla="*/ 3720554 h 5218739"/>
                <a:gd name="connsiteX46" fmla="*/ 610247 w 3737830"/>
                <a:gd name="connsiteY46" fmla="*/ 3714362 h 5218739"/>
                <a:gd name="connsiteX47" fmla="*/ 638542 w 3737830"/>
                <a:gd name="connsiteY47" fmla="*/ 3764424 h 5218739"/>
                <a:gd name="connsiteX48" fmla="*/ 654147 w 3737830"/>
                <a:gd name="connsiteY48" fmla="*/ 3775420 h 5218739"/>
                <a:gd name="connsiteX49" fmla="*/ 687095 w 3737830"/>
                <a:gd name="connsiteY49" fmla="*/ 3777190 h 5218739"/>
                <a:gd name="connsiteX50" fmla="*/ 692298 w 3737830"/>
                <a:gd name="connsiteY50" fmla="*/ 3751527 h 5218739"/>
                <a:gd name="connsiteX51" fmla="*/ 707038 w 3737830"/>
                <a:gd name="connsiteY51" fmla="*/ 3744447 h 5218739"/>
                <a:gd name="connsiteX52" fmla="*/ 706171 w 3737830"/>
                <a:gd name="connsiteY52" fmla="*/ 3728519 h 5218739"/>
                <a:gd name="connsiteX53" fmla="*/ 734784 w 3737830"/>
                <a:gd name="connsiteY53" fmla="*/ 3712590 h 5218739"/>
                <a:gd name="connsiteX54" fmla="*/ 751258 w 3737830"/>
                <a:gd name="connsiteY54" fmla="*/ 3718784 h 5218739"/>
                <a:gd name="connsiteX55" fmla="*/ 767732 w 3737830"/>
                <a:gd name="connsiteY55" fmla="*/ 3688697 h 5218739"/>
                <a:gd name="connsiteX56" fmla="*/ 818889 w 3737830"/>
                <a:gd name="connsiteY56" fmla="*/ 3698431 h 5218739"/>
                <a:gd name="connsiteX57" fmla="*/ 834496 w 3737830"/>
                <a:gd name="connsiteY57" fmla="*/ 3730288 h 5218739"/>
                <a:gd name="connsiteX58" fmla="*/ 868311 w 3737830"/>
                <a:gd name="connsiteY58" fmla="*/ 3683387 h 5218739"/>
                <a:gd name="connsiteX59" fmla="*/ 908196 w 3737830"/>
                <a:gd name="connsiteY59" fmla="*/ 3669228 h 5218739"/>
                <a:gd name="connsiteX60" fmla="*/ 934208 w 3737830"/>
                <a:gd name="connsiteY60" fmla="*/ 3674538 h 5218739"/>
                <a:gd name="connsiteX61" fmla="*/ 968890 w 3737830"/>
                <a:gd name="connsiteY61" fmla="*/ 3647105 h 5218739"/>
                <a:gd name="connsiteX62" fmla="*/ 994035 w 3737830"/>
                <a:gd name="connsiteY62" fmla="*/ 3640910 h 5218739"/>
                <a:gd name="connsiteX63" fmla="*/ 1026983 w 3737830"/>
                <a:gd name="connsiteY63" fmla="*/ 3599318 h 5218739"/>
                <a:gd name="connsiteX64" fmla="*/ 1054920 w 3737830"/>
                <a:gd name="connsiteY64" fmla="*/ 3580857 h 5218739"/>
                <a:gd name="connsiteX65" fmla="*/ 1068602 w 3737830"/>
                <a:gd name="connsiteY65" fmla="*/ 3593124 h 5218739"/>
                <a:gd name="connsiteX66" fmla="*/ 1093747 w 3737830"/>
                <a:gd name="connsiteY66" fmla="*/ 3608168 h 5218739"/>
                <a:gd name="connsiteX67" fmla="*/ 1105885 w 3737830"/>
                <a:gd name="connsiteY67" fmla="*/ 3580735 h 5218739"/>
                <a:gd name="connsiteX68" fmla="*/ 1116290 w 3737830"/>
                <a:gd name="connsiteY68" fmla="*/ 3585159 h 5218739"/>
                <a:gd name="connsiteX69" fmla="*/ 1138834 w 3737830"/>
                <a:gd name="connsiteY69" fmla="*/ 3550647 h 5218739"/>
                <a:gd name="connsiteX70" fmla="*/ 1159643 w 3737830"/>
                <a:gd name="connsiteY70" fmla="*/ 3545337 h 5218739"/>
                <a:gd name="connsiteX71" fmla="*/ 1169181 w 3737830"/>
                <a:gd name="connsiteY71" fmla="*/ 3554187 h 5218739"/>
                <a:gd name="connsiteX72" fmla="*/ 1177851 w 3737830"/>
                <a:gd name="connsiteY72" fmla="*/ 3545337 h 5218739"/>
                <a:gd name="connsiteX73" fmla="*/ 1187389 w 3737830"/>
                <a:gd name="connsiteY73" fmla="*/ 3543568 h 5218739"/>
                <a:gd name="connsiteX74" fmla="*/ 1189990 w 3737830"/>
                <a:gd name="connsiteY74" fmla="*/ 3533833 h 5218739"/>
                <a:gd name="connsiteX75" fmla="*/ 1204730 w 3737830"/>
                <a:gd name="connsiteY75" fmla="*/ 3527639 h 5218739"/>
                <a:gd name="connsiteX76" fmla="*/ 1251551 w 3737830"/>
                <a:gd name="connsiteY76" fmla="*/ 3524099 h 5218739"/>
                <a:gd name="connsiteX77" fmla="*/ 1263690 w 3737830"/>
                <a:gd name="connsiteY77" fmla="*/ 3532948 h 5218739"/>
                <a:gd name="connsiteX78" fmla="*/ 1274095 w 3737830"/>
                <a:gd name="connsiteY78" fmla="*/ 3522329 h 5218739"/>
                <a:gd name="connsiteX79" fmla="*/ 1278430 w 3737830"/>
                <a:gd name="connsiteY79" fmla="*/ 3501976 h 5218739"/>
                <a:gd name="connsiteX80" fmla="*/ 1273228 w 3737830"/>
                <a:gd name="connsiteY80" fmla="*/ 3489587 h 5218739"/>
                <a:gd name="connsiteX81" fmla="*/ 1289702 w 3737830"/>
                <a:gd name="connsiteY81" fmla="*/ 3474543 h 5218739"/>
                <a:gd name="connsiteX82" fmla="*/ 1300974 w 3737830"/>
                <a:gd name="connsiteY82" fmla="*/ 3476313 h 5218739"/>
                <a:gd name="connsiteX83" fmla="*/ 1300974 w 3737830"/>
                <a:gd name="connsiteY83" fmla="*/ 3499321 h 5218739"/>
                <a:gd name="connsiteX84" fmla="*/ 1315714 w 3737830"/>
                <a:gd name="connsiteY84" fmla="*/ 3489587 h 5218739"/>
                <a:gd name="connsiteX85" fmla="*/ 1327853 w 3737830"/>
                <a:gd name="connsiteY85" fmla="*/ 3486932 h 5218739"/>
                <a:gd name="connsiteX86" fmla="*/ 1350396 w 3737830"/>
                <a:gd name="connsiteY86" fmla="*/ 3479852 h 5218739"/>
                <a:gd name="connsiteX87" fmla="*/ 1374674 w 3737830"/>
                <a:gd name="connsiteY87" fmla="*/ 3482507 h 5218739"/>
                <a:gd name="connsiteX88" fmla="*/ 1368604 w 3737830"/>
                <a:gd name="connsiteY88" fmla="*/ 3494011 h 5218739"/>
                <a:gd name="connsiteX89" fmla="*/ 1369472 w 3737830"/>
                <a:gd name="connsiteY89" fmla="*/ 3517020 h 5218739"/>
                <a:gd name="connsiteX90" fmla="*/ 1392882 w 3737830"/>
                <a:gd name="connsiteY90" fmla="*/ 3492241 h 5218739"/>
                <a:gd name="connsiteX91" fmla="*/ 1416293 w 3737830"/>
                <a:gd name="connsiteY91" fmla="*/ 3491357 h 5218739"/>
                <a:gd name="connsiteX92" fmla="*/ 1442779 w 3737830"/>
                <a:gd name="connsiteY92" fmla="*/ 3466701 h 5218739"/>
                <a:gd name="connsiteX93" fmla="*/ 1499530 w 3737830"/>
                <a:gd name="connsiteY93" fmla="*/ 3501976 h 5218739"/>
                <a:gd name="connsiteX94" fmla="*/ 1544618 w 3737830"/>
                <a:gd name="connsiteY94" fmla="*/ 3581620 h 5218739"/>
                <a:gd name="connsiteX95" fmla="*/ 1551554 w 3737830"/>
                <a:gd name="connsiteY95" fmla="*/ 3574540 h 5218739"/>
                <a:gd name="connsiteX96" fmla="*/ 1567161 w 3737830"/>
                <a:gd name="connsiteY96" fmla="*/ 3575426 h 5218739"/>
                <a:gd name="connsiteX97" fmla="*/ 1578433 w 3737830"/>
                <a:gd name="connsiteY97" fmla="*/ 3586929 h 5218739"/>
                <a:gd name="connsiteX98" fmla="*/ 1613115 w 3737830"/>
                <a:gd name="connsiteY98" fmla="*/ 3594009 h 5218739"/>
                <a:gd name="connsiteX99" fmla="*/ 1653867 w 3737830"/>
                <a:gd name="connsiteY99" fmla="*/ 3578080 h 5218739"/>
                <a:gd name="connsiteX100" fmla="*/ 1694619 w 3737830"/>
                <a:gd name="connsiteY100" fmla="*/ 3586929 h 5218739"/>
                <a:gd name="connsiteX101" fmla="*/ 1693752 w 3737830"/>
                <a:gd name="connsiteY101" fmla="*/ 3627636 h 5218739"/>
                <a:gd name="connsiteX102" fmla="*/ 1721498 w 3737830"/>
                <a:gd name="connsiteY102" fmla="*/ 3656839 h 5218739"/>
                <a:gd name="connsiteX103" fmla="*/ 1761383 w 3737830"/>
                <a:gd name="connsiteY103" fmla="*/ 3656839 h 5218739"/>
                <a:gd name="connsiteX104" fmla="*/ 1760429 w 3737830"/>
                <a:gd name="connsiteY104" fmla="*/ 3685379 h 5218739"/>
                <a:gd name="connsiteX105" fmla="*/ 1778441 w 3737830"/>
                <a:gd name="connsiteY105" fmla="*/ 3689061 h 5218739"/>
                <a:gd name="connsiteX106" fmla="*/ 1800298 w 3737830"/>
                <a:gd name="connsiteY106" fmla="*/ 3684413 h 5218739"/>
                <a:gd name="connsiteX107" fmla="*/ 1813047 w 3737830"/>
                <a:gd name="connsiteY107" fmla="*/ 3669542 h 5218739"/>
                <a:gd name="connsiteX108" fmla="*/ 1833083 w 3737830"/>
                <a:gd name="connsiteY108" fmla="*/ 3667683 h 5218739"/>
                <a:gd name="connsiteX109" fmla="*/ 1855684 w 3737830"/>
                <a:gd name="connsiteY109" fmla="*/ 3637806 h 5218739"/>
                <a:gd name="connsiteX110" fmla="*/ 1862226 w 3737830"/>
                <a:gd name="connsiteY110" fmla="*/ 3644447 h 5218739"/>
                <a:gd name="connsiteX111" fmla="*/ 1853117 w 3737830"/>
                <a:gd name="connsiteY111" fmla="*/ 3669542 h 5218739"/>
                <a:gd name="connsiteX112" fmla="*/ 1870421 w 3737830"/>
                <a:gd name="connsiteY112" fmla="*/ 3712298 h 5218739"/>
                <a:gd name="connsiteX113" fmla="*/ 1874064 w 3737830"/>
                <a:gd name="connsiteY113" fmla="*/ 3742970 h 5218739"/>
                <a:gd name="connsiteX114" fmla="*/ 1873154 w 3737830"/>
                <a:gd name="connsiteY114" fmla="*/ 3769925 h 5218739"/>
                <a:gd name="connsiteX115" fmla="*/ 1893189 w 3737830"/>
                <a:gd name="connsiteY115" fmla="*/ 3781078 h 5218739"/>
                <a:gd name="connsiteX116" fmla="*/ 1911403 w 3737830"/>
                <a:gd name="connsiteY116" fmla="*/ 3782937 h 5218739"/>
                <a:gd name="connsiteX117" fmla="*/ 1913224 w 3737830"/>
                <a:gd name="connsiteY117" fmla="*/ 3799668 h 5218739"/>
                <a:gd name="connsiteX118" fmla="*/ 1923242 w 3737830"/>
                <a:gd name="connsiteY118" fmla="*/ 3816398 h 5218739"/>
                <a:gd name="connsiteX119" fmla="*/ 1921420 w 3737830"/>
                <a:gd name="connsiteY119" fmla="*/ 3828481 h 5218739"/>
                <a:gd name="connsiteX120" fmla="*/ 1909581 w 3737830"/>
                <a:gd name="connsiteY120" fmla="*/ 3831270 h 5218739"/>
                <a:gd name="connsiteX121" fmla="*/ 1906849 w 3737830"/>
                <a:gd name="connsiteY121" fmla="*/ 3821975 h 5218739"/>
                <a:gd name="connsiteX122" fmla="*/ 1894100 w 3737830"/>
                <a:gd name="connsiteY122" fmla="*/ 3826622 h 5218739"/>
                <a:gd name="connsiteX123" fmla="*/ 1890457 w 3737830"/>
                <a:gd name="connsiteY123" fmla="*/ 3846141 h 5218739"/>
                <a:gd name="connsiteX124" fmla="*/ 1878618 w 3737830"/>
                <a:gd name="connsiteY124" fmla="*/ 3858224 h 5218739"/>
                <a:gd name="connsiteX125" fmla="*/ 1885903 w 3737830"/>
                <a:gd name="connsiteY125" fmla="*/ 3884249 h 5218739"/>
                <a:gd name="connsiteX126" fmla="*/ 1875886 w 3737830"/>
                <a:gd name="connsiteY126" fmla="*/ 3924216 h 5218739"/>
                <a:gd name="connsiteX127" fmla="*/ 1895010 w 3737830"/>
                <a:gd name="connsiteY127" fmla="*/ 3936299 h 5218739"/>
                <a:gd name="connsiteX128" fmla="*/ 1912314 w 3737830"/>
                <a:gd name="connsiteY128" fmla="*/ 3958606 h 5218739"/>
                <a:gd name="connsiteX129" fmla="*/ 1907760 w 3737830"/>
                <a:gd name="connsiteY129" fmla="*/ 3967901 h 5218739"/>
                <a:gd name="connsiteX130" fmla="*/ 1909581 w 3737830"/>
                <a:gd name="connsiteY130" fmla="*/ 3979055 h 5218739"/>
                <a:gd name="connsiteX131" fmla="*/ 1884992 w 3737830"/>
                <a:gd name="connsiteY131" fmla="*/ 3993927 h 5218739"/>
                <a:gd name="connsiteX132" fmla="*/ 1879528 w 3737830"/>
                <a:gd name="connsiteY132" fmla="*/ 4009728 h 5218739"/>
                <a:gd name="connsiteX133" fmla="*/ 1813047 w 3737830"/>
                <a:gd name="connsiteY133" fmla="*/ 4037612 h 5218739"/>
                <a:gd name="connsiteX134" fmla="*/ 1823065 w 3737830"/>
                <a:gd name="connsiteY134" fmla="*/ 4052483 h 5218739"/>
                <a:gd name="connsiteX135" fmla="*/ 1815780 w 3737830"/>
                <a:gd name="connsiteY135" fmla="*/ 4067355 h 5218739"/>
                <a:gd name="connsiteX136" fmla="*/ 1833083 w 3737830"/>
                <a:gd name="connsiteY136" fmla="*/ 4098957 h 5218739"/>
                <a:gd name="connsiteX137" fmla="*/ 1851297 w 3737830"/>
                <a:gd name="connsiteY137" fmla="*/ 4098957 h 5218739"/>
                <a:gd name="connsiteX138" fmla="*/ 1884082 w 3737830"/>
                <a:gd name="connsiteY138" fmla="*/ 4126841 h 5218739"/>
                <a:gd name="connsiteX139" fmla="*/ 1895921 w 3737830"/>
                <a:gd name="connsiteY139" fmla="*/ 4175173 h 5218739"/>
                <a:gd name="connsiteX140" fmla="*/ 1883171 w 3737830"/>
                <a:gd name="connsiteY140" fmla="*/ 4198410 h 5218739"/>
                <a:gd name="connsiteX141" fmla="*/ 1986991 w 3737830"/>
                <a:gd name="connsiteY141" fmla="*/ 4230941 h 5218739"/>
                <a:gd name="connsiteX142" fmla="*/ 2017044 w 3737830"/>
                <a:gd name="connsiteY142" fmla="*/ 4276485 h 5218739"/>
                <a:gd name="connsiteX143" fmla="*/ 2069313 w 3737830"/>
                <a:gd name="connsiteY143" fmla="*/ 4260101 h 5218739"/>
                <a:gd name="connsiteX144" fmla="*/ 1868836 w 3737830"/>
                <a:gd name="connsiteY144" fmla="*/ 4846950 h 5218739"/>
                <a:gd name="connsiteX145" fmla="*/ 2702849 w 3737830"/>
                <a:gd name="connsiteY145" fmla="*/ 5188594 h 5218739"/>
                <a:gd name="connsiteX146" fmla="*/ 3506718 w 3737830"/>
                <a:gd name="connsiteY146" fmla="*/ 5218739 h 5218739"/>
                <a:gd name="connsiteX147" fmla="*/ 3737830 w 3737830"/>
                <a:gd name="connsiteY147" fmla="*/ 4465112 h 5218739"/>
                <a:gd name="connsiteX148" fmla="*/ 3707685 w 3737830"/>
                <a:gd name="connsiteY148" fmla="*/ 3801921 h 5218739"/>
                <a:gd name="connsiteX149" fmla="*/ 3737830 w 3737830"/>
                <a:gd name="connsiteY149" fmla="*/ 3289455 h 5218739"/>
                <a:gd name="connsiteX150" fmla="*/ 3446427 w 3737830"/>
                <a:gd name="connsiteY150" fmla="*/ 2666457 h 5218739"/>
                <a:gd name="connsiteX151" fmla="*/ 2853575 w 3737830"/>
                <a:gd name="connsiteY151" fmla="*/ 2676506 h 5218739"/>
                <a:gd name="connsiteX152" fmla="*/ 2572221 w 3737830"/>
                <a:gd name="connsiteY152" fmla="*/ 2475539 h 5218739"/>
                <a:gd name="connsiteX153" fmla="*/ 2793285 w 3737830"/>
                <a:gd name="connsiteY153" fmla="*/ 2274572 h 5218739"/>
                <a:gd name="connsiteX154" fmla="*/ 2873671 w 3737830"/>
                <a:gd name="connsiteY154" fmla="*/ 2013314 h 5218739"/>
                <a:gd name="connsiteX155" fmla="*/ 3144977 w 3737830"/>
                <a:gd name="connsiteY155" fmla="*/ 1782202 h 5218739"/>
                <a:gd name="connsiteX156" fmla="*/ 2984203 w 3737830"/>
                <a:gd name="connsiteY156" fmla="*/ 1330027 h 5218739"/>
                <a:gd name="connsiteX157" fmla="*/ 3165074 w 3737830"/>
                <a:gd name="connsiteY157" fmla="*/ 1108963 h 5218739"/>
                <a:gd name="connsiteX158" fmla="*/ 3438708 w 3737830"/>
                <a:gd name="connsiteY158" fmla="*/ 708324 h 5218739"/>
                <a:gd name="connsiteX159" fmla="*/ 3377270 w 3737830"/>
                <a:gd name="connsiteY159" fmla="*/ 563993 h 5218739"/>
                <a:gd name="connsiteX160" fmla="*/ 3316598 w 3737830"/>
                <a:gd name="connsiteY160" fmla="*/ 440404 h 5218739"/>
                <a:gd name="connsiteX161" fmla="*/ 3332784 w 3737830"/>
                <a:gd name="connsiteY161" fmla="*/ 263417 h 5218739"/>
                <a:gd name="connsiteX162" fmla="*/ 3106192 w 3737830"/>
                <a:gd name="connsiteY162" fmla="*/ 128907 h 5218739"/>
                <a:gd name="connsiteX163" fmla="*/ 3124462 w 3737830"/>
                <a:gd name="connsiteY163" fmla="*/ 12400 h 5218739"/>
                <a:gd name="connsiteX164" fmla="*/ 3020642 w 3737830"/>
                <a:gd name="connsiteY164" fmla="*/ 1477 h 5218739"/>
                <a:gd name="connsiteX165" fmla="*/ 2958526 w 3737830"/>
                <a:gd name="connsiteY165" fmla="*/ 38129 h 5218739"/>
                <a:gd name="connsiteX166" fmla="*/ 2965150 w 3737830"/>
                <a:gd name="connsiteY166" fmla="*/ 223300 h 5218739"/>
                <a:gd name="connsiteX167" fmla="*/ 2780177 w 3737830"/>
                <a:gd name="connsiteY167" fmla="*/ 305894 h 5218739"/>
                <a:gd name="connsiteX168" fmla="*/ 2762617 w 3737830"/>
                <a:gd name="connsiteY168" fmla="*/ 448814 h 5218739"/>
                <a:gd name="connsiteX0" fmla="*/ 2762617 w 3737830"/>
                <a:gd name="connsiteY0" fmla="*/ 448814 h 5218739"/>
                <a:gd name="connsiteX1" fmla="*/ 2424105 w 3737830"/>
                <a:gd name="connsiteY1" fmla="*/ 558395 h 5218739"/>
                <a:gd name="connsiteX2" fmla="*/ 2293527 w 3737830"/>
                <a:gd name="connsiteY2" fmla="*/ 545493 h 5218739"/>
                <a:gd name="connsiteX3" fmla="*/ 2241444 w 3737830"/>
                <a:gd name="connsiteY3" fmla="*/ 716503 h 5218739"/>
                <a:gd name="connsiteX4" fmla="*/ 2040286 w 3737830"/>
                <a:gd name="connsiteY4" fmla="*/ 792017 h 5218739"/>
                <a:gd name="connsiteX5" fmla="*/ 1996355 w 3737830"/>
                <a:gd name="connsiteY5" fmla="*/ 709423 h 5218739"/>
                <a:gd name="connsiteX6" fmla="*/ 1883059 w 3737830"/>
                <a:gd name="connsiteY6" fmla="*/ 810896 h 5218739"/>
                <a:gd name="connsiteX7" fmla="*/ 1700399 w 3737830"/>
                <a:gd name="connsiteY7" fmla="*/ 820335 h 5218739"/>
                <a:gd name="connsiteX8" fmla="*/ 1591727 w 3737830"/>
                <a:gd name="connsiteY8" fmla="*/ 910008 h 5218739"/>
                <a:gd name="connsiteX9" fmla="*/ 1478186 w 3737830"/>
                <a:gd name="connsiteY9" fmla="*/ 938674 h 5218739"/>
                <a:gd name="connsiteX10" fmla="*/ 1392881 w 3737830"/>
                <a:gd name="connsiteY10" fmla="*/ 1179028 h 5218739"/>
                <a:gd name="connsiteX11" fmla="*/ 1249527 w 3737830"/>
                <a:gd name="connsiteY11" fmla="*/ 1112953 h 5218739"/>
                <a:gd name="connsiteX12" fmla="*/ 1184787 w 3737830"/>
                <a:gd name="connsiteY12" fmla="*/ 1226224 h 5218739"/>
                <a:gd name="connsiteX13" fmla="*/ 1214845 w 3737830"/>
                <a:gd name="connsiteY13" fmla="*/ 1445687 h 5218739"/>
                <a:gd name="connsiteX14" fmla="*/ 1062243 w 3737830"/>
                <a:gd name="connsiteY14" fmla="*/ 1497603 h 5218739"/>
                <a:gd name="connsiteX15" fmla="*/ 1018312 w 3737830"/>
                <a:gd name="connsiteY15" fmla="*/ 1415010 h 5218739"/>
                <a:gd name="connsiteX16" fmla="*/ 932762 w 3737830"/>
                <a:gd name="connsiteY16" fmla="*/ 1436248 h 5218739"/>
                <a:gd name="connsiteX17" fmla="*/ 902682 w 3737830"/>
                <a:gd name="connsiteY17" fmla="*/ 1355452 h 5218739"/>
                <a:gd name="connsiteX18" fmla="*/ 646054 w 3737830"/>
                <a:gd name="connsiteY18" fmla="*/ 1443327 h 5218739"/>
                <a:gd name="connsiteX19" fmla="*/ 553567 w 3737830"/>
                <a:gd name="connsiteY19" fmla="*/ 1318257 h 5218739"/>
                <a:gd name="connsiteX20" fmla="*/ 528134 w 3737830"/>
                <a:gd name="connsiteY20" fmla="*/ 1490524 h 5218739"/>
                <a:gd name="connsiteX21" fmla="*/ 384780 w 3737830"/>
                <a:gd name="connsiteY21" fmla="*/ 1490524 h 5218739"/>
                <a:gd name="connsiteX22" fmla="*/ 289981 w 3737830"/>
                <a:gd name="connsiteY22" fmla="*/ 1625034 h 5218739"/>
                <a:gd name="connsiteX23" fmla="*/ 132783 w 3737830"/>
                <a:gd name="connsiteY23" fmla="*/ 1704252 h 5218739"/>
                <a:gd name="connsiteX24" fmla="*/ 137379 w 3737830"/>
                <a:gd name="connsiteY24" fmla="*/ 1825618 h 5218739"/>
                <a:gd name="connsiteX25" fmla="*/ 33332 w 3737830"/>
                <a:gd name="connsiteY25" fmla="*/ 1927091 h 5218739"/>
                <a:gd name="connsiteX26" fmla="*/ 6257 w 3737830"/>
                <a:gd name="connsiteY26" fmla="*/ 2273583 h 5218739"/>
                <a:gd name="connsiteX27" fmla="*/ 63390 w 3737830"/>
                <a:gd name="connsiteY27" fmla="*/ 2443891 h 5218739"/>
                <a:gd name="connsiteX28" fmla="*/ 125819 w 3737830"/>
                <a:gd name="connsiteY28" fmla="*/ 2469849 h 5218739"/>
                <a:gd name="connsiteX29" fmla="*/ 169750 w 3737830"/>
                <a:gd name="connsiteY29" fmla="*/ 2613798 h 5218739"/>
                <a:gd name="connsiteX30" fmla="*/ 358836 w 3737830"/>
                <a:gd name="connsiteY30" fmla="*/ 2804548 h 5218739"/>
                <a:gd name="connsiteX31" fmla="*/ 521198 w 3737830"/>
                <a:gd name="connsiteY31" fmla="*/ 2892257 h 5218739"/>
                <a:gd name="connsiteX32" fmla="*/ 598137 w 3737830"/>
                <a:gd name="connsiteY32" fmla="*/ 3135838 h 5218739"/>
                <a:gd name="connsiteX33" fmla="*/ 424087 w 3737830"/>
                <a:gd name="connsiteY33" fmla="*/ 3331184 h 5218739"/>
                <a:gd name="connsiteX34" fmla="*/ 292409 w 3737830"/>
                <a:gd name="connsiteY34" fmla="*/ 3556346 h 5218739"/>
                <a:gd name="connsiteX35" fmla="*/ 293251 w 3737830"/>
                <a:gd name="connsiteY35" fmla="*/ 3670361 h 5218739"/>
                <a:gd name="connsiteX36" fmla="*/ 335069 w 3737830"/>
                <a:gd name="connsiteY36" fmla="*/ 3679847 h 5218739"/>
                <a:gd name="connsiteX37" fmla="*/ 355879 w 3737830"/>
                <a:gd name="connsiteY37" fmla="*/ 3689581 h 5218739"/>
                <a:gd name="connsiteX38" fmla="*/ 379289 w 3737830"/>
                <a:gd name="connsiteY38" fmla="*/ 3682502 h 5218739"/>
                <a:gd name="connsiteX39" fmla="*/ 414839 w 3737830"/>
                <a:gd name="connsiteY39" fmla="*/ 3702855 h 5218739"/>
                <a:gd name="connsiteX40" fmla="*/ 446920 w 3737830"/>
                <a:gd name="connsiteY40" fmla="*/ 3695776 h 5218739"/>
                <a:gd name="connsiteX41" fmla="*/ 493741 w 3737830"/>
                <a:gd name="connsiteY41" fmla="*/ 3732943 h 5218739"/>
                <a:gd name="connsiteX42" fmla="*/ 522354 w 3737830"/>
                <a:gd name="connsiteY42" fmla="*/ 3724094 h 5218739"/>
                <a:gd name="connsiteX43" fmla="*/ 532759 w 3737830"/>
                <a:gd name="connsiteY43" fmla="*/ 3741792 h 5218739"/>
                <a:gd name="connsiteX44" fmla="*/ 569175 w 3737830"/>
                <a:gd name="connsiteY44" fmla="*/ 3717014 h 5218739"/>
                <a:gd name="connsiteX45" fmla="*/ 592586 w 3737830"/>
                <a:gd name="connsiteY45" fmla="*/ 3720554 h 5218739"/>
                <a:gd name="connsiteX46" fmla="*/ 610247 w 3737830"/>
                <a:gd name="connsiteY46" fmla="*/ 3714362 h 5218739"/>
                <a:gd name="connsiteX47" fmla="*/ 638542 w 3737830"/>
                <a:gd name="connsiteY47" fmla="*/ 3764424 h 5218739"/>
                <a:gd name="connsiteX48" fmla="*/ 654147 w 3737830"/>
                <a:gd name="connsiteY48" fmla="*/ 3775420 h 5218739"/>
                <a:gd name="connsiteX49" fmla="*/ 687095 w 3737830"/>
                <a:gd name="connsiteY49" fmla="*/ 3777190 h 5218739"/>
                <a:gd name="connsiteX50" fmla="*/ 692298 w 3737830"/>
                <a:gd name="connsiteY50" fmla="*/ 3751527 h 5218739"/>
                <a:gd name="connsiteX51" fmla="*/ 707038 w 3737830"/>
                <a:gd name="connsiteY51" fmla="*/ 3744447 h 5218739"/>
                <a:gd name="connsiteX52" fmla="*/ 706171 w 3737830"/>
                <a:gd name="connsiteY52" fmla="*/ 3728519 h 5218739"/>
                <a:gd name="connsiteX53" fmla="*/ 734784 w 3737830"/>
                <a:gd name="connsiteY53" fmla="*/ 3712590 h 5218739"/>
                <a:gd name="connsiteX54" fmla="*/ 751258 w 3737830"/>
                <a:gd name="connsiteY54" fmla="*/ 3718784 h 5218739"/>
                <a:gd name="connsiteX55" fmla="*/ 767732 w 3737830"/>
                <a:gd name="connsiteY55" fmla="*/ 3688697 h 5218739"/>
                <a:gd name="connsiteX56" fmla="*/ 818889 w 3737830"/>
                <a:gd name="connsiteY56" fmla="*/ 3698431 h 5218739"/>
                <a:gd name="connsiteX57" fmla="*/ 834496 w 3737830"/>
                <a:gd name="connsiteY57" fmla="*/ 3730288 h 5218739"/>
                <a:gd name="connsiteX58" fmla="*/ 868311 w 3737830"/>
                <a:gd name="connsiteY58" fmla="*/ 3683387 h 5218739"/>
                <a:gd name="connsiteX59" fmla="*/ 908196 w 3737830"/>
                <a:gd name="connsiteY59" fmla="*/ 3669228 h 5218739"/>
                <a:gd name="connsiteX60" fmla="*/ 934208 w 3737830"/>
                <a:gd name="connsiteY60" fmla="*/ 3674538 h 5218739"/>
                <a:gd name="connsiteX61" fmla="*/ 968890 w 3737830"/>
                <a:gd name="connsiteY61" fmla="*/ 3647105 h 5218739"/>
                <a:gd name="connsiteX62" fmla="*/ 994035 w 3737830"/>
                <a:gd name="connsiteY62" fmla="*/ 3640910 h 5218739"/>
                <a:gd name="connsiteX63" fmla="*/ 1026983 w 3737830"/>
                <a:gd name="connsiteY63" fmla="*/ 3599318 h 5218739"/>
                <a:gd name="connsiteX64" fmla="*/ 1054920 w 3737830"/>
                <a:gd name="connsiteY64" fmla="*/ 3580857 h 5218739"/>
                <a:gd name="connsiteX65" fmla="*/ 1068602 w 3737830"/>
                <a:gd name="connsiteY65" fmla="*/ 3593124 h 5218739"/>
                <a:gd name="connsiteX66" fmla="*/ 1093747 w 3737830"/>
                <a:gd name="connsiteY66" fmla="*/ 3608168 h 5218739"/>
                <a:gd name="connsiteX67" fmla="*/ 1105885 w 3737830"/>
                <a:gd name="connsiteY67" fmla="*/ 3580735 h 5218739"/>
                <a:gd name="connsiteX68" fmla="*/ 1116290 w 3737830"/>
                <a:gd name="connsiteY68" fmla="*/ 3585159 h 5218739"/>
                <a:gd name="connsiteX69" fmla="*/ 1138834 w 3737830"/>
                <a:gd name="connsiteY69" fmla="*/ 3550647 h 5218739"/>
                <a:gd name="connsiteX70" fmla="*/ 1159643 w 3737830"/>
                <a:gd name="connsiteY70" fmla="*/ 3545337 h 5218739"/>
                <a:gd name="connsiteX71" fmla="*/ 1169181 w 3737830"/>
                <a:gd name="connsiteY71" fmla="*/ 3554187 h 5218739"/>
                <a:gd name="connsiteX72" fmla="*/ 1177851 w 3737830"/>
                <a:gd name="connsiteY72" fmla="*/ 3545337 h 5218739"/>
                <a:gd name="connsiteX73" fmla="*/ 1187389 w 3737830"/>
                <a:gd name="connsiteY73" fmla="*/ 3543568 h 5218739"/>
                <a:gd name="connsiteX74" fmla="*/ 1189990 w 3737830"/>
                <a:gd name="connsiteY74" fmla="*/ 3533833 h 5218739"/>
                <a:gd name="connsiteX75" fmla="*/ 1204730 w 3737830"/>
                <a:gd name="connsiteY75" fmla="*/ 3527639 h 5218739"/>
                <a:gd name="connsiteX76" fmla="*/ 1251551 w 3737830"/>
                <a:gd name="connsiteY76" fmla="*/ 3524099 h 5218739"/>
                <a:gd name="connsiteX77" fmla="*/ 1263690 w 3737830"/>
                <a:gd name="connsiteY77" fmla="*/ 3532948 h 5218739"/>
                <a:gd name="connsiteX78" fmla="*/ 1274095 w 3737830"/>
                <a:gd name="connsiteY78" fmla="*/ 3522329 h 5218739"/>
                <a:gd name="connsiteX79" fmla="*/ 1278430 w 3737830"/>
                <a:gd name="connsiteY79" fmla="*/ 3501976 h 5218739"/>
                <a:gd name="connsiteX80" fmla="*/ 1273228 w 3737830"/>
                <a:gd name="connsiteY80" fmla="*/ 3489587 h 5218739"/>
                <a:gd name="connsiteX81" fmla="*/ 1289702 w 3737830"/>
                <a:gd name="connsiteY81" fmla="*/ 3474543 h 5218739"/>
                <a:gd name="connsiteX82" fmla="*/ 1300974 w 3737830"/>
                <a:gd name="connsiteY82" fmla="*/ 3476313 h 5218739"/>
                <a:gd name="connsiteX83" fmla="*/ 1300974 w 3737830"/>
                <a:gd name="connsiteY83" fmla="*/ 3499321 h 5218739"/>
                <a:gd name="connsiteX84" fmla="*/ 1315714 w 3737830"/>
                <a:gd name="connsiteY84" fmla="*/ 3489587 h 5218739"/>
                <a:gd name="connsiteX85" fmla="*/ 1327853 w 3737830"/>
                <a:gd name="connsiteY85" fmla="*/ 3486932 h 5218739"/>
                <a:gd name="connsiteX86" fmla="*/ 1350396 w 3737830"/>
                <a:gd name="connsiteY86" fmla="*/ 3479852 h 5218739"/>
                <a:gd name="connsiteX87" fmla="*/ 1374674 w 3737830"/>
                <a:gd name="connsiteY87" fmla="*/ 3482507 h 5218739"/>
                <a:gd name="connsiteX88" fmla="*/ 1368604 w 3737830"/>
                <a:gd name="connsiteY88" fmla="*/ 3494011 h 5218739"/>
                <a:gd name="connsiteX89" fmla="*/ 1369472 w 3737830"/>
                <a:gd name="connsiteY89" fmla="*/ 3517020 h 5218739"/>
                <a:gd name="connsiteX90" fmla="*/ 1392882 w 3737830"/>
                <a:gd name="connsiteY90" fmla="*/ 3492241 h 5218739"/>
                <a:gd name="connsiteX91" fmla="*/ 1416293 w 3737830"/>
                <a:gd name="connsiteY91" fmla="*/ 3491357 h 5218739"/>
                <a:gd name="connsiteX92" fmla="*/ 1442779 w 3737830"/>
                <a:gd name="connsiteY92" fmla="*/ 3466701 h 5218739"/>
                <a:gd name="connsiteX93" fmla="*/ 1499530 w 3737830"/>
                <a:gd name="connsiteY93" fmla="*/ 3501976 h 5218739"/>
                <a:gd name="connsiteX94" fmla="*/ 1544618 w 3737830"/>
                <a:gd name="connsiteY94" fmla="*/ 3581620 h 5218739"/>
                <a:gd name="connsiteX95" fmla="*/ 1551554 w 3737830"/>
                <a:gd name="connsiteY95" fmla="*/ 3574540 h 5218739"/>
                <a:gd name="connsiteX96" fmla="*/ 1567161 w 3737830"/>
                <a:gd name="connsiteY96" fmla="*/ 3575426 h 5218739"/>
                <a:gd name="connsiteX97" fmla="*/ 1578433 w 3737830"/>
                <a:gd name="connsiteY97" fmla="*/ 3586929 h 5218739"/>
                <a:gd name="connsiteX98" fmla="*/ 1613115 w 3737830"/>
                <a:gd name="connsiteY98" fmla="*/ 3594009 h 5218739"/>
                <a:gd name="connsiteX99" fmla="*/ 1653867 w 3737830"/>
                <a:gd name="connsiteY99" fmla="*/ 3578080 h 5218739"/>
                <a:gd name="connsiteX100" fmla="*/ 1694619 w 3737830"/>
                <a:gd name="connsiteY100" fmla="*/ 3586929 h 5218739"/>
                <a:gd name="connsiteX101" fmla="*/ 1693752 w 3737830"/>
                <a:gd name="connsiteY101" fmla="*/ 3627636 h 5218739"/>
                <a:gd name="connsiteX102" fmla="*/ 1721498 w 3737830"/>
                <a:gd name="connsiteY102" fmla="*/ 3656839 h 5218739"/>
                <a:gd name="connsiteX103" fmla="*/ 1761383 w 3737830"/>
                <a:gd name="connsiteY103" fmla="*/ 3656839 h 5218739"/>
                <a:gd name="connsiteX104" fmla="*/ 1760429 w 3737830"/>
                <a:gd name="connsiteY104" fmla="*/ 3685379 h 5218739"/>
                <a:gd name="connsiteX105" fmla="*/ 1778441 w 3737830"/>
                <a:gd name="connsiteY105" fmla="*/ 3689061 h 5218739"/>
                <a:gd name="connsiteX106" fmla="*/ 1800298 w 3737830"/>
                <a:gd name="connsiteY106" fmla="*/ 3684413 h 5218739"/>
                <a:gd name="connsiteX107" fmla="*/ 1813047 w 3737830"/>
                <a:gd name="connsiteY107" fmla="*/ 3669542 h 5218739"/>
                <a:gd name="connsiteX108" fmla="*/ 1833083 w 3737830"/>
                <a:gd name="connsiteY108" fmla="*/ 3667683 h 5218739"/>
                <a:gd name="connsiteX109" fmla="*/ 1855684 w 3737830"/>
                <a:gd name="connsiteY109" fmla="*/ 3637806 h 5218739"/>
                <a:gd name="connsiteX110" fmla="*/ 1862226 w 3737830"/>
                <a:gd name="connsiteY110" fmla="*/ 3644447 h 5218739"/>
                <a:gd name="connsiteX111" fmla="*/ 1853117 w 3737830"/>
                <a:gd name="connsiteY111" fmla="*/ 3669542 h 5218739"/>
                <a:gd name="connsiteX112" fmla="*/ 1870421 w 3737830"/>
                <a:gd name="connsiteY112" fmla="*/ 3712298 h 5218739"/>
                <a:gd name="connsiteX113" fmla="*/ 1874064 w 3737830"/>
                <a:gd name="connsiteY113" fmla="*/ 3742970 h 5218739"/>
                <a:gd name="connsiteX114" fmla="*/ 1873154 w 3737830"/>
                <a:gd name="connsiteY114" fmla="*/ 3769925 h 5218739"/>
                <a:gd name="connsiteX115" fmla="*/ 1893189 w 3737830"/>
                <a:gd name="connsiteY115" fmla="*/ 3781078 h 5218739"/>
                <a:gd name="connsiteX116" fmla="*/ 1911403 w 3737830"/>
                <a:gd name="connsiteY116" fmla="*/ 3782937 h 5218739"/>
                <a:gd name="connsiteX117" fmla="*/ 1913224 w 3737830"/>
                <a:gd name="connsiteY117" fmla="*/ 3799668 h 5218739"/>
                <a:gd name="connsiteX118" fmla="*/ 1923242 w 3737830"/>
                <a:gd name="connsiteY118" fmla="*/ 3816398 h 5218739"/>
                <a:gd name="connsiteX119" fmla="*/ 1921420 w 3737830"/>
                <a:gd name="connsiteY119" fmla="*/ 3828481 h 5218739"/>
                <a:gd name="connsiteX120" fmla="*/ 1909581 w 3737830"/>
                <a:gd name="connsiteY120" fmla="*/ 3831270 h 5218739"/>
                <a:gd name="connsiteX121" fmla="*/ 1906849 w 3737830"/>
                <a:gd name="connsiteY121" fmla="*/ 3821975 h 5218739"/>
                <a:gd name="connsiteX122" fmla="*/ 1894100 w 3737830"/>
                <a:gd name="connsiteY122" fmla="*/ 3826622 h 5218739"/>
                <a:gd name="connsiteX123" fmla="*/ 1890457 w 3737830"/>
                <a:gd name="connsiteY123" fmla="*/ 3846141 h 5218739"/>
                <a:gd name="connsiteX124" fmla="*/ 1878618 w 3737830"/>
                <a:gd name="connsiteY124" fmla="*/ 3858224 h 5218739"/>
                <a:gd name="connsiteX125" fmla="*/ 1885903 w 3737830"/>
                <a:gd name="connsiteY125" fmla="*/ 3884249 h 5218739"/>
                <a:gd name="connsiteX126" fmla="*/ 1875886 w 3737830"/>
                <a:gd name="connsiteY126" fmla="*/ 3924216 h 5218739"/>
                <a:gd name="connsiteX127" fmla="*/ 1895010 w 3737830"/>
                <a:gd name="connsiteY127" fmla="*/ 3936299 h 5218739"/>
                <a:gd name="connsiteX128" fmla="*/ 1912314 w 3737830"/>
                <a:gd name="connsiteY128" fmla="*/ 3958606 h 5218739"/>
                <a:gd name="connsiteX129" fmla="*/ 1907760 w 3737830"/>
                <a:gd name="connsiteY129" fmla="*/ 3967901 h 5218739"/>
                <a:gd name="connsiteX130" fmla="*/ 1909581 w 3737830"/>
                <a:gd name="connsiteY130" fmla="*/ 3979055 h 5218739"/>
                <a:gd name="connsiteX131" fmla="*/ 1884992 w 3737830"/>
                <a:gd name="connsiteY131" fmla="*/ 3993927 h 5218739"/>
                <a:gd name="connsiteX132" fmla="*/ 1879528 w 3737830"/>
                <a:gd name="connsiteY132" fmla="*/ 4009728 h 5218739"/>
                <a:gd name="connsiteX133" fmla="*/ 1813047 w 3737830"/>
                <a:gd name="connsiteY133" fmla="*/ 4037612 h 5218739"/>
                <a:gd name="connsiteX134" fmla="*/ 1823065 w 3737830"/>
                <a:gd name="connsiteY134" fmla="*/ 4052483 h 5218739"/>
                <a:gd name="connsiteX135" fmla="*/ 1815780 w 3737830"/>
                <a:gd name="connsiteY135" fmla="*/ 4067355 h 5218739"/>
                <a:gd name="connsiteX136" fmla="*/ 1833083 w 3737830"/>
                <a:gd name="connsiteY136" fmla="*/ 4098957 h 5218739"/>
                <a:gd name="connsiteX137" fmla="*/ 1851297 w 3737830"/>
                <a:gd name="connsiteY137" fmla="*/ 4098957 h 5218739"/>
                <a:gd name="connsiteX138" fmla="*/ 1884082 w 3737830"/>
                <a:gd name="connsiteY138" fmla="*/ 4126841 h 5218739"/>
                <a:gd name="connsiteX139" fmla="*/ 1895921 w 3737830"/>
                <a:gd name="connsiteY139" fmla="*/ 4175173 h 5218739"/>
                <a:gd name="connsiteX140" fmla="*/ 1883171 w 3737830"/>
                <a:gd name="connsiteY140" fmla="*/ 4198410 h 5218739"/>
                <a:gd name="connsiteX141" fmla="*/ 1986991 w 3737830"/>
                <a:gd name="connsiteY141" fmla="*/ 4230941 h 5218739"/>
                <a:gd name="connsiteX142" fmla="*/ 2015222 w 3737830"/>
                <a:gd name="connsiteY142" fmla="*/ 4250460 h 5218739"/>
                <a:gd name="connsiteX143" fmla="*/ 2017044 w 3737830"/>
                <a:gd name="connsiteY143" fmla="*/ 4276485 h 5218739"/>
                <a:gd name="connsiteX144" fmla="*/ 2069313 w 3737830"/>
                <a:gd name="connsiteY144" fmla="*/ 4260101 h 5218739"/>
                <a:gd name="connsiteX145" fmla="*/ 1868836 w 3737830"/>
                <a:gd name="connsiteY145" fmla="*/ 4846950 h 5218739"/>
                <a:gd name="connsiteX146" fmla="*/ 2702849 w 3737830"/>
                <a:gd name="connsiteY146" fmla="*/ 5188594 h 5218739"/>
                <a:gd name="connsiteX147" fmla="*/ 3506718 w 3737830"/>
                <a:gd name="connsiteY147" fmla="*/ 5218739 h 5218739"/>
                <a:gd name="connsiteX148" fmla="*/ 3737830 w 3737830"/>
                <a:gd name="connsiteY148" fmla="*/ 4465112 h 5218739"/>
                <a:gd name="connsiteX149" fmla="*/ 3707685 w 3737830"/>
                <a:gd name="connsiteY149" fmla="*/ 3801921 h 5218739"/>
                <a:gd name="connsiteX150" fmla="*/ 3737830 w 3737830"/>
                <a:gd name="connsiteY150" fmla="*/ 3289455 h 5218739"/>
                <a:gd name="connsiteX151" fmla="*/ 3446427 w 3737830"/>
                <a:gd name="connsiteY151" fmla="*/ 2666457 h 5218739"/>
                <a:gd name="connsiteX152" fmla="*/ 2853575 w 3737830"/>
                <a:gd name="connsiteY152" fmla="*/ 2676506 h 5218739"/>
                <a:gd name="connsiteX153" fmla="*/ 2572221 w 3737830"/>
                <a:gd name="connsiteY153" fmla="*/ 2475539 h 5218739"/>
                <a:gd name="connsiteX154" fmla="*/ 2793285 w 3737830"/>
                <a:gd name="connsiteY154" fmla="*/ 2274572 h 5218739"/>
                <a:gd name="connsiteX155" fmla="*/ 2873671 w 3737830"/>
                <a:gd name="connsiteY155" fmla="*/ 2013314 h 5218739"/>
                <a:gd name="connsiteX156" fmla="*/ 3144977 w 3737830"/>
                <a:gd name="connsiteY156" fmla="*/ 1782202 h 5218739"/>
                <a:gd name="connsiteX157" fmla="*/ 2984203 w 3737830"/>
                <a:gd name="connsiteY157" fmla="*/ 1330027 h 5218739"/>
                <a:gd name="connsiteX158" fmla="*/ 3165074 w 3737830"/>
                <a:gd name="connsiteY158" fmla="*/ 1108963 h 5218739"/>
                <a:gd name="connsiteX159" fmla="*/ 3438708 w 3737830"/>
                <a:gd name="connsiteY159" fmla="*/ 708324 h 5218739"/>
                <a:gd name="connsiteX160" fmla="*/ 3377270 w 3737830"/>
                <a:gd name="connsiteY160" fmla="*/ 563993 h 5218739"/>
                <a:gd name="connsiteX161" fmla="*/ 3316598 w 3737830"/>
                <a:gd name="connsiteY161" fmla="*/ 440404 h 5218739"/>
                <a:gd name="connsiteX162" fmla="*/ 3332784 w 3737830"/>
                <a:gd name="connsiteY162" fmla="*/ 263417 h 5218739"/>
                <a:gd name="connsiteX163" fmla="*/ 3106192 w 3737830"/>
                <a:gd name="connsiteY163" fmla="*/ 128907 h 5218739"/>
                <a:gd name="connsiteX164" fmla="*/ 3124462 w 3737830"/>
                <a:gd name="connsiteY164" fmla="*/ 12400 h 5218739"/>
                <a:gd name="connsiteX165" fmla="*/ 3020642 w 3737830"/>
                <a:gd name="connsiteY165" fmla="*/ 1477 h 5218739"/>
                <a:gd name="connsiteX166" fmla="*/ 2958526 w 3737830"/>
                <a:gd name="connsiteY166" fmla="*/ 38129 h 5218739"/>
                <a:gd name="connsiteX167" fmla="*/ 2965150 w 3737830"/>
                <a:gd name="connsiteY167" fmla="*/ 223300 h 5218739"/>
                <a:gd name="connsiteX168" fmla="*/ 2780177 w 3737830"/>
                <a:gd name="connsiteY168" fmla="*/ 305894 h 5218739"/>
                <a:gd name="connsiteX169" fmla="*/ 2762617 w 3737830"/>
                <a:gd name="connsiteY169" fmla="*/ 448814 h 5218739"/>
                <a:gd name="connsiteX0" fmla="*/ 2762617 w 3737830"/>
                <a:gd name="connsiteY0" fmla="*/ 448814 h 5218739"/>
                <a:gd name="connsiteX1" fmla="*/ 2424105 w 3737830"/>
                <a:gd name="connsiteY1" fmla="*/ 558395 h 5218739"/>
                <a:gd name="connsiteX2" fmla="*/ 2293527 w 3737830"/>
                <a:gd name="connsiteY2" fmla="*/ 545493 h 5218739"/>
                <a:gd name="connsiteX3" fmla="*/ 2241444 w 3737830"/>
                <a:gd name="connsiteY3" fmla="*/ 716503 h 5218739"/>
                <a:gd name="connsiteX4" fmla="*/ 2040286 w 3737830"/>
                <a:gd name="connsiteY4" fmla="*/ 792017 h 5218739"/>
                <a:gd name="connsiteX5" fmla="*/ 1996355 w 3737830"/>
                <a:gd name="connsiteY5" fmla="*/ 709423 h 5218739"/>
                <a:gd name="connsiteX6" fmla="*/ 1883059 w 3737830"/>
                <a:gd name="connsiteY6" fmla="*/ 810896 h 5218739"/>
                <a:gd name="connsiteX7" fmla="*/ 1700399 w 3737830"/>
                <a:gd name="connsiteY7" fmla="*/ 820335 h 5218739"/>
                <a:gd name="connsiteX8" fmla="*/ 1591727 w 3737830"/>
                <a:gd name="connsiteY8" fmla="*/ 910008 h 5218739"/>
                <a:gd name="connsiteX9" fmla="*/ 1478186 w 3737830"/>
                <a:gd name="connsiteY9" fmla="*/ 938674 h 5218739"/>
                <a:gd name="connsiteX10" fmla="*/ 1392881 w 3737830"/>
                <a:gd name="connsiteY10" fmla="*/ 1179028 h 5218739"/>
                <a:gd name="connsiteX11" fmla="*/ 1249527 w 3737830"/>
                <a:gd name="connsiteY11" fmla="*/ 1112953 h 5218739"/>
                <a:gd name="connsiteX12" fmla="*/ 1184787 w 3737830"/>
                <a:gd name="connsiteY12" fmla="*/ 1226224 h 5218739"/>
                <a:gd name="connsiteX13" fmla="*/ 1214845 w 3737830"/>
                <a:gd name="connsiteY13" fmla="*/ 1445687 h 5218739"/>
                <a:gd name="connsiteX14" fmla="*/ 1062243 w 3737830"/>
                <a:gd name="connsiteY14" fmla="*/ 1497603 h 5218739"/>
                <a:gd name="connsiteX15" fmla="*/ 1018312 w 3737830"/>
                <a:gd name="connsiteY15" fmla="*/ 1415010 h 5218739"/>
                <a:gd name="connsiteX16" fmla="*/ 932762 w 3737830"/>
                <a:gd name="connsiteY16" fmla="*/ 1436248 h 5218739"/>
                <a:gd name="connsiteX17" fmla="*/ 902682 w 3737830"/>
                <a:gd name="connsiteY17" fmla="*/ 1355452 h 5218739"/>
                <a:gd name="connsiteX18" fmla="*/ 646054 w 3737830"/>
                <a:gd name="connsiteY18" fmla="*/ 1443327 h 5218739"/>
                <a:gd name="connsiteX19" fmla="*/ 553567 w 3737830"/>
                <a:gd name="connsiteY19" fmla="*/ 1318257 h 5218739"/>
                <a:gd name="connsiteX20" fmla="*/ 528134 w 3737830"/>
                <a:gd name="connsiteY20" fmla="*/ 1490524 h 5218739"/>
                <a:gd name="connsiteX21" fmla="*/ 384780 w 3737830"/>
                <a:gd name="connsiteY21" fmla="*/ 1490524 h 5218739"/>
                <a:gd name="connsiteX22" fmla="*/ 289981 w 3737830"/>
                <a:gd name="connsiteY22" fmla="*/ 1625034 h 5218739"/>
                <a:gd name="connsiteX23" fmla="*/ 132783 w 3737830"/>
                <a:gd name="connsiteY23" fmla="*/ 1704252 h 5218739"/>
                <a:gd name="connsiteX24" fmla="*/ 137379 w 3737830"/>
                <a:gd name="connsiteY24" fmla="*/ 1825618 h 5218739"/>
                <a:gd name="connsiteX25" fmla="*/ 33332 w 3737830"/>
                <a:gd name="connsiteY25" fmla="*/ 1927091 h 5218739"/>
                <a:gd name="connsiteX26" fmla="*/ 6257 w 3737830"/>
                <a:gd name="connsiteY26" fmla="*/ 2273583 h 5218739"/>
                <a:gd name="connsiteX27" fmla="*/ 63390 w 3737830"/>
                <a:gd name="connsiteY27" fmla="*/ 2443891 h 5218739"/>
                <a:gd name="connsiteX28" fmla="*/ 125819 w 3737830"/>
                <a:gd name="connsiteY28" fmla="*/ 2469849 h 5218739"/>
                <a:gd name="connsiteX29" fmla="*/ 169750 w 3737830"/>
                <a:gd name="connsiteY29" fmla="*/ 2613798 h 5218739"/>
                <a:gd name="connsiteX30" fmla="*/ 358836 w 3737830"/>
                <a:gd name="connsiteY30" fmla="*/ 2804548 h 5218739"/>
                <a:gd name="connsiteX31" fmla="*/ 521198 w 3737830"/>
                <a:gd name="connsiteY31" fmla="*/ 2892257 h 5218739"/>
                <a:gd name="connsiteX32" fmla="*/ 598137 w 3737830"/>
                <a:gd name="connsiteY32" fmla="*/ 3135838 h 5218739"/>
                <a:gd name="connsiteX33" fmla="*/ 424087 w 3737830"/>
                <a:gd name="connsiteY33" fmla="*/ 3331184 h 5218739"/>
                <a:gd name="connsiteX34" fmla="*/ 292409 w 3737830"/>
                <a:gd name="connsiteY34" fmla="*/ 3556346 h 5218739"/>
                <a:gd name="connsiteX35" fmla="*/ 293251 w 3737830"/>
                <a:gd name="connsiteY35" fmla="*/ 3670361 h 5218739"/>
                <a:gd name="connsiteX36" fmla="*/ 335069 w 3737830"/>
                <a:gd name="connsiteY36" fmla="*/ 3679847 h 5218739"/>
                <a:gd name="connsiteX37" fmla="*/ 355879 w 3737830"/>
                <a:gd name="connsiteY37" fmla="*/ 3689581 h 5218739"/>
                <a:gd name="connsiteX38" fmla="*/ 379289 w 3737830"/>
                <a:gd name="connsiteY38" fmla="*/ 3682502 h 5218739"/>
                <a:gd name="connsiteX39" fmla="*/ 414839 w 3737830"/>
                <a:gd name="connsiteY39" fmla="*/ 3702855 h 5218739"/>
                <a:gd name="connsiteX40" fmla="*/ 446920 w 3737830"/>
                <a:gd name="connsiteY40" fmla="*/ 3695776 h 5218739"/>
                <a:gd name="connsiteX41" fmla="*/ 493741 w 3737830"/>
                <a:gd name="connsiteY41" fmla="*/ 3732943 h 5218739"/>
                <a:gd name="connsiteX42" fmla="*/ 522354 w 3737830"/>
                <a:gd name="connsiteY42" fmla="*/ 3724094 h 5218739"/>
                <a:gd name="connsiteX43" fmla="*/ 532759 w 3737830"/>
                <a:gd name="connsiteY43" fmla="*/ 3741792 h 5218739"/>
                <a:gd name="connsiteX44" fmla="*/ 569175 w 3737830"/>
                <a:gd name="connsiteY44" fmla="*/ 3717014 h 5218739"/>
                <a:gd name="connsiteX45" fmla="*/ 592586 w 3737830"/>
                <a:gd name="connsiteY45" fmla="*/ 3720554 h 5218739"/>
                <a:gd name="connsiteX46" fmla="*/ 610247 w 3737830"/>
                <a:gd name="connsiteY46" fmla="*/ 3714362 h 5218739"/>
                <a:gd name="connsiteX47" fmla="*/ 638542 w 3737830"/>
                <a:gd name="connsiteY47" fmla="*/ 3764424 h 5218739"/>
                <a:gd name="connsiteX48" fmla="*/ 654147 w 3737830"/>
                <a:gd name="connsiteY48" fmla="*/ 3775420 h 5218739"/>
                <a:gd name="connsiteX49" fmla="*/ 687095 w 3737830"/>
                <a:gd name="connsiteY49" fmla="*/ 3777190 h 5218739"/>
                <a:gd name="connsiteX50" fmla="*/ 692298 w 3737830"/>
                <a:gd name="connsiteY50" fmla="*/ 3751527 h 5218739"/>
                <a:gd name="connsiteX51" fmla="*/ 707038 w 3737830"/>
                <a:gd name="connsiteY51" fmla="*/ 3744447 h 5218739"/>
                <a:gd name="connsiteX52" fmla="*/ 706171 w 3737830"/>
                <a:gd name="connsiteY52" fmla="*/ 3728519 h 5218739"/>
                <a:gd name="connsiteX53" fmla="*/ 734784 w 3737830"/>
                <a:gd name="connsiteY53" fmla="*/ 3712590 h 5218739"/>
                <a:gd name="connsiteX54" fmla="*/ 751258 w 3737830"/>
                <a:gd name="connsiteY54" fmla="*/ 3718784 h 5218739"/>
                <a:gd name="connsiteX55" fmla="*/ 767732 w 3737830"/>
                <a:gd name="connsiteY55" fmla="*/ 3688697 h 5218739"/>
                <a:gd name="connsiteX56" fmla="*/ 818889 w 3737830"/>
                <a:gd name="connsiteY56" fmla="*/ 3698431 h 5218739"/>
                <a:gd name="connsiteX57" fmla="*/ 834496 w 3737830"/>
                <a:gd name="connsiteY57" fmla="*/ 3730288 h 5218739"/>
                <a:gd name="connsiteX58" fmla="*/ 868311 w 3737830"/>
                <a:gd name="connsiteY58" fmla="*/ 3683387 h 5218739"/>
                <a:gd name="connsiteX59" fmla="*/ 908196 w 3737830"/>
                <a:gd name="connsiteY59" fmla="*/ 3669228 h 5218739"/>
                <a:gd name="connsiteX60" fmla="*/ 934208 w 3737830"/>
                <a:gd name="connsiteY60" fmla="*/ 3674538 h 5218739"/>
                <a:gd name="connsiteX61" fmla="*/ 968890 w 3737830"/>
                <a:gd name="connsiteY61" fmla="*/ 3647105 h 5218739"/>
                <a:gd name="connsiteX62" fmla="*/ 994035 w 3737830"/>
                <a:gd name="connsiteY62" fmla="*/ 3640910 h 5218739"/>
                <a:gd name="connsiteX63" fmla="*/ 1026983 w 3737830"/>
                <a:gd name="connsiteY63" fmla="*/ 3599318 h 5218739"/>
                <a:gd name="connsiteX64" fmla="*/ 1054920 w 3737830"/>
                <a:gd name="connsiteY64" fmla="*/ 3580857 h 5218739"/>
                <a:gd name="connsiteX65" fmla="*/ 1068602 w 3737830"/>
                <a:gd name="connsiteY65" fmla="*/ 3593124 h 5218739"/>
                <a:gd name="connsiteX66" fmla="*/ 1093747 w 3737830"/>
                <a:gd name="connsiteY66" fmla="*/ 3608168 h 5218739"/>
                <a:gd name="connsiteX67" fmla="*/ 1105885 w 3737830"/>
                <a:gd name="connsiteY67" fmla="*/ 3580735 h 5218739"/>
                <a:gd name="connsiteX68" fmla="*/ 1116290 w 3737830"/>
                <a:gd name="connsiteY68" fmla="*/ 3585159 h 5218739"/>
                <a:gd name="connsiteX69" fmla="*/ 1138834 w 3737830"/>
                <a:gd name="connsiteY69" fmla="*/ 3550647 h 5218739"/>
                <a:gd name="connsiteX70" fmla="*/ 1159643 w 3737830"/>
                <a:gd name="connsiteY70" fmla="*/ 3545337 h 5218739"/>
                <a:gd name="connsiteX71" fmla="*/ 1169181 w 3737830"/>
                <a:gd name="connsiteY71" fmla="*/ 3554187 h 5218739"/>
                <a:gd name="connsiteX72" fmla="*/ 1177851 w 3737830"/>
                <a:gd name="connsiteY72" fmla="*/ 3545337 h 5218739"/>
                <a:gd name="connsiteX73" fmla="*/ 1187389 w 3737830"/>
                <a:gd name="connsiteY73" fmla="*/ 3543568 h 5218739"/>
                <a:gd name="connsiteX74" fmla="*/ 1189990 w 3737830"/>
                <a:gd name="connsiteY74" fmla="*/ 3533833 h 5218739"/>
                <a:gd name="connsiteX75" fmla="*/ 1204730 w 3737830"/>
                <a:gd name="connsiteY75" fmla="*/ 3527639 h 5218739"/>
                <a:gd name="connsiteX76" fmla="*/ 1251551 w 3737830"/>
                <a:gd name="connsiteY76" fmla="*/ 3524099 h 5218739"/>
                <a:gd name="connsiteX77" fmla="*/ 1263690 w 3737830"/>
                <a:gd name="connsiteY77" fmla="*/ 3532948 h 5218739"/>
                <a:gd name="connsiteX78" fmla="*/ 1274095 w 3737830"/>
                <a:gd name="connsiteY78" fmla="*/ 3522329 h 5218739"/>
                <a:gd name="connsiteX79" fmla="*/ 1278430 w 3737830"/>
                <a:gd name="connsiteY79" fmla="*/ 3501976 h 5218739"/>
                <a:gd name="connsiteX80" fmla="*/ 1273228 w 3737830"/>
                <a:gd name="connsiteY80" fmla="*/ 3489587 h 5218739"/>
                <a:gd name="connsiteX81" fmla="*/ 1289702 w 3737830"/>
                <a:gd name="connsiteY81" fmla="*/ 3474543 h 5218739"/>
                <a:gd name="connsiteX82" fmla="*/ 1300974 w 3737830"/>
                <a:gd name="connsiteY82" fmla="*/ 3476313 h 5218739"/>
                <a:gd name="connsiteX83" fmla="*/ 1300974 w 3737830"/>
                <a:gd name="connsiteY83" fmla="*/ 3499321 h 5218739"/>
                <a:gd name="connsiteX84" fmla="*/ 1315714 w 3737830"/>
                <a:gd name="connsiteY84" fmla="*/ 3489587 h 5218739"/>
                <a:gd name="connsiteX85" fmla="*/ 1327853 w 3737830"/>
                <a:gd name="connsiteY85" fmla="*/ 3486932 h 5218739"/>
                <a:gd name="connsiteX86" fmla="*/ 1350396 w 3737830"/>
                <a:gd name="connsiteY86" fmla="*/ 3479852 h 5218739"/>
                <a:gd name="connsiteX87" fmla="*/ 1374674 w 3737830"/>
                <a:gd name="connsiteY87" fmla="*/ 3482507 h 5218739"/>
                <a:gd name="connsiteX88" fmla="*/ 1368604 w 3737830"/>
                <a:gd name="connsiteY88" fmla="*/ 3494011 h 5218739"/>
                <a:gd name="connsiteX89" fmla="*/ 1369472 w 3737830"/>
                <a:gd name="connsiteY89" fmla="*/ 3517020 h 5218739"/>
                <a:gd name="connsiteX90" fmla="*/ 1392882 w 3737830"/>
                <a:gd name="connsiteY90" fmla="*/ 3492241 h 5218739"/>
                <a:gd name="connsiteX91" fmla="*/ 1416293 w 3737830"/>
                <a:gd name="connsiteY91" fmla="*/ 3491357 h 5218739"/>
                <a:gd name="connsiteX92" fmla="*/ 1442779 w 3737830"/>
                <a:gd name="connsiteY92" fmla="*/ 3466701 h 5218739"/>
                <a:gd name="connsiteX93" fmla="*/ 1499530 w 3737830"/>
                <a:gd name="connsiteY93" fmla="*/ 3501976 h 5218739"/>
                <a:gd name="connsiteX94" fmla="*/ 1544618 w 3737830"/>
                <a:gd name="connsiteY94" fmla="*/ 3581620 h 5218739"/>
                <a:gd name="connsiteX95" fmla="*/ 1551554 w 3737830"/>
                <a:gd name="connsiteY95" fmla="*/ 3574540 h 5218739"/>
                <a:gd name="connsiteX96" fmla="*/ 1567161 w 3737830"/>
                <a:gd name="connsiteY96" fmla="*/ 3575426 h 5218739"/>
                <a:gd name="connsiteX97" fmla="*/ 1578433 w 3737830"/>
                <a:gd name="connsiteY97" fmla="*/ 3586929 h 5218739"/>
                <a:gd name="connsiteX98" fmla="*/ 1613115 w 3737830"/>
                <a:gd name="connsiteY98" fmla="*/ 3594009 h 5218739"/>
                <a:gd name="connsiteX99" fmla="*/ 1653867 w 3737830"/>
                <a:gd name="connsiteY99" fmla="*/ 3578080 h 5218739"/>
                <a:gd name="connsiteX100" fmla="*/ 1694619 w 3737830"/>
                <a:gd name="connsiteY100" fmla="*/ 3586929 h 5218739"/>
                <a:gd name="connsiteX101" fmla="*/ 1693752 w 3737830"/>
                <a:gd name="connsiteY101" fmla="*/ 3627636 h 5218739"/>
                <a:gd name="connsiteX102" fmla="*/ 1721498 w 3737830"/>
                <a:gd name="connsiteY102" fmla="*/ 3656839 h 5218739"/>
                <a:gd name="connsiteX103" fmla="*/ 1761383 w 3737830"/>
                <a:gd name="connsiteY103" fmla="*/ 3656839 h 5218739"/>
                <a:gd name="connsiteX104" fmla="*/ 1760429 w 3737830"/>
                <a:gd name="connsiteY104" fmla="*/ 3685379 h 5218739"/>
                <a:gd name="connsiteX105" fmla="*/ 1778441 w 3737830"/>
                <a:gd name="connsiteY105" fmla="*/ 3689061 h 5218739"/>
                <a:gd name="connsiteX106" fmla="*/ 1800298 w 3737830"/>
                <a:gd name="connsiteY106" fmla="*/ 3684413 h 5218739"/>
                <a:gd name="connsiteX107" fmla="*/ 1813047 w 3737830"/>
                <a:gd name="connsiteY107" fmla="*/ 3669542 h 5218739"/>
                <a:gd name="connsiteX108" fmla="*/ 1833083 w 3737830"/>
                <a:gd name="connsiteY108" fmla="*/ 3667683 h 5218739"/>
                <a:gd name="connsiteX109" fmla="*/ 1855684 w 3737830"/>
                <a:gd name="connsiteY109" fmla="*/ 3637806 h 5218739"/>
                <a:gd name="connsiteX110" fmla="*/ 1862226 w 3737830"/>
                <a:gd name="connsiteY110" fmla="*/ 3644447 h 5218739"/>
                <a:gd name="connsiteX111" fmla="*/ 1853117 w 3737830"/>
                <a:gd name="connsiteY111" fmla="*/ 3669542 h 5218739"/>
                <a:gd name="connsiteX112" fmla="*/ 1870421 w 3737830"/>
                <a:gd name="connsiteY112" fmla="*/ 3712298 h 5218739"/>
                <a:gd name="connsiteX113" fmla="*/ 1874064 w 3737830"/>
                <a:gd name="connsiteY113" fmla="*/ 3742970 h 5218739"/>
                <a:gd name="connsiteX114" fmla="*/ 1873154 w 3737830"/>
                <a:gd name="connsiteY114" fmla="*/ 3769925 h 5218739"/>
                <a:gd name="connsiteX115" fmla="*/ 1893189 w 3737830"/>
                <a:gd name="connsiteY115" fmla="*/ 3781078 h 5218739"/>
                <a:gd name="connsiteX116" fmla="*/ 1911403 w 3737830"/>
                <a:gd name="connsiteY116" fmla="*/ 3782937 h 5218739"/>
                <a:gd name="connsiteX117" fmla="*/ 1913224 w 3737830"/>
                <a:gd name="connsiteY117" fmla="*/ 3799668 h 5218739"/>
                <a:gd name="connsiteX118" fmla="*/ 1923242 w 3737830"/>
                <a:gd name="connsiteY118" fmla="*/ 3816398 h 5218739"/>
                <a:gd name="connsiteX119" fmla="*/ 1921420 w 3737830"/>
                <a:gd name="connsiteY119" fmla="*/ 3828481 h 5218739"/>
                <a:gd name="connsiteX120" fmla="*/ 1909581 w 3737830"/>
                <a:gd name="connsiteY120" fmla="*/ 3831270 h 5218739"/>
                <a:gd name="connsiteX121" fmla="*/ 1906849 w 3737830"/>
                <a:gd name="connsiteY121" fmla="*/ 3821975 h 5218739"/>
                <a:gd name="connsiteX122" fmla="*/ 1894100 w 3737830"/>
                <a:gd name="connsiteY122" fmla="*/ 3826622 h 5218739"/>
                <a:gd name="connsiteX123" fmla="*/ 1890457 w 3737830"/>
                <a:gd name="connsiteY123" fmla="*/ 3846141 h 5218739"/>
                <a:gd name="connsiteX124" fmla="*/ 1878618 w 3737830"/>
                <a:gd name="connsiteY124" fmla="*/ 3858224 h 5218739"/>
                <a:gd name="connsiteX125" fmla="*/ 1885903 w 3737830"/>
                <a:gd name="connsiteY125" fmla="*/ 3884249 h 5218739"/>
                <a:gd name="connsiteX126" fmla="*/ 1875886 w 3737830"/>
                <a:gd name="connsiteY126" fmla="*/ 3924216 h 5218739"/>
                <a:gd name="connsiteX127" fmla="*/ 1895010 w 3737830"/>
                <a:gd name="connsiteY127" fmla="*/ 3936299 h 5218739"/>
                <a:gd name="connsiteX128" fmla="*/ 1912314 w 3737830"/>
                <a:gd name="connsiteY128" fmla="*/ 3958606 h 5218739"/>
                <a:gd name="connsiteX129" fmla="*/ 1907760 w 3737830"/>
                <a:gd name="connsiteY129" fmla="*/ 3967901 h 5218739"/>
                <a:gd name="connsiteX130" fmla="*/ 1909581 w 3737830"/>
                <a:gd name="connsiteY130" fmla="*/ 3979055 h 5218739"/>
                <a:gd name="connsiteX131" fmla="*/ 1884992 w 3737830"/>
                <a:gd name="connsiteY131" fmla="*/ 3993927 h 5218739"/>
                <a:gd name="connsiteX132" fmla="*/ 1879528 w 3737830"/>
                <a:gd name="connsiteY132" fmla="*/ 4009728 h 5218739"/>
                <a:gd name="connsiteX133" fmla="*/ 1813047 w 3737830"/>
                <a:gd name="connsiteY133" fmla="*/ 4037612 h 5218739"/>
                <a:gd name="connsiteX134" fmla="*/ 1823065 w 3737830"/>
                <a:gd name="connsiteY134" fmla="*/ 4052483 h 5218739"/>
                <a:gd name="connsiteX135" fmla="*/ 1815780 w 3737830"/>
                <a:gd name="connsiteY135" fmla="*/ 4067355 h 5218739"/>
                <a:gd name="connsiteX136" fmla="*/ 1833083 w 3737830"/>
                <a:gd name="connsiteY136" fmla="*/ 4098957 h 5218739"/>
                <a:gd name="connsiteX137" fmla="*/ 1851297 w 3737830"/>
                <a:gd name="connsiteY137" fmla="*/ 4098957 h 5218739"/>
                <a:gd name="connsiteX138" fmla="*/ 1884082 w 3737830"/>
                <a:gd name="connsiteY138" fmla="*/ 4126841 h 5218739"/>
                <a:gd name="connsiteX139" fmla="*/ 1895921 w 3737830"/>
                <a:gd name="connsiteY139" fmla="*/ 4175173 h 5218739"/>
                <a:gd name="connsiteX140" fmla="*/ 1883171 w 3737830"/>
                <a:gd name="connsiteY140" fmla="*/ 4198410 h 5218739"/>
                <a:gd name="connsiteX141" fmla="*/ 1986991 w 3737830"/>
                <a:gd name="connsiteY141" fmla="*/ 4230941 h 5218739"/>
                <a:gd name="connsiteX142" fmla="*/ 1997008 w 3737830"/>
                <a:gd name="connsiteY142" fmla="*/ 4243954 h 5218739"/>
                <a:gd name="connsiteX143" fmla="*/ 2015222 w 3737830"/>
                <a:gd name="connsiteY143" fmla="*/ 4250460 h 5218739"/>
                <a:gd name="connsiteX144" fmla="*/ 2017044 w 3737830"/>
                <a:gd name="connsiteY144" fmla="*/ 4276485 h 5218739"/>
                <a:gd name="connsiteX145" fmla="*/ 2069313 w 3737830"/>
                <a:gd name="connsiteY145" fmla="*/ 4260101 h 5218739"/>
                <a:gd name="connsiteX146" fmla="*/ 1868836 w 3737830"/>
                <a:gd name="connsiteY146" fmla="*/ 4846950 h 5218739"/>
                <a:gd name="connsiteX147" fmla="*/ 2702849 w 3737830"/>
                <a:gd name="connsiteY147" fmla="*/ 5188594 h 5218739"/>
                <a:gd name="connsiteX148" fmla="*/ 3506718 w 3737830"/>
                <a:gd name="connsiteY148" fmla="*/ 5218739 h 5218739"/>
                <a:gd name="connsiteX149" fmla="*/ 3737830 w 3737830"/>
                <a:gd name="connsiteY149" fmla="*/ 4465112 h 5218739"/>
                <a:gd name="connsiteX150" fmla="*/ 3707685 w 3737830"/>
                <a:gd name="connsiteY150" fmla="*/ 3801921 h 5218739"/>
                <a:gd name="connsiteX151" fmla="*/ 3737830 w 3737830"/>
                <a:gd name="connsiteY151" fmla="*/ 3289455 h 5218739"/>
                <a:gd name="connsiteX152" fmla="*/ 3446427 w 3737830"/>
                <a:gd name="connsiteY152" fmla="*/ 2666457 h 5218739"/>
                <a:gd name="connsiteX153" fmla="*/ 2853575 w 3737830"/>
                <a:gd name="connsiteY153" fmla="*/ 2676506 h 5218739"/>
                <a:gd name="connsiteX154" fmla="*/ 2572221 w 3737830"/>
                <a:gd name="connsiteY154" fmla="*/ 2475539 h 5218739"/>
                <a:gd name="connsiteX155" fmla="*/ 2793285 w 3737830"/>
                <a:gd name="connsiteY155" fmla="*/ 2274572 h 5218739"/>
                <a:gd name="connsiteX156" fmla="*/ 2873671 w 3737830"/>
                <a:gd name="connsiteY156" fmla="*/ 2013314 h 5218739"/>
                <a:gd name="connsiteX157" fmla="*/ 3144977 w 3737830"/>
                <a:gd name="connsiteY157" fmla="*/ 1782202 h 5218739"/>
                <a:gd name="connsiteX158" fmla="*/ 2984203 w 3737830"/>
                <a:gd name="connsiteY158" fmla="*/ 1330027 h 5218739"/>
                <a:gd name="connsiteX159" fmla="*/ 3165074 w 3737830"/>
                <a:gd name="connsiteY159" fmla="*/ 1108963 h 5218739"/>
                <a:gd name="connsiteX160" fmla="*/ 3438708 w 3737830"/>
                <a:gd name="connsiteY160" fmla="*/ 708324 h 5218739"/>
                <a:gd name="connsiteX161" fmla="*/ 3377270 w 3737830"/>
                <a:gd name="connsiteY161" fmla="*/ 563993 h 5218739"/>
                <a:gd name="connsiteX162" fmla="*/ 3316598 w 3737830"/>
                <a:gd name="connsiteY162" fmla="*/ 440404 h 5218739"/>
                <a:gd name="connsiteX163" fmla="*/ 3332784 w 3737830"/>
                <a:gd name="connsiteY163" fmla="*/ 263417 h 5218739"/>
                <a:gd name="connsiteX164" fmla="*/ 3106192 w 3737830"/>
                <a:gd name="connsiteY164" fmla="*/ 128907 h 5218739"/>
                <a:gd name="connsiteX165" fmla="*/ 3124462 w 3737830"/>
                <a:gd name="connsiteY165" fmla="*/ 12400 h 5218739"/>
                <a:gd name="connsiteX166" fmla="*/ 3020642 w 3737830"/>
                <a:gd name="connsiteY166" fmla="*/ 1477 h 5218739"/>
                <a:gd name="connsiteX167" fmla="*/ 2958526 w 3737830"/>
                <a:gd name="connsiteY167" fmla="*/ 38129 h 5218739"/>
                <a:gd name="connsiteX168" fmla="*/ 2965150 w 3737830"/>
                <a:gd name="connsiteY168" fmla="*/ 223300 h 5218739"/>
                <a:gd name="connsiteX169" fmla="*/ 2780177 w 3737830"/>
                <a:gd name="connsiteY169" fmla="*/ 305894 h 5218739"/>
                <a:gd name="connsiteX170" fmla="*/ 2762617 w 3737830"/>
                <a:gd name="connsiteY170" fmla="*/ 448814 h 5218739"/>
                <a:gd name="connsiteX0" fmla="*/ 2762617 w 3737830"/>
                <a:gd name="connsiteY0" fmla="*/ 448814 h 5218739"/>
                <a:gd name="connsiteX1" fmla="*/ 2424105 w 3737830"/>
                <a:gd name="connsiteY1" fmla="*/ 558395 h 5218739"/>
                <a:gd name="connsiteX2" fmla="*/ 2293527 w 3737830"/>
                <a:gd name="connsiteY2" fmla="*/ 545493 h 5218739"/>
                <a:gd name="connsiteX3" fmla="*/ 2241444 w 3737830"/>
                <a:gd name="connsiteY3" fmla="*/ 716503 h 5218739"/>
                <a:gd name="connsiteX4" fmla="*/ 2040286 w 3737830"/>
                <a:gd name="connsiteY4" fmla="*/ 792017 h 5218739"/>
                <a:gd name="connsiteX5" fmla="*/ 1996355 w 3737830"/>
                <a:gd name="connsiteY5" fmla="*/ 709423 h 5218739"/>
                <a:gd name="connsiteX6" fmla="*/ 1883059 w 3737830"/>
                <a:gd name="connsiteY6" fmla="*/ 810896 h 5218739"/>
                <a:gd name="connsiteX7" fmla="*/ 1700399 w 3737830"/>
                <a:gd name="connsiteY7" fmla="*/ 820335 h 5218739"/>
                <a:gd name="connsiteX8" fmla="*/ 1591727 w 3737830"/>
                <a:gd name="connsiteY8" fmla="*/ 910008 h 5218739"/>
                <a:gd name="connsiteX9" fmla="*/ 1478186 w 3737830"/>
                <a:gd name="connsiteY9" fmla="*/ 938674 h 5218739"/>
                <a:gd name="connsiteX10" fmla="*/ 1392881 w 3737830"/>
                <a:gd name="connsiteY10" fmla="*/ 1179028 h 5218739"/>
                <a:gd name="connsiteX11" fmla="*/ 1249527 w 3737830"/>
                <a:gd name="connsiteY11" fmla="*/ 1112953 h 5218739"/>
                <a:gd name="connsiteX12" fmla="*/ 1184787 w 3737830"/>
                <a:gd name="connsiteY12" fmla="*/ 1226224 h 5218739"/>
                <a:gd name="connsiteX13" fmla="*/ 1214845 w 3737830"/>
                <a:gd name="connsiteY13" fmla="*/ 1445687 h 5218739"/>
                <a:gd name="connsiteX14" fmla="*/ 1062243 w 3737830"/>
                <a:gd name="connsiteY14" fmla="*/ 1497603 h 5218739"/>
                <a:gd name="connsiteX15" fmla="*/ 1018312 w 3737830"/>
                <a:gd name="connsiteY15" fmla="*/ 1415010 h 5218739"/>
                <a:gd name="connsiteX16" fmla="*/ 932762 w 3737830"/>
                <a:gd name="connsiteY16" fmla="*/ 1436248 h 5218739"/>
                <a:gd name="connsiteX17" fmla="*/ 902682 w 3737830"/>
                <a:gd name="connsiteY17" fmla="*/ 1355452 h 5218739"/>
                <a:gd name="connsiteX18" fmla="*/ 646054 w 3737830"/>
                <a:gd name="connsiteY18" fmla="*/ 1443327 h 5218739"/>
                <a:gd name="connsiteX19" fmla="*/ 553567 w 3737830"/>
                <a:gd name="connsiteY19" fmla="*/ 1318257 h 5218739"/>
                <a:gd name="connsiteX20" fmla="*/ 528134 w 3737830"/>
                <a:gd name="connsiteY20" fmla="*/ 1490524 h 5218739"/>
                <a:gd name="connsiteX21" fmla="*/ 384780 w 3737830"/>
                <a:gd name="connsiteY21" fmla="*/ 1490524 h 5218739"/>
                <a:gd name="connsiteX22" fmla="*/ 289981 w 3737830"/>
                <a:gd name="connsiteY22" fmla="*/ 1625034 h 5218739"/>
                <a:gd name="connsiteX23" fmla="*/ 132783 w 3737830"/>
                <a:gd name="connsiteY23" fmla="*/ 1704252 h 5218739"/>
                <a:gd name="connsiteX24" fmla="*/ 137379 w 3737830"/>
                <a:gd name="connsiteY24" fmla="*/ 1825618 h 5218739"/>
                <a:gd name="connsiteX25" fmla="*/ 33332 w 3737830"/>
                <a:gd name="connsiteY25" fmla="*/ 1927091 h 5218739"/>
                <a:gd name="connsiteX26" fmla="*/ 6257 w 3737830"/>
                <a:gd name="connsiteY26" fmla="*/ 2273583 h 5218739"/>
                <a:gd name="connsiteX27" fmla="*/ 63390 w 3737830"/>
                <a:gd name="connsiteY27" fmla="*/ 2443891 h 5218739"/>
                <a:gd name="connsiteX28" fmla="*/ 125819 w 3737830"/>
                <a:gd name="connsiteY28" fmla="*/ 2469849 h 5218739"/>
                <a:gd name="connsiteX29" fmla="*/ 169750 w 3737830"/>
                <a:gd name="connsiteY29" fmla="*/ 2613798 h 5218739"/>
                <a:gd name="connsiteX30" fmla="*/ 358836 w 3737830"/>
                <a:gd name="connsiteY30" fmla="*/ 2804548 h 5218739"/>
                <a:gd name="connsiteX31" fmla="*/ 521198 w 3737830"/>
                <a:gd name="connsiteY31" fmla="*/ 2892257 h 5218739"/>
                <a:gd name="connsiteX32" fmla="*/ 598137 w 3737830"/>
                <a:gd name="connsiteY32" fmla="*/ 3135838 h 5218739"/>
                <a:gd name="connsiteX33" fmla="*/ 424087 w 3737830"/>
                <a:gd name="connsiteY33" fmla="*/ 3331184 h 5218739"/>
                <a:gd name="connsiteX34" fmla="*/ 292409 w 3737830"/>
                <a:gd name="connsiteY34" fmla="*/ 3556346 h 5218739"/>
                <a:gd name="connsiteX35" fmla="*/ 293251 w 3737830"/>
                <a:gd name="connsiteY35" fmla="*/ 3670361 h 5218739"/>
                <a:gd name="connsiteX36" fmla="*/ 335069 w 3737830"/>
                <a:gd name="connsiteY36" fmla="*/ 3679847 h 5218739"/>
                <a:gd name="connsiteX37" fmla="*/ 355879 w 3737830"/>
                <a:gd name="connsiteY37" fmla="*/ 3689581 h 5218739"/>
                <a:gd name="connsiteX38" fmla="*/ 379289 w 3737830"/>
                <a:gd name="connsiteY38" fmla="*/ 3682502 h 5218739"/>
                <a:gd name="connsiteX39" fmla="*/ 414839 w 3737830"/>
                <a:gd name="connsiteY39" fmla="*/ 3702855 h 5218739"/>
                <a:gd name="connsiteX40" fmla="*/ 446920 w 3737830"/>
                <a:gd name="connsiteY40" fmla="*/ 3695776 h 5218739"/>
                <a:gd name="connsiteX41" fmla="*/ 493741 w 3737830"/>
                <a:gd name="connsiteY41" fmla="*/ 3732943 h 5218739"/>
                <a:gd name="connsiteX42" fmla="*/ 522354 w 3737830"/>
                <a:gd name="connsiteY42" fmla="*/ 3724094 h 5218739"/>
                <a:gd name="connsiteX43" fmla="*/ 532759 w 3737830"/>
                <a:gd name="connsiteY43" fmla="*/ 3741792 h 5218739"/>
                <a:gd name="connsiteX44" fmla="*/ 569175 w 3737830"/>
                <a:gd name="connsiteY44" fmla="*/ 3717014 h 5218739"/>
                <a:gd name="connsiteX45" fmla="*/ 592586 w 3737830"/>
                <a:gd name="connsiteY45" fmla="*/ 3720554 h 5218739"/>
                <a:gd name="connsiteX46" fmla="*/ 610247 w 3737830"/>
                <a:gd name="connsiteY46" fmla="*/ 3714362 h 5218739"/>
                <a:gd name="connsiteX47" fmla="*/ 638542 w 3737830"/>
                <a:gd name="connsiteY47" fmla="*/ 3764424 h 5218739"/>
                <a:gd name="connsiteX48" fmla="*/ 654147 w 3737830"/>
                <a:gd name="connsiteY48" fmla="*/ 3775420 h 5218739"/>
                <a:gd name="connsiteX49" fmla="*/ 687095 w 3737830"/>
                <a:gd name="connsiteY49" fmla="*/ 3777190 h 5218739"/>
                <a:gd name="connsiteX50" fmla="*/ 692298 w 3737830"/>
                <a:gd name="connsiteY50" fmla="*/ 3751527 h 5218739"/>
                <a:gd name="connsiteX51" fmla="*/ 707038 w 3737830"/>
                <a:gd name="connsiteY51" fmla="*/ 3744447 h 5218739"/>
                <a:gd name="connsiteX52" fmla="*/ 706171 w 3737830"/>
                <a:gd name="connsiteY52" fmla="*/ 3728519 h 5218739"/>
                <a:gd name="connsiteX53" fmla="*/ 734784 w 3737830"/>
                <a:gd name="connsiteY53" fmla="*/ 3712590 h 5218739"/>
                <a:gd name="connsiteX54" fmla="*/ 751258 w 3737830"/>
                <a:gd name="connsiteY54" fmla="*/ 3718784 h 5218739"/>
                <a:gd name="connsiteX55" fmla="*/ 767732 w 3737830"/>
                <a:gd name="connsiteY55" fmla="*/ 3688697 h 5218739"/>
                <a:gd name="connsiteX56" fmla="*/ 818889 w 3737830"/>
                <a:gd name="connsiteY56" fmla="*/ 3698431 h 5218739"/>
                <a:gd name="connsiteX57" fmla="*/ 834496 w 3737830"/>
                <a:gd name="connsiteY57" fmla="*/ 3730288 h 5218739"/>
                <a:gd name="connsiteX58" fmla="*/ 868311 w 3737830"/>
                <a:gd name="connsiteY58" fmla="*/ 3683387 h 5218739"/>
                <a:gd name="connsiteX59" fmla="*/ 908196 w 3737830"/>
                <a:gd name="connsiteY59" fmla="*/ 3669228 h 5218739"/>
                <a:gd name="connsiteX60" fmla="*/ 934208 w 3737830"/>
                <a:gd name="connsiteY60" fmla="*/ 3674538 h 5218739"/>
                <a:gd name="connsiteX61" fmla="*/ 968890 w 3737830"/>
                <a:gd name="connsiteY61" fmla="*/ 3647105 h 5218739"/>
                <a:gd name="connsiteX62" fmla="*/ 994035 w 3737830"/>
                <a:gd name="connsiteY62" fmla="*/ 3640910 h 5218739"/>
                <a:gd name="connsiteX63" fmla="*/ 1026983 w 3737830"/>
                <a:gd name="connsiteY63" fmla="*/ 3599318 h 5218739"/>
                <a:gd name="connsiteX64" fmla="*/ 1054920 w 3737830"/>
                <a:gd name="connsiteY64" fmla="*/ 3580857 h 5218739"/>
                <a:gd name="connsiteX65" fmla="*/ 1068602 w 3737830"/>
                <a:gd name="connsiteY65" fmla="*/ 3593124 h 5218739"/>
                <a:gd name="connsiteX66" fmla="*/ 1093747 w 3737830"/>
                <a:gd name="connsiteY66" fmla="*/ 3608168 h 5218739"/>
                <a:gd name="connsiteX67" fmla="*/ 1105885 w 3737830"/>
                <a:gd name="connsiteY67" fmla="*/ 3580735 h 5218739"/>
                <a:gd name="connsiteX68" fmla="*/ 1116290 w 3737830"/>
                <a:gd name="connsiteY68" fmla="*/ 3585159 h 5218739"/>
                <a:gd name="connsiteX69" fmla="*/ 1138834 w 3737830"/>
                <a:gd name="connsiteY69" fmla="*/ 3550647 h 5218739"/>
                <a:gd name="connsiteX70" fmla="*/ 1159643 w 3737830"/>
                <a:gd name="connsiteY70" fmla="*/ 3545337 h 5218739"/>
                <a:gd name="connsiteX71" fmla="*/ 1169181 w 3737830"/>
                <a:gd name="connsiteY71" fmla="*/ 3554187 h 5218739"/>
                <a:gd name="connsiteX72" fmla="*/ 1177851 w 3737830"/>
                <a:gd name="connsiteY72" fmla="*/ 3545337 h 5218739"/>
                <a:gd name="connsiteX73" fmla="*/ 1187389 w 3737830"/>
                <a:gd name="connsiteY73" fmla="*/ 3543568 h 5218739"/>
                <a:gd name="connsiteX74" fmla="*/ 1189990 w 3737830"/>
                <a:gd name="connsiteY74" fmla="*/ 3533833 h 5218739"/>
                <a:gd name="connsiteX75" fmla="*/ 1204730 w 3737830"/>
                <a:gd name="connsiteY75" fmla="*/ 3527639 h 5218739"/>
                <a:gd name="connsiteX76" fmla="*/ 1251551 w 3737830"/>
                <a:gd name="connsiteY76" fmla="*/ 3524099 h 5218739"/>
                <a:gd name="connsiteX77" fmla="*/ 1263690 w 3737830"/>
                <a:gd name="connsiteY77" fmla="*/ 3532948 h 5218739"/>
                <a:gd name="connsiteX78" fmla="*/ 1274095 w 3737830"/>
                <a:gd name="connsiteY78" fmla="*/ 3522329 h 5218739"/>
                <a:gd name="connsiteX79" fmla="*/ 1278430 w 3737830"/>
                <a:gd name="connsiteY79" fmla="*/ 3501976 h 5218739"/>
                <a:gd name="connsiteX80" fmla="*/ 1273228 w 3737830"/>
                <a:gd name="connsiteY80" fmla="*/ 3489587 h 5218739"/>
                <a:gd name="connsiteX81" fmla="*/ 1289702 w 3737830"/>
                <a:gd name="connsiteY81" fmla="*/ 3474543 h 5218739"/>
                <a:gd name="connsiteX82" fmla="*/ 1300974 w 3737830"/>
                <a:gd name="connsiteY82" fmla="*/ 3476313 h 5218739"/>
                <a:gd name="connsiteX83" fmla="*/ 1300974 w 3737830"/>
                <a:gd name="connsiteY83" fmla="*/ 3499321 h 5218739"/>
                <a:gd name="connsiteX84" fmla="*/ 1315714 w 3737830"/>
                <a:gd name="connsiteY84" fmla="*/ 3489587 h 5218739"/>
                <a:gd name="connsiteX85" fmla="*/ 1327853 w 3737830"/>
                <a:gd name="connsiteY85" fmla="*/ 3486932 h 5218739"/>
                <a:gd name="connsiteX86" fmla="*/ 1350396 w 3737830"/>
                <a:gd name="connsiteY86" fmla="*/ 3479852 h 5218739"/>
                <a:gd name="connsiteX87" fmla="*/ 1374674 w 3737830"/>
                <a:gd name="connsiteY87" fmla="*/ 3482507 h 5218739"/>
                <a:gd name="connsiteX88" fmla="*/ 1368604 w 3737830"/>
                <a:gd name="connsiteY88" fmla="*/ 3494011 h 5218739"/>
                <a:gd name="connsiteX89" fmla="*/ 1369472 w 3737830"/>
                <a:gd name="connsiteY89" fmla="*/ 3517020 h 5218739"/>
                <a:gd name="connsiteX90" fmla="*/ 1392882 w 3737830"/>
                <a:gd name="connsiteY90" fmla="*/ 3492241 h 5218739"/>
                <a:gd name="connsiteX91" fmla="*/ 1416293 w 3737830"/>
                <a:gd name="connsiteY91" fmla="*/ 3491357 h 5218739"/>
                <a:gd name="connsiteX92" fmla="*/ 1442779 w 3737830"/>
                <a:gd name="connsiteY92" fmla="*/ 3466701 h 5218739"/>
                <a:gd name="connsiteX93" fmla="*/ 1499530 w 3737830"/>
                <a:gd name="connsiteY93" fmla="*/ 3501976 h 5218739"/>
                <a:gd name="connsiteX94" fmla="*/ 1544618 w 3737830"/>
                <a:gd name="connsiteY94" fmla="*/ 3581620 h 5218739"/>
                <a:gd name="connsiteX95" fmla="*/ 1551554 w 3737830"/>
                <a:gd name="connsiteY95" fmla="*/ 3574540 h 5218739"/>
                <a:gd name="connsiteX96" fmla="*/ 1567161 w 3737830"/>
                <a:gd name="connsiteY96" fmla="*/ 3575426 h 5218739"/>
                <a:gd name="connsiteX97" fmla="*/ 1578433 w 3737830"/>
                <a:gd name="connsiteY97" fmla="*/ 3586929 h 5218739"/>
                <a:gd name="connsiteX98" fmla="*/ 1613115 w 3737830"/>
                <a:gd name="connsiteY98" fmla="*/ 3594009 h 5218739"/>
                <a:gd name="connsiteX99" fmla="*/ 1653867 w 3737830"/>
                <a:gd name="connsiteY99" fmla="*/ 3578080 h 5218739"/>
                <a:gd name="connsiteX100" fmla="*/ 1694619 w 3737830"/>
                <a:gd name="connsiteY100" fmla="*/ 3586929 h 5218739"/>
                <a:gd name="connsiteX101" fmla="*/ 1693752 w 3737830"/>
                <a:gd name="connsiteY101" fmla="*/ 3627636 h 5218739"/>
                <a:gd name="connsiteX102" fmla="*/ 1721498 w 3737830"/>
                <a:gd name="connsiteY102" fmla="*/ 3656839 h 5218739"/>
                <a:gd name="connsiteX103" fmla="*/ 1761383 w 3737830"/>
                <a:gd name="connsiteY103" fmla="*/ 3656839 h 5218739"/>
                <a:gd name="connsiteX104" fmla="*/ 1760429 w 3737830"/>
                <a:gd name="connsiteY104" fmla="*/ 3685379 h 5218739"/>
                <a:gd name="connsiteX105" fmla="*/ 1778441 w 3737830"/>
                <a:gd name="connsiteY105" fmla="*/ 3689061 h 5218739"/>
                <a:gd name="connsiteX106" fmla="*/ 1800298 w 3737830"/>
                <a:gd name="connsiteY106" fmla="*/ 3684413 h 5218739"/>
                <a:gd name="connsiteX107" fmla="*/ 1813047 w 3737830"/>
                <a:gd name="connsiteY107" fmla="*/ 3669542 h 5218739"/>
                <a:gd name="connsiteX108" fmla="*/ 1833083 w 3737830"/>
                <a:gd name="connsiteY108" fmla="*/ 3667683 h 5218739"/>
                <a:gd name="connsiteX109" fmla="*/ 1855684 w 3737830"/>
                <a:gd name="connsiteY109" fmla="*/ 3637806 h 5218739"/>
                <a:gd name="connsiteX110" fmla="*/ 1862226 w 3737830"/>
                <a:gd name="connsiteY110" fmla="*/ 3644447 h 5218739"/>
                <a:gd name="connsiteX111" fmla="*/ 1853117 w 3737830"/>
                <a:gd name="connsiteY111" fmla="*/ 3669542 h 5218739"/>
                <a:gd name="connsiteX112" fmla="*/ 1870421 w 3737830"/>
                <a:gd name="connsiteY112" fmla="*/ 3712298 h 5218739"/>
                <a:gd name="connsiteX113" fmla="*/ 1874064 w 3737830"/>
                <a:gd name="connsiteY113" fmla="*/ 3742970 h 5218739"/>
                <a:gd name="connsiteX114" fmla="*/ 1873154 w 3737830"/>
                <a:gd name="connsiteY114" fmla="*/ 3769925 h 5218739"/>
                <a:gd name="connsiteX115" fmla="*/ 1893189 w 3737830"/>
                <a:gd name="connsiteY115" fmla="*/ 3781078 h 5218739"/>
                <a:gd name="connsiteX116" fmla="*/ 1911403 w 3737830"/>
                <a:gd name="connsiteY116" fmla="*/ 3782937 h 5218739"/>
                <a:gd name="connsiteX117" fmla="*/ 1913224 w 3737830"/>
                <a:gd name="connsiteY117" fmla="*/ 3799668 h 5218739"/>
                <a:gd name="connsiteX118" fmla="*/ 1923242 w 3737830"/>
                <a:gd name="connsiteY118" fmla="*/ 3816398 h 5218739"/>
                <a:gd name="connsiteX119" fmla="*/ 1921420 w 3737830"/>
                <a:gd name="connsiteY119" fmla="*/ 3828481 h 5218739"/>
                <a:gd name="connsiteX120" fmla="*/ 1909581 w 3737830"/>
                <a:gd name="connsiteY120" fmla="*/ 3831270 h 5218739"/>
                <a:gd name="connsiteX121" fmla="*/ 1906849 w 3737830"/>
                <a:gd name="connsiteY121" fmla="*/ 3821975 h 5218739"/>
                <a:gd name="connsiteX122" fmla="*/ 1894100 w 3737830"/>
                <a:gd name="connsiteY122" fmla="*/ 3826622 h 5218739"/>
                <a:gd name="connsiteX123" fmla="*/ 1890457 w 3737830"/>
                <a:gd name="connsiteY123" fmla="*/ 3846141 h 5218739"/>
                <a:gd name="connsiteX124" fmla="*/ 1878618 w 3737830"/>
                <a:gd name="connsiteY124" fmla="*/ 3858224 h 5218739"/>
                <a:gd name="connsiteX125" fmla="*/ 1885903 w 3737830"/>
                <a:gd name="connsiteY125" fmla="*/ 3884249 h 5218739"/>
                <a:gd name="connsiteX126" fmla="*/ 1875886 w 3737830"/>
                <a:gd name="connsiteY126" fmla="*/ 3924216 h 5218739"/>
                <a:gd name="connsiteX127" fmla="*/ 1895010 w 3737830"/>
                <a:gd name="connsiteY127" fmla="*/ 3936299 h 5218739"/>
                <a:gd name="connsiteX128" fmla="*/ 1912314 w 3737830"/>
                <a:gd name="connsiteY128" fmla="*/ 3958606 h 5218739"/>
                <a:gd name="connsiteX129" fmla="*/ 1907760 w 3737830"/>
                <a:gd name="connsiteY129" fmla="*/ 3967901 h 5218739"/>
                <a:gd name="connsiteX130" fmla="*/ 1909581 w 3737830"/>
                <a:gd name="connsiteY130" fmla="*/ 3979055 h 5218739"/>
                <a:gd name="connsiteX131" fmla="*/ 1884992 w 3737830"/>
                <a:gd name="connsiteY131" fmla="*/ 3993927 h 5218739"/>
                <a:gd name="connsiteX132" fmla="*/ 1879528 w 3737830"/>
                <a:gd name="connsiteY132" fmla="*/ 4009728 h 5218739"/>
                <a:gd name="connsiteX133" fmla="*/ 1813047 w 3737830"/>
                <a:gd name="connsiteY133" fmla="*/ 4037612 h 5218739"/>
                <a:gd name="connsiteX134" fmla="*/ 1823065 w 3737830"/>
                <a:gd name="connsiteY134" fmla="*/ 4052483 h 5218739"/>
                <a:gd name="connsiteX135" fmla="*/ 1815780 w 3737830"/>
                <a:gd name="connsiteY135" fmla="*/ 4067355 h 5218739"/>
                <a:gd name="connsiteX136" fmla="*/ 1833083 w 3737830"/>
                <a:gd name="connsiteY136" fmla="*/ 4098957 h 5218739"/>
                <a:gd name="connsiteX137" fmla="*/ 1851297 w 3737830"/>
                <a:gd name="connsiteY137" fmla="*/ 4098957 h 5218739"/>
                <a:gd name="connsiteX138" fmla="*/ 1884082 w 3737830"/>
                <a:gd name="connsiteY138" fmla="*/ 4126841 h 5218739"/>
                <a:gd name="connsiteX139" fmla="*/ 1895921 w 3737830"/>
                <a:gd name="connsiteY139" fmla="*/ 4175173 h 5218739"/>
                <a:gd name="connsiteX140" fmla="*/ 1883171 w 3737830"/>
                <a:gd name="connsiteY140" fmla="*/ 4198410 h 5218739"/>
                <a:gd name="connsiteX141" fmla="*/ 1986991 w 3737830"/>
                <a:gd name="connsiteY141" fmla="*/ 4230941 h 5218739"/>
                <a:gd name="connsiteX142" fmla="*/ 1997008 w 3737830"/>
                <a:gd name="connsiteY142" fmla="*/ 4243954 h 5218739"/>
                <a:gd name="connsiteX143" fmla="*/ 2015222 w 3737830"/>
                <a:gd name="connsiteY143" fmla="*/ 4250460 h 5218739"/>
                <a:gd name="connsiteX144" fmla="*/ 2017044 w 3737830"/>
                <a:gd name="connsiteY144" fmla="*/ 4276485 h 5218739"/>
                <a:gd name="connsiteX145" fmla="*/ 2069313 w 3737830"/>
                <a:gd name="connsiteY145" fmla="*/ 4260101 h 5218739"/>
                <a:gd name="connsiteX146" fmla="*/ 1868836 w 3737830"/>
                <a:gd name="connsiteY146" fmla="*/ 4846950 h 5218739"/>
                <a:gd name="connsiteX147" fmla="*/ 2702849 w 3737830"/>
                <a:gd name="connsiteY147" fmla="*/ 5188594 h 5218739"/>
                <a:gd name="connsiteX148" fmla="*/ 3506718 w 3737830"/>
                <a:gd name="connsiteY148" fmla="*/ 5218739 h 5218739"/>
                <a:gd name="connsiteX149" fmla="*/ 3737830 w 3737830"/>
                <a:gd name="connsiteY149" fmla="*/ 4465112 h 5218739"/>
                <a:gd name="connsiteX150" fmla="*/ 3707685 w 3737830"/>
                <a:gd name="connsiteY150" fmla="*/ 3801921 h 5218739"/>
                <a:gd name="connsiteX151" fmla="*/ 3737830 w 3737830"/>
                <a:gd name="connsiteY151" fmla="*/ 3289455 h 5218739"/>
                <a:gd name="connsiteX152" fmla="*/ 3446427 w 3737830"/>
                <a:gd name="connsiteY152" fmla="*/ 2666457 h 5218739"/>
                <a:gd name="connsiteX153" fmla="*/ 2853575 w 3737830"/>
                <a:gd name="connsiteY153" fmla="*/ 2676506 h 5218739"/>
                <a:gd name="connsiteX154" fmla="*/ 2572221 w 3737830"/>
                <a:gd name="connsiteY154" fmla="*/ 2475539 h 5218739"/>
                <a:gd name="connsiteX155" fmla="*/ 2793285 w 3737830"/>
                <a:gd name="connsiteY155" fmla="*/ 2274572 h 5218739"/>
                <a:gd name="connsiteX156" fmla="*/ 2873671 w 3737830"/>
                <a:gd name="connsiteY156" fmla="*/ 2013314 h 5218739"/>
                <a:gd name="connsiteX157" fmla="*/ 3144977 w 3737830"/>
                <a:gd name="connsiteY157" fmla="*/ 1782202 h 5218739"/>
                <a:gd name="connsiteX158" fmla="*/ 2984203 w 3737830"/>
                <a:gd name="connsiteY158" fmla="*/ 1330027 h 5218739"/>
                <a:gd name="connsiteX159" fmla="*/ 3165074 w 3737830"/>
                <a:gd name="connsiteY159" fmla="*/ 1108963 h 5218739"/>
                <a:gd name="connsiteX160" fmla="*/ 3438708 w 3737830"/>
                <a:gd name="connsiteY160" fmla="*/ 708324 h 5218739"/>
                <a:gd name="connsiteX161" fmla="*/ 3377270 w 3737830"/>
                <a:gd name="connsiteY161" fmla="*/ 563993 h 5218739"/>
                <a:gd name="connsiteX162" fmla="*/ 3316598 w 3737830"/>
                <a:gd name="connsiteY162" fmla="*/ 440404 h 5218739"/>
                <a:gd name="connsiteX163" fmla="*/ 3332784 w 3737830"/>
                <a:gd name="connsiteY163" fmla="*/ 263417 h 5218739"/>
                <a:gd name="connsiteX164" fmla="*/ 3106192 w 3737830"/>
                <a:gd name="connsiteY164" fmla="*/ 128907 h 5218739"/>
                <a:gd name="connsiteX165" fmla="*/ 3124462 w 3737830"/>
                <a:gd name="connsiteY165" fmla="*/ 12400 h 5218739"/>
                <a:gd name="connsiteX166" fmla="*/ 3020642 w 3737830"/>
                <a:gd name="connsiteY166" fmla="*/ 1477 h 5218739"/>
                <a:gd name="connsiteX167" fmla="*/ 2958526 w 3737830"/>
                <a:gd name="connsiteY167" fmla="*/ 38129 h 5218739"/>
                <a:gd name="connsiteX168" fmla="*/ 2965150 w 3737830"/>
                <a:gd name="connsiteY168" fmla="*/ 223300 h 5218739"/>
                <a:gd name="connsiteX169" fmla="*/ 2780177 w 3737830"/>
                <a:gd name="connsiteY169" fmla="*/ 305894 h 5218739"/>
                <a:gd name="connsiteX170" fmla="*/ 2762617 w 3737830"/>
                <a:gd name="connsiteY170" fmla="*/ 448814 h 5218739"/>
                <a:gd name="connsiteX0" fmla="*/ 2762617 w 3737830"/>
                <a:gd name="connsiteY0" fmla="*/ 448814 h 5218739"/>
                <a:gd name="connsiteX1" fmla="*/ 2424105 w 3737830"/>
                <a:gd name="connsiteY1" fmla="*/ 558395 h 5218739"/>
                <a:gd name="connsiteX2" fmla="*/ 2293527 w 3737830"/>
                <a:gd name="connsiteY2" fmla="*/ 545493 h 5218739"/>
                <a:gd name="connsiteX3" fmla="*/ 2241444 w 3737830"/>
                <a:gd name="connsiteY3" fmla="*/ 716503 h 5218739"/>
                <a:gd name="connsiteX4" fmla="*/ 2040286 w 3737830"/>
                <a:gd name="connsiteY4" fmla="*/ 792017 h 5218739"/>
                <a:gd name="connsiteX5" fmla="*/ 1996355 w 3737830"/>
                <a:gd name="connsiteY5" fmla="*/ 709423 h 5218739"/>
                <a:gd name="connsiteX6" fmla="*/ 1883059 w 3737830"/>
                <a:gd name="connsiteY6" fmla="*/ 810896 h 5218739"/>
                <a:gd name="connsiteX7" fmla="*/ 1700399 w 3737830"/>
                <a:gd name="connsiteY7" fmla="*/ 820335 h 5218739"/>
                <a:gd name="connsiteX8" fmla="*/ 1591727 w 3737830"/>
                <a:gd name="connsiteY8" fmla="*/ 910008 h 5218739"/>
                <a:gd name="connsiteX9" fmla="*/ 1478186 w 3737830"/>
                <a:gd name="connsiteY9" fmla="*/ 938674 h 5218739"/>
                <a:gd name="connsiteX10" fmla="*/ 1392881 w 3737830"/>
                <a:gd name="connsiteY10" fmla="*/ 1179028 h 5218739"/>
                <a:gd name="connsiteX11" fmla="*/ 1249527 w 3737830"/>
                <a:gd name="connsiteY11" fmla="*/ 1112953 h 5218739"/>
                <a:gd name="connsiteX12" fmla="*/ 1184787 w 3737830"/>
                <a:gd name="connsiteY12" fmla="*/ 1226224 h 5218739"/>
                <a:gd name="connsiteX13" fmla="*/ 1214845 w 3737830"/>
                <a:gd name="connsiteY13" fmla="*/ 1445687 h 5218739"/>
                <a:gd name="connsiteX14" fmla="*/ 1062243 w 3737830"/>
                <a:gd name="connsiteY14" fmla="*/ 1497603 h 5218739"/>
                <a:gd name="connsiteX15" fmla="*/ 1018312 w 3737830"/>
                <a:gd name="connsiteY15" fmla="*/ 1415010 h 5218739"/>
                <a:gd name="connsiteX16" fmla="*/ 932762 w 3737830"/>
                <a:gd name="connsiteY16" fmla="*/ 1436248 h 5218739"/>
                <a:gd name="connsiteX17" fmla="*/ 902682 w 3737830"/>
                <a:gd name="connsiteY17" fmla="*/ 1355452 h 5218739"/>
                <a:gd name="connsiteX18" fmla="*/ 646054 w 3737830"/>
                <a:gd name="connsiteY18" fmla="*/ 1443327 h 5218739"/>
                <a:gd name="connsiteX19" fmla="*/ 553567 w 3737830"/>
                <a:gd name="connsiteY19" fmla="*/ 1318257 h 5218739"/>
                <a:gd name="connsiteX20" fmla="*/ 528134 w 3737830"/>
                <a:gd name="connsiteY20" fmla="*/ 1490524 h 5218739"/>
                <a:gd name="connsiteX21" fmla="*/ 384780 w 3737830"/>
                <a:gd name="connsiteY21" fmla="*/ 1490524 h 5218739"/>
                <a:gd name="connsiteX22" fmla="*/ 289981 w 3737830"/>
                <a:gd name="connsiteY22" fmla="*/ 1625034 h 5218739"/>
                <a:gd name="connsiteX23" fmla="*/ 132783 w 3737830"/>
                <a:gd name="connsiteY23" fmla="*/ 1704252 h 5218739"/>
                <a:gd name="connsiteX24" fmla="*/ 137379 w 3737830"/>
                <a:gd name="connsiteY24" fmla="*/ 1825618 h 5218739"/>
                <a:gd name="connsiteX25" fmla="*/ 33332 w 3737830"/>
                <a:gd name="connsiteY25" fmla="*/ 1927091 h 5218739"/>
                <a:gd name="connsiteX26" fmla="*/ 6257 w 3737830"/>
                <a:gd name="connsiteY26" fmla="*/ 2273583 h 5218739"/>
                <a:gd name="connsiteX27" fmla="*/ 63390 w 3737830"/>
                <a:gd name="connsiteY27" fmla="*/ 2443891 h 5218739"/>
                <a:gd name="connsiteX28" fmla="*/ 125819 w 3737830"/>
                <a:gd name="connsiteY28" fmla="*/ 2469849 h 5218739"/>
                <a:gd name="connsiteX29" fmla="*/ 169750 w 3737830"/>
                <a:gd name="connsiteY29" fmla="*/ 2613798 h 5218739"/>
                <a:gd name="connsiteX30" fmla="*/ 358836 w 3737830"/>
                <a:gd name="connsiteY30" fmla="*/ 2804548 h 5218739"/>
                <a:gd name="connsiteX31" fmla="*/ 521198 w 3737830"/>
                <a:gd name="connsiteY31" fmla="*/ 2892257 h 5218739"/>
                <a:gd name="connsiteX32" fmla="*/ 598137 w 3737830"/>
                <a:gd name="connsiteY32" fmla="*/ 3135838 h 5218739"/>
                <a:gd name="connsiteX33" fmla="*/ 424087 w 3737830"/>
                <a:gd name="connsiteY33" fmla="*/ 3331184 h 5218739"/>
                <a:gd name="connsiteX34" fmla="*/ 292409 w 3737830"/>
                <a:gd name="connsiteY34" fmla="*/ 3556346 h 5218739"/>
                <a:gd name="connsiteX35" fmla="*/ 293251 w 3737830"/>
                <a:gd name="connsiteY35" fmla="*/ 3670361 h 5218739"/>
                <a:gd name="connsiteX36" fmla="*/ 335069 w 3737830"/>
                <a:gd name="connsiteY36" fmla="*/ 3679847 h 5218739"/>
                <a:gd name="connsiteX37" fmla="*/ 355879 w 3737830"/>
                <a:gd name="connsiteY37" fmla="*/ 3689581 h 5218739"/>
                <a:gd name="connsiteX38" fmla="*/ 379289 w 3737830"/>
                <a:gd name="connsiteY38" fmla="*/ 3682502 h 5218739"/>
                <a:gd name="connsiteX39" fmla="*/ 414839 w 3737830"/>
                <a:gd name="connsiteY39" fmla="*/ 3702855 h 5218739"/>
                <a:gd name="connsiteX40" fmla="*/ 446920 w 3737830"/>
                <a:gd name="connsiteY40" fmla="*/ 3695776 h 5218739"/>
                <a:gd name="connsiteX41" fmla="*/ 493741 w 3737830"/>
                <a:gd name="connsiteY41" fmla="*/ 3732943 h 5218739"/>
                <a:gd name="connsiteX42" fmla="*/ 522354 w 3737830"/>
                <a:gd name="connsiteY42" fmla="*/ 3724094 h 5218739"/>
                <a:gd name="connsiteX43" fmla="*/ 532759 w 3737830"/>
                <a:gd name="connsiteY43" fmla="*/ 3741792 h 5218739"/>
                <a:gd name="connsiteX44" fmla="*/ 569175 w 3737830"/>
                <a:gd name="connsiteY44" fmla="*/ 3717014 h 5218739"/>
                <a:gd name="connsiteX45" fmla="*/ 592586 w 3737830"/>
                <a:gd name="connsiteY45" fmla="*/ 3720554 h 5218739"/>
                <a:gd name="connsiteX46" fmla="*/ 610247 w 3737830"/>
                <a:gd name="connsiteY46" fmla="*/ 3714362 h 5218739"/>
                <a:gd name="connsiteX47" fmla="*/ 638542 w 3737830"/>
                <a:gd name="connsiteY47" fmla="*/ 3764424 h 5218739"/>
                <a:gd name="connsiteX48" fmla="*/ 654147 w 3737830"/>
                <a:gd name="connsiteY48" fmla="*/ 3775420 h 5218739"/>
                <a:gd name="connsiteX49" fmla="*/ 687095 w 3737830"/>
                <a:gd name="connsiteY49" fmla="*/ 3777190 h 5218739"/>
                <a:gd name="connsiteX50" fmla="*/ 692298 w 3737830"/>
                <a:gd name="connsiteY50" fmla="*/ 3751527 h 5218739"/>
                <a:gd name="connsiteX51" fmla="*/ 707038 w 3737830"/>
                <a:gd name="connsiteY51" fmla="*/ 3744447 h 5218739"/>
                <a:gd name="connsiteX52" fmla="*/ 706171 w 3737830"/>
                <a:gd name="connsiteY52" fmla="*/ 3728519 h 5218739"/>
                <a:gd name="connsiteX53" fmla="*/ 734784 w 3737830"/>
                <a:gd name="connsiteY53" fmla="*/ 3712590 h 5218739"/>
                <a:gd name="connsiteX54" fmla="*/ 751258 w 3737830"/>
                <a:gd name="connsiteY54" fmla="*/ 3718784 h 5218739"/>
                <a:gd name="connsiteX55" fmla="*/ 767732 w 3737830"/>
                <a:gd name="connsiteY55" fmla="*/ 3688697 h 5218739"/>
                <a:gd name="connsiteX56" fmla="*/ 818889 w 3737830"/>
                <a:gd name="connsiteY56" fmla="*/ 3698431 h 5218739"/>
                <a:gd name="connsiteX57" fmla="*/ 834496 w 3737830"/>
                <a:gd name="connsiteY57" fmla="*/ 3730288 h 5218739"/>
                <a:gd name="connsiteX58" fmla="*/ 868311 w 3737830"/>
                <a:gd name="connsiteY58" fmla="*/ 3683387 h 5218739"/>
                <a:gd name="connsiteX59" fmla="*/ 908196 w 3737830"/>
                <a:gd name="connsiteY59" fmla="*/ 3669228 h 5218739"/>
                <a:gd name="connsiteX60" fmla="*/ 934208 w 3737830"/>
                <a:gd name="connsiteY60" fmla="*/ 3674538 h 5218739"/>
                <a:gd name="connsiteX61" fmla="*/ 968890 w 3737830"/>
                <a:gd name="connsiteY61" fmla="*/ 3647105 h 5218739"/>
                <a:gd name="connsiteX62" fmla="*/ 994035 w 3737830"/>
                <a:gd name="connsiteY62" fmla="*/ 3640910 h 5218739"/>
                <a:gd name="connsiteX63" fmla="*/ 1026983 w 3737830"/>
                <a:gd name="connsiteY63" fmla="*/ 3599318 h 5218739"/>
                <a:gd name="connsiteX64" fmla="*/ 1054920 w 3737830"/>
                <a:gd name="connsiteY64" fmla="*/ 3580857 h 5218739"/>
                <a:gd name="connsiteX65" fmla="*/ 1068602 w 3737830"/>
                <a:gd name="connsiteY65" fmla="*/ 3593124 h 5218739"/>
                <a:gd name="connsiteX66" fmla="*/ 1093747 w 3737830"/>
                <a:gd name="connsiteY66" fmla="*/ 3608168 h 5218739"/>
                <a:gd name="connsiteX67" fmla="*/ 1105885 w 3737830"/>
                <a:gd name="connsiteY67" fmla="*/ 3580735 h 5218739"/>
                <a:gd name="connsiteX68" fmla="*/ 1116290 w 3737830"/>
                <a:gd name="connsiteY68" fmla="*/ 3585159 h 5218739"/>
                <a:gd name="connsiteX69" fmla="*/ 1138834 w 3737830"/>
                <a:gd name="connsiteY69" fmla="*/ 3550647 h 5218739"/>
                <a:gd name="connsiteX70" fmla="*/ 1159643 w 3737830"/>
                <a:gd name="connsiteY70" fmla="*/ 3545337 h 5218739"/>
                <a:gd name="connsiteX71" fmla="*/ 1169181 w 3737830"/>
                <a:gd name="connsiteY71" fmla="*/ 3554187 h 5218739"/>
                <a:gd name="connsiteX72" fmla="*/ 1177851 w 3737830"/>
                <a:gd name="connsiteY72" fmla="*/ 3545337 h 5218739"/>
                <a:gd name="connsiteX73" fmla="*/ 1187389 w 3737830"/>
                <a:gd name="connsiteY73" fmla="*/ 3543568 h 5218739"/>
                <a:gd name="connsiteX74" fmla="*/ 1189990 w 3737830"/>
                <a:gd name="connsiteY74" fmla="*/ 3533833 h 5218739"/>
                <a:gd name="connsiteX75" fmla="*/ 1204730 w 3737830"/>
                <a:gd name="connsiteY75" fmla="*/ 3527639 h 5218739"/>
                <a:gd name="connsiteX76" fmla="*/ 1251551 w 3737830"/>
                <a:gd name="connsiteY76" fmla="*/ 3524099 h 5218739"/>
                <a:gd name="connsiteX77" fmla="*/ 1263690 w 3737830"/>
                <a:gd name="connsiteY77" fmla="*/ 3532948 h 5218739"/>
                <a:gd name="connsiteX78" fmla="*/ 1274095 w 3737830"/>
                <a:gd name="connsiteY78" fmla="*/ 3522329 h 5218739"/>
                <a:gd name="connsiteX79" fmla="*/ 1278430 w 3737830"/>
                <a:gd name="connsiteY79" fmla="*/ 3501976 h 5218739"/>
                <a:gd name="connsiteX80" fmla="*/ 1273228 w 3737830"/>
                <a:gd name="connsiteY80" fmla="*/ 3489587 h 5218739"/>
                <a:gd name="connsiteX81" fmla="*/ 1289702 w 3737830"/>
                <a:gd name="connsiteY81" fmla="*/ 3474543 h 5218739"/>
                <a:gd name="connsiteX82" fmla="*/ 1300974 w 3737830"/>
                <a:gd name="connsiteY82" fmla="*/ 3476313 h 5218739"/>
                <a:gd name="connsiteX83" fmla="*/ 1300974 w 3737830"/>
                <a:gd name="connsiteY83" fmla="*/ 3499321 h 5218739"/>
                <a:gd name="connsiteX84" fmla="*/ 1315714 w 3737830"/>
                <a:gd name="connsiteY84" fmla="*/ 3489587 h 5218739"/>
                <a:gd name="connsiteX85" fmla="*/ 1327853 w 3737830"/>
                <a:gd name="connsiteY85" fmla="*/ 3486932 h 5218739"/>
                <a:gd name="connsiteX86" fmla="*/ 1350396 w 3737830"/>
                <a:gd name="connsiteY86" fmla="*/ 3479852 h 5218739"/>
                <a:gd name="connsiteX87" fmla="*/ 1374674 w 3737830"/>
                <a:gd name="connsiteY87" fmla="*/ 3482507 h 5218739"/>
                <a:gd name="connsiteX88" fmla="*/ 1368604 w 3737830"/>
                <a:gd name="connsiteY88" fmla="*/ 3494011 h 5218739"/>
                <a:gd name="connsiteX89" fmla="*/ 1369472 w 3737830"/>
                <a:gd name="connsiteY89" fmla="*/ 3517020 h 5218739"/>
                <a:gd name="connsiteX90" fmla="*/ 1392882 w 3737830"/>
                <a:gd name="connsiteY90" fmla="*/ 3492241 h 5218739"/>
                <a:gd name="connsiteX91" fmla="*/ 1416293 w 3737830"/>
                <a:gd name="connsiteY91" fmla="*/ 3491357 h 5218739"/>
                <a:gd name="connsiteX92" fmla="*/ 1442779 w 3737830"/>
                <a:gd name="connsiteY92" fmla="*/ 3466701 h 5218739"/>
                <a:gd name="connsiteX93" fmla="*/ 1499530 w 3737830"/>
                <a:gd name="connsiteY93" fmla="*/ 3501976 h 5218739"/>
                <a:gd name="connsiteX94" fmla="*/ 1544618 w 3737830"/>
                <a:gd name="connsiteY94" fmla="*/ 3581620 h 5218739"/>
                <a:gd name="connsiteX95" fmla="*/ 1551554 w 3737830"/>
                <a:gd name="connsiteY95" fmla="*/ 3574540 h 5218739"/>
                <a:gd name="connsiteX96" fmla="*/ 1567161 w 3737830"/>
                <a:gd name="connsiteY96" fmla="*/ 3575426 h 5218739"/>
                <a:gd name="connsiteX97" fmla="*/ 1578433 w 3737830"/>
                <a:gd name="connsiteY97" fmla="*/ 3586929 h 5218739"/>
                <a:gd name="connsiteX98" fmla="*/ 1613115 w 3737830"/>
                <a:gd name="connsiteY98" fmla="*/ 3594009 h 5218739"/>
                <a:gd name="connsiteX99" fmla="*/ 1653867 w 3737830"/>
                <a:gd name="connsiteY99" fmla="*/ 3578080 h 5218739"/>
                <a:gd name="connsiteX100" fmla="*/ 1694619 w 3737830"/>
                <a:gd name="connsiteY100" fmla="*/ 3586929 h 5218739"/>
                <a:gd name="connsiteX101" fmla="*/ 1693752 w 3737830"/>
                <a:gd name="connsiteY101" fmla="*/ 3627636 h 5218739"/>
                <a:gd name="connsiteX102" fmla="*/ 1721498 w 3737830"/>
                <a:gd name="connsiteY102" fmla="*/ 3656839 h 5218739"/>
                <a:gd name="connsiteX103" fmla="*/ 1761383 w 3737830"/>
                <a:gd name="connsiteY103" fmla="*/ 3656839 h 5218739"/>
                <a:gd name="connsiteX104" fmla="*/ 1760429 w 3737830"/>
                <a:gd name="connsiteY104" fmla="*/ 3685379 h 5218739"/>
                <a:gd name="connsiteX105" fmla="*/ 1778441 w 3737830"/>
                <a:gd name="connsiteY105" fmla="*/ 3689061 h 5218739"/>
                <a:gd name="connsiteX106" fmla="*/ 1800298 w 3737830"/>
                <a:gd name="connsiteY106" fmla="*/ 3684413 h 5218739"/>
                <a:gd name="connsiteX107" fmla="*/ 1813047 w 3737830"/>
                <a:gd name="connsiteY107" fmla="*/ 3669542 h 5218739"/>
                <a:gd name="connsiteX108" fmla="*/ 1833083 w 3737830"/>
                <a:gd name="connsiteY108" fmla="*/ 3667683 h 5218739"/>
                <a:gd name="connsiteX109" fmla="*/ 1855684 w 3737830"/>
                <a:gd name="connsiteY109" fmla="*/ 3637806 h 5218739"/>
                <a:gd name="connsiteX110" fmla="*/ 1862226 w 3737830"/>
                <a:gd name="connsiteY110" fmla="*/ 3644447 h 5218739"/>
                <a:gd name="connsiteX111" fmla="*/ 1853117 w 3737830"/>
                <a:gd name="connsiteY111" fmla="*/ 3669542 h 5218739"/>
                <a:gd name="connsiteX112" fmla="*/ 1870421 w 3737830"/>
                <a:gd name="connsiteY112" fmla="*/ 3712298 h 5218739"/>
                <a:gd name="connsiteX113" fmla="*/ 1874064 w 3737830"/>
                <a:gd name="connsiteY113" fmla="*/ 3742970 h 5218739"/>
                <a:gd name="connsiteX114" fmla="*/ 1873154 w 3737830"/>
                <a:gd name="connsiteY114" fmla="*/ 3769925 h 5218739"/>
                <a:gd name="connsiteX115" fmla="*/ 1893189 w 3737830"/>
                <a:gd name="connsiteY115" fmla="*/ 3781078 h 5218739"/>
                <a:gd name="connsiteX116" fmla="*/ 1911403 w 3737830"/>
                <a:gd name="connsiteY116" fmla="*/ 3782937 h 5218739"/>
                <a:gd name="connsiteX117" fmla="*/ 1913224 w 3737830"/>
                <a:gd name="connsiteY117" fmla="*/ 3799668 h 5218739"/>
                <a:gd name="connsiteX118" fmla="*/ 1923242 w 3737830"/>
                <a:gd name="connsiteY118" fmla="*/ 3816398 h 5218739"/>
                <a:gd name="connsiteX119" fmla="*/ 1921420 w 3737830"/>
                <a:gd name="connsiteY119" fmla="*/ 3828481 h 5218739"/>
                <a:gd name="connsiteX120" fmla="*/ 1909581 w 3737830"/>
                <a:gd name="connsiteY120" fmla="*/ 3831270 h 5218739"/>
                <a:gd name="connsiteX121" fmla="*/ 1906849 w 3737830"/>
                <a:gd name="connsiteY121" fmla="*/ 3821975 h 5218739"/>
                <a:gd name="connsiteX122" fmla="*/ 1894100 w 3737830"/>
                <a:gd name="connsiteY122" fmla="*/ 3826622 h 5218739"/>
                <a:gd name="connsiteX123" fmla="*/ 1890457 w 3737830"/>
                <a:gd name="connsiteY123" fmla="*/ 3846141 h 5218739"/>
                <a:gd name="connsiteX124" fmla="*/ 1878618 w 3737830"/>
                <a:gd name="connsiteY124" fmla="*/ 3858224 h 5218739"/>
                <a:gd name="connsiteX125" fmla="*/ 1885903 w 3737830"/>
                <a:gd name="connsiteY125" fmla="*/ 3884249 h 5218739"/>
                <a:gd name="connsiteX126" fmla="*/ 1875886 w 3737830"/>
                <a:gd name="connsiteY126" fmla="*/ 3924216 h 5218739"/>
                <a:gd name="connsiteX127" fmla="*/ 1895010 w 3737830"/>
                <a:gd name="connsiteY127" fmla="*/ 3936299 h 5218739"/>
                <a:gd name="connsiteX128" fmla="*/ 1912314 w 3737830"/>
                <a:gd name="connsiteY128" fmla="*/ 3958606 h 5218739"/>
                <a:gd name="connsiteX129" fmla="*/ 1907760 w 3737830"/>
                <a:gd name="connsiteY129" fmla="*/ 3967901 h 5218739"/>
                <a:gd name="connsiteX130" fmla="*/ 1909581 w 3737830"/>
                <a:gd name="connsiteY130" fmla="*/ 3979055 h 5218739"/>
                <a:gd name="connsiteX131" fmla="*/ 1884992 w 3737830"/>
                <a:gd name="connsiteY131" fmla="*/ 3993927 h 5218739"/>
                <a:gd name="connsiteX132" fmla="*/ 1879528 w 3737830"/>
                <a:gd name="connsiteY132" fmla="*/ 4009728 h 5218739"/>
                <a:gd name="connsiteX133" fmla="*/ 1813047 w 3737830"/>
                <a:gd name="connsiteY133" fmla="*/ 4037612 h 5218739"/>
                <a:gd name="connsiteX134" fmla="*/ 1823065 w 3737830"/>
                <a:gd name="connsiteY134" fmla="*/ 4052483 h 5218739"/>
                <a:gd name="connsiteX135" fmla="*/ 1815780 w 3737830"/>
                <a:gd name="connsiteY135" fmla="*/ 4067355 h 5218739"/>
                <a:gd name="connsiteX136" fmla="*/ 1833083 w 3737830"/>
                <a:gd name="connsiteY136" fmla="*/ 4098957 h 5218739"/>
                <a:gd name="connsiteX137" fmla="*/ 1851297 w 3737830"/>
                <a:gd name="connsiteY137" fmla="*/ 4098957 h 5218739"/>
                <a:gd name="connsiteX138" fmla="*/ 1884082 w 3737830"/>
                <a:gd name="connsiteY138" fmla="*/ 4126841 h 5218739"/>
                <a:gd name="connsiteX139" fmla="*/ 1895921 w 3737830"/>
                <a:gd name="connsiteY139" fmla="*/ 4175173 h 5218739"/>
                <a:gd name="connsiteX140" fmla="*/ 1883171 w 3737830"/>
                <a:gd name="connsiteY140" fmla="*/ 4198410 h 5218739"/>
                <a:gd name="connsiteX141" fmla="*/ 1986991 w 3737830"/>
                <a:gd name="connsiteY141" fmla="*/ 4230941 h 5218739"/>
                <a:gd name="connsiteX142" fmla="*/ 1997008 w 3737830"/>
                <a:gd name="connsiteY142" fmla="*/ 4243954 h 5218739"/>
                <a:gd name="connsiteX143" fmla="*/ 2015222 w 3737830"/>
                <a:gd name="connsiteY143" fmla="*/ 4250460 h 5218739"/>
                <a:gd name="connsiteX144" fmla="*/ 2017044 w 3737830"/>
                <a:gd name="connsiteY144" fmla="*/ 4276485 h 5218739"/>
                <a:gd name="connsiteX145" fmla="*/ 2069313 w 3737830"/>
                <a:gd name="connsiteY145" fmla="*/ 4257313 h 5218739"/>
                <a:gd name="connsiteX146" fmla="*/ 1868836 w 3737830"/>
                <a:gd name="connsiteY146" fmla="*/ 4846950 h 5218739"/>
                <a:gd name="connsiteX147" fmla="*/ 2702849 w 3737830"/>
                <a:gd name="connsiteY147" fmla="*/ 5188594 h 5218739"/>
                <a:gd name="connsiteX148" fmla="*/ 3506718 w 3737830"/>
                <a:gd name="connsiteY148" fmla="*/ 5218739 h 5218739"/>
                <a:gd name="connsiteX149" fmla="*/ 3737830 w 3737830"/>
                <a:gd name="connsiteY149" fmla="*/ 4465112 h 5218739"/>
                <a:gd name="connsiteX150" fmla="*/ 3707685 w 3737830"/>
                <a:gd name="connsiteY150" fmla="*/ 3801921 h 5218739"/>
                <a:gd name="connsiteX151" fmla="*/ 3737830 w 3737830"/>
                <a:gd name="connsiteY151" fmla="*/ 3289455 h 5218739"/>
                <a:gd name="connsiteX152" fmla="*/ 3446427 w 3737830"/>
                <a:gd name="connsiteY152" fmla="*/ 2666457 h 5218739"/>
                <a:gd name="connsiteX153" fmla="*/ 2853575 w 3737830"/>
                <a:gd name="connsiteY153" fmla="*/ 2676506 h 5218739"/>
                <a:gd name="connsiteX154" fmla="*/ 2572221 w 3737830"/>
                <a:gd name="connsiteY154" fmla="*/ 2475539 h 5218739"/>
                <a:gd name="connsiteX155" fmla="*/ 2793285 w 3737830"/>
                <a:gd name="connsiteY155" fmla="*/ 2274572 h 5218739"/>
                <a:gd name="connsiteX156" fmla="*/ 2873671 w 3737830"/>
                <a:gd name="connsiteY156" fmla="*/ 2013314 h 5218739"/>
                <a:gd name="connsiteX157" fmla="*/ 3144977 w 3737830"/>
                <a:gd name="connsiteY157" fmla="*/ 1782202 h 5218739"/>
                <a:gd name="connsiteX158" fmla="*/ 2984203 w 3737830"/>
                <a:gd name="connsiteY158" fmla="*/ 1330027 h 5218739"/>
                <a:gd name="connsiteX159" fmla="*/ 3165074 w 3737830"/>
                <a:gd name="connsiteY159" fmla="*/ 1108963 h 5218739"/>
                <a:gd name="connsiteX160" fmla="*/ 3438708 w 3737830"/>
                <a:gd name="connsiteY160" fmla="*/ 708324 h 5218739"/>
                <a:gd name="connsiteX161" fmla="*/ 3377270 w 3737830"/>
                <a:gd name="connsiteY161" fmla="*/ 563993 h 5218739"/>
                <a:gd name="connsiteX162" fmla="*/ 3316598 w 3737830"/>
                <a:gd name="connsiteY162" fmla="*/ 440404 h 5218739"/>
                <a:gd name="connsiteX163" fmla="*/ 3332784 w 3737830"/>
                <a:gd name="connsiteY163" fmla="*/ 263417 h 5218739"/>
                <a:gd name="connsiteX164" fmla="*/ 3106192 w 3737830"/>
                <a:gd name="connsiteY164" fmla="*/ 128907 h 5218739"/>
                <a:gd name="connsiteX165" fmla="*/ 3124462 w 3737830"/>
                <a:gd name="connsiteY165" fmla="*/ 12400 h 5218739"/>
                <a:gd name="connsiteX166" fmla="*/ 3020642 w 3737830"/>
                <a:gd name="connsiteY166" fmla="*/ 1477 h 5218739"/>
                <a:gd name="connsiteX167" fmla="*/ 2958526 w 3737830"/>
                <a:gd name="connsiteY167" fmla="*/ 38129 h 5218739"/>
                <a:gd name="connsiteX168" fmla="*/ 2965150 w 3737830"/>
                <a:gd name="connsiteY168" fmla="*/ 223300 h 5218739"/>
                <a:gd name="connsiteX169" fmla="*/ 2780177 w 3737830"/>
                <a:gd name="connsiteY169" fmla="*/ 305894 h 5218739"/>
                <a:gd name="connsiteX170" fmla="*/ 2762617 w 3737830"/>
                <a:gd name="connsiteY170" fmla="*/ 448814 h 5218739"/>
                <a:gd name="connsiteX0" fmla="*/ 2762617 w 3737830"/>
                <a:gd name="connsiteY0" fmla="*/ 448814 h 5218739"/>
                <a:gd name="connsiteX1" fmla="*/ 2424105 w 3737830"/>
                <a:gd name="connsiteY1" fmla="*/ 558395 h 5218739"/>
                <a:gd name="connsiteX2" fmla="*/ 2293527 w 3737830"/>
                <a:gd name="connsiteY2" fmla="*/ 545493 h 5218739"/>
                <a:gd name="connsiteX3" fmla="*/ 2241444 w 3737830"/>
                <a:gd name="connsiteY3" fmla="*/ 716503 h 5218739"/>
                <a:gd name="connsiteX4" fmla="*/ 2040286 w 3737830"/>
                <a:gd name="connsiteY4" fmla="*/ 792017 h 5218739"/>
                <a:gd name="connsiteX5" fmla="*/ 1996355 w 3737830"/>
                <a:gd name="connsiteY5" fmla="*/ 709423 h 5218739"/>
                <a:gd name="connsiteX6" fmla="*/ 1883059 w 3737830"/>
                <a:gd name="connsiteY6" fmla="*/ 810896 h 5218739"/>
                <a:gd name="connsiteX7" fmla="*/ 1700399 w 3737830"/>
                <a:gd name="connsiteY7" fmla="*/ 820335 h 5218739"/>
                <a:gd name="connsiteX8" fmla="*/ 1591727 w 3737830"/>
                <a:gd name="connsiteY8" fmla="*/ 910008 h 5218739"/>
                <a:gd name="connsiteX9" fmla="*/ 1478186 w 3737830"/>
                <a:gd name="connsiteY9" fmla="*/ 938674 h 5218739"/>
                <a:gd name="connsiteX10" fmla="*/ 1392881 w 3737830"/>
                <a:gd name="connsiteY10" fmla="*/ 1179028 h 5218739"/>
                <a:gd name="connsiteX11" fmla="*/ 1249527 w 3737830"/>
                <a:gd name="connsiteY11" fmla="*/ 1112953 h 5218739"/>
                <a:gd name="connsiteX12" fmla="*/ 1184787 w 3737830"/>
                <a:gd name="connsiteY12" fmla="*/ 1226224 h 5218739"/>
                <a:gd name="connsiteX13" fmla="*/ 1214845 w 3737830"/>
                <a:gd name="connsiteY13" fmla="*/ 1445687 h 5218739"/>
                <a:gd name="connsiteX14" fmla="*/ 1062243 w 3737830"/>
                <a:gd name="connsiteY14" fmla="*/ 1497603 h 5218739"/>
                <a:gd name="connsiteX15" fmla="*/ 1018312 w 3737830"/>
                <a:gd name="connsiteY15" fmla="*/ 1415010 h 5218739"/>
                <a:gd name="connsiteX16" fmla="*/ 932762 w 3737830"/>
                <a:gd name="connsiteY16" fmla="*/ 1436248 h 5218739"/>
                <a:gd name="connsiteX17" fmla="*/ 902682 w 3737830"/>
                <a:gd name="connsiteY17" fmla="*/ 1355452 h 5218739"/>
                <a:gd name="connsiteX18" fmla="*/ 646054 w 3737830"/>
                <a:gd name="connsiteY18" fmla="*/ 1443327 h 5218739"/>
                <a:gd name="connsiteX19" fmla="*/ 553567 w 3737830"/>
                <a:gd name="connsiteY19" fmla="*/ 1318257 h 5218739"/>
                <a:gd name="connsiteX20" fmla="*/ 528134 w 3737830"/>
                <a:gd name="connsiteY20" fmla="*/ 1490524 h 5218739"/>
                <a:gd name="connsiteX21" fmla="*/ 384780 w 3737830"/>
                <a:gd name="connsiteY21" fmla="*/ 1490524 h 5218739"/>
                <a:gd name="connsiteX22" fmla="*/ 289981 w 3737830"/>
                <a:gd name="connsiteY22" fmla="*/ 1625034 h 5218739"/>
                <a:gd name="connsiteX23" fmla="*/ 132783 w 3737830"/>
                <a:gd name="connsiteY23" fmla="*/ 1704252 h 5218739"/>
                <a:gd name="connsiteX24" fmla="*/ 137379 w 3737830"/>
                <a:gd name="connsiteY24" fmla="*/ 1825618 h 5218739"/>
                <a:gd name="connsiteX25" fmla="*/ 33332 w 3737830"/>
                <a:gd name="connsiteY25" fmla="*/ 1927091 h 5218739"/>
                <a:gd name="connsiteX26" fmla="*/ 6257 w 3737830"/>
                <a:gd name="connsiteY26" fmla="*/ 2273583 h 5218739"/>
                <a:gd name="connsiteX27" fmla="*/ 63390 w 3737830"/>
                <a:gd name="connsiteY27" fmla="*/ 2443891 h 5218739"/>
                <a:gd name="connsiteX28" fmla="*/ 125819 w 3737830"/>
                <a:gd name="connsiteY28" fmla="*/ 2469849 h 5218739"/>
                <a:gd name="connsiteX29" fmla="*/ 169750 w 3737830"/>
                <a:gd name="connsiteY29" fmla="*/ 2613798 h 5218739"/>
                <a:gd name="connsiteX30" fmla="*/ 358836 w 3737830"/>
                <a:gd name="connsiteY30" fmla="*/ 2804548 h 5218739"/>
                <a:gd name="connsiteX31" fmla="*/ 521198 w 3737830"/>
                <a:gd name="connsiteY31" fmla="*/ 2892257 h 5218739"/>
                <a:gd name="connsiteX32" fmla="*/ 598137 w 3737830"/>
                <a:gd name="connsiteY32" fmla="*/ 3135838 h 5218739"/>
                <a:gd name="connsiteX33" fmla="*/ 424087 w 3737830"/>
                <a:gd name="connsiteY33" fmla="*/ 3331184 h 5218739"/>
                <a:gd name="connsiteX34" fmla="*/ 292409 w 3737830"/>
                <a:gd name="connsiteY34" fmla="*/ 3556346 h 5218739"/>
                <a:gd name="connsiteX35" fmla="*/ 293251 w 3737830"/>
                <a:gd name="connsiteY35" fmla="*/ 3670361 h 5218739"/>
                <a:gd name="connsiteX36" fmla="*/ 335069 w 3737830"/>
                <a:gd name="connsiteY36" fmla="*/ 3679847 h 5218739"/>
                <a:gd name="connsiteX37" fmla="*/ 355879 w 3737830"/>
                <a:gd name="connsiteY37" fmla="*/ 3689581 h 5218739"/>
                <a:gd name="connsiteX38" fmla="*/ 379289 w 3737830"/>
                <a:gd name="connsiteY38" fmla="*/ 3682502 h 5218739"/>
                <a:gd name="connsiteX39" fmla="*/ 414839 w 3737830"/>
                <a:gd name="connsiteY39" fmla="*/ 3702855 h 5218739"/>
                <a:gd name="connsiteX40" fmla="*/ 446920 w 3737830"/>
                <a:gd name="connsiteY40" fmla="*/ 3695776 h 5218739"/>
                <a:gd name="connsiteX41" fmla="*/ 493741 w 3737830"/>
                <a:gd name="connsiteY41" fmla="*/ 3732943 h 5218739"/>
                <a:gd name="connsiteX42" fmla="*/ 522354 w 3737830"/>
                <a:gd name="connsiteY42" fmla="*/ 3724094 h 5218739"/>
                <a:gd name="connsiteX43" fmla="*/ 532759 w 3737830"/>
                <a:gd name="connsiteY43" fmla="*/ 3741792 h 5218739"/>
                <a:gd name="connsiteX44" fmla="*/ 569175 w 3737830"/>
                <a:gd name="connsiteY44" fmla="*/ 3717014 h 5218739"/>
                <a:gd name="connsiteX45" fmla="*/ 592586 w 3737830"/>
                <a:gd name="connsiteY45" fmla="*/ 3720554 h 5218739"/>
                <a:gd name="connsiteX46" fmla="*/ 610247 w 3737830"/>
                <a:gd name="connsiteY46" fmla="*/ 3714362 h 5218739"/>
                <a:gd name="connsiteX47" fmla="*/ 638542 w 3737830"/>
                <a:gd name="connsiteY47" fmla="*/ 3764424 h 5218739"/>
                <a:gd name="connsiteX48" fmla="*/ 654147 w 3737830"/>
                <a:gd name="connsiteY48" fmla="*/ 3775420 h 5218739"/>
                <a:gd name="connsiteX49" fmla="*/ 687095 w 3737830"/>
                <a:gd name="connsiteY49" fmla="*/ 3777190 h 5218739"/>
                <a:gd name="connsiteX50" fmla="*/ 692298 w 3737830"/>
                <a:gd name="connsiteY50" fmla="*/ 3751527 h 5218739"/>
                <a:gd name="connsiteX51" fmla="*/ 707038 w 3737830"/>
                <a:gd name="connsiteY51" fmla="*/ 3744447 h 5218739"/>
                <a:gd name="connsiteX52" fmla="*/ 706171 w 3737830"/>
                <a:gd name="connsiteY52" fmla="*/ 3728519 h 5218739"/>
                <a:gd name="connsiteX53" fmla="*/ 734784 w 3737830"/>
                <a:gd name="connsiteY53" fmla="*/ 3712590 h 5218739"/>
                <a:gd name="connsiteX54" fmla="*/ 751258 w 3737830"/>
                <a:gd name="connsiteY54" fmla="*/ 3718784 h 5218739"/>
                <a:gd name="connsiteX55" fmla="*/ 767732 w 3737830"/>
                <a:gd name="connsiteY55" fmla="*/ 3688697 h 5218739"/>
                <a:gd name="connsiteX56" fmla="*/ 818889 w 3737830"/>
                <a:gd name="connsiteY56" fmla="*/ 3698431 h 5218739"/>
                <a:gd name="connsiteX57" fmla="*/ 834496 w 3737830"/>
                <a:gd name="connsiteY57" fmla="*/ 3730288 h 5218739"/>
                <a:gd name="connsiteX58" fmla="*/ 868311 w 3737830"/>
                <a:gd name="connsiteY58" fmla="*/ 3683387 h 5218739"/>
                <a:gd name="connsiteX59" fmla="*/ 908196 w 3737830"/>
                <a:gd name="connsiteY59" fmla="*/ 3669228 h 5218739"/>
                <a:gd name="connsiteX60" fmla="*/ 934208 w 3737830"/>
                <a:gd name="connsiteY60" fmla="*/ 3674538 h 5218739"/>
                <a:gd name="connsiteX61" fmla="*/ 968890 w 3737830"/>
                <a:gd name="connsiteY61" fmla="*/ 3647105 h 5218739"/>
                <a:gd name="connsiteX62" fmla="*/ 994035 w 3737830"/>
                <a:gd name="connsiteY62" fmla="*/ 3640910 h 5218739"/>
                <a:gd name="connsiteX63" fmla="*/ 1026983 w 3737830"/>
                <a:gd name="connsiteY63" fmla="*/ 3599318 h 5218739"/>
                <a:gd name="connsiteX64" fmla="*/ 1054920 w 3737830"/>
                <a:gd name="connsiteY64" fmla="*/ 3580857 h 5218739"/>
                <a:gd name="connsiteX65" fmla="*/ 1068602 w 3737830"/>
                <a:gd name="connsiteY65" fmla="*/ 3593124 h 5218739"/>
                <a:gd name="connsiteX66" fmla="*/ 1093747 w 3737830"/>
                <a:gd name="connsiteY66" fmla="*/ 3608168 h 5218739"/>
                <a:gd name="connsiteX67" fmla="*/ 1105885 w 3737830"/>
                <a:gd name="connsiteY67" fmla="*/ 3580735 h 5218739"/>
                <a:gd name="connsiteX68" fmla="*/ 1116290 w 3737830"/>
                <a:gd name="connsiteY68" fmla="*/ 3585159 h 5218739"/>
                <a:gd name="connsiteX69" fmla="*/ 1138834 w 3737830"/>
                <a:gd name="connsiteY69" fmla="*/ 3550647 h 5218739"/>
                <a:gd name="connsiteX70" fmla="*/ 1159643 w 3737830"/>
                <a:gd name="connsiteY70" fmla="*/ 3545337 h 5218739"/>
                <a:gd name="connsiteX71" fmla="*/ 1169181 w 3737830"/>
                <a:gd name="connsiteY71" fmla="*/ 3554187 h 5218739"/>
                <a:gd name="connsiteX72" fmla="*/ 1177851 w 3737830"/>
                <a:gd name="connsiteY72" fmla="*/ 3545337 h 5218739"/>
                <a:gd name="connsiteX73" fmla="*/ 1187389 w 3737830"/>
                <a:gd name="connsiteY73" fmla="*/ 3543568 h 5218739"/>
                <a:gd name="connsiteX74" fmla="*/ 1189990 w 3737830"/>
                <a:gd name="connsiteY74" fmla="*/ 3533833 h 5218739"/>
                <a:gd name="connsiteX75" fmla="*/ 1204730 w 3737830"/>
                <a:gd name="connsiteY75" fmla="*/ 3527639 h 5218739"/>
                <a:gd name="connsiteX76" fmla="*/ 1251551 w 3737830"/>
                <a:gd name="connsiteY76" fmla="*/ 3524099 h 5218739"/>
                <a:gd name="connsiteX77" fmla="*/ 1263690 w 3737830"/>
                <a:gd name="connsiteY77" fmla="*/ 3532948 h 5218739"/>
                <a:gd name="connsiteX78" fmla="*/ 1274095 w 3737830"/>
                <a:gd name="connsiteY78" fmla="*/ 3522329 h 5218739"/>
                <a:gd name="connsiteX79" fmla="*/ 1278430 w 3737830"/>
                <a:gd name="connsiteY79" fmla="*/ 3501976 h 5218739"/>
                <a:gd name="connsiteX80" fmla="*/ 1273228 w 3737830"/>
                <a:gd name="connsiteY80" fmla="*/ 3489587 h 5218739"/>
                <a:gd name="connsiteX81" fmla="*/ 1289702 w 3737830"/>
                <a:gd name="connsiteY81" fmla="*/ 3474543 h 5218739"/>
                <a:gd name="connsiteX82" fmla="*/ 1300974 w 3737830"/>
                <a:gd name="connsiteY82" fmla="*/ 3476313 h 5218739"/>
                <a:gd name="connsiteX83" fmla="*/ 1300974 w 3737830"/>
                <a:gd name="connsiteY83" fmla="*/ 3499321 h 5218739"/>
                <a:gd name="connsiteX84" fmla="*/ 1315714 w 3737830"/>
                <a:gd name="connsiteY84" fmla="*/ 3489587 h 5218739"/>
                <a:gd name="connsiteX85" fmla="*/ 1327853 w 3737830"/>
                <a:gd name="connsiteY85" fmla="*/ 3486932 h 5218739"/>
                <a:gd name="connsiteX86" fmla="*/ 1350396 w 3737830"/>
                <a:gd name="connsiteY86" fmla="*/ 3479852 h 5218739"/>
                <a:gd name="connsiteX87" fmla="*/ 1374674 w 3737830"/>
                <a:gd name="connsiteY87" fmla="*/ 3482507 h 5218739"/>
                <a:gd name="connsiteX88" fmla="*/ 1368604 w 3737830"/>
                <a:gd name="connsiteY88" fmla="*/ 3494011 h 5218739"/>
                <a:gd name="connsiteX89" fmla="*/ 1369472 w 3737830"/>
                <a:gd name="connsiteY89" fmla="*/ 3517020 h 5218739"/>
                <a:gd name="connsiteX90" fmla="*/ 1392882 w 3737830"/>
                <a:gd name="connsiteY90" fmla="*/ 3492241 h 5218739"/>
                <a:gd name="connsiteX91" fmla="*/ 1416293 w 3737830"/>
                <a:gd name="connsiteY91" fmla="*/ 3491357 h 5218739"/>
                <a:gd name="connsiteX92" fmla="*/ 1442779 w 3737830"/>
                <a:gd name="connsiteY92" fmla="*/ 3466701 h 5218739"/>
                <a:gd name="connsiteX93" fmla="*/ 1499530 w 3737830"/>
                <a:gd name="connsiteY93" fmla="*/ 3501976 h 5218739"/>
                <a:gd name="connsiteX94" fmla="*/ 1544618 w 3737830"/>
                <a:gd name="connsiteY94" fmla="*/ 3581620 h 5218739"/>
                <a:gd name="connsiteX95" fmla="*/ 1551554 w 3737830"/>
                <a:gd name="connsiteY95" fmla="*/ 3574540 h 5218739"/>
                <a:gd name="connsiteX96" fmla="*/ 1567161 w 3737830"/>
                <a:gd name="connsiteY96" fmla="*/ 3575426 h 5218739"/>
                <a:gd name="connsiteX97" fmla="*/ 1578433 w 3737830"/>
                <a:gd name="connsiteY97" fmla="*/ 3586929 h 5218739"/>
                <a:gd name="connsiteX98" fmla="*/ 1613115 w 3737830"/>
                <a:gd name="connsiteY98" fmla="*/ 3594009 h 5218739"/>
                <a:gd name="connsiteX99" fmla="*/ 1653867 w 3737830"/>
                <a:gd name="connsiteY99" fmla="*/ 3578080 h 5218739"/>
                <a:gd name="connsiteX100" fmla="*/ 1694619 w 3737830"/>
                <a:gd name="connsiteY100" fmla="*/ 3586929 h 5218739"/>
                <a:gd name="connsiteX101" fmla="*/ 1693752 w 3737830"/>
                <a:gd name="connsiteY101" fmla="*/ 3627636 h 5218739"/>
                <a:gd name="connsiteX102" fmla="*/ 1721498 w 3737830"/>
                <a:gd name="connsiteY102" fmla="*/ 3656839 h 5218739"/>
                <a:gd name="connsiteX103" fmla="*/ 1761383 w 3737830"/>
                <a:gd name="connsiteY103" fmla="*/ 3656839 h 5218739"/>
                <a:gd name="connsiteX104" fmla="*/ 1760429 w 3737830"/>
                <a:gd name="connsiteY104" fmla="*/ 3685379 h 5218739"/>
                <a:gd name="connsiteX105" fmla="*/ 1778441 w 3737830"/>
                <a:gd name="connsiteY105" fmla="*/ 3689061 h 5218739"/>
                <a:gd name="connsiteX106" fmla="*/ 1800298 w 3737830"/>
                <a:gd name="connsiteY106" fmla="*/ 3684413 h 5218739"/>
                <a:gd name="connsiteX107" fmla="*/ 1813047 w 3737830"/>
                <a:gd name="connsiteY107" fmla="*/ 3669542 h 5218739"/>
                <a:gd name="connsiteX108" fmla="*/ 1833083 w 3737830"/>
                <a:gd name="connsiteY108" fmla="*/ 3667683 h 5218739"/>
                <a:gd name="connsiteX109" fmla="*/ 1855684 w 3737830"/>
                <a:gd name="connsiteY109" fmla="*/ 3637806 h 5218739"/>
                <a:gd name="connsiteX110" fmla="*/ 1862226 w 3737830"/>
                <a:gd name="connsiteY110" fmla="*/ 3644447 h 5218739"/>
                <a:gd name="connsiteX111" fmla="*/ 1853117 w 3737830"/>
                <a:gd name="connsiteY111" fmla="*/ 3669542 h 5218739"/>
                <a:gd name="connsiteX112" fmla="*/ 1870421 w 3737830"/>
                <a:gd name="connsiteY112" fmla="*/ 3712298 h 5218739"/>
                <a:gd name="connsiteX113" fmla="*/ 1874064 w 3737830"/>
                <a:gd name="connsiteY113" fmla="*/ 3742970 h 5218739"/>
                <a:gd name="connsiteX114" fmla="*/ 1873154 w 3737830"/>
                <a:gd name="connsiteY114" fmla="*/ 3769925 h 5218739"/>
                <a:gd name="connsiteX115" fmla="*/ 1893189 w 3737830"/>
                <a:gd name="connsiteY115" fmla="*/ 3781078 h 5218739"/>
                <a:gd name="connsiteX116" fmla="*/ 1911403 w 3737830"/>
                <a:gd name="connsiteY116" fmla="*/ 3782937 h 5218739"/>
                <a:gd name="connsiteX117" fmla="*/ 1913224 w 3737830"/>
                <a:gd name="connsiteY117" fmla="*/ 3799668 h 5218739"/>
                <a:gd name="connsiteX118" fmla="*/ 1923242 w 3737830"/>
                <a:gd name="connsiteY118" fmla="*/ 3816398 h 5218739"/>
                <a:gd name="connsiteX119" fmla="*/ 1921420 w 3737830"/>
                <a:gd name="connsiteY119" fmla="*/ 3828481 h 5218739"/>
                <a:gd name="connsiteX120" fmla="*/ 1909581 w 3737830"/>
                <a:gd name="connsiteY120" fmla="*/ 3831270 h 5218739"/>
                <a:gd name="connsiteX121" fmla="*/ 1906849 w 3737830"/>
                <a:gd name="connsiteY121" fmla="*/ 3821975 h 5218739"/>
                <a:gd name="connsiteX122" fmla="*/ 1894100 w 3737830"/>
                <a:gd name="connsiteY122" fmla="*/ 3826622 h 5218739"/>
                <a:gd name="connsiteX123" fmla="*/ 1890457 w 3737830"/>
                <a:gd name="connsiteY123" fmla="*/ 3846141 h 5218739"/>
                <a:gd name="connsiteX124" fmla="*/ 1878618 w 3737830"/>
                <a:gd name="connsiteY124" fmla="*/ 3858224 h 5218739"/>
                <a:gd name="connsiteX125" fmla="*/ 1885903 w 3737830"/>
                <a:gd name="connsiteY125" fmla="*/ 3884249 h 5218739"/>
                <a:gd name="connsiteX126" fmla="*/ 1875886 w 3737830"/>
                <a:gd name="connsiteY126" fmla="*/ 3924216 h 5218739"/>
                <a:gd name="connsiteX127" fmla="*/ 1895010 w 3737830"/>
                <a:gd name="connsiteY127" fmla="*/ 3936299 h 5218739"/>
                <a:gd name="connsiteX128" fmla="*/ 1912314 w 3737830"/>
                <a:gd name="connsiteY128" fmla="*/ 3958606 h 5218739"/>
                <a:gd name="connsiteX129" fmla="*/ 1907760 w 3737830"/>
                <a:gd name="connsiteY129" fmla="*/ 3967901 h 5218739"/>
                <a:gd name="connsiteX130" fmla="*/ 1909581 w 3737830"/>
                <a:gd name="connsiteY130" fmla="*/ 3979055 h 5218739"/>
                <a:gd name="connsiteX131" fmla="*/ 1884992 w 3737830"/>
                <a:gd name="connsiteY131" fmla="*/ 3993927 h 5218739"/>
                <a:gd name="connsiteX132" fmla="*/ 1879528 w 3737830"/>
                <a:gd name="connsiteY132" fmla="*/ 4009728 h 5218739"/>
                <a:gd name="connsiteX133" fmla="*/ 1813047 w 3737830"/>
                <a:gd name="connsiteY133" fmla="*/ 4037612 h 5218739"/>
                <a:gd name="connsiteX134" fmla="*/ 1823065 w 3737830"/>
                <a:gd name="connsiteY134" fmla="*/ 4052483 h 5218739"/>
                <a:gd name="connsiteX135" fmla="*/ 1815780 w 3737830"/>
                <a:gd name="connsiteY135" fmla="*/ 4067355 h 5218739"/>
                <a:gd name="connsiteX136" fmla="*/ 1833083 w 3737830"/>
                <a:gd name="connsiteY136" fmla="*/ 4098957 h 5218739"/>
                <a:gd name="connsiteX137" fmla="*/ 1851297 w 3737830"/>
                <a:gd name="connsiteY137" fmla="*/ 4098957 h 5218739"/>
                <a:gd name="connsiteX138" fmla="*/ 1884082 w 3737830"/>
                <a:gd name="connsiteY138" fmla="*/ 4126841 h 5218739"/>
                <a:gd name="connsiteX139" fmla="*/ 1895921 w 3737830"/>
                <a:gd name="connsiteY139" fmla="*/ 4175173 h 5218739"/>
                <a:gd name="connsiteX140" fmla="*/ 1883171 w 3737830"/>
                <a:gd name="connsiteY140" fmla="*/ 4198410 h 5218739"/>
                <a:gd name="connsiteX141" fmla="*/ 1986991 w 3737830"/>
                <a:gd name="connsiteY141" fmla="*/ 4230941 h 5218739"/>
                <a:gd name="connsiteX142" fmla="*/ 1997008 w 3737830"/>
                <a:gd name="connsiteY142" fmla="*/ 4243954 h 5218739"/>
                <a:gd name="connsiteX143" fmla="*/ 2015222 w 3737830"/>
                <a:gd name="connsiteY143" fmla="*/ 4250460 h 5218739"/>
                <a:gd name="connsiteX144" fmla="*/ 2017044 w 3737830"/>
                <a:gd name="connsiteY144" fmla="*/ 4276485 h 5218739"/>
                <a:gd name="connsiteX145" fmla="*/ 2069313 w 3737830"/>
                <a:gd name="connsiteY145" fmla="*/ 4257313 h 5218739"/>
                <a:gd name="connsiteX146" fmla="*/ 1868836 w 3737830"/>
                <a:gd name="connsiteY146" fmla="*/ 4846950 h 5218739"/>
                <a:gd name="connsiteX147" fmla="*/ 2702849 w 3737830"/>
                <a:gd name="connsiteY147" fmla="*/ 5188594 h 5218739"/>
                <a:gd name="connsiteX148" fmla="*/ 3506718 w 3737830"/>
                <a:gd name="connsiteY148" fmla="*/ 5218739 h 5218739"/>
                <a:gd name="connsiteX149" fmla="*/ 3737830 w 3737830"/>
                <a:gd name="connsiteY149" fmla="*/ 4465112 h 5218739"/>
                <a:gd name="connsiteX150" fmla="*/ 3707685 w 3737830"/>
                <a:gd name="connsiteY150" fmla="*/ 3801921 h 5218739"/>
                <a:gd name="connsiteX151" fmla="*/ 3737830 w 3737830"/>
                <a:gd name="connsiteY151" fmla="*/ 3289455 h 5218739"/>
                <a:gd name="connsiteX152" fmla="*/ 3446427 w 3737830"/>
                <a:gd name="connsiteY152" fmla="*/ 2666457 h 5218739"/>
                <a:gd name="connsiteX153" fmla="*/ 2853575 w 3737830"/>
                <a:gd name="connsiteY153" fmla="*/ 2676506 h 5218739"/>
                <a:gd name="connsiteX154" fmla="*/ 2572221 w 3737830"/>
                <a:gd name="connsiteY154" fmla="*/ 2475539 h 5218739"/>
                <a:gd name="connsiteX155" fmla="*/ 2793285 w 3737830"/>
                <a:gd name="connsiteY155" fmla="*/ 2274572 h 5218739"/>
                <a:gd name="connsiteX156" fmla="*/ 2873671 w 3737830"/>
                <a:gd name="connsiteY156" fmla="*/ 2013314 h 5218739"/>
                <a:gd name="connsiteX157" fmla="*/ 3144977 w 3737830"/>
                <a:gd name="connsiteY157" fmla="*/ 1782202 h 5218739"/>
                <a:gd name="connsiteX158" fmla="*/ 2984203 w 3737830"/>
                <a:gd name="connsiteY158" fmla="*/ 1330027 h 5218739"/>
                <a:gd name="connsiteX159" fmla="*/ 3165074 w 3737830"/>
                <a:gd name="connsiteY159" fmla="*/ 1108963 h 5218739"/>
                <a:gd name="connsiteX160" fmla="*/ 3438708 w 3737830"/>
                <a:gd name="connsiteY160" fmla="*/ 708324 h 5218739"/>
                <a:gd name="connsiteX161" fmla="*/ 3377270 w 3737830"/>
                <a:gd name="connsiteY161" fmla="*/ 563993 h 5218739"/>
                <a:gd name="connsiteX162" fmla="*/ 3316598 w 3737830"/>
                <a:gd name="connsiteY162" fmla="*/ 440404 h 5218739"/>
                <a:gd name="connsiteX163" fmla="*/ 3332784 w 3737830"/>
                <a:gd name="connsiteY163" fmla="*/ 263417 h 5218739"/>
                <a:gd name="connsiteX164" fmla="*/ 3106192 w 3737830"/>
                <a:gd name="connsiteY164" fmla="*/ 128907 h 5218739"/>
                <a:gd name="connsiteX165" fmla="*/ 3124462 w 3737830"/>
                <a:gd name="connsiteY165" fmla="*/ 12400 h 5218739"/>
                <a:gd name="connsiteX166" fmla="*/ 3020642 w 3737830"/>
                <a:gd name="connsiteY166" fmla="*/ 1477 h 5218739"/>
                <a:gd name="connsiteX167" fmla="*/ 2958526 w 3737830"/>
                <a:gd name="connsiteY167" fmla="*/ 38129 h 5218739"/>
                <a:gd name="connsiteX168" fmla="*/ 2965150 w 3737830"/>
                <a:gd name="connsiteY168" fmla="*/ 223300 h 5218739"/>
                <a:gd name="connsiteX169" fmla="*/ 2780177 w 3737830"/>
                <a:gd name="connsiteY169" fmla="*/ 305894 h 5218739"/>
                <a:gd name="connsiteX170" fmla="*/ 2762617 w 3737830"/>
                <a:gd name="connsiteY170" fmla="*/ 448814 h 5218739"/>
                <a:gd name="connsiteX0" fmla="*/ 2762617 w 3737830"/>
                <a:gd name="connsiteY0" fmla="*/ 448814 h 5218739"/>
                <a:gd name="connsiteX1" fmla="*/ 2424105 w 3737830"/>
                <a:gd name="connsiteY1" fmla="*/ 558395 h 5218739"/>
                <a:gd name="connsiteX2" fmla="*/ 2293527 w 3737830"/>
                <a:gd name="connsiteY2" fmla="*/ 545493 h 5218739"/>
                <a:gd name="connsiteX3" fmla="*/ 2241444 w 3737830"/>
                <a:gd name="connsiteY3" fmla="*/ 716503 h 5218739"/>
                <a:gd name="connsiteX4" fmla="*/ 2040286 w 3737830"/>
                <a:gd name="connsiteY4" fmla="*/ 792017 h 5218739"/>
                <a:gd name="connsiteX5" fmla="*/ 1996355 w 3737830"/>
                <a:gd name="connsiteY5" fmla="*/ 709423 h 5218739"/>
                <a:gd name="connsiteX6" fmla="*/ 1883059 w 3737830"/>
                <a:gd name="connsiteY6" fmla="*/ 810896 h 5218739"/>
                <a:gd name="connsiteX7" fmla="*/ 1700399 w 3737830"/>
                <a:gd name="connsiteY7" fmla="*/ 820335 h 5218739"/>
                <a:gd name="connsiteX8" fmla="*/ 1591727 w 3737830"/>
                <a:gd name="connsiteY8" fmla="*/ 910008 h 5218739"/>
                <a:gd name="connsiteX9" fmla="*/ 1478186 w 3737830"/>
                <a:gd name="connsiteY9" fmla="*/ 938674 h 5218739"/>
                <a:gd name="connsiteX10" fmla="*/ 1392881 w 3737830"/>
                <a:gd name="connsiteY10" fmla="*/ 1179028 h 5218739"/>
                <a:gd name="connsiteX11" fmla="*/ 1249527 w 3737830"/>
                <a:gd name="connsiteY11" fmla="*/ 1112953 h 5218739"/>
                <a:gd name="connsiteX12" fmla="*/ 1184787 w 3737830"/>
                <a:gd name="connsiteY12" fmla="*/ 1226224 h 5218739"/>
                <a:gd name="connsiteX13" fmla="*/ 1214845 w 3737830"/>
                <a:gd name="connsiteY13" fmla="*/ 1445687 h 5218739"/>
                <a:gd name="connsiteX14" fmla="*/ 1062243 w 3737830"/>
                <a:gd name="connsiteY14" fmla="*/ 1497603 h 5218739"/>
                <a:gd name="connsiteX15" fmla="*/ 1018312 w 3737830"/>
                <a:gd name="connsiteY15" fmla="*/ 1415010 h 5218739"/>
                <a:gd name="connsiteX16" fmla="*/ 932762 w 3737830"/>
                <a:gd name="connsiteY16" fmla="*/ 1436248 h 5218739"/>
                <a:gd name="connsiteX17" fmla="*/ 902682 w 3737830"/>
                <a:gd name="connsiteY17" fmla="*/ 1355452 h 5218739"/>
                <a:gd name="connsiteX18" fmla="*/ 646054 w 3737830"/>
                <a:gd name="connsiteY18" fmla="*/ 1443327 h 5218739"/>
                <a:gd name="connsiteX19" fmla="*/ 553567 w 3737830"/>
                <a:gd name="connsiteY19" fmla="*/ 1318257 h 5218739"/>
                <a:gd name="connsiteX20" fmla="*/ 528134 w 3737830"/>
                <a:gd name="connsiteY20" fmla="*/ 1490524 h 5218739"/>
                <a:gd name="connsiteX21" fmla="*/ 384780 w 3737830"/>
                <a:gd name="connsiteY21" fmla="*/ 1490524 h 5218739"/>
                <a:gd name="connsiteX22" fmla="*/ 289981 w 3737830"/>
                <a:gd name="connsiteY22" fmla="*/ 1625034 h 5218739"/>
                <a:gd name="connsiteX23" fmla="*/ 132783 w 3737830"/>
                <a:gd name="connsiteY23" fmla="*/ 1704252 h 5218739"/>
                <a:gd name="connsiteX24" fmla="*/ 137379 w 3737830"/>
                <a:gd name="connsiteY24" fmla="*/ 1825618 h 5218739"/>
                <a:gd name="connsiteX25" fmla="*/ 33332 w 3737830"/>
                <a:gd name="connsiteY25" fmla="*/ 1927091 h 5218739"/>
                <a:gd name="connsiteX26" fmla="*/ 6257 w 3737830"/>
                <a:gd name="connsiteY26" fmla="*/ 2273583 h 5218739"/>
                <a:gd name="connsiteX27" fmla="*/ 63390 w 3737830"/>
                <a:gd name="connsiteY27" fmla="*/ 2443891 h 5218739"/>
                <a:gd name="connsiteX28" fmla="*/ 125819 w 3737830"/>
                <a:gd name="connsiteY28" fmla="*/ 2469849 h 5218739"/>
                <a:gd name="connsiteX29" fmla="*/ 169750 w 3737830"/>
                <a:gd name="connsiteY29" fmla="*/ 2613798 h 5218739"/>
                <a:gd name="connsiteX30" fmla="*/ 358836 w 3737830"/>
                <a:gd name="connsiteY30" fmla="*/ 2804548 h 5218739"/>
                <a:gd name="connsiteX31" fmla="*/ 521198 w 3737830"/>
                <a:gd name="connsiteY31" fmla="*/ 2892257 h 5218739"/>
                <a:gd name="connsiteX32" fmla="*/ 598137 w 3737830"/>
                <a:gd name="connsiteY32" fmla="*/ 3135838 h 5218739"/>
                <a:gd name="connsiteX33" fmla="*/ 424087 w 3737830"/>
                <a:gd name="connsiteY33" fmla="*/ 3331184 h 5218739"/>
                <a:gd name="connsiteX34" fmla="*/ 292409 w 3737830"/>
                <a:gd name="connsiteY34" fmla="*/ 3556346 h 5218739"/>
                <a:gd name="connsiteX35" fmla="*/ 293251 w 3737830"/>
                <a:gd name="connsiteY35" fmla="*/ 3670361 h 5218739"/>
                <a:gd name="connsiteX36" fmla="*/ 335069 w 3737830"/>
                <a:gd name="connsiteY36" fmla="*/ 3679847 h 5218739"/>
                <a:gd name="connsiteX37" fmla="*/ 355879 w 3737830"/>
                <a:gd name="connsiteY37" fmla="*/ 3689581 h 5218739"/>
                <a:gd name="connsiteX38" fmla="*/ 379289 w 3737830"/>
                <a:gd name="connsiteY38" fmla="*/ 3682502 h 5218739"/>
                <a:gd name="connsiteX39" fmla="*/ 414839 w 3737830"/>
                <a:gd name="connsiteY39" fmla="*/ 3702855 h 5218739"/>
                <a:gd name="connsiteX40" fmla="*/ 446920 w 3737830"/>
                <a:gd name="connsiteY40" fmla="*/ 3695776 h 5218739"/>
                <a:gd name="connsiteX41" fmla="*/ 493741 w 3737830"/>
                <a:gd name="connsiteY41" fmla="*/ 3732943 h 5218739"/>
                <a:gd name="connsiteX42" fmla="*/ 522354 w 3737830"/>
                <a:gd name="connsiteY42" fmla="*/ 3724094 h 5218739"/>
                <a:gd name="connsiteX43" fmla="*/ 532759 w 3737830"/>
                <a:gd name="connsiteY43" fmla="*/ 3741792 h 5218739"/>
                <a:gd name="connsiteX44" fmla="*/ 569175 w 3737830"/>
                <a:gd name="connsiteY44" fmla="*/ 3717014 h 5218739"/>
                <a:gd name="connsiteX45" fmla="*/ 592586 w 3737830"/>
                <a:gd name="connsiteY45" fmla="*/ 3720554 h 5218739"/>
                <a:gd name="connsiteX46" fmla="*/ 610247 w 3737830"/>
                <a:gd name="connsiteY46" fmla="*/ 3714362 h 5218739"/>
                <a:gd name="connsiteX47" fmla="*/ 638542 w 3737830"/>
                <a:gd name="connsiteY47" fmla="*/ 3764424 h 5218739"/>
                <a:gd name="connsiteX48" fmla="*/ 654147 w 3737830"/>
                <a:gd name="connsiteY48" fmla="*/ 3775420 h 5218739"/>
                <a:gd name="connsiteX49" fmla="*/ 687095 w 3737830"/>
                <a:gd name="connsiteY49" fmla="*/ 3777190 h 5218739"/>
                <a:gd name="connsiteX50" fmla="*/ 692298 w 3737830"/>
                <a:gd name="connsiteY50" fmla="*/ 3751527 h 5218739"/>
                <a:gd name="connsiteX51" fmla="*/ 707038 w 3737830"/>
                <a:gd name="connsiteY51" fmla="*/ 3744447 h 5218739"/>
                <a:gd name="connsiteX52" fmla="*/ 706171 w 3737830"/>
                <a:gd name="connsiteY52" fmla="*/ 3728519 h 5218739"/>
                <a:gd name="connsiteX53" fmla="*/ 734784 w 3737830"/>
                <a:gd name="connsiteY53" fmla="*/ 3712590 h 5218739"/>
                <a:gd name="connsiteX54" fmla="*/ 751258 w 3737830"/>
                <a:gd name="connsiteY54" fmla="*/ 3718784 h 5218739"/>
                <a:gd name="connsiteX55" fmla="*/ 767732 w 3737830"/>
                <a:gd name="connsiteY55" fmla="*/ 3688697 h 5218739"/>
                <a:gd name="connsiteX56" fmla="*/ 818889 w 3737830"/>
                <a:gd name="connsiteY56" fmla="*/ 3698431 h 5218739"/>
                <a:gd name="connsiteX57" fmla="*/ 834496 w 3737830"/>
                <a:gd name="connsiteY57" fmla="*/ 3730288 h 5218739"/>
                <a:gd name="connsiteX58" fmla="*/ 868311 w 3737830"/>
                <a:gd name="connsiteY58" fmla="*/ 3683387 h 5218739"/>
                <a:gd name="connsiteX59" fmla="*/ 908196 w 3737830"/>
                <a:gd name="connsiteY59" fmla="*/ 3669228 h 5218739"/>
                <a:gd name="connsiteX60" fmla="*/ 934208 w 3737830"/>
                <a:gd name="connsiteY60" fmla="*/ 3674538 h 5218739"/>
                <a:gd name="connsiteX61" fmla="*/ 968890 w 3737830"/>
                <a:gd name="connsiteY61" fmla="*/ 3647105 h 5218739"/>
                <a:gd name="connsiteX62" fmla="*/ 994035 w 3737830"/>
                <a:gd name="connsiteY62" fmla="*/ 3640910 h 5218739"/>
                <a:gd name="connsiteX63" fmla="*/ 1026983 w 3737830"/>
                <a:gd name="connsiteY63" fmla="*/ 3599318 h 5218739"/>
                <a:gd name="connsiteX64" fmla="*/ 1054920 w 3737830"/>
                <a:gd name="connsiteY64" fmla="*/ 3580857 h 5218739"/>
                <a:gd name="connsiteX65" fmla="*/ 1068602 w 3737830"/>
                <a:gd name="connsiteY65" fmla="*/ 3593124 h 5218739"/>
                <a:gd name="connsiteX66" fmla="*/ 1093747 w 3737830"/>
                <a:gd name="connsiteY66" fmla="*/ 3608168 h 5218739"/>
                <a:gd name="connsiteX67" fmla="*/ 1105885 w 3737830"/>
                <a:gd name="connsiteY67" fmla="*/ 3580735 h 5218739"/>
                <a:gd name="connsiteX68" fmla="*/ 1116290 w 3737830"/>
                <a:gd name="connsiteY68" fmla="*/ 3585159 h 5218739"/>
                <a:gd name="connsiteX69" fmla="*/ 1138834 w 3737830"/>
                <a:gd name="connsiteY69" fmla="*/ 3550647 h 5218739"/>
                <a:gd name="connsiteX70" fmla="*/ 1159643 w 3737830"/>
                <a:gd name="connsiteY70" fmla="*/ 3545337 h 5218739"/>
                <a:gd name="connsiteX71" fmla="*/ 1169181 w 3737830"/>
                <a:gd name="connsiteY71" fmla="*/ 3554187 h 5218739"/>
                <a:gd name="connsiteX72" fmla="*/ 1177851 w 3737830"/>
                <a:gd name="connsiteY72" fmla="*/ 3545337 h 5218739"/>
                <a:gd name="connsiteX73" fmla="*/ 1187389 w 3737830"/>
                <a:gd name="connsiteY73" fmla="*/ 3543568 h 5218739"/>
                <a:gd name="connsiteX74" fmla="*/ 1189990 w 3737830"/>
                <a:gd name="connsiteY74" fmla="*/ 3533833 h 5218739"/>
                <a:gd name="connsiteX75" fmla="*/ 1204730 w 3737830"/>
                <a:gd name="connsiteY75" fmla="*/ 3527639 h 5218739"/>
                <a:gd name="connsiteX76" fmla="*/ 1251551 w 3737830"/>
                <a:gd name="connsiteY76" fmla="*/ 3524099 h 5218739"/>
                <a:gd name="connsiteX77" fmla="*/ 1263690 w 3737830"/>
                <a:gd name="connsiteY77" fmla="*/ 3532948 h 5218739"/>
                <a:gd name="connsiteX78" fmla="*/ 1274095 w 3737830"/>
                <a:gd name="connsiteY78" fmla="*/ 3522329 h 5218739"/>
                <a:gd name="connsiteX79" fmla="*/ 1278430 w 3737830"/>
                <a:gd name="connsiteY79" fmla="*/ 3501976 h 5218739"/>
                <a:gd name="connsiteX80" fmla="*/ 1273228 w 3737830"/>
                <a:gd name="connsiteY80" fmla="*/ 3489587 h 5218739"/>
                <a:gd name="connsiteX81" fmla="*/ 1289702 w 3737830"/>
                <a:gd name="connsiteY81" fmla="*/ 3474543 h 5218739"/>
                <a:gd name="connsiteX82" fmla="*/ 1300974 w 3737830"/>
                <a:gd name="connsiteY82" fmla="*/ 3476313 h 5218739"/>
                <a:gd name="connsiteX83" fmla="*/ 1300974 w 3737830"/>
                <a:gd name="connsiteY83" fmla="*/ 3499321 h 5218739"/>
                <a:gd name="connsiteX84" fmla="*/ 1315714 w 3737830"/>
                <a:gd name="connsiteY84" fmla="*/ 3489587 h 5218739"/>
                <a:gd name="connsiteX85" fmla="*/ 1327853 w 3737830"/>
                <a:gd name="connsiteY85" fmla="*/ 3486932 h 5218739"/>
                <a:gd name="connsiteX86" fmla="*/ 1350396 w 3737830"/>
                <a:gd name="connsiteY86" fmla="*/ 3479852 h 5218739"/>
                <a:gd name="connsiteX87" fmla="*/ 1374674 w 3737830"/>
                <a:gd name="connsiteY87" fmla="*/ 3482507 h 5218739"/>
                <a:gd name="connsiteX88" fmla="*/ 1368604 w 3737830"/>
                <a:gd name="connsiteY88" fmla="*/ 3494011 h 5218739"/>
                <a:gd name="connsiteX89" fmla="*/ 1369472 w 3737830"/>
                <a:gd name="connsiteY89" fmla="*/ 3517020 h 5218739"/>
                <a:gd name="connsiteX90" fmla="*/ 1392882 w 3737830"/>
                <a:gd name="connsiteY90" fmla="*/ 3492241 h 5218739"/>
                <a:gd name="connsiteX91" fmla="*/ 1416293 w 3737830"/>
                <a:gd name="connsiteY91" fmla="*/ 3491357 h 5218739"/>
                <a:gd name="connsiteX92" fmla="*/ 1442779 w 3737830"/>
                <a:gd name="connsiteY92" fmla="*/ 3466701 h 5218739"/>
                <a:gd name="connsiteX93" fmla="*/ 1499530 w 3737830"/>
                <a:gd name="connsiteY93" fmla="*/ 3501976 h 5218739"/>
                <a:gd name="connsiteX94" fmla="*/ 1544618 w 3737830"/>
                <a:gd name="connsiteY94" fmla="*/ 3581620 h 5218739"/>
                <a:gd name="connsiteX95" fmla="*/ 1551554 w 3737830"/>
                <a:gd name="connsiteY95" fmla="*/ 3574540 h 5218739"/>
                <a:gd name="connsiteX96" fmla="*/ 1567161 w 3737830"/>
                <a:gd name="connsiteY96" fmla="*/ 3575426 h 5218739"/>
                <a:gd name="connsiteX97" fmla="*/ 1578433 w 3737830"/>
                <a:gd name="connsiteY97" fmla="*/ 3586929 h 5218739"/>
                <a:gd name="connsiteX98" fmla="*/ 1613115 w 3737830"/>
                <a:gd name="connsiteY98" fmla="*/ 3594009 h 5218739"/>
                <a:gd name="connsiteX99" fmla="*/ 1653867 w 3737830"/>
                <a:gd name="connsiteY99" fmla="*/ 3578080 h 5218739"/>
                <a:gd name="connsiteX100" fmla="*/ 1694619 w 3737830"/>
                <a:gd name="connsiteY100" fmla="*/ 3586929 h 5218739"/>
                <a:gd name="connsiteX101" fmla="*/ 1693752 w 3737830"/>
                <a:gd name="connsiteY101" fmla="*/ 3627636 h 5218739"/>
                <a:gd name="connsiteX102" fmla="*/ 1721498 w 3737830"/>
                <a:gd name="connsiteY102" fmla="*/ 3656839 h 5218739"/>
                <a:gd name="connsiteX103" fmla="*/ 1761383 w 3737830"/>
                <a:gd name="connsiteY103" fmla="*/ 3656839 h 5218739"/>
                <a:gd name="connsiteX104" fmla="*/ 1760429 w 3737830"/>
                <a:gd name="connsiteY104" fmla="*/ 3685379 h 5218739"/>
                <a:gd name="connsiteX105" fmla="*/ 1778441 w 3737830"/>
                <a:gd name="connsiteY105" fmla="*/ 3689061 h 5218739"/>
                <a:gd name="connsiteX106" fmla="*/ 1800298 w 3737830"/>
                <a:gd name="connsiteY106" fmla="*/ 3684413 h 5218739"/>
                <a:gd name="connsiteX107" fmla="*/ 1813047 w 3737830"/>
                <a:gd name="connsiteY107" fmla="*/ 3669542 h 5218739"/>
                <a:gd name="connsiteX108" fmla="*/ 1833083 w 3737830"/>
                <a:gd name="connsiteY108" fmla="*/ 3667683 h 5218739"/>
                <a:gd name="connsiteX109" fmla="*/ 1855684 w 3737830"/>
                <a:gd name="connsiteY109" fmla="*/ 3637806 h 5218739"/>
                <a:gd name="connsiteX110" fmla="*/ 1862226 w 3737830"/>
                <a:gd name="connsiteY110" fmla="*/ 3644447 h 5218739"/>
                <a:gd name="connsiteX111" fmla="*/ 1853117 w 3737830"/>
                <a:gd name="connsiteY111" fmla="*/ 3669542 h 5218739"/>
                <a:gd name="connsiteX112" fmla="*/ 1870421 w 3737830"/>
                <a:gd name="connsiteY112" fmla="*/ 3712298 h 5218739"/>
                <a:gd name="connsiteX113" fmla="*/ 1874064 w 3737830"/>
                <a:gd name="connsiteY113" fmla="*/ 3742970 h 5218739"/>
                <a:gd name="connsiteX114" fmla="*/ 1873154 w 3737830"/>
                <a:gd name="connsiteY114" fmla="*/ 3769925 h 5218739"/>
                <a:gd name="connsiteX115" fmla="*/ 1893189 w 3737830"/>
                <a:gd name="connsiteY115" fmla="*/ 3781078 h 5218739"/>
                <a:gd name="connsiteX116" fmla="*/ 1911403 w 3737830"/>
                <a:gd name="connsiteY116" fmla="*/ 3782937 h 5218739"/>
                <a:gd name="connsiteX117" fmla="*/ 1913224 w 3737830"/>
                <a:gd name="connsiteY117" fmla="*/ 3799668 h 5218739"/>
                <a:gd name="connsiteX118" fmla="*/ 1923242 w 3737830"/>
                <a:gd name="connsiteY118" fmla="*/ 3816398 h 5218739"/>
                <a:gd name="connsiteX119" fmla="*/ 1921420 w 3737830"/>
                <a:gd name="connsiteY119" fmla="*/ 3828481 h 5218739"/>
                <a:gd name="connsiteX120" fmla="*/ 1909581 w 3737830"/>
                <a:gd name="connsiteY120" fmla="*/ 3831270 h 5218739"/>
                <a:gd name="connsiteX121" fmla="*/ 1906849 w 3737830"/>
                <a:gd name="connsiteY121" fmla="*/ 3821975 h 5218739"/>
                <a:gd name="connsiteX122" fmla="*/ 1894100 w 3737830"/>
                <a:gd name="connsiteY122" fmla="*/ 3826622 h 5218739"/>
                <a:gd name="connsiteX123" fmla="*/ 1890457 w 3737830"/>
                <a:gd name="connsiteY123" fmla="*/ 3846141 h 5218739"/>
                <a:gd name="connsiteX124" fmla="*/ 1878618 w 3737830"/>
                <a:gd name="connsiteY124" fmla="*/ 3858224 h 5218739"/>
                <a:gd name="connsiteX125" fmla="*/ 1885903 w 3737830"/>
                <a:gd name="connsiteY125" fmla="*/ 3884249 h 5218739"/>
                <a:gd name="connsiteX126" fmla="*/ 1875886 w 3737830"/>
                <a:gd name="connsiteY126" fmla="*/ 3924216 h 5218739"/>
                <a:gd name="connsiteX127" fmla="*/ 1895010 w 3737830"/>
                <a:gd name="connsiteY127" fmla="*/ 3936299 h 5218739"/>
                <a:gd name="connsiteX128" fmla="*/ 1912314 w 3737830"/>
                <a:gd name="connsiteY128" fmla="*/ 3958606 h 5218739"/>
                <a:gd name="connsiteX129" fmla="*/ 1907760 w 3737830"/>
                <a:gd name="connsiteY129" fmla="*/ 3967901 h 5218739"/>
                <a:gd name="connsiteX130" fmla="*/ 1909581 w 3737830"/>
                <a:gd name="connsiteY130" fmla="*/ 3979055 h 5218739"/>
                <a:gd name="connsiteX131" fmla="*/ 1884992 w 3737830"/>
                <a:gd name="connsiteY131" fmla="*/ 3993927 h 5218739"/>
                <a:gd name="connsiteX132" fmla="*/ 1879528 w 3737830"/>
                <a:gd name="connsiteY132" fmla="*/ 4009728 h 5218739"/>
                <a:gd name="connsiteX133" fmla="*/ 1813047 w 3737830"/>
                <a:gd name="connsiteY133" fmla="*/ 4037612 h 5218739"/>
                <a:gd name="connsiteX134" fmla="*/ 1823065 w 3737830"/>
                <a:gd name="connsiteY134" fmla="*/ 4052483 h 5218739"/>
                <a:gd name="connsiteX135" fmla="*/ 1815780 w 3737830"/>
                <a:gd name="connsiteY135" fmla="*/ 4067355 h 5218739"/>
                <a:gd name="connsiteX136" fmla="*/ 1833083 w 3737830"/>
                <a:gd name="connsiteY136" fmla="*/ 4098957 h 5218739"/>
                <a:gd name="connsiteX137" fmla="*/ 1851297 w 3737830"/>
                <a:gd name="connsiteY137" fmla="*/ 4098957 h 5218739"/>
                <a:gd name="connsiteX138" fmla="*/ 1884082 w 3737830"/>
                <a:gd name="connsiteY138" fmla="*/ 4126841 h 5218739"/>
                <a:gd name="connsiteX139" fmla="*/ 1895921 w 3737830"/>
                <a:gd name="connsiteY139" fmla="*/ 4175173 h 5218739"/>
                <a:gd name="connsiteX140" fmla="*/ 1883171 w 3737830"/>
                <a:gd name="connsiteY140" fmla="*/ 4198410 h 5218739"/>
                <a:gd name="connsiteX141" fmla="*/ 1948742 w 3737830"/>
                <a:gd name="connsiteY141" fmla="*/ 4229082 h 5218739"/>
                <a:gd name="connsiteX142" fmla="*/ 1986991 w 3737830"/>
                <a:gd name="connsiteY142" fmla="*/ 4230941 h 5218739"/>
                <a:gd name="connsiteX143" fmla="*/ 1997008 w 3737830"/>
                <a:gd name="connsiteY143" fmla="*/ 4243954 h 5218739"/>
                <a:gd name="connsiteX144" fmla="*/ 2015222 w 3737830"/>
                <a:gd name="connsiteY144" fmla="*/ 4250460 h 5218739"/>
                <a:gd name="connsiteX145" fmla="*/ 2017044 w 3737830"/>
                <a:gd name="connsiteY145" fmla="*/ 4276485 h 5218739"/>
                <a:gd name="connsiteX146" fmla="*/ 2069313 w 3737830"/>
                <a:gd name="connsiteY146" fmla="*/ 4257313 h 5218739"/>
                <a:gd name="connsiteX147" fmla="*/ 1868836 w 3737830"/>
                <a:gd name="connsiteY147" fmla="*/ 4846950 h 5218739"/>
                <a:gd name="connsiteX148" fmla="*/ 2702849 w 3737830"/>
                <a:gd name="connsiteY148" fmla="*/ 5188594 h 5218739"/>
                <a:gd name="connsiteX149" fmla="*/ 3506718 w 3737830"/>
                <a:gd name="connsiteY149" fmla="*/ 5218739 h 5218739"/>
                <a:gd name="connsiteX150" fmla="*/ 3737830 w 3737830"/>
                <a:gd name="connsiteY150" fmla="*/ 4465112 h 5218739"/>
                <a:gd name="connsiteX151" fmla="*/ 3707685 w 3737830"/>
                <a:gd name="connsiteY151" fmla="*/ 3801921 h 5218739"/>
                <a:gd name="connsiteX152" fmla="*/ 3737830 w 3737830"/>
                <a:gd name="connsiteY152" fmla="*/ 3289455 h 5218739"/>
                <a:gd name="connsiteX153" fmla="*/ 3446427 w 3737830"/>
                <a:gd name="connsiteY153" fmla="*/ 2666457 h 5218739"/>
                <a:gd name="connsiteX154" fmla="*/ 2853575 w 3737830"/>
                <a:gd name="connsiteY154" fmla="*/ 2676506 h 5218739"/>
                <a:gd name="connsiteX155" fmla="*/ 2572221 w 3737830"/>
                <a:gd name="connsiteY155" fmla="*/ 2475539 h 5218739"/>
                <a:gd name="connsiteX156" fmla="*/ 2793285 w 3737830"/>
                <a:gd name="connsiteY156" fmla="*/ 2274572 h 5218739"/>
                <a:gd name="connsiteX157" fmla="*/ 2873671 w 3737830"/>
                <a:gd name="connsiteY157" fmla="*/ 2013314 h 5218739"/>
                <a:gd name="connsiteX158" fmla="*/ 3144977 w 3737830"/>
                <a:gd name="connsiteY158" fmla="*/ 1782202 h 5218739"/>
                <a:gd name="connsiteX159" fmla="*/ 2984203 w 3737830"/>
                <a:gd name="connsiteY159" fmla="*/ 1330027 h 5218739"/>
                <a:gd name="connsiteX160" fmla="*/ 3165074 w 3737830"/>
                <a:gd name="connsiteY160" fmla="*/ 1108963 h 5218739"/>
                <a:gd name="connsiteX161" fmla="*/ 3438708 w 3737830"/>
                <a:gd name="connsiteY161" fmla="*/ 708324 h 5218739"/>
                <a:gd name="connsiteX162" fmla="*/ 3377270 w 3737830"/>
                <a:gd name="connsiteY162" fmla="*/ 563993 h 5218739"/>
                <a:gd name="connsiteX163" fmla="*/ 3316598 w 3737830"/>
                <a:gd name="connsiteY163" fmla="*/ 440404 h 5218739"/>
                <a:gd name="connsiteX164" fmla="*/ 3332784 w 3737830"/>
                <a:gd name="connsiteY164" fmla="*/ 263417 h 5218739"/>
                <a:gd name="connsiteX165" fmla="*/ 3106192 w 3737830"/>
                <a:gd name="connsiteY165" fmla="*/ 128907 h 5218739"/>
                <a:gd name="connsiteX166" fmla="*/ 3124462 w 3737830"/>
                <a:gd name="connsiteY166" fmla="*/ 12400 h 5218739"/>
                <a:gd name="connsiteX167" fmla="*/ 3020642 w 3737830"/>
                <a:gd name="connsiteY167" fmla="*/ 1477 h 5218739"/>
                <a:gd name="connsiteX168" fmla="*/ 2958526 w 3737830"/>
                <a:gd name="connsiteY168" fmla="*/ 38129 h 5218739"/>
                <a:gd name="connsiteX169" fmla="*/ 2965150 w 3737830"/>
                <a:gd name="connsiteY169" fmla="*/ 223300 h 5218739"/>
                <a:gd name="connsiteX170" fmla="*/ 2780177 w 3737830"/>
                <a:gd name="connsiteY170" fmla="*/ 305894 h 5218739"/>
                <a:gd name="connsiteX171" fmla="*/ 2762617 w 3737830"/>
                <a:gd name="connsiteY171" fmla="*/ 448814 h 5218739"/>
                <a:gd name="connsiteX0" fmla="*/ 2762617 w 3737830"/>
                <a:gd name="connsiteY0" fmla="*/ 448814 h 5218739"/>
                <a:gd name="connsiteX1" fmla="*/ 2424105 w 3737830"/>
                <a:gd name="connsiteY1" fmla="*/ 558395 h 5218739"/>
                <a:gd name="connsiteX2" fmla="*/ 2293527 w 3737830"/>
                <a:gd name="connsiteY2" fmla="*/ 545493 h 5218739"/>
                <a:gd name="connsiteX3" fmla="*/ 2241444 w 3737830"/>
                <a:gd name="connsiteY3" fmla="*/ 716503 h 5218739"/>
                <a:gd name="connsiteX4" fmla="*/ 2040286 w 3737830"/>
                <a:gd name="connsiteY4" fmla="*/ 792017 h 5218739"/>
                <a:gd name="connsiteX5" fmla="*/ 1996355 w 3737830"/>
                <a:gd name="connsiteY5" fmla="*/ 709423 h 5218739"/>
                <a:gd name="connsiteX6" fmla="*/ 1883059 w 3737830"/>
                <a:gd name="connsiteY6" fmla="*/ 810896 h 5218739"/>
                <a:gd name="connsiteX7" fmla="*/ 1700399 w 3737830"/>
                <a:gd name="connsiteY7" fmla="*/ 820335 h 5218739"/>
                <a:gd name="connsiteX8" fmla="*/ 1591727 w 3737830"/>
                <a:gd name="connsiteY8" fmla="*/ 910008 h 5218739"/>
                <a:gd name="connsiteX9" fmla="*/ 1478186 w 3737830"/>
                <a:gd name="connsiteY9" fmla="*/ 938674 h 5218739"/>
                <a:gd name="connsiteX10" fmla="*/ 1392881 w 3737830"/>
                <a:gd name="connsiteY10" fmla="*/ 1179028 h 5218739"/>
                <a:gd name="connsiteX11" fmla="*/ 1249527 w 3737830"/>
                <a:gd name="connsiteY11" fmla="*/ 1112953 h 5218739"/>
                <a:gd name="connsiteX12" fmla="*/ 1184787 w 3737830"/>
                <a:gd name="connsiteY12" fmla="*/ 1226224 h 5218739"/>
                <a:gd name="connsiteX13" fmla="*/ 1214845 w 3737830"/>
                <a:gd name="connsiteY13" fmla="*/ 1445687 h 5218739"/>
                <a:gd name="connsiteX14" fmla="*/ 1062243 w 3737830"/>
                <a:gd name="connsiteY14" fmla="*/ 1497603 h 5218739"/>
                <a:gd name="connsiteX15" fmla="*/ 1018312 w 3737830"/>
                <a:gd name="connsiteY15" fmla="*/ 1415010 h 5218739"/>
                <a:gd name="connsiteX16" fmla="*/ 932762 w 3737830"/>
                <a:gd name="connsiteY16" fmla="*/ 1436248 h 5218739"/>
                <a:gd name="connsiteX17" fmla="*/ 902682 w 3737830"/>
                <a:gd name="connsiteY17" fmla="*/ 1355452 h 5218739"/>
                <a:gd name="connsiteX18" fmla="*/ 646054 w 3737830"/>
                <a:gd name="connsiteY18" fmla="*/ 1443327 h 5218739"/>
                <a:gd name="connsiteX19" fmla="*/ 553567 w 3737830"/>
                <a:gd name="connsiteY19" fmla="*/ 1318257 h 5218739"/>
                <a:gd name="connsiteX20" fmla="*/ 528134 w 3737830"/>
                <a:gd name="connsiteY20" fmla="*/ 1490524 h 5218739"/>
                <a:gd name="connsiteX21" fmla="*/ 384780 w 3737830"/>
                <a:gd name="connsiteY21" fmla="*/ 1490524 h 5218739"/>
                <a:gd name="connsiteX22" fmla="*/ 289981 w 3737830"/>
                <a:gd name="connsiteY22" fmla="*/ 1625034 h 5218739"/>
                <a:gd name="connsiteX23" fmla="*/ 132783 w 3737830"/>
                <a:gd name="connsiteY23" fmla="*/ 1704252 h 5218739"/>
                <a:gd name="connsiteX24" fmla="*/ 137379 w 3737830"/>
                <a:gd name="connsiteY24" fmla="*/ 1825618 h 5218739"/>
                <a:gd name="connsiteX25" fmla="*/ 33332 w 3737830"/>
                <a:gd name="connsiteY25" fmla="*/ 1927091 h 5218739"/>
                <a:gd name="connsiteX26" fmla="*/ 6257 w 3737830"/>
                <a:gd name="connsiteY26" fmla="*/ 2273583 h 5218739"/>
                <a:gd name="connsiteX27" fmla="*/ 63390 w 3737830"/>
                <a:gd name="connsiteY27" fmla="*/ 2443891 h 5218739"/>
                <a:gd name="connsiteX28" fmla="*/ 125819 w 3737830"/>
                <a:gd name="connsiteY28" fmla="*/ 2469849 h 5218739"/>
                <a:gd name="connsiteX29" fmla="*/ 169750 w 3737830"/>
                <a:gd name="connsiteY29" fmla="*/ 2613798 h 5218739"/>
                <a:gd name="connsiteX30" fmla="*/ 358836 w 3737830"/>
                <a:gd name="connsiteY30" fmla="*/ 2804548 h 5218739"/>
                <a:gd name="connsiteX31" fmla="*/ 521198 w 3737830"/>
                <a:gd name="connsiteY31" fmla="*/ 2892257 h 5218739"/>
                <a:gd name="connsiteX32" fmla="*/ 598137 w 3737830"/>
                <a:gd name="connsiteY32" fmla="*/ 3135838 h 5218739"/>
                <a:gd name="connsiteX33" fmla="*/ 424087 w 3737830"/>
                <a:gd name="connsiteY33" fmla="*/ 3331184 h 5218739"/>
                <a:gd name="connsiteX34" fmla="*/ 292409 w 3737830"/>
                <a:gd name="connsiteY34" fmla="*/ 3556346 h 5218739"/>
                <a:gd name="connsiteX35" fmla="*/ 293251 w 3737830"/>
                <a:gd name="connsiteY35" fmla="*/ 3670361 h 5218739"/>
                <a:gd name="connsiteX36" fmla="*/ 335069 w 3737830"/>
                <a:gd name="connsiteY36" fmla="*/ 3679847 h 5218739"/>
                <a:gd name="connsiteX37" fmla="*/ 355879 w 3737830"/>
                <a:gd name="connsiteY37" fmla="*/ 3689581 h 5218739"/>
                <a:gd name="connsiteX38" fmla="*/ 379289 w 3737830"/>
                <a:gd name="connsiteY38" fmla="*/ 3682502 h 5218739"/>
                <a:gd name="connsiteX39" fmla="*/ 414839 w 3737830"/>
                <a:gd name="connsiteY39" fmla="*/ 3702855 h 5218739"/>
                <a:gd name="connsiteX40" fmla="*/ 446920 w 3737830"/>
                <a:gd name="connsiteY40" fmla="*/ 3695776 h 5218739"/>
                <a:gd name="connsiteX41" fmla="*/ 493741 w 3737830"/>
                <a:gd name="connsiteY41" fmla="*/ 3732943 h 5218739"/>
                <a:gd name="connsiteX42" fmla="*/ 522354 w 3737830"/>
                <a:gd name="connsiteY42" fmla="*/ 3724094 h 5218739"/>
                <a:gd name="connsiteX43" fmla="*/ 532759 w 3737830"/>
                <a:gd name="connsiteY43" fmla="*/ 3741792 h 5218739"/>
                <a:gd name="connsiteX44" fmla="*/ 569175 w 3737830"/>
                <a:gd name="connsiteY44" fmla="*/ 3717014 h 5218739"/>
                <a:gd name="connsiteX45" fmla="*/ 592586 w 3737830"/>
                <a:gd name="connsiteY45" fmla="*/ 3720554 h 5218739"/>
                <a:gd name="connsiteX46" fmla="*/ 610247 w 3737830"/>
                <a:gd name="connsiteY46" fmla="*/ 3714362 h 5218739"/>
                <a:gd name="connsiteX47" fmla="*/ 638542 w 3737830"/>
                <a:gd name="connsiteY47" fmla="*/ 3764424 h 5218739"/>
                <a:gd name="connsiteX48" fmla="*/ 654147 w 3737830"/>
                <a:gd name="connsiteY48" fmla="*/ 3775420 h 5218739"/>
                <a:gd name="connsiteX49" fmla="*/ 687095 w 3737830"/>
                <a:gd name="connsiteY49" fmla="*/ 3777190 h 5218739"/>
                <a:gd name="connsiteX50" fmla="*/ 692298 w 3737830"/>
                <a:gd name="connsiteY50" fmla="*/ 3751527 h 5218739"/>
                <a:gd name="connsiteX51" fmla="*/ 707038 w 3737830"/>
                <a:gd name="connsiteY51" fmla="*/ 3744447 h 5218739"/>
                <a:gd name="connsiteX52" fmla="*/ 706171 w 3737830"/>
                <a:gd name="connsiteY52" fmla="*/ 3728519 h 5218739"/>
                <a:gd name="connsiteX53" fmla="*/ 734784 w 3737830"/>
                <a:gd name="connsiteY53" fmla="*/ 3712590 h 5218739"/>
                <a:gd name="connsiteX54" fmla="*/ 751258 w 3737830"/>
                <a:gd name="connsiteY54" fmla="*/ 3718784 h 5218739"/>
                <a:gd name="connsiteX55" fmla="*/ 767732 w 3737830"/>
                <a:gd name="connsiteY55" fmla="*/ 3688697 h 5218739"/>
                <a:gd name="connsiteX56" fmla="*/ 818889 w 3737830"/>
                <a:gd name="connsiteY56" fmla="*/ 3698431 h 5218739"/>
                <a:gd name="connsiteX57" fmla="*/ 834496 w 3737830"/>
                <a:gd name="connsiteY57" fmla="*/ 3730288 h 5218739"/>
                <a:gd name="connsiteX58" fmla="*/ 868311 w 3737830"/>
                <a:gd name="connsiteY58" fmla="*/ 3683387 h 5218739"/>
                <a:gd name="connsiteX59" fmla="*/ 908196 w 3737830"/>
                <a:gd name="connsiteY59" fmla="*/ 3669228 h 5218739"/>
                <a:gd name="connsiteX60" fmla="*/ 934208 w 3737830"/>
                <a:gd name="connsiteY60" fmla="*/ 3674538 h 5218739"/>
                <a:gd name="connsiteX61" fmla="*/ 968890 w 3737830"/>
                <a:gd name="connsiteY61" fmla="*/ 3647105 h 5218739"/>
                <a:gd name="connsiteX62" fmla="*/ 994035 w 3737830"/>
                <a:gd name="connsiteY62" fmla="*/ 3640910 h 5218739"/>
                <a:gd name="connsiteX63" fmla="*/ 1026983 w 3737830"/>
                <a:gd name="connsiteY63" fmla="*/ 3599318 h 5218739"/>
                <a:gd name="connsiteX64" fmla="*/ 1054920 w 3737830"/>
                <a:gd name="connsiteY64" fmla="*/ 3580857 h 5218739"/>
                <a:gd name="connsiteX65" fmla="*/ 1068602 w 3737830"/>
                <a:gd name="connsiteY65" fmla="*/ 3593124 h 5218739"/>
                <a:gd name="connsiteX66" fmla="*/ 1093747 w 3737830"/>
                <a:gd name="connsiteY66" fmla="*/ 3608168 h 5218739"/>
                <a:gd name="connsiteX67" fmla="*/ 1105885 w 3737830"/>
                <a:gd name="connsiteY67" fmla="*/ 3580735 h 5218739"/>
                <a:gd name="connsiteX68" fmla="*/ 1116290 w 3737830"/>
                <a:gd name="connsiteY68" fmla="*/ 3585159 h 5218739"/>
                <a:gd name="connsiteX69" fmla="*/ 1138834 w 3737830"/>
                <a:gd name="connsiteY69" fmla="*/ 3550647 h 5218739"/>
                <a:gd name="connsiteX70" fmla="*/ 1159643 w 3737830"/>
                <a:gd name="connsiteY70" fmla="*/ 3545337 h 5218739"/>
                <a:gd name="connsiteX71" fmla="*/ 1169181 w 3737830"/>
                <a:gd name="connsiteY71" fmla="*/ 3554187 h 5218739"/>
                <a:gd name="connsiteX72" fmla="*/ 1177851 w 3737830"/>
                <a:gd name="connsiteY72" fmla="*/ 3545337 h 5218739"/>
                <a:gd name="connsiteX73" fmla="*/ 1187389 w 3737830"/>
                <a:gd name="connsiteY73" fmla="*/ 3543568 h 5218739"/>
                <a:gd name="connsiteX74" fmla="*/ 1189990 w 3737830"/>
                <a:gd name="connsiteY74" fmla="*/ 3533833 h 5218739"/>
                <a:gd name="connsiteX75" fmla="*/ 1204730 w 3737830"/>
                <a:gd name="connsiteY75" fmla="*/ 3527639 h 5218739"/>
                <a:gd name="connsiteX76" fmla="*/ 1251551 w 3737830"/>
                <a:gd name="connsiteY76" fmla="*/ 3524099 h 5218739"/>
                <a:gd name="connsiteX77" fmla="*/ 1263690 w 3737830"/>
                <a:gd name="connsiteY77" fmla="*/ 3532948 h 5218739"/>
                <a:gd name="connsiteX78" fmla="*/ 1274095 w 3737830"/>
                <a:gd name="connsiteY78" fmla="*/ 3522329 h 5218739"/>
                <a:gd name="connsiteX79" fmla="*/ 1278430 w 3737830"/>
                <a:gd name="connsiteY79" fmla="*/ 3501976 h 5218739"/>
                <a:gd name="connsiteX80" fmla="*/ 1273228 w 3737830"/>
                <a:gd name="connsiteY80" fmla="*/ 3489587 h 5218739"/>
                <a:gd name="connsiteX81" fmla="*/ 1289702 w 3737830"/>
                <a:gd name="connsiteY81" fmla="*/ 3474543 h 5218739"/>
                <a:gd name="connsiteX82" fmla="*/ 1300974 w 3737830"/>
                <a:gd name="connsiteY82" fmla="*/ 3476313 h 5218739"/>
                <a:gd name="connsiteX83" fmla="*/ 1300974 w 3737830"/>
                <a:gd name="connsiteY83" fmla="*/ 3499321 h 5218739"/>
                <a:gd name="connsiteX84" fmla="*/ 1315714 w 3737830"/>
                <a:gd name="connsiteY84" fmla="*/ 3489587 h 5218739"/>
                <a:gd name="connsiteX85" fmla="*/ 1327853 w 3737830"/>
                <a:gd name="connsiteY85" fmla="*/ 3486932 h 5218739"/>
                <a:gd name="connsiteX86" fmla="*/ 1350396 w 3737830"/>
                <a:gd name="connsiteY86" fmla="*/ 3479852 h 5218739"/>
                <a:gd name="connsiteX87" fmla="*/ 1374674 w 3737830"/>
                <a:gd name="connsiteY87" fmla="*/ 3482507 h 5218739"/>
                <a:gd name="connsiteX88" fmla="*/ 1368604 w 3737830"/>
                <a:gd name="connsiteY88" fmla="*/ 3494011 h 5218739"/>
                <a:gd name="connsiteX89" fmla="*/ 1369472 w 3737830"/>
                <a:gd name="connsiteY89" fmla="*/ 3517020 h 5218739"/>
                <a:gd name="connsiteX90" fmla="*/ 1392882 w 3737830"/>
                <a:gd name="connsiteY90" fmla="*/ 3492241 h 5218739"/>
                <a:gd name="connsiteX91" fmla="*/ 1416293 w 3737830"/>
                <a:gd name="connsiteY91" fmla="*/ 3491357 h 5218739"/>
                <a:gd name="connsiteX92" fmla="*/ 1442779 w 3737830"/>
                <a:gd name="connsiteY92" fmla="*/ 3466701 h 5218739"/>
                <a:gd name="connsiteX93" fmla="*/ 1499530 w 3737830"/>
                <a:gd name="connsiteY93" fmla="*/ 3501976 h 5218739"/>
                <a:gd name="connsiteX94" fmla="*/ 1544618 w 3737830"/>
                <a:gd name="connsiteY94" fmla="*/ 3581620 h 5218739"/>
                <a:gd name="connsiteX95" fmla="*/ 1551554 w 3737830"/>
                <a:gd name="connsiteY95" fmla="*/ 3574540 h 5218739"/>
                <a:gd name="connsiteX96" fmla="*/ 1567161 w 3737830"/>
                <a:gd name="connsiteY96" fmla="*/ 3575426 h 5218739"/>
                <a:gd name="connsiteX97" fmla="*/ 1578433 w 3737830"/>
                <a:gd name="connsiteY97" fmla="*/ 3586929 h 5218739"/>
                <a:gd name="connsiteX98" fmla="*/ 1613115 w 3737830"/>
                <a:gd name="connsiteY98" fmla="*/ 3594009 h 5218739"/>
                <a:gd name="connsiteX99" fmla="*/ 1653867 w 3737830"/>
                <a:gd name="connsiteY99" fmla="*/ 3578080 h 5218739"/>
                <a:gd name="connsiteX100" fmla="*/ 1694619 w 3737830"/>
                <a:gd name="connsiteY100" fmla="*/ 3586929 h 5218739"/>
                <a:gd name="connsiteX101" fmla="*/ 1693752 w 3737830"/>
                <a:gd name="connsiteY101" fmla="*/ 3627636 h 5218739"/>
                <a:gd name="connsiteX102" fmla="*/ 1721498 w 3737830"/>
                <a:gd name="connsiteY102" fmla="*/ 3656839 h 5218739"/>
                <a:gd name="connsiteX103" fmla="*/ 1761383 w 3737830"/>
                <a:gd name="connsiteY103" fmla="*/ 3656839 h 5218739"/>
                <a:gd name="connsiteX104" fmla="*/ 1760429 w 3737830"/>
                <a:gd name="connsiteY104" fmla="*/ 3685379 h 5218739"/>
                <a:gd name="connsiteX105" fmla="*/ 1778441 w 3737830"/>
                <a:gd name="connsiteY105" fmla="*/ 3689061 h 5218739"/>
                <a:gd name="connsiteX106" fmla="*/ 1800298 w 3737830"/>
                <a:gd name="connsiteY106" fmla="*/ 3684413 h 5218739"/>
                <a:gd name="connsiteX107" fmla="*/ 1813047 w 3737830"/>
                <a:gd name="connsiteY107" fmla="*/ 3669542 h 5218739"/>
                <a:gd name="connsiteX108" fmla="*/ 1833083 w 3737830"/>
                <a:gd name="connsiteY108" fmla="*/ 3667683 h 5218739"/>
                <a:gd name="connsiteX109" fmla="*/ 1855684 w 3737830"/>
                <a:gd name="connsiteY109" fmla="*/ 3637806 h 5218739"/>
                <a:gd name="connsiteX110" fmla="*/ 1862226 w 3737830"/>
                <a:gd name="connsiteY110" fmla="*/ 3644447 h 5218739"/>
                <a:gd name="connsiteX111" fmla="*/ 1853117 w 3737830"/>
                <a:gd name="connsiteY111" fmla="*/ 3669542 h 5218739"/>
                <a:gd name="connsiteX112" fmla="*/ 1870421 w 3737830"/>
                <a:gd name="connsiteY112" fmla="*/ 3712298 h 5218739"/>
                <a:gd name="connsiteX113" fmla="*/ 1874064 w 3737830"/>
                <a:gd name="connsiteY113" fmla="*/ 3742970 h 5218739"/>
                <a:gd name="connsiteX114" fmla="*/ 1873154 w 3737830"/>
                <a:gd name="connsiteY114" fmla="*/ 3769925 h 5218739"/>
                <a:gd name="connsiteX115" fmla="*/ 1893189 w 3737830"/>
                <a:gd name="connsiteY115" fmla="*/ 3781078 h 5218739"/>
                <a:gd name="connsiteX116" fmla="*/ 1911403 w 3737830"/>
                <a:gd name="connsiteY116" fmla="*/ 3782937 h 5218739"/>
                <a:gd name="connsiteX117" fmla="*/ 1913224 w 3737830"/>
                <a:gd name="connsiteY117" fmla="*/ 3799668 h 5218739"/>
                <a:gd name="connsiteX118" fmla="*/ 1923242 w 3737830"/>
                <a:gd name="connsiteY118" fmla="*/ 3816398 h 5218739"/>
                <a:gd name="connsiteX119" fmla="*/ 1921420 w 3737830"/>
                <a:gd name="connsiteY119" fmla="*/ 3828481 h 5218739"/>
                <a:gd name="connsiteX120" fmla="*/ 1909581 w 3737830"/>
                <a:gd name="connsiteY120" fmla="*/ 3831270 h 5218739"/>
                <a:gd name="connsiteX121" fmla="*/ 1906849 w 3737830"/>
                <a:gd name="connsiteY121" fmla="*/ 3821975 h 5218739"/>
                <a:gd name="connsiteX122" fmla="*/ 1894100 w 3737830"/>
                <a:gd name="connsiteY122" fmla="*/ 3826622 h 5218739"/>
                <a:gd name="connsiteX123" fmla="*/ 1890457 w 3737830"/>
                <a:gd name="connsiteY123" fmla="*/ 3846141 h 5218739"/>
                <a:gd name="connsiteX124" fmla="*/ 1878618 w 3737830"/>
                <a:gd name="connsiteY124" fmla="*/ 3858224 h 5218739"/>
                <a:gd name="connsiteX125" fmla="*/ 1885903 w 3737830"/>
                <a:gd name="connsiteY125" fmla="*/ 3884249 h 5218739"/>
                <a:gd name="connsiteX126" fmla="*/ 1875886 w 3737830"/>
                <a:gd name="connsiteY126" fmla="*/ 3924216 h 5218739"/>
                <a:gd name="connsiteX127" fmla="*/ 1895010 w 3737830"/>
                <a:gd name="connsiteY127" fmla="*/ 3936299 h 5218739"/>
                <a:gd name="connsiteX128" fmla="*/ 1912314 w 3737830"/>
                <a:gd name="connsiteY128" fmla="*/ 3958606 h 5218739"/>
                <a:gd name="connsiteX129" fmla="*/ 1907760 w 3737830"/>
                <a:gd name="connsiteY129" fmla="*/ 3967901 h 5218739"/>
                <a:gd name="connsiteX130" fmla="*/ 1909581 w 3737830"/>
                <a:gd name="connsiteY130" fmla="*/ 3979055 h 5218739"/>
                <a:gd name="connsiteX131" fmla="*/ 1884992 w 3737830"/>
                <a:gd name="connsiteY131" fmla="*/ 3993927 h 5218739"/>
                <a:gd name="connsiteX132" fmla="*/ 1879528 w 3737830"/>
                <a:gd name="connsiteY132" fmla="*/ 4009728 h 5218739"/>
                <a:gd name="connsiteX133" fmla="*/ 1813047 w 3737830"/>
                <a:gd name="connsiteY133" fmla="*/ 4037612 h 5218739"/>
                <a:gd name="connsiteX134" fmla="*/ 1823065 w 3737830"/>
                <a:gd name="connsiteY134" fmla="*/ 4052483 h 5218739"/>
                <a:gd name="connsiteX135" fmla="*/ 1815780 w 3737830"/>
                <a:gd name="connsiteY135" fmla="*/ 4067355 h 5218739"/>
                <a:gd name="connsiteX136" fmla="*/ 1833083 w 3737830"/>
                <a:gd name="connsiteY136" fmla="*/ 4098957 h 5218739"/>
                <a:gd name="connsiteX137" fmla="*/ 1851297 w 3737830"/>
                <a:gd name="connsiteY137" fmla="*/ 4098957 h 5218739"/>
                <a:gd name="connsiteX138" fmla="*/ 1884082 w 3737830"/>
                <a:gd name="connsiteY138" fmla="*/ 4126841 h 5218739"/>
                <a:gd name="connsiteX139" fmla="*/ 1895921 w 3737830"/>
                <a:gd name="connsiteY139" fmla="*/ 4175173 h 5218739"/>
                <a:gd name="connsiteX140" fmla="*/ 1883171 w 3737830"/>
                <a:gd name="connsiteY140" fmla="*/ 4198410 h 5218739"/>
                <a:gd name="connsiteX141" fmla="*/ 1948742 w 3737830"/>
                <a:gd name="connsiteY141" fmla="*/ 4229082 h 5218739"/>
                <a:gd name="connsiteX142" fmla="*/ 1986991 w 3737830"/>
                <a:gd name="connsiteY142" fmla="*/ 4230941 h 5218739"/>
                <a:gd name="connsiteX143" fmla="*/ 1997008 w 3737830"/>
                <a:gd name="connsiteY143" fmla="*/ 4243954 h 5218739"/>
                <a:gd name="connsiteX144" fmla="*/ 2015222 w 3737830"/>
                <a:gd name="connsiteY144" fmla="*/ 4250460 h 5218739"/>
                <a:gd name="connsiteX145" fmla="*/ 2017044 w 3737830"/>
                <a:gd name="connsiteY145" fmla="*/ 4276485 h 5218739"/>
                <a:gd name="connsiteX146" fmla="*/ 2069313 w 3737830"/>
                <a:gd name="connsiteY146" fmla="*/ 4257313 h 5218739"/>
                <a:gd name="connsiteX147" fmla="*/ 1868836 w 3737830"/>
                <a:gd name="connsiteY147" fmla="*/ 4846950 h 5218739"/>
                <a:gd name="connsiteX148" fmla="*/ 2702849 w 3737830"/>
                <a:gd name="connsiteY148" fmla="*/ 5188594 h 5218739"/>
                <a:gd name="connsiteX149" fmla="*/ 3506718 w 3737830"/>
                <a:gd name="connsiteY149" fmla="*/ 5218739 h 5218739"/>
                <a:gd name="connsiteX150" fmla="*/ 3737830 w 3737830"/>
                <a:gd name="connsiteY150" fmla="*/ 4465112 h 5218739"/>
                <a:gd name="connsiteX151" fmla="*/ 3707685 w 3737830"/>
                <a:gd name="connsiteY151" fmla="*/ 3801921 h 5218739"/>
                <a:gd name="connsiteX152" fmla="*/ 3737830 w 3737830"/>
                <a:gd name="connsiteY152" fmla="*/ 3289455 h 5218739"/>
                <a:gd name="connsiteX153" fmla="*/ 3446427 w 3737830"/>
                <a:gd name="connsiteY153" fmla="*/ 2666457 h 5218739"/>
                <a:gd name="connsiteX154" fmla="*/ 2853575 w 3737830"/>
                <a:gd name="connsiteY154" fmla="*/ 2676506 h 5218739"/>
                <a:gd name="connsiteX155" fmla="*/ 2572221 w 3737830"/>
                <a:gd name="connsiteY155" fmla="*/ 2475539 h 5218739"/>
                <a:gd name="connsiteX156" fmla="*/ 2793285 w 3737830"/>
                <a:gd name="connsiteY156" fmla="*/ 2274572 h 5218739"/>
                <a:gd name="connsiteX157" fmla="*/ 2873671 w 3737830"/>
                <a:gd name="connsiteY157" fmla="*/ 2013314 h 5218739"/>
                <a:gd name="connsiteX158" fmla="*/ 3144977 w 3737830"/>
                <a:gd name="connsiteY158" fmla="*/ 1782202 h 5218739"/>
                <a:gd name="connsiteX159" fmla="*/ 2984203 w 3737830"/>
                <a:gd name="connsiteY159" fmla="*/ 1330027 h 5218739"/>
                <a:gd name="connsiteX160" fmla="*/ 3165074 w 3737830"/>
                <a:gd name="connsiteY160" fmla="*/ 1108963 h 5218739"/>
                <a:gd name="connsiteX161" fmla="*/ 3438708 w 3737830"/>
                <a:gd name="connsiteY161" fmla="*/ 708324 h 5218739"/>
                <a:gd name="connsiteX162" fmla="*/ 3377270 w 3737830"/>
                <a:gd name="connsiteY162" fmla="*/ 563993 h 5218739"/>
                <a:gd name="connsiteX163" fmla="*/ 3316598 w 3737830"/>
                <a:gd name="connsiteY163" fmla="*/ 440404 h 5218739"/>
                <a:gd name="connsiteX164" fmla="*/ 3332784 w 3737830"/>
                <a:gd name="connsiteY164" fmla="*/ 263417 h 5218739"/>
                <a:gd name="connsiteX165" fmla="*/ 3106192 w 3737830"/>
                <a:gd name="connsiteY165" fmla="*/ 128907 h 5218739"/>
                <a:gd name="connsiteX166" fmla="*/ 3124462 w 3737830"/>
                <a:gd name="connsiteY166" fmla="*/ 12400 h 5218739"/>
                <a:gd name="connsiteX167" fmla="*/ 3020642 w 3737830"/>
                <a:gd name="connsiteY167" fmla="*/ 1477 h 5218739"/>
                <a:gd name="connsiteX168" fmla="*/ 2958526 w 3737830"/>
                <a:gd name="connsiteY168" fmla="*/ 38129 h 5218739"/>
                <a:gd name="connsiteX169" fmla="*/ 2965150 w 3737830"/>
                <a:gd name="connsiteY169" fmla="*/ 223300 h 5218739"/>
                <a:gd name="connsiteX170" fmla="*/ 2780177 w 3737830"/>
                <a:gd name="connsiteY170" fmla="*/ 305894 h 5218739"/>
                <a:gd name="connsiteX171" fmla="*/ 2762617 w 3737830"/>
                <a:gd name="connsiteY171" fmla="*/ 448814 h 5218739"/>
                <a:gd name="connsiteX0" fmla="*/ 2762617 w 3737830"/>
                <a:gd name="connsiteY0" fmla="*/ 448814 h 5218739"/>
                <a:gd name="connsiteX1" fmla="*/ 2424105 w 3737830"/>
                <a:gd name="connsiteY1" fmla="*/ 558395 h 5218739"/>
                <a:gd name="connsiteX2" fmla="*/ 2293527 w 3737830"/>
                <a:gd name="connsiteY2" fmla="*/ 545493 h 5218739"/>
                <a:gd name="connsiteX3" fmla="*/ 2241444 w 3737830"/>
                <a:gd name="connsiteY3" fmla="*/ 716503 h 5218739"/>
                <a:gd name="connsiteX4" fmla="*/ 2040286 w 3737830"/>
                <a:gd name="connsiteY4" fmla="*/ 792017 h 5218739"/>
                <a:gd name="connsiteX5" fmla="*/ 1996355 w 3737830"/>
                <a:gd name="connsiteY5" fmla="*/ 709423 h 5218739"/>
                <a:gd name="connsiteX6" fmla="*/ 1883059 w 3737830"/>
                <a:gd name="connsiteY6" fmla="*/ 810896 h 5218739"/>
                <a:gd name="connsiteX7" fmla="*/ 1700399 w 3737830"/>
                <a:gd name="connsiteY7" fmla="*/ 820335 h 5218739"/>
                <a:gd name="connsiteX8" fmla="*/ 1591727 w 3737830"/>
                <a:gd name="connsiteY8" fmla="*/ 910008 h 5218739"/>
                <a:gd name="connsiteX9" fmla="*/ 1478186 w 3737830"/>
                <a:gd name="connsiteY9" fmla="*/ 938674 h 5218739"/>
                <a:gd name="connsiteX10" fmla="*/ 1392881 w 3737830"/>
                <a:gd name="connsiteY10" fmla="*/ 1179028 h 5218739"/>
                <a:gd name="connsiteX11" fmla="*/ 1249527 w 3737830"/>
                <a:gd name="connsiteY11" fmla="*/ 1112953 h 5218739"/>
                <a:gd name="connsiteX12" fmla="*/ 1184787 w 3737830"/>
                <a:gd name="connsiteY12" fmla="*/ 1226224 h 5218739"/>
                <a:gd name="connsiteX13" fmla="*/ 1214845 w 3737830"/>
                <a:gd name="connsiteY13" fmla="*/ 1445687 h 5218739"/>
                <a:gd name="connsiteX14" fmla="*/ 1062243 w 3737830"/>
                <a:gd name="connsiteY14" fmla="*/ 1497603 h 5218739"/>
                <a:gd name="connsiteX15" fmla="*/ 1018312 w 3737830"/>
                <a:gd name="connsiteY15" fmla="*/ 1415010 h 5218739"/>
                <a:gd name="connsiteX16" fmla="*/ 932762 w 3737830"/>
                <a:gd name="connsiteY16" fmla="*/ 1436248 h 5218739"/>
                <a:gd name="connsiteX17" fmla="*/ 902682 w 3737830"/>
                <a:gd name="connsiteY17" fmla="*/ 1355452 h 5218739"/>
                <a:gd name="connsiteX18" fmla="*/ 646054 w 3737830"/>
                <a:gd name="connsiteY18" fmla="*/ 1443327 h 5218739"/>
                <a:gd name="connsiteX19" fmla="*/ 553567 w 3737830"/>
                <a:gd name="connsiteY19" fmla="*/ 1318257 h 5218739"/>
                <a:gd name="connsiteX20" fmla="*/ 528134 w 3737830"/>
                <a:gd name="connsiteY20" fmla="*/ 1490524 h 5218739"/>
                <a:gd name="connsiteX21" fmla="*/ 384780 w 3737830"/>
                <a:gd name="connsiteY21" fmla="*/ 1490524 h 5218739"/>
                <a:gd name="connsiteX22" fmla="*/ 289981 w 3737830"/>
                <a:gd name="connsiteY22" fmla="*/ 1625034 h 5218739"/>
                <a:gd name="connsiteX23" fmla="*/ 132783 w 3737830"/>
                <a:gd name="connsiteY23" fmla="*/ 1704252 h 5218739"/>
                <a:gd name="connsiteX24" fmla="*/ 137379 w 3737830"/>
                <a:gd name="connsiteY24" fmla="*/ 1825618 h 5218739"/>
                <a:gd name="connsiteX25" fmla="*/ 33332 w 3737830"/>
                <a:gd name="connsiteY25" fmla="*/ 1927091 h 5218739"/>
                <a:gd name="connsiteX26" fmla="*/ 6257 w 3737830"/>
                <a:gd name="connsiteY26" fmla="*/ 2273583 h 5218739"/>
                <a:gd name="connsiteX27" fmla="*/ 63390 w 3737830"/>
                <a:gd name="connsiteY27" fmla="*/ 2443891 h 5218739"/>
                <a:gd name="connsiteX28" fmla="*/ 125819 w 3737830"/>
                <a:gd name="connsiteY28" fmla="*/ 2469849 h 5218739"/>
                <a:gd name="connsiteX29" fmla="*/ 169750 w 3737830"/>
                <a:gd name="connsiteY29" fmla="*/ 2613798 h 5218739"/>
                <a:gd name="connsiteX30" fmla="*/ 358836 w 3737830"/>
                <a:gd name="connsiteY30" fmla="*/ 2804548 h 5218739"/>
                <a:gd name="connsiteX31" fmla="*/ 521198 w 3737830"/>
                <a:gd name="connsiteY31" fmla="*/ 2892257 h 5218739"/>
                <a:gd name="connsiteX32" fmla="*/ 598137 w 3737830"/>
                <a:gd name="connsiteY32" fmla="*/ 3135838 h 5218739"/>
                <a:gd name="connsiteX33" fmla="*/ 424087 w 3737830"/>
                <a:gd name="connsiteY33" fmla="*/ 3331184 h 5218739"/>
                <a:gd name="connsiteX34" fmla="*/ 292409 w 3737830"/>
                <a:gd name="connsiteY34" fmla="*/ 3556346 h 5218739"/>
                <a:gd name="connsiteX35" fmla="*/ 293251 w 3737830"/>
                <a:gd name="connsiteY35" fmla="*/ 3670361 h 5218739"/>
                <a:gd name="connsiteX36" fmla="*/ 335069 w 3737830"/>
                <a:gd name="connsiteY36" fmla="*/ 3679847 h 5218739"/>
                <a:gd name="connsiteX37" fmla="*/ 355879 w 3737830"/>
                <a:gd name="connsiteY37" fmla="*/ 3689581 h 5218739"/>
                <a:gd name="connsiteX38" fmla="*/ 379289 w 3737830"/>
                <a:gd name="connsiteY38" fmla="*/ 3682502 h 5218739"/>
                <a:gd name="connsiteX39" fmla="*/ 414839 w 3737830"/>
                <a:gd name="connsiteY39" fmla="*/ 3702855 h 5218739"/>
                <a:gd name="connsiteX40" fmla="*/ 446920 w 3737830"/>
                <a:gd name="connsiteY40" fmla="*/ 3695776 h 5218739"/>
                <a:gd name="connsiteX41" fmla="*/ 493741 w 3737830"/>
                <a:gd name="connsiteY41" fmla="*/ 3732943 h 5218739"/>
                <a:gd name="connsiteX42" fmla="*/ 522354 w 3737830"/>
                <a:gd name="connsiteY42" fmla="*/ 3724094 h 5218739"/>
                <a:gd name="connsiteX43" fmla="*/ 532759 w 3737830"/>
                <a:gd name="connsiteY43" fmla="*/ 3741792 h 5218739"/>
                <a:gd name="connsiteX44" fmla="*/ 569175 w 3737830"/>
                <a:gd name="connsiteY44" fmla="*/ 3717014 h 5218739"/>
                <a:gd name="connsiteX45" fmla="*/ 592586 w 3737830"/>
                <a:gd name="connsiteY45" fmla="*/ 3720554 h 5218739"/>
                <a:gd name="connsiteX46" fmla="*/ 610247 w 3737830"/>
                <a:gd name="connsiteY46" fmla="*/ 3714362 h 5218739"/>
                <a:gd name="connsiteX47" fmla="*/ 638542 w 3737830"/>
                <a:gd name="connsiteY47" fmla="*/ 3764424 h 5218739"/>
                <a:gd name="connsiteX48" fmla="*/ 654147 w 3737830"/>
                <a:gd name="connsiteY48" fmla="*/ 3775420 h 5218739"/>
                <a:gd name="connsiteX49" fmla="*/ 687095 w 3737830"/>
                <a:gd name="connsiteY49" fmla="*/ 3777190 h 5218739"/>
                <a:gd name="connsiteX50" fmla="*/ 692298 w 3737830"/>
                <a:gd name="connsiteY50" fmla="*/ 3751527 h 5218739"/>
                <a:gd name="connsiteX51" fmla="*/ 707038 w 3737830"/>
                <a:gd name="connsiteY51" fmla="*/ 3744447 h 5218739"/>
                <a:gd name="connsiteX52" fmla="*/ 706171 w 3737830"/>
                <a:gd name="connsiteY52" fmla="*/ 3728519 h 5218739"/>
                <a:gd name="connsiteX53" fmla="*/ 734784 w 3737830"/>
                <a:gd name="connsiteY53" fmla="*/ 3712590 h 5218739"/>
                <a:gd name="connsiteX54" fmla="*/ 751258 w 3737830"/>
                <a:gd name="connsiteY54" fmla="*/ 3718784 h 5218739"/>
                <a:gd name="connsiteX55" fmla="*/ 767732 w 3737830"/>
                <a:gd name="connsiteY55" fmla="*/ 3688697 h 5218739"/>
                <a:gd name="connsiteX56" fmla="*/ 818889 w 3737830"/>
                <a:gd name="connsiteY56" fmla="*/ 3698431 h 5218739"/>
                <a:gd name="connsiteX57" fmla="*/ 834496 w 3737830"/>
                <a:gd name="connsiteY57" fmla="*/ 3730288 h 5218739"/>
                <a:gd name="connsiteX58" fmla="*/ 868311 w 3737830"/>
                <a:gd name="connsiteY58" fmla="*/ 3683387 h 5218739"/>
                <a:gd name="connsiteX59" fmla="*/ 908196 w 3737830"/>
                <a:gd name="connsiteY59" fmla="*/ 3669228 h 5218739"/>
                <a:gd name="connsiteX60" fmla="*/ 934208 w 3737830"/>
                <a:gd name="connsiteY60" fmla="*/ 3674538 h 5218739"/>
                <a:gd name="connsiteX61" fmla="*/ 968890 w 3737830"/>
                <a:gd name="connsiteY61" fmla="*/ 3647105 h 5218739"/>
                <a:gd name="connsiteX62" fmla="*/ 994035 w 3737830"/>
                <a:gd name="connsiteY62" fmla="*/ 3640910 h 5218739"/>
                <a:gd name="connsiteX63" fmla="*/ 1026983 w 3737830"/>
                <a:gd name="connsiteY63" fmla="*/ 3599318 h 5218739"/>
                <a:gd name="connsiteX64" fmla="*/ 1054920 w 3737830"/>
                <a:gd name="connsiteY64" fmla="*/ 3580857 h 5218739"/>
                <a:gd name="connsiteX65" fmla="*/ 1068602 w 3737830"/>
                <a:gd name="connsiteY65" fmla="*/ 3593124 h 5218739"/>
                <a:gd name="connsiteX66" fmla="*/ 1093747 w 3737830"/>
                <a:gd name="connsiteY66" fmla="*/ 3608168 h 5218739"/>
                <a:gd name="connsiteX67" fmla="*/ 1105885 w 3737830"/>
                <a:gd name="connsiteY67" fmla="*/ 3580735 h 5218739"/>
                <a:gd name="connsiteX68" fmla="*/ 1116290 w 3737830"/>
                <a:gd name="connsiteY68" fmla="*/ 3585159 h 5218739"/>
                <a:gd name="connsiteX69" fmla="*/ 1138834 w 3737830"/>
                <a:gd name="connsiteY69" fmla="*/ 3550647 h 5218739"/>
                <a:gd name="connsiteX70" fmla="*/ 1159643 w 3737830"/>
                <a:gd name="connsiteY70" fmla="*/ 3545337 h 5218739"/>
                <a:gd name="connsiteX71" fmla="*/ 1169181 w 3737830"/>
                <a:gd name="connsiteY71" fmla="*/ 3554187 h 5218739"/>
                <a:gd name="connsiteX72" fmla="*/ 1177851 w 3737830"/>
                <a:gd name="connsiteY72" fmla="*/ 3545337 h 5218739"/>
                <a:gd name="connsiteX73" fmla="*/ 1187389 w 3737830"/>
                <a:gd name="connsiteY73" fmla="*/ 3543568 h 5218739"/>
                <a:gd name="connsiteX74" fmla="*/ 1189990 w 3737830"/>
                <a:gd name="connsiteY74" fmla="*/ 3533833 h 5218739"/>
                <a:gd name="connsiteX75" fmla="*/ 1204730 w 3737830"/>
                <a:gd name="connsiteY75" fmla="*/ 3527639 h 5218739"/>
                <a:gd name="connsiteX76" fmla="*/ 1251551 w 3737830"/>
                <a:gd name="connsiteY76" fmla="*/ 3524099 h 5218739"/>
                <a:gd name="connsiteX77" fmla="*/ 1263690 w 3737830"/>
                <a:gd name="connsiteY77" fmla="*/ 3532948 h 5218739"/>
                <a:gd name="connsiteX78" fmla="*/ 1274095 w 3737830"/>
                <a:gd name="connsiteY78" fmla="*/ 3522329 h 5218739"/>
                <a:gd name="connsiteX79" fmla="*/ 1278430 w 3737830"/>
                <a:gd name="connsiteY79" fmla="*/ 3501976 h 5218739"/>
                <a:gd name="connsiteX80" fmla="*/ 1273228 w 3737830"/>
                <a:gd name="connsiteY80" fmla="*/ 3489587 h 5218739"/>
                <a:gd name="connsiteX81" fmla="*/ 1289702 w 3737830"/>
                <a:gd name="connsiteY81" fmla="*/ 3474543 h 5218739"/>
                <a:gd name="connsiteX82" fmla="*/ 1300974 w 3737830"/>
                <a:gd name="connsiteY82" fmla="*/ 3476313 h 5218739"/>
                <a:gd name="connsiteX83" fmla="*/ 1300974 w 3737830"/>
                <a:gd name="connsiteY83" fmla="*/ 3499321 h 5218739"/>
                <a:gd name="connsiteX84" fmla="*/ 1315714 w 3737830"/>
                <a:gd name="connsiteY84" fmla="*/ 3489587 h 5218739"/>
                <a:gd name="connsiteX85" fmla="*/ 1327853 w 3737830"/>
                <a:gd name="connsiteY85" fmla="*/ 3486932 h 5218739"/>
                <a:gd name="connsiteX86" fmla="*/ 1350396 w 3737830"/>
                <a:gd name="connsiteY86" fmla="*/ 3479852 h 5218739"/>
                <a:gd name="connsiteX87" fmla="*/ 1374674 w 3737830"/>
                <a:gd name="connsiteY87" fmla="*/ 3482507 h 5218739"/>
                <a:gd name="connsiteX88" fmla="*/ 1368604 w 3737830"/>
                <a:gd name="connsiteY88" fmla="*/ 3494011 h 5218739"/>
                <a:gd name="connsiteX89" fmla="*/ 1369472 w 3737830"/>
                <a:gd name="connsiteY89" fmla="*/ 3517020 h 5218739"/>
                <a:gd name="connsiteX90" fmla="*/ 1392882 w 3737830"/>
                <a:gd name="connsiteY90" fmla="*/ 3492241 h 5218739"/>
                <a:gd name="connsiteX91" fmla="*/ 1416293 w 3737830"/>
                <a:gd name="connsiteY91" fmla="*/ 3491357 h 5218739"/>
                <a:gd name="connsiteX92" fmla="*/ 1442779 w 3737830"/>
                <a:gd name="connsiteY92" fmla="*/ 3466701 h 5218739"/>
                <a:gd name="connsiteX93" fmla="*/ 1499530 w 3737830"/>
                <a:gd name="connsiteY93" fmla="*/ 3501976 h 5218739"/>
                <a:gd name="connsiteX94" fmla="*/ 1544618 w 3737830"/>
                <a:gd name="connsiteY94" fmla="*/ 3581620 h 5218739"/>
                <a:gd name="connsiteX95" fmla="*/ 1551554 w 3737830"/>
                <a:gd name="connsiteY95" fmla="*/ 3574540 h 5218739"/>
                <a:gd name="connsiteX96" fmla="*/ 1567161 w 3737830"/>
                <a:gd name="connsiteY96" fmla="*/ 3575426 h 5218739"/>
                <a:gd name="connsiteX97" fmla="*/ 1578433 w 3737830"/>
                <a:gd name="connsiteY97" fmla="*/ 3586929 h 5218739"/>
                <a:gd name="connsiteX98" fmla="*/ 1613115 w 3737830"/>
                <a:gd name="connsiteY98" fmla="*/ 3594009 h 5218739"/>
                <a:gd name="connsiteX99" fmla="*/ 1653867 w 3737830"/>
                <a:gd name="connsiteY99" fmla="*/ 3578080 h 5218739"/>
                <a:gd name="connsiteX100" fmla="*/ 1694619 w 3737830"/>
                <a:gd name="connsiteY100" fmla="*/ 3586929 h 5218739"/>
                <a:gd name="connsiteX101" fmla="*/ 1693752 w 3737830"/>
                <a:gd name="connsiteY101" fmla="*/ 3627636 h 5218739"/>
                <a:gd name="connsiteX102" fmla="*/ 1721498 w 3737830"/>
                <a:gd name="connsiteY102" fmla="*/ 3656839 h 5218739"/>
                <a:gd name="connsiteX103" fmla="*/ 1761383 w 3737830"/>
                <a:gd name="connsiteY103" fmla="*/ 3656839 h 5218739"/>
                <a:gd name="connsiteX104" fmla="*/ 1760429 w 3737830"/>
                <a:gd name="connsiteY104" fmla="*/ 3685379 h 5218739"/>
                <a:gd name="connsiteX105" fmla="*/ 1778441 w 3737830"/>
                <a:gd name="connsiteY105" fmla="*/ 3689061 h 5218739"/>
                <a:gd name="connsiteX106" fmla="*/ 1800298 w 3737830"/>
                <a:gd name="connsiteY106" fmla="*/ 3684413 h 5218739"/>
                <a:gd name="connsiteX107" fmla="*/ 1813047 w 3737830"/>
                <a:gd name="connsiteY107" fmla="*/ 3669542 h 5218739"/>
                <a:gd name="connsiteX108" fmla="*/ 1833083 w 3737830"/>
                <a:gd name="connsiteY108" fmla="*/ 3667683 h 5218739"/>
                <a:gd name="connsiteX109" fmla="*/ 1855684 w 3737830"/>
                <a:gd name="connsiteY109" fmla="*/ 3637806 h 5218739"/>
                <a:gd name="connsiteX110" fmla="*/ 1862226 w 3737830"/>
                <a:gd name="connsiteY110" fmla="*/ 3644447 h 5218739"/>
                <a:gd name="connsiteX111" fmla="*/ 1853117 w 3737830"/>
                <a:gd name="connsiteY111" fmla="*/ 3669542 h 5218739"/>
                <a:gd name="connsiteX112" fmla="*/ 1870421 w 3737830"/>
                <a:gd name="connsiteY112" fmla="*/ 3712298 h 5218739"/>
                <a:gd name="connsiteX113" fmla="*/ 1874064 w 3737830"/>
                <a:gd name="connsiteY113" fmla="*/ 3742970 h 5218739"/>
                <a:gd name="connsiteX114" fmla="*/ 1873154 w 3737830"/>
                <a:gd name="connsiteY114" fmla="*/ 3769925 h 5218739"/>
                <a:gd name="connsiteX115" fmla="*/ 1893189 w 3737830"/>
                <a:gd name="connsiteY115" fmla="*/ 3781078 h 5218739"/>
                <a:gd name="connsiteX116" fmla="*/ 1911403 w 3737830"/>
                <a:gd name="connsiteY116" fmla="*/ 3782937 h 5218739"/>
                <a:gd name="connsiteX117" fmla="*/ 1913224 w 3737830"/>
                <a:gd name="connsiteY117" fmla="*/ 3799668 h 5218739"/>
                <a:gd name="connsiteX118" fmla="*/ 1923242 w 3737830"/>
                <a:gd name="connsiteY118" fmla="*/ 3816398 h 5218739"/>
                <a:gd name="connsiteX119" fmla="*/ 1921420 w 3737830"/>
                <a:gd name="connsiteY119" fmla="*/ 3828481 h 5218739"/>
                <a:gd name="connsiteX120" fmla="*/ 1909581 w 3737830"/>
                <a:gd name="connsiteY120" fmla="*/ 3831270 h 5218739"/>
                <a:gd name="connsiteX121" fmla="*/ 1906849 w 3737830"/>
                <a:gd name="connsiteY121" fmla="*/ 3821975 h 5218739"/>
                <a:gd name="connsiteX122" fmla="*/ 1894100 w 3737830"/>
                <a:gd name="connsiteY122" fmla="*/ 3826622 h 5218739"/>
                <a:gd name="connsiteX123" fmla="*/ 1890457 w 3737830"/>
                <a:gd name="connsiteY123" fmla="*/ 3846141 h 5218739"/>
                <a:gd name="connsiteX124" fmla="*/ 1878618 w 3737830"/>
                <a:gd name="connsiteY124" fmla="*/ 3858224 h 5218739"/>
                <a:gd name="connsiteX125" fmla="*/ 1885903 w 3737830"/>
                <a:gd name="connsiteY125" fmla="*/ 3884249 h 5218739"/>
                <a:gd name="connsiteX126" fmla="*/ 1875886 w 3737830"/>
                <a:gd name="connsiteY126" fmla="*/ 3924216 h 5218739"/>
                <a:gd name="connsiteX127" fmla="*/ 1895010 w 3737830"/>
                <a:gd name="connsiteY127" fmla="*/ 3936299 h 5218739"/>
                <a:gd name="connsiteX128" fmla="*/ 1912314 w 3737830"/>
                <a:gd name="connsiteY128" fmla="*/ 3958606 h 5218739"/>
                <a:gd name="connsiteX129" fmla="*/ 1907760 w 3737830"/>
                <a:gd name="connsiteY129" fmla="*/ 3967901 h 5218739"/>
                <a:gd name="connsiteX130" fmla="*/ 1909581 w 3737830"/>
                <a:gd name="connsiteY130" fmla="*/ 3979055 h 5218739"/>
                <a:gd name="connsiteX131" fmla="*/ 1884992 w 3737830"/>
                <a:gd name="connsiteY131" fmla="*/ 3993927 h 5218739"/>
                <a:gd name="connsiteX132" fmla="*/ 1879528 w 3737830"/>
                <a:gd name="connsiteY132" fmla="*/ 4009728 h 5218739"/>
                <a:gd name="connsiteX133" fmla="*/ 1813047 w 3737830"/>
                <a:gd name="connsiteY133" fmla="*/ 4037612 h 5218739"/>
                <a:gd name="connsiteX134" fmla="*/ 1823065 w 3737830"/>
                <a:gd name="connsiteY134" fmla="*/ 4052483 h 5218739"/>
                <a:gd name="connsiteX135" fmla="*/ 1815780 w 3737830"/>
                <a:gd name="connsiteY135" fmla="*/ 4067355 h 5218739"/>
                <a:gd name="connsiteX136" fmla="*/ 1833083 w 3737830"/>
                <a:gd name="connsiteY136" fmla="*/ 4098957 h 5218739"/>
                <a:gd name="connsiteX137" fmla="*/ 1851297 w 3737830"/>
                <a:gd name="connsiteY137" fmla="*/ 4098957 h 5218739"/>
                <a:gd name="connsiteX138" fmla="*/ 1884082 w 3737830"/>
                <a:gd name="connsiteY138" fmla="*/ 4126841 h 5218739"/>
                <a:gd name="connsiteX139" fmla="*/ 1895921 w 3737830"/>
                <a:gd name="connsiteY139" fmla="*/ 4175173 h 5218739"/>
                <a:gd name="connsiteX140" fmla="*/ 1883171 w 3737830"/>
                <a:gd name="connsiteY140" fmla="*/ 4198410 h 5218739"/>
                <a:gd name="connsiteX141" fmla="*/ 1948742 w 3737830"/>
                <a:gd name="connsiteY141" fmla="*/ 4229082 h 5218739"/>
                <a:gd name="connsiteX142" fmla="*/ 1986991 w 3737830"/>
                <a:gd name="connsiteY142" fmla="*/ 4230941 h 5218739"/>
                <a:gd name="connsiteX143" fmla="*/ 1997008 w 3737830"/>
                <a:gd name="connsiteY143" fmla="*/ 4243954 h 5218739"/>
                <a:gd name="connsiteX144" fmla="*/ 2015222 w 3737830"/>
                <a:gd name="connsiteY144" fmla="*/ 4250460 h 5218739"/>
                <a:gd name="connsiteX145" fmla="*/ 2017044 w 3737830"/>
                <a:gd name="connsiteY145" fmla="*/ 4276485 h 5218739"/>
                <a:gd name="connsiteX146" fmla="*/ 2069313 w 3737830"/>
                <a:gd name="connsiteY146" fmla="*/ 4257313 h 5218739"/>
                <a:gd name="connsiteX147" fmla="*/ 1868836 w 3737830"/>
                <a:gd name="connsiteY147" fmla="*/ 4846950 h 5218739"/>
                <a:gd name="connsiteX148" fmla="*/ 2702849 w 3737830"/>
                <a:gd name="connsiteY148" fmla="*/ 5188594 h 5218739"/>
                <a:gd name="connsiteX149" fmla="*/ 3506718 w 3737830"/>
                <a:gd name="connsiteY149" fmla="*/ 5218739 h 5218739"/>
                <a:gd name="connsiteX150" fmla="*/ 3737830 w 3737830"/>
                <a:gd name="connsiteY150" fmla="*/ 4465112 h 5218739"/>
                <a:gd name="connsiteX151" fmla="*/ 3707685 w 3737830"/>
                <a:gd name="connsiteY151" fmla="*/ 3801921 h 5218739"/>
                <a:gd name="connsiteX152" fmla="*/ 3737830 w 3737830"/>
                <a:gd name="connsiteY152" fmla="*/ 3289455 h 5218739"/>
                <a:gd name="connsiteX153" fmla="*/ 3446427 w 3737830"/>
                <a:gd name="connsiteY153" fmla="*/ 2666457 h 5218739"/>
                <a:gd name="connsiteX154" fmla="*/ 2853575 w 3737830"/>
                <a:gd name="connsiteY154" fmla="*/ 2676506 h 5218739"/>
                <a:gd name="connsiteX155" fmla="*/ 2572221 w 3737830"/>
                <a:gd name="connsiteY155" fmla="*/ 2475539 h 5218739"/>
                <a:gd name="connsiteX156" fmla="*/ 2793285 w 3737830"/>
                <a:gd name="connsiteY156" fmla="*/ 2274572 h 5218739"/>
                <a:gd name="connsiteX157" fmla="*/ 2873671 w 3737830"/>
                <a:gd name="connsiteY157" fmla="*/ 2013314 h 5218739"/>
                <a:gd name="connsiteX158" fmla="*/ 3144977 w 3737830"/>
                <a:gd name="connsiteY158" fmla="*/ 1782202 h 5218739"/>
                <a:gd name="connsiteX159" fmla="*/ 2984203 w 3737830"/>
                <a:gd name="connsiteY159" fmla="*/ 1330027 h 5218739"/>
                <a:gd name="connsiteX160" fmla="*/ 3165074 w 3737830"/>
                <a:gd name="connsiteY160" fmla="*/ 1108963 h 5218739"/>
                <a:gd name="connsiteX161" fmla="*/ 3438708 w 3737830"/>
                <a:gd name="connsiteY161" fmla="*/ 708324 h 5218739"/>
                <a:gd name="connsiteX162" fmla="*/ 3377270 w 3737830"/>
                <a:gd name="connsiteY162" fmla="*/ 563993 h 5218739"/>
                <a:gd name="connsiteX163" fmla="*/ 3316598 w 3737830"/>
                <a:gd name="connsiteY163" fmla="*/ 440404 h 5218739"/>
                <a:gd name="connsiteX164" fmla="*/ 3332784 w 3737830"/>
                <a:gd name="connsiteY164" fmla="*/ 263417 h 5218739"/>
                <a:gd name="connsiteX165" fmla="*/ 3106192 w 3737830"/>
                <a:gd name="connsiteY165" fmla="*/ 128907 h 5218739"/>
                <a:gd name="connsiteX166" fmla="*/ 3124462 w 3737830"/>
                <a:gd name="connsiteY166" fmla="*/ 12400 h 5218739"/>
                <a:gd name="connsiteX167" fmla="*/ 3020642 w 3737830"/>
                <a:gd name="connsiteY167" fmla="*/ 1477 h 5218739"/>
                <a:gd name="connsiteX168" fmla="*/ 2958526 w 3737830"/>
                <a:gd name="connsiteY168" fmla="*/ 38129 h 5218739"/>
                <a:gd name="connsiteX169" fmla="*/ 2965150 w 3737830"/>
                <a:gd name="connsiteY169" fmla="*/ 223300 h 5218739"/>
                <a:gd name="connsiteX170" fmla="*/ 2780177 w 3737830"/>
                <a:gd name="connsiteY170" fmla="*/ 305894 h 5218739"/>
                <a:gd name="connsiteX171" fmla="*/ 2762617 w 3737830"/>
                <a:gd name="connsiteY171" fmla="*/ 448814 h 5218739"/>
                <a:gd name="connsiteX0" fmla="*/ 2762617 w 3737830"/>
                <a:gd name="connsiteY0" fmla="*/ 448814 h 5218739"/>
                <a:gd name="connsiteX1" fmla="*/ 2424105 w 3737830"/>
                <a:gd name="connsiteY1" fmla="*/ 558395 h 5218739"/>
                <a:gd name="connsiteX2" fmla="*/ 2293527 w 3737830"/>
                <a:gd name="connsiteY2" fmla="*/ 545493 h 5218739"/>
                <a:gd name="connsiteX3" fmla="*/ 2241444 w 3737830"/>
                <a:gd name="connsiteY3" fmla="*/ 716503 h 5218739"/>
                <a:gd name="connsiteX4" fmla="*/ 2040286 w 3737830"/>
                <a:gd name="connsiteY4" fmla="*/ 792017 h 5218739"/>
                <a:gd name="connsiteX5" fmla="*/ 1996355 w 3737830"/>
                <a:gd name="connsiteY5" fmla="*/ 709423 h 5218739"/>
                <a:gd name="connsiteX6" fmla="*/ 1883059 w 3737830"/>
                <a:gd name="connsiteY6" fmla="*/ 810896 h 5218739"/>
                <a:gd name="connsiteX7" fmla="*/ 1700399 w 3737830"/>
                <a:gd name="connsiteY7" fmla="*/ 820335 h 5218739"/>
                <a:gd name="connsiteX8" fmla="*/ 1591727 w 3737830"/>
                <a:gd name="connsiteY8" fmla="*/ 910008 h 5218739"/>
                <a:gd name="connsiteX9" fmla="*/ 1478186 w 3737830"/>
                <a:gd name="connsiteY9" fmla="*/ 938674 h 5218739"/>
                <a:gd name="connsiteX10" fmla="*/ 1392881 w 3737830"/>
                <a:gd name="connsiteY10" fmla="*/ 1179028 h 5218739"/>
                <a:gd name="connsiteX11" fmla="*/ 1249527 w 3737830"/>
                <a:gd name="connsiteY11" fmla="*/ 1112953 h 5218739"/>
                <a:gd name="connsiteX12" fmla="*/ 1184787 w 3737830"/>
                <a:gd name="connsiteY12" fmla="*/ 1226224 h 5218739"/>
                <a:gd name="connsiteX13" fmla="*/ 1214845 w 3737830"/>
                <a:gd name="connsiteY13" fmla="*/ 1445687 h 5218739"/>
                <a:gd name="connsiteX14" fmla="*/ 1062243 w 3737830"/>
                <a:gd name="connsiteY14" fmla="*/ 1497603 h 5218739"/>
                <a:gd name="connsiteX15" fmla="*/ 1018312 w 3737830"/>
                <a:gd name="connsiteY15" fmla="*/ 1415010 h 5218739"/>
                <a:gd name="connsiteX16" fmla="*/ 932762 w 3737830"/>
                <a:gd name="connsiteY16" fmla="*/ 1436248 h 5218739"/>
                <a:gd name="connsiteX17" fmla="*/ 902682 w 3737830"/>
                <a:gd name="connsiteY17" fmla="*/ 1355452 h 5218739"/>
                <a:gd name="connsiteX18" fmla="*/ 646054 w 3737830"/>
                <a:gd name="connsiteY18" fmla="*/ 1443327 h 5218739"/>
                <a:gd name="connsiteX19" fmla="*/ 553567 w 3737830"/>
                <a:gd name="connsiteY19" fmla="*/ 1318257 h 5218739"/>
                <a:gd name="connsiteX20" fmla="*/ 528134 w 3737830"/>
                <a:gd name="connsiteY20" fmla="*/ 1490524 h 5218739"/>
                <a:gd name="connsiteX21" fmla="*/ 384780 w 3737830"/>
                <a:gd name="connsiteY21" fmla="*/ 1490524 h 5218739"/>
                <a:gd name="connsiteX22" fmla="*/ 289981 w 3737830"/>
                <a:gd name="connsiteY22" fmla="*/ 1625034 h 5218739"/>
                <a:gd name="connsiteX23" fmla="*/ 132783 w 3737830"/>
                <a:gd name="connsiteY23" fmla="*/ 1704252 h 5218739"/>
                <a:gd name="connsiteX24" fmla="*/ 137379 w 3737830"/>
                <a:gd name="connsiteY24" fmla="*/ 1825618 h 5218739"/>
                <a:gd name="connsiteX25" fmla="*/ 33332 w 3737830"/>
                <a:gd name="connsiteY25" fmla="*/ 1927091 h 5218739"/>
                <a:gd name="connsiteX26" fmla="*/ 6257 w 3737830"/>
                <a:gd name="connsiteY26" fmla="*/ 2273583 h 5218739"/>
                <a:gd name="connsiteX27" fmla="*/ 63390 w 3737830"/>
                <a:gd name="connsiteY27" fmla="*/ 2443891 h 5218739"/>
                <a:gd name="connsiteX28" fmla="*/ 125819 w 3737830"/>
                <a:gd name="connsiteY28" fmla="*/ 2469849 h 5218739"/>
                <a:gd name="connsiteX29" fmla="*/ 169750 w 3737830"/>
                <a:gd name="connsiteY29" fmla="*/ 2613798 h 5218739"/>
                <a:gd name="connsiteX30" fmla="*/ 358836 w 3737830"/>
                <a:gd name="connsiteY30" fmla="*/ 2804548 h 5218739"/>
                <a:gd name="connsiteX31" fmla="*/ 521198 w 3737830"/>
                <a:gd name="connsiteY31" fmla="*/ 2892257 h 5218739"/>
                <a:gd name="connsiteX32" fmla="*/ 598137 w 3737830"/>
                <a:gd name="connsiteY32" fmla="*/ 3135838 h 5218739"/>
                <a:gd name="connsiteX33" fmla="*/ 424087 w 3737830"/>
                <a:gd name="connsiteY33" fmla="*/ 3331184 h 5218739"/>
                <a:gd name="connsiteX34" fmla="*/ 292409 w 3737830"/>
                <a:gd name="connsiteY34" fmla="*/ 3556346 h 5218739"/>
                <a:gd name="connsiteX35" fmla="*/ 293251 w 3737830"/>
                <a:gd name="connsiteY35" fmla="*/ 3670361 h 5218739"/>
                <a:gd name="connsiteX36" fmla="*/ 335069 w 3737830"/>
                <a:gd name="connsiteY36" fmla="*/ 3679847 h 5218739"/>
                <a:gd name="connsiteX37" fmla="*/ 355879 w 3737830"/>
                <a:gd name="connsiteY37" fmla="*/ 3689581 h 5218739"/>
                <a:gd name="connsiteX38" fmla="*/ 379289 w 3737830"/>
                <a:gd name="connsiteY38" fmla="*/ 3682502 h 5218739"/>
                <a:gd name="connsiteX39" fmla="*/ 414839 w 3737830"/>
                <a:gd name="connsiteY39" fmla="*/ 3702855 h 5218739"/>
                <a:gd name="connsiteX40" fmla="*/ 446920 w 3737830"/>
                <a:gd name="connsiteY40" fmla="*/ 3695776 h 5218739"/>
                <a:gd name="connsiteX41" fmla="*/ 493741 w 3737830"/>
                <a:gd name="connsiteY41" fmla="*/ 3732943 h 5218739"/>
                <a:gd name="connsiteX42" fmla="*/ 522354 w 3737830"/>
                <a:gd name="connsiteY42" fmla="*/ 3724094 h 5218739"/>
                <a:gd name="connsiteX43" fmla="*/ 532759 w 3737830"/>
                <a:gd name="connsiteY43" fmla="*/ 3741792 h 5218739"/>
                <a:gd name="connsiteX44" fmla="*/ 569175 w 3737830"/>
                <a:gd name="connsiteY44" fmla="*/ 3717014 h 5218739"/>
                <a:gd name="connsiteX45" fmla="*/ 592586 w 3737830"/>
                <a:gd name="connsiteY45" fmla="*/ 3720554 h 5218739"/>
                <a:gd name="connsiteX46" fmla="*/ 610247 w 3737830"/>
                <a:gd name="connsiteY46" fmla="*/ 3714362 h 5218739"/>
                <a:gd name="connsiteX47" fmla="*/ 638542 w 3737830"/>
                <a:gd name="connsiteY47" fmla="*/ 3764424 h 5218739"/>
                <a:gd name="connsiteX48" fmla="*/ 654147 w 3737830"/>
                <a:gd name="connsiteY48" fmla="*/ 3775420 h 5218739"/>
                <a:gd name="connsiteX49" fmla="*/ 687095 w 3737830"/>
                <a:gd name="connsiteY49" fmla="*/ 3777190 h 5218739"/>
                <a:gd name="connsiteX50" fmla="*/ 692298 w 3737830"/>
                <a:gd name="connsiteY50" fmla="*/ 3751527 h 5218739"/>
                <a:gd name="connsiteX51" fmla="*/ 707038 w 3737830"/>
                <a:gd name="connsiteY51" fmla="*/ 3744447 h 5218739"/>
                <a:gd name="connsiteX52" fmla="*/ 706171 w 3737830"/>
                <a:gd name="connsiteY52" fmla="*/ 3728519 h 5218739"/>
                <a:gd name="connsiteX53" fmla="*/ 734784 w 3737830"/>
                <a:gd name="connsiteY53" fmla="*/ 3712590 h 5218739"/>
                <a:gd name="connsiteX54" fmla="*/ 751258 w 3737830"/>
                <a:gd name="connsiteY54" fmla="*/ 3718784 h 5218739"/>
                <a:gd name="connsiteX55" fmla="*/ 767732 w 3737830"/>
                <a:gd name="connsiteY55" fmla="*/ 3688697 h 5218739"/>
                <a:gd name="connsiteX56" fmla="*/ 818889 w 3737830"/>
                <a:gd name="connsiteY56" fmla="*/ 3698431 h 5218739"/>
                <a:gd name="connsiteX57" fmla="*/ 834496 w 3737830"/>
                <a:gd name="connsiteY57" fmla="*/ 3730288 h 5218739"/>
                <a:gd name="connsiteX58" fmla="*/ 868311 w 3737830"/>
                <a:gd name="connsiteY58" fmla="*/ 3683387 h 5218739"/>
                <a:gd name="connsiteX59" fmla="*/ 908196 w 3737830"/>
                <a:gd name="connsiteY59" fmla="*/ 3669228 h 5218739"/>
                <a:gd name="connsiteX60" fmla="*/ 934208 w 3737830"/>
                <a:gd name="connsiteY60" fmla="*/ 3674538 h 5218739"/>
                <a:gd name="connsiteX61" fmla="*/ 968890 w 3737830"/>
                <a:gd name="connsiteY61" fmla="*/ 3647105 h 5218739"/>
                <a:gd name="connsiteX62" fmla="*/ 994035 w 3737830"/>
                <a:gd name="connsiteY62" fmla="*/ 3640910 h 5218739"/>
                <a:gd name="connsiteX63" fmla="*/ 1026983 w 3737830"/>
                <a:gd name="connsiteY63" fmla="*/ 3599318 h 5218739"/>
                <a:gd name="connsiteX64" fmla="*/ 1054920 w 3737830"/>
                <a:gd name="connsiteY64" fmla="*/ 3580857 h 5218739"/>
                <a:gd name="connsiteX65" fmla="*/ 1068602 w 3737830"/>
                <a:gd name="connsiteY65" fmla="*/ 3593124 h 5218739"/>
                <a:gd name="connsiteX66" fmla="*/ 1093747 w 3737830"/>
                <a:gd name="connsiteY66" fmla="*/ 3608168 h 5218739"/>
                <a:gd name="connsiteX67" fmla="*/ 1105885 w 3737830"/>
                <a:gd name="connsiteY67" fmla="*/ 3580735 h 5218739"/>
                <a:gd name="connsiteX68" fmla="*/ 1116290 w 3737830"/>
                <a:gd name="connsiteY68" fmla="*/ 3585159 h 5218739"/>
                <a:gd name="connsiteX69" fmla="*/ 1138834 w 3737830"/>
                <a:gd name="connsiteY69" fmla="*/ 3550647 h 5218739"/>
                <a:gd name="connsiteX70" fmla="*/ 1159643 w 3737830"/>
                <a:gd name="connsiteY70" fmla="*/ 3545337 h 5218739"/>
                <a:gd name="connsiteX71" fmla="*/ 1169181 w 3737830"/>
                <a:gd name="connsiteY71" fmla="*/ 3554187 h 5218739"/>
                <a:gd name="connsiteX72" fmla="*/ 1177851 w 3737830"/>
                <a:gd name="connsiteY72" fmla="*/ 3545337 h 5218739"/>
                <a:gd name="connsiteX73" fmla="*/ 1187389 w 3737830"/>
                <a:gd name="connsiteY73" fmla="*/ 3543568 h 5218739"/>
                <a:gd name="connsiteX74" fmla="*/ 1189990 w 3737830"/>
                <a:gd name="connsiteY74" fmla="*/ 3533833 h 5218739"/>
                <a:gd name="connsiteX75" fmla="*/ 1204730 w 3737830"/>
                <a:gd name="connsiteY75" fmla="*/ 3527639 h 5218739"/>
                <a:gd name="connsiteX76" fmla="*/ 1251551 w 3737830"/>
                <a:gd name="connsiteY76" fmla="*/ 3524099 h 5218739"/>
                <a:gd name="connsiteX77" fmla="*/ 1263690 w 3737830"/>
                <a:gd name="connsiteY77" fmla="*/ 3532948 h 5218739"/>
                <a:gd name="connsiteX78" fmla="*/ 1274095 w 3737830"/>
                <a:gd name="connsiteY78" fmla="*/ 3522329 h 5218739"/>
                <a:gd name="connsiteX79" fmla="*/ 1278430 w 3737830"/>
                <a:gd name="connsiteY79" fmla="*/ 3501976 h 5218739"/>
                <a:gd name="connsiteX80" fmla="*/ 1273228 w 3737830"/>
                <a:gd name="connsiteY80" fmla="*/ 3489587 h 5218739"/>
                <a:gd name="connsiteX81" fmla="*/ 1289702 w 3737830"/>
                <a:gd name="connsiteY81" fmla="*/ 3474543 h 5218739"/>
                <a:gd name="connsiteX82" fmla="*/ 1300974 w 3737830"/>
                <a:gd name="connsiteY82" fmla="*/ 3476313 h 5218739"/>
                <a:gd name="connsiteX83" fmla="*/ 1300974 w 3737830"/>
                <a:gd name="connsiteY83" fmla="*/ 3499321 h 5218739"/>
                <a:gd name="connsiteX84" fmla="*/ 1315714 w 3737830"/>
                <a:gd name="connsiteY84" fmla="*/ 3489587 h 5218739"/>
                <a:gd name="connsiteX85" fmla="*/ 1327853 w 3737830"/>
                <a:gd name="connsiteY85" fmla="*/ 3486932 h 5218739"/>
                <a:gd name="connsiteX86" fmla="*/ 1350396 w 3737830"/>
                <a:gd name="connsiteY86" fmla="*/ 3479852 h 5218739"/>
                <a:gd name="connsiteX87" fmla="*/ 1374674 w 3737830"/>
                <a:gd name="connsiteY87" fmla="*/ 3482507 h 5218739"/>
                <a:gd name="connsiteX88" fmla="*/ 1368604 w 3737830"/>
                <a:gd name="connsiteY88" fmla="*/ 3494011 h 5218739"/>
                <a:gd name="connsiteX89" fmla="*/ 1369472 w 3737830"/>
                <a:gd name="connsiteY89" fmla="*/ 3517020 h 5218739"/>
                <a:gd name="connsiteX90" fmla="*/ 1392882 w 3737830"/>
                <a:gd name="connsiteY90" fmla="*/ 3492241 h 5218739"/>
                <a:gd name="connsiteX91" fmla="*/ 1416293 w 3737830"/>
                <a:gd name="connsiteY91" fmla="*/ 3491357 h 5218739"/>
                <a:gd name="connsiteX92" fmla="*/ 1442779 w 3737830"/>
                <a:gd name="connsiteY92" fmla="*/ 3466701 h 5218739"/>
                <a:gd name="connsiteX93" fmla="*/ 1499530 w 3737830"/>
                <a:gd name="connsiteY93" fmla="*/ 3501976 h 5218739"/>
                <a:gd name="connsiteX94" fmla="*/ 1544618 w 3737830"/>
                <a:gd name="connsiteY94" fmla="*/ 3581620 h 5218739"/>
                <a:gd name="connsiteX95" fmla="*/ 1551554 w 3737830"/>
                <a:gd name="connsiteY95" fmla="*/ 3574540 h 5218739"/>
                <a:gd name="connsiteX96" fmla="*/ 1567161 w 3737830"/>
                <a:gd name="connsiteY96" fmla="*/ 3575426 h 5218739"/>
                <a:gd name="connsiteX97" fmla="*/ 1578433 w 3737830"/>
                <a:gd name="connsiteY97" fmla="*/ 3586929 h 5218739"/>
                <a:gd name="connsiteX98" fmla="*/ 1613115 w 3737830"/>
                <a:gd name="connsiteY98" fmla="*/ 3594009 h 5218739"/>
                <a:gd name="connsiteX99" fmla="*/ 1653867 w 3737830"/>
                <a:gd name="connsiteY99" fmla="*/ 3578080 h 5218739"/>
                <a:gd name="connsiteX100" fmla="*/ 1694619 w 3737830"/>
                <a:gd name="connsiteY100" fmla="*/ 3586929 h 5218739"/>
                <a:gd name="connsiteX101" fmla="*/ 1693752 w 3737830"/>
                <a:gd name="connsiteY101" fmla="*/ 3627636 h 5218739"/>
                <a:gd name="connsiteX102" fmla="*/ 1721498 w 3737830"/>
                <a:gd name="connsiteY102" fmla="*/ 3656839 h 5218739"/>
                <a:gd name="connsiteX103" fmla="*/ 1761383 w 3737830"/>
                <a:gd name="connsiteY103" fmla="*/ 3656839 h 5218739"/>
                <a:gd name="connsiteX104" fmla="*/ 1760429 w 3737830"/>
                <a:gd name="connsiteY104" fmla="*/ 3685379 h 5218739"/>
                <a:gd name="connsiteX105" fmla="*/ 1778441 w 3737830"/>
                <a:gd name="connsiteY105" fmla="*/ 3689061 h 5218739"/>
                <a:gd name="connsiteX106" fmla="*/ 1800298 w 3737830"/>
                <a:gd name="connsiteY106" fmla="*/ 3684413 h 5218739"/>
                <a:gd name="connsiteX107" fmla="*/ 1813047 w 3737830"/>
                <a:gd name="connsiteY107" fmla="*/ 3669542 h 5218739"/>
                <a:gd name="connsiteX108" fmla="*/ 1833083 w 3737830"/>
                <a:gd name="connsiteY108" fmla="*/ 3667683 h 5218739"/>
                <a:gd name="connsiteX109" fmla="*/ 1855684 w 3737830"/>
                <a:gd name="connsiteY109" fmla="*/ 3637806 h 5218739"/>
                <a:gd name="connsiteX110" fmla="*/ 1862226 w 3737830"/>
                <a:gd name="connsiteY110" fmla="*/ 3644447 h 5218739"/>
                <a:gd name="connsiteX111" fmla="*/ 1853117 w 3737830"/>
                <a:gd name="connsiteY111" fmla="*/ 3669542 h 5218739"/>
                <a:gd name="connsiteX112" fmla="*/ 1870421 w 3737830"/>
                <a:gd name="connsiteY112" fmla="*/ 3712298 h 5218739"/>
                <a:gd name="connsiteX113" fmla="*/ 1874064 w 3737830"/>
                <a:gd name="connsiteY113" fmla="*/ 3742970 h 5218739"/>
                <a:gd name="connsiteX114" fmla="*/ 1873154 w 3737830"/>
                <a:gd name="connsiteY114" fmla="*/ 3769925 h 5218739"/>
                <a:gd name="connsiteX115" fmla="*/ 1893189 w 3737830"/>
                <a:gd name="connsiteY115" fmla="*/ 3781078 h 5218739"/>
                <a:gd name="connsiteX116" fmla="*/ 1911403 w 3737830"/>
                <a:gd name="connsiteY116" fmla="*/ 3782937 h 5218739"/>
                <a:gd name="connsiteX117" fmla="*/ 1913224 w 3737830"/>
                <a:gd name="connsiteY117" fmla="*/ 3799668 h 5218739"/>
                <a:gd name="connsiteX118" fmla="*/ 1923242 w 3737830"/>
                <a:gd name="connsiteY118" fmla="*/ 3816398 h 5218739"/>
                <a:gd name="connsiteX119" fmla="*/ 1921420 w 3737830"/>
                <a:gd name="connsiteY119" fmla="*/ 3828481 h 5218739"/>
                <a:gd name="connsiteX120" fmla="*/ 1909581 w 3737830"/>
                <a:gd name="connsiteY120" fmla="*/ 3831270 h 5218739"/>
                <a:gd name="connsiteX121" fmla="*/ 1906849 w 3737830"/>
                <a:gd name="connsiteY121" fmla="*/ 3821975 h 5218739"/>
                <a:gd name="connsiteX122" fmla="*/ 1894100 w 3737830"/>
                <a:gd name="connsiteY122" fmla="*/ 3826622 h 5218739"/>
                <a:gd name="connsiteX123" fmla="*/ 1890457 w 3737830"/>
                <a:gd name="connsiteY123" fmla="*/ 3846141 h 5218739"/>
                <a:gd name="connsiteX124" fmla="*/ 1878618 w 3737830"/>
                <a:gd name="connsiteY124" fmla="*/ 3858224 h 5218739"/>
                <a:gd name="connsiteX125" fmla="*/ 1885903 w 3737830"/>
                <a:gd name="connsiteY125" fmla="*/ 3884249 h 5218739"/>
                <a:gd name="connsiteX126" fmla="*/ 1875886 w 3737830"/>
                <a:gd name="connsiteY126" fmla="*/ 3924216 h 5218739"/>
                <a:gd name="connsiteX127" fmla="*/ 1895010 w 3737830"/>
                <a:gd name="connsiteY127" fmla="*/ 3936299 h 5218739"/>
                <a:gd name="connsiteX128" fmla="*/ 1912314 w 3737830"/>
                <a:gd name="connsiteY128" fmla="*/ 3958606 h 5218739"/>
                <a:gd name="connsiteX129" fmla="*/ 1907760 w 3737830"/>
                <a:gd name="connsiteY129" fmla="*/ 3967901 h 5218739"/>
                <a:gd name="connsiteX130" fmla="*/ 1909581 w 3737830"/>
                <a:gd name="connsiteY130" fmla="*/ 3979055 h 5218739"/>
                <a:gd name="connsiteX131" fmla="*/ 1884992 w 3737830"/>
                <a:gd name="connsiteY131" fmla="*/ 3993927 h 5218739"/>
                <a:gd name="connsiteX132" fmla="*/ 1879528 w 3737830"/>
                <a:gd name="connsiteY132" fmla="*/ 4009728 h 5218739"/>
                <a:gd name="connsiteX133" fmla="*/ 1813047 w 3737830"/>
                <a:gd name="connsiteY133" fmla="*/ 4037612 h 5218739"/>
                <a:gd name="connsiteX134" fmla="*/ 1823065 w 3737830"/>
                <a:gd name="connsiteY134" fmla="*/ 4052483 h 5218739"/>
                <a:gd name="connsiteX135" fmla="*/ 1815780 w 3737830"/>
                <a:gd name="connsiteY135" fmla="*/ 4067355 h 5218739"/>
                <a:gd name="connsiteX136" fmla="*/ 1833083 w 3737830"/>
                <a:gd name="connsiteY136" fmla="*/ 4098957 h 5218739"/>
                <a:gd name="connsiteX137" fmla="*/ 1851297 w 3737830"/>
                <a:gd name="connsiteY137" fmla="*/ 4098957 h 5218739"/>
                <a:gd name="connsiteX138" fmla="*/ 1884082 w 3737830"/>
                <a:gd name="connsiteY138" fmla="*/ 4126841 h 5218739"/>
                <a:gd name="connsiteX139" fmla="*/ 1895921 w 3737830"/>
                <a:gd name="connsiteY139" fmla="*/ 4175173 h 5218739"/>
                <a:gd name="connsiteX140" fmla="*/ 1884081 w 3737830"/>
                <a:gd name="connsiteY140" fmla="*/ 4190974 h 5218739"/>
                <a:gd name="connsiteX141" fmla="*/ 1948742 w 3737830"/>
                <a:gd name="connsiteY141" fmla="*/ 4229082 h 5218739"/>
                <a:gd name="connsiteX142" fmla="*/ 1986991 w 3737830"/>
                <a:gd name="connsiteY142" fmla="*/ 4230941 h 5218739"/>
                <a:gd name="connsiteX143" fmla="*/ 1997008 w 3737830"/>
                <a:gd name="connsiteY143" fmla="*/ 4243954 h 5218739"/>
                <a:gd name="connsiteX144" fmla="*/ 2015222 w 3737830"/>
                <a:gd name="connsiteY144" fmla="*/ 4250460 h 5218739"/>
                <a:gd name="connsiteX145" fmla="*/ 2017044 w 3737830"/>
                <a:gd name="connsiteY145" fmla="*/ 4276485 h 5218739"/>
                <a:gd name="connsiteX146" fmla="*/ 2069313 w 3737830"/>
                <a:gd name="connsiteY146" fmla="*/ 4257313 h 5218739"/>
                <a:gd name="connsiteX147" fmla="*/ 1868836 w 3737830"/>
                <a:gd name="connsiteY147" fmla="*/ 4846950 h 5218739"/>
                <a:gd name="connsiteX148" fmla="*/ 2702849 w 3737830"/>
                <a:gd name="connsiteY148" fmla="*/ 5188594 h 5218739"/>
                <a:gd name="connsiteX149" fmla="*/ 3506718 w 3737830"/>
                <a:gd name="connsiteY149" fmla="*/ 5218739 h 5218739"/>
                <a:gd name="connsiteX150" fmla="*/ 3737830 w 3737830"/>
                <a:gd name="connsiteY150" fmla="*/ 4465112 h 5218739"/>
                <a:gd name="connsiteX151" fmla="*/ 3707685 w 3737830"/>
                <a:gd name="connsiteY151" fmla="*/ 3801921 h 5218739"/>
                <a:gd name="connsiteX152" fmla="*/ 3737830 w 3737830"/>
                <a:gd name="connsiteY152" fmla="*/ 3289455 h 5218739"/>
                <a:gd name="connsiteX153" fmla="*/ 3446427 w 3737830"/>
                <a:gd name="connsiteY153" fmla="*/ 2666457 h 5218739"/>
                <a:gd name="connsiteX154" fmla="*/ 2853575 w 3737830"/>
                <a:gd name="connsiteY154" fmla="*/ 2676506 h 5218739"/>
                <a:gd name="connsiteX155" fmla="*/ 2572221 w 3737830"/>
                <a:gd name="connsiteY155" fmla="*/ 2475539 h 5218739"/>
                <a:gd name="connsiteX156" fmla="*/ 2793285 w 3737830"/>
                <a:gd name="connsiteY156" fmla="*/ 2274572 h 5218739"/>
                <a:gd name="connsiteX157" fmla="*/ 2873671 w 3737830"/>
                <a:gd name="connsiteY157" fmla="*/ 2013314 h 5218739"/>
                <a:gd name="connsiteX158" fmla="*/ 3144977 w 3737830"/>
                <a:gd name="connsiteY158" fmla="*/ 1782202 h 5218739"/>
                <a:gd name="connsiteX159" fmla="*/ 2984203 w 3737830"/>
                <a:gd name="connsiteY159" fmla="*/ 1330027 h 5218739"/>
                <a:gd name="connsiteX160" fmla="*/ 3165074 w 3737830"/>
                <a:gd name="connsiteY160" fmla="*/ 1108963 h 5218739"/>
                <a:gd name="connsiteX161" fmla="*/ 3438708 w 3737830"/>
                <a:gd name="connsiteY161" fmla="*/ 708324 h 5218739"/>
                <a:gd name="connsiteX162" fmla="*/ 3377270 w 3737830"/>
                <a:gd name="connsiteY162" fmla="*/ 563993 h 5218739"/>
                <a:gd name="connsiteX163" fmla="*/ 3316598 w 3737830"/>
                <a:gd name="connsiteY163" fmla="*/ 440404 h 5218739"/>
                <a:gd name="connsiteX164" fmla="*/ 3332784 w 3737830"/>
                <a:gd name="connsiteY164" fmla="*/ 263417 h 5218739"/>
                <a:gd name="connsiteX165" fmla="*/ 3106192 w 3737830"/>
                <a:gd name="connsiteY165" fmla="*/ 128907 h 5218739"/>
                <a:gd name="connsiteX166" fmla="*/ 3124462 w 3737830"/>
                <a:gd name="connsiteY166" fmla="*/ 12400 h 5218739"/>
                <a:gd name="connsiteX167" fmla="*/ 3020642 w 3737830"/>
                <a:gd name="connsiteY167" fmla="*/ 1477 h 5218739"/>
                <a:gd name="connsiteX168" fmla="*/ 2958526 w 3737830"/>
                <a:gd name="connsiteY168" fmla="*/ 38129 h 5218739"/>
                <a:gd name="connsiteX169" fmla="*/ 2965150 w 3737830"/>
                <a:gd name="connsiteY169" fmla="*/ 223300 h 5218739"/>
                <a:gd name="connsiteX170" fmla="*/ 2780177 w 3737830"/>
                <a:gd name="connsiteY170" fmla="*/ 305894 h 5218739"/>
                <a:gd name="connsiteX171" fmla="*/ 2762617 w 3737830"/>
                <a:gd name="connsiteY171" fmla="*/ 448814 h 5218739"/>
                <a:gd name="connsiteX0" fmla="*/ 2762617 w 3737830"/>
                <a:gd name="connsiteY0" fmla="*/ 448814 h 5218739"/>
                <a:gd name="connsiteX1" fmla="*/ 2424105 w 3737830"/>
                <a:gd name="connsiteY1" fmla="*/ 558395 h 5218739"/>
                <a:gd name="connsiteX2" fmla="*/ 2293527 w 3737830"/>
                <a:gd name="connsiteY2" fmla="*/ 545493 h 5218739"/>
                <a:gd name="connsiteX3" fmla="*/ 2241444 w 3737830"/>
                <a:gd name="connsiteY3" fmla="*/ 716503 h 5218739"/>
                <a:gd name="connsiteX4" fmla="*/ 2040286 w 3737830"/>
                <a:gd name="connsiteY4" fmla="*/ 792017 h 5218739"/>
                <a:gd name="connsiteX5" fmla="*/ 1996355 w 3737830"/>
                <a:gd name="connsiteY5" fmla="*/ 709423 h 5218739"/>
                <a:gd name="connsiteX6" fmla="*/ 1883059 w 3737830"/>
                <a:gd name="connsiteY6" fmla="*/ 810896 h 5218739"/>
                <a:gd name="connsiteX7" fmla="*/ 1700399 w 3737830"/>
                <a:gd name="connsiteY7" fmla="*/ 820335 h 5218739"/>
                <a:gd name="connsiteX8" fmla="*/ 1591727 w 3737830"/>
                <a:gd name="connsiteY8" fmla="*/ 910008 h 5218739"/>
                <a:gd name="connsiteX9" fmla="*/ 1478186 w 3737830"/>
                <a:gd name="connsiteY9" fmla="*/ 938674 h 5218739"/>
                <a:gd name="connsiteX10" fmla="*/ 1392881 w 3737830"/>
                <a:gd name="connsiteY10" fmla="*/ 1179028 h 5218739"/>
                <a:gd name="connsiteX11" fmla="*/ 1249527 w 3737830"/>
                <a:gd name="connsiteY11" fmla="*/ 1112953 h 5218739"/>
                <a:gd name="connsiteX12" fmla="*/ 1184787 w 3737830"/>
                <a:gd name="connsiteY12" fmla="*/ 1226224 h 5218739"/>
                <a:gd name="connsiteX13" fmla="*/ 1214845 w 3737830"/>
                <a:gd name="connsiteY13" fmla="*/ 1445687 h 5218739"/>
                <a:gd name="connsiteX14" fmla="*/ 1062243 w 3737830"/>
                <a:gd name="connsiteY14" fmla="*/ 1497603 h 5218739"/>
                <a:gd name="connsiteX15" fmla="*/ 1018312 w 3737830"/>
                <a:gd name="connsiteY15" fmla="*/ 1415010 h 5218739"/>
                <a:gd name="connsiteX16" fmla="*/ 932762 w 3737830"/>
                <a:gd name="connsiteY16" fmla="*/ 1436248 h 5218739"/>
                <a:gd name="connsiteX17" fmla="*/ 902682 w 3737830"/>
                <a:gd name="connsiteY17" fmla="*/ 1355452 h 5218739"/>
                <a:gd name="connsiteX18" fmla="*/ 646054 w 3737830"/>
                <a:gd name="connsiteY18" fmla="*/ 1443327 h 5218739"/>
                <a:gd name="connsiteX19" fmla="*/ 553567 w 3737830"/>
                <a:gd name="connsiteY19" fmla="*/ 1318257 h 5218739"/>
                <a:gd name="connsiteX20" fmla="*/ 528134 w 3737830"/>
                <a:gd name="connsiteY20" fmla="*/ 1490524 h 5218739"/>
                <a:gd name="connsiteX21" fmla="*/ 384780 w 3737830"/>
                <a:gd name="connsiteY21" fmla="*/ 1490524 h 5218739"/>
                <a:gd name="connsiteX22" fmla="*/ 289981 w 3737830"/>
                <a:gd name="connsiteY22" fmla="*/ 1625034 h 5218739"/>
                <a:gd name="connsiteX23" fmla="*/ 132783 w 3737830"/>
                <a:gd name="connsiteY23" fmla="*/ 1704252 h 5218739"/>
                <a:gd name="connsiteX24" fmla="*/ 137379 w 3737830"/>
                <a:gd name="connsiteY24" fmla="*/ 1825618 h 5218739"/>
                <a:gd name="connsiteX25" fmla="*/ 33332 w 3737830"/>
                <a:gd name="connsiteY25" fmla="*/ 1927091 h 5218739"/>
                <a:gd name="connsiteX26" fmla="*/ 6257 w 3737830"/>
                <a:gd name="connsiteY26" fmla="*/ 2273583 h 5218739"/>
                <a:gd name="connsiteX27" fmla="*/ 63390 w 3737830"/>
                <a:gd name="connsiteY27" fmla="*/ 2443891 h 5218739"/>
                <a:gd name="connsiteX28" fmla="*/ 125819 w 3737830"/>
                <a:gd name="connsiteY28" fmla="*/ 2469849 h 5218739"/>
                <a:gd name="connsiteX29" fmla="*/ 169750 w 3737830"/>
                <a:gd name="connsiteY29" fmla="*/ 2613798 h 5218739"/>
                <a:gd name="connsiteX30" fmla="*/ 358836 w 3737830"/>
                <a:gd name="connsiteY30" fmla="*/ 2804548 h 5218739"/>
                <a:gd name="connsiteX31" fmla="*/ 521198 w 3737830"/>
                <a:gd name="connsiteY31" fmla="*/ 2892257 h 5218739"/>
                <a:gd name="connsiteX32" fmla="*/ 598137 w 3737830"/>
                <a:gd name="connsiteY32" fmla="*/ 3135838 h 5218739"/>
                <a:gd name="connsiteX33" fmla="*/ 424087 w 3737830"/>
                <a:gd name="connsiteY33" fmla="*/ 3331184 h 5218739"/>
                <a:gd name="connsiteX34" fmla="*/ 292409 w 3737830"/>
                <a:gd name="connsiteY34" fmla="*/ 3556346 h 5218739"/>
                <a:gd name="connsiteX35" fmla="*/ 293251 w 3737830"/>
                <a:gd name="connsiteY35" fmla="*/ 3670361 h 5218739"/>
                <a:gd name="connsiteX36" fmla="*/ 335069 w 3737830"/>
                <a:gd name="connsiteY36" fmla="*/ 3679847 h 5218739"/>
                <a:gd name="connsiteX37" fmla="*/ 355879 w 3737830"/>
                <a:gd name="connsiteY37" fmla="*/ 3689581 h 5218739"/>
                <a:gd name="connsiteX38" fmla="*/ 379289 w 3737830"/>
                <a:gd name="connsiteY38" fmla="*/ 3682502 h 5218739"/>
                <a:gd name="connsiteX39" fmla="*/ 414839 w 3737830"/>
                <a:gd name="connsiteY39" fmla="*/ 3702855 h 5218739"/>
                <a:gd name="connsiteX40" fmla="*/ 446920 w 3737830"/>
                <a:gd name="connsiteY40" fmla="*/ 3695776 h 5218739"/>
                <a:gd name="connsiteX41" fmla="*/ 493741 w 3737830"/>
                <a:gd name="connsiteY41" fmla="*/ 3732943 h 5218739"/>
                <a:gd name="connsiteX42" fmla="*/ 522354 w 3737830"/>
                <a:gd name="connsiteY42" fmla="*/ 3724094 h 5218739"/>
                <a:gd name="connsiteX43" fmla="*/ 532759 w 3737830"/>
                <a:gd name="connsiteY43" fmla="*/ 3741792 h 5218739"/>
                <a:gd name="connsiteX44" fmla="*/ 569175 w 3737830"/>
                <a:gd name="connsiteY44" fmla="*/ 3717014 h 5218739"/>
                <a:gd name="connsiteX45" fmla="*/ 592586 w 3737830"/>
                <a:gd name="connsiteY45" fmla="*/ 3720554 h 5218739"/>
                <a:gd name="connsiteX46" fmla="*/ 610247 w 3737830"/>
                <a:gd name="connsiteY46" fmla="*/ 3714362 h 5218739"/>
                <a:gd name="connsiteX47" fmla="*/ 638542 w 3737830"/>
                <a:gd name="connsiteY47" fmla="*/ 3764424 h 5218739"/>
                <a:gd name="connsiteX48" fmla="*/ 654147 w 3737830"/>
                <a:gd name="connsiteY48" fmla="*/ 3775420 h 5218739"/>
                <a:gd name="connsiteX49" fmla="*/ 687095 w 3737830"/>
                <a:gd name="connsiteY49" fmla="*/ 3777190 h 5218739"/>
                <a:gd name="connsiteX50" fmla="*/ 692298 w 3737830"/>
                <a:gd name="connsiteY50" fmla="*/ 3751527 h 5218739"/>
                <a:gd name="connsiteX51" fmla="*/ 707038 w 3737830"/>
                <a:gd name="connsiteY51" fmla="*/ 3744447 h 5218739"/>
                <a:gd name="connsiteX52" fmla="*/ 706171 w 3737830"/>
                <a:gd name="connsiteY52" fmla="*/ 3728519 h 5218739"/>
                <a:gd name="connsiteX53" fmla="*/ 734784 w 3737830"/>
                <a:gd name="connsiteY53" fmla="*/ 3712590 h 5218739"/>
                <a:gd name="connsiteX54" fmla="*/ 751258 w 3737830"/>
                <a:gd name="connsiteY54" fmla="*/ 3718784 h 5218739"/>
                <a:gd name="connsiteX55" fmla="*/ 767732 w 3737830"/>
                <a:gd name="connsiteY55" fmla="*/ 3688697 h 5218739"/>
                <a:gd name="connsiteX56" fmla="*/ 818889 w 3737830"/>
                <a:gd name="connsiteY56" fmla="*/ 3698431 h 5218739"/>
                <a:gd name="connsiteX57" fmla="*/ 834496 w 3737830"/>
                <a:gd name="connsiteY57" fmla="*/ 3730288 h 5218739"/>
                <a:gd name="connsiteX58" fmla="*/ 868311 w 3737830"/>
                <a:gd name="connsiteY58" fmla="*/ 3683387 h 5218739"/>
                <a:gd name="connsiteX59" fmla="*/ 908196 w 3737830"/>
                <a:gd name="connsiteY59" fmla="*/ 3669228 h 5218739"/>
                <a:gd name="connsiteX60" fmla="*/ 934208 w 3737830"/>
                <a:gd name="connsiteY60" fmla="*/ 3674538 h 5218739"/>
                <a:gd name="connsiteX61" fmla="*/ 968890 w 3737830"/>
                <a:gd name="connsiteY61" fmla="*/ 3647105 h 5218739"/>
                <a:gd name="connsiteX62" fmla="*/ 994035 w 3737830"/>
                <a:gd name="connsiteY62" fmla="*/ 3640910 h 5218739"/>
                <a:gd name="connsiteX63" fmla="*/ 1026983 w 3737830"/>
                <a:gd name="connsiteY63" fmla="*/ 3599318 h 5218739"/>
                <a:gd name="connsiteX64" fmla="*/ 1054920 w 3737830"/>
                <a:gd name="connsiteY64" fmla="*/ 3580857 h 5218739"/>
                <a:gd name="connsiteX65" fmla="*/ 1068602 w 3737830"/>
                <a:gd name="connsiteY65" fmla="*/ 3593124 h 5218739"/>
                <a:gd name="connsiteX66" fmla="*/ 1093747 w 3737830"/>
                <a:gd name="connsiteY66" fmla="*/ 3608168 h 5218739"/>
                <a:gd name="connsiteX67" fmla="*/ 1105885 w 3737830"/>
                <a:gd name="connsiteY67" fmla="*/ 3580735 h 5218739"/>
                <a:gd name="connsiteX68" fmla="*/ 1116290 w 3737830"/>
                <a:gd name="connsiteY68" fmla="*/ 3585159 h 5218739"/>
                <a:gd name="connsiteX69" fmla="*/ 1138834 w 3737830"/>
                <a:gd name="connsiteY69" fmla="*/ 3550647 h 5218739"/>
                <a:gd name="connsiteX70" fmla="*/ 1159643 w 3737830"/>
                <a:gd name="connsiteY70" fmla="*/ 3545337 h 5218739"/>
                <a:gd name="connsiteX71" fmla="*/ 1169181 w 3737830"/>
                <a:gd name="connsiteY71" fmla="*/ 3554187 h 5218739"/>
                <a:gd name="connsiteX72" fmla="*/ 1177851 w 3737830"/>
                <a:gd name="connsiteY72" fmla="*/ 3545337 h 5218739"/>
                <a:gd name="connsiteX73" fmla="*/ 1187389 w 3737830"/>
                <a:gd name="connsiteY73" fmla="*/ 3543568 h 5218739"/>
                <a:gd name="connsiteX74" fmla="*/ 1189990 w 3737830"/>
                <a:gd name="connsiteY74" fmla="*/ 3533833 h 5218739"/>
                <a:gd name="connsiteX75" fmla="*/ 1204730 w 3737830"/>
                <a:gd name="connsiteY75" fmla="*/ 3527639 h 5218739"/>
                <a:gd name="connsiteX76" fmla="*/ 1251551 w 3737830"/>
                <a:gd name="connsiteY76" fmla="*/ 3524099 h 5218739"/>
                <a:gd name="connsiteX77" fmla="*/ 1263690 w 3737830"/>
                <a:gd name="connsiteY77" fmla="*/ 3532948 h 5218739"/>
                <a:gd name="connsiteX78" fmla="*/ 1274095 w 3737830"/>
                <a:gd name="connsiteY78" fmla="*/ 3522329 h 5218739"/>
                <a:gd name="connsiteX79" fmla="*/ 1278430 w 3737830"/>
                <a:gd name="connsiteY79" fmla="*/ 3501976 h 5218739"/>
                <a:gd name="connsiteX80" fmla="*/ 1273228 w 3737830"/>
                <a:gd name="connsiteY80" fmla="*/ 3489587 h 5218739"/>
                <a:gd name="connsiteX81" fmla="*/ 1289702 w 3737830"/>
                <a:gd name="connsiteY81" fmla="*/ 3474543 h 5218739"/>
                <a:gd name="connsiteX82" fmla="*/ 1300974 w 3737830"/>
                <a:gd name="connsiteY82" fmla="*/ 3476313 h 5218739"/>
                <a:gd name="connsiteX83" fmla="*/ 1300974 w 3737830"/>
                <a:gd name="connsiteY83" fmla="*/ 3499321 h 5218739"/>
                <a:gd name="connsiteX84" fmla="*/ 1315714 w 3737830"/>
                <a:gd name="connsiteY84" fmla="*/ 3489587 h 5218739"/>
                <a:gd name="connsiteX85" fmla="*/ 1327853 w 3737830"/>
                <a:gd name="connsiteY85" fmla="*/ 3486932 h 5218739"/>
                <a:gd name="connsiteX86" fmla="*/ 1350396 w 3737830"/>
                <a:gd name="connsiteY86" fmla="*/ 3479852 h 5218739"/>
                <a:gd name="connsiteX87" fmla="*/ 1374674 w 3737830"/>
                <a:gd name="connsiteY87" fmla="*/ 3482507 h 5218739"/>
                <a:gd name="connsiteX88" fmla="*/ 1368604 w 3737830"/>
                <a:gd name="connsiteY88" fmla="*/ 3494011 h 5218739"/>
                <a:gd name="connsiteX89" fmla="*/ 1369472 w 3737830"/>
                <a:gd name="connsiteY89" fmla="*/ 3517020 h 5218739"/>
                <a:gd name="connsiteX90" fmla="*/ 1392882 w 3737830"/>
                <a:gd name="connsiteY90" fmla="*/ 3492241 h 5218739"/>
                <a:gd name="connsiteX91" fmla="*/ 1416293 w 3737830"/>
                <a:gd name="connsiteY91" fmla="*/ 3491357 h 5218739"/>
                <a:gd name="connsiteX92" fmla="*/ 1442779 w 3737830"/>
                <a:gd name="connsiteY92" fmla="*/ 3466701 h 5218739"/>
                <a:gd name="connsiteX93" fmla="*/ 1499530 w 3737830"/>
                <a:gd name="connsiteY93" fmla="*/ 3501976 h 5218739"/>
                <a:gd name="connsiteX94" fmla="*/ 1544618 w 3737830"/>
                <a:gd name="connsiteY94" fmla="*/ 3581620 h 5218739"/>
                <a:gd name="connsiteX95" fmla="*/ 1551554 w 3737830"/>
                <a:gd name="connsiteY95" fmla="*/ 3574540 h 5218739"/>
                <a:gd name="connsiteX96" fmla="*/ 1567161 w 3737830"/>
                <a:gd name="connsiteY96" fmla="*/ 3575426 h 5218739"/>
                <a:gd name="connsiteX97" fmla="*/ 1578433 w 3737830"/>
                <a:gd name="connsiteY97" fmla="*/ 3586929 h 5218739"/>
                <a:gd name="connsiteX98" fmla="*/ 1613115 w 3737830"/>
                <a:gd name="connsiteY98" fmla="*/ 3594009 h 5218739"/>
                <a:gd name="connsiteX99" fmla="*/ 1653867 w 3737830"/>
                <a:gd name="connsiteY99" fmla="*/ 3578080 h 5218739"/>
                <a:gd name="connsiteX100" fmla="*/ 1694619 w 3737830"/>
                <a:gd name="connsiteY100" fmla="*/ 3586929 h 5218739"/>
                <a:gd name="connsiteX101" fmla="*/ 1693752 w 3737830"/>
                <a:gd name="connsiteY101" fmla="*/ 3627636 h 5218739"/>
                <a:gd name="connsiteX102" fmla="*/ 1721498 w 3737830"/>
                <a:gd name="connsiteY102" fmla="*/ 3656839 h 5218739"/>
                <a:gd name="connsiteX103" fmla="*/ 1761383 w 3737830"/>
                <a:gd name="connsiteY103" fmla="*/ 3656839 h 5218739"/>
                <a:gd name="connsiteX104" fmla="*/ 1760429 w 3737830"/>
                <a:gd name="connsiteY104" fmla="*/ 3685379 h 5218739"/>
                <a:gd name="connsiteX105" fmla="*/ 1778441 w 3737830"/>
                <a:gd name="connsiteY105" fmla="*/ 3689061 h 5218739"/>
                <a:gd name="connsiteX106" fmla="*/ 1800298 w 3737830"/>
                <a:gd name="connsiteY106" fmla="*/ 3684413 h 5218739"/>
                <a:gd name="connsiteX107" fmla="*/ 1813047 w 3737830"/>
                <a:gd name="connsiteY107" fmla="*/ 3669542 h 5218739"/>
                <a:gd name="connsiteX108" fmla="*/ 1833083 w 3737830"/>
                <a:gd name="connsiteY108" fmla="*/ 3667683 h 5218739"/>
                <a:gd name="connsiteX109" fmla="*/ 1855684 w 3737830"/>
                <a:gd name="connsiteY109" fmla="*/ 3637806 h 5218739"/>
                <a:gd name="connsiteX110" fmla="*/ 1862226 w 3737830"/>
                <a:gd name="connsiteY110" fmla="*/ 3644447 h 5218739"/>
                <a:gd name="connsiteX111" fmla="*/ 1853117 w 3737830"/>
                <a:gd name="connsiteY111" fmla="*/ 3669542 h 5218739"/>
                <a:gd name="connsiteX112" fmla="*/ 1870421 w 3737830"/>
                <a:gd name="connsiteY112" fmla="*/ 3712298 h 5218739"/>
                <a:gd name="connsiteX113" fmla="*/ 1874064 w 3737830"/>
                <a:gd name="connsiteY113" fmla="*/ 3742970 h 5218739"/>
                <a:gd name="connsiteX114" fmla="*/ 1873154 w 3737830"/>
                <a:gd name="connsiteY114" fmla="*/ 3769925 h 5218739"/>
                <a:gd name="connsiteX115" fmla="*/ 1893189 w 3737830"/>
                <a:gd name="connsiteY115" fmla="*/ 3781078 h 5218739"/>
                <a:gd name="connsiteX116" fmla="*/ 1911403 w 3737830"/>
                <a:gd name="connsiteY116" fmla="*/ 3782937 h 5218739"/>
                <a:gd name="connsiteX117" fmla="*/ 1913224 w 3737830"/>
                <a:gd name="connsiteY117" fmla="*/ 3799668 h 5218739"/>
                <a:gd name="connsiteX118" fmla="*/ 1923242 w 3737830"/>
                <a:gd name="connsiteY118" fmla="*/ 3816398 h 5218739"/>
                <a:gd name="connsiteX119" fmla="*/ 1921420 w 3737830"/>
                <a:gd name="connsiteY119" fmla="*/ 3828481 h 5218739"/>
                <a:gd name="connsiteX120" fmla="*/ 1909581 w 3737830"/>
                <a:gd name="connsiteY120" fmla="*/ 3831270 h 5218739"/>
                <a:gd name="connsiteX121" fmla="*/ 1906849 w 3737830"/>
                <a:gd name="connsiteY121" fmla="*/ 3821975 h 5218739"/>
                <a:gd name="connsiteX122" fmla="*/ 1894100 w 3737830"/>
                <a:gd name="connsiteY122" fmla="*/ 3826622 h 5218739"/>
                <a:gd name="connsiteX123" fmla="*/ 1890457 w 3737830"/>
                <a:gd name="connsiteY123" fmla="*/ 3846141 h 5218739"/>
                <a:gd name="connsiteX124" fmla="*/ 1878618 w 3737830"/>
                <a:gd name="connsiteY124" fmla="*/ 3858224 h 5218739"/>
                <a:gd name="connsiteX125" fmla="*/ 1885903 w 3737830"/>
                <a:gd name="connsiteY125" fmla="*/ 3884249 h 5218739"/>
                <a:gd name="connsiteX126" fmla="*/ 1875886 w 3737830"/>
                <a:gd name="connsiteY126" fmla="*/ 3924216 h 5218739"/>
                <a:gd name="connsiteX127" fmla="*/ 1895010 w 3737830"/>
                <a:gd name="connsiteY127" fmla="*/ 3936299 h 5218739"/>
                <a:gd name="connsiteX128" fmla="*/ 1912314 w 3737830"/>
                <a:gd name="connsiteY128" fmla="*/ 3958606 h 5218739"/>
                <a:gd name="connsiteX129" fmla="*/ 1907760 w 3737830"/>
                <a:gd name="connsiteY129" fmla="*/ 3967901 h 5218739"/>
                <a:gd name="connsiteX130" fmla="*/ 1909581 w 3737830"/>
                <a:gd name="connsiteY130" fmla="*/ 3979055 h 5218739"/>
                <a:gd name="connsiteX131" fmla="*/ 1884992 w 3737830"/>
                <a:gd name="connsiteY131" fmla="*/ 3993927 h 5218739"/>
                <a:gd name="connsiteX132" fmla="*/ 1879528 w 3737830"/>
                <a:gd name="connsiteY132" fmla="*/ 4009728 h 5218739"/>
                <a:gd name="connsiteX133" fmla="*/ 1813047 w 3737830"/>
                <a:gd name="connsiteY133" fmla="*/ 4037612 h 5218739"/>
                <a:gd name="connsiteX134" fmla="*/ 1823065 w 3737830"/>
                <a:gd name="connsiteY134" fmla="*/ 4052483 h 5218739"/>
                <a:gd name="connsiteX135" fmla="*/ 1815780 w 3737830"/>
                <a:gd name="connsiteY135" fmla="*/ 4067355 h 5218739"/>
                <a:gd name="connsiteX136" fmla="*/ 1833083 w 3737830"/>
                <a:gd name="connsiteY136" fmla="*/ 4098957 h 5218739"/>
                <a:gd name="connsiteX137" fmla="*/ 1851297 w 3737830"/>
                <a:gd name="connsiteY137" fmla="*/ 4098957 h 5218739"/>
                <a:gd name="connsiteX138" fmla="*/ 1884082 w 3737830"/>
                <a:gd name="connsiteY138" fmla="*/ 4126841 h 5218739"/>
                <a:gd name="connsiteX139" fmla="*/ 1895921 w 3737830"/>
                <a:gd name="connsiteY139" fmla="*/ 4175173 h 5218739"/>
                <a:gd name="connsiteX140" fmla="*/ 1884081 w 3737830"/>
                <a:gd name="connsiteY140" fmla="*/ 4190974 h 5218739"/>
                <a:gd name="connsiteX141" fmla="*/ 1902296 w 3737830"/>
                <a:gd name="connsiteY141" fmla="*/ 4209564 h 5218739"/>
                <a:gd name="connsiteX142" fmla="*/ 1948742 w 3737830"/>
                <a:gd name="connsiteY142" fmla="*/ 4229082 h 5218739"/>
                <a:gd name="connsiteX143" fmla="*/ 1986991 w 3737830"/>
                <a:gd name="connsiteY143" fmla="*/ 4230941 h 5218739"/>
                <a:gd name="connsiteX144" fmla="*/ 1997008 w 3737830"/>
                <a:gd name="connsiteY144" fmla="*/ 4243954 h 5218739"/>
                <a:gd name="connsiteX145" fmla="*/ 2015222 w 3737830"/>
                <a:gd name="connsiteY145" fmla="*/ 4250460 h 5218739"/>
                <a:gd name="connsiteX146" fmla="*/ 2017044 w 3737830"/>
                <a:gd name="connsiteY146" fmla="*/ 4276485 h 5218739"/>
                <a:gd name="connsiteX147" fmla="*/ 2069313 w 3737830"/>
                <a:gd name="connsiteY147" fmla="*/ 4257313 h 5218739"/>
                <a:gd name="connsiteX148" fmla="*/ 1868836 w 3737830"/>
                <a:gd name="connsiteY148" fmla="*/ 4846950 h 5218739"/>
                <a:gd name="connsiteX149" fmla="*/ 2702849 w 3737830"/>
                <a:gd name="connsiteY149" fmla="*/ 5188594 h 5218739"/>
                <a:gd name="connsiteX150" fmla="*/ 3506718 w 3737830"/>
                <a:gd name="connsiteY150" fmla="*/ 5218739 h 5218739"/>
                <a:gd name="connsiteX151" fmla="*/ 3737830 w 3737830"/>
                <a:gd name="connsiteY151" fmla="*/ 4465112 h 5218739"/>
                <a:gd name="connsiteX152" fmla="*/ 3707685 w 3737830"/>
                <a:gd name="connsiteY152" fmla="*/ 3801921 h 5218739"/>
                <a:gd name="connsiteX153" fmla="*/ 3737830 w 3737830"/>
                <a:gd name="connsiteY153" fmla="*/ 3289455 h 5218739"/>
                <a:gd name="connsiteX154" fmla="*/ 3446427 w 3737830"/>
                <a:gd name="connsiteY154" fmla="*/ 2666457 h 5218739"/>
                <a:gd name="connsiteX155" fmla="*/ 2853575 w 3737830"/>
                <a:gd name="connsiteY155" fmla="*/ 2676506 h 5218739"/>
                <a:gd name="connsiteX156" fmla="*/ 2572221 w 3737830"/>
                <a:gd name="connsiteY156" fmla="*/ 2475539 h 5218739"/>
                <a:gd name="connsiteX157" fmla="*/ 2793285 w 3737830"/>
                <a:gd name="connsiteY157" fmla="*/ 2274572 h 5218739"/>
                <a:gd name="connsiteX158" fmla="*/ 2873671 w 3737830"/>
                <a:gd name="connsiteY158" fmla="*/ 2013314 h 5218739"/>
                <a:gd name="connsiteX159" fmla="*/ 3144977 w 3737830"/>
                <a:gd name="connsiteY159" fmla="*/ 1782202 h 5218739"/>
                <a:gd name="connsiteX160" fmla="*/ 2984203 w 3737830"/>
                <a:gd name="connsiteY160" fmla="*/ 1330027 h 5218739"/>
                <a:gd name="connsiteX161" fmla="*/ 3165074 w 3737830"/>
                <a:gd name="connsiteY161" fmla="*/ 1108963 h 5218739"/>
                <a:gd name="connsiteX162" fmla="*/ 3438708 w 3737830"/>
                <a:gd name="connsiteY162" fmla="*/ 708324 h 5218739"/>
                <a:gd name="connsiteX163" fmla="*/ 3377270 w 3737830"/>
                <a:gd name="connsiteY163" fmla="*/ 563993 h 5218739"/>
                <a:gd name="connsiteX164" fmla="*/ 3316598 w 3737830"/>
                <a:gd name="connsiteY164" fmla="*/ 440404 h 5218739"/>
                <a:gd name="connsiteX165" fmla="*/ 3332784 w 3737830"/>
                <a:gd name="connsiteY165" fmla="*/ 263417 h 5218739"/>
                <a:gd name="connsiteX166" fmla="*/ 3106192 w 3737830"/>
                <a:gd name="connsiteY166" fmla="*/ 128907 h 5218739"/>
                <a:gd name="connsiteX167" fmla="*/ 3124462 w 3737830"/>
                <a:gd name="connsiteY167" fmla="*/ 12400 h 5218739"/>
                <a:gd name="connsiteX168" fmla="*/ 3020642 w 3737830"/>
                <a:gd name="connsiteY168" fmla="*/ 1477 h 5218739"/>
                <a:gd name="connsiteX169" fmla="*/ 2958526 w 3737830"/>
                <a:gd name="connsiteY169" fmla="*/ 38129 h 5218739"/>
                <a:gd name="connsiteX170" fmla="*/ 2965150 w 3737830"/>
                <a:gd name="connsiteY170" fmla="*/ 223300 h 5218739"/>
                <a:gd name="connsiteX171" fmla="*/ 2780177 w 3737830"/>
                <a:gd name="connsiteY171" fmla="*/ 305894 h 5218739"/>
                <a:gd name="connsiteX172" fmla="*/ 2762617 w 3737830"/>
                <a:gd name="connsiteY172" fmla="*/ 448814 h 5218739"/>
                <a:gd name="connsiteX0" fmla="*/ 2762617 w 3737830"/>
                <a:gd name="connsiteY0" fmla="*/ 448814 h 5218739"/>
                <a:gd name="connsiteX1" fmla="*/ 2424105 w 3737830"/>
                <a:gd name="connsiteY1" fmla="*/ 558395 h 5218739"/>
                <a:gd name="connsiteX2" fmla="*/ 2293527 w 3737830"/>
                <a:gd name="connsiteY2" fmla="*/ 545493 h 5218739"/>
                <a:gd name="connsiteX3" fmla="*/ 2241444 w 3737830"/>
                <a:gd name="connsiteY3" fmla="*/ 716503 h 5218739"/>
                <a:gd name="connsiteX4" fmla="*/ 2040286 w 3737830"/>
                <a:gd name="connsiteY4" fmla="*/ 792017 h 5218739"/>
                <a:gd name="connsiteX5" fmla="*/ 1996355 w 3737830"/>
                <a:gd name="connsiteY5" fmla="*/ 709423 h 5218739"/>
                <a:gd name="connsiteX6" fmla="*/ 1883059 w 3737830"/>
                <a:gd name="connsiteY6" fmla="*/ 810896 h 5218739"/>
                <a:gd name="connsiteX7" fmla="*/ 1700399 w 3737830"/>
                <a:gd name="connsiteY7" fmla="*/ 820335 h 5218739"/>
                <a:gd name="connsiteX8" fmla="*/ 1591727 w 3737830"/>
                <a:gd name="connsiteY8" fmla="*/ 910008 h 5218739"/>
                <a:gd name="connsiteX9" fmla="*/ 1478186 w 3737830"/>
                <a:gd name="connsiteY9" fmla="*/ 938674 h 5218739"/>
                <a:gd name="connsiteX10" fmla="*/ 1392881 w 3737830"/>
                <a:gd name="connsiteY10" fmla="*/ 1179028 h 5218739"/>
                <a:gd name="connsiteX11" fmla="*/ 1249527 w 3737830"/>
                <a:gd name="connsiteY11" fmla="*/ 1112953 h 5218739"/>
                <a:gd name="connsiteX12" fmla="*/ 1184787 w 3737830"/>
                <a:gd name="connsiteY12" fmla="*/ 1226224 h 5218739"/>
                <a:gd name="connsiteX13" fmla="*/ 1214845 w 3737830"/>
                <a:gd name="connsiteY13" fmla="*/ 1445687 h 5218739"/>
                <a:gd name="connsiteX14" fmla="*/ 1062243 w 3737830"/>
                <a:gd name="connsiteY14" fmla="*/ 1497603 h 5218739"/>
                <a:gd name="connsiteX15" fmla="*/ 1018312 w 3737830"/>
                <a:gd name="connsiteY15" fmla="*/ 1415010 h 5218739"/>
                <a:gd name="connsiteX16" fmla="*/ 932762 w 3737830"/>
                <a:gd name="connsiteY16" fmla="*/ 1436248 h 5218739"/>
                <a:gd name="connsiteX17" fmla="*/ 902682 w 3737830"/>
                <a:gd name="connsiteY17" fmla="*/ 1355452 h 5218739"/>
                <a:gd name="connsiteX18" fmla="*/ 646054 w 3737830"/>
                <a:gd name="connsiteY18" fmla="*/ 1443327 h 5218739"/>
                <a:gd name="connsiteX19" fmla="*/ 553567 w 3737830"/>
                <a:gd name="connsiteY19" fmla="*/ 1318257 h 5218739"/>
                <a:gd name="connsiteX20" fmla="*/ 528134 w 3737830"/>
                <a:gd name="connsiteY20" fmla="*/ 1490524 h 5218739"/>
                <a:gd name="connsiteX21" fmla="*/ 384780 w 3737830"/>
                <a:gd name="connsiteY21" fmla="*/ 1490524 h 5218739"/>
                <a:gd name="connsiteX22" fmla="*/ 289981 w 3737830"/>
                <a:gd name="connsiteY22" fmla="*/ 1625034 h 5218739"/>
                <a:gd name="connsiteX23" fmla="*/ 132783 w 3737830"/>
                <a:gd name="connsiteY23" fmla="*/ 1704252 h 5218739"/>
                <a:gd name="connsiteX24" fmla="*/ 137379 w 3737830"/>
                <a:gd name="connsiteY24" fmla="*/ 1825618 h 5218739"/>
                <a:gd name="connsiteX25" fmla="*/ 33332 w 3737830"/>
                <a:gd name="connsiteY25" fmla="*/ 1927091 h 5218739"/>
                <a:gd name="connsiteX26" fmla="*/ 6257 w 3737830"/>
                <a:gd name="connsiteY26" fmla="*/ 2273583 h 5218739"/>
                <a:gd name="connsiteX27" fmla="*/ 63390 w 3737830"/>
                <a:gd name="connsiteY27" fmla="*/ 2443891 h 5218739"/>
                <a:gd name="connsiteX28" fmla="*/ 125819 w 3737830"/>
                <a:gd name="connsiteY28" fmla="*/ 2469849 h 5218739"/>
                <a:gd name="connsiteX29" fmla="*/ 169750 w 3737830"/>
                <a:gd name="connsiteY29" fmla="*/ 2613798 h 5218739"/>
                <a:gd name="connsiteX30" fmla="*/ 358836 w 3737830"/>
                <a:gd name="connsiteY30" fmla="*/ 2804548 h 5218739"/>
                <a:gd name="connsiteX31" fmla="*/ 521198 w 3737830"/>
                <a:gd name="connsiteY31" fmla="*/ 2892257 h 5218739"/>
                <a:gd name="connsiteX32" fmla="*/ 598137 w 3737830"/>
                <a:gd name="connsiteY32" fmla="*/ 3135838 h 5218739"/>
                <a:gd name="connsiteX33" fmla="*/ 424087 w 3737830"/>
                <a:gd name="connsiteY33" fmla="*/ 3331184 h 5218739"/>
                <a:gd name="connsiteX34" fmla="*/ 292409 w 3737830"/>
                <a:gd name="connsiteY34" fmla="*/ 3556346 h 5218739"/>
                <a:gd name="connsiteX35" fmla="*/ 293251 w 3737830"/>
                <a:gd name="connsiteY35" fmla="*/ 3670361 h 5218739"/>
                <a:gd name="connsiteX36" fmla="*/ 335069 w 3737830"/>
                <a:gd name="connsiteY36" fmla="*/ 3679847 h 5218739"/>
                <a:gd name="connsiteX37" fmla="*/ 355879 w 3737830"/>
                <a:gd name="connsiteY37" fmla="*/ 3689581 h 5218739"/>
                <a:gd name="connsiteX38" fmla="*/ 379289 w 3737830"/>
                <a:gd name="connsiteY38" fmla="*/ 3682502 h 5218739"/>
                <a:gd name="connsiteX39" fmla="*/ 414839 w 3737830"/>
                <a:gd name="connsiteY39" fmla="*/ 3702855 h 5218739"/>
                <a:gd name="connsiteX40" fmla="*/ 446920 w 3737830"/>
                <a:gd name="connsiteY40" fmla="*/ 3695776 h 5218739"/>
                <a:gd name="connsiteX41" fmla="*/ 493741 w 3737830"/>
                <a:gd name="connsiteY41" fmla="*/ 3732943 h 5218739"/>
                <a:gd name="connsiteX42" fmla="*/ 522354 w 3737830"/>
                <a:gd name="connsiteY42" fmla="*/ 3724094 h 5218739"/>
                <a:gd name="connsiteX43" fmla="*/ 532759 w 3737830"/>
                <a:gd name="connsiteY43" fmla="*/ 3741792 h 5218739"/>
                <a:gd name="connsiteX44" fmla="*/ 569175 w 3737830"/>
                <a:gd name="connsiteY44" fmla="*/ 3717014 h 5218739"/>
                <a:gd name="connsiteX45" fmla="*/ 592586 w 3737830"/>
                <a:gd name="connsiteY45" fmla="*/ 3720554 h 5218739"/>
                <a:gd name="connsiteX46" fmla="*/ 610247 w 3737830"/>
                <a:gd name="connsiteY46" fmla="*/ 3714362 h 5218739"/>
                <a:gd name="connsiteX47" fmla="*/ 638542 w 3737830"/>
                <a:gd name="connsiteY47" fmla="*/ 3764424 h 5218739"/>
                <a:gd name="connsiteX48" fmla="*/ 654147 w 3737830"/>
                <a:gd name="connsiteY48" fmla="*/ 3775420 h 5218739"/>
                <a:gd name="connsiteX49" fmla="*/ 687095 w 3737830"/>
                <a:gd name="connsiteY49" fmla="*/ 3777190 h 5218739"/>
                <a:gd name="connsiteX50" fmla="*/ 692298 w 3737830"/>
                <a:gd name="connsiteY50" fmla="*/ 3751527 h 5218739"/>
                <a:gd name="connsiteX51" fmla="*/ 707038 w 3737830"/>
                <a:gd name="connsiteY51" fmla="*/ 3744447 h 5218739"/>
                <a:gd name="connsiteX52" fmla="*/ 706171 w 3737830"/>
                <a:gd name="connsiteY52" fmla="*/ 3728519 h 5218739"/>
                <a:gd name="connsiteX53" fmla="*/ 734784 w 3737830"/>
                <a:gd name="connsiteY53" fmla="*/ 3712590 h 5218739"/>
                <a:gd name="connsiteX54" fmla="*/ 751258 w 3737830"/>
                <a:gd name="connsiteY54" fmla="*/ 3718784 h 5218739"/>
                <a:gd name="connsiteX55" fmla="*/ 767732 w 3737830"/>
                <a:gd name="connsiteY55" fmla="*/ 3688697 h 5218739"/>
                <a:gd name="connsiteX56" fmla="*/ 818889 w 3737830"/>
                <a:gd name="connsiteY56" fmla="*/ 3698431 h 5218739"/>
                <a:gd name="connsiteX57" fmla="*/ 834496 w 3737830"/>
                <a:gd name="connsiteY57" fmla="*/ 3730288 h 5218739"/>
                <a:gd name="connsiteX58" fmla="*/ 868311 w 3737830"/>
                <a:gd name="connsiteY58" fmla="*/ 3683387 h 5218739"/>
                <a:gd name="connsiteX59" fmla="*/ 908196 w 3737830"/>
                <a:gd name="connsiteY59" fmla="*/ 3669228 h 5218739"/>
                <a:gd name="connsiteX60" fmla="*/ 934208 w 3737830"/>
                <a:gd name="connsiteY60" fmla="*/ 3674538 h 5218739"/>
                <a:gd name="connsiteX61" fmla="*/ 968890 w 3737830"/>
                <a:gd name="connsiteY61" fmla="*/ 3647105 h 5218739"/>
                <a:gd name="connsiteX62" fmla="*/ 994035 w 3737830"/>
                <a:gd name="connsiteY62" fmla="*/ 3640910 h 5218739"/>
                <a:gd name="connsiteX63" fmla="*/ 1026983 w 3737830"/>
                <a:gd name="connsiteY63" fmla="*/ 3599318 h 5218739"/>
                <a:gd name="connsiteX64" fmla="*/ 1054920 w 3737830"/>
                <a:gd name="connsiteY64" fmla="*/ 3580857 h 5218739"/>
                <a:gd name="connsiteX65" fmla="*/ 1068602 w 3737830"/>
                <a:gd name="connsiteY65" fmla="*/ 3593124 h 5218739"/>
                <a:gd name="connsiteX66" fmla="*/ 1093747 w 3737830"/>
                <a:gd name="connsiteY66" fmla="*/ 3608168 h 5218739"/>
                <a:gd name="connsiteX67" fmla="*/ 1105885 w 3737830"/>
                <a:gd name="connsiteY67" fmla="*/ 3580735 h 5218739"/>
                <a:gd name="connsiteX68" fmla="*/ 1116290 w 3737830"/>
                <a:gd name="connsiteY68" fmla="*/ 3585159 h 5218739"/>
                <a:gd name="connsiteX69" fmla="*/ 1138834 w 3737830"/>
                <a:gd name="connsiteY69" fmla="*/ 3550647 h 5218739"/>
                <a:gd name="connsiteX70" fmla="*/ 1159643 w 3737830"/>
                <a:gd name="connsiteY70" fmla="*/ 3545337 h 5218739"/>
                <a:gd name="connsiteX71" fmla="*/ 1169181 w 3737830"/>
                <a:gd name="connsiteY71" fmla="*/ 3554187 h 5218739"/>
                <a:gd name="connsiteX72" fmla="*/ 1177851 w 3737830"/>
                <a:gd name="connsiteY72" fmla="*/ 3545337 h 5218739"/>
                <a:gd name="connsiteX73" fmla="*/ 1187389 w 3737830"/>
                <a:gd name="connsiteY73" fmla="*/ 3543568 h 5218739"/>
                <a:gd name="connsiteX74" fmla="*/ 1189990 w 3737830"/>
                <a:gd name="connsiteY74" fmla="*/ 3533833 h 5218739"/>
                <a:gd name="connsiteX75" fmla="*/ 1204730 w 3737830"/>
                <a:gd name="connsiteY75" fmla="*/ 3527639 h 5218739"/>
                <a:gd name="connsiteX76" fmla="*/ 1251551 w 3737830"/>
                <a:gd name="connsiteY76" fmla="*/ 3524099 h 5218739"/>
                <a:gd name="connsiteX77" fmla="*/ 1263690 w 3737830"/>
                <a:gd name="connsiteY77" fmla="*/ 3532948 h 5218739"/>
                <a:gd name="connsiteX78" fmla="*/ 1274095 w 3737830"/>
                <a:gd name="connsiteY78" fmla="*/ 3522329 h 5218739"/>
                <a:gd name="connsiteX79" fmla="*/ 1278430 w 3737830"/>
                <a:gd name="connsiteY79" fmla="*/ 3501976 h 5218739"/>
                <a:gd name="connsiteX80" fmla="*/ 1273228 w 3737830"/>
                <a:gd name="connsiteY80" fmla="*/ 3489587 h 5218739"/>
                <a:gd name="connsiteX81" fmla="*/ 1289702 w 3737830"/>
                <a:gd name="connsiteY81" fmla="*/ 3474543 h 5218739"/>
                <a:gd name="connsiteX82" fmla="*/ 1300974 w 3737830"/>
                <a:gd name="connsiteY82" fmla="*/ 3476313 h 5218739"/>
                <a:gd name="connsiteX83" fmla="*/ 1300974 w 3737830"/>
                <a:gd name="connsiteY83" fmla="*/ 3499321 h 5218739"/>
                <a:gd name="connsiteX84" fmla="*/ 1315714 w 3737830"/>
                <a:gd name="connsiteY84" fmla="*/ 3489587 h 5218739"/>
                <a:gd name="connsiteX85" fmla="*/ 1327853 w 3737830"/>
                <a:gd name="connsiteY85" fmla="*/ 3486932 h 5218739"/>
                <a:gd name="connsiteX86" fmla="*/ 1350396 w 3737830"/>
                <a:gd name="connsiteY86" fmla="*/ 3479852 h 5218739"/>
                <a:gd name="connsiteX87" fmla="*/ 1374674 w 3737830"/>
                <a:gd name="connsiteY87" fmla="*/ 3482507 h 5218739"/>
                <a:gd name="connsiteX88" fmla="*/ 1368604 w 3737830"/>
                <a:gd name="connsiteY88" fmla="*/ 3494011 h 5218739"/>
                <a:gd name="connsiteX89" fmla="*/ 1369472 w 3737830"/>
                <a:gd name="connsiteY89" fmla="*/ 3517020 h 5218739"/>
                <a:gd name="connsiteX90" fmla="*/ 1392882 w 3737830"/>
                <a:gd name="connsiteY90" fmla="*/ 3492241 h 5218739"/>
                <a:gd name="connsiteX91" fmla="*/ 1416293 w 3737830"/>
                <a:gd name="connsiteY91" fmla="*/ 3491357 h 5218739"/>
                <a:gd name="connsiteX92" fmla="*/ 1442779 w 3737830"/>
                <a:gd name="connsiteY92" fmla="*/ 3466701 h 5218739"/>
                <a:gd name="connsiteX93" fmla="*/ 1499530 w 3737830"/>
                <a:gd name="connsiteY93" fmla="*/ 3501976 h 5218739"/>
                <a:gd name="connsiteX94" fmla="*/ 1544618 w 3737830"/>
                <a:gd name="connsiteY94" fmla="*/ 3581620 h 5218739"/>
                <a:gd name="connsiteX95" fmla="*/ 1551554 w 3737830"/>
                <a:gd name="connsiteY95" fmla="*/ 3574540 h 5218739"/>
                <a:gd name="connsiteX96" fmla="*/ 1567161 w 3737830"/>
                <a:gd name="connsiteY96" fmla="*/ 3575426 h 5218739"/>
                <a:gd name="connsiteX97" fmla="*/ 1578433 w 3737830"/>
                <a:gd name="connsiteY97" fmla="*/ 3586929 h 5218739"/>
                <a:gd name="connsiteX98" fmla="*/ 1613115 w 3737830"/>
                <a:gd name="connsiteY98" fmla="*/ 3594009 h 5218739"/>
                <a:gd name="connsiteX99" fmla="*/ 1653867 w 3737830"/>
                <a:gd name="connsiteY99" fmla="*/ 3578080 h 5218739"/>
                <a:gd name="connsiteX100" fmla="*/ 1694619 w 3737830"/>
                <a:gd name="connsiteY100" fmla="*/ 3586929 h 5218739"/>
                <a:gd name="connsiteX101" fmla="*/ 1693752 w 3737830"/>
                <a:gd name="connsiteY101" fmla="*/ 3627636 h 5218739"/>
                <a:gd name="connsiteX102" fmla="*/ 1721498 w 3737830"/>
                <a:gd name="connsiteY102" fmla="*/ 3656839 h 5218739"/>
                <a:gd name="connsiteX103" fmla="*/ 1761383 w 3737830"/>
                <a:gd name="connsiteY103" fmla="*/ 3656839 h 5218739"/>
                <a:gd name="connsiteX104" fmla="*/ 1760429 w 3737830"/>
                <a:gd name="connsiteY104" fmla="*/ 3685379 h 5218739"/>
                <a:gd name="connsiteX105" fmla="*/ 1778441 w 3737830"/>
                <a:gd name="connsiteY105" fmla="*/ 3689061 h 5218739"/>
                <a:gd name="connsiteX106" fmla="*/ 1800298 w 3737830"/>
                <a:gd name="connsiteY106" fmla="*/ 3684413 h 5218739"/>
                <a:gd name="connsiteX107" fmla="*/ 1813047 w 3737830"/>
                <a:gd name="connsiteY107" fmla="*/ 3669542 h 5218739"/>
                <a:gd name="connsiteX108" fmla="*/ 1833083 w 3737830"/>
                <a:gd name="connsiteY108" fmla="*/ 3667683 h 5218739"/>
                <a:gd name="connsiteX109" fmla="*/ 1855684 w 3737830"/>
                <a:gd name="connsiteY109" fmla="*/ 3637806 h 5218739"/>
                <a:gd name="connsiteX110" fmla="*/ 1862226 w 3737830"/>
                <a:gd name="connsiteY110" fmla="*/ 3644447 h 5218739"/>
                <a:gd name="connsiteX111" fmla="*/ 1853117 w 3737830"/>
                <a:gd name="connsiteY111" fmla="*/ 3669542 h 5218739"/>
                <a:gd name="connsiteX112" fmla="*/ 1870421 w 3737830"/>
                <a:gd name="connsiteY112" fmla="*/ 3712298 h 5218739"/>
                <a:gd name="connsiteX113" fmla="*/ 1874064 w 3737830"/>
                <a:gd name="connsiteY113" fmla="*/ 3742970 h 5218739"/>
                <a:gd name="connsiteX114" fmla="*/ 1873154 w 3737830"/>
                <a:gd name="connsiteY114" fmla="*/ 3769925 h 5218739"/>
                <a:gd name="connsiteX115" fmla="*/ 1893189 w 3737830"/>
                <a:gd name="connsiteY115" fmla="*/ 3781078 h 5218739"/>
                <a:gd name="connsiteX116" fmla="*/ 1911403 w 3737830"/>
                <a:gd name="connsiteY116" fmla="*/ 3782937 h 5218739"/>
                <a:gd name="connsiteX117" fmla="*/ 1913224 w 3737830"/>
                <a:gd name="connsiteY117" fmla="*/ 3799668 h 5218739"/>
                <a:gd name="connsiteX118" fmla="*/ 1923242 w 3737830"/>
                <a:gd name="connsiteY118" fmla="*/ 3816398 h 5218739"/>
                <a:gd name="connsiteX119" fmla="*/ 1921420 w 3737830"/>
                <a:gd name="connsiteY119" fmla="*/ 3828481 h 5218739"/>
                <a:gd name="connsiteX120" fmla="*/ 1909581 w 3737830"/>
                <a:gd name="connsiteY120" fmla="*/ 3831270 h 5218739"/>
                <a:gd name="connsiteX121" fmla="*/ 1906849 w 3737830"/>
                <a:gd name="connsiteY121" fmla="*/ 3821975 h 5218739"/>
                <a:gd name="connsiteX122" fmla="*/ 1894100 w 3737830"/>
                <a:gd name="connsiteY122" fmla="*/ 3826622 h 5218739"/>
                <a:gd name="connsiteX123" fmla="*/ 1890457 w 3737830"/>
                <a:gd name="connsiteY123" fmla="*/ 3846141 h 5218739"/>
                <a:gd name="connsiteX124" fmla="*/ 1878618 w 3737830"/>
                <a:gd name="connsiteY124" fmla="*/ 3858224 h 5218739"/>
                <a:gd name="connsiteX125" fmla="*/ 1885903 w 3737830"/>
                <a:gd name="connsiteY125" fmla="*/ 3884249 h 5218739"/>
                <a:gd name="connsiteX126" fmla="*/ 1875886 w 3737830"/>
                <a:gd name="connsiteY126" fmla="*/ 3924216 h 5218739"/>
                <a:gd name="connsiteX127" fmla="*/ 1895010 w 3737830"/>
                <a:gd name="connsiteY127" fmla="*/ 3936299 h 5218739"/>
                <a:gd name="connsiteX128" fmla="*/ 1912314 w 3737830"/>
                <a:gd name="connsiteY128" fmla="*/ 3958606 h 5218739"/>
                <a:gd name="connsiteX129" fmla="*/ 1907760 w 3737830"/>
                <a:gd name="connsiteY129" fmla="*/ 3967901 h 5218739"/>
                <a:gd name="connsiteX130" fmla="*/ 1909581 w 3737830"/>
                <a:gd name="connsiteY130" fmla="*/ 3979055 h 5218739"/>
                <a:gd name="connsiteX131" fmla="*/ 1884992 w 3737830"/>
                <a:gd name="connsiteY131" fmla="*/ 3993927 h 5218739"/>
                <a:gd name="connsiteX132" fmla="*/ 1879528 w 3737830"/>
                <a:gd name="connsiteY132" fmla="*/ 4009728 h 5218739"/>
                <a:gd name="connsiteX133" fmla="*/ 1813047 w 3737830"/>
                <a:gd name="connsiteY133" fmla="*/ 4037612 h 5218739"/>
                <a:gd name="connsiteX134" fmla="*/ 1823065 w 3737830"/>
                <a:gd name="connsiteY134" fmla="*/ 4052483 h 5218739"/>
                <a:gd name="connsiteX135" fmla="*/ 1815780 w 3737830"/>
                <a:gd name="connsiteY135" fmla="*/ 4067355 h 5218739"/>
                <a:gd name="connsiteX136" fmla="*/ 1833083 w 3737830"/>
                <a:gd name="connsiteY136" fmla="*/ 4098957 h 5218739"/>
                <a:gd name="connsiteX137" fmla="*/ 1851297 w 3737830"/>
                <a:gd name="connsiteY137" fmla="*/ 4098957 h 5218739"/>
                <a:gd name="connsiteX138" fmla="*/ 1884082 w 3737830"/>
                <a:gd name="connsiteY138" fmla="*/ 4126841 h 5218739"/>
                <a:gd name="connsiteX139" fmla="*/ 1895921 w 3737830"/>
                <a:gd name="connsiteY139" fmla="*/ 4175173 h 5218739"/>
                <a:gd name="connsiteX140" fmla="*/ 1884081 w 3737830"/>
                <a:gd name="connsiteY140" fmla="*/ 4190974 h 5218739"/>
                <a:gd name="connsiteX141" fmla="*/ 1896832 w 3737830"/>
                <a:gd name="connsiteY141" fmla="*/ 4199339 h 5218739"/>
                <a:gd name="connsiteX142" fmla="*/ 1902296 w 3737830"/>
                <a:gd name="connsiteY142" fmla="*/ 4209564 h 5218739"/>
                <a:gd name="connsiteX143" fmla="*/ 1948742 w 3737830"/>
                <a:gd name="connsiteY143" fmla="*/ 4229082 h 5218739"/>
                <a:gd name="connsiteX144" fmla="*/ 1986991 w 3737830"/>
                <a:gd name="connsiteY144" fmla="*/ 4230941 h 5218739"/>
                <a:gd name="connsiteX145" fmla="*/ 1997008 w 3737830"/>
                <a:gd name="connsiteY145" fmla="*/ 4243954 h 5218739"/>
                <a:gd name="connsiteX146" fmla="*/ 2015222 w 3737830"/>
                <a:gd name="connsiteY146" fmla="*/ 4250460 h 5218739"/>
                <a:gd name="connsiteX147" fmla="*/ 2017044 w 3737830"/>
                <a:gd name="connsiteY147" fmla="*/ 4276485 h 5218739"/>
                <a:gd name="connsiteX148" fmla="*/ 2069313 w 3737830"/>
                <a:gd name="connsiteY148" fmla="*/ 4257313 h 5218739"/>
                <a:gd name="connsiteX149" fmla="*/ 1868836 w 3737830"/>
                <a:gd name="connsiteY149" fmla="*/ 4846950 h 5218739"/>
                <a:gd name="connsiteX150" fmla="*/ 2702849 w 3737830"/>
                <a:gd name="connsiteY150" fmla="*/ 5188594 h 5218739"/>
                <a:gd name="connsiteX151" fmla="*/ 3506718 w 3737830"/>
                <a:gd name="connsiteY151" fmla="*/ 5218739 h 5218739"/>
                <a:gd name="connsiteX152" fmla="*/ 3737830 w 3737830"/>
                <a:gd name="connsiteY152" fmla="*/ 4465112 h 5218739"/>
                <a:gd name="connsiteX153" fmla="*/ 3707685 w 3737830"/>
                <a:gd name="connsiteY153" fmla="*/ 3801921 h 5218739"/>
                <a:gd name="connsiteX154" fmla="*/ 3737830 w 3737830"/>
                <a:gd name="connsiteY154" fmla="*/ 3289455 h 5218739"/>
                <a:gd name="connsiteX155" fmla="*/ 3446427 w 3737830"/>
                <a:gd name="connsiteY155" fmla="*/ 2666457 h 5218739"/>
                <a:gd name="connsiteX156" fmla="*/ 2853575 w 3737830"/>
                <a:gd name="connsiteY156" fmla="*/ 2676506 h 5218739"/>
                <a:gd name="connsiteX157" fmla="*/ 2572221 w 3737830"/>
                <a:gd name="connsiteY157" fmla="*/ 2475539 h 5218739"/>
                <a:gd name="connsiteX158" fmla="*/ 2793285 w 3737830"/>
                <a:gd name="connsiteY158" fmla="*/ 2274572 h 5218739"/>
                <a:gd name="connsiteX159" fmla="*/ 2873671 w 3737830"/>
                <a:gd name="connsiteY159" fmla="*/ 2013314 h 5218739"/>
                <a:gd name="connsiteX160" fmla="*/ 3144977 w 3737830"/>
                <a:gd name="connsiteY160" fmla="*/ 1782202 h 5218739"/>
                <a:gd name="connsiteX161" fmla="*/ 2984203 w 3737830"/>
                <a:gd name="connsiteY161" fmla="*/ 1330027 h 5218739"/>
                <a:gd name="connsiteX162" fmla="*/ 3165074 w 3737830"/>
                <a:gd name="connsiteY162" fmla="*/ 1108963 h 5218739"/>
                <a:gd name="connsiteX163" fmla="*/ 3438708 w 3737830"/>
                <a:gd name="connsiteY163" fmla="*/ 708324 h 5218739"/>
                <a:gd name="connsiteX164" fmla="*/ 3377270 w 3737830"/>
                <a:gd name="connsiteY164" fmla="*/ 563993 h 5218739"/>
                <a:gd name="connsiteX165" fmla="*/ 3316598 w 3737830"/>
                <a:gd name="connsiteY165" fmla="*/ 440404 h 5218739"/>
                <a:gd name="connsiteX166" fmla="*/ 3332784 w 3737830"/>
                <a:gd name="connsiteY166" fmla="*/ 263417 h 5218739"/>
                <a:gd name="connsiteX167" fmla="*/ 3106192 w 3737830"/>
                <a:gd name="connsiteY167" fmla="*/ 128907 h 5218739"/>
                <a:gd name="connsiteX168" fmla="*/ 3124462 w 3737830"/>
                <a:gd name="connsiteY168" fmla="*/ 12400 h 5218739"/>
                <a:gd name="connsiteX169" fmla="*/ 3020642 w 3737830"/>
                <a:gd name="connsiteY169" fmla="*/ 1477 h 5218739"/>
                <a:gd name="connsiteX170" fmla="*/ 2958526 w 3737830"/>
                <a:gd name="connsiteY170" fmla="*/ 38129 h 5218739"/>
                <a:gd name="connsiteX171" fmla="*/ 2965150 w 3737830"/>
                <a:gd name="connsiteY171" fmla="*/ 223300 h 5218739"/>
                <a:gd name="connsiteX172" fmla="*/ 2780177 w 3737830"/>
                <a:gd name="connsiteY172" fmla="*/ 305894 h 5218739"/>
                <a:gd name="connsiteX173" fmla="*/ 2762617 w 3737830"/>
                <a:gd name="connsiteY173" fmla="*/ 448814 h 5218739"/>
                <a:gd name="connsiteX0" fmla="*/ 2762617 w 3737830"/>
                <a:gd name="connsiteY0" fmla="*/ 448814 h 5218739"/>
                <a:gd name="connsiteX1" fmla="*/ 2424105 w 3737830"/>
                <a:gd name="connsiteY1" fmla="*/ 558395 h 5218739"/>
                <a:gd name="connsiteX2" fmla="*/ 2293527 w 3737830"/>
                <a:gd name="connsiteY2" fmla="*/ 545493 h 5218739"/>
                <a:gd name="connsiteX3" fmla="*/ 2241444 w 3737830"/>
                <a:gd name="connsiteY3" fmla="*/ 716503 h 5218739"/>
                <a:gd name="connsiteX4" fmla="*/ 2040286 w 3737830"/>
                <a:gd name="connsiteY4" fmla="*/ 792017 h 5218739"/>
                <a:gd name="connsiteX5" fmla="*/ 1996355 w 3737830"/>
                <a:gd name="connsiteY5" fmla="*/ 709423 h 5218739"/>
                <a:gd name="connsiteX6" fmla="*/ 1883059 w 3737830"/>
                <a:gd name="connsiteY6" fmla="*/ 810896 h 5218739"/>
                <a:gd name="connsiteX7" fmla="*/ 1700399 w 3737830"/>
                <a:gd name="connsiteY7" fmla="*/ 820335 h 5218739"/>
                <a:gd name="connsiteX8" fmla="*/ 1591727 w 3737830"/>
                <a:gd name="connsiteY8" fmla="*/ 910008 h 5218739"/>
                <a:gd name="connsiteX9" fmla="*/ 1478186 w 3737830"/>
                <a:gd name="connsiteY9" fmla="*/ 938674 h 5218739"/>
                <a:gd name="connsiteX10" fmla="*/ 1392881 w 3737830"/>
                <a:gd name="connsiteY10" fmla="*/ 1179028 h 5218739"/>
                <a:gd name="connsiteX11" fmla="*/ 1249527 w 3737830"/>
                <a:gd name="connsiteY11" fmla="*/ 1112953 h 5218739"/>
                <a:gd name="connsiteX12" fmla="*/ 1184787 w 3737830"/>
                <a:gd name="connsiteY12" fmla="*/ 1226224 h 5218739"/>
                <a:gd name="connsiteX13" fmla="*/ 1214845 w 3737830"/>
                <a:gd name="connsiteY13" fmla="*/ 1445687 h 5218739"/>
                <a:gd name="connsiteX14" fmla="*/ 1062243 w 3737830"/>
                <a:gd name="connsiteY14" fmla="*/ 1497603 h 5218739"/>
                <a:gd name="connsiteX15" fmla="*/ 1018312 w 3737830"/>
                <a:gd name="connsiteY15" fmla="*/ 1415010 h 5218739"/>
                <a:gd name="connsiteX16" fmla="*/ 932762 w 3737830"/>
                <a:gd name="connsiteY16" fmla="*/ 1436248 h 5218739"/>
                <a:gd name="connsiteX17" fmla="*/ 902682 w 3737830"/>
                <a:gd name="connsiteY17" fmla="*/ 1355452 h 5218739"/>
                <a:gd name="connsiteX18" fmla="*/ 646054 w 3737830"/>
                <a:gd name="connsiteY18" fmla="*/ 1443327 h 5218739"/>
                <a:gd name="connsiteX19" fmla="*/ 553567 w 3737830"/>
                <a:gd name="connsiteY19" fmla="*/ 1318257 h 5218739"/>
                <a:gd name="connsiteX20" fmla="*/ 528134 w 3737830"/>
                <a:gd name="connsiteY20" fmla="*/ 1490524 h 5218739"/>
                <a:gd name="connsiteX21" fmla="*/ 384780 w 3737830"/>
                <a:gd name="connsiteY21" fmla="*/ 1490524 h 5218739"/>
                <a:gd name="connsiteX22" fmla="*/ 289981 w 3737830"/>
                <a:gd name="connsiteY22" fmla="*/ 1625034 h 5218739"/>
                <a:gd name="connsiteX23" fmla="*/ 132783 w 3737830"/>
                <a:gd name="connsiteY23" fmla="*/ 1704252 h 5218739"/>
                <a:gd name="connsiteX24" fmla="*/ 137379 w 3737830"/>
                <a:gd name="connsiteY24" fmla="*/ 1825618 h 5218739"/>
                <a:gd name="connsiteX25" fmla="*/ 33332 w 3737830"/>
                <a:gd name="connsiteY25" fmla="*/ 1927091 h 5218739"/>
                <a:gd name="connsiteX26" fmla="*/ 6257 w 3737830"/>
                <a:gd name="connsiteY26" fmla="*/ 2273583 h 5218739"/>
                <a:gd name="connsiteX27" fmla="*/ 63390 w 3737830"/>
                <a:gd name="connsiteY27" fmla="*/ 2443891 h 5218739"/>
                <a:gd name="connsiteX28" fmla="*/ 125819 w 3737830"/>
                <a:gd name="connsiteY28" fmla="*/ 2469849 h 5218739"/>
                <a:gd name="connsiteX29" fmla="*/ 169750 w 3737830"/>
                <a:gd name="connsiteY29" fmla="*/ 2613798 h 5218739"/>
                <a:gd name="connsiteX30" fmla="*/ 358836 w 3737830"/>
                <a:gd name="connsiteY30" fmla="*/ 2804548 h 5218739"/>
                <a:gd name="connsiteX31" fmla="*/ 521198 w 3737830"/>
                <a:gd name="connsiteY31" fmla="*/ 2892257 h 5218739"/>
                <a:gd name="connsiteX32" fmla="*/ 598137 w 3737830"/>
                <a:gd name="connsiteY32" fmla="*/ 3135838 h 5218739"/>
                <a:gd name="connsiteX33" fmla="*/ 424087 w 3737830"/>
                <a:gd name="connsiteY33" fmla="*/ 3331184 h 5218739"/>
                <a:gd name="connsiteX34" fmla="*/ 292409 w 3737830"/>
                <a:gd name="connsiteY34" fmla="*/ 3556346 h 5218739"/>
                <a:gd name="connsiteX35" fmla="*/ 293251 w 3737830"/>
                <a:gd name="connsiteY35" fmla="*/ 3670361 h 5218739"/>
                <a:gd name="connsiteX36" fmla="*/ 335069 w 3737830"/>
                <a:gd name="connsiteY36" fmla="*/ 3679847 h 5218739"/>
                <a:gd name="connsiteX37" fmla="*/ 355879 w 3737830"/>
                <a:gd name="connsiteY37" fmla="*/ 3689581 h 5218739"/>
                <a:gd name="connsiteX38" fmla="*/ 379289 w 3737830"/>
                <a:gd name="connsiteY38" fmla="*/ 3682502 h 5218739"/>
                <a:gd name="connsiteX39" fmla="*/ 414839 w 3737830"/>
                <a:gd name="connsiteY39" fmla="*/ 3702855 h 5218739"/>
                <a:gd name="connsiteX40" fmla="*/ 446920 w 3737830"/>
                <a:gd name="connsiteY40" fmla="*/ 3695776 h 5218739"/>
                <a:gd name="connsiteX41" fmla="*/ 493741 w 3737830"/>
                <a:gd name="connsiteY41" fmla="*/ 3732943 h 5218739"/>
                <a:gd name="connsiteX42" fmla="*/ 522354 w 3737830"/>
                <a:gd name="connsiteY42" fmla="*/ 3724094 h 5218739"/>
                <a:gd name="connsiteX43" fmla="*/ 532759 w 3737830"/>
                <a:gd name="connsiteY43" fmla="*/ 3741792 h 5218739"/>
                <a:gd name="connsiteX44" fmla="*/ 569175 w 3737830"/>
                <a:gd name="connsiteY44" fmla="*/ 3717014 h 5218739"/>
                <a:gd name="connsiteX45" fmla="*/ 592586 w 3737830"/>
                <a:gd name="connsiteY45" fmla="*/ 3720554 h 5218739"/>
                <a:gd name="connsiteX46" fmla="*/ 610247 w 3737830"/>
                <a:gd name="connsiteY46" fmla="*/ 3714362 h 5218739"/>
                <a:gd name="connsiteX47" fmla="*/ 638542 w 3737830"/>
                <a:gd name="connsiteY47" fmla="*/ 3764424 h 5218739"/>
                <a:gd name="connsiteX48" fmla="*/ 654147 w 3737830"/>
                <a:gd name="connsiteY48" fmla="*/ 3775420 h 5218739"/>
                <a:gd name="connsiteX49" fmla="*/ 687095 w 3737830"/>
                <a:gd name="connsiteY49" fmla="*/ 3777190 h 5218739"/>
                <a:gd name="connsiteX50" fmla="*/ 692298 w 3737830"/>
                <a:gd name="connsiteY50" fmla="*/ 3751527 h 5218739"/>
                <a:gd name="connsiteX51" fmla="*/ 707038 w 3737830"/>
                <a:gd name="connsiteY51" fmla="*/ 3744447 h 5218739"/>
                <a:gd name="connsiteX52" fmla="*/ 706171 w 3737830"/>
                <a:gd name="connsiteY52" fmla="*/ 3728519 h 5218739"/>
                <a:gd name="connsiteX53" fmla="*/ 734784 w 3737830"/>
                <a:gd name="connsiteY53" fmla="*/ 3712590 h 5218739"/>
                <a:gd name="connsiteX54" fmla="*/ 751258 w 3737830"/>
                <a:gd name="connsiteY54" fmla="*/ 3718784 h 5218739"/>
                <a:gd name="connsiteX55" fmla="*/ 767732 w 3737830"/>
                <a:gd name="connsiteY55" fmla="*/ 3688697 h 5218739"/>
                <a:gd name="connsiteX56" fmla="*/ 818889 w 3737830"/>
                <a:gd name="connsiteY56" fmla="*/ 3698431 h 5218739"/>
                <a:gd name="connsiteX57" fmla="*/ 834496 w 3737830"/>
                <a:gd name="connsiteY57" fmla="*/ 3730288 h 5218739"/>
                <a:gd name="connsiteX58" fmla="*/ 868311 w 3737830"/>
                <a:gd name="connsiteY58" fmla="*/ 3683387 h 5218739"/>
                <a:gd name="connsiteX59" fmla="*/ 908196 w 3737830"/>
                <a:gd name="connsiteY59" fmla="*/ 3669228 h 5218739"/>
                <a:gd name="connsiteX60" fmla="*/ 934208 w 3737830"/>
                <a:gd name="connsiteY60" fmla="*/ 3674538 h 5218739"/>
                <a:gd name="connsiteX61" fmla="*/ 968890 w 3737830"/>
                <a:gd name="connsiteY61" fmla="*/ 3647105 h 5218739"/>
                <a:gd name="connsiteX62" fmla="*/ 994035 w 3737830"/>
                <a:gd name="connsiteY62" fmla="*/ 3640910 h 5218739"/>
                <a:gd name="connsiteX63" fmla="*/ 1026983 w 3737830"/>
                <a:gd name="connsiteY63" fmla="*/ 3599318 h 5218739"/>
                <a:gd name="connsiteX64" fmla="*/ 1054920 w 3737830"/>
                <a:gd name="connsiteY64" fmla="*/ 3580857 h 5218739"/>
                <a:gd name="connsiteX65" fmla="*/ 1068602 w 3737830"/>
                <a:gd name="connsiteY65" fmla="*/ 3593124 h 5218739"/>
                <a:gd name="connsiteX66" fmla="*/ 1093747 w 3737830"/>
                <a:gd name="connsiteY66" fmla="*/ 3608168 h 5218739"/>
                <a:gd name="connsiteX67" fmla="*/ 1105885 w 3737830"/>
                <a:gd name="connsiteY67" fmla="*/ 3580735 h 5218739"/>
                <a:gd name="connsiteX68" fmla="*/ 1116290 w 3737830"/>
                <a:gd name="connsiteY68" fmla="*/ 3585159 h 5218739"/>
                <a:gd name="connsiteX69" fmla="*/ 1138834 w 3737830"/>
                <a:gd name="connsiteY69" fmla="*/ 3550647 h 5218739"/>
                <a:gd name="connsiteX70" fmla="*/ 1159643 w 3737830"/>
                <a:gd name="connsiteY70" fmla="*/ 3545337 h 5218739"/>
                <a:gd name="connsiteX71" fmla="*/ 1169181 w 3737830"/>
                <a:gd name="connsiteY71" fmla="*/ 3554187 h 5218739"/>
                <a:gd name="connsiteX72" fmla="*/ 1177851 w 3737830"/>
                <a:gd name="connsiteY72" fmla="*/ 3545337 h 5218739"/>
                <a:gd name="connsiteX73" fmla="*/ 1187389 w 3737830"/>
                <a:gd name="connsiteY73" fmla="*/ 3543568 h 5218739"/>
                <a:gd name="connsiteX74" fmla="*/ 1189990 w 3737830"/>
                <a:gd name="connsiteY74" fmla="*/ 3533833 h 5218739"/>
                <a:gd name="connsiteX75" fmla="*/ 1204730 w 3737830"/>
                <a:gd name="connsiteY75" fmla="*/ 3527639 h 5218739"/>
                <a:gd name="connsiteX76" fmla="*/ 1251551 w 3737830"/>
                <a:gd name="connsiteY76" fmla="*/ 3524099 h 5218739"/>
                <a:gd name="connsiteX77" fmla="*/ 1263690 w 3737830"/>
                <a:gd name="connsiteY77" fmla="*/ 3532948 h 5218739"/>
                <a:gd name="connsiteX78" fmla="*/ 1274095 w 3737830"/>
                <a:gd name="connsiteY78" fmla="*/ 3522329 h 5218739"/>
                <a:gd name="connsiteX79" fmla="*/ 1278430 w 3737830"/>
                <a:gd name="connsiteY79" fmla="*/ 3501976 h 5218739"/>
                <a:gd name="connsiteX80" fmla="*/ 1273228 w 3737830"/>
                <a:gd name="connsiteY80" fmla="*/ 3489587 h 5218739"/>
                <a:gd name="connsiteX81" fmla="*/ 1289702 w 3737830"/>
                <a:gd name="connsiteY81" fmla="*/ 3474543 h 5218739"/>
                <a:gd name="connsiteX82" fmla="*/ 1300974 w 3737830"/>
                <a:gd name="connsiteY82" fmla="*/ 3476313 h 5218739"/>
                <a:gd name="connsiteX83" fmla="*/ 1300974 w 3737830"/>
                <a:gd name="connsiteY83" fmla="*/ 3499321 h 5218739"/>
                <a:gd name="connsiteX84" fmla="*/ 1315714 w 3737830"/>
                <a:gd name="connsiteY84" fmla="*/ 3489587 h 5218739"/>
                <a:gd name="connsiteX85" fmla="*/ 1327853 w 3737830"/>
                <a:gd name="connsiteY85" fmla="*/ 3486932 h 5218739"/>
                <a:gd name="connsiteX86" fmla="*/ 1350396 w 3737830"/>
                <a:gd name="connsiteY86" fmla="*/ 3479852 h 5218739"/>
                <a:gd name="connsiteX87" fmla="*/ 1374674 w 3737830"/>
                <a:gd name="connsiteY87" fmla="*/ 3482507 h 5218739"/>
                <a:gd name="connsiteX88" fmla="*/ 1368604 w 3737830"/>
                <a:gd name="connsiteY88" fmla="*/ 3494011 h 5218739"/>
                <a:gd name="connsiteX89" fmla="*/ 1369472 w 3737830"/>
                <a:gd name="connsiteY89" fmla="*/ 3517020 h 5218739"/>
                <a:gd name="connsiteX90" fmla="*/ 1392882 w 3737830"/>
                <a:gd name="connsiteY90" fmla="*/ 3492241 h 5218739"/>
                <a:gd name="connsiteX91" fmla="*/ 1416293 w 3737830"/>
                <a:gd name="connsiteY91" fmla="*/ 3491357 h 5218739"/>
                <a:gd name="connsiteX92" fmla="*/ 1442779 w 3737830"/>
                <a:gd name="connsiteY92" fmla="*/ 3466701 h 5218739"/>
                <a:gd name="connsiteX93" fmla="*/ 1499530 w 3737830"/>
                <a:gd name="connsiteY93" fmla="*/ 3501976 h 5218739"/>
                <a:gd name="connsiteX94" fmla="*/ 1544618 w 3737830"/>
                <a:gd name="connsiteY94" fmla="*/ 3581620 h 5218739"/>
                <a:gd name="connsiteX95" fmla="*/ 1551554 w 3737830"/>
                <a:gd name="connsiteY95" fmla="*/ 3574540 h 5218739"/>
                <a:gd name="connsiteX96" fmla="*/ 1567161 w 3737830"/>
                <a:gd name="connsiteY96" fmla="*/ 3575426 h 5218739"/>
                <a:gd name="connsiteX97" fmla="*/ 1578433 w 3737830"/>
                <a:gd name="connsiteY97" fmla="*/ 3586929 h 5218739"/>
                <a:gd name="connsiteX98" fmla="*/ 1613115 w 3737830"/>
                <a:gd name="connsiteY98" fmla="*/ 3594009 h 5218739"/>
                <a:gd name="connsiteX99" fmla="*/ 1653867 w 3737830"/>
                <a:gd name="connsiteY99" fmla="*/ 3578080 h 5218739"/>
                <a:gd name="connsiteX100" fmla="*/ 1694619 w 3737830"/>
                <a:gd name="connsiteY100" fmla="*/ 3586929 h 5218739"/>
                <a:gd name="connsiteX101" fmla="*/ 1693752 w 3737830"/>
                <a:gd name="connsiteY101" fmla="*/ 3627636 h 5218739"/>
                <a:gd name="connsiteX102" fmla="*/ 1721498 w 3737830"/>
                <a:gd name="connsiteY102" fmla="*/ 3656839 h 5218739"/>
                <a:gd name="connsiteX103" fmla="*/ 1761383 w 3737830"/>
                <a:gd name="connsiteY103" fmla="*/ 3656839 h 5218739"/>
                <a:gd name="connsiteX104" fmla="*/ 1760429 w 3737830"/>
                <a:gd name="connsiteY104" fmla="*/ 3685379 h 5218739"/>
                <a:gd name="connsiteX105" fmla="*/ 1778441 w 3737830"/>
                <a:gd name="connsiteY105" fmla="*/ 3689061 h 5218739"/>
                <a:gd name="connsiteX106" fmla="*/ 1800298 w 3737830"/>
                <a:gd name="connsiteY106" fmla="*/ 3684413 h 5218739"/>
                <a:gd name="connsiteX107" fmla="*/ 1813047 w 3737830"/>
                <a:gd name="connsiteY107" fmla="*/ 3669542 h 5218739"/>
                <a:gd name="connsiteX108" fmla="*/ 1833083 w 3737830"/>
                <a:gd name="connsiteY108" fmla="*/ 3667683 h 5218739"/>
                <a:gd name="connsiteX109" fmla="*/ 1855684 w 3737830"/>
                <a:gd name="connsiteY109" fmla="*/ 3637806 h 5218739"/>
                <a:gd name="connsiteX110" fmla="*/ 1862226 w 3737830"/>
                <a:gd name="connsiteY110" fmla="*/ 3644447 h 5218739"/>
                <a:gd name="connsiteX111" fmla="*/ 1853117 w 3737830"/>
                <a:gd name="connsiteY111" fmla="*/ 3669542 h 5218739"/>
                <a:gd name="connsiteX112" fmla="*/ 1870421 w 3737830"/>
                <a:gd name="connsiteY112" fmla="*/ 3712298 h 5218739"/>
                <a:gd name="connsiteX113" fmla="*/ 1874064 w 3737830"/>
                <a:gd name="connsiteY113" fmla="*/ 3742970 h 5218739"/>
                <a:gd name="connsiteX114" fmla="*/ 1873154 w 3737830"/>
                <a:gd name="connsiteY114" fmla="*/ 3769925 h 5218739"/>
                <a:gd name="connsiteX115" fmla="*/ 1893189 w 3737830"/>
                <a:gd name="connsiteY115" fmla="*/ 3781078 h 5218739"/>
                <a:gd name="connsiteX116" fmla="*/ 1911403 w 3737830"/>
                <a:gd name="connsiteY116" fmla="*/ 3782937 h 5218739"/>
                <a:gd name="connsiteX117" fmla="*/ 1913224 w 3737830"/>
                <a:gd name="connsiteY117" fmla="*/ 3799668 h 5218739"/>
                <a:gd name="connsiteX118" fmla="*/ 1923242 w 3737830"/>
                <a:gd name="connsiteY118" fmla="*/ 3816398 h 5218739"/>
                <a:gd name="connsiteX119" fmla="*/ 1921420 w 3737830"/>
                <a:gd name="connsiteY119" fmla="*/ 3828481 h 5218739"/>
                <a:gd name="connsiteX120" fmla="*/ 1909581 w 3737830"/>
                <a:gd name="connsiteY120" fmla="*/ 3831270 h 5218739"/>
                <a:gd name="connsiteX121" fmla="*/ 1906849 w 3737830"/>
                <a:gd name="connsiteY121" fmla="*/ 3821975 h 5218739"/>
                <a:gd name="connsiteX122" fmla="*/ 1894100 w 3737830"/>
                <a:gd name="connsiteY122" fmla="*/ 3826622 h 5218739"/>
                <a:gd name="connsiteX123" fmla="*/ 1890457 w 3737830"/>
                <a:gd name="connsiteY123" fmla="*/ 3846141 h 5218739"/>
                <a:gd name="connsiteX124" fmla="*/ 1878618 w 3737830"/>
                <a:gd name="connsiteY124" fmla="*/ 3858224 h 5218739"/>
                <a:gd name="connsiteX125" fmla="*/ 1885903 w 3737830"/>
                <a:gd name="connsiteY125" fmla="*/ 3884249 h 5218739"/>
                <a:gd name="connsiteX126" fmla="*/ 1875886 w 3737830"/>
                <a:gd name="connsiteY126" fmla="*/ 3924216 h 5218739"/>
                <a:gd name="connsiteX127" fmla="*/ 1895010 w 3737830"/>
                <a:gd name="connsiteY127" fmla="*/ 3936299 h 5218739"/>
                <a:gd name="connsiteX128" fmla="*/ 1912314 w 3737830"/>
                <a:gd name="connsiteY128" fmla="*/ 3958606 h 5218739"/>
                <a:gd name="connsiteX129" fmla="*/ 1907760 w 3737830"/>
                <a:gd name="connsiteY129" fmla="*/ 3967901 h 5218739"/>
                <a:gd name="connsiteX130" fmla="*/ 1909581 w 3737830"/>
                <a:gd name="connsiteY130" fmla="*/ 3979055 h 5218739"/>
                <a:gd name="connsiteX131" fmla="*/ 1884992 w 3737830"/>
                <a:gd name="connsiteY131" fmla="*/ 3993927 h 5218739"/>
                <a:gd name="connsiteX132" fmla="*/ 1879528 w 3737830"/>
                <a:gd name="connsiteY132" fmla="*/ 4009728 h 5218739"/>
                <a:gd name="connsiteX133" fmla="*/ 1813047 w 3737830"/>
                <a:gd name="connsiteY133" fmla="*/ 4037612 h 5218739"/>
                <a:gd name="connsiteX134" fmla="*/ 1823065 w 3737830"/>
                <a:gd name="connsiteY134" fmla="*/ 4052483 h 5218739"/>
                <a:gd name="connsiteX135" fmla="*/ 1815780 w 3737830"/>
                <a:gd name="connsiteY135" fmla="*/ 4067355 h 5218739"/>
                <a:gd name="connsiteX136" fmla="*/ 1833083 w 3737830"/>
                <a:gd name="connsiteY136" fmla="*/ 4098957 h 5218739"/>
                <a:gd name="connsiteX137" fmla="*/ 1851297 w 3737830"/>
                <a:gd name="connsiteY137" fmla="*/ 4098957 h 5218739"/>
                <a:gd name="connsiteX138" fmla="*/ 1884082 w 3737830"/>
                <a:gd name="connsiteY138" fmla="*/ 4126841 h 5218739"/>
                <a:gd name="connsiteX139" fmla="*/ 1895921 w 3737830"/>
                <a:gd name="connsiteY139" fmla="*/ 4175173 h 5218739"/>
                <a:gd name="connsiteX140" fmla="*/ 1884081 w 3737830"/>
                <a:gd name="connsiteY140" fmla="*/ 4190974 h 5218739"/>
                <a:gd name="connsiteX141" fmla="*/ 1896832 w 3737830"/>
                <a:gd name="connsiteY141" fmla="*/ 4199339 h 5218739"/>
                <a:gd name="connsiteX142" fmla="*/ 1902296 w 3737830"/>
                <a:gd name="connsiteY142" fmla="*/ 4209564 h 5218739"/>
                <a:gd name="connsiteX143" fmla="*/ 1948742 w 3737830"/>
                <a:gd name="connsiteY143" fmla="*/ 4229082 h 5218739"/>
                <a:gd name="connsiteX144" fmla="*/ 1986991 w 3737830"/>
                <a:gd name="connsiteY144" fmla="*/ 4230941 h 5218739"/>
                <a:gd name="connsiteX145" fmla="*/ 1997008 w 3737830"/>
                <a:gd name="connsiteY145" fmla="*/ 4243954 h 5218739"/>
                <a:gd name="connsiteX146" fmla="*/ 2015222 w 3737830"/>
                <a:gd name="connsiteY146" fmla="*/ 4250460 h 5218739"/>
                <a:gd name="connsiteX147" fmla="*/ 2017044 w 3737830"/>
                <a:gd name="connsiteY147" fmla="*/ 4276485 h 5218739"/>
                <a:gd name="connsiteX148" fmla="*/ 2069313 w 3737830"/>
                <a:gd name="connsiteY148" fmla="*/ 4257313 h 5218739"/>
                <a:gd name="connsiteX149" fmla="*/ 1868836 w 3737830"/>
                <a:gd name="connsiteY149" fmla="*/ 4846950 h 5218739"/>
                <a:gd name="connsiteX150" fmla="*/ 2702849 w 3737830"/>
                <a:gd name="connsiteY150" fmla="*/ 5188594 h 5218739"/>
                <a:gd name="connsiteX151" fmla="*/ 3506718 w 3737830"/>
                <a:gd name="connsiteY151" fmla="*/ 5218739 h 5218739"/>
                <a:gd name="connsiteX152" fmla="*/ 3737830 w 3737830"/>
                <a:gd name="connsiteY152" fmla="*/ 4465112 h 5218739"/>
                <a:gd name="connsiteX153" fmla="*/ 3707685 w 3737830"/>
                <a:gd name="connsiteY153" fmla="*/ 3801921 h 5218739"/>
                <a:gd name="connsiteX154" fmla="*/ 3737830 w 3737830"/>
                <a:gd name="connsiteY154" fmla="*/ 3289455 h 5218739"/>
                <a:gd name="connsiteX155" fmla="*/ 3446427 w 3737830"/>
                <a:gd name="connsiteY155" fmla="*/ 2666457 h 5218739"/>
                <a:gd name="connsiteX156" fmla="*/ 2853575 w 3737830"/>
                <a:gd name="connsiteY156" fmla="*/ 2676506 h 5218739"/>
                <a:gd name="connsiteX157" fmla="*/ 2572221 w 3737830"/>
                <a:gd name="connsiteY157" fmla="*/ 2475539 h 5218739"/>
                <a:gd name="connsiteX158" fmla="*/ 2793285 w 3737830"/>
                <a:gd name="connsiteY158" fmla="*/ 2274572 h 5218739"/>
                <a:gd name="connsiteX159" fmla="*/ 2873671 w 3737830"/>
                <a:gd name="connsiteY159" fmla="*/ 2013314 h 5218739"/>
                <a:gd name="connsiteX160" fmla="*/ 3144977 w 3737830"/>
                <a:gd name="connsiteY160" fmla="*/ 1782202 h 5218739"/>
                <a:gd name="connsiteX161" fmla="*/ 2984203 w 3737830"/>
                <a:gd name="connsiteY161" fmla="*/ 1330027 h 5218739"/>
                <a:gd name="connsiteX162" fmla="*/ 3165074 w 3737830"/>
                <a:gd name="connsiteY162" fmla="*/ 1108963 h 5218739"/>
                <a:gd name="connsiteX163" fmla="*/ 3438708 w 3737830"/>
                <a:gd name="connsiteY163" fmla="*/ 708324 h 5218739"/>
                <a:gd name="connsiteX164" fmla="*/ 3377270 w 3737830"/>
                <a:gd name="connsiteY164" fmla="*/ 563993 h 5218739"/>
                <a:gd name="connsiteX165" fmla="*/ 3316598 w 3737830"/>
                <a:gd name="connsiteY165" fmla="*/ 440404 h 5218739"/>
                <a:gd name="connsiteX166" fmla="*/ 3332784 w 3737830"/>
                <a:gd name="connsiteY166" fmla="*/ 263417 h 5218739"/>
                <a:gd name="connsiteX167" fmla="*/ 3106192 w 3737830"/>
                <a:gd name="connsiteY167" fmla="*/ 128907 h 5218739"/>
                <a:gd name="connsiteX168" fmla="*/ 3124462 w 3737830"/>
                <a:gd name="connsiteY168" fmla="*/ 12400 h 5218739"/>
                <a:gd name="connsiteX169" fmla="*/ 3020642 w 3737830"/>
                <a:gd name="connsiteY169" fmla="*/ 1477 h 5218739"/>
                <a:gd name="connsiteX170" fmla="*/ 2958526 w 3737830"/>
                <a:gd name="connsiteY170" fmla="*/ 38129 h 5218739"/>
                <a:gd name="connsiteX171" fmla="*/ 2965150 w 3737830"/>
                <a:gd name="connsiteY171" fmla="*/ 223300 h 5218739"/>
                <a:gd name="connsiteX172" fmla="*/ 2780177 w 3737830"/>
                <a:gd name="connsiteY172" fmla="*/ 305894 h 5218739"/>
                <a:gd name="connsiteX173" fmla="*/ 2762617 w 3737830"/>
                <a:gd name="connsiteY173" fmla="*/ 448814 h 5218739"/>
                <a:gd name="connsiteX0" fmla="*/ 2762617 w 3737830"/>
                <a:gd name="connsiteY0" fmla="*/ 448814 h 5218739"/>
                <a:gd name="connsiteX1" fmla="*/ 2424105 w 3737830"/>
                <a:gd name="connsiteY1" fmla="*/ 558395 h 5218739"/>
                <a:gd name="connsiteX2" fmla="*/ 2293527 w 3737830"/>
                <a:gd name="connsiteY2" fmla="*/ 545493 h 5218739"/>
                <a:gd name="connsiteX3" fmla="*/ 2241444 w 3737830"/>
                <a:gd name="connsiteY3" fmla="*/ 716503 h 5218739"/>
                <a:gd name="connsiteX4" fmla="*/ 2040286 w 3737830"/>
                <a:gd name="connsiteY4" fmla="*/ 792017 h 5218739"/>
                <a:gd name="connsiteX5" fmla="*/ 1996355 w 3737830"/>
                <a:gd name="connsiteY5" fmla="*/ 709423 h 5218739"/>
                <a:gd name="connsiteX6" fmla="*/ 1883059 w 3737830"/>
                <a:gd name="connsiteY6" fmla="*/ 810896 h 5218739"/>
                <a:gd name="connsiteX7" fmla="*/ 1700399 w 3737830"/>
                <a:gd name="connsiteY7" fmla="*/ 820335 h 5218739"/>
                <a:gd name="connsiteX8" fmla="*/ 1591727 w 3737830"/>
                <a:gd name="connsiteY8" fmla="*/ 910008 h 5218739"/>
                <a:gd name="connsiteX9" fmla="*/ 1478186 w 3737830"/>
                <a:gd name="connsiteY9" fmla="*/ 938674 h 5218739"/>
                <a:gd name="connsiteX10" fmla="*/ 1392881 w 3737830"/>
                <a:gd name="connsiteY10" fmla="*/ 1179028 h 5218739"/>
                <a:gd name="connsiteX11" fmla="*/ 1249527 w 3737830"/>
                <a:gd name="connsiteY11" fmla="*/ 1112953 h 5218739"/>
                <a:gd name="connsiteX12" fmla="*/ 1184787 w 3737830"/>
                <a:gd name="connsiteY12" fmla="*/ 1226224 h 5218739"/>
                <a:gd name="connsiteX13" fmla="*/ 1214845 w 3737830"/>
                <a:gd name="connsiteY13" fmla="*/ 1445687 h 5218739"/>
                <a:gd name="connsiteX14" fmla="*/ 1062243 w 3737830"/>
                <a:gd name="connsiteY14" fmla="*/ 1497603 h 5218739"/>
                <a:gd name="connsiteX15" fmla="*/ 1018312 w 3737830"/>
                <a:gd name="connsiteY15" fmla="*/ 1415010 h 5218739"/>
                <a:gd name="connsiteX16" fmla="*/ 932762 w 3737830"/>
                <a:gd name="connsiteY16" fmla="*/ 1436248 h 5218739"/>
                <a:gd name="connsiteX17" fmla="*/ 902682 w 3737830"/>
                <a:gd name="connsiteY17" fmla="*/ 1355452 h 5218739"/>
                <a:gd name="connsiteX18" fmla="*/ 646054 w 3737830"/>
                <a:gd name="connsiteY18" fmla="*/ 1443327 h 5218739"/>
                <a:gd name="connsiteX19" fmla="*/ 553567 w 3737830"/>
                <a:gd name="connsiteY19" fmla="*/ 1318257 h 5218739"/>
                <a:gd name="connsiteX20" fmla="*/ 528134 w 3737830"/>
                <a:gd name="connsiteY20" fmla="*/ 1490524 h 5218739"/>
                <a:gd name="connsiteX21" fmla="*/ 384780 w 3737830"/>
                <a:gd name="connsiteY21" fmla="*/ 1490524 h 5218739"/>
                <a:gd name="connsiteX22" fmla="*/ 289981 w 3737830"/>
                <a:gd name="connsiteY22" fmla="*/ 1625034 h 5218739"/>
                <a:gd name="connsiteX23" fmla="*/ 132783 w 3737830"/>
                <a:gd name="connsiteY23" fmla="*/ 1704252 h 5218739"/>
                <a:gd name="connsiteX24" fmla="*/ 137379 w 3737830"/>
                <a:gd name="connsiteY24" fmla="*/ 1825618 h 5218739"/>
                <a:gd name="connsiteX25" fmla="*/ 33332 w 3737830"/>
                <a:gd name="connsiteY25" fmla="*/ 1927091 h 5218739"/>
                <a:gd name="connsiteX26" fmla="*/ 6257 w 3737830"/>
                <a:gd name="connsiteY26" fmla="*/ 2273583 h 5218739"/>
                <a:gd name="connsiteX27" fmla="*/ 63390 w 3737830"/>
                <a:gd name="connsiteY27" fmla="*/ 2443891 h 5218739"/>
                <a:gd name="connsiteX28" fmla="*/ 125819 w 3737830"/>
                <a:gd name="connsiteY28" fmla="*/ 2469849 h 5218739"/>
                <a:gd name="connsiteX29" fmla="*/ 169750 w 3737830"/>
                <a:gd name="connsiteY29" fmla="*/ 2613798 h 5218739"/>
                <a:gd name="connsiteX30" fmla="*/ 358836 w 3737830"/>
                <a:gd name="connsiteY30" fmla="*/ 2804548 h 5218739"/>
                <a:gd name="connsiteX31" fmla="*/ 521198 w 3737830"/>
                <a:gd name="connsiteY31" fmla="*/ 2892257 h 5218739"/>
                <a:gd name="connsiteX32" fmla="*/ 598137 w 3737830"/>
                <a:gd name="connsiteY32" fmla="*/ 3135838 h 5218739"/>
                <a:gd name="connsiteX33" fmla="*/ 424087 w 3737830"/>
                <a:gd name="connsiteY33" fmla="*/ 3331184 h 5218739"/>
                <a:gd name="connsiteX34" fmla="*/ 292409 w 3737830"/>
                <a:gd name="connsiteY34" fmla="*/ 3556346 h 5218739"/>
                <a:gd name="connsiteX35" fmla="*/ 293251 w 3737830"/>
                <a:gd name="connsiteY35" fmla="*/ 3670361 h 5218739"/>
                <a:gd name="connsiteX36" fmla="*/ 335069 w 3737830"/>
                <a:gd name="connsiteY36" fmla="*/ 3679847 h 5218739"/>
                <a:gd name="connsiteX37" fmla="*/ 355879 w 3737830"/>
                <a:gd name="connsiteY37" fmla="*/ 3689581 h 5218739"/>
                <a:gd name="connsiteX38" fmla="*/ 379289 w 3737830"/>
                <a:gd name="connsiteY38" fmla="*/ 3682502 h 5218739"/>
                <a:gd name="connsiteX39" fmla="*/ 414839 w 3737830"/>
                <a:gd name="connsiteY39" fmla="*/ 3702855 h 5218739"/>
                <a:gd name="connsiteX40" fmla="*/ 446920 w 3737830"/>
                <a:gd name="connsiteY40" fmla="*/ 3695776 h 5218739"/>
                <a:gd name="connsiteX41" fmla="*/ 493741 w 3737830"/>
                <a:gd name="connsiteY41" fmla="*/ 3732943 h 5218739"/>
                <a:gd name="connsiteX42" fmla="*/ 522354 w 3737830"/>
                <a:gd name="connsiteY42" fmla="*/ 3724094 h 5218739"/>
                <a:gd name="connsiteX43" fmla="*/ 532759 w 3737830"/>
                <a:gd name="connsiteY43" fmla="*/ 3741792 h 5218739"/>
                <a:gd name="connsiteX44" fmla="*/ 569175 w 3737830"/>
                <a:gd name="connsiteY44" fmla="*/ 3717014 h 5218739"/>
                <a:gd name="connsiteX45" fmla="*/ 592586 w 3737830"/>
                <a:gd name="connsiteY45" fmla="*/ 3720554 h 5218739"/>
                <a:gd name="connsiteX46" fmla="*/ 610247 w 3737830"/>
                <a:gd name="connsiteY46" fmla="*/ 3714362 h 5218739"/>
                <a:gd name="connsiteX47" fmla="*/ 638542 w 3737830"/>
                <a:gd name="connsiteY47" fmla="*/ 3764424 h 5218739"/>
                <a:gd name="connsiteX48" fmla="*/ 654147 w 3737830"/>
                <a:gd name="connsiteY48" fmla="*/ 3775420 h 5218739"/>
                <a:gd name="connsiteX49" fmla="*/ 687095 w 3737830"/>
                <a:gd name="connsiteY49" fmla="*/ 3777190 h 5218739"/>
                <a:gd name="connsiteX50" fmla="*/ 692298 w 3737830"/>
                <a:gd name="connsiteY50" fmla="*/ 3751527 h 5218739"/>
                <a:gd name="connsiteX51" fmla="*/ 707038 w 3737830"/>
                <a:gd name="connsiteY51" fmla="*/ 3744447 h 5218739"/>
                <a:gd name="connsiteX52" fmla="*/ 706171 w 3737830"/>
                <a:gd name="connsiteY52" fmla="*/ 3728519 h 5218739"/>
                <a:gd name="connsiteX53" fmla="*/ 734784 w 3737830"/>
                <a:gd name="connsiteY53" fmla="*/ 3712590 h 5218739"/>
                <a:gd name="connsiteX54" fmla="*/ 751258 w 3737830"/>
                <a:gd name="connsiteY54" fmla="*/ 3718784 h 5218739"/>
                <a:gd name="connsiteX55" fmla="*/ 767732 w 3737830"/>
                <a:gd name="connsiteY55" fmla="*/ 3688697 h 5218739"/>
                <a:gd name="connsiteX56" fmla="*/ 818889 w 3737830"/>
                <a:gd name="connsiteY56" fmla="*/ 3698431 h 5218739"/>
                <a:gd name="connsiteX57" fmla="*/ 834496 w 3737830"/>
                <a:gd name="connsiteY57" fmla="*/ 3730288 h 5218739"/>
                <a:gd name="connsiteX58" fmla="*/ 868311 w 3737830"/>
                <a:gd name="connsiteY58" fmla="*/ 3683387 h 5218739"/>
                <a:gd name="connsiteX59" fmla="*/ 908196 w 3737830"/>
                <a:gd name="connsiteY59" fmla="*/ 3669228 h 5218739"/>
                <a:gd name="connsiteX60" fmla="*/ 934208 w 3737830"/>
                <a:gd name="connsiteY60" fmla="*/ 3674538 h 5218739"/>
                <a:gd name="connsiteX61" fmla="*/ 968890 w 3737830"/>
                <a:gd name="connsiteY61" fmla="*/ 3647105 h 5218739"/>
                <a:gd name="connsiteX62" fmla="*/ 994035 w 3737830"/>
                <a:gd name="connsiteY62" fmla="*/ 3640910 h 5218739"/>
                <a:gd name="connsiteX63" fmla="*/ 1026983 w 3737830"/>
                <a:gd name="connsiteY63" fmla="*/ 3599318 h 5218739"/>
                <a:gd name="connsiteX64" fmla="*/ 1054920 w 3737830"/>
                <a:gd name="connsiteY64" fmla="*/ 3580857 h 5218739"/>
                <a:gd name="connsiteX65" fmla="*/ 1068602 w 3737830"/>
                <a:gd name="connsiteY65" fmla="*/ 3593124 h 5218739"/>
                <a:gd name="connsiteX66" fmla="*/ 1093747 w 3737830"/>
                <a:gd name="connsiteY66" fmla="*/ 3608168 h 5218739"/>
                <a:gd name="connsiteX67" fmla="*/ 1105885 w 3737830"/>
                <a:gd name="connsiteY67" fmla="*/ 3580735 h 5218739"/>
                <a:gd name="connsiteX68" fmla="*/ 1116290 w 3737830"/>
                <a:gd name="connsiteY68" fmla="*/ 3585159 h 5218739"/>
                <a:gd name="connsiteX69" fmla="*/ 1138834 w 3737830"/>
                <a:gd name="connsiteY69" fmla="*/ 3550647 h 5218739"/>
                <a:gd name="connsiteX70" fmla="*/ 1159643 w 3737830"/>
                <a:gd name="connsiteY70" fmla="*/ 3545337 h 5218739"/>
                <a:gd name="connsiteX71" fmla="*/ 1169181 w 3737830"/>
                <a:gd name="connsiteY71" fmla="*/ 3554187 h 5218739"/>
                <a:gd name="connsiteX72" fmla="*/ 1177851 w 3737830"/>
                <a:gd name="connsiteY72" fmla="*/ 3545337 h 5218739"/>
                <a:gd name="connsiteX73" fmla="*/ 1187389 w 3737830"/>
                <a:gd name="connsiteY73" fmla="*/ 3543568 h 5218739"/>
                <a:gd name="connsiteX74" fmla="*/ 1189990 w 3737830"/>
                <a:gd name="connsiteY74" fmla="*/ 3533833 h 5218739"/>
                <a:gd name="connsiteX75" fmla="*/ 1204730 w 3737830"/>
                <a:gd name="connsiteY75" fmla="*/ 3527639 h 5218739"/>
                <a:gd name="connsiteX76" fmla="*/ 1251551 w 3737830"/>
                <a:gd name="connsiteY76" fmla="*/ 3524099 h 5218739"/>
                <a:gd name="connsiteX77" fmla="*/ 1263690 w 3737830"/>
                <a:gd name="connsiteY77" fmla="*/ 3532948 h 5218739"/>
                <a:gd name="connsiteX78" fmla="*/ 1274095 w 3737830"/>
                <a:gd name="connsiteY78" fmla="*/ 3522329 h 5218739"/>
                <a:gd name="connsiteX79" fmla="*/ 1278430 w 3737830"/>
                <a:gd name="connsiteY79" fmla="*/ 3501976 h 5218739"/>
                <a:gd name="connsiteX80" fmla="*/ 1273228 w 3737830"/>
                <a:gd name="connsiteY80" fmla="*/ 3489587 h 5218739"/>
                <a:gd name="connsiteX81" fmla="*/ 1289702 w 3737830"/>
                <a:gd name="connsiteY81" fmla="*/ 3474543 h 5218739"/>
                <a:gd name="connsiteX82" fmla="*/ 1300974 w 3737830"/>
                <a:gd name="connsiteY82" fmla="*/ 3476313 h 5218739"/>
                <a:gd name="connsiteX83" fmla="*/ 1300974 w 3737830"/>
                <a:gd name="connsiteY83" fmla="*/ 3499321 h 5218739"/>
                <a:gd name="connsiteX84" fmla="*/ 1315714 w 3737830"/>
                <a:gd name="connsiteY84" fmla="*/ 3489587 h 5218739"/>
                <a:gd name="connsiteX85" fmla="*/ 1327853 w 3737830"/>
                <a:gd name="connsiteY85" fmla="*/ 3486932 h 5218739"/>
                <a:gd name="connsiteX86" fmla="*/ 1350396 w 3737830"/>
                <a:gd name="connsiteY86" fmla="*/ 3479852 h 5218739"/>
                <a:gd name="connsiteX87" fmla="*/ 1374674 w 3737830"/>
                <a:gd name="connsiteY87" fmla="*/ 3482507 h 5218739"/>
                <a:gd name="connsiteX88" fmla="*/ 1368604 w 3737830"/>
                <a:gd name="connsiteY88" fmla="*/ 3494011 h 5218739"/>
                <a:gd name="connsiteX89" fmla="*/ 1369472 w 3737830"/>
                <a:gd name="connsiteY89" fmla="*/ 3517020 h 5218739"/>
                <a:gd name="connsiteX90" fmla="*/ 1392882 w 3737830"/>
                <a:gd name="connsiteY90" fmla="*/ 3492241 h 5218739"/>
                <a:gd name="connsiteX91" fmla="*/ 1416293 w 3737830"/>
                <a:gd name="connsiteY91" fmla="*/ 3491357 h 5218739"/>
                <a:gd name="connsiteX92" fmla="*/ 1442779 w 3737830"/>
                <a:gd name="connsiteY92" fmla="*/ 3466701 h 5218739"/>
                <a:gd name="connsiteX93" fmla="*/ 1499530 w 3737830"/>
                <a:gd name="connsiteY93" fmla="*/ 3501976 h 5218739"/>
                <a:gd name="connsiteX94" fmla="*/ 1544618 w 3737830"/>
                <a:gd name="connsiteY94" fmla="*/ 3581620 h 5218739"/>
                <a:gd name="connsiteX95" fmla="*/ 1551554 w 3737830"/>
                <a:gd name="connsiteY95" fmla="*/ 3574540 h 5218739"/>
                <a:gd name="connsiteX96" fmla="*/ 1567161 w 3737830"/>
                <a:gd name="connsiteY96" fmla="*/ 3575426 h 5218739"/>
                <a:gd name="connsiteX97" fmla="*/ 1578433 w 3737830"/>
                <a:gd name="connsiteY97" fmla="*/ 3586929 h 5218739"/>
                <a:gd name="connsiteX98" fmla="*/ 1613115 w 3737830"/>
                <a:gd name="connsiteY98" fmla="*/ 3594009 h 5218739"/>
                <a:gd name="connsiteX99" fmla="*/ 1653867 w 3737830"/>
                <a:gd name="connsiteY99" fmla="*/ 3578080 h 5218739"/>
                <a:gd name="connsiteX100" fmla="*/ 1694619 w 3737830"/>
                <a:gd name="connsiteY100" fmla="*/ 3586929 h 5218739"/>
                <a:gd name="connsiteX101" fmla="*/ 1693752 w 3737830"/>
                <a:gd name="connsiteY101" fmla="*/ 3627636 h 5218739"/>
                <a:gd name="connsiteX102" fmla="*/ 1721498 w 3737830"/>
                <a:gd name="connsiteY102" fmla="*/ 3656839 h 5218739"/>
                <a:gd name="connsiteX103" fmla="*/ 1761383 w 3737830"/>
                <a:gd name="connsiteY103" fmla="*/ 3656839 h 5218739"/>
                <a:gd name="connsiteX104" fmla="*/ 1760429 w 3737830"/>
                <a:gd name="connsiteY104" fmla="*/ 3685379 h 5218739"/>
                <a:gd name="connsiteX105" fmla="*/ 1778441 w 3737830"/>
                <a:gd name="connsiteY105" fmla="*/ 3689061 h 5218739"/>
                <a:gd name="connsiteX106" fmla="*/ 1800298 w 3737830"/>
                <a:gd name="connsiteY106" fmla="*/ 3684413 h 5218739"/>
                <a:gd name="connsiteX107" fmla="*/ 1813047 w 3737830"/>
                <a:gd name="connsiteY107" fmla="*/ 3669542 h 5218739"/>
                <a:gd name="connsiteX108" fmla="*/ 1833083 w 3737830"/>
                <a:gd name="connsiteY108" fmla="*/ 3667683 h 5218739"/>
                <a:gd name="connsiteX109" fmla="*/ 1855684 w 3737830"/>
                <a:gd name="connsiteY109" fmla="*/ 3637806 h 5218739"/>
                <a:gd name="connsiteX110" fmla="*/ 1862226 w 3737830"/>
                <a:gd name="connsiteY110" fmla="*/ 3644447 h 5218739"/>
                <a:gd name="connsiteX111" fmla="*/ 1853117 w 3737830"/>
                <a:gd name="connsiteY111" fmla="*/ 3669542 h 5218739"/>
                <a:gd name="connsiteX112" fmla="*/ 1870421 w 3737830"/>
                <a:gd name="connsiteY112" fmla="*/ 3712298 h 5218739"/>
                <a:gd name="connsiteX113" fmla="*/ 1874064 w 3737830"/>
                <a:gd name="connsiteY113" fmla="*/ 3742970 h 5218739"/>
                <a:gd name="connsiteX114" fmla="*/ 1873154 w 3737830"/>
                <a:gd name="connsiteY114" fmla="*/ 3769925 h 5218739"/>
                <a:gd name="connsiteX115" fmla="*/ 1893189 w 3737830"/>
                <a:gd name="connsiteY115" fmla="*/ 3781078 h 5218739"/>
                <a:gd name="connsiteX116" fmla="*/ 1911403 w 3737830"/>
                <a:gd name="connsiteY116" fmla="*/ 3782937 h 5218739"/>
                <a:gd name="connsiteX117" fmla="*/ 1913224 w 3737830"/>
                <a:gd name="connsiteY117" fmla="*/ 3799668 h 5218739"/>
                <a:gd name="connsiteX118" fmla="*/ 1923242 w 3737830"/>
                <a:gd name="connsiteY118" fmla="*/ 3816398 h 5218739"/>
                <a:gd name="connsiteX119" fmla="*/ 1921420 w 3737830"/>
                <a:gd name="connsiteY119" fmla="*/ 3828481 h 5218739"/>
                <a:gd name="connsiteX120" fmla="*/ 1909581 w 3737830"/>
                <a:gd name="connsiteY120" fmla="*/ 3831270 h 5218739"/>
                <a:gd name="connsiteX121" fmla="*/ 1906849 w 3737830"/>
                <a:gd name="connsiteY121" fmla="*/ 3821975 h 5218739"/>
                <a:gd name="connsiteX122" fmla="*/ 1894100 w 3737830"/>
                <a:gd name="connsiteY122" fmla="*/ 3826622 h 5218739"/>
                <a:gd name="connsiteX123" fmla="*/ 1890457 w 3737830"/>
                <a:gd name="connsiteY123" fmla="*/ 3846141 h 5218739"/>
                <a:gd name="connsiteX124" fmla="*/ 1878618 w 3737830"/>
                <a:gd name="connsiteY124" fmla="*/ 3858224 h 5218739"/>
                <a:gd name="connsiteX125" fmla="*/ 1885903 w 3737830"/>
                <a:gd name="connsiteY125" fmla="*/ 3884249 h 5218739"/>
                <a:gd name="connsiteX126" fmla="*/ 1875886 w 3737830"/>
                <a:gd name="connsiteY126" fmla="*/ 3924216 h 5218739"/>
                <a:gd name="connsiteX127" fmla="*/ 1895010 w 3737830"/>
                <a:gd name="connsiteY127" fmla="*/ 3936299 h 5218739"/>
                <a:gd name="connsiteX128" fmla="*/ 1912314 w 3737830"/>
                <a:gd name="connsiteY128" fmla="*/ 3958606 h 5218739"/>
                <a:gd name="connsiteX129" fmla="*/ 1907760 w 3737830"/>
                <a:gd name="connsiteY129" fmla="*/ 3967901 h 5218739"/>
                <a:gd name="connsiteX130" fmla="*/ 1909581 w 3737830"/>
                <a:gd name="connsiteY130" fmla="*/ 3979055 h 5218739"/>
                <a:gd name="connsiteX131" fmla="*/ 1884992 w 3737830"/>
                <a:gd name="connsiteY131" fmla="*/ 3993927 h 5218739"/>
                <a:gd name="connsiteX132" fmla="*/ 1879528 w 3737830"/>
                <a:gd name="connsiteY132" fmla="*/ 4009728 h 5218739"/>
                <a:gd name="connsiteX133" fmla="*/ 1813047 w 3737830"/>
                <a:gd name="connsiteY133" fmla="*/ 4037612 h 5218739"/>
                <a:gd name="connsiteX134" fmla="*/ 1823065 w 3737830"/>
                <a:gd name="connsiteY134" fmla="*/ 4052483 h 5218739"/>
                <a:gd name="connsiteX135" fmla="*/ 1815780 w 3737830"/>
                <a:gd name="connsiteY135" fmla="*/ 4067355 h 5218739"/>
                <a:gd name="connsiteX136" fmla="*/ 1833083 w 3737830"/>
                <a:gd name="connsiteY136" fmla="*/ 4098957 h 5218739"/>
                <a:gd name="connsiteX137" fmla="*/ 1851297 w 3737830"/>
                <a:gd name="connsiteY137" fmla="*/ 4098957 h 5218739"/>
                <a:gd name="connsiteX138" fmla="*/ 1884082 w 3737830"/>
                <a:gd name="connsiteY138" fmla="*/ 4126841 h 5218739"/>
                <a:gd name="connsiteX139" fmla="*/ 1895921 w 3737830"/>
                <a:gd name="connsiteY139" fmla="*/ 4175173 h 5218739"/>
                <a:gd name="connsiteX140" fmla="*/ 1884081 w 3737830"/>
                <a:gd name="connsiteY140" fmla="*/ 4190974 h 5218739"/>
                <a:gd name="connsiteX141" fmla="*/ 1896832 w 3737830"/>
                <a:gd name="connsiteY141" fmla="*/ 4199339 h 5218739"/>
                <a:gd name="connsiteX142" fmla="*/ 1902296 w 3737830"/>
                <a:gd name="connsiteY142" fmla="*/ 4209564 h 5218739"/>
                <a:gd name="connsiteX143" fmla="*/ 1948742 w 3737830"/>
                <a:gd name="connsiteY143" fmla="*/ 4229082 h 5218739"/>
                <a:gd name="connsiteX144" fmla="*/ 1986991 w 3737830"/>
                <a:gd name="connsiteY144" fmla="*/ 4230941 h 5218739"/>
                <a:gd name="connsiteX145" fmla="*/ 1997008 w 3737830"/>
                <a:gd name="connsiteY145" fmla="*/ 4243954 h 5218739"/>
                <a:gd name="connsiteX146" fmla="*/ 2015222 w 3737830"/>
                <a:gd name="connsiteY146" fmla="*/ 4250460 h 5218739"/>
                <a:gd name="connsiteX147" fmla="*/ 2017044 w 3737830"/>
                <a:gd name="connsiteY147" fmla="*/ 4276485 h 5218739"/>
                <a:gd name="connsiteX148" fmla="*/ 2069313 w 3737830"/>
                <a:gd name="connsiteY148" fmla="*/ 4257313 h 5218739"/>
                <a:gd name="connsiteX149" fmla="*/ 1868836 w 3737830"/>
                <a:gd name="connsiteY149" fmla="*/ 4846950 h 5218739"/>
                <a:gd name="connsiteX150" fmla="*/ 2702849 w 3737830"/>
                <a:gd name="connsiteY150" fmla="*/ 5188594 h 5218739"/>
                <a:gd name="connsiteX151" fmla="*/ 3506718 w 3737830"/>
                <a:gd name="connsiteY151" fmla="*/ 5218739 h 5218739"/>
                <a:gd name="connsiteX152" fmla="*/ 3737830 w 3737830"/>
                <a:gd name="connsiteY152" fmla="*/ 4465112 h 5218739"/>
                <a:gd name="connsiteX153" fmla="*/ 3707685 w 3737830"/>
                <a:gd name="connsiteY153" fmla="*/ 3801921 h 5218739"/>
                <a:gd name="connsiteX154" fmla="*/ 3737830 w 3737830"/>
                <a:gd name="connsiteY154" fmla="*/ 3289455 h 5218739"/>
                <a:gd name="connsiteX155" fmla="*/ 3446427 w 3737830"/>
                <a:gd name="connsiteY155" fmla="*/ 2666457 h 5218739"/>
                <a:gd name="connsiteX156" fmla="*/ 2853575 w 3737830"/>
                <a:gd name="connsiteY156" fmla="*/ 2676506 h 5218739"/>
                <a:gd name="connsiteX157" fmla="*/ 2572221 w 3737830"/>
                <a:gd name="connsiteY157" fmla="*/ 2475539 h 5218739"/>
                <a:gd name="connsiteX158" fmla="*/ 2793285 w 3737830"/>
                <a:gd name="connsiteY158" fmla="*/ 2274572 h 5218739"/>
                <a:gd name="connsiteX159" fmla="*/ 2873671 w 3737830"/>
                <a:gd name="connsiteY159" fmla="*/ 2013314 h 5218739"/>
                <a:gd name="connsiteX160" fmla="*/ 3144977 w 3737830"/>
                <a:gd name="connsiteY160" fmla="*/ 1782202 h 5218739"/>
                <a:gd name="connsiteX161" fmla="*/ 2984203 w 3737830"/>
                <a:gd name="connsiteY161" fmla="*/ 1330027 h 5218739"/>
                <a:gd name="connsiteX162" fmla="*/ 3165074 w 3737830"/>
                <a:gd name="connsiteY162" fmla="*/ 1108963 h 5218739"/>
                <a:gd name="connsiteX163" fmla="*/ 3438708 w 3737830"/>
                <a:gd name="connsiteY163" fmla="*/ 708324 h 5218739"/>
                <a:gd name="connsiteX164" fmla="*/ 3377270 w 3737830"/>
                <a:gd name="connsiteY164" fmla="*/ 563993 h 5218739"/>
                <a:gd name="connsiteX165" fmla="*/ 3316598 w 3737830"/>
                <a:gd name="connsiteY165" fmla="*/ 440404 h 5218739"/>
                <a:gd name="connsiteX166" fmla="*/ 3332784 w 3737830"/>
                <a:gd name="connsiteY166" fmla="*/ 263417 h 5218739"/>
                <a:gd name="connsiteX167" fmla="*/ 3106192 w 3737830"/>
                <a:gd name="connsiteY167" fmla="*/ 128907 h 5218739"/>
                <a:gd name="connsiteX168" fmla="*/ 3124462 w 3737830"/>
                <a:gd name="connsiteY168" fmla="*/ 12400 h 5218739"/>
                <a:gd name="connsiteX169" fmla="*/ 3020642 w 3737830"/>
                <a:gd name="connsiteY169" fmla="*/ 1477 h 5218739"/>
                <a:gd name="connsiteX170" fmla="*/ 2958526 w 3737830"/>
                <a:gd name="connsiteY170" fmla="*/ 38129 h 5218739"/>
                <a:gd name="connsiteX171" fmla="*/ 2965150 w 3737830"/>
                <a:gd name="connsiteY171" fmla="*/ 223300 h 5218739"/>
                <a:gd name="connsiteX172" fmla="*/ 2780177 w 3737830"/>
                <a:gd name="connsiteY172" fmla="*/ 305894 h 5218739"/>
                <a:gd name="connsiteX173" fmla="*/ 2762617 w 3737830"/>
                <a:gd name="connsiteY173" fmla="*/ 448814 h 5218739"/>
                <a:gd name="connsiteX0" fmla="*/ 2762617 w 3737830"/>
                <a:gd name="connsiteY0" fmla="*/ 448814 h 5218739"/>
                <a:gd name="connsiteX1" fmla="*/ 2424105 w 3737830"/>
                <a:gd name="connsiteY1" fmla="*/ 558395 h 5218739"/>
                <a:gd name="connsiteX2" fmla="*/ 2293527 w 3737830"/>
                <a:gd name="connsiteY2" fmla="*/ 545493 h 5218739"/>
                <a:gd name="connsiteX3" fmla="*/ 2241444 w 3737830"/>
                <a:gd name="connsiteY3" fmla="*/ 716503 h 5218739"/>
                <a:gd name="connsiteX4" fmla="*/ 2040286 w 3737830"/>
                <a:gd name="connsiteY4" fmla="*/ 792017 h 5218739"/>
                <a:gd name="connsiteX5" fmla="*/ 1996355 w 3737830"/>
                <a:gd name="connsiteY5" fmla="*/ 709423 h 5218739"/>
                <a:gd name="connsiteX6" fmla="*/ 1883059 w 3737830"/>
                <a:gd name="connsiteY6" fmla="*/ 810896 h 5218739"/>
                <a:gd name="connsiteX7" fmla="*/ 1700399 w 3737830"/>
                <a:gd name="connsiteY7" fmla="*/ 820335 h 5218739"/>
                <a:gd name="connsiteX8" fmla="*/ 1591727 w 3737830"/>
                <a:gd name="connsiteY8" fmla="*/ 910008 h 5218739"/>
                <a:gd name="connsiteX9" fmla="*/ 1478186 w 3737830"/>
                <a:gd name="connsiteY9" fmla="*/ 938674 h 5218739"/>
                <a:gd name="connsiteX10" fmla="*/ 1392881 w 3737830"/>
                <a:gd name="connsiteY10" fmla="*/ 1179028 h 5218739"/>
                <a:gd name="connsiteX11" fmla="*/ 1249527 w 3737830"/>
                <a:gd name="connsiteY11" fmla="*/ 1112953 h 5218739"/>
                <a:gd name="connsiteX12" fmla="*/ 1184787 w 3737830"/>
                <a:gd name="connsiteY12" fmla="*/ 1226224 h 5218739"/>
                <a:gd name="connsiteX13" fmla="*/ 1214845 w 3737830"/>
                <a:gd name="connsiteY13" fmla="*/ 1445687 h 5218739"/>
                <a:gd name="connsiteX14" fmla="*/ 1062243 w 3737830"/>
                <a:gd name="connsiteY14" fmla="*/ 1497603 h 5218739"/>
                <a:gd name="connsiteX15" fmla="*/ 1018312 w 3737830"/>
                <a:gd name="connsiteY15" fmla="*/ 1415010 h 5218739"/>
                <a:gd name="connsiteX16" fmla="*/ 932762 w 3737830"/>
                <a:gd name="connsiteY16" fmla="*/ 1436248 h 5218739"/>
                <a:gd name="connsiteX17" fmla="*/ 902682 w 3737830"/>
                <a:gd name="connsiteY17" fmla="*/ 1355452 h 5218739"/>
                <a:gd name="connsiteX18" fmla="*/ 646054 w 3737830"/>
                <a:gd name="connsiteY18" fmla="*/ 1443327 h 5218739"/>
                <a:gd name="connsiteX19" fmla="*/ 553567 w 3737830"/>
                <a:gd name="connsiteY19" fmla="*/ 1318257 h 5218739"/>
                <a:gd name="connsiteX20" fmla="*/ 528134 w 3737830"/>
                <a:gd name="connsiteY20" fmla="*/ 1490524 h 5218739"/>
                <a:gd name="connsiteX21" fmla="*/ 384780 w 3737830"/>
                <a:gd name="connsiteY21" fmla="*/ 1490524 h 5218739"/>
                <a:gd name="connsiteX22" fmla="*/ 289981 w 3737830"/>
                <a:gd name="connsiteY22" fmla="*/ 1625034 h 5218739"/>
                <a:gd name="connsiteX23" fmla="*/ 132783 w 3737830"/>
                <a:gd name="connsiteY23" fmla="*/ 1704252 h 5218739"/>
                <a:gd name="connsiteX24" fmla="*/ 137379 w 3737830"/>
                <a:gd name="connsiteY24" fmla="*/ 1825618 h 5218739"/>
                <a:gd name="connsiteX25" fmla="*/ 33332 w 3737830"/>
                <a:gd name="connsiteY25" fmla="*/ 1927091 h 5218739"/>
                <a:gd name="connsiteX26" fmla="*/ 6257 w 3737830"/>
                <a:gd name="connsiteY26" fmla="*/ 2273583 h 5218739"/>
                <a:gd name="connsiteX27" fmla="*/ 63390 w 3737830"/>
                <a:gd name="connsiteY27" fmla="*/ 2443891 h 5218739"/>
                <a:gd name="connsiteX28" fmla="*/ 125819 w 3737830"/>
                <a:gd name="connsiteY28" fmla="*/ 2469849 h 5218739"/>
                <a:gd name="connsiteX29" fmla="*/ 169750 w 3737830"/>
                <a:gd name="connsiteY29" fmla="*/ 2613798 h 5218739"/>
                <a:gd name="connsiteX30" fmla="*/ 358836 w 3737830"/>
                <a:gd name="connsiteY30" fmla="*/ 2804548 h 5218739"/>
                <a:gd name="connsiteX31" fmla="*/ 521198 w 3737830"/>
                <a:gd name="connsiteY31" fmla="*/ 2892257 h 5218739"/>
                <a:gd name="connsiteX32" fmla="*/ 598137 w 3737830"/>
                <a:gd name="connsiteY32" fmla="*/ 3135838 h 5218739"/>
                <a:gd name="connsiteX33" fmla="*/ 424087 w 3737830"/>
                <a:gd name="connsiteY33" fmla="*/ 3331184 h 5218739"/>
                <a:gd name="connsiteX34" fmla="*/ 292409 w 3737830"/>
                <a:gd name="connsiteY34" fmla="*/ 3556346 h 5218739"/>
                <a:gd name="connsiteX35" fmla="*/ 293251 w 3737830"/>
                <a:gd name="connsiteY35" fmla="*/ 3670361 h 5218739"/>
                <a:gd name="connsiteX36" fmla="*/ 335069 w 3737830"/>
                <a:gd name="connsiteY36" fmla="*/ 3679847 h 5218739"/>
                <a:gd name="connsiteX37" fmla="*/ 355879 w 3737830"/>
                <a:gd name="connsiteY37" fmla="*/ 3689581 h 5218739"/>
                <a:gd name="connsiteX38" fmla="*/ 379289 w 3737830"/>
                <a:gd name="connsiteY38" fmla="*/ 3682502 h 5218739"/>
                <a:gd name="connsiteX39" fmla="*/ 414839 w 3737830"/>
                <a:gd name="connsiteY39" fmla="*/ 3702855 h 5218739"/>
                <a:gd name="connsiteX40" fmla="*/ 446920 w 3737830"/>
                <a:gd name="connsiteY40" fmla="*/ 3695776 h 5218739"/>
                <a:gd name="connsiteX41" fmla="*/ 493741 w 3737830"/>
                <a:gd name="connsiteY41" fmla="*/ 3732943 h 5218739"/>
                <a:gd name="connsiteX42" fmla="*/ 522354 w 3737830"/>
                <a:gd name="connsiteY42" fmla="*/ 3724094 h 5218739"/>
                <a:gd name="connsiteX43" fmla="*/ 532759 w 3737830"/>
                <a:gd name="connsiteY43" fmla="*/ 3741792 h 5218739"/>
                <a:gd name="connsiteX44" fmla="*/ 569175 w 3737830"/>
                <a:gd name="connsiteY44" fmla="*/ 3717014 h 5218739"/>
                <a:gd name="connsiteX45" fmla="*/ 592586 w 3737830"/>
                <a:gd name="connsiteY45" fmla="*/ 3720554 h 5218739"/>
                <a:gd name="connsiteX46" fmla="*/ 610247 w 3737830"/>
                <a:gd name="connsiteY46" fmla="*/ 3714362 h 5218739"/>
                <a:gd name="connsiteX47" fmla="*/ 638542 w 3737830"/>
                <a:gd name="connsiteY47" fmla="*/ 3764424 h 5218739"/>
                <a:gd name="connsiteX48" fmla="*/ 654147 w 3737830"/>
                <a:gd name="connsiteY48" fmla="*/ 3775420 h 5218739"/>
                <a:gd name="connsiteX49" fmla="*/ 687095 w 3737830"/>
                <a:gd name="connsiteY49" fmla="*/ 3777190 h 5218739"/>
                <a:gd name="connsiteX50" fmla="*/ 692298 w 3737830"/>
                <a:gd name="connsiteY50" fmla="*/ 3751527 h 5218739"/>
                <a:gd name="connsiteX51" fmla="*/ 707038 w 3737830"/>
                <a:gd name="connsiteY51" fmla="*/ 3744447 h 5218739"/>
                <a:gd name="connsiteX52" fmla="*/ 706171 w 3737830"/>
                <a:gd name="connsiteY52" fmla="*/ 3728519 h 5218739"/>
                <a:gd name="connsiteX53" fmla="*/ 734784 w 3737830"/>
                <a:gd name="connsiteY53" fmla="*/ 3712590 h 5218739"/>
                <a:gd name="connsiteX54" fmla="*/ 751258 w 3737830"/>
                <a:gd name="connsiteY54" fmla="*/ 3718784 h 5218739"/>
                <a:gd name="connsiteX55" fmla="*/ 767732 w 3737830"/>
                <a:gd name="connsiteY55" fmla="*/ 3688697 h 5218739"/>
                <a:gd name="connsiteX56" fmla="*/ 818889 w 3737830"/>
                <a:gd name="connsiteY56" fmla="*/ 3698431 h 5218739"/>
                <a:gd name="connsiteX57" fmla="*/ 834496 w 3737830"/>
                <a:gd name="connsiteY57" fmla="*/ 3730288 h 5218739"/>
                <a:gd name="connsiteX58" fmla="*/ 868311 w 3737830"/>
                <a:gd name="connsiteY58" fmla="*/ 3683387 h 5218739"/>
                <a:gd name="connsiteX59" fmla="*/ 908196 w 3737830"/>
                <a:gd name="connsiteY59" fmla="*/ 3669228 h 5218739"/>
                <a:gd name="connsiteX60" fmla="*/ 934208 w 3737830"/>
                <a:gd name="connsiteY60" fmla="*/ 3674538 h 5218739"/>
                <a:gd name="connsiteX61" fmla="*/ 968890 w 3737830"/>
                <a:gd name="connsiteY61" fmla="*/ 3647105 h 5218739"/>
                <a:gd name="connsiteX62" fmla="*/ 994035 w 3737830"/>
                <a:gd name="connsiteY62" fmla="*/ 3640910 h 5218739"/>
                <a:gd name="connsiteX63" fmla="*/ 1026983 w 3737830"/>
                <a:gd name="connsiteY63" fmla="*/ 3599318 h 5218739"/>
                <a:gd name="connsiteX64" fmla="*/ 1054920 w 3737830"/>
                <a:gd name="connsiteY64" fmla="*/ 3580857 h 5218739"/>
                <a:gd name="connsiteX65" fmla="*/ 1068602 w 3737830"/>
                <a:gd name="connsiteY65" fmla="*/ 3593124 h 5218739"/>
                <a:gd name="connsiteX66" fmla="*/ 1093747 w 3737830"/>
                <a:gd name="connsiteY66" fmla="*/ 3608168 h 5218739"/>
                <a:gd name="connsiteX67" fmla="*/ 1105885 w 3737830"/>
                <a:gd name="connsiteY67" fmla="*/ 3580735 h 5218739"/>
                <a:gd name="connsiteX68" fmla="*/ 1116290 w 3737830"/>
                <a:gd name="connsiteY68" fmla="*/ 3585159 h 5218739"/>
                <a:gd name="connsiteX69" fmla="*/ 1138834 w 3737830"/>
                <a:gd name="connsiteY69" fmla="*/ 3550647 h 5218739"/>
                <a:gd name="connsiteX70" fmla="*/ 1159643 w 3737830"/>
                <a:gd name="connsiteY70" fmla="*/ 3545337 h 5218739"/>
                <a:gd name="connsiteX71" fmla="*/ 1169181 w 3737830"/>
                <a:gd name="connsiteY71" fmla="*/ 3554187 h 5218739"/>
                <a:gd name="connsiteX72" fmla="*/ 1177851 w 3737830"/>
                <a:gd name="connsiteY72" fmla="*/ 3545337 h 5218739"/>
                <a:gd name="connsiteX73" fmla="*/ 1187389 w 3737830"/>
                <a:gd name="connsiteY73" fmla="*/ 3543568 h 5218739"/>
                <a:gd name="connsiteX74" fmla="*/ 1189990 w 3737830"/>
                <a:gd name="connsiteY74" fmla="*/ 3533833 h 5218739"/>
                <a:gd name="connsiteX75" fmla="*/ 1204730 w 3737830"/>
                <a:gd name="connsiteY75" fmla="*/ 3527639 h 5218739"/>
                <a:gd name="connsiteX76" fmla="*/ 1251551 w 3737830"/>
                <a:gd name="connsiteY76" fmla="*/ 3524099 h 5218739"/>
                <a:gd name="connsiteX77" fmla="*/ 1263690 w 3737830"/>
                <a:gd name="connsiteY77" fmla="*/ 3532948 h 5218739"/>
                <a:gd name="connsiteX78" fmla="*/ 1274095 w 3737830"/>
                <a:gd name="connsiteY78" fmla="*/ 3522329 h 5218739"/>
                <a:gd name="connsiteX79" fmla="*/ 1278430 w 3737830"/>
                <a:gd name="connsiteY79" fmla="*/ 3501976 h 5218739"/>
                <a:gd name="connsiteX80" fmla="*/ 1273228 w 3737830"/>
                <a:gd name="connsiteY80" fmla="*/ 3489587 h 5218739"/>
                <a:gd name="connsiteX81" fmla="*/ 1289702 w 3737830"/>
                <a:gd name="connsiteY81" fmla="*/ 3474543 h 5218739"/>
                <a:gd name="connsiteX82" fmla="*/ 1300974 w 3737830"/>
                <a:gd name="connsiteY82" fmla="*/ 3476313 h 5218739"/>
                <a:gd name="connsiteX83" fmla="*/ 1300974 w 3737830"/>
                <a:gd name="connsiteY83" fmla="*/ 3499321 h 5218739"/>
                <a:gd name="connsiteX84" fmla="*/ 1315714 w 3737830"/>
                <a:gd name="connsiteY84" fmla="*/ 3489587 h 5218739"/>
                <a:gd name="connsiteX85" fmla="*/ 1327853 w 3737830"/>
                <a:gd name="connsiteY85" fmla="*/ 3486932 h 5218739"/>
                <a:gd name="connsiteX86" fmla="*/ 1350396 w 3737830"/>
                <a:gd name="connsiteY86" fmla="*/ 3479852 h 5218739"/>
                <a:gd name="connsiteX87" fmla="*/ 1374674 w 3737830"/>
                <a:gd name="connsiteY87" fmla="*/ 3482507 h 5218739"/>
                <a:gd name="connsiteX88" fmla="*/ 1368604 w 3737830"/>
                <a:gd name="connsiteY88" fmla="*/ 3494011 h 5218739"/>
                <a:gd name="connsiteX89" fmla="*/ 1369472 w 3737830"/>
                <a:gd name="connsiteY89" fmla="*/ 3517020 h 5218739"/>
                <a:gd name="connsiteX90" fmla="*/ 1392882 w 3737830"/>
                <a:gd name="connsiteY90" fmla="*/ 3492241 h 5218739"/>
                <a:gd name="connsiteX91" fmla="*/ 1416293 w 3737830"/>
                <a:gd name="connsiteY91" fmla="*/ 3491357 h 5218739"/>
                <a:gd name="connsiteX92" fmla="*/ 1442779 w 3737830"/>
                <a:gd name="connsiteY92" fmla="*/ 3466701 h 5218739"/>
                <a:gd name="connsiteX93" fmla="*/ 1499530 w 3737830"/>
                <a:gd name="connsiteY93" fmla="*/ 3501976 h 5218739"/>
                <a:gd name="connsiteX94" fmla="*/ 1544618 w 3737830"/>
                <a:gd name="connsiteY94" fmla="*/ 3581620 h 5218739"/>
                <a:gd name="connsiteX95" fmla="*/ 1551554 w 3737830"/>
                <a:gd name="connsiteY95" fmla="*/ 3574540 h 5218739"/>
                <a:gd name="connsiteX96" fmla="*/ 1567161 w 3737830"/>
                <a:gd name="connsiteY96" fmla="*/ 3575426 h 5218739"/>
                <a:gd name="connsiteX97" fmla="*/ 1578433 w 3737830"/>
                <a:gd name="connsiteY97" fmla="*/ 3586929 h 5218739"/>
                <a:gd name="connsiteX98" fmla="*/ 1613115 w 3737830"/>
                <a:gd name="connsiteY98" fmla="*/ 3594009 h 5218739"/>
                <a:gd name="connsiteX99" fmla="*/ 1653867 w 3737830"/>
                <a:gd name="connsiteY99" fmla="*/ 3578080 h 5218739"/>
                <a:gd name="connsiteX100" fmla="*/ 1694619 w 3737830"/>
                <a:gd name="connsiteY100" fmla="*/ 3586929 h 5218739"/>
                <a:gd name="connsiteX101" fmla="*/ 1693752 w 3737830"/>
                <a:gd name="connsiteY101" fmla="*/ 3627636 h 5218739"/>
                <a:gd name="connsiteX102" fmla="*/ 1721498 w 3737830"/>
                <a:gd name="connsiteY102" fmla="*/ 3656839 h 5218739"/>
                <a:gd name="connsiteX103" fmla="*/ 1761383 w 3737830"/>
                <a:gd name="connsiteY103" fmla="*/ 3656839 h 5218739"/>
                <a:gd name="connsiteX104" fmla="*/ 1760429 w 3737830"/>
                <a:gd name="connsiteY104" fmla="*/ 3685379 h 5218739"/>
                <a:gd name="connsiteX105" fmla="*/ 1778441 w 3737830"/>
                <a:gd name="connsiteY105" fmla="*/ 3689061 h 5218739"/>
                <a:gd name="connsiteX106" fmla="*/ 1800298 w 3737830"/>
                <a:gd name="connsiteY106" fmla="*/ 3684413 h 5218739"/>
                <a:gd name="connsiteX107" fmla="*/ 1813047 w 3737830"/>
                <a:gd name="connsiteY107" fmla="*/ 3669542 h 5218739"/>
                <a:gd name="connsiteX108" fmla="*/ 1833083 w 3737830"/>
                <a:gd name="connsiteY108" fmla="*/ 3667683 h 5218739"/>
                <a:gd name="connsiteX109" fmla="*/ 1855684 w 3737830"/>
                <a:gd name="connsiteY109" fmla="*/ 3637806 h 5218739"/>
                <a:gd name="connsiteX110" fmla="*/ 1862226 w 3737830"/>
                <a:gd name="connsiteY110" fmla="*/ 3644447 h 5218739"/>
                <a:gd name="connsiteX111" fmla="*/ 1853117 w 3737830"/>
                <a:gd name="connsiteY111" fmla="*/ 3669542 h 5218739"/>
                <a:gd name="connsiteX112" fmla="*/ 1870421 w 3737830"/>
                <a:gd name="connsiteY112" fmla="*/ 3712298 h 5218739"/>
                <a:gd name="connsiteX113" fmla="*/ 1874064 w 3737830"/>
                <a:gd name="connsiteY113" fmla="*/ 3742970 h 5218739"/>
                <a:gd name="connsiteX114" fmla="*/ 1873154 w 3737830"/>
                <a:gd name="connsiteY114" fmla="*/ 3769925 h 5218739"/>
                <a:gd name="connsiteX115" fmla="*/ 1893189 w 3737830"/>
                <a:gd name="connsiteY115" fmla="*/ 3781078 h 5218739"/>
                <a:gd name="connsiteX116" fmla="*/ 1911403 w 3737830"/>
                <a:gd name="connsiteY116" fmla="*/ 3782937 h 5218739"/>
                <a:gd name="connsiteX117" fmla="*/ 1913224 w 3737830"/>
                <a:gd name="connsiteY117" fmla="*/ 3799668 h 5218739"/>
                <a:gd name="connsiteX118" fmla="*/ 1923242 w 3737830"/>
                <a:gd name="connsiteY118" fmla="*/ 3816398 h 5218739"/>
                <a:gd name="connsiteX119" fmla="*/ 1921420 w 3737830"/>
                <a:gd name="connsiteY119" fmla="*/ 3828481 h 5218739"/>
                <a:gd name="connsiteX120" fmla="*/ 1909581 w 3737830"/>
                <a:gd name="connsiteY120" fmla="*/ 3831270 h 5218739"/>
                <a:gd name="connsiteX121" fmla="*/ 1906849 w 3737830"/>
                <a:gd name="connsiteY121" fmla="*/ 3821975 h 5218739"/>
                <a:gd name="connsiteX122" fmla="*/ 1894100 w 3737830"/>
                <a:gd name="connsiteY122" fmla="*/ 3826622 h 5218739"/>
                <a:gd name="connsiteX123" fmla="*/ 1890457 w 3737830"/>
                <a:gd name="connsiteY123" fmla="*/ 3846141 h 5218739"/>
                <a:gd name="connsiteX124" fmla="*/ 1878618 w 3737830"/>
                <a:gd name="connsiteY124" fmla="*/ 3858224 h 5218739"/>
                <a:gd name="connsiteX125" fmla="*/ 1885903 w 3737830"/>
                <a:gd name="connsiteY125" fmla="*/ 3884249 h 5218739"/>
                <a:gd name="connsiteX126" fmla="*/ 1875886 w 3737830"/>
                <a:gd name="connsiteY126" fmla="*/ 3924216 h 5218739"/>
                <a:gd name="connsiteX127" fmla="*/ 1895010 w 3737830"/>
                <a:gd name="connsiteY127" fmla="*/ 3936299 h 5218739"/>
                <a:gd name="connsiteX128" fmla="*/ 1912314 w 3737830"/>
                <a:gd name="connsiteY128" fmla="*/ 3958606 h 5218739"/>
                <a:gd name="connsiteX129" fmla="*/ 1907760 w 3737830"/>
                <a:gd name="connsiteY129" fmla="*/ 3967901 h 5218739"/>
                <a:gd name="connsiteX130" fmla="*/ 1909581 w 3737830"/>
                <a:gd name="connsiteY130" fmla="*/ 3979055 h 5218739"/>
                <a:gd name="connsiteX131" fmla="*/ 1884992 w 3737830"/>
                <a:gd name="connsiteY131" fmla="*/ 3993927 h 5218739"/>
                <a:gd name="connsiteX132" fmla="*/ 1879528 w 3737830"/>
                <a:gd name="connsiteY132" fmla="*/ 4009728 h 5218739"/>
                <a:gd name="connsiteX133" fmla="*/ 1813047 w 3737830"/>
                <a:gd name="connsiteY133" fmla="*/ 4037612 h 5218739"/>
                <a:gd name="connsiteX134" fmla="*/ 1823065 w 3737830"/>
                <a:gd name="connsiteY134" fmla="*/ 4052483 h 5218739"/>
                <a:gd name="connsiteX135" fmla="*/ 1815780 w 3737830"/>
                <a:gd name="connsiteY135" fmla="*/ 4067355 h 5218739"/>
                <a:gd name="connsiteX136" fmla="*/ 1833083 w 3737830"/>
                <a:gd name="connsiteY136" fmla="*/ 4098957 h 5218739"/>
                <a:gd name="connsiteX137" fmla="*/ 1851297 w 3737830"/>
                <a:gd name="connsiteY137" fmla="*/ 4098957 h 5218739"/>
                <a:gd name="connsiteX138" fmla="*/ 1884082 w 3737830"/>
                <a:gd name="connsiteY138" fmla="*/ 4126841 h 5218739"/>
                <a:gd name="connsiteX139" fmla="*/ 1895921 w 3737830"/>
                <a:gd name="connsiteY139" fmla="*/ 4175173 h 5218739"/>
                <a:gd name="connsiteX140" fmla="*/ 1884081 w 3737830"/>
                <a:gd name="connsiteY140" fmla="*/ 4190974 h 5218739"/>
                <a:gd name="connsiteX141" fmla="*/ 1896832 w 3737830"/>
                <a:gd name="connsiteY141" fmla="*/ 4199339 h 5218739"/>
                <a:gd name="connsiteX142" fmla="*/ 1902296 w 3737830"/>
                <a:gd name="connsiteY142" fmla="*/ 4209564 h 5218739"/>
                <a:gd name="connsiteX143" fmla="*/ 1948742 w 3737830"/>
                <a:gd name="connsiteY143" fmla="*/ 4229082 h 5218739"/>
                <a:gd name="connsiteX144" fmla="*/ 1986991 w 3737830"/>
                <a:gd name="connsiteY144" fmla="*/ 4230941 h 5218739"/>
                <a:gd name="connsiteX145" fmla="*/ 1997008 w 3737830"/>
                <a:gd name="connsiteY145" fmla="*/ 4243954 h 5218739"/>
                <a:gd name="connsiteX146" fmla="*/ 2015222 w 3737830"/>
                <a:gd name="connsiteY146" fmla="*/ 4250460 h 5218739"/>
                <a:gd name="connsiteX147" fmla="*/ 2017044 w 3737830"/>
                <a:gd name="connsiteY147" fmla="*/ 4276485 h 5218739"/>
                <a:gd name="connsiteX148" fmla="*/ 2069313 w 3737830"/>
                <a:gd name="connsiteY148" fmla="*/ 4257313 h 5218739"/>
                <a:gd name="connsiteX149" fmla="*/ 1868836 w 3737830"/>
                <a:gd name="connsiteY149" fmla="*/ 4846950 h 5218739"/>
                <a:gd name="connsiteX150" fmla="*/ 2702849 w 3737830"/>
                <a:gd name="connsiteY150" fmla="*/ 5188594 h 5218739"/>
                <a:gd name="connsiteX151" fmla="*/ 3506718 w 3737830"/>
                <a:gd name="connsiteY151" fmla="*/ 5218739 h 5218739"/>
                <a:gd name="connsiteX152" fmla="*/ 3737830 w 3737830"/>
                <a:gd name="connsiteY152" fmla="*/ 4465112 h 5218739"/>
                <a:gd name="connsiteX153" fmla="*/ 3707685 w 3737830"/>
                <a:gd name="connsiteY153" fmla="*/ 3801921 h 5218739"/>
                <a:gd name="connsiteX154" fmla="*/ 3737830 w 3737830"/>
                <a:gd name="connsiteY154" fmla="*/ 3289455 h 5218739"/>
                <a:gd name="connsiteX155" fmla="*/ 3446427 w 3737830"/>
                <a:gd name="connsiteY155" fmla="*/ 2666457 h 5218739"/>
                <a:gd name="connsiteX156" fmla="*/ 2853575 w 3737830"/>
                <a:gd name="connsiteY156" fmla="*/ 2676506 h 5218739"/>
                <a:gd name="connsiteX157" fmla="*/ 2572221 w 3737830"/>
                <a:gd name="connsiteY157" fmla="*/ 2475539 h 5218739"/>
                <a:gd name="connsiteX158" fmla="*/ 2793285 w 3737830"/>
                <a:gd name="connsiteY158" fmla="*/ 2274572 h 5218739"/>
                <a:gd name="connsiteX159" fmla="*/ 2873671 w 3737830"/>
                <a:gd name="connsiteY159" fmla="*/ 2013314 h 5218739"/>
                <a:gd name="connsiteX160" fmla="*/ 3144977 w 3737830"/>
                <a:gd name="connsiteY160" fmla="*/ 1782202 h 5218739"/>
                <a:gd name="connsiteX161" fmla="*/ 2984203 w 3737830"/>
                <a:gd name="connsiteY161" fmla="*/ 1330027 h 5218739"/>
                <a:gd name="connsiteX162" fmla="*/ 3165074 w 3737830"/>
                <a:gd name="connsiteY162" fmla="*/ 1108963 h 5218739"/>
                <a:gd name="connsiteX163" fmla="*/ 3438708 w 3737830"/>
                <a:gd name="connsiteY163" fmla="*/ 708324 h 5218739"/>
                <a:gd name="connsiteX164" fmla="*/ 3377270 w 3737830"/>
                <a:gd name="connsiteY164" fmla="*/ 563993 h 5218739"/>
                <a:gd name="connsiteX165" fmla="*/ 3316598 w 3737830"/>
                <a:gd name="connsiteY165" fmla="*/ 440404 h 5218739"/>
                <a:gd name="connsiteX166" fmla="*/ 3332784 w 3737830"/>
                <a:gd name="connsiteY166" fmla="*/ 263417 h 5218739"/>
                <a:gd name="connsiteX167" fmla="*/ 3106192 w 3737830"/>
                <a:gd name="connsiteY167" fmla="*/ 128907 h 5218739"/>
                <a:gd name="connsiteX168" fmla="*/ 3124462 w 3737830"/>
                <a:gd name="connsiteY168" fmla="*/ 12400 h 5218739"/>
                <a:gd name="connsiteX169" fmla="*/ 3020642 w 3737830"/>
                <a:gd name="connsiteY169" fmla="*/ 1477 h 5218739"/>
                <a:gd name="connsiteX170" fmla="*/ 2958526 w 3737830"/>
                <a:gd name="connsiteY170" fmla="*/ 38129 h 5218739"/>
                <a:gd name="connsiteX171" fmla="*/ 2965150 w 3737830"/>
                <a:gd name="connsiteY171" fmla="*/ 223300 h 5218739"/>
                <a:gd name="connsiteX172" fmla="*/ 2780177 w 3737830"/>
                <a:gd name="connsiteY172" fmla="*/ 305894 h 5218739"/>
                <a:gd name="connsiteX173" fmla="*/ 2762617 w 3737830"/>
                <a:gd name="connsiteY173" fmla="*/ 448814 h 5218739"/>
                <a:gd name="connsiteX0" fmla="*/ 2762617 w 3737830"/>
                <a:gd name="connsiteY0" fmla="*/ 448814 h 5218739"/>
                <a:gd name="connsiteX1" fmla="*/ 2424105 w 3737830"/>
                <a:gd name="connsiteY1" fmla="*/ 558395 h 5218739"/>
                <a:gd name="connsiteX2" fmla="*/ 2293527 w 3737830"/>
                <a:gd name="connsiteY2" fmla="*/ 545493 h 5218739"/>
                <a:gd name="connsiteX3" fmla="*/ 2241444 w 3737830"/>
                <a:gd name="connsiteY3" fmla="*/ 716503 h 5218739"/>
                <a:gd name="connsiteX4" fmla="*/ 2040286 w 3737830"/>
                <a:gd name="connsiteY4" fmla="*/ 792017 h 5218739"/>
                <a:gd name="connsiteX5" fmla="*/ 1996355 w 3737830"/>
                <a:gd name="connsiteY5" fmla="*/ 709423 h 5218739"/>
                <a:gd name="connsiteX6" fmla="*/ 1883059 w 3737830"/>
                <a:gd name="connsiteY6" fmla="*/ 810896 h 5218739"/>
                <a:gd name="connsiteX7" fmla="*/ 1700399 w 3737830"/>
                <a:gd name="connsiteY7" fmla="*/ 820335 h 5218739"/>
                <a:gd name="connsiteX8" fmla="*/ 1591727 w 3737830"/>
                <a:gd name="connsiteY8" fmla="*/ 910008 h 5218739"/>
                <a:gd name="connsiteX9" fmla="*/ 1478186 w 3737830"/>
                <a:gd name="connsiteY9" fmla="*/ 938674 h 5218739"/>
                <a:gd name="connsiteX10" fmla="*/ 1392881 w 3737830"/>
                <a:gd name="connsiteY10" fmla="*/ 1179028 h 5218739"/>
                <a:gd name="connsiteX11" fmla="*/ 1249527 w 3737830"/>
                <a:gd name="connsiteY11" fmla="*/ 1112953 h 5218739"/>
                <a:gd name="connsiteX12" fmla="*/ 1184787 w 3737830"/>
                <a:gd name="connsiteY12" fmla="*/ 1226224 h 5218739"/>
                <a:gd name="connsiteX13" fmla="*/ 1214845 w 3737830"/>
                <a:gd name="connsiteY13" fmla="*/ 1445687 h 5218739"/>
                <a:gd name="connsiteX14" fmla="*/ 1062243 w 3737830"/>
                <a:gd name="connsiteY14" fmla="*/ 1497603 h 5218739"/>
                <a:gd name="connsiteX15" fmla="*/ 1018312 w 3737830"/>
                <a:gd name="connsiteY15" fmla="*/ 1415010 h 5218739"/>
                <a:gd name="connsiteX16" fmla="*/ 932762 w 3737830"/>
                <a:gd name="connsiteY16" fmla="*/ 1436248 h 5218739"/>
                <a:gd name="connsiteX17" fmla="*/ 902682 w 3737830"/>
                <a:gd name="connsiteY17" fmla="*/ 1355452 h 5218739"/>
                <a:gd name="connsiteX18" fmla="*/ 646054 w 3737830"/>
                <a:gd name="connsiteY18" fmla="*/ 1443327 h 5218739"/>
                <a:gd name="connsiteX19" fmla="*/ 553567 w 3737830"/>
                <a:gd name="connsiteY19" fmla="*/ 1318257 h 5218739"/>
                <a:gd name="connsiteX20" fmla="*/ 528134 w 3737830"/>
                <a:gd name="connsiteY20" fmla="*/ 1490524 h 5218739"/>
                <a:gd name="connsiteX21" fmla="*/ 384780 w 3737830"/>
                <a:gd name="connsiteY21" fmla="*/ 1490524 h 5218739"/>
                <a:gd name="connsiteX22" fmla="*/ 289981 w 3737830"/>
                <a:gd name="connsiteY22" fmla="*/ 1625034 h 5218739"/>
                <a:gd name="connsiteX23" fmla="*/ 132783 w 3737830"/>
                <a:gd name="connsiteY23" fmla="*/ 1704252 h 5218739"/>
                <a:gd name="connsiteX24" fmla="*/ 137379 w 3737830"/>
                <a:gd name="connsiteY24" fmla="*/ 1825618 h 5218739"/>
                <a:gd name="connsiteX25" fmla="*/ 33332 w 3737830"/>
                <a:gd name="connsiteY25" fmla="*/ 1927091 h 5218739"/>
                <a:gd name="connsiteX26" fmla="*/ 6257 w 3737830"/>
                <a:gd name="connsiteY26" fmla="*/ 2273583 h 5218739"/>
                <a:gd name="connsiteX27" fmla="*/ 63390 w 3737830"/>
                <a:gd name="connsiteY27" fmla="*/ 2443891 h 5218739"/>
                <a:gd name="connsiteX28" fmla="*/ 125819 w 3737830"/>
                <a:gd name="connsiteY28" fmla="*/ 2469849 h 5218739"/>
                <a:gd name="connsiteX29" fmla="*/ 169750 w 3737830"/>
                <a:gd name="connsiteY29" fmla="*/ 2613798 h 5218739"/>
                <a:gd name="connsiteX30" fmla="*/ 358836 w 3737830"/>
                <a:gd name="connsiteY30" fmla="*/ 2804548 h 5218739"/>
                <a:gd name="connsiteX31" fmla="*/ 521198 w 3737830"/>
                <a:gd name="connsiteY31" fmla="*/ 2892257 h 5218739"/>
                <a:gd name="connsiteX32" fmla="*/ 598137 w 3737830"/>
                <a:gd name="connsiteY32" fmla="*/ 3135838 h 5218739"/>
                <a:gd name="connsiteX33" fmla="*/ 424087 w 3737830"/>
                <a:gd name="connsiteY33" fmla="*/ 3331184 h 5218739"/>
                <a:gd name="connsiteX34" fmla="*/ 292409 w 3737830"/>
                <a:gd name="connsiteY34" fmla="*/ 3556346 h 5218739"/>
                <a:gd name="connsiteX35" fmla="*/ 293251 w 3737830"/>
                <a:gd name="connsiteY35" fmla="*/ 3670361 h 5218739"/>
                <a:gd name="connsiteX36" fmla="*/ 335069 w 3737830"/>
                <a:gd name="connsiteY36" fmla="*/ 3679847 h 5218739"/>
                <a:gd name="connsiteX37" fmla="*/ 355879 w 3737830"/>
                <a:gd name="connsiteY37" fmla="*/ 3689581 h 5218739"/>
                <a:gd name="connsiteX38" fmla="*/ 379289 w 3737830"/>
                <a:gd name="connsiteY38" fmla="*/ 3682502 h 5218739"/>
                <a:gd name="connsiteX39" fmla="*/ 414839 w 3737830"/>
                <a:gd name="connsiteY39" fmla="*/ 3702855 h 5218739"/>
                <a:gd name="connsiteX40" fmla="*/ 446920 w 3737830"/>
                <a:gd name="connsiteY40" fmla="*/ 3695776 h 5218739"/>
                <a:gd name="connsiteX41" fmla="*/ 493741 w 3737830"/>
                <a:gd name="connsiteY41" fmla="*/ 3732943 h 5218739"/>
                <a:gd name="connsiteX42" fmla="*/ 522354 w 3737830"/>
                <a:gd name="connsiteY42" fmla="*/ 3724094 h 5218739"/>
                <a:gd name="connsiteX43" fmla="*/ 532759 w 3737830"/>
                <a:gd name="connsiteY43" fmla="*/ 3741792 h 5218739"/>
                <a:gd name="connsiteX44" fmla="*/ 569175 w 3737830"/>
                <a:gd name="connsiteY44" fmla="*/ 3717014 h 5218739"/>
                <a:gd name="connsiteX45" fmla="*/ 592586 w 3737830"/>
                <a:gd name="connsiteY45" fmla="*/ 3720554 h 5218739"/>
                <a:gd name="connsiteX46" fmla="*/ 610247 w 3737830"/>
                <a:gd name="connsiteY46" fmla="*/ 3714362 h 5218739"/>
                <a:gd name="connsiteX47" fmla="*/ 638542 w 3737830"/>
                <a:gd name="connsiteY47" fmla="*/ 3764424 h 5218739"/>
                <a:gd name="connsiteX48" fmla="*/ 654147 w 3737830"/>
                <a:gd name="connsiteY48" fmla="*/ 3775420 h 5218739"/>
                <a:gd name="connsiteX49" fmla="*/ 687095 w 3737830"/>
                <a:gd name="connsiteY49" fmla="*/ 3777190 h 5218739"/>
                <a:gd name="connsiteX50" fmla="*/ 692298 w 3737830"/>
                <a:gd name="connsiteY50" fmla="*/ 3751527 h 5218739"/>
                <a:gd name="connsiteX51" fmla="*/ 707038 w 3737830"/>
                <a:gd name="connsiteY51" fmla="*/ 3744447 h 5218739"/>
                <a:gd name="connsiteX52" fmla="*/ 706171 w 3737830"/>
                <a:gd name="connsiteY52" fmla="*/ 3728519 h 5218739"/>
                <a:gd name="connsiteX53" fmla="*/ 734784 w 3737830"/>
                <a:gd name="connsiteY53" fmla="*/ 3712590 h 5218739"/>
                <a:gd name="connsiteX54" fmla="*/ 751258 w 3737830"/>
                <a:gd name="connsiteY54" fmla="*/ 3718784 h 5218739"/>
                <a:gd name="connsiteX55" fmla="*/ 767732 w 3737830"/>
                <a:gd name="connsiteY55" fmla="*/ 3688697 h 5218739"/>
                <a:gd name="connsiteX56" fmla="*/ 818889 w 3737830"/>
                <a:gd name="connsiteY56" fmla="*/ 3698431 h 5218739"/>
                <a:gd name="connsiteX57" fmla="*/ 834496 w 3737830"/>
                <a:gd name="connsiteY57" fmla="*/ 3730288 h 5218739"/>
                <a:gd name="connsiteX58" fmla="*/ 868311 w 3737830"/>
                <a:gd name="connsiteY58" fmla="*/ 3683387 h 5218739"/>
                <a:gd name="connsiteX59" fmla="*/ 908196 w 3737830"/>
                <a:gd name="connsiteY59" fmla="*/ 3669228 h 5218739"/>
                <a:gd name="connsiteX60" fmla="*/ 934208 w 3737830"/>
                <a:gd name="connsiteY60" fmla="*/ 3674538 h 5218739"/>
                <a:gd name="connsiteX61" fmla="*/ 968890 w 3737830"/>
                <a:gd name="connsiteY61" fmla="*/ 3647105 h 5218739"/>
                <a:gd name="connsiteX62" fmla="*/ 994035 w 3737830"/>
                <a:gd name="connsiteY62" fmla="*/ 3640910 h 5218739"/>
                <a:gd name="connsiteX63" fmla="*/ 1026983 w 3737830"/>
                <a:gd name="connsiteY63" fmla="*/ 3599318 h 5218739"/>
                <a:gd name="connsiteX64" fmla="*/ 1054920 w 3737830"/>
                <a:gd name="connsiteY64" fmla="*/ 3580857 h 5218739"/>
                <a:gd name="connsiteX65" fmla="*/ 1068602 w 3737830"/>
                <a:gd name="connsiteY65" fmla="*/ 3593124 h 5218739"/>
                <a:gd name="connsiteX66" fmla="*/ 1093747 w 3737830"/>
                <a:gd name="connsiteY66" fmla="*/ 3608168 h 5218739"/>
                <a:gd name="connsiteX67" fmla="*/ 1105885 w 3737830"/>
                <a:gd name="connsiteY67" fmla="*/ 3580735 h 5218739"/>
                <a:gd name="connsiteX68" fmla="*/ 1116290 w 3737830"/>
                <a:gd name="connsiteY68" fmla="*/ 3585159 h 5218739"/>
                <a:gd name="connsiteX69" fmla="*/ 1138834 w 3737830"/>
                <a:gd name="connsiteY69" fmla="*/ 3550647 h 5218739"/>
                <a:gd name="connsiteX70" fmla="*/ 1159643 w 3737830"/>
                <a:gd name="connsiteY70" fmla="*/ 3545337 h 5218739"/>
                <a:gd name="connsiteX71" fmla="*/ 1169181 w 3737830"/>
                <a:gd name="connsiteY71" fmla="*/ 3554187 h 5218739"/>
                <a:gd name="connsiteX72" fmla="*/ 1177851 w 3737830"/>
                <a:gd name="connsiteY72" fmla="*/ 3545337 h 5218739"/>
                <a:gd name="connsiteX73" fmla="*/ 1187389 w 3737830"/>
                <a:gd name="connsiteY73" fmla="*/ 3543568 h 5218739"/>
                <a:gd name="connsiteX74" fmla="*/ 1189990 w 3737830"/>
                <a:gd name="connsiteY74" fmla="*/ 3533833 h 5218739"/>
                <a:gd name="connsiteX75" fmla="*/ 1204730 w 3737830"/>
                <a:gd name="connsiteY75" fmla="*/ 3527639 h 5218739"/>
                <a:gd name="connsiteX76" fmla="*/ 1251551 w 3737830"/>
                <a:gd name="connsiteY76" fmla="*/ 3524099 h 5218739"/>
                <a:gd name="connsiteX77" fmla="*/ 1263690 w 3737830"/>
                <a:gd name="connsiteY77" fmla="*/ 3532948 h 5218739"/>
                <a:gd name="connsiteX78" fmla="*/ 1274095 w 3737830"/>
                <a:gd name="connsiteY78" fmla="*/ 3522329 h 5218739"/>
                <a:gd name="connsiteX79" fmla="*/ 1278430 w 3737830"/>
                <a:gd name="connsiteY79" fmla="*/ 3501976 h 5218739"/>
                <a:gd name="connsiteX80" fmla="*/ 1273228 w 3737830"/>
                <a:gd name="connsiteY80" fmla="*/ 3489587 h 5218739"/>
                <a:gd name="connsiteX81" fmla="*/ 1289702 w 3737830"/>
                <a:gd name="connsiteY81" fmla="*/ 3474543 h 5218739"/>
                <a:gd name="connsiteX82" fmla="*/ 1300974 w 3737830"/>
                <a:gd name="connsiteY82" fmla="*/ 3476313 h 5218739"/>
                <a:gd name="connsiteX83" fmla="*/ 1300974 w 3737830"/>
                <a:gd name="connsiteY83" fmla="*/ 3499321 h 5218739"/>
                <a:gd name="connsiteX84" fmla="*/ 1315714 w 3737830"/>
                <a:gd name="connsiteY84" fmla="*/ 3489587 h 5218739"/>
                <a:gd name="connsiteX85" fmla="*/ 1327853 w 3737830"/>
                <a:gd name="connsiteY85" fmla="*/ 3486932 h 5218739"/>
                <a:gd name="connsiteX86" fmla="*/ 1350396 w 3737830"/>
                <a:gd name="connsiteY86" fmla="*/ 3479852 h 5218739"/>
                <a:gd name="connsiteX87" fmla="*/ 1374674 w 3737830"/>
                <a:gd name="connsiteY87" fmla="*/ 3482507 h 5218739"/>
                <a:gd name="connsiteX88" fmla="*/ 1368604 w 3737830"/>
                <a:gd name="connsiteY88" fmla="*/ 3494011 h 5218739"/>
                <a:gd name="connsiteX89" fmla="*/ 1369472 w 3737830"/>
                <a:gd name="connsiteY89" fmla="*/ 3517020 h 5218739"/>
                <a:gd name="connsiteX90" fmla="*/ 1392882 w 3737830"/>
                <a:gd name="connsiteY90" fmla="*/ 3492241 h 5218739"/>
                <a:gd name="connsiteX91" fmla="*/ 1416293 w 3737830"/>
                <a:gd name="connsiteY91" fmla="*/ 3491357 h 5218739"/>
                <a:gd name="connsiteX92" fmla="*/ 1442779 w 3737830"/>
                <a:gd name="connsiteY92" fmla="*/ 3466701 h 5218739"/>
                <a:gd name="connsiteX93" fmla="*/ 1499530 w 3737830"/>
                <a:gd name="connsiteY93" fmla="*/ 3501976 h 5218739"/>
                <a:gd name="connsiteX94" fmla="*/ 1544618 w 3737830"/>
                <a:gd name="connsiteY94" fmla="*/ 3581620 h 5218739"/>
                <a:gd name="connsiteX95" fmla="*/ 1551554 w 3737830"/>
                <a:gd name="connsiteY95" fmla="*/ 3574540 h 5218739"/>
                <a:gd name="connsiteX96" fmla="*/ 1567161 w 3737830"/>
                <a:gd name="connsiteY96" fmla="*/ 3575426 h 5218739"/>
                <a:gd name="connsiteX97" fmla="*/ 1578433 w 3737830"/>
                <a:gd name="connsiteY97" fmla="*/ 3586929 h 5218739"/>
                <a:gd name="connsiteX98" fmla="*/ 1613115 w 3737830"/>
                <a:gd name="connsiteY98" fmla="*/ 3594009 h 5218739"/>
                <a:gd name="connsiteX99" fmla="*/ 1653867 w 3737830"/>
                <a:gd name="connsiteY99" fmla="*/ 3578080 h 5218739"/>
                <a:gd name="connsiteX100" fmla="*/ 1694619 w 3737830"/>
                <a:gd name="connsiteY100" fmla="*/ 3586929 h 5218739"/>
                <a:gd name="connsiteX101" fmla="*/ 1693752 w 3737830"/>
                <a:gd name="connsiteY101" fmla="*/ 3627636 h 5218739"/>
                <a:gd name="connsiteX102" fmla="*/ 1721498 w 3737830"/>
                <a:gd name="connsiteY102" fmla="*/ 3656839 h 5218739"/>
                <a:gd name="connsiteX103" fmla="*/ 1761383 w 3737830"/>
                <a:gd name="connsiteY103" fmla="*/ 3656839 h 5218739"/>
                <a:gd name="connsiteX104" fmla="*/ 1760429 w 3737830"/>
                <a:gd name="connsiteY104" fmla="*/ 3685379 h 5218739"/>
                <a:gd name="connsiteX105" fmla="*/ 1778441 w 3737830"/>
                <a:gd name="connsiteY105" fmla="*/ 3689061 h 5218739"/>
                <a:gd name="connsiteX106" fmla="*/ 1800298 w 3737830"/>
                <a:gd name="connsiteY106" fmla="*/ 3684413 h 5218739"/>
                <a:gd name="connsiteX107" fmla="*/ 1813047 w 3737830"/>
                <a:gd name="connsiteY107" fmla="*/ 3669542 h 5218739"/>
                <a:gd name="connsiteX108" fmla="*/ 1833083 w 3737830"/>
                <a:gd name="connsiteY108" fmla="*/ 3667683 h 5218739"/>
                <a:gd name="connsiteX109" fmla="*/ 1855684 w 3737830"/>
                <a:gd name="connsiteY109" fmla="*/ 3637806 h 5218739"/>
                <a:gd name="connsiteX110" fmla="*/ 1862226 w 3737830"/>
                <a:gd name="connsiteY110" fmla="*/ 3644447 h 5218739"/>
                <a:gd name="connsiteX111" fmla="*/ 1853117 w 3737830"/>
                <a:gd name="connsiteY111" fmla="*/ 3669542 h 5218739"/>
                <a:gd name="connsiteX112" fmla="*/ 1870421 w 3737830"/>
                <a:gd name="connsiteY112" fmla="*/ 3712298 h 5218739"/>
                <a:gd name="connsiteX113" fmla="*/ 1874064 w 3737830"/>
                <a:gd name="connsiteY113" fmla="*/ 3742970 h 5218739"/>
                <a:gd name="connsiteX114" fmla="*/ 1873154 w 3737830"/>
                <a:gd name="connsiteY114" fmla="*/ 3769925 h 5218739"/>
                <a:gd name="connsiteX115" fmla="*/ 1893189 w 3737830"/>
                <a:gd name="connsiteY115" fmla="*/ 3781078 h 5218739"/>
                <a:gd name="connsiteX116" fmla="*/ 1911403 w 3737830"/>
                <a:gd name="connsiteY116" fmla="*/ 3782937 h 5218739"/>
                <a:gd name="connsiteX117" fmla="*/ 1913224 w 3737830"/>
                <a:gd name="connsiteY117" fmla="*/ 3799668 h 5218739"/>
                <a:gd name="connsiteX118" fmla="*/ 1923242 w 3737830"/>
                <a:gd name="connsiteY118" fmla="*/ 3816398 h 5218739"/>
                <a:gd name="connsiteX119" fmla="*/ 1921420 w 3737830"/>
                <a:gd name="connsiteY119" fmla="*/ 3828481 h 5218739"/>
                <a:gd name="connsiteX120" fmla="*/ 1909581 w 3737830"/>
                <a:gd name="connsiteY120" fmla="*/ 3831270 h 5218739"/>
                <a:gd name="connsiteX121" fmla="*/ 1906849 w 3737830"/>
                <a:gd name="connsiteY121" fmla="*/ 3821975 h 5218739"/>
                <a:gd name="connsiteX122" fmla="*/ 1894100 w 3737830"/>
                <a:gd name="connsiteY122" fmla="*/ 3826622 h 5218739"/>
                <a:gd name="connsiteX123" fmla="*/ 1890457 w 3737830"/>
                <a:gd name="connsiteY123" fmla="*/ 3846141 h 5218739"/>
                <a:gd name="connsiteX124" fmla="*/ 1878618 w 3737830"/>
                <a:gd name="connsiteY124" fmla="*/ 3858224 h 5218739"/>
                <a:gd name="connsiteX125" fmla="*/ 1885903 w 3737830"/>
                <a:gd name="connsiteY125" fmla="*/ 3884249 h 5218739"/>
                <a:gd name="connsiteX126" fmla="*/ 1875886 w 3737830"/>
                <a:gd name="connsiteY126" fmla="*/ 3924216 h 5218739"/>
                <a:gd name="connsiteX127" fmla="*/ 1895010 w 3737830"/>
                <a:gd name="connsiteY127" fmla="*/ 3936299 h 5218739"/>
                <a:gd name="connsiteX128" fmla="*/ 1912314 w 3737830"/>
                <a:gd name="connsiteY128" fmla="*/ 3958606 h 5218739"/>
                <a:gd name="connsiteX129" fmla="*/ 1907760 w 3737830"/>
                <a:gd name="connsiteY129" fmla="*/ 3967901 h 5218739"/>
                <a:gd name="connsiteX130" fmla="*/ 1909581 w 3737830"/>
                <a:gd name="connsiteY130" fmla="*/ 3979055 h 5218739"/>
                <a:gd name="connsiteX131" fmla="*/ 1884992 w 3737830"/>
                <a:gd name="connsiteY131" fmla="*/ 3993927 h 5218739"/>
                <a:gd name="connsiteX132" fmla="*/ 1879528 w 3737830"/>
                <a:gd name="connsiteY132" fmla="*/ 4009728 h 5218739"/>
                <a:gd name="connsiteX133" fmla="*/ 1813047 w 3737830"/>
                <a:gd name="connsiteY133" fmla="*/ 4037612 h 5218739"/>
                <a:gd name="connsiteX134" fmla="*/ 1823065 w 3737830"/>
                <a:gd name="connsiteY134" fmla="*/ 4052483 h 5218739"/>
                <a:gd name="connsiteX135" fmla="*/ 1815780 w 3737830"/>
                <a:gd name="connsiteY135" fmla="*/ 4067355 h 5218739"/>
                <a:gd name="connsiteX136" fmla="*/ 1833083 w 3737830"/>
                <a:gd name="connsiteY136" fmla="*/ 4098957 h 5218739"/>
                <a:gd name="connsiteX137" fmla="*/ 1851297 w 3737830"/>
                <a:gd name="connsiteY137" fmla="*/ 4098957 h 5218739"/>
                <a:gd name="connsiteX138" fmla="*/ 1884082 w 3737830"/>
                <a:gd name="connsiteY138" fmla="*/ 4126841 h 5218739"/>
                <a:gd name="connsiteX139" fmla="*/ 1895921 w 3737830"/>
                <a:gd name="connsiteY139" fmla="*/ 4175173 h 5218739"/>
                <a:gd name="connsiteX140" fmla="*/ 1884081 w 3737830"/>
                <a:gd name="connsiteY140" fmla="*/ 4190974 h 5218739"/>
                <a:gd name="connsiteX141" fmla="*/ 1896832 w 3737830"/>
                <a:gd name="connsiteY141" fmla="*/ 4199339 h 5218739"/>
                <a:gd name="connsiteX142" fmla="*/ 1902296 w 3737830"/>
                <a:gd name="connsiteY142" fmla="*/ 4209564 h 5218739"/>
                <a:gd name="connsiteX143" fmla="*/ 1948742 w 3737830"/>
                <a:gd name="connsiteY143" fmla="*/ 4229082 h 5218739"/>
                <a:gd name="connsiteX144" fmla="*/ 1986991 w 3737830"/>
                <a:gd name="connsiteY144" fmla="*/ 4230941 h 5218739"/>
                <a:gd name="connsiteX145" fmla="*/ 1997008 w 3737830"/>
                <a:gd name="connsiteY145" fmla="*/ 4243954 h 5218739"/>
                <a:gd name="connsiteX146" fmla="*/ 2015222 w 3737830"/>
                <a:gd name="connsiteY146" fmla="*/ 4250460 h 5218739"/>
                <a:gd name="connsiteX147" fmla="*/ 2017044 w 3737830"/>
                <a:gd name="connsiteY147" fmla="*/ 4276485 h 5218739"/>
                <a:gd name="connsiteX148" fmla="*/ 2069313 w 3737830"/>
                <a:gd name="connsiteY148" fmla="*/ 4257313 h 5218739"/>
                <a:gd name="connsiteX149" fmla="*/ 1868836 w 3737830"/>
                <a:gd name="connsiteY149" fmla="*/ 4846950 h 5218739"/>
                <a:gd name="connsiteX150" fmla="*/ 2702849 w 3737830"/>
                <a:gd name="connsiteY150" fmla="*/ 5188594 h 5218739"/>
                <a:gd name="connsiteX151" fmla="*/ 3506718 w 3737830"/>
                <a:gd name="connsiteY151" fmla="*/ 5218739 h 5218739"/>
                <a:gd name="connsiteX152" fmla="*/ 3737830 w 3737830"/>
                <a:gd name="connsiteY152" fmla="*/ 4465112 h 5218739"/>
                <a:gd name="connsiteX153" fmla="*/ 3707685 w 3737830"/>
                <a:gd name="connsiteY153" fmla="*/ 3801921 h 5218739"/>
                <a:gd name="connsiteX154" fmla="*/ 3737830 w 3737830"/>
                <a:gd name="connsiteY154" fmla="*/ 3289455 h 5218739"/>
                <a:gd name="connsiteX155" fmla="*/ 3446427 w 3737830"/>
                <a:gd name="connsiteY155" fmla="*/ 2666457 h 5218739"/>
                <a:gd name="connsiteX156" fmla="*/ 2853575 w 3737830"/>
                <a:gd name="connsiteY156" fmla="*/ 2676506 h 5218739"/>
                <a:gd name="connsiteX157" fmla="*/ 2572221 w 3737830"/>
                <a:gd name="connsiteY157" fmla="*/ 2475539 h 5218739"/>
                <a:gd name="connsiteX158" fmla="*/ 2793285 w 3737830"/>
                <a:gd name="connsiteY158" fmla="*/ 2274572 h 5218739"/>
                <a:gd name="connsiteX159" fmla="*/ 2873671 w 3737830"/>
                <a:gd name="connsiteY159" fmla="*/ 2013314 h 5218739"/>
                <a:gd name="connsiteX160" fmla="*/ 3144977 w 3737830"/>
                <a:gd name="connsiteY160" fmla="*/ 1782202 h 5218739"/>
                <a:gd name="connsiteX161" fmla="*/ 2984203 w 3737830"/>
                <a:gd name="connsiteY161" fmla="*/ 1330027 h 5218739"/>
                <a:gd name="connsiteX162" fmla="*/ 3165074 w 3737830"/>
                <a:gd name="connsiteY162" fmla="*/ 1108963 h 5218739"/>
                <a:gd name="connsiteX163" fmla="*/ 3438708 w 3737830"/>
                <a:gd name="connsiteY163" fmla="*/ 708324 h 5218739"/>
                <a:gd name="connsiteX164" fmla="*/ 3377270 w 3737830"/>
                <a:gd name="connsiteY164" fmla="*/ 563993 h 5218739"/>
                <a:gd name="connsiteX165" fmla="*/ 3316598 w 3737830"/>
                <a:gd name="connsiteY165" fmla="*/ 440404 h 5218739"/>
                <a:gd name="connsiteX166" fmla="*/ 3332784 w 3737830"/>
                <a:gd name="connsiteY166" fmla="*/ 263417 h 5218739"/>
                <a:gd name="connsiteX167" fmla="*/ 3106192 w 3737830"/>
                <a:gd name="connsiteY167" fmla="*/ 128907 h 5218739"/>
                <a:gd name="connsiteX168" fmla="*/ 3124462 w 3737830"/>
                <a:gd name="connsiteY168" fmla="*/ 12400 h 5218739"/>
                <a:gd name="connsiteX169" fmla="*/ 3020642 w 3737830"/>
                <a:gd name="connsiteY169" fmla="*/ 1477 h 5218739"/>
                <a:gd name="connsiteX170" fmla="*/ 2958526 w 3737830"/>
                <a:gd name="connsiteY170" fmla="*/ 38129 h 5218739"/>
                <a:gd name="connsiteX171" fmla="*/ 2965150 w 3737830"/>
                <a:gd name="connsiteY171" fmla="*/ 223300 h 5218739"/>
                <a:gd name="connsiteX172" fmla="*/ 2780177 w 3737830"/>
                <a:gd name="connsiteY172" fmla="*/ 305894 h 5218739"/>
                <a:gd name="connsiteX173" fmla="*/ 2762617 w 3737830"/>
                <a:gd name="connsiteY173" fmla="*/ 448814 h 5218739"/>
                <a:gd name="connsiteX0" fmla="*/ 2762617 w 3737830"/>
                <a:gd name="connsiteY0" fmla="*/ 448814 h 5218739"/>
                <a:gd name="connsiteX1" fmla="*/ 2424105 w 3737830"/>
                <a:gd name="connsiteY1" fmla="*/ 558395 h 5218739"/>
                <a:gd name="connsiteX2" fmla="*/ 2293527 w 3737830"/>
                <a:gd name="connsiteY2" fmla="*/ 545493 h 5218739"/>
                <a:gd name="connsiteX3" fmla="*/ 2241444 w 3737830"/>
                <a:gd name="connsiteY3" fmla="*/ 716503 h 5218739"/>
                <a:gd name="connsiteX4" fmla="*/ 2040286 w 3737830"/>
                <a:gd name="connsiteY4" fmla="*/ 792017 h 5218739"/>
                <a:gd name="connsiteX5" fmla="*/ 1996355 w 3737830"/>
                <a:gd name="connsiteY5" fmla="*/ 709423 h 5218739"/>
                <a:gd name="connsiteX6" fmla="*/ 1883059 w 3737830"/>
                <a:gd name="connsiteY6" fmla="*/ 810896 h 5218739"/>
                <a:gd name="connsiteX7" fmla="*/ 1700399 w 3737830"/>
                <a:gd name="connsiteY7" fmla="*/ 820335 h 5218739"/>
                <a:gd name="connsiteX8" fmla="*/ 1591727 w 3737830"/>
                <a:gd name="connsiteY8" fmla="*/ 910008 h 5218739"/>
                <a:gd name="connsiteX9" fmla="*/ 1478186 w 3737830"/>
                <a:gd name="connsiteY9" fmla="*/ 938674 h 5218739"/>
                <a:gd name="connsiteX10" fmla="*/ 1392881 w 3737830"/>
                <a:gd name="connsiteY10" fmla="*/ 1179028 h 5218739"/>
                <a:gd name="connsiteX11" fmla="*/ 1249527 w 3737830"/>
                <a:gd name="connsiteY11" fmla="*/ 1112953 h 5218739"/>
                <a:gd name="connsiteX12" fmla="*/ 1184787 w 3737830"/>
                <a:gd name="connsiteY12" fmla="*/ 1226224 h 5218739"/>
                <a:gd name="connsiteX13" fmla="*/ 1214845 w 3737830"/>
                <a:gd name="connsiteY13" fmla="*/ 1445687 h 5218739"/>
                <a:gd name="connsiteX14" fmla="*/ 1062243 w 3737830"/>
                <a:gd name="connsiteY14" fmla="*/ 1497603 h 5218739"/>
                <a:gd name="connsiteX15" fmla="*/ 1018312 w 3737830"/>
                <a:gd name="connsiteY15" fmla="*/ 1415010 h 5218739"/>
                <a:gd name="connsiteX16" fmla="*/ 932762 w 3737830"/>
                <a:gd name="connsiteY16" fmla="*/ 1436248 h 5218739"/>
                <a:gd name="connsiteX17" fmla="*/ 902682 w 3737830"/>
                <a:gd name="connsiteY17" fmla="*/ 1355452 h 5218739"/>
                <a:gd name="connsiteX18" fmla="*/ 646054 w 3737830"/>
                <a:gd name="connsiteY18" fmla="*/ 1443327 h 5218739"/>
                <a:gd name="connsiteX19" fmla="*/ 553567 w 3737830"/>
                <a:gd name="connsiteY19" fmla="*/ 1318257 h 5218739"/>
                <a:gd name="connsiteX20" fmla="*/ 528134 w 3737830"/>
                <a:gd name="connsiteY20" fmla="*/ 1490524 h 5218739"/>
                <a:gd name="connsiteX21" fmla="*/ 384780 w 3737830"/>
                <a:gd name="connsiteY21" fmla="*/ 1490524 h 5218739"/>
                <a:gd name="connsiteX22" fmla="*/ 289981 w 3737830"/>
                <a:gd name="connsiteY22" fmla="*/ 1625034 h 5218739"/>
                <a:gd name="connsiteX23" fmla="*/ 132783 w 3737830"/>
                <a:gd name="connsiteY23" fmla="*/ 1704252 h 5218739"/>
                <a:gd name="connsiteX24" fmla="*/ 137379 w 3737830"/>
                <a:gd name="connsiteY24" fmla="*/ 1825618 h 5218739"/>
                <a:gd name="connsiteX25" fmla="*/ 33332 w 3737830"/>
                <a:gd name="connsiteY25" fmla="*/ 1927091 h 5218739"/>
                <a:gd name="connsiteX26" fmla="*/ 6257 w 3737830"/>
                <a:gd name="connsiteY26" fmla="*/ 2273583 h 5218739"/>
                <a:gd name="connsiteX27" fmla="*/ 63390 w 3737830"/>
                <a:gd name="connsiteY27" fmla="*/ 2443891 h 5218739"/>
                <a:gd name="connsiteX28" fmla="*/ 125819 w 3737830"/>
                <a:gd name="connsiteY28" fmla="*/ 2469849 h 5218739"/>
                <a:gd name="connsiteX29" fmla="*/ 169750 w 3737830"/>
                <a:gd name="connsiteY29" fmla="*/ 2613798 h 5218739"/>
                <a:gd name="connsiteX30" fmla="*/ 358836 w 3737830"/>
                <a:gd name="connsiteY30" fmla="*/ 2804548 h 5218739"/>
                <a:gd name="connsiteX31" fmla="*/ 521198 w 3737830"/>
                <a:gd name="connsiteY31" fmla="*/ 2892257 h 5218739"/>
                <a:gd name="connsiteX32" fmla="*/ 598137 w 3737830"/>
                <a:gd name="connsiteY32" fmla="*/ 3135838 h 5218739"/>
                <a:gd name="connsiteX33" fmla="*/ 424087 w 3737830"/>
                <a:gd name="connsiteY33" fmla="*/ 3331184 h 5218739"/>
                <a:gd name="connsiteX34" fmla="*/ 292409 w 3737830"/>
                <a:gd name="connsiteY34" fmla="*/ 3556346 h 5218739"/>
                <a:gd name="connsiteX35" fmla="*/ 293251 w 3737830"/>
                <a:gd name="connsiteY35" fmla="*/ 3670361 h 5218739"/>
                <a:gd name="connsiteX36" fmla="*/ 335069 w 3737830"/>
                <a:gd name="connsiteY36" fmla="*/ 3679847 h 5218739"/>
                <a:gd name="connsiteX37" fmla="*/ 355879 w 3737830"/>
                <a:gd name="connsiteY37" fmla="*/ 3689581 h 5218739"/>
                <a:gd name="connsiteX38" fmla="*/ 379289 w 3737830"/>
                <a:gd name="connsiteY38" fmla="*/ 3682502 h 5218739"/>
                <a:gd name="connsiteX39" fmla="*/ 414839 w 3737830"/>
                <a:gd name="connsiteY39" fmla="*/ 3702855 h 5218739"/>
                <a:gd name="connsiteX40" fmla="*/ 446920 w 3737830"/>
                <a:gd name="connsiteY40" fmla="*/ 3695776 h 5218739"/>
                <a:gd name="connsiteX41" fmla="*/ 493741 w 3737830"/>
                <a:gd name="connsiteY41" fmla="*/ 3732943 h 5218739"/>
                <a:gd name="connsiteX42" fmla="*/ 522354 w 3737830"/>
                <a:gd name="connsiteY42" fmla="*/ 3724094 h 5218739"/>
                <a:gd name="connsiteX43" fmla="*/ 532759 w 3737830"/>
                <a:gd name="connsiteY43" fmla="*/ 3741792 h 5218739"/>
                <a:gd name="connsiteX44" fmla="*/ 569175 w 3737830"/>
                <a:gd name="connsiteY44" fmla="*/ 3717014 h 5218739"/>
                <a:gd name="connsiteX45" fmla="*/ 592586 w 3737830"/>
                <a:gd name="connsiteY45" fmla="*/ 3720554 h 5218739"/>
                <a:gd name="connsiteX46" fmla="*/ 610247 w 3737830"/>
                <a:gd name="connsiteY46" fmla="*/ 3714362 h 5218739"/>
                <a:gd name="connsiteX47" fmla="*/ 638542 w 3737830"/>
                <a:gd name="connsiteY47" fmla="*/ 3764424 h 5218739"/>
                <a:gd name="connsiteX48" fmla="*/ 654147 w 3737830"/>
                <a:gd name="connsiteY48" fmla="*/ 3775420 h 5218739"/>
                <a:gd name="connsiteX49" fmla="*/ 687095 w 3737830"/>
                <a:gd name="connsiteY49" fmla="*/ 3777190 h 5218739"/>
                <a:gd name="connsiteX50" fmla="*/ 692298 w 3737830"/>
                <a:gd name="connsiteY50" fmla="*/ 3751527 h 5218739"/>
                <a:gd name="connsiteX51" fmla="*/ 707038 w 3737830"/>
                <a:gd name="connsiteY51" fmla="*/ 3744447 h 5218739"/>
                <a:gd name="connsiteX52" fmla="*/ 706171 w 3737830"/>
                <a:gd name="connsiteY52" fmla="*/ 3728519 h 5218739"/>
                <a:gd name="connsiteX53" fmla="*/ 734784 w 3737830"/>
                <a:gd name="connsiteY53" fmla="*/ 3712590 h 5218739"/>
                <a:gd name="connsiteX54" fmla="*/ 751258 w 3737830"/>
                <a:gd name="connsiteY54" fmla="*/ 3718784 h 5218739"/>
                <a:gd name="connsiteX55" fmla="*/ 767732 w 3737830"/>
                <a:gd name="connsiteY55" fmla="*/ 3688697 h 5218739"/>
                <a:gd name="connsiteX56" fmla="*/ 818889 w 3737830"/>
                <a:gd name="connsiteY56" fmla="*/ 3698431 h 5218739"/>
                <a:gd name="connsiteX57" fmla="*/ 834496 w 3737830"/>
                <a:gd name="connsiteY57" fmla="*/ 3730288 h 5218739"/>
                <a:gd name="connsiteX58" fmla="*/ 868311 w 3737830"/>
                <a:gd name="connsiteY58" fmla="*/ 3683387 h 5218739"/>
                <a:gd name="connsiteX59" fmla="*/ 908196 w 3737830"/>
                <a:gd name="connsiteY59" fmla="*/ 3669228 h 5218739"/>
                <a:gd name="connsiteX60" fmla="*/ 934208 w 3737830"/>
                <a:gd name="connsiteY60" fmla="*/ 3674538 h 5218739"/>
                <a:gd name="connsiteX61" fmla="*/ 968890 w 3737830"/>
                <a:gd name="connsiteY61" fmla="*/ 3647105 h 5218739"/>
                <a:gd name="connsiteX62" fmla="*/ 994035 w 3737830"/>
                <a:gd name="connsiteY62" fmla="*/ 3640910 h 5218739"/>
                <a:gd name="connsiteX63" fmla="*/ 1026983 w 3737830"/>
                <a:gd name="connsiteY63" fmla="*/ 3599318 h 5218739"/>
                <a:gd name="connsiteX64" fmla="*/ 1054920 w 3737830"/>
                <a:gd name="connsiteY64" fmla="*/ 3580857 h 5218739"/>
                <a:gd name="connsiteX65" fmla="*/ 1068602 w 3737830"/>
                <a:gd name="connsiteY65" fmla="*/ 3593124 h 5218739"/>
                <a:gd name="connsiteX66" fmla="*/ 1093747 w 3737830"/>
                <a:gd name="connsiteY66" fmla="*/ 3608168 h 5218739"/>
                <a:gd name="connsiteX67" fmla="*/ 1105885 w 3737830"/>
                <a:gd name="connsiteY67" fmla="*/ 3580735 h 5218739"/>
                <a:gd name="connsiteX68" fmla="*/ 1116290 w 3737830"/>
                <a:gd name="connsiteY68" fmla="*/ 3585159 h 5218739"/>
                <a:gd name="connsiteX69" fmla="*/ 1138834 w 3737830"/>
                <a:gd name="connsiteY69" fmla="*/ 3550647 h 5218739"/>
                <a:gd name="connsiteX70" fmla="*/ 1159643 w 3737830"/>
                <a:gd name="connsiteY70" fmla="*/ 3545337 h 5218739"/>
                <a:gd name="connsiteX71" fmla="*/ 1169181 w 3737830"/>
                <a:gd name="connsiteY71" fmla="*/ 3554187 h 5218739"/>
                <a:gd name="connsiteX72" fmla="*/ 1177851 w 3737830"/>
                <a:gd name="connsiteY72" fmla="*/ 3545337 h 5218739"/>
                <a:gd name="connsiteX73" fmla="*/ 1187389 w 3737830"/>
                <a:gd name="connsiteY73" fmla="*/ 3543568 h 5218739"/>
                <a:gd name="connsiteX74" fmla="*/ 1189990 w 3737830"/>
                <a:gd name="connsiteY74" fmla="*/ 3533833 h 5218739"/>
                <a:gd name="connsiteX75" fmla="*/ 1204730 w 3737830"/>
                <a:gd name="connsiteY75" fmla="*/ 3527639 h 5218739"/>
                <a:gd name="connsiteX76" fmla="*/ 1251551 w 3737830"/>
                <a:gd name="connsiteY76" fmla="*/ 3524099 h 5218739"/>
                <a:gd name="connsiteX77" fmla="*/ 1263690 w 3737830"/>
                <a:gd name="connsiteY77" fmla="*/ 3532948 h 5218739"/>
                <a:gd name="connsiteX78" fmla="*/ 1274095 w 3737830"/>
                <a:gd name="connsiteY78" fmla="*/ 3522329 h 5218739"/>
                <a:gd name="connsiteX79" fmla="*/ 1278430 w 3737830"/>
                <a:gd name="connsiteY79" fmla="*/ 3501976 h 5218739"/>
                <a:gd name="connsiteX80" fmla="*/ 1273228 w 3737830"/>
                <a:gd name="connsiteY80" fmla="*/ 3489587 h 5218739"/>
                <a:gd name="connsiteX81" fmla="*/ 1289702 w 3737830"/>
                <a:gd name="connsiteY81" fmla="*/ 3474543 h 5218739"/>
                <a:gd name="connsiteX82" fmla="*/ 1300974 w 3737830"/>
                <a:gd name="connsiteY82" fmla="*/ 3476313 h 5218739"/>
                <a:gd name="connsiteX83" fmla="*/ 1300974 w 3737830"/>
                <a:gd name="connsiteY83" fmla="*/ 3499321 h 5218739"/>
                <a:gd name="connsiteX84" fmla="*/ 1315714 w 3737830"/>
                <a:gd name="connsiteY84" fmla="*/ 3489587 h 5218739"/>
                <a:gd name="connsiteX85" fmla="*/ 1327853 w 3737830"/>
                <a:gd name="connsiteY85" fmla="*/ 3486932 h 5218739"/>
                <a:gd name="connsiteX86" fmla="*/ 1350396 w 3737830"/>
                <a:gd name="connsiteY86" fmla="*/ 3479852 h 5218739"/>
                <a:gd name="connsiteX87" fmla="*/ 1374674 w 3737830"/>
                <a:gd name="connsiteY87" fmla="*/ 3482507 h 5218739"/>
                <a:gd name="connsiteX88" fmla="*/ 1368604 w 3737830"/>
                <a:gd name="connsiteY88" fmla="*/ 3494011 h 5218739"/>
                <a:gd name="connsiteX89" fmla="*/ 1369472 w 3737830"/>
                <a:gd name="connsiteY89" fmla="*/ 3517020 h 5218739"/>
                <a:gd name="connsiteX90" fmla="*/ 1392882 w 3737830"/>
                <a:gd name="connsiteY90" fmla="*/ 3492241 h 5218739"/>
                <a:gd name="connsiteX91" fmla="*/ 1416293 w 3737830"/>
                <a:gd name="connsiteY91" fmla="*/ 3491357 h 5218739"/>
                <a:gd name="connsiteX92" fmla="*/ 1442779 w 3737830"/>
                <a:gd name="connsiteY92" fmla="*/ 3466701 h 5218739"/>
                <a:gd name="connsiteX93" fmla="*/ 1499530 w 3737830"/>
                <a:gd name="connsiteY93" fmla="*/ 3501976 h 5218739"/>
                <a:gd name="connsiteX94" fmla="*/ 1544618 w 3737830"/>
                <a:gd name="connsiteY94" fmla="*/ 3581620 h 5218739"/>
                <a:gd name="connsiteX95" fmla="*/ 1551554 w 3737830"/>
                <a:gd name="connsiteY95" fmla="*/ 3574540 h 5218739"/>
                <a:gd name="connsiteX96" fmla="*/ 1567161 w 3737830"/>
                <a:gd name="connsiteY96" fmla="*/ 3575426 h 5218739"/>
                <a:gd name="connsiteX97" fmla="*/ 1578433 w 3737830"/>
                <a:gd name="connsiteY97" fmla="*/ 3586929 h 5218739"/>
                <a:gd name="connsiteX98" fmla="*/ 1613115 w 3737830"/>
                <a:gd name="connsiteY98" fmla="*/ 3594009 h 5218739"/>
                <a:gd name="connsiteX99" fmla="*/ 1653867 w 3737830"/>
                <a:gd name="connsiteY99" fmla="*/ 3578080 h 5218739"/>
                <a:gd name="connsiteX100" fmla="*/ 1694619 w 3737830"/>
                <a:gd name="connsiteY100" fmla="*/ 3586929 h 5218739"/>
                <a:gd name="connsiteX101" fmla="*/ 1693752 w 3737830"/>
                <a:gd name="connsiteY101" fmla="*/ 3627636 h 5218739"/>
                <a:gd name="connsiteX102" fmla="*/ 1721498 w 3737830"/>
                <a:gd name="connsiteY102" fmla="*/ 3656839 h 5218739"/>
                <a:gd name="connsiteX103" fmla="*/ 1761383 w 3737830"/>
                <a:gd name="connsiteY103" fmla="*/ 3656839 h 5218739"/>
                <a:gd name="connsiteX104" fmla="*/ 1760429 w 3737830"/>
                <a:gd name="connsiteY104" fmla="*/ 3685379 h 5218739"/>
                <a:gd name="connsiteX105" fmla="*/ 1778441 w 3737830"/>
                <a:gd name="connsiteY105" fmla="*/ 3689061 h 5218739"/>
                <a:gd name="connsiteX106" fmla="*/ 1800298 w 3737830"/>
                <a:gd name="connsiteY106" fmla="*/ 3684413 h 5218739"/>
                <a:gd name="connsiteX107" fmla="*/ 1813047 w 3737830"/>
                <a:gd name="connsiteY107" fmla="*/ 3669542 h 5218739"/>
                <a:gd name="connsiteX108" fmla="*/ 1833083 w 3737830"/>
                <a:gd name="connsiteY108" fmla="*/ 3667683 h 5218739"/>
                <a:gd name="connsiteX109" fmla="*/ 1855684 w 3737830"/>
                <a:gd name="connsiteY109" fmla="*/ 3637806 h 5218739"/>
                <a:gd name="connsiteX110" fmla="*/ 1862226 w 3737830"/>
                <a:gd name="connsiteY110" fmla="*/ 3644447 h 5218739"/>
                <a:gd name="connsiteX111" fmla="*/ 1853117 w 3737830"/>
                <a:gd name="connsiteY111" fmla="*/ 3669542 h 5218739"/>
                <a:gd name="connsiteX112" fmla="*/ 1870421 w 3737830"/>
                <a:gd name="connsiteY112" fmla="*/ 3712298 h 5218739"/>
                <a:gd name="connsiteX113" fmla="*/ 1874064 w 3737830"/>
                <a:gd name="connsiteY113" fmla="*/ 3742970 h 5218739"/>
                <a:gd name="connsiteX114" fmla="*/ 1873154 w 3737830"/>
                <a:gd name="connsiteY114" fmla="*/ 3769925 h 5218739"/>
                <a:gd name="connsiteX115" fmla="*/ 1893189 w 3737830"/>
                <a:gd name="connsiteY115" fmla="*/ 3781078 h 5218739"/>
                <a:gd name="connsiteX116" fmla="*/ 1911403 w 3737830"/>
                <a:gd name="connsiteY116" fmla="*/ 3782937 h 5218739"/>
                <a:gd name="connsiteX117" fmla="*/ 1913224 w 3737830"/>
                <a:gd name="connsiteY117" fmla="*/ 3799668 h 5218739"/>
                <a:gd name="connsiteX118" fmla="*/ 1923242 w 3737830"/>
                <a:gd name="connsiteY118" fmla="*/ 3816398 h 5218739"/>
                <a:gd name="connsiteX119" fmla="*/ 1921420 w 3737830"/>
                <a:gd name="connsiteY119" fmla="*/ 3828481 h 5218739"/>
                <a:gd name="connsiteX120" fmla="*/ 1909581 w 3737830"/>
                <a:gd name="connsiteY120" fmla="*/ 3831270 h 5218739"/>
                <a:gd name="connsiteX121" fmla="*/ 1906849 w 3737830"/>
                <a:gd name="connsiteY121" fmla="*/ 3821975 h 5218739"/>
                <a:gd name="connsiteX122" fmla="*/ 1894100 w 3737830"/>
                <a:gd name="connsiteY122" fmla="*/ 3826622 h 5218739"/>
                <a:gd name="connsiteX123" fmla="*/ 1890457 w 3737830"/>
                <a:gd name="connsiteY123" fmla="*/ 3846141 h 5218739"/>
                <a:gd name="connsiteX124" fmla="*/ 1878618 w 3737830"/>
                <a:gd name="connsiteY124" fmla="*/ 3858224 h 5218739"/>
                <a:gd name="connsiteX125" fmla="*/ 1885903 w 3737830"/>
                <a:gd name="connsiteY125" fmla="*/ 3884249 h 5218739"/>
                <a:gd name="connsiteX126" fmla="*/ 1875886 w 3737830"/>
                <a:gd name="connsiteY126" fmla="*/ 3924216 h 5218739"/>
                <a:gd name="connsiteX127" fmla="*/ 1895010 w 3737830"/>
                <a:gd name="connsiteY127" fmla="*/ 3936299 h 5218739"/>
                <a:gd name="connsiteX128" fmla="*/ 1912314 w 3737830"/>
                <a:gd name="connsiteY128" fmla="*/ 3958606 h 5218739"/>
                <a:gd name="connsiteX129" fmla="*/ 1907760 w 3737830"/>
                <a:gd name="connsiteY129" fmla="*/ 3967901 h 5218739"/>
                <a:gd name="connsiteX130" fmla="*/ 1909581 w 3737830"/>
                <a:gd name="connsiteY130" fmla="*/ 3979055 h 5218739"/>
                <a:gd name="connsiteX131" fmla="*/ 1884992 w 3737830"/>
                <a:gd name="connsiteY131" fmla="*/ 3993927 h 5218739"/>
                <a:gd name="connsiteX132" fmla="*/ 1879528 w 3737830"/>
                <a:gd name="connsiteY132" fmla="*/ 4009728 h 5218739"/>
                <a:gd name="connsiteX133" fmla="*/ 1813047 w 3737830"/>
                <a:gd name="connsiteY133" fmla="*/ 4037612 h 5218739"/>
                <a:gd name="connsiteX134" fmla="*/ 1823065 w 3737830"/>
                <a:gd name="connsiteY134" fmla="*/ 4052483 h 5218739"/>
                <a:gd name="connsiteX135" fmla="*/ 1815780 w 3737830"/>
                <a:gd name="connsiteY135" fmla="*/ 4067355 h 5218739"/>
                <a:gd name="connsiteX136" fmla="*/ 1833083 w 3737830"/>
                <a:gd name="connsiteY136" fmla="*/ 4098957 h 5218739"/>
                <a:gd name="connsiteX137" fmla="*/ 1851297 w 3737830"/>
                <a:gd name="connsiteY137" fmla="*/ 4098957 h 5218739"/>
                <a:gd name="connsiteX138" fmla="*/ 1872243 w 3737830"/>
                <a:gd name="connsiteY138" fmla="*/ 4117546 h 5218739"/>
                <a:gd name="connsiteX139" fmla="*/ 1884082 w 3737830"/>
                <a:gd name="connsiteY139" fmla="*/ 4126841 h 5218739"/>
                <a:gd name="connsiteX140" fmla="*/ 1895921 w 3737830"/>
                <a:gd name="connsiteY140" fmla="*/ 4175173 h 5218739"/>
                <a:gd name="connsiteX141" fmla="*/ 1884081 w 3737830"/>
                <a:gd name="connsiteY141" fmla="*/ 4190974 h 5218739"/>
                <a:gd name="connsiteX142" fmla="*/ 1896832 w 3737830"/>
                <a:gd name="connsiteY142" fmla="*/ 4199339 h 5218739"/>
                <a:gd name="connsiteX143" fmla="*/ 1902296 w 3737830"/>
                <a:gd name="connsiteY143" fmla="*/ 4209564 h 5218739"/>
                <a:gd name="connsiteX144" fmla="*/ 1948742 w 3737830"/>
                <a:gd name="connsiteY144" fmla="*/ 4229082 h 5218739"/>
                <a:gd name="connsiteX145" fmla="*/ 1986991 w 3737830"/>
                <a:gd name="connsiteY145" fmla="*/ 4230941 h 5218739"/>
                <a:gd name="connsiteX146" fmla="*/ 1997008 w 3737830"/>
                <a:gd name="connsiteY146" fmla="*/ 4243954 h 5218739"/>
                <a:gd name="connsiteX147" fmla="*/ 2015222 w 3737830"/>
                <a:gd name="connsiteY147" fmla="*/ 4250460 h 5218739"/>
                <a:gd name="connsiteX148" fmla="*/ 2017044 w 3737830"/>
                <a:gd name="connsiteY148" fmla="*/ 4276485 h 5218739"/>
                <a:gd name="connsiteX149" fmla="*/ 2069313 w 3737830"/>
                <a:gd name="connsiteY149" fmla="*/ 4257313 h 5218739"/>
                <a:gd name="connsiteX150" fmla="*/ 1868836 w 3737830"/>
                <a:gd name="connsiteY150" fmla="*/ 4846950 h 5218739"/>
                <a:gd name="connsiteX151" fmla="*/ 2702849 w 3737830"/>
                <a:gd name="connsiteY151" fmla="*/ 5188594 h 5218739"/>
                <a:gd name="connsiteX152" fmla="*/ 3506718 w 3737830"/>
                <a:gd name="connsiteY152" fmla="*/ 5218739 h 5218739"/>
                <a:gd name="connsiteX153" fmla="*/ 3737830 w 3737830"/>
                <a:gd name="connsiteY153" fmla="*/ 4465112 h 5218739"/>
                <a:gd name="connsiteX154" fmla="*/ 3707685 w 3737830"/>
                <a:gd name="connsiteY154" fmla="*/ 3801921 h 5218739"/>
                <a:gd name="connsiteX155" fmla="*/ 3737830 w 3737830"/>
                <a:gd name="connsiteY155" fmla="*/ 3289455 h 5218739"/>
                <a:gd name="connsiteX156" fmla="*/ 3446427 w 3737830"/>
                <a:gd name="connsiteY156" fmla="*/ 2666457 h 5218739"/>
                <a:gd name="connsiteX157" fmla="*/ 2853575 w 3737830"/>
                <a:gd name="connsiteY157" fmla="*/ 2676506 h 5218739"/>
                <a:gd name="connsiteX158" fmla="*/ 2572221 w 3737830"/>
                <a:gd name="connsiteY158" fmla="*/ 2475539 h 5218739"/>
                <a:gd name="connsiteX159" fmla="*/ 2793285 w 3737830"/>
                <a:gd name="connsiteY159" fmla="*/ 2274572 h 5218739"/>
                <a:gd name="connsiteX160" fmla="*/ 2873671 w 3737830"/>
                <a:gd name="connsiteY160" fmla="*/ 2013314 h 5218739"/>
                <a:gd name="connsiteX161" fmla="*/ 3144977 w 3737830"/>
                <a:gd name="connsiteY161" fmla="*/ 1782202 h 5218739"/>
                <a:gd name="connsiteX162" fmla="*/ 2984203 w 3737830"/>
                <a:gd name="connsiteY162" fmla="*/ 1330027 h 5218739"/>
                <a:gd name="connsiteX163" fmla="*/ 3165074 w 3737830"/>
                <a:gd name="connsiteY163" fmla="*/ 1108963 h 5218739"/>
                <a:gd name="connsiteX164" fmla="*/ 3438708 w 3737830"/>
                <a:gd name="connsiteY164" fmla="*/ 708324 h 5218739"/>
                <a:gd name="connsiteX165" fmla="*/ 3377270 w 3737830"/>
                <a:gd name="connsiteY165" fmla="*/ 563993 h 5218739"/>
                <a:gd name="connsiteX166" fmla="*/ 3316598 w 3737830"/>
                <a:gd name="connsiteY166" fmla="*/ 440404 h 5218739"/>
                <a:gd name="connsiteX167" fmla="*/ 3332784 w 3737830"/>
                <a:gd name="connsiteY167" fmla="*/ 263417 h 5218739"/>
                <a:gd name="connsiteX168" fmla="*/ 3106192 w 3737830"/>
                <a:gd name="connsiteY168" fmla="*/ 128907 h 5218739"/>
                <a:gd name="connsiteX169" fmla="*/ 3124462 w 3737830"/>
                <a:gd name="connsiteY169" fmla="*/ 12400 h 5218739"/>
                <a:gd name="connsiteX170" fmla="*/ 3020642 w 3737830"/>
                <a:gd name="connsiteY170" fmla="*/ 1477 h 5218739"/>
                <a:gd name="connsiteX171" fmla="*/ 2958526 w 3737830"/>
                <a:gd name="connsiteY171" fmla="*/ 38129 h 5218739"/>
                <a:gd name="connsiteX172" fmla="*/ 2965150 w 3737830"/>
                <a:gd name="connsiteY172" fmla="*/ 223300 h 5218739"/>
                <a:gd name="connsiteX173" fmla="*/ 2780177 w 3737830"/>
                <a:gd name="connsiteY173" fmla="*/ 305894 h 5218739"/>
                <a:gd name="connsiteX174" fmla="*/ 2762617 w 3737830"/>
                <a:gd name="connsiteY174" fmla="*/ 448814 h 5218739"/>
                <a:gd name="connsiteX0" fmla="*/ 2762617 w 3737830"/>
                <a:gd name="connsiteY0" fmla="*/ 448814 h 5218739"/>
                <a:gd name="connsiteX1" fmla="*/ 2424105 w 3737830"/>
                <a:gd name="connsiteY1" fmla="*/ 558395 h 5218739"/>
                <a:gd name="connsiteX2" fmla="*/ 2293527 w 3737830"/>
                <a:gd name="connsiteY2" fmla="*/ 545493 h 5218739"/>
                <a:gd name="connsiteX3" fmla="*/ 2241444 w 3737830"/>
                <a:gd name="connsiteY3" fmla="*/ 716503 h 5218739"/>
                <a:gd name="connsiteX4" fmla="*/ 2040286 w 3737830"/>
                <a:gd name="connsiteY4" fmla="*/ 792017 h 5218739"/>
                <a:gd name="connsiteX5" fmla="*/ 1996355 w 3737830"/>
                <a:gd name="connsiteY5" fmla="*/ 709423 h 5218739"/>
                <a:gd name="connsiteX6" fmla="*/ 1883059 w 3737830"/>
                <a:gd name="connsiteY6" fmla="*/ 810896 h 5218739"/>
                <a:gd name="connsiteX7" fmla="*/ 1700399 w 3737830"/>
                <a:gd name="connsiteY7" fmla="*/ 820335 h 5218739"/>
                <a:gd name="connsiteX8" fmla="*/ 1591727 w 3737830"/>
                <a:gd name="connsiteY8" fmla="*/ 910008 h 5218739"/>
                <a:gd name="connsiteX9" fmla="*/ 1478186 w 3737830"/>
                <a:gd name="connsiteY9" fmla="*/ 938674 h 5218739"/>
                <a:gd name="connsiteX10" fmla="*/ 1392881 w 3737830"/>
                <a:gd name="connsiteY10" fmla="*/ 1179028 h 5218739"/>
                <a:gd name="connsiteX11" fmla="*/ 1249527 w 3737830"/>
                <a:gd name="connsiteY11" fmla="*/ 1112953 h 5218739"/>
                <a:gd name="connsiteX12" fmla="*/ 1184787 w 3737830"/>
                <a:gd name="connsiteY12" fmla="*/ 1226224 h 5218739"/>
                <a:gd name="connsiteX13" fmla="*/ 1214845 w 3737830"/>
                <a:gd name="connsiteY13" fmla="*/ 1445687 h 5218739"/>
                <a:gd name="connsiteX14" fmla="*/ 1062243 w 3737830"/>
                <a:gd name="connsiteY14" fmla="*/ 1497603 h 5218739"/>
                <a:gd name="connsiteX15" fmla="*/ 1018312 w 3737830"/>
                <a:gd name="connsiteY15" fmla="*/ 1415010 h 5218739"/>
                <a:gd name="connsiteX16" fmla="*/ 932762 w 3737830"/>
                <a:gd name="connsiteY16" fmla="*/ 1436248 h 5218739"/>
                <a:gd name="connsiteX17" fmla="*/ 902682 w 3737830"/>
                <a:gd name="connsiteY17" fmla="*/ 1355452 h 5218739"/>
                <a:gd name="connsiteX18" fmla="*/ 646054 w 3737830"/>
                <a:gd name="connsiteY18" fmla="*/ 1443327 h 5218739"/>
                <a:gd name="connsiteX19" fmla="*/ 553567 w 3737830"/>
                <a:gd name="connsiteY19" fmla="*/ 1318257 h 5218739"/>
                <a:gd name="connsiteX20" fmla="*/ 528134 w 3737830"/>
                <a:gd name="connsiteY20" fmla="*/ 1490524 h 5218739"/>
                <a:gd name="connsiteX21" fmla="*/ 384780 w 3737830"/>
                <a:gd name="connsiteY21" fmla="*/ 1490524 h 5218739"/>
                <a:gd name="connsiteX22" fmla="*/ 289981 w 3737830"/>
                <a:gd name="connsiteY22" fmla="*/ 1625034 h 5218739"/>
                <a:gd name="connsiteX23" fmla="*/ 132783 w 3737830"/>
                <a:gd name="connsiteY23" fmla="*/ 1704252 h 5218739"/>
                <a:gd name="connsiteX24" fmla="*/ 137379 w 3737830"/>
                <a:gd name="connsiteY24" fmla="*/ 1825618 h 5218739"/>
                <a:gd name="connsiteX25" fmla="*/ 33332 w 3737830"/>
                <a:gd name="connsiteY25" fmla="*/ 1927091 h 5218739"/>
                <a:gd name="connsiteX26" fmla="*/ 6257 w 3737830"/>
                <a:gd name="connsiteY26" fmla="*/ 2273583 h 5218739"/>
                <a:gd name="connsiteX27" fmla="*/ 63390 w 3737830"/>
                <a:gd name="connsiteY27" fmla="*/ 2443891 h 5218739"/>
                <a:gd name="connsiteX28" fmla="*/ 125819 w 3737830"/>
                <a:gd name="connsiteY28" fmla="*/ 2469849 h 5218739"/>
                <a:gd name="connsiteX29" fmla="*/ 169750 w 3737830"/>
                <a:gd name="connsiteY29" fmla="*/ 2613798 h 5218739"/>
                <a:gd name="connsiteX30" fmla="*/ 358836 w 3737830"/>
                <a:gd name="connsiteY30" fmla="*/ 2804548 h 5218739"/>
                <a:gd name="connsiteX31" fmla="*/ 521198 w 3737830"/>
                <a:gd name="connsiteY31" fmla="*/ 2892257 h 5218739"/>
                <a:gd name="connsiteX32" fmla="*/ 598137 w 3737830"/>
                <a:gd name="connsiteY32" fmla="*/ 3135838 h 5218739"/>
                <a:gd name="connsiteX33" fmla="*/ 424087 w 3737830"/>
                <a:gd name="connsiteY33" fmla="*/ 3331184 h 5218739"/>
                <a:gd name="connsiteX34" fmla="*/ 292409 w 3737830"/>
                <a:gd name="connsiteY34" fmla="*/ 3556346 h 5218739"/>
                <a:gd name="connsiteX35" fmla="*/ 293251 w 3737830"/>
                <a:gd name="connsiteY35" fmla="*/ 3670361 h 5218739"/>
                <a:gd name="connsiteX36" fmla="*/ 335069 w 3737830"/>
                <a:gd name="connsiteY36" fmla="*/ 3679847 h 5218739"/>
                <a:gd name="connsiteX37" fmla="*/ 355879 w 3737830"/>
                <a:gd name="connsiteY37" fmla="*/ 3689581 h 5218739"/>
                <a:gd name="connsiteX38" fmla="*/ 379289 w 3737830"/>
                <a:gd name="connsiteY38" fmla="*/ 3682502 h 5218739"/>
                <a:gd name="connsiteX39" fmla="*/ 414839 w 3737830"/>
                <a:gd name="connsiteY39" fmla="*/ 3702855 h 5218739"/>
                <a:gd name="connsiteX40" fmla="*/ 446920 w 3737830"/>
                <a:gd name="connsiteY40" fmla="*/ 3695776 h 5218739"/>
                <a:gd name="connsiteX41" fmla="*/ 493741 w 3737830"/>
                <a:gd name="connsiteY41" fmla="*/ 3732943 h 5218739"/>
                <a:gd name="connsiteX42" fmla="*/ 522354 w 3737830"/>
                <a:gd name="connsiteY42" fmla="*/ 3724094 h 5218739"/>
                <a:gd name="connsiteX43" fmla="*/ 532759 w 3737830"/>
                <a:gd name="connsiteY43" fmla="*/ 3741792 h 5218739"/>
                <a:gd name="connsiteX44" fmla="*/ 569175 w 3737830"/>
                <a:gd name="connsiteY44" fmla="*/ 3717014 h 5218739"/>
                <a:gd name="connsiteX45" fmla="*/ 592586 w 3737830"/>
                <a:gd name="connsiteY45" fmla="*/ 3720554 h 5218739"/>
                <a:gd name="connsiteX46" fmla="*/ 610247 w 3737830"/>
                <a:gd name="connsiteY46" fmla="*/ 3714362 h 5218739"/>
                <a:gd name="connsiteX47" fmla="*/ 638542 w 3737830"/>
                <a:gd name="connsiteY47" fmla="*/ 3764424 h 5218739"/>
                <a:gd name="connsiteX48" fmla="*/ 654147 w 3737830"/>
                <a:gd name="connsiteY48" fmla="*/ 3775420 h 5218739"/>
                <a:gd name="connsiteX49" fmla="*/ 687095 w 3737830"/>
                <a:gd name="connsiteY49" fmla="*/ 3777190 h 5218739"/>
                <a:gd name="connsiteX50" fmla="*/ 692298 w 3737830"/>
                <a:gd name="connsiteY50" fmla="*/ 3751527 h 5218739"/>
                <a:gd name="connsiteX51" fmla="*/ 707038 w 3737830"/>
                <a:gd name="connsiteY51" fmla="*/ 3744447 h 5218739"/>
                <a:gd name="connsiteX52" fmla="*/ 706171 w 3737830"/>
                <a:gd name="connsiteY52" fmla="*/ 3728519 h 5218739"/>
                <a:gd name="connsiteX53" fmla="*/ 734784 w 3737830"/>
                <a:gd name="connsiteY53" fmla="*/ 3712590 h 5218739"/>
                <a:gd name="connsiteX54" fmla="*/ 751258 w 3737830"/>
                <a:gd name="connsiteY54" fmla="*/ 3718784 h 5218739"/>
                <a:gd name="connsiteX55" fmla="*/ 767732 w 3737830"/>
                <a:gd name="connsiteY55" fmla="*/ 3688697 h 5218739"/>
                <a:gd name="connsiteX56" fmla="*/ 818889 w 3737830"/>
                <a:gd name="connsiteY56" fmla="*/ 3698431 h 5218739"/>
                <a:gd name="connsiteX57" fmla="*/ 834496 w 3737830"/>
                <a:gd name="connsiteY57" fmla="*/ 3730288 h 5218739"/>
                <a:gd name="connsiteX58" fmla="*/ 868311 w 3737830"/>
                <a:gd name="connsiteY58" fmla="*/ 3683387 h 5218739"/>
                <a:gd name="connsiteX59" fmla="*/ 908196 w 3737830"/>
                <a:gd name="connsiteY59" fmla="*/ 3669228 h 5218739"/>
                <a:gd name="connsiteX60" fmla="*/ 934208 w 3737830"/>
                <a:gd name="connsiteY60" fmla="*/ 3674538 h 5218739"/>
                <a:gd name="connsiteX61" fmla="*/ 968890 w 3737830"/>
                <a:gd name="connsiteY61" fmla="*/ 3647105 h 5218739"/>
                <a:gd name="connsiteX62" fmla="*/ 994035 w 3737830"/>
                <a:gd name="connsiteY62" fmla="*/ 3640910 h 5218739"/>
                <a:gd name="connsiteX63" fmla="*/ 1026983 w 3737830"/>
                <a:gd name="connsiteY63" fmla="*/ 3599318 h 5218739"/>
                <a:gd name="connsiteX64" fmla="*/ 1054920 w 3737830"/>
                <a:gd name="connsiteY64" fmla="*/ 3580857 h 5218739"/>
                <a:gd name="connsiteX65" fmla="*/ 1068602 w 3737830"/>
                <a:gd name="connsiteY65" fmla="*/ 3593124 h 5218739"/>
                <a:gd name="connsiteX66" fmla="*/ 1093747 w 3737830"/>
                <a:gd name="connsiteY66" fmla="*/ 3608168 h 5218739"/>
                <a:gd name="connsiteX67" fmla="*/ 1105885 w 3737830"/>
                <a:gd name="connsiteY67" fmla="*/ 3580735 h 5218739"/>
                <a:gd name="connsiteX68" fmla="*/ 1116290 w 3737830"/>
                <a:gd name="connsiteY68" fmla="*/ 3585159 h 5218739"/>
                <a:gd name="connsiteX69" fmla="*/ 1138834 w 3737830"/>
                <a:gd name="connsiteY69" fmla="*/ 3550647 h 5218739"/>
                <a:gd name="connsiteX70" fmla="*/ 1159643 w 3737830"/>
                <a:gd name="connsiteY70" fmla="*/ 3545337 h 5218739"/>
                <a:gd name="connsiteX71" fmla="*/ 1169181 w 3737830"/>
                <a:gd name="connsiteY71" fmla="*/ 3554187 h 5218739"/>
                <a:gd name="connsiteX72" fmla="*/ 1177851 w 3737830"/>
                <a:gd name="connsiteY72" fmla="*/ 3545337 h 5218739"/>
                <a:gd name="connsiteX73" fmla="*/ 1187389 w 3737830"/>
                <a:gd name="connsiteY73" fmla="*/ 3543568 h 5218739"/>
                <a:gd name="connsiteX74" fmla="*/ 1189990 w 3737830"/>
                <a:gd name="connsiteY74" fmla="*/ 3533833 h 5218739"/>
                <a:gd name="connsiteX75" fmla="*/ 1204730 w 3737830"/>
                <a:gd name="connsiteY75" fmla="*/ 3527639 h 5218739"/>
                <a:gd name="connsiteX76" fmla="*/ 1251551 w 3737830"/>
                <a:gd name="connsiteY76" fmla="*/ 3524099 h 5218739"/>
                <a:gd name="connsiteX77" fmla="*/ 1263690 w 3737830"/>
                <a:gd name="connsiteY77" fmla="*/ 3532948 h 5218739"/>
                <a:gd name="connsiteX78" fmla="*/ 1274095 w 3737830"/>
                <a:gd name="connsiteY78" fmla="*/ 3522329 h 5218739"/>
                <a:gd name="connsiteX79" fmla="*/ 1278430 w 3737830"/>
                <a:gd name="connsiteY79" fmla="*/ 3501976 h 5218739"/>
                <a:gd name="connsiteX80" fmla="*/ 1273228 w 3737830"/>
                <a:gd name="connsiteY80" fmla="*/ 3489587 h 5218739"/>
                <a:gd name="connsiteX81" fmla="*/ 1289702 w 3737830"/>
                <a:gd name="connsiteY81" fmla="*/ 3474543 h 5218739"/>
                <a:gd name="connsiteX82" fmla="*/ 1300974 w 3737830"/>
                <a:gd name="connsiteY82" fmla="*/ 3476313 h 5218739"/>
                <a:gd name="connsiteX83" fmla="*/ 1300974 w 3737830"/>
                <a:gd name="connsiteY83" fmla="*/ 3499321 h 5218739"/>
                <a:gd name="connsiteX84" fmla="*/ 1315714 w 3737830"/>
                <a:gd name="connsiteY84" fmla="*/ 3489587 h 5218739"/>
                <a:gd name="connsiteX85" fmla="*/ 1327853 w 3737830"/>
                <a:gd name="connsiteY85" fmla="*/ 3486932 h 5218739"/>
                <a:gd name="connsiteX86" fmla="*/ 1350396 w 3737830"/>
                <a:gd name="connsiteY86" fmla="*/ 3479852 h 5218739"/>
                <a:gd name="connsiteX87" fmla="*/ 1374674 w 3737830"/>
                <a:gd name="connsiteY87" fmla="*/ 3482507 h 5218739"/>
                <a:gd name="connsiteX88" fmla="*/ 1368604 w 3737830"/>
                <a:gd name="connsiteY88" fmla="*/ 3494011 h 5218739"/>
                <a:gd name="connsiteX89" fmla="*/ 1369472 w 3737830"/>
                <a:gd name="connsiteY89" fmla="*/ 3517020 h 5218739"/>
                <a:gd name="connsiteX90" fmla="*/ 1392882 w 3737830"/>
                <a:gd name="connsiteY90" fmla="*/ 3492241 h 5218739"/>
                <a:gd name="connsiteX91" fmla="*/ 1416293 w 3737830"/>
                <a:gd name="connsiteY91" fmla="*/ 3491357 h 5218739"/>
                <a:gd name="connsiteX92" fmla="*/ 1442779 w 3737830"/>
                <a:gd name="connsiteY92" fmla="*/ 3466701 h 5218739"/>
                <a:gd name="connsiteX93" fmla="*/ 1499530 w 3737830"/>
                <a:gd name="connsiteY93" fmla="*/ 3501976 h 5218739"/>
                <a:gd name="connsiteX94" fmla="*/ 1544618 w 3737830"/>
                <a:gd name="connsiteY94" fmla="*/ 3581620 h 5218739"/>
                <a:gd name="connsiteX95" fmla="*/ 1551554 w 3737830"/>
                <a:gd name="connsiteY95" fmla="*/ 3574540 h 5218739"/>
                <a:gd name="connsiteX96" fmla="*/ 1567161 w 3737830"/>
                <a:gd name="connsiteY96" fmla="*/ 3575426 h 5218739"/>
                <a:gd name="connsiteX97" fmla="*/ 1578433 w 3737830"/>
                <a:gd name="connsiteY97" fmla="*/ 3586929 h 5218739"/>
                <a:gd name="connsiteX98" fmla="*/ 1613115 w 3737830"/>
                <a:gd name="connsiteY98" fmla="*/ 3594009 h 5218739"/>
                <a:gd name="connsiteX99" fmla="*/ 1653867 w 3737830"/>
                <a:gd name="connsiteY99" fmla="*/ 3578080 h 5218739"/>
                <a:gd name="connsiteX100" fmla="*/ 1694619 w 3737830"/>
                <a:gd name="connsiteY100" fmla="*/ 3586929 h 5218739"/>
                <a:gd name="connsiteX101" fmla="*/ 1693752 w 3737830"/>
                <a:gd name="connsiteY101" fmla="*/ 3627636 h 5218739"/>
                <a:gd name="connsiteX102" fmla="*/ 1721498 w 3737830"/>
                <a:gd name="connsiteY102" fmla="*/ 3656839 h 5218739"/>
                <a:gd name="connsiteX103" fmla="*/ 1761383 w 3737830"/>
                <a:gd name="connsiteY103" fmla="*/ 3656839 h 5218739"/>
                <a:gd name="connsiteX104" fmla="*/ 1760429 w 3737830"/>
                <a:gd name="connsiteY104" fmla="*/ 3685379 h 5218739"/>
                <a:gd name="connsiteX105" fmla="*/ 1778441 w 3737830"/>
                <a:gd name="connsiteY105" fmla="*/ 3689061 h 5218739"/>
                <a:gd name="connsiteX106" fmla="*/ 1800298 w 3737830"/>
                <a:gd name="connsiteY106" fmla="*/ 3684413 h 5218739"/>
                <a:gd name="connsiteX107" fmla="*/ 1813047 w 3737830"/>
                <a:gd name="connsiteY107" fmla="*/ 3669542 h 5218739"/>
                <a:gd name="connsiteX108" fmla="*/ 1833083 w 3737830"/>
                <a:gd name="connsiteY108" fmla="*/ 3667683 h 5218739"/>
                <a:gd name="connsiteX109" fmla="*/ 1855684 w 3737830"/>
                <a:gd name="connsiteY109" fmla="*/ 3637806 h 5218739"/>
                <a:gd name="connsiteX110" fmla="*/ 1862226 w 3737830"/>
                <a:gd name="connsiteY110" fmla="*/ 3644447 h 5218739"/>
                <a:gd name="connsiteX111" fmla="*/ 1853117 w 3737830"/>
                <a:gd name="connsiteY111" fmla="*/ 3669542 h 5218739"/>
                <a:gd name="connsiteX112" fmla="*/ 1870421 w 3737830"/>
                <a:gd name="connsiteY112" fmla="*/ 3712298 h 5218739"/>
                <a:gd name="connsiteX113" fmla="*/ 1874064 w 3737830"/>
                <a:gd name="connsiteY113" fmla="*/ 3742970 h 5218739"/>
                <a:gd name="connsiteX114" fmla="*/ 1873154 w 3737830"/>
                <a:gd name="connsiteY114" fmla="*/ 3769925 h 5218739"/>
                <a:gd name="connsiteX115" fmla="*/ 1893189 w 3737830"/>
                <a:gd name="connsiteY115" fmla="*/ 3781078 h 5218739"/>
                <a:gd name="connsiteX116" fmla="*/ 1911403 w 3737830"/>
                <a:gd name="connsiteY116" fmla="*/ 3782937 h 5218739"/>
                <a:gd name="connsiteX117" fmla="*/ 1913224 w 3737830"/>
                <a:gd name="connsiteY117" fmla="*/ 3799668 h 5218739"/>
                <a:gd name="connsiteX118" fmla="*/ 1923242 w 3737830"/>
                <a:gd name="connsiteY118" fmla="*/ 3816398 h 5218739"/>
                <a:gd name="connsiteX119" fmla="*/ 1921420 w 3737830"/>
                <a:gd name="connsiteY119" fmla="*/ 3828481 h 5218739"/>
                <a:gd name="connsiteX120" fmla="*/ 1909581 w 3737830"/>
                <a:gd name="connsiteY120" fmla="*/ 3831270 h 5218739"/>
                <a:gd name="connsiteX121" fmla="*/ 1906849 w 3737830"/>
                <a:gd name="connsiteY121" fmla="*/ 3821975 h 5218739"/>
                <a:gd name="connsiteX122" fmla="*/ 1894100 w 3737830"/>
                <a:gd name="connsiteY122" fmla="*/ 3826622 h 5218739"/>
                <a:gd name="connsiteX123" fmla="*/ 1890457 w 3737830"/>
                <a:gd name="connsiteY123" fmla="*/ 3846141 h 5218739"/>
                <a:gd name="connsiteX124" fmla="*/ 1878618 w 3737830"/>
                <a:gd name="connsiteY124" fmla="*/ 3858224 h 5218739"/>
                <a:gd name="connsiteX125" fmla="*/ 1885903 w 3737830"/>
                <a:gd name="connsiteY125" fmla="*/ 3884249 h 5218739"/>
                <a:gd name="connsiteX126" fmla="*/ 1875886 w 3737830"/>
                <a:gd name="connsiteY126" fmla="*/ 3924216 h 5218739"/>
                <a:gd name="connsiteX127" fmla="*/ 1895010 w 3737830"/>
                <a:gd name="connsiteY127" fmla="*/ 3936299 h 5218739"/>
                <a:gd name="connsiteX128" fmla="*/ 1912314 w 3737830"/>
                <a:gd name="connsiteY128" fmla="*/ 3958606 h 5218739"/>
                <a:gd name="connsiteX129" fmla="*/ 1907760 w 3737830"/>
                <a:gd name="connsiteY129" fmla="*/ 3967901 h 5218739"/>
                <a:gd name="connsiteX130" fmla="*/ 1909581 w 3737830"/>
                <a:gd name="connsiteY130" fmla="*/ 3979055 h 5218739"/>
                <a:gd name="connsiteX131" fmla="*/ 1884992 w 3737830"/>
                <a:gd name="connsiteY131" fmla="*/ 3993927 h 5218739"/>
                <a:gd name="connsiteX132" fmla="*/ 1879528 w 3737830"/>
                <a:gd name="connsiteY132" fmla="*/ 4009728 h 5218739"/>
                <a:gd name="connsiteX133" fmla="*/ 1809404 w 3737830"/>
                <a:gd name="connsiteY133" fmla="*/ 4037612 h 5218739"/>
                <a:gd name="connsiteX134" fmla="*/ 1823065 w 3737830"/>
                <a:gd name="connsiteY134" fmla="*/ 4052483 h 5218739"/>
                <a:gd name="connsiteX135" fmla="*/ 1815780 w 3737830"/>
                <a:gd name="connsiteY135" fmla="*/ 4067355 h 5218739"/>
                <a:gd name="connsiteX136" fmla="*/ 1833083 w 3737830"/>
                <a:gd name="connsiteY136" fmla="*/ 4098957 h 5218739"/>
                <a:gd name="connsiteX137" fmla="*/ 1851297 w 3737830"/>
                <a:gd name="connsiteY137" fmla="*/ 4098957 h 5218739"/>
                <a:gd name="connsiteX138" fmla="*/ 1872243 w 3737830"/>
                <a:gd name="connsiteY138" fmla="*/ 4117546 h 5218739"/>
                <a:gd name="connsiteX139" fmla="*/ 1884082 w 3737830"/>
                <a:gd name="connsiteY139" fmla="*/ 4126841 h 5218739"/>
                <a:gd name="connsiteX140" fmla="*/ 1895921 w 3737830"/>
                <a:gd name="connsiteY140" fmla="*/ 4175173 h 5218739"/>
                <a:gd name="connsiteX141" fmla="*/ 1884081 w 3737830"/>
                <a:gd name="connsiteY141" fmla="*/ 4190974 h 5218739"/>
                <a:gd name="connsiteX142" fmla="*/ 1896832 w 3737830"/>
                <a:gd name="connsiteY142" fmla="*/ 4199339 h 5218739"/>
                <a:gd name="connsiteX143" fmla="*/ 1902296 w 3737830"/>
                <a:gd name="connsiteY143" fmla="*/ 4209564 h 5218739"/>
                <a:gd name="connsiteX144" fmla="*/ 1948742 w 3737830"/>
                <a:gd name="connsiteY144" fmla="*/ 4229082 h 5218739"/>
                <a:gd name="connsiteX145" fmla="*/ 1986991 w 3737830"/>
                <a:gd name="connsiteY145" fmla="*/ 4230941 h 5218739"/>
                <a:gd name="connsiteX146" fmla="*/ 1997008 w 3737830"/>
                <a:gd name="connsiteY146" fmla="*/ 4243954 h 5218739"/>
                <a:gd name="connsiteX147" fmla="*/ 2015222 w 3737830"/>
                <a:gd name="connsiteY147" fmla="*/ 4250460 h 5218739"/>
                <a:gd name="connsiteX148" fmla="*/ 2017044 w 3737830"/>
                <a:gd name="connsiteY148" fmla="*/ 4276485 h 5218739"/>
                <a:gd name="connsiteX149" fmla="*/ 2069313 w 3737830"/>
                <a:gd name="connsiteY149" fmla="*/ 4257313 h 5218739"/>
                <a:gd name="connsiteX150" fmla="*/ 1868836 w 3737830"/>
                <a:gd name="connsiteY150" fmla="*/ 4846950 h 5218739"/>
                <a:gd name="connsiteX151" fmla="*/ 2702849 w 3737830"/>
                <a:gd name="connsiteY151" fmla="*/ 5188594 h 5218739"/>
                <a:gd name="connsiteX152" fmla="*/ 3506718 w 3737830"/>
                <a:gd name="connsiteY152" fmla="*/ 5218739 h 5218739"/>
                <a:gd name="connsiteX153" fmla="*/ 3737830 w 3737830"/>
                <a:gd name="connsiteY153" fmla="*/ 4465112 h 5218739"/>
                <a:gd name="connsiteX154" fmla="*/ 3707685 w 3737830"/>
                <a:gd name="connsiteY154" fmla="*/ 3801921 h 5218739"/>
                <a:gd name="connsiteX155" fmla="*/ 3737830 w 3737830"/>
                <a:gd name="connsiteY155" fmla="*/ 3289455 h 5218739"/>
                <a:gd name="connsiteX156" fmla="*/ 3446427 w 3737830"/>
                <a:gd name="connsiteY156" fmla="*/ 2666457 h 5218739"/>
                <a:gd name="connsiteX157" fmla="*/ 2853575 w 3737830"/>
                <a:gd name="connsiteY157" fmla="*/ 2676506 h 5218739"/>
                <a:gd name="connsiteX158" fmla="*/ 2572221 w 3737830"/>
                <a:gd name="connsiteY158" fmla="*/ 2475539 h 5218739"/>
                <a:gd name="connsiteX159" fmla="*/ 2793285 w 3737830"/>
                <a:gd name="connsiteY159" fmla="*/ 2274572 h 5218739"/>
                <a:gd name="connsiteX160" fmla="*/ 2873671 w 3737830"/>
                <a:gd name="connsiteY160" fmla="*/ 2013314 h 5218739"/>
                <a:gd name="connsiteX161" fmla="*/ 3144977 w 3737830"/>
                <a:gd name="connsiteY161" fmla="*/ 1782202 h 5218739"/>
                <a:gd name="connsiteX162" fmla="*/ 2984203 w 3737830"/>
                <a:gd name="connsiteY162" fmla="*/ 1330027 h 5218739"/>
                <a:gd name="connsiteX163" fmla="*/ 3165074 w 3737830"/>
                <a:gd name="connsiteY163" fmla="*/ 1108963 h 5218739"/>
                <a:gd name="connsiteX164" fmla="*/ 3438708 w 3737830"/>
                <a:gd name="connsiteY164" fmla="*/ 708324 h 5218739"/>
                <a:gd name="connsiteX165" fmla="*/ 3377270 w 3737830"/>
                <a:gd name="connsiteY165" fmla="*/ 563993 h 5218739"/>
                <a:gd name="connsiteX166" fmla="*/ 3316598 w 3737830"/>
                <a:gd name="connsiteY166" fmla="*/ 440404 h 5218739"/>
                <a:gd name="connsiteX167" fmla="*/ 3332784 w 3737830"/>
                <a:gd name="connsiteY167" fmla="*/ 263417 h 5218739"/>
                <a:gd name="connsiteX168" fmla="*/ 3106192 w 3737830"/>
                <a:gd name="connsiteY168" fmla="*/ 128907 h 5218739"/>
                <a:gd name="connsiteX169" fmla="*/ 3124462 w 3737830"/>
                <a:gd name="connsiteY169" fmla="*/ 12400 h 5218739"/>
                <a:gd name="connsiteX170" fmla="*/ 3020642 w 3737830"/>
                <a:gd name="connsiteY170" fmla="*/ 1477 h 5218739"/>
                <a:gd name="connsiteX171" fmla="*/ 2958526 w 3737830"/>
                <a:gd name="connsiteY171" fmla="*/ 38129 h 5218739"/>
                <a:gd name="connsiteX172" fmla="*/ 2965150 w 3737830"/>
                <a:gd name="connsiteY172" fmla="*/ 223300 h 5218739"/>
                <a:gd name="connsiteX173" fmla="*/ 2780177 w 3737830"/>
                <a:gd name="connsiteY173" fmla="*/ 305894 h 5218739"/>
                <a:gd name="connsiteX174" fmla="*/ 2762617 w 3737830"/>
                <a:gd name="connsiteY174" fmla="*/ 448814 h 5218739"/>
                <a:gd name="connsiteX0" fmla="*/ 2762617 w 3737830"/>
                <a:gd name="connsiteY0" fmla="*/ 448814 h 5218739"/>
                <a:gd name="connsiteX1" fmla="*/ 2424105 w 3737830"/>
                <a:gd name="connsiteY1" fmla="*/ 558395 h 5218739"/>
                <a:gd name="connsiteX2" fmla="*/ 2293527 w 3737830"/>
                <a:gd name="connsiteY2" fmla="*/ 545493 h 5218739"/>
                <a:gd name="connsiteX3" fmla="*/ 2241444 w 3737830"/>
                <a:gd name="connsiteY3" fmla="*/ 716503 h 5218739"/>
                <a:gd name="connsiteX4" fmla="*/ 2040286 w 3737830"/>
                <a:gd name="connsiteY4" fmla="*/ 792017 h 5218739"/>
                <a:gd name="connsiteX5" fmla="*/ 1996355 w 3737830"/>
                <a:gd name="connsiteY5" fmla="*/ 709423 h 5218739"/>
                <a:gd name="connsiteX6" fmla="*/ 1883059 w 3737830"/>
                <a:gd name="connsiteY6" fmla="*/ 810896 h 5218739"/>
                <a:gd name="connsiteX7" fmla="*/ 1700399 w 3737830"/>
                <a:gd name="connsiteY7" fmla="*/ 820335 h 5218739"/>
                <a:gd name="connsiteX8" fmla="*/ 1591727 w 3737830"/>
                <a:gd name="connsiteY8" fmla="*/ 910008 h 5218739"/>
                <a:gd name="connsiteX9" fmla="*/ 1478186 w 3737830"/>
                <a:gd name="connsiteY9" fmla="*/ 938674 h 5218739"/>
                <a:gd name="connsiteX10" fmla="*/ 1392881 w 3737830"/>
                <a:gd name="connsiteY10" fmla="*/ 1179028 h 5218739"/>
                <a:gd name="connsiteX11" fmla="*/ 1249527 w 3737830"/>
                <a:gd name="connsiteY11" fmla="*/ 1112953 h 5218739"/>
                <a:gd name="connsiteX12" fmla="*/ 1184787 w 3737830"/>
                <a:gd name="connsiteY12" fmla="*/ 1226224 h 5218739"/>
                <a:gd name="connsiteX13" fmla="*/ 1214845 w 3737830"/>
                <a:gd name="connsiteY13" fmla="*/ 1445687 h 5218739"/>
                <a:gd name="connsiteX14" fmla="*/ 1062243 w 3737830"/>
                <a:gd name="connsiteY14" fmla="*/ 1497603 h 5218739"/>
                <a:gd name="connsiteX15" fmla="*/ 1018312 w 3737830"/>
                <a:gd name="connsiteY15" fmla="*/ 1415010 h 5218739"/>
                <a:gd name="connsiteX16" fmla="*/ 932762 w 3737830"/>
                <a:gd name="connsiteY16" fmla="*/ 1436248 h 5218739"/>
                <a:gd name="connsiteX17" fmla="*/ 902682 w 3737830"/>
                <a:gd name="connsiteY17" fmla="*/ 1355452 h 5218739"/>
                <a:gd name="connsiteX18" fmla="*/ 646054 w 3737830"/>
                <a:gd name="connsiteY18" fmla="*/ 1443327 h 5218739"/>
                <a:gd name="connsiteX19" fmla="*/ 553567 w 3737830"/>
                <a:gd name="connsiteY19" fmla="*/ 1318257 h 5218739"/>
                <a:gd name="connsiteX20" fmla="*/ 528134 w 3737830"/>
                <a:gd name="connsiteY20" fmla="*/ 1490524 h 5218739"/>
                <a:gd name="connsiteX21" fmla="*/ 384780 w 3737830"/>
                <a:gd name="connsiteY21" fmla="*/ 1490524 h 5218739"/>
                <a:gd name="connsiteX22" fmla="*/ 289981 w 3737830"/>
                <a:gd name="connsiteY22" fmla="*/ 1625034 h 5218739"/>
                <a:gd name="connsiteX23" fmla="*/ 132783 w 3737830"/>
                <a:gd name="connsiteY23" fmla="*/ 1704252 h 5218739"/>
                <a:gd name="connsiteX24" fmla="*/ 137379 w 3737830"/>
                <a:gd name="connsiteY24" fmla="*/ 1825618 h 5218739"/>
                <a:gd name="connsiteX25" fmla="*/ 33332 w 3737830"/>
                <a:gd name="connsiteY25" fmla="*/ 1927091 h 5218739"/>
                <a:gd name="connsiteX26" fmla="*/ 6257 w 3737830"/>
                <a:gd name="connsiteY26" fmla="*/ 2273583 h 5218739"/>
                <a:gd name="connsiteX27" fmla="*/ 63390 w 3737830"/>
                <a:gd name="connsiteY27" fmla="*/ 2443891 h 5218739"/>
                <a:gd name="connsiteX28" fmla="*/ 125819 w 3737830"/>
                <a:gd name="connsiteY28" fmla="*/ 2469849 h 5218739"/>
                <a:gd name="connsiteX29" fmla="*/ 169750 w 3737830"/>
                <a:gd name="connsiteY29" fmla="*/ 2613798 h 5218739"/>
                <a:gd name="connsiteX30" fmla="*/ 358836 w 3737830"/>
                <a:gd name="connsiteY30" fmla="*/ 2804548 h 5218739"/>
                <a:gd name="connsiteX31" fmla="*/ 521198 w 3737830"/>
                <a:gd name="connsiteY31" fmla="*/ 2892257 h 5218739"/>
                <a:gd name="connsiteX32" fmla="*/ 598137 w 3737830"/>
                <a:gd name="connsiteY32" fmla="*/ 3135838 h 5218739"/>
                <a:gd name="connsiteX33" fmla="*/ 424087 w 3737830"/>
                <a:gd name="connsiteY33" fmla="*/ 3331184 h 5218739"/>
                <a:gd name="connsiteX34" fmla="*/ 292409 w 3737830"/>
                <a:gd name="connsiteY34" fmla="*/ 3556346 h 5218739"/>
                <a:gd name="connsiteX35" fmla="*/ 293251 w 3737830"/>
                <a:gd name="connsiteY35" fmla="*/ 3670361 h 5218739"/>
                <a:gd name="connsiteX36" fmla="*/ 335069 w 3737830"/>
                <a:gd name="connsiteY36" fmla="*/ 3679847 h 5218739"/>
                <a:gd name="connsiteX37" fmla="*/ 355879 w 3737830"/>
                <a:gd name="connsiteY37" fmla="*/ 3689581 h 5218739"/>
                <a:gd name="connsiteX38" fmla="*/ 379289 w 3737830"/>
                <a:gd name="connsiteY38" fmla="*/ 3682502 h 5218739"/>
                <a:gd name="connsiteX39" fmla="*/ 414839 w 3737830"/>
                <a:gd name="connsiteY39" fmla="*/ 3702855 h 5218739"/>
                <a:gd name="connsiteX40" fmla="*/ 446920 w 3737830"/>
                <a:gd name="connsiteY40" fmla="*/ 3695776 h 5218739"/>
                <a:gd name="connsiteX41" fmla="*/ 493741 w 3737830"/>
                <a:gd name="connsiteY41" fmla="*/ 3732943 h 5218739"/>
                <a:gd name="connsiteX42" fmla="*/ 522354 w 3737830"/>
                <a:gd name="connsiteY42" fmla="*/ 3724094 h 5218739"/>
                <a:gd name="connsiteX43" fmla="*/ 532759 w 3737830"/>
                <a:gd name="connsiteY43" fmla="*/ 3741792 h 5218739"/>
                <a:gd name="connsiteX44" fmla="*/ 569175 w 3737830"/>
                <a:gd name="connsiteY44" fmla="*/ 3717014 h 5218739"/>
                <a:gd name="connsiteX45" fmla="*/ 592586 w 3737830"/>
                <a:gd name="connsiteY45" fmla="*/ 3720554 h 5218739"/>
                <a:gd name="connsiteX46" fmla="*/ 610247 w 3737830"/>
                <a:gd name="connsiteY46" fmla="*/ 3714362 h 5218739"/>
                <a:gd name="connsiteX47" fmla="*/ 638542 w 3737830"/>
                <a:gd name="connsiteY47" fmla="*/ 3764424 h 5218739"/>
                <a:gd name="connsiteX48" fmla="*/ 654147 w 3737830"/>
                <a:gd name="connsiteY48" fmla="*/ 3775420 h 5218739"/>
                <a:gd name="connsiteX49" fmla="*/ 687095 w 3737830"/>
                <a:gd name="connsiteY49" fmla="*/ 3777190 h 5218739"/>
                <a:gd name="connsiteX50" fmla="*/ 692298 w 3737830"/>
                <a:gd name="connsiteY50" fmla="*/ 3751527 h 5218739"/>
                <a:gd name="connsiteX51" fmla="*/ 707038 w 3737830"/>
                <a:gd name="connsiteY51" fmla="*/ 3744447 h 5218739"/>
                <a:gd name="connsiteX52" fmla="*/ 706171 w 3737830"/>
                <a:gd name="connsiteY52" fmla="*/ 3728519 h 5218739"/>
                <a:gd name="connsiteX53" fmla="*/ 734784 w 3737830"/>
                <a:gd name="connsiteY53" fmla="*/ 3712590 h 5218739"/>
                <a:gd name="connsiteX54" fmla="*/ 751258 w 3737830"/>
                <a:gd name="connsiteY54" fmla="*/ 3718784 h 5218739"/>
                <a:gd name="connsiteX55" fmla="*/ 767732 w 3737830"/>
                <a:gd name="connsiteY55" fmla="*/ 3688697 h 5218739"/>
                <a:gd name="connsiteX56" fmla="*/ 818889 w 3737830"/>
                <a:gd name="connsiteY56" fmla="*/ 3698431 h 5218739"/>
                <a:gd name="connsiteX57" fmla="*/ 834496 w 3737830"/>
                <a:gd name="connsiteY57" fmla="*/ 3730288 h 5218739"/>
                <a:gd name="connsiteX58" fmla="*/ 868311 w 3737830"/>
                <a:gd name="connsiteY58" fmla="*/ 3683387 h 5218739"/>
                <a:gd name="connsiteX59" fmla="*/ 908196 w 3737830"/>
                <a:gd name="connsiteY59" fmla="*/ 3669228 h 5218739"/>
                <a:gd name="connsiteX60" fmla="*/ 934208 w 3737830"/>
                <a:gd name="connsiteY60" fmla="*/ 3674538 h 5218739"/>
                <a:gd name="connsiteX61" fmla="*/ 968890 w 3737830"/>
                <a:gd name="connsiteY61" fmla="*/ 3647105 h 5218739"/>
                <a:gd name="connsiteX62" fmla="*/ 994035 w 3737830"/>
                <a:gd name="connsiteY62" fmla="*/ 3640910 h 5218739"/>
                <a:gd name="connsiteX63" fmla="*/ 1026983 w 3737830"/>
                <a:gd name="connsiteY63" fmla="*/ 3599318 h 5218739"/>
                <a:gd name="connsiteX64" fmla="*/ 1054920 w 3737830"/>
                <a:gd name="connsiteY64" fmla="*/ 3580857 h 5218739"/>
                <a:gd name="connsiteX65" fmla="*/ 1068602 w 3737830"/>
                <a:gd name="connsiteY65" fmla="*/ 3593124 h 5218739"/>
                <a:gd name="connsiteX66" fmla="*/ 1093747 w 3737830"/>
                <a:gd name="connsiteY66" fmla="*/ 3608168 h 5218739"/>
                <a:gd name="connsiteX67" fmla="*/ 1105885 w 3737830"/>
                <a:gd name="connsiteY67" fmla="*/ 3580735 h 5218739"/>
                <a:gd name="connsiteX68" fmla="*/ 1116290 w 3737830"/>
                <a:gd name="connsiteY68" fmla="*/ 3585159 h 5218739"/>
                <a:gd name="connsiteX69" fmla="*/ 1138834 w 3737830"/>
                <a:gd name="connsiteY69" fmla="*/ 3550647 h 5218739"/>
                <a:gd name="connsiteX70" fmla="*/ 1159643 w 3737830"/>
                <a:gd name="connsiteY70" fmla="*/ 3545337 h 5218739"/>
                <a:gd name="connsiteX71" fmla="*/ 1169181 w 3737830"/>
                <a:gd name="connsiteY71" fmla="*/ 3554187 h 5218739"/>
                <a:gd name="connsiteX72" fmla="*/ 1177851 w 3737830"/>
                <a:gd name="connsiteY72" fmla="*/ 3545337 h 5218739"/>
                <a:gd name="connsiteX73" fmla="*/ 1187389 w 3737830"/>
                <a:gd name="connsiteY73" fmla="*/ 3543568 h 5218739"/>
                <a:gd name="connsiteX74" fmla="*/ 1189990 w 3737830"/>
                <a:gd name="connsiteY74" fmla="*/ 3533833 h 5218739"/>
                <a:gd name="connsiteX75" fmla="*/ 1204730 w 3737830"/>
                <a:gd name="connsiteY75" fmla="*/ 3527639 h 5218739"/>
                <a:gd name="connsiteX76" fmla="*/ 1251551 w 3737830"/>
                <a:gd name="connsiteY76" fmla="*/ 3524099 h 5218739"/>
                <a:gd name="connsiteX77" fmla="*/ 1263690 w 3737830"/>
                <a:gd name="connsiteY77" fmla="*/ 3532948 h 5218739"/>
                <a:gd name="connsiteX78" fmla="*/ 1274095 w 3737830"/>
                <a:gd name="connsiteY78" fmla="*/ 3522329 h 5218739"/>
                <a:gd name="connsiteX79" fmla="*/ 1278430 w 3737830"/>
                <a:gd name="connsiteY79" fmla="*/ 3501976 h 5218739"/>
                <a:gd name="connsiteX80" fmla="*/ 1273228 w 3737830"/>
                <a:gd name="connsiteY80" fmla="*/ 3489587 h 5218739"/>
                <a:gd name="connsiteX81" fmla="*/ 1289702 w 3737830"/>
                <a:gd name="connsiteY81" fmla="*/ 3474543 h 5218739"/>
                <a:gd name="connsiteX82" fmla="*/ 1300974 w 3737830"/>
                <a:gd name="connsiteY82" fmla="*/ 3476313 h 5218739"/>
                <a:gd name="connsiteX83" fmla="*/ 1300974 w 3737830"/>
                <a:gd name="connsiteY83" fmla="*/ 3499321 h 5218739"/>
                <a:gd name="connsiteX84" fmla="*/ 1315714 w 3737830"/>
                <a:gd name="connsiteY84" fmla="*/ 3489587 h 5218739"/>
                <a:gd name="connsiteX85" fmla="*/ 1327853 w 3737830"/>
                <a:gd name="connsiteY85" fmla="*/ 3486932 h 5218739"/>
                <a:gd name="connsiteX86" fmla="*/ 1350396 w 3737830"/>
                <a:gd name="connsiteY86" fmla="*/ 3479852 h 5218739"/>
                <a:gd name="connsiteX87" fmla="*/ 1374674 w 3737830"/>
                <a:gd name="connsiteY87" fmla="*/ 3482507 h 5218739"/>
                <a:gd name="connsiteX88" fmla="*/ 1368604 w 3737830"/>
                <a:gd name="connsiteY88" fmla="*/ 3494011 h 5218739"/>
                <a:gd name="connsiteX89" fmla="*/ 1369472 w 3737830"/>
                <a:gd name="connsiteY89" fmla="*/ 3517020 h 5218739"/>
                <a:gd name="connsiteX90" fmla="*/ 1392882 w 3737830"/>
                <a:gd name="connsiteY90" fmla="*/ 3492241 h 5218739"/>
                <a:gd name="connsiteX91" fmla="*/ 1416293 w 3737830"/>
                <a:gd name="connsiteY91" fmla="*/ 3491357 h 5218739"/>
                <a:gd name="connsiteX92" fmla="*/ 1442779 w 3737830"/>
                <a:gd name="connsiteY92" fmla="*/ 3466701 h 5218739"/>
                <a:gd name="connsiteX93" fmla="*/ 1499530 w 3737830"/>
                <a:gd name="connsiteY93" fmla="*/ 3501976 h 5218739"/>
                <a:gd name="connsiteX94" fmla="*/ 1544618 w 3737830"/>
                <a:gd name="connsiteY94" fmla="*/ 3581620 h 5218739"/>
                <a:gd name="connsiteX95" fmla="*/ 1551554 w 3737830"/>
                <a:gd name="connsiteY95" fmla="*/ 3574540 h 5218739"/>
                <a:gd name="connsiteX96" fmla="*/ 1567161 w 3737830"/>
                <a:gd name="connsiteY96" fmla="*/ 3575426 h 5218739"/>
                <a:gd name="connsiteX97" fmla="*/ 1578433 w 3737830"/>
                <a:gd name="connsiteY97" fmla="*/ 3586929 h 5218739"/>
                <a:gd name="connsiteX98" fmla="*/ 1613115 w 3737830"/>
                <a:gd name="connsiteY98" fmla="*/ 3594009 h 5218739"/>
                <a:gd name="connsiteX99" fmla="*/ 1653867 w 3737830"/>
                <a:gd name="connsiteY99" fmla="*/ 3578080 h 5218739"/>
                <a:gd name="connsiteX100" fmla="*/ 1694619 w 3737830"/>
                <a:gd name="connsiteY100" fmla="*/ 3586929 h 5218739"/>
                <a:gd name="connsiteX101" fmla="*/ 1693752 w 3737830"/>
                <a:gd name="connsiteY101" fmla="*/ 3627636 h 5218739"/>
                <a:gd name="connsiteX102" fmla="*/ 1721498 w 3737830"/>
                <a:gd name="connsiteY102" fmla="*/ 3656839 h 5218739"/>
                <a:gd name="connsiteX103" fmla="*/ 1761383 w 3737830"/>
                <a:gd name="connsiteY103" fmla="*/ 3656839 h 5218739"/>
                <a:gd name="connsiteX104" fmla="*/ 1760429 w 3737830"/>
                <a:gd name="connsiteY104" fmla="*/ 3685379 h 5218739"/>
                <a:gd name="connsiteX105" fmla="*/ 1778441 w 3737830"/>
                <a:gd name="connsiteY105" fmla="*/ 3689061 h 5218739"/>
                <a:gd name="connsiteX106" fmla="*/ 1800298 w 3737830"/>
                <a:gd name="connsiteY106" fmla="*/ 3684413 h 5218739"/>
                <a:gd name="connsiteX107" fmla="*/ 1813047 w 3737830"/>
                <a:gd name="connsiteY107" fmla="*/ 3669542 h 5218739"/>
                <a:gd name="connsiteX108" fmla="*/ 1833083 w 3737830"/>
                <a:gd name="connsiteY108" fmla="*/ 3667683 h 5218739"/>
                <a:gd name="connsiteX109" fmla="*/ 1855684 w 3737830"/>
                <a:gd name="connsiteY109" fmla="*/ 3637806 h 5218739"/>
                <a:gd name="connsiteX110" fmla="*/ 1862226 w 3737830"/>
                <a:gd name="connsiteY110" fmla="*/ 3644447 h 5218739"/>
                <a:gd name="connsiteX111" fmla="*/ 1853117 w 3737830"/>
                <a:gd name="connsiteY111" fmla="*/ 3669542 h 5218739"/>
                <a:gd name="connsiteX112" fmla="*/ 1870421 w 3737830"/>
                <a:gd name="connsiteY112" fmla="*/ 3712298 h 5218739"/>
                <a:gd name="connsiteX113" fmla="*/ 1874064 w 3737830"/>
                <a:gd name="connsiteY113" fmla="*/ 3742970 h 5218739"/>
                <a:gd name="connsiteX114" fmla="*/ 1873154 w 3737830"/>
                <a:gd name="connsiteY114" fmla="*/ 3769925 h 5218739"/>
                <a:gd name="connsiteX115" fmla="*/ 1893189 w 3737830"/>
                <a:gd name="connsiteY115" fmla="*/ 3781078 h 5218739"/>
                <a:gd name="connsiteX116" fmla="*/ 1911403 w 3737830"/>
                <a:gd name="connsiteY116" fmla="*/ 3782937 h 5218739"/>
                <a:gd name="connsiteX117" fmla="*/ 1913224 w 3737830"/>
                <a:gd name="connsiteY117" fmla="*/ 3799668 h 5218739"/>
                <a:gd name="connsiteX118" fmla="*/ 1923242 w 3737830"/>
                <a:gd name="connsiteY118" fmla="*/ 3816398 h 5218739"/>
                <a:gd name="connsiteX119" fmla="*/ 1921420 w 3737830"/>
                <a:gd name="connsiteY119" fmla="*/ 3828481 h 5218739"/>
                <a:gd name="connsiteX120" fmla="*/ 1909581 w 3737830"/>
                <a:gd name="connsiteY120" fmla="*/ 3831270 h 5218739"/>
                <a:gd name="connsiteX121" fmla="*/ 1906849 w 3737830"/>
                <a:gd name="connsiteY121" fmla="*/ 3821975 h 5218739"/>
                <a:gd name="connsiteX122" fmla="*/ 1894100 w 3737830"/>
                <a:gd name="connsiteY122" fmla="*/ 3826622 h 5218739"/>
                <a:gd name="connsiteX123" fmla="*/ 1890457 w 3737830"/>
                <a:gd name="connsiteY123" fmla="*/ 3846141 h 5218739"/>
                <a:gd name="connsiteX124" fmla="*/ 1878618 w 3737830"/>
                <a:gd name="connsiteY124" fmla="*/ 3858224 h 5218739"/>
                <a:gd name="connsiteX125" fmla="*/ 1885903 w 3737830"/>
                <a:gd name="connsiteY125" fmla="*/ 3884249 h 5218739"/>
                <a:gd name="connsiteX126" fmla="*/ 1875886 w 3737830"/>
                <a:gd name="connsiteY126" fmla="*/ 3924216 h 5218739"/>
                <a:gd name="connsiteX127" fmla="*/ 1895010 w 3737830"/>
                <a:gd name="connsiteY127" fmla="*/ 3936299 h 5218739"/>
                <a:gd name="connsiteX128" fmla="*/ 1912314 w 3737830"/>
                <a:gd name="connsiteY128" fmla="*/ 3958606 h 5218739"/>
                <a:gd name="connsiteX129" fmla="*/ 1907760 w 3737830"/>
                <a:gd name="connsiteY129" fmla="*/ 3967901 h 5218739"/>
                <a:gd name="connsiteX130" fmla="*/ 1909581 w 3737830"/>
                <a:gd name="connsiteY130" fmla="*/ 3979055 h 5218739"/>
                <a:gd name="connsiteX131" fmla="*/ 1884992 w 3737830"/>
                <a:gd name="connsiteY131" fmla="*/ 3993927 h 5218739"/>
                <a:gd name="connsiteX132" fmla="*/ 1879528 w 3737830"/>
                <a:gd name="connsiteY132" fmla="*/ 4009728 h 5218739"/>
                <a:gd name="connsiteX133" fmla="*/ 1809404 w 3737830"/>
                <a:gd name="connsiteY133" fmla="*/ 4037612 h 5218739"/>
                <a:gd name="connsiteX134" fmla="*/ 1823065 w 3737830"/>
                <a:gd name="connsiteY134" fmla="*/ 4052483 h 5218739"/>
                <a:gd name="connsiteX135" fmla="*/ 1815780 w 3737830"/>
                <a:gd name="connsiteY135" fmla="*/ 4067355 h 5218739"/>
                <a:gd name="connsiteX136" fmla="*/ 1833083 w 3737830"/>
                <a:gd name="connsiteY136" fmla="*/ 4098957 h 5218739"/>
                <a:gd name="connsiteX137" fmla="*/ 1851297 w 3737830"/>
                <a:gd name="connsiteY137" fmla="*/ 4098957 h 5218739"/>
                <a:gd name="connsiteX138" fmla="*/ 1872243 w 3737830"/>
                <a:gd name="connsiteY138" fmla="*/ 4117546 h 5218739"/>
                <a:gd name="connsiteX139" fmla="*/ 1884082 w 3737830"/>
                <a:gd name="connsiteY139" fmla="*/ 4126841 h 5218739"/>
                <a:gd name="connsiteX140" fmla="*/ 1895921 w 3737830"/>
                <a:gd name="connsiteY140" fmla="*/ 4175173 h 5218739"/>
                <a:gd name="connsiteX141" fmla="*/ 1884081 w 3737830"/>
                <a:gd name="connsiteY141" fmla="*/ 4190974 h 5218739"/>
                <a:gd name="connsiteX142" fmla="*/ 1896832 w 3737830"/>
                <a:gd name="connsiteY142" fmla="*/ 4199339 h 5218739"/>
                <a:gd name="connsiteX143" fmla="*/ 1902296 w 3737830"/>
                <a:gd name="connsiteY143" fmla="*/ 4209564 h 5218739"/>
                <a:gd name="connsiteX144" fmla="*/ 1948742 w 3737830"/>
                <a:gd name="connsiteY144" fmla="*/ 4229082 h 5218739"/>
                <a:gd name="connsiteX145" fmla="*/ 1986991 w 3737830"/>
                <a:gd name="connsiteY145" fmla="*/ 4230941 h 5218739"/>
                <a:gd name="connsiteX146" fmla="*/ 1997008 w 3737830"/>
                <a:gd name="connsiteY146" fmla="*/ 4243954 h 5218739"/>
                <a:gd name="connsiteX147" fmla="*/ 2015222 w 3737830"/>
                <a:gd name="connsiteY147" fmla="*/ 4250460 h 5218739"/>
                <a:gd name="connsiteX148" fmla="*/ 2017044 w 3737830"/>
                <a:gd name="connsiteY148" fmla="*/ 4276485 h 5218739"/>
                <a:gd name="connsiteX149" fmla="*/ 2069313 w 3737830"/>
                <a:gd name="connsiteY149" fmla="*/ 4257313 h 5218739"/>
                <a:gd name="connsiteX150" fmla="*/ 1868836 w 3737830"/>
                <a:gd name="connsiteY150" fmla="*/ 4846950 h 5218739"/>
                <a:gd name="connsiteX151" fmla="*/ 2702849 w 3737830"/>
                <a:gd name="connsiteY151" fmla="*/ 5188594 h 5218739"/>
                <a:gd name="connsiteX152" fmla="*/ 3506718 w 3737830"/>
                <a:gd name="connsiteY152" fmla="*/ 5218739 h 5218739"/>
                <a:gd name="connsiteX153" fmla="*/ 3737830 w 3737830"/>
                <a:gd name="connsiteY153" fmla="*/ 4465112 h 5218739"/>
                <a:gd name="connsiteX154" fmla="*/ 3707685 w 3737830"/>
                <a:gd name="connsiteY154" fmla="*/ 3801921 h 5218739"/>
                <a:gd name="connsiteX155" fmla="*/ 3737830 w 3737830"/>
                <a:gd name="connsiteY155" fmla="*/ 3289455 h 5218739"/>
                <a:gd name="connsiteX156" fmla="*/ 3446427 w 3737830"/>
                <a:gd name="connsiteY156" fmla="*/ 2666457 h 5218739"/>
                <a:gd name="connsiteX157" fmla="*/ 2853575 w 3737830"/>
                <a:gd name="connsiteY157" fmla="*/ 2676506 h 5218739"/>
                <a:gd name="connsiteX158" fmla="*/ 2572221 w 3737830"/>
                <a:gd name="connsiteY158" fmla="*/ 2475539 h 5218739"/>
                <a:gd name="connsiteX159" fmla="*/ 2793285 w 3737830"/>
                <a:gd name="connsiteY159" fmla="*/ 2274572 h 5218739"/>
                <a:gd name="connsiteX160" fmla="*/ 2873671 w 3737830"/>
                <a:gd name="connsiteY160" fmla="*/ 2013314 h 5218739"/>
                <a:gd name="connsiteX161" fmla="*/ 3144977 w 3737830"/>
                <a:gd name="connsiteY161" fmla="*/ 1782202 h 5218739"/>
                <a:gd name="connsiteX162" fmla="*/ 2984203 w 3737830"/>
                <a:gd name="connsiteY162" fmla="*/ 1330027 h 5218739"/>
                <a:gd name="connsiteX163" fmla="*/ 3165074 w 3737830"/>
                <a:gd name="connsiteY163" fmla="*/ 1108963 h 5218739"/>
                <a:gd name="connsiteX164" fmla="*/ 3438708 w 3737830"/>
                <a:gd name="connsiteY164" fmla="*/ 708324 h 5218739"/>
                <a:gd name="connsiteX165" fmla="*/ 3377270 w 3737830"/>
                <a:gd name="connsiteY165" fmla="*/ 563993 h 5218739"/>
                <a:gd name="connsiteX166" fmla="*/ 3316598 w 3737830"/>
                <a:gd name="connsiteY166" fmla="*/ 440404 h 5218739"/>
                <a:gd name="connsiteX167" fmla="*/ 3332784 w 3737830"/>
                <a:gd name="connsiteY167" fmla="*/ 263417 h 5218739"/>
                <a:gd name="connsiteX168" fmla="*/ 3106192 w 3737830"/>
                <a:gd name="connsiteY168" fmla="*/ 128907 h 5218739"/>
                <a:gd name="connsiteX169" fmla="*/ 3124462 w 3737830"/>
                <a:gd name="connsiteY169" fmla="*/ 12400 h 5218739"/>
                <a:gd name="connsiteX170" fmla="*/ 3020642 w 3737830"/>
                <a:gd name="connsiteY170" fmla="*/ 1477 h 5218739"/>
                <a:gd name="connsiteX171" fmla="*/ 2958526 w 3737830"/>
                <a:gd name="connsiteY171" fmla="*/ 38129 h 5218739"/>
                <a:gd name="connsiteX172" fmla="*/ 2965150 w 3737830"/>
                <a:gd name="connsiteY172" fmla="*/ 223300 h 5218739"/>
                <a:gd name="connsiteX173" fmla="*/ 2780177 w 3737830"/>
                <a:gd name="connsiteY173" fmla="*/ 305894 h 5218739"/>
                <a:gd name="connsiteX174" fmla="*/ 2762617 w 3737830"/>
                <a:gd name="connsiteY174" fmla="*/ 448814 h 5218739"/>
                <a:gd name="connsiteX0" fmla="*/ 2762617 w 3737830"/>
                <a:gd name="connsiteY0" fmla="*/ 448814 h 5218739"/>
                <a:gd name="connsiteX1" fmla="*/ 2424105 w 3737830"/>
                <a:gd name="connsiteY1" fmla="*/ 558395 h 5218739"/>
                <a:gd name="connsiteX2" fmla="*/ 2293527 w 3737830"/>
                <a:gd name="connsiteY2" fmla="*/ 545493 h 5218739"/>
                <a:gd name="connsiteX3" fmla="*/ 2241444 w 3737830"/>
                <a:gd name="connsiteY3" fmla="*/ 716503 h 5218739"/>
                <a:gd name="connsiteX4" fmla="*/ 2040286 w 3737830"/>
                <a:gd name="connsiteY4" fmla="*/ 792017 h 5218739"/>
                <a:gd name="connsiteX5" fmla="*/ 1996355 w 3737830"/>
                <a:gd name="connsiteY5" fmla="*/ 709423 h 5218739"/>
                <a:gd name="connsiteX6" fmla="*/ 1883059 w 3737830"/>
                <a:gd name="connsiteY6" fmla="*/ 810896 h 5218739"/>
                <a:gd name="connsiteX7" fmla="*/ 1700399 w 3737830"/>
                <a:gd name="connsiteY7" fmla="*/ 820335 h 5218739"/>
                <a:gd name="connsiteX8" fmla="*/ 1591727 w 3737830"/>
                <a:gd name="connsiteY8" fmla="*/ 910008 h 5218739"/>
                <a:gd name="connsiteX9" fmla="*/ 1478186 w 3737830"/>
                <a:gd name="connsiteY9" fmla="*/ 938674 h 5218739"/>
                <a:gd name="connsiteX10" fmla="*/ 1392881 w 3737830"/>
                <a:gd name="connsiteY10" fmla="*/ 1179028 h 5218739"/>
                <a:gd name="connsiteX11" fmla="*/ 1249527 w 3737830"/>
                <a:gd name="connsiteY11" fmla="*/ 1112953 h 5218739"/>
                <a:gd name="connsiteX12" fmla="*/ 1184787 w 3737830"/>
                <a:gd name="connsiteY12" fmla="*/ 1226224 h 5218739"/>
                <a:gd name="connsiteX13" fmla="*/ 1214845 w 3737830"/>
                <a:gd name="connsiteY13" fmla="*/ 1445687 h 5218739"/>
                <a:gd name="connsiteX14" fmla="*/ 1062243 w 3737830"/>
                <a:gd name="connsiteY14" fmla="*/ 1497603 h 5218739"/>
                <a:gd name="connsiteX15" fmla="*/ 1018312 w 3737830"/>
                <a:gd name="connsiteY15" fmla="*/ 1415010 h 5218739"/>
                <a:gd name="connsiteX16" fmla="*/ 932762 w 3737830"/>
                <a:gd name="connsiteY16" fmla="*/ 1436248 h 5218739"/>
                <a:gd name="connsiteX17" fmla="*/ 902682 w 3737830"/>
                <a:gd name="connsiteY17" fmla="*/ 1355452 h 5218739"/>
                <a:gd name="connsiteX18" fmla="*/ 646054 w 3737830"/>
                <a:gd name="connsiteY18" fmla="*/ 1443327 h 5218739"/>
                <a:gd name="connsiteX19" fmla="*/ 553567 w 3737830"/>
                <a:gd name="connsiteY19" fmla="*/ 1318257 h 5218739"/>
                <a:gd name="connsiteX20" fmla="*/ 528134 w 3737830"/>
                <a:gd name="connsiteY20" fmla="*/ 1490524 h 5218739"/>
                <a:gd name="connsiteX21" fmla="*/ 384780 w 3737830"/>
                <a:gd name="connsiteY21" fmla="*/ 1490524 h 5218739"/>
                <a:gd name="connsiteX22" fmla="*/ 289981 w 3737830"/>
                <a:gd name="connsiteY22" fmla="*/ 1625034 h 5218739"/>
                <a:gd name="connsiteX23" fmla="*/ 132783 w 3737830"/>
                <a:gd name="connsiteY23" fmla="*/ 1704252 h 5218739"/>
                <a:gd name="connsiteX24" fmla="*/ 137379 w 3737830"/>
                <a:gd name="connsiteY24" fmla="*/ 1825618 h 5218739"/>
                <a:gd name="connsiteX25" fmla="*/ 33332 w 3737830"/>
                <a:gd name="connsiteY25" fmla="*/ 1927091 h 5218739"/>
                <a:gd name="connsiteX26" fmla="*/ 6257 w 3737830"/>
                <a:gd name="connsiteY26" fmla="*/ 2273583 h 5218739"/>
                <a:gd name="connsiteX27" fmla="*/ 63390 w 3737830"/>
                <a:gd name="connsiteY27" fmla="*/ 2443891 h 5218739"/>
                <a:gd name="connsiteX28" fmla="*/ 125819 w 3737830"/>
                <a:gd name="connsiteY28" fmla="*/ 2469849 h 5218739"/>
                <a:gd name="connsiteX29" fmla="*/ 169750 w 3737830"/>
                <a:gd name="connsiteY29" fmla="*/ 2613798 h 5218739"/>
                <a:gd name="connsiteX30" fmla="*/ 358836 w 3737830"/>
                <a:gd name="connsiteY30" fmla="*/ 2804548 h 5218739"/>
                <a:gd name="connsiteX31" fmla="*/ 521198 w 3737830"/>
                <a:gd name="connsiteY31" fmla="*/ 2892257 h 5218739"/>
                <a:gd name="connsiteX32" fmla="*/ 598137 w 3737830"/>
                <a:gd name="connsiteY32" fmla="*/ 3135838 h 5218739"/>
                <a:gd name="connsiteX33" fmla="*/ 424087 w 3737830"/>
                <a:gd name="connsiteY33" fmla="*/ 3331184 h 5218739"/>
                <a:gd name="connsiteX34" fmla="*/ 292409 w 3737830"/>
                <a:gd name="connsiteY34" fmla="*/ 3556346 h 5218739"/>
                <a:gd name="connsiteX35" fmla="*/ 293251 w 3737830"/>
                <a:gd name="connsiteY35" fmla="*/ 3670361 h 5218739"/>
                <a:gd name="connsiteX36" fmla="*/ 335069 w 3737830"/>
                <a:gd name="connsiteY36" fmla="*/ 3679847 h 5218739"/>
                <a:gd name="connsiteX37" fmla="*/ 355879 w 3737830"/>
                <a:gd name="connsiteY37" fmla="*/ 3689581 h 5218739"/>
                <a:gd name="connsiteX38" fmla="*/ 379289 w 3737830"/>
                <a:gd name="connsiteY38" fmla="*/ 3682502 h 5218739"/>
                <a:gd name="connsiteX39" fmla="*/ 414839 w 3737830"/>
                <a:gd name="connsiteY39" fmla="*/ 3702855 h 5218739"/>
                <a:gd name="connsiteX40" fmla="*/ 446920 w 3737830"/>
                <a:gd name="connsiteY40" fmla="*/ 3695776 h 5218739"/>
                <a:gd name="connsiteX41" fmla="*/ 493741 w 3737830"/>
                <a:gd name="connsiteY41" fmla="*/ 3732943 h 5218739"/>
                <a:gd name="connsiteX42" fmla="*/ 522354 w 3737830"/>
                <a:gd name="connsiteY42" fmla="*/ 3724094 h 5218739"/>
                <a:gd name="connsiteX43" fmla="*/ 532759 w 3737830"/>
                <a:gd name="connsiteY43" fmla="*/ 3741792 h 5218739"/>
                <a:gd name="connsiteX44" fmla="*/ 569175 w 3737830"/>
                <a:gd name="connsiteY44" fmla="*/ 3717014 h 5218739"/>
                <a:gd name="connsiteX45" fmla="*/ 592586 w 3737830"/>
                <a:gd name="connsiteY45" fmla="*/ 3720554 h 5218739"/>
                <a:gd name="connsiteX46" fmla="*/ 610247 w 3737830"/>
                <a:gd name="connsiteY46" fmla="*/ 3714362 h 5218739"/>
                <a:gd name="connsiteX47" fmla="*/ 638542 w 3737830"/>
                <a:gd name="connsiteY47" fmla="*/ 3764424 h 5218739"/>
                <a:gd name="connsiteX48" fmla="*/ 654147 w 3737830"/>
                <a:gd name="connsiteY48" fmla="*/ 3775420 h 5218739"/>
                <a:gd name="connsiteX49" fmla="*/ 687095 w 3737830"/>
                <a:gd name="connsiteY49" fmla="*/ 3777190 h 5218739"/>
                <a:gd name="connsiteX50" fmla="*/ 692298 w 3737830"/>
                <a:gd name="connsiteY50" fmla="*/ 3751527 h 5218739"/>
                <a:gd name="connsiteX51" fmla="*/ 707038 w 3737830"/>
                <a:gd name="connsiteY51" fmla="*/ 3744447 h 5218739"/>
                <a:gd name="connsiteX52" fmla="*/ 706171 w 3737830"/>
                <a:gd name="connsiteY52" fmla="*/ 3728519 h 5218739"/>
                <a:gd name="connsiteX53" fmla="*/ 734784 w 3737830"/>
                <a:gd name="connsiteY53" fmla="*/ 3712590 h 5218739"/>
                <a:gd name="connsiteX54" fmla="*/ 751258 w 3737830"/>
                <a:gd name="connsiteY54" fmla="*/ 3718784 h 5218739"/>
                <a:gd name="connsiteX55" fmla="*/ 767732 w 3737830"/>
                <a:gd name="connsiteY55" fmla="*/ 3688697 h 5218739"/>
                <a:gd name="connsiteX56" fmla="*/ 818889 w 3737830"/>
                <a:gd name="connsiteY56" fmla="*/ 3698431 h 5218739"/>
                <a:gd name="connsiteX57" fmla="*/ 834496 w 3737830"/>
                <a:gd name="connsiteY57" fmla="*/ 3730288 h 5218739"/>
                <a:gd name="connsiteX58" fmla="*/ 868311 w 3737830"/>
                <a:gd name="connsiteY58" fmla="*/ 3683387 h 5218739"/>
                <a:gd name="connsiteX59" fmla="*/ 908196 w 3737830"/>
                <a:gd name="connsiteY59" fmla="*/ 3669228 h 5218739"/>
                <a:gd name="connsiteX60" fmla="*/ 934208 w 3737830"/>
                <a:gd name="connsiteY60" fmla="*/ 3674538 h 5218739"/>
                <a:gd name="connsiteX61" fmla="*/ 968890 w 3737830"/>
                <a:gd name="connsiteY61" fmla="*/ 3647105 h 5218739"/>
                <a:gd name="connsiteX62" fmla="*/ 994035 w 3737830"/>
                <a:gd name="connsiteY62" fmla="*/ 3640910 h 5218739"/>
                <a:gd name="connsiteX63" fmla="*/ 1026983 w 3737830"/>
                <a:gd name="connsiteY63" fmla="*/ 3599318 h 5218739"/>
                <a:gd name="connsiteX64" fmla="*/ 1054920 w 3737830"/>
                <a:gd name="connsiteY64" fmla="*/ 3580857 h 5218739"/>
                <a:gd name="connsiteX65" fmla="*/ 1068602 w 3737830"/>
                <a:gd name="connsiteY65" fmla="*/ 3593124 h 5218739"/>
                <a:gd name="connsiteX66" fmla="*/ 1093747 w 3737830"/>
                <a:gd name="connsiteY66" fmla="*/ 3608168 h 5218739"/>
                <a:gd name="connsiteX67" fmla="*/ 1105885 w 3737830"/>
                <a:gd name="connsiteY67" fmla="*/ 3580735 h 5218739"/>
                <a:gd name="connsiteX68" fmla="*/ 1116290 w 3737830"/>
                <a:gd name="connsiteY68" fmla="*/ 3585159 h 5218739"/>
                <a:gd name="connsiteX69" fmla="*/ 1138834 w 3737830"/>
                <a:gd name="connsiteY69" fmla="*/ 3550647 h 5218739"/>
                <a:gd name="connsiteX70" fmla="*/ 1159643 w 3737830"/>
                <a:gd name="connsiteY70" fmla="*/ 3545337 h 5218739"/>
                <a:gd name="connsiteX71" fmla="*/ 1169181 w 3737830"/>
                <a:gd name="connsiteY71" fmla="*/ 3554187 h 5218739"/>
                <a:gd name="connsiteX72" fmla="*/ 1177851 w 3737830"/>
                <a:gd name="connsiteY72" fmla="*/ 3545337 h 5218739"/>
                <a:gd name="connsiteX73" fmla="*/ 1187389 w 3737830"/>
                <a:gd name="connsiteY73" fmla="*/ 3543568 h 5218739"/>
                <a:gd name="connsiteX74" fmla="*/ 1189990 w 3737830"/>
                <a:gd name="connsiteY74" fmla="*/ 3533833 h 5218739"/>
                <a:gd name="connsiteX75" fmla="*/ 1204730 w 3737830"/>
                <a:gd name="connsiteY75" fmla="*/ 3527639 h 5218739"/>
                <a:gd name="connsiteX76" fmla="*/ 1251551 w 3737830"/>
                <a:gd name="connsiteY76" fmla="*/ 3524099 h 5218739"/>
                <a:gd name="connsiteX77" fmla="*/ 1263690 w 3737830"/>
                <a:gd name="connsiteY77" fmla="*/ 3532948 h 5218739"/>
                <a:gd name="connsiteX78" fmla="*/ 1274095 w 3737830"/>
                <a:gd name="connsiteY78" fmla="*/ 3522329 h 5218739"/>
                <a:gd name="connsiteX79" fmla="*/ 1278430 w 3737830"/>
                <a:gd name="connsiteY79" fmla="*/ 3501976 h 5218739"/>
                <a:gd name="connsiteX80" fmla="*/ 1273228 w 3737830"/>
                <a:gd name="connsiteY80" fmla="*/ 3489587 h 5218739"/>
                <a:gd name="connsiteX81" fmla="*/ 1289702 w 3737830"/>
                <a:gd name="connsiteY81" fmla="*/ 3474543 h 5218739"/>
                <a:gd name="connsiteX82" fmla="*/ 1300974 w 3737830"/>
                <a:gd name="connsiteY82" fmla="*/ 3476313 h 5218739"/>
                <a:gd name="connsiteX83" fmla="*/ 1300974 w 3737830"/>
                <a:gd name="connsiteY83" fmla="*/ 3499321 h 5218739"/>
                <a:gd name="connsiteX84" fmla="*/ 1315714 w 3737830"/>
                <a:gd name="connsiteY84" fmla="*/ 3489587 h 5218739"/>
                <a:gd name="connsiteX85" fmla="*/ 1327853 w 3737830"/>
                <a:gd name="connsiteY85" fmla="*/ 3486932 h 5218739"/>
                <a:gd name="connsiteX86" fmla="*/ 1350396 w 3737830"/>
                <a:gd name="connsiteY86" fmla="*/ 3479852 h 5218739"/>
                <a:gd name="connsiteX87" fmla="*/ 1374674 w 3737830"/>
                <a:gd name="connsiteY87" fmla="*/ 3482507 h 5218739"/>
                <a:gd name="connsiteX88" fmla="*/ 1368604 w 3737830"/>
                <a:gd name="connsiteY88" fmla="*/ 3494011 h 5218739"/>
                <a:gd name="connsiteX89" fmla="*/ 1369472 w 3737830"/>
                <a:gd name="connsiteY89" fmla="*/ 3517020 h 5218739"/>
                <a:gd name="connsiteX90" fmla="*/ 1392882 w 3737830"/>
                <a:gd name="connsiteY90" fmla="*/ 3492241 h 5218739"/>
                <a:gd name="connsiteX91" fmla="*/ 1416293 w 3737830"/>
                <a:gd name="connsiteY91" fmla="*/ 3491357 h 5218739"/>
                <a:gd name="connsiteX92" fmla="*/ 1442779 w 3737830"/>
                <a:gd name="connsiteY92" fmla="*/ 3466701 h 5218739"/>
                <a:gd name="connsiteX93" fmla="*/ 1499530 w 3737830"/>
                <a:gd name="connsiteY93" fmla="*/ 3501976 h 5218739"/>
                <a:gd name="connsiteX94" fmla="*/ 1544618 w 3737830"/>
                <a:gd name="connsiteY94" fmla="*/ 3581620 h 5218739"/>
                <a:gd name="connsiteX95" fmla="*/ 1551554 w 3737830"/>
                <a:gd name="connsiteY95" fmla="*/ 3574540 h 5218739"/>
                <a:gd name="connsiteX96" fmla="*/ 1567161 w 3737830"/>
                <a:gd name="connsiteY96" fmla="*/ 3575426 h 5218739"/>
                <a:gd name="connsiteX97" fmla="*/ 1578433 w 3737830"/>
                <a:gd name="connsiteY97" fmla="*/ 3586929 h 5218739"/>
                <a:gd name="connsiteX98" fmla="*/ 1613115 w 3737830"/>
                <a:gd name="connsiteY98" fmla="*/ 3594009 h 5218739"/>
                <a:gd name="connsiteX99" fmla="*/ 1653867 w 3737830"/>
                <a:gd name="connsiteY99" fmla="*/ 3578080 h 5218739"/>
                <a:gd name="connsiteX100" fmla="*/ 1694619 w 3737830"/>
                <a:gd name="connsiteY100" fmla="*/ 3586929 h 5218739"/>
                <a:gd name="connsiteX101" fmla="*/ 1693752 w 3737830"/>
                <a:gd name="connsiteY101" fmla="*/ 3627636 h 5218739"/>
                <a:gd name="connsiteX102" fmla="*/ 1721498 w 3737830"/>
                <a:gd name="connsiteY102" fmla="*/ 3656839 h 5218739"/>
                <a:gd name="connsiteX103" fmla="*/ 1761383 w 3737830"/>
                <a:gd name="connsiteY103" fmla="*/ 3656839 h 5218739"/>
                <a:gd name="connsiteX104" fmla="*/ 1760429 w 3737830"/>
                <a:gd name="connsiteY104" fmla="*/ 3685379 h 5218739"/>
                <a:gd name="connsiteX105" fmla="*/ 1778441 w 3737830"/>
                <a:gd name="connsiteY105" fmla="*/ 3689061 h 5218739"/>
                <a:gd name="connsiteX106" fmla="*/ 1800298 w 3737830"/>
                <a:gd name="connsiteY106" fmla="*/ 3684413 h 5218739"/>
                <a:gd name="connsiteX107" fmla="*/ 1813047 w 3737830"/>
                <a:gd name="connsiteY107" fmla="*/ 3669542 h 5218739"/>
                <a:gd name="connsiteX108" fmla="*/ 1833083 w 3737830"/>
                <a:gd name="connsiteY108" fmla="*/ 3667683 h 5218739"/>
                <a:gd name="connsiteX109" fmla="*/ 1855684 w 3737830"/>
                <a:gd name="connsiteY109" fmla="*/ 3637806 h 5218739"/>
                <a:gd name="connsiteX110" fmla="*/ 1862226 w 3737830"/>
                <a:gd name="connsiteY110" fmla="*/ 3644447 h 5218739"/>
                <a:gd name="connsiteX111" fmla="*/ 1853117 w 3737830"/>
                <a:gd name="connsiteY111" fmla="*/ 3669542 h 5218739"/>
                <a:gd name="connsiteX112" fmla="*/ 1870421 w 3737830"/>
                <a:gd name="connsiteY112" fmla="*/ 3712298 h 5218739"/>
                <a:gd name="connsiteX113" fmla="*/ 1874064 w 3737830"/>
                <a:gd name="connsiteY113" fmla="*/ 3742970 h 5218739"/>
                <a:gd name="connsiteX114" fmla="*/ 1873154 w 3737830"/>
                <a:gd name="connsiteY114" fmla="*/ 3769925 h 5218739"/>
                <a:gd name="connsiteX115" fmla="*/ 1893189 w 3737830"/>
                <a:gd name="connsiteY115" fmla="*/ 3781078 h 5218739"/>
                <a:gd name="connsiteX116" fmla="*/ 1911403 w 3737830"/>
                <a:gd name="connsiteY116" fmla="*/ 3782937 h 5218739"/>
                <a:gd name="connsiteX117" fmla="*/ 1913224 w 3737830"/>
                <a:gd name="connsiteY117" fmla="*/ 3799668 h 5218739"/>
                <a:gd name="connsiteX118" fmla="*/ 1923242 w 3737830"/>
                <a:gd name="connsiteY118" fmla="*/ 3816398 h 5218739"/>
                <a:gd name="connsiteX119" fmla="*/ 1921420 w 3737830"/>
                <a:gd name="connsiteY119" fmla="*/ 3828481 h 5218739"/>
                <a:gd name="connsiteX120" fmla="*/ 1909581 w 3737830"/>
                <a:gd name="connsiteY120" fmla="*/ 3831270 h 5218739"/>
                <a:gd name="connsiteX121" fmla="*/ 1906849 w 3737830"/>
                <a:gd name="connsiteY121" fmla="*/ 3821975 h 5218739"/>
                <a:gd name="connsiteX122" fmla="*/ 1894100 w 3737830"/>
                <a:gd name="connsiteY122" fmla="*/ 3826622 h 5218739"/>
                <a:gd name="connsiteX123" fmla="*/ 1890457 w 3737830"/>
                <a:gd name="connsiteY123" fmla="*/ 3846141 h 5218739"/>
                <a:gd name="connsiteX124" fmla="*/ 1878618 w 3737830"/>
                <a:gd name="connsiteY124" fmla="*/ 3858224 h 5218739"/>
                <a:gd name="connsiteX125" fmla="*/ 1885903 w 3737830"/>
                <a:gd name="connsiteY125" fmla="*/ 3884249 h 5218739"/>
                <a:gd name="connsiteX126" fmla="*/ 1875886 w 3737830"/>
                <a:gd name="connsiteY126" fmla="*/ 3924216 h 5218739"/>
                <a:gd name="connsiteX127" fmla="*/ 1895010 w 3737830"/>
                <a:gd name="connsiteY127" fmla="*/ 3936299 h 5218739"/>
                <a:gd name="connsiteX128" fmla="*/ 1912314 w 3737830"/>
                <a:gd name="connsiteY128" fmla="*/ 3958606 h 5218739"/>
                <a:gd name="connsiteX129" fmla="*/ 1907760 w 3737830"/>
                <a:gd name="connsiteY129" fmla="*/ 3967901 h 5218739"/>
                <a:gd name="connsiteX130" fmla="*/ 1909581 w 3737830"/>
                <a:gd name="connsiteY130" fmla="*/ 3979055 h 5218739"/>
                <a:gd name="connsiteX131" fmla="*/ 1884992 w 3737830"/>
                <a:gd name="connsiteY131" fmla="*/ 3993927 h 5218739"/>
                <a:gd name="connsiteX132" fmla="*/ 1879528 w 3737830"/>
                <a:gd name="connsiteY132" fmla="*/ 4009728 h 5218739"/>
                <a:gd name="connsiteX133" fmla="*/ 1809404 w 3737830"/>
                <a:gd name="connsiteY133" fmla="*/ 4037612 h 5218739"/>
                <a:gd name="connsiteX134" fmla="*/ 1823065 w 3737830"/>
                <a:gd name="connsiteY134" fmla="*/ 4052483 h 5218739"/>
                <a:gd name="connsiteX135" fmla="*/ 1815780 w 3737830"/>
                <a:gd name="connsiteY135" fmla="*/ 4067355 h 5218739"/>
                <a:gd name="connsiteX136" fmla="*/ 1833083 w 3737830"/>
                <a:gd name="connsiteY136" fmla="*/ 4098957 h 5218739"/>
                <a:gd name="connsiteX137" fmla="*/ 1851297 w 3737830"/>
                <a:gd name="connsiteY137" fmla="*/ 4098957 h 5218739"/>
                <a:gd name="connsiteX138" fmla="*/ 1872243 w 3737830"/>
                <a:gd name="connsiteY138" fmla="*/ 4117546 h 5218739"/>
                <a:gd name="connsiteX139" fmla="*/ 1884082 w 3737830"/>
                <a:gd name="connsiteY139" fmla="*/ 4126841 h 5218739"/>
                <a:gd name="connsiteX140" fmla="*/ 1895921 w 3737830"/>
                <a:gd name="connsiteY140" fmla="*/ 4175173 h 5218739"/>
                <a:gd name="connsiteX141" fmla="*/ 1881349 w 3737830"/>
                <a:gd name="connsiteY141" fmla="*/ 4193762 h 5218739"/>
                <a:gd name="connsiteX142" fmla="*/ 1896832 w 3737830"/>
                <a:gd name="connsiteY142" fmla="*/ 4199339 h 5218739"/>
                <a:gd name="connsiteX143" fmla="*/ 1902296 w 3737830"/>
                <a:gd name="connsiteY143" fmla="*/ 4209564 h 5218739"/>
                <a:gd name="connsiteX144" fmla="*/ 1948742 w 3737830"/>
                <a:gd name="connsiteY144" fmla="*/ 4229082 h 5218739"/>
                <a:gd name="connsiteX145" fmla="*/ 1986991 w 3737830"/>
                <a:gd name="connsiteY145" fmla="*/ 4230941 h 5218739"/>
                <a:gd name="connsiteX146" fmla="*/ 1997008 w 3737830"/>
                <a:gd name="connsiteY146" fmla="*/ 4243954 h 5218739"/>
                <a:gd name="connsiteX147" fmla="*/ 2015222 w 3737830"/>
                <a:gd name="connsiteY147" fmla="*/ 4250460 h 5218739"/>
                <a:gd name="connsiteX148" fmla="*/ 2017044 w 3737830"/>
                <a:gd name="connsiteY148" fmla="*/ 4276485 h 5218739"/>
                <a:gd name="connsiteX149" fmla="*/ 2069313 w 3737830"/>
                <a:gd name="connsiteY149" fmla="*/ 4257313 h 5218739"/>
                <a:gd name="connsiteX150" fmla="*/ 1868836 w 3737830"/>
                <a:gd name="connsiteY150" fmla="*/ 4846950 h 5218739"/>
                <a:gd name="connsiteX151" fmla="*/ 2702849 w 3737830"/>
                <a:gd name="connsiteY151" fmla="*/ 5188594 h 5218739"/>
                <a:gd name="connsiteX152" fmla="*/ 3506718 w 3737830"/>
                <a:gd name="connsiteY152" fmla="*/ 5218739 h 5218739"/>
                <a:gd name="connsiteX153" fmla="*/ 3737830 w 3737830"/>
                <a:gd name="connsiteY153" fmla="*/ 4465112 h 5218739"/>
                <a:gd name="connsiteX154" fmla="*/ 3707685 w 3737830"/>
                <a:gd name="connsiteY154" fmla="*/ 3801921 h 5218739"/>
                <a:gd name="connsiteX155" fmla="*/ 3737830 w 3737830"/>
                <a:gd name="connsiteY155" fmla="*/ 3289455 h 5218739"/>
                <a:gd name="connsiteX156" fmla="*/ 3446427 w 3737830"/>
                <a:gd name="connsiteY156" fmla="*/ 2666457 h 5218739"/>
                <a:gd name="connsiteX157" fmla="*/ 2853575 w 3737830"/>
                <a:gd name="connsiteY157" fmla="*/ 2676506 h 5218739"/>
                <a:gd name="connsiteX158" fmla="*/ 2572221 w 3737830"/>
                <a:gd name="connsiteY158" fmla="*/ 2475539 h 5218739"/>
                <a:gd name="connsiteX159" fmla="*/ 2793285 w 3737830"/>
                <a:gd name="connsiteY159" fmla="*/ 2274572 h 5218739"/>
                <a:gd name="connsiteX160" fmla="*/ 2873671 w 3737830"/>
                <a:gd name="connsiteY160" fmla="*/ 2013314 h 5218739"/>
                <a:gd name="connsiteX161" fmla="*/ 3144977 w 3737830"/>
                <a:gd name="connsiteY161" fmla="*/ 1782202 h 5218739"/>
                <a:gd name="connsiteX162" fmla="*/ 2984203 w 3737830"/>
                <a:gd name="connsiteY162" fmla="*/ 1330027 h 5218739"/>
                <a:gd name="connsiteX163" fmla="*/ 3165074 w 3737830"/>
                <a:gd name="connsiteY163" fmla="*/ 1108963 h 5218739"/>
                <a:gd name="connsiteX164" fmla="*/ 3438708 w 3737830"/>
                <a:gd name="connsiteY164" fmla="*/ 708324 h 5218739"/>
                <a:gd name="connsiteX165" fmla="*/ 3377270 w 3737830"/>
                <a:gd name="connsiteY165" fmla="*/ 563993 h 5218739"/>
                <a:gd name="connsiteX166" fmla="*/ 3316598 w 3737830"/>
                <a:gd name="connsiteY166" fmla="*/ 440404 h 5218739"/>
                <a:gd name="connsiteX167" fmla="*/ 3332784 w 3737830"/>
                <a:gd name="connsiteY167" fmla="*/ 263417 h 5218739"/>
                <a:gd name="connsiteX168" fmla="*/ 3106192 w 3737830"/>
                <a:gd name="connsiteY168" fmla="*/ 128907 h 5218739"/>
                <a:gd name="connsiteX169" fmla="*/ 3124462 w 3737830"/>
                <a:gd name="connsiteY169" fmla="*/ 12400 h 5218739"/>
                <a:gd name="connsiteX170" fmla="*/ 3020642 w 3737830"/>
                <a:gd name="connsiteY170" fmla="*/ 1477 h 5218739"/>
                <a:gd name="connsiteX171" fmla="*/ 2958526 w 3737830"/>
                <a:gd name="connsiteY171" fmla="*/ 38129 h 5218739"/>
                <a:gd name="connsiteX172" fmla="*/ 2965150 w 3737830"/>
                <a:gd name="connsiteY172" fmla="*/ 223300 h 5218739"/>
                <a:gd name="connsiteX173" fmla="*/ 2780177 w 3737830"/>
                <a:gd name="connsiteY173" fmla="*/ 305894 h 5218739"/>
                <a:gd name="connsiteX174" fmla="*/ 2762617 w 3737830"/>
                <a:gd name="connsiteY174" fmla="*/ 448814 h 5218739"/>
                <a:gd name="connsiteX0" fmla="*/ 2762617 w 3737830"/>
                <a:gd name="connsiteY0" fmla="*/ 448814 h 5218739"/>
                <a:gd name="connsiteX1" fmla="*/ 2424105 w 3737830"/>
                <a:gd name="connsiteY1" fmla="*/ 558395 h 5218739"/>
                <a:gd name="connsiteX2" fmla="*/ 2293527 w 3737830"/>
                <a:gd name="connsiteY2" fmla="*/ 545493 h 5218739"/>
                <a:gd name="connsiteX3" fmla="*/ 2241444 w 3737830"/>
                <a:gd name="connsiteY3" fmla="*/ 716503 h 5218739"/>
                <a:gd name="connsiteX4" fmla="*/ 2040286 w 3737830"/>
                <a:gd name="connsiteY4" fmla="*/ 792017 h 5218739"/>
                <a:gd name="connsiteX5" fmla="*/ 1996355 w 3737830"/>
                <a:gd name="connsiteY5" fmla="*/ 709423 h 5218739"/>
                <a:gd name="connsiteX6" fmla="*/ 1883059 w 3737830"/>
                <a:gd name="connsiteY6" fmla="*/ 810896 h 5218739"/>
                <a:gd name="connsiteX7" fmla="*/ 1700399 w 3737830"/>
                <a:gd name="connsiteY7" fmla="*/ 820335 h 5218739"/>
                <a:gd name="connsiteX8" fmla="*/ 1591727 w 3737830"/>
                <a:gd name="connsiteY8" fmla="*/ 910008 h 5218739"/>
                <a:gd name="connsiteX9" fmla="*/ 1478186 w 3737830"/>
                <a:gd name="connsiteY9" fmla="*/ 938674 h 5218739"/>
                <a:gd name="connsiteX10" fmla="*/ 1392881 w 3737830"/>
                <a:gd name="connsiteY10" fmla="*/ 1179028 h 5218739"/>
                <a:gd name="connsiteX11" fmla="*/ 1249527 w 3737830"/>
                <a:gd name="connsiteY11" fmla="*/ 1112953 h 5218739"/>
                <a:gd name="connsiteX12" fmla="*/ 1184787 w 3737830"/>
                <a:gd name="connsiteY12" fmla="*/ 1226224 h 5218739"/>
                <a:gd name="connsiteX13" fmla="*/ 1214845 w 3737830"/>
                <a:gd name="connsiteY13" fmla="*/ 1445687 h 5218739"/>
                <a:gd name="connsiteX14" fmla="*/ 1062243 w 3737830"/>
                <a:gd name="connsiteY14" fmla="*/ 1497603 h 5218739"/>
                <a:gd name="connsiteX15" fmla="*/ 1018312 w 3737830"/>
                <a:gd name="connsiteY15" fmla="*/ 1415010 h 5218739"/>
                <a:gd name="connsiteX16" fmla="*/ 932762 w 3737830"/>
                <a:gd name="connsiteY16" fmla="*/ 1436248 h 5218739"/>
                <a:gd name="connsiteX17" fmla="*/ 902682 w 3737830"/>
                <a:gd name="connsiteY17" fmla="*/ 1355452 h 5218739"/>
                <a:gd name="connsiteX18" fmla="*/ 646054 w 3737830"/>
                <a:gd name="connsiteY18" fmla="*/ 1443327 h 5218739"/>
                <a:gd name="connsiteX19" fmla="*/ 553567 w 3737830"/>
                <a:gd name="connsiteY19" fmla="*/ 1318257 h 5218739"/>
                <a:gd name="connsiteX20" fmla="*/ 528134 w 3737830"/>
                <a:gd name="connsiteY20" fmla="*/ 1490524 h 5218739"/>
                <a:gd name="connsiteX21" fmla="*/ 384780 w 3737830"/>
                <a:gd name="connsiteY21" fmla="*/ 1490524 h 5218739"/>
                <a:gd name="connsiteX22" fmla="*/ 289981 w 3737830"/>
                <a:gd name="connsiteY22" fmla="*/ 1625034 h 5218739"/>
                <a:gd name="connsiteX23" fmla="*/ 132783 w 3737830"/>
                <a:gd name="connsiteY23" fmla="*/ 1704252 h 5218739"/>
                <a:gd name="connsiteX24" fmla="*/ 137379 w 3737830"/>
                <a:gd name="connsiteY24" fmla="*/ 1825618 h 5218739"/>
                <a:gd name="connsiteX25" fmla="*/ 33332 w 3737830"/>
                <a:gd name="connsiteY25" fmla="*/ 1927091 h 5218739"/>
                <a:gd name="connsiteX26" fmla="*/ 6257 w 3737830"/>
                <a:gd name="connsiteY26" fmla="*/ 2273583 h 5218739"/>
                <a:gd name="connsiteX27" fmla="*/ 63390 w 3737830"/>
                <a:gd name="connsiteY27" fmla="*/ 2443891 h 5218739"/>
                <a:gd name="connsiteX28" fmla="*/ 125819 w 3737830"/>
                <a:gd name="connsiteY28" fmla="*/ 2469849 h 5218739"/>
                <a:gd name="connsiteX29" fmla="*/ 169750 w 3737830"/>
                <a:gd name="connsiteY29" fmla="*/ 2613798 h 5218739"/>
                <a:gd name="connsiteX30" fmla="*/ 358836 w 3737830"/>
                <a:gd name="connsiteY30" fmla="*/ 2804548 h 5218739"/>
                <a:gd name="connsiteX31" fmla="*/ 521198 w 3737830"/>
                <a:gd name="connsiteY31" fmla="*/ 2892257 h 5218739"/>
                <a:gd name="connsiteX32" fmla="*/ 598137 w 3737830"/>
                <a:gd name="connsiteY32" fmla="*/ 3135838 h 5218739"/>
                <a:gd name="connsiteX33" fmla="*/ 424087 w 3737830"/>
                <a:gd name="connsiteY33" fmla="*/ 3331184 h 5218739"/>
                <a:gd name="connsiteX34" fmla="*/ 292409 w 3737830"/>
                <a:gd name="connsiteY34" fmla="*/ 3556346 h 5218739"/>
                <a:gd name="connsiteX35" fmla="*/ 293251 w 3737830"/>
                <a:gd name="connsiteY35" fmla="*/ 3670361 h 5218739"/>
                <a:gd name="connsiteX36" fmla="*/ 335069 w 3737830"/>
                <a:gd name="connsiteY36" fmla="*/ 3679847 h 5218739"/>
                <a:gd name="connsiteX37" fmla="*/ 355879 w 3737830"/>
                <a:gd name="connsiteY37" fmla="*/ 3689581 h 5218739"/>
                <a:gd name="connsiteX38" fmla="*/ 379289 w 3737830"/>
                <a:gd name="connsiteY38" fmla="*/ 3682502 h 5218739"/>
                <a:gd name="connsiteX39" fmla="*/ 414839 w 3737830"/>
                <a:gd name="connsiteY39" fmla="*/ 3702855 h 5218739"/>
                <a:gd name="connsiteX40" fmla="*/ 446920 w 3737830"/>
                <a:gd name="connsiteY40" fmla="*/ 3695776 h 5218739"/>
                <a:gd name="connsiteX41" fmla="*/ 493741 w 3737830"/>
                <a:gd name="connsiteY41" fmla="*/ 3732943 h 5218739"/>
                <a:gd name="connsiteX42" fmla="*/ 522354 w 3737830"/>
                <a:gd name="connsiteY42" fmla="*/ 3724094 h 5218739"/>
                <a:gd name="connsiteX43" fmla="*/ 532759 w 3737830"/>
                <a:gd name="connsiteY43" fmla="*/ 3741792 h 5218739"/>
                <a:gd name="connsiteX44" fmla="*/ 569175 w 3737830"/>
                <a:gd name="connsiteY44" fmla="*/ 3717014 h 5218739"/>
                <a:gd name="connsiteX45" fmla="*/ 592586 w 3737830"/>
                <a:gd name="connsiteY45" fmla="*/ 3720554 h 5218739"/>
                <a:gd name="connsiteX46" fmla="*/ 610247 w 3737830"/>
                <a:gd name="connsiteY46" fmla="*/ 3714362 h 5218739"/>
                <a:gd name="connsiteX47" fmla="*/ 638542 w 3737830"/>
                <a:gd name="connsiteY47" fmla="*/ 3764424 h 5218739"/>
                <a:gd name="connsiteX48" fmla="*/ 654147 w 3737830"/>
                <a:gd name="connsiteY48" fmla="*/ 3775420 h 5218739"/>
                <a:gd name="connsiteX49" fmla="*/ 687095 w 3737830"/>
                <a:gd name="connsiteY49" fmla="*/ 3777190 h 5218739"/>
                <a:gd name="connsiteX50" fmla="*/ 692298 w 3737830"/>
                <a:gd name="connsiteY50" fmla="*/ 3751527 h 5218739"/>
                <a:gd name="connsiteX51" fmla="*/ 707038 w 3737830"/>
                <a:gd name="connsiteY51" fmla="*/ 3744447 h 5218739"/>
                <a:gd name="connsiteX52" fmla="*/ 706171 w 3737830"/>
                <a:gd name="connsiteY52" fmla="*/ 3728519 h 5218739"/>
                <a:gd name="connsiteX53" fmla="*/ 734784 w 3737830"/>
                <a:gd name="connsiteY53" fmla="*/ 3712590 h 5218739"/>
                <a:gd name="connsiteX54" fmla="*/ 751258 w 3737830"/>
                <a:gd name="connsiteY54" fmla="*/ 3718784 h 5218739"/>
                <a:gd name="connsiteX55" fmla="*/ 767732 w 3737830"/>
                <a:gd name="connsiteY55" fmla="*/ 3688697 h 5218739"/>
                <a:gd name="connsiteX56" fmla="*/ 818889 w 3737830"/>
                <a:gd name="connsiteY56" fmla="*/ 3698431 h 5218739"/>
                <a:gd name="connsiteX57" fmla="*/ 834496 w 3737830"/>
                <a:gd name="connsiteY57" fmla="*/ 3730288 h 5218739"/>
                <a:gd name="connsiteX58" fmla="*/ 868311 w 3737830"/>
                <a:gd name="connsiteY58" fmla="*/ 3683387 h 5218739"/>
                <a:gd name="connsiteX59" fmla="*/ 908196 w 3737830"/>
                <a:gd name="connsiteY59" fmla="*/ 3669228 h 5218739"/>
                <a:gd name="connsiteX60" fmla="*/ 934208 w 3737830"/>
                <a:gd name="connsiteY60" fmla="*/ 3674538 h 5218739"/>
                <a:gd name="connsiteX61" fmla="*/ 968890 w 3737830"/>
                <a:gd name="connsiteY61" fmla="*/ 3647105 h 5218739"/>
                <a:gd name="connsiteX62" fmla="*/ 994035 w 3737830"/>
                <a:gd name="connsiteY62" fmla="*/ 3640910 h 5218739"/>
                <a:gd name="connsiteX63" fmla="*/ 1026983 w 3737830"/>
                <a:gd name="connsiteY63" fmla="*/ 3599318 h 5218739"/>
                <a:gd name="connsiteX64" fmla="*/ 1054920 w 3737830"/>
                <a:gd name="connsiteY64" fmla="*/ 3580857 h 5218739"/>
                <a:gd name="connsiteX65" fmla="*/ 1068602 w 3737830"/>
                <a:gd name="connsiteY65" fmla="*/ 3593124 h 5218739"/>
                <a:gd name="connsiteX66" fmla="*/ 1093747 w 3737830"/>
                <a:gd name="connsiteY66" fmla="*/ 3608168 h 5218739"/>
                <a:gd name="connsiteX67" fmla="*/ 1105885 w 3737830"/>
                <a:gd name="connsiteY67" fmla="*/ 3580735 h 5218739"/>
                <a:gd name="connsiteX68" fmla="*/ 1116290 w 3737830"/>
                <a:gd name="connsiteY68" fmla="*/ 3585159 h 5218739"/>
                <a:gd name="connsiteX69" fmla="*/ 1138834 w 3737830"/>
                <a:gd name="connsiteY69" fmla="*/ 3550647 h 5218739"/>
                <a:gd name="connsiteX70" fmla="*/ 1159643 w 3737830"/>
                <a:gd name="connsiteY70" fmla="*/ 3545337 h 5218739"/>
                <a:gd name="connsiteX71" fmla="*/ 1169181 w 3737830"/>
                <a:gd name="connsiteY71" fmla="*/ 3554187 h 5218739"/>
                <a:gd name="connsiteX72" fmla="*/ 1177851 w 3737830"/>
                <a:gd name="connsiteY72" fmla="*/ 3545337 h 5218739"/>
                <a:gd name="connsiteX73" fmla="*/ 1187389 w 3737830"/>
                <a:gd name="connsiteY73" fmla="*/ 3543568 h 5218739"/>
                <a:gd name="connsiteX74" fmla="*/ 1189990 w 3737830"/>
                <a:gd name="connsiteY74" fmla="*/ 3533833 h 5218739"/>
                <a:gd name="connsiteX75" fmla="*/ 1204730 w 3737830"/>
                <a:gd name="connsiteY75" fmla="*/ 3527639 h 5218739"/>
                <a:gd name="connsiteX76" fmla="*/ 1251551 w 3737830"/>
                <a:gd name="connsiteY76" fmla="*/ 3524099 h 5218739"/>
                <a:gd name="connsiteX77" fmla="*/ 1263690 w 3737830"/>
                <a:gd name="connsiteY77" fmla="*/ 3532948 h 5218739"/>
                <a:gd name="connsiteX78" fmla="*/ 1274095 w 3737830"/>
                <a:gd name="connsiteY78" fmla="*/ 3522329 h 5218739"/>
                <a:gd name="connsiteX79" fmla="*/ 1278430 w 3737830"/>
                <a:gd name="connsiteY79" fmla="*/ 3501976 h 5218739"/>
                <a:gd name="connsiteX80" fmla="*/ 1273228 w 3737830"/>
                <a:gd name="connsiteY80" fmla="*/ 3489587 h 5218739"/>
                <a:gd name="connsiteX81" fmla="*/ 1289702 w 3737830"/>
                <a:gd name="connsiteY81" fmla="*/ 3474543 h 5218739"/>
                <a:gd name="connsiteX82" fmla="*/ 1300974 w 3737830"/>
                <a:gd name="connsiteY82" fmla="*/ 3476313 h 5218739"/>
                <a:gd name="connsiteX83" fmla="*/ 1300974 w 3737830"/>
                <a:gd name="connsiteY83" fmla="*/ 3499321 h 5218739"/>
                <a:gd name="connsiteX84" fmla="*/ 1315714 w 3737830"/>
                <a:gd name="connsiteY84" fmla="*/ 3489587 h 5218739"/>
                <a:gd name="connsiteX85" fmla="*/ 1327853 w 3737830"/>
                <a:gd name="connsiteY85" fmla="*/ 3486932 h 5218739"/>
                <a:gd name="connsiteX86" fmla="*/ 1350396 w 3737830"/>
                <a:gd name="connsiteY86" fmla="*/ 3479852 h 5218739"/>
                <a:gd name="connsiteX87" fmla="*/ 1374674 w 3737830"/>
                <a:gd name="connsiteY87" fmla="*/ 3482507 h 5218739"/>
                <a:gd name="connsiteX88" fmla="*/ 1368604 w 3737830"/>
                <a:gd name="connsiteY88" fmla="*/ 3494011 h 5218739"/>
                <a:gd name="connsiteX89" fmla="*/ 1369472 w 3737830"/>
                <a:gd name="connsiteY89" fmla="*/ 3517020 h 5218739"/>
                <a:gd name="connsiteX90" fmla="*/ 1392882 w 3737830"/>
                <a:gd name="connsiteY90" fmla="*/ 3492241 h 5218739"/>
                <a:gd name="connsiteX91" fmla="*/ 1416293 w 3737830"/>
                <a:gd name="connsiteY91" fmla="*/ 3491357 h 5218739"/>
                <a:gd name="connsiteX92" fmla="*/ 1442779 w 3737830"/>
                <a:gd name="connsiteY92" fmla="*/ 3466701 h 5218739"/>
                <a:gd name="connsiteX93" fmla="*/ 1499530 w 3737830"/>
                <a:gd name="connsiteY93" fmla="*/ 3501976 h 5218739"/>
                <a:gd name="connsiteX94" fmla="*/ 1544618 w 3737830"/>
                <a:gd name="connsiteY94" fmla="*/ 3581620 h 5218739"/>
                <a:gd name="connsiteX95" fmla="*/ 1551554 w 3737830"/>
                <a:gd name="connsiteY95" fmla="*/ 3574540 h 5218739"/>
                <a:gd name="connsiteX96" fmla="*/ 1567161 w 3737830"/>
                <a:gd name="connsiteY96" fmla="*/ 3575426 h 5218739"/>
                <a:gd name="connsiteX97" fmla="*/ 1578433 w 3737830"/>
                <a:gd name="connsiteY97" fmla="*/ 3586929 h 5218739"/>
                <a:gd name="connsiteX98" fmla="*/ 1613115 w 3737830"/>
                <a:gd name="connsiteY98" fmla="*/ 3594009 h 5218739"/>
                <a:gd name="connsiteX99" fmla="*/ 1653867 w 3737830"/>
                <a:gd name="connsiteY99" fmla="*/ 3578080 h 5218739"/>
                <a:gd name="connsiteX100" fmla="*/ 1694619 w 3737830"/>
                <a:gd name="connsiteY100" fmla="*/ 3586929 h 5218739"/>
                <a:gd name="connsiteX101" fmla="*/ 1693752 w 3737830"/>
                <a:gd name="connsiteY101" fmla="*/ 3627636 h 5218739"/>
                <a:gd name="connsiteX102" fmla="*/ 1721498 w 3737830"/>
                <a:gd name="connsiteY102" fmla="*/ 3656839 h 5218739"/>
                <a:gd name="connsiteX103" fmla="*/ 1761383 w 3737830"/>
                <a:gd name="connsiteY103" fmla="*/ 3656839 h 5218739"/>
                <a:gd name="connsiteX104" fmla="*/ 1760429 w 3737830"/>
                <a:gd name="connsiteY104" fmla="*/ 3685379 h 5218739"/>
                <a:gd name="connsiteX105" fmla="*/ 1778441 w 3737830"/>
                <a:gd name="connsiteY105" fmla="*/ 3689061 h 5218739"/>
                <a:gd name="connsiteX106" fmla="*/ 1800298 w 3737830"/>
                <a:gd name="connsiteY106" fmla="*/ 3684413 h 5218739"/>
                <a:gd name="connsiteX107" fmla="*/ 1813047 w 3737830"/>
                <a:gd name="connsiteY107" fmla="*/ 3669542 h 5218739"/>
                <a:gd name="connsiteX108" fmla="*/ 1833083 w 3737830"/>
                <a:gd name="connsiteY108" fmla="*/ 3667683 h 5218739"/>
                <a:gd name="connsiteX109" fmla="*/ 1855684 w 3737830"/>
                <a:gd name="connsiteY109" fmla="*/ 3637806 h 5218739"/>
                <a:gd name="connsiteX110" fmla="*/ 1862226 w 3737830"/>
                <a:gd name="connsiteY110" fmla="*/ 3644447 h 5218739"/>
                <a:gd name="connsiteX111" fmla="*/ 1853117 w 3737830"/>
                <a:gd name="connsiteY111" fmla="*/ 3669542 h 5218739"/>
                <a:gd name="connsiteX112" fmla="*/ 1870421 w 3737830"/>
                <a:gd name="connsiteY112" fmla="*/ 3712298 h 5218739"/>
                <a:gd name="connsiteX113" fmla="*/ 1874064 w 3737830"/>
                <a:gd name="connsiteY113" fmla="*/ 3742970 h 5218739"/>
                <a:gd name="connsiteX114" fmla="*/ 1873154 w 3737830"/>
                <a:gd name="connsiteY114" fmla="*/ 3769925 h 5218739"/>
                <a:gd name="connsiteX115" fmla="*/ 1893189 w 3737830"/>
                <a:gd name="connsiteY115" fmla="*/ 3781078 h 5218739"/>
                <a:gd name="connsiteX116" fmla="*/ 1911403 w 3737830"/>
                <a:gd name="connsiteY116" fmla="*/ 3782937 h 5218739"/>
                <a:gd name="connsiteX117" fmla="*/ 1913224 w 3737830"/>
                <a:gd name="connsiteY117" fmla="*/ 3799668 h 5218739"/>
                <a:gd name="connsiteX118" fmla="*/ 1923242 w 3737830"/>
                <a:gd name="connsiteY118" fmla="*/ 3816398 h 5218739"/>
                <a:gd name="connsiteX119" fmla="*/ 1921420 w 3737830"/>
                <a:gd name="connsiteY119" fmla="*/ 3828481 h 5218739"/>
                <a:gd name="connsiteX120" fmla="*/ 1909581 w 3737830"/>
                <a:gd name="connsiteY120" fmla="*/ 3831270 h 5218739"/>
                <a:gd name="connsiteX121" fmla="*/ 1906849 w 3737830"/>
                <a:gd name="connsiteY121" fmla="*/ 3821975 h 5218739"/>
                <a:gd name="connsiteX122" fmla="*/ 1894100 w 3737830"/>
                <a:gd name="connsiteY122" fmla="*/ 3826622 h 5218739"/>
                <a:gd name="connsiteX123" fmla="*/ 1890457 w 3737830"/>
                <a:gd name="connsiteY123" fmla="*/ 3846141 h 5218739"/>
                <a:gd name="connsiteX124" fmla="*/ 1878618 w 3737830"/>
                <a:gd name="connsiteY124" fmla="*/ 3858224 h 5218739"/>
                <a:gd name="connsiteX125" fmla="*/ 1885903 w 3737830"/>
                <a:gd name="connsiteY125" fmla="*/ 3884249 h 5218739"/>
                <a:gd name="connsiteX126" fmla="*/ 1875886 w 3737830"/>
                <a:gd name="connsiteY126" fmla="*/ 3924216 h 5218739"/>
                <a:gd name="connsiteX127" fmla="*/ 1895010 w 3737830"/>
                <a:gd name="connsiteY127" fmla="*/ 3936299 h 5218739"/>
                <a:gd name="connsiteX128" fmla="*/ 1912314 w 3737830"/>
                <a:gd name="connsiteY128" fmla="*/ 3958606 h 5218739"/>
                <a:gd name="connsiteX129" fmla="*/ 1907760 w 3737830"/>
                <a:gd name="connsiteY129" fmla="*/ 3967901 h 5218739"/>
                <a:gd name="connsiteX130" fmla="*/ 1909581 w 3737830"/>
                <a:gd name="connsiteY130" fmla="*/ 3979055 h 5218739"/>
                <a:gd name="connsiteX131" fmla="*/ 1884992 w 3737830"/>
                <a:gd name="connsiteY131" fmla="*/ 3993927 h 5218739"/>
                <a:gd name="connsiteX132" fmla="*/ 1879528 w 3737830"/>
                <a:gd name="connsiteY132" fmla="*/ 4009728 h 5218739"/>
                <a:gd name="connsiteX133" fmla="*/ 1809404 w 3737830"/>
                <a:gd name="connsiteY133" fmla="*/ 4037612 h 5218739"/>
                <a:gd name="connsiteX134" fmla="*/ 1823065 w 3737830"/>
                <a:gd name="connsiteY134" fmla="*/ 4052483 h 5218739"/>
                <a:gd name="connsiteX135" fmla="*/ 1815780 w 3737830"/>
                <a:gd name="connsiteY135" fmla="*/ 4067355 h 5218739"/>
                <a:gd name="connsiteX136" fmla="*/ 1833083 w 3737830"/>
                <a:gd name="connsiteY136" fmla="*/ 4098957 h 5218739"/>
                <a:gd name="connsiteX137" fmla="*/ 1851297 w 3737830"/>
                <a:gd name="connsiteY137" fmla="*/ 4098957 h 5218739"/>
                <a:gd name="connsiteX138" fmla="*/ 1872243 w 3737830"/>
                <a:gd name="connsiteY138" fmla="*/ 4117546 h 5218739"/>
                <a:gd name="connsiteX139" fmla="*/ 1884082 w 3737830"/>
                <a:gd name="connsiteY139" fmla="*/ 4126841 h 5218739"/>
                <a:gd name="connsiteX140" fmla="*/ 1895921 w 3737830"/>
                <a:gd name="connsiteY140" fmla="*/ 4175173 h 5218739"/>
                <a:gd name="connsiteX141" fmla="*/ 1881349 w 3737830"/>
                <a:gd name="connsiteY141" fmla="*/ 4193762 h 5218739"/>
                <a:gd name="connsiteX142" fmla="*/ 1896832 w 3737830"/>
                <a:gd name="connsiteY142" fmla="*/ 4199339 h 5218739"/>
                <a:gd name="connsiteX143" fmla="*/ 1902296 w 3737830"/>
                <a:gd name="connsiteY143" fmla="*/ 4209564 h 5218739"/>
                <a:gd name="connsiteX144" fmla="*/ 1948742 w 3737830"/>
                <a:gd name="connsiteY144" fmla="*/ 4229082 h 5218739"/>
                <a:gd name="connsiteX145" fmla="*/ 1986991 w 3737830"/>
                <a:gd name="connsiteY145" fmla="*/ 4230941 h 5218739"/>
                <a:gd name="connsiteX146" fmla="*/ 1997008 w 3737830"/>
                <a:gd name="connsiteY146" fmla="*/ 4243954 h 5218739"/>
                <a:gd name="connsiteX147" fmla="*/ 2015222 w 3737830"/>
                <a:gd name="connsiteY147" fmla="*/ 4250460 h 5218739"/>
                <a:gd name="connsiteX148" fmla="*/ 2017044 w 3737830"/>
                <a:gd name="connsiteY148" fmla="*/ 4276485 h 5218739"/>
                <a:gd name="connsiteX149" fmla="*/ 2069313 w 3737830"/>
                <a:gd name="connsiteY149" fmla="*/ 4257313 h 5218739"/>
                <a:gd name="connsiteX150" fmla="*/ 2033436 w 3737830"/>
                <a:gd name="connsiteY150" fmla="*/ 4400105 h 5218739"/>
                <a:gd name="connsiteX151" fmla="*/ 1868836 w 3737830"/>
                <a:gd name="connsiteY151" fmla="*/ 4846950 h 5218739"/>
                <a:gd name="connsiteX152" fmla="*/ 2702849 w 3737830"/>
                <a:gd name="connsiteY152" fmla="*/ 5188594 h 5218739"/>
                <a:gd name="connsiteX153" fmla="*/ 3506718 w 3737830"/>
                <a:gd name="connsiteY153" fmla="*/ 5218739 h 5218739"/>
                <a:gd name="connsiteX154" fmla="*/ 3737830 w 3737830"/>
                <a:gd name="connsiteY154" fmla="*/ 4465112 h 5218739"/>
                <a:gd name="connsiteX155" fmla="*/ 3707685 w 3737830"/>
                <a:gd name="connsiteY155" fmla="*/ 3801921 h 5218739"/>
                <a:gd name="connsiteX156" fmla="*/ 3737830 w 3737830"/>
                <a:gd name="connsiteY156" fmla="*/ 3289455 h 5218739"/>
                <a:gd name="connsiteX157" fmla="*/ 3446427 w 3737830"/>
                <a:gd name="connsiteY157" fmla="*/ 2666457 h 5218739"/>
                <a:gd name="connsiteX158" fmla="*/ 2853575 w 3737830"/>
                <a:gd name="connsiteY158" fmla="*/ 2676506 h 5218739"/>
                <a:gd name="connsiteX159" fmla="*/ 2572221 w 3737830"/>
                <a:gd name="connsiteY159" fmla="*/ 2475539 h 5218739"/>
                <a:gd name="connsiteX160" fmla="*/ 2793285 w 3737830"/>
                <a:gd name="connsiteY160" fmla="*/ 2274572 h 5218739"/>
                <a:gd name="connsiteX161" fmla="*/ 2873671 w 3737830"/>
                <a:gd name="connsiteY161" fmla="*/ 2013314 h 5218739"/>
                <a:gd name="connsiteX162" fmla="*/ 3144977 w 3737830"/>
                <a:gd name="connsiteY162" fmla="*/ 1782202 h 5218739"/>
                <a:gd name="connsiteX163" fmla="*/ 2984203 w 3737830"/>
                <a:gd name="connsiteY163" fmla="*/ 1330027 h 5218739"/>
                <a:gd name="connsiteX164" fmla="*/ 3165074 w 3737830"/>
                <a:gd name="connsiteY164" fmla="*/ 1108963 h 5218739"/>
                <a:gd name="connsiteX165" fmla="*/ 3438708 w 3737830"/>
                <a:gd name="connsiteY165" fmla="*/ 708324 h 5218739"/>
                <a:gd name="connsiteX166" fmla="*/ 3377270 w 3737830"/>
                <a:gd name="connsiteY166" fmla="*/ 563993 h 5218739"/>
                <a:gd name="connsiteX167" fmla="*/ 3316598 w 3737830"/>
                <a:gd name="connsiteY167" fmla="*/ 440404 h 5218739"/>
                <a:gd name="connsiteX168" fmla="*/ 3332784 w 3737830"/>
                <a:gd name="connsiteY168" fmla="*/ 263417 h 5218739"/>
                <a:gd name="connsiteX169" fmla="*/ 3106192 w 3737830"/>
                <a:gd name="connsiteY169" fmla="*/ 128907 h 5218739"/>
                <a:gd name="connsiteX170" fmla="*/ 3124462 w 3737830"/>
                <a:gd name="connsiteY170" fmla="*/ 12400 h 5218739"/>
                <a:gd name="connsiteX171" fmla="*/ 3020642 w 3737830"/>
                <a:gd name="connsiteY171" fmla="*/ 1477 h 5218739"/>
                <a:gd name="connsiteX172" fmla="*/ 2958526 w 3737830"/>
                <a:gd name="connsiteY172" fmla="*/ 38129 h 5218739"/>
                <a:gd name="connsiteX173" fmla="*/ 2965150 w 3737830"/>
                <a:gd name="connsiteY173" fmla="*/ 223300 h 5218739"/>
                <a:gd name="connsiteX174" fmla="*/ 2780177 w 3737830"/>
                <a:gd name="connsiteY174" fmla="*/ 305894 h 5218739"/>
                <a:gd name="connsiteX175" fmla="*/ 2762617 w 3737830"/>
                <a:gd name="connsiteY175" fmla="*/ 448814 h 5218739"/>
                <a:gd name="connsiteX0" fmla="*/ 2762617 w 3737830"/>
                <a:gd name="connsiteY0" fmla="*/ 448814 h 5218739"/>
                <a:gd name="connsiteX1" fmla="*/ 2424105 w 3737830"/>
                <a:gd name="connsiteY1" fmla="*/ 558395 h 5218739"/>
                <a:gd name="connsiteX2" fmla="*/ 2293527 w 3737830"/>
                <a:gd name="connsiteY2" fmla="*/ 545493 h 5218739"/>
                <a:gd name="connsiteX3" fmla="*/ 2241444 w 3737830"/>
                <a:gd name="connsiteY3" fmla="*/ 716503 h 5218739"/>
                <a:gd name="connsiteX4" fmla="*/ 2040286 w 3737830"/>
                <a:gd name="connsiteY4" fmla="*/ 792017 h 5218739"/>
                <a:gd name="connsiteX5" fmla="*/ 1996355 w 3737830"/>
                <a:gd name="connsiteY5" fmla="*/ 709423 h 5218739"/>
                <a:gd name="connsiteX6" fmla="*/ 1883059 w 3737830"/>
                <a:gd name="connsiteY6" fmla="*/ 810896 h 5218739"/>
                <a:gd name="connsiteX7" fmla="*/ 1700399 w 3737830"/>
                <a:gd name="connsiteY7" fmla="*/ 820335 h 5218739"/>
                <a:gd name="connsiteX8" fmla="*/ 1591727 w 3737830"/>
                <a:gd name="connsiteY8" fmla="*/ 910008 h 5218739"/>
                <a:gd name="connsiteX9" fmla="*/ 1478186 w 3737830"/>
                <a:gd name="connsiteY9" fmla="*/ 938674 h 5218739"/>
                <a:gd name="connsiteX10" fmla="*/ 1392881 w 3737830"/>
                <a:gd name="connsiteY10" fmla="*/ 1179028 h 5218739"/>
                <a:gd name="connsiteX11" fmla="*/ 1249527 w 3737830"/>
                <a:gd name="connsiteY11" fmla="*/ 1112953 h 5218739"/>
                <a:gd name="connsiteX12" fmla="*/ 1184787 w 3737830"/>
                <a:gd name="connsiteY12" fmla="*/ 1226224 h 5218739"/>
                <a:gd name="connsiteX13" fmla="*/ 1214845 w 3737830"/>
                <a:gd name="connsiteY13" fmla="*/ 1445687 h 5218739"/>
                <a:gd name="connsiteX14" fmla="*/ 1062243 w 3737830"/>
                <a:gd name="connsiteY14" fmla="*/ 1497603 h 5218739"/>
                <a:gd name="connsiteX15" fmla="*/ 1018312 w 3737830"/>
                <a:gd name="connsiteY15" fmla="*/ 1415010 h 5218739"/>
                <a:gd name="connsiteX16" fmla="*/ 932762 w 3737830"/>
                <a:gd name="connsiteY16" fmla="*/ 1436248 h 5218739"/>
                <a:gd name="connsiteX17" fmla="*/ 902682 w 3737830"/>
                <a:gd name="connsiteY17" fmla="*/ 1355452 h 5218739"/>
                <a:gd name="connsiteX18" fmla="*/ 646054 w 3737830"/>
                <a:gd name="connsiteY18" fmla="*/ 1443327 h 5218739"/>
                <a:gd name="connsiteX19" fmla="*/ 553567 w 3737830"/>
                <a:gd name="connsiteY19" fmla="*/ 1318257 h 5218739"/>
                <a:gd name="connsiteX20" fmla="*/ 528134 w 3737830"/>
                <a:gd name="connsiteY20" fmla="*/ 1490524 h 5218739"/>
                <a:gd name="connsiteX21" fmla="*/ 384780 w 3737830"/>
                <a:gd name="connsiteY21" fmla="*/ 1490524 h 5218739"/>
                <a:gd name="connsiteX22" fmla="*/ 289981 w 3737830"/>
                <a:gd name="connsiteY22" fmla="*/ 1625034 h 5218739"/>
                <a:gd name="connsiteX23" fmla="*/ 132783 w 3737830"/>
                <a:gd name="connsiteY23" fmla="*/ 1704252 h 5218739"/>
                <a:gd name="connsiteX24" fmla="*/ 137379 w 3737830"/>
                <a:gd name="connsiteY24" fmla="*/ 1825618 h 5218739"/>
                <a:gd name="connsiteX25" fmla="*/ 33332 w 3737830"/>
                <a:gd name="connsiteY25" fmla="*/ 1927091 h 5218739"/>
                <a:gd name="connsiteX26" fmla="*/ 6257 w 3737830"/>
                <a:gd name="connsiteY26" fmla="*/ 2273583 h 5218739"/>
                <a:gd name="connsiteX27" fmla="*/ 63390 w 3737830"/>
                <a:gd name="connsiteY27" fmla="*/ 2443891 h 5218739"/>
                <a:gd name="connsiteX28" fmla="*/ 125819 w 3737830"/>
                <a:gd name="connsiteY28" fmla="*/ 2469849 h 5218739"/>
                <a:gd name="connsiteX29" fmla="*/ 169750 w 3737830"/>
                <a:gd name="connsiteY29" fmla="*/ 2613798 h 5218739"/>
                <a:gd name="connsiteX30" fmla="*/ 358836 w 3737830"/>
                <a:gd name="connsiteY30" fmla="*/ 2804548 h 5218739"/>
                <a:gd name="connsiteX31" fmla="*/ 521198 w 3737830"/>
                <a:gd name="connsiteY31" fmla="*/ 2892257 h 5218739"/>
                <a:gd name="connsiteX32" fmla="*/ 598137 w 3737830"/>
                <a:gd name="connsiteY32" fmla="*/ 3135838 h 5218739"/>
                <a:gd name="connsiteX33" fmla="*/ 424087 w 3737830"/>
                <a:gd name="connsiteY33" fmla="*/ 3331184 h 5218739"/>
                <a:gd name="connsiteX34" fmla="*/ 292409 w 3737830"/>
                <a:gd name="connsiteY34" fmla="*/ 3556346 h 5218739"/>
                <a:gd name="connsiteX35" fmla="*/ 293251 w 3737830"/>
                <a:gd name="connsiteY35" fmla="*/ 3670361 h 5218739"/>
                <a:gd name="connsiteX36" fmla="*/ 335069 w 3737830"/>
                <a:gd name="connsiteY36" fmla="*/ 3679847 h 5218739"/>
                <a:gd name="connsiteX37" fmla="*/ 355879 w 3737830"/>
                <a:gd name="connsiteY37" fmla="*/ 3689581 h 5218739"/>
                <a:gd name="connsiteX38" fmla="*/ 379289 w 3737830"/>
                <a:gd name="connsiteY38" fmla="*/ 3682502 h 5218739"/>
                <a:gd name="connsiteX39" fmla="*/ 414839 w 3737830"/>
                <a:gd name="connsiteY39" fmla="*/ 3702855 h 5218739"/>
                <a:gd name="connsiteX40" fmla="*/ 446920 w 3737830"/>
                <a:gd name="connsiteY40" fmla="*/ 3695776 h 5218739"/>
                <a:gd name="connsiteX41" fmla="*/ 493741 w 3737830"/>
                <a:gd name="connsiteY41" fmla="*/ 3732943 h 5218739"/>
                <a:gd name="connsiteX42" fmla="*/ 522354 w 3737830"/>
                <a:gd name="connsiteY42" fmla="*/ 3724094 h 5218739"/>
                <a:gd name="connsiteX43" fmla="*/ 532759 w 3737830"/>
                <a:gd name="connsiteY43" fmla="*/ 3741792 h 5218739"/>
                <a:gd name="connsiteX44" fmla="*/ 569175 w 3737830"/>
                <a:gd name="connsiteY44" fmla="*/ 3717014 h 5218739"/>
                <a:gd name="connsiteX45" fmla="*/ 592586 w 3737830"/>
                <a:gd name="connsiteY45" fmla="*/ 3720554 h 5218739"/>
                <a:gd name="connsiteX46" fmla="*/ 610247 w 3737830"/>
                <a:gd name="connsiteY46" fmla="*/ 3714362 h 5218739"/>
                <a:gd name="connsiteX47" fmla="*/ 638542 w 3737830"/>
                <a:gd name="connsiteY47" fmla="*/ 3764424 h 5218739"/>
                <a:gd name="connsiteX48" fmla="*/ 654147 w 3737830"/>
                <a:gd name="connsiteY48" fmla="*/ 3775420 h 5218739"/>
                <a:gd name="connsiteX49" fmla="*/ 687095 w 3737830"/>
                <a:gd name="connsiteY49" fmla="*/ 3777190 h 5218739"/>
                <a:gd name="connsiteX50" fmla="*/ 692298 w 3737830"/>
                <a:gd name="connsiteY50" fmla="*/ 3751527 h 5218739"/>
                <a:gd name="connsiteX51" fmla="*/ 707038 w 3737830"/>
                <a:gd name="connsiteY51" fmla="*/ 3744447 h 5218739"/>
                <a:gd name="connsiteX52" fmla="*/ 706171 w 3737830"/>
                <a:gd name="connsiteY52" fmla="*/ 3728519 h 5218739"/>
                <a:gd name="connsiteX53" fmla="*/ 734784 w 3737830"/>
                <a:gd name="connsiteY53" fmla="*/ 3712590 h 5218739"/>
                <a:gd name="connsiteX54" fmla="*/ 751258 w 3737830"/>
                <a:gd name="connsiteY54" fmla="*/ 3718784 h 5218739"/>
                <a:gd name="connsiteX55" fmla="*/ 767732 w 3737830"/>
                <a:gd name="connsiteY55" fmla="*/ 3688697 h 5218739"/>
                <a:gd name="connsiteX56" fmla="*/ 818889 w 3737830"/>
                <a:gd name="connsiteY56" fmla="*/ 3698431 h 5218739"/>
                <a:gd name="connsiteX57" fmla="*/ 834496 w 3737830"/>
                <a:gd name="connsiteY57" fmla="*/ 3730288 h 5218739"/>
                <a:gd name="connsiteX58" fmla="*/ 868311 w 3737830"/>
                <a:gd name="connsiteY58" fmla="*/ 3683387 h 5218739"/>
                <a:gd name="connsiteX59" fmla="*/ 908196 w 3737830"/>
                <a:gd name="connsiteY59" fmla="*/ 3669228 h 5218739"/>
                <a:gd name="connsiteX60" fmla="*/ 934208 w 3737830"/>
                <a:gd name="connsiteY60" fmla="*/ 3674538 h 5218739"/>
                <a:gd name="connsiteX61" fmla="*/ 968890 w 3737830"/>
                <a:gd name="connsiteY61" fmla="*/ 3647105 h 5218739"/>
                <a:gd name="connsiteX62" fmla="*/ 994035 w 3737830"/>
                <a:gd name="connsiteY62" fmla="*/ 3640910 h 5218739"/>
                <a:gd name="connsiteX63" fmla="*/ 1026983 w 3737830"/>
                <a:gd name="connsiteY63" fmla="*/ 3599318 h 5218739"/>
                <a:gd name="connsiteX64" fmla="*/ 1054920 w 3737830"/>
                <a:gd name="connsiteY64" fmla="*/ 3580857 h 5218739"/>
                <a:gd name="connsiteX65" fmla="*/ 1068602 w 3737830"/>
                <a:gd name="connsiteY65" fmla="*/ 3593124 h 5218739"/>
                <a:gd name="connsiteX66" fmla="*/ 1093747 w 3737830"/>
                <a:gd name="connsiteY66" fmla="*/ 3608168 h 5218739"/>
                <a:gd name="connsiteX67" fmla="*/ 1105885 w 3737830"/>
                <a:gd name="connsiteY67" fmla="*/ 3580735 h 5218739"/>
                <a:gd name="connsiteX68" fmla="*/ 1116290 w 3737830"/>
                <a:gd name="connsiteY68" fmla="*/ 3585159 h 5218739"/>
                <a:gd name="connsiteX69" fmla="*/ 1138834 w 3737830"/>
                <a:gd name="connsiteY69" fmla="*/ 3550647 h 5218739"/>
                <a:gd name="connsiteX70" fmla="*/ 1159643 w 3737830"/>
                <a:gd name="connsiteY70" fmla="*/ 3545337 h 5218739"/>
                <a:gd name="connsiteX71" fmla="*/ 1169181 w 3737830"/>
                <a:gd name="connsiteY71" fmla="*/ 3554187 h 5218739"/>
                <a:gd name="connsiteX72" fmla="*/ 1177851 w 3737830"/>
                <a:gd name="connsiteY72" fmla="*/ 3545337 h 5218739"/>
                <a:gd name="connsiteX73" fmla="*/ 1187389 w 3737830"/>
                <a:gd name="connsiteY73" fmla="*/ 3543568 h 5218739"/>
                <a:gd name="connsiteX74" fmla="*/ 1189990 w 3737830"/>
                <a:gd name="connsiteY74" fmla="*/ 3533833 h 5218739"/>
                <a:gd name="connsiteX75" fmla="*/ 1204730 w 3737830"/>
                <a:gd name="connsiteY75" fmla="*/ 3527639 h 5218739"/>
                <a:gd name="connsiteX76" fmla="*/ 1251551 w 3737830"/>
                <a:gd name="connsiteY76" fmla="*/ 3524099 h 5218739"/>
                <a:gd name="connsiteX77" fmla="*/ 1263690 w 3737830"/>
                <a:gd name="connsiteY77" fmla="*/ 3532948 h 5218739"/>
                <a:gd name="connsiteX78" fmla="*/ 1274095 w 3737830"/>
                <a:gd name="connsiteY78" fmla="*/ 3522329 h 5218739"/>
                <a:gd name="connsiteX79" fmla="*/ 1278430 w 3737830"/>
                <a:gd name="connsiteY79" fmla="*/ 3501976 h 5218739"/>
                <a:gd name="connsiteX80" fmla="*/ 1273228 w 3737830"/>
                <a:gd name="connsiteY80" fmla="*/ 3489587 h 5218739"/>
                <a:gd name="connsiteX81" fmla="*/ 1289702 w 3737830"/>
                <a:gd name="connsiteY81" fmla="*/ 3474543 h 5218739"/>
                <a:gd name="connsiteX82" fmla="*/ 1300974 w 3737830"/>
                <a:gd name="connsiteY82" fmla="*/ 3476313 h 5218739"/>
                <a:gd name="connsiteX83" fmla="*/ 1300974 w 3737830"/>
                <a:gd name="connsiteY83" fmla="*/ 3499321 h 5218739"/>
                <a:gd name="connsiteX84" fmla="*/ 1315714 w 3737830"/>
                <a:gd name="connsiteY84" fmla="*/ 3489587 h 5218739"/>
                <a:gd name="connsiteX85" fmla="*/ 1327853 w 3737830"/>
                <a:gd name="connsiteY85" fmla="*/ 3486932 h 5218739"/>
                <a:gd name="connsiteX86" fmla="*/ 1350396 w 3737830"/>
                <a:gd name="connsiteY86" fmla="*/ 3479852 h 5218739"/>
                <a:gd name="connsiteX87" fmla="*/ 1374674 w 3737830"/>
                <a:gd name="connsiteY87" fmla="*/ 3482507 h 5218739"/>
                <a:gd name="connsiteX88" fmla="*/ 1368604 w 3737830"/>
                <a:gd name="connsiteY88" fmla="*/ 3494011 h 5218739"/>
                <a:gd name="connsiteX89" fmla="*/ 1369472 w 3737830"/>
                <a:gd name="connsiteY89" fmla="*/ 3517020 h 5218739"/>
                <a:gd name="connsiteX90" fmla="*/ 1392882 w 3737830"/>
                <a:gd name="connsiteY90" fmla="*/ 3492241 h 5218739"/>
                <a:gd name="connsiteX91" fmla="*/ 1416293 w 3737830"/>
                <a:gd name="connsiteY91" fmla="*/ 3491357 h 5218739"/>
                <a:gd name="connsiteX92" fmla="*/ 1442779 w 3737830"/>
                <a:gd name="connsiteY92" fmla="*/ 3466701 h 5218739"/>
                <a:gd name="connsiteX93" fmla="*/ 1499530 w 3737830"/>
                <a:gd name="connsiteY93" fmla="*/ 3501976 h 5218739"/>
                <a:gd name="connsiteX94" fmla="*/ 1544618 w 3737830"/>
                <a:gd name="connsiteY94" fmla="*/ 3581620 h 5218739"/>
                <a:gd name="connsiteX95" fmla="*/ 1551554 w 3737830"/>
                <a:gd name="connsiteY95" fmla="*/ 3574540 h 5218739"/>
                <a:gd name="connsiteX96" fmla="*/ 1567161 w 3737830"/>
                <a:gd name="connsiteY96" fmla="*/ 3575426 h 5218739"/>
                <a:gd name="connsiteX97" fmla="*/ 1578433 w 3737830"/>
                <a:gd name="connsiteY97" fmla="*/ 3586929 h 5218739"/>
                <a:gd name="connsiteX98" fmla="*/ 1613115 w 3737830"/>
                <a:gd name="connsiteY98" fmla="*/ 3594009 h 5218739"/>
                <a:gd name="connsiteX99" fmla="*/ 1653867 w 3737830"/>
                <a:gd name="connsiteY99" fmla="*/ 3578080 h 5218739"/>
                <a:gd name="connsiteX100" fmla="*/ 1694619 w 3737830"/>
                <a:gd name="connsiteY100" fmla="*/ 3586929 h 5218739"/>
                <a:gd name="connsiteX101" fmla="*/ 1693752 w 3737830"/>
                <a:gd name="connsiteY101" fmla="*/ 3627636 h 5218739"/>
                <a:gd name="connsiteX102" fmla="*/ 1721498 w 3737830"/>
                <a:gd name="connsiteY102" fmla="*/ 3656839 h 5218739"/>
                <a:gd name="connsiteX103" fmla="*/ 1761383 w 3737830"/>
                <a:gd name="connsiteY103" fmla="*/ 3656839 h 5218739"/>
                <a:gd name="connsiteX104" fmla="*/ 1760429 w 3737830"/>
                <a:gd name="connsiteY104" fmla="*/ 3685379 h 5218739"/>
                <a:gd name="connsiteX105" fmla="*/ 1778441 w 3737830"/>
                <a:gd name="connsiteY105" fmla="*/ 3689061 h 5218739"/>
                <a:gd name="connsiteX106" fmla="*/ 1800298 w 3737830"/>
                <a:gd name="connsiteY106" fmla="*/ 3684413 h 5218739"/>
                <a:gd name="connsiteX107" fmla="*/ 1813047 w 3737830"/>
                <a:gd name="connsiteY107" fmla="*/ 3669542 h 5218739"/>
                <a:gd name="connsiteX108" fmla="*/ 1833083 w 3737830"/>
                <a:gd name="connsiteY108" fmla="*/ 3667683 h 5218739"/>
                <a:gd name="connsiteX109" fmla="*/ 1855684 w 3737830"/>
                <a:gd name="connsiteY109" fmla="*/ 3637806 h 5218739"/>
                <a:gd name="connsiteX110" fmla="*/ 1862226 w 3737830"/>
                <a:gd name="connsiteY110" fmla="*/ 3644447 h 5218739"/>
                <a:gd name="connsiteX111" fmla="*/ 1853117 w 3737830"/>
                <a:gd name="connsiteY111" fmla="*/ 3669542 h 5218739"/>
                <a:gd name="connsiteX112" fmla="*/ 1870421 w 3737830"/>
                <a:gd name="connsiteY112" fmla="*/ 3712298 h 5218739"/>
                <a:gd name="connsiteX113" fmla="*/ 1874064 w 3737830"/>
                <a:gd name="connsiteY113" fmla="*/ 3742970 h 5218739"/>
                <a:gd name="connsiteX114" fmla="*/ 1873154 w 3737830"/>
                <a:gd name="connsiteY114" fmla="*/ 3769925 h 5218739"/>
                <a:gd name="connsiteX115" fmla="*/ 1893189 w 3737830"/>
                <a:gd name="connsiteY115" fmla="*/ 3781078 h 5218739"/>
                <a:gd name="connsiteX116" fmla="*/ 1911403 w 3737830"/>
                <a:gd name="connsiteY116" fmla="*/ 3782937 h 5218739"/>
                <a:gd name="connsiteX117" fmla="*/ 1913224 w 3737830"/>
                <a:gd name="connsiteY117" fmla="*/ 3799668 h 5218739"/>
                <a:gd name="connsiteX118" fmla="*/ 1923242 w 3737830"/>
                <a:gd name="connsiteY118" fmla="*/ 3816398 h 5218739"/>
                <a:gd name="connsiteX119" fmla="*/ 1921420 w 3737830"/>
                <a:gd name="connsiteY119" fmla="*/ 3828481 h 5218739"/>
                <a:gd name="connsiteX120" fmla="*/ 1909581 w 3737830"/>
                <a:gd name="connsiteY120" fmla="*/ 3831270 h 5218739"/>
                <a:gd name="connsiteX121" fmla="*/ 1906849 w 3737830"/>
                <a:gd name="connsiteY121" fmla="*/ 3821975 h 5218739"/>
                <a:gd name="connsiteX122" fmla="*/ 1894100 w 3737830"/>
                <a:gd name="connsiteY122" fmla="*/ 3826622 h 5218739"/>
                <a:gd name="connsiteX123" fmla="*/ 1890457 w 3737830"/>
                <a:gd name="connsiteY123" fmla="*/ 3846141 h 5218739"/>
                <a:gd name="connsiteX124" fmla="*/ 1878618 w 3737830"/>
                <a:gd name="connsiteY124" fmla="*/ 3858224 h 5218739"/>
                <a:gd name="connsiteX125" fmla="*/ 1885903 w 3737830"/>
                <a:gd name="connsiteY125" fmla="*/ 3884249 h 5218739"/>
                <a:gd name="connsiteX126" fmla="*/ 1875886 w 3737830"/>
                <a:gd name="connsiteY126" fmla="*/ 3924216 h 5218739"/>
                <a:gd name="connsiteX127" fmla="*/ 1895010 w 3737830"/>
                <a:gd name="connsiteY127" fmla="*/ 3936299 h 5218739"/>
                <a:gd name="connsiteX128" fmla="*/ 1912314 w 3737830"/>
                <a:gd name="connsiteY128" fmla="*/ 3958606 h 5218739"/>
                <a:gd name="connsiteX129" fmla="*/ 1907760 w 3737830"/>
                <a:gd name="connsiteY129" fmla="*/ 3967901 h 5218739"/>
                <a:gd name="connsiteX130" fmla="*/ 1909581 w 3737830"/>
                <a:gd name="connsiteY130" fmla="*/ 3979055 h 5218739"/>
                <a:gd name="connsiteX131" fmla="*/ 1884992 w 3737830"/>
                <a:gd name="connsiteY131" fmla="*/ 3993927 h 5218739"/>
                <a:gd name="connsiteX132" fmla="*/ 1879528 w 3737830"/>
                <a:gd name="connsiteY132" fmla="*/ 4009728 h 5218739"/>
                <a:gd name="connsiteX133" fmla="*/ 1809404 w 3737830"/>
                <a:gd name="connsiteY133" fmla="*/ 4037612 h 5218739"/>
                <a:gd name="connsiteX134" fmla="*/ 1823065 w 3737830"/>
                <a:gd name="connsiteY134" fmla="*/ 4052483 h 5218739"/>
                <a:gd name="connsiteX135" fmla="*/ 1815780 w 3737830"/>
                <a:gd name="connsiteY135" fmla="*/ 4067355 h 5218739"/>
                <a:gd name="connsiteX136" fmla="*/ 1833083 w 3737830"/>
                <a:gd name="connsiteY136" fmla="*/ 4098957 h 5218739"/>
                <a:gd name="connsiteX137" fmla="*/ 1851297 w 3737830"/>
                <a:gd name="connsiteY137" fmla="*/ 4098957 h 5218739"/>
                <a:gd name="connsiteX138" fmla="*/ 1872243 w 3737830"/>
                <a:gd name="connsiteY138" fmla="*/ 4117546 h 5218739"/>
                <a:gd name="connsiteX139" fmla="*/ 1884082 w 3737830"/>
                <a:gd name="connsiteY139" fmla="*/ 4126841 h 5218739"/>
                <a:gd name="connsiteX140" fmla="*/ 1895921 w 3737830"/>
                <a:gd name="connsiteY140" fmla="*/ 4175173 h 5218739"/>
                <a:gd name="connsiteX141" fmla="*/ 1881349 w 3737830"/>
                <a:gd name="connsiteY141" fmla="*/ 4193762 h 5218739"/>
                <a:gd name="connsiteX142" fmla="*/ 1896832 w 3737830"/>
                <a:gd name="connsiteY142" fmla="*/ 4199339 h 5218739"/>
                <a:gd name="connsiteX143" fmla="*/ 1902296 w 3737830"/>
                <a:gd name="connsiteY143" fmla="*/ 4209564 h 5218739"/>
                <a:gd name="connsiteX144" fmla="*/ 1948742 w 3737830"/>
                <a:gd name="connsiteY144" fmla="*/ 4229082 h 5218739"/>
                <a:gd name="connsiteX145" fmla="*/ 1986991 w 3737830"/>
                <a:gd name="connsiteY145" fmla="*/ 4230941 h 5218739"/>
                <a:gd name="connsiteX146" fmla="*/ 1997008 w 3737830"/>
                <a:gd name="connsiteY146" fmla="*/ 4243954 h 5218739"/>
                <a:gd name="connsiteX147" fmla="*/ 2015222 w 3737830"/>
                <a:gd name="connsiteY147" fmla="*/ 4250460 h 5218739"/>
                <a:gd name="connsiteX148" fmla="*/ 2017044 w 3737830"/>
                <a:gd name="connsiteY148" fmla="*/ 4276485 h 5218739"/>
                <a:gd name="connsiteX149" fmla="*/ 2069313 w 3737830"/>
                <a:gd name="connsiteY149" fmla="*/ 4257313 h 5218739"/>
                <a:gd name="connsiteX150" fmla="*/ 2077150 w 3737830"/>
                <a:gd name="connsiteY150" fmla="*/ 4338760 h 5218739"/>
                <a:gd name="connsiteX151" fmla="*/ 2033436 w 3737830"/>
                <a:gd name="connsiteY151" fmla="*/ 4400105 h 5218739"/>
                <a:gd name="connsiteX152" fmla="*/ 1868836 w 3737830"/>
                <a:gd name="connsiteY152" fmla="*/ 4846950 h 5218739"/>
                <a:gd name="connsiteX153" fmla="*/ 2702849 w 3737830"/>
                <a:gd name="connsiteY153" fmla="*/ 5188594 h 5218739"/>
                <a:gd name="connsiteX154" fmla="*/ 3506718 w 3737830"/>
                <a:gd name="connsiteY154" fmla="*/ 5218739 h 5218739"/>
                <a:gd name="connsiteX155" fmla="*/ 3737830 w 3737830"/>
                <a:gd name="connsiteY155" fmla="*/ 4465112 h 5218739"/>
                <a:gd name="connsiteX156" fmla="*/ 3707685 w 3737830"/>
                <a:gd name="connsiteY156" fmla="*/ 3801921 h 5218739"/>
                <a:gd name="connsiteX157" fmla="*/ 3737830 w 3737830"/>
                <a:gd name="connsiteY157" fmla="*/ 3289455 h 5218739"/>
                <a:gd name="connsiteX158" fmla="*/ 3446427 w 3737830"/>
                <a:gd name="connsiteY158" fmla="*/ 2666457 h 5218739"/>
                <a:gd name="connsiteX159" fmla="*/ 2853575 w 3737830"/>
                <a:gd name="connsiteY159" fmla="*/ 2676506 h 5218739"/>
                <a:gd name="connsiteX160" fmla="*/ 2572221 w 3737830"/>
                <a:gd name="connsiteY160" fmla="*/ 2475539 h 5218739"/>
                <a:gd name="connsiteX161" fmla="*/ 2793285 w 3737830"/>
                <a:gd name="connsiteY161" fmla="*/ 2274572 h 5218739"/>
                <a:gd name="connsiteX162" fmla="*/ 2873671 w 3737830"/>
                <a:gd name="connsiteY162" fmla="*/ 2013314 h 5218739"/>
                <a:gd name="connsiteX163" fmla="*/ 3144977 w 3737830"/>
                <a:gd name="connsiteY163" fmla="*/ 1782202 h 5218739"/>
                <a:gd name="connsiteX164" fmla="*/ 2984203 w 3737830"/>
                <a:gd name="connsiteY164" fmla="*/ 1330027 h 5218739"/>
                <a:gd name="connsiteX165" fmla="*/ 3165074 w 3737830"/>
                <a:gd name="connsiteY165" fmla="*/ 1108963 h 5218739"/>
                <a:gd name="connsiteX166" fmla="*/ 3438708 w 3737830"/>
                <a:gd name="connsiteY166" fmla="*/ 708324 h 5218739"/>
                <a:gd name="connsiteX167" fmla="*/ 3377270 w 3737830"/>
                <a:gd name="connsiteY167" fmla="*/ 563993 h 5218739"/>
                <a:gd name="connsiteX168" fmla="*/ 3316598 w 3737830"/>
                <a:gd name="connsiteY168" fmla="*/ 440404 h 5218739"/>
                <a:gd name="connsiteX169" fmla="*/ 3332784 w 3737830"/>
                <a:gd name="connsiteY169" fmla="*/ 263417 h 5218739"/>
                <a:gd name="connsiteX170" fmla="*/ 3106192 w 3737830"/>
                <a:gd name="connsiteY170" fmla="*/ 128907 h 5218739"/>
                <a:gd name="connsiteX171" fmla="*/ 3124462 w 3737830"/>
                <a:gd name="connsiteY171" fmla="*/ 12400 h 5218739"/>
                <a:gd name="connsiteX172" fmla="*/ 3020642 w 3737830"/>
                <a:gd name="connsiteY172" fmla="*/ 1477 h 5218739"/>
                <a:gd name="connsiteX173" fmla="*/ 2958526 w 3737830"/>
                <a:gd name="connsiteY173" fmla="*/ 38129 h 5218739"/>
                <a:gd name="connsiteX174" fmla="*/ 2965150 w 3737830"/>
                <a:gd name="connsiteY174" fmla="*/ 223300 h 5218739"/>
                <a:gd name="connsiteX175" fmla="*/ 2780177 w 3737830"/>
                <a:gd name="connsiteY175" fmla="*/ 305894 h 5218739"/>
                <a:gd name="connsiteX176" fmla="*/ 2762617 w 3737830"/>
                <a:gd name="connsiteY176" fmla="*/ 448814 h 5218739"/>
                <a:gd name="connsiteX0" fmla="*/ 2762617 w 3737830"/>
                <a:gd name="connsiteY0" fmla="*/ 448814 h 5218739"/>
                <a:gd name="connsiteX1" fmla="*/ 2424105 w 3737830"/>
                <a:gd name="connsiteY1" fmla="*/ 558395 h 5218739"/>
                <a:gd name="connsiteX2" fmla="*/ 2293527 w 3737830"/>
                <a:gd name="connsiteY2" fmla="*/ 545493 h 5218739"/>
                <a:gd name="connsiteX3" fmla="*/ 2241444 w 3737830"/>
                <a:gd name="connsiteY3" fmla="*/ 716503 h 5218739"/>
                <a:gd name="connsiteX4" fmla="*/ 2040286 w 3737830"/>
                <a:gd name="connsiteY4" fmla="*/ 792017 h 5218739"/>
                <a:gd name="connsiteX5" fmla="*/ 1996355 w 3737830"/>
                <a:gd name="connsiteY5" fmla="*/ 709423 h 5218739"/>
                <a:gd name="connsiteX6" fmla="*/ 1883059 w 3737830"/>
                <a:gd name="connsiteY6" fmla="*/ 810896 h 5218739"/>
                <a:gd name="connsiteX7" fmla="*/ 1700399 w 3737830"/>
                <a:gd name="connsiteY7" fmla="*/ 820335 h 5218739"/>
                <a:gd name="connsiteX8" fmla="*/ 1591727 w 3737830"/>
                <a:gd name="connsiteY8" fmla="*/ 910008 h 5218739"/>
                <a:gd name="connsiteX9" fmla="*/ 1478186 w 3737830"/>
                <a:gd name="connsiteY9" fmla="*/ 938674 h 5218739"/>
                <a:gd name="connsiteX10" fmla="*/ 1392881 w 3737830"/>
                <a:gd name="connsiteY10" fmla="*/ 1179028 h 5218739"/>
                <a:gd name="connsiteX11" fmla="*/ 1249527 w 3737830"/>
                <a:gd name="connsiteY11" fmla="*/ 1112953 h 5218739"/>
                <a:gd name="connsiteX12" fmla="*/ 1184787 w 3737830"/>
                <a:gd name="connsiteY12" fmla="*/ 1226224 h 5218739"/>
                <a:gd name="connsiteX13" fmla="*/ 1214845 w 3737830"/>
                <a:gd name="connsiteY13" fmla="*/ 1445687 h 5218739"/>
                <a:gd name="connsiteX14" fmla="*/ 1062243 w 3737830"/>
                <a:gd name="connsiteY14" fmla="*/ 1497603 h 5218739"/>
                <a:gd name="connsiteX15" fmla="*/ 1018312 w 3737830"/>
                <a:gd name="connsiteY15" fmla="*/ 1415010 h 5218739"/>
                <a:gd name="connsiteX16" fmla="*/ 932762 w 3737830"/>
                <a:gd name="connsiteY16" fmla="*/ 1436248 h 5218739"/>
                <a:gd name="connsiteX17" fmla="*/ 902682 w 3737830"/>
                <a:gd name="connsiteY17" fmla="*/ 1355452 h 5218739"/>
                <a:gd name="connsiteX18" fmla="*/ 646054 w 3737830"/>
                <a:gd name="connsiteY18" fmla="*/ 1443327 h 5218739"/>
                <a:gd name="connsiteX19" fmla="*/ 553567 w 3737830"/>
                <a:gd name="connsiteY19" fmla="*/ 1318257 h 5218739"/>
                <a:gd name="connsiteX20" fmla="*/ 528134 w 3737830"/>
                <a:gd name="connsiteY20" fmla="*/ 1490524 h 5218739"/>
                <a:gd name="connsiteX21" fmla="*/ 384780 w 3737830"/>
                <a:gd name="connsiteY21" fmla="*/ 1490524 h 5218739"/>
                <a:gd name="connsiteX22" fmla="*/ 289981 w 3737830"/>
                <a:gd name="connsiteY22" fmla="*/ 1625034 h 5218739"/>
                <a:gd name="connsiteX23" fmla="*/ 132783 w 3737830"/>
                <a:gd name="connsiteY23" fmla="*/ 1704252 h 5218739"/>
                <a:gd name="connsiteX24" fmla="*/ 137379 w 3737830"/>
                <a:gd name="connsiteY24" fmla="*/ 1825618 h 5218739"/>
                <a:gd name="connsiteX25" fmla="*/ 33332 w 3737830"/>
                <a:gd name="connsiteY25" fmla="*/ 1927091 h 5218739"/>
                <a:gd name="connsiteX26" fmla="*/ 6257 w 3737830"/>
                <a:gd name="connsiteY26" fmla="*/ 2273583 h 5218739"/>
                <a:gd name="connsiteX27" fmla="*/ 63390 w 3737830"/>
                <a:gd name="connsiteY27" fmla="*/ 2443891 h 5218739"/>
                <a:gd name="connsiteX28" fmla="*/ 125819 w 3737830"/>
                <a:gd name="connsiteY28" fmla="*/ 2469849 h 5218739"/>
                <a:gd name="connsiteX29" fmla="*/ 169750 w 3737830"/>
                <a:gd name="connsiteY29" fmla="*/ 2613798 h 5218739"/>
                <a:gd name="connsiteX30" fmla="*/ 358836 w 3737830"/>
                <a:gd name="connsiteY30" fmla="*/ 2804548 h 5218739"/>
                <a:gd name="connsiteX31" fmla="*/ 521198 w 3737830"/>
                <a:gd name="connsiteY31" fmla="*/ 2892257 h 5218739"/>
                <a:gd name="connsiteX32" fmla="*/ 598137 w 3737830"/>
                <a:gd name="connsiteY32" fmla="*/ 3135838 h 5218739"/>
                <a:gd name="connsiteX33" fmla="*/ 424087 w 3737830"/>
                <a:gd name="connsiteY33" fmla="*/ 3331184 h 5218739"/>
                <a:gd name="connsiteX34" fmla="*/ 292409 w 3737830"/>
                <a:gd name="connsiteY34" fmla="*/ 3556346 h 5218739"/>
                <a:gd name="connsiteX35" fmla="*/ 293251 w 3737830"/>
                <a:gd name="connsiteY35" fmla="*/ 3670361 h 5218739"/>
                <a:gd name="connsiteX36" fmla="*/ 335069 w 3737830"/>
                <a:gd name="connsiteY36" fmla="*/ 3679847 h 5218739"/>
                <a:gd name="connsiteX37" fmla="*/ 355879 w 3737830"/>
                <a:gd name="connsiteY37" fmla="*/ 3689581 h 5218739"/>
                <a:gd name="connsiteX38" fmla="*/ 379289 w 3737830"/>
                <a:gd name="connsiteY38" fmla="*/ 3682502 h 5218739"/>
                <a:gd name="connsiteX39" fmla="*/ 414839 w 3737830"/>
                <a:gd name="connsiteY39" fmla="*/ 3702855 h 5218739"/>
                <a:gd name="connsiteX40" fmla="*/ 446920 w 3737830"/>
                <a:gd name="connsiteY40" fmla="*/ 3695776 h 5218739"/>
                <a:gd name="connsiteX41" fmla="*/ 493741 w 3737830"/>
                <a:gd name="connsiteY41" fmla="*/ 3732943 h 5218739"/>
                <a:gd name="connsiteX42" fmla="*/ 522354 w 3737830"/>
                <a:gd name="connsiteY42" fmla="*/ 3724094 h 5218739"/>
                <a:gd name="connsiteX43" fmla="*/ 532759 w 3737830"/>
                <a:gd name="connsiteY43" fmla="*/ 3741792 h 5218739"/>
                <a:gd name="connsiteX44" fmla="*/ 569175 w 3737830"/>
                <a:gd name="connsiteY44" fmla="*/ 3717014 h 5218739"/>
                <a:gd name="connsiteX45" fmla="*/ 592586 w 3737830"/>
                <a:gd name="connsiteY45" fmla="*/ 3720554 h 5218739"/>
                <a:gd name="connsiteX46" fmla="*/ 610247 w 3737830"/>
                <a:gd name="connsiteY46" fmla="*/ 3714362 h 5218739"/>
                <a:gd name="connsiteX47" fmla="*/ 638542 w 3737830"/>
                <a:gd name="connsiteY47" fmla="*/ 3764424 h 5218739"/>
                <a:gd name="connsiteX48" fmla="*/ 654147 w 3737830"/>
                <a:gd name="connsiteY48" fmla="*/ 3775420 h 5218739"/>
                <a:gd name="connsiteX49" fmla="*/ 687095 w 3737830"/>
                <a:gd name="connsiteY49" fmla="*/ 3777190 h 5218739"/>
                <a:gd name="connsiteX50" fmla="*/ 692298 w 3737830"/>
                <a:gd name="connsiteY50" fmla="*/ 3751527 h 5218739"/>
                <a:gd name="connsiteX51" fmla="*/ 707038 w 3737830"/>
                <a:gd name="connsiteY51" fmla="*/ 3744447 h 5218739"/>
                <a:gd name="connsiteX52" fmla="*/ 706171 w 3737830"/>
                <a:gd name="connsiteY52" fmla="*/ 3728519 h 5218739"/>
                <a:gd name="connsiteX53" fmla="*/ 734784 w 3737830"/>
                <a:gd name="connsiteY53" fmla="*/ 3712590 h 5218739"/>
                <a:gd name="connsiteX54" fmla="*/ 751258 w 3737830"/>
                <a:gd name="connsiteY54" fmla="*/ 3718784 h 5218739"/>
                <a:gd name="connsiteX55" fmla="*/ 767732 w 3737830"/>
                <a:gd name="connsiteY55" fmla="*/ 3688697 h 5218739"/>
                <a:gd name="connsiteX56" fmla="*/ 818889 w 3737830"/>
                <a:gd name="connsiteY56" fmla="*/ 3698431 h 5218739"/>
                <a:gd name="connsiteX57" fmla="*/ 834496 w 3737830"/>
                <a:gd name="connsiteY57" fmla="*/ 3730288 h 5218739"/>
                <a:gd name="connsiteX58" fmla="*/ 868311 w 3737830"/>
                <a:gd name="connsiteY58" fmla="*/ 3683387 h 5218739"/>
                <a:gd name="connsiteX59" fmla="*/ 908196 w 3737830"/>
                <a:gd name="connsiteY59" fmla="*/ 3669228 h 5218739"/>
                <a:gd name="connsiteX60" fmla="*/ 934208 w 3737830"/>
                <a:gd name="connsiteY60" fmla="*/ 3674538 h 5218739"/>
                <a:gd name="connsiteX61" fmla="*/ 968890 w 3737830"/>
                <a:gd name="connsiteY61" fmla="*/ 3647105 h 5218739"/>
                <a:gd name="connsiteX62" fmla="*/ 994035 w 3737830"/>
                <a:gd name="connsiteY62" fmla="*/ 3640910 h 5218739"/>
                <a:gd name="connsiteX63" fmla="*/ 1026983 w 3737830"/>
                <a:gd name="connsiteY63" fmla="*/ 3599318 h 5218739"/>
                <a:gd name="connsiteX64" fmla="*/ 1054920 w 3737830"/>
                <a:gd name="connsiteY64" fmla="*/ 3580857 h 5218739"/>
                <a:gd name="connsiteX65" fmla="*/ 1068602 w 3737830"/>
                <a:gd name="connsiteY65" fmla="*/ 3593124 h 5218739"/>
                <a:gd name="connsiteX66" fmla="*/ 1093747 w 3737830"/>
                <a:gd name="connsiteY66" fmla="*/ 3608168 h 5218739"/>
                <a:gd name="connsiteX67" fmla="*/ 1105885 w 3737830"/>
                <a:gd name="connsiteY67" fmla="*/ 3580735 h 5218739"/>
                <a:gd name="connsiteX68" fmla="*/ 1116290 w 3737830"/>
                <a:gd name="connsiteY68" fmla="*/ 3585159 h 5218739"/>
                <a:gd name="connsiteX69" fmla="*/ 1138834 w 3737830"/>
                <a:gd name="connsiteY69" fmla="*/ 3550647 h 5218739"/>
                <a:gd name="connsiteX70" fmla="*/ 1159643 w 3737830"/>
                <a:gd name="connsiteY70" fmla="*/ 3545337 h 5218739"/>
                <a:gd name="connsiteX71" fmla="*/ 1169181 w 3737830"/>
                <a:gd name="connsiteY71" fmla="*/ 3554187 h 5218739"/>
                <a:gd name="connsiteX72" fmla="*/ 1177851 w 3737830"/>
                <a:gd name="connsiteY72" fmla="*/ 3545337 h 5218739"/>
                <a:gd name="connsiteX73" fmla="*/ 1187389 w 3737830"/>
                <a:gd name="connsiteY73" fmla="*/ 3543568 h 5218739"/>
                <a:gd name="connsiteX74" fmla="*/ 1189990 w 3737830"/>
                <a:gd name="connsiteY74" fmla="*/ 3533833 h 5218739"/>
                <a:gd name="connsiteX75" fmla="*/ 1204730 w 3737830"/>
                <a:gd name="connsiteY75" fmla="*/ 3527639 h 5218739"/>
                <a:gd name="connsiteX76" fmla="*/ 1251551 w 3737830"/>
                <a:gd name="connsiteY76" fmla="*/ 3524099 h 5218739"/>
                <a:gd name="connsiteX77" fmla="*/ 1263690 w 3737830"/>
                <a:gd name="connsiteY77" fmla="*/ 3532948 h 5218739"/>
                <a:gd name="connsiteX78" fmla="*/ 1274095 w 3737830"/>
                <a:gd name="connsiteY78" fmla="*/ 3522329 h 5218739"/>
                <a:gd name="connsiteX79" fmla="*/ 1278430 w 3737830"/>
                <a:gd name="connsiteY79" fmla="*/ 3501976 h 5218739"/>
                <a:gd name="connsiteX80" fmla="*/ 1273228 w 3737830"/>
                <a:gd name="connsiteY80" fmla="*/ 3489587 h 5218739"/>
                <a:gd name="connsiteX81" fmla="*/ 1289702 w 3737830"/>
                <a:gd name="connsiteY81" fmla="*/ 3474543 h 5218739"/>
                <a:gd name="connsiteX82" fmla="*/ 1300974 w 3737830"/>
                <a:gd name="connsiteY82" fmla="*/ 3476313 h 5218739"/>
                <a:gd name="connsiteX83" fmla="*/ 1300974 w 3737830"/>
                <a:gd name="connsiteY83" fmla="*/ 3499321 h 5218739"/>
                <a:gd name="connsiteX84" fmla="*/ 1315714 w 3737830"/>
                <a:gd name="connsiteY84" fmla="*/ 3489587 h 5218739"/>
                <a:gd name="connsiteX85" fmla="*/ 1327853 w 3737830"/>
                <a:gd name="connsiteY85" fmla="*/ 3486932 h 5218739"/>
                <a:gd name="connsiteX86" fmla="*/ 1350396 w 3737830"/>
                <a:gd name="connsiteY86" fmla="*/ 3479852 h 5218739"/>
                <a:gd name="connsiteX87" fmla="*/ 1374674 w 3737830"/>
                <a:gd name="connsiteY87" fmla="*/ 3482507 h 5218739"/>
                <a:gd name="connsiteX88" fmla="*/ 1368604 w 3737830"/>
                <a:gd name="connsiteY88" fmla="*/ 3494011 h 5218739"/>
                <a:gd name="connsiteX89" fmla="*/ 1369472 w 3737830"/>
                <a:gd name="connsiteY89" fmla="*/ 3517020 h 5218739"/>
                <a:gd name="connsiteX90" fmla="*/ 1392882 w 3737830"/>
                <a:gd name="connsiteY90" fmla="*/ 3492241 h 5218739"/>
                <a:gd name="connsiteX91" fmla="*/ 1416293 w 3737830"/>
                <a:gd name="connsiteY91" fmla="*/ 3491357 h 5218739"/>
                <a:gd name="connsiteX92" fmla="*/ 1442779 w 3737830"/>
                <a:gd name="connsiteY92" fmla="*/ 3466701 h 5218739"/>
                <a:gd name="connsiteX93" fmla="*/ 1499530 w 3737830"/>
                <a:gd name="connsiteY93" fmla="*/ 3501976 h 5218739"/>
                <a:gd name="connsiteX94" fmla="*/ 1544618 w 3737830"/>
                <a:gd name="connsiteY94" fmla="*/ 3581620 h 5218739"/>
                <a:gd name="connsiteX95" fmla="*/ 1551554 w 3737830"/>
                <a:gd name="connsiteY95" fmla="*/ 3574540 h 5218739"/>
                <a:gd name="connsiteX96" fmla="*/ 1567161 w 3737830"/>
                <a:gd name="connsiteY96" fmla="*/ 3575426 h 5218739"/>
                <a:gd name="connsiteX97" fmla="*/ 1578433 w 3737830"/>
                <a:gd name="connsiteY97" fmla="*/ 3586929 h 5218739"/>
                <a:gd name="connsiteX98" fmla="*/ 1613115 w 3737830"/>
                <a:gd name="connsiteY98" fmla="*/ 3594009 h 5218739"/>
                <a:gd name="connsiteX99" fmla="*/ 1653867 w 3737830"/>
                <a:gd name="connsiteY99" fmla="*/ 3578080 h 5218739"/>
                <a:gd name="connsiteX100" fmla="*/ 1694619 w 3737830"/>
                <a:gd name="connsiteY100" fmla="*/ 3586929 h 5218739"/>
                <a:gd name="connsiteX101" fmla="*/ 1693752 w 3737830"/>
                <a:gd name="connsiteY101" fmla="*/ 3627636 h 5218739"/>
                <a:gd name="connsiteX102" fmla="*/ 1721498 w 3737830"/>
                <a:gd name="connsiteY102" fmla="*/ 3656839 h 5218739"/>
                <a:gd name="connsiteX103" fmla="*/ 1761383 w 3737830"/>
                <a:gd name="connsiteY103" fmla="*/ 3656839 h 5218739"/>
                <a:gd name="connsiteX104" fmla="*/ 1760429 w 3737830"/>
                <a:gd name="connsiteY104" fmla="*/ 3685379 h 5218739"/>
                <a:gd name="connsiteX105" fmla="*/ 1778441 w 3737830"/>
                <a:gd name="connsiteY105" fmla="*/ 3689061 h 5218739"/>
                <a:gd name="connsiteX106" fmla="*/ 1800298 w 3737830"/>
                <a:gd name="connsiteY106" fmla="*/ 3684413 h 5218739"/>
                <a:gd name="connsiteX107" fmla="*/ 1813047 w 3737830"/>
                <a:gd name="connsiteY107" fmla="*/ 3669542 h 5218739"/>
                <a:gd name="connsiteX108" fmla="*/ 1833083 w 3737830"/>
                <a:gd name="connsiteY108" fmla="*/ 3667683 h 5218739"/>
                <a:gd name="connsiteX109" fmla="*/ 1855684 w 3737830"/>
                <a:gd name="connsiteY109" fmla="*/ 3637806 h 5218739"/>
                <a:gd name="connsiteX110" fmla="*/ 1862226 w 3737830"/>
                <a:gd name="connsiteY110" fmla="*/ 3644447 h 5218739"/>
                <a:gd name="connsiteX111" fmla="*/ 1853117 w 3737830"/>
                <a:gd name="connsiteY111" fmla="*/ 3669542 h 5218739"/>
                <a:gd name="connsiteX112" fmla="*/ 1870421 w 3737830"/>
                <a:gd name="connsiteY112" fmla="*/ 3712298 h 5218739"/>
                <a:gd name="connsiteX113" fmla="*/ 1874064 w 3737830"/>
                <a:gd name="connsiteY113" fmla="*/ 3742970 h 5218739"/>
                <a:gd name="connsiteX114" fmla="*/ 1873154 w 3737830"/>
                <a:gd name="connsiteY114" fmla="*/ 3769925 h 5218739"/>
                <a:gd name="connsiteX115" fmla="*/ 1893189 w 3737830"/>
                <a:gd name="connsiteY115" fmla="*/ 3781078 h 5218739"/>
                <a:gd name="connsiteX116" fmla="*/ 1911403 w 3737830"/>
                <a:gd name="connsiteY116" fmla="*/ 3782937 h 5218739"/>
                <a:gd name="connsiteX117" fmla="*/ 1913224 w 3737830"/>
                <a:gd name="connsiteY117" fmla="*/ 3799668 h 5218739"/>
                <a:gd name="connsiteX118" fmla="*/ 1923242 w 3737830"/>
                <a:gd name="connsiteY118" fmla="*/ 3816398 h 5218739"/>
                <a:gd name="connsiteX119" fmla="*/ 1921420 w 3737830"/>
                <a:gd name="connsiteY119" fmla="*/ 3828481 h 5218739"/>
                <a:gd name="connsiteX120" fmla="*/ 1909581 w 3737830"/>
                <a:gd name="connsiteY120" fmla="*/ 3831270 h 5218739"/>
                <a:gd name="connsiteX121" fmla="*/ 1906849 w 3737830"/>
                <a:gd name="connsiteY121" fmla="*/ 3821975 h 5218739"/>
                <a:gd name="connsiteX122" fmla="*/ 1894100 w 3737830"/>
                <a:gd name="connsiteY122" fmla="*/ 3826622 h 5218739"/>
                <a:gd name="connsiteX123" fmla="*/ 1890457 w 3737830"/>
                <a:gd name="connsiteY123" fmla="*/ 3846141 h 5218739"/>
                <a:gd name="connsiteX124" fmla="*/ 1878618 w 3737830"/>
                <a:gd name="connsiteY124" fmla="*/ 3858224 h 5218739"/>
                <a:gd name="connsiteX125" fmla="*/ 1885903 w 3737830"/>
                <a:gd name="connsiteY125" fmla="*/ 3884249 h 5218739"/>
                <a:gd name="connsiteX126" fmla="*/ 1875886 w 3737830"/>
                <a:gd name="connsiteY126" fmla="*/ 3924216 h 5218739"/>
                <a:gd name="connsiteX127" fmla="*/ 1895010 w 3737830"/>
                <a:gd name="connsiteY127" fmla="*/ 3936299 h 5218739"/>
                <a:gd name="connsiteX128" fmla="*/ 1912314 w 3737830"/>
                <a:gd name="connsiteY128" fmla="*/ 3958606 h 5218739"/>
                <a:gd name="connsiteX129" fmla="*/ 1907760 w 3737830"/>
                <a:gd name="connsiteY129" fmla="*/ 3967901 h 5218739"/>
                <a:gd name="connsiteX130" fmla="*/ 1909581 w 3737830"/>
                <a:gd name="connsiteY130" fmla="*/ 3979055 h 5218739"/>
                <a:gd name="connsiteX131" fmla="*/ 1884992 w 3737830"/>
                <a:gd name="connsiteY131" fmla="*/ 3993927 h 5218739"/>
                <a:gd name="connsiteX132" fmla="*/ 1879528 w 3737830"/>
                <a:gd name="connsiteY132" fmla="*/ 4009728 h 5218739"/>
                <a:gd name="connsiteX133" fmla="*/ 1809404 w 3737830"/>
                <a:gd name="connsiteY133" fmla="*/ 4037612 h 5218739"/>
                <a:gd name="connsiteX134" fmla="*/ 1823065 w 3737830"/>
                <a:gd name="connsiteY134" fmla="*/ 4052483 h 5218739"/>
                <a:gd name="connsiteX135" fmla="*/ 1815780 w 3737830"/>
                <a:gd name="connsiteY135" fmla="*/ 4067355 h 5218739"/>
                <a:gd name="connsiteX136" fmla="*/ 1833083 w 3737830"/>
                <a:gd name="connsiteY136" fmla="*/ 4098957 h 5218739"/>
                <a:gd name="connsiteX137" fmla="*/ 1851297 w 3737830"/>
                <a:gd name="connsiteY137" fmla="*/ 4098957 h 5218739"/>
                <a:gd name="connsiteX138" fmla="*/ 1872243 w 3737830"/>
                <a:gd name="connsiteY138" fmla="*/ 4117546 h 5218739"/>
                <a:gd name="connsiteX139" fmla="*/ 1884082 w 3737830"/>
                <a:gd name="connsiteY139" fmla="*/ 4126841 h 5218739"/>
                <a:gd name="connsiteX140" fmla="*/ 1895921 w 3737830"/>
                <a:gd name="connsiteY140" fmla="*/ 4175173 h 5218739"/>
                <a:gd name="connsiteX141" fmla="*/ 1881349 w 3737830"/>
                <a:gd name="connsiteY141" fmla="*/ 4193762 h 5218739"/>
                <a:gd name="connsiteX142" fmla="*/ 1896832 w 3737830"/>
                <a:gd name="connsiteY142" fmla="*/ 4199339 h 5218739"/>
                <a:gd name="connsiteX143" fmla="*/ 1902296 w 3737830"/>
                <a:gd name="connsiteY143" fmla="*/ 4209564 h 5218739"/>
                <a:gd name="connsiteX144" fmla="*/ 1948742 w 3737830"/>
                <a:gd name="connsiteY144" fmla="*/ 4229082 h 5218739"/>
                <a:gd name="connsiteX145" fmla="*/ 1986991 w 3737830"/>
                <a:gd name="connsiteY145" fmla="*/ 4230941 h 5218739"/>
                <a:gd name="connsiteX146" fmla="*/ 1997008 w 3737830"/>
                <a:gd name="connsiteY146" fmla="*/ 4243954 h 5218739"/>
                <a:gd name="connsiteX147" fmla="*/ 2015222 w 3737830"/>
                <a:gd name="connsiteY147" fmla="*/ 4250460 h 5218739"/>
                <a:gd name="connsiteX148" fmla="*/ 2017044 w 3737830"/>
                <a:gd name="connsiteY148" fmla="*/ 4276485 h 5218739"/>
                <a:gd name="connsiteX149" fmla="*/ 2069313 w 3737830"/>
                <a:gd name="connsiteY149" fmla="*/ 4257313 h 5218739"/>
                <a:gd name="connsiteX150" fmla="*/ 2077150 w 3737830"/>
                <a:gd name="connsiteY150" fmla="*/ 4338760 h 5218739"/>
                <a:gd name="connsiteX151" fmla="*/ 2056204 w 3737830"/>
                <a:gd name="connsiteY151" fmla="*/ 4380586 h 5218739"/>
                <a:gd name="connsiteX152" fmla="*/ 2033436 w 3737830"/>
                <a:gd name="connsiteY152" fmla="*/ 4400105 h 5218739"/>
                <a:gd name="connsiteX153" fmla="*/ 1868836 w 3737830"/>
                <a:gd name="connsiteY153" fmla="*/ 4846950 h 5218739"/>
                <a:gd name="connsiteX154" fmla="*/ 2702849 w 3737830"/>
                <a:gd name="connsiteY154" fmla="*/ 5188594 h 5218739"/>
                <a:gd name="connsiteX155" fmla="*/ 3506718 w 3737830"/>
                <a:gd name="connsiteY155" fmla="*/ 5218739 h 5218739"/>
                <a:gd name="connsiteX156" fmla="*/ 3737830 w 3737830"/>
                <a:gd name="connsiteY156" fmla="*/ 4465112 h 5218739"/>
                <a:gd name="connsiteX157" fmla="*/ 3707685 w 3737830"/>
                <a:gd name="connsiteY157" fmla="*/ 3801921 h 5218739"/>
                <a:gd name="connsiteX158" fmla="*/ 3737830 w 3737830"/>
                <a:gd name="connsiteY158" fmla="*/ 3289455 h 5218739"/>
                <a:gd name="connsiteX159" fmla="*/ 3446427 w 3737830"/>
                <a:gd name="connsiteY159" fmla="*/ 2666457 h 5218739"/>
                <a:gd name="connsiteX160" fmla="*/ 2853575 w 3737830"/>
                <a:gd name="connsiteY160" fmla="*/ 2676506 h 5218739"/>
                <a:gd name="connsiteX161" fmla="*/ 2572221 w 3737830"/>
                <a:gd name="connsiteY161" fmla="*/ 2475539 h 5218739"/>
                <a:gd name="connsiteX162" fmla="*/ 2793285 w 3737830"/>
                <a:gd name="connsiteY162" fmla="*/ 2274572 h 5218739"/>
                <a:gd name="connsiteX163" fmla="*/ 2873671 w 3737830"/>
                <a:gd name="connsiteY163" fmla="*/ 2013314 h 5218739"/>
                <a:gd name="connsiteX164" fmla="*/ 3144977 w 3737830"/>
                <a:gd name="connsiteY164" fmla="*/ 1782202 h 5218739"/>
                <a:gd name="connsiteX165" fmla="*/ 2984203 w 3737830"/>
                <a:gd name="connsiteY165" fmla="*/ 1330027 h 5218739"/>
                <a:gd name="connsiteX166" fmla="*/ 3165074 w 3737830"/>
                <a:gd name="connsiteY166" fmla="*/ 1108963 h 5218739"/>
                <a:gd name="connsiteX167" fmla="*/ 3438708 w 3737830"/>
                <a:gd name="connsiteY167" fmla="*/ 708324 h 5218739"/>
                <a:gd name="connsiteX168" fmla="*/ 3377270 w 3737830"/>
                <a:gd name="connsiteY168" fmla="*/ 563993 h 5218739"/>
                <a:gd name="connsiteX169" fmla="*/ 3316598 w 3737830"/>
                <a:gd name="connsiteY169" fmla="*/ 440404 h 5218739"/>
                <a:gd name="connsiteX170" fmla="*/ 3332784 w 3737830"/>
                <a:gd name="connsiteY170" fmla="*/ 263417 h 5218739"/>
                <a:gd name="connsiteX171" fmla="*/ 3106192 w 3737830"/>
                <a:gd name="connsiteY171" fmla="*/ 128907 h 5218739"/>
                <a:gd name="connsiteX172" fmla="*/ 3124462 w 3737830"/>
                <a:gd name="connsiteY172" fmla="*/ 12400 h 5218739"/>
                <a:gd name="connsiteX173" fmla="*/ 3020642 w 3737830"/>
                <a:gd name="connsiteY173" fmla="*/ 1477 h 5218739"/>
                <a:gd name="connsiteX174" fmla="*/ 2958526 w 3737830"/>
                <a:gd name="connsiteY174" fmla="*/ 38129 h 5218739"/>
                <a:gd name="connsiteX175" fmla="*/ 2965150 w 3737830"/>
                <a:gd name="connsiteY175" fmla="*/ 223300 h 5218739"/>
                <a:gd name="connsiteX176" fmla="*/ 2780177 w 3737830"/>
                <a:gd name="connsiteY176" fmla="*/ 305894 h 5218739"/>
                <a:gd name="connsiteX177" fmla="*/ 2762617 w 3737830"/>
                <a:gd name="connsiteY177" fmla="*/ 448814 h 5218739"/>
                <a:gd name="connsiteX0" fmla="*/ 2762617 w 3737830"/>
                <a:gd name="connsiteY0" fmla="*/ 448814 h 5218739"/>
                <a:gd name="connsiteX1" fmla="*/ 2424105 w 3737830"/>
                <a:gd name="connsiteY1" fmla="*/ 558395 h 5218739"/>
                <a:gd name="connsiteX2" fmla="*/ 2293527 w 3737830"/>
                <a:gd name="connsiteY2" fmla="*/ 545493 h 5218739"/>
                <a:gd name="connsiteX3" fmla="*/ 2241444 w 3737830"/>
                <a:gd name="connsiteY3" fmla="*/ 716503 h 5218739"/>
                <a:gd name="connsiteX4" fmla="*/ 2040286 w 3737830"/>
                <a:gd name="connsiteY4" fmla="*/ 792017 h 5218739"/>
                <a:gd name="connsiteX5" fmla="*/ 1996355 w 3737830"/>
                <a:gd name="connsiteY5" fmla="*/ 709423 h 5218739"/>
                <a:gd name="connsiteX6" fmla="*/ 1883059 w 3737830"/>
                <a:gd name="connsiteY6" fmla="*/ 810896 h 5218739"/>
                <a:gd name="connsiteX7" fmla="*/ 1700399 w 3737830"/>
                <a:gd name="connsiteY7" fmla="*/ 820335 h 5218739"/>
                <a:gd name="connsiteX8" fmla="*/ 1591727 w 3737830"/>
                <a:gd name="connsiteY8" fmla="*/ 910008 h 5218739"/>
                <a:gd name="connsiteX9" fmla="*/ 1478186 w 3737830"/>
                <a:gd name="connsiteY9" fmla="*/ 938674 h 5218739"/>
                <a:gd name="connsiteX10" fmla="*/ 1392881 w 3737830"/>
                <a:gd name="connsiteY10" fmla="*/ 1179028 h 5218739"/>
                <a:gd name="connsiteX11" fmla="*/ 1249527 w 3737830"/>
                <a:gd name="connsiteY11" fmla="*/ 1112953 h 5218739"/>
                <a:gd name="connsiteX12" fmla="*/ 1184787 w 3737830"/>
                <a:gd name="connsiteY12" fmla="*/ 1226224 h 5218739"/>
                <a:gd name="connsiteX13" fmla="*/ 1214845 w 3737830"/>
                <a:gd name="connsiteY13" fmla="*/ 1445687 h 5218739"/>
                <a:gd name="connsiteX14" fmla="*/ 1062243 w 3737830"/>
                <a:gd name="connsiteY14" fmla="*/ 1497603 h 5218739"/>
                <a:gd name="connsiteX15" fmla="*/ 1018312 w 3737830"/>
                <a:gd name="connsiteY15" fmla="*/ 1415010 h 5218739"/>
                <a:gd name="connsiteX16" fmla="*/ 932762 w 3737830"/>
                <a:gd name="connsiteY16" fmla="*/ 1436248 h 5218739"/>
                <a:gd name="connsiteX17" fmla="*/ 902682 w 3737830"/>
                <a:gd name="connsiteY17" fmla="*/ 1355452 h 5218739"/>
                <a:gd name="connsiteX18" fmla="*/ 646054 w 3737830"/>
                <a:gd name="connsiteY18" fmla="*/ 1443327 h 5218739"/>
                <a:gd name="connsiteX19" fmla="*/ 553567 w 3737830"/>
                <a:gd name="connsiteY19" fmla="*/ 1318257 h 5218739"/>
                <a:gd name="connsiteX20" fmla="*/ 528134 w 3737830"/>
                <a:gd name="connsiteY20" fmla="*/ 1490524 h 5218739"/>
                <a:gd name="connsiteX21" fmla="*/ 384780 w 3737830"/>
                <a:gd name="connsiteY21" fmla="*/ 1490524 h 5218739"/>
                <a:gd name="connsiteX22" fmla="*/ 289981 w 3737830"/>
                <a:gd name="connsiteY22" fmla="*/ 1625034 h 5218739"/>
                <a:gd name="connsiteX23" fmla="*/ 132783 w 3737830"/>
                <a:gd name="connsiteY23" fmla="*/ 1704252 h 5218739"/>
                <a:gd name="connsiteX24" fmla="*/ 137379 w 3737830"/>
                <a:gd name="connsiteY24" fmla="*/ 1825618 h 5218739"/>
                <a:gd name="connsiteX25" fmla="*/ 33332 w 3737830"/>
                <a:gd name="connsiteY25" fmla="*/ 1927091 h 5218739"/>
                <a:gd name="connsiteX26" fmla="*/ 6257 w 3737830"/>
                <a:gd name="connsiteY26" fmla="*/ 2273583 h 5218739"/>
                <a:gd name="connsiteX27" fmla="*/ 63390 w 3737830"/>
                <a:gd name="connsiteY27" fmla="*/ 2443891 h 5218739"/>
                <a:gd name="connsiteX28" fmla="*/ 125819 w 3737830"/>
                <a:gd name="connsiteY28" fmla="*/ 2469849 h 5218739"/>
                <a:gd name="connsiteX29" fmla="*/ 169750 w 3737830"/>
                <a:gd name="connsiteY29" fmla="*/ 2613798 h 5218739"/>
                <a:gd name="connsiteX30" fmla="*/ 358836 w 3737830"/>
                <a:gd name="connsiteY30" fmla="*/ 2804548 h 5218739"/>
                <a:gd name="connsiteX31" fmla="*/ 521198 w 3737830"/>
                <a:gd name="connsiteY31" fmla="*/ 2892257 h 5218739"/>
                <a:gd name="connsiteX32" fmla="*/ 598137 w 3737830"/>
                <a:gd name="connsiteY32" fmla="*/ 3135838 h 5218739"/>
                <a:gd name="connsiteX33" fmla="*/ 424087 w 3737830"/>
                <a:gd name="connsiteY33" fmla="*/ 3331184 h 5218739"/>
                <a:gd name="connsiteX34" fmla="*/ 292409 w 3737830"/>
                <a:gd name="connsiteY34" fmla="*/ 3556346 h 5218739"/>
                <a:gd name="connsiteX35" fmla="*/ 293251 w 3737830"/>
                <a:gd name="connsiteY35" fmla="*/ 3670361 h 5218739"/>
                <a:gd name="connsiteX36" fmla="*/ 335069 w 3737830"/>
                <a:gd name="connsiteY36" fmla="*/ 3679847 h 5218739"/>
                <a:gd name="connsiteX37" fmla="*/ 355879 w 3737830"/>
                <a:gd name="connsiteY37" fmla="*/ 3689581 h 5218739"/>
                <a:gd name="connsiteX38" fmla="*/ 379289 w 3737830"/>
                <a:gd name="connsiteY38" fmla="*/ 3682502 h 5218739"/>
                <a:gd name="connsiteX39" fmla="*/ 414839 w 3737830"/>
                <a:gd name="connsiteY39" fmla="*/ 3702855 h 5218739"/>
                <a:gd name="connsiteX40" fmla="*/ 446920 w 3737830"/>
                <a:gd name="connsiteY40" fmla="*/ 3695776 h 5218739"/>
                <a:gd name="connsiteX41" fmla="*/ 493741 w 3737830"/>
                <a:gd name="connsiteY41" fmla="*/ 3732943 h 5218739"/>
                <a:gd name="connsiteX42" fmla="*/ 522354 w 3737830"/>
                <a:gd name="connsiteY42" fmla="*/ 3724094 h 5218739"/>
                <a:gd name="connsiteX43" fmla="*/ 532759 w 3737830"/>
                <a:gd name="connsiteY43" fmla="*/ 3741792 h 5218739"/>
                <a:gd name="connsiteX44" fmla="*/ 569175 w 3737830"/>
                <a:gd name="connsiteY44" fmla="*/ 3717014 h 5218739"/>
                <a:gd name="connsiteX45" fmla="*/ 592586 w 3737830"/>
                <a:gd name="connsiteY45" fmla="*/ 3720554 h 5218739"/>
                <a:gd name="connsiteX46" fmla="*/ 610247 w 3737830"/>
                <a:gd name="connsiteY46" fmla="*/ 3714362 h 5218739"/>
                <a:gd name="connsiteX47" fmla="*/ 638542 w 3737830"/>
                <a:gd name="connsiteY47" fmla="*/ 3764424 h 5218739"/>
                <a:gd name="connsiteX48" fmla="*/ 654147 w 3737830"/>
                <a:gd name="connsiteY48" fmla="*/ 3775420 h 5218739"/>
                <a:gd name="connsiteX49" fmla="*/ 687095 w 3737830"/>
                <a:gd name="connsiteY49" fmla="*/ 3777190 h 5218739"/>
                <a:gd name="connsiteX50" fmla="*/ 692298 w 3737830"/>
                <a:gd name="connsiteY50" fmla="*/ 3751527 h 5218739"/>
                <a:gd name="connsiteX51" fmla="*/ 707038 w 3737830"/>
                <a:gd name="connsiteY51" fmla="*/ 3744447 h 5218739"/>
                <a:gd name="connsiteX52" fmla="*/ 706171 w 3737830"/>
                <a:gd name="connsiteY52" fmla="*/ 3728519 h 5218739"/>
                <a:gd name="connsiteX53" fmla="*/ 734784 w 3737830"/>
                <a:gd name="connsiteY53" fmla="*/ 3712590 h 5218739"/>
                <a:gd name="connsiteX54" fmla="*/ 751258 w 3737830"/>
                <a:gd name="connsiteY54" fmla="*/ 3718784 h 5218739"/>
                <a:gd name="connsiteX55" fmla="*/ 767732 w 3737830"/>
                <a:gd name="connsiteY55" fmla="*/ 3688697 h 5218739"/>
                <a:gd name="connsiteX56" fmla="*/ 818889 w 3737830"/>
                <a:gd name="connsiteY56" fmla="*/ 3698431 h 5218739"/>
                <a:gd name="connsiteX57" fmla="*/ 834496 w 3737830"/>
                <a:gd name="connsiteY57" fmla="*/ 3730288 h 5218739"/>
                <a:gd name="connsiteX58" fmla="*/ 868311 w 3737830"/>
                <a:gd name="connsiteY58" fmla="*/ 3683387 h 5218739"/>
                <a:gd name="connsiteX59" fmla="*/ 908196 w 3737830"/>
                <a:gd name="connsiteY59" fmla="*/ 3669228 h 5218739"/>
                <a:gd name="connsiteX60" fmla="*/ 934208 w 3737830"/>
                <a:gd name="connsiteY60" fmla="*/ 3674538 h 5218739"/>
                <a:gd name="connsiteX61" fmla="*/ 968890 w 3737830"/>
                <a:gd name="connsiteY61" fmla="*/ 3647105 h 5218739"/>
                <a:gd name="connsiteX62" fmla="*/ 994035 w 3737830"/>
                <a:gd name="connsiteY62" fmla="*/ 3640910 h 5218739"/>
                <a:gd name="connsiteX63" fmla="*/ 1026983 w 3737830"/>
                <a:gd name="connsiteY63" fmla="*/ 3599318 h 5218739"/>
                <a:gd name="connsiteX64" fmla="*/ 1054920 w 3737830"/>
                <a:gd name="connsiteY64" fmla="*/ 3580857 h 5218739"/>
                <a:gd name="connsiteX65" fmla="*/ 1068602 w 3737830"/>
                <a:gd name="connsiteY65" fmla="*/ 3593124 h 5218739"/>
                <a:gd name="connsiteX66" fmla="*/ 1093747 w 3737830"/>
                <a:gd name="connsiteY66" fmla="*/ 3608168 h 5218739"/>
                <a:gd name="connsiteX67" fmla="*/ 1105885 w 3737830"/>
                <a:gd name="connsiteY67" fmla="*/ 3580735 h 5218739"/>
                <a:gd name="connsiteX68" fmla="*/ 1116290 w 3737830"/>
                <a:gd name="connsiteY68" fmla="*/ 3585159 h 5218739"/>
                <a:gd name="connsiteX69" fmla="*/ 1138834 w 3737830"/>
                <a:gd name="connsiteY69" fmla="*/ 3550647 h 5218739"/>
                <a:gd name="connsiteX70" fmla="*/ 1159643 w 3737830"/>
                <a:gd name="connsiteY70" fmla="*/ 3545337 h 5218739"/>
                <a:gd name="connsiteX71" fmla="*/ 1169181 w 3737830"/>
                <a:gd name="connsiteY71" fmla="*/ 3554187 h 5218739"/>
                <a:gd name="connsiteX72" fmla="*/ 1177851 w 3737830"/>
                <a:gd name="connsiteY72" fmla="*/ 3545337 h 5218739"/>
                <a:gd name="connsiteX73" fmla="*/ 1187389 w 3737830"/>
                <a:gd name="connsiteY73" fmla="*/ 3543568 h 5218739"/>
                <a:gd name="connsiteX74" fmla="*/ 1189990 w 3737830"/>
                <a:gd name="connsiteY74" fmla="*/ 3533833 h 5218739"/>
                <a:gd name="connsiteX75" fmla="*/ 1204730 w 3737830"/>
                <a:gd name="connsiteY75" fmla="*/ 3527639 h 5218739"/>
                <a:gd name="connsiteX76" fmla="*/ 1251551 w 3737830"/>
                <a:gd name="connsiteY76" fmla="*/ 3524099 h 5218739"/>
                <a:gd name="connsiteX77" fmla="*/ 1263690 w 3737830"/>
                <a:gd name="connsiteY77" fmla="*/ 3532948 h 5218739"/>
                <a:gd name="connsiteX78" fmla="*/ 1274095 w 3737830"/>
                <a:gd name="connsiteY78" fmla="*/ 3522329 h 5218739"/>
                <a:gd name="connsiteX79" fmla="*/ 1278430 w 3737830"/>
                <a:gd name="connsiteY79" fmla="*/ 3501976 h 5218739"/>
                <a:gd name="connsiteX80" fmla="*/ 1273228 w 3737830"/>
                <a:gd name="connsiteY80" fmla="*/ 3489587 h 5218739"/>
                <a:gd name="connsiteX81" fmla="*/ 1289702 w 3737830"/>
                <a:gd name="connsiteY81" fmla="*/ 3474543 h 5218739"/>
                <a:gd name="connsiteX82" fmla="*/ 1300974 w 3737830"/>
                <a:gd name="connsiteY82" fmla="*/ 3476313 h 5218739"/>
                <a:gd name="connsiteX83" fmla="*/ 1300974 w 3737830"/>
                <a:gd name="connsiteY83" fmla="*/ 3499321 h 5218739"/>
                <a:gd name="connsiteX84" fmla="*/ 1315714 w 3737830"/>
                <a:gd name="connsiteY84" fmla="*/ 3489587 h 5218739"/>
                <a:gd name="connsiteX85" fmla="*/ 1327853 w 3737830"/>
                <a:gd name="connsiteY85" fmla="*/ 3486932 h 5218739"/>
                <a:gd name="connsiteX86" fmla="*/ 1350396 w 3737830"/>
                <a:gd name="connsiteY86" fmla="*/ 3479852 h 5218739"/>
                <a:gd name="connsiteX87" fmla="*/ 1374674 w 3737830"/>
                <a:gd name="connsiteY87" fmla="*/ 3482507 h 5218739"/>
                <a:gd name="connsiteX88" fmla="*/ 1368604 w 3737830"/>
                <a:gd name="connsiteY88" fmla="*/ 3494011 h 5218739"/>
                <a:gd name="connsiteX89" fmla="*/ 1369472 w 3737830"/>
                <a:gd name="connsiteY89" fmla="*/ 3517020 h 5218739"/>
                <a:gd name="connsiteX90" fmla="*/ 1392882 w 3737830"/>
                <a:gd name="connsiteY90" fmla="*/ 3492241 h 5218739"/>
                <a:gd name="connsiteX91" fmla="*/ 1416293 w 3737830"/>
                <a:gd name="connsiteY91" fmla="*/ 3491357 h 5218739"/>
                <a:gd name="connsiteX92" fmla="*/ 1442779 w 3737830"/>
                <a:gd name="connsiteY92" fmla="*/ 3466701 h 5218739"/>
                <a:gd name="connsiteX93" fmla="*/ 1499530 w 3737830"/>
                <a:gd name="connsiteY93" fmla="*/ 3501976 h 5218739"/>
                <a:gd name="connsiteX94" fmla="*/ 1544618 w 3737830"/>
                <a:gd name="connsiteY94" fmla="*/ 3581620 h 5218739"/>
                <a:gd name="connsiteX95" fmla="*/ 1551554 w 3737830"/>
                <a:gd name="connsiteY95" fmla="*/ 3574540 h 5218739"/>
                <a:gd name="connsiteX96" fmla="*/ 1567161 w 3737830"/>
                <a:gd name="connsiteY96" fmla="*/ 3575426 h 5218739"/>
                <a:gd name="connsiteX97" fmla="*/ 1578433 w 3737830"/>
                <a:gd name="connsiteY97" fmla="*/ 3586929 h 5218739"/>
                <a:gd name="connsiteX98" fmla="*/ 1613115 w 3737830"/>
                <a:gd name="connsiteY98" fmla="*/ 3594009 h 5218739"/>
                <a:gd name="connsiteX99" fmla="*/ 1653867 w 3737830"/>
                <a:gd name="connsiteY99" fmla="*/ 3578080 h 5218739"/>
                <a:gd name="connsiteX100" fmla="*/ 1694619 w 3737830"/>
                <a:gd name="connsiteY100" fmla="*/ 3586929 h 5218739"/>
                <a:gd name="connsiteX101" fmla="*/ 1693752 w 3737830"/>
                <a:gd name="connsiteY101" fmla="*/ 3627636 h 5218739"/>
                <a:gd name="connsiteX102" fmla="*/ 1721498 w 3737830"/>
                <a:gd name="connsiteY102" fmla="*/ 3656839 h 5218739"/>
                <a:gd name="connsiteX103" fmla="*/ 1761383 w 3737830"/>
                <a:gd name="connsiteY103" fmla="*/ 3656839 h 5218739"/>
                <a:gd name="connsiteX104" fmla="*/ 1760429 w 3737830"/>
                <a:gd name="connsiteY104" fmla="*/ 3685379 h 5218739"/>
                <a:gd name="connsiteX105" fmla="*/ 1778441 w 3737830"/>
                <a:gd name="connsiteY105" fmla="*/ 3689061 h 5218739"/>
                <a:gd name="connsiteX106" fmla="*/ 1800298 w 3737830"/>
                <a:gd name="connsiteY106" fmla="*/ 3684413 h 5218739"/>
                <a:gd name="connsiteX107" fmla="*/ 1813047 w 3737830"/>
                <a:gd name="connsiteY107" fmla="*/ 3669542 h 5218739"/>
                <a:gd name="connsiteX108" fmla="*/ 1833083 w 3737830"/>
                <a:gd name="connsiteY108" fmla="*/ 3667683 h 5218739"/>
                <a:gd name="connsiteX109" fmla="*/ 1855684 w 3737830"/>
                <a:gd name="connsiteY109" fmla="*/ 3637806 h 5218739"/>
                <a:gd name="connsiteX110" fmla="*/ 1862226 w 3737830"/>
                <a:gd name="connsiteY110" fmla="*/ 3644447 h 5218739"/>
                <a:gd name="connsiteX111" fmla="*/ 1853117 w 3737830"/>
                <a:gd name="connsiteY111" fmla="*/ 3669542 h 5218739"/>
                <a:gd name="connsiteX112" fmla="*/ 1870421 w 3737830"/>
                <a:gd name="connsiteY112" fmla="*/ 3712298 h 5218739"/>
                <a:gd name="connsiteX113" fmla="*/ 1874064 w 3737830"/>
                <a:gd name="connsiteY113" fmla="*/ 3742970 h 5218739"/>
                <a:gd name="connsiteX114" fmla="*/ 1873154 w 3737830"/>
                <a:gd name="connsiteY114" fmla="*/ 3769925 h 5218739"/>
                <a:gd name="connsiteX115" fmla="*/ 1893189 w 3737830"/>
                <a:gd name="connsiteY115" fmla="*/ 3781078 h 5218739"/>
                <a:gd name="connsiteX116" fmla="*/ 1911403 w 3737830"/>
                <a:gd name="connsiteY116" fmla="*/ 3782937 h 5218739"/>
                <a:gd name="connsiteX117" fmla="*/ 1913224 w 3737830"/>
                <a:gd name="connsiteY117" fmla="*/ 3799668 h 5218739"/>
                <a:gd name="connsiteX118" fmla="*/ 1923242 w 3737830"/>
                <a:gd name="connsiteY118" fmla="*/ 3816398 h 5218739"/>
                <a:gd name="connsiteX119" fmla="*/ 1921420 w 3737830"/>
                <a:gd name="connsiteY119" fmla="*/ 3828481 h 5218739"/>
                <a:gd name="connsiteX120" fmla="*/ 1909581 w 3737830"/>
                <a:gd name="connsiteY120" fmla="*/ 3831270 h 5218739"/>
                <a:gd name="connsiteX121" fmla="*/ 1906849 w 3737830"/>
                <a:gd name="connsiteY121" fmla="*/ 3821975 h 5218739"/>
                <a:gd name="connsiteX122" fmla="*/ 1894100 w 3737830"/>
                <a:gd name="connsiteY122" fmla="*/ 3826622 h 5218739"/>
                <a:gd name="connsiteX123" fmla="*/ 1890457 w 3737830"/>
                <a:gd name="connsiteY123" fmla="*/ 3846141 h 5218739"/>
                <a:gd name="connsiteX124" fmla="*/ 1878618 w 3737830"/>
                <a:gd name="connsiteY124" fmla="*/ 3858224 h 5218739"/>
                <a:gd name="connsiteX125" fmla="*/ 1885903 w 3737830"/>
                <a:gd name="connsiteY125" fmla="*/ 3884249 h 5218739"/>
                <a:gd name="connsiteX126" fmla="*/ 1875886 w 3737830"/>
                <a:gd name="connsiteY126" fmla="*/ 3924216 h 5218739"/>
                <a:gd name="connsiteX127" fmla="*/ 1895010 w 3737830"/>
                <a:gd name="connsiteY127" fmla="*/ 3936299 h 5218739"/>
                <a:gd name="connsiteX128" fmla="*/ 1912314 w 3737830"/>
                <a:gd name="connsiteY128" fmla="*/ 3958606 h 5218739"/>
                <a:gd name="connsiteX129" fmla="*/ 1907760 w 3737830"/>
                <a:gd name="connsiteY129" fmla="*/ 3967901 h 5218739"/>
                <a:gd name="connsiteX130" fmla="*/ 1909581 w 3737830"/>
                <a:gd name="connsiteY130" fmla="*/ 3979055 h 5218739"/>
                <a:gd name="connsiteX131" fmla="*/ 1884992 w 3737830"/>
                <a:gd name="connsiteY131" fmla="*/ 3993927 h 5218739"/>
                <a:gd name="connsiteX132" fmla="*/ 1879528 w 3737830"/>
                <a:gd name="connsiteY132" fmla="*/ 4009728 h 5218739"/>
                <a:gd name="connsiteX133" fmla="*/ 1809404 w 3737830"/>
                <a:gd name="connsiteY133" fmla="*/ 4037612 h 5218739"/>
                <a:gd name="connsiteX134" fmla="*/ 1823065 w 3737830"/>
                <a:gd name="connsiteY134" fmla="*/ 4052483 h 5218739"/>
                <a:gd name="connsiteX135" fmla="*/ 1815780 w 3737830"/>
                <a:gd name="connsiteY135" fmla="*/ 4067355 h 5218739"/>
                <a:gd name="connsiteX136" fmla="*/ 1833083 w 3737830"/>
                <a:gd name="connsiteY136" fmla="*/ 4098957 h 5218739"/>
                <a:gd name="connsiteX137" fmla="*/ 1851297 w 3737830"/>
                <a:gd name="connsiteY137" fmla="*/ 4098957 h 5218739"/>
                <a:gd name="connsiteX138" fmla="*/ 1872243 w 3737830"/>
                <a:gd name="connsiteY138" fmla="*/ 4117546 h 5218739"/>
                <a:gd name="connsiteX139" fmla="*/ 1884082 w 3737830"/>
                <a:gd name="connsiteY139" fmla="*/ 4126841 h 5218739"/>
                <a:gd name="connsiteX140" fmla="*/ 1895921 w 3737830"/>
                <a:gd name="connsiteY140" fmla="*/ 4175173 h 5218739"/>
                <a:gd name="connsiteX141" fmla="*/ 1881349 w 3737830"/>
                <a:gd name="connsiteY141" fmla="*/ 4193762 h 5218739"/>
                <a:gd name="connsiteX142" fmla="*/ 1896832 w 3737830"/>
                <a:gd name="connsiteY142" fmla="*/ 4199339 h 5218739"/>
                <a:gd name="connsiteX143" fmla="*/ 1902296 w 3737830"/>
                <a:gd name="connsiteY143" fmla="*/ 4209564 h 5218739"/>
                <a:gd name="connsiteX144" fmla="*/ 1948742 w 3737830"/>
                <a:gd name="connsiteY144" fmla="*/ 4229082 h 5218739"/>
                <a:gd name="connsiteX145" fmla="*/ 1986991 w 3737830"/>
                <a:gd name="connsiteY145" fmla="*/ 4230941 h 5218739"/>
                <a:gd name="connsiteX146" fmla="*/ 1997008 w 3737830"/>
                <a:gd name="connsiteY146" fmla="*/ 4243954 h 5218739"/>
                <a:gd name="connsiteX147" fmla="*/ 2015222 w 3737830"/>
                <a:gd name="connsiteY147" fmla="*/ 4250460 h 5218739"/>
                <a:gd name="connsiteX148" fmla="*/ 2017044 w 3737830"/>
                <a:gd name="connsiteY148" fmla="*/ 4276485 h 5218739"/>
                <a:gd name="connsiteX149" fmla="*/ 2069313 w 3737830"/>
                <a:gd name="connsiteY149" fmla="*/ 4257313 h 5218739"/>
                <a:gd name="connsiteX150" fmla="*/ 2077150 w 3737830"/>
                <a:gd name="connsiteY150" fmla="*/ 4338760 h 5218739"/>
                <a:gd name="connsiteX151" fmla="*/ 2056204 w 3737830"/>
                <a:gd name="connsiteY151" fmla="*/ 4380586 h 5218739"/>
                <a:gd name="connsiteX152" fmla="*/ 2033436 w 3737830"/>
                <a:gd name="connsiteY152" fmla="*/ 4400105 h 5218739"/>
                <a:gd name="connsiteX153" fmla="*/ 1868836 w 3737830"/>
                <a:gd name="connsiteY153" fmla="*/ 4846950 h 5218739"/>
                <a:gd name="connsiteX154" fmla="*/ 2702849 w 3737830"/>
                <a:gd name="connsiteY154" fmla="*/ 5188594 h 5218739"/>
                <a:gd name="connsiteX155" fmla="*/ 3506718 w 3737830"/>
                <a:gd name="connsiteY155" fmla="*/ 5218739 h 5218739"/>
                <a:gd name="connsiteX156" fmla="*/ 3737830 w 3737830"/>
                <a:gd name="connsiteY156" fmla="*/ 4465112 h 5218739"/>
                <a:gd name="connsiteX157" fmla="*/ 3707685 w 3737830"/>
                <a:gd name="connsiteY157" fmla="*/ 3801921 h 5218739"/>
                <a:gd name="connsiteX158" fmla="*/ 3737830 w 3737830"/>
                <a:gd name="connsiteY158" fmla="*/ 3289455 h 5218739"/>
                <a:gd name="connsiteX159" fmla="*/ 3446427 w 3737830"/>
                <a:gd name="connsiteY159" fmla="*/ 2666457 h 5218739"/>
                <a:gd name="connsiteX160" fmla="*/ 2853575 w 3737830"/>
                <a:gd name="connsiteY160" fmla="*/ 2676506 h 5218739"/>
                <a:gd name="connsiteX161" fmla="*/ 2572221 w 3737830"/>
                <a:gd name="connsiteY161" fmla="*/ 2475539 h 5218739"/>
                <a:gd name="connsiteX162" fmla="*/ 2793285 w 3737830"/>
                <a:gd name="connsiteY162" fmla="*/ 2274572 h 5218739"/>
                <a:gd name="connsiteX163" fmla="*/ 2873671 w 3737830"/>
                <a:gd name="connsiteY163" fmla="*/ 2013314 h 5218739"/>
                <a:gd name="connsiteX164" fmla="*/ 3144977 w 3737830"/>
                <a:gd name="connsiteY164" fmla="*/ 1782202 h 5218739"/>
                <a:gd name="connsiteX165" fmla="*/ 2984203 w 3737830"/>
                <a:gd name="connsiteY165" fmla="*/ 1330027 h 5218739"/>
                <a:gd name="connsiteX166" fmla="*/ 3165074 w 3737830"/>
                <a:gd name="connsiteY166" fmla="*/ 1108963 h 5218739"/>
                <a:gd name="connsiteX167" fmla="*/ 3438708 w 3737830"/>
                <a:gd name="connsiteY167" fmla="*/ 708324 h 5218739"/>
                <a:gd name="connsiteX168" fmla="*/ 3377270 w 3737830"/>
                <a:gd name="connsiteY168" fmla="*/ 563993 h 5218739"/>
                <a:gd name="connsiteX169" fmla="*/ 3316598 w 3737830"/>
                <a:gd name="connsiteY169" fmla="*/ 440404 h 5218739"/>
                <a:gd name="connsiteX170" fmla="*/ 3332784 w 3737830"/>
                <a:gd name="connsiteY170" fmla="*/ 263417 h 5218739"/>
                <a:gd name="connsiteX171" fmla="*/ 3106192 w 3737830"/>
                <a:gd name="connsiteY171" fmla="*/ 128907 h 5218739"/>
                <a:gd name="connsiteX172" fmla="*/ 3124462 w 3737830"/>
                <a:gd name="connsiteY172" fmla="*/ 12400 h 5218739"/>
                <a:gd name="connsiteX173" fmla="*/ 3020642 w 3737830"/>
                <a:gd name="connsiteY173" fmla="*/ 1477 h 5218739"/>
                <a:gd name="connsiteX174" fmla="*/ 2958526 w 3737830"/>
                <a:gd name="connsiteY174" fmla="*/ 38129 h 5218739"/>
                <a:gd name="connsiteX175" fmla="*/ 2965150 w 3737830"/>
                <a:gd name="connsiteY175" fmla="*/ 223300 h 5218739"/>
                <a:gd name="connsiteX176" fmla="*/ 2780177 w 3737830"/>
                <a:gd name="connsiteY176" fmla="*/ 305894 h 5218739"/>
                <a:gd name="connsiteX177" fmla="*/ 2762617 w 3737830"/>
                <a:gd name="connsiteY177" fmla="*/ 448814 h 5218739"/>
                <a:gd name="connsiteX0" fmla="*/ 2762617 w 3737830"/>
                <a:gd name="connsiteY0" fmla="*/ 448814 h 5218739"/>
                <a:gd name="connsiteX1" fmla="*/ 2424105 w 3737830"/>
                <a:gd name="connsiteY1" fmla="*/ 558395 h 5218739"/>
                <a:gd name="connsiteX2" fmla="*/ 2293527 w 3737830"/>
                <a:gd name="connsiteY2" fmla="*/ 545493 h 5218739"/>
                <a:gd name="connsiteX3" fmla="*/ 2241444 w 3737830"/>
                <a:gd name="connsiteY3" fmla="*/ 716503 h 5218739"/>
                <a:gd name="connsiteX4" fmla="*/ 2040286 w 3737830"/>
                <a:gd name="connsiteY4" fmla="*/ 792017 h 5218739"/>
                <a:gd name="connsiteX5" fmla="*/ 1996355 w 3737830"/>
                <a:gd name="connsiteY5" fmla="*/ 709423 h 5218739"/>
                <a:gd name="connsiteX6" fmla="*/ 1883059 w 3737830"/>
                <a:gd name="connsiteY6" fmla="*/ 810896 h 5218739"/>
                <a:gd name="connsiteX7" fmla="*/ 1700399 w 3737830"/>
                <a:gd name="connsiteY7" fmla="*/ 820335 h 5218739"/>
                <a:gd name="connsiteX8" fmla="*/ 1591727 w 3737830"/>
                <a:gd name="connsiteY8" fmla="*/ 910008 h 5218739"/>
                <a:gd name="connsiteX9" fmla="*/ 1478186 w 3737830"/>
                <a:gd name="connsiteY9" fmla="*/ 938674 h 5218739"/>
                <a:gd name="connsiteX10" fmla="*/ 1392881 w 3737830"/>
                <a:gd name="connsiteY10" fmla="*/ 1179028 h 5218739"/>
                <a:gd name="connsiteX11" fmla="*/ 1249527 w 3737830"/>
                <a:gd name="connsiteY11" fmla="*/ 1112953 h 5218739"/>
                <a:gd name="connsiteX12" fmla="*/ 1184787 w 3737830"/>
                <a:gd name="connsiteY12" fmla="*/ 1226224 h 5218739"/>
                <a:gd name="connsiteX13" fmla="*/ 1214845 w 3737830"/>
                <a:gd name="connsiteY13" fmla="*/ 1445687 h 5218739"/>
                <a:gd name="connsiteX14" fmla="*/ 1062243 w 3737830"/>
                <a:gd name="connsiteY14" fmla="*/ 1497603 h 5218739"/>
                <a:gd name="connsiteX15" fmla="*/ 1018312 w 3737830"/>
                <a:gd name="connsiteY15" fmla="*/ 1415010 h 5218739"/>
                <a:gd name="connsiteX16" fmla="*/ 932762 w 3737830"/>
                <a:gd name="connsiteY16" fmla="*/ 1436248 h 5218739"/>
                <a:gd name="connsiteX17" fmla="*/ 902682 w 3737830"/>
                <a:gd name="connsiteY17" fmla="*/ 1355452 h 5218739"/>
                <a:gd name="connsiteX18" fmla="*/ 646054 w 3737830"/>
                <a:gd name="connsiteY18" fmla="*/ 1443327 h 5218739"/>
                <a:gd name="connsiteX19" fmla="*/ 553567 w 3737830"/>
                <a:gd name="connsiteY19" fmla="*/ 1318257 h 5218739"/>
                <a:gd name="connsiteX20" fmla="*/ 528134 w 3737830"/>
                <a:gd name="connsiteY20" fmla="*/ 1490524 h 5218739"/>
                <a:gd name="connsiteX21" fmla="*/ 384780 w 3737830"/>
                <a:gd name="connsiteY21" fmla="*/ 1490524 h 5218739"/>
                <a:gd name="connsiteX22" fmla="*/ 289981 w 3737830"/>
                <a:gd name="connsiteY22" fmla="*/ 1625034 h 5218739"/>
                <a:gd name="connsiteX23" fmla="*/ 132783 w 3737830"/>
                <a:gd name="connsiteY23" fmla="*/ 1704252 h 5218739"/>
                <a:gd name="connsiteX24" fmla="*/ 137379 w 3737830"/>
                <a:gd name="connsiteY24" fmla="*/ 1825618 h 5218739"/>
                <a:gd name="connsiteX25" fmla="*/ 33332 w 3737830"/>
                <a:gd name="connsiteY25" fmla="*/ 1927091 h 5218739"/>
                <a:gd name="connsiteX26" fmla="*/ 6257 w 3737830"/>
                <a:gd name="connsiteY26" fmla="*/ 2273583 h 5218739"/>
                <a:gd name="connsiteX27" fmla="*/ 63390 w 3737830"/>
                <a:gd name="connsiteY27" fmla="*/ 2443891 h 5218739"/>
                <a:gd name="connsiteX28" fmla="*/ 125819 w 3737830"/>
                <a:gd name="connsiteY28" fmla="*/ 2469849 h 5218739"/>
                <a:gd name="connsiteX29" fmla="*/ 169750 w 3737830"/>
                <a:gd name="connsiteY29" fmla="*/ 2613798 h 5218739"/>
                <a:gd name="connsiteX30" fmla="*/ 358836 w 3737830"/>
                <a:gd name="connsiteY30" fmla="*/ 2804548 h 5218739"/>
                <a:gd name="connsiteX31" fmla="*/ 521198 w 3737830"/>
                <a:gd name="connsiteY31" fmla="*/ 2892257 h 5218739"/>
                <a:gd name="connsiteX32" fmla="*/ 598137 w 3737830"/>
                <a:gd name="connsiteY32" fmla="*/ 3135838 h 5218739"/>
                <a:gd name="connsiteX33" fmla="*/ 424087 w 3737830"/>
                <a:gd name="connsiteY33" fmla="*/ 3331184 h 5218739"/>
                <a:gd name="connsiteX34" fmla="*/ 292409 w 3737830"/>
                <a:gd name="connsiteY34" fmla="*/ 3556346 h 5218739"/>
                <a:gd name="connsiteX35" fmla="*/ 293251 w 3737830"/>
                <a:gd name="connsiteY35" fmla="*/ 3670361 h 5218739"/>
                <a:gd name="connsiteX36" fmla="*/ 335069 w 3737830"/>
                <a:gd name="connsiteY36" fmla="*/ 3679847 h 5218739"/>
                <a:gd name="connsiteX37" fmla="*/ 355879 w 3737830"/>
                <a:gd name="connsiteY37" fmla="*/ 3689581 h 5218739"/>
                <a:gd name="connsiteX38" fmla="*/ 379289 w 3737830"/>
                <a:gd name="connsiteY38" fmla="*/ 3682502 h 5218739"/>
                <a:gd name="connsiteX39" fmla="*/ 414839 w 3737830"/>
                <a:gd name="connsiteY39" fmla="*/ 3702855 h 5218739"/>
                <a:gd name="connsiteX40" fmla="*/ 446920 w 3737830"/>
                <a:gd name="connsiteY40" fmla="*/ 3695776 h 5218739"/>
                <a:gd name="connsiteX41" fmla="*/ 493741 w 3737830"/>
                <a:gd name="connsiteY41" fmla="*/ 3732943 h 5218739"/>
                <a:gd name="connsiteX42" fmla="*/ 522354 w 3737830"/>
                <a:gd name="connsiteY42" fmla="*/ 3724094 h 5218739"/>
                <a:gd name="connsiteX43" fmla="*/ 532759 w 3737830"/>
                <a:gd name="connsiteY43" fmla="*/ 3741792 h 5218739"/>
                <a:gd name="connsiteX44" fmla="*/ 569175 w 3737830"/>
                <a:gd name="connsiteY44" fmla="*/ 3717014 h 5218739"/>
                <a:gd name="connsiteX45" fmla="*/ 592586 w 3737830"/>
                <a:gd name="connsiteY45" fmla="*/ 3720554 h 5218739"/>
                <a:gd name="connsiteX46" fmla="*/ 610247 w 3737830"/>
                <a:gd name="connsiteY46" fmla="*/ 3714362 h 5218739"/>
                <a:gd name="connsiteX47" fmla="*/ 638542 w 3737830"/>
                <a:gd name="connsiteY47" fmla="*/ 3764424 h 5218739"/>
                <a:gd name="connsiteX48" fmla="*/ 654147 w 3737830"/>
                <a:gd name="connsiteY48" fmla="*/ 3775420 h 5218739"/>
                <a:gd name="connsiteX49" fmla="*/ 687095 w 3737830"/>
                <a:gd name="connsiteY49" fmla="*/ 3777190 h 5218739"/>
                <a:gd name="connsiteX50" fmla="*/ 692298 w 3737830"/>
                <a:gd name="connsiteY50" fmla="*/ 3751527 h 5218739"/>
                <a:gd name="connsiteX51" fmla="*/ 707038 w 3737830"/>
                <a:gd name="connsiteY51" fmla="*/ 3744447 h 5218739"/>
                <a:gd name="connsiteX52" fmla="*/ 706171 w 3737830"/>
                <a:gd name="connsiteY52" fmla="*/ 3728519 h 5218739"/>
                <a:gd name="connsiteX53" fmla="*/ 734784 w 3737830"/>
                <a:gd name="connsiteY53" fmla="*/ 3712590 h 5218739"/>
                <a:gd name="connsiteX54" fmla="*/ 751258 w 3737830"/>
                <a:gd name="connsiteY54" fmla="*/ 3718784 h 5218739"/>
                <a:gd name="connsiteX55" fmla="*/ 767732 w 3737830"/>
                <a:gd name="connsiteY55" fmla="*/ 3688697 h 5218739"/>
                <a:gd name="connsiteX56" fmla="*/ 818889 w 3737830"/>
                <a:gd name="connsiteY56" fmla="*/ 3698431 h 5218739"/>
                <a:gd name="connsiteX57" fmla="*/ 834496 w 3737830"/>
                <a:gd name="connsiteY57" fmla="*/ 3730288 h 5218739"/>
                <a:gd name="connsiteX58" fmla="*/ 868311 w 3737830"/>
                <a:gd name="connsiteY58" fmla="*/ 3683387 h 5218739"/>
                <a:gd name="connsiteX59" fmla="*/ 908196 w 3737830"/>
                <a:gd name="connsiteY59" fmla="*/ 3669228 h 5218739"/>
                <a:gd name="connsiteX60" fmla="*/ 934208 w 3737830"/>
                <a:gd name="connsiteY60" fmla="*/ 3674538 h 5218739"/>
                <a:gd name="connsiteX61" fmla="*/ 968890 w 3737830"/>
                <a:gd name="connsiteY61" fmla="*/ 3647105 h 5218739"/>
                <a:gd name="connsiteX62" fmla="*/ 994035 w 3737830"/>
                <a:gd name="connsiteY62" fmla="*/ 3640910 h 5218739"/>
                <a:gd name="connsiteX63" fmla="*/ 1026983 w 3737830"/>
                <a:gd name="connsiteY63" fmla="*/ 3599318 h 5218739"/>
                <a:gd name="connsiteX64" fmla="*/ 1054920 w 3737830"/>
                <a:gd name="connsiteY64" fmla="*/ 3580857 h 5218739"/>
                <a:gd name="connsiteX65" fmla="*/ 1068602 w 3737830"/>
                <a:gd name="connsiteY65" fmla="*/ 3593124 h 5218739"/>
                <a:gd name="connsiteX66" fmla="*/ 1093747 w 3737830"/>
                <a:gd name="connsiteY66" fmla="*/ 3608168 h 5218739"/>
                <a:gd name="connsiteX67" fmla="*/ 1105885 w 3737830"/>
                <a:gd name="connsiteY67" fmla="*/ 3580735 h 5218739"/>
                <a:gd name="connsiteX68" fmla="*/ 1116290 w 3737830"/>
                <a:gd name="connsiteY68" fmla="*/ 3585159 h 5218739"/>
                <a:gd name="connsiteX69" fmla="*/ 1138834 w 3737830"/>
                <a:gd name="connsiteY69" fmla="*/ 3550647 h 5218739"/>
                <a:gd name="connsiteX70" fmla="*/ 1159643 w 3737830"/>
                <a:gd name="connsiteY70" fmla="*/ 3545337 h 5218739"/>
                <a:gd name="connsiteX71" fmla="*/ 1169181 w 3737830"/>
                <a:gd name="connsiteY71" fmla="*/ 3554187 h 5218739"/>
                <a:gd name="connsiteX72" fmla="*/ 1177851 w 3737830"/>
                <a:gd name="connsiteY72" fmla="*/ 3545337 h 5218739"/>
                <a:gd name="connsiteX73" fmla="*/ 1187389 w 3737830"/>
                <a:gd name="connsiteY73" fmla="*/ 3543568 h 5218739"/>
                <a:gd name="connsiteX74" fmla="*/ 1189990 w 3737830"/>
                <a:gd name="connsiteY74" fmla="*/ 3533833 h 5218739"/>
                <a:gd name="connsiteX75" fmla="*/ 1204730 w 3737830"/>
                <a:gd name="connsiteY75" fmla="*/ 3527639 h 5218739"/>
                <a:gd name="connsiteX76" fmla="*/ 1251551 w 3737830"/>
                <a:gd name="connsiteY76" fmla="*/ 3524099 h 5218739"/>
                <a:gd name="connsiteX77" fmla="*/ 1263690 w 3737830"/>
                <a:gd name="connsiteY77" fmla="*/ 3532948 h 5218739"/>
                <a:gd name="connsiteX78" fmla="*/ 1274095 w 3737830"/>
                <a:gd name="connsiteY78" fmla="*/ 3522329 h 5218739"/>
                <a:gd name="connsiteX79" fmla="*/ 1278430 w 3737830"/>
                <a:gd name="connsiteY79" fmla="*/ 3501976 h 5218739"/>
                <a:gd name="connsiteX80" fmla="*/ 1273228 w 3737830"/>
                <a:gd name="connsiteY80" fmla="*/ 3489587 h 5218739"/>
                <a:gd name="connsiteX81" fmla="*/ 1289702 w 3737830"/>
                <a:gd name="connsiteY81" fmla="*/ 3474543 h 5218739"/>
                <a:gd name="connsiteX82" fmla="*/ 1300974 w 3737830"/>
                <a:gd name="connsiteY82" fmla="*/ 3476313 h 5218739"/>
                <a:gd name="connsiteX83" fmla="*/ 1300974 w 3737830"/>
                <a:gd name="connsiteY83" fmla="*/ 3499321 h 5218739"/>
                <a:gd name="connsiteX84" fmla="*/ 1315714 w 3737830"/>
                <a:gd name="connsiteY84" fmla="*/ 3489587 h 5218739"/>
                <a:gd name="connsiteX85" fmla="*/ 1327853 w 3737830"/>
                <a:gd name="connsiteY85" fmla="*/ 3486932 h 5218739"/>
                <a:gd name="connsiteX86" fmla="*/ 1350396 w 3737830"/>
                <a:gd name="connsiteY86" fmla="*/ 3479852 h 5218739"/>
                <a:gd name="connsiteX87" fmla="*/ 1374674 w 3737830"/>
                <a:gd name="connsiteY87" fmla="*/ 3482507 h 5218739"/>
                <a:gd name="connsiteX88" fmla="*/ 1368604 w 3737830"/>
                <a:gd name="connsiteY88" fmla="*/ 3494011 h 5218739"/>
                <a:gd name="connsiteX89" fmla="*/ 1369472 w 3737830"/>
                <a:gd name="connsiteY89" fmla="*/ 3517020 h 5218739"/>
                <a:gd name="connsiteX90" fmla="*/ 1392882 w 3737830"/>
                <a:gd name="connsiteY90" fmla="*/ 3492241 h 5218739"/>
                <a:gd name="connsiteX91" fmla="*/ 1416293 w 3737830"/>
                <a:gd name="connsiteY91" fmla="*/ 3491357 h 5218739"/>
                <a:gd name="connsiteX92" fmla="*/ 1442779 w 3737830"/>
                <a:gd name="connsiteY92" fmla="*/ 3466701 h 5218739"/>
                <a:gd name="connsiteX93" fmla="*/ 1499530 w 3737830"/>
                <a:gd name="connsiteY93" fmla="*/ 3501976 h 5218739"/>
                <a:gd name="connsiteX94" fmla="*/ 1544618 w 3737830"/>
                <a:gd name="connsiteY94" fmla="*/ 3581620 h 5218739"/>
                <a:gd name="connsiteX95" fmla="*/ 1551554 w 3737830"/>
                <a:gd name="connsiteY95" fmla="*/ 3574540 h 5218739"/>
                <a:gd name="connsiteX96" fmla="*/ 1567161 w 3737830"/>
                <a:gd name="connsiteY96" fmla="*/ 3575426 h 5218739"/>
                <a:gd name="connsiteX97" fmla="*/ 1578433 w 3737830"/>
                <a:gd name="connsiteY97" fmla="*/ 3586929 h 5218739"/>
                <a:gd name="connsiteX98" fmla="*/ 1613115 w 3737830"/>
                <a:gd name="connsiteY98" fmla="*/ 3594009 h 5218739"/>
                <a:gd name="connsiteX99" fmla="*/ 1653867 w 3737830"/>
                <a:gd name="connsiteY99" fmla="*/ 3578080 h 5218739"/>
                <a:gd name="connsiteX100" fmla="*/ 1694619 w 3737830"/>
                <a:gd name="connsiteY100" fmla="*/ 3586929 h 5218739"/>
                <a:gd name="connsiteX101" fmla="*/ 1693752 w 3737830"/>
                <a:gd name="connsiteY101" fmla="*/ 3627636 h 5218739"/>
                <a:gd name="connsiteX102" fmla="*/ 1721498 w 3737830"/>
                <a:gd name="connsiteY102" fmla="*/ 3656839 h 5218739"/>
                <a:gd name="connsiteX103" fmla="*/ 1761383 w 3737830"/>
                <a:gd name="connsiteY103" fmla="*/ 3656839 h 5218739"/>
                <a:gd name="connsiteX104" fmla="*/ 1760429 w 3737830"/>
                <a:gd name="connsiteY104" fmla="*/ 3685379 h 5218739"/>
                <a:gd name="connsiteX105" fmla="*/ 1778441 w 3737830"/>
                <a:gd name="connsiteY105" fmla="*/ 3689061 h 5218739"/>
                <a:gd name="connsiteX106" fmla="*/ 1800298 w 3737830"/>
                <a:gd name="connsiteY106" fmla="*/ 3684413 h 5218739"/>
                <a:gd name="connsiteX107" fmla="*/ 1813047 w 3737830"/>
                <a:gd name="connsiteY107" fmla="*/ 3669542 h 5218739"/>
                <a:gd name="connsiteX108" fmla="*/ 1833083 w 3737830"/>
                <a:gd name="connsiteY108" fmla="*/ 3667683 h 5218739"/>
                <a:gd name="connsiteX109" fmla="*/ 1855684 w 3737830"/>
                <a:gd name="connsiteY109" fmla="*/ 3637806 h 5218739"/>
                <a:gd name="connsiteX110" fmla="*/ 1862226 w 3737830"/>
                <a:gd name="connsiteY110" fmla="*/ 3644447 h 5218739"/>
                <a:gd name="connsiteX111" fmla="*/ 1853117 w 3737830"/>
                <a:gd name="connsiteY111" fmla="*/ 3669542 h 5218739"/>
                <a:gd name="connsiteX112" fmla="*/ 1870421 w 3737830"/>
                <a:gd name="connsiteY112" fmla="*/ 3712298 h 5218739"/>
                <a:gd name="connsiteX113" fmla="*/ 1874064 w 3737830"/>
                <a:gd name="connsiteY113" fmla="*/ 3742970 h 5218739"/>
                <a:gd name="connsiteX114" fmla="*/ 1873154 w 3737830"/>
                <a:gd name="connsiteY114" fmla="*/ 3769925 h 5218739"/>
                <a:gd name="connsiteX115" fmla="*/ 1893189 w 3737830"/>
                <a:gd name="connsiteY115" fmla="*/ 3781078 h 5218739"/>
                <a:gd name="connsiteX116" fmla="*/ 1911403 w 3737830"/>
                <a:gd name="connsiteY116" fmla="*/ 3782937 h 5218739"/>
                <a:gd name="connsiteX117" fmla="*/ 1913224 w 3737830"/>
                <a:gd name="connsiteY117" fmla="*/ 3799668 h 5218739"/>
                <a:gd name="connsiteX118" fmla="*/ 1923242 w 3737830"/>
                <a:gd name="connsiteY118" fmla="*/ 3816398 h 5218739"/>
                <a:gd name="connsiteX119" fmla="*/ 1921420 w 3737830"/>
                <a:gd name="connsiteY119" fmla="*/ 3828481 h 5218739"/>
                <a:gd name="connsiteX120" fmla="*/ 1909581 w 3737830"/>
                <a:gd name="connsiteY120" fmla="*/ 3831270 h 5218739"/>
                <a:gd name="connsiteX121" fmla="*/ 1906849 w 3737830"/>
                <a:gd name="connsiteY121" fmla="*/ 3821975 h 5218739"/>
                <a:gd name="connsiteX122" fmla="*/ 1894100 w 3737830"/>
                <a:gd name="connsiteY122" fmla="*/ 3826622 h 5218739"/>
                <a:gd name="connsiteX123" fmla="*/ 1890457 w 3737830"/>
                <a:gd name="connsiteY123" fmla="*/ 3846141 h 5218739"/>
                <a:gd name="connsiteX124" fmla="*/ 1878618 w 3737830"/>
                <a:gd name="connsiteY124" fmla="*/ 3858224 h 5218739"/>
                <a:gd name="connsiteX125" fmla="*/ 1885903 w 3737830"/>
                <a:gd name="connsiteY125" fmla="*/ 3884249 h 5218739"/>
                <a:gd name="connsiteX126" fmla="*/ 1875886 w 3737830"/>
                <a:gd name="connsiteY126" fmla="*/ 3924216 h 5218739"/>
                <a:gd name="connsiteX127" fmla="*/ 1895010 w 3737830"/>
                <a:gd name="connsiteY127" fmla="*/ 3936299 h 5218739"/>
                <a:gd name="connsiteX128" fmla="*/ 1912314 w 3737830"/>
                <a:gd name="connsiteY128" fmla="*/ 3958606 h 5218739"/>
                <a:gd name="connsiteX129" fmla="*/ 1907760 w 3737830"/>
                <a:gd name="connsiteY129" fmla="*/ 3967901 h 5218739"/>
                <a:gd name="connsiteX130" fmla="*/ 1909581 w 3737830"/>
                <a:gd name="connsiteY130" fmla="*/ 3979055 h 5218739"/>
                <a:gd name="connsiteX131" fmla="*/ 1884992 w 3737830"/>
                <a:gd name="connsiteY131" fmla="*/ 3993927 h 5218739"/>
                <a:gd name="connsiteX132" fmla="*/ 1879528 w 3737830"/>
                <a:gd name="connsiteY132" fmla="*/ 4009728 h 5218739"/>
                <a:gd name="connsiteX133" fmla="*/ 1809404 w 3737830"/>
                <a:gd name="connsiteY133" fmla="*/ 4037612 h 5218739"/>
                <a:gd name="connsiteX134" fmla="*/ 1823065 w 3737830"/>
                <a:gd name="connsiteY134" fmla="*/ 4052483 h 5218739"/>
                <a:gd name="connsiteX135" fmla="*/ 1815780 w 3737830"/>
                <a:gd name="connsiteY135" fmla="*/ 4067355 h 5218739"/>
                <a:gd name="connsiteX136" fmla="*/ 1833083 w 3737830"/>
                <a:gd name="connsiteY136" fmla="*/ 4098957 h 5218739"/>
                <a:gd name="connsiteX137" fmla="*/ 1851297 w 3737830"/>
                <a:gd name="connsiteY137" fmla="*/ 4098957 h 5218739"/>
                <a:gd name="connsiteX138" fmla="*/ 1872243 w 3737830"/>
                <a:gd name="connsiteY138" fmla="*/ 4117546 h 5218739"/>
                <a:gd name="connsiteX139" fmla="*/ 1884082 w 3737830"/>
                <a:gd name="connsiteY139" fmla="*/ 4126841 h 5218739"/>
                <a:gd name="connsiteX140" fmla="*/ 1895921 w 3737830"/>
                <a:gd name="connsiteY140" fmla="*/ 4175173 h 5218739"/>
                <a:gd name="connsiteX141" fmla="*/ 1881349 w 3737830"/>
                <a:gd name="connsiteY141" fmla="*/ 4193762 h 5218739"/>
                <a:gd name="connsiteX142" fmla="*/ 1896832 w 3737830"/>
                <a:gd name="connsiteY142" fmla="*/ 4199339 h 5218739"/>
                <a:gd name="connsiteX143" fmla="*/ 1902296 w 3737830"/>
                <a:gd name="connsiteY143" fmla="*/ 4209564 h 5218739"/>
                <a:gd name="connsiteX144" fmla="*/ 1948742 w 3737830"/>
                <a:gd name="connsiteY144" fmla="*/ 4229082 h 5218739"/>
                <a:gd name="connsiteX145" fmla="*/ 1986991 w 3737830"/>
                <a:gd name="connsiteY145" fmla="*/ 4230941 h 5218739"/>
                <a:gd name="connsiteX146" fmla="*/ 1997008 w 3737830"/>
                <a:gd name="connsiteY146" fmla="*/ 4243954 h 5218739"/>
                <a:gd name="connsiteX147" fmla="*/ 2015222 w 3737830"/>
                <a:gd name="connsiteY147" fmla="*/ 4250460 h 5218739"/>
                <a:gd name="connsiteX148" fmla="*/ 2017044 w 3737830"/>
                <a:gd name="connsiteY148" fmla="*/ 4276485 h 5218739"/>
                <a:gd name="connsiteX149" fmla="*/ 2069313 w 3737830"/>
                <a:gd name="connsiteY149" fmla="*/ 4257313 h 5218739"/>
                <a:gd name="connsiteX150" fmla="*/ 2062579 w 3737830"/>
                <a:gd name="connsiteY150" fmla="*/ 4282062 h 5218739"/>
                <a:gd name="connsiteX151" fmla="*/ 2077150 w 3737830"/>
                <a:gd name="connsiteY151" fmla="*/ 4338760 h 5218739"/>
                <a:gd name="connsiteX152" fmla="*/ 2056204 w 3737830"/>
                <a:gd name="connsiteY152" fmla="*/ 4380586 h 5218739"/>
                <a:gd name="connsiteX153" fmla="*/ 2033436 w 3737830"/>
                <a:gd name="connsiteY153" fmla="*/ 4400105 h 5218739"/>
                <a:gd name="connsiteX154" fmla="*/ 1868836 w 3737830"/>
                <a:gd name="connsiteY154" fmla="*/ 4846950 h 5218739"/>
                <a:gd name="connsiteX155" fmla="*/ 2702849 w 3737830"/>
                <a:gd name="connsiteY155" fmla="*/ 5188594 h 5218739"/>
                <a:gd name="connsiteX156" fmla="*/ 3506718 w 3737830"/>
                <a:gd name="connsiteY156" fmla="*/ 5218739 h 5218739"/>
                <a:gd name="connsiteX157" fmla="*/ 3737830 w 3737830"/>
                <a:gd name="connsiteY157" fmla="*/ 4465112 h 5218739"/>
                <a:gd name="connsiteX158" fmla="*/ 3707685 w 3737830"/>
                <a:gd name="connsiteY158" fmla="*/ 3801921 h 5218739"/>
                <a:gd name="connsiteX159" fmla="*/ 3737830 w 3737830"/>
                <a:gd name="connsiteY159" fmla="*/ 3289455 h 5218739"/>
                <a:gd name="connsiteX160" fmla="*/ 3446427 w 3737830"/>
                <a:gd name="connsiteY160" fmla="*/ 2666457 h 5218739"/>
                <a:gd name="connsiteX161" fmla="*/ 2853575 w 3737830"/>
                <a:gd name="connsiteY161" fmla="*/ 2676506 h 5218739"/>
                <a:gd name="connsiteX162" fmla="*/ 2572221 w 3737830"/>
                <a:gd name="connsiteY162" fmla="*/ 2475539 h 5218739"/>
                <a:gd name="connsiteX163" fmla="*/ 2793285 w 3737830"/>
                <a:gd name="connsiteY163" fmla="*/ 2274572 h 5218739"/>
                <a:gd name="connsiteX164" fmla="*/ 2873671 w 3737830"/>
                <a:gd name="connsiteY164" fmla="*/ 2013314 h 5218739"/>
                <a:gd name="connsiteX165" fmla="*/ 3144977 w 3737830"/>
                <a:gd name="connsiteY165" fmla="*/ 1782202 h 5218739"/>
                <a:gd name="connsiteX166" fmla="*/ 2984203 w 3737830"/>
                <a:gd name="connsiteY166" fmla="*/ 1330027 h 5218739"/>
                <a:gd name="connsiteX167" fmla="*/ 3165074 w 3737830"/>
                <a:gd name="connsiteY167" fmla="*/ 1108963 h 5218739"/>
                <a:gd name="connsiteX168" fmla="*/ 3438708 w 3737830"/>
                <a:gd name="connsiteY168" fmla="*/ 708324 h 5218739"/>
                <a:gd name="connsiteX169" fmla="*/ 3377270 w 3737830"/>
                <a:gd name="connsiteY169" fmla="*/ 563993 h 5218739"/>
                <a:gd name="connsiteX170" fmla="*/ 3316598 w 3737830"/>
                <a:gd name="connsiteY170" fmla="*/ 440404 h 5218739"/>
                <a:gd name="connsiteX171" fmla="*/ 3332784 w 3737830"/>
                <a:gd name="connsiteY171" fmla="*/ 263417 h 5218739"/>
                <a:gd name="connsiteX172" fmla="*/ 3106192 w 3737830"/>
                <a:gd name="connsiteY172" fmla="*/ 128907 h 5218739"/>
                <a:gd name="connsiteX173" fmla="*/ 3124462 w 3737830"/>
                <a:gd name="connsiteY173" fmla="*/ 12400 h 5218739"/>
                <a:gd name="connsiteX174" fmla="*/ 3020642 w 3737830"/>
                <a:gd name="connsiteY174" fmla="*/ 1477 h 5218739"/>
                <a:gd name="connsiteX175" fmla="*/ 2958526 w 3737830"/>
                <a:gd name="connsiteY175" fmla="*/ 38129 h 5218739"/>
                <a:gd name="connsiteX176" fmla="*/ 2965150 w 3737830"/>
                <a:gd name="connsiteY176" fmla="*/ 223300 h 5218739"/>
                <a:gd name="connsiteX177" fmla="*/ 2780177 w 3737830"/>
                <a:gd name="connsiteY177" fmla="*/ 305894 h 5218739"/>
                <a:gd name="connsiteX178" fmla="*/ 2762617 w 3737830"/>
                <a:gd name="connsiteY178" fmla="*/ 448814 h 5218739"/>
                <a:gd name="connsiteX0" fmla="*/ 2762617 w 3737830"/>
                <a:gd name="connsiteY0" fmla="*/ 448814 h 5218739"/>
                <a:gd name="connsiteX1" fmla="*/ 2424105 w 3737830"/>
                <a:gd name="connsiteY1" fmla="*/ 558395 h 5218739"/>
                <a:gd name="connsiteX2" fmla="*/ 2293527 w 3737830"/>
                <a:gd name="connsiteY2" fmla="*/ 545493 h 5218739"/>
                <a:gd name="connsiteX3" fmla="*/ 2241444 w 3737830"/>
                <a:gd name="connsiteY3" fmla="*/ 716503 h 5218739"/>
                <a:gd name="connsiteX4" fmla="*/ 2040286 w 3737830"/>
                <a:gd name="connsiteY4" fmla="*/ 792017 h 5218739"/>
                <a:gd name="connsiteX5" fmla="*/ 1996355 w 3737830"/>
                <a:gd name="connsiteY5" fmla="*/ 709423 h 5218739"/>
                <a:gd name="connsiteX6" fmla="*/ 1883059 w 3737830"/>
                <a:gd name="connsiteY6" fmla="*/ 810896 h 5218739"/>
                <a:gd name="connsiteX7" fmla="*/ 1700399 w 3737830"/>
                <a:gd name="connsiteY7" fmla="*/ 820335 h 5218739"/>
                <a:gd name="connsiteX8" fmla="*/ 1591727 w 3737830"/>
                <a:gd name="connsiteY8" fmla="*/ 910008 h 5218739"/>
                <a:gd name="connsiteX9" fmla="*/ 1478186 w 3737830"/>
                <a:gd name="connsiteY9" fmla="*/ 938674 h 5218739"/>
                <a:gd name="connsiteX10" fmla="*/ 1392881 w 3737830"/>
                <a:gd name="connsiteY10" fmla="*/ 1179028 h 5218739"/>
                <a:gd name="connsiteX11" fmla="*/ 1249527 w 3737830"/>
                <a:gd name="connsiteY11" fmla="*/ 1112953 h 5218739"/>
                <a:gd name="connsiteX12" fmla="*/ 1184787 w 3737830"/>
                <a:gd name="connsiteY12" fmla="*/ 1226224 h 5218739"/>
                <a:gd name="connsiteX13" fmla="*/ 1214845 w 3737830"/>
                <a:gd name="connsiteY13" fmla="*/ 1445687 h 5218739"/>
                <a:gd name="connsiteX14" fmla="*/ 1062243 w 3737830"/>
                <a:gd name="connsiteY14" fmla="*/ 1497603 h 5218739"/>
                <a:gd name="connsiteX15" fmla="*/ 1018312 w 3737830"/>
                <a:gd name="connsiteY15" fmla="*/ 1415010 h 5218739"/>
                <a:gd name="connsiteX16" fmla="*/ 932762 w 3737830"/>
                <a:gd name="connsiteY16" fmla="*/ 1436248 h 5218739"/>
                <a:gd name="connsiteX17" fmla="*/ 902682 w 3737830"/>
                <a:gd name="connsiteY17" fmla="*/ 1355452 h 5218739"/>
                <a:gd name="connsiteX18" fmla="*/ 646054 w 3737830"/>
                <a:gd name="connsiteY18" fmla="*/ 1443327 h 5218739"/>
                <a:gd name="connsiteX19" fmla="*/ 553567 w 3737830"/>
                <a:gd name="connsiteY19" fmla="*/ 1318257 h 5218739"/>
                <a:gd name="connsiteX20" fmla="*/ 528134 w 3737830"/>
                <a:gd name="connsiteY20" fmla="*/ 1490524 h 5218739"/>
                <a:gd name="connsiteX21" fmla="*/ 384780 w 3737830"/>
                <a:gd name="connsiteY21" fmla="*/ 1490524 h 5218739"/>
                <a:gd name="connsiteX22" fmla="*/ 289981 w 3737830"/>
                <a:gd name="connsiteY22" fmla="*/ 1625034 h 5218739"/>
                <a:gd name="connsiteX23" fmla="*/ 132783 w 3737830"/>
                <a:gd name="connsiteY23" fmla="*/ 1704252 h 5218739"/>
                <a:gd name="connsiteX24" fmla="*/ 137379 w 3737830"/>
                <a:gd name="connsiteY24" fmla="*/ 1825618 h 5218739"/>
                <a:gd name="connsiteX25" fmla="*/ 33332 w 3737830"/>
                <a:gd name="connsiteY25" fmla="*/ 1927091 h 5218739"/>
                <a:gd name="connsiteX26" fmla="*/ 6257 w 3737830"/>
                <a:gd name="connsiteY26" fmla="*/ 2273583 h 5218739"/>
                <a:gd name="connsiteX27" fmla="*/ 63390 w 3737830"/>
                <a:gd name="connsiteY27" fmla="*/ 2443891 h 5218739"/>
                <a:gd name="connsiteX28" fmla="*/ 125819 w 3737830"/>
                <a:gd name="connsiteY28" fmla="*/ 2469849 h 5218739"/>
                <a:gd name="connsiteX29" fmla="*/ 169750 w 3737830"/>
                <a:gd name="connsiteY29" fmla="*/ 2613798 h 5218739"/>
                <a:gd name="connsiteX30" fmla="*/ 358836 w 3737830"/>
                <a:gd name="connsiteY30" fmla="*/ 2804548 h 5218739"/>
                <a:gd name="connsiteX31" fmla="*/ 521198 w 3737830"/>
                <a:gd name="connsiteY31" fmla="*/ 2892257 h 5218739"/>
                <a:gd name="connsiteX32" fmla="*/ 598137 w 3737830"/>
                <a:gd name="connsiteY32" fmla="*/ 3135838 h 5218739"/>
                <a:gd name="connsiteX33" fmla="*/ 424087 w 3737830"/>
                <a:gd name="connsiteY33" fmla="*/ 3331184 h 5218739"/>
                <a:gd name="connsiteX34" fmla="*/ 292409 w 3737830"/>
                <a:gd name="connsiteY34" fmla="*/ 3556346 h 5218739"/>
                <a:gd name="connsiteX35" fmla="*/ 293251 w 3737830"/>
                <a:gd name="connsiteY35" fmla="*/ 3670361 h 5218739"/>
                <a:gd name="connsiteX36" fmla="*/ 335069 w 3737830"/>
                <a:gd name="connsiteY36" fmla="*/ 3679847 h 5218739"/>
                <a:gd name="connsiteX37" fmla="*/ 355879 w 3737830"/>
                <a:gd name="connsiteY37" fmla="*/ 3689581 h 5218739"/>
                <a:gd name="connsiteX38" fmla="*/ 379289 w 3737830"/>
                <a:gd name="connsiteY38" fmla="*/ 3682502 h 5218739"/>
                <a:gd name="connsiteX39" fmla="*/ 414839 w 3737830"/>
                <a:gd name="connsiteY39" fmla="*/ 3702855 h 5218739"/>
                <a:gd name="connsiteX40" fmla="*/ 446920 w 3737830"/>
                <a:gd name="connsiteY40" fmla="*/ 3695776 h 5218739"/>
                <a:gd name="connsiteX41" fmla="*/ 493741 w 3737830"/>
                <a:gd name="connsiteY41" fmla="*/ 3732943 h 5218739"/>
                <a:gd name="connsiteX42" fmla="*/ 522354 w 3737830"/>
                <a:gd name="connsiteY42" fmla="*/ 3724094 h 5218739"/>
                <a:gd name="connsiteX43" fmla="*/ 532759 w 3737830"/>
                <a:gd name="connsiteY43" fmla="*/ 3741792 h 5218739"/>
                <a:gd name="connsiteX44" fmla="*/ 569175 w 3737830"/>
                <a:gd name="connsiteY44" fmla="*/ 3717014 h 5218739"/>
                <a:gd name="connsiteX45" fmla="*/ 592586 w 3737830"/>
                <a:gd name="connsiteY45" fmla="*/ 3720554 h 5218739"/>
                <a:gd name="connsiteX46" fmla="*/ 610247 w 3737830"/>
                <a:gd name="connsiteY46" fmla="*/ 3714362 h 5218739"/>
                <a:gd name="connsiteX47" fmla="*/ 638542 w 3737830"/>
                <a:gd name="connsiteY47" fmla="*/ 3764424 h 5218739"/>
                <a:gd name="connsiteX48" fmla="*/ 654147 w 3737830"/>
                <a:gd name="connsiteY48" fmla="*/ 3775420 h 5218739"/>
                <a:gd name="connsiteX49" fmla="*/ 687095 w 3737830"/>
                <a:gd name="connsiteY49" fmla="*/ 3777190 h 5218739"/>
                <a:gd name="connsiteX50" fmla="*/ 692298 w 3737830"/>
                <a:gd name="connsiteY50" fmla="*/ 3751527 h 5218739"/>
                <a:gd name="connsiteX51" fmla="*/ 707038 w 3737830"/>
                <a:gd name="connsiteY51" fmla="*/ 3744447 h 5218739"/>
                <a:gd name="connsiteX52" fmla="*/ 706171 w 3737830"/>
                <a:gd name="connsiteY52" fmla="*/ 3728519 h 5218739"/>
                <a:gd name="connsiteX53" fmla="*/ 734784 w 3737830"/>
                <a:gd name="connsiteY53" fmla="*/ 3712590 h 5218739"/>
                <a:gd name="connsiteX54" fmla="*/ 751258 w 3737830"/>
                <a:gd name="connsiteY54" fmla="*/ 3718784 h 5218739"/>
                <a:gd name="connsiteX55" fmla="*/ 767732 w 3737830"/>
                <a:gd name="connsiteY55" fmla="*/ 3688697 h 5218739"/>
                <a:gd name="connsiteX56" fmla="*/ 818889 w 3737830"/>
                <a:gd name="connsiteY56" fmla="*/ 3698431 h 5218739"/>
                <a:gd name="connsiteX57" fmla="*/ 834496 w 3737830"/>
                <a:gd name="connsiteY57" fmla="*/ 3730288 h 5218739"/>
                <a:gd name="connsiteX58" fmla="*/ 868311 w 3737830"/>
                <a:gd name="connsiteY58" fmla="*/ 3683387 h 5218739"/>
                <a:gd name="connsiteX59" fmla="*/ 908196 w 3737830"/>
                <a:gd name="connsiteY59" fmla="*/ 3669228 h 5218739"/>
                <a:gd name="connsiteX60" fmla="*/ 934208 w 3737830"/>
                <a:gd name="connsiteY60" fmla="*/ 3674538 h 5218739"/>
                <a:gd name="connsiteX61" fmla="*/ 968890 w 3737830"/>
                <a:gd name="connsiteY61" fmla="*/ 3647105 h 5218739"/>
                <a:gd name="connsiteX62" fmla="*/ 994035 w 3737830"/>
                <a:gd name="connsiteY62" fmla="*/ 3640910 h 5218739"/>
                <a:gd name="connsiteX63" fmla="*/ 1026983 w 3737830"/>
                <a:gd name="connsiteY63" fmla="*/ 3599318 h 5218739"/>
                <a:gd name="connsiteX64" fmla="*/ 1054920 w 3737830"/>
                <a:gd name="connsiteY64" fmla="*/ 3580857 h 5218739"/>
                <a:gd name="connsiteX65" fmla="*/ 1068602 w 3737830"/>
                <a:gd name="connsiteY65" fmla="*/ 3593124 h 5218739"/>
                <a:gd name="connsiteX66" fmla="*/ 1093747 w 3737830"/>
                <a:gd name="connsiteY66" fmla="*/ 3608168 h 5218739"/>
                <a:gd name="connsiteX67" fmla="*/ 1105885 w 3737830"/>
                <a:gd name="connsiteY67" fmla="*/ 3580735 h 5218739"/>
                <a:gd name="connsiteX68" fmla="*/ 1116290 w 3737830"/>
                <a:gd name="connsiteY68" fmla="*/ 3585159 h 5218739"/>
                <a:gd name="connsiteX69" fmla="*/ 1138834 w 3737830"/>
                <a:gd name="connsiteY69" fmla="*/ 3550647 h 5218739"/>
                <a:gd name="connsiteX70" fmla="*/ 1159643 w 3737830"/>
                <a:gd name="connsiteY70" fmla="*/ 3545337 h 5218739"/>
                <a:gd name="connsiteX71" fmla="*/ 1169181 w 3737830"/>
                <a:gd name="connsiteY71" fmla="*/ 3554187 h 5218739"/>
                <a:gd name="connsiteX72" fmla="*/ 1177851 w 3737830"/>
                <a:gd name="connsiteY72" fmla="*/ 3545337 h 5218739"/>
                <a:gd name="connsiteX73" fmla="*/ 1187389 w 3737830"/>
                <a:gd name="connsiteY73" fmla="*/ 3543568 h 5218739"/>
                <a:gd name="connsiteX74" fmla="*/ 1189990 w 3737830"/>
                <a:gd name="connsiteY74" fmla="*/ 3533833 h 5218739"/>
                <a:gd name="connsiteX75" fmla="*/ 1204730 w 3737830"/>
                <a:gd name="connsiteY75" fmla="*/ 3527639 h 5218739"/>
                <a:gd name="connsiteX76" fmla="*/ 1251551 w 3737830"/>
                <a:gd name="connsiteY76" fmla="*/ 3524099 h 5218739"/>
                <a:gd name="connsiteX77" fmla="*/ 1263690 w 3737830"/>
                <a:gd name="connsiteY77" fmla="*/ 3532948 h 5218739"/>
                <a:gd name="connsiteX78" fmla="*/ 1274095 w 3737830"/>
                <a:gd name="connsiteY78" fmla="*/ 3522329 h 5218739"/>
                <a:gd name="connsiteX79" fmla="*/ 1278430 w 3737830"/>
                <a:gd name="connsiteY79" fmla="*/ 3501976 h 5218739"/>
                <a:gd name="connsiteX80" fmla="*/ 1273228 w 3737830"/>
                <a:gd name="connsiteY80" fmla="*/ 3489587 h 5218739"/>
                <a:gd name="connsiteX81" fmla="*/ 1289702 w 3737830"/>
                <a:gd name="connsiteY81" fmla="*/ 3474543 h 5218739"/>
                <a:gd name="connsiteX82" fmla="*/ 1300974 w 3737830"/>
                <a:gd name="connsiteY82" fmla="*/ 3476313 h 5218739"/>
                <a:gd name="connsiteX83" fmla="*/ 1300974 w 3737830"/>
                <a:gd name="connsiteY83" fmla="*/ 3499321 h 5218739"/>
                <a:gd name="connsiteX84" fmla="*/ 1315714 w 3737830"/>
                <a:gd name="connsiteY84" fmla="*/ 3489587 h 5218739"/>
                <a:gd name="connsiteX85" fmla="*/ 1327853 w 3737830"/>
                <a:gd name="connsiteY85" fmla="*/ 3486932 h 5218739"/>
                <a:gd name="connsiteX86" fmla="*/ 1350396 w 3737830"/>
                <a:gd name="connsiteY86" fmla="*/ 3479852 h 5218739"/>
                <a:gd name="connsiteX87" fmla="*/ 1374674 w 3737830"/>
                <a:gd name="connsiteY87" fmla="*/ 3482507 h 5218739"/>
                <a:gd name="connsiteX88" fmla="*/ 1368604 w 3737830"/>
                <a:gd name="connsiteY88" fmla="*/ 3494011 h 5218739"/>
                <a:gd name="connsiteX89" fmla="*/ 1369472 w 3737830"/>
                <a:gd name="connsiteY89" fmla="*/ 3517020 h 5218739"/>
                <a:gd name="connsiteX90" fmla="*/ 1392882 w 3737830"/>
                <a:gd name="connsiteY90" fmla="*/ 3492241 h 5218739"/>
                <a:gd name="connsiteX91" fmla="*/ 1416293 w 3737830"/>
                <a:gd name="connsiteY91" fmla="*/ 3491357 h 5218739"/>
                <a:gd name="connsiteX92" fmla="*/ 1442779 w 3737830"/>
                <a:gd name="connsiteY92" fmla="*/ 3466701 h 5218739"/>
                <a:gd name="connsiteX93" fmla="*/ 1499530 w 3737830"/>
                <a:gd name="connsiteY93" fmla="*/ 3501976 h 5218739"/>
                <a:gd name="connsiteX94" fmla="*/ 1544618 w 3737830"/>
                <a:gd name="connsiteY94" fmla="*/ 3581620 h 5218739"/>
                <a:gd name="connsiteX95" fmla="*/ 1551554 w 3737830"/>
                <a:gd name="connsiteY95" fmla="*/ 3574540 h 5218739"/>
                <a:gd name="connsiteX96" fmla="*/ 1567161 w 3737830"/>
                <a:gd name="connsiteY96" fmla="*/ 3575426 h 5218739"/>
                <a:gd name="connsiteX97" fmla="*/ 1578433 w 3737830"/>
                <a:gd name="connsiteY97" fmla="*/ 3586929 h 5218739"/>
                <a:gd name="connsiteX98" fmla="*/ 1613115 w 3737830"/>
                <a:gd name="connsiteY98" fmla="*/ 3594009 h 5218739"/>
                <a:gd name="connsiteX99" fmla="*/ 1653867 w 3737830"/>
                <a:gd name="connsiteY99" fmla="*/ 3578080 h 5218739"/>
                <a:gd name="connsiteX100" fmla="*/ 1694619 w 3737830"/>
                <a:gd name="connsiteY100" fmla="*/ 3586929 h 5218739"/>
                <a:gd name="connsiteX101" fmla="*/ 1693752 w 3737830"/>
                <a:gd name="connsiteY101" fmla="*/ 3627636 h 5218739"/>
                <a:gd name="connsiteX102" fmla="*/ 1721498 w 3737830"/>
                <a:gd name="connsiteY102" fmla="*/ 3656839 h 5218739"/>
                <a:gd name="connsiteX103" fmla="*/ 1761383 w 3737830"/>
                <a:gd name="connsiteY103" fmla="*/ 3656839 h 5218739"/>
                <a:gd name="connsiteX104" fmla="*/ 1760429 w 3737830"/>
                <a:gd name="connsiteY104" fmla="*/ 3685379 h 5218739"/>
                <a:gd name="connsiteX105" fmla="*/ 1778441 w 3737830"/>
                <a:gd name="connsiteY105" fmla="*/ 3689061 h 5218739"/>
                <a:gd name="connsiteX106" fmla="*/ 1800298 w 3737830"/>
                <a:gd name="connsiteY106" fmla="*/ 3684413 h 5218739"/>
                <a:gd name="connsiteX107" fmla="*/ 1813047 w 3737830"/>
                <a:gd name="connsiteY107" fmla="*/ 3669542 h 5218739"/>
                <a:gd name="connsiteX108" fmla="*/ 1833083 w 3737830"/>
                <a:gd name="connsiteY108" fmla="*/ 3667683 h 5218739"/>
                <a:gd name="connsiteX109" fmla="*/ 1855684 w 3737830"/>
                <a:gd name="connsiteY109" fmla="*/ 3637806 h 5218739"/>
                <a:gd name="connsiteX110" fmla="*/ 1862226 w 3737830"/>
                <a:gd name="connsiteY110" fmla="*/ 3644447 h 5218739"/>
                <a:gd name="connsiteX111" fmla="*/ 1853117 w 3737830"/>
                <a:gd name="connsiteY111" fmla="*/ 3669542 h 5218739"/>
                <a:gd name="connsiteX112" fmla="*/ 1870421 w 3737830"/>
                <a:gd name="connsiteY112" fmla="*/ 3712298 h 5218739"/>
                <a:gd name="connsiteX113" fmla="*/ 1874064 w 3737830"/>
                <a:gd name="connsiteY113" fmla="*/ 3742970 h 5218739"/>
                <a:gd name="connsiteX114" fmla="*/ 1873154 w 3737830"/>
                <a:gd name="connsiteY114" fmla="*/ 3769925 h 5218739"/>
                <a:gd name="connsiteX115" fmla="*/ 1893189 w 3737830"/>
                <a:gd name="connsiteY115" fmla="*/ 3781078 h 5218739"/>
                <a:gd name="connsiteX116" fmla="*/ 1911403 w 3737830"/>
                <a:gd name="connsiteY116" fmla="*/ 3782937 h 5218739"/>
                <a:gd name="connsiteX117" fmla="*/ 1913224 w 3737830"/>
                <a:gd name="connsiteY117" fmla="*/ 3799668 h 5218739"/>
                <a:gd name="connsiteX118" fmla="*/ 1923242 w 3737830"/>
                <a:gd name="connsiteY118" fmla="*/ 3816398 h 5218739"/>
                <a:gd name="connsiteX119" fmla="*/ 1921420 w 3737830"/>
                <a:gd name="connsiteY119" fmla="*/ 3828481 h 5218739"/>
                <a:gd name="connsiteX120" fmla="*/ 1909581 w 3737830"/>
                <a:gd name="connsiteY120" fmla="*/ 3831270 h 5218739"/>
                <a:gd name="connsiteX121" fmla="*/ 1906849 w 3737830"/>
                <a:gd name="connsiteY121" fmla="*/ 3821975 h 5218739"/>
                <a:gd name="connsiteX122" fmla="*/ 1894100 w 3737830"/>
                <a:gd name="connsiteY122" fmla="*/ 3826622 h 5218739"/>
                <a:gd name="connsiteX123" fmla="*/ 1890457 w 3737830"/>
                <a:gd name="connsiteY123" fmla="*/ 3846141 h 5218739"/>
                <a:gd name="connsiteX124" fmla="*/ 1878618 w 3737830"/>
                <a:gd name="connsiteY124" fmla="*/ 3858224 h 5218739"/>
                <a:gd name="connsiteX125" fmla="*/ 1885903 w 3737830"/>
                <a:gd name="connsiteY125" fmla="*/ 3884249 h 5218739"/>
                <a:gd name="connsiteX126" fmla="*/ 1875886 w 3737830"/>
                <a:gd name="connsiteY126" fmla="*/ 3924216 h 5218739"/>
                <a:gd name="connsiteX127" fmla="*/ 1895010 w 3737830"/>
                <a:gd name="connsiteY127" fmla="*/ 3936299 h 5218739"/>
                <a:gd name="connsiteX128" fmla="*/ 1912314 w 3737830"/>
                <a:gd name="connsiteY128" fmla="*/ 3958606 h 5218739"/>
                <a:gd name="connsiteX129" fmla="*/ 1907760 w 3737830"/>
                <a:gd name="connsiteY129" fmla="*/ 3967901 h 5218739"/>
                <a:gd name="connsiteX130" fmla="*/ 1909581 w 3737830"/>
                <a:gd name="connsiteY130" fmla="*/ 3979055 h 5218739"/>
                <a:gd name="connsiteX131" fmla="*/ 1884992 w 3737830"/>
                <a:gd name="connsiteY131" fmla="*/ 3993927 h 5218739"/>
                <a:gd name="connsiteX132" fmla="*/ 1879528 w 3737830"/>
                <a:gd name="connsiteY132" fmla="*/ 4009728 h 5218739"/>
                <a:gd name="connsiteX133" fmla="*/ 1809404 w 3737830"/>
                <a:gd name="connsiteY133" fmla="*/ 4037612 h 5218739"/>
                <a:gd name="connsiteX134" fmla="*/ 1823065 w 3737830"/>
                <a:gd name="connsiteY134" fmla="*/ 4052483 h 5218739"/>
                <a:gd name="connsiteX135" fmla="*/ 1815780 w 3737830"/>
                <a:gd name="connsiteY135" fmla="*/ 4067355 h 5218739"/>
                <a:gd name="connsiteX136" fmla="*/ 1833083 w 3737830"/>
                <a:gd name="connsiteY136" fmla="*/ 4098957 h 5218739"/>
                <a:gd name="connsiteX137" fmla="*/ 1851297 w 3737830"/>
                <a:gd name="connsiteY137" fmla="*/ 4098957 h 5218739"/>
                <a:gd name="connsiteX138" fmla="*/ 1872243 w 3737830"/>
                <a:gd name="connsiteY138" fmla="*/ 4117546 h 5218739"/>
                <a:gd name="connsiteX139" fmla="*/ 1884082 w 3737830"/>
                <a:gd name="connsiteY139" fmla="*/ 4126841 h 5218739"/>
                <a:gd name="connsiteX140" fmla="*/ 1895921 w 3737830"/>
                <a:gd name="connsiteY140" fmla="*/ 4175173 h 5218739"/>
                <a:gd name="connsiteX141" fmla="*/ 1881349 w 3737830"/>
                <a:gd name="connsiteY141" fmla="*/ 4193762 h 5218739"/>
                <a:gd name="connsiteX142" fmla="*/ 1896832 w 3737830"/>
                <a:gd name="connsiteY142" fmla="*/ 4199339 h 5218739"/>
                <a:gd name="connsiteX143" fmla="*/ 1902296 w 3737830"/>
                <a:gd name="connsiteY143" fmla="*/ 4209564 h 5218739"/>
                <a:gd name="connsiteX144" fmla="*/ 1948742 w 3737830"/>
                <a:gd name="connsiteY144" fmla="*/ 4229082 h 5218739"/>
                <a:gd name="connsiteX145" fmla="*/ 1986991 w 3737830"/>
                <a:gd name="connsiteY145" fmla="*/ 4230941 h 5218739"/>
                <a:gd name="connsiteX146" fmla="*/ 1997008 w 3737830"/>
                <a:gd name="connsiteY146" fmla="*/ 4243954 h 5218739"/>
                <a:gd name="connsiteX147" fmla="*/ 2015222 w 3737830"/>
                <a:gd name="connsiteY147" fmla="*/ 4250460 h 5218739"/>
                <a:gd name="connsiteX148" fmla="*/ 2017044 w 3737830"/>
                <a:gd name="connsiteY148" fmla="*/ 4276485 h 5218739"/>
                <a:gd name="connsiteX149" fmla="*/ 2069313 w 3737830"/>
                <a:gd name="connsiteY149" fmla="*/ 4257313 h 5218739"/>
                <a:gd name="connsiteX150" fmla="*/ 2062579 w 3737830"/>
                <a:gd name="connsiteY150" fmla="*/ 4282062 h 5218739"/>
                <a:gd name="connsiteX151" fmla="*/ 2075328 w 3737830"/>
                <a:gd name="connsiteY151" fmla="*/ 4304369 h 5218739"/>
                <a:gd name="connsiteX152" fmla="*/ 2077150 w 3737830"/>
                <a:gd name="connsiteY152" fmla="*/ 4338760 h 5218739"/>
                <a:gd name="connsiteX153" fmla="*/ 2056204 w 3737830"/>
                <a:gd name="connsiteY153" fmla="*/ 4380586 h 5218739"/>
                <a:gd name="connsiteX154" fmla="*/ 2033436 w 3737830"/>
                <a:gd name="connsiteY154" fmla="*/ 4400105 h 5218739"/>
                <a:gd name="connsiteX155" fmla="*/ 1868836 w 3737830"/>
                <a:gd name="connsiteY155" fmla="*/ 4846950 h 5218739"/>
                <a:gd name="connsiteX156" fmla="*/ 2702849 w 3737830"/>
                <a:gd name="connsiteY156" fmla="*/ 5188594 h 5218739"/>
                <a:gd name="connsiteX157" fmla="*/ 3506718 w 3737830"/>
                <a:gd name="connsiteY157" fmla="*/ 5218739 h 5218739"/>
                <a:gd name="connsiteX158" fmla="*/ 3737830 w 3737830"/>
                <a:gd name="connsiteY158" fmla="*/ 4465112 h 5218739"/>
                <a:gd name="connsiteX159" fmla="*/ 3707685 w 3737830"/>
                <a:gd name="connsiteY159" fmla="*/ 3801921 h 5218739"/>
                <a:gd name="connsiteX160" fmla="*/ 3737830 w 3737830"/>
                <a:gd name="connsiteY160" fmla="*/ 3289455 h 5218739"/>
                <a:gd name="connsiteX161" fmla="*/ 3446427 w 3737830"/>
                <a:gd name="connsiteY161" fmla="*/ 2666457 h 5218739"/>
                <a:gd name="connsiteX162" fmla="*/ 2853575 w 3737830"/>
                <a:gd name="connsiteY162" fmla="*/ 2676506 h 5218739"/>
                <a:gd name="connsiteX163" fmla="*/ 2572221 w 3737830"/>
                <a:gd name="connsiteY163" fmla="*/ 2475539 h 5218739"/>
                <a:gd name="connsiteX164" fmla="*/ 2793285 w 3737830"/>
                <a:gd name="connsiteY164" fmla="*/ 2274572 h 5218739"/>
                <a:gd name="connsiteX165" fmla="*/ 2873671 w 3737830"/>
                <a:gd name="connsiteY165" fmla="*/ 2013314 h 5218739"/>
                <a:gd name="connsiteX166" fmla="*/ 3144977 w 3737830"/>
                <a:gd name="connsiteY166" fmla="*/ 1782202 h 5218739"/>
                <a:gd name="connsiteX167" fmla="*/ 2984203 w 3737830"/>
                <a:gd name="connsiteY167" fmla="*/ 1330027 h 5218739"/>
                <a:gd name="connsiteX168" fmla="*/ 3165074 w 3737830"/>
                <a:gd name="connsiteY168" fmla="*/ 1108963 h 5218739"/>
                <a:gd name="connsiteX169" fmla="*/ 3438708 w 3737830"/>
                <a:gd name="connsiteY169" fmla="*/ 708324 h 5218739"/>
                <a:gd name="connsiteX170" fmla="*/ 3377270 w 3737830"/>
                <a:gd name="connsiteY170" fmla="*/ 563993 h 5218739"/>
                <a:gd name="connsiteX171" fmla="*/ 3316598 w 3737830"/>
                <a:gd name="connsiteY171" fmla="*/ 440404 h 5218739"/>
                <a:gd name="connsiteX172" fmla="*/ 3332784 w 3737830"/>
                <a:gd name="connsiteY172" fmla="*/ 263417 h 5218739"/>
                <a:gd name="connsiteX173" fmla="*/ 3106192 w 3737830"/>
                <a:gd name="connsiteY173" fmla="*/ 128907 h 5218739"/>
                <a:gd name="connsiteX174" fmla="*/ 3124462 w 3737830"/>
                <a:gd name="connsiteY174" fmla="*/ 12400 h 5218739"/>
                <a:gd name="connsiteX175" fmla="*/ 3020642 w 3737830"/>
                <a:gd name="connsiteY175" fmla="*/ 1477 h 5218739"/>
                <a:gd name="connsiteX176" fmla="*/ 2958526 w 3737830"/>
                <a:gd name="connsiteY176" fmla="*/ 38129 h 5218739"/>
                <a:gd name="connsiteX177" fmla="*/ 2965150 w 3737830"/>
                <a:gd name="connsiteY177" fmla="*/ 223300 h 5218739"/>
                <a:gd name="connsiteX178" fmla="*/ 2780177 w 3737830"/>
                <a:gd name="connsiteY178" fmla="*/ 305894 h 5218739"/>
                <a:gd name="connsiteX179" fmla="*/ 2762617 w 3737830"/>
                <a:gd name="connsiteY179" fmla="*/ 448814 h 5218739"/>
                <a:gd name="connsiteX0" fmla="*/ 2762617 w 3737830"/>
                <a:gd name="connsiteY0" fmla="*/ 448814 h 5218739"/>
                <a:gd name="connsiteX1" fmla="*/ 2424105 w 3737830"/>
                <a:gd name="connsiteY1" fmla="*/ 558395 h 5218739"/>
                <a:gd name="connsiteX2" fmla="*/ 2293527 w 3737830"/>
                <a:gd name="connsiteY2" fmla="*/ 545493 h 5218739"/>
                <a:gd name="connsiteX3" fmla="*/ 2241444 w 3737830"/>
                <a:gd name="connsiteY3" fmla="*/ 716503 h 5218739"/>
                <a:gd name="connsiteX4" fmla="*/ 2040286 w 3737830"/>
                <a:gd name="connsiteY4" fmla="*/ 792017 h 5218739"/>
                <a:gd name="connsiteX5" fmla="*/ 1996355 w 3737830"/>
                <a:gd name="connsiteY5" fmla="*/ 709423 h 5218739"/>
                <a:gd name="connsiteX6" fmla="*/ 1883059 w 3737830"/>
                <a:gd name="connsiteY6" fmla="*/ 810896 h 5218739"/>
                <a:gd name="connsiteX7" fmla="*/ 1700399 w 3737830"/>
                <a:gd name="connsiteY7" fmla="*/ 820335 h 5218739"/>
                <a:gd name="connsiteX8" fmla="*/ 1591727 w 3737830"/>
                <a:gd name="connsiteY8" fmla="*/ 910008 h 5218739"/>
                <a:gd name="connsiteX9" fmla="*/ 1478186 w 3737830"/>
                <a:gd name="connsiteY9" fmla="*/ 938674 h 5218739"/>
                <a:gd name="connsiteX10" fmla="*/ 1392881 w 3737830"/>
                <a:gd name="connsiteY10" fmla="*/ 1179028 h 5218739"/>
                <a:gd name="connsiteX11" fmla="*/ 1249527 w 3737830"/>
                <a:gd name="connsiteY11" fmla="*/ 1112953 h 5218739"/>
                <a:gd name="connsiteX12" fmla="*/ 1184787 w 3737830"/>
                <a:gd name="connsiteY12" fmla="*/ 1226224 h 5218739"/>
                <a:gd name="connsiteX13" fmla="*/ 1214845 w 3737830"/>
                <a:gd name="connsiteY13" fmla="*/ 1445687 h 5218739"/>
                <a:gd name="connsiteX14" fmla="*/ 1062243 w 3737830"/>
                <a:gd name="connsiteY14" fmla="*/ 1497603 h 5218739"/>
                <a:gd name="connsiteX15" fmla="*/ 1018312 w 3737830"/>
                <a:gd name="connsiteY15" fmla="*/ 1415010 h 5218739"/>
                <a:gd name="connsiteX16" fmla="*/ 932762 w 3737830"/>
                <a:gd name="connsiteY16" fmla="*/ 1436248 h 5218739"/>
                <a:gd name="connsiteX17" fmla="*/ 902682 w 3737830"/>
                <a:gd name="connsiteY17" fmla="*/ 1355452 h 5218739"/>
                <a:gd name="connsiteX18" fmla="*/ 646054 w 3737830"/>
                <a:gd name="connsiteY18" fmla="*/ 1443327 h 5218739"/>
                <a:gd name="connsiteX19" fmla="*/ 553567 w 3737830"/>
                <a:gd name="connsiteY19" fmla="*/ 1318257 h 5218739"/>
                <a:gd name="connsiteX20" fmla="*/ 528134 w 3737830"/>
                <a:gd name="connsiteY20" fmla="*/ 1490524 h 5218739"/>
                <a:gd name="connsiteX21" fmla="*/ 384780 w 3737830"/>
                <a:gd name="connsiteY21" fmla="*/ 1490524 h 5218739"/>
                <a:gd name="connsiteX22" fmla="*/ 289981 w 3737830"/>
                <a:gd name="connsiteY22" fmla="*/ 1625034 h 5218739"/>
                <a:gd name="connsiteX23" fmla="*/ 132783 w 3737830"/>
                <a:gd name="connsiteY23" fmla="*/ 1704252 h 5218739"/>
                <a:gd name="connsiteX24" fmla="*/ 137379 w 3737830"/>
                <a:gd name="connsiteY24" fmla="*/ 1825618 h 5218739"/>
                <a:gd name="connsiteX25" fmla="*/ 33332 w 3737830"/>
                <a:gd name="connsiteY25" fmla="*/ 1927091 h 5218739"/>
                <a:gd name="connsiteX26" fmla="*/ 6257 w 3737830"/>
                <a:gd name="connsiteY26" fmla="*/ 2273583 h 5218739"/>
                <a:gd name="connsiteX27" fmla="*/ 63390 w 3737830"/>
                <a:gd name="connsiteY27" fmla="*/ 2443891 h 5218739"/>
                <a:gd name="connsiteX28" fmla="*/ 125819 w 3737830"/>
                <a:gd name="connsiteY28" fmla="*/ 2469849 h 5218739"/>
                <a:gd name="connsiteX29" fmla="*/ 169750 w 3737830"/>
                <a:gd name="connsiteY29" fmla="*/ 2613798 h 5218739"/>
                <a:gd name="connsiteX30" fmla="*/ 358836 w 3737830"/>
                <a:gd name="connsiteY30" fmla="*/ 2804548 h 5218739"/>
                <a:gd name="connsiteX31" fmla="*/ 521198 w 3737830"/>
                <a:gd name="connsiteY31" fmla="*/ 2892257 h 5218739"/>
                <a:gd name="connsiteX32" fmla="*/ 598137 w 3737830"/>
                <a:gd name="connsiteY32" fmla="*/ 3135838 h 5218739"/>
                <a:gd name="connsiteX33" fmla="*/ 424087 w 3737830"/>
                <a:gd name="connsiteY33" fmla="*/ 3331184 h 5218739"/>
                <a:gd name="connsiteX34" fmla="*/ 292409 w 3737830"/>
                <a:gd name="connsiteY34" fmla="*/ 3556346 h 5218739"/>
                <a:gd name="connsiteX35" fmla="*/ 293251 w 3737830"/>
                <a:gd name="connsiteY35" fmla="*/ 3670361 h 5218739"/>
                <a:gd name="connsiteX36" fmla="*/ 335069 w 3737830"/>
                <a:gd name="connsiteY36" fmla="*/ 3679847 h 5218739"/>
                <a:gd name="connsiteX37" fmla="*/ 355879 w 3737830"/>
                <a:gd name="connsiteY37" fmla="*/ 3689581 h 5218739"/>
                <a:gd name="connsiteX38" fmla="*/ 379289 w 3737830"/>
                <a:gd name="connsiteY38" fmla="*/ 3682502 h 5218739"/>
                <a:gd name="connsiteX39" fmla="*/ 414839 w 3737830"/>
                <a:gd name="connsiteY39" fmla="*/ 3702855 h 5218739"/>
                <a:gd name="connsiteX40" fmla="*/ 446920 w 3737830"/>
                <a:gd name="connsiteY40" fmla="*/ 3695776 h 5218739"/>
                <a:gd name="connsiteX41" fmla="*/ 493741 w 3737830"/>
                <a:gd name="connsiteY41" fmla="*/ 3732943 h 5218739"/>
                <a:gd name="connsiteX42" fmla="*/ 522354 w 3737830"/>
                <a:gd name="connsiteY42" fmla="*/ 3724094 h 5218739"/>
                <a:gd name="connsiteX43" fmla="*/ 532759 w 3737830"/>
                <a:gd name="connsiteY43" fmla="*/ 3741792 h 5218739"/>
                <a:gd name="connsiteX44" fmla="*/ 569175 w 3737830"/>
                <a:gd name="connsiteY44" fmla="*/ 3717014 h 5218739"/>
                <a:gd name="connsiteX45" fmla="*/ 592586 w 3737830"/>
                <a:gd name="connsiteY45" fmla="*/ 3720554 h 5218739"/>
                <a:gd name="connsiteX46" fmla="*/ 610247 w 3737830"/>
                <a:gd name="connsiteY46" fmla="*/ 3714362 h 5218739"/>
                <a:gd name="connsiteX47" fmla="*/ 638542 w 3737830"/>
                <a:gd name="connsiteY47" fmla="*/ 3764424 h 5218739"/>
                <a:gd name="connsiteX48" fmla="*/ 654147 w 3737830"/>
                <a:gd name="connsiteY48" fmla="*/ 3775420 h 5218739"/>
                <a:gd name="connsiteX49" fmla="*/ 687095 w 3737830"/>
                <a:gd name="connsiteY49" fmla="*/ 3777190 h 5218739"/>
                <a:gd name="connsiteX50" fmla="*/ 692298 w 3737830"/>
                <a:gd name="connsiteY50" fmla="*/ 3751527 h 5218739"/>
                <a:gd name="connsiteX51" fmla="*/ 707038 w 3737830"/>
                <a:gd name="connsiteY51" fmla="*/ 3744447 h 5218739"/>
                <a:gd name="connsiteX52" fmla="*/ 706171 w 3737830"/>
                <a:gd name="connsiteY52" fmla="*/ 3728519 h 5218739"/>
                <a:gd name="connsiteX53" fmla="*/ 734784 w 3737830"/>
                <a:gd name="connsiteY53" fmla="*/ 3712590 h 5218739"/>
                <a:gd name="connsiteX54" fmla="*/ 751258 w 3737830"/>
                <a:gd name="connsiteY54" fmla="*/ 3718784 h 5218739"/>
                <a:gd name="connsiteX55" fmla="*/ 767732 w 3737830"/>
                <a:gd name="connsiteY55" fmla="*/ 3688697 h 5218739"/>
                <a:gd name="connsiteX56" fmla="*/ 818889 w 3737830"/>
                <a:gd name="connsiteY56" fmla="*/ 3698431 h 5218739"/>
                <a:gd name="connsiteX57" fmla="*/ 834496 w 3737830"/>
                <a:gd name="connsiteY57" fmla="*/ 3730288 h 5218739"/>
                <a:gd name="connsiteX58" fmla="*/ 868311 w 3737830"/>
                <a:gd name="connsiteY58" fmla="*/ 3683387 h 5218739"/>
                <a:gd name="connsiteX59" fmla="*/ 908196 w 3737830"/>
                <a:gd name="connsiteY59" fmla="*/ 3669228 h 5218739"/>
                <a:gd name="connsiteX60" fmla="*/ 934208 w 3737830"/>
                <a:gd name="connsiteY60" fmla="*/ 3674538 h 5218739"/>
                <a:gd name="connsiteX61" fmla="*/ 968890 w 3737830"/>
                <a:gd name="connsiteY61" fmla="*/ 3647105 h 5218739"/>
                <a:gd name="connsiteX62" fmla="*/ 994035 w 3737830"/>
                <a:gd name="connsiteY62" fmla="*/ 3640910 h 5218739"/>
                <a:gd name="connsiteX63" fmla="*/ 1026983 w 3737830"/>
                <a:gd name="connsiteY63" fmla="*/ 3599318 h 5218739"/>
                <a:gd name="connsiteX64" fmla="*/ 1054920 w 3737830"/>
                <a:gd name="connsiteY64" fmla="*/ 3580857 h 5218739"/>
                <a:gd name="connsiteX65" fmla="*/ 1068602 w 3737830"/>
                <a:gd name="connsiteY65" fmla="*/ 3593124 h 5218739"/>
                <a:gd name="connsiteX66" fmla="*/ 1093747 w 3737830"/>
                <a:gd name="connsiteY66" fmla="*/ 3608168 h 5218739"/>
                <a:gd name="connsiteX67" fmla="*/ 1105885 w 3737830"/>
                <a:gd name="connsiteY67" fmla="*/ 3580735 h 5218739"/>
                <a:gd name="connsiteX68" fmla="*/ 1116290 w 3737830"/>
                <a:gd name="connsiteY68" fmla="*/ 3585159 h 5218739"/>
                <a:gd name="connsiteX69" fmla="*/ 1138834 w 3737830"/>
                <a:gd name="connsiteY69" fmla="*/ 3550647 h 5218739"/>
                <a:gd name="connsiteX70" fmla="*/ 1159643 w 3737830"/>
                <a:gd name="connsiteY70" fmla="*/ 3545337 h 5218739"/>
                <a:gd name="connsiteX71" fmla="*/ 1169181 w 3737830"/>
                <a:gd name="connsiteY71" fmla="*/ 3554187 h 5218739"/>
                <a:gd name="connsiteX72" fmla="*/ 1177851 w 3737830"/>
                <a:gd name="connsiteY72" fmla="*/ 3545337 h 5218739"/>
                <a:gd name="connsiteX73" fmla="*/ 1187389 w 3737830"/>
                <a:gd name="connsiteY73" fmla="*/ 3543568 h 5218739"/>
                <a:gd name="connsiteX74" fmla="*/ 1189990 w 3737830"/>
                <a:gd name="connsiteY74" fmla="*/ 3533833 h 5218739"/>
                <a:gd name="connsiteX75" fmla="*/ 1204730 w 3737830"/>
                <a:gd name="connsiteY75" fmla="*/ 3527639 h 5218739"/>
                <a:gd name="connsiteX76" fmla="*/ 1251551 w 3737830"/>
                <a:gd name="connsiteY76" fmla="*/ 3524099 h 5218739"/>
                <a:gd name="connsiteX77" fmla="*/ 1263690 w 3737830"/>
                <a:gd name="connsiteY77" fmla="*/ 3532948 h 5218739"/>
                <a:gd name="connsiteX78" fmla="*/ 1274095 w 3737830"/>
                <a:gd name="connsiteY78" fmla="*/ 3522329 h 5218739"/>
                <a:gd name="connsiteX79" fmla="*/ 1278430 w 3737830"/>
                <a:gd name="connsiteY79" fmla="*/ 3501976 h 5218739"/>
                <a:gd name="connsiteX80" fmla="*/ 1273228 w 3737830"/>
                <a:gd name="connsiteY80" fmla="*/ 3489587 h 5218739"/>
                <a:gd name="connsiteX81" fmla="*/ 1289702 w 3737830"/>
                <a:gd name="connsiteY81" fmla="*/ 3474543 h 5218739"/>
                <a:gd name="connsiteX82" fmla="*/ 1300974 w 3737830"/>
                <a:gd name="connsiteY82" fmla="*/ 3476313 h 5218739"/>
                <a:gd name="connsiteX83" fmla="*/ 1300974 w 3737830"/>
                <a:gd name="connsiteY83" fmla="*/ 3499321 h 5218739"/>
                <a:gd name="connsiteX84" fmla="*/ 1315714 w 3737830"/>
                <a:gd name="connsiteY84" fmla="*/ 3489587 h 5218739"/>
                <a:gd name="connsiteX85" fmla="*/ 1327853 w 3737830"/>
                <a:gd name="connsiteY85" fmla="*/ 3486932 h 5218739"/>
                <a:gd name="connsiteX86" fmla="*/ 1350396 w 3737830"/>
                <a:gd name="connsiteY86" fmla="*/ 3479852 h 5218739"/>
                <a:gd name="connsiteX87" fmla="*/ 1374674 w 3737830"/>
                <a:gd name="connsiteY87" fmla="*/ 3482507 h 5218739"/>
                <a:gd name="connsiteX88" fmla="*/ 1368604 w 3737830"/>
                <a:gd name="connsiteY88" fmla="*/ 3494011 h 5218739"/>
                <a:gd name="connsiteX89" fmla="*/ 1369472 w 3737830"/>
                <a:gd name="connsiteY89" fmla="*/ 3517020 h 5218739"/>
                <a:gd name="connsiteX90" fmla="*/ 1392882 w 3737830"/>
                <a:gd name="connsiteY90" fmla="*/ 3492241 h 5218739"/>
                <a:gd name="connsiteX91" fmla="*/ 1416293 w 3737830"/>
                <a:gd name="connsiteY91" fmla="*/ 3491357 h 5218739"/>
                <a:gd name="connsiteX92" fmla="*/ 1442779 w 3737830"/>
                <a:gd name="connsiteY92" fmla="*/ 3466701 h 5218739"/>
                <a:gd name="connsiteX93" fmla="*/ 1499530 w 3737830"/>
                <a:gd name="connsiteY93" fmla="*/ 3501976 h 5218739"/>
                <a:gd name="connsiteX94" fmla="*/ 1544618 w 3737830"/>
                <a:gd name="connsiteY94" fmla="*/ 3581620 h 5218739"/>
                <a:gd name="connsiteX95" fmla="*/ 1551554 w 3737830"/>
                <a:gd name="connsiteY95" fmla="*/ 3574540 h 5218739"/>
                <a:gd name="connsiteX96" fmla="*/ 1567161 w 3737830"/>
                <a:gd name="connsiteY96" fmla="*/ 3575426 h 5218739"/>
                <a:gd name="connsiteX97" fmla="*/ 1578433 w 3737830"/>
                <a:gd name="connsiteY97" fmla="*/ 3586929 h 5218739"/>
                <a:gd name="connsiteX98" fmla="*/ 1613115 w 3737830"/>
                <a:gd name="connsiteY98" fmla="*/ 3594009 h 5218739"/>
                <a:gd name="connsiteX99" fmla="*/ 1653867 w 3737830"/>
                <a:gd name="connsiteY99" fmla="*/ 3578080 h 5218739"/>
                <a:gd name="connsiteX100" fmla="*/ 1694619 w 3737830"/>
                <a:gd name="connsiteY100" fmla="*/ 3586929 h 5218739"/>
                <a:gd name="connsiteX101" fmla="*/ 1693752 w 3737830"/>
                <a:gd name="connsiteY101" fmla="*/ 3627636 h 5218739"/>
                <a:gd name="connsiteX102" fmla="*/ 1721498 w 3737830"/>
                <a:gd name="connsiteY102" fmla="*/ 3656839 h 5218739"/>
                <a:gd name="connsiteX103" fmla="*/ 1761383 w 3737830"/>
                <a:gd name="connsiteY103" fmla="*/ 3656839 h 5218739"/>
                <a:gd name="connsiteX104" fmla="*/ 1760429 w 3737830"/>
                <a:gd name="connsiteY104" fmla="*/ 3685379 h 5218739"/>
                <a:gd name="connsiteX105" fmla="*/ 1778441 w 3737830"/>
                <a:gd name="connsiteY105" fmla="*/ 3689061 h 5218739"/>
                <a:gd name="connsiteX106" fmla="*/ 1800298 w 3737830"/>
                <a:gd name="connsiteY106" fmla="*/ 3684413 h 5218739"/>
                <a:gd name="connsiteX107" fmla="*/ 1813047 w 3737830"/>
                <a:gd name="connsiteY107" fmla="*/ 3669542 h 5218739"/>
                <a:gd name="connsiteX108" fmla="*/ 1833083 w 3737830"/>
                <a:gd name="connsiteY108" fmla="*/ 3667683 h 5218739"/>
                <a:gd name="connsiteX109" fmla="*/ 1855684 w 3737830"/>
                <a:gd name="connsiteY109" fmla="*/ 3637806 h 5218739"/>
                <a:gd name="connsiteX110" fmla="*/ 1862226 w 3737830"/>
                <a:gd name="connsiteY110" fmla="*/ 3644447 h 5218739"/>
                <a:gd name="connsiteX111" fmla="*/ 1853117 w 3737830"/>
                <a:gd name="connsiteY111" fmla="*/ 3669542 h 5218739"/>
                <a:gd name="connsiteX112" fmla="*/ 1870421 w 3737830"/>
                <a:gd name="connsiteY112" fmla="*/ 3712298 h 5218739"/>
                <a:gd name="connsiteX113" fmla="*/ 1874064 w 3737830"/>
                <a:gd name="connsiteY113" fmla="*/ 3742970 h 5218739"/>
                <a:gd name="connsiteX114" fmla="*/ 1873154 w 3737830"/>
                <a:gd name="connsiteY114" fmla="*/ 3769925 h 5218739"/>
                <a:gd name="connsiteX115" fmla="*/ 1893189 w 3737830"/>
                <a:gd name="connsiteY115" fmla="*/ 3781078 h 5218739"/>
                <a:gd name="connsiteX116" fmla="*/ 1911403 w 3737830"/>
                <a:gd name="connsiteY116" fmla="*/ 3782937 h 5218739"/>
                <a:gd name="connsiteX117" fmla="*/ 1913224 w 3737830"/>
                <a:gd name="connsiteY117" fmla="*/ 3799668 h 5218739"/>
                <a:gd name="connsiteX118" fmla="*/ 1923242 w 3737830"/>
                <a:gd name="connsiteY118" fmla="*/ 3816398 h 5218739"/>
                <a:gd name="connsiteX119" fmla="*/ 1921420 w 3737830"/>
                <a:gd name="connsiteY119" fmla="*/ 3828481 h 5218739"/>
                <a:gd name="connsiteX120" fmla="*/ 1909581 w 3737830"/>
                <a:gd name="connsiteY120" fmla="*/ 3831270 h 5218739"/>
                <a:gd name="connsiteX121" fmla="*/ 1906849 w 3737830"/>
                <a:gd name="connsiteY121" fmla="*/ 3821975 h 5218739"/>
                <a:gd name="connsiteX122" fmla="*/ 1894100 w 3737830"/>
                <a:gd name="connsiteY122" fmla="*/ 3826622 h 5218739"/>
                <a:gd name="connsiteX123" fmla="*/ 1890457 w 3737830"/>
                <a:gd name="connsiteY123" fmla="*/ 3846141 h 5218739"/>
                <a:gd name="connsiteX124" fmla="*/ 1878618 w 3737830"/>
                <a:gd name="connsiteY124" fmla="*/ 3858224 h 5218739"/>
                <a:gd name="connsiteX125" fmla="*/ 1885903 w 3737830"/>
                <a:gd name="connsiteY125" fmla="*/ 3884249 h 5218739"/>
                <a:gd name="connsiteX126" fmla="*/ 1875886 w 3737830"/>
                <a:gd name="connsiteY126" fmla="*/ 3924216 h 5218739"/>
                <a:gd name="connsiteX127" fmla="*/ 1895010 w 3737830"/>
                <a:gd name="connsiteY127" fmla="*/ 3936299 h 5218739"/>
                <a:gd name="connsiteX128" fmla="*/ 1912314 w 3737830"/>
                <a:gd name="connsiteY128" fmla="*/ 3958606 h 5218739"/>
                <a:gd name="connsiteX129" fmla="*/ 1907760 w 3737830"/>
                <a:gd name="connsiteY129" fmla="*/ 3967901 h 5218739"/>
                <a:gd name="connsiteX130" fmla="*/ 1909581 w 3737830"/>
                <a:gd name="connsiteY130" fmla="*/ 3979055 h 5218739"/>
                <a:gd name="connsiteX131" fmla="*/ 1884992 w 3737830"/>
                <a:gd name="connsiteY131" fmla="*/ 3993927 h 5218739"/>
                <a:gd name="connsiteX132" fmla="*/ 1879528 w 3737830"/>
                <a:gd name="connsiteY132" fmla="*/ 4009728 h 5218739"/>
                <a:gd name="connsiteX133" fmla="*/ 1809404 w 3737830"/>
                <a:gd name="connsiteY133" fmla="*/ 4037612 h 5218739"/>
                <a:gd name="connsiteX134" fmla="*/ 1823065 w 3737830"/>
                <a:gd name="connsiteY134" fmla="*/ 4052483 h 5218739"/>
                <a:gd name="connsiteX135" fmla="*/ 1815780 w 3737830"/>
                <a:gd name="connsiteY135" fmla="*/ 4067355 h 5218739"/>
                <a:gd name="connsiteX136" fmla="*/ 1833083 w 3737830"/>
                <a:gd name="connsiteY136" fmla="*/ 4098957 h 5218739"/>
                <a:gd name="connsiteX137" fmla="*/ 1851297 w 3737830"/>
                <a:gd name="connsiteY137" fmla="*/ 4098957 h 5218739"/>
                <a:gd name="connsiteX138" fmla="*/ 1872243 w 3737830"/>
                <a:gd name="connsiteY138" fmla="*/ 4117546 h 5218739"/>
                <a:gd name="connsiteX139" fmla="*/ 1884082 w 3737830"/>
                <a:gd name="connsiteY139" fmla="*/ 4126841 h 5218739"/>
                <a:gd name="connsiteX140" fmla="*/ 1895921 w 3737830"/>
                <a:gd name="connsiteY140" fmla="*/ 4175173 h 5218739"/>
                <a:gd name="connsiteX141" fmla="*/ 1881349 w 3737830"/>
                <a:gd name="connsiteY141" fmla="*/ 4193762 h 5218739"/>
                <a:gd name="connsiteX142" fmla="*/ 1896832 w 3737830"/>
                <a:gd name="connsiteY142" fmla="*/ 4199339 h 5218739"/>
                <a:gd name="connsiteX143" fmla="*/ 1902296 w 3737830"/>
                <a:gd name="connsiteY143" fmla="*/ 4209564 h 5218739"/>
                <a:gd name="connsiteX144" fmla="*/ 1948742 w 3737830"/>
                <a:gd name="connsiteY144" fmla="*/ 4229082 h 5218739"/>
                <a:gd name="connsiteX145" fmla="*/ 1986991 w 3737830"/>
                <a:gd name="connsiteY145" fmla="*/ 4230941 h 5218739"/>
                <a:gd name="connsiteX146" fmla="*/ 1997008 w 3737830"/>
                <a:gd name="connsiteY146" fmla="*/ 4243954 h 5218739"/>
                <a:gd name="connsiteX147" fmla="*/ 2015222 w 3737830"/>
                <a:gd name="connsiteY147" fmla="*/ 4250460 h 5218739"/>
                <a:gd name="connsiteX148" fmla="*/ 2017044 w 3737830"/>
                <a:gd name="connsiteY148" fmla="*/ 4276485 h 5218739"/>
                <a:gd name="connsiteX149" fmla="*/ 2069313 w 3737830"/>
                <a:gd name="connsiteY149" fmla="*/ 4257313 h 5218739"/>
                <a:gd name="connsiteX150" fmla="*/ 2062579 w 3737830"/>
                <a:gd name="connsiteY150" fmla="*/ 4282062 h 5218739"/>
                <a:gd name="connsiteX151" fmla="*/ 2075328 w 3737830"/>
                <a:gd name="connsiteY151" fmla="*/ 4304369 h 5218739"/>
                <a:gd name="connsiteX152" fmla="*/ 2056204 w 3737830"/>
                <a:gd name="connsiteY152" fmla="*/ 4313664 h 5218739"/>
                <a:gd name="connsiteX153" fmla="*/ 2077150 w 3737830"/>
                <a:gd name="connsiteY153" fmla="*/ 4338760 h 5218739"/>
                <a:gd name="connsiteX154" fmla="*/ 2056204 w 3737830"/>
                <a:gd name="connsiteY154" fmla="*/ 4380586 h 5218739"/>
                <a:gd name="connsiteX155" fmla="*/ 2033436 w 3737830"/>
                <a:gd name="connsiteY155" fmla="*/ 4400105 h 5218739"/>
                <a:gd name="connsiteX156" fmla="*/ 1868836 w 3737830"/>
                <a:gd name="connsiteY156" fmla="*/ 4846950 h 5218739"/>
                <a:gd name="connsiteX157" fmla="*/ 2702849 w 3737830"/>
                <a:gd name="connsiteY157" fmla="*/ 5188594 h 5218739"/>
                <a:gd name="connsiteX158" fmla="*/ 3506718 w 3737830"/>
                <a:gd name="connsiteY158" fmla="*/ 5218739 h 5218739"/>
                <a:gd name="connsiteX159" fmla="*/ 3737830 w 3737830"/>
                <a:gd name="connsiteY159" fmla="*/ 4465112 h 5218739"/>
                <a:gd name="connsiteX160" fmla="*/ 3707685 w 3737830"/>
                <a:gd name="connsiteY160" fmla="*/ 3801921 h 5218739"/>
                <a:gd name="connsiteX161" fmla="*/ 3737830 w 3737830"/>
                <a:gd name="connsiteY161" fmla="*/ 3289455 h 5218739"/>
                <a:gd name="connsiteX162" fmla="*/ 3446427 w 3737830"/>
                <a:gd name="connsiteY162" fmla="*/ 2666457 h 5218739"/>
                <a:gd name="connsiteX163" fmla="*/ 2853575 w 3737830"/>
                <a:gd name="connsiteY163" fmla="*/ 2676506 h 5218739"/>
                <a:gd name="connsiteX164" fmla="*/ 2572221 w 3737830"/>
                <a:gd name="connsiteY164" fmla="*/ 2475539 h 5218739"/>
                <a:gd name="connsiteX165" fmla="*/ 2793285 w 3737830"/>
                <a:gd name="connsiteY165" fmla="*/ 2274572 h 5218739"/>
                <a:gd name="connsiteX166" fmla="*/ 2873671 w 3737830"/>
                <a:gd name="connsiteY166" fmla="*/ 2013314 h 5218739"/>
                <a:gd name="connsiteX167" fmla="*/ 3144977 w 3737830"/>
                <a:gd name="connsiteY167" fmla="*/ 1782202 h 5218739"/>
                <a:gd name="connsiteX168" fmla="*/ 2984203 w 3737830"/>
                <a:gd name="connsiteY168" fmla="*/ 1330027 h 5218739"/>
                <a:gd name="connsiteX169" fmla="*/ 3165074 w 3737830"/>
                <a:gd name="connsiteY169" fmla="*/ 1108963 h 5218739"/>
                <a:gd name="connsiteX170" fmla="*/ 3438708 w 3737830"/>
                <a:gd name="connsiteY170" fmla="*/ 708324 h 5218739"/>
                <a:gd name="connsiteX171" fmla="*/ 3377270 w 3737830"/>
                <a:gd name="connsiteY171" fmla="*/ 563993 h 5218739"/>
                <a:gd name="connsiteX172" fmla="*/ 3316598 w 3737830"/>
                <a:gd name="connsiteY172" fmla="*/ 440404 h 5218739"/>
                <a:gd name="connsiteX173" fmla="*/ 3332784 w 3737830"/>
                <a:gd name="connsiteY173" fmla="*/ 263417 h 5218739"/>
                <a:gd name="connsiteX174" fmla="*/ 3106192 w 3737830"/>
                <a:gd name="connsiteY174" fmla="*/ 128907 h 5218739"/>
                <a:gd name="connsiteX175" fmla="*/ 3124462 w 3737830"/>
                <a:gd name="connsiteY175" fmla="*/ 12400 h 5218739"/>
                <a:gd name="connsiteX176" fmla="*/ 3020642 w 3737830"/>
                <a:gd name="connsiteY176" fmla="*/ 1477 h 5218739"/>
                <a:gd name="connsiteX177" fmla="*/ 2958526 w 3737830"/>
                <a:gd name="connsiteY177" fmla="*/ 38129 h 5218739"/>
                <a:gd name="connsiteX178" fmla="*/ 2965150 w 3737830"/>
                <a:gd name="connsiteY178" fmla="*/ 223300 h 5218739"/>
                <a:gd name="connsiteX179" fmla="*/ 2780177 w 3737830"/>
                <a:gd name="connsiteY179" fmla="*/ 305894 h 5218739"/>
                <a:gd name="connsiteX180" fmla="*/ 2762617 w 3737830"/>
                <a:gd name="connsiteY180" fmla="*/ 448814 h 5218739"/>
                <a:gd name="connsiteX0" fmla="*/ 2762617 w 3737830"/>
                <a:gd name="connsiteY0" fmla="*/ 448814 h 5218739"/>
                <a:gd name="connsiteX1" fmla="*/ 2424105 w 3737830"/>
                <a:gd name="connsiteY1" fmla="*/ 558395 h 5218739"/>
                <a:gd name="connsiteX2" fmla="*/ 2293527 w 3737830"/>
                <a:gd name="connsiteY2" fmla="*/ 545493 h 5218739"/>
                <a:gd name="connsiteX3" fmla="*/ 2241444 w 3737830"/>
                <a:gd name="connsiteY3" fmla="*/ 716503 h 5218739"/>
                <a:gd name="connsiteX4" fmla="*/ 2040286 w 3737830"/>
                <a:gd name="connsiteY4" fmla="*/ 792017 h 5218739"/>
                <a:gd name="connsiteX5" fmla="*/ 1996355 w 3737830"/>
                <a:gd name="connsiteY5" fmla="*/ 709423 h 5218739"/>
                <a:gd name="connsiteX6" fmla="*/ 1883059 w 3737830"/>
                <a:gd name="connsiteY6" fmla="*/ 810896 h 5218739"/>
                <a:gd name="connsiteX7" fmla="*/ 1700399 w 3737830"/>
                <a:gd name="connsiteY7" fmla="*/ 820335 h 5218739"/>
                <a:gd name="connsiteX8" fmla="*/ 1591727 w 3737830"/>
                <a:gd name="connsiteY8" fmla="*/ 910008 h 5218739"/>
                <a:gd name="connsiteX9" fmla="*/ 1478186 w 3737830"/>
                <a:gd name="connsiteY9" fmla="*/ 938674 h 5218739"/>
                <a:gd name="connsiteX10" fmla="*/ 1392881 w 3737830"/>
                <a:gd name="connsiteY10" fmla="*/ 1179028 h 5218739"/>
                <a:gd name="connsiteX11" fmla="*/ 1249527 w 3737830"/>
                <a:gd name="connsiteY11" fmla="*/ 1112953 h 5218739"/>
                <a:gd name="connsiteX12" fmla="*/ 1184787 w 3737830"/>
                <a:gd name="connsiteY12" fmla="*/ 1226224 h 5218739"/>
                <a:gd name="connsiteX13" fmla="*/ 1214845 w 3737830"/>
                <a:gd name="connsiteY13" fmla="*/ 1445687 h 5218739"/>
                <a:gd name="connsiteX14" fmla="*/ 1062243 w 3737830"/>
                <a:gd name="connsiteY14" fmla="*/ 1497603 h 5218739"/>
                <a:gd name="connsiteX15" fmla="*/ 1018312 w 3737830"/>
                <a:gd name="connsiteY15" fmla="*/ 1415010 h 5218739"/>
                <a:gd name="connsiteX16" fmla="*/ 932762 w 3737830"/>
                <a:gd name="connsiteY16" fmla="*/ 1436248 h 5218739"/>
                <a:gd name="connsiteX17" fmla="*/ 902682 w 3737830"/>
                <a:gd name="connsiteY17" fmla="*/ 1355452 h 5218739"/>
                <a:gd name="connsiteX18" fmla="*/ 646054 w 3737830"/>
                <a:gd name="connsiteY18" fmla="*/ 1443327 h 5218739"/>
                <a:gd name="connsiteX19" fmla="*/ 553567 w 3737830"/>
                <a:gd name="connsiteY19" fmla="*/ 1318257 h 5218739"/>
                <a:gd name="connsiteX20" fmla="*/ 528134 w 3737830"/>
                <a:gd name="connsiteY20" fmla="*/ 1490524 h 5218739"/>
                <a:gd name="connsiteX21" fmla="*/ 384780 w 3737830"/>
                <a:gd name="connsiteY21" fmla="*/ 1490524 h 5218739"/>
                <a:gd name="connsiteX22" fmla="*/ 289981 w 3737830"/>
                <a:gd name="connsiteY22" fmla="*/ 1625034 h 5218739"/>
                <a:gd name="connsiteX23" fmla="*/ 132783 w 3737830"/>
                <a:gd name="connsiteY23" fmla="*/ 1704252 h 5218739"/>
                <a:gd name="connsiteX24" fmla="*/ 137379 w 3737830"/>
                <a:gd name="connsiteY24" fmla="*/ 1825618 h 5218739"/>
                <a:gd name="connsiteX25" fmla="*/ 33332 w 3737830"/>
                <a:gd name="connsiteY25" fmla="*/ 1927091 h 5218739"/>
                <a:gd name="connsiteX26" fmla="*/ 6257 w 3737830"/>
                <a:gd name="connsiteY26" fmla="*/ 2273583 h 5218739"/>
                <a:gd name="connsiteX27" fmla="*/ 63390 w 3737830"/>
                <a:gd name="connsiteY27" fmla="*/ 2443891 h 5218739"/>
                <a:gd name="connsiteX28" fmla="*/ 125819 w 3737830"/>
                <a:gd name="connsiteY28" fmla="*/ 2469849 h 5218739"/>
                <a:gd name="connsiteX29" fmla="*/ 169750 w 3737830"/>
                <a:gd name="connsiteY29" fmla="*/ 2613798 h 5218739"/>
                <a:gd name="connsiteX30" fmla="*/ 358836 w 3737830"/>
                <a:gd name="connsiteY30" fmla="*/ 2804548 h 5218739"/>
                <a:gd name="connsiteX31" fmla="*/ 521198 w 3737830"/>
                <a:gd name="connsiteY31" fmla="*/ 2892257 h 5218739"/>
                <a:gd name="connsiteX32" fmla="*/ 598137 w 3737830"/>
                <a:gd name="connsiteY32" fmla="*/ 3135838 h 5218739"/>
                <a:gd name="connsiteX33" fmla="*/ 424087 w 3737830"/>
                <a:gd name="connsiteY33" fmla="*/ 3331184 h 5218739"/>
                <a:gd name="connsiteX34" fmla="*/ 292409 w 3737830"/>
                <a:gd name="connsiteY34" fmla="*/ 3556346 h 5218739"/>
                <a:gd name="connsiteX35" fmla="*/ 293251 w 3737830"/>
                <a:gd name="connsiteY35" fmla="*/ 3670361 h 5218739"/>
                <a:gd name="connsiteX36" fmla="*/ 335069 w 3737830"/>
                <a:gd name="connsiteY36" fmla="*/ 3679847 h 5218739"/>
                <a:gd name="connsiteX37" fmla="*/ 355879 w 3737830"/>
                <a:gd name="connsiteY37" fmla="*/ 3689581 h 5218739"/>
                <a:gd name="connsiteX38" fmla="*/ 379289 w 3737830"/>
                <a:gd name="connsiteY38" fmla="*/ 3682502 h 5218739"/>
                <a:gd name="connsiteX39" fmla="*/ 414839 w 3737830"/>
                <a:gd name="connsiteY39" fmla="*/ 3702855 h 5218739"/>
                <a:gd name="connsiteX40" fmla="*/ 446920 w 3737830"/>
                <a:gd name="connsiteY40" fmla="*/ 3695776 h 5218739"/>
                <a:gd name="connsiteX41" fmla="*/ 493741 w 3737830"/>
                <a:gd name="connsiteY41" fmla="*/ 3732943 h 5218739"/>
                <a:gd name="connsiteX42" fmla="*/ 522354 w 3737830"/>
                <a:gd name="connsiteY42" fmla="*/ 3724094 h 5218739"/>
                <a:gd name="connsiteX43" fmla="*/ 532759 w 3737830"/>
                <a:gd name="connsiteY43" fmla="*/ 3741792 h 5218739"/>
                <a:gd name="connsiteX44" fmla="*/ 569175 w 3737830"/>
                <a:gd name="connsiteY44" fmla="*/ 3717014 h 5218739"/>
                <a:gd name="connsiteX45" fmla="*/ 592586 w 3737830"/>
                <a:gd name="connsiteY45" fmla="*/ 3720554 h 5218739"/>
                <a:gd name="connsiteX46" fmla="*/ 610247 w 3737830"/>
                <a:gd name="connsiteY46" fmla="*/ 3714362 h 5218739"/>
                <a:gd name="connsiteX47" fmla="*/ 638542 w 3737830"/>
                <a:gd name="connsiteY47" fmla="*/ 3764424 h 5218739"/>
                <a:gd name="connsiteX48" fmla="*/ 654147 w 3737830"/>
                <a:gd name="connsiteY48" fmla="*/ 3775420 h 5218739"/>
                <a:gd name="connsiteX49" fmla="*/ 687095 w 3737830"/>
                <a:gd name="connsiteY49" fmla="*/ 3777190 h 5218739"/>
                <a:gd name="connsiteX50" fmla="*/ 692298 w 3737830"/>
                <a:gd name="connsiteY50" fmla="*/ 3751527 h 5218739"/>
                <a:gd name="connsiteX51" fmla="*/ 707038 w 3737830"/>
                <a:gd name="connsiteY51" fmla="*/ 3744447 h 5218739"/>
                <a:gd name="connsiteX52" fmla="*/ 706171 w 3737830"/>
                <a:gd name="connsiteY52" fmla="*/ 3728519 h 5218739"/>
                <a:gd name="connsiteX53" fmla="*/ 734784 w 3737830"/>
                <a:gd name="connsiteY53" fmla="*/ 3712590 h 5218739"/>
                <a:gd name="connsiteX54" fmla="*/ 751258 w 3737830"/>
                <a:gd name="connsiteY54" fmla="*/ 3718784 h 5218739"/>
                <a:gd name="connsiteX55" fmla="*/ 767732 w 3737830"/>
                <a:gd name="connsiteY55" fmla="*/ 3688697 h 5218739"/>
                <a:gd name="connsiteX56" fmla="*/ 818889 w 3737830"/>
                <a:gd name="connsiteY56" fmla="*/ 3698431 h 5218739"/>
                <a:gd name="connsiteX57" fmla="*/ 834496 w 3737830"/>
                <a:gd name="connsiteY57" fmla="*/ 3730288 h 5218739"/>
                <a:gd name="connsiteX58" fmla="*/ 868311 w 3737830"/>
                <a:gd name="connsiteY58" fmla="*/ 3683387 h 5218739"/>
                <a:gd name="connsiteX59" fmla="*/ 908196 w 3737830"/>
                <a:gd name="connsiteY59" fmla="*/ 3669228 h 5218739"/>
                <a:gd name="connsiteX60" fmla="*/ 934208 w 3737830"/>
                <a:gd name="connsiteY60" fmla="*/ 3674538 h 5218739"/>
                <a:gd name="connsiteX61" fmla="*/ 968890 w 3737830"/>
                <a:gd name="connsiteY61" fmla="*/ 3647105 h 5218739"/>
                <a:gd name="connsiteX62" fmla="*/ 994035 w 3737830"/>
                <a:gd name="connsiteY62" fmla="*/ 3640910 h 5218739"/>
                <a:gd name="connsiteX63" fmla="*/ 1026983 w 3737830"/>
                <a:gd name="connsiteY63" fmla="*/ 3599318 h 5218739"/>
                <a:gd name="connsiteX64" fmla="*/ 1054920 w 3737830"/>
                <a:gd name="connsiteY64" fmla="*/ 3580857 h 5218739"/>
                <a:gd name="connsiteX65" fmla="*/ 1068602 w 3737830"/>
                <a:gd name="connsiteY65" fmla="*/ 3593124 h 5218739"/>
                <a:gd name="connsiteX66" fmla="*/ 1093747 w 3737830"/>
                <a:gd name="connsiteY66" fmla="*/ 3608168 h 5218739"/>
                <a:gd name="connsiteX67" fmla="*/ 1105885 w 3737830"/>
                <a:gd name="connsiteY67" fmla="*/ 3580735 h 5218739"/>
                <a:gd name="connsiteX68" fmla="*/ 1116290 w 3737830"/>
                <a:gd name="connsiteY68" fmla="*/ 3585159 h 5218739"/>
                <a:gd name="connsiteX69" fmla="*/ 1138834 w 3737830"/>
                <a:gd name="connsiteY69" fmla="*/ 3550647 h 5218739"/>
                <a:gd name="connsiteX70" fmla="*/ 1159643 w 3737830"/>
                <a:gd name="connsiteY70" fmla="*/ 3545337 h 5218739"/>
                <a:gd name="connsiteX71" fmla="*/ 1169181 w 3737830"/>
                <a:gd name="connsiteY71" fmla="*/ 3554187 h 5218739"/>
                <a:gd name="connsiteX72" fmla="*/ 1177851 w 3737830"/>
                <a:gd name="connsiteY72" fmla="*/ 3545337 h 5218739"/>
                <a:gd name="connsiteX73" fmla="*/ 1187389 w 3737830"/>
                <a:gd name="connsiteY73" fmla="*/ 3543568 h 5218739"/>
                <a:gd name="connsiteX74" fmla="*/ 1189990 w 3737830"/>
                <a:gd name="connsiteY74" fmla="*/ 3533833 h 5218739"/>
                <a:gd name="connsiteX75" fmla="*/ 1204730 w 3737830"/>
                <a:gd name="connsiteY75" fmla="*/ 3527639 h 5218739"/>
                <a:gd name="connsiteX76" fmla="*/ 1251551 w 3737830"/>
                <a:gd name="connsiteY76" fmla="*/ 3524099 h 5218739"/>
                <a:gd name="connsiteX77" fmla="*/ 1263690 w 3737830"/>
                <a:gd name="connsiteY77" fmla="*/ 3532948 h 5218739"/>
                <a:gd name="connsiteX78" fmla="*/ 1274095 w 3737830"/>
                <a:gd name="connsiteY78" fmla="*/ 3522329 h 5218739"/>
                <a:gd name="connsiteX79" fmla="*/ 1278430 w 3737830"/>
                <a:gd name="connsiteY79" fmla="*/ 3501976 h 5218739"/>
                <a:gd name="connsiteX80" fmla="*/ 1273228 w 3737830"/>
                <a:gd name="connsiteY80" fmla="*/ 3489587 h 5218739"/>
                <a:gd name="connsiteX81" fmla="*/ 1289702 w 3737830"/>
                <a:gd name="connsiteY81" fmla="*/ 3474543 h 5218739"/>
                <a:gd name="connsiteX82" fmla="*/ 1300974 w 3737830"/>
                <a:gd name="connsiteY82" fmla="*/ 3476313 h 5218739"/>
                <a:gd name="connsiteX83" fmla="*/ 1300974 w 3737830"/>
                <a:gd name="connsiteY83" fmla="*/ 3499321 h 5218739"/>
                <a:gd name="connsiteX84" fmla="*/ 1315714 w 3737830"/>
                <a:gd name="connsiteY84" fmla="*/ 3489587 h 5218739"/>
                <a:gd name="connsiteX85" fmla="*/ 1327853 w 3737830"/>
                <a:gd name="connsiteY85" fmla="*/ 3486932 h 5218739"/>
                <a:gd name="connsiteX86" fmla="*/ 1350396 w 3737830"/>
                <a:gd name="connsiteY86" fmla="*/ 3479852 h 5218739"/>
                <a:gd name="connsiteX87" fmla="*/ 1374674 w 3737830"/>
                <a:gd name="connsiteY87" fmla="*/ 3482507 h 5218739"/>
                <a:gd name="connsiteX88" fmla="*/ 1368604 w 3737830"/>
                <a:gd name="connsiteY88" fmla="*/ 3494011 h 5218739"/>
                <a:gd name="connsiteX89" fmla="*/ 1369472 w 3737830"/>
                <a:gd name="connsiteY89" fmla="*/ 3517020 h 5218739"/>
                <a:gd name="connsiteX90" fmla="*/ 1392882 w 3737830"/>
                <a:gd name="connsiteY90" fmla="*/ 3492241 h 5218739"/>
                <a:gd name="connsiteX91" fmla="*/ 1416293 w 3737830"/>
                <a:gd name="connsiteY91" fmla="*/ 3491357 h 5218739"/>
                <a:gd name="connsiteX92" fmla="*/ 1442779 w 3737830"/>
                <a:gd name="connsiteY92" fmla="*/ 3466701 h 5218739"/>
                <a:gd name="connsiteX93" fmla="*/ 1499530 w 3737830"/>
                <a:gd name="connsiteY93" fmla="*/ 3501976 h 5218739"/>
                <a:gd name="connsiteX94" fmla="*/ 1544618 w 3737830"/>
                <a:gd name="connsiteY94" fmla="*/ 3581620 h 5218739"/>
                <a:gd name="connsiteX95" fmla="*/ 1551554 w 3737830"/>
                <a:gd name="connsiteY95" fmla="*/ 3574540 h 5218739"/>
                <a:gd name="connsiteX96" fmla="*/ 1567161 w 3737830"/>
                <a:gd name="connsiteY96" fmla="*/ 3575426 h 5218739"/>
                <a:gd name="connsiteX97" fmla="*/ 1578433 w 3737830"/>
                <a:gd name="connsiteY97" fmla="*/ 3586929 h 5218739"/>
                <a:gd name="connsiteX98" fmla="*/ 1613115 w 3737830"/>
                <a:gd name="connsiteY98" fmla="*/ 3594009 h 5218739"/>
                <a:gd name="connsiteX99" fmla="*/ 1653867 w 3737830"/>
                <a:gd name="connsiteY99" fmla="*/ 3578080 h 5218739"/>
                <a:gd name="connsiteX100" fmla="*/ 1694619 w 3737830"/>
                <a:gd name="connsiteY100" fmla="*/ 3586929 h 5218739"/>
                <a:gd name="connsiteX101" fmla="*/ 1693752 w 3737830"/>
                <a:gd name="connsiteY101" fmla="*/ 3627636 h 5218739"/>
                <a:gd name="connsiteX102" fmla="*/ 1721498 w 3737830"/>
                <a:gd name="connsiteY102" fmla="*/ 3656839 h 5218739"/>
                <a:gd name="connsiteX103" fmla="*/ 1761383 w 3737830"/>
                <a:gd name="connsiteY103" fmla="*/ 3656839 h 5218739"/>
                <a:gd name="connsiteX104" fmla="*/ 1760429 w 3737830"/>
                <a:gd name="connsiteY104" fmla="*/ 3685379 h 5218739"/>
                <a:gd name="connsiteX105" fmla="*/ 1778441 w 3737830"/>
                <a:gd name="connsiteY105" fmla="*/ 3689061 h 5218739"/>
                <a:gd name="connsiteX106" fmla="*/ 1800298 w 3737830"/>
                <a:gd name="connsiteY106" fmla="*/ 3684413 h 5218739"/>
                <a:gd name="connsiteX107" fmla="*/ 1813047 w 3737830"/>
                <a:gd name="connsiteY107" fmla="*/ 3669542 h 5218739"/>
                <a:gd name="connsiteX108" fmla="*/ 1833083 w 3737830"/>
                <a:gd name="connsiteY108" fmla="*/ 3667683 h 5218739"/>
                <a:gd name="connsiteX109" fmla="*/ 1855684 w 3737830"/>
                <a:gd name="connsiteY109" fmla="*/ 3637806 h 5218739"/>
                <a:gd name="connsiteX110" fmla="*/ 1862226 w 3737830"/>
                <a:gd name="connsiteY110" fmla="*/ 3644447 h 5218739"/>
                <a:gd name="connsiteX111" fmla="*/ 1853117 w 3737830"/>
                <a:gd name="connsiteY111" fmla="*/ 3669542 h 5218739"/>
                <a:gd name="connsiteX112" fmla="*/ 1870421 w 3737830"/>
                <a:gd name="connsiteY112" fmla="*/ 3712298 h 5218739"/>
                <a:gd name="connsiteX113" fmla="*/ 1874064 w 3737830"/>
                <a:gd name="connsiteY113" fmla="*/ 3742970 h 5218739"/>
                <a:gd name="connsiteX114" fmla="*/ 1873154 w 3737830"/>
                <a:gd name="connsiteY114" fmla="*/ 3769925 h 5218739"/>
                <a:gd name="connsiteX115" fmla="*/ 1893189 w 3737830"/>
                <a:gd name="connsiteY115" fmla="*/ 3781078 h 5218739"/>
                <a:gd name="connsiteX116" fmla="*/ 1911403 w 3737830"/>
                <a:gd name="connsiteY116" fmla="*/ 3782937 h 5218739"/>
                <a:gd name="connsiteX117" fmla="*/ 1913224 w 3737830"/>
                <a:gd name="connsiteY117" fmla="*/ 3799668 h 5218739"/>
                <a:gd name="connsiteX118" fmla="*/ 1923242 w 3737830"/>
                <a:gd name="connsiteY118" fmla="*/ 3816398 h 5218739"/>
                <a:gd name="connsiteX119" fmla="*/ 1921420 w 3737830"/>
                <a:gd name="connsiteY119" fmla="*/ 3828481 h 5218739"/>
                <a:gd name="connsiteX120" fmla="*/ 1909581 w 3737830"/>
                <a:gd name="connsiteY120" fmla="*/ 3831270 h 5218739"/>
                <a:gd name="connsiteX121" fmla="*/ 1906849 w 3737830"/>
                <a:gd name="connsiteY121" fmla="*/ 3821975 h 5218739"/>
                <a:gd name="connsiteX122" fmla="*/ 1894100 w 3737830"/>
                <a:gd name="connsiteY122" fmla="*/ 3826622 h 5218739"/>
                <a:gd name="connsiteX123" fmla="*/ 1890457 w 3737830"/>
                <a:gd name="connsiteY123" fmla="*/ 3846141 h 5218739"/>
                <a:gd name="connsiteX124" fmla="*/ 1878618 w 3737830"/>
                <a:gd name="connsiteY124" fmla="*/ 3858224 h 5218739"/>
                <a:gd name="connsiteX125" fmla="*/ 1885903 w 3737830"/>
                <a:gd name="connsiteY125" fmla="*/ 3884249 h 5218739"/>
                <a:gd name="connsiteX126" fmla="*/ 1875886 w 3737830"/>
                <a:gd name="connsiteY126" fmla="*/ 3924216 h 5218739"/>
                <a:gd name="connsiteX127" fmla="*/ 1895010 w 3737830"/>
                <a:gd name="connsiteY127" fmla="*/ 3936299 h 5218739"/>
                <a:gd name="connsiteX128" fmla="*/ 1912314 w 3737830"/>
                <a:gd name="connsiteY128" fmla="*/ 3958606 h 5218739"/>
                <a:gd name="connsiteX129" fmla="*/ 1907760 w 3737830"/>
                <a:gd name="connsiteY129" fmla="*/ 3967901 h 5218739"/>
                <a:gd name="connsiteX130" fmla="*/ 1909581 w 3737830"/>
                <a:gd name="connsiteY130" fmla="*/ 3979055 h 5218739"/>
                <a:gd name="connsiteX131" fmla="*/ 1884992 w 3737830"/>
                <a:gd name="connsiteY131" fmla="*/ 3993927 h 5218739"/>
                <a:gd name="connsiteX132" fmla="*/ 1879528 w 3737830"/>
                <a:gd name="connsiteY132" fmla="*/ 4009728 h 5218739"/>
                <a:gd name="connsiteX133" fmla="*/ 1809404 w 3737830"/>
                <a:gd name="connsiteY133" fmla="*/ 4037612 h 5218739"/>
                <a:gd name="connsiteX134" fmla="*/ 1823065 w 3737830"/>
                <a:gd name="connsiteY134" fmla="*/ 4052483 h 5218739"/>
                <a:gd name="connsiteX135" fmla="*/ 1815780 w 3737830"/>
                <a:gd name="connsiteY135" fmla="*/ 4067355 h 5218739"/>
                <a:gd name="connsiteX136" fmla="*/ 1833083 w 3737830"/>
                <a:gd name="connsiteY136" fmla="*/ 4098957 h 5218739"/>
                <a:gd name="connsiteX137" fmla="*/ 1851297 w 3737830"/>
                <a:gd name="connsiteY137" fmla="*/ 4098957 h 5218739"/>
                <a:gd name="connsiteX138" fmla="*/ 1872243 w 3737830"/>
                <a:gd name="connsiteY138" fmla="*/ 4117546 h 5218739"/>
                <a:gd name="connsiteX139" fmla="*/ 1884082 w 3737830"/>
                <a:gd name="connsiteY139" fmla="*/ 4126841 h 5218739"/>
                <a:gd name="connsiteX140" fmla="*/ 1895921 w 3737830"/>
                <a:gd name="connsiteY140" fmla="*/ 4175173 h 5218739"/>
                <a:gd name="connsiteX141" fmla="*/ 1881349 w 3737830"/>
                <a:gd name="connsiteY141" fmla="*/ 4193762 h 5218739"/>
                <a:gd name="connsiteX142" fmla="*/ 1896832 w 3737830"/>
                <a:gd name="connsiteY142" fmla="*/ 4199339 h 5218739"/>
                <a:gd name="connsiteX143" fmla="*/ 1902296 w 3737830"/>
                <a:gd name="connsiteY143" fmla="*/ 4209564 h 5218739"/>
                <a:gd name="connsiteX144" fmla="*/ 1948742 w 3737830"/>
                <a:gd name="connsiteY144" fmla="*/ 4229082 h 5218739"/>
                <a:gd name="connsiteX145" fmla="*/ 1986991 w 3737830"/>
                <a:gd name="connsiteY145" fmla="*/ 4230941 h 5218739"/>
                <a:gd name="connsiteX146" fmla="*/ 1997008 w 3737830"/>
                <a:gd name="connsiteY146" fmla="*/ 4243954 h 5218739"/>
                <a:gd name="connsiteX147" fmla="*/ 2015222 w 3737830"/>
                <a:gd name="connsiteY147" fmla="*/ 4250460 h 5218739"/>
                <a:gd name="connsiteX148" fmla="*/ 2017044 w 3737830"/>
                <a:gd name="connsiteY148" fmla="*/ 4276485 h 5218739"/>
                <a:gd name="connsiteX149" fmla="*/ 2069313 w 3737830"/>
                <a:gd name="connsiteY149" fmla="*/ 4257313 h 5218739"/>
                <a:gd name="connsiteX150" fmla="*/ 2062579 w 3737830"/>
                <a:gd name="connsiteY150" fmla="*/ 4282062 h 5218739"/>
                <a:gd name="connsiteX151" fmla="*/ 2075328 w 3737830"/>
                <a:gd name="connsiteY151" fmla="*/ 4304369 h 5218739"/>
                <a:gd name="connsiteX152" fmla="*/ 2056204 w 3737830"/>
                <a:gd name="connsiteY152" fmla="*/ 4313664 h 5218739"/>
                <a:gd name="connsiteX153" fmla="*/ 2077150 w 3737830"/>
                <a:gd name="connsiteY153" fmla="*/ 4338760 h 5218739"/>
                <a:gd name="connsiteX154" fmla="*/ 2056204 w 3737830"/>
                <a:gd name="connsiteY154" fmla="*/ 4380586 h 5218739"/>
                <a:gd name="connsiteX155" fmla="*/ 2033436 w 3737830"/>
                <a:gd name="connsiteY155" fmla="*/ 4400105 h 5218739"/>
                <a:gd name="connsiteX156" fmla="*/ 1868836 w 3737830"/>
                <a:gd name="connsiteY156" fmla="*/ 4846950 h 5218739"/>
                <a:gd name="connsiteX157" fmla="*/ 2702849 w 3737830"/>
                <a:gd name="connsiteY157" fmla="*/ 5188594 h 5218739"/>
                <a:gd name="connsiteX158" fmla="*/ 3506718 w 3737830"/>
                <a:gd name="connsiteY158" fmla="*/ 5218739 h 5218739"/>
                <a:gd name="connsiteX159" fmla="*/ 3737830 w 3737830"/>
                <a:gd name="connsiteY159" fmla="*/ 4465112 h 5218739"/>
                <a:gd name="connsiteX160" fmla="*/ 3707685 w 3737830"/>
                <a:gd name="connsiteY160" fmla="*/ 3801921 h 5218739"/>
                <a:gd name="connsiteX161" fmla="*/ 3737830 w 3737830"/>
                <a:gd name="connsiteY161" fmla="*/ 3289455 h 5218739"/>
                <a:gd name="connsiteX162" fmla="*/ 3446427 w 3737830"/>
                <a:gd name="connsiteY162" fmla="*/ 2666457 h 5218739"/>
                <a:gd name="connsiteX163" fmla="*/ 2853575 w 3737830"/>
                <a:gd name="connsiteY163" fmla="*/ 2676506 h 5218739"/>
                <a:gd name="connsiteX164" fmla="*/ 2572221 w 3737830"/>
                <a:gd name="connsiteY164" fmla="*/ 2475539 h 5218739"/>
                <a:gd name="connsiteX165" fmla="*/ 2793285 w 3737830"/>
                <a:gd name="connsiteY165" fmla="*/ 2274572 h 5218739"/>
                <a:gd name="connsiteX166" fmla="*/ 2873671 w 3737830"/>
                <a:gd name="connsiteY166" fmla="*/ 2013314 h 5218739"/>
                <a:gd name="connsiteX167" fmla="*/ 3144977 w 3737830"/>
                <a:gd name="connsiteY167" fmla="*/ 1782202 h 5218739"/>
                <a:gd name="connsiteX168" fmla="*/ 2984203 w 3737830"/>
                <a:gd name="connsiteY168" fmla="*/ 1330027 h 5218739"/>
                <a:gd name="connsiteX169" fmla="*/ 3165074 w 3737830"/>
                <a:gd name="connsiteY169" fmla="*/ 1108963 h 5218739"/>
                <a:gd name="connsiteX170" fmla="*/ 3438708 w 3737830"/>
                <a:gd name="connsiteY170" fmla="*/ 708324 h 5218739"/>
                <a:gd name="connsiteX171" fmla="*/ 3377270 w 3737830"/>
                <a:gd name="connsiteY171" fmla="*/ 563993 h 5218739"/>
                <a:gd name="connsiteX172" fmla="*/ 3316598 w 3737830"/>
                <a:gd name="connsiteY172" fmla="*/ 440404 h 5218739"/>
                <a:gd name="connsiteX173" fmla="*/ 3332784 w 3737830"/>
                <a:gd name="connsiteY173" fmla="*/ 263417 h 5218739"/>
                <a:gd name="connsiteX174" fmla="*/ 3106192 w 3737830"/>
                <a:gd name="connsiteY174" fmla="*/ 128907 h 5218739"/>
                <a:gd name="connsiteX175" fmla="*/ 3124462 w 3737830"/>
                <a:gd name="connsiteY175" fmla="*/ 12400 h 5218739"/>
                <a:gd name="connsiteX176" fmla="*/ 3020642 w 3737830"/>
                <a:gd name="connsiteY176" fmla="*/ 1477 h 5218739"/>
                <a:gd name="connsiteX177" fmla="*/ 2958526 w 3737830"/>
                <a:gd name="connsiteY177" fmla="*/ 38129 h 5218739"/>
                <a:gd name="connsiteX178" fmla="*/ 2965150 w 3737830"/>
                <a:gd name="connsiteY178" fmla="*/ 223300 h 5218739"/>
                <a:gd name="connsiteX179" fmla="*/ 2780177 w 3737830"/>
                <a:gd name="connsiteY179" fmla="*/ 305894 h 5218739"/>
                <a:gd name="connsiteX180" fmla="*/ 2762617 w 3737830"/>
                <a:gd name="connsiteY180" fmla="*/ 448814 h 5218739"/>
                <a:gd name="connsiteX0" fmla="*/ 2762617 w 3737830"/>
                <a:gd name="connsiteY0" fmla="*/ 448814 h 5218739"/>
                <a:gd name="connsiteX1" fmla="*/ 2424105 w 3737830"/>
                <a:gd name="connsiteY1" fmla="*/ 558395 h 5218739"/>
                <a:gd name="connsiteX2" fmla="*/ 2293527 w 3737830"/>
                <a:gd name="connsiteY2" fmla="*/ 545493 h 5218739"/>
                <a:gd name="connsiteX3" fmla="*/ 2241444 w 3737830"/>
                <a:gd name="connsiteY3" fmla="*/ 716503 h 5218739"/>
                <a:gd name="connsiteX4" fmla="*/ 2040286 w 3737830"/>
                <a:gd name="connsiteY4" fmla="*/ 792017 h 5218739"/>
                <a:gd name="connsiteX5" fmla="*/ 1996355 w 3737830"/>
                <a:gd name="connsiteY5" fmla="*/ 709423 h 5218739"/>
                <a:gd name="connsiteX6" fmla="*/ 1883059 w 3737830"/>
                <a:gd name="connsiteY6" fmla="*/ 810896 h 5218739"/>
                <a:gd name="connsiteX7" fmla="*/ 1700399 w 3737830"/>
                <a:gd name="connsiteY7" fmla="*/ 820335 h 5218739"/>
                <a:gd name="connsiteX8" fmla="*/ 1591727 w 3737830"/>
                <a:gd name="connsiteY8" fmla="*/ 910008 h 5218739"/>
                <a:gd name="connsiteX9" fmla="*/ 1478186 w 3737830"/>
                <a:gd name="connsiteY9" fmla="*/ 938674 h 5218739"/>
                <a:gd name="connsiteX10" fmla="*/ 1392881 w 3737830"/>
                <a:gd name="connsiteY10" fmla="*/ 1179028 h 5218739"/>
                <a:gd name="connsiteX11" fmla="*/ 1249527 w 3737830"/>
                <a:gd name="connsiteY11" fmla="*/ 1112953 h 5218739"/>
                <a:gd name="connsiteX12" fmla="*/ 1184787 w 3737830"/>
                <a:gd name="connsiteY12" fmla="*/ 1226224 h 5218739"/>
                <a:gd name="connsiteX13" fmla="*/ 1214845 w 3737830"/>
                <a:gd name="connsiteY13" fmla="*/ 1445687 h 5218739"/>
                <a:gd name="connsiteX14" fmla="*/ 1062243 w 3737830"/>
                <a:gd name="connsiteY14" fmla="*/ 1497603 h 5218739"/>
                <a:gd name="connsiteX15" fmla="*/ 1018312 w 3737830"/>
                <a:gd name="connsiteY15" fmla="*/ 1415010 h 5218739"/>
                <a:gd name="connsiteX16" fmla="*/ 932762 w 3737830"/>
                <a:gd name="connsiteY16" fmla="*/ 1436248 h 5218739"/>
                <a:gd name="connsiteX17" fmla="*/ 902682 w 3737830"/>
                <a:gd name="connsiteY17" fmla="*/ 1355452 h 5218739"/>
                <a:gd name="connsiteX18" fmla="*/ 646054 w 3737830"/>
                <a:gd name="connsiteY18" fmla="*/ 1443327 h 5218739"/>
                <a:gd name="connsiteX19" fmla="*/ 553567 w 3737830"/>
                <a:gd name="connsiteY19" fmla="*/ 1318257 h 5218739"/>
                <a:gd name="connsiteX20" fmla="*/ 528134 w 3737830"/>
                <a:gd name="connsiteY20" fmla="*/ 1490524 h 5218739"/>
                <a:gd name="connsiteX21" fmla="*/ 384780 w 3737830"/>
                <a:gd name="connsiteY21" fmla="*/ 1490524 h 5218739"/>
                <a:gd name="connsiteX22" fmla="*/ 289981 w 3737830"/>
                <a:gd name="connsiteY22" fmla="*/ 1625034 h 5218739"/>
                <a:gd name="connsiteX23" fmla="*/ 132783 w 3737830"/>
                <a:gd name="connsiteY23" fmla="*/ 1704252 h 5218739"/>
                <a:gd name="connsiteX24" fmla="*/ 137379 w 3737830"/>
                <a:gd name="connsiteY24" fmla="*/ 1825618 h 5218739"/>
                <a:gd name="connsiteX25" fmla="*/ 33332 w 3737830"/>
                <a:gd name="connsiteY25" fmla="*/ 1927091 h 5218739"/>
                <a:gd name="connsiteX26" fmla="*/ 6257 w 3737830"/>
                <a:gd name="connsiteY26" fmla="*/ 2273583 h 5218739"/>
                <a:gd name="connsiteX27" fmla="*/ 63390 w 3737830"/>
                <a:gd name="connsiteY27" fmla="*/ 2443891 h 5218739"/>
                <a:gd name="connsiteX28" fmla="*/ 125819 w 3737830"/>
                <a:gd name="connsiteY28" fmla="*/ 2469849 h 5218739"/>
                <a:gd name="connsiteX29" fmla="*/ 169750 w 3737830"/>
                <a:gd name="connsiteY29" fmla="*/ 2613798 h 5218739"/>
                <a:gd name="connsiteX30" fmla="*/ 358836 w 3737830"/>
                <a:gd name="connsiteY30" fmla="*/ 2804548 h 5218739"/>
                <a:gd name="connsiteX31" fmla="*/ 521198 w 3737830"/>
                <a:gd name="connsiteY31" fmla="*/ 2892257 h 5218739"/>
                <a:gd name="connsiteX32" fmla="*/ 598137 w 3737830"/>
                <a:gd name="connsiteY32" fmla="*/ 3135838 h 5218739"/>
                <a:gd name="connsiteX33" fmla="*/ 424087 w 3737830"/>
                <a:gd name="connsiteY33" fmla="*/ 3331184 h 5218739"/>
                <a:gd name="connsiteX34" fmla="*/ 292409 w 3737830"/>
                <a:gd name="connsiteY34" fmla="*/ 3556346 h 5218739"/>
                <a:gd name="connsiteX35" fmla="*/ 293251 w 3737830"/>
                <a:gd name="connsiteY35" fmla="*/ 3670361 h 5218739"/>
                <a:gd name="connsiteX36" fmla="*/ 335069 w 3737830"/>
                <a:gd name="connsiteY36" fmla="*/ 3679847 h 5218739"/>
                <a:gd name="connsiteX37" fmla="*/ 355879 w 3737830"/>
                <a:gd name="connsiteY37" fmla="*/ 3689581 h 5218739"/>
                <a:gd name="connsiteX38" fmla="*/ 379289 w 3737830"/>
                <a:gd name="connsiteY38" fmla="*/ 3682502 h 5218739"/>
                <a:gd name="connsiteX39" fmla="*/ 414839 w 3737830"/>
                <a:gd name="connsiteY39" fmla="*/ 3702855 h 5218739"/>
                <a:gd name="connsiteX40" fmla="*/ 446920 w 3737830"/>
                <a:gd name="connsiteY40" fmla="*/ 3695776 h 5218739"/>
                <a:gd name="connsiteX41" fmla="*/ 493741 w 3737830"/>
                <a:gd name="connsiteY41" fmla="*/ 3732943 h 5218739"/>
                <a:gd name="connsiteX42" fmla="*/ 522354 w 3737830"/>
                <a:gd name="connsiteY42" fmla="*/ 3724094 h 5218739"/>
                <a:gd name="connsiteX43" fmla="*/ 532759 w 3737830"/>
                <a:gd name="connsiteY43" fmla="*/ 3741792 h 5218739"/>
                <a:gd name="connsiteX44" fmla="*/ 569175 w 3737830"/>
                <a:gd name="connsiteY44" fmla="*/ 3717014 h 5218739"/>
                <a:gd name="connsiteX45" fmla="*/ 592586 w 3737830"/>
                <a:gd name="connsiteY45" fmla="*/ 3720554 h 5218739"/>
                <a:gd name="connsiteX46" fmla="*/ 610247 w 3737830"/>
                <a:gd name="connsiteY46" fmla="*/ 3714362 h 5218739"/>
                <a:gd name="connsiteX47" fmla="*/ 638542 w 3737830"/>
                <a:gd name="connsiteY47" fmla="*/ 3764424 h 5218739"/>
                <a:gd name="connsiteX48" fmla="*/ 654147 w 3737830"/>
                <a:gd name="connsiteY48" fmla="*/ 3775420 h 5218739"/>
                <a:gd name="connsiteX49" fmla="*/ 687095 w 3737830"/>
                <a:gd name="connsiteY49" fmla="*/ 3777190 h 5218739"/>
                <a:gd name="connsiteX50" fmla="*/ 692298 w 3737830"/>
                <a:gd name="connsiteY50" fmla="*/ 3751527 h 5218739"/>
                <a:gd name="connsiteX51" fmla="*/ 707038 w 3737830"/>
                <a:gd name="connsiteY51" fmla="*/ 3744447 h 5218739"/>
                <a:gd name="connsiteX52" fmla="*/ 706171 w 3737830"/>
                <a:gd name="connsiteY52" fmla="*/ 3728519 h 5218739"/>
                <a:gd name="connsiteX53" fmla="*/ 734784 w 3737830"/>
                <a:gd name="connsiteY53" fmla="*/ 3712590 h 5218739"/>
                <a:gd name="connsiteX54" fmla="*/ 751258 w 3737830"/>
                <a:gd name="connsiteY54" fmla="*/ 3718784 h 5218739"/>
                <a:gd name="connsiteX55" fmla="*/ 767732 w 3737830"/>
                <a:gd name="connsiteY55" fmla="*/ 3688697 h 5218739"/>
                <a:gd name="connsiteX56" fmla="*/ 818889 w 3737830"/>
                <a:gd name="connsiteY56" fmla="*/ 3698431 h 5218739"/>
                <a:gd name="connsiteX57" fmla="*/ 834496 w 3737830"/>
                <a:gd name="connsiteY57" fmla="*/ 3730288 h 5218739"/>
                <a:gd name="connsiteX58" fmla="*/ 868311 w 3737830"/>
                <a:gd name="connsiteY58" fmla="*/ 3683387 h 5218739"/>
                <a:gd name="connsiteX59" fmla="*/ 908196 w 3737830"/>
                <a:gd name="connsiteY59" fmla="*/ 3669228 h 5218739"/>
                <a:gd name="connsiteX60" fmla="*/ 934208 w 3737830"/>
                <a:gd name="connsiteY60" fmla="*/ 3674538 h 5218739"/>
                <a:gd name="connsiteX61" fmla="*/ 968890 w 3737830"/>
                <a:gd name="connsiteY61" fmla="*/ 3647105 h 5218739"/>
                <a:gd name="connsiteX62" fmla="*/ 994035 w 3737830"/>
                <a:gd name="connsiteY62" fmla="*/ 3640910 h 5218739"/>
                <a:gd name="connsiteX63" fmla="*/ 1026983 w 3737830"/>
                <a:gd name="connsiteY63" fmla="*/ 3599318 h 5218739"/>
                <a:gd name="connsiteX64" fmla="*/ 1054920 w 3737830"/>
                <a:gd name="connsiteY64" fmla="*/ 3580857 h 5218739"/>
                <a:gd name="connsiteX65" fmla="*/ 1068602 w 3737830"/>
                <a:gd name="connsiteY65" fmla="*/ 3593124 h 5218739"/>
                <a:gd name="connsiteX66" fmla="*/ 1093747 w 3737830"/>
                <a:gd name="connsiteY66" fmla="*/ 3608168 h 5218739"/>
                <a:gd name="connsiteX67" fmla="*/ 1105885 w 3737830"/>
                <a:gd name="connsiteY67" fmla="*/ 3580735 h 5218739"/>
                <a:gd name="connsiteX68" fmla="*/ 1116290 w 3737830"/>
                <a:gd name="connsiteY68" fmla="*/ 3585159 h 5218739"/>
                <a:gd name="connsiteX69" fmla="*/ 1138834 w 3737830"/>
                <a:gd name="connsiteY69" fmla="*/ 3550647 h 5218739"/>
                <a:gd name="connsiteX70" fmla="*/ 1159643 w 3737830"/>
                <a:gd name="connsiteY70" fmla="*/ 3545337 h 5218739"/>
                <a:gd name="connsiteX71" fmla="*/ 1169181 w 3737830"/>
                <a:gd name="connsiteY71" fmla="*/ 3554187 h 5218739"/>
                <a:gd name="connsiteX72" fmla="*/ 1177851 w 3737830"/>
                <a:gd name="connsiteY72" fmla="*/ 3545337 h 5218739"/>
                <a:gd name="connsiteX73" fmla="*/ 1187389 w 3737830"/>
                <a:gd name="connsiteY73" fmla="*/ 3543568 h 5218739"/>
                <a:gd name="connsiteX74" fmla="*/ 1189990 w 3737830"/>
                <a:gd name="connsiteY74" fmla="*/ 3533833 h 5218739"/>
                <a:gd name="connsiteX75" fmla="*/ 1204730 w 3737830"/>
                <a:gd name="connsiteY75" fmla="*/ 3527639 h 5218739"/>
                <a:gd name="connsiteX76" fmla="*/ 1251551 w 3737830"/>
                <a:gd name="connsiteY76" fmla="*/ 3524099 h 5218739"/>
                <a:gd name="connsiteX77" fmla="*/ 1263690 w 3737830"/>
                <a:gd name="connsiteY77" fmla="*/ 3532948 h 5218739"/>
                <a:gd name="connsiteX78" fmla="*/ 1274095 w 3737830"/>
                <a:gd name="connsiteY78" fmla="*/ 3522329 h 5218739"/>
                <a:gd name="connsiteX79" fmla="*/ 1278430 w 3737830"/>
                <a:gd name="connsiteY79" fmla="*/ 3501976 h 5218739"/>
                <a:gd name="connsiteX80" fmla="*/ 1273228 w 3737830"/>
                <a:gd name="connsiteY80" fmla="*/ 3489587 h 5218739"/>
                <a:gd name="connsiteX81" fmla="*/ 1289702 w 3737830"/>
                <a:gd name="connsiteY81" fmla="*/ 3474543 h 5218739"/>
                <a:gd name="connsiteX82" fmla="*/ 1300974 w 3737830"/>
                <a:gd name="connsiteY82" fmla="*/ 3476313 h 5218739"/>
                <a:gd name="connsiteX83" fmla="*/ 1300974 w 3737830"/>
                <a:gd name="connsiteY83" fmla="*/ 3499321 h 5218739"/>
                <a:gd name="connsiteX84" fmla="*/ 1315714 w 3737830"/>
                <a:gd name="connsiteY84" fmla="*/ 3489587 h 5218739"/>
                <a:gd name="connsiteX85" fmla="*/ 1327853 w 3737830"/>
                <a:gd name="connsiteY85" fmla="*/ 3486932 h 5218739"/>
                <a:gd name="connsiteX86" fmla="*/ 1350396 w 3737830"/>
                <a:gd name="connsiteY86" fmla="*/ 3479852 h 5218739"/>
                <a:gd name="connsiteX87" fmla="*/ 1374674 w 3737830"/>
                <a:gd name="connsiteY87" fmla="*/ 3482507 h 5218739"/>
                <a:gd name="connsiteX88" fmla="*/ 1368604 w 3737830"/>
                <a:gd name="connsiteY88" fmla="*/ 3494011 h 5218739"/>
                <a:gd name="connsiteX89" fmla="*/ 1369472 w 3737830"/>
                <a:gd name="connsiteY89" fmla="*/ 3517020 h 5218739"/>
                <a:gd name="connsiteX90" fmla="*/ 1392882 w 3737830"/>
                <a:gd name="connsiteY90" fmla="*/ 3492241 h 5218739"/>
                <a:gd name="connsiteX91" fmla="*/ 1416293 w 3737830"/>
                <a:gd name="connsiteY91" fmla="*/ 3491357 h 5218739"/>
                <a:gd name="connsiteX92" fmla="*/ 1442779 w 3737830"/>
                <a:gd name="connsiteY92" fmla="*/ 3466701 h 5218739"/>
                <a:gd name="connsiteX93" fmla="*/ 1499530 w 3737830"/>
                <a:gd name="connsiteY93" fmla="*/ 3501976 h 5218739"/>
                <a:gd name="connsiteX94" fmla="*/ 1544618 w 3737830"/>
                <a:gd name="connsiteY94" fmla="*/ 3581620 h 5218739"/>
                <a:gd name="connsiteX95" fmla="*/ 1551554 w 3737830"/>
                <a:gd name="connsiteY95" fmla="*/ 3574540 h 5218739"/>
                <a:gd name="connsiteX96" fmla="*/ 1567161 w 3737830"/>
                <a:gd name="connsiteY96" fmla="*/ 3575426 h 5218739"/>
                <a:gd name="connsiteX97" fmla="*/ 1578433 w 3737830"/>
                <a:gd name="connsiteY97" fmla="*/ 3586929 h 5218739"/>
                <a:gd name="connsiteX98" fmla="*/ 1613115 w 3737830"/>
                <a:gd name="connsiteY98" fmla="*/ 3594009 h 5218739"/>
                <a:gd name="connsiteX99" fmla="*/ 1653867 w 3737830"/>
                <a:gd name="connsiteY99" fmla="*/ 3578080 h 5218739"/>
                <a:gd name="connsiteX100" fmla="*/ 1694619 w 3737830"/>
                <a:gd name="connsiteY100" fmla="*/ 3586929 h 5218739"/>
                <a:gd name="connsiteX101" fmla="*/ 1693752 w 3737830"/>
                <a:gd name="connsiteY101" fmla="*/ 3627636 h 5218739"/>
                <a:gd name="connsiteX102" fmla="*/ 1721498 w 3737830"/>
                <a:gd name="connsiteY102" fmla="*/ 3656839 h 5218739"/>
                <a:gd name="connsiteX103" fmla="*/ 1761383 w 3737830"/>
                <a:gd name="connsiteY103" fmla="*/ 3656839 h 5218739"/>
                <a:gd name="connsiteX104" fmla="*/ 1760429 w 3737830"/>
                <a:gd name="connsiteY104" fmla="*/ 3685379 h 5218739"/>
                <a:gd name="connsiteX105" fmla="*/ 1778441 w 3737830"/>
                <a:gd name="connsiteY105" fmla="*/ 3689061 h 5218739"/>
                <a:gd name="connsiteX106" fmla="*/ 1800298 w 3737830"/>
                <a:gd name="connsiteY106" fmla="*/ 3684413 h 5218739"/>
                <a:gd name="connsiteX107" fmla="*/ 1813047 w 3737830"/>
                <a:gd name="connsiteY107" fmla="*/ 3669542 h 5218739"/>
                <a:gd name="connsiteX108" fmla="*/ 1833083 w 3737830"/>
                <a:gd name="connsiteY108" fmla="*/ 3667683 h 5218739"/>
                <a:gd name="connsiteX109" fmla="*/ 1855684 w 3737830"/>
                <a:gd name="connsiteY109" fmla="*/ 3637806 h 5218739"/>
                <a:gd name="connsiteX110" fmla="*/ 1862226 w 3737830"/>
                <a:gd name="connsiteY110" fmla="*/ 3644447 h 5218739"/>
                <a:gd name="connsiteX111" fmla="*/ 1853117 w 3737830"/>
                <a:gd name="connsiteY111" fmla="*/ 3669542 h 5218739"/>
                <a:gd name="connsiteX112" fmla="*/ 1870421 w 3737830"/>
                <a:gd name="connsiteY112" fmla="*/ 3712298 h 5218739"/>
                <a:gd name="connsiteX113" fmla="*/ 1874064 w 3737830"/>
                <a:gd name="connsiteY113" fmla="*/ 3742970 h 5218739"/>
                <a:gd name="connsiteX114" fmla="*/ 1873154 w 3737830"/>
                <a:gd name="connsiteY114" fmla="*/ 3769925 h 5218739"/>
                <a:gd name="connsiteX115" fmla="*/ 1893189 w 3737830"/>
                <a:gd name="connsiteY115" fmla="*/ 3781078 h 5218739"/>
                <a:gd name="connsiteX116" fmla="*/ 1911403 w 3737830"/>
                <a:gd name="connsiteY116" fmla="*/ 3782937 h 5218739"/>
                <a:gd name="connsiteX117" fmla="*/ 1913224 w 3737830"/>
                <a:gd name="connsiteY117" fmla="*/ 3799668 h 5218739"/>
                <a:gd name="connsiteX118" fmla="*/ 1923242 w 3737830"/>
                <a:gd name="connsiteY118" fmla="*/ 3816398 h 5218739"/>
                <a:gd name="connsiteX119" fmla="*/ 1921420 w 3737830"/>
                <a:gd name="connsiteY119" fmla="*/ 3828481 h 5218739"/>
                <a:gd name="connsiteX120" fmla="*/ 1909581 w 3737830"/>
                <a:gd name="connsiteY120" fmla="*/ 3831270 h 5218739"/>
                <a:gd name="connsiteX121" fmla="*/ 1906849 w 3737830"/>
                <a:gd name="connsiteY121" fmla="*/ 3821975 h 5218739"/>
                <a:gd name="connsiteX122" fmla="*/ 1894100 w 3737830"/>
                <a:gd name="connsiteY122" fmla="*/ 3826622 h 5218739"/>
                <a:gd name="connsiteX123" fmla="*/ 1890457 w 3737830"/>
                <a:gd name="connsiteY123" fmla="*/ 3846141 h 5218739"/>
                <a:gd name="connsiteX124" fmla="*/ 1878618 w 3737830"/>
                <a:gd name="connsiteY124" fmla="*/ 3858224 h 5218739"/>
                <a:gd name="connsiteX125" fmla="*/ 1885903 w 3737830"/>
                <a:gd name="connsiteY125" fmla="*/ 3884249 h 5218739"/>
                <a:gd name="connsiteX126" fmla="*/ 1875886 w 3737830"/>
                <a:gd name="connsiteY126" fmla="*/ 3924216 h 5218739"/>
                <a:gd name="connsiteX127" fmla="*/ 1895010 w 3737830"/>
                <a:gd name="connsiteY127" fmla="*/ 3936299 h 5218739"/>
                <a:gd name="connsiteX128" fmla="*/ 1912314 w 3737830"/>
                <a:gd name="connsiteY128" fmla="*/ 3958606 h 5218739"/>
                <a:gd name="connsiteX129" fmla="*/ 1907760 w 3737830"/>
                <a:gd name="connsiteY129" fmla="*/ 3967901 h 5218739"/>
                <a:gd name="connsiteX130" fmla="*/ 1909581 w 3737830"/>
                <a:gd name="connsiteY130" fmla="*/ 3979055 h 5218739"/>
                <a:gd name="connsiteX131" fmla="*/ 1884992 w 3737830"/>
                <a:gd name="connsiteY131" fmla="*/ 3993927 h 5218739"/>
                <a:gd name="connsiteX132" fmla="*/ 1879528 w 3737830"/>
                <a:gd name="connsiteY132" fmla="*/ 4009728 h 5218739"/>
                <a:gd name="connsiteX133" fmla="*/ 1809404 w 3737830"/>
                <a:gd name="connsiteY133" fmla="*/ 4037612 h 5218739"/>
                <a:gd name="connsiteX134" fmla="*/ 1823065 w 3737830"/>
                <a:gd name="connsiteY134" fmla="*/ 4052483 h 5218739"/>
                <a:gd name="connsiteX135" fmla="*/ 1815780 w 3737830"/>
                <a:gd name="connsiteY135" fmla="*/ 4067355 h 5218739"/>
                <a:gd name="connsiteX136" fmla="*/ 1833083 w 3737830"/>
                <a:gd name="connsiteY136" fmla="*/ 4098957 h 5218739"/>
                <a:gd name="connsiteX137" fmla="*/ 1851297 w 3737830"/>
                <a:gd name="connsiteY137" fmla="*/ 4098957 h 5218739"/>
                <a:gd name="connsiteX138" fmla="*/ 1872243 w 3737830"/>
                <a:gd name="connsiteY138" fmla="*/ 4117546 h 5218739"/>
                <a:gd name="connsiteX139" fmla="*/ 1884082 w 3737830"/>
                <a:gd name="connsiteY139" fmla="*/ 4126841 h 5218739"/>
                <a:gd name="connsiteX140" fmla="*/ 1895921 w 3737830"/>
                <a:gd name="connsiteY140" fmla="*/ 4175173 h 5218739"/>
                <a:gd name="connsiteX141" fmla="*/ 1881349 w 3737830"/>
                <a:gd name="connsiteY141" fmla="*/ 4193762 h 5218739"/>
                <a:gd name="connsiteX142" fmla="*/ 1896832 w 3737830"/>
                <a:gd name="connsiteY142" fmla="*/ 4199339 h 5218739"/>
                <a:gd name="connsiteX143" fmla="*/ 1902296 w 3737830"/>
                <a:gd name="connsiteY143" fmla="*/ 4209564 h 5218739"/>
                <a:gd name="connsiteX144" fmla="*/ 1948742 w 3737830"/>
                <a:gd name="connsiteY144" fmla="*/ 4229082 h 5218739"/>
                <a:gd name="connsiteX145" fmla="*/ 1986991 w 3737830"/>
                <a:gd name="connsiteY145" fmla="*/ 4230941 h 5218739"/>
                <a:gd name="connsiteX146" fmla="*/ 1997008 w 3737830"/>
                <a:gd name="connsiteY146" fmla="*/ 4243954 h 5218739"/>
                <a:gd name="connsiteX147" fmla="*/ 2015222 w 3737830"/>
                <a:gd name="connsiteY147" fmla="*/ 4250460 h 5218739"/>
                <a:gd name="connsiteX148" fmla="*/ 2017044 w 3737830"/>
                <a:gd name="connsiteY148" fmla="*/ 4276485 h 5218739"/>
                <a:gd name="connsiteX149" fmla="*/ 2069313 w 3737830"/>
                <a:gd name="connsiteY149" fmla="*/ 4257313 h 5218739"/>
                <a:gd name="connsiteX150" fmla="*/ 2062579 w 3737830"/>
                <a:gd name="connsiteY150" fmla="*/ 4282062 h 5218739"/>
                <a:gd name="connsiteX151" fmla="*/ 2075328 w 3737830"/>
                <a:gd name="connsiteY151" fmla="*/ 4304369 h 5218739"/>
                <a:gd name="connsiteX152" fmla="*/ 2056204 w 3737830"/>
                <a:gd name="connsiteY152" fmla="*/ 4313664 h 5218739"/>
                <a:gd name="connsiteX153" fmla="*/ 2068043 w 3737830"/>
                <a:gd name="connsiteY153" fmla="*/ 4321100 h 5218739"/>
                <a:gd name="connsiteX154" fmla="*/ 2056204 w 3737830"/>
                <a:gd name="connsiteY154" fmla="*/ 4380586 h 5218739"/>
                <a:gd name="connsiteX155" fmla="*/ 2033436 w 3737830"/>
                <a:gd name="connsiteY155" fmla="*/ 4400105 h 5218739"/>
                <a:gd name="connsiteX156" fmla="*/ 1868836 w 3737830"/>
                <a:gd name="connsiteY156" fmla="*/ 4846950 h 5218739"/>
                <a:gd name="connsiteX157" fmla="*/ 2702849 w 3737830"/>
                <a:gd name="connsiteY157" fmla="*/ 5188594 h 5218739"/>
                <a:gd name="connsiteX158" fmla="*/ 3506718 w 3737830"/>
                <a:gd name="connsiteY158" fmla="*/ 5218739 h 5218739"/>
                <a:gd name="connsiteX159" fmla="*/ 3737830 w 3737830"/>
                <a:gd name="connsiteY159" fmla="*/ 4465112 h 5218739"/>
                <a:gd name="connsiteX160" fmla="*/ 3707685 w 3737830"/>
                <a:gd name="connsiteY160" fmla="*/ 3801921 h 5218739"/>
                <a:gd name="connsiteX161" fmla="*/ 3737830 w 3737830"/>
                <a:gd name="connsiteY161" fmla="*/ 3289455 h 5218739"/>
                <a:gd name="connsiteX162" fmla="*/ 3446427 w 3737830"/>
                <a:gd name="connsiteY162" fmla="*/ 2666457 h 5218739"/>
                <a:gd name="connsiteX163" fmla="*/ 2853575 w 3737830"/>
                <a:gd name="connsiteY163" fmla="*/ 2676506 h 5218739"/>
                <a:gd name="connsiteX164" fmla="*/ 2572221 w 3737830"/>
                <a:gd name="connsiteY164" fmla="*/ 2475539 h 5218739"/>
                <a:gd name="connsiteX165" fmla="*/ 2793285 w 3737830"/>
                <a:gd name="connsiteY165" fmla="*/ 2274572 h 5218739"/>
                <a:gd name="connsiteX166" fmla="*/ 2873671 w 3737830"/>
                <a:gd name="connsiteY166" fmla="*/ 2013314 h 5218739"/>
                <a:gd name="connsiteX167" fmla="*/ 3144977 w 3737830"/>
                <a:gd name="connsiteY167" fmla="*/ 1782202 h 5218739"/>
                <a:gd name="connsiteX168" fmla="*/ 2984203 w 3737830"/>
                <a:gd name="connsiteY168" fmla="*/ 1330027 h 5218739"/>
                <a:gd name="connsiteX169" fmla="*/ 3165074 w 3737830"/>
                <a:gd name="connsiteY169" fmla="*/ 1108963 h 5218739"/>
                <a:gd name="connsiteX170" fmla="*/ 3438708 w 3737830"/>
                <a:gd name="connsiteY170" fmla="*/ 708324 h 5218739"/>
                <a:gd name="connsiteX171" fmla="*/ 3377270 w 3737830"/>
                <a:gd name="connsiteY171" fmla="*/ 563993 h 5218739"/>
                <a:gd name="connsiteX172" fmla="*/ 3316598 w 3737830"/>
                <a:gd name="connsiteY172" fmla="*/ 440404 h 5218739"/>
                <a:gd name="connsiteX173" fmla="*/ 3332784 w 3737830"/>
                <a:gd name="connsiteY173" fmla="*/ 263417 h 5218739"/>
                <a:gd name="connsiteX174" fmla="*/ 3106192 w 3737830"/>
                <a:gd name="connsiteY174" fmla="*/ 128907 h 5218739"/>
                <a:gd name="connsiteX175" fmla="*/ 3124462 w 3737830"/>
                <a:gd name="connsiteY175" fmla="*/ 12400 h 5218739"/>
                <a:gd name="connsiteX176" fmla="*/ 3020642 w 3737830"/>
                <a:gd name="connsiteY176" fmla="*/ 1477 h 5218739"/>
                <a:gd name="connsiteX177" fmla="*/ 2958526 w 3737830"/>
                <a:gd name="connsiteY177" fmla="*/ 38129 h 5218739"/>
                <a:gd name="connsiteX178" fmla="*/ 2965150 w 3737830"/>
                <a:gd name="connsiteY178" fmla="*/ 223300 h 5218739"/>
                <a:gd name="connsiteX179" fmla="*/ 2780177 w 3737830"/>
                <a:gd name="connsiteY179" fmla="*/ 305894 h 5218739"/>
                <a:gd name="connsiteX180" fmla="*/ 2762617 w 3737830"/>
                <a:gd name="connsiteY180" fmla="*/ 448814 h 5218739"/>
                <a:gd name="connsiteX0" fmla="*/ 2762617 w 3737830"/>
                <a:gd name="connsiteY0" fmla="*/ 448814 h 5218739"/>
                <a:gd name="connsiteX1" fmla="*/ 2424105 w 3737830"/>
                <a:gd name="connsiteY1" fmla="*/ 558395 h 5218739"/>
                <a:gd name="connsiteX2" fmla="*/ 2293527 w 3737830"/>
                <a:gd name="connsiteY2" fmla="*/ 545493 h 5218739"/>
                <a:gd name="connsiteX3" fmla="*/ 2241444 w 3737830"/>
                <a:gd name="connsiteY3" fmla="*/ 716503 h 5218739"/>
                <a:gd name="connsiteX4" fmla="*/ 2040286 w 3737830"/>
                <a:gd name="connsiteY4" fmla="*/ 792017 h 5218739"/>
                <a:gd name="connsiteX5" fmla="*/ 1996355 w 3737830"/>
                <a:gd name="connsiteY5" fmla="*/ 709423 h 5218739"/>
                <a:gd name="connsiteX6" fmla="*/ 1883059 w 3737830"/>
                <a:gd name="connsiteY6" fmla="*/ 810896 h 5218739"/>
                <a:gd name="connsiteX7" fmla="*/ 1700399 w 3737830"/>
                <a:gd name="connsiteY7" fmla="*/ 820335 h 5218739"/>
                <a:gd name="connsiteX8" fmla="*/ 1591727 w 3737830"/>
                <a:gd name="connsiteY8" fmla="*/ 910008 h 5218739"/>
                <a:gd name="connsiteX9" fmla="*/ 1478186 w 3737830"/>
                <a:gd name="connsiteY9" fmla="*/ 938674 h 5218739"/>
                <a:gd name="connsiteX10" fmla="*/ 1392881 w 3737830"/>
                <a:gd name="connsiteY10" fmla="*/ 1179028 h 5218739"/>
                <a:gd name="connsiteX11" fmla="*/ 1249527 w 3737830"/>
                <a:gd name="connsiteY11" fmla="*/ 1112953 h 5218739"/>
                <a:gd name="connsiteX12" fmla="*/ 1184787 w 3737830"/>
                <a:gd name="connsiteY12" fmla="*/ 1226224 h 5218739"/>
                <a:gd name="connsiteX13" fmla="*/ 1214845 w 3737830"/>
                <a:gd name="connsiteY13" fmla="*/ 1445687 h 5218739"/>
                <a:gd name="connsiteX14" fmla="*/ 1062243 w 3737830"/>
                <a:gd name="connsiteY14" fmla="*/ 1497603 h 5218739"/>
                <a:gd name="connsiteX15" fmla="*/ 1018312 w 3737830"/>
                <a:gd name="connsiteY15" fmla="*/ 1415010 h 5218739"/>
                <a:gd name="connsiteX16" fmla="*/ 932762 w 3737830"/>
                <a:gd name="connsiteY16" fmla="*/ 1436248 h 5218739"/>
                <a:gd name="connsiteX17" fmla="*/ 902682 w 3737830"/>
                <a:gd name="connsiteY17" fmla="*/ 1355452 h 5218739"/>
                <a:gd name="connsiteX18" fmla="*/ 646054 w 3737830"/>
                <a:gd name="connsiteY18" fmla="*/ 1443327 h 5218739"/>
                <a:gd name="connsiteX19" fmla="*/ 553567 w 3737830"/>
                <a:gd name="connsiteY19" fmla="*/ 1318257 h 5218739"/>
                <a:gd name="connsiteX20" fmla="*/ 528134 w 3737830"/>
                <a:gd name="connsiteY20" fmla="*/ 1490524 h 5218739"/>
                <a:gd name="connsiteX21" fmla="*/ 384780 w 3737830"/>
                <a:gd name="connsiteY21" fmla="*/ 1490524 h 5218739"/>
                <a:gd name="connsiteX22" fmla="*/ 289981 w 3737830"/>
                <a:gd name="connsiteY22" fmla="*/ 1625034 h 5218739"/>
                <a:gd name="connsiteX23" fmla="*/ 132783 w 3737830"/>
                <a:gd name="connsiteY23" fmla="*/ 1704252 h 5218739"/>
                <a:gd name="connsiteX24" fmla="*/ 137379 w 3737830"/>
                <a:gd name="connsiteY24" fmla="*/ 1825618 h 5218739"/>
                <a:gd name="connsiteX25" fmla="*/ 33332 w 3737830"/>
                <a:gd name="connsiteY25" fmla="*/ 1927091 h 5218739"/>
                <a:gd name="connsiteX26" fmla="*/ 6257 w 3737830"/>
                <a:gd name="connsiteY26" fmla="*/ 2273583 h 5218739"/>
                <a:gd name="connsiteX27" fmla="*/ 63390 w 3737830"/>
                <a:gd name="connsiteY27" fmla="*/ 2443891 h 5218739"/>
                <a:gd name="connsiteX28" fmla="*/ 125819 w 3737830"/>
                <a:gd name="connsiteY28" fmla="*/ 2469849 h 5218739"/>
                <a:gd name="connsiteX29" fmla="*/ 169750 w 3737830"/>
                <a:gd name="connsiteY29" fmla="*/ 2613798 h 5218739"/>
                <a:gd name="connsiteX30" fmla="*/ 358836 w 3737830"/>
                <a:gd name="connsiteY30" fmla="*/ 2804548 h 5218739"/>
                <a:gd name="connsiteX31" fmla="*/ 521198 w 3737830"/>
                <a:gd name="connsiteY31" fmla="*/ 2892257 h 5218739"/>
                <a:gd name="connsiteX32" fmla="*/ 598137 w 3737830"/>
                <a:gd name="connsiteY32" fmla="*/ 3135838 h 5218739"/>
                <a:gd name="connsiteX33" fmla="*/ 424087 w 3737830"/>
                <a:gd name="connsiteY33" fmla="*/ 3331184 h 5218739"/>
                <a:gd name="connsiteX34" fmla="*/ 292409 w 3737830"/>
                <a:gd name="connsiteY34" fmla="*/ 3556346 h 5218739"/>
                <a:gd name="connsiteX35" fmla="*/ 293251 w 3737830"/>
                <a:gd name="connsiteY35" fmla="*/ 3670361 h 5218739"/>
                <a:gd name="connsiteX36" fmla="*/ 335069 w 3737830"/>
                <a:gd name="connsiteY36" fmla="*/ 3679847 h 5218739"/>
                <a:gd name="connsiteX37" fmla="*/ 355879 w 3737830"/>
                <a:gd name="connsiteY37" fmla="*/ 3689581 h 5218739"/>
                <a:gd name="connsiteX38" fmla="*/ 379289 w 3737830"/>
                <a:gd name="connsiteY38" fmla="*/ 3682502 h 5218739"/>
                <a:gd name="connsiteX39" fmla="*/ 414839 w 3737830"/>
                <a:gd name="connsiteY39" fmla="*/ 3702855 h 5218739"/>
                <a:gd name="connsiteX40" fmla="*/ 446920 w 3737830"/>
                <a:gd name="connsiteY40" fmla="*/ 3695776 h 5218739"/>
                <a:gd name="connsiteX41" fmla="*/ 493741 w 3737830"/>
                <a:gd name="connsiteY41" fmla="*/ 3732943 h 5218739"/>
                <a:gd name="connsiteX42" fmla="*/ 522354 w 3737830"/>
                <a:gd name="connsiteY42" fmla="*/ 3724094 h 5218739"/>
                <a:gd name="connsiteX43" fmla="*/ 532759 w 3737830"/>
                <a:gd name="connsiteY43" fmla="*/ 3741792 h 5218739"/>
                <a:gd name="connsiteX44" fmla="*/ 569175 w 3737830"/>
                <a:gd name="connsiteY44" fmla="*/ 3717014 h 5218739"/>
                <a:gd name="connsiteX45" fmla="*/ 592586 w 3737830"/>
                <a:gd name="connsiteY45" fmla="*/ 3720554 h 5218739"/>
                <a:gd name="connsiteX46" fmla="*/ 610247 w 3737830"/>
                <a:gd name="connsiteY46" fmla="*/ 3714362 h 5218739"/>
                <a:gd name="connsiteX47" fmla="*/ 638542 w 3737830"/>
                <a:gd name="connsiteY47" fmla="*/ 3764424 h 5218739"/>
                <a:gd name="connsiteX48" fmla="*/ 654147 w 3737830"/>
                <a:gd name="connsiteY48" fmla="*/ 3775420 h 5218739"/>
                <a:gd name="connsiteX49" fmla="*/ 687095 w 3737830"/>
                <a:gd name="connsiteY49" fmla="*/ 3777190 h 5218739"/>
                <a:gd name="connsiteX50" fmla="*/ 692298 w 3737830"/>
                <a:gd name="connsiteY50" fmla="*/ 3751527 h 5218739"/>
                <a:gd name="connsiteX51" fmla="*/ 707038 w 3737830"/>
                <a:gd name="connsiteY51" fmla="*/ 3744447 h 5218739"/>
                <a:gd name="connsiteX52" fmla="*/ 706171 w 3737830"/>
                <a:gd name="connsiteY52" fmla="*/ 3728519 h 5218739"/>
                <a:gd name="connsiteX53" fmla="*/ 734784 w 3737830"/>
                <a:gd name="connsiteY53" fmla="*/ 3712590 h 5218739"/>
                <a:gd name="connsiteX54" fmla="*/ 751258 w 3737830"/>
                <a:gd name="connsiteY54" fmla="*/ 3718784 h 5218739"/>
                <a:gd name="connsiteX55" fmla="*/ 767732 w 3737830"/>
                <a:gd name="connsiteY55" fmla="*/ 3688697 h 5218739"/>
                <a:gd name="connsiteX56" fmla="*/ 818889 w 3737830"/>
                <a:gd name="connsiteY56" fmla="*/ 3698431 h 5218739"/>
                <a:gd name="connsiteX57" fmla="*/ 834496 w 3737830"/>
                <a:gd name="connsiteY57" fmla="*/ 3730288 h 5218739"/>
                <a:gd name="connsiteX58" fmla="*/ 868311 w 3737830"/>
                <a:gd name="connsiteY58" fmla="*/ 3683387 h 5218739"/>
                <a:gd name="connsiteX59" fmla="*/ 908196 w 3737830"/>
                <a:gd name="connsiteY59" fmla="*/ 3669228 h 5218739"/>
                <a:gd name="connsiteX60" fmla="*/ 934208 w 3737830"/>
                <a:gd name="connsiteY60" fmla="*/ 3674538 h 5218739"/>
                <a:gd name="connsiteX61" fmla="*/ 968890 w 3737830"/>
                <a:gd name="connsiteY61" fmla="*/ 3647105 h 5218739"/>
                <a:gd name="connsiteX62" fmla="*/ 994035 w 3737830"/>
                <a:gd name="connsiteY62" fmla="*/ 3640910 h 5218739"/>
                <a:gd name="connsiteX63" fmla="*/ 1026983 w 3737830"/>
                <a:gd name="connsiteY63" fmla="*/ 3599318 h 5218739"/>
                <a:gd name="connsiteX64" fmla="*/ 1054920 w 3737830"/>
                <a:gd name="connsiteY64" fmla="*/ 3580857 h 5218739"/>
                <a:gd name="connsiteX65" fmla="*/ 1068602 w 3737830"/>
                <a:gd name="connsiteY65" fmla="*/ 3593124 h 5218739"/>
                <a:gd name="connsiteX66" fmla="*/ 1093747 w 3737830"/>
                <a:gd name="connsiteY66" fmla="*/ 3608168 h 5218739"/>
                <a:gd name="connsiteX67" fmla="*/ 1105885 w 3737830"/>
                <a:gd name="connsiteY67" fmla="*/ 3580735 h 5218739"/>
                <a:gd name="connsiteX68" fmla="*/ 1116290 w 3737830"/>
                <a:gd name="connsiteY68" fmla="*/ 3585159 h 5218739"/>
                <a:gd name="connsiteX69" fmla="*/ 1138834 w 3737830"/>
                <a:gd name="connsiteY69" fmla="*/ 3550647 h 5218739"/>
                <a:gd name="connsiteX70" fmla="*/ 1159643 w 3737830"/>
                <a:gd name="connsiteY70" fmla="*/ 3545337 h 5218739"/>
                <a:gd name="connsiteX71" fmla="*/ 1169181 w 3737830"/>
                <a:gd name="connsiteY71" fmla="*/ 3554187 h 5218739"/>
                <a:gd name="connsiteX72" fmla="*/ 1177851 w 3737830"/>
                <a:gd name="connsiteY72" fmla="*/ 3545337 h 5218739"/>
                <a:gd name="connsiteX73" fmla="*/ 1187389 w 3737830"/>
                <a:gd name="connsiteY73" fmla="*/ 3543568 h 5218739"/>
                <a:gd name="connsiteX74" fmla="*/ 1189990 w 3737830"/>
                <a:gd name="connsiteY74" fmla="*/ 3533833 h 5218739"/>
                <a:gd name="connsiteX75" fmla="*/ 1204730 w 3737830"/>
                <a:gd name="connsiteY75" fmla="*/ 3527639 h 5218739"/>
                <a:gd name="connsiteX76" fmla="*/ 1251551 w 3737830"/>
                <a:gd name="connsiteY76" fmla="*/ 3524099 h 5218739"/>
                <a:gd name="connsiteX77" fmla="*/ 1263690 w 3737830"/>
                <a:gd name="connsiteY77" fmla="*/ 3532948 h 5218739"/>
                <a:gd name="connsiteX78" fmla="*/ 1274095 w 3737830"/>
                <a:gd name="connsiteY78" fmla="*/ 3522329 h 5218739"/>
                <a:gd name="connsiteX79" fmla="*/ 1278430 w 3737830"/>
                <a:gd name="connsiteY79" fmla="*/ 3501976 h 5218739"/>
                <a:gd name="connsiteX80" fmla="*/ 1273228 w 3737830"/>
                <a:gd name="connsiteY80" fmla="*/ 3489587 h 5218739"/>
                <a:gd name="connsiteX81" fmla="*/ 1289702 w 3737830"/>
                <a:gd name="connsiteY81" fmla="*/ 3474543 h 5218739"/>
                <a:gd name="connsiteX82" fmla="*/ 1300974 w 3737830"/>
                <a:gd name="connsiteY82" fmla="*/ 3476313 h 5218739"/>
                <a:gd name="connsiteX83" fmla="*/ 1300974 w 3737830"/>
                <a:gd name="connsiteY83" fmla="*/ 3499321 h 5218739"/>
                <a:gd name="connsiteX84" fmla="*/ 1315714 w 3737830"/>
                <a:gd name="connsiteY84" fmla="*/ 3489587 h 5218739"/>
                <a:gd name="connsiteX85" fmla="*/ 1327853 w 3737830"/>
                <a:gd name="connsiteY85" fmla="*/ 3486932 h 5218739"/>
                <a:gd name="connsiteX86" fmla="*/ 1350396 w 3737830"/>
                <a:gd name="connsiteY86" fmla="*/ 3479852 h 5218739"/>
                <a:gd name="connsiteX87" fmla="*/ 1374674 w 3737830"/>
                <a:gd name="connsiteY87" fmla="*/ 3482507 h 5218739"/>
                <a:gd name="connsiteX88" fmla="*/ 1368604 w 3737830"/>
                <a:gd name="connsiteY88" fmla="*/ 3494011 h 5218739"/>
                <a:gd name="connsiteX89" fmla="*/ 1369472 w 3737830"/>
                <a:gd name="connsiteY89" fmla="*/ 3517020 h 5218739"/>
                <a:gd name="connsiteX90" fmla="*/ 1392882 w 3737830"/>
                <a:gd name="connsiteY90" fmla="*/ 3492241 h 5218739"/>
                <a:gd name="connsiteX91" fmla="*/ 1416293 w 3737830"/>
                <a:gd name="connsiteY91" fmla="*/ 3491357 h 5218739"/>
                <a:gd name="connsiteX92" fmla="*/ 1442779 w 3737830"/>
                <a:gd name="connsiteY92" fmla="*/ 3466701 h 5218739"/>
                <a:gd name="connsiteX93" fmla="*/ 1499530 w 3737830"/>
                <a:gd name="connsiteY93" fmla="*/ 3501976 h 5218739"/>
                <a:gd name="connsiteX94" fmla="*/ 1544618 w 3737830"/>
                <a:gd name="connsiteY94" fmla="*/ 3581620 h 5218739"/>
                <a:gd name="connsiteX95" fmla="*/ 1551554 w 3737830"/>
                <a:gd name="connsiteY95" fmla="*/ 3574540 h 5218739"/>
                <a:gd name="connsiteX96" fmla="*/ 1567161 w 3737830"/>
                <a:gd name="connsiteY96" fmla="*/ 3575426 h 5218739"/>
                <a:gd name="connsiteX97" fmla="*/ 1578433 w 3737830"/>
                <a:gd name="connsiteY97" fmla="*/ 3586929 h 5218739"/>
                <a:gd name="connsiteX98" fmla="*/ 1613115 w 3737830"/>
                <a:gd name="connsiteY98" fmla="*/ 3594009 h 5218739"/>
                <a:gd name="connsiteX99" fmla="*/ 1653867 w 3737830"/>
                <a:gd name="connsiteY99" fmla="*/ 3578080 h 5218739"/>
                <a:gd name="connsiteX100" fmla="*/ 1694619 w 3737830"/>
                <a:gd name="connsiteY100" fmla="*/ 3586929 h 5218739"/>
                <a:gd name="connsiteX101" fmla="*/ 1693752 w 3737830"/>
                <a:gd name="connsiteY101" fmla="*/ 3627636 h 5218739"/>
                <a:gd name="connsiteX102" fmla="*/ 1721498 w 3737830"/>
                <a:gd name="connsiteY102" fmla="*/ 3656839 h 5218739"/>
                <a:gd name="connsiteX103" fmla="*/ 1761383 w 3737830"/>
                <a:gd name="connsiteY103" fmla="*/ 3656839 h 5218739"/>
                <a:gd name="connsiteX104" fmla="*/ 1760429 w 3737830"/>
                <a:gd name="connsiteY104" fmla="*/ 3685379 h 5218739"/>
                <a:gd name="connsiteX105" fmla="*/ 1778441 w 3737830"/>
                <a:gd name="connsiteY105" fmla="*/ 3689061 h 5218739"/>
                <a:gd name="connsiteX106" fmla="*/ 1800298 w 3737830"/>
                <a:gd name="connsiteY106" fmla="*/ 3684413 h 5218739"/>
                <a:gd name="connsiteX107" fmla="*/ 1813047 w 3737830"/>
                <a:gd name="connsiteY107" fmla="*/ 3669542 h 5218739"/>
                <a:gd name="connsiteX108" fmla="*/ 1833083 w 3737830"/>
                <a:gd name="connsiteY108" fmla="*/ 3667683 h 5218739"/>
                <a:gd name="connsiteX109" fmla="*/ 1855684 w 3737830"/>
                <a:gd name="connsiteY109" fmla="*/ 3637806 h 5218739"/>
                <a:gd name="connsiteX110" fmla="*/ 1862226 w 3737830"/>
                <a:gd name="connsiteY110" fmla="*/ 3644447 h 5218739"/>
                <a:gd name="connsiteX111" fmla="*/ 1853117 w 3737830"/>
                <a:gd name="connsiteY111" fmla="*/ 3669542 h 5218739"/>
                <a:gd name="connsiteX112" fmla="*/ 1870421 w 3737830"/>
                <a:gd name="connsiteY112" fmla="*/ 3712298 h 5218739"/>
                <a:gd name="connsiteX113" fmla="*/ 1874064 w 3737830"/>
                <a:gd name="connsiteY113" fmla="*/ 3742970 h 5218739"/>
                <a:gd name="connsiteX114" fmla="*/ 1873154 w 3737830"/>
                <a:gd name="connsiteY114" fmla="*/ 3769925 h 5218739"/>
                <a:gd name="connsiteX115" fmla="*/ 1893189 w 3737830"/>
                <a:gd name="connsiteY115" fmla="*/ 3781078 h 5218739"/>
                <a:gd name="connsiteX116" fmla="*/ 1911403 w 3737830"/>
                <a:gd name="connsiteY116" fmla="*/ 3782937 h 5218739"/>
                <a:gd name="connsiteX117" fmla="*/ 1913224 w 3737830"/>
                <a:gd name="connsiteY117" fmla="*/ 3799668 h 5218739"/>
                <a:gd name="connsiteX118" fmla="*/ 1923242 w 3737830"/>
                <a:gd name="connsiteY118" fmla="*/ 3816398 h 5218739"/>
                <a:gd name="connsiteX119" fmla="*/ 1921420 w 3737830"/>
                <a:gd name="connsiteY119" fmla="*/ 3828481 h 5218739"/>
                <a:gd name="connsiteX120" fmla="*/ 1909581 w 3737830"/>
                <a:gd name="connsiteY120" fmla="*/ 3831270 h 5218739"/>
                <a:gd name="connsiteX121" fmla="*/ 1906849 w 3737830"/>
                <a:gd name="connsiteY121" fmla="*/ 3821975 h 5218739"/>
                <a:gd name="connsiteX122" fmla="*/ 1894100 w 3737830"/>
                <a:gd name="connsiteY122" fmla="*/ 3826622 h 5218739"/>
                <a:gd name="connsiteX123" fmla="*/ 1890457 w 3737830"/>
                <a:gd name="connsiteY123" fmla="*/ 3846141 h 5218739"/>
                <a:gd name="connsiteX124" fmla="*/ 1878618 w 3737830"/>
                <a:gd name="connsiteY124" fmla="*/ 3858224 h 5218739"/>
                <a:gd name="connsiteX125" fmla="*/ 1885903 w 3737830"/>
                <a:gd name="connsiteY125" fmla="*/ 3884249 h 5218739"/>
                <a:gd name="connsiteX126" fmla="*/ 1875886 w 3737830"/>
                <a:gd name="connsiteY126" fmla="*/ 3924216 h 5218739"/>
                <a:gd name="connsiteX127" fmla="*/ 1895010 w 3737830"/>
                <a:gd name="connsiteY127" fmla="*/ 3936299 h 5218739"/>
                <a:gd name="connsiteX128" fmla="*/ 1912314 w 3737830"/>
                <a:gd name="connsiteY128" fmla="*/ 3958606 h 5218739"/>
                <a:gd name="connsiteX129" fmla="*/ 1907760 w 3737830"/>
                <a:gd name="connsiteY129" fmla="*/ 3967901 h 5218739"/>
                <a:gd name="connsiteX130" fmla="*/ 1909581 w 3737830"/>
                <a:gd name="connsiteY130" fmla="*/ 3979055 h 5218739"/>
                <a:gd name="connsiteX131" fmla="*/ 1884992 w 3737830"/>
                <a:gd name="connsiteY131" fmla="*/ 3993927 h 5218739"/>
                <a:gd name="connsiteX132" fmla="*/ 1879528 w 3737830"/>
                <a:gd name="connsiteY132" fmla="*/ 4009728 h 5218739"/>
                <a:gd name="connsiteX133" fmla="*/ 1809404 w 3737830"/>
                <a:gd name="connsiteY133" fmla="*/ 4037612 h 5218739"/>
                <a:gd name="connsiteX134" fmla="*/ 1823065 w 3737830"/>
                <a:gd name="connsiteY134" fmla="*/ 4052483 h 5218739"/>
                <a:gd name="connsiteX135" fmla="*/ 1815780 w 3737830"/>
                <a:gd name="connsiteY135" fmla="*/ 4067355 h 5218739"/>
                <a:gd name="connsiteX136" fmla="*/ 1833083 w 3737830"/>
                <a:gd name="connsiteY136" fmla="*/ 4098957 h 5218739"/>
                <a:gd name="connsiteX137" fmla="*/ 1851297 w 3737830"/>
                <a:gd name="connsiteY137" fmla="*/ 4098957 h 5218739"/>
                <a:gd name="connsiteX138" fmla="*/ 1872243 w 3737830"/>
                <a:gd name="connsiteY138" fmla="*/ 4117546 h 5218739"/>
                <a:gd name="connsiteX139" fmla="*/ 1884082 w 3737830"/>
                <a:gd name="connsiteY139" fmla="*/ 4126841 h 5218739"/>
                <a:gd name="connsiteX140" fmla="*/ 1895921 w 3737830"/>
                <a:gd name="connsiteY140" fmla="*/ 4175173 h 5218739"/>
                <a:gd name="connsiteX141" fmla="*/ 1881349 w 3737830"/>
                <a:gd name="connsiteY141" fmla="*/ 4193762 h 5218739"/>
                <a:gd name="connsiteX142" fmla="*/ 1896832 w 3737830"/>
                <a:gd name="connsiteY142" fmla="*/ 4199339 h 5218739"/>
                <a:gd name="connsiteX143" fmla="*/ 1902296 w 3737830"/>
                <a:gd name="connsiteY143" fmla="*/ 4209564 h 5218739"/>
                <a:gd name="connsiteX144" fmla="*/ 1948742 w 3737830"/>
                <a:gd name="connsiteY144" fmla="*/ 4229082 h 5218739"/>
                <a:gd name="connsiteX145" fmla="*/ 1986991 w 3737830"/>
                <a:gd name="connsiteY145" fmla="*/ 4230941 h 5218739"/>
                <a:gd name="connsiteX146" fmla="*/ 1997008 w 3737830"/>
                <a:gd name="connsiteY146" fmla="*/ 4243954 h 5218739"/>
                <a:gd name="connsiteX147" fmla="*/ 2015222 w 3737830"/>
                <a:gd name="connsiteY147" fmla="*/ 4250460 h 5218739"/>
                <a:gd name="connsiteX148" fmla="*/ 2017044 w 3737830"/>
                <a:gd name="connsiteY148" fmla="*/ 4276485 h 5218739"/>
                <a:gd name="connsiteX149" fmla="*/ 2069313 w 3737830"/>
                <a:gd name="connsiteY149" fmla="*/ 4257313 h 5218739"/>
                <a:gd name="connsiteX150" fmla="*/ 2062579 w 3737830"/>
                <a:gd name="connsiteY150" fmla="*/ 4282062 h 5218739"/>
                <a:gd name="connsiteX151" fmla="*/ 2075328 w 3737830"/>
                <a:gd name="connsiteY151" fmla="*/ 4304369 h 5218739"/>
                <a:gd name="connsiteX152" fmla="*/ 2056204 w 3737830"/>
                <a:gd name="connsiteY152" fmla="*/ 4313664 h 5218739"/>
                <a:gd name="connsiteX153" fmla="*/ 2068043 w 3737830"/>
                <a:gd name="connsiteY153" fmla="*/ 4321100 h 5218739"/>
                <a:gd name="connsiteX154" fmla="*/ 2078061 w 3737830"/>
                <a:gd name="connsiteY154" fmla="*/ 4341548 h 5218739"/>
                <a:gd name="connsiteX155" fmla="*/ 2056204 w 3737830"/>
                <a:gd name="connsiteY155" fmla="*/ 4380586 h 5218739"/>
                <a:gd name="connsiteX156" fmla="*/ 2033436 w 3737830"/>
                <a:gd name="connsiteY156" fmla="*/ 4400105 h 5218739"/>
                <a:gd name="connsiteX157" fmla="*/ 1868836 w 3737830"/>
                <a:gd name="connsiteY157" fmla="*/ 4846950 h 5218739"/>
                <a:gd name="connsiteX158" fmla="*/ 2702849 w 3737830"/>
                <a:gd name="connsiteY158" fmla="*/ 5188594 h 5218739"/>
                <a:gd name="connsiteX159" fmla="*/ 3506718 w 3737830"/>
                <a:gd name="connsiteY159" fmla="*/ 5218739 h 5218739"/>
                <a:gd name="connsiteX160" fmla="*/ 3737830 w 3737830"/>
                <a:gd name="connsiteY160" fmla="*/ 4465112 h 5218739"/>
                <a:gd name="connsiteX161" fmla="*/ 3707685 w 3737830"/>
                <a:gd name="connsiteY161" fmla="*/ 3801921 h 5218739"/>
                <a:gd name="connsiteX162" fmla="*/ 3737830 w 3737830"/>
                <a:gd name="connsiteY162" fmla="*/ 3289455 h 5218739"/>
                <a:gd name="connsiteX163" fmla="*/ 3446427 w 3737830"/>
                <a:gd name="connsiteY163" fmla="*/ 2666457 h 5218739"/>
                <a:gd name="connsiteX164" fmla="*/ 2853575 w 3737830"/>
                <a:gd name="connsiteY164" fmla="*/ 2676506 h 5218739"/>
                <a:gd name="connsiteX165" fmla="*/ 2572221 w 3737830"/>
                <a:gd name="connsiteY165" fmla="*/ 2475539 h 5218739"/>
                <a:gd name="connsiteX166" fmla="*/ 2793285 w 3737830"/>
                <a:gd name="connsiteY166" fmla="*/ 2274572 h 5218739"/>
                <a:gd name="connsiteX167" fmla="*/ 2873671 w 3737830"/>
                <a:gd name="connsiteY167" fmla="*/ 2013314 h 5218739"/>
                <a:gd name="connsiteX168" fmla="*/ 3144977 w 3737830"/>
                <a:gd name="connsiteY168" fmla="*/ 1782202 h 5218739"/>
                <a:gd name="connsiteX169" fmla="*/ 2984203 w 3737830"/>
                <a:gd name="connsiteY169" fmla="*/ 1330027 h 5218739"/>
                <a:gd name="connsiteX170" fmla="*/ 3165074 w 3737830"/>
                <a:gd name="connsiteY170" fmla="*/ 1108963 h 5218739"/>
                <a:gd name="connsiteX171" fmla="*/ 3438708 w 3737830"/>
                <a:gd name="connsiteY171" fmla="*/ 708324 h 5218739"/>
                <a:gd name="connsiteX172" fmla="*/ 3377270 w 3737830"/>
                <a:gd name="connsiteY172" fmla="*/ 563993 h 5218739"/>
                <a:gd name="connsiteX173" fmla="*/ 3316598 w 3737830"/>
                <a:gd name="connsiteY173" fmla="*/ 440404 h 5218739"/>
                <a:gd name="connsiteX174" fmla="*/ 3332784 w 3737830"/>
                <a:gd name="connsiteY174" fmla="*/ 263417 h 5218739"/>
                <a:gd name="connsiteX175" fmla="*/ 3106192 w 3737830"/>
                <a:gd name="connsiteY175" fmla="*/ 128907 h 5218739"/>
                <a:gd name="connsiteX176" fmla="*/ 3124462 w 3737830"/>
                <a:gd name="connsiteY176" fmla="*/ 12400 h 5218739"/>
                <a:gd name="connsiteX177" fmla="*/ 3020642 w 3737830"/>
                <a:gd name="connsiteY177" fmla="*/ 1477 h 5218739"/>
                <a:gd name="connsiteX178" fmla="*/ 2958526 w 3737830"/>
                <a:gd name="connsiteY178" fmla="*/ 38129 h 5218739"/>
                <a:gd name="connsiteX179" fmla="*/ 2965150 w 3737830"/>
                <a:gd name="connsiteY179" fmla="*/ 223300 h 5218739"/>
                <a:gd name="connsiteX180" fmla="*/ 2780177 w 3737830"/>
                <a:gd name="connsiteY180" fmla="*/ 305894 h 5218739"/>
                <a:gd name="connsiteX181" fmla="*/ 2762617 w 3737830"/>
                <a:gd name="connsiteY181" fmla="*/ 448814 h 5218739"/>
                <a:gd name="connsiteX0" fmla="*/ 2762617 w 3737830"/>
                <a:gd name="connsiteY0" fmla="*/ 448814 h 5218739"/>
                <a:gd name="connsiteX1" fmla="*/ 2424105 w 3737830"/>
                <a:gd name="connsiteY1" fmla="*/ 558395 h 5218739"/>
                <a:gd name="connsiteX2" fmla="*/ 2293527 w 3737830"/>
                <a:gd name="connsiteY2" fmla="*/ 545493 h 5218739"/>
                <a:gd name="connsiteX3" fmla="*/ 2241444 w 3737830"/>
                <a:gd name="connsiteY3" fmla="*/ 716503 h 5218739"/>
                <a:gd name="connsiteX4" fmla="*/ 2040286 w 3737830"/>
                <a:gd name="connsiteY4" fmla="*/ 792017 h 5218739"/>
                <a:gd name="connsiteX5" fmla="*/ 1996355 w 3737830"/>
                <a:gd name="connsiteY5" fmla="*/ 709423 h 5218739"/>
                <a:gd name="connsiteX6" fmla="*/ 1883059 w 3737830"/>
                <a:gd name="connsiteY6" fmla="*/ 810896 h 5218739"/>
                <a:gd name="connsiteX7" fmla="*/ 1700399 w 3737830"/>
                <a:gd name="connsiteY7" fmla="*/ 820335 h 5218739"/>
                <a:gd name="connsiteX8" fmla="*/ 1591727 w 3737830"/>
                <a:gd name="connsiteY8" fmla="*/ 910008 h 5218739"/>
                <a:gd name="connsiteX9" fmla="*/ 1478186 w 3737830"/>
                <a:gd name="connsiteY9" fmla="*/ 938674 h 5218739"/>
                <a:gd name="connsiteX10" fmla="*/ 1392881 w 3737830"/>
                <a:gd name="connsiteY10" fmla="*/ 1179028 h 5218739"/>
                <a:gd name="connsiteX11" fmla="*/ 1249527 w 3737830"/>
                <a:gd name="connsiteY11" fmla="*/ 1112953 h 5218739"/>
                <a:gd name="connsiteX12" fmla="*/ 1184787 w 3737830"/>
                <a:gd name="connsiteY12" fmla="*/ 1226224 h 5218739"/>
                <a:gd name="connsiteX13" fmla="*/ 1214845 w 3737830"/>
                <a:gd name="connsiteY13" fmla="*/ 1445687 h 5218739"/>
                <a:gd name="connsiteX14" fmla="*/ 1062243 w 3737830"/>
                <a:gd name="connsiteY14" fmla="*/ 1497603 h 5218739"/>
                <a:gd name="connsiteX15" fmla="*/ 1018312 w 3737830"/>
                <a:gd name="connsiteY15" fmla="*/ 1415010 h 5218739"/>
                <a:gd name="connsiteX16" fmla="*/ 932762 w 3737830"/>
                <a:gd name="connsiteY16" fmla="*/ 1436248 h 5218739"/>
                <a:gd name="connsiteX17" fmla="*/ 902682 w 3737830"/>
                <a:gd name="connsiteY17" fmla="*/ 1355452 h 5218739"/>
                <a:gd name="connsiteX18" fmla="*/ 646054 w 3737830"/>
                <a:gd name="connsiteY18" fmla="*/ 1443327 h 5218739"/>
                <a:gd name="connsiteX19" fmla="*/ 553567 w 3737830"/>
                <a:gd name="connsiteY19" fmla="*/ 1318257 h 5218739"/>
                <a:gd name="connsiteX20" fmla="*/ 528134 w 3737830"/>
                <a:gd name="connsiteY20" fmla="*/ 1490524 h 5218739"/>
                <a:gd name="connsiteX21" fmla="*/ 384780 w 3737830"/>
                <a:gd name="connsiteY21" fmla="*/ 1490524 h 5218739"/>
                <a:gd name="connsiteX22" fmla="*/ 289981 w 3737830"/>
                <a:gd name="connsiteY22" fmla="*/ 1625034 h 5218739"/>
                <a:gd name="connsiteX23" fmla="*/ 132783 w 3737830"/>
                <a:gd name="connsiteY23" fmla="*/ 1704252 h 5218739"/>
                <a:gd name="connsiteX24" fmla="*/ 137379 w 3737830"/>
                <a:gd name="connsiteY24" fmla="*/ 1825618 h 5218739"/>
                <a:gd name="connsiteX25" fmla="*/ 33332 w 3737830"/>
                <a:gd name="connsiteY25" fmla="*/ 1927091 h 5218739"/>
                <a:gd name="connsiteX26" fmla="*/ 6257 w 3737830"/>
                <a:gd name="connsiteY26" fmla="*/ 2273583 h 5218739"/>
                <a:gd name="connsiteX27" fmla="*/ 63390 w 3737830"/>
                <a:gd name="connsiteY27" fmla="*/ 2443891 h 5218739"/>
                <a:gd name="connsiteX28" fmla="*/ 125819 w 3737830"/>
                <a:gd name="connsiteY28" fmla="*/ 2469849 h 5218739"/>
                <a:gd name="connsiteX29" fmla="*/ 169750 w 3737830"/>
                <a:gd name="connsiteY29" fmla="*/ 2613798 h 5218739"/>
                <a:gd name="connsiteX30" fmla="*/ 358836 w 3737830"/>
                <a:gd name="connsiteY30" fmla="*/ 2804548 h 5218739"/>
                <a:gd name="connsiteX31" fmla="*/ 521198 w 3737830"/>
                <a:gd name="connsiteY31" fmla="*/ 2892257 h 5218739"/>
                <a:gd name="connsiteX32" fmla="*/ 598137 w 3737830"/>
                <a:gd name="connsiteY32" fmla="*/ 3135838 h 5218739"/>
                <a:gd name="connsiteX33" fmla="*/ 424087 w 3737830"/>
                <a:gd name="connsiteY33" fmla="*/ 3331184 h 5218739"/>
                <a:gd name="connsiteX34" fmla="*/ 292409 w 3737830"/>
                <a:gd name="connsiteY34" fmla="*/ 3556346 h 5218739"/>
                <a:gd name="connsiteX35" fmla="*/ 293251 w 3737830"/>
                <a:gd name="connsiteY35" fmla="*/ 3670361 h 5218739"/>
                <a:gd name="connsiteX36" fmla="*/ 335069 w 3737830"/>
                <a:gd name="connsiteY36" fmla="*/ 3679847 h 5218739"/>
                <a:gd name="connsiteX37" fmla="*/ 355879 w 3737830"/>
                <a:gd name="connsiteY37" fmla="*/ 3689581 h 5218739"/>
                <a:gd name="connsiteX38" fmla="*/ 379289 w 3737830"/>
                <a:gd name="connsiteY38" fmla="*/ 3682502 h 5218739"/>
                <a:gd name="connsiteX39" fmla="*/ 414839 w 3737830"/>
                <a:gd name="connsiteY39" fmla="*/ 3702855 h 5218739"/>
                <a:gd name="connsiteX40" fmla="*/ 446920 w 3737830"/>
                <a:gd name="connsiteY40" fmla="*/ 3695776 h 5218739"/>
                <a:gd name="connsiteX41" fmla="*/ 493741 w 3737830"/>
                <a:gd name="connsiteY41" fmla="*/ 3732943 h 5218739"/>
                <a:gd name="connsiteX42" fmla="*/ 522354 w 3737830"/>
                <a:gd name="connsiteY42" fmla="*/ 3724094 h 5218739"/>
                <a:gd name="connsiteX43" fmla="*/ 532759 w 3737830"/>
                <a:gd name="connsiteY43" fmla="*/ 3741792 h 5218739"/>
                <a:gd name="connsiteX44" fmla="*/ 569175 w 3737830"/>
                <a:gd name="connsiteY44" fmla="*/ 3717014 h 5218739"/>
                <a:gd name="connsiteX45" fmla="*/ 592586 w 3737830"/>
                <a:gd name="connsiteY45" fmla="*/ 3720554 h 5218739"/>
                <a:gd name="connsiteX46" fmla="*/ 610247 w 3737830"/>
                <a:gd name="connsiteY46" fmla="*/ 3714362 h 5218739"/>
                <a:gd name="connsiteX47" fmla="*/ 638542 w 3737830"/>
                <a:gd name="connsiteY47" fmla="*/ 3764424 h 5218739"/>
                <a:gd name="connsiteX48" fmla="*/ 654147 w 3737830"/>
                <a:gd name="connsiteY48" fmla="*/ 3775420 h 5218739"/>
                <a:gd name="connsiteX49" fmla="*/ 687095 w 3737830"/>
                <a:gd name="connsiteY49" fmla="*/ 3777190 h 5218739"/>
                <a:gd name="connsiteX50" fmla="*/ 692298 w 3737830"/>
                <a:gd name="connsiteY50" fmla="*/ 3751527 h 5218739"/>
                <a:gd name="connsiteX51" fmla="*/ 707038 w 3737830"/>
                <a:gd name="connsiteY51" fmla="*/ 3744447 h 5218739"/>
                <a:gd name="connsiteX52" fmla="*/ 706171 w 3737830"/>
                <a:gd name="connsiteY52" fmla="*/ 3728519 h 5218739"/>
                <a:gd name="connsiteX53" fmla="*/ 734784 w 3737830"/>
                <a:gd name="connsiteY53" fmla="*/ 3712590 h 5218739"/>
                <a:gd name="connsiteX54" fmla="*/ 751258 w 3737830"/>
                <a:gd name="connsiteY54" fmla="*/ 3718784 h 5218739"/>
                <a:gd name="connsiteX55" fmla="*/ 767732 w 3737830"/>
                <a:gd name="connsiteY55" fmla="*/ 3688697 h 5218739"/>
                <a:gd name="connsiteX56" fmla="*/ 818889 w 3737830"/>
                <a:gd name="connsiteY56" fmla="*/ 3698431 h 5218739"/>
                <a:gd name="connsiteX57" fmla="*/ 834496 w 3737830"/>
                <a:gd name="connsiteY57" fmla="*/ 3730288 h 5218739"/>
                <a:gd name="connsiteX58" fmla="*/ 868311 w 3737830"/>
                <a:gd name="connsiteY58" fmla="*/ 3683387 h 5218739"/>
                <a:gd name="connsiteX59" fmla="*/ 908196 w 3737830"/>
                <a:gd name="connsiteY59" fmla="*/ 3669228 h 5218739"/>
                <a:gd name="connsiteX60" fmla="*/ 934208 w 3737830"/>
                <a:gd name="connsiteY60" fmla="*/ 3674538 h 5218739"/>
                <a:gd name="connsiteX61" fmla="*/ 968890 w 3737830"/>
                <a:gd name="connsiteY61" fmla="*/ 3647105 h 5218739"/>
                <a:gd name="connsiteX62" fmla="*/ 994035 w 3737830"/>
                <a:gd name="connsiteY62" fmla="*/ 3640910 h 5218739"/>
                <a:gd name="connsiteX63" fmla="*/ 1026983 w 3737830"/>
                <a:gd name="connsiteY63" fmla="*/ 3599318 h 5218739"/>
                <a:gd name="connsiteX64" fmla="*/ 1054920 w 3737830"/>
                <a:gd name="connsiteY64" fmla="*/ 3580857 h 5218739"/>
                <a:gd name="connsiteX65" fmla="*/ 1068602 w 3737830"/>
                <a:gd name="connsiteY65" fmla="*/ 3593124 h 5218739"/>
                <a:gd name="connsiteX66" fmla="*/ 1093747 w 3737830"/>
                <a:gd name="connsiteY66" fmla="*/ 3608168 h 5218739"/>
                <a:gd name="connsiteX67" fmla="*/ 1105885 w 3737830"/>
                <a:gd name="connsiteY67" fmla="*/ 3580735 h 5218739"/>
                <a:gd name="connsiteX68" fmla="*/ 1116290 w 3737830"/>
                <a:gd name="connsiteY68" fmla="*/ 3585159 h 5218739"/>
                <a:gd name="connsiteX69" fmla="*/ 1138834 w 3737830"/>
                <a:gd name="connsiteY69" fmla="*/ 3550647 h 5218739"/>
                <a:gd name="connsiteX70" fmla="*/ 1159643 w 3737830"/>
                <a:gd name="connsiteY70" fmla="*/ 3545337 h 5218739"/>
                <a:gd name="connsiteX71" fmla="*/ 1169181 w 3737830"/>
                <a:gd name="connsiteY71" fmla="*/ 3554187 h 5218739"/>
                <a:gd name="connsiteX72" fmla="*/ 1177851 w 3737830"/>
                <a:gd name="connsiteY72" fmla="*/ 3545337 h 5218739"/>
                <a:gd name="connsiteX73" fmla="*/ 1187389 w 3737830"/>
                <a:gd name="connsiteY73" fmla="*/ 3543568 h 5218739"/>
                <a:gd name="connsiteX74" fmla="*/ 1189990 w 3737830"/>
                <a:gd name="connsiteY74" fmla="*/ 3533833 h 5218739"/>
                <a:gd name="connsiteX75" fmla="*/ 1204730 w 3737830"/>
                <a:gd name="connsiteY75" fmla="*/ 3527639 h 5218739"/>
                <a:gd name="connsiteX76" fmla="*/ 1251551 w 3737830"/>
                <a:gd name="connsiteY76" fmla="*/ 3524099 h 5218739"/>
                <a:gd name="connsiteX77" fmla="*/ 1263690 w 3737830"/>
                <a:gd name="connsiteY77" fmla="*/ 3532948 h 5218739"/>
                <a:gd name="connsiteX78" fmla="*/ 1274095 w 3737830"/>
                <a:gd name="connsiteY78" fmla="*/ 3522329 h 5218739"/>
                <a:gd name="connsiteX79" fmla="*/ 1278430 w 3737830"/>
                <a:gd name="connsiteY79" fmla="*/ 3501976 h 5218739"/>
                <a:gd name="connsiteX80" fmla="*/ 1273228 w 3737830"/>
                <a:gd name="connsiteY80" fmla="*/ 3489587 h 5218739"/>
                <a:gd name="connsiteX81" fmla="*/ 1289702 w 3737830"/>
                <a:gd name="connsiteY81" fmla="*/ 3474543 h 5218739"/>
                <a:gd name="connsiteX82" fmla="*/ 1300974 w 3737830"/>
                <a:gd name="connsiteY82" fmla="*/ 3476313 h 5218739"/>
                <a:gd name="connsiteX83" fmla="*/ 1300974 w 3737830"/>
                <a:gd name="connsiteY83" fmla="*/ 3499321 h 5218739"/>
                <a:gd name="connsiteX84" fmla="*/ 1315714 w 3737830"/>
                <a:gd name="connsiteY84" fmla="*/ 3489587 h 5218739"/>
                <a:gd name="connsiteX85" fmla="*/ 1327853 w 3737830"/>
                <a:gd name="connsiteY85" fmla="*/ 3486932 h 5218739"/>
                <a:gd name="connsiteX86" fmla="*/ 1350396 w 3737830"/>
                <a:gd name="connsiteY86" fmla="*/ 3479852 h 5218739"/>
                <a:gd name="connsiteX87" fmla="*/ 1374674 w 3737830"/>
                <a:gd name="connsiteY87" fmla="*/ 3482507 h 5218739"/>
                <a:gd name="connsiteX88" fmla="*/ 1368604 w 3737830"/>
                <a:gd name="connsiteY88" fmla="*/ 3494011 h 5218739"/>
                <a:gd name="connsiteX89" fmla="*/ 1369472 w 3737830"/>
                <a:gd name="connsiteY89" fmla="*/ 3517020 h 5218739"/>
                <a:gd name="connsiteX90" fmla="*/ 1392882 w 3737830"/>
                <a:gd name="connsiteY90" fmla="*/ 3492241 h 5218739"/>
                <a:gd name="connsiteX91" fmla="*/ 1416293 w 3737830"/>
                <a:gd name="connsiteY91" fmla="*/ 3491357 h 5218739"/>
                <a:gd name="connsiteX92" fmla="*/ 1442779 w 3737830"/>
                <a:gd name="connsiteY92" fmla="*/ 3466701 h 5218739"/>
                <a:gd name="connsiteX93" fmla="*/ 1499530 w 3737830"/>
                <a:gd name="connsiteY93" fmla="*/ 3501976 h 5218739"/>
                <a:gd name="connsiteX94" fmla="*/ 1544618 w 3737830"/>
                <a:gd name="connsiteY94" fmla="*/ 3581620 h 5218739"/>
                <a:gd name="connsiteX95" fmla="*/ 1551554 w 3737830"/>
                <a:gd name="connsiteY95" fmla="*/ 3574540 h 5218739"/>
                <a:gd name="connsiteX96" fmla="*/ 1567161 w 3737830"/>
                <a:gd name="connsiteY96" fmla="*/ 3575426 h 5218739"/>
                <a:gd name="connsiteX97" fmla="*/ 1578433 w 3737830"/>
                <a:gd name="connsiteY97" fmla="*/ 3586929 h 5218739"/>
                <a:gd name="connsiteX98" fmla="*/ 1613115 w 3737830"/>
                <a:gd name="connsiteY98" fmla="*/ 3594009 h 5218739"/>
                <a:gd name="connsiteX99" fmla="*/ 1653867 w 3737830"/>
                <a:gd name="connsiteY99" fmla="*/ 3578080 h 5218739"/>
                <a:gd name="connsiteX100" fmla="*/ 1694619 w 3737830"/>
                <a:gd name="connsiteY100" fmla="*/ 3586929 h 5218739"/>
                <a:gd name="connsiteX101" fmla="*/ 1693752 w 3737830"/>
                <a:gd name="connsiteY101" fmla="*/ 3627636 h 5218739"/>
                <a:gd name="connsiteX102" fmla="*/ 1721498 w 3737830"/>
                <a:gd name="connsiteY102" fmla="*/ 3656839 h 5218739"/>
                <a:gd name="connsiteX103" fmla="*/ 1761383 w 3737830"/>
                <a:gd name="connsiteY103" fmla="*/ 3656839 h 5218739"/>
                <a:gd name="connsiteX104" fmla="*/ 1760429 w 3737830"/>
                <a:gd name="connsiteY104" fmla="*/ 3685379 h 5218739"/>
                <a:gd name="connsiteX105" fmla="*/ 1778441 w 3737830"/>
                <a:gd name="connsiteY105" fmla="*/ 3689061 h 5218739"/>
                <a:gd name="connsiteX106" fmla="*/ 1800298 w 3737830"/>
                <a:gd name="connsiteY106" fmla="*/ 3684413 h 5218739"/>
                <a:gd name="connsiteX107" fmla="*/ 1813047 w 3737830"/>
                <a:gd name="connsiteY107" fmla="*/ 3669542 h 5218739"/>
                <a:gd name="connsiteX108" fmla="*/ 1833083 w 3737830"/>
                <a:gd name="connsiteY108" fmla="*/ 3667683 h 5218739"/>
                <a:gd name="connsiteX109" fmla="*/ 1855684 w 3737830"/>
                <a:gd name="connsiteY109" fmla="*/ 3637806 h 5218739"/>
                <a:gd name="connsiteX110" fmla="*/ 1862226 w 3737830"/>
                <a:gd name="connsiteY110" fmla="*/ 3644447 h 5218739"/>
                <a:gd name="connsiteX111" fmla="*/ 1853117 w 3737830"/>
                <a:gd name="connsiteY111" fmla="*/ 3669542 h 5218739"/>
                <a:gd name="connsiteX112" fmla="*/ 1870421 w 3737830"/>
                <a:gd name="connsiteY112" fmla="*/ 3712298 h 5218739"/>
                <a:gd name="connsiteX113" fmla="*/ 1874064 w 3737830"/>
                <a:gd name="connsiteY113" fmla="*/ 3742970 h 5218739"/>
                <a:gd name="connsiteX114" fmla="*/ 1873154 w 3737830"/>
                <a:gd name="connsiteY114" fmla="*/ 3769925 h 5218739"/>
                <a:gd name="connsiteX115" fmla="*/ 1893189 w 3737830"/>
                <a:gd name="connsiteY115" fmla="*/ 3781078 h 5218739"/>
                <a:gd name="connsiteX116" fmla="*/ 1911403 w 3737830"/>
                <a:gd name="connsiteY116" fmla="*/ 3782937 h 5218739"/>
                <a:gd name="connsiteX117" fmla="*/ 1913224 w 3737830"/>
                <a:gd name="connsiteY117" fmla="*/ 3799668 h 5218739"/>
                <a:gd name="connsiteX118" fmla="*/ 1923242 w 3737830"/>
                <a:gd name="connsiteY118" fmla="*/ 3816398 h 5218739"/>
                <a:gd name="connsiteX119" fmla="*/ 1921420 w 3737830"/>
                <a:gd name="connsiteY119" fmla="*/ 3828481 h 5218739"/>
                <a:gd name="connsiteX120" fmla="*/ 1909581 w 3737830"/>
                <a:gd name="connsiteY120" fmla="*/ 3831270 h 5218739"/>
                <a:gd name="connsiteX121" fmla="*/ 1906849 w 3737830"/>
                <a:gd name="connsiteY121" fmla="*/ 3821975 h 5218739"/>
                <a:gd name="connsiteX122" fmla="*/ 1894100 w 3737830"/>
                <a:gd name="connsiteY122" fmla="*/ 3826622 h 5218739"/>
                <a:gd name="connsiteX123" fmla="*/ 1890457 w 3737830"/>
                <a:gd name="connsiteY123" fmla="*/ 3846141 h 5218739"/>
                <a:gd name="connsiteX124" fmla="*/ 1878618 w 3737830"/>
                <a:gd name="connsiteY124" fmla="*/ 3858224 h 5218739"/>
                <a:gd name="connsiteX125" fmla="*/ 1885903 w 3737830"/>
                <a:gd name="connsiteY125" fmla="*/ 3884249 h 5218739"/>
                <a:gd name="connsiteX126" fmla="*/ 1875886 w 3737830"/>
                <a:gd name="connsiteY126" fmla="*/ 3924216 h 5218739"/>
                <a:gd name="connsiteX127" fmla="*/ 1895010 w 3737830"/>
                <a:gd name="connsiteY127" fmla="*/ 3936299 h 5218739"/>
                <a:gd name="connsiteX128" fmla="*/ 1912314 w 3737830"/>
                <a:gd name="connsiteY128" fmla="*/ 3958606 h 5218739"/>
                <a:gd name="connsiteX129" fmla="*/ 1907760 w 3737830"/>
                <a:gd name="connsiteY129" fmla="*/ 3967901 h 5218739"/>
                <a:gd name="connsiteX130" fmla="*/ 1909581 w 3737830"/>
                <a:gd name="connsiteY130" fmla="*/ 3979055 h 5218739"/>
                <a:gd name="connsiteX131" fmla="*/ 1884992 w 3737830"/>
                <a:gd name="connsiteY131" fmla="*/ 3993927 h 5218739"/>
                <a:gd name="connsiteX132" fmla="*/ 1879528 w 3737830"/>
                <a:gd name="connsiteY132" fmla="*/ 4009728 h 5218739"/>
                <a:gd name="connsiteX133" fmla="*/ 1809404 w 3737830"/>
                <a:gd name="connsiteY133" fmla="*/ 4037612 h 5218739"/>
                <a:gd name="connsiteX134" fmla="*/ 1823065 w 3737830"/>
                <a:gd name="connsiteY134" fmla="*/ 4052483 h 5218739"/>
                <a:gd name="connsiteX135" fmla="*/ 1815780 w 3737830"/>
                <a:gd name="connsiteY135" fmla="*/ 4067355 h 5218739"/>
                <a:gd name="connsiteX136" fmla="*/ 1833083 w 3737830"/>
                <a:gd name="connsiteY136" fmla="*/ 4098957 h 5218739"/>
                <a:gd name="connsiteX137" fmla="*/ 1851297 w 3737830"/>
                <a:gd name="connsiteY137" fmla="*/ 4098957 h 5218739"/>
                <a:gd name="connsiteX138" fmla="*/ 1872243 w 3737830"/>
                <a:gd name="connsiteY138" fmla="*/ 4117546 h 5218739"/>
                <a:gd name="connsiteX139" fmla="*/ 1884082 w 3737830"/>
                <a:gd name="connsiteY139" fmla="*/ 4126841 h 5218739"/>
                <a:gd name="connsiteX140" fmla="*/ 1895921 w 3737830"/>
                <a:gd name="connsiteY140" fmla="*/ 4175173 h 5218739"/>
                <a:gd name="connsiteX141" fmla="*/ 1881349 w 3737830"/>
                <a:gd name="connsiteY141" fmla="*/ 4193762 h 5218739"/>
                <a:gd name="connsiteX142" fmla="*/ 1896832 w 3737830"/>
                <a:gd name="connsiteY142" fmla="*/ 4199339 h 5218739"/>
                <a:gd name="connsiteX143" fmla="*/ 1902296 w 3737830"/>
                <a:gd name="connsiteY143" fmla="*/ 4209564 h 5218739"/>
                <a:gd name="connsiteX144" fmla="*/ 1948742 w 3737830"/>
                <a:gd name="connsiteY144" fmla="*/ 4229082 h 5218739"/>
                <a:gd name="connsiteX145" fmla="*/ 1986991 w 3737830"/>
                <a:gd name="connsiteY145" fmla="*/ 4230941 h 5218739"/>
                <a:gd name="connsiteX146" fmla="*/ 1997008 w 3737830"/>
                <a:gd name="connsiteY146" fmla="*/ 4243954 h 5218739"/>
                <a:gd name="connsiteX147" fmla="*/ 2015222 w 3737830"/>
                <a:gd name="connsiteY147" fmla="*/ 4250460 h 5218739"/>
                <a:gd name="connsiteX148" fmla="*/ 2017044 w 3737830"/>
                <a:gd name="connsiteY148" fmla="*/ 4276485 h 5218739"/>
                <a:gd name="connsiteX149" fmla="*/ 2069313 w 3737830"/>
                <a:gd name="connsiteY149" fmla="*/ 4257313 h 5218739"/>
                <a:gd name="connsiteX150" fmla="*/ 2062579 w 3737830"/>
                <a:gd name="connsiteY150" fmla="*/ 4282062 h 5218739"/>
                <a:gd name="connsiteX151" fmla="*/ 2075328 w 3737830"/>
                <a:gd name="connsiteY151" fmla="*/ 4304369 h 5218739"/>
                <a:gd name="connsiteX152" fmla="*/ 2056204 w 3737830"/>
                <a:gd name="connsiteY152" fmla="*/ 4313664 h 5218739"/>
                <a:gd name="connsiteX153" fmla="*/ 2068043 w 3737830"/>
                <a:gd name="connsiteY153" fmla="*/ 4321100 h 5218739"/>
                <a:gd name="connsiteX154" fmla="*/ 2078061 w 3737830"/>
                <a:gd name="connsiteY154" fmla="*/ 4341548 h 5218739"/>
                <a:gd name="connsiteX155" fmla="*/ 2064400 w 3737830"/>
                <a:gd name="connsiteY155" fmla="*/ 4361067 h 5218739"/>
                <a:gd name="connsiteX156" fmla="*/ 2056204 w 3737830"/>
                <a:gd name="connsiteY156" fmla="*/ 4380586 h 5218739"/>
                <a:gd name="connsiteX157" fmla="*/ 2033436 w 3737830"/>
                <a:gd name="connsiteY157" fmla="*/ 4400105 h 5218739"/>
                <a:gd name="connsiteX158" fmla="*/ 1868836 w 3737830"/>
                <a:gd name="connsiteY158" fmla="*/ 4846950 h 5218739"/>
                <a:gd name="connsiteX159" fmla="*/ 2702849 w 3737830"/>
                <a:gd name="connsiteY159" fmla="*/ 5188594 h 5218739"/>
                <a:gd name="connsiteX160" fmla="*/ 3506718 w 3737830"/>
                <a:gd name="connsiteY160" fmla="*/ 5218739 h 5218739"/>
                <a:gd name="connsiteX161" fmla="*/ 3737830 w 3737830"/>
                <a:gd name="connsiteY161" fmla="*/ 4465112 h 5218739"/>
                <a:gd name="connsiteX162" fmla="*/ 3707685 w 3737830"/>
                <a:gd name="connsiteY162" fmla="*/ 3801921 h 5218739"/>
                <a:gd name="connsiteX163" fmla="*/ 3737830 w 3737830"/>
                <a:gd name="connsiteY163" fmla="*/ 3289455 h 5218739"/>
                <a:gd name="connsiteX164" fmla="*/ 3446427 w 3737830"/>
                <a:gd name="connsiteY164" fmla="*/ 2666457 h 5218739"/>
                <a:gd name="connsiteX165" fmla="*/ 2853575 w 3737830"/>
                <a:gd name="connsiteY165" fmla="*/ 2676506 h 5218739"/>
                <a:gd name="connsiteX166" fmla="*/ 2572221 w 3737830"/>
                <a:gd name="connsiteY166" fmla="*/ 2475539 h 5218739"/>
                <a:gd name="connsiteX167" fmla="*/ 2793285 w 3737830"/>
                <a:gd name="connsiteY167" fmla="*/ 2274572 h 5218739"/>
                <a:gd name="connsiteX168" fmla="*/ 2873671 w 3737830"/>
                <a:gd name="connsiteY168" fmla="*/ 2013314 h 5218739"/>
                <a:gd name="connsiteX169" fmla="*/ 3144977 w 3737830"/>
                <a:gd name="connsiteY169" fmla="*/ 1782202 h 5218739"/>
                <a:gd name="connsiteX170" fmla="*/ 2984203 w 3737830"/>
                <a:gd name="connsiteY170" fmla="*/ 1330027 h 5218739"/>
                <a:gd name="connsiteX171" fmla="*/ 3165074 w 3737830"/>
                <a:gd name="connsiteY171" fmla="*/ 1108963 h 5218739"/>
                <a:gd name="connsiteX172" fmla="*/ 3438708 w 3737830"/>
                <a:gd name="connsiteY172" fmla="*/ 708324 h 5218739"/>
                <a:gd name="connsiteX173" fmla="*/ 3377270 w 3737830"/>
                <a:gd name="connsiteY173" fmla="*/ 563993 h 5218739"/>
                <a:gd name="connsiteX174" fmla="*/ 3316598 w 3737830"/>
                <a:gd name="connsiteY174" fmla="*/ 440404 h 5218739"/>
                <a:gd name="connsiteX175" fmla="*/ 3332784 w 3737830"/>
                <a:gd name="connsiteY175" fmla="*/ 263417 h 5218739"/>
                <a:gd name="connsiteX176" fmla="*/ 3106192 w 3737830"/>
                <a:gd name="connsiteY176" fmla="*/ 128907 h 5218739"/>
                <a:gd name="connsiteX177" fmla="*/ 3124462 w 3737830"/>
                <a:gd name="connsiteY177" fmla="*/ 12400 h 5218739"/>
                <a:gd name="connsiteX178" fmla="*/ 3020642 w 3737830"/>
                <a:gd name="connsiteY178" fmla="*/ 1477 h 5218739"/>
                <a:gd name="connsiteX179" fmla="*/ 2958526 w 3737830"/>
                <a:gd name="connsiteY179" fmla="*/ 38129 h 5218739"/>
                <a:gd name="connsiteX180" fmla="*/ 2965150 w 3737830"/>
                <a:gd name="connsiteY180" fmla="*/ 223300 h 5218739"/>
                <a:gd name="connsiteX181" fmla="*/ 2780177 w 3737830"/>
                <a:gd name="connsiteY181" fmla="*/ 305894 h 5218739"/>
                <a:gd name="connsiteX182" fmla="*/ 2762617 w 3737830"/>
                <a:gd name="connsiteY182" fmla="*/ 448814 h 5218739"/>
                <a:gd name="connsiteX0" fmla="*/ 2762617 w 3737830"/>
                <a:gd name="connsiteY0" fmla="*/ 448814 h 5218739"/>
                <a:gd name="connsiteX1" fmla="*/ 2424105 w 3737830"/>
                <a:gd name="connsiteY1" fmla="*/ 558395 h 5218739"/>
                <a:gd name="connsiteX2" fmla="*/ 2293527 w 3737830"/>
                <a:gd name="connsiteY2" fmla="*/ 545493 h 5218739"/>
                <a:gd name="connsiteX3" fmla="*/ 2241444 w 3737830"/>
                <a:gd name="connsiteY3" fmla="*/ 716503 h 5218739"/>
                <a:gd name="connsiteX4" fmla="*/ 2040286 w 3737830"/>
                <a:gd name="connsiteY4" fmla="*/ 792017 h 5218739"/>
                <a:gd name="connsiteX5" fmla="*/ 1996355 w 3737830"/>
                <a:gd name="connsiteY5" fmla="*/ 709423 h 5218739"/>
                <a:gd name="connsiteX6" fmla="*/ 1883059 w 3737830"/>
                <a:gd name="connsiteY6" fmla="*/ 810896 h 5218739"/>
                <a:gd name="connsiteX7" fmla="*/ 1700399 w 3737830"/>
                <a:gd name="connsiteY7" fmla="*/ 820335 h 5218739"/>
                <a:gd name="connsiteX8" fmla="*/ 1591727 w 3737830"/>
                <a:gd name="connsiteY8" fmla="*/ 910008 h 5218739"/>
                <a:gd name="connsiteX9" fmla="*/ 1478186 w 3737830"/>
                <a:gd name="connsiteY9" fmla="*/ 938674 h 5218739"/>
                <a:gd name="connsiteX10" fmla="*/ 1392881 w 3737830"/>
                <a:gd name="connsiteY10" fmla="*/ 1179028 h 5218739"/>
                <a:gd name="connsiteX11" fmla="*/ 1249527 w 3737830"/>
                <a:gd name="connsiteY11" fmla="*/ 1112953 h 5218739"/>
                <a:gd name="connsiteX12" fmla="*/ 1184787 w 3737830"/>
                <a:gd name="connsiteY12" fmla="*/ 1226224 h 5218739"/>
                <a:gd name="connsiteX13" fmla="*/ 1214845 w 3737830"/>
                <a:gd name="connsiteY13" fmla="*/ 1445687 h 5218739"/>
                <a:gd name="connsiteX14" fmla="*/ 1062243 w 3737830"/>
                <a:gd name="connsiteY14" fmla="*/ 1497603 h 5218739"/>
                <a:gd name="connsiteX15" fmla="*/ 1018312 w 3737830"/>
                <a:gd name="connsiteY15" fmla="*/ 1415010 h 5218739"/>
                <a:gd name="connsiteX16" fmla="*/ 932762 w 3737830"/>
                <a:gd name="connsiteY16" fmla="*/ 1436248 h 5218739"/>
                <a:gd name="connsiteX17" fmla="*/ 902682 w 3737830"/>
                <a:gd name="connsiteY17" fmla="*/ 1355452 h 5218739"/>
                <a:gd name="connsiteX18" fmla="*/ 646054 w 3737830"/>
                <a:gd name="connsiteY18" fmla="*/ 1443327 h 5218739"/>
                <a:gd name="connsiteX19" fmla="*/ 553567 w 3737830"/>
                <a:gd name="connsiteY19" fmla="*/ 1318257 h 5218739"/>
                <a:gd name="connsiteX20" fmla="*/ 528134 w 3737830"/>
                <a:gd name="connsiteY20" fmla="*/ 1490524 h 5218739"/>
                <a:gd name="connsiteX21" fmla="*/ 384780 w 3737830"/>
                <a:gd name="connsiteY21" fmla="*/ 1490524 h 5218739"/>
                <a:gd name="connsiteX22" fmla="*/ 289981 w 3737830"/>
                <a:gd name="connsiteY22" fmla="*/ 1625034 h 5218739"/>
                <a:gd name="connsiteX23" fmla="*/ 132783 w 3737830"/>
                <a:gd name="connsiteY23" fmla="*/ 1704252 h 5218739"/>
                <a:gd name="connsiteX24" fmla="*/ 137379 w 3737830"/>
                <a:gd name="connsiteY24" fmla="*/ 1825618 h 5218739"/>
                <a:gd name="connsiteX25" fmla="*/ 33332 w 3737830"/>
                <a:gd name="connsiteY25" fmla="*/ 1927091 h 5218739"/>
                <a:gd name="connsiteX26" fmla="*/ 6257 w 3737830"/>
                <a:gd name="connsiteY26" fmla="*/ 2273583 h 5218739"/>
                <a:gd name="connsiteX27" fmla="*/ 63390 w 3737830"/>
                <a:gd name="connsiteY27" fmla="*/ 2443891 h 5218739"/>
                <a:gd name="connsiteX28" fmla="*/ 125819 w 3737830"/>
                <a:gd name="connsiteY28" fmla="*/ 2469849 h 5218739"/>
                <a:gd name="connsiteX29" fmla="*/ 169750 w 3737830"/>
                <a:gd name="connsiteY29" fmla="*/ 2613798 h 5218739"/>
                <a:gd name="connsiteX30" fmla="*/ 358836 w 3737830"/>
                <a:gd name="connsiteY30" fmla="*/ 2804548 h 5218739"/>
                <a:gd name="connsiteX31" fmla="*/ 521198 w 3737830"/>
                <a:gd name="connsiteY31" fmla="*/ 2892257 h 5218739"/>
                <a:gd name="connsiteX32" fmla="*/ 598137 w 3737830"/>
                <a:gd name="connsiteY32" fmla="*/ 3135838 h 5218739"/>
                <a:gd name="connsiteX33" fmla="*/ 424087 w 3737830"/>
                <a:gd name="connsiteY33" fmla="*/ 3331184 h 5218739"/>
                <a:gd name="connsiteX34" fmla="*/ 292409 w 3737830"/>
                <a:gd name="connsiteY34" fmla="*/ 3556346 h 5218739"/>
                <a:gd name="connsiteX35" fmla="*/ 293251 w 3737830"/>
                <a:gd name="connsiteY35" fmla="*/ 3670361 h 5218739"/>
                <a:gd name="connsiteX36" fmla="*/ 335069 w 3737830"/>
                <a:gd name="connsiteY36" fmla="*/ 3679847 h 5218739"/>
                <a:gd name="connsiteX37" fmla="*/ 355879 w 3737830"/>
                <a:gd name="connsiteY37" fmla="*/ 3689581 h 5218739"/>
                <a:gd name="connsiteX38" fmla="*/ 379289 w 3737830"/>
                <a:gd name="connsiteY38" fmla="*/ 3682502 h 5218739"/>
                <a:gd name="connsiteX39" fmla="*/ 414839 w 3737830"/>
                <a:gd name="connsiteY39" fmla="*/ 3702855 h 5218739"/>
                <a:gd name="connsiteX40" fmla="*/ 446920 w 3737830"/>
                <a:gd name="connsiteY40" fmla="*/ 3695776 h 5218739"/>
                <a:gd name="connsiteX41" fmla="*/ 493741 w 3737830"/>
                <a:gd name="connsiteY41" fmla="*/ 3732943 h 5218739"/>
                <a:gd name="connsiteX42" fmla="*/ 522354 w 3737830"/>
                <a:gd name="connsiteY42" fmla="*/ 3724094 h 5218739"/>
                <a:gd name="connsiteX43" fmla="*/ 532759 w 3737830"/>
                <a:gd name="connsiteY43" fmla="*/ 3741792 h 5218739"/>
                <a:gd name="connsiteX44" fmla="*/ 569175 w 3737830"/>
                <a:gd name="connsiteY44" fmla="*/ 3717014 h 5218739"/>
                <a:gd name="connsiteX45" fmla="*/ 592586 w 3737830"/>
                <a:gd name="connsiteY45" fmla="*/ 3720554 h 5218739"/>
                <a:gd name="connsiteX46" fmla="*/ 610247 w 3737830"/>
                <a:gd name="connsiteY46" fmla="*/ 3714362 h 5218739"/>
                <a:gd name="connsiteX47" fmla="*/ 638542 w 3737830"/>
                <a:gd name="connsiteY47" fmla="*/ 3764424 h 5218739"/>
                <a:gd name="connsiteX48" fmla="*/ 654147 w 3737830"/>
                <a:gd name="connsiteY48" fmla="*/ 3775420 h 5218739"/>
                <a:gd name="connsiteX49" fmla="*/ 687095 w 3737830"/>
                <a:gd name="connsiteY49" fmla="*/ 3777190 h 5218739"/>
                <a:gd name="connsiteX50" fmla="*/ 692298 w 3737830"/>
                <a:gd name="connsiteY50" fmla="*/ 3751527 h 5218739"/>
                <a:gd name="connsiteX51" fmla="*/ 707038 w 3737830"/>
                <a:gd name="connsiteY51" fmla="*/ 3744447 h 5218739"/>
                <a:gd name="connsiteX52" fmla="*/ 706171 w 3737830"/>
                <a:gd name="connsiteY52" fmla="*/ 3728519 h 5218739"/>
                <a:gd name="connsiteX53" fmla="*/ 734784 w 3737830"/>
                <a:gd name="connsiteY53" fmla="*/ 3712590 h 5218739"/>
                <a:gd name="connsiteX54" fmla="*/ 751258 w 3737830"/>
                <a:gd name="connsiteY54" fmla="*/ 3718784 h 5218739"/>
                <a:gd name="connsiteX55" fmla="*/ 767732 w 3737830"/>
                <a:gd name="connsiteY55" fmla="*/ 3688697 h 5218739"/>
                <a:gd name="connsiteX56" fmla="*/ 818889 w 3737830"/>
                <a:gd name="connsiteY56" fmla="*/ 3698431 h 5218739"/>
                <a:gd name="connsiteX57" fmla="*/ 834496 w 3737830"/>
                <a:gd name="connsiteY57" fmla="*/ 3730288 h 5218739"/>
                <a:gd name="connsiteX58" fmla="*/ 868311 w 3737830"/>
                <a:gd name="connsiteY58" fmla="*/ 3683387 h 5218739"/>
                <a:gd name="connsiteX59" fmla="*/ 908196 w 3737830"/>
                <a:gd name="connsiteY59" fmla="*/ 3669228 h 5218739"/>
                <a:gd name="connsiteX60" fmla="*/ 934208 w 3737830"/>
                <a:gd name="connsiteY60" fmla="*/ 3674538 h 5218739"/>
                <a:gd name="connsiteX61" fmla="*/ 968890 w 3737830"/>
                <a:gd name="connsiteY61" fmla="*/ 3647105 h 5218739"/>
                <a:gd name="connsiteX62" fmla="*/ 994035 w 3737830"/>
                <a:gd name="connsiteY62" fmla="*/ 3640910 h 5218739"/>
                <a:gd name="connsiteX63" fmla="*/ 1026983 w 3737830"/>
                <a:gd name="connsiteY63" fmla="*/ 3599318 h 5218739"/>
                <a:gd name="connsiteX64" fmla="*/ 1054920 w 3737830"/>
                <a:gd name="connsiteY64" fmla="*/ 3580857 h 5218739"/>
                <a:gd name="connsiteX65" fmla="*/ 1068602 w 3737830"/>
                <a:gd name="connsiteY65" fmla="*/ 3593124 h 5218739"/>
                <a:gd name="connsiteX66" fmla="*/ 1093747 w 3737830"/>
                <a:gd name="connsiteY66" fmla="*/ 3608168 h 5218739"/>
                <a:gd name="connsiteX67" fmla="*/ 1105885 w 3737830"/>
                <a:gd name="connsiteY67" fmla="*/ 3580735 h 5218739"/>
                <a:gd name="connsiteX68" fmla="*/ 1116290 w 3737830"/>
                <a:gd name="connsiteY68" fmla="*/ 3585159 h 5218739"/>
                <a:gd name="connsiteX69" fmla="*/ 1138834 w 3737830"/>
                <a:gd name="connsiteY69" fmla="*/ 3550647 h 5218739"/>
                <a:gd name="connsiteX70" fmla="*/ 1159643 w 3737830"/>
                <a:gd name="connsiteY70" fmla="*/ 3545337 h 5218739"/>
                <a:gd name="connsiteX71" fmla="*/ 1169181 w 3737830"/>
                <a:gd name="connsiteY71" fmla="*/ 3554187 h 5218739"/>
                <a:gd name="connsiteX72" fmla="*/ 1177851 w 3737830"/>
                <a:gd name="connsiteY72" fmla="*/ 3545337 h 5218739"/>
                <a:gd name="connsiteX73" fmla="*/ 1187389 w 3737830"/>
                <a:gd name="connsiteY73" fmla="*/ 3543568 h 5218739"/>
                <a:gd name="connsiteX74" fmla="*/ 1189990 w 3737830"/>
                <a:gd name="connsiteY74" fmla="*/ 3533833 h 5218739"/>
                <a:gd name="connsiteX75" fmla="*/ 1204730 w 3737830"/>
                <a:gd name="connsiteY75" fmla="*/ 3527639 h 5218739"/>
                <a:gd name="connsiteX76" fmla="*/ 1251551 w 3737830"/>
                <a:gd name="connsiteY76" fmla="*/ 3524099 h 5218739"/>
                <a:gd name="connsiteX77" fmla="*/ 1263690 w 3737830"/>
                <a:gd name="connsiteY77" fmla="*/ 3532948 h 5218739"/>
                <a:gd name="connsiteX78" fmla="*/ 1274095 w 3737830"/>
                <a:gd name="connsiteY78" fmla="*/ 3522329 h 5218739"/>
                <a:gd name="connsiteX79" fmla="*/ 1278430 w 3737830"/>
                <a:gd name="connsiteY79" fmla="*/ 3501976 h 5218739"/>
                <a:gd name="connsiteX80" fmla="*/ 1273228 w 3737830"/>
                <a:gd name="connsiteY80" fmla="*/ 3489587 h 5218739"/>
                <a:gd name="connsiteX81" fmla="*/ 1289702 w 3737830"/>
                <a:gd name="connsiteY81" fmla="*/ 3474543 h 5218739"/>
                <a:gd name="connsiteX82" fmla="*/ 1300974 w 3737830"/>
                <a:gd name="connsiteY82" fmla="*/ 3476313 h 5218739"/>
                <a:gd name="connsiteX83" fmla="*/ 1300974 w 3737830"/>
                <a:gd name="connsiteY83" fmla="*/ 3499321 h 5218739"/>
                <a:gd name="connsiteX84" fmla="*/ 1315714 w 3737830"/>
                <a:gd name="connsiteY84" fmla="*/ 3489587 h 5218739"/>
                <a:gd name="connsiteX85" fmla="*/ 1327853 w 3737830"/>
                <a:gd name="connsiteY85" fmla="*/ 3486932 h 5218739"/>
                <a:gd name="connsiteX86" fmla="*/ 1350396 w 3737830"/>
                <a:gd name="connsiteY86" fmla="*/ 3479852 h 5218739"/>
                <a:gd name="connsiteX87" fmla="*/ 1374674 w 3737830"/>
                <a:gd name="connsiteY87" fmla="*/ 3482507 h 5218739"/>
                <a:gd name="connsiteX88" fmla="*/ 1368604 w 3737830"/>
                <a:gd name="connsiteY88" fmla="*/ 3494011 h 5218739"/>
                <a:gd name="connsiteX89" fmla="*/ 1369472 w 3737830"/>
                <a:gd name="connsiteY89" fmla="*/ 3517020 h 5218739"/>
                <a:gd name="connsiteX90" fmla="*/ 1392882 w 3737830"/>
                <a:gd name="connsiteY90" fmla="*/ 3492241 h 5218739"/>
                <a:gd name="connsiteX91" fmla="*/ 1416293 w 3737830"/>
                <a:gd name="connsiteY91" fmla="*/ 3491357 h 5218739"/>
                <a:gd name="connsiteX92" fmla="*/ 1442779 w 3737830"/>
                <a:gd name="connsiteY92" fmla="*/ 3466701 h 5218739"/>
                <a:gd name="connsiteX93" fmla="*/ 1499530 w 3737830"/>
                <a:gd name="connsiteY93" fmla="*/ 3501976 h 5218739"/>
                <a:gd name="connsiteX94" fmla="*/ 1544618 w 3737830"/>
                <a:gd name="connsiteY94" fmla="*/ 3581620 h 5218739"/>
                <a:gd name="connsiteX95" fmla="*/ 1551554 w 3737830"/>
                <a:gd name="connsiteY95" fmla="*/ 3574540 h 5218739"/>
                <a:gd name="connsiteX96" fmla="*/ 1567161 w 3737830"/>
                <a:gd name="connsiteY96" fmla="*/ 3575426 h 5218739"/>
                <a:gd name="connsiteX97" fmla="*/ 1578433 w 3737830"/>
                <a:gd name="connsiteY97" fmla="*/ 3586929 h 5218739"/>
                <a:gd name="connsiteX98" fmla="*/ 1613115 w 3737830"/>
                <a:gd name="connsiteY98" fmla="*/ 3594009 h 5218739"/>
                <a:gd name="connsiteX99" fmla="*/ 1653867 w 3737830"/>
                <a:gd name="connsiteY99" fmla="*/ 3578080 h 5218739"/>
                <a:gd name="connsiteX100" fmla="*/ 1694619 w 3737830"/>
                <a:gd name="connsiteY100" fmla="*/ 3586929 h 5218739"/>
                <a:gd name="connsiteX101" fmla="*/ 1693752 w 3737830"/>
                <a:gd name="connsiteY101" fmla="*/ 3627636 h 5218739"/>
                <a:gd name="connsiteX102" fmla="*/ 1721498 w 3737830"/>
                <a:gd name="connsiteY102" fmla="*/ 3656839 h 5218739"/>
                <a:gd name="connsiteX103" fmla="*/ 1761383 w 3737830"/>
                <a:gd name="connsiteY103" fmla="*/ 3656839 h 5218739"/>
                <a:gd name="connsiteX104" fmla="*/ 1760429 w 3737830"/>
                <a:gd name="connsiteY104" fmla="*/ 3685379 h 5218739"/>
                <a:gd name="connsiteX105" fmla="*/ 1778441 w 3737830"/>
                <a:gd name="connsiteY105" fmla="*/ 3689061 h 5218739"/>
                <a:gd name="connsiteX106" fmla="*/ 1800298 w 3737830"/>
                <a:gd name="connsiteY106" fmla="*/ 3684413 h 5218739"/>
                <a:gd name="connsiteX107" fmla="*/ 1813047 w 3737830"/>
                <a:gd name="connsiteY107" fmla="*/ 3669542 h 5218739"/>
                <a:gd name="connsiteX108" fmla="*/ 1833083 w 3737830"/>
                <a:gd name="connsiteY108" fmla="*/ 3667683 h 5218739"/>
                <a:gd name="connsiteX109" fmla="*/ 1855684 w 3737830"/>
                <a:gd name="connsiteY109" fmla="*/ 3637806 h 5218739"/>
                <a:gd name="connsiteX110" fmla="*/ 1862226 w 3737830"/>
                <a:gd name="connsiteY110" fmla="*/ 3644447 h 5218739"/>
                <a:gd name="connsiteX111" fmla="*/ 1853117 w 3737830"/>
                <a:gd name="connsiteY111" fmla="*/ 3669542 h 5218739"/>
                <a:gd name="connsiteX112" fmla="*/ 1870421 w 3737830"/>
                <a:gd name="connsiteY112" fmla="*/ 3712298 h 5218739"/>
                <a:gd name="connsiteX113" fmla="*/ 1874064 w 3737830"/>
                <a:gd name="connsiteY113" fmla="*/ 3742970 h 5218739"/>
                <a:gd name="connsiteX114" fmla="*/ 1873154 w 3737830"/>
                <a:gd name="connsiteY114" fmla="*/ 3769925 h 5218739"/>
                <a:gd name="connsiteX115" fmla="*/ 1893189 w 3737830"/>
                <a:gd name="connsiteY115" fmla="*/ 3781078 h 5218739"/>
                <a:gd name="connsiteX116" fmla="*/ 1911403 w 3737830"/>
                <a:gd name="connsiteY116" fmla="*/ 3782937 h 5218739"/>
                <a:gd name="connsiteX117" fmla="*/ 1913224 w 3737830"/>
                <a:gd name="connsiteY117" fmla="*/ 3799668 h 5218739"/>
                <a:gd name="connsiteX118" fmla="*/ 1923242 w 3737830"/>
                <a:gd name="connsiteY118" fmla="*/ 3816398 h 5218739"/>
                <a:gd name="connsiteX119" fmla="*/ 1921420 w 3737830"/>
                <a:gd name="connsiteY119" fmla="*/ 3828481 h 5218739"/>
                <a:gd name="connsiteX120" fmla="*/ 1909581 w 3737830"/>
                <a:gd name="connsiteY120" fmla="*/ 3831270 h 5218739"/>
                <a:gd name="connsiteX121" fmla="*/ 1906849 w 3737830"/>
                <a:gd name="connsiteY121" fmla="*/ 3821975 h 5218739"/>
                <a:gd name="connsiteX122" fmla="*/ 1894100 w 3737830"/>
                <a:gd name="connsiteY122" fmla="*/ 3826622 h 5218739"/>
                <a:gd name="connsiteX123" fmla="*/ 1890457 w 3737830"/>
                <a:gd name="connsiteY123" fmla="*/ 3846141 h 5218739"/>
                <a:gd name="connsiteX124" fmla="*/ 1878618 w 3737830"/>
                <a:gd name="connsiteY124" fmla="*/ 3858224 h 5218739"/>
                <a:gd name="connsiteX125" fmla="*/ 1885903 w 3737830"/>
                <a:gd name="connsiteY125" fmla="*/ 3884249 h 5218739"/>
                <a:gd name="connsiteX126" fmla="*/ 1875886 w 3737830"/>
                <a:gd name="connsiteY126" fmla="*/ 3924216 h 5218739"/>
                <a:gd name="connsiteX127" fmla="*/ 1895010 w 3737830"/>
                <a:gd name="connsiteY127" fmla="*/ 3936299 h 5218739"/>
                <a:gd name="connsiteX128" fmla="*/ 1912314 w 3737830"/>
                <a:gd name="connsiteY128" fmla="*/ 3958606 h 5218739"/>
                <a:gd name="connsiteX129" fmla="*/ 1907760 w 3737830"/>
                <a:gd name="connsiteY129" fmla="*/ 3967901 h 5218739"/>
                <a:gd name="connsiteX130" fmla="*/ 1909581 w 3737830"/>
                <a:gd name="connsiteY130" fmla="*/ 3979055 h 5218739"/>
                <a:gd name="connsiteX131" fmla="*/ 1884992 w 3737830"/>
                <a:gd name="connsiteY131" fmla="*/ 3993927 h 5218739"/>
                <a:gd name="connsiteX132" fmla="*/ 1879528 w 3737830"/>
                <a:gd name="connsiteY132" fmla="*/ 4009728 h 5218739"/>
                <a:gd name="connsiteX133" fmla="*/ 1809404 w 3737830"/>
                <a:gd name="connsiteY133" fmla="*/ 4037612 h 5218739"/>
                <a:gd name="connsiteX134" fmla="*/ 1823065 w 3737830"/>
                <a:gd name="connsiteY134" fmla="*/ 4052483 h 5218739"/>
                <a:gd name="connsiteX135" fmla="*/ 1815780 w 3737830"/>
                <a:gd name="connsiteY135" fmla="*/ 4067355 h 5218739"/>
                <a:gd name="connsiteX136" fmla="*/ 1833083 w 3737830"/>
                <a:gd name="connsiteY136" fmla="*/ 4098957 h 5218739"/>
                <a:gd name="connsiteX137" fmla="*/ 1851297 w 3737830"/>
                <a:gd name="connsiteY137" fmla="*/ 4098957 h 5218739"/>
                <a:gd name="connsiteX138" fmla="*/ 1872243 w 3737830"/>
                <a:gd name="connsiteY138" fmla="*/ 4117546 h 5218739"/>
                <a:gd name="connsiteX139" fmla="*/ 1884082 w 3737830"/>
                <a:gd name="connsiteY139" fmla="*/ 4126841 h 5218739"/>
                <a:gd name="connsiteX140" fmla="*/ 1895921 w 3737830"/>
                <a:gd name="connsiteY140" fmla="*/ 4175173 h 5218739"/>
                <a:gd name="connsiteX141" fmla="*/ 1881349 w 3737830"/>
                <a:gd name="connsiteY141" fmla="*/ 4193762 h 5218739"/>
                <a:gd name="connsiteX142" fmla="*/ 1896832 w 3737830"/>
                <a:gd name="connsiteY142" fmla="*/ 4199339 h 5218739"/>
                <a:gd name="connsiteX143" fmla="*/ 1902296 w 3737830"/>
                <a:gd name="connsiteY143" fmla="*/ 4209564 h 5218739"/>
                <a:gd name="connsiteX144" fmla="*/ 1948742 w 3737830"/>
                <a:gd name="connsiteY144" fmla="*/ 4229082 h 5218739"/>
                <a:gd name="connsiteX145" fmla="*/ 1986991 w 3737830"/>
                <a:gd name="connsiteY145" fmla="*/ 4230941 h 5218739"/>
                <a:gd name="connsiteX146" fmla="*/ 1997008 w 3737830"/>
                <a:gd name="connsiteY146" fmla="*/ 4243954 h 5218739"/>
                <a:gd name="connsiteX147" fmla="*/ 2015222 w 3737830"/>
                <a:gd name="connsiteY147" fmla="*/ 4250460 h 5218739"/>
                <a:gd name="connsiteX148" fmla="*/ 2017044 w 3737830"/>
                <a:gd name="connsiteY148" fmla="*/ 4276485 h 5218739"/>
                <a:gd name="connsiteX149" fmla="*/ 2069313 w 3737830"/>
                <a:gd name="connsiteY149" fmla="*/ 4257313 h 5218739"/>
                <a:gd name="connsiteX150" fmla="*/ 2062579 w 3737830"/>
                <a:gd name="connsiteY150" fmla="*/ 4282062 h 5218739"/>
                <a:gd name="connsiteX151" fmla="*/ 2075328 w 3737830"/>
                <a:gd name="connsiteY151" fmla="*/ 4304369 h 5218739"/>
                <a:gd name="connsiteX152" fmla="*/ 2056204 w 3737830"/>
                <a:gd name="connsiteY152" fmla="*/ 4313664 h 5218739"/>
                <a:gd name="connsiteX153" fmla="*/ 2068043 w 3737830"/>
                <a:gd name="connsiteY153" fmla="*/ 4321100 h 5218739"/>
                <a:gd name="connsiteX154" fmla="*/ 2078061 w 3737830"/>
                <a:gd name="connsiteY154" fmla="*/ 4341548 h 5218739"/>
                <a:gd name="connsiteX155" fmla="*/ 2064400 w 3737830"/>
                <a:gd name="connsiteY155" fmla="*/ 4361067 h 5218739"/>
                <a:gd name="connsiteX156" fmla="*/ 2056204 w 3737830"/>
                <a:gd name="connsiteY156" fmla="*/ 4380586 h 5218739"/>
                <a:gd name="connsiteX157" fmla="*/ 2033436 w 3737830"/>
                <a:gd name="connsiteY157" fmla="*/ 4400105 h 5218739"/>
                <a:gd name="connsiteX158" fmla="*/ 2053472 w 3737830"/>
                <a:gd name="connsiteY158" fmla="*/ 4401034 h 5218739"/>
                <a:gd name="connsiteX159" fmla="*/ 1868836 w 3737830"/>
                <a:gd name="connsiteY159" fmla="*/ 4846950 h 5218739"/>
                <a:gd name="connsiteX160" fmla="*/ 2702849 w 3737830"/>
                <a:gd name="connsiteY160" fmla="*/ 5188594 h 5218739"/>
                <a:gd name="connsiteX161" fmla="*/ 3506718 w 3737830"/>
                <a:gd name="connsiteY161" fmla="*/ 5218739 h 5218739"/>
                <a:gd name="connsiteX162" fmla="*/ 3737830 w 3737830"/>
                <a:gd name="connsiteY162" fmla="*/ 4465112 h 5218739"/>
                <a:gd name="connsiteX163" fmla="*/ 3707685 w 3737830"/>
                <a:gd name="connsiteY163" fmla="*/ 3801921 h 5218739"/>
                <a:gd name="connsiteX164" fmla="*/ 3737830 w 3737830"/>
                <a:gd name="connsiteY164" fmla="*/ 3289455 h 5218739"/>
                <a:gd name="connsiteX165" fmla="*/ 3446427 w 3737830"/>
                <a:gd name="connsiteY165" fmla="*/ 2666457 h 5218739"/>
                <a:gd name="connsiteX166" fmla="*/ 2853575 w 3737830"/>
                <a:gd name="connsiteY166" fmla="*/ 2676506 h 5218739"/>
                <a:gd name="connsiteX167" fmla="*/ 2572221 w 3737830"/>
                <a:gd name="connsiteY167" fmla="*/ 2475539 h 5218739"/>
                <a:gd name="connsiteX168" fmla="*/ 2793285 w 3737830"/>
                <a:gd name="connsiteY168" fmla="*/ 2274572 h 5218739"/>
                <a:gd name="connsiteX169" fmla="*/ 2873671 w 3737830"/>
                <a:gd name="connsiteY169" fmla="*/ 2013314 h 5218739"/>
                <a:gd name="connsiteX170" fmla="*/ 3144977 w 3737830"/>
                <a:gd name="connsiteY170" fmla="*/ 1782202 h 5218739"/>
                <a:gd name="connsiteX171" fmla="*/ 2984203 w 3737830"/>
                <a:gd name="connsiteY171" fmla="*/ 1330027 h 5218739"/>
                <a:gd name="connsiteX172" fmla="*/ 3165074 w 3737830"/>
                <a:gd name="connsiteY172" fmla="*/ 1108963 h 5218739"/>
                <a:gd name="connsiteX173" fmla="*/ 3438708 w 3737830"/>
                <a:gd name="connsiteY173" fmla="*/ 708324 h 5218739"/>
                <a:gd name="connsiteX174" fmla="*/ 3377270 w 3737830"/>
                <a:gd name="connsiteY174" fmla="*/ 563993 h 5218739"/>
                <a:gd name="connsiteX175" fmla="*/ 3316598 w 3737830"/>
                <a:gd name="connsiteY175" fmla="*/ 440404 h 5218739"/>
                <a:gd name="connsiteX176" fmla="*/ 3332784 w 3737830"/>
                <a:gd name="connsiteY176" fmla="*/ 263417 h 5218739"/>
                <a:gd name="connsiteX177" fmla="*/ 3106192 w 3737830"/>
                <a:gd name="connsiteY177" fmla="*/ 128907 h 5218739"/>
                <a:gd name="connsiteX178" fmla="*/ 3124462 w 3737830"/>
                <a:gd name="connsiteY178" fmla="*/ 12400 h 5218739"/>
                <a:gd name="connsiteX179" fmla="*/ 3020642 w 3737830"/>
                <a:gd name="connsiteY179" fmla="*/ 1477 h 5218739"/>
                <a:gd name="connsiteX180" fmla="*/ 2958526 w 3737830"/>
                <a:gd name="connsiteY180" fmla="*/ 38129 h 5218739"/>
                <a:gd name="connsiteX181" fmla="*/ 2965150 w 3737830"/>
                <a:gd name="connsiteY181" fmla="*/ 223300 h 5218739"/>
                <a:gd name="connsiteX182" fmla="*/ 2780177 w 3737830"/>
                <a:gd name="connsiteY182" fmla="*/ 305894 h 5218739"/>
                <a:gd name="connsiteX183" fmla="*/ 2762617 w 3737830"/>
                <a:gd name="connsiteY183" fmla="*/ 448814 h 5218739"/>
                <a:gd name="connsiteX0" fmla="*/ 2762617 w 3737830"/>
                <a:gd name="connsiteY0" fmla="*/ 448814 h 5218739"/>
                <a:gd name="connsiteX1" fmla="*/ 2424105 w 3737830"/>
                <a:gd name="connsiteY1" fmla="*/ 558395 h 5218739"/>
                <a:gd name="connsiteX2" fmla="*/ 2293527 w 3737830"/>
                <a:gd name="connsiteY2" fmla="*/ 545493 h 5218739"/>
                <a:gd name="connsiteX3" fmla="*/ 2241444 w 3737830"/>
                <a:gd name="connsiteY3" fmla="*/ 716503 h 5218739"/>
                <a:gd name="connsiteX4" fmla="*/ 2040286 w 3737830"/>
                <a:gd name="connsiteY4" fmla="*/ 792017 h 5218739"/>
                <a:gd name="connsiteX5" fmla="*/ 1996355 w 3737830"/>
                <a:gd name="connsiteY5" fmla="*/ 709423 h 5218739"/>
                <a:gd name="connsiteX6" fmla="*/ 1883059 w 3737830"/>
                <a:gd name="connsiteY6" fmla="*/ 810896 h 5218739"/>
                <a:gd name="connsiteX7" fmla="*/ 1700399 w 3737830"/>
                <a:gd name="connsiteY7" fmla="*/ 820335 h 5218739"/>
                <a:gd name="connsiteX8" fmla="*/ 1591727 w 3737830"/>
                <a:gd name="connsiteY8" fmla="*/ 910008 h 5218739"/>
                <a:gd name="connsiteX9" fmla="*/ 1478186 w 3737830"/>
                <a:gd name="connsiteY9" fmla="*/ 938674 h 5218739"/>
                <a:gd name="connsiteX10" fmla="*/ 1392881 w 3737830"/>
                <a:gd name="connsiteY10" fmla="*/ 1179028 h 5218739"/>
                <a:gd name="connsiteX11" fmla="*/ 1249527 w 3737830"/>
                <a:gd name="connsiteY11" fmla="*/ 1112953 h 5218739"/>
                <a:gd name="connsiteX12" fmla="*/ 1184787 w 3737830"/>
                <a:gd name="connsiteY12" fmla="*/ 1226224 h 5218739"/>
                <a:gd name="connsiteX13" fmla="*/ 1214845 w 3737830"/>
                <a:gd name="connsiteY13" fmla="*/ 1445687 h 5218739"/>
                <a:gd name="connsiteX14" fmla="*/ 1062243 w 3737830"/>
                <a:gd name="connsiteY14" fmla="*/ 1497603 h 5218739"/>
                <a:gd name="connsiteX15" fmla="*/ 1018312 w 3737830"/>
                <a:gd name="connsiteY15" fmla="*/ 1415010 h 5218739"/>
                <a:gd name="connsiteX16" fmla="*/ 932762 w 3737830"/>
                <a:gd name="connsiteY16" fmla="*/ 1436248 h 5218739"/>
                <a:gd name="connsiteX17" fmla="*/ 902682 w 3737830"/>
                <a:gd name="connsiteY17" fmla="*/ 1355452 h 5218739"/>
                <a:gd name="connsiteX18" fmla="*/ 646054 w 3737830"/>
                <a:gd name="connsiteY18" fmla="*/ 1443327 h 5218739"/>
                <a:gd name="connsiteX19" fmla="*/ 553567 w 3737830"/>
                <a:gd name="connsiteY19" fmla="*/ 1318257 h 5218739"/>
                <a:gd name="connsiteX20" fmla="*/ 528134 w 3737830"/>
                <a:gd name="connsiteY20" fmla="*/ 1490524 h 5218739"/>
                <a:gd name="connsiteX21" fmla="*/ 384780 w 3737830"/>
                <a:gd name="connsiteY21" fmla="*/ 1490524 h 5218739"/>
                <a:gd name="connsiteX22" fmla="*/ 289981 w 3737830"/>
                <a:gd name="connsiteY22" fmla="*/ 1625034 h 5218739"/>
                <a:gd name="connsiteX23" fmla="*/ 132783 w 3737830"/>
                <a:gd name="connsiteY23" fmla="*/ 1704252 h 5218739"/>
                <a:gd name="connsiteX24" fmla="*/ 137379 w 3737830"/>
                <a:gd name="connsiteY24" fmla="*/ 1825618 h 5218739"/>
                <a:gd name="connsiteX25" fmla="*/ 33332 w 3737830"/>
                <a:gd name="connsiteY25" fmla="*/ 1927091 h 5218739"/>
                <a:gd name="connsiteX26" fmla="*/ 6257 w 3737830"/>
                <a:gd name="connsiteY26" fmla="*/ 2273583 h 5218739"/>
                <a:gd name="connsiteX27" fmla="*/ 63390 w 3737830"/>
                <a:gd name="connsiteY27" fmla="*/ 2443891 h 5218739"/>
                <a:gd name="connsiteX28" fmla="*/ 125819 w 3737830"/>
                <a:gd name="connsiteY28" fmla="*/ 2469849 h 5218739"/>
                <a:gd name="connsiteX29" fmla="*/ 169750 w 3737830"/>
                <a:gd name="connsiteY29" fmla="*/ 2613798 h 5218739"/>
                <a:gd name="connsiteX30" fmla="*/ 358836 w 3737830"/>
                <a:gd name="connsiteY30" fmla="*/ 2804548 h 5218739"/>
                <a:gd name="connsiteX31" fmla="*/ 521198 w 3737830"/>
                <a:gd name="connsiteY31" fmla="*/ 2892257 h 5218739"/>
                <a:gd name="connsiteX32" fmla="*/ 598137 w 3737830"/>
                <a:gd name="connsiteY32" fmla="*/ 3135838 h 5218739"/>
                <a:gd name="connsiteX33" fmla="*/ 424087 w 3737830"/>
                <a:gd name="connsiteY33" fmla="*/ 3331184 h 5218739"/>
                <a:gd name="connsiteX34" fmla="*/ 292409 w 3737830"/>
                <a:gd name="connsiteY34" fmla="*/ 3556346 h 5218739"/>
                <a:gd name="connsiteX35" fmla="*/ 293251 w 3737830"/>
                <a:gd name="connsiteY35" fmla="*/ 3670361 h 5218739"/>
                <a:gd name="connsiteX36" fmla="*/ 335069 w 3737830"/>
                <a:gd name="connsiteY36" fmla="*/ 3679847 h 5218739"/>
                <a:gd name="connsiteX37" fmla="*/ 355879 w 3737830"/>
                <a:gd name="connsiteY37" fmla="*/ 3689581 h 5218739"/>
                <a:gd name="connsiteX38" fmla="*/ 379289 w 3737830"/>
                <a:gd name="connsiteY38" fmla="*/ 3682502 h 5218739"/>
                <a:gd name="connsiteX39" fmla="*/ 414839 w 3737830"/>
                <a:gd name="connsiteY39" fmla="*/ 3702855 h 5218739"/>
                <a:gd name="connsiteX40" fmla="*/ 446920 w 3737830"/>
                <a:gd name="connsiteY40" fmla="*/ 3695776 h 5218739"/>
                <a:gd name="connsiteX41" fmla="*/ 493741 w 3737830"/>
                <a:gd name="connsiteY41" fmla="*/ 3732943 h 5218739"/>
                <a:gd name="connsiteX42" fmla="*/ 522354 w 3737830"/>
                <a:gd name="connsiteY42" fmla="*/ 3724094 h 5218739"/>
                <a:gd name="connsiteX43" fmla="*/ 532759 w 3737830"/>
                <a:gd name="connsiteY43" fmla="*/ 3741792 h 5218739"/>
                <a:gd name="connsiteX44" fmla="*/ 569175 w 3737830"/>
                <a:gd name="connsiteY44" fmla="*/ 3717014 h 5218739"/>
                <a:gd name="connsiteX45" fmla="*/ 592586 w 3737830"/>
                <a:gd name="connsiteY45" fmla="*/ 3720554 h 5218739"/>
                <a:gd name="connsiteX46" fmla="*/ 610247 w 3737830"/>
                <a:gd name="connsiteY46" fmla="*/ 3714362 h 5218739"/>
                <a:gd name="connsiteX47" fmla="*/ 638542 w 3737830"/>
                <a:gd name="connsiteY47" fmla="*/ 3764424 h 5218739"/>
                <a:gd name="connsiteX48" fmla="*/ 654147 w 3737830"/>
                <a:gd name="connsiteY48" fmla="*/ 3775420 h 5218739"/>
                <a:gd name="connsiteX49" fmla="*/ 687095 w 3737830"/>
                <a:gd name="connsiteY49" fmla="*/ 3777190 h 5218739"/>
                <a:gd name="connsiteX50" fmla="*/ 692298 w 3737830"/>
                <a:gd name="connsiteY50" fmla="*/ 3751527 h 5218739"/>
                <a:gd name="connsiteX51" fmla="*/ 707038 w 3737830"/>
                <a:gd name="connsiteY51" fmla="*/ 3744447 h 5218739"/>
                <a:gd name="connsiteX52" fmla="*/ 706171 w 3737830"/>
                <a:gd name="connsiteY52" fmla="*/ 3728519 h 5218739"/>
                <a:gd name="connsiteX53" fmla="*/ 734784 w 3737830"/>
                <a:gd name="connsiteY53" fmla="*/ 3712590 h 5218739"/>
                <a:gd name="connsiteX54" fmla="*/ 751258 w 3737830"/>
                <a:gd name="connsiteY54" fmla="*/ 3718784 h 5218739"/>
                <a:gd name="connsiteX55" fmla="*/ 767732 w 3737830"/>
                <a:gd name="connsiteY55" fmla="*/ 3688697 h 5218739"/>
                <a:gd name="connsiteX56" fmla="*/ 818889 w 3737830"/>
                <a:gd name="connsiteY56" fmla="*/ 3698431 h 5218739"/>
                <a:gd name="connsiteX57" fmla="*/ 834496 w 3737830"/>
                <a:gd name="connsiteY57" fmla="*/ 3730288 h 5218739"/>
                <a:gd name="connsiteX58" fmla="*/ 868311 w 3737830"/>
                <a:gd name="connsiteY58" fmla="*/ 3683387 h 5218739"/>
                <a:gd name="connsiteX59" fmla="*/ 908196 w 3737830"/>
                <a:gd name="connsiteY59" fmla="*/ 3669228 h 5218739"/>
                <a:gd name="connsiteX60" fmla="*/ 934208 w 3737830"/>
                <a:gd name="connsiteY60" fmla="*/ 3674538 h 5218739"/>
                <a:gd name="connsiteX61" fmla="*/ 968890 w 3737830"/>
                <a:gd name="connsiteY61" fmla="*/ 3647105 h 5218739"/>
                <a:gd name="connsiteX62" fmla="*/ 994035 w 3737830"/>
                <a:gd name="connsiteY62" fmla="*/ 3640910 h 5218739"/>
                <a:gd name="connsiteX63" fmla="*/ 1026983 w 3737830"/>
                <a:gd name="connsiteY63" fmla="*/ 3599318 h 5218739"/>
                <a:gd name="connsiteX64" fmla="*/ 1054920 w 3737830"/>
                <a:gd name="connsiteY64" fmla="*/ 3580857 h 5218739"/>
                <a:gd name="connsiteX65" fmla="*/ 1068602 w 3737830"/>
                <a:gd name="connsiteY65" fmla="*/ 3593124 h 5218739"/>
                <a:gd name="connsiteX66" fmla="*/ 1093747 w 3737830"/>
                <a:gd name="connsiteY66" fmla="*/ 3608168 h 5218739"/>
                <a:gd name="connsiteX67" fmla="*/ 1105885 w 3737830"/>
                <a:gd name="connsiteY67" fmla="*/ 3580735 h 5218739"/>
                <a:gd name="connsiteX68" fmla="*/ 1116290 w 3737830"/>
                <a:gd name="connsiteY68" fmla="*/ 3585159 h 5218739"/>
                <a:gd name="connsiteX69" fmla="*/ 1138834 w 3737830"/>
                <a:gd name="connsiteY69" fmla="*/ 3550647 h 5218739"/>
                <a:gd name="connsiteX70" fmla="*/ 1159643 w 3737830"/>
                <a:gd name="connsiteY70" fmla="*/ 3545337 h 5218739"/>
                <a:gd name="connsiteX71" fmla="*/ 1169181 w 3737830"/>
                <a:gd name="connsiteY71" fmla="*/ 3554187 h 5218739"/>
                <a:gd name="connsiteX72" fmla="*/ 1177851 w 3737830"/>
                <a:gd name="connsiteY72" fmla="*/ 3545337 h 5218739"/>
                <a:gd name="connsiteX73" fmla="*/ 1187389 w 3737830"/>
                <a:gd name="connsiteY73" fmla="*/ 3543568 h 5218739"/>
                <a:gd name="connsiteX74" fmla="*/ 1189990 w 3737830"/>
                <a:gd name="connsiteY74" fmla="*/ 3533833 h 5218739"/>
                <a:gd name="connsiteX75" fmla="*/ 1204730 w 3737830"/>
                <a:gd name="connsiteY75" fmla="*/ 3527639 h 5218739"/>
                <a:gd name="connsiteX76" fmla="*/ 1251551 w 3737830"/>
                <a:gd name="connsiteY76" fmla="*/ 3524099 h 5218739"/>
                <a:gd name="connsiteX77" fmla="*/ 1263690 w 3737830"/>
                <a:gd name="connsiteY77" fmla="*/ 3532948 h 5218739"/>
                <a:gd name="connsiteX78" fmla="*/ 1274095 w 3737830"/>
                <a:gd name="connsiteY78" fmla="*/ 3522329 h 5218739"/>
                <a:gd name="connsiteX79" fmla="*/ 1278430 w 3737830"/>
                <a:gd name="connsiteY79" fmla="*/ 3501976 h 5218739"/>
                <a:gd name="connsiteX80" fmla="*/ 1273228 w 3737830"/>
                <a:gd name="connsiteY80" fmla="*/ 3489587 h 5218739"/>
                <a:gd name="connsiteX81" fmla="*/ 1289702 w 3737830"/>
                <a:gd name="connsiteY81" fmla="*/ 3474543 h 5218739"/>
                <a:gd name="connsiteX82" fmla="*/ 1300974 w 3737830"/>
                <a:gd name="connsiteY82" fmla="*/ 3476313 h 5218739"/>
                <a:gd name="connsiteX83" fmla="*/ 1300974 w 3737830"/>
                <a:gd name="connsiteY83" fmla="*/ 3499321 h 5218739"/>
                <a:gd name="connsiteX84" fmla="*/ 1315714 w 3737830"/>
                <a:gd name="connsiteY84" fmla="*/ 3489587 h 5218739"/>
                <a:gd name="connsiteX85" fmla="*/ 1327853 w 3737830"/>
                <a:gd name="connsiteY85" fmla="*/ 3486932 h 5218739"/>
                <a:gd name="connsiteX86" fmla="*/ 1350396 w 3737830"/>
                <a:gd name="connsiteY86" fmla="*/ 3479852 h 5218739"/>
                <a:gd name="connsiteX87" fmla="*/ 1374674 w 3737830"/>
                <a:gd name="connsiteY87" fmla="*/ 3482507 h 5218739"/>
                <a:gd name="connsiteX88" fmla="*/ 1368604 w 3737830"/>
                <a:gd name="connsiteY88" fmla="*/ 3494011 h 5218739"/>
                <a:gd name="connsiteX89" fmla="*/ 1369472 w 3737830"/>
                <a:gd name="connsiteY89" fmla="*/ 3517020 h 5218739"/>
                <a:gd name="connsiteX90" fmla="*/ 1392882 w 3737830"/>
                <a:gd name="connsiteY90" fmla="*/ 3492241 h 5218739"/>
                <a:gd name="connsiteX91" fmla="*/ 1416293 w 3737830"/>
                <a:gd name="connsiteY91" fmla="*/ 3491357 h 5218739"/>
                <a:gd name="connsiteX92" fmla="*/ 1442779 w 3737830"/>
                <a:gd name="connsiteY92" fmla="*/ 3466701 h 5218739"/>
                <a:gd name="connsiteX93" fmla="*/ 1499530 w 3737830"/>
                <a:gd name="connsiteY93" fmla="*/ 3501976 h 5218739"/>
                <a:gd name="connsiteX94" fmla="*/ 1544618 w 3737830"/>
                <a:gd name="connsiteY94" fmla="*/ 3581620 h 5218739"/>
                <a:gd name="connsiteX95" fmla="*/ 1551554 w 3737830"/>
                <a:gd name="connsiteY95" fmla="*/ 3574540 h 5218739"/>
                <a:gd name="connsiteX96" fmla="*/ 1567161 w 3737830"/>
                <a:gd name="connsiteY96" fmla="*/ 3575426 h 5218739"/>
                <a:gd name="connsiteX97" fmla="*/ 1578433 w 3737830"/>
                <a:gd name="connsiteY97" fmla="*/ 3586929 h 5218739"/>
                <a:gd name="connsiteX98" fmla="*/ 1613115 w 3737830"/>
                <a:gd name="connsiteY98" fmla="*/ 3594009 h 5218739"/>
                <a:gd name="connsiteX99" fmla="*/ 1653867 w 3737830"/>
                <a:gd name="connsiteY99" fmla="*/ 3578080 h 5218739"/>
                <a:gd name="connsiteX100" fmla="*/ 1694619 w 3737830"/>
                <a:gd name="connsiteY100" fmla="*/ 3586929 h 5218739"/>
                <a:gd name="connsiteX101" fmla="*/ 1693752 w 3737830"/>
                <a:gd name="connsiteY101" fmla="*/ 3627636 h 5218739"/>
                <a:gd name="connsiteX102" fmla="*/ 1721498 w 3737830"/>
                <a:gd name="connsiteY102" fmla="*/ 3656839 h 5218739"/>
                <a:gd name="connsiteX103" fmla="*/ 1761383 w 3737830"/>
                <a:gd name="connsiteY103" fmla="*/ 3656839 h 5218739"/>
                <a:gd name="connsiteX104" fmla="*/ 1760429 w 3737830"/>
                <a:gd name="connsiteY104" fmla="*/ 3685379 h 5218739"/>
                <a:gd name="connsiteX105" fmla="*/ 1778441 w 3737830"/>
                <a:gd name="connsiteY105" fmla="*/ 3689061 h 5218739"/>
                <a:gd name="connsiteX106" fmla="*/ 1800298 w 3737830"/>
                <a:gd name="connsiteY106" fmla="*/ 3684413 h 5218739"/>
                <a:gd name="connsiteX107" fmla="*/ 1813047 w 3737830"/>
                <a:gd name="connsiteY107" fmla="*/ 3669542 h 5218739"/>
                <a:gd name="connsiteX108" fmla="*/ 1833083 w 3737830"/>
                <a:gd name="connsiteY108" fmla="*/ 3667683 h 5218739"/>
                <a:gd name="connsiteX109" fmla="*/ 1855684 w 3737830"/>
                <a:gd name="connsiteY109" fmla="*/ 3637806 h 5218739"/>
                <a:gd name="connsiteX110" fmla="*/ 1862226 w 3737830"/>
                <a:gd name="connsiteY110" fmla="*/ 3644447 h 5218739"/>
                <a:gd name="connsiteX111" fmla="*/ 1853117 w 3737830"/>
                <a:gd name="connsiteY111" fmla="*/ 3669542 h 5218739"/>
                <a:gd name="connsiteX112" fmla="*/ 1870421 w 3737830"/>
                <a:gd name="connsiteY112" fmla="*/ 3712298 h 5218739"/>
                <a:gd name="connsiteX113" fmla="*/ 1874064 w 3737830"/>
                <a:gd name="connsiteY113" fmla="*/ 3742970 h 5218739"/>
                <a:gd name="connsiteX114" fmla="*/ 1873154 w 3737830"/>
                <a:gd name="connsiteY114" fmla="*/ 3769925 h 5218739"/>
                <a:gd name="connsiteX115" fmla="*/ 1893189 w 3737830"/>
                <a:gd name="connsiteY115" fmla="*/ 3781078 h 5218739"/>
                <a:gd name="connsiteX116" fmla="*/ 1911403 w 3737830"/>
                <a:gd name="connsiteY116" fmla="*/ 3782937 h 5218739"/>
                <a:gd name="connsiteX117" fmla="*/ 1913224 w 3737830"/>
                <a:gd name="connsiteY117" fmla="*/ 3799668 h 5218739"/>
                <a:gd name="connsiteX118" fmla="*/ 1923242 w 3737830"/>
                <a:gd name="connsiteY118" fmla="*/ 3816398 h 5218739"/>
                <a:gd name="connsiteX119" fmla="*/ 1921420 w 3737830"/>
                <a:gd name="connsiteY119" fmla="*/ 3828481 h 5218739"/>
                <a:gd name="connsiteX120" fmla="*/ 1909581 w 3737830"/>
                <a:gd name="connsiteY120" fmla="*/ 3831270 h 5218739"/>
                <a:gd name="connsiteX121" fmla="*/ 1906849 w 3737830"/>
                <a:gd name="connsiteY121" fmla="*/ 3821975 h 5218739"/>
                <a:gd name="connsiteX122" fmla="*/ 1894100 w 3737830"/>
                <a:gd name="connsiteY122" fmla="*/ 3826622 h 5218739"/>
                <a:gd name="connsiteX123" fmla="*/ 1890457 w 3737830"/>
                <a:gd name="connsiteY123" fmla="*/ 3846141 h 5218739"/>
                <a:gd name="connsiteX124" fmla="*/ 1878618 w 3737830"/>
                <a:gd name="connsiteY124" fmla="*/ 3858224 h 5218739"/>
                <a:gd name="connsiteX125" fmla="*/ 1885903 w 3737830"/>
                <a:gd name="connsiteY125" fmla="*/ 3884249 h 5218739"/>
                <a:gd name="connsiteX126" fmla="*/ 1875886 w 3737830"/>
                <a:gd name="connsiteY126" fmla="*/ 3924216 h 5218739"/>
                <a:gd name="connsiteX127" fmla="*/ 1895010 w 3737830"/>
                <a:gd name="connsiteY127" fmla="*/ 3936299 h 5218739"/>
                <a:gd name="connsiteX128" fmla="*/ 1912314 w 3737830"/>
                <a:gd name="connsiteY128" fmla="*/ 3958606 h 5218739"/>
                <a:gd name="connsiteX129" fmla="*/ 1907760 w 3737830"/>
                <a:gd name="connsiteY129" fmla="*/ 3967901 h 5218739"/>
                <a:gd name="connsiteX130" fmla="*/ 1909581 w 3737830"/>
                <a:gd name="connsiteY130" fmla="*/ 3979055 h 5218739"/>
                <a:gd name="connsiteX131" fmla="*/ 1884992 w 3737830"/>
                <a:gd name="connsiteY131" fmla="*/ 3993927 h 5218739"/>
                <a:gd name="connsiteX132" fmla="*/ 1879528 w 3737830"/>
                <a:gd name="connsiteY132" fmla="*/ 4009728 h 5218739"/>
                <a:gd name="connsiteX133" fmla="*/ 1809404 w 3737830"/>
                <a:gd name="connsiteY133" fmla="*/ 4037612 h 5218739"/>
                <a:gd name="connsiteX134" fmla="*/ 1823065 w 3737830"/>
                <a:gd name="connsiteY134" fmla="*/ 4052483 h 5218739"/>
                <a:gd name="connsiteX135" fmla="*/ 1815780 w 3737830"/>
                <a:gd name="connsiteY135" fmla="*/ 4067355 h 5218739"/>
                <a:gd name="connsiteX136" fmla="*/ 1833083 w 3737830"/>
                <a:gd name="connsiteY136" fmla="*/ 4098957 h 5218739"/>
                <a:gd name="connsiteX137" fmla="*/ 1851297 w 3737830"/>
                <a:gd name="connsiteY137" fmla="*/ 4098957 h 5218739"/>
                <a:gd name="connsiteX138" fmla="*/ 1872243 w 3737830"/>
                <a:gd name="connsiteY138" fmla="*/ 4117546 h 5218739"/>
                <a:gd name="connsiteX139" fmla="*/ 1884082 w 3737830"/>
                <a:gd name="connsiteY139" fmla="*/ 4126841 h 5218739"/>
                <a:gd name="connsiteX140" fmla="*/ 1895921 w 3737830"/>
                <a:gd name="connsiteY140" fmla="*/ 4175173 h 5218739"/>
                <a:gd name="connsiteX141" fmla="*/ 1881349 w 3737830"/>
                <a:gd name="connsiteY141" fmla="*/ 4193762 h 5218739"/>
                <a:gd name="connsiteX142" fmla="*/ 1896832 w 3737830"/>
                <a:gd name="connsiteY142" fmla="*/ 4199339 h 5218739"/>
                <a:gd name="connsiteX143" fmla="*/ 1902296 w 3737830"/>
                <a:gd name="connsiteY143" fmla="*/ 4209564 h 5218739"/>
                <a:gd name="connsiteX144" fmla="*/ 1948742 w 3737830"/>
                <a:gd name="connsiteY144" fmla="*/ 4229082 h 5218739"/>
                <a:gd name="connsiteX145" fmla="*/ 1986991 w 3737830"/>
                <a:gd name="connsiteY145" fmla="*/ 4230941 h 5218739"/>
                <a:gd name="connsiteX146" fmla="*/ 1997008 w 3737830"/>
                <a:gd name="connsiteY146" fmla="*/ 4243954 h 5218739"/>
                <a:gd name="connsiteX147" fmla="*/ 2015222 w 3737830"/>
                <a:gd name="connsiteY147" fmla="*/ 4250460 h 5218739"/>
                <a:gd name="connsiteX148" fmla="*/ 2017044 w 3737830"/>
                <a:gd name="connsiteY148" fmla="*/ 4276485 h 5218739"/>
                <a:gd name="connsiteX149" fmla="*/ 2069313 w 3737830"/>
                <a:gd name="connsiteY149" fmla="*/ 4257313 h 5218739"/>
                <a:gd name="connsiteX150" fmla="*/ 2062579 w 3737830"/>
                <a:gd name="connsiteY150" fmla="*/ 4282062 h 5218739"/>
                <a:gd name="connsiteX151" fmla="*/ 2075328 w 3737830"/>
                <a:gd name="connsiteY151" fmla="*/ 4304369 h 5218739"/>
                <a:gd name="connsiteX152" fmla="*/ 2056204 w 3737830"/>
                <a:gd name="connsiteY152" fmla="*/ 4313664 h 5218739"/>
                <a:gd name="connsiteX153" fmla="*/ 2068043 w 3737830"/>
                <a:gd name="connsiteY153" fmla="*/ 4321100 h 5218739"/>
                <a:gd name="connsiteX154" fmla="*/ 2078061 w 3737830"/>
                <a:gd name="connsiteY154" fmla="*/ 4341548 h 5218739"/>
                <a:gd name="connsiteX155" fmla="*/ 2064400 w 3737830"/>
                <a:gd name="connsiteY155" fmla="*/ 4361067 h 5218739"/>
                <a:gd name="connsiteX156" fmla="*/ 2056204 w 3737830"/>
                <a:gd name="connsiteY156" fmla="*/ 4380586 h 5218739"/>
                <a:gd name="connsiteX157" fmla="*/ 2033436 w 3737830"/>
                <a:gd name="connsiteY157" fmla="*/ 4400105 h 5218739"/>
                <a:gd name="connsiteX158" fmla="*/ 2037079 w 3737830"/>
                <a:gd name="connsiteY158" fmla="*/ 4410329 h 5218739"/>
                <a:gd name="connsiteX159" fmla="*/ 2053472 w 3737830"/>
                <a:gd name="connsiteY159" fmla="*/ 4401034 h 5218739"/>
                <a:gd name="connsiteX160" fmla="*/ 1868836 w 3737830"/>
                <a:gd name="connsiteY160" fmla="*/ 4846950 h 5218739"/>
                <a:gd name="connsiteX161" fmla="*/ 2702849 w 3737830"/>
                <a:gd name="connsiteY161" fmla="*/ 5188594 h 5218739"/>
                <a:gd name="connsiteX162" fmla="*/ 3506718 w 3737830"/>
                <a:gd name="connsiteY162" fmla="*/ 5218739 h 5218739"/>
                <a:gd name="connsiteX163" fmla="*/ 3737830 w 3737830"/>
                <a:gd name="connsiteY163" fmla="*/ 4465112 h 5218739"/>
                <a:gd name="connsiteX164" fmla="*/ 3707685 w 3737830"/>
                <a:gd name="connsiteY164" fmla="*/ 3801921 h 5218739"/>
                <a:gd name="connsiteX165" fmla="*/ 3737830 w 3737830"/>
                <a:gd name="connsiteY165" fmla="*/ 3289455 h 5218739"/>
                <a:gd name="connsiteX166" fmla="*/ 3446427 w 3737830"/>
                <a:gd name="connsiteY166" fmla="*/ 2666457 h 5218739"/>
                <a:gd name="connsiteX167" fmla="*/ 2853575 w 3737830"/>
                <a:gd name="connsiteY167" fmla="*/ 2676506 h 5218739"/>
                <a:gd name="connsiteX168" fmla="*/ 2572221 w 3737830"/>
                <a:gd name="connsiteY168" fmla="*/ 2475539 h 5218739"/>
                <a:gd name="connsiteX169" fmla="*/ 2793285 w 3737830"/>
                <a:gd name="connsiteY169" fmla="*/ 2274572 h 5218739"/>
                <a:gd name="connsiteX170" fmla="*/ 2873671 w 3737830"/>
                <a:gd name="connsiteY170" fmla="*/ 2013314 h 5218739"/>
                <a:gd name="connsiteX171" fmla="*/ 3144977 w 3737830"/>
                <a:gd name="connsiteY171" fmla="*/ 1782202 h 5218739"/>
                <a:gd name="connsiteX172" fmla="*/ 2984203 w 3737830"/>
                <a:gd name="connsiteY172" fmla="*/ 1330027 h 5218739"/>
                <a:gd name="connsiteX173" fmla="*/ 3165074 w 3737830"/>
                <a:gd name="connsiteY173" fmla="*/ 1108963 h 5218739"/>
                <a:gd name="connsiteX174" fmla="*/ 3438708 w 3737830"/>
                <a:gd name="connsiteY174" fmla="*/ 708324 h 5218739"/>
                <a:gd name="connsiteX175" fmla="*/ 3377270 w 3737830"/>
                <a:gd name="connsiteY175" fmla="*/ 563993 h 5218739"/>
                <a:gd name="connsiteX176" fmla="*/ 3316598 w 3737830"/>
                <a:gd name="connsiteY176" fmla="*/ 440404 h 5218739"/>
                <a:gd name="connsiteX177" fmla="*/ 3332784 w 3737830"/>
                <a:gd name="connsiteY177" fmla="*/ 263417 h 5218739"/>
                <a:gd name="connsiteX178" fmla="*/ 3106192 w 3737830"/>
                <a:gd name="connsiteY178" fmla="*/ 128907 h 5218739"/>
                <a:gd name="connsiteX179" fmla="*/ 3124462 w 3737830"/>
                <a:gd name="connsiteY179" fmla="*/ 12400 h 5218739"/>
                <a:gd name="connsiteX180" fmla="*/ 3020642 w 3737830"/>
                <a:gd name="connsiteY180" fmla="*/ 1477 h 5218739"/>
                <a:gd name="connsiteX181" fmla="*/ 2958526 w 3737830"/>
                <a:gd name="connsiteY181" fmla="*/ 38129 h 5218739"/>
                <a:gd name="connsiteX182" fmla="*/ 2965150 w 3737830"/>
                <a:gd name="connsiteY182" fmla="*/ 223300 h 5218739"/>
                <a:gd name="connsiteX183" fmla="*/ 2780177 w 3737830"/>
                <a:gd name="connsiteY183" fmla="*/ 305894 h 5218739"/>
                <a:gd name="connsiteX184" fmla="*/ 2762617 w 3737830"/>
                <a:gd name="connsiteY184" fmla="*/ 448814 h 5218739"/>
                <a:gd name="connsiteX0" fmla="*/ 2762617 w 3737830"/>
                <a:gd name="connsiteY0" fmla="*/ 448814 h 5218739"/>
                <a:gd name="connsiteX1" fmla="*/ 2424105 w 3737830"/>
                <a:gd name="connsiteY1" fmla="*/ 558395 h 5218739"/>
                <a:gd name="connsiteX2" fmla="*/ 2293527 w 3737830"/>
                <a:gd name="connsiteY2" fmla="*/ 545493 h 5218739"/>
                <a:gd name="connsiteX3" fmla="*/ 2241444 w 3737830"/>
                <a:gd name="connsiteY3" fmla="*/ 716503 h 5218739"/>
                <a:gd name="connsiteX4" fmla="*/ 2040286 w 3737830"/>
                <a:gd name="connsiteY4" fmla="*/ 792017 h 5218739"/>
                <a:gd name="connsiteX5" fmla="*/ 1996355 w 3737830"/>
                <a:gd name="connsiteY5" fmla="*/ 709423 h 5218739"/>
                <a:gd name="connsiteX6" fmla="*/ 1883059 w 3737830"/>
                <a:gd name="connsiteY6" fmla="*/ 810896 h 5218739"/>
                <a:gd name="connsiteX7" fmla="*/ 1700399 w 3737830"/>
                <a:gd name="connsiteY7" fmla="*/ 820335 h 5218739"/>
                <a:gd name="connsiteX8" fmla="*/ 1591727 w 3737830"/>
                <a:gd name="connsiteY8" fmla="*/ 910008 h 5218739"/>
                <a:gd name="connsiteX9" fmla="*/ 1478186 w 3737830"/>
                <a:gd name="connsiteY9" fmla="*/ 938674 h 5218739"/>
                <a:gd name="connsiteX10" fmla="*/ 1392881 w 3737830"/>
                <a:gd name="connsiteY10" fmla="*/ 1179028 h 5218739"/>
                <a:gd name="connsiteX11" fmla="*/ 1249527 w 3737830"/>
                <a:gd name="connsiteY11" fmla="*/ 1112953 h 5218739"/>
                <a:gd name="connsiteX12" fmla="*/ 1184787 w 3737830"/>
                <a:gd name="connsiteY12" fmla="*/ 1226224 h 5218739"/>
                <a:gd name="connsiteX13" fmla="*/ 1214845 w 3737830"/>
                <a:gd name="connsiteY13" fmla="*/ 1445687 h 5218739"/>
                <a:gd name="connsiteX14" fmla="*/ 1062243 w 3737830"/>
                <a:gd name="connsiteY14" fmla="*/ 1497603 h 5218739"/>
                <a:gd name="connsiteX15" fmla="*/ 1018312 w 3737830"/>
                <a:gd name="connsiteY15" fmla="*/ 1415010 h 5218739"/>
                <a:gd name="connsiteX16" fmla="*/ 932762 w 3737830"/>
                <a:gd name="connsiteY16" fmla="*/ 1436248 h 5218739"/>
                <a:gd name="connsiteX17" fmla="*/ 902682 w 3737830"/>
                <a:gd name="connsiteY17" fmla="*/ 1355452 h 5218739"/>
                <a:gd name="connsiteX18" fmla="*/ 646054 w 3737830"/>
                <a:gd name="connsiteY18" fmla="*/ 1443327 h 5218739"/>
                <a:gd name="connsiteX19" fmla="*/ 553567 w 3737830"/>
                <a:gd name="connsiteY19" fmla="*/ 1318257 h 5218739"/>
                <a:gd name="connsiteX20" fmla="*/ 528134 w 3737830"/>
                <a:gd name="connsiteY20" fmla="*/ 1490524 h 5218739"/>
                <a:gd name="connsiteX21" fmla="*/ 384780 w 3737830"/>
                <a:gd name="connsiteY21" fmla="*/ 1490524 h 5218739"/>
                <a:gd name="connsiteX22" fmla="*/ 289981 w 3737830"/>
                <a:gd name="connsiteY22" fmla="*/ 1625034 h 5218739"/>
                <a:gd name="connsiteX23" fmla="*/ 132783 w 3737830"/>
                <a:gd name="connsiteY23" fmla="*/ 1704252 h 5218739"/>
                <a:gd name="connsiteX24" fmla="*/ 137379 w 3737830"/>
                <a:gd name="connsiteY24" fmla="*/ 1825618 h 5218739"/>
                <a:gd name="connsiteX25" fmla="*/ 33332 w 3737830"/>
                <a:gd name="connsiteY25" fmla="*/ 1927091 h 5218739"/>
                <a:gd name="connsiteX26" fmla="*/ 6257 w 3737830"/>
                <a:gd name="connsiteY26" fmla="*/ 2273583 h 5218739"/>
                <a:gd name="connsiteX27" fmla="*/ 63390 w 3737830"/>
                <a:gd name="connsiteY27" fmla="*/ 2443891 h 5218739"/>
                <a:gd name="connsiteX28" fmla="*/ 125819 w 3737830"/>
                <a:gd name="connsiteY28" fmla="*/ 2469849 h 5218739"/>
                <a:gd name="connsiteX29" fmla="*/ 169750 w 3737830"/>
                <a:gd name="connsiteY29" fmla="*/ 2613798 h 5218739"/>
                <a:gd name="connsiteX30" fmla="*/ 358836 w 3737830"/>
                <a:gd name="connsiteY30" fmla="*/ 2804548 h 5218739"/>
                <a:gd name="connsiteX31" fmla="*/ 521198 w 3737830"/>
                <a:gd name="connsiteY31" fmla="*/ 2892257 h 5218739"/>
                <a:gd name="connsiteX32" fmla="*/ 598137 w 3737830"/>
                <a:gd name="connsiteY32" fmla="*/ 3135838 h 5218739"/>
                <a:gd name="connsiteX33" fmla="*/ 424087 w 3737830"/>
                <a:gd name="connsiteY33" fmla="*/ 3331184 h 5218739"/>
                <a:gd name="connsiteX34" fmla="*/ 292409 w 3737830"/>
                <a:gd name="connsiteY34" fmla="*/ 3556346 h 5218739"/>
                <a:gd name="connsiteX35" fmla="*/ 293251 w 3737830"/>
                <a:gd name="connsiteY35" fmla="*/ 3670361 h 5218739"/>
                <a:gd name="connsiteX36" fmla="*/ 335069 w 3737830"/>
                <a:gd name="connsiteY36" fmla="*/ 3679847 h 5218739"/>
                <a:gd name="connsiteX37" fmla="*/ 355879 w 3737830"/>
                <a:gd name="connsiteY37" fmla="*/ 3689581 h 5218739"/>
                <a:gd name="connsiteX38" fmla="*/ 379289 w 3737830"/>
                <a:gd name="connsiteY38" fmla="*/ 3682502 h 5218739"/>
                <a:gd name="connsiteX39" fmla="*/ 414839 w 3737830"/>
                <a:gd name="connsiteY39" fmla="*/ 3702855 h 5218739"/>
                <a:gd name="connsiteX40" fmla="*/ 446920 w 3737830"/>
                <a:gd name="connsiteY40" fmla="*/ 3695776 h 5218739"/>
                <a:gd name="connsiteX41" fmla="*/ 493741 w 3737830"/>
                <a:gd name="connsiteY41" fmla="*/ 3732943 h 5218739"/>
                <a:gd name="connsiteX42" fmla="*/ 522354 w 3737830"/>
                <a:gd name="connsiteY42" fmla="*/ 3724094 h 5218739"/>
                <a:gd name="connsiteX43" fmla="*/ 532759 w 3737830"/>
                <a:gd name="connsiteY43" fmla="*/ 3741792 h 5218739"/>
                <a:gd name="connsiteX44" fmla="*/ 569175 w 3737830"/>
                <a:gd name="connsiteY44" fmla="*/ 3717014 h 5218739"/>
                <a:gd name="connsiteX45" fmla="*/ 592586 w 3737830"/>
                <a:gd name="connsiteY45" fmla="*/ 3720554 h 5218739"/>
                <a:gd name="connsiteX46" fmla="*/ 610247 w 3737830"/>
                <a:gd name="connsiteY46" fmla="*/ 3714362 h 5218739"/>
                <a:gd name="connsiteX47" fmla="*/ 638542 w 3737830"/>
                <a:gd name="connsiteY47" fmla="*/ 3764424 h 5218739"/>
                <a:gd name="connsiteX48" fmla="*/ 654147 w 3737830"/>
                <a:gd name="connsiteY48" fmla="*/ 3775420 h 5218739"/>
                <a:gd name="connsiteX49" fmla="*/ 687095 w 3737830"/>
                <a:gd name="connsiteY49" fmla="*/ 3777190 h 5218739"/>
                <a:gd name="connsiteX50" fmla="*/ 692298 w 3737830"/>
                <a:gd name="connsiteY50" fmla="*/ 3751527 h 5218739"/>
                <a:gd name="connsiteX51" fmla="*/ 707038 w 3737830"/>
                <a:gd name="connsiteY51" fmla="*/ 3744447 h 5218739"/>
                <a:gd name="connsiteX52" fmla="*/ 706171 w 3737830"/>
                <a:gd name="connsiteY52" fmla="*/ 3728519 h 5218739"/>
                <a:gd name="connsiteX53" fmla="*/ 734784 w 3737830"/>
                <a:gd name="connsiteY53" fmla="*/ 3712590 h 5218739"/>
                <a:gd name="connsiteX54" fmla="*/ 751258 w 3737830"/>
                <a:gd name="connsiteY54" fmla="*/ 3718784 h 5218739"/>
                <a:gd name="connsiteX55" fmla="*/ 767732 w 3737830"/>
                <a:gd name="connsiteY55" fmla="*/ 3688697 h 5218739"/>
                <a:gd name="connsiteX56" fmla="*/ 818889 w 3737830"/>
                <a:gd name="connsiteY56" fmla="*/ 3698431 h 5218739"/>
                <a:gd name="connsiteX57" fmla="*/ 834496 w 3737830"/>
                <a:gd name="connsiteY57" fmla="*/ 3730288 h 5218739"/>
                <a:gd name="connsiteX58" fmla="*/ 868311 w 3737830"/>
                <a:gd name="connsiteY58" fmla="*/ 3683387 h 5218739"/>
                <a:gd name="connsiteX59" fmla="*/ 908196 w 3737830"/>
                <a:gd name="connsiteY59" fmla="*/ 3669228 h 5218739"/>
                <a:gd name="connsiteX60" fmla="*/ 934208 w 3737830"/>
                <a:gd name="connsiteY60" fmla="*/ 3674538 h 5218739"/>
                <a:gd name="connsiteX61" fmla="*/ 968890 w 3737830"/>
                <a:gd name="connsiteY61" fmla="*/ 3647105 h 5218739"/>
                <a:gd name="connsiteX62" fmla="*/ 994035 w 3737830"/>
                <a:gd name="connsiteY62" fmla="*/ 3640910 h 5218739"/>
                <a:gd name="connsiteX63" fmla="*/ 1026983 w 3737830"/>
                <a:gd name="connsiteY63" fmla="*/ 3599318 h 5218739"/>
                <a:gd name="connsiteX64" fmla="*/ 1054920 w 3737830"/>
                <a:gd name="connsiteY64" fmla="*/ 3580857 h 5218739"/>
                <a:gd name="connsiteX65" fmla="*/ 1068602 w 3737830"/>
                <a:gd name="connsiteY65" fmla="*/ 3593124 h 5218739"/>
                <a:gd name="connsiteX66" fmla="*/ 1093747 w 3737830"/>
                <a:gd name="connsiteY66" fmla="*/ 3608168 h 5218739"/>
                <a:gd name="connsiteX67" fmla="*/ 1105885 w 3737830"/>
                <a:gd name="connsiteY67" fmla="*/ 3580735 h 5218739"/>
                <a:gd name="connsiteX68" fmla="*/ 1116290 w 3737830"/>
                <a:gd name="connsiteY68" fmla="*/ 3585159 h 5218739"/>
                <a:gd name="connsiteX69" fmla="*/ 1138834 w 3737830"/>
                <a:gd name="connsiteY69" fmla="*/ 3550647 h 5218739"/>
                <a:gd name="connsiteX70" fmla="*/ 1159643 w 3737830"/>
                <a:gd name="connsiteY70" fmla="*/ 3545337 h 5218739"/>
                <a:gd name="connsiteX71" fmla="*/ 1169181 w 3737830"/>
                <a:gd name="connsiteY71" fmla="*/ 3554187 h 5218739"/>
                <a:gd name="connsiteX72" fmla="*/ 1177851 w 3737830"/>
                <a:gd name="connsiteY72" fmla="*/ 3545337 h 5218739"/>
                <a:gd name="connsiteX73" fmla="*/ 1187389 w 3737830"/>
                <a:gd name="connsiteY73" fmla="*/ 3543568 h 5218739"/>
                <a:gd name="connsiteX74" fmla="*/ 1189990 w 3737830"/>
                <a:gd name="connsiteY74" fmla="*/ 3533833 h 5218739"/>
                <a:gd name="connsiteX75" fmla="*/ 1204730 w 3737830"/>
                <a:gd name="connsiteY75" fmla="*/ 3527639 h 5218739"/>
                <a:gd name="connsiteX76" fmla="*/ 1251551 w 3737830"/>
                <a:gd name="connsiteY76" fmla="*/ 3524099 h 5218739"/>
                <a:gd name="connsiteX77" fmla="*/ 1263690 w 3737830"/>
                <a:gd name="connsiteY77" fmla="*/ 3532948 h 5218739"/>
                <a:gd name="connsiteX78" fmla="*/ 1274095 w 3737830"/>
                <a:gd name="connsiteY78" fmla="*/ 3522329 h 5218739"/>
                <a:gd name="connsiteX79" fmla="*/ 1278430 w 3737830"/>
                <a:gd name="connsiteY79" fmla="*/ 3501976 h 5218739"/>
                <a:gd name="connsiteX80" fmla="*/ 1273228 w 3737830"/>
                <a:gd name="connsiteY80" fmla="*/ 3489587 h 5218739"/>
                <a:gd name="connsiteX81" fmla="*/ 1289702 w 3737830"/>
                <a:gd name="connsiteY81" fmla="*/ 3474543 h 5218739"/>
                <a:gd name="connsiteX82" fmla="*/ 1300974 w 3737830"/>
                <a:gd name="connsiteY82" fmla="*/ 3476313 h 5218739"/>
                <a:gd name="connsiteX83" fmla="*/ 1300974 w 3737830"/>
                <a:gd name="connsiteY83" fmla="*/ 3499321 h 5218739"/>
                <a:gd name="connsiteX84" fmla="*/ 1315714 w 3737830"/>
                <a:gd name="connsiteY84" fmla="*/ 3489587 h 5218739"/>
                <a:gd name="connsiteX85" fmla="*/ 1327853 w 3737830"/>
                <a:gd name="connsiteY85" fmla="*/ 3486932 h 5218739"/>
                <a:gd name="connsiteX86" fmla="*/ 1350396 w 3737830"/>
                <a:gd name="connsiteY86" fmla="*/ 3479852 h 5218739"/>
                <a:gd name="connsiteX87" fmla="*/ 1374674 w 3737830"/>
                <a:gd name="connsiteY87" fmla="*/ 3482507 h 5218739"/>
                <a:gd name="connsiteX88" fmla="*/ 1368604 w 3737830"/>
                <a:gd name="connsiteY88" fmla="*/ 3494011 h 5218739"/>
                <a:gd name="connsiteX89" fmla="*/ 1369472 w 3737830"/>
                <a:gd name="connsiteY89" fmla="*/ 3517020 h 5218739"/>
                <a:gd name="connsiteX90" fmla="*/ 1392882 w 3737830"/>
                <a:gd name="connsiteY90" fmla="*/ 3492241 h 5218739"/>
                <a:gd name="connsiteX91" fmla="*/ 1416293 w 3737830"/>
                <a:gd name="connsiteY91" fmla="*/ 3491357 h 5218739"/>
                <a:gd name="connsiteX92" fmla="*/ 1442779 w 3737830"/>
                <a:gd name="connsiteY92" fmla="*/ 3466701 h 5218739"/>
                <a:gd name="connsiteX93" fmla="*/ 1499530 w 3737830"/>
                <a:gd name="connsiteY93" fmla="*/ 3501976 h 5218739"/>
                <a:gd name="connsiteX94" fmla="*/ 1544618 w 3737830"/>
                <a:gd name="connsiteY94" fmla="*/ 3581620 h 5218739"/>
                <a:gd name="connsiteX95" fmla="*/ 1551554 w 3737830"/>
                <a:gd name="connsiteY95" fmla="*/ 3574540 h 5218739"/>
                <a:gd name="connsiteX96" fmla="*/ 1567161 w 3737830"/>
                <a:gd name="connsiteY96" fmla="*/ 3575426 h 5218739"/>
                <a:gd name="connsiteX97" fmla="*/ 1578433 w 3737830"/>
                <a:gd name="connsiteY97" fmla="*/ 3586929 h 5218739"/>
                <a:gd name="connsiteX98" fmla="*/ 1613115 w 3737830"/>
                <a:gd name="connsiteY98" fmla="*/ 3594009 h 5218739"/>
                <a:gd name="connsiteX99" fmla="*/ 1653867 w 3737830"/>
                <a:gd name="connsiteY99" fmla="*/ 3578080 h 5218739"/>
                <a:gd name="connsiteX100" fmla="*/ 1694619 w 3737830"/>
                <a:gd name="connsiteY100" fmla="*/ 3586929 h 5218739"/>
                <a:gd name="connsiteX101" fmla="*/ 1693752 w 3737830"/>
                <a:gd name="connsiteY101" fmla="*/ 3627636 h 5218739"/>
                <a:gd name="connsiteX102" fmla="*/ 1721498 w 3737830"/>
                <a:gd name="connsiteY102" fmla="*/ 3656839 h 5218739"/>
                <a:gd name="connsiteX103" fmla="*/ 1761383 w 3737830"/>
                <a:gd name="connsiteY103" fmla="*/ 3656839 h 5218739"/>
                <a:gd name="connsiteX104" fmla="*/ 1760429 w 3737830"/>
                <a:gd name="connsiteY104" fmla="*/ 3685379 h 5218739"/>
                <a:gd name="connsiteX105" fmla="*/ 1778441 w 3737830"/>
                <a:gd name="connsiteY105" fmla="*/ 3689061 h 5218739"/>
                <a:gd name="connsiteX106" fmla="*/ 1800298 w 3737830"/>
                <a:gd name="connsiteY106" fmla="*/ 3684413 h 5218739"/>
                <a:gd name="connsiteX107" fmla="*/ 1813047 w 3737830"/>
                <a:gd name="connsiteY107" fmla="*/ 3669542 h 5218739"/>
                <a:gd name="connsiteX108" fmla="*/ 1833083 w 3737830"/>
                <a:gd name="connsiteY108" fmla="*/ 3667683 h 5218739"/>
                <a:gd name="connsiteX109" fmla="*/ 1855684 w 3737830"/>
                <a:gd name="connsiteY109" fmla="*/ 3637806 h 5218739"/>
                <a:gd name="connsiteX110" fmla="*/ 1862226 w 3737830"/>
                <a:gd name="connsiteY110" fmla="*/ 3644447 h 5218739"/>
                <a:gd name="connsiteX111" fmla="*/ 1853117 w 3737830"/>
                <a:gd name="connsiteY111" fmla="*/ 3669542 h 5218739"/>
                <a:gd name="connsiteX112" fmla="*/ 1870421 w 3737830"/>
                <a:gd name="connsiteY112" fmla="*/ 3712298 h 5218739"/>
                <a:gd name="connsiteX113" fmla="*/ 1874064 w 3737830"/>
                <a:gd name="connsiteY113" fmla="*/ 3742970 h 5218739"/>
                <a:gd name="connsiteX114" fmla="*/ 1873154 w 3737830"/>
                <a:gd name="connsiteY114" fmla="*/ 3769925 h 5218739"/>
                <a:gd name="connsiteX115" fmla="*/ 1893189 w 3737830"/>
                <a:gd name="connsiteY115" fmla="*/ 3781078 h 5218739"/>
                <a:gd name="connsiteX116" fmla="*/ 1911403 w 3737830"/>
                <a:gd name="connsiteY116" fmla="*/ 3782937 h 5218739"/>
                <a:gd name="connsiteX117" fmla="*/ 1913224 w 3737830"/>
                <a:gd name="connsiteY117" fmla="*/ 3799668 h 5218739"/>
                <a:gd name="connsiteX118" fmla="*/ 1923242 w 3737830"/>
                <a:gd name="connsiteY118" fmla="*/ 3816398 h 5218739"/>
                <a:gd name="connsiteX119" fmla="*/ 1921420 w 3737830"/>
                <a:gd name="connsiteY119" fmla="*/ 3828481 h 5218739"/>
                <a:gd name="connsiteX120" fmla="*/ 1909581 w 3737830"/>
                <a:gd name="connsiteY120" fmla="*/ 3831270 h 5218739"/>
                <a:gd name="connsiteX121" fmla="*/ 1906849 w 3737830"/>
                <a:gd name="connsiteY121" fmla="*/ 3821975 h 5218739"/>
                <a:gd name="connsiteX122" fmla="*/ 1894100 w 3737830"/>
                <a:gd name="connsiteY122" fmla="*/ 3826622 h 5218739"/>
                <a:gd name="connsiteX123" fmla="*/ 1890457 w 3737830"/>
                <a:gd name="connsiteY123" fmla="*/ 3846141 h 5218739"/>
                <a:gd name="connsiteX124" fmla="*/ 1878618 w 3737830"/>
                <a:gd name="connsiteY124" fmla="*/ 3858224 h 5218739"/>
                <a:gd name="connsiteX125" fmla="*/ 1885903 w 3737830"/>
                <a:gd name="connsiteY125" fmla="*/ 3884249 h 5218739"/>
                <a:gd name="connsiteX126" fmla="*/ 1875886 w 3737830"/>
                <a:gd name="connsiteY126" fmla="*/ 3924216 h 5218739"/>
                <a:gd name="connsiteX127" fmla="*/ 1895010 w 3737830"/>
                <a:gd name="connsiteY127" fmla="*/ 3936299 h 5218739"/>
                <a:gd name="connsiteX128" fmla="*/ 1912314 w 3737830"/>
                <a:gd name="connsiteY128" fmla="*/ 3958606 h 5218739"/>
                <a:gd name="connsiteX129" fmla="*/ 1907760 w 3737830"/>
                <a:gd name="connsiteY129" fmla="*/ 3967901 h 5218739"/>
                <a:gd name="connsiteX130" fmla="*/ 1909581 w 3737830"/>
                <a:gd name="connsiteY130" fmla="*/ 3979055 h 5218739"/>
                <a:gd name="connsiteX131" fmla="*/ 1884992 w 3737830"/>
                <a:gd name="connsiteY131" fmla="*/ 3993927 h 5218739"/>
                <a:gd name="connsiteX132" fmla="*/ 1879528 w 3737830"/>
                <a:gd name="connsiteY132" fmla="*/ 4009728 h 5218739"/>
                <a:gd name="connsiteX133" fmla="*/ 1809404 w 3737830"/>
                <a:gd name="connsiteY133" fmla="*/ 4037612 h 5218739"/>
                <a:gd name="connsiteX134" fmla="*/ 1823065 w 3737830"/>
                <a:gd name="connsiteY134" fmla="*/ 4052483 h 5218739"/>
                <a:gd name="connsiteX135" fmla="*/ 1815780 w 3737830"/>
                <a:gd name="connsiteY135" fmla="*/ 4067355 h 5218739"/>
                <a:gd name="connsiteX136" fmla="*/ 1833083 w 3737830"/>
                <a:gd name="connsiteY136" fmla="*/ 4098957 h 5218739"/>
                <a:gd name="connsiteX137" fmla="*/ 1851297 w 3737830"/>
                <a:gd name="connsiteY137" fmla="*/ 4098957 h 5218739"/>
                <a:gd name="connsiteX138" fmla="*/ 1872243 w 3737830"/>
                <a:gd name="connsiteY138" fmla="*/ 4117546 h 5218739"/>
                <a:gd name="connsiteX139" fmla="*/ 1884082 w 3737830"/>
                <a:gd name="connsiteY139" fmla="*/ 4126841 h 5218739"/>
                <a:gd name="connsiteX140" fmla="*/ 1895921 w 3737830"/>
                <a:gd name="connsiteY140" fmla="*/ 4175173 h 5218739"/>
                <a:gd name="connsiteX141" fmla="*/ 1881349 w 3737830"/>
                <a:gd name="connsiteY141" fmla="*/ 4193762 h 5218739"/>
                <a:gd name="connsiteX142" fmla="*/ 1896832 w 3737830"/>
                <a:gd name="connsiteY142" fmla="*/ 4199339 h 5218739"/>
                <a:gd name="connsiteX143" fmla="*/ 1902296 w 3737830"/>
                <a:gd name="connsiteY143" fmla="*/ 4209564 h 5218739"/>
                <a:gd name="connsiteX144" fmla="*/ 1948742 w 3737830"/>
                <a:gd name="connsiteY144" fmla="*/ 4229082 h 5218739"/>
                <a:gd name="connsiteX145" fmla="*/ 1986991 w 3737830"/>
                <a:gd name="connsiteY145" fmla="*/ 4230941 h 5218739"/>
                <a:gd name="connsiteX146" fmla="*/ 1997008 w 3737830"/>
                <a:gd name="connsiteY146" fmla="*/ 4243954 h 5218739"/>
                <a:gd name="connsiteX147" fmla="*/ 2015222 w 3737830"/>
                <a:gd name="connsiteY147" fmla="*/ 4250460 h 5218739"/>
                <a:gd name="connsiteX148" fmla="*/ 2017044 w 3737830"/>
                <a:gd name="connsiteY148" fmla="*/ 4276485 h 5218739"/>
                <a:gd name="connsiteX149" fmla="*/ 2069313 w 3737830"/>
                <a:gd name="connsiteY149" fmla="*/ 4257313 h 5218739"/>
                <a:gd name="connsiteX150" fmla="*/ 2062579 w 3737830"/>
                <a:gd name="connsiteY150" fmla="*/ 4282062 h 5218739"/>
                <a:gd name="connsiteX151" fmla="*/ 2075328 w 3737830"/>
                <a:gd name="connsiteY151" fmla="*/ 4304369 h 5218739"/>
                <a:gd name="connsiteX152" fmla="*/ 2056204 w 3737830"/>
                <a:gd name="connsiteY152" fmla="*/ 4313664 h 5218739"/>
                <a:gd name="connsiteX153" fmla="*/ 2068043 w 3737830"/>
                <a:gd name="connsiteY153" fmla="*/ 4321100 h 5218739"/>
                <a:gd name="connsiteX154" fmla="*/ 2078061 w 3737830"/>
                <a:gd name="connsiteY154" fmla="*/ 4341548 h 5218739"/>
                <a:gd name="connsiteX155" fmla="*/ 2064400 w 3737830"/>
                <a:gd name="connsiteY155" fmla="*/ 4361067 h 5218739"/>
                <a:gd name="connsiteX156" fmla="*/ 2056204 w 3737830"/>
                <a:gd name="connsiteY156" fmla="*/ 4380586 h 5218739"/>
                <a:gd name="connsiteX157" fmla="*/ 2033436 w 3737830"/>
                <a:gd name="connsiteY157" fmla="*/ 4400105 h 5218739"/>
                <a:gd name="connsiteX158" fmla="*/ 2037079 w 3737830"/>
                <a:gd name="connsiteY158" fmla="*/ 4410329 h 5218739"/>
                <a:gd name="connsiteX159" fmla="*/ 2053472 w 3737830"/>
                <a:gd name="connsiteY159" fmla="*/ 4401034 h 5218739"/>
                <a:gd name="connsiteX160" fmla="*/ 1868836 w 3737830"/>
                <a:gd name="connsiteY160" fmla="*/ 4846950 h 5218739"/>
                <a:gd name="connsiteX161" fmla="*/ 2702849 w 3737830"/>
                <a:gd name="connsiteY161" fmla="*/ 5188594 h 5218739"/>
                <a:gd name="connsiteX162" fmla="*/ 3506718 w 3737830"/>
                <a:gd name="connsiteY162" fmla="*/ 5218739 h 5218739"/>
                <a:gd name="connsiteX163" fmla="*/ 3737830 w 3737830"/>
                <a:gd name="connsiteY163" fmla="*/ 4465112 h 5218739"/>
                <a:gd name="connsiteX164" fmla="*/ 3707685 w 3737830"/>
                <a:gd name="connsiteY164" fmla="*/ 3801921 h 5218739"/>
                <a:gd name="connsiteX165" fmla="*/ 3737830 w 3737830"/>
                <a:gd name="connsiteY165" fmla="*/ 3289455 h 5218739"/>
                <a:gd name="connsiteX166" fmla="*/ 3446427 w 3737830"/>
                <a:gd name="connsiteY166" fmla="*/ 2666457 h 5218739"/>
                <a:gd name="connsiteX167" fmla="*/ 2853575 w 3737830"/>
                <a:gd name="connsiteY167" fmla="*/ 2676506 h 5218739"/>
                <a:gd name="connsiteX168" fmla="*/ 2572221 w 3737830"/>
                <a:gd name="connsiteY168" fmla="*/ 2475539 h 5218739"/>
                <a:gd name="connsiteX169" fmla="*/ 2793285 w 3737830"/>
                <a:gd name="connsiteY169" fmla="*/ 2274572 h 5218739"/>
                <a:gd name="connsiteX170" fmla="*/ 2873671 w 3737830"/>
                <a:gd name="connsiteY170" fmla="*/ 2013314 h 5218739"/>
                <a:gd name="connsiteX171" fmla="*/ 3144977 w 3737830"/>
                <a:gd name="connsiteY171" fmla="*/ 1782202 h 5218739"/>
                <a:gd name="connsiteX172" fmla="*/ 2984203 w 3737830"/>
                <a:gd name="connsiteY172" fmla="*/ 1330027 h 5218739"/>
                <a:gd name="connsiteX173" fmla="*/ 3165074 w 3737830"/>
                <a:gd name="connsiteY173" fmla="*/ 1108963 h 5218739"/>
                <a:gd name="connsiteX174" fmla="*/ 3438708 w 3737830"/>
                <a:gd name="connsiteY174" fmla="*/ 708324 h 5218739"/>
                <a:gd name="connsiteX175" fmla="*/ 3377270 w 3737830"/>
                <a:gd name="connsiteY175" fmla="*/ 563993 h 5218739"/>
                <a:gd name="connsiteX176" fmla="*/ 3316598 w 3737830"/>
                <a:gd name="connsiteY176" fmla="*/ 440404 h 5218739"/>
                <a:gd name="connsiteX177" fmla="*/ 3332784 w 3737830"/>
                <a:gd name="connsiteY177" fmla="*/ 263417 h 5218739"/>
                <a:gd name="connsiteX178" fmla="*/ 3106192 w 3737830"/>
                <a:gd name="connsiteY178" fmla="*/ 128907 h 5218739"/>
                <a:gd name="connsiteX179" fmla="*/ 3124462 w 3737830"/>
                <a:gd name="connsiteY179" fmla="*/ 12400 h 5218739"/>
                <a:gd name="connsiteX180" fmla="*/ 3020642 w 3737830"/>
                <a:gd name="connsiteY180" fmla="*/ 1477 h 5218739"/>
                <a:gd name="connsiteX181" fmla="*/ 2958526 w 3737830"/>
                <a:gd name="connsiteY181" fmla="*/ 38129 h 5218739"/>
                <a:gd name="connsiteX182" fmla="*/ 2965150 w 3737830"/>
                <a:gd name="connsiteY182" fmla="*/ 223300 h 5218739"/>
                <a:gd name="connsiteX183" fmla="*/ 2780177 w 3737830"/>
                <a:gd name="connsiteY183" fmla="*/ 305894 h 5218739"/>
                <a:gd name="connsiteX184" fmla="*/ 2762617 w 3737830"/>
                <a:gd name="connsiteY184" fmla="*/ 448814 h 5218739"/>
                <a:gd name="connsiteX0" fmla="*/ 2762617 w 3737830"/>
                <a:gd name="connsiteY0" fmla="*/ 448814 h 5218739"/>
                <a:gd name="connsiteX1" fmla="*/ 2424105 w 3737830"/>
                <a:gd name="connsiteY1" fmla="*/ 558395 h 5218739"/>
                <a:gd name="connsiteX2" fmla="*/ 2293527 w 3737830"/>
                <a:gd name="connsiteY2" fmla="*/ 545493 h 5218739"/>
                <a:gd name="connsiteX3" fmla="*/ 2241444 w 3737830"/>
                <a:gd name="connsiteY3" fmla="*/ 716503 h 5218739"/>
                <a:gd name="connsiteX4" fmla="*/ 2040286 w 3737830"/>
                <a:gd name="connsiteY4" fmla="*/ 792017 h 5218739"/>
                <a:gd name="connsiteX5" fmla="*/ 1996355 w 3737830"/>
                <a:gd name="connsiteY5" fmla="*/ 709423 h 5218739"/>
                <a:gd name="connsiteX6" fmla="*/ 1883059 w 3737830"/>
                <a:gd name="connsiteY6" fmla="*/ 810896 h 5218739"/>
                <a:gd name="connsiteX7" fmla="*/ 1700399 w 3737830"/>
                <a:gd name="connsiteY7" fmla="*/ 820335 h 5218739"/>
                <a:gd name="connsiteX8" fmla="*/ 1591727 w 3737830"/>
                <a:gd name="connsiteY8" fmla="*/ 910008 h 5218739"/>
                <a:gd name="connsiteX9" fmla="*/ 1478186 w 3737830"/>
                <a:gd name="connsiteY9" fmla="*/ 938674 h 5218739"/>
                <a:gd name="connsiteX10" fmla="*/ 1392881 w 3737830"/>
                <a:gd name="connsiteY10" fmla="*/ 1179028 h 5218739"/>
                <a:gd name="connsiteX11" fmla="*/ 1249527 w 3737830"/>
                <a:gd name="connsiteY11" fmla="*/ 1112953 h 5218739"/>
                <a:gd name="connsiteX12" fmla="*/ 1184787 w 3737830"/>
                <a:gd name="connsiteY12" fmla="*/ 1226224 h 5218739"/>
                <a:gd name="connsiteX13" fmla="*/ 1214845 w 3737830"/>
                <a:gd name="connsiteY13" fmla="*/ 1445687 h 5218739"/>
                <a:gd name="connsiteX14" fmla="*/ 1062243 w 3737830"/>
                <a:gd name="connsiteY14" fmla="*/ 1497603 h 5218739"/>
                <a:gd name="connsiteX15" fmla="*/ 1018312 w 3737830"/>
                <a:gd name="connsiteY15" fmla="*/ 1415010 h 5218739"/>
                <a:gd name="connsiteX16" fmla="*/ 932762 w 3737830"/>
                <a:gd name="connsiteY16" fmla="*/ 1436248 h 5218739"/>
                <a:gd name="connsiteX17" fmla="*/ 902682 w 3737830"/>
                <a:gd name="connsiteY17" fmla="*/ 1355452 h 5218739"/>
                <a:gd name="connsiteX18" fmla="*/ 646054 w 3737830"/>
                <a:gd name="connsiteY18" fmla="*/ 1443327 h 5218739"/>
                <a:gd name="connsiteX19" fmla="*/ 553567 w 3737830"/>
                <a:gd name="connsiteY19" fmla="*/ 1318257 h 5218739"/>
                <a:gd name="connsiteX20" fmla="*/ 528134 w 3737830"/>
                <a:gd name="connsiteY20" fmla="*/ 1490524 h 5218739"/>
                <a:gd name="connsiteX21" fmla="*/ 384780 w 3737830"/>
                <a:gd name="connsiteY21" fmla="*/ 1490524 h 5218739"/>
                <a:gd name="connsiteX22" fmla="*/ 289981 w 3737830"/>
                <a:gd name="connsiteY22" fmla="*/ 1625034 h 5218739"/>
                <a:gd name="connsiteX23" fmla="*/ 132783 w 3737830"/>
                <a:gd name="connsiteY23" fmla="*/ 1704252 h 5218739"/>
                <a:gd name="connsiteX24" fmla="*/ 137379 w 3737830"/>
                <a:gd name="connsiteY24" fmla="*/ 1825618 h 5218739"/>
                <a:gd name="connsiteX25" fmla="*/ 33332 w 3737830"/>
                <a:gd name="connsiteY25" fmla="*/ 1927091 h 5218739"/>
                <a:gd name="connsiteX26" fmla="*/ 6257 w 3737830"/>
                <a:gd name="connsiteY26" fmla="*/ 2273583 h 5218739"/>
                <a:gd name="connsiteX27" fmla="*/ 63390 w 3737830"/>
                <a:gd name="connsiteY27" fmla="*/ 2443891 h 5218739"/>
                <a:gd name="connsiteX28" fmla="*/ 125819 w 3737830"/>
                <a:gd name="connsiteY28" fmla="*/ 2469849 h 5218739"/>
                <a:gd name="connsiteX29" fmla="*/ 169750 w 3737830"/>
                <a:gd name="connsiteY29" fmla="*/ 2613798 h 5218739"/>
                <a:gd name="connsiteX30" fmla="*/ 358836 w 3737830"/>
                <a:gd name="connsiteY30" fmla="*/ 2804548 h 5218739"/>
                <a:gd name="connsiteX31" fmla="*/ 521198 w 3737830"/>
                <a:gd name="connsiteY31" fmla="*/ 2892257 h 5218739"/>
                <a:gd name="connsiteX32" fmla="*/ 598137 w 3737830"/>
                <a:gd name="connsiteY32" fmla="*/ 3135838 h 5218739"/>
                <a:gd name="connsiteX33" fmla="*/ 424087 w 3737830"/>
                <a:gd name="connsiteY33" fmla="*/ 3331184 h 5218739"/>
                <a:gd name="connsiteX34" fmla="*/ 292409 w 3737830"/>
                <a:gd name="connsiteY34" fmla="*/ 3556346 h 5218739"/>
                <a:gd name="connsiteX35" fmla="*/ 293251 w 3737830"/>
                <a:gd name="connsiteY35" fmla="*/ 3670361 h 5218739"/>
                <a:gd name="connsiteX36" fmla="*/ 335069 w 3737830"/>
                <a:gd name="connsiteY36" fmla="*/ 3679847 h 5218739"/>
                <a:gd name="connsiteX37" fmla="*/ 355879 w 3737830"/>
                <a:gd name="connsiteY37" fmla="*/ 3689581 h 5218739"/>
                <a:gd name="connsiteX38" fmla="*/ 379289 w 3737830"/>
                <a:gd name="connsiteY38" fmla="*/ 3682502 h 5218739"/>
                <a:gd name="connsiteX39" fmla="*/ 414839 w 3737830"/>
                <a:gd name="connsiteY39" fmla="*/ 3702855 h 5218739"/>
                <a:gd name="connsiteX40" fmla="*/ 446920 w 3737830"/>
                <a:gd name="connsiteY40" fmla="*/ 3695776 h 5218739"/>
                <a:gd name="connsiteX41" fmla="*/ 493741 w 3737830"/>
                <a:gd name="connsiteY41" fmla="*/ 3732943 h 5218739"/>
                <a:gd name="connsiteX42" fmla="*/ 522354 w 3737830"/>
                <a:gd name="connsiteY42" fmla="*/ 3724094 h 5218739"/>
                <a:gd name="connsiteX43" fmla="*/ 532759 w 3737830"/>
                <a:gd name="connsiteY43" fmla="*/ 3741792 h 5218739"/>
                <a:gd name="connsiteX44" fmla="*/ 569175 w 3737830"/>
                <a:gd name="connsiteY44" fmla="*/ 3717014 h 5218739"/>
                <a:gd name="connsiteX45" fmla="*/ 592586 w 3737830"/>
                <a:gd name="connsiteY45" fmla="*/ 3720554 h 5218739"/>
                <a:gd name="connsiteX46" fmla="*/ 610247 w 3737830"/>
                <a:gd name="connsiteY46" fmla="*/ 3714362 h 5218739"/>
                <a:gd name="connsiteX47" fmla="*/ 638542 w 3737830"/>
                <a:gd name="connsiteY47" fmla="*/ 3764424 h 5218739"/>
                <a:gd name="connsiteX48" fmla="*/ 654147 w 3737830"/>
                <a:gd name="connsiteY48" fmla="*/ 3775420 h 5218739"/>
                <a:gd name="connsiteX49" fmla="*/ 687095 w 3737830"/>
                <a:gd name="connsiteY49" fmla="*/ 3777190 h 5218739"/>
                <a:gd name="connsiteX50" fmla="*/ 692298 w 3737830"/>
                <a:gd name="connsiteY50" fmla="*/ 3751527 h 5218739"/>
                <a:gd name="connsiteX51" fmla="*/ 707038 w 3737830"/>
                <a:gd name="connsiteY51" fmla="*/ 3744447 h 5218739"/>
                <a:gd name="connsiteX52" fmla="*/ 706171 w 3737830"/>
                <a:gd name="connsiteY52" fmla="*/ 3728519 h 5218739"/>
                <a:gd name="connsiteX53" fmla="*/ 734784 w 3737830"/>
                <a:gd name="connsiteY53" fmla="*/ 3712590 h 5218739"/>
                <a:gd name="connsiteX54" fmla="*/ 751258 w 3737830"/>
                <a:gd name="connsiteY54" fmla="*/ 3718784 h 5218739"/>
                <a:gd name="connsiteX55" fmla="*/ 767732 w 3737830"/>
                <a:gd name="connsiteY55" fmla="*/ 3688697 h 5218739"/>
                <a:gd name="connsiteX56" fmla="*/ 818889 w 3737830"/>
                <a:gd name="connsiteY56" fmla="*/ 3698431 h 5218739"/>
                <a:gd name="connsiteX57" fmla="*/ 834496 w 3737830"/>
                <a:gd name="connsiteY57" fmla="*/ 3730288 h 5218739"/>
                <a:gd name="connsiteX58" fmla="*/ 868311 w 3737830"/>
                <a:gd name="connsiteY58" fmla="*/ 3683387 h 5218739"/>
                <a:gd name="connsiteX59" fmla="*/ 908196 w 3737830"/>
                <a:gd name="connsiteY59" fmla="*/ 3669228 h 5218739"/>
                <a:gd name="connsiteX60" fmla="*/ 934208 w 3737830"/>
                <a:gd name="connsiteY60" fmla="*/ 3674538 h 5218739"/>
                <a:gd name="connsiteX61" fmla="*/ 968890 w 3737830"/>
                <a:gd name="connsiteY61" fmla="*/ 3647105 h 5218739"/>
                <a:gd name="connsiteX62" fmla="*/ 994035 w 3737830"/>
                <a:gd name="connsiteY62" fmla="*/ 3640910 h 5218739"/>
                <a:gd name="connsiteX63" fmla="*/ 1026983 w 3737830"/>
                <a:gd name="connsiteY63" fmla="*/ 3599318 h 5218739"/>
                <a:gd name="connsiteX64" fmla="*/ 1054920 w 3737830"/>
                <a:gd name="connsiteY64" fmla="*/ 3580857 h 5218739"/>
                <a:gd name="connsiteX65" fmla="*/ 1068602 w 3737830"/>
                <a:gd name="connsiteY65" fmla="*/ 3593124 h 5218739"/>
                <a:gd name="connsiteX66" fmla="*/ 1093747 w 3737830"/>
                <a:gd name="connsiteY66" fmla="*/ 3608168 h 5218739"/>
                <a:gd name="connsiteX67" fmla="*/ 1105885 w 3737830"/>
                <a:gd name="connsiteY67" fmla="*/ 3580735 h 5218739"/>
                <a:gd name="connsiteX68" fmla="*/ 1116290 w 3737830"/>
                <a:gd name="connsiteY68" fmla="*/ 3585159 h 5218739"/>
                <a:gd name="connsiteX69" fmla="*/ 1138834 w 3737830"/>
                <a:gd name="connsiteY69" fmla="*/ 3550647 h 5218739"/>
                <a:gd name="connsiteX70" fmla="*/ 1159643 w 3737830"/>
                <a:gd name="connsiteY70" fmla="*/ 3545337 h 5218739"/>
                <a:gd name="connsiteX71" fmla="*/ 1169181 w 3737830"/>
                <a:gd name="connsiteY71" fmla="*/ 3554187 h 5218739"/>
                <a:gd name="connsiteX72" fmla="*/ 1177851 w 3737830"/>
                <a:gd name="connsiteY72" fmla="*/ 3545337 h 5218739"/>
                <a:gd name="connsiteX73" fmla="*/ 1187389 w 3737830"/>
                <a:gd name="connsiteY73" fmla="*/ 3543568 h 5218739"/>
                <a:gd name="connsiteX74" fmla="*/ 1189990 w 3737830"/>
                <a:gd name="connsiteY74" fmla="*/ 3533833 h 5218739"/>
                <a:gd name="connsiteX75" fmla="*/ 1204730 w 3737830"/>
                <a:gd name="connsiteY75" fmla="*/ 3527639 h 5218739"/>
                <a:gd name="connsiteX76" fmla="*/ 1251551 w 3737830"/>
                <a:gd name="connsiteY76" fmla="*/ 3524099 h 5218739"/>
                <a:gd name="connsiteX77" fmla="*/ 1263690 w 3737830"/>
                <a:gd name="connsiteY77" fmla="*/ 3532948 h 5218739"/>
                <a:gd name="connsiteX78" fmla="*/ 1274095 w 3737830"/>
                <a:gd name="connsiteY78" fmla="*/ 3522329 h 5218739"/>
                <a:gd name="connsiteX79" fmla="*/ 1278430 w 3737830"/>
                <a:gd name="connsiteY79" fmla="*/ 3501976 h 5218739"/>
                <a:gd name="connsiteX80" fmla="*/ 1273228 w 3737830"/>
                <a:gd name="connsiteY80" fmla="*/ 3489587 h 5218739"/>
                <a:gd name="connsiteX81" fmla="*/ 1289702 w 3737830"/>
                <a:gd name="connsiteY81" fmla="*/ 3474543 h 5218739"/>
                <a:gd name="connsiteX82" fmla="*/ 1300974 w 3737830"/>
                <a:gd name="connsiteY82" fmla="*/ 3476313 h 5218739"/>
                <a:gd name="connsiteX83" fmla="*/ 1300974 w 3737830"/>
                <a:gd name="connsiteY83" fmla="*/ 3499321 h 5218739"/>
                <a:gd name="connsiteX84" fmla="*/ 1315714 w 3737830"/>
                <a:gd name="connsiteY84" fmla="*/ 3489587 h 5218739"/>
                <a:gd name="connsiteX85" fmla="*/ 1327853 w 3737830"/>
                <a:gd name="connsiteY85" fmla="*/ 3486932 h 5218739"/>
                <a:gd name="connsiteX86" fmla="*/ 1350396 w 3737830"/>
                <a:gd name="connsiteY86" fmla="*/ 3479852 h 5218739"/>
                <a:gd name="connsiteX87" fmla="*/ 1374674 w 3737830"/>
                <a:gd name="connsiteY87" fmla="*/ 3482507 h 5218739"/>
                <a:gd name="connsiteX88" fmla="*/ 1368604 w 3737830"/>
                <a:gd name="connsiteY88" fmla="*/ 3494011 h 5218739"/>
                <a:gd name="connsiteX89" fmla="*/ 1369472 w 3737830"/>
                <a:gd name="connsiteY89" fmla="*/ 3517020 h 5218739"/>
                <a:gd name="connsiteX90" fmla="*/ 1392882 w 3737830"/>
                <a:gd name="connsiteY90" fmla="*/ 3492241 h 5218739"/>
                <a:gd name="connsiteX91" fmla="*/ 1416293 w 3737830"/>
                <a:gd name="connsiteY91" fmla="*/ 3491357 h 5218739"/>
                <a:gd name="connsiteX92" fmla="*/ 1442779 w 3737830"/>
                <a:gd name="connsiteY92" fmla="*/ 3466701 h 5218739"/>
                <a:gd name="connsiteX93" fmla="*/ 1499530 w 3737830"/>
                <a:gd name="connsiteY93" fmla="*/ 3501976 h 5218739"/>
                <a:gd name="connsiteX94" fmla="*/ 1544618 w 3737830"/>
                <a:gd name="connsiteY94" fmla="*/ 3581620 h 5218739"/>
                <a:gd name="connsiteX95" fmla="*/ 1551554 w 3737830"/>
                <a:gd name="connsiteY95" fmla="*/ 3574540 h 5218739"/>
                <a:gd name="connsiteX96" fmla="*/ 1567161 w 3737830"/>
                <a:gd name="connsiteY96" fmla="*/ 3575426 h 5218739"/>
                <a:gd name="connsiteX97" fmla="*/ 1578433 w 3737830"/>
                <a:gd name="connsiteY97" fmla="*/ 3586929 h 5218739"/>
                <a:gd name="connsiteX98" fmla="*/ 1613115 w 3737830"/>
                <a:gd name="connsiteY98" fmla="*/ 3594009 h 5218739"/>
                <a:gd name="connsiteX99" fmla="*/ 1653867 w 3737830"/>
                <a:gd name="connsiteY99" fmla="*/ 3578080 h 5218739"/>
                <a:gd name="connsiteX100" fmla="*/ 1694619 w 3737830"/>
                <a:gd name="connsiteY100" fmla="*/ 3586929 h 5218739"/>
                <a:gd name="connsiteX101" fmla="*/ 1693752 w 3737830"/>
                <a:gd name="connsiteY101" fmla="*/ 3627636 h 5218739"/>
                <a:gd name="connsiteX102" fmla="*/ 1721498 w 3737830"/>
                <a:gd name="connsiteY102" fmla="*/ 3656839 h 5218739"/>
                <a:gd name="connsiteX103" fmla="*/ 1761383 w 3737830"/>
                <a:gd name="connsiteY103" fmla="*/ 3656839 h 5218739"/>
                <a:gd name="connsiteX104" fmla="*/ 1760429 w 3737830"/>
                <a:gd name="connsiteY104" fmla="*/ 3685379 h 5218739"/>
                <a:gd name="connsiteX105" fmla="*/ 1778441 w 3737830"/>
                <a:gd name="connsiteY105" fmla="*/ 3689061 h 5218739"/>
                <a:gd name="connsiteX106" fmla="*/ 1800298 w 3737830"/>
                <a:gd name="connsiteY106" fmla="*/ 3684413 h 5218739"/>
                <a:gd name="connsiteX107" fmla="*/ 1813047 w 3737830"/>
                <a:gd name="connsiteY107" fmla="*/ 3669542 h 5218739"/>
                <a:gd name="connsiteX108" fmla="*/ 1833083 w 3737830"/>
                <a:gd name="connsiteY108" fmla="*/ 3667683 h 5218739"/>
                <a:gd name="connsiteX109" fmla="*/ 1855684 w 3737830"/>
                <a:gd name="connsiteY109" fmla="*/ 3637806 h 5218739"/>
                <a:gd name="connsiteX110" fmla="*/ 1862226 w 3737830"/>
                <a:gd name="connsiteY110" fmla="*/ 3644447 h 5218739"/>
                <a:gd name="connsiteX111" fmla="*/ 1853117 w 3737830"/>
                <a:gd name="connsiteY111" fmla="*/ 3669542 h 5218739"/>
                <a:gd name="connsiteX112" fmla="*/ 1870421 w 3737830"/>
                <a:gd name="connsiteY112" fmla="*/ 3712298 h 5218739"/>
                <a:gd name="connsiteX113" fmla="*/ 1874064 w 3737830"/>
                <a:gd name="connsiteY113" fmla="*/ 3742970 h 5218739"/>
                <a:gd name="connsiteX114" fmla="*/ 1873154 w 3737830"/>
                <a:gd name="connsiteY114" fmla="*/ 3769925 h 5218739"/>
                <a:gd name="connsiteX115" fmla="*/ 1893189 w 3737830"/>
                <a:gd name="connsiteY115" fmla="*/ 3781078 h 5218739"/>
                <a:gd name="connsiteX116" fmla="*/ 1911403 w 3737830"/>
                <a:gd name="connsiteY116" fmla="*/ 3782937 h 5218739"/>
                <a:gd name="connsiteX117" fmla="*/ 1913224 w 3737830"/>
                <a:gd name="connsiteY117" fmla="*/ 3799668 h 5218739"/>
                <a:gd name="connsiteX118" fmla="*/ 1923242 w 3737830"/>
                <a:gd name="connsiteY118" fmla="*/ 3816398 h 5218739"/>
                <a:gd name="connsiteX119" fmla="*/ 1921420 w 3737830"/>
                <a:gd name="connsiteY119" fmla="*/ 3828481 h 5218739"/>
                <a:gd name="connsiteX120" fmla="*/ 1909581 w 3737830"/>
                <a:gd name="connsiteY120" fmla="*/ 3831270 h 5218739"/>
                <a:gd name="connsiteX121" fmla="*/ 1906849 w 3737830"/>
                <a:gd name="connsiteY121" fmla="*/ 3821975 h 5218739"/>
                <a:gd name="connsiteX122" fmla="*/ 1894100 w 3737830"/>
                <a:gd name="connsiteY122" fmla="*/ 3826622 h 5218739"/>
                <a:gd name="connsiteX123" fmla="*/ 1890457 w 3737830"/>
                <a:gd name="connsiteY123" fmla="*/ 3846141 h 5218739"/>
                <a:gd name="connsiteX124" fmla="*/ 1878618 w 3737830"/>
                <a:gd name="connsiteY124" fmla="*/ 3858224 h 5218739"/>
                <a:gd name="connsiteX125" fmla="*/ 1885903 w 3737830"/>
                <a:gd name="connsiteY125" fmla="*/ 3884249 h 5218739"/>
                <a:gd name="connsiteX126" fmla="*/ 1875886 w 3737830"/>
                <a:gd name="connsiteY126" fmla="*/ 3924216 h 5218739"/>
                <a:gd name="connsiteX127" fmla="*/ 1895010 w 3737830"/>
                <a:gd name="connsiteY127" fmla="*/ 3936299 h 5218739"/>
                <a:gd name="connsiteX128" fmla="*/ 1912314 w 3737830"/>
                <a:gd name="connsiteY128" fmla="*/ 3958606 h 5218739"/>
                <a:gd name="connsiteX129" fmla="*/ 1907760 w 3737830"/>
                <a:gd name="connsiteY129" fmla="*/ 3967901 h 5218739"/>
                <a:gd name="connsiteX130" fmla="*/ 1909581 w 3737830"/>
                <a:gd name="connsiteY130" fmla="*/ 3979055 h 5218739"/>
                <a:gd name="connsiteX131" fmla="*/ 1884992 w 3737830"/>
                <a:gd name="connsiteY131" fmla="*/ 3993927 h 5218739"/>
                <a:gd name="connsiteX132" fmla="*/ 1879528 w 3737830"/>
                <a:gd name="connsiteY132" fmla="*/ 4009728 h 5218739"/>
                <a:gd name="connsiteX133" fmla="*/ 1809404 w 3737830"/>
                <a:gd name="connsiteY133" fmla="*/ 4037612 h 5218739"/>
                <a:gd name="connsiteX134" fmla="*/ 1823065 w 3737830"/>
                <a:gd name="connsiteY134" fmla="*/ 4052483 h 5218739"/>
                <a:gd name="connsiteX135" fmla="*/ 1815780 w 3737830"/>
                <a:gd name="connsiteY135" fmla="*/ 4067355 h 5218739"/>
                <a:gd name="connsiteX136" fmla="*/ 1833083 w 3737830"/>
                <a:gd name="connsiteY136" fmla="*/ 4098957 h 5218739"/>
                <a:gd name="connsiteX137" fmla="*/ 1851297 w 3737830"/>
                <a:gd name="connsiteY137" fmla="*/ 4098957 h 5218739"/>
                <a:gd name="connsiteX138" fmla="*/ 1872243 w 3737830"/>
                <a:gd name="connsiteY138" fmla="*/ 4117546 h 5218739"/>
                <a:gd name="connsiteX139" fmla="*/ 1884082 w 3737830"/>
                <a:gd name="connsiteY139" fmla="*/ 4126841 h 5218739"/>
                <a:gd name="connsiteX140" fmla="*/ 1895921 w 3737830"/>
                <a:gd name="connsiteY140" fmla="*/ 4175173 h 5218739"/>
                <a:gd name="connsiteX141" fmla="*/ 1881349 w 3737830"/>
                <a:gd name="connsiteY141" fmla="*/ 4193762 h 5218739"/>
                <a:gd name="connsiteX142" fmla="*/ 1896832 w 3737830"/>
                <a:gd name="connsiteY142" fmla="*/ 4199339 h 5218739"/>
                <a:gd name="connsiteX143" fmla="*/ 1902296 w 3737830"/>
                <a:gd name="connsiteY143" fmla="*/ 4209564 h 5218739"/>
                <a:gd name="connsiteX144" fmla="*/ 1948742 w 3737830"/>
                <a:gd name="connsiteY144" fmla="*/ 4229082 h 5218739"/>
                <a:gd name="connsiteX145" fmla="*/ 1986991 w 3737830"/>
                <a:gd name="connsiteY145" fmla="*/ 4230941 h 5218739"/>
                <a:gd name="connsiteX146" fmla="*/ 1997008 w 3737830"/>
                <a:gd name="connsiteY146" fmla="*/ 4243954 h 5218739"/>
                <a:gd name="connsiteX147" fmla="*/ 2015222 w 3737830"/>
                <a:gd name="connsiteY147" fmla="*/ 4250460 h 5218739"/>
                <a:gd name="connsiteX148" fmla="*/ 2017044 w 3737830"/>
                <a:gd name="connsiteY148" fmla="*/ 4276485 h 5218739"/>
                <a:gd name="connsiteX149" fmla="*/ 2069313 w 3737830"/>
                <a:gd name="connsiteY149" fmla="*/ 4257313 h 5218739"/>
                <a:gd name="connsiteX150" fmla="*/ 2062579 w 3737830"/>
                <a:gd name="connsiteY150" fmla="*/ 4282062 h 5218739"/>
                <a:gd name="connsiteX151" fmla="*/ 2075328 w 3737830"/>
                <a:gd name="connsiteY151" fmla="*/ 4304369 h 5218739"/>
                <a:gd name="connsiteX152" fmla="*/ 2056204 w 3737830"/>
                <a:gd name="connsiteY152" fmla="*/ 4313664 h 5218739"/>
                <a:gd name="connsiteX153" fmla="*/ 2068043 w 3737830"/>
                <a:gd name="connsiteY153" fmla="*/ 4321100 h 5218739"/>
                <a:gd name="connsiteX154" fmla="*/ 2078061 w 3737830"/>
                <a:gd name="connsiteY154" fmla="*/ 4341548 h 5218739"/>
                <a:gd name="connsiteX155" fmla="*/ 2064400 w 3737830"/>
                <a:gd name="connsiteY155" fmla="*/ 4361067 h 5218739"/>
                <a:gd name="connsiteX156" fmla="*/ 2056204 w 3737830"/>
                <a:gd name="connsiteY156" fmla="*/ 4380586 h 5218739"/>
                <a:gd name="connsiteX157" fmla="*/ 2033436 w 3737830"/>
                <a:gd name="connsiteY157" fmla="*/ 4400105 h 5218739"/>
                <a:gd name="connsiteX158" fmla="*/ 2037079 w 3737830"/>
                <a:gd name="connsiteY158" fmla="*/ 4410329 h 5218739"/>
                <a:gd name="connsiteX159" fmla="*/ 2053472 w 3737830"/>
                <a:gd name="connsiteY159" fmla="*/ 4401034 h 5218739"/>
                <a:gd name="connsiteX160" fmla="*/ 2052561 w 3737830"/>
                <a:gd name="connsiteY160" fmla="*/ 4432636 h 5218739"/>
                <a:gd name="connsiteX161" fmla="*/ 1868836 w 3737830"/>
                <a:gd name="connsiteY161" fmla="*/ 4846950 h 5218739"/>
                <a:gd name="connsiteX162" fmla="*/ 2702849 w 3737830"/>
                <a:gd name="connsiteY162" fmla="*/ 5188594 h 5218739"/>
                <a:gd name="connsiteX163" fmla="*/ 3506718 w 3737830"/>
                <a:gd name="connsiteY163" fmla="*/ 5218739 h 5218739"/>
                <a:gd name="connsiteX164" fmla="*/ 3737830 w 3737830"/>
                <a:gd name="connsiteY164" fmla="*/ 4465112 h 5218739"/>
                <a:gd name="connsiteX165" fmla="*/ 3707685 w 3737830"/>
                <a:gd name="connsiteY165" fmla="*/ 3801921 h 5218739"/>
                <a:gd name="connsiteX166" fmla="*/ 3737830 w 3737830"/>
                <a:gd name="connsiteY166" fmla="*/ 3289455 h 5218739"/>
                <a:gd name="connsiteX167" fmla="*/ 3446427 w 3737830"/>
                <a:gd name="connsiteY167" fmla="*/ 2666457 h 5218739"/>
                <a:gd name="connsiteX168" fmla="*/ 2853575 w 3737830"/>
                <a:gd name="connsiteY168" fmla="*/ 2676506 h 5218739"/>
                <a:gd name="connsiteX169" fmla="*/ 2572221 w 3737830"/>
                <a:gd name="connsiteY169" fmla="*/ 2475539 h 5218739"/>
                <a:gd name="connsiteX170" fmla="*/ 2793285 w 3737830"/>
                <a:gd name="connsiteY170" fmla="*/ 2274572 h 5218739"/>
                <a:gd name="connsiteX171" fmla="*/ 2873671 w 3737830"/>
                <a:gd name="connsiteY171" fmla="*/ 2013314 h 5218739"/>
                <a:gd name="connsiteX172" fmla="*/ 3144977 w 3737830"/>
                <a:gd name="connsiteY172" fmla="*/ 1782202 h 5218739"/>
                <a:gd name="connsiteX173" fmla="*/ 2984203 w 3737830"/>
                <a:gd name="connsiteY173" fmla="*/ 1330027 h 5218739"/>
                <a:gd name="connsiteX174" fmla="*/ 3165074 w 3737830"/>
                <a:gd name="connsiteY174" fmla="*/ 1108963 h 5218739"/>
                <a:gd name="connsiteX175" fmla="*/ 3438708 w 3737830"/>
                <a:gd name="connsiteY175" fmla="*/ 708324 h 5218739"/>
                <a:gd name="connsiteX176" fmla="*/ 3377270 w 3737830"/>
                <a:gd name="connsiteY176" fmla="*/ 563993 h 5218739"/>
                <a:gd name="connsiteX177" fmla="*/ 3316598 w 3737830"/>
                <a:gd name="connsiteY177" fmla="*/ 440404 h 5218739"/>
                <a:gd name="connsiteX178" fmla="*/ 3332784 w 3737830"/>
                <a:gd name="connsiteY178" fmla="*/ 263417 h 5218739"/>
                <a:gd name="connsiteX179" fmla="*/ 3106192 w 3737830"/>
                <a:gd name="connsiteY179" fmla="*/ 128907 h 5218739"/>
                <a:gd name="connsiteX180" fmla="*/ 3124462 w 3737830"/>
                <a:gd name="connsiteY180" fmla="*/ 12400 h 5218739"/>
                <a:gd name="connsiteX181" fmla="*/ 3020642 w 3737830"/>
                <a:gd name="connsiteY181" fmla="*/ 1477 h 5218739"/>
                <a:gd name="connsiteX182" fmla="*/ 2958526 w 3737830"/>
                <a:gd name="connsiteY182" fmla="*/ 38129 h 5218739"/>
                <a:gd name="connsiteX183" fmla="*/ 2965150 w 3737830"/>
                <a:gd name="connsiteY183" fmla="*/ 223300 h 5218739"/>
                <a:gd name="connsiteX184" fmla="*/ 2780177 w 3737830"/>
                <a:gd name="connsiteY184" fmla="*/ 305894 h 5218739"/>
                <a:gd name="connsiteX185" fmla="*/ 2762617 w 3737830"/>
                <a:gd name="connsiteY185" fmla="*/ 448814 h 5218739"/>
                <a:gd name="connsiteX0" fmla="*/ 2762617 w 3737830"/>
                <a:gd name="connsiteY0" fmla="*/ 448814 h 5218739"/>
                <a:gd name="connsiteX1" fmla="*/ 2424105 w 3737830"/>
                <a:gd name="connsiteY1" fmla="*/ 558395 h 5218739"/>
                <a:gd name="connsiteX2" fmla="*/ 2293527 w 3737830"/>
                <a:gd name="connsiteY2" fmla="*/ 545493 h 5218739"/>
                <a:gd name="connsiteX3" fmla="*/ 2241444 w 3737830"/>
                <a:gd name="connsiteY3" fmla="*/ 716503 h 5218739"/>
                <a:gd name="connsiteX4" fmla="*/ 2040286 w 3737830"/>
                <a:gd name="connsiteY4" fmla="*/ 792017 h 5218739"/>
                <a:gd name="connsiteX5" fmla="*/ 1996355 w 3737830"/>
                <a:gd name="connsiteY5" fmla="*/ 709423 h 5218739"/>
                <a:gd name="connsiteX6" fmla="*/ 1883059 w 3737830"/>
                <a:gd name="connsiteY6" fmla="*/ 810896 h 5218739"/>
                <a:gd name="connsiteX7" fmla="*/ 1700399 w 3737830"/>
                <a:gd name="connsiteY7" fmla="*/ 820335 h 5218739"/>
                <a:gd name="connsiteX8" fmla="*/ 1591727 w 3737830"/>
                <a:gd name="connsiteY8" fmla="*/ 910008 h 5218739"/>
                <a:gd name="connsiteX9" fmla="*/ 1478186 w 3737830"/>
                <a:gd name="connsiteY9" fmla="*/ 938674 h 5218739"/>
                <a:gd name="connsiteX10" fmla="*/ 1392881 w 3737830"/>
                <a:gd name="connsiteY10" fmla="*/ 1179028 h 5218739"/>
                <a:gd name="connsiteX11" fmla="*/ 1249527 w 3737830"/>
                <a:gd name="connsiteY11" fmla="*/ 1112953 h 5218739"/>
                <a:gd name="connsiteX12" fmla="*/ 1184787 w 3737830"/>
                <a:gd name="connsiteY12" fmla="*/ 1226224 h 5218739"/>
                <a:gd name="connsiteX13" fmla="*/ 1214845 w 3737830"/>
                <a:gd name="connsiteY13" fmla="*/ 1445687 h 5218739"/>
                <a:gd name="connsiteX14" fmla="*/ 1062243 w 3737830"/>
                <a:gd name="connsiteY14" fmla="*/ 1497603 h 5218739"/>
                <a:gd name="connsiteX15" fmla="*/ 1018312 w 3737830"/>
                <a:gd name="connsiteY15" fmla="*/ 1415010 h 5218739"/>
                <a:gd name="connsiteX16" fmla="*/ 932762 w 3737830"/>
                <a:gd name="connsiteY16" fmla="*/ 1436248 h 5218739"/>
                <a:gd name="connsiteX17" fmla="*/ 902682 w 3737830"/>
                <a:gd name="connsiteY17" fmla="*/ 1355452 h 5218739"/>
                <a:gd name="connsiteX18" fmla="*/ 646054 w 3737830"/>
                <a:gd name="connsiteY18" fmla="*/ 1443327 h 5218739"/>
                <a:gd name="connsiteX19" fmla="*/ 553567 w 3737830"/>
                <a:gd name="connsiteY19" fmla="*/ 1318257 h 5218739"/>
                <a:gd name="connsiteX20" fmla="*/ 528134 w 3737830"/>
                <a:gd name="connsiteY20" fmla="*/ 1490524 h 5218739"/>
                <a:gd name="connsiteX21" fmla="*/ 384780 w 3737830"/>
                <a:gd name="connsiteY21" fmla="*/ 1490524 h 5218739"/>
                <a:gd name="connsiteX22" fmla="*/ 289981 w 3737830"/>
                <a:gd name="connsiteY22" fmla="*/ 1625034 h 5218739"/>
                <a:gd name="connsiteX23" fmla="*/ 132783 w 3737830"/>
                <a:gd name="connsiteY23" fmla="*/ 1704252 h 5218739"/>
                <a:gd name="connsiteX24" fmla="*/ 137379 w 3737830"/>
                <a:gd name="connsiteY24" fmla="*/ 1825618 h 5218739"/>
                <a:gd name="connsiteX25" fmla="*/ 33332 w 3737830"/>
                <a:gd name="connsiteY25" fmla="*/ 1927091 h 5218739"/>
                <a:gd name="connsiteX26" fmla="*/ 6257 w 3737830"/>
                <a:gd name="connsiteY26" fmla="*/ 2273583 h 5218739"/>
                <a:gd name="connsiteX27" fmla="*/ 63390 w 3737830"/>
                <a:gd name="connsiteY27" fmla="*/ 2443891 h 5218739"/>
                <a:gd name="connsiteX28" fmla="*/ 125819 w 3737830"/>
                <a:gd name="connsiteY28" fmla="*/ 2469849 h 5218739"/>
                <a:gd name="connsiteX29" fmla="*/ 169750 w 3737830"/>
                <a:gd name="connsiteY29" fmla="*/ 2613798 h 5218739"/>
                <a:gd name="connsiteX30" fmla="*/ 358836 w 3737830"/>
                <a:gd name="connsiteY30" fmla="*/ 2804548 h 5218739"/>
                <a:gd name="connsiteX31" fmla="*/ 521198 w 3737830"/>
                <a:gd name="connsiteY31" fmla="*/ 2892257 h 5218739"/>
                <a:gd name="connsiteX32" fmla="*/ 598137 w 3737830"/>
                <a:gd name="connsiteY32" fmla="*/ 3135838 h 5218739"/>
                <a:gd name="connsiteX33" fmla="*/ 424087 w 3737830"/>
                <a:gd name="connsiteY33" fmla="*/ 3331184 h 5218739"/>
                <a:gd name="connsiteX34" fmla="*/ 292409 w 3737830"/>
                <a:gd name="connsiteY34" fmla="*/ 3556346 h 5218739"/>
                <a:gd name="connsiteX35" fmla="*/ 293251 w 3737830"/>
                <a:gd name="connsiteY35" fmla="*/ 3670361 h 5218739"/>
                <a:gd name="connsiteX36" fmla="*/ 335069 w 3737830"/>
                <a:gd name="connsiteY36" fmla="*/ 3679847 h 5218739"/>
                <a:gd name="connsiteX37" fmla="*/ 355879 w 3737830"/>
                <a:gd name="connsiteY37" fmla="*/ 3689581 h 5218739"/>
                <a:gd name="connsiteX38" fmla="*/ 379289 w 3737830"/>
                <a:gd name="connsiteY38" fmla="*/ 3682502 h 5218739"/>
                <a:gd name="connsiteX39" fmla="*/ 414839 w 3737830"/>
                <a:gd name="connsiteY39" fmla="*/ 3702855 h 5218739"/>
                <a:gd name="connsiteX40" fmla="*/ 446920 w 3737830"/>
                <a:gd name="connsiteY40" fmla="*/ 3695776 h 5218739"/>
                <a:gd name="connsiteX41" fmla="*/ 493741 w 3737830"/>
                <a:gd name="connsiteY41" fmla="*/ 3732943 h 5218739"/>
                <a:gd name="connsiteX42" fmla="*/ 522354 w 3737830"/>
                <a:gd name="connsiteY42" fmla="*/ 3724094 h 5218739"/>
                <a:gd name="connsiteX43" fmla="*/ 532759 w 3737830"/>
                <a:gd name="connsiteY43" fmla="*/ 3741792 h 5218739"/>
                <a:gd name="connsiteX44" fmla="*/ 569175 w 3737830"/>
                <a:gd name="connsiteY44" fmla="*/ 3717014 h 5218739"/>
                <a:gd name="connsiteX45" fmla="*/ 592586 w 3737830"/>
                <a:gd name="connsiteY45" fmla="*/ 3720554 h 5218739"/>
                <a:gd name="connsiteX46" fmla="*/ 610247 w 3737830"/>
                <a:gd name="connsiteY46" fmla="*/ 3714362 h 5218739"/>
                <a:gd name="connsiteX47" fmla="*/ 638542 w 3737830"/>
                <a:gd name="connsiteY47" fmla="*/ 3764424 h 5218739"/>
                <a:gd name="connsiteX48" fmla="*/ 654147 w 3737830"/>
                <a:gd name="connsiteY48" fmla="*/ 3775420 h 5218739"/>
                <a:gd name="connsiteX49" fmla="*/ 687095 w 3737830"/>
                <a:gd name="connsiteY49" fmla="*/ 3777190 h 5218739"/>
                <a:gd name="connsiteX50" fmla="*/ 692298 w 3737830"/>
                <a:gd name="connsiteY50" fmla="*/ 3751527 h 5218739"/>
                <a:gd name="connsiteX51" fmla="*/ 707038 w 3737830"/>
                <a:gd name="connsiteY51" fmla="*/ 3744447 h 5218739"/>
                <a:gd name="connsiteX52" fmla="*/ 706171 w 3737830"/>
                <a:gd name="connsiteY52" fmla="*/ 3728519 h 5218739"/>
                <a:gd name="connsiteX53" fmla="*/ 734784 w 3737830"/>
                <a:gd name="connsiteY53" fmla="*/ 3712590 h 5218739"/>
                <a:gd name="connsiteX54" fmla="*/ 751258 w 3737830"/>
                <a:gd name="connsiteY54" fmla="*/ 3718784 h 5218739"/>
                <a:gd name="connsiteX55" fmla="*/ 767732 w 3737830"/>
                <a:gd name="connsiteY55" fmla="*/ 3688697 h 5218739"/>
                <a:gd name="connsiteX56" fmla="*/ 818889 w 3737830"/>
                <a:gd name="connsiteY56" fmla="*/ 3698431 h 5218739"/>
                <a:gd name="connsiteX57" fmla="*/ 834496 w 3737830"/>
                <a:gd name="connsiteY57" fmla="*/ 3730288 h 5218739"/>
                <a:gd name="connsiteX58" fmla="*/ 868311 w 3737830"/>
                <a:gd name="connsiteY58" fmla="*/ 3683387 h 5218739"/>
                <a:gd name="connsiteX59" fmla="*/ 908196 w 3737830"/>
                <a:gd name="connsiteY59" fmla="*/ 3669228 h 5218739"/>
                <a:gd name="connsiteX60" fmla="*/ 934208 w 3737830"/>
                <a:gd name="connsiteY60" fmla="*/ 3674538 h 5218739"/>
                <a:gd name="connsiteX61" fmla="*/ 968890 w 3737830"/>
                <a:gd name="connsiteY61" fmla="*/ 3647105 h 5218739"/>
                <a:gd name="connsiteX62" fmla="*/ 994035 w 3737830"/>
                <a:gd name="connsiteY62" fmla="*/ 3640910 h 5218739"/>
                <a:gd name="connsiteX63" fmla="*/ 1026983 w 3737830"/>
                <a:gd name="connsiteY63" fmla="*/ 3599318 h 5218739"/>
                <a:gd name="connsiteX64" fmla="*/ 1054920 w 3737830"/>
                <a:gd name="connsiteY64" fmla="*/ 3580857 h 5218739"/>
                <a:gd name="connsiteX65" fmla="*/ 1068602 w 3737830"/>
                <a:gd name="connsiteY65" fmla="*/ 3593124 h 5218739"/>
                <a:gd name="connsiteX66" fmla="*/ 1093747 w 3737830"/>
                <a:gd name="connsiteY66" fmla="*/ 3608168 h 5218739"/>
                <a:gd name="connsiteX67" fmla="*/ 1105885 w 3737830"/>
                <a:gd name="connsiteY67" fmla="*/ 3580735 h 5218739"/>
                <a:gd name="connsiteX68" fmla="*/ 1116290 w 3737830"/>
                <a:gd name="connsiteY68" fmla="*/ 3585159 h 5218739"/>
                <a:gd name="connsiteX69" fmla="*/ 1138834 w 3737830"/>
                <a:gd name="connsiteY69" fmla="*/ 3550647 h 5218739"/>
                <a:gd name="connsiteX70" fmla="*/ 1159643 w 3737830"/>
                <a:gd name="connsiteY70" fmla="*/ 3545337 h 5218739"/>
                <a:gd name="connsiteX71" fmla="*/ 1169181 w 3737830"/>
                <a:gd name="connsiteY71" fmla="*/ 3554187 h 5218739"/>
                <a:gd name="connsiteX72" fmla="*/ 1177851 w 3737830"/>
                <a:gd name="connsiteY72" fmla="*/ 3545337 h 5218739"/>
                <a:gd name="connsiteX73" fmla="*/ 1187389 w 3737830"/>
                <a:gd name="connsiteY73" fmla="*/ 3543568 h 5218739"/>
                <a:gd name="connsiteX74" fmla="*/ 1189990 w 3737830"/>
                <a:gd name="connsiteY74" fmla="*/ 3533833 h 5218739"/>
                <a:gd name="connsiteX75" fmla="*/ 1204730 w 3737830"/>
                <a:gd name="connsiteY75" fmla="*/ 3527639 h 5218739"/>
                <a:gd name="connsiteX76" fmla="*/ 1251551 w 3737830"/>
                <a:gd name="connsiteY76" fmla="*/ 3524099 h 5218739"/>
                <a:gd name="connsiteX77" fmla="*/ 1263690 w 3737830"/>
                <a:gd name="connsiteY77" fmla="*/ 3532948 h 5218739"/>
                <a:gd name="connsiteX78" fmla="*/ 1274095 w 3737830"/>
                <a:gd name="connsiteY78" fmla="*/ 3522329 h 5218739"/>
                <a:gd name="connsiteX79" fmla="*/ 1278430 w 3737830"/>
                <a:gd name="connsiteY79" fmla="*/ 3501976 h 5218739"/>
                <a:gd name="connsiteX80" fmla="*/ 1273228 w 3737830"/>
                <a:gd name="connsiteY80" fmla="*/ 3489587 h 5218739"/>
                <a:gd name="connsiteX81" fmla="*/ 1289702 w 3737830"/>
                <a:gd name="connsiteY81" fmla="*/ 3474543 h 5218739"/>
                <a:gd name="connsiteX82" fmla="*/ 1300974 w 3737830"/>
                <a:gd name="connsiteY82" fmla="*/ 3476313 h 5218739"/>
                <a:gd name="connsiteX83" fmla="*/ 1300974 w 3737830"/>
                <a:gd name="connsiteY83" fmla="*/ 3499321 h 5218739"/>
                <a:gd name="connsiteX84" fmla="*/ 1315714 w 3737830"/>
                <a:gd name="connsiteY84" fmla="*/ 3489587 h 5218739"/>
                <a:gd name="connsiteX85" fmla="*/ 1327853 w 3737830"/>
                <a:gd name="connsiteY85" fmla="*/ 3486932 h 5218739"/>
                <a:gd name="connsiteX86" fmla="*/ 1350396 w 3737830"/>
                <a:gd name="connsiteY86" fmla="*/ 3479852 h 5218739"/>
                <a:gd name="connsiteX87" fmla="*/ 1374674 w 3737830"/>
                <a:gd name="connsiteY87" fmla="*/ 3482507 h 5218739"/>
                <a:gd name="connsiteX88" fmla="*/ 1368604 w 3737830"/>
                <a:gd name="connsiteY88" fmla="*/ 3494011 h 5218739"/>
                <a:gd name="connsiteX89" fmla="*/ 1369472 w 3737830"/>
                <a:gd name="connsiteY89" fmla="*/ 3517020 h 5218739"/>
                <a:gd name="connsiteX90" fmla="*/ 1392882 w 3737830"/>
                <a:gd name="connsiteY90" fmla="*/ 3492241 h 5218739"/>
                <a:gd name="connsiteX91" fmla="*/ 1416293 w 3737830"/>
                <a:gd name="connsiteY91" fmla="*/ 3491357 h 5218739"/>
                <a:gd name="connsiteX92" fmla="*/ 1442779 w 3737830"/>
                <a:gd name="connsiteY92" fmla="*/ 3466701 h 5218739"/>
                <a:gd name="connsiteX93" fmla="*/ 1499530 w 3737830"/>
                <a:gd name="connsiteY93" fmla="*/ 3501976 h 5218739"/>
                <a:gd name="connsiteX94" fmla="*/ 1544618 w 3737830"/>
                <a:gd name="connsiteY94" fmla="*/ 3581620 h 5218739"/>
                <a:gd name="connsiteX95" fmla="*/ 1551554 w 3737830"/>
                <a:gd name="connsiteY95" fmla="*/ 3574540 h 5218739"/>
                <a:gd name="connsiteX96" fmla="*/ 1567161 w 3737830"/>
                <a:gd name="connsiteY96" fmla="*/ 3575426 h 5218739"/>
                <a:gd name="connsiteX97" fmla="*/ 1578433 w 3737830"/>
                <a:gd name="connsiteY97" fmla="*/ 3586929 h 5218739"/>
                <a:gd name="connsiteX98" fmla="*/ 1613115 w 3737830"/>
                <a:gd name="connsiteY98" fmla="*/ 3594009 h 5218739"/>
                <a:gd name="connsiteX99" fmla="*/ 1653867 w 3737830"/>
                <a:gd name="connsiteY99" fmla="*/ 3578080 h 5218739"/>
                <a:gd name="connsiteX100" fmla="*/ 1694619 w 3737830"/>
                <a:gd name="connsiteY100" fmla="*/ 3586929 h 5218739"/>
                <a:gd name="connsiteX101" fmla="*/ 1693752 w 3737830"/>
                <a:gd name="connsiteY101" fmla="*/ 3627636 h 5218739"/>
                <a:gd name="connsiteX102" fmla="*/ 1721498 w 3737830"/>
                <a:gd name="connsiteY102" fmla="*/ 3656839 h 5218739"/>
                <a:gd name="connsiteX103" fmla="*/ 1761383 w 3737830"/>
                <a:gd name="connsiteY103" fmla="*/ 3656839 h 5218739"/>
                <a:gd name="connsiteX104" fmla="*/ 1760429 w 3737830"/>
                <a:gd name="connsiteY104" fmla="*/ 3685379 h 5218739"/>
                <a:gd name="connsiteX105" fmla="*/ 1778441 w 3737830"/>
                <a:gd name="connsiteY105" fmla="*/ 3689061 h 5218739"/>
                <a:gd name="connsiteX106" fmla="*/ 1800298 w 3737830"/>
                <a:gd name="connsiteY106" fmla="*/ 3684413 h 5218739"/>
                <a:gd name="connsiteX107" fmla="*/ 1813047 w 3737830"/>
                <a:gd name="connsiteY107" fmla="*/ 3669542 h 5218739"/>
                <a:gd name="connsiteX108" fmla="*/ 1833083 w 3737830"/>
                <a:gd name="connsiteY108" fmla="*/ 3667683 h 5218739"/>
                <a:gd name="connsiteX109" fmla="*/ 1855684 w 3737830"/>
                <a:gd name="connsiteY109" fmla="*/ 3637806 h 5218739"/>
                <a:gd name="connsiteX110" fmla="*/ 1862226 w 3737830"/>
                <a:gd name="connsiteY110" fmla="*/ 3644447 h 5218739"/>
                <a:gd name="connsiteX111" fmla="*/ 1853117 w 3737830"/>
                <a:gd name="connsiteY111" fmla="*/ 3669542 h 5218739"/>
                <a:gd name="connsiteX112" fmla="*/ 1870421 w 3737830"/>
                <a:gd name="connsiteY112" fmla="*/ 3712298 h 5218739"/>
                <a:gd name="connsiteX113" fmla="*/ 1874064 w 3737830"/>
                <a:gd name="connsiteY113" fmla="*/ 3742970 h 5218739"/>
                <a:gd name="connsiteX114" fmla="*/ 1873154 w 3737830"/>
                <a:gd name="connsiteY114" fmla="*/ 3769925 h 5218739"/>
                <a:gd name="connsiteX115" fmla="*/ 1893189 w 3737830"/>
                <a:gd name="connsiteY115" fmla="*/ 3781078 h 5218739"/>
                <a:gd name="connsiteX116" fmla="*/ 1911403 w 3737830"/>
                <a:gd name="connsiteY116" fmla="*/ 3782937 h 5218739"/>
                <a:gd name="connsiteX117" fmla="*/ 1913224 w 3737830"/>
                <a:gd name="connsiteY117" fmla="*/ 3799668 h 5218739"/>
                <a:gd name="connsiteX118" fmla="*/ 1923242 w 3737830"/>
                <a:gd name="connsiteY118" fmla="*/ 3816398 h 5218739"/>
                <a:gd name="connsiteX119" fmla="*/ 1921420 w 3737830"/>
                <a:gd name="connsiteY119" fmla="*/ 3828481 h 5218739"/>
                <a:gd name="connsiteX120" fmla="*/ 1909581 w 3737830"/>
                <a:gd name="connsiteY120" fmla="*/ 3831270 h 5218739"/>
                <a:gd name="connsiteX121" fmla="*/ 1906849 w 3737830"/>
                <a:gd name="connsiteY121" fmla="*/ 3821975 h 5218739"/>
                <a:gd name="connsiteX122" fmla="*/ 1894100 w 3737830"/>
                <a:gd name="connsiteY122" fmla="*/ 3826622 h 5218739"/>
                <a:gd name="connsiteX123" fmla="*/ 1890457 w 3737830"/>
                <a:gd name="connsiteY123" fmla="*/ 3846141 h 5218739"/>
                <a:gd name="connsiteX124" fmla="*/ 1878618 w 3737830"/>
                <a:gd name="connsiteY124" fmla="*/ 3858224 h 5218739"/>
                <a:gd name="connsiteX125" fmla="*/ 1885903 w 3737830"/>
                <a:gd name="connsiteY125" fmla="*/ 3884249 h 5218739"/>
                <a:gd name="connsiteX126" fmla="*/ 1875886 w 3737830"/>
                <a:gd name="connsiteY126" fmla="*/ 3924216 h 5218739"/>
                <a:gd name="connsiteX127" fmla="*/ 1895010 w 3737830"/>
                <a:gd name="connsiteY127" fmla="*/ 3936299 h 5218739"/>
                <a:gd name="connsiteX128" fmla="*/ 1912314 w 3737830"/>
                <a:gd name="connsiteY128" fmla="*/ 3958606 h 5218739"/>
                <a:gd name="connsiteX129" fmla="*/ 1907760 w 3737830"/>
                <a:gd name="connsiteY129" fmla="*/ 3967901 h 5218739"/>
                <a:gd name="connsiteX130" fmla="*/ 1909581 w 3737830"/>
                <a:gd name="connsiteY130" fmla="*/ 3979055 h 5218739"/>
                <a:gd name="connsiteX131" fmla="*/ 1884992 w 3737830"/>
                <a:gd name="connsiteY131" fmla="*/ 3993927 h 5218739"/>
                <a:gd name="connsiteX132" fmla="*/ 1879528 w 3737830"/>
                <a:gd name="connsiteY132" fmla="*/ 4009728 h 5218739"/>
                <a:gd name="connsiteX133" fmla="*/ 1809404 w 3737830"/>
                <a:gd name="connsiteY133" fmla="*/ 4037612 h 5218739"/>
                <a:gd name="connsiteX134" fmla="*/ 1823065 w 3737830"/>
                <a:gd name="connsiteY134" fmla="*/ 4052483 h 5218739"/>
                <a:gd name="connsiteX135" fmla="*/ 1815780 w 3737830"/>
                <a:gd name="connsiteY135" fmla="*/ 4067355 h 5218739"/>
                <a:gd name="connsiteX136" fmla="*/ 1833083 w 3737830"/>
                <a:gd name="connsiteY136" fmla="*/ 4098957 h 5218739"/>
                <a:gd name="connsiteX137" fmla="*/ 1851297 w 3737830"/>
                <a:gd name="connsiteY137" fmla="*/ 4098957 h 5218739"/>
                <a:gd name="connsiteX138" fmla="*/ 1872243 w 3737830"/>
                <a:gd name="connsiteY138" fmla="*/ 4117546 h 5218739"/>
                <a:gd name="connsiteX139" fmla="*/ 1884082 w 3737830"/>
                <a:gd name="connsiteY139" fmla="*/ 4126841 h 5218739"/>
                <a:gd name="connsiteX140" fmla="*/ 1895921 w 3737830"/>
                <a:gd name="connsiteY140" fmla="*/ 4175173 h 5218739"/>
                <a:gd name="connsiteX141" fmla="*/ 1881349 w 3737830"/>
                <a:gd name="connsiteY141" fmla="*/ 4193762 h 5218739"/>
                <a:gd name="connsiteX142" fmla="*/ 1896832 w 3737830"/>
                <a:gd name="connsiteY142" fmla="*/ 4199339 h 5218739"/>
                <a:gd name="connsiteX143" fmla="*/ 1902296 w 3737830"/>
                <a:gd name="connsiteY143" fmla="*/ 4209564 h 5218739"/>
                <a:gd name="connsiteX144" fmla="*/ 1948742 w 3737830"/>
                <a:gd name="connsiteY144" fmla="*/ 4229082 h 5218739"/>
                <a:gd name="connsiteX145" fmla="*/ 1986991 w 3737830"/>
                <a:gd name="connsiteY145" fmla="*/ 4230941 h 5218739"/>
                <a:gd name="connsiteX146" fmla="*/ 1997008 w 3737830"/>
                <a:gd name="connsiteY146" fmla="*/ 4243954 h 5218739"/>
                <a:gd name="connsiteX147" fmla="*/ 2015222 w 3737830"/>
                <a:gd name="connsiteY147" fmla="*/ 4250460 h 5218739"/>
                <a:gd name="connsiteX148" fmla="*/ 2017044 w 3737830"/>
                <a:gd name="connsiteY148" fmla="*/ 4276485 h 5218739"/>
                <a:gd name="connsiteX149" fmla="*/ 2069313 w 3737830"/>
                <a:gd name="connsiteY149" fmla="*/ 4257313 h 5218739"/>
                <a:gd name="connsiteX150" fmla="*/ 2062579 w 3737830"/>
                <a:gd name="connsiteY150" fmla="*/ 4282062 h 5218739"/>
                <a:gd name="connsiteX151" fmla="*/ 2075328 w 3737830"/>
                <a:gd name="connsiteY151" fmla="*/ 4304369 h 5218739"/>
                <a:gd name="connsiteX152" fmla="*/ 2056204 w 3737830"/>
                <a:gd name="connsiteY152" fmla="*/ 4313664 h 5218739"/>
                <a:gd name="connsiteX153" fmla="*/ 2068043 w 3737830"/>
                <a:gd name="connsiteY153" fmla="*/ 4321100 h 5218739"/>
                <a:gd name="connsiteX154" fmla="*/ 2078061 w 3737830"/>
                <a:gd name="connsiteY154" fmla="*/ 4341548 h 5218739"/>
                <a:gd name="connsiteX155" fmla="*/ 2064400 w 3737830"/>
                <a:gd name="connsiteY155" fmla="*/ 4361067 h 5218739"/>
                <a:gd name="connsiteX156" fmla="*/ 2056204 w 3737830"/>
                <a:gd name="connsiteY156" fmla="*/ 4380586 h 5218739"/>
                <a:gd name="connsiteX157" fmla="*/ 2033436 w 3737830"/>
                <a:gd name="connsiteY157" fmla="*/ 4400105 h 5218739"/>
                <a:gd name="connsiteX158" fmla="*/ 2046186 w 3737830"/>
                <a:gd name="connsiteY158" fmla="*/ 4405681 h 5218739"/>
                <a:gd name="connsiteX159" fmla="*/ 2053472 w 3737830"/>
                <a:gd name="connsiteY159" fmla="*/ 4401034 h 5218739"/>
                <a:gd name="connsiteX160" fmla="*/ 2052561 w 3737830"/>
                <a:gd name="connsiteY160" fmla="*/ 4432636 h 5218739"/>
                <a:gd name="connsiteX161" fmla="*/ 1868836 w 3737830"/>
                <a:gd name="connsiteY161" fmla="*/ 4846950 h 5218739"/>
                <a:gd name="connsiteX162" fmla="*/ 2702849 w 3737830"/>
                <a:gd name="connsiteY162" fmla="*/ 5188594 h 5218739"/>
                <a:gd name="connsiteX163" fmla="*/ 3506718 w 3737830"/>
                <a:gd name="connsiteY163" fmla="*/ 5218739 h 5218739"/>
                <a:gd name="connsiteX164" fmla="*/ 3737830 w 3737830"/>
                <a:gd name="connsiteY164" fmla="*/ 4465112 h 5218739"/>
                <a:gd name="connsiteX165" fmla="*/ 3707685 w 3737830"/>
                <a:gd name="connsiteY165" fmla="*/ 3801921 h 5218739"/>
                <a:gd name="connsiteX166" fmla="*/ 3737830 w 3737830"/>
                <a:gd name="connsiteY166" fmla="*/ 3289455 h 5218739"/>
                <a:gd name="connsiteX167" fmla="*/ 3446427 w 3737830"/>
                <a:gd name="connsiteY167" fmla="*/ 2666457 h 5218739"/>
                <a:gd name="connsiteX168" fmla="*/ 2853575 w 3737830"/>
                <a:gd name="connsiteY168" fmla="*/ 2676506 h 5218739"/>
                <a:gd name="connsiteX169" fmla="*/ 2572221 w 3737830"/>
                <a:gd name="connsiteY169" fmla="*/ 2475539 h 5218739"/>
                <a:gd name="connsiteX170" fmla="*/ 2793285 w 3737830"/>
                <a:gd name="connsiteY170" fmla="*/ 2274572 h 5218739"/>
                <a:gd name="connsiteX171" fmla="*/ 2873671 w 3737830"/>
                <a:gd name="connsiteY171" fmla="*/ 2013314 h 5218739"/>
                <a:gd name="connsiteX172" fmla="*/ 3144977 w 3737830"/>
                <a:gd name="connsiteY172" fmla="*/ 1782202 h 5218739"/>
                <a:gd name="connsiteX173" fmla="*/ 2984203 w 3737830"/>
                <a:gd name="connsiteY173" fmla="*/ 1330027 h 5218739"/>
                <a:gd name="connsiteX174" fmla="*/ 3165074 w 3737830"/>
                <a:gd name="connsiteY174" fmla="*/ 1108963 h 5218739"/>
                <a:gd name="connsiteX175" fmla="*/ 3438708 w 3737830"/>
                <a:gd name="connsiteY175" fmla="*/ 708324 h 5218739"/>
                <a:gd name="connsiteX176" fmla="*/ 3377270 w 3737830"/>
                <a:gd name="connsiteY176" fmla="*/ 563993 h 5218739"/>
                <a:gd name="connsiteX177" fmla="*/ 3316598 w 3737830"/>
                <a:gd name="connsiteY177" fmla="*/ 440404 h 5218739"/>
                <a:gd name="connsiteX178" fmla="*/ 3332784 w 3737830"/>
                <a:gd name="connsiteY178" fmla="*/ 263417 h 5218739"/>
                <a:gd name="connsiteX179" fmla="*/ 3106192 w 3737830"/>
                <a:gd name="connsiteY179" fmla="*/ 128907 h 5218739"/>
                <a:gd name="connsiteX180" fmla="*/ 3124462 w 3737830"/>
                <a:gd name="connsiteY180" fmla="*/ 12400 h 5218739"/>
                <a:gd name="connsiteX181" fmla="*/ 3020642 w 3737830"/>
                <a:gd name="connsiteY181" fmla="*/ 1477 h 5218739"/>
                <a:gd name="connsiteX182" fmla="*/ 2958526 w 3737830"/>
                <a:gd name="connsiteY182" fmla="*/ 38129 h 5218739"/>
                <a:gd name="connsiteX183" fmla="*/ 2965150 w 3737830"/>
                <a:gd name="connsiteY183" fmla="*/ 223300 h 5218739"/>
                <a:gd name="connsiteX184" fmla="*/ 2780177 w 3737830"/>
                <a:gd name="connsiteY184" fmla="*/ 305894 h 5218739"/>
                <a:gd name="connsiteX185" fmla="*/ 2762617 w 3737830"/>
                <a:gd name="connsiteY185" fmla="*/ 448814 h 5218739"/>
                <a:gd name="connsiteX0" fmla="*/ 2762617 w 3737830"/>
                <a:gd name="connsiteY0" fmla="*/ 448814 h 5218739"/>
                <a:gd name="connsiteX1" fmla="*/ 2424105 w 3737830"/>
                <a:gd name="connsiteY1" fmla="*/ 558395 h 5218739"/>
                <a:gd name="connsiteX2" fmla="*/ 2293527 w 3737830"/>
                <a:gd name="connsiteY2" fmla="*/ 545493 h 5218739"/>
                <a:gd name="connsiteX3" fmla="*/ 2241444 w 3737830"/>
                <a:gd name="connsiteY3" fmla="*/ 716503 h 5218739"/>
                <a:gd name="connsiteX4" fmla="*/ 2040286 w 3737830"/>
                <a:gd name="connsiteY4" fmla="*/ 792017 h 5218739"/>
                <a:gd name="connsiteX5" fmla="*/ 1996355 w 3737830"/>
                <a:gd name="connsiteY5" fmla="*/ 709423 h 5218739"/>
                <a:gd name="connsiteX6" fmla="*/ 1883059 w 3737830"/>
                <a:gd name="connsiteY6" fmla="*/ 810896 h 5218739"/>
                <a:gd name="connsiteX7" fmla="*/ 1700399 w 3737830"/>
                <a:gd name="connsiteY7" fmla="*/ 820335 h 5218739"/>
                <a:gd name="connsiteX8" fmla="*/ 1591727 w 3737830"/>
                <a:gd name="connsiteY8" fmla="*/ 910008 h 5218739"/>
                <a:gd name="connsiteX9" fmla="*/ 1478186 w 3737830"/>
                <a:gd name="connsiteY9" fmla="*/ 938674 h 5218739"/>
                <a:gd name="connsiteX10" fmla="*/ 1392881 w 3737830"/>
                <a:gd name="connsiteY10" fmla="*/ 1179028 h 5218739"/>
                <a:gd name="connsiteX11" fmla="*/ 1249527 w 3737830"/>
                <a:gd name="connsiteY11" fmla="*/ 1112953 h 5218739"/>
                <a:gd name="connsiteX12" fmla="*/ 1184787 w 3737830"/>
                <a:gd name="connsiteY12" fmla="*/ 1226224 h 5218739"/>
                <a:gd name="connsiteX13" fmla="*/ 1214845 w 3737830"/>
                <a:gd name="connsiteY13" fmla="*/ 1445687 h 5218739"/>
                <a:gd name="connsiteX14" fmla="*/ 1062243 w 3737830"/>
                <a:gd name="connsiteY14" fmla="*/ 1497603 h 5218739"/>
                <a:gd name="connsiteX15" fmla="*/ 1018312 w 3737830"/>
                <a:gd name="connsiteY15" fmla="*/ 1415010 h 5218739"/>
                <a:gd name="connsiteX16" fmla="*/ 932762 w 3737830"/>
                <a:gd name="connsiteY16" fmla="*/ 1436248 h 5218739"/>
                <a:gd name="connsiteX17" fmla="*/ 902682 w 3737830"/>
                <a:gd name="connsiteY17" fmla="*/ 1355452 h 5218739"/>
                <a:gd name="connsiteX18" fmla="*/ 646054 w 3737830"/>
                <a:gd name="connsiteY18" fmla="*/ 1443327 h 5218739"/>
                <a:gd name="connsiteX19" fmla="*/ 553567 w 3737830"/>
                <a:gd name="connsiteY19" fmla="*/ 1318257 h 5218739"/>
                <a:gd name="connsiteX20" fmla="*/ 528134 w 3737830"/>
                <a:gd name="connsiteY20" fmla="*/ 1490524 h 5218739"/>
                <a:gd name="connsiteX21" fmla="*/ 384780 w 3737830"/>
                <a:gd name="connsiteY21" fmla="*/ 1490524 h 5218739"/>
                <a:gd name="connsiteX22" fmla="*/ 289981 w 3737830"/>
                <a:gd name="connsiteY22" fmla="*/ 1625034 h 5218739"/>
                <a:gd name="connsiteX23" fmla="*/ 132783 w 3737830"/>
                <a:gd name="connsiteY23" fmla="*/ 1704252 h 5218739"/>
                <a:gd name="connsiteX24" fmla="*/ 137379 w 3737830"/>
                <a:gd name="connsiteY24" fmla="*/ 1825618 h 5218739"/>
                <a:gd name="connsiteX25" fmla="*/ 33332 w 3737830"/>
                <a:gd name="connsiteY25" fmla="*/ 1927091 h 5218739"/>
                <a:gd name="connsiteX26" fmla="*/ 6257 w 3737830"/>
                <a:gd name="connsiteY26" fmla="*/ 2273583 h 5218739"/>
                <a:gd name="connsiteX27" fmla="*/ 63390 w 3737830"/>
                <a:gd name="connsiteY27" fmla="*/ 2443891 h 5218739"/>
                <a:gd name="connsiteX28" fmla="*/ 125819 w 3737830"/>
                <a:gd name="connsiteY28" fmla="*/ 2469849 h 5218739"/>
                <a:gd name="connsiteX29" fmla="*/ 169750 w 3737830"/>
                <a:gd name="connsiteY29" fmla="*/ 2613798 h 5218739"/>
                <a:gd name="connsiteX30" fmla="*/ 358836 w 3737830"/>
                <a:gd name="connsiteY30" fmla="*/ 2804548 h 5218739"/>
                <a:gd name="connsiteX31" fmla="*/ 521198 w 3737830"/>
                <a:gd name="connsiteY31" fmla="*/ 2892257 h 5218739"/>
                <a:gd name="connsiteX32" fmla="*/ 598137 w 3737830"/>
                <a:gd name="connsiteY32" fmla="*/ 3135838 h 5218739"/>
                <a:gd name="connsiteX33" fmla="*/ 424087 w 3737830"/>
                <a:gd name="connsiteY33" fmla="*/ 3331184 h 5218739"/>
                <a:gd name="connsiteX34" fmla="*/ 292409 w 3737830"/>
                <a:gd name="connsiteY34" fmla="*/ 3556346 h 5218739"/>
                <a:gd name="connsiteX35" fmla="*/ 293251 w 3737830"/>
                <a:gd name="connsiteY35" fmla="*/ 3670361 h 5218739"/>
                <a:gd name="connsiteX36" fmla="*/ 335069 w 3737830"/>
                <a:gd name="connsiteY36" fmla="*/ 3679847 h 5218739"/>
                <a:gd name="connsiteX37" fmla="*/ 355879 w 3737830"/>
                <a:gd name="connsiteY37" fmla="*/ 3689581 h 5218739"/>
                <a:gd name="connsiteX38" fmla="*/ 379289 w 3737830"/>
                <a:gd name="connsiteY38" fmla="*/ 3682502 h 5218739"/>
                <a:gd name="connsiteX39" fmla="*/ 414839 w 3737830"/>
                <a:gd name="connsiteY39" fmla="*/ 3702855 h 5218739"/>
                <a:gd name="connsiteX40" fmla="*/ 446920 w 3737830"/>
                <a:gd name="connsiteY40" fmla="*/ 3695776 h 5218739"/>
                <a:gd name="connsiteX41" fmla="*/ 493741 w 3737830"/>
                <a:gd name="connsiteY41" fmla="*/ 3732943 h 5218739"/>
                <a:gd name="connsiteX42" fmla="*/ 522354 w 3737830"/>
                <a:gd name="connsiteY42" fmla="*/ 3724094 h 5218739"/>
                <a:gd name="connsiteX43" fmla="*/ 532759 w 3737830"/>
                <a:gd name="connsiteY43" fmla="*/ 3741792 h 5218739"/>
                <a:gd name="connsiteX44" fmla="*/ 569175 w 3737830"/>
                <a:gd name="connsiteY44" fmla="*/ 3717014 h 5218739"/>
                <a:gd name="connsiteX45" fmla="*/ 592586 w 3737830"/>
                <a:gd name="connsiteY45" fmla="*/ 3720554 h 5218739"/>
                <a:gd name="connsiteX46" fmla="*/ 610247 w 3737830"/>
                <a:gd name="connsiteY46" fmla="*/ 3714362 h 5218739"/>
                <a:gd name="connsiteX47" fmla="*/ 638542 w 3737830"/>
                <a:gd name="connsiteY47" fmla="*/ 3764424 h 5218739"/>
                <a:gd name="connsiteX48" fmla="*/ 654147 w 3737830"/>
                <a:gd name="connsiteY48" fmla="*/ 3775420 h 5218739"/>
                <a:gd name="connsiteX49" fmla="*/ 687095 w 3737830"/>
                <a:gd name="connsiteY49" fmla="*/ 3777190 h 5218739"/>
                <a:gd name="connsiteX50" fmla="*/ 692298 w 3737830"/>
                <a:gd name="connsiteY50" fmla="*/ 3751527 h 5218739"/>
                <a:gd name="connsiteX51" fmla="*/ 707038 w 3737830"/>
                <a:gd name="connsiteY51" fmla="*/ 3744447 h 5218739"/>
                <a:gd name="connsiteX52" fmla="*/ 706171 w 3737830"/>
                <a:gd name="connsiteY52" fmla="*/ 3728519 h 5218739"/>
                <a:gd name="connsiteX53" fmla="*/ 734784 w 3737830"/>
                <a:gd name="connsiteY53" fmla="*/ 3712590 h 5218739"/>
                <a:gd name="connsiteX54" fmla="*/ 751258 w 3737830"/>
                <a:gd name="connsiteY54" fmla="*/ 3718784 h 5218739"/>
                <a:gd name="connsiteX55" fmla="*/ 767732 w 3737830"/>
                <a:gd name="connsiteY55" fmla="*/ 3688697 h 5218739"/>
                <a:gd name="connsiteX56" fmla="*/ 818889 w 3737830"/>
                <a:gd name="connsiteY56" fmla="*/ 3698431 h 5218739"/>
                <a:gd name="connsiteX57" fmla="*/ 834496 w 3737830"/>
                <a:gd name="connsiteY57" fmla="*/ 3730288 h 5218739"/>
                <a:gd name="connsiteX58" fmla="*/ 868311 w 3737830"/>
                <a:gd name="connsiteY58" fmla="*/ 3683387 h 5218739"/>
                <a:gd name="connsiteX59" fmla="*/ 908196 w 3737830"/>
                <a:gd name="connsiteY59" fmla="*/ 3669228 h 5218739"/>
                <a:gd name="connsiteX60" fmla="*/ 934208 w 3737830"/>
                <a:gd name="connsiteY60" fmla="*/ 3674538 h 5218739"/>
                <a:gd name="connsiteX61" fmla="*/ 968890 w 3737830"/>
                <a:gd name="connsiteY61" fmla="*/ 3647105 h 5218739"/>
                <a:gd name="connsiteX62" fmla="*/ 994035 w 3737830"/>
                <a:gd name="connsiteY62" fmla="*/ 3640910 h 5218739"/>
                <a:gd name="connsiteX63" fmla="*/ 1026983 w 3737830"/>
                <a:gd name="connsiteY63" fmla="*/ 3599318 h 5218739"/>
                <a:gd name="connsiteX64" fmla="*/ 1054920 w 3737830"/>
                <a:gd name="connsiteY64" fmla="*/ 3580857 h 5218739"/>
                <a:gd name="connsiteX65" fmla="*/ 1068602 w 3737830"/>
                <a:gd name="connsiteY65" fmla="*/ 3593124 h 5218739"/>
                <a:gd name="connsiteX66" fmla="*/ 1093747 w 3737830"/>
                <a:gd name="connsiteY66" fmla="*/ 3608168 h 5218739"/>
                <a:gd name="connsiteX67" fmla="*/ 1105885 w 3737830"/>
                <a:gd name="connsiteY67" fmla="*/ 3580735 h 5218739"/>
                <a:gd name="connsiteX68" fmla="*/ 1116290 w 3737830"/>
                <a:gd name="connsiteY68" fmla="*/ 3585159 h 5218739"/>
                <a:gd name="connsiteX69" fmla="*/ 1138834 w 3737830"/>
                <a:gd name="connsiteY69" fmla="*/ 3550647 h 5218739"/>
                <a:gd name="connsiteX70" fmla="*/ 1159643 w 3737830"/>
                <a:gd name="connsiteY70" fmla="*/ 3545337 h 5218739"/>
                <a:gd name="connsiteX71" fmla="*/ 1169181 w 3737830"/>
                <a:gd name="connsiteY71" fmla="*/ 3554187 h 5218739"/>
                <a:gd name="connsiteX72" fmla="*/ 1177851 w 3737830"/>
                <a:gd name="connsiteY72" fmla="*/ 3545337 h 5218739"/>
                <a:gd name="connsiteX73" fmla="*/ 1187389 w 3737830"/>
                <a:gd name="connsiteY73" fmla="*/ 3543568 h 5218739"/>
                <a:gd name="connsiteX74" fmla="*/ 1189990 w 3737830"/>
                <a:gd name="connsiteY74" fmla="*/ 3533833 h 5218739"/>
                <a:gd name="connsiteX75" fmla="*/ 1204730 w 3737830"/>
                <a:gd name="connsiteY75" fmla="*/ 3527639 h 5218739"/>
                <a:gd name="connsiteX76" fmla="*/ 1251551 w 3737830"/>
                <a:gd name="connsiteY76" fmla="*/ 3524099 h 5218739"/>
                <a:gd name="connsiteX77" fmla="*/ 1263690 w 3737830"/>
                <a:gd name="connsiteY77" fmla="*/ 3532948 h 5218739"/>
                <a:gd name="connsiteX78" fmla="*/ 1274095 w 3737830"/>
                <a:gd name="connsiteY78" fmla="*/ 3522329 h 5218739"/>
                <a:gd name="connsiteX79" fmla="*/ 1278430 w 3737830"/>
                <a:gd name="connsiteY79" fmla="*/ 3501976 h 5218739"/>
                <a:gd name="connsiteX80" fmla="*/ 1273228 w 3737830"/>
                <a:gd name="connsiteY80" fmla="*/ 3489587 h 5218739"/>
                <a:gd name="connsiteX81" fmla="*/ 1289702 w 3737830"/>
                <a:gd name="connsiteY81" fmla="*/ 3474543 h 5218739"/>
                <a:gd name="connsiteX82" fmla="*/ 1300974 w 3737830"/>
                <a:gd name="connsiteY82" fmla="*/ 3476313 h 5218739"/>
                <a:gd name="connsiteX83" fmla="*/ 1300974 w 3737830"/>
                <a:gd name="connsiteY83" fmla="*/ 3499321 h 5218739"/>
                <a:gd name="connsiteX84" fmla="*/ 1315714 w 3737830"/>
                <a:gd name="connsiteY84" fmla="*/ 3489587 h 5218739"/>
                <a:gd name="connsiteX85" fmla="*/ 1327853 w 3737830"/>
                <a:gd name="connsiteY85" fmla="*/ 3486932 h 5218739"/>
                <a:gd name="connsiteX86" fmla="*/ 1350396 w 3737830"/>
                <a:gd name="connsiteY86" fmla="*/ 3479852 h 5218739"/>
                <a:gd name="connsiteX87" fmla="*/ 1374674 w 3737830"/>
                <a:gd name="connsiteY87" fmla="*/ 3482507 h 5218739"/>
                <a:gd name="connsiteX88" fmla="*/ 1368604 w 3737830"/>
                <a:gd name="connsiteY88" fmla="*/ 3494011 h 5218739"/>
                <a:gd name="connsiteX89" fmla="*/ 1369472 w 3737830"/>
                <a:gd name="connsiteY89" fmla="*/ 3517020 h 5218739"/>
                <a:gd name="connsiteX90" fmla="*/ 1392882 w 3737830"/>
                <a:gd name="connsiteY90" fmla="*/ 3492241 h 5218739"/>
                <a:gd name="connsiteX91" fmla="*/ 1416293 w 3737830"/>
                <a:gd name="connsiteY91" fmla="*/ 3491357 h 5218739"/>
                <a:gd name="connsiteX92" fmla="*/ 1442779 w 3737830"/>
                <a:gd name="connsiteY92" fmla="*/ 3466701 h 5218739"/>
                <a:gd name="connsiteX93" fmla="*/ 1499530 w 3737830"/>
                <a:gd name="connsiteY93" fmla="*/ 3501976 h 5218739"/>
                <a:gd name="connsiteX94" fmla="*/ 1544618 w 3737830"/>
                <a:gd name="connsiteY94" fmla="*/ 3581620 h 5218739"/>
                <a:gd name="connsiteX95" fmla="*/ 1551554 w 3737830"/>
                <a:gd name="connsiteY95" fmla="*/ 3574540 h 5218739"/>
                <a:gd name="connsiteX96" fmla="*/ 1567161 w 3737830"/>
                <a:gd name="connsiteY96" fmla="*/ 3575426 h 5218739"/>
                <a:gd name="connsiteX97" fmla="*/ 1578433 w 3737830"/>
                <a:gd name="connsiteY97" fmla="*/ 3586929 h 5218739"/>
                <a:gd name="connsiteX98" fmla="*/ 1613115 w 3737830"/>
                <a:gd name="connsiteY98" fmla="*/ 3594009 h 5218739"/>
                <a:gd name="connsiteX99" fmla="*/ 1653867 w 3737830"/>
                <a:gd name="connsiteY99" fmla="*/ 3578080 h 5218739"/>
                <a:gd name="connsiteX100" fmla="*/ 1694619 w 3737830"/>
                <a:gd name="connsiteY100" fmla="*/ 3586929 h 5218739"/>
                <a:gd name="connsiteX101" fmla="*/ 1693752 w 3737830"/>
                <a:gd name="connsiteY101" fmla="*/ 3627636 h 5218739"/>
                <a:gd name="connsiteX102" fmla="*/ 1721498 w 3737830"/>
                <a:gd name="connsiteY102" fmla="*/ 3656839 h 5218739"/>
                <a:gd name="connsiteX103" fmla="*/ 1761383 w 3737830"/>
                <a:gd name="connsiteY103" fmla="*/ 3656839 h 5218739"/>
                <a:gd name="connsiteX104" fmla="*/ 1760429 w 3737830"/>
                <a:gd name="connsiteY104" fmla="*/ 3685379 h 5218739"/>
                <a:gd name="connsiteX105" fmla="*/ 1778441 w 3737830"/>
                <a:gd name="connsiteY105" fmla="*/ 3689061 h 5218739"/>
                <a:gd name="connsiteX106" fmla="*/ 1800298 w 3737830"/>
                <a:gd name="connsiteY106" fmla="*/ 3684413 h 5218739"/>
                <a:gd name="connsiteX107" fmla="*/ 1813047 w 3737830"/>
                <a:gd name="connsiteY107" fmla="*/ 3669542 h 5218739"/>
                <a:gd name="connsiteX108" fmla="*/ 1833083 w 3737830"/>
                <a:gd name="connsiteY108" fmla="*/ 3667683 h 5218739"/>
                <a:gd name="connsiteX109" fmla="*/ 1855684 w 3737830"/>
                <a:gd name="connsiteY109" fmla="*/ 3637806 h 5218739"/>
                <a:gd name="connsiteX110" fmla="*/ 1862226 w 3737830"/>
                <a:gd name="connsiteY110" fmla="*/ 3644447 h 5218739"/>
                <a:gd name="connsiteX111" fmla="*/ 1853117 w 3737830"/>
                <a:gd name="connsiteY111" fmla="*/ 3669542 h 5218739"/>
                <a:gd name="connsiteX112" fmla="*/ 1870421 w 3737830"/>
                <a:gd name="connsiteY112" fmla="*/ 3712298 h 5218739"/>
                <a:gd name="connsiteX113" fmla="*/ 1874064 w 3737830"/>
                <a:gd name="connsiteY113" fmla="*/ 3742970 h 5218739"/>
                <a:gd name="connsiteX114" fmla="*/ 1873154 w 3737830"/>
                <a:gd name="connsiteY114" fmla="*/ 3769925 h 5218739"/>
                <a:gd name="connsiteX115" fmla="*/ 1893189 w 3737830"/>
                <a:gd name="connsiteY115" fmla="*/ 3781078 h 5218739"/>
                <a:gd name="connsiteX116" fmla="*/ 1911403 w 3737830"/>
                <a:gd name="connsiteY116" fmla="*/ 3782937 h 5218739"/>
                <a:gd name="connsiteX117" fmla="*/ 1913224 w 3737830"/>
                <a:gd name="connsiteY117" fmla="*/ 3799668 h 5218739"/>
                <a:gd name="connsiteX118" fmla="*/ 1923242 w 3737830"/>
                <a:gd name="connsiteY118" fmla="*/ 3816398 h 5218739"/>
                <a:gd name="connsiteX119" fmla="*/ 1921420 w 3737830"/>
                <a:gd name="connsiteY119" fmla="*/ 3828481 h 5218739"/>
                <a:gd name="connsiteX120" fmla="*/ 1909581 w 3737830"/>
                <a:gd name="connsiteY120" fmla="*/ 3831270 h 5218739"/>
                <a:gd name="connsiteX121" fmla="*/ 1906849 w 3737830"/>
                <a:gd name="connsiteY121" fmla="*/ 3821975 h 5218739"/>
                <a:gd name="connsiteX122" fmla="*/ 1894100 w 3737830"/>
                <a:gd name="connsiteY122" fmla="*/ 3826622 h 5218739"/>
                <a:gd name="connsiteX123" fmla="*/ 1890457 w 3737830"/>
                <a:gd name="connsiteY123" fmla="*/ 3846141 h 5218739"/>
                <a:gd name="connsiteX124" fmla="*/ 1878618 w 3737830"/>
                <a:gd name="connsiteY124" fmla="*/ 3858224 h 5218739"/>
                <a:gd name="connsiteX125" fmla="*/ 1885903 w 3737830"/>
                <a:gd name="connsiteY125" fmla="*/ 3884249 h 5218739"/>
                <a:gd name="connsiteX126" fmla="*/ 1875886 w 3737830"/>
                <a:gd name="connsiteY126" fmla="*/ 3924216 h 5218739"/>
                <a:gd name="connsiteX127" fmla="*/ 1895010 w 3737830"/>
                <a:gd name="connsiteY127" fmla="*/ 3936299 h 5218739"/>
                <a:gd name="connsiteX128" fmla="*/ 1912314 w 3737830"/>
                <a:gd name="connsiteY128" fmla="*/ 3958606 h 5218739"/>
                <a:gd name="connsiteX129" fmla="*/ 1907760 w 3737830"/>
                <a:gd name="connsiteY129" fmla="*/ 3967901 h 5218739"/>
                <a:gd name="connsiteX130" fmla="*/ 1909581 w 3737830"/>
                <a:gd name="connsiteY130" fmla="*/ 3979055 h 5218739"/>
                <a:gd name="connsiteX131" fmla="*/ 1884992 w 3737830"/>
                <a:gd name="connsiteY131" fmla="*/ 3993927 h 5218739"/>
                <a:gd name="connsiteX132" fmla="*/ 1879528 w 3737830"/>
                <a:gd name="connsiteY132" fmla="*/ 4009728 h 5218739"/>
                <a:gd name="connsiteX133" fmla="*/ 1809404 w 3737830"/>
                <a:gd name="connsiteY133" fmla="*/ 4037612 h 5218739"/>
                <a:gd name="connsiteX134" fmla="*/ 1823065 w 3737830"/>
                <a:gd name="connsiteY134" fmla="*/ 4052483 h 5218739"/>
                <a:gd name="connsiteX135" fmla="*/ 1815780 w 3737830"/>
                <a:gd name="connsiteY135" fmla="*/ 4067355 h 5218739"/>
                <a:gd name="connsiteX136" fmla="*/ 1833083 w 3737830"/>
                <a:gd name="connsiteY136" fmla="*/ 4098957 h 5218739"/>
                <a:gd name="connsiteX137" fmla="*/ 1851297 w 3737830"/>
                <a:gd name="connsiteY137" fmla="*/ 4098957 h 5218739"/>
                <a:gd name="connsiteX138" fmla="*/ 1872243 w 3737830"/>
                <a:gd name="connsiteY138" fmla="*/ 4117546 h 5218739"/>
                <a:gd name="connsiteX139" fmla="*/ 1884082 w 3737830"/>
                <a:gd name="connsiteY139" fmla="*/ 4126841 h 5218739"/>
                <a:gd name="connsiteX140" fmla="*/ 1895921 w 3737830"/>
                <a:gd name="connsiteY140" fmla="*/ 4175173 h 5218739"/>
                <a:gd name="connsiteX141" fmla="*/ 1881349 w 3737830"/>
                <a:gd name="connsiteY141" fmla="*/ 4193762 h 5218739"/>
                <a:gd name="connsiteX142" fmla="*/ 1896832 w 3737830"/>
                <a:gd name="connsiteY142" fmla="*/ 4199339 h 5218739"/>
                <a:gd name="connsiteX143" fmla="*/ 1902296 w 3737830"/>
                <a:gd name="connsiteY143" fmla="*/ 4209564 h 5218739"/>
                <a:gd name="connsiteX144" fmla="*/ 1948742 w 3737830"/>
                <a:gd name="connsiteY144" fmla="*/ 4229082 h 5218739"/>
                <a:gd name="connsiteX145" fmla="*/ 1986991 w 3737830"/>
                <a:gd name="connsiteY145" fmla="*/ 4230941 h 5218739"/>
                <a:gd name="connsiteX146" fmla="*/ 1997008 w 3737830"/>
                <a:gd name="connsiteY146" fmla="*/ 4243954 h 5218739"/>
                <a:gd name="connsiteX147" fmla="*/ 2015222 w 3737830"/>
                <a:gd name="connsiteY147" fmla="*/ 4250460 h 5218739"/>
                <a:gd name="connsiteX148" fmla="*/ 2017044 w 3737830"/>
                <a:gd name="connsiteY148" fmla="*/ 4276485 h 5218739"/>
                <a:gd name="connsiteX149" fmla="*/ 2069313 w 3737830"/>
                <a:gd name="connsiteY149" fmla="*/ 4257313 h 5218739"/>
                <a:gd name="connsiteX150" fmla="*/ 2062579 w 3737830"/>
                <a:gd name="connsiteY150" fmla="*/ 4282062 h 5218739"/>
                <a:gd name="connsiteX151" fmla="*/ 2075328 w 3737830"/>
                <a:gd name="connsiteY151" fmla="*/ 4304369 h 5218739"/>
                <a:gd name="connsiteX152" fmla="*/ 2056204 w 3737830"/>
                <a:gd name="connsiteY152" fmla="*/ 4313664 h 5218739"/>
                <a:gd name="connsiteX153" fmla="*/ 2068043 w 3737830"/>
                <a:gd name="connsiteY153" fmla="*/ 4321100 h 5218739"/>
                <a:gd name="connsiteX154" fmla="*/ 2078061 w 3737830"/>
                <a:gd name="connsiteY154" fmla="*/ 4341548 h 5218739"/>
                <a:gd name="connsiteX155" fmla="*/ 2064400 w 3737830"/>
                <a:gd name="connsiteY155" fmla="*/ 4361067 h 5218739"/>
                <a:gd name="connsiteX156" fmla="*/ 2056204 w 3737830"/>
                <a:gd name="connsiteY156" fmla="*/ 4380586 h 5218739"/>
                <a:gd name="connsiteX157" fmla="*/ 2033436 w 3737830"/>
                <a:gd name="connsiteY157" fmla="*/ 4400105 h 5218739"/>
                <a:gd name="connsiteX158" fmla="*/ 2037990 w 3737830"/>
                <a:gd name="connsiteY158" fmla="*/ 4411258 h 5218739"/>
                <a:gd name="connsiteX159" fmla="*/ 2053472 w 3737830"/>
                <a:gd name="connsiteY159" fmla="*/ 4401034 h 5218739"/>
                <a:gd name="connsiteX160" fmla="*/ 2052561 w 3737830"/>
                <a:gd name="connsiteY160" fmla="*/ 4432636 h 5218739"/>
                <a:gd name="connsiteX161" fmla="*/ 1868836 w 3737830"/>
                <a:gd name="connsiteY161" fmla="*/ 4846950 h 5218739"/>
                <a:gd name="connsiteX162" fmla="*/ 2702849 w 3737830"/>
                <a:gd name="connsiteY162" fmla="*/ 5188594 h 5218739"/>
                <a:gd name="connsiteX163" fmla="*/ 3506718 w 3737830"/>
                <a:gd name="connsiteY163" fmla="*/ 5218739 h 5218739"/>
                <a:gd name="connsiteX164" fmla="*/ 3737830 w 3737830"/>
                <a:gd name="connsiteY164" fmla="*/ 4465112 h 5218739"/>
                <a:gd name="connsiteX165" fmla="*/ 3707685 w 3737830"/>
                <a:gd name="connsiteY165" fmla="*/ 3801921 h 5218739"/>
                <a:gd name="connsiteX166" fmla="*/ 3737830 w 3737830"/>
                <a:gd name="connsiteY166" fmla="*/ 3289455 h 5218739"/>
                <a:gd name="connsiteX167" fmla="*/ 3446427 w 3737830"/>
                <a:gd name="connsiteY167" fmla="*/ 2666457 h 5218739"/>
                <a:gd name="connsiteX168" fmla="*/ 2853575 w 3737830"/>
                <a:gd name="connsiteY168" fmla="*/ 2676506 h 5218739"/>
                <a:gd name="connsiteX169" fmla="*/ 2572221 w 3737830"/>
                <a:gd name="connsiteY169" fmla="*/ 2475539 h 5218739"/>
                <a:gd name="connsiteX170" fmla="*/ 2793285 w 3737830"/>
                <a:gd name="connsiteY170" fmla="*/ 2274572 h 5218739"/>
                <a:gd name="connsiteX171" fmla="*/ 2873671 w 3737830"/>
                <a:gd name="connsiteY171" fmla="*/ 2013314 h 5218739"/>
                <a:gd name="connsiteX172" fmla="*/ 3144977 w 3737830"/>
                <a:gd name="connsiteY172" fmla="*/ 1782202 h 5218739"/>
                <a:gd name="connsiteX173" fmla="*/ 2984203 w 3737830"/>
                <a:gd name="connsiteY173" fmla="*/ 1330027 h 5218739"/>
                <a:gd name="connsiteX174" fmla="*/ 3165074 w 3737830"/>
                <a:gd name="connsiteY174" fmla="*/ 1108963 h 5218739"/>
                <a:gd name="connsiteX175" fmla="*/ 3438708 w 3737830"/>
                <a:gd name="connsiteY175" fmla="*/ 708324 h 5218739"/>
                <a:gd name="connsiteX176" fmla="*/ 3377270 w 3737830"/>
                <a:gd name="connsiteY176" fmla="*/ 563993 h 5218739"/>
                <a:gd name="connsiteX177" fmla="*/ 3316598 w 3737830"/>
                <a:gd name="connsiteY177" fmla="*/ 440404 h 5218739"/>
                <a:gd name="connsiteX178" fmla="*/ 3332784 w 3737830"/>
                <a:gd name="connsiteY178" fmla="*/ 263417 h 5218739"/>
                <a:gd name="connsiteX179" fmla="*/ 3106192 w 3737830"/>
                <a:gd name="connsiteY179" fmla="*/ 128907 h 5218739"/>
                <a:gd name="connsiteX180" fmla="*/ 3124462 w 3737830"/>
                <a:gd name="connsiteY180" fmla="*/ 12400 h 5218739"/>
                <a:gd name="connsiteX181" fmla="*/ 3020642 w 3737830"/>
                <a:gd name="connsiteY181" fmla="*/ 1477 h 5218739"/>
                <a:gd name="connsiteX182" fmla="*/ 2958526 w 3737830"/>
                <a:gd name="connsiteY182" fmla="*/ 38129 h 5218739"/>
                <a:gd name="connsiteX183" fmla="*/ 2965150 w 3737830"/>
                <a:gd name="connsiteY183" fmla="*/ 223300 h 5218739"/>
                <a:gd name="connsiteX184" fmla="*/ 2780177 w 3737830"/>
                <a:gd name="connsiteY184" fmla="*/ 305894 h 5218739"/>
                <a:gd name="connsiteX185" fmla="*/ 2762617 w 3737830"/>
                <a:gd name="connsiteY185" fmla="*/ 448814 h 5218739"/>
                <a:gd name="connsiteX0" fmla="*/ 2762617 w 3737830"/>
                <a:gd name="connsiteY0" fmla="*/ 448814 h 5218739"/>
                <a:gd name="connsiteX1" fmla="*/ 2424105 w 3737830"/>
                <a:gd name="connsiteY1" fmla="*/ 558395 h 5218739"/>
                <a:gd name="connsiteX2" fmla="*/ 2293527 w 3737830"/>
                <a:gd name="connsiteY2" fmla="*/ 545493 h 5218739"/>
                <a:gd name="connsiteX3" fmla="*/ 2241444 w 3737830"/>
                <a:gd name="connsiteY3" fmla="*/ 716503 h 5218739"/>
                <a:gd name="connsiteX4" fmla="*/ 2040286 w 3737830"/>
                <a:gd name="connsiteY4" fmla="*/ 792017 h 5218739"/>
                <a:gd name="connsiteX5" fmla="*/ 1996355 w 3737830"/>
                <a:gd name="connsiteY5" fmla="*/ 709423 h 5218739"/>
                <a:gd name="connsiteX6" fmla="*/ 1883059 w 3737830"/>
                <a:gd name="connsiteY6" fmla="*/ 810896 h 5218739"/>
                <a:gd name="connsiteX7" fmla="*/ 1700399 w 3737830"/>
                <a:gd name="connsiteY7" fmla="*/ 820335 h 5218739"/>
                <a:gd name="connsiteX8" fmla="*/ 1591727 w 3737830"/>
                <a:gd name="connsiteY8" fmla="*/ 910008 h 5218739"/>
                <a:gd name="connsiteX9" fmla="*/ 1478186 w 3737830"/>
                <a:gd name="connsiteY9" fmla="*/ 938674 h 5218739"/>
                <a:gd name="connsiteX10" fmla="*/ 1392881 w 3737830"/>
                <a:gd name="connsiteY10" fmla="*/ 1179028 h 5218739"/>
                <a:gd name="connsiteX11" fmla="*/ 1249527 w 3737830"/>
                <a:gd name="connsiteY11" fmla="*/ 1112953 h 5218739"/>
                <a:gd name="connsiteX12" fmla="*/ 1184787 w 3737830"/>
                <a:gd name="connsiteY12" fmla="*/ 1226224 h 5218739"/>
                <a:gd name="connsiteX13" fmla="*/ 1214845 w 3737830"/>
                <a:gd name="connsiteY13" fmla="*/ 1445687 h 5218739"/>
                <a:gd name="connsiteX14" fmla="*/ 1062243 w 3737830"/>
                <a:gd name="connsiteY14" fmla="*/ 1497603 h 5218739"/>
                <a:gd name="connsiteX15" fmla="*/ 1018312 w 3737830"/>
                <a:gd name="connsiteY15" fmla="*/ 1415010 h 5218739"/>
                <a:gd name="connsiteX16" fmla="*/ 932762 w 3737830"/>
                <a:gd name="connsiteY16" fmla="*/ 1436248 h 5218739"/>
                <a:gd name="connsiteX17" fmla="*/ 902682 w 3737830"/>
                <a:gd name="connsiteY17" fmla="*/ 1355452 h 5218739"/>
                <a:gd name="connsiteX18" fmla="*/ 646054 w 3737830"/>
                <a:gd name="connsiteY18" fmla="*/ 1443327 h 5218739"/>
                <a:gd name="connsiteX19" fmla="*/ 553567 w 3737830"/>
                <a:gd name="connsiteY19" fmla="*/ 1318257 h 5218739"/>
                <a:gd name="connsiteX20" fmla="*/ 528134 w 3737830"/>
                <a:gd name="connsiteY20" fmla="*/ 1490524 h 5218739"/>
                <a:gd name="connsiteX21" fmla="*/ 384780 w 3737830"/>
                <a:gd name="connsiteY21" fmla="*/ 1490524 h 5218739"/>
                <a:gd name="connsiteX22" fmla="*/ 289981 w 3737830"/>
                <a:gd name="connsiteY22" fmla="*/ 1625034 h 5218739"/>
                <a:gd name="connsiteX23" fmla="*/ 132783 w 3737830"/>
                <a:gd name="connsiteY23" fmla="*/ 1704252 h 5218739"/>
                <a:gd name="connsiteX24" fmla="*/ 137379 w 3737830"/>
                <a:gd name="connsiteY24" fmla="*/ 1825618 h 5218739"/>
                <a:gd name="connsiteX25" fmla="*/ 33332 w 3737830"/>
                <a:gd name="connsiteY25" fmla="*/ 1927091 h 5218739"/>
                <a:gd name="connsiteX26" fmla="*/ 6257 w 3737830"/>
                <a:gd name="connsiteY26" fmla="*/ 2273583 h 5218739"/>
                <a:gd name="connsiteX27" fmla="*/ 63390 w 3737830"/>
                <a:gd name="connsiteY27" fmla="*/ 2443891 h 5218739"/>
                <a:gd name="connsiteX28" fmla="*/ 125819 w 3737830"/>
                <a:gd name="connsiteY28" fmla="*/ 2469849 h 5218739"/>
                <a:gd name="connsiteX29" fmla="*/ 169750 w 3737830"/>
                <a:gd name="connsiteY29" fmla="*/ 2613798 h 5218739"/>
                <a:gd name="connsiteX30" fmla="*/ 358836 w 3737830"/>
                <a:gd name="connsiteY30" fmla="*/ 2804548 h 5218739"/>
                <a:gd name="connsiteX31" fmla="*/ 521198 w 3737830"/>
                <a:gd name="connsiteY31" fmla="*/ 2892257 h 5218739"/>
                <a:gd name="connsiteX32" fmla="*/ 598137 w 3737830"/>
                <a:gd name="connsiteY32" fmla="*/ 3135838 h 5218739"/>
                <a:gd name="connsiteX33" fmla="*/ 424087 w 3737830"/>
                <a:gd name="connsiteY33" fmla="*/ 3331184 h 5218739"/>
                <a:gd name="connsiteX34" fmla="*/ 292409 w 3737830"/>
                <a:gd name="connsiteY34" fmla="*/ 3556346 h 5218739"/>
                <a:gd name="connsiteX35" fmla="*/ 293251 w 3737830"/>
                <a:gd name="connsiteY35" fmla="*/ 3670361 h 5218739"/>
                <a:gd name="connsiteX36" fmla="*/ 335069 w 3737830"/>
                <a:gd name="connsiteY36" fmla="*/ 3679847 h 5218739"/>
                <a:gd name="connsiteX37" fmla="*/ 355879 w 3737830"/>
                <a:gd name="connsiteY37" fmla="*/ 3689581 h 5218739"/>
                <a:gd name="connsiteX38" fmla="*/ 379289 w 3737830"/>
                <a:gd name="connsiteY38" fmla="*/ 3682502 h 5218739"/>
                <a:gd name="connsiteX39" fmla="*/ 414839 w 3737830"/>
                <a:gd name="connsiteY39" fmla="*/ 3702855 h 5218739"/>
                <a:gd name="connsiteX40" fmla="*/ 446920 w 3737830"/>
                <a:gd name="connsiteY40" fmla="*/ 3695776 h 5218739"/>
                <a:gd name="connsiteX41" fmla="*/ 493741 w 3737830"/>
                <a:gd name="connsiteY41" fmla="*/ 3732943 h 5218739"/>
                <a:gd name="connsiteX42" fmla="*/ 522354 w 3737830"/>
                <a:gd name="connsiteY42" fmla="*/ 3724094 h 5218739"/>
                <a:gd name="connsiteX43" fmla="*/ 532759 w 3737830"/>
                <a:gd name="connsiteY43" fmla="*/ 3741792 h 5218739"/>
                <a:gd name="connsiteX44" fmla="*/ 569175 w 3737830"/>
                <a:gd name="connsiteY44" fmla="*/ 3717014 h 5218739"/>
                <a:gd name="connsiteX45" fmla="*/ 592586 w 3737830"/>
                <a:gd name="connsiteY45" fmla="*/ 3720554 h 5218739"/>
                <a:gd name="connsiteX46" fmla="*/ 610247 w 3737830"/>
                <a:gd name="connsiteY46" fmla="*/ 3714362 h 5218739"/>
                <a:gd name="connsiteX47" fmla="*/ 638542 w 3737830"/>
                <a:gd name="connsiteY47" fmla="*/ 3764424 h 5218739"/>
                <a:gd name="connsiteX48" fmla="*/ 654147 w 3737830"/>
                <a:gd name="connsiteY48" fmla="*/ 3775420 h 5218739"/>
                <a:gd name="connsiteX49" fmla="*/ 687095 w 3737830"/>
                <a:gd name="connsiteY49" fmla="*/ 3777190 h 5218739"/>
                <a:gd name="connsiteX50" fmla="*/ 692298 w 3737830"/>
                <a:gd name="connsiteY50" fmla="*/ 3751527 h 5218739"/>
                <a:gd name="connsiteX51" fmla="*/ 707038 w 3737830"/>
                <a:gd name="connsiteY51" fmla="*/ 3744447 h 5218739"/>
                <a:gd name="connsiteX52" fmla="*/ 706171 w 3737830"/>
                <a:gd name="connsiteY52" fmla="*/ 3728519 h 5218739"/>
                <a:gd name="connsiteX53" fmla="*/ 734784 w 3737830"/>
                <a:gd name="connsiteY53" fmla="*/ 3712590 h 5218739"/>
                <a:gd name="connsiteX54" fmla="*/ 751258 w 3737830"/>
                <a:gd name="connsiteY54" fmla="*/ 3718784 h 5218739"/>
                <a:gd name="connsiteX55" fmla="*/ 767732 w 3737830"/>
                <a:gd name="connsiteY55" fmla="*/ 3688697 h 5218739"/>
                <a:gd name="connsiteX56" fmla="*/ 818889 w 3737830"/>
                <a:gd name="connsiteY56" fmla="*/ 3698431 h 5218739"/>
                <a:gd name="connsiteX57" fmla="*/ 834496 w 3737830"/>
                <a:gd name="connsiteY57" fmla="*/ 3730288 h 5218739"/>
                <a:gd name="connsiteX58" fmla="*/ 868311 w 3737830"/>
                <a:gd name="connsiteY58" fmla="*/ 3683387 h 5218739"/>
                <a:gd name="connsiteX59" fmla="*/ 908196 w 3737830"/>
                <a:gd name="connsiteY59" fmla="*/ 3669228 h 5218739"/>
                <a:gd name="connsiteX60" fmla="*/ 934208 w 3737830"/>
                <a:gd name="connsiteY60" fmla="*/ 3674538 h 5218739"/>
                <a:gd name="connsiteX61" fmla="*/ 968890 w 3737830"/>
                <a:gd name="connsiteY61" fmla="*/ 3647105 h 5218739"/>
                <a:gd name="connsiteX62" fmla="*/ 994035 w 3737830"/>
                <a:gd name="connsiteY62" fmla="*/ 3640910 h 5218739"/>
                <a:gd name="connsiteX63" fmla="*/ 1026983 w 3737830"/>
                <a:gd name="connsiteY63" fmla="*/ 3599318 h 5218739"/>
                <a:gd name="connsiteX64" fmla="*/ 1054920 w 3737830"/>
                <a:gd name="connsiteY64" fmla="*/ 3580857 h 5218739"/>
                <a:gd name="connsiteX65" fmla="*/ 1068602 w 3737830"/>
                <a:gd name="connsiteY65" fmla="*/ 3593124 h 5218739"/>
                <a:gd name="connsiteX66" fmla="*/ 1093747 w 3737830"/>
                <a:gd name="connsiteY66" fmla="*/ 3608168 h 5218739"/>
                <a:gd name="connsiteX67" fmla="*/ 1105885 w 3737830"/>
                <a:gd name="connsiteY67" fmla="*/ 3580735 h 5218739"/>
                <a:gd name="connsiteX68" fmla="*/ 1116290 w 3737830"/>
                <a:gd name="connsiteY68" fmla="*/ 3585159 h 5218739"/>
                <a:gd name="connsiteX69" fmla="*/ 1138834 w 3737830"/>
                <a:gd name="connsiteY69" fmla="*/ 3550647 h 5218739"/>
                <a:gd name="connsiteX70" fmla="*/ 1159643 w 3737830"/>
                <a:gd name="connsiteY70" fmla="*/ 3545337 h 5218739"/>
                <a:gd name="connsiteX71" fmla="*/ 1169181 w 3737830"/>
                <a:gd name="connsiteY71" fmla="*/ 3554187 h 5218739"/>
                <a:gd name="connsiteX72" fmla="*/ 1177851 w 3737830"/>
                <a:gd name="connsiteY72" fmla="*/ 3545337 h 5218739"/>
                <a:gd name="connsiteX73" fmla="*/ 1187389 w 3737830"/>
                <a:gd name="connsiteY73" fmla="*/ 3543568 h 5218739"/>
                <a:gd name="connsiteX74" fmla="*/ 1189990 w 3737830"/>
                <a:gd name="connsiteY74" fmla="*/ 3533833 h 5218739"/>
                <a:gd name="connsiteX75" fmla="*/ 1204730 w 3737830"/>
                <a:gd name="connsiteY75" fmla="*/ 3527639 h 5218739"/>
                <a:gd name="connsiteX76" fmla="*/ 1251551 w 3737830"/>
                <a:gd name="connsiteY76" fmla="*/ 3524099 h 5218739"/>
                <a:gd name="connsiteX77" fmla="*/ 1263690 w 3737830"/>
                <a:gd name="connsiteY77" fmla="*/ 3532948 h 5218739"/>
                <a:gd name="connsiteX78" fmla="*/ 1274095 w 3737830"/>
                <a:gd name="connsiteY78" fmla="*/ 3522329 h 5218739"/>
                <a:gd name="connsiteX79" fmla="*/ 1278430 w 3737830"/>
                <a:gd name="connsiteY79" fmla="*/ 3501976 h 5218739"/>
                <a:gd name="connsiteX80" fmla="*/ 1273228 w 3737830"/>
                <a:gd name="connsiteY80" fmla="*/ 3489587 h 5218739"/>
                <a:gd name="connsiteX81" fmla="*/ 1289702 w 3737830"/>
                <a:gd name="connsiteY81" fmla="*/ 3474543 h 5218739"/>
                <a:gd name="connsiteX82" fmla="*/ 1300974 w 3737830"/>
                <a:gd name="connsiteY82" fmla="*/ 3476313 h 5218739"/>
                <a:gd name="connsiteX83" fmla="*/ 1300974 w 3737830"/>
                <a:gd name="connsiteY83" fmla="*/ 3499321 h 5218739"/>
                <a:gd name="connsiteX84" fmla="*/ 1315714 w 3737830"/>
                <a:gd name="connsiteY84" fmla="*/ 3489587 h 5218739"/>
                <a:gd name="connsiteX85" fmla="*/ 1327853 w 3737830"/>
                <a:gd name="connsiteY85" fmla="*/ 3486932 h 5218739"/>
                <a:gd name="connsiteX86" fmla="*/ 1350396 w 3737830"/>
                <a:gd name="connsiteY86" fmla="*/ 3479852 h 5218739"/>
                <a:gd name="connsiteX87" fmla="*/ 1374674 w 3737830"/>
                <a:gd name="connsiteY87" fmla="*/ 3482507 h 5218739"/>
                <a:gd name="connsiteX88" fmla="*/ 1368604 w 3737830"/>
                <a:gd name="connsiteY88" fmla="*/ 3494011 h 5218739"/>
                <a:gd name="connsiteX89" fmla="*/ 1369472 w 3737830"/>
                <a:gd name="connsiteY89" fmla="*/ 3517020 h 5218739"/>
                <a:gd name="connsiteX90" fmla="*/ 1392882 w 3737830"/>
                <a:gd name="connsiteY90" fmla="*/ 3492241 h 5218739"/>
                <a:gd name="connsiteX91" fmla="*/ 1416293 w 3737830"/>
                <a:gd name="connsiteY91" fmla="*/ 3491357 h 5218739"/>
                <a:gd name="connsiteX92" fmla="*/ 1442779 w 3737830"/>
                <a:gd name="connsiteY92" fmla="*/ 3466701 h 5218739"/>
                <a:gd name="connsiteX93" fmla="*/ 1499530 w 3737830"/>
                <a:gd name="connsiteY93" fmla="*/ 3501976 h 5218739"/>
                <a:gd name="connsiteX94" fmla="*/ 1544618 w 3737830"/>
                <a:gd name="connsiteY94" fmla="*/ 3581620 h 5218739"/>
                <a:gd name="connsiteX95" fmla="*/ 1551554 w 3737830"/>
                <a:gd name="connsiteY95" fmla="*/ 3574540 h 5218739"/>
                <a:gd name="connsiteX96" fmla="*/ 1567161 w 3737830"/>
                <a:gd name="connsiteY96" fmla="*/ 3575426 h 5218739"/>
                <a:gd name="connsiteX97" fmla="*/ 1578433 w 3737830"/>
                <a:gd name="connsiteY97" fmla="*/ 3586929 h 5218739"/>
                <a:gd name="connsiteX98" fmla="*/ 1613115 w 3737830"/>
                <a:gd name="connsiteY98" fmla="*/ 3594009 h 5218739"/>
                <a:gd name="connsiteX99" fmla="*/ 1653867 w 3737830"/>
                <a:gd name="connsiteY99" fmla="*/ 3578080 h 5218739"/>
                <a:gd name="connsiteX100" fmla="*/ 1694619 w 3737830"/>
                <a:gd name="connsiteY100" fmla="*/ 3586929 h 5218739"/>
                <a:gd name="connsiteX101" fmla="*/ 1693752 w 3737830"/>
                <a:gd name="connsiteY101" fmla="*/ 3627636 h 5218739"/>
                <a:gd name="connsiteX102" fmla="*/ 1721498 w 3737830"/>
                <a:gd name="connsiteY102" fmla="*/ 3656839 h 5218739"/>
                <a:gd name="connsiteX103" fmla="*/ 1761383 w 3737830"/>
                <a:gd name="connsiteY103" fmla="*/ 3656839 h 5218739"/>
                <a:gd name="connsiteX104" fmla="*/ 1760429 w 3737830"/>
                <a:gd name="connsiteY104" fmla="*/ 3685379 h 5218739"/>
                <a:gd name="connsiteX105" fmla="*/ 1778441 w 3737830"/>
                <a:gd name="connsiteY105" fmla="*/ 3689061 h 5218739"/>
                <a:gd name="connsiteX106" fmla="*/ 1800298 w 3737830"/>
                <a:gd name="connsiteY106" fmla="*/ 3684413 h 5218739"/>
                <a:gd name="connsiteX107" fmla="*/ 1813047 w 3737830"/>
                <a:gd name="connsiteY107" fmla="*/ 3669542 h 5218739"/>
                <a:gd name="connsiteX108" fmla="*/ 1833083 w 3737830"/>
                <a:gd name="connsiteY108" fmla="*/ 3667683 h 5218739"/>
                <a:gd name="connsiteX109" fmla="*/ 1855684 w 3737830"/>
                <a:gd name="connsiteY109" fmla="*/ 3637806 h 5218739"/>
                <a:gd name="connsiteX110" fmla="*/ 1862226 w 3737830"/>
                <a:gd name="connsiteY110" fmla="*/ 3644447 h 5218739"/>
                <a:gd name="connsiteX111" fmla="*/ 1853117 w 3737830"/>
                <a:gd name="connsiteY111" fmla="*/ 3669542 h 5218739"/>
                <a:gd name="connsiteX112" fmla="*/ 1870421 w 3737830"/>
                <a:gd name="connsiteY112" fmla="*/ 3712298 h 5218739"/>
                <a:gd name="connsiteX113" fmla="*/ 1874064 w 3737830"/>
                <a:gd name="connsiteY113" fmla="*/ 3742970 h 5218739"/>
                <a:gd name="connsiteX114" fmla="*/ 1873154 w 3737830"/>
                <a:gd name="connsiteY114" fmla="*/ 3769925 h 5218739"/>
                <a:gd name="connsiteX115" fmla="*/ 1893189 w 3737830"/>
                <a:gd name="connsiteY115" fmla="*/ 3781078 h 5218739"/>
                <a:gd name="connsiteX116" fmla="*/ 1911403 w 3737830"/>
                <a:gd name="connsiteY116" fmla="*/ 3782937 h 5218739"/>
                <a:gd name="connsiteX117" fmla="*/ 1913224 w 3737830"/>
                <a:gd name="connsiteY117" fmla="*/ 3799668 h 5218739"/>
                <a:gd name="connsiteX118" fmla="*/ 1923242 w 3737830"/>
                <a:gd name="connsiteY118" fmla="*/ 3816398 h 5218739"/>
                <a:gd name="connsiteX119" fmla="*/ 1921420 w 3737830"/>
                <a:gd name="connsiteY119" fmla="*/ 3828481 h 5218739"/>
                <a:gd name="connsiteX120" fmla="*/ 1909581 w 3737830"/>
                <a:gd name="connsiteY120" fmla="*/ 3831270 h 5218739"/>
                <a:gd name="connsiteX121" fmla="*/ 1906849 w 3737830"/>
                <a:gd name="connsiteY121" fmla="*/ 3821975 h 5218739"/>
                <a:gd name="connsiteX122" fmla="*/ 1894100 w 3737830"/>
                <a:gd name="connsiteY122" fmla="*/ 3826622 h 5218739"/>
                <a:gd name="connsiteX123" fmla="*/ 1890457 w 3737830"/>
                <a:gd name="connsiteY123" fmla="*/ 3846141 h 5218739"/>
                <a:gd name="connsiteX124" fmla="*/ 1878618 w 3737830"/>
                <a:gd name="connsiteY124" fmla="*/ 3858224 h 5218739"/>
                <a:gd name="connsiteX125" fmla="*/ 1885903 w 3737830"/>
                <a:gd name="connsiteY125" fmla="*/ 3884249 h 5218739"/>
                <a:gd name="connsiteX126" fmla="*/ 1875886 w 3737830"/>
                <a:gd name="connsiteY126" fmla="*/ 3924216 h 5218739"/>
                <a:gd name="connsiteX127" fmla="*/ 1895010 w 3737830"/>
                <a:gd name="connsiteY127" fmla="*/ 3936299 h 5218739"/>
                <a:gd name="connsiteX128" fmla="*/ 1912314 w 3737830"/>
                <a:gd name="connsiteY128" fmla="*/ 3958606 h 5218739"/>
                <a:gd name="connsiteX129" fmla="*/ 1907760 w 3737830"/>
                <a:gd name="connsiteY129" fmla="*/ 3967901 h 5218739"/>
                <a:gd name="connsiteX130" fmla="*/ 1909581 w 3737830"/>
                <a:gd name="connsiteY130" fmla="*/ 3979055 h 5218739"/>
                <a:gd name="connsiteX131" fmla="*/ 1884992 w 3737830"/>
                <a:gd name="connsiteY131" fmla="*/ 3993927 h 5218739"/>
                <a:gd name="connsiteX132" fmla="*/ 1879528 w 3737830"/>
                <a:gd name="connsiteY132" fmla="*/ 4009728 h 5218739"/>
                <a:gd name="connsiteX133" fmla="*/ 1809404 w 3737830"/>
                <a:gd name="connsiteY133" fmla="*/ 4037612 h 5218739"/>
                <a:gd name="connsiteX134" fmla="*/ 1823065 w 3737830"/>
                <a:gd name="connsiteY134" fmla="*/ 4052483 h 5218739"/>
                <a:gd name="connsiteX135" fmla="*/ 1815780 w 3737830"/>
                <a:gd name="connsiteY135" fmla="*/ 4067355 h 5218739"/>
                <a:gd name="connsiteX136" fmla="*/ 1833083 w 3737830"/>
                <a:gd name="connsiteY136" fmla="*/ 4098957 h 5218739"/>
                <a:gd name="connsiteX137" fmla="*/ 1851297 w 3737830"/>
                <a:gd name="connsiteY137" fmla="*/ 4098957 h 5218739"/>
                <a:gd name="connsiteX138" fmla="*/ 1872243 w 3737830"/>
                <a:gd name="connsiteY138" fmla="*/ 4117546 h 5218739"/>
                <a:gd name="connsiteX139" fmla="*/ 1884082 w 3737830"/>
                <a:gd name="connsiteY139" fmla="*/ 4126841 h 5218739"/>
                <a:gd name="connsiteX140" fmla="*/ 1895921 w 3737830"/>
                <a:gd name="connsiteY140" fmla="*/ 4175173 h 5218739"/>
                <a:gd name="connsiteX141" fmla="*/ 1881349 w 3737830"/>
                <a:gd name="connsiteY141" fmla="*/ 4193762 h 5218739"/>
                <a:gd name="connsiteX142" fmla="*/ 1896832 w 3737830"/>
                <a:gd name="connsiteY142" fmla="*/ 4199339 h 5218739"/>
                <a:gd name="connsiteX143" fmla="*/ 1902296 w 3737830"/>
                <a:gd name="connsiteY143" fmla="*/ 4209564 h 5218739"/>
                <a:gd name="connsiteX144" fmla="*/ 1948742 w 3737830"/>
                <a:gd name="connsiteY144" fmla="*/ 4229082 h 5218739"/>
                <a:gd name="connsiteX145" fmla="*/ 1986991 w 3737830"/>
                <a:gd name="connsiteY145" fmla="*/ 4230941 h 5218739"/>
                <a:gd name="connsiteX146" fmla="*/ 1997008 w 3737830"/>
                <a:gd name="connsiteY146" fmla="*/ 4243954 h 5218739"/>
                <a:gd name="connsiteX147" fmla="*/ 2015222 w 3737830"/>
                <a:gd name="connsiteY147" fmla="*/ 4250460 h 5218739"/>
                <a:gd name="connsiteX148" fmla="*/ 2017044 w 3737830"/>
                <a:gd name="connsiteY148" fmla="*/ 4276485 h 5218739"/>
                <a:gd name="connsiteX149" fmla="*/ 2069313 w 3737830"/>
                <a:gd name="connsiteY149" fmla="*/ 4257313 h 5218739"/>
                <a:gd name="connsiteX150" fmla="*/ 2062579 w 3737830"/>
                <a:gd name="connsiteY150" fmla="*/ 4282062 h 5218739"/>
                <a:gd name="connsiteX151" fmla="*/ 2075328 w 3737830"/>
                <a:gd name="connsiteY151" fmla="*/ 4304369 h 5218739"/>
                <a:gd name="connsiteX152" fmla="*/ 2056204 w 3737830"/>
                <a:gd name="connsiteY152" fmla="*/ 4313664 h 5218739"/>
                <a:gd name="connsiteX153" fmla="*/ 2068043 w 3737830"/>
                <a:gd name="connsiteY153" fmla="*/ 4321100 h 5218739"/>
                <a:gd name="connsiteX154" fmla="*/ 2078061 w 3737830"/>
                <a:gd name="connsiteY154" fmla="*/ 4341548 h 5218739"/>
                <a:gd name="connsiteX155" fmla="*/ 2064400 w 3737830"/>
                <a:gd name="connsiteY155" fmla="*/ 4361067 h 5218739"/>
                <a:gd name="connsiteX156" fmla="*/ 2056204 w 3737830"/>
                <a:gd name="connsiteY156" fmla="*/ 4380586 h 5218739"/>
                <a:gd name="connsiteX157" fmla="*/ 2033436 w 3737830"/>
                <a:gd name="connsiteY157" fmla="*/ 4400105 h 5218739"/>
                <a:gd name="connsiteX158" fmla="*/ 2037990 w 3737830"/>
                <a:gd name="connsiteY158" fmla="*/ 4411258 h 5218739"/>
                <a:gd name="connsiteX159" fmla="*/ 2053472 w 3737830"/>
                <a:gd name="connsiteY159" fmla="*/ 4401034 h 5218739"/>
                <a:gd name="connsiteX160" fmla="*/ 2052561 w 3737830"/>
                <a:gd name="connsiteY160" fmla="*/ 4432636 h 5218739"/>
                <a:gd name="connsiteX161" fmla="*/ 1868836 w 3737830"/>
                <a:gd name="connsiteY161" fmla="*/ 4846950 h 5218739"/>
                <a:gd name="connsiteX162" fmla="*/ 2702849 w 3737830"/>
                <a:gd name="connsiteY162" fmla="*/ 5188594 h 5218739"/>
                <a:gd name="connsiteX163" fmla="*/ 3506718 w 3737830"/>
                <a:gd name="connsiteY163" fmla="*/ 5218739 h 5218739"/>
                <a:gd name="connsiteX164" fmla="*/ 3737830 w 3737830"/>
                <a:gd name="connsiteY164" fmla="*/ 4465112 h 5218739"/>
                <a:gd name="connsiteX165" fmla="*/ 3707685 w 3737830"/>
                <a:gd name="connsiteY165" fmla="*/ 3801921 h 5218739"/>
                <a:gd name="connsiteX166" fmla="*/ 3737830 w 3737830"/>
                <a:gd name="connsiteY166" fmla="*/ 3289455 h 5218739"/>
                <a:gd name="connsiteX167" fmla="*/ 3446427 w 3737830"/>
                <a:gd name="connsiteY167" fmla="*/ 2666457 h 5218739"/>
                <a:gd name="connsiteX168" fmla="*/ 2853575 w 3737830"/>
                <a:gd name="connsiteY168" fmla="*/ 2676506 h 5218739"/>
                <a:gd name="connsiteX169" fmla="*/ 2572221 w 3737830"/>
                <a:gd name="connsiteY169" fmla="*/ 2475539 h 5218739"/>
                <a:gd name="connsiteX170" fmla="*/ 2793285 w 3737830"/>
                <a:gd name="connsiteY170" fmla="*/ 2274572 h 5218739"/>
                <a:gd name="connsiteX171" fmla="*/ 2873671 w 3737830"/>
                <a:gd name="connsiteY171" fmla="*/ 2013314 h 5218739"/>
                <a:gd name="connsiteX172" fmla="*/ 3144977 w 3737830"/>
                <a:gd name="connsiteY172" fmla="*/ 1782202 h 5218739"/>
                <a:gd name="connsiteX173" fmla="*/ 2984203 w 3737830"/>
                <a:gd name="connsiteY173" fmla="*/ 1330027 h 5218739"/>
                <a:gd name="connsiteX174" fmla="*/ 3165074 w 3737830"/>
                <a:gd name="connsiteY174" fmla="*/ 1108963 h 5218739"/>
                <a:gd name="connsiteX175" fmla="*/ 3438708 w 3737830"/>
                <a:gd name="connsiteY175" fmla="*/ 708324 h 5218739"/>
                <a:gd name="connsiteX176" fmla="*/ 3377270 w 3737830"/>
                <a:gd name="connsiteY176" fmla="*/ 563993 h 5218739"/>
                <a:gd name="connsiteX177" fmla="*/ 3316598 w 3737830"/>
                <a:gd name="connsiteY177" fmla="*/ 440404 h 5218739"/>
                <a:gd name="connsiteX178" fmla="*/ 3332784 w 3737830"/>
                <a:gd name="connsiteY178" fmla="*/ 263417 h 5218739"/>
                <a:gd name="connsiteX179" fmla="*/ 3106192 w 3737830"/>
                <a:gd name="connsiteY179" fmla="*/ 128907 h 5218739"/>
                <a:gd name="connsiteX180" fmla="*/ 3124462 w 3737830"/>
                <a:gd name="connsiteY180" fmla="*/ 12400 h 5218739"/>
                <a:gd name="connsiteX181" fmla="*/ 3020642 w 3737830"/>
                <a:gd name="connsiteY181" fmla="*/ 1477 h 5218739"/>
                <a:gd name="connsiteX182" fmla="*/ 2958526 w 3737830"/>
                <a:gd name="connsiteY182" fmla="*/ 38129 h 5218739"/>
                <a:gd name="connsiteX183" fmla="*/ 2965150 w 3737830"/>
                <a:gd name="connsiteY183" fmla="*/ 223300 h 5218739"/>
                <a:gd name="connsiteX184" fmla="*/ 2780177 w 3737830"/>
                <a:gd name="connsiteY184" fmla="*/ 305894 h 5218739"/>
                <a:gd name="connsiteX185" fmla="*/ 2762617 w 3737830"/>
                <a:gd name="connsiteY185" fmla="*/ 448814 h 5218739"/>
                <a:gd name="connsiteX0" fmla="*/ 2762617 w 3737830"/>
                <a:gd name="connsiteY0" fmla="*/ 448814 h 5218739"/>
                <a:gd name="connsiteX1" fmla="*/ 2424105 w 3737830"/>
                <a:gd name="connsiteY1" fmla="*/ 558395 h 5218739"/>
                <a:gd name="connsiteX2" fmla="*/ 2293527 w 3737830"/>
                <a:gd name="connsiteY2" fmla="*/ 545493 h 5218739"/>
                <a:gd name="connsiteX3" fmla="*/ 2241444 w 3737830"/>
                <a:gd name="connsiteY3" fmla="*/ 716503 h 5218739"/>
                <a:gd name="connsiteX4" fmla="*/ 2040286 w 3737830"/>
                <a:gd name="connsiteY4" fmla="*/ 792017 h 5218739"/>
                <a:gd name="connsiteX5" fmla="*/ 1996355 w 3737830"/>
                <a:gd name="connsiteY5" fmla="*/ 709423 h 5218739"/>
                <a:gd name="connsiteX6" fmla="*/ 1883059 w 3737830"/>
                <a:gd name="connsiteY6" fmla="*/ 810896 h 5218739"/>
                <a:gd name="connsiteX7" fmla="*/ 1700399 w 3737830"/>
                <a:gd name="connsiteY7" fmla="*/ 820335 h 5218739"/>
                <a:gd name="connsiteX8" fmla="*/ 1591727 w 3737830"/>
                <a:gd name="connsiteY8" fmla="*/ 910008 h 5218739"/>
                <a:gd name="connsiteX9" fmla="*/ 1478186 w 3737830"/>
                <a:gd name="connsiteY9" fmla="*/ 938674 h 5218739"/>
                <a:gd name="connsiteX10" fmla="*/ 1392881 w 3737830"/>
                <a:gd name="connsiteY10" fmla="*/ 1179028 h 5218739"/>
                <a:gd name="connsiteX11" fmla="*/ 1249527 w 3737830"/>
                <a:gd name="connsiteY11" fmla="*/ 1112953 h 5218739"/>
                <a:gd name="connsiteX12" fmla="*/ 1184787 w 3737830"/>
                <a:gd name="connsiteY12" fmla="*/ 1226224 h 5218739"/>
                <a:gd name="connsiteX13" fmla="*/ 1214845 w 3737830"/>
                <a:gd name="connsiteY13" fmla="*/ 1445687 h 5218739"/>
                <a:gd name="connsiteX14" fmla="*/ 1062243 w 3737830"/>
                <a:gd name="connsiteY14" fmla="*/ 1497603 h 5218739"/>
                <a:gd name="connsiteX15" fmla="*/ 1018312 w 3737830"/>
                <a:gd name="connsiteY15" fmla="*/ 1415010 h 5218739"/>
                <a:gd name="connsiteX16" fmla="*/ 932762 w 3737830"/>
                <a:gd name="connsiteY16" fmla="*/ 1436248 h 5218739"/>
                <a:gd name="connsiteX17" fmla="*/ 902682 w 3737830"/>
                <a:gd name="connsiteY17" fmla="*/ 1355452 h 5218739"/>
                <a:gd name="connsiteX18" fmla="*/ 646054 w 3737830"/>
                <a:gd name="connsiteY18" fmla="*/ 1443327 h 5218739"/>
                <a:gd name="connsiteX19" fmla="*/ 553567 w 3737830"/>
                <a:gd name="connsiteY19" fmla="*/ 1318257 h 5218739"/>
                <a:gd name="connsiteX20" fmla="*/ 528134 w 3737830"/>
                <a:gd name="connsiteY20" fmla="*/ 1490524 h 5218739"/>
                <a:gd name="connsiteX21" fmla="*/ 384780 w 3737830"/>
                <a:gd name="connsiteY21" fmla="*/ 1490524 h 5218739"/>
                <a:gd name="connsiteX22" fmla="*/ 289981 w 3737830"/>
                <a:gd name="connsiteY22" fmla="*/ 1625034 h 5218739"/>
                <a:gd name="connsiteX23" fmla="*/ 132783 w 3737830"/>
                <a:gd name="connsiteY23" fmla="*/ 1704252 h 5218739"/>
                <a:gd name="connsiteX24" fmla="*/ 137379 w 3737830"/>
                <a:gd name="connsiteY24" fmla="*/ 1825618 h 5218739"/>
                <a:gd name="connsiteX25" fmla="*/ 33332 w 3737830"/>
                <a:gd name="connsiteY25" fmla="*/ 1927091 h 5218739"/>
                <a:gd name="connsiteX26" fmla="*/ 6257 w 3737830"/>
                <a:gd name="connsiteY26" fmla="*/ 2273583 h 5218739"/>
                <a:gd name="connsiteX27" fmla="*/ 63390 w 3737830"/>
                <a:gd name="connsiteY27" fmla="*/ 2443891 h 5218739"/>
                <a:gd name="connsiteX28" fmla="*/ 125819 w 3737830"/>
                <a:gd name="connsiteY28" fmla="*/ 2469849 h 5218739"/>
                <a:gd name="connsiteX29" fmla="*/ 169750 w 3737830"/>
                <a:gd name="connsiteY29" fmla="*/ 2613798 h 5218739"/>
                <a:gd name="connsiteX30" fmla="*/ 358836 w 3737830"/>
                <a:gd name="connsiteY30" fmla="*/ 2804548 h 5218739"/>
                <a:gd name="connsiteX31" fmla="*/ 521198 w 3737830"/>
                <a:gd name="connsiteY31" fmla="*/ 2892257 h 5218739"/>
                <a:gd name="connsiteX32" fmla="*/ 598137 w 3737830"/>
                <a:gd name="connsiteY32" fmla="*/ 3135838 h 5218739"/>
                <a:gd name="connsiteX33" fmla="*/ 424087 w 3737830"/>
                <a:gd name="connsiteY33" fmla="*/ 3331184 h 5218739"/>
                <a:gd name="connsiteX34" fmla="*/ 292409 w 3737830"/>
                <a:gd name="connsiteY34" fmla="*/ 3556346 h 5218739"/>
                <a:gd name="connsiteX35" fmla="*/ 293251 w 3737830"/>
                <a:gd name="connsiteY35" fmla="*/ 3670361 h 5218739"/>
                <a:gd name="connsiteX36" fmla="*/ 335069 w 3737830"/>
                <a:gd name="connsiteY36" fmla="*/ 3679847 h 5218739"/>
                <a:gd name="connsiteX37" fmla="*/ 355879 w 3737830"/>
                <a:gd name="connsiteY37" fmla="*/ 3689581 h 5218739"/>
                <a:gd name="connsiteX38" fmla="*/ 379289 w 3737830"/>
                <a:gd name="connsiteY38" fmla="*/ 3682502 h 5218739"/>
                <a:gd name="connsiteX39" fmla="*/ 414839 w 3737830"/>
                <a:gd name="connsiteY39" fmla="*/ 3702855 h 5218739"/>
                <a:gd name="connsiteX40" fmla="*/ 446920 w 3737830"/>
                <a:gd name="connsiteY40" fmla="*/ 3695776 h 5218739"/>
                <a:gd name="connsiteX41" fmla="*/ 493741 w 3737830"/>
                <a:gd name="connsiteY41" fmla="*/ 3732943 h 5218739"/>
                <a:gd name="connsiteX42" fmla="*/ 522354 w 3737830"/>
                <a:gd name="connsiteY42" fmla="*/ 3724094 h 5218739"/>
                <a:gd name="connsiteX43" fmla="*/ 532759 w 3737830"/>
                <a:gd name="connsiteY43" fmla="*/ 3741792 h 5218739"/>
                <a:gd name="connsiteX44" fmla="*/ 569175 w 3737830"/>
                <a:gd name="connsiteY44" fmla="*/ 3717014 h 5218739"/>
                <a:gd name="connsiteX45" fmla="*/ 592586 w 3737830"/>
                <a:gd name="connsiteY45" fmla="*/ 3720554 h 5218739"/>
                <a:gd name="connsiteX46" fmla="*/ 610247 w 3737830"/>
                <a:gd name="connsiteY46" fmla="*/ 3714362 h 5218739"/>
                <a:gd name="connsiteX47" fmla="*/ 638542 w 3737830"/>
                <a:gd name="connsiteY47" fmla="*/ 3764424 h 5218739"/>
                <a:gd name="connsiteX48" fmla="*/ 654147 w 3737830"/>
                <a:gd name="connsiteY48" fmla="*/ 3775420 h 5218739"/>
                <a:gd name="connsiteX49" fmla="*/ 687095 w 3737830"/>
                <a:gd name="connsiteY49" fmla="*/ 3777190 h 5218739"/>
                <a:gd name="connsiteX50" fmla="*/ 692298 w 3737830"/>
                <a:gd name="connsiteY50" fmla="*/ 3751527 h 5218739"/>
                <a:gd name="connsiteX51" fmla="*/ 707038 w 3737830"/>
                <a:gd name="connsiteY51" fmla="*/ 3744447 h 5218739"/>
                <a:gd name="connsiteX52" fmla="*/ 706171 w 3737830"/>
                <a:gd name="connsiteY52" fmla="*/ 3728519 h 5218739"/>
                <a:gd name="connsiteX53" fmla="*/ 734784 w 3737830"/>
                <a:gd name="connsiteY53" fmla="*/ 3712590 h 5218739"/>
                <a:gd name="connsiteX54" fmla="*/ 751258 w 3737830"/>
                <a:gd name="connsiteY54" fmla="*/ 3718784 h 5218739"/>
                <a:gd name="connsiteX55" fmla="*/ 767732 w 3737830"/>
                <a:gd name="connsiteY55" fmla="*/ 3688697 h 5218739"/>
                <a:gd name="connsiteX56" fmla="*/ 818889 w 3737830"/>
                <a:gd name="connsiteY56" fmla="*/ 3698431 h 5218739"/>
                <a:gd name="connsiteX57" fmla="*/ 834496 w 3737830"/>
                <a:gd name="connsiteY57" fmla="*/ 3730288 h 5218739"/>
                <a:gd name="connsiteX58" fmla="*/ 868311 w 3737830"/>
                <a:gd name="connsiteY58" fmla="*/ 3683387 h 5218739"/>
                <a:gd name="connsiteX59" fmla="*/ 908196 w 3737830"/>
                <a:gd name="connsiteY59" fmla="*/ 3669228 h 5218739"/>
                <a:gd name="connsiteX60" fmla="*/ 934208 w 3737830"/>
                <a:gd name="connsiteY60" fmla="*/ 3674538 h 5218739"/>
                <a:gd name="connsiteX61" fmla="*/ 968890 w 3737830"/>
                <a:gd name="connsiteY61" fmla="*/ 3647105 h 5218739"/>
                <a:gd name="connsiteX62" fmla="*/ 994035 w 3737830"/>
                <a:gd name="connsiteY62" fmla="*/ 3640910 h 5218739"/>
                <a:gd name="connsiteX63" fmla="*/ 1026983 w 3737830"/>
                <a:gd name="connsiteY63" fmla="*/ 3599318 h 5218739"/>
                <a:gd name="connsiteX64" fmla="*/ 1054920 w 3737830"/>
                <a:gd name="connsiteY64" fmla="*/ 3580857 h 5218739"/>
                <a:gd name="connsiteX65" fmla="*/ 1068602 w 3737830"/>
                <a:gd name="connsiteY65" fmla="*/ 3593124 h 5218739"/>
                <a:gd name="connsiteX66" fmla="*/ 1093747 w 3737830"/>
                <a:gd name="connsiteY66" fmla="*/ 3608168 h 5218739"/>
                <a:gd name="connsiteX67" fmla="*/ 1105885 w 3737830"/>
                <a:gd name="connsiteY67" fmla="*/ 3580735 h 5218739"/>
                <a:gd name="connsiteX68" fmla="*/ 1116290 w 3737830"/>
                <a:gd name="connsiteY68" fmla="*/ 3585159 h 5218739"/>
                <a:gd name="connsiteX69" fmla="*/ 1138834 w 3737830"/>
                <a:gd name="connsiteY69" fmla="*/ 3550647 h 5218739"/>
                <a:gd name="connsiteX70" fmla="*/ 1159643 w 3737830"/>
                <a:gd name="connsiteY70" fmla="*/ 3545337 h 5218739"/>
                <a:gd name="connsiteX71" fmla="*/ 1169181 w 3737830"/>
                <a:gd name="connsiteY71" fmla="*/ 3554187 h 5218739"/>
                <a:gd name="connsiteX72" fmla="*/ 1177851 w 3737830"/>
                <a:gd name="connsiteY72" fmla="*/ 3545337 h 5218739"/>
                <a:gd name="connsiteX73" fmla="*/ 1187389 w 3737830"/>
                <a:gd name="connsiteY73" fmla="*/ 3543568 h 5218739"/>
                <a:gd name="connsiteX74" fmla="*/ 1189990 w 3737830"/>
                <a:gd name="connsiteY74" fmla="*/ 3533833 h 5218739"/>
                <a:gd name="connsiteX75" fmla="*/ 1204730 w 3737830"/>
                <a:gd name="connsiteY75" fmla="*/ 3527639 h 5218739"/>
                <a:gd name="connsiteX76" fmla="*/ 1251551 w 3737830"/>
                <a:gd name="connsiteY76" fmla="*/ 3524099 h 5218739"/>
                <a:gd name="connsiteX77" fmla="*/ 1263690 w 3737830"/>
                <a:gd name="connsiteY77" fmla="*/ 3532948 h 5218739"/>
                <a:gd name="connsiteX78" fmla="*/ 1274095 w 3737830"/>
                <a:gd name="connsiteY78" fmla="*/ 3522329 h 5218739"/>
                <a:gd name="connsiteX79" fmla="*/ 1278430 w 3737830"/>
                <a:gd name="connsiteY79" fmla="*/ 3501976 h 5218739"/>
                <a:gd name="connsiteX80" fmla="*/ 1273228 w 3737830"/>
                <a:gd name="connsiteY80" fmla="*/ 3489587 h 5218739"/>
                <a:gd name="connsiteX81" fmla="*/ 1289702 w 3737830"/>
                <a:gd name="connsiteY81" fmla="*/ 3474543 h 5218739"/>
                <a:gd name="connsiteX82" fmla="*/ 1300974 w 3737830"/>
                <a:gd name="connsiteY82" fmla="*/ 3476313 h 5218739"/>
                <a:gd name="connsiteX83" fmla="*/ 1300974 w 3737830"/>
                <a:gd name="connsiteY83" fmla="*/ 3499321 h 5218739"/>
                <a:gd name="connsiteX84" fmla="*/ 1315714 w 3737830"/>
                <a:gd name="connsiteY84" fmla="*/ 3489587 h 5218739"/>
                <a:gd name="connsiteX85" fmla="*/ 1327853 w 3737830"/>
                <a:gd name="connsiteY85" fmla="*/ 3486932 h 5218739"/>
                <a:gd name="connsiteX86" fmla="*/ 1350396 w 3737830"/>
                <a:gd name="connsiteY86" fmla="*/ 3479852 h 5218739"/>
                <a:gd name="connsiteX87" fmla="*/ 1374674 w 3737830"/>
                <a:gd name="connsiteY87" fmla="*/ 3482507 h 5218739"/>
                <a:gd name="connsiteX88" fmla="*/ 1368604 w 3737830"/>
                <a:gd name="connsiteY88" fmla="*/ 3494011 h 5218739"/>
                <a:gd name="connsiteX89" fmla="*/ 1369472 w 3737830"/>
                <a:gd name="connsiteY89" fmla="*/ 3517020 h 5218739"/>
                <a:gd name="connsiteX90" fmla="*/ 1392882 w 3737830"/>
                <a:gd name="connsiteY90" fmla="*/ 3492241 h 5218739"/>
                <a:gd name="connsiteX91" fmla="*/ 1416293 w 3737830"/>
                <a:gd name="connsiteY91" fmla="*/ 3491357 h 5218739"/>
                <a:gd name="connsiteX92" fmla="*/ 1442779 w 3737830"/>
                <a:gd name="connsiteY92" fmla="*/ 3466701 h 5218739"/>
                <a:gd name="connsiteX93" fmla="*/ 1499530 w 3737830"/>
                <a:gd name="connsiteY93" fmla="*/ 3501976 h 5218739"/>
                <a:gd name="connsiteX94" fmla="*/ 1544618 w 3737830"/>
                <a:gd name="connsiteY94" fmla="*/ 3581620 h 5218739"/>
                <a:gd name="connsiteX95" fmla="*/ 1551554 w 3737830"/>
                <a:gd name="connsiteY95" fmla="*/ 3574540 h 5218739"/>
                <a:gd name="connsiteX96" fmla="*/ 1567161 w 3737830"/>
                <a:gd name="connsiteY96" fmla="*/ 3575426 h 5218739"/>
                <a:gd name="connsiteX97" fmla="*/ 1578433 w 3737830"/>
                <a:gd name="connsiteY97" fmla="*/ 3586929 h 5218739"/>
                <a:gd name="connsiteX98" fmla="*/ 1613115 w 3737830"/>
                <a:gd name="connsiteY98" fmla="*/ 3594009 h 5218739"/>
                <a:gd name="connsiteX99" fmla="*/ 1653867 w 3737830"/>
                <a:gd name="connsiteY99" fmla="*/ 3578080 h 5218739"/>
                <a:gd name="connsiteX100" fmla="*/ 1694619 w 3737830"/>
                <a:gd name="connsiteY100" fmla="*/ 3586929 h 5218739"/>
                <a:gd name="connsiteX101" fmla="*/ 1693752 w 3737830"/>
                <a:gd name="connsiteY101" fmla="*/ 3627636 h 5218739"/>
                <a:gd name="connsiteX102" fmla="*/ 1721498 w 3737830"/>
                <a:gd name="connsiteY102" fmla="*/ 3656839 h 5218739"/>
                <a:gd name="connsiteX103" fmla="*/ 1761383 w 3737830"/>
                <a:gd name="connsiteY103" fmla="*/ 3656839 h 5218739"/>
                <a:gd name="connsiteX104" fmla="*/ 1760429 w 3737830"/>
                <a:gd name="connsiteY104" fmla="*/ 3685379 h 5218739"/>
                <a:gd name="connsiteX105" fmla="*/ 1778441 w 3737830"/>
                <a:gd name="connsiteY105" fmla="*/ 3689061 h 5218739"/>
                <a:gd name="connsiteX106" fmla="*/ 1800298 w 3737830"/>
                <a:gd name="connsiteY106" fmla="*/ 3684413 h 5218739"/>
                <a:gd name="connsiteX107" fmla="*/ 1813047 w 3737830"/>
                <a:gd name="connsiteY107" fmla="*/ 3669542 h 5218739"/>
                <a:gd name="connsiteX108" fmla="*/ 1833083 w 3737830"/>
                <a:gd name="connsiteY108" fmla="*/ 3667683 h 5218739"/>
                <a:gd name="connsiteX109" fmla="*/ 1855684 w 3737830"/>
                <a:gd name="connsiteY109" fmla="*/ 3637806 h 5218739"/>
                <a:gd name="connsiteX110" fmla="*/ 1862226 w 3737830"/>
                <a:gd name="connsiteY110" fmla="*/ 3644447 h 5218739"/>
                <a:gd name="connsiteX111" fmla="*/ 1853117 w 3737830"/>
                <a:gd name="connsiteY111" fmla="*/ 3669542 h 5218739"/>
                <a:gd name="connsiteX112" fmla="*/ 1870421 w 3737830"/>
                <a:gd name="connsiteY112" fmla="*/ 3712298 h 5218739"/>
                <a:gd name="connsiteX113" fmla="*/ 1874064 w 3737830"/>
                <a:gd name="connsiteY113" fmla="*/ 3742970 h 5218739"/>
                <a:gd name="connsiteX114" fmla="*/ 1873154 w 3737830"/>
                <a:gd name="connsiteY114" fmla="*/ 3769925 h 5218739"/>
                <a:gd name="connsiteX115" fmla="*/ 1893189 w 3737830"/>
                <a:gd name="connsiteY115" fmla="*/ 3781078 h 5218739"/>
                <a:gd name="connsiteX116" fmla="*/ 1911403 w 3737830"/>
                <a:gd name="connsiteY116" fmla="*/ 3782937 h 5218739"/>
                <a:gd name="connsiteX117" fmla="*/ 1913224 w 3737830"/>
                <a:gd name="connsiteY117" fmla="*/ 3799668 h 5218739"/>
                <a:gd name="connsiteX118" fmla="*/ 1923242 w 3737830"/>
                <a:gd name="connsiteY118" fmla="*/ 3816398 h 5218739"/>
                <a:gd name="connsiteX119" fmla="*/ 1921420 w 3737830"/>
                <a:gd name="connsiteY119" fmla="*/ 3828481 h 5218739"/>
                <a:gd name="connsiteX120" fmla="*/ 1909581 w 3737830"/>
                <a:gd name="connsiteY120" fmla="*/ 3831270 h 5218739"/>
                <a:gd name="connsiteX121" fmla="*/ 1906849 w 3737830"/>
                <a:gd name="connsiteY121" fmla="*/ 3821975 h 5218739"/>
                <a:gd name="connsiteX122" fmla="*/ 1894100 w 3737830"/>
                <a:gd name="connsiteY122" fmla="*/ 3826622 h 5218739"/>
                <a:gd name="connsiteX123" fmla="*/ 1890457 w 3737830"/>
                <a:gd name="connsiteY123" fmla="*/ 3846141 h 5218739"/>
                <a:gd name="connsiteX124" fmla="*/ 1878618 w 3737830"/>
                <a:gd name="connsiteY124" fmla="*/ 3858224 h 5218739"/>
                <a:gd name="connsiteX125" fmla="*/ 1885903 w 3737830"/>
                <a:gd name="connsiteY125" fmla="*/ 3884249 h 5218739"/>
                <a:gd name="connsiteX126" fmla="*/ 1875886 w 3737830"/>
                <a:gd name="connsiteY126" fmla="*/ 3924216 h 5218739"/>
                <a:gd name="connsiteX127" fmla="*/ 1895010 w 3737830"/>
                <a:gd name="connsiteY127" fmla="*/ 3936299 h 5218739"/>
                <a:gd name="connsiteX128" fmla="*/ 1912314 w 3737830"/>
                <a:gd name="connsiteY128" fmla="*/ 3958606 h 5218739"/>
                <a:gd name="connsiteX129" fmla="*/ 1907760 w 3737830"/>
                <a:gd name="connsiteY129" fmla="*/ 3967901 h 5218739"/>
                <a:gd name="connsiteX130" fmla="*/ 1909581 w 3737830"/>
                <a:gd name="connsiteY130" fmla="*/ 3979055 h 5218739"/>
                <a:gd name="connsiteX131" fmla="*/ 1884992 w 3737830"/>
                <a:gd name="connsiteY131" fmla="*/ 3993927 h 5218739"/>
                <a:gd name="connsiteX132" fmla="*/ 1879528 w 3737830"/>
                <a:gd name="connsiteY132" fmla="*/ 4009728 h 5218739"/>
                <a:gd name="connsiteX133" fmla="*/ 1809404 w 3737830"/>
                <a:gd name="connsiteY133" fmla="*/ 4037612 h 5218739"/>
                <a:gd name="connsiteX134" fmla="*/ 1823065 w 3737830"/>
                <a:gd name="connsiteY134" fmla="*/ 4052483 h 5218739"/>
                <a:gd name="connsiteX135" fmla="*/ 1815780 w 3737830"/>
                <a:gd name="connsiteY135" fmla="*/ 4067355 h 5218739"/>
                <a:gd name="connsiteX136" fmla="*/ 1833083 w 3737830"/>
                <a:gd name="connsiteY136" fmla="*/ 4098957 h 5218739"/>
                <a:gd name="connsiteX137" fmla="*/ 1851297 w 3737830"/>
                <a:gd name="connsiteY137" fmla="*/ 4098957 h 5218739"/>
                <a:gd name="connsiteX138" fmla="*/ 1872243 w 3737830"/>
                <a:gd name="connsiteY138" fmla="*/ 4117546 h 5218739"/>
                <a:gd name="connsiteX139" fmla="*/ 1884082 w 3737830"/>
                <a:gd name="connsiteY139" fmla="*/ 4126841 h 5218739"/>
                <a:gd name="connsiteX140" fmla="*/ 1895921 w 3737830"/>
                <a:gd name="connsiteY140" fmla="*/ 4175173 h 5218739"/>
                <a:gd name="connsiteX141" fmla="*/ 1881349 w 3737830"/>
                <a:gd name="connsiteY141" fmla="*/ 4193762 h 5218739"/>
                <a:gd name="connsiteX142" fmla="*/ 1896832 w 3737830"/>
                <a:gd name="connsiteY142" fmla="*/ 4199339 h 5218739"/>
                <a:gd name="connsiteX143" fmla="*/ 1902296 w 3737830"/>
                <a:gd name="connsiteY143" fmla="*/ 4209564 h 5218739"/>
                <a:gd name="connsiteX144" fmla="*/ 1948742 w 3737830"/>
                <a:gd name="connsiteY144" fmla="*/ 4229082 h 5218739"/>
                <a:gd name="connsiteX145" fmla="*/ 1986991 w 3737830"/>
                <a:gd name="connsiteY145" fmla="*/ 4230941 h 5218739"/>
                <a:gd name="connsiteX146" fmla="*/ 1997008 w 3737830"/>
                <a:gd name="connsiteY146" fmla="*/ 4243954 h 5218739"/>
                <a:gd name="connsiteX147" fmla="*/ 2015222 w 3737830"/>
                <a:gd name="connsiteY147" fmla="*/ 4250460 h 5218739"/>
                <a:gd name="connsiteX148" fmla="*/ 2017044 w 3737830"/>
                <a:gd name="connsiteY148" fmla="*/ 4276485 h 5218739"/>
                <a:gd name="connsiteX149" fmla="*/ 2069313 w 3737830"/>
                <a:gd name="connsiteY149" fmla="*/ 4257313 h 5218739"/>
                <a:gd name="connsiteX150" fmla="*/ 2062579 w 3737830"/>
                <a:gd name="connsiteY150" fmla="*/ 4282062 h 5218739"/>
                <a:gd name="connsiteX151" fmla="*/ 2075328 w 3737830"/>
                <a:gd name="connsiteY151" fmla="*/ 4304369 h 5218739"/>
                <a:gd name="connsiteX152" fmla="*/ 2056204 w 3737830"/>
                <a:gd name="connsiteY152" fmla="*/ 4313664 h 5218739"/>
                <a:gd name="connsiteX153" fmla="*/ 2068043 w 3737830"/>
                <a:gd name="connsiteY153" fmla="*/ 4321100 h 5218739"/>
                <a:gd name="connsiteX154" fmla="*/ 2078061 w 3737830"/>
                <a:gd name="connsiteY154" fmla="*/ 4341548 h 5218739"/>
                <a:gd name="connsiteX155" fmla="*/ 2064400 w 3737830"/>
                <a:gd name="connsiteY155" fmla="*/ 4361067 h 5218739"/>
                <a:gd name="connsiteX156" fmla="*/ 2056204 w 3737830"/>
                <a:gd name="connsiteY156" fmla="*/ 4380586 h 5218739"/>
                <a:gd name="connsiteX157" fmla="*/ 2033436 w 3737830"/>
                <a:gd name="connsiteY157" fmla="*/ 4400105 h 5218739"/>
                <a:gd name="connsiteX158" fmla="*/ 2037990 w 3737830"/>
                <a:gd name="connsiteY158" fmla="*/ 4411258 h 5218739"/>
                <a:gd name="connsiteX159" fmla="*/ 2053472 w 3737830"/>
                <a:gd name="connsiteY159" fmla="*/ 4401034 h 5218739"/>
                <a:gd name="connsiteX160" fmla="*/ 2052561 w 3737830"/>
                <a:gd name="connsiteY160" fmla="*/ 4432636 h 5218739"/>
                <a:gd name="connsiteX161" fmla="*/ 1868836 w 3737830"/>
                <a:gd name="connsiteY161" fmla="*/ 4846950 h 5218739"/>
                <a:gd name="connsiteX162" fmla="*/ 2702849 w 3737830"/>
                <a:gd name="connsiteY162" fmla="*/ 5188594 h 5218739"/>
                <a:gd name="connsiteX163" fmla="*/ 3506718 w 3737830"/>
                <a:gd name="connsiteY163" fmla="*/ 5218739 h 5218739"/>
                <a:gd name="connsiteX164" fmla="*/ 3737830 w 3737830"/>
                <a:gd name="connsiteY164" fmla="*/ 4465112 h 5218739"/>
                <a:gd name="connsiteX165" fmla="*/ 3707685 w 3737830"/>
                <a:gd name="connsiteY165" fmla="*/ 3801921 h 5218739"/>
                <a:gd name="connsiteX166" fmla="*/ 3737830 w 3737830"/>
                <a:gd name="connsiteY166" fmla="*/ 3289455 h 5218739"/>
                <a:gd name="connsiteX167" fmla="*/ 3446427 w 3737830"/>
                <a:gd name="connsiteY167" fmla="*/ 2666457 h 5218739"/>
                <a:gd name="connsiteX168" fmla="*/ 2853575 w 3737830"/>
                <a:gd name="connsiteY168" fmla="*/ 2676506 h 5218739"/>
                <a:gd name="connsiteX169" fmla="*/ 2572221 w 3737830"/>
                <a:gd name="connsiteY169" fmla="*/ 2475539 h 5218739"/>
                <a:gd name="connsiteX170" fmla="*/ 2793285 w 3737830"/>
                <a:gd name="connsiteY170" fmla="*/ 2274572 h 5218739"/>
                <a:gd name="connsiteX171" fmla="*/ 2873671 w 3737830"/>
                <a:gd name="connsiteY171" fmla="*/ 2013314 h 5218739"/>
                <a:gd name="connsiteX172" fmla="*/ 3144977 w 3737830"/>
                <a:gd name="connsiteY172" fmla="*/ 1782202 h 5218739"/>
                <a:gd name="connsiteX173" fmla="*/ 2984203 w 3737830"/>
                <a:gd name="connsiteY173" fmla="*/ 1330027 h 5218739"/>
                <a:gd name="connsiteX174" fmla="*/ 3165074 w 3737830"/>
                <a:gd name="connsiteY174" fmla="*/ 1108963 h 5218739"/>
                <a:gd name="connsiteX175" fmla="*/ 3438708 w 3737830"/>
                <a:gd name="connsiteY175" fmla="*/ 708324 h 5218739"/>
                <a:gd name="connsiteX176" fmla="*/ 3377270 w 3737830"/>
                <a:gd name="connsiteY176" fmla="*/ 563993 h 5218739"/>
                <a:gd name="connsiteX177" fmla="*/ 3316598 w 3737830"/>
                <a:gd name="connsiteY177" fmla="*/ 440404 h 5218739"/>
                <a:gd name="connsiteX178" fmla="*/ 3332784 w 3737830"/>
                <a:gd name="connsiteY178" fmla="*/ 263417 h 5218739"/>
                <a:gd name="connsiteX179" fmla="*/ 3106192 w 3737830"/>
                <a:gd name="connsiteY179" fmla="*/ 128907 h 5218739"/>
                <a:gd name="connsiteX180" fmla="*/ 3124462 w 3737830"/>
                <a:gd name="connsiteY180" fmla="*/ 12400 h 5218739"/>
                <a:gd name="connsiteX181" fmla="*/ 3020642 w 3737830"/>
                <a:gd name="connsiteY181" fmla="*/ 1477 h 5218739"/>
                <a:gd name="connsiteX182" fmla="*/ 2958526 w 3737830"/>
                <a:gd name="connsiteY182" fmla="*/ 38129 h 5218739"/>
                <a:gd name="connsiteX183" fmla="*/ 2965150 w 3737830"/>
                <a:gd name="connsiteY183" fmla="*/ 223300 h 5218739"/>
                <a:gd name="connsiteX184" fmla="*/ 2780177 w 3737830"/>
                <a:gd name="connsiteY184" fmla="*/ 305894 h 5218739"/>
                <a:gd name="connsiteX185" fmla="*/ 2762617 w 3737830"/>
                <a:gd name="connsiteY185" fmla="*/ 448814 h 5218739"/>
                <a:gd name="connsiteX0" fmla="*/ 2762617 w 3737830"/>
                <a:gd name="connsiteY0" fmla="*/ 448814 h 5218739"/>
                <a:gd name="connsiteX1" fmla="*/ 2424105 w 3737830"/>
                <a:gd name="connsiteY1" fmla="*/ 558395 h 5218739"/>
                <a:gd name="connsiteX2" fmla="*/ 2293527 w 3737830"/>
                <a:gd name="connsiteY2" fmla="*/ 545493 h 5218739"/>
                <a:gd name="connsiteX3" fmla="*/ 2241444 w 3737830"/>
                <a:gd name="connsiteY3" fmla="*/ 716503 h 5218739"/>
                <a:gd name="connsiteX4" fmla="*/ 2040286 w 3737830"/>
                <a:gd name="connsiteY4" fmla="*/ 792017 h 5218739"/>
                <a:gd name="connsiteX5" fmla="*/ 1996355 w 3737830"/>
                <a:gd name="connsiteY5" fmla="*/ 709423 h 5218739"/>
                <a:gd name="connsiteX6" fmla="*/ 1883059 w 3737830"/>
                <a:gd name="connsiteY6" fmla="*/ 810896 h 5218739"/>
                <a:gd name="connsiteX7" fmla="*/ 1700399 w 3737830"/>
                <a:gd name="connsiteY7" fmla="*/ 820335 h 5218739"/>
                <a:gd name="connsiteX8" fmla="*/ 1591727 w 3737830"/>
                <a:gd name="connsiteY8" fmla="*/ 910008 h 5218739"/>
                <a:gd name="connsiteX9" fmla="*/ 1478186 w 3737830"/>
                <a:gd name="connsiteY9" fmla="*/ 938674 h 5218739"/>
                <a:gd name="connsiteX10" fmla="*/ 1392881 w 3737830"/>
                <a:gd name="connsiteY10" fmla="*/ 1179028 h 5218739"/>
                <a:gd name="connsiteX11" fmla="*/ 1249527 w 3737830"/>
                <a:gd name="connsiteY11" fmla="*/ 1112953 h 5218739"/>
                <a:gd name="connsiteX12" fmla="*/ 1184787 w 3737830"/>
                <a:gd name="connsiteY12" fmla="*/ 1226224 h 5218739"/>
                <a:gd name="connsiteX13" fmla="*/ 1214845 w 3737830"/>
                <a:gd name="connsiteY13" fmla="*/ 1445687 h 5218739"/>
                <a:gd name="connsiteX14" fmla="*/ 1062243 w 3737830"/>
                <a:gd name="connsiteY14" fmla="*/ 1497603 h 5218739"/>
                <a:gd name="connsiteX15" fmla="*/ 1018312 w 3737830"/>
                <a:gd name="connsiteY15" fmla="*/ 1415010 h 5218739"/>
                <a:gd name="connsiteX16" fmla="*/ 932762 w 3737830"/>
                <a:gd name="connsiteY16" fmla="*/ 1436248 h 5218739"/>
                <a:gd name="connsiteX17" fmla="*/ 902682 w 3737830"/>
                <a:gd name="connsiteY17" fmla="*/ 1355452 h 5218739"/>
                <a:gd name="connsiteX18" fmla="*/ 646054 w 3737830"/>
                <a:gd name="connsiteY18" fmla="*/ 1443327 h 5218739"/>
                <a:gd name="connsiteX19" fmla="*/ 553567 w 3737830"/>
                <a:gd name="connsiteY19" fmla="*/ 1318257 h 5218739"/>
                <a:gd name="connsiteX20" fmla="*/ 528134 w 3737830"/>
                <a:gd name="connsiteY20" fmla="*/ 1490524 h 5218739"/>
                <a:gd name="connsiteX21" fmla="*/ 384780 w 3737830"/>
                <a:gd name="connsiteY21" fmla="*/ 1490524 h 5218739"/>
                <a:gd name="connsiteX22" fmla="*/ 289981 w 3737830"/>
                <a:gd name="connsiteY22" fmla="*/ 1625034 h 5218739"/>
                <a:gd name="connsiteX23" fmla="*/ 132783 w 3737830"/>
                <a:gd name="connsiteY23" fmla="*/ 1704252 h 5218739"/>
                <a:gd name="connsiteX24" fmla="*/ 137379 w 3737830"/>
                <a:gd name="connsiteY24" fmla="*/ 1825618 h 5218739"/>
                <a:gd name="connsiteX25" fmla="*/ 33332 w 3737830"/>
                <a:gd name="connsiteY25" fmla="*/ 1927091 h 5218739"/>
                <a:gd name="connsiteX26" fmla="*/ 6257 w 3737830"/>
                <a:gd name="connsiteY26" fmla="*/ 2273583 h 5218739"/>
                <a:gd name="connsiteX27" fmla="*/ 63390 w 3737830"/>
                <a:gd name="connsiteY27" fmla="*/ 2443891 h 5218739"/>
                <a:gd name="connsiteX28" fmla="*/ 125819 w 3737830"/>
                <a:gd name="connsiteY28" fmla="*/ 2469849 h 5218739"/>
                <a:gd name="connsiteX29" fmla="*/ 169750 w 3737830"/>
                <a:gd name="connsiteY29" fmla="*/ 2613798 h 5218739"/>
                <a:gd name="connsiteX30" fmla="*/ 358836 w 3737830"/>
                <a:gd name="connsiteY30" fmla="*/ 2804548 h 5218739"/>
                <a:gd name="connsiteX31" fmla="*/ 521198 w 3737830"/>
                <a:gd name="connsiteY31" fmla="*/ 2892257 h 5218739"/>
                <a:gd name="connsiteX32" fmla="*/ 598137 w 3737830"/>
                <a:gd name="connsiteY32" fmla="*/ 3135838 h 5218739"/>
                <a:gd name="connsiteX33" fmla="*/ 424087 w 3737830"/>
                <a:gd name="connsiteY33" fmla="*/ 3331184 h 5218739"/>
                <a:gd name="connsiteX34" fmla="*/ 292409 w 3737830"/>
                <a:gd name="connsiteY34" fmla="*/ 3556346 h 5218739"/>
                <a:gd name="connsiteX35" fmla="*/ 293251 w 3737830"/>
                <a:gd name="connsiteY35" fmla="*/ 3670361 h 5218739"/>
                <a:gd name="connsiteX36" fmla="*/ 335069 w 3737830"/>
                <a:gd name="connsiteY36" fmla="*/ 3679847 h 5218739"/>
                <a:gd name="connsiteX37" fmla="*/ 355879 w 3737830"/>
                <a:gd name="connsiteY37" fmla="*/ 3689581 h 5218739"/>
                <a:gd name="connsiteX38" fmla="*/ 379289 w 3737830"/>
                <a:gd name="connsiteY38" fmla="*/ 3682502 h 5218739"/>
                <a:gd name="connsiteX39" fmla="*/ 414839 w 3737830"/>
                <a:gd name="connsiteY39" fmla="*/ 3702855 h 5218739"/>
                <a:gd name="connsiteX40" fmla="*/ 446920 w 3737830"/>
                <a:gd name="connsiteY40" fmla="*/ 3695776 h 5218739"/>
                <a:gd name="connsiteX41" fmla="*/ 493741 w 3737830"/>
                <a:gd name="connsiteY41" fmla="*/ 3732943 h 5218739"/>
                <a:gd name="connsiteX42" fmla="*/ 522354 w 3737830"/>
                <a:gd name="connsiteY42" fmla="*/ 3724094 h 5218739"/>
                <a:gd name="connsiteX43" fmla="*/ 532759 w 3737830"/>
                <a:gd name="connsiteY43" fmla="*/ 3741792 h 5218739"/>
                <a:gd name="connsiteX44" fmla="*/ 569175 w 3737830"/>
                <a:gd name="connsiteY44" fmla="*/ 3717014 h 5218739"/>
                <a:gd name="connsiteX45" fmla="*/ 592586 w 3737830"/>
                <a:gd name="connsiteY45" fmla="*/ 3720554 h 5218739"/>
                <a:gd name="connsiteX46" fmla="*/ 610247 w 3737830"/>
                <a:gd name="connsiteY46" fmla="*/ 3714362 h 5218739"/>
                <a:gd name="connsiteX47" fmla="*/ 638542 w 3737830"/>
                <a:gd name="connsiteY47" fmla="*/ 3764424 h 5218739"/>
                <a:gd name="connsiteX48" fmla="*/ 654147 w 3737830"/>
                <a:gd name="connsiteY48" fmla="*/ 3775420 h 5218739"/>
                <a:gd name="connsiteX49" fmla="*/ 687095 w 3737830"/>
                <a:gd name="connsiteY49" fmla="*/ 3777190 h 5218739"/>
                <a:gd name="connsiteX50" fmla="*/ 692298 w 3737830"/>
                <a:gd name="connsiteY50" fmla="*/ 3751527 h 5218739"/>
                <a:gd name="connsiteX51" fmla="*/ 707038 w 3737830"/>
                <a:gd name="connsiteY51" fmla="*/ 3744447 h 5218739"/>
                <a:gd name="connsiteX52" fmla="*/ 706171 w 3737830"/>
                <a:gd name="connsiteY52" fmla="*/ 3728519 h 5218739"/>
                <a:gd name="connsiteX53" fmla="*/ 734784 w 3737830"/>
                <a:gd name="connsiteY53" fmla="*/ 3712590 h 5218739"/>
                <a:gd name="connsiteX54" fmla="*/ 751258 w 3737830"/>
                <a:gd name="connsiteY54" fmla="*/ 3718784 h 5218739"/>
                <a:gd name="connsiteX55" fmla="*/ 767732 w 3737830"/>
                <a:gd name="connsiteY55" fmla="*/ 3688697 h 5218739"/>
                <a:gd name="connsiteX56" fmla="*/ 818889 w 3737830"/>
                <a:gd name="connsiteY56" fmla="*/ 3698431 h 5218739"/>
                <a:gd name="connsiteX57" fmla="*/ 834496 w 3737830"/>
                <a:gd name="connsiteY57" fmla="*/ 3730288 h 5218739"/>
                <a:gd name="connsiteX58" fmla="*/ 868311 w 3737830"/>
                <a:gd name="connsiteY58" fmla="*/ 3683387 h 5218739"/>
                <a:gd name="connsiteX59" fmla="*/ 908196 w 3737830"/>
                <a:gd name="connsiteY59" fmla="*/ 3669228 h 5218739"/>
                <a:gd name="connsiteX60" fmla="*/ 934208 w 3737830"/>
                <a:gd name="connsiteY60" fmla="*/ 3674538 h 5218739"/>
                <a:gd name="connsiteX61" fmla="*/ 968890 w 3737830"/>
                <a:gd name="connsiteY61" fmla="*/ 3647105 h 5218739"/>
                <a:gd name="connsiteX62" fmla="*/ 994035 w 3737830"/>
                <a:gd name="connsiteY62" fmla="*/ 3640910 h 5218739"/>
                <a:gd name="connsiteX63" fmla="*/ 1026983 w 3737830"/>
                <a:gd name="connsiteY63" fmla="*/ 3599318 h 5218739"/>
                <a:gd name="connsiteX64" fmla="*/ 1054920 w 3737830"/>
                <a:gd name="connsiteY64" fmla="*/ 3580857 h 5218739"/>
                <a:gd name="connsiteX65" fmla="*/ 1068602 w 3737830"/>
                <a:gd name="connsiteY65" fmla="*/ 3593124 h 5218739"/>
                <a:gd name="connsiteX66" fmla="*/ 1093747 w 3737830"/>
                <a:gd name="connsiteY66" fmla="*/ 3608168 h 5218739"/>
                <a:gd name="connsiteX67" fmla="*/ 1105885 w 3737830"/>
                <a:gd name="connsiteY67" fmla="*/ 3580735 h 5218739"/>
                <a:gd name="connsiteX68" fmla="*/ 1116290 w 3737830"/>
                <a:gd name="connsiteY68" fmla="*/ 3585159 h 5218739"/>
                <a:gd name="connsiteX69" fmla="*/ 1138834 w 3737830"/>
                <a:gd name="connsiteY69" fmla="*/ 3550647 h 5218739"/>
                <a:gd name="connsiteX70" fmla="*/ 1159643 w 3737830"/>
                <a:gd name="connsiteY70" fmla="*/ 3545337 h 5218739"/>
                <a:gd name="connsiteX71" fmla="*/ 1169181 w 3737830"/>
                <a:gd name="connsiteY71" fmla="*/ 3554187 h 5218739"/>
                <a:gd name="connsiteX72" fmla="*/ 1177851 w 3737830"/>
                <a:gd name="connsiteY72" fmla="*/ 3545337 h 5218739"/>
                <a:gd name="connsiteX73" fmla="*/ 1187389 w 3737830"/>
                <a:gd name="connsiteY73" fmla="*/ 3543568 h 5218739"/>
                <a:gd name="connsiteX74" fmla="*/ 1189990 w 3737830"/>
                <a:gd name="connsiteY74" fmla="*/ 3533833 h 5218739"/>
                <a:gd name="connsiteX75" fmla="*/ 1204730 w 3737830"/>
                <a:gd name="connsiteY75" fmla="*/ 3527639 h 5218739"/>
                <a:gd name="connsiteX76" fmla="*/ 1251551 w 3737830"/>
                <a:gd name="connsiteY76" fmla="*/ 3524099 h 5218739"/>
                <a:gd name="connsiteX77" fmla="*/ 1263690 w 3737830"/>
                <a:gd name="connsiteY77" fmla="*/ 3532948 h 5218739"/>
                <a:gd name="connsiteX78" fmla="*/ 1274095 w 3737830"/>
                <a:gd name="connsiteY78" fmla="*/ 3522329 h 5218739"/>
                <a:gd name="connsiteX79" fmla="*/ 1278430 w 3737830"/>
                <a:gd name="connsiteY79" fmla="*/ 3501976 h 5218739"/>
                <a:gd name="connsiteX80" fmla="*/ 1273228 w 3737830"/>
                <a:gd name="connsiteY80" fmla="*/ 3489587 h 5218739"/>
                <a:gd name="connsiteX81" fmla="*/ 1289702 w 3737830"/>
                <a:gd name="connsiteY81" fmla="*/ 3474543 h 5218739"/>
                <a:gd name="connsiteX82" fmla="*/ 1300974 w 3737830"/>
                <a:gd name="connsiteY82" fmla="*/ 3476313 h 5218739"/>
                <a:gd name="connsiteX83" fmla="*/ 1300974 w 3737830"/>
                <a:gd name="connsiteY83" fmla="*/ 3499321 h 5218739"/>
                <a:gd name="connsiteX84" fmla="*/ 1315714 w 3737830"/>
                <a:gd name="connsiteY84" fmla="*/ 3489587 h 5218739"/>
                <a:gd name="connsiteX85" fmla="*/ 1327853 w 3737830"/>
                <a:gd name="connsiteY85" fmla="*/ 3486932 h 5218739"/>
                <a:gd name="connsiteX86" fmla="*/ 1350396 w 3737830"/>
                <a:gd name="connsiteY86" fmla="*/ 3479852 h 5218739"/>
                <a:gd name="connsiteX87" fmla="*/ 1374674 w 3737830"/>
                <a:gd name="connsiteY87" fmla="*/ 3482507 h 5218739"/>
                <a:gd name="connsiteX88" fmla="*/ 1368604 w 3737830"/>
                <a:gd name="connsiteY88" fmla="*/ 3494011 h 5218739"/>
                <a:gd name="connsiteX89" fmla="*/ 1369472 w 3737830"/>
                <a:gd name="connsiteY89" fmla="*/ 3517020 h 5218739"/>
                <a:gd name="connsiteX90" fmla="*/ 1392882 w 3737830"/>
                <a:gd name="connsiteY90" fmla="*/ 3492241 h 5218739"/>
                <a:gd name="connsiteX91" fmla="*/ 1416293 w 3737830"/>
                <a:gd name="connsiteY91" fmla="*/ 3491357 h 5218739"/>
                <a:gd name="connsiteX92" fmla="*/ 1442779 w 3737830"/>
                <a:gd name="connsiteY92" fmla="*/ 3466701 h 5218739"/>
                <a:gd name="connsiteX93" fmla="*/ 1499530 w 3737830"/>
                <a:gd name="connsiteY93" fmla="*/ 3501976 h 5218739"/>
                <a:gd name="connsiteX94" fmla="*/ 1544618 w 3737830"/>
                <a:gd name="connsiteY94" fmla="*/ 3581620 h 5218739"/>
                <a:gd name="connsiteX95" fmla="*/ 1551554 w 3737830"/>
                <a:gd name="connsiteY95" fmla="*/ 3574540 h 5218739"/>
                <a:gd name="connsiteX96" fmla="*/ 1567161 w 3737830"/>
                <a:gd name="connsiteY96" fmla="*/ 3575426 h 5218739"/>
                <a:gd name="connsiteX97" fmla="*/ 1578433 w 3737830"/>
                <a:gd name="connsiteY97" fmla="*/ 3586929 h 5218739"/>
                <a:gd name="connsiteX98" fmla="*/ 1613115 w 3737830"/>
                <a:gd name="connsiteY98" fmla="*/ 3594009 h 5218739"/>
                <a:gd name="connsiteX99" fmla="*/ 1653867 w 3737830"/>
                <a:gd name="connsiteY99" fmla="*/ 3578080 h 5218739"/>
                <a:gd name="connsiteX100" fmla="*/ 1694619 w 3737830"/>
                <a:gd name="connsiteY100" fmla="*/ 3586929 h 5218739"/>
                <a:gd name="connsiteX101" fmla="*/ 1693752 w 3737830"/>
                <a:gd name="connsiteY101" fmla="*/ 3627636 h 5218739"/>
                <a:gd name="connsiteX102" fmla="*/ 1721498 w 3737830"/>
                <a:gd name="connsiteY102" fmla="*/ 3656839 h 5218739"/>
                <a:gd name="connsiteX103" fmla="*/ 1761383 w 3737830"/>
                <a:gd name="connsiteY103" fmla="*/ 3656839 h 5218739"/>
                <a:gd name="connsiteX104" fmla="*/ 1760429 w 3737830"/>
                <a:gd name="connsiteY104" fmla="*/ 3685379 h 5218739"/>
                <a:gd name="connsiteX105" fmla="*/ 1778441 w 3737830"/>
                <a:gd name="connsiteY105" fmla="*/ 3689061 h 5218739"/>
                <a:gd name="connsiteX106" fmla="*/ 1800298 w 3737830"/>
                <a:gd name="connsiteY106" fmla="*/ 3684413 h 5218739"/>
                <a:gd name="connsiteX107" fmla="*/ 1813047 w 3737830"/>
                <a:gd name="connsiteY107" fmla="*/ 3669542 h 5218739"/>
                <a:gd name="connsiteX108" fmla="*/ 1833083 w 3737830"/>
                <a:gd name="connsiteY108" fmla="*/ 3667683 h 5218739"/>
                <a:gd name="connsiteX109" fmla="*/ 1855684 w 3737830"/>
                <a:gd name="connsiteY109" fmla="*/ 3637806 h 5218739"/>
                <a:gd name="connsiteX110" fmla="*/ 1862226 w 3737830"/>
                <a:gd name="connsiteY110" fmla="*/ 3644447 h 5218739"/>
                <a:gd name="connsiteX111" fmla="*/ 1853117 w 3737830"/>
                <a:gd name="connsiteY111" fmla="*/ 3669542 h 5218739"/>
                <a:gd name="connsiteX112" fmla="*/ 1870421 w 3737830"/>
                <a:gd name="connsiteY112" fmla="*/ 3712298 h 5218739"/>
                <a:gd name="connsiteX113" fmla="*/ 1874064 w 3737830"/>
                <a:gd name="connsiteY113" fmla="*/ 3742970 h 5218739"/>
                <a:gd name="connsiteX114" fmla="*/ 1873154 w 3737830"/>
                <a:gd name="connsiteY114" fmla="*/ 3769925 h 5218739"/>
                <a:gd name="connsiteX115" fmla="*/ 1893189 w 3737830"/>
                <a:gd name="connsiteY115" fmla="*/ 3781078 h 5218739"/>
                <a:gd name="connsiteX116" fmla="*/ 1911403 w 3737830"/>
                <a:gd name="connsiteY116" fmla="*/ 3782937 h 5218739"/>
                <a:gd name="connsiteX117" fmla="*/ 1913224 w 3737830"/>
                <a:gd name="connsiteY117" fmla="*/ 3799668 h 5218739"/>
                <a:gd name="connsiteX118" fmla="*/ 1923242 w 3737830"/>
                <a:gd name="connsiteY118" fmla="*/ 3816398 h 5218739"/>
                <a:gd name="connsiteX119" fmla="*/ 1921420 w 3737830"/>
                <a:gd name="connsiteY119" fmla="*/ 3828481 h 5218739"/>
                <a:gd name="connsiteX120" fmla="*/ 1909581 w 3737830"/>
                <a:gd name="connsiteY120" fmla="*/ 3831270 h 5218739"/>
                <a:gd name="connsiteX121" fmla="*/ 1906849 w 3737830"/>
                <a:gd name="connsiteY121" fmla="*/ 3821975 h 5218739"/>
                <a:gd name="connsiteX122" fmla="*/ 1894100 w 3737830"/>
                <a:gd name="connsiteY122" fmla="*/ 3826622 h 5218739"/>
                <a:gd name="connsiteX123" fmla="*/ 1890457 w 3737830"/>
                <a:gd name="connsiteY123" fmla="*/ 3846141 h 5218739"/>
                <a:gd name="connsiteX124" fmla="*/ 1878618 w 3737830"/>
                <a:gd name="connsiteY124" fmla="*/ 3858224 h 5218739"/>
                <a:gd name="connsiteX125" fmla="*/ 1885903 w 3737830"/>
                <a:gd name="connsiteY125" fmla="*/ 3884249 h 5218739"/>
                <a:gd name="connsiteX126" fmla="*/ 1875886 w 3737830"/>
                <a:gd name="connsiteY126" fmla="*/ 3924216 h 5218739"/>
                <a:gd name="connsiteX127" fmla="*/ 1895010 w 3737830"/>
                <a:gd name="connsiteY127" fmla="*/ 3936299 h 5218739"/>
                <a:gd name="connsiteX128" fmla="*/ 1912314 w 3737830"/>
                <a:gd name="connsiteY128" fmla="*/ 3958606 h 5218739"/>
                <a:gd name="connsiteX129" fmla="*/ 1907760 w 3737830"/>
                <a:gd name="connsiteY129" fmla="*/ 3967901 h 5218739"/>
                <a:gd name="connsiteX130" fmla="*/ 1909581 w 3737830"/>
                <a:gd name="connsiteY130" fmla="*/ 3979055 h 5218739"/>
                <a:gd name="connsiteX131" fmla="*/ 1884992 w 3737830"/>
                <a:gd name="connsiteY131" fmla="*/ 3993927 h 5218739"/>
                <a:gd name="connsiteX132" fmla="*/ 1879528 w 3737830"/>
                <a:gd name="connsiteY132" fmla="*/ 4009728 h 5218739"/>
                <a:gd name="connsiteX133" fmla="*/ 1809404 w 3737830"/>
                <a:gd name="connsiteY133" fmla="*/ 4037612 h 5218739"/>
                <a:gd name="connsiteX134" fmla="*/ 1823065 w 3737830"/>
                <a:gd name="connsiteY134" fmla="*/ 4052483 h 5218739"/>
                <a:gd name="connsiteX135" fmla="*/ 1815780 w 3737830"/>
                <a:gd name="connsiteY135" fmla="*/ 4067355 h 5218739"/>
                <a:gd name="connsiteX136" fmla="*/ 1833083 w 3737830"/>
                <a:gd name="connsiteY136" fmla="*/ 4098957 h 5218739"/>
                <a:gd name="connsiteX137" fmla="*/ 1851297 w 3737830"/>
                <a:gd name="connsiteY137" fmla="*/ 4098957 h 5218739"/>
                <a:gd name="connsiteX138" fmla="*/ 1872243 w 3737830"/>
                <a:gd name="connsiteY138" fmla="*/ 4117546 h 5218739"/>
                <a:gd name="connsiteX139" fmla="*/ 1884082 w 3737830"/>
                <a:gd name="connsiteY139" fmla="*/ 4126841 h 5218739"/>
                <a:gd name="connsiteX140" fmla="*/ 1895921 w 3737830"/>
                <a:gd name="connsiteY140" fmla="*/ 4175173 h 5218739"/>
                <a:gd name="connsiteX141" fmla="*/ 1881349 w 3737830"/>
                <a:gd name="connsiteY141" fmla="*/ 4193762 h 5218739"/>
                <a:gd name="connsiteX142" fmla="*/ 1896832 w 3737830"/>
                <a:gd name="connsiteY142" fmla="*/ 4199339 h 5218739"/>
                <a:gd name="connsiteX143" fmla="*/ 1902296 w 3737830"/>
                <a:gd name="connsiteY143" fmla="*/ 4209564 h 5218739"/>
                <a:gd name="connsiteX144" fmla="*/ 1948742 w 3737830"/>
                <a:gd name="connsiteY144" fmla="*/ 4229082 h 5218739"/>
                <a:gd name="connsiteX145" fmla="*/ 1986991 w 3737830"/>
                <a:gd name="connsiteY145" fmla="*/ 4230941 h 5218739"/>
                <a:gd name="connsiteX146" fmla="*/ 1997008 w 3737830"/>
                <a:gd name="connsiteY146" fmla="*/ 4243954 h 5218739"/>
                <a:gd name="connsiteX147" fmla="*/ 2015222 w 3737830"/>
                <a:gd name="connsiteY147" fmla="*/ 4250460 h 5218739"/>
                <a:gd name="connsiteX148" fmla="*/ 2017044 w 3737830"/>
                <a:gd name="connsiteY148" fmla="*/ 4276485 h 5218739"/>
                <a:gd name="connsiteX149" fmla="*/ 2069313 w 3737830"/>
                <a:gd name="connsiteY149" fmla="*/ 4257313 h 5218739"/>
                <a:gd name="connsiteX150" fmla="*/ 2062579 w 3737830"/>
                <a:gd name="connsiteY150" fmla="*/ 4282062 h 5218739"/>
                <a:gd name="connsiteX151" fmla="*/ 2075328 w 3737830"/>
                <a:gd name="connsiteY151" fmla="*/ 4304369 h 5218739"/>
                <a:gd name="connsiteX152" fmla="*/ 2056204 w 3737830"/>
                <a:gd name="connsiteY152" fmla="*/ 4313664 h 5218739"/>
                <a:gd name="connsiteX153" fmla="*/ 2068043 w 3737830"/>
                <a:gd name="connsiteY153" fmla="*/ 4321100 h 5218739"/>
                <a:gd name="connsiteX154" fmla="*/ 2078061 w 3737830"/>
                <a:gd name="connsiteY154" fmla="*/ 4341548 h 5218739"/>
                <a:gd name="connsiteX155" fmla="*/ 2064400 w 3737830"/>
                <a:gd name="connsiteY155" fmla="*/ 4361067 h 5218739"/>
                <a:gd name="connsiteX156" fmla="*/ 2056204 w 3737830"/>
                <a:gd name="connsiteY156" fmla="*/ 4380586 h 5218739"/>
                <a:gd name="connsiteX157" fmla="*/ 2033436 w 3737830"/>
                <a:gd name="connsiteY157" fmla="*/ 4400105 h 5218739"/>
                <a:gd name="connsiteX158" fmla="*/ 2037990 w 3737830"/>
                <a:gd name="connsiteY158" fmla="*/ 4411258 h 5218739"/>
                <a:gd name="connsiteX159" fmla="*/ 2053472 w 3737830"/>
                <a:gd name="connsiteY159" fmla="*/ 4401034 h 5218739"/>
                <a:gd name="connsiteX160" fmla="*/ 2052561 w 3737830"/>
                <a:gd name="connsiteY160" fmla="*/ 4432636 h 5218739"/>
                <a:gd name="connsiteX161" fmla="*/ 1868836 w 3737830"/>
                <a:gd name="connsiteY161" fmla="*/ 4846950 h 5218739"/>
                <a:gd name="connsiteX162" fmla="*/ 2702849 w 3737830"/>
                <a:gd name="connsiteY162" fmla="*/ 5188594 h 5218739"/>
                <a:gd name="connsiteX163" fmla="*/ 3506718 w 3737830"/>
                <a:gd name="connsiteY163" fmla="*/ 5218739 h 5218739"/>
                <a:gd name="connsiteX164" fmla="*/ 3737830 w 3737830"/>
                <a:gd name="connsiteY164" fmla="*/ 4465112 h 5218739"/>
                <a:gd name="connsiteX165" fmla="*/ 3707685 w 3737830"/>
                <a:gd name="connsiteY165" fmla="*/ 3801921 h 5218739"/>
                <a:gd name="connsiteX166" fmla="*/ 3737830 w 3737830"/>
                <a:gd name="connsiteY166" fmla="*/ 3289455 h 5218739"/>
                <a:gd name="connsiteX167" fmla="*/ 3446427 w 3737830"/>
                <a:gd name="connsiteY167" fmla="*/ 2666457 h 5218739"/>
                <a:gd name="connsiteX168" fmla="*/ 2853575 w 3737830"/>
                <a:gd name="connsiteY168" fmla="*/ 2676506 h 5218739"/>
                <a:gd name="connsiteX169" fmla="*/ 2572221 w 3737830"/>
                <a:gd name="connsiteY169" fmla="*/ 2475539 h 5218739"/>
                <a:gd name="connsiteX170" fmla="*/ 2793285 w 3737830"/>
                <a:gd name="connsiteY170" fmla="*/ 2274572 h 5218739"/>
                <a:gd name="connsiteX171" fmla="*/ 2873671 w 3737830"/>
                <a:gd name="connsiteY171" fmla="*/ 2013314 h 5218739"/>
                <a:gd name="connsiteX172" fmla="*/ 3144977 w 3737830"/>
                <a:gd name="connsiteY172" fmla="*/ 1782202 h 5218739"/>
                <a:gd name="connsiteX173" fmla="*/ 2984203 w 3737830"/>
                <a:gd name="connsiteY173" fmla="*/ 1330027 h 5218739"/>
                <a:gd name="connsiteX174" fmla="*/ 3165074 w 3737830"/>
                <a:gd name="connsiteY174" fmla="*/ 1108963 h 5218739"/>
                <a:gd name="connsiteX175" fmla="*/ 3438708 w 3737830"/>
                <a:gd name="connsiteY175" fmla="*/ 708324 h 5218739"/>
                <a:gd name="connsiteX176" fmla="*/ 3377270 w 3737830"/>
                <a:gd name="connsiteY176" fmla="*/ 563993 h 5218739"/>
                <a:gd name="connsiteX177" fmla="*/ 3316598 w 3737830"/>
                <a:gd name="connsiteY177" fmla="*/ 440404 h 5218739"/>
                <a:gd name="connsiteX178" fmla="*/ 3332784 w 3737830"/>
                <a:gd name="connsiteY178" fmla="*/ 263417 h 5218739"/>
                <a:gd name="connsiteX179" fmla="*/ 3106192 w 3737830"/>
                <a:gd name="connsiteY179" fmla="*/ 128907 h 5218739"/>
                <a:gd name="connsiteX180" fmla="*/ 3124462 w 3737830"/>
                <a:gd name="connsiteY180" fmla="*/ 12400 h 5218739"/>
                <a:gd name="connsiteX181" fmla="*/ 3020642 w 3737830"/>
                <a:gd name="connsiteY181" fmla="*/ 1477 h 5218739"/>
                <a:gd name="connsiteX182" fmla="*/ 2958526 w 3737830"/>
                <a:gd name="connsiteY182" fmla="*/ 38129 h 5218739"/>
                <a:gd name="connsiteX183" fmla="*/ 2965150 w 3737830"/>
                <a:gd name="connsiteY183" fmla="*/ 223300 h 5218739"/>
                <a:gd name="connsiteX184" fmla="*/ 2780177 w 3737830"/>
                <a:gd name="connsiteY184" fmla="*/ 305894 h 5218739"/>
                <a:gd name="connsiteX185" fmla="*/ 2762617 w 3737830"/>
                <a:gd name="connsiteY185" fmla="*/ 448814 h 5218739"/>
                <a:gd name="connsiteX0" fmla="*/ 2762617 w 3737830"/>
                <a:gd name="connsiteY0" fmla="*/ 448814 h 5218739"/>
                <a:gd name="connsiteX1" fmla="*/ 2424105 w 3737830"/>
                <a:gd name="connsiteY1" fmla="*/ 558395 h 5218739"/>
                <a:gd name="connsiteX2" fmla="*/ 2293527 w 3737830"/>
                <a:gd name="connsiteY2" fmla="*/ 545493 h 5218739"/>
                <a:gd name="connsiteX3" fmla="*/ 2241444 w 3737830"/>
                <a:gd name="connsiteY3" fmla="*/ 716503 h 5218739"/>
                <a:gd name="connsiteX4" fmla="*/ 2040286 w 3737830"/>
                <a:gd name="connsiteY4" fmla="*/ 792017 h 5218739"/>
                <a:gd name="connsiteX5" fmla="*/ 1996355 w 3737830"/>
                <a:gd name="connsiteY5" fmla="*/ 709423 h 5218739"/>
                <a:gd name="connsiteX6" fmla="*/ 1883059 w 3737830"/>
                <a:gd name="connsiteY6" fmla="*/ 810896 h 5218739"/>
                <a:gd name="connsiteX7" fmla="*/ 1700399 w 3737830"/>
                <a:gd name="connsiteY7" fmla="*/ 820335 h 5218739"/>
                <a:gd name="connsiteX8" fmla="*/ 1591727 w 3737830"/>
                <a:gd name="connsiteY8" fmla="*/ 910008 h 5218739"/>
                <a:gd name="connsiteX9" fmla="*/ 1478186 w 3737830"/>
                <a:gd name="connsiteY9" fmla="*/ 938674 h 5218739"/>
                <a:gd name="connsiteX10" fmla="*/ 1392881 w 3737830"/>
                <a:gd name="connsiteY10" fmla="*/ 1179028 h 5218739"/>
                <a:gd name="connsiteX11" fmla="*/ 1249527 w 3737830"/>
                <a:gd name="connsiteY11" fmla="*/ 1112953 h 5218739"/>
                <a:gd name="connsiteX12" fmla="*/ 1184787 w 3737830"/>
                <a:gd name="connsiteY12" fmla="*/ 1226224 h 5218739"/>
                <a:gd name="connsiteX13" fmla="*/ 1214845 w 3737830"/>
                <a:gd name="connsiteY13" fmla="*/ 1445687 h 5218739"/>
                <a:gd name="connsiteX14" fmla="*/ 1062243 w 3737830"/>
                <a:gd name="connsiteY14" fmla="*/ 1497603 h 5218739"/>
                <a:gd name="connsiteX15" fmla="*/ 1018312 w 3737830"/>
                <a:gd name="connsiteY15" fmla="*/ 1415010 h 5218739"/>
                <a:gd name="connsiteX16" fmla="*/ 932762 w 3737830"/>
                <a:gd name="connsiteY16" fmla="*/ 1436248 h 5218739"/>
                <a:gd name="connsiteX17" fmla="*/ 902682 w 3737830"/>
                <a:gd name="connsiteY17" fmla="*/ 1355452 h 5218739"/>
                <a:gd name="connsiteX18" fmla="*/ 646054 w 3737830"/>
                <a:gd name="connsiteY18" fmla="*/ 1443327 h 5218739"/>
                <a:gd name="connsiteX19" fmla="*/ 553567 w 3737830"/>
                <a:gd name="connsiteY19" fmla="*/ 1318257 h 5218739"/>
                <a:gd name="connsiteX20" fmla="*/ 528134 w 3737830"/>
                <a:gd name="connsiteY20" fmla="*/ 1490524 h 5218739"/>
                <a:gd name="connsiteX21" fmla="*/ 384780 w 3737830"/>
                <a:gd name="connsiteY21" fmla="*/ 1490524 h 5218739"/>
                <a:gd name="connsiteX22" fmla="*/ 289981 w 3737830"/>
                <a:gd name="connsiteY22" fmla="*/ 1625034 h 5218739"/>
                <a:gd name="connsiteX23" fmla="*/ 132783 w 3737830"/>
                <a:gd name="connsiteY23" fmla="*/ 1704252 h 5218739"/>
                <a:gd name="connsiteX24" fmla="*/ 137379 w 3737830"/>
                <a:gd name="connsiteY24" fmla="*/ 1825618 h 5218739"/>
                <a:gd name="connsiteX25" fmla="*/ 33332 w 3737830"/>
                <a:gd name="connsiteY25" fmla="*/ 1927091 h 5218739"/>
                <a:gd name="connsiteX26" fmla="*/ 6257 w 3737830"/>
                <a:gd name="connsiteY26" fmla="*/ 2273583 h 5218739"/>
                <a:gd name="connsiteX27" fmla="*/ 63390 w 3737830"/>
                <a:gd name="connsiteY27" fmla="*/ 2443891 h 5218739"/>
                <a:gd name="connsiteX28" fmla="*/ 125819 w 3737830"/>
                <a:gd name="connsiteY28" fmla="*/ 2469849 h 5218739"/>
                <a:gd name="connsiteX29" fmla="*/ 169750 w 3737830"/>
                <a:gd name="connsiteY29" fmla="*/ 2613798 h 5218739"/>
                <a:gd name="connsiteX30" fmla="*/ 358836 w 3737830"/>
                <a:gd name="connsiteY30" fmla="*/ 2804548 h 5218739"/>
                <a:gd name="connsiteX31" fmla="*/ 521198 w 3737830"/>
                <a:gd name="connsiteY31" fmla="*/ 2892257 h 5218739"/>
                <a:gd name="connsiteX32" fmla="*/ 598137 w 3737830"/>
                <a:gd name="connsiteY32" fmla="*/ 3135838 h 5218739"/>
                <a:gd name="connsiteX33" fmla="*/ 424087 w 3737830"/>
                <a:gd name="connsiteY33" fmla="*/ 3331184 h 5218739"/>
                <a:gd name="connsiteX34" fmla="*/ 292409 w 3737830"/>
                <a:gd name="connsiteY34" fmla="*/ 3556346 h 5218739"/>
                <a:gd name="connsiteX35" fmla="*/ 293251 w 3737830"/>
                <a:gd name="connsiteY35" fmla="*/ 3670361 h 5218739"/>
                <a:gd name="connsiteX36" fmla="*/ 335069 w 3737830"/>
                <a:gd name="connsiteY36" fmla="*/ 3679847 h 5218739"/>
                <a:gd name="connsiteX37" fmla="*/ 355879 w 3737830"/>
                <a:gd name="connsiteY37" fmla="*/ 3689581 h 5218739"/>
                <a:gd name="connsiteX38" fmla="*/ 379289 w 3737830"/>
                <a:gd name="connsiteY38" fmla="*/ 3682502 h 5218739"/>
                <a:gd name="connsiteX39" fmla="*/ 414839 w 3737830"/>
                <a:gd name="connsiteY39" fmla="*/ 3702855 h 5218739"/>
                <a:gd name="connsiteX40" fmla="*/ 446920 w 3737830"/>
                <a:gd name="connsiteY40" fmla="*/ 3695776 h 5218739"/>
                <a:gd name="connsiteX41" fmla="*/ 493741 w 3737830"/>
                <a:gd name="connsiteY41" fmla="*/ 3732943 h 5218739"/>
                <a:gd name="connsiteX42" fmla="*/ 522354 w 3737830"/>
                <a:gd name="connsiteY42" fmla="*/ 3724094 h 5218739"/>
                <a:gd name="connsiteX43" fmla="*/ 532759 w 3737830"/>
                <a:gd name="connsiteY43" fmla="*/ 3741792 h 5218739"/>
                <a:gd name="connsiteX44" fmla="*/ 569175 w 3737830"/>
                <a:gd name="connsiteY44" fmla="*/ 3717014 h 5218739"/>
                <a:gd name="connsiteX45" fmla="*/ 592586 w 3737830"/>
                <a:gd name="connsiteY45" fmla="*/ 3720554 h 5218739"/>
                <a:gd name="connsiteX46" fmla="*/ 610247 w 3737830"/>
                <a:gd name="connsiteY46" fmla="*/ 3714362 h 5218739"/>
                <a:gd name="connsiteX47" fmla="*/ 638542 w 3737830"/>
                <a:gd name="connsiteY47" fmla="*/ 3764424 h 5218739"/>
                <a:gd name="connsiteX48" fmla="*/ 654147 w 3737830"/>
                <a:gd name="connsiteY48" fmla="*/ 3775420 h 5218739"/>
                <a:gd name="connsiteX49" fmla="*/ 687095 w 3737830"/>
                <a:gd name="connsiteY49" fmla="*/ 3777190 h 5218739"/>
                <a:gd name="connsiteX50" fmla="*/ 692298 w 3737830"/>
                <a:gd name="connsiteY50" fmla="*/ 3751527 h 5218739"/>
                <a:gd name="connsiteX51" fmla="*/ 707038 w 3737830"/>
                <a:gd name="connsiteY51" fmla="*/ 3744447 h 5218739"/>
                <a:gd name="connsiteX52" fmla="*/ 706171 w 3737830"/>
                <a:gd name="connsiteY52" fmla="*/ 3728519 h 5218739"/>
                <a:gd name="connsiteX53" fmla="*/ 734784 w 3737830"/>
                <a:gd name="connsiteY53" fmla="*/ 3712590 h 5218739"/>
                <a:gd name="connsiteX54" fmla="*/ 751258 w 3737830"/>
                <a:gd name="connsiteY54" fmla="*/ 3718784 h 5218739"/>
                <a:gd name="connsiteX55" fmla="*/ 767732 w 3737830"/>
                <a:gd name="connsiteY55" fmla="*/ 3688697 h 5218739"/>
                <a:gd name="connsiteX56" fmla="*/ 818889 w 3737830"/>
                <a:gd name="connsiteY56" fmla="*/ 3698431 h 5218739"/>
                <a:gd name="connsiteX57" fmla="*/ 834496 w 3737830"/>
                <a:gd name="connsiteY57" fmla="*/ 3730288 h 5218739"/>
                <a:gd name="connsiteX58" fmla="*/ 868311 w 3737830"/>
                <a:gd name="connsiteY58" fmla="*/ 3683387 h 5218739"/>
                <a:gd name="connsiteX59" fmla="*/ 908196 w 3737830"/>
                <a:gd name="connsiteY59" fmla="*/ 3669228 h 5218739"/>
                <a:gd name="connsiteX60" fmla="*/ 934208 w 3737830"/>
                <a:gd name="connsiteY60" fmla="*/ 3674538 h 5218739"/>
                <a:gd name="connsiteX61" fmla="*/ 968890 w 3737830"/>
                <a:gd name="connsiteY61" fmla="*/ 3647105 h 5218739"/>
                <a:gd name="connsiteX62" fmla="*/ 994035 w 3737830"/>
                <a:gd name="connsiteY62" fmla="*/ 3640910 h 5218739"/>
                <a:gd name="connsiteX63" fmla="*/ 1026983 w 3737830"/>
                <a:gd name="connsiteY63" fmla="*/ 3599318 h 5218739"/>
                <a:gd name="connsiteX64" fmla="*/ 1054920 w 3737830"/>
                <a:gd name="connsiteY64" fmla="*/ 3580857 h 5218739"/>
                <a:gd name="connsiteX65" fmla="*/ 1068602 w 3737830"/>
                <a:gd name="connsiteY65" fmla="*/ 3593124 h 5218739"/>
                <a:gd name="connsiteX66" fmla="*/ 1093747 w 3737830"/>
                <a:gd name="connsiteY66" fmla="*/ 3608168 h 5218739"/>
                <a:gd name="connsiteX67" fmla="*/ 1105885 w 3737830"/>
                <a:gd name="connsiteY67" fmla="*/ 3580735 h 5218739"/>
                <a:gd name="connsiteX68" fmla="*/ 1116290 w 3737830"/>
                <a:gd name="connsiteY68" fmla="*/ 3585159 h 5218739"/>
                <a:gd name="connsiteX69" fmla="*/ 1138834 w 3737830"/>
                <a:gd name="connsiteY69" fmla="*/ 3550647 h 5218739"/>
                <a:gd name="connsiteX70" fmla="*/ 1159643 w 3737830"/>
                <a:gd name="connsiteY70" fmla="*/ 3545337 h 5218739"/>
                <a:gd name="connsiteX71" fmla="*/ 1169181 w 3737830"/>
                <a:gd name="connsiteY71" fmla="*/ 3554187 h 5218739"/>
                <a:gd name="connsiteX72" fmla="*/ 1177851 w 3737830"/>
                <a:gd name="connsiteY72" fmla="*/ 3545337 h 5218739"/>
                <a:gd name="connsiteX73" fmla="*/ 1187389 w 3737830"/>
                <a:gd name="connsiteY73" fmla="*/ 3543568 h 5218739"/>
                <a:gd name="connsiteX74" fmla="*/ 1189990 w 3737830"/>
                <a:gd name="connsiteY74" fmla="*/ 3533833 h 5218739"/>
                <a:gd name="connsiteX75" fmla="*/ 1204730 w 3737830"/>
                <a:gd name="connsiteY75" fmla="*/ 3527639 h 5218739"/>
                <a:gd name="connsiteX76" fmla="*/ 1251551 w 3737830"/>
                <a:gd name="connsiteY76" fmla="*/ 3524099 h 5218739"/>
                <a:gd name="connsiteX77" fmla="*/ 1263690 w 3737830"/>
                <a:gd name="connsiteY77" fmla="*/ 3532948 h 5218739"/>
                <a:gd name="connsiteX78" fmla="*/ 1274095 w 3737830"/>
                <a:gd name="connsiteY78" fmla="*/ 3522329 h 5218739"/>
                <a:gd name="connsiteX79" fmla="*/ 1278430 w 3737830"/>
                <a:gd name="connsiteY79" fmla="*/ 3501976 h 5218739"/>
                <a:gd name="connsiteX80" fmla="*/ 1273228 w 3737830"/>
                <a:gd name="connsiteY80" fmla="*/ 3489587 h 5218739"/>
                <a:gd name="connsiteX81" fmla="*/ 1289702 w 3737830"/>
                <a:gd name="connsiteY81" fmla="*/ 3474543 h 5218739"/>
                <a:gd name="connsiteX82" fmla="*/ 1300974 w 3737830"/>
                <a:gd name="connsiteY82" fmla="*/ 3476313 h 5218739"/>
                <a:gd name="connsiteX83" fmla="*/ 1300974 w 3737830"/>
                <a:gd name="connsiteY83" fmla="*/ 3499321 h 5218739"/>
                <a:gd name="connsiteX84" fmla="*/ 1315714 w 3737830"/>
                <a:gd name="connsiteY84" fmla="*/ 3489587 h 5218739"/>
                <a:gd name="connsiteX85" fmla="*/ 1327853 w 3737830"/>
                <a:gd name="connsiteY85" fmla="*/ 3486932 h 5218739"/>
                <a:gd name="connsiteX86" fmla="*/ 1350396 w 3737830"/>
                <a:gd name="connsiteY86" fmla="*/ 3479852 h 5218739"/>
                <a:gd name="connsiteX87" fmla="*/ 1374674 w 3737830"/>
                <a:gd name="connsiteY87" fmla="*/ 3482507 h 5218739"/>
                <a:gd name="connsiteX88" fmla="*/ 1368604 w 3737830"/>
                <a:gd name="connsiteY88" fmla="*/ 3494011 h 5218739"/>
                <a:gd name="connsiteX89" fmla="*/ 1369472 w 3737830"/>
                <a:gd name="connsiteY89" fmla="*/ 3517020 h 5218739"/>
                <a:gd name="connsiteX90" fmla="*/ 1392882 w 3737830"/>
                <a:gd name="connsiteY90" fmla="*/ 3492241 h 5218739"/>
                <a:gd name="connsiteX91" fmla="*/ 1416293 w 3737830"/>
                <a:gd name="connsiteY91" fmla="*/ 3491357 h 5218739"/>
                <a:gd name="connsiteX92" fmla="*/ 1442779 w 3737830"/>
                <a:gd name="connsiteY92" fmla="*/ 3466701 h 5218739"/>
                <a:gd name="connsiteX93" fmla="*/ 1499530 w 3737830"/>
                <a:gd name="connsiteY93" fmla="*/ 3501976 h 5218739"/>
                <a:gd name="connsiteX94" fmla="*/ 1544618 w 3737830"/>
                <a:gd name="connsiteY94" fmla="*/ 3581620 h 5218739"/>
                <a:gd name="connsiteX95" fmla="*/ 1551554 w 3737830"/>
                <a:gd name="connsiteY95" fmla="*/ 3574540 h 5218739"/>
                <a:gd name="connsiteX96" fmla="*/ 1567161 w 3737830"/>
                <a:gd name="connsiteY96" fmla="*/ 3575426 h 5218739"/>
                <a:gd name="connsiteX97" fmla="*/ 1578433 w 3737830"/>
                <a:gd name="connsiteY97" fmla="*/ 3586929 h 5218739"/>
                <a:gd name="connsiteX98" fmla="*/ 1613115 w 3737830"/>
                <a:gd name="connsiteY98" fmla="*/ 3594009 h 5218739"/>
                <a:gd name="connsiteX99" fmla="*/ 1653867 w 3737830"/>
                <a:gd name="connsiteY99" fmla="*/ 3578080 h 5218739"/>
                <a:gd name="connsiteX100" fmla="*/ 1694619 w 3737830"/>
                <a:gd name="connsiteY100" fmla="*/ 3586929 h 5218739"/>
                <a:gd name="connsiteX101" fmla="*/ 1693752 w 3737830"/>
                <a:gd name="connsiteY101" fmla="*/ 3627636 h 5218739"/>
                <a:gd name="connsiteX102" fmla="*/ 1721498 w 3737830"/>
                <a:gd name="connsiteY102" fmla="*/ 3656839 h 5218739"/>
                <a:gd name="connsiteX103" fmla="*/ 1761383 w 3737830"/>
                <a:gd name="connsiteY103" fmla="*/ 3656839 h 5218739"/>
                <a:gd name="connsiteX104" fmla="*/ 1760429 w 3737830"/>
                <a:gd name="connsiteY104" fmla="*/ 3685379 h 5218739"/>
                <a:gd name="connsiteX105" fmla="*/ 1778441 w 3737830"/>
                <a:gd name="connsiteY105" fmla="*/ 3689061 h 5218739"/>
                <a:gd name="connsiteX106" fmla="*/ 1800298 w 3737830"/>
                <a:gd name="connsiteY106" fmla="*/ 3684413 h 5218739"/>
                <a:gd name="connsiteX107" fmla="*/ 1813047 w 3737830"/>
                <a:gd name="connsiteY107" fmla="*/ 3669542 h 5218739"/>
                <a:gd name="connsiteX108" fmla="*/ 1833083 w 3737830"/>
                <a:gd name="connsiteY108" fmla="*/ 3667683 h 5218739"/>
                <a:gd name="connsiteX109" fmla="*/ 1855684 w 3737830"/>
                <a:gd name="connsiteY109" fmla="*/ 3637806 h 5218739"/>
                <a:gd name="connsiteX110" fmla="*/ 1862226 w 3737830"/>
                <a:gd name="connsiteY110" fmla="*/ 3644447 h 5218739"/>
                <a:gd name="connsiteX111" fmla="*/ 1853117 w 3737830"/>
                <a:gd name="connsiteY111" fmla="*/ 3669542 h 5218739"/>
                <a:gd name="connsiteX112" fmla="*/ 1870421 w 3737830"/>
                <a:gd name="connsiteY112" fmla="*/ 3712298 h 5218739"/>
                <a:gd name="connsiteX113" fmla="*/ 1874064 w 3737830"/>
                <a:gd name="connsiteY113" fmla="*/ 3742970 h 5218739"/>
                <a:gd name="connsiteX114" fmla="*/ 1873154 w 3737830"/>
                <a:gd name="connsiteY114" fmla="*/ 3769925 h 5218739"/>
                <a:gd name="connsiteX115" fmla="*/ 1893189 w 3737830"/>
                <a:gd name="connsiteY115" fmla="*/ 3781078 h 5218739"/>
                <a:gd name="connsiteX116" fmla="*/ 1911403 w 3737830"/>
                <a:gd name="connsiteY116" fmla="*/ 3782937 h 5218739"/>
                <a:gd name="connsiteX117" fmla="*/ 1913224 w 3737830"/>
                <a:gd name="connsiteY117" fmla="*/ 3799668 h 5218739"/>
                <a:gd name="connsiteX118" fmla="*/ 1923242 w 3737830"/>
                <a:gd name="connsiteY118" fmla="*/ 3816398 h 5218739"/>
                <a:gd name="connsiteX119" fmla="*/ 1921420 w 3737830"/>
                <a:gd name="connsiteY119" fmla="*/ 3828481 h 5218739"/>
                <a:gd name="connsiteX120" fmla="*/ 1909581 w 3737830"/>
                <a:gd name="connsiteY120" fmla="*/ 3831270 h 5218739"/>
                <a:gd name="connsiteX121" fmla="*/ 1906849 w 3737830"/>
                <a:gd name="connsiteY121" fmla="*/ 3821975 h 5218739"/>
                <a:gd name="connsiteX122" fmla="*/ 1894100 w 3737830"/>
                <a:gd name="connsiteY122" fmla="*/ 3826622 h 5218739"/>
                <a:gd name="connsiteX123" fmla="*/ 1890457 w 3737830"/>
                <a:gd name="connsiteY123" fmla="*/ 3846141 h 5218739"/>
                <a:gd name="connsiteX124" fmla="*/ 1878618 w 3737830"/>
                <a:gd name="connsiteY124" fmla="*/ 3858224 h 5218739"/>
                <a:gd name="connsiteX125" fmla="*/ 1885903 w 3737830"/>
                <a:gd name="connsiteY125" fmla="*/ 3884249 h 5218739"/>
                <a:gd name="connsiteX126" fmla="*/ 1875886 w 3737830"/>
                <a:gd name="connsiteY126" fmla="*/ 3924216 h 5218739"/>
                <a:gd name="connsiteX127" fmla="*/ 1895010 w 3737830"/>
                <a:gd name="connsiteY127" fmla="*/ 3936299 h 5218739"/>
                <a:gd name="connsiteX128" fmla="*/ 1912314 w 3737830"/>
                <a:gd name="connsiteY128" fmla="*/ 3958606 h 5218739"/>
                <a:gd name="connsiteX129" fmla="*/ 1907760 w 3737830"/>
                <a:gd name="connsiteY129" fmla="*/ 3967901 h 5218739"/>
                <a:gd name="connsiteX130" fmla="*/ 1909581 w 3737830"/>
                <a:gd name="connsiteY130" fmla="*/ 3979055 h 5218739"/>
                <a:gd name="connsiteX131" fmla="*/ 1884992 w 3737830"/>
                <a:gd name="connsiteY131" fmla="*/ 3993927 h 5218739"/>
                <a:gd name="connsiteX132" fmla="*/ 1879528 w 3737830"/>
                <a:gd name="connsiteY132" fmla="*/ 4009728 h 5218739"/>
                <a:gd name="connsiteX133" fmla="*/ 1809404 w 3737830"/>
                <a:gd name="connsiteY133" fmla="*/ 4037612 h 5218739"/>
                <a:gd name="connsiteX134" fmla="*/ 1823065 w 3737830"/>
                <a:gd name="connsiteY134" fmla="*/ 4052483 h 5218739"/>
                <a:gd name="connsiteX135" fmla="*/ 1815780 w 3737830"/>
                <a:gd name="connsiteY135" fmla="*/ 4067355 h 5218739"/>
                <a:gd name="connsiteX136" fmla="*/ 1833083 w 3737830"/>
                <a:gd name="connsiteY136" fmla="*/ 4098957 h 5218739"/>
                <a:gd name="connsiteX137" fmla="*/ 1851297 w 3737830"/>
                <a:gd name="connsiteY137" fmla="*/ 4098957 h 5218739"/>
                <a:gd name="connsiteX138" fmla="*/ 1872243 w 3737830"/>
                <a:gd name="connsiteY138" fmla="*/ 4117546 h 5218739"/>
                <a:gd name="connsiteX139" fmla="*/ 1884082 w 3737830"/>
                <a:gd name="connsiteY139" fmla="*/ 4126841 h 5218739"/>
                <a:gd name="connsiteX140" fmla="*/ 1895921 w 3737830"/>
                <a:gd name="connsiteY140" fmla="*/ 4175173 h 5218739"/>
                <a:gd name="connsiteX141" fmla="*/ 1881349 w 3737830"/>
                <a:gd name="connsiteY141" fmla="*/ 4193762 h 5218739"/>
                <a:gd name="connsiteX142" fmla="*/ 1896832 w 3737830"/>
                <a:gd name="connsiteY142" fmla="*/ 4199339 h 5218739"/>
                <a:gd name="connsiteX143" fmla="*/ 1902296 w 3737830"/>
                <a:gd name="connsiteY143" fmla="*/ 4209564 h 5218739"/>
                <a:gd name="connsiteX144" fmla="*/ 1948742 w 3737830"/>
                <a:gd name="connsiteY144" fmla="*/ 4229082 h 5218739"/>
                <a:gd name="connsiteX145" fmla="*/ 1986991 w 3737830"/>
                <a:gd name="connsiteY145" fmla="*/ 4230941 h 5218739"/>
                <a:gd name="connsiteX146" fmla="*/ 1997008 w 3737830"/>
                <a:gd name="connsiteY146" fmla="*/ 4243954 h 5218739"/>
                <a:gd name="connsiteX147" fmla="*/ 2015222 w 3737830"/>
                <a:gd name="connsiteY147" fmla="*/ 4250460 h 5218739"/>
                <a:gd name="connsiteX148" fmla="*/ 2017044 w 3737830"/>
                <a:gd name="connsiteY148" fmla="*/ 4276485 h 5218739"/>
                <a:gd name="connsiteX149" fmla="*/ 2069313 w 3737830"/>
                <a:gd name="connsiteY149" fmla="*/ 4257313 h 5218739"/>
                <a:gd name="connsiteX150" fmla="*/ 2062579 w 3737830"/>
                <a:gd name="connsiteY150" fmla="*/ 4282062 h 5218739"/>
                <a:gd name="connsiteX151" fmla="*/ 2075328 w 3737830"/>
                <a:gd name="connsiteY151" fmla="*/ 4304369 h 5218739"/>
                <a:gd name="connsiteX152" fmla="*/ 2056204 w 3737830"/>
                <a:gd name="connsiteY152" fmla="*/ 4313664 h 5218739"/>
                <a:gd name="connsiteX153" fmla="*/ 2068043 w 3737830"/>
                <a:gd name="connsiteY153" fmla="*/ 4321100 h 5218739"/>
                <a:gd name="connsiteX154" fmla="*/ 2078061 w 3737830"/>
                <a:gd name="connsiteY154" fmla="*/ 4341548 h 5218739"/>
                <a:gd name="connsiteX155" fmla="*/ 2064400 w 3737830"/>
                <a:gd name="connsiteY155" fmla="*/ 4361067 h 5218739"/>
                <a:gd name="connsiteX156" fmla="*/ 2056204 w 3737830"/>
                <a:gd name="connsiteY156" fmla="*/ 4380586 h 5218739"/>
                <a:gd name="connsiteX157" fmla="*/ 2033436 w 3737830"/>
                <a:gd name="connsiteY157" fmla="*/ 4400105 h 5218739"/>
                <a:gd name="connsiteX158" fmla="*/ 2037990 w 3737830"/>
                <a:gd name="connsiteY158" fmla="*/ 4411258 h 5218739"/>
                <a:gd name="connsiteX159" fmla="*/ 2053472 w 3737830"/>
                <a:gd name="connsiteY159" fmla="*/ 4401034 h 5218739"/>
                <a:gd name="connsiteX160" fmla="*/ 2052561 w 3737830"/>
                <a:gd name="connsiteY160" fmla="*/ 4432636 h 5218739"/>
                <a:gd name="connsiteX161" fmla="*/ 1868836 w 3737830"/>
                <a:gd name="connsiteY161" fmla="*/ 4846950 h 5218739"/>
                <a:gd name="connsiteX162" fmla="*/ 2702849 w 3737830"/>
                <a:gd name="connsiteY162" fmla="*/ 5188594 h 5218739"/>
                <a:gd name="connsiteX163" fmla="*/ 3506718 w 3737830"/>
                <a:gd name="connsiteY163" fmla="*/ 5218739 h 5218739"/>
                <a:gd name="connsiteX164" fmla="*/ 3737830 w 3737830"/>
                <a:gd name="connsiteY164" fmla="*/ 4465112 h 5218739"/>
                <a:gd name="connsiteX165" fmla="*/ 3707685 w 3737830"/>
                <a:gd name="connsiteY165" fmla="*/ 3801921 h 5218739"/>
                <a:gd name="connsiteX166" fmla="*/ 3737830 w 3737830"/>
                <a:gd name="connsiteY166" fmla="*/ 3289455 h 5218739"/>
                <a:gd name="connsiteX167" fmla="*/ 3446427 w 3737830"/>
                <a:gd name="connsiteY167" fmla="*/ 2666457 h 5218739"/>
                <a:gd name="connsiteX168" fmla="*/ 2853575 w 3737830"/>
                <a:gd name="connsiteY168" fmla="*/ 2676506 h 5218739"/>
                <a:gd name="connsiteX169" fmla="*/ 2572221 w 3737830"/>
                <a:gd name="connsiteY169" fmla="*/ 2475539 h 5218739"/>
                <a:gd name="connsiteX170" fmla="*/ 2793285 w 3737830"/>
                <a:gd name="connsiteY170" fmla="*/ 2274572 h 5218739"/>
                <a:gd name="connsiteX171" fmla="*/ 2873671 w 3737830"/>
                <a:gd name="connsiteY171" fmla="*/ 2013314 h 5218739"/>
                <a:gd name="connsiteX172" fmla="*/ 3144977 w 3737830"/>
                <a:gd name="connsiteY172" fmla="*/ 1782202 h 5218739"/>
                <a:gd name="connsiteX173" fmla="*/ 2984203 w 3737830"/>
                <a:gd name="connsiteY173" fmla="*/ 1330027 h 5218739"/>
                <a:gd name="connsiteX174" fmla="*/ 3165074 w 3737830"/>
                <a:gd name="connsiteY174" fmla="*/ 1108963 h 5218739"/>
                <a:gd name="connsiteX175" fmla="*/ 3438708 w 3737830"/>
                <a:gd name="connsiteY175" fmla="*/ 708324 h 5218739"/>
                <a:gd name="connsiteX176" fmla="*/ 3377270 w 3737830"/>
                <a:gd name="connsiteY176" fmla="*/ 563993 h 5218739"/>
                <a:gd name="connsiteX177" fmla="*/ 3316598 w 3737830"/>
                <a:gd name="connsiteY177" fmla="*/ 440404 h 5218739"/>
                <a:gd name="connsiteX178" fmla="*/ 3332784 w 3737830"/>
                <a:gd name="connsiteY178" fmla="*/ 263417 h 5218739"/>
                <a:gd name="connsiteX179" fmla="*/ 3106192 w 3737830"/>
                <a:gd name="connsiteY179" fmla="*/ 128907 h 5218739"/>
                <a:gd name="connsiteX180" fmla="*/ 3124462 w 3737830"/>
                <a:gd name="connsiteY180" fmla="*/ 12400 h 5218739"/>
                <a:gd name="connsiteX181" fmla="*/ 3020642 w 3737830"/>
                <a:gd name="connsiteY181" fmla="*/ 1477 h 5218739"/>
                <a:gd name="connsiteX182" fmla="*/ 2958526 w 3737830"/>
                <a:gd name="connsiteY182" fmla="*/ 38129 h 5218739"/>
                <a:gd name="connsiteX183" fmla="*/ 2965150 w 3737830"/>
                <a:gd name="connsiteY183" fmla="*/ 223300 h 5218739"/>
                <a:gd name="connsiteX184" fmla="*/ 2780177 w 3737830"/>
                <a:gd name="connsiteY184" fmla="*/ 305894 h 5218739"/>
                <a:gd name="connsiteX185" fmla="*/ 2762617 w 3737830"/>
                <a:gd name="connsiteY185" fmla="*/ 448814 h 5218739"/>
                <a:gd name="connsiteX0" fmla="*/ 2762617 w 3737830"/>
                <a:gd name="connsiteY0" fmla="*/ 448814 h 5218739"/>
                <a:gd name="connsiteX1" fmla="*/ 2424105 w 3737830"/>
                <a:gd name="connsiteY1" fmla="*/ 558395 h 5218739"/>
                <a:gd name="connsiteX2" fmla="*/ 2293527 w 3737830"/>
                <a:gd name="connsiteY2" fmla="*/ 545493 h 5218739"/>
                <a:gd name="connsiteX3" fmla="*/ 2241444 w 3737830"/>
                <a:gd name="connsiteY3" fmla="*/ 716503 h 5218739"/>
                <a:gd name="connsiteX4" fmla="*/ 2040286 w 3737830"/>
                <a:gd name="connsiteY4" fmla="*/ 792017 h 5218739"/>
                <a:gd name="connsiteX5" fmla="*/ 1996355 w 3737830"/>
                <a:gd name="connsiteY5" fmla="*/ 709423 h 5218739"/>
                <a:gd name="connsiteX6" fmla="*/ 1883059 w 3737830"/>
                <a:gd name="connsiteY6" fmla="*/ 810896 h 5218739"/>
                <a:gd name="connsiteX7" fmla="*/ 1700399 w 3737830"/>
                <a:gd name="connsiteY7" fmla="*/ 820335 h 5218739"/>
                <a:gd name="connsiteX8" fmla="*/ 1591727 w 3737830"/>
                <a:gd name="connsiteY8" fmla="*/ 910008 h 5218739"/>
                <a:gd name="connsiteX9" fmla="*/ 1478186 w 3737830"/>
                <a:gd name="connsiteY9" fmla="*/ 938674 h 5218739"/>
                <a:gd name="connsiteX10" fmla="*/ 1392881 w 3737830"/>
                <a:gd name="connsiteY10" fmla="*/ 1179028 h 5218739"/>
                <a:gd name="connsiteX11" fmla="*/ 1249527 w 3737830"/>
                <a:gd name="connsiteY11" fmla="*/ 1112953 h 5218739"/>
                <a:gd name="connsiteX12" fmla="*/ 1184787 w 3737830"/>
                <a:gd name="connsiteY12" fmla="*/ 1226224 h 5218739"/>
                <a:gd name="connsiteX13" fmla="*/ 1214845 w 3737830"/>
                <a:gd name="connsiteY13" fmla="*/ 1445687 h 5218739"/>
                <a:gd name="connsiteX14" fmla="*/ 1062243 w 3737830"/>
                <a:gd name="connsiteY14" fmla="*/ 1497603 h 5218739"/>
                <a:gd name="connsiteX15" fmla="*/ 1018312 w 3737830"/>
                <a:gd name="connsiteY15" fmla="*/ 1415010 h 5218739"/>
                <a:gd name="connsiteX16" fmla="*/ 932762 w 3737830"/>
                <a:gd name="connsiteY16" fmla="*/ 1436248 h 5218739"/>
                <a:gd name="connsiteX17" fmla="*/ 902682 w 3737830"/>
                <a:gd name="connsiteY17" fmla="*/ 1355452 h 5218739"/>
                <a:gd name="connsiteX18" fmla="*/ 646054 w 3737830"/>
                <a:gd name="connsiteY18" fmla="*/ 1443327 h 5218739"/>
                <a:gd name="connsiteX19" fmla="*/ 553567 w 3737830"/>
                <a:gd name="connsiteY19" fmla="*/ 1318257 h 5218739"/>
                <a:gd name="connsiteX20" fmla="*/ 528134 w 3737830"/>
                <a:gd name="connsiteY20" fmla="*/ 1490524 h 5218739"/>
                <a:gd name="connsiteX21" fmla="*/ 384780 w 3737830"/>
                <a:gd name="connsiteY21" fmla="*/ 1490524 h 5218739"/>
                <a:gd name="connsiteX22" fmla="*/ 289981 w 3737830"/>
                <a:gd name="connsiteY22" fmla="*/ 1625034 h 5218739"/>
                <a:gd name="connsiteX23" fmla="*/ 132783 w 3737830"/>
                <a:gd name="connsiteY23" fmla="*/ 1704252 h 5218739"/>
                <a:gd name="connsiteX24" fmla="*/ 137379 w 3737830"/>
                <a:gd name="connsiteY24" fmla="*/ 1825618 h 5218739"/>
                <a:gd name="connsiteX25" fmla="*/ 33332 w 3737830"/>
                <a:gd name="connsiteY25" fmla="*/ 1927091 h 5218739"/>
                <a:gd name="connsiteX26" fmla="*/ 6257 w 3737830"/>
                <a:gd name="connsiteY26" fmla="*/ 2273583 h 5218739"/>
                <a:gd name="connsiteX27" fmla="*/ 63390 w 3737830"/>
                <a:gd name="connsiteY27" fmla="*/ 2443891 h 5218739"/>
                <a:gd name="connsiteX28" fmla="*/ 125819 w 3737830"/>
                <a:gd name="connsiteY28" fmla="*/ 2469849 h 5218739"/>
                <a:gd name="connsiteX29" fmla="*/ 169750 w 3737830"/>
                <a:gd name="connsiteY29" fmla="*/ 2613798 h 5218739"/>
                <a:gd name="connsiteX30" fmla="*/ 358836 w 3737830"/>
                <a:gd name="connsiteY30" fmla="*/ 2804548 h 5218739"/>
                <a:gd name="connsiteX31" fmla="*/ 521198 w 3737830"/>
                <a:gd name="connsiteY31" fmla="*/ 2892257 h 5218739"/>
                <a:gd name="connsiteX32" fmla="*/ 598137 w 3737830"/>
                <a:gd name="connsiteY32" fmla="*/ 3135838 h 5218739"/>
                <a:gd name="connsiteX33" fmla="*/ 424087 w 3737830"/>
                <a:gd name="connsiteY33" fmla="*/ 3331184 h 5218739"/>
                <a:gd name="connsiteX34" fmla="*/ 292409 w 3737830"/>
                <a:gd name="connsiteY34" fmla="*/ 3556346 h 5218739"/>
                <a:gd name="connsiteX35" fmla="*/ 293251 w 3737830"/>
                <a:gd name="connsiteY35" fmla="*/ 3670361 h 5218739"/>
                <a:gd name="connsiteX36" fmla="*/ 335069 w 3737830"/>
                <a:gd name="connsiteY36" fmla="*/ 3679847 h 5218739"/>
                <a:gd name="connsiteX37" fmla="*/ 355879 w 3737830"/>
                <a:gd name="connsiteY37" fmla="*/ 3689581 h 5218739"/>
                <a:gd name="connsiteX38" fmla="*/ 379289 w 3737830"/>
                <a:gd name="connsiteY38" fmla="*/ 3682502 h 5218739"/>
                <a:gd name="connsiteX39" fmla="*/ 414839 w 3737830"/>
                <a:gd name="connsiteY39" fmla="*/ 3702855 h 5218739"/>
                <a:gd name="connsiteX40" fmla="*/ 446920 w 3737830"/>
                <a:gd name="connsiteY40" fmla="*/ 3695776 h 5218739"/>
                <a:gd name="connsiteX41" fmla="*/ 493741 w 3737830"/>
                <a:gd name="connsiteY41" fmla="*/ 3732943 h 5218739"/>
                <a:gd name="connsiteX42" fmla="*/ 522354 w 3737830"/>
                <a:gd name="connsiteY42" fmla="*/ 3724094 h 5218739"/>
                <a:gd name="connsiteX43" fmla="*/ 532759 w 3737830"/>
                <a:gd name="connsiteY43" fmla="*/ 3741792 h 5218739"/>
                <a:gd name="connsiteX44" fmla="*/ 569175 w 3737830"/>
                <a:gd name="connsiteY44" fmla="*/ 3717014 h 5218739"/>
                <a:gd name="connsiteX45" fmla="*/ 592586 w 3737830"/>
                <a:gd name="connsiteY45" fmla="*/ 3720554 h 5218739"/>
                <a:gd name="connsiteX46" fmla="*/ 610247 w 3737830"/>
                <a:gd name="connsiteY46" fmla="*/ 3714362 h 5218739"/>
                <a:gd name="connsiteX47" fmla="*/ 638542 w 3737830"/>
                <a:gd name="connsiteY47" fmla="*/ 3764424 h 5218739"/>
                <a:gd name="connsiteX48" fmla="*/ 654147 w 3737830"/>
                <a:gd name="connsiteY48" fmla="*/ 3775420 h 5218739"/>
                <a:gd name="connsiteX49" fmla="*/ 687095 w 3737830"/>
                <a:gd name="connsiteY49" fmla="*/ 3777190 h 5218739"/>
                <a:gd name="connsiteX50" fmla="*/ 692298 w 3737830"/>
                <a:gd name="connsiteY50" fmla="*/ 3751527 h 5218739"/>
                <a:gd name="connsiteX51" fmla="*/ 707038 w 3737830"/>
                <a:gd name="connsiteY51" fmla="*/ 3744447 h 5218739"/>
                <a:gd name="connsiteX52" fmla="*/ 706171 w 3737830"/>
                <a:gd name="connsiteY52" fmla="*/ 3728519 h 5218739"/>
                <a:gd name="connsiteX53" fmla="*/ 734784 w 3737830"/>
                <a:gd name="connsiteY53" fmla="*/ 3712590 h 5218739"/>
                <a:gd name="connsiteX54" fmla="*/ 751258 w 3737830"/>
                <a:gd name="connsiteY54" fmla="*/ 3718784 h 5218739"/>
                <a:gd name="connsiteX55" fmla="*/ 767732 w 3737830"/>
                <a:gd name="connsiteY55" fmla="*/ 3688697 h 5218739"/>
                <a:gd name="connsiteX56" fmla="*/ 818889 w 3737830"/>
                <a:gd name="connsiteY56" fmla="*/ 3698431 h 5218739"/>
                <a:gd name="connsiteX57" fmla="*/ 834496 w 3737830"/>
                <a:gd name="connsiteY57" fmla="*/ 3730288 h 5218739"/>
                <a:gd name="connsiteX58" fmla="*/ 868311 w 3737830"/>
                <a:gd name="connsiteY58" fmla="*/ 3683387 h 5218739"/>
                <a:gd name="connsiteX59" fmla="*/ 908196 w 3737830"/>
                <a:gd name="connsiteY59" fmla="*/ 3669228 h 5218739"/>
                <a:gd name="connsiteX60" fmla="*/ 934208 w 3737830"/>
                <a:gd name="connsiteY60" fmla="*/ 3674538 h 5218739"/>
                <a:gd name="connsiteX61" fmla="*/ 968890 w 3737830"/>
                <a:gd name="connsiteY61" fmla="*/ 3647105 h 5218739"/>
                <a:gd name="connsiteX62" fmla="*/ 994035 w 3737830"/>
                <a:gd name="connsiteY62" fmla="*/ 3640910 h 5218739"/>
                <a:gd name="connsiteX63" fmla="*/ 1026983 w 3737830"/>
                <a:gd name="connsiteY63" fmla="*/ 3599318 h 5218739"/>
                <a:gd name="connsiteX64" fmla="*/ 1054920 w 3737830"/>
                <a:gd name="connsiteY64" fmla="*/ 3580857 h 5218739"/>
                <a:gd name="connsiteX65" fmla="*/ 1068602 w 3737830"/>
                <a:gd name="connsiteY65" fmla="*/ 3593124 h 5218739"/>
                <a:gd name="connsiteX66" fmla="*/ 1093747 w 3737830"/>
                <a:gd name="connsiteY66" fmla="*/ 3608168 h 5218739"/>
                <a:gd name="connsiteX67" fmla="*/ 1105885 w 3737830"/>
                <a:gd name="connsiteY67" fmla="*/ 3580735 h 5218739"/>
                <a:gd name="connsiteX68" fmla="*/ 1116290 w 3737830"/>
                <a:gd name="connsiteY68" fmla="*/ 3585159 h 5218739"/>
                <a:gd name="connsiteX69" fmla="*/ 1138834 w 3737830"/>
                <a:gd name="connsiteY69" fmla="*/ 3550647 h 5218739"/>
                <a:gd name="connsiteX70" fmla="*/ 1159643 w 3737830"/>
                <a:gd name="connsiteY70" fmla="*/ 3545337 h 5218739"/>
                <a:gd name="connsiteX71" fmla="*/ 1169181 w 3737830"/>
                <a:gd name="connsiteY71" fmla="*/ 3554187 h 5218739"/>
                <a:gd name="connsiteX72" fmla="*/ 1177851 w 3737830"/>
                <a:gd name="connsiteY72" fmla="*/ 3545337 h 5218739"/>
                <a:gd name="connsiteX73" fmla="*/ 1187389 w 3737830"/>
                <a:gd name="connsiteY73" fmla="*/ 3543568 h 5218739"/>
                <a:gd name="connsiteX74" fmla="*/ 1189990 w 3737830"/>
                <a:gd name="connsiteY74" fmla="*/ 3533833 h 5218739"/>
                <a:gd name="connsiteX75" fmla="*/ 1204730 w 3737830"/>
                <a:gd name="connsiteY75" fmla="*/ 3527639 h 5218739"/>
                <a:gd name="connsiteX76" fmla="*/ 1251551 w 3737830"/>
                <a:gd name="connsiteY76" fmla="*/ 3524099 h 5218739"/>
                <a:gd name="connsiteX77" fmla="*/ 1263690 w 3737830"/>
                <a:gd name="connsiteY77" fmla="*/ 3532948 h 5218739"/>
                <a:gd name="connsiteX78" fmla="*/ 1274095 w 3737830"/>
                <a:gd name="connsiteY78" fmla="*/ 3522329 h 5218739"/>
                <a:gd name="connsiteX79" fmla="*/ 1278430 w 3737830"/>
                <a:gd name="connsiteY79" fmla="*/ 3501976 h 5218739"/>
                <a:gd name="connsiteX80" fmla="*/ 1273228 w 3737830"/>
                <a:gd name="connsiteY80" fmla="*/ 3489587 h 5218739"/>
                <a:gd name="connsiteX81" fmla="*/ 1289702 w 3737830"/>
                <a:gd name="connsiteY81" fmla="*/ 3474543 h 5218739"/>
                <a:gd name="connsiteX82" fmla="*/ 1300974 w 3737830"/>
                <a:gd name="connsiteY82" fmla="*/ 3476313 h 5218739"/>
                <a:gd name="connsiteX83" fmla="*/ 1300974 w 3737830"/>
                <a:gd name="connsiteY83" fmla="*/ 3499321 h 5218739"/>
                <a:gd name="connsiteX84" fmla="*/ 1315714 w 3737830"/>
                <a:gd name="connsiteY84" fmla="*/ 3489587 h 5218739"/>
                <a:gd name="connsiteX85" fmla="*/ 1327853 w 3737830"/>
                <a:gd name="connsiteY85" fmla="*/ 3486932 h 5218739"/>
                <a:gd name="connsiteX86" fmla="*/ 1350396 w 3737830"/>
                <a:gd name="connsiteY86" fmla="*/ 3479852 h 5218739"/>
                <a:gd name="connsiteX87" fmla="*/ 1374674 w 3737830"/>
                <a:gd name="connsiteY87" fmla="*/ 3482507 h 5218739"/>
                <a:gd name="connsiteX88" fmla="*/ 1368604 w 3737830"/>
                <a:gd name="connsiteY88" fmla="*/ 3494011 h 5218739"/>
                <a:gd name="connsiteX89" fmla="*/ 1369472 w 3737830"/>
                <a:gd name="connsiteY89" fmla="*/ 3517020 h 5218739"/>
                <a:gd name="connsiteX90" fmla="*/ 1392882 w 3737830"/>
                <a:gd name="connsiteY90" fmla="*/ 3492241 h 5218739"/>
                <a:gd name="connsiteX91" fmla="*/ 1416293 w 3737830"/>
                <a:gd name="connsiteY91" fmla="*/ 3491357 h 5218739"/>
                <a:gd name="connsiteX92" fmla="*/ 1442779 w 3737830"/>
                <a:gd name="connsiteY92" fmla="*/ 3466701 h 5218739"/>
                <a:gd name="connsiteX93" fmla="*/ 1499530 w 3737830"/>
                <a:gd name="connsiteY93" fmla="*/ 3501976 h 5218739"/>
                <a:gd name="connsiteX94" fmla="*/ 1544618 w 3737830"/>
                <a:gd name="connsiteY94" fmla="*/ 3581620 h 5218739"/>
                <a:gd name="connsiteX95" fmla="*/ 1551554 w 3737830"/>
                <a:gd name="connsiteY95" fmla="*/ 3574540 h 5218739"/>
                <a:gd name="connsiteX96" fmla="*/ 1567161 w 3737830"/>
                <a:gd name="connsiteY96" fmla="*/ 3575426 h 5218739"/>
                <a:gd name="connsiteX97" fmla="*/ 1578433 w 3737830"/>
                <a:gd name="connsiteY97" fmla="*/ 3586929 h 5218739"/>
                <a:gd name="connsiteX98" fmla="*/ 1613115 w 3737830"/>
                <a:gd name="connsiteY98" fmla="*/ 3594009 h 5218739"/>
                <a:gd name="connsiteX99" fmla="*/ 1653867 w 3737830"/>
                <a:gd name="connsiteY99" fmla="*/ 3578080 h 5218739"/>
                <a:gd name="connsiteX100" fmla="*/ 1694619 w 3737830"/>
                <a:gd name="connsiteY100" fmla="*/ 3586929 h 5218739"/>
                <a:gd name="connsiteX101" fmla="*/ 1693752 w 3737830"/>
                <a:gd name="connsiteY101" fmla="*/ 3627636 h 5218739"/>
                <a:gd name="connsiteX102" fmla="*/ 1721498 w 3737830"/>
                <a:gd name="connsiteY102" fmla="*/ 3656839 h 5218739"/>
                <a:gd name="connsiteX103" fmla="*/ 1761383 w 3737830"/>
                <a:gd name="connsiteY103" fmla="*/ 3656839 h 5218739"/>
                <a:gd name="connsiteX104" fmla="*/ 1760429 w 3737830"/>
                <a:gd name="connsiteY104" fmla="*/ 3685379 h 5218739"/>
                <a:gd name="connsiteX105" fmla="*/ 1778441 w 3737830"/>
                <a:gd name="connsiteY105" fmla="*/ 3689061 h 5218739"/>
                <a:gd name="connsiteX106" fmla="*/ 1800298 w 3737830"/>
                <a:gd name="connsiteY106" fmla="*/ 3684413 h 5218739"/>
                <a:gd name="connsiteX107" fmla="*/ 1813047 w 3737830"/>
                <a:gd name="connsiteY107" fmla="*/ 3669542 h 5218739"/>
                <a:gd name="connsiteX108" fmla="*/ 1833083 w 3737830"/>
                <a:gd name="connsiteY108" fmla="*/ 3667683 h 5218739"/>
                <a:gd name="connsiteX109" fmla="*/ 1855684 w 3737830"/>
                <a:gd name="connsiteY109" fmla="*/ 3637806 h 5218739"/>
                <a:gd name="connsiteX110" fmla="*/ 1862226 w 3737830"/>
                <a:gd name="connsiteY110" fmla="*/ 3644447 h 5218739"/>
                <a:gd name="connsiteX111" fmla="*/ 1853117 w 3737830"/>
                <a:gd name="connsiteY111" fmla="*/ 3669542 h 5218739"/>
                <a:gd name="connsiteX112" fmla="*/ 1870421 w 3737830"/>
                <a:gd name="connsiteY112" fmla="*/ 3712298 h 5218739"/>
                <a:gd name="connsiteX113" fmla="*/ 1874064 w 3737830"/>
                <a:gd name="connsiteY113" fmla="*/ 3742970 h 5218739"/>
                <a:gd name="connsiteX114" fmla="*/ 1873154 w 3737830"/>
                <a:gd name="connsiteY114" fmla="*/ 3769925 h 5218739"/>
                <a:gd name="connsiteX115" fmla="*/ 1893189 w 3737830"/>
                <a:gd name="connsiteY115" fmla="*/ 3781078 h 5218739"/>
                <a:gd name="connsiteX116" fmla="*/ 1911403 w 3737830"/>
                <a:gd name="connsiteY116" fmla="*/ 3782937 h 5218739"/>
                <a:gd name="connsiteX117" fmla="*/ 1913224 w 3737830"/>
                <a:gd name="connsiteY117" fmla="*/ 3799668 h 5218739"/>
                <a:gd name="connsiteX118" fmla="*/ 1923242 w 3737830"/>
                <a:gd name="connsiteY118" fmla="*/ 3816398 h 5218739"/>
                <a:gd name="connsiteX119" fmla="*/ 1921420 w 3737830"/>
                <a:gd name="connsiteY119" fmla="*/ 3828481 h 5218739"/>
                <a:gd name="connsiteX120" fmla="*/ 1909581 w 3737830"/>
                <a:gd name="connsiteY120" fmla="*/ 3831270 h 5218739"/>
                <a:gd name="connsiteX121" fmla="*/ 1906849 w 3737830"/>
                <a:gd name="connsiteY121" fmla="*/ 3821975 h 5218739"/>
                <a:gd name="connsiteX122" fmla="*/ 1894100 w 3737830"/>
                <a:gd name="connsiteY122" fmla="*/ 3826622 h 5218739"/>
                <a:gd name="connsiteX123" fmla="*/ 1890457 w 3737830"/>
                <a:gd name="connsiteY123" fmla="*/ 3846141 h 5218739"/>
                <a:gd name="connsiteX124" fmla="*/ 1878618 w 3737830"/>
                <a:gd name="connsiteY124" fmla="*/ 3858224 h 5218739"/>
                <a:gd name="connsiteX125" fmla="*/ 1885903 w 3737830"/>
                <a:gd name="connsiteY125" fmla="*/ 3884249 h 5218739"/>
                <a:gd name="connsiteX126" fmla="*/ 1875886 w 3737830"/>
                <a:gd name="connsiteY126" fmla="*/ 3924216 h 5218739"/>
                <a:gd name="connsiteX127" fmla="*/ 1895010 w 3737830"/>
                <a:gd name="connsiteY127" fmla="*/ 3936299 h 5218739"/>
                <a:gd name="connsiteX128" fmla="*/ 1912314 w 3737830"/>
                <a:gd name="connsiteY128" fmla="*/ 3958606 h 5218739"/>
                <a:gd name="connsiteX129" fmla="*/ 1907760 w 3737830"/>
                <a:gd name="connsiteY129" fmla="*/ 3967901 h 5218739"/>
                <a:gd name="connsiteX130" fmla="*/ 1909581 w 3737830"/>
                <a:gd name="connsiteY130" fmla="*/ 3979055 h 5218739"/>
                <a:gd name="connsiteX131" fmla="*/ 1884992 w 3737830"/>
                <a:gd name="connsiteY131" fmla="*/ 3993927 h 5218739"/>
                <a:gd name="connsiteX132" fmla="*/ 1879528 w 3737830"/>
                <a:gd name="connsiteY132" fmla="*/ 4009728 h 5218739"/>
                <a:gd name="connsiteX133" fmla="*/ 1809404 w 3737830"/>
                <a:gd name="connsiteY133" fmla="*/ 4037612 h 5218739"/>
                <a:gd name="connsiteX134" fmla="*/ 1823065 w 3737830"/>
                <a:gd name="connsiteY134" fmla="*/ 4052483 h 5218739"/>
                <a:gd name="connsiteX135" fmla="*/ 1815780 w 3737830"/>
                <a:gd name="connsiteY135" fmla="*/ 4067355 h 5218739"/>
                <a:gd name="connsiteX136" fmla="*/ 1833083 w 3737830"/>
                <a:gd name="connsiteY136" fmla="*/ 4098957 h 5218739"/>
                <a:gd name="connsiteX137" fmla="*/ 1851297 w 3737830"/>
                <a:gd name="connsiteY137" fmla="*/ 4098957 h 5218739"/>
                <a:gd name="connsiteX138" fmla="*/ 1872243 w 3737830"/>
                <a:gd name="connsiteY138" fmla="*/ 4117546 h 5218739"/>
                <a:gd name="connsiteX139" fmla="*/ 1884082 w 3737830"/>
                <a:gd name="connsiteY139" fmla="*/ 4126841 h 5218739"/>
                <a:gd name="connsiteX140" fmla="*/ 1895921 w 3737830"/>
                <a:gd name="connsiteY140" fmla="*/ 4175173 h 5218739"/>
                <a:gd name="connsiteX141" fmla="*/ 1881349 w 3737830"/>
                <a:gd name="connsiteY141" fmla="*/ 4193762 h 5218739"/>
                <a:gd name="connsiteX142" fmla="*/ 1896832 w 3737830"/>
                <a:gd name="connsiteY142" fmla="*/ 4199339 h 5218739"/>
                <a:gd name="connsiteX143" fmla="*/ 1902296 w 3737830"/>
                <a:gd name="connsiteY143" fmla="*/ 4209564 h 5218739"/>
                <a:gd name="connsiteX144" fmla="*/ 1948742 w 3737830"/>
                <a:gd name="connsiteY144" fmla="*/ 4229082 h 5218739"/>
                <a:gd name="connsiteX145" fmla="*/ 1986991 w 3737830"/>
                <a:gd name="connsiteY145" fmla="*/ 4230941 h 5218739"/>
                <a:gd name="connsiteX146" fmla="*/ 1997008 w 3737830"/>
                <a:gd name="connsiteY146" fmla="*/ 4243954 h 5218739"/>
                <a:gd name="connsiteX147" fmla="*/ 2015222 w 3737830"/>
                <a:gd name="connsiteY147" fmla="*/ 4250460 h 5218739"/>
                <a:gd name="connsiteX148" fmla="*/ 2017044 w 3737830"/>
                <a:gd name="connsiteY148" fmla="*/ 4276485 h 5218739"/>
                <a:gd name="connsiteX149" fmla="*/ 2069313 w 3737830"/>
                <a:gd name="connsiteY149" fmla="*/ 4257313 h 5218739"/>
                <a:gd name="connsiteX150" fmla="*/ 2062579 w 3737830"/>
                <a:gd name="connsiteY150" fmla="*/ 4282062 h 5218739"/>
                <a:gd name="connsiteX151" fmla="*/ 2075328 w 3737830"/>
                <a:gd name="connsiteY151" fmla="*/ 4304369 h 5218739"/>
                <a:gd name="connsiteX152" fmla="*/ 2056204 w 3737830"/>
                <a:gd name="connsiteY152" fmla="*/ 4313664 h 5218739"/>
                <a:gd name="connsiteX153" fmla="*/ 2068043 w 3737830"/>
                <a:gd name="connsiteY153" fmla="*/ 4321100 h 5218739"/>
                <a:gd name="connsiteX154" fmla="*/ 2078061 w 3737830"/>
                <a:gd name="connsiteY154" fmla="*/ 4341548 h 5218739"/>
                <a:gd name="connsiteX155" fmla="*/ 2064400 w 3737830"/>
                <a:gd name="connsiteY155" fmla="*/ 4361067 h 5218739"/>
                <a:gd name="connsiteX156" fmla="*/ 2056204 w 3737830"/>
                <a:gd name="connsiteY156" fmla="*/ 4380586 h 5218739"/>
                <a:gd name="connsiteX157" fmla="*/ 2033436 w 3737830"/>
                <a:gd name="connsiteY157" fmla="*/ 4400105 h 5218739"/>
                <a:gd name="connsiteX158" fmla="*/ 2037990 w 3737830"/>
                <a:gd name="connsiteY158" fmla="*/ 4411258 h 5218739"/>
                <a:gd name="connsiteX159" fmla="*/ 2053472 w 3737830"/>
                <a:gd name="connsiteY159" fmla="*/ 4401034 h 5218739"/>
                <a:gd name="connsiteX160" fmla="*/ 2052561 w 3737830"/>
                <a:gd name="connsiteY160" fmla="*/ 4432636 h 5218739"/>
                <a:gd name="connsiteX161" fmla="*/ 2033436 w 3737830"/>
                <a:gd name="connsiteY161" fmla="*/ 4438213 h 5218739"/>
                <a:gd name="connsiteX162" fmla="*/ 1868836 w 3737830"/>
                <a:gd name="connsiteY162" fmla="*/ 4846950 h 5218739"/>
                <a:gd name="connsiteX163" fmla="*/ 2702849 w 3737830"/>
                <a:gd name="connsiteY163" fmla="*/ 5188594 h 5218739"/>
                <a:gd name="connsiteX164" fmla="*/ 3506718 w 3737830"/>
                <a:gd name="connsiteY164" fmla="*/ 5218739 h 5218739"/>
                <a:gd name="connsiteX165" fmla="*/ 3737830 w 3737830"/>
                <a:gd name="connsiteY165" fmla="*/ 4465112 h 5218739"/>
                <a:gd name="connsiteX166" fmla="*/ 3707685 w 3737830"/>
                <a:gd name="connsiteY166" fmla="*/ 3801921 h 5218739"/>
                <a:gd name="connsiteX167" fmla="*/ 3737830 w 3737830"/>
                <a:gd name="connsiteY167" fmla="*/ 3289455 h 5218739"/>
                <a:gd name="connsiteX168" fmla="*/ 3446427 w 3737830"/>
                <a:gd name="connsiteY168" fmla="*/ 2666457 h 5218739"/>
                <a:gd name="connsiteX169" fmla="*/ 2853575 w 3737830"/>
                <a:gd name="connsiteY169" fmla="*/ 2676506 h 5218739"/>
                <a:gd name="connsiteX170" fmla="*/ 2572221 w 3737830"/>
                <a:gd name="connsiteY170" fmla="*/ 2475539 h 5218739"/>
                <a:gd name="connsiteX171" fmla="*/ 2793285 w 3737830"/>
                <a:gd name="connsiteY171" fmla="*/ 2274572 h 5218739"/>
                <a:gd name="connsiteX172" fmla="*/ 2873671 w 3737830"/>
                <a:gd name="connsiteY172" fmla="*/ 2013314 h 5218739"/>
                <a:gd name="connsiteX173" fmla="*/ 3144977 w 3737830"/>
                <a:gd name="connsiteY173" fmla="*/ 1782202 h 5218739"/>
                <a:gd name="connsiteX174" fmla="*/ 2984203 w 3737830"/>
                <a:gd name="connsiteY174" fmla="*/ 1330027 h 5218739"/>
                <a:gd name="connsiteX175" fmla="*/ 3165074 w 3737830"/>
                <a:gd name="connsiteY175" fmla="*/ 1108963 h 5218739"/>
                <a:gd name="connsiteX176" fmla="*/ 3438708 w 3737830"/>
                <a:gd name="connsiteY176" fmla="*/ 708324 h 5218739"/>
                <a:gd name="connsiteX177" fmla="*/ 3377270 w 3737830"/>
                <a:gd name="connsiteY177" fmla="*/ 563993 h 5218739"/>
                <a:gd name="connsiteX178" fmla="*/ 3316598 w 3737830"/>
                <a:gd name="connsiteY178" fmla="*/ 440404 h 5218739"/>
                <a:gd name="connsiteX179" fmla="*/ 3332784 w 3737830"/>
                <a:gd name="connsiteY179" fmla="*/ 263417 h 5218739"/>
                <a:gd name="connsiteX180" fmla="*/ 3106192 w 3737830"/>
                <a:gd name="connsiteY180" fmla="*/ 128907 h 5218739"/>
                <a:gd name="connsiteX181" fmla="*/ 3124462 w 3737830"/>
                <a:gd name="connsiteY181" fmla="*/ 12400 h 5218739"/>
                <a:gd name="connsiteX182" fmla="*/ 3020642 w 3737830"/>
                <a:gd name="connsiteY182" fmla="*/ 1477 h 5218739"/>
                <a:gd name="connsiteX183" fmla="*/ 2958526 w 3737830"/>
                <a:gd name="connsiteY183" fmla="*/ 38129 h 5218739"/>
                <a:gd name="connsiteX184" fmla="*/ 2965150 w 3737830"/>
                <a:gd name="connsiteY184" fmla="*/ 223300 h 5218739"/>
                <a:gd name="connsiteX185" fmla="*/ 2780177 w 3737830"/>
                <a:gd name="connsiteY185" fmla="*/ 305894 h 5218739"/>
                <a:gd name="connsiteX186" fmla="*/ 2762617 w 3737830"/>
                <a:gd name="connsiteY186" fmla="*/ 448814 h 5218739"/>
                <a:gd name="connsiteX0" fmla="*/ 2762617 w 3737830"/>
                <a:gd name="connsiteY0" fmla="*/ 448814 h 5218739"/>
                <a:gd name="connsiteX1" fmla="*/ 2424105 w 3737830"/>
                <a:gd name="connsiteY1" fmla="*/ 558395 h 5218739"/>
                <a:gd name="connsiteX2" fmla="*/ 2293527 w 3737830"/>
                <a:gd name="connsiteY2" fmla="*/ 545493 h 5218739"/>
                <a:gd name="connsiteX3" fmla="*/ 2241444 w 3737830"/>
                <a:gd name="connsiteY3" fmla="*/ 716503 h 5218739"/>
                <a:gd name="connsiteX4" fmla="*/ 2040286 w 3737830"/>
                <a:gd name="connsiteY4" fmla="*/ 792017 h 5218739"/>
                <a:gd name="connsiteX5" fmla="*/ 1996355 w 3737830"/>
                <a:gd name="connsiteY5" fmla="*/ 709423 h 5218739"/>
                <a:gd name="connsiteX6" fmla="*/ 1883059 w 3737830"/>
                <a:gd name="connsiteY6" fmla="*/ 810896 h 5218739"/>
                <a:gd name="connsiteX7" fmla="*/ 1700399 w 3737830"/>
                <a:gd name="connsiteY7" fmla="*/ 820335 h 5218739"/>
                <a:gd name="connsiteX8" fmla="*/ 1591727 w 3737830"/>
                <a:gd name="connsiteY8" fmla="*/ 910008 h 5218739"/>
                <a:gd name="connsiteX9" fmla="*/ 1478186 w 3737830"/>
                <a:gd name="connsiteY9" fmla="*/ 938674 h 5218739"/>
                <a:gd name="connsiteX10" fmla="*/ 1392881 w 3737830"/>
                <a:gd name="connsiteY10" fmla="*/ 1179028 h 5218739"/>
                <a:gd name="connsiteX11" fmla="*/ 1249527 w 3737830"/>
                <a:gd name="connsiteY11" fmla="*/ 1112953 h 5218739"/>
                <a:gd name="connsiteX12" fmla="*/ 1184787 w 3737830"/>
                <a:gd name="connsiteY12" fmla="*/ 1226224 h 5218739"/>
                <a:gd name="connsiteX13" fmla="*/ 1214845 w 3737830"/>
                <a:gd name="connsiteY13" fmla="*/ 1445687 h 5218739"/>
                <a:gd name="connsiteX14" fmla="*/ 1062243 w 3737830"/>
                <a:gd name="connsiteY14" fmla="*/ 1497603 h 5218739"/>
                <a:gd name="connsiteX15" fmla="*/ 1018312 w 3737830"/>
                <a:gd name="connsiteY15" fmla="*/ 1415010 h 5218739"/>
                <a:gd name="connsiteX16" fmla="*/ 932762 w 3737830"/>
                <a:gd name="connsiteY16" fmla="*/ 1436248 h 5218739"/>
                <a:gd name="connsiteX17" fmla="*/ 902682 w 3737830"/>
                <a:gd name="connsiteY17" fmla="*/ 1355452 h 5218739"/>
                <a:gd name="connsiteX18" fmla="*/ 646054 w 3737830"/>
                <a:gd name="connsiteY18" fmla="*/ 1443327 h 5218739"/>
                <a:gd name="connsiteX19" fmla="*/ 553567 w 3737830"/>
                <a:gd name="connsiteY19" fmla="*/ 1318257 h 5218739"/>
                <a:gd name="connsiteX20" fmla="*/ 528134 w 3737830"/>
                <a:gd name="connsiteY20" fmla="*/ 1490524 h 5218739"/>
                <a:gd name="connsiteX21" fmla="*/ 384780 w 3737830"/>
                <a:gd name="connsiteY21" fmla="*/ 1490524 h 5218739"/>
                <a:gd name="connsiteX22" fmla="*/ 289981 w 3737830"/>
                <a:gd name="connsiteY22" fmla="*/ 1625034 h 5218739"/>
                <a:gd name="connsiteX23" fmla="*/ 132783 w 3737830"/>
                <a:gd name="connsiteY23" fmla="*/ 1704252 h 5218739"/>
                <a:gd name="connsiteX24" fmla="*/ 137379 w 3737830"/>
                <a:gd name="connsiteY24" fmla="*/ 1825618 h 5218739"/>
                <a:gd name="connsiteX25" fmla="*/ 33332 w 3737830"/>
                <a:gd name="connsiteY25" fmla="*/ 1927091 h 5218739"/>
                <a:gd name="connsiteX26" fmla="*/ 6257 w 3737830"/>
                <a:gd name="connsiteY26" fmla="*/ 2273583 h 5218739"/>
                <a:gd name="connsiteX27" fmla="*/ 63390 w 3737830"/>
                <a:gd name="connsiteY27" fmla="*/ 2443891 h 5218739"/>
                <a:gd name="connsiteX28" fmla="*/ 125819 w 3737830"/>
                <a:gd name="connsiteY28" fmla="*/ 2469849 h 5218739"/>
                <a:gd name="connsiteX29" fmla="*/ 169750 w 3737830"/>
                <a:gd name="connsiteY29" fmla="*/ 2613798 h 5218739"/>
                <a:gd name="connsiteX30" fmla="*/ 358836 w 3737830"/>
                <a:gd name="connsiteY30" fmla="*/ 2804548 h 5218739"/>
                <a:gd name="connsiteX31" fmla="*/ 521198 w 3737830"/>
                <a:gd name="connsiteY31" fmla="*/ 2892257 h 5218739"/>
                <a:gd name="connsiteX32" fmla="*/ 598137 w 3737830"/>
                <a:gd name="connsiteY32" fmla="*/ 3135838 h 5218739"/>
                <a:gd name="connsiteX33" fmla="*/ 424087 w 3737830"/>
                <a:gd name="connsiteY33" fmla="*/ 3331184 h 5218739"/>
                <a:gd name="connsiteX34" fmla="*/ 292409 w 3737830"/>
                <a:gd name="connsiteY34" fmla="*/ 3556346 h 5218739"/>
                <a:gd name="connsiteX35" fmla="*/ 293251 w 3737830"/>
                <a:gd name="connsiteY35" fmla="*/ 3670361 h 5218739"/>
                <a:gd name="connsiteX36" fmla="*/ 335069 w 3737830"/>
                <a:gd name="connsiteY36" fmla="*/ 3679847 h 5218739"/>
                <a:gd name="connsiteX37" fmla="*/ 355879 w 3737830"/>
                <a:gd name="connsiteY37" fmla="*/ 3689581 h 5218739"/>
                <a:gd name="connsiteX38" fmla="*/ 379289 w 3737830"/>
                <a:gd name="connsiteY38" fmla="*/ 3682502 h 5218739"/>
                <a:gd name="connsiteX39" fmla="*/ 414839 w 3737830"/>
                <a:gd name="connsiteY39" fmla="*/ 3702855 h 5218739"/>
                <a:gd name="connsiteX40" fmla="*/ 446920 w 3737830"/>
                <a:gd name="connsiteY40" fmla="*/ 3695776 h 5218739"/>
                <a:gd name="connsiteX41" fmla="*/ 493741 w 3737830"/>
                <a:gd name="connsiteY41" fmla="*/ 3732943 h 5218739"/>
                <a:gd name="connsiteX42" fmla="*/ 522354 w 3737830"/>
                <a:gd name="connsiteY42" fmla="*/ 3724094 h 5218739"/>
                <a:gd name="connsiteX43" fmla="*/ 532759 w 3737830"/>
                <a:gd name="connsiteY43" fmla="*/ 3741792 h 5218739"/>
                <a:gd name="connsiteX44" fmla="*/ 569175 w 3737830"/>
                <a:gd name="connsiteY44" fmla="*/ 3717014 h 5218739"/>
                <a:gd name="connsiteX45" fmla="*/ 592586 w 3737830"/>
                <a:gd name="connsiteY45" fmla="*/ 3720554 h 5218739"/>
                <a:gd name="connsiteX46" fmla="*/ 610247 w 3737830"/>
                <a:gd name="connsiteY46" fmla="*/ 3714362 h 5218739"/>
                <a:gd name="connsiteX47" fmla="*/ 638542 w 3737830"/>
                <a:gd name="connsiteY47" fmla="*/ 3764424 h 5218739"/>
                <a:gd name="connsiteX48" fmla="*/ 654147 w 3737830"/>
                <a:gd name="connsiteY48" fmla="*/ 3775420 h 5218739"/>
                <a:gd name="connsiteX49" fmla="*/ 687095 w 3737830"/>
                <a:gd name="connsiteY49" fmla="*/ 3777190 h 5218739"/>
                <a:gd name="connsiteX50" fmla="*/ 692298 w 3737830"/>
                <a:gd name="connsiteY50" fmla="*/ 3751527 h 5218739"/>
                <a:gd name="connsiteX51" fmla="*/ 707038 w 3737830"/>
                <a:gd name="connsiteY51" fmla="*/ 3744447 h 5218739"/>
                <a:gd name="connsiteX52" fmla="*/ 706171 w 3737830"/>
                <a:gd name="connsiteY52" fmla="*/ 3728519 h 5218739"/>
                <a:gd name="connsiteX53" fmla="*/ 734784 w 3737830"/>
                <a:gd name="connsiteY53" fmla="*/ 3712590 h 5218739"/>
                <a:gd name="connsiteX54" fmla="*/ 751258 w 3737830"/>
                <a:gd name="connsiteY54" fmla="*/ 3718784 h 5218739"/>
                <a:gd name="connsiteX55" fmla="*/ 767732 w 3737830"/>
                <a:gd name="connsiteY55" fmla="*/ 3688697 h 5218739"/>
                <a:gd name="connsiteX56" fmla="*/ 818889 w 3737830"/>
                <a:gd name="connsiteY56" fmla="*/ 3698431 h 5218739"/>
                <a:gd name="connsiteX57" fmla="*/ 834496 w 3737830"/>
                <a:gd name="connsiteY57" fmla="*/ 3730288 h 5218739"/>
                <a:gd name="connsiteX58" fmla="*/ 868311 w 3737830"/>
                <a:gd name="connsiteY58" fmla="*/ 3683387 h 5218739"/>
                <a:gd name="connsiteX59" fmla="*/ 908196 w 3737830"/>
                <a:gd name="connsiteY59" fmla="*/ 3669228 h 5218739"/>
                <a:gd name="connsiteX60" fmla="*/ 934208 w 3737830"/>
                <a:gd name="connsiteY60" fmla="*/ 3674538 h 5218739"/>
                <a:gd name="connsiteX61" fmla="*/ 968890 w 3737830"/>
                <a:gd name="connsiteY61" fmla="*/ 3647105 h 5218739"/>
                <a:gd name="connsiteX62" fmla="*/ 994035 w 3737830"/>
                <a:gd name="connsiteY62" fmla="*/ 3640910 h 5218739"/>
                <a:gd name="connsiteX63" fmla="*/ 1026983 w 3737830"/>
                <a:gd name="connsiteY63" fmla="*/ 3599318 h 5218739"/>
                <a:gd name="connsiteX64" fmla="*/ 1054920 w 3737830"/>
                <a:gd name="connsiteY64" fmla="*/ 3580857 h 5218739"/>
                <a:gd name="connsiteX65" fmla="*/ 1068602 w 3737830"/>
                <a:gd name="connsiteY65" fmla="*/ 3593124 h 5218739"/>
                <a:gd name="connsiteX66" fmla="*/ 1093747 w 3737830"/>
                <a:gd name="connsiteY66" fmla="*/ 3608168 h 5218739"/>
                <a:gd name="connsiteX67" fmla="*/ 1105885 w 3737830"/>
                <a:gd name="connsiteY67" fmla="*/ 3580735 h 5218739"/>
                <a:gd name="connsiteX68" fmla="*/ 1116290 w 3737830"/>
                <a:gd name="connsiteY68" fmla="*/ 3585159 h 5218739"/>
                <a:gd name="connsiteX69" fmla="*/ 1138834 w 3737830"/>
                <a:gd name="connsiteY69" fmla="*/ 3550647 h 5218739"/>
                <a:gd name="connsiteX70" fmla="*/ 1159643 w 3737830"/>
                <a:gd name="connsiteY70" fmla="*/ 3545337 h 5218739"/>
                <a:gd name="connsiteX71" fmla="*/ 1169181 w 3737830"/>
                <a:gd name="connsiteY71" fmla="*/ 3554187 h 5218739"/>
                <a:gd name="connsiteX72" fmla="*/ 1177851 w 3737830"/>
                <a:gd name="connsiteY72" fmla="*/ 3545337 h 5218739"/>
                <a:gd name="connsiteX73" fmla="*/ 1187389 w 3737830"/>
                <a:gd name="connsiteY73" fmla="*/ 3543568 h 5218739"/>
                <a:gd name="connsiteX74" fmla="*/ 1189990 w 3737830"/>
                <a:gd name="connsiteY74" fmla="*/ 3533833 h 5218739"/>
                <a:gd name="connsiteX75" fmla="*/ 1204730 w 3737830"/>
                <a:gd name="connsiteY75" fmla="*/ 3527639 h 5218739"/>
                <a:gd name="connsiteX76" fmla="*/ 1251551 w 3737830"/>
                <a:gd name="connsiteY76" fmla="*/ 3524099 h 5218739"/>
                <a:gd name="connsiteX77" fmla="*/ 1263690 w 3737830"/>
                <a:gd name="connsiteY77" fmla="*/ 3532948 h 5218739"/>
                <a:gd name="connsiteX78" fmla="*/ 1274095 w 3737830"/>
                <a:gd name="connsiteY78" fmla="*/ 3522329 h 5218739"/>
                <a:gd name="connsiteX79" fmla="*/ 1278430 w 3737830"/>
                <a:gd name="connsiteY79" fmla="*/ 3501976 h 5218739"/>
                <a:gd name="connsiteX80" fmla="*/ 1273228 w 3737830"/>
                <a:gd name="connsiteY80" fmla="*/ 3489587 h 5218739"/>
                <a:gd name="connsiteX81" fmla="*/ 1289702 w 3737830"/>
                <a:gd name="connsiteY81" fmla="*/ 3474543 h 5218739"/>
                <a:gd name="connsiteX82" fmla="*/ 1300974 w 3737830"/>
                <a:gd name="connsiteY82" fmla="*/ 3476313 h 5218739"/>
                <a:gd name="connsiteX83" fmla="*/ 1300974 w 3737830"/>
                <a:gd name="connsiteY83" fmla="*/ 3499321 h 5218739"/>
                <a:gd name="connsiteX84" fmla="*/ 1315714 w 3737830"/>
                <a:gd name="connsiteY84" fmla="*/ 3489587 h 5218739"/>
                <a:gd name="connsiteX85" fmla="*/ 1327853 w 3737830"/>
                <a:gd name="connsiteY85" fmla="*/ 3486932 h 5218739"/>
                <a:gd name="connsiteX86" fmla="*/ 1350396 w 3737830"/>
                <a:gd name="connsiteY86" fmla="*/ 3479852 h 5218739"/>
                <a:gd name="connsiteX87" fmla="*/ 1374674 w 3737830"/>
                <a:gd name="connsiteY87" fmla="*/ 3482507 h 5218739"/>
                <a:gd name="connsiteX88" fmla="*/ 1368604 w 3737830"/>
                <a:gd name="connsiteY88" fmla="*/ 3494011 h 5218739"/>
                <a:gd name="connsiteX89" fmla="*/ 1369472 w 3737830"/>
                <a:gd name="connsiteY89" fmla="*/ 3517020 h 5218739"/>
                <a:gd name="connsiteX90" fmla="*/ 1392882 w 3737830"/>
                <a:gd name="connsiteY90" fmla="*/ 3492241 h 5218739"/>
                <a:gd name="connsiteX91" fmla="*/ 1416293 w 3737830"/>
                <a:gd name="connsiteY91" fmla="*/ 3491357 h 5218739"/>
                <a:gd name="connsiteX92" fmla="*/ 1442779 w 3737830"/>
                <a:gd name="connsiteY92" fmla="*/ 3466701 h 5218739"/>
                <a:gd name="connsiteX93" fmla="*/ 1499530 w 3737830"/>
                <a:gd name="connsiteY93" fmla="*/ 3501976 h 5218739"/>
                <a:gd name="connsiteX94" fmla="*/ 1544618 w 3737830"/>
                <a:gd name="connsiteY94" fmla="*/ 3581620 h 5218739"/>
                <a:gd name="connsiteX95" fmla="*/ 1551554 w 3737830"/>
                <a:gd name="connsiteY95" fmla="*/ 3574540 h 5218739"/>
                <a:gd name="connsiteX96" fmla="*/ 1567161 w 3737830"/>
                <a:gd name="connsiteY96" fmla="*/ 3575426 h 5218739"/>
                <a:gd name="connsiteX97" fmla="*/ 1578433 w 3737830"/>
                <a:gd name="connsiteY97" fmla="*/ 3586929 h 5218739"/>
                <a:gd name="connsiteX98" fmla="*/ 1613115 w 3737830"/>
                <a:gd name="connsiteY98" fmla="*/ 3594009 h 5218739"/>
                <a:gd name="connsiteX99" fmla="*/ 1653867 w 3737830"/>
                <a:gd name="connsiteY99" fmla="*/ 3578080 h 5218739"/>
                <a:gd name="connsiteX100" fmla="*/ 1694619 w 3737830"/>
                <a:gd name="connsiteY100" fmla="*/ 3586929 h 5218739"/>
                <a:gd name="connsiteX101" fmla="*/ 1693752 w 3737830"/>
                <a:gd name="connsiteY101" fmla="*/ 3627636 h 5218739"/>
                <a:gd name="connsiteX102" fmla="*/ 1721498 w 3737830"/>
                <a:gd name="connsiteY102" fmla="*/ 3656839 h 5218739"/>
                <a:gd name="connsiteX103" fmla="*/ 1761383 w 3737830"/>
                <a:gd name="connsiteY103" fmla="*/ 3656839 h 5218739"/>
                <a:gd name="connsiteX104" fmla="*/ 1760429 w 3737830"/>
                <a:gd name="connsiteY104" fmla="*/ 3685379 h 5218739"/>
                <a:gd name="connsiteX105" fmla="*/ 1778441 w 3737830"/>
                <a:gd name="connsiteY105" fmla="*/ 3689061 h 5218739"/>
                <a:gd name="connsiteX106" fmla="*/ 1800298 w 3737830"/>
                <a:gd name="connsiteY106" fmla="*/ 3684413 h 5218739"/>
                <a:gd name="connsiteX107" fmla="*/ 1813047 w 3737830"/>
                <a:gd name="connsiteY107" fmla="*/ 3669542 h 5218739"/>
                <a:gd name="connsiteX108" fmla="*/ 1833083 w 3737830"/>
                <a:gd name="connsiteY108" fmla="*/ 3667683 h 5218739"/>
                <a:gd name="connsiteX109" fmla="*/ 1855684 w 3737830"/>
                <a:gd name="connsiteY109" fmla="*/ 3637806 h 5218739"/>
                <a:gd name="connsiteX110" fmla="*/ 1862226 w 3737830"/>
                <a:gd name="connsiteY110" fmla="*/ 3644447 h 5218739"/>
                <a:gd name="connsiteX111" fmla="*/ 1853117 w 3737830"/>
                <a:gd name="connsiteY111" fmla="*/ 3669542 h 5218739"/>
                <a:gd name="connsiteX112" fmla="*/ 1870421 w 3737830"/>
                <a:gd name="connsiteY112" fmla="*/ 3712298 h 5218739"/>
                <a:gd name="connsiteX113" fmla="*/ 1874064 w 3737830"/>
                <a:gd name="connsiteY113" fmla="*/ 3742970 h 5218739"/>
                <a:gd name="connsiteX114" fmla="*/ 1873154 w 3737830"/>
                <a:gd name="connsiteY114" fmla="*/ 3769925 h 5218739"/>
                <a:gd name="connsiteX115" fmla="*/ 1893189 w 3737830"/>
                <a:gd name="connsiteY115" fmla="*/ 3781078 h 5218739"/>
                <a:gd name="connsiteX116" fmla="*/ 1911403 w 3737830"/>
                <a:gd name="connsiteY116" fmla="*/ 3782937 h 5218739"/>
                <a:gd name="connsiteX117" fmla="*/ 1913224 w 3737830"/>
                <a:gd name="connsiteY117" fmla="*/ 3799668 h 5218739"/>
                <a:gd name="connsiteX118" fmla="*/ 1923242 w 3737830"/>
                <a:gd name="connsiteY118" fmla="*/ 3816398 h 5218739"/>
                <a:gd name="connsiteX119" fmla="*/ 1921420 w 3737830"/>
                <a:gd name="connsiteY119" fmla="*/ 3828481 h 5218739"/>
                <a:gd name="connsiteX120" fmla="*/ 1909581 w 3737830"/>
                <a:gd name="connsiteY120" fmla="*/ 3831270 h 5218739"/>
                <a:gd name="connsiteX121" fmla="*/ 1906849 w 3737830"/>
                <a:gd name="connsiteY121" fmla="*/ 3821975 h 5218739"/>
                <a:gd name="connsiteX122" fmla="*/ 1894100 w 3737830"/>
                <a:gd name="connsiteY122" fmla="*/ 3826622 h 5218739"/>
                <a:gd name="connsiteX123" fmla="*/ 1890457 w 3737830"/>
                <a:gd name="connsiteY123" fmla="*/ 3846141 h 5218739"/>
                <a:gd name="connsiteX124" fmla="*/ 1878618 w 3737830"/>
                <a:gd name="connsiteY124" fmla="*/ 3858224 h 5218739"/>
                <a:gd name="connsiteX125" fmla="*/ 1885903 w 3737830"/>
                <a:gd name="connsiteY125" fmla="*/ 3884249 h 5218739"/>
                <a:gd name="connsiteX126" fmla="*/ 1875886 w 3737830"/>
                <a:gd name="connsiteY126" fmla="*/ 3924216 h 5218739"/>
                <a:gd name="connsiteX127" fmla="*/ 1895010 w 3737830"/>
                <a:gd name="connsiteY127" fmla="*/ 3936299 h 5218739"/>
                <a:gd name="connsiteX128" fmla="*/ 1912314 w 3737830"/>
                <a:gd name="connsiteY128" fmla="*/ 3958606 h 5218739"/>
                <a:gd name="connsiteX129" fmla="*/ 1907760 w 3737830"/>
                <a:gd name="connsiteY129" fmla="*/ 3967901 h 5218739"/>
                <a:gd name="connsiteX130" fmla="*/ 1909581 w 3737830"/>
                <a:gd name="connsiteY130" fmla="*/ 3979055 h 5218739"/>
                <a:gd name="connsiteX131" fmla="*/ 1884992 w 3737830"/>
                <a:gd name="connsiteY131" fmla="*/ 3993927 h 5218739"/>
                <a:gd name="connsiteX132" fmla="*/ 1879528 w 3737830"/>
                <a:gd name="connsiteY132" fmla="*/ 4009728 h 5218739"/>
                <a:gd name="connsiteX133" fmla="*/ 1809404 w 3737830"/>
                <a:gd name="connsiteY133" fmla="*/ 4037612 h 5218739"/>
                <a:gd name="connsiteX134" fmla="*/ 1823065 w 3737830"/>
                <a:gd name="connsiteY134" fmla="*/ 4052483 h 5218739"/>
                <a:gd name="connsiteX135" fmla="*/ 1815780 w 3737830"/>
                <a:gd name="connsiteY135" fmla="*/ 4067355 h 5218739"/>
                <a:gd name="connsiteX136" fmla="*/ 1833083 w 3737830"/>
                <a:gd name="connsiteY136" fmla="*/ 4098957 h 5218739"/>
                <a:gd name="connsiteX137" fmla="*/ 1851297 w 3737830"/>
                <a:gd name="connsiteY137" fmla="*/ 4098957 h 5218739"/>
                <a:gd name="connsiteX138" fmla="*/ 1872243 w 3737830"/>
                <a:gd name="connsiteY138" fmla="*/ 4117546 h 5218739"/>
                <a:gd name="connsiteX139" fmla="*/ 1884082 w 3737830"/>
                <a:gd name="connsiteY139" fmla="*/ 4126841 h 5218739"/>
                <a:gd name="connsiteX140" fmla="*/ 1895921 w 3737830"/>
                <a:gd name="connsiteY140" fmla="*/ 4175173 h 5218739"/>
                <a:gd name="connsiteX141" fmla="*/ 1881349 w 3737830"/>
                <a:gd name="connsiteY141" fmla="*/ 4193762 h 5218739"/>
                <a:gd name="connsiteX142" fmla="*/ 1896832 w 3737830"/>
                <a:gd name="connsiteY142" fmla="*/ 4199339 h 5218739"/>
                <a:gd name="connsiteX143" fmla="*/ 1902296 w 3737830"/>
                <a:gd name="connsiteY143" fmla="*/ 4209564 h 5218739"/>
                <a:gd name="connsiteX144" fmla="*/ 1948742 w 3737830"/>
                <a:gd name="connsiteY144" fmla="*/ 4229082 h 5218739"/>
                <a:gd name="connsiteX145" fmla="*/ 1986991 w 3737830"/>
                <a:gd name="connsiteY145" fmla="*/ 4230941 h 5218739"/>
                <a:gd name="connsiteX146" fmla="*/ 1997008 w 3737830"/>
                <a:gd name="connsiteY146" fmla="*/ 4243954 h 5218739"/>
                <a:gd name="connsiteX147" fmla="*/ 2015222 w 3737830"/>
                <a:gd name="connsiteY147" fmla="*/ 4250460 h 5218739"/>
                <a:gd name="connsiteX148" fmla="*/ 2017044 w 3737830"/>
                <a:gd name="connsiteY148" fmla="*/ 4276485 h 5218739"/>
                <a:gd name="connsiteX149" fmla="*/ 2069313 w 3737830"/>
                <a:gd name="connsiteY149" fmla="*/ 4257313 h 5218739"/>
                <a:gd name="connsiteX150" fmla="*/ 2062579 w 3737830"/>
                <a:gd name="connsiteY150" fmla="*/ 4282062 h 5218739"/>
                <a:gd name="connsiteX151" fmla="*/ 2075328 w 3737830"/>
                <a:gd name="connsiteY151" fmla="*/ 4304369 h 5218739"/>
                <a:gd name="connsiteX152" fmla="*/ 2056204 w 3737830"/>
                <a:gd name="connsiteY152" fmla="*/ 4313664 h 5218739"/>
                <a:gd name="connsiteX153" fmla="*/ 2068043 w 3737830"/>
                <a:gd name="connsiteY153" fmla="*/ 4321100 h 5218739"/>
                <a:gd name="connsiteX154" fmla="*/ 2078061 w 3737830"/>
                <a:gd name="connsiteY154" fmla="*/ 4341548 h 5218739"/>
                <a:gd name="connsiteX155" fmla="*/ 2064400 w 3737830"/>
                <a:gd name="connsiteY155" fmla="*/ 4361067 h 5218739"/>
                <a:gd name="connsiteX156" fmla="*/ 2056204 w 3737830"/>
                <a:gd name="connsiteY156" fmla="*/ 4380586 h 5218739"/>
                <a:gd name="connsiteX157" fmla="*/ 2033436 w 3737830"/>
                <a:gd name="connsiteY157" fmla="*/ 4400105 h 5218739"/>
                <a:gd name="connsiteX158" fmla="*/ 2037990 w 3737830"/>
                <a:gd name="connsiteY158" fmla="*/ 4411258 h 5218739"/>
                <a:gd name="connsiteX159" fmla="*/ 2053472 w 3737830"/>
                <a:gd name="connsiteY159" fmla="*/ 4401034 h 5218739"/>
                <a:gd name="connsiteX160" fmla="*/ 2052561 w 3737830"/>
                <a:gd name="connsiteY160" fmla="*/ 4432636 h 5218739"/>
                <a:gd name="connsiteX161" fmla="*/ 2033436 w 3737830"/>
                <a:gd name="connsiteY161" fmla="*/ 4438213 h 5218739"/>
                <a:gd name="connsiteX162" fmla="*/ 2042543 w 3737830"/>
                <a:gd name="connsiteY162" fmla="*/ 4480040 h 5218739"/>
                <a:gd name="connsiteX163" fmla="*/ 1868836 w 3737830"/>
                <a:gd name="connsiteY163" fmla="*/ 4846950 h 5218739"/>
                <a:gd name="connsiteX164" fmla="*/ 2702849 w 3737830"/>
                <a:gd name="connsiteY164" fmla="*/ 5188594 h 5218739"/>
                <a:gd name="connsiteX165" fmla="*/ 3506718 w 3737830"/>
                <a:gd name="connsiteY165" fmla="*/ 5218739 h 5218739"/>
                <a:gd name="connsiteX166" fmla="*/ 3737830 w 3737830"/>
                <a:gd name="connsiteY166" fmla="*/ 4465112 h 5218739"/>
                <a:gd name="connsiteX167" fmla="*/ 3707685 w 3737830"/>
                <a:gd name="connsiteY167" fmla="*/ 3801921 h 5218739"/>
                <a:gd name="connsiteX168" fmla="*/ 3737830 w 3737830"/>
                <a:gd name="connsiteY168" fmla="*/ 3289455 h 5218739"/>
                <a:gd name="connsiteX169" fmla="*/ 3446427 w 3737830"/>
                <a:gd name="connsiteY169" fmla="*/ 2666457 h 5218739"/>
                <a:gd name="connsiteX170" fmla="*/ 2853575 w 3737830"/>
                <a:gd name="connsiteY170" fmla="*/ 2676506 h 5218739"/>
                <a:gd name="connsiteX171" fmla="*/ 2572221 w 3737830"/>
                <a:gd name="connsiteY171" fmla="*/ 2475539 h 5218739"/>
                <a:gd name="connsiteX172" fmla="*/ 2793285 w 3737830"/>
                <a:gd name="connsiteY172" fmla="*/ 2274572 h 5218739"/>
                <a:gd name="connsiteX173" fmla="*/ 2873671 w 3737830"/>
                <a:gd name="connsiteY173" fmla="*/ 2013314 h 5218739"/>
                <a:gd name="connsiteX174" fmla="*/ 3144977 w 3737830"/>
                <a:gd name="connsiteY174" fmla="*/ 1782202 h 5218739"/>
                <a:gd name="connsiteX175" fmla="*/ 2984203 w 3737830"/>
                <a:gd name="connsiteY175" fmla="*/ 1330027 h 5218739"/>
                <a:gd name="connsiteX176" fmla="*/ 3165074 w 3737830"/>
                <a:gd name="connsiteY176" fmla="*/ 1108963 h 5218739"/>
                <a:gd name="connsiteX177" fmla="*/ 3438708 w 3737830"/>
                <a:gd name="connsiteY177" fmla="*/ 708324 h 5218739"/>
                <a:gd name="connsiteX178" fmla="*/ 3377270 w 3737830"/>
                <a:gd name="connsiteY178" fmla="*/ 563993 h 5218739"/>
                <a:gd name="connsiteX179" fmla="*/ 3316598 w 3737830"/>
                <a:gd name="connsiteY179" fmla="*/ 440404 h 5218739"/>
                <a:gd name="connsiteX180" fmla="*/ 3332784 w 3737830"/>
                <a:gd name="connsiteY180" fmla="*/ 263417 h 5218739"/>
                <a:gd name="connsiteX181" fmla="*/ 3106192 w 3737830"/>
                <a:gd name="connsiteY181" fmla="*/ 128907 h 5218739"/>
                <a:gd name="connsiteX182" fmla="*/ 3124462 w 3737830"/>
                <a:gd name="connsiteY182" fmla="*/ 12400 h 5218739"/>
                <a:gd name="connsiteX183" fmla="*/ 3020642 w 3737830"/>
                <a:gd name="connsiteY183" fmla="*/ 1477 h 5218739"/>
                <a:gd name="connsiteX184" fmla="*/ 2958526 w 3737830"/>
                <a:gd name="connsiteY184" fmla="*/ 38129 h 5218739"/>
                <a:gd name="connsiteX185" fmla="*/ 2965150 w 3737830"/>
                <a:gd name="connsiteY185" fmla="*/ 223300 h 5218739"/>
                <a:gd name="connsiteX186" fmla="*/ 2780177 w 3737830"/>
                <a:gd name="connsiteY186" fmla="*/ 305894 h 5218739"/>
                <a:gd name="connsiteX187" fmla="*/ 2762617 w 3737830"/>
                <a:gd name="connsiteY187" fmla="*/ 448814 h 5218739"/>
                <a:gd name="connsiteX0" fmla="*/ 2762617 w 3737830"/>
                <a:gd name="connsiteY0" fmla="*/ 448814 h 5218739"/>
                <a:gd name="connsiteX1" fmla="*/ 2424105 w 3737830"/>
                <a:gd name="connsiteY1" fmla="*/ 558395 h 5218739"/>
                <a:gd name="connsiteX2" fmla="*/ 2293527 w 3737830"/>
                <a:gd name="connsiteY2" fmla="*/ 545493 h 5218739"/>
                <a:gd name="connsiteX3" fmla="*/ 2241444 w 3737830"/>
                <a:gd name="connsiteY3" fmla="*/ 716503 h 5218739"/>
                <a:gd name="connsiteX4" fmla="*/ 2040286 w 3737830"/>
                <a:gd name="connsiteY4" fmla="*/ 792017 h 5218739"/>
                <a:gd name="connsiteX5" fmla="*/ 1996355 w 3737830"/>
                <a:gd name="connsiteY5" fmla="*/ 709423 h 5218739"/>
                <a:gd name="connsiteX6" fmla="*/ 1883059 w 3737830"/>
                <a:gd name="connsiteY6" fmla="*/ 810896 h 5218739"/>
                <a:gd name="connsiteX7" fmla="*/ 1700399 w 3737830"/>
                <a:gd name="connsiteY7" fmla="*/ 820335 h 5218739"/>
                <a:gd name="connsiteX8" fmla="*/ 1591727 w 3737830"/>
                <a:gd name="connsiteY8" fmla="*/ 910008 h 5218739"/>
                <a:gd name="connsiteX9" fmla="*/ 1478186 w 3737830"/>
                <a:gd name="connsiteY9" fmla="*/ 938674 h 5218739"/>
                <a:gd name="connsiteX10" fmla="*/ 1392881 w 3737830"/>
                <a:gd name="connsiteY10" fmla="*/ 1179028 h 5218739"/>
                <a:gd name="connsiteX11" fmla="*/ 1249527 w 3737830"/>
                <a:gd name="connsiteY11" fmla="*/ 1112953 h 5218739"/>
                <a:gd name="connsiteX12" fmla="*/ 1184787 w 3737830"/>
                <a:gd name="connsiteY12" fmla="*/ 1226224 h 5218739"/>
                <a:gd name="connsiteX13" fmla="*/ 1214845 w 3737830"/>
                <a:gd name="connsiteY13" fmla="*/ 1445687 h 5218739"/>
                <a:gd name="connsiteX14" fmla="*/ 1062243 w 3737830"/>
                <a:gd name="connsiteY14" fmla="*/ 1497603 h 5218739"/>
                <a:gd name="connsiteX15" fmla="*/ 1018312 w 3737830"/>
                <a:gd name="connsiteY15" fmla="*/ 1415010 h 5218739"/>
                <a:gd name="connsiteX16" fmla="*/ 932762 w 3737830"/>
                <a:gd name="connsiteY16" fmla="*/ 1436248 h 5218739"/>
                <a:gd name="connsiteX17" fmla="*/ 902682 w 3737830"/>
                <a:gd name="connsiteY17" fmla="*/ 1355452 h 5218739"/>
                <a:gd name="connsiteX18" fmla="*/ 646054 w 3737830"/>
                <a:gd name="connsiteY18" fmla="*/ 1443327 h 5218739"/>
                <a:gd name="connsiteX19" fmla="*/ 553567 w 3737830"/>
                <a:gd name="connsiteY19" fmla="*/ 1318257 h 5218739"/>
                <a:gd name="connsiteX20" fmla="*/ 528134 w 3737830"/>
                <a:gd name="connsiteY20" fmla="*/ 1490524 h 5218739"/>
                <a:gd name="connsiteX21" fmla="*/ 384780 w 3737830"/>
                <a:gd name="connsiteY21" fmla="*/ 1490524 h 5218739"/>
                <a:gd name="connsiteX22" fmla="*/ 289981 w 3737830"/>
                <a:gd name="connsiteY22" fmla="*/ 1625034 h 5218739"/>
                <a:gd name="connsiteX23" fmla="*/ 132783 w 3737830"/>
                <a:gd name="connsiteY23" fmla="*/ 1704252 h 5218739"/>
                <a:gd name="connsiteX24" fmla="*/ 137379 w 3737830"/>
                <a:gd name="connsiteY24" fmla="*/ 1825618 h 5218739"/>
                <a:gd name="connsiteX25" fmla="*/ 33332 w 3737830"/>
                <a:gd name="connsiteY25" fmla="*/ 1927091 h 5218739"/>
                <a:gd name="connsiteX26" fmla="*/ 6257 w 3737830"/>
                <a:gd name="connsiteY26" fmla="*/ 2273583 h 5218739"/>
                <a:gd name="connsiteX27" fmla="*/ 63390 w 3737830"/>
                <a:gd name="connsiteY27" fmla="*/ 2443891 h 5218739"/>
                <a:gd name="connsiteX28" fmla="*/ 125819 w 3737830"/>
                <a:gd name="connsiteY28" fmla="*/ 2469849 h 5218739"/>
                <a:gd name="connsiteX29" fmla="*/ 169750 w 3737830"/>
                <a:gd name="connsiteY29" fmla="*/ 2613798 h 5218739"/>
                <a:gd name="connsiteX30" fmla="*/ 358836 w 3737830"/>
                <a:gd name="connsiteY30" fmla="*/ 2804548 h 5218739"/>
                <a:gd name="connsiteX31" fmla="*/ 521198 w 3737830"/>
                <a:gd name="connsiteY31" fmla="*/ 2892257 h 5218739"/>
                <a:gd name="connsiteX32" fmla="*/ 598137 w 3737830"/>
                <a:gd name="connsiteY32" fmla="*/ 3135838 h 5218739"/>
                <a:gd name="connsiteX33" fmla="*/ 424087 w 3737830"/>
                <a:gd name="connsiteY33" fmla="*/ 3331184 h 5218739"/>
                <a:gd name="connsiteX34" fmla="*/ 292409 w 3737830"/>
                <a:gd name="connsiteY34" fmla="*/ 3556346 h 5218739"/>
                <a:gd name="connsiteX35" fmla="*/ 293251 w 3737830"/>
                <a:gd name="connsiteY35" fmla="*/ 3670361 h 5218739"/>
                <a:gd name="connsiteX36" fmla="*/ 335069 w 3737830"/>
                <a:gd name="connsiteY36" fmla="*/ 3679847 h 5218739"/>
                <a:gd name="connsiteX37" fmla="*/ 355879 w 3737830"/>
                <a:gd name="connsiteY37" fmla="*/ 3689581 h 5218739"/>
                <a:gd name="connsiteX38" fmla="*/ 379289 w 3737830"/>
                <a:gd name="connsiteY38" fmla="*/ 3682502 h 5218739"/>
                <a:gd name="connsiteX39" fmla="*/ 414839 w 3737830"/>
                <a:gd name="connsiteY39" fmla="*/ 3702855 h 5218739"/>
                <a:gd name="connsiteX40" fmla="*/ 446920 w 3737830"/>
                <a:gd name="connsiteY40" fmla="*/ 3695776 h 5218739"/>
                <a:gd name="connsiteX41" fmla="*/ 493741 w 3737830"/>
                <a:gd name="connsiteY41" fmla="*/ 3732943 h 5218739"/>
                <a:gd name="connsiteX42" fmla="*/ 522354 w 3737830"/>
                <a:gd name="connsiteY42" fmla="*/ 3724094 h 5218739"/>
                <a:gd name="connsiteX43" fmla="*/ 532759 w 3737830"/>
                <a:gd name="connsiteY43" fmla="*/ 3741792 h 5218739"/>
                <a:gd name="connsiteX44" fmla="*/ 569175 w 3737830"/>
                <a:gd name="connsiteY44" fmla="*/ 3717014 h 5218739"/>
                <a:gd name="connsiteX45" fmla="*/ 592586 w 3737830"/>
                <a:gd name="connsiteY45" fmla="*/ 3720554 h 5218739"/>
                <a:gd name="connsiteX46" fmla="*/ 610247 w 3737830"/>
                <a:gd name="connsiteY46" fmla="*/ 3714362 h 5218739"/>
                <a:gd name="connsiteX47" fmla="*/ 638542 w 3737830"/>
                <a:gd name="connsiteY47" fmla="*/ 3764424 h 5218739"/>
                <a:gd name="connsiteX48" fmla="*/ 654147 w 3737830"/>
                <a:gd name="connsiteY48" fmla="*/ 3775420 h 5218739"/>
                <a:gd name="connsiteX49" fmla="*/ 687095 w 3737830"/>
                <a:gd name="connsiteY49" fmla="*/ 3777190 h 5218739"/>
                <a:gd name="connsiteX50" fmla="*/ 692298 w 3737830"/>
                <a:gd name="connsiteY50" fmla="*/ 3751527 h 5218739"/>
                <a:gd name="connsiteX51" fmla="*/ 707038 w 3737830"/>
                <a:gd name="connsiteY51" fmla="*/ 3744447 h 5218739"/>
                <a:gd name="connsiteX52" fmla="*/ 706171 w 3737830"/>
                <a:gd name="connsiteY52" fmla="*/ 3728519 h 5218739"/>
                <a:gd name="connsiteX53" fmla="*/ 734784 w 3737830"/>
                <a:gd name="connsiteY53" fmla="*/ 3712590 h 5218739"/>
                <a:gd name="connsiteX54" fmla="*/ 751258 w 3737830"/>
                <a:gd name="connsiteY54" fmla="*/ 3718784 h 5218739"/>
                <a:gd name="connsiteX55" fmla="*/ 767732 w 3737830"/>
                <a:gd name="connsiteY55" fmla="*/ 3688697 h 5218739"/>
                <a:gd name="connsiteX56" fmla="*/ 818889 w 3737830"/>
                <a:gd name="connsiteY56" fmla="*/ 3698431 h 5218739"/>
                <a:gd name="connsiteX57" fmla="*/ 834496 w 3737830"/>
                <a:gd name="connsiteY57" fmla="*/ 3730288 h 5218739"/>
                <a:gd name="connsiteX58" fmla="*/ 868311 w 3737830"/>
                <a:gd name="connsiteY58" fmla="*/ 3683387 h 5218739"/>
                <a:gd name="connsiteX59" fmla="*/ 908196 w 3737830"/>
                <a:gd name="connsiteY59" fmla="*/ 3669228 h 5218739"/>
                <a:gd name="connsiteX60" fmla="*/ 934208 w 3737830"/>
                <a:gd name="connsiteY60" fmla="*/ 3674538 h 5218739"/>
                <a:gd name="connsiteX61" fmla="*/ 968890 w 3737830"/>
                <a:gd name="connsiteY61" fmla="*/ 3647105 h 5218739"/>
                <a:gd name="connsiteX62" fmla="*/ 994035 w 3737830"/>
                <a:gd name="connsiteY62" fmla="*/ 3640910 h 5218739"/>
                <a:gd name="connsiteX63" fmla="*/ 1026983 w 3737830"/>
                <a:gd name="connsiteY63" fmla="*/ 3599318 h 5218739"/>
                <a:gd name="connsiteX64" fmla="*/ 1054920 w 3737830"/>
                <a:gd name="connsiteY64" fmla="*/ 3580857 h 5218739"/>
                <a:gd name="connsiteX65" fmla="*/ 1068602 w 3737830"/>
                <a:gd name="connsiteY65" fmla="*/ 3593124 h 5218739"/>
                <a:gd name="connsiteX66" fmla="*/ 1093747 w 3737830"/>
                <a:gd name="connsiteY66" fmla="*/ 3608168 h 5218739"/>
                <a:gd name="connsiteX67" fmla="*/ 1105885 w 3737830"/>
                <a:gd name="connsiteY67" fmla="*/ 3580735 h 5218739"/>
                <a:gd name="connsiteX68" fmla="*/ 1116290 w 3737830"/>
                <a:gd name="connsiteY68" fmla="*/ 3585159 h 5218739"/>
                <a:gd name="connsiteX69" fmla="*/ 1138834 w 3737830"/>
                <a:gd name="connsiteY69" fmla="*/ 3550647 h 5218739"/>
                <a:gd name="connsiteX70" fmla="*/ 1159643 w 3737830"/>
                <a:gd name="connsiteY70" fmla="*/ 3545337 h 5218739"/>
                <a:gd name="connsiteX71" fmla="*/ 1169181 w 3737830"/>
                <a:gd name="connsiteY71" fmla="*/ 3554187 h 5218739"/>
                <a:gd name="connsiteX72" fmla="*/ 1177851 w 3737830"/>
                <a:gd name="connsiteY72" fmla="*/ 3545337 h 5218739"/>
                <a:gd name="connsiteX73" fmla="*/ 1187389 w 3737830"/>
                <a:gd name="connsiteY73" fmla="*/ 3543568 h 5218739"/>
                <a:gd name="connsiteX74" fmla="*/ 1189990 w 3737830"/>
                <a:gd name="connsiteY74" fmla="*/ 3533833 h 5218739"/>
                <a:gd name="connsiteX75" fmla="*/ 1204730 w 3737830"/>
                <a:gd name="connsiteY75" fmla="*/ 3527639 h 5218739"/>
                <a:gd name="connsiteX76" fmla="*/ 1251551 w 3737830"/>
                <a:gd name="connsiteY76" fmla="*/ 3524099 h 5218739"/>
                <a:gd name="connsiteX77" fmla="*/ 1263690 w 3737830"/>
                <a:gd name="connsiteY77" fmla="*/ 3532948 h 5218739"/>
                <a:gd name="connsiteX78" fmla="*/ 1274095 w 3737830"/>
                <a:gd name="connsiteY78" fmla="*/ 3522329 h 5218739"/>
                <a:gd name="connsiteX79" fmla="*/ 1278430 w 3737830"/>
                <a:gd name="connsiteY79" fmla="*/ 3501976 h 5218739"/>
                <a:gd name="connsiteX80" fmla="*/ 1273228 w 3737830"/>
                <a:gd name="connsiteY80" fmla="*/ 3489587 h 5218739"/>
                <a:gd name="connsiteX81" fmla="*/ 1289702 w 3737830"/>
                <a:gd name="connsiteY81" fmla="*/ 3474543 h 5218739"/>
                <a:gd name="connsiteX82" fmla="*/ 1300974 w 3737830"/>
                <a:gd name="connsiteY82" fmla="*/ 3476313 h 5218739"/>
                <a:gd name="connsiteX83" fmla="*/ 1300974 w 3737830"/>
                <a:gd name="connsiteY83" fmla="*/ 3499321 h 5218739"/>
                <a:gd name="connsiteX84" fmla="*/ 1315714 w 3737830"/>
                <a:gd name="connsiteY84" fmla="*/ 3489587 h 5218739"/>
                <a:gd name="connsiteX85" fmla="*/ 1327853 w 3737830"/>
                <a:gd name="connsiteY85" fmla="*/ 3486932 h 5218739"/>
                <a:gd name="connsiteX86" fmla="*/ 1350396 w 3737830"/>
                <a:gd name="connsiteY86" fmla="*/ 3479852 h 5218739"/>
                <a:gd name="connsiteX87" fmla="*/ 1374674 w 3737830"/>
                <a:gd name="connsiteY87" fmla="*/ 3482507 h 5218739"/>
                <a:gd name="connsiteX88" fmla="*/ 1368604 w 3737830"/>
                <a:gd name="connsiteY88" fmla="*/ 3494011 h 5218739"/>
                <a:gd name="connsiteX89" fmla="*/ 1369472 w 3737830"/>
                <a:gd name="connsiteY89" fmla="*/ 3517020 h 5218739"/>
                <a:gd name="connsiteX90" fmla="*/ 1392882 w 3737830"/>
                <a:gd name="connsiteY90" fmla="*/ 3492241 h 5218739"/>
                <a:gd name="connsiteX91" fmla="*/ 1416293 w 3737830"/>
                <a:gd name="connsiteY91" fmla="*/ 3491357 h 5218739"/>
                <a:gd name="connsiteX92" fmla="*/ 1442779 w 3737830"/>
                <a:gd name="connsiteY92" fmla="*/ 3466701 h 5218739"/>
                <a:gd name="connsiteX93" fmla="*/ 1499530 w 3737830"/>
                <a:gd name="connsiteY93" fmla="*/ 3501976 h 5218739"/>
                <a:gd name="connsiteX94" fmla="*/ 1544618 w 3737830"/>
                <a:gd name="connsiteY94" fmla="*/ 3581620 h 5218739"/>
                <a:gd name="connsiteX95" fmla="*/ 1551554 w 3737830"/>
                <a:gd name="connsiteY95" fmla="*/ 3574540 h 5218739"/>
                <a:gd name="connsiteX96" fmla="*/ 1567161 w 3737830"/>
                <a:gd name="connsiteY96" fmla="*/ 3575426 h 5218739"/>
                <a:gd name="connsiteX97" fmla="*/ 1578433 w 3737830"/>
                <a:gd name="connsiteY97" fmla="*/ 3586929 h 5218739"/>
                <a:gd name="connsiteX98" fmla="*/ 1613115 w 3737830"/>
                <a:gd name="connsiteY98" fmla="*/ 3594009 h 5218739"/>
                <a:gd name="connsiteX99" fmla="*/ 1653867 w 3737830"/>
                <a:gd name="connsiteY99" fmla="*/ 3578080 h 5218739"/>
                <a:gd name="connsiteX100" fmla="*/ 1694619 w 3737830"/>
                <a:gd name="connsiteY100" fmla="*/ 3586929 h 5218739"/>
                <a:gd name="connsiteX101" fmla="*/ 1693752 w 3737830"/>
                <a:gd name="connsiteY101" fmla="*/ 3627636 h 5218739"/>
                <a:gd name="connsiteX102" fmla="*/ 1721498 w 3737830"/>
                <a:gd name="connsiteY102" fmla="*/ 3656839 h 5218739"/>
                <a:gd name="connsiteX103" fmla="*/ 1761383 w 3737830"/>
                <a:gd name="connsiteY103" fmla="*/ 3656839 h 5218739"/>
                <a:gd name="connsiteX104" fmla="*/ 1760429 w 3737830"/>
                <a:gd name="connsiteY104" fmla="*/ 3685379 h 5218739"/>
                <a:gd name="connsiteX105" fmla="*/ 1778441 w 3737830"/>
                <a:gd name="connsiteY105" fmla="*/ 3689061 h 5218739"/>
                <a:gd name="connsiteX106" fmla="*/ 1800298 w 3737830"/>
                <a:gd name="connsiteY106" fmla="*/ 3684413 h 5218739"/>
                <a:gd name="connsiteX107" fmla="*/ 1813047 w 3737830"/>
                <a:gd name="connsiteY107" fmla="*/ 3669542 h 5218739"/>
                <a:gd name="connsiteX108" fmla="*/ 1833083 w 3737830"/>
                <a:gd name="connsiteY108" fmla="*/ 3667683 h 5218739"/>
                <a:gd name="connsiteX109" fmla="*/ 1855684 w 3737830"/>
                <a:gd name="connsiteY109" fmla="*/ 3637806 h 5218739"/>
                <a:gd name="connsiteX110" fmla="*/ 1862226 w 3737830"/>
                <a:gd name="connsiteY110" fmla="*/ 3644447 h 5218739"/>
                <a:gd name="connsiteX111" fmla="*/ 1853117 w 3737830"/>
                <a:gd name="connsiteY111" fmla="*/ 3669542 h 5218739"/>
                <a:gd name="connsiteX112" fmla="*/ 1870421 w 3737830"/>
                <a:gd name="connsiteY112" fmla="*/ 3712298 h 5218739"/>
                <a:gd name="connsiteX113" fmla="*/ 1874064 w 3737830"/>
                <a:gd name="connsiteY113" fmla="*/ 3742970 h 5218739"/>
                <a:gd name="connsiteX114" fmla="*/ 1873154 w 3737830"/>
                <a:gd name="connsiteY114" fmla="*/ 3769925 h 5218739"/>
                <a:gd name="connsiteX115" fmla="*/ 1893189 w 3737830"/>
                <a:gd name="connsiteY115" fmla="*/ 3781078 h 5218739"/>
                <a:gd name="connsiteX116" fmla="*/ 1911403 w 3737830"/>
                <a:gd name="connsiteY116" fmla="*/ 3782937 h 5218739"/>
                <a:gd name="connsiteX117" fmla="*/ 1913224 w 3737830"/>
                <a:gd name="connsiteY117" fmla="*/ 3799668 h 5218739"/>
                <a:gd name="connsiteX118" fmla="*/ 1923242 w 3737830"/>
                <a:gd name="connsiteY118" fmla="*/ 3816398 h 5218739"/>
                <a:gd name="connsiteX119" fmla="*/ 1921420 w 3737830"/>
                <a:gd name="connsiteY119" fmla="*/ 3828481 h 5218739"/>
                <a:gd name="connsiteX120" fmla="*/ 1909581 w 3737830"/>
                <a:gd name="connsiteY120" fmla="*/ 3831270 h 5218739"/>
                <a:gd name="connsiteX121" fmla="*/ 1906849 w 3737830"/>
                <a:gd name="connsiteY121" fmla="*/ 3821975 h 5218739"/>
                <a:gd name="connsiteX122" fmla="*/ 1894100 w 3737830"/>
                <a:gd name="connsiteY122" fmla="*/ 3826622 h 5218739"/>
                <a:gd name="connsiteX123" fmla="*/ 1890457 w 3737830"/>
                <a:gd name="connsiteY123" fmla="*/ 3846141 h 5218739"/>
                <a:gd name="connsiteX124" fmla="*/ 1878618 w 3737830"/>
                <a:gd name="connsiteY124" fmla="*/ 3858224 h 5218739"/>
                <a:gd name="connsiteX125" fmla="*/ 1885903 w 3737830"/>
                <a:gd name="connsiteY125" fmla="*/ 3884249 h 5218739"/>
                <a:gd name="connsiteX126" fmla="*/ 1875886 w 3737830"/>
                <a:gd name="connsiteY126" fmla="*/ 3924216 h 5218739"/>
                <a:gd name="connsiteX127" fmla="*/ 1895010 w 3737830"/>
                <a:gd name="connsiteY127" fmla="*/ 3936299 h 5218739"/>
                <a:gd name="connsiteX128" fmla="*/ 1912314 w 3737830"/>
                <a:gd name="connsiteY128" fmla="*/ 3958606 h 5218739"/>
                <a:gd name="connsiteX129" fmla="*/ 1907760 w 3737830"/>
                <a:gd name="connsiteY129" fmla="*/ 3967901 h 5218739"/>
                <a:gd name="connsiteX130" fmla="*/ 1909581 w 3737830"/>
                <a:gd name="connsiteY130" fmla="*/ 3979055 h 5218739"/>
                <a:gd name="connsiteX131" fmla="*/ 1884992 w 3737830"/>
                <a:gd name="connsiteY131" fmla="*/ 3993927 h 5218739"/>
                <a:gd name="connsiteX132" fmla="*/ 1879528 w 3737830"/>
                <a:gd name="connsiteY132" fmla="*/ 4009728 h 5218739"/>
                <a:gd name="connsiteX133" fmla="*/ 1809404 w 3737830"/>
                <a:gd name="connsiteY133" fmla="*/ 4037612 h 5218739"/>
                <a:gd name="connsiteX134" fmla="*/ 1823065 w 3737830"/>
                <a:gd name="connsiteY134" fmla="*/ 4052483 h 5218739"/>
                <a:gd name="connsiteX135" fmla="*/ 1815780 w 3737830"/>
                <a:gd name="connsiteY135" fmla="*/ 4067355 h 5218739"/>
                <a:gd name="connsiteX136" fmla="*/ 1833083 w 3737830"/>
                <a:gd name="connsiteY136" fmla="*/ 4098957 h 5218739"/>
                <a:gd name="connsiteX137" fmla="*/ 1851297 w 3737830"/>
                <a:gd name="connsiteY137" fmla="*/ 4098957 h 5218739"/>
                <a:gd name="connsiteX138" fmla="*/ 1872243 w 3737830"/>
                <a:gd name="connsiteY138" fmla="*/ 4117546 h 5218739"/>
                <a:gd name="connsiteX139" fmla="*/ 1884082 w 3737830"/>
                <a:gd name="connsiteY139" fmla="*/ 4126841 h 5218739"/>
                <a:gd name="connsiteX140" fmla="*/ 1895921 w 3737830"/>
                <a:gd name="connsiteY140" fmla="*/ 4175173 h 5218739"/>
                <a:gd name="connsiteX141" fmla="*/ 1881349 w 3737830"/>
                <a:gd name="connsiteY141" fmla="*/ 4193762 h 5218739"/>
                <a:gd name="connsiteX142" fmla="*/ 1896832 w 3737830"/>
                <a:gd name="connsiteY142" fmla="*/ 4199339 h 5218739"/>
                <a:gd name="connsiteX143" fmla="*/ 1902296 w 3737830"/>
                <a:gd name="connsiteY143" fmla="*/ 4209564 h 5218739"/>
                <a:gd name="connsiteX144" fmla="*/ 1948742 w 3737830"/>
                <a:gd name="connsiteY144" fmla="*/ 4229082 h 5218739"/>
                <a:gd name="connsiteX145" fmla="*/ 1986991 w 3737830"/>
                <a:gd name="connsiteY145" fmla="*/ 4230941 h 5218739"/>
                <a:gd name="connsiteX146" fmla="*/ 1997008 w 3737830"/>
                <a:gd name="connsiteY146" fmla="*/ 4243954 h 5218739"/>
                <a:gd name="connsiteX147" fmla="*/ 2015222 w 3737830"/>
                <a:gd name="connsiteY147" fmla="*/ 4250460 h 5218739"/>
                <a:gd name="connsiteX148" fmla="*/ 2017044 w 3737830"/>
                <a:gd name="connsiteY148" fmla="*/ 4276485 h 5218739"/>
                <a:gd name="connsiteX149" fmla="*/ 2069313 w 3737830"/>
                <a:gd name="connsiteY149" fmla="*/ 4257313 h 5218739"/>
                <a:gd name="connsiteX150" fmla="*/ 2062579 w 3737830"/>
                <a:gd name="connsiteY150" fmla="*/ 4282062 h 5218739"/>
                <a:gd name="connsiteX151" fmla="*/ 2075328 w 3737830"/>
                <a:gd name="connsiteY151" fmla="*/ 4304369 h 5218739"/>
                <a:gd name="connsiteX152" fmla="*/ 2056204 w 3737830"/>
                <a:gd name="connsiteY152" fmla="*/ 4313664 h 5218739"/>
                <a:gd name="connsiteX153" fmla="*/ 2068043 w 3737830"/>
                <a:gd name="connsiteY153" fmla="*/ 4321100 h 5218739"/>
                <a:gd name="connsiteX154" fmla="*/ 2078061 w 3737830"/>
                <a:gd name="connsiteY154" fmla="*/ 4341548 h 5218739"/>
                <a:gd name="connsiteX155" fmla="*/ 2064400 w 3737830"/>
                <a:gd name="connsiteY155" fmla="*/ 4361067 h 5218739"/>
                <a:gd name="connsiteX156" fmla="*/ 2056204 w 3737830"/>
                <a:gd name="connsiteY156" fmla="*/ 4380586 h 5218739"/>
                <a:gd name="connsiteX157" fmla="*/ 2033436 w 3737830"/>
                <a:gd name="connsiteY157" fmla="*/ 4400105 h 5218739"/>
                <a:gd name="connsiteX158" fmla="*/ 2037990 w 3737830"/>
                <a:gd name="connsiteY158" fmla="*/ 4411258 h 5218739"/>
                <a:gd name="connsiteX159" fmla="*/ 2053472 w 3737830"/>
                <a:gd name="connsiteY159" fmla="*/ 4401034 h 5218739"/>
                <a:gd name="connsiteX160" fmla="*/ 2052561 w 3737830"/>
                <a:gd name="connsiteY160" fmla="*/ 4432636 h 5218739"/>
                <a:gd name="connsiteX161" fmla="*/ 2033436 w 3737830"/>
                <a:gd name="connsiteY161" fmla="*/ 4438213 h 5218739"/>
                <a:gd name="connsiteX162" fmla="*/ 2042543 w 3737830"/>
                <a:gd name="connsiteY162" fmla="*/ 4480040 h 5218739"/>
                <a:gd name="connsiteX163" fmla="*/ 2012490 w 3737830"/>
                <a:gd name="connsiteY163" fmla="*/ 4517218 h 5218739"/>
                <a:gd name="connsiteX164" fmla="*/ 1868836 w 3737830"/>
                <a:gd name="connsiteY164" fmla="*/ 4846950 h 5218739"/>
                <a:gd name="connsiteX165" fmla="*/ 2702849 w 3737830"/>
                <a:gd name="connsiteY165" fmla="*/ 5188594 h 5218739"/>
                <a:gd name="connsiteX166" fmla="*/ 3506718 w 3737830"/>
                <a:gd name="connsiteY166" fmla="*/ 5218739 h 5218739"/>
                <a:gd name="connsiteX167" fmla="*/ 3737830 w 3737830"/>
                <a:gd name="connsiteY167" fmla="*/ 4465112 h 5218739"/>
                <a:gd name="connsiteX168" fmla="*/ 3707685 w 3737830"/>
                <a:gd name="connsiteY168" fmla="*/ 3801921 h 5218739"/>
                <a:gd name="connsiteX169" fmla="*/ 3737830 w 3737830"/>
                <a:gd name="connsiteY169" fmla="*/ 3289455 h 5218739"/>
                <a:gd name="connsiteX170" fmla="*/ 3446427 w 3737830"/>
                <a:gd name="connsiteY170" fmla="*/ 2666457 h 5218739"/>
                <a:gd name="connsiteX171" fmla="*/ 2853575 w 3737830"/>
                <a:gd name="connsiteY171" fmla="*/ 2676506 h 5218739"/>
                <a:gd name="connsiteX172" fmla="*/ 2572221 w 3737830"/>
                <a:gd name="connsiteY172" fmla="*/ 2475539 h 5218739"/>
                <a:gd name="connsiteX173" fmla="*/ 2793285 w 3737830"/>
                <a:gd name="connsiteY173" fmla="*/ 2274572 h 5218739"/>
                <a:gd name="connsiteX174" fmla="*/ 2873671 w 3737830"/>
                <a:gd name="connsiteY174" fmla="*/ 2013314 h 5218739"/>
                <a:gd name="connsiteX175" fmla="*/ 3144977 w 3737830"/>
                <a:gd name="connsiteY175" fmla="*/ 1782202 h 5218739"/>
                <a:gd name="connsiteX176" fmla="*/ 2984203 w 3737830"/>
                <a:gd name="connsiteY176" fmla="*/ 1330027 h 5218739"/>
                <a:gd name="connsiteX177" fmla="*/ 3165074 w 3737830"/>
                <a:gd name="connsiteY177" fmla="*/ 1108963 h 5218739"/>
                <a:gd name="connsiteX178" fmla="*/ 3438708 w 3737830"/>
                <a:gd name="connsiteY178" fmla="*/ 708324 h 5218739"/>
                <a:gd name="connsiteX179" fmla="*/ 3377270 w 3737830"/>
                <a:gd name="connsiteY179" fmla="*/ 563993 h 5218739"/>
                <a:gd name="connsiteX180" fmla="*/ 3316598 w 3737830"/>
                <a:gd name="connsiteY180" fmla="*/ 440404 h 5218739"/>
                <a:gd name="connsiteX181" fmla="*/ 3332784 w 3737830"/>
                <a:gd name="connsiteY181" fmla="*/ 263417 h 5218739"/>
                <a:gd name="connsiteX182" fmla="*/ 3106192 w 3737830"/>
                <a:gd name="connsiteY182" fmla="*/ 128907 h 5218739"/>
                <a:gd name="connsiteX183" fmla="*/ 3124462 w 3737830"/>
                <a:gd name="connsiteY183" fmla="*/ 12400 h 5218739"/>
                <a:gd name="connsiteX184" fmla="*/ 3020642 w 3737830"/>
                <a:gd name="connsiteY184" fmla="*/ 1477 h 5218739"/>
                <a:gd name="connsiteX185" fmla="*/ 2958526 w 3737830"/>
                <a:gd name="connsiteY185" fmla="*/ 38129 h 5218739"/>
                <a:gd name="connsiteX186" fmla="*/ 2965150 w 3737830"/>
                <a:gd name="connsiteY186" fmla="*/ 223300 h 5218739"/>
                <a:gd name="connsiteX187" fmla="*/ 2780177 w 3737830"/>
                <a:gd name="connsiteY187" fmla="*/ 305894 h 5218739"/>
                <a:gd name="connsiteX188" fmla="*/ 2762617 w 3737830"/>
                <a:gd name="connsiteY188" fmla="*/ 448814 h 5218739"/>
                <a:gd name="connsiteX0" fmla="*/ 2762617 w 3737830"/>
                <a:gd name="connsiteY0" fmla="*/ 448814 h 5218739"/>
                <a:gd name="connsiteX1" fmla="*/ 2424105 w 3737830"/>
                <a:gd name="connsiteY1" fmla="*/ 558395 h 5218739"/>
                <a:gd name="connsiteX2" fmla="*/ 2293527 w 3737830"/>
                <a:gd name="connsiteY2" fmla="*/ 545493 h 5218739"/>
                <a:gd name="connsiteX3" fmla="*/ 2241444 w 3737830"/>
                <a:gd name="connsiteY3" fmla="*/ 716503 h 5218739"/>
                <a:gd name="connsiteX4" fmla="*/ 2040286 w 3737830"/>
                <a:gd name="connsiteY4" fmla="*/ 792017 h 5218739"/>
                <a:gd name="connsiteX5" fmla="*/ 1996355 w 3737830"/>
                <a:gd name="connsiteY5" fmla="*/ 709423 h 5218739"/>
                <a:gd name="connsiteX6" fmla="*/ 1883059 w 3737830"/>
                <a:gd name="connsiteY6" fmla="*/ 810896 h 5218739"/>
                <a:gd name="connsiteX7" fmla="*/ 1700399 w 3737830"/>
                <a:gd name="connsiteY7" fmla="*/ 820335 h 5218739"/>
                <a:gd name="connsiteX8" fmla="*/ 1591727 w 3737830"/>
                <a:gd name="connsiteY8" fmla="*/ 910008 h 5218739"/>
                <a:gd name="connsiteX9" fmla="*/ 1478186 w 3737830"/>
                <a:gd name="connsiteY9" fmla="*/ 938674 h 5218739"/>
                <a:gd name="connsiteX10" fmla="*/ 1392881 w 3737830"/>
                <a:gd name="connsiteY10" fmla="*/ 1179028 h 5218739"/>
                <a:gd name="connsiteX11" fmla="*/ 1249527 w 3737830"/>
                <a:gd name="connsiteY11" fmla="*/ 1112953 h 5218739"/>
                <a:gd name="connsiteX12" fmla="*/ 1184787 w 3737830"/>
                <a:gd name="connsiteY12" fmla="*/ 1226224 h 5218739"/>
                <a:gd name="connsiteX13" fmla="*/ 1214845 w 3737830"/>
                <a:gd name="connsiteY13" fmla="*/ 1445687 h 5218739"/>
                <a:gd name="connsiteX14" fmla="*/ 1062243 w 3737830"/>
                <a:gd name="connsiteY14" fmla="*/ 1497603 h 5218739"/>
                <a:gd name="connsiteX15" fmla="*/ 1018312 w 3737830"/>
                <a:gd name="connsiteY15" fmla="*/ 1415010 h 5218739"/>
                <a:gd name="connsiteX16" fmla="*/ 932762 w 3737830"/>
                <a:gd name="connsiteY16" fmla="*/ 1436248 h 5218739"/>
                <a:gd name="connsiteX17" fmla="*/ 902682 w 3737830"/>
                <a:gd name="connsiteY17" fmla="*/ 1355452 h 5218739"/>
                <a:gd name="connsiteX18" fmla="*/ 646054 w 3737830"/>
                <a:gd name="connsiteY18" fmla="*/ 1443327 h 5218739"/>
                <a:gd name="connsiteX19" fmla="*/ 553567 w 3737830"/>
                <a:gd name="connsiteY19" fmla="*/ 1318257 h 5218739"/>
                <a:gd name="connsiteX20" fmla="*/ 528134 w 3737830"/>
                <a:gd name="connsiteY20" fmla="*/ 1490524 h 5218739"/>
                <a:gd name="connsiteX21" fmla="*/ 384780 w 3737830"/>
                <a:gd name="connsiteY21" fmla="*/ 1490524 h 5218739"/>
                <a:gd name="connsiteX22" fmla="*/ 289981 w 3737830"/>
                <a:gd name="connsiteY22" fmla="*/ 1625034 h 5218739"/>
                <a:gd name="connsiteX23" fmla="*/ 132783 w 3737830"/>
                <a:gd name="connsiteY23" fmla="*/ 1704252 h 5218739"/>
                <a:gd name="connsiteX24" fmla="*/ 137379 w 3737830"/>
                <a:gd name="connsiteY24" fmla="*/ 1825618 h 5218739"/>
                <a:gd name="connsiteX25" fmla="*/ 33332 w 3737830"/>
                <a:gd name="connsiteY25" fmla="*/ 1927091 h 5218739"/>
                <a:gd name="connsiteX26" fmla="*/ 6257 w 3737830"/>
                <a:gd name="connsiteY26" fmla="*/ 2273583 h 5218739"/>
                <a:gd name="connsiteX27" fmla="*/ 63390 w 3737830"/>
                <a:gd name="connsiteY27" fmla="*/ 2443891 h 5218739"/>
                <a:gd name="connsiteX28" fmla="*/ 125819 w 3737830"/>
                <a:gd name="connsiteY28" fmla="*/ 2469849 h 5218739"/>
                <a:gd name="connsiteX29" fmla="*/ 169750 w 3737830"/>
                <a:gd name="connsiteY29" fmla="*/ 2613798 h 5218739"/>
                <a:gd name="connsiteX30" fmla="*/ 358836 w 3737830"/>
                <a:gd name="connsiteY30" fmla="*/ 2804548 h 5218739"/>
                <a:gd name="connsiteX31" fmla="*/ 521198 w 3737830"/>
                <a:gd name="connsiteY31" fmla="*/ 2892257 h 5218739"/>
                <a:gd name="connsiteX32" fmla="*/ 598137 w 3737830"/>
                <a:gd name="connsiteY32" fmla="*/ 3135838 h 5218739"/>
                <a:gd name="connsiteX33" fmla="*/ 424087 w 3737830"/>
                <a:gd name="connsiteY33" fmla="*/ 3331184 h 5218739"/>
                <a:gd name="connsiteX34" fmla="*/ 292409 w 3737830"/>
                <a:gd name="connsiteY34" fmla="*/ 3556346 h 5218739"/>
                <a:gd name="connsiteX35" fmla="*/ 293251 w 3737830"/>
                <a:gd name="connsiteY35" fmla="*/ 3670361 h 5218739"/>
                <a:gd name="connsiteX36" fmla="*/ 335069 w 3737830"/>
                <a:gd name="connsiteY36" fmla="*/ 3679847 h 5218739"/>
                <a:gd name="connsiteX37" fmla="*/ 355879 w 3737830"/>
                <a:gd name="connsiteY37" fmla="*/ 3689581 h 5218739"/>
                <a:gd name="connsiteX38" fmla="*/ 379289 w 3737830"/>
                <a:gd name="connsiteY38" fmla="*/ 3682502 h 5218739"/>
                <a:gd name="connsiteX39" fmla="*/ 414839 w 3737830"/>
                <a:gd name="connsiteY39" fmla="*/ 3702855 h 5218739"/>
                <a:gd name="connsiteX40" fmla="*/ 446920 w 3737830"/>
                <a:gd name="connsiteY40" fmla="*/ 3695776 h 5218739"/>
                <a:gd name="connsiteX41" fmla="*/ 493741 w 3737830"/>
                <a:gd name="connsiteY41" fmla="*/ 3732943 h 5218739"/>
                <a:gd name="connsiteX42" fmla="*/ 522354 w 3737830"/>
                <a:gd name="connsiteY42" fmla="*/ 3724094 h 5218739"/>
                <a:gd name="connsiteX43" fmla="*/ 532759 w 3737830"/>
                <a:gd name="connsiteY43" fmla="*/ 3741792 h 5218739"/>
                <a:gd name="connsiteX44" fmla="*/ 569175 w 3737830"/>
                <a:gd name="connsiteY44" fmla="*/ 3717014 h 5218739"/>
                <a:gd name="connsiteX45" fmla="*/ 592586 w 3737830"/>
                <a:gd name="connsiteY45" fmla="*/ 3720554 h 5218739"/>
                <a:gd name="connsiteX46" fmla="*/ 610247 w 3737830"/>
                <a:gd name="connsiteY46" fmla="*/ 3714362 h 5218739"/>
                <a:gd name="connsiteX47" fmla="*/ 638542 w 3737830"/>
                <a:gd name="connsiteY47" fmla="*/ 3764424 h 5218739"/>
                <a:gd name="connsiteX48" fmla="*/ 654147 w 3737830"/>
                <a:gd name="connsiteY48" fmla="*/ 3775420 h 5218739"/>
                <a:gd name="connsiteX49" fmla="*/ 687095 w 3737830"/>
                <a:gd name="connsiteY49" fmla="*/ 3777190 h 5218739"/>
                <a:gd name="connsiteX50" fmla="*/ 692298 w 3737830"/>
                <a:gd name="connsiteY50" fmla="*/ 3751527 h 5218739"/>
                <a:gd name="connsiteX51" fmla="*/ 707038 w 3737830"/>
                <a:gd name="connsiteY51" fmla="*/ 3744447 h 5218739"/>
                <a:gd name="connsiteX52" fmla="*/ 706171 w 3737830"/>
                <a:gd name="connsiteY52" fmla="*/ 3728519 h 5218739"/>
                <a:gd name="connsiteX53" fmla="*/ 734784 w 3737830"/>
                <a:gd name="connsiteY53" fmla="*/ 3712590 h 5218739"/>
                <a:gd name="connsiteX54" fmla="*/ 751258 w 3737830"/>
                <a:gd name="connsiteY54" fmla="*/ 3718784 h 5218739"/>
                <a:gd name="connsiteX55" fmla="*/ 767732 w 3737830"/>
                <a:gd name="connsiteY55" fmla="*/ 3688697 h 5218739"/>
                <a:gd name="connsiteX56" fmla="*/ 818889 w 3737830"/>
                <a:gd name="connsiteY56" fmla="*/ 3698431 h 5218739"/>
                <a:gd name="connsiteX57" fmla="*/ 834496 w 3737830"/>
                <a:gd name="connsiteY57" fmla="*/ 3730288 h 5218739"/>
                <a:gd name="connsiteX58" fmla="*/ 868311 w 3737830"/>
                <a:gd name="connsiteY58" fmla="*/ 3683387 h 5218739"/>
                <a:gd name="connsiteX59" fmla="*/ 908196 w 3737830"/>
                <a:gd name="connsiteY59" fmla="*/ 3669228 h 5218739"/>
                <a:gd name="connsiteX60" fmla="*/ 934208 w 3737830"/>
                <a:gd name="connsiteY60" fmla="*/ 3674538 h 5218739"/>
                <a:gd name="connsiteX61" fmla="*/ 968890 w 3737830"/>
                <a:gd name="connsiteY61" fmla="*/ 3647105 h 5218739"/>
                <a:gd name="connsiteX62" fmla="*/ 994035 w 3737830"/>
                <a:gd name="connsiteY62" fmla="*/ 3640910 h 5218739"/>
                <a:gd name="connsiteX63" fmla="*/ 1026983 w 3737830"/>
                <a:gd name="connsiteY63" fmla="*/ 3599318 h 5218739"/>
                <a:gd name="connsiteX64" fmla="*/ 1054920 w 3737830"/>
                <a:gd name="connsiteY64" fmla="*/ 3580857 h 5218739"/>
                <a:gd name="connsiteX65" fmla="*/ 1068602 w 3737830"/>
                <a:gd name="connsiteY65" fmla="*/ 3593124 h 5218739"/>
                <a:gd name="connsiteX66" fmla="*/ 1093747 w 3737830"/>
                <a:gd name="connsiteY66" fmla="*/ 3608168 h 5218739"/>
                <a:gd name="connsiteX67" fmla="*/ 1105885 w 3737830"/>
                <a:gd name="connsiteY67" fmla="*/ 3580735 h 5218739"/>
                <a:gd name="connsiteX68" fmla="*/ 1116290 w 3737830"/>
                <a:gd name="connsiteY68" fmla="*/ 3585159 h 5218739"/>
                <a:gd name="connsiteX69" fmla="*/ 1138834 w 3737830"/>
                <a:gd name="connsiteY69" fmla="*/ 3550647 h 5218739"/>
                <a:gd name="connsiteX70" fmla="*/ 1159643 w 3737830"/>
                <a:gd name="connsiteY70" fmla="*/ 3545337 h 5218739"/>
                <a:gd name="connsiteX71" fmla="*/ 1169181 w 3737830"/>
                <a:gd name="connsiteY71" fmla="*/ 3554187 h 5218739"/>
                <a:gd name="connsiteX72" fmla="*/ 1177851 w 3737830"/>
                <a:gd name="connsiteY72" fmla="*/ 3545337 h 5218739"/>
                <a:gd name="connsiteX73" fmla="*/ 1187389 w 3737830"/>
                <a:gd name="connsiteY73" fmla="*/ 3543568 h 5218739"/>
                <a:gd name="connsiteX74" fmla="*/ 1189990 w 3737830"/>
                <a:gd name="connsiteY74" fmla="*/ 3533833 h 5218739"/>
                <a:gd name="connsiteX75" fmla="*/ 1204730 w 3737830"/>
                <a:gd name="connsiteY75" fmla="*/ 3527639 h 5218739"/>
                <a:gd name="connsiteX76" fmla="*/ 1251551 w 3737830"/>
                <a:gd name="connsiteY76" fmla="*/ 3524099 h 5218739"/>
                <a:gd name="connsiteX77" fmla="*/ 1263690 w 3737830"/>
                <a:gd name="connsiteY77" fmla="*/ 3532948 h 5218739"/>
                <a:gd name="connsiteX78" fmla="*/ 1274095 w 3737830"/>
                <a:gd name="connsiteY78" fmla="*/ 3522329 h 5218739"/>
                <a:gd name="connsiteX79" fmla="*/ 1278430 w 3737830"/>
                <a:gd name="connsiteY79" fmla="*/ 3501976 h 5218739"/>
                <a:gd name="connsiteX80" fmla="*/ 1273228 w 3737830"/>
                <a:gd name="connsiteY80" fmla="*/ 3489587 h 5218739"/>
                <a:gd name="connsiteX81" fmla="*/ 1289702 w 3737830"/>
                <a:gd name="connsiteY81" fmla="*/ 3474543 h 5218739"/>
                <a:gd name="connsiteX82" fmla="*/ 1300974 w 3737830"/>
                <a:gd name="connsiteY82" fmla="*/ 3476313 h 5218739"/>
                <a:gd name="connsiteX83" fmla="*/ 1300974 w 3737830"/>
                <a:gd name="connsiteY83" fmla="*/ 3499321 h 5218739"/>
                <a:gd name="connsiteX84" fmla="*/ 1315714 w 3737830"/>
                <a:gd name="connsiteY84" fmla="*/ 3489587 h 5218739"/>
                <a:gd name="connsiteX85" fmla="*/ 1327853 w 3737830"/>
                <a:gd name="connsiteY85" fmla="*/ 3486932 h 5218739"/>
                <a:gd name="connsiteX86" fmla="*/ 1350396 w 3737830"/>
                <a:gd name="connsiteY86" fmla="*/ 3479852 h 5218739"/>
                <a:gd name="connsiteX87" fmla="*/ 1374674 w 3737830"/>
                <a:gd name="connsiteY87" fmla="*/ 3482507 h 5218739"/>
                <a:gd name="connsiteX88" fmla="*/ 1368604 w 3737830"/>
                <a:gd name="connsiteY88" fmla="*/ 3494011 h 5218739"/>
                <a:gd name="connsiteX89" fmla="*/ 1369472 w 3737830"/>
                <a:gd name="connsiteY89" fmla="*/ 3517020 h 5218739"/>
                <a:gd name="connsiteX90" fmla="*/ 1392882 w 3737830"/>
                <a:gd name="connsiteY90" fmla="*/ 3492241 h 5218739"/>
                <a:gd name="connsiteX91" fmla="*/ 1416293 w 3737830"/>
                <a:gd name="connsiteY91" fmla="*/ 3491357 h 5218739"/>
                <a:gd name="connsiteX92" fmla="*/ 1442779 w 3737830"/>
                <a:gd name="connsiteY92" fmla="*/ 3466701 h 5218739"/>
                <a:gd name="connsiteX93" fmla="*/ 1499530 w 3737830"/>
                <a:gd name="connsiteY93" fmla="*/ 3501976 h 5218739"/>
                <a:gd name="connsiteX94" fmla="*/ 1544618 w 3737830"/>
                <a:gd name="connsiteY94" fmla="*/ 3581620 h 5218739"/>
                <a:gd name="connsiteX95" fmla="*/ 1551554 w 3737830"/>
                <a:gd name="connsiteY95" fmla="*/ 3574540 h 5218739"/>
                <a:gd name="connsiteX96" fmla="*/ 1567161 w 3737830"/>
                <a:gd name="connsiteY96" fmla="*/ 3575426 h 5218739"/>
                <a:gd name="connsiteX97" fmla="*/ 1578433 w 3737830"/>
                <a:gd name="connsiteY97" fmla="*/ 3586929 h 5218739"/>
                <a:gd name="connsiteX98" fmla="*/ 1613115 w 3737830"/>
                <a:gd name="connsiteY98" fmla="*/ 3594009 h 5218739"/>
                <a:gd name="connsiteX99" fmla="*/ 1653867 w 3737830"/>
                <a:gd name="connsiteY99" fmla="*/ 3578080 h 5218739"/>
                <a:gd name="connsiteX100" fmla="*/ 1694619 w 3737830"/>
                <a:gd name="connsiteY100" fmla="*/ 3586929 h 5218739"/>
                <a:gd name="connsiteX101" fmla="*/ 1693752 w 3737830"/>
                <a:gd name="connsiteY101" fmla="*/ 3627636 h 5218739"/>
                <a:gd name="connsiteX102" fmla="*/ 1721498 w 3737830"/>
                <a:gd name="connsiteY102" fmla="*/ 3656839 h 5218739"/>
                <a:gd name="connsiteX103" fmla="*/ 1761383 w 3737830"/>
                <a:gd name="connsiteY103" fmla="*/ 3656839 h 5218739"/>
                <a:gd name="connsiteX104" fmla="*/ 1760429 w 3737830"/>
                <a:gd name="connsiteY104" fmla="*/ 3685379 h 5218739"/>
                <a:gd name="connsiteX105" fmla="*/ 1778441 w 3737830"/>
                <a:gd name="connsiteY105" fmla="*/ 3689061 h 5218739"/>
                <a:gd name="connsiteX106" fmla="*/ 1800298 w 3737830"/>
                <a:gd name="connsiteY106" fmla="*/ 3684413 h 5218739"/>
                <a:gd name="connsiteX107" fmla="*/ 1813047 w 3737830"/>
                <a:gd name="connsiteY107" fmla="*/ 3669542 h 5218739"/>
                <a:gd name="connsiteX108" fmla="*/ 1833083 w 3737830"/>
                <a:gd name="connsiteY108" fmla="*/ 3667683 h 5218739"/>
                <a:gd name="connsiteX109" fmla="*/ 1855684 w 3737830"/>
                <a:gd name="connsiteY109" fmla="*/ 3637806 h 5218739"/>
                <a:gd name="connsiteX110" fmla="*/ 1862226 w 3737830"/>
                <a:gd name="connsiteY110" fmla="*/ 3644447 h 5218739"/>
                <a:gd name="connsiteX111" fmla="*/ 1853117 w 3737830"/>
                <a:gd name="connsiteY111" fmla="*/ 3669542 h 5218739"/>
                <a:gd name="connsiteX112" fmla="*/ 1870421 w 3737830"/>
                <a:gd name="connsiteY112" fmla="*/ 3712298 h 5218739"/>
                <a:gd name="connsiteX113" fmla="*/ 1874064 w 3737830"/>
                <a:gd name="connsiteY113" fmla="*/ 3742970 h 5218739"/>
                <a:gd name="connsiteX114" fmla="*/ 1873154 w 3737830"/>
                <a:gd name="connsiteY114" fmla="*/ 3769925 h 5218739"/>
                <a:gd name="connsiteX115" fmla="*/ 1893189 w 3737830"/>
                <a:gd name="connsiteY115" fmla="*/ 3781078 h 5218739"/>
                <a:gd name="connsiteX116" fmla="*/ 1911403 w 3737830"/>
                <a:gd name="connsiteY116" fmla="*/ 3782937 h 5218739"/>
                <a:gd name="connsiteX117" fmla="*/ 1913224 w 3737830"/>
                <a:gd name="connsiteY117" fmla="*/ 3799668 h 5218739"/>
                <a:gd name="connsiteX118" fmla="*/ 1923242 w 3737830"/>
                <a:gd name="connsiteY118" fmla="*/ 3816398 h 5218739"/>
                <a:gd name="connsiteX119" fmla="*/ 1921420 w 3737830"/>
                <a:gd name="connsiteY119" fmla="*/ 3828481 h 5218739"/>
                <a:gd name="connsiteX120" fmla="*/ 1909581 w 3737830"/>
                <a:gd name="connsiteY120" fmla="*/ 3831270 h 5218739"/>
                <a:gd name="connsiteX121" fmla="*/ 1906849 w 3737830"/>
                <a:gd name="connsiteY121" fmla="*/ 3821975 h 5218739"/>
                <a:gd name="connsiteX122" fmla="*/ 1894100 w 3737830"/>
                <a:gd name="connsiteY122" fmla="*/ 3826622 h 5218739"/>
                <a:gd name="connsiteX123" fmla="*/ 1890457 w 3737830"/>
                <a:gd name="connsiteY123" fmla="*/ 3846141 h 5218739"/>
                <a:gd name="connsiteX124" fmla="*/ 1878618 w 3737830"/>
                <a:gd name="connsiteY124" fmla="*/ 3858224 h 5218739"/>
                <a:gd name="connsiteX125" fmla="*/ 1885903 w 3737830"/>
                <a:gd name="connsiteY125" fmla="*/ 3884249 h 5218739"/>
                <a:gd name="connsiteX126" fmla="*/ 1875886 w 3737830"/>
                <a:gd name="connsiteY126" fmla="*/ 3924216 h 5218739"/>
                <a:gd name="connsiteX127" fmla="*/ 1895010 w 3737830"/>
                <a:gd name="connsiteY127" fmla="*/ 3936299 h 5218739"/>
                <a:gd name="connsiteX128" fmla="*/ 1912314 w 3737830"/>
                <a:gd name="connsiteY128" fmla="*/ 3958606 h 5218739"/>
                <a:gd name="connsiteX129" fmla="*/ 1907760 w 3737830"/>
                <a:gd name="connsiteY129" fmla="*/ 3967901 h 5218739"/>
                <a:gd name="connsiteX130" fmla="*/ 1909581 w 3737830"/>
                <a:gd name="connsiteY130" fmla="*/ 3979055 h 5218739"/>
                <a:gd name="connsiteX131" fmla="*/ 1884992 w 3737830"/>
                <a:gd name="connsiteY131" fmla="*/ 3993927 h 5218739"/>
                <a:gd name="connsiteX132" fmla="*/ 1879528 w 3737830"/>
                <a:gd name="connsiteY132" fmla="*/ 4009728 h 5218739"/>
                <a:gd name="connsiteX133" fmla="*/ 1809404 w 3737830"/>
                <a:gd name="connsiteY133" fmla="*/ 4037612 h 5218739"/>
                <a:gd name="connsiteX134" fmla="*/ 1823065 w 3737830"/>
                <a:gd name="connsiteY134" fmla="*/ 4052483 h 5218739"/>
                <a:gd name="connsiteX135" fmla="*/ 1815780 w 3737830"/>
                <a:gd name="connsiteY135" fmla="*/ 4067355 h 5218739"/>
                <a:gd name="connsiteX136" fmla="*/ 1833083 w 3737830"/>
                <a:gd name="connsiteY136" fmla="*/ 4098957 h 5218739"/>
                <a:gd name="connsiteX137" fmla="*/ 1851297 w 3737830"/>
                <a:gd name="connsiteY137" fmla="*/ 4098957 h 5218739"/>
                <a:gd name="connsiteX138" fmla="*/ 1872243 w 3737830"/>
                <a:gd name="connsiteY138" fmla="*/ 4117546 h 5218739"/>
                <a:gd name="connsiteX139" fmla="*/ 1884082 w 3737830"/>
                <a:gd name="connsiteY139" fmla="*/ 4126841 h 5218739"/>
                <a:gd name="connsiteX140" fmla="*/ 1895921 w 3737830"/>
                <a:gd name="connsiteY140" fmla="*/ 4175173 h 5218739"/>
                <a:gd name="connsiteX141" fmla="*/ 1881349 w 3737830"/>
                <a:gd name="connsiteY141" fmla="*/ 4193762 h 5218739"/>
                <a:gd name="connsiteX142" fmla="*/ 1896832 w 3737830"/>
                <a:gd name="connsiteY142" fmla="*/ 4199339 h 5218739"/>
                <a:gd name="connsiteX143" fmla="*/ 1902296 w 3737830"/>
                <a:gd name="connsiteY143" fmla="*/ 4209564 h 5218739"/>
                <a:gd name="connsiteX144" fmla="*/ 1948742 w 3737830"/>
                <a:gd name="connsiteY144" fmla="*/ 4229082 h 5218739"/>
                <a:gd name="connsiteX145" fmla="*/ 1986991 w 3737830"/>
                <a:gd name="connsiteY145" fmla="*/ 4230941 h 5218739"/>
                <a:gd name="connsiteX146" fmla="*/ 1997008 w 3737830"/>
                <a:gd name="connsiteY146" fmla="*/ 4243954 h 5218739"/>
                <a:gd name="connsiteX147" fmla="*/ 2015222 w 3737830"/>
                <a:gd name="connsiteY147" fmla="*/ 4250460 h 5218739"/>
                <a:gd name="connsiteX148" fmla="*/ 2017044 w 3737830"/>
                <a:gd name="connsiteY148" fmla="*/ 4276485 h 5218739"/>
                <a:gd name="connsiteX149" fmla="*/ 2069313 w 3737830"/>
                <a:gd name="connsiteY149" fmla="*/ 4257313 h 5218739"/>
                <a:gd name="connsiteX150" fmla="*/ 2062579 w 3737830"/>
                <a:gd name="connsiteY150" fmla="*/ 4282062 h 5218739"/>
                <a:gd name="connsiteX151" fmla="*/ 2075328 w 3737830"/>
                <a:gd name="connsiteY151" fmla="*/ 4304369 h 5218739"/>
                <a:gd name="connsiteX152" fmla="*/ 2056204 w 3737830"/>
                <a:gd name="connsiteY152" fmla="*/ 4313664 h 5218739"/>
                <a:gd name="connsiteX153" fmla="*/ 2068043 w 3737830"/>
                <a:gd name="connsiteY153" fmla="*/ 4321100 h 5218739"/>
                <a:gd name="connsiteX154" fmla="*/ 2078061 w 3737830"/>
                <a:gd name="connsiteY154" fmla="*/ 4341548 h 5218739"/>
                <a:gd name="connsiteX155" fmla="*/ 2064400 w 3737830"/>
                <a:gd name="connsiteY155" fmla="*/ 4361067 h 5218739"/>
                <a:gd name="connsiteX156" fmla="*/ 2056204 w 3737830"/>
                <a:gd name="connsiteY156" fmla="*/ 4380586 h 5218739"/>
                <a:gd name="connsiteX157" fmla="*/ 2033436 w 3737830"/>
                <a:gd name="connsiteY157" fmla="*/ 4400105 h 5218739"/>
                <a:gd name="connsiteX158" fmla="*/ 2037990 w 3737830"/>
                <a:gd name="connsiteY158" fmla="*/ 4411258 h 5218739"/>
                <a:gd name="connsiteX159" fmla="*/ 2053472 w 3737830"/>
                <a:gd name="connsiteY159" fmla="*/ 4401034 h 5218739"/>
                <a:gd name="connsiteX160" fmla="*/ 2052561 w 3737830"/>
                <a:gd name="connsiteY160" fmla="*/ 4432636 h 5218739"/>
                <a:gd name="connsiteX161" fmla="*/ 2033436 w 3737830"/>
                <a:gd name="connsiteY161" fmla="*/ 4438213 h 5218739"/>
                <a:gd name="connsiteX162" fmla="*/ 2042543 w 3737830"/>
                <a:gd name="connsiteY162" fmla="*/ 4480040 h 5218739"/>
                <a:gd name="connsiteX163" fmla="*/ 2012490 w 3737830"/>
                <a:gd name="connsiteY163" fmla="*/ 4517218 h 5218739"/>
                <a:gd name="connsiteX164" fmla="*/ 1868836 w 3737830"/>
                <a:gd name="connsiteY164" fmla="*/ 4846950 h 5218739"/>
                <a:gd name="connsiteX165" fmla="*/ 2702849 w 3737830"/>
                <a:gd name="connsiteY165" fmla="*/ 5188594 h 5218739"/>
                <a:gd name="connsiteX166" fmla="*/ 3506718 w 3737830"/>
                <a:gd name="connsiteY166" fmla="*/ 5218739 h 5218739"/>
                <a:gd name="connsiteX167" fmla="*/ 3737830 w 3737830"/>
                <a:gd name="connsiteY167" fmla="*/ 4465112 h 5218739"/>
                <a:gd name="connsiteX168" fmla="*/ 3707685 w 3737830"/>
                <a:gd name="connsiteY168" fmla="*/ 3801921 h 5218739"/>
                <a:gd name="connsiteX169" fmla="*/ 3737830 w 3737830"/>
                <a:gd name="connsiteY169" fmla="*/ 3289455 h 5218739"/>
                <a:gd name="connsiteX170" fmla="*/ 3446427 w 3737830"/>
                <a:gd name="connsiteY170" fmla="*/ 2666457 h 5218739"/>
                <a:gd name="connsiteX171" fmla="*/ 2853575 w 3737830"/>
                <a:gd name="connsiteY171" fmla="*/ 2676506 h 5218739"/>
                <a:gd name="connsiteX172" fmla="*/ 2572221 w 3737830"/>
                <a:gd name="connsiteY172" fmla="*/ 2475539 h 5218739"/>
                <a:gd name="connsiteX173" fmla="*/ 2793285 w 3737830"/>
                <a:gd name="connsiteY173" fmla="*/ 2274572 h 5218739"/>
                <a:gd name="connsiteX174" fmla="*/ 2873671 w 3737830"/>
                <a:gd name="connsiteY174" fmla="*/ 2013314 h 5218739"/>
                <a:gd name="connsiteX175" fmla="*/ 3144977 w 3737830"/>
                <a:gd name="connsiteY175" fmla="*/ 1782202 h 5218739"/>
                <a:gd name="connsiteX176" fmla="*/ 2984203 w 3737830"/>
                <a:gd name="connsiteY176" fmla="*/ 1330027 h 5218739"/>
                <a:gd name="connsiteX177" fmla="*/ 3165074 w 3737830"/>
                <a:gd name="connsiteY177" fmla="*/ 1108963 h 5218739"/>
                <a:gd name="connsiteX178" fmla="*/ 3438708 w 3737830"/>
                <a:gd name="connsiteY178" fmla="*/ 708324 h 5218739"/>
                <a:gd name="connsiteX179" fmla="*/ 3377270 w 3737830"/>
                <a:gd name="connsiteY179" fmla="*/ 563993 h 5218739"/>
                <a:gd name="connsiteX180" fmla="*/ 3316598 w 3737830"/>
                <a:gd name="connsiteY180" fmla="*/ 440404 h 5218739"/>
                <a:gd name="connsiteX181" fmla="*/ 3332784 w 3737830"/>
                <a:gd name="connsiteY181" fmla="*/ 263417 h 5218739"/>
                <a:gd name="connsiteX182" fmla="*/ 3106192 w 3737830"/>
                <a:gd name="connsiteY182" fmla="*/ 128907 h 5218739"/>
                <a:gd name="connsiteX183" fmla="*/ 3124462 w 3737830"/>
                <a:gd name="connsiteY183" fmla="*/ 12400 h 5218739"/>
                <a:gd name="connsiteX184" fmla="*/ 3020642 w 3737830"/>
                <a:gd name="connsiteY184" fmla="*/ 1477 h 5218739"/>
                <a:gd name="connsiteX185" fmla="*/ 2958526 w 3737830"/>
                <a:gd name="connsiteY185" fmla="*/ 38129 h 5218739"/>
                <a:gd name="connsiteX186" fmla="*/ 2965150 w 3737830"/>
                <a:gd name="connsiteY186" fmla="*/ 223300 h 5218739"/>
                <a:gd name="connsiteX187" fmla="*/ 2780177 w 3737830"/>
                <a:gd name="connsiteY187" fmla="*/ 305894 h 5218739"/>
                <a:gd name="connsiteX188" fmla="*/ 2762617 w 3737830"/>
                <a:gd name="connsiteY188" fmla="*/ 448814 h 5218739"/>
                <a:gd name="connsiteX0" fmla="*/ 2762617 w 3737830"/>
                <a:gd name="connsiteY0" fmla="*/ 448814 h 5218739"/>
                <a:gd name="connsiteX1" fmla="*/ 2424105 w 3737830"/>
                <a:gd name="connsiteY1" fmla="*/ 558395 h 5218739"/>
                <a:gd name="connsiteX2" fmla="*/ 2293527 w 3737830"/>
                <a:gd name="connsiteY2" fmla="*/ 545493 h 5218739"/>
                <a:gd name="connsiteX3" fmla="*/ 2241444 w 3737830"/>
                <a:gd name="connsiteY3" fmla="*/ 716503 h 5218739"/>
                <a:gd name="connsiteX4" fmla="*/ 2040286 w 3737830"/>
                <a:gd name="connsiteY4" fmla="*/ 792017 h 5218739"/>
                <a:gd name="connsiteX5" fmla="*/ 1996355 w 3737830"/>
                <a:gd name="connsiteY5" fmla="*/ 709423 h 5218739"/>
                <a:gd name="connsiteX6" fmla="*/ 1883059 w 3737830"/>
                <a:gd name="connsiteY6" fmla="*/ 810896 h 5218739"/>
                <a:gd name="connsiteX7" fmla="*/ 1700399 w 3737830"/>
                <a:gd name="connsiteY7" fmla="*/ 820335 h 5218739"/>
                <a:gd name="connsiteX8" fmla="*/ 1591727 w 3737830"/>
                <a:gd name="connsiteY8" fmla="*/ 910008 h 5218739"/>
                <a:gd name="connsiteX9" fmla="*/ 1478186 w 3737830"/>
                <a:gd name="connsiteY9" fmla="*/ 938674 h 5218739"/>
                <a:gd name="connsiteX10" fmla="*/ 1392881 w 3737830"/>
                <a:gd name="connsiteY10" fmla="*/ 1179028 h 5218739"/>
                <a:gd name="connsiteX11" fmla="*/ 1249527 w 3737830"/>
                <a:gd name="connsiteY11" fmla="*/ 1112953 h 5218739"/>
                <a:gd name="connsiteX12" fmla="*/ 1184787 w 3737830"/>
                <a:gd name="connsiteY12" fmla="*/ 1226224 h 5218739"/>
                <a:gd name="connsiteX13" fmla="*/ 1214845 w 3737830"/>
                <a:gd name="connsiteY13" fmla="*/ 1445687 h 5218739"/>
                <a:gd name="connsiteX14" fmla="*/ 1062243 w 3737830"/>
                <a:gd name="connsiteY14" fmla="*/ 1497603 h 5218739"/>
                <a:gd name="connsiteX15" fmla="*/ 1018312 w 3737830"/>
                <a:gd name="connsiteY15" fmla="*/ 1415010 h 5218739"/>
                <a:gd name="connsiteX16" fmla="*/ 932762 w 3737830"/>
                <a:gd name="connsiteY16" fmla="*/ 1436248 h 5218739"/>
                <a:gd name="connsiteX17" fmla="*/ 902682 w 3737830"/>
                <a:gd name="connsiteY17" fmla="*/ 1355452 h 5218739"/>
                <a:gd name="connsiteX18" fmla="*/ 646054 w 3737830"/>
                <a:gd name="connsiteY18" fmla="*/ 1443327 h 5218739"/>
                <a:gd name="connsiteX19" fmla="*/ 553567 w 3737830"/>
                <a:gd name="connsiteY19" fmla="*/ 1318257 h 5218739"/>
                <a:gd name="connsiteX20" fmla="*/ 528134 w 3737830"/>
                <a:gd name="connsiteY20" fmla="*/ 1490524 h 5218739"/>
                <a:gd name="connsiteX21" fmla="*/ 384780 w 3737830"/>
                <a:gd name="connsiteY21" fmla="*/ 1490524 h 5218739"/>
                <a:gd name="connsiteX22" fmla="*/ 289981 w 3737830"/>
                <a:gd name="connsiteY22" fmla="*/ 1625034 h 5218739"/>
                <a:gd name="connsiteX23" fmla="*/ 132783 w 3737830"/>
                <a:gd name="connsiteY23" fmla="*/ 1704252 h 5218739"/>
                <a:gd name="connsiteX24" fmla="*/ 137379 w 3737830"/>
                <a:gd name="connsiteY24" fmla="*/ 1825618 h 5218739"/>
                <a:gd name="connsiteX25" fmla="*/ 33332 w 3737830"/>
                <a:gd name="connsiteY25" fmla="*/ 1927091 h 5218739"/>
                <a:gd name="connsiteX26" fmla="*/ 6257 w 3737830"/>
                <a:gd name="connsiteY26" fmla="*/ 2273583 h 5218739"/>
                <a:gd name="connsiteX27" fmla="*/ 63390 w 3737830"/>
                <a:gd name="connsiteY27" fmla="*/ 2443891 h 5218739"/>
                <a:gd name="connsiteX28" fmla="*/ 125819 w 3737830"/>
                <a:gd name="connsiteY28" fmla="*/ 2469849 h 5218739"/>
                <a:gd name="connsiteX29" fmla="*/ 169750 w 3737830"/>
                <a:gd name="connsiteY29" fmla="*/ 2613798 h 5218739"/>
                <a:gd name="connsiteX30" fmla="*/ 358836 w 3737830"/>
                <a:gd name="connsiteY30" fmla="*/ 2804548 h 5218739"/>
                <a:gd name="connsiteX31" fmla="*/ 521198 w 3737830"/>
                <a:gd name="connsiteY31" fmla="*/ 2892257 h 5218739"/>
                <a:gd name="connsiteX32" fmla="*/ 598137 w 3737830"/>
                <a:gd name="connsiteY32" fmla="*/ 3135838 h 5218739"/>
                <a:gd name="connsiteX33" fmla="*/ 424087 w 3737830"/>
                <a:gd name="connsiteY33" fmla="*/ 3331184 h 5218739"/>
                <a:gd name="connsiteX34" fmla="*/ 292409 w 3737830"/>
                <a:gd name="connsiteY34" fmla="*/ 3556346 h 5218739"/>
                <a:gd name="connsiteX35" fmla="*/ 293251 w 3737830"/>
                <a:gd name="connsiteY35" fmla="*/ 3670361 h 5218739"/>
                <a:gd name="connsiteX36" fmla="*/ 335069 w 3737830"/>
                <a:gd name="connsiteY36" fmla="*/ 3679847 h 5218739"/>
                <a:gd name="connsiteX37" fmla="*/ 355879 w 3737830"/>
                <a:gd name="connsiteY37" fmla="*/ 3689581 h 5218739"/>
                <a:gd name="connsiteX38" fmla="*/ 379289 w 3737830"/>
                <a:gd name="connsiteY38" fmla="*/ 3682502 h 5218739"/>
                <a:gd name="connsiteX39" fmla="*/ 414839 w 3737830"/>
                <a:gd name="connsiteY39" fmla="*/ 3702855 h 5218739"/>
                <a:gd name="connsiteX40" fmla="*/ 446920 w 3737830"/>
                <a:gd name="connsiteY40" fmla="*/ 3695776 h 5218739"/>
                <a:gd name="connsiteX41" fmla="*/ 493741 w 3737830"/>
                <a:gd name="connsiteY41" fmla="*/ 3732943 h 5218739"/>
                <a:gd name="connsiteX42" fmla="*/ 522354 w 3737830"/>
                <a:gd name="connsiteY42" fmla="*/ 3724094 h 5218739"/>
                <a:gd name="connsiteX43" fmla="*/ 532759 w 3737830"/>
                <a:gd name="connsiteY43" fmla="*/ 3741792 h 5218739"/>
                <a:gd name="connsiteX44" fmla="*/ 569175 w 3737830"/>
                <a:gd name="connsiteY44" fmla="*/ 3717014 h 5218739"/>
                <a:gd name="connsiteX45" fmla="*/ 592586 w 3737830"/>
                <a:gd name="connsiteY45" fmla="*/ 3720554 h 5218739"/>
                <a:gd name="connsiteX46" fmla="*/ 610247 w 3737830"/>
                <a:gd name="connsiteY46" fmla="*/ 3714362 h 5218739"/>
                <a:gd name="connsiteX47" fmla="*/ 638542 w 3737830"/>
                <a:gd name="connsiteY47" fmla="*/ 3764424 h 5218739"/>
                <a:gd name="connsiteX48" fmla="*/ 654147 w 3737830"/>
                <a:gd name="connsiteY48" fmla="*/ 3775420 h 5218739"/>
                <a:gd name="connsiteX49" fmla="*/ 687095 w 3737830"/>
                <a:gd name="connsiteY49" fmla="*/ 3777190 h 5218739"/>
                <a:gd name="connsiteX50" fmla="*/ 692298 w 3737830"/>
                <a:gd name="connsiteY50" fmla="*/ 3751527 h 5218739"/>
                <a:gd name="connsiteX51" fmla="*/ 707038 w 3737830"/>
                <a:gd name="connsiteY51" fmla="*/ 3744447 h 5218739"/>
                <a:gd name="connsiteX52" fmla="*/ 706171 w 3737830"/>
                <a:gd name="connsiteY52" fmla="*/ 3728519 h 5218739"/>
                <a:gd name="connsiteX53" fmla="*/ 734784 w 3737830"/>
                <a:gd name="connsiteY53" fmla="*/ 3712590 h 5218739"/>
                <a:gd name="connsiteX54" fmla="*/ 751258 w 3737830"/>
                <a:gd name="connsiteY54" fmla="*/ 3718784 h 5218739"/>
                <a:gd name="connsiteX55" fmla="*/ 767732 w 3737830"/>
                <a:gd name="connsiteY55" fmla="*/ 3688697 h 5218739"/>
                <a:gd name="connsiteX56" fmla="*/ 818889 w 3737830"/>
                <a:gd name="connsiteY56" fmla="*/ 3698431 h 5218739"/>
                <a:gd name="connsiteX57" fmla="*/ 834496 w 3737830"/>
                <a:gd name="connsiteY57" fmla="*/ 3730288 h 5218739"/>
                <a:gd name="connsiteX58" fmla="*/ 868311 w 3737830"/>
                <a:gd name="connsiteY58" fmla="*/ 3683387 h 5218739"/>
                <a:gd name="connsiteX59" fmla="*/ 908196 w 3737830"/>
                <a:gd name="connsiteY59" fmla="*/ 3669228 h 5218739"/>
                <a:gd name="connsiteX60" fmla="*/ 934208 w 3737830"/>
                <a:gd name="connsiteY60" fmla="*/ 3674538 h 5218739"/>
                <a:gd name="connsiteX61" fmla="*/ 968890 w 3737830"/>
                <a:gd name="connsiteY61" fmla="*/ 3647105 h 5218739"/>
                <a:gd name="connsiteX62" fmla="*/ 994035 w 3737830"/>
                <a:gd name="connsiteY62" fmla="*/ 3640910 h 5218739"/>
                <a:gd name="connsiteX63" fmla="*/ 1026983 w 3737830"/>
                <a:gd name="connsiteY63" fmla="*/ 3599318 h 5218739"/>
                <a:gd name="connsiteX64" fmla="*/ 1054920 w 3737830"/>
                <a:gd name="connsiteY64" fmla="*/ 3580857 h 5218739"/>
                <a:gd name="connsiteX65" fmla="*/ 1068602 w 3737830"/>
                <a:gd name="connsiteY65" fmla="*/ 3593124 h 5218739"/>
                <a:gd name="connsiteX66" fmla="*/ 1093747 w 3737830"/>
                <a:gd name="connsiteY66" fmla="*/ 3608168 h 5218739"/>
                <a:gd name="connsiteX67" fmla="*/ 1105885 w 3737830"/>
                <a:gd name="connsiteY67" fmla="*/ 3580735 h 5218739"/>
                <a:gd name="connsiteX68" fmla="*/ 1116290 w 3737830"/>
                <a:gd name="connsiteY68" fmla="*/ 3585159 h 5218739"/>
                <a:gd name="connsiteX69" fmla="*/ 1138834 w 3737830"/>
                <a:gd name="connsiteY69" fmla="*/ 3550647 h 5218739"/>
                <a:gd name="connsiteX70" fmla="*/ 1159643 w 3737830"/>
                <a:gd name="connsiteY70" fmla="*/ 3545337 h 5218739"/>
                <a:gd name="connsiteX71" fmla="*/ 1169181 w 3737830"/>
                <a:gd name="connsiteY71" fmla="*/ 3554187 h 5218739"/>
                <a:gd name="connsiteX72" fmla="*/ 1177851 w 3737830"/>
                <a:gd name="connsiteY72" fmla="*/ 3545337 h 5218739"/>
                <a:gd name="connsiteX73" fmla="*/ 1187389 w 3737830"/>
                <a:gd name="connsiteY73" fmla="*/ 3543568 h 5218739"/>
                <a:gd name="connsiteX74" fmla="*/ 1189990 w 3737830"/>
                <a:gd name="connsiteY74" fmla="*/ 3533833 h 5218739"/>
                <a:gd name="connsiteX75" fmla="*/ 1204730 w 3737830"/>
                <a:gd name="connsiteY75" fmla="*/ 3527639 h 5218739"/>
                <a:gd name="connsiteX76" fmla="*/ 1251551 w 3737830"/>
                <a:gd name="connsiteY76" fmla="*/ 3524099 h 5218739"/>
                <a:gd name="connsiteX77" fmla="*/ 1263690 w 3737830"/>
                <a:gd name="connsiteY77" fmla="*/ 3532948 h 5218739"/>
                <a:gd name="connsiteX78" fmla="*/ 1274095 w 3737830"/>
                <a:gd name="connsiteY78" fmla="*/ 3522329 h 5218739"/>
                <a:gd name="connsiteX79" fmla="*/ 1278430 w 3737830"/>
                <a:gd name="connsiteY79" fmla="*/ 3501976 h 5218739"/>
                <a:gd name="connsiteX80" fmla="*/ 1273228 w 3737830"/>
                <a:gd name="connsiteY80" fmla="*/ 3489587 h 5218739"/>
                <a:gd name="connsiteX81" fmla="*/ 1289702 w 3737830"/>
                <a:gd name="connsiteY81" fmla="*/ 3474543 h 5218739"/>
                <a:gd name="connsiteX82" fmla="*/ 1300974 w 3737830"/>
                <a:gd name="connsiteY82" fmla="*/ 3476313 h 5218739"/>
                <a:gd name="connsiteX83" fmla="*/ 1300974 w 3737830"/>
                <a:gd name="connsiteY83" fmla="*/ 3499321 h 5218739"/>
                <a:gd name="connsiteX84" fmla="*/ 1315714 w 3737830"/>
                <a:gd name="connsiteY84" fmla="*/ 3489587 h 5218739"/>
                <a:gd name="connsiteX85" fmla="*/ 1327853 w 3737830"/>
                <a:gd name="connsiteY85" fmla="*/ 3486932 h 5218739"/>
                <a:gd name="connsiteX86" fmla="*/ 1350396 w 3737830"/>
                <a:gd name="connsiteY86" fmla="*/ 3479852 h 5218739"/>
                <a:gd name="connsiteX87" fmla="*/ 1374674 w 3737830"/>
                <a:gd name="connsiteY87" fmla="*/ 3482507 h 5218739"/>
                <a:gd name="connsiteX88" fmla="*/ 1368604 w 3737830"/>
                <a:gd name="connsiteY88" fmla="*/ 3494011 h 5218739"/>
                <a:gd name="connsiteX89" fmla="*/ 1369472 w 3737830"/>
                <a:gd name="connsiteY89" fmla="*/ 3517020 h 5218739"/>
                <a:gd name="connsiteX90" fmla="*/ 1392882 w 3737830"/>
                <a:gd name="connsiteY90" fmla="*/ 3492241 h 5218739"/>
                <a:gd name="connsiteX91" fmla="*/ 1416293 w 3737830"/>
                <a:gd name="connsiteY91" fmla="*/ 3491357 h 5218739"/>
                <a:gd name="connsiteX92" fmla="*/ 1442779 w 3737830"/>
                <a:gd name="connsiteY92" fmla="*/ 3466701 h 5218739"/>
                <a:gd name="connsiteX93" fmla="*/ 1499530 w 3737830"/>
                <a:gd name="connsiteY93" fmla="*/ 3501976 h 5218739"/>
                <a:gd name="connsiteX94" fmla="*/ 1544618 w 3737830"/>
                <a:gd name="connsiteY94" fmla="*/ 3581620 h 5218739"/>
                <a:gd name="connsiteX95" fmla="*/ 1551554 w 3737830"/>
                <a:gd name="connsiteY95" fmla="*/ 3574540 h 5218739"/>
                <a:gd name="connsiteX96" fmla="*/ 1567161 w 3737830"/>
                <a:gd name="connsiteY96" fmla="*/ 3575426 h 5218739"/>
                <a:gd name="connsiteX97" fmla="*/ 1578433 w 3737830"/>
                <a:gd name="connsiteY97" fmla="*/ 3586929 h 5218739"/>
                <a:gd name="connsiteX98" fmla="*/ 1613115 w 3737830"/>
                <a:gd name="connsiteY98" fmla="*/ 3594009 h 5218739"/>
                <a:gd name="connsiteX99" fmla="*/ 1653867 w 3737830"/>
                <a:gd name="connsiteY99" fmla="*/ 3578080 h 5218739"/>
                <a:gd name="connsiteX100" fmla="*/ 1694619 w 3737830"/>
                <a:gd name="connsiteY100" fmla="*/ 3586929 h 5218739"/>
                <a:gd name="connsiteX101" fmla="*/ 1693752 w 3737830"/>
                <a:gd name="connsiteY101" fmla="*/ 3627636 h 5218739"/>
                <a:gd name="connsiteX102" fmla="*/ 1721498 w 3737830"/>
                <a:gd name="connsiteY102" fmla="*/ 3656839 h 5218739"/>
                <a:gd name="connsiteX103" fmla="*/ 1761383 w 3737830"/>
                <a:gd name="connsiteY103" fmla="*/ 3656839 h 5218739"/>
                <a:gd name="connsiteX104" fmla="*/ 1760429 w 3737830"/>
                <a:gd name="connsiteY104" fmla="*/ 3685379 h 5218739"/>
                <a:gd name="connsiteX105" fmla="*/ 1778441 w 3737830"/>
                <a:gd name="connsiteY105" fmla="*/ 3689061 h 5218739"/>
                <a:gd name="connsiteX106" fmla="*/ 1800298 w 3737830"/>
                <a:gd name="connsiteY106" fmla="*/ 3684413 h 5218739"/>
                <a:gd name="connsiteX107" fmla="*/ 1813047 w 3737830"/>
                <a:gd name="connsiteY107" fmla="*/ 3669542 h 5218739"/>
                <a:gd name="connsiteX108" fmla="*/ 1833083 w 3737830"/>
                <a:gd name="connsiteY108" fmla="*/ 3667683 h 5218739"/>
                <a:gd name="connsiteX109" fmla="*/ 1855684 w 3737830"/>
                <a:gd name="connsiteY109" fmla="*/ 3637806 h 5218739"/>
                <a:gd name="connsiteX110" fmla="*/ 1862226 w 3737830"/>
                <a:gd name="connsiteY110" fmla="*/ 3644447 h 5218739"/>
                <a:gd name="connsiteX111" fmla="*/ 1853117 w 3737830"/>
                <a:gd name="connsiteY111" fmla="*/ 3669542 h 5218739"/>
                <a:gd name="connsiteX112" fmla="*/ 1870421 w 3737830"/>
                <a:gd name="connsiteY112" fmla="*/ 3712298 h 5218739"/>
                <a:gd name="connsiteX113" fmla="*/ 1874064 w 3737830"/>
                <a:gd name="connsiteY113" fmla="*/ 3742970 h 5218739"/>
                <a:gd name="connsiteX114" fmla="*/ 1873154 w 3737830"/>
                <a:gd name="connsiteY114" fmla="*/ 3769925 h 5218739"/>
                <a:gd name="connsiteX115" fmla="*/ 1893189 w 3737830"/>
                <a:gd name="connsiteY115" fmla="*/ 3781078 h 5218739"/>
                <a:gd name="connsiteX116" fmla="*/ 1911403 w 3737830"/>
                <a:gd name="connsiteY116" fmla="*/ 3782937 h 5218739"/>
                <a:gd name="connsiteX117" fmla="*/ 1913224 w 3737830"/>
                <a:gd name="connsiteY117" fmla="*/ 3799668 h 5218739"/>
                <a:gd name="connsiteX118" fmla="*/ 1923242 w 3737830"/>
                <a:gd name="connsiteY118" fmla="*/ 3816398 h 5218739"/>
                <a:gd name="connsiteX119" fmla="*/ 1921420 w 3737830"/>
                <a:gd name="connsiteY119" fmla="*/ 3828481 h 5218739"/>
                <a:gd name="connsiteX120" fmla="*/ 1909581 w 3737830"/>
                <a:gd name="connsiteY120" fmla="*/ 3831270 h 5218739"/>
                <a:gd name="connsiteX121" fmla="*/ 1906849 w 3737830"/>
                <a:gd name="connsiteY121" fmla="*/ 3821975 h 5218739"/>
                <a:gd name="connsiteX122" fmla="*/ 1894100 w 3737830"/>
                <a:gd name="connsiteY122" fmla="*/ 3826622 h 5218739"/>
                <a:gd name="connsiteX123" fmla="*/ 1890457 w 3737830"/>
                <a:gd name="connsiteY123" fmla="*/ 3846141 h 5218739"/>
                <a:gd name="connsiteX124" fmla="*/ 1878618 w 3737830"/>
                <a:gd name="connsiteY124" fmla="*/ 3858224 h 5218739"/>
                <a:gd name="connsiteX125" fmla="*/ 1885903 w 3737830"/>
                <a:gd name="connsiteY125" fmla="*/ 3884249 h 5218739"/>
                <a:gd name="connsiteX126" fmla="*/ 1875886 w 3737830"/>
                <a:gd name="connsiteY126" fmla="*/ 3924216 h 5218739"/>
                <a:gd name="connsiteX127" fmla="*/ 1895010 w 3737830"/>
                <a:gd name="connsiteY127" fmla="*/ 3936299 h 5218739"/>
                <a:gd name="connsiteX128" fmla="*/ 1912314 w 3737830"/>
                <a:gd name="connsiteY128" fmla="*/ 3958606 h 5218739"/>
                <a:gd name="connsiteX129" fmla="*/ 1907760 w 3737830"/>
                <a:gd name="connsiteY129" fmla="*/ 3967901 h 5218739"/>
                <a:gd name="connsiteX130" fmla="*/ 1909581 w 3737830"/>
                <a:gd name="connsiteY130" fmla="*/ 3979055 h 5218739"/>
                <a:gd name="connsiteX131" fmla="*/ 1884992 w 3737830"/>
                <a:gd name="connsiteY131" fmla="*/ 3993927 h 5218739"/>
                <a:gd name="connsiteX132" fmla="*/ 1879528 w 3737830"/>
                <a:gd name="connsiteY132" fmla="*/ 4009728 h 5218739"/>
                <a:gd name="connsiteX133" fmla="*/ 1809404 w 3737830"/>
                <a:gd name="connsiteY133" fmla="*/ 4037612 h 5218739"/>
                <a:gd name="connsiteX134" fmla="*/ 1823065 w 3737830"/>
                <a:gd name="connsiteY134" fmla="*/ 4052483 h 5218739"/>
                <a:gd name="connsiteX135" fmla="*/ 1815780 w 3737830"/>
                <a:gd name="connsiteY135" fmla="*/ 4067355 h 5218739"/>
                <a:gd name="connsiteX136" fmla="*/ 1833083 w 3737830"/>
                <a:gd name="connsiteY136" fmla="*/ 4098957 h 5218739"/>
                <a:gd name="connsiteX137" fmla="*/ 1851297 w 3737830"/>
                <a:gd name="connsiteY137" fmla="*/ 4098957 h 5218739"/>
                <a:gd name="connsiteX138" fmla="*/ 1872243 w 3737830"/>
                <a:gd name="connsiteY138" fmla="*/ 4117546 h 5218739"/>
                <a:gd name="connsiteX139" fmla="*/ 1884082 w 3737830"/>
                <a:gd name="connsiteY139" fmla="*/ 4126841 h 5218739"/>
                <a:gd name="connsiteX140" fmla="*/ 1895921 w 3737830"/>
                <a:gd name="connsiteY140" fmla="*/ 4175173 h 5218739"/>
                <a:gd name="connsiteX141" fmla="*/ 1881349 w 3737830"/>
                <a:gd name="connsiteY141" fmla="*/ 4193762 h 5218739"/>
                <a:gd name="connsiteX142" fmla="*/ 1896832 w 3737830"/>
                <a:gd name="connsiteY142" fmla="*/ 4199339 h 5218739"/>
                <a:gd name="connsiteX143" fmla="*/ 1902296 w 3737830"/>
                <a:gd name="connsiteY143" fmla="*/ 4209564 h 5218739"/>
                <a:gd name="connsiteX144" fmla="*/ 1948742 w 3737830"/>
                <a:gd name="connsiteY144" fmla="*/ 4229082 h 5218739"/>
                <a:gd name="connsiteX145" fmla="*/ 1986991 w 3737830"/>
                <a:gd name="connsiteY145" fmla="*/ 4230941 h 5218739"/>
                <a:gd name="connsiteX146" fmla="*/ 1997008 w 3737830"/>
                <a:gd name="connsiteY146" fmla="*/ 4243954 h 5218739"/>
                <a:gd name="connsiteX147" fmla="*/ 2015222 w 3737830"/>
                <a:gd name="connsiteY147" fmla="*/ 4250460 h 5218739"/>
                <a:gd name="connsiteX148" fmla="*/ 2017044 w 3737830"/>
                <a:gd name="connsiteY148" fmla="*/ 4276485 h 5218739"/>
                <a:gd name="connsiteX149" fmla="*/ 2069313 w 3737830"/>
                <a:gd name="connsiteY149" fmla="*/ 4257313 h 5218739"/>
                <a:gd name="connsiteX150" fmla="*/ 2062579 w 3737830"/>
                <a:gd name="connsiteY150" fmla="*/ 4282062 h 5218739"/>
                <a:gd name="connsiteX151" fmla="*/ 2075328 w 3737830"/>
                <a:gd name="connsiteY151" fmla="*/ 4304369 h 5218739"/>
                <a:gd name="connsiteX152" fmla="*/ 2056204 w 3737830"/>
                <a:gd name="connsiteY152" fmla="*/ 4313664 h 5218739"/>
                <a:gd name="connsiteX153" fmla="*/ 2068043 w 3737830"/>
                <a:gd name="connsiteY153" fmla="*/ 4321100 h 5218739"/>
                <a:gd name="connsiteX154" fmla="*/ 2078061 w 3737830"/>
                <a:gd name="connsiteY154" fmla="*/ 4341548 h 5218739"/>
                <a:gd name="connsiteX155" fmla="*/ 2064400 w 3737830"/>
                <a:gd name="connsiteY155" fmla="*/ 4361067 h 5218739"/>
                <a:gd name="connsiteX156" fmla="*/ 2056204 w 3737830"/>
                <a:gd name="connsiteY156" fmla="*/ 4380586 h 5218739"/>
                <a:gd name="connsiteX157" fmla="*/ 2033436 w 3737830"/>
                <a:gd name="connsiteY157" fmla="*/ 4400105 h 5218739"/>
                <a:gd name="connsiteX158" fmla="*/ 2037990 w 3737830"/>
                <a:gd name="connsiteY158" fmla="*/ 4411258 h 5218739"/>
                <a:gd name="connsiteX159" fmla="*/ 2053472 w 3737830"/>
                <a:gd name="connsiteY159" fmla="*/ 4401034 h 5218739"/>
                <a:gd name="connsiteX160" fmla="*/ 2052561 w 3737830"/>
                <a:gd name="connsiteY160" fmla="*/ 4432636 h 5218739"/>
                <a:gd name="connsiteX161" fmla="*/ 2033436 w 3737830"/>
                <a:gd name="connsiteY161" fmla="*/ 4438213 h 5218739"/>
                <a:gd name="connsiteX162" fmla="*/ 2042543 w 3737830"/>
                <a:gd name="connsiteY162" fmla="*/ 4480040 h 5218739"/>
                <a:gd name="connsiteX163" fmla="*/ 2012490 w 3737830"/>
                <a:gd name="connsiteY163" fmla="*/ 4517218 h 5218739"/>
                <a:gd name="connsiteX164" fmla="*/ 1868836 w 3737830"/>
                <a:gd name="connsiteY164" fmla="*/ 4846950 h 5218739"/>
                <a:gd name="connsiteX165" fmla="*/ 2702849 w 3737830"/>
                <a:gd name="connsiteY165" fmla="*/ 5188594 h 5218739"/>
                <a:gd name="connsiteX166" fmla="*/ 3506718 w 3737830"/>
                <a:gd name="connsiteY166" fmla="*/ 5218739 h 5218739"/>
                <a:gd name="connsiteX167" fmla="*/ 3737830 w 3737830"/>
                <a:gd name="connsiteY167" fmla="*/ 4465112 h 5218739"/>
                <a:gd name="connsiteX168" fmla="*/ 3707685 w 3737830"/>
                <a:gd name="connsiteY168" fmla="*/ 3801921 h 5218739"/>
                <a:gd name="connsiteX169" fmla="*/ 3737830 w 3737830"/>
                <a:gd name="connsiteY169" fmla="*/ 3289455 h 5218739"/>
                <a:gd name="connsiteX170" fmla="*/ 3446427 w 3737830"/>
                <a:gd name="connsiteY170" fmla="*/ 2666457 h 5218739"/>
                <a:gd name="connsiteX171" fmla="*/ 2853575 w 3737830"/>
                <a:gd name="connsiteY171" fmla="*/ 2676506 h 5218739"/>
                <a:gd name="connsiteX172" fmla="*/ 2572221 w 3737830"/>
                <a:gd name="connsiteY172" fmla="*/ 2475539 h 5218739"/>
                <a:gd name="connsiteX173" fmla="*/ 2793285 w 3737830"/>
                <a:gd name="connsiteY173" fmla="*/ 2274572 h 5218739"/>
                <a:gd name="connsiteX174" fmla="*/ 2873671 w 3737830"/>
                <a:gd name="connsiteY174" fmla="*/ 2013314 h 5218739"/>
                <a:gd name="connsiteX175" fmla="*/ 3144977 w 3737830"/>
                <a:gd name="connsiteY175" fmla="*/ 1782202 h 5218739"/>
                <a:gd name="connsiteX176" fmla="*/ 2984203 w 3737830"/>
                <a:gd name="connsiteY176" fmla="*/ 1330027 h 5218739"/>
                <a:gd name="connsiteX177" fmla="*/ 3165074 w 3737830"/>
                <a:gd name="connsiteY177" fmla="*/ 1108963 h 5218739"/>
                <a:gd name="connsiteX178" fmla="*/ 3438708 w 3737830"/>
                <a:gd name="connsiteY178" fmla="*/ 708324 h 5218739"/>
                <a:gd name="connsiteX179" fmla="*/ 3377270 w 3737830"/>
                <a:gd name="connsiteY179" fmla="*/ 563993 h 5218739"/>
                <a:gd name="connsiteX180" fmla="*/ 3316598 w 3737830"/>
                <a:gd name="connsiteY180" fmla="*/ 440404 h 5218739"/>
                <a:gd name="connsiteX181" fmla="*/ 3332784 w 3737830"/>
                <a:gd name="connsiteY181" fmla="*/ 263417 h 5218739"/>
                <a:gd name="connsiteX182" fmla="*/ 3106192 w 3737830"/>
                <a:gd name="connsiteY182" fmla="*/ 128907 h 5218739"/>
                <a:gd name="connsiteX183" fmla="*/ 3124462 w 3737830"/>
                <a:gd name="connsiteY183" fmla="*/ 12400 h 5218739"/>
                <a:gd name="connsiteX184" fmla="*/ 3020642 w 3737830"/>
                <a:gd name="connsiteY184" fmla="*/ 1477 h 5218739"/>
                <a:gd name="connsiteX185" fmla="*/ 2958526 w 3737830"/>
                <a:gd name="connsiteY185" fmla="*/ 38129 h 5218739"/>
                <a:gd name="connsiteX186" fmla="*/ 2965150 w 3737830"/>
                <a:gd name="connsiteY186" fmla="*/ 223300 h 5218739"/>
                <a:gd name="connsiteX187" fmla="*/ 2780177 w 3737830"/>
                <a:gd name="connsiteY187" fmla="*/ 305894 h 5218739"/>
                <a:gd name="connsiteX188" fmla="*/ 2762617 w 3737830"/>
                <a:gd name="connsiteY188" fmla="*/ 448814 h 5218739"/>
                <a:gd name="connsiteX0" fmla="*/ 2762617 w 3737830"/>
                <a:gd name="connsiteY0" fmla="*/ 448814 h 5218739"/>
                <a:gd name="connsiteX1" fmla="*/ 2424105 w 3737830"/>
                <a:gd name="connsiteY1" fmla="*/ 558395 h 5218739"/>
                <a:gd name="connsiteX2" fmla="*/ 2293527 w 3737830"/>
                <a:gd name="connsiteY2" fmla="*/ 545493 h 5218739"/>
                <a:gd name="connsiteX3" fmla="*/ 2241444 w 3737830"/>
                <a:gd name="connsiteY3" fmla="*/ 716503 h 5218739"/>
                <a:gd name="connsiteX4" fmla="*/ 2040286 w 3737830"/>
                <a:gd name="connsiteY4" fmla="*/ 792017 h 5218739"/>
                <a:gd name="connsiteX5" fmla="*/ 1996355 w 3737830"/>
                <a:gd name="connsiteY5" fmla="*/ 709423 h 5218739"/>
                <a:gd name="connsiteX6" fmla="*/ 1883059 w 3737830"/>
                <a:gd name="connsiteY6" fmla="*/ 810896 h 5218739"/>
                <a:gd name="connsiteX7" fmla="*/ 1700399 w 3737830"/>
                <a:gd name="connsiteY7" fmla="*/ 820335 h 5218739"/>
                <a:gd name="connsiteX8" fmla="*/ 1591727 w 3737830"/>
                <a:gd name="connsiteY8" fmla="*/ 910008 h 5218739"/>
                <a:gd name="connsiteX9" fmla="*/ 1478186 w 3737830"/>
                <a:gd name="connsiteY9" fmla="*/ 938674 h 5218739"/>
                <a:gd name="connsiteX10" fmla="*/ 1392881 w 3737830"/>
                <a:gd name="connsiteY10" fmla="*/ 1179028 h 5218739"/>
                <a:gd name="connsiteX11" fmla="*/ 1249527 w 3737830"/>
                <a:gd name="connsiteY11" fmla="*/ 1112953 h 5218739"/>
                <a:gd name="connsiteX12" fmla="*/ 1184787 w 3737830"/>
                <a:gd name="connsiteY12" fmla="*/ 1226224 h 5218739"/>
                <a:gd name="connsiteX13" fmla="*/ 1214845 w 3737830"/>
                <a:gd name="connsiteY13" fmla="*/ 1445687 h 5218739"/>
                <a:gd name="connsiteX14" fmla="*/ 1062243 w 3737830"/>
                <a:gd name="connsiteY14" fmla="*/ 1497603 h 5218739"/>
                <a:gd name="connsiteX15" fmla="*/ 1018312 w 3737830"/>
                <a:gd name="connsiteY15" fmla="*/ 1415010 h 5218739"/>
                <a:gd name="connsiteX16" fmla="*/ 932762 w 3737830"/>
                <a:gd name="connsiteY16" fmla="*/ 1436248 h 5218739"/>
                <a:gd name="connsiteX17" fmla="*/ 902682 w 3737830"/>
                <a:gd name="connsiteY17" fmla="*/ 1355452 h 5218739"/>
                <a:gd name="connsiteX18" fmla="*/ 646054 w 3737830"/>
                <a:gd name="connsiteY18" fmla="*/ 1443327 h 5218739"/>
                <a:gd name="connsiteX19" fmla="*/ 553567 w 3737830"/>
                <a:gd name="connsiteY19" fmla="*/ 1318257 h 5218739"/>
                <a:gd name="connsiteX20" fmla="*/ 528134 w 3737830"/>
                <a:gd name="connsiteY20" fmla="*/ 1490524 h 5218739"/>
                <a:gd name="connsiteX21" fmla="*/ 384780 w 3737830"/>
                <a:gd name="connsiteY21" fmla="*/ 1490524 h 5218739"/>
                <a:gd name="connsiteX22" fmla="*/ 289981 w 3737830"/>
                <a:gd name="connsiteY22" fmla="*/ 1625034 h 5218739"/>
                <a:gd name="connsiteX23" fmla="*/ 132783 w 3737830"/>
                <a:gd name="connsiteY23" fmla="*/ 1704252 h 5218739"/>
                <a:gd name="connsiteX24" fmla="*/ 137379 w 3737830"/>
                <a:gd name="connsiteY24" fmla="*/ 1825618 h 5218739"/>
                <a:gd name="connsiteX25" fmla="*/ 33332 w 3737830"/>
                <a:gd name="connsiteY25" fmla="*/ 1927091 h 5218739"/>
                <a:gd name="connsiteX26" fmla="*/ 6257 w 3737830"/>
                <a:gd name="connsiteY26" fmla="*/ 2273583 h 5218739"/>
                <a:gd name="connsiteX27" fmla="*/ 63390 w 3737830"/>
                <a:gd name="connsiteY27" fmla="*/ 2443891 h 5218739"/>
                <a:gd name="connsiteX28" fmla="*/ 125819 w 3737830"/>
                <a:gd name="connsiteY28" fmla="*/ 2469849 h 5218739"/>
                <a:gd name="connsiteX29" fmla="*/ 169750 w 3737830"/>
                <a:gd name="connsiteY29" fmla="*/ 2613798 h 5218739"/>
                <a:gd name="connsiteX30" fmla="*/ 358836 w 3737830"/>
                <a:gd name="connsiteY30" fmla="*/ 2804548 h 5218739"/>
                <a:gd name="connsiteX31" fmla="*/ 521198 w 3737830"/>
                <a:gd name="connsiteY31" fmla="*/ 2892257 h 5218739"/>
                <a:gd name="connsiteX32" fmla="*/ 598137 w 3737830"/>
                <a:gd name="connsiteY32" fmla="*/ 3135838 h 5218739"/>
                <a:gd name="connsiteX33" fmla="*/ 424087 w 3737830"/>
                <a:gd name="connsiteY33" fmla="*/ 3331184 h 5218739"/>
                <a:gd name="connsiteX34" fmla="*/ 292409 w 3737830"/>
                <a:gd name="connsiteY34" fmla="*/ 3556346 h 5218739"/>
                <a:gd name="connsiteX35" fmla="*/ 293251 w 3737830"/>
                <a:gd name="connsiteY35" fmla="*/ 3670361 h 5218739"/>
                <a:gd name="connsiteX36" fmla="*/ 335069 w 3737830"/>
                <a:gd name="connsiteY36" fmla="*/ 3679847 h 5218739"/>
                <a:gd name="connsiteX37" fmla="*/ 355879 w 3737830"/>
                <a:gd name="connsiteY37" fmla="*/ 3689581 h 5218739"/>
                <a:gd name="connsiteX38" fmla="*/ 379289 w 3737830"/>
                <a:gd name="connsiteY38" fmla="*/ 3682502 h 5218739"/>
                <a:gd name="connsiteX39" fmla="*/ 414839 w 3737830"/>
                <a:gd name="connsiteY39" fmla="*/ 3702855 h 5218739"/>
                <a:gd name="connsiteX40" fmla="*/ 446920 w 3737830"/>
                <a:gd name="connsiteY40" fmla="*/ 3695776 h 5218739"/>
                <a:gd name="connsiteX41" fmla="*/ 493741 w 3737830"/>
                <a:gd name="connsiteY41" fmla="*/ 3732943 h 5218739"/>
                <a:gd name="connsiteX42" fmla="*/ 522354 w 3737830"/>
                <a:gd name="connsiteY42" fmla="*/ 3724094 h 5218739"/>
                <a:gd name="connsiteX43" fmla="*/ 532759 w 3737830"/>
                <a:gd name="connsiteY43" fmla="*/ 3741792 h 5218739"/>
                <a:gd name="connsiteX44" fmla="*/ 569175 w 3737830"/>
                <a:gd name="connsiteY44" fmla="*/ 3717014 h 5218739"/>
                <a:gd name="connsiteX45" fmla="*/ 592586 w 3737830"/>
                <a:gd name="connsiteY45" fmla="*/ 3720554 h 5218739"/>
                <a:gd name="connsiteX46" fmla="*/ 610247 w 3737830"/>
                <a:gd name="connsiteY46" fmla="*/ 3714362 h 5218739"/>
                <a:gd name="connsiteX47" fmla="*/ 638542 w 3737830"/>
                <a:gd name="connsiteY47" fmla="*/ 3764424 h 5218739"/>
                <a:gd name="connsiteX48" fmla="*/ 654147 w 3737830"/>
                <a:gd name="connsiteY48" fmla="*/ 3775420 h 5218739"/>
                <a:gd name="connsiteX49" fmla="*/ 687095 w 3737830"/>
                <a:gd name="connsiteY49" fmla="*/ 3777190 h 5218739"/>
                <a:gd name="connsiteX50" fmla="*/ 692298 w 3737830"/>
                <a:gd name="connsiteY50" fmla="*/ 3751527 h 5218739"/>
                <a:gd name="connsiteX51" fmla="*/ 707038 w 3737830"/>
                <a:gd name="connsiteY51" fmla="*/ 3744447 h 5218739"/>
                <a:gd name="connsiteX52" fmla="*/ 706171 w 3737830"/>
                <a:gd name="connsiteY52" fmla="*/ 3728519 h 5218739"/>
                <a:gd name="connsiteX53" fmla="*/ 734784 w 3737830"/>
                <a:gd name="connsiteY53" fmla="*/ 3712590 h 5218739"/>
                <a:gd name="connsiteX54" fmla="*/ 751258 w 3737830"/>
                <a:gd name="connsiteY54" fmla="*/ 3718784 h 5218739"/>
                <a:gd name="connsiteX55" fmla="*/ 767732 w 3737830"/>
                <a:gd name="connsiteY55" fmla="*/ 3688697 h 5218739"/>
                <a:gd name="connsiteX56" fmla="*/ 818889 w 3737830"/>
                <a:gd name="connsiteY56" fmla="*/ 3698431 h 5218739"/>
                <a:gd name="connsiteX57" fmla="*/ 834496 w 3737830"/>
                <a:gd name="connsiteY57" fmla="*/ 3730288 h 5218739"/>
                <a:gd name="connsiteX58" fmla="*/ 868311 w 3737830"/>
                <a:gd name="connsiteY58" fmla="*/ 3683387 h 5218739"/>
                <a:gd name="connsiteX59" fmla="*/ 908196 w 3737830"/>
                <a:gd name="connsiteY59" fmla="*/ 3669228 h 5218739"/>
                <a:gd name="connsiteX60" fmla="*/ 934208 w 3737830"/>
                <a:gd name="connsiteY60" fmla="*/ 3674538 h 5218739"/>
                <a:gd name="connsiteX61" fmla="*/ 968890 w 3737830"/>
                <a:gd name="connsiteY61" fmla="*/ 3647105 h 5218739"/>
                <a:gd name="connsiteX62" fmla="*/ 994035 w 3737830"/>
                <a:gd name="connsiteY62" fmla="*/ 3640910 h 5218739"/>
                <a:gd name="connsiteX63" fmla="*/ 1026983 w 3737830"/>
                <a:gd name="connsiteY63" fmla="*/ 3599318 h 5218739"/>
                <a:gd name="connsiteX64" fmla="*/ 1054920 w 3737830"/>
                <a:gd name="connsiteY64" fmla="*/ 3580857 h 5218739"/>
                <a:gd name="connsiteX65" fmla="*/ 1068602 w 3737830"/>
                <a:gd name="connsiteY65" fmla="*/ 3593124 h 5218739"/>
                <a:gd name="connsiteX66" fmla="*/ 1093747 w 3737830"/>
                <a:gd name="connsiteY66" fmla="*/ 3608168 h 5218739"/>
                <a:gd name="connsiteX67" fmla="*/ 1105885 w 3737830"/>
                <a:gd name="connsiteY67" fmla="*/ 3580735 h 5218739"/>
                <a:gd name="connsiteX68" fmla="*/ 1116290 w 3737830"/>
                <a:gd name="connsiteY68" fmla="*/ 3585159 h 5218739"/>
                <a:gd name="connsiteX69" fmla="*/ 1138834 w 3737830"/>
                <a:gd name="connsiteY69" fmla="*/ 3550647 h 5218739"/>
                <a:gd name="connsiteX70" fmla="*/ 1159643 w 3737830"/>
                <a:gd name="connsiteY70" fmla="*/ 3545337 h 5218739"/>
                <a:gd name="connsiteX71" fmla="*/ 1169181 w 3737830"/>
                <a:gd name="connsiteY71" fmla="*/ 3554187 h 5218739"/>
                <a:gd name="connsiteX72" fmla="*/ 1177851 w 3737830"/>
                <a:gd name="connsiteY72" fmla="*/ 3545337 h 5218739"/>
                <a:gd name="connsiteX73" fmla="*/ 1187389 w 3737830"/>
                <a:gd name="connsiteY73" fmla="*/ 3543568 h 5218739"/>
                <a:gd name="connsiteX74" fmla="*/ 1189990 w 3737830"/>
                <a:gd name="connsiteY74" fmla="*/ 3533833 h 5218739"/>
                <a:gd name="connsiteX75" fmla="*/ 1204730 w 3737830"/>
                <a:gd name="connsiteY75" fmla="*/ 3527639 h 5218739"/>
                <a:gd name="connsiteX76" fmla="*/ 1251551 w 3737830"/>
                <a:gd name="connsiteY76" fmla="*/ 3524099 h 5218739"/>
                <a:gd name="connsiteX77" fmla="*/ 1263690 w 3737830"/>
                <a:gd name="connsiteY77" fmla="*/ 3532948 h 5218739"/>
                <a:gd name="connsiteX78" fmla="*/ 1274095 w 3737830"/>
                <a:gd name="connsiteY78" fmla="*/ 3522329 h 5218739"/>
                <a:gd name="connsiteX79" fmla="*/ 1278430 w 3737830"/>
                <a:gd name="connsiteY79" fmla="*/ 3501976 h 5218739"/>
                <a:gd name="connsiteX80" fmla="*/ 1273228 w 3737830"/>
                <a:gd name="connsiteY80" fmla="*/ 3489587 h 5218739"/>
                <a:gd name="connsiteX81" fmla="*/ 1289702 w 3737830"/>
                <a:gd name="connsiteY81" fmla="*/ 3474543 h 5218739"/>
                <a:gd name="connsiteX82" fmla="*/ 1300974 w 3737830"/>
                <a:gd name="connsiteY82" fmla="*/ 3476313 h 5218739"/>
                <a:gd name="connsiteX83" fmla="*/ 1300974 w 3737830"/>
                <a:gd name="connsiteY83" fmla="*/ 3499321 h 5218739"/>
                <a:gd name="connsiteX84" fmla="*/ 1315714 w 3737830"/>
                <a:gd name="connsiteY84" fmla="*/ 3489587 h 5218739"/>
                <a:gd name="connsiteX85" fmla="*/ 1327853 w 3737830"/>
                <a:gd name="connsiteY85" fmla="*/ 3486932 h 5218739"/>
                <a:gd name="connsiteX86" fmla="*/ 1350396 w 3737830"/>
                <a:gd name="connsiteY86" fmla="*/ 3479852 h 5218739"/>
                <a:gd name="connsiteX87" fmla="*/ 1374674 w 3737830"/>
                <a:gd name="connsiteY87" fmla="*/ 3482507 h 5218739"/>
                <a:gd name="connsiteX88" fmla="*/ 1368604 w 3737830"/>
                <a:gd name="connsiteY88" fmla="*/ 3494011 h 5218739"/>
                <a:gd name="connsiteX89" fmla="*/ 1369472 w 3737830"/>
                <a:gd name="connsiteY89" fmla="*/ 3517020 h 5218739"/>
                <a:gd name="connsiteX90" fmla="*/ 1392882 w 3737830"/>
                <a:gd name="connsiteY90" fmla="*/ 3492241 h 5218739"/>
                <a:gd name="connsiteX91" fmla="*/ 1416293 w 3737830"/>
                <a:gd name="connsiteY91" fmla="*/ 3491357 h 5218739"/>
                <a:gd name="connsiteX92" fmla="*/ 1442779 w 3737830"/>
                <a:gd name="connsiteY92" fmla="*/ 3466701 h 5218739"/>
                <a:gd name="connsiteX93" fmla="*/ 1499530 w 3737830"/>
                <a:gd name="connsiteY93" fmla="*/ 3501976 h 5218739"/>
                <a:gd name="connsiteX94" fmla="*/ 1544618 w 3737830"/>
                <a:gd name="connsiteY94" fmla="*/ 3581620 h 5218739"/>
                <a:gd name="connsiteX95" fmla="*/ 1551554 w 3737830"/>
                <a:gd name="connsiteY95" fmla="*/ 3574540 h 5218739"/>
                <a:gd name="connsiteX96" fmla="*/ 1567161 w 3737830"/>
                <a:gd name="connsiteY96" fmla="*/ 3575426 h 5218739"/>
                <a:gd name="connsiteX97" fmla="*/ 1578433 w 3737830"/>
                <a:gd name="connsiteY97" fmla="*/ 3586929 h 5218739"/>
                <a:gd name="connsiteX98" fmla="*/ 1613115 w 3737830"/>
                <a:gd name="connsiteY98" fmla="*/ 3594009 h 5218739"/>
                <a:gd name="connsiteX99" fmla="*/ 1653867 w 3737830"/>
                <a:gd name="connsiteY99" fmla="*/ 3578080 h 5218739"/>
                <a:gd name="connsiteX100" fmla="*/ 1694619 w 3737830"/>
                <a:gd name="connsiteY100" fmla="*/ 3586929 h 5218739"/>
                <a:gd name="connsiteX101" fmla="*/ 1693752 w 3737830"/>
                <a:gd name="connsiteY101" fmla="*/ 3627636 h 5218739"/>
                <a:gd name="connsiteX102" fmla="*/ 1721498 w 3737830"/>
                <a:gd name="connsiteY102" fmla="*/ 3656839 h 5218739"/>
                <a:gd name="connsiteX103" fmla="*/ 1761383 w 3737830"/>
                <a:gd name="connsiteY103" fmla="*/ 3656839 h 5218739"/>
                <a:gd name="connsiteX104" fmla="*/ 1760429 w 3737830"/>
                <a:gd name="connsiteY104" fmla="*/ 3685379 h 5218739"/>
                <a:gd name="connsiteX105" fmla="*/ 1778441 w 3737830"/>
                <a:gd name="connsiteY105" fmla="*/ 3689061 h 5218739"/>
                <a:gd name="connsiteX106" fmla="*/ 1800298 w 3737830"/>
                <a:gd name="connsiteY106" fmla="*/ 3684413 h 5218739"/>
                <a:gd name="connsiteX107" fmla="*/ 1813047 w 3737830"/>
                <a:gd name="connsiteY107" fmla="*/ 3669542 h 5218739"/>
                <a:gd name="connsiteX108" fmla="*/ 1833083 w 3737830"/>
                <a:gd name="connsiteY108" fmla="*/ 3667683 h 5218739"/>
                <a:gd name="connsiteX109" fmla="*/ 1855684 w 3737830"/>
                <a:gd name="connsiteY109" fmla="*/ 3637806 h 5218739"/>
                <a:gd name="connsiteX110" fmla="*/ 1862226 w 3737830"/>
                <a:gd name="connsiteY110" fmla="*/ 3644447 h 5218739"/>
                <a:gd name="connsiteX111" fmla="*/ 1853117 w 3737830"/>
                <a:gd name="connsiteY111" fmla="*/ 3669542 h 5218739"/>
                <a:gd name="connsiteX112" fmla="*/ 1870421 w 3737830"/>
                <a:gd name="connsiteY112" fmla="*/ 3712298 h 5218739"/>
                <a:gd name="connsiteX113" fmla="*/ 1874064 w 3737830"/>
                <a:gd name="connsiteY113" fmla="*/ 3742970 h 5218739"/>
                <a:gd name="connsiteX114" fmla="*/ 1873154 w 3737830"/>
                <a:gd name="connsiteY114" fmla="*/ 3769925 h 5218739"/>
                <a:gd name="connsiteX115" fmla="*/ 1893189 w 3737830"/>
                <a:gd name="connsiteY115" fmla="*/ 3781078 h 5218739"/>
                <a:gd name="connsiteX116" fmla="*/ 1911403 w 3737830"/>
                <a:gd name="connsiteY116" fmla="*/ 3782937 h 5218739"/>
                <a:gd name="connsiteX117" fmla="*/ 1913224 w 3737830"/>
                <a:gd name="connsiteY117" fmla="*/ 3799668 h 5218739"/>
                <a:gd name="connsiteX118" fmla="*/ 1923242 w 3737830"/>
                <a:gd name="connsiteY118" fmla="*/ 3816398 h 5218739"/>
                <a:gd name="connsiteX119" fmla="*/ 1921420 w 3737830"/>
                <a:gd name="connsiteY119" fmla="*/ 3828481 h 5218739"/>
                <a:gd name="connsiteX120" fmla="*/ 1909581 w 3737830"/>
                <a:gd name="connsiteY120" fmla="*/ 3831270 h 5218739"/>
                <a:gd name="connsiteX121" fmla="*/ 1906849 w 3737830"/>
                <a:gd name="connsiteY121" fmla="*/ 3821975 h 5218739"/>
                <a:gd name="connsiteX122" fmla="*/ 1894100 w 3737830"/>
                <a:gd name="connsiteY122" fmla="*/ 3826622 h 5218739"/>
                <a:gd name="connsiteX123" fmla="*/ 1890457 w 3737830"/>
                <a:gd name="connsiteY123" fmla="*/ 3846141 h 5218739"/>
                <a:gd name="connsiteX124" fmla="*/ 1878618 w 3737830"/>
                <a:gd name="connsiteY124" fmla="*/ 3858224 h 5218739"/>
                <a:gd name="connsiteX125" fmla="*/ 1885903 w 3737830"/>
                <a:gd name="connsiteY125" fmla="*/ 3884249 h 5218739"/>
                <a:gd name="connsiteX126" fmla="*/ 1875886 w 3737830"/>
                <a:gd name="connsiteY126" fmla="*/ 3924216 h 5218739"/>
                <a:gd name="connsiteX127" fmla="*/ 1895010 w 3737830"/>
                <a:gd name="connsiteY127" fmla="*/ 3936299 h 5218739"/>
                <a:gd name="connsiteX128" fmla="*/ 1912314 w 3737830"/>
                <a:gd name="connsiteY128" fmla="*/ 3958606 h 5218739"/>
                <a:gd name="connsiteX129" fmla="*/ 1907760 w 3737830"/>
                <a:gd name="connsiteY129" fmla="*/ 3967901 h 5218739"/>
                <a:gd name="connsiteX130" fmla="*/ 1909581 w 3737830"/>
                <a:gd name="connsiteY130" fmla="*/ 3979055 h 5218739"/>
                <a:gd name="connsiteX131" fmla="*/ 1884992 w 3737830"/>
                <a:gd name="connsiteY131" fmla="*/ 3993927 h 5218739"/>
                <a:gd name="connsiteX132" fmla="*/ 1879528 w 3737830"/>
                <a:gd name="connsiteY132" fmla="*/ 4009728 h 5218739"/>
                <a:gd name="connsiteX133" fmla="*/ 1809404 w 3737830"/>
                <a:gd name="connsiteY133" fmla="*/ 4037612 h 5218739"/>
                <a:gd name="connsiteX134" fmla="*/ 1823065 w 3737830"/>
                <a:gd name="connsiteY134" fmla="*/ 4052483 h 5218739"/>
                <a:gd name="connsiteX135" fmla="*/ 1815780 w 3737830"/>
                <a:gd name="connsiteY135" fmla="*/ 4067355 h 5218739"/>
                <a:gd name="connsiteX136" fmla="*/ 1833083 w 3737830"/>
                <a:gd name="connsiteY136" fmla="*/ 4098957 h 5218739"/>
                <a:gd name="connsiteX137" fmla="*/ 1851297 w 3737830"/>
                <a:gd name="connsiteY137" fmla="*/ 4098957 h 5218739"/>
                <a:gd name="connsiteX138" fmla="*/ 1872243 w 3737830"/>
                <a:gd name="connsiteY138" fmla="*/ 4117546 h 5218739"/>
                <a:gd name="connsiteX139" fmla="*/ 1884082 w 3737830"/>
                <a:gd name="connsiteY139" fmla="*/ 4126841 h 5218739"/>
                <a:gd name="connsiteX140" fmla="*/ 1895921 w 3737830"/>
                <a:gd name="connsiteY140" fmla="*/ 4175173 h 5218739"/>
                <a:gd name="connsiteX141" fmla="*/ 1881349 w 3737830"/>
                <a:gd name="connsiteY141" fmla="*/ 4193762 h 5218739"/>
                <a:gd name="connsiteX142" fmla="*/ 1896832 w 3737830"/>
                <a:gd name="connsiteY142" fmla="*/ 4199339 h 5218739"/>
                <a:gd name="connsiteX143" fmla="*/ 1902296 w 3737830"/>
                <a:gd name="connsiteY143" fmla="*/ 4209564 h 5218739"/>
                <a:gd name="connsiteX144" fmla="*/ 1948742 w 3737830"/>
                <a:gd name="connsiteY144" fmla="*/ 4229082 h 5218739"/>
                <a:gd name="connsiteX145" fmla="*/ 1986991 w 3737830"/>
                <a:gd name="connsiteY145" fmla="*/ 4230941 h 5218739"/>
                <a:gd name="connsiteX146" fmla="*/ 1997008 w 3737830"/>
                <a:gd name="connsiteY146" fmla="*/ 4243954 h 5218739"/>
                <a:gd name="connsiteX147" fmla="*/ 2015222 w 3737830"/>
                <a:gd name="connsiteY147" fmla="*/ 4250460 h 5218739"/>
                <a:gd name="connsiteX148" fmla="*/ 2017044 w 3737830"/>
                <a:gd name="connsiteY148" fmla="*/ 4276485 h 5218739"/>
                <a:gd name="connsiteX149" fmla="*/ 2069313 w 3737830"/>
                <a:gd name="connsiteY149" fmla="*/ 4257313 h 5218739"/>
                <a:gd name="connsiteX150" fmla="*/ 2062579 w 3737830"/>
                <a:gd name="connsiteY150" fmla="*/ 4282062 h 5218739"/>
                <a:gd name="connsiteX151" fmla="*/ 2075328 w 3737830"/>
                <a:gd name="connsiteY151" fmla="*/ 4304369 h 5218739"/>
                <a:gd name="connsiteX152" fmla="*/ 2056204 w 3737830"/>
                <a:gd name="connsiteY152" fmla="*/ 4313664 h 5218739"/>
                <a:gd name="connsiteX153" fmla="*/ 2068043 w 3737830"/>
                <a:gd name="connsiteY153" fmla="*/ 4321100 h 5218739"/>
                <a:gd name="connsiteX154" fmla="*/ 2078061 w 3737830"/>
                <a:gd name="connsiteY154" fmla="*/ 4341548 h 5218739"/>
                <a:gd name="connsiteX155" fmla="*/ 2064400 w 3737830"/>
                <a:gd name="connsiteY155" fmla="*/ 4361067 h 5218739"/>
                <a:gd name="connsiteX156" fmla="*/ 2056204 w 3737830"/>
                <a:gd name="connsiteY156" fmla="*/ 4380586 h 5218739"/>
                <a:gd name="connsiteX157" fmla="*/ 2033436 w 3737830"/>
                <a:gd name="connsiteY157" fmla="*/ 4400105 h 5218739"/>
                <a:gd name="connsiteX158" fmla="*/ 2037990 w 3737830"/>
                <a:gd name="connsiteY158" fmla="*/ 4411258 h 5218739"/>
                <a:gd name="connsiteX159" fmla="*/ 2053472 w 3737830"/>
                <a:gd name="connsiteY159" fmla="*/ 4401034 h 5218739"/>
                <a:gd name="connsiteX160" fmla="*/ 2052561 w 3737830"/>
                <a:gd name="connsiteY160" fmla="*/ 4432636 h 5218739"/>
                <a:gd name="connsiteX161" fmla="*/ 2033436 w 3737830"/>
                <a:gd name="connsiteY161" fmla="*/ 4438213 h 5218739"/>
                <a:gd name="connsiteX162" fmla="*/ 2042543 w 3737830"/>
                <a:gd name="connsiteY162" fmla="*/ 4480040 h 5218739"/>
                <a:gd name="connsiteX163" fmla="*/ 2012490 w 3737830"/>
                <a:gd name="connsiteY163" fmla="*/ 4517218 h 5218739"/>
                <a:gd name="connsiteX164" fmla="*/ 1868836 w 3737830"/>
                <a:gd name="connsiteY164" fmla="*/ 4846950 h 5218739"/>
                <a:gd name="connsiteX165" fmla="*/ 2702849 w 3737830"/>
                <a:gd name="connsiteY165" fmla="*/ 5188594 h 5218739"/>
                <a:gd name="connsiteX166" fmla="*/ 3506718 w 3737830"/>
                <a:gd name="connsiteY166" fmla="*/ 5218739 h 5218739"/>
                <a:gd name="connsiteX167" fmla="*/ 3737830 w 3737830"/>
                <a:gd name="connsiteY167" fmla="*/ 4465112 h 5218739"/>
                <a:gd name="connsiteX168" fmla="*/ 3707685 w 3737830"/>
                <a:gd name="connsiteY168" fmla="*/ 3801921 h 5218739"/>
                <a:gd name="connsiteX169" fmla="*/ 3737830 w 3737830"/>
                <a:gd name="connsiteY169" fmla="*/ 3289455 h 5218739"/>
                <a:gd name="connsiteX170" fmla="*/ 3446427 w 3737830"/>
                <a:gd name="connsiteY170" fmla="*/ 2666457 h 5218739"/>
                <a:gd name="connsiteX171" fmla="*/ 2853575 w 3737830"/>
                <a:gd name="connsiteY171" fmla="*/ 2676506 h 5218739"/>
                <a:gd name="connsiteX172" fmla="*/ 2572221 w 3737830"/>
                <a:gd name="connsiteY172" fmla="*/ 2475539 h 5218739"/>
                <a:gd name="connsiteX173" fmla="*/ 2793285 w 3737830"/>
                <a:gd name="connsiteY173" fmla="*/ 2274572 h 5218739"/>
                <a:gd name="connsiteX174" fmla="*/ 2873671 w 3737830"/>
                <a:gd name="connsiteY174" fmla="*/ 2013314 h 5218739"/>
                <a:gd name="connsiteX175" fmla="*/ 3144977 w 3737830"/>
                <a:gd name="connsiteY175" fmla="*/ 1782202 h 5218739"/>
                <a:gd name="connsiteX176" fmla="*/ 2984203 w 3737830"/>
                <a:gd name="connsiteY176" fmla="*/ 1330027 h 5218739"/>
                <a:gd name="connsiteX177" fmla="*/ 3165074 w 3737830"/>
                <a:gd name="connsiteY177" fmla="*/ 1108963 h 5218739"/>
                <a:gd name="connsiteX178" fmla="*/ 3438708 w 3737830"/>
                <a:gd name="connsiteY178" fmla="*/ 708324 h 5218739"/>
                <a:gd name="connsiteX179" fmla="*/ 3377270 w 3737830"/>
                <a:gd name="connsiteY179" fmla="*/ 563993 h 5218739"/>
                <a:gd name="connsiteX180" fmla="*/ 3316598 w 3737830"/>
                <a:gd name="connsiteY180" fmla="*/ 440404 h 5218739"/>
                <a:gd name="connsiteX181" fmla="*/ 3332784 w 3737830"/>
                <a:gd name="connsiteY181" fmla="*/ 263417 h 5218739"/>
                <a:gd name="connsiteX182" fmla="*/ 3106192 w 3737830"/>
                <a:gd name="connsiteY182" fmla="*/ 128907 h 5218739"/>
                <a:gd name="connsiteX183" fmla="*/ 3124462 w 3737830"/>
                <a:gd name="connsiteY183" fmla="*/ 12400 h 5218739"/>
                <a:gd name="connsiteX184" fmla="*/ 3020642 w 3737830"/>
                <a:gd name="connsiteY184" fmla="*/ 1477 h 5218739"/>
                <a:gd name="connsiteX185" fmla="*/ 2958526 w 3737830"/>
                <a:gd name="connsiteY185" fmla="*/ 38129 h 5218739"/>
                <a:gd name="connsiteX186" fmla="*/ 2965150 w 3737830"/>
                <a:gd name="connsiteY186" fmla="*/ 223300 h 5218739"/>
                <a:gd name="connsiteX187" fmla="*/ 2780177 w 3737830"/>
                <a:gd name="connsiteY187" fmla="*/ 305894 h 5218739"/>
                <a:gd name="connsiteX188" fmla="*/ 2762617 w 3737830"/>
                <a:gd name="connsiteY188" fmla="*/ 448814 h 5218739"/>
                <a:gd name="connsiteX0" fmla="*/ 2762617 w 3737830"/>
                <a:gd name="connsiteY0" fmla="*/ 448814 h 5218739"/>
                <a:gd name="connsiteX1" fmla="*/ 2424105 w 3737830"/>
                <a:gd name="connsiteY1" fmla="*/ 558395 h 5218739"/>
                <a:gd name="connsiteX2" fmla="*/ 2293527 w 3737830"/>
                <a:gd name="connsiteY2" fmla="*/ 545493 h 5218739"/>
                <a:gd name="connsiteX3" fmla="*/ 2241444 w 3737830"/>
                <a:gd name="connsiteY3" fmla="*/ 716503 h 5218739"/>
                <a:gd name="connsiteX4" fmla="*/ 2040286 w 3737830"/>
                <a:gd name="connsiteY4" fmla="*/ 792017 h 5218739"/>
                <a:gd name="connsiteX5" fmla="*/ 1996355 w 3737830"/>
                <a:gd name="connsiteY5" fmla="*/ 709423 h 5218739"/>
                <a:gd name="connsiteX6" fmla="*/ 1883059 w 3737830"/>
                <a:gd name="connsiteY6" fmla="*/ 810896 h 5218739"/>
                <a:gd name="connsiteX7" fmla="*/ 1700399 w 3737830"/>
                <a:gd name="connsiteY7" fmla="*/ 820335 h 5218739"/>
                <a:gd name="connsiteX8" fmla="*/ 1591727 w 3737830"/>
                <a:gd name="connsiteY8" fmla="*/ 910008 h 5218739"/>
                <a:gd name="connsiteX9" fmla="*/ 1478186 w 3737830"/>
                <a:gd name="connsiteY9" fmla="*/ 938674 h 5218739"/>
                <a:gd name="connsiteX10" fmla="*/ 1392881 w 3737830"/>
                <a:gd name="connsiteY10" fmla="*/ 1179028 h 5218739"/>
                <a:gd name="connsiteX11" fmla="*/ 1249527 w 3737830"/>
                <a:gd name="connsiteY11" fmla="*/ 1112953 h 5218739"/>
                <a:gd name="connsiteX12" fmla="*/ 1184787 w 3737830"/>
                <a:gd name="connsiteY12" fmla="*/ 1226224 h 5218739"/>
                <a:gd name="connsiteX13" fmla="*/ 1214845 w 3737830"/>
                <a:gd name="connsiteY13" fmla="*/ 1445687 h 5218739"/>
                <a:gd name="connsiteX14" fmla="*/ 1062243 w 3737830"/>
                <a:gd name="connsiteY14" fmla="*/ 1497603 h 5218739"/>
                <a:gd name="connsiteX15" fmla="*/ 1018312 w 3737830"/>
                <a:gd name="connsiteY15" fmla="*/ 1415010 h 5218739"/>
                <a:gd name="connsiteX16" fmla="*/ 932762 w 3737830"/>
                <a:gd name="connsiteY16" fmla="*/ 1436248 h 5218739"/>
                <a:gd name="connsiteX17" fmla="*/ 902682 w 3737830"/>
                <a:gd name="connsiteY17" fmla="*/ 1355452 h 5218739"/>
                <a:gd name="connsiteX18" fmla="*/ 646054 w 3737830"/>
                <a:gd name="connsiteY18" fmla="*/ 1443327 h 5218739"/>
                <a:gd name="connsiteX19" fmla="*/ 553567 w 3737830"/>
                <a:gd name="connsiteY19" fmla="*/ 1318257 h 5218739"/>
                <a:gd name="connsiteX20" fmla="*/ 528134 w 3737830"/>
                <a:gd name="connsiteY20" fmla="*/ 1490524 h 5218739"/>
                <a:gd name="connsiteX21" fmla="*/ 384780 w 3737830"/>
                <a:gd name="connsiteY21" fmla="*/ 1490524 h 5218739"/>
                <a:gd name="connsiteX22" fmla="*/ 289981 w 3737830"/>
                <a:gd name="connsiteY22" fmla="*/ 1625034 h 5218739"/>
                <a:gd name="connsiteX23" fmla="*/ 132783 w 3737830"/>
                <a:gd name="connsiteY23" fmla="*/ 1704252 h 5218739"/>
                <a:gd name="connsiteX24" fmla="*/ 137379 w 3737830"/>
                <a:gd name="connsiteY24" fmla="*/ 1825618 h 5218739"/>
                <a:gd name="connsiteX25" fmla="*/ 33332 w 3737830"/>
                <a:gd name="connsiteY25" fmla="*/ 1927091 h 5218739"/>
                <a:gd name="connsiteX26" fmla="*/ 6257 w 3737830"/>
                <a:gd name="connsiteY26" fmla="*/ 2273583 h 5218739"/>
                <a:gd name="connsiteX27" fmla="*/ 63390 w 3737830"/>
                <a:gd name="connsiteY27" fmla="*/ 2443891 h 5218739"/>
                <a:gd name="connsiteX28" fmla="*/ 125819 w 3737830"/>
                <a:gd name="connsiteY28" fmla="*/ 2469849 h 5218739"/>
                <a:gd name="connsiteX29" fmla="*/ 169750 w 3737830"/>
                <a:gd name="connsiteY29" fmla="*/ 2613798 h 5218739"/>
                <a:gd name="connsiteX30" fmla="*/ 358836 w 3737830"/>
                <a:gd name="connsiteY30" fmla="*/ 2804548 h 5218739"/>
                <a:gd name="connsiteX31" fmla="*/ 521198 w 3737830"/>
                <a:gd name="connsiteY31" fmla="*/ 2892257 h 5218739"/>
                <a:gd name="connsiteX32" fmla="*/ 598137 w 3737830"/>
                <a:gd name="connsiteY32" fmla="*/ 3135838 h 5218739"/>
                <a:gd name="connsiteX33" fmla="*/ 424087 w 3737830"/>
                <a:gd name="connsiteY33" fmla="*/ 3331184 h 5218739"/>
                <a:gd name="connsiteX34" fmla="*/ 292409 w 3737830"/>
                <a:gd name="connsiteY34" fmla="*/ 3556346 h 5218739"/>
                <a:gd name="connsiteX35" fmla="*/ 293251 w 3737830"/>
                <a:gd name="connsiteY35" fmla="*/ 3670361 h 5218739"/>
                <a:gd name="connsiteX36" fmla="*/ 335069 w 3737830"/>
                <a:gd name="connsiteY36" fmla="*/ 3679847 h 5218739"/>
                <a:gd name="connsiteX37" fmla="*/ 355879 w 3737830"/>
                <a:gd name="connsiteY37" fmla="*/ 3689581 h 5218739"/>
                <a:gd name="connsiteX38" fmla="*/ 379289 w 3737830"/>
                <a:gd name="connsiteY38" fmla="*/ 3682502 h 5218739"/>
                <a:gd name="connsiteX39" fmla="*/ 414839 w 3737830"/>
                <a:gd name="connsiteY39" fmla="*/ 3702855 h 5218739"/>
                <a:gd name="connsiteX40" fmla="*/ 446920 w 3737830"/>
                <a:gd name="connsiteY40" fmla="*/ 3695776 h 5218739"/>
                <a:gd name="connsiteX41" fmla="*/ 493741 w 3737830"/>
                <a:gd name="connsiteY41" fmla="*/ 3732943 h 5218739"/>
                <a:gd name="connsiteX42" fmla="*/ 522354 w 3737830"/>
                <a:gd name="connsiteY42" fmla="*/ 3724094 h 5218739"/>
                <a:gd name="connsiteX43" fmla="*/ 532759 w 3737830"/>
                <a:gd name="connsiteY43" fmla="*/ 3741792 h 5218739"/>
                <a:gd name="connsiteX44" fmla="*/ 569175 w 3737830"/>
                <a:gd name="connsiteY44" fmla="*/ 3717014 h 5218739"/>
                <a:gd name="connsiteX45" fmla="*/ 592586 w 3737830"/>
                <a:gd name="connsiteY45" fmla="*/ 3720554 h 5218739"/>
                <a:gd name="connsiteX46" fmla="*/ 610247 w 3737830"/>
                <a:gd name="connsiteY46" fmla="*/ 3714362 h 5218739"/>
                <a:gd name="connsiteX47" fmla="*/ 638542 w 3737830"/>
                <a:gd name="connsiteY47" fmla="*/ 3764424 h 5218739"/>
                <a:gd name="connsiteX48" fmla="*/ 654147 w 3737830"/>
                <a:gd name="connsiteY48" fmla="*/ 3775420 h 5218739"/>
                <a:gd name="connsiteX49" fmla="*/ 687095 w 3737830"/>
                <a:gd name="connsiteY49" fmla="*/ 3777190 h 5218739"/>
                <a:gd name="connsiteX50" fmla="*/ 692298 w 3737830"/>
                <a:gd name="connsiteY50" fmla="*/ 3751527 h 5218739"/>
                <a:gd name="connsiteX51" fmla="*/ 707038 w 3737830"/>
                <a:gd name="connsiteY51" fmla="*/ 3744447 h 5218739"/>
                <a:gd name="connsiteX52" fmla="*/ 706171 w 3737830"/>
                <a:gd name="connsiteY52" fmla="*/ 3728519 h 5218739"/>
                <a:gd name="connsiteX53" fmla="*/ 734784 w 3737830"/>
                <a:gd name="connsiteY53" fmla="*/ 3712590 h 5218739"/>
                <a:gd name="connsiteX54" fmla="*/ 751258 w 3737830"/>
                <a:gd name="connsiteY54" fmla="*/ 3718784 h 5218739"/>
                <a:gd name="connsiteX55" fmla="*/ 767732 w 3737830"/>
                <a:gd name="connsiteY55" fmla="*/ 3688697 h 5218739"/>
                <a:gd name="connsiteX56" fmla="*/ 818889 w 3737830"/>
                <a:gd name="connsiteY56" fmla="*/ 3698431 h 5218739"/>
                <a:gd name="connsiteX57" fmla="*/ 834496 w 3737830"/>
                <a:gd name="connsiteY57" fmla="*/ 3730288 h 5218739"/>
                <a:gd name="connsiteX58" fmla="*/ 868311 w 3737830"/>
                <a:gd name="connsiteY58" fmla="*/ 3683387 h 5218739"/>
                <a:gd name="connsiteX59" fmla="*/ 908196 w 3737830"/>
                <a:gd name="connsiteY59" fmla="*/ 3669228 h 5218739"/>
                <a:gd name="connsiteX60" fmla="*/ 934208 w 3737830"/>
                <a:gd name="connsiteY60" fmla="*/ 3674538 h 5218739"/>
                <a:gd name="connsiteX61" fmla="*/ 968890 w 3737830"/>
                <a:gd name="connsiteY61" fmla="*/ 3647105 h 5218739"/>
                <a:gd name="connsiteX62" fmla="*/ 994035 w 3737830"/>
                <a:gd name="connsiteY62" fmla="*/ 3640910 h 5218739"/>
                <a:gd name="connsiteX63" fmla="*/ 1026983 w 3737830"/>
                <a:gd name="connsiteY63" fmla="*/ 3599318 h 5218739"/>
                <a:gd name="connsiteX64" fmla="*/ 1054920 w 3737830"/>
                <a:gd name="connsiteY64" fmla="*/ 3580857 h 5218739"/>
                <a:gd name="connsiteX65" fmla="*/ 1068602 w 3737830"/>
                <a:gd name="connsiteY65" fmla="*/ 3593124 h 5218739"/>
                <a:gd name="connsiteX66" fmla="*/ 1093747 w 3737830"/>
                <a:gd name="connsiteY66" fmla="*/ 3608168 h 5218739"/>
                <a:gd name="connsiteX67" fmla="*/ 1105885 w 3737830"/>
                <a:gd name="connsiteY67" fmla="*/ 3580735 h 5218739"/>
                <a:gd name="connsiteX68" fmla="*/ 1116290 w 3737830"/>
                <a:gd name="connsiteY68" fmla="*/ 3585159 h 5218739"/>
                <a:gd name="connsiteX69" fmla="*/ 1138834 w 3737830"/>
                <a:gd name="connsiteY69" fmla="*/ 3550647 h 5218739"/>
                <a:gd name="connsiteX70" fmla="*/ 1159643 w 3737830"/>
                <a:gd name="connsiteY70" fmla="*/ 3545337 h 5218739"/>
                <a:gd name="connsiteX71" fmla="*/ 1169181 w 3737830"/>
                <a:gd name="connsiteY71" fmla="*/ 3554187 h 5218739"/>
                <a:gd name="connsiteX72" fmla="*/ 1177851 w 3737830"/>
                <a:gd name="connsiteY72" fmla="*/ 3545337 h 5218739"/>
                <a:gd name="connsiteX73" fmla="*/ 1187389 w 3737830"/>
                <a:gd name="connsiteY73" fmla="*/ 3543568 h 5218739"/>
                <a:gd name="connsiteX74" fmla="*/ 1189990 w 3737830"/>
                <a:gd name="connsiteY74" fmla="*/ 3533833 h 5218739"/>
                <a:gd name="connsiteX75" fmla="*/ 1204730 w 3737830"/>
                <a:gd name="connsiteY75" fmla="*/ 3527639 h 5218739"/>
                <a:gd name="connsiteX76" fmla="*/ 1251551 w 3737830"/>
                <a:gd name="connsiteY76" fmla="*/ 3524099 h 5218739"/>
                <a:gd name="connsiteX77" fmla="*/ 1263690 w 3737830"/>
                <a:gd name="connsiteY77" fmla="*/ 3532948 h 5218739"/>
                <a:gd name="connsiteX78" fmla="*/ 1274095 w 3737830"/>
                <a:gd name="connsiteY78" fmla="*/ 3522329 h 5218739"/>
                <a:gd name="connsiteX79" fmla="*/ 1278430 w 3737830"/>
                <a:gd name="connsiteY79" fmla="*/ 3501976 h 5218739"/>
                <a:gd name="connsiteX80" fmla="*/ 1273228 w 3737830"/>
                <a:gd name="connsiteY80" fmla="*/ 3489587 h 5218739"/>
                <a:gd name="connsiteX81" fmla="*/ 1289702 w 3737830"/>
                <a:gd name="connsiteY81" fmla="*/ 3474543 h 5218739"/>
                <a:gd name="connsiteX82" fmla="*/ 1300974 w 3737830"/>
                <a:gd name="connsiteY82" fmla="*/ 3476313 h 5218739"/>
                <a:gd name="connsiteX83" fmla="*/ 1300974 w 3737830"/>
                <a:gd name="connsiteY83" fmla="*/ 3499321 h 5218739"/>
                <a:gd name="connsiteX84" fmla="*/ 1315714 w 3737830"/>
                <a:gd name="connsiteY84" fmla="*/ 3489587 h 5218739"/>
                <a:gd name="connsiteX85" fmla="*/ 1327853 w 3737830"/>
                <a:gd name="connsiteY85" fmla="*/ 3486932 h 5218739"/>
                <a:gd name="connsiteX86" fmla="*/ 1350396 w 3737830"/>
                <a:gd name="connsiteY86" fmla="*/ 3479852 h 5218739"/>
                <a:gd name="connsiteX87" fmla="*/ 1374674 w 3737830"/>
                <a:gd name="connsiteY87" fmla="*/ 3482507 h 5218739"/>
                <a:gd name="connsiteX88" fmla="*/ 1368604 w 3737830"/>
                <a:gd name="connsiteY88" fmla="*/ 3494011 h 5218739"/>
                <a:gd name="connsiteX89" fmla="*/ 1369472 w 3737830"/>
                <a:gd name="connsiteY89" fmla="*/ 3517020 h 5218739"/>
                <a:gd name="connsiteX90" fmla="*/ 1392882 w 3737830"/>
                <a:gd name="connsiteY90" fmla="*/ 3492241 h 5218739"/>
                <a:gd name="connsiteX91" fmla="*/ 1416293 w 3737830"/>
                <a:gd name="connsiteY91" fmla="*/ 3491357 h 5218739"/>
                <a:gd name="connsiteX92" fmla="*/ 1442779 w 3737830"/>
                <a:gd name="connsiteY92" fmla="*/ 3466701 h 5218739"/>
                <a:gd name="connsiteX93" fmla="*/ 1499530 w 3737830"/>
                <a:gd name="connsiteY93" fmla="*/ 3501976 h 5218739"/>
                <a:gd name="connsiteX94" fmla="*/ 1544618 w 3737830"/>
                <a:gd name="connsiteY94" fmla="*/ 3581620 h 5218739"/>
                <a:gd name="connsiteX95" fmla="*/ 1551554 w 3737830"/>
                <a:gd name="connsiteY95" fmla="*/ 3574540 h 5218739"/>
                <a:gd name="connsiteX96" fmla="*/ 1567161 w 3737830"/>
                <a:gd name="connsiteY96" fmla="*/ 3575426 h 5218739"/>
                <a:gd name="connsiteX97" fmla="*/ 1578433 w 3737830"/>
                <a:gd name="connsiteY97" fmla="*/ 3586929 h 5218739"/>
                <a:gd name="connsiteX98" fmla="*/ 1613115 w 3737830"/>
                <a:gd name="connsiteY98" fmla="*/ 3594009 h 5218739"/>
                <a:gd name="connsiteX99" fmla="*/ 1653867 w 3737830"/>
                <a:gd name="connsiteY99" fmla="*/ 3578080 h 5218739"/>
                <a:gd name="connsiteX100" fmla="*/ 1694619 w 3737830"/>
                <a:gd name="connsiteY100" fmla="*/ 3586929 h 5218739"/>
                <a:gd name="connsiteX101" fmla="*/ 1693752 w 3737830"/>
                <a:gd name="connsiteY101" fmla="*/ 3627636 h 5218739"/>
                <a:gd name="connsiteX102" fmla="*/ 1721498 w 3737830"/>
                <a:gd name="connsiteY102" fmla="*/ 3656839 h 5218739"/>
                <a:gd name="connsiteX103" fmla="*/ 1761383 w 3737830"/>
                <a:gd name="connsiteY103" fmla="*/ 3656839 h 5218739"/>
                <a:gd name="connsiteX104" fmla="*/ 1760429 w 3737830"/>
                <a:gd name="connsiteY104" fmla="*/ 3685379 h 5218739"/>
                <a:gd name="connsiteX105" fmla="*/ 1778441 w 3737830"/>
                <a:gd name="connsiteY105" fmla="*/ 3689061 h 5218739"/>
                <a:gd name="connsiteX106" fmla="*/ 1800298 w 3737830"/>
                <a:gd name="connsiteY106" fmla="*/ 3684413 h 5218739"/>
                <a:gd name="connsiteX107" fmla="*/ 1813047 w 3737830"/>
                <a:gd name="connsiteY107" fmla="*/ 3669542 h 5218739"/>
                <a:gd name="connsiteX108" fmla="*/ 1833083 w 3737830"/>
                <a:gd name="connsiteY108" fmla="*/ 3667683 h 5218739"/>
                <a:gd name="connsiteX109" fmla="*/ 1855684 w 3737830"/>
                <a:gd name="connsiteY109" fmla="*/ 3637806 h 5218739"/>
                <a:gd name="connsiteX110" fmla="*/ 1862226 w 3737830"/>
                <a:gd name="connsiteY110" fmla="*/ 3644447 h 5218739"/>
                <a:gd name="connsiteX111" fmla="*/ 1853117 w 3737830"/>
                <a:gd name="connsiteY111" fmla="*/ 3669542 h 5218739"/>
                <a:gd name="connsiteX112" fmla="*/ 1870421 w 3737830"/>
                <a:gd name="connsiteY112" fmla="*/ 3712298 h 5218739"/>
                <a:gd name="connsiteX113" fmla="*/ 1874064 w 3737830"/>
                <a:gd name="connsiteY113" fmla="*/ 3742970 h 5218739"/>
                <a:gd name="connsiteX114" fmla="*/ 1873154 w 3737830"/>
                <a:gd name="connsiteY114" fmla="*/ 3769925 h 5218739"/>
                <a:gd name="connsiteX115" fmla="*/ 1893189 w 3737830"/>
                <a:gd name="connsiteY115" fmla="*/ 3781078 h 5218739"/>
                <a:gd name="connsiteX116" fmla="*/ 1911403 w 3737830"/>
                <a:gd name="connsiteY116" fmla="*/ 3782937 h 5218739"/>
                <a:gd name="connsiteX117" fmla="*/ 1913224 w 3737830"/>
                <a:gd name="connsiteY117" fmla="*/ 3799668 h 5218739"/>
                <a:gd name="connsiteX118" fmla="*/ 1923242 w 3737830"/>
                <a:gd name="connsiteY118" fmla="*/ 3816398 h 5218739"/>
                <a:gd name="connsiteX119" fmla="*/ 1921420 w 3737830"/>
                <a:gd name="connsiteY119" fmla="*/ 3828481 h 5218739"/>
                <a:gd name="connsiteX120" fmla="*/ 1909581 w 3737830"/>
                <a:gd name="connsiteY120" fmla="*/ 3831270 h 5218739"/>
                <a:gd name="connsiteX121" fmla="*/ 1906849 w 3737830"/>
                <a:gd name="connsiteY121" fmla="*/ 3821975 h 5218739"/>
                <a:gd name="connsiteX122" fmla="*/ 1894100 w 3737830"/>
                <a:gd name="connsiteY122" fmla="*/ 3826622 h 5218739"/>
                <a:gd name="connsiteX123" fmla="*/ 1890457 w 3737830"/>
                <a:gd name="connsiteY123" fmla="*/ 3846141 h 5218739"/>
                <a:gd name="connsiteX124" fmla="*/ 1878618 w 3737830"/>
                <a:gd name="connsiteY124" fmla="*/ 3858224 h 5218739"/>
                <a:gd name="connsiteX125" fmla="*/ 1885903 w 3737830"/>
                <a:gd name="connsiteY125" fmla="*/ 3884249 h 5218739"/>
                <a:gd name="connsiteX126" fmla="*/ 1875886 w 3737830"/>
                <a:gd name="connsiteY126" fmla="*/ 3924216 h 5218739"/>
                <a:gd name="connsiteX127" fmla="*/ 1895010 w 3737830"/>
                <a:gd name="connsiteY127" fmla="*/ 3936299 h 5218739"/>
                <a:gd name="connsiteX128" fmla="*/ 1912314 w 3737830"/>
                <a:gd name="connsiteY128" fmla="*/ 3958606 h 5218739"/>
                <a:gd name="connsiteX129" fmla="*/ 1907760 w 3737830"/>
                <a:gd name="connsiteY129" fmla="*/ 3967901 h 5218739"/>
                <a:gd name="connsiteX130" fmla="*/ 1909581 w 3737830"/>
                <a:gd name="connsiteY130" fmla="*/ 3979055 h 5218739"/>
                <a:gd name="connsiteX131" fmla="*/ 1884992 w 3737830"/>
                <a:gd name="connsiteY131" fmla="*/ 3993927 h 5218739"/>
                <a:gd name="connsiteX132" fmla="*/ 1879528 w 3737830"/>
                <a:gd name="connsiteY132" fmla="*/ 4009728 h 5218739"/>
                <a:gd name="connsiteX133" fmla="*/ 1809404 w 3737830"/>
                <a:gd name="connsiteY133" fmla="*/ 4037612 h 5218739"/>
                <a:gd name="connsiteX134" fmla="*/ 1823065 w 3737830"/>
                <a:gd name="connsiteY134" fmla="*/ 4052483 h 5218739"/>
                <a:gd name="connsiteX135" fmla="*/ 1815780 w 3737830"/>
                <a:gd name="connsiteY135" fmla="*/ 4067355 h 5218739"/>
                <a:gd name="connsiteX136" fmla="*/ 1833083 w 3737830"/>
                <a:gd name="connsiteY136" fmla="*/ 4098957 h 5218739"/>
                <a:gd name="connsiteX137" fmla="*/ 1851297 w 3737830"/>
                <a:gd name="connsiteY137" fmla="*/ 4098957 h 5218739"/>
                <a:gd name="connsiteX138" fmla="*/ 1872243 w 3737830"/>
                <a:gd name="connsiteY138" fmla="*/ 4117546 h 5218739"/>
                <a:gd name="connsiteX139" fmla="*/ 1884082 w 3737830"/>
                <a:gd name="connsiteY139" fmla="*/ 4126841 h 5218739"/>
                <a:gd name="connsiteX140" fmla="*/ 1895921 w 3737830"/>
                <a:gd name="connsiteY140" fmla="*/ 4175173 h 5218739"/>
                <a:gd name="connsiteX141" fmla="*/ 1881349 w 3737830"/>
                <a:gd name="connsiteY141" fmla="*/ 4193762 h 5218739"/>
                <a:gd name="connsiteX142" fmla="*/ 1896832 w 3737830"/>
                <a:gd name="connsiteY142" fmla="*/ 4199339 h 5218739"/>
                <a:gd name="connsiteX143" fmla="*/ 1902296 w 3737830"/>
                <a:gd name="connsiteY143" fmla="*/ 4209564 h 5218739"/>
                <a:gd name="connsiteX144" fmla="*/ 1948742 w 3737830"/>
                <a:gd name="connsiteY144" fmla="*/ 4229082 h 5218739"/>
                <a:gd name="connsiteX145" fmla="*/ 1986991 w 3737830"/>
                <a:gd name="connsiteY145" fmla="*/ 4230941 h 5218739"/>
                <a:gd name="connsiteX146" fmla="*/ 1997008 w 3737830"/>
                <a:gd name="connsiteY146" fmla="*/ 4243954 h 5218739"/>
                <a:gd name="connsiteX147" fmla="*/ 2015222 w 3737830"/>
                <a:gd name="connsiteY147" fmla="*/ 4250460 h 5218739"/>
                <a:gd name="connsiteX148" fmla="*/ 2017044 w 3737830"/>
                <a:gd name="connsiteY148" fmla="*/ 4276485 h 5218739"/>
                <a:gd name="connsiteX149" fmla="*/ 2069313 w 3737830"/>
                <a:gd name="connsiteY149" fmla="*/ 4257313 h 5218739"/>
                <a:gd name="connsiteX150" fmla="*/ 2062579 w 3737830"/>
                <a:gd name="connsiteY150" fmla="*/ 4282062 h 5218739"/>
                <a:gd name="connsiteX151" fmla="*/ 2075328 w 3737830"/>
                <a:gd name="connsiteY151" fmla="*/ 4304369 h 5218739"/>
                <a:gd name="connsiteX152" fmla="*/ 2056204 w 3737830"/>
                <a:gd name="connsiteY152" fmla="*/ 4313664 h 5218739"/>
                <a:gd name="connsiteX153" fmla="*/ 2068043 w 3737830"/>
                <a:gd name="connsiteY153" fmla="*/ 4321100 h 5218739"/>
                <a:gd name="connsiteX154" fmla="*/ 2078061 w 3737830"/>
                <a:gd name="connsiteY154" fmla="*/ 4341548 h 5218739"/>
                <a:gd name="connsiteX155" fmla="*/ 2064400 w 3737830"/>
                <a:gd name="connsiteY155" fmla="*/ 4361067 h 5218739"/>
                <a:gd name="connsiteX156" fmla="*/ 2056204 w 3737830"/>
                <a:gd name="connsiteY156" fmla="*/ 4380586 h 5218739"/>
                <a:gd name="connsiteX157" fmla="*/ 2033436 w 3737830"/>
                <a:gd name="connsiteY157" fmla="*/ 4400105 h 5218739"/>
                <a:gd name="connsiteX158" fmla="*/ 2037990 w 3737830"/>
                <a:gd name="connsiteY158" fmla="*/ 4411258 h 5218739"/>
                <a:gd name="connsiteX159" fmla="*/ 2053472 w 3737830"/>
                <a:gd name="connsiteY159" fmla="*/ 4401034 h 5218739"/>
                <a:gd name="connsiteX160" fmla="*/ 2052561 w 3737830"/>
                <a:gd name="connsiteY160" fmla="*/ 4432636 h 5218739"/>
                <a:gd name="connsiteX161" fmla="*/ 2033436 w 3737830"/>
                <a:gd name="connsiteY161" fmla="*/ 4438213 h 5218739"/>
                <a:gd name="connsiteX162" fmla="*/ 2042543 w 3737830"/>
                <a:gd name="connsiteY162" fmla="*/ 4480040 h 5218739"/>
                <a:gd name="connsiteX163" fmla="*/ 2012490 w 3737830"/>
                <a:gd name="connsiteY163" fmla="*/ 4517218 h 5218739"/>
                <a:gd name="connsiteX164" fmla="*/ 1865868 w 3737830"/>
                <a:gd name="connsiteY164" fmla="*/ 4631543 h 5218739"/>
                <a:gd name="connsiteX165" fmla="*/ 1868836 w 3737830"/>
                <a:gd name="connsiteY165" fmla="*/ 4846950 h 5218739"/>
                <a:gd name="connsiteX166" fmla="*/ 2702849 w 3737830"/>
                <a:gd name="connsiteY166" fmla="*/ 5188594 h 5218739"/>
                <a:gd name="connsiteX167" fmla="*/ 3506718 w 3737830"/>
                <a:gd name="connsiteY167" fmla="*/ 5218739 h 5218739"/>
                <a:gd name="connsiteX168" fmla="*/ 3737830 w 3737830"/>
                <a:gd name="connsiteY168" fmla="*/ 4465112 h 5218739"/>
                <a:gd name="connsiteX169" fmla="*/ 3707685 w 3737830"/>
                <a:gd name="connsiteY169" fmla="*/ 3801921 h 5218739"/>
                <a:gd name="connsiteX170" fmla="*/ 3737830 w 3737830"/>
                <a:gd name="connsiteY170" fmla="*/ 3289455 h 5218739"/>
                <a:gd name="connsiteX171" fmla="*/ 3446427 w 3737830"/>
                <a:gd name="connsiteY171" fmla="*/ 2666457 h 5218739"/>
                <a:gd name="connsiteX172" fmla="*/ 2853575 w 3737830"/>
                <a:gd name="connsiteY172" fmla="*/ 2676506 h 5218739"/>
                <a:gd name="connsiteX173" fmla="*/ 2572221 w 3737830"/>
                <a:gd name="connsiteY173" fmla="*/ 2475539 h 5218739"/>
                <a:gd name="connsiteX174" fmla="*/ 2793285 w 3737830"/>
                <a:gd name="connsiteY174" fmla="*/ 2274572 h 5218739"/>
                <a:gd name="connsiteX175" fmla="*/ 2873671 w 3737830"/>
                <a:gd name="connsiteY175" fmla="*/ 2013314 h 5218739"/>
                <a:gd name="connsiteX176" fmla="*/ 3144977 w 3737830"/>
                <a:gd name="connsiteY176" fmla="*/ 1782202 h 5218739"/>
                <a:gd name="connsiteX177" fmla="*/ 2984203 w 3737830"/>
                <a:gd name="connsiteY177" fmla="*/ 1330027 h 5218739"/>
                <a:gd name="connsiteX178" fmla="*/ 3165074 w 3737830"/>
                <a:gd name="connsiteY178" fmla="*/ 1108963 h 5218739"/>
                <a:gd name="connsiteX179" fmla="*/ 3438708 w 3737830"/>
                <a:gd name="connsiteY179" fmla="*/ 708324 h 5218739"/>
                <a:gd name="connsiteX180" fmla="*/ 3377270 w 3737830"/>
                <a:gd name="connsiteY180" fmla="*/ 563993 h 5218739"/>
                <a:gd name="connsiteX181" fmla="*/ 3316598 w 3737830"/>
                <a:gd name="connsiteY181" fmla="*/ 440404 h 5218739"/>
                <a:gd name="connsiteX182" fmla="*/ 3332784 w 3737830"/>
                <a:gd name="connsiteY182" fmla="*/ 263417 h 5218739"/>
                <a:gd name="connsiteX183" fmla="*/ 3106192 w 3737830"/>
                <a:gd name="connsiteY183" fmla="*/ 128907 h 5218739"/>
                <a:gd name="connsiteX184" fmla="*/ 3124462 w 3737830"/>
                <a:gd name="connsiteY184" fmla="*/ 12400 h 5218739"/>
                <a:gd name="connsiteX185" fmla="*/ 3020642 w 3737830"/>
                <a:gd name="connsiteY185" fmla="*/ 1477 h 5218739"/>
                <a:gd name="connsiteX186" fmla="*/ 2958526 w 3737830"/>
                <a:gd name="connsiteY186" fmla="*/ 38129 h 5218739"/>
                <a:gd name="connsiteX187" fmla="*/ 2965150 w 3737830"/>
                <a:gd name="connsiteY187" fmla="*/ 223300 h 5218739"/>
                <a:gd name="connsiteX188" fmla="*/ 2780177 w 3737830"/>
                <a:gd name="connsiteY188" fmla="*/ 305894 h 5218739"/>
                <a:gd name="connsiteX189" fmla="*/ 2762617 w 3737830"/>
                <a:gd name="connsiteY189" fmla="*/ 448814 h 5218739"/>
                <a:gd name="connsiteX0" fmla="*/ 2762617 w 3737830"/>
                <a:gd name="connsiteY0" fmla="*/ 448814 h 5218739"/>
                <a:gd name="connsiteX1" fmla="*/ 2424105 w 3737830"/>
                <a:gd name="connsiteY1" fmla="*/ 558395 h 5218739"/>
                <a:gd name="connsiteX2" fmla="*/ 2293527 w 3737830"/>
                <a:gd name="connsiteY2" fmla="*/ 545493 h 5218739"/>
                <a:gd name="connsiteX3" fmla="*/ 2241444 w 3737830"/>
                <a:gd name="connsiteY3" fmla="*/ 716503 h 5218739"/>
                <a:gd name="connsiteX4" fmla="*/ 2040286 w 3737830"/>
                <a:gd name="connsiteY4" fmla="*/ 792017 h 5218739"/>
                <a:gd name="connsiteX5" fmla="*/ 1996355 w 3737830"/>
                <a:gd name="connsiteY5" fmla="*/ 709423 h 5218739"/>
                <a:gd name="connsiteX6" fmla="*/ 1883059 w 3737830"/>
                <a:gd name="connsiteY6" fmla="*/ 810896 h 5218739"/>
                <a:gd name="connsiteX7" fmla="*/ 1700399 w 3737830"/>
                <a:gd name="connsiteY7" fmla="*/ 820335 h 5218739"/>
                <a:gd name="connsiteX8" fmla="*/ 1591727 w 3737830"/>
                <a:gd name="connsiteY8" fmla="*/ 910008 h 5218739"/>
                <a:gd name="connsiteX9" fmla="*/ 1478186 w 3737830"/>
                <a:gd name="connsiteY9" fmla="*/ 938674 h 5218739"/>
                <a:gd name="connsiteX10" fmla="*/ 1392881 w 3737830"/>
                <a:gd name="connsiteY10" fmla="*/ 1179028 h 5218739"/>
                <a:gd name="connsiteX11" fmla="*/ 1249527 w 3737830"/>
                <a:gd name="connsiteY11" fmla="*/ 1112953 h 5218739"/>
                <a:gd name="connsiteX12" fmla="*/ 1184787 w 3737830"/>
                <a:gd name="connsiteY12" fmla="*/ 1226224 h 5218739"/>
                <a:gd name="connsiteX13" fmla="*/ 1214845 w 3737830"/>
                <a:gd name="connsiteY13" fmla="*/ 1445687 h 5218739"/>
                <a:gd name="connsiteX14" fmla="*/ 1062243 w 3737830"/>
                <a:gd name="connsiteY14" fmla="*/ 1497603 h 5218739"/>
                <a:gd name="connsiteX15" fmla="*/ 1018312 w 3737830"/>
                <a:gd name="connsiteY15" fmla="*/ 1415010 h 5218739"/>
                <a:gd name="connsiteX16" fmla="*/ 932762 w 3737830"/>
                <a:gd name="connsiteY16" fmla="*/ 1436248 h 5218739"/>
                <a:gd name="connsiteX17" fmla="*/ 902682 w 3737830"/>
                <a:gd name="connsiteY17" fmla="*/ 1355452 h 5218739"/>
                <a:gd name="connsiteX18" fmla="*/ 646054 w 3737830"/>
                <a:gd name="connsiteY18" fmla="*/ 1443327 h 5218739"/>
                <a:gd name="connsiteX19" fmla="*/ 553567 w 3737830"/>
                <a:gd name="connsiteY19" fmla="*/ 1318257 h 5218739"/>
                <a:gd name="connsiteX20" fmla="*/ 528134 w 3737830"/>
                <a:gd name="connsiteY20" fmla="*/ 1490524 h 5218739"/>
                <a:gd name="connsiteX21" fmla="*/ 384780 w 3737830"/>
                <a:gd name="connsiteY21" fmla="*/ 1490524 h 5218739"/>
                <a:gd name="connsiteX22" fmla="*/ 289981 w 3737830"/>
                <a:gd name="connsiteY22" fmla="*/ 1625034 h 5218739"/>
                <a:gd name="connsiteX23" fmla="*/ 132783 w 3737830"/>
                <a:gd name="connsiteY23" fmla="*/ 1704252 h 5218739"/>
                <a:gd name="connsiteX24" fmla="*/ 137379 w 3737830"/>
                <a:gd name="connsiteY24" fmla="*/ 1825618 h 5218739"/>
                <a:gd name="connsiteX25" fmla="*/ 33332 w 3737830"/>
                <a:gd name="connsiteY25" fmla="*/ 1927091 h 5218739"/>
                <a:gd name="connsiteX26" fmla="*/ 6257 w 3737830"/>
                <a:gd name="connsiteY26" fmla="*/ 2273583 h 5218739"/>
                <a:gd name="connsiteX27" fmla="*/ 63390 w 3737830"/>
                <a:gd name="connsiteY27" fmla="*/ 2443891 h 5218739"/>
                <a:gd name="connsiteX28" fmla="*/ 125819 w 3737830"/>
                <a:gd name="connsiteY28" fmla="*/ 2469849 h 5218739"/>
                <a:gd name="connsiteX29" fmla="*/ 169750 w 3737830"/>
                <a:gd name="connsiteY29" fmla="*/ 2613798 h 5218739"/>
                <a:gd name="connsiteX30" fmla="*/ 358836 w 3737830"/>
                <a:gd name="connsiteY30" fmla="*/ 2804548 h 5218739"/>
                <a:gd name="connsiteX31" fmla="*/ 521198 w 3737830"/>
                <a:gd name="connsiteY31" fmla="*/ 2892257 h 5218739"/>
                <a:gd name="connsiteX32" fmla="*/ 598137 w 3737830"/>
                <a:gd name="connsiteY32" fmla="*/ 3135838 h 5218739"/>
                <a:gd name="connsiteX33" fmla="*/ 424087 w 3737830"/>
                <a:gd name="connsiteY33" fmla="*/ 3331184 h 5218739"/>
                <a:gd name="connsiteX34" fmla="*/ 292409 w 3737830"/>
                <a:gd name="connsiteY34" fmla="*/ 3556346 h 5218739"/>
                <a:gd name="connsiteX35" fmla="*/ 293251 w 3737830"/>
                <a:gd name="connsiteY35" fmla="*/ 3670361 h 5218739"/>
                <a:gd name="connsiteX36" fmla="*/ 335069 w 3737830"/>
                <a:gd name="connsiteY36" fmla="*/ 3679847 h 5218739"/>
                <a:gd name="connsiteX37" fmla="*/ 355879 w 3737830"/>
                <a:gd name="connsiteY37" fmla="*/ 3689581 h 5218739"/>
                <a:gd name="connsiteX38" fmla="*/ 379289 w 3737830"/>
                <a:gd name="connsiteY38" fmla="*/ 3682502 h 5218739"/>
                <a:gd name="connsiteX39" fmla="*/ 414839 w 3737830"/>
                <a:gd name="connsiteY39" fmla="*/ 3702855 h 5218739"/>
                <a:gd name="connsiteX40" fmla="*/ 446920 w 3737830"/>
                <a:gd name="connsiteY40" fmla="*/ 3695776 h 5218739"/>
                <a:gd name="connsiteX41" fmla="*/ 493741 w 3737830"/>
                <a:gd name="connsiteY41" fmla="*/ 3732943 h 5218739"/>
                <a:gd name="connsiteX42" fmla="*/ 522354 w 3737830"/>
                <a:gd name="connsiteY42" fmla="*/ 3724094 h 5218739"/>
                <a:gd name="connsiteX43" fmla="*/ 532759 w 3737830"/>
                <a:gd name="connsiteY43" fmla="*/ 3741792 h 5218739"/>
                <a:gd name="connsiteX44" fmla="*/ 569175 w 3737830"/>
                <a:gd name="connsiteY44" fmla="*/ 3717014 h 5218739"/>
                <a:gd name="connsiteX45" fmla="*/ 592586 w 3737830"/>
                <a:gd name="connsiteY45" fmla="*/ 3720554 h 5218739"/>
                <a:gd name="connsiteX46" fmla="*/ 610247 w 3737830"/>
                <a:gd name="connsiteY46" fmla="*/ 3714362 h 5218739"/>
                <a:gd name="connsiteX47" fmla="*/ 638542 w 3737830"/>
                <a:gd name="connsiteY47" fmla="*/ 3764424 h 5218739"/>
                <a:gd name="connsiteX48" fmla="*/ 654147 w 3737830"/>
                <a:gd name="connsiteY48" fmla="*/ 3775420 h 5218739"/>
                <a:gd name="connsiteX49" fmla="*/ 687095 w 3737830"/>
                <a:gd name="connsiteY49" fmla="*/ 3777190 h 5218739"/>
                <a:gd name="connsiteX50" fmla="*/ 692298 w 3737830"/>
                <a:gd name="connsiteY50" fmla="*/ 3751527 h 5218739"/>
                <a:gd name="connsiteX51" fmla="*/ 707038 w 3737830"/>
                <a:gd name="connsiteY51" fmla="*/ 3744447 h 5218739"/>
                <a:gd name="connsiteX52" fmla="*/ 706171 w 3737830"/>
                <a:gd name="connsiteY52" fmla="*/ 3728519 h 5218739"/>
                <a:gd name="connsiteX53" fmla="*/ 734784 w 3737830"/>
                <a:gd name="connsiteY53" fmla="*/ 3712590 h 5218739"/>
                <a:gd name="connsiteX54" fmla="*/ 751258 w 3737830"/>
                <a:gd name="connsiteY54" fmla="*/ 3718784 h 5218739"/>
                <a:gd name="connsiteX55" fmla="*/ 767732 w 3737830"/>
                <a:gd name="connsiteY55" fmla="*/ 3688697 h 5218739"/>
                <a:gd name="connsiteX56" fmla="*/ 818889 w 3737830"/>
                <a:gd name="connsiteY56" fmla="*/ 3698431 h 5218739"/>
                <a:gd name="connsiteX57" fmla="*/ 834496 w 3737830"/>
                <a:gd name="connsiteY57" fmla="*/ 3730288 h 5218739"/>
                <a:gd name="connsiteX58" fmla="*/ 868311 w 3737830"/>
                <a:gd name="connsiteY58" fmla="*/ 3683387 h 5218739"/>
                <a:gd name="connsiteX59" fmla="*/ 908196 w 3737830"/>
                <a:gd name="connsiteY59" fmla="*/ 3669228 h 5218739"/>
                <a:gd name="connsiteX60" fmla="*/ 934208 w 3737830"/>
                <a:gd name="connsiteY60" fmla="*/ 3674538 h 5218739"/>
                <a:gd name="connsiteX61" fmla="*/ 968890 w 3737830"/>
                <a:gd name="connsiteY61" fmla="*/ 3647105 h 5218739"/>
                <a:gd name="connsiteX62" fmla="*/ 994035 w 3737830"/>
                <a:gd name="connsiteY62" fmla="*/ 3640910 h 5218739"/>
                <a:gd name="connsiteX63" fmla="*/ 1026983 w 3737830"/>
                <a:gd name="connsiteY63" fmla="*/ 3599318 h 5218739"/>
                <a:gd name="connsiteX64" fmla="*/ 1054920 w 3737830"/>
                <a:gd name="connsiteY64" fmla="*/ 3580857 h 5218739"/>
                <a:gd name="connsiteX65" fmla="*/ 1068602 w 3737830"/>
                <a:gd name="connsiteY65" fmla="*/ 3593124 h 5218739"/>
                <a:gd name="connsiteX66" fmla="*/ 1093747 w 3737830"/>
                <a:gd name="connsiteY66" fmla="*/ 3608168 h 5218739"/>
                <a:gd name="connsiteX67" fmla="*/ 1105885 w 3737830"/>
                <a:gd name="connsiteY67" fmla="*/ 3580735 h 5218739"/>
                <a:gd name="connsiteX68" fmla="*/ 1116290 w 3737830"/>
                <a:gd name="connsiteY68" fmla="*/ 3585159 h 5218739"/>
                <a:gd name="connsiteX69" fmla="*/ 1138834 w 3737830"/>
                <a:gd name="connsiteY69" fmla="*/ 3550647 h 5218739"/>
                <a:gd name="connsiteX70" fmla="*/ 1159643 w 3737830"/>
                <a:gd name="connsiteY70" fmla="*/ 3545337 h 5218739"/>
                <a:gd name="connsiteX71" fmla="*/ 1169181 w 3737830"/>
                <a:gd name="connsiteY71" fmla="*/ 3554187 h 5218739"/>
                <a:gd name="connsiteX72" fmla="*/ 1177851 w 3737830"/>
                <a:gd name="connsiteY72" fmla="*/ 3545337 h 5218739"/>
                <a:gd name="connsiteX73" fmla="*/ 1187389 w 3737830"/>
                <a:gd name="connsiteY73" fmla="*/ 3543568 h 5218739"/>
                <a:gd name="connsiteX74" fmla="*/ 1189990 w 3737830"/>
                <a:gd name="connsiteY74" fmla="*/ 3533833 h 5218739"/>
                <a:gd name="connsiteX75" fmla="*/ 1204730 w 3737830"/>
                <a:gd name="connsiteY75" fmla="*/ 3527639 h 5218739"/>
                <a:gd name="connsiteX76" fmla="*/ 1251551 w 3737830"/>
                <a:gd name="connsiteY76" fmla="*/ 3524099 h 5218739"/>
                <a:gd name="connsiteX77" fmla="*/ 1263690 w 3737830"/>
                <a:gd name="connsiteY77" fmla="*/ 3532948 h 5218739"/>
                <a:gd name="connsiteX78" fmla="*/ 1274095 w 3737830"/>
                <a:gd name="connsiteY78" fmla="*/ 3522329 h 5218739"/>
                <a:gd name="connsiteX79" fmla="*/ 1278430 w 3737830"/>
                <a:gd name="connsiteY79" fmla="*/ 3501976 h 5218739"/>
                <a:gd name="connsiteX80" fmla="*/ 1273228 w 3737830"/>
                <a:gd name="connsiteY80" fmla="*/ 3489587 h 5218739"/>
                <a:gd name="connsiteX81" fmla="*/ 1289702 w 3737830"/>
                <a:gd name="connsiteY81" fmla="*/ 3474543 h 5218739"/>
                <a:gd name="connsiteX82" fmla="*/ 1300974 w 3737830"/>
                <a:gd name="connsiteY82" fmla="*/ 3476313 h 5218739"/>
                <a:gd name="connsiteX83" fmla="*/ 1300974 w 3737830"/>
                <a:gd name="connsiteY83" fmla="*/ 3499321 h 5218739"/>
                <a:gd name="connsiteX84" fmla="*/ 1315714 w 3737830"/>
                <a:gd name="connsiteY84" fmla="*/ 3489587 h 5218739"/>
                <a:gd name="connsiteX85" fmla="*/ 1327853 w 3737830"/>
                <a:gd name="connsiteY85" fmla="*/ 3486932 h 5218739"/>
                <a:gd name="connsiteX86" fmla="*/ 1350396 w 3737830"/>
                <a:gd name="connsiteY86" fmla="*/ 3479852 h 5218739"/>
                <a:gd name="connsiteX87" fmla="*/ 1374674 w 3737830"/>
                <a:gd name="connsiteY87" fmla="*/ 3482507 h 5218739"/>
                <a:gd name="connsiteX88" fmla="*/ 1368604 w 3737830"/>
                <a:gd name="connsiteY88" fmla="*/ 3494011 h 5218739"/>
                <a:gd name="connsiteX89" fmla="*/ 1369472 w 3737830"/>
                <a:gd name="connsiteY89" fmla="*/ 3517020 h 5218739"/>
                <a:gd name="connsiteX90" fmla="*/ 1392882 w 3737830"/>
                <a:gd name="connsiteY90" fmla="*/ 3492241 h 5218739"/>
                <a:gd name="connsiteX91" fmla="*/ 1416293 w 3737830"/>
                <a:gd name="connsiteY91" fmla="*/ 3491357 h 5218739"/>
                <a:gd name="connsiteX92" fmla="*/ 1442779 w 3737830"/>
                <a:gd name="connsiteY92" fmla="*/ 3466701 h 5218739"/>
                <a:gd name="connsiteX93" fmla="*/ 1499530 w 3737830"/>
                <a:gd name="connsiteY93" fmla="*/ 3501976 h 5218739"/>
                <a:gd name="connsiteX94" fmla="*/ 1544618 w 3737830"/>
                <a:gd name="connsiteY94" fmla="*/ 3581620 h 5218739"/>
                <a:gd name="connsiteX95" fmla="*/ 1551554 w 3737830"/>
                <a:gd name="connsiteY95" fmla="*/ 3574540 h 5218739"/>
                <a:gd name="connsiteX96" fmla="*/ 1567161 w 3737830"/>
                <a:gd name="connsiteY96" fmla="*/ 3575426 h 5218739"/>
                <a:gd name="connsiteX97" fmla="*/ 1578433 w 3737830"/>
                <a:gd name="connsiteY97" fmla="*/ 3586929 h 5218739"/>
                <a:gd name="connsiteX98" fmla="*/ 1613115 w 3737830"/>
                <a:gd name="connsiteY98" fmla="*/ 3594009 h 5218739"/>
                <a:gd name="connsiteX99" fmla="*/ 1653867 w 3737830"/>
                <a:gd name="connsiteY99" fmla="*/ 3578080 h 5218739"/>
                <a:gd name="connsiteX100" fmla="*/ 1694619 w 3737830"/>
                <a:gd name="connsiteY100" fmla="*/ 3586929 h 5218739"/>
                <a:gd name="connsiteX101" fmla="*/ 1693752 w 3737830"/>
                <a:gd name="connsiteY101" fmla="*/ 3627636 h 5218739"/>
                <a:gd name="connsiteX102" fmla="*/ 1721498 w 3737830"/>
                <a:gd name="connsiteY102" fmla="*/ 3656839 h 5218739"/>
                <a:gd name="connsiteX103" fmla="*/ 1761383 w 3737830"/>
                <a:gd name="connsiteY103" fmla="*/ 3656839 h 5218739"/>
                <a:gd name="connsiteX104" fmla="*/ 1760429 w 3737830"/>
                <a:gd name="connsiteY104" fmla="*/ 3685379 h 5218739"/>
                <a:gd name="connsiteX105" fmla="*/ 1778441 w 3737830"/>
                <a:gd name="connsiteY105" fmla="*/ 3689061 h 5218739"/>
                <a:gd name="connsiteX106" fmla="*/ 1800298 w 3737830"/>
                <a:gd name="connsiteY106" fmla="*/ 3684413 h 5218739"/>
                <a:gd name="connsiteX107" fmla="*/ 1813047 w 3737830"/>
                <a:gd name="connsiteY107" fmla="*/ 3669542 h 5218739"/>
                <a:gd name="connsiteX108" fmla="*/ 1833083 w 3737830"/>
                <a:gd name="connsiteY108" fmla="*/ 3667683 h 5218739"/>
                <a:gd name="connsiteX109" fmla="*/ 1855684 w 3737830"/>
                <a:gd name="connsiteY109" fmla="*/ 3637806 h 5218739"/>
                <a:gd name="connsiteX110" fmla="*/ 1862226 w 3737830"/>
                <a:gd name="connsiteY110" fmla="*/ 3644447 h 5218739"/>
                <a:gd name="connsiteX111" fmla="*/ 1853117 w 3737830"/>
                <a:gd name="connsiteY111" fmla="*/ 3669542 h 5218739"/>
                <a:gd name="connsiteX112" fmla="*/ 1870421 w 3737830"/>
                <a:gd name="connsiteY112" fmla="*/ 3712298 h 5218739"/>
                <a:gd name="connsiteX113" fmla="*/ 1874064 w 3737830"/>
                <a:gd name="connsiteY113" fmla="*/ 3742970 h 5218739"/>
                <a:gd name="connsiteX114" fmla="*/ 1873154 w 3737830"/>
                <a:gd name="connsiteY114" fmla="*/ 3769925 h 5218739"/>
                <a:gd name="connsiteX115" fmla="*/ 1893189 w 3737830"/>
                <a:gd name="connsiteY115" fmla="*/ 3781078 h 5218739"/>
                <a:gd name="connsiteX116" fmla="*/ 1911403 w 3737830"/>
                <a:gd name="connsiteY116" fmla="*/ 3782937 h 5218739"/>
                <a:gd name="connsiteX117" fmla="*/ 1913224 w 3737830"/>
                <a:gd name="connsiteY117" fmla="*/ 3799668 h 5218739"/>
                <a:gd name="connsiteX118" fmla="*/ 1923242 w 3737830"/>
                <a:gd name="connsiteY118" fmla="*/ 3816398 h 5218739"/>
                <a:gd name="connsiteX119" fmla="*/ 1921420 w 3737830"/>
                <a:gd name="connsiteY119" fmla="*/ 3828481 h 5218739"/>
                <a:gd name="connsiteX120" fmla="*/ 1909581 w 3737830"/>
                <a:gd name="connsiteY120" fmla="*/ 3831270 h 5218739"/>
                <a:gd name="connsiteX121" fmla="*/ 1906849 w 3737830"/>
                <a:gd name="connsiteY121" fmla="*/ 3821975 h 5218739"/>
                <a:gd name="connsiteX122" fmla="*/ 1894100 w 3737830"/>
                <a:gd name="connsiteY122" fmla="*/ 3826622 h 5218739"/>
                <a:gd name="connsiteX123" fmla="*/ 1890457 w 3737830"/>
                <a:gd name="connsiteY123" fmla="*/ 3846141 h 5218739"/>
                <a:gd name="connsiteX124" fmla="*/ 1878618 w 3737830"/>
                <a:gd name="connsiteY124" fmla="*/ 3858224 h 5218739"/>
                <a:gd name="connsiteX125" fmla="*/ 1885903 w 3737830"/>
                <a:gd name="connsiteY125" fmla="*/ 3884249 h 5218739"/>
                <a:gd name="connsiteX126" fmla="*/ 1875886 w 3737830"/>
                <a:gd name="connsiteY126" fmla="*/ 3924216 h 5218739"/>
                <a:gd name="connsiteX127" fmla="*/ 1895010 w 3737830"/>
                <a:gd name="connsiteY127" fmla="*/ 3936299 h 5218739"/>
                <a:gd name="connsiteX128" fmla="*/ 1912314 w 3737830"/>
                <a:gd name="connsiteY128" fmla="*/ 3958606 h 5218739"/>
                <a:gd name="connsiteX129" fmla="*/ 1907760 w 3737830"/>
                <a:gd name="connsiteY129" fmla="*/ 3967901 h 5218739"/>
                <a:gd name="connsiteX130" fmla="*/ 1909581 w 3737830"/>
                <a:gd name="connsiteY130" fmla="*/ 3979055 h 5218739"/>
                <a:gd name="connsiteX131" fmla="*/ 1884992 w 3737830"/>
                <a:gd name="connsiteY131" fmla="*/ 3993927 h 5218739"/>
                <a:gd name="connsiteX132" fmla="*/ 1879528 w 3737830"/>
                <a:gd name="connsiteY132" fmla="*/ 4009728 h 5218739"/>
                <a:gd name="connsiteX133" fmla="*/ 1809404 w 3737830"/>
                <a:gd name="connsiteY133" fmla="*/ 4037612 h 5218739"/>
                <a:gd name="connsiteX134" fmla="*/ 1823065 w 3737830"/>
                <a:gd name="connsiteY134" fmla="*/ 4052483 h 5218739"/>
                <a:gd name="connsiteX135" fmla="*/ 1815780 w 3737830"/>
                <a:gd name="connsiteY135" fmla="*/ 4067355 h 5218739"/>
                <a:gd name="connsiteX136" fmla="*/ 1833083 w 3737830"/>
                <a:gd name="connsiteY136" fmla="*/ 4098957 h 5218739"/>
                <a:gd name="connsiteX137" fmla="*/ 1851297 w 3737830"/>
                <a:gd name="connsiteY137" fmla="*/ 4098957 h 5218739"/>
                <a:gd name="connsiteX138" fmla="*/ 1872243 w 3737830"/>
                <a:gd name="connsiteY138" fmla="*/ 4117546 h 5218739"/>
                <a:gd name="connsiteX139" fmla="*/ 1884082 w 3737830"/>
                <a:gd name="connsiteY139" fmla="*/ 4126841 h 5218739"/>
                <a:gd name="connsiteX140" fmla="*/ 1895921 w 3737830"/>
                <a:gd name="connsiteY140" fmla="*/ 4175173 h 5218739"/>
                <a:gd name="connsiteX141" fmla="*/ 1881349 w 3737830"/>
                <a:gd name="connsiteY141" fmla="*/ 4193762 h 5218739"/>
                <a:gd name="connsiteX142" fmla="*/ 1896832 w 3737830"/>
                <a:gd name="connsiteY142" fmla="*/ 4199339 h 5218739"/>
                <a:gd name="connsiteX143" fmla="*/ 1902296 w 3737830"/>
                <a:gd name="connsiteY143" fmla="*/ 4209564 h 5218739"/>
                <a:gd name="connsiteX144" fmla="*/ 1948742 w 3737830"/>
                <a:gd name="connsiteY144" fmla="*/ 4229082 h 5218739"/>
                <a:gd name="connsiteX145" fmla="*/ 1986991 w 3737830"/>
                <a:gd name="connsiteY145" fmla="*/ 4230941 h 5218739"/>
                <a:gd name="connsiteX146" fmla="*/ 1997008 w 3737830"/>
                <a:gd name="connsiteY146" fmla="*/ 4243954 h 5218739"/>
                <a:gd name="connsiteX147" fmla="*/ 2015222 w 3737830"/>
                <a:gd name="connsiteY147" fmla="*/ 4250460 h 5218739"/>
                <a:gd name="connsiteX148" fmla="*/ 2017044 w 3737830"/>
                <a:gd name="connsiteY148" fmla="*/ 4276485 h 5218739"/>
                <a:gd name="connsiteX149" fmla="*/ 2069313 w 3737830"/>
                <a:gd name="connsiteY149" fmla="*/ 4257313 h 5218739"/>
                <a:gd name="connsiteX150" fmla="*/ 2062579 w 3737830"/>
                <a:gd name="connsiteY150" fmla="*/ 4282062 h 5218739"/>
                <a:gd name="connsiteX151" fmla="*/ 2075328 w 3737830"/>
                <a:gd name="connsiteY151" fmla="*/ 4304369 h 5218739"/>
                <a:gd name="connsiteX152" fmla="*/ 2056204 w 3737830"/>
                <a:gd name="connsiteY152" fmla="*/ 4313664 h 5218739"/>
                <a:gd name="connsiteX153" fmla="*/ 2068043 w 3737830"/>
                <a:gd name="connsiteY153" fmla="*/ 4321100 h 5218739"/>
                <a:gd name="connsiteX154" fmla="*/ 2078061 w 3737830"/>
                <a:gd name="connsiteY154" fmla="*/ 4341548 h 5218739"/>
                <a:gd name="connsiteX155" fmla="*/ 2064400 w 3737830"/>
                <a:gd name="connsiteY155" fmla="*/ 4361067 h 5218739"/>
                <a:gd name="connsiteX156" fmla="*/ 2056204 w 3737830"/>
                <a:gd name="connsiteY156" fmla="*/ 4380586 h 5218739"/>
                <a:gd name="connsiteX157" fmla="*/ 2033436 w 3737830"/>
                <a:gd name="connsiteY157" fmla="*/ 4400105 h 5218739"/>
                <a:gd name="connsiteX158" fmla="*/ 2037990 w 3737830"/>
                <a:gd name="connsiteY158" fmla="*/ 4411258 h 5218739"/>
                <a:gd name="connsiteX159" fmla="*/ 2053472 w 3737830"/>
                <a:gd name="connsiteY159" fmla="*/ 4401034 h 5218739"/>
                <a:gd name="connsiteX160" fmla="*/ 2052561 w 3737830"/>
                <a:gd name="connsiteY160" fmla="*/ 4432636 h 5218739"/>
                <a:gd name="connsiteX161" fmla="*/ 2033436 w 3737830"/>
                <a:gd name="connsiteY161" fmla="*/ 4438213 h 5218739"/>
                <a:gd name="connsiteX162" fmla="*/ 2042543 w 3737830"/>
                <a:gd name="connsiteY162" fmla="*/ 4480040 h 5218739"/>
                <a:gd name="connsiteX163" fmla="*/ 2012490 w 3737830"/>
                <a:gd name="connsiteY163" fmla="*/ 4517218 h 5218739"/>
                <a:gd name="connsiteX164" fmla="*/ 1950563 w 3737830"/>
                <a:gd name="connsiteY164" fmla="*/ 4519077 h 5218739"/>
                <a:gd name="connsiteX165" fmla="*/ 1865868 w 3737830"/>
                <a:gd name="connsiteY165" fmla="*/ 4631543 h 5218739"/>
                <a:gd name="connsiteX166" fmla="*/ 1868836 w 3737830"/>
                <a:gd name="connsiteY166" fmla="*/ 4846950 h 5218739"/>
                <a:gd name="connsiteX167" fmla="*/ 2702849 w 3737830"/>
                <a:gd name="connsiteY167" fmla="*/ 5188594 h 5218739"/>
                <a:gd name="connsiteX168" fmla="*/ 3506718 w 3737830"/>
                <a:gd name="connsiteY168" fmla="*/ 5218739 h 5218739"/>
                <a:gd name="connsiteX169" fmla="*/ 3737830 w 3737830"/>
                <a:gd name="connsiteY169" fmla="*/ 4465112 h 5218739"/>
                <a:gd name="connsiteX170" fmla="*/ 3707685 w 3737830"/>
                <a:gd name="connsiteY170" fmla="*/ 3801921 h 5218739"/>
                <a:gd name="connsiteX171" fmla="*/ 3737830 w 3737830"/>
                <a:gd name="connsiteY171" fmla="*/ 3289455 h 5218739"/>
                <a:gd name="connsiteX172" fmla="*/ 3446427 w 3737830"/>
                <a:gd name="connsiteY172" fmla="*/ 2666457 h 5218739"/>
                <a:gd name="connsiteX173" fmla="*/ 2853575 w 3737830"/>
                <a:gd name="connsiteY173" fmla="*/ 2676506 h 5218739"/>
                <a:gd name="connsiteX174" fmla="*/ 2572221 w 3737830"/>
                <a:gd name="connsiteY174" fmla="*/ 2475539 h 5218739"/>
                <a:gd name="connsiteX175" fmla="*/ 2793285 w 3737830"/>
                <a:gd name="connsiteY175" fmla="*/ 2274572 h 5218739"/>
                <a:gd name="connsiteX176" fmla="*/ 2873671 w 3737830"/>
                <a:gd name="connsiteY176" fmla="*/ 2013314 h 5218739"/>
                <a:gd name="connsiteX177" fmla="*/ 3144977 w 3737830"/>
                <a:gd name="connsiteY177" fmla="*/ 1782202 h 5218739"/>
                <a:gd name="connsiteX178" fmla="*/ 2984203 w 3737830"/>
                <a:gd name="connsiteY178" fmla="*/ 1330027 h 5218739"/>
                <a:gd name="connsiteX179" fmla="*/ 3165074 w 3737830"/>
                <a:gd name="connsiteY179" fmla="*/ 1108963 h 5218739"/>
                <a:gd name="connsiteX180" fmla="*/ 3438708 w 3737830"/>
                <a:gd name="connsiteY180" fmla="*/ 708324 h 5218739"/>
                <a:gd name="connsiteX181" fmla="*/ 3377270 w 3737830"/>
                <a:gd name="connsiteY181" fmla="*/ 563993 h 5218739"/>
                <a:gd name="connsiteX182" fmla="*/ 3316598 w 3737830"/>
                <a:gd name="connsiteY182" fmla="*/ 440404 h 5218739"/>
                <a:gd name="connsiteX183" fmla="*/ 3332784 w 3737830"/>
                <a:gd name="connsiteY183" fmla="*/ 263417 h 5218739"/>
                <a:gd name="connsiteX184" fmla="*/ 3106192 w 3737830"/>
                <a:gd name="connsiteY184" fmla="*/ 128907 h 5218739"/>
                <a:gd name="connsiteX185" fmla="*/ 3124462 w 3737830"/>
                <a:gd name="connsiteY185" fmla="*/ 12400 h 5218739"/>
                <a:gd name="connsiteX186" fmla="*/ 3020642 w 3737830"/>
                <a:gd name="connsiteY186" fmla="*/ 1477 h 5218739"/>
                <a:gd name="connsiteX187" fmla="*/ 2958526 w 3737830"/>
                <a:gd name="connsiteY187" fmla="*/ 38129 h 5218739"/>
                <a:gd name="connsiteX188" fmla="*/ 2965150 w 3737830"/>
                <a:gd name="connsiteY188" fmla="*/ 223300 h 5218739"/>
                <a:gd name="connsiteX189" fmla="*/ 2780177 w 3737830"/>
                <a:gd name="connsiteY189" fmla="*/ 305894 h 5218739"/>
                <a:gd name="connsiteX190" fmla="*/ 2762617 w 3737830"/>
                <a:gd name="connsiteY190" fmla="*/ 448814 h 5218739"/>
                <a:gd name="connsiteX0" fmla="*/ 2762617 w 3737830"/>
                <a:gd name="connsiteY0" fmla="*/ 448814 h 5218739"/>
                <a:gd name="connsiteX1" fmla="*/ 2424105 w 3737830"/>
                <a:gd name="connsiteY1" fmla="*/ 558395 h 5218739"/>
                <a:gd name="connsiteX2" fmla="*/ 2293527 w 3737830"/>
                <a:gd name="connsiteY2" fmla="*/ 545493 h 5218739"/>
                <a:gd name="connsiteX3" fmla="*/ 2241444 w 3737830"/>
                <a:gd name="connsiteY3" fmla="*/ 716503 h 5218739"/>
                <a:gd name="connsiteX4" fmla="*/ 2040286 w 3737830"/>
                <a:gd name="connsiteY4" fmla="*/ 792017 h 5218739"/>
                <a:gd name="connsiteX5" fmla="*/ 1996355 w 3737830"/>
                <a:gd name="connsiteY5" fmla="*/ 709423 h 5218739"/>
                <a:gd name="connsiteX6" fmla="*/ 1883059 w 3737830"/>
                <a:gd name="connsiteY6" fmla="*/ 810896 h 5218739"/>
                <a:gd name="connsiteX7" fmla="*/ 1700399 w 3737830"/>
                <a:gd name="connsiteY7" fmla="*/ 820335 h 5218739"/>
                <a:gd name="connsiteX8" fmla="*/ 1591727 w 3737830"/>
                <a:gd name="connsiteY8" fmla="*/ 910008 h 5218739"/>
                <a:gd name="connsiteX9" fmla="*/ 1478186 w 3737830"/>
                <a:gd name="connsiteY9" fmla="*/ 938674 h 5218739"/>
                <a:gd name="connsiteX10" fmla="*/ 1392881 w 3737830"/>
                <a:gd name="connsiteY10" fmla="*/ 1179028 h 5218739"/>
                <a:gd name="connsiteX11" fmla="*/ 1249527 w 3737830"/>
                <a:gd name="connsiteY11" fmla="*/ 1112953 h 5218739"/>
                <a:gd name="connsiteX12" fmla="*/ 1184787 w 3737830"/>
                <a:gd name="connsiteY12" fmla="*/ 1226224 h 5218739"/>
                <a:gd name="connsiteX13" fmla="*/ 1214845 w 3737830"/>
                <a:gd name="connsiteY13" fmla="*/ 1445687 h 5218739"/>
                <a:gd name="connsiteX14" fmla="*/ 1062243 w 3737830"/>
                <a:gd name="connsiteY14" fmla="*/ 1497603 h 5218739"/>
                <a:gd name="connsiteX15" fmla="*/ 1018312 w 3737830"/>
                <a:gd name="connsiteY15" fmla="*/ 1415010 h 5218739"/>
                <a:gd name="connsiteX16" fmla="*/ 932762 w 3737830"/>
                <a:gd name="connsiteY16" fmla="*/ 1436248 h 5218739"/>
                <a:gd name="connsiteX17" fmla="*/ 902682 w 3737830"/>
                <a:gd name="connsiteY17" fmla="*/ 1355452 h 5218739"/>
                <a:gd name="connsiteX18" fmla="*/ 646054 w 3737830"/>
                <a:gd name="connsiteY18" fmla="*/ 1443327 h 5218739"/>
                <a:gd name="connsiteX19" fmla="*/ 553567 w 3737830"/>
                <a:gd name="connsiteY19" fmla="*/ 1318257 h 5218739"/>
                <a:gd name="connsiteX20" fmla="*/ 528134 w 3737830"/>
                <a:gd name="connsiteY20" fmla="*/ 1490524 h 5218739"/>
                <a:gd name="connsiteX21" fmla="*/ 384780 w 3737830"/>
                <a:gd name="connsiteY21" fmla="*/ 1490524 h 5218739"/>
                <a:gd name="connsiteX22" fmla="*/ 289981 w 3737830"/>
                <a:gd name="connsiteY22" fmla="*/ 1625034 h 5218739"/>
                <a:gd name="connsiteX23" fmla="*/ 132783 w 3737830"/>
                <a:gd name="connsiteY23" fmla="*/ 1704252 h 5218739"/>
                <a:gd name="connsiteX24" fmla="*/ 137379 w 3737830"/>
                <a:gd name="connsiteY24" fmla="*/ 1825618 h 5218739"/>
                <a:gd name="connsiteX25" fmla="*/ 33332 w 3737830"/>
                <a:gd name="connsiteY25" fmla="*/ 1927091 h 5218739"/>
                <a:gd name="connsiteX26" fmla="*/ 6257 w 3737830"/>
                <a:gd name="connsiteY26" fmla="*/ 2273583 h 5218739"/>
                <a:gd name="connsiteX27" fmla="*/ 63390 w 3737830"/>
                <a:gd name="connsiteY27" fmla="*/ 2443891 h 5218739"/>
                <a:gd name="connsiteX28" fmla="*/ 125819 w 3737830"/>
                <a:gd name="connsiteY28" fmla="*/ 2469849 h 5218739"/>
                <a:gd name="connsiteX29" fmla="*/ 169750 w 3737830"/>
                <a:gd name="connsiteY29" fmla="*/ 2613798 h 5218739"/>
                <a:gd name="connsiteX30" fmla="*/ 358836 w 3737830"/>
                <a:gd name="connsiteY30" fmla="*/ 2804548 h 5218739"/>
                <a:gd name="connsiteX31" fmla="*/ 521198 w 3737830"/>
                <a:gd name="connsiteY31" fmla="*/ 2892257 h 5218739"/>
                <a:gd name="connsiteX32" fmla="*/ 598137 w 3737830"/>
                <a:gd name="connsiteY32" fmla="*/ 3135838 h 5218739"/>
                <a:gd name="connsiteX33" fmla="*/ 424087 w 3737830"/>
                <a:gd name="connsiteY33" fmla="*/ 3331184 h 5218739"/>
                <a:gd name="connsiteX34" fmla="*/ 292409 w 3737830"/>
                <a:gd name="connsiteY34" fmla="*/ 3556346 h 5218739"/>
                <a:gd name="connsiteX35" fmla="*/ 293251 w 3737830"/>
                <a:gd name="connsiteY35" fmla="*/ 3670361 h 5218739"/>
                <a:gd name="connsiteX36" fmla="*/ 335069 w 3737830"/>
                <a:gd name="connsiteY36" fmla="*/ 3679847 h 5218739"/>
                <a:gd name="connsiteX37" fmla="*/ 355879 w 3737830"/>
                <a:gd name="connsiteY37" fmla="*/ 3689581 h 5218739"/>
                <a:gd name="connsiteX38" fmla="*/ 379289 w 3737830"/>
                <a:gd name="connsiteY38" fmla="*/ 3682502 h 5218739"/>
                <a:gd name="connsiteX39" fmla="*/ 414839 w 3737830"/>
                <a:gd name="connsiteY39" fmla="*/ 3702855 h 5218739"/>
                <a:gd name="connsiteX40" fmla="*/ 446920 w 3737830"/>
                <a:gd name="connsiteY40" fmla="*/ 3695776 h 5218739"/>
                <a:gd name="connsiteX41" fmla="*/ 493741 w 3737830"/>
                <a:gd name="connsiteY41" fmla="*/ 3732943 h 5218739"/>
                <a:gd name="connsiteX42" fmla="*/ 522354 w 3737830"/>
                <a:gd name="connsiteY42" fmla="*/ 3724094 h 5218739"/>
                <a:gd name="connsiteX43" fmla="*/ 532759 w 3737830"/>
                <a:gd name="connsiteY43" fmla="*/ 3741792 h 5218739"/>
                <a:gd name="connsiteX44" fmla="*/ 569175 w 3737830"/>
                <a:gd name="connsiteY44" fmla="*/ 3717014 h 5218739"/>
                <a:gd name="connsiteX45" fmla="*/ 592586 w 3737830"/>
                <a:gd name="connsiteY45" fmla="*/ 3720554 h 5218739"/>
                <a:gd name="connsiteX46" fmla="*/ 610247 w 3737830"/>
                <a:gd name="connsiteY46" fmla="*/ 3714362 h 5218739"/>
                <a:gd name="connsiteX47" fmla="*/ 638542 w 3737830"/>
                <a:gd name="connsiteY47" fmla="*/ 3764424 h 5218739"/>
                <a:gd name="connsiteX48" fmla="*/ 654147 w 3737830"/>
                <a:gd name="connsiteY48" fmla="*/ 3775420 h 5218739"/>
                <a:gd name="connsiteX49" fmla="*/ 687095 w 3737830"/>
                <a:gd name="connsiteY49" fmla="*/ 3777190 h 5218739"/>
                <a:gd name="connsiteX50" fmla="*/ 692298 w 3737830"/>
                <a:gd name="connsiteY50" fmla="*/ 3751527 h 5218739"/>
                <a:gd name="connsiteX51" fmla="*/ 707038 w 3737830"/>
                <a:gd name="connsiteY51" fmla="*/ 3744447 h 5218739"/>
                <a:gd name="connsiteX52" fmla="*/ 706171 w 3737830"/>
                <a:gd name="connsiteY52" fmla="*/ 3728519 h 5218739"/>
                <a:gd name="connsiteX53" fmla="*/ 734784 w 3737830"/>
                <a:gd name="connsiteY53" fmla="*/ 3712590 h 5218739"/>
                <a:gd name="connsiteX54" fmla="*/ 751258 w 3737830"/>
                <a:gd name="connsiteY54" fmla="*/ 3718784 h 5218739"/>
                <a:gd name="connsiteX55" fmla="*/ 767732 w 3737830"/>
                <a:gd name="connsiteY55" fmla="*/ 3688697 h 5218739"/>
                <a:gd name="connsiteX56" fmla="*/ 818889 w 3737830"/>
                <a:gd name="connsiteY56" fmla="*/ 3698431 h 5218739"/>
                <a:gd name="connsiteX57" fmla="*/ 834496 w 3737830"/>
                <a:gd name="connsiteY57" fmla="*/ 3730288 h 5218739"/>
                <a:gd name="connsiteX58" fmla="*/ 868311 w 3737830"/>
                <a:gd name="connsiteY58" fmla="*/ 3683387 h 5218739"/>
                <a:gd name="connsiteX59" fmla="*/ 908196 w 3737830"/>
                <a:gd name="connsiteY59" fmla="*/ 3669228 h 5218739"/>
                <a:gd name="connsiteX60" fmla="*/ 934208 w 3737830"/>
                <a:gd name="connsiteY60" fmla="*/ 3674538 h 5218739"/>
                <a:gd name="connsiteX61" fmla="*/ 968890 w 3737830"/>
                <a:gd name="connsiteY61" fmla="*/ 3647105 h 5218739"/>
                <a:gd name="connsiteX62" fmla="*/ 994035 w 3737830"/>
                <a:gd name="connsiteY62" fmla="*/ 3640910 h 5218739"/>
                <a:gd name="connsiteX63" fmla="*/ 1026983 w 3737830"/>
                <a:gd name="connsiteY63" fmla="*/ 3599318 h 5218739"/>
                <a:gd name="connsiteX64" fmla="*/ 1054920 w 3737830"/>
                <a:gd name="connsiteY64" fmla="*/ 3580857 h 5218739"/>
                <a:gd name="connsiteX65" fmla="*/ 1068602 w 3737830"/>
                <a:gd name="connsiteY65" fmla="*/ 3593124 h 5218739"/>
                <a:gd name="connsiteX66" fmla="*/ 1093747 w 3737830"/>
                <a:gd name="connsiteY66" fmla="*/ 3608168 h 5218739"/>
                <a:gd name="connsiteX67" fmla="*/ 1105885 w 3737830"/>
                <a:gd name="connsiteY67" fmla="*/ 3580735 h 5218739"/>
                <a:gd name="connsiteX68" fmla="*/ 1116290 w 3737830"/>
                <a:gd name="connsiteY68" fmla="*/ 3585159 h 5218739"/>
                <a:gd name="connsiteX69" fmla="*/ 1138834 w 3737830"/>
                <a:gd name="connsiteY69" fmla="*/ 3550647 h 5218739"/>
                <a:gd name="connsiteX70" fmla="*/ 1159643 w 3737830"/>
                <a:gd name="connsiteY70" fmla="*/ 3545337 h 5218739"/>
                <a:gd name="connsiteX71" fmla="*/ 1169181 w 3737830"/>
                <a:gd name="connsiteY71" fmla="*/ 3554187 h 5218739"/>
                <a:gd name="connsiteX72" fmla="*/ 1177851 w 3737830"/>
                <a:gd name="connsiteY72" fmla="*/ 3545337 h 5218739"/>
                <a:gd name="connsiteX73" fmla="*/ 1187389 w 3737830"/>
                <a:gd name="connsiteY73" fmla="*/ 3543568 h 5218739"/>
                <a:gd name="connsiteX74" fmla="*/ 1189990 w 3737830"/>
                <a:gd name="connsiteY74" fmla="*/ 3533833 h 5218739"/>
                <a:gd name="connsiteX75" fmla="*/ 1204730 w 3737830"/>
                <a:gd name="connsiteY75" fmla="*/ 3527639 h 5218739"/>
                <a:gd name="connsiteX76" fmla="*/ 1251551 w 3737830"/>
                <a:gd name="connsiteY76" fmla="*/ 3524099 h 5218739"/>
                <a:gd name="connsiteX77" fmla="*/ 1263690 w 3737830"/>
                <a:gd name="connsiteY77" fmla="*/ 3532948 h 5218739"/>
                <a:gd name="connsiteX78" fmla="*/ 1274095 w 3737830"/>
                <a:gd name="connsiteY78" fmla="*/ 3522329 h 5218739"/>
                <a:gd name="connsiteX79" fmla="*/ 1278430 w 3737830"/>
                <a:gd name="connsiteY79" fmla="*/ 3501976 h 5218739"/>
                <a:gd name="connsiteX80" fmla="*/ 1273228 w 3737830"/>
                <a:gd name="connsiteY80" fmla="*/ 3489587 h 5218739"/>
                <a:gd name="connsiteX81" fmla="*/ 1289702 w 3737830"/>
                <a:gd name="connsiteY81" fmla="*/ 3474543 h 5218739"/>
                <a:gd name="connsiteX82" fmla="*/ 1300974 w 3737830"/>
                <a:gd name="connsiteY82" fmla="*/ 3476313 h 5218739"/>
                <a:gd name="connsiteX83" fmla="*/ 1300974 w 3737830"/>
                <a:gd name="connsiteY83" fmla="*/ 3499321 h 5218739"/>
                <a:gd name="connsiteX84" fmla="*/ 1315714 w 3737830"/>
                <a:gd name="connsiteY84" fmla="*/ 3489587 h 5218739"/>
                <a:gd name="connsiteX85" fmla="*/ 1327853 w 3737830"/>
                <a:gd name="connsiteY85" fmla="*/ 3486932 h 5218739"/>
                <a:gd name="connsiteX86" fmla="*/ 1350396 w 3737830"/>
                <a:gd name="connsiteY86" fmla="*/ 3479852 h 5218739"/>
                <a:gd name="connsiteX87" fmla="*/ 1374674 w 3737830"/>
                <a:gd name="connsiteY87" fmla="*/ 3482507 h 5218739"/>
                <a:gd name="connsiteX88" fmla="*/ 1368604 w 3737830"/>
                <a:gd name="connsiteY88" fmla="*/ 3494011 h 5218739"/>
                <a:gd name="connsiteX89" fmla="*/ 1369472 w 3737830"/>
                <a:gd name="connsiteY89" fmla="*/ 3517020 h 5218739"/>
                <a:gd name="connsiteX90" fmla="*/ 1392882 w 3737830"/>
                <a:gd name="connsiteY90" fmla="*/ 3492241 h 5218739"/>
                <a:gd name="connsiteX91" fmla="*/ 1416293 w 3737830"/>
                <a:gd name="connsiteY91" fmla="*/ 3491357 h 5218739"/>
                <a:gd name="connsiteX92" fmla="*/ 1442779 w 3737830"/>
                <a:gd name="connsiteY92" fmla="*/ 3466701 h 5218739"/>
                <a:gd name="connsiteX93" fmla="*/ 1499530 w 3737830"/>
                <a:gd name="connsiteY93" fmla="*/ 3501976 h 5218739"/>
                <a:gd name="connsiteX94" fmla="*/ 1544618 w 3737830"/>
                <a:gd name="connsiteY94" fmla="*/ 3581620 h 5218739"/>
                <a:gd name="connsiteX95" fmla="*/ 1551554 w 3737830"/>
                <a:gd name="connsiteY95" fmla="*/ 3574540 h 5218739"/>
                <a:gd name="connsiteX96" fmla="*/ 1567161 w 3737830"/>
                <a:gd name="connsiteY96" fmla="*/ 3575426 h 5218739"/>
                <a:gd name="connsiteX97" fmla="*/ 1578433 w 3737830"/>
                <a:gd name="connsiteY97" fmla="*/ 3586929 h 5218739"/>
                <a:gd name="connsiteX98" fmla="*/ 1613115 w 3737830"/>
                <a:gd name="connsiteY98" fmla="*/ 3594009 h 5218739"/>
                <a:gd name="connsiteX99" fmla="*/ 1653867 w 3737830"/>
                <a:gd name="connsiteY99" fmla="*/ 3578080 h 5218739"/>
                <a:gd name="connsiteX100" fmla="*/ 1694619 w 3737830"/>
                <a:gd name="connsiteY100" fmla="*/ 3586929 h 5218739"/>
                <a:gd name="connsiteX101" fmla="*/ 1693752 w 3737830"/>
                <a:gd name="connsiteY101" fmla="*/ 3627636 h 5218739"/>
                <a:gd name="connsiteX102" fmla="*/ 1721498 w 3737830"/>
                <a:gd name="connsiteY102" fmla="*/ 3656839 h 5218739"/>
                <a:gd name="connsiteX103" fmla="*/ 1761383 w 3737830"/>
                <a:gd name="connsiteY103" fmla="*/ 3656839 h 5218739"/>
                <a:gd name="connsiteX104" fmla="*/ 1760429 w 3737830"/>
                <a:gd name="connsiteY104" fmla="*/ 3685379 h 5218739"/>
                <a:gd name="connsiteX105" fmla="*/ 1778441 w 3737830"/>
                <a:gd name="connsiteY105" fmla="*/ 3689061 h 5218739"/>
                <a:gd name="connsiteX106" fmla="*/ 1800298 w 3737830"/>
                <a:gd name="connsiteY106" fmla="*/ 3684413 h 5218739"/>
                <a:gd name="connsiteX107" fmla="*/ 1813047 w 3737830"/>
                <a:gd name="connsiteY107" fmla="*/ 3669542 h 5218739"/>
                <a:gd name="connsiteX108" fmla="*/ 1833083 w 3737830"/>
                <a:gd name="connsiteY108" fmla="*/ 3667683 h 5218739"/>
                <a:gd name="connsiteX109" fmla="*/ 1855684 w 3737830"/>
                <a:gd name="connsiteY109" fmla="*/ 3637806 h 5218739"/>
                <a:gd name="connsiteX110" fmla="*/ 1862226 w 3737830"/>
                <a:gd name="connsiteY110" fmla="*/ 3644447 h 5218739"/>
                <a:gd name="connsiteX111" fmla="*/ 1853117 w 3737830"/>
                <a:gd name="connsiteY111" fmla="*/ 3669542 h 5218739"/>
                <a:gd name="connsiteX112" fmla="*/ 1870421 w 3737830"/>
                <a:gd name="connsiteY112" fmla="*/ 3712298 h 5218739"/>
                <a:gd name="connsiteX113" fmla="*/ 1874064 w 3737830"/>
                <a:gd name="connsiteY113" fmla="*/ 3742970 h 5218739"/>
                <a:gd name="connsiteX114" fmla="*/ 1873154 w 3737830"/>
                <a:gd name="connsiteY114" fmla="*/ 3769925 h 5218739"/>
                <a:gd name="connsiteX115" fmla="*/ 1893189 w 3737830"/>
                <a:gd name="connsiteY115" fmla="*/ 3781078 h 5218739"/>
                <a:gd name="connsiteX116" fmla="*/ 1911403 w 3737830"/>
                <a:gd name="connsiteY116" fmla="*/ 3782937 h 5218739"/>
                <a:gd name="connsiteX117" fmla="*/ 1913224 w 3737830"/>
                <a:gd name="connsiteY117" fmla="*/ 3799668 h 5218739"/>
                <a:gd name="connsiteX118" fmla="*/ 1923242 w 3737830"/>
                <a:gd name="connsiteY118" fmla="*/ 3816398 h 5218739"/>
                <a:gd name="connsiteX119" fmla="*/ 1921420 w 3737830"/>
                <a:gd name="connsiteY119" fmla="*/ 3828481 h 5218739"/>
                <a:gd name="connsiteX120" fmla="*/ 1909581 w 3737830"/>
                <a:gd name="connsiteY120" fmla="*/ 3831270 h 5218739"/>
                <a:gd name="connsiteX121" fmla="*/ 1906849 w 3737830"/>
                <a:gd name="connsiteY121" fmla="*/ 3821975 h 5218739"/>
                <a:gd name="connsiteX122" fmla="*/ 1894100 w 3737830"/>
                <a:gd name="connsiteY122" fmla="*/ 3826622 h 5218739"/>
                <a:gd name="connsiteX123" fmla="*/ 1890457 w 3737830"/>
                <a:gd name="connsiteY123" fmla="*/ 3846141 h 5218739"/>
                <a:gd name="connsiteX124" fmla="*/ 1878618 w 3737830"/>
                <a:gd name="connsiteY124" fmla="*/ 3858224 h 5218739"/>
                <a:gd name="connsiteX125" fmla="*/ 1885903 w 3737830"/>
                <a:gd name="connsiteY125" fmla="*/ 3884249 h 5218739"/>
                <a:gd name="connsiteX126" fmla="*/ 1875886 w 3737830"/>
                <a:gd name="connsiteY126" fmla="*/ 3924216 h 5218739"/>
                <a:gd name="connsiteX127" fmla="*/ 1895010 w 3737830"/>
                <a:gd name="connsiteY127" fmla="*/ 3936299 h 5218739"/>
                <a:gd name="connsiteX128" fmla="*/ 1912314 w 3737830"/>
                <a:gd name="connsiteY128" fmla="*/ 3958606 h 5218739"/>
                <a:gd name="connsiteX129" fmla="*/ 1907760 w 3737830"/>
                <a:gd name="connsiteY129" fmla="*/ 3967901 h 5218739"/>
                <a:gd name="connsiteX130" fmla="*/ 1909581 w 3737830"/>
                <a:gd name="connsiteY130" fmla="*/ 3979055 h 5218739"/>
                <a:gd name="connsiteX131" fmla="*/ 1884992 w 3737830"/>
                <a:gd name="connsiteY131" fmla="*/ 3993927 h 5218739"/>
                <a:gd name="connsiteX132" fmla="*/ 1879528 w 3737830"/>
                <a:gd name="connsiteY132" fmla="*/ 4009728 h 5218739"/>
                <a:gd name="connsiteX133" fmla="*/ 1809404 w 3737830"/>
                <a:gd name="connsiteY133" fmla="*/ 4037612 h 5218739"/>
                <a:gd name="connsiteX134" fmla="*/ 1823065 w 3737830"/>
                <a:gd name="connsiteY134" fmla="*/ 4052483 h 5218739"/>
                <a:gd name="connsiteX135" fmla="*/ 1815780 w 3737830"/>
                <a:gd name="connsiteY135" fmla="*/ 4067355 h 5218739"/>
                <a:gd name="connsiteX136" fmla="*/ 1833083 w 3737830"/>
                <a:gd name="connsiteY136" fmla="*/ 4098957 h 5218739"/>
                <a:gd name="connsiteX137" fmla="*/ 1851297 w 3737830"/>
                <a:gd name="connsiteY137" fmla="*/ 4098957 h 5218739"/>
                <a:gd name="connsiteX138" fmla="*/ 1872243 w 3737830"/>
                <a:gd name="connsiteY138" fmla="*/ 4117546 h 5218739"/>
                <a:gd name="connsiteX139" fmla="*/ 1884082 w 3737830"/>
                <a:gd name="connsiteY139" fmla="*/ 4126841 h 5218739"/>
                <a:gd name="connsiteX140" fmla="*/ 1895921 w 3737830"/>
                <a:gd name="connsiteY140" fmla="*/ 4175173 h 5218739"/>
                <a:gd name="connsiteX141" fmla="*/ 1881349 w 3737830"/>
                <a:gd name="connsiteY141" fmla="*/ 4193762 h 5218739"/>
                <a:gd name="connsiteX142" fmla="*/ 1896832 w 3737830"/>
                <a:gd name="connsiteY142" fmla="*/ 4199339 h 5218739"/>
                <a:gd name="connsiteX143" fmla="*/ 1902296 w 3737830"/>
                <a:gd name="connsiteY143" fmla="*/ 4209564 h 5218739"/>
                <a:gd name="connsiteX144" fmla="*/ 1948742 w 3737830"/>
                <a:gd name="connsiteY144" fmla="*/ 4229082 h 5218739"/>
                <a:gd name="connsiteX145" fmla="*/ 1986991 w 3737830"/>
                <a:gd name="connsiteY145" fmla="*/ 4230941 h 5218739"/>
                <a:gd name="connsiteX146" fmla="*/ 1997008 w 3737830"/>
                <a:gd name="connsiteY146" fmla="*/ 4243954 h 5218739"/>
                <a:gd name="connsiteX147" fmla="*/ 2015222 w 3737830"/>
                <a:gd name="connsiteY147" fmla="*/ 4250460 h 5218739"/>
                <a:gd name="connsiteX148" fmla="*/ 2017044 w 3737830"/>
                <a:gd name="connsiteY148" fmla="*/ 4276485 h 5218739"/>
                <a:gd name="connsiteX149" fmla="*/ 2069313 w 3737830"/>
                <a:gd name="connsiteY149" fmla="*/ 4257313 h 5218739"/>
                <a:gd name="connsiteX150" fmla="*/ 2062579 w 3737830"/>
                <a:gd name="connsiteY150" fmla="*/ 4282062 h 5218739"/>
                <a:gd name="connsiteX151" fmla="*/ 2075328 w 3737830"/>
                <a:gd name="connsiteY151" fmla="*/ 4304369 h 5218739"/>
                <a:gd name="connsiteX152" fmla="*/ 2056204 w 3737830"/>
                <a:gd name="connsiteY152" fmla="*/ 4313664 h 5218739"/>
                <a:gd name="connsiteX153" fmla="*/ 2068043 w 3737830"/>
                <a:gd name="connsiteY153" fmla="*/ 4321100 h 5218739"/>
                <a:gd name="connsiteX154" fmla="*/ 2078061 w 3737830"/>
                <a:gd name="connsiteY154" fmla="*/ 4341548 h 5218739"/>
                <a:gd name="connsiteX155" fmla="*/ 2064400 w 3737830"/>
                <a:gd name="connsiteY155" fmla="*/ 4361067 h 5218739"/>
                <a:gd name="connsiteX156" fmla="*/ 2056204 w 3737830"/>
                <a:gd name="connsiteY156" fmla="*/ 4380586 h 5218739"/>
                <a:gd name="connsiteX157" fmla="*/ 2033436 w 3737830"/>
                <a:gd name="connsiteY157" fmla="*/ 4400105 h 5218739"/>
                <a:gd name="connsiteX158" fmla="*/ 2037990 w 3737830"/>
                <a:gd name="connsiteY158" fmla="*/ 4411258 h 5218739"/>
                <a:gd name="connsiteX159" fmla="*/ 2053472 w 3737830"/>
                <a:gd name="connsiteY159" fmla="*/ 4401034 h 5218739"/>
                <a:gd name="connsiteX160" fmla="*/ 2052561 w 3737830"/>
                <a:gd name="connsiteY160" fmla="*/ 4432636 h 5218739"/>
                <a:gd name="connsiteX161" fmla="*/ 2033436 w 3737830"/>
                <a:gd name="connsiteY161" fmla="*/ 4438213 h 5218739"/>
                <a:gd name="connsiteX162" fmla="*/ 2042543 w 3737830"/>
                <a:gd name="connsiteY162" fmla="*/ 4480040 h 5218739"/>
                <a:gd name="connsiteX163" fmla="*/ 2012490 w 3737830"/>
                <a:gd name="connsiteY163" fmla="*/ 4517218 h 5218739"/>
                <a:gd name="connsiteX164" fmla="*/ 1984259 w 3737830"/>
                <a:gd name="connsiteY164" fmla="*/ 4509783 h 5218739"/>
                <a:gd name="connsiteX165" fmla="*/ 1950563 w 3737830"/>
                <a:gd name="connsiteY165" fmla="*/ 4519077 h 5218739"/>
                <a:gd name="connsiteX166" fmla="*/ 1865868 w 3737830"/>
                <a:gd name="connsiteY166" fmla="*/ 4631543 h 5218739"/>
                <a:gd name="connsiteX167" fmla="*/ 1868836 w 3737830"/>
                <a:gd name="connsiteY167" fmla="*/ 4846950 h 5218739"/>
                <a:gd name="connsiteX168" fmla="*/ 2702849 w 3737830"/>
                <a:gd name="connsiteY168" fmla="*/ 5188594 h 5218739"/>
                <a:gd name="connsiteX169" fmla="*/ 3506718 w 3737830"/>
                <a:gd name="connsiteY169" fmla="*/ 5218739 h 5218739"/>
                <a:gd name="connsiteX170" fmla="*/ 3737830 w 3737830"/>
                <a:gd name="connsiteY170" fmla="*/ 4465112 h 5218739"/>
                <a:gd name="connsiteX171" fmla="*/ 3707685 w 3737830"/>
                <a:gd name="connsiteY171" fmla="*/ 3801921 h 5218739"/>
                <a:gd name="connsiteX172" fmla="*/ 3737830 w 3737830"/>
                <a:gd name="connsiteY172" fmla="*/ 3289455 h 5218739"/>
                <a:gd name="connsiteX173" fmla="*/ 3446427 w 3737830"/>
                <a:gd name="connsiteY173" fmla="*/ 2666457 h 5218739"/>
                <a:gd name="connsiteX174" fmla="*/ 2853575 w 3737830"/>
                <a:gd name="connsiteY174" fmla="*/ 2676506 h 5218739"/>
                <a:gd name="connsiteX175" fmla="*/ 2572221 w 3737830"/>
                <a:gd name="connsiteY175" fmla="*/ 2475539 h 5218739"/>
                <a:gd name="connsiteX176" fmla="*/ 2793285 w 3737830"/>
                <a:gd name="connsiteY176" fmla="*/ 2274572 h 5218739"/>
                <a:gd name="connsiteX177" fmla="*/ 2873671 w 3737830"/>
                <a:gd name="connsiteY177" fmla="*/ 2013314 h 5218739"/>
                <a:gd name="connsiteX178" fmla="*/ 3144977 w 3737830"/>
                <a:gd name="connsiteY178" fmla="*/ 1782202 h 5218739"/>
                <a:gd name="connsiteX179" fmla="*/ 2984203 w 3737830"/>
                <a:gd name="connsiteY179" fmla="*/ 1330027 h 5218739"/>
                <a:gd name="connsiteX180" fmla="*/ 3165074 w 3737830"/>
                <a:gd name="connsiteY180" fmla="*/ 1108963 h 5218739"/>
                <a:gd name="connsiteX181" fmla="*/ 3438708 w 3737830"/>
                <a:gd name="connsiteY181" fmla="*/ 708324 h 5218739"/>
                <a:gd name="connsiteX182" fmla="*/ 3377270 w 3737830"/>
                <a:gd name="connsiteY182" fmla="*/ 563993 h 5218739"/>
                <a:gd name="connsiteX183" fmla="*/ 3316598 w 3737830"/>
                <a:gd name="connsiteY183" fmla="*/ 440404 h 5218739"/>
                <a:gd name="connsiteX184" fmla="*/ 3332784 w 3737830"/>
                <a:gd name="connsiteY184" fmla="*/ 263417 h 5218739"/>
                <a:gd name="connsiteX185" fmla="*/ 3106192 w 3737830"/>
                <a:gd name="connsiteY185" fmla="*/ 128907 h 5218739"/>
                <a:gd name="connsiteX186" fmla="*/ 3124462 w 3737830"/>
                <a:gd name="connsiteY186" fmla="*/ 12400 h 5218739"/>
                <a:gd name="connsiteX187" fmla="*/ 3020642 w 3737830"/>
                <a:gd name="connsiteY187" fmla="*/ 1477 h 5218739"/>
                <a:gd name="connsiteX188" fmla="*/ 2958526 w 3737830"/>
                <a:gd name="connsiteY188" fmla="*/ 38129 h 5218739"/>
                <a:gd name="connsiteX189" fmla="*/ 2965150 w 3737830"/>
                <a:gd name="connsiteY189" fmla="*/ 223300 h 5218739"/>
                <a:gd name="connsiteX190" fmla="*/ 2780177 w 3737830"/>
                <a:gd name="connsiteY190" fmla="*/ 305894 h 5218739"/>
                <a:gd name="connsiteX191" fmla="*/ 2762617 w 3737830"/>
                <a:gd name="connsiteY191" fmla="*/ 448814 h 5218739"/>
                <a:gd name="connsiteX0" fmla="*/ 2762617 w 3737830"/>
                <a:gd name="connsiteY0" fmla="*/ 448814 h 5218739"/>
                <a:gd name="connsiteX1" fmla="*/ 2424105 w 3737830"/>
                <a:gd name="connsiteY1" fmla="*/ 558395 h 5218739"/>
                <a:gd name="connsiteX2" fmla="*/ 2293527 w 3737830"/>
                <a:gd name="connsiteY2" fmla="*/ 545493 h 5218739"/>
                <a:gd name="connsiteX3" fmla="*/ 2241444 w 3737830"/>
                <a:gd name="connsiteY3" fmla="*/ 716503 h 5218739"/>
                <a:gd name="connsiteX4" fmla="*/ 2040286 w 3737830"/>
                <a:gd name="connsiteY4" fmla="*/ 792017 h 5218739"/>
                <a:gd name="connsiteX5" fmla="*/ 1996355 w 3737830"/>
                <a:gd name="connsiteY5" fmla="*/ 709423 h 5218739"/>
                <a:gd name="connsiteX6" fmla="*/ 1883059 w 3737830"/>
                <a:gd name="connsiteY6" fmla="*/ 810896 h 5218739"/>
                <a:gd name="connsiteX7" fmla="*/ 1700399 w 3737830"/>
                <a:gd name="connsiteY7" fmla="*/ 820335 h 5218739"/>
                <a:gd name="connsiteX8" fmla="*/ 1591727 w 3737830"/>
                <a:gd name="connsiteY8" fmla="*/ 910008 h 5218739"/>
                <a:gd name="connsiteX9" fmla="*/ 1478186 w 3737830"/>
                <a:gd name="connsiteY9" fmla="*/ 938674 h 5218739"/>
                <a:gd name="connsiteX10" fmla="*/ 1392881 w 3737830"/>
                <a:gd name="connsiteY10" fmla="*/ 1179028 h 5218739"/>
                <a:gd name="connsiteX11" fmla="*/ 1249527 w 3737830"/>
                <a:gd name="connsiteY11" fmla="*/ 1112953 h 5218739"/>
                <a:gd name="connsiteX12" fmla="*/ 1184787 w 3737830"/>
                <a:gd name="connsiteY12" fmla="*/ 1226224 h 5218739"/>
                <a:gd name="connsiteX13" fmla="*/ 1214845 w 3737830"/>
                <a:gd name="connsiteY13" fmla="*/ 1445687 h 5218739"/>
                <a:gd name="connsiteX14" fmla="*/ 1062243 w 3737830"/>
                <a:gd name="connsiteY14" fmla="*/ 1497603 h 5218739"/>
                <a:gd name="connsiteX15" fmla="*/ 1018312 w 3737830"/>
                <a:gd name="connsiteY15" fmla="*/ 1415010 h 5218739"/>
                <a:gd name="connsiteX16" fmla="*/ 932762 w 3737830"/>
                <a:gd name="connsiteY16" fmla="*/ 1436248 h 5218739"/>
                <a:gd name="connsiteX17" fmla="*/ 902682 w 3737830"/>
                <a:gd name="connsiteY17" fmla="*/ 1355452 h 5218739"/>
                <a:gd name="connsiteX18" fmla="*/ 646054 w 3737830"/>
                <a:gd name="connsiteY18" fmla="*/ 1443327 h 5218739"/>
                <a:gd name="connsiteX19" fmla="*/ 553567 w 3737830"/>
                <a:gd name="connsiteY19" fmla="*/ 1318257 h 5218739"/>
                <a:gd name="connsiteX20" fmla="*/ 528134 w 3737830"/>
                <a:gd name="connsiteY20" fmla="*/ 1490524 h 5218739"/>
                <a:gd name="connsiteX21" fmla="*/ 384780 w 3737830"/>
                <a:gd name="connsiteY21" fmla="*/ 1490524 h 5218739"/>
                <a:gd name="connsiteX22" fmla="*/ 289981 w 3737830"/>
                <a:gd name="connsiteY22" fmla="*/ 1625034 h 5218739"/>
                <a:gd name="connsiteX23" fmla="*/ 132783 w 3737830"/>
                <a:gd name="connsiteY23" fmla="*/ 1704252 h 5218739"/>
                <a:gd name="connsiteX24" fmla="*/ 137379 w 3737830"/>
                <a:gd name="connsiteY24" fmla="*/ 1825618 h 5218739"/>
                <a:gd name="connsiteX25" fmla="*/ 33332 w 3737830"/>
                <a:gd name="connsiteY25" fmla="*/ 1927091 h 5218739"/>
                <a:gd name="connsiteX26" fmla="*/ 6257 w 3737830"/>
                <a:gd name="connsiteY26" fmla="*/ 2273583 h 5218739"/>
                <a:gd name="connsiteX27" fmla="*/ 63390 w 3737830"/>
                <a:gd name="connsiteY27" fmla="*/ 2443891 h 5218739"/>
                <a:gd name="connsiteX28" fmla="*/ 125819 w 3737830"/>
                <a:gd name="connsiteY28" fmla="*/ 2469849 h 5218739"/>
                <a:gd name="connsiteX29" fmla="*/ 169750 w 3737830"/>
                <a:gd name="connsiteY29" fmla="*/ 2613798 h 5218739"/>
                <a:gd name="connsiteX30" fmla="*/ 358836 w 3737830"/>
                <a:gd name="connsiteY30" fmla="*/ 2804548 h 5218739"/>
                <a:gd name="connsiteX31" fmla="*/ 521198 w 3737830"/>
                <a:gd name="connsiteY31" fmla="*/ 2892257 h 5218739"/>
                <a:gd name="connsiteX32" fmla="*/ 598137 w 3737830"/>
                <a:gd name="connsiteY32" fmla="*/ 3135838 h 5218739"/>
                <a:gd name="connsiteX33" fmla="*/ 424087 w 3737830"/>
                <a:gd name="connsiteY33" fmla="*/ 3331184 h 5218739"/>
                <a:gd name="connsiteX34" fmla="*/ 292409 w 3737830"/>
                <a:gd name="connsiteY34" fmla="*/ 3556346 h 5218739"/>
                <a:gd name="connsiteX35" fmla="*/ 293251 w 3737830"/>
                <a:gd name="connsiteY35" fmla="*/ 3670361 h 5218739"/>
                <a:gd name="connsiteX36" fmla="*/ 335069 w 3737830"/>
                <a:gd name="connsiteY36" fmla="*/ 3679847 h 5218739"/>
                <a:gd name="connsiteX37" fmla="*/ 355879 w 3737830"/>
                <a:gd name="connsiteY37" fmla="*/ 3689581 h 5218739"/>
                <a:gd name="connsiteX38" fmla="*/ 379289 w 3737830"/>
                <a:gd name="connsiteY38" fmla="*/ 3682502 h 5218739"/>
                <a:gd name="connsiteX39" fmla="*/ 414839 w 3737830"/>
                <a:gd name="connsiteY39" fmla="*/ 3702855 h 5218739"/>
                <a:gd name="connsiteX40" fmla="*/ 446920 w 3737830"/>
                <a:gd name="connsiteY40" fmla="*/ 3695776 h 5218739"/>
                <a:gd name="connsiteX41" fmla="*/ 493741 w 3737830"/>
                <a:gd name="connsiteY41" fmla="*/ 3732943 h 5218739"/>
                <a:gd name="connsiteX42" fmla="*/ 522354 w 3737830"/>
                <a:gd name="connsiteY42" fmla="*/ 3724094 h 5218739"/>
                <a:gd name="connsiteX43" fmla="*/ 532759 w 3737830"/>
                <a:gd name="connsiteY43" fmla="*/ 3741792 h 5218739"/>
                <a:gd name="connsiteX44" fmla="*/ 569175 w 3737830"/>
                <a:gd name="connsiteY44" fmla="*/ 3717014 h 5218739"/>
                <a:gd name="connsiteX45" fmla="*/ 592586 w 3737830"/>
                <a:gd name="connsiteY45" fmla="*/ 3720554 h 5218739"/>
                <a:gd name="connsiteX46" fmla="*/ 610247 w 3737830"/>
                <a:gd name="connsiteY46" fmla="*/ 3714362 h 5218739"/>
                <a:gd name="connsiteX47" fmla="*/ 638542 w 3737830"/>
                <a:gd name="connsiteY47" fmla="*/ 3764424 h 5218739"/>
                <a:gd name="connsiteX48" fmla="*/ 654147 w 3737830"/>
                <a:gd name="connsiteY48" fmla="*/ 3775420 h 5218739"/>
                <a:gd name="connsiteX49" fmla="*/ 687095 w 3737830"/>
                <a:gd name="connsiteY49" fmla="*/ 3777190 h 5218739"/>
                <a:gd name="connsiteX50" fmla="*/ 692298 w 3737830"/>
                <a:gd name="connsiteY50" fmla="*/ 3751527 h 5218739"/>
                <a:gd name="connsiteX51" fmla="*/ 707038 w 3737830"/>
                <a:gd name="connsiteY51" fmla="*/ 3744447 h 5218739"/>
                <a:gd name="connsiteX52" fmla="*/ 706171 w 3737830"/>
                <a:gd name="connsiteY52" fmla="*/ 3728519 h 5218739"/>
                <a:gd name="connsiteX53" fmla="*/ 734784 w 3737830"/>
                <a:gd name="connsiteY53" fmla="*/ 3712590 h 5218739"/>
                <a:gd name="connsiteX54" fmla="*/ 751258 w 3737830"/>
                <a:gd name="connsiteY54" fmla="*/ 3718784 h 5218739"/>
                <a:gd name="connsiteX55" fmla="*/ 767732 w 3737830"/>
                <a:gd name="connsiteY55" fmla="*/ 3688697 h 5218739"/>
                <a:gd name="connsiteX56" fmla="*/ 818889 w 3737830"/>
                <a:gd name="connsiteY56" fmla="*/ 3698431 h 5218739"/>
                <a:gd name="connsiteX57" fmla="*/ 834496 w 3737830"/>
                <a:gd name="connsiteY57" fmla="*/ 3730288 h 5218739"/>
                <a:gd name="connsiteX58" fmla="*/ 868311 w 3737830"/>
                <a:gd name="connsiteY58" fmla="*/ 3683387 h 5218739"/>
                <a:gd name="connsiteX59" fmla="*/ 908196 w 3737830"/>
                <a:gd name="connsiteY59" fmla="*/ 3669228 h 5218739"/>
                <a:gd name="connsiteX60" fmla="*/ 934208 w 3737830"/>
                <a:gd name="connsiteY60" fmla="*/ 3674538 h 5218739"/>
                <a:gd name="connsiteX61" fmla="*/ 968890 w 3737830"/>
                <a:gd name="connsiteY61" fmla="*/ 3647105 h 5218739"/>
                <a:gd name="connsiteX62" fmla="*/ 994035 w 3737830"/>
                <a:gd name="connsiteY62" fmla="*/ 3640910 h 5218739"/>
                <a:gd name="connsiteX63" fmla="*/ 1026983 w 3737830"/>
                <a:gd name="connsiteY63" fmla="*/ 3599318 h 5218739"/>
                <a:gd name="connsiteX64" fmla="*/ 1054920 w 3737830"/>
                <a:gd name="connsiteY64" fmla="*/ 3580857 h 5218739"/>
                <a:gd name="connsiteX65" fmla="*/ 1068602 w 3737830"/>
                <a:gd name="connsiteY65" fmla="*/ 3593124 h 5218739"/>
                <a:gd name="connsiteX66" fmla="*/ 1093747 w 3737830"/>
                <a:gd name="connsiteY66" fmla="*/ 3608168 h 5218739"/>
                <a:gd name="connsiteX67" fmla="*/ 1105885 w 3737830"/>
                <a:gd name="connsiteY67" fmla="*/ 3580735 h 5218739"/>
                <a:gd name="connsiteX68" fmla="*/ 1116290 w 3737830"/>
                <a:gd name="connsiteY68" fmla="*/ 3585159 h 5218739"/>
                <a:gd name="connsiteX69" fmla="*/ 1138834 w 3737830"/>
                <a:gd name="connsiteY69" fmla="*/ 3550647 h 5218739"/>
                <a:gd name="connsiteX70" fmla="*/ 1159643 w 3737830"/>
                <a:gd name="connsiteY70" fmla="*/ 3545337 h 5218739"/>
                <a:gd name="connsiteX71" fmla="*/ 1169181 w 3737830"/>
                <a:gd name="connsiteY71" fmla="*/ 3554187 h 5218739"/>
                <a:gd name="connsiteX72" fmla="*/ 1177851 w 3737830"/>
                <a:gd name="connsiteY72" fmla="*/ 3545337 h 5218739"/>
                <a:gd name="connsiteX73" fmla="*/ 1187389 w 3737830"/>
                <a:gd name="connsiteY73" fmla="*/ 3543568 h 5218739"/>
                <a:gd name="connsiteX74" fmla="*/ 1189990 w 3737830"/>
                <a:gd name="connsiteY74" fmla="*/ 3533833 h 5218739"/>
                <a:gd name="connsiteX75" fmla="*/ 1204730 w 3737830"/>
                <a:gd name="connsiteY75" fmla="*/ 3527639 h 5218739"/>
                <a:gd name="connsiteX76" fmla="*/ 1251551 w 3737830"/>
                <a:gd name="connsiteY76" fmla="*/ 3524099 h 5218739"/>
                <a:gd name="connsiteX77" fmla="*/ 1263690 w 3737830"/>
                <a:gd name="connsiteY77" fmla="*/ 3532948 h 5218739"/>
                <a:gd name="connsiteX78" fmla="*/ 1274095 w 3737830"/>
                <a:gd name="connsiteY78" fmla="*/ 3522329 h 5218739"/>
                <a:gd name="connsiteX79" fmla="*/ 1278430 w 3737830"/>
                <a:gd name="connsiteY79" fmla="*/ 3501976 h 5218739"/>
                <a:gd name="connsiteX80" fmla="*/ 1273228 w 3737830"/>
                <a:gd name="connsiteY80" fmla="*/ 3489587 h 5218739"/>
                <a:gd name="connsiteX81" fmla="*/ 1289702 w 3737830"/>
                <a:gd name="connsiteY81" fmla="*/ 3474543 h 5218739"/>
                <a:gd name="connsiteX82" fmla="*/ 1300974 w 3737830"/>
                <a:gd name="connsiteY82" fmla="*/ 3476313 h 5218739"/>
                <a:gd name="connsiteX83" fmla="*/ 1300974 w 3737830"/>
                <a:gd name="connsiteY83" fmla="*/ 3499321 h 5218739"/>
                <a:gd name="connsiteX84" fmla="*/ 1315714 w 3737830"/>
                <a:gd name="connsiteY84" fmla="*/ 3489587 h 5218739"/>
                <a:gd name="connsiteX85" fmla="*/ 1327853 w 3737830"/>
                <a:gd name="connsiteY85" fmla="*/ 3486932 h 5218739"/>
                <a:gd name="connsiteX86" fmla="*/ 1350396 w 3737830"/>
                <a:gd name="connsiteY86" fmla="*/ 3479852 h 5218739"/>
                <a:gd name="connsiteX87" fmla="*/ 1374674 w 3737830"/>
                <a:gd name="connsiteY87" fmla="*/ 3482507 h 5218739"/>
                <a:gd name="connsiteX88" fmla="*/ 1368604 w 3737830"/>
                <a:gd name="connsiteY88" fmla="*/ 3494011 h 5218739"/>
                <a:gd name="connsiteX89" fmla="*/ 1369472 w 3737830"/>
                <a:gd name="connsiteY89" fmla="*/ 3517020 h 5218739"/>
                <a:gd name="connsiteX90" fmla="*/ 1392882 w 3737830"/>
                <a:gd name="connsiteY90" fmla="*/ 3492241 h 5218739"/>
                <a:gd name="connsiteX91" fmla="*/ 1416293 w 3737830"/>
                <a:gd name="connsiteY91" fmla="*/ 3491357 h 5218739"/>
                <a:gd name="connsiteX92" fmla="*/ 1442779 w 3737830"/>
                <a:gd name="connsiteY92" fmla="*/ 3466701 h 5218739"/>
                <a:gd name="connsiteX93" fmla="*/ 1499530 w 3737830"/>
                <a:gd name="connsiteY93" fmla="*/ 3501976 h 5218739"/>
                <a:gd name="connsiteX94" fmla="*/ 1544618 w 3737830"/>
                <a:gd name="connsiteY94" fmla="*/ 3581620 h 5218739"/>
                <a:gd name="connsiteX95" fmla="*/ 1551554 w 3737830"/>
                <a:gd name="connsiteY95" fmla="*/ 3574540 h 5218739"/>
                <a:gd name="connsiteX96" fmla="*/ 1567161 w 3737830"/>
                <a:gd name="connsiteY96" fmla="*/ 3575426 h 5218739"/>
                <a:gd name="connsiteX97" fmla="*/ 1578433 w 3737830"/>
                <a:gd name="connsiteY97" fmla="*/ 3586929 h 5218739"/>
                <a:gd name="connsiteX98" fmla="*/ 1613115 w 3737830"/>
                <a:gd name="connsiteY98" fmla="*/ 3594009 h 5218739"/>
                <a:gd name="connsiteX99" fmla="*/ 1653867 w 3737830"/>
                <a:gd name="connsiteY99" fmla="*/ 3578080 h 5218739"/>
                <a:gd name="connsiteX100" fmla="*/ 1694619 w 3737830"/>
                <a:gd name="connsiteY100" fmla="*/ 3586929 h 5218739"/>
                <a:gd name="connsiteX101" fmla="*/ 1693752 w 3737830"/>
                <a:gd name="connsiteY101" fmla="*/ 3627636 h 5218739"/>
                <a:gd name="connsiteX102" fmla="*/ 1721498 w 3737830"/>
                <a:gd name="connsiteY102" fmla="*/ 3656839 h 5218739"/>
                <a:gd name="connsiteX103" fmla="*/ 1761383 w 3737830"/>
                <a:gd name="connsiteY103" fmla="*/ 3656839 h 5218739"/>
                <a:gd name="connsiteX104" fmla="*/ 1760429 w 3737830"/>
                <a:gd name="connsiteY104" fmla="*/ 3685379 h 5218739"/>
                <a:gd name="connsiteX105" fmla="*/ 1778441 w 3737830"/>
                <a:gd name="connsiteY105" fmla="*/ 3689061 h 5218739"/>
                <a:gd name="connsiteX106" fmla="*/ 1800298 w 3737830"/>
                <a:gd name="connsiteY106" fmla="*/ 3684413 h 5218739"/>
                <a:gd name="connsiteX107" fmla="*/ 1813047 w 3737830"/>
                <a:gd name="connsiteY107" fmla="*/ 3669542 h 5218739"/>
                <a:gd name="connsiteX108" fmla="*/ 1833083 w 3737830"/>
                <a:gd name="connsiteY108" fmla="*/ 3667683 h 5218739"/>
                <a:gd name="connsiteX109" fmla="*/ 1855684 w 3737830"/>
                <a:gd name="connsiteY109" fmla="*/ 3637806 h 5218739"/>
                <a:gd name="connsiteX110" fmla="*/ 1862226 w 3737830"/>
                <a:gd name="connsiteY110" fmla="*/ 3644447 h 5218739"/>
                <a:gd name="connsiteX111" fmla="*/ 1853117 w 3737830"/>
                <a:gd name="connsiteY111" fmla="*/ 3669542 h 5218739"/>
                <a:gd name="connsiteX112" fmla="*/ 1870421 w 3737830"/>
                <a:gd name="connsiteY112" fmla="*/ 3712298 h 5218739"/>
                <a:gd name="connsiteX113" fmla="*/ 1874064 w 3737830"/>
                <a:gd name="connsiteY113" fmla="*/ 3742970 h 5218739"/>
                <a:gd name="connsiteX114" fmla="*/ 1873154 w 3737830"/>
                <a:gd name="connsiteY114" fmla="*/ 3769925 h 5218739"/>
                <a:gd name="connsiteX115" fmla="*/ 1893189 w 3737830"/>
                <a:gd name="connsiteY115" fmla="*/ 3781078 h 5218739"/>
                <a:gd name="connsiteX116" fmla="*/ 1911403 w 3737830"/>
                <a:gd name="connsiteY116" fmla="*/ 3782937 h 5218739"/>
                <a:gd name="connsiteX117" fmla="*/ 1913224 w 3737830"/>
                <a:gd name="connsiteY117" fmla="*/ 3799668 h 5218739"/>
                <a:gd name="connsiteX118" fmla="*/ 1923242 w 3737830"/>
                <a:gd name="connsiteY118" fmla="*/ 3816398 h 5218739"/>
                <a:gd name="connsiteX119" fmla="*/ 1921420 w 3737830"/>
                <a:gd name="connsiteY119" fmla="*/ 3828481 h 5218739"/>
                <a:gd name="connsiteX120" fmla="*/ 1909581 w 3737830"/>
                <a:gd name="connsiteY120" fmla="*/ 3831270 h 5218739"/>
                <a:gd name="connsiteX121" fmla="*/ 1906849 w 3737830"/>
                <a:gd name="connsiteY121" fmla="*/ 3821975 h 5218739"/>
                <a:gd name="connsiteX122" fmla="*/ 1894100 w 3737830"/>
                <a:gd name="connsiteY122" fmla="*/ 3826622 h 5218739"/>
                <a:gd name="connsiteX123" fmla="*/ 1890457 w 3737830"/>
                <a:gd name="connsiteY123" fmla="*/ 3846141 h 5218739"/>
                <a:gd name="connsiteX124" fmla="*/ 1878618 w 3737830"/>
                <a:gd name="connsiteY124" fmla="*/ 3858224 h 5218739"/>
                <a:gd name="connsiteX125" fmla="*/ 1885903 w 3737830"/>
                <a:gd name="connsiteY125" fmla="*/ 3884249 h 5218739"/>
                <a:gd name="connsiteX126" fmla="*/ 1875886 w 3737830"/>
                <a:gd name="connsiteY126" fmla="*/ 3924216 h 5218739"/>
                <a:gd name="connsiteX127" fmla="*/ 1895010 w 3737830"/>
                <a:gd name="connsiteY127" fmla="*/ 3936299 h 5218739"/>
                <a:gd name="connsiteX128" fmla="*/ 1912314 w 3737830"/>
                <a:gd name="connsiteY128" fmla="*/ 3958606 h 5218739"/>
                <a:gd name="connsiteX129" fmla="*/ 1907760 w 3737830"/>
                <a:gd name="connsiteY129" fmla="*/ 3967901 h 5218739"/>
                <a:gd name="connsiteX130" fmla="*/ 1909581 w 3737830"/>
                <a:gd name="connsiteY130" fmla="*/ 3979055 h 5218739"/>
                <a:gd name="connsiteX131" fmla="*/ 1884992 w 3737830"/>
                <a:gd name="connsiteY131" fmla="*/ 3993927 h 5218739"/>
                <a:gd name="connsiteX132" fmla="*/ 1879528 w 3737830"/>
                <a:gd name="connsiteY132" fmla="*/ 4009728 h 5218739"/>
                <a:gd name="connsiteX133" fmla="*/ 1809404 w 3737830"/>
                <a:gd name="connsiteY133" fmla="*/ 4037612 h 5218739"/>
                <a:gd name="connsiteX134" fmla="*/ 1823065 w 3737830"/>
                <a:gd name="connsiteY134" fmla="*/ 4052483 h 5218739"/>
                <a:gd name="connsiteX135" fmla="*/ 1815780 w 3737830"/>
                <a:gd name="connsiteY135" fmla="*/ 4067355 h 5218739"/>
                <a:gd name="connsiteX136" fmla="*/ 1833083 w 3737830"/>
                <a:gd name="connsiteY136" fmla="*/ 4098957 h 5218739"/>
                <a:gd name="connsiteX137" fmla="*/ 1851297 w 3737830"/>
                <a:gd name="connsiteY137" fmla="*/ 4098957 h 5218739"/>
                <a:gd name="connsiteX138" fmla="*/ 1872243 w 3737830"/>
                <a:gd name="connsiteY138" fmla="*/ 4117546 h 5218739"/>
                <a:gd name="connsiteX139" fmla="*/ 1884082 w 3737830"/>
                <a:gd name="connsiteY139" fmla="*/ 4126841 h 5218739"/>
                <a:gd name="connsiteX140" fmla="*/ 1895921 w 3737830"/>
                <a:gd name="connsiteY140" fmla="*/ 4175173 h 5218739"/>
                <a:gd name="connsiteX141" fmla="*/ 1881349 w 3737830"/>
                <a:gd name="connsiteY141" fmla="*/ 4193762 h 5218739"/>
                <a:gd name="connsiteX142" fmla="*/ 1896832 w 3737830"/>
                <a:gd name="connsiteY142" fmla="*/ 4199339 h 5218739"/>
                <a:gd name="connsiteX143" fmla="*/ 1902296 w 3737830"/>
                <a:gd name="connsiteY143" fmla="*/ 4209564 h 5218739"/>
                <a:gd name="connsiteX144" fmla="*/ 1948742 w 3737830"/>
                <a:gd name="connsiteY144" fmla="*/ 4229082 h 5218739"/>
                <a:gd name="connsiteX145" fmla="*/ 1986991 w 3737830"/>
                <a:gd name="connsiteY145" fmla="*/ 4230941 h 5218739"/>
                <a:gd name="connsiteX146" fmla="*/ 1997008 w 3737830"/>
                <a:gd name="connsiteY146" fmla="*/ 4243954 h 5218739"/>
                <a:gd name="connsiteX147" fmla="*/ 2015222 w 3737830"/>
                <a:gd name="connsiteY147" fmla="*/ 4250460 h 5218739"/>
                <a:gd name="connsiteX148" fmla="*/ 2017044 w 3737830"/>
                <a:gd name="connsiteY148" fmla="*/ 4276485 h 5218739"/>
                <a:gd name="connsiteX149" fmla="*/ 2069313 w 3737830"/>
                <a:gd name="connsiteY149" fmla="*/ 4257313 h 5218739"/>
                <a:gd name="connsiteX150" fmla="*/ 2062579 w 3737830"/>
                <a:gd name="connsiteY150" fmla="*/ 4282062 h 5218739"/>
                <a:gd name="connsiteX151" fmla="*/ 2075328 w 3737830"/>
                <a:gd name="connsiteY151" fmla="*/ 4304369 h 5218739"/>
                <a:gd name="connsiteX152" fmla="*/ 2056204 w 3737830"/>
                <a:gd name="connsiteY152" fmla="*/ 4313664 h 5218739"/>
                <a:gd name="connsiteX153" fmla="*/ 2068043 w 3737830"/>
                <a:gd name="connsiteY153" fmla="*/ 4321100 h 5218739"/>
                <a:gd name="connsiteX154" fmla="*/ 2078061 w 3737830"/>
                <a:gd name="connsiteY154" fmla="*/ 4341548 h 5218739"/>
                <a:gd name="connsiteX155" fmla="*/ 2064400 w 3737830"/>
                <a:gd name="connsiteY155" fmla="*/ 4361067 h 5218739"/>
                <a:gd name="connsiteX156" fmla="*/ 2056204 w 3737830"/>
                <a:gd name="connsiteY156" fmla="*/ 4380586 h 5218739"/>
                <a:gd name="connsiteX157" fmla="*/ 2033436 w 3737830"/>
                <a:gd name="connsiteY157" fmla="*/ 4400105 h 5218739"/>
                <a:gd name="connsiteX158" fmla="*/ 2037990 w 3737830"/>
                <a:gd name="connsiteY158" fmla="*/ 4411258 h 5218739"/>
                <a:gd name="connsiteX159" fmla="*/ 2053472 w 3737830"/>
                <a:gd name="connsiteY159" fmla="*/ 4401034 h 5218739"/>
                <a:gd name="connsiteX160" fmla="*/ 2052561 w 3737830"/>
                <a:gd name="connsiteY160" fmla="*/ 4432636 h 5218739"/>
                <a:gd name="connsiteX161" fmla="*/ 2033436 w 3737830"/>
                <a:gd name="connsiteY161" fmla="*/ 4438213 h 5218739"/>
                <a:gd name="connsiteX162" fmla="*/ 2042543 w 3737830"/>
                <a:gd name="connsiteY162" fmla="*/ 4480040 h 5218739"/>
                <a:gd name="connsiteX163" fmla="*/ 2007937 w 3737830"/>
                <a:gd name="connsiteY163" fmla="*/ 4507923 h 5218739"/>
                <a:gd name="connsiteX164" fmla="*/ 1984259 w 3737830"/>
                <a:gd name="connsiteY164" fmla="*/ 4509783 h 5218739"/>
                <a:gd name="connsiteX165" fmla="*/ 1950563 w 3737830"/>
                <a:gd name="connsiteY165" fmla="*/ 4519077 h 5218739"/>
                <a:gd name="connsiteX166" fmla="*/ 1865868 w 3737830"/>
                <a:gd name="connsiteY166" fmla="*/ 4631543 h 5218739"/>
                <a:gd name="connsiteX167" fmla="*/ 1868836 w 3737830"/>
                <a:gd name="connsiteY167" fmla="*/ 4846950 h 5218739"/>
                <a:gd name="connsiteX168" fmla="*/ 2702849 w 3737830"/>
                <a:gd name="connsiteY168" fmla="*/ 5188594 h 5218739"/>
                <a:gd name="connsiteX169" fmla="*/ 3506718 w 3737830"/>
                <a:gd name="connsiteY169" fmla="*/ 5218739 h 5218739"/>
                <a:gd name="connsiteX170" fmla="*/ 3737830 w 3737830"/>
                <a:gd name="connsiteY170" fmla="*/ 4465112 h 5218739"/>
                <a:gd name="connsiteX171" fmla="*/ 3707685 w 3737830"/>
                <a:gd name="connsiteY171" fmla="*/ 3801921 h 5218739"/>
                <a:gd name="connsiteX172" fmla="*/ 3737830 w 3737830"/>
                <a:gd name="connsiteY172" fmla="*/ 3289455 h 5218739"/>
                <a:gd name="connsiteX173" fmla="*/ 3446427 w 3737830"/>
                <a:gd name="connsiteY173" fmla="*/ 2666457 h 5218739"/>
                <a:gd name="connsiteX174" fmla="*/ 2853575 w 3737830"/>
                <a:gd name="connsiteY174" fmla="*/ 2676506 h 5218739"/>
                <a:gd name="connsiteX175" fmla="*/ 2572221 w 3737830"/>
                <a:gd name="connsiteY175" fmla="*/ 2475539 h 5218739"/>
                <a:gd name="connsiteX176" fmla="*/ 2793285 w 3737830"/>
                <a:gd name="connsiteY176" fmla="*/ 2274572 h 5218739"/>
                <a:gd name="connsiteX177" fmla="*/ 2873671 w 3737830"/>
                <a:gd name="connsiteY177" fmla="*/ 2013314 h 5218739"/>
                <a:gd name="connsiteX178" fmla="*/ 3144977 w 3737830"/>
                <a:gd name="connsiteY178" fmla="*/ 1782202 h 5218739"/>
                <a:gd name="connsiteX179" fmla="*/ 2984203 w 3737830"/>
                <a:gd name="connsiteY179" fmla="*/ 1330027 h 5218739"/>
                <a:gd name="connsiteX180" fmla="*/ 3165074 w 3737830"/>
                <a:gd name="connsiteY180" fmla="*/ 1108963 h 5218739"/>
                <a:gd name="connsiteX181" fmla="*/ 3438708 w 3737830"/>
                <a:gd name="connsiteY181" fmla="*/ 708324 h 5218739"/>
                <a:gd name="connsiteX182" fmla="*/ 3377270 w 3737830"/>
                <a:gd name="connsiteY182" fmla="*/ 563993 h 5218739"/>
                <a:gd name="connsiteX183" fmla="*/ 3316598 w 3737830"/>
                <a:gd name="connsiteY183" fmla="*/ 440404 h 5218739"/>
                <a:gd name="connsiteX184" fmla="*/ 3332784 w 3737830"/>
                <a:gd name="connsiteY184" fmla="*/ 263417 h 5218739"/>
                <a:gd name="connsiteX185" fmla="*/ 3106192 w 3737830"/>
                <a:gd name="connsiteY185" fmla="*/ 128907 h 5218739"/>
                <a:gd name="connsiteX186" fmla="*/ 3124462 w 3737830"/>
                <a:gd name="connsiteY186" fmla="*/ 12400 h 5218739"/>
                <a:gd name="connsiteX187" fmla="*/ 3020642 w 3737830"/>
                <a:gd name="connsiteY187" fmla="*/ 1477 h 5218739"/>
                <a:gd name="connsiteX188" fmla="*/ 2958526 w 3737830"/>
                <a:gd name="connsiteY188" fmla="*/ 38129 h 5218739"/>
                <a:gd name="connsiteX189" fmla="*/ 2965150 w 3737830"/>
                <a:gd name="connsiteY189" fmla="*/ 223300 h 5218739"/>
                <a:gd name="connsiteX190" fmla="*/ 2780177 w 3737830"/>
                <a:gd name="connsiteY190" fmla="*/ 305894 h 5218739"/>
                <a:gd name="connsiteX191" fmla="*/ 2762617 w 3737830"/>
                <a:gd name="connsiteY191" fmla="*/ 448814 h 5218739"/>
                <a:gd name="connsiteX0" fmla="*/ 2762617 w 3737830"/>
                <a:gd name="connsiteY0" fmla="*/ 448814 h 5218739"/>
                <a:gd name="connsiteX1" fmla="*/ 2424105 w 3737830"/>
                <a:gd name="connsiteY1" fmla="*/ 558395 h 5218739"/>
                <a:gd name="connsiteX2" fmla="*/ 2293527 w 3737830"/>
                <a:gd name="connsiteY2" fmla="*/ 545493 h 5218739"/>
                <a:gd name="connsiteX3" fmla="*/ 2241444 w 3737830"/>
                <a:gd name="connsiteY3" fmla="*/ 716503 h 5218739"/>
                <a:gd name="connsiteX4" fmla="*/ 2040286 w 3737830"/>
                <a:gd name="connsiteY4" fmla="*/ 792017 h 5218739"/>
                <a:gd name="connsiteX5" fmla="*/ 1996355 w 3737830"/>
                <a:gd name="connsiteY5" fmla="*/ 709423 h 5218739"/>
                <a:gd name="connsiteX6" fmla="*/ 1883059 w 3737830"/>
                <a:gd name="connsiteY6" fmla="*/ 810896 h 5218739"/>
                <a:gd name="connsiteX7" fmla="*/ 1700399 w 3737830"/>
                <a:gd name="connsiteY7" fmla="*/ 820335 h 5218739"/>
                <a:gd name="connsiteX8" fmla="*/ 1591727 w 3737830"/>
                <a:gd name="connsiteY8" fmla="*/ 910008 h 5218739"/>
                <a:gd name="connsiteX9" fmla="*/ 1478186 w 3737830"/>
                <a:gd name="connsiteY9" fmla="*/ 938674 h 5218739"/>
                <a:gd name="connsiteX10" fmla="*/ 1392881 w 3737830"/>
                <a:gd name="connsiteY10" fmla="*/ 1179028 h 5218739"/>
                <a:gd name="connsiteX11" fmla="*/ 1249527 w 3737830"/>
                <a:gd name="connsiteY11" fmla="*/ 1112953 h 5218739"/>
                <a:gd name="connsiteX12" fmla="*/ 1184787 w 3737830"/>
                <a:gd name="connsiteY12" fmla="*/ 1226224 h 5218739"/>
                <a:gd name="connsiteX13" fmla="*/ 1214845 w 3737830"/>
                <a:gd name="connsiteY13" fmla="*/ 1445687 h 5218739"/>
                <a:gd name="connsiteX14" fmla="*/ 1062243 w 3737830"/>
                <a:gd name="connsiteY14" fmla="*/ 1497603 h 5218739"/>
                <a:gd name="connsiteX15" fmla="*/ 1018312 w 3737830"/>
                <a:gd name="connsiteY15" fmla="*/ 1415010 h 5218739"/>
                <a:gd name="connsiteX16" fmla="*/ 932762 w 3737830"/>
                <a:gd name="connsiteY16" fmla="*/ 1436248 h 5218739"/>
                <a:gd name="connsiteX17" fmla="*/ 902682 w 3737830"/>
                <a:gd name="connsiteY17" fmla="*/ 1355452 h 5218739"/>
                <a:gd name="connsiteX18" fmla="*/ 646054 w 3737830"/>
                <a:gd name="connsiteY18" fmla="*/ 1443327 h 5218739"/>
                <a:gd name="connsiteX19" fmla="*/ 553567 w 3737830"/>
                <a:gd name="connsiteY19" fmla="*/ 1318257 h 5218739"/>
                <a:gd name="connsiteX20" fmla="*/ 528134 w 3737830"/>
                <a:gd name="connsiteY20" fmla="*/ 1490524 h 5218739"/>
                <a:gd name="connsiteX21" fmla="*/ 384780 w 3737830"/>
                <a:gd name="connsiteY21" fmla="*/ 1490524 h 5218739"/>
                <a:gd name="connsiteX22" fmla="*/ 289981 w 3737830"/>
                <a:gd name="connsiteY22" fmla="*/ 1625034 h 5218739"/>
                <a:gd name="connsiteX23" fmla="*/ 132783 w 3737830"/>
                <a:gd name="connsiteY23" fmla="*/ 1704252 h 5218739"/>
                <a:gd name="connsiteX24" fmla="*/ 137379 w 3737830"/>
                <a:gd name="connsiteY24" fmla="*/ 1825618 h 5218739"/>
                <a:gd name="connsiteX25" fmla="*/ 33332 w 3737830"/>
                <a:gd name="connsiteY25" fmla="*/ 1927091 h 5218739"/>
                <a:gd name="connsiteX26" fmla="*/ 6257 w 3737830"/>
                <a:gd name="connsiteY26" fmla="*/ 2273583 h 5218739"/>
                <a:gd name="connsiteX27" fmla="*/ 63390 w 3737830"/>
                <a:gd name="connsiteY27" fmla="*/ 2443891 h 5218739"/>
                <a:gd name="connsiteX28" fmla="*/ 125819 w 3737830"/>
                <a:gd name="connsiteY28" fmla="*/ 2469849 h 5218739"/>
                <a:gd name="connsiteX29" fmla="*/ 169750 w 3737830"/>
                <a:gd name="connsiteY29" fmla="*/ 2613798 h 5218739"/>
                <a:gd name="connsiteX30" fmla="*/ 358836 w 3737830"/>
                <a:gd name="connsiteY30" fmla="*/ 2804548 h 5218739"/>
                <a:gd name="connsiteX31" fmla="*/ 521198 w 3737830"/>
                <a:gd name="connsiteY31" fmla="*/ 2892257 h 5218739"/>
                <a:gd name="connsiteX32" fmla="*/ 598137 w 3737830"/>
                <a:gd name="connsiteY32" fmla="*/ 3135838 h 5218739"/>
                <a:gd name="connsiteX33" fmla="*/ 424087 w 3737830"/>
                <a:gd name="connsiteY33" fmla="*/ 3331184 h 5218739"/>
                <a:gd name="connsiteX34" fmla="*/ 292409 w 3737830"/>
                <a:gd name="connsiteY34" fmla="*/ 3556346 h 5218739"/>
                <a:gd name="connsiteX35" fmla="*/ 293251 w 3737830"/>
                <a:gd name="connsiteY35" fmla="*/ 3670361 h 5218739"/>
                <a:gd name="connsiteX36" fmla="*/ 335069 w 3737830"/>
                <a:gd name="connsiteY36" fmla="*/ 3679847 h 5218739"/>
                <a:gd name="connsiteX37" fmla="*/ 355879 w 3737830"/>
                <a:gd name="connsiteY37" fmla="*/ 3689581 h 5218739"/>
                <a:gd name="connsiteX38" fmla="*/ 379289 w 3737830"/>
                <a:gd name="connsiteY38" fmla="*/ 3682502 h 5218739"/>
                <a:gd name="connsiteX39" fmla="*/ 414839 w 3737830"/>
                <a:gd name="connsiteY39" fmla="*/ 3702855 h 5218739"/>
                <a:gd name="connsiteX40" fmla="*/ 446920 w 3737830"/>
                <a:gd name="connsiteY40" fmla="*/ 3695776 h 5218739"/>
                <a:gd name="connsiteX41" fmla="*/ 493741 w 3737830"/>
                <a:gd name="connsiteY41" fmla="*/ 3732943 h 5218739"/>
                <a:gd name="connsiteX42" fmla="*/ 522354 w 3737830"/>
                <a:gd name="connsiteY42" fmla="*/ 3724094 h 5218739"/>
                <a:gd name="connsiteX43" fmla="*/ 532759 w 3737830"/>
                <a:gd name="connsiteY43" fmla="*/ 3741792 h 5218739"/>
                <a:gd name="connsiteX44" fmla="*/ 569175 w 3737830"/>
                <a:gd name="connsiteY44" fmla="*/ 3717014 h 5218739"/>
                <a:gd name="connsiteX45" fmla="*/ 592586 w 3737830"/>
                <a:gd name="connsiteY45" fmla="*/ 3720554 h 5218739"/>
                <a:gd name="connsiteX46" fmla="*/ 610247 w 3737830"/>
                <a:gd name="connsiteY46" fmla="*/ 3714362 h 5218739"/>
                <a:gd name="connsiteX47" fmla="*/ 638542 w 3737830"/>
                <a:gd name="connsiteY47" fmla="*/ 3764424 h 5218739"/>
                <a:gd name="connsiteX48" fmla="*/ 654147 w 3737830"/>
                <a:gd name="connsiteY48" fmla="*/ 3775420 h 5218739"/>
                <a:gd name="connsiteX49" fmla="*/ 687095 w 3737830"/>
                <a:gd name="connsiteY49" fmla="*/ 3777190 h 5218739"/>
                <a:gd name="connsiteX50" fmla="*/ 692298 w 3737830"/>
                <a:gd name="connsiteY50" fmla="*/ 3751527 h 5218739"/>
                <a:gd name="connsiteX51" fmla="*/ 707038 w 3737830"/>
                <a:gd name="connsiteY51" fmla="*/ 3744447 h 5218739"/>
                <a:gd name="connsiteX52" fmla="*/ 706171 w 3737830"/>
                <a:gd name="connsiteY52" fmla="*/ 3728519 h 5218739"/>
                <a:gd name="connsiteX53" fmla="*/ 734784 w 3737830"/>
                <a:gd name="connsiteY53" fmla="*/ 3712590 h 5218739"/>
                <a:gd name="connsiteX54" fmla="*/ 751258 w 3737830"/>
                <a:gd name="connsiteY54" fmla="*/ 3718784 h 5218739"/>
                <a:gd name="connsiteX55" fmla="*/ 767732 w 3737830"/>
                <a:gd name="connsiteY55" fmla="*/ 3688697 h 5218739"/>
                <a:gd name="connsiteX56" fmla="*/ 818889 w 3737830"/>
                <a:gd name="connsiteY56" fmla="*/ 3698431 h 5218739"/>
                <a:gd name="connsiteX57" fmla="*/ 834496 w 3737830"/>
                <a:gd name="connsiteY57" fmla="*/ 3730288 h 5218739"/>
                <a:gd name="connsiteX58" fmla="*/ 868311 w 3737830"/>
                <a:gd name="connsiteY58" fmla="*/ 3683387 h 5218739"/>
                <a:gd name="connsiteX59" fmla="*/ 908196 w 3737830"/>
                <a:gd name="connsiteY59" fmla="*/ 3669228 h 5218739"/>
                <a:gd name="connsiteX60" fmla="*/ 934208 w 3737830"/>
                <a:gd name="connsiteY60" fmla="*/ 3674538 h 5218739"/>
                <a:gd name="connsiteX61" fmla="*/ 968890 w 3737830"/>
                <a:gd name="connsiteY61" fmla="*/ 3647105 h 5218739"/>
                <a:gd name="connsiteX62" fmla="*/ 994035 w 3737830"/>
                <a:gd name="connsiteY62" fmla="*/ 3640910 h 5218739"/>
                <a:gd name="connsiteX63" fmla="*/ 1026983 w 3737830"/>
                <a:gd name="connsiteY63" fmla="*/ 3599318 h 5218739"/>
                <a:gd name="connsiteX64" fmla="*/ 1054920 w 3737830"/>
                <a:gd name="connsiteY64" fmla="*/ 3580857 h 5218739"/>
                <a:gd name="connsiteX65" fmla="*/ 1068602 w 3737830"/>
                <a:gd name="connsiteY65" fmla="*/ 3593124 h 5218739"/>
                <a:gd name="connsiteX66" fmla="*/ 1093747 w 3737830"/>
                <a:gd name="connsiteY66" fmla="*/ 3608168 h 5218739"/>
                <a:gd name="connsiteX67" fmla="*/ 1105885 w 3737830"/>
                <a:gd name="connsiteY67" fmla="*/ 3580735 h 5218739"/>
                <a:gd name="connsiteX68" fmla="*/ 1116290 w 3737830"/>
                <a:gd name="connsiteY68" fmla="*/ 3585159 h 5218739"/>
                <a:gd name="connsiteX69" fmla="*/ 1138834 w 3737830"/>
                <a:gd name="connsiteY69" fmla="*/ 3550647 h 5218739"/>
                <a:gd name="connsiteX70" fmla="*/ 1159643 w 3737830"/>
                <a:gd name="connsiteY70" fmla="*/ 3545337 h 5218739"/>
                <a:gd name="connsiteX71" fmla="*/ 1169181 w 3737830"/>
                <a:gd name="connsiteY71" fmla="*/ 3554187 h 5218739"/>
                <a:gd name="connsiteX72" fmla="*/ 1177851 w 3737830"/>
                <a:gd name="connsiteY72" fmla="*/ 3545337 h 5218739"/>
                <a:gd name="connsiteX73" fmla="*/ 1187389 w 3737830"/>
                <a:gd name="connsiteY73" fmla="*/ 3543568 h 5218739"/>
                <a:gd name="connsiteX74" fmla="*/ 1189990 w 3737830"/>
                <a:gd name="connsiteY74" fmla="*/ 3533833 h 5218739"/>
                <a:gd name="connsiteX75" fmla="*/ 1204730 w 3737830"/>
                <a:gd name="connsiteY75" fmla="*/ 3527639 h 5218739"/>
                <a:gd name="connsiteX76" fmla="*/ 1251551 w 3737830"/>
                <a:gd name="connsiteY76" fmla="*/ 3524099 h 5218739"/>
                <a:gd name="connsiteX77" fmla="*/ 1263690 w 3737830"/>
                <a:gd name="connsiteY77" fmla="*/ 3532948 h 5218739"/>
                <a:gd name="connsiteX78" fmla="*/ 1274095 w 3737830"/>
                <a:gd name="connsiteY78" fmla="*/ 3522329 h 5218739"/>
                <a:gd name="connsiteX79" fmla="*/ 1278430 w 3737830"/>
                <a:gd name="connsiteY79" fmla="*/ 3501976 h 5218739"/>
                <a:gd name="connsiteX80" fmla="*/ 1273228 w 3737830"/>
                <a:gd name="connsiteY80" fmla="*/ 3489587 h 5218739"/>
                <a:gd name="connsiteX81" fmla="*/ 1289702 w 3737830"/>
                <a:gd name="connsiteY81" fmla="*/ 3474543 h 5218739"/>
                <a:gd name="connsiteX82" fmla="*/ 1300974 w 3737830"/>
                <a:gd name="connsiteY82" fmla="*/ 3476313 h 5218739"/>
                <a:gd name="connsiteX83" fmla="*/ 1300974 w 3737830"/>
                <a:gd name="connsiteY83" fmla="*/ 3499321 h 5218739"/>
                <a:gd name="connsiteX84" fmla="*/ 1315714 w 3737830"/>
                <a:gd name="connsiteY84" fmla="*/ 3489587 h 5218739"/>
                <a:gd name="connsiteX85" fmla="*/ 1327853 w 3737830"/>
                <a:gd name="connsiteY85" fmla="*/ 3486932 h 5218739"/>
                <a:gd name="connsiteX86" fmla="*/ 1350396 w 3737830"/>
                <a:gd name="connsiteY86" fmla="*/ 3479852 h 5218739"/>
                <a:gd name="connsiteX87" fmla="*/ 1374674 w 3737830"/>
                <a:gd name="connsiteY87" fmla="*/ 3482507 h 5218739"/>
                <a:gd name="connsiteX88" fmla="*/ 1368604 w 3737830"/>
                <a:gd name="connsiteY88" fmla="*/ 3494011 h 5218739"/>
                <a:gd name="connsiteX89" fmla="*/ 1369472 w 3737830"/>
                <a:gd name="connsiteY89" fmla="*/ 3517020 h 5218739"/>
                <a:gd name="connsiteX90" fmla="*/ 1392882 w 3737830"/>
                <a:gd name="connsiteY90" fmla="*/ 3492241 h 5218739"/>
                <a:gd name="connsiteX91" fmla="*/ 1416293 w 3737830"/>
                <a:gd name="connsiteY91" fmla="*/ 3491357 h 5218739"/>
                <a:gd name="connsiteX92" fmla="*/ 1442779 w 3737830"/>
                <a:gd name="connsiteY92" fmla="*/ 3466701 h 5218739"/>
                <a:gd name="connsiteX93" fmla="*/ 1499530 w 3737830"/>
                <a:gd name="connsiteY93" fmla="*/ 3501976 h 5218739"/>
                <a:gd name="connsiteX94" fmla="*/ 1544618 w 3737830"/>
                <a:gd name="connsiteY94" fmla="*/ 3581620 h 5218739"/>
                <a:gd name="connsiteX95" fmla="*/ 1551554 w 3737830"/>
                <a:gd name="connsiteY95" fmla="*/ 3574540 h 5218739"/>
                <a:gd name="connsiteX96" fmla="*/ 1567161 w 3737830"/>
                <a:gd name="connsiteY96" fmla="*/ 3575426 h 5218739"/>
                <a:gd name="connsiteX97" fmla="*/ 1578433 w 3737830"/>
                <a:gd name="connsiteY97" fmla="*/ 3586929 h 5218739"/>
                <a:gd name="connsiteX98" fmla="*/ 1613115 w 3737830"/>
                <a:gd name="connsiteY98" fmla="*/ 3594009 h 5218739"/>
                <a:gd name="connsiteX99" fmla="*/ 1653867 w 3737830"/>
                <a:gd name="connsiteY99" fmla="*/ 3578080 h 5218739"/>
                <a:gd name="connsiteX100" fmla="*/ 1694619 w 3737830"/>
                <a:gd name="connsiteY100" fmla="*/ 3586929 h 5218739"/>
                <a:gd name="connsiteX101" fmla="*/ 1693752 w 3737830"/>
                <a:gd name="connsiteY101" fmla="*/ 3627636 h 5218739"/>
                <a:gd name="connsiteX102" fmla="*/ 1721498 w 3737830"/>
                <a:gd name="connsiteY102" fmla="*/ 3656839 h 5218739"/>
                <a:gd name="connsiteX103" fmla="*/ 1761383 w 3737830"/>
                <a:gd name="connsiteY103" fmla="*/ 3656839 h 5218739"/>
                <a:gd name="connsiteX104" fmla="*/ 1760429 w 3737830"/>
                <a:gd name="connsiteY104" fmla="*/ 3685379 h 5218739"/>
                <a:gd name="connsiteX105" fmla="*/ 1778441 w 3737830"/>
                <a:gd name="connsiteY105" fmla="*/ 3689061 h 5218739"/>
                <a:gd name="connsiteX106" fmla="*/ 1800298 w 3737830"/>
                <a:gd name="connsiteY106" fmla="*/ 3684413 h 5218739"/>
                <a:gd name="connsiteX107" fmla="*/ 1813047 w 3737830"/>
                <a:gd name="connsiteY107" fmla="*/ 3669542 h 5218739"/>
                <a:gd name="connsiteX108" fmla="*/ 1833083 w 3737830"/>
                <a:gd name="connsiteY108" fmla="*/ 3667683 h 5218739"/>
                <a:gd name="connsiteX109" fmla="*/ 1855684 w 3737830"/>
                <a:gd name="connsiteY109" fmla="*/ 3637806 h 5218739"/>
                <a:gd name="connsiteX110" fmla="*/ 1862226 w 3737830"/>
                <a:gd name="connsiteY110" fmla="*/ 3644447 h 5218739"/>
                <a:gd name="connsiteX111" fmla="*/ 1853117 w 3737830"/>
                <a:gd name="connsiteY111" fmla="*/ 3669542 h 5218739"/>
                <a:gd name="connsiteX112" fmla="*/ 1870421 w 3737830"/>
                <a:gd name="connsiteY112" fmla="*/ 3712298 h 5218739"/>
                <a:gd name="connsiteX113" fmla="*/ 1874064 w 3737830"/>
                <a:gd name="connsiteY113" fmla="*/ 3742970 h 5218739"/>
                <a:gd name="connsiteX114" fmla="*/ 1873154 w 3737830"/>
                <a:gd name="connsiteY114" fmla="*/ 3769925 h 5218739"/>
                <a:gd name="connsiteX115" fmla="*/ 1893189 w 3737830"/>
                <a:gd name="connsiteY115" fmla="*/ 3781078 h 5218739"/>
                <a:gd name="connsiteX116" fmla="*/ 1911403 w 3737830"/>
                <a:gd name="connsiteY116" fmla="*/ 3782937 h 5218739"/>
                <a:gd name="connsiteX117" fmla="*/ 1913224 w 3737830"/>
                <a:gd name="connsiteY117" fmla="*/ 3799668 h 5218739"/>
                <a:gd name="connsiteX118" fmla="*/ 1923242 w 3737830"/>
                <a:gd name="connsiteY118" fmla="*/ 3816398 h 5218739"/>
                <a:gd name="connsiteX119" fmla="*/ 1921420 w 3737830"/>
                <a:gd name="connsiteY119" fmla="*/ 3828481 h 5218739"/>
                <a:gd name="connsiteX120" fmla="*/ 1909581 w 3737830"/>
                <a:gd name="connsiteY120" fmla="*/ 3831270 h 5218739"/>
                <a:gd name="connsiteX121" fmla="*/ 1906849 w 3737830"/>
                <a:gd name="connsiteY121" fmla="*/ 3821975 h 5218739"/>
                <a:gd name="connsiteX122" fmla="*/ 1894100 w 3737830"/>
                <a:gd name="connsiteY122" fmla="*/ 3826622 h 5218739"/>
                <a:gd name="connsiteX123" fmla="*/ 1890457 w 3737830"/>
                <a:gd name="connsiteY123" fmla="*/ 3846141 h 5218739"/>
                <a:gd name="connsiteX124" fmla="*/ 1878618 w 3737830"/>
                <a:gd name="connsiteY124" fmla="*/ 3858224 h 5218739"/>
                <a:gd name="connsiteX125" fmla="*/ 1885903 w 3737830"/>
                <a:gd name="connsiteY125" fmla="*/ 3884249 h 5218739"/>
                <a:gd name="connsiteX126" fmla="*/ 1875886 w 3737830"/>
                <a:gd name="connsiteY126" fmla="*/ 3924216 h 5218739"/>
                <a:gd name="connsiteX127" fmla="*/ 1895010 w 3737830"/>
                <a:gd name="connsiteY127" fmla="*/ 3936299 h 5218739"/>
                <a:gd name="connsiteX128" fmla="*/ 1912314 w 3737830"/>
                <a:gd name="connsiteY128" fmla="*/ 3958606 h 5218739"/>
                <a:gd name="connsiteX129" fmla="*/ 1907760 w 3737830"/>
                <a:gd name="connsiteY129" fmla="*/ 3967901 h 5218739"/>
                <a:gd name="connsiteX130" fmla="*/ 1909581 w 3737830"/>
                <a:gd name="connsiteY130" fmla="*/ 3979055 h 5218739"/>
                <a:gd name="connsiteX131" fmla="*/ 1884992 w 3737830"/>
                <a:gd name="connsiteY131" fmla="*/ 3993927 h 5218739"/>
                <a:gd name="connsiteX132" fmla="*/ 1879528 w 3737830"/>
                <a:gd name="connsiteY132" fmla="*/ 4009728 h 5218739"/>
                <a:gd name="connsiteX133" fmla="*/ 1809404 w 3737830"/>
                <a:gd name="connsiteY133" fmla="*/ 4037612 h 5218739"/>
                <a:gd name="connsiteX134" fmla="*/ 1823065 w 3737830"/>
                <a:gd name="connsiteY134" fmla="*/ 4052483 h 5218739"/>
                <a:gd name="connsiteX135" fmla="*/ 1815780 w 3737830"/>
                <a:gd name="connsiteY135" fmla="*/ 4067355 h 5218739"/>
                <a:gd name="connsiteX136" fmla="*/ 1833083 w 3737830"/>
                <a:gd name="connsiteY136" fmla="*/ 4098957 h 5218739"/>
                <a:gd name="connsiteX137" fmla="*/ 1851297 w 3737830"/>
                <a:gd name="connsiteY137" fmla="*/ 4098957 h 5218739"/>
                <a:gd name="connsiteX138" fmla="*/ 1872243 w 3737830"/>
                <a:gd name="connsiteY138" fmla="*/ 4117546 h 5218739"/>
                <a:gd name="connsiteX139" fmla="*/ 1884082 w 3737830"/>
                <a:gd name="connsiteY139" fmla="*/ 4126841 h 5218739"/>
                <a:gd name="connsiteX140" fmla="*/ 1895921 w 3737830"/>
                <a:gd name="connsiteY140" fmla="*/ 4175173 h 5218739"/>
                <a:gd name="connsiteX141" fmla="*/ 1881349 w 3737830"/>
                <a:gd name="connsiteY141" fmla="*/ 4193762 h 5218739"/>
                <a:gd name="connsiteX142" fmla="*/ 1896832 w 3737830"/>
                <a:gd name="connsiteY142" fmla="*/ 4199339 h 5218739"/>
                <a:gd name="connsiteX143" fmla="*/ 1902296 w 3737830"/>
                <a:gd name="connsiteY143" fmla="*/ 4209564 h 5218739"/>
                <a:gd name="connsiteX144" fmla="*/ 1948742 w 3737830"/>
                <a:gd name="connsiteY144" fmla="*/ 4229082 h 5218739"/>
                <a:gd name="connsiteX145" fmla="*/ 1986991 w 3737830"/>
                <a:gd name="connsiteY145" fmla="*/ 4230941 h 5218739"/>
                <a:gd name="connsiteX146" fmla="*/ 1997008 w 3737830"/>
                <a:gd name="connsiteY146" fmla="*/ 4243954 h 5218739"/>
                <a:gd name="connsiteX147" fmla="*/ 2015222 w 3737830"/>
                <a:gd name="connsiteY147" fmla="*/ 4250460 h 5218739"/>
                <a:gd name="connsiteX148" fmla="*/ 2017044 w 3737830"/>
                <a:gd name="connsiteY148" fmla="*/ 4276485 h 5218739"/>
                <a:gd name="connsiteX149" fmla="*/ 2069313 w 3737830"/>
                <a:gd name="connsiteY149" fmla="*/ 4257313 h 5218739"/>
                <a:gd name="connsiteX150" fmla="*/ 2062579 w 3737830"/>
                <a:gd name="connsiteY150" fmla="*/ 4282062 h 5218739"/>
                <a:gd name="connsiteX151" fmla="*/ 2075328 w 3737830"/>
                <a:gd name="connsiteY151" fmla="*/ 4304369 h 5218739"/>
                <a:gd name="connsiteX152" fmla="*/ 2056204 w 3737830"/>
                <a:gd name="connsiteY152" fmla="*/ 4313664 h 5218739"/>
                <a:gd name="connsiteX153" fmla="*/ 2068043 w 3737830"/>
                <a:gd name="connsiteY153" fmla="*/ 4321100 h 5218739"/>
                <a:gd name="connsiteX154" fmla="*/ 2078061 w 3737830"/>
                <a:gd name="connsiteY154" fmla="*/ 4341548 h 5218739"/>
                <a:gd name="connsiteX155" fmla="*/ 2064400 w 3737830"/>
                <a:gd name="connsiteY155" fmla="*/ 4361067 h 5218739"/>
                <a:gd name="connsiteX156" fmla="*/ 2056204 w 3737830"/>
                <a:gd name="connsiteY156" fmla="*/ 4380586 h 5218739"/>
                <a:gd name="connsiteX157" fmla="*/ 2033436 w 3737830"/>
                <a:gd name="connsiteY157" fmla="*/ 4400105 h 5218739"/>
                <a:gd name="connsiteX158" fmla="*/ 2037990 w 3737830"/>
                <a:gd name="connsiteY158" fmla="*/ 4411258 h 5218739"/>
                <a:gd name="connsiteX159" fmla="*/ 2053472 w 3737830"/>
                <a:gd name="connsiteY159" fmla="*/ 4401034 h 5218739"/>
                <a:gd name="connsiteX160" fmla="*/ 2052561 w 3737830"/>
                <a:gd name="connsiteY160" fmla="*/ 4432636 h 5218739"/>
                <a:gd name="connsiteX161" fmla="*/ 2033436 w 3737830"/>
                <a:gd name="connsiteY161" fmla="*/ 4438213 h 5218739"/>
                <a:gd name="connsiteX162" fmla="*/ 2042543 w 3737830"/>
                <a:gd name="connsiteY162" fmla="*/ 4480040 h 5218739"/>
                <a:gd name="connsiteX163" fmla="*/ 2017044 w 3737830"/>
                <a:gd name="connsiteY163" fmla="*/ 4512571 h 5218739"/>
                <a:gd name="connsiteX164" fmla="*/ 2007937 w 3737830"/>
                <a:gd name="connsiteY164" fmla="*/ 4507923 h 5218739"/>
                <a:gd name="connsiteX165" fmla="*/ 1984259 w 3737830"/>
                <a:gd name="connsiteY165" fmla="*/ 4509783 h 5218739"/>
                <a:gd name="connsiteX166" fmla="*/ 1950563 w 3737830"/>
                <a:gd name="connsiteY166" fmla="*/ 4519077 h 5218739"/>
                <a:gd name="connsiteX167" fmla="*/ 1865868 w 3737830"/>
                <a:gd name="connsiteY167" fmla="*/ 4631543 h 5218739"/>
                <a:gd name="connsiteX168" fmla="*/ 1868836 w 3737830"/>
                <a:gd name="connsiteY168" fmla="*/ 4846950 h 5218739"/>
                <a:gd name="connsiteX169" fmla="*/ 2702849 w 3737830"/>
                <a:gd name="connsiteY169" fmla="*/ 5188594 h 5218739"/>
                <a:gd name="connsiteX170" fmla="*/ 3506718 w 3737830"/>
                <a:gd name="connsiteY170" fmla="*/ 5218739 h 5218739"/>
                <a:gd name="connsiteX171" fmla="*/ 3737830 w 3737830"/>
                <a:gd name="connsiteY171" fmla="*/ 4465112 h 5218739"/>
                <a:gd name="connsiteX172" fmla="*/ 3707685 w 3737830"/>
                <a:gd name="connsiteY172" fmla="*/ 3801921 h 5218739"/>
                <a:gd name="connsiteX173" fmla="*/ 3737830 w 3737830"/>
                <a:gd name="connsiteY173" fmla="*/ 3289455 h 5218739"/>
                <a:gd name="connsiteX174" fmla="*/ 3446427 w 3737830"/>
                <a:gd name="connsiteY174" fmla="*/ 2666457 h 5218739"/>
                <a:gd name="connsiteX175" fmla="*/ 2853575 w 3737830"/>
                <a:gd name="connsiteY175" fmla="*/ 2676506 h 5218739"/>
                <a:gd name="connsiteX176" fmla="*/ 2572221 w 3737830"/>
                <a:gd name="connsiteY176" fmla="*/ 2475539 h 5218739"/>
                <a:gd name="connsiteX177" fmla="*/ 2793285 w 3737830"/>
                <a:gd name="connsiteY177" fmla="*/ 2274572 h 5218739"/>
                <a:gd name="connsiteX178" fmla="*/ 2873671 w 3737830"/>
                <a:gd name="connsiteY178" fmla="*/ 2013314 h 5218739"/>
                <a:gd name="connsiteX179" fmla="*/ 3144977 w 3737830"/>
                <a:gd name="connsiteY179" fmla="*/ 1782202 h 5218739"/>
                <a:gd name="connsiteX180" fmla="*/ 2984203 w 3737830"/>
                <a:gd name="connsiteY180" fmla="*/ 1330027 h 5218739"/>
                <a:gd name="connsiteX181" fmla="*/ 3165074 w 3737830"/>
                <a:gd name="connsiteY181" fmla="*/ 1108963 h 5218739"/>
                <a:gd name="connsiteX182" fmla="*/ 3438708 w 3737830"/>
                <a:gd name="connsiteY182" fmla="*/ 708324 h 5218739"/>
                <a:gd name="connsiteX183" fmla="*/ 3377270 w 3737830"/>
                <a:gd name="connsiteY183" fmla="*/ 563993 h 5218739"/>
                <a:gd name="connsiteX184" fmla="*/ 3316598 w 3737830"/>
                <a:gd name="connsiteY184" fmla="*/ 440404 h 5218739"/>
                <a:gd name="connsiteX185" fmla="*/ 3332784 w 3737830"/>
                <a:gd name="connsiteY185" fmla="*/ 263417 h 5218739"/>
                <a:gd name="connsiteX186" fmla="*/ 3106192 w 3737830"/>
                <a:gd name="connsiteY186" fmla="*/ 128907 h 5218739"/>
                <a:gd name="connsiteX187" fmla="*/ 3124462 w 3737830"/>
                <a:gd name="connsiteY187" fmla="*/ 12400 h 5218739"/>
                <a:gd name="connsiteX188" fmla="*/ 3020642 w 3737830"/>
                <a:gd name="connsiteY188" fmla="*/ 1477 h 5218739"/>
                <a:gd name="connsiteX189" fmla="*/ 2958526 w 3737830"/>
                <a:gd name="connsiteY189" fmla="*/ 38129 h 5218739"/>
                <a:gd name="connsiteX190" fmla="*/ 2965150 w 3737830"/>
                <a:gd name="connsiteY190" fmla="*/ 223300 h 5218739"/>
                <a:gd name="connsiteX191" fmla="*/ 2780177 w 3737830"/>
                <a:gd name="connsiteY191" fmla="*/ 305894 h 5218739"/>
                <a:gd name="connsiteX192" fmla="*/ 2762617 w 3737830"/>
                <a:gd name="connsiteY192" fmla="*/ 448814 h 5218739"/>
                <a:gd name="connsiteX0" fmla="*/ 2762617 w 3737830"/>
                <a:gd name="connsiteY0" fmla="*/ 448814 h 5218739"/>
                <a:gd name="connsiteX1" fmla="*/ 2424105 w 3737830"/>
                <a:gd name="connsiteY1" fmla="*/ 558395 h 5218739"/>
                <a:gd name="connsiteX2" fmla="*/ 2293527 w 3737830"/>
                <a:gd name="connsiteY2" fmla="*/ 545493 h 5218739"/>
                <a:gd name="connsiteX3" fmla="*/ 2241444 w 3737830"/>
                <a:gd name="connsiteY3" fmla="*/ 716503 h 5218739"/>
                <a:gd name="connsiteX4" fmla="*/ 2040286 w 3737830"/>
                <a:gd name="connsiteY4" fmla="*/ 792017 h 5218739"/>
                <a:gd name="connsiteX5" fmla="*/ 1996355 w 3737830"/>
                <a:gd name="connsiteY5" fmla="*/ 709423 h 5218739"/>
                <a:gd name="connsiteX6" fmla="*/ 1883059 w 3737830"/>
                <a:gd name="connsiteY6" fmla="*/ 810896 h 5218739"/>
                <a:gd name="connsiteX7" fmla="*/ 1700399 w 3737830"/>
                <a:gd name="connsiteY7" fmla="*/ 820335 h 5218739"/>
                <a:gd name="connsiteX8" fmla="*/ 1591727 w 3737830"/>
                <a:gd name="connsiteY8" fmla="*/ 910008 h 5218739"/>
                <a:gd name="connsiteX9" fmla="*/ 1478186 w 3737830"/>
                <a:gd name="connsiteY9" fmla="*/ 938674 h 5218739"/>
                <a:gd name="connsiteX10" fmla="*/ 1392881 w 3737830"/>
                <a:gd name="connsiteY10" fmla="*/ 1179028 h 5218739"/>
                <a:gd name="connsiteX11" fmla="*/ 1249527 w 3737830"/>
                <a:gd name="connsiteY11" fmla="*/ 1112953 h 5218739"/>
                <a:gd name="connsiteX12" fmla="*/ 1184787 w 3737830"/>
                <a:gd name="connsiteY12" fmla="*/ 1226224 h 5218739"/>
                <a:gd name="connsiteX13" fmla="*/ 1214845 w 3737830"/>
                <a:gd name="connsiteY13" fmla="*/ 1445687 h 5218739"/>
                <a:gd name="connsiteX14" fmla="*/ 1062243 w 3737830"/>
                <a:gd name="connsiteY14" fmla="*/ 1497603 h 5218739"/>
                <a:gd name="connsiteX15" fmla="*/ 1018312 w 3737830"/>
                <a:gd name="connsiteY15" fmla="*/ 1415010 h 5218739"/>
                <a:gd name="connsiteX16" fmla="*/ 932762 w 3737830"/>
                <a:gd name="connsiteY16" fmla="*/ 1436248 h 5218739"/>
                <a:gd name="connsiteX17" fmla="*/ 902682 w 3737830"/>
                <a:gd name="connsiteY17" fmla="*/ 1355452 h 5218739"/>
                <a:gd name="connsiteX18" fmla="*/ 646054 w 3737830"/>
                <a:gd name="connsiteY18" fmla="*/ 1443327 h 5218739"/>
                <a:gd name="connsiteX19" fmla="*/ 553567 w 3737830"/>
                <a:gd name="connsiteY19" fmla="*/ 1318257 h 5218739"/>
                <a:gd name="connsiteX20" fmla="*/ 528134 w 3737830"/>
                <a:gd name="connsiteY20" fmla="*/ 1490524 h 5218739"/>
                <a:gd name="connsiteX21" fmla="*/ 384780 w 3737830"/>
                <a:gd name="connsiteY21" fmla="*/ 1490524 h 5218739"/>
                <a:gd name="connsiteX22" fmla="*/ 289981 w 3737830"/>
                <a:gd name="connsiteY22" fmla="*/ 1625034 h 5218739"/>
                <a:gd name="connsiteX23" fmla="*/ 132783 w 3737830"/>
                <a:gd name="connsiteY23" fmla="*/ 1704252 h 5218739"/>
                <a:gd name="connsiteX24" fmla="*/ 137379 w 3737830"/>
                <a:gd name="connsiteY24" fmla="*/ 1825618 h 5218739"/>
                <a:gd name="connsiteX25" fmla="*/ 33332 w 3737830"/>
                <a:gd name="connsiteY25" fmla="*/ 1927091 h 5218739"/>
                <a:gd name="connsiteX26" fmla="*/ 6257 w 3737830"/>
                <a:gd name="connsiteY26" fmla="*/ 2273583 h 5218739"/>
                <a:gd name="connsiteX27" fmla="*/ 63390 w 3737830"/>
                <a:gd name="connsiteY27" fmla="*/ 2443891 h 5218739"/>
                <a:gd name="connsiteX28" fmla="*/ 125819 w 3737830"/>
                <a:gd name="connsiteY28" fmla="*/ 2469849 h 5218739"/>
                <a:gd name="connsiteX29" fmla="*/ 169750 w 3737830"/>
                <a:gd name="connsiteY29" fmla="*/ 2613798 h 5218739"/>
                <a:gd name="connsiteX30" fmla="*/ 358836 w 3737830"/>
                <a:gd name="connsiteY30" fmla="*/ 2804548 h 5218739"/>
                <a:gd name="connsiteX31" fmla="*/ 521198 w 3737830"/>
                <a:gd name="connsiteY31" fmla="*/ 2892257 h 5218739"/>
                <a:gd name="connsiteX32" fmla="*/ 598137 w 3737830"/>
                <a:gd name="connsiteY32" fmla="*/ 3135838 h 5218739"/>
                <a:gd name="connsiteX33" fmla="*/ 424087 w 3737830"/>
                <a:gd name="connsiteY33" fmla="*/ 3331184 h 5218739"/>
                <a:gd name="connsiteX34" fmla="*/ 292409 w 3737830"/>
                <a:gd name="connsiteY34" fmla="*/ 3556346 h 5218739"/>
                <a:gd name="connsiteX35" fmla="*/ 293251 w 3737830"/>
                <a:gd name="connsiteY35" fmla="*/ 3670361 h 5218739"/>
                <a:gd name="connsiteX36" fmla="*/ 335069 w 3737830"/>
                <a:gd name="connsiteY36" fmla="*/ 3679847 h 5218739"/>
                <a:gd name="connsiteX37" fmla="*/ 355879 w 3737830"/>
                <a:gd name="connsiteY37" fmla="*/ 3689581 h 5218739"/>
                <a:gd name="connsiteX38" fmla="*/ 379289 w 3737830"/>
                <a:gd name="connsiteY38" fmla="*/ 3682502 h 5218739"/>
                <a:gd name="connsiteX39" fmla="*/ 414839 w 3737830"/>
                <a:gd name="connsiteY39" fmla="*/ 3702855 h 5218739"/>
                <a:gd name="connsiteX40" fmla="*/ 446920 w 3737830"/>
                <a:gd name="connsiteY40" fmla="*/ 3695776 h 5218739"/>
                <a:gd name="connsiteX41" fmla="*/ 493741 w 3737830"/>
                <a:gd name="connsiteY41" fmla="*/ 3732943 h 5218739"/>
                <a:gd name="connsiteX42" fmla="*/ 522354 w 3737830"/>
                <a:gd name="connsiteY42" fmla="*/ 3724094 h 5218739"/>
                <a:gd name="connsiteX43" fmla="*/ 532759 w 3737830"/>
                <a:gd name="connsiteY43" fmla="*/ 3741792 h 5218739"/>
                <a:gd name="connsiteX44" fmla="*/ 569175 w 3737830"/>
                <a:gd name="connsiteY44" fmla="*/ 3717014 h 5218739"/>
                <a:gd name="connsiteX45" fmla="*/ 592586 w 3737830"/>
                <a:gd name="connsiteY45" fmla="*/ 3720554 h 5218739"/>
                <a:gd name="connsiteX46" fmla="*/ 610247 w 3737830"/>
                <a:gd name="connsiteY46" fmla="*/ 3714362 h 5218739"/>
                <a:gd name="connsiteX47" fmla="*/ 638542 w 3737830"/>
                <a:gd name="connsiteY47" fmla="*/ 3764424 h 5218739"/>
                <a:gd name="connsiteX48" fmla="*/ 654147 w 3737830"/>
                <a:gd name="connsiteY48" fmla="*/ 3775420 h 5218739"/>
                <a:gd name="connsiteX49" fmla="*/ 687095 w 3737830"/>
                <a:gd name="connsiteY49" fmla="*/ 3777190 h 5218739"/>
                <a:gd name="connsiteX50" fmla="*/ 692298 w 3737830"/>
                <a:gd name="connsiteY50" fmla="*/ 3751527 h 5218739"/>
                <a:gd name="connsiteX51" fmla="*/ 707038 w 3737830"/>
                <a:gd name="connsiteY51" fmla="*/ 3744447 h 5218739"/>
                <a:gd name="connsiteX52" fmla="*/ 706171 w 3737830"/>
                <a:gd name="connsiteY52" fmla="*/ 3728519 h 5218739"/>
                <a:gd name="connsiteX53" fmla="*/ 734784 w 3737830"/>
                <a:gd name="connsiteY53" fmla="*/ 3712590 h 5218739"/>
                <a:gd name="connsiteX54" fmla="*/ 751258 w 3737830"/>
                <a:gd name="connsiteY54" fmla="*/ 3718784 h 5218739"/>
                <a:gd name="connsiteX55" fmla="*/ 767732 w 3737830"/>
                <a:gd name="connsiteY55" fmla="*/ 3688697 h 5218739"/>
                <a:gd name="connsiteX56" fmla="*/ 818889 w 3737830"/>
                <a:gd name="connsiteY56" fmla="*/ 3698431 h 5218739"/>
                <a:gd name="connsiteX57" fmla="*/ 834496 w 3737830"/>
                <a:gd name="connsiteY57" fmla="*/ 3730288 h 5218739"/>
                <a:gd name="connsiteX58" fmla="*/ 868311 w 3737830"/>
                <a:gd name="connsiteY58" fmla="*/ 3683387 h 5218739"/>
                <a:gd name="connsiteX59" fmla="*/ 908196 w 3737830"/>
                <a:gd name="connsiteY59" fmla="*/ 3669228 h 5218739"/>
                <a:gd name="connsiteX60" fmla="*/ 934208 w 3737830"/>
                <a:gd name="connsiteY60" fmla="*/ 3674538 h 5218739"/>
                <a:gd name="connsiteX61" fmla="*/ 968890 w 3737830"/>
                <a:gd name="connsiteY61" fmla="*/ 3647105 h 5218739"/>
                <a:gd name="connsiteX62" fmla="*/ 994035 w 3737830"/>
                <a:gd name="connsiteY62" fmla="*/ 3640910 h 5218739"/>
                <a:gd name="connsiteX63" fmla="*/ 1026983 w 3737830"/>
                <a:gd name="connsiteY63" fmla="*/ 3599318 h 5218739"/>
                <a:gd name="connsiteX64" fmla="*/ 1054920 w 3737830"/>
                <a:gd name="connsiteY64" fmla="*/ 3580857 h 5218739"/>
                <a:gd name="connsiteX65" fmla="*/ 1068602 w 3737830"/>
                <a:gd name="connsiteY65" fmla="*/ 3593124 h 5218739"/>
                <a:gd name="connsiteX66" fmla="*/ 1093747 w 3737830"/>
                <a:gd name="connsiteY66" fmla="*/ 3608168 h 5218739"/>
                <a:gd name="connsiteX67" fmla="*/ 1105885 w 3737830"/>
                <a:gd name="connsiteY67" fmla="*/ 3580735 h 5218739"/>
                <a:gd name="connsiteX68" fmla="*/ 1116290 w 3737830"/>
                <a:gd name="connsiteY68" fmla="*/ 3585159 h 5218739"/>
                <a:gd name="connsiteX69" fmla="*/ 1138834 w 3737830"/>
                <a:gd name="connsiteY69" fmla="*/ 3550647 h 5218739"/>
                <a:gd name="connsiteX70" fmla="*/ 1159643 w 3737830"/>
                <a:gd name="connsiteY70" fmla="*/ 3545337 h 5218739"/>
                <a:gd name="connsiteX71" fmla="*/ 1169181 w 3737830"/>
                <a:gd name="connsiteY71" fmla="*/ 3554187 h 5218739"/>
                <a:gd name="connsiteX72" fmla="*/ 1177851 w 3737830"/>
                <a:gd name="connsiteY72" fmla="*/ 3545337 h 5218739"/>
                <a:gd name="connsiteX73" fmla="*/ 1187389 w 3737830"/>
                <a:gd name="connsiteY73" fmla="*/ 3543568 h 5218739"/>
                <a:gd name="connsiteX74" fmla="*/ 1189990 w 3737830"/>
                <a:gd name="connsiteY74" fmla="*/ 3533833 h 5218739"/>
                <a:gd name="connsiteX75" fmla="*/ 1204730 w 3737830"/>
                <a:gd name="connsiteY75" fmla="*/ 3527639 h 5218739"/>
                <a:gd name="connsiteX76" fmla="*/ 1251551 w 3737830"/>
                <a:gd name="connsiteY76" fmla="*/ 3524099 h 5218739"/>
                <a:gd name="connsiteX77" fmla="*/ 1263690 w 3737830"/>
                <a:gd name="connsiteY77" fmla="*/ 3532948 h 5218739"/>
                <a:gd name="connsiteX78" fmla="*/ 1274095 w 3737830"/>
                <a:gd name="connsiteY78" fmla="*/ 3522329 h 5218739"/>
                <a:gd name="connsiteX79" fmla="*/ 1278430 w 3737830"/>
                <a:gd name="connsiteY79" fmla="*/ 3501976 h 5218739"/>
                <a:gd name="connsiteX80" fmla="*/ 1273228 w 3737830"/>
                <a:gd name="connsiteY80" fmla="*/ 3489587 h 5218739"/>
                <a:gd name="connsiteX81" fmla="*/ 1289702 w 3737830"/>
                <a:gd name="connsiteY81" fmla="*/ 3474543 h 5218739"/>
                <a:gd name="connsiteX82" fmla="*/ 1300974 w 3737830"/>
                <a:gd name="connsiteY82" fmla="*/ 3476313 h 5218739"/>
                <a:gd name="connsiteX83" fmla="*/ 1300974 w 3737830"/>
                <a:gd name="connsiteY83" fmla="*/ 3499321 h 5218739"/>
                <a:gd name="connsiteX84" fmla="*/ 1315714 w 3737830"/>
                <a:gd name="connsiteY84" fmla="*/ 3489587 h 5218739"/>
                <a:gd name="connsiteX85" fmla="*/ 1327853 w 3737830"/>
                <a:gd name="connsiteY85" fmla="*/ 3486932 h 5218739"/>
                <a:gd name="connsiteX86" fmla="*/ 1350396 w 3737830"/>
                <a:gd name="connsiteY86" fmla="*/ 3479852 h 5218739"/>
                <a:gd name="connsiteX87" fmla="*/ 1374674 w 3737830"/>
                <a:gd name="connsiteY87" fmla="*/ 3482507 h 5218739"/>
                <a:gd name="connsiteX88" fmla="*/ 1368604 w 3737830"/>
                <a:gd name="connsiteY88" fmla="*/ 3494011 h 5218739"/>
                <a:gd name="connsiteX89" fmla="*/ 1369472 w 3737830"/>
                <a:gd name="connsiteY89" fmla="*/ 3517020 h 5218739"/>
                <a:gd name="connsiteX90" fmla="*/ 1392882 w 3737830"/>
                <a:gd name="connsiteY90" fmla="*/ 3492241 h 5218739"/>
                <a:gd name="connsiteX91" fmla="*/ 1416293 w 3737830"/>
                <a:gd name="connsiteY91" fmla="*/ 3491357 h 5218739"/>
                <a:gd name="connsiteX92" fmla="*/ 1442779 w 3737830"/>
                <a:gd name="connsiteY92" fmla="*/ 3466701 h 5218739"/>
                <a:gd name="connsiteX93" fmla="*/ 1499530 w 3737830"/>
                <a:gd name="connsiteY93" fmla="*/ 3501976 h 5218739"/>
                <a:gd name="connsiteX94" fmla="*/ 1544618 w 3737830"/>
                <a:gd name="connsiteY94" fmla="*/ 3581620 h 5218739"/>
                <a:gd name="connsiteX95" fmla="*/ 1551554 w 3737830"/>
                <a:gd name="connsiteY95" fmla="*/ 3574540 h 5218739"/>
                <a:gd name="connsiteX96" fmla="*/ 1567161 w 3737830"/>
                <a:gd name="connsiteY96" fmla="*/ 3575426 h 5218739"/>
                <a:gd name="connsiteX97" fmla="*/ 1578433 w 3737830"/>
                <a:gd name="connsiteY97" fmla="*/ 3586929 h 5218739"/>
                <a:gd name="connsiteX98" fmla="*/ 1613115 w 3737830"/>
                <a:gd name="connsiteY98" fmla="*/ 3594009 h 5218739"/>
                <a:gd name="connsiteX99" fmla="*/ 1653867 w 3737830"/>
                <a:gd name="connsiteY99" fmla="*/ 3578080 h 5218739"/>
                <a:gd name="connsiteX100" fmla="*/ 1694619 w 3737830"/>
                <a:gd name="connsiteY100" fmla="*/ 3586929 h 5218739"/>
                <a:gd name="connsiteX101" fmla="*/ 1693752 w 3737830"/>
                <a:gd name="connsiteY101" fmla="*/ 3627636 h 5218739"/>
                <a:gd name="connsiteX102" fmla="*/ 1721498 w 3737830"/>
                <a:gd name="connsiteY102" fmla="*/ 3656839 h 5218739"/>
                <a:gd name="connsiteX103" fmla="*/ 1761383 w 3737830"/>
                <a:gd name="connsiteY103" fmla="*/ 3656839 h 5218739"/>
                <a:gd name="connsiteX104" fmla="*/ 1760429 w 3737830"/>
                <a:gd name="connsiteY104" fmla="*/ 3685379 h 5218739"/>
                <a:gd name="connsiteX105" fmla="*/ 1778441 w 3737830"/>
                <a:gd name="connsiteY105" fmla="*/ 3689061 h 5218739"/>
                <a:gd name="connsiteX106" fmla="*/ 1800298 w 3737830"/>
                <a:gd name="connsiteY106" fmla="*/ 3684413 h 5218739"/>
                <a:gd name="connsiteX107" fmla="*/ 1813047 w 3737830"/>
                <a:gd name="connsiteY107" fmla="*/ 3669542 h 5218739"/>
                <a:gd name="connsiteX108" fmla="*/ 1833083 w 3737830"/>
                <a:gd name="connsiteY108" fmla="*/ 3667683 h 5218739"/>
                <a:gd name="connsiteX109" fmla="*/ 1855684 w 3737830"/>
                <a:gd name="connsiteY109" fmla="*/ 3637806 h 5218739"/>
                <a:gd name="connsiteX110" fmla="*/ 1862226 w 3737830"/>
                <a:gd name="connsiteY110" fmla="*/ 3644447 h 5218739"/>
                <a:gd name="connsiteX111" fmla="*/ 1853117 w 3737830"/>
                <a:gd name="connsiteY111" fmla="*/ 3669542 h 5218739"/>
                <a:gd name="connsiteX112" fmla="*/ 1870421 w 3737830"/>
                <a:gd name="connsiteY112" fmla="*/ 3712298 h 5218739"/>
                <a:gd name="connsiteX113" fmla="*/ 1874064 w 3737830"/>
                <a:gd name="connsiteY113" fmla="*/ 3742970 h 5218739"/>
                <a:gd name="connsiteX114" fmla="*/ 1873154 w 3737830"/>
                <a:gd name="connsiteY114" fmla="*/ 3769925 h 5218739"/>
                <a:gd name="connsiteX115" fmla="*/ 1893189 w 3737830"/>
                <a:gd name="connsiteY115" fmla="*/ 3781078 h 5218739"/>
                <a:gd name="connsiteX116" fmla="*/ 1911403 w 3737830"/>
                <a:gd name="connsiteY116" fmla="*/ 3782937 h 5218739"/>
                <a:gd name="connsiteX117" fmla="*/ 1913224 w 3737830"/>
                <a:gd name="connsiteY117" fmla="*/ 3799668 h 5218739"/>
                <a:gd name="connsiteX118" fmla="*/ 1923242 w 3737830"/>
                <a:gd name="connsiteY118" fmla="*/ 3816398 h 5218739"/>
                <a:gd name="connsiteX119" fmla="*/ 1921420 w 3737830"/>
                <a:gd name="connsiteY119" fmla="*/ 3828481 h 5218739"/>
                <a:gd name="connsiteX120" fmla="*/ 1909581 w 3737830"/>
                <a:gd name="connsiteY120" fmla="*/ 3831270 h 5218739"/>
                <a:gd name="connsiteX121" fmla="*/ 1906849 w 3737830"/>
                <a:gd name="connsiteY121" fmla="*/ 3821975 h 5218739"/>
                <a:gd name="connsiteX122" fmla="*/ 1894100 w 3737830"/>
                <a:gd name="connsiteY122" fmla="*/ 3826622 h 5218739"/>
                <a:gd name="connsiteX123" fmla="*/ 1890457 w 3737830"/>
                <a:gd name="connsiteY123" fmla="*/ 3846141 h 5218739"/>
                <a:gd name="connsiteX124" fmla="*/ 1878618 w 3737830"/>
                <a:gd name="connsiteY124" fmla="*/ 3858224 h 5218739"/>
                <a:gd name="connsiteX125" fmla="*/ 1885903 w 3737830"/>
                <a:gd name="connsiteY125" fmla="*/ 3884249 h 5218739"/>
                <a:gd name="connsiteX126" fmla="*/ 1875886 w 3737830"/>
                <a:gd name="connsiteY126" fmla="*/ 3924216 h 5218739"/>
                <a:gd name="connsiteX127" fmla="*/ 1895010 w 3737830"/>
                <a:gd name="connsiteY127" fmla="*/ 3936299 h 5218739"/>
                <a:gd name="connsiteX128" fmla="*/ 1912314 w 3737830"/>
                <a:gd name="connsiteY128" fmla="*/ 3958606 h 5218739"/>
                <a:gd name="connsiteX129" fmla="*/ 1907760 w 3737830"/>
                <a:gd name="connsiteY129" fmla="*/ 3967901 h 5218739"/>
                <a:gd name="connsiteX130" fmla="*/ 1909581 w 3737830"/>
                <a:gd name="connsiteY130" fmla="*/ 3979055 h 5218739"/>
                <a:gd name="connsiteX131" fmla="*/ 1884992 w 3737830"/>
                <a:gd name="connsiteY131" fmla="*/ 3993927 h 5218739"/>
                <a:gd name="connsiteX132" fmla="*/ 1879528 w 3737830"/>
                <a:gd name="connsiteY132" fmla="*/ 4009728 h 5218739"/>
                <a:gd name="connsiteX133" fmla="*/ 1809404 w 3737830"/>
                <a:gd name="connsiteY133" fmla="*/ 4037612 h 5218739"/>
                <a:gd name="connsiteX134" fmla="*/ 1823065 w 3737830"/>
                <a:gd name="connsiteY134" fmla="*/ 4052483 h 5218739"/>
                <a:gd name="connsiteX135" fmla="*/ 1815780 w 3737830"/>
                <a:gd name="connsiteY135" fmla="*/ 4067355 h 5218739"/>
                <a:gd name="connsiteX136" fmla="*/ 1833083 w 3737830"/>
                <a:gd name="connsiteY136" fmla="*/ 4098957 h 5218739"/>
                <a:gd name="connsiteX137" fmla="*/ 1851297 w 3737830"/>
                <a:gd name="connsiteY137" fmla="*/ 4098957 h 5218739"/>
                <a:gd name="connsiteX138" fmla="*/ 1872243 w 3737830"/>
                <a:gd name="connsiteY138" fmla="*/ 4117546 h 5218739"/>
                <a:gd name="connsiteX139" fmla="*/ 1884082 w 3737830"/>
                <a:gd name="connsiteY139" fmla="*/ 4126841 h 5218739"/>
                <a:gd name="connsiteX140" fmla="*/ 1895921 w 3737830"/>
                <a:gd name="connsiteY140" fmla="*/ 4175173 h 5218739"/>
                <a:gd name="connsiteX141" fmla="*/ 1881349 w 3737830"/>
                <a:gd name="connsiteY141" fmla="*/ 4193762 h 5218739"/>
                <a:gd name="connsiteX142" fmla="*/ 1896832 w 3737830"/>
                <a:gd name="connsiteY142" fmla="*/ 4199339 h 5218739"/>
                <a:gd name="connsiteX143" fmla="*/ 1902296 w 3737830"/>
                <a:gd name="connsiteY143" fmla="*/ 4209564 h 5218739"/>
                <a:gd name="connsiteX144" fmla="*/ 1948742 w 3737830"/>
                <a:gd name="connsiteY144" fmla="*/ 4229082 h 5218739"/>
                <a:gd name="connsiteX145" fmla="*/ 1986991 w 3737830"/>
                <a:gd name="connsiteY145" fmla="*/ 4230941 h 5218739"/>
                <a:gd name="connsiteX146" fmla="*/ 1997008 w 3737830"/>
                <a:gd name="connsiteY146" fmla="*/ 4243954 h 5218739"/>
                <a:gd name="connsiteX147" fmla="*/ 2015222 w 3737830"/>
                <a:gd name="connsiteY147" fmla="*/ 4250460 h 5218739"/>
                <a:gd name="connsiteX148" fmla="*/ 2017044 w 3737830"/>
                <a:gd name="connsiteY148" fmla="*/ 4276485 h 5218739"/>
                <a:gd name="connsiteX149" fmla="*/ 2069313 w 3737830"/>
                <a:gd name="connsiteY149" fmla="*/ 4257313 h 5218739"/>
                <a:gd name="connsiteX150" fmla="*/ 2062579 w 3737830"/>
                <a:gd name="connsiteY150" fmla="*/ 4282062 h 5218739"/>
                <a:gd name="connsiteX151" fmla="*/ 2075328 w 3737830"/>
                <a:gd name="connsiteY151" fmla="*/ 4304369 h 5218739"/>
                <a:gd name="connsiteX152" fmla="*/ 2056204 w 3737830"/>
                <a:gd name="connsiteY152" fmla="*/ 4313664 h 5218739"/>
                <a:gd name="connsiteX153" fmla="*/ 2068043 w 3737830"/>
                <a:gd name="connsiteY153" fmla="*/ 4321100 h 5218739"/>
                <a:gd name="connsiteX154" fmla="*/ 2078061 w 3737830"/>
                <a:gd name="connsiteY154" fmla="*/ 4341548 h 5218739"/>
                <a:gd name="connsiteX155" fmla="*/ 2064400 w 3737830"/>
                <a:gd name="connsiteY155" fmla="*/ 4361067 h 5218739"/>
                <a:gd name="connsiteX156" fmla="*/ 2056204 w 3737830"/>
                <a:gd name="connsiteY156" fmla="*/ 4380586 h 5218739"/>
                <a:gd name="connsiteX157" fmla="*/ 2033436 w 3737830"/>
                <a:gd name="connsiteY157" fmla="*/ 4400105 h 5218739"/>
                <a:gd name="connsiteX158" fmla="*/ 2037990 w 3737830"/>
                <a:gd name="connsiteY158" fmla="*/ 4411258 h 5218739"/>
                <a:gd name="connsiteX159" fmla="*/ 2053472 w 3737830"/>
                <a:gd name="connsiteY159" fmla="*/ 4401034 h 5218739"/>
                <a:gd name="connsiteX160" fmla="*/ 2052561 w 3737830"/>
                <a:gd name="connsiteY160" fmla="*/ 4432636 h 5218739"/>
                <a:gd name="connsiteX161" fmla="*/ 2033436 w 3737830"/>
                <a:gd name="connsiteY161" fmla="*/ 4438213 h 5218739"/>
                <a:gd name="connsiteX162" fmla="*/ 2042543 w 3737830"/>
                <a:gd name="connsiteY162" fmla="*/ 4480040 h 5218739"/>
                <a:gd name="connsiteX163" fmla="*/ 2017044 w 3737830"/>
                <a:gd name="connsiteY163" fmla="*/ 4512571 h 5218739"/>
                <a:gd name="connsiteX164" fmla="*/ 2007937 w 3737830"/>
                <a:gd name="connsiteY164" fmla="*/ 4507923 h 5218739"/>
                <a:gd name="connsiteX165" fmla="*/ 2001562 w 3737830"/>
                <a:gd name="connsiteY165" fmla="*/ 4520936 h 5218739"/>
                <a:gd name="connsiteX166" fmla="*/ 1984259 w 3737830"/>
                <a:gd name="connsiteY166" fmla="*/ 4509783 h 5218739"/>
                <a:gd name="connsiteX167" fmla="*/ 1950563 w 3737830"/>
                <a:gd name="connsiteY167" fmla="*/ 4519077 h 5218739"/>
                <a:gd name="connsiteX168" fmla="*/ 1865868 w 3737830"/>
                <a:gd name="connsiteY168" fmla="*/ 4631543 h 5218739"/>
                <a:gd name="connsiteX169" fmla="*/ 1868836 w 3737830"/>
                <a:gd name="connsiteY169" fmla="*/ 4846950 h 5218739"/>
                <a:gd name="connsiteX170" fmla="*/ 2702849 w 3737830"/>
                <a:gd name="connsiteY170" fmla="*/ 5188594 h 5218739"/>
                <a:gd name="connsiteX171" fmla="*/ 3506718 w 3737830"/>
                <a:gd name="connsiteY171" fmla="*/ 5218739 h 5218739"/>
                <a:gd name="connsiteX172" fmla="*/ 3737830 w 3737830"/>
                <a:gd name="connsiteY172" fmla="*/ 4465112 h 5218739"/>
                <a:gd name="connsiteX173" fmla="*/ 3707685 w 3737830"/>
                <a:gd name="connsiteY173" fmla="*/ 3801921 h 5218739"/>
                <a:gd name="connsiteX174" fmla="*/ 3737830 w 3737830"/>
                <a:gd name="connsiteY174" fmla="*/ 3289455 h 5218739"/>
                <a:gd name="connsiteX175" fmla="*/ 3446427 w 3737830"/>
                <a:gd name="connsiteY175" fmla="*/ 2666457 h 5218739"/>
                <a:gd name="connsiteX176" fmla="*/ 2853575 w 3737830"/>
                <a:gd name="connsiteY176" fmla="*/ 2676506 h 5218739"/>
                <a:gd name="connsiteX177" fmla="*/ 2572221 w 3737830"/>
                <a:gd name="connsiteY177" fmla="*/ 2475539 h 5218739"/>
                <a:gd name="connsiteX178" fmla="*/ 2793285 w 3737830"/>
                <a:gd name="connsiteY178" fmla="*/ 2274572 h 5218739"/>
                <a:gd name="connsiteX179" fmla="*/ 2873671 w 3737830"/>
                <a:gd name="connsiteY179" fmla="*/ 2013314 h 5218739"/>
                <a:gd name="connsiteX180" fmla="*/ 3144977 w 3737830"/>
                <a:gd name="connsiteY180" fmla="*/ 1782202 h 5218739"/>
                <a:gd name="connsiteX181" fmla="*/ 2984203 w 3737830"/>
                <a:gd name="connsiteY181" fmla="*/ 1330027 h 5218739"/>
                <a:gd name="connsiteX182" fmla="*/ 3165074 w 3737830"/>
                <a:gd name="connsiteY182" fmla="*/ 1108963 h 5218739"/>
                <a:gd name="connsiteX183" fmla="*/ 3438708 w 3737830"/>
                <a:gd name="connsiteY183" fmla="*/ 708324 h 5218739"/>
                <a:gd name="connsiteX184" fmla="*/ 3377270 w 3737830"/>
                <a:gd name="connsiteY184" fmla="*/ 563993 h 5218739"/>
                <a:gd name="connsiteX185" fmla="*/ 3316598 w 3737830"/>
                <a:gd name="connsiteY185" fmla="*/ 440404 h 5218739"/>
                <a:gd name="connsiteX186" fmla="*/ 3332784 w 3737830"/>
                <a:gd name="connsiteY186" fmla="*/ 263417 h 5218739"/>
                <a:gd name="connsiteX187" fmla="*/ 3106192 w 3737830"/>
                <a:gd name="connsiteY187" fmla="*/ 128907 h 5218739"/>
                <a:gd name="connsiteX188" fmla="*/ 3124462 w 3737830"/>
                <a:gd name="connsiteY188" fmla="*/ 12400 h 5218739"/>
                <a:gd name="connsiteX189" fmla="*/ 3020642 w 3737830"/>
                <a:gd name="connsiteY189" fmla="*/ 1477 h 5218739"/>
                <a:gd name="connsiteX190" fmla="*/ 2958526 w 3737830"/>
                <a:gd name="connsiteY190" fmla="*/ 38129 h 5218739"/>
                <a:gd name="connsiteX191" fmla="*/ 2965150 w 3737830"/>
                <a:gd name="connsiteY191" fmla="*/ 223300 h 5218739"/>
                <a:gd name="connsiteX192" fmla="*/ 2780177 w 3737830"/>
                <a:gd name="connsiteY192" fmla="*/ 305894 h 5218739"/>
                <a:gd name="connsiteX193" fmla="*/ 2762617 w 3737830"/>
                <a:gd name="connsiteY193" fmla="*/ 448814 h 5218739"/>
                <a:gd name="connsiteX0" fmla="*/ 2762617 w 3737830"/>
                <a:gd name="connsiteY0" fmla="*/ 448814 h 5218739"/>
                <a:gd name="connsiteX1" fmla="*/ 2424105 w 3737830"/>
                <a:gd name="connsiteY1" fmla="*/ 558395 h 5218739"/>
                <a:gd name="connsiteX2" fmla="*/ 2293527 w 3737830"/>
                <a:gd name="connsiteY2" fmla="*/ 545493 h 5218739"/>
                <a:gd name="connsiteX3" fmla="*/ 2241444 w 3737830"/>
                <a:gd name="connsiteY3" fmla="*/ 716503 h 5218739"/>
                <a:gd name="connsiteX4" fmla="*/ 2040286 w 3737830"/>
                <a:gd name="connsiteY4" fmla="*/ 792017 h 5218739"/>
                <a:gd name="connsiteX5" fmla="*/ 1996355 w 3737830"/>
                <a:gd name="connsiteY5" fmla="*/ 709423 h 5218739"/>
                <a:gd name="connsiteX6" fmla="*/ 1883059 w 3737830"/>
                <a:gd name="connsiteY6" fmla="*/ 810896 h 5218739"/>
                <a:gd name="connsiteX7" fmla="*/ 1700399 w 3737830"/>
                <a:gd name="connsiteY7" fmla="*/ 820335 h 5218739"/>
                <a:gd name="connsiteX8" fmla="*/ 1591727 w 3737830"/>
                <a:gd name="connsiteY8" fmla="*/ 910008 h 5218739"/>
                <a:gd name="connsiteX9" fmla="*/ 1478186 w 3737830"/>
                <a:gd name="connsiteY9" fmla="*/ 938674 h 5218739"/>
                <a:gd name="connsiteX10" fmla="*/ 1392881 w 3737830"/>
                <a:gd name="connsiteY10" fmla="*/ 1179028 h 5218739"/>
                <a:gd name="connsiteX11" fmla="*/ 1249527 w 3737830"/>
                <a:gd name="connsiteY11" fmla="*/ 1112953 h 5218739"/>
                <a:gd name="connsiteX12" fmla="*/ 1184787 w 3737830"/>
                <a:gd name="connsiteY12" fmla="*/ 1226224 h 5218739"/>
                <a:gd name="connsiteX13" fmla="*/ 1214845 w 3737830"/>
                <a:gd name="connsiteY13" fmla="*/ 1445687 h 5218739"/>
                <a:gd name="connsiteX14" fmla="*/ 1062243 w 3737830"/>
                <a:gd name="connsiteY14" fmla="*/ 1497603 h 5218739"/>
                <a:gd name="connsiteX15" fmla="*/ 1018312 w 3737830"/>
                <a:gd name="connsiteY15" fmla="*/ 1415010 h 5218739"/>
                <a:gd name="connsiteX16" fmla="*/ 932762 w 3737830"/>
                <a:gd name="connsiteY16" fmla="*/ 1436248 h 5218739"/>
                <a:gd name="connsiteX17" fmla="*/ 902682 w 3737830"/>
                <a:gd name="connsiteY17" fmla="*/ 1355452 h 5218739"/>
                <a:gd name="connsiteX18" fmla="*/ 646054 w 3737830"/>
                <a:gd name="connsiteY18" fmla="*/ 1443327 h 5218739"/>
                <a:gd name="connsiteX19" fmla="*/ 553567 w 3737830"/>
                <a:gd name="connsiteY19" fmla="*/ 1318257 h 5218739"/>
                <a:gd name="connsiteX20" fmla="*/ 528134 w 3737830"/>
                <a:gd name="connsiteY20" fmla="*/ 1490524 h 5218739"/>
                <a:gd name="connsiteX21" fmla="*/ 384780 w 3737830"/>
                <a:gd name="connsiteY21" fmla="*/ 1490524 h 5218739"/>
                <a:gd name="connsiteX22" fmla="*/ 289981 w 3737830"/>
                <a:gd name="connsiteY22" fmla="*/ 1625034 h 5218739"/>
                <a:gd name="connsiteX23" fmla="*/ 132783 w 3737830"/>
                <a:gd name="connsiteY23" fmla="*/ 1704252 h 5218739"/>
                <a:gd name="connsiteX24" fmla="*/ 137379 w 3737830"/>
                <a:gd name="connsiteY24" fmla="*/ 1825618 h 5218739"/>
                <a:gd name="connsiteX25" fmla="*/ 33332 w 3737830"/>
                <a:gd name="connsiteY25" fmla="*/ 1927091 h 5218739"/>
                <a:gd name="connsiteX26" fmla="*/ 6257 w 3737830"/>
                <a:gd name="connsiteY26" fmla="*/ 2273583 h 5218739"/>
                <a:gd name="connsiteX27" fmla="*/ 63390 w 3737830"/>
                <a:gd name="connsiteY27" fmla="*/ 2443891 h 5218739"/>
                <a:gd name="connsiteX28" fmla="*/ 125819 w 3737830"/>
                <a:gd name="connsiteY28" fmla="*/ 2469849 h 5218739"/>
                <a:gd name="connsiteX29" fmla="*/ 169750 w 3737830"/>
                <a:gd name="connsiteY29" fmla="*/ 2613798 h 5218739"/>
                <a:gd name="connsiteX30" fmla="*/ 358836 w 3737830"/>
                <a:gd name="connsiteY30" fmla="*/ 2804548 h 5218739"/>
                <a:gd name="connsiteX31" fmla="*/ 521198 w 3737830"/>
                <a:gd name="connsiteY31" fmla="*/ 2892257 h 5218739"/>
                <a:gd name="connsiteX32" fmla="*/ 598137 w 3737830"/>
                <a:gd name="connsiteY32" fmla="*/ 3135838 h 5218739"/>
                <a:gd name="connsiteX33" fmla="*/ 424087 w 3737830"/>
                <a:gd name="connsiteY33" fmla="*/ 3331184 h 5218739"/>
                <a:gd name="connsiteX34" fmla="*/ 292409 w 3737830"/>
                <a:gd name="connsiteY34" fmla="*/ 3556346 h 5218739"/>
                <a:gd name="connsiteX35" fmla="*/ 293251 w 3737830"/>
                <a:gd name="connsiteY35" fmla="*/ 3670361 h 5218739"/>
                <a:gd name="connsiteX36" fmla="*/ 335069 w 3737830"/>
                <a:gd name="connsiteY36" fmla="*/ 3679847 h 5218739"/>
                <a:gd name="connsiteX37" fmla="*/ 355879 w 3737830"/>
                <a:gd name="connsiteY37" fmla="*/ 3689581 h 5218739"/>
                <a:gd name="connsiteX38" fmla="*/ 379289 w 3737830"/>
                <a:gd name="connsiteY38" fmla="*/ 3682502 h 5218739"/>
                <a:gd name="connsiteX39" fmla="*/ 414839 w 3737830"/>
                <a:gd name="connsiteY39" fmla="*/ 3702855 h 5218739"/>
                <a:gd name="connsiteX40" fmla="*/ 446920 w 3737830"/>
                <a:gd name="connsiteY40" fmla="*/ 3695776 h 5218739"/>
                <a:gd name="connsiteX41" fmla="*/ 493741 w 3737830"/>
                <a:gd name="connsiteY41" fmla="*/ 3732943 h 5218739"/>
                <a:gd name="connsiteX42" fmla="*/ 522354 w 3737830"/>
                <a:gd name="connsiteY42" fmla="*/ 3724094 h 5218739"/>
                <a:gd name="connsiteX43" fmla="*/ 532759 w 3737830"/>
                <a:gd name="connsiteY43" fmla="*/ 3741792 h 5218739"/>
                <a:gd name="connsiteX44" fmla="*/ 569175 w 3737830"/>
                <a:gd name="connsiteY44" fmla="*/ 3717014 h 5218739"/>
                <a:gd name="connsiteX45" fmla="*/ 592586 w 3737830"/>
                <a:gd name="connsiteY45" fmla="*/ 3720554 h 5218739"/>
                <a:gd name="connsiteX46" fmla="*/ 610247 w 3737830"/>
                <a:gd name="connsiteY46" fmla="*/ 3714362 h 5218739"/>
                <a:gd name="connsiteX47" fmla="*/ 638542 w 3737830"/>
                <a:gd name="connsiteY47" fmla="*/ 3764424 h 5218739"/>
                <a:gd name="connsiteX48" fmla="*/ 654147 w 3737830"/>
                <a:gd name="connsiteY48" fmla="*/ 3775420 h 5218739"/>
                <a:gd name="connsiteX49" fmla="*/ 687095 w 3737830"/>
                <a:gd name="connsiteY49" fmla="*/ 3777190 h 5218739"/>
                <a:gd name="connsiteX50" fmla="*/ 692298 w 3737830"/>
                <a:gd name="connsiteY50" fmla="*/ 3751527 h 5218739"/>
                <a:gd name="connsiteX51" fmla="*/ 707038 w 3737830"/>
                <a:gd name="connsiteY51" fmla="*/ 3744447 h 5218739"/>
                <a:gd name="connsiteX52" fmla="*/ 706171 w 3737830"/>
                <a:gd name="connsiteY52" fmla="*/ 3728519 h 5218739"/>
                <a:gd name="connsiteX53" fmla="*/ 734784 w 3737830"/>
                <a:gd name="connsiteY53" fmla="*/ 3712590 h 5218739"/>
                <a:gd name="connsiteX54" fmla="*/ 751258 w 3737830"/>
                <a:gd name="connsiteY54" fmla="*/ 3718784 h 5218739"/>
                <a:gd name="connsiteX55" fmla="*/ 767732 w 3737830"/>
                <a:gd name="connsiteY55" fmla="*/ 3688697 h 5218739"/>
                <a:gd name="connsiteX56" fmla="*/ 818889 w 3737830"/>
                <a:gd name="connsiteY56" fmla="*/ 3698431 h 5218739"/>
                <a:gd name="connsiteX57" fmla="*/ 834496 w 3737830"/>
                <a:gd name="connsiteY57" fmla="*/ 3730288 h 5218739"/>
                <a:gd name="connsiteX58" fmla="*/ 868311 w 3737830"/>
                <a:gd name="connsiteY58" fmla="*/ 3683387 h 5218739"/>
                <a:gd name="connsiteX59" fmla="*/ 908196 w 3737830"/>
                <a:gd name="connsiteY59" fmla="*/ 3669228 h 5218739"/>
                <a:gd name="connsiteX60" fmla="*/ 934208 w 3737830"/>
                <a:gd name="connsiteY60" fmla="*/ 3674538 h 5218739"/>
                <a:gd name="connsiteX61" fmla="*/ 968890 w 3737830"/>
                <a:gd name="connsiteY61" fmla="*/ 3647105 h 5218739"/>
                <a:gd name="connsiteX62" fmla="*/ 994035 w 3737830"/>
                <a:gd name="connsiteY62" fmla="*/ 3640910 h 5218739"/>
                <a:gd name="connsiteX63" fmla="*/ 1026983 w 3737830"/>
                <a:gd name="connsiteY63" fmla="*/ 3599318 h 5218739"/>
                <a:gd name="connsiteX64" fmla="*/ 1054920 w 3737830"/>
                <a:gd name="connsiteY64" fmla="*/ 3580857 h 5218739"/>
                <a:gd name="connsiteX65" fmla="*/ 1068602 w 3737830"/>
                <a:gd name="connsiteY65" fmla="*/ 3593124 h 5218739"/>
                <a:gd name="connsiteX66" fmla="*/ 1093747 w 3737830"/>
                <a:gd name="connsiteY66" fmla="*/ 3608168 h 5218739"/>
                <a:gd name="connsiteX67" fmla="*/ 1105885 w 3737830"/>
                <a:gd name="connsiteY67" fmla="*/ 3580735 h 5218739"/>
                <a:gd name="connsiteX68" fmla="*/ 1116290 w 3737830"/>
                <a:gd name="connsiteY68" fmla="*/ 3585159 h 5218739"/>
                <a:gd name="connsiteX69" fmla="*/ 1138834 w 3737830"/>
                <a:gd name="connsiteY69" fmla="*/ 3550647 h 5218739"/>
                <a:gd name="connsiteX70" fmla="*/ 1159643 w 3737830"/>
                <a:gd name="connsiteY70" fmla="*/ 3545337 h 5218739"/>
                <a:gd name="connsiteX71" fmla="*/ 1169181 w 3737830"/>
                <a:gd name="connsiteY71" fmla="*/ 3554187 h 5218739"/>
                <a:gd name="connsiteX72" fmla="*/ 1177851 w 3737830"/>
                <a:gd name="connsiteY72" fmla="*/ 3545337 h 5218739"/>
                <a:gd name="connsiteX73" fmla="*/ 1187389 w 3737830"/>
                <a:gd name="connsiteY73" fmla="*/ 3543568 h 5218739"/>
                <a:gd name="connsiteX74" fmla="*/ 1189990 w 3737830"/>
                <a:gd name="connsiteY74" fmla="*/ 3533833 h 5218739"/>
                <a:gd name="connsiteX75" fmla="*/ 1204730 w 3737830"/>
                <a:gd name="connsiteY75" fmla="*/ 3527639 h 5218739"/>
                <a:gd name="connsiteX76" fmla="*/ 1251551 w 3737830"/>
                <a:gd name="connsiteY76" fmla="*/ 3524099 h 5218739"/>
                <a:gd name="connsiteX77" fmla="*/ 1263690 w 3737830"/>
                <a:gd name="connsiteY77" fmla="*/ 3532948 h 5218739"/>
                <a:gd name="connsiteX78" fmla="*/ 1274095 w 3737830"/>
                <a:gd name="connsiteY78" fmla="*/ 3522329 h 5218739"/>
                <a:gd name="connsiteX79" fmla="*/ 1278430 w 3737830"/>
                <a:gd name="connsiteY79" fmla="*/ 3501976 h 5218739"/>
                <a:gd name="connsiteX80" fmla="*/ 1273228 w 3737830"/>
                <a:gd name="connsiteY80" fmla="*/ 3489587 h 5218739"/>
                <a:gd name="connsiteX81" fmla="*/ 1289702 w 3737830"/>
                <a:gd name="connsiteY81" fmla="*/ 3474543 h 5218739"/>
                <a:gd name="connsiteX82" fmla="*/ 1300974 w 3737830"/>
                <a:gd name="connsiteY82" fmla="*/ 3476313 h 5218739"/>
                <a:gd name="connsiteX83" fmla="*/ 1300974 w 3737830"/>
                <a:gd name="connsiteY83" fmla="*/ 3499321 h 5218739"/>
                <a:gd name="connsiteX84" fmla="*/ 1315714 w 3737830"/>
                <a:gd name="connsiteY84" fmla="*/ 3489587 h 5218739"/>
                <a:gd name="connsiteX85" fmla="*/ 1327853 w 3737830"/>
                <a:gd name="connsiteY85" fmla="*/ 3486932 h 5218739"/>
                <a:gd name="connsiteX86" fmla="*/ 1350396 w 3737830"/>
                <a:gd name="connsiteY86" fmla="*/ 3479852 h 5218739"/>
                <a:gd name="connsiteX87" fmla="*/ 1374674 w 3737830"/>
                <a:gd name="connsiteY87" fmla="*/ 3482507 h 5218739"/>
                <a:gd name="connsiteX88" fmla="*/ 1368604 w 3737830"/>
                <a:gd name="connsiteY88" fmla="*/ 3494011 h 5218739"/>
                <a:gd name="connsiteX89" fmla="*/ 1369472 w 3737830"/>
                <a:gd name="connsiteY89" fmla="*/ 3517020 h 5218739"/>
                <a:gd name="connsiteX90" fmla="*/ 1392882 w 3737830"/>
                <a:gd name="connsiteY90" fmla="*/ 3492241 h 5218739"/>
                <a:gd name="connsiteX91" fmla="*/ 1416293 w 3737830"/>
                <a:gd name="connsiteY91" fmla="*/ 3491357 h 5218739"/>
                <a:gd name="connsiteX92" fmla="*/ 1442779 w 3737830"/>
                <a:gd name="connsiteY92" fmla="*/ 3466701 h 5218739"/>
                <a:gd name="connsiteX93" fmla="*/ 1499530 w 3737830"/>
                <a:gd name="connsiteY93" fmla="*/ 3501976 h 5218739"/>
                <a:gd name="connsiteX94" fmla="*/ 1544618 w 3737830"/>
                <a:gd name="connsiteY94" fmla="*/ 3581620 h 5218739"/>
                <a:gd name="connsiteX95" fmla="*/ 1551554 w 3737830"/>
                <a:gd name="connsiteY95" fmla="*/ 3574540 h 5218739"/>
                <a:gd name="connsiteX96" fmla="*/ 1567161 w 3737830"/>
                <a:gd name="connsiteY96" fmla="*/ 3575426 h 5218739"/>
                <a:gd name="connsiteX97" fmla="*/ 1578433 w 3737830"/>
                <a:gd name="connsiteY97" fmla="*/ 3586929 h 5218739"/>
                <a:gd name="connsiteX98" fmla="*/ 1613115 w 3737830"/>
                <a:gd name="connsiteY98" fmla="*/ 3594009 h 5218739"/>
                <a:gd name="connsiteX99" fmla="*/ 1653867 w 3737830"/>
                <a:gd name="connsiteY99" fmla="*/ 3578080 h 5218739"/>
                <a:gd name="connsiteX100" fmla="*/ 1694619 w 3737830"/>
                <a:gd name="connsiteY100" fmla="*/ 3586929 h 5218739"/>
                <a:gd name="connsiteX101" fmla="*/ 1693752 w 3737830"/>
                <a:gd name="connsiteY101" fmla="*/ 3627636 h 5218739"/>
                <a:gd name="connsiteX102" fmla="*/ 1721498 w 3737830"/>
                <a:gd name="connsiteY102" fmla="*/ 3656839 h 5218739"/>
                <a:gd name="connsiteX103" fmla="*/ 1761383 w 3737830"/>
                <a:gd name="connsiteY103" fmla="*/ 3656839 h 5218739"/>
                <a:gd name="connsiteX104" fmla="*/ 1760429 w 3737830"/>
                <a:gd name="connsiteY104" fmla="*/ 3685379 h 5218739"/>
                <a:gd name="connsiteX105" fmla="*/ 1778441 w 3737830"/>
                <a:gd name="connsiteY105" fmla="*/ 3689061 h 5218739"/>
                <a:gd name="connsiteX106" fmla="*/ 1800298 w 3737830"/>
                <a:gd name="connsiteY106" fmla="*/ 3684413 h 5218739"/>
                <a:gd name="connsiteX107" fmla="*/ 1813047 w 3737830"/>
                <a:gd name="connsiteY107" fmla="*/ 3669542 h 5218739"/>
                <a:gd name="connsiteX108" fmla="*/ 1833083 w 3737830"/>
                <a:gd name="connsiteY108" fmla="*/ 3667683 h 5218739"/>
                <a:gd name="connsiteX109" fmla="*/ 1855684 w 3737830"/>
                <a:gd name="connsiteY109" fmla="*/ 3637806 h 5218739"/>
                <a:gd name="connsiteX110" fmla="*/ 1862226 w 3737830"/>
                <a:gd name="connsiteY110" fmla="*/ 3644447 h 5218739"/>
                <a:gd name="connsiteX111" fmla="*/ 1853117 w 3737830"/>
                <a:gd name="connsiteY111" fmla="*/ 3669542 h 5218739"/>
                <a:gd name="connsiteX112" fmla="*/ 1870421 w 3737830"/>
                <a:gd name="connsiteY112" fmla="*/ 3712298 h 5218739"/>
                <a:gd name="connsiteX113" fmla="*/ 1874064 w 3737830"/>
                <a:gd name="connsiteY113" fmla="*/ 3742970 h 5218739"/>
                <a:gd name="connsiteX114" fmla="*/ 1873154 w 3737830"/>
                <a:gd name="connsiteY114" fmla="*/ 3769925 h 5218739"/>
                <a:gd name="connsiteX115" fmla="*/ 1893189 w 3737830"/>
                <a:gd name="connsiteY115" fmla="*/ 3781078 h 5218739"/>
                <a:gd name="connsiteX116" fmla="*/ 1911403 w 3737830"/>
                <a:gd name="connsiteY116" fmla="*/ 3782937 h 5218739"/>
                <a:gd name="connsiteX117" fmla="*/ 1913224 w 3737830"/>
                <a:gd name="connsiteY117" fmla="*/ 3799668 h 5218739"/>
                <a:gd name="connsiteX118" fmla="*/ 1923242 w 3737830"/>
                <a:gd name="connsiteY118" fmla="*/ 3816398 h 5218739"/>
                <a:gd name="connsiteX119" fmla="*/ 1921420 w 3737830"/>
                <a:gd name="connsiteY119" fmla="*/ 3828481 h 5218739"/>
                <a:gd name="connsiteX120" fmla="*/ 1909581 w 3737830"/>
                <a:gd name="connsiteY120" fmla="*/ 3831270 h 5218739"/>
                <a:gd name="connsiteX121" fmla="*/ 1906849 w 3737830"/>
                <a:gd name="connsiteY121" fmla="*/ 3821975 h 5218739"/>
                <a:gd name="connsiteX122" fmla="*/ 1894100 w 3737830"/>
                <a:gd name="connsiteY122" fmla="*/ 3826622 h 5218739"/>
                <a:gd name="connsiteX123" fmla="*/ 1890457 w 3737830"/>
                <a:gd name="connsiteY123" fmla="*/ 3846141 h 5218739"/>
                <a:gd name="connsiteX124" fmla="*/ 1878618 w 3737830"/>
                <a:gd name="connsiteY124" fmla="*/ 3858224 h 5218739"/>
                <a:gd name="connsiteX125" fmla="*/ 1885903 w 3737830"/>
                <a:gd name="connsiteY125" fmla="*/ 3884249 h 5218739"/>
                <a:gd name="connsiteX126" fmla="*/ 1875886 w 3737830"/>
                <a:gd name="connsiteY126" fmla="*/ 3924216 h 5218739"/>
                <a:gd name="connsiteX127" fmla="*/ 1895010 w 3737830"/>
                <a:gd name="connsiteY127" fmla="*/ 3936299 h 5218739"/>
                <a:gd name="connsiteX128" fmla="*/ 1912314 w 3737830"/>
                <a:gd name="connsiteY128" fmla="*/ 3958606 h 5218739"/>
                <a:gd name="connsiteX129" fmla="*/ 1907760 w 3737830"/>
                <a:gd name="connsiteY129" fmla="*/ 3967901 h 5218739"/>
                <a:gd name="connsiteX130" fmla="*/ 1909581 w 3737830"/>
                <a:gd name="connsiteY130" fmla="*/ 3979055 h 5218739"/>
                <a:gd name="connsiteX131" fmla="*/ 1884992 w 3737830"/>
                <a:gd name="connsiteY131" fmla="*/ 3993927 h 5218739"/>
                <a:gd name="connsiteX132" fmla="*/ 1879528 w 3737830"/>
                <a:gd name="connsiteY132" fmla="*/ 4009728 h 5218739"/>
                <a:gd name="connsiteX133" fmla="*/ 1809404 w 3737830"/>
                <a:gd name="connsiteY133" fmla="*/ 4037612 h 5218739"/>
                <a:gd name="connsiteX134" fmla="*/ 1823065 w 3737830"/>
                <a:gd name="connsiteY134" fmla="*/ 4052483 h 5218739"/>
                <a:gd name="connsiteX135" fmla="*/ 1815780 w 3737830"/>
                <a:gd name="connsiteY135" fmla="*/ 4067355 h 5218739"/>
                <a:gd name="connsiteX136" fmla="*/ 1833083 w 3737830"/>
                <a:gd name="connsiteY136" fmla="*/ 4098957 h 5218739"/>
                <a:gd name="connsiteX137" fmla="*/ 1851297 w 3737830"/>
                <a:gd name="connsiteY137" fmla="*/ 4098957 h 5218739"/>
                <a:gd name="connsiteX138" fmla="*/ 1872243 w 3737830"/>
                <a:gd name="connsiteY138" fmla="*/ 4117546 h 5218739"/>
                <a:gd name="connsiteX139" fmla="*/ 1884082 w 3737830"/>
                <a:gd name="connsiteY139" fmla="*/ 4126841 h 5218739"/>
                <a:gd name="connsiteX140" fmla="*/ 1895921 w 3737830"/>
                <a:gd name="connsiteY140" fmla="*/ 4175173 h 5218739"/>
                <a:gd name="connsiteX141" fmla="*/ 1881349 w 3737830"/>
                <a:gd name="connsiteY141" fmla="*/ 4193762 h 5218739"/>
                <a:gd name="connsiteX142" fmla="*/ 1896832 w 3737830"/>
                <a:gd name="connsiteY142" fmla="*/ 4199339 h 5218739"/>
                <a:gd name="connsiteX143" fmla="*/ 1902296 w 3737830"/>
                <a:gd name="connsiteY143" fmla="*/ 4209564 h 5218739"/>
                <a:gd name="connsiteX144" fmla="*/ 1948742 w 3737830"/>
                <a:gd name="connsiteY144" fmla="*/ 4229082 h 5218739"/>
                <a:gd name="connsiteX145" fmla="*/ 1986991 w 3737830"/>
                <a:gd name="connsiteY145" fmla="*/ 4230941 h 5218739"/>
                <a:gd name="connsiteX146" fmla="*/ 1997008 w 3737830"/>
                <a:gd name="connsiteY146" fmla="*/ 4243954 h 5218739"/>
                <a:gd name="connsiteX147" fmla="*/ 2015222 w 3737830"/>
                <a:gd name="connsiteY147" fmla="*/ 4250460 h 5218739"/>
                <a:gd name="connsiteX148" fmla="*/ 2017044 w 3737830"/>
                <a:gd name="connsiteY148" fmla="*/ 4276485 h 5218739"/>
                <a:gd name="connsiteX149" fmla="*/ 2069313 w 3737830"/>
                <a:gd name="connsiteY149" fmla="*/ 4257313 h 5218739"/>
                <a:gd name="connsiteX150" fmla="*/ 2062579 w 3737830"/>
                <a:gd name="connsiteY150" fmla="*/ 4282062 h 5218739"/>
                <a:gd name="connsiteX151" fmla="*/ 2075328 w 3737830"/>
                <a:gd name="connsiteY151" fmla="*/ 4304369 h 5218739"/>
                <a:gd name="connsiteX152" fmla="*/ 2056204 w 3737830"/>
                <a:gd name="connsiteY152" fmla="*/ 4313664 h 5218739"/>
                <a:gd name="connsiteX153" fmla="*/ 2068043 w 3737830"/>
                <a:gd name="connsiteY153" fmla="*/ 4321100 h 5218739"/>
                <a:gd name="connsiteX154" fmla="*/ 2078061 w 3737830"/>
                <a:gd name="connsiteY154" fmla="*/ 4341548 h 5218739"/>
                <a:gd name="connsiteX155" fmla="*/ 2064400 w 3737830"/>
                <a:gd name="connsiteY155" fmla="*/ 4361067 h 5218739"/>
                <a:gd name="connsiteX156" fmla="*/ 2056204 w 3737830"/>
                <a:gd name="connsiteY156" fmla="*/ 4380586 h 5218739"/>
                <a:gd name="connsiteX157" fmla="*/ 2033436 w 3737830"/>
                <a:gd name="connsiteY157" fmla="*/ 4400105 h 5218739"/>
                <a:gd name="connsiteX158" fmla="*/ 2037990 w 3737830"/>
                <a:gd name="connsiteY158" fmla="*/ 4411258 h 5218739"/>
                <a:gd name="connsiteX159" fmla="*/ 2053472 w 3737830"/>
                <a:gd name="connsiteY159" fmla="*/ 4401034 h 5218739"/>
                <a:gd name="connsiteX160" fmla="*/ 2052561 w 3737830"/>
                <a:gd name="connsiteY160" fmla="*/ 4432636 h 5218739"/>
                <a:gd name="connsiteX161" fmla="*/ 2033436 w 3737830"/>
                <a:gd name="connsiteY161" fmla="*/ 4438213 h 5218739"/>
                <a:gd name="connsiteX162" fmla="*/ 2042543 w 3737830"/>
                <a:gd name="connsiteY162" fmla="*/ 4480040 h 5218739"/>
                <a:gd name="connsiteX163" fmla="*/ 2017044 w 3737830"/>
                <a:gd name="connsiteY163" fmla="*/ 4512571 h 5218739"/>
                <a:gd name="connsiteX164" fmla="*/ 2007937 w 3737830"/>
                <a:gd name="connsiteY164" fmla="*/ 4507923 h 5218739"/>
                <a:gd name="connsiteX165" fmla="*/ 2001562 w 3737830"/>
                <a:gd name="connsiteY165" fmla="*/ 4520936 h 5218739"/>
                <a:gd name="connsiteX166" fmla="*/ 1984259 w 3737830"/>
                <a:gd name="connsiteY166" fmla="*/ 4509783 h 5218739"/>
                <a:gd name="connsiteX167" fmla="*/ 1950563 w 3737830"/>
                <a:gd name="connsiteY167" fmla="*/ 4519077 h 5218739"/>
                <a:gd name="connsiteX168" fmla="*/ 1963313 w 3737830"/>
                <a:gd name="connsiteY168" fmla="*/ 4536737 h 5218739"/>
                <a:gd name="connsiteX169" fmla="*/ 1865868 w 3737830"/>
                <a:gd name="connsiteY169" fmla="*/ 4631543 h 5218739"/>
                <a:gd name="connsiteX170" fmla="*/ 1868836 w 3737830"/>
                <a:gd name="connsiteY170" fmla="*/ 4846950 h 5218739"/>
                <a:gd name="connsiteX171" fmla="*/ 2702849 w 3737830"/>
                <a:gd name="connsiteY171" fmla="*/ 5188594 h 5218739"/>
                <a:gd name="connsiteX172" fmla="*/ 3506718 w 3737830"/>
                <a:gd name="connsiteY172" fmla="*/ 5218739 h 5218739"/>
                <a:gd name="connsiteX173" fmla="*/ 3737830 w 3737830"/>
                <a:gd name="connsiteY173" fmla="*/ 4465112 h 5218739"/>
                <a:gd name="connsiteX174" fmla="*/ 3707685 w 3737830"/>
                <a:gd name="connsiteY174" fmla="*/ 3801921 h 5218739"/>
                <a:gd name="connsiteX175" fmla="*/ 3737830 w 3737830"/>
                <a:gd name="connsiteY175" fmla="*/ 3289455 h 5218739"/>
                <a:gd name="connsiteX176" fmla="*/ 3446427 w 3737830"/>
                <a:gd name="connsiteY176" fmla="*/ 2666457 h 5218739"/>
                <a:gd name="connsiteX177" fmla="*/ 2853575 w 3737830"/>
                <a:gd name="connsiteY177" fmla="*/ 2676506 h 5218739"/>
                <a:gd name="connsiteX178" fmla="*/ 2572221 w 3737830"/>
                <a:gd name="connsiteY178" fmla="*/ 2475539 h 5218739"/>
                <a:gd name="connsiteX179" fmla="*/ 2793285 w 3737830"/>
                <a:gd name="connsiteY179" fmla="*/ 2274572 h 5218739"/>
                <a:gd name="connsiteX180" fmla="*/ 2873671 w 3737830"/>
                <a:gd name="connsiteY180" fmla="*/ 2013314 h 5218739"/>
                <a:gd name="connsiteX181" fmla="*/ 3144977 w 3737830"/>
                <a:gd name="connsiteY181" fmla="*/ 1782202 h 5218739"/>
                <a:gd name="connsiteX182" fmla="*/ 2984203 w 3737830"/>
                <a:gd name="connsiteY182" fmla="*/ 1330027 h 5218739"/>
                <a:gd name="connsiteX183" fmla="*/ 3165074 w 3737830"/>
                <a:gd name="connsiteY183" fmla="*/ 1108963 h 5218739"/>
                <a:gd name="connsiteX184" fmla="*/ 3438708 w 3737830"/>
                <a:gd name="connsiteY184" fmla="*/ 708324 h 5218739"/>
                <a:gd name="connsiteX185" fmla="*/ 3377270 w 3737830"/>
                <a:gd name="connsiteY185" fmla="*/ 563993 h 5218739"/>
                <a:gd name="connsiteX186" fmla="*/ 3316598 w 3737830"/>
                <a:gd name="connsiteY186" fmla="*/ 440404 h 5218739"/>
                <a:gd name="connsiteX187" fmla="*/ 3332784 w 3737830"/>
                <a:gd name="connsiteY187" fmla="*/ 263417 h 5218739"/>
                <a:gd name="connsiteX188" fmla="*/ 3106192 w 3737830"/>
                <a:gd name="connsiteY188" fmla="*/ 128907 h 5218739"/>
                <a:gd name="connsiteX189" fmla="*/ 3124462 w 3737830"/>
                <a:gd name="connsiteY189" fmla="*/ 12400 h 5218739"/>
                <a:gd name="connsiteX190" fmla="*/ 3020642 w 3737830"/>
                <a:gd name="connsiteY190" fmla="*/ 1477 h 5218739"/>
                <a:gd name="connsiteX191" fmla="*/ 2958526 w 3737830"/>
                <a:gd name="connsiteY191" fmla="*/ 38129 h 5218739"/>
                <a:gd name="connsiteX192" fmla="*/ 2965150 w 3737830"/>
                <a:gd name="connsiteY192" fmla="*/ 223300 h 5218739"/>
                <a:gd name="connsiteX193" fmla="*/ 2780177 w 3737830"/>
                <a:gd name="connsiteY193" fmla="*/ 305894 h 5218739"/>
                <a:gd name="connsiteX194" fmla="*/ 2762617 w 3737830"/>
                <a:gd name="connsiteY194" fmla="*/ 448814 h 5218739"/>
                <a:gd name="connsiteX0" fmla="*/ 2762617 w 3737830"/>
                <a:gd name="connsiteY0" fmla="*/ 448814 h 5218739"/>
                <a:gd name="connsiteX1" fmla="*/ 2424105 w 3737830"/>
                <a:gd name="connsiteY1" fmla="*/ 558395 h 5218739"/>
                <a:gd name="connsiteX2" fmla="*/ 2293527 w 3737830"/>
                <a:gd name="connsiteY2" fmla="*/ 545493 h 5218739"/>
                <a:gd name="connsiteX3" fmla="*/ 2241444 w 3737830"/>
                <a:gd name="connsiteY3" fmla="*/ 716503 h 5218739"/>
                <a:gd name="connsiteX4" fmla="*/ 2040286 w 3737830"/>
                <a:gd name="connsiteY4" fmla="*/ 792017 h 5218739"/>
                <a:gd name="connsiteX5" fmla="*/ 1996355 w 3737830"/>
                <a:gd name="connsiteY5" fmla="*/ 709423 h 5218739"/>
                <a:gd name="connsiteX6" fmla="*/ 1883059 w 3737830"/>
                <a:gd name="connsiteY6" fmla="*/ 810896 h 5218739"/>
                <a:gd name="connsiteX7" fmla="*/ 1700399 w 3737830"/>
                <a:gd name="connsiteY7" fmla="*/ 820335 h 5218739"/>
                <a:gd name="connsiteX8" fmla="*/ 1591727 w 3737830"/>
                <a:gd name="connsiteY8" fmla="*/ 910008 h 5218739"/>
                <a:gd name="connsiteX9" fmla="*/ 1478186 w 3737830"/>
                <a:gd name="connsiteY9" fmla="*/ 938674 h 5218739"/>
                <a:gd name="connsiteX10" fmla="*/ 1392881 w 3737830"/>
                <a:gd name="connsiteY10" fmla="*/ 1179028 h 5218739"/>
                <a:gd name="connsiteX11" fmla="*/ 1249527 w 3737830"/>
                <a:gd name="connsiteY11" fmla="*/ 1112953 h 5218739"/>
                <a:gd name="connsiteX12" fmla="*/ 1184787 w 3737830"/>
                <a:gd name="connsiteY12" fmla="*/ 1226224 h 5218739"/>
                <a:gd name="connsiteX13" fmla="*/ 1214845 w 3737830"/>
                <a:gd name="connsiteY13" fmla="*/ 1445687 h 5218739"/>
                <a:gd name="connsiteX14" fmla="*/ 1062243 w 3737830"/>
                <a:gd name="connsiteY14" fmla="*/ 1497603 h 5218739"/>
                <a:gd name="connsiteX15" fmla="*/ 1018312 w 3737830"/>
                <a:gd name="connsiteY15" fmla="*/ 1415010 h 5218739"/>
                <a:gd name="connsiteX16" fmla="*/ 932762 w 3737830"/>
                <a:gd name="connsiteY16" fmla="*/ 1436248 h 5218739"/>
                <a:gd name="connsiteX17" fmla="*/ 902682 w 3737830"/>
                <a:gd name="connsiteY17" fmla="*/ 1355452 h 5218739"/>
                <a:gd name="connsiteX18" fmla="*/ 646054 w 3737830"/>
                <a:gd name="connsiteY18" fmla="*/ 1443327 h 5218739"/>
                <a:gd name="connsiteX19" fmla="*/ 553567 w 3737830"/>
                <a:gd name="connsiteY19" fmla="*/ 1318257 h 5218739"/>
                <a:gd name="connsiteX20" fmla="*/ 528134 w 3737830"/>
                <a:gd name="connsiteY20" fmla="*/ 1490524 h 5218739"/>
                <a:gd name="connsiteX21" fmla="*/ 384780 w 3737830"/>
                <a:gd name="connsiteY21" fmla="*/ 1490524 h 5218739"/>
                <a:gd name="connsiteX22" fmla="*/ 289981 w 3737830"/>
                <a:gd name="connsiteY22" fmla="*/ 1625034 h 5218739"/>
                <a:gd name="connsiteX23" fmla="*/ 132783 w 3737830"/>
                <a:gd name="connsiteY23" fmla="*/ 1704252 h 5218739"/>
                <a:gd name="connsiteX24" fmla="*/ 137379 w 3737830"/>
                <a:gd name="connsiteY24" fmla="*/ 1825618 h 5218739"/>
                <a:gd name="connsiteX25" fmla="*/ 33332 w 3737830"/>
                <a:gd name="connsiteY25" fmla="*/ 1927091 h 5218739"/>
                <a:gd name="connsiteX26" fmla="*/ 6257 w 3737830"/>
                <a:gd name="connsiteY26" fmla="*/ 2273583 h 5218739"/>
                <a:gd name="connsiteX27" fmla="*/ 63390 w 3737830"/>
                <a:gd name="connsiteY27" fmla="*/ 2443891 h 5218739"/>
                <a:gd name="connsiteX28" fmla="*/ 125819 w 3737830"/>
                <a:gd name="connsiteY28" fmla="*/ 2469849 h 5218739"/>
                <a:gd name="connsiteX29" fmla="*/ 169750 w 3737830"/>
                <a:gd name="connsiteY29" fmla="*/ 2613798 h 5218739"/>
                <a:gd name="connsiteX30" fmla="*/ 358836 w 3737830"/>
                <a:gd name="connsiteY30" fmla="*/ 2804548 h 5218739"/>
                <a:gd name="connsiteX31" fmla="*/ 521198 w 3737830"/>
                <a:gd name="connsiteY31" fmla="*/ 2892257 h 5218739"/>
                <a:gd name="connsiteX32" fmla="*/ 598137 w 3737830"/>
                <a:gd name="connsiteY32" fmla="*/ 3135838 h 5218739"/>
                <a:gd name="connsiteX33" fmla="*/ 424087 w 3737830"/>
                <a:gd name="connsiteY33" fmla="*/ 3331184 h 5218739"/>
                <a:gd name="connsiteX34" fmla="*/ 292409 w 3737830"/>
                <a:gd name="connsiteY34" fmla="*/ 3556346 h 5218739"/>
                <a:gd name="connsiteX35" fmla="*/ 293251 w 3737830"/>
                <a:gd name="connsiteY35" fmla="*/ 3670361 h 5218739"/>
                <a:gd name="connsiteX36" fmla="*/ 335069 w 3737830"/>
                <a:gd name="connsiteY36" fmla="*/ 3679847 h 5218739"/>
                <a:gd name="connsiteX37" fmla="*/ 355879 w 3737830"/>
                <a:gd name="connsiteY37" fmla="*/ 3689581 h 5218739"/>
                <a:gd name="connsiteX38" fmla="*/ 379289 w 3737830"/>
                <a:gd name="connsiteY38" fmla="*/ 3682502 h 5218739"/>
                <a:gd name="connsiteX39" fmla="*/ 414839 w 3737830"/>
                <a:gd name="connsiteY39" fmla="*/ 3702855 h 5218739"/>
                <a:gd name="connsiteX40" fmla="*/ 446920 w 3737830"/>
                <a:gd name="connsiteY40" fmla="*/ 3695776 h 5218739"/>
                <a:gd name="connsiteX41" fmla="*/ 493741 w 3737830"/>
                <a:gd name="connsiteY41" fmla="*/ 3732943 h 5218739"/>
                <a:gd name="connsiteX42" fmla="*/ 522354 w 3737830"/>
                <a:gd name="connsiteY42" fmla="*/ 3724094 h 5218739"/>
                <a:gd name="connsiteX43" fmla="*/ 532759 w 3737830"/>
                <a:gd name="connsiteY43" fmla="*/ 3741792 h 5218739"/>
                <a:gd name="connsiteX44" fmla="*/ 569175 w 3737830"/>
                <a:gd name="connsiteY44" fmla="*/ 3717014 h 5218739"/>
                <a:gd name="connsiteX45" fmla="*/ 592586 w 3737830"/>
                <a:gd name="connsiteY45" fmla="*/ 3720554 h 5218739"/>
                <a:gd name="connsiteX46" fmla="*/ 610247 w 3737830"/>
                <a:gd name="connsiteY46" fmla="*/ 3714362 h 5218739"/>
                <a:gd name="connsiteX47" fmla="*/ 638542 w 3737830"/>
                <a:gd name="connsiteY47" fmla="*/ 3764424 h 5218739"/>
                <a:gd name="connsiteX48" fmla="*/ 654147 w 3737830"/>
                <a:gd name="connsiteY48" fmla="*/ 3775420 h 5218739"/>
                <a:gd name="connsiteX49" fmla="*/ 687095 w 3737830"/>
                <a:gd name="connsiteY49" fmla="*/ 3777190 h 5218739"/>
                <a:gd name="connsiteX50" fmla="*/ 692298 w 3737830"/>
                <a:gd name="connsiteY50" fmla="*/ 3751527 h 5218739"/>
                <a:gd name="connsiteX51" fmla="*/ 707038 w 3737830"/>
                <a:gd name="connsiteY51" fmla="*/ 3744447 h 5218739"/>
                <a:gd name="connsiteX52" fmla="*/ 706171 w 3737830"/>
                <a:gd name="connsiteY52" fmla="*/ 3728519 h 5218739"/>
                <a:gd name="connsiteX53" fmla="*/ 734784 w 3737830"/>
                <a:gd name="connsiteY53" fmla="*/ 3712590 h 5218739"/>
                <a:gd name="connsiteX54" fmla="*/ 751258 w 3737830"/>
                <a:gd name="connsiteY54" fmla="*/ 3718784 h 5218739"/>
                <a:gd name="connsiteX55" fmla="*/ 767732 w 3737830"/>
                <a:gd name="connsiteY55" fmla="*/ 3688697 h 5218739"/>
                <a:gd name="connsiteX56" fmla="*/ 818889 w 3737830"/>
                <a:gd name="connsiteY56" fmla="*/ 3698431 h 5218739"/>
                <a:gd name="connsiteX57" fmla="*/ 834496 w 3737830"/>
                <a:gd name="connsiteY57" fmla="*/ 3730288 h 5218739"/>
                <a:gd name="connsiteX58" fmla="*/ 868311 w 3737830"/>
                <a:gd name="connsiteY58" fmla="*/ 3683387 h 5218739"/>
                <a:gd name="connsiteX59" fmla="*/ 908196 w 3737830"/>
                <a:gd name="connsiteY59" fmla="*/ 3669228 h 5218739"/>
                <a:gd name="connsiteX60" fmla="*/ 934208 w 3737830"/>
                <a:gd name="connsiteY60" fmla="*/ 3674538 h 5218739"/>
                <a:gd name="connsiteX61" fmla="*/ 968890 w 3737830"/>
                <a:gd name="connsiteY61" fmla="*/ 3647105 h 5218739"/>
                <a:gd name="connsiteX62" fmla="*/ 994035 w 3737830"/>
                <a:gd name="connsiteY62" fmla="*/ 3640910 h 5218739"/>
                <a:gd name="connsiteX63" fmla="*/ 1026983 w 3737830"/>
                <a:gd name="connsiteY63" fmla="*/ 3599318 h 5218739"/>
                <a:gd name="connsiteX64" fmla="*/ 1054920 w 3737830"/>
                <a:gd name="connsiteY64" fmla="*/ 3580857 h 5218739"/>
                <a:gd name="connsiteX65" fmla="*/ 1068602 w 3737830"/>
                <a:gd name="connsiteY65" fmla="*/ 3593124 h 5218739"/>
                <a:gd name="connsiteX66" fmla="*/ 1093747 w 3737830"/>
                <a:gd name="connsiteY66" fmla="*/ 3608168 h 5218739"/>
                <a:gd name="connsiteX67" fmla="*/ 1105885 w 3737830"/>
                <a:gd name="connsiteY67" fmla="*/ 3580735 h 5218739"/>
                <a:gd name="connsiteX68" fmla="*/ 1116290 w 3737830"/>
                <a:gd name="connsiteY68" fmla="*/ 3585159 h 5218739"/>
                <a:gd name="connsiteX69" fmla="*/ 1138834 w 3737830"/>
                <a:gd name="connsiteY69" fmla="*/ 3550647 h 5218739"/>
                <a:gd name="connsiteX70" fmla="*/ 1159643 w 3737830"/>
                <a:gd name="connsiteY70" fmla="*/ 3545337 h 5218739"/>
                <a:gd name="connsiteX71" fmla="*/ 1169181 w 3737830"/>
                <a:gd name="connsiteY71" fmla="*/ 3554187 h 5218739"/>
                <a:gd name="connsiteX72" fmla="*/ 1177851 w 3737830"/>
                <a:gd name="connsiteY72" fmla="*/ 3545337 h 5218739"/>
                <a:gd name="connsiteX73" fmla="*/ 1187389 w 3737830"/>
                <a:gd name="connsiteY73" fmla="*/ 3543568 h 5218739"/>
                <a:gd name="connsiteX74" fmla="*/ 1189990 w 3737830"/>
                <a:gd name="connsiteY74" fmla="*/ 3533833 h 5218739"/>
                <a:gd name="connsiteX75" fmla="*/ 1204730 w 3737830"/>
                <a:gd name="connsiteY75" fmla="*/ 3527639 h 5218739"/>
                <a:gd name="connsiteX76" fmla="*/ 1251551 w 3737830"/>
                <a:gd name="connsiteY76" fmla="*/ 3524099 h 5218739"/>
                <a:gd name="connsiteX77" fmla="*/ 1263690 w 3737830"/>
                <a:gd name="connsiteY77" fmla="*/ 3532948 h 5218739"/>
                <a:gd name="connsiteX78" fmla="*/ 1274095 w 3737830"/>
                <a:gd name="connsiteY78" fmla="*/ 3522329 h 5218739"/>
                <a:gd name="connsiteX79" fmla="*/ 1278430 w 3737830"/>
                <a:gd name="connsiteY79" fmla="*/ 3501976 h 5218739"/>
                <a:gd name="connsiteX80" fmla="*/ 1273228 w 3737830"/>
                <a:gd name="connsiteY80" fmla="*/ 3489587 h 5218739"/>
                <a:gd name="connsiteX81" fmla="*/ 1289702 w 3737830"/>
                <a:gd name="connsiteY81" fmla="*/ 3474543 h 5218739"/>
                <a:gd name="connsiteX82" fmla="*/ 1300974 w 3737830"/>
                <a:gd name="connsiteY82" fmla="*/ 3476313 h 5218739"/>
                <a:gd name="connsiteX83" fmla="*/ 1300974 w 3737830"/>
                <a:gd name="connsiteY83" fmla="*/ 3499321 h 5218739"/>
                <a:gd name="connsiteX84" fmla="*/ 1315714 w 3737830"/>
                <a:gd name="connsiteY84" fmla="*/ 3489587 h 5218739"/>
                <a:gd name="connsiteX85" fmla="*/ 1327853 w 3737830"/>
                <a:gd name="connsiteY85" fmla="*/ 3486932 h 5218739"/>
                <a:gd name="connsiteX86" fmla="*/ 1350396 w 3737830"/>
                <a:gd name="connsiteY86" fmla="*/ 3479852 h 5218739"/>
                <a:gd name="connsiteX87" fmla="*/ 1374674 w 3737830"/>
                <a:gd name="connsiteY87" fmla="*/ 3482507 h 5218739"/>
                <a:gd name="connsiteX88" fmla="*/ 1368604 w 3737830"/>
                <a:gd name="connsiteY88" fmla="*/ 3494011 h 5218739"/>
                <a:gd name="connsiteX89" fmla="*/ 1369472 w 3737830"/>
                <a:gd name="connsiteY89" fmla="*/ 3517020 h 5218739"/>
                <a:gd name="connsiteX90" fmla="*/ 1392882 w 3737830"/>
                <a:gd name="connsiteY90" fmla="*/ 3492241 h 5218739"/>
                <a:gd name="connsiteX91" fmla="*/ 1416293 w 3737830"/>
                <a:gd name="connsiteY91" fmla="*/ 3491357 h 5218739"/>
                <a:gd name="connsiteX92" fmla="*/ 1442779 w 3737830"/>
                <a:gd name="connsiteY92" fmla="*/ 3466701 h 5218739"/>
                <a:gd name="connsiteX93" fmla="*/ 1499530 w 3737830"/>
                <a:gd name="connsiteY93" fmla="*/ 3501976 h 5218739"/>
                <a:gd name="connsiteX94" fmla="*/ 1544618 w 3737830"/>
                <a:gd name="connsiteY94" fmla="*/ 3581620 h 5218739"/>
                <a:gd name="connsiteX95" fmla="*/ 1551554 w 3737830"/>
                <a:gd name="connsiteY95" fmla="*/ 3574540 h 5218739"/>
                <a:gd name="connsiteX96" fmla="*/ 1567161 w 3737830"/>
                <a:gd name="connsiteY96" fmla="*/ 3575426 h 5218739"/>
                <a:gd name="connsiteX97" fmla="*/ 1578433 w 3737830"/>
                <a:gd name="connsiteY97" fmla="*/ 3586929 h 5218739"/>
                <a:gd name="connsiteX98" fmla="*/ 1613115 w 3737830"/>
                <a:gd name="connsiteY98" fmla="*/ 3594009 h 5218739"/>
                <a:gd name="connsiteX99" fmla="*/ 1653867 w 3737830"/>
                <a:gd name="connsiteY99" fmla="*/ 3578080 h 5218739"/>
                <a:gd name="connsiteX100" fmla="*/ 1694619 w 3737830"/>
                <a:gd name="connsiteY100" fmla="*/ 3586929 h 5218739"/>
                <a:gd name="connsiteX101" fmla="*/ 1693752 w 3737830"/>
                <a:gd name="connsiteY101" fmla="*/ 3627636 h 5218739"/>
                <a:gd name="connsiteX102" fmla="*/ 1721498 w 3737830"/>
                <a:gd name="connsiteY102" fmla="*/ 3656839 h 5218739"/>
                <a:gd name="connsiteX103" fmla="*/ 1761383 w 3737830"/>
                <a:gd name="connsiteY103" fmla="*/ 3656839 h 5218739"/>
                <a:gd name="connsiteX104" fmla="*/ 1760429 w 3737830"/>
                <a:gd name="connsiteY104" fmla="*/ 3685379 h 5218739"/>
                <a:gd name="connsiteX105" fmla="*/ 1778441 w 3737830"/>
                <a:gd name="connsiteY105" fmla="*/ 3689061 h 5218739"/>
                <a:gd name="connsiteX106" fmla="*/ 1800298 w 3737830"/>
                <a:gd name="connsiteY106" fmla="*/ 3684413 h 5218739"/>
                <a:gd name="connsiteX107" fmla="*/ 1813047 w 3737830"/>
                <a:gd name="connsiteY107" fmla="*/ 3669542 h 5218739"/>
                <a:gd name="connsiteX108" fmla="*/ 1833083 w 3737830"/>
                <a:gd name="connsiteY108" fmla="*/ 3667683 h 5218739"/>
                <a:gd name="connsiteX109" fmla="*/ 1855684 w 3737830"/>
                <a:gd name="connsiteY109" fmla="*/ 3637806 h 5218739"/>
                <a:gd name="connsiteX110" fmla="*/ 1862226 w 3737830"/>
                <a:gd name="connsiteY110" fmla="*/ 3644447 h 5218739"/>
                <a:gd name="connsiteX111" fmla="*/ 1853117 w 3737830"/>
                <a:gd name="connsiteY111" fmla="*/ 3669542 h 5218739"/>
                <a:gd name="connsiteX112" fmla="*/ 1870421 w 3737830"/>
                <a:gd name="connsiteY112" fmla="*/ 3712298 h 5218739"/>
                <a:gd name="connsiteX113" fmla="*/ 1874064 w 3737830"/>
                <a:gd name="connsiteY113" fmla="*/ 3742970 h 5218739"/>
                <a:gd name="connsiteX114" fmla="*/ 1873154 w 3737830"/>
                <a:gd name="connsiteY114" fmla="*/ 3769925 h 5218739"/>
                <a:gd name="connsiteX115" fmla="*/ 1893189 w 3737830"/>
                <a:gd name="connsiteY115" fmla="*/ 3781078 h 5218739"/>
                <a:gd name="connsiteX116" fmla="*/ 1911403 w 3737830"/>
                <a:gd name="connsiteY116" fmla="*/ 3782937 h 5218739"/>
                <a:gd name="connsiteX117" fmla="*/ 1913224 w 3737830"/>
                <a:gd name="connsiteY117" fmla="*/ 3799668 h 5218739"/>
                <a:gd name="connsiteX118" fmla="*/ 1923242 w 3737830"/>
                <a:gd name="connsiteY118" fmla="*/ 3816398 h 5218739"/>
                <a:gd name="connsiteX119" fmla="*/ 1921420 w 3737830"/>
                <a:gd name="connsiteY119" fmla="*/ 3828481 h 5218739"/>
                <a:gd name="connsiteX120" fmla="*/ 1909581 w 3737830"/>
                <a:gd name="connsiteY120" fmla="*/ 3831270 h 5218739"/>
                <a:gd name="connsiteX121" fmla="*/ 1906849 w 3737830"/>
                <a:gd name="connsiteY121" fmla="*/ 3821975 h 5218739"/>
                <a:gd name="connsiteX122" fmla="*/ 1894100 w 3737830"/>
                <a:gd name="connsiteY122" fmla="*/ 3826622 h 5218739"/>
                <a:gd name="connsiteX123" fmla="*/ 1890457 w 3737830"/>
                <a:gd name="connsiteY123" fmla="*/ 3846141 h 5218739"/>
                <a:gd name="connsiteX124" fmla="*/ 1878618 w 3737830"/>
                <a:gd name="connsiteY124" fmla="*/ 3858224 h 5218739"/>
                <a:gd name="connsiteX125" fmla="*/ 1885903 w 3737830"/>
                <a:gd name="connsiteY125" fmla="*/ 3884249 h 5218739"/>
                <a:gd name="connsiteX126" fmla="*/ 1875886 w 3737830"/>
                <a:gd name="connsiteY126" fmla="*/ 3924216 h 5218739"/>
                <a:gd name="connsiteX127" fmla="*/ 1895010 w 3737830"/>
                <a:gd name="connsiteY127" fmla="*/ 3936299 h 5218739"/>
                <a:gd name="connsiteX128" fmla="*/ 1912314 w 3737830"/>
                <a:gd name="connsiteY128" fmla="*/ 3958606 h 5218739"/>
                <a:gd name="connsiteX129" fmla="*/ 1907760 w 3737830"/>
                <a:gd name="connsiteY129" fmla="*/ 3967901 h 5218739"/>
                <a:gd name="connsiteX130" fmla="*/ 1909581 w 3737830"/>
                <a:gd name="connsiteY130" fmla="*/ 3979055 h 5218739"/>
                <a:gd name="connsiteX131" fmla="*/ 1884992 w 3737830"/>
                <a:gd name="connsiteY131" fmla="*/ 3993927 h 5218739"/>
                <a:gd name="connsiteX132" fmla="*/ 1879528 w 3737830"/>
                <a:gd name="connsiteY132" fmla="*/ 4009728 h 5218739"/>
                <a:gd name="connsiteX133" fmla="*/ 1809404 w 3737830"/>
                <a:gd name="connsiteY133" fmla="*/ 4037612 h 5218739"/>
                <a:gd name="connsiteX134" fmla="*/ 1823065 w 3737830"/>
                <a:gd name="connsiteY134" fmla="*/ 4052483 h 5218739"/>
                <a:gd name="connsiteX135" fmla="*/ 1815780 w 3737830"/>
                <a:gd name="connsiteY135" fmla="*/ 4067355 h 5218739"/>
                <a:gd name="connsiteX136" fmla="*/ 1833083 w 3737830"/>
                <a:gd name="connsiteY136" fmla="*/ 4098957 h 5218739"/>
                <a:gd name="connsiteX137" fmla="*/ 1851297 w 3737830"/>
                <a:gd name="connsiteY137" fmla="*/ 4098957 h 5218739"/>
                <a:gd name="connsiteX138" fmla="*/ 1872243 w 3737830"/>
                <a:gd name="connsiteY138" fmla="*/ 4117546 h 5218739"/>
                <a:gd name="connsiteX139" fmla="*/ 1884082 w 3737830"/>
                <a:gd name="connsiteY139" fmla="*/ 4126841 h 5218739"/>
                <a:gd name="connsiteX140" fmla="*/ 1895921 w 3737830"/>
                <a:gd name="connsiteY140" fmla="*/ 4175173 h 5218739"/>
                <a:gd name="connsiteX141" fmla="*/ 1881349 w 3737830"/>
                <a:gd name="connsiteY141" fmla="*/ 4193762 h 5218739"/>
                <a:gd name="connsiteX142" fmla="*/ 1896832 w 3737830"/>
                <a:gd name="connsiteY142" fmla="*/ 4199339 h 5218739"/>
                <a:gd name="connsiteX143" fmla="*/ 1902296 w 3737830"/>
                <a:gd name="connsiteY143" fmla="*/ 4209564 h 5218739"/>
                <a:gd name="connsiteX144" fmla="*/ 1948742 w 3737830"/>
                <a:gd name="connsiteY144" fmla="*/ 4229082 h 5218739"/>
                <a:gd name="connsiteX145" fmla="*/ 1986991 w 3737830"/>
                <a:gd name="connsiteY145" fmla="*/ 4230941 h 5218739"/>
                <a:gd name="connsiteX146" fmla="*/ 1997008 w 3737830"/>
                <a:gd name="connsiteY146" fmla="*/ 4243954 h 5218739"/>
                <a:gd name="connsiteX147" fmla="*/ 2015222 w 3737830"/>
                <a:gd name="connsiteY147" fmla="*/ 4250460 h 5218739"/>
                <a:gd name="connsiteX148" fmla="*/ 2017044 w 3737830"/>
                <a:gd name="connsiteY148" fmla="*/ 4276485 h 5218739"/>
                <a:gd name="connsiteX149" fmla="*/ 2069313 w 3737830"/>
                <a:gd name="connsiteY149" fmla="*/ 4257313 h 5218739"/>
                <a:gd name="connsiteX150" fmla="*/ 2062579 w 3737830"/>
                <a:gd name="connsiteY150" fmla="*/ 4282062 h 5218739"/>
                <a:gd name="connsiteX151" fmla="*/ 2075328 w 3737830"/>
                <a:gd name="connsiteY151" fmla="*/ 4304369 h 5218739"/>
                <a:gd name="connsiteX152" fmla="*/ 2056204 w 3737830"/>
                <a:gd name="connsiteY152" fmla="*/ 4313664 h 5218739"/>
                <a:gd name="connsiteX153" fmla="*/ 2068043 w 3737830"/>
                <a:gd name="connsiteY153" fmla="*/ 4321100 h 5218739"/>
                <a:gd name="connsiteX154" fmla="*/ 2078061 w 3737830"/>
                <a:gd name="connsiteY154" fmla="*/ 4341548 h 5218739"/>
                <a:gd name="connsiteX155" fmla="*/ 2064400 w 3737830"/>
                <a:gd name="connsiteY155" fmla="*/ 4361067 h 5218739"/>
                <a:gd name="connsiteX156" fmla="*/ 2056204 w 3737830"/>
                <a:gd name="connsiteY156" fmla="*/ 4380586 h 5218739"/>
                <a:gd name="connsiteX157" fmla="*/ 2033436 w 3737830"/>
                <a:gd name="connsiteY157" fmla="*/ 4400105 h 5218739"/>
                <a:gd name="connsiteX158" fmla="*/ 2037990 w 3737830"/>
                <a:gd name="connsiteY158" fmla="*/ 4411258 h 5218739"/>
                <a:gd name="connsiteX159" fmla="*/ 2053472 w 3737830"/>
                <a:gd name="connsiteY159" fmla="*/ 4401034 h 5218739"/>
                <a:gd name="connsiteX160" fmla="*/ 2052561 w 3737830"/>
                <a:gd name="connsiteY160" fmla="*/ 4432636 h 5218739"/>
                <a:gd name="connsiteX161" fmla="*/ 2033436 w 3737830"/>
                <a:gd name="connsiteY161" fmla="*/ 4438213 h 5218739"/>
                <a:gd name="connsiteX162" fmla="*/ 2042543 w 3737830"/>
                <a:gd name="connsiteY162" fmla="*/ 4480040 h 5218739"/>
                <a:gd name="connsiteX163" fmla="*/ 2017044 w 3737830"/>
                <a:gd name="connsiteY163" fmla="*/ 4512571 h 5218739"/>
                <a:gd name="connsiteX164" fmla="*/ 2007937 w 3737830"/>
                <a:gd name="connsiteY164" fmla="*/ 4507923 h 5218739"/>
                <a:gd name="connsiteX165" fmla="*/ 2001562 w 3737830"/>
                <a:gd name="connsiteY165" fmla="*/ 4520936 h 5218739"/>
                <a:gd name="connsiteX166" fmla="*/ 1984259 w 3737830"/>
                <a:gd name="connsiteY166" fmla="*/ 4509783 h 5218739"/>
                <a:gd name="connsiteX167" fmla="*/ 1950563 w 3737830"/>
                <a:gd name="connsiteY167" fmla="*/ 4519077 h 5218739"/>
                <a:gd name="connsiteX168" fmla="*/ 1963313 w 3737830"/>
                <a:gd name="connsiteY168" fmla="*/ 4536737 h 5218739"/>
                <a:gd name="connsiteX169" fmla="*/ 1926885 w 3737830"/>
                <a:gd name="connsiteY169" fmla="*/ 4600870 h 5218739"/>
                <a:gd name="connsiteX170" fmla="*/ 1865868 w 3737830"/>
                <a:gd name="connsiteY170" fmla="*/ 4631543 h 5218739"/>
                <a:gd name="connsiteX171" fmla="*/ 1868836 w 3737830"/>
                <a:gd name="connsiteY171" fmla="*/ 4846950 h 5218739"/>
                <a:gd name="connsiteX172" fmla="*/ 2702849 w 3737830"/>
                <a:gd name="connsiteY172" fmla="*/ 5188594 h 5218739"/>
                <a:gd name="connsiteX173" fmla="*/ 3506718 w 3737830"/>
                <a:gd name="connsiteY173" fmla="*/ 5218739 h 5218739"/>
                <a:gd name="connsiteX174" fmla="*/ 3737830 w 3737830"/>
                <a:gd name="connsiteY174" fmla="*/ 4465112 h 5218739"/>
                <a:gd name="connsiteX175" fmla="*/ 3707685 w 3737830"/>
                <a:gd name="connsiteY175" fmla="*/ 3801921 h 5218739"/>
                <a:gd name="connsiteX176" fmla="*/ 3737830 w 3737830"/>
                <a:gd name="connsiteY176" fmla="*/ 3289455 h 5218739"/>
                <a:gd name="connsiteX177" fmla="*/ 3446427 w 3737830"/>
                <a:gd name="connsiteY177" fmla="*/ 2666457 h 5218739"/>
                <a:gd name="connsiteX178" fmla="*/ 2853575 w 3737830"/>
                <a:gd name="connsiteY178" fmla="*/ 2676506 h 5218739"/>
                <a:gd name="connsiteX179" fmla="*/ 2572221 w 3737830"/>
                <a:gd name="connsiteY179" fmla="*/ 2475539 h 5218739"/>
                <a:gd name="connsiteX180" fmla="*/ 2793285 w 3737830"/>
                <a:gd name="connsiteY180" fmla="*/ 2274572 h 5218739"/>
                <a:gd name="connsiteX181" fmla="*/ 2873671 w 3737830"/>
                <a:gd name="connsiteY181" fmla="*/ 2013314 h 5218739"/>
                <a:gd name="connsiteX182" fmla="*/ 3144977 w 3737830"/>
                <a:gd name="connsiteY182" fmla="*/ 1782202 h 5218739"/>
                <a:gd name="connsiteX183" fmla="*/ 2984203 w 3737830"/>
                <a:gd name="connsiteY183" fmla="*/ 1330027 h 5218739"/>
                <a:gd name="connsiteX184" fmla="*/ 3165074 w 3737830"/>
                <a:gd name="connsiteY184" fmla="*/ 1108963 h 5218739"/>
                <a:gd name="connsiteX185" fmla="*/ 3438708 w 3737830"/>
                <a:gd name="connsiteY185" fmla="*/ 708324 h 5218739"/>
                <a:gd name="connsiteX186" fmla="*/ 3377270 w 3737830"/>
                <a:gd name="connsiteY186" fmla="*/ 563993 h 5218739"/>
                <a:gd name="connsiteX187" fmla="*/ 3316598 w 3737830"/>
                <a:gd name="connsiteY187" fmla="*/ 440404 h 5218739"/>
                <a:gd name="connsiteX188" fmla="*/ 3332784 w 3737830"/>
                <a:gd name="connsiteY188" fmla="*/ 263417 h 5218739"/>
                <a:gd name="connsiteX189" fmla="*/ 3106192 w 3737830"/>
                <a:gd name="connsiteY189" fmla="*/ 128907 h 5218739"/>
                <a:gd name="connsiteX190" fmla="*/ 3124462 w 3737830"/>
                <a:gd name="connsiteY190" fmla="*/ 12400 h 5218739"/>
                <a:gd name="connsiteX191" fmla="*/ 3020642 w 3737830"/>
                <a:gd name="connsiteY191" fmla="*/ 1477 h 5218739"/>
                <a:gd name="connsiteX192" fmla="*/ 2958526 w 3737830"/>
                <a:gd name="connsiteY192" fmla="*/ 38129 h 5218739"/>
                <a:gd name="connsiteX193" fmla="*/ 2965150 w 3737830"/>
                <a:gd name="connsiteY193" fmla="*/ 223300 h 5218739"/>
                <a:gd name="connsiteX194" fmla="*/ 2780177 w 3737830"/>
                <a:gd name="connsiteY194" fmla="*/ 305894 h 5218739"/>
                <a:gd name="connsiteX195" fmla="*/ 2762617 w 3737830"/>
                <a:gd name="connsiteY195" fmla="*/ 448814 h 5218739"/>
                <a:gd name="connsiteX0" fmla="*/ 2762617 w 3737830"/>
                <a:gd name="connsiteY0" fmla="*/ 448814 h 5218739"/>
                <a:gd name="connsiteX1" fmla="*/ 2424105 w 3737830"/>
                <a:gd name="connsiteY1" fmla="*/ 558395 h 5218739"/>
                <a:gd name="connsiteX2" fmla="*/ 2293527 w 3737830"/>
                <a:gd name="connsiteY2" fmla="*/ 545493 h 5218739"/>
                <a:gd name="connsiteX3" fmla="*/ 2241444 w 3737830"/>
                <a:gd name="connsiteY3" fmla="*/ 716503 h 5218739"/>
                <a:gd name="connsiteX4" fmla="*/ 2040286 w 3737830"/>
                <a:gd name="connsiteY4" fmla="*/ 792017 h 5218739"/>
                <a:gd name="connsiteX5" fmla="*/ 1996355 w 3737830"/>
                <a:gd name="connsiteY5" fmla="*/ 709423 h 5218739"/>
                <a:gd name="connsiteX6" fmla="*/ 1883059 w 3737830"/>
                <a:gd name="connsiteY6" fmla="*/ 810896 h 5218739"/>
                <a:gd name="connsiteX7" fmla="*/ 1700399 w 3737830"/>
                <a:gd name="connsiteY7" fmla="*/ 820335 h 5218739"/>
                <a:gd name="connsiteX8" fmla="*/ 1591727 w 3737830"/>
                <a:gd name="connsiteY8" fmla="*/ 910008 h 5218739"/>
                <a:gd name="connsiteX9" fmla="*/ 1478186 w 3737830"/>
                <a:gd name="connsiteY9" fmla="*/ 938674 h 5218739"/>
                <a:gd name="connsiteX10" fmla="*/ 1392881 w 3737830"/>
                <a:gd name="connsiteY10" fmla="*/ 1179028 h 5218739"/>
                <a:gd name="connsiteX11" fmla="*/ 1249527 w 3737830"/>
                <a:gd name="connsiteY11" fmla="*/ 1112953 h 5218739"/>
                <a:gd name="connsiteX12" fmla="*/ 1184787 w 3737830"/>
                <a:gd name="connsiteY12" fmla="*/ 1226224 h 5218739"/>
                <a:gd name="connsiteX13" fmla="*/ 1214845 w 3737830"/>
                <a:gd name="connsiteY13" fmla="*/ 1445687 h 5218739"/>
                <a:gd name="connsiteX14" fmla="*/ 1062243 w 3737830"/>
                <a:gd name="connsiteY14" fmla="*/ 1497603 h 5218739"/>
                <a:gd name="connsiteX15" fmla="*/ 1018312 w 3737830"/>
                <a:gd name="connsiteY15" fmla="*/ 1415010 h 5218739"/>
                <a:gd name="connsiteX16" fmla="*/ 932762 w 3737830"/>
                <a:gd name="connsiteY16" fmla="*/ 1436248 h 5218739"/>
                <a:gd name="connsiteX17" fmla="*/ 902682 w 3737830"/>
                <a:gd name="connsiteY17" fmla="*/ 1355452 h 5218739"/>
                <a:gd name="connsiteX18" fmla="*/ 646054 w 3737830"/>
                <a:gd name="connsiteY18" fmla="*/ 1443327 h 5218739"/>
                <a:gd name="connsiteX19" fmla="*/ 553567 w 3737830"/>
                <a:gd name="connsiteY19" fmla="*/ 1318257 h 5218739"/>
                <a:gd name="connsiteX20" fmla="*/ 528134 w 3737830"/>
                <a:gd name="connsiteY20" fmla="*/ 1490524 h 5218739"/>
                <a:gd name="connsiteX21" fmla="*/ 384780 w 3737830"/>
                <a:gd name="connsiteY21" fmla="*/ 1490524 h 5218739"/>
                <a:gd name="connsiteX22" fmla="*/ 289981 w 3737830"/>
                <a:gd name="connsiteY22" fmla="*/ 1625034 h 5218739"/>
                <a:gd name="connsiteX23" fmla="*/ 132783 w 3737830"/>
                <a:gd name="connsiteY23" fmla="*/ 1704252 h 5218739"/>
                <a:gd name="connsiteX24" fmla="*/ 137379 w 3737830"/>
                <a:gd name="connsiteY24" fmla="*/ 1825618 h 5218739"/>
                <a:gd name="connsiteX25" fmla="*/ 33332 w 3737830"/>
                <a:gd name="connsiteY25" fmla="*/ 1927091 h 5218739"/>
                <a:gd name="connsiteX26" fmla="*/ 6257 w 3737830"/>
                <a:gd name="connsiteY26" fmla="*/ 2273583 h 5218739"/>
                <a:gd name="connsiteX27" fmla="*/ 63390 w 3737830"/>
                <a:gd name="connsiteY27" fmla="*/ 2443891 h 5218739"/>
                <a:gd name="connsiteX28" fmla="*/ 125819 w 3737830"/>
                <a:gd name="connsiteY28" fmla="*/ 2469849 h 5218739"/>
                <a:gd name="connsiteX29" fmla="*/ 169750 w 3737830"/>
                <a:gd name="connsiteY29" fmla="*/ 2613798 h 5218739"/>
                <a:gd name="connsiteX30" fmla="*/ 358836 w 3737830"/>
                <a:gd name="connsiteY30" fmla="*/ 2804548 h 5218739"/>
                <a:gd name="connsiteX31" fmla="*/ 521198 w 3737830"/>
                <a:gd name="connsiteY31" fmla="*/ 2892257 h 5218739"/>
                <a:gd name="connsiteX32" fmla="*/ 598137 w 3737830"/>
                <a:gd name="connsiteY32" fmla="*/ 3135838 h 5218739"/>
                <a:gd name="connsiteX33" fmla="*/ 424087 w 3737830"/>
                <a:gd name="connsiteY33" fmla="*/ 3331184 h 5218739"/>
                <a:gd name="connsiteX34" fmla="*/ 292409 w 3737830"/>
                <a:gd name="connsiteY34" fmla="*/ 3556346 h 5218739"/>
                <a:gd name="connsiteX35" fmla="*/ 293251 w 3737830"/>
                <a:gd name="connsiteY35" fmla="*/ 3670361 h 5218739"/>
                <a:gd name="connsiteX36" fmla="*/ 335069 w 3737830"/>
                <a:gd name="connsiteY36" fmla="*/ 3679847 h 5218739"/>
                <a:gd name="connsiteX37" fmla="*/ 355879 w 3737830"/>
                <a:gd name="connsiteY37" fmla="*/ 3689581 h 5218739"/>
                <a:gd name="connsiteX38" fmla="*/ 379289 w 3737830"/>
                <a:gd name="connsiteY38" fmla="*/ 3682502 h 5218739"/>
                <a:gd name="connsiteX39" fmla="*/ 414839 w 3737830"/>
                <a:gd name="connsiteY39" fmla="*/ 3702855 h 5218739"/>
                <a:gd name="connsiteX40" fmla="*/ 446920 w 3737830"/>
                <a:gd name="connsiteY40" fmla="*/ 3695776 h 5218739"/>
                <a:gd name="connsiteX41" fmla="*/ 493741 w 3737830"/>
                <a:gd name="connsiteY41" fmla="*/ 3732943 h 5218739"/>
                <a:gd name="connsiteX42" fmla="*/ 522354 w 3737830"/>
                <a:gd name="connsiteY42" fmla="*/ 3724094 h 5218739"/>
                <a:gd name="connsiteX43" fmla="*/ 532759 w 3737830"/>
                <a:gd name="connsiteY43" fmla="*/ 3741792 h 5218739"/>
                <a:gd name="connsiteX44" fmla="*/ 569175 w 3737830"/>
                <a:gd name="connsiteY44" fmla="*/ 3717014 h 5218739"/>
                <a:gd name="connsiteX45" fmla="*/ 592586 w 3737830"/>
                <a:gd name="connsiteY45" fmla="*/ 3720554 h 5218739"/>
                <a:gd name="connsiteX46" fmla="*/ 610247 w 3737830"/>
                <a:gd name="connsiteY46" fmla="*/ 3714362 h 5218739"/>
                <a:gd name="connsiteX47" fmla="*/ 638542 w 3737830"/>
                <a:gd name="connsiteY47" fmla="*/ 3764424 h 5218739"/>
                <a:gd name="connsiteX48" fmla="*/ 654147 w 3737830"/>
                <a:gd name="connsiteY48" fmla="*/ 3775420 h 5218739"/>
                <a:gd name="connsiteX49" fmla="*/ 687095 w 3737830"/>
                <a:gd name="connsiteY49" fmla="*/ 3777190 h 5218739"/>
                <a:gd name="connsiteX50" fmla="*/ 692298 w 3737830"/>
                <a:gd name="connsiteY50" fmla="*/ 3751527 h 5218739"/>
                <a:gd name="connsiteX51" fmla="*/ 707038 w 3737830"/>
                <a:gd name="connsiteY51" fmla="*/ 3744447 h 5218739"/>
                <a:gd name="connsiteX52" fmla="*/ 706171 w 3737830"/>
                <a:gd name="connsiteY52" fmla="*/ 3728519 h 5218739"/>
                <a:gd name="connsiteX53" fmla="*/ 734784 w 3737830"/>
                <a:gd name="connsiteY53" fmla="*/ 3712590 h 5218739"/>
                <a:gd name="connsiteX54" fmla="*/ 751258 w 3737830"/>
                <a:gd name="connsiteY54" fmla="*/ 3718784 h 5218739"/>
                <a:gd name="connsiteX55" fmla="*/ 767732 w 3737830"/>
                <a:gd name="connsiteY55" fmla="*/ 3688697 h 5218739"/>
                <a:gd name="connsiteX56" fmla="*/ 818889 w 3737830"/>
                <a:gd name="connsiteY56" fmla="*/ 3698431 h 5218739"/>
                <a:gd name="connsiteX57" fmla="*/ 834496 w 3737830"/>
                <a:gd name="connsiteY57" fmla="*/ 3730288 h 5218739"/>
                <a:gd name="connsiteX58" fmla="*/ 868311 w 3737830"/>
                <a:gd name="connsiteY58" fmla="*/ 3683387 h 5218739"/>
                <a:gd name="connsiteX59" fmla="*/ 908196 w 3737830"/>
                <a:gd name="connsiteY59" fmla="*/ 3669228 h 5218739"/>
                <a:gd name="connsiteX60" fmla="*/ 934208 w 3737830"/>
                <a:gd name="connsiteY60" fmla="*/ 3674538 h 5218739"/>
                <a:gd name="connsiteX61" fmla="*/ 968890 w 3737830"/>
                <a:gd name="connsiteY61" fmla="*/ 3647105 h 5218739"/>
                <a:gd name="connsiteX62" fmla="*/ 994035 w 3737830"/>
                <a:gd name="connsiteY62" fmla="*/ 3640910 h 5218739"/>
                <a:gd name="connsiteX63" fmla="*/ 1026983 w 3737830"/>
                <a:gd name="connsiteY63" fmla="*/ 3599318 h 5218739"/>
                <a:gd name="connsiteX64" fmla="*/ 1054920 w 3737830"/>
                <a:gd name="connsiteY64" fmla="*/ 3580857 h 5218739"/>
                <a:gd name="connsiteX65" fmla="*/ 1068602 w 3737830"/>
                <a:gd name="connsiteY65" fmla="*/ 3593124 h 5218739"/>
                <a:gd name="connsiteX66" fmla="*/ 1093747 w 3737830"/>
                <a:gd name="connsiteY66" fmla="*/ 3608168 h 5218739"/>
                <a:gd name="connsiteX67" fmla="*/ 1105885 w 3737830"/>
                <a:gd name="connsiteY67" fmla="*/ 3580735 h 5218739"/>
                <a:gd name="connsiteX68" fmla="*/ 1116290 w 3737830"/>
                <a:gd name="connsiteY68" fmla="*/ 3585159 h 5218739"/>
                <a:gd name="connsiteX69" fmla="*/ 1138834 w 3737830"/>
                <a:gd name="connsiteY69" fmla="*/ 3550647 h 5218739"/>
                <a:gd name="connsiteX70" fmla="*/ 1159643 w 3737830"/>
                <a:gd name="connsiteY70" fmla="*/ 3545337 h 5218739"/>
                <a:gd name="connsiteX71" fmla="*/ 1169181 w 3737830"/>
                <a:gd name="connsiteY71" fmla="*/ 3554187 h 5218739"/>
                <a:gd name="connsiteX72" fmla="*/ 1177851 w 3737830"/>
                <a:gd name="connsiteY72" fmla="*/ 3545337 h 5218739"/>
                <a:gd name="connsiteX73" fmla="*/ 1187389 w 3737830"/>
                <a:gd name="connsiteY73" fmla="*/ 3543568 h 5218739"/>
                <a:gd name="connsiteX74" fmla="*/ 1189990 w 3737830"/>
                <a:gd name="connsiteY74" fmla="*/ 3533833 h 5218739"/>
                <a:gd name="connsiteX75" fmla="*/ 1204730 w 3737830"/>
                <a:gd name="connsiteY75" fmla="*/ 3527639 h 5218739"/>
                <a:gd name="connsiteX76" fmla="*/ 1251551 w 3737830"/>
                <a:gd name="connsiteY76" fmla="*/ 3524099 h 5218739"/>
                <a:gd name="connsiteX77" fmla="*/ 1263690 w 3737830"/>
                <a:gd name="connsiteY77" fmla="*/ 3532948 h 5218739"/>
                <a:gd name="connsiteX78" fmla="*/ 1274095 w 3737830"/>
                <a:gd name="connsiteY78" fmla="*/ 3522329 h 5218739"/>
                <a:gd name="connsiteX79" fmla="*/ 1278430 w 3737830"/>
                <a:gd name="connsiteY79" fmla="*/ 3501976 h 5218739"/>
                <a:gd name="connsiteX80" fmla="*/ 1273228 w 3737830"/>
                <a:gd name="connsiteY80" fmla="*/ 3489587 h 5218739"/>
                <a:gd name="connsiteX81" fmla="*/ 1289702 w 3737830"/>
                <a:gd name="connsiteY81" fmla="*/ 3474543 h 5218739"/>
                <a:gd name="connsiteX82" fmla="*/ 1300974 w 3737830"/>
                <a:gd name="connsiteY82" fmla="*/ 3476313 h 5218739"/>
                <a:gd name="connsiteX83" fmla="*/ 1300974 w 3737830"/>
                <a:gd name="connsiteY83" fmla="*/ 3499321 h 5218739"/>
                <a:gd name="connsiteX84" fmla="*/ 1315714 w 3737830"/>
                <a:gd name="connsiteY84" fmla="*/ 3489587 h 5218739"/>
                <a:gd name="connsiteX85" fmla="*/ 1327853 w 3737830"/>
                <a:gd name="connsiteY85" fmla="*/ 3486932 h 5218739"/>
                <a:gd name="connsiteX86" fmla="*/ 1350396 w 3737830"/>
                <a:gd name="connsiteY86" fmla="*/ 3479852 h 5218739"/>
                <a:gd name="connsiteX87" fmla="*/ 1374674 w 3737830"/>
                <a:gd name="connsiteY87" fmla="*/ 3482507 h 5218739"/>
                <a:gd name="connsiteX88" fmla="*/ 1368604 w 3737830"/>
                <a:gd name="connsiteY88" fmla="*/ 3494011 h 5218739"/>
                <a:gd name="connsiteX89" fmla="*/ 1369472 w 3737830"/>
                <a:gd name="connsiteY89" fmla="*/ 3517020 h 5218739"/>
                <a:gd name="connsiteX90" fmla="*/ 1392882 w 3737830"/>
                <a:gd name="connsiteY90" fmla="*/ 3492241 h 5218739"/>
                <a:gd name="connsiteX91" fmla="*/ 1416293 w 3737830"/>
                <a:gd name="connsiteY91" fmla="*/ 3491357 h 5218739"/>
                <a:gd name="connsiteX92" fmla="*/ 1442779 w 3737830"/>
                <a:gd name="connsiteY92" fmla="*/ 3466701 h 5218739"/>
                <a:gd name="connsiteX93" fmla="*/ 1499530 w 3737830"/>
                <a:gd name="connsiteY93" fmla="*/ 3501976 h 5218739"/>
                <a:gd name="connsiteX94" fmla="*/ 1544618 w 3737830"/>
                <a:gd name="connsiteY94" fmla="*/ 3581620 h 5218739"/>
                <a:gd name="connsiteX95" fmla="*/ 1551554 w 3737830"/>
                <a:gd name="connsiteY95" fmla="*/ 3574540 h 5218739"/>
                <a:gd name="connsiteX96" fmla="*/ 1567161 w 3737830"/>
                <a:gd name="connsiteY96" fmla="*/ 3575426 h 5218739"/>
                <a:gd name="connsiteX97" fmla="*/ 1578433 w 3737830"/>
                <a:gd name="connsiteY97" fmla="*/ 3586929 h 5218739"/>
                <a:gd name="connsiteX98" fmla="*/ 1613115 w 3737830"/>
                <a:gd name="connsiteY98" fmla="*/ 3594009 h 5218739"/>
                <a:gd name="connsiteX99" fmla="*/ 1653867 w 3737830"/>
                <a:gd name="connsiteY99" fmla="*/ 3578080 h 5218739"/>
                <a:gd name="connsiteX100" fmla="*/ 1694619 w 3737830"/>
                <a:gd name="connsiteY100" fmla="*/ 3586929 h 5218739"/>
                <a:gd name="connsiteX101" fmla="*/ 1693752 w 3737830"/>
                <a:gd name="connsiteY101" fmla="*/ 3627636 h 5218739"/>
                <a:gd name="connsiteX102" fmla="*/ 1721498 w 3737830"/>
                <a:gd name="connsiteY102" fmla="*/ 3656839 h 5218739"/>
                <a:gd name="connsiteX103" fmla="*/ 1761383 w 3737830"/>
                <a:gd name="connsiteY103" fmla="*/ 3656839 h 5218739"/>
                <a:gd name="connsiteX104" fmla="*/ 1760429 w 3737830"/>
                <a:gd name="connsiteY104" fmla="*/ 3685379 h 5218739"/>
                <a:gd name="connsiteX105" fmla="*/ 1778441 w 3737830"/>
                <a:gd name="connsiteY105" fmla="*/ 3689061 h 5218739"/>
                <a:gd name="connsiteX106" fmla="*/ 1800298 w 3737830"/>
                <a:gd name="connsiteY106" fmla="*/ 3684413 h 5218739"/>
                <a:gd name="connsiteX107" fmla="*/ 1813047 w 3737830"/>
                <a:gd name="connsiteY107" fmla="*/ 3669542 h 5218739"/>
                <a:gd name="connsiteX108" fmla="*/ 1833083 w 3737830"/>
                <a:gd name="connsiteY108" fmla="*/ 3667683 h 5218739"/>
                <a:gd name="connsiteX109" fmla="*/ 1855684 w 3737830"/>
                <a:gd name="connsiteY109" fmla="*/ 3637806 h 5218739"/>
                <a:gd name="connsiteX110" fmla="*/ 1862226 w 3737830"/>
                <a:gd name="connsiteY110" fmla="*/ 3644447 h 5218739"/>
                <a:gd name="connsiteX111" fmla="*/ 1853117 w 3737830"/>
                <a:gd name="connsiteY111" fmla="*/ 3669542 h 5218739"/>
                <a:gd name="connsiteX112" fmla="*/ 1870421 w 3737830"/>
                <a:gd name="connsiteY112" fmla="*/ 3712298 h 5218739"/>
                <a:gd name="connsiteX113" fmla="*/ 1874064 w 3737830"/>
                <a:gd name="connsiteY113" fmla="*/ 3742970 h 5218739"/>
                <a:gd name="connsiteX114" fmla="*/ 1873154 w 3737830"/>
                <a:gd name="connsiteY114" fmla="*/ 3769925 h 5218739"/>
                <a:gd name="connsiteX115" fmla="*/ 1893189 w 3737830"/>
                <a:gd name="connsiteY115" fmla="*/ 3781078 h 5218739"/>
                <a:gd name="connsiteX116" fmla="*/ 1911403 w 3737830"/>
                <a:gd name="connsiteY116" fmla="*/ 3782937 h 5218739"/>
                <a:gd name="connsiteX117" fmla="*/ 1913224 w 3737830"/>
                <a:gd name="connsiteY117" fmla="*/ 3799668 h 5218739"/>
                <a:gd name="connsiteX118" fmla="*/ 1923242 w 3737830"/>
                <a:gd name="connsiteY118" fmla="*/ 3816398 h 5218739"/>
                <a:gd name="connsiteX119" fmla="*/ 1921420 w 3737830"/>
                <a:gd name="connsiteY119" fmla="*/ 3828481 h 5218739"/>
                <a:gd name="connsiteX120" fmla="*/ 1909581 w 3737830"/>
                <a:gd name="connsiteY120" fmla="*/ 3831270 h 5218739"/>
                <a:gd name="connsiteX121" fmla="*/ 1906849 w 3737830"/>
                <a:gd name="connsiteY121" fmla="*/ 3821975 h 5218739"/>
                <a:gd name="connsiteX122" fmla="*/ 1894100 w 3737830"/>
                <a:gd name="connsiteY122" fmla="*/ 3826622 h 5218739"/>
                <a:gd name="connsiteX123" fmla="*/ 1890457 w 3737830"/>
                <a:gd name="connsiteY123" fmla="*/ 3846141 h 5218739"/>
                <a:gd name="connsiteX124" fmla="*/ 1878618 w 3737830"/>
                <a:gd name="connsiteY124" fmla="*/ 3858224 h 5218739"/>
                <a:gd name="connsiteX125" fmla="*/ 1885903 w 3737830"/>
                <a:gd name="connsiteY125" fmla="*/ 3884249 h 5218739"/>
                <a:gd name="connsiteX126" fmla="*/ 1875886 w 3737830"/>
                <a:gd name="connsiteY126" fmla="*/ 3924216 h 5218739"/>
                <a:gd name="connsiteX127" fmla="*/ 1895010 w 3737830"/>
                <a:gd name="connsiteY127" fmla="*/ 3936299 h 5218739"/>
                <a:gd name="connsiteX128" fmla="*/ 1912314 w 3737830"/>
                <a:gd name="connsiteY128" fmla="*/ 3958606 h 5218739"/>
                <a:gd name="connsiteX129" fmla="*/ 1907760 w 3737830"/>
                <a:gd name="connsiteY129" fmla="*/ 3967901 h 5218739"/>
                <a:gd name="connsiteX130" fmla="*/ 1909581 w 3737830"/>
                <a:gd name="connsiteY130" fmla="*/ 3979055 h 5218739"/>
                <a:gd name="connsiteX131" fmla="*/ 1884992 w 3737830"/>
                <a:gd name="connsiteY131" fmla="*/ 3993927 h 5218739"/>
                <a:gd name="connsiteX132" fmla="*/ 1879528 w 3737830"/>
                <a:gd name="connsiteY132" fmla="*/ 4009728 h 5218739"/>
                <a:gd name="connsiteX133" fmla="*/ 1809404 w 3737830"/>
                <a:gd name="connsiteY133" fmla="*/ 4037612 h 5218739"/>
                <a:gd name="connsiteX134" fmla="*/ 1823065 w 3737830"/>
                <a:gd name="connsiteY134" fmla="*/ 4052483 h 5218739"/>
                <a:gd name="connsiteX135" fmla="*/ 1815780 w 3737830"/>
                <a:gd name="connsiteY135" fmla="*/ 4067355 h 5218739"/>
                <a:gd name="connsiteX136" fmla="*/ 1833083 w 3737830"/>
                <a:gd name="connsiteY136" fmla="*/ 4098957 h 5218739"/>
                <a:gd name="connsiteX137" fmla="*/ 1851297 w 3737830"/>
                <a:gd name="connsiteY137" fmla="*/ 4098957 h 5218739"/>
                <a:gd name="connsiteX138" fmla="*/ 1872243 w 3737830"/>
                <a:gd name="connsiteY138" fmla="*/ 4117546 h 5218739"/>
                <a:gd name="connsiteX139" fmla="*/ 1884082 w 3737830"/>
                <a:gd name="connsiteY139" fmla="*/ 4126841 h 5218739"/>
                <a:gd name="connsiteX140" fmla="*/ 1895921 w 3737830"/>
                <a:gd name="connsiteY140" fmla="*/ 4175173 h 5218739"/>
                <a:gd name="connsiteX141" fmla="*/ 1881349 w 3737830"/>
                <a:gd name="connsiteY141" fmla="*/ 4193762 h 5218739"/>
                <a:gd name="connsiteX142" fmla="*/ 1896832 w 3737830"/>
                <a:gd name="connsiteY142" fmla="*/ 4199339 h 5218739"/>
                <a:gd name="connsiteX143" fmla="*/ 1902296 w 3737830"/>
                <a:gd name="connsiteY143" fmla="*/ 4209564 h 5218739"/>
                <a:gd name="connsiteX144" fmla="*/ 1948742 w 3737830"/>
                <a:gd name="connsiteY144" fmla="*/ 4229082 h 5218739"/>
                <a:gd name="connsiteX145" fmla="*/ 1986991 w 3737830"/>
                <a:gd name="connsiteY145" fmla="*/ 4230941 h 5218739"/>
                <a:gd name="connsiteX146" fmla="*/ 1997008 w 3737830"/>
                <a:gd name="connsiteY146" fmla="*/ 4243954 h 5218739"/>
                <a:gd name="connsiteX147" fmla="*/ 2015222 w 3737830"/>
                <a:gd name="connsiteY147" fmla="*/ 4250460 h 5218739"/>
                <a:gd name="connsiteX148" fmla="*/ 2017044 w 3737830"/>
                <a:gd name="connsiteY148" fmla="*/ 4276485 h 5218739"/>
                <a:gd name="connsiteX149" fmla="*/ 2069313 w 3737830"/>
                <a:gd name="connsiteY149" fmla="*/ 4257313 h 5218739"/>
                <a:gd name="connsiteX150" fmla="*/ 2062579 w 3737830"/>
                <a:gd name="connsiteY150" fmla="*/ 4282062 h 5218739"/>
                <a:gd name="connsiteX151" fmla="*/ 2075328 w 3737830"/>
                <a:gd name="connsiteY151" fmla="*/ 4304369 h 5218739"/>
                <a:gd name="connsiteX152" fmla="*/ 2056204 w 3737830"/>
                <a:gd name="connsiteY152" fmla="*/ 4313664 h 5218739"/>
                <a:gd name="connsiteX153" fmla="*/ 2068043 w 3737830"/>
                <a:gd name="connsiteY153" fmla="*/ 4321100 h 5218739"/>
                <a:gd name="connsiteX154" fmla="*/ 2078061 w 3737830"/>
                <a:gd name="connsiteY154" fmla="*/ 4341548 h 5218739"/>
                <a:gd name="connsiteX155" fmla="*/ 2064400 w 3737830"/>
                <a:gd name="connsiteY155" fmla="*/ 4361067 h 5218739"/>
                <a:gd name="connsiteX156" fmla="*/ 2056204 w 3737830"/>
                <a:gd name="connsiteY156" fmla="*/ 4380586 h 5218739"/>
                <a:gd name="connsiteX157" fmla="*/ 2033436 w 3737830"/>
                <a:gd name="connsiteY157" fmla="*/ 4400105 h 5218739"/>
                <a:gd name="connsiteX158" fmla="*/ 2037990 w 3737830"/>
                <a:gd name="connsiteY158" fmla="*/ 4411258 h 5218739"/>
                <a:gd name="connsiteX159" fmla="*/ 2053472 w 3737830"/>
                <a:gd name="connsiteY159" fmla="*/ 4401034 h 5218739"/>
                <a:gd name="connsiteX160" fmla="*/ 2052561 w 3737830"/>
                <a:gd name="connsiteY160" fmla="*/ 4432636 h 5218739"/>
                <a:gd name="connsiteX161" fmla="*/ 2033436 w 3737830"/>
                <a:gd name="connsiteY161" fmla="*/ 4438213 h 5218739"/>
                <a:gd name="connsiteX162" fmla="*/ 2042543 w 3737830"/>
                <a:gd name="connsiteY162" fmla="*/ 4480040 h 5218739"/>
                <a:gd name="connsiteX163" fmla="*/ 2017044 w 3737830"/>
                <a:gd name="connsiteY163" fmla="*/ 4512571 h 5218739"/>
                <a:gd name="connsiteX164" fmla="*/ 2007937 w 3737830"/>
                <a:gd name="connsiteY164" fmla="*/ 4507923 h 5218739"/>
                <a:gd name="connsiteX165" fmla="*/ 2001562 w 3737830"/>
                <a:gd name="connsiteY165" fmla="*/ 4520936 h 5218739"/>
                <a:gd name="connsiteX166" fmla="*/ 1984259 w 3737830"/>
                <a:gd name="connsiteY166" fmla="*/ 4509783 h 5218739"/>
                <a:gd name="connsiteX167" fmla="*/ 1950563 w 3737830"/>
                <a:gd name="connsiteY167" fmla="*/ 4519077 h 5218739"/>
                <a:gd name="connsiteX168" fmla="*/ 1963313 w 3737830"/>
                <a:gd name="connsiteY168" fmla="*/ 4536737 h 5218739"/>
                <a:gd name="connsiteX169" fmla="*/ 1926885 w 3737830"/>
                <a:gd name="connsiteY169" fmla="*/ 4600870 h 5218739"/>
                <a:gd name="connsiteX170" fmla="*/ 1898653 w 3737830"/>
                <a:gd name="connsiteY170" fmla="*/ 4582281 h 5218739"/>
                <a:gd name="connsiteX171" fmla="*/ 1865868 w 3737830"/>
                <a:gd name="connsiteY171" fmla="*/ 4631543 h 5218739"/>
                <a:gd name="connsiteX172" fmla="*/ 1868836 w 3737830"/>
                <a:gd name="connsiteY172" fmla="*/ 4846950 h 5218739"/>
                <a:gd name="connsiteX173" fmla="*/ 2702849 w 3737830"/>
                <a:gd name="connsiteY173" fmla="*/ 5188594 h 5218739"/>
                <a:gd name="connsiteX174" fmla="*/ 3506718 w 3737830"/>
                <a:gd name="connsiteY174" fmla="*/ 5218739 h 5218739"/>
                <a:gd name="connsiteX175" fmla="*/ 3737830 w 3737830"/>
                <a:gd name="connsiteY175" fmla="*/ 4465112 h 5218739"/>
                <a:gd name="connsiteX176" fmla="*/ 3707685 w 3737830"/>
                <a:gd name="connsiteY176" fmla="*/ 3801921 h 5218739"/>
                <a:gd name="connsiteX177" fmla="*/ 3737830 w 3737830"/>
                <a:gd name="connsiteY177" fmla="*/ 3289455 h 5218739"/>
                <a:gd name="connsiteX178" fmla="*/ 3446427 w 3737830"/>
                <a:gd name="connsiteY178" fmla="*/ 2666457 h 5218739"/>
                <a:gd name="connsiteX179" fmla="*/ 2853575 w 3737830"/>
                <a:gd name="connsiteY179" fmla="*/ 2676506 h 5218739"/>
                <a:gd name="connsiteX180" fmla="*/ 2572221 w 3737830"/>
                <a:gd name="connsiteY180" fmla="*/ 2475539 h 5218739"/>
                <a:gd name="connsiteX181" fmla="*/ 2793285 w 3737830"/>
                <a:gd name="connsiteY181" fmla="*/ 2274572 h 5218739"/>
                <a:gd name="connsiteX182" fmla="*/ 2873671 w 3737830"/>
                <a:gd name="connsiteY182" fmla="*/ 2013314 h 5218739"/>
                <a:gd name="connsiteX183" fmla="*/ 3144977 w 3737830"/>
                <a:gd name="connsiteY183" fmla="*/ 1782202 h 5218739"/>
                <a:gd name="connsiteX184" fmla="*/ 2984203 w 3737830"/>
                <a:gd name="connsiteY184" fmla="*/ 1330027 h 5218739"/>
                <a:gd name="connsiteX185" fmla="*/ 3165074 w 3737830"/>
                <a:gd name="connsiteY185" fmla="*/ 1108963 h 5218739"/>
                <a:gd name="connsiteX186" fmla="*/ 3438708 w 3737830"/>
                <a:gd name="connsiteY186" fmla="*/ 708324 h 5218739"/>
                <a:gd name="connsiteX187" fmla="*/ 3377270 w 3737830"/>
                <a:gd name="connsiteY187" fmla="*/ 563993 h 5218739"/>
                <a:gd name="connsiteX188" fmla="*/ 3316598 w 3737830"/>
                <a:gd name="connsiteY188" fmla="*/ 440404 h 5218739"/>
                <a:gd name="connsiteX189" fmla="*/ 3332784 w 3737830"/>
                <a:gd name="connsiteY189" fmla="*/ 263417 h 5218739"/>
                <a:gd name="connsiteX190" fmla="*/ 3106192 w 3737830"/>
                <a:gd name="connsiteY190" fmla="*/ 128907 h 5218739"/>
                <a:gd name="connsiteX191" fmla="*/ 3124462 w 3737830"/>
                <a:gd name="connsiteY191" fmla="*/ 12400 h 5218739"/>
                <a:gd name="connsiteX192" fmla="*/ 3020642 w 3737830"/>
                <a:gd name="connsiteY192" fmla="*/ 1477 h 5218739"/>
                <a:gd name="connsiteX193" fmla="*/ 2958526 w 3737830"/>
                <a:gd name="connsiteY193" fmla="*/ 38129 h 5218739"/>
                <a:gd name="connsiteX194" fmla="*/ 2965150 w 3737830"/>
                <a:gd name="connsiteY194" fmla="*/ 223300 h 5218739"/>
                <a:gd name="connsiteX195" fmla="*/ 2780177 w 3737830"/>
                <a:gd name="connsiteY195" fmla="*/ 305894 h 5218739"/>
                <a:gd name="connsiteX196" fmla="*/ 2762617 w 3737830"/>
                <a:gd name="connsiteY196" fmla="*/ 448814 h 5218739"/>
                <a:gd name="connsiteX0" fmla="*/ 2762617 w 3737830"/>
                <a:gd name="connsiteY0" fmla="*/ 448814 h 5218739"/>
                <a:gd name="connsiteX1" fmla="*/ 2424105 w 3737830"/>
                <a:gd name="connsiteY1" fmla="*/ 558395 h 5218739"/>
                <a:gd name="connsiteX2" fmla="*/ 2293527 w 3737830"/>
                <a:gd name="connsiteY2" fmla="*/ 545493 h 5218739"/>
                <a:gd name="connsiteX3" fmla="*/ 2241444 w 3737830"/>
                <a:gd name="connsiteY3" fmla="*/ 716503 h 5218739"/>
                <a:gd name="connsiteX4" fmla="*/ 2040286 w 3737830"/>
                <a:gd name="connsiteY4" fmla="*/ 792017 h 5218739"/>
                <a:gd name="connsiteX5" fmla="*/ 1996355 w 3737830"/>
                <a:gd name="connsiteY5" fmla="*/ 709423 h 5218739"/>
                <a:gd name="connsiteX6" fmla="*/ 1883059 w 3737830"/>
                <a:gd name="connsiteY6" fmla="*/ 810896 h 5218739"/>
                <a:gd name="connsiteX7" fmla="*/ 1700399 w 3737830"/>
                <a:gd name="connsiteY7" fmla="*/ 820335 h 5218739"/>
                <a:gd name="connsiteX8" fmla="*/ 1591727 w 3737830"/>
                <a:gd name="connsiteY8" fmla="*/ 910008 h 5218739"/>
                <a:gd name="connsiteX9" fmla="*/ 1478186 w 3737830"/>
                <a:gd name="connsiteY9" fmla="*/ 938674 h 5218739"/>
                <a:gd name="connsiteX10" fmla="*/ 1392881 w 3737830"/>
                <a:gd name="connsiteY10" fmla="*/ 1179028 h 5218739"/>
                <a:gd name="connsiteX11" fmla="*/ 1249527 w 3737830"/>
                <a:gd name="connsiteY11" fmla="*/ 1112953 h 5218739"/>
                <a:gd name="connsiteX12" fmla="*/ 1184787 w 3737830"/>
                <a:gd name="connsiteY12" fmla="*/ 1226224 h 5218739"/>
                <a:gd name="connsiteX13" fmla="*/ 1214845 w 3737830"/>
                <a:gd name="connsiteY13" fmla="*/ 1445687 h 5218739"/>
                <a:gd name="connsiteX14" fmla="*/ 1062243 w 3737830"/>
                <a:gd name="connsiteY14" fmla="*/ 1497603 h 5218739"/>
                <a:gd name="connsiteX15" fmla="*/ 1018312 w 3737830"/>
                <a:gd name="connsiteY15" fmla="*/ 1415010 h 5218739"/>
                <a:gd name="connsiteX16" fmla="*/ 932762 w 3737830"/>
                <a:gd name="connsiteY16" fmla="*/ 1436248 h 5218739"/>
                <a:gd name="connsiteX17" fmla="*/ 902682 w 3737830"/>
                <a:gd name="connsiteY17" fmla="*/ 1355452 h 5218739"/>
                <a:gd name="connsiteX18" fmla="*/ 646054 w 3737830"/>
                <a:gd name="connsiteY18" fmla="*/ 1443327 h 5218739"/>
                <a:gd name="connsiteX19" fmla="*/ 553567 w 3737830"/>
                <a:gd name="connsiteY19" fmla="*/ 1318257 h 5218739"/>
                <a:gd name="connsiteX20" fmla="*/ 528134 w 3737830"/>
                <a:gd name="connsiteY20" fmla="*/ 1490524 h 5218739"/>
                <a:gd name="connsiteX21" fmla="*/ 384780 w 3737830"/>
                <a:gd name="connsiteY21" fmla="*/ 1490524 h 5218739"/>
                <a:gd name="connsiteX22" fmla="*/ 289981 w 3737830"/>
                <a:gd name="connsiteY22" fmla="*/ 1625034 h 5218739"/>
                <a:gd name="connsiteX23" fmla="*/ 132783 w 3737830"/>
                <a:gd name="connsiteY23" fmla="*/ 1704252 h 5218739"/>
                <a:gd name="connsiteX24" fmla="*/ 137379 w 3737830"/>
                <a:gd name="connsiteY24" fmla="*/ 1825618 h 5218739"/>
                <a:gd name="connsiteX25" fmla="*/ 33332 w 3737830"/>
                <a:gd name="connsiteY25" fmla="*/ 1927091 h 5218739"/>
                <a:gd name="connsiteX26" fmla="*/ 6257 w 3737830"/>
                <a:gd name="connsiteY26" fmla="*/ 2273583 h 5218739"/>
                <a:gd name="connsiteX27" fmla="*/ 63390 w 3737830"/>
                <a:gd name="connsiteY27" fmla="*/ 2443891 h 5218739"/>
                <a:gd name="connsiteX28" fmla="*/ 125819 w 3737830"/>
                <a:gd name="connsiteY28" fmla="*/ 2469849 h 5218739"/>
                <a:gd name="connsiteX29" fmla="*/ 169750 w 3737830"/>
                <a:gd name="connsiteY29" fmla="*/ 2613798 h 5218739"/>
                <a:gd name="connsiteX30" fmla="*/ 358836 w 3737830"/>
                <a:gd name="connsiteY30" fmla="*/ 2804548 h 5218739"/>
                <a:gd name="connsiteX31" fmla="*/ 521198 w 3737830"/>
                <a:gd name="connsiteY31" fmla="*/ 2892257 h 5218739"/>
                <a:gd name="connsiteX32" fmla="*/ 598137 w 3737830"/>
                <a:gd name="connsiteY32" fmla="*/ 3135838 h 5218739"/>
                <a:gd name="connsiteX33" fmla="*/ 424087 w 3737830"/>
                <a:gd name="connsiteY33" fmla="*/ 3331184 h 5218739"/>
                <a:gd name="connsiteX34" fmla="*/ 292409 w 3737830"/>
                <a:gd name="connsiteY34" fmla="*/ 3556346 h 5218739"/>
                <a:gd name="connsiteX35" fmla="*/ 293251 w 3737830"/>
                <a:gd name="connsiteY35" fmla="*/ 3670361 h 5218739"/>
                <a:gd name="connsiteX36" fmla="*/ 335069 w 3737830"/>
                <a:gd name="connsiteY36" fmla="*/ 3679847 h 5218739"/>
                <a:gd name="connsiteX37" fmla="*/ 355879 w 3737830"/>
                <a:gd name="connsiteY37" fmla="*/ 3689581 h 5218739"/>
                <a:gd name="connsiteX38" fmla="*/ 379289 w 3737830"/>
                <a:gd name="connsiteY38" fmla="*/ 3682502 h 5218739"/>
                <a:gd name="connsiteX39" fmla="*/ 414839 w 3737830"/>
                <a:gd name="connsiteY39" fmla="*/ 3702855 h 5218739"/>
                <a:gd name="connsiteX40" fmla="*/ 446920 w 3737830"/>
                <a:gd name="connsiteY40" fmla="*/ 3695776 h 5218739"/>
                <a:gd name="connsiteX41" fmla="*/ 493741 w 3737830"/>
                <a:gd name="connsiteY41" fmla="*/ 3732943 h 5218739"/>
                <a:gd name="connsiteX42" fmla="*/ 522354 w 3737830"/>
                <a:gd name="connsiteY42" fmla="*/ 3724094 h 5218739"/>
                <a:gd name="connsiteX43" fmla="*/ 532759 w 3737830"/>
                <a:gd name="connsiteY43" fmla="*/ 3741792 h 5218739"/>
                <a:gd name="connsiteX44" fmla="*/ 569175 w 3737830"/>
                <a:gd name="connsiteY44" fmla="*/ 3717014 h 5218739"/>
                <a:gd name="connsiteX45" fmla="*/ 592586 w 3737830"/>
                <a:gd name="connsiteY45" fmla="*/ 3720554 h 5218739"/>
                <a:gd name="connsiteX46" fmla="*/ 610247 w 3737830"/>
                <a:gd name="connsiteY46" fmla="*/ 3714362 h 5218739"/>
                <a:gd name="connsiteX47" fmla="*/ 638542 w 3737830"/>
                <a:gd name="connsiteY47" fmla="*/ 3764424 h 5218739"/>
                <a:gd name="connsiteX48" fmla="*/ 654147 w 3737830"/>
                <a:gd name="connsiteY48" fmla="*/ 3775420 h 5218739"/>
                <a:gd name="connsiteX49" fmla="*/ 687095 w 3737830"/>
                <a:gd name="connsiteY49" fmla="*/ 3777190 h 5218739"/>
                <a:gd name="connsiteX50" fmla="*/ 692298 w 3737830"/>
                <a:gd name="connsiteY50" fmla="*/ 3751527 h 5218739"/>
                <a:gd name="connsiteX51" fmla="*/ 707038 w 3737830"/>
                <a:gd name="connsiteY51" fmla="*/ 3744447 h 5218739"/>
                <a:gd name="connsiteX52" fmla="*/ 706171 w 3737830"/>
                <a:gd name="connsiteY52" fmla="*/ 3728519 h 5218739"/>
                <a:gd name="connsiteX53" fmla="*/ 734784 w 3737830"/>
                <a:gd name="connsiteY53" fmla="*/ 3712590 h 5218739"/>
                <a:gd name="connsiteX54" fmla="*/ 751258 w 3737830"/>
                <a:gd name="connsiteY54" fmla="*/ 3718784 h 5218739"/>
                <a:gd name="connsiteX55" fmla="*/ 767732 w 3737830"/>
                <a:gd name="connsiteY55" fmla="*/ 3688697 h 5218739"/>
                <a:gd name="connsiteX56" fmla="*/ 818889 w 3737830"/>
                <a:gd name="connsiteY56" fmla="*/ 3698431 h 5218739"/>
                <a:gd name="connsiteX57" fmla="*/ 834496 w 3737830"/>
                <a:gd name="connsiteY57" fmla="*/ 3730288 h 5218739"/>
                <a:gd name="connsiteX58" fmla="*/ 868311 w 3737830"/>
                <a:gd name="connsiteY58" fmla="*/ 3683387 h 5218739"/>
                <a:gd name="connsiteX59" fmla="*/ 908196 w 3737830"/>
                <a:gd name="connsiteY59" fmla="*/ 3669228 h 5218739"/>
                <a:gd name="connsiteX60" fmla="*/ 934208 w 3737830"/>
                <a:gd name="connsiteY60" fmla="*/ 3674538 h 5218739"/>
                <a:gd name="connsiteX61" fmla="*/ 968890 w 3737830"/>
                <a:gd name="connsiteY61" fmla="*/ 3647105 h 5218739"/>
                <a:gd name="connsiteX62" fmla="*/ 994035 w 3737830"/>
                <a:gd name="connsiteY62" fmla="*/ 3640910 h 5218739"/>
                <a:gd name="connsiteX63" fmla="*/ 1026983 w 3737830"/>
                <a:gd name="connsiteY63" fmla="*/ 3599318 h 5218739"/>
                <a:gd name="connsiteX64" fmla="*/ 1054920 w 3737830"/>
                <a:gd name="connsiteY64" fmla="*/ 3580857 h 5218739"/>
                <a:gd name="connsiteX65" fmla="*/ 1068602 w 3737830"/>
                <a:gd name="connsiteY65" fmla="*/ 3593124 h 5218739"/>
                <a:gd name="connsiteX66" fmla="*/ 1093747 w 3737830"/>
                <a:gd name="connsiteY66" fmla="*/ 3608168 h 5218739"/>
                <a:gd name="connsiteX67" fmla="*/ 1105885 w 3737830"/>
                <a:gd name="connsiteY67" fmla="*/ 3580735 h 5218739"/>
                <a:gd name="connsiteX68" fmla="*/ 1116290 w 3737830"/>
                <a:gd name="connsiteY68" fmla="*/ 3585159 h 5218739"/>
                <a:gd name="connsiteX69" fmla="*/ 1138834 w 3737830"/>
                <a:gd name="connsiteY69" fmla="*/ 3550647 h 5218739"/>
                <a:gd name="connsiteX70" fmla="*/ 1159643 w 3737830"/>
                <a:gd name="connsiteY70" fmla="*/ 3545337 h 5218739"/>
                <a:gd name="connsiteX71" fmla="*/ 1169181 w 3737830"/>
                <a:gd name="connsiteY71" fmla="*/ 3554187 h 5218739"/>
                <a:gd name="connsiteX72" fmla="*/ 1177851 w 3737830"/>
                <a:gd name="connsiteY72" fmla="*/ 3545337 h 5218739"/>
                <a:gd name="connsiteX73" fmla="*/ 1187389 w 3737830"/>
                <a:gd name="connsiteY73" fmla="*/ 3543568 h 5218739"/>
                <a:gd name="connsiteX74" fmla="*/ 1189990 w 3737830"/>
                <a:gd name="connsiteY74" fmla="*/ 3533833 h 5218739"/>
                <a:gd name="connsiteX75" fmla="*/ 1204730 w 3737830"/>
                <a:gd name="connsiteY75" fmla="*/ 3527639 h 5218739"/>
                <a:gd name="connsiteX76" fmla="*/ 1251551 w 3737830"/>
                <a:gd name="connsiteY76" fmla="*/ 3524099 h 5218739"/>
                <a:gd name="connsiteX77" fmla="*/ 1263690 w 3737830"/>
                <a:gd name="connsiteY77" fmla="*/ 3532948 h 5218739"/>
                <a:gd name="connsiteX78" fmla="*/ 1274095 w 3737830"/>
                <a:gd name="connsiteY78" fmla="*/ 3522329 h 5218739"/>
                <a:gd name="connsiteX79" fmla="*/ 1278430 w 3737830"/>
                <a:gd name="connsiteY79" fmla="*/ 3501976 h 5218739"/>
                <a:gd name="connsiteX80" fmla="*/ 1273228 w 3737830"/>
                <a:gd name="connsiteY80" fmla="*/ 3489587 h 5218739"/>
                <a:gd name="connsiteX81" fmla="*/ 1289702 w 3737830"/>
                <a:gd name="connsiteY81" fmla="*/ 3474543 h 5218739"/>
                <a:gd name="connsiteX82" fmla="*/ 1300974 w 3737830"/>
                <a:gd name="connsiteY82" fmla="*/ 3476313 h 5218739"/>
                <a:gd name="connsiteX83" fmla="*/ 1300974 w 3737830"/>
                <a:gd name="connsiteY83" fmla="*/ 3499321 h 5218739"/>
                <a:gd name="connsiteX84" fmla="*/ 1315714 w 3737830"/>
                <a:gd name="connsiteY84" fmla="*/ 3489587 h 5218739"/>
                <a:gd name="connsiteX85" fmla="*/ 1327853 w 3737830"/>
                <a:gd name="connsiteY85" fmla="*/ 3486932 h 5218739"/>
                <a:gd name="connsiteX86" fmla="*/ 1350396 w 3737830"/>
                <a:gd name="connsiteY86" fmla="*/ 3479852 h 5218739"/>
                <a:gd name="connsiteX87" fmla="*/ 1374674 w 3737830"/>
                <a:gd name="connsiteY87" fmla="*/ 3482507 h 5218739"/>
                <a:gd name="connsiteX88" fmla="*/ 1368604 w 3737830"/>
                <a:gd name="connsiteY88" fmla="*/ 3494011 h 5218739"/>
                <a:gd name="connsiteX89" fmla="*/ 1369472 w 3737830"/>
                <a:gd name="connsiteY89" fmla="*/ 3517020 h 5218739"/>
                <a:gd name="connsiteX90" fmla="*/ 1392882 w 3737830"/>
                <a:gd name="connsiteY90" fmla="*/ 3492241 h 5218739"/>
                <a:gd name="connsiteX91" fmla="*/ 1416293 w 3737830"/>
                <a:gd name="connsiteY91" fmla="*/ 3491357 h 5218739"/>
                <a:gd name="connsiteX92" fmla="*/ 1442779 w 3737830"/>
                <a:gd name="connsiteY92" fmla="*/ 3466701 h 5218739"/>
                <a:gd name="connsiteX93" fmla="*/ 1499530 w 3737830"/>
                <a:gd name="connsiteY93" fmla="*/ 3501976 h 5218739"/>
                <a:gd name="connsiteX94" fmla="*/ 1544618 w 3737830"/>
                <a:gd name="connsiteY94" fmla="*/ 3581620 h 5218739"/>
                <a:gd name="connsiteX95" fmla="*/ 1551554 w 3737830"/>
                <a:gd name="connsiteY95" fmla="*/ 3574540 h 5218739"/>
                <a:gd name="connsiteX96" fmla="*/ 1567161 w 3737830"/>
                <a:gd name="connsiteY96" fmla="*/ 3575426 h 5218739"/>
                <a:gd name="connsiteX97" fmla="*/ 1578433 w 3737830"/>
                <a:gd name="connsiteY97" fmla="*/ 3586929 h 5218739"/>
                <a:gd name="connsiteX98" fmla="*/ 1613115 w 3737830"/>
                <a:gd name="connsiteY98" fmla="*/ 3594009 h 5218739"/>
                <a:gd name="connsiteX99" fmla="*/ 1653867 w 3737830"/>
                <a:gd name="connsiteY99" fmla="*/ 3578080 h 5218739"/>
                <a:gd name="connsiteX100" fmla="*/ 1694619 w 3737830"/>
                <a:gd name="connsiteY100" fmla="*/ 3586929 h 5218739"/>
                <a:gd name="connsiteX101" fmla="*/ 1693752 w 3737830"/>
                <a:gd name="connsiteY101" fmla="*/ 3627636 h 5218739"/>
                <a:gd name="connsiteX102" fmla="*/ 1721498 w 3737830"/>
                <a:gd name="connsiteY102" fmla="*/ 3656839 h 5218739"/>
                <a:gd name="connsiteX103" fmla="*/ 1761383 w 3737830"/>
                <a:gd name="connsiteY103" fmla="*/ 3656839 h 5218739"/>
                <a:gd name="connsiteX104" fmla="*/ 1760429 w 3737830"/>
                <a:gd name="connsiteY104" fmla="*/ 3685379 h 5218739"/>
                <a:gd name="connsiteX105" fmla="*/ 1778441 w 3737830"/>
                <a:gd name="connsiteY105" fmla="*/ 3689061 h 5218739"/>
                <a:gd name="connsiteX106" fmla="*/ 1800298 w 3737830"/>
                <a:gd name="connsiteY106" fmla="*/ 3684413 h 5218739"/>
                <a:gd name="connsiteX107" fmla="*/ 1813047 w 3737830"/>
                <a:gd name="connsiteY107" fmla="*/ 3669542 h 5218739"/>
                <a:gd name="connsiteX108" fmla="*/ 1833083 w 3737830"/>
                <a:gd name="connsiteY108" fmla="*/ 3667683 h 5218739"/>
                <a:gd name="connsiteX109" fmla="*/ 1855684 w 3737830"/>
                <a:gd name="connsiteY109" fmla="*/ 3637806 h 5218739"/>
                <a:gd name="connsiteX110" fmla="*/ 1862226 w 3737830"/>
                <a:gd name="connsiteY110" fmla="*/ 3644447 h 5218739"/>
                <a:gd name="connsiteX111" fmla="*/ 1853117 w 3737830"/>
                <a:gd name="connsiteY111" fmla="*/ 3669542 h 5218739"/>
                <a:gd name="connsiteX112" fmla="*/ 1870421 w 3737830"/>
                <a:gd name="connsiteY112" fmla="*/ 3712298 h 5218739"/>
                <a:gd name="connsiteX113" fmla="*/ 1874064 w 3737830"/>
                <a:gd name="connsiteY113" fmla="*/ 3742970 h 5218739"/>
                <a:gd name="connsiteX114" fmla="*/ 1873154 w 3737830"/>
                <a:gd name="connsiteY114" fmla="*/ 3769925 h 5218739"/>
                <a:gd name="connsiteX115" fmla="*/ 1893189 w 3737830"/>
                <a:gd name="connsiteY115" fmla="*/ 3781078 h 5218739"/>
                <a:gd name="connsiteX116" fmla="*/ 1911403 w 3737830"/>
                <a:gd name="connsiteY116" fmla="*/ 3782937 h 5218739"/>
                <a:gd name="connsiteX117" fmla="*/ 1913224 w 3737830"/>
                <a:gd name="connsiteY117" fmla="*/ 3799668 h 5218739"/>
                <a:gd name="connsiteX118" fmla="*/ 1923242 w 3737830"/>
                <a:gd name="connsiteY118" fmla="*/ 3816398 h 5218739"/>
                <a:gd name="connsiteX119" fmla="*/ 1921420 w 3737830"/>
                <a:gd name="connsiteY119" fmla="*/ 3828481 h 5218739"/>
                <a:gd name="connsiteX120" fmla="*/ 1909581 w 3737830"/>
                <a:gd name="connsiteY120" fmla="*/ 3831270 h 5218739"/>
                <a:gd name="connsiteX121" fmla="*/ 1906849 w 3737830"/>
                <a:gd name="connsiteY121" fmla="*/ 3821975 h 5218739"/>
                <a:gd name="connsiteX122" fmla="*/ 1894100 w 3737830"/>
                <a:gd name="connsiteY122" fmla="*/ 3826622 h 5218739"/>
                <a:gd name="connsiteX123" fmla="*/ 1890457 w 3737830"/>
                <a:gd name="connsiteY123" fmla="*/ 3846141 h 5218739"/>
                <a:gd name="connsiteX124" fmla="*/ 1878618 w 3737830"/>
                <a:gd name="connsiteY124" fmla="*/ 3858224 h 5218739"/>
                <a:gd name="connsiteX125" fmla="*/ 1885903 w 3737830"/>
                <a:gd name="connsiteY125" fmla="*/ 3884249 h 5218739"/>
                <a:gd name="connsiteX126" fmla="*/ 1875886 w 3737830"/>
                <a:gd name="connsiteY126" fmla="*/ 3924216 h 5218739"/>
                <a:gd name="connsiteX127" fmla="*/ 1895010 w 3737830"/>
                <a:gd name="connsiteY127" fmla="*/ 3936299 h 5218739"/>
                <a:gd name="connsiteX128" fmla="*/ 1912314 w 3737830"/>
                <a:gd name="connsiteY128" fmla="*/ 3958606 h 5218739"/>
                <a:gd name="connsiteX129" fmla="*/ 1907760 w 3737830"/>
                <a:gd name="connsiteY129" fmla="*/ 3967901 h 5218739"/>
                <a:gd name="connsiteX130" fmla="*/ 1909581 w 3737830"/>
                <a:gd name="connsiteY130" fmla="*/ 3979055 h 5218739"/>
                <a:gd name="connsiteX131" fmla="*/ 1884992 w 3737830"/>
                <a:gd name="connsiteY131" fmla="*/ 3993927 h 5218739"/>
                <a:gd name="connsiteX132" fmla="*/ 1879528 w 3737830"/>
                <a:gd name="connsiteY132" fmla="*/ 4009728 h 5218739"/>
                <a:gd name="connsiteX133" fmla="*/ 1809404 w 3737830"/>
                <a:gd name="connsiteY133" fmla="*/ 4037612 h 5218739"/>
                <a:gd name="connsiteX134" fmla="*/ 1823065 w 3737830"/>
                <a:gd name="connsiteY134" fmla="*/ 4052483 h 5218739"/>
                <a:gd name="connsiteX135" fmla="*/ 1815780 w 3737830"/>
                <a:gd name="connsiteY135" fmla="*/ 4067355 h 5218739"/>
                <a:gd name="connsiteX136" fmla="*/ 1833083 w 3737830"/>
                <a:gd name="connsiteY136" fmla="*/ 4098957 h 5218739"/>
                <a:gd name="connsiteX137" fmla="*/ 1851297 w 3737830"/>
                <a:gd name="connsiteY137" fmla="*/ 4098957 h 5218739"/>
                <a:gd name="connsiteX138" fmla="*/ 1872243 w 3737830"/>
                <a:gd name="connsiteY138" fmla="*/ 4117546 h 5218739"/>
                <a:gd name="connsiteX139" fmla="*/ 1884082 w 3737830"/>
                <a:gd name="connsiteY139" fmla="*/ 4126841 h 5218739"/>
                <a:gd name="connsiteX140" fmla="*/ 1895921 w 3737830"/>
                <a:gd name="connsiteY140" fmla="*/ 4175173 h 5218739"/>
                <a:gd name="connsiteX141" fmla="*/ 1881349 w 3737830"/>
                <a:gd name="connsiteY141" fmla="*/ 4193762 h 5218739"/>
                <a:gd name="connsiteX142" fmla="*/ 1896832 w 3737830"/>
                <a:gd name="connsiteY142" fmla="*/ 4199339 h 5218739"/>
                <a:gd name="connsiteX143" fmla="*/ 1902296 w 3737830"/>
                <a:gd name="connsiteY143" fmla="*/ 4209564 h 5218739"/>
                <a:gd name="connsiteX144" fmla="*/ 1948742 w 3737830"/>
                <a:gd name="connsiteY144" fmla="*/ 4229082 h 5218739"/>
                <a:gd name="connsiteX145" fmla="*/ 1986991 w 3737830"/>
                <a:gd name="connsiteY145" fmla="*/ 4230941 h 5218739"/>
                <a:gd name="connsiteX146" fmla="*/ 1997008 w 3737830"/>
                <a:gd name="connsiteY146" fmla="*/ 4243954 h 5218739"/>
                <a:gd name="connsiteX147" fmla="*/ 2015222 w 3737830"/>
                <a:gd name="connsiteY147" fmla="*/ 4250460 h 5218739"/>
                <a:gd name="connsiteX148" fmla="*/ 2017044 w 3737830"/>
                <a:gd name="connsiteY148" fmla="*/ 4276485 h 5218739"/>
                <a:gd name="connsiteX149" fmla="*/ 2069313 w 3737830"/>
                <a:gd name="connsiteY149" fmla="*/ 4257313 h 5218739"/>
                <a:gd name="connsiteX150" fmla="*/ 2062579 w 3737830"/>
                <a:gd name="connsiteY150" fmla="*/ 4282062 h 5218739"/>
                <a:gd name="connsiteX151" fmla="*/ 2075328 w 3737830"/>
                <a:gd name="connsiteY151" fmla="*/ 4304369 h 5218739"/>
                <a:gd name="connsiteX152" fmla="*/ 2056204 w 3737830"/>
                <a:gd name="connsiteY152" fmla="*/ 4313664 h 5218739"/>
                <a:gd name="connsiteX153" fmla="*/ 2068043 w 3737830"/>
                <a:gd name="connsiteY153" fmla="*/ 4321100 h 5218739"/>
                <a:gd name="connsiteX154" fmla="*/ 2078061 w 3737830"/>
                <a:gd name="connsiteY154" fmla="*/ 4341548 h 5218739"/>
                <a:gd name="connsiteX155" fmla="*/ 2064400 w 3737830"/>
                <a:gd name="connsiteY155" fmla="*/ 4361067 h 5218739"/>
                <a:gd name="connsiteX156" fmla="*/ 2056204 w 3737830"/>
                <a:gd name="connsiteY156" fmla="*/ 4380586 h 5218739"/>
                <a:gd name="connsiteX157" fmla="*/ 2033436 w 3737830"/>
                <a:gd name="connsiteY157" fmla="*/ 4400105 h 5218739"/>
                <a:gd name="connsiteX158" fmla="*/ 2037990 w 3737830"/>
                <a:gd name="connsiteY158" fmla="*/ 4411258 h 5218739"/>
                <a:gd name="connsiteX159" fmla="*/ 2053472 w 3737830"/>
                <a:gd name="connsiteY159" fmla="*/ 4401034 h 5218739"/>
                <a:gd name="connsiteX160" fmla="*/ 2052561 w 3737830"/>
                <a:gd name="connsiteY160" fmla="*/ 4432636 h 5218739"/>
                <a:gd name="connsiteX161" fmla="*/ 2033436 w 3737830"/>
                <a:gd name="connsiteY161" fmla="*/ 4438213 h 5218739"/>
                <a:gd name="connsiteX162" fmla="*/ 2042543 w 3737830"/>
                <a:gd name="connsiteY162" fmla="*/ 4480040 h 5218739"/>
                <a:gd name="connsiteX163" fmla="*/ 2017044 w 3737830"/>
                <a:gd name="connsiteY163" fmla="*/ 4512571 h 5218739"/>
                <a:gd name="connsiteX164" fmla="*/ 2007937 w 3737830"/>
                <a:gd name="connsiteY164" fmla="*/ 4507923 h 5218739"/>
                <a:gd name="connsiteX165" fmla="*/ 2001562 w 3737830"/>
                <a:gd name="connsiteY165" fmla="*/ 4520936 h 5218739"/>
                <a:gd name="connsiteX166" fmla="*/ 1984259 w 3737830"/>
                <a:gd name="connsiteY166" fmla="*/ 4509783 h 5218739"/>
                <a:gd name="connsiteX167" fmla="*/ 1950563 w 3737830"/>
                <a:gd name="connsiteY167" fmla="*/ 4519077 h 5218739"/>
                <a:gd name="connsiteX168" fmla="*/ 1963313 w 3737830"/>
                <a:gd name="connsiteY168" fmla="*/ 4536737 h 5218739"/>
                <a:gd name="connsiteX169" fmla="*/ 1934170 w 3737830"/>
                <a:gd name="connsiteY169" fmla="*/ 4572057 h 5218739"/>
                <a:gd name="connsiteX170" fmla="*/ 1926885 w 3737830"/>
                <a:gd name="connsiteY170" fmla="*/ 4600870 h 5218739"/>
                <a:gd name="connsiteX171" fmla="*/ 1898653 w 3737830"/>
                <a:gd name="connsiteY171" fmla="*/ 4582281 h 5218739"/>
                <a:gd name="connsiteX172" fmla="*/ 1865868 w 3737830"/>
                <a:gd name="connsiteY172" fmla="*/ 4631543 h 5218739"/>
                <a:gd name="connsiteX173" fmla="*/ 1868836 w 3737830"/>
                <a:gd name="connsiteY173" fmla="*/ 4846950 h 5218739"/>
                <a:gd name="connsiteX174" fmla="*/ 2702849 w 3737830"/>
                <a:gd name="connsiteY174" fmla="*/ 5188594 h 5218739"/>
                <a:gd name="connsiteX175" fmla="*/ 3506718 w 3737830"/>
                <a:gd name="connsiteY175" fmla="*/ 5218739 h 5218739"/>
                <a:gd name="connsiteX176" fmla="*/ 3737830 w 3737830"/>
                <a:gd name="connsiteY176" fmla="*/ 4465112 h 5218739"/>
                <a:gd name="connsiteX177" fmla="*/ 3707685 w 3737830"/>
                <a:gd name="connsiteY177" fmla="*/ 3801921 h 5218739"/>
                <a:gd name="connsiteX178" fmla="*/ 3737830 w 3737830"/>
                <a:gd name="connsiteY178" fmla="*/ 3289455 h 5218739"/>
                <a:gd name="connsiteX179" fmla="*/ 3446427 w 3737830"/>
                <a:gd name="connsiteY179" fmla="*/ 2666457 h 5218739"/>
                <a:gd name="connsiteX180" fmla="*/ 2853575 w 3737830"/>
                <a:gd name="connsiteY180" fmla="*/ 2676506 h 5218739"/>
                <a:gd name="connsiteX181" fmla="*/ 2572221 w 3737830"/>
                <a:gd name="connsiteY181" fmla="*/ 2475539 h 5218739"/>
                <a:gd name="connsiteX182" fmla="*/ 2793285 w 3737830"/>
                <a:gd name="connsiteY182" fmla="*/ 2274572 h 5218739"/>
                <a:gd name="connsiteX183" fmla="*/ 2873671 w 3737830"/>
                <a:gd name="connsiteY183" fmla="*/ 2013314 h 5218739"/>
                <a:gd name="connsiteX184" fmla="*/ 3144977 w 3737830"/>
                <a:gd name="connsiteY184" fmla="*/ 1782202 h 5218739"/>
                <a:gd name="connsiteX185" fmla="*/ 2984203 w 3737830"/>
                <a:gd name="connsiteY185" fmla="*/ 1330027 h 5218739"/>
                <a:gd name="connsiteX186" fmla="*/ 3165074 w 3737830"/>
                <a:gd name="connsiteY186" fmla="*/ 1108963 h 5218739"/>
                <a:gd name="connsiteX187" fmla="*/ 3438708 w 3737830"/>
                <a:gd name="connsiteY187" fmla="*/ 708324 h 5218739"/>
                <a:gd name="connsiteX188" fmla="*/ 3377270 w 3737830"/>
                <a:gd name="connsiteY188" fmla="*/ 563993 h 5218739"/>
                <a:gd name="connsiteX189" fmla="*/ 3316598 w 3737830"/>
                <a:gd name="connsiteY189" fmla="*/ 440404 h 5218739"/>
                <a:gd name="connsiteX190" fmla="*/ 3332784 w 3737830"/>
                <a:gd name="connsiteY190" fmla="*/ 263417 h 5218739"/>
                <a:gd name="connsiteX191" fmla="*/ 3106192 w 3737830"/>
                <a:gd name="connsiteY191" fmla="*/ 128907 h 5218739"/>
                <a:gd name="connsiteX192" fmla="*/ 3124462 w 3737830"/>
                <a:gd name="connsiteY192" fmla="*/ 12400 h 5218739"/>
                <a:gd name="connsiteX193" fmla="*/ 3020642 w 3737830"/>
                <a:gd name="connsiteY193" fmla="*/ 1477 h 5218739"/>
                <a:gd name="connsiteX194" fmla="*/ 2958526 w 3737830"/>
                <a:gd name="connsiteY194" fmla="*/ 38129 h 5218739"/>
                <a:gd name="connsiteX195" fmla="*/ 2965150 w 3737830"/>
                <a:gd name="connsiteY195" fmla="*/ 223300 h 5218739"/>
                <a:gd name="connsiteX196" fmla="*/ 2780177 w 3737830"/>
                <a:gd name="connsiteY196" fmla="*/ 305894 h 5218739"/>
                <a:gd name="connsiteX197" fmla="*/ 2762617 w 3737830"/>
                <a:gd name="connsiteY197" fmla="*/ 448814 h 5218739"/>
                <a:gd name="connsiteX0" fmla="*/ 2762617 w 3737830"/>
                <a:gd name="connsiteY0" fmla="*/ 448814 h 5218739"/>
                <a:gd name="connsiteX1" fmla="*/ 2424105 w 3737830"/>
                <a:gd name="connsiteY1" fmla="*/ 558395 h 5218739"/>
                <a:gd name="connsiteX2" fmla="*/ 2293527 w 3737830"/>
                <a:gd name="connsiteY2" fmla="*/ 545493 h 5218739"/>
                <a:gd name="connsiteX3" fmla="*/ 2241444 w 3737830"/>
                <a:gd name="connsiteY3" fmla="*/ 716503 h 5218739"/>
                <a:gd name="connsiteX4" fmla="*/ 2040286 w 3737830"/>
                <a:gd name="connsiteY4" fmla="*/ 792017 h 5218739"/>
                <a:gd name="connsiteX5" fmla="*/ 1996355 w 3737830"/>
                <a:gd name="connsiteY5" fmla="*/ 709423 h 5218739"/>
                <a:gd name="connsiteX6" fmla="*/ 1883059 w 3737830"/>
                <a:gd name="connsiteY6" fmla="*/ 810896 h 5218739"/>
                <a:gd name="connsiteX7" fmla="*/ 1700399 w 3737830"/>
                <a:gd name="connsiteY7" fmla="*/ 820335 h 5218739"/>
                <a:gd name="connsiteX8" fmla="*/ 1591727 w 3737830"/>
                <a:gd name="connsiteY8" fmla="*/ 910008 h 5218739"/>
                <a:gd name="connsiteX9" fmla="*/ 1478186 w 3737830"/>
                <a:gd name="connsiteY9" fmla="*/ 938674 h 5218739"/>
                <a:gd name="connsiteX10" fmla="*/ 1392881 w 3737830"/>
                <a:gd name="connsiteY10" fmla="*/ 1179028 h 5218739"/>
                <a:gd name="connsiteX11" fmla="*/ 1249527 w 3737830"/>
                <a:gd name="connsiteY11" fmla="*/ 1112953 h 5218739"/>
                <a:gd name="connsiteX12" fmla="*/ 1184787 w 3737830"/>
                <a:gd name="connsiteY12" fmla="*/ 1226224 h 5218739"/>
                <a:gd name="connsiteX13" fmla="*/ 1214845 w 3737830"/>
                <a:gd name="connsiteY13" fmla="*/ 1445687 h 5218739"/>
                <a:gd name="connsiteX14" fmla="*/ 1062243 w 3737830"/>
                <a:gd name="connsiteY14" fmla="*/ 1497603 h 5218739"/>
                <a:gd name="connsiteX15" fmla="*/ 1018312 w 3737830"/>
                <a:gd name="connsiteY15" fmla="*/ 1415010 h 5218739"/>
                <a:gd name="connsiteX16" fmla="*/ 932762 w 3737830"/>
                <a:gd name="connsiteY16" fmla="*/ 1436248 h 5218739"/>
                <a:gd name="connsiteX17" fmla="*/ 902682 w 3737830"/>
                <a:gd name="connsiteY17" fmla="*/ 1355452 h 5218739"/>
                <a:gd name="connsiteX18" fmla="*/ 646054 w 3737830"/>
                <a:gd name="connsiteY18" fmla="*/ 1443327 h 5218739"/>
                <a:gd name="connsiteX19" fmla="*/ 553567 w 3737830"/>
                <a:gd name="connsiteY19" fmla="*/ 1318257 h 5218739"/>
                <a:gd name="connsiteX20" fmla="*/ 528134 w 3737830"/>
                <a:gd name="connsiteY20" fmla="*/ 1490524 h 5218739"/>
                <a:gd name="connsiteX21" fmla="*/ 384780 w 3737830"/>
                <a:gd name="connsiteY21" fmla="*/ 1490524 h 5218739"/>
                <a:gd name="connsiteX22" fmla="*/ 289981 w 3737830"/>
                <a:gd name="connsiteY22" fmla="*/ 1625034 h 5218739"/>
                <a:gd name="connsiteX23" fmla="*/ 132783 w 3737830"/>
                <a:gd name="connsiteY23" fmla="*/ 1704252 h 5218739"/>
                <a:gd name="connsiteX24" fmla="*/ 137379 w 3737830"/>
                <a:gd name="connsiteY24" fmla="*/ 1825618 h 5218739"/>
                <a:gd name="connsiteX25" fmla="*/ 33332 w 3737830"/>
                <a:gd name="connsiteY25" fmla="*/ 1927091 h 5218739"/>
                <a:gd name="connsiteX26" fmla="*/ 6257 w 3737830"/>
                <a:gd name="connsiteY26" fmla="*/ 2273583 h 5218739"/>
                <a:gd name="connsiteX27" fmla="*/ 63390 w 3737830"/>
                <a:gd name="connsiteY27" fmla="*/ 2443891 h 5218739"/>
                <a:gd name="connsiteX28" fmla="*/ 125819 w 3737830"/>
                <a:gd name="connsiteY28" fmla="*/ 2469849 h 5218739"/>
                <a:gd name="connsiteX29" fmla="*/ 169750 w 3737830"/>
                <a:gd name="connsiteY29" fmla="*/ 2613798 h 5218739"/>
                <a:gd name="connsiteX30" fmla="*/ 358836 w 3737830"/>
                <a:gd name="connsiteY30" fmla="*/ 2804548 h 5218739"/>
                <a:gd name="connsiteX31" fmla="*/ 521198 w 3737830"/>
                <a:gd name="connsiteY31" fmla="*/ 2892257 h 5218739"/>
                <a:gd name="connsiteX32" fmla="*/ 598137 w 3737830"/>
                <a:gd name="connsiteY32" fmla="*/ 3135838 h 5218739"/>
                <a:gd name="connsiteX33" fmla="*/ 424087 w 3737830"/>
                <a:gd name="connsiteY33" fmla="*/ 3331184 h 5218739"/>
                <a:gd name="connsiteX34" fmla="*/ 292409 w 3737830"/>
                <a:gd name="connsiteY34" fmla="*/ 3556346 h 5218739"/>
                <a:gd name="connsiteX35" fmla="*/ 293251 w 3737830"/>
                <a:gd name="connsiteY35" fmla="*/ 3670361 h 5218739"/>
                <a:gd name="connsiteX36" fmla="*/ 335069 w 3737830"/>
                <a:gd name="connsiteY36" fmla="*/ 3679847 h 5218739"/>
                <a:gd name="connsiteX37" fmla="*/ 355879 w 3737830"/>
                <a:gd name="connsiteY37" fmla="*/ 3689581 h 5218739"/>
                <a:gd name="connsiteX38" fmla="*/ 379289 w 3737830"/>
                <a:gd name="connsiteY38" fmla="*/ 3682502 h 5218739"/>
                <a:gd name="connsiteX39" fmla="*/ 414839 w 3737830"/>
                <a:gd name="connsiteY39" fmla="*/ 3702855 h 5218739"/>
                <a:gd name="connsiteX40" fmla="*/ 446920 w 3737830"/>
                <a:gd name="connsiteY40" fmla="*/ 3695776 h 5218739"/>
                <a:gd name="connsiteX41" fmla="*/ 493741 w 3737830"/>
                <a:gd name="connsiteY41" fmla="*/ 3732943 h 5218739"/>
                <a:gd name="connsiteX42" fmla="*/ 522354 w 3737830"/>
                <a:gd name="connsiteY42" fmla="*/ 3724094 h 5218739"/>
                <a:gd name="connsiteX43" fmla="*/ 532759 w 3737830"/>
                <a:gd name="connsiteY43" fmla="*/ 3741792 h 5218739"/>
                <a:gd name="connsiteX44" fmla="*/ 569175 w 3737830"/>
                <a:gd name="connsiteY44" fmla="*/ 3717014 h 5218739"/>
                <a:gd name="connsiteX45" fmla="*/ 592586 w 3737830"/>
                <a:gd name="connsiteY45" fmla="*/ 3720554 h 5218739"/>
                <a:gd name="connsiteX46" fmla="*/ 610247 w 3737830"/>
                <a:gd name="connsiteY46" fmla="*/ 3714362 h 5218739"/>
                <a:gd name="connsiteX47" fmla="*/ 638542 w 3737830"/>
                <a:gd name="connsiteY47" fmla="*/ 3764424 h 5218739"/>
                <a:gd name="connsiteX48" fmla="*/ 654147 w 3737830"/>
                <a:gd name="connsiteY48" fmla="*/ 3775420 h 5218739"/>
                <a:gd name="connsiteX49" fmla="*/ 687095 w 3737830"/>
                <a:gd name="connsiteY49" fmla="*/ 3777190 h 5218739"/>
                <a:gd name="connsiteX50" fmla="*/ 692298 w 3737830"/>
                <a:gd name="connsiteY50" fmla="*/ 3751527 h 5218739"/>
                <a:gd name="connsiteX51" fmla="*/ 707038 w 3737830"/>
                <a:gd name="connsiteY51" fmla="*/ 3744447 h 5218739"/>
                <a:gd name="connsiteX52" fmla="*/ 706171 w 3737830"/>
                <a:gd name="connsiteY52" fmla="*/ 3728519 h 5218739"/>
                <a:gd name="connsiteX53" fmla="*/ 734784 w 3737830"/>
                <a:gd name="connsiteY53" fmla="*/ 3712590 h 5218739"/>
                <a:gd name="connsiteX54" fmla="*/ 751258 w 3737830"/>
                <a:gd name="connsiteY54" fmla="*/ 3718784 h 5218739"/>
                <a:gd name="connsiteX55" fmla="*/ 767732 w 3737830"/>
                <a:gd name="connsiteY55" fmla="*/ 3688697 h 5218739"/>
                <a:gd name="connsiteX56" fmla="*/ 818889 w 3737830"/>
                <a:gd name="connsiteY56" fmla="*/ 3698431 h 5218739"/>
                <a:gd name="connsiteX57" fmla="*/ 834496 w 3737830"/>
                <a:gd name="connsiteY57" fmla="*/ 3730288 h 5218739"/>
                <a:gd name="connsiteX58" fmla="*/ 868311 w 3737830"/>
                <a:gd name="connsiteY58" fmla="*/ 3683387 h 5218739"/>
                <a:gd name="connsiteX59" fmla="*/ 908196 w 3737830"/>
                <a:gd name="connsiteY59" fmla="*/ 3669228 h 5218739"/>
                <a:gd name="connsiteX60" fmla="*/ 934208 w 3737830"/>
                <a:gd name="connsiteY60" fmla="*/ 3674538 h 5218739"/>
                <a:gd name="connsiteX61" fmla="*/ 968890 w 3737830"/>
                <a:gd name="connsiteY61" fmla="*/ 3647105 h 5218739"/>
                <a:gd name="connsiteX62" fmla="*/ 994035 w 3737830"/>
                <a:gd name="connsiteY62" fmla="*/ 3640910 h 5218739"/>
                <a:gd name="connsiteX63" fmla="*/ 1026983 w 3737830"/>
                <a:gd name="connsiteY63" fmla="*/ 3599318 h 5218739"/>
                <a:gd name="connsiteX64" fmla="*/ 1054920 w 3737830"/>
                <a:gd name="connsiteY64" fmla="*/ 3580857 h 5218739"/>
                <a:gd name="connsiteX65" fmla="*/ 1068602 w 3737830"/>
                <a:gd name="connsiteY65" fmla="*/ 3593124 h 5218739"/>
                <a:gd name="connsiteX66" fmla="*/ 1093747 w 3737830"/>
                <a:gd name="connsiteY66" fmla="*/ 3608168 h 5218739"/>
                <a:gd name="connsiteX67" fmla="*/ 1105885 w 3737830"/>
                <a:gd name="connsiteY67" fmla="*/ 3580735 h 5218739"/>
                <a:gd name="connsiteX68" fmla="*/ 1116290 w 3737830"/>
                <a:gd name="connsiteY68" fmla="*/ 3585159 h 5218739"/>
                <a:gd name="connsiteX69" fmla="*/ 1138834 w 3737830"/>
                <a:gd name="connsiteY69" fmla="*/ 3550647 h 5218739"/>
                <a:gd name="connsiteX70" fmla="*/ 1159643 w 3737830"/>
                <a:gd name="connsiteY70" fmla="*/ 3545337 h 5218739"/>
                <a:gd name="connsiteX71" fmla="*/ 1169181 w 3737830"/>
                <a:gd name="connsiteY71" fmla="*/ 3554187 h 5218739"/>
                <a:gd name="connsiteX72" fmla="*/ 1177851 w 3737830"/>
                <a:gd name="connsiteY72" fmla="*/ 3545337 h 5218739"/>
                <a:gd name="connsiteX73" fmla="*/ 1187389 w 3737830"/>
                <a:gd name="connsiteY73" fmla="*/ 3543568 h 5218739"/>
                <a:gd name="connsiteX74" fmla="*/ 1189990 w 3737830"/>
                <a:gd name="connsiteY74" fmla="*/ 3533833 h 5218739"/>
                <a:gd name="connsiteX75" fmla="*/ 1204730 w 3737830"/>
                <a:gd name="connsiteY75" fmla="*/ 3527639 h 5218739"/>
                <a:gd name="connsiteX76" fmla="*/ 1251551 w 3737830"/>
                <a:gd name="connsiteY76" fmla="*/ 3524099 h 5218739"/>
                <a:gd name="connsiteX77" fmla="*/ 1263690 w 3737830"/>
                <a:gd name="connsiteY77" fmla="*/ 3532948 h 5218739"/>
                <a:gd name="connsiteX78" fmla="*/ 1274095 w 3737830"/>
                <a:gd name="connsiteY78" fmla="*/ 3522329 h 5218739"/>
                <a:gd name="connsiteX79" fmla="*/ 1278430 w 3737830"/>
                <a:gd name="connsiteY79" fmla="*/ 3501976 h 5218739"/>
                <a:gd name="connsiteX80" fmla="*/ 1273228 w 3737830"/>
                <a:gd name="connsiteY80" fmla="*/ 3489587 h 5218739"/>
                <a:gd name="connsiteX81" fmla="*/ 1289702 w 3737830"/>
                <a:gd name="connsiteY81" fmla="*/ 3474543 h 5218739"/>
                <a:gd name="connsiteX82" fmla="*/ 1300974 w 3737830"/>
                <a:gd name="connsiteY82" fmla="*/ 3476313 h 5218739"/>
                <a:gd name="connsiteX83" fmla="*/ 1300974 w 3737830"/>
                <a:gd name="connsiteY83" fmla="*/ 3499321 h 5218739"/>
                <a:gd name="connsiteX84" fmla="*/ 1315714 w 3737830"/>
                <a:gd name="connsiteY84" fmla="*/ 3489587 h 5218739"/>
                <a:gd name="connsiteX85" fmla="*/ 1327853 w 3737830"/>
                <a:gd name="connsiteY85" fmla="*/ 3486932 h 5218739"/>
                <a:gd name="connsiteX86" fmla="*/ 1350396 w 3737830"/>
                <a:gd name="connsiteY86" fmla="*/ 3479852 h 5218739"/>
                <a:gd name="connsiteX87" fmla="*/ 1374674 w 3737830"/>
                <a:gd name="connsiteY87" fmla="*/ 3482507 h 5218739"/>
                <a:gd name="connsiteX88" fmla="*/ 1368604 w 3737830"/>
                <a:gd name="connsiteY88" fmla="*/ 3494011 h 5218739"/>
                <a:gd name="connsiteX89" fmla="*/ 1369472 w 3737830"/>
                <a:gd name="connsiteY89" fmla="*/ 3517020 h 5218739"/>
                <a:gd name="connsiteX90" fmla="*/ 1392882 w 3737830"/>
                <a:gd name="connsiteY90" fmla="*/ 3492241 h 5218739"/>
                <a:gd name="connsiteX91" fmla="*/ 1416293 w 3737830"/>
                <a:gd name="connsiteY91" fmla="*/ 3491357 h 5218739"/>
                <a:gd name="connsiteX92" fmla="*/ 1442779 w 3737830"/>
                <a:gd name="connsiteY92" fmla="*/ 3466701 h 5218739"/>
                <a:gd name="connsiteX93" fmla="*/ 1499530 w 3737830"/>
                <a:gd name="connsiteY93" fmla="*/ 3501976 h 5218739"/>
                <a:gd name="connsiteX94" fmla="*/ 1544618 w 3737830"/>
                <a:gd name="connsiteY94" fmla="*/ 3581620 h 5218739"/>
                <a:gd name="connsiteX95" fmla="*/ 1551554 w 3737830"/>
                <a:gd name="connsiteY95" fmla="*/ 3574540 h 5218739"/>
                <a:gd name="connsiteX96" fmla="*/ 1567161 w 3737830"/>
                <a:gd name="connsiteY96" fmla="*/ 3575426 h 5218739"/>
                <a:gd name="connsiteX97" fmla="*/ 1578433 w 3737830"/>
                <a:gd name="connsiteY97" fmla="*/ 3586929 h 5218739"/>
                <a:gd name="connsiteX98" fmla="*/ 1613115 w 3737830"/>
                <a:gd name="connsiteY98" fmla="*/ 3594009 h 5218739"/>
                <a:gd name="connsiteX99" fmla="*/ 1653867 w 3737830"/>
                <a:gd name="connsiteY99" fmla="*/ 3578080 h 5218739"/>
                <a:gd name="connsiteX100" fmla="*/ 1694619 w 3737830"/>
                <a:gd name="connsiteY100" fmla="*/ 3586929 h 5218739"/>
                <a:gd name="connsiteX101" fmla="*/ 1693752 w 3737830"/>
                <a:gd name="connsiteY101" fmla="*/ 3627636 h 5218739"/>
                <a:gd name="connsiteX102" fmla="*/ 1721498 w 3737830"/>
                <a:gd name="connsiteY102" fmla="*/ 3656839 h 5218739"/>
                <a:gd name="connsiteX103" fmla="*/ 1761383 w 3737830"/>
                <a:gd name="connsiteY103" fmla="*/ 3656839 h 5218739"/>
                <a:gd name="connsiteX104" fmla="*/ 1760429 w 3737830"/>
                <a:gd name="connsiteY104" fmla="*/ 3685379 h 5218739"/>
                <a:gd name="connsiteX105" fmla="*/ 1778441 w 3737830"/>
                <a:gd name="connsiteY105" fmla="*/ 3689061 h 5218739"/>
                <a:gd name="connsiteX106" fmla="*/ 1800298 w 3737830"/>
                <a:gd name="connsiteY106" fmla="*/ 3684413 h 5218739"/>
                <a:gd name="connsiteX107" fmla="*/ 1813047 w 3737830"/>
                <a:gd name="connsiteY107" fmla="*/ 3669542 h 5218739"/>
                <a:gd name="connsiteX108" fmla="*/ 1833083 w 3737830"/>
                <a:gd name="connsiteY108" fmla="*/ 3667683 h 5218739"/>
                <a:gd name="connsiteX109" fmla="*/ 1855684 w 3737830"/>
                <a:gd name="connsiteY109" fmla="*/ 3637806 h 5218739"/>
                <a:gd name="connsiteX110" fmla="*/ 1862226 w 3737830"/>
                <a:gd name="connsiteY110" fmla="*/ 3644447 h 5218739"/>
                <a:gd name="connsiteX111" fmla="*/ 1853117 w 3737830"/>
                <a:gd name="connsiteY111" fmla="*/ 3669542 h 5218739"/>
                <a:gd name="connsiteX112" fmla="*/ 1870421 w 3737830"/>
                <a:gd name="connsiteY112" fmla="*/ 3712298 h 5218739"/>
                <a:gd name="connsiteX113" fmla="*/ 1874064 w 3737830"/>
                <a:gd name="connsiteY113" fmla="*/ 3742970 h 5218739"/>
                <a:gd name="connsiteX114" fmla="*/ 1873154 w 3737830"/>
                <a:gd name="connsiteY114" fmla="*/ 3769925 h 5218739"/>
                <a:gd name="connsiteX115" fmla="*/ 1893189 w 3737830"/>
                <a:gd name="connsiteY115" fmla="*/ 3781078 h 5218739"/>
                <a:gd name="connsiteX116" fmla="*/ 1911403 w 3737830"/>
                <a:gd name="connsiteY116" fmla="*/ 3782937 h 5218739"/>
                <a:gd name="connsiteX117" fmla="*/ 1913224 w 3737830"/>
                <a:gd name="connsiteY117" fmla="*/ 3799668 h 5218739"/>
                <a:gd name="connsiteX118" fmla="*/ 1923242 w 3737830"/>
                <a:gd name="connsiteY118" fmla="*/ 3816398 h 5218739"/>
                <a:gd name="connsiteX119" fmla="*/ 1921420 w 3737830"/>
                <a:gd name="connsiteY119" fmla="*/ 3828481 h 5218739"/>
                <a:gd name="connsiteX120" fmla="*/ 1909581 w 3737830"/>
                <a:gd name="connsiteY120" fmla="*/ 3831270 h 5218739"/>
                <a:gd name="connsiteX121" fmla="*/ 1906849 w 3737830"/>
                <a:gd name="connsiteY121" fmla="*/ 3821975 h 5218739"/>
                <a:gd name="connsiteX122" fmla="*/ 1894100 w 3737830"/>
                <a:gd name="connsiteY122" fmla="*/ 3826622 h 5218739"/>
                <a:gd name="connsiteX123" fmla="*/ 1890457 w 3737830"/>
                <a:gd name="connsiteY123" fmla="*/ 3846141 h 5218739"/>
                <a:gd name="connsiteX124" fmla="*/ 1878618 w 3737830"/>
                <a:gd name="connsiteY124" fmla="*/ 3858224 h 5218739"/>
                <a:gd name="connsiteX125" fmla="*/ 1885903 w 3737830"/>
                <a:gd name="connsiteY125" fmla="*/ 3884249 h 5218739"/>
                <a:gd name="connsiteX126" fmla="*/ 1875886 w 3737830"/>
                <a:gd name="connsiteY126" fmla="*/ 3924216 h 5218739"/>
                <a:gd name="connsiteX127" fmla="*/ 1895010 w 3737830"/>
                <a:gd name="connsiteY127" fmla="*/ 3936299 h 5218739"/>
                <a:gd name="connsiteX128" fmla="*/ 1912314 w 3737830"/>
                <a:gd name="connsiteY128" fmla="*/ 3958606 h 5218739"/>
                <a:gd name="connsiteX129" fmla="*/ 1907760 w 3737830"/>
                <a:gd name="connsiteY129" fmla="*/ 3967901 h 5218739"/>
                <a:gd name="connsiteX130" fmla="*/ 1909581 w 3737830"/>
                <a:gd name="connsiteY130" fmla="*/ 3979055 h 5218739"/>
                <a:gd name="connsiteX131" fmla="*/ 1884992 w 3737830"/>
                <a:gd name="connsiteY131" fmla="*/ 3993927 h 5218739"/>
                <a:gd name="connsiteX132" fmla="*/ 1879528 w 3737830"/>
                <a:gd name="connsiteY132" fmla="*/ 4009728 h 5218739"/>
                <a:gd name="connsiteX133" fmla="*/ 1809404 w 3737830"/>
                <a:gd name="connsiteY133" fmla="*/ 4037612 h 5218739"/>
                <a:gd name="connsiteX134" fmla="*/ 1823065 w 3737830"/>
                <a:gd name="connsiteY134" fmla="*/ 4052483 h 5218739"/>
                <a:gd name="connsiteX135" fmla="*/ 1815780 w 3737830"/>
                <a:gd name="connsiteY135" fmla="*/ 4067355 h 5218739"/>
                <a:gd name="connsiteX136" fmla="*/ 1833083 w 3737830"/>
                <a:gd name="connsiteY136" fmla="*/ 4098957 h 5218739"/>
                <a:gd name="connsiteX137" fmla="*/ 1851297 w 3737830"/>
                <a:gd name="connsiteY137" fmla="*/ 4098957 h 5218739"/>
                <a:gd name="connsiteX138" fmla="*/ 1872243 w 3737830"/>
                <a:gd name="connsiteY138" fmla="*/ 4117546 h 5218739"/>
                <a:gd name="connsiteX139" fmla="*/ 1884082 w 3737830"/>
                <a:gd name="connsiteY139" fmla="*/ 4126841 h 5218739"/>
                <a:gd name="connsiteX140" fmla="*/ 1895921 w 3737830"/>
                <a:gd name="connsiteY140" fmla="*/ 4175173 h 5218739"/>
                <a:gd name="connsiteX141" fmla="*/ 1881349 w 3737830"/>
                <a:gd name="connsiteY141" fmla="*/ 4193762 h 5218739"/>
                <a:gd name="connsiteX142" fmla="*/ 1896832 w 3737830"/>
                <a:gd name="connsiteY142" fmla="*/ 4199339 h 5218739"/>
                <a:gd name="connsiteX143" fmla="*/ 1902296 w 3737830"/>
                <a:gd name="connsiteY143" fmla="*/ 4209564 h 5218739"/>
                <a:gd name="connsiteX144" fmla="*/ 1948742 w 3737830"/>
                <a:gd name="connsiteY144" fmla="*/ 4229082 h 5218739"/>
                <a:gd name="connsiteX145" fmla="*/ 1986991 w 3737830"/>
                <a:gd name="connsiteY145" fmla="*/ 4230941 h 5218739"/>
                <a:gd name="connsiteX146" fmla="*/ 1997008 w 3737830"/>
                <a:gd name="connsiteY146" fmla="*/ 4243954 h 5218739"/>
                <a:gd name="connsiteX147" fmla="*/ 2015222 w 3737830"/>
                <a:gd name="connsiteY147" fmla="*/ 4250460 h 5218739"/>
                <a:gd name="connsiteX148" fmla="*/ 2017044 w 3737830"/>
                <a:gd name="connsiteY148" fmla="*/ 4276485 h 5218739"/>
                <a:gd name="connsiteX149" fmla="*/ 2069313 w 3737830"/>
                <a:gd name="connsiteY149" fmla="*/ 4257313 h 5218739"/>
                <a:gd name="connsiteX150" fmla="*/ 2062579 w 3737830"/>
                <a:gd name="connsiteY150" fmla="*/ 4282062 h 5218739"/>
                <a:gd name="connsiteX151" fmla="*/ 2075328 w 3737830"/>
                <a:gd name="connsiteY151" fmla="*/ 4304369 h 5218739"/>
                <a:gd name="connsiteX152" fmla="*/ 2056204 w 3737830"/>
                <a:gd name="connsiteY152" fmla="*/ 4313664 h 5218739"/>
                <a:gd name="connsiteX153" fmla="*/ 2068043 w 3737830"/>
                <a:gd name="connsiteY153" fmla="*/ 4321100 h 5218739"/>
                <a:gd name="connsiteX154" fmla="*/ 2078061 w 3737830"/>
                <a:gd name="connsiteY154" fmla="*/ 4341548 h 5218739"/>
                <a:gd name="connsiteX155" fmla="*/ 2064400 w 3737830"/>
                <a:gd name="connsiteY155" fmla="*/ 4361067 h 5218739"/>
                <a:gd name="connsiteX156" fmla="*/ 2056204 w 3737830"/>
                <a:gd name="connsiteY156" fmla="*/ 4380586 h 5218739"/>
                <a:gd name="connsiteX157" fmla="*/ 2033436 w 3737830"/>
                <a:gd name="connsiteY157" fmla="*/ 4400105 h 5218739"/>
                <a:gd name="connsiteX158" fmla="*/ 2037990 w 3737830"/>
                <a:gd name="connsiteY158" fmla="*/ 4411258 h 5218739"/>
                <a:gd name="connsiteX159" fmla="*/ 2053472 w 3737830"/>
                <a:gd name="connsiteY159" fmla="*/ 4401034 h 5218739"/>
                <a:gd name="connsiteX160" fmla="*/ 2052561 w 3737830"/>
                <a:gd name="connsiteY160" fmla="*/ 4432636 h 5218739"/>
                <a:gd name="connsiteX161" fmla="*/ 2033436 w 3737830"/>
                <a:gd name="connsiteY161" fmla="*/ 4438213 h 5218739"/>
                <a:gd name="connsiteX162" fmla="*/ 2042543 w 3737830"/>
                <a:gd name="connsiteY162" fmla="*/ 4480040 h 5218739"/>
                <a:gd name="connsiteX163" fmla="*/ 2017044 w 3737830"/>
                <a:gd name="connsiteY163" fmla="*/ 4512571 h 5218739"/>
                <a:gd name="connsiteX164" fmla="*/ 2007937 w 3737830"/>
                <a:gd name="connsiteY164" fmla="*/ 4507923 h 5218739"/>
                <a:gd name="connsiteX165" fmla="*/ 2001562 w 3737830"/>
                <a:gd name="connsiteY165" fmla="*/ 4520936 h 5218739"/>
                <a:gd name="connsiteX166" fmla="*/ 1984259 w 3737830"/>
                <a:gd name="connsiteY166" fmla="*/ 4509783 h 5218739"/>
                <a:gd name="connsiteX167" fmla="*/ 1950563 w 3737830"/>
                <a:gd name="connsiteY167" fmla="*/ 4519077 h 5218739"/>
                <a:gd name="connsiteX168" fmla="*/ 1963313 w 3737830"/>
                <a:gd name="connsiteY168" fmla="*/ 4536737 h 5218739"/>
                <a:gd name="connsiteX169" fmla="*/ 1934170 w 3737830"/>
                <a:gd name="connsiteY169" fmla="*/ 4572057 h 5218739"/>
                <a:gd name="connsiteX170" fmla="*/ 1926885 w 3737830"/>
                <a:gd name="connsiteY170" fmla="*/ 4600870 h 5218739"/>
                <a:gd name="connsiteX171" fmla="*/ 1898653 w 3737830"/>
                <a:gd name="connsiteY171" fmla="*/ 4582281 h 5218739"/>
                <a:gd name="connsiteX172" fmla="*/ 1865868 w 3737830"/>
                <a:gd name="connsiteY172" fmla="*/ 4631543 h 5218739"/>
                <a:gd name="connsiteX173" fmla="*/ 1868836 w 3737830"/>
                <a:gd name="connsiteY173" fmla="*/ 4846950 h 5218739"/>
                <a:gd name="connsiteX174" fmla="*/ 2702849 w 3737830"/>
                <a:gd name="connsiteY174" fmla="*/ 5188594 h 5218739"/>
                <a:gd name="connsiteX175" fmla="*/ 3506718 w 3737830"/>
                <a:gd name="connsiteY175" fmla="*/ 5218739 h 5218739"/>
                <a:gd name="connsiteX176" fmla="*/ 3737830 w 3737830"/>
                <a:gd name="connsiteY176" fmla="*/ 4465112 h 5218739"/>
                <a:gd name="connsiteX177" fmla="*/ 3707685 w 3737830"/>
                <a:gd name="connsiteY177" fmla="*/ 3801921 h 5218739"/>
                <a:gd name="connsiteX178" fmla="*/ 3737830 w 3737830"/>
                <a:gd name="connsiteY178" fmla="*/ 3289455 h 5218739"/>
                <a:gd name="connsiteX179" fmla="*/ 3446427 w 3737830"/>
                <a:gd name="connsiteY179" fmla="*/ 2666457 h 5218739"/>
                <a:gd name="connsiteX180" fmla="*/ 2853575 w 3737830"/>
                <a:gd name="connsiteY180" fmla="*/ 2676506 h 5218739"/>
                <a:gd name="connsiteX181" fmla="*/ 2572221 w 3737830"/>
                <a:gd name="connsiteY181" fmla="*/ 2475539 h 5218739"/>
                <a:gd name="connsiteX182" fmla="*/ 2793285 w 3737830"/>
                <a:gd name="connsiteY182" fmla="*/ 2274572 h 5218739"/>
                <a:gd name="connsiteX183" fmla="*/ 2873671 w 3737830"/>
                <a:gd name="connsiteY183" fmla="*/ 2013314 h 5218739"/>
                <a:gd name="connsiteX184" fmla="*/ 3144977 w 3737830"/>
                <a:gd name="connsiteY184" fmla="*/ 1782202 h 5218739"/>
                <a:gd name="connsiteX185" fmla="*/ 2984203 w 3737830"/>
                <a:gd name="connsiteY185" fmla="*/ 1330027 h 5218739"/>
                <a:gd name="connsiteX186" fmla="*/ 3165074 w 3737830"/>
                <a:gd name="connsiteY186" fmla="*/ 1108963 h 5218739"/>
                <a:gd name="connsiteX187" fmla="*/ 3438708 w 3737830"/>
                <a:gd name="connsiteY187" fmla="*/ 708324 h 5218739"/>
                <a:gd name="connsiteX188" fmla="*/ 3377270 w 3737830"/>
                <a:gd name="connsiteY188" fmla="*/ 563993 h 5218739"/>
                <a:gd name="connsiteX189" fmla="*/ 3316598 w 3737830"/>
                <a:gd name="connsiteY189" fmla="*/ 440404 h 5218739"/>
                <a:gd name="connsiteX190" fmla="*/ 3332784 w 3737830"/>
                <a:gd name="connsiteY190" fmla="*/ 263417 h 5218739"/>
                <a:gd name="connsiteX191" fmla="*/ 3106192 w 3737830"/>
                <a:gd name="connsiteY191" fmla="*/ 128907 h 5218739"/>
                <a:gd name="connsiteX192" fmla="*/ 3124462 w 3737830"/>
                <a:gd name="connsiteY192" fmla="*/ 12400 h 5218739"/>
                <a:gd name="connsiteX193" fmla="*/ 3020642 w 3737830"/>
                <a:gd name="connsiteY193" fmla="*/ 1477 h 5218739"/>
                <a:gd name="connsiteX194" fmla="*/ 2958526 w 3737830"/>
                <a:gd name="connsiteY194" fmla="*/ 38129 h 5218739"/>
                <a:gd name="connsiteX195" fmla="*/ 2965150 w 3737830"/>
                <a:gd name="connsiteY195" fmla="*/ 223300 h 5218739"/>
                <a:gd name="connsiteX196" fmla="*/ 2780177 w 3737830"/>
                <a:gd name="connsiteY196" fmla="*/ 305894 h 5218739"/>
                <a:gd name="connsiteX197" fmla="*/ 2762617 w 3737830"/>
                <a:gd name="connsiteY197" fmla="*/ 448814 h 5218739"/>
                <a:gd name="connsiteX0" fmla="*/ 2762617 w 3737830"/>
                <a:gd name="connsiteY0" fmla="*/ 448814 h 5218739"/>
                <a:gd name="connsiteX1" fmla="*/ 2424105 w 3737830"/>
                <a:gd name="connsiteY1" fmla="*/ 558395 h 5218739"/>
                <a:gd name="connsiteX2" fmla="*/ 2293527 w 3737830"/>
                <a:gd name="connsiteY2" fmla="*/ 545493 h 5218739"/>
                <a:gd name="connsiteX3" fmla="*/ 2241444 w 3737830"/>
                <a:gd name="connsiteY3" fmla="*/ 716503 h 5218739"/>
                <a:gd name="connsiteX4" fmla="*/ 2040286 w 3737830"/>
                <a:gd name="connsiteY4" fmla="*/ 792017 h 5218739"/>
                <a:gd name="connsiteX5" fmla="*/ 1996355 w 3737830"/>
                <a:gd name="connsiteY5" fmla="*/ 709423 h 5218739"/>
                <a:gd name="connsiteX6" fmla="*/ 1883059 w 3737830"/>
                <a:gd name="connsiteY6" fmla="*/ 810896 h 5218739"/>
                <a:gd name="connsiteX7" fmla="*/ 1700399 w 3737830"/>
                <a:gd name="connsiteY7" fmla="*/ 820335 h 5218739"/>
                <a:gd name="connsiteX8" fmla="*/ 1591727 w 3737830"/>
                <a:gd name="connsiteY8" fmla="*/ 910008 h 5218739"/>
                <a:gd name="connsiteX9" fmla="*/ 1478186 w 3737830"/>
                <a:gd name="connsiteY9" fmla="*/ 938674 h 5218739"/>
                <a:gd name="connsiteX10" fmla="*/ 1392881 w 3737830"/>
                <a:gd name="connsiteY10" fmla="*/ 1179028 h 5218739"/>
                <a:gd name="connsiteX11" fmla="*/ 1249527 w 3737830"/>
                <a:gd name="connsiteY11" fmla="*/ 1112953 h 5218739"/>
                <a:gd name="connsiteX12" fmla="*/ 1184787 w 3737830"/>
                <a:gd name="connsiteY12" fmla="*/ 1226224 h 5218739"/>
                <a:gd name="connsiteX13" fmla="*/ 1214845 w 3737830"/>
                <a:gd name="connsiteY13" fmla="*/ 1445687 h 5218739"/>
                <a:gd name="connsiteX14" fmla="*/ 1062243 w 3737830"/>
                <a:gd name="connsiteY14" fmla="*/ 1497603 h 5218739"/>
                <a:gd name="connsiteX15" fmla="*/ 1018312 w 3737830"/>
                <a:gd name="connsiteY15" fmla="*/ 1415010 h 5218739"/>
                <a:gd name="connsiteX16" fmla="*/ 932762 w 3737830"/>
                <a:gd name="connsiteY16" fmla="*/ 1436248 h 5218739"/>
                <a:gd name="connsiteX17" fmla="*/ 902682 w 3737830"/>
                <a:gd name="connsiteY17" fmla="*/ 1355452 h 5218739"/>
                <a:gd name="connsiteX18" fmla="*/ 646054 w 3737830"/>
                <a:gd name="connsiteY18" fmla="*/ 1443327 h 5218739"/>
                <a:gd name="connsiteX19" fmla="*/ 553567 w 3737830"/>
                <a:gd name="connsiteY19" fmla="*/ 1318257 h 5218739"/>
                <a:gd name="connsiteX20" fmla="*/ 528134 w 3737830"/>
                <a:gd name="connsiteY20" fmla="*/ 1490524 h 5218739"/>
                <a:gd name="connsiteX21" fmla="*/ 384780 w 3737830"/>
                <a:gd name="connsiteY21" fmla="*/ 1490524 h 5218739"/>
                <a:gd name="connsiteX22" fmla="*/ 289981 w 3737830"/>
                <a:gd name="connsiteY22" fmla="*/ 1625034 h 5218739"/>
                <a:gd name="connsiteX23" fmla="*/ 132783 w 3737830"/>
                <a:gd name="connsiteY23" fmla="*/ 1704252 h 5218739"/>
                <a:gd name="connsiteX24" fmla="*/ 137379 w 3737830"/>
                <a:gd name="connsiteY24" fmla="*/ 1825618 h 5218739"/>
                <a:gd name="connsiteX25" fmla="*/ 33332 w 3737830"/>
                <a:gd name="connsiteY25" fmla="*/ 1927091 h 5218739"/>
                <a:gd name="connsiteX26" fmla="*/ 6257 w 3737830"/>
                <a:gd name="connsiteY26" fmla="*/ 2273583 h 5218739"/>
                <a:gd name="connsiteX27" fmla="*/ 63390 w 3737830"/>
                <a:gd name="connsiteY27" fmla="*/ 2443891 h 5218739"/>
                <a:gd name="connsiteX28" fmla="*/ 125819 w 3737830"/>
                <a:gd name="connsiteY28" fmla="*/ 2469849 h 5218739"/>
                <a:gd name="connsiteX29" fmla="*/ 169750 w 3737830"/>
                <a:gd name="connsiteY29" fmla="*/ 2613798 h 5218739"/>
                <a:gd name="connsiteX30" fmla="*/ 358836 w 3737830"/>
                <a:gd name="connsiteY30" fmla="*/ 2804548 h 5218739"/>
                <a:gd name="connsiteX31" fmla="*/ 521198 w 3737830"/>
                <a:gd name="connsiteY31" fmla="*/ 2892257 h 5218739"/>
                <a:gd name="connsiteX32" fmla="*/ 598137 w 3737830"/>
                <a:gd name="connsiteY32" fmla="*/ 3135838 h 5218739"/>
                <a:gd name="connsiteX33" fmla="*/ 424087 w 3737830"/>
                <a:gd name="connsiteY33" fmla="*/ 3331184 h 5218739"/>
                <a:gd name="connsiteX34" fmla="*/ 292409 w 3737830"/>
                <a:gd name="connsiteY34" fmla="*/ 3556346 h 5218739"/>
                <a:gd name="connsiteX35" fmla="*/ 293251 w 3737830"/>
                <a:gd name="connsiteY35" fmla="*/ 3670361 h 5218739"/>
                <a:gd name="connsiteX36" fmla="*/ 335069 w 3737830"/>
                <a:gd name="connsiteY36" fmla="*/ 3679847 h 5218739"/>
                <a:gd name="connsiteX37" fmla="*/ 355879 w 3737830"/>
                <a:gd name="connsiteY37" fmla="*/ 3689581 h 5218739"/>
                <a:gd name="connsiteX38" fmla="*/ 379289 w 3737830"/>
                <a:gd name="connsiteY38" fmla="*/ 3682502 h 5218739"/>
                <a:gd name="connsiteX39" fmla="*/ 414839 w 3737830"/>
                <a:gd name="connsiteY39" fmla="*/ 3702855 h 5218739"/>
                <a:gd name="connsiteX40" fmla="*/ 446920 w 3737830"/>
                <a:gd name="connsiteY40" fmla="*/ 3695776 h 5218739"/>
                <a:gd name="connsiteX41" fmla="*/ 493741 w 3737830"/>
                <a:gd name="connsiteY41" fmla="*/ 3732943 h 5218739"/>
                <a:gd name="connsiteX42" fmla="*/ 522354 w 3737830"/>
                <a:gd name="connsiteY42" fmla="*/ 3724094 h 5218739"/>
                <a:gd name="connsiteX43" fmla="*/ 532759 w 3737830"/>
                <a:gd name="connsiteY43" fmla="*/ 3741792 h 5218739"/>
                <a:gd name="connsiteX44" fmla="*/ 569175 w 3737830"/>
                <a:gd name="connsiteY44" fmla="*/ 3717014 h 5218739"/>
                <a:gd name="connsiteX45" fmla="*/ 592586 w 3737830"/>
                <a:gd name="connsiteY45" fmla="*/ 3720554 h 5218739"/>
                <a:gd name="connsiteX46" fmla="*/ 610247 w 3737830"/>
                <a:gd name="connsiteY46" fmla="*/ 3714362 h 5218739"/>
                <a:gd name="connsiteX47" fmla="*/ 638542 w 3737830"/>
                <a:gd name="connsiteY47" fmla="*/ 3764424 h 5218739"/>
                <a:gd name="connsiteX48" fmla="*/ 654147 w 3737830"/>
                <a:gd name="connsiteY48" fmla="*/ 3775420 h 5218739"/>
                <a:gd name="connsiteX49" fmla="*/ 687095 w 3737830"/>
                <a:gd name="connsiteY49" fmla="*/ 3777190 h 5218739"/>
                <a:gd name="connsiteX50" fmla="*/ 692298 w 3737830"/>
                <a:gd name="connsiteY50" fmla="*/ 3751527 h 5218739"/>
                <a:gd name="connsiteX51" fmla="*/ 707038 w 3737830"/>
                <a:gd name="connsiteY51" fmla="*/ 3744447 h 5218739"/>
                <a:gd name="connsiteX52" fmla="*/ 706171 w 3737830"/>
                <a:gd name="connsiteY52" fmla="*/ 3728519 h 5218739"/>
                <a:gd name="connsiteX53" fmla="*/ 734784 w 3737830"/>
                <a:gd name="connsiteY53" fmla="*/ 3712590 h 5218739"/>
                <a:gd name="connsiteX54" fmla="*/ 751258 w 3737830"/>
                <a:gd name="connsiteY54" fmla="*/ 3718784 h 5218739"/>
                <a:gd name="connsiteX55" fmla="*/ 767732 w 3737830"/>
                <a:gd name="connsiteY55" fmla="*/ 3688697 h 5218739"/>
                <a:gd name="connsiteX56" fmla="*/ 818889 w 3737830"/>
                <a:gd name="connsiteY56" fmla="*/ 3698431 h 5218739"/>
                <a:gd name="connsiteX57" fmla="*/ 834496 w 3737830"/>
                <a:gd name="connsiteY57" fmla="*/ 3730288 h 5218739"/>
                <a:gd name="connsiteX58" fmla="*/ 868311 w 3737830"/>
                <a:gd name="connsiteY58" fmla="*/ 3683387 h 5218739"/>
                <a:gd name="connsiteX59" fmla="*/ 908196 w 3737830"/>
                <a:gd name="connsiteY59" fmla="*/ 3669228 h 5218739"/>
                <a:gd name="connsiteX60" fmla="*/ 934208 w 3737830"/>
                <a:gd name="connsiteY60" fmla="*/ 3674538 h 5218739"/>
                <a:gd name="connsiteX61" fmla="*/ 968890 w 3737830"/>
                <a:gd name="connsiteY61" fmla="*/ 3647105 h 5218739"/>
                <a:gd name="connsiteX62" fmla="*/ 994035 w 3737830"/>
                <a:gd name="connsiteY62" fmla="*/ 3640910 h 5218739"/>
                <a:gd name="connsiteX63" fmla="*/ 1026983 w 3737830"/>
                <a:gd name="connsiteY63" fmla="*/ 3599318 h 5218739"/>
                <a:gd name="connsiteX64" fmla="*/ 1054920 w 3737830"/>
                <a:gd name="connsiteY64" fmla="*/ 3580857 h 5218739"/>
                <a:gd name="connsiteX65" fmla="*/ 1068602 w 3737830"/>
                <a:gd name="connsiteY65" fmla="*/ 3593124 h 5218739"/>
                <a:gd name="connsiteX66" fmla="*/ 1093747 w 3737830"/>
                <a:gd name="connsiteY66" fmla="*/ 3608168 h 5218739"/>
                <a:gd name="connsiteX67" fmla="*/ 1105885 w 3737830"/>
                <a:gd name="connsiteY67" fmla="*/ 3580735 h 5218739"/>
                <a:gd name="connsiteX68" fmla="*/ 1116290 w 3737830"/>
                <a:gd name="connsiteY68" fmla="*/ 3585159 h 5218739"/>
                <a:gd name="connsiteX69" fmla="*/ 1138834 w 3737830"/>
                <a:gd name="connsiteY69" fmla="*/ 3550647 h 5218739"/>
                <a:gd name="connsiteX70" fmla="*/ 1159643 w 3737830"/>
                <a:gd name="connsiteY70" fmla="*/ 3545337 h 5218739"/>
                <a:gd name="connsiteX71" fmla="*/ 1169181 w 3737830"/>
                <a:gd name="connsiteY71" fmla="*/ 3554187 h 5218739"/>
                <a:gd name="connsiteX72" fmla="*/ 1177851 w 3737830"/>
                <a:gd name="connsiteY72" fmla="*/ 3545337 h 5218739"/>
                <a:gd name="connsiteX73" fmla="*/ 1187389 w 3737830"/>
                <a:gd name="connsiteY73" fmla="*/ 3543568 h 5218739"/>
                <a:gd name="connsiteX74" fmla="*/ 1189990 w 3737830"/>
                <a:gd name="connsiteY74" fmla="*/ 3533833 h 5218739"/>
                <a:gd name="connsiteX75" fmla="*/ 1204730 w 3737830"/>
                <a:gd name="connsiteY75" fmla="*/ 3527639 h 5218739"/>
                <a:gd name="connsiteX76" fmla="*/ 1251551 w 3737830"/>
                <a:gd name="connsiteY76" fmla="*/ 3524099 h 5218739"/>
                <a:gd name="connsiteX77" fmla="*/ 1263690 w 3737830"/>
                <a:gd name="connsiteY77" fmla="*/ 3532948 h 5218739"/>
                <a:gd name="connsiteX78" fmla="*/ 1274095 w 3737830"/>
                <a:gd name="connsiteY78" fmla="*/ 3522329 h 5218739"/>
                <a:gd name="connsiteX79" fmla="*/ 1278430 w 3737830"/>
                <a:gd name="connsiteY79" fmla="*/ 3501976 h 5218739"/>
                <a:gd name="connsiteX80" fmla="*/ 1273228 w 3737830"/>
                <a:gd name="connsiteY80" fmla="*/ 3489587 h 5218739"/>
                <a:gd name="connsiteX81" fmla="*/ 1289702 w 3737830"/>
                <a:gd name="connsiteY81" fmla="*/ 3474543 h 5218739"/>
                <a:gd name="connsiteX82" fmla="*/ 1300974 w 3737830"/>
                <a:gd name="connsiteY82" fmla="*/ 3476313 h 5218739"/>
                <a:gd name="connsiteX83" fmla="*/ 1300974 w 3737830"/>
                <a:gd name="connsiteY83" fmla="*/ 3499321 h 5218739"/>
                <a:gd name="connsiteX84" fmla="*/ 1315714 w 3737830"/>
                <a:gd name="connsiteY84" fmla="*/ 3489587 h 5218739"/>
                <a:gd name="connsiteX85" fmla="*/ 1327853 w 3737830"/>
                <a:gd name="connsiteY85" fmla="*/ 3486932 h 5218739"/>
                <a:gd name="connsiteX86" fmla="*/ 1350396 w 3737830"/>
                <a:gd name="connsiteY86" fmla="*/ 3479852 h 5218739"/>
                <a:gd name="connsiteX87" fmla="*/ 1374674 w 3737830"/>
                <a:gd name="connsiteY87" fmla="*/ 3482507 h 5218739"/>
                <a:gd name="connsiteX88" fmla="*/ 1368604 w 3737830"/>
                <a:gd name="connsiteY88" fmla="*/ 3494011 h 5218739"/>
                <a:gd name="connsiteX89" fmla="*/ 1369472 w 3737830"/>
                <a:gd name="connsiteY89" fmla="*/ 3517020 h 5218739"/>
                <a:gd name="connsiteX90" fmla="*/ 1392882 w 3737830"/>
                <a:gd name="connsiteY90" fmla="*/ 3492241 h 5218739"/>
                <a:gd name="connsiteX91" fmla="*/ 1416293 w 3737830"/>
                <a:gd name="connsiteY91" fmla="*/ 3491357 h 5218739"/>
                <a:gd name="connsiteX92" fmla="*/ 1442779 w 3737830"/>
                <a:gd name="connsiteY92" fmla="*/ 3466701 h 5218739"/>
                <a:gd name="connsiteX93" fmla="*/ 1499530 w 3737830"/>
                <a:gd name="connsiteY93" fmla="*/ 3501976 h 5218739"/>
                <a:gd name="connsiteX94" fmla="*/ 1544618 w 3737830"/>
                <a:gd name="connsiteY94" fmla="*/ 3581620 h 5218739"/>
                <a:gd name="connsiteX95" fmla="*/ 1551554 w 3737830"/>
                <a:gd name="connsiteY95" fmla="*/ 3574540 h 5218739"/>
                <a:gd name="connsiteX96" fmla="*/ 1567161 w 3737830"/>
                <a:gd name="connsiteY96" fmla="*/ 3575426 h 5218739"/>
                <a:gd name="connsiteX97" fmla="*/ 1578433 w 3737830"/>
                <a:gd name="connsiteY97" fmla="*/ 3586929 h 5218739"/>
                <a:gd name="connsiteX98" fmla="*/ 1613115 w 3737830"/>
                <a:gd name="connsiteY98" fmla="*/ 3594009 h 5218739"/>
                <a:gd name="connsiteX99" fmla="*/ 1653867 w 3737830"/>
                <a:gd name="connsiteY99" fmla="*/ 3578080 h 5218739"/>
                <a:gd name="connsiteX100" fmla="*/ 1694619 w 3737830"/>
                <a:gd name="connsiteY100" fmla="*/ 3586929 h 5218739"/>
                <a:gd name="connsiteX101" fmla="*/ 1693752 w 3737830"/>
                <a:gd name="connsiteY101" fmla="*/ 3627636 h 5218739"/>
                <a:gd name="connsiteX102" fmla="*/ 1721498 w 3737830"/>
                <a:gd name="connsiteY102" fmla="*/ 3656839 h 5218739"/>
                <a:gd name="connsiteX103" fmla="*/ 1761383 w 3737830"/>
                <a:gd name="connsiteY103" fmla="*/ 3656839 h 5218739"/>
                <a:gd name="connsiteX104" fmla="*/ 1760429 w 3737830"/>
                <a:gd name="connsiteY104" fmla="*/ 3685379 h 5218739"/>
                <a:gd name="connsiteX105" fmla="*/ 1778441 w 3737830"/>
                <a:gd name="connsiteY105" fmla="*/ 3689061 h 5218739"/>
                <a:gd name="connsiteX106" fmla="*/ 1800298 w 3737830"/>
                <a:gd name="connsiteY106" fmla="*/ 3684413 h 5218739"/>
                <a:gd name="connsiteX107" fmla="*/ 1813047 w 3737830"/>
                <a:gd name="connsiteY107" fmla="*/ 3669542 h 5218739"/>
                <a:gd name="connsiteX108" fmla="*/ 1833083 w 3737830"/>
                <a:gd name="connsiteY108" fmla="*/ 3667683 h 5218739"/>
                <a:gd name="connsiteX109" fmla="*/ 1855684 w 3737830"/>
                <a:gd name="connsiteY109" fmla="*/ 3637806 h 5218739"/>
                <a:gd name="connsiteX110" fmla="*/ 1862226 w 3737830"/>
                <a:gd name="connsiteY110" fmla="*/ 3644447 h 5218739"/>
                <a:gd name="connsiteX111" fmla="*/ 1853117 w 3737830"/>
                <a:gd name="connsiteY111" fmla="*/ 3669542 h 5218739"/>
                <a:gd name="connsiteX112" fmla="*/ 1870421 w 3737830"/>
                <a:gd name="connsiteY112" fmla="*/ 3712298 h 5218739"/>
                <a:gd name="connsiteX113" fmla="*/ 1874064 w 3737830"/>
                <a:gd name="connsiteY113" fmla="*/ 3742970 h 5218739"/>
                <a:gd name="connsiteX114" fmla="*/ 1873154 w 3737830"/>
                <a:gd name="connsiteY114" fmla="*/ 3769925 h 5218739"/>
                <a:gd name="connsiteX115" fmla="*/ 1893189 w 3737830"/>
                <a:gd name="connsiteY115" fmla="*/ 3781078 h 5218739"/>
                <a:gd name="connsiteX116" fmla="*/ 1911403 w 3737830"/>
                <a:gd name="connsiteY116" fmla="*/ 3782937 h 5218739"/>
                <a:gd name="connsiteX117" fmla="*/ 1913224 w 3737830"/>
                <a:gd name="connsiteY117" fmla="*/ 3799668 h 5218739"/>
                <a:gd name="connsiteX118" fmla="*/ 1923242 w 3737830"/>
                <a:gd name="connsiteY118" fmla="*/ 3816398 h 5218739"/>
                <a:gd name="connsiteX119" fmla="*/ 1921420 w 3737830"/>
                <a:gd name="connsiteY119" fmla="*/ 3828481 h 5218739"/>
                <a:gd name="connsiteX120" fmla="*/ 1909581 w 3737830"/>
                <a:gd name="connsiteY120" fmla="*/ 3831270 h 5218739"/>
                <a:gd name="connsiteX121" fmla="*/ 1906849 w 3737830"/>
                <a:gd name="connsiteY121" fmla="*/ 3821975 h 5218739"/>
                <a:gd name="connsiteX122" fmla="*/ 1894100 w 3737830"/>
                <a:gd name="connsiteY122" fmla="*/ 3826622 h 5218739"/>
                <a:gd name="connsiteX123" fmla="*/ 1890457 w 3737830"/>
                <a:gd name="connsiteY123" fmla="*/ 3846141 h 5218739"/>
                <a:gd name="connsiteX124" fmla="*/ 1878618 w 3737830"/>
                <a:gd name="connsiteY124" fmla="*/ 3858224 h 5218739"/>
                <a:gd name="connsiteX125" fmla="*/ 1885903 w 3737830"/>
                <a:gd name="connsiteY125" fmla="*/ 3884249 h 5218739"/>
                <a:gd name="connsiteX126" fmla="*/ 1875886 w 3737830"/>
                <a:gd name="connsiteY126" fmla="*/ 3924216 h 5218739"/>
                <a:gd name="connsiteX127" fmla="*/ 1895010 w 3737830"/>
                <a:gd name="connsiteY127" fmla="*/ 3936299 h 5218739"/>
                <a:gd name="connsiteX128" fmla="*/ 1912314 w 3737830"/>
                <a:gd name="connsiteY128" fmla="*/ 3958606 h 5218739"/>
                <a:gd name="connsiteX129" fmla="*/ 1907760 w 3737830"/>
                <a:gd name="connsiteY129" fmla="*/ 3967901 h 5218739"/>
                <a:gd name="connsiteX130" fmla="*/ 1909581 w 3737830"/>
                <a:gd name="connsiteY130" fmla="*/ 3979055 h 5218739"/>
                <a:gd name="connsiteX131" fmla="*/ 1884992 w 3737830"/>
                <a:gd name="connsiteY131" fmla="*/ 3993927 h 5218739"/>
                <a:gd name="connsiteX132" fmla="*/ 1879528 w 3737830"/>
                <a:gd name="connsiteY132" fmla="*/ 4009728 h 5218739"/>
                <a:gd name="connsiteX133" fmla="*/ 1809404 w 3737830"/>
                <a:gd name="connsiteY133" fmla="*/ 4037612 h 5218739"/>
                <a:gd name="connsiteX134" fmla="*/ 1823065 w 3737830"/>
                <a:gd name="connsiteY134" fmla="*/ 4052483 h 5218739"/>
                <a:gd name="connsiteX135" fmla="*/ 1815780 w 3737830"/>
                <a:gd name="connsiteY135" fmla="*/ 4067355 h 5218739"/>
                <a:gd name="connsiteX136" fmla="*/ 1833083 w 3737830"/>
                <a:gd name="connsiteY136" fmla="*/ 4098957 h 5218739"/>
                <a:gd name="connsiteX137" fmla="*/ 1851297 w 3737830"/>
                <a:gd name="connsiteY137" fmla="*/ 4098957 h 5218739"/>
                <a:gd name="connsiteX138" fmla="*/ 1872243 w 3737830"/>
                <a:gd name="connsiteY138" fmla="*/ 4117546 h 5218739"/>
                <a:gd name="connsiteX139" fmla="*/ 1884082 w 3737830"/>
                <a:gd name="connsiteY139" fmla="*/ 4126841 h 5218739"/>
                <a:gd name="connsiteX140" fmla="*/ 1895921 w 3737830"/>
                <a:gd name="connsiteY140" fmla="*/ 4175173 h 5218739"/>
                <a:gd name="connsiteX141" fmla="*/ 1881349 w 3737830"/>
                <a:gd name="connsiteY141" fmla="*/ 4193762 h 5218739"/>
                <a:gd name="connsiteX142" fmla="*/ 1896832 w 3737830"/>
                <a:gd name="connsiteY142" fmla="*/ 4199339 h 5218739"/>
                <a:gd name="connsiteX143" fmla="*/ 1902296 w 3737830"/>
                <a:gd name="connsiteY143" fmla="*/ 4209564 h 5218739"/>
                <a:gd name="connsiteX144" fmla="*/ 1948742 w 3737830"/>
                <a:gd name="connsiteY144" fmla="*/ 4229082 h 5218739"/>
                <a:gd name="connsiteX145" fmla="*/ 1986991 w 3737830"/>
                <a:gd name="connsiteY145" fmla="*/ 4230941 h 5218739"/>
                <a:gd name="connsiteX146" fmla="*/ 1997008 w 3737830"/>
                <a:gd name="connsiteY146" fmla="*/ 4243954 h 5218739"/>
                <a:gd name="connsiteX147" fmla="*/ 2015222 w 3737830"/>
                <a:gd name="connsiteY147" fmla="*/ 4250460 h 5218739"/>
                <a:gd name="connsiteX148" fmla="*/ 2017044 w 3737830"/>
                <a:gd name="connsiteY148" fmla="*/ 4276485 h 5218739"/>
                <a:gd name="connsiteX149" fmla="*/ 2069313 w 3737830"/>
                <a:gd name="connsiteY149" fmla="*/ 4257313 h 5218739"/>
                <a:gd name="connsiteX150" fmla="*/ 2062579 w 3737830"/>
                <a:gd name="connsiteY150" fmla="*/ 4282062 h 5218739"/>
                <a:gd name="connsiteX151" fmla="*/ 2075328 w 3737830"/>
                <a:gd name="connsiteY151" fmla="*/ 4304369 h 5218739"/>
                <a:gd name="connsiteX152" fmla="*/ 2056204 w 3737830"/>
                <a:gd name="connsiteY152" fmla="*/ 4313664 h 5218739"/>
                <a:gd name="connsiteX153" fmla="*/ 2068043 w 3737830"/>
                <a:gd name="connsiteY153" fmla="*/ 4321100 h 5218739"/>
                <a:gd name="connsiteX154" fmla="*/ 2078061 w 3737830"/>
                <a:gd name="connsiteY154" fmla="*/ 4341548 h 5218739"/>
                <a:gd name="connsiteX155" fmla="*/ 2064400 w 3737830"/>
                <a:gd name="connsiteY155" fmla="*/ 4361067 h 5218739"/>
                <a:gd name="connsiteX156" fmla="*/ 2056204 w 3737830"/>
                <a:gd name="connsiteY156" fmla="*/ 4380586 h 5218739"/>
                <a:gd name="connsiteX157" fmla="*/ 2033436 w 3737830"/>
                <a:gd name="connsiteY157" fmla="*/ 4400105 h 5218739"/>
                <a:gd name="connsiteX158" fmla="*/ 2037990 w 3737830"/>
                <a:gd name="connsiteY158" fmla="*/ 4411258 h 5218739"/>
                <a:gd name="connsiteX159" fmla="*/ 2053472 w 3737830"/>
                <a:gd name="connsiteY159" fmla="*/ 4401034 h 5218739"/>
                <a:gd name="connsiteX160" fmla="*/ 2052561 w 3737830"/>
                <a:gd name="connsiteY160" fmla="*/ 4432636 h 5218739"/>
                <a:gd name="connsiteX161" fmla="*/ 2033436 w 3737830"/>
                <a:gd name="connsiteY161" fmla="*/ 4438213 h 5218739"/>
                <a:gd name="connsiteX162" fmla="*/ 2042543 w 3737830"/>
                <a:gd name="connsiteY162" fmla="*/ 4480040 h 5218739"/>
                <a:gd name="connsiteX163" fmla="*/ 2017044 w 3737830"/>
                <a:gd name="connsiteY163" fmla="*/ 4512571 h 5218739"/>
                <a:gd name="connsiteX164" fmla="*/ 2007937 w 3737830"/>
                <a:gd name="connsiteY164" fmla="*/ 4507923 h 5218739"/>
                <a:gd name="connsiteX165" fmla="*/ 2001562 w 3737830"/>
                <a:gd name="connsiteY165" fmla="*/ 4520936 h 5218739"/>
                <a:gd name="connsiteX166" fmla="*/ 1984259 w 3737830"/>
                <a:gd name="connsiteY166" fmla="*/ 4509783 h 5218739"/>
                <a:gd name="connsiteX167" fmla="*/ 1950563 w 3737830"/>
                <a:gd name="connsiteY167" fmla="*/ 4519077 h 5218739"/>
                <a:gd name="connsiteX168" fmla="*/ 1963313 w 3737830"/>
                <a:gd name="connsiteY168" fmla="*/ 4536737 h 5218739"/>
                <a:gd name="connsiteX169" fmla="*/ 1934170 w 3737830"/>
                <a:gd name="connsiteY169" fmla="*/ 4572057 h 5218739"/>
                <a:gd name="connsiteX170" fmla="*/ 1926885 w 3737830"/>
                <a:gd name="connsiteY170" fmla="*/ 4600870 h 5218739"/>
                <a:gd name="connsiteX171" fmla="*/ 1898653 w 3737830"/>
                <a:gd name="connsiteY171" fmla="*/ 4582281 h 5218739"/>
                <a:gd name="connsiteX172" fmla="*/ 1865868 w 3737830"/>
                <a:gd name="connsiteY172" fmla="*/ 4631543 h 5218739"/>
                <a:gd name="connsiteX173" fmla="*/ 1868836 w 3737830"/>
                <a:gd name="connsiteY173" fmla="*/ 4846950 h 5218739"/>
                <a:gd name="connsiteX174" fmla="*/ 2702849 w 3737830"/>
                <a:gd name="connsiteY174" fmla="*/ 5188594 h 5218739"/>
                <a:gd name="connsiteX175" fmla="*/ 3506718 w 3737830"/>
                <a:gd name="connsiteY175" fmla="*/ 5218739 h 5218739"/>
                <a:gd name="connsiteX176" fmla="*/ 3737830 w 3737830"/>
                <a:gd name="connsiteY176" fmla="*/ 4465112 h 5218739"/>
                <a:gd name="connsiteX177" fmla="*/ 3707685 w 3737830"/>
                <a:gd name="connsiteY177" fmla="*/ 3801921 h 5218739"/>
                <a:gd name="connsiteX178" fmla="*/ 3737830 w 3737830"/>
                <a:gd name="connsiteY178" fmla="*/ 3289455 h 5218739"/>
                <a:gd name="connsiteX179" fmla="*/ 3446427 w 3737830"/>
                <a:gd name="connsiteY179" fmla="*/ 2666457 h 5218739"/>
                <a:gd name="connsiteX180" fmla="*/ 2853575 w 3737830"/>
                <a:gd name="connsiteY180" fmla="*/ 2676506 h 5218739"/>
                <a:gd name="connsiteX181" fmla="*/ 2572221 w 3737830"/>
                <a:gd name="connsiteY181" fmla="*/ 2475539 h 5218739"/>
                <a:gd name="connsiteX182" fmla="*/ 2793285 w 3737830"/>
                <a:gd name="connsiteY182" fmla="*/ 2274572 h 5218739"/>
                <a:gd name="connsiteX183" fmla="*/ 2873671 w 3737830"/>
                <a:gd name="connsiteY183" fmla="*/ 2013314 h 5218739"/>
                <a:gd name="connsiteX184" fmla="*/ 3144977 w 3737830"/>
                <a:gd name="connsiteY184" fmla="*/ 1782202 h 5218739"/>
                <a:gd name="connsiteX185" fmla="*/ 2984203 w 3737830"/>
                <a:gd name="connsiteY185" fmla="*/ 1330027 h 5218739"/>
                <a:gd name="connsiteX186" fmla="*/ 3165074 w 3737830"/>
                <a:gd name="connsiteY186" fmla="*/ 1108963 h 5218739"/>
                <a:gd name="connsiteX187" fmla="*/ 3438708 w 3737830"/>
                <a:gd name="connsiteY187" fmla="*/ 708324 h 5218739"/>
                <a:gd name="connsiteX188" fmla="*/ 3377270 w 3737830"/>
                <a:gd name="connsiteY188" fmla="*/ 563993 h 5218739"/>
                <a:gd name="connsiteX189" fmla="*/ 3316598 w 3737830"/>
                <a:gd name="connsiteY189" fmla="*/ 440404 h 5218739"/>
                <a:gd name="connsiteX190" fmla="*/ 3332784 w 3737830"/>
                <a:gd name="connsiteY190" fmla="*/ 263417 h 5218739"/>
                <a:gd name="connsiteX191" fmla="*/ 3106192 w 3737830"/>
                <a:gd name="connsiteY191" fmla="*/ 128907 h 5218739"/>
                <a:gd name="connsiteX192" fmla="*/ 3124462 w 3737830"/>
                <a:gd name="connsiteY192" fmla="*/ 12400 h 5218739"/>
                <a:gd name="connsiteX193" fmla="*/ 3020642 w 3737830"/>
                <a:gd name="connsiteY193" fmla="*/ 1477 h 5218739"/>
                <a:gd name="connsiteX194" fmla="*/ 2958526 w 3737830"/>
                <a:gd name="connsiteY194" fmla="*/ 38129 h 5218739"/>
                <a:gd name="connsiteX195" fmla="*/ 2965150 w 3737830"/>
                <a:gd name="connsiteY195" fmla="*/ 223300 h 5218739"/>
                <a:gd name="connsiteX196" fmla="*/ 2780177 w 3737830"/>
                <a:gd name="connsiteY196" fmla="*/ 305894 h 5218739"/>
                <a:gd name="connsiteX197" fmla="*/ 2762617 w 3737830"/>
                <a:gd name="connsiteY197" fmla="*/ 448814 h 5218739"/>
                <a:gd name="connsiteX0" fmla="*/ 2762617 w 3737830"/>
                <a:gd name="connsiteY0" fmla="*/ 448814 h 5218739"/>
                <a:gd name="connsiteX1" fmla="*/ 2424105 w 3737830"/>
                <a:gd name="connsiteY1" fmla="*/ 558395 h 5218739"/>
                <a:gd name="connsiteX2" fmla="*/ 2293527 w 3737830"/>
                <a:gd name="connsiteY2" fmla="*/ 545493 h 5218739"/>
                <a:gd name="connsiteX3" fmla="*/ 2241444 w 3737830"/>
                <a:gd name="connsiteY3" fmla="*/ 716503 h 5218739"/>
                <a:gd name="connsiteX4" fmla="*/ 2040286 w 3737830"/>
                <a:gd name="connsiteY4" fmla="*/ 792017 h 5218739"/>
                <a:gd name="connsiteX5" fmla="*/ 1996355 w 3737830"/>
                <a:gd name="connsiteY5" fmla="*/ 709423 h 5218739"/>
                <a:gd name="connsiteX6" fmla="*/ 1883059 w 3737830"/>
                <a:gd name="connsiteY6" fmla="*/ 810896 h 5218739"/>
                <a:gd name="connsiteX7" fmla="*/ 1700399 w 3737830"/>
                <a:gd name="connsiteY7" fmla="*/ 820335 h 5218739"/>
                <a:gd name="connsiteX8" fmla="*/ 1591727 w 3737830"/>
                <a:gd name="connsiteY8" fmla="*/ 910008 h 5218739"/>
                <a:gd name="connsiteX9" fmla="*/ 1478186 w 3737830"/>
                <a:gd name="connsiteY9" fmla="*/ 938674 h 5218739"/>
                <a:gd name="connsiteX10" fmla="*/ 1392881 w 3737830"/>
                <a:gd name="connsiteY10" fmla="*/ 1179028 h 5218739"/>
                <a:gd name="connsiteX11" fmla="*/ 1249527 w 3737830"/>
                <a:gd name="connsiteY11" fmla="*/ 1112953 h 5218739"/>
                <a:gd name="connsiteX12" fmla="*/ 1184787 w 3737830"/>
                <a:gd name="connsiteY12" fmla="*/ 1226224 h 5218739"/>
                <a:gd name="connsiteX13" fmla="*/ 1214845 w 3737830"/>
                <a:gd name="connsiteY13" fmla="*/ 1445687 h 5218739"/>
                <a:gd name="connsiteX14" fmla="*/ 1062243 w 3737830"/>
                <a:gd name="connsiteY14" fmla="*/ 1497603 h 5218739"/>
                <a:gd name="connsiteX15" fmla="*/ 1018312 w 3737830"/>
                <a:gd name="connsiteY15" fmla="*/ 1415010 h 5218739"/>
                <a:gd name="connsiteX16" fmla="*/ 932762 w 3737830"/>
                <a:gd name="connsiteY16" fmla="*/ 1436248 h 5218739"/>
                <a:gd name="connsiteX17" fmla="*/ 902682 w 3737830"/>
                <a:gd name="connsiteY17" fmla="*/ 1355452 h 5218739"/>
                <a:gd name="connsiteX18" fmla="*/ 646054 w 3737830"/>
                <a:gd name="connsiteY18" fmla="*/ 1443327 h 5218739"/>
                <a:gd name="connsiteX19" fmla="*/ 553567 w 3737830"/>
                <a:gd name="connsiteY19" fmla="*/ 1318257 h 5218739"/>
                <a:gd name="connsiteX20" fmla="*/ 528134 w 3737830"/>
                <a:gd name="connsiteY20" fmla="*/ 1490524 h 5218739"/>
                <a:gd name="connsiteX21" fmla="*/ 384780 w 3737830"/>
                <a:gd name="connsiteY21" fmla="*/ 1490524 h 5218739"/>
                <a:gd name="connsiteX22" fmla="*/ 289981 w 3737830"/>
                <a:gd name="connsiteY22" fmla="*/ 1625034 h 5218739"/>
                <a:gd name="connsiteX23" fmla="*/ 132783 w 3737830"/>
                <a:gd name="connsiteY23" fmla="*/ 1704252 h 5218739"/>
                <a:gd name="connsiteX24" fmla="*/ 137379 w 3737830"/>
                <a:gd name="connsiteY24" fmla="*/ 1825618 h 5218739"/>
                <a:gd name="connsiteX25" fmla="*/ 33332 w 3737830"/>
                <a:gd name="connsiteY25" fmla="*/ 1927091 h 5218739"/>
                <a:gd name="connsiteX26" fmla="*/ 6257 w 3737830"/>
                <a:gd name="connsiteY26" fmla="*/ 2273583 h 5218739"/>
                <a:gd name="connsiteX27" fmla="*/ 63390 w 3737830"/>
                <a:gd name="connsiteY27" fmla="*/ 2443891 h 5218739"/>
                <a:gd name="connsiteX28" fmla="*/ 125819 w 3737830"/>
                <a:gd name="connsiteY28" fmla="*/ 2469849 h 5218739"/>
                <a:gd name="connsiteX29" fmla="*/ 169750 w 3737830"/>
                <a:gd name="connsiteY29" fmla="*/ 2613798 h 5218739"/>
                <a:gd name="connsiteX30" fmla="*/ 358836 w 3737830"/>
                <a:gd name="connsiteY30" fmla="*/ 2804548 h 5218739"/>
                <a:gd name="connsiteX31" fmla="*/ 521198 w 3737830"/>
                <a:gd name="connsiteY31" fmla="*/ 2892257 h 5218739"/>
                <a:gd name="connsiteX32" fmla="*/ 598137 w 3737830"/>
                <a:gd name="connsiteY32" fmla="*/ 3135838 h 5218739"/>
                <a:gd name="connsiteX33" fmla="*/ 424087 w 3737830"/>
                <a:gd name="connsiteY33" fmla="*/ 3331184 h 5218739"/>
                <a:gd name="connsiteX34" fmla="*/ 292409 w 3737830"/>
                <a:gd name="connsiteY34" fmla="*/ 3556346 h 5218739"/>
                <a:gd name="connsiteX35" fmla="*/ 293251 w 3737830"/>
                <a:gd name="connsiteY35" fmla="*/ 3670361 h 5218739"/>
                <a:gd name="connsiteX36" fmla="*/ 335069 w 3737830"/>
                <a:gd name="connsiteY36" fmla="*/ 3679847 h 5218739"/>
                <a:gd name="connsiteX37" fmla="*/ 355879 w 3737830"/>
                <a:gd name="connsiteY37" fmla="*/ 3689581 h 5218739"/>
                <a:gd name="connsiteX38" fmla="*/ 379289 w 3737830"/>
                <a:gd name="connsiteY38" fmla="*/ 3682502 h 5218739"/>
                <a:gd name="connsiteX39" fmla="*/ 414839 w 3737830"/>
                <a:gd name="connsiteY39" fmla="*/ 3702855 h 5218739"/>
                <a:gd name="connsiteX40" fmla="*/ 446920 w 3737830"/>
                <a:gd name="connsiteY40" fmla="*/ 3695776 h 5218739"/>
                <a:gd name="connsiteX41" fmla="*/ 493741 w 3737830"/>
                <a:gd name="connsiteY41" fmla="*/ 3732943 h 5218739"/>
                <a:gd name="connsiteX42" fmla="*/ 522354 w 3737830"/>
                <a:gd name="connsiteY42" fmla="*/ 3724094 h 5218739"/>
                <a:gd name="connsiteX43" fmla="*/ 532759 w 3737830"/>
                <a:gd name="connsiteY43" fmla="*/ 3741792 h 5218739"/>
                <a:gd name="connsiteX44" fmla="*/ 569175 w 3737830"/>
                <a:gd name="connsiteY44" fmla="*/ 3717014 h 5218739"/>
                <a:gd name="connsiteX45" fmla="*/ 592586 w 3737830"/>
                <a:gd name="connsiteY45" fmla="*/ 3720554 h 5218739"/>
                <a:gd name="connsiteX46" fmla="*/ 610247 w 3737830"/>
                <a:gd name="connsiteY46" fmla="*/ 3714362 h 5218739"/>
                <a:gd name="connsiteX47" fmla="*/ 638542 w 3737830"/>
                <a:gd name="connsiteY47" fmla="*/ 3764424 h 5218739"/>
                <a:gd name="connsiteX48" fmla="*/ 654147 w 3737830"/>
                <a:gd name="connsiteY48" fmla="*/ 3775420 h 5218739"/>
                <a:gd name="connsiteX49" fmla="*/ 687095 w 3737830"/>
                <a:gd name="connsiteY49" fmla="*/ 3777190 h 5218739"/>
                <a:gd name="connsiteX50" fmla="*/ 692298 w 3737830"/>
                <a:gd name="connsiteY50" fmla="*/ 3751527 h 5218739"/>
                <a:gd name="connsiteX51" fmla="*/ 707038 w 3737830"/>
                <a:gd name="connsiteY51" fmla="*/ 3744447 h 5218739"/>
                <a:gd name="connsiteX52" fmla="*/ 706171 w 3737830"/>
                <a:gd name="connsiteY52" fmla="*/ 3728519 h 5218739"/>
                <a:gd name="connsiteX53" fmla="*/ 734784 w 3737830"/>
                <a:gd name="connsiteY53" fmla="*/ 3712590 h 5218739"/>
                <a:gd name="connsiteX54" fmla="*/ 751258 w 3737830"/>
                <a:gd name="connsiteY54" fmla="*/ 3718784 h 5218739"/>
                <a:gd name="connsiteX55" fmla="*/ 767732 w 3737830"/>
                <a:gd name="connsiteY55" fmla="*/ 3688697 h 5218739"/>
                <a:gd name="connsiteX56" fmla="*/ 818889 w 3737830"/>
                <a:gd name="connsiteY56" fmla="*/ 3698431 h 5218739"/>
                <a:gd name="connsiteX57" fmla="*/ 834496 w 3737830"/>
                <a:gd name="connsiteY57" fmla="*/ 3730288 h 5218739"/>
                <a:gd name="connsiteX58" fmla="*/ 868311 w 3737830"/>
                <a:gd name="connsiteY58" fmla="*/ 3683387 h 5218739"/>
                <a:gd name="connsiteX59" fmla="*/ 908196 w 3737830"/>
                <a:gd name="connsiteY59" fmla="*/ 3669228 h 5218739"/>
                <a:gd name="connsiteX60" fmla="*/ 934208 w 3737830"/>
                <a:gd name="connsiteY60" fmla="*/ 3674538 h 5218739"/>
                <a:gd name="connsiteX61" fmla="*/ 968890 w 3737830"/>
                <a:gd name="connsiteY61" fmla="*/ 3647105 h 5218739"/>
                <a:gd name="connsiteX62" fmla="*/ 994035 w 3737830"/>
                <a:gd name="connsiteY62" fmla="*/ 3640910 h 5218739"/>
                <a:gd name="connsiteX63" fmla="*/ 1026983 w 3737830"/>
                <a:gd name="connsiteY63" fmla="*/ 3599318 h 5218739"/>
                <a:gd name="connsiteX64" fmla="*/ 1054920 w 3737830"/>
                <a:gd name="connsiteY64" fmla="*/ 3580857 h 5218739"/>
                <a:gd name="connsiteX65" fmla="*/ 1068602 w 3737830"/>
                <a:gd name="connsiteY65" fmla="*/ 3593124 h 5218739"/>
                <a:gd name="connsiteX66" fmla="*/ 1093747 w 3737830"/>
                <a:gd name="connsiteY66" fmla="*/ 3608168 h 5218739"/>
                <a:gd name="connsiteX67" fmla="*/ 1105885 w 3737830"/>
                <a:gd name="connsiteY67" fmla="*/ 3580735 h 5218739"/>
                <a:gd name="connsiteX68" fmla="*/ 1116290 w 3737830"/>
                <a:gd name="connsiteY68" fmla="*/ 3585159 h 5218739"/>
                <a:gd name="connsiteX69" fmla="*/ 1138834 w 3737830"/>
                <a:gd name="connsiteY69" fmla="*/ 3550647 h 5218739"/>
                <a:gd name="connsiteX70" fmla="*/ 1159643 w 3737830"/>
                <a:gd name="connsiteY70" fmla="*/ 3545337 h 5218739"/>
                <a:gd name="connsiteX71" fmla="*/ 1169181 w 3737830"/>
                <a:gd name="connsiteY71" fmla="*/ 3554187 h 5218739"/>
                <a:gd name="connsiteX72" fmla="*/ 1177851 w 3737830"/>
                <a:gd name="connsiteY72" fmla="*/ 3545337 h 5218739"/>
                <a:gd name="connsiteX73" fmla="*/ 1187389 w 3737830"/>
                <a:gd name="connsiteY73" fmla="*/ 3543568 h 5218739"/>
                <a:gd name="connsiteX74" fmla="*/ 1189990 w 3737830"/>
                <a:gd name="connsiteY74" fmla="*/ 3533833 h 5218739"/>
                <a:gd name="connsiteX75" fmla="*/ 1204730 w 3737830"/>
                <a:gd name="connsiteY75" fmla="*/ 3527639 h 5218739"/>
                <a:gd name="connsiteX76" fmla="*/ 1251551 w 3737830"/>
                <a:gd name="connsiteY76" fmla="*/ 3524099 h 5218739"/>
                <a:gd name="connsiteX77" fmla="*/ 1263690 w 3737830"/>
                <a:gd name="connsiteY77" fmla="*/ 3532948 h 5218739"/>
                <a:gd name="connsiteX78" fmla="*/ 1274095 w 3737830"/>
                <a:gd name="connsiteY78" fmla="*/ 3522329 h 5218739"/>
                <a:gd name="connsiteX79" fmla="*/ 1278430 w 3737830"/>
                <a:gd name="connsiteY79" fmla="*/ 3501976 h 5218739"/>
                <a:gd name="connsiteX80" fmla="*/ 1273228 w 3737830"/>
                <a:gd name="connsiteY80" fmla="*/ 3489587 h 5218739"/>
                <a:gd name="connsiteX81" fmla="*/ 1289702 w 3737830"/>
                <a:gd name="connsiteY81" fmla="*/ 3474543 h 5218739"/>
                <a:gd name="connsiteX82" fmla="*/ 1300974 w 3737830"/>
                <a:gd name="connsiteY82" fmla="*/ 3476313 h 5218739"/>
                <a:gd name="connsiteX83" fmla="*/ 1300974 w 3737830"/>
                <a:gd name="connsiteY83" fmla="*/ 3499321 h 5218739"/>
                <a:gd name="connsiteX84" fmla="*/ 1315714 w 3737830"/>
                <a:gd name="connsiteY84" fmla="*/ 3489587 h 5218739"/>
                <a:gd name="connsiteX85" fmla="*/ 1327853 w 3737830"/>
                <a:gd name="connsiteY85" fmla="*/ 3486932 h 5218739"/>
                <a:gd name="connsiteX86" fmla="*/ 1350396 w 3737830"/>
                <a:gd name="connsiteY86" fmla="*/ 3479852 h 5218739"/>
                <a:gd name="connsiteX87" fmla="*/ 1374674 w 3737830"/>
                <a:gd name="connsiteY87" fmla="*/ 3482507 h 5218739"/>
                <a:gd name="connsiteX88" fmla="*/ 1368604 w 3737830"/>
                <a:gd name="connsiteY88" fmla="*/ 3494011 h 5218739"/>
                <a:gd name="connsiteX89" fmla="*/ 1369472 w 3737830"/>
                <a:gd name="connsiteY89" fmla="*/ 3517020 h 5218739"/>
                <a:gd name="connsiteX90" fmla="*/ 1392882 w 3737830"/>
                <a:gd name="connsiteY90" fmla="*/ 3492241 h 5218739"/>
                <a:gd name="connsiteX91" fmla="*/ 1416293 w 3737830"/>
                <a:gd name="connsiteY91" fmla="*/ 3491357 h 5218739"/>
                <a:gd name="connsiteX92" fmla="*/ 1442779 w 3737830"/>
                <a:gd name="connsiteY92" fmla="*/ 3466701 h 5218739"/>
                <a:gd name="connsiteX93" fmla="*/ 1499530 w 3737830"/>
                <a:gd name="connsiteY93" fmla="*/ 3501976 h 5218739"/>
                <a:gd name="connsiteX94" fmla="*/ 1544618 w 3737830"/>
                <a:gd name="connsiteY94" fmla="*/ 3581620 h 5218739"/>
                <a:gd name="connsiteX95" fmla="*/ 1551554 w 3737830"/>
                <a:gd name="connsiteY95" fmla="*/ 3574540 h 5218739"/>
                <a:gd name="connsiteX96" fmla="*/ 1567161 w 3737830"/>
                <a:gd name="connsiteY96" fmla="*/ 3575426 h 5218739"/>
                <a:gd name="connsiteX97" fmla="*/ 1578433 w 3737830"/>
                <a:gd name="connsiteY97" fmla="*/ 3586929 h 5218739"/>
                <a:gd name="connsiteX98" fmla="*/ 1613115 w 3737830"/>
                <a:gd name="connsiteY98" fmla="*/ 3594009 h 5218739"/>
                <a:gd name="connsiteX99" fmla="*/ 1653867 w 3737830"/>
                <a:gd name="connsiteY99" fmla="*/ 3578080 h 5218739"/>
                <a:gd name="connsiteX100" fmla="*/ 1694619 w 3737830"/>
                <a:gd name="connsiteY100" fmla="*/ 3586929 h 5218739"/>
                <a:gd name="connsiteX101" fmla="*/ 1693752 w 3737830"/>
                <a:gd name="connsiteY101" fmla="*/ 3627636 h 5218739"/>
                <a:gd name="connsiteX102" fmla="*/ 1721498 w 3737830"/>
                <a:gd name="connsiteY102" fmla="*/ 3656839 h 5218739"/>
                <a:gd name="connsiteX103" fmla="*/ 1761383 w 3737830"/>
                <a:gd name="connsiteY103" fmla="*/ 3656839 h 5218739"/>
                <a:gd name="connsiteX104" fmla="*/ 1760429 w 3737830"/>
                <a:gd name="connsiteY104" fmla="*/ 3685379 h 5218739"/>
                <a:gd name="connsiteX105" fmla="*/ 1778441 w 3737830"/>
                <a:gd name="connsiteY105" fmla="*/ 3689061 h 5218739"/>
                <a:gd name="connsiteX106" fmla="*/ 1800298 w 3737830"/>
                <a:gd name="connsiteY106" fmla="*/ 3684413 h 5218739"/>
                <a:gd name="connsiteX107" fmla="*/ 1813047 w 3737830"/>
                <a:gd name="connsiteY107" fmla="*/ 3669542 h 5218739"/>
                <a:gd name="connsiteX108" fmla="*/ 1833083 w 3737830"/>
                <a:gd name="connsiteY108" fmla="*/ 3667683 h 5218739"/>
                <a:gd name="connsiteX109" fmla="*/ 1855684 w 3737830"/>
                <a:gd name="connsiteY109" fmla="*/ 3637806 h 5218739"/>
                <a:gd name="connsiteX110" fmla="*/ 1862226 w 3737830"/>
                <a:gd name="connsiteY110" fmla="*/ 3644447 h 5218739"/>
                <a:gd name="connsiteX111" fmla="*/ 1853117 w 3737830"/>
                <a:gd name="connsiteY111" fmla="*/ 3669542 h 5218739"/>
                <a:gd name="connsiteX112" fmla="*/ 1870421 w 3737830"/>
                <a:gd name="connsiteY112" fmla="*/ 3712298 h 5218739"/>
                <a:gd name="connsiteX113" fmla="*/ 1874064 w 3737830"/>
                <a:gd name="connsiteY113" fmla="*/ 3742970 h 5218739"/>
                <a:gd name="connsiteX114" fmla="*/ 1873154 w 3737830"/>
                <a:gd name="connsiteY114" fmla="*/ 3769925 h 5218739"/>
                <a:gd name="connsiteX115" fmla="*/ 1893189 w 3737830"/>
                <a:gd name="connsiteY115" fmla="*/ 3781078 h 5218739"/>
                <a:gd name="connsiteX116" fmla="*/ 1911403 w 3737830"/>
                <a:gd name="connsiteY116" fmla="*/ 3782937 h 5218739"/>
                <a:gd name="connsiteX117" fmla="*/ 1913224 w 3737830"/>
                <a:gd name="connsiteY117" fmla="*/ 3799668 h 5218739"/>
                <a:gd name="connsiteX118" fmla="*/ 1923242 w 3737830"/>
                <a:gd name="connsiteY118" fmla="*/ 3816398 h 5218739"/>
                <a:gd name="connsiteX119" fmla="*/ 1921420 w 3737830"/>
                <a:gd name="connsiteY119" fmla="*/ 3828481 h 5218739"/>
                <a:gd name="connsiteX120" fmla="*/ 1909581 w 3737830"/>
                <a:gd name="connsiteY120" fmla="*/ 3831270 h 5218739"/>
                <a:gd name="connsiteX121" fmla="*/ 1906849 w 3737830"/>
                <a:gd name="connsiteY121" fmla="*/ 3821975 h 5218739"/>
                <a:gd name="connsiteX122" fmla="*/ 1894100 w 3737830"/>
                <a:gd name="connsiteY122" fmla="*/ 3826622 h 5218739"/>
                <a:gd name="connsiteX123" fmla="*/ 1890457 w 3737830"/>
                <a:gd name="connsiteY123" fmla="*/ 3846141 h 5218739"/>
                <a:gd name="connsiteX124" fmla="*/ 1878618 w 3737830"/>
                <a:gd name="connsiteY124" fmla="*/ 3858224 h 5218739"/>
                <a:gd name="connsiteX125" fmla="*/ 1885903 w 3737830"/>
                <a:gd name="connsiteY125" fmla="*/ 3884249 h 5218739"/>
                <a:gd name="connsiteX126" fmla="*/ 1875886 w 3737830"/>
                <a:gd name="connsiteY126" fmla="*/ 3924216 h 5218739"/>
                <a:gd name="connsiteX127" fmla="*/ 1895010 w 3737830"/>
                <a:gd name="connsiteY127" fmla="*/ 3936299 h 5218739"/>
                <a:gd name="connsiteX128" fmla="*/ 1912314 w 3737830"/>
                <a:gd name="connsiteY128" fmla="*/ 3958606 h 5218739"/>
                <a:gd name="connsiteX129" fmla="*/ 1907760 w 3737830"/>
                <a:gd name="connsiteY129" fmla="*/ 3967901 h 5218739"/>
                <a:gd name="connsiteX130" fmla="*/ 1909581 w 3737830"/>
                <a:gd name="connsiteY130" fmla="*/ 3979055 h 5218739"/>
                <a:gd name="connsiteX131" fmla="*/ 1884992 w 3737830"/>
                <a:gd name="connsiteY131" fmla="*/ 3993927 h 5218739"/>
                <a:gd name="connsiteX132" fmla="*/ 1879528 w 3737830"/>
                <a:gd name="connsiteY132" fmla="*/ 4009728 h 5218739"/>
                <a:gd name="connsiteX133" fmla="*/ 1809404 w 3737830"/>
                <a:gd name="connsiteY133" fmla="*/ 4037612 h 5218739"/>
                <a:gd name="connsiteX134" fmla="*/ 1823065 w 3737830"/>
                <a:gd name="connsiteY134" fmla="*/ 4052483 h 5218739"/>
                <a:gd name="connsiteX135" fmla="*/ 1815780 w 3737830"/>
                <a:gd name="connsiteY135" fmla="*/ 4067355 h 5218739"/>
                <a:gd name="connsiteX136" fmla="*/ 1833083 w 3737830"/>
                <a:gd name="connsiteY136" fmla="*/ 4098957 h 5218739"/>
                <a:gd name="connsiteX137" fmla="*/ 1851297 w 3737830"/>
                <a:gd name="connsiteY137" fmla="*/ 4098957 h 5218739"/>
                <a:gd name="connsiteX138" fmla="*/ 1872243 w 3737830"/>
                <a:gd name="connsiteY138" fmla="*/ 4117546 h 5218739"/>
                <a:gd name="connsiteX139" fmla="*/ 1884082 w 3737830"/>
                <a:gd name="connsiteY139" fmla="*/ 4126841 h 5218739"/>
                <a:gd name="connsiteX140" fmla="*/ 1895921 w 3737830"/>
                <a:gd name="connsiteY140" fmla="*/ 4175173 h 5218739"/>
                <a:gd name="connsiteX141" fmla="*/ 1881349 w 3737830"/>
                <a:gd name="connsiteY141" fmla="*/ 4193762 h 5218739"/>
                <a:gd name="connsiteX142" fmla="*/ 1896832 w 3737830"/>
                <a:gd name="connsiteY142" fmla="*/ 4199339 h 5218739"/>
                <a:gd name="connsiteX143" fmla="*/ 1902296 w 3737830"/>
                <a:gd name="connsiteY143" fmla="*/ 4209564 h 5218739"/>
                <a:gd name="connsiteX144" fmla="*/ 1948742 w 3737830"/>
                <a:gd name="connsiteY144" fmla="*/ 4229082 h 5218739"/>
                <a:gd name="connsiteX145" fmla="*/ 1986991 w 3737830"/>
                <a:gd name="connsiteY145" fmla="*/ 4230941 h 5218739"/>
                <a:gd name="connsiteX146" fmla="*/ 1997008 w 3737830"/>
                <a:gd name="connsiteY146" fmla="*/ 4243954 h 5218739"/>
                <a:gd name="connsiteX147" fmla="*/ 2015222 w 3737830"/>
                <a:gd name="connsiteY147" fmla="*/ 4250460 h 5218739"/>
                <a:gd name="connsiteX148" fmla="*/ 2017044 w 3737830"/>
                <a:gd name="connsiteY148" fmla="*/ 4276485 h 5218739"/>
                <a:gd name="connsiteX149" fmla="*/ 2069313 w 3737830"/>
                <a:gd name="connsiteY149" fmla="*/ 4257313 h 5218739"/>
                <a:gd name="connsiteX150" fmla="*/ 2062579 w 3737830"/>
                <a:gd name="connsiteY150" fmla="*/ 4282062 h 5218739"/>
                <a:gd name="connsiteX151" fmla="*/ 2075328 w 3737830"/>
                <a:gd name="connsiteY151" fmla="*/ 4304369 h 5218739"/>
                <a:gd name="connsiteX152" fmla="*/ 2056204 w 3737830"/>
                <a:gd name="connsiteY152" fmla="*/ 4313664 h 5218739"/>
                <a:gd name="connsiteX153" fmla="*/ 2068043 w 3737830"/>
                <a:gd name="connsiteY153" fmla="*/ 4321100 h 5218739"/>
                <a:gd name="connsiteX154" fmla="*/ 2078061 w 3737830"/>
                <a:gd name="connsiteY154" fmla="*/ 4341548 h 5218739"/>
                <a:gd name="connsiteX155" fmla="*/ 2064400 w 3737830"/>
                <a:gd name="connsiteY155" fmla="*/ 4361067 h 5218739"/>
                <a:gd name="connsiteX156" fmla="*/ 2056204 w 3737830"/>
                <a:gd name="connsiteY156" fmla="*/ 4380586 h 5218739"/>
                <a:gd name="connsiteX157" fmla="*/ 2033436 w 3737830"/>
                <a:gd name="connsiteY157" fmla="*/ 4400105 h 5218739"/>
                <a:gd name="connsiteX158" fmla="*/ 2037990 w 3737830"/>
                <a:gd name="connsiteY158" fmla="*/ 4411258 h 5218739"/>
                <a:gd name="connsiteX159" fmla="*/ 2053472 w 3737830"/>
                <a:gd name="connsiteY159" fmla="*/ 4401034 h 5218739"/>
                <a:gd name="connsiteX160" fmla="*/ 2052561 w 3737830"/>
                <a:gd name="connsiteY160" fmla="*/ 4432636 h 5218739"/>
                <a:gd name="connsiteX161" fmla="*/ 2033436 w 3737830"/>
                <a:gd name="connsiteY161" fmla="*/ 4438213 h 5218739"/>
                <a:gd name="connsiteX162" fmla="*/ 2042543 w 3737830"/>
                <a:gd name="connsiteY162" fmla="*/ 4480040 h 5218739"/>
                <a:gd name="connsiteX163" fmla="*/ 2017044 w 3737830"/>
                <a:gd name="connsiteY163" fmla="*/ 4512571 h 5218739"/>
                <a:gd name="connsiteX164" fmla="*/ 2007937 w 3737830"/>
                <a:gd name="connsiteY164" fmla="*/ 4507923 h 5218739"/>
                <a:gd name="connsiteX165" fmla="*/ 2001562 w 3737830"/>
                <a:gd name="connsiteY165" fmla="*/ 4520936 h 5218739"/>
                <a:gd name="connsiteX166" fmla="*/ 1984259 w 3737830"/>
                <a:gd name="connsiteY166" fmla="*/ 4509783 h 5218739"/>
                <a:gd name="connsiteX167" fmla="*/ 1950563 w 3737830"/>
                <a:gd name="connsiteY167" fmla="*/ 4519077 h 5218739"/>
                <a:gd name="connsiteX168" fmla="*/ 1963313 w 3737830"/>
                <a:gd name="connsiteY168" fmla="*/ 4536737 h 5218739"/>
                <a:gd name="connsiteX169" fmla="*/ 1934170 w 3737830"/>
                <a:gd name="connsiteY169" fmla="*/ 4572057 h 5218739"/>
                <a:gd name="connsiteX170" fmla="*/ 1926885 w 3737830"/>
                <a:gd name="connsiteY170" fmla="*/ 4600870 h 5218739"/>
                <a:gd name="connsiteX171" fmla="*/ 1898653 w 3737830"/>
                <a:gd name="connsiteY171" fmla="*/ 4582281 h 5218739"/>
                <a:gd name="connsiteX172" fmla="*/ 1865868 w 3737830"/>
                <a:gd name="connsiteY172" fmla="*/ 4631543 h 5218739"/>
                <a:gd name="connsiteX173" fmla="*/ 1868836 w 3737830"/>
                <a:gd name="connsiteY173" fmla="*/ 4846950 h 5218739"/>
                <a:gd name="connsiteX174" fmla="*/ 2702849 w 3737830"/>
                <a:gd name="connsiteY174" fmla="*/ 5188594 h 5218739"/>
                <a:gd name="connsiteX175" fmla="*/ 3506718 w 3737830"/>
                <a:gd name="connsiteY175" fmla="*/ 5218739 h 5218739"/>
                <a:gd name="connsiteX176" fmla="*/ 3737830 w 3737830"/>
                <a:gd name="connsiteY176" fmla="*/ 4465112 h 5218739"/>
                <a:gd name="connsiteX177" fmla="*/ 3707685 w 3737830"/>
                <a:gd name="connsiteY177" fmla="*/ 3801921 h 5218739"/>
                <a:gd name="connsiteX178" fmla="*/ 3737830 w 3737830"/>
                <a:gd name="connsiteY178" fmla="*/ 3289455 h 5218739"/>
                <a:gd name="connsiteX179" fmla="*/ 3446427 w 3737830"/>
                <a:gd name="connsiteY179" fmla="*/ 2666457 h 5218739"/>
                <a:gd name="connsiteX180" fmla="*/ 2853575 w 3737830"/>
                <a:gd name="connsiteY180" fmla="*/ 2676506 h 5218739"/>
                <a:gd name="connsiteX181" fmla="*/ 2572221 w 3737830"/>
                <a:gd name="connsiteY181" fmla="*/ 2475539 h 5218739"/>
                <a:gd name="connsiteX182" fmla="*/ 2793285 w 3737830"/>
                <a:gd name="connsiteY182" fmla="*/ 2274572 h 5218739"/>
                <a:gd name="connsiteX183" fmla="*/ 2873671 w 3737830"/>
                <a:gd name="connsiteY183" fmla="*/ 2013314 h 5218739"/>
                <a:gd name="connsiteX184" fmla="*/ 3144977 w 3737830"/>
                <a:gd name="connsiteY184" fmla="*/ 1782202 h 5218739"/>
                <a:gd name="connsiteX185" fmla="*/ 2984203 w 3737830"/>
                <a:gd name="connsiteY185" fmla="*/ 1330027 h 5218739"/>
                <a:gd name="connsiteX186" fmla="*/ 3165074 w 3737830"/>
                <a:gd name="connsiteY186" fmla="*/ 1108963 h 5218739"/>
                <a:gd name="connsiteX187" fmla="*/ 3438708 w 3737830"/>
                <a:gd name="connsiteY187" fmla="*/ 708324 h 5218739"/>
                <a:gd name="connsiteX188" fmla="*/ 3377270 w 3737830"/>
                <a:gd name="connsiteY188" fmla="*/ 563993 h 5218739"/>
                <a:gd name="connsiteX189" fmla="*/ 3316598 w 3737830"/>
                <a:gd name="connsiteY189" fmla="*/ 440404 h 5218739"/>
                <a:gd name="connsiteX190" fmla="*/ 3332784 w 3737830"/>
                <a:gd name="connsiteY190" fmla="*/ 263417 h 5218739"/>
                <a:gd name="connsiteX191" fmla="*/ 3106192 w 3737830"/>
                <a:gd name="connsiteY191" fmla="*/ 128907 h 5218739"/>
                <a:gd name="connsiteX192" fmla="*/ 3124462 w 3737830"/>
                <a:gd name="connsiteY192" fmla="*/ 12400 h 5218739"/>
                <a:gd name="connsiteX193" fmla="*/ 3020642 w 3737830"/>
                <a:gd name="connsiteY193" fmla="*/ 1477 h 5218739"/>
                <a:gd name="connsiteX194" fmla="*/ 2958526 w 3737830"/>
                <a:gd name="connsiteY194" fmla="*/ 38129 h 5218739"/>
                <a:gd name="connsiteX195" fmla="*/ 2965150 w 3737830"/>
                <a:gd name="connsiteY195" fmla="*/ 223300 h 5218739"/>
                <a:gd name="connsiteX196" fmla="*/ 2780177 w 3737830"/>
                <a:gd name="connsiteY196" fmla="*/ 305894 h 5218739"/>
                <a:gd name="connsiteX197" fmla="*/ 2762617 w 3737830"/>
                <a:gd name="connsiteY197" fmla="*/ 448814 h 5218739"/>
                <a:gd name="connsiteX0" fmla="*/ 2762617 w 3737830"/>
                <a:gd name="connsiteY0" fmla="*/ 448814 h 5218739"/>
                <a:gd name="connsiteX1" fmla="*/ 2424105 w 3737830"/>
                <a:gd name="connsiteY1" fmla="*/ 558395 h 5218739"/>
                <a:gd name="connsiteX2" fmla="*/ 2293527 w 3737830"/>
                <a:gd name="connsiteY2" fmla="*/ 545493 h 5218739"/>
                <a:gd name="connsiteX3" fmla="*/ 2241444 w 3737830"/>
                <a:gd name="connsiteY3" fmla="*/ 716503 h 5218739"/>
                <a:gd name="connsiteX4" fmla="*/ 2040286 w 3737830"/>
                <a:gd name="connsiteY4" fmla="*/ 792017 h 5218739"/>
                <a:gd name="connsiteX5" fmla="*/ 1996355 w 3737830"/>
                <a:gd name="connsiteY5" fmla="*/ 709423 h 5218739"/>
                <a:gd name="connsiteX6" fmla="*/ 1883059 w 3737830"/>
                <a:gd name="connsiteY6" fmla="*/ 810896 h 5218739"/>
                <a:gd name="connsiteX7" fmla="*/ 1700399 w 3737830"/>
                <a:gd name="connsiteY7" fmla="*/ 820335 h 5218739"/>
                <a:gd name="connsiteX8" fmla="*/ 1591727 w 3737830"/>
                <a:gd name="connsiteY8" fmla="*/ 910008 h 5218739"/>
                <a:gd name="connsiteX9" fmla="*/ 1478186 w 3737830"/>
                <a:gd name="connsiteY9" fmla="*/ 938674 h 5218739"/>
                <a:gd name="connsiteX10" fmla="*/ 1392881 w 3737830"/>
                <a:gd name="connsiteY10" fmla="*/ 1179028 h 5218739"/>
                <a:gd name="connsiteX11" fmla="*/ 1249527 w 3737830"/>
                <a:gd name="connsiteY11" fmla="*/ 1112953 h 5218739"/>
                <a:gd name="connsiteX12" fmla="*/ 1184787 w 3737830"/>
                <a:gd name="connsiteY12" fmla="*/ 1226224 h 5218739"/>
                <a:gd name="connsiteX13" fmla="*/ 1214845 w 3737830"/>
                <a:gd name="connsiteY13" fmla="*/ 1445687 h 5218739"/>
                <a:gd name="connsiteX14" fmla="*/ 1062243 w 3737830"/>
                <a:gd name="connsiteY14" fmla="*/ 1497603 h 5218739"/>
                <a:gd name="connsiteX15" fmla="*/ 1018312 w 3737830"/>
                <a:gd name="connsiteY15" fmla="*/ 1415010 h 5218739"/>
                <a:gd name="connsiteX16" fmla="*/ 932762 w 3737830"/>
                <a:gd name="connsiteY16" fmla="*/ 1436248 h 5218739"/>
                <a:gd name="connsiteX17" fmla="*/ 902682 w 3737830"/>
                <a:gd name="connsiteY17" fmla="*/ 1355452 h 5218739"/>
                <a:gd name="connsiteX18" fmla="*/ 646054 w 3737830"/>
                <a:gd name="connsiteY18" fmla="*/ 1443327 h 5218739"/>
                <a:gd name="connsiteX19" fmla="*/ 553567 w 3737830"/>
                <a:gd name="connsiteY19" fmla="*/ 1318257 h 5218739"/>
                <a:gd name="connsiteX20" fmla="*/ 528134 w 3737830"/>
                <a:gd name="connsiteY20" fmla="*/ 1490524 h 5218739"/>
                <a:gd name="connsiteX21" fmla="*/ 384780 w 3737830"/>
                <a:gd name="connsiteY21" fmla="*/ 1490524 h 5218739"/>
                <a:gd name="connsiteX22" fmla="*/ 289981 w 3737830"/>
                <a:gd name="connsiteY22" fmla="*/ 1625034 h 5218739"/>
                <a:gd name="connsiteX23" fmla="*/ 132783 w 3737830"/>
                <a:gd name="connsiteY23" fmla="*/ 1704252 h 5218739"/>
                <a:gd name="connsiteX24" fmla="*/ 137379 w 3737830"/>
                <a:gd name="connsiteY24" fmla="*/ 1825618 h 5218739"/>
                <a:gd name="connsiteX25" fmla="*/ 33332 w 3737830"/>
                <a:gd name="connsiteY25" fmla="*/ 1927091 h 5218739"/>
                <a:gd name="connsiteX26" fmla="*/ 6257 w 3737830"/>
                <a:gd name="connsiteY26" fmla="*/ 2273583 h 5218739"/>
                <a:gd name="connsiteX27" fmla="*/ 63390 w 3737830"/>
                <a:gd name="connsiteY27" fmla="*/ 2443891 h 5218739"/>
                <a:gd name="connsiteX28" fmla="*/ 125819 w 3737830"/>
                <a:gd name="connsiteY28" fmla="*/ 2469849 h 5218739"/>
                <a:gd name="connsiteX29" fmla="*/ 169750 w 3737830"/>
                <a:gd name="connsiteY29" fmla="*/ 2613798 h 5218739"/>
                <a:gd name="connsiteX30" fmla="*/ 358836 w 3737830"/>
                <a:gd name="connsiteY30" fmla="*/ 2804548 h 5218739"/>
                <a:gd name="connsiteX31" fmla="*/ 521198 w 3737830"/>
                <a:gd name="connsiteY31" fmla="*/ 2892257 h 5218739"/>
                <a:gd name="connsiteX32" fmla="*/ 598137 w 3737830"/>
                <a:gd name="connsiteY32" fmla="*/ 3135838 h 5218739"/>
                <a:gd name="connsiteX33" fmla="*/ 424087 w 3737830"/>
                <a:gd name="connsiteY33" fmla="*/ 3331184 h 5218739"/>
                <a:gd name="connsiteX34" fmla="*/ 292409 w 3737830"/>
                <a:gd name="connsiteY34" fmla="*/ 3556346 h 5218739"/>
                <a:gd name="connsiteX35" fmla="*/ 293251 w 3737830"/>
                <a:gd name="connsiteY35" fmla="*/ 3670361 h 5218739"/>
                <a:gd name="connsiteX36" fmla="*/ 335069 w 3737830"/>
                <a:gd name="connsiteY36" fmla="*/ 3679847 h 5218739"/>
                <a:gd name="connsiteX37" fmla="*/ 355879 w 3737830"/>
                <a:gd name="connsiteY37" fmla="*/ 3689581 h 5218739"/>
                <a:gd name="connsiteX38" fmla="*/ 379289 w 3737830"/>
                <a:gd name="connsiteY38" fmla="*/ 3682502 h 5218739"/>
                <a:gd name="connsiteX39" fmla="*/ 414839 w 3737830"/>
                <a:gd name="connsiteY39" fmla="*/ 3702855 h 5218739"/>
                <a:gd name="connsiteX40" fmla="*/ 446920 w 3737830"/>
                <a:gd name="connsiteY40" fmla="*/ 3695776 h 5218739"/>
                <a:gd name="connsiteX41" fmla="*/ 493741 w 3737830"/>
                <a:gd name="connsiteY41" fmla="*/ 3732943 h 5218739"/>
                <a:gd name="connsiteX42" fmla="*/ 522354 w 3737830"/>
                <a:gd name="connsiteY42" fmla="*/ 3724094 h 5218739"/>
                <a:gd name="connsiteX43" fmla="*/ 532759 w 3737830"/>
                <a:gd name="connsiteY43" fmla="*/ 3741792 h 5218739"/>
                <a:gd name="connsiteX44" fmla="*/ 569175 w 3737830"/>
                <a:gd name="connsiteY44" fmla="*/ 3717014 h 5218739"/>
                <a:gd name="connsiteX45" fmla="*/ 592586 w 3737830"/>
                <a:gd name="connsiteY45" fmla="*/ 3720554 h 5218739"/>
                <a:gd name="connsiteX46" fmla="*/ 610247 w 3737830"/>
                <a:gd name="connsiteY46" fmla="*/ 3714362 h 5218739"/>
                <a:gd name="connsiteX47" fmla="*/ 638542 w 3737830"/>
                <a:gd name="connsiteY47" fmla="*/ 3764424 h 5218739"/>
                <a:gd name="connsiteX48" fmla="*/ 654147 w 3737830"/>
                <a:gd name="connsiteY48" fmla="*/ 3775420 h 5218739"/>
                <a:gd name="connsiteX49" fmla="*/ 687095 w 3737830"/>
                <a:gd name="connsiteY49" fmla="*/ 3777190 h 5218739"/>
                <a:gd name="connsiteX50" fmla="*/ 692298 w 3737830"/>
                <a:gd name="connsiteY50" fmla="*/ 3751527 h 5218739"/>
                <a:gd name="connsiteX51" fmla="*/ 707038 w 3737830"/>
                <a:gd name="connsiteY51" fmla="*/ 3744447 h 5218739"/>
                <a:gd name="connsiteX52" fmla="*/ 706171 w 3737830"/>
                <a:gd name="connsiteY52" fmla="*/ 3728519 h 5218739"/>
                <a:gd name="connsiteX53" fmla="*/ 734784 w 3737830"/>
                <a:gd name="connsiteY53" fmla="*/ 3712590 h 5218739"/>
                <a:gd name="connsiteX54" fmla="*/ 751258 w 3737830"/>
                <a:gd name="connsiteY54" fmla="*/ 3718784 h 5218739"/>
                <a:gd name="connsiteX55" fmla="*/ 767732 w 3737830"/>
                <a:gd name="connsiteY55" fmla="*/ 3688697 h 5218739"/>
                <a:gd name="connsiteX56" fmla="*/ 818889 w 3737830"/>
                <a:gd name="connsiteY56" fmla="*/ 3698431 h 5218739"/>
                <a:gd name="connsiteX57" fmla="*/ 834496 w 3737830"/>
                <a:gd name="connsiteY57" fmla="*/ 3730288 h 5218739"/>
                <a:gd name="connsiteX58" fmla="*/ 868311 w 3737830"/>
                <a:gd name="connsiteY58" fmla="*/ 3683387 h 5218739"/>
                <a:gd name="connsiteX59" fmla="*/ 908196 w 3737830"/>
                <a:gd name="connsiteY59" fmla="*/ 3669228 h 5218739"/>
                <a:gd name="connsiteX60" fmla="*/ 934208 w 3737830"/>
                <a:gd name="connsiteY60" fmla="*/ 3674538 h 5218739"/>
                <a:gd name="connsiteX61" fmla="*/ 968890 w 3737830"/>
                <a:gd name="connsiteY61" fmla="*/ 3647105 h 5218739"/>
                <a:gd name="connsiteX62" fmla="*/ 994035 w 3737830"/>
                <a:gd name="connsiteY62" fmla="*/ 3640910 h 5218739"/>
                <a:gd name="connsiteX63" fmla="*/ 1026983 w 3737830"/>
                <a:gd name="connsiteY63" fmla="*/ 3599318 h 5218739"/>
                <a:gd name="connsiteX64" fmla="*/ 1054920 w 3737830"/>
                <a:gd name="connsiteY64" fmla="*/ 3580857 h 5218739"/>
                <a:gd name="connsiteX65" fmla="*/ 1068602 w 3737830"/>
                <a:gd name="connsiteY65" fmla="*/ 3593124 h 5218739"/>
                <a:gd name="connsiteX66" fmla="*/ 1093747 w 3737830"/>
                <a:gd name="connsiteY66" fmla="*/ 3608168 h 5218739"/>
                <a:gd name="connsiteX67" fmla="*/ 1105885 w 3737830"/>
                <a:gd name="connsiteY67" fmla="*/ 3580735 h 5218739"/>
                <a:gd name="connsiteX68" fmla="*/ 1116290 w 3737830"/>
                <a:gd name="connsiteY68" fmla="*/ 3585159 h 5218739"/>
                <a:gd name="connsiteX69" fmla="*/ 1138834 w 3737830"/>
                <a:gd name="connsiteY69" fmla="*/ 3550647 h 5218739"/>
                <a:gd name="connsiteX70" fmla="*/ 1159643 w 3737830"/>
                <a:gd name="connsiteY70" fmla="*/ 3545337 h 5218739"/>
                <a:gd name="connsiteX71" fmla="*/ 1169181 w 3737830"/>
                <a:gd name="connsiteY71" fmla="*/ 3554187 h 5218739"/>
                <a:gd name="connsiteX72" fmla="*/ 1177851 w 3737830"/>
                <a:gd name="connsiteY72" fmla="*/ 3545337 h 5218739"/>
                <a:gd name="connsiteX73" fmla="*/ 1187389 w 3737830"/>
                <a:gd name="connsiteY73" fmla="*/ 3543568 h 5218739"/>
                <a:gd name="connsiteX74" fmla="*/ 1189990 w 3737830"/>
                <a:gd name="connsiteY74" fmla="*/ 3533833 h 5218739"/>
                <a:gd name="connsiteX75" fmla="*/ 1204730 w 3737830"/>
                <a:gd name="connsiteY75" fmla="*/ 3527639 h 5218739"/>
                <a:gd name="connsiteX76" fmla="*/ 1251551 w 3737830"/>
                <a:gd name="connsiteY76" fmla="*/ 3524099 h 5218739"/>
                <a:gd name="connsiteX77" fmla="*/ 1263690 w 3737830"/>
                <a:gd name="connsiteY77" fmla="*/ 3532948 h 5218739"/>
                <a:gd name="connsiteX78" fmla="*/ 1274095 w 3737830"/>
                <a:gd name="connsiteY78" fmla="*/ 3522329 h 5218739"/>
                <a:gd name="connsiteX79" fmla="*/ 1278430 w 3737830"/>
                <a:gd name="connsiteY79" fmla="*/ 3501976 h 5218739"/>
                <a:gd name="connsiteX80" fmla="*/ 1273228 w 3737830"/>
                <a:gd name="connsiteY80" fmla="*/ 3489587 h 5218739"/>
                <a:gd name="connsiteX81" fmla="*/ 1289702 w 3737830"/>
                <a:gd name="connsiteY81" fmla="*/ 3474543 h 5218739"/>
                <a:gd name="connsiteX82" fmla="*/ 1300974 w 3737830"/>
                <a:gd name="connsiteY82" fmla="*/ 3476313 h 5218739"/>
                <a:gd name="connsiteX83" fmla="*/ 1300974 w 3737830"/>
                <a:gd name="connsiteY83" fmla="*/ 3499321 h 5218739"/>
                <a:gd name="connsiteX84" fmla="*/ 1315714 w 3737830"/>
                <a:gd name="connsiteY84" fmla="*/ 3489587 h 5218739"/>
                <a:gd name="connsiteX85" fmla="*/ 1327853 w 3737830"/>
                <a:gd name="connsiteY85" fmla="*/ 3486932 h 5218739"/>
                <a:gd name="connsiteX86" fmla="*/ 1350396 w 3737830"/>
                <a:gd name="connsiteY86" fmla="*/ 3479852 h 5218739"/>
                <a:gd name="connsiteX87" fmla="*/ 1374674 w 3737830"/>
                <a:gd name="connsiteY87" fmla="*/ 3482507 h 5218739"/>
                <a:gd name="connsiteX88" fmla="*/ 1368604 w 3737830"/>
                <a:gd name="connsiteY88" fmla="*/ 3494011 h 5218739"/>
                <a:gd name="connsiteX89" fmla="*/ 1369472 w 3737830"/>
                <a:gd name="connsiteY89" fmla="*/ 3517020 h 5218739"/>
                <a:gd name="connsiteX90" fmla="*/ 1392882 w 3737830"/>
                <a:gd name="connsiteY90" fmla="*/ 3492241 h 5218739"/>
                <a:gd name="connsiteX91" fmla="*/ 1416293 w 3737830"/>
                <a:gd name="connsiteY91" fmla="*/ 3491357 h 5218739"/>
                <a:gd name="connsiteX92" fmla="*/ 1442779 w 3737830"/>
                <a:gd name="connsiteY92" fmla="*/ 3466701 h 5218739"/>
                <a:gd name="connsiteX93" fmla="*/ 1499530 w 3737830"/>
                <a:gd name="connsiteY93" fmla="*/ 3501976 h 5218739"/>
                <a:gd name="connsiteX94" fmla="*/ 1544618 w 3737830"/>
                <a:gd name="connsiteY94" fmla="*/ 3581620 h 5218739"/>
                <a:gd name="connsiteX95" fmla="*/ 1551554 w 3737830"/>
                <a:gd name="connsiteY95" fmla="*/ 3574540 h 5218739"/>
                <a:gd name="connsiteX96" fmla="*/ 1567161 w 3737830"/>
                <a:gd name="connsiteY96" fmla="*/ 3575426 h 5218739"/>
                <a:gd name="connsiteX97" fmla="*/ 1578433 w 3737830"/>
                <a:gd name="connsiteY97" fmla="*/ 3586929 h 5218739"/>
                <a:gd name="connsiteX98" fmla="*/ 1613115 w 3737830"/>
                <a:gd name="connsiteY98" fmla="*/ 3594009 h 5218739"/>
                <a:gd name="connsiteX99" fmla="*/ 1653867 w 3737830"/>
                <a:gd name="connsiteY99" fmla="*/ 3578080 h 5218739"/>
                <a:gd name="connsiteX100" fmla="*/ 1694619 w 3737830"/>
                <a:gd name="connsiteY100" fmla="*/ 3586929 h 5218739"/>
                <a:gd name="connsiteX101" fmla="*/ 1693752 w 3737830"/>
                <a:gd name="connsiteY101" fmla="*/ 3627636 h 5218739"/>
                <a:gd name="connsiteX102" fmla="*/ 1721498 w 3737830"/>
                <a:gd name="connsiteY102" fmla="*/ 3656839 h 5218739"/>
                <a:gd name="connsiteX103" fmla="*/ 1761383 w 3737830"/>
                <a:gd name="connsiteY103" fmla="*/ 3656839 h 5218739"/>
                <a:gd name="connsiteX104" fmla="*/ 1760429 w 3737830"/>
                <a:gd name="connsiteY104" fmla="*/ 3685379 h 5218739"/>
                <a:gd name="connsiteX105" fmla="*/ 1778441 w 3737830"/>
                <a:gd name="connsiteY105" fmla="*/ 3689061 h 5218739"/>
                <a:gd name="connsiteX106" fmla="*/ 1800298 w 3737830"/>
                <a:gd name="connsiteY106" fmla="*/ 3684413 h 5218739"/>
                <a:gd name="connsiteX107" fmla="*/ 1813047 w 3737830"/>
                <a:gd name="connsiteY107" fmla="*/ 3669542 h 5218739"/>
                <a:gd name="connsiteX108" fmla="*/ 1833083 w 3737830"/>
                <a:gd name="connsiteY108" fmla="*/ 3667683 h 5218739"/>
                <a:gd name="connsiteX109" fmla="*/ 1855684 w 3737830"/>
                <a:gd name="connsiteY109" fmla="*/ 3637806 h 5218739"/>
                <a:gd name="connsiteX110" fmla="*/ 1862226 w 3737830"/>
                <a:gd name="connsiteY110" fmla="*/ 3644447 h 5218739"/>
                <a:gd name="connsiteX111" fmla="*/ 1853117 w 3737830"/>
                <a:gd name="connsiteY111" fmla="*/ 3669542 h 5218739"/>
                <a:gd name="connsiteX112" fmla="*/ 1870421 w 3737830"/>
                <a:gd name="connsiteY112" fmla="*/ 3712298 h 5218739"/>
                <a:gd name="connsiteX113" fmla="*/ 1874064 w 3737830"/>
                <a:gd name="connsiteY113" fmla="*/ 3742970 h 5218739"/>
                <a:gd name="connsiteX114" fmla="*/ 1873154 w 3737830"/>
                <a:gd name="connsiteY114" fmla="*/ 3769925 h 5218739"/>
                <a:gd name="connsiteX115" fmla="*/ 1893189 w 3737830"/>
                <a:gd name="connsiteY115" fmla="*/ 3781078 h 5218739"/>
                <a:gd name="connsiteX116" fmla="*/ 1911403 w 3737830"/>
                <a:gd name="connsiteY116" fmla="*/ 3782937 h 5218739"/>
                <a:gd name="connsiteX117" fmla="*/ 1913224 w 3737830"/>
                <a:gd name="connsiteY117" fmla="*/ 3799668 h 5218739"/>
                <a:gd name="connsiteX118" fmla="*/ 1923242 w 3737830"/>
                <a:gd name="connsiteY118" fmla="*/ 3816398 h 5218739"/>
                <a:gd name="connsiteX119" fmla="*/ 1921420 w 3737830"/>
                <a:gd name="connsiteY119" fmla="*/ 3828481 h 5218739"/>
                <a:gd name="connsiteX120" fmla="*/ 1909581 w 3737830"/>
                <a:gd name="connsiteY120" fmla="*/ 3831270 h 5218739"/>
                <a:gd name="connsiteX121" fmla="*/ 1906849 w 3737830"/>
                <a:gd name="connsiteY121" fmla="*/ 3821975 h 5218739"/>
                <a:gd name="connsiteX122" fmla="*/ 1894100 w 3737830"/>
                <a:gd name="connsiteY122" fmla="*/ 3826622 h 5218739"/>
                <a:gd name="connsiteX123" fmla="*/ 1890457 w 3737830"/>
                <a:gd name="connsiteY123" fmla="*/ 3846141 h 5218739"/>
                <a:gd name="connsiteX124" fmla="*/ 1878618 w 3737830"/>
                <a:gd name="connsiteY124" fmla="*/ 3858224 h 5218739"/>
                <a:gd name="connsiteX125" fmla="*/ 1885903 w 3737830"/>
                <a:gd name="connsiteY125" fmla="*/ 3884249 h 5218739"/>
                <a:gd name="connsiteX126" fmla="*/ 1875886 w 3737830"/>
                <a:gd name="connsiteY126" fmla="*/ 3924216 h 5218739"/>
                <a:gd name="connsiteX127" fmla="*/ 1895010 w 3737830"/>
                <a:gd name="connsiteY127" fmla="*/ 3936299 h 5218739"/>
                <a:gd name="connsiteX128" fmla="*/ 1912314 w 3737830"/>
                <a:gd name="connsiteY128" fmla="*/ 3958606 h 5218739"/>
                <a:gd name="connsiteX129" fmla="*/ 1907760 w 3737830"/>
                <a:gd name="connsiteY129" fmla="*/ 3967901 h 5218739"/>
                <a:gd name="connsiteX130" fmla="*/ 1909581 w 3737830"/>
                <a:gd name="connsiteY130" fmla="*/ 3979055 h 5218739"/>
                <a:gd name="connsiteX131" fmla="*/ 1884992 w 3737830"/>
                <a:gd name="connsiteY131" fmla="*/ 3993927 h 5218739"/>
                <a:gd name="connsiteX132" fmla="*/ 1879528 w 3737830"/>
                <a:gd name="connsiteY132" fmla="*/ 4009728 h 5218739"/>
                <a:gd name="connsiteX133" fmla="*/ 1809404 w 3737830"/>
                <a:gd name="connsiteY133" fmla="*/ 4037612 h 5218739"/>
                <a:gd name="connsiteX134" fmla="*/ 1823065 w 3737830"/>
                <a:gd name="connsiteY134" fmla="*/ 4052483 h 5218739"/>
                <a:gd name="connsiteX135" fmla="*/ 1815780 w 3737830"/>
                <a:gd name="connsiteY135" fmla="*/ 4067355 h 5218739"/>
                <a:gd name="connsiteX136" fmla="*/ 1833083 w 3737830"/>
                <a:gd name="connsiteY136" fmla="*/ 4098957 h 5218739"/>
                <a:gd name="connsiteX137" fmla="*/ 1851297 w 3737830"/>
                <a:gd name="connsiteY137" fmla="*/ 4098957 h 5218739"/>
                <a:gd name="connsiteX138" fmla="*/ 1872243 w 3737830"/>
                <a:gd name="connsiteY138" fmla="*/ 4117546 h 5218739"/>
                <a:gd name="connsiteX139" fmla="*/ 1884082 w 3737830"/>
                <a:gd name="connsiteY139" fmla="*/ 4126841 h 5218739"/>
                <a:gd name="connsiteX140" fmla="*/ 1895921 w 3737830"/>
                <a:gd name="connsiteY140" fmla="*/ 4175173 h 5218739"/>
                <a:gd name="connsiteX141" fmla="*/ 1881349 w 3737830"/>
                <a:gd name="connsiteY141" fmla="*/ 4193762 h 5218739"/>
                <a:gd name="connsiteX142" fmla="*/ 1896832 w 3737830"/>
                <a:gd name="connsiteY142" fmla="*/ 4199339 h 5218739"/>
                <a:gd name="connsiteX143" fmla="*/ 1902296 w 3737830"/>
                <a:gd name="connsiteY143" fmla="*/ 4209564 h 5218739"/>
                <a:gd name="connsiteX144" fmla="*/ 1948742 w 3737830"/>
                <a:gd name="connsiteY144" fmla="*/ 4229082 h 5218739"/>
                <a:gd name="connsiteX145" fmla="*/ 1986991 w 3737830"/>
                <a:gd name="connsiteY145" fmla="*/ 4230941 h 5218739"/>
                <a:gd name="connsiteX146" fmla="*/ 1997008 w 3737830"/>
                <a:gd name="connsiteY146" fmla="*/ 4243954 h 5218739"/>
                <a:gd name="connsiteX147" fmla="*/ 2015222 w 3737830"/>
                <a:gd name="connsiteY147" fmla="*/ 4250460 h 5218739"/>
                <a:gd name="connsiteX148" fmla="*/ 2017044 w 3737830"/>
                <a:gd name="connsiteY148" fmla="*/ 4276485 h 5218739"/>
                <a:gd name="connsiteX149" fmla="*/ 2069313 w 3737830"/>
                <a:gd name="connsiteY149" fmla="*/ 4257313 h 5218739"/>
                <a:gd name="connsiteX150" fmla="*/ 2062579 w 3737830"/>
                <a:gd name="connsiteY150" fmla="*/ 4282062 h 5218739"/>
                <a:gd name="connsiteX151" fmla="*/ 2075328 w 3737830"/>
                <a:gd name="connsiteY151" fmla="*/ 4304369 h 5218739"/>
                <a:gd name="connsiteX152" fmla="*/ 2056204 w 3737830"/>
                <a:gd name="connsiteY152" fmla="*/ 4313664 h 5218739"/>
                <a:gd name="connsiteX153" fmla="*/ 2068043 w 3737830"/>
                <a:gd name="connsiteY153" fmla="*/ 4321100 h 5218739"/>
                <a:gd name="connsiteX154" fmla="*/ 2078061 w 3737830"/>
                <a:gd name="connsiteY154" fmla="*/ 4341548 h 5218739"/>
                <a:gd name="connsiteX155" fmla="*/ 2064400 w 3737830"/>
                <a:gd name="connsiteY155" fmla="*/ 4361067 h 5218739"/>
                <a:gd name="connsiteX156" fmla="*/ 2056204 w 3737830"/>
                <a:gd name="connsiteY156" fmla="*/ 4380586 h 5218739"/>
                <a:gd name="connsiteX157" fmla="*/ 2033436 w 3737830"/>
                <a:gd name="connsiteY157" fmla="*/ 4400105 h 5218739"/>
                <a:gd name="connsiteX158" fmla="*/ 2037990 w 3737830"/>
                <a:gd name="connsiteY158" fmla="*/ 4411258 h 5218739"/>
                <a:gd name="connsiteX159" fmla="*/ 2053472 w 3737830"/>
                <a:gd name="connsiteY159" fmla="*/ 4401034 h 5218739"/>
                <a:gd name="connsiteX160" fmla="*/ 2052561 w 3737830"/>
                <a:gd name="connsiteY160" fmla="*/ 4432636 h 5218739"/>
                <a:gd name="connsiteX161" fmla="*/ 2033436 w 3737830"/>
                <a:gd name="connsiteY161" fmla="*/ 4438213 h 5218739"/>
                <a:gd name="connsiteX162" fmla="*/ 2042543 w 3737830"/>
                <a:gd name="connsiteY162" fmla="*/ 4480040 h 5218739"/>
                <a:gd name="connsiteX163" fmla="*/ 2017044 w 3737830"/>
                <a:gd name="connsiteY163" fmla="*/ 4512571 h 5218739"/>
                <a:gd name="connsiteX164" fmla="*/ 2007937 w 3737830"/>
                <a:gd name="connsiteY164" fmla="*/ 4507923 h 5218739"/>
                <a:gd name="connsiteX165" fmla="*/ 2001562 w 3737830"/>
                <a:gd name="connsiteY165" fmla="*/ 4520936 h 5218739"/>
                <a:gd name="connsiteX166" fmla="*/ 1984259 w 3737830"/>
                <a:gd name="connsiteY166" fmla="*/ 4509783 h 5218739"/>
                <a:gd name="connsiteX167" fmla="*/ 1950563 w 3737830"/>
                <a:gd name="connsiteY167" fmla="*/ 4519077 h 5218739"/>
                <a:gd name="connsiteX168" fmla="*/ 1963313 w 3737830"/>
                <a:gd name="connsiteY168" fmla="*/ 4536737 h 5218739"/>
                <a:gd name="connsiteX169" fmla="*/ 1934170 w 3737830"/>
                <a:gd name="connsiteY169" fmla="*/ 4572057 h 5218739"/>
                <a:gd name="connsiteX170" fmla="*/ 1926885 w 3737830"/>
                <a:gd name="connsiteY170" fmla="*/ 4600870 h 5218739"/>
                <a:gd name="connsiteX171" fmla="*/ 1898653 w 3737830"/>
                <a:gd name="connsiteY171" fmla="*/ 4582281 h 5218739"/>
                <a:gd name="connsiteX172" fmla="*/ 1865868 w 3737830"/>
                <a:gd name="connsiteY172" fmla="*/ 4631543 h 5218739"/>
                <a:gd name="connsiteX173" fmla="*/ 1868836 w 3737830"/>
                <a:gd name="connsiteY173" fmla="*/ 4846950 h 5218739"/>
                <a:gd name="connsiteX174" fmla="*/ 2702849 w 3737830"/>
                <a:gd name="connsiteY174" fmla="*/ 5188594 h 5218739"/>
                <a:gd name="connsiteX175" fmla="*/ 3506718 w 3737830"/>
                <a:gd name="connsiteY175" fmla="*/ 5218739 h 5218739"/>
                <a:gd name="connsiteX176" fmla="*/ 3737830 w 3737830"/>
                <a:gd name="connsiteY176" fmla="*/ 4465112 h 5218739"/>
                <a:gd name="connsiteX177" fmla="*/ 3707685 w 3737830"/>
                <a:gd name="connsiteY177" fmla="*/ 3801921 h 5218739"/>
                <a:gd name="connsiteX178" fmla="*/ 3737830 w 3737830"/>
                <a:gd name="connsiteY178" fmla="*/ 3289455 h 5218739"/>
                <a:gd name="connsiteX179" fmla="*/ 3446427 w 3737830"/>
                <a:gd name="connsiteY179" fmla="*/ 2666457 h 5218739"/>
                <a:gd name="connsiteX180" fmla="*/ 2853575 w 3737830"/>
                <a:gd name="connsiteY180" fmla="*/ 2676506 h 5218739"/>
                <a:gd name="connsiteX181" fmla="*/ 2572221 w 3737830"/>
                <a:gd name="connsiteY181" fmla="*/ 2475539 h 5218739"/>
                <a:gd name="connsiteX182" fmla="*/ 2793285 w 3737830"/>
                <a:gd name="connsiteY182" fmla="*/ 2274572 h 5218739"/>
                <a:gd name="connsiteX183" fmla="*/ 2873671 w 3737830"/>
                <a:gd name="connsiteY183" fmla="*/ 2013314 h 5218739"/>
                <a:gd name="connsiteX184" fmla="*/ 3144977 w 3737830"/>
                <a:gd name="connsiteY184" fmla="*/ 1782202 h 5218739"/>
                <a:gd name="connsiteX185" fmla="*/ 2984203 w 3737830"/>
                <a:gd name="connsiteY185" fmla="*/ 1330027 h 5218739"/>
                <a:gd name="connsiteX186" fmla="*/ 3165074 w 3737830"/>
                <a:gd name="connsiteY186" fmla="*/ 1108963 h 5218739"/>
                <a:gd name="connsiteX187" fmla="*/ 3438708 w 3737830"/>
                <a:gd name="connsiteY187" fmla="*/ 708324 h 5218739"/>
                <a:gd name="connsiteX188" fmla="*/ 3377270 w 3737830"/>
                <a:gd name="connsiteY188" fmla="*/ 563993 h 5218739"/>
                <a:gd name="connsiteX189" fmla="*/ 3316598 w 3737830"/>
                <a:gd name="connsiteY189" fmla="*/ 440404 h 5218739"/>
                <a:gd name="connsiteX190" fmla="*/ 3332784 w 3737830"/>
                <a:gd name="connsiteY190" fmla="*/ 263417 h 5218739"/>
                <a:gd name="connsiteX191" fmla="*/ 3106192 w 3737830"/>
                <a:gd name="connsiteY191" fmla="*/ 128907 h 5218739"/>
                <a:gd name="connsiteX192" fmla="*/ 3124462 w 3737830"/>
                <a:gd name="connsiteY192" fmla="*/ 12400 h 5218739"/>
                <a:gd name="connsiteX193" fmla="*/ 3020642 w 3737830"/>
                <a:gd name="connsiteY193" fmla="*/ 1477 h 5218739"/>
                <a:gd name="connsiteX194" fmla="*/ 2958526 w 3737830"/>
                <a:gd name="connsiteY194" fmla="*/ 38129 h 5218739"/>
                <a:gd name="connsiteX195" fmla="*/ 2965150 w 3737830"/>
                <a:gd name="connsiteY195" fmla="*/ 223300 h 5218739"/>
                <a:gd name="connsiteX196" fmla="*/ 2780177 w 3737830"/>
                <a:gd name="connsiteY196" fmla="*/ 305894 h 5218739"/>
                <a:gd name="connsiteX197" fmla="*/ 2762617 w 3737830"/>
                <a:gd name="connsiteY197" fmla="*/ 448814 h 5218739"/>
                <a:gd name="connsiteX0" fmla="*/ 2762617 w 3737830"/>
                <a:gd name="connsiteY0" fmla="*/ 448814 h 5218739"/>
                <a:gd name="connsiteX1" fmla="*/ 2424105 w 3737830"/>
                <a:gd name="connsiteY1" fmla="*/ 558395 h 5218739"/>
                <a:gd name="connsiteX2" fmla="*/ 2293527 w 3737830"/>
                <a:gd name="connsiteY2" fmla="*/ 545493 h 5218739"/>
                <a:gd name="connsiteX3" fmla="*/ 2241444 w 3737830"/>
                <a:gd name="connsiteY3" fmla="*/ 716503 h 5218739"/>
                <a:gd name="connsiteX4" fmla="*/ 2040286 w 3737830"/>
                <a:gd name="connsiteY4" fmla="*/ 792017 h 5218739"/>
                <a:gd name="connsiteX5" fmla="*/ 1996355 w 3737830"/>
                <a:gd name="connsiteY5" fmla="*/ 709423 h 5218739"/>
                <a:gd name="connsiteX6" fmla="*/ 1883059 w 3737830"/>
                <a:gd name="connsiteY6" fmla="*/ 810896 h 5218739"/>
                <a:gd name="connsiteX7" fmla="*/ 1700399 w 3737830"/>
                <a:gd name="connsiteY7" fmla="*/ 820335 h 5218739"/>
                <a:gd name="connsiteX8" fmla="*/ 1591727 w 3737830"/>
                <a:gd name="connsiteY8" fmla="*/ 910008 h 5218739"/>
                <a:gd name="connsiteX9" fmla="*/ 1478186 w 3737830"/>
                <a:gd name="connsiteY9" fmla="*/ 938674 h 5218739"/>
                <a:gd name="connsiteX10" fmla="*/ 1392881 w 3737830"/>
                <a:gd name="connsiteY10" fmla="*/ 1179028 h 5218739"/>
                <a:gd name="connsiteX11" fmla="*/ 1249527 w 3737830"/>
                <a:gd name="connsiteY11" fmla="*/ 1112953 h 5218739"/>
                <a:gd name="connsiteX12" fmla="*/ 1184787 w 3737830"/>
                <a:gd name="connsiteY12" fmla="*/ 1226224 h 5218739"/>
                <a:gd name="connsiteX13" fmla="*/ 1214845 w 3737830"/>
                <a:gd name="connsiteY13" fmla="*/ 1445687 h 5218739"/>
                <a:gd name="connsiteX14" fmla="*/ 1062243 w 3737830"/>
                <a:gd name="connsiteY14" fmla="*/ 1497603 h 5218739"/>
                <a:gd name="connsiteX15" fmla="*/ 1018312 w 3737830"/>
                <a:gd name="connsiteY15" fmla="*/ 1415010 h 5218739"/>
                <a:gd name="connsiteX16" fmla="*/ 932762 w 3737830"/>
                <a:gd name="connsiteY16" fmla="*/ 1436248 h 5218739"/>
                <a:gd name="connsiteX17" fmla="*/ 902682 w 3737830"/>
                <a:gd name="connsiteY17" fmla="*/ 1355452 h 5218739"/>
                <a:gd name="connsiteX18" fmla="*/ 646054 w 3737830"/>
                <a:gd name="connsiteY18" fmla="*/ 1443327 h 5218739"/>
                <a:gd name="connsiteX19" fmla="*/ 553567 w 3737830"/>
                <a:gd name="connsiteY19" fmla="*/ 1318257 h 5218739"/>
                <a:gd name="connsiteX20" fmla="*/ 528134 w 3737830"/>
                <a:gd name="connsiteY20" fmla="*/ 1490524 h 5218739"/>
                <a:gd name="connsiteX21" fmla="*/ 384780 w 3737830"/>
                <a:gd name="connsiteY21" fmla="*/ 1490524 h 5218739"/>
                <a:gd name="connsiteX22" fmla="*/ 289981 w 3737830"/>
                <a:gd name="connsiteY22" fmla="*/ 1625034 h 5218739"/>
                <a:gd name="connsiteX23" fmla="*/ 132783 w 3737830"/>
                <a:gd name="connsiteY23" fmla="*/ 1704252 h 5218739"/>
                <a:gd name="connsiteX24" fmla="*/ 137379 w 3737830"/>
                <a:gd name="connsiteY24" fmla="*/ 1825618 h 5218739"/>
                <a:gd name="connsiteX25" fmla="*/ 33332 w 3737830"/>
                <a:gd name="connsiteY25" fmla="*/ 1927091 h 5218739"/>
                <a:gd name="connsiteX26" fmla="*/ 6257 w 3737830"/>
                <a:gd name="connsiteY26" fmla="*/ 2273583 h 5218739"/>
                <a:gd name="connsiteX27" fmla="*/ 63390 w 3737830"/>
                <a:gd name="connsiteY27" fmla="*/ 2443891 h 5218739"/>
                <a:gd name="connsiteX28" fmla="*/ 125819 w 3737830"/>
                <a:gd name="connsiteY28" fmla="*/ 2469849 h 5218739"/>
                <a:gd name="connsiteX29" fmla="*/ 169750 w 3737830"/>
                <a:gd name="connsiteY29" fmla="*/ 2613798 h 5218739"/>
                <a:gd name="connsiteX30" fmla="*/ 358836 w 3737830"/>
                <a:gd name="connsiteY30" fmla="*/ 2804548 h 5218739"/>
                <a:gd name="connsiteX31" fmla="*/ 521198 w 3737830"/>
                <a:gd name="connsiteY31" fmla="*/ 2892257 h 5218739"/>
                <a:gd name="connsiteX32" fmla="*/ 598137 w 3737830"/>
                <a:gd name="connsiteY32" fmla="*/ 3135838 h 5218739"/>
                <a:gd name="connsiteX33" fmla="*/ 424087 w 3737830"/>
                <a:gd name="connsiteY33" fmla="*/ 3331184 h 5218739"/>
                <a:gd name="connsiteX34" fmla="*/ 292409 w 3737830"/>
                <a:gd name="connsiteY34" fmla="*/ 3556346 h 5218739"/>
                <a:gd name="connsiteX35" fmla="*/ 293251 w 3737830"/>
                <a:gd name="connsiteY35" fmla="*/ 3670361 h 5218739"/>
                <a:gd name="connsiteX36" fmla="*/ 335069 w 3737830"/>
                <a:gd name="connsiteY36" fmla="*/ 3679847 h 5218739"/>
                <a:gd name="connsiteX37" fmla="*/ 355879 w 3737830"/>
                <a:gd name="connsiteY37" fmla="*/ 3689581 h 5218739"/>
                <a:gd name="connsiteX38" fmla="*/ 379289 w 3737830"/>
                <a:gd name="connsiteY38" fmla="*/ 3682502 h 5218739"/>
                <a:gd name="connsiteX39" fmla="*/ 414839 w 3737830"/>
                <a:gd name="connsiteY39" fmla="*/ 3702855 h 5218739"/>
                <a:gd name="connsiteX40" fmla="*/ 446920 w 3737830"/>
                <a:gd name="connsiteY40" fmla="*/ 3695776 h 5218739"/>
                <a:gd name="connsiteX41" fmla="*/ 493741 w 3737830"/>
                <a:gd name="connsiteY41" fmla="*/ 3732943 h 5218739"/>
                <a:gd name="connsiteX42" fmla="*/ 522354 w 3737830"/>
                <a:gd name="connsiteY42" fmla="*/ 3724094 h 5218739"/>
                <a:gd name="connsiteX43" fmla="*/ 532759 w 3737830"/>
                <a:gd name="connsiteY43" fmla="*/ 3741792 h 5218739"/>
                <a:gd name="connsiteX44" fmla="*/ 569175 w 3737830"/>
                <a:gd name="connsiteY44" fmla="*/ 3717014 h 5218739"/>
                <a:gd name="connsiteX45" fmla="*/ 592586 w 3737830"/>
                <a:gd name="connsiteY45" fmla="*/ 3720554 h 5218739"/>
                <a:gd name="connsiteX46" fmla="*/ 610247 w 3737830"/>
                <a:gd name="connsiteY46" fmla="*/ 3714362 h 5218739"/>
                <a:gd name="connsiteX47" fmla="*/ 638542 w 3737830"/>
                <a:gd name="connsiteY47" fmla="*/ 3764424 h 5218739"/>
                <a:gd name="connsiteX48" fmla="*/ 654147 w 3737830"/>
                <a:gd name="connsiteY48" fmla="*/ 3775420 h 5218739"/>
                <a:gd name="connsiteX49" fmla="*/ 687095 w 3737830"/>
                <a:gd name="connsiteY49" fmla="*/ 3777190 h 5218739"/>
                <a:gd name="connsiteX50" fmla="*/ 692298 w 3737830"/>
                <a:gd name="connsiteY50" fmla="*/ 3751527 h 5218739"/>
                <a:gd name="connsiteX51" fmla="*/ 707038 w 3737830"/>
                <a:gd name="connsiteY51" fmla="*/ 3744447 h 5218739"/>
                <a:gd name="connsiteX52" fmla="*/ 706171 w 3737830"/>
                <a:gd name="connsiteY52" fmla="*/ 3728519 h 5218739"/>
                <a:gd name="connsiteX53" fmla="*/ 734784 w 3737830"/>
                <a:gd name="connsiteY53" fmla="*/ 3712590 h 5218739"/>
                <a:gd name="connsiteX54" fmla="*/ 751258 w 3737830"/>
                <a:gd name="connsiteY54" fmla="*/ 3718784 h 5218739"/>
                <a:gd name="connsiteX55" fmla="*/ 767732 w 3737830"/>
                <a:gd name="connsiteY55" fmla="*/ 3688697 h 5218739"/>
                <a:gd name="connsiteX56" fmla="*/ 818889 w 3737830"/>
                <a:gd name="connsiteY56" fmla="*/ 3698431 h 5218739"/>
                <a:gd name="connsiteX57" fmla="*/ 834496 w 3737830"/>
                <a:gd name="connsiteY57" fmla="*/ 3730288 h 5218739"/>
                <a:gd name="connsiteX58" fmla="*/ 868311 w 3737830"/>
                <a:gd name="connsiteY58" fmla="*/ 3683387 h 5218739"/>
                <a:gd name="connsiteX59" fmla="*/ 908196 w 3737830"/>
                <a:gd name="connsiteY59" fmla="*/ 3669228 h 5218739"/>
                <a:gd name="connsiteX60" fmla="*/ 934208 w 3737830"/>
                <a:gd name="connsiteY60" fmla="*/ 3674538 h 5218739"/>
                <a:gd name="connsiteX61" fmla="*/ 968890 w 3737830"/>
                <a:gd name="connsiteY61" fmla="*/ 3647105 h 5218739"/>
                <a:gd name="connsiteX62" fmla="*/ 994035 w 3737830"/>
                <a:gd name="connsiteY62" fmla="*/ 3640910 h 5218739"/>
                <a:gd name="connsiteX63" fmla="*/ 1026983 w 3737830"/>
                <a:gd name="connsiteY63" fmla="*/ 3599318 h 5218739"/>
                <a:gd name="connsiteX64" fmla="*/ 1054920 w 3737830"/>
                <a:gd name="connsiteY64" fmla="*/ 3580857 h 5218739"/>
                <a:gd name="connsiteX65" fmla="*/ 1068602 w 3737830"/>
                <a:gd name="connsiteY65" fmla="*/ 3593124 h 5218739"/>
                <a:gd name="connsiteX66" fmla="*/ 1093747 w 3737830"/>
                <a:gd name="connsiteY66" fmla="*/ 3608168 h 5218739"/>
                <a:gd name="connsiteX67" fmla="*/ 1105885 w 3737830"/>
                <a:gd name="connsiteY67" fmla="*/ 3580735 h 5218739"/>
                <a:gd name="connsiteX68" fmla="*/ 1116290 w 3737830"/>
                <a:gd name="connsiteY68" fmla="*/ 3585159 h 5218739"/>
                <a:gd name="connsiteX69" fmla="*/ 1138834 w 3737830"/>
                <a:gd name="connsiteY69" fmla="*/ 3550647 h 5218739"/>
                <a:gd name="connsiteX70" fmla="*/ 1159643 w 3737830"/>
                <a:gd name="connsiteY70" fmla="*/ 3545337 h 5218739"/>
                <a:gd name="connsiteX71" fmla="*/ 1169181 w 3737830"/>
                <a:gd name="connsiteY71" fmla="*/ 3554187 h 5218739"/>
                <a:gd name="connsiteX72" fmla="*/ 1177851 w 3737830"/>
                <a:gd name="connsiteY72" fmla="*/ 3545337 h 5218739"/>
                <a:gd name="connsiteX73" fmla="*/ 1187389 w 3737830"/>
                <a:gd name="connsiteY73" fmla="*/ 3543568 h 5218739"/>
                <a:gd name="connsiteX74" fmla="*/ 1189990 w 3737830"/>
                <a:gd name="connsiteY74" fmla="*/ 3533833 h 5218739"/>
                <a:gd name="connsiteX75" fmla="*/ 1204730 w 3737830"/>
                <a:gd name="connsiteY75" fmla="*/ 3527639 h 5218739"/>
                <a:gd name="connsiteX76" fmla="*/ 1251551 w 3737830"/>
                <a:gd name="connsiteY76" fmla="*/ 3524099 h 5218739"/>
                <a:gd name="connsiteX77" fmla="*/ 1263690 w 3737830"/>
                <a:gd name="connsiteY77" fmla="*/ 3532948 h 5218739"/>
                <a:gd name="connsiteX78" fmla="*/ 1274095 w 3737830"/>
                <a:gd name="connsiteY78" fmla="*/ 3522329 h 5218739"/>
                <a:gd name="connsiteX79" fmla="*/ 1278430 w 3737830"/>
                <a:gd name="connsiteY79" fmla="*/ 3501976 h 5218739"/>
                <a:gd name="connsiteX80" fmla="*/ 1273228 w 3737830"/>
                <a:gd name="connsiteY80" fmla="*/ 3489587 h 5218739"/>
                <a:gd name="connsiteX81" fmla="*/ 1289702 w 3737830"/>
                <a:gd name="connsiteY81" fmla="*/ 3474543 h 5218739"/>
                <a:gd name="connsiteX82" fmla="*/ 1300974 w 3737830"/>
                <a:gd name="connsiteY82" fmla="*/ 3476313 h 5218739"/>
                <a:gd name="connsiteX83" fmla="*/ 1300974 w 3737830"/>
                <a:gd name="connsiteY83" fmla="*/ 3499321 h 5218739"/>
                <a:gd name="connsiteX84" fmla="*/ 1315714 w 3737830"/>
                <a:gd name="connsiteY84" fmla="*/ 3489587 h 5218739"/>
                <a:gd name="connsiteX85" fmla="*/ 1327853 w 3737830"/>
                <a:gd name="connsiteY85" fmla="*/ 3486932 h 5218739"/>
                <a:gd name="connsiteX86" fmla="*/ 1350396 w 3737830"/>
                <a:gd name="connsiteY86" fmla="*/ 3479852 h 5218739"/>
                <a:gd name="connsiteX87" fmla="*/ 1374674 w 3737830"/>
                <a:gd name="connsiteY87" fmla="*/ 3482507 h 5218739"/>
                <a:gd name="connsiteX88" fmla="*/ 1368604 w 3737830"/>
                <a:gd name="connsiteY88" fmla="*/ 3494011 h 5218739"/>
                <a:gd name="connsiteX89" fmla="*/ 1369472 w 3737830"/>
                <a:gd name="connsiteY89" fmla="*/ 3517020 h 5218739"/>
                <a:gd name="connsiteX90" fmla="*/ 1392882 w 3737830"/>
                <a:gd name="connsiteY90" fmla="*/ 3492241 h 5218739"/>
                <a:gd name="connsiteX91" fmla="*/ 1416293 w 3737830"/>
                <a:gd name="connsiteY91" fmla="*/ 3491357 h 5218739"/>
                <a:gd name="connsiteX92" fmla="*/ 1442779 w 3737830"/>
                <a:gd name="connsiteY92" fmla="*/ 3466701 h 5218739"/>
                <a:gd name="connsiteX93" fmla="*/ 1499530 w 3737830"/>
                <a:gd name="connsiteY93" fmla="*/ 3501976 h 5218739"/>
                <a:gd name="connsiteX94" fmla="*/ 1544618 w 3737830"/>
                <a:gd name="connsiteY94" fmla="*/ 3581620 h 5218739"/>
                <a:gd name="connsiteX95" fmla="*/ 1551554 w 3737830"/>
                <a:gd name="connsiteY95" fmla="*/ 3574540 h 5218739"/>
                <a:gd name="connsiteX96" fmla="*/ 1567161 w 3737830"/>
                <a:gd name="connsiteY96" fmla="*/ 3575426 h 5218739"/>
                <a:gd name="connsiteX97" fmla="*/ 1578433 w 3737830"/>
                <a:gd name="connsiteY97" fmla="*/ 3586929 h 5218739"/>
                <a:gd name="connsiteX98" fmla="*/ 1613115 w 3737830"/>
                <a:gd name="connsiteY98" fmla="*/ 3594009 h 5218739"/>
                <a:gd name="connsiteX99" fmla="*/ 1653867 w 3737830"/>
                <a:gd name="connsiteY99" fmla="*/ 3578080 h 5218739"/>
                <a:gd name="connsiteX100" fmla="*/ 1694619 w 3737830"/>
                <a:gd name="connsiteY100" fmla="*/ 3586929 h 5218739"/>
                <a:gd name="connsiteX101" fmla="*/ 1693752 w 3737830"/>
                <a:gd name="connsiteY101" fmla="*/ 3627636 h 5218739"/>
                <a:gd name="connsiteX102" fmla="*/ 1721498 w 3737830"/>
                <a:gd name="connsiteY102" fmla="*/ 3656839 h 5218739"/>
                <a:gd name="connsiteX103" fmla="*/ 1761383 w 3737830"/>
                <a:gd name="connsiteY103" fmla="*/ 3656839 h 5218739"/>
                <a:gd name="connsiteX104" fmla="*/ 1760429 w 3737830"/>
                <a:gd name="connsiteY104" fmla="*/ 3685379 h 5218739"/>
                <a:gd name="connsiteX105" fmla="*/ 1778441 w 3737830"/>
                <a:gd name="connsiteY105" fmla="*/ 3689061 h 5218739"/>
                <a:gd name="connsiteX106" fmla="*/ 1800298 w 3737830"/>
                <a:gd name="connsiteY106" fmla="*/ 3684413 h 5218739"/>
                <a:gd name="connsiteX107" fmla="*/ 1813047 w 3737830"/>
                <a:gd name="connsiteY107" fmla="*/ 3669542 h 5218739"/>
                <a:gd name="connsiteX108" fmla="*/ 1833083 w 3737830"/>
                <a:gd name="connsiteY108" fmla="*/ 3667683 h 5218739"/>
                <a:gd name="connsiteX109" fmla="*/ 1855684 w 3737830"/>
                <a:gd name="connsiteY109" fmla="*/ 3637806 h 5218739"/>
                <a:gd name="connsiteX110" fmla="*/ 1862226 w 3737830"/>
                <a:gd name="connsiteY110" fmla="*/ 3644447 h 5218739"/>
                <a:gd name="connsiteX111" fmla="*/ 1853117 w 3737830"/>
                <a:gd name="connsiteY111" fmla="*/ 3669542 h 5218739"/>
                <a:gd name="connsiteX112" fmla="*/ 1870421 w 3737830"/>
                <a:gd name="connsiteY112" fmla="*/ 3712298 h 5218739"/>
                <a:gd name="connsiteX113" fmla="*/ 1874064 w 3737830"/>
                <a:gd name="connsiteY113" fmla="*/ 3742970 h 5218739"/>
                <a:gd name="connsiteX114" fmla="*/ 1873154 w 3737830"/>
                <a:gd name="connsiteY114" fmla="*/ 3769925 h 5218739"/>
                <a:gd name="connsiteX115" fmla="*/ 1893189 w 3737830"/>
                <a:gd name="connsiteY115" fmla="*/ 3781078 h 5218739"/>
                <a:gd name="connsiteX116" fmla="*/ 1911403 w 3737830"/>
                <a:gd name="connsiteY116" fmla="*/ 3782937 h 5218739"/>
                <a:gd name="connsiteX117" fmla="*/ 1913224 w 3737830"/>
                <a:gd name="connsiteY117" fmla="*/ 3799668 h 5218739"/>
                <a:gd name="connsiteX118" fmla="*/ 1923242 w 3737830"/>
                <a:gd name="connsiteY118" fmla="*/ 3816398 h 5218739"/>
                <a:gd name="connsiteX119" fmla="*/ 1921420 w 3737830"/>
                <a:gd name="connsiteY119" fmla="*/ 3828481 h 5218739"/>
                <a:gd name="connsiteX120" fmla="*/ 1909581 w 3737830"/>
                <a:gd name="connsiteY120" fmla="*/ 3831270 h 5218739"/>
                <a:gd name="connsiteX121" fmla="*/ 1906849 w 3737830"/>
                <a:gd name="connsiteY121" fmla="*/ 3821975 h 5218739"/>
                <a:gd name="connsiteX122" fmla="*/ 1894100 w 3737830"/>
                <a:gd name="connsiteY122" fmla="*/ 3826622 h 5218739"/>
                <a:gd name="connsiteX123" fmla="*/ 1890457 w 3737830"/>
                <a:gd name="connsiteY123" fmla="*/ 3846141 h 5218739"/>
                <a:gd name="connsiteX124" fmla="*/ 1878618 w 3737830"/>
                <a:gd name="connsiteY124" fmla="*/ 3858224 h 5218739"/>
                <a:gd name="connsiteX125" fmla="*/ 1885903 w 3737830"/>
                <a:gd name="connsiteY125" fmla="*/ 3884249 h 5218739"/>
                <a:gd name="connsiteX126" fmla="*/ 1875886 w 3737830"/>
                <a:gd name="connsiteY126" fmla="*/ 3924216 h 5218739"/>
                <a:gd name="connsiteX127" fmla="*/ 1895010 w 3737830"/>
                <a:gd name="connsiteY127" fmla="*/ 3936299 h 5218739"/>
                <a:gd name="connsiteX128" fmla="*/ 1912314 w 3737830"/>
                <a:gd name="connsiteY128" fmla="*/ 3958606 h 5218739"/>
                <a:gd name="connsiteX129" fmla="*/ 1907760 w 3737830"/>
                <a:gd name="connsiteY129" fmla="*/ 3967901 h 5218739"/>
                <a:gd name="connsiteX130" fmla="*/ 1909581 w 3737830"/>
                <a:gd name="connsiteY130" fmla="*/ 3979055 h 5218739"/>
                <a:gd name="connsiteX131" fmla="*/ 1884992 w 3737830"/>
                <a:gd name="connsiteY131" fmla="*/ 3993927 h 5218739"/>
                <a:gd name="connsiteX132" fmla="*/ 1879528 w 3737830"/>
                <a:gd name="connsiteY132" fmla="*/ 4009728 h 5218739"/>
                <a:gd name="connsiteX133" fmla="*/ 1809404 w 3737830"/>
                <a:gd name="connsiteY133" fmla="*/ 4037612 h 5218739"/>
                <a:gd name="connsiteX134" fmla="*/ 1823065 w 3737830"/>
                <a:gd name="connsiteY134" fmla="*/ 4052483 h 5218739"/>
                <a:gd name="connsiteX135" fmla="*/ 1815780 w 3737830"/>
                <a:gd name="connsiteY135" fmla="*/ 4067355 h 5218739"/>
                <a:gd name="connsiteX136" fmla="*/ 1833083 w 3737830"/>
                <a:gd name="connsiteY136" fmla="*/ 4098957 h 5218739"/>
                <a:gd name="connsiteX137" fmla="*/ 1851297 w 3737830"/>
                <a:gd name="connsiteY137" fmla="*/ 4098957 h 5218739"/>
                <a:gd name="connsiteX138" fmla="*/ 1872243 w 3737830"/>
                <a:gd name="connsiteY138" fmla="*/ 4117546 h 5218739"/>
                <a:gd name="connsiteX139" fmla="*/ 1884082 w 3737830"/>
                <a:gd name="connsiteY139" fmla="*/ 4126841 h 5218739"/>
                <a:gd name="connsiteX140" fmla="*/ 1895921 w 3737830"/>
                <a:gd name="connsiteY140" fmla="*/ 4175173 h 5218739"/>
                <a:gd name="connsiteX141" fmla="*/ 1881349 w 3737830"/>
                <a:gd name="connsiteY141" fmla="*/ 4193762 h 5218739"/>
                <a:gd name="connsiteX142" fmla="*/ 1896832 w 3737830"/>
                <a:gd name="connsiteY142" fmla="*/ 4199339 h 5218739"/>
                <a:gd name="connsiteX143" fmla="*/ 1902296 w 3737830"/>
                <a:gd name="connsiteY143" fmla="*/ 4209564 h 5218739"/>
                <a:gd name="connsiteX144" fmla="*/ 1948742 w 3737830"/>
                <a:gd name="connsiteY144" fmla="*/ 4229082 h 5218739"/>
                <a:gd name="connsiteX145" fmla="*/ 1986991 w 3737830"/>
                <a:gd name="connsiteY145" fmla="*/ 4230941 h 5218739"/>
                <a:gd name="connsiteX146" fmla="*/ 1997008 w 3737830"/>
                <a:gd name="connsiteY146" fmla="*/ 4243954 h 5218739"/>
                <a:gd name="connsiteX147" fmla="*/ 2015222 w 3737830"/>
                <a:gd name="connsiteY147" fmla="*/ 4250460 h 5218739"/>
                <a:gd name="connsiteX148" fmla="*/ 2017044 w 3737830"/>
                <a:gd name="connsiteY148" fmla="*/ 4276485 h 5218739"/>
                <a:gd name="connsiteX149" fmla="*/ 2069313 w 3737830"/>
                <a:gd name="connsiteY149" fmla="*/ 4257313 h 5218739"/>
                <a:gd name="connsiteX150" fmla="*/ 2062579 w 3737830"/>
                <a:gd name="connsiteY150" fmla="*/ 4282062 h 5218739"/>
                <a:gd name="connsiteX151" fmla="*/ 2075328 w 3737830"/>
                <a:gd name="connsiteY151" fmla="*/ 4304369 h 5218739"/>
                <a:gd name="connsiteX152" fmla="*/ 2056204 w 3737830"/>
                <a:gd name="connsiteY152" fmla="*/ 4313664 h 5218739"/>
                <a:gd name="connsiteX153" fmla="*/ 2068043 w 3737830"/>
                <a:gd name="connsiteY153" fmla="*/ 4321100 h 5218739"/>
                <a:gd name="connsiteX154" fmla="*/ 2078061 w 3737830"/>
                <a:gd name="connsiteY154" fmla="*/ 4341548 h 5218739"/>
                <a:gd name="connsiteX155" fmla="*/ 2064400 w 3737830"/>
                <a:gd name="connsiteY155" fmla="*/ 4361067 h 5218739"/>
                <a:gd name="connsiteX156" fmla="*/ 2056204 w 3737830"/>
                <a:gd name="connsiteY156" fmla="*/ 4380586 h 5218739"/>
                <a:gd name="connsiteX157" fmla="*/ 2033436 w 3737830"/>
                <a:gd name="connsiteY157" fmla="*/ 4400105 h 5218739"/>
                <a:gd name="connsiteX158" fmla="*/ 2037990 w 3737830"/>
                <a:gd name="connsiteY158" fmla="*/ 4411258 h 5218739"/>
                <a:gd name="connsiteX159" fmla="*/ 2053472 w 3737830"/>
                <a:gd name="connsiteY159" fmla="*/ 4401034 h 5218739"/>
                <a:gd name="connsiteX160" fmla="*/ 2052561 w 3737830"/>
                <a:gd name="connsiteY160" fmla="*/ 4432636 h 5218739"/>
                <a:gd name="connsiteX161" fmla="*/ 2033436 w 3737830"/>
                <a:gd name="connsiteY161" fmla="*/ 4438213 h 5218739"/>
                <a:gd name="connsiteX162" fmla="*/ 2042543 w 3737830"/>
                <a:gd name="connsiteY162" fmla="*/ 4480040 h 5218739"/>
                <a:gd name="connsiteX163" fmla="*/ 2017044 w 3737830"/>
                <a:gd name="connsiteY163" fmla="*/ 4512571 h 5218739"/>
                <a:gd name="connsiteX164" fmla="*/ 2007937 w 3737830"/>
                <a:gd name="connsiteY164" fmla="*/ 4507923 h 5218739"/>
                <a:gd name="connsiteX165" fmla="*/ 2001562 w 3737830"/>
                <a:gd name="connsiteY165" fmla="*/ 4520936 h 5218739"/>
                <a:gd name="connsiteX166" fmla="*/ 1984259 w 3737830"/>
                <a:gd name="connsiteY166" fmla="*/ 4509783 h 5218739"/>
                <a:gd name="connsiteX167" fmla="*/ 1950563 w 3737830"/>
                <a:gd name="connsiteY167" fmla="*/ 4519077 h 5218739"/>
                <a:gd name="connsiteX168" fmla="*/ 1963313 w 3737830"/>
                <a:gd name="connsiteY168" fmla="*/ 4536737 h 5218739"/>
                <a:gd name="connsiteX169" fmla="*/ 1934170 w 3737830"/>
                <a:gd name="connsiteY169" fmla="*/ 4572057 h 5218739"/>
                <a:gd name="connsiteX170" fmla="*/ 1926885 w 3737830"/>
                <a:gd name="connsiteY170" fmla="*/ 4600870 h 5218739"/>
                <a:gd name="connsiteX171" fmla="*/ 1898653 w 3737830"/>
                <a:gd name="connsiteY171" fmla="*/ 4582281 h 5218739"/>
                <a:gd name="connsiteX172" fmla="*/ 1865868 w 3737830"/>
                <a:gd name="connsiteY172" fmla="*/ 4631543 h 5218739"/>
                <a:gd name="connsiteX173" fmla="*/ 1971744 w 3737830"/>
                <a:gd name="connsiteY173" fmla="*/ 4849738 h 5218739"/>
                <a:gd name="connsiteX174" fmla="*/ 2702849 w 3737830"/>
                <a:gd name="connsiteY174" fmla="*/ 5188594 h 5218739"/>
                <a:gd name="connsiteX175" fmla="*/ 3506718 w 3737830"/>
                <a:gd name="connsiteY175" fmla="*/ 5218739 h 5218739"/>
                <a:gd name="connsiteX176" fmla="*/ 3737830 w 3737830"/>
                <a:gd name="connsiteY176" fmla="*/ 4465112 h 5218739"/>
                <a:gd name="connsiteX177" fmla="*/ 3707685 w 3737830"/>
                <a:gd name="connsiteY177" fmla="*/ 3801921 h 5218739"/>
                <a:gd name="connsiteX178" fmla="*/ 3737830 w 3737830"/>
                <a:gd name="connsiteY178" fmla="*/ 3289455 h 5218739"/>
                <a:gd name="connsiteX179" fmla="*/ 3446427 w 3737830"/>
                <a:gd name="connsiteY179" fmla="*/ 2666457 h 5218739"/>
                <a:gd name="connsiteX180" fmla="*/ 2853575 w 3737830"/>
                <a:gd name="connsiteY180" fmla="*/ 2676506 h 5218739"/>
                <a:gd name="connsiteX181" fmla="*/ 2572221 w 3737830"/>
                <a:gd name="connsiteY181" fmla="*/ 2475539 h 5218739"/>
                <a:gd name="connsiteX182" fmla="*/ 2793285 w 3737830"/>
                <a:gd name="connsiteY182" fmla="*/ 2274572 h 5218739"/>
                <a:gd name="connsiteX183" fmla="*/ 2873671 w 3737830"/>
                <a:gd name="connsiteY183" fmla="*/ 2013314 h 5218739"/>
                <a:gd name="connsiteX184" fmla="*/ 3144977 w 3737830"/>
                <a:gd name="connsiteY184" fmla="*/ 1782202 h 5218739"/>
                <a:gd name="connsiteX185" fmla="*/ 2984203 w 3737830"/>
                <a:gd name="connsiteY185" fmla="*/ 1330027 h 5218739"/>
                <a:gd name="connsiteX186" fmla="*/ 3165074 w 3737830"/>
                <a:gd name="connsiteY186" fmla="*/ 1108963 h 5218739"/>
                <a:gd name="connsiteX187" fmla="*/ 3438708 w 3737830"/>
                <a:gd name="connsiteY187" fmla="*/ 708324 h 5218739"/>
                <a:gd name="connsiteX188" fmla="*/ 3377270 w 3737830"/>
                <a:gd name="connsiteY188" fmla="*/ 563993 h 5218739"/>
                <a:gd name="connsiteX189" fmla="*/ 3316598 w 3737830"/>
                <a:gd name="connsiteY189" fmla="*/ 440404 h 5218739"/>
                <a:gd name="connsiteX190" fmla="*/ 3332784 w 3737830"/>
                <a:gd name="connsiteY190" fmla="*/ 263417 h 5218739"/>
                <a:gd name="connsiteX191" fmla="*/ 3106192 w 3737830"/>
                <a:gd name="connsiteY191" fmla="*/ 128907 h 5218739"/>
                <a:gd name="connsiteX192" fmla="*/ 3124462 w 3737830"/>
                <a:gd name="connsiteY192" fmla="*/ 12400 h 5218739"/>
                <a:gd name="connsiteX193" fmla="*/ 3020642 w 3737830"/>
                <a:gd name="connsiteY193" fmla="*/ 1477 h 5218739"/>
                <a:gd name="connsiteX194" fmla="*/ 2958526 w 3737830"/>
                <a:gd name="connsiteY194" fmla="*/ 38129 h 5218739"/>
                <a:gd name="connsiteX195" fmla="*/ 2965150 w 3737830"/>
                <a:gd name="connsiteY195" fmla="*/ 223300 h 5218739"/>
                <a:gd name="connsiteX196" fmla="*/ 2780177 w 3737830"/>
                <a:gd name="connsiteY196" fmla="*/ 305894 h 5218739"/>
                <a:gd name="connsiteX197" fmla="*/ 2762617 w 3737830"/>
                <a:gd name="connsiteY197" fmla="*/ 448814 h 5218739"/>
                <a:gd name="connsiteX0" fmla="*/ 2762617 w 3737830"/>
                <a:gd name="connsiteY0" fmla="*/ 448814 h 5218739"/>
                <a:gd name="connsiteX1" fmla="*/ 2424105 w 3737830"/>
                <a:gd name="connsiteY1" fmla="*/ 558395 h 5218739"/>
                <a:gd name="connsiteX2" fmla="*/ 2293527 w 3737830"/>
                <a:gd name="connsiteY2" fmla="*/ 545493 h 5218739"/>
                <a:gd name="connsiteX3" fmla="*/ 2241444 w 3737830"/>
                <a:gd name="connsiteY3" fmla="*/ 716503 h 5218739"/>
                <a:gd name="connsiteX4" fmla="*/ 2040286 w 3737830"/>
                <a:gd name="connsiteY4" fmla="*/ 792017 h 5218739"/>
                <a:gd name="connsiteX5" fmla="*/ 1996355 w 3737830"/>
                <a:gd name="connsiteY5" fmla="*/ 709423 h 5218739"/>
                <a:gd name="connsiteX6" fmla="*/ 1883059 w 3737830"/>
                <a:gd name="connsiteY6" fmla="*/ 810896 h 5218739"/>
                <a:gd name="connsiteX7" fmla="*/ 1700399 w 3737830"/>
                <a:gd name="connsiteY7" fmla="*/ 820335 h 5218739"/>
                <a:gd name="connsiteX8" fmla="*/ 1591727 w 3737830"/>
                <a:gd name="connsiteY8" fmla="*/ 910008 h 5218739"/>
                <a:gd name="connsiteX9" fmla="*/ 1478186 w 3737830"/>
                <a:gd name="connsiteY9" fmla="*/ 938674 h 5218739"/>
                <a:gd name="connsiteX10" fmla="*/ 1392881 w 3737830"/>
                <a:gd name="connsiteY10" fmla="*/ 1179028 h 5218739"/>
                <a:gd name="connsiteX11" fmla="*/ 1249527 w 3737830"/>
                <a:gd name="connsiteY11" fmla="*/ 1112953 h 5218739"/>
                <a:gd name="connsiteX12" fmla="*/ 1184787 w 3737830"/>
                <a:gd name="connsiteY12" fmla="*/ 1226224 h 5218739"/>
                <a:gd name="connsiteX13" fmla="*/ 1214845 w 3737830"/>
                <a:gd name="connsiteY13" fmla="*/ 1445687 h 5218739"/>
                <a:gd name="connsiteX14" fmla="*/ 1062243 w 3737830"/>
                <a:gd name="connsiteY14" fmla="*/ 1497603 h 5218739"/>
                <a:gd name="connsiteX15" fmla="*/ 1018312 w 3737830"/>
                <a:gd name="connsiteY15" fmla="*/ 1415010 h 5218739"/>
                <a:gd name="connsiteX16" fmla="*/ 932762 w 3737830"/>
                <a:gd name="connsiteY16" fmla="*/ 1436248 h 5218739"/>
                <a:gd name="connsiteX17" fmla="*/ 902682 w 3737830"/>
                <a:gd name="connsiteY17" fmla="*/ 1355452 h 5218739"/>
                <a:gd name="connsiteX18" fmla="*/ 646054 w 3737830"/>
                <a:gd name="connsiteY18" fmla="*/ 1443327 h 5218739"/>
                <a:gd name="connsiteX19" fmla="*/ 553567 w 3737830"/>
                <a:gd name="connsiteY19" fmla="*/ 1318257 h 5218739"/>
                <a:gd name="connsiteX20" fmla="*/ 528134 w 3737830"/>
                <a:gd name="connsiteY20" fmla="*/ 1490524 h 5218739"/>
                <a:gd name="connsiteX21" fmla="*/ 384780 w 3737830"/>
                <a:gd name="connsiteY21" fmla="*/ 1490524 h 5218739"/>
                <a:gd name="connsiteX22" fmla="*/ 289981 w 3737830"/>
                <a:gd name="connsiteY22" fmla="*/ 1625034 h 5218739"/>
                <a:gd name="connsiteX23" fmla="*/ 132783 w 3737830"/>
                <a:gd name="connsiteY23" fmla="*/ 1704252 h 5218739"/>
                <a:gd name="connsiteX24" fmla="*/ 137379 w 3737830"/>
                <a:gd name="connsiteY24" fmla="*/ 1825618 h 5218739"/>
                <a:gd name="connsiteX25" fmla="*/ 33332 w 3737830"/>
                <a:gd name="connsiteY25" fmla="*/ 1927091 h 5218739"/>
                <a:gd name="connsiteX26" fmla="*/ 6257 w 3737830"/>
                <a:gd name="connsiteY26" fmla="*/ 2273583 h 5218739"/>
                <a:gd name="connsiteX27" fmla="*/ 63390 w 3737830"/>
                <a:gd name="connsiteY27" fmla="*/ 2443891 h 5218739"/>
                <a:gd name="connsiteX28" fmla="*/ 125819 w 3737830"/>
                <a:gd name="connsiteY28" fmla="*/ 2469849 h 5218739"/>
                <a:gd name="connsiteX29" fmla="*/ 169750 w 3737830"/>
                <a:gd name="connsiteY29" fmla="*/ 2613798 h 5218739"/>
                <a:gd name="connsiteX30" fmla="*/ 358836 w 3737830"/>
                <a:gd name="connsiteY30" fmla="*/ 2804548 h 5218739"/>
                <a:gd name="connsiteX31" fmla="*/ 521198 w 3737830"/>
                <a:gd name="connsiteY31" fmla="*/ 2892257 h 5218739"/>
                <a:gd name="connsiteX32" fmla="*/ 598137 w 3737830"/>
                <a:gd name="connsiteY32" fmla="*/ 3135838 h 5218739"/>
                <a:gd name="connsiteX33" fmla="*/ 424087 w 3737830"/>
                <a:gd name="connsiteY33" fmla="*/ 3331184 h 5218739"/>
                <a:gd name="connsiteX34" fmla="*/ 292409 w 3737830"/>
                <a:gd name="connsiteY34" fmla="*/ 3556346 h 5218739"/>
                <a:gd name="connsiteX35" fmla="*/ 293251 w 3737830"/>
                <a:gd name="connsiteY35" fmla="*/ 3670361 h 5218739"/>
                <a:gd name="connsiteX36" fmla="*/ 335069 w 3737830"/>
                <a:gd name="connsiteY36" fmla="*/ 3679847 h 5218739"/>
                <a:gd name="connsiteX37" fmla="*/ 355879 w 3737830"/>
                <a:gd name="connsiteY37" fmla="*/ 3689581 h 5218739"/>
                <a:gd name="connsiteX38" fmla="*/ 379289 w 3737830"/>
                <a:gd name="connsiteY38" fmla="*/ 3682502 h 5218739"/>
                <a:gd name="connsiteX39" fmla="*/ 414839 w 3737830"/>
                <a:gd name="connsiteY39" fmla="*/ 3702855 h 5218739"/>
                <a:gd name="connsiteX40" fmla="*/ 446920 w 3737830"/>
                <a:gd name="connsiteY40" fmla="*/ 3695776 h 5218739"/>
                <a:gd name="connsiteX41" fmla="*/ 493741 w 3737830"/>
                <a:gd name="connsiteY41" fmla="*/ 3732943 h 5218739"/>
                <a:gd name="connsiteX42" fmla="*/ 522354 w 3737830"/>
                <a:gd name="connsiteY42" fmla="*/ 3724094 h 5218739"/>
                <a:gd name="connsiteX43" fmla="*/ 532759 w 3737830"/>
                <a:gd name="connsiteY43" fmla="*/ 3741792 h 5218739"/>
                <a:gd name="connsiteX44" fmla="*/ 569175 w 3737830"/>
                <a:gd name="connsiteY44" fmla="*/ 3717014 h 5218739"/>
                <a:gd name="connsiteX45" fmla="*/ 592586 w 3737830"/>
                <a:gd name="connsiteY45" fmla="*/ 3720554 h 5218739"/>
                <a:gd name="connsiteX46" fmla="*/ 610247 w 3737830"/>
                <a:gd name="connsiteY46" fmla="*/ 3714362 h 5218739"/>
                <a:gd name="connsiteX47" fmla="*/ 638542 w 3737830"/>
                <a:gd name="connsiteY47" fmla="*/ 3764424 h 5218739"/>
                <a:gd name="connsiteX48" fmla="*/ 654147 w 3737830"/>
                <a:gd name="connsiteY48" fmla="*/ 3775420 h 5218739"/>
                <a:gd name="connsiteX49" fmla="*/ 687095 w 3737830"/>
                <a:gd name="connsiteY49" fmla="*/ 3777190 h 5218739"/>
                <a:gd name="connsiteX50" fmla="*/ 692298 w 3737830"/>
                <a:gd name="connsiteY50" fmla="*/ 3751527 h 5218739"/>
                <a:gd name="connsiteX51" fmla="*/ 707038 w 3737830"/>
                <a:gd name="connsiteY51" fmla="*/ 3744447 h 5218739"/>
                <a:gd name="connsiteX52" fmla="*/ 706171 w 3737830"/>
                <a:gd name="connsiteY52" fmla="*/ 3728519 h 5218739"/>
                <a:gd name="connsiteX53" fmla="*/ 734784 w 3737830"/>
                <a:gd name="connsiteY53" fmla="*/ 3712590 h 5218739"/>
                <a:gd name="connsiteX54" fmla="*/ 751258 w 3737830"/>
                <a:gd name="connsiteY54" fmla="*/ 3718784 h 5218739"/>
                <a:gd name="connsiteX55" fmla="*/ 767732 w 3737830"/>
                <a:gd name="connsiteY55" fmla="*/ 3688697 h 5218739"/>
                <a:gd name="connsiteX56" fmla="*/ 818889 w 3737830"/>
                <a:gd name="connsiteY56" fmla="*/ 3698431 h 5218739"/>
                <a:gd name="connsiteX57" fmla="*/ 834496 w 3737830"/>
                <a:gd name="connsiteY57" fmla="*/ 3730288 h 5218739"/>
                <a:gd name="connsiteX58" fmla="*/ 868311 w 3737830"/>
                <a:gd name="connsiteY58" fmla="*/ 3683387 h 5218739"/>
                <a:gd name="connsiteX59" fmla="*/ 908196 w 3737830"/>
                <a:gd name="connsiteY59" fmla="*/ 3669228 h 5218739"/>
                <a:gd name="connsiteX60" fmla="*/ 934208 w 3737830"/>
                <a:gd name="connsiteY60" fmla="*/ 3674538 h 5218739"/>
                <a:gd name="connsiteX61" fmla="*/ 968890 w 3737830"/>
                <a:gd name="connsiteY61" fmla="*/ 3647105 h 5218739"/>
                <a:gd name="connsiteX62" fmla="*/ 994035 w 3737830"/>
                <a:gd name="connsiteY62" fmla="*/ 3640910 h 5218739"/>
                <a:gd name="connsiteX63" fmla="*/ 1026983 w 3737830"/>
                <a:gd name="connsiteY63" fmla="*/ 3599318 h 5218739"/>
                <a:gd name="connsiteX64" fmla="*/ 1054920 w 3737830"/>
                <a:gd name="connsiteY64" fmla="*/ 3580857 h 5218739"/>
                <a:gd name="connsiteX65" fmla="*/ 1068602 w 3737830"/>
                <a:gd name="connsiteY65" fmla="*/ 3593124 h 5218739"/>
                <a:gd name="connsiteX66" fmla="*/ 1093747 w 3737830"/>
                <a:gd name="connsiteY66" fmla="*/ 3608168 h 5218739"/>
                <a:gd name="connsiteX67" fmla="*/ 1105885 w 3737830"/>
                <a:gd name="connsiteY67" fmla="*/ 3580735 h 5218739"/>
                <a:gd name="connsiteX68" fmla="*/ 1116290 w 3737830"/>
                <a:gd name="connsiteY68" fmla="*/ 3585159 h 5218739"/>
                <a:gd name="connsiteX69" fmla="*/ 1138834 w 3737830"/>
                <a:gd name="connsiteY69" fmla="*/ 3550647 h 5218739"/>
                <a:gd name="connsiteX70" fmla="*/ 1159643 w 3737830"/>
                <a:gd name="connsiteY70" fmla="*/ 3545337 h 5218739"/>
                <a:gd name="connsiteX71" fmla="*/ 1169181 w 3737830"/>
                <a:gd name="connsiteY71" fmla="*/ 3554187 h 5218739"/>
                <a:gd name="connsiteX72" fmla="*/ 1177851 w 3737830"/>
                <a:gd name="connsiteY72" fmla="*/ 3545337 h 5218739"/>
                <a:gd name="connsiteX73" fmla="*/ 1187389 w 3737830"/>
                <a:gd name="connsiteY73" fmla="*/ 3543568 h 5218739"/>
                <a:gd name="connsiteX74" fmla="*/ 1189990 w 3737830"/>
                <a:gd name="connsiteY74" fmla="*/ 3533833 h 5218739"/>
                <a:gd name="connsiteX75" fmla="*/ 1204730 w 3737830"/>
                <a:gd name="connsiteY75" fmla="*/ 3527639 h 5218739"/>
                <a:gd name="connsiteX76" fmla="*/ 1251551 w 3737830"/>
                <a:gd name="connsiteY76" fmla="*/ 3524099 h 5218739"/>
                <a:gd name="connsiteX77" fmla="*/ 1263690 w 3737830"/>
                <a:gd name="connsiteY77" fmla="*/ 3532948 h 5218739"/>
                <a:gd name="connsiteX78" fmla="*/ 1274095 w 3737830"/>
                <a:gd name="connsiteY78" fmla="*/ 3522329 h 5218739"/>
                <a:gd name="connsiteX79" fmla="*/ 1278430 w 3737830"/>
                <a:gd name="connsiteY79" fmla="*/ 3501976 h 5218739"/>
                <a:gd name="connsiteX80" fmla="*/ 1273228 w 3737830"/>
                <a:gd name="connsiteY80" fmla="*/ 3489587 h 5218739"/>
                <a:gd name="connsiteX81" fmla="*/ 1289702 w 3737830"/>
                <a:gd name="connsiteY81" fmla="*/ 3474543 h 5218739"/>
                <a:gd name="connsiteX82" fmla="*/ 1300974 w 3737830"/>
                <a:gd name="connsiteY82" fmla="*/ 3476313 h 5218739"/>
                <a:gd name="connsiteX83" fmla="*/ 1300974 w 3737830"/>
                <a:gd name="connsiteY83" fmla="*/ 3499321 h 5218739"/>
                <a:gd name="connsiteX84" fmla="*/ 1315714 w 3737830"/>
                <a:gd name="connsiteY84" fmla="*/ 3489587 h 5218739"/>
                <a:gd name="connsiteX85" fmla="*/ 1327853 w 3737830"/>
                <a:gd name="connsiteY85" fmla="*/ 3486932 h 5218739"/>
                <a:gd name="connsiteX86" fmla="*/ 1350396 w 3737830"/>
                <a:gd name="connsiteY86" fmla="*/ 3479852 h 5218739"/>
                <a:gd name="connsiteX87" fmla="*/ 1374674 w 3737830"/>
                <a:gd name="connsiteY87" fmla="*/ 3482507 h 5218739"/>
                <a:gd name="connsiteX88" fmla="*/ 1368604 w 3737830"/>
                <a:gd name="connsiteY88" fmla="*/ 3494011 h 5218739"/>
                <a:gd name="connsiteX89" fmla="*/ 1369472 w 3737830"/>
                <a:gd name="connsiteY89" fmla="*/ 3517020 h 5218739"/>
                <a:gd name="connsiteX90" fmla="*/ 1392882 w 3737830"/>
                <a:gd name="connsiteY90" fmla="*/ 3492241 h 5218739"/>
                <a:gd name="connsiteX91" fmla="*/ 1416293 w 3737830"/>
                <a:gd name="connsiteY91" fmla="*/ 3491357 h 5218739"/>
                <a:gd name="connsiteX92" fmla="*/ 1442779 w 3737830"/>
                <a:gd name="connsiteY92" fmla="*/ 3466701 h 5218739"/>
                <a:gd name="connsiteX93" fmla="*/ 1499530 w 3737830"/>
                <a:gd name="connsiteY93" fmla="*/ 3501976 h 5218739"/>
                <a:gd name="connsiteX94" fmla="*/ 1544618 w 3737830"/>
                <a:gd name="connsiteY94" fmla="*/ 3581620 h 5218739"/>
                <a:gd name="connsiteX95" fmla="*/ 1551554 w 3737830"/>
                <a:gd name="connsiteY95" fmla="*/ 3574540 h 5218739"/>
                <a:gd name="connsiteX96" fmla="*/ 1567161 w 3737830"/>
                <a:gd name="connsiteY96" fmla="*/ 3575426 h 5218739"/>
                <a:gd name="connsiteX97" fmla="*/ 1578433 w 3737830"/>
                <a:gd name="connsiteY97" fmla="*/ 3586929 h 5218739"/>
                <a:gd name="connsiteX98" fmla="*/ 1613115 w 3737830"/>
                <a:gd name="connsiteY98" fmla="*/ 3594009 h 5218739"/>
                <a:gd name="connsiteX99" fmla="*/ 1653867 w 3737830"/>
                <a:gd name="connsiteY99" fmla="*/ 3578080 h 5218739"/>
                <a:gd name="connsiteX100" fmla="*/ 1694619 w 3737830"/>
                <a:gd name="connsiteY100" fmla="*/ 3586929 h 5218739"/>
                <a:gd name="connsiteX101" fmla="*/ 1693752 w 3737830"/>
                <a:gd name="connsiteY101" fmla="*/ 3627636 h 5218739"/>
                <a:gd name="connsiteX102" fmla="*/ 1721498 w 3737830"/>
                <a:gd name="connsiteY102" fmla="*/ 3656839 h 5218739"/>
                <a:gd name="connsiteX103" fmla="*/ 1761383 w 3737830"/>
                <a:gd name="connsiteY103" fmla="*/ 3656839 h 5218739"/>
                <a:gd name="connsiteX104" fmla="*/ 1760429 w 3737830"/>
                <a:gd name="connsiteY104" fmla="*/ 3685379 h 5218739"/>
                <a:gd name="connsiteX105" fmla="*/ 1778441 w 3737830"/>
                <a:gd name="connsiteY105" fmla="*/ 3689061 h 5218739"/>
                <a:gd name="connsiteX106" fmla="*/ 1800298 w 3737830"/>
                <a:gd name="connsiteY106" fmla="*/ 3684413 h 5218739"/>
                <a:gd name="connsiteX107" fmla="*/ 1813047 w 3737830"/>
                <a:gd name="connsiteY107" fmla="*/ 3669542 h 5218739"/>
                <a:gd name="connsiteX108" fmla="*/ 1833083 w 3737830"/>
                <a:gd name="connsiteY108" fmla="*/ 3667683 h 5218739"/>
                <a:gd name="connsiteX109" fmla="*/ 1855684 w 3737830"/>
                <a:gd name="connsiteY109" fmla="*/ 3637806 h 5218739"/>
                <a:gd name="connsiteX110" fmla="*/ 1862226 w 3737830"/>
                <a:gd name="connsiteY110" fmla="*/ 3644447 h 5218739"/>
                <a:gd name="connsiteX111" fmla="*/ 1853117 w 3737830"/>
                <a:gd name="connsiteY111" fmla="*/ 3669542 h 5218739"/>
                <a:gd name="connsiteX112" fmla="*/ 1870421 w 3737830"/>
                <a:gd name="connsiteY112" fmla="*/ 3712298 h 5218739"/>
                <a:gd name="connsiteX113" fmla="*/ 1874064 w 3737830"/>
                <a:gd name="connsiteY113" fmla="*/ 3742970 h 5218739"/>
                <a:gd name="connsiteX114" fmla="*/ 1873154 w 3737830"/>
                <a:gd name="connsiteY114" fmla="*/ 3769925 h 5218739"/>
                <a:gd name="connsiteX115" fmla="*/ 1893189 w 3737830"/>
                <a:gd name="connsiteY115" fmla="*/ 3781078 h 5218739"/>
                <a:gd name="connsiteX116" fmla="*/ 1911403 w 3737830"/>
                <a:gd name="connsiteY116" fmla="*/ 3782937 h 5218739"/>
                <a:gd name="connsiteX117" fmla="*/ 1913224 w 3737830"/>
                <a:gd name="connsiteY117" fmla="*/ 3799668 h 5218739"/>
                <a:gd name="connsiteX118" fmla="*/ 1923242 w 3737830"/>
                <a:gd name="connsiteY118" fmla="*/ 3816398 h 5218739"/>
                <a:gd name="connsiteX119" fmla="*/ 1921420 w 3737830"/>
                <a:gd name="connsiteY119" fmla="*/ 3828481 h 5218739"/>
                <a:gd name="connsiteX120" fmla="*/ 1909581 w 3737830"/>
                <a:gd name="connsiteY120" fmla="*/ 3831270 h 5218739"/>
                <a:gd name="connsiteX121" fmla="*/ 1906849 w 3737830"/>
                <a:gd name="connsiteY121" fmla="*/ 3821975 h 5218739"/>
                <a:gd name="connsiteX122" fmla="*/ 1894100 w 3737830"/>
                <a:gd name="connsiteY122" fmla="*/ 3826622 h 5218739"/>
                <a:gd name="connsiteX123" fmla="*/ 1890457 w 3737830"/>
                <a:gd name="connsiteY123" fmla="*/ 3846141 h 5218739"/>
                <a:gd name="connsiteX124" fmla="*/ 1878618 w 3737830"/>
                <a:gd name="connsiteY124" fmla="*/ 3858224 h 5218739"/>
                <a:gd name="connsiteX125" fmla="*/ 1885903 w 3737830"/>
                <a:gd name="connsiteY125" fmla="*/ 3884249 h 5218739"/>
                <a:gd name="connsiteX126" fmla="*/ 1875886 w 3737830"/>
                <a:gd name="connsiteY126" fmla="*/ 3924216 h 5218739"/>
                <a:gd name="connsiteX127" fmla="*/ 1895010 w 3737830"/>
                <a:gd name="connsiteY127" fmla="*/ 3936299 h 5218739"/>
                <a:gd name="connsiteX128" fmla="*/ 1912314 w 3737830"/>
                <a:gd name="connsiteY128" fmla="*/ 3958606 h 5218739"/>
                <a:gd name="connsiteX129" fmla="*/ 1907760 w 3737830"/>
                <a:gd name="connsiteY129" fmla="*/ 3967901 h 5218739"/>
                <a:gd name="connsiteX130" fmla="*/ 1909581 w 3737830"/>
                <a:gd name="connsiteY130" fmla="*/ 3979055 h 5218739"/>
                <a:gd name="connsiteX131" fmla="*/ 1884992 w 3737830"/>
                <a:gd name="connsiteY131" fmla="*/ 3993927 h 5218739"/>
                <a:gd name="connsiteX132" fmla="*/ 1879528 w 3737830"/>
                <a:gd name="connsiteY132" fmla="*/ 4009728 h 5218739"/>
                <a:gd name="connsiteX133" fmla="*/ 1809404 w 3737830"/>
                <a:gd name="connsiteY133" fmla="*/ 4037612 h 5218739"/>
                <a:gd name="connsiteX134" fmla="*/ 1823065 w 3737830"/>
                <a:gd name="connsiteY134" fmla="*/ 4052483 h 5218739"/>
                <a:gd name="connsiteX135" fmla="*/ 1815780 w 3737830"/>
                <a:gd name="connsiteY135" fmla="*/ 4067355 h 5218739"/>
                <a:gd name="connsiteX136" fmla="*/ 1833083 w 3737830"/>
                <a:gd name="connsiteY136" fmla="*/ 4098957 h 5218739"/>
                <a:gd name="connsiteX137" fmla="*/ 1851297 w 3737830"/>
                <a:gd name="connsiteY137" fmla="*/ 4098957 h 5218739"/>
                <a:gd name="connsiteX138" fmla="*/ 1872243 w 3737830"/>
                <a:gd name="connsiteY138" fmla="*/ 4117546 h 5218739"/>
                <a:gd name="connsiteX139" fmla="*/ 1884082 w 3737830"/>
                <a:gd name="connsiteY139" fmla="*/ 4126841 h 5218739"/>
                <a:gd name="connsiteX140" fmla="*/ 1895921 w 3737830"/>
                <a:gd name="connsiteY140" fmla="*/ 4175173 h 5218739"/>
                <a:gd name="connsiteX141" fmla="*/ 1881349 w 3737830"/>
                <a:gd name="connsiteY141" fmla="*/ 4193762 h 5218739"/>
                <a:gd name="connsiteX142" fmla="*/ 1896832 w 3737830"/>
                <a:gd name="connsiteY142" fmla="*/ 4199339 h 5218739"/>
                <a:gd name="connsiteX143" fmla="*/ 1902296 w 3737830"/>
                <a:gd name="connsiteY143" fmla="*/ 4209564 h 5218739"/>
                <a:gd name="connsiteX144" fmla="*/ 1948742 w 3737830"/>
                <a:gd name="connsiteY144" fmla="*/ 4229082 h 5218739"/>
                <a:gd name="connsiteX145" fmla="*/ 1986991 w 3737830"/>
                <a:gd name="connsiteY145" fmla="*/ 4230941 h 5218739"/>
                <a:gd name="connsiteX146" fmla="*/ 1997008 w 3737830"/>
                <a:gd name="connsiteY146" fmla="*/ 4243954 h 5218739"/>
                <a:gd name="connsiteX147" fmla="*/ 2015222 w 3737830"/>
                <a:gd name="connsiteY147" fmla="*/ 4250460 h 5218739"/>
                <a:gd name="connsiteX148" fmla="*/ 2017044 w 3737830"/>
                <a:gd name="connsiteY148" fmla="*/ 4276485 h 5218739"/>
                <a:gd name="connsiteX149" fmla="*/ 2069313 w 3737830"/>
                <a:gd name="connsiteY149" fmla="*/ 4257313 h 5218739"/>
                <a:gd name="connsiteX150" fmla="*/ 2062579 w 3737830"/>
                <a:gd name="connsiteY150" fmla="*/ 4282062 h 5218739"/>
                <a:gd name="connsiteX151" fmla="*/ 2075328 w 3737830"/>
                <a:gd name="connsiteY151" fmla="*/ 4304369 h 5218739"/>
                <a:gd name="connsiteX152" fmla="*/ 2056204 w 3737830"/>
                <a:gd name="connsiteY152" fmla="*/ 4313664 h 5218739"/>
                <a:gd name="connsiteX153" fmla="*/ 2068043 w 3737830"/>
                <a:gd name="connsiteY153" fmla="*/ 4321100 h 5218739"/>
                <a:gd name="connsiteX154" fmla="*/ 2078061 w 3737830"/>
                <a:gd name="connsiteY154" fmla="*/ 4341548 h 5218739"/>
                <a:gd name="connsiteX155" fmla="*/ 2064400 w 3737830"/>
                <a:gd name="connsiteY155" fmla="*/ 4361067 h 5218739"/>
                <a:gd name="connsiteX156" fmla="*/ 2056204 w 3737830"/>
                <a:gd name="connsiteY156" fmla="*/ 4380586 h 5218739"/>
                <a:gd name="connsiteX157" fmla="*/ 2033436 w 3737830"/>
                <a:gd name="connsiteY157" fmla="*/ 4400105 h 5218739"/>
                <a:gd name="connsiteX158" fmla="*/ 2037990 w 3737830"/>
                <a:gd name="connsiteY158" fmla="*/ 4411258 h 5218739"/>
                <a:gd name="connsiteX159" fmla="*/ 2053472 w 3737830"/>
                <a:gd name="connsiteY159" fmla="*/ 4401034 h 5218739"/>
                <a:gd name="connsiteX160" fmla="*/ 2052561 w 3737830"/>
                <a:gd name="connsiteY160" fmla="*/ 4432636 h 5218739"/>
                <a:gd name="connsiteX161" fmla="*/ 2033436 w 3737830"/>
                <a:gd name="connsiteY161" fmla="*/ 4438213 h 5218739"/>
                <a:gd name="connsiteX162" fmla="*/ 2042543 w 3737830"/>
                <a:gd name="connsiteY162" fmla="*/ 4480040 h 5218739"/>
                <a:gd name="connsiteX163" fmla="*/ 2017044 w 3737830"/>
                <a:gd name="connsiteY163" fmla="*/ 4512571 h 5218739"/>
                <a:gd name="connsiteX164" fmla="*/ 2007937 w 3737830"/>
                <a:gd name="connsiteY164" fmla="*/ 4507923 h 5218739"/>
                <a:gd name="connsiteX165" fmla="*/ 2001562 w 3737830"/>
                <a:gd name="connsiteY165" fmla="*/ 4520936 h 5218739"/>
                <a:gd name="connsiteX166" fmla="*/ 1984259 w 3737830"/>
                <a:gd name="connsiteY166" fmla="*/ 4509783 h 5218739"/>
                <a:gd name="connsiteX167" fmla="*/ 1950563 w 3737830"/>
                <a:gd name="connsiteY167" fmla="*/ 4519077 h 5218739"/>
                <a:gd name="connsiteX168" fmla="*/ 1963313 w 3737830"/>
                <a:gd name="connsiteY168" fmla="*/ 4536737 h 5218739"/>
                <a:gd name="connsiteX169" fmla="*/ 1934170 w 3737830"/>
                <a:gd name="connsiteY169" fmla="*/ 4572057 h 5218739"/>
                <a:gd name="connsiteX170" fmla="*/ 1926885 w 3737830"/>
                <a:gd name="connsiteY170" fmla="*/ 4600870 h 5218739"/>
                <a:gd name="connsiteX171" fmla="*/ 1898653 w 3737830"/>
                <a:gd name="connsiteY171" fmla="*/ 4582281 h 5218739"/>
                <a:gd name="connsiteX172" fmla="*/ 1865868 w 3737830"/>
                <a:gd name="connsiteY172" fmla="*/ 4631543 h 5218739"/>
                <a:gd name="connsiteX173" fmla="*/ 1971744 w 3737830"/>
                <a:gd name="connsiteY173" fmla="*/ 4849738 h 5218739"/>
                <a:gd name="connsiteX174" fmla="*/ 2702849 w 3737830"/>
                <a:gd name="connsiteY174" fmla="*/ 5188594 h 5218739"/>
                <a:gd name="connsiteX175" fmla="*/ 3506718 w 3737830"/>
                <a:gd name="connsiteY175" fmla="*/ 5218739 h 5218739"/>
                <a:gd name="connsiteX176" fmla="*/ 3737830 w 3737830"/>
                <a:gd name="connsiteY176" fmla="*/ 4465112 h 5218739"/>
                <a:gd name="connsiteX177" fmla="*/ 3707685 w 3737830"/>
                <a:gd name="connsiteY177" fmla="*/ 3801921 h 5218739"/>
                <a:gd name="connsiteX178" fmla="*/ 3737830 w 3737830"/>
                <a:gd name="connsiteY178" fmla="*/ 3289455 h 5218739"/>
                <a:gd name="connsiteX179" fmla="*/ 3446427 w 3737830"/>
                <a:gd name="connsiteY179" fmla="*/ 2666457 h 5218739"/>
                <a:gd name="connsiteX180" fmla="*/ 2853575 w 3737830"/>
                <a:gd name="connsiteY180" fmla="*/ 2676506 h 5218739"/>
                <a:gd name="connsiteX181" fmla="*/ 2572221 w 3737830"/>
                <a:gd name="connsiteY181" fmla="*/ 2475539 h 5218739"/>
                <a:gd name="connsiteX182" fmla="*/ 2793285 w 3737830"/>
                <a:gd name="connsiteY182" fmla="*/ 2274572 h 5218739"/>
                <a:gd name="connsiteX183" fmla="*/ 2873671 w 3737830"/>
                <a:gd name="connsiteY183" fmla="*/ 2013314 h 5218739"/>
                <a:gd name="connsiteX184" fmla="*/ 3144977 w 3737830"/>
                <a:gd name="connsiteY184" fmla="*/ 1782202 h 5218739"/>
                <a:gd name="connsiteX185" fmla="*/ 2984203 w 3737830"/>
                <a:gd name="connsiteY185" fmla="*/ 1330027 h 5218739"/>
                <a:gd name="connsiteX186" fmla="*/ 3165074 w 3737830"/>
                <a:gd name="connsiteY186" fmla="*/ 1108963 h 5218739"/>
                <a:gd name="connsiteX187" fmla="*/ 3438708 w 3737830"/>
                <a:gd name="connsiteY187" fmla="*/ 708324 h 5218739"/>
                <a:gd name="connsiteX188" fmla="*/ 3377270 w 3737830"/>
                <a:gd name="connsiteY188" fmla="*/ 563993 h 5218739"/>
                <a:gd name="connsiteX189" fmla="*/ 3316598 w 3737830"/>
                <a:gd name="connsiteY189" fmla="*/ 440404 h 5218739"/>
                <a:gd name="connsiteX190" fmla="*/ 3332784 w 3737830"/>
                <a:gd name="connsiteY190" fmla="*/ 263417 h 5218739"/>
                <a:gd name="connsiteX191" fmla="*/ 3106192 w 3737830"/>
                <a:gd name="connsiteY191" fmla="*/ 128907 h 5218739"/>
                <a:gd name="connsiteX192" fmla="*/ 3124462 w 3737830"/>
                <a:gd name="connsiteY192" fmla="*/ 12400 h 5218739"/>
                <a:gd name="connsiteX193" fmla="*/ 3020642 w 3737830"/>
                <a:gd name="connsiteY193" fmla="*/ 1477 h 5218739"/>
                <a:gd name="connsiteX194" fmla="*/ 2958526 w 3737830"/>
                <a:gd name="connsiteY194" fmla="*/ 38129 h 5218739"/>
                <a:gd name="connsiteX195" fmla="*/ 2965150 w 3737830"/>
                <a:gd name="connsiteY195" fmla="*/ 223300 h 5218739"/>
                <a:gd name="connsiteX196" fmla="*/ 2780177 w 3737830"/>
                <a:gd name="connsiteY196" fmla="*/ 305894 h 5218739"/>
                <a:gd name="connsiteX197" fmla="*/ 2762617 w 3737830"/>
                <a:gd name="connsiteY197" fmla="*/ 448814 h 5218739"/>
                <a:gd name="connsiteX0" fmla="*/ 2762617 w 3737830"/>
                <a:gd name="connsiteY0" fmla="*/ 448814 h 5218739"/>
                <a:gd name="connsiteX1" fmla="*/ 2424105 w 3737830"/>
                <a:gd name="connsiteY1" fmla="*/ 558395 h 5218739"/>
                <a:gd name="connsiteX2" fmla="*/ 2293527 w 3737830"/>
                <a:gd name="connsiteY2" fmla="*/ 545493 h 5218739"/>
                <a:gd name="connsiteX3" fmla="*/ 2241444 w 3737830"/>
                <a:gd name="connsiteY3" fmla="*/ 716503 h 5218739"/>
                <a:gd name="connsiteX4" fmla="*/ 2040286 w 3737830"/>
                <a:gd name="connsiteY4" fmla="*/ 792017 h 5218739"/>
                <a:gd name="connsiteX5" fmla="*/ 1996355 w 3737830"/>
                <a:gd name="connsiteY5" fmla="*/ 709423 h 5218739"/>
                <a:gd name="connsiteX6" fmla="*/ 1883059 w 3737830"/>
                <a:gd name="connsiteY6" fmla="*/ 810896 h 5218739"/>
                <a:gd name="connsiteX7" fmla="*/ 1700399 w 3737830"/>
                <a:gd name="connsiteY7" fmla="*/ 820335 h 5218739"/>
                <a:gd name="connsiteX8" fmla="*/ 1591727 w 3737830"/>
                <a:gd name="connsiteY8" fmla="*/ 910008 h 5218739"/>
                <a:gd name="connsiteX9" fmla="*/ 1478186 w 3737830"/>
                <a:gd name="connsiteY9" fmla="*/ 938674 h 5218739"/>
                <a:gd name="connsiteX10" fmla="*/ 1392881 w 3737830"/>
                <a:gd name="connsiteY10" fmla="*/ 1179028 h 5218739"/>
                <a:gd name="connsiteX11" fmla="*/ 1249527 w 3737830"/>
                <a:gd name="connsiteY11" fmla="*/ 1112953 h 5218739"/>
                <a:gd name="connsiteX12" fmla="*/ 1184787 w 3737830"/>
                <a:gd name="connsiteY12" fmla="*/ 1226224 h 5218739"/>
                <a:gd name="connsiteX13" fmla="*/ 1214845 w 3737830"/>
                <a:gd name="connsiteY13" fmla="*/ 1445687 h 5218739"/>
                <a:gd name="connsiteX14" fmla="*/ 1062243 w 3737830"/>
                <a:gd name="connsiteY14" fmla="*/ 1497603 h 5218739"/>
                <a:gd name="connsiteX15" fmla="*/ 1018312 w 3737830"/>
                <a:gd name="connsiteY15" fmla="*/ 1415010 h 5218739"/>
                <a:gd name="connsiteX16" fmla="*/ 932762 w 3737830"/>
                <a:gd name="connsiteY16" fmla="*/ 1436248 h 5218739"/>
                <a:gd name="connsiteX17" fmla="*/ 902682 w 3737830"/>
                <a:gd name="connsiteY17" fmla="*/ 1355452 h 5218739"/>
                <a:gd name="connsiteX18" fmla="*/ 646054 w 3737830"/>
                <a:gd name="connsiteY18" fmla="*/ 1443327 h 5218739"/>
                <a:gd name="connsiteX19" fmla="*/ 553567 w 3737830"/>
                <a:gd name="connsiteY19" fmla="*/ 1318257 h 5218739"/>
                <a:gd name="connsiteX20" fmla="*/ 528134 w 3737830"/>
                <a:gd name="connsiteY20" fmla="*/ 1490524 h 5218739"/>
                <a:gd name="connsiteX21" fmla="*/ 384780 w 3737830"/>
                <a:gd name="connsiteY21" fmla="*/ 1490524 h 5218739"/>
                <a:gd name="connsiteX22" fmla="*/ 289981 w 3737830"/>
                <a:gd name="connsiteY22" fmla="*/ 1625034 h 5218739"/>
                <a:gd name="connsiteX23" fmla="*/ 132783 w 3737830"/>
                <a:gd name="connsiteY23" fmla="*/ 1704252 h 5218739"/>
                <a:gd name="connsiteX24" fmla="*/ 137379 w 3737830"/>
                <a:gd name="connsiteY24" fmla="*/ 1825618 h 5218739"/>
                <a:gd name="connsiteX25" fmla="*/ 33332 w 3737830"/>
                <a:gd name="connsiteY25" fmla="*/ 1927091 h 5218739"/>
                <a:gd name="connsiteX26" fmla="*/ 6257 w 3737830"/>
                <a:gd name="connsiteY26" fmla="*/ 2273583 h 5218739"/>
                <a:gd name="connsiteX27" fmla="*/ 63390 w 3737830"/>
                <a:gd name="connsiteY27" fmla="*/ 2443891 h 5218739"/>
                <a:gd name="connsiteX28" fmla="*/ 125819 w 3737830"/>
                <a:gd name="connsiteY28" fmla="*/ 2469849 h 5218739"/>
                <a:gd name="connsiteX29" fmla="*/ 169750 w 3737830"/>
                <a:gd name="connsiteY29" fmla="*/ 2613798 h 5218739"/>
                <a:gd name="connsiteX30" fmla="*/ 358836 w 3737830"/>
                <a:gd name="connsiteY30" fmla="*/ 2804548 h 5218739"/>
                <a:gd name="connsiteX31" fmla="*/ 521198 w 3737830"/>
                <a:gd name="connsiteY31" fmla="*/ 2892257 h 5218739"/>
                <a:gd name="connsiteX32" fmla="*/ 598137 w 3737830"/>
                <a:gd name="connsiteY32" fmla="*/ 3135838 h 5218739"/>
                <a:gd name="connsiteX33" fmla="*/ 424087 w 3737830"/>
                <a:gd name="connsiteY33" fmla="*/ 3331184 h 5218739"/>
                <a:gd name="connsiteX34" fmla="*/ 292409 w 3737830"/>
                <a:gd name="connsiteY34" fmla="*/ 3556346 h 5218739"/>
                <a:gd name="connsiteX35" fmla="*/ 293251 w 3737830"/>
                <a:gd name="connsiteY35" fmla="*/ 3670361 h 5218739"/>
                <a:gd name="connsiteX36" fmla="*/ 335069 w 3737830"/>
                <a:gd name="connsiteY36" fmla="*/ 3679847 h 5218739"/>
                <a:gd name="connsiteX37" fmla="*/ 355879 w 3737830"/>
                <a:gd name="connsiteY37" fmla="*/ 3689581 h 5218739"/>
                <a:gd name="connsiteX38" fmla="*/ 379289 w 3737830"/>
                <a:gd name="connsiteY38" fmla="*/ 3682502 h 5218739"/>
                <a:gd name="connsiteX39" fmla="*/ 414839 w 3737830"/>
                <a:gd name="connsiteY39" fmla="*/ 3702855 h 5218739"/>
                <a:gd name="connsiteX40" fmla="*/ 446920 w 3737830"/>
                <a:gd name="connsiteY40" fmla="*/ 3695776 h 5218739"/>
                <a:gd name="connsiteX41" fmla="*/ 493741 w 3737830"/>
                <a:gd name="connsiteY41" fmla="*/ 3732943 h 5218739"/>
                <a:gd name="connsiteX42" fmla="*/ 522354 w 3737830"/>
                <a:gd name="connsiteY42" fmla="*/ 3724094 h 5218739"/>
                <a:gd name="connsiteX43" fmla="*/ 532759 w 3737830"/>
                <a:gd name="connsiteY43" fmla="*/ 3741792 h 5218739"/>
                <a:gd name="connsiteX44" fmla="*/ 569175 w 3737830"/>
                <a:gd name="connsiteY44" fmla="*/ 3717014 h 5218739"/>
                <a:gd name="connsiteX45" fmla="*/ 592586 w 3737830"/>
                <a:gd name="connsiteY45" fmla="*/ 3720554 h 5218739"/>
                <a:gd name="connsiteX46" fmla="*/ 610247 w 3737830"/>
                <a:gd name="connsiteY46" fmla="*/ 3714362 h 5218739"/>
                <a:gd name="connsiteX47" fmla="*/ 638542 w 3737830"/>
                <a:gd name="connsiteY47" fmla="*/ 3764424 h 5218739"/>
                <a:gd name="connsiteX48" fmla="*/ 654147 w 3737830"/>
                <a:gd name="connsiteY48" fmla="*/ 3775420 h 5218739"/>
                <a:gd name="connsiteX49" fmla="*/ 687095 w 3737830"/>
                <a:gd name="connsiteY49" fmla="*/ 3777190 h 5218739"/>
                <a:gd name="connsiteX50" fmla="*/ 692298 w 3737830"/>
                <a:gd name="connsiteY50" fmla="*/ 3751527 h 5218739"/>
                <a:gd name="connsiteX51" fmla="*/ 707038 w 3737830"/>
                <a:gd name="connsiteY51" fmla="*/ 3744447 h 5218739"/>
                <a:gd name="connsiteX52" fmla="*/ 706171 w 3737830"/>
                <a:gd name="connsiteY52" fmla="*/ 3728519 h 5218739"/>
                <a:gd name="connsiteX53" fmla="*/ 734784 w 3737830"/>
                <a:gd name="connsiteY53" fmla="*/ 3712590 h 5218739"/>
                <a:gd name="connsiteX54" fmla="*/ 751258 w 3737830"/>
                <a:gd name="connsiteY54" fmla="*/ 3718784 h 5218739"/>
                <a:gd name="connsiteX55" fmla="*/ 767732 w 3737830"/>
                <a:gd name="connsiteY55" fmla="*/ 3688697 h 5218739"/>
                <a:gd name="connsiteX56" fmla="*/ 818889 w 3737830"/>
                <a:gd name="connsiteY56" fmla="*/ 3698431 h 5218739"/>
                <a:gd name="connsiteX57" fmla="*/ 834496 w 3737830"/>
                <a:gd name="connsiteY57" fmla="*/ 3730288 h 5218739"/>
                <a:gd name="connsiteX58" fmla="*/ 868311 w 3737830"/>
                <a:gd name="connsiteY58" fmla="*/ 3683387 h 5218739"/>
                <a:gd name="connsiteX59" fmla="*/ 908196 w 3737830"/>
                <a:gd name="connsiteY59" fmla="*/ 3669228 h 5218739"/>
                <a:gd name="connsiteX60" fmla="*/ 934208 w 3737830"/>
                <a:gd name="connsiteY60" fmla="*/ 3674538 h 5218739"/>
                <a:gd name="connsiteX61" fmla="*/ 968890 w 3737830"/>
                <a:gd name="connsiteY61" fmla="*/ 3647105 h 5218739"/>
                <a:gd name="connsiteX62" fmla="*/ 994035 w 3737830"/>
                <a:gd name="connsiteY62" fmla="*/ 3640910 h 5218739"/>
                <a:gd name="connsiteX63" fmla="*/ 1026983 w 3737830"/>
                <a:gd name="connsiteY63" fmla="*/ 3599318 h 5218739"/>
                <a:gd name="connsiteX64" fmla="*/ 1054920 w 3737830"/>
                <a:gd name="connsiteY64" fmla="*/ 3580857 h 5218739"/>
                <a:gd name="connsiteX65" fmla="*/ 1068602 w 3737830"/>
                <a:gd name="connsiteY65" fmla="*/ 3593124 h 5218739"/>
                <a:gd name="connsiteX66" fmla="*/ 1093747 w 3737830"/>
                <a:gd name="connsiteY66" fmla="*/ 3608168 h 5218739"/>
                <a:gd name="connsiteX67" fmla="*/ 1105885 w 3737830"/>
                <a:gd name="connsiteY67" fmla="*/ 3580735 h 5218739"/>
                <a:gd name="connsiteX68" fmla="*/ 1116290 w 3737830"/>
                <a:gd name="connsiteY68" fmla="*/ 3585159 h 5218739"/>
                <a:gd name="connsiteX69" fmla="*/ 1138834 w 3737830"/>
                <a:gd name="connsiteY69" fmla="*/ 3550647 h 5218739"/>
                <a:gd name="connsiteX70" fmla="*/ 1159643 w 3737830"/>
                <a:gd name="connsiteY70" fmla="*/ 3545337 h 5218739"/>
                <a:gd name="connsiteX71" fmla="*/ 1169181 w 3737830"/>
                <a:gd name="connsiteY71" fmla="*/ 3554187 h 5218739"/>
                <a:gd name="connsiteX72" fmla="*/ 1177851 w 3737830"/>
                <a:gd name="connsiteY72" fmla="*/ 3545337 h 5218739"/>
                <a:gd name="connsiteX73" fmla="*/ 1187389 w 3737830"/>
                <a:gd name="connsiteY73" fmla="*/ 3543568 h 5218739"/>
                <a:gd name="connsiteX74" fmla="*/ 1189990 w 3737830"/>
                <a:gd name="connsiteY74" fmla="*/ 3533833 h 5218739"/>
                <a:gd name="connsiteX75" fmla="*/ 1204730 w 3737830"/>
                <a:gd name="connsiteY75" fmla="*/ 3527639 h 5218739"/>
                <a:gd name="connsiteX76" fmla="*/ 1251551 w 3737830"/>
                <a:gd name="connsiteY76" fmla="*/ 3524099 h 5218739"/>
                <a:gd name="connsiteX77" fmla="*/ 1263690 w 3737830"/>
                <a:gd name="connsiteY77" fmla="*/ 3532948 h 5218739"/>
                <a:gd name="connsiteX78" fmla="*/ 1274095 w 3737830"/>
                <a:gd name="connsiteY78" fmla="*/ 3522329 h 5218739"/>
                <a:gd name="connsiteX79" fmla="*/ 1278430 w 3737830"/>
                <a:gd name="connsiteY79" fmla="*/ 3501976 h 5218739"/>
                <a:gd name="connsiteX80" fmla="*/ 1273228 w 3737830"/>
                <a:gd name="connsiteY80" fmla="*/ 3489587 h 5218739"/>
                <a:gd name="connsiteX81" fmla="*/ 1289702 w 3737830"/>
                <a:gd name="connsiteY81" fmla="*/ 3474543 h 5218739"/>
                <a:gd name="connsiteX82" fmla="*/ 1300974 w 3737830"/>
                <a:gd name="connsiteY82" fmla="*/ 3476313 h 5218739"/>
                <a:gd name="connsiteX83" fmla="*/ 1300974 w 3737830"/>
                <a:gd name="connsiteY83" fmla="*/ 3499321 h 5218739"/>
                <a:gd name="connsiteX84" fmla="*/ 1315714 w 3737830"/>
                <a:gd name="connsiteY84" fmla="*/ 3489587 h 5218739"/>
                <a:gd name="connsiteX85" fmla="*/ 1327853 w 3737830"/>
                <a:gd name="connsiteY85" fmla="*/ 3486932 h 5218739"/>
                <a:gd name="connsiteX86" fmla="*/ 1350396 w 3737830"/>
                <a:gd name="connsiteY86" fmla="*/ 3479852 h 5218739"/>
                <a:gd name="connsiteX87" fmla="*/ 1374674 w 3737830"/>
                <a:gd name="connsiteY87" fmla="*/ 3482507 h 5218739"/>
                <a:gd name="connsiteX88" fmla="*/ 1368604 w 3737830"/>
                <a:gd name="connsiteY88" fmla="*/ 3494011 h 5218739"/>
                <a:gd name="connsiteX89" fmla="*/ 1369472 w 3737830"/>
                <a:gd name="connsiteY89" fmla="*/ 3517020 h 5218739"/>
                <a:gd name="connsiteX90" fmla="*/ 1392882 w 3737830"/>
                <a:gd name="connsiteY90" fmla="*/ 3492241 h 5218739"/>
                <a:gd name="connsiteX91" fmla="*/ 1416293 w 3737830"/>
                <a:gd name="connsiteY91" fmla="*/ 3491357 h 5218739"/>
                <a:gd name="connsiteX92" fmla="*/ 1442779 w 3737830"/>
                <a:gd name="connsiteY92" fmla="*/ 3466701 h 5218739"/>
                <a:gd name="connsiteX93" fmla="*/ 1499530 w 3737830"/>
                <a:gd name="connsiteY93" fmla="*/ 3501976 h 5218739"/>
                <a:gd name="connsiteX94" fmla="*/ 1544618 w 3737830"/>
                <a:gd name="connsiteY94" fmla="*/ 3581620 h 5218739"/>
                <a:gd name="connsiteX95" fmla="*/ 1551554 w 3737830"/>
                <a:gd name="connsiteY95" fmla="*/ 3574540 h 5218739"/>
                <a:gd name="connsiteX96" fmla="*/ 1567161 w 3737830"/>
                <a:gd name="connsiteY96" fmla="*/ 3575426 h 5218739"/>
                <a:gd name="connsiteX97" fmla="*/ 1578433 w 3737830"/>
                <a:gd name="connsiteY97" fmla="*/ 3586929 h 5218739"/>
                <a:gd name="connsiteX98" fmla="*/ 1613115 w 3737830"/>
                <a:gd name="connsiteY98" fmla="*/ 3594009 h 5218739"/>
                <a:gd name="connsiteX99" fmla="*/ 1653867 w 3737830"/>
                <a:gd name="connsiteY99" fmla="*/ 3578080 h 5218739"/>
                <a:gd name="connsiteX100" fmla="*/ 1694619 w 3737830"/>
                <a:gd name="connsiteY100" fmla="*/ 3586929 h 5218739"/>
                <a:gd name="connsiteX101" fmla="*/ 1693752 w 3737830"/>
                <a:gd name="connsiteY101" fmla="*/ 3627636 h 5218739"/>
                <a:gd name="connsiteX102" fmla="*/ 1721498 w 3737830"/>
                <a:gd name="connsiteY102" fmla="*/ 3656839 h 5218739"/>
                <a:gd name="connsiteX103" fmla="*/ 1761383 w 3737830"/>
                <a:gd name="connsiteY103" fmla="*/ 3656839 h 5218739"/>
                <a:gd name="connsiteX104" fmla="*/ 1760429 w 3737830"/>
                <a:gd name="connsiteY104" fmla="*/ 3685379 h 5218739"/>
                <a:gd name="connsiteX105" fmla="*/ 1778441 w 3737830"/>
                <a:gd name="connsiteY105" fmla="*/ 3689061 h 5218739"/>
                <a:gd name="connsiteX106" fmla="*/ 1800298 w 3737830"/>
                <a:gd name="connsiteY106" fmla="*/ 3684413 h 5218739"/>
                <a:gd name="connsiteX107" fmla="*/ 1813047 w 3737830"/>
                <a:gd name="connsiteY107" fmla="*/ 3669542 h 5218739"/>
                <a:gd name="connsiteX108" fmla="*/ 1833083 w 3737830"/>
                <a:gd name="connsiteY108" fmla="*/ 3667683 h 5218739"/>
                <a:gd name="connsiteX109" fmla="*/ 1855684 w 3737830"/>
                <a:gd name="connsiteY109" fmla="*/ 3637806 h 5218739"/>
                <a:gd name="connsiteX110" fmla="*/ 1862226 w 3737830"/>
                <a:gd name="connsiteY110" fmla="*/ 3644447 h 5218739"/>
                <a:gd name="connsiteX111" fmla="*/ 1853117 w 3737830"/>
                <a:gd name="connsiteY111" fmla="*/ 3669542 h 5218739"/>
                <a:gd name="connsiteX112" fmla="*/ 1870421 w 3737830"/>
                <a:gd name="connsiteY112" fmla="*/ 3712298 h 5218739"/>
                <a:gd name="connsiteX113" fmla="*/ 1874064 w 3737830"/>
                <a:gd name="connsiteY113" fmla="*/ 3742970 h 5218739"/>
                <a:gd name="connsiteX114" fmla="*/ 1873154 w 3737830"/>
                <a:gd name="connsiteY114" fmla="*/ 3769925 h 5218739"/>
                <a:gd name="connsiteX115" fmla="*/ 1893189 w 3737830"/>
                <a:gd name="connsiteY115" fmla="*/ 3781078 h 5218739"/>
                <a:gd name="connsiteX116" fmla="*/ 1911403 w 3737830"/>
                <a:gd name="connsiteY116" fmla="*/ 3782937 h 5218739"/>
                <a:gd name="connsiteX117" fmla="*/ 1913224 w 3737830"/>
                <a:gd name="connsiteY117" fmla="*/ 3799668 h 5218739"/>
                <a:gd name="connsiteX118" fmla="*/ 1923242 w 3737830"/>
                <a:gd name="connsiteY118" fmla="*/ 3816398 h 5218739"/>
                <a:gd name="connsiteX119" fmla="*/ 1921420 w 3737830"/>
                <a:gd name="connsiteY119" fmla="*/ 3828481 h 5218739"/>
                <a:gd name="connsiteX120" fmla="*/ 1909581 w 3737830"/>
                <a:gd name="connsiteY120" fmla="*/ 3831270 h 5218739"/>
                <a:gd name="connsiteX121" fmla="*/ 1906849 w 3737830"/>
                <a:gd name="connsiteY121" fmla="*/ 3821975 h 5218739"/>
                <a:gd name="connsiteX122" fmla="*/ 1894100 w 3737830"/>
                <a:gd name="connsiteY122" fmla="*/ 3826622 h 5218739"/>
                <a:gd name="connsiteX123" fmla="*/ 1890457 w 3737830"/>
                <a:gd name="connsiteY123" fmla="*/ 3846141 h 5218739"/>
                <a:gd name="connsiteX124" fmla="*/ 1878618 w 3737830"/>
                <a:gd name="connsiteY124" fmla="*/ 3858224 h 5218739"/>
                <a:gd name="connsiteX125" fmla="*/ 1885903 w 3737830"/>
                <a:gd name="connsiteY125" fmla="*/ 3884249 h 5218739"/>
                <a:gd name="connsiteX126" fmla="*/ 1875886 w 3737830"/>
                <a:gd name="connsiteY126" fmla="*/ 3924216 h 5218739"/>
                <a:gd name="connsiteX127" fmla="*/ 1895010 w 3737830"/>
                <a:gd name="connsiteY127" fmla="*/ 3936299 h 5218739"/>
                <a:gd name="connsiteX128" fmla="*/ 1912314 w 3737830"/>
                <a:gd name="connsiteY128" fmla="*/ 3958606 h 5218739"/>
                <a:gd name="connsiteX129" fmla="*/ 1907760 w 3737830"/>
                <a:gd name="connsiteY129" fmla="*/ 3967901 h 5218739"/>
                <a:gd name="connsiteX130" fmla="*/ 1909581 w 3737830"/>
                <a:gd name="connsiteY130" fmla="*/ 3979055 h 5218739"/>
                <a:gd name="connsiteX131" fmla="*/ 1884992 w 3737830"/>
                <a:gd name="connsiteY131" fmla="*/ 3993927 h 5218739"/>
                <a:gd name="connsiteX132" fmla="*/ 1879528 w 3737830"/>
                <a:gd name="connsiteY132" fmla="*/ 4009728 h 5218739"/>
                <a:gd name="connsiteX133" fmla="*/ 1809404 w 3737830"/>
                <a:gd name="connsiteY133" fmla="*/ 4037612 h 5218739"/>
                <a:gd name="connsiteX134" fmla="*/ 1823065 w 3737830"/>
                <a:gd name="connsiteY134" fmla="*/ 4052483 h 5218739"/>
                <a:gd name="connsiteX135" fmla="*/ 1815780 w 3737830"/>
                <a:gd name="connsiteY135" fmla="*/ 4067355 h 5218739"/>
                <a:gd name="connsiteX136" fmla="*/ 1833083 w 3737830"/>
                <a:gd name="connsiteY136" fmla="*/ 4098957 h 5218739"/>
                <a:gd name="connsiteX137" fmla="*/ 1851297 w 3737830"/>
                <a:gd name="connsiteY137" fmla="*/ 4098957 h 5218739"/>
                <a:gd name="connsiteX138" fmla="*/ 1872243 w 3737830"/>
                <a:gd name="connsiteY138" fmla="*/ 4117546 h 5218739"/>
                <a:gd name="connsiteX139" fmla="*/ 1884082 w 3737830"/>
                <a:gd name="connsiteY139" fmla="*/ 4126841 h 5218739"/>
                <a:gd name="connsiteX140" fmla="*/ 1895921 w 3737830"/>
                <a:gd name="connsiteY140" fmla="*/ 4175173 h 5218739"/>
                <a:gd name="connsiteX141" fmla="*/ 1881349 w 3737830"/>
                <a:gd name="connsiteY141" fmla="*/ 4193762 h 5218739"/>
                <a:gd name="connsiteX142" fmla="*/ 1896832 w 3737830"/>
                <a:gd name="connsiteY142" fmla="*/ 4199339 h 5218739"/>
                <a:gd name="connsiteX143" fmla="*/ 1902296 w 3737830"/>
                <a:gd name="connsiteY143" fmla="*/ 4209564 h 5218739"/>
                <a:gd name="connsiteX144" fmla="*/ 1948742 w 3737830"/>
                <a:gd name="connsiteY144" fmla="*/ 4229082 h 5218739"/>
                <a:gd name="connsiteX145" fmla="*/ 1986991 w 3737830"/>
                <a:gd name="connsiteY145" fmla="*/ 4230941 h 5218739"/>
                <a:gd name="connsiteX146" fmla="*/ 1997008 w 3737830"/>
                <a:gd name="connsiteY146" fmla="*/ 4243954 h 5218739"/>
                <a:gd name="connsiteX147" fmla="*/ 2015222 w 3737830"/>
                <a:gd name="connsiteY147" fmla="*/ 4250460 h 5218739"/>
                <a:gd name="connsiteX148" fmla="*/ 2017044 w 3737830"/>
                <a:gd name="connsiteY148" fmla="*/ 4276485 h 5218739"/>
                <a:gd name="connsiteX149" fmla="*/ 2069313 w 3737830"/>
                <a:gd name="connsiteY149" fmla="*/ 4257313 h 5218739"/>
                <a:gd name="connsiteX150" fmla="*/ 2062579 w 3737830"/>
                <a:gd name="connsiteY150" fmla="*/ 4282062 h 5218739"/>
                <a:gd name="connsiteX151" fmla="*/ 2075328 w 3737830"/>
                <a:gd name="connsiteY151" fmla="*/ 4304369 h 5218739"/>
                <a:gd name="connsiteX152" fmla="*/ 2056204 w 3737830"/>
                <a:gd name="connsiteY152" fmla="*/ 4313664 h 5218739"/>
                <a:gd name="connsiteX153" fmla="*/ 2068043 w 3737830"/>
                <a:gd name="connsiteY153" fmla="*/ 4321100 h 5218739"/>
                <a:gd name="connsiteX154" fmla="*/ 2078061 w 3737830"/>
                <a:gd name="connsiteY154" fmla="*/ 4341548 h 5218739"/>
                <a:gd name="connsiteX155" fmla="*/ 2064400 w 3737830"/>
                <a:gd name="connsiteY155" fmla="*/ 4361067 h 5218739"/>
                <a:gd name="connsiteX156" fmla="*/ 2056204 w 3737830"/>
                <a:gd name="connsiteY156" fmla="*/ 4380586 h 5218739"/>
                <a:gd name="connsiteX157" fmla="*/ 2033436 w 3737830"/>
                <a:gd name="connsiteY157" fmla="*/ 4400105 h 5218739"/>
                <a:gd name="connsiteX158" fmla="*/ 2037990 w 3737830"/>
                <a:gd name="connsiteY158" fmla="*/ 4411258 h 5218739"/>
                <a:gd name="connsiteX159" fmla="*/ 2053472 w 3737830"/>
                <a:gd name="connsiteY159" fmla="*/ 4401034 h 5218739"/>
                <a:gd name="connsiteX160" fmla="*/ 2052561 w 3737830"/>
                <a:gd name="connsiteY160" fmla="*/ 4432636 h 5218739"/>
                <a:gd name="connsiteX161" fmla="*/ 2033436 w 3737830"/>
                <a:gd name="connsiteY161" fmla="*/ 4438213 h 5218739"/>
                <a:gd name="connsiteX162" fmla="*/ 2042543 w 3737830"/>
                <a:gd name="connsiteY162" fmla="*/ 4480040 h 5218739"/>
                <a:gd name="connsiteX163" fmla="*/ 2017044 w 3737830"/>
                <a:gd name="connsiteY163" fmla="*/ 4512571 h 5218739"/>
                <a:gd name="connsiteX164" fmla="*/ 2007937 w 3737830"/>
                <a:gd name="connsiteY164" fmla="*/ 4507923 h 5218739"/>
                <a:gd name="connsiteX165" fmla="*/ 2001562 w 3737830"/>
                <a:gd name="connsiteY165" fmla="*/ 4520936 h 5218739"/>
                <a:gd name="connsiteX166" fmla="*/ 1984259 w 3737830"/>
                <a:gd name="connsiteY166" fmla="*/ 4509783 h 5218739"/>
                <a:gd name="connsiteX167" fmla="*/ 1950563 w 3737830"/>
                <a:gd name="connsiteY167" fmla="*/ 4519077 h 5218739"/>
                <a:gd name="connsiteX168" fmla="*/ 1963313 w 3737830"/>
                <a:gd name="connsiteY168" fmla="*/ 4536737 h 5218739"/>
                <a:gd name="connsiteX169" fmla="*/ 1934170 w 3737830"/>
                <a:gd name="connsiteY169" fmla="*/ 4572057 h 5218739"/>
                <a:gd name="connsiteX170" fmla="*/ 1926885 w 3737830"/>
                <a:gd name="connsiteY170" fmla="*/ 4600870 h 5218739"/>
                <a:gd name="connsiteX171" fmla="*/ 1898653 w 3737830"/>
                <a:gd name="connsiteY171" fmla="*/ 4582281 h 5218739"/>
                <a:gd name="connsiteX172" fmla="*/ 1865868 w 3737830"/>
                <a:gd name="connsiteY172" fmla="*/ 4631543 h 5218739"/>
                <a:gd name="connsiteX173" fmla="*/ 1884992 w 3737830"/>
                <a:gd name="connsiteY173" fmla="*/ 4678016 h 5218739"/>
                <a:gd name="connsiteX174" fmla="*/ 1971744 w 3737830"/>
                <a:gd name="connsiteY174" fmla="*/ 4849738 h 5218739"/>
                <a:gd name="connsiteX175" fmla="*/ 2702849 w 3737830"/>
                <a:gd name="connsiteY175" fmla="*/ 5188594 h 5218739"/>
                <a:gd name="connsiteX176" fmla="*/ 3506718 w 3737830"/>
                <a:gd name="connsiteY176" fmla="*/ 5218739 h 5218739"/>
                <a:gd name="connsiteX177" fmla="*/ 3737830 w 3737830"/>
                <a:gd name="connsiteY177" fmla="*/ 4465112 h 5218739"/>
                <a:gd name="connsiteX178" fmla="*/ 3707685 w 3737830"/>
                <a:gd name="connsiteY178" fmla="*/ 3801921 h 5218739"/>
                <a:gd name="connsiteX179" fmla="*/ 3737830 w 3737830"/>
                <a:gd name="connsiteY179" fmla="*/ 3289455 h 5218739"/>
                <a:gd name="connsiteX180" fmla="*/ 3446427 w 3737830"/>
                <a:gd name="connsiteY180" fmla="*/ 2666457 h 5218739"/>
                <a:gd name="connsiteX181" fmla="*/ 2853575 w 3737830"/>
                <a:gd name="connsiteY181" fmla="*/ 2676506 h 5218739"/>
                <a:gd name="connsiteX182" fmla="*/ 2572221 w 3737830"/>
                <a:gd name="connsiteY182" fmla="*/ 2475539 h 5218739"/>
                <a:gd name="connsiteX183" fmla="*/ 2793285 w 3737830"/>
                <a:gd name="connsiteY183" fmla="*/ 2274572 h 5218739"/>
                <a:gd name="connsiteX184" fmla="*/ 2873671 w 3737830"/>
                <a:gd name="connsiteY184" fmla="*/ 2013314 h 5218739"/>
                <a:gd name="connsiteX185" fmla="*/ 3144977 w 3737830"/>
                <a:gd name="connsiteY185" fmla="*/ 1782202 h 5218739"/>
                <a:gd name="connsiteX186" fmla="*/ 2984203 w 3737830"/>
                <a:gd name="connsiteY186" fmla="*/ 1330027 h 5218739"/>
                <a:gd name="connsiteX187" fmla="*/ 3165074 w 3737830"/>
                <a:gd name="connsiteY187" fmla="*/ 1108963 h 5218739"/>
                <a:gd name="connsiteX188" fmla="*/ 3438708 w 3737830"/>
                <a:gd name="connsiteY188" fmla="*/ 708324 h 5218739"/>
                <a:gd name="connsiteX189" fmla="*/ 3377270 w 3737830"/>
                <a:gd name="connsiteY189" fmla="*/ 563993 h 5218739"/>
                <a:gd name="connsiteX190" fmla="*/ 3316598 w 3737830"/>
                <a:gd name="connsiteY190" fmla="*/ 440404 h 5218739"/>
                <a:gd name="connsiteX191" fmla="*/ 3332784 w 3737830"/>
                <a:gd name="connsiteY191" fmla="*/ 263417 h 5218739"/>
                <a:gd name="connsiteX192" fmla="*/ 3106192 w 3737830"/>
                <a:gd name="connsiteY192" fmla="*/ 128907 h 5218739"/>
                <a:gd name="connsiteX193" fmla="*/ 3124462 w 3737830"/>
                <a:gd name="connsiteY193" fmla="*/ 12400 h 5218739"/>
                <a:gd name="connsiteX194" fmla="*/ 3020642 w 3737830"/>
                <a:gd name="connsiteY194" fmla="*/ 1477 h 5218739"/>
                <a:gd name="connsiteX195" fmla="*/ 2958526 w 3737830"/>
                <a:gd name="connsiteY195" fmla="*/ 38129 h 5218739"/>
                <a:gd name="connsiteX196" fmla="*/ 2965150 w 3737830"/>
                <a:gd name="connsiteY196" fmla="*/ 223300 h 5218739"/>
                <a:gd name="connsiteX197" fmla="*/ 2780177 w 3737830"/>
                <a:gd name="connsiteY197" fmla="*/ 305894 h 5218739"/>
                <a:gd name="connsiteX198" fmla="*/ 2762617 w 3737830"/>
                <a:gd name="connsiteY198" fmla="*/ 448814 h 5218739"/>
                <a:gd name="connsiteX0" fmla="*/ 2762617 w 3737830"/>
                <a:gd name="connsiteY0" fmla="*/ 448814 h 5218739"/>
                <a:gd name="connsiteX1" fmla="*/ 2424105 w 3737830"/>
                <a:gd name="connsiteY1" fmla="*/ 558395 h 5218739"/>
                <a:gd name="connsiteX2" fmla="*/ 2293527 w 3737830"/>
                <a:gd name="connsiteY2" fmla="*/ 545493 h 5218739"/>
                <a:gd name="connsiteX3" fmla="*/ 2241444 w 3737830"/>
                <a:gd name="connsiteY3" fmla="*/ 716503 h 5218739"/>
                <a:gd name="connsiteX4" fmla="*/ 2040286 w 3737830"/>
                <a:gd name="connsiteY4" fmla="*/ 792017 h 5218739"/>
                <a:gd name="connsiteX5" fmla="*/ 1996355 w 3737830"/>
                <a:gd name="connsiteY5" fmla="*/ 709423 h 5218739"/>
                <a:gd name="connsiteX6" fmla="*/ 1883059 w 3737830"/>
                <a:gd name="connsiteY6" fmla="*/ 810896 h 5218739"/>
                <a:gd name="connsiteX7" fmla="*/ 1700399 w 3737830"/>
                <a:gd name="connsiteY7" fmla="*/ 820335 h 5218739"/>
                <a:gd name="connsiteX8" fmla="*/ 1591727 w 3737830"/>
                <a:gd name="connsiteY8" fmla="*/ 910008 h 5218739"/>
                <a:gd name="connsiteX9" fmla="*/ 1478186 w 3737830"/>
                <a:gd name="connsiteY9" fmla="*/ 938674 h 5218739"/>
                <a:gd name="connsiteX10" fmla="*/ 1392881 w 3737830"/>
                <a:gd name="connsiteY10" fmla="*/ 1179028 h 5218739"/>
                <a:gd name="connsiteX11" fmla="*/ 1249527 w 3737830"/>
                <a:gd name="connsiteY11" fmla="*/ 1112953 h 5218739"/>
                <a:gd name="connsiteX12" fmla="*/ 1184787 w 3737830"/>
                <a:gd name="connsiteY12" fmla="*/ 1226224 h 5218739"/>
                <a:gd name="connsiteX13" fmla="*/ 1214845 w 3737830"/>
                <a:gd name="connsiteY13" fmla="*/ 1445687 h 5218739"/>
                <a:gd name="connsiteX14" fmla="*/ 1062243 w 3737830"/>
                <a:gd name="connsiteY14" fmla="*/ 1497603 h 5218739"/>
                <a:gd name="connsiteX15" fmla="*/ 1018312 w 3737830"/>
                <a:gd name="connsiteY15" fmla="*/ 1415010 h 5218739"/>
                <a:gd name="connsiteX16" fmla="*/ 932762 w 3737830"/>
                <a:gd name="connsiteY16" fmla="*/ 1436248 h 5218739"/>
                <a:gd name="connsiteX17" fmla="*/ 902682 w 3737830"/>
                <a:gd name="connsiteY17" fmla="*/ 1355452 h 5218739"/>
                <a:gd name="connsiteX18" fmla="*/ 646054 w 3737830"/>
                <a:gd name="connsiteY18" fmla="*/ 1443327 h 5218739"/>
                <a:gd name="connsiteX19" fmla="*/ 553567 w 3737830"/>
                <a:gd name="connsiteY19" fmla="*/ 1318257 h 5218739"/>
                <a:gd name="connsiteX20" fmla="*/ 528134 w 3737830"/>
                <a:gd name="connsiteY20" fmla="*/ 1490524 h 5218739"/>
                <a:gd name="connsiteX21" fmla="*/ 384780 w 3737830"/>
                <a:gd name="connsiteY21" fmla="*/ 1490524 h 5218739"/>
                <a:gd name="connsiteX22" fmla="*/ 289981 w 3737830"/>
                <a:gd name="connsiteY22" fmla="*/ 1625034 h 5218739"/>
                <a:gd name="connsiteX23" fmla="*/ 132783 w 3737830"/>
                <a:gd name="connsiteY23" fmla="*/ 1704252 h 5218739"/>
                <a:gd name="connsiteX24" fmla="*/ 137379 w 3737830"/>
                <a:gd name="connsiteY24" fmla="*/ 1825618 h 5218739"/>
                <a:gd name="connsiteX25" fmla="*/ 33332 w 3737830"/>
                <a:gd name="connsiteY25" fmla="*/ 1927091 h 5218739"/>
                <a:gd name="connsiteX26" fmla="*/ 6257 w 3737830"/>
                <a:gd name="connsiteY26" fmla="*/ 2273583 h 5218739"/>
                <a:gd name="connsiteX27" fmla="*/ 63390 w 3737830"/>
                <a:gd name="connsiteY27" fmla="*/ 2443891 h 5218739"/>
                <a:gd name="connsiteX28" fmla="*/ 125819 w 3737830"/>
                <a:gd name="connsiteY28" fmla="*/ 2469849 h 5218739"/>
                <a:gd name="connsiteX29" fmla="*/ 169750 w 3737830"/>
                <a:gd name="connsiteY29" fmla="*/ 2613798 h 5218739"/>
                <a:gd name="connsiteX30" fmla="*/ 358836 w 3737830"/>
                <a:gd name="connsiteY30" fmla="*/ 2804548 h 5218739"/>
                <a:gd name="connsiteX31" fmla="*/ 521198 w 3737830"/>
                <a:gd name="connsiteY31" fmla="*/ 2892257 h 5218739"/>
                <a:gd name="connsiteX32" fmla="*/ 598137 w 3737830"/>
                <a:gd name="connsiteY32" fmla="*/ 3135838 h 5218739"/>
                <a:gd name="connsiteX33" fmla="*/ 424087 w 3737830"/>
                <a:gd name="connsiteY33" fmla="*/ 3331184 h 5218739"/>
                <a:gd name="connsiteX34" fmla="*/ 292409 w 3737830"/>
                <a:gd name="connsiteY34" fmla="*/ 3556346 h 5218739"/>
                <a:gd name="connsiteX35" fmla="*/ 293251 w 3737830"/>
                <a:gd name="connsiteY35" fmla="*/ 3670361 h 5218739"/>
                <a:gd name="connsiteX36" fmla="*/ 335069 w 3737830"/>
                <a:gd name="connsiteY36" fmla="*/ 3679847 h 5218739"/>
                <a:gd name="connsiteX37" fmla="*/ 355879 w 3737830"/>
                <a:gd name="connsiteY37" fmla="*/ 3689581 h 5218739"/>
                <a:gd name="connsiteX38" fmla="*/ 379289 w 3737830"/>
                <a:gd name="connsiteY38" fmla="*/ 3682502 h 5218739"/>
                <a:gd name="connsiteX39" fmla="*/ 414839 w 3737830"/>
                <a:gd name="connsiteY39" fmla="*/ 3702855 h 5218739"/>
                <a:gd name="connsiteX40" fmla="*/ 446920 w 3737830"/>
                <a:gd name="connsiteY40" fmla="*/ 3695776 h 5218739"/>
                <a:gd name="connsiteX41" fmla="*/ 493741 w 3737830"/>
                <a:gd name="connsiteY41" fmla="*/ 3732943 h 5218739"/>
                <a:gd name="connsiteX42" fmla="*/ 522354 w 3737830"/>
                <a:gd name="connsiteY42" fmla="*/ 3724094 h 5218739"/>
                <a:gd name="connsiteX43" fmla="*/ 532759 w 3737830"/>
                <a:gd name="connsiteY43" fmla="*/ 3741792 h 5218739"/>
                <a:gd name="connsiteX44" fmla="*/ 569175 w 3737830"/>
                <a:gd name="connsiteY44" fmla="*/ 3717014 h 5218739"/>
                <a:gd name="connsiteX45" fmla="*/ 592586 w 3737830"/>
                <a:gd name="connsiteY45" fmla="*/ 3720554 h 5218739"/>
                <a:gd name="connsiteX46" fmla="*/ 610247 w 3737830"/>
                <a:gd name="connsiteY46" fmla="*/ 3714362 h 5218739"/>
                <a:gd name="connsiteX47" fmla="*/ 638542 w 3737830"/>
                <a:gd name="connsiteY47" fmla="*/ 3764424 h 5218739"/>
                <a:gd name="connsiteX48" fmla="*/ 654147 w 3737830"/>
                <a:gd name="connsiteY48" fmla="*/ 3775420 h 5218739"/>
                <a:gd name="connsiteX49" fmla="*/ 687095 w 3737830"/>
                <a:gd name="connsiteY49" fmla="*/ 3777190 h 5218739"/>
                <a:gd name="connsiteX50" fmla="*/ 692298 w 3737830"/>
                <a:gd name="connsiteY50" fmla="*/ 3751527 h 5218739"/>
                <a:gd name="connsiteX51" fmla="*/ 707038 w 3737830"/>
                <a:gd name="connsiteY51" fmla="*/ 3744447 h 5218739"/>
                <a:gd name="connsiteX52" fmla="*/ 706171 w 3737830"/>
                <a:gd name="connsiteY52" fmla="*/ 3728519 h 5218739"/>
                <a:gd name="connsiteX53" fmla="*/ 734784 w 3737830"/>
                <a:gd name="connsiteY53" fmla="*/ 3712590 h 5218739"/>
                <a:gd name="connsiteX54" fmla="*/ 751258 w 3737830"/>
                <a:gd name="connsiteY54" fmla="*/ 3718784 h 5218739"/>
                <a:gd name="connsiteX55" fmla="*/ 767732 w 3737830"/>
                <a:gd name="connsiteY55" fmla="*/ 3688697 h 5218739"/>
                <a:gd name="connsiteX56" fmla="*/ 818889 w 3737830"/>
                <a:gd name="connsiteY56" fmla="*/ 3698431 h 5218739"/>
                <a:gd name="connsiteX57" fmla="*/ 834496 w 3737830"/>
                <a:gd name="connsiteY57" fmla="*/ 3730288 h 5218739"/>
                <a:gd name="connsiteX58" fmla="*/ 868311 w 3737830"/>
                <a:gd name="connsiteY58" fmla="*/ 3683387 h 5218739"/>
                <a:gd name="connsiteX59" fmla="*/ 908196 w 3737830"/>
                <a:gd name="connsiteY59" fmla="*/ 3669228 h 5218739"/>
                <a:gd name="connsiteX60" fmla="*/ 934208 w 3737830"/>
                <a:gd name="connsiteY60" fmla="*/ 3674538 h 5218739"/>
                <a:gd name="connsiteX61" fmla="*/ 968890 w 3737830"/>
                <a:gd name="connsiteY61" fmla="*/ 3647105 h 5218739"/>
                <a:gd name="connsiteX62" fmla="*/ 994035 w 3737830"/>
                <a:gd name="connsiteY62" fmla="*/ 3640910 h 5218739"/>
                <a:gd name="connsiteX63" fmla="*/ 1026983 w 3737830"/>
                <a:gd name="connsiteY63" fmla="*/ 3599318 h 5218739"/>
                <a:gd name="connsiteX64" fmla="*/ 1054920 w 3737830"/>
                <a:gd name="connsiteY64" fmla="*/ 3580857 h 5218739"/>
                <a:gd name="connsiteX65" fmla="*/ 1068602 w 3737830"/>
                <a:gd name="connsiteY65" fmla="*/ 3593124 h 5218739"/>
                <a:gd name="connsiteX66" fmla="*/ 1093747 w 3737830"/>
                <a:gd name="connsiteY66" fmla="*/ 3608168 h 5218739"/>
                <a:gd name="connsiteX67" fmla="*/ 1105885 w 3737830"/>
                <a:gd name="connsiteY67" fmla="*/ 3580735 h 5218739"/>
                <a:gd name="connsiteX68" fmla="*/ 1116290 w 3737830"/>
                <a:gd name="connsiteY68" fmla="*/ 3585159 h 5218739"/>
                <a:gd name="connsiteX69" fmla="*/ 1138834 w 3737830"/>
                <a:gd name="connsiteY69" fmla="*/ 3550647 h 5218739"/>
                <a:gd name="connsiteX70" fmla="*/ 1159643 w 3737830"/>
                <a:gd name="connsiteY70" fmla="*/ 3545337 h 5218739"/>
                <a:gd name="connsiteX71" fmla="*/ 1169181 w 3737830"/>
                <a:gd name="connsiteY71" fmla="*/ 3554187 h 5218739"/>
                <a:gd name="connsiteX72" fmla="*/ 1177851 w 3737830"/>
                <a:gd name="connsiteY72" fmla="*/ 3545337 h 5218739"/>
                <a:gd name="connsiteX73" fmla="*/ 1187389 w 3737830"/>
                <a:gd name="connsiteY73" fmla="*/ 3543568 h 5218739"/>
                <a:gd name="connsiteX74" fmla="*/ 1189990 w 3737830"/>
                <a:gd name="connsiteY74" fmla="*/ 3533833 h 5218739"/>
                <a:gd name="connsiteX75" fmla="*/ 1204730 w 3737830"/>
                <a:gd name="connsiteY75" fmla="*/ 3527639 h 5218739"/>
                <a:gd name="connsiteX76" fmla="*/ 1251551 w 3737830"/>
                <a:gd name="connsiteY76" fmla="*/ 3524099 h 5218739"/>
                <a:gd name="connsiteX77" fmla="*/ 1263690 w 3737830"/>
                <a:gd name="connsiteY77" fmla="*/ 3532948 h 5218739"/>
                <a:gd name="connsiteX78" fmla="*/ 1274095 w 3737830"/>
                <a:gd name="connsiteY78" fmla="*/ 3522329 h 5218739"/>
                <a:gd name="connsiteX79" fmla="*/ 1278430 w 3737830"/>
                <a:gd name="connsiteY79" fmla="*/ 3501976 h 5218739"/>
                <a:gd name="connsiteX80" fmla="*/ 1273228 w 3737830"/>
                <a:gd name="connsiteY80" fmla="*/ 3489587 h 5218739"/>
                <a:gd name="connsiteX81" fmla="*/ 1289702 w 3737830"/>
                <a:gd name="connsiteY81" fmla="*/ 3474543 h 5218739"/>
                <a:gd name="connsiteX82" fmla="*/ 1300974 w 3737830"/>
                <a:gd name="connsiteY82" fmla="*/ 3476313 h 5218739"/>
                <a:gd name="connsiteX83" fmla="*/ 1300974 w 3737830"/>
                <a:gd name="connsiteY83" fmla="*/ 3499321 h 5218739"/>
                <a:gd name="connsiteX84" fmla="*/ 1315714 w 3737830"/>
                <a:gd name="connsiteY84" fmla="*/ 3489587 h 5218739"/>
                <a:gd name="connsiteX85" fmla="*/ 1327853 w 3737830"/>
                <a:gd name="connsiteY85" fmla="*/ 3486932 h 5218739"/>
                <a:gd name="connsiteX86" fmla="*/ 1350396 w 3737830"/>
                <a:gd name="connsiteY86" fmla="*/ 3479852 h 5218739"/>
                <a:gd name="connsiteX87" fmla="*/ 1374674 w 3737830"/>
                <a:gd name="connsiteY87" fmla="*/ 3482507 h 5218739"/>
                <a:gd name="connsiteX88" fmla="*/ 1368604 w 3737830"/>
                <a:gd name="connsiteY88" fmla="*/ 3494011 h 5218739"/>
                <a:gd name="connsiteX89" fmla="*/ 1369472 w 3737830"/>
                <a:gd name="connsiteY89" fmla="*/ 3517020 h 5218739"/>
                <a:gd name="connsiteX90" fmla="*/ 1392882 w 3737830"/>
                <a:gd name="connsiteY90" fmla="*/ 3492241 h 5218739"/>
                <a:gd name="connsiteX91" fmla="*/ 1416293 w 3737830"/>
                <a:gd name="connsiteY91" fmla="*/ 3491357 h 5218739"/>
                <a:gd name="connsiteX92" fmla="*/ 1442779 w 3737830"/>
                <a:gd name="connsiteY92" fmla="*/ 3466701 h 5218739"/>
                <a:gd name="connsiteX93" fmla="*/ 1499530 w 3737830"/>
                <a:gd name="connsiteY93" fmla="*/ 3501976 h 5218739"/>
                <a:gd name="connsiteX94" fmla="*/ 1544618 w 3737830"/>
                <a:gd name="connsiteY94" fmla="*/ 3581620 h 5218739"/>
                <a:gd name="connsiteX95" fmla="*/ 1551554 w 3737830"/>
                <a:gd name="connsiteY95" fmla="*/ 3574540 h 5218739"/>
                <a:gd name="connsiteX96" fmla="*/ 1567161 w 3737830"/>
                <a:gd name="connsiteY96" fmla="*/ 3575426 h 5218739"/>
                <a:gd name="connsiteX97" fmla="*/ 1578433 w 3737830"/>
                <a:gd name="connsiteY97" fmla="*/ 3586929 h 5218739"/>
                <a:gd name="connsiteX98" fmla="*/ 1613115 w 3737830"/>
                <a:gd name="connsiteY98" fmla="*/ 3594009 h 5218739"/>
                <a:gd name="connsiteX99" fmla="*/ 1653867 w 3737830"/>
                <a:gd name="connsiteY99" fmla="*/ 3578080 h 5218739"/>
                <a:gd name="connsiteX100" fmla="*/ 1694619 w 3737830"/>
                <a:gd name="connsiteY100" fmla="*/ 3586929 h 5218739"/>
                <a:gd name="connsiteX101" fmla="*/ 1693752 w 3737830"/>
                <a:gd name="connsiteY101" fmla="*/ 3627636 h 5218739"/>
                <a:gd name="connsiteX102" fmla="*/ 1721498 w 3737830"/>
                <a:gd name="connsiteY102" fmla="*/ 3656839 h 5218739"/>
                <a:gd name="connsiteX103" fmla="*/ 1761383 w 3737830"/>
                <a:gd name="connsiteY103" fmla="*/ 3656839 h 5218739"/>
                <a:gd name="connsiteX104" fmla="*/ 1760429 w 3737830"/>
                <a:gd name="connsiteY104" fmla="*/ 3685379 h 5218739"/>
                <a:gd name="connsiteX105" fmla="*/ 1778441 w 3737830"/>
                <a:gd name="connsiteY105" fmla="*/ 3689061 h 5218739"/>
                <a:gd name="connsiteX106" fmla="*/ 1800298 w 3737830"/>
                <a:gd name="connsiteY106" fmla="*/ 3684413 h 5218739"/>
                <a:gd name="connsiteX107" fmla="*/ 1813047 w 3737830"/>
                <a:gd name="connsiteY107" fmla="*/ 3669542 h 5218739"/>
                <a:gd name="connsiteX108" fmla="*/ 1833083 w 3737830"/>
                <a:gd name="connsiteY108" fmla="*/ 3667683 h 5218739"/>
                <a:gd name="connsiteX109" fmla="*/ 1855684 w 3737830"/>
                <a:gd name="connsiteY109" fmla="*/ 3637806 h 5218739"/>
                <a:gd name="connsiteX110" fmla="*/ 1862226 w 3737830"/>
                <a:gd name="connsiteY110" fmla="*/ 3644447 h 5218739"/>
                <a:gd name="connsiteX111" fmla="*/ 1853117 w 3737830"/>
                <a:gd name="connsiteY111" fmla="*/ 3669542 h 5218739"/>
                <a:gd name="connsiteX112" fmla="*/ 1870421 w 3737830"/>
                <a:gd name="connsiteY112" fmla="*/ 3712298 h 5218739"/>
                <a:gd name="connsiteX113" fmla="*/ 1874064 w 3737830"/>
                <a:gd name="connsiteY113" fmla="*/ 3742970 h 5218739"/>
                <a:gd name="connsiteX114" fmla="*/ 1873154 w 3737830"/>
                <a:gd name="connsiteY114" fmla="*/ 3769925 h 5218739"/>
                <a:gd name="connsiteX115" fmla="*/ 1893189 w 3737830"/>
                <a:gd name="connsiteY115" fmla="*/ 3781078 h 5218739"/>
                <a:gd name="connsiteX116" fmla="*/ 1911403 w 3737830"/>
                <a:gd name="connsiteY116" fmla="*/ 3782937 h 5218739"/>
                <a:gd name="connsiteX117" fmla="*/ 1913224 w 3737830"/>
                <a:gd name="connsiteY117" fmla="*/ 3799668 h 5218739"/>
                <a:gd name="connsiteX118" fmla="*/ 1923242 w 3737830"/>
                <a:gd name="connsiteY118" fmla="*/ 3816398 h 5218739"/>
                <a:gd name="connsiteX119" fmla="*/ 1921420 w 3737830"/>
                <a:gd name="connsiteY119" fmla="*/ 3828481 h 5218739"/>
                <a:gd name="connsiteX120" fmla="*/ 1909581 w 3737830"/>
                <a:gd name="connsiteY120" fmla="*/ 3831270 h 5218739"/>
                <a:gd name="connsiteX121" fmla="*/ 1906849 w 3737830"/>
                <a:gd name="connsiteY121" fmla="*/ 3821975 h 5218739"/>
                <a:gd name="connsiteX122" fmla="*/ 1894100 w 3737830"/>
                <a:gd name="connsiteY122" fmla="*/ 3826622 h 5218739"/>
                <a:gd name="connsiteX123" fmla="*/ 1890457 w 3737830"/>
                <a:gd name="connsiteY123" fmla="*/ 3846141 h 5218739"/>
                <a:gd name="connsiteX124" fmla="*/ 1878618 w 3737830"/>
                <a:gd name="connsiteY124" fmla="*/ 3858224 h 5218739"/>
                <a:gd name="connsiteX125" fmla="*/ 1885903 w 3737830"/>
                <a:gd name="connsiteY125" fmla="*/ 3884249 h 5218739"/>
                <a:gd name="connsiteX126" fmla="*/ 1875886 w 3737830"/>
                <a:gd name="connsiteY126" fmla="*/ 3924216 h 5218739"/>
                <a:gd name="connsiteX127" fmla="*/ 1895010 w 3737830"/>
                <a:gd name="connsiteY127" fmla="*/ 3936299 h 5218739"/>
                <a:gd name="connsiteX128" fmla="*/ 1912314 w 3737830"/>
                <a:gd name="connsiteY128" fmla="*/ 3958606 h 5218739"/>
                <a:gd name="connsiteX129" fmla="*/ 1907760 w 3737830"/>
                <a:gd name="connsiteY129" fmla="*/ 3967901 h 5218739"/>
                <a:gd name="connsiteX130" fmla="*/ 1909581 w 3737830"/>
                <a:gd name="connsiteY130" fmla="*/ 3979055 h 5218739"/>
                <a:gd name="connsiteX131" fmla="*/ 1884992 w 3737830"/>
                <a:gd name="connsiteY131" fmla="*/ 3993927 h 5218739"/>
                <a:gd name="connsiteX132" fmla="*/ 1879528 w 3737830"/>
                <a:gd name="connsiteY132" fmla="*/ 4009728 h 5218739"/>
                <a:gd name="connsiteX133" fmla="*/ 1809404 w 3737830"/>
                <a:gd name="connsiteY133" fmla="*/ 4037612 h 5218739"/>
                <a:gd name="connsiteX134" fmla="*/ 1823065 w 3737830"/>
                <a:gd name="connsiteY134" fmla="*/ 4052483 h 5218739"/>
                <a:gd name="connsiteX135" fmla="*/ 1815780 w 3737830"/>
                <a:gd name="connsiteY135" fmla="*/ 4067355 h 5218739"/>
                <a:gd name="connsiteX136" fmla="*/ 1833083 w 3737830"/>
                <a:gd name="connsiteY136" fmla="*/ 4098957 h 5218739"/>
                <a:gd name="connsiteX137" fmla="*/ 1851297 w 3737830"/>
                <a:gd name="connsiteY137" fmla="*/ 4098957 h 5218739"/>
                <a:gd name="connsiteX138" fmla="*/ 1872243 w 3737830"/>
                <a:gd name="connsiteY138" fmla="*/ 4117546 h 5218739"/>
                <a:gd name="connsiteX139" fmla="*/ 1884082 w 3737830"/>
                <a:gd name="connsiteY139" fmla="*/ 4126841 h 5218739"/>
                <a:gd name="connsiteX140" fmla="*/ 1895921 w 3737830"/>
                <a:gd name="connsiteY140" fmla="*/ 4175173 h 5218739"/>
                <a:gd name="connsiteX141" fmla="*/ 1881349 w 3737830"/>
                <a:gd name="connsiteY141" fmla="*/ 4193762 h 5218739"/>
                <a:gd name="connsiteX142" fmla="*/ 1896832 w 3737830"/>
                <a:gd name="connsiteY142" fmla="*/ 4199339 h 5218739"/>
                <a:gd name="connsiteX143" fmla="*/ 1902296 w 3737830"/>
                <a:gd name="connsiteY143" fmla="*/ 4209564 h 5218739"/>
                <a:gd name="connsiteX144" fmla="*/ 1948742 w 3737830"/>
                <a:gd name="connsiteY144" fmla="*/ 4229082 h 5218739"/>
                <a:gd name="connsiteX145" fmla="*/ 1986991 w 3737830"/>
                <a:gd name="connsiteY145" fmla="*/ 4230941 h 5218739"/>
                <a:gd name="connsiteX146" fmla="*/ 1997008 w 3737830"/>
                <a:gd name="connsiteY146" fmla="*/ 4243954 h 5218739"/>
                <a:gd name="connsiteX147" fmla="*/ 2015222 w 3737830"/>
                <a:gd name="connsiteY147" fmla="*/ 4250460 h 5218739"/>
                <a:gd name="connsiteX148" fmla="*/ 2017044 w 3737830"/>
                <a:gd name="connsiteY148" fmla="*/ 4276485 h 5218739"/>
                <a:gd name="connsiteX149" fmla="*/ 2069313 w 3737830"/>
                <a:gd name="connsiteY149" fmla="*/ 4257313 h 5218739"/>
                <a:gd name="connsiteX150" fmla="*/ 2062579 w 3737830"/>
                <a:gd name="connsiteY150" fmla="*/ 4282062 h 5218739"/>
                <a:gd name="connsiteX151" fmla="*/ 2075328 w 3737830"/>
                <a:gd name="connsiteY151" fmla="*/ 4304369 h 5218739"/>
                <a:gd name="connsiteX152" fmla="*/ 2056204 w 3737830"/>
                <a:gd name="connsiteY152" fmla="*/ 4313664 h 5218739"/>
                <a:gd name="connsiteX153" fmla="*/ 2068043 w 3737830"/>
                <a:gd name="connsiteY153" fmla="*/ 4321100 h 5218739"/>
                <a:gd name="connsiteX154" fmla="*/ 2078061 w 3737830"/>
                <a:gd name="connsiteY154" fmla="*/ 4341548 h 5218739"/>
                <a:gd name="connsiteX155" fmla="*/ 2064400 w 3737830"/>
                <a:gd name="connsiteY155" fmla="*/ 4361067 h 5218739"/>
                <a:gd name="connsiteX156" fmla="*/ 2056204 w 3737830"/>
                <a:gd name="connsiteY156" fmla="*/ 4380586 h 5218739"/>
                <a:gd name="connsiteX157" fmla="*/ 2033436 w 3737830"/>
                <a:gd name="connsiteY157" fmla="*/ 4400105 h 5218739"/>
                <a:gd name="connsiteX158" fmla="*/ 2037990 w 3737830"/>
                <a:gd name="connsiteY158" fmla="*/ 4411258 h 5218739"/>
                <a:gd name="connsiteX159" fmla="*/ 2053472 w 3737830"/>
                <a:gd name="connsiteY159" fmla="*/ 4401034 h 5218739"/>
                <a:gd name="connsiteX160" fmla="*/ 2052561 w 3737830"/>
                <a:gd name="connsiteY160" fmla="*/ 4432636 h 5218739"/>
                <a:gd name="connsiteX161" fmla="*/ 2033436 w 3737830"/>
                <a:gd name="connsiteY161" fmla="*/ 4438213 h 5218739"/>
                <a:gd name="connsiteX162" fmla="*/ 2042543 w 3737830"/>
                <a:gd name="connsiteY162" fmla="*/ 4480040 h 5218739"/>
                <a:gd name="connsiteX163" fmla="*/ 2017044 w 3737830"/>
                <a:gd name="connsiteY163" fmla="*/ 4512571 h 5218739"/>
                <a:gd name="connsiteX164" fmla="*/ 2007937 w 3737830"/>
                <a:gd name="connsiteY164" fmla="*/ 4507923 h 5218739"/>
                <a:gd name="connsiteX165" fmla="*/ 2001562 w 3737830"/>
                <a:gd name="connsiteY165" fmla="*/ 4520936 h 5218739"/>
                <a:gd name="connsiteX166" fmla="*/ 1984259 w 3737830"/>
                <a:gd name="connsiteY166" fmla="*/ 4509783 h 5218739"/>
                <a:gd name="connsiteX167" fmla="*/ 1950563 w 3737830"/>
                <a:gd name="connsiteY167" fmla="*/ 4519077 h 5218739"/>
                <a:gd name="connsiteX168" fmla="*/ 1963313 w 3737830"/>
                <a:gd name="connsiteY168" fmla="*/ 4536737 h 5218739"/>
                <a:gd name="connsiteX169" fmla="*/ 1934170 w 3737830"/>
                <a:gd name="connsiteY169" fmla="*/ 4572057 h 5218739"/>
                <a:gd name="connsiteX170" fmla="*/ 1926885 w 3737830"/>
                <a:gd name="connsiteY170" fmla="*/ 4600870 h 5218739"/>
                <a:gd name="connsiteX171" fmla="*/ 1898653 w 3737830"/>
                <a:gd name="connsiteY171" fmla="*/ 4582281 h 5218739"/>
                <a:gd name="connsiteX172" fmla="*/ 1865868 w 3737830"/>
                <a:gd name="connsiteY172" fmla="*/ 4631543 h 5218739"/>
                <a:gd name="connsiteX173" fmla="*/ 1884992 w 3737830"/>
                <a:gd name="connsiteY173" fmla="*/ 4678016 h 5218739"/>
                <a:gd name="connsiteX174" fmla="*/ 1944188 w 3737830"/>
                <a:gd name="connsiteY174" fmla="*/ 4783976 h 5218739"/>
                <a:gd name="connsiteX175" fmla="*/ 1971744 w 3737830"/>
                <a:gd name="connsiteY175" fmla="*/ 4849738 h 5218739"/>
                <a:gd name="connsiteX176" fmla="*/ 2702849 w 3737830"/>
                <a:gd name="connsiteY176" fmla="*/ 5188594 h 5218739"/>
                <a:gd name="connsiteX177" fmla="*/ 3506718 w 3737830"/>
                <a:gd name="connsiteY177" fmla="*/ 5218739 h 5218739"/>
                <a:gd name="connsiteX178" fmla="*/ 3737830 w 3737830"/>
                <a:gd name="connsiteY178" fmla="*/ 4465112 h 5218739"/>
                <a:gd name="connsiteX179" fmla="*/ 3707685 w 3737830"/>
                <a:gd name="connsiteY179" fmla="*/ 3801921 h 5218739"/>
                <a:gd name="connsiteX180" fmla="*/ 3737830 w 3737830"/>
                <a:gd name="connsiteY180" fmla="*/ 3289455 h 5218739"/>
                <a:gd name="connsiteX181" fmla="*/ 3446427 w 3737830"/>
                <a:gd name="connsiteY181" fmla="*/ 2666457 h 5218739"/>
                <a:gd name="connsiteX182" fmla="*/ 2853575 w 3737830"/>
                <a:gd name="connsiteY182" fmla="*/ 2676506 h 5218739"/>
                <a:gd name="connsiteX183" fmla="*/ 2572221 w 3737830"/>
                <a:gd name="connsiteY183" fmla="*/ 2475539 h 5218739"/>
                <a:gd name="connsiteX184" fmla="*/ 2793285 w 3737830"/>
                <a:gd name="connsiteY184" fmla="*/ 2274572 h 5218739"/>
                <a:gd name="connsiteX185" fmla="*/ 2873671 w 3737830"/>
                <a:gd name="connsiteY185" fmla="*/ 2013314 h 5218739"/>
                <a:gd name="connsiteX186" fmla="*/ 3144977 w 3737830"/>
                <a:gd name="connsiteY186" fmla="*/ 1782202 h 5218739"/>
                <a:gd name="connsiteX187" fmla="*/ 2984203 w 3737830"/>
                <a:gd name="connsiteY187" fmla="*/ 1330027 h 5218739"/>
                <a:gd name="connsiteX188" fmla="*/ 3165074 w 3737830"/>
                <a:gd name="connsiteY188" fmla="*/ 1108963 h 5218739"/>
                <a:gd name="connsiteX189" fmla="*/ 3438708 w 3737830"/>
                <a:gd name="connsiteY189" fmla="*/ 708324 h 5218739"/>
                <a:gd name="connsiteX190" fmla="*/ 3377270 w 3737830"/>
                <a:gd name="connsiteY190" fmla="*/ 563993 h 5218739"/>
                <a:gd name="connsiteX191" fmla="*/ 3316598 w 3737830"/>
                <a:gd name="connsiteY191" fmla="*/ 440404 h 5218739"/>
                <a:gd name="connsiteX192" fmla="*/ 3332784 w 3737830"/>
                <a:gd name="connsiteY192" fmla="*/ 263417 h 5218739"/>
                <a:gd name="connsiteX193" fmla="*/ 3106192 w 3737830"/>
                <a:gd name="connsiteY193" fmla="*/ 128907 h 5218739"/>
                <a:gd name="connsiteX194" fmla="*/ 3124462 w 3737830"/>
                <a:gd name="connsiteY194" fmla="*/ 12400 h 5218739"/>
                <a:gd name="connsiteX195" fmla="*/ 3020642 w 3737830"/>
                <a:gd name="connsiteY195" fmla="*/ 1477 h 5218739"/>
                <a:gd name="connsiteX196" fmla="*/ 2958526 w 3737830"/>
                <a:gd name="connsiteY196" fmla="*/ 38129 h 5218739"/>
                <a:gd name="connsiteX197" fmla="*/ 2965150 w 3737830"/>
                <a:gd name="connsiteY197" fmla="*/ 223300 h 5218739"/>
                <a:gd name="connsiteX198" fmla="*/ 2780177 w 3737830"/>
                <a:gd name="connsiteY198" fmla="*/ 305894 h 5218739"/>
                <a:gd name="connsiteX199" fmla="*/ 2762617 w 3737830"/>
                <a:gd name="connsiteY199" fmla="*/ 448814 h 5218739"/>
                <a:gd name="connsiteX0" fmla="*/ 2762617 w 3737830"/>
                <a:gd name="connsiteY0" fmla="*/ 448814 h 5218739"/>
                <a:gd name="connsiteX1" fmla="*/ 2424105 w 3737830"/>
                <a:gd name="connsiteY1" fmla="*/ 558395 h 5218739"/>
                <a:gd name="connsiteX2" fmla="*/ 2293527 w 3737830"/>
                <a:gd name="connsiteY2" fmla="*/ 545493 h 5218739"/>
                <a:gd name="connsiteX3" fmla="*/ 2241444 w 3737830"/>
                <a:gd name="connsiteY3" fmla="*/ 716503 h 5218739"/>
                <a:gd name="connsiteX4" fmla="*/ 2040286 w 3737830"/>
                <a:gd name="connsiteY4" fmla="*/ 792017 h 5218739"/>
                <a:gd name="connsiteX5" fmla="*/ 1996355 w 3737830"/>
                <a:gd name="connsiteY5" fmla="*/ 709423 h 5218739"/>
                <a:gd name="connsiteX6" fmla="*/ 1883059 w 3737830"/>
                <a:gd name="connsiteY6" fmla="*/ 810896 h 5218739"/>
                <a:gd name="connsiteX7" fmla="*/ 1700399 w 3737830"/>
                <a:gd name="connsiteY7" fmla="*/ 820335 h 5218739"/>
                <a:gd name="connsiteX8" fmla="*/ 1591727 w 3737830"/>
                <a:gd name="connsiteY8" fmla="*/ 910008 h 5218739"/>
                <a:gd name="connsiteX9" fmla="*/ 1478186 w 3737830"/>
                <a:gd name="connsiteY9" fmla="*/ 938674 h 5218739"/>
                <a:gd name="connsiteX10" fmla="*/ 1392881 w 3737830"/>
                <a:gd name="connsiteY10" fmla="*/ 1179028 h 5218739"/>
                <a:gd name="connsiteX11" fmla="*/ 1249527 w 3737830"/>
                <a:gd name="connsiteY11" fmla="*/ 1112953 h 5218739"/>
                <a:gd name="connsiteX12" fmla="*/ 1184787 w 3737830"/>
                <a:gd name="connsiteY12" fmla="*/ 1226224 h 5218739"/>
                <a:gd name="connsiteX13" fmla="*/ 1214845 w 3737830"/>
                <a:gd name="connsiteY13" fmla="*/ 1445687 h 5218739"/>
                <a:gd name="connsiteX14" fmla="*/ 1062243 w 3737830"/>
                <a:gd name="connsiteY14" fmla="*/ 1497603 h 5218739"/>
                <a:gd name="connsiteX15" fmla="*/ 1018312 w 3737830"/>
                <a:gd name="connsiteY15" fmla="*/ 1415010 h 5218739"/>
                <a:gd name="connsiteX16" fmla="*/ 932762 w 3737830"/>
                <a:gd name="connsiteY16" fmla="*/ 1436248 h 5218739"/>
                <a:gd name="connsiteX17" fmla="*/ 902682 w 3737830"/>
                <a:gd name="connsiteY17" fmla="*/ 1355452 h 5218739"/>
                <a:gd name="connsiteX18" fmla="*/ 646054 w 3737830"/>
                <a:gd name="connsiteY18" fmla="*/ 1443327 h 5218739"/>
                <a:gd name="connsiteX19" fmla="*/ 553567 w 3737830"/>
                <a:gd name="connsiteY19" fmla="*/ 1318257 h 5218739"/>
                <a:gd name="connsiteX20" fmla="*/ 528134 w 3737830"/>
                <a:gd name="connsiteY20" fmla="*/ 1490524 h 5218739"/>
                <a:gd name="connsiteX21" fmla="*/ 384780 w 3737830"/>
                <a:gd name="connsiteY21" fmla="*/ 1490524 h 5218739"/>
                <a:gd name="connsiteX22" fmla="*/ 289981 w 3737830"/>
                <a:gd name="connsiteY22" fmla="*/ 1625034 h 5218739"/>
                <a:gd name="connsiteX23" fmla="*/ 132783 w 3737830"/>
                <a:gd name="connsiteY23" fmla="*/ 1704252 h 5218739"/>
                <a:gd name="connsiteX24" fmla="*/ 137379 w 3737830"/>
                <a:gd name="connsiteY24" fmla="*/ 1825618 h 5218739"/>
                <a:gd name="connsiteX25" fmla="*/ 33332 w 3737830"/>
                <a:gd name="connsiteY25" fmla="*/ 1927091 h 5218739"/>
                <a:gd name="connsiteX26" fmla="*/ 6257 w 3737830"/>
                <a:gd name="connsiteY26" fmla="*/ 2273583 h 5218739"/>
                <a:gd name="connsiteX27" fmla="*/ 63390 w 3737830"/>
                <a:gd name="connsiteY27" fmla="*/ 2443891 h 5218739"/>
                <a:gd name="connsiteX28" fmla="*/ 125819 w 3737830"/>
                <a:gd name="connsiteY28" fmla="*/ 2469849 h 5218739"/>
                <a:gd name="connsiteX29" fmla="*/ 169750 w 3737830"/>
                <a:gd name="connsiteY29" fmla="*/ 2613798 h 5218739"/>
                <a:gd name="connsiteX30" fmla="*/ 358836 w 3737830"/>
                <a:gd name="connsiteY30" fmla="*/ 2804548 h 5218739"/>
                <a:gd name="connsiteX31" fmla="*/ 521198 w 3737830"/>
                <a:gd name="connsiteY31" fmla="*/ 2892257 h 5218739"/>
                <a:gd name="connsiteX32" fmla="*/ 598137 w 3737830"/>
                <a:gd name="connsiteY32" fmla="*/ 3135838 h 5218739"/>
                <a:gd name="connsiteX33" fmla="*/ 424087 w 3737830"/>
                <a:gd name="connsiteY33" fmla="*/ 3331184 h 5218739"/>
                <a:gd name="connsiteX34" fmla="*/ 292409 w 3737830"/>
                <a:gd name="connsiteY34" fmla="*/ 3556346 h 5218739"/>
                <a:gd name="connsiteX35" fmla="*/ 293251 w 3737830"/>
                <a:gd name="connsiteY35" fmla="*/ 3670361 h 5218739"/>
                <a:gd name="connsiteX36" fmla="*/ 335069 w 3737830"/>
                <a:gd name="connsiteY36" fmla="*/ 3679847 h 5218739"/>
                <a:gd name="connsiteX37" fmla="*/ 355879 w 3737830"/>
                <a:gd name="connsiteY37" fmla="*/ 3689581 h 5218739"/>
                <a:gd name="connsiteX38" fmla="*/ 379289 w 3737830"/>
                <a:gd name="connsiteY38" fmla="*/ 3682502 h 5218739"/>
                <a:gd name="connsiteX39" fmla="*/ 414839 w 3737830"/>
                <a:gd name="connsiteY39" fmla="*/ 3702855 h 5218739"/>
                <a:gd name="connsiteX40" fmla="*/ 446920 w 3737830"/>
                <a:gd name="connsiteY40" fmla="*/ 3695776 h 5218739"/>
                <a:gd name="connsiteX41" fmla="*/ 493741 w 3737830"/>
                <a:gd name="connsiteY41" fmla="*/ 3732943 h 5218739"/>
                <a:gd name="connsiteX42" fmla="*/ 522354 w 3737830"/>
                <a:gd name="connsiteY42" fmla="*/ 3724094 h 5218739"/>
                <a:gd name="connsiteX43" fmla="*/ 532759 w 3737830"/>
                <a:gd name="connsiteY43" fmla="*/ 3741792 h 5218739"/>
                <a:gd name="connsiteX44" fmla="*/ 569175 w 3737830"/>
                <a:gd name="connsiteY44" fmla="*/ 3717014 h 5218739"/>
                <a:gd name="connsiteX45" fmla="*/ 592586 w 3737830"/>
                <a:gd name="connsiteY45" fmla="*/ 3720554 h 5218739"/>
                <a:gd name="connsiteX46" fmla="*/ 610247 w 3737830"/>
                <a:gd name="connsiteY46" fmla="*/ 3714362 h 5218739"/>
                <a:gd name="connsiteX47" fmla="*/ 638542 w 3737830"/>
                <a:gd name="connsiteY47" fmla="*/ 3764424 h 5218739"/>
                <a:gd name="connsiteX48" fmla="*/ 654147 w 3737830"/>
                <a:gd name="connsiteY48" fmla="*/ 3775420 h 5218739"/>
                <a:gd name="connsiteX49" fmla="*/ 687095 w 3737830"/>
                <a:gd name="connsiteY49" fmla="*/ 3777190 h 5218739"/>
                <a:gd name="connsiteX50" fmla="*/ 692298 w 3737830"/>
                <a:gd name="connsiteY50" fmla="*/ 3751527 h 5218739"/>
                <a:gd name="connsiteX51" fmla="*/ 707038 w 3737830"/>
                <a:gd name="connsiteY51" fmla="*/ 3744447 h 5218739"/>
                <a:gd name="connsiteX52" fmla="*/ 706171 w 3737830"/>
                <a:gd name="connsiteY52" fmla="*/ 3728519 h 5218739"/>
                <a:gd name="connsiteX53" fmla="*/ 734784 w 3737830"/>
                <a:gd name="connsiteY53" fmla="*/ 3712590 h 5218739"/>
                <a:gd name="connsiteX54" fmla="*/ 751258 w 3737830"/>
                <a:gd name="connsiteY54" fmla="*/ 3718784 h 5218739"/>
                <a:gd name="connsiteX55" fmla="*/ 767732 w 3737830"/>
                <a:gd name="connsiteY55" fmla="*/ 3688697 h 5218739"/>
                <a:gd name="connsiteX56" fmla="*/ 818889 w 3737830"/>
                <a:gd name="connsiteY56" fmla="*/ 3698431 h 5218739"/>
                <a:gd name="connsiteX57" fmla="*/ 834496 w 3737830"/>
                <a:gd name="connsiteY57" fmla="*/ 3730288 h 5218739"/>
                <a:gd name="connsiteX58" fmla="*/ 868311 w 3737830"/>
                <a:gd name="connsiteY58" fmla="*/ 3683387 h 5218739"/>
                <a:gd name="connsiteX59" fmla="*/ 908196 w 3737830"/>
                <a:gd name="connsiteY59" fmla="*/ 3669228 h 5218739"/>
                <a:gd name="connsiteX60" fmla="*/ 934208 w 3737830"/>
                <a:gd name="connsiteY60" fmla="*/ 3674538 h 5218739"/>
                <a:gd name="connsiteX61" fmla="*/ 968890 w 3737830"/>
                <a:gd name="connsiteY61" fmla="*/ 3647105 h 5218739"/>
                <a:gd name="connsiteX62" fmla="*/ 994035 w 3737830"/>
                <a:gd name="connsiteY62" fmla="*/ 3640910 h 5218739"/>
                <a:gd name="connsiteX63" fmla="*/ 1026983 w 3737830"/>
                <a:gd name="connsiteY63" fmla="*/ 3599318 h 5218739"/>
                <a:gd name="connsiteX64" fmla="*/ 1054920 w 3737830"/>
                <a:gd name="connsiteY64" fmla="*/ 3580857 h 5218739"/>
                <a:gd name="connsiteX65" fmla="*/ 1068602 w 3737830"/>
                <a:gd name="connsiteY65" fmla="*/ 3593124 h 5218739"/>
                <a:gd name="connsiteX66" fmla="*/ 1093747 w 3737830"/>
                <a:gd name="connsiteY66" fmla="*/ 3608168 h 5218739"/>
                <a:gd name="connsiteX67" fmla="*/ 1105885 w 3737830"/>
                <a:gd name="connsiteY67" fmla="*/ 3580735 h 5218739"/>
                <a:gd name="connsiteX68" fmla="*/ 1116290 w 3737830"/>
                <a:gd name="connsiteY68" fmla="*/ 3585159 h 5218739"/>
                <a:gd name="connsiteX69" fmla="*/ 1138834 w 3737830"/>
                <a:gd name="connsiteY69" fmla="*/ 3550647 h 5218739"/>
                <a:gd name="connsiteX70" fmla="*/ 1159643 w 3737830"/>
                <a:gd name="connsiteY70" fmla="*/ 3545337 h 5218739"/>
                <a:gd name="connsiteX71" fmla="*/ 1169181 w 3737830"/>
                <a:gd name="connsiteY71" fmla="*/ 3554187 h 5218739"/>
                <a:gd name="connsiteX72" fmla="*/ 1177851 w 3737830"/>
                <a:gd name="connsiteY72" fmla="*/ 3545337 h 5218739"/>
                <a:gd name="connsiteX73" fmla="*/ 1187389 w 3737830"/>
                <a:gd name="connsiteY73" fmla="*/ 3543568 h 5218739"/>
                <a:gd name="connsiteX74" fmla="*/ 1189990 w 3737830"/>
                <a:gd name="connsiteY74" fmla="*/ 3533833 h 5218739"/>
                <a:gd name="connsiteX75" fmla="*/ 1204730 w 3737830"/>
                <a:gd name="connsiteY75" fmla="*/ 3527639 h 5218739"/>
                <a:gd name="connsiteX76" fmla="*/ 1251551 w 3737830"/>
                <a:gd name="connsiteY76" fmla="*/ 3524099 h 5218739"/>
                <a:gd name="connsiteX77" fmla="*/ 1263690 w 3737830"/>
                <a:gd name="connsiteY77" fmla="*/ 3532948 h 5218739"/>
                <a:gd name="connsiteX78" fmla="*/ 1274095 w 3737830"/>
                <a:gd name="connsiteY78" fmla="*/ 3522329 h 5218739"/>
                <a:gd name="connsiteX79" fmla="*/ 1278430 w 3737830"/>
                <a:gd name="connsiteY79" fmla="*/ 3501976 h 5218739"/>
                <a:gd name="connsiteX80" fmla="*/ 1273228 w 3737830"/>
                <a:gd name="connsiteY80" fmla="*/ 3489587 h 5218739"/>
                <a:gd name="connsiteX81" fmla="*/ 1289702 w 3737830"/>
                <a:gd name="connsiteY81" fmla="*/ 3474543 h 5218739"/>
                <a:gd name="connsiteX82" fmla="*/ 1300974 w 3737830"/>
                <a:gd name="connsiteY82" fmla="*/ 3476313 h 5218739"/>
                <a:gd name="connsiteX83" fmla="*/ 1300974 w 3737830"/>
                <a:gd name="connsiteY83" fmla="*/ 3499321 h 5218739"/>
                <a:gd name="connsiteX84" fmla="*/ 1315714 w 3737830"/>
                <a:gd name="connsiteY84" fmla="*/ 3489587 h 5218739"/>
                <a:gd name="connsiteX85" fmla="*/ 1327853 w 3737830"/>
                <a:gd name="connsiteY85" fmla="*/ 3486932 h 5218739"/>
                <a:gd name="connsiteX86" fmla="*/ 1350396 w 3737830"/>
                <a:gd name="connsiteY86" fmla="*/ 3479852 h 5218739"/>
                <a:gd name="connsiteX87" fmla="*/ 1374674 w 3737830"/>
                <a:gd name="connsiteY87" fmla="*/ 3482507 h 5218739"/>
                <a:gd name="connsiteX88" fmla="*/ 1368604 w 3737830"/>
                <a:gd name="connsiteY88" fmla="*/ 3494011 h 5218739"/>
                <a:gd name="connsiteX89" fmla="*/ 1369472 w 3737830"/>
                <a:gd name="connsiteY89" fmla="*/ 3517020 h 5218739"/>
                <a:gd name="connsiteX90" fmla="*/ 1392882 w 3737830"/>
                <a:gd name="connsiteY90" fmla="*/ 3492241 h 5218739"/>
                <a:gd name="connsiteX91" fmla="*/ 1416293 w 3737830"/>
                <a:gd name="connsiteY91" fmla="*/ 3491357 h 5218739"/>
                <a:gd name="connsiteX92" fmla="*/ 1442779 w 3737830"/>
                <a:gd name="connsiteY92" fmla="*/ 3466701 h 5218739"/>
                <a:gd name="connsiteX93" fmla="*/ 1499530 w 3737830"/>
                <a:gd name="connsiteY93" fmla="*/ 3501976 h 5218739"/>
                <a:gd name="connsiteX94" fmla="*/ 1544618 w 3737830"/>
                <a:gd name="connsiteY94" fmla="*/ 3581620 h 5218739"/>
                <a:gd name="connsiteX95" fmla="*/ 1551554 w 3737830"/>
                <a:gd name="connsiteY95" fmla="*/ 3574540 h 5218739"/>
                <a:gd name="connsiteX96" fmla="*/ 1567161 w 3737830"/>
                <a:gd name="connsiteY96" fmla="*/ 3575426 h 5218739"/>
                <a:gd name="connsiteX97" fmla="*/ 1578433 w 3737830"/>
                <a:gd name="connsiteY97" fmla="*/ 3586929 h 5218739"/>
                <a:gd name="connsiteX98" fmla="*/ 1613115 w 3737830"/>
                <a:gd name="connsiteY98" fmla="*/ 3594009 h 5218739"/>
                <a:gd name="connsiteX99" fmla="*/ 1653867 w 3737830"/>
                <a:gd name="connsiteY99" fmla="*/ 3578080 h 5218739"/>
                <a:gd name="connsiteX100" fmla="*/ 1694619 w 3737830"/>
                <a:gd name="connsiteY100" fmla="*/ 3586929 h 5218739"/>
                <a:gd name="connsiteX101" fmla="*/ 1693752 w 3737830"/>
                <a:gd name="connsiteY101" fmla="*/ 3627636 h 5218739"/>
                <a:gd name="connsiteX102" fmla="*/ 1721498 w 3737830"/>
                <a:gd name="connsiteY102" fmla="*/ 3656839 h 5218739"/>
                <a:gd name="connsiteX103" fmla="*/ 1761383 w 3737830"/>
                <a:gd name="connsiteY103" fmla="*/ 3656839 h 5218739"/>
                <a:gd name="connsiteX104" fmla="*/ 1760429 w 3737830"/>
                <a:gd name="connsiteY104" fmla="*/ 3685379 h 5218739"/>
                <a:gd name="connsiteX105" fmla="*/ 1778441 w 3737830"/>
                <a:gd name="connsiteY105" fmla="*/ 3689061 h 5218739"/>
                <a:gd name="connsiteX106" fmla="*/ 1800298 w 3737830"/>
                <a:gd name="connsiteY106" fmla="*/ 3684413 h 5218739"/>
                <a:gd name="connsiteX107" fmla="*/ 1813047 w 3737830"/>
                <a:gd name="connsiteY107" fmla="*/ 3669542 h 5218739"/>
                <a:gd name="connsiteX108" fmla="*/ 1833083 w 3737830"/>
                <a:gd name="connsiteY108" fmla="*/ 3667683 h 5218739"/>
                <a:gd name="connsiteX109" fmla="*/ 1855684 w 3737830"/>
                <a:gd name="connsiteY109" fmla="*/ 3637806 h 5218739"/>
                <a:gd name="connsiteX110" fmla="*/ 1862226 w 3737830"/>
                <a:gd name="connsiteY110" fmla="*/ 3644447 h 5218739"/>
                <a:gd name="connsiteX111" fmla="*/ 1853117 w 3737830"/>
                <a:gd name="connsiteY111" fmla="*/ 3669542 h 5218739"/>
                <a:gd name="connsiteX112" fmla="*/ 1870421 w 3737830"/>
                <a:gd name="connsiteY112" fmla="*/ 3712298 h 5218739"/>
                <a:gd name="connsiteX113" fmla="*/ 1874064 w 3737830"/>
                <a:gd name="connsiteY113" fmla="*/ 3742970 h 5218739"/>
                <a:gd name="connsiteX114" fmla="*/ 1873154 w 3737830"/>
                <a:gd name="connsiteY114" fmla="*/ 3769925 h 5218739"/>
                <a:gd name="connsiteX115" fmla="*/ 1893189 w 3737830"/>
                <a:gd name="connsiteY115" fmla="*/ 3781078 h 5218739"/>
                <a:gd name="connsiteX116" fmla="*/ 1911403 w 3737830"/>
                <a:gd name="connsiteY116" fmla="*/ 3782937 h 5218739"/>
                <a:gd name="connsiteX117" fmla="*/ 1913224 w 3737830"/>
                <a:gd name="connsiteY117" fmla="*/ 3799668 h 5218739"/>
                <a:gd name="connsiteX118" fmla="*/ 1923242 w 3737830"/>
                <a:gd name="connsiteY118" fmla="*/ 3816398 h 5218739"/>
                <a:gd name="connsiteX119" fmla="*/ 1921420 w 3737830"/>
                <a:gd name="connsiteY119" fmla="*/ 3828481 h 5218739"/>
                <a:gd name="connsiteX120" fmla="*/ 1909581 w 3737830"/>
                <a:gd name="connsiteY120" fmla="*/ 3831270 h 5218739"/>
                <a:gd name="connsiteX121" fmla="*/ 1906849 w 3737830"/>
                <a:gd name="connsiteY121" fmla="*/ 3821975 h 5218739"/>
                <a:gd name="connsiteX122" fmla="*/ 1894100 w 3737830"/>
                <a:gd name="connsiteY122" fmla="*/ 3826622 h 5218739"/>
                <a:gd name="connsiteX123" fmla="*/ 1890457 w 3737830"/>
                <a:gd name="connsiteY123" fmla="*/ 3846141 h 5218739"/>
                <a:gd name="connsiteX124" fmla="*/ 1878618 w 3737830"/>
                <a:gd name="connsiteY124" fmla="*/ 3858224 h 5218739"/>
                <a:gd name="connsiteX125" fmla="*/ 1885903 w 3737830"/>
                <a:gd name="connsiteY125" fmla="*/ 3884249 h 5218739"/>
                <a:gd name="connsiteX126" fmla="*/ 1875886 w 3737830"/>
                <a:gd name="connsiteY126" fmla="*/ 3924216 h 5218739"/>
                <a:gd name="connsiteX127" fmla="*/ 1895010 w 3737830"/>
                <a:gd name="connsiteY127" fmla="*/ 3936299 h 5218739"/>
                <a:gd name="connsiteX128" fmla="*/ 1912314 w 3737830"/>
                <a:gd name="connsiteY128" fmla="*/ 3958606 h 5218739"/>
                <a:gd name="connsiteX129" fmla="*/ 1907760 w 3737830"/>
                <a:gd name="connsiteY129" fmla="*/ 3967901 h 5218739"/>
                <a:gd name="connsiteX130" fmla="*/ 1909581 w 3737830"/>
                <a:gd name="connsiteY130" fmla="*/ 3979055 h 5218739"/>
                <a:gd name="connsiteX131" fmla="*/ 1884992 w 3737830"/>
                <a:gd name="connsiteY131" fmla="*/ 3993927 h 5218739"/>
                <a:gd name="connsiteX132" fmla="*/ 1879528 w 3737830"/>
                <a:gd name="connsiteY132" fmla="*/ 4009728 h 5218739"/>
                <a:gd name="connsiteX133" fmla="*/ 1809404 w 3737830"/>
                <a:gd name="connsiteY133" fmla="*/ 4037612 h 5218739"/>
                <a:gd name="connsiteX134" fmla="*/ 1823065 w 3737830"/>
                <a:gd name="connsiteY134" fmla="*/ 4052483 h 5218739"/>
                <a:gd name="connsiteX135" fmla="*/ 1815780 w 3737830"/>
                <a:gd name="connsiteY135" fmla="*/ 4067355 h 5218739"/>
                <a:gd name="connsiteX136" fmla="*/ 1833083 w 3737830"/>
                <a:gd name="connsiteY136" fmla="*/ 4098957 h 5218739"/>
                <a:gd name="connsiteX137" fmla="*/ 1851297 w 3737830"/>
                <a:gd name="connsiteY137" fmla="*/ 4098957 h 5218739"/>
                <a:gd name="connsiteX138" fmla="*/ 1872243 w 3737830"/>
                <a:gd name="connsiteY138" fmla="*/ 4117546 h 5218739"/>
                <a:gd name="connsiteX139" fmla="*/ 1884082 w 3737830"/>
                <a:gd name="connsiteY139" fmla="*/ 4126841 h 5218739"/>
                <a:gd name="connsiteX140" fmla="*/ 1895921 w 3737830"/>
                <a:gd name="connsiteY140" fmla="*/ 4175173 h 5218739"/>
                <a:gd name="connsiteX141" fmla="*/ 1881349 w 3737830"/>
                <a:gd name="connsiteY141" fmla="*/ 4193762 h 5218739"/>
                <a:gd name="connsiteX142" fmla="*/ 1896832 w 3737830"/>
                <a:gd name="connsiteY142" fmla="*/ 4199339 h 5218739"/>
                <a:gd name="connsiteX143" fmla="*/ 1902296 w 3737830"/>
                <a:gd name="connsiteY143" fmla="*/ 4209564 h 5218739"/>
                <a:gd name="connsiteX144" fmla="*/ 1948742 w 3737830"/>
                <a:gd name="connsiteY144" fmla="*/ 4229082 h 5218739"/>
                <a:gd name="connsiteX145" fmla="*/ 1986991 w 3737830"/>
                <a:gd name="connsiteY145" fmla="*/ 4230941 h 5218739"/>
                <a:gd name="connsiteX146" fmla="*/ 1997008 w 3737830"/>
                <a:gd name="connsiteY146" fmla="*/ 4243954 h 5218739"/>
                <a:gd name="connsiteX147" fmla="*/ 2015222 w 3737830"/>
                <a:gd name="connsiteY147" fmla="*/ 4250460 h 5218739"/>
                <a:gd name="connsiteX148" fmla="*/ 2017044 w 3737830"/>
                <a:gd name="connsiteY148" fmla="*/ 4276485 h 5218739"/>
                <a:gd name="connsiteX149" fmla="*/ 2069313 w 3737830"/>
                <a:gd name="connsiteY149" fmla="*/ 4257313 h 5218739"/>
                <a:gd name="connsiteX150" fmla="*/ 2062579 w 3737830"/>
                <a:gd name="connsiteY150" fmla="*/ 4282062 h 5218739"/>
                <a:gd name="connsiteX151" fmla="*/ 2075328 w 3737830"/>
                <a:gd name="connsiteY151" fmla="*/ 4304369 h 5218739"/>
                <a:gd name="connsiteX152" fmla="*/ 2056204 w 3737830"/>
                <a:gd name="connsiteY152" fmla="*/ 4313664 h 5218739"/>
                <a:gd name="connsiteX153" fmla="*/ 2068043 w 3737830"/>
                <a:gd name="connsiteY153" fmla="*/ 4321100 h 5218739"/>
                <a:gd name="connsiteX154" fmla="*/ 2078061 w 3737830"/>
                <a:gd name="connsiteY154" fmla="*/ 4341548 h 5218739"/>
                <a:gd name="connsiteX155" fmla="*/ 2064400 w 3737830"/>
                <a:gd name="connsiteY155" fmla="*/ 4361067 h 5218739"/>
                <a:gd name="connsiteX156" fmla="*/ 2056204 w 3737830"/>
                <a:gd name="connsiteY156" fmla="*/ 4380586 h 5218739"/>
                <a:gd name="connsiteX157" fmla="*/ 2033436 w 3737830"/>
                <a:gd name="connsiteY157" fmla="*/ 4400105 h 5218739"/>
                <a:gd name="connsiteX158" fmla="*/ 2037990 w 3737830"/>
                <a:gd name="connsiteY158" fmla="*/ 4411258 h 5218739"/>
                <a:gd name="connsiteX159" fmla="*/ 2053472 w 3737830"/>
                <a:gd name="connsiteY159" fmla="*/ 4401034 h 5218739"/>
                <a:gd name="connsiteX160" fmla="*/ 2052561 w 3737830"/>
                <a:gd name="connsiteY160" fmla="*/ 4432636 h 5218739"/>
                <a:gd name="connsiteX161" fmla="*/ 2033436 w 3737830"/>
                <a:gd name="connsiteY161" fmla="*/ 4438213 h 5218739"/>
                <a:gd name="connsiteX162" fmla="*/ 2042543 w 3737830"/>
                <a:gd name="connsiteY162" fmla="*/ 4480040 h 5218739"/>
                <a:gd name="connsiteX163" fmla="*/ 2017044 w 3737830"/>
                <a:gd name="connsiteY163" fmla="*/ 4512571 h 5218739"/>
                <a:gd name="connsiteX164" fmla="*/ 2007937 w 3737830"/>
                <a:gd name="connsiteY164" fmla="*/ 4507923 h 5218739"/>
                <a:gd name="connsiteX165" fmla="*/ 2001562 w 3737830"/>
                <a:gd name="connsiteY165" fmla="*/ 4520936 h 5218739"/>
                <a:gd name="connsiteX166" fmla="*/ 1984259 w 3737830"/>
                <a:gd name="connsiteY166" fmla="*/ 4509783 h 5218739"/>
                <a:gd name="connsiteX167" fmla="*/ 1950563 w 3737830"/>
                <a:gd name="connsiteY167" fmla="*/ 4519077 h 5218739"/>
                <a:gd name="connsiteX168" fmla="*/ 1963313 w 3737830"/>
                <a:gd name="connsiteY168" fmla="*/ 4536737 h 5218739"/>
                <a:gd name="connsiteX169" fmla="*/ 1934170 w 3737830"/>
                <a:gd name="connsiteY169" fmla="*/ 4572057 h 5218739"/>
                <a:gd name="connsiteX170" fmla="*/ 1926885 w 3737830"/>
                <a:gd name="connsiteY170" fmla="*/ 4600870 h 5218739"/>
                <a:gd name="connsiteX171" fmla="*/ 1898653 w 3737830"/>
                <a:gd name="connsiteY171" fmla="*/ 4582281 h 5218739"/>
                <a:gd name="connsiteX172" fmla="*/ 1865868 w 3737830"/>
                <a:gd name="connsiteY172" fmla="*/ 4631543 h 5218739"/>
                <a:gd name="connsiteX173" fmla="*/ 1884992 w 3737830"/>
                <a:gd name="connsiteY173" fmla="*/ 4678016 h 5218739"/>
                <a:gd name="connsiteX174" fmla="*/ 1878618 w 3737830"/>
                <a:gd name="connsiteY174" fmla="*/ 4727278 h 5218739"/>
                <a:gd name="connsiteX175" fmla="*/ 1944188 w 3737830"/>
                <a:gd name="connsiteY175" fmla="*/ 4783976 h 5218739"/>
                <a:gd name="connsiteX176" fmla="*/ 1971744 w 3737830"/>
                <a:gd name="connsiteY176" fmla="*/ 4849738 h 5218739"/>
                <a:gd name="connsiteX177" fmla="*/ 2702849 w 3737830"/>
                <a:gd name="connsiteY177" fmla="*/ 5188594 h 5218739"/>
                <a:gd name="connsiteX178" fmla="*/ 3506718 w 3737830"/>
                <a:gd name="connsiteY178" fmla="*/ 5218739 h 5218739"/>
                <a:gd name="connsiteX179" fmla="*/ 3737830 w 3737830"/>
                <a:gd name="connsiteY179" fmla="*/ 4465112 h 5218739"/>
                <a:gd name="connsiteX180" fmla="*/ 3707685 w 3737830"/>
                <a:gd name="connsiteY180" fmla="*/ 3801921 h 5218739"/>
                <a:gd name="connsiteX181" fmla="*/ 3737830 w 3737830"/>
                <a:gd name="connsiteY181" fmla="*/ 3289455 h 5218739"/>
                <a:gd name="connsiteX182" fmla="*/ 3446427 w 3737830"/>
                <a:gd name="connsiteY182" fmla="*/ 2666457 h 5218739"/>
                <a:gd name="connsiteX183" fmla="*/ 2853575 w 3737830"/>
                <a:gd name="connsiteY183" fmla="*/ 2676506 h 5218739"/>
                <a:gd name="connsiteX184" fmla="*/ 2572221 w 3737830"/>
                <a:gd name="connsiteY184" fmla="*/ 2475539 h 5218739"/>
                <a:gd name="connsiteX185" fmla="*/ 2793285 w 3737830"/>
                <a:gd name="connsiteY185" fmla="*/ 2274572 h 5218739"/>
                <a:gd name="connsiteX186" fmla="*/ 2873671 w 3737830"/>
                <a:gd name="connsiteY186" fmla="*/ 2013314 h 5218739"/>
                <a:gd name="connsiteX187" fmla="*/ 3144977 w 3737830"/>
                <a:gd name="connsiteY187" fmla="*/ 1782202 h 5218739"/>
                <a:gd name="connsiteX188" fmla="*/ 2984203 w 3737830"/>
                <a:gd name="connsiteY188" fmla="*/ 1330027 h 5218739"/>
                <a:gd name="connsiteX189" fmla="*/ 3165074 w 3737830"/>
                <a:gd name="connsiteY189" fmla="*/ 1108963 h 5218739"/>
                <a:gd name="connsiteX190" fmla="*/ 3438708 w 3737830"/>
                <a:gd name="connsiteY190" fmla="*/ 708324 h 5218739"/>
                <a:gd name="connsiteX191" fmla="*/ 3377270 w 3737830"/>
                <a:gd name="connsiteY191" fmla="*/ 563993 h 5218739"/>
                <a:gd name="connsiteX192" fmla="*/ 3316598 w 3737830"/>
                <a:gd name="connsiteY192" fmla="*/ 440404 h 5218739"/>
                <a:gd name="connsiteX193" fmla="*/ 3332784 w 3737830"/>
                <a:gd name="connsiteY193" fmla="*/ 263417 h 5218739"/>
                <a:gd name="connsiteX194" fmla="*/ 3106192 w 3737830"/>
                <a:gd name="connsiteY194" fmla="*/ 128907 h 5218739"/>
                <a:gd name="connsiteX195" fmla="*/ 3124462 w 3737830"/>
                <a:gd name="connsiteY195" fmla="*/ 12400 h 5218739"/>
                <a:gd name="connsiteX196" fmla="*/ 3020642 w 3737830"/>
                <a:gd name="connsiteY196" fmla="*/ 1477 h 5218739"/>
                <a:gd name="connsiteX197" fmla="*/ 2958526 w 3737830"/>
                <a:gd name="connsiteY197" fmla="*/ 38129 h 5218739"/>
                <a:gd name="connsiteX198" fmla="*/ 2965150 w 3737830"/>
                <a:gd name="connsiteY198" fmla="*/ 223300 h 5218739"/>
                <a:gd name="connsiteX199" fmla="*/ 2780177 w 3737830"/>
                <a:gd name="connsiteY199" fmla="*/ 305894 h 5218739"/>
                <a:gd name="connsiteX200" fmla="*/ 2762617 w 3737830"/>
                <a:gd name="connsiteY200" fmla="*/ 448814 h 5218739"/>
                <a:gd name="connsiteX0" fmla="*/ 2762617 w 3737830"/>
                <a:gd name="connsiteY0" fmla="*/ 448814 h 5218739"/>
                <a:gd name="connsiteX1" fmla="*/ 2424105 w 3737830"/>
                <a:gd name="connsiteY1" fmla="*/ 558395 h 5218739"/>
                <a:gd name="connsiteX2" fmla="*/ 2293527 w 3737830"/>
                <a:gd name="connsiteY2" fmla="*/ 545493 h 5218739"/>
                <a:gd name="connsiteX3" fmla="*/ 2241444 w 3737830"/>
                <a:gd name="connsiteY3" fmla="*/ 716503 h 5218739"/>
                <a:gd name="connsiteX4" fmla="*/ 2040286 w 3737830"/>
                <a:gd name="connsiteY4" fmla="*/ 792017 h 5218739"/>
                <a:gd name="connsiteX5" fmla="*/ 1996355 w 3737830"/>
                <a:gd name="connsiteY5" fmla="*/ 709423 h 5218739"/>
                <a:gd name="connsiteX6" fmla="*/ 1883059 w 3737830"/>
                <a:gd name="connsiteY6" fmla="*/ 810896 h 5218739"/>
                <a:gd name="connsiteX7" fmla="*/ 1700399 w 3737830"/>
                <a:gd name="connsiteY7" fmla="*/ 820335 h 5218739"/>
                <a:gd name="connsiteX8" fmla="*/ 1591727 w 3737830"/>
                <a:gd name="connsiteY8" fmla="*/ 910008 h 5218739"/>
                <a:gd name="connsiteX9" fmla="*/ 1478186 w 3737830"/>
                <a:gd name="connsiteY9" fmla="*/ 938674 h 5218739"/>
                <a:gd name="connsiteX10" fmla="*/ 1392881 w 3737830"/>
                <a:gd name="connsiteY10" fmla="*/ 1179028 h 5218739"/>
                <a:gd name="connsiteX11" fmla="*/ 1249527 w 3737830"/>
                <a:gd name="connsiteY11" fmla="*/ 1112953 h 5218739"/>
                <a:gd name="connsiteX12" fmla="*/ 1184787 w 3737830"/>
                <a:gd name="connsiteY12" fmla="*/ 1226224 h 5218739"/>
                <a:gd name="connsiteX13" fmla="*/ 1214845 w 3737830"/>
                <a:gd name="connsiteY13" fmla="*/ 1445687 h 5218739"/>
                <a:gd name="connsiteX14" fmla="*/ 1062243 w 3737830"/>
                <a:gd name="connsiteY14" fmla="*/ 1497603 h 5218739"/>
                <a:gd name="connsiteX15" fmla="*/ 1018312 w 3737830"/>
                <a:gd name="connsiteY15" fmla="*/ 1415010 h 5218739"/>
                <a:gd name="connsiteX16" fmla="*/ 932762 w 3737830"/>
                <a:gd name="connsiteY16" fmla="*/ 1436248 h 5218739"/>
                <a:gd name="connsiteX17" fmla="*/ 902682 w 3737830"/>
                <a:gd name="connsiteY17" fmla="*/ 1355452 h 5218739"/>
                <a:gd name="connsiteX18" fmla="*/ 646054 w 3737830"/>
                <a:gd name="connsiteY18" fmla="*/ 1443327 h 5218739"/>
                <a:gd name="connsiteX19" fmla="*/ 553567 w 3737830"/>
                <a:gd name="connsiteY19" fmla="*/ 1318257 h 5218739"/>
                <a:gd name="connsiteX20" fmla="*/ 528134 w 3737830"/>
                <a:gd name="connsiteY20" fmla="*/ 1490524 h 5218739"/>
                <a:gd name="connsiteX21" fmla="*/ 384780 w 3737830"/>
                <a:gd name="connsiteY21" fmla="*/ 1490524 h 5218739"/>
                <a:gd name="connsiteX22" fmla="*/ 289981 w 3737830"/>
                <a:gd name="connsiteY22" fmla="*/ 1625034 h 5218739"/>
                <a:gd name="connsiteX23" fmla="*/ 132783 w 3737830"/>
                <a:gd name="connsiteY23" fmla="*/ 1704252 h 5218739"/>
                <a:gd name="connsiteX24" fmla="*/ 137379 w 3737830"/>
                <a:gd name="connsiteY24" fmla="*/ 1825618 h 5218739"/>
                <a:gd name="connsiteX25" fmla="*/ 33332 w 3737830"/>
                <a:gd name="connsiteY25" fmla="*/ 1927091 h 5218739"/>
                <a:gd name="connsiteX26" fmla="*/ 6257 w 3737830"/>
                <a:gd name="connsiteY26" fmla="*/ 2273583 h 5218739"/>
                <a:gd name="connsiteX27" fmla="*/ 63390 w 3737830"/>
                <a:gd name="connsiteY27" fmla="*/ 2443891 h 5218739"/>
                <a:gd name="connsiteX28" fmla="*/ 125819 w 3737830"/>
                <a:gd name="connsiteY28" fmla="*/ 2469849 h 5218739"/>
                <a:gd name="connsiteX29" fmla="*/ 169750 w 3737830"/>
                <a:gd name="connsiteY29" fmla="*/ 2613798 h 5218739"/>
                <a:gd name="connsiteX30" fmla="*/ 358836 w 3737830"/>
                <a:gd name="connsiteY30" fmla="*/ 2804548 h 5218739"/>
                <a:gd name="connsiteX31" fmla="*/ 521198 w 3737830"/>
                <a:gd name="connsiteY31" fmla="*/ 2892257 h 5218739"/>
                <a:gd name="connsiteX32" fmla="*/ 598137 w 3737830"/>
                <a:gd name="connsiteY32" fmla="*/ 3135838 h 5218739"/>
                <a:gd name="connsiteX33" fmla="*/ 424087 w 3737830"/>
                <a:gd name="connsiteY33" fmla="*/ 3331184 h 5218739"/>
                <a:gd name="connsiteX34" fmla="*/ 292409 w 3737830"/>
                <a:gd name="connsiteY34" fmla="*/ 3556346 h 5218739"/>
                <a:gd name="connsiteX35" fmla="*/ 293251 w 3737830"/>
                <a:gd name="connsiteY35" fmla="*/ 3670361 h 5218739"/>
                <a:gd name="connsiteX36" fmla="*/ 335069 w 3737830"/>
                <a:gd name="connsiteY36" fmla="*/ 3679847 h 5218739"/>
                <a:gd name="connsiteX37" fmla="*/ 355879 w 3737830"/>
                <a:gd name="connsiteY37" fmla="*/ 3689581 h 5218739"/>
                <a:gd name="connsiteX38" fmla="*/ 379289 w 3737830"/>
                <a:gd name="connsiteY38" fmla="*/ 3682502 h 5218739"/>
                <a:gd name="connsiteX39" fmla="*/ 414839 w 3737830"/>
                <a:gd name="connsiteY39" fmla="*/ 3702855 h 5218739"/>
                <a:gd name="connsiteX40" fmla="*/ 446920 w 3737830"/>
                <a:gd name="connsiteY40" fmla="*/ 3695776 h 5218739"/>
                <a:gd name="connsiteX41" fmla="*/ 493741 w 3737830"/>
                <a:gd name="connsiteY41" fmla="*/ 3732943 h 5218739"/>
                <a:gd name="connsiteX42" fmla="*/ 522354 w 3737830"/>
                <a:gd name="connsiteY42" fmla="*/ 3724094 h 5218739"/>
                <a:gd name="connsiteX43" fmla="*/ 532759 w 3737830"/>
                <a:gd name="connsiteY43" fmla="*/ 3741792 h 5218739"/>
                <a:gd name="connsiteX44" fmla="*/ 569175 w 3737830"/>
                <a:gd name="connsiteY44" fmla="*/ 3717014 h 5218739"/>
                <a:gd name="connsiteX45" fmla="*/ 592586 w 3737830"/>
                <a:gd name="connsiteY45" fmla="*/ 3720554 h 5218739"/>
                <a:gd name="connsiteX46" fmla="*/ 610247 w 3737830"/>
                <a:gd name="connsiteY46" fmla="*/ 3714362 h 5218739"/>
                <a:gd name="connsiteX47" fmla="*/ 638542 w 3737830"/>
                <a:gd name="connsiteY47" fmla="*/ 3764424 h 5218739"/>
                <a:gd name="connsiteX48" fmla="*/ 654147 w 3737830"/>
                <a:gd name="connsiteY48" fmla="*/ 3775420 h 5218739"/>
                <a:gd name="connsiteX49" fmla="*/ 687095 w 3737830"/>
                <a:gd name="connsiteY49" fmla="*/ 3777190 h 5218739"/>
                <a:gd name="connsiteX50" fmla="*/ 692298 w 3737830"/>
                <a:gd name="connsiteY50" fmla="*/ 3751527 h 5218739"/>
                <a:gd name="connsiteX51" fmla="*/ 707038 w 3737830"/>
                <a:gd name="connsiteY51" fmla="*/ 3744447 h 5218739"/>
                <a:gd name="connsiteX52" fmla="*/ 706171 w 3737830"/>
                <a:gd name="connsiteY52" fmla="*/ 3728519 h 5218739"/>
                <a:gd name="connsiteX53" fmla="*/ 734784 w 3737830"/>
                <a:gd name="connsiteY53" fmla="*/ 3712590 h 5218739"/>
                <a:gd name="connsiteX54" fmla="*/ 751258 w 3737830"/>
                <a:gd name="connsiteY54" fmla="*/ 3718784 h 5218739"/>
                <a:gd name="connsiteX55" fmla="*/ 767732 w 3737830"/>
                <a:gd name="connsiteY55" fmla="*/ 3688697 h 5218739"/>
                <a:gd name="connsiteX56" fmla="*/ 818889 w 3737830"/>
                <a:gd name="connsiteY56" fmla="*/ 3698431 h 5218739"/>
                <a:gd name="connsiteX57" fmla="*/ 834496 w 3737830"/>
                <a:gd name="connsiteY57" fmla="*/ 3730288 h 5218739"/>
                <a:gd name="connsiteX58" fmla="*/ 868311 w 3737830"/>
                <a:gd name="connsiteY58" fmla="*/ 3683387 h 5218739"/>
                <a:gd name="connsiteX59" fmla="*/ 908196 w 3737830"/>
                <a:gd name="connsiteY59" fmla="*/ 3669228 h 5218739"/>
                <a:gd name="connsiteX60" fmla="*/ 934208 w 3737830"/>
                <a:gd name="connsiteY60" fmla="*/ 3674538 h 5218739"/>
                <a:gd name="connsiteX61" fmla="*/ 968890 w 3737830"/>
                <a:gd name="connsiteY61" fmla="*/ 3647105 h 5218739"/>
                <a:gd name="connsiteX62" fmla="*/ 994035 w 3737830"/>
                <a:gd name="connsiteY62" fmla="*/ 3640910 h 5218739"/>
                <a:gd name="connsiteX63" fmla="*/ 1026983 w 3737830"/>
                <a:gd name="connsiteY63" fmla="*/ 3599318 h 5218739"/>
                <a:gd name="connsiteX64" fmla="*/ 1054920 w 3737830"/>
                <a:gd name="connsiteY64" fmla="*/ 3580857 h 5218739"/>
                <a:gd name="connsiteX65" fmla="*/ 1068602 w 3737830"/>
                <a:gd name="connsiteY65" fmla="*/ 3593124 h 5218739"/>
                <a:gd name="connsiteX66" fmla="*/ 1093747 w 3737830"/>
                <a:gd name="connsiteY66" fmla="*/ 3608168 h 5218739"/>
                <a:gd name="connsiteX67" fmla="*/ 1105885 w 3737830"/>
                <a:gd name="connsiteY67" fmla="*/ 3580735 h 5218739"/>
                <a:gd name="connsiteX68" fmla="*/ 1116290 w 3737830"/>
                <a:gd name="connsiteY68" fmla="*/ 3585159 h 5218739"/>
                <a:gd name="connsiteX69" fmla="*/ 1138834 w 3737830"/>
                <a:gd name="connsiteY69" fmla="*/ 3550647 h 5218739"/>
                <a:gd name="connsiteX70" fmla="*/ 1159643 w 3737830"/>
                <a:gd name="connsiteY70" fmla="*/ 3545337 h 5218739"/>
                <a:gd name="connsiteX71" fmla="*/ 1169181 w 3737830"/>
                <a:gd name="connsiteY71" fmla="*/ 3554187 h 5218739"/>
                <a:gd name="connsiteX72" fmla="*/ 1177851 w 3737830"/>
                <a:gd name="connsiteY72" fmla="*/ 3545337 h 5218739"/>
                <a:gd name="connsiteX73" fmla="*/ 1187389 w 3737830"/>
                <a:gd name="connsiteY73" fmla="*/ 3543568 h 5218739"/>
                <a:gd name="connsiteX74" fmla="*/ 1189990 w 3737830"/>
                <a:gd name="connsiteY74" fmla="*/ 3533833 h 5218739"/>
                <a:gd name="connsiteX75" fmla="*/ 1204730 w 3737830"/>
                <a:gd name="connsiteY75" fmla="*/ 3527639 h 5218739"/>
                <a:gd name="connsiteX76" fmla="*/ 1251551 w 3737830"/>
                <a:gd name="connsiteY76" fmla="*/ 3524099 h 5218739"/>
                <a:gd name="connsiteX77" fmla="*/ 1263690 w 3737830"/>
                <a:gd name="connsiteY77" fmla="*/ 3532948 h 5218739"/>
                <a:gd name="connsiteX78" fmla="*/ 1274095 w 3737830"/>
                <a:gd name="connsiteY78" fmla="*/ 3522329 h 5218739"/>
                <a:gd name="connsiteX79" fmla="*/ 1278430 w 3737830"/>
                <a:gd name="connsiteY79" fmla="*/ 3501976 h 5218739"/>
                <a:gd name="connsiteX80" fmla="*/ 1273228 w 3737830"/>
                <a:gd name="connsiteY80" fmla="*/ 3489587 h 5218739"/>
                <a:gd name="connsiteX81" fmla="*/ 1289702 w 3737830"/>
                <a:gd name="connsiteY81" fmla="*/ 3474543 h 5218739"/>
                <a:gd name="connsiteX82" fmla="*/ 1300974 w 3737830"/>
                <a:gd name="connsiteY82" fmla="*/ 3476313 h 5218739"/>
                <a:gd name="connsiteX83" fmla="*/ 1300974 w 3737830"/>
                <a:gd name="connsiteY83" fmla="*/ 3499321 h 5218739"/>
                <a:gd name="connsiteX84" fmla="*/ 1315714 w 3737830"/>
                <a:gd name="connsiteY84" fmla="*/ 3489587 h 5218739"/>
                <a:gd name="connsiteX85" fmla="*/ 1327853 w 3737830"/>
                <a:gd name="connsiteY85" fmla="*/ 3486932 h 5218739"/>
                <a:gd name="connsiteX86" fmla="*/ 1350396 w 3737830"/>
                <a:gd name="connsiteY86" fmla="*/ 3479852 h 5218739"/>
                <a:gd name="connsiteX87" fmla="*/ 1374674 w 3737830"/>
                <a:gd name="connsiteY87" fmla="*/ 3482507 h 5218739"/>
                <a:gd name="connsiteX88" fmla="*/ 1368604 w 3737830"/>
                <a:gd name="connsiteY88" fmla="*/ 3494011 h 5218739"/>
                <a:gd name="connsiteX89" fmla="*/ 1369472 w 3737830"/>
                <a:gd name="connsiteY89" fmla="*/ 3517020 h 5218739"/>
                <a:gd name="connsiteX90" fmla="*/ 1392882 w 3737830"/>
                <a:gd name="connsiteY90" fmla="*/ 3492241 h 5218739"/>
                <a:gd name="connsiteX91" fmla="*/ 1416293 w 3737830"/>
                <a:gd name="connsiteY91" fmla="*/ 3491357 h 5218739"/>
                <a:gd name="connsiteX92" fmla="*/ 1442779 w 3737830"/>
                <a:gd name="connsiteY92" fmla="*/ 3466701 h 5218739"/>
                <a:gd name="connsiteX93" fmla="*/ 1499530 w 3737830"/>
                <a:gd name="connsiteY93" fmla="*/ 3501976 h 5218739"/>
                <a:gd name="connsiteX94" fmla="*/ 1544618 w 3737830"/>
                <a:gd name="connsiteY94" fmla="*/ 3581620 h 5218739"/>
                <a:gd name="connsiteX95" fmla="*/ 1551554 w 3737830"/>
                <a:gd name="connsiteY95" fmla="*/ 3574540 h 5218739"/>
                <a:gd name="connsiteX96" fmla="*/ 1567161 w 3737830"/>
                <a:gd name="connsiteY96" fmla="*/ 3575426 h 5218739"/>
                <a:gd name="connsiteX97" fmla="*/ 1578433 w 3737830"/>
                <a:gd name="connsiteY97" fmla="*/ 3586929 h 5218739"/>
                <a:gd name="connsiteX98" fmla="*/ 1613115 w 3737830"/>
                <a:gd name="connsiteY98" fmla="*/ 3594009 h 5218739"/>
                <a:gd name="connsiteX99" fmla="*/ 1653867 w 3737830"/>
                <a:gd name="connsiteY99" fmla="*/ 3578080 h 5218739"/>
                <a:gd name="connsiteX100" fmla="*/ 1694619 w 3737830"/>
                <a:gd name="connsiteY100" fmla="*/ 3586929 h 5218739"/>
                <a:gd name="connsiteX101" fmla="*/ 1693752 w 3737830"/>
                <a:gd name="connsiteY101" fmla="*/ 3627636 h 5218739"/>
                <a:gd name="connsiteX102" fmla="*/ 1721498 w 3737830"/>
                <a:gd name="connsiteY102" fmla="*/ 3656839 h 5218739"/>
                <a:gd name="connsiteX103" fmla="*/ 1761383 w 3737830"/>
                <a:gd name="connsiteY103" fmla="*/ 3656839 h 5218739"/>
                <a:gd name="connsiteX104" fmla="*/ 1760429 w 3737830"/>
                <a:gd name="connsiteY104" fmla="*/ 3685379 h 5218739"/>
                <a:gd name="connsiteX105" fmla="*/ 1778441 w 3737830"/>
                <a:gd name="connsiteY105" fmla="*/ 3689061 h 5218739"/>
                <a:gd name="connsiteX106" fmla="*/ 1800298 w 3737830"/>
                <a:gd name="connsiteY106" fmla="*/ 3684413 h 5218739"/>
                <a:gd name="connsiteX107" fmla="*/ 1813047 w 3737830"/>
                <a:gd name="connsiteY107" fmla="*/ 3669542 h 5218739"/>
                <a:gd name="connsiteX108" fmla="*/ 1833083 w 3737830"/>
                <a:gd name="connsiteY108" fmla="*/ 3667683 h 5218739"/>
                <a:gd name="connsiteX109" fmla="*/ 1855684 w 3737830"/>
                <a:gd name="connsiteY109" fmla="*/ 3637806 h 5218739"/>
                <a:gd name="connsiteX110" fmla="*/ 1862226 w 3737830"/>
                <a:gd name="connsiteY110" fmla="*/ 3644447 h 5218739"/>
                <a:gd name="connsiteX111" fmla="*/ 1853117 w 3737830"/>
                <a:gd name="connsiteY111" fmla="*/ 3669542 h 5218739"/>
                <a:gd name="connsiteX112" fmla="*/ 1870421 w 3737830"/>
                <a:gd name="connsiteY112" fmla="*/ 3712298 h 5218739"/>
                <a:gd name="connsiteX113" fmla="*/ 1874064 w 3737830"/>
                <a:gd name="connsiteY113" fmla="*/ 3742970 h 5218739"/>
                <a:gd name="connsiteX114" fmla="*/ 1873154 w 3737830"/>
                <a:gd name="connsiteY114" fmla="*/ 3769925 h 5218739"/>
                <a:gd name="connsiteX115" fmla="*/ 1893189 w 3737830"/>
                <a:gd name="connsiteY115" fmla="*/ 3781078 h 5218739"/>
                <a:gd name="connsiteX116" fmla="*/ 1911403 w 3737830"/>
                <a:gd name="connsiteY116" fmla="*/ 3782937 h 5218739"/>
                <a:gd name="connsiteX117" fmla="*/ 1913224 w 3737830"/>
                <a:gd name="connsiteY117" fmla="*/ 3799668 h 5218739"/>
                <a:gd name="connsiteX118" fmla="*/ 1923242 w 3737830"/>
                <a:gd name="connsiteY118" fmla="*/ 3816398 h 5218739"/>
                <a:gd name="connsiteX119" fmla="*/ 1921420 w 3737830"/>
                <a:gd name="connsiteY119" fmla="*/ 3828481 h 5218739"/>
                <a:gd name="connsiteX120" fmla="*/ 1909581 w 3737830"/>
                <a:gd name="connsiteY120" fmla="*/ 3831270 h 5218739"/>
                <a:gd name="connsiteX121" fmla="*/ 1906849 w 3737830"/>
                <a:gd name="connsiteY121" fmla="*/ 3821975 h 5218739"/>
                <a:gd name="connsiteX122" fmla="*/ 1894100 w 3737830"/>
                <a:gd name="connsiteY122" fmla="*/ 3826622 h 5218739"/>
                <a:gd name="connsiteX123" fmla="*/ 1890457 w 3737830"/>
                <a:gd name="connsiteY123" fmla="*/ 3846141 h 5218739"/>
                <a:gd name="connsiteX124" fmla="*/ 1878618 w 3737830"/>
                <a:gd name="connsiteY124" fmla="*/ 3858224 h 5218739"/>
                <a:gd name="connsiteX125" fmla="*/ 1885903 w 3737830"/>
                <a:gd name="connsiteY125" fmla="*/ 3884249 h 5218739"/>
                <a:gd name="connsiteX126" fmla="*/ 1875886 w 3737830"/>
                <a:gd name="connsiteY126" fmla="*/ 3924216 h 5218739"/>
                <a:gd name="connsiteX127" fmla="*/ 1895010 w 3737830"/>
                <a:gd name="connsiteY127" fmla="*/ 3936299 h 5218739"/>
                <a:gd name="connsiteX128" fmla="*/ 1912314 w 3737830"/>
                <a:gd name="connsiteY128" fmla="*/ 3958606 h 5218739"/>
                <a:gd name="connsiteX129" fmla="*/ 1907760 w 3737830"/>
                <a:gd name="connsiteY129" fmla="*/ 3967901 h 5218739"/>
                <a:gd name="connsiteX130" fmla="*/ 1909581 w 3737830"/>
                <a:gd name="connsiteY130" fmla="*/ 3979055 h 5218739"/>
                <a:gd name="connsiteX131" fmla="*/ 1884992 w 3737830"/>
                <a:gd name="connsiteY131" fmla="*/ 3993927 h 5218739"/>
                <a:gd name="connsiteX132" fmla="*/ 1879528 w 3737830"/>
                <a:gd name="connsiteY132" fmla="*/ 4009728 h 5218739"/>
                <a:gd name="connsiteX133" fmla="*/ 1809404 w 3737830"/>
                <a:gd name="connsiteY133" fmla="*/ 4037612 h 5218739"/>
                <a:gd name="connsiteX134" fmla="*/ 1823065 w 3737830"/>
                <a:gd name="connsiteY134" fmla="*/ 4052483 h 5218739"/>
                <a:gd name="connsiteX135" fmla="*/ 1815780 w 3737830"/>
                <a:gd name="connsiteY135" fmla="*/ 4067355 h 5218739"/>
                <a:gd name="connsiteX136" fmla="*/ 1833083 w 3737830"/>
                <a:gd name="connsiteY136" fmla="*/ 4098957 h 5218739"/>
                <a:gd name="connsiteX137" fmla="*/ 1851297 w 3737830"/>
                <a:gd name="connsiteY137" fmla="*/ 4098957 h 5218739"/>
                <a:gd name="connsiteX138" fmla="*/ 1872243 w 3737830"/>
                <a:gd name="connsiteY138" fmla="*/ 4117546 h 5218739"/>
                <a:gd name="connsiteX139" fmla="*/ 1884082 w 3737830"/>
                <a:gd name="connsiteY139" fmla="*/ 4126841 h 5218739"/>
                <a:gd name="connsiteX140" fmla="*/ 1895921 w 3737830"/>
                <a:gd name="connsiteY140" fmla="*/ 4175173 h 5218739"/>
                <a:gd name="connsiteX141" fmla="*/ 1881349 w 3737830"/>
                <a:gd name="connsiteY141" fmla="*/ 4193762 h 5218739"/>
                <a:gd name="connsiteX142" fmla="*/ 1896832 w 3737830"/>
                <a:gd name="connsiteY142" fmla="*/ 4199339 h 5218739"/>
                <a:gd name="connsiteX143" fmla="*/ 1902296 w 3737830"/>
                <a:gd name="connsiteY143" fmla="*/ 4209564 h 5218739"/>
                <a:gd name="connsiteX144" fmla="*/ 1948742 w 3737830"/>
                <a:gd name="connsiteY144" fmla="*/ 4229082 h 5218739"/>
                <a:gd name="connsiteX145" fmla="*/ 1986991 w 3737830"/>
                <a:gd name="connsiteY145" fmla="*/ 4230941 h 5218739"/>
                <a:gd name="connsiteX146" fmla="*/ 1997008 w 3737830"/>
                <a:gd name="connsiteY146" fmla="*/ 4243954 h 5218739"/>
                <a:gd name="connsiteX147" fmla="*/ 2015222 w 3737830"/>
                <a:gd name="connsiteY147" fmla="*/ 4250460 h 5218739"/>
                <a:gd name="connsiteX148" fmla="*/ 2017044 w 3737830"/>
                <a:gd name="connsiteY148" fmla="*/ 4276485 h 5218739"/>
                <a:gd name="connsiteX149" fmla="*/ 2069313 w 3737830"/>
                <a:gd name="connsiteY149" fmla="*/ 4257313 h 5218739"/>
                <a:gd name="connsiteX150" fmla="*/ 2062579 w 3737830"/>
                <a:gd name="connsiteY150" fmla="*/ 4282062 h 5218739"/>
                <a:gd name="connsiteX151" fmla="*/ 2075328 w 3737830"/>
                <a:gd name="connsiteY151" fmla="*/ 4304369 h 5218739"/>
                <a:gd name="connsiteX152" fmla="*/ 2056204 w 3737830"/>
                <a:gd name="connsiteY152" fmla="*/ 4313664 h 5218739"/>
                <a:gd name="connsiteX153" fmla="*/ 2068043 w 3737830"/>
                <a:gd name="connsiteY153" fmla="*/ 4321100 h 5218739"/>
                <a:gd name="connsiteX154" fmla="*/ 2078061 w 3737830"/>
                <a:gd name="connsiteY154" fmla="*/ 4341548 h 5218739"/>
                <a:gd name="connsiteX155" fmla="*/ 2064400 w 3737830"/>
                <a:gd name="connsiteY155" fmla="*/ 4361067 h 5218739"/>
                <a:gd name="connsiteX156" fmla="*/ 2056204 w 3737830"/>
                <a:gd name="connsiteY156" fmla="*/ 4380586 h 5218739"/>
                <a:gd name="connsiteX157" fmla="*/ 2033436 w 3737830"/>
                <a:gd name="connsiteY157" fmla="*/ 4400105 h 5218739"/>
                <a:gd name="connsiteX158" fmla="*/ 2037990 w 3737830"/>
                <a:gd name="connsiteY158" fmla="*/ 4411258 h 5218739"/>
                <a:gd name="connsiteX159" fmla="*/ 2053472 w 3737830"/>
                <a:gd name="connsiteY159" fmla="*/ 4401034 h 5218739"/>
                <a:gd name="connsiteX160" fmla="*/ 2052561 w 3737830"/>
                <a:gd name="connsiteY160" fmla="*/ 4432636 h 5218739"/>
                <a:gd name="connsiteX161" fmla="*/ 2033436 w 3737830"/>
                <a:gd name="connsiteY161" fmla="*/ 4438213 h 5218739"/>
                <a:gd name="connsiteX162" fmla="*/ 2042543 w 3737830"/>
                <a:gd name="connsiteY162" fmla="*/ 4480040 h 5218739"/>
                <a:gd name="connsiteX163" fmla="*/ 2017044 w 3737830"/>
                <a:gd name="connsiteY163" fmla="*/ 4512571 h 5218739"/>
                <a:gd name="connsiteX164" fmla="*/ 2007937 w 3737830"/>
                <a:gd name="connsiteY164" fmla="*/ 4507923 h 5218739"/>
                <a:gd name="connsiteX165" fmla="*/ 2001562 w 3737830"/>
                <a:gd name="connsiteY165" fmla="*/ 4520936 h 5218739"/>
                <a:gd name="connsiteX166" fmla="*/ 1984259 w 3737830"/>
                <a:gd name="connsiteY166" fmla="*/ 4509783 h 5218739"/>
                <a:gd name="connsiteX167" fmla="*/ 1950563 w 3737830"/>
                <a:gd name="connsiteY167" fmla="*/ 4519077 h 5218739"/>
                <a:gd name="connsiteX168" fmla="*/ 1963313 w 3737830"/>
                <a:gd name="connsiteY168" fmla="*/ 4536737 h 5218739"/>
                <a:gd name="connsiteX169" fmla="*/ 1934170 w 3737830"/>
                <a:gd name="connsiteY169" fmla="*/ 4572057 h 5218739"/>
                <a:gd name="connsiteX170" fmla="*/ 1926885 w 3737830"/>
                <a:gd name="connsiteY170" fmla="*/ 4600870 h 5218739"/>
                <a:gd name="connsiteX171" fmla="*/ 1898653 w 3737830"/>
                <a:gd name="connsiteY171" fmla="*/ 4582281 h 5218739"/>
                <a:gd name="connsiteX172" fmla="*/ 1865868 w 3737830"/>
                <a:gd name="connsiteY172" fmla="*/ 4631543 h 5218739"/>
                <a:gd name="connsiteX173" fmla="*/ 1884992 w 3737830"/>
                <a:gd name="connsiteY173" fmla="*/ 4678016 h 5218739"/>
                <a:gd name="connsiteX174" fmla="*/ 1878618 w 3737830"/>
                <a:gd name="connsiteY174" fmla="*/ 4727278 h 5218739"/>
                <a:gd name="connsiteX175" fmla="*/ 1944188 w 3737830"/>
                <a:gd name="connsiteY175" fmla="*/ 4783976 h 5218739"/>
                <a:gd name="connsiteX176" fmla="*/ 1971744 w 3737830"/>
                <a:gd name="connsiteY176" fmla="*/ 4849738 h 5218739"/>
                <a:gd name="connsiteX177" fmla="*/ 2702849 w 3737830"/>
                <a:gd name="connsiteY177" fmla="*/ 5188594 h 5218739"/>
                <a:gd name="connsiteX178" fmla="*/ 3506718 w 3737830"/>
                <a:gd name="connsiteY178" fmla="*/ 5218739 h 5218739"/>
                <a:gd name="connsiteX179" fmla="*/ 3737830 w 3737830"/>
                <a:gd name="connsiteY179" fmla="*/ 4465112 h 5218739"/>
                <a:gd name="connsiteX180" fmla="*/ 3707685 w 3737830"/>
                <a:gd name="connsiteY180" fmla="*/ 3801921 h 5218739"/>
                <a:gd name="connsiteX181" fmla="*/ 3737830 w 3737830"/>
                <a:gd name="connsiteY181" fmla="*/ 3289455 h 5218739"/>
                <a:gd name="connsiteX182" fmla="*/ 3446427 w 3737830"/>
                <a:gd name="connsiteY182" fmla="*/ 2666457 h 5218739"/>
                <a:gd name="connsiteX183" fmla="*/ 2853575 w 3737830"/>
                <a:gd name="connsiteY183" fmla="*/ 2676506 h 5218739"/>
                <a:gd name="connsiteX184" fmla="*/ 2572221 w 3737830"/>
                <a:gd name="connsiteY184" fmla="*/ 2475539 h 5218739"/>
                <a:gd name="connsiteX185" fmla="*/ 2793285 w 3737830"/>
                <a:gd name="connsiteY185" fmla="*/ 2274572 h 5218739"/>
                <a:gd name="connsiteX186" fmla="*/ 2873671 w 3737830"/>
                <a:gd name="connsiteY186" fmla="*/ 2013314 h 5218739"/>
                <a:gd name="connsiteX187" fmla="*/ 3144977 w 3737830"/>
                <a:gd name="connsiteY187" fmla="*/ 1782202 h 5218739"/>
                <a:gd name="connsiteX188" fmla="*/ 2984203 w 3737830"/>
                <a:gd name="connsiteY188" fmla="*/ 1330027 h 5218739"/>
                <a:gd name="connsiteX189" fmla="*/ 3165074 w 3737830"/>
                <a:gd name="connsiteY189" fmla="*/ 1108963 h 5218739"/>
                <a:gd name="connsiteX190" fmla="*/ 3438708 w 3737830"/>
                <a:gd name="connsiteY190" fmla="*/ 708324 h 5218739"/>
                <a:gd name="connsiteX191" fmla="*/ 3377270 w 3737830"/>
                <a:gd name="connsiteY191" fmla="*/ 563993 h 5218739"/>
                <a:gd name="connsiteX192" fmla="*/ 3316598 w 3737830"/>
                <a:gd name="connsiteY192" fmla="*/ 440404 h 5218739"/>
                <a:gd name="connsiteX193" fmla="*/ 3332784 w 3737830"/>
                <a:gd name="connsiteY193" fmla="*/ 263417 h 5218739"/>
                <a:gd name="connsiteX194" fmla="*/ 3106192 w 3737830"/>
                <a:gd name="connsiteY194" fmla="*/ 128907 h 5218739"/>
                <a:gd name="connsiteX195" fmla="*/ 3124462 w 3737830"/>
                <a:gd name="connsiteY195" fmla="*/ 12400 h 5218739"/>
                <a:gd name="connsiteX196" fmla="*/ 3020642 w 3737830"/>
                <a:gd name="connsiteY196" fmla="*/ 1477 h 5218739"/>
                <a:gd name="connsiteX197" fmla="*/ 2958526 w 3737830"/>
                <a:gd name="connsiteY197" fmla="*/ 38129 h 5218739"/>
                <a:gd name="connsiteX198" fmla="*/ 2965150 w 3737830"/>
                <a:gd name="connsiteY198" fmla="*/ 223300 h 5218739"/>
                <a:gd name="connsiteX199" fmla="*/ 2780177 w 3737830"/>
                <a:gd name="connsiteY199" fmla="*/ 305894 h 5218739"/>
                <a:gd name="connsiteX200" fmla="*/ 2762617 w 3737830"/>
                <a:gd name="connsiteY200" fmla="*/ 448814 h 5218739"/>
                <a:gd name="connsiteX0" fmla="*/ 2762617 w 3737830"/>
                <a:gd name="connsiteY0" fmla="*/ 448814 h 5218739"/>
                <a:gd name="connsiteX1" fmla="*/ 2424105 w 3737830"/>
                <a:gd name="connsiteY1" fmla="*/ 558395 h 5218739"/>
                <a:gd name="connsiteX2" fmla="*/ 2293527 w 3737830"/>
                <a:gd name="connsiteY2" fmla="*/ 545493 h 5218739"/>
                <a:gd name="connsiteX3" fmla="*/ 2241444 w 3737830"/>
                <a:gd name="connsiteY3" fmla="*/ 716503 h 5218739"/>
                <a:gd name="connsiteX4" fmla="*/ 2040286 w 3737830"/>
                <a:gd name="connsiteY4" fmla="*/ 792017 h 5218739"/>
                <a:gd name="connsiteX5" fmla="*/ 1996355 w 3737830"/>
                <a:gd name="connsiteY5" fmla="*/ 709423 h 5218739"/>
                <a:gd name="connsiteX6" fmla="*/ 1883059 w 3737830"/>
                <a:gd name="connsiteY6" fmla="*/ 810896 h 5218739"/>
                <a:gd name="connsiteX7" fmla="*/ 1700399 w 3737830"/>
                <a:gd name="connsiteY7" fmla="*/ 820335 h 5218739"/>
                <a:gd name="connsiteX8" fmla="*/ 1591727 w 3737830"/>
                <a:gd name="connsiteY8" fmla="*/ 910008 h 5218739"/>
                <a:gd name="connsiteX9" fmla="*/ 1478186 w 3737830"/>
                <a:gd name="connsiteY9" fmla="*/ 938674 h 5218739"/>
                <a:gd name="connsiteX10" fmla="*/ 1392881 w 3737830"/>
                <a:gd name="connsiteY10" fmla="*/ 1179028 h 5218739"/>
                <a:gd name="connsiteX11" fmla="*/ 1249527 w 3737830"/>
                <a:gd name="connsiteY11" fmla="*/ 1112953 h 5218739"/>
                <a:gd name="connsiteX12" fmla="*/ 1184787 w 3737830"/>
                <a:gd name="connsiteY12" fmla="*/ 1226224 h 5218739"/>
                <a:gd name="connsiteX13" fmla="*/ 1214845 w 3737830"/>
                <a:gd name="connsiteY13" fmla="*/ 1445687 h 5218739"/>
                <a:gd name="connsiteX14" fmla="*/ 1062243 w 3737830"/>
                <a:gd name="connsiteY14" fmla="*/ 1497603 h 5218739"/>
                <a:gd name="connsiteX15" fmla="*/ 1018312 w 3737830"/>
                <a:gd name="connsiteY15" fmla="*/ 1415010 h 5218739"/>
                <a:gd name="connsiteX16" fmla="*/ 932762 w 3737830"/>
                <a:gd name="connsiteY16" fmla="*/ 1436248 h 5218739"/>
                <a:gd name="connsiteX17" fmla="*/ 902682 w 3737830"/>
                <a:gd name="connsiteY17" fmla="*/ 1355452 h 5218739"/>
                <a:gd name="connsiteX18" fmla="*/ 646054 w 3737830"/>
                <a:gd name="connsiteY18" fmla="*/ 1443327 h 5218739"/>
                <a:gd name="connsiteX19" fmla="*/ 553567 w 3737830"/>
                <a:gd name="connsiteY19" fmla="*/ 1318257 h 5218739"/>
                <a:gd name="connsiteX20" fmla="*/ 528134 w 3737830"/>
                <a:gd name="connsiteY20" fmla="*/ 1490524 h 5218739"/>
                <a:gd name="connsiteX21" fmla="*/ 384780 w 3737830"/>
                <a:gd name="connsiteY21" fmla="*/ 1490524 h 5218739"/>
                <a:gd name="connsiteX22" fmla="*/ 289981 w 3737830"/>
                <a:gd name="connsiteY22" fmla="*/ 1625034 h 5218739"/>
                <a:gd name="connsiteX23" fmla="*/ 132783 w 3737830"/>
                <a:gd name="connsiteY23" fmla="*/ 1704252 h 5218739"/>
                <a:gd name="connsiteX24" fmla="*/ 137379 w 3737830"/>
                <a:gd name="connsiteY24" fmla="*/ 1825618 h 5218739"/>
                <a:gd name="connsiteX25" fmla="*/ 33332 w 3737830"/>
                <a:gd name="connsiteY25" fmla="*/ 1927091 h 5218739"/>
                <a:gd name="connsiteX26" fmla="*/ 6257 w 3737830"/>
                <a:gd name="connsiteY26" fmla="*/ 2273583 h 5218739"/>
                <a:gd name="connsiteX27" fmla="*/ 63390 w 3737830"/>
                <a:gd name="connsiteY27" fmla="*/ 2443891 h 5218739"/>
                <a:gd name="connsiteX28" fmla="*/ 125819 w 3737830"/>
                <a:gd name="connsiteY28" fmla="*/ 2469849 h 5218739"/>
                <a:gd name="connsiteX29" fmla="*/ 169750 w 3737830"/>
                <a:gd name="connsiteY29" fmla="*/ 2613798 h 5218739"/>
                <a:gd name="connsiteX30" fmla="*/ 358836 w 3737830"/>
                <a:gd name="connsiteY30" fmla="*/ 2804548 h 5218739"/>
                <a:gd name="connsiteX31" fmla="*/ 521198 w 3737830"/>
                <a:gd name="connsiteY31" fmla="*/ 2892257 h 5218739"/>
                <a:gd name="connsiteX32" fmla="*/ 598137 w 3737830"/>
                <a:gd name="connsiteY32" fmla="*/ 3135838 h 5218739"/>
                <a:gd name="connsiteX33" fmla="*/ 424087 w 3737830"/>
                <a:gd name="connsiteY33" fmla="*/ 3331184 h 5218739"/>
                <a:gd name="connsiteX34" fmla="*/ 292409 w 3737830"/>
                <a:gd name="connsiteY34" fmla="*/ 3556346 h 5218739"/>
                <a:gd name="connsiteX35" fmla="*/ 293251 w 3737830"/>
                <a:gd name="connsiteY35" fmla="*/ 3670361 h 5218739"/>
                <a:gd name="connsiteX36" fmla="*/ 335069 w 3737830"/>
                <a:gd name="connsiteY36" fmla="*/ 3679847 h 5218739"/>
                <a:gd name="connsiteX37" fmla="*/ 355879 w 3737830"/>
                <a:gd name="connsiteY37" fmla="*/ 3689581 h 5218739"/>
                <a:gd name="connsiteX38" fmla="*/ 379289 w 3737830"/>
                <a:gd name="connsiteY38" fmla="*/ 3682502 h 5218739"/>
                <a:gd name="connsiteX39" fmla="*/ 414839 w 3737830"/>
                <a:gd name="connsiteY39" fmla="*/ 3702855 h 5218739"/>
                <a:gd name="connsiteX40" fmla="*/ 446920 w 3737830"/>
                <a:gd name="connsiteY40" fmla="*/ 3695776 h 5218739"/>
                <a:gd name="connsiteX41" fmla="*/ 493741 w 3737830"/>
                <a:gd name="connsiteY41" fmla="*/ 3732943 h 5218739"/>
                <a:gd name="connsiteX42" fmla="*/ 522354 w 3737830"/>
                <a:gd name="connsiteY42" fmla="*/ 3724094 h 5218739"/>
                <a:gd name="connsiteX43" fmla="*/ 532759 w 3737830"/>
                <a:gd name="connsiteY43" fmla="*/ 3741792 h 5218739"/>
                <a:gd name="connsiteX44" fmla="*/ 569175 w 3737830"/>
                <a:gd name="connsiteY44" fmla="*/ 3717014 h 5218739"/>
                <a:gd name="connsiteX45" fmla="*/ 592586 w 3737830"/>
                <a:gd name="connsiteY45" fmla="*/ 3720554 h 5218739"/>
                <a:gd name="connsiteX46" fmla="*/ 610247 w 3737830"/>
                <a:gd name="connsiteY46" fmla="*/ 3714362 h 5218739"/>
                <a:gd name="connsiteX47" fmla="*/ 638542 w 3737830"/>
                <a:gd name="connsiteY47" fmla="*/ 3764424 h 5218739"/>
                <a:gd name="connsiteX48" fmla="*/ 654147 w 3737830"/>
                <a:gd name="connsiteY48" fmla="*/ 3775420 h 5218739"/>
                <a:gd name="connsiteX49" fmla="*/ 687095 w 3737830"/>
                <a:gd name="connsiteY49" fmla="*/ 3777190 h 5218739"/>
                <a:gd name="connsiteX50" fmla="*/ 692298 w 3737830"/>
                <a:gd name="connsiteY50" fmla="*/ 3751527 h 5218739"/>
                <a:gd name="connsiteX51" fmla="*/ 707038 w 3737830"/>
                <a:gd name="connsiteY51" fmla="*/ 3744447 h 5218739"/>
                <a:gd name="connsiteX52" fmla="*/ 706171 w 3737830"/>
                <a:gd name="connsiteY52" fmla="*/ 3728519 h 5218739"/>
                <a:gd name="connsiteX53" fmla="*/ 734784 w 3737830"/>
                <a:gd name="connsiteY53" fmla="*/ 3712590 h 5218739"/>
                <a:gd name="connsiteX54" fmla="*/ 751258 w 3737830"/>
                <a:gd name="connsiteY54" fmla="*/ 3718784 h 5218739"/>
                <a:gd name="connsiteX55" fmla="*/ 767732 w 3737830"/>
                <a:gd name="connsiteY55" fmla="*/ 3688697 h 5218739"/>
                <a:gd name="connsiteX56" fmla="*/ 818889 w 3737830"/>
                <a:gd name="connsiteY56" fmla="*/ 3698431 h 5218739"/>
                <a:gd name="connsiteX57" fmla="*/ 834496 w 3737830"/>
                <a:gd name="connsiteY57" fmla="*/ 3730288 h 5218739"/>
                <a:gd name="connsiteX58" fmla="*/ 868311 w 3737830"/>
                <a:gd name="connsiteY58" fmla="*/ 3683387 h 5218739"/>
                <a:gd name="connsiteX59" fmla="*/ 908196 w 3737830"/>
                <a:gd name="connsiteY59" fmla="*/ 3669228 h 5218739"/>
                <a:gd name="connsiteX60" fmla="*/ 934208 w 3737830"/>
                <a:gd name="connsiteY60" fmla="*/ 3674538 h 5218739"/>
                <a:gd name="connsiteX61" fmla="*/ 968890 w 3737830"/>
                <a:gd name="connsiteY61" fmla="*/ 3647105 h 5218739"/>
                <a:gd name="connsiteX62" fmla="*/ 994035 w 3737830"/>
                <a:gd name="connsiteY62" fmla="*/ 3640910 h 5218739"/>
                <a:gd name="connsiteX63" fmla="*/ 1026983 w 3737830"/>
                <a:gd name="connsiteY63" fmla="*/ 3599318 h 5218739"/>
                <a:gd name="connsiteX64" fmla="*/ 1054920 w 3737830"/>
                <a:gd name="connsiteY64" fmla="*/ 3580857 h 5218739"/>
                <a:gd name="connsiteX65" fmla="*/ 1068602 w 3737830"/>
                <a:gd name="connsiteY65" fmla="*/ 3593124 h 5218739"/>
                <a:gd name="connsiteX66" fmla="*/ 1093747 w 3737830"/>
                <a:gd name="connsiteY66" fmla="*/ 3608168 h 5218739"/>
                <a:gd name="connsiteX67" fmla="*/ 1105885 w 3737830"/>
                <a:gd name="connsiteY67" fmla="*/ 3580735 h 5218739"/>
                <a:gd name="connsiteX68" fmla="*/ 1116290 w 3737830"/>
                <a:gd name="connsiteY68" fmla="*/ 3585159 h 5218739"/>
                <a:gd name="connsiteX69" fmla="*/ 1138834 w 3737830"/>
                <a:gd name="connsiteY69" fmla="*/ 3550647 h 5218739"/>
                <a:gd name="connsiteX70" fmla="*/ 1159643 w 3737830"/>
                <a:gd name="connsiteY70" fmla="*/ 3545337 h 5218739"/>
                <a:gd name="connsiteX71" fmla="*/ 1169181 w 3737830"/>
                <a:gd name="connsiteY71" fmla="*/ 3554187 h 5218739"/>
                <a:gd name="connsiteX72" fmla="*/ 1177851 w 3737830"/>
                <a:gd name="connsiteY72" fmla="*/ 3545337 h 5218739"/>
                <a:gd name="connsiteX73" fmla="*/ 1187389 w 3737830"/>
                <a:gd name="connsiteY73" fmla="*/ 3543568 h 5218739"/>
                <a:gd name="connsiteX74" fmla="*/ 1189990 w 3737830"/>
                <a:gd name="connsiteY74" fmla="*/ 3533833 h 5218739"/>
                <a:gd name="connsiteX75" fmla="*/ 1204730 w 3737830"/>
                <a:gd name="connsiteY75" fmla="*/ 3527639 h 5218739"/>
                <a:gd name="connsiteX76" fmla="*/ 1251551 w 3737830"/>
                <a:gd name="connsiteY76" fmla="*/ 3524099 h 5218739"/>
                <a:gd name="connsiteX77" fmla="*/ 1263690 w 3737830"/>
                <a:gd name="connsiteY77" fmla="*/ 3532948 h 5218739"/>
                <a:gd name="connsiteX78" fmla="*/ 1274095 w 3737830"/>
                <a:gd name="connsiteY78" fmla="*/ 3522329 h 5218739"/>
                <a:gd name="connsiteX79" fmla="*/ 1278430 w 3737830"/>
                <a:gd name="connsiteY79" fmla="*/ 3501976 h 5218739"/>
                <a:gd name="connsiteX80" fmla="*/ 1273228 w 3737830"/>
                <a:gd name="connsiteY80" fmla="*/ 3489587 h 5218739"/>
                <a:gd name="connsiteX81" fmla="*/ 1289702 w 3737830"/>
                <a:gd name="connsiteY81" fmla="*/ 3474543 h 5218739"/>
                <a:gd name="connsiteX82" fmla="*/ 1300974 w 3737830"/>
                <a:gd name="connsiteY82" fmla="*/ 3476313 h 5218739"/>
                <a:gd name="connsiteX83" fmla="*/ 1300974 w 3737830"/>
                <a:gd name="connsiteY83" fmla="*/ 3499321 h 5218739"/>
                <a:gd name="connsiteX84" fmla="*/ 1315714 w 3737830"/>
                <a:gd name="connsiteY84" fmla="*/ 3489587 h 5218739"/>
                <a:gd name="connsiteX85" fmla="*/ 1327853 w 3737830"/>
                <a:gd name="connsiteY85" fmla="*/ 3486932 h 5218739"/>
                <a:gd name="connsiteX86" fmla="*/ 1350396 w 3737830"/>
                <a:gd name="connsiteY86" fmla="*/ 3479852 h 5218739"/>
                <a:gd name="connsiteX87" fmla="*/ 1374674 w 3737830"/>
                <a:gd name="connsiteY87" fmla="*/ 3482507 h 5218739"/>
                <a:gd name="connsiteX88" fmla="*/ 1368604 w 3737830"/>
                <a:gd name="connsiteY88" fmla="*/ 3494011 h 5218739"/>
                <a:gd name="connsiteX89" fmla="*/ 1369472 w 3737830"/>
                <a:gd name="connsiteY89" fmla="*/ 3517020 h 5218739"/>
                <a:gd name="connsiteX90" fmla="*/ 1392882 w 3737830"/>
                <a:gd name="connsiteY90" fmla="*/ 3492241 h 5218739"/>
                <a:gd name="connsiteX91" fmla="*/ 1416293 w 3737830"/>
                <a:gd name="connsiteY91" fmla="*/ 3491357 h 5218739"/>
                <a:gd name="connsiteX92" fmla="*/ 1442779 w 3737830"/>
                <a:gd name="connsiteY92" fmla="*/ 3466701 h 5218739"/>
                <a:gd name="connsiteX93" fmla="*/ 1499530 w 3737830"/>
                <a:gd name="connsiteY93" fmla="*/ 3501976 h 5218739"/>
                <a:gd name="connsiteX94" fmla="*/ 1544618 w 3737830"/>
                <a:gd name="connsiteY94" fmla="*/ 3581620 h 5218739"/>
                <a:gd name="connsiteX95" fmla="*/ 1551554 w 3737830"/>
                <a:gd name="connsiteY95" fmla="*/ 3574540 h 5218739"/>
                <a:gd name="connsiteX96" fmla="*/ 1567161 w 3737830"/>
                <a:gd name="connsiteY96" fmla="*/ 3575426 h 5218739"/>
                <a:gd name="connsiteX97" fmla="*/ 1578433 w 3737830"/>
                <a:gd name="connsiteY97" fmla="*/ 3586929 h 5218739"/>
                <a:gd name="connsiteX98" fmla="*/ 1613115 w 3737830"/>
                <a:gd name="connsiteY98" fmla="*/ 3594009 h 5218739"/>
                <a:gd name="connsiteX99" fmla="*/ 1653867 w 3737830"/>
                <a:gd name="connsiteY99" fmla="*/ 3578080 h 5218739"/>
                <a:gd name="connsiteX100" fmla="*/ 1694619 w 3737830"/>
                <a:gd name="connsiteY100" fmla="*/ 3586929 h 5218739"/>
                <a:gd name="connsiteX101" fmla="*/ 1693752 w 3737830"/>
                <a:gd name="connsiteY101" fmla="*/ 3627636 h 5218739"/>
                <a:gd name="connsiteX102" fmla="*/ 1721498 w 3737830"/>
                <a:gd name="connsiteY102" fmla="*/ 3656839 h 5218739"/>
                <a:gd name="connsiteX103" fmla="*/ 1761383 w 3737830"/>
                <a:gd name="connsiteY103" fmla="*/ 3656839 h 5218739"/>
                <a:gd name="connsiteX104" fmla="*/ 1760429 w 3737830"/>
                <a:gd name="connsiteY104" fmla="*/ 3685379 h 5218739"/>
                <a:gd name="connsiteX105" fmla="*/ 1778441 w 3737830"/>
                <a:gd name="connsiteY105" fmla="*/ 3689061 h 5218739"/>
                <a:gd name="connsiteX106" fmla="*/ 1800298 w 3737830"/>
                <a:gd name="connsiteY106" fmla="*/ 3684413 h 5218739"/>
                <a:gd name="connsiteX107" fmla="*/ 1813047 w 3737830"/>
                <a:gd name="connsiteY107" fmla="*/ 3669542 h 5218739"/>
                <a:gd name="connsiteX108" fmla="*/ 1833083 w 3737830"/>
                <a:gd name="connsiteY108" fmla="*/ 3667683 h 5218739"/>
                <a:gd name="connsiteX109" fmla="*/ 1855684 w 3737830"/>
                <a:gd name="connsiteY109" fmla="*/ 3637806 h 5218739"/>
                <a:gd name="connsiteX110" fmla="*/ 1862226 w 3737830"/>
                <a:gd name="connsiteY110" fmla="*/ 3644447 h 5218739"/>
                <a:gd name="connsiteX111" fmla="*/ 1853117 w 3737830"/>
                <a:gd name="connsiteY111" fmla="*/ 3669542 h 5218739"/>
                <a:gd name="connsiteX112" fmla="*/ 1870421 w 3737830"/>
                <a:gd name="connsiteY112" fmla="*/ 3712298 h 5218739"/>
                <a:gd name="connsiteX113" fmla="*/ 1874064 w 3737830"/>
                <a:gd name="connsiteY113" fmla="*/ 3742970 h 5218739"/>
                <a:gd name="connsiteX114" fmla="*/ 1873154 w 3737830"/>
                <a:gd name="connsiteY114" fmla="*/ 3769925 h 5218739"/>
                <a:gd name="connsiteX115" fmla="*/ 1893189 w 3737830"/>
                <a:gd name="connsiteY115" fmla="*/ 3781078 h 5218739"/>
                <a:gd name="connsiteX116" fmla="*/ 1911403 w 3737830"/>
                <a:gd name="connsiteY116" fmla="*/ 3782937 h 5218739"/>
                <a:gd name="connsiteX117" fmla="*/ 1913224 w 3737830"/>
                <a:gd name="connsiteY117" fmla="*/ 3799668 h 5218739"/>
                <a:gd name="connsiteX118" fmla="*/ 1923242 w 3737830"/>
                <a:gd name="connsiteY118" fmla="*/ 3816398 h 5218739"/>
                <a:gd name="connsiteX119" fmla="*/ 1921420 w 3737830"/>
                <a:gd name="connsiteY119" fmla="*/ 3828481 h 5218739"/>
                <a:gd name="connsiteX120" fmla="*/ 1909581 w 3737830"/>
                <a:gd name="connsiteY120" fmla="*/ 3831270 h 5218739"/>
                <a:gd name="connsiteX121" fmla="*/ 1906849 w 3737830"/>
                <a:gd name="connsiteY121" fmla="*/ 3821975 h 5218739"/>
                <a:gd name="connsiteX122" fmla="*/ 1894100 w 3737830"/>
                <a:gd name="connsiteY122" fmla="*/ 3826622 h 5218739"/>
                <a:gd name="connsiteX123" fmla="*/ 1890457 w 3737830"/>
                <a:gd name="connsiteY123" fmla="*/ 3846141 h 5218739"/>
                <a:gd name="connsiteX124" fmla="*/ 1878618 w 3737830"/>
                <a:gd name="connsiteY124" fmla="*/ 3858224 h 5218739"/>
                <a:gd name="connsiteX125" fmla="*/ 1885903 w 3737830"/>
                <a:gd name="connsiteY125" fmla="*/ 3884249 h 5218739"/>
                <a:gd name="connsiteX126" fmla="*/ 1875886 w 3737830"/>
                <a:gd name="connsiteY126" fmla="*/ 3924216 h 5218739"/>
                <a:gd name="connsiteX127" fmla="*/ 1895010 w 3737830"/>
                <a:gd name="connsiteY127" fmla="*/ 3936299 h 5218739"/>
                <a:gd name="connsiteX128" fmla="*/ 1912314 w 3737830"/>
                <a:gd name="connsiteY128" fmla="*/ 3958606 h 5218739"/>
                <a:gd name="connsiteX129" fmla="*/ 1907760 w 3737830"/>
                <a:gd name="connsiteY129" fmla="*/ 3967901 h 5218739"/>
                <a:gd name="connsiteX130" fmla="*/ 1909581 w 3737830"/>
                <a:gd name="connsiteY130" fmla="*/ 3979055 h 5218739"/>
                <a:gd name="connsiteX131" fmla="*/ 1884992 w 3737830"/>
                <a:gd name="connsiteY131" fmla="*/ 3993927 h 5218739"/>
                <a:gd name="connsiteX132" fmla="*/ 1879528 w 3737830"/>
                <a:gd name="connsiteY132" fmla="*/ 4009728 h 5218739"/>
                <a:gd name="connsiteX133" fmla="*/ 1809404 w 3737830"/>
                <a:gd name="connsiteY133" fmla="*/ 4037612 h 5218739"/>
                <a:gd name="connsiteX134" fmla="*/ 1823065 w 3737830"/>
                <a:gd name="connsiteY134" fmla="*/ 4052483 h 5218739"/>
                <a:gd name="connsiteX135" fmla="*/ 1815780 w 3737830"/>
                <a:gd name="connsiteY135" fmla="*/ 4067355 h 5218739"/>
                <a:gd name="connsiteX136" fmla="*/ 1833083 w 3737830"/>
                <a:gd name="connsiteY136" fmla="*/ 4098957 h 5218739"/>
                <a:gd name="connsiteX137" fmla="*/ 1851297 w 3737830"/>
                <a:gd name="connsiteY137" fmla="*/ 4098957 h 5218739"/>
                <a:gd name="connsiteX138" fmla="*/ 1872243 w 3737830"/>
                <a:gd name="connsiteY138" fmla="*/ 4117546 h 5218739"/>
                <a:gd name="connsiteX139" fmla="*/ 1884082 w 3737830"/>
                <a:gd name="connsiteY139" fmla="*/ 4126841 h 5218739"/>
                <a:gd name="connsiteX140" fmla="*/ 1895921 w 3737830"/>
                <a:gd name="connsiteY140" fmla="*/ 4175173 h 5218739"/>
                <a:gd name="connsiteX141" fmla="*/ 1881349 w 3737830"/>
                <a:gd name="connsiteY141" fmla="*/ 4193762 h 5218739"/>
                <a:gd name="connsiteX142" fmla="*/ 1896832 w 3737830"/>
                <a:gd name="connsiteY142" fmla="*/ 4199339 h 5218739"/>
                <a:gd name="connsiteX143" fmla="*/ 1902296 w 3737830"/>
                <a:gd name="connsiteY143" fmla="*/ 4209564 h 5218739"/>
                <a:gd name="connsiteX144" fmla="*/ 1948742 w 3737830"/>
                <a:gd name="connsiteY144" fmla="*/ 4229082 h 5218739"/>
                <a:gd name="connsiteX145" fmla="*/ 1986991 w 3737830"/>
                <a:gd name="connsiteY145" fmla="*/ 4230941 h 5218739"/>
                <a:gd name="connsiteX146" fmla="*/ 1997008 w 3737830"/>
                <a:gd name="connsiteY146" fmla="*/ 4243954 h 5218739"/>
                <a:gd name="connsiteX147" fmla="*/ 2015222 w 3737830"/>
                <a:gd name="connsiteY147" fmla="*/ 4250460 h 5218739"/>
                <a:gd name="connsiteX148" fmla="*/ 2017044 w 3737830"/>
                <a:gd name="connsiteY148" fmla="*/ 4276485 h 5218739"/>
                <a:gd name="connsiteX149" fmla="*/ 2069313 w 3737830"/>
                <a:gd name="connsiteY149" fmla="*/ 4257313 h 5218739"/>
                <a:gd name="connsiteX150" fmla="*/ 2062579 w 3737830"/>
                <a:gd name="connsiteY150" fmla="*/ 4282062 h 5218739"/>
                <a:gd name="connsiteX151" fmla="*/ 2075328 w 3737830"/>
                <a:gd name="connsiteY151" fmla="*/ 4304369 h 5218739"/>
                <a:gd name="connsiteX152" fmla="*/ 2056204 w 3737830"/>
                <a:gd name="connsiteY152" fmla="*/ 4313664 h 5218739"/>
                <a:gd name="connsiteX153" fmla="*/ 2068043 w 3737830"/>
                <a:gd name="connsiteY153" fmla="*/ 4321100 h 5218739"/>
                <a:gd name="connsiteX154" fmla="*/ 2078061 w 3737830"/>
                <a:gd name="connsiteY154" fmla="*/ 4341548 h 5218739"/>
                <a:gd name="connsiteX155" fmla="*/ 2064400 w 3737830"/>
                <a:gd name="connsiteY155" fmla="*/ 4361067 h 5218739"/>
                <a:gd name="connsiteX156" fmla="*/ 2056204 w 3737830"/>
                <a:gd name="connsiteY156" fmla="*/ 4380586 h 5218739"/>
                <a:gd name="connsiteX157" fmla="*/ 2033436 w 3737830"/>
                <a:gd name="connsiteY157" fmla="*/ 4400105 h 5218739"/>
                <a:gd name="connsiteX158" fmla="*/ 2037990 w 3737830"/>
                <a:gd name="connsiteY158" fmla="*/ 4411258 h 5218739"/>
                <a:gd name="connsiteX159" fmla="*/ 2053472 w 3737830"/>
                <a:gd name="connsiteY159" fmla="*/ 4401034 h 5218739"/>
                <a:gd name="connsiteX160" fmla="*/ 2052561 w 3737830"/>
                <a:gd name="connsiteY160" fmla="*/ 4432636 h 5218739"/>
                <a:gd name="connsiteX161" fmla="*/ 2033436 w 3737830"/>
                <a:gd name="connsiteY161" fmla="*/ 4438213 h 5218739"/>
                <a:gd name="connsiteX162" fmla="*/ 2042543 w 3737830"/>
                <a:gd name="connsiteY162" fmla="*/ 4480040 h 5218739"/>
                <a:gd name="connsiteX163" fmla="*/ 2017044 w 3737830"/>
                <a:gd name="connsiteY163" fmla="*/ 4512571 h 5218739"/>
                <a:gd name="connsiteX164" fmla="*/ 2007937 w 3737830"/>
                <a:gd name="connsiteY164" fmla="*/ 4507923 h 5218739"/>
                <a:gd name="connsiteX165" fmla="*/ 2001562 w 3737830"/>
                <a:gd name="connsiteY165" fmla="*/ 4520936 h 5218739"/>
                <a:gd name="connsiteX166" fmla="*/ 1984259 w 3737830"/>
                <a:gd name="connsiteY166" fmla="*/ 4509783 h 5218739"/>
                <a:gd name="connsiteX167" fmla="*/ 1950563 w 3737830"/>
                <a:gd name="connsiteY167" fmla="*/ 4519077 h 5218739"/>
                <a:gd name="connsiteX168" fmla="*/ 1963313 w 3737830"/>
                <a:gd name="connsiteY168" fmla="*/ 4536737 h 5218739"/>
                <a:gd name="connsiteX169" fmla="*/ 1934170 w 3737830"/>
                <a:gd name="connsiteY169" fmla="*/ 4572057 h 5218739"/>
                <a:gd name="connsiteX170" fmla="*/ 1926885 w 3737830"/>
                <a:gd name="connsiteY170" fmla="*/ 4600870 h 5218739"/>
                <a:gd name="connsiteX171" fmla="*/ 1898653 w 3737830"/>
                <a:gd name="connsiteY171" fmla="*/ 4582281 h 5218739"/>
                <a:gd name="connsiteX172" fmla="*/ 1865868 w 3737830"/>
                <a:gd name="connsiteY172" fmla="*/ 4631543 h 5218739"/>
                <a:gd name="connsiteX173" fmla="*/ 1884992 w 3737830"/>
                <a:gd name="connsiteY173" fmla="*/ 4678016 h 5218739"/>
                <a:gd name="connsiteX174" fmla="*/ 1878618 w 3737830"/>
                <a:gd name="connsiteY174" fmla="*/ 4727278 h 5218739"/>
                <a:gd name="connsiteX175" fmla="*/ 1944188 w 3737830"/>
                <a:gd name="connsiteY175" fmla="*/ 4783976 h 5218739"/>
                <a:gd name="connsiteX176" fmla="*/ 1942366 w 3737830"/>
                <a:gd name="connsiteY176" fmla="*/ 4806283 h 5218739"/>
                <a:gd name="connsiteX177" fmla="*/ 1971744 w 3737830"/>
                <a:gd name="connsiteY177" fmla="*/ 4849738 h 5218739"/>
                <a:gd name="connsiteX178" fmla="*/ 2702849 w 3737830"/>
                <a:gd name="connsiteY178" fmla="*/ 5188594 h 5218739"/>
                <a:gd name="connsiteX179" fmla="*/ 3506718 w 3737830"/>
                <a:gd name="connsiteY179" fmla="*/ 5218739 h 5218739"/>
                <a:gd name="connsiteX180" fmla="*/ 3737830 w 3737830"/>
                <a:gd name="connsiteY180" fmla="*/ 4465112 h 5218739"/>
                <a:gd name="connsiteX181" fmla="*/ 3707685 w 3737830"/>
                <a:gd name="connsiteY181" fmla="*/ 3801921 h 5218739"/>
                <a:gd name="connsiteX182" fmla="*/ 3737830 w 3737830"/>
                <a:gd name="connsiteY182" fmla="*/ 3289455 h 5218739"/>
                <a:gd name="connsiteX183" fmla="*/ 3446427 w 3737830"/>
                <a:gd name="connsiteY183" fmla="*/ 2666457 h 5218739"/>
                <a:gd name="connsiteX184" fmla="*/ 2853575 w 3737830"/>
                <a:gd name="connsiteY184" fmla="*/ 2676506 h 5218739"/>
                <a:gd name="connsiteX185" fmla="*/ 2572221 w 3737830"/>
                <a:gd name="connsiteY185" fmla="*/ 2475539 h 5218739"/>
                <a:gd name="connsiteX186" fmla="*/ 2793285 w 3737830"/>
                <a:gd name="connsiteY186" fmla="*/ 2274572 h 5218739"/>
                <a:gd name="connsiteX187" fmla="*/ 2873671 w 3737830"/>
                <a:gd name="connsiteY187" fmla="*/ 2013314 h 5218739"/>
                <a:gd name="connsiteX188" fmla="*/ 3144977 w 3737830"/>
                <a:gd name="connsiteY188" fmla="*/ 1782202 h 5218739"/>
                <a:gd name="connsiteX189" fmla="*/ 2984203 w 3737830"/>
                <a:gd name="connsiteY189" fmla="*/ 1330027 h 5218739"/>
                <a:gd name="connsiteX190" fmla="*/ 3165074 w 3737830"/>
                <a:gd name="connsiteY190" fmla="*/ 1108963 h 5218739"/>
                <a:gd name="connsiteX191" fmla="*/ 3438708 w 3737830"/>
                <a:gd name="connsiteY191" fmla="*/ 708324 h 5218739"/>
                <a:gd name="connsiteX192" fmla="*/ 3377270 w 3737830"/>
                <a:gd name="connsiteY192" fmla="*/ 563993 h 5218739"/>
                <a:gd name="connsiteX193" fmla="*/ 3316598 w 3737830"/>
                <a:gd name="connsiteY193" fmla="*/ 440404 h 5218739"/>
                <a:gd name="connsiteX194" fmla="*/ 3332784 w 3737830"/>
                <a:gd name="connsiteY194" fmla="*/ 263417 h 5218739"/>
                <a:gd name="connsiteX195" fmla="*/ 3106192 w 3737830"/>
                <a:gd name="connsiteY195" fmla="*/ 128907 h 5218739"/>
                <a:gd name="connsiteX196" fmla="*/ 3124462 w 3737830"/>
                <a:gd name="connsiteY196" fmla="*/ 12400 h 5218739"/>
                <a:gd name="connsiteX197" fmla="*/ 3020642 w 3737830"/>
                <a:gd name="connsiteY197" fmla="*/ 1477 h 5218739"/>
                <a:gd name="connsiteX198" fmla="*/ 2958526 w 3737830"/>
                <a:gd name="connsiteY198" fmla="*/ 38129 h 5218739"/>
                <a:gd name="connsiteX199" fmla="*/ 2965150 w 3737830"/>
                <a:gd name="connsiteY199" fmla="*/ 223300 h 5218739"/>
                <a:gd name="connsiteX200" fmla="*/ 2780177 w 3737830"/>
                <a:gd name="connsiteY200" fmla="*/ 305894 h 5218739"/>
                <a:gd name="connsiteX201" fmla="*/ 2762617 w 3737830"/>
                <a:gd name="connsiteY201" fmla="*/ 448814 h 5218739"/>
                <a:gd name="connsiteX0" fmla="*/ 2762617 w 3737830"/>
                <a:gd name="connsiteY0" fmla="*/ 448814 h 5218739"/>
                <a:gd name="connsiteX1" fmla="*/ 2424105 w 3737830"/>
                <a:gd name="connsiteY1" fmla="*/ 558395 h 5218739"/>
                <a:gd name="connsiteX2" fmla="*/ 2293527 w 3737830"/>
                <a:gd name="connsiteY2" fmla="*/ 545493 h 5218739"/>
                <a:gd name="connsiteX3" fmla="*/ 2241444 w 3737830"/>
                <a:gd name="connsiteY3" fmla="*/ 716503 h 5218739"/>
                <a:gd name="connsiteX4" fmla="*/ 2040286 w 3737830"/>
                <a:gd name="connsiteY4" fmla="*/ 792017 h 5218739"/>
                <a:gd name="connsiteX5" fmla="*/ 1996355 w 3737830"/>
                <a:gd name="connsiteY5" fmla="*/ 709423 h 5218739"/>
                <a:gd name="connsiteX6" fmla="*/ 1883059 w 3737830"/>
                <a:gd name="connsiteY6" fmla="*/ 810896 h 5218739"/>
                <a:gd name="connsiteX7" fmla="*/ 1700399 w 3737830"/>
                <a:gd name="connsiteY7" fmla="*/ 820335 h 5218739"/>
                <a:gd name="connsiteX8" fmla="*/ 1591727 w 3737830"/>
                <a:gd name="connsiteY8" fmla="*/ 910008 h 5218739"/>
                <a:gd name="connsiteX9" fmla="*/ 1478186 w 3737830"/>
                <a:gd name="connsiteY9" fmla="*/ 938674 h 5218739"/>
                <a:gd name="connsiteX10" fmla="*/ 1392881 w 3737830"/>
                <a:gd name="connsiteY10" fmla="*/ 1179028 h 5218739"/>
                <a:gd name="connsiteX11" fmla="*/ 1249527 w 3737830"/>
                <a:gd name="connsiteY11" fmla="*/ 1112953 h 5218739"/>
                <a:gd name="connsiteX12" fmla="*/ 1184787 w 3737830"/>
                <a:gd name="connsiteY12" fmla="*/ 1226224 h 5218739"/>
                <a:gd name="connsiteX13" fmla="*/ 1214845 w 3737830"/>
                <a:gd name="connsiteY13" fmla="*/ 1445687 h 5218739"/>
                <a:gd name="connsiteX14" fmla="*/ 1062243 w 3737830"/>
                <a:gd name="connsiteY14" fmla="*/ 1497603 h 5218739"/>
                <a:gd name="connsiteX15" fmla="*/ 1018312 w 3737830"/>
                <a:gd name="connsiteY15" fmla="*/ 1415010 h 5218739"/>
                <a:gd name="connsiteX16" fmla="*/ 932762 w 3737830"/>
                <a:gd name="connsiteY16" fmla="*/ 1436248 h 5218739"/>
                <a:gd name="connsiteX17" fmla="*/ 902682 w 3737830"/>
                <a:gd name="connsiteY17" fmla="*/ 1355452 h 5218739"/>
                <a:gd name="connsiteX18" fmla="*/ 646054 w 3737830"/>
                <a:gd name="connsiteY18" fmla="*/ 1443327 h 5218739"/>
                <a:gd name="connsiteX19" fmla="*/ 553567 w 3737830"/>
                <a:gd name="connsiteY19" fmla="*/ 1318257 h 5218739"/>
                <a:gd name="connsiteX20" fmla="*/ 528134 w 3737830"/>
                <a:gd name="connsiteY20" fmla="*/ 1490524 h 5218739"/>
                <a:gd name="connsiteX21" fmla="*/ 384780 w 3737830"/>
                <a:gd name="connsiteY21" fmla="*/ 1490524 h 5218739"/>
                <a:gd name="connsiteX22" fmla="*/ 289981 w 3737830"/>
                <a:gd name="connsiteY22" fmla="*/ 1625034 h 5218739"/>
                <a:gd name="connsiteX23" fmla="*/ 132783 w 3737830"/>
                <a:gd name="connsiteY23" fmla="*/ 1704252 h 5218739"/>
                <a:gd name="connsiteX24" fmla="*/ 137379 w 3737830"/>
                <a:gd name="connsiteY24" fmla="*/ 1825618 h 5218739"/>
                <a:gd name="connsiteX25" fmla="*/ 33332 w 3737830"/>
                <a:gd name="connsiteY25" fmla="*/ 1927091 h 5218739"/>
                <a:gd name="connsiteX26" fmla="*/ 6257 w 3737830"/>
                <a:gd name="connsiteY26" fmla="*/ 2273583 h 5218739"/>
                <a:gd name="connsiteX27" fmla="*/ 63390 w 3737830"/>
                <a:gd name="connsiteY27" fmla="*/ 2443891 h 5218739"/>
                <a:gd name="connsiteX28" fmla="*/ 125819 w 3737830"/>
                <a:gd name="connsiteY28" fmla="*/ 2469849 h 5218739"/>
                <a:gd name="connsiteX29" fmla="*/ 169750 w 3737830"/>
                <a:gd name="connsiteY29" fmla="*/ 2613798 h 5218739"/>
                <a:gd name="connsiteX30" fmla="*/ 358836 w 3737830"/>
                <a:gd name="connsiteY30" fmla="*/ 2804548 h 5218739"/>
                <a:gd name="connsiteX31" fmla="*/ 521198 w 3737830"/>
                <a:gd name="connsiteY31" fmla="*/ 2892257 h 5218739"/>
                <a:gd name="connsiteX32" fmla="*/ 598137 w 3737830"/>
                <a:gd name="connsiteY32" fmla="*/ 3135838 h 5218739"/>
                <a:gd name="connsiteX33" fmla="*/ 424087 w 3737830"/>
                <a:gd name="connsiteY33" fmla="*/ 3331184 h 5218739"/>
                <a:gd name="connsiteX34" fmla="*/ 292409 w 3737830"/>
                <a:gd name="connsiteY34" fmla="*/ 3556346 h 5218739"/>
                <a:gd name="connsiteX35" fmla="*/ 293251 w 3737830"/>
                <a:gd name="connsiteY35" fmla="*/ 3670361 h 5218739"/>
                <a:gd name="connsiteX36" fmla="*/ 335069 w 3737830"/>
                <a:gd name="connsiteY36" fmla="*/ 3679847 h 5218739"/>
                <a:gd name="connsiteX37" fmla="*/ 355879 w 3737830"/>
                <a:gd name="connsiteY37" fmla="*/ 3689581 h 5218739"/>
                <a:gd name="connsiteX38" fmla="*/ 379289 w 3737830"/>
                <a:gd name="connsiteY38" fmla="*/ 3682502 h 5218739"/>
                <a:gd name="connsiteX39" fmla="*/ 414839 w 3737830"/>
                <a:gd name="connsiteY39" fmla="*/ 3702855 h 5218739"/>
                <a:gd name="connsiteX40" fmla="*/ 446920 w 3737830"/>
                <a:gd name="connsiteY40" fmla="*/ 3695776 h 5218739"/>
                <a:gd name="connsiteX41" fmla="*/ 493741 w 3737830"/>
                <a:gd name="connsiteY41" fmla="*/ 3732943 h 5218739"/>
                <a:gd name="connsiteX42" fmla="*/ 522354 w 3737830"/>
                <a:gd name="connsiteY42" fmla="*/ 3724094 h 5218739"/>
                <a:gd name="connsiteX43" fmla="*/ 532759 w 3737830"/>
                <a:gd name="connsiteY43" fmla="*/ 3741792 h 5218739"/>
                <a:gd name="connsiteX44" fmla="*/ 569175 w 3737830"/>
                <a:gd name="connsiteY44" fmla="*/ 3717014 h 5218739"/>
                <a:gd name="connsiteX45" fmla="*/ 592586 w 3737830"/>
                <a:gd name="connsiteY45" fmla="*/ 3720554 h 5218739"/>
                <a:gd name="connsiteX46" fmla="*/ 610247 w 3737830"/>
                <a:gd name="connsiteY46" fmla="*/ 3714362 h 5218739"/>
                <a:gd name="connsiteX47" fmla="*/ 638542 w 3737830"/>
                <a:gd name="connsiteY47" fmla="*/ 3764424 h 5218739"/>
                <a:gd name="connsiteX48" fmla="*/ 654147 w 3737830"/>
                <a:gd name="connsiteY48" fmla="*/ 3775420 h 5218739"/>
                <a:gd name="connsiteX49" fmla="*/ 687095 w 3737830"/>
                <a:gd name="connsiteY49" fmla="*/ 3777190 h 5218739"/>
                <a:gd name="connsiteX50" fmla="*/ 692298 w 3737830"/>
                <a:gd name="connsiteY50" fmla="*/ 3751527 h 5218739"/>
                <a:gd name="connsiteX51" fmla="*/ 707038 w 3737830"/>
                <a:gd name="connsiteY51" fmla="*/ 3744447 h 5218739"/>
                <a:gd name="connsiteX52" fmla="*/ 706171 w 3737830"/>
                <a:gd name="connsiteY52" fmla="*/ 3728519 h 5218739"/>
                <a:gd name="connsiteX53" fmla="*/ 734784 w 3737830"/>
                <a:gd name="connsiteY53" fmla="*/ 3712590 h 5218739"/>
                <a:gd name="connsiteX54" fmla="*/ 751258 w 3737830"/>
                <a:gd name="connsiteY54" fmla="*/ 3718784 h 5218739"/>
                <a:gd name="connsiteX55" fmla="*/ 767732 w 3737830"/>
                <a:gd name="connsiteY55" fmla="*/ 3688697 h 5218739"/>
                <a:gd name="connsiteX56" fmla="*/ 818889 w 3737830"/>
                <a:gd name="connsiteY56" fmla="*/ 3698431 h 5218739"/>
                <a:gd name="connsiteX57" fmla="*/ 834496 w 3737830"/>
                <a:gd name="connsiteY57" fmla="*/ 3730288 h 5218739"/>
                <a:gd name="connsiteX58" fmla="*/ 868311 w 3737830"/>
                <a:gd name="connsiteY58" fmla="*/ 3683387 h 5218739"/>
                <a:gd name="connsiteX59" fmla="*/ 908196 w 3737830"/>
                <a:gd name="connsiteY59" fmla="*/ 3669228 h 5218739"/>
                <a:gd name="connsiteX60" fmla="*/ 934208 w 3737830"/>
                <a:gd name="connsiteY60" fmla="*/ 3674538 h 5218739"/>
                <a:gd name="connsiteX61" fmla="*/ 968890 w 3737830"/>
                <a:gd name="connsiteY61" fmla="*/ 3647105 h 5218739"/>
                <a:gd name="connsiteX62" fmla="*/ 994035 w 3737830"/>
                <a:gd name="connsiteY62" fmla="*/ 3640910 h 5218739"/>
                <a:gd name="connsiteX63" fmla="*/ 1026983 w 3737830"/>
                <a:gd name="connsiteY63" fmla="*/ 3599318 h 5218739"/>
                <a:gd name="connsiteX64" fmla="*/ 1054920 w 3737830"/>
                <a:gd name="connsiteY64" fmla="*/ 3580857 h 5218739"/>
                <a:gd name="connsiteX65" fmla="*/ 1068602 w 3737830"/>
                <a:gd name="connsiteY65" fmla="*/ 3593124 h 5218739"/>
                <a:gd name="connsiteX66" fmla="*/ 1093747 w 3737830"/>
                <a:gd name="connsiteY66" fmla="*/ 3608168 h 5218739"/>
                <a:gd name="connsiteX67" fmla="*/ 1105885 w 3737830"/>
                <a:gd name="connsiteY67" fmla="*/ 3580735 h 5218739"/>
                <a:gd name="connsiteX68" fmla="*/ 1116290 w 3737830"/>
                <a:gd name="connsiteY68" fmla="*/ 3585159 h 5218739"/>
                <a:gd name="connsiteX69" fmla="*/ 1138834 w 3737830"/>
                <a:gd name="connsiteY69" fmla="*/ 3550647 h 5218739"/>
                <a:gd name="connsiteX70" fmla="*/ 1159643 w 3737830"/>
                <a:gd name="connsiteY70" fmla="*/ 3545337 h 5218739"/>
                <a:gd name="connsiteX71" fmla="*/ 1169181 w 3737830"/>
                <a:gd name="connsiteY71" fmla="*/ 3554187 h 5218739"/>
                <a:gd name="connsiteX72" fmla="*/ 1177851 w 3737830"/>
                <a:gd name="connsiteY72" fmla="*/ 3545337 h 5218739"/>
                <a:gd name="connsiteX73" fmla="*/ 1187389 w 3737830"/>
                <a:gd name="connsiteY73" fmla="*/ 3543568 h 5218739"/>
                <a:gd name="connsiteX74" fmla="*/ 1189990 w 3737830"/>
                <a:gd name="connsiteY74" fmla="*/ 3533833 h 5218739"/>
                <a:gd name="connsiteX75" fmla="*/ 1204730 w 3737830"/>
                <a:gd name="connsiteY75" fmla="*/ 3527639 h 5218739"/>
                <a:gd name="connsiteX76" fmla="*/ 1251551 w 3737830"/>
                <a:gd name="connsiteY76" fmla="*/ 3524099 h 5218739"/>
                <a:gd name="connsiteX77" fmla="*/ 1263690 w 3737830"/>
                <a:gd name="connsiteY77" fmla="*/ 3532948 h 5218739"/>
                <a:gd name="connsiteX78" fmla="*/ 1274095 w 3737830"/>
                <a:gd name="connsiteY78" fmla="*/ 3522329 h 5218739"/>
                <a:gd name="connsiteX79" fmla="*/ 1278430 w 3737830"/>
                <a:gd name="connsiteY79" fmla="*/ 3501976 h 5218739"/>
                <a:gd name="connsiteX80" fmla="*/ 1273228 w 3737830"/>
                <a:gd name="connsiteY80" fmla="*/ 3489587 h 5218739"/>
                <a:gd name="connsiteX81" fmla="*/ 1289702 w 3737830"/>
                <a:gd name="connsiteY81" fmla="*/ 3474543 h 5218739"/>
                <a:gd name="connsiteX82" fmla="*/ 1300974 w 3737830"/>
                <a:gd name="connsiteY82" fmla="*/ 3476313 h 5218739"/>
                <a:gd name="connsiteX83" fmla="*/ 1300974 w 3737830"/>
                <a:gd name="connsiteY83" fmla="*/ 3499321 h 5218739"/>
                <a:gd name="connsiteX84" fmla="*/ 1315714 w 3737830"/>
                <a:gd name="connsiteY84" fmla="*/ 3489587 h 5218739"/>
                <a:gd name="connsiteX85" fmla="*/ 1327853 w 3737830"/>
                <a:gd name="connsiteY85" fmla="*/ 3486932 h 5218739"/>
                <a:gd name="connsiteX86" fmla="*/ 1350396 w 3737830"/>
                <a:gd name="connsiteY86" fmla="*/ 3479852 h 5218739"/>
                <a:gd name="connsiteX87" fmla="*/ 1374674 w 3737830"/>
                <a:gd name="connsiteY87" fmla="*/ 3482507 h 5218739"/>
                <a:gd name="connsiteX88" fmla="*/ 1368604 w 3737830"/>
                <a:gd name="connsiteY88" fmla="*/ 3494011 h 5218739"/>
                <a:gd name="connsiteX89" fmla="*/ 1369472 w 3737830"/>
                <a:gd name="connsiteY89" fmla="*/ 3517020 h 5218739"/>
                <a:gd name="connsiteX90" fmla="*/ 1392882 w 3737830"/>
                <a:gd name="connsiteY90" fmla="*/ 3492241 h 5218739"/>
                <a:gd name="connsiteX91" fmla="*/ 1416293 w 3737830"/>
                <a:gd name="connsiteY91" fmla="*/ 3491357 h 5218739"/>
                <a:gd name="connsiteX92" fmla="*/ 1442779 w 3737830"/>
                <a:gd name="connsiteY92" fmla="*/ 3466701 h 5218739"/>
                <a:gd name="connsiteX93" fmla="*/ 1499530 w 3737830"/>
                <a:gd name="connsiteY93" fmla="*/ 3501976 h 5218739"/>
                <a:gd name="connsiteX94" fmla="*/ 1544618 w 3737830"/>
                <a:gd name="connsiteY94" fmla="*/ 3581620 h 5218739"/>
                <a:gd name="connsiteX95" fmla="*/ 1551554 w 3737830"/>
                <a:gd name="connsiteY95" fmla="*/ 3574540 h 5218739"/>
                <a:gd name="connsiteX96" fmla="*/ 1567161 w 3737830"/>
                <a:gd name="connsiteY96" fmla="*/ 3575426 h 5218739"/>
                <a:gd name="connsiteX97" fmla="*/ 1578433 w 3737830"/>
                <a:gd name="connsiteY97" fmla="*/ 3586929 h 5218739"/>
                <a:gd name="connsiteX98" fmla="*/ 1613115 w 3737830"/>
                <a:gd name="connsiteY98" fmla="*/ 3594009 h 5218739"/>
                <a:gd name="connsiteX99" fmla="*/ 1653867 w 3737830"/>
                <a:gd name="connsiteY99" fmla="*/ 3578080 h 5218739"/>
                <a:gd name="connsiteX100" fmla="*/ 1694619 w 3737830"/>
                <a:gd name="connsiteY100" fmla="*/ 3586929 h 5218739"/>
                <a:gd name="connsiteX101" fmla="*/ 1693752 w 3737830"/>
                <a:gd name="connsiteY101" fmla="*/ 3627636 h 5218739"/>
                <a:gd name="connsiteX102" fmla="*/ 1721498 w 3737830"/>
                <a:gd name="connsiteY102" fmla="*/ 3656839 h 5218739"/>
                <a:gd name="connsiteX103" fmla="*/ 1761383 w 3737830"/>
                <a:gd name="connsiteY103" fmla="*/ 3656839 h 5218739"/>
                <a:gd name="connsiteX104" fmla="*/ 1760429 w 3737830"/>
                <a:gd name="connsiteY104" fmla="*/ 3685379 h 5218739"/>
                <a:gd name="connsiteX105" fmla="*/ 1778441 w 3737830"/>
                <a:gd name="connsiteY105" fmla="*/ 3689061 h 5218739"/>
                <a:gd name="connsiteX106" fmla="*/ 1800298 w 3737830"/>
                <a:gd name="connsiteY106" fmla="*/ 3684413 h 5218739"/>
                <a:gd name="connsiteX107" fmla="*/ 1813047 w 3737830"/>
                <a:gd name="connsiteY107" fmla="*/ 3669542 h 5218739"/>
                <a:gd name="connsiteX108" fmla="*/ 1833083 w 3737830"/>
                <a:gd name="connsiteY108" fmla="*/ 3667683 h 5218739"/>
                <a:gd name="connsiteX109" fmla="*/ 1855684 w 3737830"/>
                <a:gd name="connsiteY109" fmla="*/ 3637806 h 5218739"/>
                <a:gd name="connsiteX110" fmla="*/ 1862226 w 3737830"/>
                <a:gd name="connsiteY110" fmla="*/ 3644447 h 5218739"/>
                <a:gd name="connsiteX111" fmla="*/ 1853117 w 3737830"/>
                <a:gd name="connsiteY111" fmla="*/ 3669542 h 5218739"/>
                <a:gd name="connsiteX112" fmla="*/ 1870421 w 3737830"/>
                <a:gd name="connsiteY112" fmla="*/ 3712298 h 5218739"/>
                <a:gd name="connsiteX113" fmla="*/ 1874064 w 3737830"/>
                <a:gd name="connsiteY113" fmla="*/ 3742970 h 5218739"/>
                <a:gd name="connsiteX114" fmla="*/ 1873154 w 3737830"/>
                <a:gd name="connsiteY114" fmla="*/ 3769925 h 5218739"/>
                <a:gd name="connsiteX115" fmla="*/ 1893189 w 3737830"/>
                <a:gd name="connsiteY115" fmla="*/ 3781078 h 5218739"/>
                <a:gd name="connsiteX116" fmla="*/ 1911403 w 3737830"/>
                <a:gd name="connsiteY116" fmla="*/ 3782937 h 5218739"/>
                <a:gd name="connsiteX117" fmla="*/ 1913224 w 3737830"/>
                <a:gd name="connsiteY117" fmla="*/ 3799668 h 5218739"/>
                <a:gd name="connsiteX118" fmla="*/ 1923242 w 3737830"/>
                <a:gd name="connsiteY118" fmla="*/ 3816398 h 5218739"/>
                <a:gd name="connsiteX119" fmla="*/ 1921420 w 3737830"/>
                <a:gd name="connsiteY119" fmla="*/ 3828481 h 5218739"/>
                <a:gd name="connsiteX120" fmla="*/ 1909581 w 3737830"/>
                <a:gd name="connsiteY120" fmla="*/ 3831270 h 5218739"/>
                <a:gd name="connsiteX121" fmla="*/ 1906849 w 3737830"/>
                <a:gd name="connsiteY121" fmla="*/ 3821975 h 5218739"/>
                <a:gd name="connsiteX122" fmla="*/ 1894100 w 3737830"/>
                <a:gd name="connsiteY122" fmla="*/ 3826622 h 5218739"/>
                <a:gd name="connsiteX123" fmla="*/ 1890457 w 3737830"/>
                <a:gd name="connsiteY123" fmla="*/ 3846141 h 5218739"/>
                <a:gd name="connsiteX124" fmla="*/ 1878618 w 3737830"/>
                <a:gd name="connsiteY124" fmla="*/ 3858224 h 5218739"/>
                <a:gd name="connsiteX125" fmla="*/ 1885903 w 3737830"/>
                <a:gd name="connsiteY125" fmla="*/ 3884249 h 5218739"/>
                <a:gd name="connsiteX126" fmla="*/ 1875886 w 3737830"/>
                <a:gd name="connsiteY126" fmla="*/ 3924216 h 5218739"/>
                <a:gd name="connsiteX127" fmla="*/ 1895010 w 3737830"/>
                <a:gd name="connsiteY127" fmla="*/ 3936299 h 5218739"/>
                <a:gd name="connsiteX128" fmla="*/ 1912314 w 3737830"/>
                <a:gd name="connsiteY128" fmla="*/ 3958606 h 5218739"/>
                <a:gd name="connsiteX129" fmla="*/ 1907760 w 3737830"/>
                <a:gd name="connsiteY129" fmla="*/ 3967901 h 5218739"/>
                <a:gd name="connsiteX130" fmla="*/ 1909581 w 3737830"/>
                <a:gd name="connsiteY130" fmla="*/ 3979055 h 5218739"/>
                <a:gd name="connsiteX131" fmla="*/ 1884992 w 3737830"/>
                <a:gd name="connsiteY131" fmla="*/ 3993927 h 5218739"/>
                <a:gd name="connsiteX132" fmla="*/ 1879528 w 3737830"/>
                <a:gd name="connsiteY132" fmla="*/ 4009728 h 5218739"/>
                <a:gd name="connsiteX133" fmla="*/ 1809404 w 3737830"/>
                <a:gd name="connsiteY133" fmla="*/ 4037612 h 5218739"/>
                <a:gd name="connsiteX134" fmla="*/ 1823065 w 3737830"/>
                <a:gd name="connsiteY134" fmla="*/ 4052483 h 5218739"/>
                <a:gd name="connsiteX135" fmla="*/ 1815780 w 3737830"/>
                <a:gd name="connsiteY135" fmla="*/ 4067355 h 5218739"/>
                <a:gd name="connsiteX136" fmla="*/ 1833083 w 3737830"/>
                <a:gd name="connsiteY136" fmla="*/ 4098957 h 5218739"/>
                <a:gd name="connsiteX137" fmla="*/ 1851297 w 3737830"/>
                <a:gd name="connsiteY137" fmla="*/ 4098957 h 5218739"/>
                <a:gd name="connsiteX138" fmla="*/ 1872243 w 3737830"/>
                <a:gd name="connsiteY138" fmla="*/ 4117546 h 5218739"/>
                <a:gd name="connsiteX139" fmla="*/ 1884082 w 3737830"/>
                <a:gd name="connsiteY139" fmla="*/ 4126841 h 5218739"/>
                <a:gd name="connsiteX140" fmla="*/ 1895921 w 3737830"/>
                <a:gd name="connsiteY140" fmla="*/ 4175173 h 5218739"/>
                <a:gd name="connsiteX141" fmla="*/ 1881349 w 3737830"/>
                <a:gd name="connsiteY141" fmla="*/ 4193762 h 5218739"/>
                <a:gd name="connsiteX142" fmla="*/ 1896832 w 3737830"/>
                <a:gd name="connsiteY142" fmla="*/ 4199339 h 5218739"/>
                <a:gd name="connsiteX143" fmla="*/ 1902296 w 3737830"/>
                <a:gd name="connsiteY143" fmla="*/ 4209564 h 5218739"/>
                <a:gd name="connsiteX144" fmla="*/ 1948742 w 3737830"/>
                <a:gd name="connsiteY144" fmla="*/ 4229082 h 5218739"/>
                <a:gd name="connsiteX145" fmla="*/ 1986991 w 3737830"/>
                <a:gd name="connsiteY145" fmla="*/ 4230941 h 5218739"/>
                <a:gd name="connsiteX146" fmla="*/ 1997008 w 3737830"/>
                <a:gd name="connsiteY146" fmla="*/ 4243954 h 5218739"/>
                <a:gd name="connsiteX147" fmla="*/ 2015222 w 3737830"/>
                <a:gd name="connsiteY147" fmla="*/ 4250460 h 5218739"/>
                <a:gd name="connsiteX148" fmla="*/ 2017044 w 3737830"/>
                <a:gd name="connsiteY148" fmla="*/ 4276485 h 5218739"/>
                <a:gd name="connsiteX149" fmla="*/ 2069313 w 3737830"/>
                <a:gd name="connsiteY149" fmla="*/ 4257313 h 5218739"/>
                <a:gd name="connsiteX150" fmla="*/ 2062579 w 3737830"/>
                <a:gd name="connsiteY150" fmla="*/ 4282062 h 5218739"/>
                <a:gd name="connsiteX151" fmla="*/ 2075328 w 3737830"/>
                <a:gd name="connsiteY151" fmla="*/ 4304369 h 5218739"/>
                <a:gd name="connsiteX152" fmla="*/ 2056204 w 3737830"/>
                <a:gd name="connsiteY152" fmla="*/ 4313664 h 5218739"/>
                <a:gd name="connsiteX153" fmla="*/ 2068043 w 3737830"/>
                <a:gd name="connsiteY153" fmla="*/ 4321100 h 5218739"/>
                <a:gd name="connsiteX154" fmla="*/ 2078061 w 3737830"/>
                <a:gd name="connsiteY154" fmla="*/ 4341548 h 5218739"/>
                <a:gd name="connsiteX155" fmla="*/ 2064400 w 3737830"/>
                <a:gd name="connsiteY155" fmla="*/ 4361067 h 5218739"/>
                <a:gd name="connsiteX156" fmla="*/ 2056204 w 3737830"/>
                <a:gd name="connsiteY156" fmla="*/ 4380586 h 5218739"/>
                <a:gd name="connsiteX157" fmla="*/ 2033436 w 3737830"/>
                <a:gd name="connsiteY157" fmla="*/ 4400105 h 5218739"/>
                <a:gd name="connsiteX158" fmla="*/ 2037990 w 3737830"/>
                <a:gd name="connsiteY158" fmla="*/ 4411258 h 5218739"/>
                <a:gd name="connsiteX159" fmla="*/ 2053472 w 3737830"/>
                <a:gd name="connsiteY159" fmla="*/ 4401034 h 5218739"/>
                <a:gd name="connsiteX160" fmla="*/ 2052561 w 3737830"/>
                <a:gd name="connsiteY160" fmla="*/ 4432636 h 5218739"/>
                <a:gd name="connsiteX161" fmla="*/ 2033436 w 3737830"/>
                <a:gd name="connsiteY161" fmla="*/ 4438213 h 5218739"/>
                <a:gd name="connsiteX162" fmla="*/ 2042543 w 3737830"/>
                <a:gd name="connsiteY162" fmla="*/ 4480040 h 5218739"/>
                <a:gd name="connsiteX163" fmla="*/ 2017044 w 3737830"/>
                <a:gd name="connsiteY163" fmla="*/ 4512571 h 5218739"/>
                <a:gd name="connsiteX164" fmla="*/ 2007937 w 3737830"/>
                <a:gd name="connsiteY164" fmla="*/ 4507923 h 5218739"/>
                <a:gd name="connsiteX165" fmla="*/ 2001562 w 3737830"/>
                <a:gd name="connsiteY165" fmla="*/ 4520936 h 5218739"/>
                <a:gd name="connsiteX166" fmla="*/ 1984259 w 3737830"/>
                <a:gd name="connsiteY166" fmla="*/ 4509783 h 5218739"/>
                <a:gd name="connsiteX167" fmla="*/ 1950563 w 3737830"/>
                <a:gd name="connsiteY167" fmla="*/ 4519077 h 5218739"/>
                <a:gd name="connsiteX168" fmla="*/ 1963313 w 3737830"/>
                <a:gd name="connsiteY168" fmla="*/ 4536737 h 5218739"/>
                <a:gd name="connsiteX169" fmla="*/ 1934170 w 3737830"/>
                <a:gd name="connsiteY169" fmla="*/ 4572057 h 5218739"/>
                <a:gd name="connsiteX170" fmla="*/ 1926885 w 3737830"/>
                <a:gd name="connsiteY170" fmla="*/ 4600870 h 5218739"/>
                <a:gd name="connsiteX171" fmla="*/ 1898653 w 3737830"/>
                <a:gd name="connsiteY171" fmla="*/ 4582281 h 5218739"/>
                <a:gd name="connsiteX172" fmla="*/ 1865868 w 3737830"/>
                <a:gd name="connsiteY172" fmla="*/ 4631543 h 5218739"/>
                <a:gd name="connsiteX173" fmla="*/ 1884992 w 3737830"/>
                <a:gd name="connsiteY173" fmla="*/ 4678016 h 5218739"/>
                <a:gd name="connsiteX174" fmla="*/ 1878618 w 3737830"/>
                <a:gd name="connsiteY174" fmla="*/ 4727278 h 5218739"/>
                <a:gd name="connsiteX175" fmla="*/ 1944188 w 3737830"/>
                <a:gd name="connsiteY175" fmla="*/ 4783976 h 5218739"/>
                <a:gd name="connsiteX176" fmla="*/ 1942366 w 3737830"/>
                <a:gd name="connsiteY176" fmla="*/ 4806283 h 5218739"/>
                <a:gd name="connsiteX177" fmla="*/ 1971744 w 3737830"/>
                <a:gd name="connsiteY177" fmla="*/ 4849738 h 5218739"/>
                <a:gd name="connsiteX178" fmla="*/ 2702849 w 3737830"/>
                <a:gd name="connsiteY178" fmla="*/ 5188594 h 5218739"/>
                <a:gd name="connsiteX179" fmla="*/ 3506718 w 3737830"/>
                <a:gd name="connsiteY179" fmla="*/ 5218739 h 5218739"/>
                <a:gd name="connsiteX180" fmla="*/ 3737830 w 3737830"/>
                <a:gd name="connsiteY180" fmla="*/ 4465112 h 5218739"/>
                <a:gd name="connsiteX181" fmla="*/ 3707685 w 3737830"/>
                <a:gd name="connsiteY181" fmla="*/ 3801921 h 5218739"/>
                <a:gd name="connsiteX182" fmla="*/ 3737830 w 3737830"/>
                <a:gd name="connsiteY182" fmla="*/ 3289455 h 5218739"/>
                <a:gd name="connsiteX183" fmla="*/ 3446427 w 3737830"/>
                <a:gd name="connsiteY183" fmla="*/ 2666457 h 5218739"/>
                <a:gd name="connsiteX184" fmla="*/ 2853575 w 3737830"/>
                <a:gd name="connsiteY184" fmla="*/ 2676506 h 5218739"/>
                <a:gd name="connsiteX185" fmla="*/ 2572221 w 3737830"/>
                <a:gd name="connsiteY185" fmla="*/ 2475539 h 5218739"/>
                <a:gd name="connsiteX186" fmla="*/ 2793285 w 3737830"/>
                <a:gd name="connsiteY186" fmla="*/ 2274572 h 5218739"/>
                <a:gd name="connsiteX187" fmla="*/ 2873671 w 3737830"/>
                <a:gd name="connsiteY187" fmla="*/ 2013314 h 5218739"/>
                <a:gd name="connsiteX188" fmla="*/ 3144977 w 3737830"/>
                <a:gd name="connsiteY188" fmla="*/ 1782202 h 5218739"/>
                <a:gd name="connsiteX189" fmla="*/ 2984203 w 3737830"/>
                <a:gd name="connsiteY189" fmla="*/ 1330027 h 5218739"/>
                <a:gd name="connsiteX190" fmla="*/ 3165074 w 3737830"/>
                <a:gd name="connsiteY190" fmla="*/ 1108963 h 5218739"/>
                <a:gd name="connsiteX191" fmla="*/ 3438708 w 3737830"/>
                <a:gd name="connsiteY191" fmla="*/ 708324 h 5218739"/>
                <a:gd name="connsiteX192" fmla="*/ 3377270 w 3737830"/>
                <a:gd name="connsiteY192" fmla="*/ 563993 h 5218739"/>
                <a:gd name="connsiteX193" fmla="*/ 3316598 w 3737830"/>
                <a:gd name="connsiteY193" fmla="*/ 440404 h 5218739"/>
                <a:gd name="connsiteX194" fmla="*/ 3332784 w 3737830"/>
                <a:gd name="connsiteY194" fmla="*/ 263417 h 5218739"/>
                <a:gd name="connsiteX195" fmla="*/ 3106192 w 3737830"/>
                <a:gd name="connsiteY195" fmla="*/ 128907 h 5218739"/>
                <a:gd name="connsiteX196" fmla="*/ 3124462 w 3737830"/>
                <a:gd name="connsiteY196" fmla="*/ 12400 h 5218739"/>
                <a:gd name="connsiteX197" fmla="*/ 3020642 w 3737830"/>
                <a:gd name="connsiteY197" fmla="*/ 1477 h 5218739"/>
                <a:gd name="connsiteX198" fmla="*/ 2958526 w 3737830"/>
                <a:gd name="connsiteY198" fmla="*/ 38129 h 5218739"/>
                <a:gd name="connsiteX199" fmla="*/ 2965150 w 3737830"/>
                <a:gd name="connsiteY199" fmla="*/ 223300 h 5218739"/>
                <a:gd name="connsiteX200" fmla="*/ 2780177 w 3737830"/>
                <a:gd name="connsiteY200" fmla="*/ 305894 h 5218739"/>
                <a:gd name="connsiteX201" fmla="*/ 2762617 w 3737830"/>
                <a:gd name="connsiteY201" fmla="*/ 448814 h 5218739"/>
                <a:gd name="connsiteX0" fmla="*/ 2762617 w 3737830"/>
                <a:gd name="connsiteY0" fmla="*/ 448814 h 5218739"/>
                <a:gd name="connsiteX1" fmla="*/ 2424105 w 3737830"/>
                <a:gd name="connsiteY1" fmla="*/ 558395 h 5218739"/>
                <a:gd name="connsiteX2" fmla="*/ 2293527 w 3737830"/>
                <a:gd name="connsiteY2" fmla="*/ 545493 h 5218739"/>
                <a:gd name="connsiteX3" fmla="*/ 2241444 w 3737830"/>
                <a:gd name="connsiteY3" fmla="*/ 716503 h 5218739"/>
                <a:gd name="connsiteX4" fmla="*/ 2040286 w 3737830"/>
                <a:gd name="connsiteY4" fmla="*/ 792017 h 5218739"/>
                <a:gd name="connsiteX5" fmla="*/ 1996355 w 3737830"/>
                <a:gd name="connsiteY5" fmla="*/ 709423 h 5218739"/>
                <a:gd name="connsiteX6" fmla="*/ 1883059 w 3737830"/>
                <a:gd name="connsiteY6" fmla="*/ 810896 h 5218739"/>
                <a:gd name="connsiteX7" fmla="*/ 1700399 w 3737830"/>
                <a:gd name="connsiteY7" fmla="*/ 820335 h 5218739"/>
                <a:gd name="connsiteX8" fmla="*/ 1591727 w 3737830"/>
                <a:gd name="connsiteY8" fmla="*/ 910008 h 5218739"/>
                <a:gd name="connsiteX9" fmla="*/ 1478186 w 3737830"/>
                <a:gd name="connsiteY9" fmla="*/ 938674 h 5218739"/>
                <a:gd name="connsiteX10" fmla="*/ 1392881 w 3737830"/>
                <a:gd name="connsiteY10" fmla="*/ 1179028 h 5218739"/>
                <a:gd name="connsiteX11" fmla="*/ 1249527 w 3737830"/>
                <a:gd name="connsiteY11" fmla="*/ 1112953 h 5218739"/>
                <a:gd name="connsiteX12" fmla="*/ 1184787 w 3737830"/>
                <a:gd name="connsiteY12" fmla="*/ 1226224 h 5218739"/>
                <a:gd name="connsiteX13" fmla="*/ 1214845 w 3737830"/>
                <a:gd name="connsiteY13" fmla="*/ 1445687 h 5218739"/>
                <a:gd name="connsiteX14" fmla="*/ 1062243 w 3737830"/>
                <a:gd name="connsiteY14" fmla="*/ 1497603 h 5218739"/>
                <a:gd name="connsiteX15" fmla="*/ 1018312 w 3737830"/>
                <a:gd name="connsiteY15" fmla="*/ 1415010 h 5218739"/>
                <a:gd name="connsiteX16" fmla="*/ 932762 w 3737830"/>
                <a:gd name="connsiteY16" fmla="*/ 1436248 h 5218739"/>
                <a:gd name="connsiteX17" fmla="*/ 902682 w 3737830"/>
                <a:gd name="connsiteY17" fmla="*/ 1355452 h 5218739"/>
                <a:gd name="connsiteX18" fmla="*/ 646054 w 3737830"/>
                <a:gd name="connsiteY18" fmla="*/ 1443327 h 5218739"/>
                <a:gd name="connsiteX19" fmla="*/ 553567 w 3737830"/>
                <a:gd name="connsiteY19" fmla="*/ 1318257 h 5218739"/>
                <a:gd name="connsiteX20" fmla="*/ 528134 w 3737830"/>
                <a:gd name="connsiteY20" fmla="*/ 1490524 h 5218739"/>
                <a:gd name="connsiteX21" fmla="*/ 384780 w 3737830"/>
                <a:gd name="connsiteY21" fmla="*/ 1490524 h 5218739"/>
                <a:gd name="connsiteX22" fmla="*/ 289981 w 3737830"/>
                <a:gd name="connsiteY22" fmla="*/ 1625034 h 5218739"/>
                <a:gd name="connsiteX23" fmla="*/ 132783 w 3737830"/>
                <a:gd name="connsiteY23" fmla="*/ 1704252 h 5218739"/>
                <a:gd name="connsiteX24" fmla="*/ 137379 w 3737830"/>
                <a:gd name="connsiteY24" fmla="*/ 1825618 h 5218739"/>
                <a:gd name="connsiteX25" fmla="*/ 33332 w 3737830"/>
                <a:gd name="connsiteY25" fmla="*/ 1927091 h 5218739"/>
                <a:gd name="connsiteX26" fmla="*/ 6257 w 3737830"/>
                <a:gd name="connsiteY26" fmla="*/ 2273583 h 5218739"/>
                <a:gd name="connsiteX27" fmla="*/ 63390 w 3737830"/>
                <a:gd name="connsiteY27" fmla="*/ 2443891 h 5218739"/>
                <a:gd name="connsiteX28" fmla="*/ 125819 w 3737830"/>
                <a:gd name="connsiteY28" fmla="*/ 2469849 h 5218739"/>
                <a:gd name="connsiteX29" fmla="*/ 169750 w 3737830"/>
                <a:gd name="connsiteY29" fmla="*/ 2613798 h 5218739"/>
                <a:gd name="connsiteX30" fmla="*/ 358836 w 3737830"/>
                <a:gd name="connsiteY30" fmla="*/ 2804548 h 5218739"/>
                <a:gd name="connsiteX31" fmla="*/ 521198 w 3737830"/>
                <a:gd name="connsiteY31" fmla="*/ 2892257 h 5218739"/>
                <a:gd name="connsiteX32" fmla="*/ 598137 w 3737830"/>
                <a:gd name="connsiteY32" fmla="*/ 3135838 h 5218739"/>
                <a:gd name="connsiteX33" fmla="*/ 424087 w 3737830"/>
                <a:gd name="connsiteY33" fmla="*/ 3331184 h 5218739"/>
                <a:gd name="connsiteX34" fmla="*/ 292409 w 3737830"/>
                <a:gd name="connsiteY34" fmla="*/ 3556346 h 5218739"/>
                <a:gd name="connsiteX35" fmla="*/ 293251 w 3737830"/>
                <a:gd name="connsiteY35" fmla="*/ 3670361 h 5218739"/>
                <a:gd name="connsiteX36" fmla="*/ 335069 w 3737830"/>
                <a:gd name="connsiteY36" fmla="*/ 3679847 h 5218739"/>
                <a:gd name="connsiteX37" fmla="*/ 355879 w 3737830"/>
                <a:gd name="connsiteY37" fmla="*/ 3689581 h 5218739"/>
                <a:gd name="connsiteX38" fmla="*/ 379289 w 3737830"/>
                <a:gd name="connsiteY38" fmla="*/ 3682502 h 5218739"/>
                <a:gd name="connsiteX39" fmla="*/ 414839 w 3737830"/>
                <a:gd name="connsiteY39" fmla="*/ 3702855 h 5218739"/>
                <a:gd name="connsiteX40" fmla="*/ 446920 w 3737830"/>
                <a:gd name="connsiteY40" fmla="*/ 3695776 h 5218739"/>
                <a:gd name="connsiteX41" fmla="*/ 493741 w 3737830"/>
                <a:gd name="connsiteY41" fmla="*/ 3732943 h 5218739"/>
                <a:gd name="connsiteX42" fmla="*/ 522354 w 3737830"/>
                <a:gd name="connsiteY42" fmla="*/ 3724094 h 5218739"/>
                <a:gd name="connsiteX43" fmla="*/ 532759 w 3737830"/>
                <a:gd name="connsiteY43" fmla="*/ 3741792 h 5218739"/>
                <a:gd name="connsiteX44" fmla="*/ 569175 w 3737830"/>
                <a:gd name="connsiteY44" fmla="*/ 3717014 h 5218739"/>
                <a:gd name="connsiteX45" fmla="*/ 592586 w 3737830"/>
                <a:gd name="connsiteY45" fmla="*/ 3720554 h 5218739"/>
                <a:gd name="connsiteX46" fmla="*/ 610247 w 3737830"/>
                <a:gd name="connsiteY46" fmla="*/ 3714362 h 5218739"/>
                <a:gd name="connsiteX47" fmla="*/ 638542 w 3737830"/>
                <a:gd name="connsiteY47" fmla="*/ 3764424 h 5218739"/>
                <a:gd name="connsiteX48" fmla="*/ 654147 w 3737830"/>
                <a:gd name="connsiteY48" fmla="*/ 3775420 h 5218739"/>
                <a:gd name="connsiteX49" fmla="*/ 687095 w 3737830"/>
                <a:gd name="connsiteY49" fmla="*/ 3777190 h 5218739"/>
                <a:gd name="connsiteX50" fmla="*/ 692298 w 3737830"/>
                <a:gd name="connsiteY50" fmla="*/ 3751527 h 5218739"/>
                <a:gd name="connsiteX51" fmla="*/ 707038 w 3737830"/>
                <a:gd name="connsiteY51" fmla="*/ 3744447 h 5218739"/>
                <a:gd name="connsiteX52" fmla="*/ 706171 w 3737830"/>
                <a:gd name="connsiteY52" fmla="*/ 3728519 h 5218739"/>
                <a:gd name="connsiteX53" fmla="*/ 734784 w 3737830"/>
                <a:gd name="connsiteY53" fmla="*/ 3712590 h 5218739"/>
                <a:gd name="connsiteX54" fmla="*/ 751258 w 3737830"/>
                <a:gd name="connsiteY54" fmla="*/ 3718784 h 5218739"/>
                <a:gd name="connsiteX55" fmla="*/ 767732 w 3737830"/>
                <a:gd name="connsiteY55" fmla="*/ 3688697 h 5218739"/>
                <a:gd name="connsiteX56" fmla="*/ 818889 w 3737830"/>
                <a:gd name="connsiteY56" fmla="*/ 3698431 h 5218739"/>
                <a:gd name="connsiteX57" fmla="*/ 834496 w 3737830"/>
                <a:gd name="connsiteY57" fmla="*/ 3730288 h 5218739"/>
                <a:gd name="connsiteX58" fmla="*/ 868311 w 3737830"/>
                <a:gd name="connsiteY58" fmla="*/ 3683387 h 5218739"/>
                <a:gd name="connsiteX59" fmla="*/ 908196 w 3737830"/>
                <a:gd name="connsiteY59" fmla="*/ 3669228 h 5218739"/>
                <a:gd name="connsiteX60" fmla="*/ 934208 w 3737830"/>
                <a:gd name="connsiteY60" fmla="*/ 3674538 h 5218739"/>
                <a:gd name="connsiteX61" fmla="*/ 968890 w 3737830"/>
                <a:gd name="connsiteY61" fmla="*/ 3647105 h 5218739"/>
                <a:gd name="connsiteX62" fmla="*/ 994035 w 3737830"/>
                <a:gd name="connsiteY62" fmla="*/ 3640910 h 5218739"/>
                <a:gd name="connsiteX63" fmla="*/ 1026983 w 3737830"/>
                <a:gd name="connsiteY63" fmla="*/ 3599318 h 5218739"/>
                <a:gd name="connsiteX64" fmla="*/ 1054920 w 3737830"/>
                <a:gd name="connsiteY64" fmla="*/ 3580857 h 5218739"/>
                <a:gd name="connsiteX65" fmla="*/ 1068602 w 3737830"/>
                <a:gd name="connsiteY65" fmla="*/ 3593124 h 5218739"/>
                <a:gd name="connsiteX66" fmla="*/ 1093747 w 3737830"/>
                <a:gd name="connsiteY66" fmla="*/ 3608168 h 5218739"/>
                <a:gd name="connsiteX67" fmla="*/ 1105885 w 3737830"/>
                <a:gd name="connsiteY67" fmla="*/ 3580735 h 5218739"/>
                <a:gd name="connsiteX68" fmla="*/ 1116290 w 3737830"/>
                <a:gd name="connsiteY68" fmla="*/ 3585159 h 5218739"/>
                <a:gd name="connsiteX69" fmla="*/ 1138834 w 3737830"/>
                <a:gd name="connsiteY69" fmla="*/ 3550647 h 5218739"/>
                <a:gd name="connsiteX70" fmla="*/ 1159643 w 3737830"/>
                <a:gd name="connsiteY70" fmla="*/ 3545337 h 5218739"/>
                <a:gd name="connsiteX71" fmla="*/ 1169181 w 3737830"/>
                <a:gd name="connsiteY71" fmla="*/ 3554187 h 5218739"/>
                <a:gd name="connsiteX72" fmla="*/ 1177851 w 3737830"/>
                <a:gd name="connsiteY72" fmla="*/ 3545337 h 5218739"/>
                <a:gd name="connsiteX73" fmla="*/ 1187389 w 3737830"/>
                <a:gd name="connsiteY73" fmla="*/ 3543568 h 5218739"/>
                <a:gd name="connsiteX74" fmla="*/ 1189990 w 3737830"/>
                <a:gd name="connsiteY74" fmla="*/ 3533833 h 5218739"/>
                <a:gd name="connsiteX75" fmla="*/ 1204730 w 3737830"/>
                <a:gd name="connsiteY75" fmla="*/ 3527639 h 5218739"/>
                <a:gd name="connsiteX76" fmla="*/ 1251551 w 3737830"/>
                <a:gd name="connsiteY76" fmla="*/ 3524099 h 5218739"/>
                <a:gd name="connsiteX77" fmla="*/ 1263690 w 3737830"/>
                <a:gd name="connsiteY77" fmla="*/ 3532948 h 5218739"/>
                <a:gd name="connsiteX78" fmla="*/ 1274095 w 3737830"/>
                <a:gd name="connsiteY78" fmla="*/ 3522329 h 5218739"/>
                <a:gd name="connsiteX79" fmla="*/ 1278430 w 3737830"/>
                <a:gd name="connsiteY79" fmla="*/ 3501976 h 5218739"/>
                <a:gd name="connsiteX80" fmla="*/ 1273228 w 3737830"/>
                <a:gd name="connsiteY80" fmla="*/ 3489587 h 5218739"/>
                <a:gd name="connsiteX81" fmla="*/ 1289702 w 3737830"/>
                <a:gd name="connsiteY81" fmla="*/ 3474543 h 5218739"/>
                <a:gd name="connsiteX82" fmla="*/ 1300974 w 3737830"/>
                <a:gd name="connsiteY82" fmla="*/ 3476313 h 5218739"/>
                <a:gd name="connsiteX83" fmla="*/ 1300974 w 3737830"/>
                <a:gd name="connsiteY83" fmla="*/ 3499321 h 5218739"/>
                <a:gd name="connsiteX84" fmla="*/ 1315714 w 3737830"/>
                <a:gd name="connsiteY84" fmla="*/ 3489587 h 5218739"/>
                <a:gd name="connsiteX85" fmla="*/ 1327853 w 3737830"/>
                <a:gd name="connsiteY85" fmla="*/ 3486932 h 5218739"/>
                <a:gd name="connsiteX86" fmla="*/ 1350396 w 3737830"/>
                <a:gd name="connsiteY86" fmla="*/ 3479852 h 5218739"/>
                <a:gd name="connsiteX87" fmla="*/ 1374674 w 3737830"/>
                <a:gd name="connsiteY87" fmla="*/ 3482507 h 5218739"/>
                <a:gd name="connsiteX88" fmla="*/ 1368604 w 3737830"/>
                <a:gd name="connsiteY88" fmla="*/ 3494011 h 5218739"/>
                <a:gd name="connsiteX89" fmla="*/ 1369472 w 3737830"/>
                <a:gd name="connsiteY89" fmla="*/ 3517020 h 5218739"/>
                <a:gd name="connsiteX90" fmla="*/ 1392882 w 3737830"/>
                <a:gd name="connsiteY90" fmla="*/ 3492241 h 5218739"/>
                <a:gd name="connsiteX91" fmla="*/ 1416293 w 3737830"/>
                <a:gd name="connsiteY91" fmla="*/ 3491357 h 5218739"/>
                <a:gd name="connsiteX92" fmla="*/ 1442779 w 3737830"/>
                <a:gd name="connsiteY92" fmla="*/ 3466701 h 5218739"/>
                <a:gd name="connsiteX93" fmla="*/ 1499530 w 3737830"/>
                <a:gd name="connsiteY93" fmla="*/ 3501976 h 5218739"/>
                <a:gd name="connsiteX94" fmla="*/ 1544618 w 3737830"/>
                <a:gd name="connsiteY94" fmla="*/ 3581620 h 5218739"/>
                <a:gd name="connsiteX95" fmla="*/ 1551554 w 3737830"/>
                <a:gd name="connsiteY95" fmla="*/ 3574540 h 5218739"/>
                <a:gd name="connsiteX96" fmla="*/ 1567161 w 3737830"/>
                <a:gd name="connsiteY96" fmla="*/ 3575426 h 5218739"/>
                <a:gd name="connsiteX97" fmla="*/ 1578433 w 3737830"/>
                <a:gd name="connsiteY97" fmla="*/ 3586929 h 5218739"/>
                <a:gd name="connsiteX98" fmla="*/ 1613115 w 3737830"/>
                <a:gd name="connsiteY98" fmla="*/ 3594009 h 5218739"/>
                <a:gd name="connsiteX99" fmla="*/ 1653867 w 3737830"/>
                <a:gd name="connsiteY99" fmla="*/ 3578080 h 5218739"/>
                <a:gd name="connsiteX100" fmla="*/ 1694619 w 3737830"/>
                <a:gd name="connsiteY100" fmla="*/ 3586929 h 5218739"/>
                <a:gd name="connsiteX101" fmla="*/ 1693752 w 3737830"/>
                <a:gd name="connsiteY101" fmla="*/ 3627636 h 5218739"/>
                <a:gd name="connsiteX102" fmla="*/ 1721498 w 3737830"/>
                <a:gd name="connsiteY102" fmla="*/ 3656839 h 5218739"/>
                <a:gd name="connsiteX103" fmla="*/ 1761383 w 3737830"/>
                <a:gd name="connsiteY103" fmla="*/ 3656839 h 5218739"/>
                <a:gd name="connsiteX104" fmla="*/ 1760429 w 3737830"/>
                <a:gd name="connsiteY104" fmla="*/ 3685379 h 5218739"/>
                <a:gd name="connsiteX105" fmla="*/ 1778441 w 3737830"/>
                <a:gd name="connsiteY105" fmla="*/ 3689061 h 5218739"/>
                <a:gd name="connsiteX106" fmla="*/ 1800298 w 3737830"/>
                <a:gd name="connsiteY106" fmla="*/ 3684413 h 5218739"/>
                <a:gd name="connsiteX107" fmla="*/ 1813047 w 3737830"/>
                <a:gd name="connsiteY107" fmla="*/ 3669542 h 5218739"/>
                <a:gd name="connsiteX108" fmla="*/ 1833083 w 3737830"/>
                <a:gd name="connsiteY108" fmla="*/ 3667683 h 5218739"/>
                <a:gd name="connsiteX109" fmla="*/ 1855684 w 3737830"/>
                <a:gd name="connsiteY109" fmla="*/ 3637806 h 5218739"/>
                <a:gd name="connsiteX110" fmla="*/ 1862226 w 3737830"/>
                <a:gd name="connsiteY110" fmla="*/ 3644447 h 5218739"/>
                <a:gd name="connsiteX111" fmla="*/ 1853117 w 3737830"/>
                <a:gd name="connsiteY111" fmla="*/ 3669542 h 5218739"/>
                <a:gd name="connsiteX112" fmla="*/ 1870421 w 3737830"/>
                <a:gd name="connsiteY112" fmla="*/ 3712298 h 5218739"/>
                <a:gd name="connsiteX113" fmla="*/ 1874064 w 3737830"/>
                <a:gd name="connsiteY113" fmla="*/ 3742970 h 5218739"/>
                <a:gd name="connsiteX114" fmla="*/ 1873154 w 3737830"/>
                <a:gd name="connsiteY114" fmla="*/ 3769925 h 5218739"/>
                <a:gd name="connsiteX115" fmla="*/ 1893189 w 3737830"/>
                <a:gd name="connsiteY115" fmla="*/ 3781078 h 5218739"/>
                <a:gd name="connsiteX116" fmla="*/ 1911403 w 3737830"/>
                <a:gd name="connsiteY116" fmla="*/ 3782937 h 5218739"/>
                <a:gd name="connsiteX117" fmla="*/ 1913224 w 3737830"/>
                <a:gd name="connsiteY117" fmla="*/ 3799668 h 5218739"/>
                <a:gd name="connsiteX118" fmla="*/ 1923242 w 3737830"/>
                <a:gd name="connsiteY118" fmla="*/ 3816398 h 5218739"/>
                <a:gd name="connsiteX119" fmla="*/ 1921420 w 3737830"/>
                <a:gd name="connsiteY119" fmla="*/ 3828481 h 5218739"/>
                <a:gd name="connsiteX120" fmla="*/ 1909581 w 3737830"/>
                <a:gd name="connsiteY120" fmla="*/ 3831270 h 5218739"/>
                <a:gd name="connsiteX121" fmla="*/ 1906849 w 3737830"/>
                <a:gd name="connsiteY121" fmla="*/ 3821975 h 5218739"/>
                <a:gd name="connsiteX122" fmla="*/ 1894100 w 3737830"/>
                <a:gd name="connsiteY122" fmla="*/ 3826622 h 5218739"/>
                <a:gd name="connsiteX123" fmla="*/ 1890457 w 3737830"/>
                <a:gd name="connsiteY123" fmla="*/ 3846141 h 5218739"/>
                <a:gd name="connsiteX124" fmla="*/ 1878618 w 3737830"/>
                <a:gd name="connsiteY124" fmla="*/ 3858224 h 5218739"/>
                <a:gd name="connsiteX125" fmla="*/ 1885903 w 3737830"/>
                <a:gd name="connsiteY125" fmla="*/ 3884249 h 5218739"/>
                <a:gd name="connsiteX126" fmla="*/ 1875886 w 3737830"/>
                <a:gd name="connsiteY126" fmla="*/ 3924216 h 5218739"/>
                <a:gd name="connsiteX127" fmla="*/ 1895010 w 3737830"/>
                <a:gd name="connsiteY127" fmla="*/ 3936299 h 5218739"/>
                <a:gd name="connsiteX128" fmla="*/ 1912314 w 3737830"/>
                <a:gd name="connsiteY128" fmla="*/ 3958606 h 5218739"/>
                <a:gd name="connsiteX129" fmla="*/ 1907760 w 3737830"/>
                <a:gd name="connsiteY129" fmla="*/ 3967901 h 5218739"/>
                <a:gd name="connsiteX130" fmla="*/ 1909581 w 3737830"/>
                <a:gd name="connsiteY130" fmla="*/ 3979055 h 5218739"/>
                <a:gd name="connsiteX131" fmla="*/ 1884992 w 3737830"/>
                <a:gd name="connsiteY131" fmla="*/ 3993927 h 5218739"/>
                <a:gd name="connsiteX132" fmla="*/ 1879528 w 3737830"/>
                <a:gd name="connsiteY132" fmla="*/ 4009728 h 5218739"/>
                <a:gd name="connsiteX133" fmla="*/ 1809404 w 3737830"/>
                <a:gd name="connsiteY133" fmla="*/ 4037612 h 5218739"/>
                <a:gd name="connsiteX134" fmla="*/ 1823065 w 3737830"/>
                <a:gd name="connsiteY134" fmla="*/ 4052483 h 5218739"/>
                <a:gd name="connsiteX135" fmla="*/ 1815780 w 3737830"/>
                <a:gd name="connsiteY135" fmla="*/ 4067355 h 5218739"/>
                <a:gd name="connsiteX136" fmla="*/ 1833083 w 3737830"/>
                <a:gd name="connsiteY136" fmla="*/ 4098957 h 5218739"/>
                <a:gd name="connsiteX137" fmla="*/ 1851297 w 3737830"/>
                <a:gd name="connsiteY137" fmla="*/ 4098957 h 5218739"/>
                <a:gd name="connsiteX138" fmla="*/ 1872243 w 3737830"/>
                <a:gd name="connsiteY138" fmla="*/ 4117546 h 5218739"/>
                <a:gd name="connsiteX139" fmla="*/ 1884082 w 3737830"/>
                <a:gd name="connsiteY139" fmla="*/ 4126841 h 5218739"/>
                <a:gd name="connsiteX140" fmla="*/ 1895921 w 3737830"/>
                <a:gd name="connsiteY140" fmla="*/ 4175173 h 5218739"/>
                <a:gd name="connsiteX141" fmla="*/ 1881349 w 3737830"/>
                <a:gd name="connsiteY141" fmla="*/ 4193762 h 5218739"/>
                <a:gd name="connsiteX142" fmla="*/ 1896832 w 3737830"/>
                <a:gd name="connsiteY142" fmla="*/ 4199339 h 5218739"/>
                <a:gd name="connsiteX143" fmla="*/ 1902296 w 3737830"/>
                <a:gd name="connsiteY143" fmla="*/ 4209564 h 5218739"/>
                <a:gd name="connsiteX144" fmla="*/ 1948742 w 3737830"/>
                <a:gd name="connsiteY144" fmla="*/ 4229082 h 5218739"/>
                <a:gd name="connsiteX145" fmla="*/ 1986991 w 3737830"/>
                <a:gd name="connsiteY145" fmla="*/ 4230941 h 5218739"/>
                <a:gd name="connsiteX146" fmla="*/ 1997008 w 3737830"/>
                <a:gd name="connsiteY146" fmla="*/ 4243954 h 5218739"/>
                <a:gd name="connsiteX147" fmla="*/ 2015222 w 3737830"/>
                <a:gd name="connsiteY147" fmla="*/ 4250460 h 5218739"/>
                <a:gd name="connsiteX148" fmla="*/ 2017044 w 3737830"/>
                <a:gd name="connsiteY148" fmla="*/ 4276485 h 5218739"/>
                <a:gd name="connsiteX149" fmla="*/ 2069313 w 3737830"/>
                <a:gd name="connsiteY149" fmla="*/ 4257313 h 5218739"/>
                <a:gd name="connsiteX150" fmla="*/ 2062579 w 3737830"/>
                <a:gd name="connsiteY150" fmla="*/ 4282062 h 5218739"/>
                <a:gd name="connsiteX151" fmla="*/ 2075328 w 3737830"/>
                <a:gd name="connsiteY151" fmla="*/ 4304369 h 5218739"/>
                <a:gd name="connsiteX152" fmla="*/ 2056204 w 3737830"/>
                <a:gd name="connsiteY152" fmla="*/ 4313664 h 5218739"/>
                <a:gd name="connsiteX153" fmla="*/ 2068043 w 3737830"/>
                <a:gd name="connsiteY153" fmla="*/ 4321100 h 5218739"/>
                <a:gd name="connsiteX154" fmla="*/ 2078061 w 3737830"/>
                <a:gd name="connsiteY154" fmla="*/ 4341548 h 5218739"/>
                <a:gd name="connsiteX155" fmla="*/ 2064400 w 3737830"/>
                <a:gd name="connsiteY155" fmla="*/ 4361067 h 5218739"/>
                <a:gd name="connsiteX156" fmla="*/ 2056204 w 3737830"/>
                <a:gd name="connsiteY156" fmla="*/ 4380586 h 5218739"/>
                <a:gd name="connsiteX157" fmla="*/ 2033436 w 3737830"/>
                <a:gd name="connsiteY157" fmla="*/ 4400105 h 5218739"/>
                <a:gd name="connsiteX158" fmla="*/ 2037990 w 3737830"/>
                <a:gd name="connsiteY158" fmla="*/ 4411258 h 5218739"/>
                <a:gd name="connsiteX159" fmla="*/ 2053472 w 3737830"/>
                <a:gd name="connsiteY159" fmla="*/ 4401034 h 5218739"/>
                <a:gd name="connsiteX160" fmla="*/ 2052561 w 3737830"/>
                <a:gd name="connsiteY160" fmla="*/ 4432636 h 5218739"/>
                <a:gd name="connsiteX161" fmla="*/ 2033436 w 3737830"/>
                <a:gd name="connsiteY161" fmla="*/ 4438213 h 5218739"/>
                <a:gd name="connsiteX162" fmla="*/ 2042543 w 3737830"/>
                <a:gd name="connsiteY162" fmla="*/ 4480040 h 5218739"/>
                <a:gd name="connsiteX163" fmla="*/ 2017044 w 3737830"/>
                <a:gd name="connsiteY163" fmla="*/ 4512571 h 5218739"/>
                <a:gd name="connsiteX164" fmla="*/ 2007937 w 3737830"/>
                <a:gd name="connsiteY164" fmla="*/ 4507923 h 5218739"/>
                <a:gd name="connsiteX165" fmla="*/ 2001562 w 3737830"/>
                <a:gd name="connsiteY165" fmla="*/ 4520936 h 5218739"/>
                <a:gd name="connsiteX166" fmla="*/ 1984259 w 3737830"/>
                <a:gd name="connsiteY166" fmla="*/ 4509783 h 5218739"/>
                <a:gd name="connsiteX167" fmla="*/ 1950563 w 3737830"/>
                <a:gd name="connsiteY167" fmla="*/ 4519077 h 5218739"/>
                <a:gd name="connsiteX168" fmla="*/ 1963313 w 3737830"/>
                <a:gd name="connsiteY168" fmla="*/ 4536737 h 5218739"/>
                <a:gd name="connsiteX169" fmla="*/ 1934170 w 3737830"/>
                <a:gd name="connsiteY169" fmla="*/ 4572057 h 5218739"/>
                <a:gd name="connsiteX170" fmla="*/ 1926885 w 3737830"/>
                <a:gd name="connsiteY170" fmla="*/ 4600870 h 5218739"/>
                <a:gd name="connsiteX171" fmla="*/ 1898653 w 3737830"/>
                <a:gd name="connsiteY171" fmla="*/ 4582281 h 5218739"/>
                <a:gd name="connsiteX172" fmla="*/ 1865868 w 3737830"/>
                <a:gd name="connsiteY172" fmla="*/ 4631543 h 5218739"/>
                <a:gd name="connsiteX173" fmla="*/ 1884992 w 3737830"/>
                <a:gd name="connsiteY173" fmla="*/ 4678016 h 5218739"/>
                <a:gd name="connsiteX174" fmla="*/ 1878618 w 3737830"/>
                <a:gd name="connsiteY174" fmla="*/ 4727278 h 5218739"/>
                <a:gd name="connsiteX175" fmla="*/ 1944188 w 3737830"/>
                <a:gd name="connsiteY175" fmla="*/ 4783976 h 5218739"/>
                <a:gd name="connsiteX176" fmla="*/ 1942366 w 3737830"/>
                <a:gd name="connsiteY176" fmla="*/ 4806283 h 5218739"/>
                <a:gd name="connsiteX177" fmla="*/ 1965369 w 3737830"/>
                <a:gd name="connsiteY177" fmla="*/ 4849738 h 5218739"/>
                <a:gd name="connsiteX178" fmla="*/ 2702849 w 3737830"/>
                <a:gd name="connsiteY178" fmla="*/ 5188594 h 5218739"/>
                <a:gd name="connsiteX179" fmla="*/ 3506718 w 3737830"/>
                <a:gd name="connsiteY179" fmla="*/ 5218739 h 5218739"/>
                <a:gd name="connsiteX180" fmla="*/ 3737830 w 3737830"/>
                <a:gd name="connsiteY180" fmla="*/ 4465112 h 5218739"/>
                <a:gd name="connsiteX181" fmla="*/ 3707685 w 3737830"/>
                <a:gd name="connsiteY181" fmla="*/ 3801921 h 5218739"/>
                <a:gd name="connsiteX182" fmla="*/ 3737830 w 3737830"/>
                <a:gd name="connsiteY182" fmla="*/ 3289455 h 5218739"/>
                <a:gd name="connsiteX183" fmla="*/ 3446427 w 3737830"/>
                <a:gd name="connsiteY183" fmla="*/ 2666457 h 5218739"/>
                <a:gd name="connsiteX184" fmla="*/ 2853575 w 3737830"/>
                <a:gd name="connsiteY184" fmla="*/ 2676506 h 5218739"/>
                <a:gd name="connsiteX185" fmla="*/ 2572221 w 3737830"/>
                <a:gd name="connsiteY185" fmla="*/ 2475539 h 5218739"/>
                <a:gd name="connsiteX186" fmla="*/ 2793285 w 3737830"/>
                <a:gd name="connsiteY186" fmla="*/ 2274572 h 5218739"/>
                <a:gd name="connsiteX187" fmla="*/ 2873671 w 3737830"/>
                <a:gd name="connsiteY187" fmla="*/ 2013314 h 5218739"/>
                <a:gd name="connsiteX188" fmla="*/ 3144977 w 3737830"/>
                <a:gd name="connsiteY188" fmla="*/ 1782202 h 5218739"/>
                <a:gd name="connsiteX189" fmla="*/ 2984203 w 3737830"/>
                <a:gd name="connsiteY189" fmla="*/ 1330027 h 5218739"/>
                <a:gd name="connsiteX190" fmla="*/ 3165074 w 3737830"/>
                <a:gd name="connsiteY190" fmla="*/ 1108963 h 5218739"/>
                <a:gd name="connsiteX191" fmla="*/ 3438708 w 3737830"/>
                <a:gd name="connsiteY191" fmla="*/ 708324 h 5218739"/>
                <a:gd name="connsiteX192" fmla="*/ 3377270 w 3737830"/>
                <a:gd name="connsiteY192" fmla="*/ 563993 h 5218739"/>
                <a:gd name="connsiteX193" fmla="*/ 3316598 w 3737830"/>
                <a:gd name="connsiteY193" fmla="*/ 440404 h 5218739"/>
                <a:gd name="connsiteX194" fmla="*/ 3332784 w 3737830"/>
                <a:gd name="connsiteY194" fmla="*/ 263417 h 5218739"/>
                <a:gd name="connsiteX195" fmla="*/ 3106192 w 3737830"/>
                <a:gd name="connsiteY195" fmla="*/ 128907 h 5218739"/>
                <a:gd name="connsiteX196" fmla="*/ 3124462 w 3737830"/>
                <a:gd name="connsiteY196" fmla="*/ 12400 h 5218739"/>
                <a:gd name="connsiteX197" fmla="*/ 3020642 w 3737830"/>
                <a:gd name="connsiteY197" fmla="*/ 1477 h 5218739"/>
                <a:gd name="connsiteX198" fmla="*/ 2958526 w 3737830"/>
                <a:gd name="connsiteY198" fmla="*/ 38129 h 5218739"/>
                <a:gd name="connsiteX199" fmla="*/ 2965150 w 3737830"/>
                <a:gd name="connsiteY199" fmla="*/ 223300 h 5218739"/>
                <a:gd name="connsiteX200" fmla="*/ 2780177 w 3737830"/>
                <a:gd name="connsiteY200" fmla="*/ 305894 h 5218739"/>
                <a:gd name="connsiteX201" fmla="*/ 2762617 w 3737830"/>
                <a:gd name="connsiteY201" fmla="*/ 448814 h 5218739"/>
                <a:gd name="connsiteX0" fmla="*/ 2762617 w 3737830"/>
                <a:gd name="connsiteY0" fmla="*/ 448814 h 5218739"/>
                <a:gd name="connsiteX1" fmla="*/ 2424105 w 3737830"/>
                <a:gd name="connsiteY1" fmla="*/ 558395 h 5218739"/>
                <a:gd name="connsiteX2" fmla="*/ 2293527 w 3737830"/>
                <a:gd name="connsiteY2" fmla="*/ 545493 h 5218739"/>
                <a:gd name="connsiteX3" fmla="*/ 2241444 w 3737830"/>
                <a:gd name="connsiteY3" fmla="*/ 716503 h 5218739"/>
                <a:gd name="connsiteX4" fmla="*/ 2040286 w 3737830"/>
                <a:gd name="connsiteY4" fmla="*/ 792017 h 5218739"/>
                <a:gd name="connsiteX5" fmla="*/ 1996355 w 3737830"/>
                <a:gd name="connsiteY5" fmla="*/ 709423 h 5218739"/>
                <a:gd name="connsiteX6" fmla="*/ 1883059 w 3737830"/>
                <a:gd name="connsiteY6" fmla="*/ 810896 h 5218739"/>
                <a:gd name="connsiteX7" fmla="*/ 1700399 w 3737830"/>
                <a:gd name="connsiteY7" fmla="*/ 820335 h 5218739"/>
                <a:gd name="connsiteX8" fmla="*/ 1591727 w 3737830"/>
                <a:gd name="connsiteY8" fmla="*/ 910008 h 5218739"/>
                <a:gd name="connsiteX9" fmla="*/ 1478186 w 3737830"/>
                <a:gd name="connsiteY9" fmla="*/ 938674 h 5218739"/>
                <a:gd name="connsiteX10" fmla="*/ 1392881 w 3737830"/>
                <a:gd name="connsiteY10" fmla="*/ 1179028 h 5218739"/>
                <a:gd name="connsiteX11" fmla="*/ 1249527 w 3737830"/>
                <a:gd name="connsiteY11" fmla="*/ 1112953 h 5218739"/>
                <a:gd name="connsiteX12" fmla="*/ 1184787 w 3737830"/>
                <a:gd name="connsiteY12" fmla="*/ 1226224 h 5218739"/>
                <a:gd name="connsiteX13" fmla="*/ 1214845 w 3737830"/>
                <a:gd name="connsiteY13" fmla="*/ 1445687 h 5218739"/>
                <a:gd name="connsiteX14" fmla="*/ 1062243 w 3737830"/>
                <a:gd name="connsiteY14" fmla="*/ 1497603 h 5218739"/>
                <a:gd name="connsiteX15" fmla="*/ 1018312 w 3737830"/>
                <a:gd name="connsiteY15" fmla="*/ 1415010 h 5218739"/>
                <a:gd name="connsiteX16" fmla="*/ 932762 w 3737830"/>
                <a:gd name="connsiteY16" fmla="*/ 1436248 h 5218739"/>
                <a:gd name="connsiteX17" fmla="*/ 902682 w 3737830"/>
                <a:gd name="connsiteY17" fmla="*/ 1355452 h 5218739"/>
                <a:gd name="connsiteX18" fmla="*/ 646054 w 3737830"/>
                <a:gd name="connsiteY18" fmla="*/ 1443327 h 5218739"/>
                <a:gd name="connsiteX19" fmla="*/ 553567 w 3737830"/>
                <a:gd name="connsiteY19" fmla="*/ 1318257 h 5218739"/>
                <a:gd name="connsiteX20" fmla="*/ 528134 w 3737830"/>
                <a:gd name="connsiteY20" fmla="*/ 1490524 h 5218739"/>
                <a:gd name="connsiteX21" fmla="*/ 384780 w 3737830"/>
                <a:gd name="connsiteY21" fmla="*/ 1490524 h 5218739"/>
                <a:gd name="connsiteX22" fmla="*/ 289981 w 3737830"/>
                <a:gd name="connsiteY22" fmla="*/ 1625034 h 5218739"/>
                <a:gd name="connsiteX23" fmla="*/ 132783 w 3737830"/>
                <a:gd name="connsiteY23" fmla="*/ 1704252 h 5218739"/>
                <a:gd name="connsiteX24" fmla="*/ 137379 w 3737830"/>
                <a:gd name="connsiteY24" fmla="*/ 1825618 h 5218739"/>
                <a:gd name="connsiteX25" fmla="*/ 33332 w 3737830"/>
                <a:gd name="connsiteY25" fmla="*/ 1927091 h 5218739"/>
                <a:gd name="connsiteX26" fmla="*/ 6257 w 3737830"/>
                <a:gd name="connsiteY26" fmla="*/ 2273583 h 5218739"/>
                <a:gd name="connsiteX27" fmla="*/ 63390 w 3737830"/>
                <a:gd name="connsiteY27" fmla="*/ 2443891 h 5218739"/>
                <a:gd name="connsiteX28" fmla="*/ 125819 w 3737830"/>
                <a:gd name="connsiteY28" fmla="*/ 2469849 h 5218739"/>
                <a:gd name="connsiteX29" fmla="*/ 169750 w 3737830"/>
                <a:gd name="connsiteY29" fmla="*/ 2613798 h 5218739"/>
                <a:gd name="connsiteX30" fmla="*/ 358836 w 3737830"/>
                <a:gd name="connsiteY30" fmla="*/ 2804548 h 5218739"/>
                <a:gd name="connsiteX31" fmla="*/ 521198 w 3737830"/>
                <a:gd name="connsiteY31" fmla="*/ 2892257 h 5218739"/>
                <a:gd name="connsiteX32" fmla="*/ 598137 w 3737830"/>
                <a:gd name="connsiteY32" fmla="*/ 3135838 h 5218739"/>
                <a:gd name="connsiteX33" fmla="*/ 424087 w 3737830"/>
                <a:gd name="connsiteY33" fmla="*/ 3331184 h 5218739"/>
                <a:gd name="connsiteX34" fmla="*/ 292409 w 3737830"/>
                <a:gd name="connsiteY34" fmla="*/ 3556346 h 5218739"/>
                <a:gd name="connsiteX35" fmla="*/ 293251 w 3737830"/>
                <a:gd name="connsiteY35" fmla="*/ 3670361 h 5218739"/>
                <a:gd name="connsiteX36" fmla="*/ 335069 w 3737830"/>
                <a:gd name="connsiteY36" fmla="*/ 3679847 h 5218739"/>
                <a:gd name="connsiteX37" fmla="*/ 355879 w 3737830"/>
                <a:gd name="connsiteY37" fmla="*/ 3689581 h 5218739"/>
                <a:gd name="connsiteX38" fmla="*/ 379289 w 3737830"/>
                <a:gd name="connsiteY38" fmla="*/ 3682502 h 5218739"/>
                <a:gd name="connsiteX39" fmla="*/ 414839 w 3737830"/>
                <a:gd name="connsiteY39" fmla="*/ 3702855 h 5218739"/>
                <a:gd name="connsiteX40" fmla="*/ 446920 w 3737830"/>
                <a:gd name="connsiteY40" fmla="*/ 3695776 h 5218739"/>
                <a:gd name="connsiteX41" fmla="*/ 493741 w 3737830"/>
                <a:gd name="connsiteY41" fmla="*/ 3732943 h 5218739"/>
                <a:gd name="connsiteX42" fmla="*/ 522354 w 3737830"/>
                <a:gd name="connsiteY42" fmla="*/ 3724094 h 5218739"/>
                <a:gd name="connsiteX43" fmla="*/ 532759 w 3737830"/>
                <a:gd name="connsiteY43" fmla="*/ 3741792 h 5218739"/>
                <a:gd name="connsiteX44" fmla="*/ 569175 w 3737830"/>
                <a:gd name="connsiteY44" fmla="*/ 3717014 h 5218739"/>
                <a:gd name="connsiteX45" fmla="*/ 592586 w 3737830"/>
                <a:gd name="connsiteY45" fmla="*/ 3720554 h 5218739"/>
                <a:gd name="connsiteX46" fmla="*/ 610247 w 3737830"/>
                <a:gd name="connsiteY46" fmla="*/ 3714362 h 5218739"/>
                <a:gd name="connsiteX47" fmla="*/ 638542 w 3737830"/>
                <a:gd name="connsiteY47" fmla="*/ 3764424 h 5218739"/>
                <a:gd name="connsiteX48" fmla="*/ 654147 w 3737830"/>
                <a:gd name="connsiteY48" fmla="*/ 3775420 h 5218739"/>
                <a:gd name="connsiteX49" fmla="*/ 687095 w 3737830"/>
                <a:gd name="connsiteY49" fmla="*/ 3777190 h 5218739"/>
                <a:gd name="connsiteX50" fmla="*/ 692298 w 3737830"/>
                <a:gd name="connsiteY50" fmla="*/ 3751527 h 5218739"/>
                <a:gd name="connsiteX51" fmla="*/ 707038 w 3737830"/>
                <a:gd name="connsiteY51" fmla="*/ 3744447 h 5218739"/>
                <a:gd name="connsiteX52" fmla="*/ 706171 w 3737830"/>
                <a:gd name="connsiteY52" fmla="*/ 3728519 h 5218739"/>
                <a:gd name="connsiteX53" fmla="*/ 734784 w 3737830"/>
                <a:gd name="connsiteY53" fmla="*/ 3712590 h 5218739"/>
                <a:gd name="connsiteX54" fmla="*/ 751258 w 3737830"/>
                <a:gd name="connsiteY54" fmla="*/ 3718784 h 5218739"/>
                <a:gd name="connsiteX55" fmla="*/ 767732 w 3737830"/>
                <a:gd name="connsiteY55" fmla="*/ 3688697 h 5218739"/>
                <a:gd name="connsiteX56" fmla="*/ 818889 w 3737830"/>
                <a:gd name="connsiteY56" fmla="*/ 3698431 h 5218739"/>
                <a:gd name="connsiteX57" fmla="*/ 834496 w 3737830"/>
                <a:gd name="connsiteY57" fmla="*/ 3730288 h 5218739"/>
                <a:gd name="connsiteX58" fmla="*/ 868311 w 3737830"/>
                <a:gd name="connsiteY58" fmla="*/ 3683387 h 5218739"/>
                <a:gd name="connsiteX59" fmla="*/ 908196 w 3737830"/>
                <a:gd name="connsiteY59" fmla="*/ 3669228 h 5218739"/>
                <a:gd name="connsiteX60" fmla="*/ 934208 w 3737830"/>
                <a:gd name="connsiteY60" fmla="*/ 3674538 h 5218739"/>
                <a:gd name="connsiteX61" fmla="*/ 968890 w 3737830"/>
                <a:gd name="connsiteY61" fmla="*/ 3647105 h 5218739"/>
                <a:gd name="connsiteX62" fmla="*/ 994035 w 3737830"/>
                <a:gd name="connsiteY62" fmla="*/ 3640910 h 5218739"/>
                <a:gd name="connsiteX63" fmla="*/ 1026983 w 3737830"/>
                <a:gd name="connsiteY63" fmla="*/ 3599318 h 5218739"/>
                <a:gd name="connsiteX64" fmla="*/ 1054920 w 3737830"/>
                <a:gd name="connsiteY64" fmla="*/ 3580857 h 5218739"/>
                <a:gd name="connsiteX65" fmla="*/ 1068602 w 3737830"/>
                <a:gd name="connsiteY65" fmla="*/ 3593124 h 5218739"/>
                <a:gd name="connsiteX66" fmla="*/ 1093747 w 3737830"/>
                <a:gd name="connsiteY66" fmla="*/ 3608168 h 5218739"/>
                <a:gd name="connsiteX67" fmla="*/ 1105885 w 3737830"/>
                <a:gd name="connsiteY67" fmla="*/ 3580735 h 5218739"/>
                <a:gd name="connsiteX68" fmla="*/ 1116290 w 3737830"/>
                <a:gd name="connsiteY68" fmla="*/ 3585159 h 5218739"/>
                <a:gd name="connsiteX69" fmla="*/ 1138834 w 3737830"/>
                <a:gd name="connsiteY69" fmla="*/ 3550647 h 5218739"/>
                <a:gd name="connsiteX70" fmla="*/ 1159643 w 3737830"/>
                <a:gd name="connsiteY70" fmla="*/ 3545337 h 5218739"/>
                <a:gd name="connsiteX71" fmla="*/ 1169181 w 3737830"/>
                <a:gd name="connsiteY71" fmla="*/ 3554187 h 5218739"/>
                <a:gd name="connsiteX72" fmla="*/ 1177851 w 3737830"/>
                <a:gd name="connsiteY72" fmla="*/ 3545337 h 5218739"/>
                <a:gd name="connsiteX73" fmla="*/ 1187389 w 3737830"/>
                <a:gd name="connsiteY73" fmla="*/ 3543568 h 5218739"/>
                <a:gd name="connsiteX74" fmla="*/ 1189990 w 3737830"/>
                <a:gd name="connsiteY74" fmla="*/ 3533833 h 5218739"/>
                <a:gd name="connsiteX75" fmla="*/ 1204730 w 3737830"/>
                <a:gd name="connsiteY75" fmla="*/ 3527639 h 5218739"/>
                <a:gd name="connsiteX76" fmla="*/ 1251551 w 3737830"/>
                <a:gd name="connsiteY76" fmla="*/ 3524099 h 5218739"/>
                <a:gd name="connsiteX77" fmla="*/ 1263690 w 3737830"/>
                <a:gd name="connsiteY77" fmla="*/ 3532948 h 5218739"/>
                <a:gd name="connsiteX78" fmla="*/ 1274095 w 3737830"/>
                <a:gd name="connsiteY78" fmla="*/ 3522329 h 5218739"/>
                <a:gd name="connsiteX79" fmla="*/ 1278430 w 3737830"/>
                <a:gd name="connsiteY79" fmla="*/ 3501976 h 5218739"/>
                <a:gd name="connsiteX80" fmla="*/ 1273228 w 3737830"/>
                <a:gd name="connsiteY80" fmla="*/ 3489587 h 5218739"/>
                <a:gd name="connsiteX81" fmla="*/ 1289702 w 3737830"/>
                <a:gd name="connsiteY81" fmla="*/ 3474543 h 5218739"/>
                <a:gd name="connsiteX82" fmla="*/ 1300974 w 3737830"/>
                <a:gd name="connsiteY82" fmla="*/ 3476313 h 5218739"/>
                <a:gd name="connsiteX83" fmla="*/ 1300974 w 3737830"/>
                <a:gd name="connsiteY83" fmla="*/ 3499321 h 5218739"/>
                <a:gd name="connsiteX84" fmla="*/ 1315714 w 3737830"/>
                <a:gd name="connsiteY84" fmla="*/ 3489587 h 5218739"/>
                <a:gd name="connsiteX85" fmla="*/ 1327853 w 3737830"/>
                <a:gd name="connsiteY85" fmla="*/ 3486932 h 5218739"/>
                <a:gd name="connsiteX86" fmla="*/ 1350396 w 3737830"/>
                <a:gd name="connsiteY86" fmla="*/ 3479852 h 5218739"/>
                <a:gd name="connsiteX87" fmla="*/ 1374674 w 3737830"/>
                <a:gd name="connsiteY87" fmla="*/ 3482507 h 5218739"/>
                <a:gd name="connsiteX88" fmla="*/ 1368604 w 3737830"/>
                <a:gd name="connsiteY88" fmla="*/ 3494011 h 5218739"/>
                <a:gd name="connsiteX89" fmla="*/ 1369472 w 3737830"/>
                <a:gd name="connsiteY89" fmla="*/ 3517020 h 5218739"/>
                <a:gd name="connsiteX90" fmla="*/ 1392882 w 3737830"/>
                <a:gd name="connsiteY90" fmla="*/ 3492241 h 5218739"/>
                <a:gd name="connsiteX91" fmla="*/ 1416293 w 3737830"/>
                <a:gd name="connsiteY91" fmla="*/ 3491357 h 5218739"/>
                <a:gd name="connsiteX92" fmla="*/ 1442779 w 3737830"/>
                <a:gd name="connsiteY92" fmla="*/ 3466701 h 5218739"/>
                <a:gd name="connsiteX93" fmla="*/ 1499530 w 3737830"/>
                <a:gd name="connsiteY93" fmla="*/ 3501976 h 5218739"/>
                <a:gd name="connsiteX94" fmla="*/ 1544618 w 3737830"/>
                <a:gd name="connsiteY94" fmla="*/ 3581620 h 5218739"/>
                <a:gd name="connsiteX95" fmla="*/ 1551554 w 3737830"/>
                <a:gd name="connsiteY95" fmla="*/ 3574540 h 5218739"/>
                <a:gd name="connsiteX96" fmla="*/ 1567161 w 3737830"/>
                <a:gd name="connsiteY96" fmla="*/ 3575426 h 5218739"/>
                <a:gd name="connsiteX97" fmla="*/ 1578433 w 3737830"/>
                <a:gd name="connsiteY97" fmla="*/ 3586929 h 5218739"/>
                <a:gd name="connsiteX98" fmla="*/ 1613115 w 3737830"/>
                <a:gd name="connsiteY98" fmla="*/ 3594009 h 5218739"/>
                <a:gd name="connsiteX99" fmla="*/ 1653867 w 3737830"/>
                <a:gd name="connsiteY99" fmla="*/ 3578080 h 5218739"/>
                <a:gd name="connsiteX100" fmla="*/ 1694619 w 3737830"/>
                <a:gd name="connsiteY100" fmla="*/ 3586929 h 5218739"/>
                <a:gd name="connsiteX101" fmla="*/ 1693752 w 3737830"/>
                <a:gd name="connsiteY101" fmla="*/ 3627636 h 5218739"/>
                <a:gd name="connsiteX102" fmla="*/ 1721498 w 3737830"/>
                <a:gd name="connsiteY102" fmla="*/ 3656839 h 5218739"/>
                <a:gd name="connsiteX103" fmla="*/ 1761383 w 3737830"/>
                <a:gd name="connsiteY103" fmla="*/ 3656839 h 5218739"/>
                <a:gd name="connsiteX104" fmla="*/ 1760429 w 3737830"/>
                <a:gd name="connsiteY104" fmla="*/ 3685379 h 5218739"/>
                <a:gd name="connsiteX105" fmla="*/ 1778441 w 3737830"/>
                <a:gd name="connsiteY105" fmla="*/ 3689061 h 5218739"/>
                <a:gd name="connsiteX106" fmla="*/ 1800298 w 3737830"/>
                <a:gd name="connsiteY106" fmla="*/ 3684413 h 5218739"/>
                <a:gd name="connsiteX107" fmla="*/ 1813047 w 3737830"/>
                <a:gd name="connsiteY107" fmla="*/ 3669542 h 5218739"/>
                <a:gd name="connsiteX108" fmla="*/ 1833083 w 3737830"/>
                <a:gd name="connsiteY108" fmla="*/ 3667683 h 5218739"/>
                <a:gd name="connsiteX109" fmla="*/ 1855684 w 3737830"/>
                <a:gd name="connsiteY109" fmla="*/ 3637806 h 5218739"/>
                <a:gd name="connsiteX110" fmla="*/ 1862226 w 3737830"/>
                <a:gd name="connsiteY110" fmla="*/ 3644447 h 5218739"/>
                <a:gd name="connsiteX111" fmla="*/ 1853117 w 3737830"/>
                <a:gd name="connsiteY111" fmla="*/ 3669542 h 5218739"/>
                <a:gd name="connsiteX112" fmla="*/ 1870421 w 3737830"/>
                <a:gd name="connsiteY112" fmla="*/ 3712298 h 5218739"/>
                <a:gd name="connsiteX113" fmla="*/ 1874064 w 3737830"/>
                <a:gd name="connsiteY113" fmla="*/ 3742970 h 5218739"/>
                <a:gd name="connsiteX114" fmla="*/ 1873154 w 3737830"/>
                <a:gd name="connsiteY114" fmla="*/ 3769925 h 5218739"/>
                <a:gd name="connsiteX115" fmla="*/ 1893189 w 3737830"/>
                <a:gd name="connsiteY115" fmla="*/ 3781078 h 5218739"/>
                <a:gd name="connsiteX116" fmla="*/ 1911403 w 3737830"/>
                <a:gd name="connsiteY116" fmla="*/ 3782937 h 5218739"/>
                <a:gd name="connsiteX117" fmla="*/ 1913224 w 3737830"/>
                <a:gd name="connsiteY117" fmla="*/ 3799668 h 5218739"/>
                <a:gd name="connsiteX118" fmla="*/ 1923242 w 3737830"/>
                <a:gd name="connsiteY118" fmla="*/ 3816398 h 5218739"/>
                <a:gd name="connsiteX119" fmla="*/ 1921420 w 3737830"/>
                <a:gd name="connsiteY119" fmla="*/ 3828481 h 5218739"/>
                <a:gd name="connsiteX120" fmla="*/ 1909581 w 3737830"/>
                <a:gd name="connsiteY120" fmla="*/ 3831270 h 5218739"/>
                <a:gd name="connsiteX121" fmla="*/ 1906849 w 3737830"/>
                <a:gd name="connsiteY121" fmla="*/ 3821975 h 5218739"/>
                <a:gd name="connsiteX122" fmla="*/ 1894100 w 3737830"/>
                <a:gd name="connsiteY122" fmla="*/ 3826622 h 5218739"/>
                <a:gd name="connsiteX123" fmla="*/ 1890457 w 3737830"/>
                <a:gd name="connsiteY123" fmla="*/ 3846141 h 5218739"/>
                <a:gd name="connsiteX124" fmla="*/ 1878618 w 3737830"/>
                <a:gd name="connsiteY124" fmla="*/ 3858224 h 5218739"/>
                <a:gd name="connsiteX125" fmla="*/ 1885903 w 3737830"/>
                <a:gd name="connsiteY125" fmla="*/ 3884249 h 5218739"/>
                <a:gd name="connsiteX126" fmla="*/ 1875886 w 3737830"/>
                <a:gd name="connsiteY126" fmla="*/ 3924216 h 5218739"/>
                <a:gd name="connsiteX127" fmla="*/ 1895010 w 3737830"/>
                <a:gd name="connsiteY127" fmla="*/ 3936299 h 5218739"/>
                <a:gd name="connsiteX128" fmla="*/ 1912314 w 3737830"/>
                <a:gd name="connsiteY128" fmla="*/ 3958606 h 5218739"/>
                <a:gd name="connsiteX129" fmla="*/ 1907760 w 3737830"/>
                <a:gd name="connsiteY129" fmla="*/ 3967901 h 5218739"/>
                <a:gd name="connsiteX130" fmla="*/ 1909581 w 3737830"/>
                <a:gd name="connsiteY130" fmla="*/ 3979055 h 5218739"/>
                <a:gd name="connsiteX131" fmla="*/ 1884992 w 3737830"/>
                <a:gd name="connsiteY131" fmla="*/ 3993927 h 5218739"/>
                <a:gd name="connsiteX132" fmla="*/ 1879528 w 3737830"/>
                <a:gd name="connsiteY132" fmla="*/ 4009728 h 5218739"/>
                <a:gd name="connsiteX133" fmla="*/ 1809404 w 3737830"/>
                <a:gd name="connsiteY133" fmla="*/ 4037612 h 5218739"/>
                <a:gd name="connsiteX134" fmla="*/ 1823065 w 3737830"/>
                <a:gd name="connsiteY134" fmla="*/ 4052483 h 5218739"/>
                <a:gd name="connsiteX135" fmla="*/ 1815780 w 3737830"/>
                <a:gd name="connsiteY135" fmla="*/ 4067355 h 5218739"/>
                <a:gd name="connsiteX136" fmla="*/ 1833083 w 3737830"/>
                <a:gd name="connsiteY136" fmla="*/ 4098957 h 5218739"/>
                <a:gd name="connsiteX137" fmla="*/ 1851297 w 3737830"/>
                <a:gd name="connsiteY137" fmla="*/ 4098957 h 5218739"/>
                <a:gd name="connsiteX138" fmla="*/ 1872243 w 3737830"/>
                <a:gd name="connsiteY138" fmla="*/ 4117546 h 5218739"/>
                <a:gd name="connsiteX139" fmla="*/ 1884082 w 3737830"/>
                <a:gd name="connsiteY139" fmla="*/ 4126841 h 5218739"/>
                <a:gd name="connsiteX140" fmla="*/ 1895921 w 3737830"/>
                <a:gd name="connsiteY140" fmla="*/ 4175173 h 5218739"/>
                <a:gd name="connsiteX141" fmla="*/ 1881349 w 3737830"/>
                <a:gd name="connsiteY141" fmla="*/ 4193762 h 5218739"/>
                <a:gd name="connsiteX142" fmla="*/ 1896832 w 3737830"/>
                <a:gd name="connsiteY142" fmla="*/ 4199339 h 5218739"/>
                <a:gd name="connsiteX143" fmla="*/ 1902296 w 3737830"/>
                <a:gd name="connsiteY143" fmla="*/ 4209564 h 5218739"/>
                <a:gd name="connsiteX144" fmla="*/ 1948742 w 3737830"/>
                <a:gd name="connsiteY144" fmla="*/ 4229082 h 5218739"/>
                <a:gd name="connsiteX145" fmla="*/ 1986991 w 3737830"/>
                <a:gd name="connsiteY145" fmla="*/ 4230941 h 5218739"/>
                <a:gd name="connsiteX146" fmla="*/ 1997008 w 3737830"/>
                <a:gd name="connsiteY146" fmla="*/ 4243954 h 5218739"/>
                <a:gd name="connsiteX147" fmla="*/ 2015222 w 3737830"/>
                <a:gd name="connsiteY147" fmla="*/ 4250460 h 5218739"/>
                <a:gd name="connsiteX148" fmla="*/ 2017044 w 3737830"/>
                <a:gd name="connsiteY148" fmla="*/ 4276485 h 5218739"/>
                <a:gd name="connsiteX149" fmla="*/ 2069313 w 3737830"/>
                <a:gd name="connsiteY149" fmla="*/ 4257313 h 5218739"/>
                <a:gd name="connsiteX150" fmla="*/ 2062579 w 3737830"/>
                <a:gd name="connsiteY150" fmla="*/ 4282062 h 5218739"/>
                <a:gd name="connsiteX151" fmla="*/ 2075328 w 3737830"/>
                <a:gd name="connsiteY151" fmla="*/ 4304369 h 5218739"/>
                <a:gd name="connsiteX152" fmla="*/ 2056204 w 3737830"/>
                <a:gd name="connsiteY152" fmla="*/ 4313664 h 5218739"/>
                <a:gd name="connsiteX153" fmla="*/ 2068043 w 3737830"/>
                <a:gd name="connsiteY153" fmla="*/ 4321100 h 5218739"/>
                <a:gd name="connsiteX154" fmla="*/ 2078061 w 3737830"/>
                <a:gd name="connsiteY154" fmla="*/ 4341548 h 5218739"/>
                <a:gd name="connsiteX155" fmla="*/ 2064400 w 3737830"/>
                <a:gd name="connsiteY155" fmla="*/ 4361067 h 5218739"/>
                <a:gd name="connsiteX156" fmla="*/ 2056204 w 3737830"/>
                <a:gd name="connsiteY156" fmla="*/ 4380586 h 5218739"/>
                <a:gd name="connsiteX157" fmla="*/ 2033436 w 3737830"/>
                <a:gd name="connsiteY157" fmla="*/ 4400105 h 5218739"/>
                <a:gd name="connsiteX158" fmla="*/ 2037990 w 3737830"/>
                <a:gd name="connsiteY158" fmla="*/ 4411258 h 5218739"/>
                <a:gd name="connsiteX159" fmla="*/ 2053472 w 3737830"/>
                <a:gd name="connsiteY159" fmla="*/ 4401034 h 5218739"/>
                <a:gd name="connsiteX160" fmla="*/ 2052561 w 3737830"/>
                <a:gd name="connsiteY160" fmla="*/ 4432636 h 5218739"/>
                <a:gd name="connsiteX161" fmla="*/ 2033436 w 3737830"/>
                <a:gd name="connsiteY161" fmla="*/ 4438213 h 5218739"/>
                <a:gd name="connsiteX162" fmla="*/ 2042543 w 3737830"/>
                <a:gd name="connsiteY162" fmla="*/ 4480040 h 5218739"/>
                <a:gd name="connsiteX163" fmla="*/ 2017044 w 3737830"/>
                <a:gd name="connsiteY163" fmla="*/ 4512571 h 5218739"/>
                <a:gd name="connsiteX164" fmla="*/ 2007937 w 3737830"/>
                <a:gd name="connsiteY164" fmla="*/ 4507923 h 5218739"/>
                <a:gd name="connsiteX165" fmla="*/ 2001562 w 3737830"/>
                <a:gd name="connsiteY165" fmla="*/ 4520936 h 5218739"/>
                <a:gd name="connsiteX166" fmla="*/ 1984259 w 3737830"/>
                <a:gd name="connsiteY166" fmla="*/ 4509783 h 5218739"/>
                <a:gd name="connsiteX167" fmla="*/ 1950563 w 3737830"/>
                <a:gd name="connsiteY167" fmla="*/ 4519077 h 5218739"/>
                <a:gd name="connsiteX168" fmla="*/ 1963313 w 3737830"/>
                <a:gd name="connsiteY168" fmla="*/ 4536737 h 5218739"/>
                <a:gd name="connsiteX169" fmla="*/ 1934170 w 3737830"/>
                <a:gd name="connsiteY169" fmla="*/ 4572057 h 5218739"/>
                <a:gd name="connsiteX170" fmla="*/ 1926885 w 3737830"/>
                <a:gd name="connsiteY170" fmla="*/ 4600870 h 5218739"/>
                <a:gd name="connsiteX171" fmla="*/ 1898653 w 3737830"/>
                <a:gd name="connsiteY171" fmla="*/ 4582281 h 5218739"/>
                <a:gd name="connsiteX172" fmla="*/ 1865868 w 3737830"/>
                <a:gd name="connsiteY172" fmla="*/ 4631543 h 5218739"/>
                <a:gd name="connsiteX173" fmla="*/ 1884992 w 3737830"/>
                <a:gd name="connsiteY173" fmla="*/ 4678016 h 5218739"/>
                <a:gd name="connsiteX174" fmla="*/ 1878618 w 3737830"/>
                <a:gd name="connsiteY174" fmla="*/ 4727278 h 5218739"/>
                <a:gd name="connsiteX175" fmla="*/ 1944188 w 3737830"/>
                <a:gd name="connsiteY175" fmla="*/ 4783976 h 5218739"/>
                <a:gd name="connsiteX176" fmla="*/ 1942366 w 3737830"/>
                <a:gd name="connsiteY176" fmla="*/ 4806283 h 5218739"/>
                <a:gd name="connsiteX177" fmla="*/ 1965369 w 3737830"/>
                <a:gd name="connsiteY177" fmla="*/ 4849738 h 5218739"/>
                <a:gd name="connsiteX178" fmla="*/ 2702849 w 3737830"/>
                <a:gd name="connsiteY178" fmla="*/ 5188594 h 5218739"/>
                <a:gd name="connsiteX179" fmla="*/ 3506718 w 3737830"/>
                <a:gd name="connsiteY179" fmla="*/ 5218739 h 5218739"/>
                <a:gd name="connsiteX180" fmla="*/ 3737830 w 3737830"/>
                <a:gd name="connsiteY180" fmla="*/ 4465112 h 5218739"/>
                <a:gd name="connsiteX181" fmla="*/ 3707685 w 3737830"/>
                <a:gd name="connsiteY181" fmla="*/ 3801921 h 5218739"/>
                <a:gd name="connsiteX182" fmla="*/ 3737830 w 3737830"/>
                <a:gd name="connsiteY182" fmla="*/ 3289455 h 5218739"/>
                <a:gd name="connsiteX183" fmla="*/ 3446427 w 3737830"/>
                <a:gd name="connsiteY183" fmla="*/ 2666457 h 5218739"/>
                <a:gd name="connsiteX184" fmla="*/ 2853575 w 3737830"/>
                <a:gd name="connsiteY184" fmla="*/ 2676506 h 5218739"/>
                <a:gd name="connsiteX185" fmla="*/ 2572221 w 3737830"/>
                <a:gd name="connsiteY185" fmla="*/ 2475539 h 5218739"/>
                <a:gd name="connsiteX186" fmla="*/ 2793285 w 3737830"/>
                <a:gd name="connsiteY186" fmla="*/ 2274572 h 5218739"/>
                <a:gd name="connsiteX187" fmla="*/ 2873671 w 3737830"/>
                <a:gd name="connsiteY187" fmla="*/ 2013314 h 5218739"/>
                <a:gd name="connsiteX188" fmla="*/ 3144977 w 3737830"/>
                <a:gd name="connsiteY188" fmla="*/ 1782202 h 5218739"/>
                <a:gd name="connsiteX189" fmla="*/ 2984203 w 3737830"/>
                <a:gd name="connsiteY189" fmla="*/ 1330027 h 5218739"/>
                <a:gd name="connsiteX190" fmla="*/ 3165074 w 3737830"/>
                <a:gd name="connsiteY190" fmla="*/ 1108963 h 5218739"/>
                <a:gd name="connsiteX191" fmla="*/ 3438708 w 3737830"/>
                <a:gd name="connsiteY191" fmla="*/ 708324 h 5218739"/>
                <a:gd name="connsiteX192" fmla="*/ 3377270 w 3737830"/>
                <a:gd name="connsiteY192" fmla="*/ 563993 h 5218739"/>
                <a:gd name="connsiteX193" fmla="*/ 3316598 w 3737830"/>
                <a:gd name="connsiteY193" fmla="*/ 440404 h 5218739"/>
                <a:gd name="connsiteX194" fmla="*/ 3332784 w 3737830"/>
                <a:gd name="connsiteY194" fmla="*/ 263417 h 5218739"/>
                <a:gd name="connsiteX195" fmla="*/ 3106192 w 3737830"/>
                <a:gd name="connsiteY195" fmla="*/ 128907 h 5218739"/>
                <a:gd name="connsiteX196" fmla="*/ 3124462 w 3737830"/>
                <a:gd name="connsiteY196" fmla="*/ 12400 h 5218739"/>
                <a:gd name="connsiteX197" fmla="*/ 3020642 w 3737830"/>
                <a:gd name="connsiteY197" fmla="*/ 1477 h 5218739"/>
                <a:gd name="connsiteX198" fmla="*/ 2958526 w 3737830"/>
                <a:gd name="connsiteY198" fmla="*/ 38129 h 5218739"/>
                <a:gd name="connsiteX199" fmla="*/ 2965150 w 3737830"/>
                <a:gd name="connsiteY199" fmla="*/ 223300 h 5218739"/>
                <a:gd name="connsiteX200" fmla="*/ 2780177 w 3737830"/>
                <a:gd name="connsiteY200" fmla="*/ 305894 h 5218739"/>
                <a:gd name="connsiteX201" fmla="*/ 2762617 w 3737830"/>
                <a:gd name="connsiteY201" fmla="*/ 448814 h 5218739"/>
                <a:gd name="connsiteX0" fmla="*/ 2762617 w 3737830"/>
                <a:gd name="connsiteY0" fmla="*/ 448814 h 5218739"/>
                <a:gd name="connsiteX1" fmla="*/ 2424105 w 3737830"/>
                <a:gd name="connsiteY1" fmla="*/ 558395 h 5218739"/>
                <a:gd name="connsiteX2" fmla="*/ 2293527 w 3737830"/>
                <a:gd name="connsiteY2" fmla="*/ 545493 h 5218739"/>
                <a:gd name="connsiteX3" fmla="*/ 2241444 w 3737830"/>
                <a:gd name="connsiteY3" fmla="*/ 716503 h 5218739"/>
                <a:gd name="connsiteX4" fmla="*/ 2040286 w 3737830"/>
                <a:gd name="connsiteY4" fmla="*/ 792017 h 5218739"/>
                <a:gd name="connsiteX5" fmla="*/ 1996355 w 3737830"/>
                <a:gd name="connsiteY5" fmla="*/ 709423 h 5218739"/>
                <a:gd name="connsiteX6" fmla="*/ 1883059 w 3737830"/>
                <a:gd name="connsiteY6" fmla="*/ 810896 h 5218739"/>
                <a:gd name="connsiteX7" fmla="*/ 1700399 w 3737830"/>
                <a:gd name="connsiteY7" fmla="*/ 820335 h 5218739"/>
                <a:gd name="connsiteX8" fmla="*/ 1591727 w 3737830"/>
                <a:gd name="connsiteY8" fmla="*/ 910008 h 5218739"/>
                <a:gd name="connsiteX9" fmla="*/ 1478186 w 3737830"/>
                <a:gd name="connsiteY9" fmla="*/ 938674 h 5218739"/>
                <a:gd name="connsiteX10" fmla="*/ 1392881 w 3737830"/>
                <a:gd name="connsiteY10" fmla="*/ 1179028 h 5218739"/>
                <a:gd name="connsiteX11" fmla="*/ 1249527 w 3737830"/>
                <a:gd name="connsiteY11" fmla="*/ 1112953 h 5218739"/>
                <a:gd name="connsiteX12" fmla="*/ 1184787 w 3737830"/>
                <a:gd name="connsiteY12" fmla="*/ 1226224 h 5218739"/>
                <a:gd name="connsiteX13" fmla="*/ 1214845 w 3737830"/>
                <a:gd name="connsiteY13" fmla="*/ 1445687 h 5218739"/>
                <a:gd name="connsiteX14" fmla="*/ 1062243 w 3737830"/>
                <a:gd name="connsiteY14" fmla="*/ 1497603 h 5218739"/>
                <a:gd name="connsiteX15" fmla="*/ 1018312 w 3737830"/>
                <a:gd name="connsiteY15" fmla="*/ 1415010 h 5218739"/>
                <a:gd name="connsiteX16" fmla="*/ 932762 w 3737830"/>
                <a:gd name="connsiteY16" fmla="*/ 1436248 h 5218739"/>
                <a:gd name="connsiteX17" fmla="*/ 902682 w 3737830"/>
                <a:gd name="connsiteY17" fmla="*/ 1355452 h 5218739"/>
                <a:gd name="connsiteX18" fmla="*/ 646054 w 3737830"/>
                <a:gd name="connsiteY18" fmla="*/ 1443327 h 5218739"/>
                <a:gd name="connsiteX19" fmla="*/ 553567 w 3737830"/>
                <a:gd name="connsiteY19" fmla="*/ 1318257 h 5218739"/>
                <a:gd name="connsiteX20" fmla="*/ 528134 w 3737830"/>
                <a:gd name="connsiteY20" fmla="*/ 1490524 h 5218739"/>
                <a:gd name="connsiteX21" fmla="*/ 384780 w 3737830"/>
                <a:gd name="connsiteY21" fmla="*/ 1490524 h 5218739"/>
                <a:gd name="connsiteX22" fmla="*/ 289981 w 3737830"/>
                <a:gd name="connsiteY22" fmla="*/ 1625034 h 5218739"/>
                <a:gd name="connsiteX23" fmla="*/ 132783 w 3737830"/>
                <a:gd name="connsiteY23" fmla="*/ 1704252 h 5218739"/>
                <a:gd name="connsiteX24" fmla="*/ 137379 w 3737830"/>
                <a:gd name="connsiteY24" fmla="*/ 1825618 h 5218739"/>
                <a:gd name="connsiteX25" fmla="*/ 33332 w 3737830"/>
                <a:gd name="connsiteY25" fmla="*/ 1927091 h 5218739"/>
                <a:gd name="connsiteX26" fmla="*/ 6257 w 3737830"/>
                <a:gd name="connsiteY26" fmla="*/ 2273583 h 5218739"/>
                <a:gd name="connsiteX27" fmla="*/ 63390 w 3737830"/>
                <a:gd name="connsiteY27" fmla="*/ 2443891 h 5218739"/>
                <a:gd name="connsiteX28" fmla="*/ 125819 w 3737830"/>
                <a:gd name="connsiteY28" fmla="*/ 2469849 h 5218739"/>
                <a:gd name="connsiteX29" fmla="*/ 169750 w 3737830"/>
                <a:gd name="connsiteY29" fmla="*/ 2613798 h 5218739"/>
                <a:gd name="connsiteX30" fmla="*/ 358836 w 3737830"/>
                <a:gd name="connsiteY30" fmla="*/ 2804548 h 5218739"/>
                <a:gd name="connsiteX31" fmla="*/ 521198 w 3737830"/>
                <a:gd name="connsiteY31" fmla="*/ 2892257 h 5218739"/>
                <a:gd name="connsiteX32" fmla="*/ 598137 w 3737830"/>
                <a:gd name="connsiteY32" fmla="*/ 3135838 h 5218739"/>
                <a:gd name="connsiteX33" fmla="*/ 424087 w 3737830"/>
                <a:gd name="connsiteY33" fmla="*/ 3331184 h 5218739"/>
                <a:gd name="connsiteX34" fmla="*/ 292409 w 3737830"/>
                <a:gd name="connsiteY34" fmla="*/ 3556346 h 5218739"/>
                <a:gd name="connsiteX35" fmla="*/ 293251 w 3737830"/>
                <a:gd name="connsiteY35" fmla="*/ 3670361 h 5218739"/>
                <a:gd name="connsiteX36" fmla="*/ 335069 w 3737830"/>
                <a:gd name="connsiteY36" fmla="*/ 3679847 h 5218739"/>
                <a:gd name="connsiteX37" fmla="*/ 355879 w 3737830"/>
                <a:gd name="connsiteY37" fmla="*/ 3689581 h 5218739"/>
                <a:gd name="connsiteX38" fmla="*/ 379289 w 3737830"/>
                <a:gd name="connsiteY38" fmla="*/ 3682502 h 5218739"/>
                <a:gd name="connsiteX39" fmla="*/ 414839 w 3737830"/>
                <a:gd name="connsiteY39" fmla="*/ 3702855 h 5218739"/>
                <a:gd name="connsiteX40" fmla="*/ 446920 w 3737830"/>
                <a:gd name="connsiteY40" fmla="*/ 3695776 h 5218739"/>
                <a:gd name="connsiteX41" fmla="*/ 493741 w 3737830"/>
                <a:gd name="connsiteY41" fmla="*/ 3732943 h 5218739"/>
                <a:gd name="connsiteX42" fmla="*/ 522354 w 3737830"/>
                <a:gd name="connsiteY42" fmla="*/ 3724094 h 5218739"/>
                <a:gd name="connsiteX43" fmla="*/ 532759 w 3737830"/>
                <a:gd name="connsiteY43" fmla="*/ 3741792 h 5218739"/>
                <a:gd name="connsiteX44" fmla="*/ 569175 w 3737830"/>
                <a:gd name="connsiteY44" fmla="*/ 3717014 h 5218739"/>
                <a:gd name="connsiteX45" fmla="*/ 592586 w 3737830"/>
                <a:gd name="connsiteY45" fmla="*/ 3720554 h 5218739"/>
                <a:gd name="connsiteX46" fmla="*/ 610247 w 3737830"/>
                <a:gd name="connsiteY46" fmla="*/ 3714362 h 5218739"/>
                <a:gd name="connsiteX47" fmla="*/ 638542 w 3737830"/>
                <a:gd name="connsiteY47" fmla="*/ 3764424 h 5218739"/>
                <a:gd name="connsiteX48" fmla="*/ 654147 w 3737830"/>
                <a:gd name="connsiteY48" fmla="*/ 3775420 h 5218739"/>
                <a:gd name="connsiteX49" fmla="*/ 687095 w 3737830"/>
                <a:gd name="connsiteY49" fmla="*/ 3777190 h 5218739"/>
                <a:gd name="connsiteX50" fmla="*/ 692298 w 3737830"/>
                <a:gd name="connsiteY50" fmla="*/ 3751527 h 5218739"/>
                <a:gd name="connsiteX51" fmla="*/ 707038 w 3737830"/>
                <a:gd name="connsiteY51" fmla="*/ 3744447 h 5218739"/>
                <a:gd name="connsiteX52" fmla="*/ 706171 w 3737830"/>
                <a:gd name="connsiteY52" fmla="*/ 3728519 h 5218739"/>
                <a:gd name="connsiteX53" fmla="*/ 734784 w 3737830"/>
                <a:gd name="connsiteY53" fmla="*/ 3712590 h 5218739"/>
                <a:gd name="connsiteX54" fmla="*/ 751258 w 3737830"/>
                <a:gd name="connsiteY54" fmla="*/ 3718784 h 5218739"/>
                <a:gd name="connsiteX55" fmla="*/ 767732 w 3737830"/>
                <a:gd name="connsiteY55" fmla="*/ 3688697 h 5218739"/>
                <a:gd name="connsiteX56" fmla="*/ 818889 w 3737830"/>
                <a:gd name="connsiteY56" fmla="*/ 3698431 h 5218739"/>
                <a:gd name="connsiteX57" fmla="*/ 834496 w 3737830"/>
                <a:gd name="connsiteY57" fmla="*/ 3730288 h 5218739"/>
                <a:gd name="connsiteX58" fmla="*/ 868311 w 3737830"/>
                <a:gd name="connsiteY58" fmla="*/ 3683387 h 5218739"/>
                <a:gd name="connsiteX59" fmla="*/ 908196 w 3737830"/>
                <a:gd name="connsiteY59" fmla="*/ 3669228 h 5218739"/>
                <a:gd name="connsiteX60" fmla="*/ 934208 w 3737830"/>
                <a:gd name="connsiteY60" fmla="*/ 3674538 h 5218739"/>
                <a:gd name="connsiteX61" fmla="*/ 968890 w 3737830"/>
                <a:gd name="connsiteY61" fmla="*/ 3647105 h 5218739"/>
                <a:gd name="connsiteX62" fmla="*/ 994035 w 3737830"/>
                <a:gd name="connsiteY62" fmla="*/ 3640910 h 5218739"/>
                <a:gd name="connsiteX63" fmla="*/ 1026983 w 3737830"/>
                <a:gd name="connsiteY63" fmla="*/ 3599318 h 5218739"/>
                <a:gd name="connsiteX64" fmla="*/ 1054920 w 3737830"/>
                <a:gd name="connsiteY64" fmla="*/ 3580857 h 5218739"/>
                <a:gd name="connsiteX65" fmla="*/ 1068602 w 3737830"/>
                <a:gd name="connsiteY65" fmla="*/ 3593124 h 5218739"/>
                <a:gd name="connsiteX66" fmla="*/ 1093747 w 3737830"/>
                <a:gd name="connsiteY66" fmla="*/ 3608168 h 5218739"/>
                <a:gd name="connsiteX67" fmla="*/ 1105885 w 3737830"/>
                <a:gd name="connsiteY67" fmla="*/ 3580735 h 5218739"/>
                <a:gd name="connsiteX68" fmla="*/ 1116290 w 3737830"/>
                <a:gd name="connsiteY68" fmla="*/ 3585159 h 5218739"/>
                <a:gd name="connsiteX69" fmla="*/ 1138834 w 3737830"/>
                <a:gd name="connsiteY69" fmla="*/ 3550647 h 5218739"/>
                <a:gd name="connsiteX70" fmla="*/ 1159643 w 3737830"/>
                <a:gd name="connsiteY70" fmla="*/ 3545337 h 5218739"/>
                <a:gd name="connsiteX71" fmla="*/ 1169181 w 3737830"/>
                <a:gd name="connsiteY71" fmla="*/ 3554187 h 5218739"/>
                <a:gd name="connsiteX72" fmla="*/ 1177851 w 3737830"/>
                <a:gd name="connsiteY72" fmla="*/ 3545337 h 5218739"/>
                <a:gd name="connsiteX73" fmla="*/ 1187389 w 3737830"/>
                <a:gd name="connsiteY73" fmla="*/ 3543568 h 5218739"/>
                <a:gd name="connsiteX74" fmla="*/ 1189990 w 3737830"/>
                <a:gd name="connsiteY74" fmla="*/ 3533833 h 5218739"/>
                <a:gd name="connsiteX75" fmla="*/ 1204730 w 3737830"/>
                <a:gd name="connsiteY75" fmla="*/ 3527639 h 5218739"/>
                <a:gd name="connsiteX76" fmla="*/ 1251551 w 3737830"/>
                <a:gd name="connsiteY76" fmla="*/ 3524099 h 5218739"/>
                <a:gd name="connsiteX77" fmla="*/ 1263690 w 3737830"/>
                <a:gd name="connsiteY77" fmla="*/ 3532948 h 5218739"/>
                <a:gd name="connsiteX78" fmla="*/ 1274095 w 3737830"/>
                <a:gd name="connsiteY78" fmla="*/ 3522329 h 5218739"/>
                <a:gd name="connsiteX79" fmla="*/ 1278430 w 3737830"/>
                <a:gd name="connsiteY79" fmla="*/ 3501976 h 5218739"/>
                <a:gd name="connsiteX80" fmla="*/ 1273228 w 3737830"/>
                <a:gd name="connsiteY80" fmla="*/ 3489587 h 5218739"/>
                <a:gd name="connsiteX81" fmla="*/ 1289702 w 3737830"/>
                <a:gd name="connsiteY81" fmla="*/ 3474543 h 5218739"/>
                <a:gd name="connsiteX82" fmla="*/ 1300974 w 3737830"/>
                <a:gd name="connsiteY82" fmla="*/ 3476313 h 5218739"/>
                <a:gd name="connsiteX83" fmla="*/ 1300974 w 3737830"/>
                <a:gd name="connsiteY83" fmla="*/ 3499321 h 5218739"/>
                <a:gd name="connsiteX84" fmla="*/ 1315714 w 3737830"/>
                <a:gd name="connsiteY84" fmla="*/ 3489587 h 5218739"/>
                <a:gd name="connsiteX85" fmla="*/ 1327853 w 3737830"/>
                <a:gd name="connsiteY85" fmla="*/ 3486932 h 5218739"/>
                <a:gd name="connsiteX86" fmla="*/ 1350396 w 3737830"/>
                <a:gd name="connsiteY86" fmla="*/ 3479852 h 5218739"/>
                <a:gd name="connsiteX87" fmla="*/ 1374674 w 3737830"/>
                <a:gd name="connsiteY87" fmla="*/ 3482507 h 5218739"/>
                <a:gd name="connsiteX88" fmla="*/ 1368604 w 3737830"/>
                <a:gd name="connsiteY88" fmla="*/ 3494011 h 5218739"/>
                <a:gd name="connsiteX89" fmla="*/ 1369472 w 3737830"/>
                <a:gd name="connsiteY89" fmla="*/ 3517020 h 5218739"/>
                <a:gd name="connsiteX90" fmla="*/ 1392882 w 3737830"/>
                <a:gd name="connsiteY90" fmla="*/ 3492241 h 5218739"/>
                <a:gd name="connsiteX91" fmla="*/ 1416293 w 3737830"/>
                <a:gd name="connsiteY91" fmla="*/ 3491357 h 5218739"/>
                <a:gd name="connsiteX92" fmla="*/ 1442779 w 3737830"/>
                <a:gd name="connsiteY92" fmla="*/ 3466701 h 5218739"/>
                <a:gd name="connsiteX93" fmla="*/ 1499530 w 3737830"/>
                <a:gd name="connsiteY93" fmla="*/ 3501976 h 5218739"/>
                <a:gd name="connsiteX94" fmla="*/ 1544618 w 3737830"/>
                <a:gd name="connsiteY94" fmla="*/ 3581620 h 5218739"/>
                <a:gd name="connsiteX95" fmla="*/ 1551554 w 3737830"/>
                <a:gd name="connsiteY95" fmla="*/ 3574540 h 5218739"/>
                <a:gd name="connsiteX96" fmla="*/ 1567161 w 3737830"/>
                <a:gd name="connsiteY96" fmla="*/ 3575426 h 5218739"/>
                <a:gd name="connsiteX97" fmla="*/ 1578433 w 3737830"/>
                <a:gd name="connsiteY97" fmla="*/ 3586929 h 5218739"/>
                <a:gd name="connsiteX98" fmla="*/ 1613115 w 3737830"/>
                <a:gd name="connsiteY98" fmla="*/ 3594009 h 5218739"/>
                <a:gd name="connsiteX99" fmla="*/ 1653867 w 3737830"/>
                <a:gd name="connsiteY99" fmla="*/ 3578080 h 5218739"/>
                <a:gd name="connsiteX100" fmla="*/ 1694619 w 3737830"/>
                <a:gd name="connsiteY100" fmla="*/ 3586929 h 5218739"/>
                <a:gd name="connsiteX101" fmla="*/ 1693752 w 3737830"/>
                <a:gd name="connsiteY101" fmla="*/ 3627636 h 5218739"/>
                <a:gd name="connsiteX102" fmla="*/ 1721498 w 3737830"/>
                <a:gd name="connsiteY102" fmla="*/ 3656839 h 5218739"/>
                <a:gd name="connsiteX103" fmla="*/ 1761383 w 3737830"/>
                <a:gd name="connsiteY103" fmla="*/ 3656839 h 5218739"/>
                <a:gd name="connsiteX104" fmla="*/ 1760429 w 3737830"/>
                <a:gd name="connsiteY104" fmla="*/ 3685379 h 5218739"/>
                <a:gd name="connsiteX105" fmla="*/ 1778441 w 3737830"/>
                <a:gd name="connsiteY105" fmla="*/ 3689061 h 5218739"/>
                <a:gd name="connsiteX106" fmla="*/ 1800298 w 3737830"/>
                <a:gd name="connsiteY106" fmla="*/ 3684413 h 5218739"/>
                <a:gd name="connsiteX107" fmla="*/ 1813047 w 3737830"/>
                <a:gd name="connsiteY107" fmla="*/ 3669542 h 5218739"/>
                <a:gd name="connsiteX108" fmla="*/ 1833083 w 3737830"/>
                <a:gd name="connsiteY108" fmla="*/ 3667683 h 5218739"/>
                <a:gd name="connsiteX109" fmla="*/ 1855684 w 3737830"/>
                <a:gd name="connsiteY109" fmla="*/ 3637806 h 5218739"/>
                <a:gd name="connsiteX110" fmla="*/ 1862226 w 3737830"/>
                <a:gd name="connsiteY110" fmla="*/ 3644447 h 5218739"/>
                <a:gd name="connsiteX111" fmla="*/ 1853117 w 3737830"/>
                <a:gd name="connsiteY111" fmla="*/ 3669542 h 5218739"/>
                <a:gd name="connsiteX112" fmla="*/ 1870421 w 3737830"/>
                <a:gd name="connsiteY112" fmla="*/ 3712298 h 5218739"/>
                <a:gd name="connsiteX113" fmla="*/ 1874064 w 3737830"/>
                <a:gd name="connsiteY113" fmla="*/ 3742970 h 5218739"/>
                <a:gd name="connsiteX114" fmla="*/ 1873154 w 3737830"/>
                <a:gd name="connsiteY114" fmla="*/ 3769925 h 5218739"/>
                <a:gd name="connsiteX115" fmla="*/ 1893189 w 3737830"/>
                <a:gd name="connsiteY115" fmla="*/ 3781078 h 5218739"/>
                <a:gd name="connsiteX116" fmla="*/ 1911403 w 3737830"/>
                <a:gd name="connsiteY116" fmla="*/ 3782937 h 5218739"/>
                <a:gd name="connsiteX117" fmla="*/ 1913224 w 3737830"/>
                <a:gd name="connsiteY117" fmla="*/ 3799668 h 5218739"/>
                <a:gd name="connsiteX118" fmla="*/ 1923242 w 3737830"/>
                <a:gd name="connsiteY118" fmla="*/ 3816398 h 5218739"/>
                <a:gd name="connsiteX119" fmla="*/ 1921420 w 3737830"/>
                <a:gd name="connsiteY119" fmla="*/ 3828481 h 5218739"/>
                <a:gd name="connsiteX120" fmla="*/ 1909581 w 3737830"/>
                <a:gd name="connsiteY120" fmla="*/ 3831270 h 5218739"/>
                <a:gd name="connsiteX121" fmla="*/ 1906849 w 3737830"/>
                <a:gd name="connsiteY121" fmla="*/ 3821975 h 5218739"/>
                <a:gd name="connsiteX122" fmla="*/ 1894100 w 3737830"/>
                <a:gd name="connsiteY122" fmla="*/ 3826622 h 5218739"/>
                <a:gd name="connsiteX123" fmla="*/ 1890457 w 3737830"/>
                <a:gd name="connsiteY123" fmla="*/ 3846141 h 5218739"/>
                <a:gd name="connsiteX124" fmla="*/ 1878618 w 3737830"/>
                <a:gd name="connsiteY124" fmla="*/ 3858224 h 5218739"/>
                <a:gd name="connsiteX125" fmla="*/ 1885903 w 3737830"/>
                <a:gd name="connsiteY125" fmla="*/ 3884249 h 5218739"/>
                <a:gd name="connsiteX126" fmla="*/ 1875886 w 3737830"/>
                <a:gd name="connsiteY126" fmla="*/ 3924216 h 5218739"/>
                <a:gd name="connsiteX127" fmla="*/ 1895010 w 3737830"/>
                <a:gd name="connsiteY127" fmla="*/ 3936299 h 5218739"/>
                <a:gd name="connsiteX128" fmla="*/ 1912314 w 3737830"/>
                <a:gd name="connsiteY128" fmla="*/ 3958606 h 5218739"/>
                <a:gd name="connsiteX129" fmla="*/ 1907760 w 3737830"/>
                <a:gd name="connsiteY129" fmla="*/ 3967901 h 5218739"/>
                <a:gd name="connsiteX130" fmla="*/ 1909581 w 3737830"/>
                <a:gd name="connsiteY130" fmla="*/ 3979055 h 5218739"/>
                <a:gd name="connsiteX131" fmla="*/ 1884992 w 3737830"/>
                <a:gd name="connsiteY131" fmla="*/ 3993927 h 5218739"/>
                <a:gd name="connsiteX132" fmla="*/ 1879528 w 3737830"/>
                <a:gd name="connsiteY132" fmla="*/ 4009728 h 5218739"/>
                <a:gd name="connsiteX133" fmla="*/ 1809404 w 3737830"/>
                <a:gd name="connsiteY133" fmla="*/ 4037612 h 5218739"/>
                <a:gd name="connsiteX134" fmla="*/ 1823065 w 3737830"/>
                <a:gd name="connsiteY134" fmla="*/ 4052483 h 5218739"/>
                <a:gd name="connsiteX135" fmla="*/ 1815780 w 3737830"/>
                <a:gd name="connsiteY135" fmla="*/ 4067355 h 5218739"/>
                <a:gd name="connsiteX136" fmla="*/ 1833083 w 3737830"/>
                <a:gd name="connsiteY136" fmla="*/ 4098957 h 5218739"/>
                <a:gd name="connsiteX137" fmla="*/ 1851297 w 3737830"/>
                <a:gd name="connsiteY137" fmla="*/ 4098957 h 5218739"/>
                <a:gd name="connsiteX138" fmla="*/ 1872243 w 3737830"/>
                <a:gd name="connsiteY138" fmla="*/ 4117546 h 5218739"/>
                <a:gd name="connsiteX139" fmla="*/ 1884082 w 3737830"/>
                <a:gd name="connsiteY139" fmla="*/ 4126841 h 5218739"/>
                <a:gd name="connsiteX140" fmla="*/ 1895921 w 3737830"/>
                <a:gd name="connsiteY140" fmla="*/ 4175173 h 5218739"/>
                <a:gd name="connsiteX141" fmla="*/ 1881349 w 3737830"/>
                <a:gd name="connsiteY141" fmla="*/ 4193762 h 5218739"/>
                <a:gd name="connsiteX142" fmla="*/ 1896832 w 3737830"/>
                <a:gd name="connsiteY142" fmla="*/ 4199339 h 5218739"/>
                <a:gd name="connsiteX143" fmla="*/ 1902296 w 3737830"/>
                <a:gd name="connsiteY143" fmla="*/ 4209564 h 5218739"/>
                <a:gd name="connsiteX144" fmla="*/ 1948742 w 3737830"/>
                <a:gd name="connsiteY144" fmla="*/ 4229082 h 5218739"/>
                <a:gd name="connsiteX145" fmla="*/ 1986991 w 3737830"/>
                <a:gd name="connsiteY145" fmla="*/ 4230941 h 5218739"/>
                <a:gd name="connsiteX146" fmla="*/ 1997008 w 3737830"/>
                <a:gd name="connsiteY146" fmla="*/ 4243954 h 5218739"/>
                <a:gd name="connsiteX147" fmla="*/ 2015222 w 3737830"/>
                <a:gd name="connsiteY147" fmla="*/ 4250460 h 5218739"/>
                <a:gd name="connsiteX148" fmla="*/ 2017044 w 3737830"/>
                <a:gd name="connsiteY148" fmla="*/ 4276485 h 5218739"/>
                <a:gd name="connsiteX149" fmla="*/ 2069313 w 3737830"/>
                <a:gd name="connsiteY149" fmla="*/ 4257313 h 5218739"/>
                <a:gd name="connsiteX150" fmla="*/ 2062579 w 3737830"/>
                <a:gd name="connsiteY150" fmla="*/ 4282062 h 5218739"/>
                <a:gd name="connsiteX151" fmla="*/ 2075328 w 3737830"/>
                <a:gd name="connsiteY151" fmla="*/ 4304369 h 5218739"/>
                <a:gd name="connsiteX152" fmla="*/ 2056204 w 3737830"/>
                <a:gd name="connsiteY152" fmla="*/ 4313664 h 5218739"/>
                <a:gd name="connsiteX153" fmla="*/ 2068043 w 3737830"/>
                <a:gd name="connsiteY153" fmla="*/ 4321100 h 5218739"/>
                <a:gd name="connsiteX154" fmla="*/ 2078061 w 3737830"/>
                <a:gd name="connsiteY154" fmla="*/ 4341548 h 5218739"/>
                <a:gd name="connsiteX155" fmla="*/ 2064400 w 3737830"/>
                <a:gd name="connsiteY155" fmla="*/ 4361067 h 5218739"/>
                <a:gd name="connsiteX156" fmla="*/ 2056204 w 3737830"/>
                <a:gd name="connsiteY156" fmla="*/ 4380586 h 5218739"/>
                <a:gd name="connsiteX157" fmla="*/ 2033436 w 3737830"/>
                <a:gd name="connsiteY157" fmla="*/ 4400105 h 5218739"/>
                <a:gd name="connsiteX158" fmla="*/ 2037990 w 3737830"/>
                <a:gd name="connsiteY158" fmla="*/ 4411258 h 5218739"/>
                <a:gd name="connsiteX159" fmla="*/ 2053472 w 3737830"/>
                <a:gd name="connsiteY159" fmla="*/ 4401034 h 5218739"/>
                <a:gd name="connsiteX160" fmla="*/ 2052561 w 3737830"/>
                <a:gd name="connsiteY160" fmla="*/ 4432636 h 5218739"/>
                <a:gd name="connsiteX161" fmla="*/ 2033436 w 3737830"/>
                <a:gd name="connsiteY161" fmla="*/ 4438213 h 5218739"/>
                <a:gd name="connsiteX162" fmla="*/ 2042543 w 3737830"/>
                <a:gd name="connsiteY162" fmla="*/ 4480040 h 5218739"/>
                <a:gd name="connsiteX163" fmla="*/ 2017044 w 3737830"/>
                <a:gd name="connsiteY163" fmla="*/ 4512571 h 5218739"/>
                <a:gd name="connsiteX164" fmla="*/ 2007937 w 3737830"/>
                <a:gd name="connsiteY164" fmla="*/ 4507923 h 5218739"/>
                <a:gd name="connsiteX165" fmla="*/ 2001562 w 3737830"/>
                <a:gd name="connsiteY165" fmla="*/ 4520936 h 5218739"/>
                <a:gd name="connsiteX166" fmla="*/ 1984259 w 3737830"/>
                <a:gd name="connsiteY166" fmla="*/ 4509783 h 5218739"/>
                <a:gd name="connsiteX167" fmla="*/ 1950563 w 3737830"/>
                <a:gd name="connsiteY167" fmla="*/ 4519077 h 5218739"/>
                <a:gd name="connsiteX168" fmla="*/ 1963313 w 3737830"/>
                <a:gd name="connsiteY168" fmla="*/ 4536737 h 5218739"/>
                <a:gd name="connsiteX169" fmla="*/ 1934170 w 3737830"/>
                <a:gd name="connsiteY169" fmla="*/ 4572057 h 5218739"/>
                <a:gd name="connsiteX170" fmla="*/ 1926885 w 3737830"/>
                <a:gd name="connsiteY170" fmla="*/ 4600870 h 5218739"/>
                <a:gd name="connsiteX171" fmla="*/ 1898653 w 3737830"/>
                <a:gd name="connsiteY171" fmla="*/ 4582281 h 5218739"/>
                <a:gd name="connsiteX172" fmla="*/ 1865868 w 3737830"/>
                <a:gd name="connsiteY172" fmla="*/ 4631543 h 5218739"/>
                <a:gd name="connsiteX173" fmla="*/ 1884992 w 3737830"/>
                <a:gd name="connsiteY173" fmla="*/ 4678016 h 5218739"/>
                <a:gd name="connsiteX174" fmla="*/ 1878618 w 3737830"/>
                <a:gd name="connsiteY174" fmla="*/ 4727278 h 5218739"/>
                <a:gd name="connsiteX175" fmla="*/ 1944188 w 3737830"/>
                <a:gd name="connsiteY175" fmla="*/ 4783976 h 5218739"/>
                <a:gd name="connsiteX176" fmla="*/ 1942366 w 3737830"/>
                <a:gd name="connsiteY176" fmla="*/ 4806283 h 5218739"/>
                <a:gd name="connsiteX177" fmla="*/ 1965369 w 3737830"/>
                <a:gd name="connsiteY177" fmla="*/ 4849738 h 5218739"/>
                <a:gd name="connsiteX178" fmla="*/ 2702849 w 3737830"/>
                <a:gd name="connsiteY178" fmla="*/ 5188594 h 5218739"/>
                <a:gd name="connsiteX179" fmla="*/ 3506718 w 3737830"/>
                <a:gd name="connsiteY179" fmla="*/ 5218739 h 5218739"/>
                <a:gd name="connsiteX180" fmla="*/ 3737830 w 3737830"/>
                <a:gd name="connsiteY180" fmla="*/ 4465112 h 5218739"/>
                <a:gd name="connsiteX181" fmla="*/ 3707685 w 3737830"/>
                <a:gd name="connsiteY181" fmla="*/ 3801921 h 5218739"/>
                <a:gd name="connsiteX182" fmla="*/ 3737830 w 3737830"/>
                <a:gd name="connsiteY182" fmla="*/ 3289455 h 5218739"/>
                <a:gd name="connsiteX183" fmla="*/ 3446427 w 3737830"/>
                <a:gd name="connsiteY183" fmla="*/ 2666457 h 5218739"/>
                <a:gd name="connsiteX184" fmla="*/ 2853575 w 3737830"/>
                <a:gd name="connsiteY184" fmla="*/ 2676506 h 5218739"/>
                <a:gd name="connsiteX185" fmla="*/ 2572221 w 3737830"/>
                <a:gd name="connsiteY185" fmla="*/ 2475539 h 5218739"/>
                <a:gd name="connsiteX186" fmla="*/ 2793285 w 3737830"/>
                <a:gd name="connsiteY186" fmla="*/ 2274572 h 5218739"/>
                <a:gd name="connsiteX187" fmla="*/ 2873671 w 3737830"/>
                <a:gd name="connsiteY187" fmla="*/ 2013314 h 5218739"/>
                <a:gd name="connsiteX188" fmla="*/ 3144977 w 3737830"/>
                <a:gd name="connsiteY188" fmla="*/ 1782202 h 5218739"/>
                <a:gd name="connsiteX189" fmla="*/ 2984203 w 3737830"/>
                <a:gd name="connsiteY189" fmla="*/ 1330027 h 5218739"/>
                <a:gd name="connsiteX190" fmla="*/ 3165074 w 3737830"/>
                <a:gd name="connsiteY190" fmla="*/ 1108963 h 5218739"/>
                <a:gd name="connsiteX191" fmla="*/ 3438708 w 3737830"/>
                <a:gd name="connsiteY191" fmla="*/ 708324 h 5218739"/>
                <a:gd name="connsiteX192" fmla="*/ 3377270 w 3737830"/>
                <a:gd name="connsiteY192" fmla="*/ 563993 h 5218739"/>
                <a:gd name="connsiteX193" fmla="*/ 3316598 w 3737830"/>
                <a:gd name="connsiteY193" fmla="*/ 440404 h 5218739"/>
                <a:gd name="connsiteX194" fmla="*/ 3332784 w 3737830"/>
                <a:gd name="connsiteY194" fmla="*/ 263417 h 5218739"/>
                <a:gd name="connsiteX195" fmla="*/ 3106192 w 3737830"/>
                <a:gd name="connsiteY195" fmla="*/ 128907 h 5218739"/>
                <a:gd name="connsiteX196" fmla="*/ 3124462 w 3737830"/>
                <a:gd name="connsiteY196" fmla="*/ 12400 h 5218739"/>
                <a:gd name="connsiteX197" fmla="*/ 3020642 w 3737830"/>
                <a:gd name="connsiteY197" fmla="*/ 1477 h 5218739"/>
                <a:gd name="connsiteX198" fmla="*/ 2958526 w 3737830"/>
                <a:gd name="connsiteY198" fmla="*/ 38129 h 5218739"/>
                <a:gd name="connsiteX199" fmla="*/ 2965150 w 3737830"/>
                <a:gd name="connsiteY199" fmla="*/ 223300 h 5218739"/>
                <a:gd name="connsiteX200" fmla="*/ 2780177 w 3737830"/>
                <a:gd name="connsiteY200" fmla="*/ 305894 h 5218739"/>
                <a:gd name="connsiteX201" fmla="*/ 2762617 w 3737830"/>
                <a:gd name="connsiteY201" fmla="*/ 448814 h 5218739"/>
                <a:gd name="connsiteX0" fmla="*/ 2762617 w 3737830"/>
                <a:gd name="connsiteY0" fmla="*/ 448814 h 5218739"/>
                <a:gd name="connsiteX1" fmla="*/ 2424105 w 3737830"/>
                <a:gd name="connsiteY1" fmla="*/ 558395 h 5218739"/>
                <a:gd name="connsiteX2" fmla="*/ 2293527 w 3737830"/>
                <a:gd name="connsiteY2" fmla="*/ 545493 h 5218739"/>
                <a:gd name="connsiteX3" fmla="*/ 2241444 w 3737830"/>
                <a:gd name="connsiteY3" fmla="*/ 716503 h 5218739"/>
                <a:gd name="connsiteX4" fmla="*/ 2040286 w 3737830"/>
                <a:gd name="connsiteY4" fmla="*/ 792017 h 5218739"/>
                <a:gd name="connsiteX5" fmla="*/ 1996355 w 3737830"/>
                <a:gd name="connsiteY5" fmla="*/ 709423 h 5218739"/>
                <a:gd name="connsiteX6" fmla="*/ 1883059 w 3737830"/>
                <a:gd name="connsiteY6" fmla="*/ 810896 h 5218739"/>
                <a:gd name="connsiteX7" fmla="*/ 1700399 w 3737830"/>
                <a:gd name="connsiteY7" fmla="*/ 820335 h 5218739"/>
                <a:gd name="connsiteX8" fmla="*/ 1591727 w 3737830"/>
                <a:gd name="connsiteY8" fmla="*/ 910008 h 5218739"/>
                <a:gd name="connsiteX9" fmla="*/ 1478186 w 3737830"/>
                <a:gd name="connsiteY9" fmla="*/ 938674 h 5218739"/>
                <a:gd name="connsiteX10" fmla="*/ 1392881 w 3737830"/>
                <a:gd name="connsiteY10" fmla="*/ 1179028 h 5218739"/>
                <a:gd name="connsiteX11" fmla="*/ 1249527 w 3737830"/>
                <a:gd name="connsiteY11" fmla="*/ 1112953 h 5218739"/>
                <a:gd name="connsiteX12" fmla="*/ 1184787 w 3737830"/>
                <a:gd name="connsiteY12" fmla="*/ 1226224 h 5218739"/>
                <a:gd name="connsiteX13" fmla="*/ 1214845 w 3737830"/>
                <a:gd name="connsiteY13" fmla="*/ 1445687 h 5218739"/>
                <a:gd name="connsiteX14" fmla="*/ 1062243 w 3737830"/>
                <a:gd name="connsiteY14" fmla="*/ 1497603 h 5218739"/>
                <a:gd name="connsiteX15" fmla="*/ 1018312 w 3737830"/>
                <a:gd name="connsiteY15" fmla="*/ 1415010 h 5218739"/>
                <a:gd name="connsiteX16" fmla="*/ 932762 w 3737830"/>
                <a:gd name="connsiteY16" fmla="*/ 1436248 h 5218739"/>
                <a:gd name="connsiteX17" fmla="*/ 902682 w 3737830"/>
                <a:gd name="connsiteY17" fmla="*/ 1355452 h 5218739"/>
                <a:gd name="connsiteX18" fmla="*/ 646054 w 3737830"/>
                <a:gd name="connsiteY18" fmla="*/ 1443327 h 5218739"/>
                <a:gd name="connsiteX19" fmla="*/ 553567 w 3737830"/>
                <a:gd name="connsiteY19" fmla="*/ 1318257 h 5218739"/>
                <a:gd name="connsiteX20" fmla="*/ 528134 w 3737830"/>
                <a:gd name="connsiteY20" fmla="*/ 1490524 h 5218739"/>
                <a:gd name="connsiteX21" fmla="*/ 384780 w 3737830"/>
                <a:gd name="connsiteY21" fmla="*/ 1490524 h 5218739"/>
                <a:gd name="connsiteX22" fmla="*/ 289981 w 3737830"/>
                <a:gd name="connsiteY22" fmla="*/ 1625034 h 5218739"/>
                <a:gd name="connsiteX23" fmla="*/ 132783 w 3737830"/>
                <a:gd name="connsiteY23" fmla="*/ 1704252 h 5218739"/>
                <a:gd name="connsiteX24" fmla="*/ 137379 w 3737830"/>
                <a:gd name="connsiteY24" fmla="*/ 1825618 h 5218739"/>
                <a:gd name="connsiteX25" fmla="*/ 33332 w 3737830"/>
                <a:gd name="connsiteY25" fmla="*/ 1927091 h 5218739"/>
                <a:gd name="connsiteX26" fmla="*/ 6257 w 3737830"/>
                <a:gd name="connsiteY26" fmla="*/ 2273583 h 5218739"/>
                <a:gd name="connsiteX27" fmla="*/ 63390 w 3737830"/>
                <a:gd name="connsiteY27" fmla="*/ 2443891 h 5218739"/>
                <a:gd name="connsiteX28" fmla="*/ 125819 w 3737830"/>
                <a:gd name="connsiteY28" fmla="*/ 2469849 h 5218739"/>
                <a:gd name="connsiteX29" fmla="*/ 169750 w 3737830"/>
                <a:gd name="connsiteY29" fmla="*/ 2613798 h 5218739"/>
                <a:gd name="connsiteX30" fmla="*/ 358836 w 3737830"/>
                <a:gd name="connsiteY30" fmla="*/ 2804548 h 5218739"/>
                <a:gd name="connsiteX31" fmla="*/ 521198 w 3737830"/>
                <a:gd name="connsiteY31" fmla="*/ 2892257 h 5218739"/>
                <a:gd name="connsiteX32" fmla="*/ 598137 w 3737830"/>
                <a:gd name="connsiteY32" fmla="*/ 3135838 h 5218739"/>
                <a:gd name="connsiteX33" fmla="*/ 424087 w 3737830"/>
                <a:gd name="connsiteY33" fmla="*/ 3331184 h 5218739"/>
                <a:gd name="connsiteX34" fmla="*/ 292409 w 3737830"/>
                <a:gd name="connsiteY34" fmla="*/ 3556346 h 5218739"/>
                <a:gd name="connsiteX35" fmla="*/ 293251 w 3737830"/>
                <a:gd name="connsiteY35" fmla="*/ 3670361 h 5218739"/>
                <a:gd name="connsiteX36" fmla="*/ 335069 w 3737830"/>
                <a:gd name="connsiteY36" fmla="*/ 3679847 h 5218739"/>
                <a:gd name="connsiteX37" fmla="*/ 355879 w 3737830"/>
                <a:gd name="connsiteY37" fmla="*/ 3689581 h 5218739"/>
                <a:gd name="connsiteX38" fmla="*/ 379289 w 3737830"/>
                <a:gd name="connsiteY38" fmla="*/ 3682502 h 5218739"/>
                <a:gd name="connsiteX39" fmla="*/ 414839 w 3737830"/>
                <a:gd name="connsiteY39" fmla="*/ 3702855 h 5218739"/>
                <a:gd name="connsiteX40" fmla="*/ 446920 w 3737830"/>
                <a:gd name="connsiteY40" fmla="*/ 3695776 h 5218739"/>
                <a:gd name="connsiteX41" fmla="*/ 493741 w 3737830"/>
                <a:gd name="connsiteY41" fmla="*/ 3732943 h 5218739"/>
                <a:gd name="connsiteX42" fmla="*/ 522354 w 3737830"/>
                <a:gd name="connsiteY42" fmla="*/ 3724094 h 5218739"/>
                <a:gd name="connsiteX43" fmla="*/ 532759 w 3737830"/>
                <a:gd name="connsiteY43" fmla="*/ 3741792 h 5218739"/>
                <a:gd name="connsiteX44" fmla="*/ 569175 w 3737830"/>
                <a:gd name="connsiteY44" fmla="*/ 3717014 h 5218739"/>
                <a:gd name="connsiteX45" fmla="*/ 592586 w 3737830"/>
                <a:gd name="connsiteY45" fmla="*/ 3720554 h 5218739"/>
                <a:gd name="connsiteX46" fmla="*/ 610247 w 3737830"/>
                <a:gd name="connsiteY46" fmla="*/ 3714362 h 5218739"/>
                <a:gd name="connsiteX47" fmla="*/ 638542 w 3737830"/>
                <a:gd name="connsiteY47" fmla="*/ 3764424 h 5218739"/>
                <a:gd name="connsiteX48" fmla="*/ 654147 w 3737830"/>
                <a:gd name="connsiteY48" fmla="*/ 3775420 h 5218739"/>
                <a:gd name="connsiteX49" fmla="*/ 687095 w 3737830"/>
                <a:gd name="connsiteY49" fmla="*/ 3777190 h 5218739"/>
                <a:gd name="connsiteX50" fmla="*/ 692298 w 3737830"/>
                <a:gd name="connsiteY50" fmla="*/ 3751527 h 5218739"/>
                <a:gd name="connsiteX51" fmla="*/ 707038 w 3737830"/>
                <a:gd name="connsiteY51" fmla="*/ 3744447 h 5218739"/>
                <a:gd name="connsiteX52" fmla="*/ 706171 w 3737830"/>
                <a:gd name="connsiteY52" fmla="*/ 3728519 h 5218739"/>
                <a:gd name="connsiteX53" fmla="*/ 734784 w 3737830"/>
                <a:gd name="connsiteY53" fmla="*/ 3712590 h 5218739"/>
                <a:gd name="connsiteX54" fmla="*/ 751258 w 3737830"/>
                <a:gd name="connsiteY54" fmla="*/ 3718784 h 5218739"/>
                <a:gd name="connsiteX55" fmla="*/ 767732 w 3737830"/>
                <a:gd name="connsiteY55" fmla="*/ 3688697 h 5218739"/>
                <a:gd name="connsiteX56" fmla="*/ 818889 w 3737830"/>
                <a:gd name="connsiteY56" fmla="*/ 3698431 h 5218739"/>
                <a:gd name="connsiteX57" fmla="*/ 834496 w 3737830"/>
                <a:gd name="connsiteY57" fmla="*/ 3730288 h 5218739"/>
                <a:gd name="connsiteX58" fmla="*/ 868311 w 3737830"/>
                <a:gd name="connsiteY58" fmla="*/ 3683387 h 5218739"/>
                <a:gd name="connsiteX59" fmla="*/ 908196 w 3737830"/>
                <a:gd name="connsiteY59" fmla="*/ 3669228 h 5218739"/>
                <a:gd name="connsiteX60" fmla="*/ 934208 w 3737830"/>
                <a:gd name="connsiteY60" fmla="*/ 3674538 h 5218739"/>
                <a:gd name="connsiteX61" fmla="*/ 968890 w 3737830"/>
                <a:gd name="connsiteY61" fmla="*/ 3647105 h 5218739"/>
                <a:gd name="connsiteX62" fmla="*/ 994035 w 3737830"/>
                <a:gd name="connsiteY62" fmla="*/ 3640910 h 5218739"/>
                <a:gd name="connsiteX63" fmla="*/ 1026983 w 3737830"/>
                <a:gd name="connsiteY63" fmla="*/ 3599318 h 5218739"/>
                <a:gd name="connsiteX64" fmla="*/ 1054920 w 3737830"/>
                <a:gd name="connsiteY64" fmla="*/ 3580857 h 5218739"/>
                <a:gd name="connsiteX65" fmla="*/ 1068602 w 3737830"/>
                <a:gd name="connsiteY65" fmla="*/ 3593124 h 5218739"/>
                <a:gd name="connsiteX66" fmla="*/ 1093747 w 3737830"/>
                <a:gd name="connsiteY66" fmla="*/ 3608168 h 5218739"/>
                <a:gd name="connsiteX67" fmla="*/ 1105885 w 3737830"/>
                <a:gd name="connsiteY67" fmla="*/ 3580735 h 5218739"/>
                <a:gd name="connsiteX68" fmla="*/ 1116290 w 3737830"/>
                <a:gd name="connsiteY68" fmla="*/ 3585159 h 5218739"/>
                <a:gd name="connsiteX69" fmla="*/ 1138834 w 3737830"/>
                <a:gd name="connsiteY69" fmla="*/ 3550647 h 5218739"/>
                <a:gd name="connsiteX70" fmla="*/ 1159643 w 3737830"/>
                <a:gd name="connsiteY70" fmla="*/ 3545337 h 5218739"/>
                <a:gd name="connsiteX71" fmla="*/ 1169181 w 3737830"/>
                <a:gd name="connsiteY71" fmla="*/ 3554187 h 5218739"/>
                <a:gd name="connsiteX72" fmla="*/ 1177851 w 3737830"/>
                <a:gd name="connsiteY72" fmla="*/ 3545337 h 5218739"/>
                <a:gd name="connsiteX73" fmla="*/ 1187389 w 3737830"/>
                <a:gd name="connsiteY73" fmla="*/ 3543568 h 5218739"/>
                <a:gd name="connsiteX74" fmla="*/ 1189990 w 3737830"/>
                <a:gd name="connsiteY74" fmla="*/ 3533833 h 5218739"/>
                <a:gd name="connsiteX75" fmla="*/ 1204730 w 3737830"/>
                <a:gd name="connsiteY75" fmla="*/ 3527639 h 5218739"/>
                <a:gd name="connsiteX76" fmla="*/ 1251551 w 3737830"/>
                <a:gd name="connsiteY76" fmla="*/ 3524099 h 5218739"/>
                <a:gd name="connsiteX77" fmla="*/ 1263690 w 3737830"/>
                <a:gd name="connsiteY77" fmla="*/ 3532948 h 5218739"/>
                <a:gd name="connsiteX78" fmla="*/ 1274095 w 3737830"/>
                <a:gd name="connsiteY78" fmla="*/ 3522329 h 5218739"/>
                <a:gd name="connsiteX79" fmla="*/ 1278430 w 3737830"/>
                <a:gd name="connsiteY79" fmla="*/ 3501976 h 5218739"/>
                <a:gd name="connsiteX80" fmla="*/ 1273228 w 3737830"/>
                <a:gd name="connsiteY80" fmla="*/ 3489587 h 5218739"/>
                <a:gd name="connsiteX81" fmla="*/ 1289702 w 3737830"/>
                <a:gd name="connsiteY81" fmla="*/ 3474543 h 5218739"/>
                <a:gd name="connsiteX82" fmla="*/ 1300974 w 3737830"/>
                <a:gd name="connsiteY82" fmla="*/ 3476313 h 5218739"/>
                <a:gd name="connsiteX83" fmla="*/ 1300974 w 3737830"/>
                <a:gd name="connsiteY83" fmla="*/ 3499321 h 5218739"/>
                <a:gd name="connsiteX84" fmla="*/ 1315714 w 3737830"/>
                <a:gd name="connsiteY84" fmla="*/ 3489587 h 5218739"/>
                <a:gd name="connsiteX85" fmla="*/ 1327853 w 3737830"/>
                <a:gd name="connsiteY85" fmla="*/ 3486932 h 5218739"/>
                <a:gd name="connsiteX86" fmla="*/ 1350396 w 3737830"/>
                <a:gd name="connsiteY86" fmla="*/ 3479852 h 5218739"/>
                <a:gd name="connsiteX87" fmla="*/ 1374674 w 3737830"/>
                <a:gd name="connsiteY87" fmla="*/ 3482507 h 5218739"/>
                <a:gd name="connsiteX88" fmla="*/ 1368604 w 3737830"/>
                <a:gd name="connsiteY88" fmla="*/ 3494011 h 5218739"/>
                <a:gd name="connsiteX89" fmla="*/ 1369472 w 3737830"/>
                <a:gd name="connsiteY89" fmla="*/ 3517020 h 5218739"/>
                <a:gd name="connsiteX90" fmla="*/ 1392882 w 3737830"/>
                <a:gd name="connsiteY90" fmla="*/ 3492241 h 5218739"/>
                <a:gd name="connsiteX91" fmla="*/ 1416293 w 3737830"/>
                <a:gd name="connsiteY91" fmla="*/ 3491357 h 5218739"/>
                <a:gd name="connsiteX92" fmla="*/ 1442779 w 3737830"/>
                <a:gd name="connsiteY92" fmla="*/ 3466701 h 5218739"/>
                <a:gd name="connsiteX93" fmla="*/ 1499530 w 3737830"/>
                <a:gd name="connsiteY93" fmla="*/ 3501976 h 5218739"/>
                <a:gd name="connsiteX94" fmla="*/ 1544618 w 3737830"/>
                <a:gd name="connsiteY94" fmla="*/ 3581620 h 5218739"/>
                <a:gd name="connsiteX95" fmla="*/ 1551554 w 3737830"/>
                <a:gd name="connsiteY95" fmla="*/ 3574540 h 5218739"/>
                <a:gd name="connsiteX96" fmla="*/ 1567161 w 3737830"/>
                <a:gd name="connsiteY96" fmla="*/ 3575426 h 5218739"/>
                <a:gd name="connsiteX97" fmla="*/ 1578433 w 3737830"/>
                <a:gd name="connsiteY97" fmla="*/ 3586929 h 5218739"/>
                <a:gd name="connsiteX98" fmla="*/ 1613115 w 3737830"/>
                <a:gd name="connsiteY98" fmla="*/ 3594009 h 5218739"/>
                <a:gd name="connsiteX99" fmla="*/ 1653867 w 3737830"/>
                <a:gd name="connsiteY99" fmla="*/ 3578080 h 5218739"/>
                <a:gd name="connsiteX100" fmla="*/ 1694619 w 3737830"/>
                <a:gd name="connsiteY100" fmla="*/ 3586929 h 5218739"/>
                <a:gd name="connsiteX101" fmla="*/ 1693752 w 3737830"/>
                <a:gd name="connsiteY101" fmla="*/ 3627636 h 5218739"/>
                <a:gd name="connsiteX102" fmla="*/ 1721498 w 3737830"/>
                <a:gd name="connsiteY102" fmla="*/ 3656839 h 5218739"/>
                <a:gd name="connsiteX103" fmla="*/ 1761383 w 3737830"/>
                <a:gd name="connsiteY103" fmla="*/ 3656839 h 5218739"/>
                <a:gd name="connsiteX104" fmla="*/ 1760429 w 3737830"/>
                <a:gd name="connsiteY104" fmla="*/ 3685379 h 5218739"/>
                <a:gd name="connsiteX105" fmla="*/ 1778441 w 3737830"/>
                <a:gd name="connsiteY105" fmla="*/ 3689061 h 5218739"/>
                <a:gd name="connsiteX106" fmla="*/ 1800298 w 3737830"/>
                <a:gd name="connsiteY106" fmla="*/ 3684413 h 5218739"/>
                <a:gd name="connsiteX107" fmla="*/ 1813047 w 3737830"/>
                <a:gd name="connsiteY107" fmla="*/ 3669542 h 5218739"/>
                <a:gd name="connsiteX108" fmla="*/ 1833083 w 3737830"/>
                <a:gd name="connsiteY108" fmla="*/ 3667683 h 5218739"/>
                <a:gd name="connsiteX109" fmla="*/ 1855684 w 3737830"/>
                <a:gd name="connsiteY109" fmla="*/ 3637806 h 5218739"/>
                <a:gd name="connsiteX110" fmla="*/ 1862226 w 3737830"/>
                <a:gd name="connsiteY110" fmla="*/ 3644447 h 5218739"/>
                <a:gd name="connsiteX111" fmla="*/ 1853117 w 3737830"/>
                <a:gd name="connsiteY111" fmla="*/ 3669542 h 5218739"/>
                <a:gd name="connsiteX112" fmla="*/ 1870421 w 3737830"/>
                <a:gd name="connsiteY112" fmla="*/ 3712298 h 5218739"/>
                <a:gd name="connsiteX113" fmla="*/ 1874064 w 3737830"/>
                <a:gd name="connsiteY113" fmla="*/ 3742970 h 5218739"/>
                <a:gd name="connsiteX114" fmla="*/ 1873154 w 3737830"/>
                <a:gd name="connsiteY114" fmla="*/ 3769925 h 5218739"/>
                <a:gd name="connsiteX115" fmla="*/ 1893189 w 3737830"/>
                <a:gd name="connsiteY115" fmla="*/ 3781078 h 5218739"/>
                <a:gd name="connsiteX116" fmla="*/ 1911403 w 3737830"/>
                <a:gd name="connsiteY116" fmla="*/ 3782937 h 5218739"/>
                <a:gd name="connsiteX117" fmla="*/ 1913224 w 3737830"/>
                <a:gd name="connsiteY117" fmla="*/ 3799668 h 5218739"/>
                <a:gd name="connsiteX118" fmla="*/ 1923242 w 3737830"/>
                <a:gd name="connsiteY118" fmla="*/ 3816398 h 5218739"/>
                <a:gd name="connsiteX119" fmla="*/ 1921420 w 3737830"/>
                <a:gd name="connsiteY119" fmla="*/ 3828481 h 5218739"/>
                <a:gd name="connsiteX120" fmla="*/ 1909581 w 3737830"/>
                <a:gd name="connsiteY120" fmla="*/ 3831270 h 5218739"/>
                <a:gd name="connsiteX121" fmla="*/ 1906849 w 3737830"/>
                <a:gd name="connsiteY121" fmla="*/ 3821975 h 5218739"/>
                <a:gd name="connsiteX122" fmla="*/ 1894100 w 3737830"/>
                <a:gd name="connsiteY122" fmla="*/ 3826622 h 5218739"/>
                <a:gd name="connsiteX123" fmla="*/ 1890457 w 3737830"/>
                <a:gd name="connsiteY123" fmla="*/ 3846141 h 5218739"/>
                <a:gd name="connsiteX124" fmla="*/ 1878618 w 3737830"/>
                <a:gd name="connsiteY124" fmla="*/ 3858224 h 5218739"/>
                <a:gd name="connsiteX125" fmla="*/ 1885903 w 3737830"/>
                <a:gd name="connsiteY125" fmla="*/ 3884249 h 5218739"/>
                <a:gd name="connsiteX126" fmla="*/ 1875886 w 3737830"/>
                <a:gd name="connsiteY126" fmla="*/ 3924216 h 5218739"/>
                <a:gd name="connsiteX127" fmla="*/ 1895010 w 3737830"/>
                <a:gd name="connsiteY127" fmla="*/ 3936299 h 5218739"/>
                <a:gd name="connsiteX128" fmla="*/ 1912314 w 3737830"/>
                <a:gd name="connsiteY128" fmla="*/ 3958606 h 5218739"/>
                <a:gd name="connsiteX129" fmla="*/ 1907760 w 3737830"/>
                <a:gd name="connsiteY129" fmla="*/ 3967901 h 5218739"/>
                <a:gd name="connsiteX130" fmla="*/ 1909581 w 3737830"/>
                <a:gd name="connsiteY130" fmla="*/ 3979055 h 5218739"/>
                <a:gd name="connsiteX131" fmla="*/ 1884992 w 3737830"/>
                <a:gd name="connsiteY131" fmla="*/ 3993927 h 5218739"/>
                <a:gd name="connsiteX132" fmla="*/ 1879528 w 3737830"/>
                <a:gd name="connsiteY132" fmla="*/ 4009728 h 5218739"/>
                <a:gd name="connsiteX133" fmla="*/ 1809404 w 3737830"/>
                <a:gd name="connsiteY133" fmla="*/ 4037612 h 5218739"/>
                <a:gd name="connsiteX134" fmla="*/ 1823065 w 3737830"/>
                <a:gd name="connsiteY134" fmla="*/ 4052483 h 5218739"/>
                <a:gd name="connsiteX135" fmla="*/ 1815780 w 3737830"/>
                <a:gd name="connsiteY135" fmla="*/ 4067355 h 5218739"/>
                <a:gd name="connsiteX136" fmla="*/ 1833083 w 3737830"/>
                <a:gd name="connsiteY136" fmla="*/ 4098957 h 5218739"/>
                <a:gd name="connsiteX137" fmla="*/ 1851297 w 3737830"/>
                <a:gd name="connsiteY137" fmla="*/ 4098957 h 5218739"/>
                <a:gd name="connsiteX138" fmla="*/ 1872243 w 3737830"/>
                <a:gd name="connsiteY138" fmla="*/ 4117546 h 5218739"/>
                <a:gd name="connsiteX139" fmla="*/ 1884082 w 3737830"/>
                <a:gd name="connsiteY139" fmla="*/ 4126841 h 5218739"/>
                <a:gd name="connsiteX140" fmla="*/ 1895921 w 3737830"/>
                <a:gd name="connsiteY140" fmla="*/ 4175173 h 5218739"/>
                <a:gd name="connsiteX141" fmla="*/ 1881349 w 3737830"/>
                <a:gd name="connsiteY141" fmla="*/ 4193762 h 5218739"/>
                <a:gd name="connsiteX142" fmla="*/ 1896832 w 3737830"/>
                <a:gd name="connsiteY142" fmla="*/ 4199339 h 5218739"/>
                <a:gd name="connsiteX143" fmla="*/ 1902296 w 3737830"/>
                <a:gd name="connsiteY143" fmla="*/ 4209564 h 5218739"/>
                <a:gd name="connsiteX144" fmla="*/ 1948742 w 3737830"/>
                <a:gd name="connsiteY144" fmla="*/ 4229082 h 5218739"/>
                <a:gd name="connsiteX145" fmla="*/ 1986991 w 3737830"/>
                <a:gd name="connsiteY145" fmla="*/ 4230941 h 5218739"/>
                <a:gd name="connsiteX146" fmla="*/ 1997008 w 3737830"/>
                <a:gd name="connsiteY146" fmla="*/ 4243954 h 5218739"/>
                <a:gd name="connsiteX147" fmla="*/ 2015222 w 3737830"/>
                <a:gd name="connsiteY147" fmla="*/ 4250460 h 5218739"/>
                <a:gd name="connsiteX148" fmla="*/ 2017044 w 3737830"/>
                <a:gd name="connsiteY148" fmla="*/ 4276485 h 5218739"/>
                <a:gd name="connsiteX149" fmla="*/ 2069313 w 3737830"/>
                <a:gd name="connsiteY149" fmla="*/ 4257313 h 5218739"/>
                <a:gd name="connsiteX150" fmla="*/ 2062579 w 3737830"/>
                <a:gd name="connsiteY150" fmla="*/ 4282062 h 5218739"/>
                <a:gd name="connsiteX151" fmla="*/ 2075328 w 3737830"/>
                <a:gd name="connsiteY151" fmla="*/ 4304369 h 5218739"/>
                <a:gd name="connsiteX152" fmla="*/ 2056204 w 3737830"/>
                <a:gd name="connsiteY152" fmla="*/ 4313664 h 5218739"/>
                <a:gd name="connsiteX153" fmla="*/ 2068043 w 3737830"/>
                <a:gd name="connsiteY153" fmla="*/ 4321100 h 5218739"/>
                <a:gd name="connsiteX154" fmla="*/ 2078061 w 3737830"/>
                <a:gd name="connsiteY154" fmla="*/ 4341548 h 5218739"/>
                <a:gd name="connsiteX155" fmla="*/ 2064400 w 3737830"/>
                <a:gd name="connsiteY155" fmla="*/ 4361067 h 5218739"/>
                <a:gd name="connsiteX156" fmla="*/ 2056204 w 3737830"/>
                <a:gd name="connsiteY156" fmla="*/ 4380586 h 5218739"/>
                <a:gd name="connsiteX157" fmla="*/ 2033436 w 3737830"/>
                <a:gd name="connsiteY157" fmla="*/ 4400105 h 5218739"/>
                <a:gd name="connsiteX158" fmla="*/ 2037990 w 3737830"/>
                <a:gd name="connsiteY158" fmla="*/ 4411258 h 5218739"/>
                <a:gd name="connsiteX159" fmla="*/ 2053472 w 3737830"/>
                <a:gd name="connsiteY159" fmla="*/ 4401034 h 5218739"/>
                <a:gd name="connsiteX160" fmla="*/ 2052561 w 3737830"/>
                <a:gd name="connsiteY160" fmla="*/ 4432636 h 5218739"/>
                <a:gd name="connsiteX161" fmla="*/ 2033436 w 3737830"/>
                <a:gd name="connsiteY161" fmla="*/ 4438213 h 5218739"/>
                <a:gd name="connsiteX162" fmla="*/ 2042543 w 3737830"/>
                <a:gd name="connsiteY162" fmla="*/ 4480040 h 5218739"/>
                <a:gd name="connsiteX163" fmla="*/ 2017044 w 3737830"/>
                <a:gd name="connsiteY163" fmla="*/ 4512571 h 5218739"/>
                <a:gd name="connsiteX164" fmla="*/ 2007937 w 3737830"/>
                <a:gd name="connsiteY164" fmla="*/ 4507923 h 5218739"/>
                <a:gd name="connsiteX165" fmla="*/ 2001562 w 3737830"/>
                <a:gd name="connsiteY165" fmla="*/ 4520936 h 5218739"/>
                <a:gd name="connsiteX166" fmla="*/ 1984259 w 3737830"/>
                <a:gd name="connsiteY166" fmla="*/ 4509783 h 5218739"/>
                <a:gd name="connsiteX167" fmla="*/ 1950563 w 3737830"/>
                <a:gd name="connsiteY167" fmla="*/ 4519077 h 5218739"/>
                <a:gd name="connsiteX168" fmla="*/ 1963313 w 3737830"/>
                <a:gd name="connsiteY168" fmla="*/ 4536737 h 5218739"/>
                <a:gd name="connsiteX169" fmla="*/ 1934170 w 3737830"/>
                <a:gd name="connsiteY169" fmla="*/ 4572057 h 5218739"/>
                <a:gd name="connsiteX170" fmla="*/ 1926885 w 3737830"/>
                <a:gd name="connsiteY170" fmla="*/ 4600870 h 5218739"/>
                <a:gd name="connsiteX171" fmla="*/ 1898653 w 3737830"/>
                <a:gd name="connsiteY171" fmla="*/ 4582281 h 5218739"/>
                <a:gd name="connsiteX172" fmla="*/ 1865868 w 3737830"/>
                <a:gd name="connsiteY172" fmla="*/ 4631543 h 5218739"/>
                <a:gd name="connsiteX173" fmla="*/ 1884992 w 3737830"/>
                <a:gd name="connsiteY173" fmla="*/ 4678016 h 5218739"/>
                <a:gd name="connsiteX174" fmla="*/ 1878618 w 3737830"/>
                <a:gd name="connsiteY174" fmla="*/ 4727278 h 5218739"/>
                <a:gd name="connsiteX175" fmla="*/ 1944188 w 3737830"/>
                <a:gd name="connsiteY175" fmla="*/ 4783976 h 5218739"/>
                <a:gd name="connsiteX176" fmla="*/ 1942366 w 3737830"/>
                <a:gd name="connsiteY176" fmla="*/ 4806283 h 5218739"/>
                <a:gd name="connsiteX177" fmla="*/ 1965369 w 3737830"/>
                <a:gd name="connsiteY177" fmla="*/ 4849738 h 5218739"/>
                <a:gd name="connsiteX178" fmla="*/ 2702849 w 3737830"/>
                <a:gd name="connsiteY178" fmla="*/ 5188594 h 5218739"/>
                <a:gd name="connsiteX179" fmla="*/ 3506718 w 3737830"/>
                <a:gd name="connsiteY179" fmla="*/ 5218739 h 5218739"/>
                <a:gd name="connsiteX180" fmla="*/ 3737830 w 3737830"/>
                <a:gd name="connsiteY180" fmla="*/ 4465112 h 5218739"/>
                <a:gd name="connsiteX181" fmla="*/ 3707685 w 3737830"/>
                <a:gd name="connsiteY181" fmla="*/ 3801921 h 5218739"/>
                <a:gd name="connsiteX182" fmla="*/ 3737830 w 3737830"/>
                <a:gd name="connsiteY182" fmla="*/ 3289455 h 5218739"/>
                <a:gd name="connsiteX183" fmla="*/ 3446427 w 3737830"/>
                <a:gd name="connsiteY183" fmla="*/ 2666457 h 5218739"/>
                <a:gd name="connsiteX184" fmla="*/ 2853575 w 3737830"/>
                <a:gd name="connsiteY184" fmla="*/ 2676506 h 5218739"/>
                <a:gd name="connsiteX185" fmla="*/ 2572221 w 3737830"/>
                <a:gd name="connsiteY185" fmla="*/ 2475539 h 5218739"/>
                <a:gd name="connsiteX186" fmla="*/ 2793285 w 3737830"/>
                <a:gd name="connsiteY186" fmla="*/ 2274572 h 5218739"/>
                <a:gd name="connsiteX187" fmla="*/ 2873671 w 3737830"/>
                <a:gd name="connsiteY187" fmla="*/ 2013314 h 5218739"/>
                <a:gd name="connsiteX188" fmla="*/ 3144977 w 3737830"/>
                <a:gd name="connsiteY188" fmla="*/ 1782202 h 5218739"/>
                <a:gd name="connsiteX189" fmla="*/ 2984203 w 3737830"/>
                <a:gd name="connsiteY189" fmla="*/ 1330027 h 5218739"/>
                <a:gd name="connsiteX190" fmla="*/ 3165074 w 3737830"/>
                <a:gd name="connsiteY190" fmla="*/ 1108963 h 5218739"/>
                <a:gd name="connsiteX191" fmla="*/ 3438708 w 3737830"/>
                <a:gd name="connsiteY191" fmla="*/ 708324 h 5218739"/>
                <a:gd name="connsiteX192" fmla="*/ 3377270 w 3737830"/>
                <a:gd name="connsiteY192" fmla="*/ 563993 h 5218739"/>
                <a:gd name="connsiteX193" fmla="*/ 3316598 w 3737830"/>
                <a:gd name="connsiteY193" fmla="*/ 440404 h 5218739"/>
                <a:gd name="connsiteX194" fmla="*/ 3332784 w 3737830"/>
                <a:gd name="connsiteY194" fmla="*/ 263417 h 5218739"/>
                <a:gd name="connsiteX195" fmla="*/ 3106192 w 3737830"/>
                <a:gd name="connsiteY195" fmla="*/ 128907 h 5218739"/>
                <a:gd name="connsiteX196" fmla="*/ 3124462 w 3737830"/>
                <a:gd name="connsiteY196" fmla="*/ 12400 h 5218739"/>
                <a:gd name="connsiteX197" fmla="*/ 3020642 w 3737830"/>
                <a:gd name="connsiteY197" fmla="*/ 1477 h 5218739"/>
                <a:gd name="connsiteX198" fmla="*/ 2958526 w 3737830"/>
                <a:gd name="connsiteY198" fmla="*/ 38129 h 5218739"/>
                <a:gd name="connsiteX199" fmla="*/ 2965150 w 3737830"/>
                <a:gd name="connsiteY199" fmla="*/ 223300 h 5218739"/>
                <a:gd name="connsiteX200" fmla="*/ 2780177 w 3737830"/>
                <a:gd name="connsiteY200" fmla="*/ 305894 h 5218739"/>
                <a:gd name="connsiteX201" fmla="*/ 2762617 w 3737830"/>
                <a:gd name="connsiteY201" fmla="*/ 448814 h 5218739"/>
                <a:gd name="connsiteX0" fmla="*/ 2762617 w 3737830"/>
                <a:gd name="connsiteY0" fmla="*/ 448814 h 5218739"/>
                <a:gd name="connsiteX1" fmla="*/ 2424105 w 3737830"/>
                <a:gd name="connsiteY1" fmla="*/ 558395 h 5218739"/>
                <a:gd name="connsiteX2" fmla="*/ 2293527 w 3737830"/>
                <a:gd name="connsiteY2" fmla="*/ 545493 h 5218739"/>
                <a:gd name="connsiteX3" fmla="*/ 2241444 w 3737830"/>
                <a:gd name="connsiteY3" fmla="*/ 716503 h 5218739"/>
                <a:gd name="connsiteX4" fmla="*/ 2040286 w 3737830"/>
                <a:gd name="connsiteY4" fmla="*/ 792017 h 5218739"/>
                <a:gd name="connsiteX5" fmla="*/ 1996355 w 3737830"/>
                <a:gd name="connsiteY5" fmla="*/ 709423 h 5218739"/>
                <a:gd name="connsiteX6" fmla="*/ 1883059 w 3737830"/>
                <a:gd name="connsiteY6" fmla="*/ 810896 h 5218739"/>
                <a:gd name="connsiteX7" fmla="*/ 1700399 w 3737830"/>
                <a:gd name="connsiteY7" fmla="*/ 820335 h 5218739"/>
                <a:gd name="connsiteX8" fmla="*/ 1591727 w 3737830"/>
                <a:gd name="connsiteY8" fmla="*/ 910008 h 5218739"/>
                <a:gd name="connsiteX9" fmla="*/ 1478186 w 3737830"/>
                <a:gd name="connsiteY9" fmla="*/ 938674 h 5218739"/>
                <a:gd name="connsiteX10" fmla="*/ 1392881 w 3737830"/>
                <a:gd name="connsiteY10" fmla="*/ 1179028 h 5218739"/>
                <a:gd name="connsiteX11" fmla="*/ 1249527 w 3737830"/>
                <a:gd name="connsiteY11" fmla="*/ 1112953 h 5218739"/>
                <a:gd name="connsiteX12" fmla="*/ 1184787 w 3737830"/>
                <a:gd name="connsiteY12" fmla="*/ 1226224 h 5218739"/>
                <a:gd name="connsiteX13" fmla="*/ 1214845 w 3737830"/>
                <a:gd name="connsiteY13" fmla="*/ 1445687 h 5218739"/>
                <a:gd name="connsiteX14" fmla="*/ 1062243 w 3737830"/>
                <a:gd name="connsiteY14" fmla="*/ 1497603 h 5218739"/>
                <a:gd name="connsiteX15" fmla="*/ 1018312 w 3737830"/>
                <a:gd name="connsiteY15" fmla="*/ 1415010 h 5218739"/>
                <a:gd name="connsiteX16" fmla="*/ 932762 w 3737830"/>
                <a:gd name="connsiteY16" fmla="*/ 1436248 h 5218739"/>
                <a:gd name="connsiteX17" fmla="*/ 902682 w 3737830"/>
                <a:gd name="connsiteY17" fmla="*/ 1355452 h 5218739"/>
                <a:gd name="connsiteX18" fmla="*/ 646054 w 3737830"/>
                <a:gd name="connsiteY18" fmla="*/ 1443327 h 5218739"/>
                <a:gd name="connsiteX19" fmla="*/ 553567 w 3737830"/>
                <a:gd name="connsiteY19" fmla="*/ 1318257 h 5218739"/>
                <a:gd name="connsiteX20" fmla="*/ 528134 w 3737830"/>
                <a:gd name="connsiteY20" fmla="*/ 1490524 h 5218739"/>
                <a:gd name="connsiteX21" fmla="*/ 384780 w 3737830"/>
                <a:gd name="connsiteY21" fmla="*/ 1490524 h 5218739"/>
                <a:gd name="connsiteX22" fmla="*/ 289981 w 3737830"/>
                <a:gd name="connsiteY22" fmla="*/ 1625034 h 5218739"/>
                <a:gd name="connsiteX23" fmla="*/ 132783 w 3737830"/>
                <a:gd name="connsiteY23" fmla="*/ 1704252 h 5218739"/>
                <a:gd name="connsiteX24" fmla="*/ 137379 w 3737830"/>
                <a:gd name="connsiteY24" fmla="*/ 1825618 h 5218739"/>
                <a:gd name="connsiteX25" fmla="*/ 33332 w 3737830"/>
                <a:gd name="connsiteY25" fmla="*/ 1927091 h 5218739"/>
                <a:gd name="connsiteX26" fmla="*/ 6257 w 3737830"/>
                <a:gd name="connsiteY26" fmla="*/ 2273583 h 5218739"/>
                <a:gd name="connsiteX27" fmla="*/ 63390 w 3737830"/>
                <a:gd name="connsiteY27" fmla="*/ 2443891 h 5218739"/>
                <a:gd name="connsiteX28" fmla="*/ 125819 w 3737830"/>
                <a:gd name="connsiteY28" fmla="*/ 2469849 h 5218739"/>
                <a:gd name="connsiteX29" fmla="*/ 169750 w 3737830"/>
                <a:gd name="connsiteY29" fmla="*/ 2613798 h 5218739"/>
                <a:gd name="connsiteX30" fmla="*/ 358836 w 3737830"/>
                <a:gd name="connsiteY30" fmla="*/ 2804548 h 5218739"/>
                <a:gd name="connsiteX31" fmla="*/ 521198 w 3737830"/>
                <a:gd name="connsiteY31" fmla="*/ 2892257 h 5218739"/>
                <a:gd name="connsiteX32" fmla="*/ 598137 w 3737830"/>
                <a:gd name="connsiteY32" fmla="*/ 3135838 h 5218739"/>
                <a:gd name="connsiteX33" fmla="*/ 424087 w 3737830"/>
                <a:gd name="connsiteY33" fmla="*/ 3331184 h 5218739"/>
                <a:gd name="connsiteX34" fmla="*/ 292409 w 3737830"/>
                <a:gd name="connsiteY34" fmla="*/ 3556346 h 5218739"/>
                <a:gd name="connsiteX35" fmla="*/ 293251 w 3737830"/>
                <a:gd name="connsiteY35" fmla="*/ 3670361 h 5218739"/>
                <a:gd name="connsiteX36" fmla="*/ 335069 w 3737830"/>
                <a:gd name="connsiteY36" fmla="*/ 3679847 h 5218739"/>
                <a:gd name="connsiteX37" fmla="*/ 355879 w 3737830"/>
                <a:gd name="connsiteY37" fmla="*/ 3689581 h 5218739"/>
                <a:gd name="connsiteX38" fmla="*/ 379289 w 3737830"/>
                <a:gd name="connsiteY38" fmla="*/ 3682502 h 5218739"/>
                <a:gd name="connsiteX39" fmla="*/ 414839 w 3737830"/>
                <a:gd name="connsiteY39" fmla="*/ 3702855 h 5218739"/>
                <a:gd name="connsiteX40" fmla="*/ 446920 w 3737830"/>
                <a:gd name="connsiteY40" fmla="*/ 3695776 h 5218739"/>
                <a:gd name="connsiteX41" fmla="*/ 493741 w 3737830"/>
                <a:gd name="connsiteY41" fmla="*/ 3732943 h 5218739"/>
                <a:gd name="connsiteX42" fmla="*/ 522354 w 3737830"/>
                <a:gd name="connsiteY42" fmla="*/ 3724094 h 5218739"/>
                <a:gd name="connsiteX43" fmla="*/ 532759 w 3737830"/>
                <a:gd name="connsiteY43" fmla="*/ 3741792 h 5218739"/>
                <a:gd name="connsiteX44" fmla="*/ 569175 w 3737830"/>
                <a:gd name="connsiteY44" fmla="*/ 3717014 h 5218739"/>
                <a:gd name="connsiteX45" fmla="*/ 592586 w 3737830"/>
                <a:gd name="connsiteY45" fmla="*/ 3720554 h 5218739"/>
                <a:gd name="connsiteX46" fmla="*/ 610247 w 3737830"/>
                <a:gd name="connsiteY46" fmla="*/ 3714362 h 5218739"/>
                <a:gd name="connsiteX47" fmla="*/ 638542 w 3737830"/>
                <a:gd name="connsiteY47" fmla="*/ 3764424 h 5218739"/>
                <a:gd name="connsiteX48" fmla="*/ 654147 w 3737830"/>
                <a:gd name="connsiteY48" fmla="*/ 3775420 h 5218739"/>
                <a:gd name="connsiteX49" fmla="*/ 687095 w 3737830"/>
                <a:gd name="connsiteY49" fmla="*/ 3777190 h 5218739"/>
                <a:gd name="connsiteX50" fmla="*/ 692298 w 3737830"/>
                <a:gd name="connsiteY50" fmla="*/ 3751527 h 5218739"/>
                <a:gd name="connsiteX51" fmla="*/ 707038 w 3737830"/>
                <a:gd name="connsiteY51" fmla="*/ 3744447 h 5218739"/>
                <a:gd name="connsiteX52" fmla="*/ 706171 w 3737830"/>
                <a:gd name="connsiteY52" fmla="*/ 3728519 h 5218739"/>
                <a:gd name="connsiteX53" fmla="*/ 734784 w 3737830"/>
                <a:gd name="connsiteY53" fmla="*/ 3712590 h 5218739"/>
                <a:gd name="connsiteX54" fmla="*/ 751258 w 3737830"/>
                <a:gd name="connsiteY54" fmla="*/ 3718784 h 5218739"/>
                <a:gd name="connsiteX55" fmla="*/ 767732 w 3737830"/>
                <a:gd name="connsiteY55" fmla="*/ 3688697 h 5218739"/>
                <a:gd name="connsiteX56" fmla="*/ 818889 w 3737830"/>
                <a:gd name="connsiteY56" fmla="*/ 3698431 h 5218739"/>
                <a:gd name="connsiteX57" fmla="*/ 834496 w 3737830"/>
                <a:gd name="connsiteY57" fmla="*/ 3730288 h 5218739"/>
                <a:gd name="connsiteX58" fmla="*/ 868311 w 3737830"/>
                <a:gd name="connsiteY58" fmla="*/ 3683387 h 5218739"/>
                <a:gd name="connsiteX59" fmla="*/ 908196 w 3737830"/>
                <a:gd name="connsiteY59" fmla="*/ 3669228 h 5218739"/>
                <a:gd name="connsiteX60" fmla="*/ 934208 w 3737830"/>
                <a:gd name="connsiteY60" fmla="*/ 3674538 h 5218739"/>
                <a:gd name="connsiteX61" fmla="*/ 968890 w 3737830"/>
                <a:gd name="connsiteY61" fmla="*/ 3647105 h 5218739"/>
                <a:gd name="connsiteX62" fmla="*/ 994035 w 3737830"/>
                <a:gd name="connsiteY62" fmla="*/ 3640910 h 5218739"/>
                <a:gd name="connsiteX63" fmla="*/ 1026983 w 3737830"/>
                <a:gd name="connsiteY63" fmla="*/ 3599318 h 5218739"/>
                <a:gd name="connsiteX64" fmla="*/ 1054920 w 3737830"/>
                <a:gd name="connsiteY64" fmla="*/ 3580857 h 5218739"/>
                <a:gd name="connsiteX65" fmla="*/ 1068602 w 3737830"/>
                <a:gd name="connsiteY65" fmla="*/ 3593124 h 5218739"/>
                <a:gd name="connsiteX66" fmla="*/ 1093747 w 3737830"/>
                <a:gd name="connsiteY66" fmla="*/ 3608168 h 5218739"/>
                <a:gd name="connsiteX67" fmla="*/ 1105885 w 3737830"/>
                <a:gd name="connsiteY67" fmla="*/ 3580735 h 5218739"/>
                <a:gd name="connsiteX68" fmla="*/ 1116290 w 3737830"/>
                <a:gd name="connsiteY68" fmla="*/ 3585159 h 5218739"/>
                <a:gd name="connsiteX69" fmla="*/ 1138834 w 3737830"/>
                <a:gd name="connsiteY69" fmla="*/ 3550647 h 5218739"/>
                <a:gd name="connsiteX70" fmla="*/ 1159643 w 3737830"/>
                <a:gd name="connsiteY70" fmla="*/ 3545337 h 5218739"/>
                <a:gd name="connsiteX71" fmla="*/ 1169181 w 3737830"/>
                <a:gd name="connsiteY71" fmla="*/ 3554187 h 5218739"/>
                <a:gd name="connsiteX72" fmla="*/ 1177851 w 3737830"/>
                <a:gd name="connsiteY72" fmla="*/ 3545337 h 5218739"/>
                <a:gd name="connsiteX73" fmla="*/ 1187389 w 3737830"/>
                <a:gd name="connsiteY73" fmla="*/ 3543568 h 5218739"/>
                <a:gd name="connsiteX74" fmla="*/ 1189990 w 3737830"/>
                <a:gd name="connsiteY74" fmla="*/ 3533833 h 5218739"/>
                <a:gd name="connsiteX75" fmla="*/ 1204730 w 3737830"/>
                <a:gd name="connsiteY75" fmla="*/ 3527639 h 5218739"/>
                <a:gd name="connsiteX76" fmla="*/ 1251551 w 3737830"/>
                <a:gd name="connsiteY76" fmla="*/ 3524099 h 5218739"/>
                <a:gd name="connsiteX77" fmla="*/ 1263690 w 3737830"/>
                <a:gd name="connsiteY77" fmla="*/ 3532948 h 5218739"/>
                <a:gd name="connsiteX78" fmla="*/ 1274095 w 3737830"/>
                <a:gd name="connsiteY78" fmla="*/ 3522329 h 5218739"/>
                <a:gd name="connsiteX79" fmla="*/ 1278430 w 3737830"/>
                <a:gd name="connsiteY79" fmla="*/ 3501976 h 5218739"/>
                <a:gd name="connsiteX80" fmla="*/ 1273228 w 3737830"/>
                <a:gd name="connsiteY80" fmla="*/ 3489587 h 5218739"/>
                <a:gd name="connsiteX81" fmla="*/ 1289702 w 3737830"/>
                <a:gd name="connsiteY81" fmla="*/ 3474543 h 5218739"/>
                <a:gd name="connsiteX82" fmla="*/ 1300974 w 3737830"/>
                <a:gd name="connsiteY82" fmla="*/ 3476313 h 5218739"/>
                <a:gd name="connsiteX83" fmla="*/ 1300974 w 3737830"/>
                <a:gd name="connsiteY83" fmla="*/ 3499321 h 5218739"/>
                <a:gd name="connsiteX84" fmla="*/ 1315714 w 3737830"/>
                <a:gd name="connsiteY84" fmla="*/ 3489587 h 5218739"/>
                <a:gd name="connsiteX85" fmla="*/ 1327853 w 3737830"/>
                <a:gd name="connsiteY85" fmla="*/ 3486932 h 5218739"/>
                <a:gd name="connsiteX86" fmla="*/ 1350396 w 3737830"/>
                <a:gd name="connsiteY86" fmla="*/ 3479852 h 5218739"/>
                <a:gd name="connsiteX87" fmla="*/ 1374674 w 3737830"/>
                <a:gd name="connsiteY87" fmla="*/ 3482507 h 5218739"/>
                <a:gd name="connsiteX88" fmla="*/ 1368604 w 3737830"/>
                <a:gd name="connsiteY88" fmla="*/ 3494011 h 5218739"/>
                <a:gd name="connsiteX89" fmla="*/ 1369472 w 3737830"/>
                <a:gd name="connsiteY89" fmla="*/ 3517020 h 5218739"/>
                <a:gd name="connsiteX90" fmla="*/ 1392882 w 3737830"/>
                <a:gd name="connsiteY90" fmla="*/ 3492241 h 5218739"/>
                <a:gd name="connsiteX91" fmla="*/ 1416293 w 3737830"/>
                <a:gd name="connsiteY91" fmla="*/ 3491357 h 5218739"/>
                <a:gd name="connsiteX92" fmla="*/ 1442779 w 3737830"/>
                <a:gd name="connsiteY92" fmla="*/ 3466701 h 5218739"/>
                <a:gd name="connsiteX93" fmla="*/ 1499530 w 3737830"/>
                <a:gd name="connsiteY93" fmla="*/ 3501976 h 5218739"/>
                <a:gd name="connsiteX94" fmla="*/ 1544618 w 3737830"/>
                <a:gd name="connsiteY94" fmla="*/ 3581620 h 5218739"/>
                <a:gd name="connsiteX95" fmla="*/ 1551554 w 3737830"/>
                <a:gd name="connsiteY95" fmla="*/ 3574540 h 5218739"/>
                <a:gd name="connsiteX96" fmla="*/ 1567161 w 3737830"/>
                <a:gd name="connsiteY96" fmla="*/ 3575426 h 5218739"/>
                <a:gd name="connsiteX97" fmla="*/ 1578433 w 3737830"/>
                <a:gd name="connsiteY97" fmla="*/ 3586929 h 5218739"/>
                <a:gd name="connsiteX98" fmla="*/ 1613115 w 3737830"/>
                <a:gd name="connsiteY98" fmla="*/ 3594009 h 5218739"/>
                <a:gd name="connsiteX99" fmla="*/ 1653867 w 3737830"/>
                <a:gd name="connsiteY99" fmla="*/ 3578080 h 5218739"/>
                <a:gd name="connsiteX100" fmla="*/ 1694619 w 3737830"/>
                <a:gd name="connsiteY100" fmla="*/ 3586929 h 5218739"/>
                <a:gd name="connsiteX101" fmla="*/ 1693752 w 3737830"/>
                <a:gd name="connsiteY101" fmla="*/ 3627636 h 5218739"/>
                <a:gd name="connsiteX102" fmla="*/ 1721498 w 3737830"/>
                <a:gd name="connsiteY102" fmla="*/ 3656839 h 5218739"/>
                <a:gd name="connsiteX103" fmla="*/ 1761383 w 3737830"/>
                <a:gd name="connsiteY103" fmla="*/ 3656839 h 5218739"/>
                <a:gd name="connsiteX104" fmla="*/ 1760429 w 3737830"/>
                <a:gd name="connsiteY104" fmla="*/ 3685379 h 5218739"/>
                <a:gd name="connsiteX105" fmla="*/ 1778441 w 3737830"/>
                <a:gd name="connsiteY105" fmla="*/ 3689061 h 5218739"/>
                <a:gd name="connsiteX106" fmla="*/ 1800298 w 3737830"/>
                <a:gd name="connsiteY106" fmla="*/ 3684413 h 5218739"/>
                <a:gd name="connsiteX107" fmla="*/ 1813047 w 3737830"/>
                <a:gd name="connsiteY107" fmla="*/ 3669542 h 5218739"/>
                <a:gd name="connsiteX108" fmla="*/ 1833083 w 3737830"/>
                <a:gd name="connsiteY108" fmla="*/ 3667683 h 5218739"/>
                <a:gd name="connsiteX109" fmla="*/ 1855684 w 3737830"/>
                <a:gd name="connsiteY109" fmla="*/ 3637806 h 5218739"/>
                <a:gd name="connsiteX110" fmla="*/ 1862226 w 3737830"/>
                <a:gd name="connsiteY110" fmla="*/ 3644447 h 5218739"/>
                <a:gd name="connsiteX111" fmla="*/ 1853117 w 3737830"/>
                <a:gd name="connsiteY111" fmla="*/ 3669542 h 5218739"/>
                <a:gd name="connsiteX112" fmla="*/ 1870421 w 3737830"/>
                <a:gd name="connsiteY112" fmla="*/ 3712298 h 5218739"/>
                <a:gd name="connsiteX113" fmla="*/ 1874064 w 3737830"/>
                <a:gd name="connsiteY113" fmla="*/ 3742970 h 5218739"/>
                <a:gd name="connsiteX114" fmla="*/ 1873154 w 3737830"/>
                <a:gd name="connsiteY114" fmla="*/ 3769925 h 5218739"/>
                <a:gd name="connsiteX115" fmla="*/ 1893189 w 3737830"/>
                <a:gd name="connsiteY115" fmla="*/ 3781078 h 5218739"/>
                <a:gd name="connsiteX116" fmla="*/ 1911403 w 3737830"/>
                <a:gd name="connsiteY116" fmla="*/ 3782937 h 5218739"/>
                <a:gd name="connsiteX117" fmla="*/ 1913224 w 3737830"/>
                <a:gd name="connsiteY117" fmla="*/ 3799668 h 5218739"/>
                <a:gd name="connsiteX118" fmla="*/ 1923242 w 3737830"/>
                <a:gd name="connsiteY118" fmla="*/ 3816398 h 5218739"/>
                <a:gd name="connsiteX119" fmla="*/ 1921420 w 3737830"/>
                <a:gd name="connsiteY119" fmla="*/ 3828481 h 5218739"/>
                <a:gd name="connsiteX120" fmla="*/ 1909581 w 3737830"/>
                <a:gd name="connsiteY120" fmla="*/ 3831270 h 5218739"/>
                <a:gd name="connsiteX121" fmla="*/ 1906849 w 3737830"/>
                <a:gd name="connsiteY121" fmla="*/ 3821975 h 5218739"/>
                <a:gd name="connsiteX122" fmla="*/ 1894100 w 3737830"/>
                <a:gd name="connsiteY122" fmla="*/ 3826622 h 5218739"/>
                <a:gd name="connsiteX123" fmla="*/ 1890457 w 3737830"/>
                <a:gd name="connsiteY123" fmla="*/ 3846141 h 5218739"/>
                <a:gd name="connsiteX124" fmla="*/ 1878618 w 3737830"/>
                <a:gd name="connsiteY124" fmla="*/ 3858224 h 5218739"/>
                <a:gd name="connsiteX125" fmla="*/ 1885903 w 3737830"/>
                <a:gd name="connsiteY125" fmla="*/ 3884249 h 5218739"/>
                <a:gd name="connsiteX126" fmla="*/ 1875886 w 3737830"/>
                <a:gd name="connsiteY126" fmla="*/ 3924216 h 5218739"/>
                <a:gd name="connsiteX127" fmla="*/ 1895010 w 3737830"/>
                <a:gd name="connsiteY127" fmla="*/ 3936299 h 5218739"/>
                <a:gd name="connsiteX128" fmla="*/ 1912314 w 3737830"/>
                <a:gd name="connsiteY128" fmla="*/ 3958606 h 5218739"/>
                <a:gd name="connsiteX129" fmla="*/ 1907760 w 3737830"/>
                <a:gd name="connsiteY129" fmla="*/ 3967901 h 5218739"/>
                <a:gd name="connsiteX130" fmla="*/ 1909581 w 3737830"/>
                <a:gd name="connsiteY130" fmla="*/ 3979055 h 5218739"/>
                <a:gd name="connsiteX131" fmla="*/ 1884992 w 3737830"/>
                <a:gd name="connsiteY131" fmla="*/ 3993927 h 5218739"/>
                <a:gd name="connsiteX132" fmla="*/ 1879528 w 3737830"/>
                <a:gd name="connsiteY132" fmla="*/ 4009728 h 5218739"/>
                <a:gd name="connsiteX133" fmla="*/ 1809404 w 3737830"/>
                <a:gd name="connsiteY133" fmla="*/ 4037612 h 5218739"/>
                <a:gd name="connsiteX134" fmla="*/ 1823065 w 3737830"/>
                <a:gd name="connsiteY134" fmla="*/ 4052483 h 5218739"/>
                <a:gd name="connsiteX135" fmla="*/ 1815780 w 3737830"/>
                <a:gd name="connsiteY135" fmla="*/ 4067355 h 5218739"/>
                <a:gd name="connsiteX136" fmla="*/ 1833083 w 3737830"/>
                <a:gd name="connsiteY136" fmla="*/ 4098957 h 5218739"/>
                <a:gd name="connsiteX137" fmla="*/ 1851297 w 3737830"/>
                <a:gd name="connsiteY137" fmla="*/ 4098957 h 5218739"/>
                <a:gd name="connsiteX138" fmla="*/ 1872243 w 3737830"/>
                <a:gd name="connsiteY138" fmla="*/ 4117546 h 5218739"/>
                <a:gd name="connsiteX139" fmla="*/ 1884082 w 3737830"/>
                <a:gd name="connsiteY139" fmla="*/ 4126841 h 5218739"/>
                <a:gd name="connsiteX140" fmla="*/ 1895921 w 3737830"/>
                <a:gd name="connsiteY140" fmla="*/ 4175173 h 5218739"/>
                <a:gd name="connsiteX141" fmla="*/ 1881349 w 3737830"/>
                <a:gd name="connsiteY141" fmla="*/ 4193762 h 5218739"/>
                <a:gd name="connsiteX142" fmla="*/ 1896832 w 3737830"/>
                <a:gd name="connsiteY142" fmla="*/ 4199339 h 5218739"/>
                <a:gd name="connsiteX143" fmla="*/ 1902296 w 3737830"/>
                <a:gd name="connsiteY143" fmla="*/ 4209564 h 5218739"/>
                <a:gd name="connsiteX144" fmla="*/ 1948742 w 3737830"/>
                <a:gd name="connsiteY144" fmla="*/ 4229082 h 5218739"/>
                <a:gd name="connsiteX145" fmla="*/ 1986991 w 3737830"/>
                <a:gd name="connsiteY145" fmla="*/ 4230941 h 5218739"/>
                <a:gd name="connsiteX146" fmla="*/ 1997008 w 3737830"/>
                <a:gd name="connsiteY146" fmla="*/ 4243954 h 5218739"/>
                <a:gd name="connsiteX147" fmla="*/ 2015222 w 3737830"/>
                <a:gd name="connsiteY147" fmla="*/ 4250460 h 5218739"/>
                <a:gd name="connsiteX148" fmla="*/ 2017044 w 3737830"/>
                <a:gd name="connsiteY148" fmla="*/ 4276485 h 5218739"/>
                <a:gd name="connsiteX149" fmla="*/ 2069313 w 3737830"/>
                <a:gd name="connsiteY149" fmla="*/ 4257313 h 5218739"/>
                <a:gd name="connsiteX150" fmla="*/ 2062579 w 3737830"/>
                <a:gd name="connsiteY150" fmla="*/ 4282062 h 5218739"/>
                <a:gd name="connsiteX151" fmla="*/ 2075328 w 3737830"/>
                <a:gd name="connsiteY151" fmla="*/ 4304369 h 5218739"/>
                <a:gd name="connsiteX152" fmla="*/ 2056204 w 3737830"/>
                <a:gd name="connsiteY152" fmla="*/ 4313664 h 5218739"/>
                <a:gd name="connsiteX153" fmla="*/ 2068043 w 3737830"/>
                <a:gd name="connsiteY153" fmla="*/ 4321100 h 5218739"/>
                <a:gd name="connsiteX154" fmla="*/ 2078061 w 3737830"/>
                <a:gd name="connsiteY154" fmla="*/ 4341548 h 5218739"/>
                <a:gd name="connsiteX155" fmla="*/ 2064400 w 3737830"/>
                <a:gd name="connsiteY155" fmla="*/ 4361067 h 5218739"/>
                <a:gd name="connsiteX156" fmla="*/ 2056204 w 3737830"/>
                <a:gd name="connsiteY156" fmla="*/ 4380586 h 5218739"/>
                <a:gd name="connsiteX157" fmla="*/ 2033436 w 3737830"/>
                <a:gd name="connsiteY157" fmla="*/ 4400105 h 5218739"/>
                <a:gd name="connsiteX158" fmla="*/ 2037990 w 3737830"/>
                <a:gd name="connsiteY158" fmla="*/ 4411258 h 5218739"/>
                <a:gd name="connsiteX159" fmla="*/ 2053472 w 3737830"/>
                <a:gd name="connsiteY159" fmla="*/ 4401034 h 5218739"/>
                <a:gd name="connsiteX160" fmla="*/ 2052561 w 3737830"/>
                <a:gd name="connsiteY160" fmla="*/ 4432636 h 5218739"/>
                <a:gd name="connsiteX161" fmla="*/ 2033436 w 3737830"/>
                <a:gd name="connsiteY161" fmla="*/ 4438213 h 5218739"/>
                <a:gd name="connsiteX162" fmla="*/ 2042543 w 3737830"/>
                <a:gd name="connsiteY162" fmla="*/ 4480040 h 5218739"/>
                <a:gd name="connsiteX163" fmla="*/ 2017044 w 3737830"/>
                <a:gd name="connsiteY163" fmla="*/ 4512571 h 5218739"/>
                <a:gd name="connsiteX164" fmla="*/ 2007937 w 3737830"/>
                <a:gd name="connsiteY164" fmla="*/ 4507923 h 5218739"/>
                <a:gd name="connsiteX165" fmla="*/ 2001562 w 3737830"/>
                <a:gd name="connsiteY165" fmla="*/ 4520936 h 5218739"/>
                <a:gd name="connsiteX166" fmla="*/ 1984259 w 3737830"/>
                <a:gd name="connsiteY166" fmla="*/ 4509783 h 5218739"/>
                <a:gd name="connsiteX167" fmla="*/ 1950563 w 3737830"/>
                <a:gd name="connsiteY167" fmla="*/ 4519077 h 5218739"/>
                <a:gd name="connsiteX168" fmla="*/ 1963313 w 3737830"/>
                <a:gd name="connsiteY168" fmla="*/ 4536737 h 5218739"/>
                <a:gd name="connsiteX169" fmla="*/ 1934170 w 3737830"/>
                <a:gd name="connsiteY169" fmla="*/ 4572057 h 5218739"/>
                <a:gd name="connsiteX170" fmla="*/ 1926885 w 3737830"/>
                <a:gd name="connsiteY170" fmla="*/ 4600870 h 5218739"/>
                <a:gd name="connsiteX171" fmla="*/ 1898653 w 3737830"/>
                <a:gd name="connsiteY171" fmla="*/ 4582281 h 5218739"/>
                <a:gd name="connsiteX172" fmla="*/ 1865868 w 3737830"/>
                <a:gd name="connsiteY172" fmla="*/ 4631543 h 5218739"/>
                <a:gd name="connsiteX173" fmla="*/ 1884992 w 3737830"/>
                <a:gd name="connsiteY173" fmla="*/ 4678016 h 5218739"/>
                <a:gd name="connsiteX174" fmla="*/ 1878618 w 3737830"/>
                <a:gd name="connsiteY174" fmla="*/ 4727278 h 5218739"/>
                <a:gd name="connsiteX175" fmla="*/ 1944188 w 3737830"/>
                <a:gd name="connsiteY175" fmla="*/ 4783976 h 5218739"/>
                <a:gd name="connsiteX176" fmla="*/ 1942366 w 3737830"/>
                <a:gd name="connsiteY176" fmla="*/ 4806283 h 5218739"/>
                <a:gd name="connsiteX177" fmla="*/ 1965369 w 3737830"/>
                <a:gd name="connsiteY177" fmla="*/ 4849738 h 5218739"/>
                <a:gd name="connsiteX178" fmla="*/ 2702849 w 3737830"/>
                <a:gd name="connsiteY178" fmla="*/ 5188594 h 5218739"/>
                <a:gd name="connsiteX179" fmla="*/ 3506718 w 3737830"/>
                <a:gd name="connsiteY179" fmla="*/ 5218739 h 5218739"/>
                <a:gd name="connsiteX180" fmla="*/ 3737830 w 3737830"/>
                <a:gd name="connsiteY180" fmla="*/ 4465112 h 5218739"/>
                <a:gd name="connsiteX181" fmla="*/ 3707685 w 3737830"/>
                <a:gd name="connsiteY181" fmla="*/ 3801921 h 5218739"/>
                <a:gd name="connsiteX182" fmla="*/ 3737830 w 3737830"/>
                <a:gd name="connsiteY182" fmla="*/ 3289455 h 5218739"/>
                <a:gd name="connsiteX183" fmla="*/ 3446427 w 3737830"/>
                <a:gd name="connsiteY183" fmla="*/ 2666457 h 5218739"/>
                <a:gd name="connsiteX184" fmla="*/ 2853575 w 3737830"/>
                <a:gd name="connsiteY184" fmla="*/ 2676506 h 5218739"/>
                <a:gd name="connsiteX185" fmla="*/ 2572221 w 3737830"/>
                <a:gd name="connsiteY185" fmla="*/ 2475539 h 5218739"/>
                <a:gd name="connsiteX186" fmla="*/ 2793285 w 3737830"/>
                <a:gd name="connsiteY186" fmla="*/ 2274572 h 5218739"/>
                <a:gd name="connsiteX187" fmla="*/ 2873671 w 3737830"/>
                <a:gd name="connsiteY187" fmla="*/ 2013314 h 5218739"/>
                <a:gd name="connsiteX188" fmla="*/ 3144977 w 3737830"/>
                <a:gd name="connsiteY188" fmla="*/ 1782202 h 5218739"/>
                <a:gd name="connsiteX189" fmla="*/ 2984203 w 3737830"/>
                <a:gd name="connsiteY189" fmla="*/ 1330027 h 5218739"/>
                <a:gd name="connsiteX190" fmla="*/ 3165074 w 3737830"/>
                <a:gd name="connsiteY190" fmla="*/ 1108963 h 5218739"/>
                <a:gd name="connsiteX191" fmla="*/ 3438708 w 3737830"/>
                <a:gd name="connsiteY191" fmla="*/ 708324 h 5218739"/>
                <a:gd name="connsiteX192" fmla="*/ 3377270 w 3737830"/>
                <a:gd name="connsiteY192" fmla="*/ 563993 h 5218739"/>
                <a:gd name="connsiteX193" fmla="*/ 3316598 w 3737830"/>
                <a:gd name="connsiteY193" fmla="*/ 440404 h 5218739"/>
                <a:gd name="connsiteX194" fmla="*/ 3332784 w 3737830"/>
                <a:gd name="connsiteY194" fmla="*/ 263417 h 5218739"/>
                <a:gd name="connsiteX195" fmla="*/ 3106192 w 3737830"/>
                <a:gd name="connsiteY195" fmla="*/ 128907 h 5218739"/>
                <a:gd name="connsiteX196" fmla="*/ 3124462 w 3737830"/>
                <a:gd name="connsiteY196" fmla="*/ 12400 h 5218739"/>
                <a:gd name="connsiteX197" fmla="*/ 3020642 w 3737830"/>
                <a:gd name="connsiteY197" fmla="*/ 1477 h 5218739"/>
                <a:gd name="connsiteX198" fmla="*/ 2958526 w 3737830"/>
                <a:gd name="connsiteY198" fmla="*/ 38129 h 5218739"/>
                <a:gd name="connsiteX199" fmla="*/ 2965150 w 3737830"/>
                <a:gd name="connsiteY199" fmla="*/ 223300 h 5218739"/>
                <a:gd name="connsiteX200" fmla="*/ 2780177 w 3737830"/>
                <a:gd name="connsiteY200" fmla="*/ 305894 h 5218739"/>
                <a:gd name="connsiteX201" fmla="*/ 2762617 w 3737830"/>
                <a:gd name="connsiteY201" fmla="*/ 448814 h 5218739"/>
                <a:gd name="connsiteX0" fmla="*/ 2762617 w 3737830"/>
                <a:gd name="connsiteY0" fmla="*/ 448814 h 5218739"/>
                <a:gd name="connsiteX1" fmla="*/ 2424105 w 3737830"/>
                <a:gd name="connsiteY1" fmla="*/ 558395 h 5218739"/>
                <a:gd name="connsiteX2" fmla="*/ 2293527 w 3737830"/>
                <a:gd name="connsiteY2" fmla="*/ 545493 h 5218739"/>
                <a:gd name="connsiteX3" fmla="*/ 2241444 w 3737830"/>
                <a:gd name="connsiteY3" fmla="*/ 716503 h 5218739"/>
                <a:gd name="connsiteX4" fmla="*/ 2040286 w 3737830"/>
                <a:gd name="connsiteY4" fmla="*/ 792017 h 5218739"/>
                <a:gd name="connsiteX5" fmla="*/ 1996355 w 3737830"/>
                <a:gd name="connsiteY5" fmla="*/ 709423 h 5218739"/>
                <a:gd name="connsiteX6" fmla="*/ 1883059 w 3737830"/>
                <a:gd name="connsiteY6" fmla="*/ 810896 h 5218739"/>
                <a:gd name="connsiteX7" fmla="*/ 1700399 w 3737830"/>
                <a:gd name="connsiteY7" fmla="*/ 820335 h 5218739"/>
                <a:gd name="connsiteX8" fmla="*/ 1591727 w 3737830"/>
                <a:gd name="connsiteY8" fmla="*/ 910008 h 5218739"/>
                <a:gd name="connsiteX9" fmla="*/ 1478186 w 3737830"/>
                <a:gd name="connsiteY9" fmla="*/ 938674 h 5218739"/>
                <a:gd name="connsiteX10" fmla="*/ 1392881 w 3737830"/>
                <a:gd name="connsiteY10" fmla="*/ 1179028 h 5218739"/>
                <a:gd name="connsiteX11" fmla="*/ 1249527 w 3737830"/>
                <a:gd name="connsiteY11" fmla="*/ 1112953 h 5218739"/>
                <a:gd name="connsiteX12" fmla="*/ 1184787 w 3737830"/>
                <a:gd name="connsiteY12" fmla="*/ 1226224 h 5218739"/>
                <a:gd name="connsiteX13" fmla="*/ 1214845 w 3737830"/>
                <a:gd name="connsiteY13" fmla="*/ 1445687 h 5218739"/>
                <a:gd name="connsiteX14" fmla="*/ 1062243 w 3737830"/>
                <a:gd name="connsiteY14" fmla="*/ 1497603 h 5218739"/>
                <a:gd name="connsiteX15" fmla="*/ 1018312 w 3737830"/>
                <a:gd name="connsiteY15" fmla="*/ 1415010 h 5218739"/>
                <a:gd name="connsiteX16" fmla="*/ 932762 w 3737830"/>
                <a:gd name="connsiteY16" fmla="*/ 1436248 h 5218739"/>
                <a:gd name="connsiteX17" fmla="*/ 902682 w 3737830"/>
                <a:gd name="connsiteY17" fmla="*/ 1355452 h 5218739"/>
                <a:gd name="connsiteX18" fmla="*/ 646054 w 3737830"/>
                <a:gd name="connsiteY18" fmla="*/ 1443327 h 5218739"/>
                <a:gd name="connsiteX19" fmla="*/ 553567 w 3737830"/>
                <a:gd name="connsiteY19" fmla="*/ 1318257 h 5218739"/>
                <a:gd name="connsiteX20" fmla="*/ 528134 w 3737830"/>
                <a:gd name="connsiteY20" fmla="*/ 1490524 h 5218739"/>
                <a:gd name="connsiteX21" fmla="*/ 384780 w 3737830"/>
                <a:gd name="connsiteY21" fmla="*/ 1490524 h 5218739"/>
                <a:gd name="connsiteX22" fmla="*/ 289981 w 3737830"/>
                <a:gd name="connsiteY22" fmla="*/ 1625034 h 5218739"/>
                <a:gd name="connsiteX23" fmla="*/ 132783 w 3737830"/>
                <a:gd name="connsiteY23" fmla="*/ 1704252 h 5218739"/>
                <a:gd name="connsiteX24" fmla="*/ 137379 w 3737830"/>
                <a:gd name="connsiteY24" fmla="*/ 1825618 h 5218739"/>
                <a:gd name="connsiteX25" fmla="*/ 33332 w 3737830"/>
                <a:gd name="connsiteY25" fmla="*/ 1927091 h 5218739"/>
                <a:gd name="connsiteX26" fmla="*/ 6257 w 3737830"/>
                <a:gd name="connsiteY26" fmla="*/ 2273583 h 5218739"/>
                <a:gd name="connsiteX27" fmla="*/ 63390 w 3737830"/>
                <a:gd name="connsiteY27" fmla="*/ 2443891 h 5218739"/>
                <a:gd name="connsiteX28" fmla="*/ 125819 w 3737830"/>
                <a:gd name="connsiteY28" fmla="*/ 2469849 h 5218739"/>
                <a:gd name="connsiteX29" fmla="*/ 169750 w 3737830"/>
                <a:gd name="connsiteY29" fmla="*/ 2613798 h 5218739"/>
                <a:gd name="connsiteX30" fmla="*/ 358836 w 3737830"/>
                <a:gd name="connsiteY30" fmla="*/ 2804548 h 5218739"/>
                <a:gd name="connsiteX31" fmla="*/ 521198 w 3737830"/>
                <a:gd name="connsiteY31" fmla="*/ 2892257 h 5218739"/>
                <a:gd name="connsiteX32" fmla="*/ 598137 w 3737830"/>
                <a:gd name="connsiteY32" fmla="*/ 3135838 h 5218739"/>
                <a:gd name="connsiteX33" fmla="*/ 424087 w 3737830"/>
                <a:gd name="connsiteY33" fmla="*/ 3331184 h 5218739"/>
                <a:gd name="connsiteX34" fmla="*/ 292409 w 3737830"/>
                <a:gd name="connsiteY34" fmla="*/ 3556346 h 5218739"/>
                <a:gd name="connsiteX35" fmla="*/ 293251 w 3737830"/>
                <a:gd name="connsiteY35" fmla="*/ 3670361 h 5218739"/>
                <a:gd name="connsiteX36" fmla="*/ 335069 w 3737830"/>
                <a:gd name="connsiteY36" fmla="*/ 3679847 h 5218739"/>
                <a:gd name="connsiteX37" fmla="*/ 355879 w 3737830"/>
                <a:gd name="connsiteY37" fmla="*/ 3689581 h 5218739"/>
                <a:gd name="connsiteX38" fmla="*/ 379289 w 3737830"/>
                <a:gd name="connsiteY38" fmla="*/ 3682502 h 5218739"/>
                <a:gd name="connsiteX39" fmla="*/ 414839 w 3737830"/>
                <a:gd name="connsiteY39" fmla="*/ 3702855 h 5218739"/>
                <a:gd name="connsiteX40" fmla="*/ 446920 w 3737830"/>
                <a:gd name="connsiteY40" fmla="*/ 3695776 h 5218739"/>
                <a:gd name="connsiteX41" fmla="*/ 493741 w 3737830"/>
                <a:gd name="connsiteY41" fmla="*/ 3732943 h 5218739"/>
                <a:gd name="connsiteX42" fmla="*/ 522354 w 3737830"/>
                <a:gd name="connsiteY42" fmla="*/ 3724094 h 5218739"/>
                <a:gd name="connsiteX43" fmla="*/ 532759 w 3737830"/>
                <a:gd name="connsiteY43" fmla="*/ 3741792 h 5218739"/>
                <a:gd name="connsiteX44" fmla="*/ 569175 w 3737830"/>
                <a:gd name="connsiteY44" fmla="*/ 3717014 h 5218739"/>
                <a:gd name="connsiteX45" fmla="*/ 592586 w 3737830"/>
                <a:gd name="connsiteY45" fmla="*/ 3720554 h 5218739"/>
                <a:gd name="connsiteX46" fmla="*/ 610247 w 3737830"/>
                <a:gd name="connsiteY46" fmla="*/ 3714362 h 5218739"/>
                <a:gd name="connsiteX47" fmla="*/ 638542 w 3737830"/>
                <a:gd name="connsiteY47" fmla="*/ 3764424 h 5218739"/>
                <a:gd name="connsiteX48" fmla="*/ 654147 w 3737830"/>
                <a:gd name="connsiteY48" fmla="*/ 3775420 h 5218739"/>
                <a:gd name="connsiteX49" fmla="*/ 687095 w 3737830"/>
                <a:gd name="connsiteY49" fmla="*/ 3777190 h 5218739"/>
                <a:gd name="connsiteX50" fmla="*/ 692298 w 3737830"/>
                <a:gd name="connsiteY50" fmla="*/ 3751527 h 5218739"/>
                <a:gd name="connsiteX51" fmla="*/ 707038 w 3737830"/>
                <a:gd name="connsiteY51" fmla="*/ 3744447 h 5218739"/>
                <a:gd name="connsiteX52" fmla="*/ 706171 w 3737830"/>
                <a:gd name="connsiteY52" fmla="*/ 3728519 h 5218739"/>
                <a:gd name="connsiteX53" fmla="*/ 734784 w 3737830"/>
                <a:gd name="connsiteY53" fmla="*/ 3712590 h 5218739"/>
                <a:gd name="connsiteX54" fmla="*/ 751258 w 3737830"/>
                <a:gd name="connsiteY54" fmla="*/ 3718784 h 5218739"/>
                <a:gd name="connsiteX55" fmla="*/ 767732 w 3737830"/>
                <a:gd name="connsiteY55" fmla="*/ 3688697 h 5218739"/>
                <a:gd name="connsiteX56" fmla="*/ 818889 w 3737830"/>
                <a:gd name="connsiteY56" fmla="*/ 3698431 h 5218739"/>
                <a:gd name="connsiteX57" fmla="*/ 834496 w 3737830"/>
                <a:gd name="connsiteY57" fmla="*/ 3730288 h 5218739"/>
                <a:gd name="connsiteX58" fmla="*/ 868311 w 3737830"/>
                <a:gd name="connsiteY58" fmla="*/ 3683387 h 5218739"/>
                <a:gd name="connsiteX59" fmla="*/ 908196 w 3737830"/>
                <a:gd name="connsiteY59" fmla="*/ 3669228 h 5218739"/>
                <a:gd name="connsiteX60" fmla="*/ 934208 w 3737830"/>
                <a:gd name="connsiteY60" fmla="*/ 3674538 h 5218739"/>
                <a:gd name="connsiteX61" fmla="*/ 968890 w 3737830"/>
                <a:gd name="connsiteY61" fmla="*/ 3647105 h 5218739"/>
                <a:gd name="connsiteX62" fmla="*/ 994035 w 3737830"/>
                <a:gd name="connsiteY62" fmla="*/ 3640910 h 5218739"/>
                <a:gd name="connsiteX63" fmla="*/ 1026983 w 3737830"/>
                <a:gd name="connsiteY63" fmla="*/ 3599318 h 5218739"/>
                <a:gd name="connsiteX64" fmla="*/ 1054920 w 3737830"/>
                <a:gd name="connsiteY64" fmla="*/ 3580857 h 5218739"/>
                <a:gd name="connsiteX65" fmla="*/ 1068602 w 3737830"/>
                <a:gd name="connsiteY65" fmla="*/ 3593124 h 5218739"/>
                <a:gd name="connsiteX66" fmla="*/ 1093747 w 3737830"/>
                <a:gd name="connsiteY66" fmla="*/ 3608168 h 5218739"/>
                <a:gd name="connsiteX67" fmla="*/ 1105885 w 3737830"/>
                <a:gd name="connsiteY67" fmla="*/ 3580735 h 5218739"/>
                <a:gd name="connsiteX68" fmla="*/ 1116290 w 3737830"/>
                <a:gd name="connsiteY68" fmla="*/ 3585159 h 5218739"/>
                <a:gd name="connsiteX69" fmla="*/ 1138834 w 3737830"/>
                <a:gd name="connsiteY69" fmla="*/ 3550647 h 5218739"/>
                <a:gd name="connsiteX70" fmla="*/ 1159643 w 3737830"/>
                <a:gd name="connsiteY70" fmla="*/ 3545337 h 5218739"/>
                <a:gd name="connsiteX71" fmla="*/ 1169181 w 3737830"/>
                <a:gd name="connsiteY71" fmla="*/ 3554187 h 5218739"/>
                <a:gd name="connsiteX72" fmla="*/ 1177851 w 3737830"/>
                <a:gd name="connsiteY72" fmla="*/ 3545337 h 5218739"/>
                <a:gd name="connsiteX73" fmla="*/ 1187389 w 3737830"/>
                <a:gd name="connsiteY73" fmla="*/ 3543568 h 5218739"/>
                <a:gd name="connsiteX74" fmla="*/ 1189990 w 3737830"/>
                <a:gd name="connsiteY74" fmla="*/ 3533833 h 5218739"/>
                <a:gd name="connsiteX75" fmla="*/ 1204730 w 3737830"/>
                <a:gd name="connsiteY75" fmla="*/ 3527639 h 5218739"/>
                <a:gd name="connsiteX76" fmla="*/ 1251551 w 3737830"/>
                <a:gd name="connsiteY76" fmla="*/ 3524099 h 5218739"/>
                <a:gd name="connsiteX77" fmla="*/ 1263690 w 3737830"/>
                <a:gd name="connsiteY77" fmla="*/ 3532948 h 5218739"/>
                <a:gd name="connsiteX78" fmla="*/ 1274095 w 3737830"/>
                <a:gd name="connsiteY78" fmla="*/ 3522329 h 5218739"/>
                <a:gd name="connsiteX79" fmla="*/ 1278430 w 3737830"/>
                <a:gd name="connsiteY79" fmla="*/ 3501976 h 5218739"/>
                <a:gd name="connsiteX80" fmla="*/ 1273228 w 3737830"/>
                <a:gd name="connsiteY80" fmla="*/ 3489587 h 5218739"/>
                <a:gd name="connsiteX81" fmla="*/ 1289702 w 3737830"/>
                <a:gd name="connsiteY81" fmla="*/ 3474543 h 5218739"/>
                <a:gd name="connsiteX82" fmla="*/ 1300974 w 3737830"/>
                <a:gd name="connsiteY82" fmla="*/ 3476313 h 5218739"/>
                <a:gd name="connsiteX83" fmla="*/ 1300974 w 3737830"/>
                <a:gd name="connsiteY83" fmla="*/ 3499321 h 5218739"/>
                <a:gd name="connsiteX84" fmla="*/ 1315714 w 3737830"/>
                <a:gd name="connsiteY84" fmla="*/ 3489587 h 5218739"/>
                <a:gd name="connsiteX85" fmla="*/ 1327853 w 3737830"/>
                <a:gd name="connsiteY85" fmla="*/ 3486932 h 5218739"/>
                <a:gd name="connsiteX86" fmla="*/ 1350396 w 3737830"/>
                <a:gd name="connsiteY86" fmla="*/ 3479852 h 5218739"/>
                <a:gd name="connsiteX87" fmla="*/ 1374674 w 3737830"/>
                <a:gd name="connsiteY87" fmla="*/ 3482507 h 5218739"/>
                <a:gd name="connsiteX88" fmla="*/ 1368604 w 3737830"/>
                <a:gd name="connsiteY88" fmla="*/ 3494011 h 5218739"/>
                <a:gd name="connsiteX89" fmla="*/ 1369472 w 3737830"/>
                <a:gd name="connsiteY89" fmla="*/ 3517020 h 5218739"/>
                <a:gd name="connsiteX90" fmla="*/ 1392882 w 3737830"/>
                <a:gd name="connsiteY90" fmla="*/ 3492241 h 5218739"/>
                <a:gd name="connsiteX91" fmla="*/ 1416293 w 3737830"/>
                <a:gd name="connsiteY91" fmla="*/ 3491357 h 5218739"/>
                <a:gd name="connsiteX92" fmla="*/ 1442779 w 3737830"/>
                <a:gd name="connsiteY92" fmla="*/ 3466701 h 5218739"/>
                <a:gd name="connsiteX93" fmla="*/ 1499530 w 3737830"/>
                <a:gd name="connsiteY93" fmla="*/ 3501976 h 5218739"/>
                <a:gd name="connsiteX94" fmla="*/ 1544618 w 3737830"/>
                <a:gd name="connsiteY94" fmla="*/ 3581620 h 5218739"/>
                <a:gd name="connsiteX95" fmla="*/ 1551554 w 3737830"/>
                <a:gd name="connsiteY95" fmla="*/ 3574540 h 5218739"/>
                <a:gd name="connsiteX96" fmla="*/ 1567161 w 3737830"/>
                <a:gd name="connsiteY96" fmla="*/ 3575426 h 5218739"/>
                <a:gd name="connsiteX97" fmla="*/ 1578433 w 3737830"/>
                <a:gd name="connsiteY97" fmla="*/ 3586929 h 5218739"/>
                <a:gd name="connsiteX98" fmla="*/ 1613115 w 3737830"/>
                <a:gd name="connsiteY98" fmla="*/ 3594009 h 5218739"/>
                <a:gd name="connsiteX99" fmla="*/ 1653867 w 3737830"/>
                <a:gd name="connsiteY99" fmla="*/ 3578080 h 5218739"/>
                <a:gd name="connsiteX100" fmla="*/ 1694619 w 3737830"/>
                <a:gd name="connsiteY100" fmla="*/ 3586929 h 5218739"/>
                <a:gd name="connsiteX101" fmla="*/ 1693752 w 3737830"/>
                <a:gd name="connsiteY101" fmla="*/ 3627636 h 5218739"/>
                <a:gd name="connsiteX102" fmla="*/ 1721498 w 3737830"/>
                <a:gd name="connsiteY102" fmla="*/ 3656839 h 5218739"/>
                <a:gd name="connsiteX103" fmla="*/ 1761383 w 3737830"/>
                <a:gd name="connsiteY103" fmla="*/ 3656839 h 5218739"/>
                <a:gd name="connsiteX104" fmla="*/ 1760429 w 3737830"/>
                <a:gd name="connsiteY104" fmla="*/ 3685379 h 5218739"/>
                <a:gd name="connsiteX105" fmla="*/ 1778441 w 3737830"/>
                <a:gd name="connsiteY105" fmla="*/ 3689061 h 5218739"/>
                <a:gd name="connsiteX106" fmla="*/ 1800298 w 3737830"/>
                <a:gd name="connsiteY106" fmla="*/ 3684413 h 5218739"/>
                <a:gd name="connsiteX107" fmla="*/ 1813047 w 3737830"/>
                <a:gd name="connsiteY107" fmla="*/ 3669542 h 5218739"/>
                <a:gd name="connsiteX108" fmla="*/ 1833083 w 3737830"/>
                <a:gd name="connsiteY108" fmla="*/ 3667683 h 5218739"/>
                <a:gd name="connsiteX109" fmla="*/ 1855684 w 3737830"/>
                <a:gd name="connsiteY109" fmla="*/ 3637806 h 5218739"/>
                <a:gd name="connsiteX110" fmla="*/ 1862226 w 3737830"/>
                <a:gd name="connsiteY110" fmla="*/ 3644447 h 5218739"/>
                <a:gd name="connsiteX111" fmla="*/ 1853117 w 3737830"/>
                <a:gd name="connsiteY111" fmla="*/ 3669542 h 5218739"/>
                <a:gd name="connsiteX112" fmla="*/ 1870421 w 3737830"/>
                <a:gd name="connsiteY112" fmla="*/ 3712298 h 5218739"/>
                <a:gd name="connsiteX113" fmla="*/ 1874064 w 3737830"/>
                <a:gd name="connsiteY113" fmla="*/ 3742970 h 5218739"/>
                <a:gd name="connsiteX114" fmla="*/ 1873154 w 3737830"/>
                <a:gd name="connsiteY114" fmla="*/ 3769925 h 5218739"/>
                <a:gd name="connsiteX115" fmla="*/ 1893189 w 3737830"/>
                <a:gd name="connsiteY115" fmla="*/ 3781078 h 5218739"/>
                <a:gd name="connsiteX116" fmla="*/ 1911403 w 3737830"/>
                <a:gd name="connsiteY116" fmla="*/ 3782937 h 5218739"/>
                <a:gd name="connsiteX117" fmla="*/ 1913224 w 3737830"/>
                <a:gd name="connsiteY117" fmla="*/ 3799668 h 5218739"/>
                <a:gd name="connsiteX118" fmla="*/ 1923242 w 3737830"/>
                <a:gd name="connsiteY118" fmla="*/ 3816398 h 5218739"/>
                <a:gd name="connsiteX119" fmla="*/ 1921420 w 3737830"/>
                <a:gd name="connsiteY119" fmla="*/ 3828481 h 5218739"/>
                <a:gd name="connsiteX120" fmla="*/ 1909581 w 3737830"/>
                <a:gd name="connsiteY120" fmla="*/ 3831270 h 5218739"/>
                <a:gd name="connsiteX121" fmla="*/ 1906849 w 3737830"/>
                <a:gd name="connsiteY121" fmla="*/ 3821975 h 5218739"/>
                <a:gd name="connsiteX122" fmla="*/ 1894100 w 3737830"/>
                <a:gd name="connsiteY122" fmla="*/ 3826622 h 5218739"/>
                <a:gd name="connsiteX123" fmla="*/ 1890457 w 3737830"/>
                <a:gd name="connsiteY123" fmla="*/ 3846141 h 5218739"/>
                <a:gd name="connsiteX124" fmla="*/ 1878618 w 3737830"/>
                <a:gd name="connsiteY124" fmla="*/ 3858224 h 5218739"/>
                <a:gd name="connsiteX125" fmla="*/ 1885903 w 3737830"/>
                <a:gd name="connsiteY125" fmla="*/ 3884249 h 5218739"/>
                <a:gd name="connsiteX126" fmla="*/ 1875886 w 3737830"/>
                <a:gd name="connsiteY126" fmla="*/ 3924216 h 5218739"/>
                <a:gd name="connsiteX127" fmla="*/ 1895010 w 3737830"/>
                <a:gd name="connsiteY127" fmla="*/ 3936299 h 5218739"/>
                <a:gd name="connsiteX128" fmla="*/ 1912314 w 3737830"/>
                <a:gd name="connsiteY128" fmla="*/ 3958606 h 5218739"/>
                <a:gd name="connsiteX129" fmla="*/ 1907760 w 3737830"/>
                <a:gd name="connsiteY129" fmla="*/ 3967901 h 5218739"/>
                <a:gd name="connsiteX130" fmla="*/ 1909581 w 3737830"/>
                <a:gd name="connsiteY130" fmla="*/ 3979055 h 5218739"/>
                <a:gd name="connsiteX131" fmla="*/ 1884992 w 3737830"/>
                <a:gd name="connsiteY131" fmla="*/ 3993927 h 5218739"/>
                <a:gd name="connsiteX132" fmla="*/ 1879528 w 3737830"/>
                <a:gd name="connsiteY132" fmla="*/ 4009728 h 5218739"/>
                <a:gd name="connsiteX133" fmla="*/ 1809404 w 3737830"/>
                <a:gd name="connsiteY133" fmla="*/ 4037612 h 5218739"/>
                <a:gd name="connsiteX134" fmla="*/ 1823065 w 3737830"/>
                <a:gd name="connsiteY134" fmla="*/ 4052483 h 5218739"/>
                <a:gd name="connsiteX135" fmla="*/ 1815780 w 3737830"/>
                <a:gd name="connsiteY135" fmla="*/ 4067355 h 5218739"/>
                <a:gd name="connsiteX136" fmla="*/ 1833083 w 3737830"/>
                <a:gd name="connsiteY136" fmla="*/ 4098957 h 5218739"/>
                <a:gd name="connsiteX137" fmla="*/ 1851297 w 3737830"/>
                <a:gd name="connsiteY137" fmla="*/ 4098957 h 5218739"/>
                <a:gd name="connsiteX138" fmla="*/ 1872243 w 3737830"/>
                <a:gd name="connsiteY138" fmla="*/ 4117546 h 5218739"/>
                <a:gd name="connsiteX139" fmla="*/ 1884082 w 3737830"/>
                <a:gd name="connsiteY139" fmla="*/ 4126841 h 5218739"/>
                <a:gd name="connsiteX140" fmla="*/ 1895921 w 3737830"/>
                <a:gd name="connsiteY140" fmla="*/ 4175173 h 5218739"/>
                <a:gd name="connsiteX141" fmla="*/ 1881349 w 3737830"/>
                <a:gd name="connsiteY141" fmla="*/ 4193762 h 5218739"/>
                <a:gd name="connsiteX142" fmla="*/ 1896832 w 3737830"/>
                <a:gd name="connsiteY142" fmla="*/ 4199339 h 5218739"/>
                <a:gd name="connsiteX143" fmla="*/ 1902296 w 3737830"/>
                <a:gd name="connsiteY143" fmla="*/ 4209564 h 5218739"/>
                <a:gd name="connsiteX144" fmla="*/ 1948742 w 3737830"/>
                <a:gd name="connsiteY144" fmla="*/ 4229082 h 5218739"/>
                <a:gd name="connsiteX145" fmla="*/ 1986991 w 3737830"/>
                <a:gd name="connsiteY145" fmla="*/ 4230941 h 5218739"/>
                <a:gd name="connsiteX146" fmla="*/ 1997008 w 3737830"/>
                <a:gd name="connsiteY146" fmla="*/ 4243954 h 5218739"/>
                <a:gd name="connsiteX147" fmla="*/ 2015222 w 3737830"/>
                <a:gd name="connsiteY147" fmla="*/ 4250460 h 5218739"/>
                <a:gd name="connsiteX148" fmla="*/ 2017044 w 3737830"/>
                <a:gd name="connsiteY148" fmla="*/ 4276485 h 5218739"/>
                <a:gd name="connsiteX149" fmla="*/ 2069313 w 3737830"/>
                <a:gd name="connsiteY149" fmla="*/ 4257313 h 5218739"/>
                <a:gd name="connsiteX150" fmla="*/ 2062579 w 3737830"/>
                <a:gd name="connsiteY150" fmla="*/ 4282062 h 5218739"/>
                <a:gd name="connsiteX151" fmla="*/ 2075328 w 3737830"/>
                <a:gd name="connsiteY151" fmla="*/ 4304369 h 5218739"/>
                <a:gd name="connsiteX152" fmla="*/ 2056204 w 3737830"/>
                <a:gd name="connsiteY152" fmla="*/ 4313664 h 5218739"/>
                <a:gd name="connsiteX153" fmla="*/ 2068043 w 3737830"/>
                <a:gd name="connsiteY153" fmla="*/ 4321100 h 5218739"/>
                <a:gd name="connsiteX154" fmla="*/ 2078061 w 3737830"/>
                <a:gd name="connsiteY154" fmla="*/ 4341548 h 5218739"/>
                <a:gd name="connsiteX155" fmla="*/ 2064400 w 3737830"/>
                <a:gd name="connsiteY155" fmla="*/ 4361067 h 5218739"/>
                <a:gd name="connsiteX156" fmla="*/ 2056204 w 3737830"/>
                <a:gd name="connsiteY156" fmla="*/ 4380586 h 5218739"/>
                <a:gd name="connsiteX157" fmla="*/ 2033436 w 3737830"/>
                <a:gd name="connsiteY157" fmla="*/ 4400105 h 5218739"/>
                <a:gd name="connsiteX158" fmla="*/ 2037990 w 3737830"/>
                <a:gd name="connsiteY158" fmla="*/ 4411258 h 5218739"/>
                <a:gd name="connsiteX159" fmla="*/ 2053472 w 3737830"/>
                <a:gd name="connsiteY159" fmla="*/ 4401034 h 5218739"/>
                <a:gd name="connsiteX160" fmla="*/ 2052561 w 3737830"/>
                <a:gd name="connsiteY160" fmla="*/ 4432636 h 5218739"/>
                <a:gd name="connsiteX161" fmla="*/ 2033436 w 3737830"/>
                <a:gd name="connsiteY161" fmla="*/ 4438213 h 5218739"/>
                <a:gd name="connsiteX162" fmla="*/ 2042543 w 3737830"/>
                <a:gd name="connsiteY162" fmla="*/ 4480040 h 5218739"/>
                <a:gd name="connsiteX163" fmla="*/ 2017044 w 3737830"/>
                <a:gd name="connsiteY163" fmla="*/ 4512571 h 5218739"/>
                <a:gd name="connsiteX164" fmla="*/ 2007937 w 3737830"/>
                <a:gd name="connsiteY164" fmla="*/ 4507923 h 5218739"/>
                <a:gd name="connsiteX165" fmla="*/ 2001562 w 3737830"/>
                <a:gd name="connsiteY165" fmla="*/ 4520936 h 5218739"/>
                <a:gd name="connsiteX166" fmla="*/ 1984259 w 3737830"/>
                <a:gd name="connsiteY166" fmla="*/ 4509783 h 5218739"/>
                <a:gd name="connsiteX167" fmla="*/ 1950563 w 3737830"/>
                <a:gd name="connsiteY167" fmla="*/ 4519077 h 5218739"/>
                <a:gd name="connsiteX168" fmla="*/ 1963313 w 3737830"/>
                <a:gd name="connsiteY168" fmla="*/ 4536737 h 5218739"/>
                <a:gd name="connsiteX169" fmla="*/ 1934170 w 3737830"/>
                <a:gd name="connsiteY169" fmla="*/ 4572057 h 5218739"/>
                <a:gd name="connsiteX170" fmla="*/ 1926885 w 3737830"/>
                <a:gd name="connsiteY170" fmla="*/ 4600870 h 5218739"/>
                <a:gd name="connsiteX171" fmla="*/ 1898653 w 3737830"/>
                <a:gd name="connsiteY171" fmla="*/ 4582281 h 5218739"/>
                <a:gd name="connsiteX172" fmla="*/ 1865868 w 3737830"/>
                <a:gd name="connsiteY172" fmla="*/ 4631543 h 5218739"/>
                <a:gd name="connsiteX173" fmla="*/ 1884992 w 3737830"/>
                <a:gd name="connsiteY173" fmla="*/ 4678016 h 5218739"/>
                <a:gd name="connsiteX174" fmla="*/ 1878618 w 3737830"/>
                <a:gd name="connsiteY174" fmla="*/ 4727278 h 5218739"/>
                <a:gd name="connsiteX175" fmla="*/ 1944188 w 3737830"/>
                <a:gd name="connsiteY175" fmla="*/ 4783976 h 5218739"/>
                <a:gd name="connsiteX176" fmla="*/ 1942366 w 3737830"/>
                <a:gd name="connsiteY176" fmla="*/ 4806283 h 5218739"/>
                <a:gd name="connsiteX177" fmla="*/ 1965369 w 3737830"/>
                <a:gd name="connsiteY177" fmla="*/ 4849738 h 5218739"/>
                <a:gd name="connsiteX178" fmla="*/ 2702849 w 3737830"/>
                <a:gd name="connsiteY178" fmla="*/ 5188594 h 5218739"/>
                <a:gd name="connsiteX179" fmla="*/ 3506718 w 3737830"/>
                <a:gd name="connsiteY179" fmla="*/ 5218739 h 5218739"/>
                <a:gd name="connsiteX180" fmla="*/ 3737830 w 3737830"/>
                <a:gd name="connsiteY180" fmla="*/ 4465112 h 5218739"/>
                <a:gd name="connsiteX181" fmla="*/ 3707685 w 3737830"/>
                <a:gd name="connsiteY181" fmla="*/ 3801921 h 5218739"/>
                <a:gd name="connsiteX182" fmla="*/ 3737830 w 3737830"/>
                <a:gd name="connsiteY182" fmla="*/ 3289455 h 5218739"/>
                <a:gd name="connsiteX183" fmla="*/ 3446427 w 3737830"/>
                <a:gd name="connsiteY183" fmla="*/ 2666457 h 5218739"/>
                <a:gd name="connsiteX184" fmla="*/ 2853575 w 3737830"/>
                <a:gd name="connsiteY184" fmla="*/ 2676506 h 5218739"/>
                <a:gd name="connsiteX185" fmla="*/ 2572221 w 3737830"/>
                <a:gd name="connsiteY185" fmla="*/ 2475539 h 5218739"/>
                <a:gd name="connsiteX186" fmla="*/ 2793285 w 3737830"/>
                <a:gd name="connsiteY186" fmla="*/ 2274572 h 5218739"/>
                <a:gd name="connsiteX187" fmla="*/ 2873671 w 3737830"/>
                <a:gd name="connsiteY187" fmla="*/ 2013314 h 5218739"/>
                <a:gd name="connsiteX188" fmla="*/ 3144977 w 3737830"/>
                <a:gd name="connsiteY188" fmla="*/ 1782202 h 5218739"/>
                <a:gd name="connsiteX189" fmla="*/ 2984203 w 3737830"/>
                <a:gd name="connsiteY189" fmla="*/ 1330027 h 5218739"/>
                <a:gd name="connsiteX190" fmla="*/ 3165074 w 3737830"/>
                <a:gd name="connsiteY190" fmla="*/ 1108963 h 5218739"/>
                <a:gd name="connsiteX191" fmla="*/ 3438708 w 3737830"/>
                <a:gd name="connsiteY191" fmla="*/ 708324 h 5218739"/>
                <a:gd name="connsiteX192" fmla="*/ 3377270 w 3737830"/>
                <a:gd name="connsiteY192" fmla="*/ 563993 h 5218739"/>
                <a:gd name="connsiteX193" fmla="*/ 3316598 w 3737830"/>
                <a:gd name="connsiteY193" fmla="*/ 440404 h 5218739"/>
                <a:gd name="connsiteX194" fmla="*/ 3332784 w 3737830"/>
                <a:gd name="connsiteY194" fmla="*/ 263417 h 5218739"/>
                <a:gd name="connsiteX195" fmla="*/ 3106192 w 3737830"/>
                <a:gd name="connsiteY195" fmla="*/ 128907 h 5218739"/>
                <a:gd name="connsiteX196" fmla="*/ 3124462 w 3737830"/>
                <a:gd name="connsiteY196" fmla="*/ 12400 h 5218739"/>
                <a:gd name="connsiteX197" fmla="*/ 3020642 w 3737830"/>
                <a:gd name="connsiteY197" fmla="*/ 1477 h 5218739"/>
                <a:gd name="connsiteX198" fmla="*/ 2958526 w 3737830"/>
                <a:gd name="connsiteY198" fmla="*/ 38129 h 5218739"/>
                <a:gd name="connsiteX199" fmla="*/ 2965150 w 3737830"/>
                <a:gd name="connsiteY199" fmla="*/ 223300 h 5218739"/>
                <a:gd name="connsiteX200" fmla="*/ 2780177 w 3737830"/>
                <a:gd name="connsiteY200" fmla="*/ 305894 h 5218739"/>
                <a:gd name="connsiteX201" fmla="*/ 2762617 w 3737830"/>
                <a:gd name="connsiteY201" fmla="*/ 448814 h 5218739"/>
                <a:gd name="connsiteX0" fmla="*/ 2762617 w 3737830"/>
                <a:gd name="connsiteY0" fmla="*/ 448814 h 5218739"/>
                <a:gd name="connsiteX1" fmla="*/ 2424105 w 3737830"/>
                <a:gd name="connsiteY1" fmla="*/ 558395 h 5218739"/>
                <a:gd name="connsiteX2" fmla="*/ 2293527 w 3737830"/>
                <a:gd name="connsiteY2" fmla="*/ 545493 h 5218739"/>
                <a:gd name="connsiteX3" fmla="*/ 2241444 w 3737830"/>
                <a:gd name="connsiteY3" fmla="*/ 716503 h 5218739"/>
                <a:gd name="connsiteX4" fmla="*/ 2040286 w 3737830"/>
                <a:gd name="connsiteY4" fmla="*/ 792017 h 5218739"/>
                <a:gd name="connsiteX5" fmla="*/ 1996355 w 3737830"/>
                <a:gd name="connsiteY5" fmla="*/ 709423 h 5218739"/>
                <a:gd name="connsiteX6" fmla="*/ 1883059 w 3737830"/>
                <a:gd name="connsiteY6" fmla="*/ 810896 h 5218739"/>
                <a:gd name="connsiteX7" fmla="*/ 1700399 w 3737830"/>
                <a:gd name="connsiteY7" fmla="*/ 820335 h 5218739"/>
                <a:gd name="connsiteX8" fmla="*/ 1591727 w 3737830"/>
                <a:gd name="connsiteY8" fmla="*/ 910008 h 5218739"/>
                <a:gd name="connsiteX9" fmla="*/ 1478186 w 3737830"/>
                <a:gd name="connsiteY9" fmla="*/ 938674 h 5218739"/>
                <a:gd name="connsiteX10" fmla="*/ 1392881 w 3737830"/>
                <a:gd name="connsiteY10" fmla="*/ 1179028 h 5218739"/>
                <a:gd name="connsiteX11" fmla="*/ 1249527 w 3737830"/>
                <a:gd name="connsiteY11" fmla="*/ 1112953 h 5218739"/>
                <a:gd name="connsiteX12" fmla="*/ 1184787 w 3737830"/>
                <a:gd name="connsiteY12" fmla="*/ 1226224 h 5218739"/>
                <a:gd name="connsiteX13" fmla="*/ 1214845 w 3737830"/>
                <a:gd name="connsiteY13" fmla="*/ 1445687 h 5218739"/>
                <a:gd name="connsiteX14" fmla="*/ 1062243 w 3737830"/>
                <a:gd name="connsiteY14" fmla="*/ 1497603 h 5218739"/>
                <a:gd name="connsiteX15" fmla="*/ 1018312 w 3737830"/>
                <a:gd name="connsiteY15" fmla="*/ 1415010 h 5218739"/>
                <a:gd name="connsiteX16" fmla="*/ 932762 w 3737830"/>
                <a:gd name="connsiteY16" fmla="*/ 1436248 h 5218739"/>
                <a:gd name="connsiteX17" fmla="*/ 902682 w 3737830"/>
                <a:gd name="connsiteY17" fmla="*/ 1355452 h 5218739"/>
                <a:gd name="connsiteX18" fmla="*/ 646054 w 3737830"/>
                <a:gd name="connsiteY18" fmla="*/ 1443327 h 5218739"/>
                <a:gd name="connsiteX19" fmla="*/ 553567 w 3737830"/>
                <a:gd name="connsiteY19" fmla="*/ 1318257 h 5218739"/>
                <a:gd name="connsiteX20" fmla="*/ 528134 w 3737830"/>
                <a:gd name="connsiteY20" fmla="*/ 1490524 h 5218739"/>
                <a:gd name="connsiteX21" fmla="*/ 384780 w 3737830"/>
                <a:gd name="connsiteY21" fmla="*/ 1490524 h 5218739"/>
                <a:gd name="connsiteX22" fmla="*/ 289981 w 3737830"/>
                <a:gd name="connsiteY22" fmla="*/ 1625034 h 5218739"/>
                <a:gd name="connsiteX23" fmla="*/ 132783 w 3737830"/>
                <a:gd name="connsiteY23" fmla="*/ 1704252 h 5218739"/>
                <a:gd name="connsiteX24" fmla="*/ 137379 w 3737830"/>
                <a:gd name="connsiteY24" fmla="*/ 1825618 h 5218739"/>
                <a:gd name="connsiteX25" fmla="*/ 33332 w 3737830"/>
                <a:gd name="connsiteY25" fmla="*/ 1927091 h 5218739"/>
                <a:gd name="connsiteX26" fmla="*/ 6257 w 3737830"/>
                <a:gd name="connsiteY26" fmla="*/ 2273583 h 5218739"/>
                <a:gd name="connsiteX27" fmla="*/ 63390 w 3737830"/>
                <a:gd name="connsiteY27" fmla="*/ 2443891 h 5218739"/>
                <a:gd name="connsiteX28" fmla="*/ 125819 w 3737830"/>
                <a:gd name="connsiteY28" fmla="*/ 2469849 h 5218739"/>
                <a:gd name="connsiteX29" fmla="*/ 169750 w 3737830"/>
                <a:gd name="connsiteY29" fmla="*/ 2613798 h 5218739"/>
                <a:gd name="connsiteX30" fmla="*/ 358836 w 3737830"/>
                <a:gd name="connsiteY30" fmla="*/ 2804548 h 5218739"/>
                <a:gd name="connsiteX31" fmla="*/ 521198 w 3737830"/>
                <a:gd name="connsiteY31" fmla="*/ 2892257 h 5218739"/>
                <a:gd name="connsiteX32" fmla="*/ 598137 w 3737830"/>
                <a:gd name="connsiteY32" fmla="*/ 3135838 h 5218739"/>
                <a:gd name="connsiteX33" fmla="*/ 424087 w 3737830"/>
                <a:gd name="connsiteY33" fmla="*/ 3331184 h 5218739"/>
                <a:gd name="connsiteX34" fmla="*/ 292409 w 3737830"/>
                <a:gd name="connsiteY34" fmla="*/ 3556346 h 5218739"/>
                <a:gd name="connsiteX35" fmla="*/ 293251 w 3737830"/>
                <a:gd name="connsiteY35" fmla="*/ 3670361 h 5218739"/>
                <a:gd name="connsiteX36" fmla="*/ 335069 w 3737830"/>
                <a:gd name="connsiteY36" fmla="*/ 3679847 h 5218739"/>
                <a:gd name="connsiteX37" fmla="*/ 355879 w 3737830"/>
                <a:gd name="connsiteY37" fmla="*/ 3689581 h 5218739"/>
                <a:gd name="connsiteX38" fmla="*/ 379289 w 3737830"/>
                <a:gd name="connsiteY38" fmla="*/ 3682502 h 5218739"/>
                <a:gd name="connsiteX39" fmla="*/ 414839 w 3737830"/>
                <a:gd name="connsiteY39" fmla="*/ 3702855 h 5218739"/>
                <a:gd name="connsiteX40" fmla="*/ 446920 w 3737830"/>
                <a:gd name="connsiteY40" fmla="*/ 3695776 h 5218739"/>
                <a:gd name="connsiteX41" fmla="*/ 493741 w 3737830"/>
                <a:gd name="connsiteY41" fmla="*/ 3732943 h 5218739"/>
                <a:gd name="connsiteX42" fmla="*/ 522354 w 3737830"/>
                <a:gd name="connsiteY42" fmla="*/ 3724094 h 5218739"/>
                <a:gd name="connsiteX43" fmla="*/ 532759 w 3737830"/>
                <a:gd name="connsiteY43" fmla="*/ 3741792 h 5218739"/>
                <a:gd name="connsiteX44" fmla="*/ 569175 w 3737830"/>
                <a:gd name="connsiteY44" fmla="*/ 3717014 h 5218739"/>
                <a:gd name="connsiteX45" fmla="*/ 592586 w 3737830"/>
                <a:gd name="connsiteY45" fmla="*/ 3720554 h 5218739"/>
                <a:gd name="connsiteX46" fmla="*/ 610247 w 3737830"/>
                <a:gd name="connsiteY46" fmla="*/ 3714362 h 5218739"/>
                <a:gd name="connsiteX47" fmla="*/ 638542 w 3737830"/>
                <a:gd name="connsiteY47" fmla="*/ 3764424 h 5218739"/>
                <a:gd name="connsiteX48" fmla="*/ 654147 w 3737830"/>
                <a:gd name="connsiteY48" fmla="*/ 3775420 h 5218739"/>
                <a:gd name="connsiteX49" fmla="*/ 687095 w 3737830"/>
                <a:gd name="connsiteY49" fmla="*/ 3777190 h 5218739"/>
                <a:gd name="connsiteX50" fmla="*/ 692298 w 3737830"/>
                <a:gd name="connsiteY50" fmla="*/ 3751527 h 5218739"/>
                <a:gd name="connsiteX51" fmla="*/ 707038 w 3737830"/>
                <a:gd name="connsiteY51" fmla="*/ 3744447 h 5218739"/>
                <a:gd name="connsiteX52" fmla="*/ 706171 w 3737830"/>
                <a:gd name="connsiteY52" fmla="*/ 3728519 h 5218739"/>
                <a:gd name="connsiteX53" fmla="*/ 734784 w 3737830"/>
                <a:gd name="connsiteY53" fmla="*/ 3712590 h 5218739"/>
                <a:gd name="connsiteX54" fmla="*/ 751258 w 3737830"/>
                <a:gd name="connsiteY54" fmla="*/ 3718784 h 5218739"/>
                <a:gd name="connsiteX55" fmla="*/ 767732 w 3737830"/>
                <a:gd name="connsiteY55" fmla="*/ 3688697 h 5218739"/>
                <a:gd name="connsiteX56" fmla="*/ 818889 w 3737830"/>
                <a:gd name="connsiteY56" fmla="*/ 3698431 h 5218739"/>
                <a:gd name="connsiteX57" fmla="*/ 834496 w 3737830"/>
                <a:gd name="connsiteY57" fmla="*/ 3730288 h 5218739"/>
                <a:gd name="connsiteX58" fmla="*/ 868311 w 3737830"/>
                <a:gd name="connsiteY58" fmla="*/ 3683387 h 5218739"/>
                <a:gd name="connsiteX59" fmla="*/ 908196 w 3737830"/>
                <a:gd name="connsiteY59" fmla="*/ 3669228 h 5218739"/>
                <a:gd name="connsiteX60" fmla="*/ 934208 w 3737830"/>
                <a:gd name="connsiteY60" fmla="*/ 3674538 h 5218739"/>
                <a:gd name="connsiteX61" fmla="*/ 968890 w 3737830"/>
                <a:gd name="connsiteY61" fmla="*/ 3647105 h 5218739"/>
                <a:gd name="connsiteX62" fmla="*/ 994035 w 3737830"/>
                <a:gd name="connsiteY62" fmla="*/ 3640910 h 5218739"/>
                <a:gd name="connsiteX63" fmla="*/ 1026983 w 3737830"/>
                <a:gd name="connsiteY63" fmla="*/ 3599318 h 5218739"/>
                <a:gd name="connsiteX64" fmla="*/ 1054920 w 3737830"/>
                <a:gd name="connsiteY64" fmla="*/ 3580857 h 5218739"/>
                <a:gd name="connsiteX65" fmla="*/ 1068602 w 3737830"/>
                <a:gd name="connsiteY65" fmla="*/ 3593124 h 5218739"/>
                <a:gd name="connsiteX66" fmla="*/ 1093747 w 3737830"/>
                <a:gd name="connsiteY66" fmla="*/ 3608168 h 5218739"/>
                <a:gd name="connsiteX67" fmla="*/ 1105885 w 3737830"/>
                <a:gd name="connsiteY67" fmla="*/ 3580735 h 5218739"/>
                <a:gd name="connsiteX68" fmla="*/ 1116290 w 3737830"/>
                <a:gd name="connsiteY68" fmla="*/ 3585159 h 5218739"/>
                <a:gd name="connsiteX69" fmla="*/ 1138834 w 3737830"/>
                <a:gd name="connsiteY69" fmla="*/ 3550647 h 5218739"/>
                <a:gd name="connsiteX70" fmla="*/ 1159643 w 3737830"/>
                <a:gd name="connsiteY70" fmla="*/ 3545337 h 5218739"/>
                <a:gd name="connsiteX71" fmla="*/ 1169181 w 3737830"/>
                <a:gd name="connsiteY71" fmla="*/ 3554187 h 5218739"/>
                <a:gd name="connsiteX72" fmla="*/ 1177851 w 3737830"/>
                <a:gd name="connsiteY72" fmla="*/ 3545337 h 5218739"/>
                <a:gd name="connsiteX73" fmla="*/ 1187389 w 3737830"/>
                <a:gd name="connsiteY73" fmla="*/ 3543568 h 5218739"/>
                <a:gd name="connsiteX74" fmla="*/ 1189990 w 3737830"/>
                <a:gd name="connsiteY74" fmla="*/ 3533833 h 5218739"/>
                <a:gd name="connsiteX75" fmla="*/ 1204730 w 3737830"/>
                <a:gd name="connsiteY75" fmla="*/ 3527639 h 5218739"/>
                <a:gd name="connsiteX76" fmla="*/ 1251551 w 3737830"/>
                <a:gd name="connsiteY76" fmla="*/ 3524099 h 5218739"/>
                <a:gd name="connsiteX77" fmla="*/ 1263690 w 3737830"/>
                <a:gd name="connsiteY77" fmla="*/ 3532948 h 5218739"/>
                <a:gd name="connsiteX78" fmla="*/ 1274095 w 3737830"/>
                <a:gd name="connsiteY78" fmla="*/ 3522329 h 5218739"/>
                <a:gd name="connsiteX79" fmla="*/ 1278430 w 3737830"/>
                <a:gd name="connsiteY79" fmla="*/ 3501976 h 5218739"/>
                <a:gd name="connsiteX80" fmla="*/ 1273228 w 3737830"/>
                <a:gd name="connsiteY80" fmla="*/ 3489587 h 5218739"/>
                <a:gd name="connsiteX81" fmla="*/ 1289702 w 3737830"/>
                <a:gd name="connsiteY81" fmla="*/ 3474543 h 5218739"/>
                <a:gd name="connsiteX82" fmla="*/ 1300974 w 3737830"/>
                <a:gd name="connsiteY82" fmla="*/ 3476313 h 5218739"/>
                <a:gd name="connsiteX83" fmla="*/ 1300974 w 3737830"/>
                <a:gd name="connsiteY83" fmla="*/ 3499321 h 5218739"/>
                <a:gd name="connsiteX84" fmla="*/ 1315714 w 3737830"/>
                <a:gd name="connsiteY84" fmla="*/ 3489587 h 5218739"/>
                <a:gd name="connsiteX85" fmla="*/ 1327853 w 3737830"/>
                <a:gd name="connsiteY85" fmla="*/ 3486932 h 5218739"/>
                <a:gd name="connsiteX86" fmla="*/ 1350396 w 3737830"/>
                <a:gd name="connsiteY86" fmla="*/ 3479852 h 5218739"/>
                <a:gd name="connsiteX87" fmla="*/ 1374674 w 3737830"/>
                <a:gd name="connsiteY87" fmla="*/ 3482507 h 5218739"/>
                <a:gd name="connsiteX88" fmla="*/ 1368604 w 3737830"/>
                <a:gd name="connsiteY88" fmla="*/ 3494011 h 5218739"/>
                <a:gd name="connsiteX89" fmla="*/ 1369472 w 3737830"/>
                <a:gd name="connsiteY89" fmla="*/ 3517020 h 5218739"/>
                <a:gd name="connsiteX90" fmla="*/ 1392882 w 3737830"/>
                <a:gd name="connsiteY90" fmla="*/ 3492241 h 5218739"/>
                <a:gd name="connsiteX91" fmla="*/ 1416293 w 3737830"/>
                <a:gd name="connsiteY91" fmla="*/ 3491357 h 5218739"/>
                <a:gd name="connsiteX92" fmla="*/ 1442779 w 3737830"/>
                <a:gd name="connsiteY92" fmla="*/ 3466701 h 5218739"/>
                <a:gd name="connsiteX93" fmla="*/ 1499530 w 3737830"/>
                <a:gd name="connsiteY93" fmla="*/ 3501976 h 5218739"/>
                <a:gd name="connsiteX94" fmla="*/ 1544618 w 3737830"/>
                <a:gd name="connsiteY94" fmla="*/ 3581620 h 5218739"/>
                <a:gd name="connsiteX95" fmla="*/ 1551554 w 3737830"/>
                <a:gd name="connsiteY95" fmla="*/ 3574540 h 5218739"/>
                <a:gd name="connsiteX96" fmla="*/ 1567161 w 3737830"/>
                <a:gd name="connsiteY96" fmla="*/ 3575426 h 5218739"/>
                <a:gd name="connsiteX97" fmla="*/ 1578433 w 3737830"/>
                <a:gd name="connsiteY97" fmla="*/ 3586929 h 5218739"/>
                <a:gd name="connsiteX98" fmla="*/ 1613115 w 3737830"/>
                <a:gd name="connsiteY98" fmla="*/ 3594009 h 5218739"/>
                <a:gd name="connsiteX99" fmla="*/ 1653867 w 3737830"/>
                <a:gd name="connsiteY99" fmla="*/ 3578080 h 5218739"/>
                <a:gd name="connsiteX100" fmla="*/ 1694619 w 3737830"/>
                <a:gd name="connsiteY100" fmla="*/ 3586929 h 5218739"/>
                <a:gd name="connsiteX101" fmla="*/ 1693752 w 3737830"/>
                <a:gd name="connsiteY101" fmla="*/ 3627636 h 5218739"/>
                <a:gd name="connsiteX102" fmla="*/ 1721498 w 3737830"/>
                <a:gd name="connsiteY102" fmla="*/ 3656839 h 5218739"/>
                <a:gd name="connsiteX103" fmla="*/ 1761383 w 3737830"/>
                <a:gd name="connsiteY103" fmla="*/ 3656839 h 5218739"/>
                <a:gd name="connsiteX104" fmla="*/ 1760429 w 3737830"/>
                <a:gd name="connsiteY104" fmla="*/ 3685379 h 5218739"/>
                <a:gd name="connsiteX105" fmla="*/ 1778441 w 3737830"/>
                <a:gd name="connsiteY105" fmla="*/ 3689061 h 5218739"/>
                <a:gd name="connsiteX106" fmla="*/ 1800298 w 3737830"/>
                <a:gd name="connsiteY106" fmla="*/ 3684413 h 5218739"/>
                <a:gd name="connsiteX107" fmla="*/ 1813047 w 3737830"/>
                <a:gd name="connsiteY107" fmla="*/ 3669542 h 5218739"/>
                <a:gd name="connsiteX108" fmla="*/ 1833083 w 3737830"/>
                <a:gd name="connsiteY108" fmla="*/ 3667683 h 5218739"/>
                <a:gd name="connsiteX109" fmla="*/ 1855684 w 3737830"/>
                <a:gd name="connsiteY109" fmla="*/ 3637806 h 5218739"/>
                <a:gd name="connsiteX110" fmla="*/ 1862226 w 3737830"/>
                <a:gd name="connsiteY110" fmla="*/ 3644447 h 5218739"/>
                <a:gd name="connsiteX111" fmla="*/ 1853117 w 3737830"/>
                <a:gd name="connsiteY111" fmla="*/ 3669542 h 5218739"/>
                <a:gd name="connsiteX112" fmla="*/ 1870421 w 3737830"/>
                <a:gd name="connsiteY112" fmla="*/ 3712298 h 5218739"/>
                <a:gd name="connsiteX113" fmla="*/ 1874064 w 3737830"/>
                <a:gd name="connsiteY113" fmla="*/ 3742970 h 5218739"/>
                <a:gd name="connsiteX114" fmla="*/ 1873154 w 3737830"/>
                <a:gd name="connsiteY114" fmla="*/ 3769925 h 5218739"/>
                <a:gd name="connsiteX115" fmla="*/ 1893189 w 3737830"/>
                <a:gd name="connsiteY115" fmla="*/ 3781078 h 5218739"/>
                <a:gd name="connsiteX116" fmla="*/ 1911403 w 3737830"/>
                <a:gd name="connsiteY116" fmla="*/ 3782937 h 5218739"/>
                <a:gd name="connsiteX117" fmla="*/ 1913224 w 3737830"/>
                <a:gd name="connsiteY117" fmla="*/ 3799668 h 5218739"/>
                <a:gd name="connsiteX118" fmla="*/ 1923242 w 3737830"/>
                <a:gd name="connsiteY118" fmla="*/ 3816398 h 5218739"/>
                <a:gd name="connsiteX119" fmla="*/ 1921420 w 3737830"/>
                <a:gd name="connsiteY119" fmla="*/ 3828481 h 5218739"/>
                <a:gd name="connsiteX120" fmla="*/ 1909581 w 3737830"/>
                <a:gd name="connsiteY120" fmla="*/ 3831270 h 5218739"/>
                <a:gd name="connsiteX121" fmla="*/ 1906849 w 3737830"/>
                <a:gd name="connsiteY121" fmla="*/ 3821975 h 5218739"/>
                <a:gd name="connsiteX122" fmla="*/ 1894100 w 3737830"/>
                <a:gd name="connsiteY122" fmla="*/ 3826622 h 5218739"/>
                <a:gd name="connsiteX123" fmla="*/ 1890457 w 3737830"/>
                <a:gd name="connsiteY123" fmla="*/ 3846141 h 5218739"/>
                <a:gd name="connsiteX124" fmla="*/ 1878618 w 3737830"/>
                <a:gd name="connsiteY124" fmla="*/ 3858224 h 5218739"/>
                <a:gd name="connsiteX125" fmla="*/ 1885903 w 3737830"/>
                <a:gd name="connsiteY125" fmla="*/ 3884249 h 5218739"/>
                <a:gd name="connsiteX126" fmla="*/ 1875886 w 3737830"/>
                <a:gd name="connsiteY126" fmla="*/ 3924216 h 5218739"/>
                <a:gd name="connsiteX127" fmla="*/ 1895010 w 3737830"/>
                <a:gd name="connsiteY127" fmla="*/ 3936299 h 5218739"/>
                <a:gd name="connsiteX128" fmla="*/ 1912314 w 3737830"/>
                <a:gd name="connsiteY128" fmla="*/ 3958606 h 5218739"/>
                <a:gd name="connsiteX129" fmla="*/ 1907760 w 3737830"/>
                <a:gd name="connsiteY129" fmla="*/ 3967901 h 5218739"/>
                <a:gd name="connsiteX130" fmla="*/ 1909581 w 3737830"/>
                <a:gd name="connsiteY130" fmla="*/ 3979055 h 5218739"/>
                <a:gd name="connsiteX131" fmla="*/ 1884992 w 3737830"/>
                <a:gd name="connsiteY131" fmla="*/ 3993927 h 5218739"/>
                <a:gd name="connsiteX132" fmla="*/ 1879528 w 3737830"/>
                <a:gd name="connsiteY132" fmla="*/ 4009728 h 5218739"/>
                <a:gd name="connsiteX133" fmla="*/ 1809404 w 3737830"/>
                <a:gd name="connsiteY133" fmla="*/ 4037612 h 5218739"/>
                <a:gd name="connsiteX134" fmla="*/ 1823065 w 3737830"/>
                <a:gd name="connsiteY134" fmla="*/ 4052483 h 5218739"/>
                <a:gd name="connsiteX135" fmla="*/ 1815780 w 3737830"/>
                <a:gd name="connsiteY135" fmla="*/ 4067355 h 5218739"/>
                <a:gd name="connsiteX136" fmla="*/ 1833083 w 3737830"/>
                <a:gd name="connsiteY136" fmla="*/ 4098957 h 5218739"/>
                <a:gd name="connsiteX137" fmla="*/ 1851297 w 3737830"/>
                <a:gd name="connsiteY137" fmla="*/ 4098957 h 5218739"/>
                <a:gd name="connsiteX138" fmla="*/ 1872243 w 3737830"/>
                <a:gd name="connsiteY138" fmla="*/ 4117546 h 5218739"/>
                <a:gd name="connsiteX139" fmla="*/ 1884082 w 3737830"/>
                <a:gd name="connsiteY139" fmla="*/ 4126841 h 5218739"/>
                <a:gd name="connsiteX140" fmla="*/ 1895921 w 3737830"/>
                <a:gd name="connsiteY140" fmla="*/ 4175173 h 5218739"/>
                <a:gd name="connsiteX141" fmla="*/ 1881349 w 3737830"/>
                <a:gd name="connsiteY141" fmla="*/ 4193762 h 5218739"/>
                <a:gd name="connsiteX142" fmla="*/ 1896832 w 3737830"/>
                <a:gd name="connsiteY142" fmla="*/ 4199339 h 5218739"/>
                <a:gd name="connsiteX143" fmla="*/ 1902296 w 3737830"/>
                <a:gd name="connsiteY143" fmla="*/ 4209564 h 5218739"/>
                <a:gd name="connsiteX144" fmla="*/ 1948742 w 3737830"/>
                <a:gd name="connsiteY144" fmla="*/ 4229082 h 5218739"/>
                <a:gd name="connsiteX145" fmla="*/ 1986991 w 3737830"/>
                <a:gd name="connsiteY145" fmla="*/ 4230941 h 5218739"/>
                <a:gd name="connsiteX146" fmla="*/ 1997008 w 3737830"/>
                <a:gd name="connsiteY146" fmla="*/ 4243954 h 5218739"/>
                <a:gd name="connsiteX147" fmla="*/ 2015222 w 3737830"/>
                <a:gd name="connsiteY147" fmla="*/ 4250460 h 5218739"/>
                <a:gd name="connsiteX148" fmla="*/ 2017044 w 3737830"/>
                <a:gd name="connsiteY148" fmla="*/ 4276485 h 5218739"/>
                <a:gd name="connsiteX149" fmla="*/ 2069313 w 3737830"/>
                <a:gd name="connsiteY149" fmla="*/ 4257313 h 5218739"/>
                <a:gd name="connsiteX150" fmla="*/ 2062579 w 3737830"/>
                <a:gd name="connsiteY150" fmla="*/ 4282062 h 5218739"/>
                <a:gd name="connsiteX151" fmla="*/ 2075328 w 3737830"/>
                <a:gd name="connsiteY151" fmla="*/ 4304369 h 5218739"/>
                <a:gd name="connsiteX152" fmla="*/ 2056204 w 3737830"/>
                <a:gd name="connsiteY152" fmla="*/ 4313664 h 5218739"/>
                <a:gd name="connsiteX153" fmla="*/ 2068043 w 3737830"/>
                <a:gd name="connsiteY153" fmla="*/ 4321100 h 5218739"/>
                <a:gd name="connsiteX154" fmla="*/ 2078061 w 3737830"/>
                <a:gd name="connsiteY154" fmla="*/ 4341548 h 5218739"/>
                <a:gd name="connsiteX155" fmla="*/ 2064400 w 3737830"/>
                <a:gd name="connsiteY155" fmla="*/ 4361067 h 5218739"/>
                <a:gd name="connsiteX156" fmla="*/ 2056204 w 3737830"/>
                <a:gd name="connsiteY156" fmla="*/ 4380586 h 5218739"/>
                <a:gd name="connsiteX157" fmla="*/ 2033436 w 3737830"/>
                <a:gd name="connsiteY157" fmla="*/ 4400105 h 5218739"/>
                <a:gd name="connsiteX158" fmla="*/ 2037990 w 3737830"/>
                <a:gd name="connsiteY158" fmla="*/ 4411258 h 5218739"/>
                <a:gd name="connsiteX159" fmla="*/ 2053472 w 3737830"/>
                <a:gd name="connsiteY159" fmla="*/ 4401034 h 5218739"/>
                <a:gd name="connsiteX160" fmla="*/ 2052561 w 3737830"/>
                <a:gd name="connsiteY160" fmla="*/ 4432636 h 5218739"/>
                <a:gd name="connsiteX161" fmla="*/ 2033436 w 3737830"/>
                <a:gd name="connsiteY161" fmla="*/ 4438213 h 5218739"/>
                <a:gd name="connsiteX162" fmla="*/ 2042543 w 3737830"/>
                <a:gd name="connsiteY162" fmla="*/ 4480040 h 5218739"/>
                <a:gd name="connsiteX163" fmla="*/ 2017044 w 3737830"/>
                <a:gd name="connsiteY163" fmla="*/ 4512571 h 5218739"/>
                <a:gd name="connsiteX164" fmla="*/ 2007937 w 3737830"/>
                <a:gd name="connsiteY164" fmla="*/ 4507923 h 5218739"/>
                <a:gd name="connsiteX165" fmla="*/ 2001562 w 3737830"/>
                <a:gd name="connsiteY165" fmla="*/ 4520936 h 5218739"/>
                <a:gd name="connsiteX166" fmla="*/ 1984259 w 3737830"/>
                <a:gd name="connsiteY166" fmla="*/ 4509783 h 5218739"/>
                <a:gd name="connsiteX167" fmla="*/ 1950563 w 3737830"/>
                <a:gd name="connsiteY167" fmla="*/ 4519077 h 5218739"/>
                <a:gd name="connsiteX168" fmla="*/ 1963313 w 3737830"/>
                <a:gd name="connsiteY168" fmla="*/ 4536737 h 5218739"/>
                <a:gd name="connsiteX169" fmla="*/ 1934170 w 3737830"/>
                <a:gd name="connsiteY169" fmla="*/ 4572057 h 5218739"/>
                <a:gd name="connsiteX170" fmla="*/ 1926885 w 3737830"/>
                <a:gd name="connsiteY170" fmla="*/ 4600870 h 5218739"/>
                <a:gd name="connsiteX171" fmla="*/ 1898653 w 3737830"/>
                <a:gd name="connsiteY171" fmla="*/ 4582281 h 5218739"/>
                <a:gd name="connsiteX172" fmla="*/ 1865868 w 3737830"/>
                <a:gd name="connsiteY172" fmla="*/ 4631543 h 5218739"/>
                <a:gd name="connsiteX173" fmla="*/ 1884992 w 3737830"/>
                <a:gd name="connsiteY173" fmla="*/ 4678016 h 5218739"/>
                <a:gd name="connsiteX174" fmla="*/ 1878618 w 3737830"/>
                <a:gd name="connsiteY174" fmla="*/ 4727278 h 5218739"/>
                <a:gd name="connsiteX175" fmla="*/ 1944188 w 3737830"/>
                <a:gd name="connsiteY175" fmla="*/ 4783976 h 5218739"/>
                <a:gd name="connsiteX176" fmla="*/ 1942366 w 3737830"/>
                <a:gd name="connsiteY176" fmla="*/ 4806283 h 5218739"/>
                <a:gd name="connsiteX177" fmla="*/ 1965369 w 3737830"/>
                <a:gd name="connsiteY177" fmla="*/ 4849738 h 5218739"/>
                <a:gd name="connsiteX178" fmla="*/ 2702849 w 3737830"/>
                <a:gd name="connsiteY178" fmla="*/ 5188594 h 5218739"/>
                <a:gd name="connsiteX179" fmla="*/ 3506718 w 3737830"/>
                <a:gd name="connsiteY179" fmla="*/ 5218739 h 5218739"/>
                <a:gd name="connsiteX180" fmla="*/ 3737830 w 3737830"/>
                <a:gd name="connsiteY180" fmla="*/ 4465112 h 5218739"/>
                <a:gd name="connsiteX181" fmla="*/ 3707685 w 3737830"/>
                <a:gd name="connsiteY181" fmla="*/ 3801921 h 5218739"/>
                <a:gd name="connsiteX182" fmla="*/ 3737830 w 3737830"/>
                <a:gd name="connsiteY182" fmla="*/ 3289455 h 5218739"/>
                <a:gd name="connsiteX183" fmla="*/ 3446427 w 3737830"/>
                <a:gd name="connsiteY183" fmla="*/ 2666457 h 5218739"/>
                <a:gd name="connsiteX184" fmla="*/ 2853575 w 3737830"/>
                <a:gd name="connsiteY184" fmla="*/ 2676506 h 5218739"/>
                <a:gd name="connsiteX185" fmla="*/ 2572221 w 3737830"/>
                <a:gd name="connsiteY185" fmla="*/ 2475539 h 5218739"/>
                <a:gd name="connsiteX186" fmla="*/ 2793285 w 3737830"/>
                <a:gd name="connsiteY186" fmla="*/ 2274572 h 5218739"/>
                <a:gd name="connsiteX187" fmla="*/ 2873671 w 3737830"/>
                <a:gd name="connsiteY187" fmla="*/ 2013314 h 5218739"/>
                <a:gd name="connsiteX188" fmla="*/ 3144977 w 3737830"/>
                <a:gd name="connsiteY188" fmla="*/ 1782202 h 5218739"/>
                <a:gd name="connsiteX189" fmla="*/ 2984203 w 3737830"/>
                <a:gd name="connsiteY189" fmla="*/ 1330027 h 5218739"/>
                <a:gd name="connsiteX190" fmla="*/ 3165074 w 3737830"/>
                <a:gd name="connsiteY190" fmla="*/ 1108963 h 5218739"/>
                <a:gd name="connsiteX191" fmla="*/ 3438708 w 3737830"/>
                <a:gd name="connsiteY191" fmla="*/ 708324 h 5218739"/>
                <a:gd name="connsiteX192" fmla="*/ 3377270 w 3737830"/>
                <a:gd name="connsiteY192" fmla="*/ 563993 h 5218739"/>
                <a:gd name="connsiteX193" fmla="*/ 3316598 w 3737830"/>
                <a:gd name="connsiteY193" fmla="*/ 440404 h 5218739"/>
                <a:gd name="connsiteX194" fmla="*/ 3332784 w 3737830"/>
                <a:gd name="connsiteY194" fmla="*/ 263417 h 5218739"/>
                <a:gd name="connsiteX195" fmla="*/ 3106192 w 3737830"/>
                <a:gd name="connsiteY195" fmla="*/ 128907 h 5218739"/>
                <a:gd name="connsiteX196" fmla="*/ 3124462 w 3737830"/>
                <a:gd name="connsiteY196" fmla="*/ 12400 h 5218739"/>
                <a:gd name="connsiteX197" fmla="*/ 3020642 w 3737830"/>
                <a:gd name="connsiteY197" fmla="*/ 1477 h 5218739"/>
                <a:gd name="connsiteX198" fmla="*/ 2958526 w 3737830"/>
                <a:gd name="connsiteY198" fmla="*/ 38129 h 5218739"/>
                <a:gd name="connsiteX199" fmla="*/ 2965150 w 3737830"/>
                <a:gd name="connsiteY199" fmla="*/ 223300 h 5218739"/>
                <a:gd name="connsiteX200" fmla="*/ 2780177 w 3737830"/>
                <a:gd name="connsiteY200" fmla="*/ 305894 h 5218739"/>
                <a:gd name="connsiteX201" fmla="*/ 2762617 w 3737830"/>
                <a:gd name="connsiteY201" fmla="*/ 448814 h 5218739"/>
                <a:gd name="connsiteX0" fmla="*/ 2762617 w 3737830"/>
                <a:gd name="connsiteY0" fmla="*/ 448814 h 5218739"/>
                <a:gd name="connsiteX1" fmla="*/ 2424105 w 3737830"/>
                <a:gd name="connsiteY1" fmla="*/ 558395 h 5218739"/>
                <a:gd name="connsiteX2" fmla="*/ 2293527 w 3737830"/>
                <a:gd name="connsiteY2" fmla="*/ 545493 h 5218739"/>
                <a:gd name="connsiteX3" fmla="*/ 2241444 w 3737830"/>
                <a:gd name="connsiteY3" fmla="*/ 716503 h 5218739"/>
                <a:gd name="connsiteX4" fmla="*/ 2040286 w 3737830"/>
                <a:gd name="connsiteY4" fmla="*/ 792017 h 5218739"/>
                <a:gd name="connsiteX5" fmla="*/ 1996355 w 3737830"/>
                <a:gd name="connsiteY5" fmla="*/ 709423 h 5218739"/>
                <a:gd name="connsiteX6" fmla="*/ 1883059 w 3737830"/>
                <a:gd name="connsiteY6" fmla="*/ 810896 h 5218739"/>
                <a:gd name="connsiteX7" fmla="*/ 1700399 w 3737830"/>
                <a:gd name="connsiteY7" fmla="*/ 820335 h 5218739"/>
                <a:gd name="connsiteX8" fmla="*/ 1591727 w 3737830"/>
                <a:gd name="connsiteY8" fmla="*/ 910008 h 5218739"/>
                <a:gd name="connsiteX9" fmla="*/ 1478186 w 3737830"/>
                <a:gd name="connsiteY9" fmla="*/ 938674 h 5218739"/>
                <a:gd name="connsiteX10" fmla="*/ 1392881 w 3737830"/>
                <a:gd name="connsiteY10" fmla="*/ 1179028 h 5218739"/>
                <a:gd name="connsiteX11" fmla="*/ 1249527 w 3737830"/>
                <a:gd name="connsiteY11" fmla="*/ 1112953 h 5218739"/>
                <a:gd name="connsiteX12" fmla="*/ 1184787 w 3737830"/>
                <a:gd name="connsiteY12" fmla="*/ 1226224 h 5218739"/>
                <a:gd name="connsiteX13" fmla="*/ 1214845 w 3737830"/>
                <a:gd name="connsiteY13" fmla="*/ 1445687 h 5218739"/>
                <a:gd name="connsiteX14" fmla="*/ 1062243 w 3737830"/>
                <a:gd name="connsiteY14" fmla="*/ 1497603 h 5218739"/>
                <a:gd name="connsiteX15" fmla="*/ 1018312 w 3737830"/>
                <a:gd name="connsiteY15" fmla="*/ 1415010 h 5218739"/>
                <a:gd name="connsiteX16" fmla="*/ 932762 w 3737830"/>
                <a:gd name="connsiteY16" fmla="*/ 1436248 h 5218739"/>
                <a:gd name="connsiteX17" fmla="*/ 902682 w 3737830"/>
                <a:gd name="connsiteY17" fmla="*/ 1355452 h 5218739"/>
                <a:gd name="connsiteX18" fmla="*/ 646054 w 3737830"/>
                <a:gd name="connsiteY18" fmla="*/ 1443327 h 5218739"/>
                <a:gd name="connsiteX19" fmla="*/ 553567 w 3737830"/>
                <a:gd name="connsiteY19" fmla="*/ 1318257 h 5218739"/>
                <a:gd name="connsiteX20" fmla="*/ 528134 w 3737830"/>
                <a:gd name="connsiteY20" fmla="*/ 1490524 h 5218739"/>
                <a:gd name="connsiteX21" fmla="*/ 384780 w 3737830"/>
                <a:gd name="connsiteY21" fmla="*/ 1490524 h 5218739"/>
                <a:gd name="connsiteX22" fmla="*/ 289981 w 3737830"/>
                <a:gd name="connsiteY22" fmla="*/ 1625034 h 5218739"/>
                <a:gd name="connsiteX23" fmla="*/ 132783 w 3737830"/>
                <a:gd name="connsiteY23" fmla="*/ 1704252 h 5218739"/>
                <a:gd name="connsiteX24" fmla="*/ 137379 w 3737830"/>
                <a:gd name="connsiteY24" fmla="*/ 1825618 h 5218739"/>
                <a:gd name="connsiteX25" fmla="*/ 33332 w 3737830"/>
                <a:gd name="connsiteY25" fmla="*/ 1927091 h 5218739"/>
                <a:gd name="connsiteX26" fmla="*/ 6257 w 3737830"/>
                <a:gd name="connsiteY26" fmla="*/ 2273583 h 5218739"/>
                <a:gd name="connsiteX27" fmla="*/ 63390 w 3737830"/>
                <a:gd name="connsiteY27" fmla="*/ 2443891 h 5218739"/>
                <a:gd name="connsiteX28" fmla="*/ 125819 w 3737830"/>
                <a:gd name="connsiteY28" fmla="*/ 2469849 h 5218739"/>
                <a:gd name="connsiteX29" fmla="*/ 169750 w 3737830"/>
                <a:gd name="connsiteY29" fmla="*/ 2613798 h 5218739"/>
                <a:gd name="connsiteX30" fmla="*/ 358836 w 3737830"/>
                <a:gd name="connsiteY30" fmla="*/ 2804548 h 5218739"/>
                <a:gd name="connsiteX31" fmla="*/ 521198 w 3737830"/>
                <a:gd name="connsiteY31" fmla="*/ 2892257 h 5218739"/>
                <a:gd name="connsiteX32" fmla="*/ 598137 w 3737830"/>
                <a:gd name="connsiteY32" fmla="*/ 3135838 h 5218739"/>
                <a:gd name="connsiteX33" fmla="*/ 424087 w 3737830"/>
                <a:gd name="connsiteY33" fmla="*/ 3331184 h 5218739"/>
                <a:gd name="connsiteX34" fmla="*/ 292409 w 3737830"/>
                <a:gd name="connsiteY34" fmla="*/ 3556346 h 5218739"/>
                <a:gd name="connsiteX35" fmla="*/ 293251 w 3737830"/>
                <a:gd name="connsiteY35" fmla="*/ 3670361 h 5218739"/>
                <a:gd name="connsiteX36" fmla="*/ 335069 w 3737830"/>
                <a:gd name="connsiteY36" fmla="*/ 3679847 h 5218739"/>
                <a:gd name="connsiteX37" fmla="*/ 355879 w 3737830"/>
                <a:gd name="connsiteY37" fmla="*/ 3689581 h 5218739"/>
                <a:gd name="connsiteX38" fmla="*/ 379289 w 3737830"/>
                <a:gd name="connsiteY38" fmla="*/ 3682502 h 5218739"/>
                <a:gd name="connsiteX39" fmla="*/ 414839 w 3737830"/>
                <a:gd name="connsiteY39" fmla="*/ 3702855 h 5218739"/>
                <a:gd name="connsiteX40" fmla="*/ 446920 w 3737830"/>
                <a:gd name="connsiteY40" fmla="*/ 3695776 h 5218739"/>
                <a:gd name="connsiteX41" fmla="*/ 493741 w 3737830"/>
                <a:gd name="connsiteY41" fmla="*/ 3732943 h 5218739"/>
                <a:gd name="connsiteX42" fmla="*/ 522354 w 3737830"/>
                <a:gd name="connsiteY42" fmla="*/ 3724094 h 5218739"/>
                <a:gd name="connsiteX43" fmla="*/ 532759 w 3737830"/>
                <a:gd name="connsiteY43" fmla="*/ 3741792 h 5218739"/>
                <a:gd name="connsiteX44" fmla="*/ 569175 w 3737830"/>
                <a:gd name="connsiteY44" fmla="*/ 3717014 h 5218739"/>
                <a:gd name="connsiteX45" fmla="*/ 592586 w 3737830"/>
                <a:gd name="connsiteY45" fmla="*/ 3720554 h 5218739"/>
                <a:gd name="connsiteX46" fmla="*/ 610247 w 3737830"/>
                <a:gd name="connsiteY46" fmla="*/ 3714362 h 5218739"/>
                <a:gd name="connsiteX47" fmla="*/ 638542 w 3737830"/>
                <a:gd name="connsiteY47" fmla="*/ 3764424 h 5218739"/>
                <a:gd name="connsiteX48" fmla="*/ 654147 w 3737830"/>
                <a:gd name="connsiteY48" fmla="*/ 3775420 h 5218739"/>
                <a:gd name="connsiteX49" fmla="*/ 687095 w 3737830"/>
                <a:gd name="connsiteY49" fmla="*/ 3777190 h 5218739"/>
                <a:gd name="connsiteX50" fmla="*/ 692298 w 3737830"/>
                <a:gd name="connsiteY50" fmla="*/ 3751527 h 5218739"/>
                <a:gd name="connsiteX51" fmla="*/ 707038 w 3737830"/>
                <a:gd name="connsiteY51" fmla="*/ 3744447 h 5218739"/>
                <a:gd name="connsiteX52" fmla="*/ 706171 w 3737830"/>
                <a:gd name="connsiteY52" fmla="*/ 3728519 h 5218739"/>
                <a:gd name="connsiteX53" fmla="*/ 734784 w 3737830"/>
                <a:gd name="connsiteY53" fmla="*/ 3712590 h 5218739"/>
                <a:gd name="connsiteX54" fmla="*/ 751258 w 3737830"/>
                <a:gd name="connsiteY54" fmla="*/ 3718784 h 5218739"/>
                <a:gd name="connsiteX55" fmla="*/ 767732 w 3737830"/>
                <a:gd name="connsiteY55" fmla="*/ 3688697 h 5218739"/>
                <a:gd name="connsiteX56" fmla="*/ 818889 w 3737830"/>
                <a:gd name="connsiteY56" fmla="*/ 3698431 h 5218739"/>
                <a:gd name="connsiteX57" fmla="*/ 834496 w 3737830"/>
                <a:gd name="connsiteY57" fmla="*/ 3730288 h 5218739"/>
                <a:gd name="connsiteX58" fmla="*/ 868311 w 3737830"/>
                <a:gd name="connsiteY58" fmla="*/ 3683387 h 5218739"/>
                <a:gd name="connsiteX59" fmla="*/ 908196 w 3737830"/>
                <a:gd name="connsiteY59" fmla="*/ 3669228 h 5218739"/>
                <a:gd name="connsiteX60" fmla="*/ 934208 w 3737830"/>
                <a:gd name="connsiteY60" fmla="*/ 3674538 h 5218739"/>
                <a:gd name="connsiteX61" fmla="*/ 968890 w 3737830"/>
                <a:gd name="connsiteY61" fmla="*/ 3647105 h 5218739"/>
                <a:gd name="connsiteX62" fmla="*/ 994035 w 3737830"/>
                <a:gd name="connsiteY62" fmla="*/ 3640910 h 5218739"/>
                <a:gd name="connsiteX63" fmla="*/ 1026983 w 3737830"/>
                <a:gd name="connsiteY63" fmla="*/ 3599318 h 5218739"/>
                <a:gd name="connsiteX64" fmla="*/ 1054920 w 3737830"/>
                <a:gd name="connsiteY64" fmla="*/ 3580857 h 5218739"/>
                <a:gd name="connsiteX65" fmla="*/ 1068602 w 3737830"/>
                <a:gd name="connsiteY65" fmla="*/ 3593124 h 5218739"/>
                <a:gd name="connsiteX66" fmla="*/ 1093747 w 3737830"/>
                <a:gd name="connsiteY66" fmla="*/ 3608168 h 5218739"/>
                <a:gd name="connsiteX67" fmla="*/ 1105885 w 3737830"/>
                <a:gd name="connsiteY67" fmla="*/ 3580735 h 5218739"/>
                <a:gd name="connsiteX68" fmla="*/ 1116290 w 3737830"/>
                <a:gd name="connsiteY68" fmla="*/ 3585159 h 5218739"/>
                <a:gd name="connsiteX69" fmla="*/ 1138834 w 3737830"/>
                <a:gd name="connsiteY69" fmla="*/ 3550647 h 5218739"/>
                <a:gd name="connsiteX70" fmla="*/ 1159643 w 3737830"/>
                <a:gd name="connsiteY70" fmla="*/ 3545337 h 5218739"/>
                <a:gd name="connsiteX71" fmla="*/ 1169181 w 3737830"/>
                <a:gd name="connsiteY71" fmla="*/ 3554187 h 5218739"/>
                <a:gd name="connsiteX72" fmla="*/ 1177851 w 3737830"/>
                <a:gd name="connsiteY72" fmla="*/ 3545337 h 5218739"/>
                <a:gd name="connsiteX73" fmla="*/ 1187389 w 3737830"/>
                <a:gd name="connsiteY73" fmla="*/ 3543568 h 5218739"/>
                <a:gd name="connsiteX74" fmla="*/ 1189990 w 3737830"/>
                <a:gd name="connsiteY74" fmla="*/ 3533833 h 5218739"/>
                <a:gd name="connsiteX75" fmla="*/ 1204730 w 3737830"/>
                <a:gd name="connsiteY75" fmla="*/ 3527639 h 5218739"/>
                <a:gd name="connsiteX76" fmla="*/ 1251551 w 3737830"/>
                <a:gd name="connsiteY76" fmla="*/ 3524099 h 5218739"/>
                <a:gd name="connsiteX77" fmla="*/ 1263690 w 3737830"/>
                <a:gd name="connsiteY77" fmla="*/ 3532948 h 5218739"/>
                <a:gd name="connsiteX78" fmla="*/ 1274095 w 3737830"/>
                <a:gd name="connsiteY78" fmla="*/ 3522329 h 5218739"/>
                <a:gd name="connsiteX79" fmla="*/ 1278430 w 3737830"/>
                <a:gd name="connsiteY79" fmla="*/ 3501976 h 5218739"/>
                <a:gd name="connsiteX80" fmla="*/ 1273228 w 3737830"/>
                <a:gd name="connsiteY80" fmla="*/ 3489587 h 5218739"/>
                <a:gd name="connsiteX81" fmla="*/ 1289702 w 3737830"/>
                <a:gd name="connsiteY81" fmla="*/ 3474543 h 5218739"/>
                <a:gd name="connsiteX82" fmla="*/ 1300974 w 3737830"/>
                <a:gd name="connsiteY82" fmla="*/ 3476313 h 5218739"/>
                <a:gd name="connsiteX83" fmla="*/ 1300974 w 3737830"/>
                <a:gd name="connsiteY83" fmla="*/ 3499321 h 5218739"/>
                <a:gd name="connsiteX84" fmla="*/ 1315714 w 3737830"/>
                <a:gd name="connsiteY84" fmla="*/ 3489587 h 5218739"/>
                <a:gd name="connsiteX85" fmla="*/ 1327853 w 3737830"/>
                <a:gd name="connsiteY85" fmla="*/ 3486932 h 5218739"/>
                <a:gd name="connsiteX86" fmla="*/ 1350396 w 3737830"/>
                <a:gd name="connsiteY86" fmla="*/ 3479852 h 5218739"/>
                <a:gd name="connsiteX87" fmla="*/ 1374674 w 3737830"/>
                <a:gd name="connsiteY87" fmla="*/ 3482507 h 5218739"/>
                <a:gd name="connsiteX88" fmla="*/ 1368604 w 3737830"/>
                <a:gd name="connsiteY88" fmla="*/ 3494011 h 5218739"/>
                <a:gd name="connsiteX89" fmla="*/ 1369472 w 3737830"/>
                <a:gd name="connsiteY89" fmla="*/ 3517020 h 5218739"/>
                <a:gd name="connsiteX90" fmla="*/ 1392882 w 3737830"/>
                <a:gd name="connsiteY90" fmla="*/ 3492241 h 5218739"/>
                <a:gd name="connsiteX91" fmla="*/ 1416293 w 3737830"/>
                <a:gd name="connsiteY91" fmla="*/ 3491357 h 5218739"/>
                <a:gd name="connsiteX92" fmla="*/ 1442779 w 3737830"/>
                <a:gd name="connsiteY92" fmla="*/ 3466701 h 5218739"/>
                <a:gd name="connsiteX93" fmla="*/ 1499530 w 3737830"/>
                <a:gd name="connsiteY93" fmla="*/ 3501976 h 5218739"/>
                <a:gd name="connsiteX94" fmla="*/ 1544618 w 3737830"/>
                <a:gd name="connsiteY94" fmla="*/ 3581620 h 5218739"/>
                <a:gd name="connsiteX95" fmla="*/ 1551554 w 3737830"/>
                <a:gd name="connsiteY95" fmla="*/ 3574540 h 5218739"/>
                <a:gd name="connsiteX96" fmla="*/ 1567161 w 3737830"/>
                <a:gd name="connsiteY96" fmla="*/ 3575426 h 5218739"/>
                <a:gd name="connsiteX97" fmla="*/ 1578433 w 3737830"/>
                <a:gd name="connsiteY97" fmla="*/ 3586929 h 5218739"/>
                <a:gd name="connsiteX98" fmla="*/ 1613115 w 3737830"/>
                <a:gd name="connsiteY98" fmla="*/ 3594009 h 5218739"/>
                <a:gd name="connsiteX99" fmla="*/ 1653867 w 3737830"/>
                <a:gd name="connsiteY99" fmla="*/ 3578080 h 5218739"/>
                <a:gd name="connsiteX100" fmla="*/ 1694619 w 3737830"/>
                <a:gd name="connsiteY100" fmla="*/ 3586929 h 5218739"/>
                <a:gd name="connsiteX101" fmla="*/ 1693752 w 3737830"/>
                <a:gd name="connsiteY101" fmla="*/ 3627636 h 5218739"/>
                <a:gd name="connsiteX102" fmla="*/ 1721498 w 3737830"/>
                <a:gd name="connsiteY102" fmla="*/ 3656839 h 5218739"/>
                <a:gd name="connsiteX103" fmla="*/ 1761383 w 3737830"/>
                <a:gd name="connsiteY103" fmla="*/ 3656839 h 5218739"/>
                <a:gd name="connsiteX104" fmla="*/ 1760429 w 3737830"/>
                <a:gd name="connsiteY104" fmla="*/ 3685379 h 5218739"/>
                <a:gd name="connsiteX105" fmla="*/ 1778441 w 3737830"/>
                <a:gd name="connsiteY105" fmla="*/ 3689061 h 5218739"/>
                <a:gd name="connsiteX106" fmla="*/ 1800298 w 3737830"/>
                <a:gd name="connsiteY106" fmla="*/ 3684413 h 5218739"/>
                <a:gd name="connsiteX107" fmla="*/ 1813047 w 3737830"/>
                <a:gd name="connsiteY107" fmla="*/ 3669542 h 5218739"/>
                <a:gd name="connsiteX108" fmla="*/ 1833083 w 3737830"/>
                <a:gd name="connsiteY108" fmla="*/ 3667683 h 5218739"/>
                <a:gd name="connsiteX109" fmla="*/ 1855684 w 3737830"/>
                <a:gd name="connsiteY109" fmla="*/ 3637806 h 5218739"/>
                <a:gd name="connsiteX110" fmla="*/ 1862226 w 3737830"/>
                <a:gd name="connsiteY110" fmla="*/ 3644447 h 5218739"/>
                <a:gd name="connsiteX111" fmla="*/ 1853117 w 3737830"/>
                <a:gd name="connsiteY111" fmla="*/ 3669542 h 5218739"/>
                <a:gd name="connsiteX112" fmla="*/ 1870421 w 3737830"/>
                <a:gd name="connsiteY112" fmla="*/ 3712298 h 5218739"/>
                <a:gd name="connsiteX113" fmla="*/ 1874064 w 3737830"/>
                <a:gd name="connsiteY113" fmla="*/ 3742970 h 5218739"/>
                <a:gd name="connsiteX114" fmla="*/ 1873154 w 3737830"/>
                <a:gd name="connsiteY114" fmla="*/ 3769925 h 5218739"/>
                <a:gd name="connsiteX115" fmla="*/ 1893189 w 3737830"/>
                <a:gd name="connsiteY115" fmla="*/ 3781078 h 5218739"/>
                <a:gd name="connsiteX116" fmla="*/ 1911403 w 3737830"/>
                <a:gd name="connsiteY116" fmla="*/ 3782937 h 5218739"/>
                <a:gd name="connsiteX117" fmla="*/ 1913224 w 3737830"/>
                <a:gd name="connsiteY117" fmla="*/ 3799668 h 5218739"/>
                <a:gd name="connsiteX118" fmla="*/ 1923242 w 3737830"/>
                <a:gd name="connsiteY118" fmla="*/ 3816398 h 5218739"/>
                <a:gd name="connsiteX119" fmla="*/ 1921420 w 3737830"/>
                <a:gd name="connsiteY119" fmla="*/ 3828481 h 5218739"/>
                <a:gd name="connsiteX120" fmla="*/ 1909581 w 3737830"/>
                <a:gd name="connsiteY120" fmla="*/ 3831270 h 5218739"/>
                <a:gd name="connsiteX121" fmla="*/ 1906849 w 3737830"/>
                <a:gd name="connsiteY121" fmla="*/ 3821975 h 5218739"/>
                <a:gd name="connsiteX122" fmla="*/ 1894100 w 3737830"/>
                <a:gd name="connsiteY122" fmla="*/ 3826622 h 5218739"/>
                <a:gd name="connsiteX123" fmla="*/ 1890457 w 3737830"/>
                <a:gd name="connsiteY123" fmla="*/ 3846141 h 5218739"/>
                <a:gd name="connsiteX124" fmla="*/ 1878618 w 3737830"/>
                <a:gd name="connsiteY124" fmla="*/ 3858224 h 5218739"/>
                <a:gd name="connsiteX125" fmla="*/ 1885903 w 3737830"/>
                <a:gd name="connsiteY125" fmla="*/ 3884249 h 5218739"/>
                <a:gd name="connsiteX126" fmla="*/ 1875886 w 3737830"/>
                <a:gd name="connsiteY126" fmla="*/ 3924216 h 5218739"/>
                <a:gd name="connsiteX127" fmla="*/ 1895010 w 3737830"/>
                <a:gd name="connsiteY127" fmla="*/ 3936299 h 5218739"/>
                <a:gd name="connsiteX128" fmla="*/ 1912314 w 3737830"/>
                <a:gd name="connsiteY128" fmla="*/ 3958606 h 5218739"/>
                <a:gd name="connsiteX129" fmla="*/ 1907760 w 3737830"/>
                <a:gd name="connsiteY129" fmla="*/ 3967901 h 5218739"/>
                <a:gd name="connsiteX130" fmla="*/ 1909581 w 3737830"/>
                <a:gd name="connsiteY130" fmla="*/ 3979055 h 5218739"/>
                <a:gd name="connsiteX131" fmla="*/ 1884992 w 3737830"/>
                <a:gd name="connsiteY131" fmla="*/ 3993927 h 5218739"/>
                <a:gd name="connsiteX132" fmla="*/ 1879528 w 3737830"/>
                <a:gd name="connsiteY132" fmla="*/ 4009728 h 5218739"/>
                <a:gd name="connsiteX133" fmla="*/ 1809404 w 3737830"/>
                <a:gd name="connsiteY133" fmla="*/ 4037612 h 5218739"/>
                <a:gd name="connsiteX134" fmla="*/ 1823065 w 3737830"/>
                <a:gd name="connsiteY134" fmla="*/ 4052483 h 5218739"/>
                <a:gd name="connsiteX135" fmla="*/ 1815780 w 3737830"/>
                <a:gd name="connsiteY135" fmla="*/ 4067355 h 5218739"/>
                <a:gd name="connsiteX136" fmla="*/ 1833083 w 3737830"/>
                <a:gd name="connsiteY136" fmla="*/ 4098957 h 5218739"/>
                <a:gd name="connsiteX137" fmla="*/ 1851297 w 3737830"/>
                <a:gd name="connsiteY137" fmla="*/ 4098957 h 5218739"/>
                <a:gd name="connsiteX138" fmla="*/ 1872243 w 3737830"/>
                <a:gd name="connsiteY138" fmla="*/ 4117546 h 5218739"/>
                <a:gd name="connsiteX139" fmla="*/ 1884082 w 3737830"/>
                <a:gd name="connsiteY139" fmla="*/ 4126841 h 5218739"/>
                <a:gd name="connsiteX140" fmla="*/ 1895921 w 3737830"/>
                <a:gd name="connsiteY140" fmla="*/ 4175173 h 5218739"/>
                <a:gd name="connsiteX141" fmla="*/ 1881349 w 3737830"/>
                <a:gd name="connsiteY141" fmla="*/ 4193762 h 5218739"/>
                <a:gd name="connsiteX142" fmla="*/ 1896832 w 3737830"/>
                <a:gd name="connsiteY142" fmla="*/ 4199339 h 5218739"/>
                <a:gd name="connsiteX143" fmla="*/ 1902296 w 3737830"/>
                <a:gd name="connsiteY143" fmla="*/ 4209564 h 5218739"/>
                <a:gd name="connsiteX144" fmla="*/ 1948742 w 3737830"/>
                <a:gd name="connsiteY144" fmla="*/ 4229082 h 5218739"/>
                <a:gd name="connsiteX145" fmla="*/ 1986991 w 3737830"/>
                <a:gd name="connsiteY145" fmla="*/ 4230941 h 5218739"/>
                <a:gd name="connsiteX146" fmla="*/ 1997008 w 3737830"/>
                <a:gd name="connsiteY146" fmla="*/ 4243954 h 5218739"/>
                <a:gd name="connsiteX147" fmla="*/ 2015222 w 3737830"/>
                <a:gd name="connsiteY147" fmla="*/ 4250460 h 5218739"/>
                <a:gd name="connsiteX148" fmla="*/ 2017044 w 3737830"/>
                <a:gd name="connsiteY148" fmla="*/ 4276485 h 5218739"/>
                <a:gd name="connsiteX149" fmla="*/ 2069313 w 3737830"/>
                <a:gd name="connsiteY149" fmla="*/ 4257313 h 5218739"/>
                <a:gd name="connsiteX150" fmla="*/ 2062579 w 3737830"/>
                <a:gd name="connsiteY150" fmla="*/ 4282062 h 5218739"/>
                <a:gd name="connsiteX151" fmla="*/ 2075328 w 3737830"/>
                <a:gd name="connsiteY151" fmla="*/ 4304369 h 5218739"/>
                <a:gd name="connsiteX152" fmla="*/ 2056204 w 3737830"/>
                <a:gd name="connsiteY152" fmla="*/ 4313664 h 5218739"/>
                <a:gd name="connsiteX153" fmla="*/ 2068043 w 3737830"/>
                <a:gd name="connsiteY153" fmla="*/ 4321100 h 5218739"/>
                <a:gd name="connsiteX154" fmla="*/ 2078061 w 3737830"/>
                <a:gd name="connsiteY154" fmla="*/ 4341548 h 5218739"/>
                <a:gd name="connsiteX155" fmla="*/ 2064400 w 3737830"/>
                <a:gd name="connsiteY155" fmla="*/ 4361067 h 5218739"/>
                <a:gd name="connsiteX156" fmla="*/ 2056204 w 3737830"/>
                <a:gd name="connsiteY156" fmla="*/ 4380586 h 5218739"/>
                <a:gd name="connsiteX157" fmla="*/ 2033436 w 3737830"/>
                <a:gd name="connsiteY157" fmla="*/ 4400105 h 5218739"/>
                <a:gd name="connsiteX158" fmla="*/ 2037990 w 3737830"/>
                <a:gd name="connsiteY158" fmla="*/ 4411258 h 5218739"/>
                <a:gd name="connsiteX159" fmla="*/ 2053472 w 3737830"/>
                <a:gd name="connsiteY159" fmla="*/ 4401034 h 5218739"/>
                <a:gd name="connsiteX160" fmla="*/ 2052561 w 3737830"/>
                <a:gd name="connsiteY160" fmla="*/ 4432636 h 5218739"/>
                <a:gd name="connsiteX161" fmla="*/ 2033436 w 3737830"/>
                <a:gd name="connsiteY161" fmla="*/ 4438213 h 5218739"/>
                <a:gd name="connsiteX162" fmla="*/ 2042543 w 3737830"/>
                <a:gd name="connsiteY162" fmla="*/ 4480040 h 5218739"/>
                <a:gd name="connsiteX163" fmla="*/ 2017044 w 3737830"/>
                <a:gd name="connsiteY163" fmla="*/ 4512571 h 5218739"/>
                <a:gd name="connsiteX164" fmla="*/ 2007937 w 3737830"/>
                <a:gd name="connsiteY164" fmla="*/ 4507923 h 5218739"/>
                <a:gd name="connsiteX165" fmla="*/ 2001562 w 3737830"/>
                <a:gd name="connsiteY165" fmla="*/ 4520936 h 5218739"/>
                <a:gd name="connsiteX166" fmla="*/ 1984259 w 3737830"/>
                <a:gd name="connsiteY166" fmla="*/ 4509783 h 5218739"/>
                <a:gd name="connsiteX167" fmla="*/ 1950563 w 3737830"/>
                <a:gd name="connsiteY167" fmla="*/ 4519077 h 5218739"/>
                <a:gd name="connsiteX168" fmla="*/ 1963313 w 3737830"/>
                <a:gd name="connsiteY168" fmla="*/ 4536737 h 5218739"/>
                <a:gd name="connsiteX169" fmla="*/ 1934170 w 3737830"/>
                <a:gd name="connsiteY169" fmla="*/ 4572057 h 5218739"/>
                <a:gd name="connsiteX170" fmla="*/ 1926885 w 3737830"/>
                <a:gd name="connsiteY170" fmla="*/ 4600870 h 5218739"/>
                <a:gd name="connsiteX171" fmla="*/ 1898653 w 3737830"/>
                <a:gd name="connsiteY171" fmla="*/ 4582281 h 5218739"/>
                <a:gd name="connsiteX172" fmla="*/ 1865868 w 3737830"/>
                <a:gd name="connsiteY172" fmla="*/ 4631543 h 5218739"/>
                <a:gd name="connsiteX173" fmla="*/ 1869511 w 3737830"/>
                <a:gd name="connsiteY173" fmla="*/ 4657568 h 5218739"/>
                <a:gd name="connsiteX174" fmla="*/ 1884992 w 3737830"/>
                <a:gd name="connsiteY174" fmla="*/ 4678016 h 5218739"/>
                <a:gd name="connsiteX175" fmla="*/ 1878618 w 3737830"/>
                <a:gd name="connsiteY175" fmla="*/ 4727278 h 5218739"/>
                <a:gd name="connsiteX176" fmla="*/ 1944188 w 3737830"/>
                <a:gd name="connsiteY176" fmla="*/ 4783976 h 5218739"/>
                <a:gd name="connsiteX177" fmla="*/ 1942366 w 3737830"/>
                <a:gd name="connsiteY177" fmla="*/ 4806283 h 5218739"/>
                <a:gd name="connsiteX178" fmla="*/ 1965369 w 3737830"/>
                <a:gd name="connsiteY178" fmla="*/ 4849738 h 5218739"/>
                <a:gd name="connsiteX179" fmla="*/ 2702849 w 3737830"/>
                <a:gd name="connsiteY179" fmla="*/ 5188594 h 5218739"/>
                <a:gd name="connsiteX180" fmla="*/ 3506718 w 3737830"/>
                <a:gd name="connsiteY180" fmla="*/ 5218739 h 5218739"/>
                <a:gd name="connsiteX181" fmla="*/ 3737830 w 3737830"/>
                <a:gd name="connsiteY181" fmla="*/ 4465112 h 5218739"/>
                <a:gd name="connsiteX182" fmla="*/ 3707685 w 3737830"/>
                <a:gd name="connsiteY182" fmla="*/ 3801921 h 5218739"/>
                <a:gd name="connsiteX183" fmla="*/ 3737830 w 3737830"/>
                <a:gd name="connsiteY183" fmla="*/ 3289455 h 5218739"/>
                <a:gd name="connsiteX184" fmla="*/ 3446427 w 3737830"/>
                <a:gd name="connsiteY184" fmla="*/ 2666457 h 5218739"/>
                <a:gd name="connsiteX185" fmla="*/ 2853575 w 3737830"/>
                <a:gd name="connsiteY185" fmla="*/ 2676506 h 5218739"/>
                <a:gd name="connsiteX186" fmla="*/ 2572221 w 3737830"/>
                <a:gd name="connsiteY186" fmla="*/ 2475539 h 5218739"/>
                <a:gd name="connsiteX187" fmla="*/ 2793285 w 3737830"/>
                <a:gd name="connsiteY187" fmla="*/ 2274572 h 5218739"/>
                <a:gd name="connsiteX188" fmla="*/ 2873671 w 3737830"/>
                <a:gd name="connsiteY188" fmla="*/ 2013314 h 5218739"/>
                <a:gd name="connsiteX189" fmla="*/ 3144977 w 3737830"/>
                <a:gd name="connsiteY189" fmla="*/ 1782202 h 5218739"/>
                <a:gd name="connsiteX190" fmla="*/ 2984203 w 3737830"/>
                <a:gd name="connsiteY190" fmla="*/ 1330027 h 5218739"/>
                <a:gd name="connsiteX191" fmla="*/ 3165074 w 3737830"/>
                <a:gd name="connsiteY191" fmla="*/ 1108963 h 5218739"/>
                <a:gd name="connsiteX192" fmla="*/ 3438708 w 3737830"/>
                <a:gd name="connsiteY192" fmla="*/ 708324 h 5218739"/>
                <a:gd name="connsiteX193" fmla="*/ 3377270 w 3737830"/>
                <a:gd name="connsiteY193" fmla="*/ 563993 h 5218739"/>
                <a:gd name="connsiteX194" fmla="*/ 3316598 w 3737830"/>
                <a:gd name="connsiteY194" fmla="*/ 440404 h 5218739"/>
                <a:gd name="connsiteX195" fmla="*/ 3332784 w 3737830"/>
                <a:gd name="connsiteY195" fmla="*/ 263417 h 5218739"/>
                <a:gd name="connsiteX196" fmla="*/ 3106192 w 3737830"/>
                <a:gd name="connsiteY196" fmla="*/ 128907 h 5218739"/>
                <a:gd name="connsiteX197" fmla="*/ 3124462 w 3737830"/>
                <a:gd name="connsiteY197" fmla="*/ 12400 h 5218739"/>
                <a:gd name="connsiteX198" fmla="*/ 3020642 w 3737830"/>
                <a:gd name="connsiteY198" fmla="*/ 1477 h 5218739"/>
                <a:gd name="connsiteX199" fmla="*/ 2958526 w 3737830"/>
                <a:gd name="connsiteY199" fmla="*/ 38129 h 5218739"/>
                <a:gd name="connsiteX200" fmla="*/ 2965150 w 3737830"/>
                <a:gd name="connsiteY200" fmla="*/ 223300 h 5218739"/>
                <a:gd name="connsiteX201" fmla="*/ 2780177 w 3737830"/>
                <a:gd name="connsiteY201" fmla="*/ 305894 h 5218739"/>
                <a:gd name="connsiteX202" fmla="*/ 2762617 w 3737830"/>
                <a:gd name="connsiteY202" fmla="*/ 448814 h 5218739"/>
                <a:gd name="connsiteX0" fmla="*/ 2762617 w 3737830"/>
                <a:gd name="connsiteY0" fmla="*/ 448814 h 5218739"/>
                <a:gd name="connsiteX1" fmla="*/ 2424105 w 3737830"/>
                <a:gd name="connsiteY1" fmla="*/ 558395 h 5218739"/>
                <a:gd name="connsiteX2" fmla="*/ 2293527 w 3737830"/>
                <a:gd name="connsiteY2" fmla="*/ 545493 h 5218739"/>
                <a:gd name="connsiteX3" fmla="*/ 2241444 w 3737830"/>
                <a:gd name="connsiteY3" fmla="*/ 716503 h 5218739"/>
                <a:gd name="connsiteX4" fmla="*/ 2040286 w 3737830"/>
                <a:gd name="connsiteY4" fmla="*/ 792017 h 5218739"/>
                <a:gd name="connsiteX5" fmla="*/ 1996355 w 3737830"/>
                <a:gd name="connsiteY5" fmla="*/ 709423 h 5218739"/>
                <a:gd name="connsiteX6" fmla="*/ 1883059 w 3737830"/>
                <a:gd name="connsiteY6" fmla="*/ 810896 h 5218739"/>
                <a:gd name="connsiteX7" fmla="*/ 1700399 w 3737830"/>
                <a:gd name="connsiteY7" fmla="*/ 820335 h 5218739"/>
                <a:gd name="connsiteX8" fmla="*/ 1591727 w 3737830"/>
                <a:gd name="connsiteY8" fmla="*/ 910008 h 5218739"/>
                <a:gd name="connsiteX9" fmla="*/ 1478186 w 3737830"/>
                <a:gd name="connsiteY9" fmla="*/ 938674 h 5218739"/>
                <a:gd name="connsiteX10" fmla="*/ 1392881 w 3737830"/>
                <a:gd name="connsiteY10" fmla="*/ 1179028 h 5218739"/>
                <a:gd name="connsiteX11" fmla="*/ 1249527 w 3737830"/>
                <a:gd name="connsiteY11" fmla="*/ 1112953 h 5218739"/>
                <a:gd name="connsiteX12" fmla="*/ 1184787 w 3737830"/>
                <a:gd name="connsiteY12" fmla="*/ 1226224 h 5218739"/>
                <a:gd name="connsiteX13" fmla="*/ 1214845 w 3737830"/>
                <a:gd name="connsiteY13" fmla="*/ 1445687 h 5218739"/>
                <a:gd name="connsiteX14" fmla="*/ 1062243 w 3737830"/>
                <a:gd name="connsiteY14" fmla="*/ 1497603 h 5218739"/>
                <a:gd name="connsiteX15" fmla="*/ 1018312 w 3737830"/>
                <a:gd name="connsiteY15" fmla="*/ 1415010 h 5218739"/>
                <a:gd name="connsiteX16" fmla="*/ 932762 w 3737830"/>
                <a:gd name="connsiteY16" fmla="*/ 1436248 h 5218739"/>
                <a:gd name="connsiteX17" fmla="*/ 902682 w 3737830"/>
                <a:gd name="connsiteY17" fmla="*/ 1355452 h 5218739"/>
                <a:gd name="connsiteX18" fmla="*/ 646054 w 3737830"/>
                <a:gd name="connsiteY18" fmla="*/ 1443327 h 5218739"/>
                <a:gd name="connsiteX19" fmla="*/ 553567 w 3737830"/>
                <a:gd name="connsiteY19" fmla="*/ 1318257 h 5218739"/>
                <a:gd name="connsiteX20" fmla="*/ 528134 w 3737830"/>
                <a:gd name="connsiteY20" fmla="*/ 1490524 h 5218739"/>
                <a:gd name="connsiteX21" fmla="*/ 384780 w 3737830"/>
                <a:gd name="connsiteY21" fmla="*/ 1490524 h 5218739"/>
                <a:gd name="connsiteX22" fmla="*/ 289981 w 3737830"/>
                <a:gd name="connsiteY22" fmla="*/ 1625034 h 5218739"/>
                <a:gd name="connsiteX23" fmla="*/ 132783 w 3737830"/>
                <a:gd name="connsiteY23" fmla="*/ 1704252 h 5218739"/>
                <a:gd name="connsiteX24" fmla="*/ 137379 w 3737830"/>
                <a:gd name="connsiteY24" fmla="*/ 1825618 h 5218739"/>
                <a:gd name="connsiteX25" fmla="*/ 33332 w 3737830"/>
                <a:gd name="connsiteY25" fmla="*/ 1927091 h 5218739"/>
                <a:gd name="connsiteX26" fmla="*/ 6257 w 3737830"/>
                <a:gd name="connsiteY26" fmla="*/ 2273583 h 5218739"/>
                <a:gd name="connsiteX27" fmla="*/ 63390 w 3737830"/>
                <a:gd name="connsiteY27" fmla="*/ 2443891 h 5218739"/>
                <a:gd name="connsiteX28" fmla="*/ 125819 w 3737830"/>
                <a:gd name="connsiteY28" fmla="*/ 2469849 h 5218739"/>
                <a:gd name="connsiteX29" fmla="*/ 169750 w 3737830"/>
                <a:gd name="connsiteY29" fmla="*/ 2613798 h 5218739"/>
                <a:gd name="connsiteX30" fmla="*/ 358836 w 3737830"/>
                <a:gd name="connsiteY30" fmla="*/ 2804548 h 5218739"/>
                <a:gd name="connsiteX31" fmla="*/ 521198 w 3737830"/>
                <a:gd name="connsiteY31" fmla="*/ 2892257 h 5218739"/>
                <a:gd name="connsiteX32" fmla="*/ 598137 w 3737830"/>
                <a:gd name="connsiteY32" fmla="*/ 3135838 h 5218739"/>
                <a:gd name="connsiteX33" fmla="*/ 424087 w 3737830"/>
                <a:gd name="connsiteY33" fmla="*/ 3331184 h 5218739"/>
                <a:gd name="connsiteX34" fmla="*/ 292409 w 3737830"/>
                <a:gd name="connsiteY34" fmla="*/ 3556346 h 5218739"/>
                <a:gd name="connsiteX35" fmla="*/ 293251 w 3737830"/>
                <a:gd name="connsiteY35" fmla="*/ 3670361 h 5218739"/>
                <a:gd name="connsiteX36" fmla="*/ 335069 w 3737830"/>
                <a:gd name="connsiteY36" fmla="*/ 3679847 h 5218739"/>
                <a:gd name="connsiteX37" fmla="*/ 355879 w 3737830"/>
                <a:gd name="connsiteY37" fmla="*/ 3689581 h 5218739"/>
                <a:gd name="connsiteX38" fmla="*/ 379289 w 3737830"/>
                <a:gd name="connsiteY38" fmla="*/ 3682502 h 5218739"/>
                <a:gd name="connsiteX39" fmla="*/ 414839 w 3737830"/>
                <a:gd name="connsiteY39" fmla="*/ 3702855 h 5218739"/>
                <a:gd name="connsiteX40" fmla="*/ 446920 w 3737830"/>
                <a:gd name="connsiteY40" fmla="*/ 3695776 h 5218739"/>
                <a:gd name="connsiteX41" fmla="*/ 493741 w 3737830"/>
                <a:gd name="connsiteY41" fmla="*/ 3732943 h 5218739"/>
                <a:gd name="connsiteX42" fmla="*/ 522354 w 3737830"/>
                <a:gd name="connsiteY42" fmla="*/ 3724094 h 5218739"/>
                <a:gd name="connsiteX43" fmla="*/ 532759 w 3737830"/>
                <a:gd name="connsiteY43" fmla="*/ 3741792 h 5218739"/>
                <a:gd name="connsiteX44" fmla="*/ 569175 w 3737830"/>
                <a:gd name="connsiteY44" fmla="*/ 3717014 h 5218739"/>
                <a:gd name="connsiteX45" fmla="*/ 592586 w 3737830"/>
                <a:gd name="connsiteY45" fmla="*/ 3720554 h 5218739"/>
                <a:gd name="connsiteX46" fmla="*/ 610247 w 3737830"/>
                <a:gd name="connsiteY46" fmla="*/ 3714362 h 5218739"/>
                <a:gd name="connsiteX47" fmla="*/ 638542 w 3737830"/>
                <a:gd name="connsiteY47" fmla="*/ 3764424 h 5218739"/>
                <a:gd name="connsiteX48" fmla="*/ 654147 w 3737830"/>
                <a:gd name="connsiteY48" fmla="*/ 3775420 h 5218739"/>
                <a:gd name="connsiteX49" fmla="*/ 687095 w 3737830"/>
                <a:gd name="connsiteY49" fmla="*/ 3777190 h 5218739"/>
                <a:gd name="connsiteX50" fmla="*/ 692298 w 3737830"/>
                <a:gd name="connsiteY50" fmla="*/ 3751527 h 5218739"/>
                <a:gd name="connsiteX51" fmla="*/ 707038 w 3737830"/>
                <a:gd name="connsiteY51" fmla="*/ 3744447 h 5218739"/>
                <a:gd name="connsiteX52" fmla="*/ 706171 w 3737830"/>
                <a:gd name="connsiteY52" fmla="*/ 3728519 h 5218739"/>
                <a:gd name="connsiteX53" fmla="*/ 734784 w 3737830"/>
                <a:gd name="connsiteY53" fmla="*/ 3712590 h 5218739"/>
                <a:gd name="connsiteX54" fmla="*/ 751258 w 3737830"/>
                <a:gd name="connsiteY54" fmla="*/ 3718784 h 5218739"/>
                <a:gd name="connsiteX55" fmla="*/ 767732 w 3737830"/>
                <a:gd name="connsiteY55" fmla="*/ 3688697 h 5218739"/>
                <a:gd name="connsiteX56" fmla="*/ 818889 w 3737830"/>
                <a:gd name="connsiteY56" fmla="*/ 3698431 h 5218739"/>
                <a:gd name="connsiteX57" fmla="*/ 834496 w 3737830"/>
                <a:gd name="connsiteY57" fmla="*/ 3730288 h 5218739"/>
                <a:gd name="connsiteX58" fmla="*/ 868311 w 3737830"/>
                <a:gd name="connsiteY58" fmla="*/ 3683387 h 5218739"/>
                <a:gd name="connsiteX59" fmla="*/ 908196 w 3737830"/>
                <a:gd name="connsiteY59" fmla="*/ 3669228 h 5218739"/>
                <a:gd name="connsiteX60" fmla="*/ 934208 w 3737830"/>
                <a:gd name="connsiteY60" fmla="*/ 3674538 h 5218739"/>
                <a:gd name="connsiteX61" fmla="*/ 968890 w 3737830"/>
                <a:gd name="connsiteY61" fmla="*/ 3647105 h 5218739"/>
                <a:gd name="connsiteX62" fmla="*/ 994035 w 3737830"/>
                <a:gd name="connsiteY62" fmla="*/ 3640910 h 5218739"/>
                <a:gd name="connsiteX63" fmla="*/ 1026983 w 3737830"/>
                <a:gd name="connsiteY63" fmla="*/ 3599318 h 5218739"/>
                <a:gd name="connsiteX64" fmla="*/ 1054920 w 3737830"/>
                <a:gd name="connsiteY64" fmla="*/ 3580857 h 5218739"/>
                <a:gd name="connsiteX65" fmla="*/ 1068602 w 3737830"/>
                <a:gd name="connsiteY65" fmla="*/ 3593124 h 5218739"/>
                <a:gd name="connsiteX66" fmla="*/ 1093747 w 3737830"/>
                <a:gd name="connsiteY66" fmla="*/ 3608168 h 5218739"/>
                <a:gd name="connsiteX67" fmla="*/ 1105885 w 3737830"/>
                <a:gd name="connsiteY67" fmla="*/ 3580735 h 5218739"/>
                <a:gd name="connsiteX68" fmla="*/ 1116290 w 3737830"/>
                <a:gd name="connsiteY68" fmla="*/ 3585159 h 5218739"/>
                <a:gd name="connsiteX69" fmla="*/ 1138834 w 3737830"/>
                <a:gd name="connsiteY69" fmla="*/ 3550647 h 5218739"/>
                <a:gd name="connsiteX70" fmla="*/ 1159643 w 3737830"/>
                <a:gd name="connsiteY70" fmla="*/ 3545337 h 5218739"/>
                <a:gd name="connsiteX71" fmla="*/ 1169181 w 3737830"/>
                <a:gd name="connsiteY71" fmla="*/ 3554187 h 5218739"/>
                <a:gd name="connsiteX72" fmla="*/ 1177851 w 3737830"/>
                <a:gd name="connsiteY72" fmla="*/ 3545337 h 5218739"/>
                <a:gd name="connsiteX73" fmla="*/ 1187389 w 3737830"/>
                <a:gd name="connsiteY73" fmla="*/ 3543568 h 5218739"/>
                <a:gd name="connsiteX74" fmla="*/ 1189990 w 3737830"/>
                <a:gd name="connsiteY74" fmla="*/ 3533833 h 5218739"/>
                <a:gd name="connsiteX75" fmla="*/ 1204730 w 3737830"/>
                <a:gd name="connsiteY75" fmla="*/ 3527639 h 5218739"/>
                <a:gd name="connsiteX76" fmla="*/ 1251551 w 3737830"/>
                <a:gd name="connsiteY76" fmla="*/ 3524099 h 5218739"/>
                <a:gd name="connsiteX77" fmla="*/ 1263690 w 3737830"/>
                <a:gd name="connsiteY77" fmla="*/ 3532948 h 5218739"/>
                <a:gd name="connsiteX78" fmla="*/ 1274095 w 3737830"/>
                <a:gd name="connsiteY78" fmla="*/ 3522329 h 5218739"/>
                <a:gd name="connsiteX79" fmla="*/ 1278430 w 3737830"/>
                <a:gd name="connsiteY79" fmla="*/ 3501976 h 5218739"/>
                <a:gd name="connsiteX80" fmla="*/ 1273228 w 3737830"/>
                <a:gd name="connsiteY80" fmla="*/ 3489587 h 5218739"/>
                <a:gd name="connsiteX81" fmla="*/ 1289702 w 3737830"/>
                <a:gd name="connsiteY81" fmla="*/ 3474543 h 5218739"/>
                <a:gd name="connsiteX82" fmla="*/ 1300974 w 3737830"/>
                <a:gd name="connsiteY82" fmla="*/ 3476313 h 5218739"/>
                <a:gd name="connsiteX83" fmla="*/ 1300974 w 3737830"/>
                <a:gd name="connsiteY83" fmla="*/ 3499321 h 5218739"/>
                <a:gd name="connsiteX84" fmla="*/ 1315714 w 3737830"/>
                <a:gd name="connsiteY84" fmla="*/ 3489587 h 5218739"/>
                <a:gd name="connsiteX85" fmla="*/ 1327853 w 3737830"/>
                <a:gd name="connsiteY85" fmla="*/ 3486932 h 5218739"/>
                <a:gd name="connsiteX86" fmla="*/ 1350396 w 3737830"/>
                <a:gd name="connsiteY86" fmla="*/ 3479852 h 5218739"/>
                <a:gd name="connsiteX87" fmla="*/ 1374674 w 3737830"/>
                <a:gd name="connsiteY87" fmla="*/ 3482507 h 5218739"/>
                <a:gd name="connsiteX88" fmla="*/ 1368604 w 3737830"/>
                <a:gd name="connsiteY88" fmla="*/ 3494011 h 5218739"/>
                <a:gd name="connsiteX89" fmla="*/ 1369472 w 3737830"/>
                <a:gd name="connsiteY89" fmla="*/ 3517020 h 5218739"/>
                <a:gd name="connsiteX90" fmla="*/ 1392882 w 3737830"/>
                <a:gd name="connsiteY90" fmla="*/ 3492241 h 5218739"/>
                <a:gd name="connsiteX91" fmla="*/ 1416293 w 3737830"/>
                <a:gd name="connsiteY91" fmla="*/ 3491357 h 5218739"/>
                <a:gd name="connsiteX92" fmla="*/ 1442779 w 3737830"/>
                <a:gd name="connsiteY92" fmla="*/ 3466701 h 5218739"/>
                <a:gd name="connsiteX93" fmla="*/ 1499530 w 3737830"/>
                <a:gd name="connsiteY93" fmla="*/ 3501976 h 5218739"/>
                <a:gd name="connsiteX94" fmla="*/ 1544618 w 3737830"/>
                <a:gd name="connsiteY94" fmla="*/ 3581620 h 5218739"/>
                <a:gd name="connsiteX95" fmla="*/ 1551554 w 3737830"/>
                <a:gd name="connsiteY95" fmla="*/ 3574540 h 5218739"/>
                <a:gd name="connsiteX96" fmla="*/ 1567161 w 3737830"/>
                <a:gd name="connsiteY96" fmla="*/ 3575426 h 5218739"/>
                <a:gd name="connsiteX97" fmla="*/ 1578433 w 3737830"/>
                <a:gd name="connsiteY97" fmla="*/ 3586929 h 5218739"/>
                <a:gd name="connsiteX98" fmla="*/ 1613115 w 3737830"/>
                <a:gd name="connsiteY98" fmla="*/ 3594009 h 5218739"/>
                <a:gd name="connsiteX99" fmla="*/ 1653867 w 3737830"/>
                <a:gd name="connsiteY99" fmla="*/ 3578080 h 5218739"/>
                <a:gd name="connsiteX100" fmla="*/ 1694619 w 3737830"/>
                <a:gd name="connsiteY100" fmla="*/ 3586929 h 5218739"/>
                <a:gd name="connsiteX101" fmla="*/ 1693752 w 3737830"/>
                <a:gd name="connsiteY101" fmla="*/ 3627636 h 5218739"/>
                <a:gd name="connsiteX102" fmla="*/ 1721498 w 3737830"/>
                <a:gd name="connsiteY102" fmla="*/ 3656839 h 5218739"/>
                <a:gd name="connsiteX103" fmla="*/ 1761383 w 3737830"/>
                <a:gd name="connsiteY103" fmla="*/ 3656839 h 5218739"/>
                <a:gd name="connsiteX104" fmla="*/ 1760429 w 3737830"/>
                <a:gd name="connsiteY104" fmla="*/ 3685379 h 5218739"/>
                <a:gd name="connsiteX105" fmla="*/ 1778441 w 3737830"/>
                <a:gd name="connsiteY105" fmla="*/ 3689061 h 5218739"/>
                <a:gd name="connsiteX106" fmla="*/ 1800298 w 3737830"/>
                <a:gd name="connsiteY106" fmla="*/ 3684413 h 5218739"/>
                <a:gd name="connsiteX107" fmla="*/ 1813047 w 3737830"/>
                <a:gd name="connsiteY107" fmla="*/ 3669542 h 5218739"/>
                <a:gd name="connsiteX108" fmla="*/ 1833083 w 3737830"/>
                <a:gd name="connsiteY108" fmla="*/ 3667683 h 5218739"/>
                <a:gd name="connsiteX109" fmla="*/ 1855684 w 3737830"/>
                <a:gd name="connsiteY109" fmla="*/ 3637806 h 5218739"/>
                <a:gd name="connsiteX110" fmla="*/ 1862226 w 3737830"/>
                <a:gd name="connsiteY110" fmla="*/ 3644447 h 5218739"/>
                <a:gd name="connsiteX111" fmla="*/ 1853117 w 3737830"/>
                <a:gd name="connsiteY111" fmla="*/ 3669542 h 5218739"/>
                <a:gd name="connsiteX112" fmla="*/ 1870421 w 3737830"/>
                <a:gd name="connsiteY112" fmla="*/ 3712298 h 5218739"/>
                <a:gd name="connsiteX113" fmla="*/ 1874064 w 3737830"/>
                <a:gd name="connsiteY113" fmla="*/ 3742970 h 5218739"/>
                <a:gd name="connsiteX114" fmla="*/ 1873154 w 3737830"/>
                <a:gd name="connsiteY114" fmla="*/ 3769925 h 5218739"/>
                <a:gd name="connsiteX115" fmla="*/ 1893189 w 3737830"/>
                <a:gd name="connsiteY115" fmla="*/ 3781078 h 5218739"/>
                <a:gd name="connsiteX116" fmla="*/ 1911403 w 3737830"/>
                <a:gd name="connsiteY116" fmla="*/ 3782937 h 5218739"/>
                <a:gd name="connsiteX117" fmla="*/ 1913224 w 3737830"/>
                <a:gd name="connsiteY117" fmla="*/ 3799668 h 5218739"/>
                <a:gd name="connsiteX118" fmla="*/ 1923242 w 3737830"/>
                <a:gd name="connsiteY118" fmla="*/ 3816398 h 5218739"/>
                <a:gd name="connsiteX119" fmla="*/ 1921420 w 3737830"/>
                <a:gd name="connsiteY119" fmla="*/ 3828481 h 5218739"/>
                <a:gd name="connsiteX120" fmla="*/ 1909581 w 3737830"/>
                <a:gd name="connsiteY120" fmla="*/ 3831270 h 5218739"/>
                <a:gd name="connsiteX121" fmla="*/ 1906849 w 3737830"/>
                <a:gd name="connsiteY121" fmla="*/ 3821975 h 5218739"/>
                <a:gd name="connsiteX122" fmla="*/ 1894100 w 3737830"/>
                <a:gd name="connsiteY122" fmla="*/ 3826622 h 5218739"/>
                <a:gd name="connsiteX123" fmla="*/ 1890457 w 3737830"/>
                <a:gd name="connsiteY123" fmla="*/ 3846141 h 5218739"/>
                <a:gd name="connsiteX124" fmla="*/ 1878618 w 3737830"/>
                <a:gd name="connsiteY124" fmla="*/ 3858224 h 5218739"/>
                <a:gd name="connsiteX125" fmla="*/ 1885903 w 3737830"/>
                <a:gd name="connsiteY125" fmla="*/ 3884249 h 5218739"/>
                <a:gd name="connsiteX126" fmla="*/ 1875886 w 3737830"/>
                <a:gd name="connsiteY126" fmla="*/ 3924216 h 5218739"/>
                <a:gd name="connsiteX127" fmla="*/ 1895010 w 3737830"/>
                <a:gd name="connsiteY127" fmla="*/ 3936299 h 5218739"/>
                <a:gd name="connsiteX128" fmla="*/ 1912314 w 3737830"/>
                <a:gd name="connsiteY128" fmla="*/ 3958606 h 5218739"/>
                <a:gd name="connsiteX129" fmla="*/ 1907760 w 3737830"/>
                <a:gd name="connsiteY129" fmla="*/ 3967901 h 5218739"/>
                <a:gd name="connsiteX130" fmla="*/ 1909581 w 3737830"/>
                <a:gd name="connsiteY130" fmla="*/ 3979055 h 5218739"/>
                <a:gd name="connsiteX131" fmla="*/ 1884992 w 3737830"/>
                <a:gd name="connsiteY131" fmla="*/ 3993927 h 5218739"/>
                <a:gd name="connsiteX132" fmla="*/ 1879528 w 3737830"/>
                <a:gd name="connsiteY132" fmla="*/ 4009728 h 5218739"/>
                <a:gd name="connsiteX133" fmla="*/ 1809404 w 3737830"/>
                <a:gd name="connsiteY133" fmla="*/ 4037612 h 5218739"/>
                <a:gd name="connsiteX134" fmla="*/ 1823065 w 3737830"/>
                <a:gd name="connsiteY134" fmla="*/ 4052483 h 5218739"/>
                <a:gd name="connsiteX135" fmla="*/ 1815780 w 3737830"/>
                <a:gd name="connsiteY135" fmla="*/ 4067355 h 5218739"/>
                <a:gd name="connsiteX136" fmla="*/ 1833083 w 3737830"/>
                <a:gd name="connsiteY136" fmla="*/ 4098957 h 5218739"/>
                <a:gd name="connsiteX137" fmla="*/ 1851297 w 3737830"/>
                <a:gd name="connsiteY137" fmla="*/ 4098957 h 5218739"/>
                <a:gd name="connsiteX138" fmla="*/ 1872243 w 3737830"/>
                <a:gd name="connsiteY138" fmla="*/ 4117546 h 5218739"/>
                <a:gd name="connsiteX139" fmla="*/ 1884082 w 3737830"/>
                <a:gd name="connsiteY139" fmla="*/ 4126841 h 5218739"/>
                <a:gd name="connsiteX140" fmla="*/ 1895921 w 3737830"/>
                <a:gd name="connsiteY140" fmla="*/ 4175173 h 5218739"/>
                <a:gd name="connsiteX141" fmla="*/ 1881349 w 3737830"/>
                <a:gd name="connsiteY141" fmla="*/ 4193762 h 5218739"/>
                <a:gd name="connsiteX142" fmla="*/ 1896832 w 3737830"/>
                <a:gd name="connsiteY142" fmla="*/ 4199339 h 5218739"/>
                <a:gd name="connsiteX143" fmla="*/ 1902296 w 3737830"/>
                <a:gd name="connsiteY143" fmla="*/ 4209564 h 5218739"/>
                <a:gd name="connsiteX144" fmla="*/ 1948742 w 3737830"/>
                <a:gd name="connsiteY144" fmla="*/ 4229082 h 5218739"/>
                <a:gd name="connsiteX145" fmla="*/ 1986991 w 3737830"/>
                <a:gd name="connsiteY145" fmla="*/ 4230941 h 5218739"/>
                <a:gd name="connsiteX146" fmla="*/ 1997008 w 3737830"/>
                <a:gd name="connsiteY146" fmla="*/ 4243954 h 5218739"/>
                <a:gd name="connsiteX147" fmla="*/ 2015222 w 3737830"/>
                <a:gd name="connsiteY147" fmla="*/ 4250460 h 5218739"/>
                <a:gd name="connsiteX148" fmla="*/ 2017044 w 3737830"/>
                <a:gd name="connsiteY148" fmla="*/ 4276485 h 5218739"/>
                <a:gd name="connsiteX149" fmla="*/ 2069313 w 3737830"/>
                <a:gd name="connsiteY149" fmla="*/ 4257313 h 5218739"/>
                <a:gd name="connsiteX150" fmla="*/ 2062579 w 3737830"/>
                <a:gd name="connsiteY150" fmla="*/ 4282062 h 5218739"/>
                <a:gd name="connsiteX151" fmla="*/ 2075328 w 3737830"/>
                <a:gd name="connsiteY151" fmla="*/ 4304369 h 5218739"/>
                <a:gd name="connsiteX152" fmla="*/ 2056204 w 3737830"/>
                <a:gd name="connsiteY152" fmla="*/ 4313664 h 5218739"/>
                <a:gd name="connsiteX153" fmla="*/ 2068043 w 3737830"/>
                <a:gd name="connsiteY153" fmla="*/ 4321100 h 5218739"/>
                <a:gd name="connsiteX154" fmla="*/ 2078061 w 3737830"/>
                <a:gd name="connsiteY154" fmla="*/ 4341548 h 5218739"/>
                <a:gd name="connsiteX155" fmla="*/ 2064400 w 3737830"/>
                <a:gd name="connsiteY155" fmla="*/ 4361067 h 5218739"/>
                <a:gd name="connsiteX156" fmla="*/ 2056204 w 3737830"/>
                <a:gd name="connsiteY156" fmla="*/ 4380586 h 5218739"/>
                <a:gd name="connsiteX157" fmla="*/ 2033436 w 3737830"/>
                <a:gd name="connsiteY157" fmla="*/ 4400105 h 5218739"/>
                <a:gd name="connsiteX158" fmla="*/ 2037990 w 3737830"/>
                <a:gd name="connsiteY158" fmla="*/ 4411258 h 5218739"/>
                <a:gd name="connsiteX159" fmla="*/ 2053472 w 3737830"/>
                <a:gd name="connsiteY159" fmla="*/ 4401034 h 5218739"/>
                <a:gd name="connsiteX160" fmla="*/ 2052561 w 3737830"/>
                <a:gd name="connsiteY160" fmla="*/ 4432636 h 5218739"/>
                <a:gd name="connsiteX161" fmla="*/ 2033436 w 3737830"/>
                <a:gd name="connsiteY161" fmla="*/ 4438213 h 5218739"/>
                <a:gd name="connsiteX162" fmla="*/ 2042543 w 3737830"/>
                <a:gd name="connsiteY162" fmla="*/ 4480040 h 5218739"/>
                <a:gd name="connsiteX163" fmla="*/ 2017044 w 3737830"/>
                <a:gd name="connsiteY163" fmla="*/ 4512571 h 5218739"/>
                <a:gd name="connsiteX164" fmla="*/ 2007937 w 3737830"/>
                <a:gd name="connsiteY164" fmla="*/ 4507923 h 5218739"/>
                <a:gd name="connsiteX165" fmla="*/ 2001562 w 3737830"/>
                <a:gd name="connsiteY165" fmla="*/ 4520936 h 5218739"/>
                <a:gd name="connsiteX166" fmla="*/ 1984259 w 3737830"/>
                <a:gd name="connsiteY166" fmla="*/ 4509783 h 5218739"/>
                <a:gd name="connsiteX167" fmla="*/ 1950563 w 3737830"/>
                <a:gd name="connsiteY167" fmla="*/ 4519077 h 5218739"/>
                <a:gd name="connsiteX168" fmla="*/ 1963313 w 3737830"/>
                <a:gd name="connsiteY168" fmla="*/ 4536737 h 5218739"/>
                <a:gd name="connsiteX169" fmla="*/ 1934170 w 3737830"/>
                <a:gd name="connsiteY169" fmla="*/ 4572057 h 5218739"/>
                <a:gd name="connsiteX170" fmla="*/ 1926885 w 3737830"/>
                <a:gd name="connsiteY170" fmla="*/ 4600870 h 5218739"/>
                <a:gd name="connsiteX171" fmla="*/ 1898653 w 3737830"/>
                <a:gd name="connsiteY171" fmla="*/ 4582281 h 5218739"/>
                <a:gd name="connsiteX172" fmla="*/ 1865868 w 3737830"/>
                <a:gd name="connsiteY172" fmla="*/ 4631543 h 5218739"/>
                <a:gd name="connsiteX173" fmla="*/ 1869511 w 3737830"/>
                <a:gd name="connsiteY173" fmla="*/ 4645485 h 5218739"/>
                <a:gd name="connsiteX174" fmla="*/ 1869511 w 3737830"/>
                <a:gd name="connsiteY174" fmla="*/ 4657568 h 5218739"/>
                <a:gd name="connsiteX175" fmla="*/ 1884992 w 3737830"/>
                <a:gd name="connsiteY175" fmla="*/ 4678016 h 5218739"/>
                <a:gd name="connsiteX176" fmla="*/ 1878618 w 3737830"/>
                <a:gd name="connsiteY176" fmla="*/ 4727278 h 5218739"/>
                <a:gd name="connsiteX177" fmla="*/ 1944188 w 3737830"/>
                <a:gd name="connsiteY177" fmla="*/ 4783976 h 5218739"/>
                <a:gd name="connsiteX178" fmla="*/ 1942366 w 3737830"/>
                <a:gd name="connsiteY178" fmla="*/ 4806283 h 5218739"/>
                <a:gd name="connsiteX179" fmla="*/ 1965369 w 3737830"/>
                <a:gd name="connsiteY179" fmla="*/ 4849738 h 5218739"/>
                <a:gd name="connsiteX180" fmla="*/ 2702849 w 3737830"/>
                <a:gd name="connsiteY180" fmla="*/ 5188594 h 5218739"/>
                <a:gd name="connsiteX181" fmla="*/ 3506718 w 3737830"/>
                <a:gd name="connsiteY181" fmla="*/ 5218739 h 5218739"/>
                <a:gd name="connsiteX182" fmla="*/ 3737830 w 3737830"/>
                <a:gd name="connsiteY182" fmla="*/ 4465112 h 5218739"/>
                <a:gd name="connsiteX183" fmla="*/ 3707685 w 3737830"/>
                <a:gd name="connsiteY183" fmla="*/ 3801921 h 5218739"/>
                <a:gd name="connsiteX184" fmla="*/ 3737830 w 3737830"/>
                <a:gd name="connsiteY184" fmla="*/ 3289455 h 5218739"/>
                <a:gd name="connsiteX185" fmla="*/ 3446427 w 3737830"/>
                <a:gd name="connsiteY185" fmla="*/ 2666457 h 5218739"/>
                <a:gd name="connsiteX186" fmla="*/ 2853575 w 3737830"/>
                <a:gd name="connsiteY186" fmla="*/ 2676506 h 5218739"/>
                <a:gd name="connsiteX187" fmla="*/ 2572221 w 3737830"/>
                <a:gd name="connsiteY187" fmla="*/ 2475539 h 5218739"/>
                <a:gd name="connsiteX188" fmla="*/ 2793285 w 3737830"/>
                <a:gd name="connsiteY188" fmla="*/ 2274572 h 5218739"/>
                <a:gd name="connsiteX189" fmla="*/ 2873671 w 3737830"/>
                <a:gd name="connsiteY189" fmla="*/ 2013314 h 5218739"/>
                <a:gd name="connsiteX190" fmla="*/ 3144977 w 3737830"/>
                <a:gd name="connsiteY190" fmla="*/ 1782202 h 5218739"/>
                <a:gd name="connsiteX191" fmla="*/ 2984203 w 3737830"/>
                <a:gd name="connsiteY191" fmla="*/ 1330027 h 5218739"/>
                <a:gd name="connsiteX192" fmla="*/ 3165074 w 3737830"/>
                <a:gd name="connsiteY192" fmla="*/ 1108963 h 5218739"/>
                <a:gd name="connsiteX193" fmla="*/ 3438708 w 3737830"/>
                <a:gd name="connsiteY193" fmla="*/ 708324 h 5218739"/>
                <a:gd name="connsiteX194" fmla="*/ 3377270 w 3737830"/>
                <a:gd name="connsiteY194" fmla="*/ 563993 h 5218739"/>
                <a:gd name="connsiteX195" fmla="*/ 3316598 w 3737830"/>
                <a:gd name="connsiteY195" fmla="*/ 440404 h 5218739"/>
                <a:gd name="connsiteX196" fmla="*/ 3332784 w 3737830"/>
                <a:gd name="connsiteY196" fmla="*/ 263417 h 5218739"/>
                <a:gd name="connsiteX197" fmla="*/ 3106192 w 3737830"/>
                <a:gd name="connsiteY197" fmla="*/ 128907 h 5218739"/>
                <a:gd name="connsiteX198" fmla="*/ 3124462 w 3737830"/>
                <a:gd name="connsiteY198" fmla="*/ 12400 h 5218739"/>
                <a:gd name="connsiteX199" fmla="*/ 3020642 w 3737830"/>
                <a:gd name="connsiteY199" fmla="*/ 1477 h 5218739"/>
                <a:gd name="connsiteX200" fmla="*/ 2958526 w 3737830"/>
                <a:gd name="connsiteY200" fmla="*/ 38129 h 5218739"/>
                <a:gd name="connsiteX201" fmla="*/ 2965150 w 3737830"/>
                <a:gd name="connsiteY201" fmla="*/ 223300 h 5218739"/>
                <a:gd name="connsiteX202" fmla="*/ 2780177 w 3737830"/>
                <a:gd name="connsiteY202" fmla="*/ 305894 h 5218739"/>
                <a:gd name="connsiteX203" fmla="*/ 2762617 w 3737830"/>
                <a:gd name="connsiteY203" fmla="*/ 448814 h 5218739"/>
                <a:gd name="connsiteX0" fmla="*/ 2762617 w 3737830"/>
                <a:gd name="connsiteY0" fmla="*/ 448814 h 5218739"/>
                <a:gd name="connsiteX1" fmla="*/ 2424105 w 3737830"/>
                <a:gd name="connsiteY1" fmla="*/ 558395 h 5218739"/>
                <a:gd name="connsiteX2" fmla="*/ 2293527 w 3737830"/>
                <a:gd name="connsiteY2" fmla="*/ 545493 h 5218739"/>
                <a:gd name="connsiteX3" fmla="*/ 2241444 w 3737830"/>
                <a:gd name="connsiteY3" fmla="*/ 716503 h 5218739"/>
                <a:gd name="connsiteX4" fmla="*/ 2040286 w 3737830"/>
                <a:gd name="connsiteY4" fmla="*/ 792017 h 5218739"/>
                <a:gd name="connsiteX5" fmla="*/ 1996355 w 3737830"/>
                <a:gd name="connsiteY5" fmla="*/ 709423 h 5218739"/>
                <a:gd name="connsiteX6" fmla="*/ 1883059 w 3737830"/>
                <a:gd name="connsiteY6" fmla="*/ 810896 h 5218739"/>
                <a:gd name="connsiteX7" fmla="*/ 1700399 w 3737830"/>
                <a:gd name="connsiteY7" fmla="*/ 820335 h 5218739"/>
                <a:gd name="connsiteX8" fmla="*/ 1591727 w 3737830"/>
                <a:gd name="connsiteY8" fmla="*/ 910008 h 5218739"/>
                <a:gd name="connsiteX9" fmla="*/ 1478186 w 3737830"/>
                <a:gd name="connsiteY9" fmla="*/ 938674 h 5218739"/>
                <a:gd name="connsiteX10" fmla="*/ 1392881 w 3737830"/>
                <a:gd name="connsiteY10" fmla="*/ 1179028 h 5218739"/>
                <a:gd name="connsiteX11" fmla="*/ 1249527 w 3737830"/>
                <a:gd name="connsiteY11" fmla="*/ 1112953 h 5218739"/>
                <a:gd name="connsiteX12" fmla="*/ 1184787 w 3737830"/>
                <a:gd name="connsiteY12" fmla="*/ 1226224 h 5218739"/>
                <a:gd name="connsiteX13" fmla="*/ 1214845 w 3737830"/>
                <a:gd name="connsiteY13" fmla="*/ 1445687 h 5218739"/>
                <a:gd name="connsiteX14" fmla="*/ 1062243 w 3737830"/>
                <a:gd name="connsiteY14" fmla="*/ 1497603 h 5218739"/>
                <a:gd name="connsiteX15" fmla="*/ 1018312 w 3737830"/>
                <a:gd name="connsiteY15" fmla="*/ 1415010 h 5218739"/>
                <a:gd name="connsiteX16" fmla="*/ 932762 w 3737830"/>
                <a:gd name="connsiteY16" fmla="*/ 1436248 h 5218739"/>
                <a:gd name="connsiteX17" fmla="*/ 902682 w 3737830"/>
                <a:gd name="connsiteY17" fmla="*/ 1355452 h 5218739"/>
                <a:gd name="connsiteX18" fmla="*/ 646054 w 3737830"/>
                <a:gd name="connsiteY18" fmla="*/ 1443327 h 5218739"/>
                <a:gd name="connsiteX19" fmla="*/ 553567 w 3737830"/>
                <a:gd name="connsiteY19" fmla="*/ 1318257 h 5218739"/>
                <a:gd name="connsiteX20" fmla="*/ 528134 w 3737830"/>
                <a:gd name="connsiteY20" fmla="*/ 1490524 h 5218739"/>
                <a:gd name="connsiteX21" fmla="*/ 384780 w 3737830"/>
                <a:gd name="connsiteY21" fmla="*/ 1490524 h 5218739"/>
                <a:gd name="connsiteX22" fmla="*/ 289981 w 3737830"/>
                <a:gd name="connsiteY22" fmla="*/ 1625034 h 5218739"/>
                <a:gd name="connsiteX23" fmla="*/ 132783 w 3737830"/>
                <a:gd name="connsiteY23" fmla="*/ 1704252 h 5218739"/>
                <a:gd name="connsiteX24" fmla="*/ 137379 w 3737830"/>
                <a:gd name="connsiteY24" fmla="*/ 1825618 h 5218739"/>
                <a:gd name="connsiteX25" fmla="*/ 33332 w 3737830"/>
                <a:gd name="connsiteY25" fmla="*/ 1927091 h 5218739"/>
                <a:gd name="connsiteX26" fmla="*/ 6257 w 3737830"/>
                <a:gd name="connsiteY26" fmla="*/ 2273583 h 5218739"/>
                <a:gd name="connsiteX27" fmla="*/ 63390 w 3737830"/>
                <a:gd name="connsiteY27" fmla="*/ 2443891 h 5218739"/>
                <a:gd name="connsiteX28" fmla="*/ 125819 w 3737830"/>
                <a:gd name="connsiteY28" fmla="*/ 2469849 h 5218739"/>
                <a:gd name="connsiteX29" fmla="*/ 169750 w 3737830"/>
                <a:gd name="connsiteY29" fmla="*/ 2613798 h 5218739"/>
                <a:gd name="connsiteX30" fmla="*/ 358836 w 3737830"/>
                <a:gd name="connsiteY30" fmla="*/ 2804548 h 5218739"/>
                <a:gd name="connsiteX31" fmla="*/ 521198 w 3737830"/>
                <a:gd name="connsiteY31" fmla="*/ 2892257 h 5218739"/>
                <a:gd name="connsiteX32" fmla="*/ 598137 w 3737830"/>
                <a:gd name="connsiteY32" fmla="*/ 3135838 h 5218739"/>
                <a:gd name="connsiteX33" fmla="*/ 424087 w 3737830"/>
                <a:gd name="connsiteY33" fmla="*/ 3331184 h 5218739"/>
                <a:gd name="connsiteX34" fmla="*/ 292409 w 3737830"/>
                <a:gd name="connsiteY34" fmla="*/ 3556346 h 5218739"/>
                <a:gd name="connsiteX35" fmla="*/ 293251 w 3737830"/>
                <a:gd name="connsiteY35" fmla="*/ 3670361 h 5218739"/>
                <a:gd name="connsiteX36" fmla="*/ 335069 w 3737830"/>
                <a:gd name="connsiteY36" fmla="*/ 3679847 h 5218739"/>
                <a:gd name="connsiteX37" fmla="*/ 355879 w 3737830"/>
                <a:gd name="connsiteY37" fmla="*/ 3689581 h 5218739"/>
                <a:gd name="connsiteX38" fmla="*/ 379289 w 3737830"/>
                <a:gd name="connsiteY38" fmla="*/ 3682502 h 5218739"/>
                <a:gd name="connsiteX39" fmla="*/ 414839 w 3737830"/>
                <a:gd name="connsiteY39" fmla="*/ 3702855 h 5218739"/>
                <a:gd name="connsiteX40" fmla="*/ 446920 w 3737830"/>
                <a:gd name="connsiteY40" fmla="*/ 3695776 h 5218739"/>
                <a:gd name="connsiteX41" fmla="*/ 493741 w 3737830"/>
                <a:gd name="connsiteY41" fmla="*/ 3732943 h 5218739"/>
                <a:gd name="connsiteX42" fmla="*/ 522354 w 3737830"/>
                <a:gd name="connsiteY42" fmla="*/ 3724094 h 5218739"/>
                <a:gd name="connsiteX43" fmla="*/ 532759 w 3737830"/>
                <a:gd name="connsiteY43" fmla="*/ 3741792 h 5218739"/>
                <a:gd name="connsiteX44" fmla="*/ 569175 w 3737830"/>
                <a:gd name="connsiteY44" fmla="*/ 3717014 h 5218739"/>
                <a:gd name="connsiteX45" fmla="*/ 592586 w 3737830"/>
                <a:gd name="connsiteY45" fmla="*/ 3720554 h 5218739"/>
                <a:gd name="connsiteX46" fmla="*/ 610247 w 3737830"/>
                <a:gd name="connsiteY46" fmla="*/ 3714362 h 5218739"/>
                <a:gd name="connsiteX47" fmla="*/ 638542 w 3737830"/>
                <a:gd name="connsiteY47" fmla="*/ 3764424 h 5218739"/>
                <a:gd name="connsiteX48" fmla="*/ 654147 w 3737830"/>
                <a:gd name="connsiteY48" fmla="*/ 3775420 h 5218739"/>
                <a:gd name="connsiteX49" fmla="*/ 687095 w 3737830"/>
                <a:gd name="connsiteY49" fmla="*/ 3777190 h 5218739"/>
                <a:gd name="connsiteX50" fmla="*/ 692298 w 3737830"/>
                <a:gd name="connsiteY50" fmla="*/ 3751527 h 5218739"/>
                <a:gd name="connsiteX51" fmla="*/ 707038 w 3737830"/>
                <a:gd name="connsiteY51" fmla="*/ 3744447 h 5218739"/>
                <a:gd name="connsiteX52" fmla="*/ 706171 w 3737830"/>
                <a:gd name="connsiteY52" fmla="*/ 3728519 h 5218739"/>
                <a:gd name="connsiteX53" fmla="*/ 734784 w 3737830"/>
                <a:gd name="connsiteY53" fmla="*/ 3712590 h 5218739"/>
                <a:gd name="connsiteX54" fmla="*/ 751258 w 3737830"/>
                <a:gd name="connsiteY54" fmla="*/ 3718784 h 5218739"/>
                <a:gd name="connsiteX55" fmla="*/ 767732 w 3737830"/>
                <a:gd name="connsiteY55" fmla="*/ 3688697 h 5218739"/>
                <a:gd name="connsiteX56" fmla="*/ 818889 w 3737830"/>
                <a:gd name="connsiteY56" fmla="*/ 3698431 h 5218739"/>
                <a:gd name="connsiteX57" fmla="*/ 834496 w 3737830"/>
                <a:gd name="connsiteY57" fmla="*/ 3730288 h 5218739"/>
                <a:gd name="connsiteX58" fmla="*/ 868311 w 3737830"/>
                <a:gd name="connsiteY58" fmla="*/ 3683387 h 5218739"/>
                <a:gd name="connsiteX59" fmla="*/ 908196 w 3737830"/>
                <a:gd name="connsiteY59" fmla="*/ 3669228 h 5218739"/>
                <a:gd name="connsiteX60" fmla="*/ 934208 w 3737830"/>
                <a:gd name="connsiteY60" fmla="*/ 3674538 h 5218739"/>
                <a:gd name="connsiteX61" fmla="*/ 968890 w 3737830"/>
                <a:gd name="connsiteY61" fmla="*/ 3647105 h 5218739"/>
                <a:gd name="connsiteX62" fmla="*/ 994035 w 3737830"/>
                <a:gd name="connsiteY62" fmla="*/ 3640910 h 5218739"/>
                <a:gd name="connsiteX63" fmla="*/ 1026983 w 3737830"/>
                <a:gd name="connsiteY63" fmla="*/ 3599318 h 5218739"/>
                <a:gd name="connsiteX64" fmla="*/ 1054920 w 3737830"/>
                <a:gd name="connsiteY64" fmla="*/ 3580857 h 5218739"/>
                <a:gd name="connsiteX65" fmla="*/ 1068602 w 3737830"/>
                <a:gd name="connsiteY65" fmla="*/ 3593124 h 5218739"/>
                <a:gd name="connsiteX66" fmla="*/ 1093747 w 3737830"/>
                <a:gd name="connsiteY66" fmla="*/ 3608168 h 5218739"/>
                <a:gd name="connsiteX67" fmla="*/ 1105885 w 3737830"/>
                <a:gd name="connsiteY67" fmla="*/ 3580735 h 5218739"/>
                <a:gd name="connsiteX68" fmla="*/ 1116290 w 3737830"/>
                <a:gd name="connsiteY68" fmla="*/ 3585159 h 5218739"/>
                <a:gd name="connsiteX69" fmla="*/ 1138834 w 3737830"/>
                <a:gd name="connsiteY69" fmla="*/ 3550647 h 5218739"/>
                <a:gd name="connsiteX70" fmla="*/ 1159643 w 3737830"/>
                <a:gd name="connsiteY70" fmla="*/ 3545337 h 5218739"/>
                <a:gd name="connsiteX71" fmla="*/ 1169181 w 3737830"/>
                <a:gd name="connsiteY71" fmla="*/ 3554187 h 5218739"/>
                <a:gd name="connsiteX72" fmla="*/ 1177851 w 3737830"/>
                <a:gd name="connsiteY72" fmla="*/ 3545337 h 5218739"/>
                <a:gd name="connsiteX73" fmla="*/ 1187389 w 3737830"/>
                <a:gd name="connsiteY73" fmla="*/ 3543568 h 5218739"/>
                <a:gd name="connsiteX74" fmla="*/ 1189990 w 3737830"/>
                <a:gd name="connsiteY74" fmla="*/ 3533833 h 5218739"/>
                <a:gd name="connsiteX75" fmla="*/ 1204730 w 3737830"/>
                <a:gd name="connsiteY75" fmla="*/ 3527639 h 5218739"/>
                <a:gd name="connsiteX76" fmla="*/ 1251551 w 3737830"/>
                <a:gd name="connsiteY76" fmla="*/ 3524099 h 5218739"/>
                <a:gd name="connsiteX77" fmla="*/ 1263690 w 3737830"/>
                <a:gd name="connsiteY77" fmla="*/ 3532948 h 5218739"/>
                <a:gd name="connsiteX78" fmla="*/ 1274095 w 3737830"/>
                <a:gd name="connsiteY78" fmla="*/ 3522329 h 5218739"/>
                <a:gd name="connsiteX79" fmla="*/ 1278430 w 3737830"/>
                <a:gd name="connsiteY79" fmla="*/ 3501976 h 5218739"/>
                <a:gd name="connsiteX80" fmla="*/ 1273228 w 3737830"/>
                <a:gd name="connsiteY80" fmla="*/ 3489587 h 5218739"/>
                <a:gd name="connsiteX81" fmla="*/ 1289702 w 3737830"/>
                <a:gd name="connsiteY81" fmla="*/ 3474543 h 5218739"/>
                <a:gd name="connsiteX82" fmla="*/ 1300974 w 3737830"/>
                <a:gd name="connsiteY82" fmla="*/ 3476313 h 5218739"/>
                <a:gd name="connsiteX83" fmla="*/ 1300974 w 3737830"/>
                <a:gd name="connsiteY83" fmla="*/ 3499321 h 5218739"/>
                <a:gd name="connsiteX84" fmla="*/ 1315714 w 3737830"/>
                <a:gd name="connsiteY84" fmla="*/ 3489587 h 5218739"/>
                <a:gd name="connsiteX85" fmla="*/ 1327853 w 3737830"/>
                <a:gd name="connsiteY85" fmla="*/ 3486932 h 5218739"/>
                <a:gd name="connsiteX86" fmla="*/ 1350396 w 3737830"/>
                <a:gd name="connsiteY86" fmla="*/ 3479852 h 5218739"/>
                <a:gd name="connsiteX87" fmla="*/ 1374674 w 3737830"/>
                <a:gd name="connsiteY87" fmla="*/ 3482507 h 5218739"/>
                <a:gd name="connsiteX88" fmla="*/ 1368604 w 3737830"/>
                <a:gd name="connsiteY88" fmla="*/ 3494011 h 5218739"/>
                <a:gd name="connsiteX89" fmla="*/ 1369472 w 3737830"/>
                <a:gd name="connsiteY89" fmla="*/ 3517020 h 5218739"/>
                <a:gd name="connsiteX90" fmla="*/ 1392882 w 3737830"/>
                <a:gd name="connsiteY90" fmla="*/ 3492241 h 5218739"/>
                <a:gd name="connsiteX91" fmla="*/ 1416293 w 3737830"/>
                <a:gd name="connsiteY91" fmla="*/ 3491357 h 5218739"/>
                <a:gd name="connsiteX92" fmla="*/ 1442779 w 3737830"/>
                <a:gd name="connsiteY92" fmla="*/ 3466701 h 5218739"/>
                <a:gd name="connsiteX93" fmla="*/ 1499530 w 3737830"/>
                <a:gd name="connsiteY93" fmla="*/ 3501976 h 5218739"/>
                <a:gd name="connsiteX94" fmla="*/ 1544618 w 3737830"/>
                <a:gd name="connsiteY94" fmla="*/ 3581620 h 5218739"/>
                <a:gd name="connsiteX95" fmla="*/ 1551554 w 3737830"/>
                <a:gd name="connsiteY95" fmla="*/ 3574540 h 5218739"/>
                <a:gd name="connsiteX96" fmla="*/ 1567161 w 3737830"/>
                <a:gd name="connsiteY96" fmla="*/ 3575426 h 5218739"/>
                <a:gd name="connsiteX97" fmla="*/ 1578433 w 3737830"/>
                <a:gd name="connsiteY97" fmla="*/ 3586929 h 5218739"/>
                <a:gd name="connsiteX98" fmla="*/ 1613115 w 3737830"/>
                <a:gd name="connsiteY98" fmla="*/ 3594009 h 5218739"/>
                <a:gd name="connsiteX99" fmla="*/ 1653867 w 3737830"/>
                <a:gd name="connsiteY99" fmla="*/ 3578080 h 5218739"/>
                <a:gd name="connsiteX100" fmla="*/ 1694619 w 3737830"/>
                <a:gd name="connsiteY100" fmla="*/ 3586929 h 5218739"/>
                <a:gd name="connsiteX101" fmla="*/ 1693752 w 3737830"/>
                <a:gd name="connsiteY101" fmla="*/ 3627636 h 5218739"/>
                <a:gd name="connsiteX102" fmla="*/ 1721498 w 3737830"/>
                <a:gd name="connsiteY102" fmla="*/ 3656839 h 5218739"/>
                <a:gd name="connsiteX103" fmla="*/ 1761383 w 3737830"/>
                <a:gd name="connsiteY103" fmla="*/ 3656839 h 5218739"/>
                <a:gd name="connsiteX104" fmla="*/ 1760429 w 3737830"/>
                <a:gd name="connsiteY104" fmla="*/ 3685379 h 5218739"/>
                <a:gd name="connsiteX105" fmla="*/ 1778441 w 3737830"/>
                <a:gd name="connsiteY105" fmla="*/ 3689061 h 5218739"/>
                <a:gd name="connsiteX106" fmla="*/ 1800298 w 3737830"/>
                <a:gd name="connsiteY106" fmla="*/ 3684413 h 5218739"/>
                <a:gd name="connsiteX107" fmla="*/ 1813047 w 3737830"/>
                <a:gd name="connsiteY107" fmla="*/ 3669542 h 5218739"/>
                <a:gd name="connsiteX108" fmla="*/ 1833083 w 3737830"/>
                <a:gd name="connsiteY108" fmla="*/ 3667683 h 5218739"/>
                <a:gd name="connsiteX109" fmla="*/ 1855684 w 3737830"/>
                <a:gd name="connsiteY109" fmla="*/ 3637806 h 5218739"/>
                <a:gd name="connsiteX110" fmla="*/ 1862226 w 3737830"/>
                <a:gd name="connsiteY110" fmla="*/ 3644447 h 5218739"/>
                <a:gd name="connsiteX111" fmla="*/ 1853117 w 3737830"/>
                <a:gd name="connsiteY111" fmla="*/ 3669542 h 5218739"/>
                <a:gd name="connsiteX112" fmla="*/ 1870421 w 3737830"/>
                <a:gd name="connsiteY112" fmla="*/ 3712298 h 5218739"/>
                <a:gd name="connsiteX113" fmla="*/ 1874064 w 3737830"/>
                <a:gd name="connsiteY113" fmla="*/ 3742970 h 5218739"/>
                <a:gd name="connsiteX114" fmla="*/ 1873154 w 3737830"/>
                <a:gd name="connsiteY114" fmla="*/ 3769925 h 5218739"/>
                <a:gd name="connsiteX115" fmla="*/ 1893189 w 3737830"/>
                <a:gd name="connsiteY115" fmla="*/ 3781078 h 5218739"/>
                <a:gd name="connsiteX116" fmla="*/ 1911403 w 3737830"/>
                <a:gd name="connsiteY116" fmla="*/ 3782937 h 5218739"/>
                <a:gd name="connsiteX117" fmla="*/ 1913224 w 3737830"/>
                <a:gd name="connsiteY117" fmla="*/ 3799668 h 5218739"/>
                <a:gd name="connsiteX118" fmla="*/ 1923242 w 3737830"/>
                <a:gd name="connsiteY118" fmla="*/ 3816398 h 5218739"/>
                <a:gd name="connsiteX119" fmla="*/ 1921420 w 3737830"/>
                <a:gd name="connsiteY119" fmla="*/ 3828481 h 5218739"/>
                <a:gd name="connsiteX120" fmla="*/ 1909581 w 3737830"/>
                <a:gd name="connsiteY120" fmla="*/ 3831270 h 5218739"/>
                <a:gd name="connsiteX121" fmla="*/ 1906849 w 3737830"/>
                <a:gd name="connsiteY121" fmla="*/ 3821975 h 5218739"/>
                <a:gd name="connsiteX122" fmla="*/ 1894100 w 3737830"/>
                <a:gd name="connsiteY122" fmla="*/ 3826622 h 5218739"/>
                <a:gd name="connsiteX123" fmla="*/ 1890457 w 3737830"/>
                <a:gd name="connsiteY123" fmla="*/ 3846141 h 5218739"/>
                <a:gd name="connsiteX124" fmla="*/ 1878618 w 3737830"/>
                <a:gd name="connsiteY124" fmla="*/ 3858224 h 5218739"/>
                <a:gd name="connsiteX125" fmla="*/ 1885903 w 3737830"/>
                <a:gd name="connsiteY125" fmla="*/ 3884249 h 5218739"/>
                <a:gd name="connsiteX126" fmla="*/ 1875886 w 3737830"/>
                <a:gd name="connsiteY126" fmla="*/ 3924216 h 5218739"/>
                <a:gd name="connsiteX127" fmla="*/ 1895010 w 3737830"/>
                <a:gd name="connsiteY127" fmla="*/ 3936299 h 5218739"/>
                <a:gd name="connsiteX128" fmla="*/ 1912314 w 3737830"/>
                <a:gd name="connsiteY128" fmla="*/ 3958606 h 5218739"/>
                <a:gd name="connsiteX129" fmla="*/ 1907760 w 3737830"/>
                <a:gd name="connsiteY129" fmla="*/ 3967901 h 5218739"/>
                <a:gd name="connsiteX130" fmla="*/ 1909581 w 3737830"/>
                <a:gd name="connsiteY130" fmla="*/ 3979055 h 5218739"/>
                <a:gd name="connsiteX131" fmla="*/ 1884992 w 3737830"/>
                <a:gd name="connsiteY131" fmla="*/ 3993927 h 5218739"/>
                <a:gd name="connsiteX132" fmla="*/ 1879528 w 3737830"/>
                <a:gd name="connsiteY132" fmla="*/ 4009728 h 5218739"/>
                <a:gd name="connsiteX133" fmla="*/ 1809404 w 3737830"/>
                <a:gd name="connsiteY133" fmla="*/ 4037612 h 5218739"/>
                <a:gd name="connsiteX134" fmla="*/ 1823065 w 3737830"/>
                <a:gd name="connsiteY134" fmla="*/ 4052483 h 5218739"/>
                <a:gd name="connsiteX135" fmla="*/ 1815780 w 3737830"/>
                <a:gd name="connsiteY135" fmla="*/ 4067355 h 5218739"/>
                <a:gd name="connsiteX136" fmla="*/ 1833083 w 3737830"/>
                <a:gd name="connsiteY136" fmla="*/ 4098957 h 5218739"/>
                <a:gd name="connsiteX137" fmla="*/ 1851297 w 3737830"/>
                <a:gd name="connsiteY137" fmla="*/ 4098957 h 5218739"/>
                <a:gd name="connsiteX138" fmla="*/ 1872243 w 3737830"/>
                <a:gd name="connsiteY138" fmla="*/ 4117546 h 5218739"/>
                <a:gd name="connsiteX139" fmla="*/ 1884082 w 3737830"/>
                <a:gd name="connsiteY139" fmla="*/ 4126841 h 5218739"/>
                <a:gd name="connsiteX140" fmla="*/ 1895921 w 3737830"/>
                <a:gd name="connsiteY140" fmla="*/ 4175173 h 5218739"/>
                <a:gd name="connsiteX141" fmla="*/ 1881349 w 3737830"/>
                <a:gd name="connsiteY141" fmla="*/ 4193762 h 5218739"/>
                <a:gd name="connsiteX142" fmla="*/ 1896832 w 3737830"/>
                <a:gd name="connsiteY142" fmla="*/ 4199339 h 5218739"/>
                <a:gd name="connsiteX143" fmla="*/ 1902296 w 3737830"/>
                <a:gd name="connsiteY143" fmla="*/ 4209564 h 5218739"/>
                <a:gd name="connsiteX144" fmla="*/ 1948742 w 3737830"/>
                <a:gd name="connsiteY144" fmla="*/ 4229082 h 5218739"/>
                <a:gd name="connsiteX145" fmla="*/ 1986991 w 3737830"/>
                <a:gd name="connsiteY145" fmla="*/ 4230941 h 5218739"/>
                <a:gd name="connsiteX146" fmla="*/ 1997008 w 3737830"/>
                <a:gd name="connsiteY146" fmla="*/ 4243954 h 5218739"/>
                <a:gd name="connsiteX147" fmla="*/ 2015222 w 3737830"/>
                <a:gd name="connsiteY147" fmla="*/ 4250460 h 5218739"/>
                <a:gd name="connsiteX148" fmla="*/ 2017044 w 3737830"/>
                <a:gd name="connsiteY148" fmla="*/ 4276485 h 5218739"/>
                <a:gd name="connsiteX149" fmla="*/ 2069313 w 3737830"/>
                <a:gd name="connsiteY149" fmla="*/ 4257313 h 5218739"/>
                <a:gd name="connsiteX150" fmla="*/ 2062579 w 3737830"/>
                <a:gd name="connsiteY150" fmla="*/ 4282062 h 5218739"/>
                <a:gd name="connsiteX151" fmla="*/ 2075328 w 3737830"/>
                <a:gd name="connsiteY151" fmla="*/ 4304369 h 5218739"/>
                <a:gd name="connsiteX152" fmla="*/ 2056204 w 3737830"/>
                <a:gd name="connsiteY152" fmla="*/ 4313664 h 5218739"/>
                <a:gd name="connsiteX153" fmla="*/ 2068043 w 3737830"/>
                <a:gd name="connsiteY153" fmla="*/ 4321100 h 5218739"/>
                <a:gd name="connsiteX154" fmla="*/ 2078061 w 3737830"/>
                <a:gd name="connsiteY154" fmla="*/ 4341548 h 5218739"/>
                <a:gd name="connsiteX155" fmla="*/ 2064400 w 3737830"/>
                <a:gd name="connsiteY155" fmla="*/ 4361067 h 5218739"/>
                <a:gd name="connsiteX156" fmla="*/ 2056204 w 3737830"/>
                <a:gd name="connsiteY156" fmla="*/ 4380586 h 5218739"/>
                <a:gd name="connsiteX157" fmla="*/ 2033436 w 3737830"/>
                <a:gd name="connsiteY157" fmla="*/ 4400105 h 5218739"/>
                <a:gd name="connsiteX158" fmla="*/ 2037990 w 3737830"/>
                <a:gd name="connsiteY158" fmla="*/ 4411258 h 5218739"/>
                <a:gd name="connsiteX159" fmla="*/ 2053472 w 3737830"/>
                <a:gd name="connsiteY159" fmla="*/ 4401034 h 5218739"/>
                <a:gd name="connsiteX160" fmla="*/ 2052561 w 3737830"/>
                <a:gd name="connsiteY160" fmla="*/ 4432636 h 5218739"/>
                <a:gd name="connsiteX161" fmla="*/ 2033436 w 3737830"/>
                <a:gd name="connsiteY161" fmla="*/ 4438213 h 5218739"/>
                <a:gd name="connsiteX162" fmla="*/ 2042543 w 3737830"/>
                <a:gd name="connsiteY162" fmla="*/ 4480040 h 5218739"/>
                <a:gd name="connsiteX163" fmla="*/ 2017044 w 3737830"/>
                <a:gd name="connsiteY163" fmla="*/ 4512571 h 5218739"/>
                <a:gd name="connsiteX164" fmla="*/ 2007937 w 3737830"/>
                <a:gd name="connsiteY164" fmla="*/ 4507923 h 5218739"/>
                <a:gd name="connsiteX165" fmla="*/ 2001562 w 3737830"/>
                <a:gd name="connsiteY165" fmla="*/ 4520936 h 5218739"/>
                <a:gd name="connsiteX166" fmla="*/ 1984259 w 3737830"/>
                <a:gd name="connsiteY166" fmla="*/ 4509783 h 5218739"/>
                <a:gd name="connsiteX167" fmla="*/ 1950563 w 3737830"/>
                <a:gd name="connsiteY167" fmla="*/ 4519077 h 5218739"/>
                <a:gd name="connsiteX168" fmla="*/ 1963313 w 3737830"/>
                <a:gd name="connsiteY168" fmla="*/ 4536737 h 5218739"/>
                <a:gd name="connsiteX169" fmla="*/ 1934170 w 3737830"/>
                <a:gd name="connsiteY169" fmla="*/ 4572057 h 5218739"/>
                <a:gd name="connsiteX170" fmla="*/ 1926885 w 3737830"/>
                <a:gd name="connsiteY170" fmla="*/ 4600870 h 5218739"/>
                <a:gd name="connsiteX171" fmla="*/ 1898653 w 3737830"/>
                <a:gd name="connsiteY171" fmla="*/ 4582281 h 5218739"/>
                <a:gd name="connsiteX172" fmla="*/ 1865868 w 3737830"/>
                <a:gd name="connsiteY172" fmla="*/ 4631543 h 5218739"/>
                <a:gd name="connsiteX173" fmla="*/ 1869511 w 3737830"/>
                <a:gd name="connsiteY173" fmla="*/ 4645485 h 5218739"/>
                <a:gd name="connsiteX174" fmla="*/ 1869511 w 3737830"/>
                <a:gd name="connsiteY174" fmla="*/ 4657568 h 5218739"/>
                <a:gd name="connsiteX175" fmla="*/ 1884992 w 3737830"/>
                <a:gd name="connsiteY175" fmla="*/ 4678016 h 5218739"/>
                <a:gd name="connsiteX176" fmla="*/ 1874976 w 3737830"/>
                <a:gd name="connsiteY176" fmla="*/ 4726348 h 5218739"/>
                <a:gd name="connsiteX177" fmla="*/ 1944188 w 3737830"/>
                <a:gd name="connsiteY177" fmla="*/ 4783976 h 5218739"/>
                <a:gd name="connsiteX178" fmla="*/ 1942366 w 3737830"/>
                <a:gd name="connsiteY178" fmla="*/ 4806283 h 5218739"/>
                <a:gd name="connsiteX179" fmla="*/ 1965369 w 3737830"/>
                <a:gd name="connsiteY179" fmla="*/ 4849738 h 5218739"/>
                <a:gd name="connsiteX180" fmla="*/ 2702849 w 3737830"/>
                <a:gd name="connsiteY180" fmla="*/ 5188594 h 5218739"/>
                <a:gd name="connsiteX181" fmla="*/ 3506718 w 3737830"/>
                <a:gd name="connsiteY181" fmla="*/ 5218739 h 5218739"/>
                <a:gd name="connsiteX182" fmla="*/ 3737830 w 3737830"/>
                <a:gd name="connsiteY182" fmla="*/ 4465112 h 5218739"/>
                <a:gd name="connsiteX183" fmla="*/ 3707685 w 3737830"/>
                <a:gd name="connsiteY183" fmla="*/ 3801921 h 5218739"/>
                <a:gd name="connsiteX184" fmla="*/ 3737830 w 3737830"/>
                <a:gd name="connsiteY184" fmla="*/ 3289455 h 5218739"/>
                <a:gd name="connsiteX185" fmla="*/ 3446427 w 3737830"/>
                <a:gd name="connsiteY185" fmla="*/ 2666457 h 5218739"/>
                <a:gd name="connsiteX186" fmla="*/ 2853575 w 3737830"/>
                <a:gd name="connsiteY186" fmla="*/ 2676506 h 5218739"/>
                <a:gd name="connsiteX187" fmla="*/ 2572221 w 3737830"/>
                <a:gd name="connsiteY187" fmla="*/ 2475539 h 5218739"/>
                <a:gd name="connsiteX188" fmla="*/ 2793285 w 3737830"/>
                <a:gd name="connsiteY188" fmla="*/ 2274572 h 5218739"/>
                <a:gd name="connsiteX189" fmla="*/ 2873671 w 3737830"/>
                <a:gd name="connsiteY189" fmla="*/ 2013314 h 5218739"/>
                <a:gd name="connsiteX190" fmla="*/ 3144977 w 3737830"/>
                <a:gd name="connsiteY190" fmla="*/ 1782202 h 5218739"/>
                <a:gd name="connsiteX191" fmla="*/ 2984203 w 3737830"/>
                <a:gd name="connsiteY191" fmla="*/ 1330027 h 5218739"/>
                <a:gd name="connsiteX192" fmla="*/ 3165074 w 3737830"/>
                <a:gd name="connsiteY192" fmla="*/ 1108963 h 5218739"/>
                <a:gd name="connsiteX193" fmla="*/ 3438708 w 3737830"/>
                <a:gd name="connsiteY193" fmla="*/ 708324 h 5218739"/>
                <a:gd name="connsiteX194" fmla="*/ 3377270 w 3737830"/>
                <a:gd name="connsiteY194" fmla="*/ 563993 h 5218739"/>
                <a:gd name="connsiteX195" fmla="*/ 3316598 w 3737830"/>
                <a:gd name="connsiteY195" fmla="*/ 440404 h 5218739"/>
                <a:gd name="connsiteX196" fmla="*/ 3332784 w 3737830"/>
                <a:gd name="connsiteY196" fmla="*/ 263417 h 5218739"/>
                <a:gd name="connsiteX197" fmla="*/ 3106192 w 3737830"/>
                <a:gd name="connsiteY197" fmla="*/ 128907 h 5218739"/>
                <a:gd name="connsiteX198" fmla="*/ 3124462 w 3737830"/>
                <a:gd name="connsiteY198" fmla="*/ 12400 h 5218739"/>
                <a:gd name="connsiteX199" fmla="*/ 3020642 w 3737830"/>
                <a:gd name="connsiteY199" fmla="*/ 1477 h 5218739"/>
                <a:gd name="connsiteX200" fmla="*/ 2958526 w 3737830"/>
                <a:gd name="connsiteY200" fmla="*/ 38129 h 5218739"/>
                <a:gd name="connsiteX201" fmla="*/ 2965150 w 3737830"/>
                <a:gd name="connsiteY201" fmla="*/ 223300 h 5218739"/>
                <a:gd name="connsiteX202" fmla="*/ 2780177 w 3737830"/>
                <a:gd name="connsiteY202" fmla="*/ 305894 h 5218739"/>
                <a:gd name="connsiteX203" fmla="*/ 2762617 w 3737830"/>
                <a:gd name="connsiteY203" fmla="*/ 448814 h 5218739"/>
                <a:gd name="connsiteX0" fmla="*/ 2762617 w 3737830"/>
                <a:gd name="connsiteY0" fmla="*/ 448814 h 5218739"/>
                <a:gd name="connsiteX1" fmla="*/ 2424105 w 3737830"/>
                <a:gd name="connsiteY1" fmla="*/ 558395 h 5218739"/>
                <a:gd name="connsiteX2" fmla="*/ 2293527 w 3737830"/>
                <a:gd name="connsiteY2" fmla="*/ 545493 h 5218739"/>
                <a:gd name="connsiteX3" fmla="*/ 2241444 w 3737830"/>
                <a:gd name="connsiteY3" fmla="*/ 716503 h 5218739"/>
                <a:gd name="connsiteX4" fmla="*/ 2040286 w 3737830"/>
                <a:gd name="connsiteY4" fmla="*/ 792017 h 5218739"/>
                <a:gd name="connsiteX5" fmla="*/ 1996355 w 3737830"/>
                <a:gd name="connsiteY5" fmla="*/ 709423 h 5218739"/>
                <a:gd name="connsiteX6" fmla="*/ 1883059 w 3737830"/>
                <a:gd name="connsiteY6" fmla="*/ 810896 h 5218739"/>
                <a:gd name="connsiteX7" fmla="*/ 1700399 w 3737830"/>
                <a:gd name="connsiteY7" fmla="*/ 820335 h 5218739"/>
                <a:gd name="connsiteX8" fmla="*/ 1591727 w 3737830"/>
                <a:gd name="connsiteY8" fmla="*/ 910008 h 5218739"/>
                <a:gd name="connsiteX9" fmla="*/ 1478186 w 3737830"/>
                <a:gd name="connsiteY9" fmla="*/ 938674 h 5218739"/>
                <a:gd name="connsiteX10" fmla="*/ 1392881 w 3737830"/>
                <a:gd name="connsiteY10" fmla="*/ 1179028 h 5218739"/>
                <a:gd name="connsiteX11" fmla="*/ 1249527 w 3737830"/>
                <a:gd name="connsiteY11" fmla="*/ 1112953 h 5218739"/>
                <a:gd name="connsiteX12" fmla="*/ 1184787 w 3737830"/>
                <a:gd name="connsiteY12" fmla="*/ 1226224 h 5218739"/>
                <a:gd name="connsiteX13" fmla="*/ 1214845 w 3737830"/>
                <a:gd name="connsiteY13" fmla="*/ 1445687 h 5218739"/>
                <a:gd name="connsiteX14" fmla="*/ 1062243 w 3737830"/>
                <a:gd name="connsiteY14" fmla="*/ 1497603 h 5218739"/>
                <a:gd name="connsiteX15" fmla="*/ 1018312 w 3737830"/>
                <a:gd name="connsiteY15" fmla="*/ 1415010 h 5218739"/>
                <a:gd name="connsiteX16" fmla="*/ 932762 w 3737830"/>
                <a:gd name="connsiteY16" fmla="*/ 1436248 h 5218739"/>
                <a:gd name="connsiteX17" fmla="*/ 902682 w 3737830"/>
                <a:gd name="connsiteY17" fmla="*/ 1355452 h 5218739"/>
                <a:gd name="connsiteX18" fmla="*/ 646054 w 3737830"/>
                <a:gd name="connsiteY18" fmla="*/ 1443327 h 5218739"/>
                <a:gd name="connsiteX19" fmla="*/ 553567 w 3737830"/>
                <a:gd name="connsiteY19" fmla="*/ 1318257 h 5218739"/>
                <a:gd name="connsiteX20" fmla="*/ 528134 w 3737830"/>
                <a:gd name="connsiteY20" fmla="*/ 1490524 h 5218739"/>
                <a:gd name="connsiteX21" fmla="*/ 384780 w 3737830"/>
                <a:gd name="connsiteY21" fmla="*/ 1490524 h 5218739"/>
                <a:gd name="connsiteX22" fmla="*/ 289981 w 3737830"/>
                <a:gd name="connsiteY22" fmla="*/ 1625034 h 5218739"/>
                <a:gd name="connsiteX23" fmla="*/ 132783 w 3737830"/>
                <a:gd name="connsiteY23" fmla="*/ 1704252 h 5218739"/>
                <a:gd name="connsiteX24" fmla="*/ 137379 w 3737830"/>
                <a:gd name="connsiteY24" fmla="*/ 1825618 h 5218739"/>
                <a:gd name="connsiteX25" fmla="*/ 33332 w 3737830"/>
                <a:gd name="connsiteY25" fmla="*/ 1927091 h 5218739"/>
                <a:gd name="connsiteX26" fmla="*/ 6257 w 3737830"/>
                <a:gd name="connsiteY26" fmla="*/ 2273583 h 5218739"/>
                <a:gd name="connsiteX27" fmla="*/ 63390 w 3737830"/>
                <a:gd name="connsiteY27" fmla="*/ 2443891 h 5218739"/>
                <a:gd name="connsiteX28" fmla="*/ 125819 w 3737830"/>
                <a:gd name="connsiteY28" fmla="*/ 2469849 h 5218739"/>
                <a:gd name="connsiteX29" fmla="*/ 169750 w 3737830"/>
                <a:gd name="connsiteY29" fmla="*/ 2613798 h 5218739"/>
                <a:gd name="connsiteX30" fmla="*/ 358836 w 3737830"/>
                <a:gd name="connsiteY30" fmla="*/ 2804548 h 5218739"/>
                <a:gd name="connsiteX31" fmla="*/ 521198 w 3737830"/>
                <a:gd name="connsiteY31" fmla="*/ 2892257 h 5218739"/>
                <a:gd name="connsiteX32" fmla="*/ 598137 w 3737830"/>
                <a:gd name="connsiteY32" fmla="*/ 3135838 h 5218739"/>
                <a:gd name="connsiteX33" fmla="*/ 424087 w 3737830"/>
                <a:gd name="connsiteY33" fmla="*/ 3331184 h 5218739"/>
                <a:gd name="connsiteX34" fmla="*/ 292409 w 3737830"/>
                <a:gd name="connsiteY34" fmla="*/ 3556346 h 5218739"/>
                <a:gd name="connsiteX35" fmla="*/ 293251 w 3737830"/>
                <a:gd name="connsiteY35" fmla="*/ 3670361 h 5218739"/>
                <a:gd name="connsiteX36" fmla="*/ 335069 w 3737830"/>
                <a:gd name="connsiteY36" fmla="*/ 3679847 h 5218739"/>
                <a:gd name="connsiteX37" fmla="*/ 355879 w 3737830"/>
                <a:gd name="connsiteY37" fmla="*/ 3689581 h 5218739"/>
                <a:gd name="connsiteX38" fmla="*/ 379289 w 3737830"/>
                <a:gd name="connsiteY38" fmla="*/ 3682502 h 5218739"/>
                <a:gd name="connsiteX39" fmla="*/ 414839 w 3737830"/>
                <a:gd name="connsiteY39" fmla="*/ 3702855 h 5218739"/>
                <a:gd name="connsiteX40" fmla="*/ 446920 w 3737830"/>
                <a:gd name="connsiteY40" fmla="*/ 3695776 h 5218739"/>
                <a:gd name="connsiteX41" fmla="*/ 493741 w 3737830"/>
                <a:gd name="connsiteY41" fmla="*/ 3732943 h 5218739"/>
                <a:gd name="connsiteX42" fmla="*/ 522354 w 3737830"/>
                <a:gd name="connsiteY42" fmla="*/ 3724094 h 5218739"/>
                <a:gd name="connsiteX43" fmla="*/ 532759 w 3737830"/>
                <a:gd name="connsiteY43" fmla="*/ 3741792 h 5218739"/>
                <a:gd name="connsiteX44" fmla="*/ 569175 w 3737830"/>
                <a:gd name="connsiteY44" fmla="*/ 3717014 h 5218739"/>
                <a:gd name="connsiteX45" fmla="*/ 592586 w 3737830"/>
                <a:gd name="connsiteY45" fmla="*/ 3720554 h 5218739"/>
                <a:gd name="connsiteX46" fmla="*/ 610247 w 3737830"/>
                <a:gd name="connsiteY46" fmla="*/ 3714362 h 5218739"/>
                <a:gd name="connsiteX47" fmla="*/ 638542 w 3737830"/>
                <a:gd name="connsiteY47" fmla="*/ 3764424 h 5218739"/>
                <a:gd name="connsiteX48" fmla="*/ 654147 w 3737830"/>
                <a:gd name="connsiteY48" fmla="*/ 3775420 h 5218739"/>
                <a:gd name="connsiteX49" fmla="*/ 687095 w 3737830"/>
                <a:gd name="connsiteY49" fmla="*/ 3777190 h 5218739"/>
                <a:gd name="connsiteX50" fmla="*/ 692298 w 3737830"/>
                <a:gd name="connsiteY50" fmla="*/ 3751527 h 5218739"/>
                <a:gd name="connsiteX51" fmla="*/ 707038 w 3737830"/>
                <a:gd name="connsiteY51" fmla="*/ 3744447 h 5218739"/>
                <a:gd name="connsiteX52" fmla="*/ 706171 w 3737830"/>
                <a:gd name="connsiteY52" fmla="*/ 3728519 h 5218739"/>
                <a:gd name="connsiteX53" fmla="*/ 734784 w 3737830"/>
                <a:gd name="connsiteY53" fmla="*/ 3712590 h 5218739"/>
                <a:gd name="connsiteX54" fmla="*/ 751258 w 3737830"/>
                <a:gd name="connsiteY54" fmla="*/ 3718784 h 5218739"/>
                <a:gd name="connsiteX55" fmla="*/ 767732 w 3737830"/>
                <a:gd name="connsiteY55" fmla="*/ 3688697 h 5218739"/>
                <a:gd name="connsiteX56" fmla="*/ 818889 w 3737830"/>
                <a:gd name="connsiteY56" fmla="*/ 3698431 h 5218739"/>
                <a:gd name="connsiteX57" fmla="*/ 834496 w 3737830"/>
                <a:gd name="connsiteY57" fmla="*/ 3730288 h 5218739"/>
                <a:gd name="connsiteX58" fmla="*/ 868311 w 3737830"/>
                <a:gd name="connsiteY58" fmla="*/ 3683387 h 5218739"/>
                <a:gd name="connsiteX59" fmla="*/ 908196 w 3737830"/>
                <a:gd name="connsiteY59" fmla="*/ 3669228 h 5218739"/>
                <a:gd name="connsiteX60" fmla="*/ 934208 w 3737830"/>
                <a:gd name="connsiteY60" fmla="*/ 3674538 h 5218739"/>
                <a:gd name="connsiteX61" fmla="*/ 968890 w 3737830"/>
                <a:gd name="connsiteY61" fmla="*/ 3647105 h 5218739"/>
                <a:gd name="connsiteX62" fmla="*/ 994035 w 3737830"/>
                <a:gd name="connsiteY62" fmla="*/ 3640910 h 5218739"/>
                <a:gd name="connsiteX63" fmla="*/ 1026983 w 3737830"/>
                <a:gd name="connsiteY63" fmla="*/ 3599318 h 5218739"/>
                <a:gd name="connsiteX64" fmla="*/ 1054920 w 3737830"/>
                <a:gd name="connsiteY64" fmla="*/ 3580857 h 5218739"/>
                <a:gd name="connsiteX65" fmla="*/ 1068602 w 3737830"/>
                <a:gd name="connsiteY65" fmla="*/ 3593124 h 5218739"/>
                <a:gd name="connsiteX66" fmla="*/ 1093747 w 3737830"/>
                <a:gd name="connsiteY66" fmla="*/ 3608168 h 5218739"/>
                <a:gd name="connsiteX67" fmla="*/ 1105885 w 3737830"/>
                <a:gd name="connsiteY67" fmla="*/ 3580735 h 5218739"/>
                <a:gd name="connsiteX68" fmla="*/ 1116290 w 3737830"/>
                <a:gd name="connsiteY68" fmla="*/ 3585159 h 5218739"/>
                <a:gd name="connsiteX69" fmla="*/ 1138834 w 3737830"/>
                <a:gd name="connsiteY69" fmla="*/ 3550647 h 5218739"/>
                <a:gd name="connsiteX70" fmla="*/ 1159643 w 3737830"/>
                <a:gd name="connsiteY70" fmla="*/ 3545337 h 5218739"/>
                <a:gd name="connsiteX71" fmla="*/ 1169181 w 3737830"/>
                <a:gd name="connsiteY71" fmla="*/ 3554187 h 5218739"/>
                <a:gd name="connsiteX72" fmla="*/ 1177851 w 3737830"/>
                <a:gd name="connsiteY72" fmla="*/ 3545337 h 5218739"/>
                <a:gd name="connsiteX73" fmla="*/ 1187389 w 3737830"/>
                <a:gd name="connsiteY73" fmla="*/ 3543568 h 5218739"/>
                <a:gd name="connsiteX74" fmla="*/ 1189990 w 3737830"/>
                <a:gd name="connsiteY74" fmla="*/ 3533833 h 5218739"/>
                <a:gd name="connsiteX75" fmla="*/ 1204730 w 3737830"/>
                <a:gd name="connsiteY75" fmla="*/ 3527639 h 5218739"/>
                <a:gd name="connsiteX76" fmla="*/ 1251551 w 3737830"/>
                <a:gd name="connsiteY76" fmla="*/ 3524099 h 5218739"/>
                <a:gd name="connsiteX77" fmla="*/ 1263690 w 3737830"/>
                <a:gd name="connsiteY77" fmla="*/ 3532948 h 5218739"/>
                <a:gd name="connsiteX78" fmla="*/ 1274095 w 3737830"/>
                <a:gd name="connsiteY78" fmla="*/ 3522329 h 5218739"/>
                <a:gd name="connsiteX79" fmla="*/ 1278430 w 3737830"/>
                <a:gd name="connsiteY79" fmla="*/ 3501976 h 5218739"/>
                <a:gd name="connsiteX80" fmla="*/ 1273228 w 3737830"/>
                <a:gd name="connsiteY80" fmla="*/ 3489587 h 5218739"/>
                <a:gd name="connsiteX81" fmla="*/ 1289702 w 3737830"/>
                <a:gd name="connsiteY81" fmla="*/ 3474543 h 5218739"/>
                <a:gd name="connsiteX82" fmla="*/ 1300974 w 3737830"/>
                <a:gd name="connsiteY82" fmla="*/ 3476313 h 5218739"/>
                <a:gd name="connsiteX83" fmla="*/ 1300974 w 3737830"/>
                <a:gd name="connsiteY83" fmla="*/ 3499321 h 5218739"/>
                <a:gd name="connsiteX84" fmla="*/ 1315714 w 3737830"/>
                <a:gd name="connsiteY84" fmla="*/ 3489587 h 5218739"/>
                <a:gd name="connsiteX85" fmla="*/ 1327853 w 3737830"/>
                <a:gd name="connsiteY85" fmla="*/ 3486932 h 5218739"/>
                <a:gd name="connsiteX86" fmla="*/ 1350396 w 3737830"/>
                <a:gd name="connsiteY86" fmla="*/ 3479852 h 5218739"/>
                <a:gd name="connsiteX87" fmla="*/ 1374674 w 3737830"/>
                <a:gd name="connsiteY87" fmla="*/ 3482507 h 5218739"/>
                <a:gd name="connsiteX88" fmla="*/ 1368604 w 3737830"/>
                <a:gd name="connsiteY88" fmla="*/ 3494011 h 5218739"/>
                <a:gd name="connsiteX89" fmla="*/ 1369472 w 3737830"/>
                <a:gd name="connsiteY89" fmla="*/ 3517020 h 5218739"/>
                <a:gd name="connsiteX90" fmla="*/ 1392882 w 3737830"/>
                <a:gd name="connsiteY90" fmla="*/ 3492241 h 5218739"/>
                <a:gd name="connsiteX91" fmla="*/ 1416293 w 3737830"/>
                <a:gd name="connsiteY91" fmla="*/ 3491357 h 5218739"/>
                <a:gd name="connsiteX92" fmla="*/ 1442779 w 3737830"/>
                <a:gd name="connsiteY92" fmla="*/ 3466701 h 5218739"/>
                <a:gd name="connsiteX93" fmla="*/ 1499530 w 3737830"/>
                <a:gd name="connsiteY93" fmla="*/ 3501976 h 5218739"/>
                <a:gd name="connsiteX94" fmla="*/ 1544618 w 3737830"/>
                <a:gd name="connsiteY94" fmla="*/ 3581620 h 5218739"/>
                <a:gd name="connsiteX95" fmla="*/ 1551554 w 3737830"/>
                <a:gd name="connsiteY95" fmla="*/ 3574540 h 5218739"/>
                <a:gd name="connsiteX96" fmla="*/ 1567161 w 3737830"/>
                <a:gd name="connsiteY96" fmla="*/ 3575426 h 5218739"/>
                <a:gd name="connsiteX97" fmla="*/ 1578433 w 3737830"/>
                <a:gd name="connsiteY97" fmla="*/ 3586929 h 5218739"/>
                <a:gd name="connsiteX98" fmla="*/ 1613115 w 3737830"/>
                <a:gd name="connsiteY98" fmla="*/ 3594009 h 5218739"/>
                <a:gd name="connsiteX99" fmla="*/ 1653867 w 3737830"/>
                <a:gd name="connsiteY99" fmla="*/ 3578080 h 5218739"/>
                <a:gd name="connsiteX100" fmla="*/ 1694619 w 3737830"/>
                <a:gd name="connsiteY100" fmla="*/ 3586929 h 5218739"/>
                <a:gd name="connsiteX101" fmla="*/ 1693752 w 3737830"/>
                <a:gd name="connsiteY101" fmla="*/ 3627636 h 5218739"/>
                <a:gd name="connsiteX102" fmla="*/ 1721498 w 3737830"/>
                <a:gd name="connsiteY102" fmla="*/ 3656839 h 5218739"/>
                <a:gd name="connsiteX103" fmla="*/ 1761383 w 3737830"/>
                <a:gd name="connsiteY103" fmla="*/ 3656839 h 5218739"/>
                <a:gd name="connsiteX104" fmla="*/ 1760429 w 3737830"/>
                <a:gd name="connsiteY104" fmla="*/ 3685379 h 5218739"/>
                <a:gd name="connsiteX105" fmla="*/ 1778441 w 3737830"/>
                <a:gd name="connsiteY105" fmla="*/ 3689061 h 5218739"/>
                <a:gd name="connsiteX106" fmla="*/ 1800298 w 3737830"/>
                <a:gd name="connsiteY106" fmla="*/ 3684413 h 5218739"/>
                <a:gd name="connsiteX107" fmla="*/ 1813047 w 3737830"/>
                <a:gd name="connsiteY107" fmla="*/ 3669542 h 5218739"/>
                <a:gd name="connsiteX108" fmla="*/ 1833083 w 3737830"/>
                <a:gd name="connsiteY108" fmla="*/ 3667683 h 5218739"/>
                <a:gd name="connsiteX109" fmla="*/ 1855684 w 3737830"/>
                <a:gd name="connsiteY109" fmla="*/ 3637806 h 5218739"/>
                <a:gd name="connsiteX110" fmla="*/ 1862226 w 3737830"/>
                <a:gd name="connsiteY110" fmla="*/ 3644447 h 5218739"/>
                <a:gd name="connsiteX111" fmla="*/ 1853117 w 3737830"/>
                <a:gd name="connsiteY111" fmla="*/ 3669542 h 5218739"/>
                <a:gd name="connsiteX112" fmla="*/ 1870421 w 3737830"/>
                <a:gd name="connsiteY112" fmla="*/ 3712298 h 5218739"/>
                <a:gd name="connsiteX113" fmla="*/ 1874064 w 3737830"/>
                <a:gd name="connsiteY113" fmla="*/ 3742970 h 5218739"/>
                <a:gd name="connsiteX114" fmla="*/ 1873154 w 3737830"/>
                <a:gd name="connsiteY114" fmla="*/ 3769925 h 5218739"/>
                <a:gd name="connsiteX115" fmla="*/ 1893189 w 3737830"/>
                <a:gd name="connsiteY115" fmla="*/ 3781078 h 5218739"/>
                <a:gd name="connsiteX116" fmla="*/ 1911403 w 3737830"/>
                <a:gd name="connsiteY116" fmla="*/ 3782937 h 5218739"/>
                <a:gd name="connsiteX117" fmla="*/ 1913224 w 3737830"/>
                <a:gd name="connsiteY117" fmla="*/ 3799668 h 5218739"/>
                <a:gd name="connsiteX118" fmla="*/ 1923242 w 3737830"/>
                <a:gd name="connsiteY118" fmla="*/ 3816398 h 5218739"/>
                <a:gd name="connsiteX119" fmla="*/ 1921420 w 3737830"/>
                <a:gd name="connsiteY119" fmla="*/ 3828481 h 5218739"/>
                <a:gd name="connsiteX120" fmla="*/ 1909581 w 3737830"/>
                <a:gd name="connsiteY120" fmla="*/ 3831270 h 5218739"/>
                <a:gd name="connsiteX121" fmla="*/ 1906849 w 3737830"/>
                <a:gd name="connsiteY121" fmla="*/ 3821975 h 5218739"/>
                <a:gd name="connsiteX122" fmla="*/ 1894100 w 3737830"/>
                <a:gd name="connsiteY122" fmla="*/ 3826622 h 5218739"/>
                <a:gd name="connsiteX123" fmla="*/ 1890457 w 3737830"/>
                <a:gd name="connsiteY123" fmla="*/ 3846141 h 5218739"/>
                <a:gd name="connsiteX124" fmla="*/ 1878618 w 3737830"/>
                <a:gd name="connsiteY124" fmla="*/ 3858224 h 5218739"/>
                <a:gd name="connsiteX125" fmla="*/ 1885903 w 3737830"/>
                <a:gd name="connsiteY125" fmla="*/ 3884249 h 5218739"/>
                <a:gd name="connsiteX126" fmla="*/ 1875886 w 3737830"/>
                <a:gd name="connsiteY126" fmla="*/ 3924216 h 5218739"/>
                <a:gd name="connsiteX127" fmla="*/ 1895010 w 3737830"/>
                <a:gd name="connsiteY127" fmla="*/ 3936299 h 5218739"/>
                <a:gd name="connsiteX128" fmla="*/ 1912314 w 3737830"/>
                <a:gd name="connsiteY128" fmla="*/ 3958606 h 5218739"/>
                <a:gd name="connsiteX129" fmla="*/ 1907760 w 3737830"/>
                <a:gd name="connsiteY129" fmla="*/ 3967901 h 5218739"/>
                <a:gd name="connsiteX130" fmla="*/ 1909581 w 3737830"/>
                <a:gd name="connsiteY130" fmla="*/ 3979055 h 5218739"/>
                <a:gd name="connsiteX131" fmla="*/ 1884992 w 3737830"/>
                <a:gd name="connsiteY131" fmla="*/ 3993927 h 5218739"/>
                <a:gd name="connsiteX132" fmla="*/ 1879528 w 3737830"/>
                <a:gd name="connsiteY132" fmla="*/ 4009728 h 5218739"/>
                <a:gd name="connsiteX133" fmla="*/ 1809404 w 3737830"/>
                <a:gd name="connsiteY133" fmla="*/ 4037612 h 5218739"/>
                <a:gd name="connsiteX134" fmla="*/ 1823065 w 3737830"/>
                <a:gd name="connsiteY134" fmla="*/ 4052483 h 5218739"/>
                <a:gd name="connsiteX135" fmla="*/ 1815780 w 3737830"/>
                <a:gd name="connsiteY135" fmla="*/ 4067355 h 5218739"/>
                <a:gd name="connsiteX136" fmla="*/ 1833083 w 3737830"/>
                <a:gd name="connsiteY136" fmla="*/ 4098957 h 5218739"/>
                <a:gd name="connsiteX137" fmla="*/ 1851297 w 3737830"/>
                <a:gd name="connsiteY137" fmla="*/ 4098957 h 5218739"/>
                <a:gd name="connsiteX138" fmla="*/ 1872243 w 3737830"/>
                <a:gd name="connsiteY138" fmla="*/ 4117546 h 5218739"/>
                <a:gd name="connsiteX139" fmla="*/ 1884082 w 3737830"/>
                <a:gd name="connsiteY139" fmla="*/ 4126841 h 5218739"/>
                <a:gd name="connsiteX140" fmla="*/ 1895921 w 3737830"/>
                <a:gd name="connsiteY140" fmla="*/ 4175173 h 5218739"/>
                <a:gd name="connsiteX141" fmla="*/ 1881349 w 3737830"/>
                <a:gd name="connsiteY141" fmla="*/ 4193762 h 5218739"/>
                <a:gd name="connsiteX142" fmla="*/ 1896832 w 3737830"/>
                <a:gd name="connsiteY142" fmla="*/ 4199339 h 5218739"/>
                <a:gd name="connsiteX143" fmla="*/ 1902296 w 3737830"/>
                <a:gd name="connsiteY143" fmla="*/ 4209564 h 5218739"/>
                <a:gd name="connsiteX144" fmla="*/ 1948742 w 3737830"/>
                <a:gd name="connsiteY144" fmla="*/ 4229082 h 5218739"/>
                <a:gd name="connsiteX145" fmla="*/ 1986991 w 3737830"/>
                <a:gd name="connsiteY145" fmla="*/ 4230941 h 5218739"/>
                <a:gd name="connsiteX146" fmla="*/ 1997008 w 3737830"/>
                <a:gd name="connsiteY146" fmla="*/ 4243954 h 5218739"/>
                <a:gd name="connsiteX147" fmla="*/ 2015222 w 3737830"/>
                <a:gd name="connsiteY147" fmla="*/ 4250460 h 5218739"/>
                <a:gd name="connsiteX148" fmla="*/ 2017044 w 3737830"/>
                <a:gd name="connsiteY148" fmla="*/ 4276485 h 5218739"/>
                <a:gd name="connsiteX149" fmla="*/ 2069313 w 3737830"/>
                <a:gd name="connsiteY149" fmla="*/ 4257313 h 5218739"/>
                <a:gd name="connsiteX150" fmla="*/ 2062579 w 3737830"/>
                <a:gd name="connsiteY150" fmla="*/ 4282062 h 5218739"/>
                <a:gd name="connsiteX151" fmla="*/ 2075328 w 3737830"/>
                <a:gd name="connsiteY151" fmla="*/ 4304369 h 5218739"/>
                <a:gd name="connsiteX152" fmla="*/ 2056204 w 3737830"/>
                <a:gd name="connsiteY152" fmla="*/ 4313664 h 5218739"/>
                <a:gd name="connsiteX153" fmla="*/ 2068043 w 3737830"/>
                <a:gd name="connsiteY153" fmla="*/ 4321100 h 5218739"/>
                <a:gd name="connsiteX154" fmla="*/ 2078061 w 3737830"/>
                <a:gd name="connsiteY154" fmla="*/ 4341548 h 5218739"/>
                <a:gd name="connsiteX155" fmla="*/ 2064400 w 3737830"/>
                <a:gd name="connsiteY155" fmla="*/ 4361067 h 5218739"/>
                <a:gd name="connsiteX156" fmla="*/ 2056204 w 3737830"/>
                <a:gd name="connsiteY156" fmla="*/ 4380586 h 5218739"/>
                <a:gd name="connsiteX157" fmla="*/ 2033436 w 3737830"/>
                <a:gd name="connsiteY157" fmla="*/ 4400105 h 5218739"/>
                <a:gd name="connsiteX158" fmla="*/ 2037990 w 3737830"/>
                <a:gd name="connsiteY158" fmla="*/ 4411258 h 5218739"/>
                <a:gd name="connsiteX159" fmla="*/ 2053472 w 3737830"/>
                <a:gd name="connsiteY159" fmla="*/ 4401034 h 5218739"/>
                <a:gd name="connsiteX160" fmla="*/ 2052561 w 3737830"/>
                <a:gd name="connsiteY160" fmla="*/ 4432636 h 5218739"/>
                <a:gd name="connsiteX161" fmla="*/ 2033436 w 3737830"/>
                <a:gd name="connsiteY161" fmla="*/ 4438213 h 5218739"/>
                <a:gd name="connsiteX162" fmla="*/ 2042543 w 3737830"/>
                <a:gd name="connsiteY162" fmla="*/ 4480040 h 5218739"/>
                <a:gd name="connsiteX163" fmla="*/ 2017044 w 3737830"/>
                <a:gd name="connsiteY163" fmla="*/ 4512571 h 5218739"/>
                <a:gd name="connsiteX164" fmla="*/ 2007937 w 3737830"/>
                <a:gd name="connsiteY164" fmla="*/ 4507923 h 5218739"/>
                <a:gd name="connsiteX165" fmla="*/ 2001562 w 3737830"/>
                <a:gd name="connsiteY165" fmla="*/ 4520936 h 5218739"/>
                <a:gd name="connsiteX166" fmla="*/ 1984259 w 3737830"/>
                <a:gd name="connsiteY166" fmla="*/ 4509783 h 5218739"/>
                <a:gd name="connsiteX167" fmla="*/ 1950563 w 3737830"/>
                <a:gd name="connsiteY167" fmla="*/ 4519077 h 5218739"/>
                <a:gd name="connsiteX168" fmla="*/ 1963313 w 3737830"/>
                <a:gd name="connsiteY168" fmla="*/ 4536737 h 5218739"/>
                <a:gd name="connsiteX169" fmla="*/ 1934170 w 3737830"/>
                <a:gd name="connsiteY169" fmla="*/ 4572057 h 5218739"/>
                <a:gd name="connsiteX170" fmla="*/ 1926885 w 3737830"/>
                <a:gd name="connsiteY170" fmla="*/ 4600870 h 5218739"/>
                <a:gd name="connsiteX171" fmla="*/ 1898653 w 3737830"/>
                <a:gd name="connsiteY171" fmla="*/ 4582281 h 5218739"/>
                <a:gd name="connsiteX172" fmla="*/ 1865868 w 3737830"/>
                <a:gd name="connsiteY172" fmla="*/ 4631543 h 5218739"/>
                <a:gd name="connsiteX173" fmla="*/ 1869511 w 3737830"/>
                <a:gd name="connsiteY173" fmla="*/ 4645485 h 5218739"/>
                <a:gd name="connsiteX174" fmla="*/ 1869511 w 3737830"/>
                <a:gd name="connsiteY174" fmla="*/ 4657568 h 5218739"/>
                <a:gd name="connsiteX175" fmla="*/ 1884992 w 3737830"/>
                <a:gd name="connsiteY175" fmla="*/ 4678016 h 5218739"/>
                <a:gd name="connsiteX176" fmla="*/ 1874976 w 3737830"/>
                <a:gd name="connsiteY176" fmla="*/ 4726348 h 5218739"/>
                <a:gd name="connsiteX177" fmla="*/ 1886814 w 3737830"/>
                <a:gd name="connsiteY177" fmla="*/ 4729137 h 5218739"/>
                <a:gd name="connsiteX178" fmla="*/ 1944188 w 3737830"/>
                <a:gd name="connsiteY178" fmla="*/ 4783976 h 5218739"/>
                <a:gd name="connsiteX179" fmla="*/ 1942366 w 3737830"/>
                <a:gd name="connsiteY179" fmla="*/ 4806283 h 5218739"/>
                <a:gd name="connsiteX180" fmla="*/ 1965369 w 3737830"/>
                <a:gd name="connsiteY180" fmla="*/ 4849738 h 5218739"/>
                <a:gd name="connsiteX181" fmla="*/ 2702849 w 3737830"/>
                <a:gd name="connsiteY181" fmla="*/ 5188594 h 5218739"/>
                <a:gd name="connsiteX182" fmla="*/ 3506718 w 3737830"/>
                <a:gd name="connsiteY182" fmla="*/ 5218739 h 5218739"/>
                <a:gd name="connsiteX183" fmla="*/ 3737830 w 3737830"/>
                <a:gd name="connsiteY183" fmla="*/ 4465112 h 5218739"/>
                <a:gd name="connsiteX184" fmla="*/ 3707685 w 3737830"/>
                <a:gd name="connsiteY184" fmla="*/ 3801921 h 5218739"/>
                <a:gd name="connsiteX185" fmla="*/ 3737830 w 3737830"/>
                <a:gd name="connsiteY185" fmla="*/ 3289455 h 5218739"/>
                <a:gd name="connsiteX186" fmla="*/ 3446427 w 3737830"/>
                <a:gd name="connsiteY186" fmla="*/ 2666457 h 5218739"/>
                <a:gd name="connsiteX187" fmla="*/ 2853575 w 3737830"/>
                <a:gd name="connsiteY187" fmla="*/ 2676506 h 5218739"/>
                <a:gd name="connsiteX188" fmla="*/ 2572221 w 3737830"/>
                <a:gd name="connsiteY188" fmla="*/ 2475539 h 5218739"/>
                <a:gd name="connsiteX189" fmla="*/ 2793285 w 3737830"/>
                <a:gd name="connsiteY189" fmla="*/ 2274572 h 5218739"/>
                <a:gd name="connsiteX190" fmla="*/ 2873671 w 3737830"/>
                <a:gd name="connsiteY190" fmla="*/ 2013314 h 5218739"/>
                <a:gd name="connsiteX191" fmla="*/ 3144977 w 3737830"/>
                <a:gd name="connsiteY191" fmla="*/ 1782202 h 5218739"/>
                <a:gd name="connsiteX192" fmla="*/ 2984203 w 3737830"/>
                <a:gd name="connsiteY192" fmla="*/ 1330027 h 5218739"/>
                <a:gd name="connsiteX193" fmla="*/ 3165074 w 3737830"/>
                <a:gd name="connsiteY193" fmla="*/ 1108963 h 5218739"/>
                <a:gd name="connsiteX194" fmla="*/ 3438708 w 3737830"/>
                <a:gd name="connsiteY194" fmla="*/ 708324 h 5218739"/>
                <a:gd name="connsiteX195" fmla="*/ 3377270 w 3737830"/>
                <a:gd name="connsiteY195" fmla="*/ 563993 h 5218739"/>
                <a:gd name="connsiteX196" fmla="*/ 3316598 w 3737830"/>
                <a:gd name="connsiteY196" fmla="*/ 440404 h 5218739"/>
                <a:gd name="connsiteX197" fmla="*/ 3332784 w 3737830"/>
                <a:gd name="connsiteY197" fmla="*/ 263417 h 5218739"/>
                <a:gd name="connsiteX198" fmla="*/ 3106192 w 3737830"/>
                <a:gd name="connsiteY198" fmla="*/ 128907 h 5218739"/>
                <a:gd name="connsiteX199" fmla="*/ 3124462 w 3737830"/>
                <a:gd name="connsiteY199" fmla="*/ 12400 h 5218739"/>
                <a:gd name="connsiteX200" fmla="*/ 3020642 w 3737830"/>
                <a:gd name="connsiteY200" fmla="*/ 1477 h 5218739"/>
                <a:gd name="connsiteX201" fmla="*/ 2958526 w 3737830"/>
                <a:gd name="connsiteY201" fmla="*/ 38129 h 5218739"/>
                <a:gd name="connsiteX202" fmla="*/ 2965150 w 3737830"/>
                <a:gd name="connsiteY202" fmla="*/ 223300 h 5218739"/>
                <a:gd name="connsiteX203" fmla="*/ 2780177 w 3737830"/>
                <a:gd name="connsiteY203" fmla="*/ 305894 h 5218739"/>
                <a:gd name="connsiteX204" fmla="*/ 2762617 w 3737830"/>
                <a:gd name="connsiteY204" fmla="*/ 448814 h 5218739"/>
                <a:gd name="connsiteX0" fmla="*/ 2762617 w 3737830"/>
                <a:gd name="connsiteY0" fmla="*/ 448814 h 5218739"/>
                <a:gd name="connsiteX1" fmla="*/ 2424105 w 3737830"/>
                <a:gd name="connsiteY1" fmla="*/ 558395 h 5218739"/>
                <a:gd name="connsiteX2" fmla="*/ 2293527 w 3737830"/>
                <a:gd name="connsiteY2" fmla="*/ 545493 h 5218739"/>
                <a:gd name="connsiteX3" fmla="*/ 2241444 w 3737830"/>
                <a:gd name="connsiteY3" fmla="*/ 716503 h 5218739"/>
                <a:gd name="connsiteX4" fmla="*/ 2040286 w 3737830"/>
                <a:gd name="connsiteY4" fmla="*/ 792017 h 5218739"/>
                <a:gd name="connsiteX5" fmla="*/ 1996355 w 3737830"/>
                <a:gd name="connsiteY5" fmla="*/ 709423 h 5218739"/>
                <a:gd name="connsiteX6" fmla="*/ 1883059 w 3737830"/>
                <a:gd name="connsiteY6" fmla="*/ 810896 h 5218739"/>
                <a:gd name="connsiteX7" fmla="*/ 1700399 w 3737830"/>
                <a:gd name="connsiteY7" fmla="*/ 820335 h 5218739"/>
                <a:gd name="connsiteX8" fmla="*/ 1591727 w 3737830"/>
                <a:gd name="connsiteY8" fmla="*/ 910008 h 5218739"/>
                <a:gd name="connsiteX9" fmla="*/ 1478186 w 3737830"/>
                <a:gd name="connsiteY9" fmla="*/ 938674 h 5218739"/>
                <a:gd name="connsiteX10" fmla="*/ 1392881 w 3737830"/>
                <a:gd name="connsiteY10" fmla="*/ 1179028 h 5218739"/>
                <a:gd name="connsiteX11" fmla="*/ 1249527 w 3737830"/>
                <a:gd name="connsiteY11" fmla="*/ 1112953 h 5218739"/>
                <a:gd name="connsiteX12" fmla="*/ 1184787 w 3737830"/>
                <a:gd name="connsiteY12" fmla="*/ 1226224 h 5218739"/>
                <a:gd name="connsiteX13" fmla="*/ 1214845 w 3737830"/>
                <a:gd name="connsiteY13" fmla="*/ 1445687 h 5218739"/>
                <a:gd name="connsiteX14" fmla="*/ 1062243 w 3737830"/>
                <a:gd name="connsiteY14" fmla="*/ 1497603 h 5218739"/>
                <a:gd name="connsiteX15" fmla="*/ 1018312 w 3737830"/>
                <a:gd name="connsiteY15" fmla="*/ 1415010 h 5218739"/>
                <a:gd name="connsiteX16" fmla="*/ 932762 w 3737830"/>
                <a:gd name="connsiteY16" fmla="*/ 1436248 h 5218739"/>
                <a:gd name="connsiteX17" fmla="*/ 902682 w 3737830"/>
                <a:gd name="connsiteY17" fmla="*/ 1355452 h 5218739"/>
                <a:gd name="connsiteX18" fmla="*/ 646054 w 3737830"/>
                <a:gd name="connsiteY18" fmla="*/ 1443327 h 5218739"/>
                <a:gd name="connsiteX19" fmla="*/ 553567 w 3737830"/>
                <a:gd name="connsiteY19" fmla="*/ 1318257 h 5218739"/>
                <a:gd name="connsiteX20" fmla="*/ 528134 w 3737830"/>
                <a:gd name="connsiteY20" fmla="*/ 1490524 h 5218739"/>
                <a:gd name="connsiteX21" fmla="*/ 384780 w 3737830"/>
                <a:gd name="connsiteY21" fmla="*/ 1490524 h 5218739"/>
                <a:gd name="connsiteX22" fmla="*/ 289981 w 3737830"/>
                <a:gd name="connsiteY22" fmla="*/ 1625034 h 5218739"/>
                <a:gd name="connsiteX23" fmla="*/ 132783 w 3737830"/>
                <a:gd name="connsiteY23" fmla="*/ 1704252 h 5218739"/>
                <a:gd name="connsiteX24" fmla="*/ 137379 w 3737830"/>
                <a:gd name="connsiteY24" fmla="*/ 1825618 h 5218739"/>
                <a:gd name="connsiteX25" fmla="*/ 33332 w 3737830"/>
                <a:gd name="connsiteY25" fmla="*/ 1927091 h 5218739"/>
                <a:gd name="connsiteX26" fmla="*/ 6257 w 3737830"/>
                <a:gd name="connsiteY26" fmla="*/ 2273583 h 5218739"/>
                <a:gd name="connsiteX27" fmla="*/ 63390 w 3737830"/>
                <a:gd name="connsiteY27" fmla="*/ 2443891 h 5218739"/>
                <a:gd name="connsiteX28" fmla="*/ 125819 w 3737830"/>
                <a:gd name="connsiteY28" fmla="*/ 2469849 h 5218739"/>
                <a:gd name="connsiteX29" fmla="*/ 169750 w 3737830"/>
                <a:gd name="connsiteY29" fmla="*/ 2613798 h 5218739"/>
                <a:gd name="connsiteX30" fmla="*/ 358836 w 3737830"/>
                <a:gd name="connsiteY30" fmla="*/ 2804548 h 5218739"/>
                <a:gd name="connsiteX31" fmla="*/ 521198 w 3737830"/>
                <a:gd name="connsiteY31" fmla="*/ 2892257 h 5218739"/>
                <a:gd name="connsiteX32" fmla="*/ 598137 w 3737830"/>
                <a:gd name="connsiteY32" fmla="*/ 3135838 h 5218739"/>
                <a:gd name="connsiteX33" fmla="*/ 424087 w 3737830"/>
                <a:gd name="connsiteY33" fmla="*/ 3331184 h 5218739"/>
                <a:gd name="connsiteX34" fmla="*/ 292409 w 3737830"/>
                <a:gd name="connsiteY34" fmla="*/ 3556346 h 5218739"/>
                <a:gd name="connsiteX35" fmla="*/ 293251 w 3737830"/>
                <a:gd name="connsiteY35" fmla="*/ 3670361 h 5218739"/>
                <a:gd name="connsiteX36" fmla="*/ 335069 w 3737830"/>
                <a:gd name="connsiteY36" fmla="*/ 3679847 h 5218739"/>
                <a:gd name="connsiteX37" fmla="*/ 355879 w 3737830"/>
                <a:gd name="connsiteY37" fmla="*/ 3689581 h 5218739"/>
                <a:gd name="connsiteX38" fmla="*/ 379289 w 3737830"/>
                <a:gd name="connsiteY38" fmla="*/ 3682502 h 5218739"/>
                <a:gd name="connsiteX39" fmla="*/ 414839 w 3737830"/>
                <a:gd name="connsiteY39" fmla="*/ 3702855 h 5218739"/>
                <a:gd name="connsiteX40" fmla="*/ 446920 w 3737830"/>
                <a:gd name="connsiteY40" fmla="*/ 3695776 h 5218739"/>
                <a:gd name="connsiteX41" fmla="*/ 493741 w 3737830"/>
                <a:gd name="connsiteY41" fmla="*/ 3732943 h 5218739"/>
                <a:gd name="connsiteX42" fmla="*/ 522354 w 3737830"/>
                <a:gd name="connsiteY42" fmla="*/ 3724094 h 5218739"/>
                <a:gd name="connsiteX43" fmla="*/ 532759 w 3737830"/>
                <a:gd name="connsiteY43" fmla="*/ 3741792 h 5218739"/>
                <a:gd name="connsiteX44" fmla="*/ 569175 w 3737830"/>
                <a:gd name="connsiteY44" fmla="*/ 3717014 h 5218739"/>
                <a:gd name="connsiteX45" fmla="*/ 592586 w 3737830"/>
                <a:gd name="connsiteY45" fmla="*/ 3720554 h 5218739"/>
                <a:gd name="connsiteX46" fmla="*/ 610247 w 3737830"/>
                <a:gd name="connsiteY46" fmla="*/ 3714362 h 5218739"/>
                <a:gd name="connsiteX47" fmla="*/ 638542 w 3737830"/>
                <a:gd name="connsiteY47" fmla="*/ 3764424 h 5218739"/>
                <a:gd name="connsiteX48" fmla="*/ 654147 w 3737830"/>
                <a:gd name="connsiteY48" fmla="*/ 3775420 h 5218739"/>
                <a:gd name="connsiteX49" fmla="*/ 687095 w 3737830"/>
                <a:gd name="connsiteY49" fmla="*/ 3777190 h 5218739"/>
                <a:gd name="connsiteX50" fmla="*/ 692298 w 3737830"/>
                <a:gd name="connsiteY50" fmla="*/ 3751527 h 5218739"/>
                <a:gd name="connsiteX51" fmla="*/ 707038 w 3737830"/>
                <a:gd name="connsiteY51" fmla="*/ 3744447 h 5218739"/>
                <a:gd name="connsiteX52" fmla="*/ 706171 w 3737830"/>
                <a:gd name="connsiteY52" fmla="*/ 3728519 h 5218739"/>
                <a:gd name="connsiteX53" fmla="*/ 734784 w 3737830"/>
                <a:gd name="connsiteY53" fmla="*/ 3712590 h 5218739"/>
                <a:gd name="connsiteX54" fmla="*/ 751258 w 3737830"/>
                <a:gd name="connsiteY54" fmla="*/ 3718784 h 5218739"/>
                <a:gd name="connsiteX55" fmla="*/ 767732 w 3737830"/>
                <a:gd name="connsiteY55" fmla="*/ 3688697 h 5218739"/>
                <a:gd name="connsiteX56" fmla="*/ 818889 w 3737830"/>
                <a:gd name="connsiteY56" fmla="*/ 3698431 h 5218739"/>
                <a:gd name="connsiteX57" fmla="*/ 834496 w 3737830"/>
                <a:gd name="connsiteY57" fmla="*/ 3730288 h 5218739"/>
                <a:gd name="connsiteX58" fmla="*/ 868311 w 3737830"/>
                <a:gd name="connsiteY58" fmla="*/ 3683387 h 5218739"/>
                <a:gd name="connsiteX59" fmla="*/ 908196 w 3737830"/>
                <a:gd name="connsiteY59" fmla="*/ 3669228 h 5218739"/>
                <a:gd name="connsiteX60" fmla="*/ 934208 w 3737830"/>
                <a:gd name="connsiteY60" fmla="*/ 3674538 h 5218739"/>
                <a:gd name="connsiteX61" fmla="*/ 968890 w 3737830"/>
                <a:gd name="connsiteY61" fmla="*/ 3647105 h 5218739"/>
                <a:gd name="connsiteX62" fmla="*/ 994035 w 3737830"/>
                <a:gd name="connsiteY62" fmla="*/ 3640910 h 5218739"/>
                <a:gd name="connsiteX63" fmla="*/ 1026983 w 3737830"/>
                <a:gd name="connsiteY63" fmla="*/ 3599318 h 5218739"/>
                <a:gd name="connsiteX64" fmla="*/ 1054920 w 3737830"/>
                <a:gd name="connsiteY64" fmla="*/ 3580857 h 5218739"/>
                <a:gd name="connsiteX65" fmla="*/ 1068602 w 3737830"/>
                <a:gd name="connsiteY65" fmla="*/ 3593124 h 5218739"/>
                <a:gd name="connsiteX66" fmla="*/ 1093747 w 3737830"/>
                <a:gd name="connsiteY66" fmla="*/ 3608168 h 5218739"/>
                <a:gd name="connsiteX67" fmla="*/ 1105885 w 3737830"/>
                <a:gd name="connsiteY67" fmla="*/ 3580735 h 5218739"/>
                <a:gd name="connsiteX68" fmla="*/ 1116290 w 3737830"/>
                <a:gd name="connsiteY68" fmla="*/ 3585159 h 5218739"/>
                <a:gd name="connsiteX69" fmla="*/ 1138834 w 3737830"/>
                <a:gd name="connsiteY69" fmla="*/ 3550647 h 5218739"/>
                <a:gd name="connsiteX70" fmla="*/ 1159643 w 3737830"/>
                <a:gd name="connsiteY70" fmla="*/ 3545337 h 5218739"/>
                <a:gd name="connsiteX71" fmla="*/ 1169181 w 3737830"/>
                <a:gd name="connsiteY71" fmla="*/ 3554187 h 5218739"/>
                <a:gd name="connsiteX72" fmla="*/ 1177851 w 3737830"/>
                <a:gd name="connsiteY72" fmla="*/ 3545337 h 5218739"/>
                <a:gd name="connsiteX73" fmla="*/ 1187389 w 3737830"/>
                <a:gd name="connsiteY73" fmla="*/ 3543568 h 5218739"/>
                <a:gd name="connsiteX74" fmla="*/ 1189990 w 3737830"/>
                <a:gd name="connsiteY74" fmla="*/ 3533833 h 5218739"/>
                <a:gd name="connsiteX75" fmla="*/ 1204730 w 3737830"/>
                <a:gd name="connsiteY75" fmla="*/ 3527639 h 5218739"/>
                <a:gd name="connsiteX76" fmla="*/ 1251551 w 3737830"/>
                <a:gd name="connsiteY76" fmla="*/ 3524099 h 5218739"/>
                <a:gd name="connsiteX77" fmla="*/ 1263690 w 3737830"/>
                <a:gd name="connsiteY77" fmla="*/ 3532948 h 5218739"/>
                <a:gd name="connsiteX78" fmla="*/ 1274095 w 3737830"/>
                <a:gd name="connsiteY78" fmla="*/ 3522329 h 5218739"/>
                <a:gd name="connsiteX79" fmla="*/ 1278430 w 3737830"/>
                <a:gd name="connsiteY79" fmla="*/ 3501976 h 5218739"/>
                <a:gd name="connsiteX80" fmla="*/ 1273228 w 3737830"/>
                <a:gd name="connsiteY80" fmla="*/ 3489587 h 5218739"/>
                <a:gd name="connsiteX81" fmla="*/ 1289702 w 3737830"/>
                <a:gd name="connsiteY81" fmla="*/ 3474543 h 5218739"/>
                <a:gd name="connsiteX82" fmla="*/ 1300974 w 3737830"/>
                <a:gd name="connsiteY82" fmla="*/ 3476313 h 5218739"/>
                <a:gd name="connsiteX83" fmla="*/ 1300974 w 3737830"/>
                <a:gd name="connsiteY83" fmla="*/ 3499321 h 5218739"/>
                <a:gd name="connsiteX84" fmla="*/ 1315714 w 3737830"/>
                <a:gd name="connsiteY84" fmla="*/ 3489587 h 5218739"/>
                <a:gd name="connsiteX85" fmla="*/ 1327853 w 3737830"/>
                <a:gd name="connsiteY85" fmla="*/ 3486932 h 5218739"/>
                <a:gd name="connsiteX86" fmla="*/ 1350396 w 3737830"/>
                <a:gd name="connsiteY86" fmla="*/ 3479852 h 5218739"/>
                <a:gd name="connsiteX87" fmla="*/ 1374674 w 3737830"/>
                <a:gd name="connsiteY87" fmla="*/ 3482507 h 5218739"/>
                <a:gd name="connsiteX88" fmla="*/ 1368604 w 3737830"/>
                <a:gd name="connsiteY88" fmla="*/ 3494011 h 5218739"/>
                <a:gd name="connsiteX89" fmla="*/ 1369472 w 3737830"/>
                <a:gd name="connsiteY89" fmla="*/ 3517020 h 5218739"/>
                <a:gd name="connsiteX90" fmla="*/ 1392882 w 3737830"/>
                <a:gd name="connsiteY90" fmla="*/ 3492241 h 5218739"/>
                <a:gd name="connsiteX91" fmla="*/ 1416293 w 3737830"/>
                <a:gd name="connsiteY91" fmla="*/ 3491357 h 5218739"/>
                <a:gd name="connsiteX92" fmla="*/ 1442779 w 3737830"/>
                <a:gd name="connsiteY92" fmla="*/ 3466701 h 5218739"/>
                <a:gd name="connsiteX93" fmla="*/ 1499530 w 3737830"/>
                <a:gd name="connsiteY93" fmla="*/ 3501976 h 5218739"/>
                <a:gd name="connsiteX94" fmla="*/ 1544618 w 3737830"/>
                <a:gd name="connsiteY94" fmla="*/ 3581620 h 5218739"/>
                <a:gd name="connsiteX95" fmla="*/ 1551554 w 3737830"/>
                <a:gd name="connsiteY95" fmla="*/ 3574540 h 5218739"/>
                <a:gd name="connsiteX96" fmla="*/ 1567161 w 3737830"/>
                <a:gd name="connsiteY96" fmla="*/ 3575426 h 5218739"/>
                <a:gd name="connsiteX97" fmla="*/ 1578433 w 3737830"/>
                <a:gd name="connsiteY97" fmla="*/ 3586929 h 5218739"/>
                <a:gd name="connsiteX98" fmla="*/ 1613115 w 3737830"/>
                <a:gd name="connsiteY98" fmla="*/ 3594009 h 5218739"/>
                <a:gd name="connsiteX99" fmla="*/ 1653867 w 3737830"/>
                <a:gd name="connsiteY99" fmla="*/ 3578080 h 5218739"/>
                <a:gd name="connsiteX100" fmla="*/ 1694619 w 3737830"/>
                <a:gd name="connsiteY100" fmla="*/ 3586929 h 5218739"/>
                <a:gd name="connsiteX101" fmla="*/ 1693752 w 3737830"/>
                <a:gd name="connsiteY101" fmla="*/ 3627636 h 5218739"/>
                <a:gd name="connsiteX102" fmla="*/ 1721498 w 3737830"/>
                <a:gd name="connsiteY102" fmla="*/ 3656839 h 5218739"/>
                <a:gd name="connsiteX103" fmla="*/ 1761383 w 3737830"/>
                <a:gd name="connsiteY103" fmla="*/ 3656839 h 5218739"/>
                <a:gd name="connsiteX104" fmla="*/ 1760429 w 3737830"/>
                <a:gd name="connsiteY104" fmla="*/ 3685379 h 5218739"/>
                <a:gd name="connsiteX105" fmla="*/ 1778441 w 3737830"/>
                <a:gd name="connsiteY105" fmla="*/ 3689061 h 5218739"/>
                <a:gd name="connsiteX106" fmla="*/ 1800298 w 3737830"/>
                <a:gd name="connsiteY106" fmla="*/ 3684413 h 5218739"/>
                <a:gd name="connsiteX107" fmla="*/ 1813047 w 3737830"/>
                <a:gd name="connsiteY107" fmla="*/ 3669542 h 5218739"/>
                <a:gd name="connsiteX108" fmla="*/ 1833083 w 3737830"/>
                <a:gd name="connsiteY108" fmla="*/ 3667683 h 5218739"/>
                <a:gd name="connsiteX109" fmla="*/ 1855684 w 3737830"/>
                <a:gd name="connsiteY109" fmla="*/ 3637806 h 5218739"/>
                <a:gd name="connsiteX110" fmla="*/ 1862226 w 3737830"/>
                <a:gd name="connsiteY110" fmla="*/ 3644447 h 5218739"/>
                <a:gd name="connsiteX111" fmla="*/ 1853117 w 3737830"/>
                <a:gd name="connsiteY111" fmla="*/ 3669542 h 5218739"/>
                <a:gd name="connsiteX112" fmla="*/ 1870421 w 3737830"/>
                <a:gd name="connsiteY112" fmla="*/ 3712298 h 5218739"/>
                <a:gd name="connsiteX113" fmla="*/ 1874064 w 3737830"/>
                <a:gd name="connsiteY113" fmla="*/ 3742970 h 5218739"/>
                <a:gd name="connsiteX114" fmla="*/ 1873154 w 3737830"/>
                <a:gd name="connsiteY114" fmla="*/ 3769925 h 5218739"/>
                <a:gd name="connsiteX115" fmla="*/ 1893189 w 3737830"/>
                <a:gd name="connsiteY115" fmla="*/ 3781078 h 5218739"/>
                <a:gd name="connsiteX116" fmla="*/ 1911403 w 3737830"/>
                <a:gd name="connsiteY116" fmla="*/ 3782937 h 5218739"/>
                <a:gd name="connsiteX117" fmla="*/ 1913224 w 3737830"/>
                <a:gd name="connsiteY117" fmla="*/ 3799668 h 5218739"/>
                <a:gd name="connsiteX118" fmla="*/ 1923242 w 3737830"/>
                <a:gd name="connsiteY118" fmla="*/ 3816398 h 5218739"/>
                <a:gd name="connsiteX119" fmla="*/ 1921420 w 3737830"/>
                <a:gd name="connsiteY119" fmla="*/ 3828481 h 5218739"/>
                <a:gd name="connsiteX120" fmla="*/ 1909581 w 3737830"/>
                <a:gd name="connsiteY120" fmla="*/ 3831270 h 5218739"/>
                <a:gd name="connsiteX121" fmla="*/ 1906849 w 3737830"/>
                <a:gd name="connsiteY121" fmla="*/ 3821975 h 5218739"/>
                <a:gd name="connsiteX122" fmla="*/ 1894100 w 3737830"/>
                <a:gd name="connsiteY122" fmla="*/ 3826622 h 5218739"/>
                <a:gd name="connsiteX123" fmla="*/ 1890457 w 3737830"/>
                <a:gd name="connsiteY123" fmla="*/ 3846141 h 5218739"/>
                <a:gd name="connsiteX124" fmla="*/ 1878618 w 3737830"/>
                <a:gd name="connsiteY124" fmla="*/ 3858224 h 5218739"/>
                <a:gd name="connsiteX125" fmla="*/ 1885903 w 3737830"/>
                <a:gd name="connsiteY125" fmla="*/ 3884249 h 5218739"/>
                <a:gd name="connsiteX126" fmla="*/ 1875886 w 3737830"/>
                <a:gd name="connsiteY126" fmla="*/ 3924216 h 5218739"/>
                <a:gd name="connsiteX127" fmla="*/ 1895010 w 3737830"/>
                <a:gd name="connsiteY127" fmla="*/ 3936299 h 5218739"/>
                <a:gd name="connsiteX128" fmla="*/ 1912314 w 3737830"/>
                <a:gd name="connsiteY128" fmla="*/ 3958606 h 5218739"/>
                <a:gd name="connsiteX129" fmla="*/ 1907760 w 3737830"/>
                <a:gd name="connsiteY129" fmla="*/ 3967901 h 5218739"/>
                <a:gd name="connsiteX130" fmla="*/ 1909581 w 3737830"/>
                <a:gd name="connsiteY130" fmla="*/ 3979055 h 5218739"/>
                <a:gd name="connsiteX131" fmla="*/ 1884992 w 3737830"/>
                <a:gd name="connsiteY131" fmla="*/ 3993927 h 5218739"/>
                <a:gd name="connsiteX132" fmla="*/ 1879528 w 3737830"/>
                <a:gd name="connsiteY132" fmla="*/ 4009728 h 5218739"/>
                <a:gd name="connsiteX133" fmla="*/ 1809404 w 3737830"/>
                <a:gd name="connsiteY133" fmla="*/ 4037612 h 5218739"/>
                <a:gd name="connsiteX134" fmla="*/ 1823065 w 3737830"/>
                <a:gd name="connsiteY134" fmla="*/ 4052483 h 5218739"/>
                <a:gd name="connsiteX135" fmla="*/ 1815780 w 3737830"/>
                <a:gd name="connsiteY135" fmla="*/ 4067355 h 5218739"/>
                <a:gd name="connsiteX136" fmla="*/ 1833083 w 3737830"/>
                <a:gd name="connsiteY136" fmla="*/ 4098957 h 5218739"/>
                <a:gd name="connsiteX137" fmla="*/ 1851297 w 3737830"/>
                <a:gd name="connsiteY137" fmla="*/ 4098957 h 5218739"/>
                <a:gd name="connsiteX138" fmla="*/ 1872243 w 3737830"/>
                <a:gd name="connsiteY138" fmla="*/ 4117546 h 5218739"/>
                <a:gd name="connsiteX139" fmla="*/ 1884082 w 3737830"/>
                <a:gd name="connsiteY139" fmla="*/ 4126841 h 5218739"/>
                <a:gd name="connsiteX140" fmla="*/ 1895921 w 3737830"/>
                <a:gd name="connsiteY140" fmla="*/ 4175173 h 5218739"/>
                <a:gd name="connsiteX141" fmla="*/ 1881349 w 3737830"/>
                <a:gd name="connsiteY141" fmla="*/ 4193762 h 5218739"/>
                <a:gd name="connsiteX142" fmla="*/ 1896832 w 3737830"/>
                <a:gd name="connsiteY142" fmla="*/ 4199339 h 5218739"/>
                <a:gd name="connsiteX143" fmla="*/ 1902296 w 3737830"/>
                <a:gd name="connsiteY143" fmla="*/ 4209564 h 5218739"/>
                <a:gd name="connsiteX144" fmla="*/ 1948742 w 3737830"/>
                <a:gd name="connsiteY144" fmla="*/ 4229082 h 5218739"/>
                <a:gd name="connsiteX145" fmla="*/ 1986991 w 3737830"/>
                <a:gd name="connsiteY145" fmla="*/ 4230941 h 5218739"/>
                <a:gd name="connsiteX146" fmla="*/ 1997008 w 3737830"/>
                <a:gd name="connsiteY146" fmla="*/ 4243954 h 5218739"/>
                <a:gd name="connsiteX147" fmla="*/ 2015222 w 3737830"/>
                <a:gd name="connsiteY147" fmla="*/ 4250460 h 5218739"/>
                <a:gd name="connsiteX148" fmla="*/ 2017044 w 3737830"/>
                <a:gd name="connsiteY148" fmla="*/ 4276485 h 5218739"/>
                <a:gd name="connsiteX149" fmla="*/ 2069313 w 3737830"/>
                <a:gd name="connsiteY149" fmla="*/ 4257313 h 5218739"/>
                <a:gd name="connsiteX150" fmla="*/ 2062579 w 3737830"/>
                <a:gd name="connsiteY150" fmla="*/ 4282062 h 5218739"/>
                <a:gd name="connsiteX151" fmla="*/ 2075328 w 3737830"/>
                <a:gd name="connsiteY151" fmla="*/ 4304369 h 5218739"/>
                <a:gd name="connsiteX152" fmla="*/ 2056204 w 3737830"/>
                <a:gd name="connsiteY152" fmla="*/ 4313664 h 5218739"/>
                <a:gd name="connsiteX153" fmla="*/ 2068043 w 3737830"/>
                <a:gd name="connsiteY153" fmla="*/ 4321100 h 5218739"/>
                <a:gd name="connsiteX154" fmla="*/ 2078061 w 3737830"/>
                <a:gd name="connsiteY154" fmla="*/ 4341548 h 5218739"/>
                <a:gd name="connsiteX155" fmla="*/ 2064400 w 3737830"/>
                <a:gd name="connsiteY155" fmla="*/ 4361067 h 5218739"/>
                <a:gd name="connsiteX156" fmla="*/ 2056204 w 3737830"/>
                <a:gd name="connsiteY156" fmla="*/ 4380586 h 5218739"/>
                <a:gd name="connsiteX157" fmla="*/ 2033436 w 3737830"/>
                <a:gd name="connsiteY157" fmla="*/ 4400105 h 5218739"/>
                <a:gd name="connsiteX158" fmla="*/ 2037990 w 3737830"/>
                <a:gd name="connsiteY158" fmla="*/ 4411258 h 5218739"/>
                <a:gd name="connsiteX159" fmla="*/ 2053472 w 3737830"/>
                <a:gd name="connsiteY159" fmla="*/ 4401034 h 5218739"/>
                <a:gd name="connsiteX160" fmla="*/ 2052561 w 3737830"/>
                <a:gd name="connsiteY160" fmla="*/ 4432636 h 5218739"/>
                <a:gd name="connsiteX161" fmla="*/ 2033436 w 3737830"/>
                <a:gd name="connsiteY161" fmla="*/ 4438213 h 5218739"/>
                <a:gd name="connsiteX162" fmla="*/ 2042543 w 3737830"/>
                <a:gd name="connsiteY162" fmla="*/ 4480040 h 5218739"/>
                <a:gd name="connsiteX163" fmla="*/ 2017044 w 3737830"/>
                <a:gd name="connsiteY163" fmla="*/ 4512571 h 5218739"/>
                <a:gd name="connsiteX164" fmla="*/ 2007937 w 3737830"/>
                <a:gd name="connsiteY164" fmla="*/ 4507923 h 5218739"/>
                <a:gd name="connsiteX165" fmla="*/ 2001562 w 3737830"/>
                <a:gd name="connsiteY165" fmla="*/ 4520936 h 5218739"/>
                <a:gd name="connsiteX166" fmla="*/ 1984259 w 3737830"/>
                <a:gd name="connsiteY166" fmla="*/ 4509783 h 5218739"/>
                <a:gd name="connsiteX167" fmla="*/ 1950563 w 3737830"/>
                <a:gd name="connsiteY167" fmla="*/ 4519077 h 5218739"/>
                <a:gd name="connsiteX168" fmla="*/ 1963313 w 3737830"/>
                <a:gd name="connsiteY168" fmla="*/ 4536737 h 5218739"/>
                <a:gd name="connsiteX169" fmla="*/ 1934170 w 3737830"/>
                <a:gd name="connsiteY169" fmla="*/ 4572057 h 5218739"/>
                <a:gd name="connsiteX170" fmla="*/ 1926885 w 3737830"/>
                <a:gd name="connsiteY170" fmla="*/ 4600870 h 5218739"/>
                <a:gd name="connsiteX171" fmla="*/ 1898653 w 3737830"/>
                <a:gd name="connsiteY171" fmla="*/ 4582281 h 5218739"/>
                <a:gd name="connsiteX172" fmla="*/ 1865868 w 3737830"/>
                <a:gd name="connsiteY172" fmla="*/ 4631543 h 5218739"/>
                <a:gd name="connsiteX173" fmla="*/ 1869511 w 3737830"/>
                <a:gd name="connsiteY173" fmla="*/ 4645485 h 5218739"/>
                <a:gd name="connsiteX174" fmla="*/ 1869511 w 3737830"/>
                <a:gd name="connsiteY174" fmla="*/ 4657568 h 5218739"/>
                <a:gd name="connsiteX175" fmla="*/ 1884992 w 3737830"/>
                <a:gd name="connsiteY175" fmla="*/ 4678016 h 5218739"/>
                <a:gd name="connsiteX176" fmla="*/ 1874976 w 3737830"/>
                <a:gd name="connsiteY176" fmla="*/ 4726348 h 5218739"/>
                <a:gd name="connsiteX177" fmla="*/ 1886814 w 3737830"/>
                <a:gd name="connsiteY177" fmla="*/ 4729137 h 5218739"/>
                <a:gd name="connsiteX178" fmla="*/ 1911403 w 3737830"/>
                <a:gd name="connsiteY178" fmla="*/ 4765386 h 5218739"/>
                <a:gd name="connsiteX179" fmla="*/ 1944188 w 3737830"/>
                <a:gd name="connsiteY179" fmla="*/ 4783976 h 5218739"/>
                <a:gd name="connsiteX180" fmla="*/ 1942366 w 3737830"/>
                <a:gd name="connsiteY180" fmla="*/ 4806283 h 5218739"/>
                <a:gd name="connsiteX181" fmla="*/ 1965369 w 3737830"/>
                <a:gd name="connsiteY181" fmla="*/ 4849738 h 5218739"/>
                <a:gd name="connsiteX182" fmla="*/ 2702849 w 3737830"/>
                <a:gd name="connsiteY182" fmla="*/ 5188594 h 5218739"/>
                <a:gd name="connsiteX183" fmla="*/ 3506718 w 3737830"/>
                <a:gd name="connsiteY183" fmla="*/ 5218739 h 5218739"/>
                <a:gd name="connsiteX184" fmla="*/ 3737830 w 3737830"/>
                <a:gd name="connsiteY184" fmla="*/ 4465112 h 5218739"/>
                <a:gd name="connsiteX185" fmla="*/ 3707685 w 3737830"/>
                <a:gd name="connsiteY185" fmla="*/ 3801921 h 5218739"/>
                <a:gd name="connsiteX186" fmla="*/ 3737830 w 3737830"/>
                <a:gd name="connsiteY186" fmla="*/ 3289455 h 5218739"/>
                <a:gd name="connsiteX187" fmla="*/ 3446427 w 3737830"/>
                <a:gd name="connsiteY187" fmla="*/ 2666457 h 5218739"/>
                <a:gd name="connsiteX188" fmla="*/ 2853575 w 3737830"/>
                <a:gd name="connsiteY188" fmla="*/ 2676506 h 5218739"/>
                <a:gd name="connsiteX189" fmla="*/ 2572221 w 3737830"/>
                <a:gd name="connsiteY189" fmla="*/ 2475539 h 5218739"/>
                <a:gd name="connsiteX190" fmla="*/ 2793285 w 3737830"/>
                <a:gd name="connsiteY190" fmla="*/ 2274572 h 5218739"/>
                <a:gd name="connsiteX191" fmla="*/ 2873671 w 3737830"/>
                <a:gd name="connsiteY191" fmla="*/ 2013314 h 5218739"/>
                <a:gd name="connsiteX192" fmla="*/ 3144977 w 3737830"/>
                <a:gd name="connsiteY192" fmla="*/ 1782202 h 5218739"/>
                <a:gd name="connsiteX193" fmla="*/ 2984203 w 3737830"/>
                <a:gd name="connsiteY193" fmla="*/ 1330027 h 5218739"/>
                <a:gd name="connsiteX194" fmla="*/ 3165074 w 3737830"/>
                <a:gd name="connsiteY194" fmla="*/ 1108963 h 5218739"/>
                <a:gd name="connsiteX195" fmla="*/ 3438708 w 3737830"/>
                <a:gd name="connsiteY195" fmla="*/ 708324 h 5218739"/>
                <a:gd name="connsiteX196" fmla="*/ 3377270 w 3737830"/>
                <a:gd name="connsiteY196" fmla="*/ 563993 h 5218739"/>
                <a:gd name="connsiteX197" fmla="*/ 3316598 w 3737830"/>
                <a:gd name="connsiteY197" fmla="*/ 440404 h 5218739"/>
                <a:gd name="connsiteX198" fmla="*/ 3332784 w 3737830"/>
                <a:gd name="connsiteY198" fmla="*/ 263417 h 5218739"/>
                <a:gd name="connsiteX199" fmla="*/ 3106192 w 3737830"/>
                <a:gd name="connsiteY199" fmla="*/ 128907 h 5218739"/>
                <a:gd name="connsiteX200" fmla="*/ 3124462 w 3737830"/>
                <a:gd name="connsiteY200" fmla="*/ 12400 h 5218739"/>
                <a:gd name="connsiteX201" fmla="*/ 3020642 w 3737830"/>
                <a:gd name="connsiteY201" fmla="*/ 1477 h 5218739"/>
                <a:gd name="connsiteX202" fmla="*/ 2958526 w 3737830"/>
                <a:gd name="connsiteY202" fmla="*/ 38129 h 5218739"/>
                <a:gd name="connsiteX203" fmla="*/ 2965150 w 3737830"/>
                <a:gd name="connsiteY203" fmla="*/ 223300 h 5218739"/>
                <a:gd name="connsiteX204" fmla="*/ 2780177 w 3737830"/>
                <a:gd name="connsiteY204" fmla="*/ 305894 h 5218739"/>
                <a:gd name="connsiteX205" fmla="*/ 2762617 w 3737830"/>
                <a:gd name="connsiteY205" fmla="*/ 448814 h 5218739"/>
                <a:gd name="connsiteX0" fmla="*/ 2762617 w 3737830"/>
                <a:gd name="connsiteY0" fmla="*/ 448814 h 5218739"/>
                <a:gd name="connsiteX1" fmla="*/ 2424105 w 3737830"/>
                <a:gd name="connsiteY1" fmla="*/ 558395 h 5218739"/>
                <a:gd name="connsiteX2" fmla="*/ 2293527 w 3737830"/>
                <a:gd name="connsiteY2" fmla="*/ 545493 h 5218739"/>
                <a:gd name="connsiteX3" fmla="*/ 2241444 w 3737830"/>
                <a:gd name="connsiteY3" fmla="*/ 716503 h 5218739"/>
                <a:gd name="connsiteX4" fmla="*/ 2040286 w 3737830"/>
                <a:gd name="connsiteY4" fmla="*/ 792017 h 5218739"/>
                <a:gd name="connsiteX5" fmla="*/ 1996355 w 3737830"/>
                <a:gd name="connsiteY5" fmla="*/ 709423 h 5218739"/>
                <a:gd name="connsiteX6" fmla="*/ 1883059 w 3737830"/>
                <a:gd name="connsiteY6" fmla="*/ 810896 h 5218739"/>
                <a:gd name="connsiteX7" fmla="*/ 1700399 w 3737830"/>
                <a:gd name="connsiteY7" fmla="*/ 820335 h 5218739"/>
                <a:gd name="connsiteX8" fmla="*/ 1591727 w 3737830"/>
                <a:gd name="connsiteY8" fmla="*/ 910008 h 5218739"/>
                <a:gd name="connsiteX9" fmla="*/ 1478186 w 3737830"/>
                <a:gd name="connsiteY9" fmla="*/ 938674 h 5218739"/>
                <a:gd name="connsiteX10" fmla="*/ 1392881 w 3737830"/>
                <a:gd name="connsiteY10" fmla="*/ 1179028 h 5218739"/>
                <a:gd name="connsiteX11" fmla="*/ 1249527 w 3737830"/>
                <a:gd name="connsiteY11" fmla="*/ 1112953 h 5218739"/>
                <a:gd name="connsiteX12" fmla="*/ 1184787 w 3737830"/>
                <a:gd name="connsiteY12" fmla="*/ 1226224 h 5218739"/>
                <a:gd name="connsiteX13" fmla="*/ 1214845 w 3737830"/>
                <a:gd name="connsiteY13" fmla="*/ 1445687 h 5218739"/>
                <a:gd name="connsiteX14" fmla="*/ 1062243 w 3737830"/>
                <a:gd name="connsiteY14" fmla="*/ 1497603 h 5218739"/>
                <a:gd name="connsiteX15" fmla="*/ 1018312 w 3737830"/>
                <a:gd name="connsiteY15" fmla="*/ 1415010 h 5218739"/>
                <a:gd name="connsiteX16" fmla="*/ 932762 w 3737830"/>
                <a:gd name="connsiteY16" fmla="*/ 1436248 h 5218739"/>
                <a:gd name="connsiteX17" fmla="*/ 902682 w 3737830"/>
                <a:gd name="connsiteY17" fmla="*/ 1355452 h 5218739"/>
                <a:gd name="connsiteX18" fmla="*/ 646054 w 3737830"/>
                <a:gd name="connsiteY18" fmla="*/ 1443327 h 5218739"/>
                <a:gd name="connsiteX19" fmla="*/ 553567 w 3737830"/>
                <a:gd name="connsiteY19" fmla="*/ 1318257 h 5218739"/>
                <a:gd name="connsiteX20" fmla="*/ 528134 w 3737830"/>
                <a:gd name="connsiteY20" fmla="*/ 1490524 h 5218739"/>
                <a:gd name="connsiteX21" fmla="*/ 384780 w 3737830"/>
                <a:gd name="connsiteY21" fmla="*/ 1490524 h 5218739"/>
                <a:gd name="connsiteX22" fmla="*/ 289981 w 3737830"/>
                <a:gd name="connsiteY22" fmla="*/ 1625034 h 5218739"/>
                <a:gd name="connsiteX23" fmla="*/ 132783 w 3737830"/>
                <a:gd name="connsiteY23" fmla="*/ 1704252 h 5218739"/>
                <a:gd name="connsiteX24" fmla="*/ 137379 w 3737830"/>
                <a:gd name="connsiteY24" fmla="*/ 1825618 h 5218739"/>
                <a:gd name="connsiteX25" fmla="*/ 33332 w 3737830"/>
                <a:gd name="connsiteY25" fmla="*/ 1927091 h 5218739"/>
                <a:gd name="connsiteX26" fmla="*/ 6257 w 3737830"/>
                <a:gd name="connsiteY26" fmla="*/ 2273583 h 5218739"/>
                <a:gd name="connsiteX27" fmla="*/ 63390 w 3737830"/>
                <a:gd name="connsiteY27" fmla="*/ 2443891 h 5218739"/>
                <a:gd name="connsiteX28" fmla="*/ 125819 w 3737830"/>
                <a:gd name="connsiteY28" fmla="*/ 2469849 h 5218739"/>
                <a:gd name="connsiteX29" fmla="*/ 169750 w 3737830"/>
                <a:gd name="connsiteY29" fmla="*/ 2613798 h 5218739"/>
                <a:gd name="connsiteX30" fmla="*/ 358836 w 3737830"/>
                <a:gd name="connsiteY30" fmla="*/ 2804548 h 5218739"/>
                <a:gd name="connsiteX31" fmla="*/ 521198 w 3737830"/>
                <a:gd name="connsiteY31" fmla="*/ 2892257 h 5218739"/>
                <a:gd name="connsiteX32" fmla="*/ 598137 w 3737830"/>
                <a:gd name="connsiteY32" fmla="*/ 3135838 h 5218739"/>
                <a:gd name="connsiteX33" fmla="*/ 424087 w 3737830"/>
                <a:gd name="connsiteY33" fmla="*/ 3331184 h 5218739"/>
                <a:gd name="connsiteX34" fmla="*/ 292409 w 3737830"/>
                <a:gd name="connsiteY34" fmla="*/ 3556346 h 5218739"/>
                <a:gd name="connsiteX35" fmla="*/ 293251 w 3737830"/>
                <a:gd name="connsiteY35" fmla="*/ 3670361 h 5218739"/>
                <a:gd name="connsiteX36" fmla="*/ 335069 w 3737830"/>
                <a:gd name="connsiteY36" fmla="*/ 3679847 h 5218739"/>
                <a:gd name="connsiteX37" fmla="*/ 355879 w 3737830"/>
                <a:gd name="connsiteY37" fmla="*/ 3689581 h 5218739"/>
                <a:gd name="connsiteX38" fmla="*/ 379289 w 3737830"/>
                <a:gd name="connsiteY38" fmla="*/ 3682502 h 5218739"/>
                <a:gd name="connsiteX39" fmla="*/ 414839 w 3737830"/>
                <a:gd name="connsiteY39" fmla="*/ 3702855 h 5218739"/>
                <a:gd name="connsiteX40" fmla="*/ 446920 w 3737830"/>
                <a:gd name="connsiteY40" fmla="*/ 3695776 h 5218739"/>
                <a:gd name="connsiteX41" fmla="*/ 493741 w 3737830"/>
                <a:gd name="connsiteY41" fmla="*/ 3732943 h 5218739"/>
                <a:gd name="connsiteX42" fmla="*/ 522354 w 3737830"/>
                <a:gd name="connsiteY42" fmla="*/ 3724094 h 5218739"/>
                <a:gd name="connsiteX43" fmla="*/ 532759 w 3737830"/>
                <a:gd name="connsiteY43" fmla="*/ 3741792 h 5218739"/>
                <a:gd name="connsiteX44" fmla="*/ 569175 w 3737830"/>
                <a:gd name="connsiteY44" fmla="*/ 3717014 h 5218739"/>
                <a:gd name="connsiteX45" fmla="*/ 592586 w 3737830"/>
                <a:gd name="connsiteY45" fmla="*/ 3720554 h 5218739"/>
                <a:gd name="connsiteX46" fmla="*/ 610247 w 3737830"/>
                <a:gd name="connsiteY46" fmla="*/ 3714362 h 5218739"/>
                <a:gd name="connsiteX47" fmla="*/ 638542 w 3737830"/>
                <a:gd name="connsiteY47" fmla="*/ 3764424 h 5218739"/>
                <a:gd name="connsiteX48" fmla="*/ 654147 w 3737830"/>
                <a:gd name="connsiteY48" fmla="*/ 3775420 h 5218739"/>
                <a:gd name="connsiteX49" fmla="*/ 687095 w 3737830"/>
                <a:gd name="connsiteY49" fmla="*/ 3777190 h 5218739"/>
                <a:gd name="connsiteX50" fmla="*/ 692298 w 3737830"/>
                <a:gd name="connsiteY50" fmla="*/ 3751527 h 5218739"/>
                <a:gd name="connsiteX51" fmla="*/ 707038 w 3737830"/>
                <a:gd name="connsiteY51" fmla="*/ 3744447 h 5218739"/>
                <a:gd name="connsiteX52" fmla="*/ 706171 w 3737830"/>
                <a:gd name="connsiteY52" fmla="*/ 3728519 h 5218739"/>
                <a:gd name="connsiteX53" fmla="*/ 734784 w 3737830"/>
                <a:gd name="connsiteY53" fmla="*/ 3712590 h 5218739"/>
                <a:gd name="connsiteX54" fmla="*/ 751258 w 3737830"/>
                <a:gd name="connsiteY54" fmla="*/ 3718784 h 5218739"/>
                <a:gd name="connsiteX55" fmla="*/ 767732 w 3737830"/>
                <a:gd name="connsiteY55" fmla="*/ 3688697 h 5218739"/>
                <a:gd name="connsiteX56" fmla="*/ 818889 w 3737830"/>
                <a:gd name="connsiteY56" fmla="*/ 3698431 h 5218739"/>
                <a:gd name="connsiteX57" fmla="*/ 834496 w 3737830"/>
                <a:gd name="connsiteY57" fmla="*/ 3730288 h 5218739"/>
                <a:gd name="connsiteX58" fmla="*/ 868311 w 3737830"/>
                <a:gd name="connsiteY58" fmla="*/ 3683387 h 5218739"/>
                <a:gd name="connsiteX59" fmla="*/ 908196 w 3737830"/>
                <a:gd name="connsiteY59" fmla="*/ 3669228 h 5218739"/>
                <a:gd name="connsiteX60" fmla="*/ 934208 w 3737830"/>
                <a:gd name="connsiteY60" fmla="*/ 3674538 h 5218739"/>
                <a:gd name="connsiteX61" fmla="*/ 968890 w 3737830"/>
                <a:gd name="connsiteY61" fmla="*/ 3647105 h 5218739"/>
                <a:gd name="connsiteX62" fmla="*/ 994035 w 3737830"/>
                <a:gd name="connsiteY62" fmla="*/ 3640910 h 5218739"/>
                <a:gd name="connsiteX63" fmla="*/ 1026983 w 3737830"/>
                <a:gd name="connsiteY63" fmla="*/ 3599318 h 5218739"/>
                <a:gd name="connsiteX64" fmla="*/ 1054920 w 3737830"/>
                <a:gd name="connsiteY64" fmla="*/ 3580857 h 5218739"/>
                <a:gd name="connsiteX65" fmla="*/ 1068602 w 3737830"/>
                <a:gd name="connsiteY65" fmla="*/ 3593124 h 5218739"/>
                <a:gd name="connsiteX66" fmla="*/ 1093747 w 3737830"/>
                <a:gd name="connsiteY66" fmla="*/ 3608168 h 5218739"/>
                <a:gd name="connsiteX67" fmla="*/ 1105885 w 3737830"/>
                <a:gd name="connsiteY67" fmla="*/ 3580735 h 5218739"/>
                <a:gd name="connsiteX68" fmla="*/ 1116290 w 3737830"/>
                <a:gd name="connsiteY68" fmla="*/ 3585159 h 5218739"/>
                <a:gd name="connsiteX69" fmla="*/ 1138834 w 3737830"/>
                <a:gd name="connsiteY69" fmla="*/ 3550647 h 5218739"/>
                <a:gd name="connsiteX70" fmla="*/ 1159643 w 3737830"/>
                <a:gd name="connsiteY70" fmla="*/ 3545337 h 5218739"/>
                <a:gd name="connsiteX71" fmla="*/ 1169181 w 3737830"/>
                <a:gd name="connsiteY71" fmla="*/ 3554187 h 5218739"/>
                <a:gd name="connsiteX72" fmla="*/ 1177851 w 3737830"/>
                <a:gd name="connsiteY72" fmla="*/ 3545337 h 5218739"/>
                <a:gd name="connsiteX73" fmla="*/ 1187389 w 3737830"/>
                <a:gd name="connsiteY73" fmla="*/ 3543568 h 5218739"/>
                <a:gd name="connsiteX74" fmla="*/ 1189990 w 3737830"/>
                <a:gd name="connsiteY74" fmla="*/ 3533833 h 5218739"/>
                <a:gd name="connsiteX75" fmla="*/ 1204730 w 3737830"/>
                <a:gd name="connsiteY75" fmla="*/ 3527639 h 5218739"/>
                <a:gd name="connsiteX76" fmla="*/ 1251551 w 3737830"/>
                <a:gd name="connsiteY76" fmla="*/ 3524099 h 5218739"/>
                <a:gd name="connsiteX77" fmla="*/ 1263690 w 3737830"/>
                <a:gd name="connsiteY77" fmla="*/ 3532948 h 5218739"/>
                <a:gd name="connsiteX78" fmla="*/ 1274095 w 3737830"/>
                <a:gd name="connsiteY78" fmla="*/ 3522329 h 5218739"/>
                <a:gd name="connsiteX79" fmla="*/ 1278430 w 3737830"/>
                <a:gd name="connsiteY79" fmla="*/ 3501976 h 5218739"/>
                <a:gd name="connsiteX80" fmla="*/ 1273228 w 3737830"/>
                <a:gd name="connsiteY80" fmla="*/ 3489587 h 5218739"/>
                <a:gd name="connsiteX81" fmla="*/ 1289702 w 3737830"/>
                <a:gd name="connsiteY81" fmla="*/ 3474543 h 5218739"/>
                <a:gd name="connsiteX82" fmla="*/ 1300974 w 3737830"/>
                <a:gd name="connsiteY82" fmla="*/ 3476313 h 5218739"/>
                <a:gd name="connsiteX83" fmla="*/ 1300974 w 3737830"/>
                <a:gd name="connsiteY83" fmla="*/ 3499321 h 5218739"/>
                <a:gd name="connsiteX84" fmla="*/ 1315714 w 3737830"/>
                <a:gd name="connsiteY84" fmla="*/ 3489587 h 5218739"/>
                <a:gd name="connsiteX85" fmla="*/ 1327853 w 3737830"/>
                <a:gd name="connsiteY85" fmla="*/ 3486932 h 5218739"/>
                <a:gd name="connsiteX86" fmla="*/ 1350396 w 3737830"/>
                <a:gd name="connsiteY86" fmla="*/ 3479852 h 5218739"/>
                <a:gd name="connsiteX87" fmla="*/ 1374674 w 3737830"/>
                <a:gd name="connsiteY87" fmla="*/ 3482507 h 5218739"/>
                <a:gd name="connsiteX88" fmla="*/ 1368604 w 3737830"/>
                <a:gd name="connsiteY88" fmla="*/ 3494011 h 5218739"/>
                <a:gd name="connsiteX89" fmla="*/ 1369472 w 3737830"/>
                <a:gd name="connsiteY89" fmla="*/ 3517020 h 5218739"/>
                <a:gd name="connsiteX90" fmla="*/ 1392882 w 3737830"/>
                <a:gd name="connsiteY90" fmla="*/ 3492241 h 5218739"/>
                <a:gd name="connsiteX91" fmla="*/ 1416293 w 3737830"/>
                <a:gd name="connsiteY91" fmla="*/ 3491357 h 5218739"/>
                <a:gd name="connsiteX92" fmla="*/ 1442779 w 3737830"/>
                <a:gd name="connsiteY92" fmla="*/ 3466701 h 5218739"/>
                <a:gd name="connsiteX93" fmla="*/ 1499530 w 3737830"/>
                <a:gd name="connsiteY93" fmla="*/ 3501976 h 5218739"/>
                <a:gd name="connsiteX94" fmla="*/ 1544618 w 3737830"/>
                <a:gd name="connsiteY94" fmla="*/ 3581620 h 5218739"/>
                <a:gd name="connsiteX95" fmla="*/ 1551554 w 3737830"/>
                <a:gd name="connsiteY95" fmla="*/ 3574540 h 5218739"/>
                <a:gd name="connsiteX96" fmla="*/ 1567161 w 3737830"/>
                <a:gd name="connsiteY96" fmla="*/ 3575426 h 5218739"/>
                <a:gd name="connsiteX97" fmla="*/ 1578433 w 3737830"/>
                <a:gd name="connsiteY97" fmla="*/ 3586929 h 5218739"/>
                <a:gd name="connsiteX98" fmla="*/ 1613115 w 3737830"/>
                <a:gd name="connsiteY98" fmla="*/ 3594009 h 5218739"/>
                <a:gd name="connsiteX99" fmla="*/ 1653867 w 3737830"/>
                <a:gd name="connsiteY99" fmla="*/ 3578080 h 5218739"/>
                <a:gd name="connsiteX100" fmla="*/ 1694619 w 3737830"/>
                <a:gd name="connsiteY100" fmla="*/ 3586929 h 5218739"/>
                <a:gd name="connsiteX101" fmla="*/ 1693752 w 3737830"/>
                <a:gd name="connsiteY101" fmla="*/ 3627636 h 5218739"/>
                <a:gd name="connsiteX102" fmla="*/ 1721498 w 3737830"/>
                <a:gd name="connsiteY102" fmla="*/ 3656839 h 5218739"/>
                <a:gd name="connsiteX103" fmla="*/ 1761383 w 3737830"/>
                <a:gd name="connsiteY103" fmla="*/ 3656839 h 5218739"/>
                <a:gd name="connsiteX104" fmla="*/ 1760429 w 3737830"/>
                <a:gd name="connsiteY104" fmla="*/ 3685379 h 5218739"/>
                <a:gd name="connsiteX105" fmla="*/ 1778441 w 3737830"/>
                <a:gd name="connsiteY105" fmla="*/ 3689061 h 5218739"/>
                <a:gd name="connsiteX106" fmla="*/ 1800298 w 3737830"/>
                <a:gd name="connsiteY106" fmla="*/ 3684413 h 5218739"/>
                <a:gd name="connsiteX107" fmla="*/ 1813047 w 3737830"/>
                <a:gd name="connsiteY107" fmla="*/ 3669542 h 5218739"/>
                <a:gd name="connsiteX108" fmla="*/ 1833083 w 3737830"/>
                <a:gd name="connsiteY108" fmla="*/ 3667683 h 5218739"/>
                <a:gd name="connsiteX109" fmla="*/ 1855684 w 3737830"/>
                <a:gd name="connsiteY109" fmla="*/ 3637806 h 5218739"/>
                <a:gd name="connsiteX110" fmla="*/ 1862226 w 3737830"/>
                <a:gd name="connsiteY110" fmla="*/ 3644447 h 5218739"/>
                <a:gd name="connsiteX111" fmla="*/ 1853117 w 3737830"/>
                <a:gd name="connsiteY111" fmla="*/ 3669542 h 5218739"/>
                <a:gd name="connsiteX112" fmla="*/ 1870421 w 3737830"/>
                <a:gd name="connsiteY112" fmla="*/ 3712298 h 5218739"/>
                <a:gd name="connsiteX113" fmla="*/ 1874064 w 3737830"/>
                <a:gd name="connsiteY113" fmla="*/ 3742970 h 5218739"/>
                <a:gd name="connsiteX114" fmla="*/ 1873154 w 3737830"/>
                <a:gd name="connsiteY114" fmla="*/ 3769925 h 5218739"/>
                <a:gd name="connsiteX115" fmla="*/ 1893189 w 3737830"/>
                <a:gd name="connsiteY115" fmla="*/ 3781078 h 5218739"/>
                <a:gd name="connsiteX116" fmla="*/ 1911403 w 3737830"/>
                <a:gd name="connsiteY116" fmla="*/ 3782937 h 5218739"/>
                <a:gd name="connsiteX117" fmla="*/ 1913224 w 3737830"/>
                <a:gd name="connsiteY117" fmla="*/ 3799668 h 5218739"/>
                <a:gd name="connsiteX118" fmla="*/ 1923242 w 3737830"/>
                <a:gd name="connsiteY118" fmla="*/ 3816398 h 5218739"/>
                <a:gd name="connsiteX119" fmla="*/ 1921420 w 3737830"/>
                <a:gd name="connsiteY119" fmla="*/ 3828481 h 5218739"/>
                <a:gd name="connsiteX120" fmla="*/ 1909581 w 3737830"/>
                <a:gd name="connsiteY120" fmla="*/ 3831270 h 5218739"/>
                <a:gd name="connsiteX121" fmla="*/ 1906849 w 3737830"/>
                <a:gd name="connsiteY121" fmla="*/ 3821975 h 5218739"/>
                <a:gd name="connsiteX122" fmla="*/ 1894100 w 3737830"/>
                <a:gd name="connsiteY122" fmla="*/ 3826622 h 5218739"/>
                <a:gd name="connsiteX123" fmla="*/ 1890457 w 3737830"/>
                <a:gd name="connsiteY123" fmla="*/ 3846141 h 5218739"/>
                <a:gd name="connsiteX124" fmla="*/ 1878618 w 3737830"/>
                <a:gd name="connsiteY124" fmla="*/ 3858224 h 5218739"/>
                <a:gd name="connsiteX125" fmla="*/ 1885903 w 3737830"/>
                <a:gd name="connsiteY125" fmla="*/ 3884249 h 5218739"/>
                <a:gd name="connsiteX126" fmla="*/ 1875886 w 3737830"/>
                <a:gd name="connsiteY126" fmla="*/ 3924216 h 5218739"/>
                <a:gd name="connsiteX127" fmla="*/ 1895010 w 3737830"/>
                <a:gd name="connsiteY127" fmla="*/ 3936299 h 5218739"/>
                <a:gd name="connsiteX128" fmla="*/ 1912314 w 3737830"/>
                <a:gd name="connsiteY128" fmla="*/ 3958606 h 5218739"/>
                <a:gd name="connsiteX129" fmla="*/ 1907760 w 3737830"/>
                <a:gd name="connsiteY129" fmla="*/ 3967901 h 5218739"/>
                <a:gd name="connsiteX130" fmla="*/ 1909581 w 3737830"/>
                <a:gd name="connsiteY130" fmla="*/ 3979055 h 5218739"/>
                <a:gd name="connsiteX131" fmla="*/ 1884992 w 3737830"/>
                <a:gd name="connsiteY131" fmla="*/ 3993927 h 5218739"/>
                <a:gd name="connsiteX132" fmla="*/ 1879528 w 3737830"/>
                <a:gd name="connsiteY132" fmla="*/ 4009728 h 5218739"/>
                <a:gd name="connsiteX133" fmla="*/ 1809404 w 3737830"/>
                <a:gd name="connsiteY133" fmla="*/ 4037612 h 5218739"/>
                <a:gd name="connsiteX134" fmla="*/ 1823065 w 3737830"/>
                <a:gd name="connsiteY134" fmla="*/ 4052483 h 5218739"/>
                <a:gd name="connsiteX135" fmla="*/ 1815780 w 3737830"/>
                <a:gd name="connsiteY135" fmla="*/ 4067355 h 5218739"/>
                <a:gd name="connsiteX136" fmla="*/ 1833083 w 3737830"/>
                <a:gd name="connsiteY136" fmla="*/ 4098957 h 5218739"/>
                <a:gd name="connsiteX137" fmla="*/ 1851297 w 3737830"/>
                <a:gd name="connsiteY137" fmla="*/ 4098957 h 5218739"/>
                <a:gd name="connsiteX138" fmla="*/ 1872243 w 3737830"/>
                <a:gd name="connsiteY138" fmla="*/ 4117546 h 5218739"/>
                <a:gd name="connsiteX139" fmla="*/ 1884082 w 3737830"/>
                <a:gd name="connsiteY139" fmla="*/ 4126841 h 5218739"/>
                <a:gd name="connsiteX140" fmla="*/ 1895921 w 3737830"/>
                <a:gd name="connsiteY140" fmla="*/ 4175173 h 5218739"/>
                <a:gd name="connsiteX141" fmla="*/ 1881349 w 3737830"/>
                <a:gd name="connsiteY141" fmla="*/ 4193762 h 5218739"/>
                <a:gd name="connsiteX142" fmla="*/ 1896832 w 3737830"/>
                <a:gd name="connsiteY142" fmla="*/ 4199339 h 5218739"/>
                <a:gd name="connsiteX143" fmla="*/ 1902296 w 3737830"/>
                <a:gd name="connsiteY143" fmla="*/ 4209564 h 5218739"/>
                <a:gd name="connsiteX144" fmla="*/ 1948742 w 3737830"/>
                <a:gd name="connsiteY144" fmla="*/ 4229082 h 5218739"/>
                <a:gd name="connsiteX145" fmla="*/ 1986991 w 3737830"/>
                <a:gd name="connsiteY145" fmla="*/ 4230941 h 5218739"/>
                <a:gd name="connsiteX146" fmla="*/ 1997008 w 3737830"/>
                <a:gd name="connsiteY146" fmla="*/ 4243954 h 5218739"/>
                <a:gd name="connsiteX147" fmla="*/ 2015222 w 3737830"/>
                <a:gd name="connsiteY147" fmla="*/ 4250460 h 5218739"/>
                <a:gd name="connsiteX148" fmla="*/ 2017044 w 3737830"/>
                <a:gd name="connsiteY148" fmla="*/ 4276485 h 5218739"/>
                <a:gd name="connsiteX149" fmla="*/ 2069313 w 3737830"/>
                <a:gd name="connsiteY149" fmla="*/ 4257313 h 5218739"/>
                <a:gd name="connsiteX150" fmla="*/ 2062579 w 3737830"/>
                <a:gd name="connsiteY150" fmla="*/ 4282062 h 5218739"/>
                <a:gd name="connsiteX151" fmla="*/ 2075328 w 3737830"/>
                <a:gd name="connsiteY151" fmla="*/ 4304369 h 5218739"/>
                <a:gd name="connsiteX152" fmla="*/ 2056204 w 3737830"/>
                <a:gd name="connsiteY152" fmla="*/ 4313664 h 5218739"/>
                <a:gd name="connsiteX153" fmla="*/ 2068043 w 3737830"/>
                <a:gd name="connsiteY153" fmla="*/ 4321100 h 5218739"/>
                <a:gd name="connsiteX154" fmla="*/ 2078061 w 3737830"/>
                <a:gd name="connsiteY154" fmla="*/ 4341548 h 5218739"/>
                <a:gd name="connsiteX155" fmla="*/ 2064400 w 3737830"/>
                <a:gd name="connsiteY155" fmla="*/ 4361067 h 5218739"/>
                <a:gd name="connsiteX156" fmla="*/ 2056204 w 3737830"/>
                <a:gd name="connsiteY156" fmla="*/ 4380586 h 5218739"/>
                <a:gd name="connsiteX157" fmla="*/ 2033436 w 3737830"/>
                <a:gd name="connsiteY157" fmla="*/ 4400105 h 5218739"/>
                <a:gd name="connsiteX158" fmla="*/ 2037990 w 3737830"/>
                <a:gd name="connsiteY158" fmla="*/ 4411258 h 5218739"/>
                <a:gd name="connsiteX159" fmla="*/ 2053472 w 3737830"/>
                <a:gd name="connsiteY159" fmla="*/ 4401034 h 5218739"/>
                <a:gd name="connsiteX160" fmla="*/ 2052561 w 3737830"/>
                <a:gd name="connsiteY160" fmla="*/ 4432636 h 5218739"/>
                <a:gd name="connsiteX161" fmla="*/ 2033436 w 3737830"/>
                <a:gd name="connsiteY161" fmla="*/ 4438213 h 5218739"/>
                <a:gd name="connsiteX162" fmla="*/ 2042543 w 3737830"/>
                <a:gd name="connsiteY162" fmla="*/ 4480040 h 5218739"/>
                <a:gd name="connsiteX163" fmla="*/ 2017044 w 3737830"/>
                <a:gd name="connsiteY163" fmla="*/ 4512571 h 5218739"/>
                <a:gd name="connsiteX164" fmla="*/ 2007937 w 3737830"/>
                <a:gd name="connsiteY164" fmla="*/ 4507923 h 5218739"/>
                <a:gd name="connsiteX165" fmla="*/ 2001562 w 3737830"/>
                <a:gd name="connsiteY165" fmla="*/ 4520936 h 5218739"/>
                <a:gd name="connsiteX166" fmla="*/ 1984259 w 3737830"/>
                <a:gd name="connsiteY166" fmla="*/ 4509783 h 5218739"/>
                <a:gd name="connsiteX167" fmla="*/ 1950563 w 3737830"/>
                <a:gd name="connsiteY167" fmla="*/ 4519077 h 5218739"/>
                <a:gd name="connsiteX168" fmla="*/ 1963313 w 3737830"/>
                <a:gd name="connsiteY168" fmla="*/ 4536737 h 5218739"/>
                <a:gd name="connsiteX169" fmla="*/ 1934170 w 3737830"/>
                <a:gd name="connsiteY169" fmla="*/ 4572057 h 5218739"/>
                <a:gd name="connsiteX170" fmla="*/ 1926885 w 3737830"/>
                <a:gd name="connsiteY170" fmla="*/ 4600870 h 5218739"/>
                <a:gd name="connsiteX171" fmla="*/ 1898653 w 3737830"/>
                <a:gd name="connsiteY171" fmla="*/ 4582281 h 5218739"/>
                <a:gd name="connsiteX172" fmla="*/ 1865868 w 3737830"/>
                <a:gd name="connsiteY172" fmla="*/ 4631543 h 5218739"/>
                <a:gd name="connsiteX173" fmla="*/ 1869511 w 3737830"/>
                <a:gd name="connsiteY173" fmla="*/ 4645485 h 5218739"/>
                <a:gd name="connsiteX174" fmla="*/ 1869511 w 3737830"/>
                <a:gd name="connsiteY174" fmla="*/ 4657568 h 5218739"/>
                <a:gd name="connsiteX175" fmla="*/ 1884992 w 3737830"/>
                <a:gd name="connsiteY175" fmla="*/ 4678016 h 5218739"/>
                <a:gd name="connsiteX176" fmla="*/ 1880439 w 3737830"/>
                <a:gd name="connsiteY176" fmla="*/ 4714266 h 5218739"/>
                <a:gd name="connsiteX177" fmla="*/ 1874976 w 3737830"/>
                <a:gd name="connsiteY177" fmla="*/ 4726348 h 5218739"/>
                <a:gd name="connsiteX178" fmla="*/ 1886814 w 3737830"/>
                <a:gd name="connsiteY178" fmla="*/ 4729137 h 5218739"/>
                <a:gd name="connsiteX179" fmla="*/ 1911403 w 3737830"/>
                <a:gd name="connsiteY179" fmla="*/ 4765386 h 5218739"/>
                <a:gd name="connsiteX180" fmla="*/ 1944188 w 3737830"/>
                <a:gd name="connsiteY180" fmla="*/ 4783976 h 5218739"/>
                <a:gd name="connsiteX181" fmla="*/ 1942366 w 3737830"/>
                <a:gd name="connsiteY181" fmla="*/ 4806283 h 5218739"/>
                <a:gd name="connsiteX182" fmla="*/ 1965369 w 3737830"/>
                <a:gd name="connsiteY182" fmla="*/ 4849738 h 5218739"/>
                <a:gd name="connsiteX183" fmla="*/ 2702849 w 3737830"/>
                <a:gd name="connsiteY183" fmla="*/ 5188594 h 5218739"/>
                <a:gd name="connsiteX184" fmla="*/ 3506718 w 3737830"/>
                <a:gd name="connsiteY184" fmla="*/ 5218739 h 5218739"/>
                <a:gd name="connsiteX185" fmla="*/ 3737830 w 3737830"/>
                <a:gd name="connsiteY185" fmla="*/ 4465112 h 5218739"/>
                <a:gd name="connsiteX186" fmla="*/ 3707685 w 3737830"/>
                <a:gd name="connsiteY186" fmla="*/ 3801921 h 5218739"/>
                <a:gd name="connsiteX187" fmla="*/ 3737830 w 3737830"/>
                <a:gd name="connsiteY187" fmla="*/ 3289455 h 5218739"/>
                <a:gd name="connsiteX188" fmla="*/ 3446427 w 3737830"/>
                <a:gd name="connsiteY188" fmla="*/ 2666457 h 5218739"/>
                <a:gd name="connsiteX189" fmla="*/ 2853575 w 3737830"/>
                <a:gd name="connsiteY189" fmla="*/ 2676506 h 5218739"/>
                <a:gd name="connsiteX190" fmla="*/ 2572221 w 3737830"/>
                <a:gd name="connsiteY190" fmla="*/ 2475539 h 5218739"/>
                <a:gd name="connsiteX191" fmla="*/ 2793285 w 3737830"/>
                <a:gd name="connsiteY191" fmla="*/ 2274572 h 5218739"/>
                <a:gd name="connsiteX192" fmla="*/ 2873671 w 3737830"/>
                <a:gd name="connsiteY192" fmla="*/ 2013314 h 5218739"/>
                <a:gd name="connsiteX193" fmla="*/ 3144977 w 3737830"/>
                <a:gd name="connsiteY193" fmla="*/ 1782202 h 5218739"/>
                <a:gd name="connsiteX194" fmla="*/ 2984203 w 3737830"/>
                <a:gd name="connsiteY194" fmla="*/ 1330027 h 5218739"/>
                <a:gd name="connsiteX195" fmla="*/ 3165074 w 3737830"/>
                <a:gd name="connsiteY195" fmla="*/ 1108963 h 5218739"/>
                <a:gd name="connsiteX196" fmla="*/ 3438708 w 3737830"/>
                <a:gd name="connsiteY196" fmla="*/ 708324 h 5218739"/>
                <a:gd name="connsiteX197" fmla="*/ 3377270 w 3737830"/>
                <a:gd name="connsiteY197" fmla="*/ 563993 h 5218739"/>
                <a:gd name="connsiteX198" fmla="*/ 3316598 w 3737830"/>
                <a:gd name="connsiteY198" fmla="*/ 440404 h 5218739"/>
                <a:gd name="connsiteX199" fmla="*/ 3332784 w 3737830"/>
                <a:gd name="connsiteY199" fmla="*/ 263417 h 5218739"/>
                <a:gd name="connsiteX200" fmla="*/ 3106192 w 3737830"/>
                <a:gd name="connsiteY200" fmla="*/ 128907 h 5218739"/>
                <a:gd name="connsiteX201" fmla="*/ 3124462 w 3737830"/>
                <a:gd name="connsiteY201" fmla="*/ 12400 h 5218739"/>
                <a:gd name="connsiteX202" fmla="*/ 3020642 w 3737830"/>
                <a:gd name="connsiteY202" fmla="*/ 1477 h 5218739"/>
                <a:gd name="connsiteX203" fmla="*/ 2958526 w 3737830"/>
                <a:gd name="connsiteY203" fmla="*/ 38129 h 5218739"/>
                <a:gd name="connsiteX204" fmla="*/ 2965150 w 3737830"/>
                <a:gd name="connsiteY204" fmla="*/ 223300 h 5218739"/>
                <a:gd name="connsiteX205" fmla="*/ 2780177 w 3737830"/>
                <a:gd name="connsiteY205" fmla="*/ 305894 h 5218739"/>
                <a:gd name="connsiteX206" fmla="*/ 2762617 w 3737830"/>
                <a:gd name="connsiteY206" fmla="*/ 448814 h 5218739"/>
                <a:gd name="connsiteX0" fmla="*/ 2762617 w 3737830"/>
                <a:gd name="connsiteY0" fmla="*/ 448814 h 5218739"/>
                <a:gd name="connsiteX1" fmla="*/ 2424105 w 3737830"/>
                <a:gd name="connsiteY1" fmla="*/ 558395 h 5218739"/>
                <a:gd name="connsiteX2" fmla="*/ 2293527 w 3737830"/>
                <a:gd name="connsiteY2" fmla="*/ 545493 h 5218739"/>
                <a:gd name="connsiteX3" fmla="*/ 2241444 w 3737830"/>
                <a:gd name="connsiteY3" fmla="*/ 716503 h 5218739"/>
                <a:gd name="connsiteX4" fmla="*/ 2040286 w 3737830"/>
                <a:gd name="connsiteY4" fmla="*/ 792017 h 5218739"/>
                <a:gd name="connsiteX5" fmla="*/ 1996355 w 3737830"/>
                <a:gd name="connsiteY5" fmla="*/ 709423 h 5218739"/>
                <a:gd name="connsiteX6" fmla="*/ 1883059 w 3737830"/>
                <a:gd name="connsiteY6" fmla="*/ 810896 h 5218739"/>
                <a:gd name="connsiteX7" fmla="*/ 1700399 w 3737830"/>
                <a:gd name="connsiteY7" fmla="*/ 820335 h 5218739"/>
                <a:gd name="connsiteX8" fmla="*/ 1591727 w 3737830"/>
                <a:gd name="connsiteY8" fmla="*/ 910008 h 5218739"/>
                <a:gd name="connsiteX9" fmla="*/ 1478186 w 3737830"/>
                <a:gd name="connsiteY9" fmla="*/ 938674 h 5218739"/>
                <a:gd name="connsiteX10" fmla="*/ 1392881 w 3737830"/>
                <a:gd name="connsiteY10" fmla="*/ 1179028 h 5218739"/>
                <a:gd name="connsiteX11" fmla="*/ 1249527 w 3737830"/>
                <a:gd name="connsiteY11" fmla="*/ 1112953 h 5218739"/>
                <a:gd name="connsiteX12" fmla="*/ 1184787 w 3737830"/>
                <a:gd name="connsiteY12" fmla="*/ 1226224 h 5218739"/>
                <a:gd name="connsiteX13" fmla="*/ 1214845 w 3737830"/>
                <a:gd name="connsiteY13" fmla="*/ 1445687 h 5218739"/>
                <a:gd name="connsiteX14" fmla="*/ 1062243 w 3737830"/>
                <a:gd name="connsiteY14" fmla="*/ 1497603 h 5218739"/>
                <a:gd name="connsiteX15" fmla="*/ 1018312 w 3737830"/>
                <a:gd name="connsiteY15" fmla="*/ 1415010 h 5218739"/>
                <a:gd name="connsiteX16" fmla="*/ 932762 w 3737830"/>
                <a:gd name="connsiteY16" fmla="*/ 1436248 h 5218739"/>
                <a:gd name="connsiteX17" fmla="*/ 902682 w 3737830"/>
                <a:gd name="connsiteY17" fmla="*/ 1355452 h 5218739"/>
                <a:gd name="connsiteX18" fmla="*/ 646054 w 3737830"/>
                <a:gd name="connsiteY18" fmla="*/ 1443327 h 5218739"/>
                <a:gd name="connsiteX19" fmla="*/ 553567 w 3737830"/>
                <a:gd name="connsiteY19" fmla="*/ 1318257 h 5218739"/>
                <a:gd name="connsiteX20" fmla="*/ 528134 w 3737830"/>
                <a:gd name="connsiteY20" fmla="*/ 1490524 h 5218739"/>
                <a:gd name="connsiteX21" fmla="*/ 384780 w 3737830"/>
                <a:gd name="connsiteY21" fmla="*/ 1490524 h 5218739"/>
                <a:gd name="connsiteX22" fmla="*/ 289981 w 3737830"/>
                <a:gd name="connsiteY22" fmla="*/ 1625034 h 5218739"/>
                <a:gd name="connsiteX23" fmla="*/ 132783 w 3737830"/>
                <a:gd name="connsiteY23" fmla="*/ 1704252 h 5218739"/>
                <a:gd name="connsiteX24" fmla="*/ 137379 w 3737830"/>
                <a:gd name="connsiteY24" fmla="*/ 1825618 h 5218739"/>
                <a:gd name="connsiteX25" fmla="*/ 33332 w 3737830"/>
                <a:gd name="connsiteY25" fmla="*/ 1927091 h 5218739"/>
                <a:gd name="connsiteX26" fmla="*/ 6257 w 3737830"/>
                <a:gd name="connsiteY26" fmla="*/ 2273583 h 5218739"/>
                <a:gd name="connsiteX27" fmla="*/ 63390 w 3737830"/>
                <a:gd name="connsiteY27" fmla="*/ 2443891 h 5218739"/>
                <a:gd name="connsiteX28" fmla="*/ 125819 w 3737830"/>
                <a:gd name="connsiteY28" fmla="*/ 2469849 h 5218739"/>
                <a:gd name="connsiteX29" fmla="*/ 169750 w 3737830"/>
                <a:gd name="connsiteY29" fmla="*/ 2613798 h 5218739"/>
                <a:gd name="connsiteX30" fmla="*/ 358836 w 3737830"/>
                <a:gd name="connsiteY30" fmla="*/ 2804548 h 5218739"/>
                <a:gd name="connsiteX31" fmla="*/ 521198 w 3737830"/>
                <a:gd name="connsiteY31" fmla="*/ 2892257 h 5218739"/>
                <a:gd name="connsiteX32" fmla="*/ 598137 w 3737830"/>
                <a:gd name="connsiteY32" fmla="*/ 3135838 h 5218739"/>
                <a:gd name="connsiteX33" fmla="*/ 424087 w 3737830"/>
                <a:gd name="connsiteY33" fmla="*/ 3331184 h 5218739"/>
                <a:gd name="connsiteX34" fmla="*/ 292409 w 3737830"/>
                <a:gd name="connsiteY34" fmla="*/ 3556346 h 5218739"/>
                <a:gd name="connsiteX35" fmla="*/ 293251 w 3737830"/>
                <a:gd name="connsiteY35" fmla="*/ 3670361 h 5218739"/>
                <a:gd name="connsiteX36" fmla="*/ 335069 w 3737830"/>
                <a:gd name="connsiteY36" fmla="*/ 3679847 h 5218739"/>
                <a:gd name="connsiteX37" fmla="*/ 355879 w 3737830"/>
                <a:gd name="connsiteY37" fmla="*/ 3689581 h 5218739"/>
                <a:gd name="connsiteX38" fmla="*/ 379289 w 3737830"/>
                <a:gd name="connsiteY38" fmla="*/ 3682502 h 5218739"/>
                <a:gd name="connsiteX39" fmla="*/ 414839 w 3737830"/>
                <a:gd name="connsiteY39" fmla="*/ 3702855 h 5218739"/>
                <a:gd name="connsiteX40" fmla="*/ 446920 w 3737830"/>
                <a:gd name="connsiteY40" fmla="*/ 3695776 h 5218739"/>
                <a:gd name="connsiteX41" fmla="*/ 493741 w 3737830"/>
                <a:gd name="connsiteY41" fmla="*/ 3732943 h 5218739"/>
                <a:gd name="connsiteX42" fmla="*/ 522354 w 3737830"/>
                <a:gd name="connsiteY42" fmla="*/ 3724094 h 5218739"/>
                <a:gd name="connsiteX43" fmla="*/ 532759 w 3737830"/>
                <a:gd name="connsiteY43" fmla="*/ 3741792 h 5218739"/>
                <a:gd name="connsiteX44" fmla="*/ 569175 w 3737830"/>
                <a:gd name="connsiteY44" fmla="*/ 3717014 h 5218739"/>
                <a:gd name="connsiteX45" fmla="*/ 592586 w 3737830"/>
                <a:gd name="connsiteY45" fmla="*/ 3720554 h 5218739"/>
                <a:gd name="connsiteX46" fmla="*/ 610247 w 3737830"/>
                <a:gd name="connsiteY46" fmla="*/ 3714362 h 5218739"/>
                <a:gd name="connsiteX47" fmla="*/ 638542 w 3737830"/>
                <a:gd name="connsiteY47" fmla="*/ 3764424 h 5218739"/>
                <a:gd name="connsiteX48" fmla="*/ 654147 w 3737830"/>
                <a:gd name="connsiteY48" fmla="*/ 3775420 h 5218739"/>
                <a:gd name="connsiteX49" fmla="*/ 687095 w 3737830"/>
                <a:gd name="connsiteY49" fmla="*/ 3777190 h 5218739"/>
                <a:gd name="connsiteX50" fmla="*/ 692298 w 3737830"/>
                <a:gd name="connsiteY50" fmla="*/ 3751527 h 5218739"/>
                <a:gd name="connsiteX51" fmla="*/ 707038 w 3737830"/>
                <a:gd name="connsiteY51" fmla="*/ 3744447 h 5218739"/>
                <a:gd name="connsiteX52" fmla="*/ 706171 w 3737830"/>
                <a:gd name="connsiteY52" fmla="*/ 3728519 h 5218739"/>
                <a:gd name="connsiteX53" fmla="*/ 734784 w 3737830"/>
                <a:gd name="connsiteY53" fmla="*/ 3712590 h 5218739"/>
                <a:gd name="connsiteX54" fmla="*/ 751258 w 3737830"/>
                <a:gd name="connsiteY54" fmla="*/ 3718784 h 5218739"/>
                <a:gd name="connsiteX55" fmla="*/ 767732 w 3737830"/>
                <a:gd name="connsiteY55" fmla="*/ 3688697 h 5218739"/>
                <a:gd name="connsiteX56" fmla="*/ 818889 w 3737830"/>
                <a:gd name="connsiteY56" fmla="*/ 3698431 h 5218739"/>
                <a:gd name="connsiteX57" fmla="*/ 834496 w 3737830"/>
                <a:gd name="connsiteY57" fmla="*/ 3730288 h 5218739"/>
                <a:gd name="connsiteX58" fmla="*/ 868311 w 3737830"/>
                <a:gd name="connsiteY58" fmla="*/ 3683387 h 5218739"/>
                <a:gd name="connsiteX59" fmla="*/ 908196 w 3737830"/>
                <a:gd name="connsiteY59" fmla="*/ 3669228 h 5218739"/>
                <a:gd name="connsiteX60" fmla="*/ 934208 w 3737830"/>
                <a:gd name="connsiteY60" fmla="*/ 3674538 h 5218739"/>
                <a:gd name="connsiteX61" fmla="*/ 968890 w 3737830"/>
                <a:gd name="connsiteY61" fmla="*/ 3647105 h 5218739"/>
                <a:gd name="connsiteX62" fmla="*/ 994035 w 3737830"/>
                <a:gd name="connsiteY62" fmla="*/ 3640910 h 5218739"/>
                <a:gd name="connsiteX63" fmla="*/ 1026983 w 3737830"/>
                <a:gd name="connsiteY63" fmla="*/ 3599318 h 5218739"/>
                <a:gd name="connsiteX64" fmla="*/ 1054920 w 3737830"/>
                <a:gd name="connsiteY64" fmla="*/ 3580857 h 5218739"/>
                <a:gd name="connsiteX65" fmla="*/ 1068602 w 3737830"/>
                <a:gd name="connsiteY65" fmla="*/ 3593124 h 5218739"/>
                <a:gd name="connsiteX66" fmla="*/ 1093747 w 3737830"/>
                <a:gd name="connsiteY66" fmla="*/ 3608168 h 5218739"/>
                <a:gd name="connsiteX67" fmla="*/ 1105885 w 3737830"/>
                <a:gd name="connsiteY67" fmla="*/ 3580735 h 5218739"/>
                <a:gd name="connsiteX68" fmla="*/ 1116290 w 3737830"/>
                <a:gd name="connsiteY68" fmla="*/ 3585159 h 5218739"/>
                <a:gd name="connsiteX69" fmla="*/ 1138834 w 3737830"/>
                <a:gd name="connsiteY69" fmla="*/ 3550647 h 5218739"/>
                <a:gd name="connsiteX70" fmla="*/ 1159643 w 3737830"/>
                <a:gd name="connsiteY70" fmla="*/ 3545337 h 5218739"/>
                <a:gd name="connsiteX71" fmla="*/ 1169181 w 3737830"/>
                <a:gd name="connsiteY71" fmla="*/ 3554187 h 5218739"/>
                <a:gd name="connsiteX72" fmla="*/ 1177851 w 3737830"/>
                <a:gd name="connsiteY72" fmla="*/ 3545337 h 5218739"/>
                <a:gd name="connsiteX73" fmla="*/ 1187389 w 3737830"/>
                <a:gd name="connsiteY73" fmla="*/ 3543568 h 5218739"/>
                <a:gd name="connsiteX74" fmla="*/ 1189990 w 3737830"/>
                <a:gd name="connsiteY74" fmla="*/ 3533833 h 5218739"/>
                <a:gd name="connsiteX75" fmla="*/ 1204730 w 3737830"/>
                <a:gd name="connsiteY75" fmla="*/ 3527639 h 5218739"/>
                <a:gd name="connsiteX76" fmla="*/ 1251551 w 3737830"/>
                <a:gd name="connsiteY76" fmla="*/ 3524099 h 5218739"/>
                <a:gd name="connsiteX77" fmla="*/ 1263690 w 3737830"/>
                <a:gd name="connsiteY77" fmla="*/ 3532948 h 5218739"/>
                <a:gd name="connsiteX78" fmla="*/ 1274095 w 3737830"/>
                <a:gd name="connsiteY78" fmla="*/ 3522329 h 5218739"/>
                <a:gd name="connsiteX79" fmla="*/ 1278430 w 3737830"/>
                <a:gd name="connsiteY79" fmla="*/ 3501976 h 5218739"/>
                <a:gd name="connsiteX80" fmla="*/ 1273228 w 3737830"/>
                <a:gd name="connsiteY80" fmla="*/ 3489587 h 5218739"/>
                <a:gd name="connsiteX81" fmla="*/ 1289702 w 3737830"/>
                <a:gd name="connsiteY81" fmla="*/ 3474543 h 5218739"/>
                <a:gd name="connsiteX82" fmla="*/ 1300974 w 3737830"/>
                <a:gd name="connsiteY82" fmla="*/ 3476313 h 5218739"/>
                <a:gd name="connsiteX83" fmla="*/ 1300974 w 3737830"/>
                <a:gd name="connsiteY83" fmla="*/ 3499321 h 5218739"/>
                <a:gd name="connsiteX84" fmla="*/ 1315714 w 3737830"/>
                <a:gd name="connsiteY84" fmla="*/ 3489587 h 5218739"/>
                <a:gd name="connsiteX85" fmla="*/ 1327853 w 3737830"/>
                <a:gd name="connsiteY85" fmla="*/ 3486932 h 5218739"/>
                <a:gd name="connsiteX86" fmla="*/ 1350396 w 3737830"/>
                <a:gd name="connsiteY86" fmla="*/ 3479852 h 5218739"/>
                <a:gd name="connsiteX87" fmla="*/ 1374674 w 3737830"/>
                <a:gd name="connsiteY87" fmla="*/ 3482507 h 5218739"/>
                <a:gd name="connsiteX88" fmla="*/ 1368604 w 3737830"/>
                <a:gd name="connsiteY88" fmla="*/ 3494011 h 5218739"/>
                <a:gd name="connsiteX89" fmla="*/ 1369472 w 3737830"/>
                <a:gd name="connsiteY89" fmla="*/ 3517020 h 5218739"/>
                <a:gd name="connsiteX90" fmla="*/ 1392882 w 3737830"/>
                <a:gd name="connsiteY90" fmla="*/ 3492241 h 5218739"/>
                <a:gd name="connsiteX91" fmla="*/ 1416293 w 3737830"/>
                <a:gd name="connsiteY91" fmla="*/ 3491357 h 5218739"/>
                <a:gd name="connsiteX92" fmla="*/ 1442779 w 3737830"/>
                <a:gd name="connsiteY92" fmla="*/ 3466701 h 5218739"/>
                <a:gd name="connsiteX93" fmla="*/ 1499530 w 3737830"/>
                <a:gd name="connsiteY93" fmla="*/ 3501976 h 5218739"/>
                <a:gd name="connsiteX94" fmla="*/ 1544618 w 3737830"/>
                <a:gd name="connsiteY94" fmla="*/ 3581620 h 5218739"/>
                <a:gd name="connsiteX95" fmla="*/ 1551554 w 3737830"/>
                <a:gd name="connsiteY95" fmla="*/ 3574540 h 5218739"/>
                <a:gd name="connsiteX96" fmla="*/ 1567161 w 3737830"/>
                <a:gd name="connsiteY96" fmla="*/ 3575426 h 5218739"/>
                <a:gd name="connsiteX97" fmla="*/ 1578433 w 3737830"/>
                <a:gd name="connsiteY97" fmla="*/ 3586929 h 5218739"/>
                <a:gd name="connsiteX98" fmla="*/ 1613115 w 3737830"/>
                <a:gd name="connsiteY98" fmla="*/ 3594009 h 5218739"/>
                <a:gd name="connsiteX99" fmla="*/ 1653867 w 3737830"/>
                <a:gd name="connsiteY99" fmla="*/ 3578080 h 5218739"/>
                <a:gd name="connsiteX100" fmla="*/ 1694619 w 3737830"/>
                <a:gd name="connsiteY100" fmla="*/ 3586929 h 5218739"/>
                <a:gd name="connsiteX101" fmla="*/ 1693752 w 3737830"/>
                <a:gd name="connsiteY101" fmla="*/ 3627636 h 5218739"/>
                <a:gd name="connsiteX102" fmla="*/ 1721498 w 3737830"/>
                <a:gd name="connsiteY102" fmla="*/ 3656839 h 5218739"/>
                <a:gd name="connsiteX103" fmla="*/ 1761383 w 3737830"/>
                <a:gd name="connsiteY103" fmla="*/ 3656839 h 5218739"/>
                <a:gd name="connsiteX104" fmla="*/ 1760429 w 3737830"/>
                <a:gd name="connsiteY104" fmla="*/ 3685379 h 5218739"/>
                <a:gd name="connsiteX105" fmla="*/ 1778441 w 3737830"/>
                <a:gd name="connsiteY105" fmla="*/ 3689061 h 5218739"/>
                <a:gd name="connsiteX106" fmla="*/ 1800298 w 3737830"/>
                <a:gd name="connsiteY106" fmla="*/ 3684413 h 5218739"/>
                <a:gd name="connsiteX107" fmla="*/ 1813047 w 3737830"/>
                <a:gd name="connsiteY107" fmla="*/ 3669542 h 5218739"/>
                <a:gd name="connsiteX108" fmla="*/ 1833083 w 3737830"/>
                <a:gd name="connsiteY108" fmla="*/ 3667683 h 5218739"/>
                <a:gd name="connsiteX109" fmla="*/ 1855684 w 3737830"/>
                <a:gd name="connsiteY109" fmla="*/ 3637806 h 5218739"/>
                <a:gd name="connsiteX110" fmla="*/ 1862226 w 3737830"/>
                <a:gd name="connsiteY110" fmla="*/ 3644447 h 5218739"/>
                <a:gd name="connsiteX111" fmla="*/ 1853117 w 3737830"/>
                <a:gd name="connsiteY111" fmla="*/ 3669542 h 5218739"/>
                <a:gd name="connsiteX112" fmla="*/ 1870421 w 3737830"/>
                <a:gd name="connsiteY112" fmla="*/ 3712298 h 5218739"/>
                <a:gd name="connsiteX113" fmla="*/ 1874064 w 3737830"/>
                <a:gd name="connsiteY113" fmla="*/ 3742970 h 5218739"/>
                <a:gd name="connsiteX114" fmla="*/ 1873154 w 3737830"/>
                <a:gd name="connsiteY114" fmla="*/ 3769925 h 5218739"/>
                <a:gd name="connsiteX115" fmla="*/ 1893189 w 3737830"/>
                <a:gd name="connsiteY115" fmla="*/ 3781078 h 5218739"/>
                <a:gd name="connsiteX116" fmla="*/ 1911403 w 3737830"/>
                <a:gd name="connsiteY116" fmla="*/ 3782937 h 5218739"/>
                <a:gd name="connsiteX117" fmla="*/ 1913224 w 3737830"/>
                <a:gd name="connsiteY117" fmla="*/ 3799668 h 5218739"/>
                <a:gd name="connsiteX118" fmla="*/ 1923242 w 3737830"/>
                <a:gd name="connsiteY118" fmla="*/ 3816398 h 5218739"/>
                <a:gd name="connsiteX119" fmla="*/ 1921420 w 3737830"/>
                <a:gd name="connsiteY119" fmla="*/ 3828481 h 5218739"/>
                <a:gd name="connsiteX120" fmla="*/ 1909581 w 3737830"/>
                <a:gd name="connsiteY120" fmla="*/ 3831270 h 5218739"/>
                <a:gd name="connsiteX121" fmla="*/ 1906849 w 3737830"/>
                <a:gd name="connsiteY121" fmla="*/ 3821975 h 5218739"/>
                <a:gd name="connsiteX122" fmla="*/ 1894100 w 3737830"/>
                <a:gd name="connsiteY122" fmla="*/ 3826622 h 5218739"/>
                <a:gd name="connsiteX123" fmla="*/ 1890457 w 3737830"/>
                <a:gd name="connsiteY123" fmla="*/ 3846141 h 5218739"/>
                <a:gd name="connsiteX124" fmla="*/ 1878618 w 3737830"/>
                <a:gd name="connsiteY124" fmla="*/ 3858224 h 5218739"/>
                <a:gd name="connsiteX125" fmla="*/ 1885903 w 3737830"/>
                <a:gd name="connsiteY125" fmla="*/ 3884249 h 5218739"/>
                <a:gd name="connsiteX126" fmla="*/ 1875886 w 3737830"/>
                <a:gd name="connsiteY126" fmla="*/ 3924216 h 5218739"/>
                <a:gd name="connsiteX127" fmla="*/ 1895010 w 3737830"/>
                <a:gd name="connsiteY127" fmla="*/ 3936299 h 5218739"/>
                <a:gd name="connsiteX128" fmla="*/ 1912314 w 3737830"/>
                <a:gd name="connsiteY128" fmla="*/ 3958606 h 5218739"/>
                <a:gd name="connsiteX129" fmla="*/ 1907760 w 3737830"/>
                <a:gd name="connsiteY129" fmla="*/ 3967901 h 5218739"/>
                <a:gd name="connsiteX130" fmla="*/ 1909581 w 3737830"/>
                <a:gd name="connsiteY130" fmla="*/ 3979055 h 5218739"/>
                <a:gd name="connsiteX131" fmla="*/ 1884992 w 3737830"/>
                <a:gd name="connsiteY131" fmla="*/ 3993927 h 5218739"/>
                <a:gd name="connsiteX132" fmla="*/ 1879528 w 3737830"/>
                <a:gd name="connsiteY132" fmla="*/ 4009728 h 5218739"/>
                <a:gd name="connsiteX133" fmla="*/ 1809404 w 3737830"/>
                <a:gd name="connsiteY133" fmla="*/ 4037612 h 5218739"/>
                <a:gd name="connsiteX134" fmla="*/ 1823065 w 3737830"/>
                <a:gd name="connsiteY134" fmla="*/ 4052483 h 5218739"/>
                <a:gd name="connsiteX135" fmla="*/ 1815780 w 3737830"/>
                <a:gd name="connsiteY135" fmla="*/ 4067355 h 5218739"/>
                <a:gd name="connsiteX136" fmla="*/ 1833083 w 3737830"/>
                <a:gd name="connsiteY136" fmla="*/ 4098957 h 5218739"/>
                <a:gd name="connsiteX137" fmla="*/ 1851297 w 3737830"/>
                <a:gd name="connsiteY137" fmla="*/ 4098957 h 5218739"/>
                <a:gd name="connsiteX138" fmla="*/ 1872243 w 3737830"/>
                <a:gd name="connsiteY138" fmla="*/ 4117546 h 5218739"/>
                <a:gd name="connsiteX139" fmla="*/ 1884082 w 3737830"/>
                <a:gd name="connsiteY139" fmla="*/ 4126841 h 5218739"/>
                <a:gd name="connsiteX140" fmla="*/ 1895921 w 3737830"/>
                <a:gd name="connsiteY140" fmla="*/ 4175173 h 5218739"/>
                <a:gd name="connsiteX141" fmla="*/ 1881349 w 3737830"/>
                <a:gd name="connsiteY141" fmla="*/ 4193762 h 5218739"/>
                <a:gd name="connsiteX142" fmla="*/ 1896832 w 3737830"/>
                <a:gd name="connsiteY142" fmla="*/ 4199339 h 5218739"/>
                <a:gd name="connsiteX143" fmla="*/ 1902296 w 3737830"/>
                <a:gd name="connsiteY143" fmla="*/ 4209564 h 5218739"/>
                <a:gd name="connsiteX144" fmla="*/ 1948742 w 3737830"/>
                <a:gd name="connsiteY144" fmla="*/ 4229082 h 5218739"/>
                <a:gd name="connsiteX145" fmla="*/ 1986991 w 3737830"/>
                <a:gd name="connsiteY145" fmla="*/ 4230941 h 5218739"/>
                <a:gd name="connsiteX146" fmla="*/ 1997008 w 3737830"/>
                <a:gd name="connsiteY146" fmla="*/ 4243954 h 5218739"/>
                <a:gd name="connsiteX147" fmla="*/ 2015222 w 3737830"/>
                <a:gd name="connsiteY147" fmla="*/ 4250460 h 5218739"/>
                <a:gd name="connsiteX148" fmla="*/ 2017044 w 3737830"/>
                <a:gd name="connsiteY148" fmla="*/ 4276485 h 5218739"/>
                <a:gd name="connsiteX149" fmla="*/ 2069313 w 3737830"/>
                <a:gd name="connsiteY149" fmla="*/ 4257313 h 5218739"/>
                <a:gd name="connsiteX150" fmla="*/ 2062579 w 3737830"/>
                <a:gd name="connsiteY150" fmla="*/ 4282062 h 5218739"/>
                <a:gd name="connsiteX151" fmla="*/ 2075328 w 3737830"/>
                <a:gd name="connsiteY151" fmla="*/ 4304369 h 5218739"/>
                <a:gd name="connsiteX152" fmla="*/ 2056204 w 3737830"/>
                <a:gd name="connsiteY152" fmla="*/ 4313664 h 5218739"/>
                <a:gd name="connsiteX153" fmla="*/ 2068043 w 3737830"/>
                <a:gd name="connsiteY153" fmla="*/ 4321100 h 5218739"/>
                <a:gd name="connsiteX154" fmla="*/ 2078061 w 3737830"/>
                <a:gd name="connsiteY154" fmla="*/ 4341548 h 5218739"/>
                <a:gd name="connsiteX155" fmla="*/ 2064400 w 3737830"/>
                <a:gd name="connsiteY155" fmla="*/ 4361067 h 5218739"/>
                <a:gd name="connsiteX156" fmla="*/ 2056204 w 3737830"/>
                <a:gd name="connsiteY156" fmla="*/ 4380586 h 5218739"/>
                <a:gd name="connsiteX157" fmla="*/ 2033436 w 3737830"/>
                <a:gd name="connsiteY157" fmla="*/ 4400105 h 5218739"/>
                <a:gd name="connsiteX158" fmla="*/ 2037990 w 3737830"/>
                <a:gd name="connsiteY158" fmla="*/ 4411258 h 5218739"/>
                <a:gd name="connsiteX159" fmla="*/ 2053472 w 3737830"/>
                <a:gd name="connsiteY159" fmla="*/ 4401034 h 5218739"/>
                <a:gd name="connsiteX160" fmla="*/ 2052561 w 3737830"/>
                <a:gd name="connsiteY160" fmla="*/ 4432636 h 5218739"/>
                <a:gd name="connsiteX161" fmla="*/ 2033436 w 3737830"/>
                <a:gd name="connsiteY161" fmla="*/ 4438213 h 5218739"/>
                <a:gd name="connsiteX162" fmla="*/ 2042543 w 3737830"/>
                <a:gd name="connsiteY162" fmla="*/ 4480040 h 5218739"/>
                <a:gd name="connsiteX163" fmla="*/ 2017044 w 3737830"/>
                <a:gd name="connsiteY163" fmla="*/ 4512571 h 5218739"/>
                <a:gd name="connsiteX164" fmla="*/ 2007937 w 3737830"/>
                <a:gd name="connsiteY164" fmla="*/ 4507923 h 5218739"/>
                <a:gd name="connsiteX165" fmla="*/ 2001562 w 3737830"/>
                <a:gd name="connsiteY165" fmla="*/ 4520936 h 5218739"/>
                <a:gd name="connsiteX166" fmla="*/ 1984259 w 3737830"/>
                <a:gd name="connsiteY166" fmla="*/ 4509783 h 5218739"/>
                <a:gd name="connsiteX167" fmla="*/ 1950563 w 3737830"/>
                <a:gd name="connsiteY167" fmla="*/ 4519077 h 5218739"/>
                <a:gd name="connsiteX168" fmla="*/ 1963313 w 3737830"/>
                <a:gd name="connsiteY168" fmla="*/ 4536737 h 5218739"/>
                <a:gd name="connsiteX169" fmla="*/ 1934170 w 3737830"/>
                <a:gd name="connsiteY169" fmla="*/ 4572057 h 5218739"/>
                <a:gd name="connsiteX170" fmla="*/ 1926885 w 3737830"/>
                <a:gd name="connsiteY170" fmla="*/ 4600870 h 5218739"/>
                <a:gd name="connsiteX171" fmla="*/ 1898653 w 3737830"/>
                <a:gd name="connsiteY171" fmla="*/ 4582281 h 5218739"/>
                <a:gd name="connsiteX172" fmla="*/ 1865868 w 3737830"/>
                <a:gd name="connsiteY172" fmla="*/ 4631543 h 5218739"/>
                <a:gd name="connsiteX173" fmla="*/ 1869511 w 3737830"/>
                <a:gd name="connsiteY173" fmla="*/ 4645485 h 5218739"/>
                <a:gd name="connsiteX174" fmla="*/ 1869511 w 3737830"/>
                <a:gd name="connsiteY174" fmla="*/ 4657568 h 5218739"/>
                <a:gd name="connsiteX175" fmla="*/ 1884992 w 3737830"/>
                <a:gd name="connsiteY175" fmla="*/ 4678016 h 5218739"/>
                <a:gd name="connsiteX176" fmla="*/ 1876796 w 3737830"/>
                <a:gd name="connsiteY176" fmla="*/ 4700324 h 5218739"/>
                <a:gd name="connsiteX177" fmla="*/ 1880439 w 3737830"/>
                <a:gd name="connsiteY177" fmla="*/ 4714266 h 5218739"/>
                <a:gd name="connsiteX178" fmla="*/ 1874976 w 3737830"/>
                <a:gd name="connsiteY178" fmla="*/ 4726348 h 5218739"/>
                <a:gd name="connsiteX179" fmla="*/ 1886814 w 3737830"/>
                <a:gd name="connsiteY179" fmla="*/ 4729137 h 5218739"/>
                <a:gd name="connsiteX180" fmla="*/ 1911403 w 3737830"/>
                <a:gd name="connsiteY180" fmla="*/ 4765386 h 5218739"/>
                <a:gd name="connsiteX181" fmla="*/ 1944188 w 3737830"/>
                <a:gd name="connsiteY181" fmla="*/ 4783976 h 5218739"/>
                <a:gd name="connsiteX182" fmla="*/ 1942366 w 3737830"/>
                <a:gd name="connsiteY182" fmla="*/ 4806283 h 5218739"/>
                <a:gd name="connsiteX183" fmla="*/ 1965369 w 3737830"/>
                <a:gd name="connsiteY183" fmla="*/ 4849738 h 5218739"/>
                <a:gd name="connsiteX184" fmla="*/ 2702849 w 3737830"/>
                <a:gd name="connsiteY184" fmla="*/ 5188594 h 5218739"/>
                <a:gd name="connsiteX185" fmla="*/ 3506718 w 3737830"/>
                <a:gd name="connsiteY185" fmla="*/ 5218739 h 5218739"/>
                <a:gd name="connsiteX186" fmla="*/ 3737830 w 3737830"/>
                <a:gd name="connsiteY186" fmla="*/ 4465112 h 5218739"/>
                <a:gd name="connsiteX187" fmla="*/ 3707685 w 3737830"/>
                <a:gd name="connsiteY187" fmla="*/ 3801921 h 5218739"/>
                <a:gd name="connsiteX188" fmla="*/ 3737830 w 3737830"/>
                <a:gd name="connsiteY188" fmla="*/ 3289455 h 5218739"/>
                <a:gd name="connsiteX189" fmla="*/ 3446427 w 3737830"/>
                <a:gd name="connsiteY189" fmla="*/ 2666457 h 5218739"/>
                <a:gd name="connsiteX190" fmla="*/ 2853575 w 3737830"/>
                <a:gd name="connsiteY190" fmla="*/ 2676506 h 5218739"/>
                <a:gd name="connsiteX191" fmla="*/ 2572221 w 3737830"/>
                <a:gd name="connsiteY191" fmla="*/ 2475539 h 5218739"/>
                <a:gd name="connsiteX192" fmla="*/ 2793285 w 3737830"/>
                <a:gd name="connsiteY192" fmla="*/ 2274572 h 5218739"/>
                <a:gd name="connsiteX193" fmla="*/ 2873671 w 3737830"/>
                <a:gd name="connsiteY193" fmla="*/ 2013314 h 5218739"/>
                <a:gd name="connsiteX194" fmla="*/ 3144977 w 3737830"/>
                <a:gd name="connsiteY194" fmla="*/ 1782202 h 5218739"/>
                <a:gd name="connsiteX195" fmla="*/ 2984203 w 3737830"/>
                <a:gd name="connsiteY195" fmla="*/ 1330027 h 5218739"/>
                <a:gd name="connsiteX196" fmla="*/ 3165074 w 3737830"/>
                <a:gd name="connsiteY196" fmla="*/ 1108963 h 5218739"/>
                <a:gd name="connsiteX197" fmla="*/ 3438708 w 3737830"/>
                <a:gd name="connsiteY197" fmla="*/ 708324 h 5218739"/>
                <a:gd name="connsiteX198" fmla="*/ 3377270 w 3737830"/>
                <a:gd name="connsiteY198" fmla="*/ 563993 h 5218739"/>
                <a:gd name="connsiteX199" fmla="*/ 3316598 w 3737830"/>
                <a:gd name="connsiteY199" fmla="*/ 440404 h 5218739"/>
                <a:gd name="connsiteX200" fmla="*/ 3332784 w 3737830"/>
                <a:gd name="connsiteY200" fmla="*/ 263417 h 5218739"/>
                <a:gd name="connsiteX201" fmla="*/ 3106192 w 3737830"/>
                <a:gd name="connsiteY201" fmla="*/ 128907 h 5218739"/>
                <a:gd name="connsiteX202" fmla="*/ 3124462 w 3737830"/>
                <a:gd name="connsiteY202" fmla="*/ 12400 h 5218739"/>
                <a:gd name="connsiteX203" fmla="*/ 3020642 w 3737830"/>
                <a:gd name="connsiteY203" fmla="*/ 1477 h 5218739"/>
                <a:gd name="connsiteX204" fmla="*/ 2958526 w 3737830"/>
                <a:gd name="connsiteY204" fmla="*/ 38129 h 5218739"/>
                <a:gd name="connsiteX205" fmla="*/ 2965150 w 3737830"/>
                <a:gd name="connsiteY205" fmla="*/ 223300 h 5218739"/>
                <a:gd name="connsiteX206" fmla="*/ 2780177 w 3737830"/>
                <a:gd name="connsiteY206" fmla="*/ 305894 h 5218739"/>
                <a:gd name="connsiteX207" fmla="*/ 2762617 w 3737830"/>
                <a:gd name="connsiteY207" fmla="*/ 448814 h 5218739"/>
                <a:gd name="connsiteX0" fmla="*/ 2762617 w 3737830"/>
                <a:gd name="connsiteY0" fmla="*/ 448814 h 5218739"/>
                <a:gd name="connsiteX1" fmla="*/ 2424105 w 3737830"/>
                <a:gd name="connsiteY1" fmla="*/ 558395 h 5218739"/>
                <a:gd name="connsiteX2" fmla="*/ 2293527 w 3737830"/>
                <a:gd name="connsiteY2" fmla="*/ 545493 h 5218739"/>
                <a:gd name="connsiteX3" fmla="*/ 2241444 w 3737830"/>
                <a:gd name="connsiteY3" fmla="*/ 716503 h 5218739"/>
                <a:gd name="connsiteX4" fmla="*/ 2040286 w 3737830"/>
                <a:gd name="connsiteY4" fmla="*/ 792017 h 5218739"/>
                <a:gd name="connsiteX5" fmla="*/ 1996355 w 3737830"/>
                <a:gd name="connsiteY5" fmla="*/ 709423 h 5218739"/>
                <a:gd name="connsiteX6" fmla="*/ 1883059 w 3737830"/>
                <a:gd name="connsiteY6" fmla="*/ 810896 h 5218739"/>
                <a:gd name="connsiteX7" fmla="*/ 1700399 w 3737830"/>
                <a:gd name="connsiteY7" fmla="*/ 820335 h 5218739"/>
                <a:gd name="connsiteX8" fmla="*/ 1591727 w 3737830"/>
                <a:gd name="connsiteY8" fmla="*/ 910008 h 5218739"/>
                <a:gd name="connsiteX9" fmla="*/ 1478186 w 3737830"/>
                <a:gd name="connsiteY9" fmla="*/ 938674 h 5218739"/>
                <a:gd name="connsiteX10" fmla="*/ 1392881 w 3737830"/>
                <a:gd name="connsiteY10" fmla="*/ 1179028 h 5218739"/>
                <a:gd name="connsiteX11" fmla="*/ 1249527 w 3737830"/>
                <a:gd name="connsiteY11" fmla="*/ 1112953 h 5218739"/>
                <a:gd name="connsiteX12" fmla="*/ 1184787 w 3737830"/>
                <a:gd name="connsiteY12" fmla="*/ 1226224 h 5218739"/>
                <a:gd name="connsiteX13" fmla="*/ 1214845 w 3737830"/>
                <a:gd name="connsiteY13" fmla="*/ 1445687 h 5218739"/>
                <a:gd name="connsiteX14" fmla="*/ 1062243 w 3737830"/>
                <a:gd name="connsiteY14" fmla="*/ 1497603 h 5218739"/>
                <a:gd name="connsiteX15" fmla="*/ 1018312 w 3737830"/>
                <a:gd name="connsiteY15" fmla="*/ 1415010 h 5218739"/>
                <a:gd name="connsiteX16" fmla="*/ 932762 w 3737830"/>
                <a:gd name="connsiteY16" fmla="*/ 1436248 h 5218739"/>
                <a:gd name="connsiteX17" fmla="*/ 902682 w 3737830"/>
                <a:gd name="connsiteY17" fmla="*/ 1355452 h 5218739"/>
                <a:gd name="connsiteX18" fmla="*/ 646054 w 3737830"/>
                <a:gd name="connsiteY18" fmla="*/ 1443327 h 5218739"/>
                <a:gd name="connsiteX19" fmla="*/ 553567 w 3737830"/>
                <a:gd name="connsiteY19" fmla="*/ 1318257 h 5218739"/>
                <a:gd name="connsiteX20" fmla="*/ 528134 w 3737830"/>
                <a:gd name="connsiteY20" fmla="*/ 1490524 h 5218739"/>
                <a:gd name="connsiteX21" fmla="*/ 384780 w 3737830"/>
                <a:gd name="connsiteY21" fmla="*/ 1490524 h 5218739"/>
                <a:gd name="connsiteX22" fmla="*/ 289981 w 3737830"/>
                <a:gd name="connsiteY22" fmla="*/ 1625034 h 5218739"/>
                <a:gd name="connsiteX23" fmla="*/ 132783 w 3737830"/>
                <a:gd name="connsiteY23" fmla="*/ 1704252 h 5218739"/>
                <a:gd name="connsiteX24" fmla="*/ 137379 w 3737830"/>
                <a:gd name="connsiteY24" fmla="*/ 1825618 h 5218739"/>
                <a:gd name="connsiteX25" fmla="*/ 33332 w 3737830"/>
                <a:gd name="connsiteY25" fmla="*/ 1927091 h 5218739"/>
                <a:gd name="connsiteX26" fmla="*/ 6257 w 3737830"/>
                <a:gd name="connsiteY26" fmla="*/ 2273583 h 5218739"/>
                <a:gd name="connsiteX27" fmla="*/ 63390 w 3737830"/>
                <a:gd name="connsiteY27" fmla="*/ 2443891 h 5218739"/>
                <a:gd name="connsiteX28" fmla="*/ 125819 w 3737830"/>
                <a:gd name="connsiteY28" fmla="*/ 2469849 h 5218739"/>
                <a:gd name="connsiteX29" fmla="*/ 169750 w 3737830"/>
                <a:gd name="connsiteY29" fmla="*/ 2613798 h 5218739"/>
                <a:gd name="connsiteX30" fmla="*/ 358836 w 3737830"/>
                <a:gd name="connsiteY30" fmla="*/ 2804548 h 5218739"/>
                <a:gd name="connsiteX31" fmla="*/ 521198 w 3737830"/>
                <a:gd name="connsiteY31" fmla="*/ 2892257 h 5218739"/>
                <a:gd name="connsiteX32" fmla="*/ 598137 w 3737830"/>
                <a:gd name="connsiteY32" fmla="*/ 3135838 h 5218739"/>
                <a:gd name="connsiteX33" fmla="*/ 424087 w 3737830"/>
                <a:gd name="connsiteY33" fmla="*/ 3331184 h 5218739"/>
                <a:gd name="connsiteX34" fmla="*/ 292409 w 3737830"/>
                <a:gd name="connsiteY34" fmla="*/ 3556346 h 5218739"/>
                <a:gd name="connsiteX35" fmla="*/ 293251 w 3737830"/>
                <a:gd name="connsiteY35" fmla="*/ 3670361 h 5218739"/>
                <a:gd name="connsiteX36" fmla="*/ 335069 w 3737830"/>
                <a:gd name="connsiteY36" fmla="*/ 3679847 h 5218739"/>
                <a:gd name="connsiteX37" fmla="*/ 355879 w 3737830"/>
                <a:gd name="connsiteY37" fmla="*/ 3689581 h 5218739"/>
                <a:gd name="connsiteX38" fmla="*/ 379289 w 3737830"/>
                <a:gd name="connsiteY38" fmla="*/ 3682502 h 5218739"/>
                <a:gd name="connsiteX39" fmla="*/ 414839 w 3737830"/>
                <a:gd name="connsiteY39" fmla="*/ 3702855 h 5218739"/>
                <a:gd name="connsiteX40" fmla="*/ 446920 w 3737830"/>
                <a:gd name="connsiteY40" fmla="*/ 3695776 h 5218739"/>
                <a:gd name="connsiteX41" fmla="*/ 493741 w 3737830"/>
                <a:gd name="connsiteY41" fmla="*/ 3732943 h 5218739"/>
                <a:gd name="connsiteX42" fmla="*/ 522354 w 3737830"/>
                <a:gd name="connsiteY42" fmla="*/ 3724094 h 5218739"/>
                <a:gd name="connsiteX43" fmla="*/ 532759 w 3737830"/>
                <a:gd name="connsiteY43" fmla="*/ 3741792 h 5218739"/>
                <a:gd name="connsiteX44" fmla="*/ 569175 w 3737830"/>
                <a:gd name="connsiteY44" fmla="*/ 3717014 h 5218739"/>
                <a:gd name="connsiteX45" fmla="*/ 592586 w 3737830"/>
                <a:gd name="connsiteY45" fmla="*/ 3720554 h 5218739"/>
                <a:gd name="connsiteX46" fmla="*/ 610247 w 3737830"/>
                <a:gd name="connsiteY46" fmla="*/ 3714362 h 5218739"/>
                <a:gd name="connsiteX47" fmla="*/ 638542 w 3737830"/>
                <a:gd name="connsiteY47" fmla="*/ 3764424 h 5218739"/>
                <a:gd name="connsiteX48" fmla="*/ 654147 w 3737830"/>
                <a:gd name="connsiteY48" fmla="*/ 3775420 h 5218739"/>
                <a:gd name="connsiteX49" fmla="*/ 687095 w 3737830"/>
                <a:gd name="connsiteY49" fmla="*/ 3777190 h 5218739"/>
                <a:gd name="connsiteX50" fmla="*/ 692298 w 3737830"/>
                <a:gd name="connsiteY50" fmla="*/ 3751527 h 5218739"/>
                <a:gd name="connsiteX51" fmla="*/ 707038 w 3737830"/>
                <a:gd name="connsiteY51" fmla="*/ 3744447 h 5218739"/>
                <a:gd name="connsiteX52" fmla="*/ 706171 w 3737830"/>
                <a:gd name="connsiteY52" fmla="*/ 3728519 h 5218739"/>
                <a:gd name="connsiteX53" fmla="*/ 734784 w 3737830"/>
                <a:gd name="connsiteY53" fmla="*/ 3712590 h 5218739"/>
                <a:gd name="connsiteX54" fmla="*/ 751258 w 3737830"/>
                <a:gd name="connsiteY54" fmla="*/ 3718784 h 5218739"/>
                <a:gd name="connsiteX55" fmla="*/ 767732 w 3737830"/>
                <a:gd name="connsiteY55" fmla="*/ 3688697 h 5218739"/>
                <a:gd name="connsiteX56" fmla="*/ 818889 w 3737830"/>
                <a:gd name="connsiteY56" fmla="*/ 3698431 h 5218739"/>
                <a:gd name="connsiteX57" fmla="*/ 834496 w 3737830"/>
                <a:gd name="connsiteY57" fmla="*/ 3730288 h 5218739"/>
                <a:gd name="connsiteX58" fmla="*/ 868311 w 3737830"/>
                <a:gd name="connsiteY58" fmla="*/ 3683387 h 5218739"/>
                <a:gd name="connsiteX59" fmla="*/ 908196 w 3737830"/>
                <a:gd name="connsiteY59" fmla="*/ 3669228 h 5218739"/>
                <a:gd name="connsiteX60" fmla="*/ 934208 w 3737830"/>
                <a:gd name="connsiteY60" fmla="*/ 3674538 h 5218739"/>
                <a:gd name="connsiteX61" fmla="*/ 968890 w 3737830"/>
                <a:gd name="connsiteY61" fmla="*/ 3647105 h 5218739"/>
                <a:gd name="connsiteX62" fmla="*/ 994035 w 3737830"/>
                <a:gd name="connsiteY62" fmla="*/ 3640910 h 5218739"/>
                <a:gd name="connsiteX63" fmla="*/ 1026983 w 3737830"/>
                <a:gd name="connsiteY63" fmla="*/ 3599318 h 5218739"/>
                <a:gd name="connsiteX64" fmla="*/ 1054920 w 3737830"/>
                <a:gd name="connsiteY64" fmla="*/ 3580857 h 5218739"/>
                <a:gd name="connsiteX65" fmla="*/ 1068602 w 3737830"/>
                <a:gd name="connsiteY65" fmla="*/ 3593124 h 5218739"/>
                <a:gd name="connsiteX66" fmla="*/ 1093747 w 3737830"/>
                <a:gd name="connsiteY66" fmla="*/ 3608168 h 5218739"/>
                <a:gd name="connsiteX67" fmla="*/ 1105885 w 3737830"/>
                <a:gd name="connsiteY67" fmla="*/ 3580735 h 5218739"/>
                <a:gd name="connsiteX68" fmla="*/ 1116290 w 3737830"/>
                <a:gd name="connsiteY68" fmla="*/ 3585159 h 5218739"/>
                <a:gd name="connsiteX69" fmla="*/ 1138834 w 3737830"/>
                <a:gd name="connsiteY69" fmla="*/ 3550647 h 5218739"/>
                <a:gd name="connsiteX70" fmla="*/ 1159643 w 3737830"/>
                <a:gd name="connsiteY70" fmla="*/ 3545337 h 5218739"/>
                <a:gd name="connsiteX71" fmla="*/ 1169181 w 3737830"/>
                <a:gd name="connsiteY71" fmla="*/ 3554187 h 5218739"/>
                <a:gd name="connsiteX72" fmla="*/ 1177851 w 3737830"/>
                <a:gd name="connsiteY72" fmla="*/ 3545337 h 5218739"/>
                <a:gd name="connsiteX73" fmla="*/ 1187389 w 3737830"/>
                <a:gd name="connsiteY73" fmla="*/ 3543568 h 5218739"/>
                <a:gd name="connsiteX74" fmla="*/ 1189990 w 3737830"/>
                <a:gd name="connsiteY74" fmla="*/ 3533833 h 5218739"/>
                <a:gd name="connsiteX75" fmla="*/ 1204730 w 3737830"/>
                <a:gd name="connsiteY75" fmla="*/ 3527639 h 5218739"/>
                <a:gd name="connsiteX76" fmla="*/ 1251551 w 3737830"/>
                <a:gd name="connsiteY76" fmla="*/ 3524099 h 5218739"/>
                <a:gd name="connsiteX77" fmla="*/ 1263690 w 3737830"/>
                <a:gd name="connsiteY77" fmla="*/ 3532948 h 5218739"/>
                <a:gd name="connsiteX78" fmla="*/ 1274095 w 3737830"/>
                <a:gd name="connsiteY78" fmla="*/ 3522329 h 5218739"/>
                <a:gd name="connsiteX79" fmla="*/ 1278430 w 3737830"/>
                <a:gd name="connsiteY79" fmla="*/ 3501976 h 5218739"/>
                <a:gd name="connsiteX80" fmla="*/ 1273228 w 3737830"/>
                <a:gd name="connsiteY80" fmla="*/ 3489587 h 5218739"/>
                <a:gd name="connsiteX81" fmla="*/ 1289702 w 3737830"/>
                <a:gd name="connsiteY81" fmla="*/ 3474543 h 5218739"/>
                <a:gd name="connsiteX82" fmla="*/ 1300974 w 3737830"/>
                <a:gd name="connsiteY82" fmla="*/ 3476313 h 5218739"/>
                <a:gd name="connsiteX83" fmla="*/ 1300974 w 3737830"/>
                <a:gd name="connsiteY83" fmla="*/ 3499321 h 5218739"/>
                <a:gd name="connsiteX84" fmla="*/ 1315714 w 3737830"/>
                <a:gd name="connsiteY84" fmla="*/ 3489587 h 5218739"/>
                <a:gd name="connsiteX85" fmla="*/ 1327853 w 3737830"/>
                <a:gd name="connsiteY85" fmla="*/ 3486932 h 5218739"/>
                <a:gd name="connsiteX86" fmla="*/ 1350396 w 3737830"/>
                <a:gd name="connsiteY86" fmla="*/ 3479852 h 5218739"/>
                <a:gd name="connsiteX87" fmla="*/ 1374674 w 3737830"/>
                <a:gd name="connsiteY87" fmla="*/ 3482507 h 5218739"/>
                <a:gd name="connsiteX88" fmla="*/ 1368604 w 3737830"/>
                <a:gd name="connsiteY88" fmla="*/ 3494011 h 5218739"/>
                <a:gd name="connsiteX89" fmla="*/ 1369472 w 3737830"/>
                <a:gd name="connsiteY89" fmla="*/ 3517020 h 5218739"/>
                <a:gd name="connsiteX90" fmla="*/ 1392882 w 3737830"/>
                <a:gd name="connsiteY90" fmla="*/ 3492241 h 5218739"/>
                <a:gd name="connsiteX91" fmla="*/ 1416293 w 3737830"/>
                <a:gd name="connsiteY91" fmla="*/ 3491357 h 5218739"/>
                <a:gd name="connsiteX92" fmla="*/ 1442779 w 3737830"/>
                <a:gd name="connsiteY92" fmla="*/ 3466701 h 5218739"/>
                <a:gd name="connsiteX93" fmla="*/ 1499530 w 3737830"/>
                <a:gd name="connsiteY93" fmla="*/ 3501976 h 5218739"/>
                <a:gd name="connsiteX94" fmla="*/ 1544618 w 3737830"/>
                <a:gd name="connsiteY94" fmla="*/ 3581620 h 5218739"/>
                <a:gd name="connsiteX95" fmla="*/ 1551554 w 3737830"/>
                <a:gd name="connsiteY95" fmla="*/ 3574540 h 5218739"/>
                <a:gd name="connsiteX96" fmla="*/ 1567161 w 3737830"/>
                <a:gd name="connsiteY96" fmla="*/ 3575426 h 5218739"/>
                <a:gd name="connsiteX97" fmla="*/ 1578433 w 3737830"/>
                <a:gd name="connsiteY97" fmla="*/ 3586929 h 5218739"/>
                <a:gd name="connsiteX98" fmla="*/ 1613115 w 3737830"/>
                <a:gd name="connsiteY98" fmla="*/ 3594009 h 5218739"/>
                <a:gd name="connsiteX99" fmla="*/ 1653867 w 3737830"/>
                <a:gd name="connsiteY99" fmla="*/ 3578080 h 5218739"/>
                <a:gd name="connsiteX100" fmla="*/ 1694619 w 3737830"/>
                <a:gd name="connsiteY100" fmla="*/ 3586929 h 5218739"/>
                <a:gd name="connsiteX101" fmla="*/ 1693752 w 3737830"/>
                <a:gd name="connsiteY101" fmla="*/ 3627636 h 5218739"/>
                <a:gd name="connsiteX102" fmla="*/ 1721498 w 3737830"/>
                <a:gd name="connsiteY102" fmla="*/ 3656839 h 5218739"/>
                <a:gd name="connsiteX103" fmla="*/ 1761383 w 3737830"/>
                <a:gd name="connsiteY103" fmla="*/ 3656839 h 5218739"/>
                <a:gd name="connsiteX104" fmla="*/ 1760429 w 3737830"/>
                <a:gd name="connsiteY104" fmla="*/ 3685379 h 5218739"/>
                <a:gd name="connsiteX105" fmla="*/ 1778441 w 3737830"/>
                <a:gd name="connsiteY105" fmla="*/ 3689061 h 5218739"/>
                <a:gd name="connsiteX106" fmla="*/ 1800298 w 3737830"/>
                <a:gd name="connsiteY106" fmla="*/ 3684413 h 5218739"/>
                <a:gd name="connsiteX107" fmla="*/ 1813047 w 3737830"/>
                <a:gd name="connsiteY107" fmla="*/ 3669542 h 5218739"/>
                <a:gd name="connsiteX108" fmla="*/ 1833083 w 3737830"/>
                <a:gd name="connsiteY108" fmla="*/ 3667683 h 5218739"/>
                <a:gd name="connsiteX109" fmla="*/ 1855684 w 3737830"/>
                <a:gd name="connsiteY109" fmla="*/ 3637806 h 5218739"/>
                <a:gd name="connsiteX110" fmla="*/ 1862226 w 3737830"/>
                <a:gd name="connsiteY110" fmla="*/ 3644447 h 5218739"/>
                <a:gd name="connsiteX111" fmla="*/ 1853117 w 3737830"/>
                <a:gd name="connsiteY111" fmla="*/ 3669542 h 5218739"/>
                <a:gd name="connsiteX112" fmla="*/ 1870421 w 3737830"/>
                <a:gd name="connsiteY112" fmla="*/ 3712298 h 5218739"/>
                <a:gd name="connsiteX113" fmla="*/ 1874064 w 3737830"/>
                <a:gd name="connsiteY113" fmla="*/ 3742970 h 5218739"/>
                <a:gd name="connsiteX114" fmla="*/ 1873154 w 3737830"/>
                <a:gd name="connsiteY114" fmla="*/ 3769925 h 5218739"/>
                <a:gd name="connsiteX115" fmla="*/ 1893189 w 3737830"/>
                <a:gd name="connsiteY115" fmla="*/ 3781078 h 5218739"/>
                <a:gd name="connsiteX116" fmla="*/ 1911403 w 3737830"/>
                <a:gd name="connsiteY116" fmla="*/ 3782937 h 5218739"/>
                <a:gd name="connsiteX117" fmla="*/ 1913224 w 3737830"/>
                <a:gd name="connsiteY117" fmla="*/ 3799668 h 5218739"/>
                <a:gd name="connsiteX118" fmla="*/ 1923242 w 3737830"/>
                <a:gd name="connsiteY118" fmla="*/ 3816398 h 5218739"/>
                <a:gd name="connsiteX119" fmla="*/ 1921420 w 3737830"/>
                <a:gd name="connsiteY119" fmla="*/ 3828481 h 5218739"/>
                <a:gd name="connsiteX120" fmla="*/ 1909581 w 3737830"/>
                <a:gd name="connsiteY120" fmla="*/ 3831270 h 5218739"/>
                <a:gd name="connsiteX121" fmla="*/ 1906849 w 3737830"/>
                <a:gd name="connsiteY121" fmla="*/ 3821975 h 5218739"/>
                <a:gd name="connsiteX122" fmla="*/ 1894100 w 3737830"/>
                <a:gd name="connsiteY122" fmla="*/ 3826622 h 5218739"/>
                <a:gd name="connsiteX123" fmla="*/ 1890457 w 3737830"/>
                <a:gd name="connsiteY123" fmla="*/ 3846141 h 5218739"/>
                <a:gd name="connsiteX124" fmla="*/ 1878618 w 3737830"/>
                <a:gd name="connsiteY124" fmla="*/ 3858224 h 5218739"/>
                <a:gd name="connsiteX125" fmla="*/ 1885903 w 3737830"/>
                <a:gd name="connsiteY125" fmla="*/ 3884249 h 5218739"/>
                <a:gd name="connsiteX126" fmla="*/ 1875886 w 3737830"/>
                <a:gd name="connsiteY126" fmla="*/ 3924216 h 5218739"/>
                <a:gd name="connsiteX127" fmla="*/ 1895010 w 3737830"/>
                <a:gd name="connsiteY127" fmla="*/ 3936299 h 5218739"/>
                <a:gd name="connsiteX128" fmla="*/ 1912314 w 3737830"/>
                <a:gd name="connsiteY128" fmla="*/ 3958606 h 5218739"/>
                <a:gd name="connsiteX129" fmla="*/ 1907760 w 3737830"/>
                <a:gd name="connsiteY129" fmla="*/ 3967901 h 5218739"/>
                <a:gd name="connsiteX130" fmla="*/ 1909581 w 3737830"/>
                <a:gd name="connsiteY130" fmla="*/ 3979055 h 5218739"/>
                <a:gd name="connsiteX131" fmla="*/ 1884992 w 3737830"/>
                <a:gd name="connsiteY131" fmla="*/ 3993927 h 5218739"/>
                <a:gd name="connsiteX132" fmla="*/ 1879528 w 3737830"/>
                <a:gd name="connsiteY132" fmla="*/ 4009728 h 5218739"/>
                <a:gd name="connsiteX133" fmla="*/ 1809404 w 3737830"/>
                <a:gd name="connsiteY133" fmla="*/ 4037612 h 5218739"/>
                <a:gd name="connsiteX134" fmla="*/ 1823065 w 3737830"/>
                <a:gd name="connsiteY134" fmla="*/ 4052483 h 5218739"/>
                <a:gd name="connsiteX135" fmla="*/ 1815780 w 3737830"/>
                <a:gd name="connsiteY135" fmla="*/ 4067355 h 5218739"/>
                <a:gd name="connsiteX136" fmla="*/ 1833083 w 3737830"/>
                <a:gd name="connsiteY136" fmla="*/ 4098957 h 5218739"/>
                <a:gd name="connsiteX137" fmla="*/ 1851297 w 3737830"/>
                <a:gd name="connsiteY137" fmla="*/ 4098957 h 5218739"/>
                <a:gd name="connsiteX138" fmla="*/ 1872243 w 3737830"/>
                <a:gd name="connsiteY138" fmla="*/ 4117546 h 5218739"/>
                <a:gd name="connsiteX139" fmla="*/ 1884082 w 3737830"/>
                <a:gd name="connsiteY139" fmla="*/ 4126841 h 5218739"/>
                <a:gd name="connsiteX140" fmla="*/ 1895921 w 3737830"/>
                <a:gd name="connsiteY140" fmla="*/ 4175173 h 5218739"/>
                <a:gd name="connsiteX141" fmla="*/ 1881349 w 3737830"/>
                <a:gd name="connsiteY141" fmla="*/ 4193762 h 5218739"/>
                <a:gd name="connsiteX142" fmla="*/ 1896832 w 3737830"/>
                <a:gd name="connsiteY142" fmla="*/ 4199339 h 5218739"/>
                <a:gd name="connsiteX143" fmla="*/ 1902296 w 3737830"/>
                <a:gd name="connsiteY143" fmla="*/ 4209564 h 5218739"/>
                <a:gd name="connsiteX144" fmla="*/ 1948742 w 3737830"/>
                <a:gd name="connsiteY144" fmla="*/ 4229082 h 5218739"/>
                <a:gd name="connsiteX145" fmla="*/ 1986991 w 3737830"/>
                <a:gd name="connsiteY145" fmla="*/ 4230941 h 5218739"/>
                <a:gd name="connsiteX146" fmla="*/ 1997008 w 3737830"/>
                <a:gd name="connsiteY146" fmla="*/ 4243954 h 5218739"/>
                <a:gd name="connsiteX147" fmla="*/ 2015222 w 3737830"/>
                <a:gd name="connsiteY147" fmla="*/ 4250460 h 5218739"/>
                <a:gd name="connsiteX148" fmla="*/ 2017044 w 3737830"/>
                <a:gd name="connsiteY148" fmla="*/ 4276485 h 5218739"/>
                <a:gd name="connsiteX149" fmla="*/ 2069313 w 3737830"/>
                <a:gd name="connsiteY149" fmla="*/ 4257313 h 5218739"/>
                <a:gd name="connsiteX150" fmla="*/ 2062579 w 3737830"/>
                <a:gd name="connsiteY150" fmla="*/ 4282062 h 5218739"/>
                <a:gd name="connsiteX151" fmla="*/ 2075328 w 3737830"/>
                <a:gd name="connsiteY151" fmla="*/ 4304369 h 5218739"/>
                <a:gd name="connsiteX152" fmla="*/ 2056204 w 3737830"/>
                <a:gd name="connsiteY152" fmla="*/ 4313664 h 5218739"/>
                <a:gd name="connsiteX153" fmla="*/ 2068043 w 3737830"/>
                <a:gd name="connsiteY153" fmla="*/ 4321100 h 5218739"/>
                <a:gd name="connsiteX154" fmla="*/ 2078061 w 3737830"/>
                <a:gd name="connsiteY154" fmla="*/ 4341548 h 5218739"/>
                <a:gd name="connsiteX155" fmla="*/ 2064400 w 3737830"/>
                <a:gd name="connsiteY155" fmla="*/ 4361067 h 5218739"/>
                <a:gd name="connsiteX156" fmla="*/ 2056204 w 3737830"/>
                <a:gd name="connsiteY156" fmla="*/ 4380586 h 5218739"/>
                <a:gd name="connsiteX157" fmla="*/ 2033436 w 3737830"/>
                <a:gd name="connsiteY157" fmla="*/ 4400105 h 5218739"/>
                <a:gd name="connsiteX158" fmla="*/ 2037990 w 3737830"/>
                <a:gd name="connsiteY158" fmla="*/ 4411258 h 5218739"/>
                <a:gd name="connsiteX159" fmla="*/ 2053472 w 3737830"/>
                <a:gd name="connsiteY159" fmla="*/ 4401034 h 5218739"/>
                <a:gd name="connsiteX160" fmla="*/ 2052561 w 3737830"/>
                <a:gd name="connsiteY160" fmla="*/ 4432636 h 5218739"/>
                <a:gd name="connsiteX161" fmla="*/ 2033436 w 3737830"/>
                <a:gd name="connsiteY161" fmla="*/ 4438213 h 5218739"/>
                <a:gd name="connsiteX162" fmla="*/ 2042543 w 3737830"/>
                <a:gd name="connsiteY162" fmla="*/ 4480040 h 5218739"/>
                <a:gd name="connsiteX163" fmla="*/ 2017044 w 3737830"/>
                <a:gd name="connsiteY163" fmla="*/ 4512571 h 5218739"/>
                <a:gd name="connsiteX164" fmla="*/ 2007937 w 3737830"/>
                <a:gd name="connsiteY164" fmla="*/ 4507923 h 5218739"/>
                <a:gd name="connsiteX165" fmla="*/ 2001562 w 3737830"/>
                <a:gd name="connsiteY165" fmla="*/ 4520936 h 5218739"/>
                <a:gd name="connsiteX166" fmla="*/ 1984259 w 3737830"/>
                <a:gd name="connsiteY166" fmla="*/ 4509783 h 5218739"/>
                <a:gd name="connsiteX167" fmla="*/ 1950563 w 3737830"/>
                <a:gd name="connsiteY167" fmla="*/ 4519077 h 5218739"/>
                <a:gd name="connsiteX168" fmla="*/ 1963313 w 3737830"/>
                <a:gd name="connsiteY168" fmla="*/ 4536737 h 5218739"/>
                <a:gd name="connsiteX169" fmla="*/ 1934170 w 3737830"/>
                <a:gd name="connsiteY169" fmla="*/ 4572057 h 5218739"/>
                <a:gd name="connsiteX170" fmla="*/ 1926885 w 3737830"/>
                <a:gd name="connsiteY170" fmla="*/ 4600870 h 5218739"/>
                <a:gd name="connsiteX171" fmla="*/ 1898653 w 3737830"/>
                <a:gd name="connsiteY171" fmla="*/ 4582281 h 5218739"/>
                <a:gd name="connsiteX172" fmla="*/ 1865868 w 3737830"/>
                <a:gd name="connsiteY172" fmla="*/ 4631543 h 5218739"/>
                <a:gd name="connsiteX173" fmla="*/ 1869511 w 3737830"/>
                <a:gd name="connsiteY173" fmla="*/ 4645485 h 5218739"/>
                <a:gd name="connsiteX174" fmla="*/ 1869511 w 3737830"/>
                <a:gd name="connsiteY174" fmla="*/ 4657568 h 5218739"/>
                <a:gd name="connsiteX175" fmla="*/ 1884992 w 3737830"/>
                <a:gd name="connsiteY175" fmla="*/ 4678016 h 5218739"/>
                <a:gd name="connsiteX176" fmla="*/ 1876796 w 3737830"/>
                <a:gd name="connsiteY176" fmla="*/ 4700324 h 5218739"/>
                <a:gd name="connsiteX177" fmla="*/ 1880439 w 3737830"/>
                <a:gd name="connsiteY177" fmla="*/ 4714266 h 5218739"/>
                <a:gd name="connsiteX178" fmla="*/ 1874976 w 3737830"/>
                <a:gd name="connsiteY178" fmla="*/ 4726348 h 5218739"/>
                <a:gd name="connsiteX179" fmla="*/ 1886814 w 3737830"/>
                <a:gd name="connsiteY179" fmla="*/ 4729137 h 5218739"/>
                <a:gd name="connsiteX180" fmla="*/ 1911403 w 3737830"/>
                <a:gd name="connsiteY180" fmla="*/ 4765386 h 5218739"/>
                <a:gd name="connsiteX181" fmla="*/ 1944188 w 3737830"/>
                <a:gd name="connsiteY181" fmla="*/ 4783976 h 5218739"/>
                <a:gd name="connsiteX182" fmla="*/ 1942366 w 3737830"/>
                <a:gd name="connsiteY182" fmla="*/ 4806283 h 5218739"/>
                <a:gd name="connsiteX183" fmla="*/ 1965369 w 3737830"/>
                <a:gd name="connsiteY183" fmla="*/ 4849738 h 5218739"/>
                <a:gd name="connsiteX184" fmla="*/ 1997919 w 3737830"/>
                <a:gd name="connsiteY184" fmla="*/ 4851827 h 5218739"/>
                <a:gd name="connsiteX185" fmla="*/ 2702849 w 3737830"/>
                <a:gd name="connsiteY185" fmla="*/ 5188594 h 5218739"/>
                <a:gd name="connsiteX186" fmla="*/ 3506718 w 3737830"/>
                <a:gd name="connsiteY186" fmla="*/ 5218739 h 5218739"/>
                <a:gd name="connsiteX187" fmla="*/ 3737830 w 3737830"/>
                <a:gd name="connsiteY187" fmla="*/ 4465112 h 5218739"/>
                <a:gd name="connsiteX188" fmla="*/ 3707685 w 3737830"/>
                <a:gd name="connsiteY188" fmla="*/ 3801921 h 5218739"/>
                <a:gd name="connsiteX189" fmla="*/ 3737830 w 3737830"/>
                <a:gd name="connsiteY189" fmla="*/ 3289455 h 5218739"/>
                <a:gd name="connsiteX190" fmla="*/ 3446427 w 3737830"/>
                <a:gd name="connsiteY190" fmla="*/ 2666457 h 5218739"/>
                <a:gd name="connsiteX191" fmla="*/ 2853575 w 3737830"/>
                <a:gd name="connsiteY191" fmla="*/ 2676506 h 5218739"/>
                <a:gd name="connsiteX192" fmla="*/ 2572221 w 3737830"/>
                <a:gd name="connsiteY192" fmla="*/ 2475539 h 5218739"/>
                <a:gd name="connsiteX193" fmla="*/ 2793285 w 3737830"/>
                <a:gd name="connsiteY193" fmla="*/ 2274572 h 5218739"/>
                <a:gd name="connsiteX194" fmla="*/ 2873671 w 3737830"/>
                <a:gd name="connsiteY194" fmla="*/ 2013314 h 5218739"/>
                <a:gd name="connsiteX195" fmla="*/ 3144977 w 3737830"/>
                <a:gd name="connsiteY195" fmla="*/ 1782202 h 5218739"/>
                <a:gd name="connsiteX196" fmla="*/ 2984203 w 3737830"/>
                <a:gd name="connsiteY196" fmla="*/ 1330027 h 5218739"/>
                <a:gd name="connsiteX197" fmla="*/ 3165074 w 3737830"/>
                <a:gd name="connsiteY197" fmla="*/ 1108963 h 5218739"/>
                <a:gd name="connsiteX198" fmla="*/ 3438708 w 3737830"/>
                <a:gd name="connsiteY198" fmla="*/ 708324 h 5218739"/>
                <a:gd name="connsiteX199" fmla="*/ 3377270 w 3737830"/>
                <a:gd name="connsiteY199" fmla="*/ 563993 h 5218739"/>
                <a:gd name="connsiteX200" fmla="*/ 3316598 w 3737830"/>
                <a:gd name="connsiteY200" fmla="*/ 440404 h 5218739"/>
                <a:gd name="connsiteX201" fmla="*/ 3332784 w 3737830"/>
                <a:gd name="connsiteY201" fmla="*/ 263417 h 5218739"/>
                <a:gd name="connsiteX202" fmla="*/ 3106192 w 3737830"/>
                <a:gd name="connsiteY202" fmla="*/ 128907 h 5218739"/>
                <a:gd name="connsiteX203" fmla="*/ 3124462 w 3737830"/>
                <a:gd name="connsiteY203" fmla="*/ 12400 h 5218739"/>
                <a:gd name="connsiteX204" fmla="*/ 3020642 w 3737830"/>
                <a:gd name="connsiteY204" fmla="*/ 1477 h 5218739"/>
                <a:gd name="connsiteX205" fmla="*/ 2958526 w 3737830"/>
                <a:gd name="connsiteY205" fmla="*/ 38129 h 5218739"/>
                <a:gd name="connsiteX206" fmla="*/ 2965150 w 3737830"/>
                <a:gd name="connsiteY206" fmla="*/ 223300 h 5218739"/>
                <a:gd name="connsiteX207" fmla="*/ 2780177 w 3737830"/>
                <a:gd name="connsiteY207" fmla="*/ 305894 h 5218739"/>
                <a:gd name="connsiteX208" fmla="*/ 2762617 w 3737830"/>
                <a:gd name="connsiteY208" fmla="*/ 448814 h 5218739"/>
                <a:gd name="connsiteX0" fmla="*/ 2762617 w 3737830"/>
                <a:gd name="connsiteY0" fmla="*/ 448814 h 5218739"/>
                <a:gd name="connsiteX1" fmla="*/ 2424105 w 3737830"/>
                <a:gd name="connsiteY1" fmla="*/ 558395 h 5218739"/>
                <a:gd name="connsiteX2" fmla="*/ 2293527 w 3737830"/>
                <a:gd name="connsiteY2" fmla="*/ 545493 h 5218739"/>
                <a:gd name="connsiteX3" fmla="*/ 2241444 w 3737830"/>
                <a:gd name="connsiteY3" fmla="*/ 716503 h 5218739"/>
                <a:gd name="connsiteX4" fmla="*/ 2040286 w 3737830"/>
                <a:gd name="connsiteY4" fmla="*/ 792017 h 5218739"/>
                <a:gd name="connsiteX5" fmla="*/ 1996355 w 3737830"/>
                <a:gd name="connsiteY5" fmla="*/ 709423 h 5218739"/>
                <a:gd name="connsiteX6" fmla="*/ 1883059 w 3737830"/>
                <a:gd name="connsiteY6" fmla="*/ 810896 h 5218739"/>
                <a:gd name="connsiteX7" fmla="*/ 1700399 w 3737830"/>
                <a:gd name="connsiteY7" fmla="*/ 820335 h 5218739"/>
                <a:gd name="connsiteX8" fmla="*/ 1591727 w 3737830"/>
                <a:gd name="connsiteY8" fmla="*/ 910008 h 5218739"/>
                <a:gd name="connsiteX9" fmla="*/ 1478186 w 3737830"/>
                <a:gd name="connsiteY9" fmla="*/ 938674 h 5218739"/>
                <a:gd name="connsiteX10" fmla="*/ 1392881 w 3737830"/>
                <a:gd name="connsiteY10" fmla="*/ 1179028 h 5218739"/>
                <a:gd name="connsiteX11" fmla="*/ 1249527 w 3737830"/>
                <a:gd name="connsiteY11" fmla="*/ 1112953 h 5218739"/>
                <a:gd name="connsiteX12" fmla="*/ 1184787 w 3737830"/>
                <a:gd name="connsiteY12" fmla="*/ 1226224 h 5218739"/>
                <a:gd name="connsiteX13" fmla="*/ 1214845 w 3737830"/>
                <a:gd name="connsiteY13" fmla="*/ 1445687 h 5218739"/>
                <a:gd name="connsiteX14" fmla="*/ 1062243 w 3737830"/>
                <a:gd name="connsiteY14" fmla="*/ 1497603 h 5218739"/>
                <a:gd name="connsiteX15" fmla="*/ 1018312 w 3737830"/>
                <a:gd name="connsiteY15" fmla="*/ 1415010 h 5218739"/>
                <a:gd name="connsiteX16" fmla="*/ 932762 w 3737830"/>
                <a:gd name="connsiteY16" fmla="*/ 1436248 h 5218739"/>
                <a:gd name="connsiteX17" fmla="*/ 902682 w 3737830"/>
                <a:gd name="connsiteY17" fmla="*/ 1355452 h 5218739"/>
                <a:gd name="connsiteX18" fmla="*/ 646054 w 3737830"/>
                <a:gd name="connsiteY18" fmla="*/ 1443327 h 5218739"/>
                <a:gd name="connsiteX19" fmla="*/ 553567 w 3737830"/>
                <a:gd name="connsiteY19" fmla="*/ 1318257 h 5218739"/>
                <a:gd name="connsiteX20" fmla="*/ 528134 w 3737830"/>
                <a:gd name="connsiteY20" fmla="*/ 1490524 h 5218739"/>
                <a:gd name="connsiteX21" fmla="*/ 384780 w 3737830"/>
                <a:gd name="connsiteY21" fmla="*/ 1490524 h 5218739"/>
                <a:gd name="connsiteX22" fmla="*/ 289981 w 3737830"/>
                <a:gd name="connsiteY22" fmla="*/ 1625034 h 5218739"/>
                <a:gd name="connsiteX23" fmla="*/ 132783 w 3737830"/>
                <a:gd name="connsiteY23" fmla="*/ 1704252 h 5218739"/>
                <a:gd name="connsiteX24" fmla="*/ 137379 w 3737830"/>
                <a:gd name="connsiteY24" fmla="*/ 1825618 h 5218739"/>
                <a:gd name="connsiteX25" fmla="*/ 33332 w 3737830"/>
                <a:gd name="connsiteY25" fmla="*/ 1927091 h 5218739"/>
                <a:gd name="connsiteX26" fmla="*/ 6257 w 3737830"/>
                <a:gd name="connsiteY26" fmla="*/ 2273583 h 5218739"/>
                <a:gd name="connsiteX27" fmla="*/ 63390 w 3737830"/>
                <a:gd name="connsiteY27" fmla="*/ 2443891 h 5218739"/>
                <a:gd name="connsiteX28" fmla="*/ 125819 w 3737830"/>
                <a:gd name="connsiteY28" fmla="*/ 2469849 h 5218739"/>
                <a:gd name="connsiteX29" fmla="*/ 169750 w 3737830"/>
                <a:gd name="connsiteY29" fmla="*/ 2613798 h 5218739"/>
                <a:gd name="connsiteX30" fmla="*/ 358836 w 3737830"/>
                <a:gd name="connsiteY30" fmla="*/ 2804548 h 5218739"/>
                <a:gd name="connsiteX31" fmla="*/ 521198 w 3737830"/>
                <a:gd name="connsiteY31" fmla="*/ 2892257 h 5218739"/>
                <a:gd name="connsiteX32" fmla="*/ 598137 w 3737830"/>
                <a:gd name="connsiteY32" fmla="*/ 3135838 h 5218739"/>
                <a:gd name="connsiteX33" fmla="*/ 424087 w 3737830"/>
                <a:gd name="connsiteY33" fmla="*/ 3331184 h 5218739"/>
                <a:gd name="connsiteX34" fmla="*/ 292409 w 3737830"/>
                <a:gd name="connsiteY34" fmla="*/ 3556346 h 5218739"/>
                <a:gd name="connsiteX35" fmla="*/ 293251 w 3737830"/>
                <a:gd name="connsiteY35" fmla="*/ 3670361 h 5218739"/>
                <a:gd name="connsiteX36" fmla="*/ 335069 w 3737830"/>
                <a:gd name="connsiteY36" fmla="*/ 3679847 h 5218739"/>
                <a:gd name="connsiteX37" fmla="*/ 355879 w 3737830"/>
                <a:gd name="connsiteY37" fmla="*/ 3689581 h 5218739"/>
                <a:gd name="connsiteX38" fmla="*/ 379289 w 3737830"/>
                <a:gd name="connsiteY38" fmla="*/ 3682502 h 5218739"/>
                <a:gd name="connsiteX39" fmla="*/ 414839 w 3737830"/>
                <a:gd name="connsiteY39" fmla="*/ 3702855 h 5218739"/>
                <a:gd name="connsiteX40" fmla="*/ 446920 w 3737830"/>
                <a:gd name="connsiteY40" fmla="*/ 3695776 h 5218739"/>
                <a:gd name="connsiteX41" fmla="*/ 493741 w 3737830"/>
                <a:gd name="connsiteY41" fmla="*/ 3732943 h 5218739"/>
                <a:gd name="connsiteX42" fmla="*/ 522354 w 3737830"/>
                <a:gd name="connsiteY42" fmla="*/ 3724094 h 5218739"/>
                <a:gd name="connsiteX43" fmla="*/ 532759 w 3737830"/>
                <a:gd name="connsiteY43" fmla="*/ 3741792 h 5218739"/>
                <a:gd name="connsiteX44" fmla="*/ 569175 w 3737830"/>
                <a:gd name="connsiteY44" fmla="*/ 3717014 h 5218739"/>
                <a:gd name="connsiteX45" fmla="*/ 592586 w 3737830"/>
                <a:gd name="connsiteY45" fmla="*/ 3720554 h 5218739"/>
                <a:gd name="connsiteX46" fmla="*/ 610247 w 3737830"/>
                <a:gd name="connsiteY46" fmla="*/ 3714362 h 5218739"/>
                <a:gd name="connsiteX47" fmla="*/ 638542 w 3737830"/>
                <a:gd name="connsiteY47" fmla="*/ 3764424 h 5218739"/>
                <a:gd name="connsiteX48" fmla="*/ 654147 w 3737830"/>
                <a:gd name="connsiteY48" fmla="*/ 3775420 h 5218739"/>
                <a:gd name="connsiteX49" fmla="*/ 687095 w 3737830"/>
                <a:gd name="connsiteY49" fmla="*/ 3777190 h 5218739"/>
                <a:gd name="connsiteX50" fmla="*/ 692298 w 3737830"/>
                <a:gd name="connsiteY50" fmla="*/ 3751527 h 5218739"/>
                <a:gd name="connsiteX51" fmla="*/ 707038 w 3737830"/>
                <a:gd name="connsiteY51" fmla="*/ 3744447 h 5218739"/>
                <a:gd name="connsiteX52" fmla="*/ 706171 w 3737830"/>
                <a:gd name="connsiteY52" fmla="*/ 3728519 h 5218739"/>
                <a:gd name="connsiteX53" fmla="*/ 734784 w 3737830"/>
                <a:gd name="connsiteY53" fmla="*/ 3712590 h 5218739"/>
                <a:gd name="connsiteX54" fmla="*/ 751258 w 3737830"/>
                <a:gd name="connsiteY54" fmla="*/ 3718784 h 5218739"/>
                <a:gd name="connsiteX55" fmla="*/ 767732 w 3737830"/>
                <a:gd name="connsiteY55" fmla="*/ 3688697 h 5218739"/>
                <a:gd name="connsiteX56" fmla="*/ 818889 w 3737830"/>
                <a:gd name="connsiteY56" fmla="*/ 3698431 h 5218739"/>
                <a:gd name="connsiteX57" fmla="*/ 834496 w 3737830"/>
                <a:gd name="connsiteY57" fmla="*/ 3730288 h 5218739"/>
                <a:gd name="connsiteX58" fmla="*/ 868311 w 3737830"/>
                <a:gd name="connsiteY58" fmla="*/ 3683387 h 5218739"/>
                <a:gd name="connsiteX59" fmla="*/ 908196 w 3737830"/>
                <a:gd name="connsiteY59" fmla="*/ 3669228 h 5218739"/>
                <a:gd name="connsiteX60" fmla="*/ 934208 w 3737830"/>
                <a:gd name="connsiteY60" fmla="*/ 3674538 h 5218739"/>
                <a:gd name="connsiteX61" fmla="*/ 968890 w 3737830"/>
                <a:gd name="connsiteY61" fmla="*/ 3647105 h 5218739"/>
                <a:gd name="connsiteX62" fmla="*/ 994035 w 3737830"/>
                <a:gd name="connsiteY62" fmla="*/ 3640910 h 5218739"/>
                <a:gd name="connsiteX63" fmla="*/ 1026983 w 3737830"/>
                <a:gd name="connsiteY63" fmla="*/ 3599318 h 5218739"/>
                <a:gd name="connsiteX64" fmla="*/ 1054920 w 3737830"/>
                <a:gd name="connsiteY64" fmla="*/ 3580857 h 5218739"/>
                <a:gd name="connsiteX65" fmla="*/ 1068602 w 3737830"/>
                <a:gd name="connsiteY65" fmla="*/ 3593124 h 5218739"/>
                <a:gd name="connsiteX66" fmla="*/ 1093747 w 3737830"/>
                <a:gd name="connsiteY66" fmla="*/ 3608168 h 5218739"/>
                <a:gd name="connsiteX67" fmla="*/ 1105885 w 3737830"/>
                <a:gd name="connsiteY67" fmla="*/ 3580735 h 5218739"/>
                <a:gd name="connsiteX68" fmla="*/ 1116290 w 3737830"/>
                <a:gd name="connsiteY68" fmla="*/ 3585159 h 5218739"/>
                <a:gd name="connsiteX69" fmla="*/ 1138834 w 3737830"/>
                <a:gd name="connsiteY69" fmla="*/ 3550647 h 5218739"/>
                <a:gd name="connsiteX70" fmla="*/ 1159643 w 3737830"/>
                <a:gd name="connsiteY70" fmla="*/ 3545337 h 5218739"/>
                <a:gd name="connsiteX71" fmla="*/ 1169181 w 3737830"/>
                <a:gd name="connsiteY71" fmla="*/ 3554187 h 5218739"/>
                <a:gd name="connsiteX72" fmla="*/ 1177851 w 3737830"/>
                <a:gd name="connsiteY72" fmla="*/ 3545337 h 5218739"/>
                <a:gd name="connsiteX73" fmla="*/ 1187389 w 3737830"/>
                <a:gd name="connsiteY73" fmla="*/ 3543568 h 5218739"/>
                <a:gd name="connsiteX74" fmla="*/ 1189990 w 3737830"/>
                <a:gd name="connsiteY74" fmla="*/ 3533833 h 5218739"/>
                <a:gd name="connsiteX75" fmla="*/ 1204730 w 3737830"/>
                <a:gd name="connsiteY75" fmla="*/ 3527639 h 5218739"/>
                <a:gd name="connsiteX76" fmla="*/ 1251551 w 3737830"/>
                <a:gd name="connsiteY76" fmla="*/ 3524099 h 5218739"/>
                <a:gd name="connsiteX77" fmla="*/ 1263690 w 3737830"/>
                <a:gd name="connsiteY77" fmla="*/ 3532948 h 5218739"/>
                <a:gd name="connsiteX78" fmla="*/ 1274095 w 3737830"/>
                <a:gd name="connsiteY78" fmla="*/ 3522329 h 5218739"/>
                <a:gd name="connsiteX79" fmla="*/ 1278430 w 3737830"/>
                <a:gd name="connsiteY79" fmla="*/ 3501976 h 5218739"/>
                <a:gd name="connsiteX80" fmla="*/ 1273228 w 3737830"/>
                <a:gd name="connsiteY80" fmla="*/ 3489587 h 5218739"/>
                <a:gd name="connsiteX81" fmla="*/ 1289702 w 3737830"/>
                <a:gd name="connsiteY81" fmla="*/ 3474543 h 5218739"/>
                <a:gd name="connsiteX82" fmla="*/ 1300974 w 3737830"/>
                <a:gd name="connsiteY82" fmla="*/ 3476313 h 5218739"/>
                <a:gd name="connsiteX83" fmla="*/ 1300974 w 3737830"/>
                <a:gd name="connsiteY83" fmla="*/ 3499321 h 5218739"/>
                <a:gd name="connsiteX84" fmla="*/ 1315714 w 3737830"/>
                <a:gd name="connsiteY84" fmla="*/ 3489587 h 5218739"/>
                <a:gd name="connsiteX85" fmla="*/ 1327853 w 3737830"/>
                <a:gd name="connsiteY85" fmla="*/ 3486932 h 5218739"/>
                <a:gd name="connsiteX86" fmla="*/ 1350396 w 3737830"/>
                <a:gd name="connsiteY86" fmla="*/ 3479852 h 5218739"/>
                <a:gd name="connsiteX87" fmla="*/ 1374674 w 3737830"/>
                <a:gd name="connsiteY87" fmla="*/ 3482507 h 5218739"/>
                <a:gd name="connsiteX88" fmla="*/ 1368604 w 3737830"/>
                <a:gd name="connsiteY88" fmla="*/ 3494011 h 5218739"/>
                <a:gd name="connsiteX89" fmla="*/ 1369472 w 3737830"/>
                <a:gd name="connsiteY89" fmla="*/ 3517020 h 5218739"/>
                <a:gd name="connsiteX90" fmla="*/ 1392882 w 3737830"/>
                <a:gd name="connsiteY90" fmla="*/ 3492241 h 5218739"/>
                <a:gd name="connsiteX91" fmla="*/ 1416293 w 3737830"/>
                <a:gd name="connsiteY91" fmla="*/ 3491357 h 5218739"/>
                <a:gd name="connsiteX92" fmla="*/ 1442779 w 3737830"/>
                <a:gd name="connsiteY92" fmla="*/ 3466701 h 5218739"/>
                <a:gd name="connsiteX93" fmla="*/ 1499530 w 3737830"/>
                <a:gd name="connsiteY93" fmla="*/ 3501976 h 5218739"/>
                <a:gd name="connsiteX94" fmla="*/ 1544618 w 3737830"/>
                <a:gd name="connsiteY94" fmla="*/ 3581620 h 5218739"/>
                <a:gd name="connsiteX95" fmla="*/ 1551554 w 3737830"/>
                <a:gd name="connsiteY95" fmla="*/ 3574540 h 5218739"/>
                <a:gd name="connsiteX96" fmla="*/ 1567161 w 3737830"/>
                <a:gd name="connsiteY96" fmla="*/ 3575426 h 5218739"/>
                <a:gd name="connsiteX97" fmla="*/ 1578433 w 3737830"/>
                <a:gd name="connsiteY97" fmla="*/ 3586929 h 5218739"/>
                <a:gd name="connsiteX98" fmla="*/ 1613115 w 3737830"/>
                <a:gd name="connsiteY98" fmla="*/ 3594009 h 5218739"/>
                <a:gd name="connsiteX99" fmla="*/ 1653867 w 3737830"/>
                <a:gd name="connsiteY99" fmla="*/ 3578080 h 5218739"/>
                <a:gd name="connsiteX100" fmla="*/ 1694619 w 3737830"/>
                <a:gd name="connsiteY100" fmla="*/ 3586929 h 5218739"/>
                <a:gd name="connsiteX101" fmla="*/ 1693752 w 3737830"/>
                <a:gd name="connsiteY101" fmla="*/ 3627636 h 5218739"/>
                <a:gd name="connsiteX102" fmla="*/ 1721498 w 3737830"/>
                <a:gd name="connsiteY102" fmla="*/ 3656839 h 5218739"/>
                <a:gd name="connsiteX103" fmla="*/ 1761383 w 3737830"/>
                <a:gd name="connsiteY103" fmla="*/ 3656839 h 5218739"/>
                <a:gd name="connsiteX104" fmla="*/ 1760429 w 3737830"/>
                <a:gd name="connsiteY104" fmla="*/ 3685379 h 5218739"/>
                <a:gd name="connsiteX105" fmla="*/ 1778441 w 3737830"/>
                <a:gd name="connsiteY105" fmla="*/ 3689061 h 5218739"/>
                <a:gd name="connsiteX106" fmla="*/ 1800298 w 3737830"/>
                <a:gd name="connsiteY106" fmla="*/ 3684413 h 5218739"/>
                <a:gd name="connsiteX107" fmla="*/ 1813047 w 3737830"/>
                <a:gd name="connsiteY107" fmla="*/ 3669542 h 5218739"/>
                <a:gd name="connsiteX108" fmla="*/ 1833083 w 3737830"/>
                <a:gd name="connsiteY108" fmla="*/ 3667683 h 5218739"/>
                <a:gd name="connsiteX109" fmla="*/ 1855684 w 3737830"/>
                <a:gd name="connsiteY109" fmla="*/ 3637806 h 5218739"/>
                <a:gd name="connsiteX110" fmla="*/ 1862226 w 3737830"/>
                <a:gd name="connsiteY110" fmla="*/ 3644447 h 5218739"/>
                <a:gd name="connsiteX111" fmla="*/ 1853117 w 3737830"/>
                <a:gd name="connsiteY111" fmla="*/ 3669542 h 5218739"/>
                <a:gd name="connsiteX112" fmla="*/ 1870421 w 3737830"/>
                <a:gd name="connsiteY112" fmla="*/ 3712298 h 5218739"/>
                <a:gd name="connsiteX113" fmla="*/ 1874064 w 3737830"/>
                <a:gd name="connsiteY113" fmla="*/ 3742970 h 5218739"/>
                <a:gd name="connsiteX114" fmla="*/ 1873154 w 3737830"/>
                <a:gd name="connsiteY114" fmla="*/ 3769925 h 5218739"/>
                <a:gd name="connsiteX115" fmla="*/ 1893189 w 3737830"/>
                <a:gd name="connsiteY115" fmla="*/ 3781078 h 5218739"/>
                <a:gd name="connsiteX116" fmla="*/ 1911403 w 3737830"/>
                <a:gd name="connsiteY116" fmla="*/ 3782937 h 5218739"/>
                <a:gd name="connsiteX117" fmla="*/ 1913224 w 3737830"/>
                <a:gd name="connsiteY117" fmla="*/ 3799668 h 5218739"/>
                <a:gd name="connsiteX118" fmla="*/ 1923242 w 3737830"/>
                <a:gd name="connsiteY118" fmla="*/ 3816398 h 5218739"/>
                <a:gd name="connsiteX119" fmla="*/ 1921420 w 3737830"/>
                <a:gd name="connsiteY119" fmla="*/ 3828481 h 5218739"/>
                <a:gd name="connsiteX120" fmla="*/ 1909581 w 3737830"/>
                <a:gd name="connsiteY120" fmla="*/ 3831270 h 5218739"/>
                <a:gd name="connsiteX121" fmla="*/ 1906849 w 3737830"/>
                <a:gd name="connsiteY121" fmla="*/ 3821975 h 5218739"/>
                <a:gd name="connsiteX122" fmla="*/ 1894100 w 3737830"/>
                <a:gd name="connsiteY122" fmla="*/ 3826622 h 5218739"/>
                <a:gd name="connsiteX123" fmla="*/ 1890457 w 3737830"/>
                <a:gd name="connsiteY123" fmla="*/ 3846141 h 5218739"/>
                <a:gd name="connsiteX124" fmla="*/ 1878618 w 3737830"/>
                <a:gd name="connsiteY124" fmla="*/ 3858224 h 5218739"/>
                <a:gd name="connsiteX125" fmla="*/ 1885903 w 3737830"/>
                <a:gd name="connsiteY125" fmla="*/ 3884249 h 5218739"/>
                <a:gd name="connsiteX126" fmla="*/ 1875886 w 3737830"/>
                <a:gd name="connsiteY126" fmla="*/ 3924216 h 5218739"/>
                <a:gd name="connsiteX127" fmla="*/ 1895010 w 3737830"/>
                <a:gd name="connsiteY127" fmla="*/ 3936299 h 5218739"/>
                <a:gd name="connsiteX128" fmla="*/ 1912314 w 3737830"/>
                <a:gd name="connsiteY128" fmla="*/ 3958606 h 5218739"/>
                <a:gd name="connsiteX129" fmla="*/ 1907760 w 3737830"/>
                <a:gd name="connsiteY129" fmla="*/ 3967901 h 5218739"/>
                <a:gd name="connsiteX130" fmla="*/ 1909581 w 3737830"/>
                <a:gd name="connsiteY130" fmla="*/ 3979055 h 5218739"/>
                <a:gd name="connsiteX131" fmla="*/ 1884992 w 3737830"/>
                <a:gd name="connsiteY131" fmla="*/ 3993927 h 5218739"/>
                <a:gd name="connsiteX132" fmla="*/ 1879528 w 3737830"/>
                <a:gd name="connsiteY132" fmla="*/ 4009728 h 5218739"/>
                <a:gd name="connsiteX133" fmla="*/ 1809404 w 3737830"/>
                <a:gd name="connsiteY133" fmla="*/ 4037612 h 5218739"/>
                <a:gd name="connsiteX134" fmla="*/ 1823065 w 3737830"/>
                <a:gd name="connsiteY134" fmla="*/ 4052483 h 5218739"/>
                <a:gd name="connsiteX135" fmla="*/ 1815780 w 3737830"/>
                <a:gd name="connsiteY135" fmla="*/ 4067355 h 5218739"/>
                <a:gd name="connsiteX136" fmla="*/ 1833083 w 3737830"/>
                <a:gd name="connsiteY136" fmla="*/ 4098957 h 5218739"/>
                <a:gd name="connsiteX137" fmla="*/ 1851297 w 3737830"/>
                <a:gd name="connsiteY137" fmla="*/ 4098957 h 5218739"/>
                <a:gd name="connsiteX138" fmla="*/ 1872243 w 3737830"/>
                <a:gd name="connsiteY138" fmla="*/ 4117546 h 5218739"/>
                <a:gd name="connsiteX139" fmla="*/ 1884082 w 3737830"/>
                <a:gd name="connsiteY139" fmla="*/ 4126841 h 5218739"/>
                <a:gd name="connsiteX140" fmla="*/ 1895921 w 3737830"/>
                <a:gd name="connsiteY140" fmla="*/ 4175173 h 5218739"/>
                <a:gd name="connsiteX141" fmla="*/ 1881349 w 3737830"/>
                <a:gd name="connsiteY141" fmla="*/ 4193762 h 5218739"/>
                <a:gd name="connsiteX142" fmla="*/ 1896832 w 3737830"/>
                <a:gd name="connsiteY142" fmla="*/ 4199339 h 5218739"/>
                <a:gd name="connsiteX143" fmla="*/ 1902296 w 3737830"/>
                <a:gd name="connsiteY143" fmla="*/ 4209564 h 5218739"/>
                <a:gd name="connsiteX144" fmla="*/ 1948742 w 3737830"/>
                <a:gd name="connsiteY144" fmla="*/ 4229082 h 5218739"/>
                <a:gd name="connsiteX145" fmla="*/ 1986991 w 3737830"/>
                <a:gd name="connsiteY145" fmla="*/ 4230941 h 5218739"/>
                <a:gd name="connsiteX146" fmla="*/ 1997008 w 3737830"/>
                <a:gd name="connsiteY146" fmla="*/ 4243954 h 5218739"/>
                <a:gd name="connsiteX147" fmla="*/ 2015222 w 3737830"/>
                <a:gd name="connsiteY147" fmla="*/ 4250460 h 5218739"/>
                <a:gd name="connsiteX148" fmla="*/ 2017044 w 3737830"/>
                <a:gd name="connsiteY148" fmla="*/ 4276485 h 5218739"/>
                <a:gd name="connsiteX149" fmla="*/ 2069313 w 3737830"/>
                <a:gd name="connsiteY149" fmla="*/ 4257313 h 5218739"/>
                <a:gd name="connsiteX150" fmla="*/ 2062579 w 3737830"/>
                <a:gd name="connsiteY150" fmla="*/ 4282062 h 5218739"/>
                <a:gd name="connsiteX151" fmla="*/ 2075328 w 3737830"/>
                <a:gd name="connsiteY151" fmla="*/ 4304369 h 5218739"/>
                <a:gd name="connsiteX152" fmla="*/ 2056204 w 3737830"/>
                <a:gd name="connsiteY152" fmla="*/ 4313664 h 5218739"/>
                <a:gd name="connsiteX153" fmla="*/ 2068043 w 3737830"/>
                <a:gd name="connsiteY153" fmla="*/ 4321100 h 5218739"/>
                <a:gd name="connsiteX154" fmla="*/ 2078061 w 3737830"/>
                <a:gd name="connsiteY154" fmla="*/ 4341548 h 5218739"/>
                <a:gd name="connsiteX155" fmla="*/ 2064400 w 3737830"/>
                <a:gd name="connsiteY155" fmla="*/ 4361067 h 5218739"/>
                <a:gd name="connsiteX156" fmla="*/ 2056204 w 3737830"/>
                <a:gd name="connsiteY156" fmla="*/ 4380586 h 5218739"/>
                <a:gd name="connsiteX157" fmla="*/ 2033436 w 3737830"/>
                <a:gd name="connsiteY157" fmla="*/ 4400105 h 5218739"/>
                <a:gd name="connsiteX158" fmla="*/ 2037990 w 3737830"/>
                <a:gd name="connsiteY158" fmla="*/ 4411258 h 5218739"/>
                <a:gd name="connsiteX159" fmla="*/ 2053472 w 3737830"/>
                <a:gd name="connsiteY159" fmla="*/ 4401034 h 5218739"/>
                <a:gd name="connsiteX160" fmla="*/ 2052561 w 3737830"/>
                <a:gd name="connsiteY160" fmla="*/ 4432636 h 5218739"/>
                <a:gd name="connsiteX161" fmla="*/ 2033436 w 3737830"/>
                <a:gd name="connsiteY161" fmla="*/ 4438213 h 5218739"/>
                <a:gd name="connsiteX162" fmla="*/ 2042543 w 3737830"/>
                <a:gd name="connsiteY162" fmla="*/ 4480040 h 5218739"/>
                <a:gd name="connsiteX163" fmla="*/ 2017044 w 3737830"/>
                <a:gd name="connsiteY163" fmla="*/ 4512571 h 5218739"/>
                <a:gd name="connsiteX164" fmla="*/ 2007937 w 3737830"/>
                <a:gd name="connsiteY164" fmla="*/ 4507923 h 5218739"/>
                <a:gd name="connsiteX165" fmla="*/ 2001562 w 3737830"/>
                <a:gd name="connsiteY165" fmla="*/ 4520936 h 5218739"/>
                <a:gd name="connsiteX166" fmla="*/ 1984259 w 3737830"/>
                <a:gd name="connsiteY166" fmla="*/ 4509783 h 5218739"/>
                <a:gd name="connsiteX167" fmla="*/ 1950563 w 3737830"/>
                <a:gd name="connsiteY167" fmla="*/ 4519077 h 5218739"/>
                <a:gd name="connsiteX168" fmla="*/ 1963313 w 3737830"/>
                <a:gd name="connsiteY168" fmla="*/ 4536737 h 5218739"/>
                <a:gd name="connsiteX169" fmla="*/ 1934170 w 3737830"/>
                <a:gd name="connsiteY169" fmla="*/ 4572057 h 5218739"/>
                <a:gd name="connsiteX170" fmla="*/ 1926885 w 3737830"/>
                <a:gd name="connsiteY170" fmla="*/ 4600870 h 5218739"/>
                <a:gd name="connsiteX171" fmla="*/ 1898653 w 3737830"/>
                <a:gd name="connsiteY171" fmla="*/ 4582281 h 5218739"/>
                <a:gd name="connsiteX172" fmla="*/ 1865868 w 3737830"/>
                <a:gd name="connsiteY172" fmla="*/ 4631543 h 5218739"/>
                <a:gd name="connsiteX173" fmla="*/ 1869511 w 3737830"/>
                <a:gd name="connsiteY173" fmla="*/ 4645485 h 5218739"/>
                <a:gd name="connsiteX174" fmla="*/ 1869511 w 3737830"/>
                <a:gd name="connsiteY174" fmla="*/ 4657568 h 5218739"/>
                <a:gd name="connsiteX175" fmla="*/ 1884992 w 3737830"/>
                <a:gd name="connsiteY175" fmla="*/ 4678016 h 5218739"/>
                <a:gd name="connsiteX176" fmla="*/ 1876796 w 3737830"/>
                <a:gd name="connsiteY176" fmla="*/ 4700324 h 5218739"/>
                <a:gd name="connsiteX177" fmla="*/ 1880439 w 3737830"/>
                <a:gd name="connsiteY177" fmla="*/ 4714266 h 5218739"/>
                <a:gd name="connsiteX178" fmla="*/ 1874976 w 3737830"/>
                <a:gd name="connsiteY178" fmla="*/ 4726348 h 5218739"/>
                <a:gd name="connsiteX179" fmla="*/ 1886814 w 3737830"/>
                <a:gd name="connsiteY179" fmla="*/ 4729137 h 5218739"/>
                <a:gd name="connsiteX180" fmla="*/ 1911403 w 3737830"/>
                <a:gd name="connsiteY180" fmla="*/ 4765386 h 5218739"/>
                <a:gd name="connsiteX181" fmla="*/ 1944188 w 3737830"/>
                <a:gd name="connsiteY181" fmla="*/ 4783976 h 5218739"/>
                <a:gd name="connsiteX182" fmla="*/ 1942366 w 3737830"/>
                <a:gd name="connsiteY182" fmla="*/ 4806283 h 5218739"/>
                <a:gd name="connsiteX183" fmla="*/ 1965369 w 3737830"/>
                <a:gd name="connsiteY183" fmla="*/ 4849738 h 5218739"/>
                <a:gd name="connsiteX184" fmla="*/ 1997919 w 3737830"/>
                <a:gd name="connsiteY184" fmla="*/ 4851827 h 5218739"/>
                <a:gd name="connsiteX185" fmla="*/ 2058025 w 3737830"/>
                <a:gd name="connsiteY185" fmla="*/ 4830450 h 5218739"/>
                <a:gd name="connsiteX186" fmla="*/ 2702849 w 3737830"/>
                <a:gd name="connsiteY186" fmla="*/ 5188594 h 5218739"/>
                <a:gd name="connsiteX187" fmla="*/ 3506718 w 3737830"/>
                <a:gd name="connsiteY187" fmla="*/ 5218739 h 5218739"/>
                <a:gd name="connsiteX188" fmla="*/ 3737830 w 3737830"/>
                <a:gd name="connsiteY188" fmla="*/ 4465112 h 5218739"/>
                <a:gd name="connsiteX189" fmla="*/ 3707685 w 3737830"/>
                <a:gd name="connsiteY189" fmla="*/ 3801921 h 5218739"/>
                <a:gd name="connsiteX190" fmla="*/ 3737830 w 3737830"/>
                <a:gd name="connsiteY190" fmla="*/ 3289455 h 5218739"/>
                <a:gd name="connsiteX191" fmla="*/ 3446427 w 3737830"/>
                <a:gd name="connsiteY191" fmla="*/ 2666457 h 5218739"/>
                <a:gd name="connsiteX192" fmla="*/ 2853575 w 3737830"/>
                <a:gd name="connsiteY192" fmla="*/ 2676506 h 5218739"/>
                <a:gd name="connsiteX193" fmla="*/ 2572221 w 3737830"/>
                <a:gd name="connsiteY193" fmla="*/ 2475539 h 5218739"/>
                <a:gd name="connsiteX194" fmla="*/ 2793285 w 3737830"/>
                <a:gd name="connsiteY194" fmla="*/ 2274572 h 5218739"/>
                <a:gd name="connsiteX195" fmla="*/ 2873671 w 3737830"/>
                <a:gd name="connsiteY195" fmla="*/ 2013314 h 5218739"/>
                <a:gd name="connsiteX196" fmla="*/ 3144977 w 3737830"/>
                <a:gd name="connsiteY196" fmla="*/ 1782202 h 5218739"/>
                <a:gd name="connsiteX197" fmla="*/ 2984203 w 3737830"/>
                <a:gd name="connsiteY197" fmla="*/ 1330027 h 5218739"/>
                <a:gd name="connsiteX198" fmla="*/ 3165074 w 3737830"/>
                <a:gd name="connsiteY198" fmla="*/ 1108963 h 5218739"/>
                <a:gd name="connsiteX199" fmla="*/ 3438708 w 3737830"/>
                <a:gd name="connsiteY199" fmla="*/ 708324 h 5218739"/>
                <a:gd name="connsiteX200" fmla="*/ 3377270 w 3737830"/>
                <a:gd name="connsiteY200" fmla="*/ 563993 h 5218739"/>
                <a:gd name="connsiteX201" fmla="*/ 3316598 w 3737830"/>
                <a:gd name="connsiteY201" fmla="*/ 440404 h 5218739"/>
                <a:gd name="connsiteX202" fmla="*/ 3332784 w 3737830"/>
                <a:gd name="connsiteY202" fmla="*/ 263417 h 5218739"/>
                <a:gd name="connsiteX203" fmla="*/ 3106192 w 3737830"/>
                <a:gd name="connsiteY203" fmla="*/ 128907 h 5218739"/>
                <a:gd name="connsiteX204" fmla="*/ 3124462 w 3737830"/>
                <a:gd name="connsiteY204" fmla="*/ 12400 h 5218739"/>
                <a:gd name="connsiteX205" fmla="*/ 3020642 w 3737830"/>
                <a:gd name="connsiteY205" fmla="*/ 1477 h 5218739"/>
                <a:gd name="connsiteX206" fmla="*/ 2958526 w 3737830"/>
                <a:gd name="connsiteY206" fmla="*/ 38129 h 5218739"/>
                <a:gd name="connsiteX207" fmla="*/ 2965150 w 3737830"/>
                <a:gd name="connsiteY207" fmla="*/ 223300 h 5218739"/>
                <a:gd name="connsiteX208" fmla="*/ 2780177 w 3737830"/>
                <a:gd name="connsiteY208" fmla="*/ 305894 h 5218739"/>
                <a:gd name="connsiteX209" fmla="*/ 2762617 w 3737830"/>
                <a:gd name="connsiteY209" fmla="*/ 448814 h 5218739"/>
                <a:gd name="connsiteX0" fmla="*/ 2762617 w 3737830"/>
                <a:gd name="connsiteY0" fmla="*/ 448814 h 5218739"/>
                <a:gd name="connsiteX1" fmla="*/ 2424105 w 3737830"/>
                <a:gd name="connsiteY1" fmla="*/ 558395 h 5218739"/>
                <a:gd name="connsiteX2" fmla="*/ 2293527 w 3737830"/>
                <a:gd name="connsiteY2" fmla="*/ 545493 h 5218739"/>
                <a:gd name="connsiteX3" fmla="*/ 2241444 w 3737830"/>
                <a:gd name="connsiteY3" fmla="*/ 716503 h 5218739"/>
                <a:gd name="connsiteX4" fmla="*/ 2040286 w 3737830"/>
                <a:gd name="connsiteY4" fmla="*/ 792017 h 5218739"/>
                <a:gd name="connsiteX5" fmla="*/ 1996355 w 3737830"/>
                <a:gd name="connsiteY5" fmla="*/ 709423 h 5218739"/>
                <a:gd name="connsiteX6" fmla="*/ 1883059 w 3737830"/>
                <a:gd name="connsiteY6" fmla="*/ 810896 h 5218739"/>
                <a:gd name="connsiteX7" fmla="*/ 1700399 w 3737830"/>
                <a:gd name="connsiteY7" fmla="*/ 820335 h 5218739"/>
                <a:gd name="connsiteX8" fmla="*/ 1591727 w 3737830"/>
                <a:gd name="connsiteY8" fmla="*/ 910008 h 5218739"/>
                <a:gd name="connsiteX9" fmla="*/ 1478186 w 3737830"/>
                <a:gd name="connsiteY9" fmla="*/ 938674 h 5218739"/>
                <a:gd name="connsiteX10" fmla="*/ 1392881 w 3737830"/>
                <a:gd name="connsiteY10" fmla="*/ 1179028 h 5218739"/>
                <a:gd name="connsiteX11" fmla="*/ 1249527 w 3737830"/>
                <a:gd name="connsiteY11" fmla="*/ 1112953 h 5218739"/>
                <a:gd name="connsiteX12" fmla="*/ 1184787 w 3737830"/>
                <a:gd name="connsiteY12" fmla="*/ 1226224 h 5218739"/>
                <a:gd name="connsiteX13" fmla="*/ 1214845 w 3737830"/>
                <a:gd name="connsiteY13" fmla="*/ 1445687 h 5218739"/>
                <a:gd name="connsiteX14" fmla="*/ 1062243 w 3737830"/>
                <a:gd name="connsiteY14" fmla="*/ 1497603 h 5218739"/>
                <a:gd name="connsiteX15" fmla="*/ 1018312 w 3737830"/>
                <a:gd name="connsiteY15" fmla="*/ 1415010 h 5218739"/>
                <a:gd name="connsiteX16" fmla="*/ 932762 w 3737830"/>
                <a:gd name="connsiteY16" fmla="*/ 1436248 h 5218739"/>
                <a:gd name="connsiteX17" fmla="*/ 902682 w 3737830"/>
                <a:gd name="connsiteY17" fmla="*/ 1355452 h 5218739"/>
                <a:gd name="connsiteX18" fmla="*/ 646054 w 3737830"/>
                <a:gd name="connsiteY18" fmla="*/ 1443327 h 5218739"/>
                <a:gd name="connsiteX19" fmla="*/ 553567 w 3737830"/>
                <a:gd name="connsiteY19" fmla="*/ 1318257 h 5218739"/>
                <a:gd name="connsiteX20" fmla="*/ 528134 w 3737830"/>
                <a:gd name="connsiteY20" fmla="*/ 1490524 h 5218739"/>
                <a:gd name="connsiteX21" fmla="*/ 384780 w 3737830"/>
                <a:gd name="connsiteY21" fmla="*/ 1490524 h 5218739"/>
                <a:gd name="connsiteX22" fmla="*/ 289981 w 3737830"/>
                <a:gd name="connsiteY22" fmla="*/ 1625034 h 5218739"/>
                <a:gd name="connsiteX23" fmla="*/ 132783 w 3737830"/>
                <a:gd name="connsiteY23" fmla="*/ 1704252 h 5218739"/>
                <a:gd name="connsiteX24" fmla="*/ 137379 w 3737830"/>
                <a:gd name="connsiteY24" fmla="*/ 1825618 h 5218739"/>
                <a:gd name="connsiteX25" fmla="*/ 33332 w 3737830"/>
                <a:gd name="connsiteY25" fmla="*/ 1927091 h 5218739"/>
                <a:gd name="connsiteX26" fmla="*/ 6257 w 3737830"/>
                <a:gd name="connsiteY26" fmla="*/ 2273583 h 5218739"/>
                <a:gd name="connsiteX27" fmla="*/ 63390 w 3737830"/>
                <a:gd name="connsiteY27" fmla="*/ 2443891 h 5218739"/>
                <a:gd name="connsiteX28" fmla="*/ 125819 w 3737830"/>
                <a:gd name="connsiteY28" fmla="*/ 2469849 h 5218739"/>
                <a:gd name="connsiteX29" fmla="*/ 169750 w 3737830"/>
                <a:gd name="connsiteY29" fmla="*/ 2613798 h 5218739"/>
                <a:gd name="connsiteX30" fmla="*/ 358836 w 3737830"/>
                <a:gd name="connsiteY30" fmla="*/ 2804548 h 5218739"/>
                <a:gd name="connsiteX31" fmla="*/ 521198 w 3737830"/>
                <a:gd name="connsiteY31" fmla="*/ 2892257 h 5218739"/>
                <a:gd name="connsiteX32" fmla="*/ 598137 w 3737830"/>
                <a:gd name="connsiteY32" fmla="*/ 3135838 h 5218739"/>
                <a:gd name="connsiteX33" fmla="*/ 424087 w 3737830"/>
                <a:gd name="connsiteY33" fmla="*/ 3331184 h 5218739"/>
                <a:gd name="connsiteX34" fmla="*/ 292409 w 3737830"/>
                <a:gd name="connsiteY34" fmla="*/ 3556346 h 5218739"/>
                <a:gd name="connsiteX35" fmla="*/ 293251 w 3737830"/>
                <a:gd name="connsiteY35" fmla="*/ 3670361 h 5218739"/>
                <a:gd name="connsiteX36" fmla="*/ 335069 w 3737830"/>
                <a:gd name="connsiteY36" fmla="*/ 3679847 h 5218739"/>
                <a:gd name="connsiteX37" fmla="*/ 355879 w 3737830"/>
                <a:gd name="connsiteY37" fmla="*/ 3689581 h 5218739"/>
                <a:gd name="connsiteX38" fmla="*/ 379289 w 3737830"/>
                <a:gd name="connsiteY38" fmla="*/ 3682502 h 5218739"/>
                <a:gd name="connsiteX39" fmla="*/ 414839 w 3737830"/>
                <a:gd name="connsiteY39" fmla="*/ 3702855 h 5218739"/>
                <a:gd name="connsiteX40" fmla="*/ 446920 w 3737830"/>
                <a:gd name="connsiteY40" fmla="*/ 3695776 h 5218739"/>
                <a:gd name="connsiteX41" fmla="*/ 493741 w 3737830"/>
                <a:gd name="connsiteY41" fmla="*/ 3732943 h 5218739"/>
                <a:gd name="connsiteX42" fmla="*/ 522354 w 3737830"/>
                <a:gd name="connsiteY42" fmla="*/ 3724094 h 5218739"/>
                <a:gd name="connsiteX43" fmla="*/ 532759 w 3737830"/>
                <a:gd name="connsiteY43" fmla="*/ 3741792 h 5218739"/>
                <a:gd name="connsiteX44" fmla="*/ 569175 w 3737830"/>
                <a:gd name="connsiteY44" fmla="*/ 3717014 h 5218739"/>
                <a:gd name="connsiteX45" fmla="*/ 592586 w 3737830"/>
                <a:gd name="connsiteY45" fmla="*/ 3720554 h 5218739"/>
                <a:gd name="connsiteX46" fmla="*/ 610247 w 3737830"/>
                <a:gd name="connsiteY46" fmla="*/ 3714362 h 5218739"/>
                <a:gd name="connsiteX47" fmla="*/ 638542 w 3737830"/>
                <a:gd name="connsiteY47" fmla="*/ 3764424 h 5218739"/>
                <a:gd name="connsiteX48" fmla="*/ 654147 w 3737830"/>
                <a:gd name="connsiteY48" fmla="*/ 3775420 h 5218739"/>
                <a:gd name="connsiteX49" fmla="*/ 687095 w 3737830"/>
                <a:gd name="connsiteY49" fmla="*/ 3777190 h 5218739"/>
                <a:gd name="connsiteX50" fmla="*/ 692298 w 3737830"/>
                <a:gd name="connsiteY50" fmla="*/ 3751527 h 5218739"/>
                <a:gd name="connsiteX51" fmla="*/ 707038 w 3737830"/>
                <a:gd name="connsiteY51" fmla="*/ 3744447 h 5218739"/>
                <a:gd name="connsiteX52" fmla="*/ 706171 w 3737830"/>
                <a:gd name="connsiteY52" fmla="*/ 3728519 h 5218739"/>
                <a:gd name="connsiteX53" fmla="*/ 734784 w 3737830"/>
                <a:gd name="connsiteY53" fmla="*/ 3712590 h 5218739"/>
                <a:gd name="connsiteX54" fmla="*/ 751258 w 3737830"/>
                <a:gd name="connsiteY54" fmla="*/ 3718784 h 5218739"/>
                <a:gd name="connsiteX55" fmla="*/ 767732 w 3737830"/>
                <a:gd name="connsiteY55" fmla="*/ 3688697 h 5218739"/>
                <a:gd name="connsiteX56" fmla="*/ 818889 w 3737830"/>
                <a:gd name="connsiteY56" fmla="*/ 3698431 h 5218739"/>
                <a:gd name="connsiteX57" fmla="*/ 834496 w 3737830"/>
                <a:gd name="connsiteY57" fmla="*/ 3730288 h 5218739"/>
                <a:gd name="connsiteX58" fmla="*/ 868311 w 3737830"/>
                <a:gd name="connsiteY58" fmla="*/ 3683387 h 5218739"/>
                <a:gd name="connsiteX59" fmla="*/ 908196 w 3737830"/>
                <a:gd name="connsiteY59" fmla="*/ 3669228 h 5218739"/>
                <a:gd name="connsiteX60" fmla="*/ 934208 w 3737830"/>
                <a:gd name="connsiteY60" fmla="*/ 3674538 h 5218739"/>
                <a:gd name="connsiteX61" fmla="*/ 968890 w 3737830"/>
                <a:gd name="connsiteY61" fmla="*/ 3647105 h 5218739"/>
                <a:gd name="connsiteX62" fmla="*/ 994035 w 3737830"/>
                <a:gd name="connsiteY62" fmla="*/ 3640910 h 5218739"/>
                <a:gd name="connsiteX63" fmla="*/ 1026983 w 3737830"/>
                <a:gd name="connsiteY63" fmla="*/ 3599318 h 5218739"/>
                <a:gd name="connsiteX64" fmla="*/ 1054920 w 3737830"/>
                <a:gd name="connsiteY64" fmla="*/ 3580857 h 5218739"/>
                <a:gd name="connsiteX65" fmla="*/ 1068602 w 3737830"/>
                <a:gd name="connsiteY65" fmla="*/ 3593124 h 5218739"/>
                <a:gd name="connsiteX66" fmla="*/ 1093747 w 3737830"/>
                <a:gd name="connsiteY66" fmla="*/ 3608168 h 5218739"/>
                <a:gd name="connsiteX67" fmla="*/ 1105885 w 3737830"/>
                <a:gd name="connsiteY67" fmla="*/ 3580735 h 5218739"/>
                <a:gd name="connsiteX68" fmla="*/ 1116290 w 3737830"/>
                <a:gd name="connsiteY68" fmla="*/ 3585159 h 5218739"/>
                <a:gd name="connsiteX69" fmla="*/ 1138834 w 3737830"/>
                <a:gd name="connsiteY69" fmla="*/ 3550647 h 5218739"/>
                <a:gd name="connsiteX70" fmla="*/ 1159643 w 3737830"/>
                <a:gd name="connsiteY70" fmla="*/ 3545337 h 5218739"/>
                <a:gd name="connsiteX71" fmla="*/ 1169181 w 3737830"/>
                <a:gd name="connsiteY71" fmla="*/ 3554187 h 5218739"/>
                <a:gd name="connsiteX72" fmla="*/ 1177851 w 3737830"/>
                <a:gd name="connsiteY72" fmla="*/ 3545337 h 5218739"/>
                <a:gd name="connsiteX73" fmla="*/ 1187389 w 3737830"/>
                <a:gd name="connsiteY73" fmla="*/ 3543568 h 5218739"/>
                <a:gd name="connsiteX74" fmla="*/ 1189990 w 3737830"/>
                <a:gd name="connsiteY74" fmla="*/ 3533833 h 5218739"/>
                <a:gd name="connsiteX75" fmla="*/ 1204730 w 3737830"/>
                <a:gd name="connsiteY75" fmla="*/ 3527639 h 5218739"/>
                <a:gd name="connsiteX76" fmla="*/ 1251551 w 3737830"/>
                <a:gd name="connsiteY76" fmla="*/ 3524099 h 5218739"/>
                <a:gd name="connsiteX77" fmla="*/ 1263690 w 3737830"/>
                <a:gd name="connsiteY77" fmla="*/ 3532948 h 5218739"/>
                <a:gd name="connsiteX78" fmla="*/ 1274095 w 3737830"/>
                <a:gd name="connsiteY78" fmla="*/ 3522329 h 5218739"/>
                <a:gd name="connsiteX79" fmla="*/ 1278430 w 3737830"/>
                <a:gd name="connsiteY79" fmla="*/ 3501976 h 5218739"/>
                <a:gd name="connsiteX80" fmla="*/ 1273228 w 3737830"/>
                <a:gd name="connsiteY80" fmla="*/ 3489587 h 5218739"/>
                <a:gd name="connsiteX81" fmla="*/ 1289702 w 3737830"/>
                <a:gd name="connsiteY81" fmla="*/ 3474543 h 5218739"/>
                <a:gd name="connsiteX82" fmla="*/ 1300974 w 3737830"/>
                <a:gd name="connsiteY82" fmla="*/ 3476313 h 5218739"/>
                <a:gd name="connsiteX83" fmla="*/ 1300974 w 3737830"/>
                <a:gd name="connsiteY83" fmla="*/ 3499321 h 5218739"/>
                <a:gd name="connsiteX84" fmla="*/ 1315714 w 3737830"/>
                <a:gd name="connsiteY84" fmla="*/ 3489587 h 5218739"/>
                <a:gd name="connsiteX85" fmla="*/ 1327853 w 3737830"/>
                <a:gd name="connsiteY85" fmla="*/ 3486932 h 5218739"/>
                <a:gd name="connsiteX86" fmla="*/ 1350396 w 3737830"/>
                <a:gd name="connsiteY86" fmla="*/ 3479852 h 5218739"/>
                <a:gd name="connsiteX87" fmla="*/ 1374674 w 3737830"/>
                <a:gd name="connsiteY87" fmla="*/ 3482507 h 5218739"/>
                <a:gd name="connsiteX88" fmla="*/ 1368604 w 3737830"/>
                <a:gd name="connsiteY88" fmla="*/ 3494011 h 5218739"/>
                <a:gd name="connsiteX89" fmla="*/ 1369472 w 3737830"/>
                <a:gd name="connsiteY89" fmla="*/ 3517020 h 5218739"/>
                <a:gd name="connsiteX90" fmla="*/ 1392882 w 3737830"/>
                <a:gd name="connsiteY90" fmla="*/ 3492241 h 5218739"/>
                <a:gd name="connsiteX91" fmla="*/ 1416293 w 3737830"/>
                <a:gd name="connsiteY91" fmla="*/ 3491357 h 5218739"/>
                <a:gd name="connsiteX92" fmla="*/ 1442779 w 3737830"/>
                <a:gd name="connsiteY92" fmla="*/ 3466701 h 5218739"/>
                <a:gd name="connsiteX93" fmla="*/ 1499530 w 3737830"/>
                <a:gd name="connsiteY93" fmla="*/ 3501976 h 5218739"/>
                <a:gd name="connsiteX94" fmla="*/ 1544618 w 3737830"/>
                <a:gd name="connsiteY94" fmla="*/ 3581620 h 5218739"/>
                <a:gd name="connsiteX95" fmla="*/ 1551554 w 3737830"/>
                <a:gd name="connsiteY95" fmla="*/ 3574540 h 5218739"/>
                <a:gd name="connsiteX96" fmla="*/ 1567161 w 3737830"/>
                <a:gd name="connsiteY96" fmla="*/ 3575426 h 5218739"/>
                <a:gd name="connsiteX97" fmla="*/ 1578433 w 3737830"/>
                <a:gd name="connsiteY97" fmla="*/ 3586929 h 5218739"/>
                <a:gd name="connsiteX98" fmla="*/ 1613115 w 3737830"/>
                <a:gd name="connsiteY98" fmla="*/ 3594009 h 5218739"/>
                <a:gd name="connsiteX99" fmla="*/ 1653867 w 3737830"/>
                <a:gd name="connsiteY99" fmla="*/ 3578080 h 5218739"/>
                <a:gd name="connsiteX100" fmla="*/ 1694619 w 3737830"/>
                <a:gd name="connsiteY100" fmla="*/ 3586929 h 5218739"/>
                <a:gd name="connsiteX101" fmla="*/ 1693752 w 3737830"/>
                <a:gd name="connsiteY101" fmla="*/ 3627636 h 5218739"/>
                <a:gd name="connsiteX102" fmla="*/ 1721498 w 3737830"/>
                <a:gd name="connsiteY102" fmla="*/ 3656839 h 5218739"/>
                <a:gd name="connsiteX103" fmla="*/ 1761383 w 3737830"/>
                <a:gd name="connsiteY103" fmla="*/ 3656839 h 5218739"/>
                <a:gd name="connsiteX104" fmla="*/ 1760429 w 3737830"/>
                <a:gd name="connsiteY104" fmla="*/ 3685379 h 5218739"/>
                <a:gd name="connsiteX105" fmla="*/ 1778441 w 3737830"/>
                <a:gd name="connsiteY105" fmla="*/ 3689061 h 5218739"/>
                <a:gd name="connsiteX106" fmla="*/ 1800298 w 3737830"/>
                <a:gd name="connsiteY106" fmla="*/ 3684413 h 5218739"/>
                <a:gd name="connsiteX107" fmla="*/ 1813047 w 3737830"/>
                <a:gd name="connsiteY107" fmla="*/ 3669542 h 5218739"/>
                <a:gd name="connsiteX108" fmla="*/ 1833083 w 3737830"/>
                <a:gd name="connsiteY108" fmla="*/ 3667683 h 5218739"/>
                <a:gd name="connsiteX109" fmla="*/ 1855684 w 3737830"/>
                <a:gd name="connsiteY109" fmla="*/ 3637806 h 5218739"/>
                <a:gd name="connsiteX110" fmla="*/ 1862226 w 3737830"/>
                <a:gd name="connsiteY110" fmla="*/ 3644447 h 5218739"/>
                <a:gd name="connsiteX111" fmla="*/ 1853117 w 3737830"/>
                <a:gd name="connsiteY111" fmla="*/ 3669542 h 5218739"/>
                <a:gd name="connsiteX112" fmla="*/ 1870421 w 3737830"/>
                <a:gd name="connsiteY112" fmla="*/ 3712298 h 5218739"/>
                <a:gd name="connsiteX113" fmla="*/ 1874064 w 3737830"/>
                <a:gd name="connsiteY113" fmla="*/ 3742970 h 5218739"/>
                <a:gd name="connsiteX114" fmla="*/ 1873154 w 3737830"/>
                <a:gd name="connsiteY114" fmla="*/ 3769925 h 5218739"/>
                <a:gd name="connsiteX115" fmla="*/ 1893189 w 3737830"/>
                <a:gd name="connsiteY115" fmla="*/ 3781078 h 5218739"/>
                <a:gd name="connsiteX116" fmla="*/ 1911403 w 3737830"/>
                <a:gd name="connsiteY116" fmla="*/ 3782937 h 5218739"/>
                <a:gd name="connsiteX117" fmla="*/ 1913224 w 3737830"/>
                <a:gd name="connsiteY117" fmla="*/ 3799668 h 5218739"/>
                <a:gd name="connsiteX118" fmla="*/ 1923242 w 3737830"/>
                <a:gd name="connsiteY118" fmla="*/ 3816398 h 5218739"/>
                <a:gd name="connsiteX119" fmla="*/ 1921420 w 3737830"/>
                <a:gd name="connsiteY119" fmla="*/ 3828481 h 5218739"/>
                <a:gd name="connsiteX120" fmla="*/ 1909581 w 3737830"/>
                <a:gd name="connsiteY120" fmla="*/ 3831270 h 5218739"/>
                <a:gd name="connsiteX121" fmla="*/ 1906849 w 3737830"/>
                <a:gd name="connsiteY121" fmla="*/ 3821975 h 5218739"/>
                <a:gd name="connsiteX122" fmla="*/ 1894100 w 3737830"/>
                <a:gd name="connsiteY122" fmla="*/ 3826622 h 5218739"/>
                <a:gd name="connsiteX123" fmla="*/ 1890457 w 3737830"/>
                <a:gd name="connsiteY123" fmla="*/ 3846141 h 5218739"/>
                <a:gd name="connsiteX124" fmla="*/ 1878618 w 3737830"/>
                <a:gd name="connsiteY124" fmla="*/ 3858224 h 5218739"/>
                <a:gd name="connsiteX125" fmla="*/ 1885903 w 3737830"/>
                <a:gd name="connsiteY125" fmla="*/ 3884249 h 5218739"/>
                <a:gd name="connsiteX126" fmla="*/ 1875886 w 3737830"/>
                <a:gd name="connsiteY126" fmla="*/ 3924216 h 5218739"/>
                <a:gd name="connsiteX127" fmla="*/ 1895010 w 3737830"/>
                <a:gd name="connsiteY127" fmla="*/ 3936299 h 5218739"/>
                <a:gd name="connsiteX128" fmla="*/ 1912314 w 3737830"/>
                <a:gd name="connsiteY128" fmla="*/ 3958606 h 5218739"/>
                <a:gd name="connsiteX129" fmla="*/ 1907760 w 3737830"/>
                <a:gd name="connsiteY129" fmla="*/ 3967901 h 5218739"/>
                <a:gd name="connsiteX130" fmla="*/ 1909581 w 3737830"/>
                <a:gd name="connsiteY130" fmla="*/ 3979055 h 5218739"/>
                <a:gd name="connsiteX131" fmla="*/ 1884992 w 3737830"/>
                <a:gd name="connsiteY131" fmla="*/ 3993927 h 5218739"/>
                <a:gd name="connsiteX132" fmla="*/ 1879528 w 3737830"/>
                <a:gd name="connsiteY132" fmla="*/ 4009728 h 5218739"/>
                <a:gd name="connsiteX133" fmla="*/ 1809404 w 3737830"/>
                <a:gd name="connsiteY133" fmla="*/ 4037612 h 5218739"/>
                <a:gd name="connsiteX134" fmla="*/ 1823065 w 3737830"/>
                <a:gd name="connsiteY134" fmla="*/ 4052483 h 5218739"/>
                <a:gd name="connsiteX135" fmla="*/ 1815780 w 3737830"/>
                <a:gd name="connsiteY135" fmla="*/ 4067355 h 5218739"/>
                <a:gd name="connsiteX136" fmla="*/ 1833083 w 3737830"/>
                <a:gd name="connsiteY136" fmla="*/ 4098957 h 5218739"/>
                <a:gd name="connsiteX137" fmla="*/ 1851297 w 3737830"/>
                <a:gd name="connsiteY137" fmla="*/ 4098957 h 5218739"/>
                <a:gd name="connsiteX138" fmla="*/ 1872243 w 3737830"/>
                <a:gd name="connsiteY138" fmla="*/ 4117546 h 5218739"/>
                <a:gd name="connsiteX139" fmla="*/ 1884082 w 3737830"/>
                <a:gd name="connsiteY139" fmla="*/ 4126841 h 5218739"/>
                <a:gd name="connsiteX140" fmla="*/ 1895921 w 3737830"/>
                <a:gd name="connsiteY140" fmla="*/ 4175173 h 5218739"/>
                <a:gd name="connsiteX141" fmla="*/ 1881349 w 3737830"/>
                <a:gd name="connsiteY141" fmla="*/ 4193762 h 5218739"/>
                <a:gd name="connsiteX142" fmla="*/ 1896832 w 3737830"/>
                <a:gd name="connsiteY142" fmla="*/ 4199339 h 5218739"/>
                <a:gd name="connsiteX143" fmla="*/ 1902296 w 3737830"/>
                <a:gd name="connsiteY143" fmla="*/ 4209564 h 5218739"/>
                <a:gd name="connsiteX144" fmla="*/ 1948742 w 3737830"/>
                <a:gd name="connsiteY144" fmla="*/ 4229082 h 5218739"/>
                <a:gd name="connsiteX145" fmla="*/ 1986991 w 3737830"/>
                <a:gd name="connsiteY145" fmla="*/ 4230941 h 5218739"/>
                <a:gd name="connsiteX146" fmla="*/ 1997008 w 3737830"/>
                <a:gd name="connsiteY146" fmla="*/ 4243954 h 5218739"/>
                <a:gd name="connsiteX147" fmla="*/ 2015222 w 3737830"/>
                <a:gd name="connsiteY147" fmla="*/ 4250460 h 5218739"/>
                <a:gd name="connsiteX148" fmla="*/ 2017044 w 3737830"/>
                <a:gd name="connsiteY148" fmla="*/ 4276485 h 5218739"/>
                <a:gd name="connsiteX149" fmla="*/ 2069313 w 3737830"/>
                <a:gd name="connsiteY149" fmla="*/ 4257313 h 5218739"/>
                <a:gd name="connsiteX150" fmla="*/ 2062579 w 3737830"/>
                <a:gd name="connsiteY150" fmla="*/ 4282062 h 5218739"/>
                <a:gd name="connsiteX151" fmla="*/ 2075328 w 3737830"/>
                <a:gd name="connsiteY151" fmla="*/ 4304369 h 5218739"/>
                <a:gd name="connsiteX152" fmla="*/ 2056204 w 3737830"/>
                <a:gd name="connsiteY152" fmla="*/ 4313664 h 5218739"/>
                <a:gd name="connsiteX153" fmla="*/ 2068043 w 3737830"/>
                <a:gd name="connsiteY153" fmla="*/ 4321100 h 5218739"/>
                <a:gd name="connsiteX154" fmla="*/ 2078061 w 3737830"/>
                <a:gd name="connsiteY154" fmla="*/ 4341548 h 5218739"/>
                <a:gd name="connsiteX155" fmla="*/ 2064400 w 3737830"/>
                <a:gd name="connsiteY155" fmla="*/ 4361067 h 5218739"/>
                <a:gd name="connsiteX156" fmla="*/ 2056204 w 3737830"/>
                <a:gd name="connsiteY156" fmla="*/ 4380586 h 5218739"/>
                <a:gd name="connsiteX157" fmla="*/ 2033436 w 3737830"/>
                <a:gd name="connsiteY157" fmla="*/ 4400105 h 5218739"/>
                <a:gd name="connsiteX158" fmla="*/ 2037990 w 3737830"/>
                <a:gd name="connsiteY158" fmla="*/ 4411258 h 5218739"/>
                <a:gd name="connsiteX159" fmla="*/ 2053472 w 3737830"/>
                <a:gd name="connsiteY159" fmla="*/ 4401034 h 5218739"/>
                <a:gd name="connsiteX160" fmla="*/ 2052561 w 3737830"/>
                <a:gd name="connsiteY160" fmla="*/ 4432636 h 5218739"/>
                <a:gd name="connsiteX161" fmla="*/ 2033436 w 3737830"/>
                <a:gd name="connsiteY161" fmla="*/ 4438213 h 5218739"/>
                <a:gd name="connsiteX162" fmla="*/ 2042543 w 3737830"/>
                <a:gd name="connsiteY162" fmla="*/ 4480040 h 5218739"/>
                <a:gd name="connsiteX163" fmla="*/ 2017044 w 3737830"/>
                <a:gd name="connsiteY163" fmla="*/ 4512571 h 5218739"/>
                <a:gd name="connsiteX164" fmla="*/ 2007937 w 3737830"/>
                <a:gd name="connsiteY164" fmla="*/ 4507923 h 5218739"/>
                <a:gd name="connsiteX165" fmla="*/ 2001562 w 3737830"/>
                <a:gd name="connsiteY165" fmla="*/ 4520936 h 5218739"/>
                <a:gd name="connsiteX166" fmla="*/ 1984259 w 3737830"/>
                <a:gd name="connsiteY166" fmla="*/ 4509783 h 5218739"/>
                <a:gd name="connsiteX167" fmla="*/ 1950563 w 3737830"/>
                <a:gd name="connsiteY167" fmla="*/ 4519077 h 5218739"/>
                <a:gd name="connsiteX168" fmla="*/ 1963313 w 3737830"/>
                <a:gd name="connsiteY168" fmla="*/ 4536737 h 5218739"/>
                <a:gd name="connsiteX169" fmla="*/ 1934170 w 3737830"/>
                <a:gd name="connsiteY169" fmla="*/ 4572057 h 5218739"/>
                <a:gd name="connsiteX170" fmla="*/ 1926885 w 3737830"/>
                <a:gd name="connsiteY170" fmla="*/ 4600870 h 5218739"/>
                <a:gd name="connsiteX171" fmla="*/ 1898653 w 3737830"/>
                <a:gd name="connsiteY171" fmla="*/ 4582281 h 5218739"/>
                <a:gd name="connsiteX172" fmla="*/ 1865868 w 3737830"/>
                <a:gd name="connsiteY172" fmla="*/ 4631543 h 5218739"/>
                <a:gd name="connsiteX173" fmla="*/ 1869511 w 3737830"/>
                <a:gd name="connsiteY173" fmla="*/ 4645485 h 5218739"/>
                <a:gd name="connsiteX174" fmla="*/ 1869511 w 3737830"/>
                <a:gd name="connsiteY174" fmla="*/ 4657568 h 5218739"/>
                <a:gd name="connsiteX175" fmla="*/ 1884992 w 3737830"/>
                <a:gd name="connsiteY175" fmla="*/ 4678016 h 5218739"/>
                <a:gd name="connsiteX176" fmla="*/ 1876796 w 3737830"/>
                <a:gd name="connsiteY176" fmla="*/ 4700324 h 5218739"/>
                <a:gd name="connsiteX177" fmla="*/ 1880439 w 3737830"/>
                <a:gd name="connsiteY177" fmla="*/ 4714266 h 5218739"/>
                <a:gd name="connsiteX178" fmla="*/ 1874976 w 3737830"/>
                <a:gd name="connsiteY178" fmla="*/ 4726348 h 5218739"/>
                <a:gd name="connsiteX179" fmla="*/ 1886814 w 3737830"/>
                <a:gd name="connsiteY179" fmla="*/ 4729137 h 5218739"/>
                <a:gd name="connsiteX180" fmla="*/ 1911403 w 3737830"/>
                <a:gd name="connsiteY180" fmla="*/ 4765386 h 5218739"/>
                <a:gd name="connsiteX181" fmla="*/ 1944188 w 3737830"/>
                <a:gd name="connsiteY181" fmla="*/ 4783976 h 5218739"/>
                <a:gd name="connsiteX182" fmla="*/ 1942366 w 3737830"/>
                <a:gd name="connsiteY182" fmla="*/ 4806283 h 5218739"/>
                <a:gd name="connsiteX183" fmla="*/ 1965369 w 3737830"/>
                <a:gd name="connsiteY183" fmla="*/ 4849738 h 5218739"/>
                <a:gd name="connsiteX184" fmla="*/ 1997919 w 3737830"/>
                <a:gd name="connsiteY184" fmla="*/ 4851827 h 5218739"/>
                <a:gd name="connsiteX185" fmla="*/ 2058025 w 3737830"/>
                <a:gd name="connsiteY185" fmla="*/ 4830450 h 5218739"/>
                <a:gd name="connsiteX186" fmla="*/ 2702849 w 3737830"/>
                <a:gd name="connsiteY186" fmla="*/ 5188594 h 5218739"/>
                <a:gd name="connsiteX187" fmla="*/ 3506718 w 3737830"/>
                <a:gd name="connsiteY187" fmla="*/ 5218739 h 5218739"/>
                <a:gd name="connsiteX188" fmla="*/ 3737830 w 3737830"/>
                <a:gd name="connsiteY188" fmla="*/ 4465112 h 5218739"/>
                <a:gd name="connsiteX189" fmla="*/ 3707685 w 3737830"/>
                <a:gd name="connsiteY189" fmla="*/ 3801921 h 5218739"/>
                <a:gd name="connsiteX190" fmla="*/ 3737830 w 3737830"/>
                <a:gd name="connsiteY190" fmla="*/ 3289455 h 5218739"/>
                <a:gd name="connsiteX191" fmla="*/ 3446427 w 3737830"/>
                <a:gd name="connsiteY191" fmla="*/ 2666457 h 5218739"/>
                <a:gd name="connsiteX192" fmla="*/ 2853575 w 3737830"/>
                <a:gd name="connsiteY192" fmla="*/ 2676506 h 5218739"/>
                <a:gd name="connsiteX193" fmla="*/ 2572221 w 3737830"/>
                <a:gd name="connsiteY193" fmla="*/ 2475539 h 5218739"/>
                <a:gd name="connsiteX194" fmla="*/ 2793285 w 3737830"/>
                <a:gd name="connsiteY194" fmla="*/ 2274572 h 5218739"/>
                <a:gd name="connsiteX195" fmla="*/ 2873671 w 3737830"/>
                <a:gd name="connsiteY195" fmla="*/ 2013314 h 5218739"/>
                <a:gd name="connsiteX196" fmla="*/ 3144977 w 3737830"/>
                <a:gd name="connsiteY196" fmla="*/ 1782202 h 5218739"/>
                <a:gd name="connsiteX197" fmla="*/ 2984203 w 3737830"/>
                <a:gd name="connsiteY197" fmla="*/ 1330027 h 5218739"/>
                <a:gd name="connsiteX198" fmla="*/ 3165074 w 3737830"/>
                <a:gd name="connsiteY198" fmla="*/ 1108963 h 5218739"/>
                <a:gd name="connsiteX199" fmla="*/ 3438708 w 3737830"/>
                <a:gd name="connsiteY199" fmla="*/ 708324 h 5218739"/>
                <a:gd name="connsiteX200" fmla="*/ 3377270 w 3737830"/>
                <a:gd name="connsiteY200" fmla="*/ 563993 h 5218739"/>
                <a:gd name="connsiteX201" fmla="*/ 3316598 w 3737830"/>
                <a:gd name="connsiteY201" fmla="*/ 440404 h 5218739"/>
                <a:gd name="connsiteX202" fmla="*/ 3332784 w 3737830"/>
                <a:gd name="connsiteY202" fmla="*/ 263417 h 5218739"/>
                <a:gd name="connsiteX203" fmla="*/ 3106192 w 3737830"/>
                <a:gd name="connsiteY203" fmla="*/ 128907 h 5218739"/>
                <a:gd name="connsiteX204" fmla="*/ 3124462 w 3737830"/>
                <a:gd name="connsiteY204" fmla="*/ 12400 h 5218739"/>
                <a:gd name="connsiteX205" fmla="*/ 3020642 w 3737830"/>
                <a:gd name="connsiteY205" fmla="*/ 1477 h 5218739"/>
                <a:gd name="connsiteX206" fmla="*/ 2958526 w 3737830"/>
                <a:gd name="connsiteY206" fmla="*/ 38129 h 5218739"/>
                <a:gd name="connsiteX207" fmla="*/ 2965150 w 3737830"/>
                <a:gd name="connsiteY207" fmla="*/ 223300 h 5218739"/>
                <a:gd name="connsiteX208" fmla="*/ 2780177 w 3737830"/>
                <a:gd name="connsiteY208" fmla="*/ 305894 h 5218739"/>
                <a:gd name="connsiteX209" fmla="*/ 2762617 w 3737830"/>
                <a:gd name="connsiteY209" fmla="*/ 448814 h 5218739"/>
                <a:gd name="connsiteX0" fmla="*/ 2762617 w 3737830"/>
                <a:gd name="connsiteY0" fmla="*/ 448814 h 5218739"/>
                <a:gd name="connsiteX1" fmla="*/ 2424105 w 3737830"/>
                <a:gd name="connsiteY1" fmla="*/ 558395 h 5218739"/>
                <a:gd name="connsiteX2" fmla="*/ 2293527 w 3737830"/>
                <a:gd name="connsiteY2" fmla="*/ 545493 h 5218739"/>
                <a:gd name="connsiteX3" fmla="*/ 2241444 w 3737830"/>
                <a:gd name="connsiteY3" fmla="*/ 716503 h 5218739"/>
                <a:gd name="connsiteX4" fmla="*/ 2040286 w 3737830"/>
                <a:gd name="connsiteY4" fmla="*/ 792017 h 5218739"/>
                <a:gd name="connsiteX5" fmla="*/ 1996355 w 3737830"/>
                <a:gd name="connsiteY5" fmla="*/ 709423 h 5218739"/>
                <a:gd name="connsiteX6" fmla="*/ 1883059 w 3737830"/>
                <a:gd name="connsiteY6" fmla="*/ 810896 h 5218739"/>
                <a:gd name="connsiteX7" fmla="*/ 1700399 w 3737830"/>
                <a:gd name="connsiteY7" fmla="*/ 820335 h 5218739"/>
                <a:gd name="connsiteX8" fmla="*/ 1591727 w 3737830"/>
                <a:gd name="connsiteY8" fmla="*/ 910008 h 5218739"/>
                <a:gd name="connsiteX9" fmla="*/ 1478186 w 3737830"/>
                <a:gd name="connsiteY9" fmla="*/ 938674 h 5218739"/>
                <a:gd name="connsiteX10" fmla="*/ 1392881 w 3737830"/>
                <a:gd name="connsiteY10" fmla="*/ 1179028 h 5218739"/>
                <a:gd name="connsiteX11" fmla="*/ 1249527 w 3737830"/>
                <a:gd name="connsiteY11" fmla="*/ 1112953 h 5218739"/>
                <a:gd name="connsiteX12" fmla="*/ 1184787 w 3737830"/>
                <a:gd name="connsiteY12" fmla="*/ 1226224 h 5218739"/>
                <a:gd name="connsiteX13" fmla="*/ 1214845 w 3737830"/>
                <a:gd name="connsiteY13" fmla="*/ 1445687 h 5218739"/>
                <a:gd name="connsiteX14" fmla="*/ 1062243 w 3737830"/>
                <a:gd name="connsiteY14" fmla="*/ 1497603 h 5218739"/>
                <a:gd name="connsiteX15" fmla="*/ 1018312 w 3737830"/>
                <a:gd name="connsiteY15" fmla="*/ 1415010 h 5218739"/>
                <a:gd name="connsiteX16" fmla="*/ 932762 w 3737830"/>
                <a:gd name="connsiteY16" fmla="*/ 1436248 h 5218739"/>
                <a:gd name="connsiteX17" fmla="*/ 902682 w 3737830"/>
                <a:gd name="connsiteY17" fmla="*/ 1355452 h 5218739"/>
                <a:gd name="connsiteX18" fmla="*/ 646054 w 3737830"/>
                <a:gd name="connsiteY18" fmla="*/ 1443327 h 5218739"/>
                <a:gd name="connsiteX19" fmla="*/ 553567 w 3737830"/>
                <a:gd name="connsiteY19" fmla="*/ 1318257 h 5218739"/>
                <a:gd name="connsiteX20" fmla="*/ 528134 w 3737830"/>
                <a:gd name="connsiteY20" fmla="*/ 1490524 h 5218739"/>
                <a:gd name="connsiteX21" fmla="*/ 384780 w 3737830"/>
                <a:gd name="connsiteY21" fmla="*/ 1490524 h 5218739"/>
                <a:gd name="connsiteX22" fmla="*/ 289981 w 3737830"/>
                <a:gd name="connsiteY22" fmla="*/ 1625034 h 5218739"/>
                <a:gd name="connsiteX23" fmla="*/ 132783 w 3737830"/>
                <a:gd name="connsiteY23" fmla="*/ 1704252 h 5218739"/>
                <a:gd name="connsiteX24" fmla="*/ 137379 w 3737830"/>
                <a:gd name="connsiteY24" fmla="*/ 1825618 h 5218739"/>
                <a:gd name="connsiteX25" fmla="*/ 33332 w 3737830"/>
                <a:gd name="connsiteY25" fmla="*/ 1927091 h 5218739"/>
                <a:gd name="connsiteX26" fmla="*/ 6257 w 3737830"/>
                <a:gd name="connsiteY26" fmla="*/ 2273583 h 5218739"/>
                <a:gd name="connsiteX27" fmla="*/ 63390 w 3737830"/>
                <a:gd name="connsiteY27" fmla="*/ 2443891 h 5218739"/>
                <a:gd name="connsiteX28" fmla="*/ 125819 w 3737830"/>
                <a:gd name="connsiteY28" fmla="*/ 2469849 h 5218739"/>
                <a:gd name="connsiteX29" fmla="*/ 169750 w 3737830"/>
                <a:gd name="connsiteY29" fmla="*/ 2613798 h 5218739"/>
                <a:gd name="connsiteX30" fmla="*/ 358836 w 3737830"/>
                <a:gd name="connsiteY30" fmla="*/ 2804548 h 5218739"/>
                <a:gd name="connsiteX31" fmla="*/ 521198 w 3737830"/>
                <a:gd name="connsiteY31" fmla="*/ 2892257 h 5218739"/>
                <a:gd name="connsiteX32" fmla="*/ 598137 w 3737830"/>
                <a:gd name="connsiteY32" fmla="*/ 3135838 h 5218739"/>
                <a:gd name="connsiteX33" fmla="*/ 424087 w 3737830"/>
                <a:gd name="connsiteY33" fmla="*/ 3331184 h 5218739"/>
                <a:gd name="connsiteX34" fmla="*/ 292409 w 3737830"/>
                <a:gd name="connsiteY34" fmla="*/ 3556346 h 5218739"/>
                <a:gd name="connsiteX35" fmla="*/ 293251 w 3737830"/>
                <a:gd name="connsiteY35" fmla="*/ 3670361 h 5218739"/>
                <a:gd name="connsiteX36" fmla="*/ 335069 w 3737830"/>
                <a:gd name="connsiteY36" fmla="*/ 3679847 h 5218739"/>
                <a:gd name="connsiteX37" fmla="*/ 355879 w 3737830"/>
                <a:gd name="connsiteY37" fmla="*/ 3689581 h 5218739"/>
                <a:gd name="connsiteX38" fmla="*/ 379289 w 3737830"/>
                <a:gd name="connsiteY38" fmla="*/ 3682502 h 5218739"/>
                <a:gd name="connsiteX39" fmla="*/ 414839 w 3737830"/>
                <a:gd name="connsiteY39" fmla="*/ 3702855 h 5218739"/>
                <a:gd name="connsiteX40" fmla="*/ 446920 w 3737830"/>
                <a:gd name="connsiteY40" fmla="*/ 3695776 h 5218739"/>
                <a:gd name="connsiteX41" fmla="*/ 493741 w 3737830"/>
                <a:gd name="connsiteY41" fmla="*/ 3732943 h 5218739"/>
                <a:gd name="connsiteX42" fmla="*/ 522354 w 3737830"/>
                <a:gd name="connsiteY42" fmla="*/ 3724094 h 5218739"/>
                <a:gd name="connsiteX43" fmla="*/ 532759 w 3737830"/>
                <a:gd name="connsiteY43" fmla="*/ 3741792 h 5218739"/>
                <a:gd name="connsiteX44" fmla="*/ 569175 w 3737830"/>
                <a:gd name="connsiteY44" fmla="*/ 3717014 h 5218739"/>
                <a:gd name="connsiteX45" fmla="*/ 592586 w 3737830"/>
                <a:gd name="connsiteY45" fmla="*/ 3720554 h 5218739"/>
                <a:gd name="connsiteX46" fmla="*/ 610247 w 3737830"/>
                <a:gd name="connsiteY46" fmla="*/ 3714362 h 5218739"/>
                <a:gd name="connsiteX47" fmla="*/ 638542 w 3737830"/>
                <a:gd name="connsiteY47" fmla="*/ 3764424 h 5218739"/>
                <a:gd name="connsiteX48" fmla="*/ 654147 w 3737830"/>
                <a:gd name="connsiteY48" fmla="*/ 3775420 h 5218739"/>
                <a:gd name="connsiteX49" fmla="*/ 687095 w 3737830"/>
                <a:gd name="connsiteY49" fmla="*/ 3777190 h 5218739"/>
                <a:gd name="connsiteX50" fmla="*/ 692298 w 3737830"/>
                <a:gd name="connsiteY50" fmla="*/ 3751527 h 5218739"/>
                <a:gd name="connsiteX51" fmla="*/ 707038 w 3737830"/>
                <a:gd name="connsiteY51" fmla="*/ 3744447 h 5218739"/>
                <a:gd name="connsiteX52" fmla="*/ 706171 w 3737830"/>
                <a:gd name="connsiteY52" fmla="*/ 3728519 h 5218739"/>
                <a:gd name="connsiteX53" fmla="*/ 734784 w 3737830"/>
                <a:gd name="connsiteY53" fmla="*/ 3712590 h 5218739"/>
                <a:gd name="connsiteX54" fmla="*/ 751258 w 3737830"/>
                <a:gd name="connsiteY54" fmla="*/ 3718784 h 5218739"/>
                <a:gd name="connsiteX55" fmla="*/ 767732 w 3737830"/>
                <a:gd name="connsiteY55" fmla="*/ 3688697 h 5218739"/>
                <a:gd name="connsiteX56" fmla="*/ 818889 w 3737830"/>
                <a:gd name="connsiteY56" fmla="*/ 3698431 h 5218739"/>
                <a:gd name="connsiteX57" fmla="*/ 834496 w 3737830"/>
                <a:gd name="connsiteY57" fmla="*/ 3730288 h 5218739"/>
                <a:gd name="connsiteX58" fmla="*/ 868311 w 3737830"/>
                <a:gd name="connsiteY58" fmla="*/ 3683387 h 5218739"/>
                <a:gd name="connsiteX59" fmla="*/ 908196 w 3737830"/>
                <a:gd name="connsiteY59" fmla="*/ 3669228 h 5218739"/>
                <a:gd name="connsiteX60" fmla="*/ 934208 w 3737830"/>
                <a:gd name="connsiteY60" fmla="*/ 3674538 h 5218739"/>
                <a:gd name="connsiteX61" fmla="*/ 968890 w 3737830"/>
                <a:gd name="connsiteY61" fmla="*/ 3647105 h 5218739"/>
                <a:gd name="connsiteX62" fmla="*/ 994035 w 3737830"/>
                <a:gd name="connsiteY62" fmla="*/ 3640910 h 5218739"/>
                <a:gd name="connsiteX63" fmla="*/ 1026983 w 3737830"/>
                <a:gd name="connsiteY63" fmla="*/ 3599318 h 5218739"/>
                <a:gd name="connsiteX64" fmla="*/ 1054920 w 3737830"/>
                <a:gd name="connsiteY64" fmla="*/ 3580857 h 5218739"/>
                <a:gd name="connsiteX65" fmla="*/ 1068602 w 3737830"/>
                <a:gd name="connsiteY65" fmla="*/ 3593124 h 5218739"/>
                <a:gd name="connsiteX66" fmla="*/ 1093747 w 3737830"/>
                <a:gd name="connsiteY66" fmla="*/ 3608168 h 5218739"/>
                <a:gd name="connsiteX67" fmla="*/ 1105885 w 3737830"/>
                <a:gd name="connsiteY67" fmla="*/ 3580735 h 5218739"/>
                <a:gd name="connsiteX68" fmla="*/ 1116290 w 3737830"/>
                <a:gd name="connsiteY68" fmla="*/ 3585159 h 5218739"/>
                <a:gd name="connsiteX69" fmla="*/ 1138834 w 3737830"/>
                <a:gd name="connsiteY69" fmla="*/ 3550647 h 5218739"/>
                <a:gd name="connsiteX70" fmla="*/ 1159643 w 3737830"/>
                <a:gd name="connsiteY70" fmla="*/ 3545337 h 5218739"/>
                <a:gd name="connsiteX71" fmla="*/ 1169181 w 3737830"/>
                <a:gd name="connsiteY71" fmla="*/ 3554187 h 5218739"/>
                <a:gd name="connsiteX72" fmla="*/ 1177851 w 3737830"/>
                <a:gd name="connsiteY72" fmla="*/ 3545337 h 5218739"/>
                <a:gd name="connsiteX73" fmla="*/ 1187389 w 3737830"/>
                <a:gd name="connsiteY73" fmla="*/ 3543568 h 5218739"/>
                <a:gd name="connsiteX74" fmla="*/ 1189990 w 3737830"/>
                <a:gd name="connsiteY74" fmla="*/ 3533833 h 5218739"/>
                <a:gd name="connsiteX75" fmla="*/ 1204730 w 3737830"/>
                <a:gd name="connsiteY75" fmla="*/ 3527639 h 5218739"/>
                <a:gd name="connsiteX76" fmla="*/ 1251551 w 3737830"/>
                <a:gd name="connsiteY76" fmla="*/ 3524099 h 5218739"/>
                <a:gd name="connsiteX77" fmla="*/ 1263690 w 3737830"/>
                <a:gd name="connsiteY77" fmla="*/ 3532948 h 5218739"/>
                <a:gd name="connsiteX78" fmla="*/ 1274095 w 3737830"/>
                <a:gd name="connsiteY78" fmla="*/ 3522329 h 5218739"/>
                <a:gd name="connsiteX79" fmla="*/ 1278430 w 3737830"/>
                <a:gd name="connsiteY79" fmla="*/ 3501976 h 5218739"/>
                <a:gd name="connsiteX80" fmla="*/ 1273228 w 3737830"/>
                <a:gd name="connsiteY80" fmla="*/ 3489587 h 5218739"/>
                <a:gd name="connsiteX81" fmla="*/ 1289702 w 3737830"/>
                <a:gd name="connsiteY81" fmla="*/ 3474543 h 5218739"/>
                <a:gd name="connsiteX82" fmla="*/ 1300974 w 3737830"/>
                <a:gd name="connsiteY82" fmla="*/ 3476313 h 5218739"/>
                <a:gd name="connsiteX83" fmla="*/ 1300974 w 3737830"/>
                <a:gd name="connsiteY83" fmla="*/ 3499321 h 5218739"/>
                <a:gd name="connsiteX84" fmla="*/ 1315714 w 3737830"/>
                <a:gd name="connsiteY84" fmla="*/ 3489587 h 5218739"/>
                <a:gd name="connsiteX85" fmla="*/ 1327853 w 3737830"/>
                <a:gd name="connsiteY85" fmla="*/ 3486932 h 5218739"/>
                <a:gd name="connsiteX86" fmla="*/ 1350396 w 3737830"/>
                <a:gd name="connsiteY86" fmla="*/ 3479852 h 5218739"/>
                <a:gd name="connsiteX87" fmla="*/ 1374674 w 3737830"/>
                <a:gd name="connsiteY87" fmla="*/ 3482507 h 5218739"/>
                <a:gd name="connsiteX88" fmla="*/ 1368604 w 3737830"/>
                <a:gd name="connsiteY88" fmla="*/ 3494011 h 5218739"/>
                <a:gd name="connsiteX89" fmla="*/ 1369472 w 3737830"/>
                <a:gd name="connsiteY89" fmla="*/ 3517020 h 5218739"/>
                <a:gd name="connsiteX90" fmla="*/ 1392882 w 3737830"/>
                <a:gd name="connsiteY90" fmla="*/ 3492241 h 5218739"/>
                <a:gd name="connsiteX91" fmla="*/ 1416293 w 3737830"/>
                <a:gd name="connsiteY91" fmla="*/ 3491357 h 5218739"/>
                <a:gd name="connsiteX92" fmla="*/ 1442779 w 3737830"/>
                <a:gd name="connsiteY92" fmla="*/ 3466701 h 5218739"/>
                <a:gd name="connsiteX93" fmla="*/ 1499530 w 3737830"/>
                <a:gd name="connsiteY93" fmla="*/ 3501976 h 5218739"/>
                <a:gd name="connsiteX94" fmla="*/ 1544618 w 3737830"/>
                <a:gd name="connsiteY94" fmla="*/ 3581620 h 5218739"/>
                <a:gd name="connsiteX95" fmla="*/ 1551554 w 3737830"/>
                <a:gd name="connsiteY95" fmla="*/ 3574540 h 5218739"/>
                <a:gd name="connsiteX96" fmla="*/ 1567161 w 3737830"/>
                <a:gd name="connsiteY96" fmla="*/ 3575426 h 5218739"/>
                <a:gd name="connsiteX97" fmla="*/ 1578433 w 3737830"/>
                <a:gd name="connsiteY97" fmla="*/ 3586929 h 5218739"/>
                <a:gd name="connsiteX98" fmla="*/ 1613115 w 3737830"/>
                <a:gd name="connsiteY98" fmla="*/ 3594009 h 5218739"/>
                <a:gd name="connsiteX99" fmla="*/ 1653867 w 3737830"/>
                <a:gd name="connsiteY99" fmla="*/ 3578080 h 5218739"/>
                <a:gd name="connsiteX100" fmla="*/ 1694619 w 3737830"/>
                <a:gd name="connsiteY100" fmla="*/ 3586929 h 5218739"/>
                <a:gd name="connsiteX101" fmla="*/ 1693752 w 3737830"/>
                <a:gd name="connsiteY101" fmla="*/ 3627636 h 5218739"/>
                <a:gd name="connsiteX102" fmla="*/ 1721498 w 3737830"/>
                <a:gd name="connsiteY102" fmla="*/ 3656839 h 5218739"/>
                <a:gd name="connsiteX103" fmla="*/ 1761383 w 3737830"/>
                <a:gd name="connsiteY103" fmla="*/ 3656839 h 5218739"/>
                <a:gd name="connsiteX104" fmla="*/ 1760429 w 3737830"/>
                <a:gd name="connsiteY104" fmla="*/ 3685379 h 5218739"/>
                <a:gd name="connsiteX105" fmla="*/ 1778441 w 3737830"/>
                <a:gd name="connsiteY105" fmla="*/ 3689061 h 5218739"/>
                <a:gd name="connsiteX106" fmla="*/ 1800298 w 3737830"/>
                <a:gd name="connsiteY106" fmla="*/ 3684413 h 5218739"/>
                <a:gd name="connsiteX107" fmla="*/ 1813047 w 3737830"/>
                <a:gd name="connsiteY107" fmla="*/ 3669542 h 5218739"/>
                <a:gd name="connsiteX108" fmla="*/ 1833083 w 3737830"/>
                <a:gd name="connsiteY108" fmla="*/ 3667683 h 5218739"/>
                <a:gd name="connsiteX109" fmla="*/ 1855684 w 3737830"/>
                <a:gd name="connsiteY109" fmla="*/ 3637806 h 5218739"/>
                <a:gd name="connsiteX110" fmla="*/ 1862226 w 3737830"/>
                <a:gd name="connsiteY110" fmla="*/ 3644447 h 5218739"/>
                <a:gd name="connsiteX111" fmla="*/ 1853117 w 3737830"/>
                <a:gd name="connsiteY111" fmla="*/ 3669542 h 5218739"/>
                <a:gd name="connsiteX112" fmla="*/ 1870421 w 3737830"/>
                <a:gd name="connsiteY112" fmla="*/ 3712298 h 5218739"/>
                <a:gd name="connsiteX113" fmla="*/ 1874064 w 3737830"/>
                <a:gd name="connsiteY113" fmla="*/ 3742970 h 5218739"/>
                <a:gd name="connsiteX114" fmla="*/ 1873154 w 3737830"/>
                <a:gd name="connsiteY114" fmla="*/ 3769925 h 5218739"/>
                <a:gd name="connsiteX115" fmla="*/ 1893189 w 3737830"/>
                <a:gd name="connsiteY115" fmla="*/ 3781078 h 5218739"/>
                <a:gd name="connsiteX116" fmla="*/ 1911403 w 3737830"/>
                <a:gd name="connsiteY116" fmla="*/ 3782937 h 5218739"/>
                <a:gd name="connsiteX117" fmla="*/ 1913224 w 3737830"/>
                <a:gd name="connsiteY117" fmla="*/ 3799668 h 5218739"/>
                <a:gd name="connsiteX118" fmla="*/ 1923242 w 3737830"/>
                <a:gd name="connsiteY118" fmla="*/ 3816398 h 5218739"/>
                <a:gd name="connsiteX119" fmla="*/ 1921420 w 3737830"/>
                <a:gd name="connsiteY119" fmla="*/ 3828481 h 5218739"/>
                <a:gd name="connsiteX120" fmla="*/ 1909581 w 3737830"/>
                <a:gd name="connsiteY120" fmla="*/ 3831270 h 5218739"/>
                <a:gd name="connsiteX121" fmla="*/ 1906849 w 3737830"/>
                <a:gd name="connsiteY121" fmla="*/ 3821975 h 5218739"/>
                <a:gd name="connsiteX122" fmla="*/ 1894100 w 3737830"/>
                <a:gd name="connsiteY122" fmla="*/ 3826622 h 5218739"/>
                <a:gd name="connsiteX123" fmla="*/ 1890457 w 3737830"/>
                <a:gd name="connsiteY123" fmla="*/ 3846141 h 5218739"/>
                <a:gd name="connsiteX124" fmla="*/ 1878618 w 3737830"/>
                <a:gd name="connsiteY124" fmla="*/ 3858224 h 5218739"/>
                <a:gd name="connsiteX125" fmla="*/ 1885903 w 3737830"/>
                <a:gd name="connsiteY125" fmla="*/ 3884249 h 5218739"/>
                <a:gd name="connsiteX126" fmla="*/ 1875886 w 3737830"/>
                <a:gd name="connsiteY126" fmla="*/ 3924216 h 5218739"/>
                <a:gd name="connsiteX127" fmla="*/ 1895010 w 3737830"/>
                <a:gd name="connsiteY127" fmla="*/ 3936299 h 5218739"/>
                <a:gd name="connsiteX128" fmla="*/ 1912314 w 3737830"/>
                <a:gd name="connsiteY128" fmla="*/ 3958606 h 5218739"/>
                <a:gd name="connsiteX129" fmla="*/ 1907760 w 3737830"/>
                <a:gd name="connsiteY129" fmla="*/ 3967901 h 5218739"/>
                <a:gd name="connsiteX130" fmla="*/ 1909581 w 3737830"/>
                <a:gd name="connsiteY130" fmla="*/ 3979055 h 5218739"/>
                <a:gd name="connsiteX131" fmla="*/ 1884992 w 3737830"/>
                <a:gd name="connsiteY131" fmla="*/ 3993927 h 5218739"/>
                <a:gd name="connsiteX132" fmla="*/ 1879528 w 3737830"/>
                <a:gd name="connsiteY132" fmla="*/ 4009728 h 5218739"/>
                <a:gd name="connsiteX133" fmla="*/ 1809404 w 3737830"/>
                <a:gd name="connsiteY133" fmla="*/ 4037612 h 5218739"/>
                <a:gd name="connsiteX134" fmla="*/ 1823065 w 3737830"/>
                <a:gd name="connsiteY134" fmla="*/ 4052483 h 5218739"/>
                <a:gd name="connsiteX135" fmla="*/ 1815780 w 3737830"/>
                <a:gd name="connsiteY135" fmla="*/ 4067355 h 5218739"/>
                <a:gd name="connsiteX136" fmla="*/ 1833083 w 3737830"/>
                <a:gd name="connsiteY136" fmla="*/ 4098957 h 5218739"/>
                <a:gd name="connsiteX137" fmla="*/ 1851297 w 3737830"/>
                <a:gd name="connsiteY137" fmla="*/ 4098957 h 5218739"/>
                <a:gd name="connsiteX138" fmla="*/ 1872243 w 3737830"/>
                <a:gd name="connsiteY138" fmla="*/ 4117546 h 5218739"/>
                <a:gd name="connsiteX139" fmla="*/ 1884082 w 3737830"/>
                <a:gd name="connsiteY139" fmla="*/ 4126841 h 5218739"/>
                <a:gd name="connsiteX140" fmla="*/ 1895921 w 3737830"/>
                <a:gd name="connsiteY140" fmla="*/ 4175173 h 5218739"/>
                <a:gd name="connsiteX141" fmla="*/ 1881349 w 3737830"/>
                <a:gd name="connsiteY141" fmla="*/ 4193762 h 5218739"/>
                <a:gd name="connsiteX142" fmla="*/ 1896832 w 3737830"/>
                <a:gd name="connsiteY142" fmla="*/ 4199339 h 5218739"/>
                <a:gd name="connsiteX143" fmla="*/ 1902296 w 3737830"/>
                <a:gd name="connsiteY143" fmla="*/ 4209564 h 5218739"/>
                <a:gd name="connsiteX144" fmla="*/ 1948742 w 3737830"/>
                <a:gd name="connsiteY144" fmla="*/ 4229082 h 5218739"/>
                <a:gd name="connsiteX145" fmla="*/ 1986991 w 3737830"/>
                <a:gd name="connsiteY145" fmla="*/ 4230941 h 5218739"/>
                <a:gd name="connsiteX146" fmla="*/ 1997008 w 3737830"/>
                <a:gd name="connsiteY146" fmla="*/ 4243954 h 5218739"/>
                <a:gd name="connsiteX147" fmla="*/ 2015222 w 3737830"/>
                <a:gd name="connsiteY147" fmla="*/ 4250460 h 5218739"/>
                <a:gd name="connsiteX148" fmla="*/ 2017044 w 3737830"/>
                <a:gd name="connsiteY148" fmla="*/ 4276485 h 5218739"/>
                <a:gd name="connsiteX149" fmla="*/ 2069313 w 3737830"/>
                <a:gd name="connsiteY149" fmla="*/ 4257313 h 5218739"/>
                <a:gd name="connsiteX150" fmla="*/ 2062579 w 3737830"/>
                <a:gd name="connsiteY150" fmla="*/ 4282062 h 5218739"/>
                <a:gd name="connsiteX151" fmla="*/ 2075328 w 3737830"/>
                <a:gd name="connsiteY151" fmla="*/ 4304369 h 5218739"/>
                <a:gd name="connsiteX152" fmla="*/ 2056204 w 3737830"/>
                <a:gd name="connsiteY152" fmla="*/ 4313664 h 5218739"/>
                <a:gd name="connsiteX153" fmla="*/ 2068043 w 3737830"/>
                <a:gd name="connsiteY153" fmla="*/ 4321100 h 5218739"/>
                <a:gd name="connsiteX154" fmla="*/ 2078061 w 3737830"/>
                <a:gd name="connsiteY154" fmla="*/ 4341548 h 5218739"/>
                <a:gd name="connsiteX155" fmla="*/ 2064400 w 3737830"/>
                <a:gd name="connsiteY155" fmla="*/ 4361067 h 5218739"/>
                <a:gd name="connsiteX156" fmla="*/ 2056204 w 3737830"/>
                <a:gd name="connsiteY156" fmla="*/ 4380586 h 5218739"/>
                <a:gd name="connsiteX157" fmla="*/ 2033436 w 3737830"/>
                <a:gd name="connsiteY157" fmla="*/ 4400105 h 5218739"/>
                <a:gd name="connsiteX158" fmla="*/ 2037990 w 3737830"/>
                <a:gd name="connsiteY158" fmla="*/ 4411258 h 5218739"/>
                <a:gd name="connsiteX159" fmla="*/ 2053472 w 3737830"/>
                <a:gd name="connsiteY159" fmla="*/ 4401034 h 5218739"/>
                <a:gd name="connsiteX160" fmla="*/ 2052561 w 3737830"/>
                <a:gd name="connsiteY160" fmla="*/ 4432636 h 5218739"/>
                <a:gd name="connsiteX161" fmla="*/ 2033436 w 3737830"/>
                <a:gd name="connsiteY161" fmla="*/ 4438213 h 5218739"/>
                <a:gd name="connsiteX162" fmla="*/ 2042543 w 3737830"/>
                <a:gd name="connsiteY162" fmla="*/ 4480040 h 5218739"/>
                <a:gd name="connsiteX163" fmla="*/ 2017044 w 3737830"/>
                <a:gd name="connsiteY163" fmla="*/ 4512571 h 5218739"/>
                <a:gd name="connsiteX164" fmla="*/ 2007937 w 3737830"/>
                <a:gd name="connsiteY164" fmla="*/ 4507923 h 5218739"/>
                <a:gd name="connsiteX165" fmla="*/ 2001562 w 3737830"/>
                <a:gd name="connsiteY165" fmla="*/ 4520936 h 5218739"/>
                <a:gd name="connsiteX166" fmla="*/ 1984259 w 3737830"/>
                <a:gd name="connsiteY166" fmla="*/ 4509783 h 5218739"/>
                <a:gd name="connsiteX167" fmla="*/ 1950563 w 3737830"/>
                <a:gd name="connsiteY167" fmla="*/ 4519077 h 5218739"/>
                <a:gd name="connsiteX168" fmla="*/ 1963313 w 3737830"/>
                <a:gd name="connsiteY168" fmla="*/ 4536737 h 5218739"/>
                <a:gd name="connsiteX169" fmla="*/ 1934170 w 3737830"/>
                <a:gd name="connsiteY169" fmla="*/ 4572057 h 5218739"/>
                <a:gd name="connsiteX170" fmla="*/ 1926885 w 3737830"/>
                <a:gd name="connsiteY170" fmla="*/ 4600870 h 5218739"/>
                <a:gd name="connsiteX171" fmla="*/ 1898653 w 3737830"/>
                <a:gd name="connsiteY171" fmla="*/ 4582281 h 5218739"/>
                <a:gd name="connsiteX172" fmla="*/ 1865868 w 3737830"/>
                <a:gd name="connsiteY172" fmla="*/ 4631543 h 5218739"/>
                <a:gd name="connsiteX173" fmla="*/ 1869511 w 3737830"/>
                <a:gd name="connsiteY173" fmla="*/ 4645485 h 5218739"/>
                <a:gd name="connsiteX174" fmla="*/ 1869511 w 3737830"/>
                <a:gd name="connsiteY174" fmla="*/ 4657568 h 5218739"/>
                <a:gd name="connsiteX175" fmla="*/ 1884992 w 3737830"/>
                <a:gd name="connsiteY175" fmla="*/ 4678016 h 5218739"/>
                <a:gd name="connsiteX176" fmla="*/ 1876796 w 3737830"/>
                <a:gd name="connsiteY176" fmla="*/ 4700324 h 5218739"/>
                <a:gd name="connsiteX177" fmla="*/ 1880439 w 3737830"/>
                <a:gd name="connsiteY177" fmla="*/ 4714266 h 5218739"/>
                <a:gd name="connsiteX178" fmla="*/ 1874976 w 3737830"/>
                <a:gd name="connsiteY178" fmla="*/ 4726348 h 5218739"/>
                <a:gd name="connsiteX179" fmla="*/ 1886814 w 3737830"/>
                <a:gd name="connsiteY179" fmla="*/ 4729137 h 5218739"/>
                <a:gd name="connsiteX180" fmla="*/ 1911403 w 3737830"/>
                <a:gd name="connsiteY180" fmla="*/ 4765386 h 5218739"/>
                <a:gd name="connsiteX181" fmla="*/ 1944188 w 3737830"/>
                <a:gd name="connsiteY181" fmla="*/ 4783976 h 5218739"/>
                <a:gd name="connsiteX182" fmla="*/ 1942366 w 3737830"/>
                <a:gd name="connsiteY182" fmla="*/ 4806283 h 5218739"/>
                <a:gd name="connsiteX183" fmla="*/ 1965369 w 3737830"/>
                <a:gd name="connsiteY183" fmla="*/ 4849738 h 5218739"/>
                <a:gd name="connsiteX184" fmla="*/ 1997919 w 3737830"/>
                <a:gd name="connsiteY184" fmla="*/ 4851827 h 5218739"/>
                <a:gd name="connsiteX185" fmla="*/ 2058025 w 3737830"/>
                <a:gd name="connsiteY185" fmla="*/ 4830450 h 5218739"/>
                <a:gd name="connsiteX186" fmla="*/ 2153649 w 3737830"/>
                <a:gd name="connsiteY186" fmla="*/ 4863910 h 5218739"/>
                <a:gd name="connsiteX187" fmla="*/ 2702849 w 3737830"/>
                <a:gd name="connsiteY187" fmla="*/ 5188594 h 5218739"/>
                <a:gd name="connsiteX188" fmla="*/ 3506718 w 3737830"/>
                <a:gd name="connsiteY188" fmla="*/ 5218739 h 5218739"/>
                <a:gd name="connsiteX189" fmla="*/ 3737830 w 3737830"/>
                <a:gd name="connsiteY189" fmla="*/ 4465112 h 5218739"/>
                <a:gd name="connsiteX190" fmla="*/ 3707685 w 3737830"/>
                <a:gd name="connsiteY190" fmla="*/ 3801921 h 5218739"/>
                <a:gd name="connsiteX191" fmla="*/ 3737830 w 3737830"/>
                <a:gd name="connsiteY191" fmla="*/ 3289455 h 5218739"/>
                <a:gd name="connsiteX192" fmla="*/ 3446427 w 3737830"/>
                <a:gd name="connsiteY192" fmla="*/ 2666457 h 5218739"/>
                <a:gd name="connsiteX193" fmla="*/ 2853575 w 3737830"/>
                <a:gd name="connsiteY193" fmla="*/ 2676506 h 5218739"/>
                <a:gd name="connsiteX194" fmla="*/ 2572221 w 3737830"/>
                <a:gd name="connsiteY194" fmla="*/ 2475539 h 5218739"/>
                <a:gd name="connsiteX195" fmla="*/ 2793285 w 3737830"/>
                <a:gd name="connsiteY195" fmla="*/ 2274572 h 5218739"/>
                <a:gd name="connsiteX196" fmla="*/ 2873671 w 3737830"/>
                <a:gd name="connsiteY196" fmla="*/ 2013314 h 5218739"/>
                <a:gd name="connsiteX197" fmla="*/ 3144977 w 3737830"/>
                <a:gd name="connsiteY197" fmla="*/ 1782202 h 5218739"/>
                <a:gd name="connsiteX198" fmla="*/ 2984203 w 3737830"/>
                <a:gd name="connsiteY198" fmla="*/ 1330027 h 5218739"/>
                <a:gd name="connsiteX199" fmla="*/ 3165074 w 3737830"/>
                <a:gd name="connsiteY199" fmla="*/ 1108963 h 5218739"/>
                <a:gd name="connsiteX200" fmla="*/ 3438708 w 3737830"/>
                <a:gd name="connsiteY200" fmla="*/ 708324 h 5218739"/>
                <a:gd name="connsiteX201" fmla="*/ 3377270 w 3737830"/>
                <a:gd name="connsiteY201" fmla="*/ 563993 h 5218739"/>
                <a:gd name="connsiteX202" fmla="*/ 3316598 w 3737830"/>
                <a:gd name="connsiteY202" fmla="*/ 440404 h 5218739"/>
                <a:gd name="connsiteX203" fmla="*/ 3332784 w 3737830"/>
                <a:gd name="connsiteY203" fmla="*/ 263417 h 5218739"/>
                <a:gd name="connsiteX204" fmla="*/ 3106192 w 3737830"/>
                <a:gd name="connsiteY204" fmla="*/ 128907 h 5218739"/>
                <a:gd name="connsiteX205" fmla="*/ 3124462 w 3737830"/>
                <a:gd name="connsiteY205" fmla="*/ 12400 h 5218739"/>
                <a:gd name="connsiteX206" fmla="*/ 3020642 w 3737830"/>
                <a:gd name="connsiteY206" fmla="*/ 1477 h 5218739"/>
                <a:gd name="connsiteX207" fmla="*/ 2958526 w 3737830"/>
                <a:gd name="connsiteY207" fmla="*/ 38129 h 5218739"/>
                <a:gd name="connsiteX208" fmla="*/ 2965150 w 3737830"/>
                <a:gd name="connsiteY208" fmla="*/ 223300 h 5218739"/>
                <a:gd name="connsiteX209" fmla="*/ 2780177 w 3737830"/>
                <a:gd name="connsiteY209" fmla="*/ 305894 h 5218739"/>
                <a:gd name="connsiteX210" fmla="*/ 2762617 w 3737830"/>
                <a:gd name="connsiteY210" fmla="*/ 448814 h 5218739"/>
                <a:gd name="connsiteX0" fmla="*/ 2762617 w 3737830"/>
                <a:gd name="connsiteY0" fmla="*/ 448814 h 5218739"/>
                <a:gd name="connsiteX1" fmla="*/ 2424105 w 3737830"/>
                <a:gd name="connsiteY1" fmla="*/ 558395 h 5218739"/>
                <a:gd name="connsiteX2" fmla="*/ 2293527 w 3737830"/>
                <a:gd name="connsiteY2" fmla="*/ 545493 h 5218739"/>
                <a:gd name="connsiteX3" fmla="*/ 2241444 w 3737830"/>
                <a:gd name="connsiteY3" fmla="*/ 716503 h 5218739"/>
                <a:gd name="connsiteX4" fmla="*/ 2040286 w 3737830"/>
                <a:gd name="connsiteY4" fmla="*/ 792017 h 5218739"/>
                <a:gd name="connsiteX5" fmla="*/ 1996355 w 3737830"/>
                <a:gd name="connsiteY5" fmla="*/ 709423 h 5218739"/>
                <a:gd name="connsiteX6" fmla="*/ 1883059 w 3737830"/>
                <a:gd name="connsiteY6" fmla="*/ 810896 h 5218739"/>
                <a:gd name="connsiteX7" fmla="*/ 1700399 w 3737830"/>
                <a:gd name="connsiteY7" fmla="*/ 820335 h 5218739"/>
                <a:gd name="connsiteX8" fmla="*/ 1591727 w 3737830"/>
                <a:gd name="connsiteY8" fmla="*/ 910008 h 5218739"/>
                <a:gd name="connsiteX9" fmla="*/ 1478186 w 3737830"/>
                <a:gd name="connsiteY9" fmla="*/ 938674 h 5218739"/>
                <a:gd name="connsiteX10" fmla="*/ 1392881 w 3737830"/>
                <a:gd name="connsiteY10" fmla="*/ 1179028 h 5218739"/>
                <a:gd name="connsiteX11" fmla="*/ 1249527 w 3737830"/>
                <a:gd name="connsiteY11" fmla="*/ 1112953 h 5218739"/>
                <a:gd name="connsiteX12" fmla="*/ 1184787 w 3737830"/>
                <a:gd name="connsiteY12" fmla="*/ 1226224 h 5218739"/>
                <a:gd name="connsiteX13" fmla="*/ 1214845 w 3737830"/>
                <a:gd name="connsiteY13" fmla="*/ 1445687 h 5218739"/>
                <a:gd name="connsiteX14" fmla="*/ 1062243 w 3737830"/>
                <a:gd name="connsiteY14" fmla="*/ 1497603 h 5218739"/>
                <a:gd name="connsiteX15" fmla="*/ 1018312 w 3737830"/>
                <a:gd name="connsiteY15" fmla="*/ 1415010 h 5218739"/>
                <a:gd name="connsiteX16" fmla="*/ 932762 w 3737830"/>
                <a:gd name="connsiteY16" fmla="*/ 1436248 h 5218739"/>
                <a:gd name="connsiteX17" fmla="*/ 902682 w 3737830"/>
                <a:gd name="connsiteY17" fmla="*/ 1355452 h 5218739"/>
                <a:gd name="connsiteX18" fmla="*/ 646054 w 3737830"/>
                <a:gd name="connsiteY18" fmla="*/ 1443327 h 5218739"/>
                <a:gd name="connsiteX19" fmla="*/ 553567 w 3737830"/>
                <a:gd name="connsiteY19" fmla="*/ 1318257 h 5218739"/>
                <a:gd name="connsiteX20" fmla="*/ 528134 w 3737830"/>
                <a:gd name="connsiteY20" fmla="*/ 1490524 h 5218739"/>
                <a:gd name="connsiteX21" fmla="*/ 384780 w 3737830"/>
                <a:gd name="connsiteY21" fmla="*/ 1490524 h 5218739"/>
                <a:gd name="connsiteX22" fmla="*/ 289981 w 3737830"/>
                <a:gd name="connsiteY22" fmla="*/ 1625034 h 5218739"/>
                <a:gd name="connsiteX23" fmla="*/ 132783 w 3737830"/>
                <a:gd name="connsiteY23" fmla="*/ 1704252 h 5218739"/>
                <a:gd name="connsiteX24" fmla="*/ 137379 w 3737830"/>
                <a:gd name="connsiteY24" fmla="*/ 1825618 h 5218739"/>
                <a:gd name="connsiteX25" fmla="*/ 33332 w 3737830"/>
                <a:gd name="connsiteY25" fmla="*/ 1927091 h 5218739"/>
                <a:gd name="connsiteX26" fmla="*/ 6257 w 3737830"/>
                <a:gd name="connsiteY26" fmla="*/ 2273583 h 5218739"/>
                <a:gd name="connsiteX27" fmla="*/ 63390 w 3737830"/>
                <a:gd name="connsiteY27" fmla="*/ 2443891 h 5218739"/>
                <a:gd name="connsiteX28" fmla="*/ 125819 w 3737830"/>
                <a:gd name="connsiteY28" fmla="*/ 2469849 h 5218739"/>
                <a:gd name="connsiteX29" fmla="*/ 169750 w 3737830"/>
                <a:gd name="connsiteY29" fmla="*/ 2613798 h 5218739"/>
                <a:gd name="connsiteX30" fmla="*/ 358836 w 3737830"/>
                <a:gd name="connsiteY30" fmla="*/ 2804548 h 5218739"/>
                <a:gd name="connsiteX31" fmla="*/ 521198 w 3737830"/>
                <a:gd name="connsiteY31" fmla="*/ 2892257 h 5218739"/>
                <a:gd name="connsiteX32" fmla="*/ 598137 w 3737830"/>
                <a:gd name="connsiteY32" fmla="*/ 3135838 h 5218739"/>
                <a:gd name="connsiteX33" fmla="*/ 424087 w 3737830"/>
                <a:gd name="connsiteY33" fmla="*/ 3331184 h 5218739"/>
                <a:gd name="connsiteX34" fmla="*/ 292409 w 3737830"/>
                <a:gd name="connsiteY34" fmla="*/ 3556346 h 5218739"/>
                <a:gd name="connsiteX35" fmla="*/ 293251 w 3737830"/>
                <a:gd name="connsiteY35" fmla="*/ 3670361 h 5218739"/>
                <a:gd name="connsiteX36" fmla="*/ 335069 w 3737830"/>
                <a:gd name="connsiteY36" fmla="*/ 3679847 h 5218739"/>
                <a:gd name="connsiteX37" fmla="*/ 355879 w 3737830"/>
                <a:gd name="connsiteY37" fmla="*/ 3689581 h 5218739"/>
                <a:gd name="connsiteX38" fmla="*/ 379289 w 3737830"/>
                <a:gd name="connsiteY38" fmla="*/ 3682502 h 5218739"/>
                <a:gd name="connsiteX39" fmla="*/ 414839 w 3737830"/>
                <a:gd name="connsiteY39" fmla="*/ 3702855 h 5218739"/>
                <a:gd name="connsiteX40" fmla="*/ 446920 w 3737830"/>
                <a:gd name="connsiteY40" fmla="*/ 3695776 h 5218739"/>
                <a:gd name="connsiteX41" fmla="*/ 493741 w 3737830"/>
                <a:gd name="connsiteY41" fmla="*/ 3732943 h 5218739"/>
                <a:gd name="connsiteX42" fmla="*/ 522354 w 3737830"/>
                <a:gd name="connsiteY42" fmla="*/ 3724094 h 5218739"/>
                <a:gd name="connsiteX43" fmla="*/ 532759 w 3737830"/>
                <a:gd name="connsiteY43" fmla="*/ 3741792 h 5218739"/>
                <a:gd name="connsiteX44" fmla="*/ 569175 w 3737830"/>
                <a:gd name="connsiteY44" fmla="*/ 3717014 h 5218739"/>
                <a:gd name="connsiteX45" fmla="*/ 592586 w 3737830"/>
                <a:gd name="connsiteY45" fmla="*/ 3720554 h 5218739"/>
                <a:gd name="connsiteX46" fmla="*/ 610247 w 3737830"/>
                <a:gd name="connsiteY46" fmla="*/ 3714362 h 5218739"/>
                <a:gd name="connsiteX47" fmla="*/ 638542 w 3737830"/>
                <a:gd name="connsiteY47" fmla="*/ 3764424 h 5218739"/>
                <a:gd name="connsiteX48" fmla="*/ 654147 w 3737830"/>
                <a:gd name="connsiteY48" fmla="*/ 3775420 h 5218739"/>
                <a:gd name="connsiteX49" fmla="*/ 687095 w 3737830"/>
                <a:gd name="connsiteY49" fmla="*/ 3777190 h 5218739"/>
                <a:gd name="connsiteX50" fmla="*/ 692298 w 3737830"/>
                <a:gd name="connsiteY50" fmla="*/ 3751527 h 5218739"/>
                <a:gd name="connsiteX51" fmla="*/ 707038 w 3737830"/>
                <a:gd name="connsiteY51" fmla="*/ 3744447 h 5218739"/>
                <a:gd name="connsiteX52" fmla="*/ 706171 w 3737830"/>
                <a:gd name="connsiteY52" fmla="*/ 3728519 h 5218739"/>
                <a:gd name="connsiteX53" fmla="*/ 734784 w 3737830"/>
                <a:gd name="connsiteY53" fmla="*/ 3712590 h 5218739"/>
                <a:gd name="connsiteX54" fmla="*/ 751258 w 3737830"/>
                <a:gd name="connsiteY54" fmla="*/ 3718784 h 5218739"/>
                <a:gd name="connsiteX55" fmla="*/ 767732 w 3737830"/>
                <a:gd name="connsiteY55" fmla="*/ 3688697 h 5218739"/>
                <a:gd name="connsiteX56" fmla="*/ 818889 w 3737830"/>
                <a:gd name="connsiteY56" fmla="*/ 3698431 h 5218739"/>
                <a:gd name="connsiteX57" fmla="*/ 834496 w 3737830"/>
                <a:gd name="connsiteY57" fmla="*/ 3730288 h 5218739"/>
                <a:gd name="connsiteX58" fmla="*/ 868311 w 3737830"/>
                <a:gd name="connsiteY58" fmla="*/ 3683387 h 5218739"/>
                <a:gd name="connsiteX59" fmla="*/ 908196 w 3737830"/>
                <a:gd name="connsiteY59" fmla="*/ 3669228 h 5218739"/>
                <a:gd name="connsiteX60" fmla="*/ 934208 w 3737830"/>
                <a:gd name="connsiteY60" fmla="*/ 3674538 h 5218739"/>
                <a:gd name="connsiteX61" fmla="*/ 968890 w 3737830"/>
                <a:gd name="connsiteY61" fmla="*/ 3647105 h 5218739"/>
                <a:gd name="connsiteX62" fmla="*/ 994035 w 3737830"/>
                <a:gd name="connsiteY62" fmla="*/ 3640910 h 5218739"/>
                <a:gd name="connsiteX63" fmla="*/ 1026983 w 3737830"/>
                <a:gd name="connsiteY63" fmla="*/ 3599318 h 5218739"/>
                <a:gd name="connsiteX64" fmla="*/ 1054920 w 3737830"/>
                <a:gd name="connsiteY64" fmla="*/ 3580857 h 5218739"/>
                <a:gd name="connsiteX65" fmla="*/ 1068602 w 3737830"/>
                <a:gd name="connsiteY65" fmla="*/ 3593124 h 5218739"/>
                <a:gd name="connsiteX66" fmla="*/ 1093747 w 3737830"/>
                <a:gd name="connsiteY66" fmla="*/ 3608168 h 5218739"/>
                <a:gd name="connsiteX67" fmla="*/ 1105885 w 3737830"/>
                <a:gd name="connsiteY67" fmla="*/ 3580735 h 5218739"/>
                <a:gd name="connsiteX68" fmla="*/ 1116290 w 3737830"/>
                <a:gd name="connsiteY68" fmla="*/ 3585159 h 5218739"/>
                <a:gd name="connsiteX69" fmla="*/ 1138834 w 3737830"/>
                <a:gd name="connsiteY69" fmla="*/ 3550647 h 5218739"/>
                <a:gd name="connsiteX70" fmla="*/ 1159643 w 3737830"/>
                <a:gd name="connsiteY70" fmla="*/ 3545337 h 5218739"/>
                <a:gd name="connsiteX71" fmla="*/ 1169181 w 3737830"/>
                <a:gd name="connsiteY71" fmla="*/ 3554187 h 5218739"/>
                <a:gd name="connsiteX72" fmla="*/ 1177851 w 3737830"/>
                <a:gd name="connsiteY72" fmla="*/ 3545337 h 5218739"/>
                <a:gd name="connsiteX73" fmla="*/ 1187389 w 3737830"/>
                <a:gd name="connsiteY73" fmla="*/ 3543568 h 5218739"/>
                <a:gd name="connsiteX74" fmla="*/ 1189990 w 3737830"/>
                <a:gd name="connsiteY74" fmla="*/ 3533833 h 5218739"/>
                <a:gd name="connsiteX75" fmla="*/ 1204730 w 3737830"/>
                <a:gd name="connsiteY75" fmla="*/ 3527639 h 5218739"/>
                <a:gd name="connsiteX76" fmla="*/ 1251551 w 3737830"/>
                <a:gd name="connsiteY76" fmla="*/ 3524099 h 5218739"/>
                <a:gd name="connsiteX77" fmla="*/ 1263690 w 3737830"/>
                <a:gd name="connsiteY77" fmla="*/ 3532948 h 5218739"/>
                <a:gd name="connsiteX78" fmla="*/ 1274095 w 3737830"/>
                <a:gd name="connsiteY78" fmla="*/ 3522329 h 5218739"/>
                <a:gd name="connsiteX79" fmla="*/ 1278430 w 3737830"/>
                <a:gd name="connsiteY79" fmla="*/ 3501976 h 5218739"/>
                <a:gd name="connsiteX80" fmla="*/ 1273228 w 3737830"/>
                <a:gd name="connsiteY80" fmla="*/ 3489587 h 5218739"/>
                <a:gd name="connsiteX81" fmla="*/ 1289702 w 3737830"/>
                <a:gd name="connsiteY81" fmla="*/ 3474543 h 5218739"/>
                <a:gd name="connsiteX82" fmla="*/ 1300974 w 3737830"/>
                <a:gd name="connsiteY82" fmla="*/ 3476313 h 5218739"/>
                <a:gd name="connsiteX83" fmla="*/ 1300974 w 3737830"/>
                <a:gd name="connsiteY83" fmla="*/ 3499321 h 5218739"/>
                <a:gd name="connsiteX84" fmla="*/ 1315714 w 3737830"/>
                <a:gd name="connsiteY84" fmla="*/ 3489587 h 5218739"/>
                <a:gd name="connsiteX85" fmla="*/ 1327853 w 3737830"/>
                <a:gd name="connsiteY85" fmla="*/ 3486932 h 5218739"/>
                <a:gd name="connsiteX86" fmla="*/ 1350396 w 3737830"/>
                <a:gd name="connsiteY86" fmla="*/ 3479852 h 5218739"/>
                <a:gd name="connsiteX87" fmla="*/ 1374674 w 3737830"/>
                <a:gd name="connsiteY87" fmla="*/ 3482507 h 5218739"/>
                <a:gd name="connsiteX88" fmla="*/ 1368604 w 3737830"/>
                <a:gd name="connsiteY88" fmla="*/ 3494011 h 5218739"/>
                <a:gd name="connsiteX89" fmla="*/ 1369472 w 3737830"/>
                <a:gd name="connsiteY89" fmla="*/ 3517020 h 5218739"/>
                <a:gd name="connsiteX90" fmla="*/ 1392882 w 3737830"/>
                <a:gd name="connsiteY90" fmla="*/ 3492241 h 5218739"/>
                <a:gd name="connsiteX91" fmla="*/ 1416293 w 3737830"/>
                <a:gd name="connsiteY91" fmla="*/ 3491357 h 5218739"/>
                <a:gd name="connsiteX92" fmla="*/ 1442779 w 3737830"/>
                <a:gd name="connsiteY92" fmla="*/ 3466701 h 5218739"/>
                <a:gd name="connsiteX93" fmla="*/ 1499530 w 3737830"/>
                <a:gd name="connsiteY93" fmla="*/ 3501976 h 5218739"/>
                <a:gd name="connsiteX94" fmla="*/ 1544618 w 3737830"/>
                <a:gd name="connsiteY94" fmla="*/ 3581620 h 5218739"/>
                <a:gd name="connsiteX95" fmla="*/ 1551554 w 3737830"/>
                <a:gd name="connsiteY95" fmla="*/ 3574540 h 5218739"/>
                <a:gd name="connsiteX96" fmla="*/ 1567161 w 3737830"/>
                <a:gd name="connsiteY96" fmla="*/ 3575426 h 5218739"/>
                <a:gd name="connsiteX97" fmla="*/ 1578433 w 3737830"/>
                <a:gd name="connsiteY97" fmla="*/ 3586929 h 5218739"/>
                <a:gd name="connsiteX98" fmla="*/ 1613115 w 3737830"/>
                <a:gd name="connsiteY98" fmla="*/ 3594009 h 5218739"/>
                <a:gd name="connsiteX99" fmla="*/ 1653867 w 3737830"/>
                <a:gd name="connsiteY99" fmla="*/ 3578080 h 5218739"/>
                <a:gd name="connsiteX100" fmla="*/ 1694619 w 3737830"/>
                <a:gd name="connsiteY100" fmla="*/ 3586929 h 5218739"/>
                <a:gd name="connsiteX101" fmla="*/ 1693752 w 3737830"/>
                <a:gd name="connsiteY101" fmla="*/ 3627636 h 5218739"/>
                <a:gd name="connsiteX102" fmla="*/ 1721498 w 3737830"/>
                <a:gd name="connsiteY102" fmla="*/ 3656839 h 5218739"/>
                <a:gd name="connsiteX103" fmla="*/ 1761383 w 3737830"/>
                <a:gd name="connsiteY103" fmla="*/ 3656839 h 5218739"/>
                <a:gd name="connsiteX104" fmla="*/ 1760429 w 3737830"/>
                <a:gd name="connsiteY104" fmla="*/ 3685379 h 5218739"/>
                <a:gd name="connsiteX105" fmla="*/ 1778441 w 3737830"/>
                <a:gd name="connsiteY105" fmla="*/ 3689061 h 5218739"/>
                <a:gd name="connsiteX106" fmla="*/ 1800298 w 3737830"/>
                <a:gd name="connsiteY106" fmla="*/ 3684413 h 5218739"/>
                <a:gd name="connsiteX107" fmla="*/ 1813047 w 3737830"/>
                <a:gd name="connsiteY107" fmla="*/ 3669542 h 5218739"/>
                <a:gd name="connsiteX108" fmla="*/ 1833083 w 3737830"/>
                <a:gd name="connsiteY108" fmla="*/ 3667683 h 5218739"/>
                <a:gd name="connsiteX109" fmla="*/ 1855684 w 3737830"/>
                <a:gd name="connsiteY109" fmla="*/ 3637806 h 5218739"/>
                <a:gd name="connsiteX110" fmla="*/ 1862226 w 3737830"/>
                <a:gd name="connsiteY110" fmla="*/ 3644447 h 5218739"/>
                <a:gd name="connsiteX111" fmla="*/ 1853117 w 3737830"/>
                <a:gd name="connsiteY111" fmla="*/ 3669542 h 5218739"/>
                <a:gd name="connsiteX112" fmla="*/ 1870421 w 3737830"/>
                <a:gd name="connsiteY112" fmla="*/ 3712298 h 5218739"/>
                <a:gd name="connsiteX113" fmla="*/ 1874064 w 3737830"/>
                <a:gd name="connsiteY113" fmla="*/ 3742970 h 5218739"/>
                <a:gd name="connsiteX114" fmla="*/ 1873154 w 3737830"/>
                <a:gd name="connsiteY114" fmla="*/ 3769925 h 5218739"/>
                <a:gd name="connsiteX115" fmla="*/ 1893189 w 3737830"/>
                <a:gd name="connsiteY115" fmla="*/ 3781078 h 5218739"/>
                <a:gd name="connsiteX116" fmla="*/ 1911403 w 3737830"/>
                <a:gd name="connsiteY116" fmla="*/ 3782937 h 5218739"/>
                <a:gd name="connsiteX117" fmla="*/ 1913224 w 3737830"/>
                <a:gd name="connsiteY117" fmla="*/ 3799668 h 5218739"/>
                <a:gd name="connsiteX118" fmla="*/ 1923242 w 3737830"/>
                <a:gd name="connsiteY118" fmla="*/ 3816398 h 5218739"/>
                <a:gd name="connsiteX119" fmla="*/ 1921420 w 3737830"/>
                <a:gd name="connsiteY119" fmla="*/ 3828481 h 5218739"/>
                <a:gd name="connsiteX120" fmla="*/ 1909581 w 3737830"/>
                <a:gd name="connsiteY120" fmla="*/ 3831270 h 5218739"/>
                <a:gd name="connsiteX121" fmla="*/ 1906849 w 3737830"/>
                <a:gd name="connsiteY121" fmla="*/ 3821975 h 5218739"/>
                <a:gd name="connsiteX122" fmla="*/ 1894100 w 3737830"/>
                <a:gd name="connsiteY122" fmla="*/ 3826622 h 5218739"/>
                <a:gd name="connsiteX123" fmla="*/ 1890457 w 3737830"/>
                <a:gd name="connsiteY123" fmla="*/ 3846141 h 5218739"/>
                <a:gd name="connsiteX124" fmla="*/ 1878618 w 3737830"/>
                <a:gd name="connsiteY124" fmla="*/ 3858224 h 5218739"/>
                <a:gd name="connsiteX125" fmla="*/ 1885903 w 3737830"/>
                <a:gd name="connsiteY125" fmla="*/ 3884249 h 5218739"/>
                <a:gd name="connsiteX126" fmla="*/ 1875886 w 3737830"/>
                <a:gd name="connsiteY126" fmla="*/ 3924216 h 5218739"/>
                <a:gd name="connsiteX127" fmla="*/ 1895010 w 3737830"/>
                <a:gd name="connsiteY127" fmla="*/ 3936299 h 5218739"/>
                <a:gd name="connsiteX128" fmla="*/ 1912314 w 3737830"/>
                <a:gd name="connsiteY128" fmla="*/ 3958606 h 5218739"/>
                <a:gd name="connsiteX129" fmla="*/ 1907760 w 3737830"/>
                <a:gd name="connsiteY129" fmla="*/ 3967901 h 5218739"/>
                <a:gd name="connsiteX130" fmla="*/ 1909581 w 3737830"/>
                <a:gd name="connsiteY130" fmla="*/ 3979055 h 5218739"/>
                <a:gd name="connsiteX131" fmla="*/ 1884992 w 3737830"/>
                <a:gd name="connsiteY131" fmla="*/ 3993927 h 5218739"/>
                <a:gd name="connsiteX132" fmla="*/ 1879528 w 3737830"/>
                <a:gd name="connsiteY132" fmla="*/ 4009728 h 5218739"/>
                <a:gd name="connsiteX133" fmla="*/ 1809404 w 3737830"/>
                <a:gd name="connsiteY133" fmla="*/ 4037612 h 5218739"/>
                <a:gd name="connsiteX134" fmla="*/ 1823065 w 3737830"/>
                <a:gd name="connsiteY134" fmla="*/ 4052483 h 5218739"/>
                <a:gd name="connsiteX135" fmla="*/ 1815780 w 3737830"/>
                <a:gd name="connsiteY135" fmla="*/ 4067355 h 5218739"/>
                <a:gd name="connsiteX136" fmla="*/ 1833083 w 3737830"/>
                <a:gd name="connsiteY136" fmla="*/ 4098957 h 5218739"/>
                <a:gd name="connsiteX137" fmla="*/ 1851297 w 3737830"/>
                <a:gd name="connsiteY137" fmla="*/ 4098957 h 5218739"/>
                <a:gd name="connsiteX138" fmla="*/ 1872243 w 3737830"/>
                <a:gd name="connsiteY138" fmla="*/ 4117546 h 5218739"/>
                <a:gd name="connsiteX139" fmla="*/ 1884082 w 3737830"/>
                <a:gd name="connsiteY139" fmla="*/ 4126841 h 5218739"/>
                <a:gd name="connsiteX140" fmla="*/ 1895921 w 3737830"/>
                <a:gd name="connsiteY140" fmla="*/ 4175173 h 5218739"/>
                <a:gd name="connsiteX141" fmla="*/ 1881349 w 3737830"/>
                <a:gd name="connsiteY141" fmla="*/ 4193762 h 5218739"/>
                <a:gd name="connsiteX142" fmla="*/ 1896832 w 3737830"/>
                <a:gd name="connsiteY142" fmla="*/ 4199339 h 5218739"/>
                <a:gd name="connsiteX143" fmla="*/ 1902296 w 3737830"/>
                <a:gd name="connsiteY143" fmla="*/ 4209564 h 5218739"/>
                <a:gd name="connsiteX144" fmla="*/ 1948742 w 3737830"/>
                <a:gd name="connsiteY144" fmla="*/ 4229082 h 5218739"/>
                <a:gd name="connsiteX145" fmla="*/ 1986991 w 3737830"/>
                <a:gd name="connsiteY145" fmla="*/ 4230941 h 5218739"/>
                <a:gd name="connsiteX146" fmla="*/ 1997008 w 3737830"/>
                <a:gd name="connsiteY146" fmla="*/ 4243954 h 5218739"/>
                <a:gd name="connsiteX147" fmla="*/ 2015222 w 3737830"/>
                <a:gd name="connsiteY147" fmla="*/ 4250460 h 5218739"/>
                <a:gd name="connsiteX148" fmla="*/ 2017044 w 3737830"/>
                <a:gd name="connsiteY148" fmla="*/ 4276485 h 5218739"/>
                <a:gd name="connsiteX149" fmla="*/ 2069313 w 3737830"/>
                <a:gd name="connsiteY149" fmla="*/ 4257313 h 5218739"/>
                <a:gd name="connsiteX150" fmla="*/ 2062579 w 3737830"/>
                <a:gd name="connsiteY150" fmla="*/ 4282062 h 5218739"/>
                <a:gd name="connsiteX151" fmla="*/ 2075328 w 3737830"/>
                <a:gd name="connsiteY151" fmla="*/ 4304369 h 5218739"/>
                <a:gd name="connsiteX152" fmla="*/ 2056204 w 3737830"/>
                <a:gd name="connsiteY152" fmla="*/ 4313664 h 5218739"/>
                <a:gd name="connsiteX153" fmla="*/ 2068043 w 3737830"/>
                <a:gd name="connsiteY153" fmla="*/ 4321100 h 5218739"/>
                <a:gd name="connsiteX154" fmla="*/ 2078061 w 3737830"/>
                <a:gd name="connsiteY154" fmla="*/ 4341548 h 5218739"/>
                <a:gd name="connsiteX155" fmla="*/ 2064400 w 3737830"/>
                <a:gd name="connsiteY155" fmla="*/ 4361067 h 5218739"/>
                <a:gd name="connsiteX156" fmla="*/ 2056204 w 3737830"/>
                <a:gd name="connsiteY156" fmla="*/ 4380586 h 5218739"/>
                <a:gd name="connsiteX157" fmla="*/ 2033436 w 3737830"/>
                <a:gd name="connsiteY157" fmla="*/ 4400105 h 5218739"/>
                <a:gd name="connsiteX158" fmla="*/ 2037990 w 3737830"/>
                <a:gd name="connsiteY158" fmla="*/ 4411258 h 5218739"/>
                <a:gd name="connsiteX159" fmla="*/ 2053472 w 3737830"/>
                <a:gd name="connsiteY159" fmla="*/ 4401034 h 5218739"/>
                <a:gd name="connsiteX160" fmla="*/ 2052561 w 3737830"/>
                <a:gd name="connsiteY160" fmla="*/ 4432636 h 5218739"/>
                <a:gd name="connsiteX161" fmla="*/ 2033436 w 3737830"/>
                <a:gd name="connsiteY161" fmla="*/ 4438213 h 5218739"/>
                <a:gd name="connsiteX162" fmla="*/ 2042543 w 3737830"/>
                <a:gd name="connsiteY162" fmla="*/ 4480040 h 5218739"/>
                <a:gd name="connsiteX163" fmla="*/ 2017044 w 3737830"/>
                <a:gd name="connsiteY163" fmla="*/ 4512571 h 5218739"/>
                <a:gd name="connsiteX164" fmla="*/ 2007937 w 3737830"/>
                <a:gd name="connsiteY164" fmla="*/ 4507923 h 5218739"/>
                <a:gd name="connsiteX165" fmla="*/ 2001562 w 3737830"/>
                <a:gd name="connsiteY165" fmla="*/ 4520936 h 5218739"/>
                <a:gd name="connsiteX166" fmla="*/ 1984259 w 3737830"/>
                <a:gd name="connsiteY166" fmla="*/ 4509783 h 5218739"/>
                <a:gd name="connsiteX167" fmla="*/ 1950563 w 3737830"/>
                <a:gd name="connsiteY167" fmla="*/ 4519077 h 5218739"/>
                <a:gd name="connsiteX168" fmla="*/ 1963313 w 3737830"/>
                <a:gd name="connsiteY168" fmla="*/ 4536737 h 5218739"/>
                <a:gd name="connsiteX169" fmla="*/ 1934170 w 3737830"/>
                <a:gd name="connsiteY169" fmla="*/ 4572057 h 5218739"/>
                <a:gd name="connsiteX170" fmla="*/ 1926885 w 3737830"/>
                <a:gd name="connsiteY170" fmla="*/ 4600870 h 5218739"/>
                <a:gd name="connsiteX171" fmla="*/ 1898653 w 3737830"/>
                <a:gd name="connsiteY171" fmla="*/ 4582281 h 5218739"/>
                <a:gd name="connsiteX172" fmla="*/ 1865868 w 3737830"/>
                <a:gd name="connsiteY172" fmla="*/ 4631543 h 5218739"/>
                <a:gd name="connsiteX173" fmla="*/ 1869511 w 3737830"/>
                <a:gd name="connsiteY173" fmla="*/ 4645485 h 5218739"/>
                <a:gd name="connsiteX174" fmla="*/ 1869511 w 3737830"/>
                <a:gd name="connsiteY174" fmla="*/ 4657568 h 5218739"/>
                <a:gd name="connsiteX175" fmla="*/ 1884992 w 3737830"/>
                <a:gd name="connsiteY175" fmla="*/ 4678016 h 5218739"/>
                <a:gd name="connsiteX176" fmla="*/ 1876796 w 3737830"/>
                <a:gd name="connsiteY176" fmla="*/ 4700324 h 5218739"/>
                <a:gd name="connsiteX177" fmla="*/ 1880439 w 3737830"/>
                <a:gd name="connsiteY177" fmla="*/ 4714266 h 5218739"/>
                <a:gd name="connsiteX178" fmla="*/ 1874976 w 3737830"/>
                <a:gd name="connsiteY178" fmla="*/ 4726348 h 5218739"/>
                <a:gd name="connsiteX179" fmla="*/ 1886814 w 3737830"/>
                <a:gd name="connsiteY179" fmla="*/ 4729137 h 5218739"/>
                <a:gd name="connsiteX180" fmla="*/ 1911403 w 3737830"/>
                <a:gd name="connsiteY180" fmla="*/ 4765386 h 5218739"/>
                <a:gd name="connsiteX181" fmla="*/ 1944188 w 3737830"/>
                <a:gd name="connsiteY181" fmla="*/ 4783976 h 5218739"/>
                <a:gd name="connsiteX182" fmla="*/ 1942366 w 3737830"/>
                <a:gd name="connsiteY182" fmla="*/ 4806283 h 5218739"/>
                <a:gd name="connsiteX183" fmla="*/ 1965369 w 3737830"/>
                <a:gd name="connsiteY183" fmla="*/ 4849738 h 5218739"/>
                <a:gd name="connsiteX184" fmla="*/ 1997919 w 3737830"/>
                <a:gd name="connsiteY184" fmla="*/ 4851827 h 5218739"/>
                <a:gd name="connsiteX185" fmla="*/ 2058025 w 3737830"/>
                <a:gd name="connsiteY185" fmla="*/ 4830450 h 5218739"/>
                <a:gd name="connsiteX186" fmla="*/ 2153649 w 3737830"/>
                <a:gd name="connsiteY186" fmla="*/ 4863910 h 5218739"/>
                <a:gd name="connsiteX187" fmla="*/ 2186433 w 3737830"/>
                <a:gd name="connsiteY187" fmla="*/ 4963364 h 5218739"/>
                <a:gd name="connsiteX188" fmla="*/ 2702849 w 3737830"/>
                <a:gd name="connsiteY188" fmla="*/ 5188594 h 5218739"/>
                <a:gd name="connsiteX189" fmla="*/ 3506718 w 3737830"/>
                <a:gd name="connsiteY189" fmla="*/ 5218739 h 5218739"/>
                <a:gd name="connsiteX190" fmla="*/ 3737830 w 3737830"/>
                <a:gd name="connsiteY190" fmla="*/ 4465112 h 5218739"/>
                <a:gd name="connsiteX191" fmla="*/ 3707685 w 3737830"/>
                <a:gd name="connsiteY191" fmla="*/ 3801921 h 5218739"/>
                <a:gd name="connsiteX192" fmla="*/ 3737830 w 3737830"/>
                <a:gd name="connsiteY192" fmla="*/ 3289455 h 5218739"/>
                <a:gd name="connsiteX193" fmla="*/ 3446427 w 3737830"/>
                <a:gd name="connsiteY193" fmla="*/ 2666457 h 5218739"/>
                <a:gd name="connsiteX194" fmla="*/ 2853575 w 3737830"/>
                <a:gd name="connsiteY194" fmla="*/ 2676506 h 5218739"/>
                <a:gd name="connsiteX195" fmla="*/ 2572221 w 3737830"/>
                <a:gd name="connsiteY195" fmla="*/ 2475539 h 5218739"/>
                <a:gd name="connsiteX196" fmla="*/ 2793285 w 3737830"/>
                <a:gd name="connsiteY196" fmla="*/ 2274572 h 5218739"/>
                <a:gd name="connsiteX197" fmla="*/ 2873671 w 3737830"/>
                <a:gd name="connsiteY197" fmla="*/ 2013314 h 5218739"/>
                <a:gd name="connsiteX198" fmla="*/ 3144977 w 3737830"/>
                <a:gd name="connsiteY198" fmla="*/ 1782202 h 5218739"/>
                <a:gd name="connsiteX199" fmla="*/ 2984203 w 3737830"/>
                <a:gd name="connsiteY199" fmla="*/ 1330027 h 5218739"/>
                <a:gd name="connsiteX200" fmla="*/ 3165074 w 3737830"/>
                <a:gd name="connsiteY200" fmla="*/ 1108963 h 5218739"/>
                <a:gd name="connsiteX201" fmla="*/ 3438708 w 3737830"/>
                <a:gd name="connsiteY201" fmla="*/ 708324 h 5218739"/>
                <a:gd name="connsiteX202" fmla="*/ 3377270 w 3737830"/>
                <a:gd name="connsiteY202" fmla="*/ 563993 h 5218739"/>
                <a:gd name="connsiteX203" fmla="*/ 3316598 w 3737830"/>
                <a:gd name="connsiteY203" fmla="*/ 440404 h 5218739"/>
                <a:gd name="connsiteX204" fmla="*/ 3332784 w 3737830"/>
                <a:gd name="connsiteY204" fmla="*/ 263417 h 5218739"/>
                <a:gd name="connsiteX205" fmla="*/ 3106192 w 3737830"/>
                <a:gd name="connsiteY205" fmla="*/ 128907 h 5218739"/>
                <a:gd name="connsiteX206" fmla="*/ 3124462 w 3737830"/>
                <a:gd name="connsiteY206" fmla="*/ 12400 h 5218739"/>
                <a:gd name="connsiteX207" fmla="*/ 3020642 w 3737830"/>
                <a:gd name="connsiteY207" fmla="*/ 1477 h 5218739"/>
                <a:gd name="connsiteX208" fmla="*/ 2958526 w 3737830"/>
                <a:gd name="connsiteY208" fmla="*/ 38129 h 5218739"/>
                <a:gd name="connsiteX209" fmla="*/ 2965150 w 3737830"/>
                <a:gd name="connsiteY209" fmla="*/ 223300 h 5218739"/>
                <a:gd name="connsiteX210" fmla="*/ 2780177 w 3737830"/>
                <a:gd name="connsiteY210" fmla="*/ 305894 h 5218739"/>
                <a:gd name="connsiteX211" fmla="*/ 2762617 w 3737830"/>
                <a:gd name="connsiteY211" fmla="*/ 448814 h 5218739"/>
                <a:gd name="connsiteX0" fmla="*/ 2762617 w 3737830"/>
                <a:gd name="connsiteY0" fmla="*/ 448814 h 5218739"/>
                <a:gd name="connsiteX1" fmla="*/ 2424105 w 3737830"/>
                <a:gd name="connsiteY1" fmla="*/ 558395 h 5218739"/>
                <a:gd name="connsiteX2" fmla="*/ 2293527 w 3737830"/>
                <a:gd name="connsiteY2" fmla="*/ 545493 h 5218739"/>
                <a:gd name="connsiteX3" fmla="*/ 2241444 w 3737830"/>
                <a:gd name="connsiteY3" fmla="*/ 716503 h 5218739"/>
                <a:gd name="connsiteX4" fmla="*/ 2040286 w 3737830"/>
                <a:gd name="connsiteY4" fmla="*/ 792017 h 5218739"/>
                <a:gd name="connsiteX5" fmla="*/ 1996355 w 3737830"/>
                <a:gd name="connsiteY5" fmla="*/ 709423 h 5218739"/>
                <a:gd name="connsiteX6" fmla="*/ 1883059 w 3737830"/>
                <a:gd name="connsiteY6" fmla="*/ 810896 h 5218739"/>
                <a:gd name="connsiteX7" fmla="*/ 1700399 w 3737830"/>
                <a:gd name="connsiteY7" fmla="*/ 820335 h 5218739"/>
                <a:gd name="connsiteX8" fmla="*/ 1591727 w 3737830"/>
                <a:gd name="connsiteY8" fmla="*/ 910008 h 5218739"/>
                <a:gd name="connsiteX9" fmla="*/ 1478186 w 3737830"/>
                <a:gd name="connsiteY9" fmla="*/ 938674 h 5218739"/>
                <a:gd name="connsiteX10" fmla="*/ 1392881 w 3737830"/>
                <a:gd name="connsiteY10" fmla="*/ 1179028 h 5218739"/>
                <a:gd name="connsiteX11" fmla="*/ 1249527 w 3737830"/>
                <a:gd name="connsiteY11" fmla="*/ 1112953 h 5218739"/>
                <a:gd name="connsiteX12" fmla="*/ 1184787 w 3737830"/>
                <a:gd name="connsiteY12" fmla="*/ 1226224 h 5218739"/>
                <a:gd name="connsiteX13" fmla="*/ 1214845 w 3737830"/>
                <a:gd name="connsiteY13" fmla="*/ 1445687 h 5218739"/>
                <a:gd name="connsiteX14" fmla="*/ 1062243 w 3737830"/>
                <a:gd name="connsiteY14" fmla="*/ 1497603 h 5218739"/>
                <a:gd name="connsiteX15" fmla="*/ 1018312 w 3737830"/>
                <a:gd name="connsiteY15" fmla="*/ 1415010 h 5218739"/>
                <a:gd name="connsiteX16" fmla="*/ 932762 w 3737830"/>
                <a:gd name="connsiteY16" fmla="*/ 1436248 h 5218739"/>
                <a:gd name="connsiteX17" fmla="*/ 902682 w 3737830"/>
                <a:gd name="connsiteY17" fmla="*/ 1355452 h 5218739"/>
                <a:gd name="connsiteX18" fmla="*/ 646054 w 3737830"/>
                <a:gd name="connsiteY18" fmla="*/ 1443327 h 5218739"/>
                <a:gd name="connsiteX19" fmla="*/ 553567 w 3737830"/>
                <a:gd name="connsiteY19" fmla="*/ 1318257 h 5218739"/>
                <a:gd name="connsiteX20" fmla="*/ 528134 w 3737830"/>
                <a:gd name="connsiteY20" fmla="*/ 1490524 h 5218739"/>
                <a:gd name="connsiteX21" fmla="*/ 384780 w 3737830"/>
                <a:gd name="connsiteY21" fmla="*/ 1490524 h 5218739"/>
                <a:gd name="connsiteX22" fmla="*/ 289981 w 3737830"/>
                <a:gd name="connsiteY22" fmla="*/ 1625034 h 5218739"/>
                <a:gd name="connsiteX23" fmla="*/ 132783 w 3737830"/>
                <a:gd name="connsiteY23" fmla="*/ 1704252 h 5218739"/>
                <a:gd name="connsiteX24" fmla="*/ 137379 w 3737830"/>
                <a:gd name="connsiteY24" fmla="*/ 1825618 h 5218739"/>
                <a:gd name="connsiteX25" fmla="*/ 33332 w 3737830"/>
                <a:gd name="connsiteY25" fmla="*/ 1927091 h 5218739"/>
                <a:gd name="connsiteX26" fmla="*/ 6257 w 3737830"/>
                <a:gd name="connsiteY26" fmla="*/ 2273583 h 5218739"/>
                <a:gd name="connsiteX27" fmla="*/ 63390 w 3737830"/>
                <a:gd name="connsiteY27" fmla="*/ 2443891 h 5218739"/>
                <a:gd name="connsiteX28" fmla="*/ 125819 w 3737830"/>
                <a:gd name="connsiteY28" fmla="*/ 2469849 h 5218739"/>
                <a:gd name="connsiteX29" fmla="*/ 169750 w 3737830"/>
                <a:gd name="connsiteY29" fmla="*/ 2613798 h 5218739"/>
                <a:gd name="connsiteX30" fmla="*/ 358836 w 3737830"/>
                <a:gd name="connsiteY30" fmla="*/ 2804548 h 5218739"/>
                <a:gd name="connsiteX31" fmla="*/ 521198 w 3737830"/>
                <a:gd name="connsiteY31" fmla="*/ 2892257 h 5218739"/>
                <a:gd name="connsiteX32" fmla="*/ 598137 w 3737830"/>
                <a:gd name="connsiteY32" fmla="*/ 3135838 h 5218739"/>
                <a:gd name="connsiteX33" fmla="*/ 424087 w 3737830"/>
                <a:gd name="connsiteY33" fmla="*/ 3331184 h 5218739"/>
                <a:gd name="connsiteX34" fmla="*/ 292409 w 3737830"/>
                <a:gd name="connsiteY34" fmla="*/ 3556346 h 5218739"/>
                <a:gd name="connsiteX35" fmla="*/ 293251 w 3737830"/>
                <a:gd name="connsiteY35" fmla="*/ 3670361 h 5218739"/>
                <a:gd name="connsiteX36" fmla="*/ 335069 w 3737830"/>
                <a:gd name="connsiteY36" fmla="*/ 3679847 h 5218739"/>
                <a:gd name="connsiteX37" fmla="*/ 355879 w 3737830"/>
                <a:gd name="connsiteY37" fmla="*/ 3689581 h 5218739"/>
                <a:gd name="connsiteX38" fmla="*/ 379289 w 3737830"/>
                <a:gd name="connsiteY38" fmla="*/ 3682502 h 5218739"/>
                <a:gd name="connsiteX39" fmla="*/ 414839 w 3737830"/>
                <a:gd name="connsiteY39" fmla="*/ 3702855 h 5218739"/>
                <a:gd name="connsiteX40" fmla="*/ 446920 w 3737830"/>
                <a:gd name="connsiteY40" fmla="*/ 3695776 h 5218739"/>
                <a:gd name="connsiteX41" fmla="*/ 493741 w 3737830"/>
                <a:gd name="connsiteY41" fmla="*/ 3732943 h 5218739"/>
                <a:gd name="connsiteX42" fmla="*/ 522354 w 3737830"/>
                <a:gd name="connsiteY42" fmla="*/ 3724094 h 5218739"/>
                <a:gd name="connsiteX43" fmla="*/ 532759 w 3737830"/>
                <a:gd name="connsiteY43" fmla="*/ 3741792 h 5218739"/>
                <a:gd name="connsiteX44" fmla="*/ 569175 w 3737830"/>
                <a:gd name="connsiteY44" fmla="*/ 3717014 h 5218739"/>
                <a:gd name="connsiteX45" fmla="*/ 592586 w 3737830"/>
                <a:gd name="connsiteY45" fmla="*/ 3720554 h 5218739"/>
                <a:gd name="connsiteX46" fmla="*/ 610247 w 3737830"/>
                <a:gd name="connsiteY46" fmla="*/ 3714362 h 5218739"/>
                <a:gd name="connsiteX47" fmla="*/ 638542 w 3737830"/>
                <a:gd name="connsiteY47" fmla="*/ 3764424 h 5218739"/>
                <a:gd name="connsiteX48" fmla="*/ 654147 w 3737830"/>
                <a:gd name="connsiteY48" fmla="*/ 3775420 h 5218739"/>
                <a:gd name="connsiteX49" fmla="*/ 687095 w 3737830"/>
                <a:gd name="connsiteY49" fmla="*/ 3777190 h 5218739"/>
                <a:gd name="connsiteX50" fmla="*/ 692298 w 3737830"/>
                <a:gd name="connsiteY50" fmla="*/ 3751527 h 5218739"/>
                <a:gd name="connsiteX51" fmla="*/ 707038 w 3737830"/>
                <a:gd name="connsiteY51" fmla="*/ 3744447 h 5218739"/>
                <a:gd name="connsiteX52" fmla="*/ 706171 w 3737830"/>
                <a:gd name="connsiteY52" fmla="*/ 3728519 h 5218739"/>
                <a:gd name="connsiteX53" fmla="*/ 734784 w 3737830"/>
                <a:gd name="connsiteY53" fmla="*/ 3712590 h 5218739"/>
                <a:gd name="connsiteX54" fmla="*/ 751258 w 3737830"/>
                <a:gd name="connsiteY54" fmla="*/ 3718784 h 5218739"/>
                <a:gd name="connsiteX55" fmla="*/ 767732 w 3737830"/>
                <a:gd name="connsiteY55" fmla="*/ 3688697 h 5218739"/>
                <a:gd name="connsiteX56" fmla="*/ 818889 w 3737830"/>
                <a:gd name="connsiteY56" fmla="*/ 3698431 h 5218739"/>
                <a:gd name="connsiteX57" fmla="*/ 834496 w 3737830"/>
                <a:gd name="connsiteY57" fmla="*/ 3730288 h 5218739"/>
                <a:gd name="connsiteX58" fmla="*/ 868311 w 3737830"/>
                <a:gd name="connsiteY58" fmla="*/ 3683387 h 5218739"/>
                <a:gd name="connsiteX59" fmla="*/ 908196 w 3737830"/>
                <a:gd name="connsiteY59" fmla="*/ 3669228 h 5218739"/>
                <a:gd name="connsiteX60" fmla="*/ 934208 w 3737830"/>
                <a:gd name="connsiteY60" fmla="*/ 3674538 h 5218739"/>
                <a:gd name="connsiteX61" fmla="*/ 968890 w 3737830"/>
                <a:gd name="connsiteY61" fmla="*/ 3647105 h 5218739"/>
                <a:gd name="connsiteX62" fmla="*/ 994035 w 3737830"/>
                <a:gd name="connsiteY62" fmla="*/ 3640910 h 5218739"/>
                <a:gd name="connsiteX63" fmla="*/ 1026983 w 3737830"/>
                <a:gd name="connsiteY63" fmla="*/ 3599318 h 5218739"/>
                <a:gd name="connsiteX64" fmla="*/ 1054920 w 3737830"/>
                <a:gd name="connsiteY64" fmla="*/ 3580857 h 5218739"/>
                <a:gd name="connsiteX65" fmla="*/ 1068602 w 3737830"/>
                <a:gd name="connsiteY65" fmla="*/ 3593124 h 5218739"/>
                <a:gd name="connsiteX66" fmla="*/ 1093747 w 3737830"/>
                <a:gd name="connsiteY66" fmla="*/ 3608168 h 5218739"/>
                <a:gd name="connsiteX67" fmla="*/ 1105885 w 3737830"/>
                <a:gd name="connsiteY67" fmla="*/ 3580735 h 5218739"/>
                <a:gd name="connsiteX68" fmla="*/ 1116290 w 3737830"/>
                <a:gd name="connsiteY68" fmla="*/ 3585159 h 5218739"/>
                <a:gd name="connsiteX69" fmla="*/ 1138834 w 3737830"/>
                <a:gd name="connsiteY69" fmla="*/ 3550647 h 5218739"/>
                <a:gd name="connsiteX70" fmla="*/ 1159643 w 3737830"/>
                <a:gd name="connsiteY70" fmla="*/ 3545337 h 5218739"/>
                <a:gd name="connsiteX71" fmla="*/ 1169181 w 3737830"/>
                <a:gd name="connsiteY71" fmla="*/ 3554187 h 5218739"/>
                <a:gd name="connsiteX72" fmla="*/ 1177851 w 3737830"/>
                <a:gd name="connsiteY72" fmla="*/ 3545337 h 5218739"/>
                <a:gd name="connsiteX73" fmla="*/ 1187389 w 3737830"/>
                <a:gd name="connsiteY73" fmla="*/ 3543568 h 5218739"/>
                <a:gd name="connsiteX74" fmla="*/ 1189990 w 3737830"/>
                <a:gd name="connsiteY74" fmla="*/ 3533833 h 5218739"/>
                <a:gd name="connsiteX75" fmla="*/ 1204730 w 3737830"/>
                <a:gd name="connsiteY75" fmla="*/ 3527639 h 5218739"/>
                <a:gd name="connsiteX76" fmla="*/ 1251551 w 3737830"/>
                <a:gd name="connsiteY76" fmla="*/ 3524099 h 5218739"/>
                <a:gd name="connsiteX77" fmla="*/ 1263690 w 3737830"/>
                <a:gd name="connsiteY77" fmla="*/ 3532948 h 5218739"/>
                <a:gd name="connsiteX78" fmla="*/ 1274095 w 3737830"/>
                <a:gd name="connsiteY78" fmla="*/ 3522329 h 5218739"/>
                <a:gd name="connsiteX79" fmla="*/ 1278430 w 3737830"/>
                <a:gd name="connsiteY79" fmla="*/ 3501976 h 5218739"/>
                <a:gd name="connsiteX80" fmla="*/ 1273228 w 3737830"/>
                <a:gd name="connsiteY80" fmla="*/ 3489587 h 5218739"/>
                <a:gd name="connsiteX81" fmla="*/ 1289702 w 3737830"/>
                <a:gd name="connsiteY81" fmla="*/ 3474543 h 5218739"/>
                <a:gd name="connsiteX82" fmla="*/ 1300974 w 3737830"/>
                <a:gd name="connsiteY82" fmla="*/ 3476313 h 5218739"/>
                <a:gd name="connsiteX83" fmla="*/ 1300974 w 3737830"/>
                <a:gd name="connsiteY83" fmla="*/ 3499321 h 5218739"/>
                <a:gd name="connsiteX84" fmla="*/ 1315714 w 3737830"/>
                <a:gd name="connsiteY84" fmla="*/ 3489587 h 5218739"/>
                <a:gd name="connsiteX85" fmla="*/ 1327853 w 3737830"/>
                <a:gd name="connsiteY85" fmla="*/ 3486932 h 5218739"/>
                <a:gd name="connsiteX86" fmla="*/ 1350396 w 3737830"/>
                <a:gd name="connsiteY86" fmla="*/ 3479852 h 5218739"/>
                <a:gd name="connsiteX87" fmla="*/ 1374674 w 3737830"/>
                <a:gd name="connsiteY87" fmla="*/ 3482507 h 5218739"/>
                <a:gd name="connsiteX88" fmla="*/ 1368604 w 3737830"/>
                <a:gd name="connsiteY88" fmla="*/ 3494011 h 5218739"/>
                <a:gd name="connsiteX89" fmla="*/ 1369472 w 3737830"/>
                <a:gd name="connsiteY89" fmla="*/ 3517020 h 5218739"/>
                <a:gd name="connsiteX90" fmla="*/ 1392882 w 3737830"/>
                <a:gd name="connsiteY90" fmla="*/ 3492241 h 5218739"/>
                <a:gd name="connsiteX91" fmla="*/ 1416293 w 3737830"/>
                <a:gd name="connsiteY91" fmla="*/ 3491357 h 5218739"/>
                <a:gd name="connsiteX92" fmla="*/ 1442779 w 3737830"/>
                <a:gd name="connsiteY92" fmla="*/ 3466701 h 5218739"/>
                <a:gd name="connsiteX93" fmla="*/ 1499530 w 3737830"/>
                <a:gd name="connsiteY93" fmla="*/ 3501976 h 5218739"/>
                <a:gd name="connsiteX94" fmla="*/ 1544618 w 3737830"/>
                <a:gd name="connsiteY94" fmla="*/ 3581620 h 5218739"/>
                <a:gd name="connsiteX95" fmla="*/ 1551554 w 3737830"/>
                <a:gd name="connsiteY95" fmla="*/ 3574540 h 5218739"/>
                <a:gd name="connsiteX96" fmla="*/ 1567161 w 3737830"/>
                <a:gd name="connsiteY96" fmla="*/ 3575426 h 5218739"/>
                <a:gd name="connsiteX97" fmla="*/ 1578433 w 3737830"/>
                <a:gd name="connsiteY97" fmla="*/ 3586929 h 5218739"/>
                <a:gd name="connsiteX98" fmla="*/ 1613115 w 3737830"/>
                <a:gd name="connsiteY98" fmla="*/ 3594009 h 5218739"/>
                <a:gd name="connsiteX99" fmla="*/ 1653867 w 3737830"/>
                <a:gd name="connsiteY99" fmla="*/ 3578080 h 5218739"/>
                <a:gd name="connsiteX100" fmla="*/ 1694619 w 3737830"/>
                <a:gd name="connsiteY100" fmla="*/ 3586929 h 5218739"/>
                <a:gd name="connsiteX101" fmla="*/ 1693752 w 3737830"/>
                <a:gd name="connsiteY101" fmla="*/ 3627636 h 5218739"/>
                <a:gd name="connsiteX102" fmla="*/ 1721498 w 3737830"/>
                <a:gd name="connsiteY102" fmla="*/ 3656839 h 5218739"/>
                <a:gd name="connsiteX103" fmla="*/ 1761383 w 3737830"/>
                <a:gd name="connsiteY103" fmla="*/ 3656839 h 5218739"/>
                <a:gd name="connsiteX104" fmla="*/ 1760429 w 3737830"/>
                <a:gd name="connsiteY104" fmla="*/ 3685379 h 5218739"/>
                <a:gd name="connsiteX105" fmla="*/ 1778441 w 3737830"/>
                <a:gd name="connsiteY105" fmla="*/ 3689061 h 5218739"/>
                <a:gd name="connsiteX106" fmla="*/ 1800298 w 3737830"/>
                <a:gd name="connsiteY106" fmla="*/ 3684413 h 5218739"/>
                <a:gd name="connsiteX107" fmla="*/ 1813047 w 3737830"/>
                <a:gd name="connsiteY107" fmla="*/ 3669542 h 5218739"/>
                <a:gd name="connsiteX108" fmla="*/ 1833083 w 3737830"/>
                <a:gd name="connsiteY108" fmla="*/ 3667683 h 5218739"/>
                <a:gd name="connsiteX109" fmla="*/ 1855684 w 3737830"/>
                <a:gd name="connsiteY109" fmla="*/ 3637806 h 5218739"/>
                <a:gd name="connsiteX110" fmla="*/ 1862226 w 3737830"/>
                <a:gd name="connsiteY110" fmla="*/ 3644447 h 5218739"/>
                <a:gd name="connsiteX111" fmla="*/ 1853117 w 3737830"/>
                <a:gd name="connsiteY111" fmla="*/ 3669542 h 5218739"/>
                <a:gd name="connsiteX112" fmla="*/ 1870421 w 3737830"/>
                <a:gd name="connsiteY112" fmla="*/ 3712298 h 5218739"/>
                <a:gd name="connsiteX113" fmla="*/ 1874064 w 3737830"/>
                <a:gd name="connsiteY113" fmla="*/ 3742970 h 5218739"/>
                <a:gd name="connsiteX114" fmla="*/ 1873154 w 3737830"/>
                <a:gd name="connsiteY114" fmla="*/ 3769925 h 5218739"/>
                <a:gd name="connsiteX115" fmla="*/ 1893189 w 3737830"/>
                <a:gd name="connsiteY115" fmla="*/ 3781078 h 5218739"/>
                <a:gd name="connsiteX116" fmla="*/ 1911403 w 3737830"/>
                <a:gd name="connsiteY116" fmla="*/ 3782937 h 5218739"/>
                <a:gd name="connsiteX117" fmla="*/ 1913224 w 3737830"/>
                <a:gd name="connsiteY117" fmla="*/ 3799668 h 5218739"/>
                <a:gd name="connsiteX118" fmla="*/ 1923242 w 3737830"/>
                <a:gd name="connsiteY118" fmla="*/ 3816398 h 5218739"/>
                <a:gd name="connsiteX119" fmla="*/ 1921420 w 3737830"/>
                <a:gd name="connsiteY119" fmla="*/ 3828481 h 5218739"/>
                <a:gd name="connsiteX120" fmla="*/ 1909581 w 3737830"/>
                <a:gd name="connsiteY120" fmla="*/ 3831270 h 5218739"/>
                <a:gd name="connsiteX121" fmla="*/ 1906849 w 3737830"/>
                <a:gd name="connsiteY121" fmla="*/ 3821975 h 5218739"/>
                <a:gd name="connsiteX122" fmla="*/ 1894100 w 3737830"/>
                <a:gd name="connsiteY122" fmla="*/ 3826622 h 5218739"/>
                <a:gd name="connsiteX123" fmla="*/ 1890457 w 3737830"/>
                <a:gd name="connsiteY123" fmla="*/ 3846141 h 5218739"/>
                <a:gd name="connsiteX124" fmla="*/ 1878618 w 3737830"/>
                <a:gd name="connsiteY124" fmla="*/ 3858224 h 5218739"/>
                <a:gd name="connsiteX125" fmla="*/ 1885903 w 3737830"/>
                <a:gd name="connsiteY125" fmla="*/ 3884249 h 5218739"/>
                <a:gd name="connsiteX126" fmla="*/ 1875886 w 3737830"/>
                <a:gd name="connsiteY126" fmla="*/ 3924216 h 5218739"/>
                <a:gd name="connsiteX127" fmla="*/ 1895010 w 3737830"/>
                <a:gd name="connsiteY127" fmla="*/ 3936299 h 5218739"/>
                <a:gd name="connsiteX128" fmla="*/ 1912314 w 3737830"/>
                <a:gd name="connsiteY128" fmla="*/ 3958606 h 5218739"/>
                <a:gd name="connsiteX129" fmla="*/ 1907760 w 3737830"/>
                <a:gd name="connsiteY129" fmla="*/ 3967901 h 5218739"/>
                <a:gd name="connsiteX130" fmla="*/ 1909581 w 3737830"/>
                <a:gd name="connsiteY130" fmla="*/ 3979055 h 5218739"/>
                <a:gd name="connsiteX131" fmla="*/ 1884992 w 3737830"/>
                <a:gd name="connsiteY131" fmla="*/ 3993927 h 5218739"/>
                <a:gd name="connsiteX132" fmla="*/ 1879528 w 3737830"/>
                <a:gd name="connsiteY132" fmla="*/ 4009728 h 5218739"/>
                <a:gd name="connsiteX133" fmla="*/ 1809404 w 3737830"/>
                <a:gd name="connsiteY133" fmla="*/ 4037612 h 5218739"/>
                <a:gd name="connsiteX134" fmla="*/ 1823065 w 3737830"/>
                <a:gd name="connsiteY134" fmla="*/ 4052483 h 5218739"/>
                <a:gd name="connsiteX135" fmla="*/ 1815780 w 3737830"/>
                <a:gd name="connsiteY135" fmla="*/ 4067355 h 5218739"/>
                <a:gd name="connsiteX136" fmla="*/ 1833083 w 3737830"/>
                <a:gd name="connsiteY136" fmla="*/ 4098957 h 5218739"/>
                <a:gd name="connsiteX137" fmla="*/ 1851297 w 3737830"/>
                <a:gd name="connsiteY137" fmla="*/ 4098957 h 5218739"/>
                <a:gd name="connsiteX138" fmla="*/ 1872243 w 3737830"/>
                <a:gd name="connsiteY138" fmla="*/ 4117546 h 5218739"/>
                <a:gd name="connsiteX139" fmla="*/ 1884082 w 3737830"/>
                <a:gd name="connsiteY139" fmla="*/ 4126841 h 5218739"/>
                <a:gd name="connsiteX140" fmla="*/ 1895921 w 3737830"/>
                <a:gd name="connsiteY140" fmla="*/ 4175173 h 5218739"/>
                <a:gd name="connsiteX141" fmla="*/ 1881349 w 3737830"/>
                <a:gd name="connsiteY141" fmla="*/ 4193762 h 5218739"/>
                <a:gd name="connsiteX142" fmla="*/ 1896832 w 3737830"/>
                <a:gd name="connsiteY142" fmla="*/ 4199339 h 5218739"/>
                <a:gd name="connsiteX143" fmla="*/ 1902296 w 3737830"/>
                <a:gd name="connsiteY143" fmla="*/ 4209564 h 5218739"/>
                <a:gd name="connsiteX144" fmla="*/ 1948742 w 3737830"/>
                <a:gd name="connsiteY144" fmla="*/ 4229082 h 5218739"/>
                <a:gd name="connsiteX145" fmla="*/ 1986991 w 3737830"/>
                <a:gd name="connsiteY145" fmla="*/ 4230941 h 5218739"/>
                <a:gd name="connsiteX146" fmla="*/ 1997008 w 3737830"/>
                <a:gd name="connsiteY146" fmla="*/ 4243954 h 5218739"/>
                <a:gd name="connsiteX147" fmla="*/ 2015222 w 3737830"/>
                <a:gd name="connsiteY147" fmla="*/ 4250460 h 5218739"/>
                <a:gd name="connsiteX148" fmla="*/ 2017044 w 3737830"/>
                <a:gd name="connsiteY148" fmla="*/ 4276485 h 5218739"/>
                <a:gd name="connsiteX149" fmla="*/ 2069313 w 3737830"/>
                <a:gd name="connsiteY149" fmla="*/ 4257313 h 5218739"/>
                <a:gd name="connsiteX150" fmla="*/ 2062579 w 3737830"/>
                <a:gd name="connsiteY150" fmla="*/ 4282062 h 5218739"/>
                <a:gd name="connsiteX151" fmla="*/ 2075328 w 3737830"/>
                <a:gd name="connsiteY151" fmla="*/ 4304369 h 5218739"/>
                <a:gd name="connsiteX152" fmla="*/ 2056204 w 3737830"/>
                <a:gd name="connsiteY152" fmla="*/ 4313664 h 5218739"/>
                <a:gd name="connsiteX153" fmla="*/ 2068043 w 3737830"/>
                <a:gd name="connsiteY153" fmla="*/ 4321100 h 5218739"/>
                <a:gd name="connsiteX154" fmla="*/ 2078061 w 3737830"/>
                <a:gd name="connsiteY154" fmla="*/ 4341548 h 5218739"/>
                <a:gd name="connsiteX155" fmla="*/ 2064400 w 3737830"/>
                <a:gd name="connsiteY155" fmla="*/ 4361067 h 5218739"/>
                <a:gd name="connsiteX156" fmla="*/ 2056204 w 3737830"/>
                <a:gd name="connsiteY156" fmla="*/ 4380586 h 5218739"/>
                <a:gd name="connsiteX157" fmla="*/ 2033436 w 3737830"/>
                <a:gd name="connsiteY157" fmla="*/ 4400105 h 5218739"/>
                <a:gd name="connsiteX158" fmla="*/ 2037990 w 3737830"/>
                <a:gd name="connsiteY158" fmla="*/ 4411258 h 5218739"/>
                <a:gd name="connsiteX159" fmla="*/ 2053472 w 3737830"/>
                <a:gd name="connsiteY159" fmla="*/ 4401034 h 5218739"/>
                <a:gd name="connsiteX160" fmla="*/ 2052561 w 3737830"/>
                <a:gd name="connsiteY160" fmla="*/ 4432636 h 5218739"/>
                <a:gd name="connsiteX161" fmla="*/ 2033436 w 3737830"/>
                <a:gd name="connsiteY161" fmla="*/ 4438213 h 5218739"/>
                <a:gd name="connsiteX162" fmla="*/ 2042543 w 3737830"/>
                <a:gd name="connsiteY162" fmla="*/ 4480040 h 5218739"/>
                <a:gd name="connsiteX163" fmla="*/ 2017044 w 3737830"/>
                <a:gd name="connsiteY163" fmla="*/ 4512571 h 5218739"/>
                <a:gd name="connsiteX164" fmla="*/ 2007937 w 3737830"/>
                <a:gd name="connsiteY164" fmla="*/ 4507923 h 5218739"/>
                <a:gd name="connsiteX165" fmla="*/ 2001562 w 3737830"/>
                <a:gd name="connsiteY165" fmla="*/ 4520936 h 5218739"/>
                <a:gd name="connsiteX166" fmla="*/ 1984259 w 3737830"/>
                <a:gd name="connsiteY166" fmla="*/ 4509783 h 5218739"/>
                <a:gd name="connsiteX167" fmla="*/ 1950563 w 3737830"/>
                <a:gd name="connsiteY167" fmla="*/ 4519077 h 5218739"/>
                <a:gd name="connsiteX168" fmla="*/ 1963313 w 3737830"/>
                <a:gd name="connsiteY168" fmla="*/ 4536737 h 5218739"/>
                <a:gd name="connsiteX169" fmla="*/ 1934170 w 3737830"/>
                <a:gd name="connsiteY169" fmla="*/ 4572057 h 5218739"/>
                <a:gd name="connsiteX170" fmla="*/ 1926885 w 3737830"/>
                <a:gd name="connsiteY170" fmla="*/ 4600870 h 5218739"/>
                <a:gd name="connsiteX171" fmla="*/ 1898653 w 3737830"/>
                <a:gd name="connsiteY171" fmla="*/ 4582281 h 5218739"/>
                <a:gd name="connsiteX172" fmla="*/ 1865868 w 3737830"/>
                <a:gd name="connsiteY172" fmla="*/ 4631543 h 5218739"/>
                <a:gd name="connsiteX173" fmla="*/ 1869511 w 3737830"/>
                <a:gd name="connsiteY173" fmla="*/ 4645485 h 5218739"/>
                <a:gd name="connsiteX174" fmla="*/ 1869511 w 3737830"/>
                <a:gd name="connsiteY174" fmla="*/ 4657568 h 5218739"/>
                <a:gd name="connsiteX175" fmla="*/ 1884992 w 3737830"/>
                <a:gd name="connsiteY175" fmla="*/ 4678016 h 5218739"/>
                <a:gd name="connsiteX176" fmla="*/ 1876796 w 3737830"/>
                <a:gd name="connsiteY176" fmla="*/ 4700324 h 5218739"/>
                <a:gd name="connsiteX177" fmla="*/ 1880439 w 3737830"/>
                <a:gd name="connsiteY177" fmla="*/ 4714266 h 5218739"/>
                <a:gd name="connsiteX178" fmla="*/ 1874976 w 3737830"/>
                <a:gd name="connsiteY178" fmla="*/ 4726348 h 5218739"/>
                <a:gd name="connsiteX179" fmla="*/ 1886814 w 3737830"/>
                <a:gd name="connsiteY179" fmla="*/ 4729137 h 5218739"/>
                <a:gd name="connsiteX180" fmla="*/ 1911403 w 3737830"/>
                <a:gd name="connsiteY180" fmla="*/ 4765386 h 5218739"/>
                <a:gd name="connsiteX181" fmla="*/ 1944188 w 3737830"/>
                <a:gd name="connsiteY181" fmla="*/ 4783976 h 5218739"/>
                <a:gd name="connsiteX182" fmla="*/ 1942366 w 3737830"/>
                <a:gd name="connsiteY182" fmla="*/ 4806283 h 5218739"/>
                <a:gd name="connsiteX183" fmla="*/ 1965369 w 3737830"/>
                <a:gd name="connsiteY183" fmla="*/ 4849738 h 5218739"/>
                <a:gd name="connsiteX184" fmla="*/ 1997919 w 3737830"/>
                <a:gd name="connsiteY184" fmla="*/ 4851827 h 5218739"/>
                <a:gd name="connsiteX185" fmla="*/ 2058025 w 3737830"/>
                <a:gd name="connsiteY185" fmla="*/ 4830450 h 5218739"/>
                <a:gd name="connsiteX186" fmla="*/ 2153649 w 3737830"/>
                <a:gd name="connsiteY186" fmla="*/ 4863910 h 5218739"/>
                <a:gd name="connsiteX187" fmla="*/ 2186433 w 3737830"/>
                <a:gd name="connsiteY187" fmla="*/ 4963364 h 5218739"/>
                <a:gd name="connsiteX188" fmla="*/ 2386787 w 3737830"/>
                <a:gd name="connsiteY188" fmla="*/ 5174353 h 5218739"/>
                <a:gd name="connsiteX189" fmla="*/ 2702849 w 3737830"/>
                <a:gd name="connsiteY189" fmla="*/ 5188594 h 5218739"/>
                <a:gd name="connsiteX190" fmla="*/ 3506718 w 3737830"/>
                <a:gd name="connsiteY190" fmla="*/ 5218739 h 5218739"/>
                <a:gd name="connsiteX191" fmla="*/ 3737830 w 3737830"/>
                <a:gd name="connsiteY191" fmla="*/ 4465112 h 5218739"/>
                <a:gd name="connsiteX192" fmla="*/ 3707685 w 3737830"/>
                <a:gd name="connsiteY192" fmla="*/ 3801921 h 5218739"/>
                <a:gd name="connsiteX193" fmla="*/ 3737830 w 3737830"/>
                <a:gd name="connsiteY193" fmla="*/ 3289455 h 5218739"/>
                <a:gd name="connsiteX194" fmla="*/ 3446427 w 3737830"/>
                <a:gd name="connsiteY194" fmla="*/ 2666457 h 5218739"/>
                <a:gd name="connsiteX195" fmla="*/ 2853575 w 3737830"/>
                <a:gd name="connsiteY195" fmla="*/ 2676506 h 5218739"/>
                <a:gd name="connsiteX196" fmla="*/ 2572221 w 3737830"/>
                <a:gd name="connsiteY196" fmla="*/ 2475539 h 5218739"/>
                <a:gd name="connsiteX197" fmla="*/ 2793285 w 3737830"/>
                <a:gd name="connsiteY197" fmla="*/ 2274572 h 5218739"/>
                <a:gd name="connsiteX198" fmla="*/ 2873671 w 3737830"/>
                <a:gd name="connsiteY198" fmla="*/ 2013314 h 5218739"/>
                <a:gd name="connsiteX199" fmla="*/ 3144977 w 3737830"/>
                <a:gd name="connsiteY199" fmla="*/ 1782202 h 5218739"/>
                <a:gd name="connsiteX200" fmla="*/ 2984203 w 3737830"/>
                <a:gd name="connsiteY200" fmla="*/ 1330027 h 5218739"/>
                <a:gd name="connsiteX201" fmla="*/ 3165074 w 3737830"/>
                <a:gd name="connsiteY201" fmla="*/ 1108963 h 5218739"/>
                <a:gd name="connsiteX202" fmla="*/ 3438708 w 3737830"/>
                <a:gd name="connsiteY202" fmla="*/ 708324 h 5218739"/>
                <a:gd name="connsiteX203" fmla="*/ 3377270 w 3737830"/>
                <a:gd name="connsiteY203" fmla="*/ 563993 h 5218739"/>
                <a:gd name="connsiteX204" fmla="*/ 3316598 w 3737830"/>
                <a:gd name="connsiteY204" fmla="*/ 440404 h 5218739"/>
                <a:gd name="connsiteX205" fmla="*/ 3332784 w 3737830"/>
                <a:gd name="connsiteY205" fmla="*/ 263417 h 5218739"/>
                <a:gd name="connsiteX206" fmla="*/ 3106192 w 3737830"/>
                <a:gd name="connsiteY206" fmla="*/ 128907 h 5218739"/>
                <a:gd name="connsiteX207" fmla="*/ 3124462 w 3737830"/>
                <a:gd name="connsiteY207" fmla="*/ 12400 h 5218739"/>
                <a:gd name="connsiteX208" fmla="*/ 3020642 w 3737830"/>
                <a:gd name="connsiteY208" fmla="*/ 1477 h 5218739"/>
                <a:gd name="connsiteX209" fmla="*/ 2958526 w 3737830"/>
                <a:gd name="connsiteY209" fmla="*/ 38129 h 5218739"/>
                <a:gd name="connsiteX210" fmla="*/ 2965150 w 3737830"/>
                <a:gd name="connsiteY210" fmla="*/ 223300 h 5218739"/>
                <a:gd name="connsiteX211" fmla="*/ 2780177 w 3737830"/>
                <a:gd name="connsiteY211" fmla="*/ 305894 h 5218739"/>
                <a:gd name="connsiteX212" fmla="*/ 2762617 w 3737830"/>
                <a:gd name="connsiteY212" fmla="*/ 448814 h 5218739"/>
                <a:gd name="connsiteX0" fmla="*/ 2762617 w 3737830"/>
                <a:gd name="connsiteY0" fmla="*/ 448814 h 5218739"/>
                <a:gd name="connsiteX1" fmla="*/ 2424105 w 3737830"/>
                <a:gd name="connsiteY1" fmla="*/ 558395 h 5218739"/>
                <a:gd name="connsiteX2" fmla="*/ 2293527 w 3737830"/>
                <a:gd name="connsiteY2" fmla="*/ 545493 h 5218739"/>
                <a:gd name="connsiteX3" fmla="*/ 2241444 w 3737830"/>
                <a:gd name="connsiteY3" fmla="*/ 716503 h 5218739"/>
                <a:gd name="connsiteX4" fmla="*/ 2040286 w 3737830"/>
                <a:gd name="connsiteY4" fmla="*/ 792017 h 5218739"/>
                <a:gd name="connsiteX5" fmla="*/ 1996355 w 3737830"/>
                <a:gd name="connsiteY5" fmla="*/ 709423 h 5218739"/>
                <a:gd name="connsiteX6" fmla="*/ 1883059 w 3737830"/>
                <a:gd name="connsiteY6" fmla="*/ 810896 h 5218739"/>
                <a:gd name="connsiteX7" fmla="*/ 1700399 w 3737830"/>
                <a:gd name="connsiteY7" fmla="*/ 820335 h 5218739"/>
                <a:gd name="connsiteX8" fmla="*/ 1591727 w 3737830"/>
                <a:gd name="connsiteY8" fmla="*/ 910008 h 5218739"/>
                <a:gd name="connsiteX9" fmla="*/ 1478186 w 3737830"/>
                <a:gd name="connsiteY9" fmla="*/ 938674 h 5218739"/>
                <a:gd name="connsiteX10" fmla="*/ 1392881 w 3737830"/>
                <a:gd name="connsiteY10" fmla="*/ 1179028 h 5218739"/>
                <a:gd name="connsiteX11" fmla="*/ 1249527 w 3737830"/>
                <a:gd name="connsiteY11" fmla="*/ 1112953 h 5218739"/>
                <a:gd name="connsiteX12" fmla="*/ 1184787 w 3737830"/>
                <a:gd name="connsiteY12" fmla="*/ 1226224 h 5218739"/>
                <a:gd name="connsiteX13" fmla="*/ 1214845 w 3737830"/>
                <a:gd name="connsiteY13" fmla="*/ 1445687 h 5218739"/>
                <a:gd name="connsiteX14" fmla="*/ 1062243 w 3737830"/>
                <a:gd name="connsiteY14" fmla="*/ 1497603 h 5218739"/>
                <a:gd name="connsiteX15" fmla="*/ 1018312 w 3737830"/>
                <a:gd name="connsiteY15" fmla="*/ 1415010 h 5218739"/>
                <a:gd name="connsiteX16" fmla="*/ 932762 w 3737830"/>
                <a:gd name="connsiteY16" fmla="*/ 1436248 h 5218739"/>
                <a:gd name="connsiteX17" fmla="*/ 902682 w 3737830"/>
                <a:gd name="connsiteY17" fmla="*/ 1355452 h 5218739"/>
                <a:gd name="connsiteX18" fmla="*/ 646054 w 3737830"/>
                <a:gd name="connsiteY18" fmla="*/ 1443327 h 5218739"/>
                <a:gd name="connsiteX19" fmla="*/ 553567 w 3737830"/>
                <a:gd name="connsiteY19" fmla="*/ 1318257 h 5218739"/>
                <a:gd name="connsiteX20" fmla="*/ 528134 w 3737830"/>
                <a:gd name="connsiteY20" fmla="*/ 1490524 h 5218739"/>
                <a:gd name="connsiteX21" fmla="*/ 384780 w 3737830"/>
                <a:gd name="connsiteY21" fmla="*/ 1490524 h 5218739"/>
                <a:gd name="connsiteX22" fmla="*/ 289981 w 3737830"/>
                <a:gd name="connsiteY22" fmla="*/ 1625034 h 5218739"/>
                <a:gd name="connsiteX23" fmla="*/ 132783 w 3737830"/>
                <a:gd name="connsiteY23" fmla="*/ 1704252 h 5218739"/>
                <a:gd name="connsiteX24" fmla="*/ 137379 w 3737830"/>
                <a:gd name="connsiteY24" fmla="*/ 1825618 h 5218739"/>
                <a:gd name="connsiteX25" fmla="*/ 33332 w 3737830"/>
                <a:gd name="connsiteY25" fmla="*/ 1927091 h 5218739"/>
                <a:gd name="connsiteX26" fmla="*/ 6257 w 3737830"/>
                <a:gd name="connsiteY26" fmla="*/ 2273583 h 5218739"/>
                <a:gd name="connsiteX27" fmla="*/ 63390 w 3737830"/>
                <a:gd name="connsiteY27" fmla="*/ 2443891 h 5218739"/>
                <a:gd name="connsiteX28" fmla="*/ 125819 w 3737830"/>
                <a:gd name="connsiteY28" fmla="*/ 2469849 h 5218739"/>
                <a:gd name="connsiteX29" fmla="*/ 169750 w 3737830"/>
                <a:gd name="connsiteY29" fmla="*/ 2613798 h 5218739"/>
                <a:gd name="connsiteX30" fmla="*/ 358836 w 3737830"/>
                <a:gd name="connsiteY30" fmla="*/ 2804548 h 5218739"/>
                <a:gd name="connsiteX31" fmla="*/ 521198 w 3737830"/>
                <a:gd name="connsiteY31" fmla="*/ 2892257 h 5218739"/>
                <a:gd name="connsiteX32" fmla="*/ 598137 w 3737830"/>
                <a:gd name="connsiteY32" fmla="*/ 3135838 h 5218739"/>
                <a:gd name="connsiteX33" fmla="*/ 424087 w 3737830"/>
                <a:gd name="connsiteY33" fmla="*/ 3331184 h 5218739"/>
                <a:gd name="connsiteX34" fmla="*/ 292409 w 3737830"/>
                <a:gd name="connsiteY34" fmla="*/ 3556346 h 5218739"/>
                <a:gd name="connsiteX35" fmla="*/ 293251 w 3737830"/>
                <a:gd name="connsiteY35" fmla="*/ 3670361 h 5218739"/>
                <a:gd name="connsiteX36" fmla="*/ 335069 w 3737830"/>
                <a:gd name="connsiteY36" fmla="*/ 3679847 h 5218739"/>
                <a:gd name="connsiteX37" fmla="*/ 355879 w 3737830"/>
                <a:gd name="connsiteY37" fmla="*/ 3689581 h 5218739"/>
                <a:gd name="connsiteX38" fmla="*/ 379289 w 3737830"/>
                <a:gd name="connsiteY38" fmla="*/ 3682502 h 5218739"/>
                <a:gd name="connsiteX39" fmla="*/ 414839 w 3737830"/>
                <a:gd name="connsiteY39" fmla="*/ 3702855 h 5218739"/>
                <a:gd name="connsiteX40" fmla="*/ 446920 w 3737830"/>
                <a:gd name="connsiteY40" fmla="*/ 3695776 h 5218739"/>
                <a:gd name="connsiteX41" fmla="*/ 493741 w 3737830"/>
                <a:gd name="connsiteY41" fmla="*/ 3732943 h 5218739"/>
                <a:gd name="connsiteX42" fmla="*/ 522354 w 3737830"/>
                <a:gd name="connsiteY42" fmla="*/ 3724094 h 5218739"/>
                <a:gd name="connsiteX43" fmla="*/ 532759 w 3737830"/>
                <a:gd name="connsiteY43" fmla="*/ 3741792 h 5218739"/>
                <a:gd name="connsiteX44" fmla="*/ 569175 w 3737830"/>
                <a:gd name="connsiteY44" fmla="*/ 3717014 h 5218739"/>
                <a:gd name="connsiteX45" fmla="*/ 592586 w 3737830"/>
                <a:gd name="connsiteY45" fmla="*/ 3720554 h 5218739"/>
                <a:gd name="connsiteX46" fmla="*/ 610247 w 3737830"/>
                <a:gd name="connsiteY46" fmla="*/ 3714362 h 5218739"/>
                <a:gd name="connsiteX47" fmla="*/ 638542 w 3737830"/>
                <a:gd name="connsiteY47" fmla="*/ 3764424 h 5218739"/>
                <a:gd name="connsiteX48" fmla="*/ 654147 w 3737830"/>
                <a:gd name="connsiteY48" fmla="*/ 3775420 h 5218739"/>
                <a:gd name="connsiteX49" fmla="*/ 687095 w 3737830"/>
                <a:gd name="connsiteY49" fmla="*/ 3777190 h 5218739"/>
                <a:gd name="connsiteX50" fmla="*/ 692298 w 3737830"/>
                <a:gd name="connsiteY50" fmla="*/ 3751527 h 5218739"/>
                <a:gd name="connsiteX51" fmla="*/ 707038 w 3737830"/>
                <a:gd name="connsiteY51" fmla="*/ 3744447 h 5218739"/>
                <a:gd name="connsiteX52" fmla="*/ 706171 w 3737830"/>
                <a:gd name="connsiteY52" fmla="*/ 3728519 h 5218739"/>
                <a:gd name="connsiteX53" fmla="*/ 734784 w 3737830"/>
                <a:gd name="connsiteY53" fmla="*/ 3712590 h 5218739"/>
                <a:gd name="connsiteX54" fmla="*/ 751258 w 3737830"/>
                <a:gd name="connsiteY54" fmla="*/ 3718784 h 5218739"/>
                <a:gd name="connsiteX55" fmla="*/ 767732 w 3737830"/>
                <a:gd name="connsiteY55" fmla="*/ 3688697 h 5218739"/>
                <a:gd name="connsiteX56" fmla="*/ 818889 w 3737830"/>
                <a:gd name="connsiteY56" fmla="*/ 3698431 h 5218739"/>
                <a:gd name="connsiteX57" fmla="*/ 834496 w 3737830"/>
                <a:gd name="connsiteY57" fmla="*/ 3730288 h 5218739"/>
                <a:gd name="connsiteX58" fmla="*/ 868311 w 3737830"/>
                <a:gd name="connsiteY58" fmla="*/ 3683387 h 5218739"/>
                <a:gd name="connsiteX59" fmla="*/ 908196 w 3737830"/>
                <a:gd name="connsiteY59" fmla="*/ 3669228 h 5218739"/>
                <a:gd name="connsiteX60" fmla="*/ 934208 w 3737830"/>
                <a:gd name="connsiteY60" fmla="*/ 3674538 h 5218739"/>
                <a:gd name="connsiteX61" fmla="*/ 968890 w 3737830"/>
                <a:gd name="connsiteY61" fmla="*/ 3647105 h 5218739"/>
                <a:gd name="connsiteX62" fmla="*/ 994035 w 3737830"/>
                <a:gd name="connsiteY62" fmla="*/ 3640910 h 5218739"/>
                <a:gd name="connsiteX63" fmla="*/ 1026983 w 3737830"/>
                <a:gd name="connsiteY63" fmla="*/ 3599318 h 5218739"/>
                <a:gd name="connsiteX64" fmla="*/ 1054920 w 3737830"/>
                <a:gd name="connsiteY64" fmla="*/ 3580857 h 5218739"/>
                <a:gd name="connsiteX65" fmla="*/ 1068602 w 3737830"/>
                <a:gd name="connsiteY65" fmla="*/ 3593124 h 5218739"/>
                <a:gd name="connsiteX66" fmla="*/ 1093747 w 3737830"/>
                <a:gd name="connsiteY66" fmla="*/ 3608168 h 5218739"/>
                <a:gd name="connsiteX67" fmla="*/ 1105885 w 3737830"/>
                <a:gd name="connsiteY67" fmla="*/ 3580735 h 5218739"/>
                <a:gd name="connsiteX68" fmla="*/ 1116290 w 3737830"/>
                <a:gd name="connsiteY68" fmla="*/ 3585159 h 5218739"/>
                <a:gd name="connsiteX69" fmla="*/ 1138834 w 3737830"/>
                <a:gd name="connsiteY69" fmla="*/ 3550647 h 5218739"/>
                <a:gd name="connsiteX70" fmla="*/ 1159643 w 3737830"/>
                <a:gd name="connsiteY70" fmla="*/ 3545337 h 5218739"/>
                <a:gd name="connsiteX71" fmla="*/ 1169181 w 3737830"/>
                <a:gd name="connsiteY71" fmla="*/ 3554187 h 5218739"/>
                <a:gd name="connsiteX72" fmla="*/ 1177851 w 3737830"/>
                <a:gd name="connsiteY72" fmla="*/ 3545337 h 5218739"/>
                <a:gd name="connsiteX73" fmla="*/ 1187389 w 3737830"/>
                <a:gd name="connsiteY73" fmla="*/ 3543568 h 5218739"/>
                <a:gd name="connsiteX74" fmla="*/ 1189990 w 3737830"/>
                <a:gd name="connsiteY74" fmla="*/ 3533833 h 5218739"/>
                <a:gd name="connsiteX75" fmla="*/ 1204730 w 3737830"/>
                <a:gd name="connsiteY75" fmla="*/ 3527639 h 5218739"/>
                <a:gd name="connsiteX76" fmla="*/ 1251551 w 3737830"/>
                <a:gd name="connsiteY76" fmla="*/ 3524099 h 5218739"/>
                <a:gd name="connsiteX77" fmla="*/ 1263690 w 3737830"/>
                <a:gd name="connsiteY77" fmla="*/ 3532948 h 5218739"/>
                <a:gd name="connsiteX78" fmla="*/ 1274095 w 3737830"/>
                <a:gd name="connsiteY78" fmla="*/ 3522329 h 5218739"/>
                <a:gd name="connsiteX79" fmla="*/ 1278430 w 3737830"/>
                <a:gd name="connsiteY79" fmla="*/ 3501976 h 5218739"/>
                <a:gd name="connsiteX80" fmla="*/ 1273228 w 3737830"/>
                <a:gd name="connsiteY80" fmla="*/ 3489587 h 5218739"/>
                <a:gd name="connsiteX81" fmla="*/ 1289702 w 3737830"/>
                <a:gd name="connsiteY81" fmla="*/ 3474543 h 5218739"/>
                <a:gd name="connsiteX82" fmla="*/ 1300974 w 3737830"/>
                <a:gd name="connsiteY82" fmla="*/ 3476313 h 5218739"/>
                <a:gd name="connsiteX83" fmla="*/ 1300974 w 3737830"/>
                <a:gd name="connsiteY83" fmla="*/ 3499321 h 5218739"/>
                <a:gd name="connsiteX84" fmla="*/ 1315714 w 3737830"/>
                <a:gd name="connsiteY84" fmla="*/ 3489587 h 5218739"/>
                <a:gd name="connsiteX85" fmla="*/ 1327853 w 3737830"/>
                <a:gd name="connsiteY85" fmla="*/ 3486932 h 5218739"/>
                <a:gd name="connsiteX86" fmla="*/ 1350396 w 3737830"/>
                <a:gd name="connsiteY86" fmla="*/ 3479852 h 5218739"/>
                <a:gd name="connsiteX87" fmla="*/ 1374674 w 3737830"/>
                <a:gd name="connsiteY87" fmla="*/ 3482507 h 5218739"/>
                <a:gd name="connsiteX88" fmla="*/ 1368604 w 3737830"/>
                <a:gd name="connsiteY88" fmla="*/ 3494011 h 5218739"/>
                <a:gd name="connsiteX89" fmla="*/ 1369472 w 3737830"/>
                <a:gd name="connsiteY89" fmla="*/ 3517020 h 5218739"/>
                <a:gd name="connsiteX90" fmla="*/ 1392882 w 3737830"/>
                <a:gd name="connsiteY90" fmla="*/ 3492241 h 5218739"/>
                <a:gd name="connsiteX91" fmla="*/ 1416293 w 3737830"/>
                <a:gd name="connsiteY91" fmla="*/ 3491357 h 5218739"/>
                <a:gd name="connsiteX92" fmla="*/ 1442779 w 3737830"/>
                <a:gd name="connsiteY92" fmla="*/ 3466701 h 5218739"/>
                <a:gd name="connsiteX93" fmla="*/ 1499530 w 3737830"/>
                <a:gd name="connsiteY93" fmla="*/ 3501976 h 5218739"/>
                <a:gd name="connsiteX94" fmla="*/ 1544618 w 3737830"/>
                <a:gd name="connsiteY94" fmla="*/ 3581620 h 5218739"/>
                <a:gd name="connsiteX95" fmla="*/ 1551554 w 3737830"/>
                <a:gd name="connsiteY95" fmla="*/ 3574540 h 5218739"/>
                <a:gd name="connsiteX96" fmla="*/ 1567161 w 3737830"/>
                <a:gd name="connsiteY96" fmla="*/ 3575426 h 5218739"/>
                <a:gd name="connsiteX97" fmla="*/ 1578433 w 3737830"/>
                <a:gd name="connsiteY97" fmla="*/ 3586929 h 5218739"/>
                <a:gd name="connsiteX98" fmla="*/ 1613115 w 3737830"/>
                <a:gd name="connsiteY98" fmla="*/ 3594009 h 5218739"/>
                <a:gd name="connsiteX99" fmla="*/ 1653867 w 3737830"/>
                <a:gd name="connsiteY99" fmla="*/ 3578080 h 5218739"/>
                <a:gd name="connsiteX100" fmla="*/ 1694619 w 3737830"/>
                <a:gd name="connsiteY100" fmla="*/ 3586929 h 5218739"/>
                <a:gd name="connsiteX101" fmla="*/ 1693752 w 3737830"/>
                <a:gd name="connsiteY101" fmla="*/ 3627636 h 5218739"/>
                <a:gd name="connsiteX102" fmla="*/ 1721498 w 3737830"/>
                <a:gd name="connsiteY102" fmla="*/ 3656839 h 5218739"/>
                <a:gd name="connsiteX103" fmla="*/ 1761383 w 3737830"/>
                <a:gd name="connsiteY103" fmla="*/ 3656839 h 5218739"/>
                <a:gd name="connsiteX104" fmla="*/ 1760429 w 3737830"/>
                <a:gd name="connsiteY104" fmla="*/ 3685379 h 5218739"/>
                <a:gd name="connsiteX105" fmla="*/ 1778441 w 3737830"/>
                <a:gd name="connsiteY105" fmla="*/ 3689061 h 5218739"/>
                <a:gd name="connsiteX106" fmla="*/ 1800298 w 3737830"/>
                <a:gd name="connsiteY106" fmla="*/ 3684413 h 5218739"/>
                <a:gd name="connsiteX107" fmla="*/ 1813047 w 3737830"/>
                <a:gd name="connsiteY107" fmla="*/ 3669542 h 5218739"/>
                <a:gd name="connsiteX108" fmla="*/ 1833083 w 3737830"/>
                <a:gd name="connsiteY108" fmla="*/ 3667683 h 5218739"/>
                <a:gd name="connsiteX109" fmla="*/ 1855684 w 3737830"/>
                <a:gd name="connsiteY109" fmla="*/ 3637806 h 5218739"/>
                <a:gd name="connsiteX110" fmla="*/ 1862226 w 3737830"/>
                <a:gd name="connsiteY110" fmla="*/ 3644447 h 5218739"/>
                <a:gd name="connsiteX111" fmla="*/ 1853117 w 3737830"/>
                <a:gd name="connsiteY111" fmla="*/ 3669542 h 5218739"/>
                <a:gd name="connsiteX112" fmla="*/ 1870421 w 3737830"/>
                <a:gd name="connsiteY112" fmla="*/ 3712298 h 5218739"/>
                <a:gd name="connsiteX113" fmla="*/ 1874064 w 3737830"/>
                <a:gd name="connsiteY113" fmla="*/ 3742970 h 5218739"/>
                <a:gd name="connsiteX114" fmla="*/ 1873154 w 3737830"/>
                <a:gd name="connsiteY114" fmla="*/ 3769925 h 5218739"/>
                <a:gd name="connsiteX115" fmla="*/ 1893189 w 3737830"/>
                <a:gd name="connsiteY115" fmla="*/ 3781078 h 5218739"/>
                <a:gd name="connsiteX116" fmla="*/ 1911403 w 3737830"/>
                <a:gd name="connsiteY116" fmla="*/ 3782937 h 5218739"/>
                <a:gd name="connsiteX117" fmla="*/ 1913224 w 3737830"/>
                <a:gd name="connsiteY117" fmla="*/ 3799668 h 5218739"/>
                <a:gd name="connsiteX118" fmla="*/ 1923242 w 3737830"/>
                <a:gd name="connsiteY118" fmla="*/ 3816398 h 5218739"/>
                <a:gd name="connsiteX119" fmla="*/ 1921420 w 3737830"/>
                <a:gd name="connsiteY119" fmla="*/ 3828481 h 5218739"/>
                <a:gd name="connsiteX120" fmla="*/ 1909581 w 3737830"/>
                <a:gd name="connsiteY120" fmla="*/ 3831270 h 5218739"/>
                <a:gd name="connsiteX121" fmla="*/ 1906849 w 3737830"/>
                <a:gd name="connsiteY121" fmla="*/ 3821975 h 5218739"/>
                <a:gd name="connsiteX122" fmla="*/ 1894100 w 3737830"/>
                <a:gd name="connsiteY122" fmla="*/ 3826622 h 5218739"/>
                <a:gd name="connsiteX123" fmla="*/ 1890457 w 3737830"/>
                <a:gd name="connsiteY123" fmla="*/ 3846141 h 5218739"/>
                <a:gd name="connsiteX124" fmla="*/ 1878618 w 3737830"/>
                <a:gd name="connsiteY124" fmla="*/ 3858224 h 5218739"/>
                <a:gd name="connsiteX125" fmla="*/ 1885903 w 3737830"/>
                <a:gd name="connsiteY125" fmla="*/ 3884249 h 5218739"/>
                <a:gd name="connsiteX126" fmla="*/ 1875886 w 3737830"/>
                <a:gd name="connsiteY126" fmla="*/ 3924216 h 5218739"/>
                <a:gd name="connsiteX127" fmla="*/ 1895010 w 3737830"/>
                <a:gd name="connsiteY127" fmla="*/ 3936299 h 5218739"/>
                <a:gd name="connsiteX128" fmla="*/ 1912314 w 3737830"/>
                <a:gd name="connsiteY128" fmla="*/ 3958606 h 5218739"/>
                <a:gd name="connsiteX129" fmla="*/ 1907760 w 3737830"/>
                <a:gd name="connsiteY129" fmla="*/ 3967901 h 5218739"/>
                <a:gd name="connsiteX130" fmla="*/ 1909581 w 3737830"/>
                <a:gd name="connsiteY130" fmla="*/ 3979055 h 5218739"/>
                <a:gd name="connsiteX131" fmla="*/ 1884992 w 3737830"/>
                <a:gd name="connsiteY131" fmla="*/ 3993927 h 5218739"/>
                <a:gd name="connsiteX132" fmla="*/ 1879528 w 3737830"/>
                <a:gd name="connsiteY132" fmla="*/ 4009728 h 5218739"/>
                <a:gd name="connsiteX133" fmla="*/ 1809404 w 3737830"/>
                <a:gd name="connsiteY133" fmla="*/ 4037612 h 5218739"/>
                <a:gd name="connsiteX134" fmla="*/ 1823065 w 3737830"/>
                <a:gd name="connsiteY134" fmla="*/ 4052483 h 5218739"/>
                <a:gd name="connsiteX135" fmla="*/ 1815780 w 3737830"/>
                <a:gd name="connsiteY135" fmla="*/ 4067355 h 5218739"/>
                <a:gd name="connsiteX136" fmla="*/ 1833083 w 3737830"/>
                <a:gd name="connsiteY136" fmla="*/ 4098957 h 5218739"/>
                <a:gd name="connsiteX137" fmla="*/ 1851297 w 3737830"/>
                <a:gd name="connsiteY137" fmla="*/ 4098957 h 5218739"/>
                <a:gd name="connsiteX138" fmla="*/ 1872243 w 3737830"/>
                <a:gd name="connsiteY138" fmla="*/ 4117546 h 5218739"/>
                <a:gd name="connsiteX139" fmla="*/ 1884082 w 3737830"/>
                <a:gd name="connsiteY139" fmla="*/ 4126841 h 5218739"/>
                <a:gd name="connsiteX140" fmla="*/ 1895921 w 3737830"/>
                <a:gd name="connsiteY140" fmla="*/ 4175173 h 5218739"/>
                <a:gd name="connsiteX141" fmla="*/ 1881349 w 3737830"/>
                <a:gd name="connsiteY141" fmla="*/ 4193762 h 5218739"/>
                <a:gd name="connsiteX142" fmla="*/ 1896832 w 3737830"/>
                <a:gd name="connsiteY142" fmla="*/ 4199339 h 5218739"/>
                <a:gd name="connsiteX143" fmla="*/ 1902296 w 3737830"/>
                <a:gd name="connsiteY143" fmla="*/ 4209564 h 5218739"/>
                <a:gd name="connsiteX144" fmla="*/ 1948742 w 3737830"/>
                <a:gd name="connsiteY144" fmla="*/ 4229082 h 5218739"/>
                <a:gd name="connsiteX145" fmla="*/ 1986991 w 3737830"/>
                <a:gd name="connsiteY145" fmla="*/ 4230941 h 5218739"/>
                <a:gd name="connsiteX146" fmla="*/ 1997008 w 3737830"/>
                <a:gd name="connsiteY146" fmla="*/ 4243954 h 5218739"/>
                <a:gd name="connsiteX147" fmla="*/ 2015222 w 3737830"/>
                <a:gd name="connsiteY147" fmla="*/ 4250460 h 5218739"/>
                <a:gd name="connsiteX148" fmla="*/ 2017044 w 3737830"/>
                <a:gd name="connsiteY148" fmla="*/ 4276485 h 5218739"/>
                <a:gd name="connsiteX149" fmla="*/ 2069313 w 3737830"/>
                <a:gd name="connsiteY149" fmla="*/ 4257313 h 5218739"/>
                <a:gd name="connsiteX150" fmla="*/ 2062579 w 3737830"/>
                <a:gd name="connsiteY150" fmla="*/ 4282062 h 5218739"/>
                <a:gd name="connsiteX151" fmla="*/ 2075328 w 3737830"/>
                <a:gd name="connsiteY151" fmla="*/ 4304369 h 5218739"/>
                <a:gd name="connsiteX152" fmla="*/ 2056204 w 3737830"/>
                <a:gd name="connsiteY152" fmla="*/ 4313664 h 5218739"/>
                <a:gd name="connsiteX153" fmla="*/ 2068043 w 3737830"/>
                <a:gd name="connsiteY153" fmla="*/ 4321100 h 5218739"/>
                <a:gd name="connsiteX154" fmla="*/ 2078061 w 3737830"/>
                <a:gd name="connsiteY154" fmla="*/ 4341548 h 5218739"/>
                <a:gd name="connsiteX155" fmla="*/ 2064400 w 3737830"/>
                <a:gd name="connsiteY155" fmla="*/ 4361067 h 5218739"/>
                <a:gd name="connsiteX156" fmla="*/ 2056204 w 3737830"/>
                <a:gd name="connsiteY156" fmla="*/ 4380586 h 5218739"/>
                <a:gd name="connsiteX157" fmla="*/ 2033436 w 3737830"/>
                <a:gd name="connsiteY157" fmla="*/ 4400105 h 5218739"/>
                <a:gd name="connsiteX158" fmla="*/ 2037990 w 3737830"/>
                <a:gd name="connsiteY158" fmla="*/ 4411258 h 5218739"/>
                <a:gd name="connsiteX159" fmla="*/ 2053472 w 3737830"/>
                <a:gd name="connsiteY159" fmla="*/ 4401034 h 5218739"/>
                <a:gd name="connsiteX160" fmla="*/ 2052561 w 3737830"/>
                <a:gd name="connsiteY160" fmla="*/ 4432636 h 5218739"/>
                <a:gd name="connsiteX161" fmla="*/ 2033436 w 3737830"/>
                <a:gd name="connsiteY161" fmla="*/ 4438213 h 5218739"/>
                <a:gd name="connsiteX162" fmla="*/ 2042543 w 3737830"/>
                <a:gd name="connsiteY162" fmla="*/ 4480040 h 5218739"/>
                <a:gd name="connsiteX163" fmla="*/ 2017044 w 3737830"/>
                <a:gd name="connsiteY163" fmla="*/ 4512571 h 5218739"/>
                <a:gd name="connsiteX164" fmla="*/ 2007937 w 3737830"/>
                <a:gd name="connsiteY164" fmla="*/ 4507923 h 5218739"/>
                <a:gd name="connsiteX165" fmla="*/ 2001562 w 3737830"/>
                <a:gd name="connsiteY165" fmla="*/ 4520936 h 5218739"/>
                <a:gd name="connsiteX166" fmla="*/ 1984259 w 3737830"/>
                <a:gd name="connsiteY166" fmla="*/ 4509783 h 5218739"/>
                <a:gd name="connsiteX167" fmla="*/ 1950563 w 3737830"/>
                <a:gd name="connsiteY167" fmla="*/ 4519077 h 5218739"/>
                <a:gd name="connsiteX168" fmla="*/ 1963313 w 3737830"/>
                <a:gd name="connsiteY168" fmla="*/ 4536737 h 5218739"/>
                <a:gd name="connsiteX169" fmla="*/ 1934170 w 3737830"/>
                <a:gd name="connsiteY169" fmla="*/ 4572057 h 5218739"/>
                <a:gd name="connsiteX170" fmla="*/ 1926885 w 3737830"/>
                <a:gd name="connsiteY170" fmla="*/ 4600870 h 5218739"/>
                <a:gd name="connsiteX171" fmla="*/ 1898653 w 3737830"/>
                <a:gd name="connsiteY171" fmla="*/ 4582281 h 5218739"/>
                <a:gd name="connsiteX172" fmla="*/ 1865868 w 3737830"/>
                <a:gd name="connsiteY172" fmla="*/ 4631543 h 5218739"/>
                <a:gd name="connsiteX173" fmla="*/ 1869511 w 3737830"/>
                <a:gd name="connsiteY173" fmla="*/ 4645485 h 5218739"/>
                <a:gd name="connsiteX174" fmla="*/ 1869511 w 3737830"/>
                <a:gd name="connsiteY174" fmla="*/ 4657568 h 5218739"/>
                <a:gd name="connsiteX175" fmla="*/ 1884992 w 3737830"/>
                <a:gd name="connsiteY175" fmla="*/ 4678016 h 5218739"/>
                <a:gd name="connsiteX176" fmla="*/ 1876796 w 3737830"/>
                <a:gd name="connsiteY176" fmla="*/ 4700324 h 5218739"/>
                <a:gd name="connsiteX177" fmla="*/ 1880439 w 3737830"/>
                <a:gd name="connsiteY177" fmla="*/ 4714266 h 5218739"/>
                <a:gd name="connsiteX178" fmla="*/ 1874976 w 3737830"/>
                <a:gd name="connsiteY178" fmla="*/ 4726348 h 5218739"/>
                <a:gd name="connsiteX179" fmla="*/ 1886814 w 3737830"/>
                <a:gd name="connsiteY179" fmla="*/ 4729137 h 5218739"/>
                <a:gd name="connsiteX180" fmla="*/ 1911403 w 3737830"/>
                <a:gd name="connsiteY180" fmla="*/ 4765386 h 5218739"/>
                <a:gd name="connsiteX181" fmla="*/ 1944188 w 3737830"/>
                <a:gd name="connsiteY181" fmla="*/ 4783976 h 5218739"/>
                <a:gd name="connsiteX182" fmla="*/ 1942366 w 3737830"/>
                <a:gd name="connsiteY182" fmla="*/ 4806283 h 5218739"/>
                <a:gd name="connsiteX183" fmla="*/ 1965369 w 3737830"/>
                <a:gd name="connsiteY183" fmla="*/ 4849738 h 5218739"/>
                <a:gd name="connsiteX184" fmla="*/ 1997919 w 3737830"/>
                <a:gd name="connsiteY184" fmla="*/ 4851827 h 5218739"/>
                <a:gd name="connsiteX185" fmla="*/ 2058025 w 3737830"/>
                <a:gd name="connsiteY185" fmla="*/ 4830450 h 5218739"/>
                <a:gd name="connsiteX186" fmla="*/ 2153649 w 3737830"/>
                <a:gd name="connsiteY186" fmla="*/ 4863910 h 5218739"/>
                <a:gd name="connsiteX187" fmla="*/ 2186433 w 3737830"/>
                <a:gd name="connsiteY187" fmla="*/ 4963364 h 5218739"/>
                <a:gd name="connsiteX188" fmla="*/ 2386787 w 3737830"/>
                <a:gd name="connsiteY188" fmla="*/ 5174353 h 5218739"/>
                <a:gd name="connsiteX189" fmla="*/ 2702849 w 3737830"/>
                <a:gd name="connsiteY189" fmla="*/ 5188594 h 5218739"/>
                <a:gd name="connsiteX190" fmla="*/ 3506718 w 3737830"/>
                <a:gd name="connsiteY190" fmla="*/ 5218739 h 5218739"/>
                <a:gd name="connsiteX191" fmla="*/ 3737830 w 3737830"/>
                <a:gd name="connsiteY191" fmla="*/ 4465112 h 5218739"/>
                <a:gd name="connsiteX192" fmla="*/ 3707685 w 3737830"/>
                <a:gd name="connsiteY192" fmla="*/ 3801921 h 5218739"/>
                <a:gd name="connsiteX193" fmla="*/ 3737830 w 3737830"/>
                <a:gd name="connsiteY193" fmla="*/ 3289455 h 5218739"/>
                <a:gd name="connsiteX194" fmla="*/ 3446427 w 3737830"/>
                <a:gd name="connsiteY194" fmla="*/ 2666457 h 5218739"/>
                <a:gd name="connsiteX195" fmla="*/ 2853575 w 3737830"/>
                <a:gd name="connsiteY195" fmla="*/ 2676506 h 5218739"/>
                <a:gd name="connsiteX196" fmla="*/ 2572221 w 3737830"/>
                <a:gd name="connsiteY196" fmla="*/ 2475539 h 5218739"/>
                <a:gd name="connsiteX197" fmla="*/ 2793285 w 3737830"/>
                <a:gd name="connsiteY197" fmla="*/ 2274572 h 5218739"/>
                <a:gd name="connsiteX198" fmla="*/ 2873671 w 3737830"/>
                <a:gd name="connsiteY198" fmla="*/ 2013314 h 5218739"/>
                <a:gd name="connsiteX199" fmla="*/ 3144977 w 3737830"/>
                <a:gd name="connsiteY199" fmla="*/ 1782202 h 5218739"/>
                <a:gd name="connsiteX200" fmla="*/ 2984203 w 3737830"/>
                <a:gd name="connsiteY200" fmla="*/ 1330027 h 5218739"/>
                <a:gd name="connsiteX201" fmla="*/ 3165074 w 3737830"/>
                <a:gd name="connsiteY201" fmla="*/ 1108963 h 5218739"/>
                <a:gd name="connsiteX202" fmla="*/ 3438708 w 3737830"/>
                <a:gd name="connsiteY202" fmla="*/ 708324 h 5218739"/>
                <a:gd name="connsiteX203" fmla="*/ 3377270 w 3737830"/>
                <a:gd name="connsiteY203" fmla="*/ 563993 h 5218739"/>
                <a:gd name="connsiteX204" fmla="*/ 3316598 w 3737830"/>
                <a:gd name="connsiteY204" fmla="*/ 440404 h 5218739"/>
                <a:gd name="connsiteX205" fmla="*/ 3332784 w 3737830"/>
                <a:gd name="connsiteY205" fmla="*/ 263417 h 5218739"/>
                <a:gd name="connsiteX206" fmla="*/ 3106192 w 3737830"/>
                <a:gd name="connsiteY206" fmla="*/ 128907 h 5218739"/>
                <a:gd name="connsiteX207" fmla="*/ 3124462 w 3737830"/>
                <a:gd name="connsiteY207" fmla="*/ 12400 h 5218739"/>
                <a:gd name="connsiteX208" fmla="*/ 3020642 w 3737830"/>
                <a:gd name="connsiteY208" fmla="*/ 1477 h 5218739"/>
                <a:gd name="connsiteX209" fmla="*/ 2958526 w 3737830"/>
                <a:gd name="connsiteY209" fmla="*/ 38129 h 5218739"/>
                <a:gd name="connsiteX210" fmla="*/ 2965150 w 3737830"/>
                <a:gd name="connsiteY210" fmla="*/ 223300 h 5218739"/>
                <a:gd name="connsiteX211" fmla="*/ 2780177 w 3737830"/>
                <a:gd name="connsiteY211" fmla="*/ 305894 h 5218739"/>
                <a:gd name="connsiteX212" fmla="*/ 2762617 w 3737830"/>
                <a:gd name="connsiteY212" fmla="*/ 448814 h 5218739"/>
                <a:gd name="connsiteX0" fmla="*/ 2762617 w 3737830"/>
                <a:gd name="connsiteY0" fmla="*/ 448814 h 5239416"/>
                <a:gd name="connsiteX1" fmla="*/ 2424105 w 3737830"/>
                <a:gd name="connsiteY1" fmla="*/ 558395 h 5239416"/>
                <a:gd name="connsiteX2" fmla="*/ 2293527 w 3737830"/>
                <a:gd name="connsiteY2" fmla="*/ 545493 h 5239416"/>
                <a:gd name="connsiteX3" fmla="*/ 2241444 w 3737830"/>
                <a:gd name="connsiteY3" fmla="*/ 716503 h 5239416"/>
                <a:gd name="connsiteX4" fmla="*/ 2040286 w 3737830"/>
                <a:gd name="connsiteY4" fmla="*/ 792017 h 5239416"/>
                <a:gd name="connsiteX5" fmla="*/ 1996355 w 3737830"/>
                <a:gd name="connsiteY5" fmla="*/ 709423 h 5239416"/>
                <a:gd name="connsiteX6" fmla="*/ 1883059 w 3737830"/>
                <a:gd name="connsiteY6" fmla="*/ 810896 h 5239416"/>
                <a:gd name="connsiteX7" fmla="*/ 1700399 w 3737830"/>
                <a:gd name="connsiteY7" fmla="*/ 820335 h 5239416"/>
                <a:gd name="connsiteX8" fmla="*/ 1591727 w 3737830"/>
                <a:gd name="connsiteY8" fmla="*/ 910008 h 5239416"/>
                <a:gd name="connsiteX9" fmla="*/ 1478186 w 3737830"/>
                <a:gd name="connsiteY9" fmla="*/ 938674 h 5239416"/>
                <a:gd name="connsiteX10" fmla="*/ 1392881 w 3737830"/>
                <a:gd name="connsiteY10" fmla="*/ 1179028 h 5239416"/>
                <a:gd name="connsiteX11" fmla="*/ 1249527 w 3737830"/>
                <a:gd name="connsiteY11" fmla="*/ 1112953 h 5239416"/>
                <a:gd name="connsiteX12" fmla="*/ 1184787 w 3737830"/>
                <a:gd name="connsiteY12" fmla="*/ 1226224 h 5239416"/>
                <a:gd name="connsiteX13" fmla="*/ 1214845 w 3737830"/>
                <a:gd name="connsiteY13" fmla="*/ 1445687 h 5239416"/>
                <a:gd name="connsiteX14" fmla="*/ 1062243 w 3737830"/>
                <a:gd name="connsiteY14" fmla="*/ 1497603 h 5239416"/>
                <a:gd name="connsiteX15" fmla="*/ 1018312 w 3737830"/>
                <a:gd name="connsiteY15" fmla="*/ 1415010 h 5239416"/>
                <a:gd name="connsiteX16" fmla="*/ 932762 w 3737830"/>
                <a:gd name="connsiteY16" fmla="*/ 1436248 h 5239416"/>
                <a:gd name="connsiteX17" fmla="*/ 902682 w 3737830"/>
                <a:gd name="connsiteY17" fmla="*/ 1355452 h 5239416"/>
                <a:gd name="connsiteX18" fmla="*/ 646054 w 3737830"/>
                <a:gd name="connsiteY18" fmla="*/ 1443327 h 5239416"/>
                <a:gd name="connsiteX19" fmla="*/ 553567 w 3737830"/>
                <a:gd name="connsiteY19" fmla="*/ 1318257 h 5239416"/>
                <a:gd name="connsiteX20" fmla="*/ 528134 w 3737830"/>
                <a:gd name="connsiteY20" fmla="*/ 1490524 h 5239416"/>
                <a:gd name="connsiteX21" fmla="*/ 384780 w 3737830"/>
                <a:gd name="connsiteY21" fmla="*/ 1490524 h 5239416"/>
                <a:gd name="connsiteX22" fmla="*/ 289981 w 3737830"/>
                <a:gd name="connsiteY22" fmla="*/ 1625034 h 5239416"/>
                <a:gd name="connsiteX23" fmla="*/ 132783 w 3737830"/>
                <a:gd name="connsiteY23" fmla="*/ 1704252 h 5239416"/>
                <a:gd name="connsiteX24" fmla="*/ 137379 w 3737830"/>
                <a:gd name="connsiteY24" fmla="*/ 1825618 h 5239416"/>
                <a:gd name="connsiteX25" fmla="*/ 33332 w 3737830"/>
                <a:gd name="connsiteY25" fmla="*/ 1927091 h 5239416"/>
                <a:gd name="connsiteX26" fmla="*/ 6257 w 3737830"/>
                <a:gd name="connsiteY26" fmla="*/ 2273583 h 5239416"/>
                <a:gd name="connsiteX27" fmla="*/ 63390 w 3737830"/>
                <a:gd name="connsiteY27" fmla="*/ 2443891 h 5239416"/>
                <a:gd name="connsiteX28" fmla="*/ 125819 w 3737830"/>
                <a:gd name="connsiteY28" fmla="*/ 2469849 h 5239416"/>
                <a:gd name="connsiteX29" fmla="*/ 169750 w 3737830"/>
                <a:gd name="connsiteY29" fmla="*/ 2613798 h 5239416"/>
                <a:gd name="connsiteX30" fmla="*/ 358836 w 3737830"/>
                <a:gd name="connsiteY30" fmla="*/ 2804548 h 5239416"/>
                <a:gd name="connsiteX31" fmla="*/ 521198 w 3737830"/>
                <a:gd name="connsiteY31" fmla="*/ 2892257 h 5239416"/>
                <a:gd name="connsiteX32" fmla="*/ 598137 w 3737830"/>
                <a:gd name="connsiteY32" fmla="*/ 3135838 h 5239416"/>
                <a:gd name="connsiteX33" fmla="*/ 424087 w 3737830"/>
                <a:gd name="connsiteY33" fmla="*/ 3331184 h 5239416"/>
                <a:gd name="connsiteX34" fmla="*/ 292409 w 3737830"/>
                <a:gd name="connsiteY34" fmla="*/ 3556346 h 5239416"/>
                <a:gd name="connsiteX35" fmla="*/ 293251 w 3737830"/>
                <a:gd name="connsiteY35" fmla="*/ 3670361 h 5239416"/>
                <a:gd name="connsiteX36" fmla="*/ 335069 w 3737830"/>
                <a:gd name="connsiteY36" fmla="*/ 3679847 h 5239416"/>
                <a:gd name="connsiteX37" fmla="*/ 355879 w 3737830"/>
                <a:gd name="connsiteY37" fmla="*/ 3689581 h 5239416"/>
                <a:gd name="connsiteX38" fmla="*/ 379289 w 3737830"/>
                <a:gd name="connsiteY38" fmla="*/ 3682502 h 5239416"/>
                <a:gd name="connsiteX39" fmla="*/ 414839 w 3737830"/>
                <a:gd name="connsiteY39" fmla="*/ 3702855 h 5239416"/>
                <a:gd name="connsiteX40" fmla="*/ 446920 w 3737830"/>
                <a:gd name="connsiteY40" fmla="*/ 3695776 h 5239416"/>
                <a:gd name="connsiteX41" fmla="*/ 493741 w 3737830"/>
                <a:gd name="connsiteY41" fmla="*/ 3732943 h 5239416"/>
                <a:gd name="connsiteX42" fmla="*/ 522354 w 3737830"/>
                <a:gd name="connsiteY42" fmla="*/ 3724094 h 5239416"/>
                <a:gd name="connsiteX43" fmla="*/ 532759 w 3737830"/>
                <a:gd name="connsiteY43" fmla="*/ 3741792 h 5239416"/>
                <a:gd name="connsiteX44" fmla="*/ 569175 w 3737830"/>
                <a:gd name="connsiteY44" fmla="*/ 3717014 h 5239416"/>
                <a:gd name="connsiteX45" fmla="*/ 592586 w 3737830"/>
                <a:gd name="connsiteY45" fmla="*/ 3720554 h 5239416"/>
                <a:gd name="connsiteX46" fmla="*/ 610247 w 3737830"/>
                <a:gd name="connsiteY46" fmla="*/ 3714362 h 5239416"/>
                <a:gd name="connsiteX47" fmla="*/ 638542 w 3737830"/>
                <a:gd name="connsiteY47" fmla="*/ 3764424 h 5239416"/>
                <a:gd name="connsiteX48" fmla="*/ 654147 w 3737830"/>
                <a:gd name="connsiteY48" fmla="*/ 3775420 h 5239416"/>
                <a:gd name="connsiteX49" fmla="*/ 687095 w 3737830"/>
                <a:gd name="connsiteY49" fmla="*/ 3777190 h 5239416"/>
                <a:gd name="connsiteX50" fmla="*/ 692298 w 3737830"/>
                <a:gd name="connsiteY50" fmla="*/ 3751527 h 5239416"/>
                <a:gd name="connsiteX51" fmla="*/ 707038 w 3737830"/>
                <a:gd name="connsiteY51" fmla="*/ 3744447 h 5239416"/>
                <a:gd name="connsiteX52" fmla="*/ 706171 w 3737830"/>
                <a:gd name="connsiteY52" fmla="*/ 3728519 h 5239416"/>
                <a:gd name="connsiteX53" fmla="*/ 734784 w 3737830"/>
                <a:gd name="connsiteY53" fmla="*/ 3712590 h 5239416"/>
                <a:gd name="connsiteX54" fmla="*/ 751258 w 3737830"/>
                <a:gd name="connsiteY54" fmla="*/ 3718784 h 5239416"/>
                <a:gd name="connsiteX55" fmla="*/ 767732 w 3737830"/>
                <a:gd name="connsiteY55" fmla="*/ 3688697 h 5239416"/>
                <a:gd name="connsiteX56" fmla="*/ 818889 w 3737830"/>
                <a:gd name="connsiteY56" fmla="*/ 3698431 h 5239416"/>
                <a:gd name="connsiteX57" fmla="*/ 834496 w 3737830"/>
                <a:gd name="connsiteY57" fmla="*/ 3730288 h 5239416"/>
                <a:gd name="connsiteX58" fmla="*/ 868311 w 3737830"/>
                <a:gd name="connsiteY58" fmla="*/ 3683387 h 5239416"/>
                <a:gd name="connsiteX59" fmla="*/ 908196 w 3737830"/>
                <a:gd name="connsiteY59" fmla="*/ 3669228 h 5239416"/>
                <a:gd name="connsiteX60" fmla="*/ 934208 w 3737830"/>
                <a:gd name="connsiteY60" fmla="*/ 3674538 h 5239416"/>
                <a:gd name="connsiteX61" fmla="*/ 968890 w 3737830"/>
                <a:gd name="connsiteY61" fmla="*/ 3647105 h 5239416"/>
                <a:gd name="connsiteX62" fmla="*/ 994035 w 3737830"/>
                <a:gd name="connsiteY62" fmla="*/ 3640910 h 5239416"/>
                <a:gd name="connsiteX63" fmla="*/ 1026983 w 3737830"/>
                <a:gd name="connsiteY63" fmla="*/ 3599318 h 5239416"/>
                <a:gd name="connsiteX64" fmla="*/ 1054920 w 3737830"/>
                <a:gd name="connsiteY64" fmla="*/ 3580857 h 5239416"/>
                <a:gd name="connsiteX65" fmla="*/ 1068602 w 3737830"/>
                <a:gd name="connsiteY65" fmla="*/ 3593124 h 5239416"/>
                <a:gd name="connsiteX66" fmla="*/ 1093747 w 3737830"/>
                <a:gd name="connsiteY66" fmla="*/ 3608168 h 5239416"/>
                <a:gd name="connsiteX67" fmla="*/ 1105885 w 3737830"/>
                <a:gd name="connsiteY67" fmla="*/ 3580735 h 5239416"/>
                <a:gd name="connsiteX68" fmla="*/ 1116290 w 3737830"/>
                <a:gd name="connsiteY68" fmla="*/ 3585159 h 5239416"/>
                <a:gd name="connsiteX69" fmla="*/ 1138834 w 3737830"/>
                <a:gd name="connsiteY69" fmla="*/ 3550647 h 5239416"/>
                <a:gd name="connsiteX70" fmla="*/ 1159643 w 3737830"/>
                <a:gd name="connsiteY70" fmla="*/ 3545337 h 5239416"/>
                <a:gd name="connsiteX71" fmla="*/ 1169181 w 3737830"/>
                <a:gd name="connsiteY71" fmla="*/ 3554187 h 5239416"/>
                <a:gd name="connsiteX72" fmla="*/ 1177851 w 3737830"/>
                <a:gd name="connsiteY72" fmla="*/ 3545337 h 5239416"/>
                <a:gd name="connsiteX73" fmla="*/ 1187389 w 3737830"/>
                <a:gd name="connsiteY73" fmla="*/ 3543568 h 5239416"/>
                <a:gd name="connsiteX74" fmla="*/ 1189990 w 3737830"/>
                <a:gd name="connsiteY74" fmla="*/ 3533833 h 5239416"/>
                <a:gd name="connsiteX75" fmla="*/ 1204730 w 3737830"/>
                <a:gd name="connsiteY75" fmla="*/ 3527639 h 5239416"/>
                <a:gd name="connsiteX76" fmla="*/ 1251551 w 3737830"/>
                <a:gd name="connsiteY76" fmla="*/ 3524099 h 5239416"/>
                <a:gd name="connsiteX77" fmla="*/ 1263690 w 3737830"/>
                <a:gd name="connsiteY77" fmla="*/ 3532948 h 5239416"/>
                <a:gd name="connsiteX78" fmla="*/ 1274095 w 3737830"/>
                <a:gd name="connsiteY78" fmla="*/ 3522329 h 5239416"/>
                <a:gd name="connsiteX79" fmla="*/ 1278430 w 3737830"/>
                <a:gd name="connsiteY79" fmla="*/ 3501976 h 5239416"/>
                <a:gd name="connsiteX80" fmla="*/ 1273228 w 3737830"/>
                <a:gd name="connsiteY80" fmla="*/ 3489587 h 5239416"/>
                <a:gd name="connsiteX81" fmla="*/ 1289702 w 3737830"/>
                <a:gd name="connsiteY81" fmla="*/ 3474543 h 5239416"/>
                <a:gd name="connsiteX82" fmla="*/ 1300974 w 3737830"/>
                <a:gd name="connsiteY82" fmla="*/ 3476313 h 5239416"/>
                <a:gd name="connsiteX83" fmla="*/ 1300974 w 3737830"/>
                <a:gd name="connsiteY83" fmla="*/ 3499321 h 5239416"/>
                <a:gd name="connsiteX84" fmla="*/ 1315714 w 3737830"/>
                <a:gd name="connsiteY84" fmla="*/ 3489587 h 5239416"/>
                <a:gd name="connsiteX85" fmla="*/ 1327853 w 3737830"/>
                <a:gd name="connsiteY85" fmla="*/ 3486932 h 5239416"/>
                <a:gd name="connsiteX86" fmla="*/ 1350396 w 3737830"/>
                <a:gd name="connsiteY86" fmla="*/ 3479852 h 5239416"/>
                <a:gd name="connsiteX87" fmla="*/ 1374674 w 3737830"/>
                <a:gd name="connsiteY87" fmla="*/ 3482507 h 5239416"/>
                <a:gd name="connsiteX88" fmla="*/ 1368604 w 3737830"/>
                <a:gd name="connsiteY88" fmla="*/ 3494011 h 5239416"/>
                <a:gd name="connsiteX89" fmla="*/ 1369472 w 3737830"/>
                <a:gd name="connsiteY89" fmla="*/ 3517020 h 5239416"/>
                <a:gd name="connsiteX90" fmla="*/ 1392882 w 3737830"/>
                <a:gd name="connsiteY90" fmla="*/ 3492241 h 5239416"/>
                <a:gd name="connsiteX91" fmla="*/ 1416293 w 3737830"/>
                <a:gd name="connsiteY91" fmla="*/ 3491357 h 5239416"/>
                <a:gd name="connsiteX92" fmla="*/ 1442779 w 3737830"/>
                <a:gd name="connsiteY92" fmla="*/ 3466701 h 5239416"/>
                <a:gd name="connsiteX93" fmla="*/ 1499530 w 3737830"/>
                <a:gd name="connsiteY93" fmla="*/ 3501976 h 5239416"/>
                <a:gd name="connsiteX94" fmla="*/ 1544618 w 3737830"/>
                <a:gd name="connsiteY94" fmla="*/ 3581620 h 5239416"/>
                <a:gd name="connsiteX95" fmla="*/ 1551554 w 3737830"/>
                <a:gd name="connsiteY95" fmla="*/ 3574540 h 5239416"/>
                <a:gd name="connsiteX96" fmla="*/ 1567161 w 3737830"/>
                <a:gd name="connsiteY96" fmla="*/ 3575426 h 5239416"/>
                <a:gd name="connsiteX97" fmla="*/ 1578433 w 3737830"/>
                <a:gd name="connsiteY97" fmla="*/ 3586929 h 5239416"/>
                <a:gd name="connsiteX98" fmla="*/ 1613115 w 3737830"/>
                <a:gd name="connsiteY98" fmla="*/ 3594009 h 5239416"/>
                <a:gd name="connsiteX99" fmla="*/ 1653867 w 3737830"/>
                <a:gd name="connsiteY99" fmla="*/ 3578080 h 5239416"/>
                <a:gd name="connsiteX100" fmla="*/ 1694619 w 3737830"/>
                <a:gd name="connsiteY100" fmla="*/ 3586929 h 5239416"/>
                <a:gd name="connsiteX101" fmla="*/ 1693752 w 3737830"/>
                <a:gd name="connsiteY101" fmla="*/ 3627636 h 5239416"/>
                <a:gd name="connsiteX102" fmla="*/ 1721498 w 3737830"/>
                <a:gd name="connsiteY102" fmla="*/ 3656839 h 5239416"/>
                <a:gd name="connsiteX103" fmla="*/ 1761383 w 3737830"/>
                <a:gd name="connsiteY103" fmla="*/ 3656839 h 5239416"/>
                <a:gd name="connsiteX104" fmla="*/ 1760429 w 3737830"/>
                <a:gd name="connsiteY104" fmla="*/ 3685379 h 5239416"/>
                <a:gd name="connsiteX105" fmla="*/ 1778441 w 3737830"/>
                <a:gd name="connsiteY105" fmla="*/ 3689061 h 5239416"/>
                <a:gd name="connsiteX106" fmla="*/ 1800298 w 3737830"/>
                <a:gd name="connsiteY106" fmla="*/ 3684413 h 5239416"/>
                <a:gd name="connsiteX107" fmla="*/ 1813047 w 3737830"/>
                <a:gd name="connsiteY107" fmla="*/ 3669542 h 5239416"/>
                <a:gd name="connsiteX108" fmla="*/ 1833083 w 3737830"/>
                <a:gd name="connsiteY108" fmla="*/ 3667683 h 5239416"/>
                <a:gd name="connsiteX109" fmla="*/ 1855684 w 3737830"/>
                <a:gd name="connsiteY109" fmla="*/ 3637806 h 5239416"/>
                <a:gd name="connsiteX110" fmla="*/ 1862226 w 3737830"/>
                <a:gd name="connsiteY110" fmla="*/ 3644447 h 5239416"/>
                <a:gd name="connsiteX111" fmla="*/ 1853117 w 3737830"/>
                <a:gd name="connsiteY111" fmla="*/ 3669542 h 5239416"/>
                <a:gd name="connsiteX112" fmla="*/ 1870421 w 3737830"/>
                <a:gd name="connsiteY112" fmla="*/ 3712298 h 5239416"/>
                <a:gd name="connsiteX113" fmla="*/ 1874064 w 3737830"/>
                <a:gd name="connsiteY113" fmla="*/ 3742970 h 5239416"/>
                <a:gd name="connsiteX114" fmla="*/ 1873154 w 3737830"/>
                <a:gd name="connsiteY114" fmla="*/ 3769925 h 5239416"/>
                <a:gd name="connsiteX115" fmla="*/ 1893189 w 3737830"/>
                <a:gd name="connsiteY115" fmla="*/ 3781078 h 5239416"/>
                <a:gd name="connsiteX116" fmla="*/ 1911403 w 3737830"/>
                <a:gd name="connsiteY116" fmla="*/ 3782937 h 5239416"/>
                <a:gd name="connsiteX117" fmla="*/ 1913224 w 3737830"/>
                <a:gd name="connsiteY117" fmla="*/ 3799668 h 5239416"/>
                <a:gd name="connsiteX118" fmla="*/ 1923242 w 3737830"/>
                <a:gd name="connsiteY118" fmla="*/ 3816398 h 5239416"/>
                <a:gd name="connsiteX119" fmla="*/ 1921420 w 3737830"/>
                <a:gd name="connsiteY119" fmla="*/ 3828481 h 5239416"/>
                <a:gd name="connsiteX120" fmla="*/ 1909581 w 3737830"/>
                <a:gd name="connsiteY120" fmla="*/ 3831270 h 5239416"/>
                <a:gd name="connsiteX121" fmla="*/ 1906849 w 3737830"/>
                <a:gd name="connsiteY121" fmla="*/ 3821975 h 5239416"/>
                <a:gd name="connsiteX122" fmla="*/ 1894100 w 3737830"/>
                <a:gd name="connsiteY122" fmla="*/ 3826622 h 5239416"/>
                <a:gd name="connsiteX123" fmla="*/ 1890457 w 3737830"/>
                <a:gd name="connsiteY123" fmla="*/ 3846141 h 5239416"/>
                <a:gd name="connsiteX124" fmla="*/ 1878618 w 3737830"/>
                <a:gd name="connsiteY124" fmla="*/ 3858224 h 5239416"/>
                <a:gd name="connsiteX125" fmla="*/ 1885903 w 3737830"/>
                <a:gd name="connsiteY125" fmla="*/ 3884249 h 5239416"/>
                <a:gd name="connsiteX126" fmla="*/ 1875886 w 3737830"/>
                <a:gd name="connsiteY126" fmla="*/ 3924216 h 5239416"/>
                <a:gd name="connsiteX127" fmla="*/ 1895010 w 3737830"/>
                <a:gd name="connsiteY127" fmla="*/ 3936299 h 5239416"/>
                <a:gd name="connsiteX128" fmla="*/ 1912314 w 3737830"/>
                <a:gd name="connsiteY128" fmla="*/ 3958606 h 5239416"/>
                <a:gd name="connsiteX129" fmla="*/ 1907760 w 3737830"/>
                <a:gd name="connsiteY129" fmla="*/ 3967901 h 5239416"/>
                <a:gd name="connsiteX130" fmla="*/ 1909581 w 3737830"/>
                <a:gd name="connsiteY130" fmla="*/ 3979055 h 5239416"/>
                <a:gd name="connsiteX131" fmla="*/ 1884992 w 3737830"/>
                <a:gd name="connsiteY131" fmla="*/ 3993927 h 5239416"/>
                <a:gd name="connsiteX132" fmla="*/ 1879528 w 3737830"/>
                <a:gd name="connsiteY132" fmla="*/ 4009728 h 5239416"/>
                <a:gd name="connsiteX133" fmla="*/ 1809404 w 3737830"/>
                <a:gd name="connsiteY133" fmla="*/ 4037612 h 5239416"/>
                <a:gd name="connsiteX134" fmla="*/ 1823065 w 3737830"/>
                <a:gd name="connsiteY134" fmla="*/ 4052483 h 5239416"/>
                <a:gd name="connsiteX135" fmla="*/ 1815780 w 3737830"/>
                <a:gd name="connsiteY135" fmla="*/ 4067355 h 5239416"/>
                <a:gd name="connsiteX136" fmla="*/ 1833083 w 3737830"/>
                <a:gd name="connsiteY136" fmla="*/ 4098957 h 5239416"/>
                <a:gd name="connsiteX137" fmla="*/ 1851297 w 3737830"/>
                <a:gd name="connsiteY137" fmla="*/ 4098957 h 5239416"/>
                <a:gd name="connsiteX138" fmla="*/ 1872243 w 3737830"/>
                <a:gd name="connsiteY138" fmla="*/ 4117546 h 5239416"/>
                <a:gd name="connsiteX139" fmla="*/ 1884082 w 3737830"/>
                <a:gd name="connsiteY139" fmla="*/ 4126841 h 5239416"/>
                <a:gd name="connsiteX140" fmla="*/ 1895921 w 3737830"/>
                <a:gd name="connsiteY140" fmla="*/ 4175173 h 5239416"/>
                <a:gd name="connsiteX141" fmla="*/ 1881349 w 3737830"/>
                <a:gd name="connsiteY141" fmla="*/ 4193762 h 5239416"/>
                <a:gd name="connsiteX142" fmla="*/ 1896832 w 3737830"/>
                <a:gd name="connsiteY142" fmla="*/ 4199339 h 5239416"/>
                <a:gd name="connsiteX143" fmla="*/ 1902296 w 3737830"/>
                <a:gd name="connsiteY143" fmla="*/ 4209564 h 5239416"/>
                <a:gd name="connsiteX144" fmla="*/ 1948742 w 3737830"/>
                <a:gd name="connsiteY144" fmla="*/ 4229082 h 5239416"/>
                <a:gd name="connsiteX145" fmla="*/ 1986991 w 3737830"/>
                <a:gd name="connsiteY145" fmla="*/ 4230941 h 5239416"/>
                <a:gd name="connsiteX146" fmla="*/ 1997008 w 3737830"/>
                <a:gd name="connsiteY146" fmla="*/ 4243954 h 5239416"/>
                <a:gd name="connsiteX147" fmla="*/ 2015222 w 3737830"/>
                <a:gd name="connsiteY147" fmla="*/ 4250460 h 5239416"/>
                <a:gd name="connsiteX148" fmla="*/ 2017044 w 3737830"/>
                <a:gd name="connsiteY148" fmla="*/ 4276485 h 5239416"/>
                <a:gd name="connsiteX149" fmla="*/ 2069313 w 3737830"/>
                <a:gd name="connsiteY149" fmla="*/ 4257313 h 5239416"/>
                <a:gd name="connsiteX150" fmla="*/ 2062579 w 3737830"/>
                <a:gd name="connsiteY150" fmla="*/ 4282062 h 5239416"/>
                <a:gd name="connsiteX151" fmla="*/ 2075328 w 3737830"/>
                <a:gd name="connsiteY151" fmla="*/ 4304369 h 5239416"/>
                <a:gd name="connsiteX152" fmla="*/ 2056204 w 3737830"/>
                <a:gd name="connsiteY152" fmla="*/ 4313664 h 5239416"/>
                <a:gd name="connsiteX153" fmla="*/ 2068043 w 3737830"/>
                <a:gd name="connsiteY153" fmla="*/ 4321100 h 5239416"/>
                <a:gd name="connsiteX154" fmla="*/ 2078061 w 3737830"/>
                <a:gd name="connsiteY154" fmla="*/ 4341548 h 5239416"/>
                <a:gd name="connsiteX155" fmla="*/ 2064400 w 3737830"/>
                <a:gd name="connsiteY155" fmla="*/ 4361067 h 5239416"/>
                <a:gd name="connsiteX156" fmla="*/ 2056204 w 3737830"/>
                <a:gd name="connsiteY156" fmla="*/ 4380586 h 5239416"/>
                <a:gd name="connsiteX157" fmla="*/ 2033436 w 3737830"/>
                <a:gd name="connsiteY157" fmla="*/ 4400105 h 5239416"/>
                <a:gd name="connsiteX158" fmla="*/ 2037990 w 3737830"/>
                <a:gd name="connsiteY158" fmla="*/ 4411258 h 5239416"/>
                <a:gd name="connsiteX159" fmla="*/ 2053472 w 3737830"/>
                <a:gd name="connsiteY159" fmla="*/ 4401034 h 5239416"/>
                <a:gd name="connsiteX160" fmla="*/ 2052561 w 3737830"/>
                <a:gd name="connsiteY160" fmla="*/ 4432636 h 5239416"/>
                <a:gd name="connsiteX161" fmla="*/ 2033436 w 3737830"/>
                <a:gd name="connsiteY161" fmla="*/ 4438213 h 5239416"/>
                <a:gd name="connsiteX162" fmla="*/ 2042543 w 3737830"/>
                <a:gd name="connsiteY162" fmla="*/ 4480040 h 5239416"/>
                <a:gd name="connsiteX163" fmla="*/ 2017044 w 3737830"/>
                <a:gd name="connsiteY163" fmla="*/ 4512571 h 5239416"/>
                <a:gd name="connsiteX164" fmla="*/ 2007937 w 3737830"/>
                <a:gd name="connsiteY164" fmla="*/ 4507923 h 5239416"/>
                <a:gd name="connsiteX165" fmla="*/ 2001562 w 3737830"/>
                <a:gd name="connsiteY165" fmla="*/ 4520936 h 5239416"/>
                <a:gd name="connsiteX166" fmla="*/ 1984259 w 3737830"/>
                <a:gd name="connsiteY166" fmla="*/ 4509783 h 5239416"/>
                <a:gd name="connsiteX167" fmla="*/ 1950563 w 3737830"/>
                <a:gd name="connsiteY167" fmla="*/ 4519077 h 5239416"/>
                <a:gd name="connsiteX168" fmla="*/ 1963313 w 3737830"/>
                <a:gd name="connsiteY168" fmla="*/ 4536737 h 5239416"/>
                <a:gd name="connsiteX169" fmla="*/ 1934170 w 3737830"/>
                <a:gd name="connsiteY169" fmla="*/ 4572057 h 5239416"/>
                <a:gd name="connsiteX170" fmla="*/ 1926885 w 3737830"/>
                <a:gd name="connsiteY170" fmla="*/ 4600870 h 5239416"/>
                <a:gd name="connsiteX171" fmla="*/ 1898653 w 3737830"/>
                <a:gd name="connsiteY171" fmla="*/ 4582281 h 5239416"/>
                <a:gd name="connsiteX172" fmla="*/ 1865868 w 3737830"/>
                <a:gd name="connsiteY172" fmla="*/ 4631543 h 5239416"/>
                <a:gd name="connsiteX173" fmla="*/ 1869511 w 3737830"/>
                <a:gd name="connsiteY173" fmla="*/ 4645485 h 5239416"/>
                <a:gd name="connsiteX174" fmla="*/ 1869511 w 3737830"/>
                <a:gd name="connsiteY174" fmla="*/ 4657568 h 5239416"/>
                <a:gd name="connsiteX175" fmla="*/ 1884992 w 3737830"/>
                <a:gd name="connsiteY175" fmla="*/ 4678016 h 5239416"/>
                <a:gd name="connsiteX176" fmla="*/ 1876796 w 3737830"/>
                <a:gd name="connsiteY176" fmla="*/ 4700324 h 5239416"/>
                <a:gd name="connsiteX177" fmla="*/ 1880439 w 3737830"/>
                <a:gd name="connsiteY177" fmla="*/ 4714266 h 5239416"/>
                <a:gd name="connsiteX178" fmla="*/ 1874976 w 3737830"/>
                <a:gd name="connsiteY178" fmla="*/ 4726348 h 5239416"/>
                <a:gd name="connsiteX179" fmla="*/ 1886814 w 3737830"/>
                <a:gd name="connsiteY179" fmla="*/ 4729137 h 5239416"/>
                <a:gd name="connsiteX180" fmla="*/ 1911403 w 3737830"/>
                <a:gd name="connsiteY180" fmla="*/ 4765386 h 5239416"/>
                <a:gd name="connsiteX181" fmla="*/ 1944188 w 3737830"/>
                <a:gd name="connsiteY181" fmla="*/ 4783976 h 5239416"/>
                <a:gd name="connsiteX182" fmla="*/ 1942366 w 3737830"/>
                <a:gd name="connsiteY182" fmla="*/ 4806283 h 5239416"/>
                <a:gd name="connsiteX183" fmla="*/ 1965369 w 3737830"/>
                <a:gd name="connsiteY183" fmla="*/ 4849738 h 5239416"/>
                <a:gd name="connsiteX184" fmla="*/ 1997919 w 3737830"/>
                <a:gd name="connsiteY184" fmla="*/ 4851827 h 5239416"/>
                <a:gd name="connsiteX185" fmla="*/ 2058025 w 3737830"/>
                <a:gd name="connsiteY185" fmla="*/ 4830450 h 5239416"/>
                <a:gd name="connsiteX186" fmla="*/ 2153649 w 3737830"/>
                <a:gd name="connsiteY186" fmla="*/ 4863910 h 5239416"/>
                <a:gd name="connsiteX187" fmla="*/ 2186433 w 3737830"/>
                <a:gd name="connsiteY187" fmla="*/ 4963364 h 5239416"/>
                <a:gd name="connsiteX188" fmla="*/ 2386787 w 3737830"/>
                <a:gd name="connsiteY188" fmla="*/ 5174353 h 5239416"/>
                <a:gd name="connsiteX189" fmla="*/ 2560730 w 3737830"/>
                <a:gd name="connsiteY189" fmla="*/ 5239416 h 5239416"/>
                <a:gd name="connsiteX190" fmla="*/ 2702849 w 3737830"/>
                <a:gd name="connsiteY190" fmla="*/ 5188594 h 5239416"/>
                <a:gd name="connsiteX191" fmla="*/ 3506718 w 3737830"/>
                <a:gd name="connsiteY191" fmla="*/ 5218739 h 5239416"/>
                <a:gd name="connsiteX192" fmla="*/ 3737830 w 3737830"/>
                <a:gd name="connsiteY192" fmla="*/ 4465112 h 5239416"/>
                <a:gd name="connsiteX193" fmla="*/ 3707685 w 3737830"/>
                <a:gd name="connsiteY193" fmla="*/ 3801921 h 5239416"/>
                <a:gd name="connsiteX194" fmla="*/ 3737830 w 3737830"/>
                <a:gd name="connsiteY194" fmla="*/ 3289455 h 5239416"/>
                <a:gd name="connsiteX195" fmla="*/ 3446427 w 3737830"/>
                <a:gd name="connsiteY195" fmla="*/ 2666457 h 5239416"/>
                <a:gd name="connsiteX196" fmla="*/ 2853575 w 3737830"/>
                <a:gd name="connsiteY196" fmla="*/ 2676506 h 5239416"/>
                <a:gd name="connsiteX197" fmla="*/ 2572221 w 3737830"/>
                <a:gd name="connsiteY197" fmla="*/ 2475539 h 5239416"/>
                <a:gd name="connsiteX198" fmla="*/ 2793285 w 3737830"/>
                <a:gd name="connsiteY198" fmla="*/ 2274572 h 5239416"/>
                <a:gd name="connsiteX199" fmla="*/ 2873671 w 3737830"/>
                <a:gd name="connsiteY199" fmla="*/ 2013314 h 5239416"/>
                <a:gd name="connsiteX200" fmla="*/ 3144977 w 3737830"/>
                <a:gd name="connsiteY200" fmla="*/ 1782202 h 5239416"/>
                <a:gd name="connsiteX201" fmla="*/ 2984203 w 3737830"/>
                <a:gd name="connsiteY201" fmla="*/ 1330027 h 5239416"/>
                <a:gd name="connsiteX202" fmla="*/ 3165074 w 3737830"/>
                <a:gd name="connsiteY202" fmla="*/ 1108963 h 5239416"/>
                <a:gd name="connsiteX203" fmla="*/ 3438708 w 3737830"/>
                <a:gd name="connsiteY203" fmla="*/ 708324 h 5239416"/>
                <a:gd name="connsiteX204" fmla="*/ 3377270 w 3737830"/>
                <a:gd name="connsiteY204" fmla="*/ 563993 h 5239416"/>
                <a:gd name="connsiteX205" fmla="*/ 3316598 w 3737830"/>
                <a:gd name="connsiteY205" fmla="*/ 440404 h 5239416"/>
                <a:gd name="connsiteX206" fmla="*/ 3332784 w 3737830"/>
                <a:gd name="connsiteY206" fmla="*/ 263417 h 5239416"/>
                <a:gd name="connsiteX207" fmla="*/ 3106192 w 3737830"/>
                <a:gd name="connsiteY207" fmla="*/ 128907 h 5239416"/>
                <a:gd name="connsiteX208" fmla="*/ 3124462 w 3737830"/>
                <a:gd name="connsiteY208" fmla="*/ 12400 h 5239416"/>
                <a:gd name="connsiteX209" fmla="*/ 3020642 w 3737830"/>
                <a:gd name="connsiteY209" fmla="*/ 1477 h 5239416"/>
                <a:gd name="connsiteX210" fmla="*/ 2958526 w 3737830"/>
                <a:gd name="connsiteY210" fmla="*/ 38129 h 5239416"/>
                <a:gd name="connsiteX211" fmla="*/ 2965150 w 3737830"/>
                <a:gd name="connsiteY211" fmla="*/ 223300 h 5239416"/>
                <a:gd name="connsiteX212" fmla="*/ 2780177 w 3737830"/>
                <a:gd name="connsiteY212" fmla="*/ 305894 h 5239416"/>
                <a:gd name="connsiteX213" fmla="*/ 2762617 w 3737830"/>
                <a:gd name="connsiteY213" fmla="*/ 448814 h 5239416"/>
                <a:gd name="connsiteX0" fmla="*/ 2762617 w 3737830"/>
                <a:gd name="connsiteY0" fmla="*/ 448814 h 5239416"/>
                <a:gd name="connsiteX1" fmla="*/ 2424105 w 3737830"/>
                <a:gd name="connsiteY1" fmla="*/ 558395 h 5239416"/>
                <a:gd name="connsiteX2" fmla="*/ 2293527 w 3737830"/>
                <a:gd name="connsiteY2" fmla="*/ 545493 h 5239416"/>
                <a:gd name="connsiteX3" fmla="*/ 2241444 w 3737830"/>
                <a:gd name="connsiteY3" fmla="*/ 716503 h 5239416"/>
                <a:gd name="connsiteX4" fmla="*/ 2040286 w 3737830"/>
                <a:gd name="connsiteY4" fmla="*/ 792017 h 5239416"/>
                <a:gd name="connsiteX5" fmla="*/ 1996355 w 3737830"/>
                <a:gd name="connsiteY5" fmla="*/ 709423 h 5239416"/>
                <a:gd name="connsiteX6" fmla="*/ 1883059 w 3737830"/>
                <a:gd name="connsiteY6" fmla="*/ 810896 h 5239416"/>
                <a:gd name="connsiteX7" fmla="*/ 1700399 w 3737830"/>
                <a:gd name="connsiteY7" fmla="*/ 820335 h 5239416"/>
                <a:gd name="connsiteX8" fmla="*/ 1591727 w 3737830"/>
                <a:gd name="connsiteY8" fmla="*/ 910008 h 5239416"/>
                <a:gd name="connsiteX9" fmla="*/ 1478186 w 3737830"/>
                <a:gd name="connsiteY9" fmla="*/ 938674 h 5239416"/>
                <a:gd name="connsiteX10" fmla="*/ 1392881 w 3737830"/>
                <a:gd name="connsiteY10" fmla="*/ 1179028 h 5239416"/>
                <a:gd name="connsiteX11" fmla="*/ 1249527 w 3737830"/>
                <a:gd name="connsiteY11" fmla="*/ 1112953 h 5239416"/>
                <a:gd name="connsiteX12" fmla="*/ 1184787 w 3737830"/>
                <a:gd name="connsiteY12" fmla="*/ 1226224 h 5239416"/>
                <a:gd name="connsiteX13" fmla="*/ 1214845 w 3737830"/>
                <a:gd name="connsiteY13" fmla="*/ 1445687 h 5239416"/>
                <a:gd name="connsiteX14" fmla="*/ 1062243 w 3737830"/>
                <a:gd name="connsiteY14" fmla="*/ 1497603 h 5239416"/>
                <a:gd name="connsiteX15" fmla="*/ 1018312 w 3737830"/>
                <a:gd name="connsiteY15" fmla="*/ 1415010 h 5239416"/>
                <a:gd name="connsiteX16" fmla="*/ 932762 w 3737830"/>
                <a:gd name="connsiteY16" fmla="*/ 1436248 h 5239416"/>
                <a:gd name="connsiteX17" fmla="*/ 902682 w 3737830"/>
                <a:gd name="connsiteY17" fmla="*/ 1355452 h 5239416"/>
                <a:gd name="connsiteX18" fmla="*/ 646054 w 3737830"/>
                <a:gd name="connsiteY18" fmla="*/ 1443327 h 5239416"/>
                <a:gd name="connsiteX19" fmla="*/ 553567 w 3737830"/>
                <a:gd name="connsiteY19" fmla="*/ 1318257 h 5239416"/>
                <a:gd name="connsiteX20" fmla="*/ 528134 w 3737830"/>
                <a:gd name="connsiteY20" fmla="*/ 1490524 h 5239416"/>
                <a:gd name="connsiteX21" fmla="*/ 384780 w 3737830"/>
                <a:gd name="connsiteY21" fmla="*/ 1490524 h 5239416"/>
                <a:gd name="connsiteX22" fmla="*/ 289981 w 3737830"/>
                <a:gd name="connsiteY22" fmla="*/ 1625034 h 5239416"/>
                <a:gd name="connsiteX23" fmla="*/ 132783 w 3737830"/>
                <a:gd name="connsiteY23" fmla="*/ 1704252 h 5239416"/>
                <a:gd name="connsiteX24" fmla="*/ 137379 w 3737830"/>
                <a:gd name="connsiteY24" fmla="*/ 1825618 h 5239416"/>
                <a:gd name="connsiteX25" fmla="*/ 33332 w 3737830"/>
                <a:gd name="connsiteY25" fmla="*/ 1927091 h 5239416"/>
                <a:gd name="connsiteX26" fmla="*/ 6257 w 3737830"/>
                <a:gd name="connsiteY26" fmla="*/ 2273583 h 5239416"/>
                <a:gd name="connsiteX27" fmla="*/ 63390 w 3737830"/>
                <a:gd name="connsiteY27" fmla="*/ 2443891 h 5239416"/>
                <a:gd name="connsiteX28" fmla="*/ 125819 w 3737830"/>
                <a:gd name="connsiteY28" fmla="*/ 2469849 h 5239416"/>
                <a:gd name="connsiteX29" fmla="*/ 169750 w 3737830"/>
                <a:gd name="connsiteY29" fmla="*/ 2613798 h 5239416"/>
                <a:gd name="connsiteX30" fmla="*/ 358836 w 3737830"/>
                <a:gd name="connsiteY30" fmla="*/ 2804548 h 5239416"/>
                <a:gd name="connsiteX31" fmla="*/ 521198 w 3737830"/>
                <a:gd name="connsiteY31" fmla="*/ 2892257 h 5239416"/>
                <a:gd name="connsiteX32" fmla="*/ 598137 w 3737830"/>
                <a:gd name="connsiteY32" fmla="*/ 3135838 h 5239416"/>
                <a:gd name="connsiteX33" fmla="*/ 424087 w 3737830"/>
                <a:gd name="connsiteY33" fmla="*/ 3331184 h 5239416"/>
                <a:gd name="connsiteX34" fmla="*/ 292409 w 3737830"/>
                <a:gd name="connsiteY34" fmla="*/ 3556346 h 5239416"/>
                <a:gd name="connsiteX35" fmla="*/ 293251 w 3737830"/>
                <a:gd name="connsiteY35" fmla="*/ 3670361 h 5239416"/>
                <a:gd name="connsiteX36" fmla="*/ 335069 w 3737830"/>
                <a:gd name="connsiteY36" fmla="*/ 3679847 h 5239416"/>
                <a:gd name="connsiteX37" fmla="*/ 355879 w 3737830"/>
                <a:gd name="connsiteY37" fmla="*/ 3689581 h 5239416"/>
                <a:gd name="connsiteX38" fmla="*/ 379289 w 3737830"/>
                <a:gd name="connsiteY38" fmla="*/ 3682502 h 5239416"/>
                <a:gd name="connsiteX39" fmla="*/ 414839 w 3737830"/>
                <a:gd name="connsiteY39" fmla="*/ 3702855 h 5239416"/>
                <a:gd name="connsiteX40" fmla="*/ 446920 w 3737830"/>
                <a:gd name="connsiteY40" fmla="*/ 3695776 h 5239416"/>
                <a:gd name="connsiteX41" fmla="*/ 493741 w 3737830"/>
                <a:gd name="connsiteY41" fmla="*/ 3732943 h 5239416"/>
                <a:gd name="connsiteX42" fmla="*/ 522354 w 3737830"/>
                <a:gd name="connsiteY42" fmla="*/ 3724094 h 5239416"/>
                <a:gd name="connsiteX43" fmla="*/ 532759 w 3737830"/>
                <a:gd name="connsiteY43" fmla="*/ 3741792 h 5239416"/>
                <a:gd name="connsiteX44" fmla="*/ 569175 w 3737830"/>
                <a:gd name="connsiteY44" fmla="*/ 3717014 h 5239416"/>
                <a:gd name="connsiteX45" fmla="*/ 592586 w 3737830"/>
                <a:gd name="connsiteY45" fmla="*/ 3720554 h 5239416"/>
                <a:gd name="connsiteX46" fmla="*/ 610247 w 3737830"/>
                <a:gd name="connsiteY46" fmla="*/ 3714362 h 5239416"/>
                <a:gd name="connsiteX47" fmla="*/ 638542 w 3737830"/>
                <a:gd name="connsiteY47" fmla="*/ 3764424 h 5239416"/>
                <a:gd name="connsiteX48" fmla="*/ 654147 w 3737830"/>
                <a:gd name="connsiteY48" fmla="*/ 3775420 h 5239416"/>
                <a:gd name="connsiteX49" fmla="*/ 687095 w 3737830"/>
                <a:gd name="connsiteY49" fmla="*/ 3777190 h 5239416"/>
                <a:gd name="connsiteX50" fmla="*/ 692298 w 3737830"/>
                <a:gd name="connsiteY50" fmla="*/ 3751527 h 5239416"/>
                <a:gd name="connsiteX51" fmla="*/ 707038 w 3737830"/>
                <a:gd name="connsiteY51" fmla="*/ 3744447 h 5239416"/>
                <a:gd name="connsiteX52" fmla="*/ 706171 w 3737830"/>
                <a:gd name="connsiteY52" fmla="*/ 3728519 h 5239416"/>
                <a:gd name="connsiteX53" fmla="*/ 734784 w 3737830"/>
                <a:gd name="connsiteY53" fmla="*/ 3712590 h 5239416"/>
                <a:gd name="connsiteX54" fmla="*/ 751258 w 3737830"/>
                <a:gd name="connsiteY54" fmla="*/ 3718784 h 5239416"/>
                <a:gd name="connsiteX55" fmla="*/ 767732 w 3737830"/>
                <a:gd name="connsiteY55" fmla="*/ 3688697 h 5239416"/>
                <a:gd name="connsiteX56" fmla="*/ 818889 w 3737830"/>
                <a:gd name="connsiteY56" fmla="*/ 3698431 h 5239416"/>
                <a:gd name="connsiteX57" fmla="*/ 834496 w 3737830"/>
                <a:gd name="connsiteY57" fmla="*/ 3730288 h 5239416"/>
                <a:gd name="connsiteX58" fmla="*/ 868311 w 3737830"/>
                <a:gd name="connsiteY58" fmla="*/ 3683387 h 5239416"/>
                <a:gd name="connsiteX59" fmla="*/ 908196 w 3737830"/>
                <a:gd name="connsiteY59" fmla="*/ 3669228 h 5239416"/>
                <a:gd name="connsiteX60" fmla="*/ 934208 w 3737830"/>
                <a:gd name="connsiteY60" fmla="*/ 3674538 h 5239416"/>
                <a:gd name="connsiteX61" fmla="*/ 968890 w 3737830"/>
                <a:gd name="connsiteY61" fmla="*/ 3647105 h 5239416"/>
                <a:gd name="connsiteX62" fmla="*/ 994035 w 3737830"/>
                <a:gd name="connsiteY62" fmla="*/ 3640910 h 5239416"/>
                <a:gd name="connsiteX63" fmla="*/ 1026983 w 3737830"/>
                <a:gd name="connsiteY63" fmla="*/ 3599318 h 5239416"/>
                <a:gd name="connsiteX64" fmla="*/ 1054920 w 3737830"/>
                <a:gd name="connsiteY64" fmla="*/ 3580857 h 5239416"/>
                <a:gd name="connsiteX65" fmla="*/ 1068602 w 3737830"/>
                <a:gd name="connsiteY65" fmla="*/ 3593124 h 5239416"/>
                <a:gd name="connsiteX66" fmla="*/ 1093747 w 3737830"/>
                <a:gd name="connsiteY66" fmla="*/ 3608168 h 5239416"/>
                <a:gd name="connsiteX67" fmla="*/ 1105885 w 3737830"/>
                <a:gd name="connsiteY67" fmla="*/ 3580735 h 5239416"/>
                <a:gd name="connsiteX68" fmla="*/ 1116290 w 3737830"/>
                <a:gd name="connsiteY68" fmla="*/ 3585159 h 5239416"/>
                <a:gd name="connsiteX69" fmla="*/ 1138834 w 3737830"/>
                <a:gd name="connsiteY69" fmla="*/ 3550647 h 5239416"/>
                <a:gd name="connsiteX70" fmla="*/ 1159643 w 3737830"/>
                <a:gd name="connsiteY70" fmla="*/ 3545337 h 5239416"/>
                <a:gd name="connsiteX71" fmla="*/ 1169181 w 3737830"/>
                <a:gd name="connsiteY71" fmla="*/ 3554187 h 5239416"/>
                <a:gd name="connsiteX72" fmla="*/ 1177851 w 3737830"/>
                <a:gd name="connsiteY72" fmla="*/ 3545337 h 5239416"/>
                <a:gd name="connsiteX73" fmla="*/ 1187389 w 3737830"/>
                <a:gd name="connsiteY73" fmla="*/ 3543568 h 5239416"/>
                <a:gd name="connsiteX74" fmla="*/ 1189990 w 3737830"/>
                <a:gd name="connsiteY74" fmla="*/ 3533833 h 5239416"/>
                <a:gd name="connsiteX75" fmla="*/ 1204730 w 3737830"/>
                <a:gd name="connsiteY75" fmla="*/ 3527639 h 5239416"/>
                <a:gd name="connsiteX76" fmla="*/ 1251551 w 3737830"/>
                <a:gd name="connsiteY76" fmla="*/ 3524099 h 5239416"/>
                <a:gd name="connsiteX77" fmla="*/ 1263690 w 3737830"/>
                <a:gd name="connsiteY77" fmla="*/ 3532948 h 5239416"/>
                <a:gd name="connsiteX78" fmla="*/ 1274095 w 3737830"/>
                <a:gd name="connsiteY78" fmla="*/ 3522329 h 5239416"/>
                <a:gd name="connsiteX79" fmla="*/ 1278430 w 3737830"/>
                <a:gd name="connsiteY79" fmla="*/ 3501976 h 5239416"/>
                <a:gd name="connsiteX80" fmla="*/ 1273228 w 3737830"/>
                <a:gd name="connsiteY80" fmla="*/ 3489587 h 5239416"/>
                <a:gd name="connsiteX81" fmla="*/ 1289702 w 3737830"/>
                <a:gd name="connsiteY81" fmla="*/ 3474543 h 5239416"/>
                <a:gd name="connsiteX82" fmla="*/ 1300974 w 3737830"/>
                <a:gd name="connsiteY82" fmla="*/ 3476313 h 5239416"/>
                <a:gd name="connsiteX83" fmla="*/ 1300974 w 3737830"/>
                <a:gd name="connsiteY83" fmla="*/ 3499321 h 5239416"/>
                <a:gd name="connsiteX84" fmla="*/ 1315714 w 3737830"/>
                <a:gd name="connsiteY84" fmla="*/ 3489587 h 5239416"/>
                <a:gd name="connsiteX85" fmla="*/ 1327853 w 3737830"/>
                <a:gd name="connsiteY85" fmla="*/ 3486932 h 5239416"/>
                <a:gd name="connsiteX86" fmla="*/ 1350396 w 3737830"/>
                <a:gd name="connsiteY86" fmla="*/ 3479852 h 5239416"/>
                <a:gd name="connsiteX87" fmla="*/ 1374674 w 3737830"/>
                <a:gd name="connsiteY87" fmla="*/ 3482507 h 5239416"/>
                <a:gd name="connsiteX88" fmla="*/ 1368604 w 3737830"/>
                <a:gd name="connsiteY88" fmla="*/ 3494011 h 5239416"/>
                <a:gd name="connsiteX89" fmla="*/ 1369472 w 3737830"/>
                <a:gd name="connsiteY89" fmla="*/ 3517020 h 5239416"/>
                <a:gd name="connsiteX90" fmla="*/ 1392882 w 3737830"/>
                <a:gd name="connsiteY90" fmla="*/ 3492241 h 5239416"/>
                <a:gd name="connsiteX91" fmla="*/ 1416293 w 3737830"/>
                <a:gd name="connsiteY91" fmla="*/ 3491357 h 5239416"/>
                <a:gd name="connsiteX92" fmla="*/ 1442779 w 3737830"/>
                <a:gd name="connsiteY92" fmla="*/ 3466701 h 5239416"/>
                <a:gd name="connsiteX93" fmla="*/ 1499530 w 3737830"/>
                <a:gd name="connsiteY93" fmla="*/ 3501976 h 5239416"/>
                <a:gd name="connsiteX94" fmla="*/ 1544618 w 3737830"/>
                <a:gd name="connsiteY94" fmla="*/ 3581620 h 5239416"/>
                <a:gd name="connsiteX95" fmla="*/ 1551554 w 3737830"/>
                <a:gd name="connsiteY95" fmla="*/ 3574540 h 5239416"/>
                <a:gd name="connsiteX96" fmla="*/ 1567161 w 3737830"/>
                <a:gd name="connsiteY96" fmla="*/ 3575426 h 5239416"/>
                <a:gd name="connsiteX97" fmla="*/ 1578433 w 3737830"/>
                <a:gd name="connsiteY97" fmla="*/ 3586929 h 5239416"/>
                <a:gd name="connsiteX98" fmla="*/ 1613115 w 3737830"/>
                <a:gd name="connsiteY98" fmla="*/ 3594009 h 5239416"/>
                <a:gd name="connsiteX99" fmla="*/ 1653867 w 3737830"/>
                <a:gd name="connsiteY99" fmla="*/ 3578080 h 5239416"/>
                <a:gd name="connsiteX100" fmla="*/ 1694619 w 3737830"/>
                <a:gd name="connsiteY100" fmla="*/ 3586929 h 5239416"/>
                <a:gd name="connsiteX101" fmla="*/ 1693752 w 3737830"/>
                <a:gd name="connsiteY101" fmla="*/ 3627636 h 5239416"/>
                <a:gd name="connsiteX102" fmla="*/ 1721498 w 3737830"/>
                <a:gd name="connsiteY102" fmla="*/ 3656839 h 5239416"/>
                <a:gd name="connsiteX103" fmla="*/ 1761383 w 3737830"/>
                <a:gd name="connsiteY103" fmla="*/ 3656839 h 5239416"/>
                <a:gd name="connsiteX104" fmla="*/ 1760429 w 3737830"/>
                <a:gd name="connsiteY104" fmla="*/ 3685379 h 5239416"/>
                <a:gd name="connsiteX105" fmla="*/ 1778441 w 3737830"/>
                <a:gd name="connsiteY105" fmla="*/ 3689061 h 5239416"/>
                <a:gd name="connsiteX106" fmla="*/ 1800298 w 3737830"/>
                <a:gd name="connsiteY106" fmla="*/ 3684413 h 5239416"/>
                <a:gd name="connsiteX107" fmla="*/ 1813047 w 3737830"/>
                <a:gd name="connsiteY107" fmla="*/ 3669542 h 5239416"/>
                <a:gd name="connsiteX108" fmla="*/ 1833083 w 3737830"/>
                <a:gd name="connsiteY108" fmla="*/ 3667683 h 5239416"/>
                <a:gd name="connsiteX109" fmla="*/ 1855684 w 3737830"/>
                <a:gd name="connsiteY109" fmla="*/ 3637806 h 5239416"/>
                <a:gd name="connsiteX110" fmla="*/ 1862226 w 3737830"/>
                <a:gd name="connsiteY110" fmla="*/ 3644447 h 5239416"/>
                <a:gd name="connsiteX111" fmla="*/ 1853117 w 3737830"/>
                <a:gd name="connsiteY111" fmla="*/ 3669542 h 5239416"/>
                <a:gd name="connsiteX112" fmla="*/ 1870421 w 3737830"/>
                <a:gd name="connsiteY112" fmla="*/ 3712298 h 5239416"/>
                <a:gd name="connsiteX113" fmla="*/ 1874064 w 3737830"/>
                <a:gd name="connsiteY113" fmla="*/ 3742970 h 5239416"/>
                <a:gd name="connsiteX114" fmla="*/ 1873154 w 3737830"/>
                <a:gd name="connsiteY114" fmla="*/ 3769925 h 5239416"/>
                <a:gd name="connsiteX115" fmla="*/ 1893189 w 3737830"/>
                <a:gd name="connsiteY115" fmla="*/ 3781078 h 5239416"/>
                <a:gd name="connsiteX116" fmla="*/ 1911403 w 3737830"/>
                <a:gd name="connsiteY116" fmla="*/ 3782937 h 5239416"/>
                <a:gd name="connsiteX117" fmla="*/ 1913224 w 3737830"/>
                <a:gd name="connsiteY117" fmla="*/ 3799668 h 5239416"/>
                <a:gd name="connsiteX118" fmla="*/ 1923242 w 3737830"/>
                <a:gd name="connsiteY118" fmla="*/ 3816398 h 5239416"/>
                <a:gd name="connsiteX119" fmla="*/ 1921420 w 3737830"/>
                <a:gd name="connsiteY119" fmla="*/ 3828481 h 5239416"/>
                <a:gd name="connsiteX120" fmla="*/ 1909581 w 3737830"/>
                <a:gd name="connsiteY120" fmla="*/ 3831270 h 5239416"/>
                <a:gd name="connsiteX121" fmla="*/ 1906849 w 3737830"/>
                <a:gd name="connsiteY121" fmla="*/ 3821975 h 5239416"/>
                <a:gd name="connsiteX122" fmla="*/ 1894100 w 3737830"/>
                <a:gd name="connsiteY122" fmla="*/ 3826622 h 5239416"/>
                <a:gd name="connsiteX123" fmla="*/ 1890457 w 3737830"/>
                <a:gd name="connsiteY123" fmla="*/ 3846141 h 5239416"/>
                <a:gd name="connsiteX124" fmla="*/ 1878618 w 3737830"/>
                <a:gd name="connsiteY124" fmla="*/ 3858224 h 5239416"/>
                <a:gd name="connsiteX125" fmla="*/ 1885903 w 3737830"/>
                <a:gd name="connsiteY125" fmla="*/ 3884249 h 5239416"/>
                <a:gd name="connsiteX126" fmla="*/ 1875886 w 3737830"/>
                <a:gd name="connsiteY126" fmla="*/ 3924216 h 5239416"/>
                <a:gd name="connsiteX127" fmla="*/ 1895010 w 3737830"/>
                <a:gd name="connsiteY127" fmla="*/ 3936299 h 5239416"/>
                <a:gd name="connsiteX128" fmla="*/ 1912314 w 3737830"/>
                <a:gd name="connsiteY128" fmla="*/ 3958606 h 5239416"/>
                <a:gd name="connsiteX129" fmla="*/ 1907760 w 3737830"/>
                <a:gd name="connsiteY129" fmla="*/ 3967901 h 5239416"/>
                <a:gd name="connsiteX130" fmla="*/ 1909581 w 3737830"/>
                <a:gd name="connsiteY130" fmla="*/ 3979055 h 5239416"/>
                <a:gd name="connsiteX131" fmla="*/ 1884992 w 3737830"/>
                <a:gd name="connsiteY131" fmla="*/ 3993927 h 5239416"/>
                <a:gd name="connsiteX132" fmla="*/ 1879528 w 3737830"/>
                <a:gd name="connsiteY132" fmla="*/ 4009728 h 5239416"/>
                <a:gd name="connsiteX133" fmla="*/ 1809404 w 3737830"/>
                <a:gd name="connsiteY133" fmla="*/ 4037612 h 5239416"/>
                <a:gd name="connsiteX134" fmla="*/ 1823065 w 3737830"/>
                <a:gd name="connsiteY134" fmla="*/ 4052483 h 5239416"/>
                <a:gd name="connsiteX135" fmla="*/ 1815780 w 3737830"/>
                <a:gd name="connsiteY135" fmla="*/ 4067355 h 5239416"/>
                <a:gd name="connsiteX136" fmla="*/ 1833083 w 3737830"/>
                <a:gd name="connsiteY136" fmla="*/ 4098957 h 5239416"/>
                <a:gd name="connsiteX137" fmla="*/ 1851297 w 3737830"/>
                <a:gd name="connsiteY137" fmla="*/ 4098957 h 5239416"/>
                <a:gd name="connsiteX138" fmla="*/ 1872243 w 3737830"/>
                <a:gd name="connsiteY138" fmla="*/ 4117546 h 5239416"/>
                <a:gd name="connsiteX139" fmla="*/ 1884082 w 3737830"/>
                <a:gd name="connsiteY139" fmla="*/ 4126841 h 5239416"/>
                <a:gd name="connsiteX140" fmla="*/ 1895921 w 3737830"/>
                <a:gd name="connsiteY140" fmla="*/ 4175173 h 5239416"/>
                <a:gd name="connsiteX141" fmla="*/ 1881349 w 3737830"/>
                <a:gd name="connsiteY141" fmla="*/ 4193762 h 5239416"/>
                <a:gd name="connsiteX142" fmla="*/ 1896832 w 3737830"/>
                <a:gd name="connsiteY142" fmla="*/ 4199339 h 5239416"/>
                <a:gd name="connsiteX143" fmla="*/ 1902296 w 3737830"/>
                <a:gd name="connsiteY143" fmla="*/ 4209564 h 5239416"/>
                <a:gd name="connsiteX144" fmla="*/ 1948742 w 3737830"/>
                <a:gd name="connsiteY144" fmla="*/ 4229082 h 5239416"/>
                <a:gd name="connsiteX145" fmla="*/ 1986991 w 3737830"/>
                <a:gd name="connsiteY145" fmla="*/ 4230941 h 5239416"/>
                <a:gd name="connsiteX146" fmla="*/ 1997008 w 3737830"/>
                <a:gd name="connsiteY146" fmla="*/ 4243954 h 5239416"/>
                <a:gd name="connsiteX147" fmla="*/ 2015222 w 3737830"/>
                <a:gd name="connsiteY147" fmla="*/ 4250460 h 5239416"/>
                <a:gd name="connsiteX148" fmla="*/ 2017044 w 3737830"/>
                <a:gd name="connsiteY148" fmla="*/ 4276485 h 5239416"/>
                <a:gd name="connsiteX149" fmla="*/ 2069313 w 3737830"/>
                <a:gd name="connsiteY149" fmla="*/ 4257313 h 5239416"/>
                <a:gd name="connsiteX150" fmla="*/ 2062579 w 3737830"/>
                <a:gd name="connsiteY150" fmla="*/ 4282062 h 5239416"/>
                <a:gd name="connsiteX151" fmla="*/ 2075328 w 3737830"/>
                <a:gd name="connsiteY151" fmla="*/ 4304369 h 5239416"/>
                <a:gd name="connsiteX152" fmla="*/ 2056204 w 3737830"/>
                <a:gd name="connsiteY152" fmla="*/ 4313664 h 5239416"/>
                <a:gd name="connsiteX153" fmla="*/ 2068043 w 3737830"/>
                <a:gd name="connsiteY153" fmla="*/ 4321100 h 5239416"/>
                <a:gd name="connsiteX154" fmla="*/ 2078061 w 3737830"/>
                <a:gd name="connsiteY154" fmla="*/ 4341548 h 5239416"/>
                <a:gd name="connsiteX155" fmla="*/ 2064400 w 3737830"/>
                <a:gd name="connsiteY155" fmla="*/ 4361067 h 5239416"/>
                <a:gd name="connsiteX156" fmla="*/ 2056204 w 3737830"/>
                <a:gd name="connsiteY156" fmla="*/ 4380586 h 5239416"/>
                <a:gd name="connsiteX157" fmla="*/ 2033436 w 3737830"/>
                <a:gd name="connsiteY157" fmla="*/ 4400105 h 5239416"/>
                <a:gd name="connsiteX158" fmla="*/ 2037990 w 3737830"/>
                <a:gd name="connsiteY158" fmla="*/ 4411258 h 5239416"/>
                <a:gd name="connsiteX159" fmla="*/ 2053472 w 3737830"/>
                <a:gd name="connsiteY159" fmla="*/ 4401034 h 5239416"/>
                <a:gd name="connsiteX160" fmla="*/ 2052561 w 3737830"/>
                <a:gd name="connsiteY160" fmla="*/ 4432636 h 5239416"/>
                <a:gd name="connsiteX161" fmla="*/ 2033436 w 3737830"/>
                <a:gd name="connsiteY161" fmla="*/ 4438213 h 5239416"/>
                <a:gd name="connsiteX162" fmla="*/ 2042543 w 3737830"/>
                <a:gd name="connsiteY162" fmla="*/ 4480040 h 5239416"/>
                <a:gd name="connsiteX163" fmla="*/ 2017044 w 3737830"/>
                <a:gd name="connsiteY163" fmla="*/ 4512571 h 5239416"/>
                <a:gd name="connsiteX164" fmla="*/ 2007937 w 3737830"/>
                <a:gd name="connsiteY164" fmla="*/ 4507923 h 5239416"/>
                <a:gd name="connsiteX165" fmla="*/ 2001562 w 3737830"/>
                <a:gd name="connsiteY165" fmla="*/ 4520936 h 5239416"/>
                <a:gd name="connsiteX166" fmla="*/ 1984259 w 3737830"/>
                <a:gd name="connsiteY166" fmla="*/ 4509783 h 5239416"/>
                <a:gd name="connsiteX167" fmla="*/ 1950563 w 3737830"/>
                <a:gd name="connsiteY167" fmla="*/ 4519077 h 5239416"/>
                <a:gd name="connsiteX168" fmla="*/ 1963313 w 3737830"/>
                <a:gd name="connsiteY168" fmla="*/ 4536737 h 5239416"/>
                <a:gd name="connsiteX169" fmla="*/ 1934170 w 3737830"/>
                <a:gd name="connsiteY169" fmla="*/ 4572057 h 5239416"/>
                <a:gd name="connsiteX170" fmla="*/ 1926885 w 3737830"/>
                <a:gd name="connsiteY170" fmla="*/ 4600870 h 5239416"/>
                <a:gd name="connsiteX171" fmla="*/ 1898653 w 3737830"/>
                <a:gd name="connsiteY171" fmla="*/ 4582281 h 5239416"/>
                <a:gd name="connsiteX172" fmla="*/ 1865868 w 3737830"/>
                <a:gd name="connsiteY172" fmla="*/ 4631543 h 5239416"/>
                <a:gd name="connsiteX173" fmla="*/ 1869511 w 3737830"/>
                <a:gd name="connsiteY173" fmla="*/ 4645485 h 5239416"/>
                <a:gd name="connsiteX174" fmla="*/ 1869511 w 3737830"/>
                <a:gd name="connsiteY174" fmla="*/ 4657568 h 5239416"/>
                <a:gd name="connsiteX175" fmla="*/ 1884992 w 3737830"/>
                <a:gd name="connsiteY175" fmla="*/ 4678016 h 5239416"/>
                <a:gd name="connsiteX176" fmla="*/ 1876796 w 3737830"/>
                <a:gd name="connsiteY176" fmla="*/ 4700324 h 5239416"/>
                <a:gd name="connsiteX177" fmla="*/ 1880439 w 3737830"/>
                <a:gd name="connsiteY177" fmla="*/ 4714266 h 5239416"/>
                <a:gd name="connsiteX178" fmla="*/ 1874976 w 3737830"/>
                <a:gd name="connsiteY178" fmla="*/ 4726348 h 5239416"/>
                <a:gd name="connsiteX179" fmla="*/ 1886814 w 3737830"/>
                <a:gd name="connsiteY179" fmla="*/ 4729137 h 5239416"/>
                <a:gd name="connsiteX180" fmla="*/ 1911403 w 3737830"/>
                <a:gd name="connsiteY180" fmla="*/ 4765386 h 5239416"/>
                <a:gd name="connsiteX181" fmla="*/ 1944188 w 3737830"/>
                <a:gd name="connsiteY181" fmla="*/ 4783976 h 5239416"/>
                <a:gd name="connsiteX182" fmla="*/ 1942366 w 3737830"/>
                <a:gd name="connsiteY182" fmla="*/ 4806283 h 5239416"/>
                <a:gd name="connsiteX183" fmla="*/ 1965369 w 3737830"/>
                <a:gd name="connsiteY183" fmla="*/ 4849738 h 5239416"/>
                <a:gd name="connsiteX184" fmla="*/ 1997919 w 3737830"/>
                <a:gd name="connsiteY184" fmla="*/ 4851827 h 5239416"/>
                <a:gd name="connsiteX185" fmla="*/ 2058025 w 3737830"/>
                <a:gd name="connsiteY185" fmla="*/ 4830450 h 5239416"/>
                <a:gd name="connsiteX186" fmla="*/ 2153649 w 3737830"/>
                <a:gd name="connsiteY186" fmla="*/ 4863910 h 5239416"/>
                <a:gd name="connsiteX187" fmla="*/ 2186433 w 3737830"/>
                <a:gd name="connsiteY187" fmla="*/ 4963364 h 5239416"/>
                <a:gd name="connsiteX188" fmla="*/ 2386787 w 3737830"/>
                <a:gd name="connsiteY188" fmla="*/ 5174353 h 5239416"/>
                <a:gd name="connsiteX189" fmla="*/ 2560730 w 3737830"/>
                <a:gd name="connsiteY189" fmla="*/ 5239416 h 5239416"/>
                <a:gd name="connsiteX190" fmla="*/ 2702849 w 3737830"/>
                <a:gd name="connsiteY190" fmla="*/ 5188594 h 5239416"/>
                <a:gd name="connsiteX191" fmla="*/ 3506718 w 3737830"/>
                <a:gd name="connsiteY191" fmla="*/ 5218739 h 5239416"/>
                <a:gd name="connsiteX192" fmla="*/ 3737830 w 3737830"/>
                <a:gd name="connsiteY192" fmla="*/ 4465112 h 5239416"/>
                <a:gd name="connsiteX193" fmla="*/ 3707685 w 3737830"/>
                <a:gd name="connsiteY193" fmla="*/ 3801921 h 5239416"/>
                <a:gd name="connsiteX194" fmla="*/ 3737830 w 3737830"/>
                <a:gd name="connsiteY194" fmla="*/ 3289455 h 5239416"/>
                <a:gd name="connsiteX195" fmla="*/ 3446427 w 3737830"/>
                <a:gd name="connsiteY195" fmla="*/ 2666457 h 5239416"/>
                <a:gd name="connsiteX196" fmla="*/ 2853575 w 3737830"/>
                <a:gd name="connsiteY196" fmla="*/ 2676506 h 5239416"/>
                <a:gd name="connsiteX197" fmla="*/ 2572221 w 3737830"/>
                <a:gd name="connsiteY197" fmla="*/ 2475539 h 5239416"/>
                <a:gd name="connsiteX198" fmla="*/ 2793285 w 3737830"/>
                <a:gd name="connsiteY198" fmla="*/ 2274572 h 5239416"/>
                <a:gd name="connsiteX199" fmla="*/ 2873671 w 3737830"/>
                <a:gd name="connsiteY199" fmla="*/ 2013314 h 5239416"/>
                <a:gd name="connsiteX200" fmla="*/ 3144977 w 3737830"/>
                <a:gd name="connsiteY200" fmla="*/ 1782202 h 5239416"/>
                <a:gd name="connsiteX201" fmla="*/ 2984203 w 3737830"/>
                <a:gd name="connsiteY201" fmla="*/ 1330027 h 5239416"/>
                <a:gd name="connsiteX202" fmla="*/ 3165074 w 3737830"/>
                <a:gd name="connsiteY202" fmla="*/ 1108963 h 5239416"/>
                <a:gd name="connsiteX203" fmla="*/ 3438708 w 3737830"/>
                <a:gd name="connsiteY203" fmla="*/ 708324 h 5239416"/>
                <a:gd name="connsiteX204" fmla="*/ 3377270 w 3737830"/>
                <a:gd name="connsiteY204" fmla="*/ 563993 h 5239416"/>
                <a:gd name="connsiteX205" fmla="*/ 3316598 w 3737830"/>
                <a:gd name="connsiteY205" fmla="*/ 440404 h 5239416"/>
                <a:gd name="connsiteX206" fmla="*/ 3332784 w 3737830"/>
                <a:gd name="connsiteY206" fmla="*/ 263417 h 5239416"/>
                <a:gd name="connsiteX207" fmla="*/ 3106192 w 3737830"/>
                <a:gd name="connsiteY207" fmla="*/ 128907 h 5239416"/>
                <a:gd name="connsiteX208" fmla="*/ 3124462 w 3737830"/>
                <a:gd name="connsiteY208" fmla="*/ 12400 h 5239416"/>
                <a:gd name="connsiteX209" fmla="*/ 3020642 w 3737830"/>
                <a:gd name="connsiteY209" fmla="*/ 1477 h 5239416"/>
                <a:gd name="connsiteX210" fmla="*/ 2958526 w 3737830"/>
                <a:gd name="connsiteY210" fmla="*/ 38129 h 5239416"/>
                <a:gd name="connsiteX211" fmla="*/ 2965150 w 3737830"/>
                <a:gd name="connsiteY211" fmla="*/ 223300 h 5239416"/>
                <a:gd name="connsiteX212" fmla="*/ 2780177 w 3737830"/>
                <a:gd name="connsiteY212" fmla="*/ 305894 h 5239416"/>
                <a:gd name="connsiteX213" fmla="*/ 2762617 w 3737830"/>
                <a:gd name="connsiteY213" fmla="*/ 448814 h 5239416"/>
                <a:gd name="connsiteX0" fmla="*/ 2762617 w 3737830"/>
                <a:gd name="connsiteY0" fmla="*/ 448814 h 5239416"/>
                <a:gd name="connsiteX1" fmla="*/ 2424105 w 3737830"/>
                <a:gd name="connsiteY1" fmla="*/ 558395 h 5239416"/>
                <a:gd name="connsiteX2" fmla="*/ 2293527 w 3737830"/>
                <a:gd name="connsiteY2" fmla="*/ 545493 h 5239416"/>
                <a:gd name="connsiteX3" fmla="*/ 2241444 w 3737830"/>
                <a:gd name="connsiteY3" fmla="*/ 716503 h 5239416"/>
                <a:gd name="connsiteX4" fmla="*/ 2040286 w 3737830"/>
                <a:gd name="connsiteY4" fmla="*/ 792017 h 5239416"/>
                <a:gd name="connsiteX5" fmla="*/ 1996355 w 3737830"/>
                <a:gd name="connsiteY5" fmla="*/ 709423 h 5239416"/>
                <a:gd name="connsiteX6" fmla="*/ 1883059 w 3737830"/>
                <a:gd name="connsiteY6" fmla="*/ 810896 h 5239416"/>
                <a:gd name="connsiteX7" fmla="*/ 1700399 w 3737830"/>
                <a:gd name="connsiteY7" fmla="*/ 820335 h 5239416"/>
                <a:gd name="connsiteX8" fmla="*/ 1591727 w 3737830"/>
                <a:gd name="connsiteY8" fmla="*/ 910008 h 5239416"/>
                <a:gd name="connsiteX9" fmla="*/ 1478186 w 3737830"/>
                <a:gd name="connsiteY9" fmla="*/ 938674 h 5239416"/>
                <a:gd name="connsiteX10" fmla="*/ 1392881 w 3737830"/>
                <a:gd name="connsiteY10" fmla="*/ 1179028 h 5239416"/>
                <a:gd name="connsiteX11" fmla="*/ 1249527 w 3737830"/>
                <a:gd name="connsiteY11" fmla="*/ 1112953 h 5239416"/>
                <a:gd name="connsiteX12" fmla="*/ 1184787 w 3737830"/>
                <a:gd name="connsiteY12" fmla="*/ 1226224 h 5239416"/>
                <a:gd name="connsiteX13" fmla="*/ 1214845 w 3737830"/>
                <a:gd name="connsiteY13" fmla="*/ 1445687 h 5239416"/>
                <a:gd name="connsiteX14" fmla="*/ 1062243 w 3737830"/>
                <a:gd name="connsiteY14" fmla="*/ 1497603 h 5239416"/>
                <a:gd name="connsiteX15" fmla="*/ 1018312 w 3737830"/>
                <a:gd name="connsiteY15" fmla="*/ 1415010 h 5239416"/>
                <a:gd name="connsiteX16" fmla="*/ 932762 w 3737830"/>
                <a:gd name="connsiteY16" fmla="*/ 1436248 h 5239416"/>
                <a:gd name="connsiteX17" fmla="*/ 902682 w 3737830"/>
                <a:gd name="connsiteY17" fmla="*/ 1355452 h 5239416"/>
                <a:gd name="connsiteX18" fmla="*/ 646054 w 3737830"/>
                <a:gd name="connsiteY18" fmla="*/ 1443327 h 5239416"/>
                <a:gd name="connsiteX19" fmla="*/ 553567 w 3737830"/>
                <a:gd name="connsiteY19" fmla="*/ 1318257 h 5239416"/>
                <a:gd name="connsiteX20" fmla="*/ 528134 w 3737830"/>
                <a:gd name="connsiteY20" fmla="*/ 1490524 h 5239416"/>
                <a:gd name="connsiteX21" fmla="*/ 384780 w 3737830"/>
                <a:gd name="connsiteY21" fmla="*/ 1490524 h 5239416"/>
                <a:gd name="connsiteX22" fmla="*/ 289981 w 3737830"/>
                <a:gd name="connsiteY22" fmla="*/ 1625034 h 5239416"/>
                <a:gd name="connsiteX23" fmla="*/ 132783 w 3737830"/>
                <a:gd name="connsiteY23" fmla="*/ 1704252 h 5239416"/>
                <a:gd name="connsiteX24" fmla="*/ 137379 w 3737830"/>
                <a:gd name="connsiteY24" fmla="*/ 1825618 h 5239416"/>
                <a:gd name="connsiteX25" fmla="*/ 33332 w 3737830"/>
                <a:gd name="connsiteY25" fmla="*/ 1927091 h 5239416"/>
                <a:gd name="connsiteX26" fmla="*/ 6257 w 3737830"/>
                <a:gd name="connsiteY26" fmla="*/ 2273583 h 5239416"/>
                <a:gd name="connsiteX27" fmla="*/ 63390 w 3737830"/>
                <a:gd name="connsiteY27" fmla="*/ 2443891 h 5239416"/>
                <a:gd name="connsiteX28" fmla="*/ 125819 w 3737830"/>
                <a:gd name="connsiteY28" fmla="*/ 2469849 h 5239416"/>
                <a:gd name="connsiteX29" fmla="*/ 169750 w 3737830"/>
                <a:gd name="connsiteY29" fmla="*/ 2613798 h 5239416"/>
                <a:gd name="connsiteX30" fmla="*/ 358836 w 3737830"/>
                <a:gd name="connsiteY30" fmla="*/ 2804548 h 5239416"/>
                <a:gd name="connsiteX31" fmla="*/ 521198 w 3737830"/>
                <a:gd name="connsiteY31" fmla="*/ 2892257 h 5239416"/>
                <a:gd name="connsiteX32" fmla="*/ 598137 w 3737830"/>
                <a:gd name="connsiteY32" fmla="*/ 3135838 h 5239416"/>
                <a:gd name="connsiteX33" fmla="*/ 424087 w 3737830"/>
                <a:gd name="connsiteY33" fmla="*/ 3331184 h 5239416"/>
                <a:gd name="connsiteX34" fmla="*/ 292409 w 3737830"/>
                <a:gd name="connsiteY34" fmla="*/ 3556346 h 5239416"/>
                <a:gd name="connsiteX35" fmla="*/ 293251 w 3737830"/>
                <a:gd name="connsiteY35" fmla="*/ 3670361 h 5239416"/>
                <a:gd name="connsiteX36" fmla="*/ 335069 w 3737830"/>
                <a:gd name="connsiteY36" fmla="*/ 3679847 h 5239416"/>
                <a:gd name="connsiteX37" fmla="*/ 355879 w 3737830"/>
                <a:gd name="connsiteY37" fmla="*/ 3689581 h 5239416"/>
                <a:gd name="connsiteX38" fmla="*/ 379289 w 3737830"/>
                <a:gd name="connsiteY38" fmla="*/ 3682502 h 5239416"/>
                <a:gd name="connsiteX39" fmla="*/ 414839 w 3737830"/>
                <a:gd name="connsiteY39" fmla="*/ 3702855 h 5239416"/>
                <a:gd name="connsiteX40" fmla="*/ 446920 w 3737830"/>
                <a:gd name="connsiteY40" fmla="*/ 3695776 h 5239416"/>
                <a:gd name="connsiteX41" fmla="*/ 493741 w 3737830"/>
                <a:gd name="connsiteY41" fmla="*/ 3732943 h 5239416"/>
                <a:gd name="connsiteX42" fmla="*/ 522354 w 3737830"/>
                <a:gd name="connsiteY42" fmla="*/ 3724094 h 5239416"/>
                <a:gd name="connsiteX43" fmla="*/ 532759 w 3737830"/>
                <a:gd name="connsiteY43" fmla="*/ 3741792 h 5239416"/>
                <a:gd name="connsiteX44" fmla="*/ 569175 w 3737830"/>
                <a:gd name="connsiteY44" fmla="*/ 3717014 h 5239416"/>
                <a:gd name="connsiteX45" fmla="*/ 592586 w 3737830"/>
                <a:gd name="connsiteY45" fmla="*/ 3720554 h 5239416"/>
                <a:gd name="connsiteX46" fmla="*/ 610247 w 3737830"/>
                <a:gd name="connsiteY46" fmla="*/ 3714362 h 5239416"/>
                <a:gd name="connsiteX47" fmla="*/ 638542 w 3737830"/>
                <a:gd name="connsiteY47" fmla="*/ 3764424 h 5239416"/>
                <a:gd name="connsiteX48" fmla="*/ 654147 w 3737830"/>
                <a:gd name="connsiteY48" fmla="*/ 3775420 h 5239416"/>
                <a:gd name="connsiteX49" fmla="*/ 687095 w 3737830"/>
                <a:gd name="connsiteY49" fmla="*/ 3777190 h 5239416"/>
                <a:gd name="connsiteX50" fmla="*/ 692298 w 3737830"/>
                <a:gd name="connsiteY50" fmla="*/ 3751527 h 5239416"/>
                <a:gd name="connsiteX51" fmla="*/ 707038 w 3737830"/>
                <a:gd name="connsiteY51" fmla="*/ 3744447 h 5239416"/>
                <a:gd name="connsiteX52" fmla="*/ 706171 w 3737830"/>
                <a:gd name="connsiteY52" fmla="*/ 3728519 h 5239416"/>
                <a:gd name="connsiteX53" fmla="*/ 734784 w 3737830"/>
                <a:gd name="connsiteY53" fmla="*/ 3712590 h 5239416"/>
                <a:gd name="connsiteX54" fmla="*/ 751258 w 3737830"/>
                <a:gd name="connsiteY54" fmla="*/ 3718784 h 5239416"/>
                <a:gd name="connsiteX55" fmla="*/ 767732 w 3737830"/>
                <a:gd name="connsiteY55" fmla="*/ 3688697 h 5239416"/>
                <a:gd name="connsiteX56" fmla="*/ 818889 w 3737830"/>
                <a:gd name="connsiteY56" fmla="*/ 3698431 h 5239416"/>
                <a:gd name="connsiteX57" fmla="*/ 834496 w 3737830"/>
                <a:gd name="connsiteY57" fmla="*/ 3730288 h 5239416"/>
                <a:gd name="connsiteX58" fmla="*/ 868311 w 3737830"/>
                <a:gd name="connsiteY58" fmla="*/ 3683387 h 5239416"/>
                <a:gd name="connsiteX59" fmla="*/ 908196 w 3737830"/>
                <a:gd name="connsiteY59" fmla="*/ 3669228 h 5239416"/>
                <a:gd name="connsiteX60" fmla="*/ 934208 w 3737830"/>
                <a:gd name="connsiteY60" fmla="*/ 3674538 h 5239416"/>
                <a:gd name="connsiteX61" fmla="*/ 968890 w 3737830"/>
                <a:gd name="connsiteY61" fmla="*/ 3647105 h 5239416"/>
                <a:gd name="connsiteX62" fmla="*/ 994035 w 3737830"/>
                <a:gd name="connsiteY62" fmla="*/ 3640910 h 5239416"/>
                <a:gd name="connsiteX63" fmla="*/ 1026983 w 3737830"/>
                <a:gd name="connsiteY63" fmla="*/ 3599318 h 5239416"/>
                <a:gd name="connsiteX64" fmla="*/ 1054920 w 3737830"/>
                <a:gd name="connsiteY64" fmla="*/ 3580857 h 5239416"/>
                <a:gd name="connsiteX65" fmla="*/ 1068602 w 3737830"/>
                <a:gd name="connsiteY65" fmla="*/ 3593124 h 5239416"/>
                <a:gd name="connsiteX66" fmla="*/ 1093747 w 3737830"/>
                <a:gd name="connsiteY66" fmla="*/ 3608168 h 5239416"/>
                <a:gd name="connsiteX67" fmla="*/ 1105885 w 3737830"/>
                <a:gd name="connsiteY67" fmla="*/ 3580735 h 5239416"/>
                <a:gd name="connsiteX68" fmla="*/ 1116290 w 3737830"/>
                <a:gd name="connsiteY68" fmla="*/ 3585159 h 5239416"/>
                <a:gd name="connsiteX69" fmla="*/ 1138834 w 3737830"/>
                <a:gd name="connsiteY69" fmla="*/ 3550647 h 5239416"/>
                <a:gd name="connsiteX70" fmla="*/ 1159643 w 3737830"/>
                <a:gd name="connsiteY70" fmla="*/ 3545337 h 5239416"/>
                <a:gd name="connsiteX71" fmla="*/ 1169181 w 3737830"/>
                <a:gd name="connsiteY71" fmla="*/ 3554187 h 5239416"/>
                <a:gd name="connsiteX72" fmla="*/ 1177851 w 3737830"/>
                <a:gd name="connsiteY72" fmla="*/ 3545337 h 5239416"/>
                <a:gd name="connsiteX73" fmla="*/ 1187389 w 3737830"/>
                <a:gd name="connsiteY73" fmla="*/ 3543568 h 5239416"/>
                <a:gd name="connsiteX74" fmla="*/ 1189990 w 3737830"/>
                <a:gd name="connsiteY74" fmla="*/ 3533833 h 5239416"/>
                <a:gd name="connsiteX75" fmla="*/ 1204730 w 3737830"/>
                <a:gd name="connsiteY75" fmla="*/ 3527639 h 5239416"/>
                <a:gd name="connsiteX76" fmla="*/ 1251551 w 3737830"/>
                <a:gd name="connsiteY76" fmla="*/ 3524099 h 5239416"/>
                <a:gd name="connsiteX77" fmla="*/ 1263690 w 3737830"/>
                <a:gd name="connsiteY77" fmla="*/ 3532948 h 5239416"/>
                <a:gd name="connsiteX78" fmla="*/ 1274095 w 3737830"/>
                <a:gd name="connsiteY78" fmla="*/ 3522329 h 5239416"/>
                <a:gd name="connsiteX79" fmla="*/ 1278430 w 3737830"/>
                <a:gd name="connsiteY79" fmla="*/ 3501976 h 5239416"/>
                <a:gd name="connsiteX80" fmla="*/ 1273228 w 3737830"/>
                <a:gd name="connsiteY80" fmla="*/ 3489587 h 5239416"/>
                <a:gd name="connsiteX81" fmla="*/ 1289702 w 3737830"/>
                <a:gd name="connsiteY81" fmla="*/ 3474543 h 5239416"/>
                <a:gd name="connsiteX82" fmla="*/ 1300974 w 3737830"/>
                <a:gd name="connsiteY82" fmla="*/ 3476313 h 5239416"/>
                <a:gd name="connsiteX83" fmla="*/ 1300974 w 3737830"/>
                <a:gd name="connsiteY83" fmla="*/ 3499321 h 5239416"/>
                <a:gd name="connsiteX84" fmla="*/ 1315714 w 3737830"/>
                <a:gd name="connsiteY84" fmla="*/ 3489587 h 5239416"/>
                <a:gd name="connsiteX85" fmla="*/ 1327853 w 3737830"/>
                <a:gd name="connsiteY85" fmla="*/ 3486932 h 5239416"/>
                <a:gd name="connsiteX86" fmla="*/ 1350396 w 3737830"/>
                <a:gd name="connsiteY86" fmla="*/ 3479852 h 5239416"/>
                <a:gd name="connsiteX87" fmla="*/ 1374674 w 3737830"/>
                <a:gd name="connsiteY87" fmla="*/ 3482507 h 5239416"/>
                <a:gd name="connsiteX88" fmla="*/ 1368604 w 3737830"/>
                <a:gd name="connsiteY88" fmla="*/ 3494011 h 5239416"/>
                <a:gd name="connsiteX89" fmla="*/ 1369472 w 3737830"/>
                <a:gd name="connsiteY89" fmla="*/ 3517020 h 5239416"/>
                <a:gd name="connsiteX90" fmla="*/ 1392882 w 3737830"/>
                <a:gd name="connsiteY90" fmla="*/ 3492241 h 5239416"/>
                <a:gd name="connsiteX91" fmla="*/ 1416293 w 3737830"/>
                <a:gd name="connsiteY91" fmla="*/ 3491357 h 5239416"/>
                <a:gd name="connsiteX92" fmla="*/ 1442779 w 3737830"/>
                <a:gd name="connsiteY92" fmla="*/ 3466701 h 5239416"/>
                <a:gd name="connsiteX93" fmla="*/ 1499530 w 3737830"/>
                <a:gd name="connsiteY93" fmla="*/ 3501976 h 5239416"/>
                <a:gd name="connsiteX94" fmla="*/ 1544618 w 3737830"/>
                <a:gd name="connsiteY94" fmla="*/ 3581620 h 5239416"/>
                <a:gd name="connsiteX95" fmla="*/ 1551554 w 3737830"/>
                <a:gd name="connsiteY95" fmla="*/ 3574540 h 5239416"/>
                <a:gd name="connsiteX96" fmla="*/ 1567161 w 3737830"/>
                <a:gd name="connsiteY96" fmla="*/ 3575426 h 5239416"/>
                <a:gd name="connsiteX97" fmla="*/ 1578433 w 3737830"/>
                <a:gd name="connsiteY97" fmla="*/ 3586929 h 5239416"/>
                <a:gd name="connsiteX98" fmla="*/ 1613115 w 3737830"/>
                <a:gd name="connsiteY98" fmla="*/ 3594009 h 5239416"/>
                <a:gd name="connsiteX99" fmla="*/ 1653867 w 3737830"/>
                <a:gd name="connsiteY99" fmla="*/ 3578080 h 5239416"/>
                <a:gd name="connsiteX100" fmla="*/ 1694619 w 3737830"/>
                <a:gd name="connsiteY100" fmla="*/ 3586929 h 5239416"/>
                <a:gd name="connsiteX101" fmla="*/ 1693752 w 3737830"/>
                <a:gd name="connsiteY101" fmla="*/ 3627636 h 5239416"/>
                <a:gd name="connsiteX102" fmla="*/ 1721498 w 3737830"/>
                <a:gd name="connsiteY102" fmla="*/ 3656839 h 5239416"/>
                <a:gd name="connsiteX103" fmla="*/ 1761383 w 3737830"/>
                <a:gd name="connsiteY103" fmla="*/ 3656839 h 5239416"/>
                <a:gd name="connsiteX104" fmla="*/ 1760429 w 3737830"/>
                <a:gd name="connsiteY104" fmla="*/ 3685379 h 5239416"/>
                <a:gd name="connsiteX105" fmla="*/ 1778441 w 3737830"/>
                <a:gd name="connsiteY105" fmla="*/ 3689061 h 5239416"/>
                <a:gd name="connsiteX106" fmla="*/ 1800298 w 3737830"/>
                <a:gd name="connsiteY106" fmla="*/ 3684413 h 5239416"/>
                <a:gd name="connsiteX107" fmla="*/ 1813047 w 3737830"/>
                <a:gd name="connsiteY107" fmla="*/ 3669542 h 5239416"/>
                <a:gd name="connsiteX108" fmla="*/ 1833083 w 3737830"/>
                <a:gd name="connsiteY108" fmla="*/ 3667683 h 5239416"/>
                <a:gd name="connsiteX109" fmla="*/ 1855684 w 3737830"/>
                <a:gd name="connsiteY109" fmla="*/ 3637806 h 5239416"/>
                <a:gd name="connsiteX110" fmla="*/ 1862226 w 3737830"/>
                <a:gd name="connsiteY110" fmla="*/ 3644447 h 5239416"/>
                <a:gd name="connsiteX111" fmla="*/ 1853117 w 3737830"/>
                <a:gd name="connsiteY111" fmla="*/ 3669542 h 5239416"/>
                <a:gd name="connsiteX112" fmla="*/ 1870421 w 3737830"/>
                <a:gd name="connsiteY112" fmla="*/ 3712298 h 5239416"/>
                <a:gd name="connsiteX113" fmla="*/ 1874064 w 3737830"/>
                <a:gd name="connsiteY113" fmla="*/ 3742970 h 5239416"/>
                <a:gd name="connsiteX114" fmla="*/ 1873154 w 3737830"/>
                <a:gd name="connsiteY114" fmla="*/ 3769925 h 5239416"/>
                <a:gd name="connsiteX115" fmla="*/ 1893189 w 3737830"/>
                <a:gd name="connsiteY115" fmla="*/ 3781078 h 5239416"/>
                <a:gd name="connsiteX116" fmla="*/ 1911403 w 3737830"/>
                <a:gd name="connsiteY116" fmla="*/ 3782937 h 5239416"/>
                <a:gd name="connsiteX117" fmla="*/ 1913224 w 3737830"/>
                <a:gd name="connsiteY117" fmla="*/ 3799668 h 5239416"/>
                <a:gd name="connsiteX118" fmla="*/ 1923242 w 3737830"/>
                <a:gd name="connsiteY118" fmla="*/ 3816398 h 5239416"/>
                <a:gd name="connsiteX119" fmla="*/ 1921420 w 3737830"/>
                <a:gd name="connsiteY119" fmla="*/ 3828481 h 5239416"/>
                <a:gd name="connsiteX120" fmla="*/ 1909581 w 3737830"/>
                <a:gd name="connsiteY120" fmla="*/ 3831270 h 5239416"/>
                <a:gd name="connsiteX121" fmla="*/ 1906849 w 3737830"/>
                <a:gd name="connsiteY121" fmla="*/ 3821975 h 5239416"/>
                <a:gd name="connsiteX122" fmla="*/ 1894100 w 3737830"/>
                <a:gd name="connsiteY122" fmla="*/ 3826622 h 5239416"/>
                <a:gd name="connsiteX123" fmla="*/ 1890457 w 3737830"/>
                <a:gd name="connsiteY123" fmla="*/ 3846141 h 5239416"/>
                <a:gd name="connsiteX124" fmla="*/ 1878618 w 3737830"/>
                <a:gd name="connsiteY124" fmla="*/ 3858224 h 5239416"/>
                <a:gd name="connsiteX125" fmla="*/ 1885903 w 3737830"/>
                <a:gd name="connsiteY125" fmla="*/ 3884249 h 5239416"/>
                <a:gd name="connsiteX126" fmla="*/ 1875886 w 3737830"/>
                <a:gd name="connsiteY126" fmla="*/ 3924216 h 5239416"/>
                <a:gd name="connsiteX127" fmla="*/ 1895010 w 3737830"/>
                <a:gd name="connsiteY127" fmla="*/ 3936299 h 5239416"/>
                <a:gd name="connsiteX128" fmla="*/ 1912314 w 3737830"/>
                <a:gd name="connsiteY128" fmla="*/ 3958606 h 5239416"/>
                <a:gd name="connsiteX129" fmla="*/ 1907760 w 3737830"/>
                <a:gd name="connsiteY129" fmla="*/ 3967901 h 5239416"/>
                <a:gd name="connsiteX130" fmla="*/ 1909581 w 3737830"/>
                <a:gd name="connsiteY130" fmla="*/ 3979055 h 5239416"/>
                <a:gd name="connsiteX131" fmla="*/ 1884992 w 3737830"/>
                <a:gd name="connsiteY131" fmla="*/ 3993927 h 5239416"/>
                <a:gd name="connsiteX132" fmla="*/ 1879528 w 3737830"/>
                <a:gd name="connsiteY132" fmla="*/ 4009728 h 5239416"/>
                <a:gd name="connsiteX133" fmla="*/ 1809404 w 3737830"/>
                <a:gd name="connsiteY133" fmla="*/ 4037612 h 5239416"/>
                <a:gd name="connsiteX134" fmla="*/ 1823065 w 3737830"/>
                <a:gd name="connsiteY134" fmla="*/ 4052483 h 5239416"/>
                <a:gd name="connsiteX135" fmla="*/ 1815780 w 3737830"/>
                <a:gd name="connsiteY135" fmla="*/ 4067355 h 5239416"/>
                <a:gd name="connsiteX136" fmla="*/ 1833083 w 3737830"/>
                <a:gd name="connsiteY136" fmla="*/ 4098957 h 5239416"/>
                <a:gd name="connsiteX137" fmla="*/ 1851297 w 3737830"/>
                <a:gd name="connsiteY137" fmla="*/ 4098957 h 5239416"/>
                <a:gd name="connsiteX138" fmla="*/ 1872243 w 3737830"/>
                <a:gd name="connsiteY138" fmla="*/ 4117546 h 5239416"/>
                <a:gd name="connsiteX139" fmla="*/ 1884082 w 3737830"/>
                <a:gd name="connsiteY139" fmla="*/ 4126841 h 5239416"/>
                <a:gd name="connsiteX140" fmla="*/ 1895921 w 3737830"/>
                <a:gd name="connsiteY140" fmla="*/ 4175173 h 5239416"/>
                <a:gd name="connsiteX141" fmla="*/ 1881349 w 3737830"/>
                <a:gd name="connsiteY141" fmla="*/ 4193762 h 5239416"/>
                <a:gd name="connsiteX142" fmla="*/ 1896832 w 3737830"/>
                <a:gd name="connsiteY142" fmla="*/ 4199339 h 5239416"/>
                <a:gd name="connsiteX143" fmla="*/ 1902296 w 3737830"/>
                <a:gd name="connsiteY143" fmla="*/ 4209564 h 5239416"/>
                <a:gd name="connsiteX144" fmla="*/ 1948742 w 3737830"/>
                <a:gd name="connsiteY144" fmla="*/ 4229082 h 5239416"/>
                <a:gd name="connsiteX145" fmla="*/ 1986991 w 3737830"/>
                <a:gd name="connsiteY145" fmla="*/ 4230941 h 5239416"/>
                <a:gd name="connsiteX146" fmla="*/ 1997008 w 3737830"/>
                <a:gd name="connsiteY146" fmla="*/ 4243954 h 5239416"/>
                <a:gd name="connsiteX147" fmla="*/ 2015222 w 3737830"/>
                <a:gd name="connsiteY147" fmla="*/ 4250460 h 5239416"/>
                <a:gd name="connsiteX148" fmla="*/ 2017044 w 3737830"/>
                <a:gd name="connsiteY148" fmla="*/ 4276485 h 5239416"/>
                <a:gd name="connsiteX149" fmla="*/ 2069313 w 3737830"/>
                <a:gd name="connsiteY149" fmla="*/ 4257313 h 5239416"/>
                <a:gd name="connsiteX150" fmla="*/ 2062579 w 3737830"/>
                <a:gd name="connsiteY150" fmla="*/ 4282062 h 5239416"/>
                <a:gd name="connsiteX151" fmla="*/ 2075328 w 3737830"/>
                <a:gd name="connsiteY151" fmla="*/ 4304369 h 5239416"/>
                <a:gd name="connsiteX152" fmla="*/ 2056204 w 3737830"/>
                <a:gd name="connsiteY152" fmla="*/ 4313664 h 5239416"/>
                <a:gd name="connsiteX153" fmla="*/ 2068043 w 3737830"/>
                <a:gd name="connsiteY153" fmla="*/ 4321100 h 5239416"/>
                <a:gd name="connsiteX154" fmla="*/ 2078061 w 3737830"/>
                <a:gd name="connsiteY154" fmla="*/ 4341548 h 5239416"/>
                <a:gd name="connsiteX155" fmla="*/ 2064400 w 3737830"/>
                <a:gd name="connsiteY155" fmla="*/ 4361067 h 5239416"/>
                <a:gd name="connsiteX156" fmla="*/ 2056204 w 3737830"/>
                <a:gd name="connsiteY156" fmla="*/ 4380586 h 5239416"/>
                <a:gd name="connsiteX157" fmla="*/ 2033436 w 3737830"/>
                <a:gd name="connsiteY157" fmla="*/ 4400105 h 5239416"/>
                <a:gd name="connsiteX158" fmla="*/ 2037990 w 3737830"/>
                <a:gd name="connsiteY158" fmla="*/ 4411258 h 5239416"/>
                <a:gd name="connsiteX159" fmla="*/ 2053472 w 3737830"/>
                <a:gd name="connsiteY159" fmla="*/ 4401034 h 5239416"/>
                <a:gd name="connsiteX160" fmla="*/ 2052561 w 3737830"/>
                <a:gd name="connsiteY160" fmla="*/ 4432636 h 5239416"/>
                <a:gd name="connsiteX161" fmla="*/ 2033436 w 3737830"/>
                <a:gd name="connsiteY161" fmla="*/ 4438213 h 5239416"/>
                <a:gd name="connsiteX162" fmla="*/ 2042543 w 3737830"/>
                <a:gd name="connsiteY162" fmla="*/ 4480040 h 5239416"/>
                <a:gd name="connsiteX163" fmla="*/ 2017044 w 3737830"/>
                <a:gd name="connsiteY163" fmla="*/ 4512571 h 5239416"/>
                <a:gd name="connsiteX164" fmla="*/ 2007937 w 3737830"/>
                <a:gd name="connsiteY164" fmla="*/ 4507923 h 5239416"/>
                <a:gd name="connsiteX165" fmla="*/ 2001562 w 3737830"/>
                <a:gd name="connsiteY165" fmla="*/ 4520936 h 5239416"/>
                <a:gd name="connsiteX166" fmla="*/ 1984259 w 3737830"/>
                <a:gd name="connsiteY166" fmla="*/ 4509783 h 5239416"/>
                <a:gd name="connsiteX167" fmla="*/ 1950563 w 3737830"/>
                <a:gd name="connsiteY167" fmla="*/ 4519077 h 5239416"/>
                <a:gd name="connsiteX168" fmla="*/ 1963313 w 3737830"/>
                <a:gd name="connsiteY168" fmla="*/ 4536737 h 5239416"/>
                <a:gd name="connsiteX169" fmla="*/ 1934170 w 3737830"/>
                <a:gd name="connsiteY169" fmla="*/ 4572057 h 5239416"/>
                <a:gd name="connsiteX170" fmla="*/ 1926885 w 3737830"/>
                <a:gd name="connsiteY170" fmla="*/ 4600870 h 5239416"/>
                <a:gd name="connsiteX171" fmla="*/ 1898653 w 3737830"/>
                <a:gd name="connsiteY171" fmla="*/ 4582281 h 5239416"/>
                <a:gd name="connsiteX172" fmla="*/ 1865868 w 3737830"/>
                <a:gd name="connsiteY172" fmla="*/ 4631543 h 5239416"/>
                <a:gd name="connsiteX173" fmla="*/ 1869511 w 3737830"/>
                <a:gd name="connsiteY173" fmla="*/ 4645485 h 5239416"/>
                <a:gd name="connsiteX174" fmla="*/ 1869511 w 3737830"/>
                <a:gd name="connsiteY174" fmla="*/ 4657568 h 5239416"/>
                <a:gd name="connsiteX175" fmla="*/ 1884992 w 3737830"/>
                <a:gd name="connsiteY175" fmla="*/ 4678016 h 5239416"/>
                <a:gd name="connsiteX176" fmla="*/ 1876796 w 3737830"/>
                <a:gd name="connsiteY176" fmla="*/ 4700324 h 5239416"/>
                <a:gd name="connsiteX177" fmla="*/ 1880439 w 3737830"/>
                <a:gd name="connsiteY177" fmla="*/ 4714266 h 5239416"/>
                <a:gd name="connsiteX178" fmla="*/ 1874976 w 3737830"/>
                <a:gd name="connsiteY178" fmla="*/ 4726348 h 5239416"/>
                <a:gd name="connsiteX179" fmla="*/ 1886814 w 3737830"/>
                <a:gd name="connsiteY179" fmla="*/ 4729137 h 5239416"/>
                <a:gd name="connsiteX180" fmla="*/ 1911403 w 3737830"/>
                <a:gd name="connsiteY180" fmla="*/ 4765386 h 5239416"/>
                <a:gd name="connsiteX181" fmla="*/ 1944188 w 3737830"/>
                <a:gd name="connsiteY181" fmla="*/ 4783976 h 5239416"/>
                <a:gd name="connsiteX182" fmla="*/ 1942366 w 3737830"/>
                <a:gd name="connsiteY182" fmla="*/ 4806283 h 5239416"/>
                <a:gd name="connsiteX183" fmla="*/ 1965369 w 3737830"/>
                <a:gd name="connsiteY183" fmla="*/ 4849738 h 5239416"/>
                <a:gd name="connsiteX184" fmla="*/ 1997919 w 3737830"/>
                <a:gd name="connsiteY184" fmla="*/ 4851827 h 5239416"/>
                <a:gd name="connsiteX185" fmla="*/ 2058025 w 3737830"/>
                <a:gd name="connsiteY185" fmla="*/ 4830450 h 5239416"/>
                <a:gd name="connsiteX186" fmla="*/ 2153649 w 3737830"/>
                <a:gd name="connsiteY186" fmla="*/ 4863910 h 5239416"/>
                <a:gd name="connsiteX187" fmla="*/ 2186433 w 3737830"/>
                <a:gd name="connsiteY187" fmla="*/ 4963364 h 5239416"/>
                <a:gd name="connsiteX188" fmla="*/ 2386787 w 3737830"/>
                <a:gd name="connsiteY188" fmla="*/ 5174353 h 5239416"/>
                <a:gd name="connsiteX189" fmla="*/ 2560730 w 3737830"/>
                <a:gd name="connsiteY189" fmla="*/ 5239416 h 5239416"/>
                <a:gd name="connsiteX190" fmla="*/ 2702849 w 3737830"/>
                <a:gd name="connsiteY190" fmla="*/ 5188594 h 5239416"/>
                <a:gd name="connsiteX191" fmla="*/ 3506718 w 3737830"/>
                <a:gd name="connsiteY191" fmla="*/ 5218739 h 5239416"/>
                <a:gd name="connsiteX192" fmla="*/ 3737830 w 3737830"/>
                <a:gd name="connsiteY192" fmla="*/ 4465112 h 5239416"/>
                <a:gd name="connsiteX193" fmla="*/ 3707685 w 3737830"/>
                <a:gd name="connsiteY193" fmla="*/ 3801921 h 5239416"/>
                <a:gd name="connsiteX194" fmla="*/ 3737830 w 3737830"/>
                <a:gd name="connsiteY194" fmla="*/ 3289455 h 5239416"/>
                <a:gd name="connsiteX195" fmla="*/ 3446427 w 3737830"/>
                <a:gd name="connsiteY195" fmla="*/ 2666457 h 5239416"/>
                <a:gd name="connsiteX196" fmla="*/ 2853575 w 3737830"/>
                <a:gd name="connsiteY196" fmla="*/ 2676506 h 5239416"/>
                <a:gd name="connsiteX197" fmla="*/ 2572221 w 3737830"/>
                <a:gd name="connsiteY197" fmla="*/ 2475539 h 5239416"/>
                <a:gd name="connsiteX198" fmla="*/ 2793285 w 3737830"/>
                <a:gd name="connsiteY198" fmla="*/ 2274572 h 5239416"/>
                <a:gd name="connsiteX199" fmla="*/ 2873671 w 3737830"/>
                <a:gd name="connsiteY199" fmla="*/ 2013314 h 5239416"/>
                <a:gd name="connsiteX200" fmla="*/ 3144977 w 3737830"/>
                <a:gd name="connsiteY200" fmla="*/ 1782202 h 5239416"/>
                <a:gd name="connsiteX201" fmla="*/ 2984203 w 3737830"/>
                <a:gd name="connsiteY201" fmla="*/ 1330027 h 5239416"/>
                <a:gd name="connsiteX202" fmla="*/ 3165074 w 3737830"/>
                <a:gd name="connsiteY202" fmla="*/ 1108963 h 5239416"/>
                <a:gd name="connsiteX203" fmla="*/ 3438708 w 3737830"/>
                <a:gd name="connsiteY203" fmla="*/ 708324 h 5239416"/>
                <a:gd name="connsiteX204" fmla="*/ 3377270 w 3737830"/>
                <a:gd name="connsiteY204" fmla="*/ 563993 h 5239416"/>
                <a:gd name="connsiteX205" fmla="*/ 3316598 w 3737830"/>
                <a:gd name="connsiteY205" fmla="*/ 440404 h 5239416"/>
                <a:gd name="connsiteX206" fmla="*/ 3332784 w 3737830"/>
                <a:gd name="connsiteY206" fmla="*/ 263417 h 5239416"/>
                <a:gd name="connsiteX207" fmla="*/ 3106192 w 3737830"/>
                <a:gd name="connsiteY207" fmla="*/ 128907 h 5239416"/>
                <a:gd name="connsiteX208" fmla="*/ 3124462 w 3737830"/>
                <a:gd name="connsiteY208" fmla="*/ 12400 h 5239416"/>
                <a:gd name="connsiteX209" fmla="*/ 3020642 w 3737830"/>
                <a:gd name="connsiteY209" fmla="*/ 1477 h 5239416"/>
                <a:gd name="connsiteX210" fmla="*/ 2958526 w 3737830"/>
                <a:gd name="connsiteY210" fmla="*/ 38129 h 5239416"/>
                <a:gd name="connsiteX211" fmla="*/ 2965150 w 3737830"/>
                <a:gd name="connsiteY211" fmla="*/ 223300 h 5239416"/>
                <a:gd name="connsiteX212" fmla="*/ 2780177 w 3737830"/>
                <a:gd name="connsiteY212" fmla="*/ 305894 h 5239416"/>
                <a:gd name="connsiteX213" fmla="*/ 2762617 w 3737830"/>
                <a:gd name="connsiteY213" fmla="*/ 448814 h 5239416"/>
                <a:gd name="connsiteX0" fmla="*/ 2762617 w 3737830"/>
                <a:gd name="connsiteY0" fmla="*/ 448814 h 5239416"/>
                <a:gd name="connsiteX1" fmla="*/ 2424105 w 3737830"/>
                <a:gd name="connsiteY1" fmla="*/ 558395 h 5239416"/>
                <a:gd name="connsiteX2" fmla="*/ 2293527 w 3737830"/>
                <a:gd name="connsiteY2" fmla="*/ 545493 h 5239416"/>
                <a:gd name="connsiteX3" fmla="*/ 2241444 w 3737830"/>
                <a:gd name="connsiteY3" fmla="*/ 716503 h 5239416"/>
                <a:gd name="connsiteX4" fmla="*/ 2040286 w 3737830"/>
                <a:gd name="connsiteY4" fmla="*/ 792017 h 5239416"/>
                <a:gd name="connsiteX5" fmla="*/ 1996355 w 3737830"/>
                <a:gd name="connsiteY5" fmla="*/ 709423 h 5239416"/>
                <a:gd name="connsiteX6" fmla="*/ 1883059 w 3737830"/>
                <a:gd name="connsiteY6" fmla="*/ 810896 h 5239416"/>
                <a:gd name="connsiteX7" fmla="*/ 1700399 w 3737830"/>
                <a:gd name="connsiteY7" fmla="*/ 820335 h 5239416"/>
                <a:gd name="connsiteX8" fmla="*/ 1591727 w 3737830"/>
                <a:gd name="connsiteY8" fmla="*/ 910008 h 5239416"/>
                <a:gd name="connsiteX9" fmla="*/ 1478186 w 3737830"/>
                <a:gd name="connsiteY9" fmla="*/ 938674 h 5239416"/>
                <a:gd name="connsiteX10" fmla="*/ 1392881 w 3737830"/>
                <a:gd name="connsiteY10" fmla="*/ 1179028 h 5239416"/>
                <a:gd name="connsiteX11" fmla="*/ 1249527 w 3737830"/>
                <a:gd name="connsiteY11" fmla="*/ 1112953 h 5239416"/>
                <a:gd name="connsiteX12" fmla="*/ 1184787 w 3737830"/>
                <a:gd name="connsiteY12" fmla="*/ 1226224 h 5239416"/>
                <a:gd name="connsiteX13" fmla="*/ 1214845 w 3737830"/>
                <a:gd name="connsiteY13" fmla="*/ 1445687 h 5239416"/>
                <a:gd name="connsiteX14" fmla="*/ 1062243 w 3737830"/>
                <a:gd name="connsiteY14" fmla="*/ 1497603 h 5239416"/>
                <a:gd name="connsiteX15" fmla="*/ 1018312 w 3737830"/>
                <a:gd name="connsiteY15" fmla="*/ 1415010 h 5239416"/>
                <a:gd name="connsiteX16" fmla="*/ 932762 w 3737830"/>
                <a:gd name="connsiteY16" fmla="*/ 1436248 h 5239416"/>
                <a:gd name="connsiteX17" fmla="*/ 902682 w 3737830"/>
                <a:gd name="connsiteY17" fmla="*/ 1355452 h 5239416"/>
                <a:gd name="connsiteX18" fmla="*/ 646054 w 3737830"/>
                <a:gd name="connsiteY18" fmla="*/ 1443327 h 5239416"/>
                <a:gd name="connsiteX19" fmla="*/ 553567 w 3737830"/>
                <a:gd name="connsiteY19" fmla="*/ 1318257 h 5239416"/>
                <a:gd name="connsiteX20" fmla="*/ 528134 w 3737830"/>
                <a:gd name="connsiteY20" fmla="*/ 1490524 h 5239416"/>
                <a:gd name="connsiteX21" fmla="*/ 384780 w 3737830"/>
                <a:gd name="connsiteY21" fmla="*/ 1490524 h 5239416"/>
                <a:gd name="connsiteX22" fmla="*/ 289981 w 3737830"/>
                <a:gd name="connsiteY22" fmla="*/ 1625034 h 5239416"/>
                <a:gd name="connsiteX23" fmla="*/ 132783 w 3737830"/>
                <a:gd name="connsiteY23" fmla="*/ 1704252 h 5239416"/>
                <a:gd name="connsiteX24" fmla="*/ 137379 w 3737830"/>
                <a:gd name="connsiteY24" fmla="*/ 1825618 h 5239416"/>
                <a:gd name="connsiteX25" fmla="*/ 33332 w 3737830"/>
                <a:gd name="connsiteY25" fmla="*/ 1927091 h 5239416"/>
                <a:gd name="connsiteX26" fmla="*/ 6257 w 3737830"/>
                <a:gd name="connsiteY26" fmla="*/ 2273583 h 5239416"/>
                <a:gd name="connsiteX27" fmla="*/ 63390 w 3737830"/>
                <a:gd name="connsiteY27" fmla="*/ 2443891 h 5239416"/>
                <a:gd name="connsiteX28" fmla="*/ 125819 w 3737830"/>
                <a:gd name="connsiteY28" fmla="*/ 2469849 h 5239416"/>
                <a:gd name="connsiteX29" fmla="*/ 169750 w 3737830"/>
                <a:gd name="connsiteY29" fmla="*/ 2613798 h 5239416"/>
                <a:gd name="connsiteX30" fmla="*/ 358836 w 3737830"/>
                <a:gd name="connsiteY30" fmla="*/ 2804548 h 5239416"/>
                <a:gd name="connsiteX31" fmla="*/ 521198 w 3737830"/>
                <a:gd name="connsiteY31" fmla="*/ 2892257 h 5239416"/>
                <a:gd name="connsiteX32" fmla="*/ 598137 w 3737830"/>
                <a:gd name="connsiteY32" fmla="*/ 3135838 h 5239416"/>
                <a:gd name="connsiteX33" fmla="*/ 424087 w 3737830"/>
                <a:gd name="connsiteY33" fmla="*/ 3331184 h 5239416"/>
                <a:gd name="connsiteX34" fmla="*/ 292409 w 3737830"/>
                <a:gd name="connsiteY34" fmla="*/ 3556346 h 5239416"/>
                <a:gd name="connsiteX35" fmla="*/ 293251 w 3737830"/>
                <a:gd name="connsiteY35" fmla="*/ 3670361 h 5239416"/>
                <a:gd name="connsiteX36" fmla="*/ 335069 w 3737830"/>
                <a:gd name="connsiteY36" fmla="*/ 3679847 h 5239416"/>
                <a:gd name="connsiteX37" fmla="*/ 355879 w 3737830"/>
                <a:gd name="connsiteY37" fmla="*/ 3689581 h 5239416"/>
                <a:gd name="connsiteX38" fmla="*/ 379289 w 3737830"/>
                <a:gd name="connsiteY38" fmla="*/ 3682502 h 5239416"/>
                <a:gd name="connsiteX39" fmla="*/ 414839 w 3737830"/>
                <a:gd name="connsiteY39" fmla="*/ 3702855 h 5239416"/>
                <a:gd name="connsiteX40" fmla="*/ 446920 w 3737830"/>
                <a:gd name="connsiteY40" fmla="*/ 3695776 h 5239416"/>
                <a:gd name="connsiteX41" fmla="*/ 493741 w 3737830"/>
                <a:gd name="connsiteY41" fmla="*/ 3732943 h 5239416"/>
                <a:gd name="connsiteX42" fmla="*/ 522354 w 3737830"/>
                <a:gd name="connsiteY42" fmla="*/ 3724094 h 5239416"/>
                <a:gd name="connsiteX43" fmla="*/ 532759 w 3737830"/>
                <a:gd name="connsiteY43" fmla="*/ 3741792 h 5239416"/>
                <a:gd name="connsiteX44" fmla="*/ 569175 w 3737830"/>
                <a:gd name="connsiteY44" fmla="*/ 3717014 h 5239416"/>
                <a:gd name="connsiteX45" fmla="*/ 592586 w 3737830"/>
                <a:gd name="connsiteY45" fmla="*/ 3720554 h 5239416"/>
                <a:gd name="connsiteX46" fmla="*/ 610247 w 3737830"/>
                <a:gd name="connsiteY46" fmla="*/ 3714362 h 5239416"/>
                <a:gd name="connsiteX47" fmla="*/ 638542 w 3737830"/>
                <a:gd name="connsiteY47" fmla="*/ 3764424 h 5239416"/>
                <a:gd name="connsiteX48" fmla="*/ 654147 w 3737830"/>
                <a:gd name="connsiteY48" fmla="*/ 3775420 h 5239416"/>
                <a:gd name="connsiteX49" fmla="*/ 687095 w 3737830"/>
                <a:gd name="connsiteY49" fmla="*/ 3777190 h 5239416"/>
                <a:gd name="connsiteX50" fmla="*/ 692298 w 3737830"/>
                <a:gd name="connsiteY50" fmla="*/ 3751527 h 5239416"/>
                <a:gd name="connsiteX51" fmla="*/ 707038 w 3737830"/>
                <a:gd name="connsiteY51" fmla="*/ 3744447 h 5239416"/>
                <a:gd name="connsiteX52" fmla="*/ 706171 w 3737830"/>
                <a:gd name="connsiteY52" fmla="*/ 3728519 h 5239416"/>
                <a:gd name="connsiteX53" fmla="*/ 734784 w 3737830"/>
                <a:gd name="connsiteY53" fmla="*/ 3712590 h 5239416"/>
                <a:gd name="connsiteX54" fmla="*/ 751258 w 3737830"/>
                <a:gd name="connsiteY54" fmla="*/ 3718784 h 5239416"/>
                <a:gd name="connsiteX55" fmla="*/ 767732 w 3737830"/>
                <a:gd name="connsiteY55" fmla="*/ 3688697 h 5239416"/>
                <a:gd name="connsiteX56" fmla="*/ 818889 w 3737830"/>
                <a:gd name="connsiteY56" fmla="*/ 3698431 h 5239416"/>
                <a:gd name="connsiteX57" fmla="*/ 834496 w 3737830"/>
                <a:gd name="connsiteY57" fmla="*/ 3730288 h 5239416"/>
                <a:gd name="connsiteX58" fmla="*/ 868311 w 3737830"/>
                <a:gd name="connsiteY58" fmla="*/ 3683387 h 5239416"/>
                <a:gd name="connsiteX59" fmla="*/ 908196 w 3737830"/>
                <a:gd name="connsiteY59" fmla="*/ 3669228 h 5239416"/>
                <a:gd name="connsiteX60" fmla="*/ 934208 w 3737830"/>
                <a:gd name="connsiteY60" fmla="*/ 3674538 h 5239416"/>
                <a:gd name="connsiteX61" fmla="*/ 968890 w 3737830"/>
                <a:gd name="connsiteY61" fmla="*/ 3647105 h 5239416"/>
                <a:gd name="connsiteX62" fmla="*/ 994035 w 3737830"/>
                <a:gd name="connsiteY62" fmla="*/ 3640910 h 5239416"/>
                <a:gd name="connsiteX63" fmla="*/ 1026983 w 3737830"/>
                <a:gd name="connsiteY63" fmla="*/ 3599318 h 5239416"/>
                <a:gd name="connsiteX64" fmla="*/ 1054920 w 3737830"/>
                <a:gd name="connsiteY64" fmla="*/ 3580857 h 5239416"/>
                <a:gd name="connsiteX65" fmla="*/ 1068602 w 3737830"/>
                <a:gd name="connsiteY65" fmla="*/ 3593124 h 5239416"/>
                <a:gd name="connsiteX66" fmla="*/ 1093747 w 3737830"/>
                <a:gd name="connsiteY66" fmla="*/ 3608168 h 5239416"/>
                <a:gd name="connsiteX67" fmla="*/ 1105885 w 3737830"/>
                <a:gd name="connsiteY67" fmla="*/ 3580735 h 5239416"/>
                <a:gd name="connsiteX68" fmla="*/ 1116290 w 3737830"/>
                <a:gd name="connsiteY68" fmla="*/ 3585159 h 5239416"/>
                <a:gd name="connsiteX69" fmla="*/ 1138834 w 3737830"/>
                <a:gd name="connsiteY69" fmla="*/ 3550647 h 5239416"/>
                <a:gd name="connsiteX70" fmla="*/ 1159643 w 3737830"/>
                <a:gd name="connsiteY70" fmla="*/ 3545337 h 5239416"/>
                <a:gd name="connsiteX71" fmla="*/ 1169181 w 3737830"/>
                <a:gd name="connsiteY71" fmla="*/ 3554187 h 5239416"/>
                <a:gd name="connsiteX72" fmla="*/ 1177851 w 3737830"/>
                <a:gd name="connsiteY72" fmla="*/ 3545337 h 5239416"/>
                <a:gd name="connsiteX73" fmla="*/ 1187389 w 3737830"/>
                <a:gd name="connsiteY73" fmla="*/ 3543568 h 5239416"/>
                <a:gd name="connsiteX74" fmla="*/ 1189990 w 3737830"/>
                <a:gd name="connsiteY74" fmla="*/ 3533833 h 5239416"/>
                <a:gd name="connsiteX75" fmla="*/ 1204730 w 3737830"/>
                <a:gd name="connsiteY75" fmla="*/ 3527639 h 5239416"/>
                <a:gd name="connsiteX76" fmla="*/ 1251551 w 3737830"/>
                <a:gd name="connsiteY76" fmla="*/ 3524099 h 5239416"/>
                <a:gd name="connsiteX77" fmla="*/ 1263690 w 3737830"/>
                <a:gd name="connsiteY77" fmla="*/ 3532948 h 5239416"/>
                <a:gd name="connsiteX78" fmla="*/ 1274095 w 3737830"/>
                <a:gd name="connsiteY78" fmla="*/ 3522329 h 5239416"/>
                <a:gd name="connsiteX79" fmla="*/ 1278430 w 3737830"/>
                <a:gd name="connsiteY79" fmla="*/ 3501976 h 5239416"/>
                <a:gd name="connsiteX80" fmla="*/ 1273228 w 3737830"/>
                <a:gd name="connsiteY80" fmla="*/ 3489587 h 5239416"/>
                <a:gd name="connsiteX81" fmla="*/ 1289702 w 3737830"/>
                <a:gd name="connsiteY81" fmla="*/ 3474543 h 5239416"/>
                <a:gd name="connsiteX82" fmla="*/ 1300974 w 3737830"/>
                <a:gd name="connsiteY82" fmla="*/ 3476313 h 5239416"/>
                <a:gd name="connsiteX83" fmla="*/ 1300974 w 3737830"/>
                <a:gd name="connsiteY83" fmla="*/ 3499321 h 5239416"/>
                <a:gd name="connsiteX84" fmla="*/ 1315714 w 3737830"/>
                <a:gd name="connsiteY84" fmla="*/ 3489587 h 5239416"/>
                <a:gd name="connsiteX85" fmla="*/ 1327853 w 3737830"/>
                <a:gd name="connsiteY85" fmla="*/ 3486932 h 5239416"/>
                <a:gd name="connsiteX86" fmla="*/ 1350396 w 3737830"/>
                <a:gd name="connsiteY86" fmla="*/ 3479852 h 5239416"/>
                <a:gd name="connsiteX87" fmla="*/ 1374674 w 3737830"/>
                <a:gd name="connsiteY87" fmla="*/ 3482507 h 5239416"/>
                <a:gd name="connsiteX88" fmla="*/ 1368604 w 3737830"/>
                <a:gd name="connsiteY88" fmla="*/ 3494011 h 5239416"/>
                <a:gd name="connsiteX89" fmla="*/ 1369472 w 3737830"/>
                <a:gd name="connsiteY89" fmla="*/ 3517020 h 5239416"/>
                <a:gd name="connsiteX90" fmla="*/ 1392882 w 3737830"/>
                <a:gd name="connsiteY90" fmla="*/ 3492241 h 5239416"/>
                <a:gd name="connsiteX91" fmla="*/ 1416293 w 3737830"/>
                <a:gd name="connsiteY91" fmla="*/ 3491357 h 5239416"/>
                <a:gd name="connsiteX92" fmla="*/ 1442779 w 3737830"/>
                <a:gd name="connsiteY92" fmla="*/ 3466701 h 5239416"/>
                <a:gd name="connsiteX93" fmla="*/ 1499530 w 3737830"/>
                <a:gd name="connsiteY93" fmla="*/ 3501976 h 5239416"/>
                <a:gd name="connsiteX94" fmla="*/ 1544618 w 3737830"/>
                <a:gd name="connsiteY94" fmla="*/ 3581620 h 5239416"/>
                <a:gd name="connsiteX95" fmla="*/ 1551554 w 3737830"/>
                <a:gd name="connsiteY95" fmla="*/ 3574540 h 5239416"/>
                <a:gd name="connsiteX96" fmla="*/ 1567161 w 3737830"/>
                <a:gd name="connsiteY96" fmla="*/ 3575426 h 5239416"/>
                <a:gd name="connsiteX97" fmla="*/ 1578433 w 3737830"/>
                <a:gd name="connsiteY97" fmla="*/ 3586929 h 5239416"/>
                <a:gd name="connsiteX98" fmla="*/ 1613115 w 3737830"/>
                <a:gd name="connsiteY98" fmla="*/ 3594009 h 5239416"/>
                <a:gd name="connsiteX99" fmla="*/ 1653867 w 3737830"/>
                <a:gd name="connsiteY99" fmla="*/ 3578080 h 5239416"/>
                <a:gd name="connsiteX100" fmla="*/ 1694619 w 3737830"/>
                <a:gd name="connsiteY100" fmla="*/ 3586929 h 5239416"/>
                <a:gd name="connsiteX101" fmla="*/ 1693752 w 3737830"/>
                <a:gd name="connsiteY101" fmla="*/ 3627636 h 5239416"/>
                <a:gd name="connsiteX102" fmla="*/ 1721498 w 3737830"/>
                <a:gd name="connsiteY102" fmla="*/ 3656839 h 5239416"/>
                <a:gd name="connsiteX103" fmla="*/ 1761383 w 3737830"/>
                <a:gd name="connsiteY103" fmla="*/ 3656839 h 5239416"/>
                <a:gd name="connsiteX104" fmla="*/ 1760429 w 3737830"/>
                <a:gd name="connsiteY104" fmla="*/ 3685379 h 5239416"/>
                <a:gd name="connsiteX105" fmla="*/ 1778441 w 3737830"/>
                <a:gd name="connsiteY105" fmla="*/ 3689061 h 5239416"/>
                <a:gd name="connsiteX106" fmla="*/ 1800298 w 3737830"/>
                <a:gd name="connsiteY106" fmla="*/ 3684413 h 5239416"/>
                <a:gd name="connsiteX107" fmla="*/ 1813047 w 3737830"/>
                <a:gd name="connsiteY107" fmla="*/ 3669542 h 5239416"/>
                <a:gd name="connsiteX108" fmla="*/ 1833083 w 3737830"/>
                <a:gd name="connsiteY108" fmla="*/ 3667683 h 5239416"/>
                <a:gd name="connsiteX109" fmla="*/ 1855684 w 3737830"/>
                <a:gd name="connsiteY109" fmla="*/ 3637806 h 5239416"/>
                <a:gd name="connsiteX110" fmla="*/ 1862226 w 3737830"/>
                <a:gd name="connsiteY110" fmla="*/ 3644447 h 5239416"/>
                <a:gd name="connsiteX111" fmla="*/ 1853117 w 3737830"/>
                <a:gd name="connsiteY111" fmla="*/ 3669542 h 5239416"/>
                <a:gd name="connsiteX112" fmla="*/ 1870421 w 3737830"/>
                <a:gd name="connsiteY112" fmla="*/ 3712298 h 5239416"/>
                <a:gd name="connsiteX113" fmla="*/ 1874064 w 3737830"/>
                <a:gd name="connsiteY113" fmla="*/ 3742970 h 5239416"/>
                <a:gd name="connsiteX114" fmla="*/ 1873154 w 3737830"/>
                <a:gd name="connsiteY114" fmla="*/ 3769925 h 5239416"/>
                <a:gd name="connsiteX115" fmla="*/ 1893189 w 3737830"/>
                <a:gd name="connsiteY115" fmla="*/ 3781078 h 5239416"/>
                <a:gd name="connsiteX116" fmla="*/ 1911403 w 3737830"/>
                <a:gd name="connsiteY116" fmla="*/ 3782937 h 5239416"/>
                <a:gd name="connsiteX117" fmla="*/ 1913224 w 3737830"/>
                <a:gd name="connsiteY117" fmla="*/ 3799668 h 5239416"/>
                <a:gd name="connsiteX118" fmla="*/ 1923242 w 3737830"/>
                <a:gd name="connsiteY118" fmla="*/ 3816398 h 5239416"/>
                <a:gd name="connsiteX119" fmla="*/ 1921420 w 3737830"/>
                <a:gd name="connsiteY119" fmla="*/ 3828481 h 5239416"/>
                <a:gd name="connsiteX120" fmla="*/ 1909581 w 3737830"/>
                <a:gd name="connsiteY120" fmla="*/ 3831270 h 5239416"/>
                <a:gd name="connsiteX121" fmla="*/ 1906849 w 3737830"/>
                <a:gd name="connsiteY121" fmla="*/ 3821975 h 5239416"/>
                <a:gd name="connsiteX122" fmla="*/ 1894100 w 3737830"/>
                <a:gd name="connsiteY122" fmla="*/ 3826622 h 5239416"/>
                <a:gd name="connsiteX123" fmla="*/ 1890457 w 3737830"/>
                <a:gd name="connsiteY123" fmla="*/ 3846141 h 5239416"/>
                <a:gd name="connsiteX124" fmla="*/ 1878618 w 3737830"/>
                <a:gd name="connsiteY124" fmla="*/ 3858224 h 5239416"/>
                <a:gd name="connsiteX125" fmla="*/ 1885903 w 3737830"/>
                <a:gd name="connsiteY125" fmla="*/ 3884249 h 5239416"/>
                <a:gd name="connsiteX126" fmla="*/ 1875886 w 3737830"/>
                <a:gd name="connsiteY126" fmla="*/ 3924216 h 5239416"/>
                <a:gd name="connsiteX127" fmla="*/ 1895010 w 3737830"/>
                <a:gd name="connsiteY127" fmla="*/ 3936299 h 5239416"/>
                <a:gd name="connsiteX128" fmla="*/ 1912314 w 3737830"/>
                <a:gd name="connsiteY128" fmla="*/ 3958606 h 5239416"/>
                <a:gd name="connsiteX129" fmla="*/ 1907760 w 3737830"/>
                <a:gd name="connsiteY129" fmla="*/ 3967901 h 5239416"/>
                <a:gd name="connsiteX130" fmla="*/ 1909581 w 3737830"/>
                <a:gd name="connsiteY130" fmla="*/ 3979055 h 5239416"/>
                <a:gd name="connsiteX131" fmla="*/ 1884992 w 3737830"/>
                <a:gd name="connsiteY131" fmla="*/ 3993927 h 5239416"/>
                <a:gd name="connsiteX132" fmla="*/ 1879528 w 3737830"/>
                <a:gd name="connsiteY132" fmla="*/ 4009728 h 5239416"/>
                <a:gd name="connsiteX133" fmla="*/ 1809404 w 3737830"/>
                <a:gd name="connsiteY133" fmla="*/ 4037612 h 5239416"/>
                <a:gd name="connsiteX134" fmla="*/ 1823065 w 3737830"/>
                <a:gd name="connsiteY134" fmla="*/ 4052483 h 5239416"/>
                <a:gd name="connsiteX135" fmla="*/ 1815780 w 3737830"/>
                <a:gd name="connsiteY135" fmla="*/ 4067355 h 5239416"/>
                <a:gd name="connsiteX136" fmla="*/ 1833083 w 3737830"/>
                <a:gd name="connsiteY136" fmla="*/ 4098957 h 5239416"/>
                <a:gd name="connsiteX137" fmla="*/ 1851297 w 3737830"/>
                <a:gd name="connsiteY137" fmla="*/ 4098957 h 5239416"/>
                <a:gd name="connsiteX138" fmla="*/ 1872243 w 3737830"/>
                <a:gd name="connsiteY138" fmla="*/ 4117546 h 5239416"/>
                <a:gd name="connsiteX139" fmla="*/ 1884082 w 3737830"/>
                <a:gd name="connsiteY139" fmla="*/ 4126841 h 5239416"/>
                <a:gd name="connsiteX140" fmla="*/ 1895921 w 3737830"/>
                <a:gd name="connsiteY140" fmla="*/ 4175173 h 5239416"/>
                <a:gd name="connsiteX141" fmla="*/ 1881349 w 3737830"/>
                <a:gd name="connsiteY141" fmla="*/ 4193762 h 5239416"/>
                <a:gd name="connsiteX142" fmla="*/ 1896832 w 3737830"/>
                <a:gd name="connsiteY142" fmla="*/ 4199339 h 5239416"/>
                <a:gd name="connsiteX143" fmla="*/ 1902296 w 3737830"/>
                <a:gd name="connsiteY143" fmla="*/ 4209564 h 5239416"/>
                <a:gd name="connsiteX144" fmla="*/ 1948742 w 3737830"/>
                <a:gd name="connsiteY144" fmla="*/ 4229082 h 5239416"/>
                <a:gd name="connsiteX145" fmla="*/ 1986991 w 3737830"/>
                <a:gd name="connsiteY145" fmla="*/ 4230941 h 5239416"/>
                <a:gd name="connsiteX146" fmla="*/ 1997008 w 3737830"/>
                <a:gd name="connsiteY146" fmla="*/ 4243954 h 5239416"/>
                <a:gd name="connsiteX147" fmla="*/ 2015222 w 3737830"/>
                <a:gd name="connsiteY147" fmla="*/ 4250460 h 5239416"/>
                <a:gd name="connsiteX148" fmla="*/ 2017044 w 3737830"/>
                <a:gd name="connsiteY148" fmla="*/ 4276485 h 5239416"/>
                <a:gd name="connsiteX149" fmla="*/ 2069313 w 3737830"/>
                <a:gd name="connsiteY149" fmla="*/ 4257313 h 5239416"/>
                <a:gd name="connsiteX150" fmla="*/ 2062579 w 3737830"/>
                <a:gd name="connsiteY150" fmla="*/ 4282062 h 5239416"/>
                <a:gd name="connsiteX151" fmla="*/ 2075328 w 3737830"/>
                <a:gd name="connsiteY151" fmla="*/ 4304369 h 5239416"/>
                <a:gd name="connsiteX152" fmla="*/ 2056204 w 3737830"/>
                <a:gd name="connsiteY152" fmla="*/ 4313664 h 5239416"/>
                <a:gd name="connsiteX153" fmla="*/ 2068043 w 3737830"/>
                <a:gd name="connsiteY153" fmla="*/ 4321100 h 5239416"/>
                <a:gd name="connsiteX154" fmla="*/ 2078061 w 3737830"/>
                <a:gd name="connsiteY154" fmla="*/ 4341548 h 5239416"/>
                <a:gd name="connsiteX155" fmla="*/ 2064400 w 3737830"/>
                <a:gd name="connsiteY155" fmla="*/ 4361067 h 5239416"/>
                <a:gd name="connsiteX156" fmla="*/ 2056204 w 3737830"/>
                <a:gd name="connsiteY156" fmla="*/ 4380586 h 5239416"/>
                <a:gd name="connsiteX157" fmla="*/ 2033436 w 3737830"/>
                <a:gd name="connsiteY157" fmla="*/ 4400105 h 5239416"/>
                <a:gd name="connsiteX158" fmla="*/ 2037990 w 3737830"/>
                <a:gd name="connsiteY158" fmla="*/ 4411258 h 5239416"/>
                <a:gd name="connsiteX159" fmla="*/ 2053472 w 3737830"/>
                <a:gd name="connsiteY159" fmla="*/ 4401034 h 5239416"/>
                <a:gd name="connsiteX160" fmla="*/ 2052561 w 3737830"/>
                <a:gd name="connsiteY160" fmla="*/ 4432636 h 5239416"/>
                <a:gd name="connsiteX161" fmla="*/ 2033436 w 3737830"/>
                <a:gd name="connsiteY161" fmla="*/ 4438213 h 5239416"/>
                <a:gd name="connsiteX162" fmla="*/ 2042543 w 3737830"/>
                <a:gd name="connsiteY162" fmla="*/ 4480040 h 5239416"/>
                <a:gd name="connsiteX163" fmla="*/ 2017044 w 3737830"/>
                <a:gd name="connsiteY163" fmla="*/ 4512571 h 5239416"/>
                <a:gd name="connsiteX164" fmla="*/ 2007937 w 3737830"/>
                <a:gd name="connsiteY164" fmla="*/ 4507923 h 5239416"/>
                <a:gd name="connsiteX165" fmla="*/ 2001562 w 3737830"/>
                <a:gd name="connsiteY165" fmla="*/ 4520936 h 5239416"/>
                <a:gd name="connsiteX166" fmla="*/ 1984259 w 3737830"/>
                <a:gd name="connsiteY166" fmla="*/ 4509783 h 5239416"/>
                <a:gd name="connsiteX167" fmla="*/ 1950563 w 3737830"/>
                <a:gd name="connsiteY167" fmla="*/ 4519077 h 5239416"/>
                <a:gd name="connsiteX168" fmla="*/ 1963313 w 3737830"/>
                <a:gd name="connsiteY168" fmla="*/ 4536737 h 5239416"/>
                <a:gd name="connsiteX169" fmla="*/ 1934170 w 3737830"/>
                <a:gd name="connsiteY169" fmla="*/ 4572057 h 5239416"/>
                <a:gd name="connsiteX170" fmla="*/ 1926885 w 3737830"/>
                <a:gd name="connsiteY170" fmla="*/ 4600870 h 5239416"/>
                <a:gd name="connsiteX171" fmla="*/ 1898653 w 3737830"/>
                <a:gd name="connsiteY171" fmla="*/ 4582281 h 5239416"/>
                <a:gd name="connsiteX172" fmla="*/ 1865868 w 3737830"/>
                <a:gd name="connsiteY172" fmla="*/ 4631543 h 5239416"/>
                <a:gd name="connsiteX173" fmla="*/ 1869511 w 3737830"/>
                <a:gd name="connsiteY173" fmla="*/ 4645485 h 5239416"/>
                <a:gd name="connsiteX174" fmla="*/ 1869511 w 3737830"/>
                <a:gd name="connsiteY174" fmla="*/ 4657568 h 5239416"/>
                <a:gd name="connsiteX175" fmla="*/ 1884992 w 3737830"/>
                <a:gd name="connsiteY175" fmla="*/ 4678016 h 5239416"/>
                <a:gd name="connsiteX176" fmla="*/ 1876796 w 3737830"/>
                <a:gd name="connsiteY176" fmla="*/ 4700324 h 5239416"/>
                <a:gd name="connsiteX177" fmla="*/ 1880439 w 3737830"/>
                <a:gd name="connsiteY177" fmla="*/ 4714266 h 5239416"/>
                <a:gd name="connsiteX178" fmla="*/ 1874976 w 3737830"/>
                <a:gd name="connsiteY178" fmla="*/ 4726348 h 5239416"/>
                <a:gd name="connsiteX179" fmla="*/ 1886814 w 3737830"/>
                <a:gd name="connsiteY179" fmla="*/ 4729137 h 5239416"/>
                <a:gd name="connsiteX180" fmla="*/ 1911403 w 3737830"/>
                <a:gd name="connsiteY180" fmla="*/ 4765386 h 5239416"/>
                <a:gd name="connsiteX181" fmla="*/ 1944188 w 3737830"/>
                <a:gd name="connsiteY181" fmla="*/ 4783976 h 5239416"/>
                <a:gd name="connsiteX182" fmla="*/ 1942366 w 3737830"/>
                <a:gd name="connsiteY182" fmla="*/ 4806283 h 5239416"/>
                <a:gd name="connsiteX183" fmla="*/ 1965369 w 3737830"/>
                <a:gd name="connsiteY183" fmla="*/ 4849738 h 5239416"/>
                <a:gd name="connsiteX184" fmla="*/ 1997919 w 3737830"/>
                <a:gd name="connsiteY184" fmla="*/ 4851827 h 5239416"/>
                <a:gd name="connsiteX185" fmla="*/ 2058025 w 3737830"/>
                <a:gd name="connsiteY185" fmla="*/ 4830450 h 5239416"/>
                <a:gd name="connsiteX186" fmla="*/ 2153649 w 3737830"/>
                <a:gd name="connsiteY186" fmla="*/ 4863910 h 5239416"/>
                <a:gd name="connsiteX187" fmla="*/ 2186433 w 3737830"/>
                <a:gd name="connsiteY187" fmla="*/ 4963364 h 5239416"/>
                <a:gd name="connsiteX188" fmla="*/ 2386787 w 3737830"/>
                <a:gd name="connsiteY188" fmla="*/ 5174353 h 5239416"/>
                <a:gd name="connsiteX189" fmla="*/ 2560730 w 3737830"/>
                <a:gd name="connsiteY189" fmla="*/ 5239416 h 5239416"/>
                <a:gd name="connsiteX190" fmla="*/ 2702849 w 3737830"/>
                <a:gd name="connsiteY190" fmla="*/ 5188594 h 5239416"/>
                <a:gd name="connsiteX191" fmla="*/ 3506718 w 3737830"/>
                <a:gd name="connsiteY191" fmla="*/ 5218739 h 5239416"/>
                <a:gd name="connsiteX192" fmla="*/ 3737830 w 3737830"/>
                <a:gd name="connsiteY192" fmla="*/ 4465112 h 5239416"/>
                <a:gd name="connsiteX193" fmla="*/ 3707685 w 3737830"/>
                <a:gd name="connsiteY193" fmla="*/ 3801921 h 5239416"/>
                <a:gd name="connsiteX194" fmla="*/ 3737830 w 3737830"/>
                <a:gd name="connsiteY194" fmla="*/ 3289455 h 5239416"/>
                <a:gd name="connsiteX195" fmla="*/ 3446427 w 3737830"/>
                <a:gd name="connsiteY195" fmla="*/ 2666457 h 5239416"/>
                <a:gd name="connsiteX196" fmla="*/ 2853575 w 3737830"/>
                <a:gd name="connsiteY196" fmla="*/ 2676506 h 5239416"/>
                <a:gd name="connsiteX197" fmla="*/ 2572221 w 3737830"/>
                <a:gd name="connsiteY197" fmla="*/ 2475539 h 5239416"/>
                <a:gd name="connsiteX198" fmla="*/ 2793285 w 3737830"/>
                <a:gd name="connsiteY198" fmla="*/ 2274572 h 5239416"/>
                <a:gd name="connsiteX199" fmla="*/ 2873671 w 3737830"/>
                <a:gd name="connsiteY199" fmla="*/ 2013314 h 5239416"/>
                <a:gd name="connsiteX200" fmla="*/ 3144977 w 3737830"/>
                <a:gd name="connsiteY200" fmla="*/ 1782202 h 5239416"/>
                <a:gd name="connsiteX201" fmla="*/ 2984203 w 3737830"/>
                <a:gd name="connsiteY201" fmla="*/ 1330027 h 5239416"/>
                <a:gd name="connsiteX202" fmla="*/ 3165074 w 3737830"/>
                <a:gd name="connsiteY202" fmla="*/ 1108963 h 5239416"/>
                <a:gd name="connsiteX203" fmla="*/ 3438708 w 3737830"/>
                <a:gd name="connsiteY203" fmla="*/ 708324 h 5239416"/>
                <a:gd name="connsiteX204" fmla="*/ 3377270 w 3737830"/>
                <a:gd name="connsiteY204" fmla="*/ 563993 h 5239416"/>
                <a:gd name="connsiteX205" fmla="*/ 3316598 w 3737830"/>
                <a:gd name="connsiteY205" fmla="*/ 440404 h 5239416"/>
                <a:gd name="connsiteX206" fmla="*/ 3332784 w 3737830"/>
                <a:gd name="connsiteY206" fmla="*/ 263417 h 5239416"/>
                <a:gd name="connsiteX207" fmla="*/ 3106192 w 3737830"/>
                <a:gd name="connsiteY207" fmla="*/ 128907 h 5239416"/>
                <a:gd name="connsiteX208" fmla="*/ 3124462 w 3737830"/>
                <a:gd name="connsiteY208" fmla="*/ 12400 h 5239416"/>
                <a:gd name="connsiteX209" fmla="*/ 3020642 w 3737830"/>
                <a:gd name="connsiteY209" fmla="*/ 1477 h 5239416"/>
                <a:gd name="connsiteX210" fmla="*/ 2958526 w 3737830"/>
                <a:gd name="connsiteY210" fmla="*/ 38129 h 5239416"/>
                <a:gd name="connsiteX211" fmla="*/ 2965150 w 3737830"/>
                <a:gd name="connsiteY211" fmla="*/ 223300 h 5239416"/>
                <a:gd name="connsiteX212" fmla="*/ 2780177 w 3737830"/>
                <a:gd name="connsiteY212" fmla="*/ 305894 h 5239416"/>
                <a:gd name="connsiteX213" fmla="*/ 2762617 w 3737830"/>
                <a:gd name="connsiteY213" fmla="*/ 448814 h 5239416"/>
                <a:gd name="connsiteX0" fmla="*/ 2762617 w 3737830"/>
                <a:gd name="connsiteY0" fmla="*/ 448814 h 5242204"/>
                <a:gd name="connsiteX1" fmla="*/ 2424105 w 3737830"/>
                <a:gd name="connsiteY1" fmla="*/ 558395 h 5242204"/>
                <a:gd name="connsiteX2" fmla="*/ 2293527 w 3737830"/>
                <a:gd name="connsiteY2" fmla="*/ 545493 h 5242204"/>
                <a:gd name="connsiteX3" fmla="*/ 2241444 w 3737830"/>
                <a:gd name="connsiteY3" fmla="*/ 716503 h 5242204"/>
                <a:gd name="connsiteX4" fmla="*/ 2040286 w 3737830"/>
                <a:gd name="connsiteY4" fmla="*/ 792017 h 5242204"/>
                <a:gd name="connsiteX5" fmla="*/ 1996355 w 3737830"/>
                <a:gd name="connsiteY5" fmla="*/ 709423 h 5242204"/>
                <a:gd name="connsiteX6" fmla="*/ 1883059 w 3737830"/>
                <a:gd name="connsiteY6" fmla="*/ 810896 h 5242204"/>
                <a:gd name="connsiteX7" fmla="*/ 1700399 w 3737830"/>
                <a:gd name="connsiteY7" fmla="*/ 820335 h 5242204"/>
                <a:gd name="connsiteX8" fmla="*/ 1591727 w 3737830"/>
                <a:gd name="connsiteY8" fmla="*/ 910008 h 5242204"/>
                <a:gd name="connsiteX9" fmla="*/ 1478186 w 3737830"/>
                <a:gd name="connsiteY9" fmla="*/ 938674 h 5242204"/>
                <a:gd name="connsiteX10" fmla="*/ 1392881 w 3737830"/>
                <a:gd name="connsiteY10" fmla="*/ 1179028 h 5242204"/>
                <a:gd name="connsiteX11" fmla="*/ 1249527 w 3737830"/>
                <a:gd name="connsiteY11" fmla="*/ 1112953 h 5242204"/>
                <a:gd name="connsiteX12" fmla="*/ 1184787 w 3737830"/>
                <a:gd name="connsiteY12" fmla="*/ 1226224 h 5242204"/>
                <a:gd name="connsiteX13" fmla="*/ 1214845 w 3737830"/>
                <a:gd name="connsiteY13" fmla="*/ 1445687 h 5242204"/>
                <a:gd name="connsiteX14" fmla="*/ 1062243 w 3737830"/>
                <a:gd name="connsiteY14" fmla="*/ 1497603 h 5242204"/>
                <a:gd name="connsiteX15" fmla="*/ 1018312 w 3737830"/>
                <a:gd name="connsiteY15" fmla="*/ 1415010 h 5242204"/>
                <a:gd name="connsiteX16" fmla="*/ 932762 w 3737830"/>
                <a:gd name="connsiteY16" fmla="*/ 1436248 h 5242204"/>
                <a:gd name="connsiteX17" fmla="*/ 902682 w 3737830"/>
                <a:gd name="connsiteY17" fmla="*/ 1355452 h 5242204"/>
                <a:gd name="connsiteX18" fmla="*/ 646054 w 3737830"/>
                <a:gd name="connsiteY18" fmla="*/ 1443327 h 5242204"/>
                <a:gd name="connsiteX19" fmla="*/ 553567 w 3737830"/>
                <a:gd name="connsiteY19" fmla="*/ 1318257 h 5242204"/>
                <a:gd name="connsiteX20" fmla="*/ 528134 w 3737830"/>
                <a:gd name="connsiteY20" fmla="*/ 1490524 h 5242204"/>
                <a:gd name="connsiteX21" fmla="*/ 384780 w 3737830"/>
                <a:gd name="connsiteY21" fmla="*/ 1490524 h 5242204"/>
                <a:gd name="connsiteX22" fmla="*/ 289981 w 3737830"/>
                <a:gd name="connsiteY22" fmla="*/ 1625034 h 5242204"/>
                <a:gd name="connsiteX23" fmla="*/ 132783 w 3737830"/>
                <a:gd name="connsiteY23" fmla="*/ 1704252 h 5242204"/>
                <a:gd name="connsiteX24" fmla="*/ 137379 w 3737830"/>
                <a:gd name="connsiteY24" fmla="*/ 1825618 h 5242204"/>
                <a:gd name="connsiteX25" fmla="*/ 33332 w 3737830"/>
                <a:gd name="connsiteY25" fmla="*/ 1927091 h 5242204"/>
                <a:gd name="connsiteX26" fmla="*/ 6257 w 3737830"/>
                <a:gd name="connsiteY26" fmla="*/ 2273583 h 5242204"/>
                <a:gd name="connsiteX27" fmla="*/ 63390 w 3737830"/>
                <a:gd name="connsiteY27" fmla="*/ 2443891 h 5242204"/>
                <a:gd name="connsiteX28" fmla="*/ 125819 w 3737830"/>
                <a:gd name="connsiteY28" fmla="*/ 2469849 h 5242204"/>
                <a:gd name="connsiteX29" fmla="*/ 169750 w 3737830"/>
                <a:gd name="connsiteY29" fmla="*/ 2613798 h 5242204"/>
                <a:gd name="connsiteX30" fmla="*/ 358836 w 3737830"/>
                <a:gd name="connsiteY30" fmla="*/ 2804548 h 5242204"/>
                <a:gd name="connsiteX31" fmla="*/ 521198 w 3737830"/>
                <a:gd name="connsiteY31" fmla="*/ 2892257 h 5242204"/>
                <a:gd name="connsiteX32" fmla="*/ 598137 w 3737830"/>
                <a:gd name="connsiteY32" fmla="*/ 3135838 h 5242204"/>
                <a:gd name="connsiteX33" fmla="*/ 424087 w 3737830"/>
                <a:gd name="connsiteY33" fmla="*/ 3331184 h 5242204"/>
                <a:gd name="connsiteX34" fmla="*/ 292409 w 3737830"/>
                <a:gd name="connsiteY34" fmla="*/ 3556346 h 5242204"/>
                <a:gd name="connsiteX35" fmla="*/ 293251 w 3737830"/>
                <a:gd name="connsiteY35" fmla="*/ 3670361 h 5242204"/>
                <a:gd name="connsiteX36" fmla="*/ 335069 w 3737830"/>
                <a:gd name="connsiteY36" fmla="*/ 3679847 h 5242204"/>
                <a:gd name="connsiteX37" fmla="*/ 355879 w 3737830"/>
                <a:gd name="connsiteY37" fmla="*/ 3689581 h 5242204"/>
                <a:gd name="connsiteX38" fmla="*/ 379289 w 3737830"/>
                <a:gd name="connsiteY38" fmla="*/ 3682502 h 5242204"/>
                <a:gd name="connsiteX39" fmla="*/ 414839 w 3737830"/>
                <a:gd name="connsiteY39" fmla="*/ 3702855 h 5242204"/>
                <a:gd name="connsiteX40" fmla="*/ 446920 w 3737830"/>
                <a:gd name="connsiteY40" fmla="*/ 3695776 h 5242204"/>
                <a:gd name="connsiteX41" fmla="*/ 493741 w 3737830"/>
                <a:gd name="connsiteY41" fmla="*/ 3732943 h 5242204"/>
                <a:gd name="connsiteX42" fmla="*/ 522354 w 3737830"/>
                <a:gd name="connsiteY42" fmla="*/ 3724094 h 5242204"/>
                <a:gd name="connsiteX43" fmla="*/ 532759 w 3737830"/>
                <a:gd name="connsiteY43" fmla="*/ 3741792 h 5242204"/>
                <a:gd name="connsiteX44" fmla="*/ 569175 w 3737830"/>
                <a:gd name="connsiteY44" fmla="*/ 3717014 h 5242204"/>
                <a:gd name="connsiteX45" fmla="*/ 592586 w 3737830"/>
                <a:gd name="connsiteY45" fmla="*/ 3720554 h 5242204"/>
                <a:gd name="connsiteX46" fmla="*/ 610247 w 3737830"/>
                <a:gd name="connsiteY46" fmla="*/ 3714362 h 5242204"/>
                <a:gd name="connsiteX47" fmla="*/ 638542 w 3737830"/>
                <a:gd name="connsiteY47" fmla="*/ 3764424 h 5242204"/>
                <a:gd name="connsiteX48" fmla="*/ 654147 w 3737830"/>
                <a:gd name="connsiteY48" fmla="*/ 3775420 h 5242204"/>
                <a:gd name="connsiteX49" fmla="*/ 687095 w 3737830"/>
                <a:gd name="connsiteY49" fmla="*/ 3777190 h 5242204"/>
                <a:gd name="connsiteX50" fmla="*/ 692298 w 3737830"/>
                <a:gd name="connsiteY50" fmla="*/ 3751527 h 5242204"/>
                <a:gd name="connsiteX51" fmla="*/ 707038 w 3737830"/>
                <a:gd name="connsiteY51" fmla="*/ 3744447 h 5242204"/>
                <a:gd name="connsiteX52" fmla="*/ 706171 w 3737830"/>
                <a:gd name="connsiteY52" fmla="*/ 3728519 h 5242204"/>
                <a:gd name="connsiteX53" fmla="*/ 734784 w 3737830"/>
                <a:gd name="connsiteY53" fmla="*/ 3712590 h 5242204"/>
                <a:gd name="connsiteX54" fmla="*/ 751258 w 3737830"/>
                <a:gd name="connsiteY54" fmla="*/ 3718784 h 5242204"/>
                <a:gd name="connsiteX55" fmla="*/ 767732 w 3737830"/>
                <a:gd name="connsiteY55" fmla="*/ 3688697 h 5242204"/>
                <a:gd name="connsiteX56" fmla="*/ 818889 w 3737830"/>
                <a:gd name="connsiteY56" fmla="*/ 3698431 h 5242204"/>
                <a:gd name="connsiteX57" fmla="*/ 834496 w 3737830"/>
                <a:gd name="connsiteY57" fmla="*/ 3730288 h 5242204"/>
                <a:gd name="connsiteX58" fmla="*/ 868311 w 3737830"/>
                <a:gd name="connsiteY58" fmla="*/ 3683387 h 5242204"/>
                <a:gd name="connsiteX59" fmla="*/ 908196 w 3737830"/>
                <a:gd name="connsiteY59" fmla="*/ 3669228 h 5242204"/>
                <a:gd name="connsiteX60" fmla="*/ 934208 w 3737830"/>
                <a:gd name="connsiteY60" fmla="*/ 3674538 h 5242204"/>
                <a:gd name="connsiteX61" fmla="*/ 968890 w 3737830"/>
                <a:gd name="connsiteY61" fmla="*/ 3647105 h 5242204"/>
                <a:gd name="connsiteX62" fmla="*/ 994035 w 3737830"/>
                <a:gd name="connsiteY62" fmla="*/ 3640910 h 5242204"/>
                <a:gd name="connsiteX63" fmla="*/ 1026983 w 3737830"/>
                <a:gd name="connsiteY63" fmla="*/ 3599318 h 5242204"/>
                <a:gd name="connsiteX64" fmla="*/ 1054920 w 3737830"/>
                <a:gd name="connsiteY64" fmla="*/ 3580857 h 5242204"/>
                <a:gd name="connsiteX65" fmla="*/ 1068602 w 3737830"/>
                <a:gd name="connsiteY65" fmla="*/ 3593124 h 5242204"/>
                <a:gd name="connsiteX66" fmla="*/ 1093747 w 3737830"/>
                <a:gd name="connsiteY66" fmla="*/ 3608168 h 5242204"/>
                <a:gd name="connsiteX67" fmla="*/ 1105885 w 3737830"/>
                <a:gd name="connsiteY67" fmla="*/ 3580735 h 5242204"/>
                <a:gd name="connsiteX68" fmla="*/ 1116290 w 3737830"/>
                <a:gd name="connsiteY68" fmla="*/ 3585159 h 5242204"/>
                <a:gd name="connsiteX69" fmla="*/ 1138834 w 3737830"/>
                <a:gd name="connsiteY69" fmla="*/ 3550647 h 5242204"/>
                <a:gd name="connsiteX70" fmla="*/ 1159643 w 3737830"/>
                <a:gd name="connsiteY70" fmla="*/ 3545337 h 5242204"/>
                <a:gd name="connsiteX71" fmla="*/ 1169181 w 3737830"/>
                <a:gd name="connsiteY71" fmla="*/ 3554187 h 5242204"/>
                <a:gd name="connsiteX72" fmla="*/ 1177851 w 3737830"/>
                <a:gd name="connsiteY72" fmla="*/ 3545337 h 5242204"/>
                <a:gd name="connsiteX73" fmla="*/ 1187389 w 3737830"/>
                <a:gd name="connsiteY73" fmla="*/ 3543568 h 5242204"/>
                <a:gd name="connsiteX74" fmla="*/ 1189990 w 3737830"/>
                <a:gd name="connsiteY74" fmla="*/ 3533833 h 5242204"/>
                <a:gd name="connsiteX75" fmla="*/ 1204730 w 3737830"/>
                <a:gd name="connsiteY75" fmla="*/ 3527639 h 5242204"/>
                <a:gd name="connsiteX76" fmla="*/ 1251551 w 3737830"/>
                <a:gd name="connsiteY76" fmla="*/ 3524099 h 5242204"/>
                <a:gd name="connsiteX77" fmla="*/ 1263690 w 3737830"/>
                <a:gd name="connsiteY77" fmla="*/ 3532948 h 5242204"/>
                <a:gd name="connsiteX78" fmla="*/ 1274095 w 3737830"/>
                <a:gd name="connsiteY78" fmla="*/ 3522329 h 5242204"/>
                <a:gd name="connsiteX79" fmla="*/ 1278430 w 3737830"/>
                <a:gd name="connsiteY79" fmla="*/ 3501976 h 5242204"/>
                <a:gd name="connsiteX80" fmla="*/ 1273228 w 3737830"/>
                <a:gd name="connsiteY80" fmla="*/ 3489587 h 5242204"/>
                <a:gd name="connsiteX81" fmla="*/ 1289702 w 3737830"/>
                <a:gd name="connsiteY81" fmla="*/ 3474543 h 5242204"/>
                <a:gd name="connsiteX82" fmla="*/ 1300974 w 3737830"/>
                <a:gd name="connsiteY82" fmla="*/ 3476313 h 5242204"/>
                <a:gd name="connsiteX83" fmla="*/ 1300974 w 3737830"/>
                <a:gd name="connsiteY83" fmla="*/ 3499321 h 5242204"/>
                <a:gd name="connsiteX84" fmla="*/ 1315714 w 3737830"/>
                <a:gd name="connsiteY84" fmla="*/ 3489587 h 5242204"/>
                <a:gd name="connsiteX85" fmla="*/ 1327853 w 3737830"/>
                <a:gd name="connsiteY85" fmla="*/ 3486932 h 5242204"/>
                <a:gd name="connsiteX86" fmla="*/ 1350396 w 3737830"/>
                <a:gd name="connsiteY86" fmla="*/ 3479852 h 5242204"/>
                <a:gd name="connsiteX87" fmla="*/ 1374674 w 3737830"/>
                <a:gd name="connsiteY87" fmla="*/ 3482507 h 5242204"/>
                <a:gd name="connsiteX88" fmla="*/ 1368604 w 3737830"/>
                <a:gd name="connsiteY88" fmla="*/ 3494011 h 5242204"/>
                <a:gd name="connsiteX89" fmla="*/ 1369472 w 3737830"/>
                <a:gd name="connsiteY89" fmla="*/ 3517020 h 5242204"/>
                <a:gd name="connsiteX90" fmla="*/ 1392882 w 3737830"/>
                <a:gd name="connsiteY90" fmla="*/ 3492241 h 5242204"/>
                <a:gd name="connsiteX91" fmla="*/ 1416293 w 3737830"/>
                <a:gd name="connsiteY91" fmla="*/ 3491357 h 5242204"/>
                <a:gd name="connsiteX92" fmla="*/ 1442779 w 3737830"/>
                <a:gd name="connsiteY92" fmla="*/ 3466701 h 5242204"/>
                <a:gd name="connsiteX93" fmla="*/ 1499530 w 3737830"/>
                <a:gd name="connsiteY93" fmla="*/ 3501976 h 5242204"/>
                <a:gd name="connsiteX94" fmla="*/ 1544618 w 3737830"/>
                <a:gd name="connsiteY94" fmla="*/ 3581620 h 5242204"/>
                <a:gd name="connsiteX95" fmla="*/ 1551554 w 3737830"/>
                <a:gd name="connsiteY95" fmla="*/ 3574540 h 5242204"/>
                <a:gd name="connsiteX96" fmla="*/ 1567161 w 3737830"/>
                <a:gd name="connsiteY96" fmla="*/ 3575426 h 5242204"/>
                <a:gd name="connsiteX97" fmla="*/ 1578433 w 3737830"/>
                <a:gd name="connsiteY97" fmla="*/ 3586929 h 5242204"/>
                <a:gd name="connsiteX98" fmla="*/ 1613115 w 3737830"/>
                <a:gd name="connsiteY98" fmla="*/ 3594009 h 5242204"/>
                <a:gd name="connsiteX99" fmla="*/ 1653867 w 3737830"/>
                <a:gd name="connsiteY99" fmla="*/ 3578080 h 5242204"/>
                <a:gd name="connsiteX100" fmla="*/ 1694619 w 3737830"/>
                <a:gd name="connsiteY100" fmla="*/ 3586929 h 5242204"/>
                <a:gd name="connsiteX101" fmla="*/ 1693752 w 3737830"/>
                <a:gd name="connsiteY101" fmla="*/ 3627636 h 5242204"/>
                <a:gd name="connsiteX102" fmla="*/ 1721498 w 3737830"/>
                <a:gd name="connsiteY102" fmla="*/ 3656839 h 5242204"/>
                <a:gd name="connsiteX103" fmla="*/ 1761383 w 3737830"/>
                <a:gd name="connsiteY103" fmla="*/ 3656839 h 5242204"/>
                <a:gd name="connsiteX104" fmla="*/ 1760429 w 3737830"/>
                <a:gd name="connsiteY104" fmla="*/ 3685379 h 5242204"/>
                <a:gd name="connsiteX105" fmla="*/ 1778441 w 3737830"/>
                <a:gd name="connsiteY105" fmla="*/ 3689061 h 5242204"/>
                <a:gd name="connsiteX106" fmla="*/ 1800298 w 3737830"/>
                <a:gd name="connsiteY106" fmla="*/ 3684413 h 5242204"/>
                <a:gd name="connsiteX107" fmla="*/ 1813047 w 3737830"/>
                <a:gd name="connsiteY107" fmla="*/ 3669542 h 5242204"/>
                <a:gd name="connsiteX108" fmla="*/ 1833083 w 3737830"/>
                <a:gd name="connsiteY108" fmla="*/ 3667683 h 5242204"/>
                <a:gd name="connsiteX109" fmla="*/ 1855684 w 3737830"/>
                <a:gd name="connsiteY109" fmla="*/ 3637806 h 5242204"/>
                <a:gd name="connsiteX110" fmla="*/ 1862226 w 3737830"/>
                <a:gd name="connsiteY110" fmla="*/ 3644447 h 5242204"/>
                <a:gd name="connsiteX111" fmla="*/ 1853117 w 3737830"/>
                <a:gd name="connsiteY111" fmla="*/ 3669542 h 5242204"/>
                <a:gd name="connsiteX112" fmla="*/ 1870421 w 3737830"/>
                <a:gd name="connsiteY112" fmla="*/ 3712298 h 5242204"/>
                <a:gd name="connsiteX113" fmla="*/ 1874064 w 3737830"/>
                <a:gd name="connsiteY113" fmla="*/ 3742970 h 5242204"/>
                <a:gd name="connsiteX114" fmla="*/ 1873154 w 3737830"/>
                <a:gd name="connsiteY114" fmla="*/ 3769925 h 5242204"/>
                <a:gd name="connsiteX115" fmla="*/ 1893189 w 3737830"/>
                <a:gd name="connsiteY115" fmla="*/ 3781078 h 5242204"/>
                <a:gd name="connsiteX116" fmla="*/ 1911403 w 3737830"/>
                <a:gd name="connsiteY116" fmla="*/ 3782937 h 5242204"/>
                <a:gd name="connsiteX117" fmla="*/ 1913224 w 3737830"/>
                <a:gd name="connsiteY117" fmla="*/ 3799668 h 5242204"/>
                <a:gd name="connsiteX118" fmla="*/ 1923242 w 3737830"/>
                <a:gd name="connsiteY118" fmla="*/ 3816398 h 5242204"/>
                <a:gd name="connsiteX119" fmla="*/ 1921420 w 3737830"/>
                <a:gd name="connsiteY119" fmla="*/ 3828481 h 5242204"/>
                <a:gd name="connsiteX120" fmla="*/ 1909581 w 3737830"/>
                <a:gd name="connsiteY120" fmla="*/ 3831270 h 5242204"/>
                <a:gd name="connsiteX121" fmla="*/ 1906849 w 3737830"/>
                <a:gd name="connsiteY121" fmla="*/ 3821975 h 5242204"/>
                <a:gd name="connsiteX122" fmla="*/ 1894100 w 3737830"/>
                <a:gd name="connsiteY122" fmla="*/ 3826622 h 5242204"/>
                <a:gd name="connsiteX123" fmla="*/ 1890457 w 3737830"/>
                <a:gd name="connsiteY123" fmla="*/ 3846141 h 5242204"/>
                <a:gd name="connsiteX124" fmla="*/ 1878618 w 3737830"/>
                <a:gd name="connsiteY124" fmla="*/ 3858224 h 5242204"/>
                <a:gd name="connsiteX125" fmla="*/ 1885903 w 3737830"/>
                <a:gd name="connsiteY125" fmla="*/ 3884249 h 5242204"/>
                <a:gd name="connsiteX126" fmla="*/ 1875886 w 3737830"/>
                <a:gd name="connsiteY126" fmla="*/ 3924216 h 5242204"/>
                <a:gd name="connsiteX127" fmla="*/ 1895010 w 3737830"/>
                <a:gd name="connsiteY127" fmla="*/ 3936299 h 5242204"/>
                <a:gd name="connsiteX128" fmla="*/ 1912314 w 3737830"/>
                <a:gd name="connsiteY128" fmla="*/ 3958606 h 5242204"/>
                <a:gd name="connsiteX129" fmla="*/ 1907760 w 3737830"/>
                <a:gd name="connsiteY129" fmla="*/ 3967901 h 5242204"/>
                <a:gd name="connsiteX130" fmla="*/ 1909581 w 3737830"/>
                <a:gd name="connsiteY130" fmla="*/ 3979055 h 5242204"/>
                <a:gd name="connsiteX131" fmla="*/ 1884992 w 3737830"/>
                <a:gd name="connsiteY131" fmla="*/ 3993927 h 5242204"/>
                <a:gd name="connsiteX132" fmla="*/ 1879528 w 3737830"/>
                <a:gd name="connsiteY132" fmla="*/ 4009728 h 5242204"/>
                <a:gd name="connsiteX133" fmla="*/ 1809404 w 3737830"/>
                <a:gd name="connsiteY133" fmla="*/ 4037612 h 5242204"/>
                <a:gd name="connsiteX134" fmla="*/ 1823065 w 3737830"/>
                <a:gd name="connsiteY134" fmla="*/ 4052483 h 5242204"/>
                <a:gd name="connsiteX135" fmla="*/ 1815780 w 3737830"/>
                <a:gd name="connsiteY135" fmla="*/ 4067355 h 5242204"/>
                <a:gd name="connsiteX136" fmla="*/ 1833083 w 3737830"/>
                <a:gd name="connsiteY136" fmla="*/ 4098957 h 5242204"/>
                <a:gd name="connsiteX137" fmla="*/ 1851297 w 3737830"/>
                <a:gd name="connsiteY137" fmla="*/ 4098957 h 5242204"/>
                <a:gd name="connsiteX138" fmla="*/ 1872243 w 3737830"/>
                <a:gd name="connsiteY138" fmla="*/ 4117546 h 5242204"/>
                <a:gd name="connsiteX139" fmla="*/ 1884082 w 3737830"/>
                <a:gd name="connsiteY139" fmla="*/ 4126841 h 5242204"/>
                <a:gd name="connsiteX140" fmla="*/ 1895921 w 3737830"/>
                <a:gd name="connsiteY140" fmla="*/ 4175173 h 5242204"/>
                <a:gd name="connsiteX141" fmla="*/ 1881349 w 3737830"/>
                <a:gd name="connsiteY141" fmla="*/ 4193762 h 5242204"/>
                <a:gd name="connsiteX142" fmla="*/ 1896832 w 3737830"/>
                <a:gd name="connsiteY142" fmla="*/ 4199339 h 5242204"/>
                <a:gd name="connsiteX143" fmla="*/ 1902296 w 3737830"/>
                <a:gd name="connsiteY143" fmla="*/ 4209564 h 5242204"/>
                <a:gd name="connsiteX144" fmla="*/ 1948742 w 3737830"/>
                <a:gd name="connsiteY144" fmla="*/ 4229082 h 5242204"/>
                <a:gd name="connsiteX145" fmla="*/ 1986991 w 3737830"/>
                <a:gd name="connsiteY145" fmla="*/ 4230941 h 5242204"/>
                <a:gd name="connsiteX146" fmla="*/ 1997008 w 3737830"/>
                <a:gd name="connsiteY146" fmla="*/ 4243954 h 5242204"/>
                <a:gd name="connsiteX147" fmla="*/ 2015222 w 3737830"/>
                <a:gd name="connsiteY147" fmla="*/ 4250460 h 5242204"/>
                <a:gd name="connsiteX148" fmla="*/ 2017044 w 3737830"/>
                <a:gd name="connsiteY148" fmla="*/ 4276485 h 5242204"/>
                <a:gd name="connsiteX149" fmla="*/ 2069313 w 3737830"/>
                <a:gd name="connsiteY149" fmla="*/ 4257313 h 5242204"/>
                <a:gd name="connsiteX150" fmla="*/ 2062579 w 3737830"/>
                <a:gd name="connsiteY150" fmla="*/ 4282062 h 5242204"/>
                <a:gd name="connsiteX151" fmla="*/ 2075328 w 3737830"/>
                <a:gd name="connsiteY151" fmla="*/ 4304369 h 5242204"/>
                <a:gd name="connsiteX152" fmla="*/ 2056204 w 3737830"/>
                <a:gd name="connsiteY152" fmla="*/ 4313664 h 5242204"/>
                <a:gd name="connsiteX153" fmla="*/ 2068043 w 3737830"/>
                <a:gd name="connsiteY153" fmla="*/ 4321100 h 5242204"/>
                <a:gd name="connsiteX154" fmla="*/ 2078061 w 3737830"/>
                <a:gd name="connsiteY154" fmla="*/ 4341548 h 5242204"/>
                <a:gd name="connsiteX155" fmla="*/ 2064400 w 3737830"/>
                <a:gd name="connsiteY155" fmla="*/ 4361067 h 5242204"/>
                <a:gd name="connsiteX156" fmla="*/ 2056204 w 3737830"/>
                <a:gd name="connsiteY156" fmla="*/ 4380586 h 5242204"/>
                <a:gd name="connsiteX157" fmla="*/ 2033436 w 3737830"/>
                <a:gd name="connsiteY157" fmla="*/ 4400105 h 5242204"/>
                <a:gd name="connsiteX158" fmla="*/ 2037990 w 3737830"/>
                <a:gd name="connsiteY158" fmla="*/ 4411258 h 5242204"/>
                <a:gd name="connsiteX159" fmla="*/ 2053472 w 3737830"/>
                <a:gd name="connsiteY159" fmla="*/ 4401034 h 5242204"/>
                <a:gd name="connsiteX160" fmla="*/ 2052561 w 3737830"/>
                <a:gd name="connsiteY160" fmla="*/ 4432636 h 5242204"/>
                <a:gd name="connsiteX161" fmla="*/ 2033436 w 3737830"/>
                <a:gd name="connsiteY161" fmla="*/ 4438213 h 5242204"/>
                <a:gd name="connsiteX162" fmla="*/ 2042543 w 3737830"/>
                <a:gd name="connsiteY162" fmla="*/ 4480040 h 5242204"/>
                <a:gd name="connsiteX163" fmla="*/ 2017044 w 3737830"/>
                <a:gd name="connsiteY163" fmla="*/ 4512571 h 5242204"/>
                <a:gd name="connsiteX164" fmla="*/ 2007937 w 3737830"/>
                <a:gd name="connsiteY164" fmla="*/ 4507923 h 5242204"/>
                <a:gd name="connsiteX165" fmla="*/ 2001562 w 3737830"/>
                <a:gd name="connsiteY165" fmla="*/ 4520936 h 5242204"/>
                <a:gd name="connsiteX166" fmla="*/ 1984259 w 3737830"/>
                <a:gd name="connsiteY166" fmla="*/ 4509783 h 5242204"/>
                <a:gd name="connsiteX167" fmla="*/ 1950563 w 3737830"/>
                <a:gd name="connsiteY167" fmla="*/ 4519077 h 5242204"/>
                <a:gd name="connsiteX168" fmla="*/ 1963313 w 3737830"/>
                <a:gd name="connsiteY168" fmla="*/ 4536737 h 5242204"/>
                <a:gd name="connsiteX169" fmla="*/ 1934170 w 3737830"/>
                <a:gd name="connsiteY169" fmla="*/ 4572057 h 5242204"/>
                <a:gd name="connsiteX170" fmla="*/ 1926885 w 3737830"/>
                <a:gd name="connsiteY170" fmla="*/ 4600870 h 5242204"/>
                <a:gd name="connsiteX171" fmla="*/ 1898653 w 3737830"/>
                <a:gd name="connsiteY171" fmla="*/ 4582281 h 5242204"/>
                <a:gd name="connsiteX172" fmla="*/ 1865868 w 3737830"/>
                <a:gd name="connsiteY172" fmla="*/ 4631543 h 5242204"/>
                <a:gd name="connsiteX173" fmla="*/ 1869511 w 3737830"/>
                <a:gd name="connsiteY173" fmla="*/ 4645485 h 5242204"/>
                <a:gd name="connsiteX174" fmla="*/ 1869511 w 3737830"/>
                <a:gd name="connsiteY174" fmla="*/ 4657568 h 5242204"/>
                <a:gd name="connsiteX175" fmla="*/ 1884992 w 3737830"/>
                <a:gd name="connsiteY175" fmla="*/ 4678016 h 5242204"/>
                <a:gd name="connsiteX176" fmla="*/ 1876796 w 3737830"/>
                <a:gd name="connsiteY176" fmla="*/ 4700324 h 5242204"/>
                <a:gd name="connsiteX177" fmla="*/ 1880439 w 3737830"/>
                <a:gd name="connsiteY177" fmla="*/ 4714266 h 5242204"/>
                <a:gd name="connsiteX178" fmla="*/ 1874976 w 3737830"/>
                <a:gd name="connsiteY178" fmla="*/ 4726348 h 5242204"/>
                <a:gd name="connsiteX179" fmla="*/ 1886814 w 3737830"/>
                <a:gd name="connsiteY179" fmla="*/ 4729137 h 5242204"/>
                <a:gd name="connsiteX180" fmla="*/ 1911403 w 3737830"/>
                <a:gd name="connsiteY180" fmla="*/ 4765386 h 5242204"/>
                <a:gd name="connsiteX181" fmla="*/ 1944188 w 3737830"/>
                <a:gd name="connsiteY181" fmla="*/ 4783976 h 5242204"/>
                <a:gd name="connsiteX182" fmla="*/ 1942366 w 3737830"/>
                <a:gd name="connsiteY182" fmla="*/ 4806283 h 5242204"/>
                <a:gd name="connsiteX183" fmla="*/ 1965369 w 3737830"/>
                <a:gd name="connsiteY183" fmla="*/ 4849738 h 5242204"/>
                <a:gd name="connsiteX184" fmla="*/ 1997919 w 3737830"/>
                <a:gd name="connsiteY184" fmla="*/ 4851827 h 5242204"/>
                <a:gd name="connsiteX185" fmla="*/ 2058025 w 3737830"/>
                <a:gd name="connsiteY185" fmla="*/ 4830450 h 5242204"/>
                <a:gd name="connsiteX186" fmla="*/ 2153649 w 3737830"/>
                <a:gd name="connsiteY186" fmla="*/ 4863910 h 5242204"/>
                <a:gd name="connsiteX187" fmla="*/ 2186433 w 3737830"/>
                <a:gd name="connsiteY187" fmla="*/ 4963364 h 5242204"/>
                <a:gd name="connsiteX188" fmla="*/ 2386787 w 3737830"/>
                <a:gd name="connsiteY188" fmla="*/ 5174353 h 5242204"/>
                <a:gd name="connsiteX189" fmla="*/ 2560730 w 3737830"/>
                <a:gd name="connsiteY189" fmla="*/ 5239416 h 5242204"/>
                <a:gd name="connsiteX190" fmla="*/ 2702849 w 3737830"/>
                <a:gd name="connsiteY190" fmla="*/ 5188594 h 5242204"/>
                <a:gd name="connsiteX191" fmla="*/ 2958705 w 3737830"/>
                <a:gd name="connsiteY191" fmla="*/ 5242204 h 5242204"/>
                <a:gd name="connsiteX192" fmla="*/ 3506718 w 3737830"/>
                <a:gd name="connsiteY192" fmla="*/ 5218739 h 5242204"/>
                <a:gd name="connsiteX193" fmla="*/ 3737830 w 3737830"/>
                <a:gd name="connsiteY193" fmla="*/ 4465112 h 5242204"/>
                <a:gd name="connsiteX194" fmla="*/ 3707685 w 3737830"/>
                <a:gd name="connsiteY194" fmla="*/ 3801921 h 5242204"/>
                <a:gd name="connsiteX195" fmla="*/ 3737830 w 3737830"/>
                <a:gd name="connsiteY195" fmla="*/ 3289455 h 5242204"/>
                <a:gd name="connsiteX196" fmla="*/ 3446427 w 3737830"/>
                <a:gd name="connsiteY196" fmla="*/ 2666457 h 5242204"/>
                <a:gd name="connsiteX197" fmla="*/ 2853575 w 3737830"/>
                <a:gd name="connsiteY197" fmla="*/ 2676506 h 5242204"/>
                <a:gd name="connsiteX198" fmla="*/ 2572221 w 3737830"/>
                <a:gd name="connsiteY198" fmla="*/ 2475539 h 5242204"/>
                <a:gd name="connsiteX199" fmla="*/ 2793285 w 3737830"/>
                <a:gd name="connsiteY199" fmla="*/ 2274572 h 5242204"/>
                <a:gd name="connsiteX200" fmla="*/ 2873671 w 3737830"/>
                <a:gd name="connsiteY200" fmla="*/ 2013314 h 5242204"/>
                <a:gd name="connsiteX201" fmla="*/ 3144977 w 3737830"/>
                <a:gd name="connsiteY201" fmla="*/ 1782202 h 5242204"/>
                <a:gd name="connsiteX202" fmla="*/ 2984203 w 3737830"/>
                <a:gd name="connsiteY202" fmla="*/ 1330027 h 5242204"/>
                <a:gd name="connsiteX203" fmla="*/ 3165074 w 3737830"/>
                <a:gd name="connsiteY203" fmla="*/ 1108963 h 5242204"/>
                <a:gd name="connsiteX204" fmla="*/ 3438708 w 3737830"/>
                <a:gd name="connsiteY204" fmla="*/ 708324 h 5242204"/>
                <a:gd name="connsiteX205" fmla="*/ 3377270 w 3737830"/>
                <a:gd name="connsiteY205" fmla="*/ 563993 h 5242204"/>
                <a:gd name="connsiteX206" fmla="*/ 3316598 w 3737830"/>
                <a:gd name="connsiteY206" fmla="*/ 440404 h 5242204"/>
                <a:gd name="connsiteX207" fmla="*/ 3332784 w 3737830"/>
                <a:gd name="connsiteY207" fmla="*/ 263417 h 5242204"/>
                <a:gd name="connsiteX208" fmla="*/ 3106192 w 3737830"/>
                <a:gd name="connsiteY208" fmla="*/ 128907 h 5242204"/>
                <a:gd name="connsiteX209" fmla="*/ 3124462 w 3737830"/>
                <a:gd name="connsiteY209" fmla="*/ 12400 h 5242204"/>
                <a:gd name="connsiteX210" fmla="*/ 3020642 w 3737830"/>
                <a:gd name="connsiteY210" fmla="*/ 1477 h 5242204"/>
                <a:gd name="connsiteX211" fmla="*/ 2958526 w 3737830"/>
                <a:gd name="connsiteY211" fmla="*/ 38129 h 5242204"/>
                <a:gd name="connsiteX212" fmla="*/ 2965150 w 3737830"/>
                <a:gd name="connsiteY212" fmla="*/ 223300 h 5242204"/>
                <a:gd name="connsiteX213" fmla="*/ 2780177 w 3737830"/>
                <a:gd name="connsiteY213" fmla="*/ 305894 h 5242204"/>
                <a:gd name="connsiteX214" fmla="*/ 2762617 w 3737830"/>
                <a:gd name="connsiteY214" fmla="*/ 448814 h 5242204"/>
                <a:gd name="connsiteX0" fmla="*/ 2762617 w 3737830"/>
                <a:gd name="connsiteY0" fmla="*/ 448814 h 5292382"/>
                <a:gd name="connsiteX1" fmla="*/ 2424105 w 3737830"/>
                <a:gd name="connsiteY1" fmla="*/ 558395 h 5292382"/>
                <a:gd name="connsiteX2" fmla="*/ 2293527 w 3737830"/>
                <a:gd name="connsiteY2" fmla="*/ 545493 h 5292382"/>
                <a:gd name="connsiteX3" fmla="*/ 2241444 w 3737830"/>
                <a:gd name="connsiteY3" fmla="*/ 716503 h 5292382"/>
                <a:gd name="connsiteX4" fmla="*/ 2040286 w 3737830"/>
                <a:gd name="connsiteY4" fmla="*/ 792017 h 5292382"/>
                <a:gd name="connsiteX5" fmla="*/ 1996355 w 3737830"/>
                <a:gd name="connsiteY5" fmla="*/ 709423 h 5292382"/>
                <a:gd name="connsiteX6" fmla="*/ 1883059 w 3737830"/>
                <a:gd name="connsiteY6" fmla="*/ 810896 h 5292382"/>
                <a:gd name="connsiteX7" fmla="*/ 1700399 w 3737830"/>
                <a:gd name="connsiteY7" fmla="*/ 820335 h 5292382"/>
                <a:gd name="connsiteX8" fmla="*/ 1591727 w 3737830"/>
                <a:gd name="connsiteY8" fmla="*/ 910008 h 5292382"/>
                <a:gd name="connsiteX9" fmla="*/ 1478186 w 3737830"/>
                <a:gd name="connsiteY9" fmla="*/ 938674 h 5292382"/>
                <a:gd name="connsiteX10" fmla="*/ 1392881 w 3737830"/>
                <a:gd name="connsiteY10" fmla="*/ 1179028 h 5292382"/>
                <a:gd name="connsiteX11" fmla="*/ 1249527 w 3737830"/>
                <a:gd name="connsiteY11" fmla="*/ 1112953 h 5292382"/>
                <a:gd name="connsiteX12" fmla="*/ 1184787 w 3737830"/>
                <a:gd name="connsiteY12" fmla="*/ 1226224 h 5292382"/>
                <a:gd name="connsiteX13" fmla="*/ 1214845 w 3737830"/>
                <a:gd name="connsiteY13" fmla="*/ 1445687 h 5292382"/>
                <a:gd name="connsiteX14" fmla="*/ 1062243 w 3737830"/>
                <a:gd name="connsiteY14" fmla="*/ 1497603 h 5292382"/>
                <a:gd name="connsiteX15" fmla="*/ 1018312 w 3737830"/>
                <a:gd name="connsiteY15" fmla="*/ 1415010 h 5292382"/>
                <a:gd name="connsiteX16" fmla="*/ 932762 w 3737830"/>
                <a:gd name="connsiteY16" fmla="*/ 1436248 h 5292382"/>
                <a:gd name="connsiteX17" fmla="*/ 902682 w 3737830"/>
                <a:gd name="connsiteY17" fmla="*/ 1355452 h 5292382"/>
                <a:gd name="connsiteX18" fmla="*/ 646054 w 3737830"/>
                <a:gd name="connsiteY18" fmla="*/ 1443327 h 5292382"/>
                <a:gd name="connsiteX19" fmla="*/ 553567 w 3737830"/>
                <a:gd name="connsiteY19" fmla="*/ 1318257 h 5292382"/>
                <a:gd name="connsiteX20" fmla="*/ 528134 w 3737830"/>
                <a:gd name="connsiteY20" fmla="*/ 1490524 h 5292382"/>
                <a:gd name="connsiteX21" fmla="*/ 384780 w 3737830"/>
                <a:gd name="connsiteY21" fmla="*/ 1490524 h 5292382"/>
                <a:gd name="connsiteX22" fmla="*/ 289981 w 3737830"/>
                <a:gd name="connsiteY22" fmla="*/ 1625034 h 5292382"/>
                <a:gd name="connsiteX23" fmla="*/ 132783 w 3737830"/>
                <a:gd name="connsiteY23" fmla="*/ 1704252 h 5292382"/>
                <a:gd name="connsiteX24" fmla="*/ 137379 w 3737830"/>
                <a:gd name="connsiteY24" fmla="*/ 1825618 h 5292382"/>
                <a:gd name="connsiteX25" fmla="*/ 33332 w 3737830"/>
                <a:gd name="connsiteY25" fmla="*/ 1927091 h 5292382"/>
                <a:gd name="connsiteX26" fmla="*/ 6257 w 3737830"/>
                <a:gd name="connsiteY26" fmla="*/ 2273583 h 5292382"/>
                <a:gd name="connsiteX27" fmla="*/ 63390 w 3737830"/>
                <a:gd name="connsiteY27" fmla="*/ 2443891 h 5292382"/>
                <a:gd name="connsiteX28" fmla="*/ 125819 w 3737830"/>
                <a:gd name="connsiteY28" fmla="*/ 2469849 h 5292382"/>
                <a:gd name="connsiteX29" fmla="*/ 169750 w 3737830"/>
                <a:gd name="connsiteY29" fmla="*/ 2613798 h 5292382"/>
                <a:gd name="connsiteX30" fmla="*/ 358836 w 3737830"/>
                <a:gd name="connsiteY30" fmla="*/ 2804548 h 5292382"/>
                <a:gd name="connsiteX31" fmla="*/ 521198 w 3737830"/>
                <a:gd name="connsiteY31" fmla="*/ 2892257 h 5292382"/>
                <a:gd name="connsiteX32" fmla="*/ 598137 w 3737830"/>
                <a:gd name="connsiteY32" fmla="*/ 3135838 h 5292382"/>
                <a:gd name="connsiteX33" fmla="*/ 424087 w 3737830"/>
                <a:gd name="connsiteY33" fmla="*/ 3331184 h 5292382"/>
                <a:gd name="connsiteX34" fmla="*/ 292409 w 3737830"/>
                <a:gd name="connsiteY34" fmla="*/ 3556346 h 5292382"/>
                <a:gd name="connsiteX35" fmla="*/ 293251 w 3737830"/>
                <a:gd name="connsiteY35" fmla="*/ 3670361 h 5292382"/>
                <a:gd name="connsiteX36" fmla="*/ 335069 w 3737830"/>
                <a:gd name="connsiteY36" fmla="*/ 3679847 h 5292382"/>
                <a:gd name="connsiteX37" fmla="*/ 355879 w 3737830"/>
                <a:gd name="connsiteY37" fmla="*/ 3689581 h 5292382"/>
                <a:gd name="connsiteX38" fmla="*/ 379289 w 3737830"/>
                <a:gd name="connsiteY38" fmla="*/ 3682502 h 5292382"/>
                <a:gd name="connsiteX39" fmla="*/ 414839 w 3737830"/>
                <a:gd name="connsiteY39" fmla="*/ 3702855 h 5292382"/>
                <a:gd name="connsiteX40" fmla="*/ 446920 w 3737830"/>
                <a:gd name="connsiteY40" fmla="*/ 3695776 h 5292382"/>
                <a:gd name="connsiteX41" fmla="*/ 493741 w 3737830"/>
                <a:gd name="connsiteY41" fmla="*/ 3732943 h 5292382"/>
                <a:gd name="connsiteX42" fmla="*/ 522354 w 3737830"/>
                <a:gd name="connsiteY42" fmla="*/ 3724094 h 5292382"/>
                <a:gd name="connsiteX43" fmla="*/ 532759 w 3737830"/>
                <a:gd name="connsiteY43" fmla="*/ 3741792 h 5292382"/>
                <a:gd name="connsiteX44" fmla="*/ 569175 w 3737830"/>
                <a:gd name="connsiteY44" fmla="*/ 3717014 h 5292382"/>
                <a:gd name="connsiteX45" fmla="*/ 592586 w 3737830"/>
                <a:gd name="connsiteY45" fmla="*/ 3720554 h 5292382"/>
                <a:gd name="connsiteX46" fmla="*/ 610247 w 3737830"/>
                <a:gd name="connsiteY46" fmla="*/ 3714362 h 5292382"/>
                <a:gd name="connsiteX47" fmla="*/ 638542 w 3737830"/>
                <a:gd name="connsiteY47" fmla="*/ 3764424 h 5292382"/>
                <a:gd name="connsiteX48" fmla="*/ 654147 w 3737830"/>
                <a:gd name="connsiteY48" fmla="*/ 3775420 h 5292382"/>
                <a:gd name="connsiteX49" fmla="*/ 687095 w 3737830"/>
                <a:gd name="connsiteY49" fmla="*/ 3777190 h 5292382"/>
                <a:gd name="connsiteX50" fmla="*/ 692298 w 3737830"/>
                <a:gd name="connsiteY50" fmla="*/ 3751527 h 5292382"/>
                <a:gd name="connsiteX51" fmla="*/ 707038 w 3737830"/>
                <a:gd name="connsiteY51" fmla="*/ 3744447 h 5292382"/>
                <a:gd name="connsiteX52" fmla="*/ 706171 w 3737830"/>
                <a:gd name="connsiteY52" fmla="*/ 3728519 h 5292382"/>
                <a:gd name="connsiteX53" fmla="*/ 734784 w 3737830"/>
                <a:gd name="connsiteY53" fmla="*/ 3712590 h 5292382"/>
                <a:gd name="connsiteX54" fmla="*/ 751258 w 3737830"/>
                <a:gd name="connsiteY54" fmla="*/ 3718784 h 5292382"/>
                <a:gd name="connsiteX55" fmla="*/ 767732 w 3737830"/>
                <a:gd name="connsiteY55" fmla="*/ 3688697 h 5292382"/>
                <a:gd name="connsiteX56" fmla="*/ 818889 w 3737830"/>
                <a:gd name="connsiteY56" fmla="*/ 3698431 h 5292382"/>
                <a:gd name="connsiteX57" fmla="*/ 834496 w 3737830"/>
                <a:gd name="connsiteY57" fmla="*/ 3730288 h 5292382"/>
                <a:gd name="connsiteX58" fmla="*/ 868311 w 3737830"/>
                <a:gd name="connsiteY58" fmla="*/ 3683387 h 5292382"/>
                <a:gd name="connsiteX59" fmla="*/ 908196 w 3737830"/>
                <a:gd name="connsiteY59" fmla="*/ 3669228 h 5292382"/>
                <a:gd name="connsiteX60" fmla="*/ 934208 w 3737830"/>
                <a:gd name="connsiteY60" fmla="*/ 3674538 h 5292382"/>
                <a:gd name="connsiteX61" fmla="*/ 968890 w 3737830"/>
                <a:gd name="connsiteY61" fmla="*/ 3647105 h 5292382"/>
                <a:gd name="connsiteX62" fmla="*/ 994035 w 3737830"/>
                <a:gd name="connsiteY62" fmla="*/ 3640910 h 5292382"/>
                <a:gd name="connsiteX63" fmla="*/ 1026983 w 3737830"/>
                <a:gd name="connsiteY63" fmla="*/ 3599318 h 5292382"/>
                <a:gd name="connsiteX64" fmla="*/ 1054920 w 3737830"/>
                <a:gd name="connsiteY64" fmla="*/ 3580857 h 5292382"/>
                <a:gd name="connsiteX65" fmla="*/ 1068602 w 3737830"/>
                <a:gd name="connsiteY65" fmla="*/ 3593124 h 5292382"/>
                <a:gd name="connsiteX66" fmla="*/ 1093747 w 3737830"/>
                <a:gd name="connsiteY66" fmla="*/ 3608168 h 5292382"/>
                <a:gd name="connsiteX67" fmla="*/ 1105885 w 3737830"/>
                <a:gd name="connsiteY67" fmla="*/ 3580735 h 5292382"/>
                <a:gd name="connsiteX68" fmla="*/ 1116290 w 3737830"/>
                <a:gd name="connsiteY68" fmla="*/ 3585159 h 5292382"/>
                <a:gd name="connsiteX69" fmla="*/ 1138834 w 3737830"/>
                <a:gd name="connsiteY69" fmla="*/ 3550647 h 5292382"/>
                <a:gd name="connsiteX70" fmla="*/ 1159643 w 3737830"/>
                <a:gd name="connsiteY70" fmla="*/ 3545337 h 5292382"/>
                <a:gd name="connsiteX71" fmla="*/ 1169181 w 3737830"/>
                <a:gd name="connsiteY71" fmla="*/ 3554187 h 5292382"/>
                <a:gd name="connsiteX72" fmla="*/ 1177851 w 3737830"/>
                <a:gd name="connsiteY72" fmla="*/ 3545337 h 5292382"/>
                <a:gd name="connsiteX73" fmla="*/ 1187389 w 3737830"/>
                <a:gd name="connsiteY73" fmla="*/ 3543568 h 5292382"/>
                <a:gd name="connsiteX74" fmla="*/ 1189990 w 3737830"/>
                <a:gd name="connsiteY74" fmla="*/ 3533833 h 5292382"/>
                <a:gd name="connsiteX75" fmla="*/ 1204730 w 3737830"/>
                <a:gd name="connsiteY75" fmla="*/ 3527639 h 5292382"/>
                <a:gd name="connsiteX76" fmla="*/ 1251551 w 3737830"/>
                <a:gd name="connsiteY76" fmla="*/ 3524099 h 5292382"/>
                <a:gd name="connsiteX77" fmla="*/ 1263690 w 3737830"/>
                <a:gd name="connsiteY77" fmla="*/ 3532948 h 5292382"/>
                <a:gd name="connsiteX78" fmla="*/ 1274095 w 3737830"/>
                <a:gd name="connsiteY78" fmla="*/ 3522329 h 5292382"/>
                <a:gd name="connsiteX79" fmla="*/ 1278430 w 3737830"/>
                <a:gd name="connsiteY79" fmla="*/ 3501976 h 5292382"/>
                <a:gd name="connsiteX80" fmla="*/ 1273228 w 3737830"/>
                <a:gd name="connsiteY80" fmla="*/ 3489587 h 5292382"/>
                <a:gd name="connsiteX81" fmla="*/ 1289702 w 3737830"/>
                <a:gd name="connsiteY81" fmla="*/ 3474543 h 5292382"/>
                <a:gd name="connsiteX82" fmla="*/ 1300974 w 3737830"/>
                <a:gd name="connsiteY82" fmla="*/ 3476313 h 5292382"/>
                <a:gd name="connsiteX83" fmla="*/ 1300974 w 3737830"/>
                <a:gd name="connsiteY83" fmla="*/ 3499321 h 5292382"/>
                <a:gd name="connsiteX84" fmla="*/ 1315714 w 3737830"/>
                <a:gd name="connsiteY84" fmla="*/ 3489587 h 5292382"/>
                <a:gd name="connsiteX85" fmla="*/ 1327853 w 3737830"/>
                <a:gd name="connsiteY85" fmla="*/ 3486932 h 5292382"/>
                <a:gd name="connsiteX86" fmla="*/ 1350396 w 3737830"/>
                <a:gd name="connsiteY86" fmla="*/ 3479852 h 5292382"/>
                <a:gd name="connsiteX87" fmla="*/ 1374674 w 3737830"/>
                <a:gd name="connsiteY87" fmla="*/ 3482507 h 5292382"/>
                <a:gd name="connsiteX88" fmla="*/ 1368604 w 3737830"/>
                <a:gd name="connsiteY88" fmla="*/ 3494011 h 5292382"/>
                <a:gd name="connsiteX89" fmla="*/ 1369472 w 3737830"/>
                <a:gd name="connsiteY89" fmla="*/ 3517020 h 5292382"/>
                <a:gd name="connsiteX90" fmla="*/ 1392882 w 3737830"/>
                <a:gd name="connsiteY90" fmla="*/ 3492241 h 5292382"/>
                <a:gd name="connsiteX91" fmla="*/ 1416293 w 3737830"/>
                <a:gd name="connsiteY91" fmla="*/ 3491357 h 5292382"/>
                <a:gd name="connsiteX92" fmla="*/ 1442779 w 3737830"/>
                <a:gd name="connsiteY92" fmla="*/ 3466701 h 5292382"/>
                <a:gd name="connsiteX93" fmla="*/ 1499530 w 3737830"/>
                <a:gd name="connsiteY93" fmla="*/ 3501976 h 5292382"/>
                <a:gd name="connsiteX94" fmla="*/ 1544618 w 3737830"/>
                <a:gd name="connsiteY94" fmla="*/ 3581620 h 5292382"/>
                <a:gd name="connsiteX95" fmla="*/ 1551554 w 3737830"/>
                <a:gd name="connsiteY95" fmla="*/ 3574540 h 5292382"/>
                <a:gd name="connsiteX96" fmla="*/ 1567161 w 3737830"/>
                <a:gd name="connsiteY96" fmla="*/ 3575426 h 5292382"/>
                <a:gd name="connsiteX97" fmla="*/ 1578433 w 3737830"/>
                <a:gd name="connsiteY97" fmla="*/ 3586929 h 5292382"/>
                <a:gd name="connsiteX98" fmla="*/ 1613115 w 3737830"/>
                <a:gd name="connsiteY98" fmla="*/ 3594009 h 5292382"/>
                <a:gd name="connsiteX99" fmla="*/ 1653867 w 3737830"/>
                <a:gd name="connsiteY99" fmla="*/ 3578080 h 5292382"/>
                <a:gd name="connsiteX100" fmla="*/ 1694619 w 3737830"/>
                <a:gd name="connsiteY100" fmla="*/ 3586929 h 5292382"/>
                <a:gd name="connsiteX101" fmla="*/ 1693752 w 3737830"/>
                <a:gd name="connsiteY101" fmla="*/ 3627636 h 5292382"/>
                <a:gd name="connsiteX102" fmla="*/ 1721498 w 3737830"/>
                <a:gd name="connsiteY102" fmla="*/ 3656839 h 5292382"/>
                <a:gd name="connsiteX103" fmla="*/ 1761383 w 3737830"/>
                <a:gd name="connsiteY103" fmla="*/ 3656839 h 5292382"/>
                <a:gd name="connsiteX104" fmla="*/ 1760429 w 3737830"/>
                <a:gd name="connsiteY104" fmla="*/ 3685379 h 5292382"/>
                <a:gd name="connsiteX105" fmla="*/ 1778441 w 3737830"/>
                <a:gd name="connsiteY105" fmla="*/ 3689061 h 5292382"/>
                <a:gd name="connsiteX106" fmla="*/ 1800298 w 3737830"/>
                <a:gd name="connsiteY106" fmla="*/ 3684413 h 5292382"/>
                <a:gd name="connsiteX107" fmla="*/ 1813047 w 3737830"/>
                <a:gd name="connsiteY107" fmla="*/ 3669542 h 5292382"/>
                <a:gd name="connsiteX108" fmla="*/ 1833083 w 3737830"/>
                <a:gd name="connsiteY108" fmla="*/ 3667683 h 5292382"/>
                <a:gd name="connsiteX109" fmla="*/ 1855684 w 3737830"/>
                <a:gd name="connsiteY109" fmla="*/ 3637806 h 5292382"/>
                <a:gd name="connsiteX110" fmla="*/ 1862226 w 3737830"/>
                <a:gd name="connsiteY110" fmla="*/ 3644447 h 5292382"/>
                <a:gd name="connsiteX111" fmla="*/ 1853117 w 3737830"/>
                <a:gd name="connsiteY111" fmla="*/ 3669542 h 5292382"/>
                <a:gd name="connsiteX112" fmla="*/ 1870421 w 3737830"/>
                <a:gd name="connsiteY112" fmla="*/ 3712298 h 5292382"/>
                <a:gd name="connsiteX113" fmla="*/ 1874064 w 3737830"/>
                <a:gd name="connsiteY113" fmla="*/ 3742970 h 5292382"/>
                <a:gd name="connsiteX114" fmla="*/ 1873154 w 3737830"/>
                <a:gd name="connsiteY114" fmla="*/ 3769925 h 5292382"/>
                <a:gd name="connsiteX115" fmla="*/ 1893189 w 3737830"/>
                <a:gd name="connsiteY115" fmla="*/ 3781078 h 5292382"/>
                <a:gd name="connsiteX116" fmla="*/ 1911403 w 3737830"/>
                <a:gd name="connsiteY116" fmla="*/ 3782937 h 5292382"/>
                <a:gd name="connsiteX117" fmla="*/ 1913224 w 3737830"/>
                <a:gd name="connsiteY117" fmla="*/ 3799668 h 5292382"/>
                <a:gd name="connsiteX118" fmla="*/ 1923242 w 3737830"/>
                <a:gd name="connsiteY118" fmla="*/ 3816398 h 5292382"/>
                <a:gd name="connsiteX119" fmla="*/ 1921420 w 3737830"/>
                <a:gd name="connsiteY119" fmla="*/ 3828481 h 5292382"/>
                <a:gd name="connsiteX120" fmla="*/ 1909581 w 3737830"/>
                <a:gd name="connsiteY120" fmla="*/ 3831270 h 5292382"/>
                <a:gd name="connsiteX121" fmla="*/ 1906849 w 3737830"/>
                <a:gd name="connsiteY121" fmla="*/ 3821975 h 5292382"/>
                <a:gd name="connsiteX122" fmla="*/ 1894100 w 3737830"/>
                <a:gd name="connsiteY122" fmla="*/ 3826622 h 5292382"/>
                <a:gd name="connsiteX123" fmla="*/ 1890457 w 3737830"/>
                <a:gd name="connsiteY123" fmla="*/ 3846141 h 5292382"/>
                <a:gd name="connsiteX124" fmla="*/ 1878618 w 3737830"/>
                <a:gd name="connsiteY124" fmla="*/ 3858224 h 5292382"/>
                <a:gd name="connsiteX125" fmla="*/ 1885903 w 3737830"/>
                <a:gd name="connsiteY125" fmla="*/ 3884249 h 5292382"/>
                <a:gd name="connsiteX126" fmla="*/ 1875886 w 3737830"/>
                <a:gd name="connsiteY126" fmla="*/ 3924216 h 5292382"/>
                <a:gd name="connsiteX127" fmla="*/ 1895010 w 3737830"/>
                <a:gd name="connsiteY127" fmla="*/ 3936299 h 5292382"/>
                <a:gd name="connsiteX128" fmla="*/ 1912314 w 3737830"/>
                <a:gd name="connsiteY128" fmla="*/ 3958606 h 5292382"/>
                <a:gd name="connsiteX129" fmla="*/ 1907760 w 3737830"/>
                <a:gd name="connsiteY129" fmla="*/ 3967901 h 5292382"/>
                <a:gd name="connsiteX130" fmla="*/ 1909581 w 3737830"/>
                <a:gd name="connsiteY130" fmla="*/ 3979055 h 5292382"/>
                <a:gd name="connsiteX131" fmla="*/ 1884992 w 3737830"/>
                <a:gd name="connsiteY131" fmla="*/ 3993927 h 5292382"/>
                <a:gd name="connsiteX132" fmla="*/ 1879528 w 3737830"/>
                <a:gd name="connsiteY132" fmla="*/ 4009728 h 5292382"/>
                <a:gd name="connsiteX133" fmla="*/ 1809404 w 3737830"/>
                <a:gd name="connsiteY133" fmla="*/ 4037612 h 5292382"/>
                <a:gd name="connsiteX134" fmla="*/ 1823065 w 3737830"/>
                <a:gd name="connsiteY134" fmla="*/ 4052483 h 5292382"/>
                <a:gd name="connsiteX135" fmla="*/ 1815780 w 3737830"/>
                <a:gd name="connsiteY135" fmla="*/ 4067355 h 5292382"/>
                <a:gd name="connsiteX136" fmla="*/ 1833083 w 3737830"/>
                <a:gd name="connsiteY136" fmla="*/ 4098957 h 5292382"/>
                <a:gd name="connsiteX137" fmla="*/ 1851297 w 3737830"/>
                <a:gd name="connsiteY137" fmla="*/ 4098957 h 5292382"/>
                <a:gd name="connsiteX138" fmla="*/ 1872243 w 3737830"/>
                <a:gd name="connsiteY138" fmla="*/ 4117546 h 5292382"/>
                <a:gd name="connsiteX139" fmla="*/ 1884082 w 3737830"/>
                <a:gd name="connsiteY139" fmla="*/ 4126841 h 5292382"/>
                <a:gd name="connsiteX140" fmla="*/ 1895921 w 3737830"/>
                <a:gd name="connsiteY140" fmla="*/ 4175173 h 5292382"/>
                <a:gd name="connsiteX141" fmla="*/ 1881349 w 3737830"/>
                <a:gd name="connsiteY141" fmla="*/ 4193762 h 5292382"/>
                <a:gd name="connsiteX142" fmla="*/ 1896832 w 3737830"/>
                <a:gd name="connsiteY142" fmla="*/ 4199339 h 5292382"/>
                <a:gd name="connsiteX143" fmla="*/ 1902296 w 3737830"/>
                <a:gd name="connsiteY143" fmla="*/ 4209564 h 5292382"/>
                <a:gd name="connsiteX144" fmla="*/ 1948742 w 3737830"/>
                <a:gd name="connsiteY144" fmla="*/ 4229082 h 5292382"/>
                <a:gd name="connsiteX145" fmla="*/ 1986991 w 3737830"/>
                <a:gd name="connsiteY145" fmla="*/ 4230941 h 5292382"/>
                <a:gd name="connsiteX146" fmla="*/ 1997008 w 3737830"/>
                <a:gd name="connsiteY146" fmla="*/ 4243954 h 5292382"/>
                <a:gd name="connsiteX147" fmla="*/ 2015222 w 3737830"/>
                <a:gd name="connsiteY147" fmla="*/ 4250460 h 5292382"/>
                <a:gd name="connsiteX148" fmla="*/ 2017044 w 3737830"/>
                <a:gd name="connsiteY148" fmla="*/ 4276485 h 5292382"/>
                <a:gd name="connsiteX149" fmla="*/ 2069313 w 3737830"/>
                <a:gd name="connsiteY149" fmla="*/ 4257313 h 5292382"/>
                <a:gd name="connsiteX150" fmla="*/ 2062579 w 3737830"/>
                <a:gd name="connsiteY150" fmla="*/ 4282062 h 5292382"/>
                <a:gd name="connsiteX151" fmla="*/ 2075328 w 3737830"/>
                <a:gd name="connsiteY151" fmla="*/ 4304369 h 5292382"/>
                <a:gd name="connsiteX152" fmla="*/ 2056204 w 3737830"/>
                <a:gd name="connsiteY152" fmla="*/ 4313664 h 5292382"/>
                <a:gd name="connsiteX153" fmla="*/ 2068043 w 3737830"/>
                <a:gd name="connsiteY153" fmla="*/ 4321100 h 5292382"/>
                <a:gd name="connsiteX154" fmla="*/ 2078061 w 3737830"/>
                <a:gd name="connsiteY154" fmla="*/ 4341548 h 5292382"/>
                <a:gd name="connsiteX155" fmla="*/ 2064400 w 3737830"/>
                <a:gd name="connsiteY155" fmla="*/ 4361067 h 5292382"/>
                <a:gd name="connsiteX156" fmla="*/ 2056204 w 3737830"/>
                <a:gd name="connsiteY156" fmla="*/ 4380586 h 5292382"/>
                <a:gd name="connsiteX157" fmla="*/ 2033436 w 3737830"/>
                <a:gd name="connsiteY157" fmla="*/ 4400105 h 5292382"/>
                <a:gd name="connsiteX158" fmla="*/ 2037990 w 3737830"/>
                <a:gd name="connsiteY158" fmla="*/ 4411258 h 5292382"/>
                <a:gd name="connsiteX159" fmla="*/ 2053472 w 3737830"/>
                <a:gd name="connsiteY159" fmla="*/ 4401034 h 5292382"/>
                <a:gd name="connsiteX160" fmla="*/ 2052561 w 3737830"/>
                <a:gd name="connsiteY160" fmla="*/ 4432636 h 5292382"/>
                <a:gd name="connsiteX161" fmla="*/ 2033436 w 3737830"/>
                <a:gd name="connsiteY161" fmla="*/ 4438213 h 5292382"/>
                <a:gd name="connsiteX162" fmla="*/ 2042543 w 3737830"/>
                <a:gd name="connsiteY162" fmla="*/ 4480040 h 5292382"/>
                <a:gd name="connsiteX163" fmla="*/ 2017044 w 3737830"/>
                <a:gd name="connsiteY163" fmla="*/ 4512571 h 5292382"/>
                <a:gd name="connsiteX164" fmla="*/ 2007937 w 3737830"/>
                <a:gd name="connsiteY164" fmla="*/ 4507923 h 5292382"/>
                <a:gd name="connsiteX165" fmla="*/ 2001562 w 3737830"/>
                <a:gd name="connsiteY165" fmla="*/ 4520936 h 5292382"/>
                <a:gd name="connsiteX166" fmla="*/ 1984259 w 3737830"/>
                <a:gd name="connsiteY166" fmla="*/ 4509783 h 5292382"/>
                <a:gd name="connsiteX167" fmla="*/ 1950563 w 3737830"/>
                <a:gd name="connsiteY167" fmla="*/ 4519077 h 5292382"/>
                <a:gd name="connsiteX168" fmla="*/ 1963313 w 3737830"/>
                <a:gd name="connsiteY168" fmla="*/ 4536737 h 5292382"/>
                <a:gd name="connsiteX169" fmla="*/ 1934170 w 3737830"/>
                <a:gd name="connsiteY169" fmla="*/ 4572057 h 5292382"/>
                <a:gd name="connsiteX170" fmla="*/ 1926885 w 3737830"/>
                <a:gd name="connsiteY170" fmla="*/ 4600870 h 5292382"/>
                <a:gd name="connsiteX171" fmla="*/ 1898653 w 3737830"/>
                <a:gd name="connsiteY171" fmla="*/ 4582281 h 5292382"/>
                <a:gd name="connsiteX172" fmla="*/ 1865868 w 3737830"/>
                <a:gd name="connsiteY172" fmla="*/ 4631543 h 5292382"/>
                <a:gd name="connsiteX173" fmla="*/ 1869511 w 3737830"/>
                <a:gd name="connsiteY173" fmla="*/ 4645485 h 5292382"/>
                <a:gd name="connsiteX174" fmla="*/ 1869511 w 3737830"/>
                <a:gd name="connsiteY174" fmla="*/ 4657568 h 5292382"/>
                <a:gd name="connsiteX175" fmla="*/ 1884992 w 3737830"/>
                <a:gd name="connsiteY175" fmla="*/ 4678016 h 5292382"/>
                <a:gd name="connsiteX176" fmla="*/ 1876796 w 3737830"/>
                <a:gd name="connsiteY176" fmla="*/ 4700324 h 5292382"/>
                <a:gd name="connsiteX177" fmla="*/ 1880439 w 3737830"/>
                <a:gd name="connsiteY177" fmla="*/ 4714266 h 5292382"/>
                <a:gd name="connsiteX178" fmla="*/ 1874976 w 3737830"/>
                <a:gd name="connsiteY178" fmla="*/ 4726348 h 5292382"/>
                <a:gd name="connsiteX179" fmla="*/ 1886814 w 3737830"/>
                <a:gd name="connsiteY179" fmla="*/ 4729137 h 5292382"/>
                <a:gd name="connsiteX180" fmla="*/ 1911403 w 3737830"/>
                <a:gd name="connsiteY180" fmla="*/ 4765386 h 5292382"/>
                <a:gd name="connsiteX181" fmla="*/ 1944188 w 3737830"/>
                <a:gd name="connsiteY181" fmla="*/ 4783976 h 5292382"/>
                <a:gd name="connsiteX182" fmla="*/ 1942366 w 3737830"/>
                <a:gd name="connsiteY182" fmla="*/ 4806283 h 5292382"/>
                <a:gd name="connsiteX183" fmla="*/ 1965369 w 3737830"/>
                <a:gd name="connsiteY183" fmla="*/ 4849738 h 5292382"/>
                <a:gd name="connsiteX184" fmla="*/ 1997919 w 3737830"/>
                <a:gd name="connsiteY184" fmla="*/ 4851827 h 5292382"/>
                <a:gd name="connsiteX185" fmla="*/ 2058025 w 3737830"/>
                <a:gd name="connsiteY185" fmla="*/ 4830450 h 5292382"/>
                <a:gd name="connsiteX186" fmla="*/ 2153649 w 3737830"/>
                <a:gd name="connsiteY186" fmla="*/ 4863910 h 5292382"/>
                <a:gd name="connsiteX187" fmla="*/ 2186433 w 3737830"/>
                <a:gd name="connsiteY187" fmla="*/ 4963364 h 5292382"/>
                <a:gd name="connsiteX188" fmla="*/ 2386787 w 3737830"/>
                <a:gd name="connsiteY188" fmla="*/ 5174353 h 5292382"/>
                <a:gd name="connsiteX189" fmla="*/ 2560730 w 3737830"/>
                <a:gd name="connsiteY189" fmla="*/ 5239416 h 5292382"/>
                <a:gd name="connsiteX190" fmla="*/ 2702849 w 3737830"/>
                <a:gd name="connsiteY190" fmla="*/ 5188594 h 5292382"/>
                <a:gd name="connsiteX191" fmla="*/ 2821189 w 3737830"/>
                <a:gd name="connsiteY191" fmla="*/ 5291466 h 5292382"/>
                <a:gd name="connsiteX192" fmla="*/ 2958705 w 3737830"/>
                <a:gd name="connsiteY192" fmla="*/ 5242204 h 5292382"/>
                <a:gd name="connsiteX193" fmla="*/ 3506718 w 3737830"/>
                <a:gd name="connsiteY193" fmla="*/ 5218739 h 5292382"/>
                <a:gd name="connsiteX194" fmla="*/ 3737830 w 3737830"/>
                <a:gd name="connsiteY194" fmla="*/ 4465112 h 5292382"/>
                <a:gd name="connsiteX195" fmla="*/ 3707685 w 3737830"/>
                <a:gd name="connsiteY195" fmla="*/ 3801921 h 5292382"/>
                <a:gd name="connsiteX196" fmla="*/ 3737830 w 3737830"/>
                <a:gd name="connsiteY196" fmla="*/ 3289455 h 5292382"/>
                <a:gd name="connsiteX197" fmla="*/ 3446427 w 3737830"/>
                <a:gd name="connsiteY197" fmla="*/ 2666457 h 5292382"/>
                <a:gd name="connsiteX198" fmla="*/ 2853575 w 3737830"/>
                <a:gd name="connsiteY198" fmla="*/ 2676506 h 5292382"/>
                <a:gd name="connsiteX199" fmla="*/ 2572221 w 3737830"/>
                <a:gd name="connsiteY199" fmla="*/ 2475539 h 5292382"/>
                <a:gd name="connsiteX200" fmla="*/ 2793285 w 3737830"/>
                <a:gd name="connsiteY200" fmla="*/ 2274572 h 5292382"/>
                <a:gd name="connsiteX201" fmla="*/ 2873671 w 3737830"/>
                <a:gd name="connsiteY201" fmla="*/ 2013314 h 5292382"/>
                <a:gd name="connsiteX202" fmla="*/ 3144977 w 3737830"/>
                <a:gd name="connsiteY202" fmla="*/ 1782202 h 5292382"/>
                <a:gd name="connsiteX203" fmla="*/ 2984203 w 3737830"/>
                <a:gd name="connsiteY203" fmla="*/ 1330027 h 5292382"/>
                <a:gd name="connsiteX204" fmla="*/ 3165074 w 3737830"/>
                <a:gd name="connsiteY204" fmla="*/ 1108963 h 5292382"/>
                <a:gd name="connsiteX205" fmla="*/ 3438708 w 3737830"/>
                <a:gd name="connsiteY205" fmla="*/ 708324 h 5292382"/>
                <a:gd name="connsiteX206" fmla="*/ 3377270 w 3737830"/>
                <a:gd name="connsiteY206" fmla="*/ 563993 h 5292382"/>
                <a:gd name="connsiteX207" fmla="*/ 3316598 w 3737830"/>
                <a:gd name="connsiteY207" fmla="*/ 440404 h 5292382"/>
                <a:gd name="connsiteX208" fmla="*/ 3332784 w 3737830"/>
                <a:gd name="connsiteY208" fmla="*/ 263417 h 5292382"/>
                <a:gd name="connsiteX209" fmla="*/ 3106192 w 3737830"/>
                <a:gd name="connsiteY209" fmla="*/ 128907 h 5292382"/>
                <a:gd name="connsiteX210" fmla="*/ 3124462 w 3737830"/>
                <a:gd name="connsiteY210" fmla="*/ 12400 h 5292382"/>
                <a:gd name="connsiteX211" fmla="*/ 3020642 w 3737830"/>
                <a:gd name="connsiteY211" fmla="*/ 1477 h 5292382"/>
                <a:gd name="connsiteX212" fmla="*/ 2958526 w 3737830"/>
                <a:gd name="connsiteY212" fmla="*/ 38129 h 5292382"/>
                <a:gd name="connsiteX213" fmla="*/ 2965150 w 3737830"/>
                <a:gd name="connsiteY213" fmla="*/ 223300 h 5292382"/>
                <a:gd name="connsiteX214" fmla="*/ 2780177 w 3737830"/>
                <a:gd name="connsiteY214" fmla="*/ 305894 h 5292382"/>
                <a:gd name="connsiteX215" fmla="*/ 2762617 w 3737830"/>
                <a:gd name="connsiteY215" fmla="*/ 448814 h 5292382"/>
                <a:gd name="connsiteX0" fmla="*/ 2762617 w 3737830"/>
                <a:gd name="connsiteY0" fmla="*/ 448814 h 5292857"/>
                <a:gd name="connsiteX1" fmla="*/ 2424105 w 3737830"/>
                <a:gd name="connsiteY1" fmla="*/ 558395 h 5292857"/>
                <a:gd name="connsiteX2" fmla="*/ 2293527 w 3737830"/>
                <a:gd name="connsiteY2" fmla="*/ 545493 h 5292857"/>
                <a:gd name="connsiteX3" fmla="*/ 2241444 w 3737830"/>
                <a:gd name="connsiteY3" fmla="*/ 716503 h 5292857"/>
                <a:gd name="connsiteX4" fmla="*/ 2040286 w 3737830"/>
                <a:gd name="connsiteY4" fmla="*/ 792017 h 5292857"/>
                <a:gd name="connsiteX5" fmla="*/ 1996355 w 3737830"/>
                <a:gd name="connsiteY5" fmla="*/ 709423 h 5292857"/>
                <a:gd name="connsiteX6" fmla="*/ 1883059 w 3737830"/>
                <a:gd name="connsiteY6" fmla="*/ 810896 h 5292857"/>
                <a:gd name="connsiteX7" fmla="*/ 1700399 w 3737830"/>
                <a:gd name="connsiteY7" fmla="*/ 820335 h 5292857"/>
                <a:gd name="connsiteX8" fmla="*/ 1591727 w 3737830"/>
                <a:gd name="connsiteY8" fmla="*/ 910008 h 5292857"/>
                <a:gd name="connsiteX9" fmla="*/ 1478186 w 3737830"/>
                <a:gd name="connsiteY9" fmla="*/ 938674 h 5292857"/>
                <a:gd name="connsiteX10" fmla="*/ 1392881 w 3737830"/>
                <a:gd name="connsiteY10" fmla="*/ 1179028 h 5292857"/>
                <a:gd name="connsiteX11" fmla="*/ 1249527 w 3737830"/>
                <a:gd name="connsiteY11" fmla="*/ 1112953 h 5292857"/>
                <a:gd name="connsiteX12" fmla="*/ 1184787 w 3737830"/>
                <a:gd name="connsiteY12" fmla="*/ 1226224 h 5292857"/>
                <a:gd name="connsiteX13" fmla="*/ 1214845 w 3737830"/>
                <a:gd name="connsiteY13" fmla="*/ 1445687 h 5292857"/>
                <a:gd name="connsiteX14" fmla="*/ 1062243 w 3737830"/>
                <a:gd name="connsiteY14" fmla="*/ 1497603 h 5292857"/>
                <a:gd name="connsiteX15" fmla="*/ 1018312 w 3737830"/>
                <a:gd name="connsiteY15" fmla="*/ 1415010 h 5292857"/>
                <a:gd name="connsiteX16" fmla="*/ 932762 w 3737830"/>
                <a:gd name="connsiteY16" fmla="*/ 1436248 h 5292857"/>
                <a:gd name="connsiteX17" fmla="*/ 902682 w 3737830"/>
                <a:gd name="connsiteY17" fmla="*/ 1355452 h 5292857"/>
                <a:gd name="connsiteX18" fmla="*/ 646054 w 3737830"/>
                <a:gd name="connsiteY18" fmla="*/ 1443327 h 5292857"/>
                <a:gd name="connsiteX19" fmla="*/ 553567 w 3737830"/>
                <a:gd name="connsiteY19" fmla="*/ 1318257 h 5292857"/>
                <a:gd name="connsiteX20" fmla="*/ 528134 w 3737830"/>
                <a:gd name="connsiteY20" fmla="*/ 1490524 h 5292857"/>
                <a:gd name="connsiteX21" fmla="*/ 384780 w 3737830"/>
                <a:gd name="connsiteY21" fmla="*/ 1490524 h 5292857"/>
                <a:gd name="connsiteX22" fmla="*/ 289981 w 3737830"/>
                <a:gd name="connsiteY22" fmla="*/ 1625034 h 5292857"/>
                <a:gd name="connsiteX23" fmla="*/ 132783 w 3737830"/>
                <a:gd name="connsiteY23" fmla="*/ 1704252 h 5292857"/>
                <a:gd name="connsiteX24" fmla="*/ 137379 w 3737830"/>
                <a:gd name="connsiteY24" fmla="*/ 1825618 h 5292857"/>
                <a:gd name="connsiteX25" fmla="*/ 33332 w 3737830"/>
                <a:gd name="connsiteY25" fmla="*/ 1927091 h 5292857"/>
                <a:gd name="connsiteX26" fmla="*/ 6257 w 3737830"/>
                <a:gd name="connsiteY26" fmla="*/ 2273583 h 5292857"/>
                <a:gd name="connsiteX27" fmla="*/ 63390 w 3737830"/>
                <a:gd name="connsiteY27" fmla="*/ 2443891 h 5292857"/>
                <a:gd name="connsiteX28" fmla="*/ 125819 w 3737830"/>
                <a:gd name="connsiteY28" fmla="*/ 2469849 h 5292857"/>
                <a:gd name="connsiteX29" fmla="*/ 169750 w 3737830"/>
                <a:gd name="connsiteY29" fmla="*/ 2613798 h 5292857"/>
                <a:gd name="connsiteX30" fmla="*/ 358836 w 3737830"/>
                <a:gd name="connsiteY30" fmla="*/ 2804548 h 5292857"/>
                <a:gd name="connsiteX31" fmla="*/ 521198 w 3737830"/>
                <a:gd name="connsiteY31" fmla="*/ 2892257 h 5292857"/>
                <a:gd name="connsiteX32" fmla="*/ 598137 w 3737830"/>
                <a:gd name="connsiteY32" fmla="*/ 3135838 h 5292857"/>
                <a:gd name="connsiteX33" fmla="*/ 424087 w 3737830"/>
                <a:gd name="connsiteY33" fmla="*/ 3331184 h 5292857"/>
                <a:gd name="connsiteX34" fmla="*/ 292409 w 3737830"/>
                <a:gd name="connsiteY34" fmla="*/ 3556346 h 5292857"/>
                <a:gd name="connsiteX35" fmla="*/ 293251 w 3737830"/>
                <a:gd name="connsiteY35" fmla="*/ 3670361 h 5292857"/>
                <a:gd name="connsiteX36" fmla="*/ 335069 w 3737830"/>
                <a:gd name="connsiteY36" fmla="*/ 3679847 h 5292857"/>
                <a:gd name="connsiteX37" fmla="*/ 355879 w 3737830"/>
                <a:gd name="connsiteY37" fmla="*/ 3689581 h 5292857"/>
                <a:gd name="connsiteX38" fmla="*/ 379289 w 3737830"/>
                <a:gd name="connsiteY38" fmla="*/ 3682502 h 5292857"/>
                <a:gd name="connsiteX39" fmla="*/ 414839 w 3737830"/>
                <a:gd name="connsiteY39" fmla="*/ 3702855 h 5292857"/>
                <a:gd name="connsiteX40" fmla="*/ 446920 w 3737830"/>
                <a:gd name="connsiteY40" fmla="*/ 3695776 h 5292857"/>
                <a:gd name="connsiteX41" fmla="*/ 493741 w 3737830"/>
                <a:gd name="connsiteY41" fmla="*/ 3732943 h 5292857"/>
                <a:gd name="connsiteX42" fmla="*/ 522354 w 3737830"/>
                <a:gd name="connsiteY42" fmla="*/ 3724094 h 5292857"/>
                <a:gd name="connsiteX43" fmla="*/ 532759 w 3737830"/>
                <a:gd name="connsiteY43" fmla="*/ 3741792 h 5292857"/>
                <a:gd name="connsiteX44" fmla="*/ 569175 w 3737830"/>
                <a:gd name="connsiteY44" fmla="*/ 3717014 h 5292857"/>
                <a:gd name="connsiteX45" fmla="*/ 592586 w 3737830"/>
                <a:gd name="connsiteY45" fmla="*/ 3720554 h 5292857"/>
                <a:gd name="connsiteX46" fmla="*/ 610247 w 3737830"/>
                <a:gd name="connsiteY46" fmla="*/ 3714362 h 5292857"/>
                <a:gd name="connsiteX47" fmla="*/ 638542 w 3737830"/>
                <a:gd name="connsiteY47" fmla="*/ 3764424 h 5292857"/>
                <a:gd name="connsiteX48" fmla="*/ 654147 w 3737830"/>
                <a:gd name="connsiteY48" fmla="*/ 3775420 h 5292857"/>
                <a:gd name="connsiteX49" fmla="*/ 687095 w 3737830"/>
                <a:gd name="connsiteY49" fmla="*/ 3777190 h 5292857"/>
                <a:gd name="connsiteX50" fmla="*/ 692298 w 3737830"/>
                <a:gd name="connsiteY50" fmla="*/ 3751527 h 5292857"/>
                <a:gd name="connsiteX51" fmla="*/ 707038 w 3737830"/>
                <a:gd name="connsiteY51" fmla="*/ 3744447 h 5292857"/>
                <a:gd name="connsiteX52" fmla="*/ 706171 w 3737830"/>
                <a:gd name="connsiteY52" fmla="*/ 3728519 h 5292857"/>
                <a:gd name="connsiteX53" fmla="*/ 734784 w 3737830"/>
                <a:gd name="connsiteY53" fmla="*/ 3712590 h 5292857"/>
                <a:gd name="connsiteX54" fmla="*/ 751258 w 3737830"/>
                <a:gd name="connsiteY54" fmla="*/ 3718784 h 5292857"/>
                <a:gd name="connsiteX55" fmla="*/ 767732 w 3737830"/>
                <a:gd name="connsiteY55" fmla="*/ 3688697 h 5292857"/>
                <a:gd name="connsiteX56" fmla="*/ 818889 w 3737830"/>
                <a:gd name="connsiteY56" fmla="*/ 3698431 h 5292857"/>
                <a:gd name="connsiteX57" fmla="*/ 834496 w 3737830"/>
                <a:gd name="connsiteY57" fmla="*/ 3730288 h 5292857"/>
                <a:gd name="connsiteX58" fmla="*/ 868311 w 3737830"/>
                <a:gd name="connsiteY58" fmla="*/ 3683387 h 5292857"/>
                <a:gd name="connsiteX59" fmla="*/ 908196 w 3737830"/>
                <a:gd name="connsiteY59" fmla="*/ 3669228 h 5292857"/>
                <a:gd name="connsiteX60" fmla="*/ 934208 w 3737830"/>
                <a:gd name="connsiteY60" fmla="*/ 3674538 h 5292857"/>
                <a:gd name="connsiteX61" fmla="*/ 968890 w 3737830"/>
                <a:gd name="connsiteY61" fmla="*/ 3647105 h 5292857"/>
                <a:gd name="connsiteX62" fmla="*/ 994035 w 3737830"/>
                <a:gd name="connsiteY62" fmla="*/ 3640910 h 5292857"/>
                <a:gd name="connsiteX63" fmla="*/ 1026983 w 3737830"/>
                <a:gd name="connsiteY63" fmla="*/ 3599318 h 5292857"/>
                <a:gd name="connsiteX64" fmla="*/ 1054920 w 3737830"/>
                <a:gd name="connsiteY64" fmla="*/ 3580857 h 5292857"/>
                <a:gd name="connsiteX65" fmla="*/ 1068602 w 3737830"/>
                <a:gd name="connsiteY65" fmla="*/ 3593124 h 5292857"/>
                <a:gd name="connsiteX66" fmla="*/ 1093747 w 3737830"/>
                <a:gd name="connsiteY66" fmla="*/ 3608168 h 5292857"/>
                <a:gd name="connsiteX67" fmla="*/ 1105885 w 3737830"/>
                <a:gd name="connsiteY67" fmla="*/ 3580735 h 5292857"/>
                <a:gd name="connsiteX68" fmla="*/ 1116290 w 3737830"/>
                <a:gd name="connsiteY68" fmla="*/ 3585159 h 5292857"/>
                <a:gd name="connsiteX69" fmla="*/ 1138834 w 3737830"/>
                <a:gd name="connsiteY69" fmla="*/ 3550647 h 5292857"/>
                <a:gd name="connsiteX70" fmla="*/ 1159643 w 3737830"/>
                <a:gd name="connsiteY70" fmla="*/ 3545337 h 5292857"/>
                <a:gd name="connsiteX71" fmla="*/ 1169181 w 3737830"/>
                <a:gd name="connsiteY71" fmla="*/ 3554187 h 5292857"/>
                <a:gd name="connsiteX72" fmla="*/ 1177851 w 3737830"/>
                <a:gd name="connsiteY72" fmla="*/ 3545337 h 5292857"/>
                <a:gd name="connsiteX73" fmla="*/ 1187389 w 3737830"/>
                <a:gd name="connsiteY73" fmla="*/ 3543568 h 5292857"/>
                <a:gd name="connsiteX74" fmla="*/ 1189990 w 3737830"/>
                <a:gd name="connsiteY74" fmla="*/ 3533833 h 5292857"/>
                <a:gd name="connsiteX75" fmla="*/ 1204730 w 3737830"/>
                <a:gd name="connsiteY75" fmla="*/ 3527639 h 5292857"/>
                <a:gd name="connsiteX76" fmla="*/ 1251551 w 3737830"/>
                <a:gd name="connsiteY76" fmla="*/ 3524099 h 5292857"/>
                <a:gd name="connsiteX77" fmla="*/ 1263690 w 3737830"/>
                <a:gd name="connsiteY77" fmla="*/ 3532948 h 5292857"/>
                <a:gd name="connsiteX78" fmla="*/ 1274095 w 3737830"/>
                <a:gd name="connsiteY78" fmla="*/ 3522329 h 5292857"/>
                <a:gd name="connsiteX79" fmla="*/ 1278430 w 3737830"/>
                <a:gd name="connsiteY79" fmla="*/ 3501976 h 5292857"/>
                <a:gd name="connsiteX80" fmla="*/ 1273228 w 3737830"/>
                <a:gd name="connsiteY80" fmla="*/ 3489587 h 5292857"/>
                <a:gd name="connsiteX81" fmla="*/ 1289702 w 3737830"/>
                <a:gd name="connsiteY81" fmla="*/ 3474543 h 5292857"/>
                <a:gd name="connsiteX82" fmla="*/ 1300974 w 3737830"/>
                <a:gd name="connsiteY82" fmla="*/ 3476313 h 5292857"/>
                <a:gd name="connsiteX83" fmla="*/ 1300974 w 3737830"/>
                <a:gd name="connsiteY83" fmla="*/ 3499321 h 5292857"/>
                <a:gd name="connsiteX84" fmla="*/ 1315714 w 3737830"/>
                <a:gd name="connsiteY84" fmla="*/ 3489587 h 5292857"/>
                <a:gd name="connsiteX85" fmla="*/ 1327853 w 3737830"/>
                <a:gd name="connsiteY85" fmla="*/ 3486932 h 5292857"/>
                <a:gd name="connsiteX86" fmla="*/ 1350396 w 3737830"/>
                <a:gd name="connsiteY86" fmla="*/ 3479852 h 5292857"/>
                <a:gd name="connsiteX87" fmla="*/ 1374674 w 3737830"/>
                <a:gd name="connsiteY87" fmla="*/ 3482507 h 5292857"/>
                <a:gd name="connsiteX88" fmla="*/ 1368604 w 3737830"/>
                <a:gd name="connsiteY88" fmla="*/ 3494011 h 5292857"/>
                <a:gd name="connsiteX89" fmla="*/ 1369472 w 3737830"/>
                <a:gd name="connsiteY89" fmla="*/ 3517020 h 5292857"/>
                <a:gd name="connsiteX90" fmla="*/ 1392882 w 3737830"/>
                <a:gd name="connsiteY90" fmla="*/ 3492241 h 5292857"/>
                <a:gd name="connsiteX91" fmla="*/ 1416293 w 3737830"/>
                <a:gd name="connsiteY91" fmla="*/ 3491357 h 5292857"/>
                <a:gd name="connsiteX92" fmla="*/ 1442779 w 3737830"/>
                <a:gd name="connsiteY92" fmla="*/ 3466701 h 5292857"/>
                <a:gd name="connsiteX93" fmla="*/ 1499530 w 3737830"/>
                <a:gd name="connsiteY93" fmla="*/ 3501976 h 5292857"/>
                <a:gd name="connsiteX94" fmla="*/ 1544618 w 3737830"/>
                <a:gd name="connsiteY94" fmla="*/ 3581620 h 5292857"/>
                <a:gd name="connsiteX95" fmla="*/ 1551554 w 3737830"/>
                <a:gd name="connsiteY95" fmla="*/ 3574540 h 5292857"/>
                <a:gd name="connsiteX96" fmla="*/ 1567161 w 3737830"/>
                <a:gd name="connsiteY96" fmla="*/ 3575426 h 5292857"/>
                <a:gd name="connsiteX97" fmla="*/ 1578433 w 3737830"/>
                <a:gd name="connsiteY97" fmla="*/ 3586929 h 5292857"/>
                <a:gd name="connsiteX98" fmla="*/ 1613115 w 3737830"/>
                <a:gd name="connsiteY98" fmla="*/ 3594009 h 5292857"/>
                <a:gd name="connsiteX99" fmla="*/ 1653867 w 3737830"/>
                <a:gd name="connsiteY99" fmla="*/ 3578080 h 5292857"/>
                <a:gd name="connsiteX100" fmla="*/ 1694619 w 3737830"/>
                <a:gd name="connsiteY100" fmla="*/ 3586929 h 5292857"/>
                <a:gd name="connsiteX101" fmla="*/ 1693752 w 3737830"/>
                <a:gd name="connsiteY101" fmla="*/ 3627636 h 5292857"/>
                <a:gd name="connsiteX102" fmla="*/ 1721498 w 3737830"/>
                <a:gd name="connsiteY102" fmla="*/ 3656839 h 5292857"/>
                <a:gd name="connsiteX103" fmla="*/ 1761383 w 3737830"/>
                <a:gd name="connsiteY103" fmla="*/ 3656839 h 5292857"/>
                <a:gd name="connsiteX104" fmla="*/ 1760429 w 3737830"/>
                <a:gd name="connsiteY104" fmla="*/ 3685379 h 5292857"/>
                <a:gd name="connsiteX105" fmla="*/ 1778441 w 3737830"/>
                <a:gd name="connsiteY105" fmla="*/ 3689061 h 5292857"/>
                <a:gd name="connsiteX106" fmla="*/ 1800298 w 3737830"/>
                <a:gd name="connsiteY106" fmla="*/ 3684413 h 5292857"/>
                <a:gd name="connsiteX107" fmla="*/ 1813047 w 3737830"/>
                <a:gd name="connsiteY107" fmla="*/ 3669542 h 5292857"/>
                <a:gd name="connsiteX108" fmla="*/ 1833083 w 3737830"/>
                <a:gd name="connsiteY108" fmla="*/ 3667683 h 5292857"/>
                <a:gd name="connsiteX109" fmla="*/ 1855684 w 3737830"/>
                <a:gd name="connsiteY109" fmla="*/ 3637806 h 5292857"/>
                <a:gd name="connsiteX110" fmla="*/ 1862226 w 3737830"/>
                <a:gd name="connsiteY110" fmla="*/ 3644447 h 5292857"/>
                <a:gd name="connsiteX111" fmla="*/ 1853117 w 3737830"/>
                <a:gd name="connsiteY111" fmla="*/ 3669542 h 5292857"/>
                <a:gd name="connsiteX112" fmla="*/ 1870421 w 3737830"/>
                <a:gd name="connsiteY112" fmla="*/ 3712298 h 5292857"/>
                <a:gd name="connsiteX113" fmla="*/ 1874064 w 3737830"/>
                <a:gd name="connsiteY113" fmla="*/ 3742970 h 5292857"/>
                <a:gd name="connsiteX114" fmla="*/ 1873154 w 3737830"/>
                <a:gd name="connsiteY114" fmla="*/ 3769925 h 5292857"/>
                <a:gd name="connsiteX115" fmla="*/ 1893189 w 3737830"/>
                <a:gd name="connsiteY115" fmla="*/ 3781078 h 5292857"/>
                <a:gd name="connsiteX116" fmla="*/ 1911403 w 3737830"/>
                <a:gd name="connsiteY116" fmla="*/ 3782937 h 5292857"/>
                <a:gd name="connsiteX117" fmla="*/ 1913224 w 3737830"/>
                <a:gd name="connsiteY117" fmla="*/ 3799668 h 5292857"/>
                <a:gd name="connsiteX118" fmla="*/ 1923242 w 3737830"/>
                <a:gd name="connsiteY118" fmla="*/ 3816398 h 5292857"/>
                <a:gd name="connsiteX119" fmla="*/ 1921420 w 3737830"/>
                <a:gd name="connsiteY119" fmla="*/ 3828481 h 5292857"/>
                <a:gd name="connsiteX120" fmla="*/ 1909581 w 3737830"/>
                <a:gd name="connsiteY120" fmla="*/ 3831270 h 5292857"/>
                <a:gd name="connsiteX121" fmla="*/ 1906849 w 3737830"/>
                <a:gd name="connsiteY121" fmla="*/ 3821975 h 5292857"/>
                <a:gd name="connsiteX122" fmla="*/ 1894100 w 3737830"/>
                <a:gd name="connsiteY122" fmla="*/ 3826622 h 5292857"/>
                <a:gd name="connsiteX123" fmla="*/ 1890457 w 3737830"/>
                <a:gd name="connsiteY123" fmla="*/ 3846141 h 5292857"/>
                <a:gd name="connsiteX124" fmla="*/ 1878618 w 3737830"/>
                <a:gd name="connsiteY124" fmla="*/ 3858224 h 5292857"/>
                <a:gd name="connsiteX125" fmla="*/ 1885903 w 3737830"/>
                <a:gd name="connsiteY125" fmla="*/ 3884249 h 5292857"/>
                <a:gd name="connsiteX126" fmla="*/ 1875886 w 3737830"/>
                <a:gd name="connsiteY126" fmla="*/ 3924216 h 5292857"/>
                <a:gd name="connsiteX127" fmla="*/ 1895010 w 3737830"/>
                <a:gd name="connsiteY127" fmla="*/ 3936299 h 5292857"/>
                <a:gd name="connsiteX128" fmla="*/ 1912314 w 3737830"/>
                <a:gd name="connsiteY128" fmla="*/ 3958606 h 5292857"/>
                <a:gd name="connsiteX129" fmla="*/ 1907760 w 3737830"/>
                <a:gd name="connsiteY129" fmla="*/ 3967901 h 5292857"/>
                <a:gd name="connsiteX130" fmla="*/ 1909581 w 3737830"/>
                <a:gd name="connsiteY130" fmla="*/ 3979055 h 5292857"/>
                <a:gd name="connsiteX131" fmla="*/ 1884992 w 3737830"/>
                <a:gd name="connsiteY131" fmla="*/ 3993927 h 5292857"/>
                <a:gd name="connsiteX132" fmla="*/ 1879528 w 3737830"/>
                <a:gd name="connsiteY132" fmla="*/ 4009728 h 5292857"/>
                <a:gd name="connsiteX133" fmla="*/ 1809404 w 3737830"/>
                <a:gd name="connsiteY133" fmla="*/ 4037612 h 5292857"/>
                <a:gd name="connsiteX134" fmla="*/ 1823065 w 3737830"/>
                <a:gd name="connsiteY134" fmla="*/ 4052483 h 5292857"/>
                <a:gd name="connsiteX135" fmla="*/ 1815780 w 3737830"/>
                <a:gd name="connsiteY135" fmla="*/ 4067355 h 5292857"/>
                <a:gd name="connsiteX136" fmla="*/ 1833083 w 3737830"/>
                <a:gd name="connsiteY136" fmla="*/ 4098957 h 5292857"/>
                <a:gd name="connsiteX137" fmla="*/ 1851297 w 3737830"/>
                <a:gd name="connsiteY137" fmla="*/ 4098957 h 5292857"/>
                <a:gd name="connsiteX138" fmla="*/ 1872243 w 3737830"/>
                <a:gd name="connsiteY138" fmla="*/ 4117546 h 5292857"/>
                <a:gd name="connsiteX139" fmla="*/ 1884082 w 3737830"/>
                <a:gd name="connsiteY139" fmla="*/ 4126841 h 5292857"/>
                <a:gd name="connsiteX140" fmla="*/ 1895921 w 3737830"/>
                <a:gd name="connsiteY140" fmla="*/ 4175173 h 5292857"/>
                <a:gd name="connsiteX141" fmla="*/ 1881349 w 3737830"/>
                <a:gd name="connsiteY141" fmla="*/ 4193762 h 5292857"/>
                <a:gd name="connsiteX142" fmla="*/ 1896832 w 3737830"/>
                <a:gd name="connsiteY142" fmla="*/ 4199339 h 5292857"/>
                <a:gd name="connsiteX143" fmla="*/ 1902296 w 3737830"/>
                <a:gd name="connsiteY143" fmla="*/ 4209564 h 5292857"/>
                <a:gd name="connsiteX144" fmla="*/ 1948742 w 3737830"/>
                <a:gd name="connsiteY144" fmla="*/ 4229082 h 5292857"/>
                <a:gd name="connsiteX145" fmla="*/ 1986991 w 3737830"/>
                <a:gd name="connsiteY145" fmla="*/ 4230941 h 5292857"/>
                <a:gd name="connsiteX146" fmla="*/ 1997008 w 3737830"/>
                <a:gd name="connsiteY146" fmla="*/ 4243954 h 5292857"/>
                <a:gd name="connsiteX147" fmla="*/ 2015222 w 3737830"/>
                <a:gd name="connsiteY147" fmla="*/ 4250460 h 5292857"/>
                <a:gd name="connsiteX148" fmla="*/ 2017044 w 3737830"/>
                <a:gd name="connsiteY148" fmla="*/ 4276485 h 5292857"/>
                <a:gd name="connsiteX149" fmla="*/ 2069313 w 3737830"/>
                <a:gd name="connsiteY149" fmla="*/ 4257313 h 5292857"/>
                <a:gd name="connsiteX150" fmla="*/ 2062579 w 3737830"/>
                <a:gd name="connsiteY150" fmla="*/ 4282062 h 5292857"/>
                <a:gd name="connsiteX151" fmla="*/ 2075328 w 3737830"/>
                <a:gd name="connsiteY151" fmla="*/ 4304369 h 5292857"/>
                <a:gd name="connsiteX152" fmla="*/ 2056204 w 3737830"/>
                <a:gd name="connsiteY152" fmla="*/ 4313664 h 5292857"/>
                <a:gd name="connsiteX153" fmla="*/ 2068043 w 3737830"/>
                <a:gd name="connsiteY153" fmla="*/ 4321100 h 5292857"/>
                <a:gd name="connsiteX154" fmla="*/ 2078061 w 3737830"/>
                <a:gd name="connsiteY154" fmla="*/ 4341548 h 5292857"/>
                <a:gd name="connsiteX155" fmla="*/ 2064400 w 3737830"/>
                <a:gd name="connsiteY155" fmla="*/ 4361067 h 5292857"/>
                <a:gd name="connsiteX156" fmla="*/ 2056204 w 3737830"/>
                <a:gd name="connsiteY156" fmla="*/ 4380586 h 5292857"/>
                <a:gd name="connsiteX157" fmla="*/ 2033436 w 3737830"/>
                <a:gd name="connsiteY157" fmla="*/ 4400105 h 5292857"/>
                <a:gd name="connsiteX158" fmla="*/ 2037990 w 3737830"/>
                <a:gd name="connsiteY158" fmla="*/ 4411258 h 5292857"/>
                <a:gd name="connsiteX159" fmla="*/ 2053472 w 3737830"/>
                <a:gd name="connsiteY159" fmla="*/ 4401034 h 5292857"/>
                <a:gd name="connsiteX160" fmla="*/ 2052561 w 3737830"/>
                <a:gd name="connsiteY160" fmla="*/ 4432636 h 5292857"/>
                <a:gd name="connsiteX161" fmla="*/ 2033436 w 3737830"/>
                <a:gd name="connsiteY161" fmla="*/ 4438213 h 5292857"/>
                <a:gd name="connsiteX162" fmla="*/ 2042543 w 3737830"/>
                <a:gd name="connsiteY162" fmla="*/ 4480040 h 5292857"/>
                <a:gd name="connsiteX163" fmla="*/ 2017044 w 3737830"/>
                <a:gd name="connsiteY163" fmla="*/ 4512571 h 5292857"/>
                <a:gd name="connsiteX164" fmla="*/ 2007937 w 3737830"/>
                <a:gd name="connsiteY164" fmla="*/ 4507923 h 5292857"/>
                <a:gd name="connsiteX165" fmla="*/ 2001562 w 3737830"/>
                <a:gd name="connsiteY165" fmla="*/ 4520936 h 5292857"/>
                <a:gd name="connsiteX166" fmla="*/ 1984259 w 3737830"/>
                <a:gd name="connsiteY166" fmla="*/ 4509783 h 5292857"/>
                <a:gd name="connsiteX167" fmla="*/ 1950563 w 3737830"/>
                <a:gd name="connsiteY167" fmla="*/ 4519077 h 5292857"/>
                <a:gd name="connsiteX168" fmla="*/ 1963313 w 3737830"/>
                <a:gd name="connsiteY168" fmla="*/ 4536737 h 5292857"/>
                <a:gd name="connsiteX169" fmla="*/ 1934170 w 3737830"/>
                <a:gd name="connsiteY169" fmla="*/ 4572057 h 5292857"/>
                <a:gd name="connsiteX170" fmla="*/ 1926885 w 3737830"/>
                <a:gd name="connsiteY170" fmla="*/ 4600870 h 5292857"/>
                <a:gd name="connsiteX171" fmla="*/ 1898653 w 3737830"/>
                <a:gd name="connsiteY171" fmla="*/ 4582281 h 5292857"/>
                <a:gd name="connsiteX172" fmla="*/ 1865868 w 3737830"/>
                <a:gd name="connsiteY172" fmla="*/ 4631543 h 5292857"/>
                <a:gd name="connsiteX173" fmla="*/ 1869511 w 3737830"/>
                <a:gd name="connsiteY173" fmla="*/ 4645485 h 5292857"/>
                <a:gd name="connsiteX174" fmla="*/ 1869511 w 3737830"/>
                <a:gd name="connsiteY174" fmla="*/ 4657568 h 5292857"/>
                <a:gd name="connsiteX175" fmla="*/ 1884992 w 3737830"/>
                <a:gd name="connsiteY175" fmla="*/ 4678016 h 5292857"/>
                <a:gd name="connsiteX176" fmla="*/ 1876796 w 3737830"/>
                <a:gd name="connsiteY176" fmla="*/ 4700324 h 5292857"/>
                <a:gd name="connsiteX177" fmla="*/ 1880439 w 3737830"/>
                <a:gd name="connsiteY177" fmla="*/ 4714266 h 5292857"/>
                <a:gd name="connsiteX178" fmla="*/ 1874976 w 3737830"/>
                <a:gd name="connsiteY178" fmla="*/ 4726348 h 5292857"/>
                <a:gd name="connsiteX179" fmla="*/ 1886814 w 3737830"/>
                <a:gd name="connsiteY179" fmla="*/ 4729137 h 5292857"/>
                <a:gd name="connsiteX180" fmla="*/ 1911403 w 3737830"/>
                <a:gd name="connsiteY180" fmla="*/ 4765386 h 5292857"/>
                <a:gd name="connsiteX181" fmla="*/ 1944188 w 3737830"/>
                <a:gd name="connsiteY181" fmla="*/ 4783976 h 5292857"/>
                <a:gd name="connsiteX182" fmla="*/ 1942366 w 3737830"/>
                <a:gd name="connsiteY182" fmla="*/ 4806283 h 5292857"/>
                <a:gd name="connsiteX183" fmla="*/ 1965369 w 3737830"/>
                <a:gd name="connsiteY183" fmla="*/ 4849738 h 5292857"/>
                <a:gd name="connsiteX184" fmla="*/ 1997919 w 3737830"/>
                <a:gd name="connsiteY184" fmla="*/ 4851827 h 5292857"/>
                <a:gd name="connsiteX185" fmla="*/ 2058025 w 3737830"/>
                <a:gd name="connsiteY185" fmla="*/ 4830450 h 5292857"/>
                <a:gd name="connsiteX186" fmla="*/ 2153649 w 3737830"/>
                <a:gd name="connsiteY186" fmla="*/ 4863910 h 5292857"/>
                <a:gd name="connsiteX187" fmla="*/ 2186433 w 3737830"/>
                <a:gd name="connsiteY187" fmla="*/ 4963364 h 5292857"/>
                <a:gd name="connsiteX188" fmla="*/ 2386787 w 3737830"/>
                <a:gd name="connsiteY188" fmla="*/ 5174353 h 5292857"/>
                <a:gd name="connsiteX189" fmla="*/ 2560730 w 3737830"/>
                <a:gd name="connsiteY189" fmla="*/ 5239416 h 5292857"/>
                <a:gd name="connsiteX190" fmla="*/ 2702849 w 3737830"/>
                <a:gd name="connsiteY190" fmla="*/ 5188594 h 5292857"/>
                <a:gd name="connsiteX191" fmla="*/ 2821189 w 3737830"/>
                <a:gd name="connsiteY191" fmla="*/ 5291466 h 5292857"/>
                <a:gd name="connsiteX192" fmla="*/ 2958705 w 3737830"/>
                <a:gd name="connsiteY192" fmla="*/ 5242204 h 5292857"/>
                <a:gd name="connsiteX193" fmla="*/ 3506718 w 3737830"/>
                <a:gd name="connsiteY193" fmla="*/ 5218739 h 5292857"/>
                <a:gd name="connsiteX194" fmla="*/ 3737830 w 3737830"/>
                <a:gd name="connsiteY194" fmla="*/ 4465112 h 5292857"/>
                <a:gd name="connsiteX195" fmla="*/ 3707685 w 3737830"/>
                <a:gd name="connsiteY195" fmla="*/ 3801921 h 5292857"/>
                <a:gd name="connsiteX196" fmla="*/ 3737830 w 3737830"/>
                <a:gd name="connsiteY196" fmla="*/ 3289455 h 5292857"/>
                <a:gd name="connsiteX197" fmla="*/ 3446427 w 3737830"/>
                <a:gd name="connsiteY197" fmla="*/ 2666457 h 5292857"/>
                <a:gd name="connsiteX198" fmla="*/ 2853575 w 3737830"/>
                <a:gd name="connsiteY198" fmla="*/ 2676506 h 5292857"/>
                <a:gd name="connsiteX199" fmla="*/ 2572221 w 3737830"/>
                <a:gd name="connsiteY199" fmla="*/ 2475539 h 5292857"/>
                <a:gd name="connsiteX200" fmla="*/ 2793285 w 3737830"/>
                <a:gd name="connsiteY200" fmla="*/ 2274572 h 5292857"/>
                <a:gd name="connsiteX201" fmla="*/ 2873671 w 3737830"/>
                <a:gd name="connsiteY201" fmla="*/ 2013314 h 5292857"/>
                <a:gd name="connsiteX202" fmla="*/ 3144977 w 3737830"/>
                <a:gd name="connsiteY202" fmla="*/ 1782202 h 5292857"/>
                <a:gd name="connsiteX203" fmla="*/ 2984203 w 3737830"/>
                <a:gd name="connsiteY203" fmla="*/ 1330027 h 5292857"/>
                <a:gd name="connsiteX204" fmla="*/ 3165074 w 3737830"/>
                <a:gd name="connsiteY204" fmla="*/ 1108963 h 5292857"/>
                <a:gd name="connsiteX205" fmla="*/ 3438708 w 3737830"/>
                <a:gd name="connsiteY205" fmla="*/ 708324 h 5292857"/>
                <a:gd name="connsiteX206" fmla="*/ 3377270 w 3737830"/>
                <a:gd name="connsiteY206" fmla="*/ 563993 h 5292857"/>
                <a:gd name="connsiteX207" fmla="*/ 3316598 w 3737830"/>
                <a:gd name="connsiteY207" fmla="*/ 440404 h 5292857"/>
                <a:gd name="connsiteX208" fmla="*/ 3332784 w 3737830"/>
                <a:gd name="connsiteY208" fmla="*/ 263417 h 5292857"/>
                <a:gd name="connsiteX209" fmla="*/ 3106192 w 3737830"/>
                <a:gd name="connsiteY209" fmla="*/ 128907 h 5292857"/>
                <a:gd name="connsiteX210" fmla="*/ 3124462 w 3737830"/>
                <a:gd name="connsiteY210" fmla="*/ 12400 h 5292857"/>
                <a:gd name="connsiteX211" fmla="*/ 3020642 w 3737830"/>
                <a:gd name="connsiteY211" fmla="*/ 1477 h 5292857"/>
                <a:gd name="connsiteX212" fmla="*/ 2958526 w 3737830"/>
                <a:gd name="connsiteY212" fmla="*/ 38129 h 5292857"/>
                <a:gd name="connsiteX213" fmla="*/ 2965150 w 3737830"/>
                <a:gd name="connsiteY213" fmla="*/ 223300 h 5292857"/>
                <a:gd name="connsiteX214" fmla="*/ 2780177 w 3737830"/>
                <a:gd name="connsiteY214" fmla="*/ 305894 h 5292857"/>
                <a:gd name="connsiteX215" fmla="*/ 2762617 w 3737830"/>
                <a:gd name="connsiteY215" fmla="*/ 448814 h 5292857"/>
                <a:gd name="connsiteX0" fmla="*/ 2762617 w 3737830"/>
                <a:gd name="connsiteY0" fmla="*/ 448814 h 5548701"/>
                <a:gd name="connsiteX1" fmla="*/ 2424105 w 3737830"/>
                <a:gd name="connsiteY1" fmla="*/ 558395 h 5548701"/>
                <a:gd name="connsiteX2" fmla="*/ 2293527 w 3737830"/>
                <a:gd name="connsiteY2" fmla="*/ 545493 h 5548701"/>
                <a:gd name="connsiteX3" fmla="*/ 2241444 w 3737830"/>
                <a:gd name="connsiteY3" fmla="*/ 716503 h 5548701"/>
                <a:gd name="connsiteX4" fmla="*/ 2040286 w 3737830"/>
                <a:gd name="connsiteY4" fmla="*/ 792017 h 5548701"/>
                <a:gd name="connsiteX5" fmla="*/ 1996355 w 3737830"/>
                <a:gd name="connsiteY5" fmla="*/ 709423 h 5548701"/>
                <a:gd name="connsiteX6" fmla="*/ 1883059 w 3737830"/>
                <a:gd name="connsiteY6" fmla="*/ 810896 h 5548701"/>
                <a:gd name="connsiteX7" fmla="*/ 1700399 w 3737830"/>
                <a:gd name="connsiteY7" fmla="*/ 820335 h 5548701"/>
                <a:gd name="connsiteX8" fmla="*/ 1591727 w 3737830"/>
                <a:gd name="connsiteY8" fmla="*/ 910008 h 5548701"/>
                <a:gd name="connsiteX9" fmla="*/ 1478186 w 3737830"/>
                <a:gd name="connsiteY9" fmla="*/ 938674 h 5548701"/>
                <a:gd name="connsiteX10" fmla="*/ 1392881 w 3737830"/>
                <a:gd name="connsiteY10" fmla="*/ 1179028 h 5548701"/>
                <a:gd name="connsiteX11" fmla="*/ 1249527 w 3737830"/>
                <a:gd name="connsiteY11" fmla="*/ 1112953 h 5548701"/>
                <a:gd name="connsiteX12" fmla="*/ 1184787 w 3737830"/>
                <a:gd name="connsiteY12" fmla="*/ 1226224 h 5548701"/>
                <a:gd name="connsiteX13" fmla="*/ 1214845 w 3737830"/>
                <a:gd name="connsiteY13" fmla="*/ 1445687 h 5548701"/>
                <a:gd name="connsiteX14" fmla="*/ 1062243 w 3737830"/>
                <a:gd name="connsiteY14" fmla="*/ 1497603 h 5548701"/>
                <a:gd name="connsiteX15" fmla="*/ 1018312 w 3737830"/>
                <a:gd name="connsiteY15" fmla="*/ 1415010 h 5548701"/>
                <a:gd name="connsiteX16" fmla="*/ 932762 w 3737830"/>
                <a:gd name="connsiteY16" fmla="*/ 1436248 h 5548701"/>
                <a:gd name="connsiteX17" fmla="*/ 902682 w 3737830"/>
                <a:gd name="connsiteY17" fmla="*/ 1355452 h 5548701"/>
                <a:gd name="connsiteX18" fmla="*/ 646054 w 3737830"/>
                <a:gd name="connsiteY18" fmla="*/ 1443327 h 5548701"/>
                <a:gd name="connsiteX19" fmla="*/ 553567 w 3737830"/>
                <a:gd name="connsiteY19" fmla="*/ 1318257 h 5548701"/>
                <a:gd name="connsiteX20" fmla="*/ 528134 w 3737830"/>
                <a:gd name="connsiteY20" fmla="*/ 1490524 h 5548701"/>
                <a:gd name="connsiteX21" fmla="*/ 384780 w 3737830"/>
                <a:gd name="connsiteY21" fmla="*/ 1490524 h 5548701"/>
                <a:gd name="connsiteX22" fmla="*/ 289981 w 3737830"/>
                <a:gd name="connsiteY22" fmla="*/ 1625034 h 5548701"/>
                <a:gd name="connsiteX23" fmla="*/ 132783 w 3737830"/>
                <a:gd name="connsiteY23" fmla="*/ 1704252 h 5548701"/>
                <a:gd name="connsiteX24" fmla="*/ 137379 w 3737830"/>
                <a:gd name="connsiteY24" fmla="*/ 1825618 h 5548701"/>
                <a:gd name="connsiteX25" fmla="*/ 33332 w 3737830"/>
                <a:gd name="connsiteY25" fmla="*/ 1927091 h 5548701"/>
                <a:gd name="connsiteX26" fmla="*/ 6257 w 3737830"/>
                <a:gd name="connsiteY26" fmla="*/ 2273583 h 5548701"/>
                <a:gd name="connsiteX27" fmla="*/ 63390 w 3737830"/>
                <a:gd name="connsiteY27" fmla="*/ 2443891 h 5548701"/>
                <a:gd name="connsiteX28" fmla="*/ 125819 w 3737830"/>
                <a:gd name="connsiteY28" fmla="*/ 2469849 h 5548701"/>
                <a:gd name="connsiteX29" fmla="*/ 169750 w 3737830"/>
                <a:gd name="connsiteY29" fmla="*/ 2613798 h 5548701"/>
                <a:gd name="connsiteX30" fmla="*/ 358836 w 3737830"/>
                <a:gd name="connsiteY30" fmla="*/ 2804548 h 5548701"/>
                <a:gd name="connsiteX31" fmla="*/ 521198 w 3737830"/>
                <a:gd name="connsiteY31" fmla="*/ 2892257 h 5548701"/>
                <a:gd name="connsiteX32" fmla="*/ 598137 w 3737830"/>
                <a:gd name="connsiteY32" fmla="*/ 3135838 h 5548701"/>
                <a:gd name="connsiteX33" fmla="*/ 424087 w 3737830"/>
                <a:gd name="connsiteY33" fmla="*/ 3331184 h 5548701"/>
                <a:gd name="connsiteX34" fmla="*/ 292409 w 3737830"/>
                <a:gd name="connsiteY34" fmla="*/ 3556346 h 5548701"/>
                <a:gd name="connsiteX35" fmla="*/ 293251 w 3737830"/>
                <a:gd name="connsiteY35" fmla="*/ 3670361 h 5548701"/>
                <a:gd name="connsiteX36" fmla="*/ 335069 w 3737830"/>
                <a:gd name="connsiteY36" fmla="*/ 3679847 h 5548701"/>
                <a:gd name="connsiteX37" fmla="*/ 355879 w 3737830"/>
                <a:gd name="connsiteY37" fmla="*/ 3689581 h 5548701"/>
                <a:gd name="connsiteX38" fmla="*/ 379289 w 3737830"/>
                <a:gd name="connsiteY38" fmla="*/ 3682502 h 5548701"/>
                <a:gd name="connsiteX39" fmla="*/ 414839 w 3737830"/>
                <a:gd name="connsiteY39" fmla="*/ 3702855 h 5548701"/>
                <a:gd name="connsiteX40" fmla="*/ 446920 w 3737830"/>
                <a:gd name="connsiteY40" fmla="*/ 3695776 h 5548701"/>
                <a:gd name="connsiteX41" fmla="*/ 493741 w 3737830"/>
                <a:gd name="connsiteY41" fmla="*/ 3732943 h 5548701"/>
                <a:gd name="connsiteX42" fmla="*/ 522354 w 3737830"/>
                <a:gd name="connsiteY42" fmla="*/ 3724094 h 5548701"/>
                <a:gd name="connsiteX43" fmla="*/ 532759 w 3737830"/>
                <a:gd name="connsiteY43" fmla="*/ 3741792 h 5548701"/>
                <a:gd name="connsiteX44" fmla="*/ 569175 w 3737830"/>
                <a:gd name="connsiteY44" fmla="*/ 3717014 h 5548701"/>
                <a:gd name="connsiteX45" fmla="*/ 592586 w 3737830"/>
                <a:gd name="connsiteY45" fmla="*/ 3720554 h 5548701"/>
                <a:gd name="connsiteX46" fmla="*/ 610247 w 3737830"/>
                <a:gd name="connsiteY46" fmla="*/ 3714362 h 5548701"/>
                <a:gd name="connsiteX47" fmla="*/ 638542 w 3737830"/>
                <a:gd name="connsiteY47" fmla="*/ 3764424 h 5548701"/>
                <a:gd name="connsiteX48" fmla="*/ 654147 w 3737830"/>
                <a:gd name="connsiteY48" fmla="*/ 3775420 h 5548701"/>
                <a:gd name="connsiteX49" fmla="*/ 687095 w 3737830"/>
                <a:gd name="connsiteY49" fmla="*/ 3777190 h 5548701"/>
                <a:gd name="connsiteX50" fmla="*/ 692298 w 3737830"/>
                <a:gd name="connsiteY50" fmla="*/ 3751527 h 5548701"/>
                <a:gd name="connsiteX51" fmla="*/ 707038 w 3737830"/>
                <a:gd name="connsiteY51" fmla="*/ 3744447 h 5548701"/>
                <a:gd name="connsiteX52" fmla="*/ 706171 w 3737830"/>
                <a:gd name="connsiteY52" fmla="*/ 3728519 h 5548701"/>
                <a:gd name="connsiteX53" fmla="*/ 734784 w 3737830"/>
                <a:gd name="connsiteY53" fmla="*/ 3712590 h 5548701"/>
                <a:gd name="connsiteX54" fmla="*/ 751258 w 3737830"/>
                <a:gd name="connsiteY54" fmla="*/ 3718784 h 5548701"/>
                <a:gd name="connsiteX55" fmla="*/ 767732 w 3737830"/>
                <a:gd name="connsiteY55" fmla="*/ 3688697 h 5548701"/>
                <a:gd name="connsiteX56" fmla="*/ 818889 w 3737830"/>
                <a:gd name="connsiteY56" fmla="*/ 3698431 h 5548701"/>
                <a:gd name="connsiteX57" fmla="*/ 834496 w 3737830"/>
                <a:gd name="connsiteY57" fmla="*/ 3730288 h 5548701"/>
                <a:gd name="connsiteX58" fmla="*/ 868311 w 3737830"/>
                <a:gd name="connsiteY58" fmla="*/ 3683387 h 5548701"/>
                <a:gd name="connsiteX59" fmla="*/ 908196 w 3737830"/>
                <a:gd name="connsiteY59" fmla="*/ 3669228 h 5548701"/>
                <a:gd name="connsiteX60" fmla="*/ 934208 w 3737830"/>
                <a:gd name="connsiteY60" fmla="*/ 3674538 h 5548701"/>
                <a:gd name="connsiteX61" fmla="*/ 968890 w 3737830"/>
                <a:gd name="connsiteY61" fmla="*/ 3647105 h 5548701"/>
                <a:gd name="connsiteX62" fmla="*/ 994035 w 3737830"/>
                <a:gd name="connsiteY62" fmla="*/ 3640910 h 5548701"/>
                <a:gd name="connsiteX63" fmla="*/ 1026983 w 3737830"/>
                <a:gd name="connsiteY63" fmla="*/ 3599318 h 5548701"/>
                <a:gd name="connsiteX64" fmla="*/ 1054920 w 3737830"/>
                <a:gd name="connsiteY64" fmla="*/ 3580857 h 5548701"/>
                <a:gd name="connsiteX65" fmla="*/ 1068602 w 3737830"/>
                <a:gd name="connsiteY65" fmla="*/ 3593124 h 5548701"/>
                <a:gd name="connsiteX66" fmla="*/ 1093747 w 3737830"/>
                <a:gd name="connsiteY66" fmla="*/ 3608168 h 5548701"/>
                <a:gd name="connsiteX67" fmla="*/ 1105885 w 3737830"/>
                <a:gd name="connsiteY67" fmla="*/ 3580735 h 5548701"/>
                <a:gd name="connsiteX68" fmla="*/ 1116290 w 3737830"/>
                <a:gd name="connsiteY68" fmla="*/ 3585159 h 5548701"/>
                <a:gd name="connsiteX69" fmla="*/ 1138834 w 3737830"/>
                <a:gd name="connsiteY69" fmla="*/ 3550647 h 5548701"/>
                <a:gd name="connsiteX70" fmla="*/ 1159643 w 3737830"/>
                <a:gd name="connsiteY70" fmla="*/ 3545337 h 5548701"/>
                <a:gd name="connsiteX71" fmla="*/ 1169181 w 3737830"/>
                <a:gd name="connsiteY71" fmla="*/ 3554187 h 5548701"/>
                <a:gd name="connsiteX72" fmla="*/ 1177851 w 3737830"/>
                <a:gd name="connsiteY72" fmla="*/ 3545337 h 5548701"/>
                <a:gd name="connsiteX73" fmla="*/ 1187389 w 3737830"/>
                <a:gd name="connsiteY73" fmla="*/ 3543568 h 5548701"/>
                <a:gd name="connsiteX74" fmla="*/ 1189990 w 3737830"/>
                <a:gd name="connsiteY74" fmla="*/ 3533833 h 5548701"/>
                <a:gd name="connsiteX75" fmla="*/ 1204730 w 3737830"/>
                <a:gd name="connsiteY75" fmla="*/ 3527639 h 5548701"/>
                <a:gd name="connsiteX76" fmla="*/ 1251551 w 3737830"/>
                <a:gd name="connsiteY76" fmla="*/ 3524099 h 5548701"/>
                <a:gd name="connsiteX77" fmla="*/ 1263690 w 3737830"/>
                <a:gd name="connsiteY77" fmla="*/ 3532948 h 5548701"/>
                <a:gd name="connsiteX78" fmla="*/ 1274095 w 3737830"/>
                <a:gd name="connsiteY78" fmla="*/ 3522329 h 5548701"/>
                <a:gd name="connsiteX79" fmla="*/ 1278430 w 3737830"/>
                <a:gd name="connsiteY79" fmla="*/ 3501976 h 5548701"/>
                <a:gd name="connsiteX80" fmla="*/ 1273228 w 3737830"/>
                <a:gd name="connsiteY80" fmla="*/ 3489587 h 5548701"/>
                <a:gd name="connsiteX81" fmla="*/ 1289702 w 3737830"/>
                <a:gd name="connsiteY81" fmla="*/ 3474543 h 5548701"/>
                <a:gd name="connsiteX82" fmla="*/ 1300974 w 3737830"/>
                <a:gd name="connsiteY82" fmla="*/ 3476313 h 5548701"/>
                <a:gd name="connsiteX83" fmla="*/ 1300974 w 3737830"/>
                <a:gd name="connsiteY83" fmla="*/ 3499321 h 5548701"/>
                <a:gd name="connsiteX84" fmla="*/ 1315714 w 3737830"/>
                <a:gd name="connsiteY84" fmla="*/ 3489587 h 5548701"/>
                <a:gd name="connsiteX85" fmla="*/ 1327853 w 3737830"/>
                <a:gd name="connsiteY85" fmla="*/ 3486932 h 5548701"/>
                <a:gd name="connsiteX86" fmla="*/ 1350396 w 3737830"/>
                <a:gd name="connsiteY86" fmla="*/ 3479852 h 5548701"/>
                <a:gd name="connsiteX87" fmla="*/ 1374674 w 3737830"/>
                <a:gd name="connsiteY87" fmla="*/ 3482507 h 5548701"/>
                <a:gd name="connsiteX88" fmla="*/ 1368604 w 3737830"/>
                <a:gd name="connsiteY88" fmla="*/ 3494011 h 5548701"/>
                <a:gd name="connsiteX89" fmla="*/ 1369472 w 3737830"/>
                <a:gd name="connsiteY89" fmla="*/ 3517020 h 5548701"/>
                <a:gd name="connsiteX90" fmla="*/ 1392882 w 3737830"/>
                <a:gd name="connsiteY90" fmla="*/ 3492241 h 5548701"/>
                <a:gd name="connsiteX91" fmla="*/ 1416293 w 3737830"/>
                <a:gd name="connsiteY91" fmla="*/ 3491357 h 5548701"/>
                <a:gd name="connsiteX92" fmla="*/ 1442779 w 3737830"/>
                <a:gd name="connsiteY92" fmla="*/ 3466701 h 5548701"/>
                <a:gd name="connsiteX93" fmla="*/ 1499530 w 3737830"/>
                <a:gd name="connsiteY93" fmla="*/ 3501976 h 5548701"/>
                <a:gd name="connsiteX94" fmla="*/ 1544618 w 3737830"/>
                <a:gd name="connsiteY94" fmla="*/ 3581620 h 5548701"/>
                <a:gd name="connsiteX95" fmla="*/ 1551554 w 3737830"/>
                <a:gd name="connsiteY95" fmla="*/ 3574540 h 5548701"/>
                <a:gd name="connsiteX96" fmla="*/ 1567161 w 3737830"/>
                <a:gd name="connsiteY96" fmla="*/ 3575426 h 5548701"/>
                <a:gd name="connsiteX97" fmla="*/ 1578433 w 3737830"/>
                <a:gd name="connsiteY97" fmla="*/ 3586929 h 5548701"/>
                <a:gd name="connsiteX98" fmla="*/ 1613115 w 3737830"/>
                <a:gd name="connsiteY98" fmla="*/ 3594009 h 5548701"/>
                <a:gd name="connsiteX99" fmla="*/ 1653867 w 3737830"/>
                <a:gd name="connsiteY99" fmla="*/ 3578080 h 5548701"/>
                <a:gd name="connsiteX100" fmla="*/ 1694619 w 3737830"/>
                <a:gd name="connsiteY100" fmla="*/ 3586929 h 5548701"/>
                <a:gd name="connsiteX101" fmla="*/ 1693752 w 3737830"/>
                <a:gd name="connsiteY101" fmla="*/ 3627636 h 5548701"/>
                <a:gd name="connsiteX102" fmla="*/ 1721498 w 3737830"/>
                <a:gd name="connsiteY102" fmla="*/ 3656839 h 5548701"/>
                <a:gd name="connsiteX103" fmla="*/ 1761383 w 3737830"/>
                <a:gd name="connsiteY103" fmla="*/ 3656839 h 5548701"/>
                <a:gd name="connsiteX104" fmla="*/ 1760429 w 3737830"/>
                <a:gd name="connsiteY104" fmla="*/ 3685379 h 5548701"/>
                <a:gd name="connsiteX105" fmla="*/ 1778441 w 3737830"/>
                <a:gd name="connsiteY105" fmla="*/ 3689061 h 5548701"/>
                <a:gd name="connsiteX106" fmla="*/ 1800298 w 3737830"/>
                <a:gd name="connsiteY106" fmla="*/ 3684413 h 5548701"/>
                <a:gd name="connsiteX107" fmla="*/ 1813047 w 3737830"/>
                <a:gd name="connsiteY107" fmla="*/ 3669542 h 5548701"/>
                <a:gd name="connsiteX108" fmla="*/ 1833083 w 3737830"/>
                <a:gd name="connsiteY108" fmla="*/ 3667683 h 5548701"/>
                <a:gd name="connsiteX109" fmla="*/ 1855684 w 3737830"/>
                <a:gd name="connsiteY109" fmla="*/ 3637806 h 5548701"/>
                <a:gd name="connsiteX110" fmla="*/ 1862226 w 3737830"/>
                <a:gd name="connsiteY110" fmla="*/ 3644447 h 5548701"/>
                <a:gd name="connsiteX111" fmla="*/ 1853117 w 3737830"/>
                <a:gd name="connsiteY111" fmla="*/ 3669542 h 5548701"/>
                <a:gd name="connsiteX112" fmla="*/ 1870421 w 3737830"/>
                <a:gd name="connsiteY112" fmla="*/ 3712298 h 5548701"/>
                <a:gd name="connsiteX113" fmla="*/ 1874064 w 3737830"/>
                <a:gd name="connsiteY113" fmla="*/ 3742970 h 5548701"/>
                <a:gd name="connsiteX114" fmla="*/ 1873154 w 3737830"/>
                <a:gd name="connsiteY114" fmla="*/ 3769925 h 5548701"/>
                <a:gd name="connsiteX115" fmla="*/ 1893189 w 3737830"/>
                <a:gd name="connsiteY115" fmla="*/ 3781078 h 5548701"/>
                <a:gd name="connsiteX116" fmla="*/ 1911403 w 3737830"/>
                <a:gd name="connsiteY116" fmla="*/ 3782937 h 5548701"/>
                <a:gd name="connsiteX117" fmla="*/ 1913224 w 3737830"/>
                <a:gd name="connsiteY117" fmla="*/ 3799668 h 5548701"/>
                <a:gd name="connsiteX118" fmla="*/ 1923242 w 3737830"/>
                <a:gd name="connsiteY118" fmla="*/ 3816398 h 5548701"/>
                <a:gd name="connsiteX119" fmla="*/ 1921420 w 3737830"/>
                <a:gd name="connsiteY119" fmla="*/ 3828481 h 5548701"/>
                <a:gd name="connsiteX120" fmla="*/ 1909581 w 3737830"/>
                <a:gd name="connsiteY120" fmla="*/ 3831270 h 5548701"/>
                <a:gd name="connsiteX121" fmla="*/ 1906849 w 3737830"/>
                <a:gd name="connsiteY121" fmla="*/ 3821975 h 5548701"/>
                <a:gd name="connsiteX122" fmla="*/ 1894100 w 3737830"/>
                <a:gd name="connsiteY122" fmla="*/ 3826622 h 5548701"/>
                <a:gd name="connsiteX123" fmla="*/ 1890457 w 3737830"/>
                <a:gd name="connsiteY123" fmla="*/ 3846141 h 5548701"/>
                <a:gd name="connsiteX124" fmla="*/ 1878618 w 3737830"/>
                <a:gd name="connsiteY124" fmla="*/ 3858224 h 5548701"/>
                <a:gd name="connsiteX125" fmla="*/ 1885903 w 3737830"/>
                <a:gd name="connsiteY125" fmla="*/ 3884249 h 5548701"/>
                <a:gd name="connsiteX126" fmla="*/ 1875886 w 3737830"/>
                <a:gd name="connsiteY126" fmla="*/ 3924216 h 5548701"/>
                <a:gd name="connsiteX127" fmla="*/ 1895010 w 3737830"/>
                <a:gd name="connsiteY127" fmla="*/ 3936299 h 5548701"/>
                <a:gd name="connsiteX128" fmla="*/ 1912314 w 3737830"/>
                <a:gd name="connsiteY128" fmla="*/ 3958606 h 5548701"/>
                <a:gd name="connsiteX129" fmla="*/ 1907760 w 3737830"/>
                <a:gd name="connsiteY129" fmla="*/ 3967901 h 5548701"/>
                <a:gd name="connsiteX130" fmla="*/ 1909581 w 3737830"/>
                <a:gd name="connsiteY130" fmla="*/ 3979055 h 5548701"/>
                <a:gd name="connsiteX131" fmla="*/ 1884992 w 3737830"/>
                <a:gd name="connsiteY131" fmla="*/ 3993927 h 5548701"/>
                <a:gd name="connsiteX132" fmla="*/ 1879528 w 3737830"/>
                <a:gd name="connsiteY132" fmla="*/ 4009728 h 5548701"/>
                <a:gd name="connsiteX133" fmla="*/ 1809404 w 3737830"/>
                <a:gd name="connsiteY133" fmla="*/ 4037612 h 5548701"/>
                <a:gd name="connsiteX134" fmla="*/ 1823065 w 3737830"/>
                <a:gd name="connsiteY134" fmla="*/ 4052483 h 5548701"/>
                <a:gd name="connsiteX135" fmla="*/ 1815780 w 3737830"/>
                <a:gd name="connsiteY135" fmla="*/ 4067355 h 5548701"/>
                <a:gd name="connsiteX136" fmla="*/ 1833083 w 3737830"/>
                <a:gd name="connsiteY136" fmla="*/ 4098957 h 5548701"/>
                <a:gd name="connsiteX137" fmla="*/ 1851297 w 3737830"/>
                <a:gd name="connsiteY137" fmla="*/ 4098957 h 5548701"/>
                <a:gd name="connsiteX138" fmla="*/ 1872243 w 3737830"/>
                <a:gd name="connsiteY138" fmla="*/ 4117546 h 5548701"/>
                <a:gd name="connsiteX139" fmla="*/ 1884082 w 3737830"/>
                <a:gd name="connsiteY139" fmla="*/ 4126841 h 5548701"/>
                <a:gd name="connsiteX140" fmla="*/ 1895921 w 3737830"/>
                <a:gd name="connsiteY140" fmla="*/ 4175173 h 5548701"/>
                <a:gd name="connsiteX141" fmla="*/ 1881349 w 3737830"/>
                <a:gd name="connsiteY141" fmla="*/ 4193762 h 5548701"/>
                <a:gd name="connsiteX142" fmla="*/ 1896832 w 3737830"/>
                <a:gd name="connsiteY142" fmla="*/ 4199339 h 5548701"/>
                <a:gd name="connsiteX143" fmla="*/ 1902296 w 3737830"/>
                <a:gd name="connsiteY143" fmla="*/ 4209564 h 5548701"/>
                <a:gd name="connsiteX144" fmla="*/ 1948742 w 3737830"/>
                <a:gd name="connsiteY144" fmla="*/ 4229082 h 5548701"/>
                <a:gd name="connsiteX145" fmla="*/ 1986991 w 3737830"/>
                <a:gd name="connsiteY145" fmla="*/ 4230941 h 5548701"/>
                <a:gd name="connsiteX146" fmla="*/ 1997008 w 3737830"/>
                <a:gd name="connsiteY146" fmla="*/ 4243954 h 5548701"/>
                <a:gd name="connsiteX147" fmla="*/ 2015222 w 3737830"/>
                <a:gd name="connsiteY147" fmla="*/ 4250460 h 5548701"/>
                <a:gd name="connsiteX148" fmla="*/ 2017044 w 3737830"/>
                <a:gd name="connsiteY148" fmla="*/ 4276485 h 5548701"/>
                <a:gd name="connsiteX149" fmla="*/ 2069313 w 3737830"/>
                <a:gd name="connsiteY149" fmla="*/ 4257313 h 5548701"/>
                <a:gd name="connsiteX150" fmla="*/ 2062579 w 3737830"/>
                <a:gd name="connsiteY150" fmla="*/ 4282062 h 5548701"/>
                <a:gd name="connsiteX151" fmla="*/ 2075328 w 3737830"/>
                <a:gd name="connsiteY151" fmla="*/ 4304369 h 5548701"/>
                <a:gd name="connsiteX152" fmla="*/ 2056204 w 3737830"/>
                <a:gd name="connsiteY152" fmla="*/ 4313664 h 5548701"/>
                <a:gd name="connsiteX153" fmla="*/ 2068043 w 3737830"/>
                <a:gd name="connsiteY153" fmla="*/ 4321100 h 5548701"/>
                <a:gd name="connsiteX154" fmla="*/ 2078061 w 3737830"/>
                <a:gd name="connsiteY154" fmla="*/ 4341548 h 5548701"/>
                <a:gd name="connsiteX155" fmla="*/ 2064400 w 3737830"/>
                <a:gd name="connsiteY155" fmla="*/ 4361067 h 5548701"/>
                <a:gd name="connsiteX156" fmla="*/ 2056204 w 3737830"/>
                <a:gd name="connsiteY156" fmla="*/ 4380586 h 5548701"/>
                <a:gd name="connsiteX157" fmla="*/ 2033436 w 3737830"/>
                <a:gd name="connsiteY157" fmla="*/ 4400105 h 5548701"/>
                <a:gd name="connsiteX158" fmla="*/ 2037990 w 3737830"/>
                <a:gd name="connsiteY158" fmla="*/ 4411258 h 5548701"/>
                <a:gd name="connsiteX159" fmla="*/ 2053472 w 3737830"/>
                <a:gd name="connsiteY159" fmla="*/ 4401034 h 5548701"/>
                <a:gd name="connsiteX160" fmla="*/ 2052561 w 3737830"/>
                <a:gd name="connsiteY160" fmla="*/ 4432636 h 5548701"/>
                <a:gd name="connsiteX161" fmla="*/ 2033436 w 3737830"/>
                <a:gd name="connsiteY161" fmla="*/ 4438213 h 5548701"/>
                <a:gd name="connsiteX162" fmla="*/ 2042543 w 3737830"/>
                <a:gd name="connsiteY162" fmla="*/ 4480040 h 5548701"/>
                <a:gd name="connsiteX163" fmla="*/ 2017044 w 3737830"/>
                <a:gd name="connsiteY163" fmla="*/ 4512571 h 5548701"/>
                <a:gd name="connsiteX164" fmla="*/ 2007937 w 3737830"/>
                <a:gd name="connsiteY164" fmla="*/ 4507923 h 5548701"/>
                <a:gd name="connsiteX165" fmla="*/ 2001562 w 3737830"/>
                <a:gd name="connsiteY165" fmla="*/ 4520936 h 5548701"/>
                <a:gd name="connsiteX166" fmla="*/ 1984259 w 3737830"/>
                <a:gd name="connsiteY166" fmla="*/ 4509783 h 5548701"/>
                <a:gd name="connsiteX167" fmla="*/ 1950563 w 3737830"/>
                <a:gd name="connsiteY167" fmla="*/ 4519077 h 5548701"/>
                <a:gd name="connsiteX168" fmla="*/ 1963313 w 3737830"/>
                <a:gd name="connsiteY168" fmla="*/ 4536737 h 5548701"/>
                <a:gd name="connsiteX169" fmla="*/ 1934170 w 3737830"/>
                <a:gd name="connsiteY169" fmla="*/ 4572057 h 5548701"/>
                <a:gd name="connsiteX170" fmla="*/ 1926885 w 3737830"/>
                <a:gd name="connsiteY170" fmla="*/ 4600870 h 5548701"/>
                <a:gd name="connsiteX171" fmla="*/ 1898653 w 3737830"/>
                <a:gd name="connsiteY171" fmla="*/ 4582281 h 5548701"/>
                <a:gd name="connsiteX172" fmla="*/ 1865868 w 3737830"/>
                <a:gd name="connsiteY172" fmla="*/ 4631543 h 5548701"/>
                <a:gd name="connsiteX173" fmla="*/ 1869511 w 3737830"/>
                <a:gd name="connsiteY173" fmla="*/ 4645485 h 5548701"/>
                <a:gd name="connsiteX174" fmla="*/ 1869511 w 3737830"/>
                <a:gd name="connsiteY174" fmla="*/ 4657568 h 5548701"/>
                <a:gd name="connsiteX175" fmla="*/ 1884992 w 3737830"/>
                <a:gd name="connsiteY175" fmla="*/ 4678016 h 5548701"/>
                <a:gd name="connsiteX176" fmla="*/ 1876796 w 3737830"/>
                <a:gd name="connsiteY176" fmla="*/ 4700324 h 5548701"/>
                <a:gd name="connsiteX177" fmla="*/ 1880439 w 3737830"/>
                <a:gd name="connsiteY177" fmla="*/ 4714266 h 5548701"/>
                <a:gd name="connsiteX178" fmla="*/ 1874976 w 3737830"/>
                <a:gd name="connsiteY178" fmla="*/ 4726348 h 5548701"/>
                <a:gd name="connsiteX179" fmla="*/ 1886814 w 3737830"/>
                <a:gd name="connsiteY179" fmla="*/ 4729137 h 5548701"/>
                <a:gd name="connsiteX180" fmla="*/ 1911403 w 3737830"/>
                <a:gd name="connsiteY180" fmla="*/ 4765386 h 5548701"/>
                <a:gd name="connsiteX181" fmla="*/ 1944188 w 3737830"/>
                <a:gd name="connsiteY181" fmla="*/ 4783976 h 5548701"/>
                <a:gd name="connsiteX182" fmla="*/ 1942366 w 3737830"/>
                <a:gd name="connsiteY182" fmla="*/ 4806283 h 5548701"/>
                <a:gd name="connsiteX183" fmla="*/ 1965369 w 3737830"/>
                <a:gd name="connsiteY183" fmla="*/ 4849738 h 5548701"/>
                <a:gd name="connsiteX184" fmla="*/ 1997919 w 3737830"/>
                <a:gd name="connsiteY184" fmla="*/ 4851827 h 5548701"/>
                <a:gd name="connsiteX185" fmla="*/ 2058025 w 3737830"/>
                <a:gd name="connsiteY185" fmla="*/ 4830450 h 5548701"/>
                <a:gd name="connsiteX186" fmla="*/ 2153649 w 3737830"/>
                <a:gd name="connsiteY186" fmla="*/ 4863910 h 5548701"/>
                <a:gd name="connsiteX187" fmla="*/ 2186433 w 3737830"/>
                <a:gd name="connsiteY187" fmla="*/ 4963364 h 5548701"/>
                <a:gd name="connsiteX188" fmla="*/ 2386787 w 3737830"/>
                <a:gd name="connsiteY188" fmla="*/ 5174353 h 5548701"/>
                <a:gd name="connsiteX189" fmla="*/ 2560730 w 3737830"/>
                <a:gd name="connsiteY189" fmla="*/ 5239416 h 5548701"/>
                <a:gd name="connsiteX190" fmla="*/ 2702849 w 3737830"/>
                <a:gd name="connsiteY190" fmla="*/ 5188594 h 5548701"/>
                <a:gd name="connsiteX191" fmla="*/ 2821189 w 3737830"/>
                <a:gd name="connsiteY191" fmla="*/ 5291466 h 5548701"/>
                <a:gd name="connsiteX192" fmla="*/ 2958705 w 3737830"/>
                <a:gd name="connsiteY192" fmla="*/ 5242204 h 5548701"/>
                <a:gd name="connsiteX193" fmla="*/ 3442059 w 3737830"/>
                <a:gd name="connsiteY193" fmla="*/ 5548701 h 5548701"/>
                <a:gd name="connsiteX194" fmla="*/ 3737830 w 3737830"/>
                <a:gd name="connsiteY194" fmla="*/ 4465112 h 5548701"/>
                <a:gd name="connsiteX195" fmla="*/ 3707685 w 3737830"/>
                <a:gd name="connsiteY195" fmla="*/ 3801921 h 5548701"/>
                <a:gd name="connsiteX196" fmla="*/ 3737830 w 3737830"/>
                <a:gd name="connsiteY196" fmla="*/ 3289455 h 5548701"/>
                <a:gd name="connsiteX197" fmla="*/ 3446427 w 3737830"/>
                <a:gd name="connsiteY197" fmla="*/ 2666457 h 5548701"/>
                <a:gd name="connsiteX198" fmla="*/ 2853575 w 3737830"/>
                <a:gd name="connsiteY198" fmla="*/ 2676506 h 5548701"/>
                <a:gd name="connsiteX199" fmla="*/ 2572221 w 3737830"/>
                <a:gd name="connsiteY199" fmla="*/ 2475539 h 5548701"/>
                <a:gd name="connsiteX200" fmla="*/ 2793285 w 3737830"/>
                <a:gd name="connsiteY200" fmla="*/ 2274572 h 5548701"/>
                <a:gd name="connsiteX201" fmla="*/ 2873671 w 3737830"/>
                <a:gd name="connsiteY201" fmla="*/ 2013314 h 5548701"/>
                <a:gd name="connsiteX202" fmla="*/ 3144977 w 3737830"/>
                <a:gd name="connsiteY202" fmla="*/ 1782202 h 5548701"/>
                <a:gd name="connsiteX203" fmla="*/ 2984203 w 3737830"/>
                <a:gd name="connsiteY203" fmla="*/ 1330027 h 5548701"/>
                <a:gd name="connsiteX204" fmla="*/ 3165074 w 3737830"/>
                <a:gd name="connsiteY204" fmla="*/ 1108963 h 5548701"/>
                <a:gd name="connsiteX205" fmla="*/ 3438708 w 3737830"/>
                <a:gd name="connsiteY205" fmla="*/ 708324 h 5548701"/>
                <a:gd name="connsiteX206" fmla="*/ 3377270 w 3737830"/>
                <a:gd name="connsiteY206" fmla="*/ 563993 h 5548701"/>
                <a:gd name="connsiteX207" fmla="*/ 3316598 w 3737830"/>
                <a:gd name="connsiteY207" fmla="*/ 440404 h 5548701"/>
                <a:gd name="connsiteX208" fmla="*/ 3332784 w 3737830"/>
                <a:gd name="connsiteY208" fmla="*/ 263417 h 5548701"/>
                <a:gd name="connsiteX209" fmla="*/ 3106192 w 3737830"/>
                <a:gd name="connsiteY209" fmla="*/ 128907 h 5548701"/>
                <a:gd name="connsiteX210" fmla="*/ 3124462 w 3737830"/>
                <a:gd name="connsiteY210" fmla="*/ 12400 h 5548701"/>
                <a:gd name="connsiteX211" fmla="*/ 3020642 w 3737830"/>
                <a:gd name="connsiteY211" fmla="*/ 1477 h 5548701"/>
                <a:gd name="connsiteX212" fmla="*/ 2958526 w 3737830"/>
                <a:gd name="connsiteY212" fmla="*/ 38129 h 5548701"/>
                <a:gd name="connsiteX213" fmla="*/ 2965150 w 3737830"/>
                <a:gd name="connsiteY213" fmla="*/ 223300 h 5548701"/>
                <a:gd name="connsiteX214" fmla="*/ 2780177 w 3737830"/>
                <a:gd name="connsiteY214" fmla="*/ 305894 h 5548701"/>
                <a:gd name="connsiteX215" fmla="*/ 2762617 w 3737830"/>
                <a:gd name="connsiteY215" fmla="*/ 448814 h 5548701"/>
                <a:gd name="connsiteX0" fmla="*/ 2762617 w 3737830"/>
                <a:gd name="connsiteY0" fmla="*/ 448814 h 5548701"/>
                <a:gd name="connsiteX1" fmla="*/ 2424105 w 3737830"/>
                <a:gd name="connsiteY1" fmla="*/ 558395 h 5548701"/>
                <a:gd name="connsiteX2" fmla="*/ 2293527 w 3737830"/>
                <a:gd name="connsiteY2" fmla="*/ 545493 h 5548701"/>
                <a:gd name="connsiteX3" fmla="*/ 2241444 w 3737830"/>
                <a:gd name="connsiteY3" fmla="*/ 716503 h 5548701"/>
                <a:gd name="connsiteX4" fmla="*/ 2040286 w 3737830"/>
                <a:gd name="connsiteY4" fmla="*/ 792017 h 5548701"/>
                <a:gd name="connsiteX5" fmla="*/ 1996355 w 3737830"/>
                <a:gd name="connsiteY5" fmla="*/ 709423 h 5548701"/>
                <a:gd name="connsiteX6" fmla="*/ 1883059 w 3737830"/>
                <a:gd name="connsiteY6" fmla="*/ 810896 h 5548701"/>
                <a:gd name="connsiteX7" fmla="*/ 1700399 w 3737830"/>
                <a:gd name="connsiteY7" fmla="*/ 820335 h 5548701"/>
                <a:gd name="connsiteX8" fmla="*/ 1591727 w 3737830"/>
                <a:gd name="connsiteY8" fmla="*/ 910008 h 5548701"/>
                <a:gd name="connsiteX9" fmla="*/ 1478186 w 3737830"/>
                <a:gd name="connsiteY9" fmla="*/ 938674 h 5548701"/>
                <a:gd name="connsiteX10" fmla="*/ 1392881 w 3737830"/>
                <a:gd name="connsiteY10" fmla="*/ 1179028 h 5548701"/>
                <a:gd name="connsiteX11" fmla="*/ 1249527 w 3737830"/>
                <a:gd name="connsiteY11" fmla="*/ 1112953 h 5548701"/>
                <a:gd name="connsiteX12" fmla="*/ 1184787 w 3737830"/>
                <a:gd name="connsiteY12" fmla="*/ 1226224 h 5548701"/>
                <a:gd name="connsiteX13" fmla="*/ 1214845 w 3737830"/>
                <a:gd name="connsiteY13" fmla="*/ 1445687 h 5548701"/>
                <a:gd name="connsiteX14" fmla="*/ 1062243 w 3737830"/>
                <a:gd name="connsiteY14" fmla="*/ 1497603 h 5548701"/>
                <a:gd name="connsiteX15" fmla="*/ 1018312 w 3737830"/>
                <a:gd name="connsiteY15" fmla="*/ 1415010 h 5548701"/>
                <a:gd name="connsiteX16" fmla="*/ 932762 w 3737830"/>
                <a:gd name="connsiteY16" fmla="*/ 1436248 h 5548701"/>
                <a:gd name="connsiteX17" fmla="*/ 902682 w 3737830"/>
                <a:gd name="connsiteY17" fmla="*/ 1355452 h 5548701"/>
                <a:gd name="connsiteX18" fmla="*/ 646054 w 3737830"/>
                <a:gd name="connsiteY18" fmla="*/ 1443327 h 5548701"/>
                <a:gd name="connsiteX19" fmla="*/ 553567 w 3737830"/>
                <a:gd name="connsiteY19" fmla="*/ 1318257 h 5548701"/>
                <a:gd name="connsiteX20" fmla="*/ 528134 w 3737830"/>
                <a:gd name="connsiteY20" fmla="*/ 1490524 h 5548701"/>
                <a:gd name="connsiteX21" fmla="*/ 384780 w 3737830"/>
                <a:gd name="connsiteY21" fmla="*/ 1490524 h 5548701"/>
                <a:gd name="connsiteX22" fmla="*/ 289981 w 3737830"/>
                <a:gd name="connsiteY22" fmla="*/ 1625034 h 5548701"/>
                <a:gd name="connsiteX23" fmla="*/ 132783 w 3737830"/>
                <a:gd name="connsiteY23" fmla="*/ 1704252 h 5548701"/>
                <a:gd name="connsiteX24" fmla="*/ 137379 w 3737830"/>
                <a:gd name="connsiteY24" fmla="*/ 1825618 h 5548701"/>
                <a:gd name="connsiteX25" fmla="*/ 33332 w 3737830"/>
                <a:gd name="connsiteY25" fmla="*/ 1927091 h 5548701"/>
                <a:gd name="connsiteX26" fmla="*/ 6257 w 3737830"/>
                <a:gd name="connsiteY26" fmla="*/ 2273583 h 5548701"/>
                <a:gd name="connsiteX27" fmla="*/ 63390 w 3737830"/>
                <a:gd name="connsiteY27" fmla="*/ 2443891 h 5548701"/>
                <a:gd name="connsiteX28" fmla="*/ 125819 w 3737830"/>
                <a:gd name="connsiteY28" fmla="*/ 2469849 h 5548701"/>
                <a:gd name="connsiteX29" fmla="*/ 169750 w 3737830"/>
                <a:gd name="connsiteY29" fmla="*/ 2613798 h 5548701"/>
                <a:gd name="connsiteX30" fmla="*/ 358836 w 3737830"/>
                <a:gd name="connsiteY30" fmla="*/ 2804548 h 5548701"/>
                <a:gd name="connsiteX31" fmla="*/ 521198 w 3737830"/>
                <a:gd name="connsiteY31" fmla="*/ 2892257 h 5548701"/>
                <a:gd name="connsiteX32" fmla="*/ 598137 w 3737830"/>
                <a:gd name="connsiteY32" fmla="*/ 3135838 h 5548701"/>
                <a:gd name="connsiteX33" fmla="*/ 424087 w 3737830"/>
                <a:gd name="connsiteY33" fmla="*/ 3331184 h 5548701"/>
                <a:gd name="connsiteX34" fmla="*/ 292409 w 3737830"/>
                <a:gd name="connsiteY34" fmla="*/ 3556346 h 5548701"/>
                <a:gd name="connsiteX35" fmla="*/ 293251 w 3737830"/>
                <a:gd name="connsiteY35" fmla="*/ 3670361 h 5548701"/>
                <a:gd name="connsiteX36" fmla="*/ 335069 w 3737830"/>
                <a:gd name="connsiteY36" fmla="*/ 3679847 h 5548701"/>
                <a:gd name="connsiteX37" fmla="*/ 355879 w 3737830"/>
                <a:gd name="connsiteY37" fmla="*/ 3689581 h 5548701"/>
                <a:gd name="connsiteX38" fmla="*/ 379289 w 3737830"/>
                <a:gd name="connsiteY38" fmla="*/ 3682502 h 5548701"/>
                <a:gd name="connsiteX39" fmla="*/ 414839 w 3737830"/>
                <a:gd name="connsiteY39" fmla="*/ 3702855 h 5548701"/>
                <a:gd name="connsiteX40" fmla="*/ 446920 w 3737830"/>
                <a:gd name="connsiteY40" fmla="*/ 3695776 h 5548701"/>
                <a:gd name="connsiteX41" fmla="*/ 493741 w 3737830"/>
                <a:gd name="connsiteY41" fmla="*/ 3732943 h 5548701"/>
                <a:gd name="connsiteX42" fmla="*/ 522354 w 3737830"/>
                <a:gd name="connsiteY42" fmla="*/ 3724094 h 5548701"/>
                <a:gd name="connsiteX43" fmla="*/ 532759 w 3737830"/>
                <a:gd name="connsiteY43" fmla="*/ 3741792 h 5548701"/>
                <a:gd name="connsiteX44" fmla="*/ 569175 w 3737830"/>
                <a:gd name="connsiteY44" fmla="*/ 3717014 h 5548701"/>
                <a:gd name="connsiteX45" fmla="*/ 592586 w 3737830"/>
                <a:gd name="connsiteY45" fmla="*/ 3720554 h 5548701"/>
                <a:gd name="connsiteX46" fmla="*/ 610247 w 3737830"/>
                <a:gd name="connsiteY46" fmla="*/ 3714362 h 5548701"/>
                <a:gd name="connsiteX47" fmla="*/ 638542 w 3737830"/>
                <a:gd name="connsiteY47" fmla="*/ 3764424 h 5548701"/>
                <a:gd name="connsiteX48" fmla="*/ 654147 w 3737830"/>
                <a:gd name="connsiteY48" fmla="*/ 3775420 h 5548701"/>
                <a:gd name="connsiteX49" fmla="*/ 687095 w 3737830"/>
                <a:gd name="connsiteY49" fmla="*/ 3777190 h 5548701"/>
                <a:gd name="connsiteX50" fmla="*/ 692298 w 3737830"/>
                <a:gd name="connsiteY50" fmla="*/ 3751527 h 5548701"/>
                <a:gd name="connsiteX51" fmla="*/ 707038 w 3737830"/>
                <a:gd name="connsiteY51" fmla="*/ 3744447 h 5548701"/>
                <a:gd name="connsiteX52" fmla="*/ 706171 w 3737830"/>
                <a:gd name="connsiteY52" fmla="*/ 3728519 h 5548701"/>
                <a:gd name="connsiteX53" fmla="*/ 734784 w 3737830"/>
                <a:gd name="connsiteY53" fmla="*/ 3712590 h 5548701"/>
                <a:gd name="connsiteX54" fmla="*/ 751258 w 3737830"/>
                <a:gd name="connsiteY54" fmla="*/ 3718784 h 5548701"/>
                <a:gd name="connsiteX55" fmla="*/ 767732 w 3737830"/>
                <a:gd name="connsiteY55" fmla="*/ 3688697 h 5548701"/>
                <a:gd name="connsiteX56" fmla="*/ 818889 w 3737830"/>
                <a:gd name="connsiteY56" fmla="*/ 3698431 h 5548701"/>
                <a:gd name="connsiteX57" fmla="*/ 834496 w 3737830"/>
                <a:gd name="connsiteY57" fmla="*/ 3730288 h 5548701"/>
                <a:gd name="connsiteX58" fmla="*/ 868311 w 3737830"/>
                <a:gd name="connsiteY58" fmla="*/ 3683387 h 5548701"/>
                <a:gd name="connsiteX59" fmla="*/ 908196 w 3737830"/>
                <a:gd name="connsiteY59" fmla="*/ 3669228 h 5548701"/>
                <a:gd name="connsiteX60" fmla="*/ 934208 w 3737830"/>
                <a:gd name="connsiteY60" fmla="*/ 3674538 h 5548701"/>
                <a:gd name="connsiteX61" fmla="*/ 968890 w 3737830"/>
                <a:gd name="connsiteY61" fmla="*/ 3647105 h 5548701"/>
                <a:gd name="connsiteX62" fmla="*/ 994035 w 3737830"/>
                <a:gd name="connsiteY62" fmla="*/ 3640910 h 5548701"/>
                <a:gd name="connsiteX63" fmla="*/ 1026983 w 3737830"/>
                <a:gd name="connsiteY63" fmla="*/ 3599318 h 5548701"/>
                <a:gd name="connsiteX64" fmla="*/ 1054920 w 3737830"/>
                <a:gd name="connsiteY64" fmla="*/ 3580857 h 5548701"/>
                <a:gd name="connsiteX65" fmla="*/ 1068602 w 3737830"/>
                <a:gd name="connsiteY65" fmla="*/ 3593124 h 5548701"/>
                <a:gd name="connsiteX66" fmla="*/ 1093747 w 3737830"/>
                <a:gd name="connsiteY66" fmla="*/ 3608168 h 5548701"/>
                <a:gd name="connsiteX67" fmla="*/ 1105885 w 3737830"/>
                <a:gd name="connsiteY67" fmla="*/ 3580735 h 5548701"/>
                <a:gd name="connsiteX68" fmla="*/ 1116290 w 3737830"/>
                <a:gd name="connsiteY68" fmla="*/ 3585159 h 5548701"/>
                <a:gd name="connsiteX69" fmla="*/ 1138834 w 3737830"/>
                <a:gd name="connsiteY69" fmla="*/ 3550647 h 5548701"/>
                <a:gd name="connsiteX70" fmla="*/ 1159643 w 3737830"/>
                <a:gd name="connsiteY70" fmla="*/ 3545337 h 5548701"/>
                <a:gd name="connsiteX71" fmla="*/ 1169181 w 3737830"/>
                <a:gd name="connsiteY71" fmla="*/ 3554187 h 5548701"/>
                <a:gd name="connsiteX72" fmla="*/ 1177851 w 3737830"/>
                <a:gd name="connsiteY72" fmla="*/ 3545337 h 5548701"/>
                <a:gd name="connsiteX73" fmla="*/ 1187389 w 3737830"/>
                <a:gd name="connsiteY73" fmla="*/ 3543568 h 5548701"/>
                <a:gd name="connsiteX74" fmla="*/ 1189990 w 3737830"/>
                <a:gd name="connsiteY74" fmla="*/ 3533833 h 5548701"/>
                <a:gd name="connsiteX75" fmla="*/ 1204730 w 3737830"/>
                <a:gd name="connsiteY75" fmla="*/ 3527639 h 5548701"/>
                <a:gd name="connsiteX76" fmla="*/ 1251551 w 3737830"/>
                <a:gd name="connsiteY76" fmla="*/ 3524099 h 5548701"/>
                <a:gd name="connsiteX77" fmla="*/ 1263690 w 3737830"/>
                <a:gd name="connsiteY77" fmla="*/ 3532948 h 5548701"/>
                <a:gd name="connsiteX78" fmla="*/ 1274095 w 3737830"/>
                <a:gd name="connsiteY78" fmla="*/ 3522329 h 5548701"/>
                <a:gd name="connsiteX79" fmla="*/ 1278430 w 3737830"/>
                <a:gd name="connsiteY79" fmla="*/ 3501976 h 5548701"/>
                <a:gd name="connsiteX80" fmla="*/ 1273228 w 3737830"/>
                <a:gd name="connsiteY80" fmla="*/ 3489587 h 5548701"/>
                <a:gd name="connsiteX81" fmla="*/ 1289702 w 3737830"/>
                <a:gd name="connsiteY81" fmla="*/ 3474543 h 5548701"/>
                <a:gd name="connsiteX82" fmla="*/ 1300974 w 3737830"/>
                <a:gd name="connsiteY82" fmla="*/ 3476313 h 5548701"/>
                <a:gd name="connsiteX83" fmla="*/ 1300974 w 3737830"/>
                <a:gd name="connsiteY83" fmla="*/ 3499321 h 5548701"/>
                <a:gd name="connsiteX84" fmla="*/ 1315714 w 3737830"/>
                <a:gd name="connsiteY84" fmla="*/ 3489587 h 5548701"/>
                <a:gd name="connsiteX85" fmla="*/ 1327853 w 3737830"/>
                <a:gd name="connsiteY85" fmla="*/ 3486932 h 5548701"/>
                <a:gd name="connsiteX86" fmla="*/ 1350396 w 3737830"/>
                <a:gd name="connsiteY86" fmla="*/ 3479852 h 5548701"/>
                <a:gd name="connsiteX87" fmla="*/ 1374674 w 3737830"/>
                <a:gd name="connsiteY87" fmla="*/ 3482507 h 5548701"/>
                <a:gd name="connsiteX88" fmla="*/ 1368604 w 3737830"/>
                <a:gd name="connsiteY88" fmla="*/ 3494011 h 5548701"/>
                <a:gd name="connsiteX89" fmla="*/ 1369472 w 3737830"/>
                <a:gd name="connsiteY89" fmla="*/ 3517020 h 5548701"/>
                <a:gd name="connsiteX90" fmla="*/ 1392882 w 3737830"/>
                <a:gd name="connsiteY90" fmla="*/ 3492241 h 5548701"/>
                <a:gd name="connsiteX91" fmla="*/ 1416293 w 3737830"/>
                <a:gd name="connsiteY91" fmla="*/ 3491357 h 5548701"/>
                <a:gd name="connsiteX92" fmla="*/ 1442779 w 3737830"/>
                <a:gd name="connsiteY92" fmla="*/ 3466701 h 5548701"/>
                <a:gd name="connsiteX93" fmla="*/ 1499530 w 3737830"/>
                <a:gd name="connsiteY93" fmla="*/ 3501976 h 5548701"/>
                <a:gd name="connsiteX94" fmla="*/ 1544618 w 3737830"/>
                <a:gd name="connsiteY94" fmla="*/ 3581620 h 5548701"/>
                <a:gd name="connsiteX95" fmla="*/ 1551554 w 3737830"/>
                <a:gd name="connsiteY95" fmla="*/ 3574540 h 5548701"/>
                <a:gd name="connsiteX96" fmla="*/ 1567161 w 3737830"/>
                <a:gd name="connsiteY96" fmla="*/ 3575426 h 5548701"/>
                <a:gd name="connsiteX97" fmla="*/ 1578433 w 3737830"/>
                <a:gd name="connsiteY97" fmla="*/ 3586929 h 5548701"/>
                <a:gd name="connsiteX98" fmla="*/ 1613115 w 3737830"/>
                <a:gd name="connsiteY98" fmla="*/ 3594009 h 5548701"/>
                <a:gd name="connsiteX99" fmla="*/ 1653867 w 3737830"/>
                <a:gd name="connsiteY99" fmla="*/ 3578080 h 5548701"/>
                <a:gd name="connsiteX100" fmla="*/ 1694619 w 3737830"/>
                <a:gd name="connsiteY100" fmla="*/ 3586929 h 5548701"/>
                <a:gd name="connsiteX101" fmla="*/ 1693752 w 3737830"/>
                <a:gd name="connsiteY101" fmla="*/ 3627636 h 5548701"/>
                <a:gd name="connsiteX102" fmla="*/ 1721498 w 3737830"/>
                <a:gd name="connsiteY102" fmla="*/ 3656839 h 5548701"/>
                <a:gd name="connsiteX103" fmla="*/ 1761383 w 3737830"/>
                <a:gd name="connsiteY103" fmla="*/ 3656839 h 5548701"/>
                <a:gd name="connsiteX104" fmla="*/ 1760429 w 3737830"/>
                <a:gd name="connsiteY104" fmla="*/ 3685379 h 5548701"/>
                <a:gd name="connsiteX105" fmla="*/ 1778441 w 3737830"/>
                <a:gd name="connsiteY105" fmla="*/ 3689061 h 5548701"/>
                <a:gd name="connsiteX106" fmla="*/ 1800298 w 3737830"/>
                <a:gd name="connsiteY106" fmla="*/ 3684413 h 5548701"/>
                <a:gd name="connsiteX107" fmla="*/ 1813047 w 3737830"/>
                <a:gd name="connsiteY107" fmla="*/ 3669542 h 5548701"/>
                <a:gd name="connsiteX108" fmla="*/ 1833083 w 3737830"/>
                <a:gd name="connsiteY108" fmla="*/ 3667683 h 5548701"/>
                <a:gd name="connsiteX109" fmla="*/ 1855684 w 3737830"/>
                <a:gd name="connsiteY109" fmla="*/ 3637806 h 5548701"/>
                <a:gd name="connsiteX110" fmla="*/ 1862226 w 3737830"/>
                <a:gd name="connsiteY110" fmla="*/ 3644447 h 5548701"/>
                <a:gd name="connsiteX111" fmla="*/ 1853117 w 3737830"/>
                <a:gd name="connsiteY111" fmla="*/ 3669542 h 5548701"/>
                <a:gd name="connsiteX112" fmla="*/ 1870421 w 3737830"/>
                <a:gd name="connsiteY112" fmla="*/ 3712298 h 5548701"/>
                <a:gd name="connsiteX113" fmla="*/ 1874064 w 3737830"/>
                <a:gd name="connsiteY113" fmla="*/ 3742970 h 5548701"/>
                <a:gd name="connsiteX114" fmla="*/ 1873154 w 3737830"/>
                <a:gd name="connsiteY114" fmla="*/ 3769925 h 5548701"/>
                <a:gd name="connsiteX115" fmla="*/ 1893189 w 3737830"/>
                <a:gd name="connsiteY115" fmla="*/ 3781078 h 5548701"/>
                <a:gd name="connsiteX116" fmla="*/ 1911403 w 3737830"/>
                <a:gd name="connsiteY116" fmla="*/ 3782937 h 5548701"/>
                <a:gd name="connsiteX117" fmla="*/ 1913224 w 3737830"/>
                <a:gd name="connsiteY117" fmla="*/ 3799668 h 5548701"/>
                <a:gd name="connsiteX118" fmla="*/ 1923242 w 3737830"/>
                <a:gd name="connsiteY118" fmla="*/ 3816398 h 5548701"/>
                <a:gd name="connsiteX119" fmla="*/ 1921420 w 3737830"/>
                <a:gd name="connsiteY119" fmla="*/ 3828481 h 5548701"/>
                <a:gd name="connsiteX120" fmla="*/ 1909581 w 3737830"/>
                <a:gd name="connsiteY120" fmla="*/ 3831270 h 5548701"/>
                <a:gd name="connsiteX121" fmla="*/ 1906849 w 3737830"/>
                <a:gd name="connsiteY121" fmla="*/ 3821975 h 5548701"/>
                <a:gd name="connsiteX122" fmla="*/ 1894100 w 3737830"/>
                <a:gd name="connsiteY122" fmla="*/ 3826622 h 5548701"/>
                <a:gd name="connsiteX123" fmla="*/ 1890457 w 3737830"/>
                <a:gd name="connsiteY123" fmla="*/ 3846141 h 5548701"/>
                <a:gd name="connsiteX124" fmla="*/ 1878618 w 3737830"/>
                <a:gd name="connsiteY124" fmla="*/ 3858224 h 5548701"/>
                <a:gd name="connsiteX125" fmla="*/ 1885903 w 3737830"/>
                <a:gd name="connsiteY125" fmla="*/ 3884249 h 5548701"/>
                <a:gd name="connsiteX126" fmla="*/ 1875886 w 3737830"/>
                <a:gd name="connsiteY126" fmla="*/ 3924216 h 5548701"/>
                <a:gd name="connsiteX127" fmla="*/ 1895010 w 3737830"/>
                <a:gd name="connsiteY127" fmla="*/ 3936299 h 5548701"/>
                <a:gd name="connsiteX128" fmla="*/ 1912314 w 3737830"/>
                <a:gd name="connsiteY128" fmla="*/ 3958606 h 5548701"/>
                <a:gd name="connsiteX129" fmla="*/ 1907760 w 3737830"/>
                <a:gd name="connsiteY129" fmla="*/ 3967901 h 5548701"/>
                <a:gd name="connsiteX130" fmla="*/ 1909581 w 3737830"/>
                <a:gd name="connsiteY130" fmla="*/ 3979055 h 5548701"/>
                <a:gd name="connsiteX131" fmla="*/ 1884992 w 3737830"/>
                <a:gd name="connsiteY131" fmla="*/ 3993927 h 5548701"/>
                <a:gd name="connsiteX132" fmla="*/ 1879528 w 3737830"/>
                <a:gd name="connsiteY132" fmla="*/ 4009728 h 5548701"/>
                <a:gd name="connsiteX133" fmla="*/ 1809404 w 3737830"/>
                <a:gd name="connsiteY133" fmla="*/ 4037612 h 5548701"/>
                <a:gd name="connsiteX134" fmla="*/ 1823065 w 3737830"/>
                <a:gd name="connsiteY134" fmla="*/ 4052483 h 5548701"/>
                <a:gd name="connsiteX135" fmla="*/ 1815780 w 3737830"/>
                <a:gd name="connsiteY135" fmla="*/ 4067355 h 5548701"/>
                <a:gd name="connsiteX136" fmla="*/ 1833083 w 3737830"/>
                <a:gd name="connsiteY136" fmla="*/ 4098957 h 5548701"/>
                <a:gd name="connsiteX137" fmla="*/ 1851297 w 3737830"/>
                <a:gd name="connsiteY137" fmla="*/ 4098957 h 5548701"/>
                <a:gd name="connsiteX138" fmla="*/ 1872243 w 3737830"/>
                <a:gd name="connsiteY138" fmla="*/ 4117546 h 5548701"/>
                <a:gd name="connsiteX139" fmla="*/ 1884082 w 3737830"/>
                <a:gd name="connsiteY139" fmla="*/ 4126841 h 5548701"/>
                <a:gd name="connsiteX140" fmla="*/ 1895921 w 3737830"/>
                <a:gd name="connsiteY140" fmla="*/ 4175173 h 5548701"/>
                <a:gd name="connsiteX141" fmla="*/ 1881349 w 3737830"/>
                <a:gd name="connsiteY141" fmla="*/ 4193762 h 5548701"/>
                <a:gd name="connsiteX142" fmla="*/ 1896832 w 3737830"/>
                <a:gd name="connsiteY142" fmla="*/ 4199339 h 5548701"/>
                <a:gd name="connsiteX143" fmla="*/ 1902296 w 3737830"/>
                <a:gd name="connsiteY143" fmla="*/ 4209564 h 5548701"/>
                <a:gd name="connsiteX144" fmla="*/ 1948742 w 3737830"/>
                <a:gd name="connsiteY144" fmla="*/ 4229082 h 5548701"/>
                <a:gd name="connsiteX145" fmla="*/ 1986991 w 3737830"/>
                <a:gd name="connsiteY145" fmla="*/ 4230941 h 5548701"/>
                <a:gd name="connsiteX146" fmla="*/ 1997008 w 3737830"/>
                <a:gd name="connsiteY146" fmla="*/ 4243954 h 5548701"/>
                <a:gd name="connsiteX147" fmla="*/ 2015222 w 3737830"/>
                <a:gd name="connsiteY147" fmla="*/ 4250460 h 5548701"/>
                <a:gd name="connsiteX148" fmla="*/ 2017044 w 3737830"/>
                <a:gd name="connsiteY148" fmla="*/ 4276485 h 5548701"/>
                <a:gd name="connsiteX149" fmla="*/ 2069313 w 3737830"/>
                <a:gd name="connsiteY149" fmla="*/ 4257313 h 5548701"/>
                <a:gd name="connsiteX150" fmla="*/ 2062579 w 3737830"/>
                <a:gd name="connsiteY150" fmla="*/ 4282062 h 5548701"/>
                <a:gd name="connsiteX151" fmla="*/ 2075328 w 3737830"/>
                <a:gd name="connsiteY151" fmla="*/ 4304369 h 5548701"/>
                <a:gd name="connsiteX152" fmla="*/ 2056204 w 3737830"/>
                <a:gd name="connsiteY152" fmla="*/ 4313664 h 5548701"/>
                <a:gd name="connsiteX153" fmla="*/ 2068043 w 3737830"/>
                <a:gd name="connsiteY153" fmla="*/ 4321100 h 5548701"/>
                <a:gd name="connsiteX154" fmla="*/ 2078061 w 3737830"/>
                <a:gd name="connsiteY154" fmla="*/ 4341548 h 5548701"/>
                <a:gd name="connsiteX155" fmla="*/ 2064400 w 3737830"/>
                <a:gd name="connsiteY155" fmla="*/ 4361067 h 5548701"/>
                <a:gd name="connsiteX156" fmla="*/ 2056204 w 3737830"/>
                <a:gd name="connsiteY156" fmla="*/ 4380586 h 5548701"/>
                <a:gd name="connsiteX157" fmla="*/ 2033436 w 3737830"/>
                <a:gd name="connsiteY157" fmla="*/ 4400105 h 5548701"/>
                <a:gd name="connsiteX158" fmla="*/ 2037990 w 3737830"/>
                <a:gd name="connsiteY158" fmla="*/ 4411258 h 5548701"/>
                <a:gd name="connsiteX159" fmla="*/ 2053472 w 3737830"/>
                <a:gd name="connsiteY159" fmla="*/ 4401034 h 5548701"/>
                <a:gd name="connsiteX160" fmla="*/ 2052561 w 3737830"/>
                <a:gd name="connsiteY160" fmla="*/ 4432636 h 5548701"/>
                <a:gd name="connsiteX161" fmla="*/ 2033436 w 3737830"/>
                <a:gd name="connsiteY161" fmla="*/ 4438213 h 5548701"/>
                <a:gd name="connsiteX162" fmla="*/ 2042543 w 3737830"/>
                <a:gd name="connsiteY162" fmla="*/ 4480040 h 5548701"/>
                <a:gd name="connsiteX163" fmla="*/ 2017044 w 3737830"/>
                <a:gd name="connsiteY163" fmla="*/ 4512571 h 5548701"/>
                <a:gd name="connsiteX164" fmla="*/ 2007937 w 3737830"/>
                <a:gd name="connsiteY164" fmla="*/ 4507923 h 5548701"/>
                <a:gd name="connsiteX165" fmla="*/ 2001562 w 3737830"/>
                <a:gd name="connsiteY165" fmla="*/ 4520936 h 5548701"/>
                <a:gd name="connsiteX166" fmla="*/ 1984259 w 3737830"/>
                <a:gd name="connsiteY166" fmla="*/ 4509783 h 5548701"/>
                <a:gd name="connsiteX167" fmla="*/ 1950563 w 3737830"/>
                <a:gd name="connsiteY167" fmla="*/ 4519077 h 5548701"/>
                <a:gd name="connsiteX168" fmla="*/ 1963313 w 3737830"/>
                <a:gd name="connsiteY168" fmla="*/ 4536737 h 5548701"/>
                <a:gd name="connsiteX169" fmla="*/ 1934170 w 3737830"/>
                <a:gd name="connsiteY169" fmla="*/ 4572057 h 5548701"/>
                <a:gd name="connsiteX170" fmla="*/ 1926885 w 3737830"/>
                <a:gd name="connsiteY170" fmla="*/ 4600870 h 5548701"/>
                <a:gd name="connsiteX171" fmla="*/ 1898653 w 3737830"/>
                <a:gd name="connsiteY171" fmla="*/ 4582281 h 5548701"/>
                <a:gd name="connsiteX172" fmla="*/ 1865868 w 3737830"/>
                <a:gd name="connsiteY172" fmla="*/ 4631543 h 5548701"/>
                <a:gd name="connsiteX173" fmla="*/ 1869511 w 3737830"/>
                <a:gd name="connsiteY173" fmla="*/ 4645485 h 5548701"/>
                <a:gd name="connsiteX174" fmla="*/ 1869511 w 3737830"/>
                <a:gd name="connsiteY174" fmla="*/ 4657568 h 5548701"/>
                <a:gd name="connsiteX175" fmla="*/ 1884992 w 3737830"/>
                <a:gd name="connsiteY175" fmla="*/ 4678016 h 5548701"/>
                <a:gd name="connsiteX176" fmla="*/ 1876796 w 3737830"/>
                <a:gd name="connsiteY176" fmla="*/ 4700324 h 5548701"/>
                <a:gd name="connsiteX177" fmla="*/ 1880439 w 3737830"/>
                <a:gd name="connsiteY177" fmla="*/ 4714266 h 5548701"/>
                <a:gd name="connsiteX178" fmla="*/ 1874976 w 3737830"/>
                <a:gd name="connsiteY178" fmla="*/ 4726348 h 5548701"/>
                <a:gd name="connsiteX179" fmla="*/ 1886814 w 3737830"/>
                <a:gd name="connsiteY179" fmla="*/ 4729137 h 5548701"/>
                <a:gd name="connsiteX180" fmla="*/ 1911403 w 3737830"/>
                <a:gd name="connsiteY180" fmla="*/ 4765386 h 5548701"/>
                <a:gd name="connsiteX181" fmla="*/ 1944188 w 3737830"/>
                <a:gd name="connsiteY181" fmla="*/ 4783976 h 5548701"/>
                <a:gd name="connsiteX182" fmla="*/ 1942366 w 3737830"/>
                <a:gd name="connsiteY182" fmla="*/ 4806283 h 5548701"/>
                <a:gd name="connsiteX183" fmla="*/ 1965369 w 3737830"/>
                <a:gd name="connsiteY183" fmla="*/ 4849738 h 5548701"/>
                <a:gd name="connsiteX184" fmla="*/ 1997919 w 3737830"/>
                <a:gd name="connsiteY184" fmla="*/ 4851827 h 5548701"/>
                <a:gd name="connsiteX185" fmla="*/ 2058025 w 3737830"/>
                <a:gd name="connsiteY185" fmla="*/ 4830450 h 5548701"/>
                <a:gd name="connsiteX186" fmla="*/ 2153649 w 3737830"/>
                <a:gd name="connsiteY186" fmla="*/ 4863910 h 5548701"/>
                <a:gd name="connsiteX187" fmla="*/ 2186433 w 3737830"/>
                <a:gd name="connsiteY187" fmla="*/ 4963364 h 5548701"/>
                <a:gd name="connsiteX188" fmla="*/ 2386787 w 3737830"/>
                <a:gd name="connsiteY188" fmla="*/ 5174353 h 5548701"/>
                <a:gd name="connsiteX189" fmla="*/ 2560730 w 3737830"/>
                <a:gd name="connsiteY189" fmla="*/ 5239416 h 5548701"/>
                <a:gd name="connsiteX190" fmla="*/ 2702849 w 3737830"/>
                <a:gd name="connsiteY190" fmla="*/ 5188594 h 5548701"/>
                <a:gd name="connsiteX191" fmla="*/ 2821189 w 3737830"/>
                <a:gd name="connsiteY191" fmla="*/ 5291466 h 5548701"/>
                <a:gd name="connsiteX192" fmla="*/ 2958705 w 3737830"/>
                <a:gd name="connsiteY192" fmla="*/ 5242204 h 5548701"/>
                <a:gd name="connsiteX193" fmla="*/ 3220075 w 3737830"/>
                <a:gd name="connsiteY193" fmla="*/ 5432745 h 5548701"/>
                <a:gd name="connsiteX194" fmla="*/ 3442059 w 3737830"/>
                <a:gd name="connsiteY194" fmla="*/ 5548701 h 5548701"/>
                <a:gd name="connsiteX195" fmla="*/ 3737830 w 3737830"/>
                <a:gd name="connsiteY195" fmla="*/ 4465112 h 5548701"/>
                <a:gd name="connsiteX196" fmla="*/ 3707685 w 3737830"/>
                <a:gd name="connsiteY196" fmla="*/ 3801921 h 5548701"/>
                <a:gd name="connsiteX197" fmla="*/ 3737830 w 3737830"/>
                <a:gd name="connsiteY197" fmla="*/ 3289455 h 5548701"/>
                <a:gd name="connsiteX198" fmla="*/ 3446427 w 3737830"/>
                <a:gd name="connsiteY198" fmla="*/ 2666457 h 5548701"/>
                <a:gd name="connsiteX199" fmla="*/ 2853575 w 3737830"/>
                <a:gd name="connsiteY199" fmla="*/ 2676506 h 5548701"/>
                <a:gd name="connsiteX200" fmla="*/ 2572221 w 3737830"/>
                <a:gd name="connsiteY200" fmla="*/ 2475539 h 5548701"/>
                <a:gd name="connsiteX201" fmla="*/ 2793285 w 3737830"/>
                <a:gd name="connsiteY201" fmla="*/ 2274572 h 5548701"/>
                <a:gd name="connsiteX202" fmla="*/ 2873671 w 3737830"/>
                <a:gd name="connsiteY202" fmla="*/ 2013314 h 5548701"/>
                <a:gd name="connsiteX203" fmla="*/ 3144977 w 3737830"/>
                <a:gd name="connsiteY203" fmla="*/ 1782202 h 5548701"/>
                <a:gd name="connsiteX204" fmla="*/ 2984203 w 3737830"/>
                <a:gd name="connsiteY204" fmla="*/ 1330027 h 5548701"/>
                <a:gd name="connsiteX205" fmla="*/ 3165074 w 3737830"/>
                <a:gd name="connsiteY205" fmla="*/ 1108963 h 5548701"/>
                <a:gd name="connsiteX206" fmla="*/ 3438708 w 3737830"/>
                <a:gd name="connsiteY206" fmla="*/ 708324 h 5548701"/>
                <a:gd name="connsiteX207" fmla="*/ 3377270 w 3737830"/>
                <a:gd name="connsiteY207" fmla="*/ 563993 h 5548701"/>
                <a:gd name="connsiteX208" fmla="*/ 3316598 w 3737830"/>
                <a:gd name="connsiteY208" fmla="*/ 440404 h 5548701"/>
                <a:gd name="connsiteX209" fmla="*/ 3332784 w 3737830"/>
                <a:gd name="connsiteY209" fmla="*/ 263417 h 5548701"/>
                <a:gd name="connsiteX210" fmla="*/ 3106192 w 3737830"/>
                <a:gd name="connsiteY210" fmla="*/ 128907 h 5548701"/>
                <a:gd name="connsiteX211" fmla="*/ 3124462 w 3737830"/>
                <a:gd name="connsiteY211" fmla="*/ 12400 h 5548701"/>
                <a:gd name="connsiteX212" fmla="*/ 3020642 w 3737830"/>
                <a:gd name="connsiteY212" fmla="*/ 1477 h 5548701"/>
                <a:gd name="connsiteX213" fmla="*/ 2958526 w 3737830"/>
                <a:gd name="connsiteY213" fmla="*/ 38129 h 5548701"/>
                <a:gd name="connsiteX214" fmla="*/ 2965150 w 3737830"/>
                <a:gd name="connsiteY214" fmla="*/ 223300 h 5548701"/>
                <a:gd name="connsiteX215" fmla="*/ 2780177 w 3737830"/>
                <a:gd name="connsiteY215" fmla="*/ 305894 h 5548701"/>
                <a:gd name="connsiteX216" fmla="*/ 2762617 w 3737830"/>
                <a:gd name="connsiteY216" fmla="*/ 448814 h 5548701"/>
                <a:gd name="connsiteX0" fmla="*/ 2762617 w 3737830"/>
                <a:gd name="connsiteY0" fmla="*/ 448814 h 5548701"/>
                <a:gd name="connsiteX1" fmla="*/ 2424105 w 3737830"/>
                <a:gd name="connsiteY1" fmla="*/ 558395 h 5548701"/>
                <a:gd name="connsiteX2" fmla="*/ 2293527 w 3737830"/>
                <a:gd name="connsiteY2" fmla="*/ 545493 h 5548701"/>
                <a:gd name="connsiteX3" fmla="*/ 2241444 w 3737830"/>
                <a:gd name="connsiteY3" fmla="*/ 716503 h 5548701"/>
                <a:gd name="connsiteX4" fmla="*/ 2040286 w 3737830"/>
                <a:gd name="connsiteY4" fmla="*/ 792017 h 5548701"/>
                <a:gd name="connsiteX5" fmla="*/ 1996355 w 3737830"/>
                <a:gd name="connsiteY5" fmla="*/ 709423 h 5548701"/>
                <a:gd name="connsiteX6" fmla="*/ 1883059 w 3737830"/>
                <a:gd name="connsiteY6" fmla="*/ 810896 h 5548701"/>
                <a:gd name="connsiteX7" fmla="*/ 1700399 w 3737830"/>
                <a:gd name="connsiteY7" fmla="*/ 820335 h 5548701"/>
                <a:gd name="connsiteX8" fmla="*/ 1591727 w 3737830"/>
                <a:gd name="connsiteY8" fmla="*/ 910008 h 5548701"/>
                <a:gd name="connsiteX9" fmla="*/ 1478186 w 3737830"/>
                <a:gd name="connsiteY9" fmla="*/ 938674 h 5548701"/>
                <a:gd name="connsiteX10" fmla="*/ 1392881 w 3737830"/>
                <a:gd name="connsiteY10" fmla="*/ 1179028 h 5548701"/>
                <a:gd name="connsiteX11" fmla="*/ 1249527 w 3737830"/>
                <a:gd name="connsiteY11" fmla="*/ 1112953 h 5548701"/>
                <a:gd name="connsiteX12" fmla="*/ 1184787 w 3737830"/>
                <a:gd name="connsiteY12" fmla="*/ 1226224 h 5548701"/>
                <a:gd name="connsiteX13" fmla="*/ 1214845 w 3737830"/>
                <a:gd name="connsiteY13" fmla="*/ 1445687 h 5548701"/>
                <a:gd name="connsiteX14" fmla="*/ 1062243 w 3737830"/>
                <a:gd name="connsiteY14" fmla="*/ 1497603 h 5548701"/>
                <a:gd name="connsiteX15" fmla="*/ 1018312 w 3737830"/>
                <a:gd name="connsiteY15" fmla="*/ 1415010 h 5548701"/>
                <a:gd name="connsiteX16" fmla="*/ 932762 w 3737830"/>
                <a:gd name="connsiteY16" fmla="*/ 1436248 h 5548701"/>
                <a:gd name="connsiteX17" fmla="*/ 902682 w 3737830"/>
                <a:gd name="connsiteY17" fmla="*/ 1355452 h 5548701"/>
                <a:gd name="connsiteX18" fmla="*/ 646054 w 3737830"/>
                <a:gd name="connsiteY18" fmla="*/ 1443327 h 5548701"/>
                <a:gd name="connsiteX19" fmla="*/ 553567 w 3737830"/>
                <a:gd name="connsiteY19" fmla="*/ 1318257 h 5548701"/>
                <a:gd name="connsiteX20" fmla="*/ 528134 w 3737830"/>
                <a:gd name="connsiteY20" fmla="*/ 1490524 h 5548701"/>
                <a:gd name="connsiteX21" fmla="*/ 384780 w 3737830"/>
                <a:gd name="connsiteY21" fmla="*/ 1490524 h 5548701"/>
                <a:gd name="connsiteX22" fmla="*/ 289981 w 3737830"/>
                <a:gd name="connsiteY22" fmla="*/ 1625034 h 5548701"/>
                <a:gd name="connsiteX23" fmla="*/ 132783 w 3737830"/>
                <a:gd name="connsiteY23" fmla="*/ 1704252 h 5548701"/>
                <a:gd name="connsiteX24" fmla="*/ 137379 w 3737830"/>
                <a:gd name="connsiteY24" fmla="*/ 1825618 h 5548701"/>
                <a:gd name="connsiteX25" fmla="*/ 33332 w 3737830"/>
                <a:gd name="connsiteY25" fmla="*/ 1927091 h 5548701"/>
                <a:gd name="connsiteX26" fmla="*/ 6257 w 3737830"/>
                <a:gd name="connsiteY26" fmla="*/ 2273583 h 5548701"/>
                <a:gd name="connsiteX27" fmla="*/ 63390 w 3737830"/>
                <a:gd name="connsiteY27" fmla="*/ 2443891 h 5548701"/>
                <a:gd name="connsiteX28" fmla="*/ 125819 w 3737830"/>
                <a:gd name="connsiteY28" fmla="*/ 2469849 h 5548701"/>
                <a:gd name="connsiteX29" fmla="*/ 169750 w 3737830"/>
                <a:gd name="connsiteY29" fmla="*/ 2613798 h 5548701"/>
                <a:gd name="connsiteX30" fmla="*/ 358836 w 3737830"/>
                <a:gd name="connsiteY30" fmla="*/ 2804548 h 5548701"/>
                <a:gd name="connsiteX31" fmla="*/ 521198 w 3737830"/>
                <a:gd name="connsiteY31" fmla="*/ 2892257 h 5548701"/>
                <a:gd name="connsiteX32" fmla="*/ 598137 w 3737830"/>
                <a:gd name="connsiteY32" fmla="*/ 3135838 h 5548701"/>
                <a:gd name="connsiteX33" fmla="*/ 424087 w 3737830"/>
                <a:gd name="connsiteY33" fmla="*/ 3331184 h 5548701"/>
                <a:gd name="connsiteX34" fmla="*/ 292409 w 3737830"/>
                <a:gd name="connsiteY34" fmla="*/ 3556346 h 5548701"/>
                <a:gd name="connsiteX35" fmla="*/ 293251 w 3737830"/>
                <a:gd name="connsiteY35" fmla="*/ 3670361 h 5548701"/>
                <a:gd name="connsiteX36" fmla="*/ 335069 w 3737830"/>
                <a:gd name="connsiteY36" fmla="*/ 3679847 h 5548701"/>
                <a:gd name="connsiteX37" fmla="*/ 355879 w 3737830"/>
                <a:gd name="connsiteY37" fmla="*/ 3689581 h 5548701"/>
                <a:gd name="connsiteX38" fmla="*/ 379289 w 3737830"/>
                <a:gd name="connsiteY38" fmla="*/ 3682502 h 5548701"/>
                <a:gd name="connsiteX39" fmla="*/ 414839 w 3737830"/>
                <a:gd name="connsiteY39" fmla="*/ 3702855 h 5548701"/>
                <a:gd name="connsiteX40" fmla="*/ 446920 w 3737830"/>
                <a:gd name="connsiteY40" fmla="*/ 3695776 h 5548701"/>
                <a:gd name="connsiteX41" fmla="*/ 493741 w 3737830"/>
                <a:gd name="connsiteY41" fmla="*/ 3732943 h 5548701"/>
                <a:gd name="connsiteX42" fmla="*/ 522354 w 3737830"/>
                <a:gd name="connsiteY42" fmla="*/ 3724094 h 5548701"/>
                <a:gd name="connsiteX43" fmla="*/ 532759 w 3737830"/>
                <a:gd name="connsiteY43" fmla="*/ 3741792 h 5548701"/>
                <a:gd name="connsiteX44" fmla="*/ 569175 w 3737830"/>
                <a:gd name="connsiteY44" fmla="*/ 3717014 h 5548701"/>
                <a:gd name="connsiteX45" fmla="*/ 592586 w 3737830"/>
                <a:gd name="connsiteY45" fmla="*/ 3720554 h 5548701"/>
                <a:gd name="connsiteX46" fmla="*/ 610247 w 3737830"/>
                <a:gd name="connsiteY46" fmla="*/ 3714362 h 5548701"/>
                <a:gd name="connsiteX47" fmla="*/ 638542 w 3737830"/>
                <a:gd name="connsiteY47" fmla="*/ 3764424 h 5548701"/>
                <a:gd name="connsiteX48" fmla="*/ 654147 w 3737830"/>
                <a:gd name="connsiteY48" fmla="*/ 3775420 h 5548701"/>
                <a:gd name="connsiteX49" fmla="*/ 687095 w 3737830"/>
                <a:gd name="connsiteY49" fmla="*/ 3777190 h 5548701"/>
                <a:gd name="connsiteX50" fmla="*/ 692298 w 3737830"/>
                <a:gd name="connsiteY50" fmla="*/ 3751527 h 5548701"/>
                <a:gd name="connsiteX51" fmla="*/ 707038 w 3737830"/>
                <a:gd name="connsiteY51" fmla="*/ 3744447 h 5548701"/>
                <a:gd name="connsiteX52" fmla="*/ 706171 w 3737830"/>
                <a:gd name="connsiteY52" fmla="*/ 3728519 h 5548701"/>
                <a:gd name="connsiteX53" fmla="*/ 734784 w 3737830"/>
                <a:gd name="connsiteY53" fmla="*/ 3712590 h 5548701"/>
                <a:gd name="connsiteX54" fmla="*/ 751258 w 3737830"/>
                <a:gd name="connsiteY54" fmla="*/ 3718784 h 5548701"/>
                <a:gd name="connsiteX55" fmla="*/ 767732 w 3737830"/>
                <a:gd name="connsiteY55" fmla="*/ 3688697 h 5548701"/>
                <a:gd name="connsiteX56" fmla="*/ 818889 w 3737830"/>
                <a:gd name="connsiteY56" fmla="*/ 3698431 h 5548701"/>
                <a:gd name="connsiteX57" fmla="*/ 834496 w 3737830"/>
                <a:gd name="connsiteY57" fmla="*/ 3730288 h 5548701"/>
                <a:gd name="connsiteX58" fmla="*/ 868311 w 3737830"/>
                <a:gd name="connsiteY58" fmla="*/ 3683387 h 5548701"/>
                <a:gd name="connsiteX59" fmla="*/ 908196 w 3737830"/>
                <a:gd name="connsiteY59" fmla="*/ 3669228 h 5548701"/>
                <a:gd name="connsiteX60" fmla="*/ 934208 w 3737830"/>
                <a:gd name="connsiteY60" fmla="*/ 3674538 h 5548701"/>
                <a:gd name="connsiteX61" fmla="*/ 968890 w 3737830"/>
                <a:gd name="connsiteY61" fmla="*/ 3647105 h 5548701"/>
                <a:gd name="connsiteX62" fmla="*/ 994035 w 3737830"/>
                <a:gd name="connsiteY62" fmla="*/ 3640910 h 5548701"/>
                <a:gd name="connsiteX63" fmla="*/ 1026983 w 3737830"/>
                <a:gd name="connsiteY63" fmla="*/ 3599318 h 5548701"/>
                <a:gd name="connsiteX64" fmla="*/ 1054920 w 3737830"/>
                <a:gd name="connsiteY64" fmla="*/ 3580857 h 5548701"/>
                <a:gd name="connsiteX65" fmla="*/ 1068602 w 3737830"/>
                <a:gd name="connsiteY65" fmla="*/ 3593124 h 5548701"/>
                <a:gd name="connsiteX66" fmla="*/ 1093747 w 3737830"/>
                <a:gd name="connsiteY66" fmla="*/ 3608168 h 5548701"/>
                <a:gd name="connsiteX67" fmla="*/ 1105885 w 3737830"/>
                <a:gd name="connsiteY67" fmla="*/ 3580735 h 5548701"/>
                <a:gd name="connsiteX68" fmla="*/ 1116290 w 3737830"/>
                <a:gd name="connsiteY68" fmla="*/ 3585159 h 5548701"/>
                <a:gd name="connsiteX69" fmla="*/ 1138834 w 3737830"/>
                <a:gd name="connsiteY69" fmla="*/ 3550647 h 5548701"/>
                <a:gd name="connsiteX70" fmla="*/ 1159643 w 3737830"/>
                <a:gd name="connsiteY70" fmla="*/ 3545337 h 5548701"/>
                <a:gd name="connsiteX71" fmla="*/ 1169181 w 3737830"/>
                <a:gd name="connsiteY71" fmla="*/ 3554187 h 5548701"/>
                <a:gd name="connsiteX72" fmla="*/ 1177851 w 3737830"/>
                <a:gd name="connsiteY72" fmla="*/ 3545337 h 5548701"/>
                <a:gd name="connsiteX73" fmla="*/ 1187389 w 3737830"/>
                <a:gd name="connsiteY73" fmla="*/ 3543568 h 5548701"/>
                <a:gd name="connsiteX74" fmla="*/ 1189990 w 3737830"/>
                <a:gd name="connsiteY74" fmla="*/ 3533833 h 5548701"/>
                <a:gd name="connsiteX75" fmla="*/ 1204730 w 3737830"/>
                <a:gd name="connsiteY75" fmla="*/ 3527639 h 5548701"/>
                <a:gd name="connsiteX76" fmla="*/ 1251551 w 3737830"/>
                <a:gd name="connsiteY76" fmla="*/ 3524099 h 5548701"/>
                <a:gd name="connsiteX77" fmla="*/ 1263690 w 3737830"/>
                <a:gd name="connsiteY77" fmla="*/ 3532948 h 5548701"/>
                <a:gd name="connsiteX78" fmla="*/ 1274095 w 3737830"/>
                <a:gd name="connsiteY78" fmla="*/ 3522329 h 5548701"/>
                <a:gd name="connsiteX79" fmla="*/ 1278430 w 3737830"/>
                <a:gd name="connsiteY79" fmla="*/ 3501976 h 5548701"/>
                <a:gd name="connsiteX80" fmla="*/ 1273228 w 3737830"/>
                <a:gd name="connsiteY80" fmla="*/ 3489587 h 5548701"/>
                <a:gd name="connsiteX81" fmla="*/ 1289702 w 3737830"/>
                <a:gd name="connsiteY81" fmla="*/ 3474543 h 5548701"/>
                <a:gd name="connsiteX82" fmla="*/ 1300974 w 3737830"/>
                <a:gd name="connsiteY82" fmla="*/ 3476313 h 5548701"/>
                <a:gd name="connsiteX83" fmla="*/ 1300974 w 3737830"/>
                <a:gd name="connsiteY83" fmla="*/ 3499321 h 5548701"/>
                <a:gd name="connsiteX84" fmla="*/ 1315714 w 3737830"/>
                <a:gd name="connsiteY84" fmla="*/ 3489587 h 5548701"/>
                <a:gd name="connsiteX85" fmla="*/ 1327853 w 3737830"/>
                <a:gd name="connsiteY85" fmla="*/ 3486932 h 5548701"/>
                <a:gd name="connsiteX86" fmla="*/ 1350396 w 3737830"/>
                <a:gd name="connsiteY86" fmla="*/ 3479852 h 5548701"/>
                <a:gd name="connsiteX87" fmla="*/ 1374674 w 3737830"/>
                <a:gd name="connsiteY87" fmla="*/ 3482507 h 5548701"/>
                <a:gd name="connsiteX88" fmla="*/ 1368604 w 3737830"/>
                <a:gd name="connsiteY88" fmla="*/ 3494011 h 5548701"/>
                <a:gd name="connsiteX89" fmla="*/ 1369472 w 3737830"/>
                <a:gd name="connsiteY89" fmla="*/ 3517020 h 5548701"/>
                <a:gd name="connsiteX90" fmla="*/ 1392882 w 3737830"/>
                <a:gd name="connsiteY90" fmla="*/ 3492241 h 5548701"/>
                <a:gd name="connsiteX91" fmla="*/ 1416293 w 3737830"/>
                <a:gd name="connsiteY91" fmla="*/ 3491357 h 5548701"/>
                <a:gd name="connsiteX92" fmla="*/ 1442779 w 3737830"/>
                <a:gd name="connsiteY92" fmla="*/ 3466701 h 5548701"/>
                <a:gd name="connsiteX93" fmla="*/ 1499530 w 3737830"/>
                <a:gd name="connsiteY93" fmla="*/ 3501976 h 5548701"/>
                <a:gd name="connsiteX94" fmla="*/ 1544618 w 3737830"/>
                <a:gd name="connsiteY94" fmla="*/ 3581620 h 5548701"/>
                <a:gd name="connsiteX95" fmla="*/ 1551554 w 3737830"/>
                <a:gd name="connsiteY95" fmla="*/ 3574540 h 5548701"/>
                <a:gd name="connsiteX96" fmla="*/ 1567161 w 3737830"/>
                <a:gd name="connsiteY96" fmla="*/ 3575426 h 5548701"/>
                <a:gd name="connsiteX97" fmla="*/ 1578433 w 3737830"/>
                <a:gd name="connsiteY97" fmla="*/ 3586929 h 5548701"/>
                <a:gd name="connsiteX98" fmla="*/ 1613115 w 3737830"/>
                <a:gd name="connsiteY98" fmla="*/ 3594009 h 5548701"/>
                <a:gd name="connsiteX99" fmla="*/ 1653867 w 3737830"/>
                <a:gd name="connsiteY99" fmla="*/ 3578080 h 5548701"/>
                <a:gd name="connsiteX100" fmla="*/ 1694619 w 3737830"/>
                <a:gd name="connsiteY100" fmla="*/ 3586929 h 5548701"/>
                <a:gd name="connsiteX101" fmla="*/ 1693752 w 3737830"/>
                <a:gd name="connsiteY101" fmla="*/ 3627636 h 5548701"/>
                <a:gd name="connsiteX102" fmla="*/ 1721498 w 3737830"/>
                <a:gd name="connsiteY102" fmla="*/ 3656839 h 5548701"/>
                <a:gd name="connsiteX103" fmla="*/ 1761383 w 3737830"/>
                <a:gd name="connsiteY103" fmla="*/ 3656839 h 5548701"/>
                <a:gd name="connsiteX104" fmla="*/ 1760429 w 3737830"/>
                <a:gd name="connsiteY104" fmla="*/ 3685379 h 5548701"/>
                <a:gd name="connsiteX105" fmla="*/ 1778441 w 3737830"/>
                <a:gd name="connsiteY105" fmla="*/ 3689061 h 5548701"/>
                <a:gd name="connsiteX106" fmla="*/ 1800298 w 3737830"/>
                <a:gd name="connsiteY106" fmla="*/ 3684413 h 5548701"/>
                <a:gd name="connsiteX107" fmla="*/ 1813047 w 3737830"/>
                <a:gd name="connsiteY107" fmla="*/ 3669542 h 5548701"/>
                <a:gd name="connsiteX108" fmla="*/ 1833083 w 3737830"/>
                <a:gd name="connsiteY108" fmla="*/ 3667683 h 5548701"/>
                <a:gd name="connsiteX109" fmla="*/ 1855684 w 3737830"/>
                <a:gd name="connsiteY109" fmla="*/ 3637806 h 5548701"/>
                <a:gd name="connsiteX110" fmla="*/ 1862226 w 3737830"/>
                <a:gd name="connsiteY110" fmla="*/ 3644447 h 5548701"/>
                <a:gd name="connsiteX111" fmla="*/ 1853117 w 3737830"/>
                <a:gd name="connsiteY111" fmla="*/ 3669542 h 5548701"/>
                <a:gd name="connsiteX112" fmla="*/ 1870421 w 3737830"/>
                <a:gd name="connsiteY112" fmla="*/ 3712298 h 5548701"/>
                <a:gd name="connsiteX113" fmla="*/ 1874064 w 3737830"/>
                <a:gd name="connsiteY113" fmla="*/ 3742970 h 5548701"/>
                <a:gd name="connsiteX114" fmla="*/ 1873154 w 3737830"/>
                <a:gd name="connsiteY114" fmla="*/ 3769925 h 5548701"/>
                <a:gd name="connsiteX115" fmla="*/ 1893189 w 3737830"/>
                <a:gd name="connsiteY115" fmla="*/ 3781078 h 5548701"/>
                <a:gd name="connsiteX116" fmla="*/ 1911403 w 3737830"/>
                <a:gd name="connsiteY116" fmla="*/ 3782937 h 5548701"/>
                <a:gd name="connsiteX117" fmla="*/ 1913224 w 3737830"/>
                <a:gd name="connsiteY117" fmla="*/ 3799668 h 5548701"/>
                <a:gd name="connsiteX118" fmla="*/ 1923242 w 3737830"/>
                <a:gd name="connsiteY118" fmla="*/ 3816398 h 5548701"/>
                <a:gd name="connsiteX119" fmla="*/ 1921420 w 3737830"/>
                <a:gd name="connsiteY119" fmla="*/ 3828481 h 5548701"/>
                <a:gd name="connsiteX120" fmla="*/ 1909581 w 3737830"/>
                <a:gd name="connsiteY120" fmla="*/ 3831270 h 5548701"/>
                <a:gd name="connsiteX121" fmla="*/ 1906849 w 3737830"/>
                <a:gd name="connsiteY121" fmla="*/ 3821975 h 5548701"/>
                <a:gd name="connsiteX122" fmla="*/ 1894100 w 3737830"/>
                <a:gd name="connsiteY122" fmla="*/ 3826622 h 5548701"/>
                <a:gd name="connsiteX123" fmla="*/ 1890457 w 3737830"/>
                <a:gd name="connsiteY123" fmla="*/ 3846141 h 5548701"/>
                <a:gd name="connsiteX124" fmla="*/ 1878618 w 3737830"/>
                <a:gd name="connsiteY124" fmla="*/ 3858224 h 5548701"/>
                <a:gd name="connsiteX125" fmla="*/ 1885903 w 3737830"/>
                <a:gd name="connsiteY125" fmla="*/ 3884249 h 5548701"/>
                <a:gd name="connsiteX126" fmla="*/ 1875886 w 3737830"/>
                <a:gd name="connsiteY126" fmla="*/ 3924216 h 5548701"/>
                <a:gd name="connsiteX127" fmla="*/ 1895010 w 3737830"/>
                <a:gd name="connsiteY127" fmla="*/ 3936299 h 5548701"/>
                <a:gd name="connsiteX128" fmla="*/ 1912314 w 3737830"/>
                <a:gd name="connsiteY128" fmla="*/ 3958606 h 5548701"/>
                <a:gd name="connsiteX129" fmla="*/ 1907760 w 3737830"/>
                <a:gd name="connsiteY129" fmla="*/ 3967901 h 5548701"/>
                <a:gd name="connsiteX130" fmla="*/ 1909581 w 3737830"/>
                <a:gd name="connsiteY130" fmla="*/ 3979055 h 5548701"/>
                <a:gd name="connsiteX131" fmla="*/ 1884992 w 3737830"/>
                <a:gd name="connsiteY131" fmla="*/ 3993927 h 5548701"/>
                <a:gd name="connsiteX132" fmla="*/ 1879528 w 3737830"/>
                <a:gd name="connsiteY132" fmla="*/ 4009728 h 5548701"/>
                <a:gd name="connsiteX133" fmla="*/ 1809404 w 3737830"/>
                <a:gd name="connsiteY133" fmla="*/ 4037612 h 5548701"/>
                <a:gd name="connsiteX134" fmla="*/ 1823065 w 3737830"/>
                <a:gd name="connsiteY134" fmla="*/ 4052483 h 5548701"/>
                <a:gd name="connsiteX135" fmla="*/ 1815780 w 3737830"/>
                <a:gd name="connsiteY135" fmla="*/ 4067355 h 5548701"/>
                <a:gd name="connsiteX136" fmla="*/ 1833083 w 3737830"/>
                <a:gd name="connsiteY136" fmla="*/ 4098957 h 5548701"/>
                <a:gd name="connsiteX137" fmla="*/ 1851297 w 3737830"/>
                <a:gd name="connsiteY137" fmla="*/ 4098957 h 5548701"/>
                <a:gd name="connsiteX138" fmla="*/ 1872243 w 3737830"/>
                <a:gd name="connsiteY138" fmla="*/ 4117546 h 5548701"/>
                <a:gd name="connsiteX139" fmla="*/ 1884082 w 3737830"/>
                <a:gd name="connsiteY139" fmla="*/ 4126841 h 5548701"/>
                <a:gd name="connsiteX140" fmla="*/ 1895921 w 3737830"/>
                <a:gd name="connsiteY140" fmla="*/ 4175173 h 5548701"/>
                <a:gd name="connsiteX141" fmla="*/ 1881349 w 3737830"/>
                <a:gd name="connsiteY141" fmla="*/ 4193762 h 5548701"/>
                <a:gd name="connsiteX142" fmla="*/ 1896832 w 3737830"/>
                <a:gd name="connsiteY142" fmla="*/ 4199339 h 5548701"/>
                <a:gd name="connsiteX143" fmla="*/ 1902296 w 3737830"/>
                <a:gd name="connsiteY143" fmla="*/ 4209564 h 5548701"/>
                <a:gd name="connsiteX144" fmla="*/ 1948742 w 3737830"/>
                <a:gd name="connsiteY144" fmla="*/ 4229082 h 5548701"/>
                <a:gd name="connsiteX145" fmla="*/ 1986991 w 3737830"/>
                <a:gd name="connsiteY145" fmla="*/ 4230941 h 5548701"/>
                <a:gd name="connsiteX146" fmla="*/ 1997008 w 3737830"/>
                <a:gd name="connsiteY146" fmla="*/ 4243954 h 5548701"/>
                <a:gd name="connsiteX147" fmla="*/ 2015222 w 3737830"/>
                <a:gd name="connsiteY147" fmla="*/ 4250460 h 5548701"/>
                <a:gd name="connsiteX148" fmla="*/ 2017044 w 3737830"/>
                <a:gd name="connsiteY148" fmla="*/ 4276485 h 5548701"/>
                <a:gd name="connsiteX149" fmla="*/ 2069313 w 3737830"/>
                <a:gd name="connsiteY149" fmla="*/ 4257313 h 5548701"/>
                <a:gd name="connsiteX150" fmla="*/ 2062579 w 3737830"/>
                <a:gd name="connsiteY150" fmla="*/ 4282062 h 5548701"/>
                <a:gd name="connsiteX151" fmla="*/ 2075328 w 3737830"/>
                <a:gd name="connsiteY151" fmla="*/ 4304369 h 5548701"/>
                <a:gd name="connsiteX152" fmla="*/ 2056204 w 3737830"/>
                <a:gd name="connsiteY152" fmla="*/ 4313664 h 5548701"/>
                <a:gd name="connsiteX153" fmla="*/ 2068043 w 3737830"/>
                <a:gd name="connsiteY153" fmla="*/ 4321100 h 5548701"/>
                <a:gd name="connsiteX154" fmla="*/ 2078061 w 3737830"/>
                <a:gd name="connsiteY154" fmla="*/ 4341548 h 5548701"/>
                <a:gd name="connsiteX155" fmla="*/ 2064400 w 3737830"/>
                <a:gd name="connsiteY155" fmla="*/ 4361067 h 5548701"/>
                <a:gd name="connsiteX156" fmla="*/ 2056204 w 3737830"/>
                <a:gd name="connsiteY156" fmla="*/ 4380586 h 5548701"/>
                <a:gd name="connsiteX157" fmla="*/ 2033436 w 3737830"/>
                <a:gd name="connsiteY157" fmla="*/ 4400105 h 5548701"/>
                <a:gd name="connsiteX158" fmla="*/ 2037990 w 3737830"/>
                <a:gd name="connsiteY158" fmla="*/ 4411258 h 5548701"/>
                <a:gd name="connsiteX159" fmla="*/ 2053472 w 3737830"/>
                <a:gd name="connsiteY159" fmla="*/ 4401034 h 5548701"/>
                <a:gd name="connsiteX160" fmla="*/ 2052561 w 3737830"/>
                <a:gd name="connsiteY160" fmla="*/ 4432636 h 5548701"/>
                <a:gd name="connsiteX161" fmla="*/ 2033436 w 3737830"/>
                <a:gd name="connsiteY161" fmla="*/ 4438213 h 5548701"/>
                <a:gd name="connsiteX162" fmla="*/ 2042543 w 3737830"/>
                <a:gd name="connsiteY162" fmla="*/ 4480040 h 5548701"/>
                <a:gd name="connsiteX163" fmla="*/ 2017044 w 3737830"/>
                <a:gd name="connsiteY163" fmla="*/ 4512571 h 5548701"/>
                <a:gd name="connsiteX164" fmla="*/ 2007937 w 3737830"/>
                <a:gd name="connsiteY164" fmla="*/ 4507923 h 5548701"/>
                <a:gd name="connsiteX165" fmla="*/ 2001562 w 3737830"/>
                <a:gd name="connsiteY165" fmla="*/ 4520936 h 5548701"/>
                <a:gd name="connsiteX166" fmla="*/ 1984259 w 3737830"/>
                <a:gd name="connsiteY166" fmla="*/ 4509783 h 5548701"/>
                <a:gd name="connsiteX167" fmla="*/ 1950563 w 3737830"/>
                <a:gd name="connsiteY167" fmla="*/ 4519077 h 5548701"/>
                <a:gd name="connsiteX168" fmla="*/ 1963313 w 3737830"/>
                <a:gd name="connsiteY168" fmla="*/ 4536737 h 5548701"/>
                <a:gd name="connsiteX169" fmla="*/ 1934170 w 3737830"/>
                <a:gd name="connsiteY169" fmla="*/ 4572057 h 5548701"/>
                <a:gd name="connsiteX170" fmla="*/ 1926885 w 3737830"/>
                <a:gd name="connsiteY170" fmla="*/ 4600870 h 5548701"/>
                <a:gd name="connsiteX171" fmla="*/ 1898653 w 3737830"/>
                <a:gd name="connsiteY171" fmla="*/ 4582281 h 5548701"/>
                <a:gd name="connsiteX172" fmla="*/ 1865868 w 3737830"/>
                <a:gd name="connsiteY172" fmla="*/ 4631543 h 5548701"/>
                <a:gd name="connsiteX173" fmla="*/ 1869511 w 3737830"/>
                <a:gd name="connsiteY173" fmla="*/ 4645485 h 5548701"/>
                <a:gd name="connsiteX174" fmla="*/ 1869511 w 3737830"/>
                <a:gd name="connsiteY174" fmla="*/ 4657568 h 5548701"/>
                <a:gd name="connsiteX175" fmla="*/ 1884992 w 3737830"/>
                <a:gd name="connsiteY175" fmla="*/ 4678016 h 5548701"/>
                <a:gd name="connsiteX176" fmla="*/ 1876796 w 3737830"/>
                <a:gd name="connsiteY176" fmla="*/ 4700324 h 5548701"/>
                <a:gd name="connsiteX177" fmla="*/ 1880439 w 3737830"/>
                <a:gd name="connsiteY177" fmla="*/ 4714266 h 5548701"/>
                <a:gd name="connsiteX178" fmla="*/ 1874976 w 3737830"/>
                <a:gd name="connsiteY178" fmla="*/ 4726348 h 5548701"/>
                <a:gd name="connsiteX179" fmla="*/ 1886814 w 3737830"/>
                <a:gd name="connsiteY179" fmla="*/ 4729137 h 5548701"/>
                <a:gd name="connsiteX180" fmla="*/ 1911403 w 3737830"/>
                <a:gd name="connsiteY180" fmla="*/ 4765386 h 5548701"/>
                <a:gd name="connsiteX181" fmla="*/ 1944188 w 3737830"/>
                <a:gd name="connsiteY181" fmla="*/ 4783976 h 5548701"/>
                <a:gd name="connsiteX182" fmla="*/ 1942366 w 3737830"/>
                <a:gd name="connsiteY182" fmla="*/ 4806283 h 5548701"/>
                <a:gd name="connsiteX183" fmla="*/ 1965369 w 3737830"/>
                <a:gd name="connsiteY183" fmla="*/ 4849738 h 5548701"/>
                <a:gd name="connsiteX184" fmla="*/ 1997919 w 3737830"/>
                <a:gd name="connsiteY184" fmla="*/ 4851827 h 5548701"/>
                <a:gd name="connsiteX185" fmla="*/ 2058025 w 3737830"/>
                <a:gd name="connsiteY185" fmla="*/ 4830450 h 5548701"/>
                <a:gd name="connsiteX186" fmla="*/ 2153649 w 3737830"/>
                <a:gd name="connsiteY186" fmla="*/ 4863910 h 5548701"/>
                <a:gd name="connsiteX187" fmla="*/ 2186433 w 3737830"/>
                <a:gd name="connsiteY187" fmla="*/ 4963364 h 5548701"/>
                <a:gd name="connsiteX188" fmla="*/ 2386787 w 3737830"/>
                <a:gd name="connsiteY188" fmla="*/ 5174353 h 5548701"/>
                <a:gd name="connsiteX189" fmla="*/ 2560730 w 3737830"/>
                <a:gd name="connsiteY189" fmla="*/ 5239416 h 5548701"/>
                <a:gd name="connsiteX190" fmla="*/ 2702849 w 3737830"/>
                <a:gd name="connsiteY190" fmla="*/ 5188594 h 5548701"/>
                <a:gd name="connsiteX191" fmla="*/ 2821189 w 3737830"/>
                <a:gd name="connsiteY191" fmla="*/ 5291466 h 5548701"/>
                <a:gd name="connsiteX192" fmla="*/ 2958705 w 3737830"/>
                <a:gd name="connsiteY192" fmla="*/ 5242204 h 5548701"/>
                <a:gd name="connsiteX193" fmla="*/ 3220075 w 3737830"/>
                <a:gd name="connsiteY193" fmla="*/ 5432745 h 5548701"/>
                <a:gd name="connsiteX194" fmla="*/ 3442059 w 3737830"/>
                <a:gd name="connsiteY194" fmla="*/ 5548701 h 5548701"/>
                <a:gd name="connsiteX195" fmla="*/ 3593461 w 3737830"/>
                <a:gd name="connsiteY195" fmla="*/ 5386271 h 5548701"/>
                <a:gd name="connsiteX196" fmla="*/ 3737830 w 3737830"/>
                <a:gd name="connsiteY196" fmla="*/ 4465112 h 5548701"/>
                <a:gd name="connsiteX197" fmla="*/ 3707685 w 3737830"/>
                <a:gd name="connsiteY197" fmla="*/ 3801921 h 5548701"/>
                <a:gd name="connsiteX198" fmla="*/ 3737830 w 3737830"/>
                <a:gd name="connsiteY198" fmla="*/ 3289455 h 5548701"/>
                <a:gd name="connsiteX199" fmla="*/ 3446427 w 3737830"/>
                <a:gd name="connsiteY199" fmla="*/ 2666457 h 5548701"/>
                <a:gd name="connsiteX200" fmla="*/ 2853575 w 3737830"/>
                <a:gd name="connsiteY200" fmla="*/ 2676506 h 5548701"/>
                <a:gd name="connsiteX201" fmla="*/ 2572221 w 3737830"/>
                <a:gd name="connsiteY201" fmla="*/ 2475539 h 5548701"/>
                <a:gd name="connsiteX202" fmla="*/ 2793285 w 3737830"/>
                <a:gd name="connsiteY202" fmla="*/ 2274572 h 5548701"/>
                <a:gd name="connsiteX203" fmla="*/ 2873671 w 3737830"/>
                <a:gd name="connsiteY203" fmla="*/ 2013314 h 5548701"/>
                <a:gd name="connsiteX204" fmla="*/ 3144977 w 3737830"/>
                <a:gd name="connsiteY204" fmla="*/ 1782202 h 5548701"/>
                <a:gd name="connsiteX205" fmla="*/ 2984203 w 3737830"/>
                <a:gd name="connsiteY205" fmla="*/ 1330027 h 5548701"/>
                <a:gd name="connsiteX206" fmla="*/ 3165074 w 3737830"/>
                <a:gd name="connsiteY206" fmla="*/ 1108963 h 5548701"/>
                <a:gd name="connsiteX207" fmla="*/ 3438708 w 3737830"/>
                <a:gd name="connsiteY207" fmla="*/ 708324 h 5548701"/>
                <a:gd name="connsiteX208" fmla="*/ 3377270 w 3737830"/>
                <a:gd name="connsiteY208" fmla="*/ 563993 h 5548701"/>
                <a:gd name="connsiteX209" fmla="*/ 3316598 w 3737830"/>
                <a:gd name="connsiteY209" fmla="*/ 440404 h 5548701"/>
                <a:gd name="connsiteX210" fmla="*/ 3332784 w 3737830"/>
                <a:gd name="connsiteY210" fmla="*/ 263417 h 5548701"/>
                <a:gd name="connsiteX211" fmla="*/ 3106192 w 3737830"/>
                <a:gd name="connsiteY211" fmla="*/ 128907 h 5548701"/>
                <a:gd name="connsiteX212" fmla="*/ 3124462 w 3737830"/>
                <a:gd name="connsiteY212" fmla="*/ 12400 h 5548701"/>
                <a:gd name="connsiteX213" fmla="*/ 3020642 w 3737830"/>
                <a:gd name="connsiteY213" fmla="*/ 1477 h 5548701"/>
                <a:gd name="connsiteX214" fmla="*/ 2958526 w 3737830"/>
                <a:gd name="connsiteY214" fmla="*/ 38129 h 5548701"/>
                <a:gd name="connsiteX215" fmla="*/ 2965150 w 3737830"/>
                <a:gd name="connsiteY215" fmla="*/ 223300 h 5548701"/>
                <a:gd name="connsiteX216" fmla="*/ 2780177 w 3737830"/>
                <a:gd name="connsiteY216" fmla="*/ 305894 h 5548701"/>
                <a:gd name="connsiteX217" fmla="*/ 2762617 w 3737830"/>
                <a:gd name="connsiteY217" fmla="*/ 448814 h 5548701"/>
                <a:gd name="connsiteX0" fmla="*/ 2762617 w 3737830"/>
                <a:gd name="connsiteY0" fmla="*/ 448814 h 5548701"/>
                <a:gd name="connsiteX1" fmla="*/ 2424105 w 3737830"/>
                <a:gd name="connsiteY1" fmla="*/ 558395 h 5548701"/>
                <a:gd name="connsiteX2" fmla="*/ 2293527 w 3737830"/>
                <a:gd name="connsiteY2" fmla="*/ 545493 h 5548701"/>
                <a:gd name="connsiteX3" fmla="*/ 2241444 w 3737830"/>
                <a:gd name="connsiteY3" fmla="*/ 716503 h 5548701"/>
                <a:gd name="connsiteX4" fmla="*/ 2040286 w 3737830"/>
                <a:gd name="connsiteY4" fmla="*/ 792017 h 5548701"/>
                <a:gd name="connsiteX5" fmla="*/ 1996355 w 3737830"/>
                <a:gd name="connsiteY5" fmla="*/ 709423 h 5548701"/>
                <a:gd name="connsiteX6" fmla="*/ 1883059 w 3737830"/>
                <a:gd name="connsiteY6" fmla="*/ 810896 h 5548701"/>
                <a:gd name="connsiteX7" fmla="*/ 1700399 w 3737830"/>
                <a:gd name="connsiteY7" fmla="*/ 820335 h 5548701"/>
                <a:gd name="connsiteX8" fmla="*/ 1591727 w 3737830"/>
                <a:gd name="connsiteY8" fmla="*/ 910008 h 5548701"/>
                <a:gd name="connsiteX9" fmla="*/ 1478186 w 3737830"/>
                <a:gd name="connsiteY9" fmla="*/ 938674 h 5548701"/>
                <a:gd name="connsiteX10" fmla="*/ 1392881 w 3737830"/>
                <a:gd name="connsiteY10" fmla="*/ 1179028 h 5548701"/>
                <a:gd name="connsiteX11" fmla="*/ 1249527 w 3737830"/>
                <a:gd name="connsiteY11" fmla="*/ 1112953 h 5548701"/>
                <a:gd name="connsiteX12" fmla="*/ 1184787 w 3737830"/>
                <a:gd name="connsiteY12" fmla="*/ 1226224 h 5548701"/>
                <a:gd name="connsiteX13" fmla="*/ 1214845 w 3737830"/>
                <a:gd name="connsiteY13" fmla="*/ 1445687 h 5548701"/>
                <a:gd name="connsiteX14" fmla="*/ 1062243 w 3737830"/>
                <a:gd name="connsiteY14" fmla="*/ 1497603 h 5548701"/>
                <a:gd name="connsiteX15" fmla="*/ 1018312 w 3737830"/>
                <a:gd name="connsiteY15" fmla="*/ 1415010 h 5548701"/>
                <a:gd name="connsiteX16" fmla="*/ 932762 w 3737830"/>
                <a:gd name="connsiteY16" fmla="*/ 1436248 h 5548701"/>
                <a:gd name="connsiteX17" fmla="*/ 902682 w 3737830"/>
                <a:gd name="connsiteY17" fmla="*/ 1355452 h 5548701"/>
                <a:gd name="connsiteX18" fmla="*/ 646054 w 3737830"/>
                <a:gd name="connsiteY18" fmla="*/ 1443327 h 5548701"/>
                <a:gd name="connsiteX19" fmla="*/ 553567 w 3737830"/>
                <a:gd name="connsiteY19" fmla="*/ 1318257 h 5548701"/>
                <a:gd name="connsiteX20" fmla="*/ 528134 w 3737830"/>
                <a:gd name="connsiteY20" fmla="*/ 1490524 h 5548701"/>
                <a:gd name="connsiteX21" fmla="*/ 384780 w 3737830"/>
                <a:gd name="connsiteY21" fmla="*/ 1490524 h 5548701"/>
                <a:gd name="connsiteX22" fmla="*/ 289981 w 3737830"/>
                <a:gd name="connsiteY22" fmla="*/ 1625034 h 5548701"/>
                <a:gd name="connsiteX23" fmla="*/ 132783 w 3737830"/>
                <a:gd name="connsiteY23" fmla="*/ 1704252 h 5548701"/>
                <a:gd name="connsiteX24" fmla="*/ 137379 w 3737830"/>
                <a:gd name="connsiteY24" fmla="*/ 1825618 h 5548701"/>
                <a:gd name="connsiteX25" fmla="*/ 33332 w 3737830"/>
                <a:gd name="connsiteY25" fmla="*/ 1927091 h 5548701"/>
                <a:gd name="connsiteX26" fmla="*/ 6257 w 3737830"/>
                <a:gd name="connsiteY26" fmla="*/ 2273583 h 5548701"/>
                <a:gd name="connsiteX27" fmla="*/ 63390 w 3737830"/>
                <a:gd name="connsiteY27" fmla="*/ 2443891 h 5548701"/>
                <a:gd name="connsiteX28" fmla="*/ 125819 w 3737830"/>
                <a:gd name="connsiteY28" fmla="*/ 2469849 h 5548701"/>
                <a:gd name="connsiteX29" fmla="*/ 169750 w 3737830"/>
                <a:gd name="connsiteY29" fmla="*/ 2613798 h 5548701"/>
                <a:gd name="connsiteX30" fmla="*/ 358836 w 3737830"/>
                <a:gd name="connsiteY30" fmla="*/ 2804548 h 5548701"/>
                <a:gd name="connsiteX31" fmla="*/ 521198 w 3737830"/>
                <a:gd name="connsiteY31" fmla="*/ 2892257 h 5548701"/>
                <a:gd name="connsiteX32" fmla="*/ 598137 w 3737830"/>
                <a:gd name="connsiteY32" fmla="*/ 3135838 h 5548701"/>
                <a:gd name="connsiteX33" fmla="*/ 424087 w 3737830"/>
                <a:gd name="connsiteY33" fmla="*/ 3331184 h 5548701"/>
                <a:gd name="connsiteX34" fmla="*/ 292409 w 3737830"/>
                <a:gd name="connsiteY34" fmla="*/ 3556346 h 5548701"/>
                <a:gd name="connsiteX35" fmla="*/ 293251 w 3737830"/>
                <a:gd name="connsiteY35" fmla="*/ 3670361 h 5548701"/>
                <a:gd name="connsiteX36" fmla="*/ 335069 w 3737830"/>
                <a:gd name="connsiteY36" fmla="*/ 3679847 h 5548701"/>
                <a:gd name="connsiteX37" fmla="*/ 355879 w 3737830"/>
                <a:gd name="connsiteY37" fmla="*/ 3689581 h 5548701"/>
                <a:gd name="connsiteX38" fmla="*/ 379289 w 3737830"/>
                <a:gd name="connsiteY38" fmla="*/ 3682502 h 5548701"/>
                <a:gd name="connsiteX39" fmla="*/ 414839 w 3737830"/>
                <a:gd name="connsiteY39" fmla="*/ 3702855 h 5548701"/>
                <a:gd name="connsiteX40" fmla="*/ 446920 w 3737830"/>
                <a:gd name="connsiteY40" fmla="*/ 3695776 h 5548701"/>
                <a:gd name="connsiteX41" fmla="*/ 493741 w 3737830"/>
                <a:gd name="connsiteY41" fmla="*/ 3732943 h 5548701"/>
                <a:gd name="connsiteX42" fmla="*/ 522354 w 3737830"/>
                <a:gd name="connsiteY42" fmla="*/ 3724094 h 5548701"/>
                <a:gd name="connsiteX43" fmla="*/ 532759 w 3737830"/>
                <a:gd name="connsiteY43" fmla="*/ 3741792 h 5548701"/>
                <a:gd name="connsiteX44" fmla="*/ 569175 w 3737830"/>
                <a:gd name="connsiteY44" fmla="*/ 3717014 h 5548701"/>
                <a:gd name="connsiteX45" fmla="*/ 592586 w 3737830"/>
                <a:gd name="connsiteY45" fmla="*/ 3720554 h 5548701"/>
                <a:gd name="connsiteX46" fmla="*/ 610247 w 3737830"/>
                <a:gd name="connsiteY46" fmla="*/ 3714362 h 5548701"/>
                <a:gd name="connsiteX47" fmla="*/ 638542 w 3737830"/>
                <a:gd name="connsiteY47" fmla="*/ 3764424 h 5548701"/>
                <a:gd name="connsiteX48" fmla="*/ 654147 w 3737830"/>
                <a:gd name="connsiteY48" fmla="*/ 3775420 h 5548701"/>
                <a:gd name="connsiteX49" fmla="*/ 687095 w 3737830"/>
                <a:gd name="connsiteY49" fmla="*/ 3777190 h 5548701"/>
                <a:gd name="connsiteX50" fmla="*/ 692298 w 3737830"/>
                <a:gd name="connsiteY50" fmla="*/ 3751527 h 5548701"/>
                <a:gd name="connsiteX51" fmla="*/ 707038 w 3737830"/>
                <a:gd name="connsiteY51" fmla="*/ 3744447 h 5548701"/>
                <a:gd name="connsiteX52" fmla="*/ 706171 w 3737830"/>
                <a:gd name="connsiteY52" fmla="*/ 3728519 h 5548701"/>
                <a:gd name="connsiteX53" fmla="*/ 734784 w 3737830"/>
                <a:gd name="connsiteY53" fmla="*/ 3712590 h 5548701"/>
                <a:gd name="connsiteX54" fmla="*/ 751258 w 3737830"/>
                <a:gd name="connsiteY54" fmla="*/ 3718784 h 5548701"/>
                <a:gd name="connsiteX55" fmla="*/ 767732 w 3737830"/>
                <a:gd name="connsiteY55" fmla="*/ 3688697 h 5548701"/>
                <a:gd name="connsiteX56" fmla="*/ 818889 w 3737830"/>
                <a:gd name="connsiteY56" fmla="*/ 3698431 h 5548701"/>
                <a:gd name="connsiteX57" fmla="*/ 834496 w 3737830"/>
                <a:gd name="connsiteY57" fmla="*/ 3730288 h 5548701"/>
                <a:gd name="connsiteX58" fmla="*/ 868311 w 3737830"/>
                <a:gd name="connsiteY58" fmla="*/ 3683387 h 5548701"/>
                <a:gd name="connsiteX59" fmla="*/ 908196 w 3737830"/>
                <a:gd name="connsiteY59" fmla="*/ 3669228 h 5548701"/>
                <a:gd name="connsiteX60" fmla="*/ 934208 w 3737830"/>
                <a:gd name="connsiteY60" fmla="*/ 3674538 h 5548701"/>
                <a:gd name="connsiteX61" fmla="*/ 968890 w 3737830"/>
                <a:gd name="connsiteY61" fmla="*/ 3647105 h 5548701"/>
                <a:gd name="connsiteX62" fmla="*/ 994035 w 3737830"/>
                <a:gd name="connsiteY62" fmla="*/ 3640910 h 5548701"/>
                <a:gd name="connsiteX63" fmla="*/ 1026983 w 3737830"/>
                <a:gd name="connsiteY63" fmla="*/ 3599318 h 5548701"/>
                <a:gd name="connsiteX64" fmla="*/ 1054920 w 3737830"/>
                <a:gd name="connsiteY64" fmla="*/ 3580857 h 5548701"/>
                <a:gd name="connsiteX65" fmla="*/ 1068602 w 3737830"/>
                <a:gd name="connsiteY65" fmla="*/ 3593124 h 5548701"/>
                <a:gd name="connsiteX66" fmla="*/ 1093747 w 3737830"/>
                <a:gd name="connsiteY66" fmla="*/ 3608168 h 5548701"/>
                <a:gd name="connsiteX67" fmla="*/ 1105885 w 3737830"/>
                <a:gd name="connsiteY67" fmla="*/ 3580735 h 5548701"/>
                <a:gd name="connsiteX68" fmla="*/ 1116290 w 3737830"/>
                <a:gd name="connsiteY68" fmla="*/ 3585159 h 5548701"/>
                <a:gd name="connsiteX69" fmla="*/ 1138834 w 3737830"/>
                <a:gd name="connsiteY69" fmla="*/ 3550647 h 5548701"/>
                <a:gd name="connsiteX70" fmla="*/ 1159643 w 3737830"/>
                <a:gd name="connsiteY70" fmla="*/ 3545337 h 5548701"/>
                <a:gd name="connsiteX71" fmla="*/ 1169181 w 3737830"/>
                <a:gd name="connsiteY71" fmla="*/ 3554187 h 5548701"/>
                <a:gd name="connsiteX72" fmla="*/ 1177851 w 3737830"/>
                <a:gd name="connsiteY72" fmla="*/ 3545337 h 5548701"/>
                <a:gd name="connsiteX73" fmla="*/ 1187389 w 3737830"/>
                <a:gd name="connsiteY73" fmla="*/ 3543568 h 5548701"/>
                <a:gd name="connsiteX74" fmla="*/ 1189990 w 3737830"/>
                <a:gd name="connsiteY74" fmla="*/ 3533833 h 5548701"/>
                <a:gd name="connsiteX75" fmla="*/ 1204730 w 3737830"/>
                <a:gd name="connsiteY75" fmla="*/ 3527639 h 5548701"/>
                <a:gd name="connsiteX76" fmla="*/ 1251551 w 3737830"/>
                <a:gd name="connsiteY76" fmla="*/ 3524099 h 5548701"/>
                <a:gd name="connsiteX77" fmla="*/ 1263690 w 3737830"/>
                <a:gd name="connsiteY77" fmla="*/ 3532948 h 5548701"/>
                <a:gd name="connsiteX78" fmla="*/ 1274095 w 3737830"/>
                <a:gd name="connsiteY78" fmla="*/ 3522329 h 5548701"/>
                <a:gd name="connsiteX79" fmla="*/ 1278430 w 3737830"/>
                <a:gd name="connsiteY79" fmla="*/ 3501976 h 5548701"/>
                <a:gd name="connsiteX80" fmla="*/ 1273228 w 3737830"/>
                <a:gd name="connsiteY80" fmla="*/ 3489587 h 5548701"/>
                <a:gd name="connsiteX81" fmla="*/ 1289702 w 3737830"/>
                <a:gd name="connsiteY81" fmla="*/ 3474543 h 5548701"/>
                <a:gd name="connsiteX82" fmla="*/ 1300974 w 3737830"/>
                <a:gd name="connsiteY82" fmla="*/ 3476313 h 5548701"/>
                <a:gd name="connsiteX83" fmla="*/ 1300974 w 3737830"/>
                <a:gd name="connsiteY83" fmla="*/ 3499321 h 5548701"/>
                <a:gd name="connsiteX84" fmla="*/ 1315714 w 3737830"/>
                <a:gd name="connsiteY84" fmla="*/ 3489587 h 5548701"/>
                <a:gd name="connsiteX85" fmla="*/ 1327853 w 3737830"/>
                <a:gd name="connsiteY85" fmla="*/ 3486932 h 5548701"/>
                <a:gd name="connsiteX86" fmla="*/ 1350396 w 3737830"/>
                <a:gd name="connsiteY86" fmla="*/ 3479852 h 5548701"/>
                <a:gd name="connsiteX87" fmla="*/ 1374674 w 3737830"/>
                <a:gd name="connsiteY87" fmla="*/ 3482507 h 5548701"/>
                <a:gd name="connsiteX88" fmla="*/ 1368604 w 3737830"/>
                <a:gd name="connsiteY88" fmla="*/ 3494011 h 5548701"/>
                <a:gd name="connsiteX89" fmla="*/ 1369472 w 3737830"/>
                <a:gd name="connsiteY89" fmla="*/ 3517020 h 5548701"/>
                <a:gd name="connsiteX90" fmla="*/ 1392882 w 3737830"/>
                <a:gd name="connsiteY90" fmla="*/ 3492241 h 5548701"/>
                <a:gd name="connsiteX91" fmla="*/ 1416293 w 3737830"/>
                <a:gd name="connsiteY91" fmla="*/ 3491357 h 5548701"/>
                <a:gd name="connsiteX92" fmla="*/ 1442779 w 3737830"/>
                <a:gd name="connsiteY92" fmla="*/ 3466701 h 5548701"/>
                <a:gd name="connsiteX93" fmla="*/ 1499530 w 3737830"/>
                <a:gd name="connsiteY93" fmla="*/ 3501976 h 5548701"/>
                <a:gd name="connsiteX94" fmla="*/ 1544618 w 3737830"/>
                <a:gd name="connsiteY94" fmla="*/ 3581620 h 5548701"/>
                <a:gd name="connsiteX95" fmla="*/ 1551554 w 3737830"/>
                <a:gd name="connsiteY95" fmla="*/ 3574540 h 5548701"/>
                <a:gd name="connsiteX96" fmla="*/ 1567161 w 3737830"/>
                <a:gd name="connsiteY96" fmla="*/ 3575426 h 5548701"/>
                <a:gd name="connsiteX97" fmla="*/ 1578433 w 3737830"/>
                <a:gd name="connsiteY97" fmla="*/ 3586929 h 5548701"/>
                <a:gd name="connsiteX98" fmla="*/ 1613115 w 3737830"/>
                <a:gd name="connsiteY98" fmla="*/ 3594009 h 5548701"/>
                <a:gd name="connsiteX99" fmla="*/ 1653867 w 3737830"/>
                <a:gd name="connsiteY99" fmla="*/ 3578080 h 5548701"/>
                <a:gd name="connsiteX100" fmla="*/ 1694619 w 3737830"/>
                <a:gd name="connsiteY100" fmla="*/ 3586929 h 5548701"/>
                <a:gd name="connsiteX101" fmla="*/ 1693752 w 3737830"/>
                <a:gd name="connsiteY101" fmla="*/ 3627636 h 5548701"/>
                <a:gd name="connsiteX102" fmla="*/ 1721498 w 3737830"/>
                <a:gd name="connsiteY102" fmla="*/ 3656839 h 5548701"/>
                <a:gd name="connsiteX103" fmla="*/ 1761383 w 3737830"/>
                <a:gd name="connsiteY103" fmla="*/ 3656839 h 5548701"/>
                <a:gd name="connsiteX104" fmla="*/ 1760429 w 3737830"/>
                <a:gd name="connsiteY104" fmla="*/ 3685379 h 5548701"/>
                <a:gd name="connsiteX105" fmla="*/ 1778441 w 3737830"/>
                <a:gd name="connsiteY105" fmla="*/ 3689061 h 5548701"/>
                <a:gd name="connsiteX106" fmla="*/ 1800298 w 3737830"/>
                <a:gd name="connsiteY106" fmla="*/ 3684413 h 5548701"/>
                <a:gd name="connsiteX107" fmla="*/ 1813047 w 3737830"/>
                <a:gd name="connsiteY107" fmla="*/ 3669542 h 5548701"/>
                <a:gd name="connsiteX108" fmla="*/ 1833083 w 3737830"/>
                <a:gd name="connsiteY108" fmla="*/ 3667683 h 5548701"/>
                <a:gd name="connsiteX109" fmla="*/ 1855684 w 3737830"/>
                <a:gd name="connsiteY109" fmla="*/ 3637806 h 5548701"/>
                <a:gd name="connsiteX110" fmla="*/ 1862226 w 3737830"/>
                <a:gd name="connsiteY110" fmla="*/ 3644447 h 5548701"/>
                <a:gd name="connsiteX111" fmla="*/ 1853117 w 3737830"/>
                <a:gd name="connsiteY111" fmla="*/ 3669542 h 5548701"/>
                <a:gd name="connsiteX112" fmla="*/ 1870421 w 3737830"/>
                <a:gd name="connsiteY112" fmla="*/ 3712298 h 5548701"/>
                <a:gd name="connsiteX113" fmla="*/ 1874064 w 3737830"/>
                <a:gd name="connsiteY113" fmla="*/ 3742970 h 5548701"/>
                <a:gd name="connsiteX114" fmla="*/ 1873154 w 3737830"/>
                <a:gd name="connsiteY114" fmla="*/ 3769925 h 5548701"/>
                <a:gd name="connsiteX115" fmla="*/ 1893189 w 3737830"/>
                <a:gd name="connsiteY115" fmla="*/ 3781078 h 5548701"/>
                <a:gd name="connsiteX116" fmla="*/ 1911403 w 3737830"/>
                <a:gd name="connsiteY116" fmla="*/ 3782937 h 5548701"/>
                <a:gd name="connsiteX117" fmla="*/ 1913224 w 3737830"/>
                <a:gd name="connsiteY117" fmla="*/ 3799668 h 5548701"/>
                <a:gd name="connsiteX118" fmla="*/ 1923242 w 3737830"/>
                <a:gd name="connsiteY118" fmla="*/ 3816398 h 5548701"/>
                <a:gd name="connsiteX119" fmla="*/ 1921420 w 3737830"/>
                <a:gd name="connsiteY119" fmla="*/ 3828481 h 5548701"/>
                <a:gd name="connsiteX120" fmla="*/ 1909581 w 3737830"/>
                <a:gd name="connsiteY120" fmla="*/ 3831270 h 5548701"/>
                <a:gd name="connsiteX121" fmla="*/ 1906849 w 3737830"/>
                <a:gd name="connsiteY121" fmla="*/ 3821975 h 5548701"/>
                <a:gd name="connsiteX122" fmla="*/ 1894100 w 3737830"/>
                <a:gd name="connsiteY122" fmla="*/ 3826622 h 5548701"/>
                <a:gd name="connsiteX123" fmla="*/ 1890457 w 3737830"/>
                <a:gd name="connsiteY123" fmla="*/ 3846141 h 5548701"/>
                <a:gd name="connsiteX124" fmla="*/ 1878618 w 3737830"/>
                <a:gd name="connsiteY124" fmla="*/ 3858224 h 5548701"/>
                <a:gd name="connsiteX125" fmla="*/ 1885903 w 3737830"/>
                <a:gd name="connsiteY125" fmla="*/ 3884249 h 5548701"/>
                <a:gd name="connsiteX126" fmla="*/ 1875886 w 3737830"/>
                <a:gd name="connsiteY126" fmla="*/ 3924216 h 5548701"/>
                <a:gd name="connsiteX127" fmla="*/ 1895010 w 3737830"/>
                <a:gd name="connsiteY127" fmla="*/ 3936299 h 5548701"/>
                <a:gd name="connsiteX128" fmla="*/ 1912314 w 3737830"/>
                <a:gd name="connsiteY128" fmla="*/ 3958606 h 5548701"/>
                <a:gd name="connsiteX129" fmla="*/ 1907760 w 3737830"/>
                <a:gd name="connsiteY129" fmla="*/ 3967901 h 5548701"/>
                <a:gd name="connsiteX130" fmla="*/ 1909581 w 3737830"/>
                <a:gd name="connsiteY130" fmla="*/ 3979055 h 5548701"/>
                <a:gd name="connsiteX131" fmla="*/ 1884992 w 3737830"/>
                <a:gd name="connsiteY131" fmla="*/ 3993927 h 5548701"/>
                <a:gd name="connsiteX132" fmla="*/ 1879528 w 3737830"/>
                <a:gd name="connsiteY132" fmla="*/ 4009728 h 5548701"/>
                <a:gd name="connsiteX133" fmla="*/ 1809404 w 3737830"/>
                <a:gd name="connsiteY133" fmla="*/ 4037612 h 5548701"/>
                <a:gd name="connsiteX134" fmla="*/ 1823065 w 3737830"/>
                <a:gd name="connsiteY134" fmla="*/ 4052483 h 5548701"/>
                <a:gd name="connsiteX135" fmla="*/ 1815780 w 3737830"/>
                <a:gd name="connsiteY135" fmla="*/ 4067355 h 5548701"/>
                <a:gd name="connsiteX136" fmla="*/ 1833083 w 3737830"/>
                <a:gd name="connsiteY136" fmla="*/ 4098957 h 5548701"/>
                <a:gd name="connsiteX137" fmla="*/ 1851297 w 3737830"/>
                <a:gd name="connsiteY137" fmla="*/ 4098957 h 5548701"/>
                <a:gd name="connsiteX138" fmla="*/ 1872243 w 3737830"/>
                <a:gd name="connsiteY138" fmla="*/ 4117546 h 5548701"/>
                <a:gd name="connsiteX139" fmla="*/ 1884082 w 3737830"/>
                <a:gd name="connsiteY139" fmla="*/ 4126841 h 5548701"/>
                <a:gd name="connsiteX140" fmla="*/ 1895921 w 3737830"/>
                <a:gd name="connsiteY140" fmla="*/ 4175173 h 5548701"/>
                <a:gd name="connsiteX141" fmla="*/ 1881349 w 3737830"/>
                <a:gd name="connsiteY141" fmla="*/ 4193762 h 5548701"/>
                <a:gd name="connsiteX142" fmla="*/ 1896832 w 3737830"/>
                <a:gd name="connsiteY142" fmla="*/ 4199339 h 5548701"/>
                <a:gd name="connsiteX143" fmla="*/ 1902296 w 3737830"/>
                <a:gd name="connsiteY143" fmla="*/ 4209564 h 5548701"/>
                <a:gd name="connsiteX144" fmla="*/ 1948742 w 3737830"/>
                <a:gd name="connsiteY144" fmla="*/ 4229082 h 5548701"/>
                <a:gd name="connsiteX145" fmla="*/ 1986991 w 3737830"/>
                <a:gd name="connsiteY145" fmla="*/ 4230941 h 5548701"/>
                <a:gd name="connsiteX146" fmla="*/ 1997008 w 3737830"/>
                <a:gd name="connsiteY146" fmla="*/ 4243954 h 5548701"/>
                <a:gd name="connsiteX147" fmla="*/ 2015222 w 3737830"/>
                <a:gd name="connsiteY147" fmla="*/ 4250460 h 5548701"/>
                <a:gd name="connsiteX148" fmla="*/ 2017044 w 3737830"/>
                <a:gd name="connsiteY148" fmla="*/ 4276485 h 5548701"/>
                <a:gd name="connsiteX149" fmla="*/ 2069313 w 3737830"/>
                <a:gd name="connsiteY149" fmla="*/ 4257313 h 5548701"/>
                <a:gd name="connsiteX150" fmla="*/ 2062579 w 3737830"/>
                <a:gd name="connsiteY150" fmla="*/ 4282062 h 5548701"/>
                <a:gd name="connsiteX151" fmla="*/ 2075328 w 3737830"/>
                <a:gd name="connsiteY151" fmla="*/ 4304369 h 5548701"/>
                <a:gd name="connsiteX152" fmla="*/ 2056204 w 3737830"/>
                <a:gd name="connsiteY152" fmla="*/ 4313664 h 5548701"/>
                <a:gd name="connsiteX153" fmla="*/ 2068043 w 3737830"/>
                <a:gd name="connsiteY153" fmla="*/ 4321100 h 5548701"/>
                <a:gd name="connsiteX154" fmla="*/ 2078061 w 3737830"/>
                <a:gd name="connsiteY154" fmla="*/ 4341548 h 5548701"/>
                <a:gd name="connsiteX155" fmla="*/ 2064400 w 3737830"/>
                <a:gd name="connsiteY155" fmla="*/ 4361067 h 5548701"/>
                <a:gd name="connsiteX156" fmla="*/ 2056204 w 3737830"/>
                <a:gd name="connsiteY156" fmla="*/ 4380586 h 5548701"/>
                <a:gd name="connsiteX157" fmla="*/ 2033436 w 3737830"/>
                <a:gd name="connsiteY157" fmla="*/ 4400105 h 5548701"/>
                <a:gd name="connsiteX158" fmla="*/ 2037990 w 3737830"/>
                <a:gd name="connsiteY158" fmla="*/ 4411258 h 5548701"/>
                <a:gd name="connsiteX159" fmla="*/ 2053472 w 3737830"/>
                <a:gd name="connsiteY159" fmla="*/ 4401034 h 5548701"/>
                <a:gd name="connsiteX160" fmla="*/ 2052561 w 3737830"/>
                <a:gd name="connsiteY160" fmla="*/ 4432636 h 5548701"/>
                <a:gd name="connsiteX161" fmla="*/ 2033436 w 3737830"/>
                <a:gd name="connsiteY161" fmla="*/ 4438213 h 5548701"/>
                <a:gd name="connsiteX162" fmla="*/ 2042543 w 3737830"/>
                <a:gd name="connsiteY162" fmla="*/ 4480040 h 5548701"/>
                <a:gd name="connsiteX163" fmla="*/ 2017044 w 3737830"/>
                <a:gd name="connsiteY163" fmla="*/ 4512571 h 5548701"/>
                <a:gd name="connsiteX164" fmla="*/ 2007937 w 3737830"/>
                <a:gd name="connsiteY164" fmla="*/ 4507923 h 5548701"/>
                <a:gd name="connsiteX165" fmla="*/ 2001562 w 3737830"/>
                <a:gd name="connsiteY165" fmla="*/ 4520936 h 5548701"/>
                <a:gd name="connsiteX166" fmla="*/ 1984259 w 3737830"/>
                <a:gd name="connsiteY166" fmla="*/ 4509783 h 5548701"/>
                <a:gd name="connsiteX167" fmla="*/ 1950563 w 3737830"/>
                <a:gd name="connsiteY167" fmla="*/ 4519077 h 5548701"/>
                <a:gd name="connsiteX168" fmla="*/ 1963313 w 3737830"/>
                <a:gd name="connsiteY168" fmla="*/ 4536737 h 5548701"/>
                <a:gd name="connsiteX169" fmla="*/ 1934170 w 3737830"/>
                <a:gd name="connsiteY169" fmla="*/ 4572057 h 5548701"/>
                <a:gd name="connsiteX170" fmla="*/ 1926885 w 3737830"/>
                <a:gd name="connsiteY170" fmla="*/ 4600870 h 5548701"/>
                <a:gd name="connsiteX171" fmla="*/ 1898653 w 3737830"/>
                <a:gd name="connsiteY171" fmla="*/ 4582281 h 5548701"/>
                <a:gd name="connsiteX172" fmla="*/ 1865868 w 3737830"/>
                <a:gd name="connsiteY172" fmla="*/ 4631543 h 5548701"/>
                <a:gd name="connsiteX173" fmla="*/ 1869511 w 3737830"/>
                <a:gd name="connsiteY173" fmla="*/ 4645485 h 5548701"/>
                <a:gd name="connsiteX174" fmla="*/ 1869511 w 3737830"/>
                <a:gd name="connsiteY174" fmla="*/ 4657568 h 5548701"/>
                <a:gd name="connsiteX175" fmla="*/ 1884992 w 3737830"/>
                <a:gd name="connsiteY175" fmla="*/ 4678016 h 5548701"/>
                <a:gd name="connsiteX176" fmla="*/ 1876796 w 3737830"/>
                <a:gd name="connsiteY176" fmla="*/ 4700324 h 5548701"/>
                <a:gd name="connsiteX177" fmla="*/ 1880439 w 3737830"/>
                <a:gd name="connsiteY177" fmla="*/ 4714266 h 5548701"/>
                <a:gd name="connsiteX178" fmla="*/ 1874976 w 3737830"/>
                <a:gd name="connsiteY178" fmla="*/ 4726348 h 5548701"/>
                <a:gd name="connsiteX179" fmla="*/ 1886814 w 3737830"/>
                <a:gd name="connsiteY179" fmla="*/ 4729137 h 5548701"/>
                <a:gd name="connsiteX180" fmla="*/ 1911403 w 3737830"/>
                <a:gd name="connsiteY180" fmla="*/ 4765386 h 5548701"/>
                <a:gd name="connsiteX181" fmla="*/ 1944188 w 3737830"/>
                <a:gd name="connsiteY181" fmla="*/ 4783976 h 5548701"/>
                <a:gd name="connsiteX182" fmla="*/ 1942366 w 3737830"/>
                <a:gd name="connsiteY182" fmla="*/ 4806283 h 5548701"/>
                <a:gd name="connsiteX183" fmla="*/ 1965369 w 3737830"/>
                <a:gd name="connsiteY183" fmla="*/ 4849738 h 5548701"/>
                <a:gd name="connsiteX184" fmla="*/ 1997919 w 3737830"/>
                <a:gd name="connsiteY184" fmla="*/ 4851827 h 5548701"/>
                <a:gd name="connsiteX185" fmla="*/ 2058025 w 3737830"/>
                <a:gd name="connsiteY185" fmla="*/ 4830450 h 5548701"/>
                <a:gd name="connsiteX186" fmla="*/ 2153649 w 3737830"/>
                <a:gd name="connsiteY186" fmla="*/ 4863910 h 5548701"/>
                <a:gd name="connsiteX187" fmla="*/ 2186433 w 3737830"/>
                <a:gd name="connsiteY187" fmla="*/ 4963364 h 5548701"/>
                <a:gd name="connsiteX188" fmla="*/ 2386787 w 3737830"/>
                <a:gd name="connsiteY188" fmla="*/ 5174353 h 5548701"/>
                <a:gd name="connsiteX189" fmla="*/ 2560730 w 3737830"/>
                <a:gd name="connsiteY189" fmla="*/ 5239416 h 5548701"/>
                <a:gd name="connsiteX190" fmla="*/ 2702849 w 3737830"/>
                <a:gd name="connsiteY190" fmla="*/ 5188594 h 5548701"/>
                <a:gd name="connsiteX191" fmla="*/ 2821189 w 3737830"/>
                <a:gd name="connsiteY191" fmla="*/ 5291466 h 5548701"/>
                <a:gd name="connsiteX192" fmla="*/ 2958705 w 3737830"/>
                <a:gd name="connsiteY192" fmla="*/ 5242204 h 5548701"/>
                <a:gd name="connsiteX193" fmla="*/ 3220075 w 3737830"/>
                <a:gd name="connsiteY193" fmla="*/ 5432745 h 5548701"/>
                <a:gd name="connsiteX194" fmla="*/ 3442059 w 3737830"/>
                <a:gd name="connsiteY194" fmla="*/ 5548701 h 5548701"/>
                <a:gd name="connsiteX195" fmla="*/ 3593461 w 3737830"/>
                <a:gd name="connsiteY195" fmla="*/ 5386271 h 5548701"/>
                <a:gd name="connsiteX196" fmla="*/ 3737830 w 3737830"/>
                <a:gd name="connsiteY196" fmla="*/ 4465112 h 5548701"/>
                <a:gd name="connsiteX197" fmla="*/ 3707685 w 3737830"/>
                <a:gd name="connsiteY197" fmla="*/ 3801921 h 5548701"/>
                <a:gd name="connsiteX198" fmla="*/ 3737830 w 3737830"/>
                <a:gd name="connsiteY198" fmla="*/ 3289455 h 5548701"/>
                <a:gd name="connsiteX199" fmla="*/ 3446427 w 3737830"/>
                <a:gd name="connsiteY199" fmla="*/ 2666457 h 5548701"/>
                <a:gd name="connsiteX200" fmla="*/ 2853575 w 3737830"/>
                <a:gd name="connsiteY200" fmla="*/ 2676506 h 5548701"/>
                <a:gd name="connsiteX201" fmla="*/ 2572221 w 3737830"/>
                <a:gd name="connsiteY201" fmla="*/ 2475539 h 5548701"/>
                <a:gd name="connsiteX202" fmla="*/ 2793285 w 3737830"/>
                <a:gd name="connsiteY202" fmla="*/ 2274572 h 5548701"/>
                <a:gd name="connsiteX203" fmla="*/ 2873671 w 3737830"/>
                <a:gd name="connsiteY203" fmla="*/ 2013314 h 5548701"/>
                <a:gd name="connsiteX204" fmla="*/ 3144977 w 3737830"/>
                <a:gd name="connsiteY204" fmla="*/ 1782202 h 5548701"/>
                <a:gd name="connsiteX205" fmla="*/ 2984203 w 3737830"/>
                <a:gd name="connsiteY205" fmla="*/ 1330027 h 5548701"/>
                <a:gd name="connsiteX206" fmla="*/ 3165074 w 3737830"/>
                <a:gd name="connsiteY206" fmla="*/ 1108963 h 5548701"/>
                <a:gd name="connsiteX207" fmla="*/ 3438708 w 3737830"/>
                <a:gd name="connsiteY207" fmla="*/ 708324 h 5548701"/>
                <a:gd name="connsiteX208" fmla="*/ 3377270 w 3737830"/>
                <a:gd name="connsiteY208" fmla="*/ 563993 h 5548701"/>
                <a:gd name="connsiteX209" fmla="*/ 3316598 w 3737830"/>
                <a:gd name="connsiteY209" fmla="*/ 440404 h 5548701"/>
                <a:gd name="connsiteX210" fmla="*/ 3332784 w 3737830"/>
                <a:gd name="connsiteY210" fmla="*/ 263417 h 5548701"/>
                <a:gd name="connsiteX211" fmla="*/ 3106192 w 3737830"/>
                <a:gd name="connsiteY211" fmla="*/ 128907 h 5548701"/>
                <a:gd name="connsiteX212" fmla="*/ 3124462 w 3737830"/>
                <a:gd name="connsiteY212" fmla="*/ 12400 h 5548701"/>
                <a:gd name="connsiteX213" fmla="*/ 3020642 w 3737830"/>
                <a:gd name="connsiteY213" fmla="*/ 1477 h 5548701"/>
                <a:gd name="connsiteX214" fmla="*/ 2958526 w 3737830"/>
                <a:gd name="connsiteY214" fmla="*/ 38129 h 5548701"/>
                <a:gd name="connsiteX215" fmla="*/ 2965150 w 3737830"/>
                <a:gd name="connsiteY215" fmla="*/ 223300 h 5548701"/>
                <a:gd name="connsiteX216" fmla="*/ 2780177 w 3737830"/>
                <a:gd name="connsiteY216" fmla="*/ 305894 h 5548701"/>
                <a:gd name="connsiteX217" fmla="*/ 2762617 w 3737830"/>
                <a:gd name="connsiteY217" fmla="*/ 448814 h 5548701"/>
                <a:gd name="connsiteX0" fmla="*/ 2762617 w 3737830"/>
                <a:gd name="connsiteY0" fmla="*/ 448814 h 5548701"/>
                <a:gd name="connsiteX1" fmla="*/ 2424105 w 3737830"/>
                <a:gd name="connsiteY1" fmla="*/ 558395 h 5548701"/>
                <a:gd name="connsiteX2" fmla="*/ 2293527 w 3737830"/>
                <a:gd name="connsiteY2" fmla="*/ 545493 h 5548701"/>
                <a:gd name="connsiteX3" fmla="*/ 2241444 w 3737830"/>
                <a:gd name="connsiteY3" fmla="*/ 716503 h 5548701"/>
                <a:gd name="connsiteX4" fmla="*/ 2040286 w 3737830"/>
                <a:gd name="connsiteY4" fmla="*/ 792017 h 5548701"/>
                <a:gd name="connsiteX5" fmla="*/ 1996355 w 3737830"/>
                <a:gd name="connsiteY5" fmla="*/ 709423 h 5548701"/>
                <a:gd name="connsiteX6" fmla="*/ 1883059 w 3737830"/>
                <a:gd name="connsiteY6" fmla="*/ 810896 h 5548701"/>
                <a:gd name="connsiteX7" fmla="*/ 1700399 w 3737830"/>
                <a:gd name="connsiteY7" fmla="*/ 820335 h 5548701"/>
                <a:gd name="connsiteX8" fmla="*/ 1591727 w 3737830"/>
                <a:gd name="connsiteY8" fmla="*/ 910008 h 5548701"/>
                <a:gd name="connsiteX9" fmla="*/ 1478186 w 3737830"/>
                <a:gd name="connsiteY9" fmla="*/ 938674 h 5548701"/>
                <a:gd name="connsiteX10" fmla="*/ 1392881 w 3737830"/>
                <a:gd name="connsiteY10" fmla="*/ 1179028 h 5548701"/>
                <a:gd name="connsiteX11" fmla="*/ 1249527 w 3737830"/>
                <a:gd name="connsiteY11" fmla="*/ 1112953 h 5548701"/>
                <a:gd name="connsiteX12" fmla="*/ 1184787 w 3737830"/>
                <a:gd name="connsiteY12" fmla="*/ 1226224 h 5548701"/>
                <a:gd name="connsiteX13" fmla="*/ 1214845 w 3737830"/>
                <a:gd name="connsiteY13" fmla="*/ 1445687 h 5548701"/>
                <a:gd name="connsiteX14" fmla="*/ 1062243 w 3737830"/>
                <a:gd name="connsiteY14" fmla="*/ 1497603 h 5548701"/>
                <a:gd name="connsiteX15" fmla="*/ 1018312 w 3737830"/>
                <a:gd name="connsiteY15" fmla="*/ 1415010 h 5548701"/>
                <a:gd name="connsiteX16" fmla="*/ 932762 w 3737830"/>
                <a:gd name="connsiteY16" fmla="*/ 1436248 h 5548701"/>
                <a:gd name="connsiteX17" fmla="*/ 902682 w 3737830"/>
                <a:gd name="connsiteY17" fmla="*/ 1355452 h 5548701"/>
                <a:gd name="connsiteX18" fmla="*/ 646054 w 3737830"/>
                <a:gd name="connsiteY18" fmla="*/ 1443327 h 5548701"/>
                <a:gd name="connsiteX19" fmla="*/ 553567 w 3737830"/>
                <a:gd name="connsiteY19" fmla="*/ 1318257 h 5548701"/>
                <a:gd name="connsiteX20" fmla="*/ 528134 w 3737830"/>
                <a:gd name="connsiteY20" fmla="*/ 1490524 h 5548701"/>
                <a:gd name="connsiteX21" fmla="*/ 384780 w 3737830"/>
                <a:gd name="connsiteY21" fmla="*/ 1490524 h 5548701"/>
                <a:gd name="connsiteX22" fmla="*/ 289981 w 3737830"/>
                <a:gd name="connsiteY22" fmla="*/ 1625034 h 5548701"/>
                <a:gd name="connsiteX23" fmla="*/ 132783 w 3737830"/>
                <a:gd name="connsiteY23" fmla="*/ 1704252 h 5548701"/>
                <a:gd name="connsiteX24" fmla="*/ 137379 w 3737830"/>
                <a:gd name="connsiteY24" fmla="*/ 1825618 h 5548701"/>
                <a:gd name="connsiteX25" fmla="*/ 33332 w 3737830"/>
                <a:gd name="connsiteY25" fmla="*/ 1927091 h 5548701"/>
                <a:gd name="connsiteX26" fmla="*/ 6257 w 3737830"/>
                <a:gd name="connsiteY26" fmla="*/ 2273583 h 5548701"/>
                <a:gd name="connsiteX27" fmla="*/ 63390 w 3737830"/>
                <a:gd name="connsiteY27" fmla="*/ 2443891 h 5548701"/>
                <a:gd name="connsiteX28" fmla="*/ 125819 w 3737830"/>
                <a:gd name="connsiteY28" fmla="*/ 2469849 h 5548701"/>
                <a:gd name="connsiteX29" fmla="*/ 169750 w 3737830"/>
                <a:gd name="connsiteY29" fmla="*/ 2613798 h 5548701"/>
                <a:gd name="connsiteX30" fmla="*/ 358836 w 3737830"/>
                <a:gd name="connsiteY30" fmla="*/ 2804548 h 5548701"/>
                <a:gd name="connsiteX31" fmla="*/ 521198 w 3737830"/>
                <a:gd name="connsiteY31" fmla="*/ 2892257 h 5548701"/>
                <a:gd name="connsiteX32" fmla="*/ 598137 w 3737830"/>
                <a:gd name="connsiteY32" fmla="*/ 3135838 h 5548701"/>
                <a:gd name="connsiteX33" fmla="*/ 424087 w 3737830"/>
                <a:gd name="connsiteY33" fmla="*/ 3331184 h 5548701"/>
                <a:gd name="connsiteX34" fmla="*/ 292409 w 3737830"/>
                <a:gd name="connsiteY34" fmla="*/ 3556346 h 5548701"/>
                <a:gd name="connsiteX35" fmla="*/ 293251 w 3737830"/>
                <a:gd name="connsiteY35" fmla="*/ 3670361 h 5548701"/>
                <a:gd name="connsiteX36" fmla="*/ 335069 w 3737830"/>
                <a:gd name="connsiteY36" fmla="*/ 3679847 h 5548701"/>
                <a:gd name="connsiteX37" fmla="*/ 355879 w 3737830"/>
                <a:gd name="connsiteY37" fmla="*/ 3689581 h 5548701"/>
                <a:gd name="connsiteX38" fmla="*/ 379289 w 3737830"/>
                <a:gd name="connsiteY38" fmla="*/ 3682502 h 5548701"/>
                <a:gd name="connsiteX39" fmla="*/ 414839 w 3737830"/>
                <a:gd name="connsiteY39" fmla="*/ 3702855 h 5548701"/>
                <a:gd name="connsiteX40" fmla="*/ 446920 w 3737830"/>
                <a:gd name="connsiteY40" fmla="*/ 3695776 h 5548701"/>
                <a:gd name="connsiteX41" fmla="*/ 493741 w 3737830"/>
                <a:gd name="connsiteY41" fmla="*/ 3732943 h 5548701"/>
                <a:gd name="connsiteX42" fmla="*/ 522354 w 3737830"/>
                <a:gd name="connsiteY42" fmla="*/ 3724094 h 5548701"/>
                <a:gd name="connsiteX43" fmla="*/ 532759 w 3737830"/>
                <a:gd name="connsiteY43" fmla="*/ 3741792 h 5548701"/>
                <a:gd name="connsiteX44" fmla="*/ 569175 w 3737830"/>
                <a:gd name="connsiteY44" fmla="*/ 3717014 h 5548701"/>
                <a:gd name="connsiteX45" fmla="*/ 592586 w 3737830"/>
                <a:gd name="connsiteY45" fmla="*/ 3720554 h 5548701"/>
                <a:gd name="connsiteX46" fmla="*/ 610247 w 3737830"/>
                <a:gd name="connsiteY46" fmla="*/ 3714362 h 5548701"/>
                <a:gd name="connsiteX47" fmla="*/ 638542 w 3737830"/>
                <a:gd name="connsiteY47" fmla="*/ 3764424 h 5548701"/>
                <a:gd name="connsiteX48" fmla="*/ 654147 w 3737830"/>
                <a:gd name="connsiteY48" fmla="*/ 3775420 h 5548701"/>
                <a:gd name="connsiteX49" fmla="*/ 687095 w 3737830"/>
                <a:gd name="connsiteY49" fmla="*/ 3777190 h 5548701"/>
                <a:gd name="connsiteX50" fmla="*/ 692298 w 3737830"/>
                <a:gd name="connsiteY50" fmla="*/ 3751527 h 5548701"/>
                <a:gd name="connsiteX51" fmla="*/ 707038 w 3737830"/>
                <a:gd name="connsiteY51" fmla="*/ 3744447 h 5548701"/>
                <a:gd name="connsiteX52" fmla="*/ 706171 w 3737830"/>
                <a:gd name="connsiteY52" fmla="*/ 3728519 h 5548701"/>
                <a:gd name="connsiteX53" fmla="*/ 734784 w 3737830"/>
                <a:gd name="connsiteY53" fmla="*/ 3712590 h 5548701"/>
                <a:gd name="connsiteX54" fmla="*/ 751258 w 3737830"/>
                <a:gd name="connsiteY54" fmla="*/ 3718784 h 5548701"/>
                <a:gd name="connsiteX55" fmla="*/ 767732 w 3737830"/>
                <a:gd name="connsiteY55" fmla="*/ 3688697 h 5548701"/>
                <a:gd name="connsiteX56" fmla="*/ 818889 w 3737830"/>
                <a:gd name="connsiteY56" fmla="*/ 3698431 h 5548701"/>
                <a:gd name="connsiteX57" fmla="*/ 834496 w 3737830"/>
                <a:gd name="connsiteY57" fmla="*/ 3730288 h 5548701"/>
                <a:gd name="connsiteX58" fmla="*/ 868311 w 3737830"/>
                <a:gd name="connsiteY58" fmla="*/ 3683387 h 5548701"/>
                <a:gd name="connsiteX59" fmla="*/ 908196 w 3737830"/>
                <a:gd name="connsiteY59" fmla="*/ 3669228 h 5548701"/>
                <a:gd name="connsiteX60" fmla="*/ 934208 w 3737830"/>
                <a:gd name="connsiteY60" fmla="*/ 3674538 h 5548701"/>
                <a:gd name="connsiteX61" fmla="*/ 968890 w 3737830"/>
                <a:gd name="connsiteY61" fmla="*/ 3647105 h 5548701"/>
                <a:gd name="connsiteX62" fmla="*/ 994035 w 3737830"/>
                <a:gd name="connsiteY62" fmla="*/ 3640910 h 5548701"/>
                <a:gd name="connsiteX63" fmla="*/ 1026983 w 3737830"/>
                <a:gd name="connsiteY63" fmla="*/ 3599318 h 5548701"/>
                <a:gd name="connsiteX64" fmla="*/ 1054920 w 3737830"/>
                <a:gd name="connsiteY64" fmla="*/ 3580857 h 5548701"/>
                <a:gd name="connsiteX65" fmla="*/ 1068602 w 3737830"/>
                <a:gd name="connsiteY65" fmla="*/ 3593124 h 5548701"/>
                <a:gd name="connsiteX66" fmla="*/ 1093747 w 3737830"/>
                <a:gd name="connsiteY66" fmla="*/ 3608168 h 5548701"/>
                <a:gd name="connsiteX67" fmla="*/ 1105885 w 3737830"/>
                <a:gd name="connsiteY67" fmla="*/ 3580735 h 5548701"/>
                <a:gd name="connsiteX68" fmla="*/ 1116290 w 3737830"/>
                <a:gd name="connsiteY68" fmla="*/ 3585159 h 5548701"/>
                <a:gd name="connsiteX69" fmla="*/ 1138834 w 3737830"/>
                <a:gd name="connsiteY69" fmla="*/ 3550647 h 5548701"/>
                <a:gd name="connsiteX70" fmla="*/ 1159643 w 3737830"/>
                <a:gd name="connsiteY70" fmla="*/ 3545337 h 5548701"/>
                <a:gd name="connsiteX71" fmla="*/ 1169181 w 3737830"/>
                <a:gd name="connsiteY71" fmla="*/ 3554187 h 5548701"/>
                <a:gd name="connsiteX72" fmla="*/ 1177851 w 3737830"/>
                <a:gd name="connsiteY72" fmla="*/ 3545337 h 5548701"/>
                <a:gd name="connsiteX73" fmla="*/ 1187389 w 3737830"/>
                <a:gd name="connsiteY73" fmla="*/ 3543568 h 5548701"/>
                <a:gd name="connsiteX74" fmla="*/ 1189990 w 3737830"/>
                <a:gd name="connsiteY74" fmla="*/ 3533833 h 5548701"/>
                <a:gd name="connsiteX75" fmla="*/ 1204730 w 3737830"/>
                <a:gd name="connsiteY75" fmla="*/ 3527639 h 5548701"/>
                <a:gd name="connsiteX76" fmla="*/ 1251551 w 3737830"/>
                <a:gd name="connsiteY76" fmla="*/ 3524099 h 5548701"/>
                <a:gd name="connsiteX77" fmla="*/ 1263690 w 3737830"/>
                <a:gd name="connsiteY77" fmla="*/ 3532948 h 5548701"/>
                <a:gd name="connsiteX78" fmla="*/ 1274095 w 3737830"/>
                <a:gd name="connsiteY78" fmla="*/ 3522329 h 5548701"/>
                <a:gd name="connsiteX79" fmla="*/ 1278430 w 3737830"/>
                <a:gd name="connsiteY79" fmla="*/ 3501976 h 5548701"/>
                <a:gd name="connsiteX80" fmla="*/ 1273228 w 3737830"/>
                <a:gd name="connsiteY80" fmla="*/ 3489587 h 5548701"/>
                <a:gd name="connsiteX81" fmla="*/ 1289702 w 3737830"/>
                <a:gd name="connsiteY81" fmla="*/ 3474543 h 5548701"/>
                <a:gd name="connsiteX82" fmla="*/ 1300974 w 3737830"/>
                <a:gd name="connsiteY82" fmla="*/ 3476313 h 5548701"/>
                <a:gd name="connsiteX83" fmla="*/ 1300974 w 3737830"/>
                <a:gd name="connsiteY83" fmla="*/ 3499321 h 5548701"/>
                <a:gd name="connsiteX84" fmla="*/ 1315714 w 3737830"/>
                <a:gd name="connsiteY84" fmla="*/ 3489587 h 5548701"/>
                <a:gd name="connsiteX85" fmla="*/ 1327853 w 3737830"/>
                <a:gd name="connsiteY85" fmla="*/ 3486932 h 5548701"/>
                <a:gd name="connsiteX86" fmla="*/ 1350396 w 3737830"/>
                <a:gd name="connsiteY86" fmla="*/ 3479852 h 5548701"/>
                <a:gd name="connsiteX87" fmla="*/ 1374674 w 3737830"/>
                <a:gd name="connsiteY87" fmla="*/ 3482507 h 5548701"/>
                <a:gd name="connsiteX88" fmla="*/ 1368604 w 3737830"/>
                <a:gd name="connsiteY88" fmla="*/ 3494011 h 5548701"/>
                <a:gd name="connsiteX89" fmla="*/ 1369472 w 3737830"/>
                <a:gd name="connsiteY89" fmla="*/ 3517020 h 5548701"/>
                <a:gd name="connsiteX90" fmla="*/ 1392882 w 3737830"/>
                <a:gd name="connsiteY90" fmla="*/ 3492241 h 5548701"/>
                <a:gd name="connsiteX91" fmla="*/ 1416293 w 3737830"/>
                <a:gd name="connsiteY91" fmla="*/ 3491357 h 5548701"/>
                <a:gd name="connsiteX92" fmla="*/ 1442779 w 3737830"/>
                <a:gd name="connsiteY92" fmla="*/ 3466701 h 5548701"/>
                <a:gd name="connsiteX93" fmla="*/ 1499530 w 3737830"/>
                <a:gd name="connsiteY93" fmla="*/ 3501976 h 5548701"/>
                <a:gd name="connsiteX94" fmla="*/ 1544618 w 3737830"/>
                <a:gd name="connsiteY94" fmla="*/ 3581620 h 5548701"/>
                <a:gd name="connsiteX95" fmla="*/ 1551554 w 3737830"/>
                <a:gd name="connsiteY95" fmla="*/ 3574540 h 5548701"/>
                <a:gd name="connsiteX96" fmla="*/ 1567161 w 3737830"/>
                <a:gd name="connsiteY96" fmla="*/ 3575426 h 5548701"/>
                <a:gd name="connsiteX97" fmla="*/ 1578433 w 3737830"/>
                <a:gd name="connsiteY97" fmla="*/ 3586929 h 5548701"/>
                <a:gd name="connsiteX98" fmla="*/ 1613115 w 3737830"/>
                <a:gd name="connsiteY98" fmla="*/ 3594009 h 5548701"/>
                <a:gd name="connsiteX99" fmla="*/ 1653867 w 3737830"/>
                <a:gd name="connsiteY99" fmla="*/ 3578080 h 5548701"/>
                <a:gd name="connsiteX100" fmla="*/ 1694619 w 3737830"/>
                <a:gd name="connsiteY100" fmla="*/ 3586929 h 5548701"/>
                <a:gd name="connsiteX101" fmla="*/ 1693752 w 3737830"/>
                <a:gd name="connsiteY101" fmla="*/ 3627636 h 5548701"/>
                <a:gd name="connsiteX102" fmla="*/ 1721498 w 3737830"/>
                <a:gd name="connsiteY102" fmla="*/ 3656839 h 5548701"/>
                <a:gd name="connsiteX103" fmla="*/ 1761383 w 3737830"/>
                <a:gd name="connsiteY103" fmla="*/ 3656839 h 5548701"/>
                <a:gd name="connsiteX104" fmla="*/ 1760429 w 3737830"/>
                <a:gd name="connsiteY104" fmla="*/ 3685379 h 5548701"/>
                <a:gd name="connsiteX105" fmla="*/ 1778441 w 3737830"/>
                <a:gd name="connsiteY105" fmla="*/ 3689061 h 5548701"/>
                <a:gd name="connsiteX106" fmla="*/ 1800298 w 3737830"/>
                <a:gd name="connsiteY106" fmla="*/ 3684413 h 5548701"/>
                <a:gd name="connsiteX107" fmla="*/ 1813047 w 3737830"/>
                <a:gd name="connsiteY107" fmla="*/ 3669542 h 5548701"/>
                <a:gd name="connsiteX108" fmla="*/ 1833083 w 3737830"/>
                <a:gd name="connsiteY108" fmla="*/ 3667683 h 5548701"/>
                <a:gd name="connsiteX109" fmla="*/ 1855684 w 3737830"/>
                <a:gd name="connsiteY109" fmla="*/ 3637806 h 5548701"/>
                <a:gd name="connsiteX110" fmla="*/ 1862226 w 3737830"/>
                <a:gd name="connsiteY110" fmla="*/ 3644447 h 5548701"/>
                <a:gd name="connsiteX111" fmla="*/ 1853117 w 3737830"/>
                <a:gd name="connsiteY111" fmla="*/ 3669542 h 5548701"/>
                <a:gd name="connsiteX112" fmla="*/ 1870421 w 3737830"/>
                <a:gd name="connsiteY112" fmla="*/ 3712298 h 5548701"/>
                <a:gd name="connsiteX113" fmla="*/ 1874064 w 3737830"/>
                <a:gd name="connsiteY113" fmla="*/ 3742970 h 5548701"/>
                <a:gd name="connsiteX114" fmla="*/ 1873154 w 3737830"/>
                <a:gd name="connsiteY114" fmla="*/ 3769925 h 5548701"/>
                <a:gd name="connsiteX115" fmla="*/ 1893189 w 3737830"/>
                <a:gd name="connsiteY115" fmla="*/ 3781078 h 5548701"/>
                <a:gd name="connsiteX116" fmla="*/ 1911403 w 3737830"/>
                <a:gd name="connsiteY116" fmla="*/ 3782937 h 5548701"/>
                <a:gd name="connsiteX117" fmla="*/ 1913224 w 3737830"/>
                <a:gd name="connsiteY117" fmla="*/ 3799668 h 5548701"/>
                <a:gd name="connsiteX118" fmla="*/ 1923242 w 3737830"/>
                <a:gd name="connsiteY118" fmla="*/ 3816398 h 5548701"/>
                <a:gd name="connsiteX119" fmla="*/ 1921420 w 3737830"/>
                <a:gd name="connsiteY119" fmla="*/ 3828481 h 5548701"/>
                <a:gd name="connsiteX120" fmla="*/ 1909581 w 3737830"/>
                <a:gd name="connsiteY120" fmla="*/ 3831270 h 5548701"/>
                <a:gd name="connsiteX121" fmla="*/ 1906849 w 3737830"/>
                <a:gd name="connsiteY121" fmla="*/ 3821975 h 5548701"/>
                <a:gd name="connsiteX122" fmla="*/ 1894100 w 3737830"/>
                <a:gd name="connsiteY122" fmla="*/ 3826622 h 5548701"/>
                <a:gd name="connsiteX123" fmla="*/ 1890457 w 3737830"/>
                <a:gd name="connsiteY123" fmla="*/ 3846141 h 5548701"/>
                <a:gd name="connsiteX124" fmla="*/ 1878618 w 3737830"/>
                <a:gd name="connsiteY124" fmla="*/ 3858224 h 5548701"/>
                <a:gd name="connsiteX125" fmla="*/ 1885903 w 3737830"/>
                <a:gd name="connsiteY125" fmla="*/ 3884249 h 5548701"/>
                <a:gd name="connsiteX126" fmla="*/ 1875886 w 3737830"/>
                <a:gd name="connsiteY126" fmla="*/ 3924216 h 5548701"/>
                <a:gd name="connsiteX127" fmla="*/ 1895010 w 3737830"/>
                <a:gd name="connsiteY127" fmla="*/ 3936299 h 5548701"/>
                <a:gd name="connsiteX128" fmla="*/ 1912314 w 3737830"/>
                <a:gd name="connsiteY128" fmla="*/ 3958606 h 5548701"/>
                <a:gd name="connsiteX129" fmla="*/ 1907760 w 3737830"/>
                <a:gd name="connsiteY129" fmla="*/ 3967901 h 5548701"/>
                <a:gd name="connsiteX130" fmla="*/ 1909581 w 3737830"/>
                <a:gd name="connsiteY130" fmla="*/ 3979055 h 5548701"/>
                <a:gd name="connsiteX131" fmla="*/ 1884992 w 3737830"/>
                <a:gd name="connsiteY131" fmla="*/ 3993927 h 5548701"/>
                <a:gd name="connsiteX132" fmla="*/ 1879528 w 3737830"/>
                <a:gd name="connsiteY132" fmla="*/ 4009728 h 5548701"/>
                <a:gd name="connsiteX133" fmla="*/ 1809404 w 3737830"/>
                <a:gd name="connsiteY133" fmla="*/ 4037612 h 5548701"/>
                <a:gd name="connsiteX134" fmla="*/ 1823065 w 3737830"/>
                <a:gd name="connsiteY134" fmla="*/ 4052483 h 5548701"/>
                <a:gd name="connsiteX135" fmla="*/ 1815780 w 3737830"/>
                <a:gd name="connsiteY135" fmla="*/ 4067355 h 5548701"/>
                <a:gd name="connsiteX136" fmla="*/ 1833083 w 3737830"/>
                <a:gd name="connsiteY136" fmla="*/ 4098957 h 5548701"/>
                <a:gd name="connsiteX137" fmla="*/ 1851297 w 3737830"/>
                <a:gd name="connsiteY137" fmla="*/ 4098957 h 5548701"/>
                <a:gd name="connsiteX138" fmla="*/ 1872243 w 3737830"/>
                <a:gd name="connsiteY138" fmla="*/ 4117546 h 5548701"/>
                <a:gd name="connsiteX139" fmla="*/ 1884082 w 3737830"/>
                <a:gd name="connsiteY139" fmla="*/ 4126841 h 5548701"/>
                <a:gd name="connsiteX140" fmla="*/ 1895921 w 3737830"/>
                <a:gd name="connsiteY140" fmla="*/ 4175173 h 5548701"/>
                <a:gd name="connsiteX141" fmla="*/ 1881349 w 3737830"/>
                <a:gd name="connsiteY141" fmla="*/ 4193762 h 5548701"/>
                <a:gd name="connsiteX142" fmla="*/ 1896832 w 3737830"/>
                <a:gd name="connsiteY142" fmla="*/ 4199339 h 5548701"/>
                <a:gd name="connsiteX143" fmla="*/ 1902296 w 3737830"/>
                <a:gd name="connsiteY143" fmla="*/ 4209564 h 5548701"/>
                <a:gd name="connsiteX144" fmla="*/ 1948742 w 3737830"/>
                <a:gd name="connsiteY144" fmla="*/ 4229082 h 5548701"/>
                <a:gd name="connsiteX145" fmla="*/ 1986991 w 3737830"/>
                <a:gd name="connsiteY145" fmla="*/ 4230941 h 5548701"/>
                <a:gd name="connsiteX146" fmla="*/ 1997008 w 3737830"/>
                <a:gd name="connsiteY146" fmla="*/ 4243954 h 5548701"/>
                <a:gd name="connsiteX147" fmla="*/ 2015222 w 3737830"/>
                <a:gd name="connsiteY147" fmla="*/ 4250460 h 5548701"/>
                <a:gd name="connsiteX148" fmla="*/ 2017044 w 3737830"/>
                <a:gd name="connsiteY148" fmla="*/ 4276485 h 5548701"/>
                <a:gd name="connsiteX149" fmla="*/ 2069313 w 3737830"/>
                <a:gd name="connsiteY149" fmla="*/ 4257313 h 5548701"/>
                <a:gd name="connsiteX150" fmla="*/ 2062579 w 3737830"/>
                <a:gd name="connsiteY150" fmla="*/ 4282062 h 5548701"/>
                <a:gd name="connsiteX151" fmla="*/ 2075328 w 3737830"/>
                <a:gd name="connsiteY151" fmla="*/ 4304369 h 5548701"/>
                <a:gd name="connsiteX152" fmla="*/ 2056204 w 3737830"/>
                <a:gd name="connsiteY152" fmla="*/ 4313664 h 5548701"/>
                <a:gd name="connsiteX153" fmla="*/ 2068043 w 3737830"/>
                <a:gd name="connsiteY153" fmla="*/ 4321100 h 5548701"/>
                <a:gd name="connsiteX154" fmla="*/ 2078061 w 3737830"/>
                <a:gd name="connsiteY154" fmla="*/ 4341548 h 5548701"/>
                <a:gd name="connsiteX155" fmla="*/ 2064400 w 3737830"/>
                <a:gd name="connsiteY155" fmla="*/ 4361067 h 5548701"/>
                <a:gd name="connsiteX156" fmla="*/ 2056204 w 3737830"/>
                <a:gd name="connsiteY156" fmla="*/ 4380586 h 5548701"/>
                <a:gd name="connsiteX157" fmla="*/ 2033436 w 3737830"/>
                <a:gd name="connsiteY157" fmla="*/ 4400105 h 5548701"/>
                <a:gd name="connsiteX158" fmla="*/ 2037990 w 3737830"/>
                <a:gd name="connsiteY158" fmla="*/ 4411258 h 5548701"/>
                <a:gd name="connsiteX159" fmla="*/ 2053472 w 3737830"/>
                <a:gd name="connsiteY159" fmla="*/ 4401034 h 5548701"/>
                <a:gd name="connsiteX160" fmla="*/ 2052561 w 3737830"/>
                <a:gd name="connsiteY160" fmla="*/ 4432636 h 5548701"/>
                <a:gd name="connsiteX161" fmla="*/ 2033436 w 3737830"/>
                <a:gd name="connsiteY161" fmla="*/ 4438213 h 5548701"/>
                <a:gd name="connsiteX162" fmla="*/ 2042543 w 3737830"/>
                <a:gd name="connsiteY162" fmla="*/ 4480040 h 5548701"/>
                <a:gd name="connsiteX163" fmla="*/ 2017044 w 3737830"/>
                <a:gd name="connsiteY163" fmla="*/ 4512571 h 5548701"/>
                <a:gd name="connsiteX164" fmla="*/ 2007937 w 3737830"/>
                <a:gd name="connsiteY164" fmla="*/ 4507923 h 5548701"/>
                <a:gd name="connsiteX165" fmla="*/ 2001562 w 3737830"/>
                <a:gd name="connsiteY165" fmla="*/ 4520936 h 5548701"/>
                <a:gd name="connsiteX166" fmla="*/ 1984259 w 3737830"/>
                <a:gd name="connsiteY166" fmla="*/ 4509783 h 5548701"/>
                <a:gd name="connsiteX167" fmla="*/ 1950563 w 3737830"/>
                <a:gd name="connsiteY167" fmla="*/ 4519077 h 5548701"/>
                <a:gd name="connsiteX168" fmla="*/ 1963313 w 3737830"/>
                <a:gd name="connsiteY168" fmla="*/ 4536737 h 5548701"/>
                <a:gd name="connsiteX169" fmla="*/ 1934170 w 3737830"/>
                <a:gd name="connsiteY169" fmla="*/ 4572057 h 5548701"/>
                <a:gd name="connsiteX170" fmla="*/ 1926885 w 3737830"/>
                <a:gd name="connsiteY170" fmla="*/ 4600870 h 5548701"/>
                <a:gd name="connsiteX171" fmla="*/ 1898653 w 3737830"/>
                <a:gd name="connsiteY171" fmla="*/ 4582281 h 5548701"/>
                <a:gd name="connsiteX172" fmla="*/ 1865868 w 3737830"/>
                <a:gd name="connsiteY172" fmla="*/ 4631543 h 5548701"/>
                <a:gd name="connsiteX173" fmla="*/ 1869511 w 3737830"/>
                <a:gd name="connsiteY173" fmla="*/ 4645485 h 5548701"/>
                <a:gd name="connsiteX174" fmla="*/ 1869511 w 3737830"/>
                <a:gd name="connsiteY174" fmla="*/ 4657568 h 5548701"/>
                <a:gd name="connsiteX175" fmla="*/ 1884992 w 3737830"/>
                <a:gd name="connsiteY175" fmla="*/ 4678016 h 5548701"/>
                <a:gd name="connsiteX176" fmla="*/ 1876796 w 3737830"/>
                <a:gd name="connsiteY176" fmla="*/ 4700324 h 5548701"/>
                <a:gd name="connsiteX177" fmla="*/ 1880439 w 3737830"/>
                <a:gd name="connsiteY177" fmla="*/ 4714266 h 5548701"/>
                <a:gd name="connsiteX178" fmla="*/ 1874976 w 3737830"/>
                <a:gd name="connsiteY178" fmla="*/ 4726348 h 5548701"/>
                <a:gd name="connsiteX179" fmla="*/ 1886814 w 3737830"/>
                <a:gd name="connsiteY179" fmla="*/ 4729137 h 5548701"/>
                <a:gd name="connsiteX180" fmla="*/ 1911403 w 3737830"/>
                <a:gd name="connsiteY180" fmla="*/ 4765386 h 5548701"/>
                <a:gd name="connsiteX181" fmla="*/ 1944188 w 3737830"/>
                <a:gd name="connsiteY181" fmla="*/ 4783976 h 5548701"/>
                <a:gd name="connsiteX182" fmla="*/ 1942366 w 3737830"/>
                <a:gd name="connsiteY182" fmla="*/ 4806283 h 5548701"/>
                <a:gd name="connsiteX183" fmla="*/ 1965369 w 3737830"/>
                <a:gd name="connsiteY183" fmla="*/ 4849738 h 5548701"/>
                <a:gd name="connsiteX184" fmla="*/ 1997919 w 3737830"/>
                <a:gd name="connsiteY184" fmla="*/ 4851827 h 5548701"/>
                <a:gd name="connsiteX185" fmla="*/ 2058025 w 3737830"/>
                <a:gd name="connsiteY185" fmla="*/ 4830450 h 5548701"/>
                <a:gd name="connsiteX186" fmla="*/ 2153649 w 3737830"/>
                <a:gd name="connsiteY186" fmla="*/ 4863910 h 5548701"/>
                <a:gd name="connsiteX187" fmla="*/ 2186433 w 3737830"/>
                <a:gd name="connsiteY187" fmla="*/ 4963364 h 5548701"/>
                <a:gd name="connsiteX188" fmla="*/ 2386787 w 3737830"/>
                <a:gd name="connsiteY188" fmla="*/ 5174353 h 5548701"/>
                <a:gd name="connsiteX189" fmla="*/ 2560730 w 3737830"/>
                <a:gd name="connsiteY189" fmla="*/ 5239416 h 5548701"/>
                <a:gd name="connsiteX190" fmla="*/ 2702849 w 3737830"/>
                <a:gd name="connsiteY190" fmla="*/ 5188594 h 5548701"/>
                <a:gd name="connsiteX191" fmla="*/ 2821189 w 3737830"/>
                <a:gd name="connsiteY191" fmla="*/ 5291466 h 5548701"/>
                <a:gd name="connsiteX192" fmla="*/ 2958705 w 3737830"/>
                <a:gd name="connsiteY192" fmla="*/ 5242204 h 5548701"/>
                <a:gd name="connsiteX193" fmla="*/ 3220075 w 3737830"/>
                <a:gd name="connsiteY193" fmla="*/ 5432745 h 5548701"/>
                <a:gd name="connsiteX194" fmla="*/ 3442059 w 3737830"/>
                <a:gd name="connsiteY194" fmla="*/ 5548701 h 5548701"/>
                <a:gd name="connsiteX195" fmla="*/ 3593461 w 3737830"/>
                <a:gd name="connsiteY195" fmla="*/ 5386271 h 5548701"/>
                <a:gd name="connsiteX196" fmla="*/ 3737830 w 3737830"/>
                <a:gd name="connsiteY196" fmla="*/ 4465112 h 5548701"/>
                <a:gd name="connsiteX197" fmla="*/ 3707685 w 3737830"/>
                <a:gd name="connsiteY197" fmla="*/ 3801921 h 5548701"/>
                <a:gd name="connsiteX198" fmla="*/ 3737830 w 3737830"/>
                <a:gd name="connsiteY198" fmla="*/ 3289455 h 5548701"/>
                <a:gd name="connsiteX199" fmla="*/ 3446427 w 3737830"/>
                <a:gd name="connsiteY199" fmla="*/ 2666457 h 5548701"/>
                <a:gd name="connsiteX200" fmla="*/ 2853575 w 3737830"/>
                <a:gd name="connsiteY200" fmla="*/ 2676506 h 5548701"/>
                <a:gd name="connsiteX201" fmla="*/ 2572221 w 3737830"/>
                <a:gd name="connsiteY201" fmla="*/ 2475539 h 5548701"/>
                <a:gd name="connsiteX202" fmla="*/ 2793285 w 3737830"/>
                <a:gd name="connsiteY202" fmla="*/ 2274572 h 5548701"/>
                <a:gd name="connsiteX203" fmla="*/ 2873671 w 3737830"/>
                <a:gd name="connsiteY203" fmla="*/ 2013314 h 5548701"/>
                <a:gd name="connsiteX204" fmla="*/ 3144977 w 3737830"/>
                <a:gd name="connsiteY204" fmla="*/ 1782202 h 5548701"/>
                <a:gd name="connsiteX205" fmla="*/ 2984203 w 3737830"/>
                <a:gd name="connsiteY205" fmla="*/ 1330027 h 5548701"/>
                <a:gd name="connsiteX206" fmla="*/ 3165074 w 3737830"/>
                <a:gd name="connsiteY206" fmla="*/ 1108963 h 5548701"/>
                <a:gd name="connsiteX207" fmla="*/ 3438708 w 3737830"/>
                <a:gd name="connsiteY207" fmla="*/ 708324 h 5548701"/>
                <a:gd name="connsiteX208" fmla="*/ 3377270 w 3737830"/>
                <a:gd name="connsiteY208" fmla="*/ 563993 h 5548701"/>
                <a:gd name="connsiteX209" fmla="*/ 3316598 w 3737830"/>
                <a:gd name="connsiteY209" fmla="*/ 440404 h 5548701"/>
                <a:gd name="connsiteX210" fmla="*/ 3332784 w 3737830"/>
                <a:gd name="connsiteY210" fmla="*/ 263417 h 5548701"/>
                <a:gd name="connsiteX211" fmla="*/ 3106192 w 3737830"/>
                <a:gd name="connsiteY211" fmla="*/ 128907 h 5548701"/>
                <a:gd name="connsiteX212" fmla="*/ 3124462 w 3737830"/>
                <a:gd name="connsiteY212" fmla="*/ 12400 h 5548701"/>
                <a:gd name="connsiteX213" fmla="*/ 3020642 w 3737830"/>
                <a:gd name="connsiteY213" fmla="*/ 1477 h 5548701"/>
                <a:gd name="connsiteX214" fmla="*/ 2958526 w 3737830"/>
                <a:gd name="connsiteY214" fmla="*/ 38129 h 5548701"/>
                <a:gd name="connsiteX215" fmla="*/ 2965150 w 3737830"/>
                <a:gd name="connsiteY215" fmla="*/ 223300 h 5548701"/>
                <a:gd name="connsiteX216" fmla="*/ 2780177 w 3737830"/>
                <a:gd name="connsiteY216" fmla="*/ 305894 h 5548701"/>
                <a:gd name="connsiteX217" fmla="*/ 2762617 w 3737830"/>
                <a:gd name="connsiteY217" fmla="*/ 448814 h 5548701"/>
                <a:gd name="connsiteX0" fmla="*/ 2762617 w 3788350"/>
                <a:gd name="connsiteY0" fmla="*/ 448814 h 5548701"/>
                <a:gd name="connsiteX1" fmla="*/ 2424105 w 3788350"/>
                <a:gd name="connsiteY1" fmla="*/ 558395 h 5548701"/>
                <a:gd name="connsiteX2" fmla="*/ 2293527 w 3788350"/>
                <a:gd name="connsiteY2" fmla="*/ 545493 h 5548701"/>
                <a:gd name="connsiteX3" fmla="*/ 2241444 w 3788350"/>
                <a:gd name="connsiteY3" fmla="*/ 716503 h 5548701"/>
                <a:gd name="connsiteX4" fmla="*/ 2040286 w 3788350"/>
                <a:gd name="connsiteY4" fmla="*/ 792017 h 5548701"/>
                <a:gd name="connsiteX5" fmla="*/ 1996355 w 3788350"/>
                <a:gd name="connsiteY5" fmla="*/ 709423 h 5548701"/>
                <a:gd name="connsiteX6" fmla="*/ 1883059 w 3788350"/>
                <a:gd name="connsiteY6" fmla="*/ 810896 h 5548701"/>
                <a:gd name="connsiteX7" fmla="*/ 1700399 w 3788350"/>
                <a:gd name="connsiteY7" fmla="*/ 820335 h 5548701"/>
                <a:gd name="connsiteX8" fmla="*/ 1591727 w 3788350"/>
                <a:gd name="connsiteY8" fmla="*/ 910008 h 5548701"/>
                <a:gd name="connsiteX9" fmla="*/ 1478186 w 3788350"/>
                <a:gd name="connsiteY9" fmla="*/ 938674 h 5548701"/>
                <a:gd name="connsiteX10" fmla="*/ 1392881 w 3788350"/>
                <a:gd name="connsiteY10" fmla="*/ 1179028 h 5548701"/>
                <a:gd name="connsiteX11" fmla="*/ 1249527 w 3788350"/>
                <a:gd name="connsiteY11" fmla="*/ 1112953 h 5548701"/>
                <a:gd name="connsiteX12" fmla="*/ 1184787 w 3788350"/>
                <a:gd name="connsiteY12" fmla="*/ 1226224 h 5548701"/>
                <a:gd name="connsiteX13" fmla="*/ 1214845 w 3788350"/>
                <a:gd name="connsiteY13" fmla="*/ 1445687 h 5548701"/>
                <a:gd name="connsiteX14" fmla="*/ 1062243 w 3788350"/>
                <a:gd name="connsiteY14" fmla="*/ 1497603 h 5548701"/>
                <a:gd name="connsiteX15" fmla="*/ 1018312 w 3788350"/>
                <a:gd name="connsiteY15" fmla="*/ 1415010 h 5548701"/>
                <a:gd name="connsiteX16" fmla="*/ 932762 w 3788350"/>
                <a:gd name="connsiteY16" fmla="*/ 1436248 h 5548701"/>
                <a:gd name="connsiteX17" fmla="*/ 902682 w 3788350"/>
                <a:gd name="connsiteY17" fmla="*/ 1355452 h 5548701"/>
                <a:gd name="connsiteX18" fmla="*/ 646054 w 3788350"/>
                <a:gd name="connsiteY18" fmla="*/ 1443327 h 5548701"/>
                <a:gd name="connsiteX19" fmla="*/ 553567 w 3788350"/>
                <a:gd name="connsiteY19" fmla="*/ 1318257 h 5548701"/>
                <a:gd name="connsiteX20" fmla="*/ 528134 w 3788350"/>
                <a:gd name="connsiteY20" fmla="*/ 1490524 h 5548701"/>
                <a:gd name="connsiteX21" fmla="*/ 384780 w 3788350"/>
                <a:gd name="connsiteY21" fmla="*/ 1490524 h 5548701"/>
                <a:gd name="connsiteX22" fmla="*/ 289981 w 3788350"/>
                <a:gd name="connsiteY22" fmla="*/ 1625034 h 5548701"/>
                <a:gd name="connsiteX23" fmla="*/ 132783 w 3788350"/>
                <a:gd name="connsiteY23" fmla="*/ 1704252 h 5548701"/>
                <a:gd name="connsiteX24" fmla="*/ 137379 w 3788350"/>
                <a:gd name="connsiteY24" fmla="*/ 1825618 h 5548701"/>
                <a:gd name="connsiteX25" fmla="*/ 33332 w 3788350"/>
                <a:gd name="connsiteY25" fmla="*/ 1927091 h 5548701"/>
                <a:gd name="connsiteX26" fmla="*/ 6257 w 3788350"/>
                <a:gd name="connsiteY26" fmla="*/ 2273583 h 5548701"/>
                <a:gd name="connsiteX27" fmla="*/ 63390 w 3788350"/>
                <a:gd name="connsiteY27" fmla="*/ 2443891 h 5548701"/>
                <a:gd name="connsiteX28" fmla="*/ 125819 w 3788350"/>
                <a:gd name="connsiteY28" fmla="*/ 2469849 h 5548701"/>
                <a:gd name="connsiteX29" fmla="*/ 169750 w 3788350"/>
                <a:gd name="connsiteY29" fmla="*/ 2613798 h 5548701"/>
                <a:gd name="connsiteX30" fmla="*/ 358836 w 3788350"/>
                <a:gd name="connsiteY30" fmla="*/ 2804548 h 5548701"/>
                <a:gd name="connsiteX31" fmla="*/ 521198 w 3788350"/>
                <a:gd name="connsiteY31" fmla="*/ 2892257 h 5548701"/>
                <a:gd name="connsiteX32" fmla="*/ 598137 w 3788350"/>
                <a:gd name="connsiteY32" fmla="*/ 3135838 h 5548701"/>
                <a:gd name="connsiteX33" fmla="*/ 424087 w 3788350"/>
                <a:gd name="connsiteY33" fmla="*/ 3331184 h 5548701"/>
                <a:gd name="connsiteX34" fmla="*/ 292409 w 3788350"/>
                <a:gd name="connsiteY34" fmla="*/ 3556346 h 5548701"/>
                <a:gd name="connsiteX35" fmla="*/ 293251 w 3788350"/>
                <a:gd name="connsiteY35" fmla="*/ 3670361 h 5548701"/>
                <a:gd name="connsiteX36" fmla="*/ 335069 w 3788350"/>
                <a:gd name="connsiteY36" fmla="*/ 3679847 h 5548701"/>
                <a:gd name="connsiteX37" fmla="*/ 355879 w 3788350"/>
                <a:gd name="connsiteY37" fmla="*/ 3689581 h 5548701"/>
                <a:gd name="connsiteX38" fmla="*/ 379289 w 3788350"/>
                <a:gd name="connsiteY38" fmla="*/ 3682502 h 5548701"/>
                <a:gd name="connsiteX39" fmla="*/ 414839 w 3788350"/>
                <a:gd name="connsiteY39" fmla="*/ 3702855 h 5548701"/>
                <a:gd name="connsiteX40" fmla="*/ 446920 w 3788350"/>
                <a:gd name="connsiteY40" fmla="*/ 3695776 h 5548701"/>
                <a:gd name="connsiteX41" fmla="*/ 493741 w 3788350"/>
                <a:gd name="connsiteY41" fmla="*/ 3732943 h 5548701"/>
                <a:gd name="connsiteX42" fmla="*/ 522354 w 3788350"/>
                <a:gd name="connsiteY42" fmla="*/ 3724094 h 5548701"/>
                <a:gd name="connsiteX43" fmla="*/ 532759 w 3788350"/>
                <a:gd name="connsiteY43" fmla="*/ 3741792 h 5548701"/>
                <a:gd name="connsiteX44" fmla="*/ 569175 w 3788350"/>
                <a:gd name="connsiteY44" fmla="*/ 3717014 h 5548701"/>
                <a:gd name="connsiteX45" fmla="*/ 592586 w 3788350"/>
                <a:gd name="connsiteY45" fmla="*/ 3720554 h 5548701"/>
                <a:gd name="connsiteX46" fmla="*/ 610247 w 3788350"/>
                <a:gd name="connsiteY46" fmla="*/ 3714362 h 5548701"/>
                <a:gd name="connsiteX47" fmla="*/ 638542 w 3788350"/>
                <a:gd name="connsiteY47" fmla="*/ 3764424 h 5548701"/>
                <a:gd name="connsiteX48" fmla="*/ 654147 w 3788350"/>
                <a:gd name="connsiteY48" fmla="*/ 3775420 h 5548701"/>
                <a:gd name="connsiteX49" fmla="*/ 687095 w 3788350"/>
                <a:gd name="connsiteY49" fmla="*/ 3777190 h 5548701"/>
                <a:gd name="connsiteX50" fmla="*/ 692298 w 3788350"/>
                <a:gd name="connsiteY50" fmla="*/ 3751527 h 5548701"/>
                <a:gd name="connsiteX51" fmla="*/ 707038 w 3788350"/>
                <a:gd name="connsiteY51" fmla="*/ 3744447 h 5548701"/>
                <a:gd name="connsiteX52" fmla="*/ 706171 w 3788350"/>
                <a:gd name="connsiteY52" fmla="*/ 3728519 h 5548701"/>
                <a:gd name="connsiteX53" fmla="*/ 734784 w 3788350"/>
                <a:gd name="connsiteY53" fmla="*/ 3712590 h 5548701"/>
                <a:gd name="connsiteX54" fmla="*/ 751258 w 3788350"/>
                <a:gd name="connsiteY54" fmla="*/ 3718784 h 5548701"/>
                <a:gd name="connsiteX55" fmla="*/ 767732 w 3788350"/>
                <a:gd name="connsiteY55" fmla="*/ 3688697 h 5548701"/>
                <a:gd name="connsiteX56" fmla="*/ 818889 w 3788350"/>
                <a:gd name="connsiteY56" fmla="*/ 3698431 h 5548701"/>
                <a:gd name="connsiteX57" fmla="*/ 834496 w 3788350"/>
                <a:gd name="connsiteY57" fmla="*/ 3730288 h 5548701"/>
                <a:gd name="connsiteX58" fmla="*/ 868311 w 3788350"/>
                <a:gd name="connsiteY58" fmla="*/ 3683387 h 5548701"/>
                <a:gd name="connsiteX59" fmla="*/ 908196 w 3788350"/>
                <a:gd name="connsiteY59" fmla="*/ 3669228 h 5548701"/>
                <a:gd name="connsiteX60" fmla="*/ 934208 w 3788350"/>
                <a:gd name="connsiteY60" fmla="*/ 3674538 h 5548701"/>
                <a:gd name="connsiteX61" fmla="*/ 968890 w 3788350"/>
                <a:gd name="connsiteY61" fmla="*/ 3647105 h 5548701"/>
                <a:gd name="connsiteX62" fmla="*/ 994035 w 3788350"/>
                <a:gd name="connsiteY62" fmla="*/ 3640910 h 5548701"/>
                <a:gd name="connsiteX63" fmla="*/ 1026983 w 3788350"/>
                <a:gd name="connsiteY63" fmla="*/ 3599318 h 5548701"/>
                <a:gd name="connsiteX64" fmla="*/ 1054920 w 3788350"/>
                <a:gd name="connsiteY64" fmla="*/ 3580857 h 5548701"/>
                <a:gd name="connsiteX65" fmla="*/ 1068602 w 3788350"/>
                <a:gd name="connsiteY65" fmla="*/ 3593124 h 5548701"/>
                <a:gd name="connsiteX66" fmla="*/ 1093747 w 3788350"/>
                <a:gd name="connsiteY66" fmla="*/ 3608168 h 5548701"/>
                <a:gd name="connsiteX67" fmla="*/ 1105885 w 3788350"/>
                <a:gd name="connsiteY67" fmla="*/ 3580735 h 5548701"/>
                <a:gd name="connsiteX68" fmla="*/ 1116290 w 3788350"/>
                <a:gd name="connsiteY68" fmla="*/ 3585159 h 5548701"/>
                <a:gd name="connsiteX69" fmla="*/ 1138834 w 3788350"/>
                <a:gd name="connsiteY69" fmla="*/ 3550647 h 5548701"/>
                <a:gd name="connsiteX70" fmla="*/ 1159643 w 3788350"/>
                <a:gd name="connsiteY70" fmla="*/ 3545337 h 5548701"/>
                <a:gd name="connsiteX71" fmla="*/ 1169181 w 3788350"/>
                <a:gd name="connsiteY71" fmla="*/ 3554187 h 5548701"/>
                <a:gd name="connsiteX72" fmla="*/ 1177851 w 3788350"/>
                <a:gd name="connsiteY72" fmla="*/ 3545337 h 5548701"/>
                <a:gd name="connsiteX73" fmla="*/ 1187389 w 3788350"/>
                <a:gd name="connsiteY73" fmla="*/ 3543568 h 5548701"/>
                <a:gd name="connsiteX74" fmla="*/ 1189990 w 3788350"/>
                <a:gd name="connsiteY74" fmla="*/ 3533833 h 5548701"/>
                <a:gd name="connsiteX75" fmla="*/ 1204730 w 3788350"/>
                <a:gd name="connsiteY75" fmla="*/ 3527639 h 5548701"/>
                <a:gd name="connsiteX76" fmla="*/ 1251551 w 3788350"/>
                <a:gd name="connsiteY76" fmla="*/ 3524099 h 5548701"/>
                <a:gd name="connsiteX77" fmla="*/ 1263690 w 3788350"/>
                <a:gd name="connsiteY77" fmla="*/ 3532948 h 5548701"/>
                <a:gd name="connsiteX78" fmla="*/ 1274095 w 3788350"/>
                <a:gd name="connsiteY78" fmla="*/ 3522329 h 5548701"/>
                <a:gd name="connsiteX79" fmla="*/ 1278430 w 3788350"/>
                <a:gd name="connsiteY79" fmla="*/ 3501976 h 5548701"/>
                <a:gd name="connsiteX80" fmla="*/ 1273228 w 3788350"/>
                <a:gd name="connsiteY80" fmla="*/ 3489587 h 5548701"/>
                <a:gd name="connsiteX81" fmla="*/ 1289702 w 3788350"/>
                <a:gd name="connsiteY81" fmla="*/ 3474543 h 5548701"/>
                <a:gd name="connsiteX82" fmla="*/ 1300974 w 3788350"/>
                <a:gd name="connsiteY82" fmla="*/ 3476313 h 5548701"/>
                <a:gd name="connsiteX83" fmla="*/ 1300974 w 3788350"/>
                <a:gd name="connsiteY83" fmla="*/ 3499321 h 5548701"/>
                <a:gd name="connsiteX84" fmla="*/ 1315714 w 3788350"/>
                <a:gd name="connsiteY84" fmla="*/ 3489587 h 5548701"/>
                <a:gd name="connsiteX85" fmla="*/ 1327853 w 3788350"/>
                <a:gd name="connsiteY85" fmla="*/ 3486932 h 5548701"/>
                <a:gd name="connsiteX86" fmla="*/ 1350396 w 3788350"/>
                <a:gd name="connsiteY86" fmla="*/ 3479852 h 5548701"/>
                <a:gd name="connsiteX87" fmla="*/ 1374674 w 3788350"/>
                <a:gd name="connsiteY87" fmla="*/ 3482507 h 5548701"/>
                <a:gd name="connsiteX88" fmla="*/ 1368604 w 3788350"/>
                <a:gd name="connsiteY88" fmla="*/ 3494011 h 5548701"/>
                <a:gd name="connsiteX89" fmla="*/ 1369472 w 3788350"/>
                <a:gd name="connsiteY89" fmla="*/ 3517020 h 5548701"/>
                <a:gd name="connsiteX90" fmla="*/ 1392882 w 3788350"/>
                <a:gd name="connsiteY90" fmla="*/ 3492241 h 5548701"/>
                <a:gd name="connsiteX91" fmla="*/ 1416293 w 3788350"/>
                <a:gd name="connsiteY91" fmla="*/ 3491357 h 5548701"/>
                <a:gd name="connsiteX92" fmla="*/ 1442779 w 3788350"/>
                <a:gd name="connsiteY92" fmla="*/ 3466701 h 5548701"/>
                <a:gd name="connsiteX93" fmla="*/ 1499530 w 3788350"/>
                <a:gd name="connsiteY93" fmla="*/ 3501976 h 5548701"/>
                <a:gd name="connsiteX94" fmla="*/ 1544618 w 3788350"/>
                <a:gd name="connsiteY94" fmla="*/ 3581620 h 5548701"/>
                <a:gd name="connsiteX95" fmla="*/ 1551554 w 3788350"/>
                <a:gd name="connsiteY95" fmla="*/ 3574540 h 5548701"/>
                <a:gd name="connsiteX96" fmla="*/ 1567161 w 3788350"/>
                <a:gd name="connsiteY96" fmla="*/ 3575426 h 5548701"/>
                <a:gd name="connsiteX97" fmla="*/ 1578433 w 3788350"/>
                <a:gd name="connsiteY97" fmla="*/ 3586929 h 5548701"/>
                <a:gd name="connsiteX98" fmla="*/ 1613115 w 3788350"/>
                <a:gd name="connsiteY98" fmla="*/ 3594009 h 5548701"/>
                <a:gd name="connsiteX99" fmla="*/ 1653867 w 3788350"/>
                <a:gd name="connsiteY99" fmla="*/ 3578080 h 5548701"/>
                <a:gd name="connsiteX100" fmla="*/ 1694619 w 3788350"/>
                <a:gd name="connsiteY100" fmla="*/ 3586929 h 5548701"/>
                <a:gd name="connsiteX101" fmla="*/ 1693752 w 3788350"/>
                <a:gd name="connsiteY101" fmla="*/ 3627636 h 5548701"/>
                <a:gd name="connsiteX102" fmla="*/ 1721498 w 3788350"/>
                <a:gd name="connsiteY102" fmla="*/ 3656839 h 5548701"/>
                <a:gd name="connsiteX103" fmla="*/ 1761383 w 3788350"/>
                <a:gd name="connsiteY103" fmla="*/ 3656839 h 5548701"/>
                <a:gd name="connsiteX104" fmla="*/ 1760429 w 3788350"/>
                <a:gd name="connsiteY104" fmla="*/ 3685379 h 5548701"/>
                <a:gd name="connsiteX105" fmla="*/ 1778441 w 3788350"/>
                <a:gd name="connsiteY105" fmla="*/ 3689061 h 5548701"/>
                <a:gd name="connsiteX106" fmla="*/ 1800298 w 3788350"/>
                <a:gd name="connsiteY106" fmla="*/ 3684413 h 5548701"/>
                <a:gd name="connsiteX107" fmla="*/ 1813047 w 3788350"/>
                <a:gd name="connsiteY107" fmla="*/ 3669542 h 5548701"/>
                <a:gd name="connsiteX108" fmla="*/ 1833083 w 3788350"/>
                <a:gd name="connsiteY108" fmla="*/ 3667683 h 5548701"/>
                <a:gd name="connsiteX109" fmla="*/ 1855684 w 3788350"/>
                <a:gd name="connsiteY109" fmla="*/ 3637806 h 5548701"/>
                <a:gd name="connsiteX110" fmla="*/ 1862226 w 3788350"/>
                <a:gd name="connsiteY110" fmla="*/ 3644447 h 5548701"/>
                <a:gd name="connsiteX111" fmla="*/ 1853117 w 3788350"/>
                <a:gd name="connsiteY111" fmla="*/ 3669542 h 5548701"/>
                <a:gd name="connsiteX112" fmla="*/ 1870421 w 3788350"/>
                <a:gd name="connsiteY112" fmla="*/ 3712298 h 5548701"/>
                <a:gd name="connsiteX113" fmla="*/ 1874064 w 3788350"/>
                <a:gd name="connsiteY113" fmla="*/ 3742970 h 5548701"/>
                <a:gd name="connsiteX114" fmla="*/ 1873154 w 3788350"/>
                <a:gd name="connsiteY114" fmla="*/ 3769925 h 5548701"/>
                <a:gd name="connsiteX115" fmla="*/ 1893189 w 3788350"/>
                <a:gd name="connsiteY115" fmla="*/ 3781078 h 5548701"/>
                <a:gd name="connsiteX116" fmla="*/ 1911403 w 3788350"/>
                <a:gd name="connsiteY116" fmla="*/ 3782937 h 5548701"/>
                <a:gd name="connsiteX117" fmla="*/ 1913224 w 3788350"/>
                <a:gd name="connsiteY117" fmla="*/ 3799668 h 5548701"/>
                <a:gd name="connsiteX118" fmla="*/ 1923242 w 3788350"/>
                <a:gd name="connsiteY118" fmla="*/ 3816398 h 5548701"/>
                <a:gd name="connsiteX119" fmla="*/ 1921420 w 3788350"/>
                <a:gd name="connsiteY119" fmla="*/ 3828481 h 5548701"/>
                <a:gd name="connsiteX120" fmla="*/ 1909581 w 3788350"/>
                <a:gd name="connsiteY120" fmla="*/ 3831270 h 5548701"/>
                <a:gd name="connsiteX121" fmla="*/ 1906849 w 3788350"/>
                <a:gd name="connsiteY121" fmla="*/ 3821975 h 5548701"/>
                <a:gd name="connsiteX122" fmla="*/ 1894100 w 3788350"/>
                <a:gd name="connsiteY122" fmla="*/ 3826622 h 5548701"/>
                <a:gd name="connsiteX123" fmla="*/ 1890457 w 3788350"/>
                <a:gd name="connsiteY123" fmla="*/ 3846141 h 5548701"/>
                <a:gd name="connsiteX124" fmla="*/ 1878618 w 3788350"/>
                <a:gd name="connsiteY124" fmla="*/ 3858224 h 5548701"/>
                <a:gd name="connsiteX125" fmla="*/ 1885903 w 3788350"/>
                <a:gd name="connsiteY125" fmla="*/ 3884249 h 5548701"/>
                <a:gd name="connsiteX126" fmla="*/ 1875886 w 3788350"/>
                <a:gd name="connsiteY126" fmla="*/ 3924216 h 5548701"/>
                <a:gd name="connsiteX127" fmla="*/ 1895010 w 3788350"/>
                <a:gd name="connsiteY127" fmla="*/ 3936299 h 5548701"/>
                <a:gd name="connsiteX128" fmla="*/ 1912314 w 3788350"/>
                <a:gd name="connsiteY128" fmla="*/ 3958606 h 5548701"/>
                <a:gd name="connsiteX129" fmla="*/ 1907760 w 3788350"/>
                <a:gd name="connsiteY129" fmla="*/ 3967901 h 5548701"/>
                <a:gd name="connsiteX130" fmla="*/ 1909581 w 3788350"/>
                <a:gd name="connsiteY130" fmla="*/ 3979055 h 5548701"/>
                <a:gd name="connsiteX131" fmla="*/ 1884992 w 3788350"/>
                <a:gd name="connsiteY131" fmla="*/ 3993927 h 5548701"/>
                <a:gd name="connsiteX132" fmla="*/ 1879528 w 3788350"/>
                <a:gd name="connsiteY132" fmla="*/ 4009728 h 5548701"/>
                <a:gd name="connsiteX133" fmla="*/ 1809404 w 3788350"/>
                <a:gd name="connsiteY133" fmla="*/ 4037612 h 5548701"/>
                <a:gd name="connsiteX134" fmla="*/ 1823065 w 3788350"/>
                <a:gd name="connsiteY134" fmla="*/ 4052483 h 5548701"/>
                <a:gd name="connsiteX135" fmla="*/ 1815780 w 3788350"/>
                <a:gd name="connsiteY135" fmla="*/ 4067355 h 5548701"/>
                <a:gd name="connsiteX136" fmla="*/ 1833083 w 3788350"/>
                <a:gd name="connsiteY136" fmla="*/ 4098957 h 5548701"/>
                <a:gd name="connsiteX137" fmla="*/ 1851297 w 3788350"/>
                <a:gd name="connsiteY137" fmla="*/ 4098957 h 5548701"/>
                <a:gd name="connsiteX138" fmla="*/ 1872243 w 3788350"/>
                <a:gd name="connsiteY138" fmla="*/ 4117546 h 5548701"/>
                <a:gd name="connsiteX139" fmla="*/ 1884082 w 3788350"/>
                <a:gd name="connsiteY139" fmla="*/ 4126841 h 5548701"/>
                <a:gd name="connsiteX140" fmla="*/ 1895921 w 3788350"/>
                <a:gd name="connsiteY140" fmla="*/ 4175173 h 5548701"/>
                <a:gd name="connsiteX141" fmla="*/ 1881349 w 3788350"/>
                <a:gd name="connsiteY141" fmla="*/ 4193762 h 5548701"/>
                <a:gd name="connsiteX142" fmla="*/ 1896832 w 3788350"/>
                <a:gd name="connsiteY142" fmla="*/ 4199339 h 5548701"/>
                <a:gd name="connsiteX143" fmla="*/ 1902296 w 3788350"/>
                <a:gd name="connsiteY143" fmla="*/ 4209564 h 5548701"/>
                <a:gd name="connsiteX144" fmla="*/ 1948742 w 3788350"/>
                <a:gd name="connsiteY144" fmla="*/ 4229082 h 5548701"/>
                <a:gd name="connsiteX145" fmla="*/ 1986991 w 3788350"/>
                <a:gd name="connsiteY145" fmla="*/ 4230941 h 5548701"/>
                <a:gd name="connsiteX146" fmla="*/ 1997008 w 3788350"/>
                <a:gd name="connsiteY146" fmla="*/ 4243954 h 5548701"/>
                <a:gd name="connsiteX147" fmla="*/ 2015222 w 3788350"/>
                <a:gd name="connsiteY147" fmla="*/ 4250460 h 5548701"/>
                <a:gd name="connsiteX148" fmla="*/ 2017044 w 3788350"/>
                <a:gd name="connsiteY148" fmla="*/ 4276485 h 5548701"/>
                <a:gd name="connsiteX149" fmla="*/ 2069313 w 3788350"/>
                <a:gd name="connsiteY149" fmla="*/ 4257313 h 5548701"/>
                <a:gd name="connsiteX150" fmla="*/ 2062579 w 3788350"/>
                <a:gd name="connsiteY150" fmla="*/ 4282062 h 5548701"/>
                <a:gd name="connsiteX151" fmla="*/ 2075328 w 3788350"/>
                <a:gd name="connsiteY151" fmla="*/ 4304369 h 5548701"/>
                <a:gd name="connsiteX152" fmla="*/ 2056204 w 3788350"/>
                <a:gd name="connsiteY152" fmla="*/ 4313664 h 5548701"/>
                <a:gd name="connsiteX153" fmla="*/ 2068043 w 3788350"/>
                <a:gd name="connsiteY153" fmla="*/ 4321100 h 5548701"/>
                <a:gd name="connsiteX154" fmla="*/ 2078061 w 3788350"/>
                <a:gd name="connsiteY154" fmla="*/ 4341548 h 5548701"/>
                <a:gd name="connsiteX155" fmla="*/ 2064400 w 3788350"/>
                <a:gd name="connsiteY155" fmla="*/ 4361067 h 5548701"/>
                <a:gd name="connsiteX156" fmla="*/ 2056204 w 3788350"/>
                <a:gd name="connsiteY156" fmla="*/ 4380586 h 5548701"/>
                <a:gd name="connsiteX157" fmla="*/ 2033436 w 3788350"/>
                <a:gd name="connsiteY157" fmla="*/ 4400105 h 5548701"/>
                <a:gd name="connsiteX158" fmla="*/ 2037990 w 3788350"/>
                <a:gd name="connsiteY158" fmla="*/ 4411258 h 5548701"/>
                <a:gd name="connsiteX159" fmla="*/ 2053472 w 3788350"/>
                <a:gd name="connsiteY159" fmla="*/ 4401034 h 5548701"/>
                <a:gd name="connsiteX160" fmla="*/ 2052561 w 3788350"/>
                <a:gd name="connsiteY160" fmla="*/ 4432636 h 5548701"/>
                <a:gd name="connsiteX161" fmla="*/ 2033436 w 3788350"/>
                <a:gd name="connsiteY161" fmla="*/ 4438213 h 5548701"/>
                <a:gd name="connsiteX162" fmla="*/ 2042543 w 3788350"/>
                <a:gd name="connsiteY162" fmla="*/ 4480040 h 5548701"/>
                <a:gd name="connsiteX163" fmla="*/ 2017044 w 3788350"/>
                <a:gd name="connsiteY163" fmla="*/ 4512571 h 5548701"/>
                <a:gd name="connsiteX164" fmla="*/ 2007937 w 3788350"/>
                <a:gd name="connsiteY164" fmla="*/ 4507923 h 5548701"/>
                <a:gd name="connsiteX165" fmla="*/ 2001562 w 3788350"/>
                <a:gd name="connsiteY165" fmla="*/ 4520936 h 5548701"/>
                <a:gd name="connsiteX166" fmla="*/ 1984259 w 3788350"/>
                <a:gd name="connsiteY166" fmla="*/ 4509783 h 5548701"/>
                <a:gd name="connsiteX167" fmla="*/ 1950563 w 3788350"/>
                <a:gd name="connsiteY167" fmla="*/ 4519077 h 5548701"/>
                <a:gd name="connsiteX168" fmla="*/ 1963313 w 3788350"/>
                <a:gd name="connsiteY168" fmla="*/ 4536737 h 5548701"/>
                <a:gd name="connsiteX169" fmla="*/ 1934170 w 3788350"/>
                <a:gd name="connsiteY169" fmla="*/ 4572057 h 5548701"/>
                <a:gd name="connsiteX170" fmla="*/ 1926885 w 3788350"/>
                <a:gd name="connsiteY170" fmla="*/ 4600870 h 5548701"/>
                <a:gd name="connsiteX171" fmla="*/ 1898653 w 3788350"/>
                <a:gd name="connsiteY171" fmla="*/ 4582281 h 5548701"/>
                <a:gd name="connsiteX172" fmla="*/ 1865868 w 3788350"/>
                <a:gd name="connsiteY172" fmla="*/ 4631543 h 5548701"/>
                <a:gd name="connsiteX173" fmla="*/ 1869511 w 3788350"/>
                <a:gd name="connsiteY173" fmla="*/ 4645485 h 5548701"/>
                <a:gd name="connsiteX174" fmla="*/ 1869511 w 3788350"/>
                <a:gd name="connsiteY174" fmla="*/ 4657568 h 5548701"/>
                <a:gd name="connsiteX175" fmla="*/ 1884992 w 3788350"/>
                <a:gd name="connsiteY175" fmla="*/ 4678016 h 5548701"/>
                <a:gd name="connsiteX176" fmla="*/ 1876796 w 3788350"/>
                <a:gd name="connsiteY176" fmla="*/ 4700324 h 5548701"/>
                <a:gd name="connsiteX177" fmla="*/ 1880439 w 3788350"/>
                <a:gd name="connsiteY177" fmla="*/ 4714266 h 5548701"/>
                <a:gd name="connsiteX178" fmla="*/ 1874976 w 3788350"/>
                <a:gd name="connsiteY178" fmla="*/ 4726348 h 5548701"/>
                <a:gd name="connsiteX179" fmla="*/ 1886814 w 3788350"/>
                <a:gd name="connsiteY179" fmla="*/ 4729137 h 5548701"/>
                <a:gd name="connsiteX180" fmla="*/ 1911403 w 3788350"/>
                <a:gd name="connsiteY180" fmla="*/ 4765386 h 5548701"/>
                <a:gd name="connsiteX181" fmla="*/ 1944188 w 3788350"/>
                <a:gd name="connsiteY181" fmla="*/ 4783976 h 5548701"/>
                <a:gd name="connsiteX182" fmla="*/ 1942366 w 3788350"/>
                <a:gd name="connsiteY182" fmla="*/ 4806283 h 5548701"/>
                <a:gd name="connsiteX183" fmla="*/ 1965369 w 3788350"/>
                <a:gd name="connsiteY183" fmla="*/ 4849738 h 5548701"/>
                <a:gd name="connsiteX184" fmla="*/ 1997919 w 3788350"/>
                <a:gd name="connsiteY184" fmla="*/ 4851827 h 5548701"/>
                <a:gd name="connsiteX185" fmla="*/ 2058025 w 3788350"/>
                <a:gd name="connsiteY185" fmla="*/ 4830450 h 5548701"/>
                <a:gd name="connsiteX186" fmla="*/ 2153649 w 3788350"/>
                <a:gd name="connsiteY186" fmla="*/ 4863910 h 5548701"/>
                <a:gd name="connsiteX187" fmla="*/ 2186433 w 3788350"/>
                <a:gd name="connsiteY187" fmla="*/ 4963364 h 5548701"/>
                <a:gd name="connsiteX188" fmla="*/ 2386787 w 3788350"/>
                <a:gd name="connsiteY188" fmla="*/ 5174353 h 5548701"/>
                <a:gd name="connsiteX189" fmla="*/ 2560730 w 3788350"/>
                <a:gd name="connsiteY189" fmla="*/ 5239416 h 5548701"/>
                <a:gd name="connsiteX190" fmla="*/ 2702849 w 3788350"/>
                <a:gd name="connsiteY190" fmla="*/ 5188594 h 5548701"/>
                <a:gd name="connsiteX191" fmla="*/ 2821189 w 3788350"/>
                <a:gd name="connsiteY191" fmla="*/ 5291466 h 5548701"/>
                <a:gd name="connsiteX192" fmla="*/ 2958705 w 3788350"/>
                <a:gd name="connsiteY192" fmla="*/ 5242204 h 5548701"/>
                <a:gd name="connsiteX193" fmla="*/ 3220075 w 3788350"/>
                <a:gd name="connsiteY193" fmla="*/ 5432745 h 5548701"/>
                <a:gd name="connsiteX194" fmla="*/ 3442059 w 3788350"/>
                <a:gd name="connsiteY194" fmla="*/ 5548701 h 5548701"/>
                <a:gd name="connsiteX195" fmla="*/ 3593461 w 3788350"/>
                <a:gd name="connsiteY195" fmla="*/ 5386271 h 5548701"/>
                <a:gd name="connsiteX196" fmla="*/ 3788350 w 3788350"/>
                <a:gd name="connsiteY196" fmla="*/ 4829519 h 5548701"/>
                <a:gd name="connsiteX197" fmla="*/ 3737830 w 3788350"/>
                <a:gd name="connsiteY197" fmla="*/ 4465112 h 5548701"/>
                <a:gd name="connsiteX198" fmla="*/ 3707685 w 3788350"/>
                <a:gd name="connsiteY198" fmla="*/ 3801921 h 5548701"/>
                <a:gd name="connsiteX199" fmla="*/ 3737830 w 3788350"/>
                <a:gd name="connsiteY199" fmla="*/ 3289455 h 5548701"/>
                <a:gd name="connsiteX200" fmla="*/ 3446427 w 3788350"/>
                <a:gd name="connsiteY200" fmla="*/ 2666457 h 5548701"/>
                <a:gd name="connsiteX201" fmla="*/ 2853575 w 3788350"/>
                <a:gd name="connsiteY201" fmla="*/ 2676506 h 5548701"/>
                <a:gd name="connsiteX202" fmla="*/ 2572221 w 3788350"/>
                <a:gd name="connsiteY202" fmla="*/ 2475539 h 5548701"/>
                <a:gd name="connsiteX203" fmla="*/ 2793285 w 3788350"/>
                <a:gd name="connsiteY203" fmla="*/ 2274572 h 5548701"/>
                <a:gd name="connsiteX204" fmla="*/ 2873671 w 3788350"/>
                <a:gd name="connsiteY204" fmla="*/ 2013314 h 5548701"/>
                <a:gd name="connsiteX205" fmla="*/ 3144977 w 3788350"/>
                <a:gd name="connsiteY205" fmla="*/ 1782202 h 5548701"/>
                <a:gd name="connsiteX206" fmla="*/ 2984203 w 3788350"/>
                <a:gd name="connsiteY206" fmla="*/ 1330027 h 5548701"/>
                <a:gd name="connsiteX207" fmla="*/ 3165074 w 3788350"/>
                <a:gd name="connsiteY207" fmla="*/ 1108963 h 5548701"/>
                <a:gd name="connsiteX208" fmla="*/ 3438708 w 3788350"/>
                <a:gd name="connsiteY208" fmla="*/ 708324 h 5548701"/>
                <a:gd name="connsiteX209" fmla="*/ 3377270 w 3788350"/>
                <a:gd name="connsiteY209" fmla="*/ 563993 h 5548701"/>
                <a:gd name="connsiteX210" fmla="*/ 3316598 w 3788350"/>
                <a:gd name="connsiteY210" fmla="*/ 440404 h 5548701"/>
                <a:gd name="connsiteX211" fmla="*/ 3332784 w 3788350"/>
                <a:gd name="connsiteY211" fmla="*/ 263417 h 5548701"/>
                <a:gd name="connsiteX212" fmla="*/ 3106192 w 3788350"/>
                <a:gd name="connsiteY212" fmla="*/ 128907 h 5548701"/>
                <a:gd name="connsiteX213" fmla="*/ 3124462 w 3788350"/>
                <a:gd name="connsiteY213" fmla="*/ 12400 h 5548701"/>
                <a:gd name="connsiteX214" fmla="*/ 3020642 w 3788350"/>
                <a:gd name="connsiteY214" fmla="*/ 1477 h 5548701"/>
                <a:gd name="connsiteX215" fmla="*/ 2958526 w 3788350"/>
                <a:gd name="connsiteY215" fmla="*/ 38129 h 5548701"/>
                <a:gd name="connsiteX216" fmla="*/ 2965150 w 3788350"/>
                <a:gd name="connsiteY216" fmla="*/ 223300 h 5548701"/>
                <a:gd name="connsiteX217" fmla="*/ 2780177 w 3788350"/>
                <a:gd name="connsiteY217" fmla="*/ 305894 h 5548701"/>
                <a:gd name="connsiteX218" fmla="*/ 2762617 w 3788350"/>
                <a:gd name="connsiteY218" fmla="*/ 448814 h 5548701"/>
                <a:gd name="connsiteX0" fmla="*/ 2762617 w 3788350"/>
                <a:gd name="connsiteY0" fmla="*/ 448814 h 5548701"/>
                <a:gd name="connsiteX1" fmla="*/ 2424105 w 3788350"/>
                <a:gd name="connsiteY1" fmla="*/ 558395 h 5548701"/>
                <a:gd name="connsiteX2" fmla="*/ 2293527 w 3788350"/>
                <a:gd name="connsiteY2" fmla="*/ 545493 h 5548701"/>
                <a:gd name="connsiteX3" fmla="*/ 2241444 w 3788350"/>
                <a:gd name="connsiteY3" fmla="*/ 716503 h 5548701"/>
                <a:gd name="connsiteX4" fmla="*/ 2040286 w 3788350"/>
                <a:gd name="connsiteY4" fmla="*/ 792017 h 5548701"/>
                <a:gd name="connsiteX5" fmla="*/ 1996355 w 3788350"/>
                <a:gd name="connsiteY5" fmla="*/ 709423 h 5548701"/>
                <a:gd name="connsiteX6" fmla="*/ 1883059 w 3788350"/>
                <a:gd name="connsiteY6" fmla="*/ 810896 h 5548701"/>
                <a:gd name="connsiteX7" fmla="*/ 1700399 w 3788350"/>
                <a:gd name="connsiteY7" fmla="*/ 820335 h 5548701"/>
                <a:gd name="connsiteX8" fmla="*/ 1591727 w 3788350"/>
                <a:gd name="connsiteY8" fmla="*/ 910008 h 5548701"/>
                <a:gd name="connsiteX9" fmla="*/ 1478186 w 3788350"/>
                <a:gd name="connsiteY9" fmla="*/ 938674 h 5548701"/>
                <a:gd name="connsiteX10" fmla="*/ 1392881 w 3788350"/>
                <a:gd name="connsiteY10" fmla="*/ 1179028 h 5548701"/>
                <a:gd name="connsiteX11" fmla="*/ 1249527 w 3788350"/>
                <a:gd name="connsiteY11" fmla="*/ 1112953 h 5548701"/>
                <a:gd name="connsiteX12" fmla="*/ 1184787 w 3788350"/>
                <a:gd name="connsiteY12" fmla="*/ 1226224 h 5548701"/>
                <a:gd name="connsiteX13" fmla="*/ 1214845 w 3788350"/>
                <a:gd name="connsiteY13" fmla="*/ 1445687 h 5548701"/>
                <a:gd name="connsiteX14" fmla="*/ 1062243 w 3788350"/>
                <a:gd name="connsiteY14" fmla="*/ 1497603 h 5548701"/>
                <a:gd name="connsiteX15" fmla="*/ 1018312 w 3788350"/>
                <a:gd name="connsiteY15" fmla="*/ 1415010 h 5548701"/>
                <a:gd name="connsiteX16" fmla="*/ 932762 w 3788350"/>
                <a:gd name="connsiteY16" fmla="*/ 1436248 h 5548701"/>
                <a:gd name="connsiteX17" fmla="*/ 902682 w 3788350"/>
                <a:gd name="connsiteY17" fmla="*/ 1355452 h 5548701"/>
                <a:gd name="connsiteX18" fmla="*/ 646054 w 3788350"/>
                <a:gd name="connsiteY18" fmla="*/ 1443327 h 5548701"/>
                <a:gd name="connsiteX19" fmla="*/ 553567 w 3788350"/>
                <a:gd name="connsiteY19" fmla="*/ 1318257 h 5548701"/>
                <a:gd name="connsiteX20" fmla="*/ 528134 w 3788350"/>
                <a:gd name="connsiteY20" fmla="*/ 1490524 h 5548701"/>
                <a:gd name="connsiteX21" fmla="*/ 384780 w 3788350"/>
                <a:gd name="connsiteY21" fmla="*/ 1490524 h 5548701"/>
                <a:gd name="connsiteX22" fmla="*/ 289981 w 3788350"/>
                <a:gd name="connsiteY22" fmla="*/ 1625034 h 5548701"/>
                <a:gd name="connsiteX23" fmla="*/ 132783 w 3788350"/>
                <a:gd name="connsiteY23" fmla="*/ 1704252 h 5548701"/>
                <a:gd name="connsiteX24" fmla="*/ 137379 w 3788350"/>
                <a:gd name="connsiteY24" fmla="*/ 1825618 h 5548701"/>
                <a:gd name="connsiteX25" fmla="*/ 33332 w 3788350"/>
                <a:gd name="connsiteY25" fmla="*/ 1927091 h 5548701"/>
                <a:gd name="connsiteX26" fmla="*/ 6257 w 3788350"/>
                <a:gd name="connsiteY26" fmla="*/ 2273583 h 5548701"/>
                <a:gd name="connsiteX27" fmla="*/ 63390 w 3788350"/>
                <a:gd name="connsiteY27" fmla="*/ 2443891 h 5548701"/>
                <a:gd name="connsiteX28" fmla="*/ 125819 w 3788350"/>
                <a:gd name="connsiteY28" fmla="*/ 2469849 h 5548701"/>
                <a:gd name="connsiteX29" fmla="*/ 169750 w 3788350"/>
                <a:gd name="connsiteY29" fmla="*/ 2613798 h 5548701"/>
                <a:gd name="connsiteX30" fmla="*/ 358836 w 3788350"/>
                <a:gd name="connsiteY30" fmla="*/ 2804548 h 5548701"/>
                <a:gd name="connsiteX31" fmla="*/ 521198 w 3788350"/>
                <a:gd name="connsiteY31" fmla="*/ 2892257 h 5548701"/>
                <a:gd name="connsiteX32" fmla="*/ 598137 w 3788350"/>
                <a:gd name="connsiteY32" fmla="*/ 3135838 h 5548701"/>
                <a:gd name="connsiteX33" fmla="*/ 424087 w 3788350"/>
                <a:gd name="connsiteY33" fmla="*/ 3331184 h 5548701"/>
                <a:gd name="connsiteX34" fmla="*/ 292409 w 3788350"/>
                <a:gd name="connsiteY34" fmla="*/ 3556346 h 5548701"/>
                <a:gd name="connsiteX35" fmla="*/ 293251 w 3788350"/>
                <a:gd name="connsiteY35" fmla="*/ 3670361 h 5548701"/>
                <a:gd name="connsiteX36" fmla="*/ 335069 w 3788350"/>
                <a:gd name="connsiteY36" fmla="*/ 3679847 h 5548701"/>
                <a:gd name="connsiteX37" fmla="*/ 355879 w 3788350"/>
                <a:gd name="connsiteY37" fmla="*/ 3689581 h 5548701"/>
                <a:gd name="connsiteX38" fmla="*/ 379289 w 3788350"/>
                <a:gd name="connsiteY38" fmla="*/ 3682502 h 5548701"/>
                <a:gd name="connsiteX39" fmla="*/ 414839 w 3788350"/>
                <a:gd name="connsiteY39" fmla="*/ 3702855 h 5548701"/>
                <a:gd name="connsiteX40" fmla="*/ 446920 w 3788350"/>
                <a:gd name="connsiteY40" fmla="*/ 3695776 h 5548701"/>
                <a:gd name="connsiteX41" fmla="*/ 493741 w 3788350"/>
                <a:gd name="connsiteY41" fmla="*/ 3732943 h 5548701"/>
                <a:gd name="connsiteX42" fmla="*/ 522354 w 3788350"/>
                <a:gd name="connsiteY42" fmla="*/ 3724094 h 5548701"/>
                <a:gd name="connsiteX43" fmla="*/ 532759 w 3788350"/>
                <a:gd name="connsiteY43" fmla="*/ 3741792 h 5548701"/>
                <a:gd name="connsiteX44" fmla="*/ 569175 w 3788350"/>
                <a:gd name="connsiteY44" fmla="*/ 3717014 h 5548701"/>
                <a:gd name="connsiteX45" fmla="*/ 592586 w 3788350"/>
                <a:gd name="connsiteY45" fmla="*/ 3720554 h 5548701"/>
                <a:gd name="connsiteX46" fmla="*/ 610247 w 3788350"/>
                <a:gd name="connsiteY46" fmla="*/ 3714362 h 5548701"/>
                <a:gd name="connsiteX47" fmla="*/ 638542 w 3788350"/>
                <a:gd name="connsiteY47" fmla="*/ 3764424 h 5548701"/>
                <a:gd name="connsiteX48" fmla="*/ 654147 w 3788350"/>
                <a:gd name="connsiteY48" fmla="*/ 3775420 h 5548701"/>
                <a:gd name="connsiteX49" fmla="*/ 687095 w 3788350"/>
                <a:gd name="connsiteY49" fmla="*/ 3777190 h 5548701"/>
                <a:gd name="connsiteX50" fmla="*/ 692298 w 3788350"/>
                <a:gd name="connsiteY50" fmla="*/ 3751527 h 5548701"/>
                <a:gd name="connsiteX51" fmla="*/ 707038 w 3788350"/>
                <a:gd name="connsiteY51" fmla="*/ 3744447 h 5548701"/>
                <a:gd name="connsiteX52" fmla="*/ 706171 w 3788350"/>
                <a:gd name="connsiteY52" fmla="*/ 3728519 h 5548701"/>
                <a:gd name="connsiteX53" fmla="*/ 734784 w 3788350"/>
                <a:gd name="connsiteY53" fmla="*/ 3712590 h 5548701"/>
                <a:gd name="connsiteX54" fmla="*/ 751258 w 3788350"/>
                <a:gd name="connsiteY54" fmla="*/ 3718784 h 5548701"/>
                <a:gd name="connsiteX55" fmla="*/ 767732 w 3788350"/>
                <a:gd name="connsiteY55" fmla="*/ 3688697 h 5548701"/>
                <a:gd name="connsiteX56" fmla="*/ 818889 w 3788350"/>
                <a:gd name="connsiteY56" fmla="*/ 3698431 h 5548701"/>
                <a:gd name="connsiteX57" fmla="*/ 834496 w 3788350"/>
                <a:gd name="connsiteY57" fmla="*/ 3730288 h 5548701"/>
                <a:gd name="connsiteX58" fmla="*/ 868311 w 3788350"/>
                <a:gd name="connsiteY58" fmla="*/ 3683387 h 5548701"/>
                <a:gd name="connsiteX59" fmla="*/ 908196 w 3788350"/>
                <a:gd name="connsiteY59" fmla="*/ 3669228 h 5548701"/>
                <a:gd name="connsiteX60" fmla="*/ 934208 w 3788350"/>
                <a:gd name="connsiteY60" fmla="*/ 3674538 h 5548701"/>
                <a:gd name="connsiteX61" fmla="*/ 968890 w 3788350"/>
                <a:gd name="connsiteY61" fmla="*/ 3647105 h 5548701"/>
                <a:gd name="connsiteX62" fmla="*/ 994035 w 3788350"/>
                <a:gd name="connsiteY62" fmla="*/ 3640910 h 5548701"/>
                <a:gd name="connsiteX63" fmla="*/ 1026983 w 3788350"/>
                <a:gd name="connsiteY63" fmla="*/ 3599318 h 5548701"/>
                <a:gd name="connsiteX64" fmla="*/ 1054920 w 3788350"/>
                <a:gd name="connsiteY64" fmla="*/ 3580857 h 5548701"/>
                <a:gd name="connsiteX65" fmla="*/ 1068602 w 3788350"/>
                <a:gd name="connsiteY65" fmla="*/ 3593124 h 5548701"/>
                <a:gd name="connsiteX66" fmla="*/ 1093747 w 3788350"/>
                <a:gd name="connsiteY66" fmla="*/ 3608168 h 5548701"/>
                <a:gd name="connsiteX67" fmla="*/ 1105885 w 3788350"/>
                <a:gd name="connsiteY67" fmla="*/ 3580735 h 5548701"/>
                <a:gd name="connsiteX68" fmla="*/ 1116290 w 3788350"/>
                <a:gd name="connsiteY68" fmla="*/ 3585159 h 5548701"/>
                <a:gd name="connsiteX69" fmla="*/ 1138834 w 3788350"/>
                <a:gd name="connsiteY69" fmla="*/ 3550647 h 5548701"/>
                <a:gd name="connsiteX70" fmla="*/ 1159643 w 3788350"/>
                <a:gd name="connsiteY70" fmla="*/ 3545337 h 5548701"/>
                <a:gd name="connsiteX71" fmla="*/ 1169181 w 3788350"/>
                <a:gd name="connsiteY71" fmla="*/ 3554187 h 5548701"/>
                <a:gd name="connsiteX72" fmla="*/ 1177851 w 3788350"/>
                <a:gd name="connsiteY72" fmla="*/ 3545337 h 5548701"/>
                <a:gd name="connsiteX73" fmla="*/ 1187389 w 3788350"/>
                <a:gd name="connsiteY73" fmla="*/ 3543568 h 5548701"/>
                <a:gd name="connsiteX74" fmla="*/ 1189990 w 3788350"/>
                <a:gd name="connsiteY74" fmla="*/ 3533833 h 5548701"/>
                <a:gd name="connsiteX75" fmla="*/ 1204730 w 3788350"/>
                <a:gd name="connsiteY75" fmla="*/ 3527639 h 5548701"/>
                <a:gd name="connsiteX76" fmla="*/ 1251551 w 3788350"/>
                <a:gd name="connsiteY76" fmla="*/ 3524099 h 5548701"/>
                <a:gd name="connsiteX77" fmla="*/ 1263690 w 3788350"/>
                <a:gd name="connsiteY77" fmla="*/ 3532948 h 5548701"/>
                <a:gd name="connsiteX78" fmla="*/ 1274095 w 3788350"/>
                <a:gd name="connsiteY78" fmla="*/ 3522329 h 5548701"/>
                <a:gd name="connsiteX79" fmla="*/ 1278430 w 3788350"/>
                <a:gd name="connsiteY79" fmla="*/ 3501976 h 5548701"/>
                <a:gd name="connsiteX80" fmla="*/ 1273228 w 3788350"/>
                <a:gd name="connsiteY80" fmla="*/ 3489587 h 5548701"/>
                <a:gd name="connsiteX81" fmla="*/ 1289702 w 3788350"/>
                <a:gd name="connsiteY81" fmla="*/ 3474543 h 5548701"/>
                <a:gd name="connsiteX82" fmla="*/ 1300974 w 3788350"/>
                <a:gd name="connsiteY82" fmla="*/ 3476313 h 5548701"/>
                <a:gd name="connsiteX83" fmla="*/ 1300974 w 3788350"/>
                <a:gd name="connsiteY83" fmla="*/ 3499321 h 5548701"/>
                <a:gd name="connsiteX84" fmla="*/ 1315714 w 3788350"/>
                <a:gd name="connsiteY84" fmla="*/ 3489587 h 5548701"/>
                <a:gd name="connsiteX85" fmla="*/ 1327853 w 3788350"/>
                <a:gd name="connsiteY85" fmla="*/ 3486932 h 5548701"/>
                <a:gd name="connsiteX86" fmla="*/ 1350396 w 3788350"/>
                <a:gd name="connsiteY86" fmla="*/ 3479852 h 5548701"/>
                <a:gd name="connsiteX87" fmla="*/ 1374674 w 3788350"/>
                <a:gd name="connsiteY87" fmla="*/ 3482507 h 5548701"/>
                <a:gd name="connsiteX88" fmla="*/ 1368604 w 3788350"/>
                <a:gd name="connsiteY88" fmla="*/ 3494011 h 5548701"/>
                <a:gd name="connsiteX89" fmla="*/ 1369472 w 3788350"/>
                <a:gd name="connsiteY89" fmla="*/ 3517020 h 5548701"/>
                <a:gd name="connsiteX90" fmla="*/ 1392882 w 3788350"/>
                <a:gd name="connsiteY90" fmla="*/ 3492241 h 5548701"/>
                <a:gd name="connsiteX91" fmla="*/ 1416293 w 3788350"/>
                <a:gd name="connsiteY91" fmla="*/ 3491357 h 5548701"/>
                <a:gd name="connsiteX92" fmla="*/ 1442779 w 3788350"/>
                <a:gd name="connsiteY92" fmla="*/ 3466701 h 5548701"/>
                <a:gd name="connsiteX93" fmla="*/ 1499530 w 3788350"/>
                <a:gd name="connsiteY93" fmla="*/ 3501976 h 5548701"/>
                <a:gd name="connsiteX94" fmla="*/ 1544618 w 3788350"/>
                <a:gd name="connsiteY94" fmla="*/ 3581620 h 5548701"/>
                <a:gd name="connsiteX95" fmla="*/ 1551554 w 3788350"/>
                <a:gd name="connsiteY95" fmla="*/ 3574540 h 5548701"/>
                <a:gd name="connsiteX96" fmla="*/ 1567161 w 3788350"/>
                <a:gd name="connsiteY96" fmla="*/ 3575426 h 5548701"/>
                <a:gd name="connsiteX97" fmla="*/ 1578433 w 3788350"/>
                <a:gd name="connsiteY97" fmla="*/ 3586929 h 5548701"/>
                <a:gd name="connsiteX98" fmla="*/ 1613115 w 3788350"/>
                <a:gd name="connsiteY98" fmla="*/ 3594009 h 5548701"/>
                <a:gd name="connsiteX99" fmla="*/ 1653867 w 3788350"/>
                <a:gd name="connsiteY99" fmla="*/ 3578080 h 5548701"/>
                <a:gd name="connsiteX100" fmla="*/ 1694619 w 3788350"/>
                <a:gd name="connsiteY100" fmla="*/ 3586929 h 5548701"/>
                <a:gd name="connsiteX101" fmla="*/ 1693752 w 3788350"/>
                <a:gd name="connsiteY101" fmla="*/ 3627636 h 5548701"/>
                <a:gd name="connsiteX102" fmla="*/ 1721498 w 3788350"/>
                <a:gd name="connsiteY102" fmla="*/ 3656839 h 5548701"/>
                <a:gd name="connsiteX103" fmla="*/ 1761383 w 3788350"/>
                <a:gd name="connsiteY103" fmla="*/ 3656839 h 5548701"/>
                <a:gd name="connsiteX104" fmla="*/ 1760429 w 3788350"/>
                <a:gd name="connsiteY104" fmla="*/ 3685379 h 5548701"/>
                <a:gd name="connsiteX105" fmla="*/ 1778441 w 3788350"/>
                <a:gd name="connsiteY105" fmla="*/ 3689061 h 5548701"/>
                <a:gd name="connsiteX106" fmla="*/ 1800298 w 3788350"/>
                <a:gd name="connsiteY106" fmla="*/ 3684413 h 5548701"/>
                <a:gd name="connsiteX107" fmla="*/ 1813047 w 3788350"/>
                <a:gd name="connsiteY107" fmla="*/ 3669542 h 5548701"/>
                <a:gd name="connsiteX108" fmla="*/ 1833083 w 3788350"/>
                <a:gd name="connsiteY108" fmla="*/ 3667683 h 5548701"/>
                <a:gd name="connsiteX109" fmla="*/ 1855684 w 3788350"/>
                <a:gd name="connsiteY109" fmla="*/ 3637806 h 5548701"/>
                <a:gd name="connsiteX110" fmla="*/ 1862226 w 3788350"/>
                <a:gd name="connsiteY110" fmla="*/ 3644447 h 5548701"/>
                <a:gd name="connsiteX111" fmla="*/ 1853117 w 3788350"/>
                <a:gd name="connsiteY111" fmla="*/ 3669542 h 5548701"/>
                <a:gd name="connsiteX112" fmla="*/ 1870421 w 3788350"/>
                <a:gd name="connsiteY112" fmla="*/ 3712298 h 5548701"/>
                <a:gd name="connsiteX113" fmla="*/ 1874064 w 3788350"/>
                <a:gd name="connsiteY113" fmla="*/ 3742970 h 5548701"/>
                <a:gd name="connsiteX114" fmla="*/ 1873154 w 3788350"/>
                <a:gd name="connsiteY114" fmla="*/ 3769925 h 5548701"/>
                <a:gd name="connsiteX115" fmla="*/ 1893189 w 3788350"/>
                <a:gd name="connsiteY115" fmla="*/ 3781078 h 5548701"/>
                <a:gd name="connsiteX116" fmla="*/ 1911403 w 3788350"/>
                <a:gd name="connsiteY116" fmla="*/ 3782937 h 5548701"/>
                <a:gd name="connsiteX117" fmla="*/ 1913224 w 3788350"/>
                <a:gd name="connsiteY117" fmla="*/ 3799668 h 5548701"/>
                <a:gd name="connsiteX118" fmla="*/ 1923242 w 3788350"/>
                <a:gd name="connsiteY118" fmla="*/ 3816398 h 5548701"/>
                <a:gd name="connsiteX119" fmla="*/ 1921420 w 3788350"/>
                <a:gd name="connsiteY119" fmla="*/ 3828481 h 5548701"/>
                <a:gd name="connsiteX120" fmla="*/ 1909581 w 3788350"/>
                <a:gd name="connsiteY120" fmla="*/ 3831270 h 5548701"/>
                <a:gd name="connsiteX121" fmla="*/ 1906849 w 3788350"/>
                <a:gd name="connsiteY121" fmla="*/ 3821975 h 5548701"/>
                <a:gd name="connsiteX122" fmla="*/ 1894100 w 3788350"/>
                <a:gd name="connsiteY122" fmla="*/ 3826622 h 5548701"/>
                <a:gd name="connsiteX123" fmla="*/ 1890457 w 3788350"/>
                <a:gd name="connsiteY123" fmla="*/ 3846141 h 5548701"/>
                <a:gd name="connsiteX124" fmla="*/ 1878618 w 3788350"/>
                <a:gd name="connsiteY124" fmla="*/ 3858224 h 5548701"/>
                <a:gd name="connsiteX125" fmla="*/ 1885903 w 3788350"/>
                <a:gd name="connsiteY125" fmla="*/ 3884249 h 5548701"/>
                <a:gd name="connsiteX126" fmla="*/ 1875886 w 3788350"/>
                <a:gd name="connsiteY126" fmla="*/ 3924216 h 5548701"/>
                <a:gd name="connsiteX127" fmla="*/ 1895010 w 3788350"/>
                <a:gd name="connsiteY127" fmla="*/ 3936299 h 5548701"/>
                <a:gd name="connsiteX128" fmla="*/ 1912314 w 3788350"/>
                <a:gd name="connsiteY128" fmla="*/ 3958606 h 5548701"/>
                <a:gd name="connsiteX129" fmla="*/ 1907760 w 3788350"/>
                <a:gd name="connsiteY129" fmla="*/ 3967901 h 5548701"/>
                <a:gd name="connsiteX130" fmla="*/ 1909581 w 3788350"/>
                <a:gd name="connsiteY130" fmla="*/ 3979055 h 5548701"/>
                <a:gd name="connsiteX131" fmla="*/ 1884992 w 3788350"/>
                <a:gd name="connsiteY131" fmla="*/ 3993927 h 5548701"/>
                <a:gd name="connsiteX132" fmla="*/ 1879528 w 3788350"/>
                <a:gd name="connsiteY132" fmla="*/ 4009728 h 5548701"/>
                <a:gd name="connsiteX133" fmla="*/ 1809404 w 3788350"/>
                <a:gd name="connsiteY133" fmla="*/ 4037612 h 5548701"/>
                <a:gd name="connsiteX134" fmla="*/ 1823065 w 3788350"/>
                <a:gd name="connsiteY134" fmla="*/ 4052483 h 5548701"/>
                <a:gd name="connsiteX135" fmla="*/ 1815780 w 3788350"/>
                <a:gd name="connsiteY135" fmla="*/ 4067355 h 5548701"/>
                <a:gd name="connsiteX136" fmla="*/ 1833083 w 3788350"/>
                <a:gd name="connsiteY136" fmla="*/ 4098957 h 5548701"/>
                <a:gd name="connsiteX137" fmla="*/ 1851297 w 3788350"/>
                <a:gd name="connsiteY137" fmla="*/ 4098957 h 5548701"/>
                <a:gd name="connsiteX138" fmla="*/ 1872243 w 3788350"/>
                <a:gd name="connsiteY138" fmla="*/ 4117546 h 5548701"/>
                <a:gd name="connsiteX139" fmla="*/ 1884082 w 3788350"/>
                <a:gd name="connsiteY139" fmla="*/ 4126841 h 5548701"/>
                <a:gd name="connsiteX140" fmla="*/ 1895921 w 3788350"/>
                <a:gd name="connsiteY140" fmla="*/ 4175173 h 5548701"/>
                <a:gd name="connsiteX141" fmla="*/ 1881349 w 3788350"/>
                <a:gd name="connsiteY141" fmla="*/ 4193762 h 5548701"/>
                <a:gd name="connsiteX142" fmla="*/ 1896832 w 3788350"/>
                <a:gd name="connsiteY142" fmla="*/ 4199339 h 5548701"/>
                <a:gd name="connsiteX143" fmla="*/ 1902296 w 3788350"/>
                <a:gd name="connsiteY143" fmla="*/ 4209564 h 5548701"/>
                <a:gd name="connsiteX144" fmla="*/ 1948742 w 3788350"/>
                <a:gd name="connsiteY144" fmla="*/ 4229082 h 5548701"/>
                <a:gd name="connsiteX145" fmla="*/ 1986991 w 3788350"/>
                <a:gd name="connsiteY145" fmla="*/ 4230941 h 5548701"/>
                <a:gd name="connsiteX146" fmla="*/ 1997008 w 3788350"/>
                <a:gd name="connsiteY146" fmla="*/ 4243954 h 5548701"/>
                <a:gd name="connsiteX147" fmla="*/ 2015222 w 3788350"/>
                <a:gd name="connsiteY147" fmla="*/ 4250460 h 5548701"/>
                <a:gd name="connsiteX148" fmla="*/ 2017044 w 3788350"/>
                <a:gd name="connsiteY148" fmla="*/ 4276485 h 5548701"/>
                <a:gd name="connsiteX149" fmla="*/ 2069313 w 3788350"/>
                <a:gd name="connsiteY149" fmla="*/ 4257313 h 5548701"/>
                <a:gd name="connsiteX150" fmla="*/ 2062579 w 3788350"/>
                <a:gd name="connsiteY150" fmla="*/ 4282062 h 5548701"/>
                <a:gd name="connsiteX151" fmla="*/ 2075328 w 3788350"/>
                <a:gd name="connsiteY151" fmla="*/ 4304369 h 5548701"/>
                <a:gd name="connsiteX152" fmla="*/ 2056204 w 3788350"/>
                <a:gd name="connsiteY152" fmla="*/ 4313664 h 5548701"/>
                <a:gd name="connsiteX153" fmla="*/ 2068043 w 3788350"/>
                <a:gd name="connsiteY153" fmla="*/ 4321100 h 5548701"/>
                <a:gd name="connsiteX154" fmla="*/ 2078061 w 3788350"/>
                <a:gd name="connsiteY154" fmla="*/ 4341548 h 5548701"/>
                <a:gd name="connsiteX155" fmla="*/ 2064400 w 3788350"/>
                <a:gd name="connsiteY155" fmla="*/ 4361067 h 5548701"/>
                <a:gd name="connsiteX156" fmla="*/ 2056204 w 3788350"/>
                <a:gd name="connsiteY156" fmla="*/ 4380586 h 5548701"/>
                <a:gd name="connsiteX157" fmla="*/ 2033436 w 3788350"/>
                <a:gd name="connsiteY157" fmla="*/ 4400105 h 5548701"/>
                <a:gd name="connsiteX158" fmla="*/ 2037990 w 3788350"/>
                <a:gd name="connsiteY158" fmla="*/ 4411258 h 5548701"/>
                <a:gd name="connsiteX159" fmla="*/ 2053472 w 3788350"/>
                <a:gd name="connsiteY159" fmla="*/ 4401034 h 5548701"/>
                <a:gd name="connsiteX160" fmla="*/ 2052561 w 3788350"/>
                <a:gd name="connsiteY160" fmla="*/ 4432636 h 5548701"/>
                <a:gd name="connsiteX161" fmla="*/ 2033436 w 3788350"/>
                <a:gd name="connsiteY161" fmla="*/ 4438213 h 5548701"/>
                <a:gd name="connsiteX162" fmla="*/ 2042543 w 3788350"/>
                <a:gd name="connsiteY162" fmla="*/ 4480040 h 5548701"/>
                <a:gd name="connsiteX163" fmla="*/ 2017044 w 3788350"/>
                <a:gd name="connsiteY163" fmla="*/ 4512571 h 5548701"/>
                <a:gd name="connsiteX164" fmla="*/ 2007937 w 3788350"/>
                <a:gd name="connsiteY164" fmla="*/ 4507923 h 5548701"/>
                <a:gd name="connsiteX165" fmla="*/ 2001562 w 3788350"/>
                <a:gd name="connsiteY165" fmla="*/ 4520936 h 5548701"/>
                <a:gd name="connsiteX166" fmla="*/ 1984259 w 3788350"/>
                <a:gd name="connsiteY166" fmla="*/ 4509783 h 5548701"/>
                <a:gd name="connsiteX167" fmla="*/ 1950563 w 3788350"/>
                <a:gd name="connsiteY167" fmla="*/ 4519077 h 5548701"/>
                <a:gd name="connsiteX168" fmla="*/ 1963313 w 3788350"/>
                <a:gd name="connsiteY168" fmla="*/ 4536737 h 5548701"/>
                <a:gd name="connsiteX169" fmla="*/ 1934170 w 3788350"/>
                <a:gd name="connsiteY169" fmla="*/ 4572057 h 5548701"/>
                <a:gd name="connsiteX170" fmla="*/ 1926885 w 3788350"/>
                <a:gd name="connsiteY170" fmla="*/ 4600870 h 5548701"/>
                <a:gd name="connsiteX171" fmla="*/ 1898653 w 3788350"/>
                <a:gd name="connsiteY171" fmla="*/ 4582281 h 5548701"/>
                <a:gd name="connsiteX172" fmla="*/ 1865868 w 3788350"/>
                <a:gd name="connsiteY172" fmla="*/ 4631543 h 5548701"/>
                <a:gd name="connsiteX173" fmla="*/ 1869511 w 3788350"/>
                <a:gd name="connsiteY173" fmla="*/ 4645485 h 5548701"/>
                <a:gd name="connsiteX174" fmla="*/ 1869511 w 3788350"/>
                <a:gd name="connsiteY174" fmla="*/ 4657568 h 5548701"/>
                <a:gd name="connsiteX175" fmla="*/ 1884992 w 3788350"/>
                <a:gd name="connsiteY175" fmla="*/ 4678016 h 5548701"/>
                <a:gd name="connsiteX176" fmla="*/ 1876796 w 3788350"/>
                <a:gd name="connsiteY176" fmla="*/ 4700324 h 5548701"/>
                <a:gd name="connsiteX177" fmla="*/ 1880439 w 3788350"/>
                <a:gd name="connsiteY177" fmla="*/ 4714266 h 5548701"/>
                <a:gd name="connsiteX178" fmla="*/ 1874976 w 3788350"/>
                <a:gd name="connsiteY178" fmla="*/ 4726348 h 5548701"/>
                <a:gd name="connsiteX179" fmla="*/ 1886814 w 3788350"/>
                <a:gd name="connsiteY179" fmla="*/ 4729137 h 5548701"/>
                <a:gd name="connsiteX180" fmla="*/ 1911403 w 3788350"/>
                <a:gd name="connsiteY180" fmla="*/ 4765386 h 5548701"/>
                <a:gd name="connsiteX181" fmla="*/ 1944188 w 3788350"/>
                <a:gd name="connsiteY181" fmla="*/ 4783976 h 5548701"/>
                <a:gd name="connsiteX182" fmla="*/ 1942366 w 3788350"/>
                <a:gd name="connsiteY182" fmla="*/ 4806283 h 5548701"/>
                <a:gd name="connsiteX183" fmla="*/ 1965369 w 3788350"/>
                <a:gd name="connsiteY183" fmla="*/ 4849738 h 5548701"/>
                <a:gd name="connsiteX184" fmla="*/ 1997919 w 3788350"/>
                <a:gd name="connsiteY184" fmla="*/ 4851827 h 5548701"/>
                <a:gd name="connsiteX185" fmla="*/ 2058025 w 3788350"/>
                <a:gd name="connsiteY185" fmla="*/ 4830450 h 5548701"/>
                <a:gd name="connsiteX186" fmla="*/ 2153649 w 3788350"/>
                <a:gd name="connsiteY186" fmla="*/ 4863910 h 5548701"/>
                <a:gd name="connsiteX187" fmla="*/ 2186433 w 3788350"/>
                <a:gd name="connsiteY187" fmla="*/ 4963364 h 5548701"/>
                <a:gd name="connsiteX188" fmla="*/ 2386787 w 3788350"/>
                <a:gd name="connsiteY188" fmla="*/ 5174353 h 5548701"/>
                <a:gd name="connsiteX189" fmla="*/ 2560730 w 3788350"/>
                <a:gd name="connsiteY189" fmla="*/ 5239416 h 5548701"/>
                <a:gd name="connsiteX190" fmla="*/ 2702849 w 3788350"/>
                <a:gd name="connsiteY190" fmla="*/ 5188594 h 5548701"/>
                <a:gd name="connsiteX191" fmla="*/ 2821189 w 3788350"/>
                <a:gd name="connsiteY191" fmla="*/ 5291466 h 5548701"/>
                <a:gd name="connsiteX192" fmla="*/ 2958705 w 3788350"/>
                <a:gd name="connsiteY192" fmla="*/ 5242204 h 5548701"/>
                <a:gd name="connsiteX193" fmla="*/ 3220075 w 3788350"/>
                <a:gd name="connsiteY193" fmla="*/ 5432745 h 5548701"/>
                <a:gd name="connsiteX194" fmla="*/ 3442059 w 3788350"/>
                <a:gd name="connsiteY194" fmla="*/ 5548701 h 5548701"/>
                <a:gd name="connsiteX195" fmla="*/ 3593461 w 3788350"/>
                <a:gd name="connsiteY195" fmla="*/ 5386271 h 5548701"/>
                <a:gd name="connsiteX196" fmla="*/ 3788350 w 3788350"/>
                <a:gd name="connsiteY196" fmla="*/ 4829519 h 5548701"/>
                <a:gd name="connsiteX197" fmla="*/ 3737830 w 3788350"/>
                <a:gd name="connsiteY197" fmla="*/ 4465112 h 5548701"/>
                <a:gd name="connsiteX198" fmla="*/ 3707685 w 3788350"/>
                <a:gd name="connsiteY198" fmla="*/ 3801921 h 5548701"/>
                <a:gd name="connsiteX199" fmla="*/ 3737830 w 3788350"/>
                <a:gd name="connsiteY199" fmla="*/ 3289455 h 5548701"/>
                <a:gd name="connsiteX200" fmla="*/ 3446427 w 3788350"/>
                <a:gd name="connsiteY200" fmla="*/ 2666457 h 5548701"/>
                <a:gd name="connsiteX201" fmla="*/ 2853575 w 3788350"/>
                <a:gd name="connsiteY201" fmla="*/ 2676506 h 5548701"/>
                <a:gd name="connsiteX202" fmla="*/ 2572221 w 3788350"/>
                <a:gd name="connsiteY202" fmla="*/ 2475539 h 5548701"/>
                <a:gd name="connsiteX203" fmla="*/ 2793285 w 3788350"/>
                <a:gd name="connsiteY203" fmla="*/ 2274572 h 5548701"/>
                <a:gd name="connsiteX204" fmla="*/ 2873671 w 3788350"/>
                <a:gd name="connsiteY204" fmla="*/ 2013314 h 5548701"/>
                <a:gd name="connsiteX205" fmla="*/ 3144977 w 3788350"/>
                <a:gd name="connsiteY205" fmla="*/ 1782202 h 5548701"/>
                <a:gd name="connsiteX206" fmla="*/ 2984203 w 3788350"/>
                <a:gd name="connsiteY206" fmla="*/ 1330027 h 5548701"/>
                <a:gd name="connsiteX207" fmla="*/ 3165074 w 3788350"/>
                <a:gd name="connsiteY207" fmla="*/ 1108963 h 5548701"/>
                <a:gd name="connsiteX208" fmla="*/ 3438708 w 3788350"/>
                <a:gd name="connsiteY208" fmla="*/ 708324 h 5548701"/>
                <a:gd name="connsiteX209" fmla="*/ 3377270 w 3788350"/>
                <a:gd name="connsiteY209" fmla="*/ 563993 h 5548701"/>
                <a:gd name="connsiteX210" fmla="*/ 3316598 w 3788350"/>
                <a:gd name="connsiteY210" fmla="*/ 440404 h 5548701"/>
                <a:gd name="connsiteX211" fmla="*/ 3332784 w 3788350"/>
                <a:gd name="connsiteY211" fmla="*/ 263417 h 5548701"/>
                <a:gd name="connsiteX212" fmla="*/ 3106192 w 3788350"/>
                <a:gd name="connsiteY212" fmla="*/ 128907 h 5548701"/>
                <a:gd name="connsiteX213" fmla="*/ 3124462 w 3788350"/>
                <a:gd name="connsiteY213" fmla="*/ 12400 h 5548701"/>
                <a:gd name="connsiteX214" fmla="*/ 3020642 w 3788350"/>
                <a:gd name="connsiteY214" fmla="*/ 1477 h 5548701"/>
                <a:gd name="connsiteX215" fmla="*/ 2958526 w 3788350"/>
                <a:gd name="connsiteY215" fmla="*/ 38129 h 5548701"/>
                <a:gd name="connsiteX216" fmla="*/ 2965150 w 3788350"/>
                <a:gd name="connsiteY216" fmla="*/ 223300 h 5548701"/>
                <a:gd name="connsiteX217" fmla="*/ 2780177 w 3788350"/>
                <a:gd name="connsiteY217" fmla="*/ 305894 h 5548701"/>
                <a:gd name="connsiteX218" fmla="*/ 2762617 w 3788350"/>
                <a:gd name="connsiteY218" fmla="*/ 448814 h 5548701"/>
                <a:gd name="connsiteX0" fmla="*/ 2762617 w 3960768"/>
                <a:gd name="connsiteY0" fmla="*/ 448814 h 5548701"/>
                <a:gd name="connsiteX1" fmla="*/ 2424105 w 3960768"/>
                <a:gd name="connsiteY1" fmla="*/ 558395 h 5548701"/>
                <a:gd name="connsiteX2" fmla="*/ 2293527 w 3960768"/>
                <a:gd name="connsiteY2" fmla="*/ 545493 h 5548701"/>
                <a:gd name="connsiteX3" fmla="*/ 2241444 w 3960768"/>
                <a:gd name="connsiteY3" fmla="*/ 716503 h 5548701"/>
                <a:gd name="connsiteX4" fmla="*/ 2040286 w 3960768"/>
                <a:gd name="connsiteY4" fmla="*/ 792017 h 5548701"/>
                <a:gd name="connsiteX5" fmla="*/ 1996355 w 3960768"/>
                <a:gd name="connsiteY5" fmla="*/ 709423 h 5548701"/>
                <a:gd name="connsiteX6" fmla="*/ 1883059 w 3960768"/>
                <a:gd name="connsiteY6" fmla="*/ 810896 h 5548701"/>
                <a:gd name="connsiteX7" fmla="*/ 1700399 w 3960768"/>
                <a:gd name="connsiteY7" fmla="*/ 820335 h 5548701"/>
                <a:gd name="connsiteX8" fmla="*/ 1591727 w 3960768"/>
                <a:gd name="connsiteY8" fmla="*/ 910008 h 5548701"/>
                <a:gd name="connsiteX9" fmla="*/ 1478186 w 3960768"/>
                <a:gd name="connsiteY9" fmla="*/ 938674 h 5548701"/>
                <a:gd name="connsiteX10" fmla="*/ 1392881 w 3960768"/>
                <a:gd name="connsiteY10" fmla="*/ 1179028 h 5548701"/>
                <a:gd name="connsiteX11" fmla="*/ 1249527 w 3960768"/>
                <a:gd name="connsiteY11" fmla="*/ 1112953 h 5548701"/>
                <a:gd name="connsiteX12" fmla="*/ 1184787 w 3960768"/>
                <a:gd name="connsiteY12" fmla="*/ 1226224 h 5548701"/>
                <a:gd name="connsiteX13" fmla="*/ 1214845 w 3960768"/>
                <a:gd name="connsiteY13" fmla="*/ 1445687 h 5548701"/>
                <a:gd name="connsiteX14" fmla="*/ 1062243 w 3960768"/>
                <a:gd name="connsiteY14" fmla="*/ 1497603 h 5548701"/>
                <a:gd name="connsiteX15" fmla="*/ 1018312 w 3960768"/>
                <a:gd name="connsiteY15" fmla="*/ 1415010 h 5548701"/>
                <a:gd name="connsiteX16" fmla="*/ 932762 w 3960768"/>
                <a:gd name="connsiteY16" fmla="*/ 1436248 h 5548701"/>
                <a:gd name="connsiteX17" fmla="*/ 902682 w 3960768"/>
                <a:gd name="connsiteY17" fmla="*/ 1355452 h 5548701"/>
                <a:gd name="connsiteX18" fmla="*/ 646054 w 3960768"/>
                <a:gd name="connsiteY18" fmla="*/ 1443327 h 5548701"/>
                <a:gd name="connsiteX19" fmla="*/ 553567 w 3960768"/>
                <a:gd name="connsiteY19" fmla="*/ 1318257 h 5548701"/>
                <a:gd name="connsiteX20" fmla="*/ 528134 w 3960768"/>
                <a:gd name="connsiteY20" fmla="*/ 1490524 h 5548701"/>
                <a:gd name="connsiteX21" fmla="*/ 384780 w 3960768"/>
                <a:gd name="connsiteY21" fmla="*/ 1490524 h 5548701"/>
                <a:gd name="connsiteX22" fmla="*/ 289981 w 3960768"/>
                <a:gd name="connsiteY22" fmla="*/ 1625034 h 5548701"/>
                <a:gd name="connsiteX23" fmla="*/ 132783 w 3960768"/>
                <a:gd name="connsiteY23" fmla="*/ 1704252 h 5548701"/>
                <a:gd name="connsiteX24" fmla="*/ 137379 w 3960768"/>
                <a:gd name="connsiteY24" fmla="*/ 1825618 h 5548701"/>
                <a:gd name="connsiteX25" fmla="*/ 33332 w 3960768"/>
                <a:gd name="connsiteY25" fmla="*/ 1927091 h 5548701"/>
                <a:gd name="connsiteX26" fmla="*/ 6257 w 3960768"/>
                <a:gd name="connsiteY26" fmla="*/ 2273583 h 5548701"/>
                <a:gd name="connsiteX27" fmla="*/ 63390 w 3960768"/>
                <a:gd name="connsiteY27" fmla="*/ 2443891 h 5548701"/>
                <a:gd name="connsiteX28" fmla="*/ 125819 w 3960768"/>
                <a:gd name="connsiteY28" fmla="*/ 2469849 h 5548701"/>
                <a:gd name="connsiteX29" fmla="*/ 169750 w 3960768"/>
                <a:gd name="connsiteY29" fmla="*/ 2613798 h 5548701"/>
                <a:gd name="connsiteX30" fmla="*/ 358836 w 3960768"/>
                <a:gd name="connsiteY30" fmla="*/ 2804548 h 5548701"/>
                <a:gd name="connsiteX31" fmla="*/ 521198 w 3960768"/>
                <a:gd name="connsiteY31" fmla="*/ 2892257 h 5548701"/>
                <a:gd name="connsiteX32" fmla="*/ 598137 w 3960768"/>
                <a:gd name="connsiteY32" fmla="*/ 3135838 h 5548701"/>
                <a:gd name="connsiteX33" fmla="*/ 424087 w 3960768"/>
                <a:gd name="connsiteY33" fmla="*/ 3331184 h 5548701"/>
                <a:gd name="connsiteX34" fmla="*/ 292409 w 3960768"/>
                <a:gd name="connsiteY34" fmla="*/ 3556346 h 5548701"/>
                <a:gd name="connsiteX35" fmla="*/ 293251 w 3960768"/>
                <a:gd name="connsiteY35" fmla="*/ 3670361 h 5548701"/>
                <a:gd name="connsiteX36" fmla="*/ 335069 w 3960768"/>
                <a:gd name="connsiteY36" fmla="*/ 3679847 h 5548701"/>
                <a:gd name="connsiteX37" fmla="*/ 355879 w 3960768"/>
                <a:gd name="connsiteY37" fmla="*/ 3689581 h 5548701"/>
                <a:gd name="connsiteX38" fmla="*/ 379289 w 3960768"/>
                <a:gd name="connsiteY38" fmla="*/ 3682502 h 5548701"/>
                <a:gd name="connsiteX39" fmla="*/ 414839 w 3960768"/>
                <a:gd name="connsiteY39" fmla="*/ 3702855 h 5548701"/>
                <a:gd name="connsiteX40" fmla="*/ 446920 w 3960768"/>
                <a:gd name="connsiteY40" fmla="*/ 3695776 h 5548701"/>
                <a:gd name="connsiteX41" fmla="*/ 493741 w 3960768"/>
                <a:gd name="connsiteY41" fmla="*/ 3732943 h 5548701"/>
                <a:gd name="connsiteX42" fmla="*/ 522354 w 3960768"/>
                <a:gd name="connsiteY42" fmla="*/ 3724094 h 5548701"/>
                <a:gd name="connsiteX43" fmla="*/ 532759 w 3960768"/>
                <a:gd name="connsiteY43" fmla="*/ 3741792 h 5548701"/>
                <a:gd name="connsiteX44" fmla="*/ 569175 w 3960768"/>
                <a:gd name="connsiteY44" fmla="*/ 3717014 h 5548701"/>
                <a:gd name="connsiteX45" fmla="*/ 592586 w 3960768"/>
                <a:gd name="connsiteY45" fmla="*/ 3720554 h 5548701"/>
                <a:gd name="connsiteX46" fmla="*/ 610247 w 3960768"/>
                <a:gd name="connsiteY46" fmla="*/ 3714362 h 5548701"/>
                <a:gd name="connsiteX47" fmla="*/ 638542 w 3960768"/>
                <a:gd name="connsiteY47" fmla="*/ 3764424 h 5548701"/>
                <a:gd name="connsiteX48" fmla="*/ 654147 w 3960768"/>
                <a:gd name="connsiteY48" fmla="*/ 3775420 h 5548701"/>
                <a:gd name="connsiteX49" fmla="*/ 687095 w 3960768"/>
                <a:gd name="connsiteY49" fmla="*/ 3777190 h 5548701"/>
                <a:gd name="connsiteX50" fmla="*/ 692298 w 3960768"/>
                <a:gd name="connsiteY50" fmla="*/ 3751527 h 5548701"/>
                <a:gd name="connsiteX51" fmla="*/ 707038 w 3960768"/>
                <a:gd name="connsiteY51" fmla="*/ 3744447 h 5548701"/>
                <a:gd name="connsiteX52" fmla="*/ 706171 w 3960768"/>
                <a:gd name="connsiteY52" fmla="*/ 3728519 h 5548701"/>
                <a:gd name="connsiteX53" fmla="*/ 734784 w 3960768"/>
                <a:gd name="connsiteY53" fmla="*/ 3712590 h 5548701"/>
                <a:gd name="connsiteX54" fmla="*/ 751258 w 3960768"/>
                <a:gd name="connsiteY54" fmla="*/ 3718784 h 5548701"/>
                <a:gd name="connsiteX55" fmla="*/ 767732 w 3960768"/>
                <a:gd name="connsiteY55" fmla="*/ 3688697 h 5548701"/>
                <a:gd name="connsiteX56" fmla="*/ 818889 w 3960768"/>
                <a:gd name="connsiteY56" fmla="*/ 3698431 h 5548701"/>
                <a:gd name="connsiteX57" fmla="*/ 834496 w 3960768"/>
                <a:gd name="connsiteY57" fmla="*/ 3730288 h 5548701"/>
                <a:gd name="connsiteX58" fmla="*/ 868311 w 3960768"/>
                <a:gd name="connsiteY58" fmla="*/ 3683387 h 5548701"/>
                <a:gd name="connsiteX59" fmla="*/ 908196 w 3960768"/>
                <a:gd name="connsiteY59" fmla="*/ 3669228 h 5548701"/>
                <a:gd name="connsiteX60" fmla="*/ 934208 w 3960768"/>
                <a:gd name="connsiteY60" fmla="*/ 3674538 h 5548701"/>
                <a:gd name="connsiteX61" fmla="*/ 968890 w 3960768"/>
                <a:gd name="connsiteY61" fmla="*/ 3647105 h 5548701"/>
                <a:gd name="connsiteX62" fmla="*/ 994035 w 3960768"/>
                <a:gd name="connsiteY62" fmla="*/ 3640910 h 5548701"/>
                <a:gd name="connsiteX63" fmla="*/ 1026983 w 3960768"/>
                <a:gd name="connsiteY63" fmla="*/ 3599318 h 5548701"/>
                <a:gd name="connsiteX64" fmla="*/ 1054920 w 3960768"/>
                <a:gd name="connsiteY64" fmla="*/ 3580857 h 5548701"/>
                <a:gd name="connsiteX65" fmla="*/ 1068602 w 3960768"/>
                <a:gd name="connsiteY65" fmla="*/ 3593124 h 5548701"/>
                <a:gd name="connsiteX66" fmla="*/ 1093747 w 3960768"/>
                <a:gd name="connsiteY66" fmla="*/ 3608168 h 5548701"/>
                <a:gd name="connsiteX67" fmla="*/ 1105885 w 3960768"/>
                <a:gd name="connsiteY67" fmla="*/ 3580735 h 5548701"/>
                <a:gd name="connsiteX68" fmla="*/ 1116290 w 3960768"/>
                <a:gd name="connsiteY68" fmla="*/ 3585159 h 5548701"/>
                <a:gd name="connsiteX69" fmla="*/ 1138834 w 3960768"/>
                <a:gd name="connsiteY69" fmla="*/ 3550647 h 5548701"/>
                <a:gd name="connsiteX70" fmla="*/ 1159643 w 3960768"/>
                <a:gd name="connsiteY70" fmla="*/ 3545337 h 5548701"/>
                <a:gd name="connsiteX71" fmla="*/ 1169181 w 3960768"/>
                <a:gd name="connsiteY71" fmla="*/ 3554187 h 5548701"/>
                <a:gd name="connsiteX72" fmla="*/ 1177851 w 3960768"/>
                <a:gd name="connsiteY72" fmla="*/ 3545337 h 5548701"/>
                <a:gd name="connsiteX73" fmla="*/ 1187389 w 3960768"/>
                <a:gd name="connsiteY73" fmla="*/ 3543568 h 5548701"/>
                <a:gd name="connsiteX74" fmla="*/ 1189990 w 3960768"/>
                <a:gd name="connsiteY74" fmla="*/ 3533833 h 5548701"/>
                <a:gd name="connsiteX75" fmla="*/ 1204730 w 3960768"/>
                <a:gd name="connsiteY75" fmla="*/ 3527639 h 5548701"/>
                <a:gd name="connsiteX76" fmla="*/ 1251551 w 3960768"/>
                <a:gd name="connsiteY76" fmla="*/ 3524099 h 5548701"/>
                <a:gd name="connsiteX77" fmla="*/ 1263690 w 3960768"/>
                <a:gd name="connsiteY77" fmla="*/ 3532948 h 5548701"/>
                <a:gd name="connsiteX78" fmla="*/ 1274095 w 3960768"/>
                <a:gd name="connsiteY78" fmla="*/ 3522329 h 5548701"/>
                <a:gd name="connsiteX79" fmla="*/ 1278430 w 3960768"/>
                <a:gd name="connsiteY79" fmla="*/ 3501976 h 5548701"/>
                <a:gd name="connsiteX80" fmla="*/ 1273228 w 3960768"/>
                <a:gd name="connsiteY80" fmla="*/ 3489587 h 5548701"/>
                <a:gd name="connsiteX81" fmla="*/ 1289702 w 3960768"/>
                <a:gd name="connsiteY81" fmla="*/ 3474543 h 5548701"/>
                <a:gd name="connsiteX82" fmla="*/ 1300974 w 3960768"/>
                <a:gd name="connsiteY82" fmla="*/ 3476313 h 5548701"/>
                <a:gd name="connsiteX83" fmla="*/ 1300974 w 3960768"/>
                <a:gd name="connsiteY83" fmla="*/ 3499321 h 5548701"/>
                <a:gd name="connsiteX84" fmla="*/ 1315714 w 3960768"/>
                <a:gd name="connsiteY84" fmla="*/ 3489587 h 5548701"/>
                <a:gd name="connsiteX85" fmla="*/ 1327853 w 3960768"/>
                <a:gd name="connsiteY85" fmla="*/ 3486932 h 5548701"/>
                <a:gd name="connsiteX86" fmla="*/ 1350396 w 3960768"/>
                <a:gd name="connsiteY86" fmla="*/ 3479852 h 5548701"/>
                <a:gd name="connsiteX87" fmla="*/ 1374674 w 3960768"/>
                <a:gd name="connsiteY87" fmla="*/ 3482507 h 5548701"/>
                <a:gd name="connsiteX88" fmla="*/ 1368604 w 3960768"/>
                <a:gd name="connsiteY88" fmla="*/ 3494011 h 5548701"/>
                <a:gd name="connsiteX89" fmla="*/ 1369472 w 3960768"/>
                <a:gd name="connsiteY89" fmla="*/ 3517020 h 5548701"/>
                <a:gd name="connsiteX90" fmla="*/ 1392882 w 3960768"/>
                <a:gd name="connsiteY90" fmla="*/ 3492241 h 5548701"/>
                <a:gd name="connsiteX91" fmla="*/ 1416293 w 3960768"/>
                <a:gd name="connsiteY91" fmla="*/ 3491357 h 5548701"/>
                <a:gd name="connsiteX92" fmla="*/ 1442779 w 3960768"/>
                <a:gd name="connsiteY92" fmla="*/ 3466701 h 5548701"/>
                <a:gd name="connsiteX93" fmla="*/ 1499530 w 3960768"/>
                <a:gd name="connsiteY93" fmla="*/ 3501976 h 5548701"/>
                <a:gd name="connsiteX94" fmla="*/ 1544618 w 3960768"/>
                <a:gd name="connsiteY94" fmla="*/ 3581620 h 5548701"/>
                <a:gd name="connsiteX95" fmla="*/ 1551554 w 3960768"/>
                <a:gd name="connsiteY95" fmla="*/ 3574540 h 5548701"/>
                <a:gd name="connsiteX96" fmla="*/ 1567161 w 3960768"/>
                <a:gd name="connsiteY96" fmla="*/ 3575426 h 5548701"/>
                <a:gd name="connsiteX97" fmla="*/ 1578433 w 3960768"/>
                <a:gd name="connsiteY97" fmla="*/ 3586929 h 5548701"/>
                <a:gd name="connsiteX98" fmla="*/ 1613115 w 3960768"/>
                <a:gd name="connsiteY98" fmla="*/ 3594009 h 5548701"/>
                <a:gd name="connsiteX99" fmla="*/ 1653867 w 3960768"/>
                <a:gd name="connsiteY99" fmla="*/ 3578080 h 5548701"/>
                <a:gd name="connsiteX100" fmla="*/ 1694619 w 3960768"/>
                <a:gd name="connsiteY100" fmla="*/ 3586929 h 5548701"/>
                <a:gd name="connsiteX101" fmla="*/ 1693752 w 3960768"/>
                <a:gd name="connsiteY101" fmla="*/ 3627636 h 5548701"/>
                <a:gd name="connsiteX102" fmla="*/ 1721498 w 3960768"/>
                <a:gd name="connsiteY102" fmla="*/ 3656839 h 5548701"/>
                <a:gd name="connsiteX103" fmla="*/ 1761383 w 3960768"/>
                <a:gd name="connsiteY103" fmla="*/ 3656839 h 5548701"/>
                <a:gd name="connsiteX104" fmla="*/ 1760429 w 3960768"/>
                <a:gd name="connsiteY104" fmla="*/ 3685379 h 5548701"/>
                <a:gd name="connsiteX105" fmla="*/ 1778441 w 3960768"/>
                <a:gd name="connsiteY105" fmla="*/ 3689061 h 5548701"/>
                <a:gd name="connsiteX106" fmla="*/ 1800298 w 3960768"/>
                <a:gd name="connsiteY106" fmla="*/ 3684413 h 5548701"/>
                <a:gd name="connsiteX107" fmla="*/ 1813047 w 3960768"/>
                <a:gd name="connsiteY107" fmla="*/ 3669542 h 5548701"/>
                <a:gd name="connsiteX108" fmla="*/ 1833083 w 3960768"/>
                <a:gd name="connsiteY108" fmla="*/ 3667683 h 5548701"/>
                <a:gd name="connsiteX109" fmla="*/ 1855684 w 3960768"/>
                <a:gd name="connsiteY109" fmla="*/ 3637806 h 5548701"/>
                <a:gd name="connsiteX110" fmla="*/ 1862226 w 3960768"/>
                <a:gd name="connsiteY110" fmla="*/ 3644447 h 5548701"/>
                <a:gd name="connsiteX111" fmla="*/ 1853117 w 3960768"/>
                <a:gd name="connsiteY111" fmla="*/ 3669542 h 5548701"/>
                <a:gd name="connsiteX112" fmla="*/ 1870421 w 3960768"/>
                <a:gd name="connsiteY112" fmla="*/ 3712298 h 5548701"/>
                <a:gd name="connsiteX113" fmla="*/ 1874064 w 3960768"/>
                <a:gd name="connsiteY113" fmla="*/ 3742970 h 5548701"/>
                <a:gd name="connsiteX114" fmla="*/ 1873154 w 3960768"/>
                <a:gd name="connsiteY114" fmla="*/ 3769925 h 5548701"/>
                <a:gd name="connsiteX115" fmla="*/ 1893189 w 3960768"/>
                <a:gd name="connsiteY115" fmla="*/ 3781078 h 5548701"/>
                <a:gd name="connsiteX116" fmla="*/ 1911403 w 3960768"/>
                <a:gd name="connsiteY116" fmla="*/ 3782937 h 5548701"/>
                <a:gd name="connsiteX117" fmla="*/ 1913224 w 3960768"/>
                <a:gd name="connsiteY117" fmla="*/ 3799668 h 5548701"/>
                <a:gd name="connsiteX118" fmla="*/ 1923242 w 3960768"/>
                <a:gd name="connsiteY118" fmla="*/ 3816398 h 5548701"/>
                <a:gd name="connsiteX119" fmla="*/ 1921420 w 3960768"/>
                <a:gd name="connsiteY119" fmla="*/ 3828481 h 5548701"/>
                <a:gd name="connsiteX120" fmla="*/ 1909581 w 3960768"/>
                <a:gd name="connsiteY120" fmla="*/ 3831270 h 5548701"/>
                <a:gd name="connsiteX121" fmla="*/ 1906849 w 3960768"/>
                <a:gd name="connsiteY121" fmla="*/ 3821975 h 5548701"/>
                <a:gd name="connsiteX122" fmla="*/ 1894100 w 3960768"/>
                <a:gd name="connsiteY122" fmla="*/ 3826622 h 5548701"/>
                <a:gd name="connsiteX123" fmla="*/ 1890457 w 3960768"/>
                <a:gd name="connsiteY123" fmla="*/ 3846141 h 5548701"/>
                <a:gd name="connsiteX124" fmla="*/ 1878618 w 3960768"/>
                <a:gd name="connsiteY124" fmla="*/ 3858224 h 5548701"/>
                <a:gd name="connsiteX125" fmla="*/ 1885903 w 3960768"/>
                <a:gd name="connsiteY125" fmla="*/ 3884249 h 5548701"/>
                <a:gd name="connsiteX126" fmla="*/ 1875886 w 3960768"/>
                <a:gd name="connsiteY126" fmla="*/ 3924216 h 5548701"/>
                <a:gd name="connsiteX127" fmla="*/ 1895010 w 3960768"/>
                <a:gd name="connsiteY127" fmla="*/ 3936299 h 5548701"/>
                <a:gd name="connsiteX128" fmla="*/ 1912314 w 3960768"/>
                <a:gd name="connsiteY128" fmla="*/ 3958606 h 5548701"/>
                <a:gd name="connsiteX129" fmla="*/ 1907760 w 3960768"/>
                <a:gd name="connsiteY129" fmla="*/ 3967901 h 5548701"/>
                <a:gd name="connsiteX130" fmla="*/ 1909581 w 3960768"/>
                <a:gd name="connsiteY130" fmla="*/ 3979055 h 5548701"/>
                <a:gd name="connsiteX131" fmla="*/ 1884992 w 3960768"/>
                <a:gd name="connsiteY131" fmla="*/ 3993927 h 5548701"/>
                <a:gd name="connsiteX132" fmla="*/ 1879528 w 3960768"/>
                <a:gd name="connsiteY132" fmla="*/ 4009728 h 5548701"/>
                <a:gd name="connsiteX133" fmla="*/ 1809404 w 3960768"/>
                <a:gd name="connsiteY133" fmla="*/ 4037612 h 5548701"/>
                <a:gd name="connsiteX134" fmla="*/ 1823065 w 3960768"/>
                <a:gd name="connsiteY134" fmla="*/ 4052483 h 5548701"/>
                <a:gd name="connsiteX135" fmla="*/ 1815780 w 3960768"/>
                <a:gd name="connsiteY135" fmla="*/ 4067355 h 5548701"/>
                <a:gd name="connsiteX136" fmla="*/ 1833083 w 3960768"/>
                <a:gd name="connsiteY136" fmla="*/ 4098957 h 5548701"/>
                <a:gd name="connsiteX137" fmla="*/ 1851297 w 3960768"/>
                <a:gd name="connsiteY137" fmla="*/ 4098957 h 5548701"/>
                <a:gd name="connsiteX138" fmla="*/ 1872243 w 3960768"/>
                <a:gd name="connsiteY138" fmla="*/ 4117546 h 5548701"/>
                <a:gd name="connsiteX139" fmla="*/ 1884082 w 3960768"/>
                <a:gd name="connsiteY139" fmla="*/ 4126841 h 5548701"/>
                <a:gd name="connsiteX140" fmla="*/ 1895921 w 3960768"/>
                <a:gd name="connsiteY140" fmla="*/ 4175173 h 5548701"/>
                <a:gd name="connsiteX141" fmla="*/ 1881349 w 3960768"/>
                <a:gd name="connsiteY141" fmla="*/ 4193762 h 5548701"/>
                <a:gd name="connsiteX142" fmla="*/ 1896832 w 3960768"/>
                <a:gd name="connsiteY142" fmla="*/ 4199339 h 5548701"/>
                <a:gd name="connsiteX143" fmla="*/ 1902296 w 3960768"/>
                <a:gd name="connsiteY143" fmla="*/ 4209564 h 5548701"/>
                <a:gd name="connsiteX144" fmla="*/ 1948742 w 3960768"/>
                <a:gd name="connsiteY144" fmla="*/ 4229082 h 5548701"/>
                <a:gd name="connsiteX145" fmla="*/ 1986991 w 3960768"/>
                <a:gd name="connsiteY145" fmla="*/ 4230941 h 5548701"/>
                <a:gd name="connsiteX146" fmla="*/ 1997008 w 3960768"/>
                <a:gd name="connsiteY146" fmla="*/ 4243954 h 5548701"/>
                <a:gd name="connsiteX147" fmla="*/ 2015222 w 3960768"/>
                <a:gd name="connsiteY147" fmla="*/ 4250460 h 5548701"/>
                <a:gd name="connsiteX148" fmla="*/ 2017044 w 3960768"/>
                <a:gd name="connsiteY148" fmla="*/ 4276485 h 5548701"/>
                <a:gd name="connsiteX149" fmla="*/ 2069313 w 3960768"/>
                <a:gd name="connsiteY149" fmla="*/ 4257313 h 5548701"/>
                <a:gd name="connsiteX150" fmla="*/ 2062579 w 3960768"/>
                <a:gd name="connsiteY150" fmla="*/ 4282062 h 5548701"/>
                <a:gd name="connsiteX151" fmla="*/ 2075328 w 3960768"/>
                <a:gd name="connsiteY151" fmla="*/ 4304369 h 5548701"/>
                <a:gd name="connsiteX152" fmla="*/ 2056204 w 3960768"/>
                <a:gd name="connsiteY152" fmla="*/ 4313664 h 5548701"/>
                <a:gd name="connsiteX153" fmla="*/ 2068043 w 3960768"/>
                <a:gd name="connsiteY153" fmla="*/ 4321100 h 5548701"/>
                <a:gd name="connsiteX154" fmla="*/ 2078061 w 3960768"/>
                <a:gd name="connsiteY154" fmla="*/ 4341548 h 5548701"/>
                <a:gd name="connsiteX155" fmla="*/ 2064400 w 3960768"/>
                <a:gd name="connsiteY155" fmla="*/ 4361067 h 5548701"/>
                <a:gd name="connsiteX156" fmla="*/ 2056204 w 3960768"/>
                <a:gd name="connsiteY156" fmla="*/ 4380586 h 5548701"/>
                <a:gd name="connsiteX157" fmla="*/ 2033436 w 3960768"/>
                <a:gd name="connsiteY157" fmla="*/ 4400105 h 5548701"/>
                <a:gd name="connsiteX158" fmla="*/ 2037990 w 3960768"/>
                <a:gd name="connsiteY158" fmla="*/ 4411258 h 5548701"/>
                <a:gd name="connsiteX159" fmla="*/ 2053472 w 3960768"/>
                <a:gd name="connsiteY159" fmla="*/ 4401034 h 5548701"/>
                <a:gd name="connsiteX160" fmla="*/ 2052561 w 3960768"/>
                <a:gd name="connsiteY160" fmla="*/ 4432636 h 5548701"/>
                <a:gd name="connsiteX161" fmla="*/ 2033436 w 3960768"/>
                <a:gd name="connsiteY161" fmla="*/ 4438213 h 5548701"/>
                <a:gd name="connsiteX162" fmla="*/ 2042543 w 3960768"/>
                <a:gd name="connsiteY162" fmla="*/ 4480040 h 5548701"/>
                <a:gd name="connsiteX163" fmla="*/ 2017044 w 3960768"/>
                <a:gd name="connsiteY163" fmla="*/ 4512571 h 5548701"/>
                <a:gd name="connsiteX164" fmla="*/ 2007937 w 3960768"/>
                <a:gd name="connsiteY164" fmla="*/ 4507923 h 5548701"/>
                <a:gd name="connsiteX165" fmla="*/ 2001562 w 3960768"/>
                <a:gd name="connsiteY165" fmla="*/ 4520936 h 5548701"/>
                <a:gd name="connsiteX166" fmla="*/ 1984259 w 3960768"/>
                <a:gd name="connsiteY166" fmla="*/ 4509783 h 5548701"/>
                <a:gd name="connsiteX167" fmla="*/ 1950563 w 3960768"/>
                <a:gd name="connsiteY167" fmla="*/ 4519077 h 5548701"/>
                <a:gd name="connsiteX168" fmla="*/ 1963313 w 3960768"/>
                <a:gd name="connsiteY168" fmla="*/ 4536737 h 5548701"/>
                <a:gd name="connsiteX169" fmla="*/ 1934170 w 3960768"/>
                <a:gd name="connsiteY169" fmla="*/ 4572057 h 5548701"/>
                <a:gd name="connsiteX170" fmla="*/ 1926885 w 3960768"/>
                <a:gd name="connsiteY170" fmla="*/ 4600870 h 5548701"/>
                <a:gd name="connsiteX171" fmla="*/ 1898653 w 3960768"/>
                <a:gd name="connsiteY171" fmla="*/ 4582281 h 5548701"/>
                <a:gd name="connsiteX172" fmla="*/ 1865868 w 3960768"/>
                <a:gd name="connsiteY172" fmla="*/ 4631543 h 5548701"/>
                <a:gd name="connsiteX173" fmla="*/ 1869511 w 3960768"/>
                <a:gd name="connsiteY173" fmla="*/ 4645485 h 5548701"/>
                <a:gd name="connsiteX174" fmla="*/ 1869511 w 3960768"/>
                <a:gd name="connsiteY174" fmla="*/ 4657568 h 5548701"/>
                <a:gd name="connsiteX175" fmla="*/ 1884992 w 3960768"/>
                <a:gd name="connsiteY175" fmla="*/ 4678016 h 5548701"/>
                <a:gd name="connsiteX176" fmla="*/ 1876796 w 3960768"/>
                <a:gd name="connsiteY176" fmla="*/ 4700324 h 5548701"/>
                <a:gd name="connsiteX177" fmla="*/ 1880439 w 3960768"/>
                <a:gd name="connsiteY177" fmla="*/ 4714266 h 5548701"/>
                <a:gd name="connsiteX178" fmla="*/ 1874976 w 3960768"/>
                <a:gd name="connsiteY178" fmla="*/ 4726348 h 5548701"/>
                <a:gd name="connsiteX179" fmla="*/ 1886814 w 3960768"/>
                <a:gd name="connsiteY179" fmla="*/ 4729137 h 5548701"/>
                <a:gd name="connsiteX180" fmla="*/ 1911403 w 3960768"/>
                <a:gd name="connsiteY180" fmla="*/ 4765386 h 5548701"/>
                <a:gd name="connsiteX181" fmla="*/ 1944188 w 3960768"/>
                <a:gd name="connsiteY181" fmla="*/ 4783976 h 5548701"/>
                <a:gd name="connsiteX182" fmla="*/ 1942366 w 3960768"/>
                <a:gd name="connsiteY182" fmla="*/ 4806283 h 5548701"/>
                <a:gd name="connsiteX183" fmla="*/ 1965369 w 3960768"/>
                <a:gd name="connsiteY183" fmla="*/ 4849738 h 5548701"/>
                <a:gd name="connsiteX184" fmla="*/ 1997919 w 3960768"/>
                <a:gd name="connsiteY184" fmla="*/ 4851827 h 5548701"/>
                <a:gd name="connsiteX185" fmla="*/ 2058025 w 3960768"/>
                <a:gd name="connsiteY185" fmla="*/ 4830450 h 5548701"/>
                <a:gd name="connsiteX186" fmla="*/ 2153649 w 3960768"/>
                <a:gd name="connsiteY186" fmla="*/ 4863910 h 5548701"/>
                <a:gd name="connsiteX187" fmla="*/ 2186433 w 3960768"/>
                <a:gd name="connsiteY187" fmla="*/ 4963364 h 5548701"/>
                <a:gd name="connsiteX188" fmla="*/ 2386787 w 3960768"/>
                <a:gd name="connsiteY188" fmla="*/ 5174353 h 5548701"/>
                <a:gd name="connsiteX189" fmla="*/ 2560730 w 3960768"/>
                <a:gd name="connsiteY189" fmla="*/ 5239416 h 5548701"/>
                <a:gd name="connsiteX190" fmla="*/ 2702849 w 3960768"/>
                <a:gd name="connsiteY190" fmla="*/ 5188594 h 5548701"/>
                <a:gd name="connsiteX191" fmla="*/ 2821189 w 3960768"/>
                <a:gd name="connsiteY191" fmla="*/ 5291466 h 5548701"/>
                <a:gd name="connsiteX192" fmla="*/ 2958705 w 3960768"/>
                <a:gd name="connsiteY192" fmla="*/ 5242204 h 5548701"/>
                <a:gd name="connsiteX193" fmla="*/ 3220075 w 3960768"/>
                <a:gd name="connsiteY193" fmla="*/ 5432745 h 5548701"/>
                <a:gd name="connsiteX194" fmla="*/ 3442059 w 3960768"/>
                <a:gd name="connsiteY194" fmla="*/ 5548701 h 5548701"/>
                <a:gd name="connsiteX195" fmla="*/ 3593461 w 3960768"/>
                <a:gd name="connsiteY195" fmla="*/ 5386271 h 5548701"/>
                <a:gd name="connsiteX196" fmla="*/ 3788350 w 3960768"/>
                <a:gd name="connsiteY196" fmla="*/ 4829519 h 5548701"/>
                <a:gd name="connsiteX197" fmla="*/ 3960471 w 3960768"/>
                <a:gd name="connsiteY197" fmla="*/ 4624106 h 5548701"/>
                <a:gd name="connsiteX198" fmla="*/ 3737830 w 3960768"/>
                <a:gd name="connsiteY198" fmla="*/ 4465112 h 5548701"/>
                <a:gd name="connsiteX199" fmla="*/ 3707685 w 3960768"/>
                <a:gd name="connsiteY199" fmla="*/ 3801921 h 5548701"/>
                <a:gd name="connsiteX200" fmla="*/ 3737830 w 3960768"/>
                <a:gd name="connsiteY200" fmla="*/ 3289455 h 5548701"/>
                <a:gd name="connsiteX201" fmla="*/ 3446427 w 3960768"/>
                <a:gd name="connsiteY201" fmla="*/ 2666457 h 5548701"/>
                <a:gd name="connsiteX202" fmla="*/ 2853575 w 3960768"/>
                <a:gd name="connsiteY202" fmla="*/ 2676506 h 5548701"/>
                <a:gd name="connsiteX203" fmla="*/ 2572221 w 3960768"/>
                <a:gd name="connsiteY203" fmla="*/ 2475539 h 5548701"/>
                <a:gd name="connsiteX204" fmla="*/ 2793285 w 3960768"/>
                <a:gd name="connsiteY204" fmla="*/ 2274572 h 5548701"/>
                <a:gd name="connsiteX205" fmla="*/ 2873671 w 3960768"/>
                <a:gd name="connsiteY205" fmla="*/ 2013314 h 5548701"/>
                <a:gd name="connsiteX206" fmla="*/ 3144977 w 3960768"/>
                <a:gd name="connsiteY206" fmla="*/ 1782202 h 5548701"/>
                <a:gd name="connsiteX207" fmla="*/ 2984203 w 3960768"/>
                <a:gd name="connsiteY207" fmla="*/ 1330027 h 5548701"/>
                <a:gd name="connsiteX208" fmla="*/ 3165074 w 3960768"/>
                <a:gd name="connsiteY208" fmla="*/ 1108963 h 5548701"/>
                <a:gd name="connsiteX209" fmla="*/ 3438708 w 3960768"/>
                <a:gd name="connsiteY209" fmla="*/ 708324 h 5548701"/>
                <a:gd name="connsiteX210" fmla="*/ 3377270 w 3960768"/>
                <a:gd name="connsiteY210" fmla="*/ 563993 h 5548701"/>
                <a:gd name="connsiteX211" fmla="*/ 3316598 w 3960768"/>
                <a:gd name="connsiteY211" fmla="*/ 440404 h 5548701"/>
                <a:gd name="connsiteX212" fmla="*/ 3332784 w 3960768"/>
                <a:gd name="connsiteY212" fmla="*/ 263417 h 5548701"/>
                <a:gd name="connsiteX213" fmla="*/ 3106192 w 3960768"/>
                <a:gd name="connsiteY213" fmla="*/ 128907 h 5548701"/>
                <a:gd name="connsiteX214" fmla="*/ 3124462 w 3960768"/>
                <a:gd name="connsiteY214" fmla="*/ 12400 h 5548701"/>
                <a:gd name="connsiteX215" fmla="*/ 3020642 w 3960768"/>
                <a:gd name="connsiteY215" fmla="*/ 1477 h 5548701"/>
                <a:gd name="connsiteX216" fmla="*/ 2958526 w 3960768"/>
                <a:gd name="connsiteY216" fmla="*/ 38129 h 5548701"/>
                <a:gd name="connsiteX217" fmla="*/ 2965150 w 3960768"/>
                <a:gd name="connsiteY217" fmla="*/ 223300 h 5548701"/>
                <a:gd name="connsiteX218" fmla="*/ 2780177 w 3960768"/>
                <a:gd name="connsiteY218" fmla="*/ 305894 h 5548701"/>
                <a:gd name="connsiteX219" fmla="*/ 2762617 w 3960768"/>
                <a:gd name="connsiteY219" fmla="*/ 448814 h 5548701"/>
                <a:gd name="connsiteX0" fmla="*/ 2762617 w 3960768"/>
                <a:gd name="connsiteY0" fmla="*/ 448814 h 5548701"/>
                <a:gd name="connsiteX1" fmla="*/ 2424105 w 3960768"/>
                <a:gd name="connsiteY1" fmla="*/ 558395 h 5548701"/>
                <a:gd name="connsiteX2" fmla="*/ 2293527 w 3960768"/>
                <a:gd name="connsiteY2" fmla="*/ 545493 h 5548701"/>
                <a:gd name="connsiteX3" fmla="*/ 2241444 w 3960768"/>
                <a:gd name="connsiteY3" fmla="*/ 716503 h 5548701"/>
                <a:gd name="connsiteX4" fmla="*/ 2040286 w 3960768"/>
                <a:gd name="connsiteY4" fmla="*/ 792017 h 5548701"/>
                <a:gd name="connsiteX5" fmla="*/ 1996355 w 3960768"/>
                <a:gd name="connsiteY5" fmla="*/ 709423 h 5548701"/>
                <a:gd name="connsiteX6" fmla="*/ 1883059 w 3960768"/>
                <a:gd name="connsiteY6" fmla="*/ 810896 h 5548701"/>
                <a:gd name="connsiteX7" fmla="*/ 1700399 w 3960768"/>
                <a:gd name="connsiteY7" fmla="*/ 820335 h 5548701"/>
                <a:gd name="connsiteX8" fmla="*/ 1591727 w 3960768"/>
                <a:gd name="connsiteY8" fmla="*/ 910008 h 5548701"/>
                <a:gd name="connsiteX9" fmla="*/ 1478186 w 3960768"/>
                <a:gd name="connsiteY9" fmla="*/ 938674 h 5548701"/>
                <a:gd name="connsiteX10" fmla="*/ 1392881 w 3960768"/>
                <a:gd name="connsiteY10" fmla="*/ 1179028 h 5548701"/>
                <a:gd name="connsiteX11" fmla="*/ 1249527 w 3960768"/>
                <a:gd name="connsiteY11" fmla="*/ 1112953 h 5548701"/>
                <a:gd name="connsiteX12" fmla="*/ 1184787 w 3960768"/>
                <a:gd name="connsiteY12" fmla="*/ 1226224 h 5548701"/>
                <a:gd name="connsiteX13" fmla="*/ 1214845 w 3960768"/>
                <a:gd name="connsiteY13" fmla="*/ 1445687 h 5548701"/>
                <a:gd name="connsiteX14" fmla="*/ 1062243 w 3960768"/>
                <a:gd name="connsiteY14" fmla="*/ 1497603 h 5548701"/>
                <a:gd name="connsiteX15" fmla="*/ 1018312 w 3960768"/>
                <a:gd name="connsiteY15" fmla="*/ 1415010 h 5548701"/>
                <a:gd name="connsiteX16" fmla="*/ 932762 w 3960768"/>
                <a:gd name="connsiteY16" fmla="*/ 1436248 h 5548701"/>
                <a:gd name="connsiteX17" fmla="*/ 902682 w 3960768"/>
                <a:gd name="connsiteY17" fmla="*/ 1355452 h 5548701"/>
                <a:gd name="connsiteX18" fmla="*/ 646054 w 3960768"/>
                <a:gd name="connsiteY18" fmla="*/ 1443327 h 5548701"/>
                <a:gd name="connsiteX19" fmla="*/ 553567 w 3960768"/>
                <a:gd name="connsiteY19" fmla="*/ 1318257 h 5548701"/>
                <a:gd name="connsiteX20" fmla="*/ 528134 w 3960768"/>
                <a:gd name="connsiteY20" fmla="*/ 1490524 h 5548701"/>
                <a:gd name="connsiteX21" fmla="*/ 384780 w 3960768"/>
                <a:gd name="connsiteY21" fmla="*/ 1490524 h 5548701"/>
                <a:gd name="connsiteX22" fmla="*/ 289981 w 3960768"/>
                <a:gd name="connsiteY22" fmla="*/ 1625034 h 5548701"/>
                <a:gd name="connsiteX23" fmla="*/ 132783 w 3960768"/>
                <a:gd name="connsiteY23" fmla="*/ 1704252 h 5548701"/>
                <a:gd name="connsiteX24" fmla="*/ 137379 w 3960768"/>
                <a:gd name="connsiteY24" fmla="*/ 1825618 h 5548701"/>
                <a:gd name="connsiteX25" fmla="*/ 33332 w 3960768"/>
                <a:gd name="connsiteY25" fmla="*/ 1927091 h 5548701"/>
                <a:gd name="connsiteX26" fmla="*/ 6257 w 3960768"/>
                <a:gd name="connsiteY26" fmla="*/ 2273583 h 5548701"/>
                <a:gd name="connsiteX27" fmla="*/ 63390 w 3960768"/>
                <a:gd name="connsiteY27" fmla="*/ 2443891 h 5548701"/>
                <a:gd name="connsiteX28" fmla="*/ 125819 w 3960768"/>
                <a:gd name="connsiteY28" fmla="*/ 2469849 h 5548701"/>
                <a:gd name="connsiteX29" fmla="*/ 169750 w 3960768"/>
                <a:gd name="connsiteY29" fmla="*/ 2613798 h 5548701"/>
                <a:gd name="connsiteX30" fmla="*/ 358836 w 3960768"/>
                <a:gd name="connsiteY30" fmla="*/ 2804548 h 5548701"/>
                <a:gd name="connsiteX31" fmla="*/ 521198 w 3960768"/>
                <a:gd name="connsiteY31" fmla="*/ 2892257 h 5548701"/>
                <a:gd name="connsiteX32" fmla="*/ 598137 w 3960768"/>
                <a:gd name="connsiteY32" fmla="*/ 3135838 h 5548701"/>
                <a:gd name="connsiteX33" fmla="*/ 424087 w 3960768"/>
                <a:gd name="connsiteY33" fmla="*/ 3331184 h 5548701"/>
                <a:gd name="connsiteX34" fmla="*/ 292409 w 3960768"/>
                <a:gd name="connsiteY34" fmla="*/ 3556346 h 5548701"/>
                <a:gd name="connsiteX35" fmla="*/ 293251 w 3960768"/>
                <a:gd name="connsiteY35" fmla="*/ 3670361 h 5548701"/>
                <a:gd name="connsiteX36" fmla="*/ 335069 w 3960768"/>
                <a:gd name="connsiteY36" fmla="*/ 3679847 h 5548701"/>
                <a:gd name="connsiteX37" fmla="*/ 355879 w 3960768"/>
                <a:gd name="connsiteY37" fmla="*/ 3689581 h 5548701"/>
                <a:gd name="connsiteX38" fmla="*/ 379289 w 3960768"/>
                <a:gd name="connsiteY38" fmla="*/ 3682502 h 5548701"/>
                <a:gd name="connsiteX39" fmla="*/ 414839 w 3960768"/>
                <a:gd name="connsiteY39" fmla="*/ 3702855 h 5548701"/>
                <a:gd name="connsiteX40" fmla="*/ 446920 w 3960768"/>
                <a:gd name="connsiteY40" fmla="*/ 3695776 h 5548701"/>
                <a:gd name="connsiteX41" fmla="*/ 493741 w 3960768"/>
                <a:gd name="connsiteY41" fmla="*/ 3732943 h 5548701"/>
                <a:gd name="connsiteX42" fmla="*/ 522354 w 3960768"/>
                <a:gd name="connsiteY42" fmla="*/ 3724094 h 5548701"/>
                <a:gd name="connsiteX43" fmla="*/ 532759 w 3960768"/>
                <a:gd name="connsiteY43" fmla="*/ 3741792 h 5548701"/>
                <a:gd name="connsiteX44" fmla="*/ 569175 w 3960768"/>
                <a:gd name="connsiteY44" fmla="*/ 3717014 h 5548701"/>
                <a:gd name="connsiteX45" fmla="*/ 592586 w 3960768"/>
                <a:gd name="connsiteY45" fmla="*/ 3720554 h 5548701"/>
                <a:gd name="connsiteX46" fmla="*/ 610247 w 3960768"/>
                <a:gd name="connsiteY46" fmla="*/ 3714362 h 5548701"/>
                <a:gd name="connsiteX47" fmla="*/ 638542 w 3960768"/>
                <a:gd name="connsiteY47" fmla="*/ 3764424 h 5548701"/>
                <a:gd name="connsiteX48" fmla="*/ 654147 w 3960768"/>
                <a:gd name="connsiteY48" fmla="*/ 3775420 h 5548701"/>
                <a:gd name="connsiteX49" fmla="*/ 687095 w 3960768"/>
                <a:gd name="connsiteY49" fmla="*/ 3777190 h 5548701"/>
                <a:gd name="connsiteX50" fmla="*/ 692298 w 3960768"/>
                <a:gd name="connsiteY50" fmla="*/ 3751527 h 5548701"/>
                <a:gd name="connsiteX51" fmla="*/ 707038 w 3960768"/>
                <a:gd name="connsiteY51" fmla="*/ 3744447 h 5548701"/>
                <a:gd name="connsiteX52" fmla="*/ 706171 w 3960768"/>
                <a:gd name="connsiteY52" fmla="*/ 3728519 h 5548701"/>
                <a:gd name="connsiteX53" fmla="*/ 734784 w 3960768"/>
                <a:gd name="connsiteY53" fmla="*/ 3712590 h 5548701"/>
                <a:gd name="connsiteX54" fmla="*/ 751258 w 3960768"/>
                <a:gd name="connsiteY54" fmla="*/ 3718784 h 5548701"/>
                <a:gd name="connsiteX55" fmla="*/ 767732 w 3960768"/>
                <a:gd name="connsiteY55" fmla="*/ 3688697 h 5548701"/>
                <a:gd name="connsiteX56" fmla="*/ 818889 w 3960768"/>
                <a:gd name="connsiteY56" fmla="*/ 3698431 h 5548701"/>
                <a:gd name="connsiteX57" fmla="*/ 834496 w 3960768"/>
                <a:gd name="connsiteY57" fmla="*/ 3730288 h 5548701"/>
                <a:gd name="connsiteX58" fmla="*/ 868311 w 3960768"/>
                <a:gd name="connsiteY58" fmla="*/ 3683387 h 5548701"/>
                <a:gd name="connsiteX59" fmla="*/ 908196 w 3960768"/>
                <a:gd name="connsiteY59" fmla="*/ 3669228 h 5548701"/>
                <a:gd name="connsiteX60" fmla="*/ 934208 w 3960768"/>
                <a:gd name="connsiteY60" fmla="*/ 3674538 h 5548701"/>
                <a:gd name="connsiteX61" fmla="*/ 968890 w 3960768"/>
                <a:gd name="connsiteY61" fmla="*/ 3647105 h 5548701"/>
                <a:gd name="connsiteX62" fmla="*/ 994035 w 3960768"/>
                <a:gd name="connsiteY62" fmla="*/ 3640910 h 5548701"/>
                <a:gd name="connsiteX63" fmla="*/ 1026983 w 3960768"/>
                <a:gd name="connsiteY63" fmla="*/ 3599318 h 5548701"/>
                <a:gd name="connsiteX64" fmla="*/ 1054920 w 3960768"/>
                <a:gd name="connsiteY64" fmla="*/ 3580857 h 5548701"/>
                <a:gd name="connsiteX65" fmla="*/ 1068602 w 3960768"/>
                <a:gd name="connsiteY65" fmla="*/ 3593124 h 5548701"/>
                <a:gd name="connsiteX66" fmla="*/ 1093747 w 3960768"/>
                <a:gd name="connsiteY66" fmla="*/ 3608168 h 5548701"/>
                <a:gd name="connsiteX67" fmla="*/ 1105885 w 3960768"/>
                <a:gd name="connsiteY67" fmla="*/ 3580735 h 5548701"/>
                <a:gd name="connsiteX68" fmla="*/ 1116290 w 3960768"/>
                <a:gd name="connsiteY68" fmla="*/ 3585159 h 5548701"/>
                <a:gd name="connsiteX69" fmla="*/ 1138834 w 3960768"/>
                <a:gd name="connsiteY69" fmla="*/ 3550647 h 5548701"/>
                <a:gd name="connsiteX70" fmla="*/ 1159643 w 3960768"/>
                <a:gd name="connsiteY70" fmla="*/ 3545337 h 5548701"/>
                <a:gd name="connsiteX71" fmla="*/ 1169181 w 3960768"/>
                <a:gd name="connsiteY71" fmla="*/ 3554187 h 5548701"/>
                <a:gd name="connsiteX72" fmla="*/ 1177851 w 3960768"/>
                <a:gd name="connsiteY72" fmla="*/ 3545337 h 5548701"/>
                <a:gd name="connsiteX73" fmla="*/ 1187389 w 3960768"/>
                <a:gd name="connsiteY73" fmla="*/ 3543568 h 5548701"/>
                <a:gd name="connsiteX74" fmla="*/ 1189990 w 3960768"/>
                <a:gd name="connsiteY74" fmla="*/ 3533833 h 5548701"/>
                <a:gd name="connsiteX75" fmla="*/ 1204730 w 3960768"/>
                <a:gd name="connsiteY75" fmla="*/ 3527639 h 5548701"/>
                <a:gd name="connsiteX76" fmla="*/ 1251551 w 3960768"/>
                <a:gd name="connsiteY76" fmla="*/ 3524099 h 5548701"/>
                <a:gd name="connsiteX77" fmla="*/ 1263690 w 3960768"/>
                <a:gd name="connsiteY77" fmla="*/ 3532948 h 5548701"/>
                <a:gd name="connsiteX78" fmla="*/ 1274095 w 3960768"/>
                <a:gd name="connsiteY78" fmla="*/ 3522329 h 5548701"/>
                <a:gd name="connsiteX79" fmla="*/ 1278430 w 3960768"/>
                <a:gd name="connsiteY79" fmla="*/ 3501976 h 5548701"/>
                <a:gd name="connsiteX80" fmla="*/ 1273228 w 3960768"/>
                <a:gd name="connsiteY80" fmla="*/ 3489587 h 5548701"/>
                <a:gd name="connsiteX81" fmla="*/ 1289702 w 3960768"/>
                <a:gd name="connsiteY81" fmla="*/ 3474543 h 5548701"/>
                <a:gd name="connsiteX82" fmla="*/ 1300974 w 3960768"/>
                <a:gd name="connsiteY82" fmla="*/ 3476313 h 5548701"/>
                <a:gd name="connsiteX83" fmla="*/ 1300974 w 3960768"/>
                <a:gd name="connsiteY83" fmla="*/ 3499321 h 5548701"/>
                <a:gd name="connsiteX84" fmla="*/ 1315714 w 3960768"/>
                <a:gd name="connsiteY84" fmla="*/ 3489587 h 5548701"/>
                <a:gd name="connsiteX85" fmla="*/ 1327853 w 3960768"/>
                <a:gd name="connsiteY85" fmla="*/ 3486932 h 5548701"/>
                <a:gd name="connsiteX86" fmla="*/ 1350396 w 3960768"/>
                <a:gd name="connsiteY86" fmla="*/ 3479852 h 5548701"/>
                <a:gd name="connsiteX87" fmla="*/ 1374674 w 3960768"/>
                <a:gd name="connsiteY87" fmla="*/ 3482507 h 5548701"/>
                <a:gd name="connsiteX88" fmla="*/ 1368604 w 3960768"/>
                <a:gd name="connsiteY88" fmla="*/ 3494011 h 5548701"/>
                <a:gd name="connsiteX89" fmla="*/ 1369472 w 3960768"/>
                <a:gd name="connsiteY89" fmla="*/ 3517020 h 5548701"/>
                <a:gd name="connsiteX90" fmla="*/ 1392882 w 3960768"/>
                <a:gd name="connsiteY90" fmla="*/ 3492241 h 5548701"/>
                <a:gd name="connsiteX91" fmla="*/ 1416293 w 3960768"/>
                <a:gd name="connsiteY91" fmla="*/ 3491357 h 5548701"/>
                <a:gd name="connsiteX92" fmla="*/ 1442779 w 3960768"/>
                <a:gd name="connsiteY92" fmla="*/ 3466701 h 5548701"/>
                <a:gd name="connsiteX93" fmla="*/ 1499530 w 3960768"/>
                <a:gd name="connsiteY93" fmla="*/ 3501976 h 5548701"/>
                <a:gd name="connsiteX94" fmla="*/ 1544618 w 3960768"/>
                <a:gd name="connsiteY94" fmla="*/ 3581620 h 5548701"/>
                <a:gd name="connsiteX95" fmla="*/ 1551554 w 3960768"/>
                <a:gd name="connsiteY95" fmla="*/ 3574540 h 5548701"/>
                <a:gd name="connsiteX96" fmla="*/ 1567161 w 3960768"/>
                <a:gd name="connsiteY96" fmla="*/ 3575426 h 5548701"/>
                <a:gd name="connsiteX97" fmla="*/ 1578433 w 3960768"/>
                <a:gd name="connsiteY97" fmla="*/ 3586929 h 5548701"/>
                <a:gd name="connsiteX98" fmla="*/ 1613115 w 3960768"/>
                <a:gd name="connsiteY98" fmla="*/ 3594009 h 5548701"/>
                <a:gd name="connsiteX99" fmla="*/ 1653867 w 3960768"/>
                <a:gd name="connsiteY99" fmla="*/ 3578080 h 5548701"/>
                <a:gd name="connsiteX100" fmla="*/ 1694619 w 3960768"/>
                <a:gd name="connsiteY100" fmla="*/ 3586929 h 5548701"/>
                <a:gd name="connsiteX101" fmla="*/ 1693752 w 3960768"/>
                <a:gd name="connsiteY101" fmla="*/ 3627636 h 5548701"/>
                <a:gd name="connsiteX102" fmla="*/ 1721498 w 3960768"/>
                <a:gd name="connsiteY102" fmla="*/ 3656839 h 5548701"/>
                <a:gd name="connsiteX103" fmla="*/ 1761383 w 3960768"/>
                <a:gd name="connsiteY103" fmla="*/ 3656839 h 5548701"/>
                <a:gd name="connsiteX104" fmla="*/ 1760429 w 3960768"/>
                <a:gd name="connsiteY104" fmla="*/ 3685379 h 5548701"/>
                <a:gd name="connsiteX105" fmla="*/ 1778441 w 3960768"/>
                <a:gd name="connsiteY105" fmla="*/ 3689061 h 5548701"/>
                <a:gd name="connsiteX106" fmla="*/ 1800298 w 3960768"/>
                <a:gd name="connsiteY106" fmla="*/ 3684413 h 5548701"/>
                <a:gd name="connsiteX107" fmla="*/ 1813047 w 3960768"/>
                <a:gd name="connsiteY107" fmla="*/ 3669542 h 5548701"/>
                <a:gd name="connsiteX108" fmla="*/ 1833083 w 3960768"/>
                <a:gd name="connsiteY108" fmla="*/ 3667683 h 5548701"/>
                <a:gd name="connsiteX109" fmla="*/ 1855684 w 3960768"/>
                <a:gd name="connsiteY109" fmla="*/ 3637806 h 5548701"/>
                <a:gd name="connsiteX110" fmla="*/ 1862226 w 3960768"/>
                <a:gd name="connsiteY110" fmla="*/ 3644447 h 5548701"/>
                <a:gd name="connsiteX111" fmla="*/ 1853117 w 3960768"/>
                <a:gd name="connsiteY111" fmla="*/ 3669542 h 5548701"/>
                <a:gd name="connsiteX112" fmla="*/ 1870421 w 3960768"/>
                <a:gd name="connsiteY112" fmla="*/ 3712298 h 5548701"/>
                <a:gd name="connsiteX113" fmla="*/ 1874064 w 3960768"/>
                <a:gd name="connsiteY113" fmla="*/ 3742970 h 5548701"/>
                <a:gd name="connsiteX114" fmla="*/ 1873154 w 3960768"/>
                <a:gd name="connsiteY114" fmla="*/ 3769925 h 5548701"/>
                <a:gd name="connsiteX115" fmla="*/ 1893189 w 3960768"/>
                <a:gd name="connsiteY115" fmla="*/ 3781078 h 5548701"/>
                <a:gd name="connsiteX116" fmla="*/ 1911403 w 3960768"/>
                <a:gd name="connsiteY116" fmla="*/ 3782937 h 5548701"/>
                <a:gd name="connsiteX117" fmla="*/ 1913224 w 3960768"/>
                <a:gd name="connsiteY117" fmla="*/ 3799668 h 5548701"/>
                <a:gd name="connsiteX118" fmla="*/ 1923242 w 3960768"/>
                <a:gd name="connsiteY118" fmla="*/ 3816398 h 5548701"/>
                <a:gd name="connsiteX119" fmla="*/ 1921420 w 3960768"/>
                <a:gd name="connsiteY119" fmla="*/ 3828481 h 5548701"/>
                <a:gd name="connsiteX120" fmla="*/ 1909581 w 3960768"/>
                <a:gd name="connsiteY120" fmla="*/ 3831270 h 5548701"/>
                <a:gd name="connsiteX121" fmla="*/ 1906849 w 3960768"/>
                <a:gd name="connsiteY121" fmla="*/ 3821975 h 5548701"/>
                <a:gd name="connsiteX122" fmla="*/ 1894100 w 3960768"/>
                <a:gd name="connsiteY122" fmla="*/ 3826622 h 5548701"/>
                <a:gd name="connsiteX123" fmla="*/ 1890457 w 3960768"/>
                <a:gd name="connsiteY123" fmla="*/ 3846141 h 5548701"/>
                <a:gd name="connsiteX124" fmla="*/ 1878618 w 3960768"/>
                <a:gd name="connsiteY124" fmla="*/ 3858224 h 5548701"/>
                <a:gd name="connsiteX125" fmla="*/ 1885903 w 3960768"/>
                <a:gd name="connsiteY125" fmla="*/ 3884249 h 5548701"/>
                <a:gd name="connsiteX126" fmla="*/ 1875886 w 3960768"/>
                <a:gd name="connsiteY126" fmla="*/ 3924216 h 5548701"/>
                <a:gd name="connsiteX127" fmla="*/ 1895010 w 3960768"/>
                <a:gd name="connsiteY127" fmla="*/ 3936299 h 5548701"/>
                <a:gd name="connsiteX128" fmla="*/ 1912314 w 3960768"/>
                <a:gd name="connsiteY128" fmla="*/ 3958606 h 5548701"/>
                <a:gd name="connsiteX129" fmla="*/ 1907760 w 3960768"/>
                <a:gd name="connsiteY129" fmla="*/ 3967901 h 5548701"/>
                <a:gd name="connsiteX130" fmla="*/ 1909581 w 3960768"/>
                <a:gd name="connsiteY130" fmla="*/ 3979055 h 5548701"/>
                <a:gd name="connsiteX131" fmla="*/ 1884992 w 3960768"/>
                <a:gd name="connsiteY131" fmla="*/ 3993927 h 5548701"/>
                <a:gd name="connsiteX132" fmla="*/ 1879528 w 3960768"/>
                <a:gd name="connsiteY132" fmla="*/ 4009728 h 5548701"/>
                <a:gd name="connsiteX133" fmla="*/ 1809404 w 3960768"/>
                <a:gd name="connsiteY133" fmla="*/ 4037612 h 5548701"/>
                <a:gd name="connsiteX134" fmla="*/ 1823065 w 3960768"/>
                <a:gd name="connsiteY134" fmla="*/ 4052483 h 5548701"/>
                <a:gd name="connsiteX135" fmla="*/ 1815780 w 3960768"/>
                <a:gd name="connsiteY135" fmla="*/ 4067355 h 5548701"/>
                <a:gd name="connsiteX136" fmla="*/ 1833083 w 3960768"/>
                <a:gd name="connsiteY136" fmla="*/ 4098957 h 5548701"/>
                <a:gd name="connsiteX137" fmla="*/ 1851297 w 3960768"/>
                <a:gd name="connsiteY137" fmla="*/ 4098957 h 5548701"/>
                <a:gd name="connsiteX138" fmla="*/ 1872243 w 3960768"/>
                <a:gd name="connsiteY138" fmla="*/ 4117546 h 5548701"/>
                <a:gd name="connsiteX139" fmla="*/ 1884082 w 3960768"/>
                <a:gd name="connsiteY139" fmla="*/ 4126841 h 5548701"/>
                <a:gd name="connsiteX140" fmla="*/ 1895921 w 3960768"/>
                <a:gd name="connsiteY140" fmla="*/ 4175173 h 5548701"/>
                <a:gd name="connsiteX141" fmla="*/ 1881349 w 3960768"/>
                <a:gd name="connsiteY141" fmla="*/ 4193762 h 5548701"/>
                <a:gd name="connsiteX142" fmla="*/ 1896832 w 3960768"/>
                <a:gd name="connsiteY142" fmla="*/ 4199339 h 5548701"/>
                <a:gd name="connsiteX143" fmla="*/ 1902296 w 3960768"/>
                <a:gd name="connsiteY143" fmla="*/ 4209564 h 5548701"/>
                <a:gd name="connsiteX144" fmla="*/ 1948742 w 3960768"/>
                <a:gd name="connsiteY144" fmla="*/ 4229082 h 5548701"/>
                <a:gd name="connsiteX145" fmla="*/ 1986991 w 3960768"/>
                <a:gd name="connsiteY145" fmla="*/ 4230941 h 5548701"/>
                <a:gd name="connsiteX146" fmla="*/ 1997008 w 3960768"/>
                <a:gd name="connsiteY146" fmla="*/ 4243954 h 5548701"/>
                <a:gd name="connsiteX147" fmla="*/ 2015222 w 3960768"/>
                <a:gd name="connsiteY147" fmla="*/ 4250460 h 5548701"/>
                <a:gd name="connsiteX148" fmla="*/ 2017044 w 3960768"/>
                <a:gd name="connsiteY148" fmla="*/ 4276485 h 5548701"/>
                <a:gd name="connsiteX149" fmla="*/ 2069313 w 3960768"/>
                <a:gd name="connsiteY149" fmla="*/ 4257313 h 5548701"/>
                <a:gd name="connsiteX150" fmla="*/ 2062579 w 3960768"/>
                <a:gd name="connsiteY150" fmla="*/ 4282062 h 5548701"/>
                <a:gd name="connsiteX151" fmla="*/ 2075328 w 3960768"/>
                <a:gd name="connsiteY151" fmla="*/ 4304369 h 5548701"/>
                <a:gd name="connsiteX152" fmla="*/ 2056204 w 3960768"/>
                <a:gd name="connsiteY152" fmla="*/ 4313664 h 5548701"/>
                <a:gd name="connsiteX153" fmla="*/ 2068043 w 3960768"/>
                <a:gd name="connsiteY153" fmla="*/ 4321100 h 5548701"/>
                <a:gd name="connsiteX154" fmla="*/ 2078061 w 3960768"/>
                <a:gd name="connsiteY154" fmla="*/ 4341548 h 5548701"/>
                <a:gd name="connsiteX155" fmla="*/ 2064400 w 3960768"/>
                <a:gd name="connsiteY155" fmla="*/ 4361067 h 5548701"/>
                <a:gd name="connsiteX156" fmla="*/ 2056204 w 3960768"/>
                <a:gd name="connsiteY156" fmla="*/ 4380586 h 5548701"/>
                <a:gd name="connsiteX157" fmla="*/ 2033436 w 3960768"/>
                <a:gd name="connsiteY157" fmla="*/ 4400105 h 5548701"/>
                <a:gd name="connsiteX158" fmla="*/ 2037990 w 3960768"/>
                <a:gd name="connsiteY158" fmla="*/ 4411258 h 5548701"/>
                <a:gd name="connsiteX159" fmla="*/ 2053472 w 3960768"/>
                <a:gd name="connsiteY159" fmla="*/ 4401034 h 5548701"/>
                <a:gd name="connsiteX160" fmla="*/ 2052561 w 3960768"/>
                <a:gd name="connsiteY160" fmla="*/ 4432636 h 5548701"/>
                <a:gd name="connsiteX161" fmla="*/ 2033436 w 3960768"/>
                <a:gd name="connsiteY161" fmla="*/ 4438213 h 5548701"/>
                <a:gd name="connsiteX162" fmla="*/ 2042543 w 3960768"/>
                <a:gd name="connsiteY162" fmla="*/ 4480040 h 5548701"/>
                <a:gd name="connsiteX163" fmla="*/ 2017044 w 3960768"/>
                <a:gd name="connsiteY163" fmla="*/ 4512571 h 5548701"/>
                <a:gd name="connsiteX164" fmla="*/ 2007937 w 3960768"/>
                <a:gd name="connsiteY164" fmla="*/ 4507923 h 5548701"/>
                <a:gd name="connsiteX165" fmla="*/ 2001562 w 3960768"/>
                <a:gd name="connsiteY165" fmla="*/ 4520936 h 5548701"/>
                <a:gd name="connsiteX166" fmla="*/ 1984259 w 3960768"/>
                <a:gd name="connsiteY166" fmla="*/ 4509783 h 5548701"/>
                <a:gd name="connsiteX167" fmla="*/ 1950563 w 3960768"/>
                <a:gd name="connsiteY167" fmla="*/ 4519077 h 5548701"/>
                <a:gd name="connsiteX168" fmla="*/ 1963313 w 3960768"/>
                <a:gd name="connsiteY168" fmla="*/ 4536737 h 5548701"/>
                <a:gd name="connsiteX169" fmla="*/ 1934170 w 3960768"/>
                <a:gd name="connsiteY169" fmla="*/ 4572057 h 5548701"/>
                <a:gd name="connsiteX170" fmla="*/ 1926885 w 3960768"/>
                <a:gd name="connsiteY170" fmla="*/ 4600870 h 5548701"/>
                <a:gd name="connsiteX171" fmla="*/ 1898653 w 3960768"/>
                <a:gd name="connsiteY171" fmla="*/ 4582281 h 5548701"/>
                <a:gd name="connsiteX172" fmla="*/ 1865868 w 3960768"/>
                <a:gd name="connsiteY172" fmla="*/ 4631543 h 5548701"/>
                <a:gd name="connsiteX173" fmla="*/ 1869511 w 3960768"/>
                <a:gd name="connsiteY173" fmla="*/ 4645485 h 5548701"/>
                <a:gd name="connsiteX174" fmla="*/ 1869511 w 3960768"/>
                <a:gd name="connsiteY174" fmla="*/ 4657568 h 5548701"/>
                <a:gd name="connsiteX175" fmla="*/ 1884992 w 3960768"/>
                <a:gd name="connsiteY175" fmla="*/ 4678016 h 5548701"/>
                <a:gd name="connsiteX176" fmla="*/ 1876796 w 3960768"/>
                <a:gd name="connsiteY176" fmla="*/ 4700324 h 5548701"/>
                <a:gd name="connsiteX177" fmla="*/ 1880439 w 3960768"/>
                <a:gd name="connsiteY177" fmla="*/ 4714266 h 5548701"/>
                <a:gd name="connsiteX178" fmla="*/ 1874976 w 3960768"/>
                <a:gd name="connsiteY178" fmla="*/ 4726348 h 5548701"/>
                <a:gd name="connsiteX179" fmla="*/ 1886814 w 3960768"/>
                <a:gd name="connsiteY179" fmla="*/ 4729137 h 5548701"/>
                <a:gd name="connsiteX180" fmla="*/ 1911403 w 3960768"/>
                <a:gd name="connsiteY180" fmla="*/ 4765386 h 5548701"/>
                <a:gd name="connsiteX181" fmla="*/ 1944188 w 3960768"/>
                <a:gd name="connsiteY181" fmla="*/ 4783976 h 5548701"/>
                <a:gd name="connsiteX182" fmla="*/ 1942366 w 3960768"/>
                <a:gd name="connsiteY182" fmla="*/ 4806283 h 5548701"/>
                <a:gd name="connsiteX183" fmla="*/ 1965369 w 3960768"/>
                <a:gd name="connsiteY183" fmla="*/ 4849738 h 5548701"/>
                <a:gd name="connsiteX184" fmla="*/ 1997919 w 3960768"/>
                <a:gd name="connsiteY184" fmla="*/ 4851827 h 5548701"/>
                <a:gd name="connsiteX185" fmla="*/ 2058025 w 3960768"/>
                <a:gd name="connsiteY185" fmla="*/ 4830450 h 5548701"/>
                <a:gd name="connsiteX186" fmla="*/ 2153649 w 3960768"/>
                <a:gd name="connsiteY186" fmla="*/ 4863910 h 5548701"/>
                <a:gd name="connsiteX187" fmla="*/ 2186433 w 3960768"/>
                <a:gd name="connsiteY187" fmla="*/ 4963364 h 5548701"/>
                <a:gd name="connsiteX188" fmla="*/ 2386787 w 3960768"/>
                <a:gd name="connsiteY188" fmla="*/ 5174353 h 5548701"/>
                <a:gd name="connsiteX189" fmla="*/ 2560730 w 3960768"/>
                <a:gd name="connsiteY189" fmla="*/ 5239416 h 5548701"/>
                <a:gd name="connsiteX190" fmla="*/ 2702849 w 3960768"/>
                <a:gd name="connsiteY190" fmla="*/ 5188594 h 5548701"/>
                <a:gd name="connsiteX191" fmla="*/ 2821189 w 3960768"/>
                <a:gd name="connsiteY191" fmla="*/ 5291466 h 5548701"/>
                <a:gd name="connsiteX192" fmla="*/ 2958705 w 3960768"/>
                <a:gd name="connsiteY192" fmla="*/ 5242204 h 5548701"/>
                <a:gd name="connsiteX193" fmla="*/ 3220075 w 3960768"/>
                <a:gd name="connsiteY193" fmla="*/ 5432745 h 5548701"/>
                <a:gd name="connsiteX194" fmla="*/ 3442059 w 3960768"/>
                <a:gd name="connsiteY194" fmla="*/ 5548701 h 5548701"/>
                <a:gd name="connsiteX195" fmla="*/ 3593461 w 3960768"/>
                <a:gd name="connsiteY195" fmla="*/ 5386271 h 5548701"/>
                <a:gd name="connsiteX196" fmla="*/ 3788350 w 3960768"/>
                <a:gd name="connsiteY196" fmla="*/ 4829519 h 5548701"/>
                <a:gd name="connsiteX197" fmla="*/ 3960471 w 3960768"/>
                <a:gd name="connsiteY197" fmla="*/ 4624106 h 5548701"/>
                <a:gd name="connsiteX198" fmla="*/ 3737830 w 3960768"/>
                <a:gd name="connsiteY198" fmla="*/ 4465112 h 5548701"/>
                <a:gd name="connsiteX199" fmla="*/ 3707685 w 3960768"/>
                <a:gd name="connsiteY199" fmla="*/ 3801921 h 5548701"/>
                <a:gd name="connsiteX200" fmla="*/ 3737830 w 3960768"/>
                <a:gd name="connsiteY200" fmla="*/ 3289455 h 5548701"/>
                <a:gd name="connsiteX201" fmla="*/ 3446427 w 3960768"/>
                <a:gd name="connsiteY201" fmla="*/ 2666457 h 5548701"/>
                <a:gd name="connsiteX202" fmla="*/ 2853575 w 3960768"/>
                <a:gd name="connsiteY202" fmla="*/ 2676506 h 5548701"/>
                <a:gd name="connsiteX203" fmla="*/ 2572221 w 3960768"/>
                <a:gd name="connsiteY203" fmla="*/ 2475539 h 5548701"/>
                <a:gd name="connsiteX204" fmla="*/ 2793285 w 3960768"/>
                <a:gd name="connsiteY204" fmla="*/ 2274572 h 5548701"/>
                <a:gd name="connsiteX205" fmla="*/ 2873671 w 3960768"/>
                <a:gd name="connsiteY205" fmla="*/ 2013314 h 5548701"/>
                <a:gd name="connsiteX206" fmla="*/ 3144977 w 3960768"/>
                <a:gd name="connsiteY206" fmla="*/ 1782202 h 5548701"/>
                <a:gd name="connsiteX207" fmla="*/ 2984203 w 3960768"/>
                <a:gd name="connsiteY207" fmla="*/ 1330027 h 5548701"/>
                <a:gd name="connsiteX208" fmla="*/ 3165074 w 3960768"/>
                <a:gd name="connsiteY208" fmla="*/ 1108963 h 5548701"/>
                <a:gd name="connsiteX209" fmla="*/ 3438708 w 3960768"/>
                <a:gd name="connsiteY209" fmla="*/ 708324 h 5548701"/>
                <a:gd name="connsiteX210" fmla="*/ 3377270 w 3960768"/>
                <a:gd name="connsiteY210" fmla="*/ 563993 h 5548701"/>
                <a:gd name="connsiteX211" fmla="*/ 3316598 w 3960768"/>
                <a:gd name="connsiteY211" fmla="*/ 440404 h 5548701"/>
                <a:gd name="connsiteX212" fmla="*/ 3332784 w 3960768"/>
                <a:gd name="connsiteY212" fmla="*/ 263417 h 5548701"/>
                <a:gd name="connsiteX213" fmla="*/ 3106192 w 3960768"/>
                <a:gd name="connsiteY213" fmla="*/ 128907 h 5548701"/>
                <a:gd name="connsiteX214" fmla="*/ 3124462 w 3960768"/>
                <a:gd name="connsiteY214" fmla="*/ 12400 h 5548701"/>
                <a:gd name="connsiteX215" fmla="*/ 3020642 w 3960768"/>
                <a:gd name="connsiteY215" fmla="*/ 1477 h 5548701"/>
                <a:gd name="connsiteX216" fmla="*/ 2958526 w 3960768"/>
                <a:gd name="connsiteY216" fmla="*/ 38129 h 5548701"/>
                <a:gd name="connsiteX217" fmla="*/ 2965150 w 3960768"/>
                <a:gd name="connsiteY217" fmla="*/ 223300 h 5548701"/>
                <a:gd name="connsiteX218" fmla="*/ 2780177 w 3960768"/>
                <a:gd name="connsiteY218" fmla="*/ 305894 h 5548701"/>
                <a:gd name="connsiteX219" fmla="*/ 2762617 w 3960768"/>
                <a:gd name="connsiteY219" fmla="*/ 448814 h 5548701"/>
                <a:gd name="connsiteX0" fmla="*/ 2762617 w 3960871"/>
                <a:gd name="connsiteY0" fmla="*/ 448814 h 5548701"/>
                <a:gd name="connsiteX1" fmla="*/ 2424105 w 3960871"/>
                <a:gd name="connsiteY1" fmla="*/ 558395 h 5548701"/>
                <a:gd name="connsiteX2" fmla="*/ 2293527 w 3960871"/>
                <a:gd name="connsiteY2" fmla="*/ 545493 h 5548701"/>
                <a:gd name="connsiteX3" fmla="*/ 2241444 w 3960871"/>
                <a:gd name="connsiteY3" fmla="*/ 716503 h 5548701"/>
                <a:gd name="connsiteX4" fmla="*/ 2040286 w 3960871"/>
                <a:gd name="connsiteY4" fmla="*/ 792017 h 5548701"/>
                <a:gd name="connsiteX5" fmla="*/ 1996355 w 3960871"/>
                <a:gd name="connsiteY5" fmla="*/ 709423 h 5548701"/>
                <a:gd name="connsiteX6" fmla="*/ 1883059 w 3960871"/>
                <a:gd name="connsiteY6" fmla="*/ 810896 h 5548701"/>
                <a:gd name="connsiteX7" fmla="*/ 1700399 w 3960871"/>
                <a:gd name="connsiteY7" fmla="*/ 820335 h 5548701"/>
                <a:gd name="connsiteX8" fmla="*/ 1591727 w 3960871"/>
                <a:gd name="connsiteY8" fmla="*/ 910008 h 5548701"/>
                <a:gd name="connsiteX9" fmla="*/ 1478186 w 3960871"/>
                <a:gd name="connsiteY9" fmla="*/ 938674 h 5548701"/>
                <a:gd name="connsiteX10" fmla="*/ 1392881 w 3960871"/>
                <a:gd name="connsiteY10" fmla="*/ 1179028 h 5548701"/>
                <a:gd name="connsiteX11" fmla="*/ 1249527 w 3960871"/>
                <a:gd name="connsiteY11" fmla="*/ 1112953 h 5548701"/>
                <a:gd name="connsiteX12" fmla="*/ 1184787 w 3960871"/>
                <a:gd name="connsiteY12" fmla="*/ 1226224 h 5548701"/>
                <a:gd name="connsiteX13" fmla="*/ 1214845 w 3960871"/>
                <a:gd name="connsiteY13" fmla="*/ 1445687 h 5548701"/>
                <a:gd name="connsiteX14" fmla="*/ 1062243 w 3960871"/>
                <a:gd name="connsiteY14" fmla="*/ 1497603 h 5548701"/>
                <a:gd name="connsiteX15" fmla="*/ 1018312 w 3960871"/>
                <a:gd name="connsiteY15" fmla="*/ 1415010 h 5548701"/>
                <a:gd name="connsiteX16" fmla="*/ 932762 w 3960871"/>
                <a:gd name="connsiteY16" fmla="*/ 1436248 h 5548701"/>
                <a:gd name="connsiteX17" fmla="*/ 902682 w 3960871"/>
                <a:gd name="connsiteY17" fmla="*/ 1355452 h 5548701"/>
                <a:gd name="connsiteX18" fmla="*/ 646054 w 3960871"/>
                <a:gd name="connsiteY18" fmla="*/ 1443327 h 5548701"/>
                <a:gd name="connsiteX19" fmla="*/ 553567 w 3960871"/>
                <a:gd name="connsiteY19" fmla="*/ 1318257 h 5548701"/>
                <a:gd name="connsiteX20" fmla="*/ 528134 w 3960871"/>
                <a:gd name="connsiteY20" fmla="*/ 1490524 h 5548701"/>
                <a:gd name="connsiteX21" fmla="*/ 384780 w 3960871"/>
                <a:gd name="connsiteY21" fmla="*/ 1490524 h 5548701"/>
                <a:gd name="connsiteX22" fmla="*/ 289981 w 3960871"/>
                <a:gd name="connsiteY22" fmla="*/ 1625034 h 5548701"/>
                <a:gd name="connsiteX23" fmla="*/ 132783 w 3960871"/>
                <a:gd name="connsiteY23" fmla="*/ 1704252 h 5548701"/>
                <a:gd name="connsiteX24" fmla="*/ 137379 w 3960871"/>
                <a:gd name="connsiteY24" fmla="*/ 1825618 h 5548701"/>
                <a:gd name="connsiteX25" fmla="*/ 33332 w 3960871"/>
                <a:gd name="connsiteY25" fmla="*/ 1927091 h 5548701"/>
                <a:gd name="connsiteX26" fmla="*/ 6257 w 3960871"/>
                <a:gd name="connsiteY26" fmla="*/ 2273583 h 5548701"/>
                <a:gd name="connsiteX27" fmla="*/ 63390 w 3960871"/>
                <a:gd name="connsiteY27" fmla="*/ 2443891 h 5548701"/>
                <a:gd name="connsiteX28" fmla="*/ 125819 w 3960871"/>
                <a:gd name="connsiteY28" fmla="*/ 2469849 h 5548701"/>
                <a:gd name="connsiteX29" fmla="*/ 169750 w 3960871"/>
                <a:gd name="connsiteY29" fmla="*/ 2613798 h 5548701"/>
                <a:gd name="connsiteX30" fmla="*/ 358836 w 3960871"/>
                <a:gd name="connsiteY30" fmla="*/ 2804548 h 5548701"/>
                <a:gd name="connsiteX31" fmla="*/ 521198 w 3960871"/>
                <a:gd name="connsiteY31" fmla="*/ 2892257 h 5548701"/>
                <a:gd name="connsiteX32" fmla="*/ 598137 w 3960871"/>
                <a:gd name="connsiteY32" fmla="*/ 3135838 h 5548701"/>
                <a:gd name="connsiteX33" fmla="*/ 424087 w 3960871"/>
                <a:gd name="connsiteY33" fmla="*/ 3331184 h 5548701"/>
                <a:gd name="connsiteX34" fmla="*/ 292409 w 3960871"/>
                <a:gd name="connsiteY34" fmla="*/ 3556346 h 5548701"/>
                <a:gd name="connsiteX35" fmla="*/ 293251 w 3960871"/>
                <a:gd name="connsiteY35" fmla="*/ 3670361 h 5548701"/>
                <a:gd name="connsiteX36" fmla="*/ 335069 w 3960871"/>
                <a:gd name="connsiteY36" fmla="*/ 3679847 h 5548701"/>
                <a:gd name="connsiteX37" fmla="*/ 355879 w 3960871"/>
                <a:gd name="connsiteY37" fmla="*/ 3689581 h 5548701"/>
                <a:gd name="connsiteX38" fmla="*/ 379289 w 3960871"/>
                <a:gd name="connsiteY38" fmla="*/ 3682502 h 5548701"/>
                <a:gd name="connsiteX39" fmla="*/ 414839 w 3960871"/>
                <a:gd name="connsiteY39" fmla="*/ 3702855 h 5548701"/>
                <a:gd name="connsiteX40" fmla="*/ 446920 w 3960871"/>
                <a:gd name="connsiteY40" fmla="*/ 3695776 h 5548701"/>
                <a:gd name="connsiteX41" fmla="*/ 493741 w 3960871"/>
                <a:gd name="connsiteY41" fmla="*/ 3732943 h 5548701"/>
                <a:gd name="connsiteX42" fmla="*/ 522354 w 3960871"/>
                <a:gd name="connsiteY42" fmla="*/ 3724094 h 5548701"/>
                <a:gd name="connsiteX43" fmla="*/ 532759 w 3960871"/>
                <a:gd name="connsiteY43" fmla="*/ 3741792 h 5548701"/>
                <a:gd name="connsiteX44" fmla="*/ 569175 w 3960871"/>
                <a:gd name="connsiteY44" fmla="*/ 3717014 h 5548701"/>
                <a:gd name="connsiteX45" fmla="*/ 592586 w 3960871"/>
                <a:gd name="connsiteY45" fmla="*/ 3720554 h 5548701"/>
                <a:gd name="connsiteX46" fmla="*/ 610247 w 3960871"/>
                <a:gd name="connsiteY46" fmla="*/ 3714362 h 5548701"/>
                <a:gd name="connsiteX47" fmla="*/ 638542 w 3960871"/>
                <a:gd name="connsiteY47" fmla="*/ 3764424 h 5548701"/>
                <a:gd name="connsiteX48" fmla="*/ 654147 w 3960871"/>
                <a:gd name="connsiteY48" fmla="*/ 3775420 h 5548701"/>
                <a:gd name="connsiteX49" fmla="*/ 687095 w 3960871"/>
                <a:gd name="connsiteY49" fmla="*/ 3777190 h 5548701"/>
                <a:gd name="connsiteX50" fmla="*/ 692298 w 3960871"/>
                <a:gd name="connsiteY50" fmla="*/ 3751527 h 5548701"/>
                <a:gd name="connsiteX51" fmla="*/ 707038 w 3960871"/>
                <a:gd name="connsiteY51" fmla="*/ 3744447 h 5548701"/>
                <a:gd name="connsiteX52" fmla="*/ 706171 w 3960871"/>
                <a:gd name="connsiteY52" fmla="*/ 3728519 h 5548701"/>
                <a:gd name="connsiteX53" fmla="*/ 734784 w 3960871"/>
                <a:gd name="connsiteY53" fmla="*/ 3712590 h 5548701"/>
                <a:gd name="connsiteX54" fmla="*/ 751258 w 3960871"/>
                <a:gd name="connsiteY54" fmla="*/ 3718784 h 5548701"/>
                <a:gd name="connsiteX55" fmla="*/ 767732 w 3960871"/>
                <a:gd name="connsiteY55" fmla="*/ 3688697 h 5548701"/>
                <a:gd name="connsiteX56" fmla="*/ 818889 w 3960871"/>
                <a:gd name="connsiteY56" fmla="*/ 3698431 h 5548701"/>
                <a:gd name="connsiteX57" fmla="*/ 834496 w 3960871"/>
                <a:gd name="connsiteY57" fmla="*/ 3730288 h 5548701"/>
                <a:gd name="connsiteX58" fmla="*/ 868311 w 3960871"/>
                <a:gd name="connsiteY58" fmla="*/ 3683387 h 5548701"/>
                <a:gd name="connsiteX59" fmla="*/ 908196 w 3960871"/>
                <a:gd name="connsiteY59" fmla="*/ 3669228 h 5548701"/>
                <a:gd name="connsiteX60" fmla="*/ 934208 w 3960871"/>
                <a:gd name="connsiteY60" fmla="*/ 3674538 h 5548701"/>
                <a:gd name="connsiteX61" fmla="*/ 968890 w 3960871"/>
                <a:gd name="connsiteY61" fmla="*/ 3647105 h 5548701"/>
                <a:gd name="connsiteX62" fmla="*/ 994035 w 3960871"/>
                <a:gd name="connsiteY62" fmla="*/ 3640910 h 5548701"/>
                <a:gd name="connsiteX63" fmla="*/ 1026983 w 3960871"/>
                <a:gd name="connsiteY63" fmla="*/ 3599318 h 5548701"/>
                <a:gd name="connsiteX64" fmla="*/ 1054920 w 3960871"/>
                <a:gd name="connsiteY64" fmla="*/ 3580857 h 5548701"/>
                <a:gd name="connsiteX65" fmla="*/ 1068602 w 3960871"/>
                <a:gd name="connsiteY65" fmla="*/ 3593124 h 5548701"/>
                <a:gd name="connsiteX66" fmla="*/ 1093747 w 3960871"/>
                <a:gd name="connsiteY66" fmla="*/ 3608168 h 5548701"/>
                <a:gd name="connsiteX67" fmla="*/ 1105885 w 3960871"/>
                <a:gd name="connsiteY67" fmla="*/ 3580735 h 5548701"/>
                <a:gd name="connsiteX68" fmla="*/ 1116290 w 3960871"/>
                <a:gd name="connsiteY68" fmla="*/ 3585159 h 5548701"/>
                <a:gd name="connsiteX69" fmla="*/ 1138834 w 3960871"/>
                <a:gd name="connsiteY69" fmla="*/ 3550647 h 5548701"/>
                <a:gd name="connsiteX70" fmla="*/ 1159643 w 3960871"/>
                <a:gd name="connsiteY70" fmla="*/ 3545337 h 5548701"/>
                <a:gd name="connsiteX71" fmla="*/ 1169181 w 3960871"/>
                <a:gd name="connsiteY71" fmla="*/ 3554187 h 5548701"/>
                <a:gd name="connsiteX72" fmla="*/ 1177851 w 3960871"/>
                <a:gd name="connsiteY72" fmla="*/ 3545337 h 5548701"/>
                <a:gd name="connsiteX73" fmla="*/ 1187389 w 3960871"/>
                <a:gd name="connsiteY73" fmla="*/ 3543568 h 5548701"/>
                <a:gd name="connsiteX74" fmla="*/ 1189990 w 3960871"/>
                <a:gd name="connsiteY74" fmla="*/ 3533833 h 5548701"/>
                <a:gd name="connsiteX75" fmla="*/ 1204730 w 3960871"/>
                <a:gd name="connsiteY75" fmla="*/ 3527639 h 5548701"/>
                <a:gd name="connsiteX76" fmla="*/ 1251551 w 3960871"/>
                <a:gd name="connsiteY76" fmla="*/ 3524099 h 5548701"/>
                <a:gd name="connsiteX77" fmla="*/ 1263690 w 3960871"/>
                <a:gd name="connsiteY77" fmla="*/ 3532948 h 5548701"/>
                <a:gd name="connsiteX78" fmla="*/ 1274095 w 3960871"/>
                <a:gd name="connsiteY78" fmla="*/ 3522329 h 5548701"/>
                <a:gd name="connsiteX79" fmla="*/ 1278430 w 3960871"/>
                <a:gd name="connsiteY79" fmla="*/ 3501976 h 5548701"/>
                <a:gd name="connsiteX80" fmla="*/ 1273228 w 3960871"/>
                <a:gd name="connsiteY80" fmla="*/ 3489587 h 5548701"/>
                <a:gd name="connsiteX81" fmla="*/ 1289702 w 3960871"/>
                <a:gd name="connsiteY81" fmla="*/ 3474543 h 5548701"/>
                <a:gd name="connsiteX82" fmla="*/ 1300974 w 3960871"/>
                <a:gd name="connsiteY82" fmla="*/ 3476313 h 5548701"/>
                <a:gd name="connsiteX83" fmla="*/ 1300974 w 3960871"/>
                <a:gd name="connsiteY83" fmla="*/ 3499321 h 5548701"/>
                <a:gd name="connsiteX84" fmla="*/ 1315714 w 3960871"/>
                <a:gd name="connsiteY84" fmla="*/ 3489587 h 5548701"/>
                <a:gd name="connsiteX85" fmla="*/ 1327853 w 3960871"/>
                <a:gd name="connsiteY85" fmla="*/ 3486932 h 5548701"/>
                <a:gd name="connsiteX86" fmla="*/ 1350396 w 3960871"/>
                <a:gd name="connsiteY86" fmla="*/ 3479852 h 5548701"/>
                <a:gd name="connsiteX87" fmla="*/ 1374674 w 3960871"/>
                <a:gd name="connsiteY87" fmla="*/ 3482507 h 5548701"/>
                <a:gd name="connsiteX88" fmla="*/ 1368604 w 3960871"/>
                <a:gd name="connsiteY88" fmla="*/ 3494011 h 5548701"/>
                <a:gd name="connsiteX89" fmla="*/ 1369472 w 3960871"/>
                <a:gd name="connsiteY89" fmla="*/ 3517020 h 5548701"/>
                <a:gd name="connsiteX90" fmla="*/ 1392882 w 3960871"/>
                <a:gd name="connsiteY90" fmla="*/ 3492241 h 5548701"/>
                <a:gd name="connsiteX91" fmla="*/ 1416293 w 3960871"/>
                <a:gd name="connsiteY91" fmla="*/ 3491357 h 5548701"/>
                <a:gd name="connsiteX92" fmla="*/ 1442779 w 3960871"/>
                <a:gd name="connsiteY92" fmla="*/ 3466701 h 5548701"/>
                <a:gd name="connsiteX93" fmla="*/ 1499530 w 3960871"/>
                <a:gd name="connsiteY93" fmla="*/ 3501976 h 5548701"/>
                <a:gd name="connsiteX94" fmla="*/ 1544618 w 3960871"/>
                <a:gd name="connsiteY94" fmla="*/ 3581620 h 5548701"/>
                <a:gd name="connsiteX95" fmla="*/ 1551554 w 3960871"/>
                <a:gd name="connsiteY95" fmla="*/ 3574540 h 5548701"/>
                <a:gd name="connsiteX96" fmla="*/ 1567161 w 3960871"/>
                <a:gd name="connsiteY96" fmla="*/ 3575426 h 5548701"/>
                <a:gd name="connsiteX97" fmla="*/ 1578433 w 3960871"/>
                <a:gd name="connsiteY97" fmla="*/ 3586929 h 5548701"/>
                <a:gd name="connsiteX98" fmla="*/ 1613115 w 3960871"/>
                <a:gd name="connsiteY98" fmla="*/ 3594009 h 5548701"/>
                <a:gd name="connsiteX99" fmla="*/ 1653867 w 3960871"/>
                <a:gd name="connsiteY99" fmla="*/ 3578080 h 5548701"/>
                <a:gd name="connsiteX100" fmla="*/ 1694619 w 3960871"/>
                <a:gd name="connsiteY100" fmla="*/ 3586929 h 5548701"/>
                <a:gd name="connsiteX101" fmla="*/ 1693752 w 3960871"/>
                <a:gd name="connsiteY101" fmla="*/ 3627636 h 5548701"/>
                <a:gd name="connsiteX102" fmla="*/ 1721498 w 3960871"/>
                <a:gd name="connsiteY102" fmla="*/ 3656839 h 5548701"/>
                <a:gd name="connsiteX103" fmla="*/ 1761383 w 3960871"/>
                <a:gd name="connsiteY103" fmla="*/ 3656839 h 5548701"/>
                <a:gd name="connsiteX104" fmla="*/ 1760429 w 3960871"/>
                <a:gd name="connsiteY104" fmla="*/ 3685379 h 5548701"/>
                <a:gd name="connsiteX105" fmla="*/ 1778441 w 3960871"/>
                <a:gd name="connsiteY105" fmla="*/ 3689061 h 5548701"/>
                <a:gd name="connsiteX106" fmla="*/ 1800298 w 3960871"/>
                <a:gd name="connsiteY106" fmla="*/ 3684413 h 5548701"/>
                <a:gd name="connsiteX107" fmla="*/ 1813047 w 3960871"/>
                <a:gd name="connsiteY107" fmla="*/ 3669542 h 5548701"/>
                <a:gd name="connsiteX108" fmla="*/ 1833083 w 3960871"/>
                <a:gd name="connsiteY108" fmla="*/ 3667683 h 5548701"/>
                <a:gd name="connsiteX109" fmla="*/ 1855684 w 3960871"/>
                <a:gd name="connsiteY109" fmla="*/ 3637806 h 5548701"/>
                <a:gd name="connsiteX110" fmla="*/ 1862226 w 3960871"/>
                <a:gd name="connsiteY110" fmla="*/ 3644447 h 5548701"/>
                <a:gd name="connsiteX111" fmla="*/ 1853117 w 3960871"/>
                <a:gd name="connsiteY111" fmla="*/ 3669542 h 5548701"/>
                <a:gd name="connsiteX112" fmla="*/ 1870421 w 3960871"/>
                <a:gd name="connsiteY112" fmla="*/ 3712298 h 5548701"/>
                <a:gd name="connsiteX113" fmla="*/ 1874064 w 3960871"/>
                <a:gd name="connsiteY113" fmla="*/ 3742970 h 5548701"/>
                <a:gd name="connsiteX114" fmla="*/ 1873154 w 3960871"/>
                <a:gd name="connsiteY114" fmla="*/ 3769925 h 5548701"/>
                <a:gd name="connsiteX115" fmla="*/ 1893189 w 3960871"/>
                <a:gd name="connsiteY115" fmla="*/ 3781078 h 5548701"/>
                <a:gd name="connsiteX116" fmla="*/ 1911403 w 3960871"/>
                <a:gd name="connsiteY116" fmla="*/ 3782937 h 5548701"/>
                <a:gd name="connsiteX117" fmla="*/ 1913224 w 3960871"/>
                <a:gd name="connsiteY117" fmla="*/ 3799668 h 5548701"/>
                <a:gd name="connsiteX118" fmla="*/ 1923242 w 3960871"/>
                <a:gd name="connsiteY118" fmla="*/ 3816398 h 5548701"/>
                <a:gd name="connsiteX119" fmla="*/ 1921420 w 3960871"/>
                <a:gd name="connsiteY119" fmla="*/ 3828481 h 5548701"/>
                <a:gd name="connsiteX120" fmla="*/ 1909581 w 3960871"/>
                <a:gd name="connsiteY120" fmla="*/ 3831270 h 5548701"/>
                <a:gd name="connsiteX121" fmla="*/ 1906849 w 3960871"/>
                <a:gd name="connsiteY121" fmla="*/ 3821975 h 5548701"/>
                <a:gd name="connsiteX122" fmla="*/ 1894100 w 3960871"/>
                <a:gd name="connsiteY122" fmla="*/ 3826622 h 5548701"/>
                <a:gd name="connsiteX123" fmla="*/ 1890457 w 3960871"/>
                <a:gd name="connsiteY123" fmla="*/ 3846141 h 5548701"/>
                <a:gd name="connsiteX124" fmla="*/ 1878618 w 3960871"/>
                <a:gd name="connsiteY124" fmla="*/ 3858224 h 5548701"/>
                <a:gd name="connsiteX125" fmla="*/ 1885903 w 3960871"/>
                <a:gd name="connsiteY125" fmla="*/ 3884249 h 5548701"/>
                <a:gd name="connsiteX126" fmla="*/ 1875886 w 3960871"/>
                <a:gd name="connsiteY126" fmla="*/ 3924216 h 5548701"/>
                <a:gd name="connsiteX127" fmla="*/ 1895010 w 3960871"/>
                <a:gd name="connsiteY127" fmla="*/ 3936299 h 5548701"/>
                <a:gd name="connsiteX128" fmla="*/ 1912314 w 3960871"/>
                <a:gd name="connsiteY128" fmla="*/ 3958606 h 5548701"/>
                <a:gd name="connsiteX129" fmla="*/ 1907760 w 3960871"/>
                <a:gd name="connsiteY129" fmla="*/ 3967901 h 5548701"/>
                <a:gd name="connsiteX130" fmla="*/ 1909581 w 3960871"/>
                <a:gd name="connsiteY130" fmla="*/ 3979055 h 5548701"/>
                <a:gd name="connsiteX131" fmla="*/ 1884992 w 3960871"/>
                <a:gd name="connsiteY131" fmla="*/ 3993927 h 5548701"/>
                <a:gd name="connsiteX132" fmla="*/ 1879528 w 3960871"/>
                <a:gd name="connsiteY132" fmla="*/ 4009728 h 5548701"/>
                <a:gd name="connsiteX133" fmla="*/ 1809404 w 3960871"/>
                <a:gd name="connsiteY133" fmla="*/ 4037612 h 5548701"/>
                <a:gd name="connsiteX134" fmla="*/ 1823065 w 3960871"/>
                <a:gd name="connsiteY134" fmla="*/ 4052483 h 5548701"/>
                <a:gd name="connsiteX135" fmla="*/ 1815780 w 3960871"/>
                <a:gd name="connsiteY135" fmla="*/ 4067355 h 5548701"/>
                <a:gd name="connsiteX136" fmla="*/ 1833083 w 3960871"/>
                <a:gd name="connsiteY136" fmla="*/ 4098957 h 5548701"/>
                <a:gd name="connsiteX137" fmla="*/ 1851297 w 3960871"/>
                <a:gd name="connsiteY137" fmla="*/ 4098957 h 5548701"/>
                <a:gd name="connsiteX138" fmla="*/ 1872243 w 3960871"/>
                <a:gd name="connsiteY138" fmla="*/ 4117546 h 5548701"/>
                <a:gd name="connsiteX139" fmla="*/ 1884082 w 3960871"/>
                <a:gd name="connsiteY139" fmla="*/ 4126841 h 5548701"/>
                <a:gd name="connsiteX140" fmla="*/ 1895921 w 3960871"/>
                <a:gd name="connsiteY140" fmla="*/ 4175173 h 5548701"/>
                <a:gd name="connsiteX141" fmla="*/ 1881349 w 3960871"/>
                <a:gd name="connsiteY141" fmla="*/ 4193762 h 5548701"/>
                <a:gd name="connsiteX142" fmla="*/ 1896832 w 3960871"/>
                <a:gd name="connsiteY142" fmla="*/ 4199339 h 5548701"/>
                <a:gd name="connsiteX143" fmla="*/ 1902296 w 3960871"/>
                <a:gd name="connsiteY143" fmla="*/ 4209564 h 5548701"/>
                <a:gd name="connsiteX144" fmla="*/ 1948742 w 3960871"/>
                <a:gd name="connsiteY144" fmla="*/ 4229082 h 5548701"/>
                <a:gd name="connsiteX145" fmla="*/ 1986991 w 3960871"/>
                <a:gd name="connsiteY145" fmla="*/ 4230941 h 5548701"/>
                <a:gd name="connsiteX146" fmla="*/ 1997008 w 3960871"/>
                <a:gd name="connsiteY146" fmla="*/ 4243954 h 5548701"/>
                <a:gd name="connsiteX147" fmla="*/ 2015222 w 3960871"/>
                <a:gd name="connsiteY147" fmla="*/ 4250460 h 5548701"/>
                <a:gd name="connsiteX148" fmla="*/ 2017044 w 3960871"/>
                <a:gd name="connsiteY148" fmla="*/ 4276485 h 5548701"/>
                <a:gd name="connsiteX149" fmla="*/ 2069313 w 3960871"/>
                <a:gd name="connsiteY149" fmla="*/ 4257313 h 5548701"/>
                <a:gd name="connsiteX150" fmla="*/ 2062579 w 3960871"/>
                <a:gd name="connsiteY150" fmla="*/ 4282062 h 5548701"/>
                <a:gd name="connsiteX151" fmla="*/ 2075328 w 3960871"/>
                <a:gd name="connsiteY151" fmla="*/ 4304369 h 5548701"/>
                <a:gd name="connsiteX152" fmla="*/ 2056204 w 3960871"/>
                <a:gd name="connsiteY152" fmla="*/ 4313664 h 5548701"/>
                <a:gd name="connsiteX153" fmla="*/ 2068043 w 3960871"/>
                <a:gd name="connsiteY153" fmla="*/ 4321100 h 5548701"/>
                <a:gd name="connsiteX154" fmla="*/ 2078061 w 3960871"/>
                <a:gd name="connsiteY154" fmla="*/ 4341548 h 5548701"/>
                <a:gd name="connsiteX155" fmla="*/ 2064400 w 3960871"/>
                <a:gd name="connsiteY155" fmla="*/ 4361067 h 5548701"/>
                <a:gd name="connsiteX156" fmla="*/ 2056204 w 3960871"/>
                <a:gd name="connsiteY156" fmla="*/ 4380586 h 5548701"/>
                <a:gd name="connsiteX157" fmla="*/ 2033436 w 3960871"/>
                <a:gd name="connsiteY157" fmla="*/ 4400105 h 5548701"/>
                <a:gd name="connsiteX158" fmla="*/ 2037990 w 3960871"/>
                <a:gd name="connsiteY158" fmla="*/ 4411258 h 5548701"/>
                <a:gd name="connsiteX159" fmla="*/ 2053472 w 3960871"/>
                <a:gd name="connsiteY159" fmla="*/ 4401034 h 5548701"/>
                <a:gd name="connsiteX160" fmla="*/ 2052561 w 3960871"/>
                <a:gd name="connsiteY160" fmla="*/ 4432636 h 5548701"/>
                <a:gd name="connsiteX161" fmla="*/ 2033436 w 3960871"/>
                <a:gd name="connsiteY161" fmla="*/ 4438213 h 5548701"/>
                <a:gd name="connsiteX162" fmla="*/ 2042543 w 3960871"/>
                <a:gd name="connsiteY162" fmla="*/ 4480040 h 5548701"/>
                <a:gd name="connsiteX163" fmla="*/ 2017044 w 3960871"/>
                <a:gd name="connsiteY163" fmla="*/ 4512571 h 5548701"/>
                <a:gd name="connsiteX164" fmla="*/ 2007937 w 3960871"/>
                <a:gd name="connsiteY164" fmla="*/ 4507923 h 5548701"/>
                <a:gd name="connsiteX165" fmla="*/ 2001562 w 3960871"/>
                <a:gd name="connsiteY165" fmla="*/ 4520936 h 5548701"/>
                <a:gd name="connsiteX166" fmla="*/ 1984259 w 3960871"/>
                <a:gd name="connsiteY166" fmla="*/ 4509783 h 5548701"/>
                <a:gd name="connsiteX167" fmla="*/ 1950563 w 3960871"/>
                <a:gd name="connsiteY167" fmla="*/ 4519077 h 5548701"/>
                <a:gd name="connsiteX168" fmla="*/ 1963313 w 3960871"/>
                <a:gd name="connsiteY168" fmla="*/ 4536737 h 5548701"/>
                <a:gd name="connsiteX169" fmla="*/ 1934170 w 3960871"/>
                <a:gd name="connsiteY169" fmla="*/ 4572057 h 5548701"/>
                <a:gd name="connsiteX170" fmla="*/ 1926885 w 3960871"/>
                <a:gd name="connsiteY170" fmla="*/ 4600870 h 5548701"/>
                <a:gd name="connsiteX171" fmla="*/ 1898653 w 3960871"/>
                <a:gd name="connsiteY171" fmla="*/ 4582281 h 5548701"/>
                <a:gd name="connsiteX172" fmla="*/ 1865868 w 3960871"/>
                <a:gd name="connsiteY172" fmla="*/ 4631543 h 5548701"/>
                <a:gd name="connsiteX173" fmla="*/ 1869511 w 3960871"/>
                <a:gd name="connsiteY173" fmla="*/ 4645485 h 5548701"/>
                <a:gd name="connsiteX174" fmla="*/ 1869511 w 3960871"/>
                <a:gd name="connsiteY174" fmla="*/ 4657568 h 5548701"/>
                <a:gd name="connsiteX175" fmla="*/ 1884992 w 3960871"/>
                <a:gd name="connsiteY175" fmla="*/ 4678016 h 5548701"/>
                <a:gd name="connsiteX176" fmla="*/ 1876796 w 3960871"/>
                <a:gd name="connsiteY176" fmla="*/ 4700324 h 5548701"/>
                <a:gd name="connsiteX177" fmla="*/ 1880439 w 3960871"/>
                <a:gd name="connsiteY177" fmla="*/ 4714266 h 5548701"/>
                <a:gd name="connsiteX178" fmla="*/ 1874976 w 3960871"/>
                <a:gd name="connsiteY178" fmla="*/ 4726348 h 5548701"/>
                <a:gd name="connsiteX179" fmla="*/ 1886814 w 3960871"/>
                <a:gd name="connsiteY179" fmla="*/ 4729137 h 5548701"/>
                <a:gd name="connsiteX180" fmla="*/ 1911403 w 3960871"/>
                <a:gd name="connsiteY180" fmla="*/ 4765386 h 5548701"/>
                <a:gd name="connsiteX181" fmla="*/ 1944188 w 3960871"/>
                <a:gd name="connsiteY181" fmla="*/ 4783976 h 5548701"/>
                <a:gd name="connsiteX182" fmla="*/ 1942366 w 3960871"/>
                <a:gd name="connsiteY182" fmla="*/ 4806283 h 5548701"/>
                <a:gd name="connsiteX183" fmla="*/ 1965369 w 3960871"/>
                <a:gd name="connsiteY183" fmla="*/ 4849738 h 5548701"/>
                <a:gd name="connsiteX184" fmla="*/ 1997919 w 3960871"/>
                <a:gd name="connsiteY184" fmla="*/ 4851827 h 5548701"/>
                <a:gd name="connsiteX185" fmla="*/ 2058025 w 3960871"/>
                <a:gd name="connsiteY185" fmla="*/ 4830450 h 5548701"/>
                <a:gd name="connsiteX186" fmla="*/ 2153649 w 3960871"/>
                <a:gd name="connsiteY186" fmla="*/ 4863910 h 5548701"/>
                <a:gd name="connsiteX187" fmla="*/ 2186433 w 3960871"/>
                <a:gd name="connsiteY187" fmla="*/ 4963364 h 5548701"/>
                <a:gd name="connsiteX188" fmla="*/ 2386787 w 3960871"/>
                <a:gd name="connsiteY188" fmla="*/ 5174353 h 5548701"/>
                <a:gd name="connsiteX189" fmla="*/ 2560730 w 3960871"/>
                <a:gd name="connsiteY189" fmla="*/ 5239416 h 5548701"/>
                <a:gd name="connsiteX190" fmla="*/ 2702849 w 3960871"/>
                <a:gd name="connsiteY190" fmla="*/ 5188594 h 5548701"/>
                <a:gd name="connsiteX191" fmla="*/ 2821189 w 3960871"/>
                <a:gd name="connsiteY191" fmla="*/ 5291466 h 5548701"/>
                <a:gd name="connsiteX192" fmla="*/ 2958705 w 3960871"/>
                <a:gd name="connsiteY192" fmla="*/ 5242204 h 5548701"/>
                <a:gd name="connsiteX193" fmla="*/ 3220075 w 3960871"/>
                <a:gd name="connsiteY193" fmla="*/ 5432745 h 5548701"/>
                <a:gd name="connsiteX194" fmla="*/ 3442059 w 3960871"/>
                <a:gd name="connsiteY194" fmla="*/ 5548701 h 5548701"/>
                <a:gd name="connsiteX195" fmla="*/ 3593461 w 3960871"/>
                <a:gd name="connsiteY195" fmla="*/ 5386271 h 5548701"/>
                <a:gd name="connsiteX196" fmla="*/ 3788350 w 3960871"/>
                <a:gd name="connsiteY196" fmla="*/ 4829519 h 5548701"/>
                <a:gd name="connsiteX197" fmla="*/ 3960471 w 3960871"/>
                <a:gd name="connsiteY197" fmla="*/ 4624106 h 5548701"/>
                <a:gd name="connsiteX198" fmla="*/ 3737830 w 3960871"/>
                <a:gd name="connsiteY198" fmla="*/ 4465112 h 5548701"/>
                <a:gd name="connsiteX199" fmla="*/ 3707685 w 3960871"/>
                <a:gd name="connsiteY199" fmla="*/ 3801921 h 5548701"/>
                <a:gd name="connsiteX200" fmla="*/ 3737830 w 3960871"/>
                <a:gd name="connsiteY200" fmla="*/ 3289455 h 5548701"/>
                <a:gd name="connsiteX201" fmla="*/ 3446427 w 3960871"/>
                <a:gd name="connsiteY201" fmla="*/ 2666457 h 5548701"/>
                <a:gd name="connsiteX202" fmla="*/ 2853575 w 3960871"/>
                <a:gd name="connsiteY202" fmla="*/ 2676506 h 5548701"/>
                <a:gd name="connsiteX203" fmla="*/ 2572221 w 3960871"/>
                <a:gd name="connsiteY203" fmla="*/ 2475539 h 5548701"/>
                <a:gd name="connsiteX204" fmla="*/ 2793285 w 3960871"/>
                <a:gd name="connsiteY204" fmla="*/ 2274572 h 5548701"/>
                <a:gd name="connsiteX205" fmla="*/ 2873671 w 3960871"/>
                <a:gd name="connsiteY205" fmla="*/ 2013314 h 5548701"/>
                <a:gd name="connsiteX206" fmla="*/ 3144977 w 3960871"/>
                <a:gd name="connsiteY206" fmla="*/ 1782202 h 5548701"/>
                <a:gd name="connsiteX207" fmla="*/ 2984203 w 3960871"/>
                <a:gd name="connsiteY207" fmla="*/ 1330027 h 5548701"/>
                <a:gd name="connsiteX208" fmla="*/ 3165074 w 3960871"/>
                <a:gd name="connsiteY208" fmla="*/ 1108963 h 5548701"/>
                <a:gd name="connsiteX209" fmla="*/ 3438708 w 3960871"/>
                <a:gd name="connsiteY209" fmla="*/ 708324 h 5548701"/>
                <a:gd name="connsiteX210" fmla="*/ 3377270 w 3960871"/>
                <a:gd name="connsiteY210" fmla="*/ 563993 h 5548701"/>
                <a:gd name="connsiteX211" fmla="*/ 3316598 w 3960871"/>
                <a:gd name="connsiteY211" fmla="*/ 440404 h 5548701"/>
                <a:gd name="connsiteX212" fmla="*/ 3332784 w 3960871"/>
                <a:gd name="connsiteY212" fmla="*/ 263417 h 5548701"/>
                <a:gd name="connsiteX213" fmla="*/ 3106192 w 3960871"/>
                <a:gd name="connsiteY213" fmla="*/ 128907 h 5548701"/>
                <a:gd name="connsiteX214" fmla="*/ 3124462 w 3960871"/>
                <a:gd name="connsiteY214" fmla="*/ 12400 h 5548701"/>
                <a:gd name="connsiteX215" fmla="*/ 3020642 w 3960871"/>
                <a:gd name="connsiteY215" fmla="*/ 1477 h 5548701"/>
                <a:gd name="connsiteX216" fmla="*/ 2958526 w 3960871"/>
                <a:gd name="connsiteY216" fmla="*/ 38129 h 5548701"/>
                <a:gd name="connsiteX217" fmla="*/ 2965150 w 3960871"/>
                <a:gd name="connsiteY217" fmla="*/ 223300 h 5548701"/>
                <a:gd name="connsiteX218" fmla="*/ 2780177 w 3960871"/>
                <a:gd name="connsiteY218" fmla="*/ 305894 h 5548701"/>
                <a:gd name="connsiteX219" fmla="*/ 2762617 w 3960871"/>
                <a:gd name="connsiteY219" fmla="*/ 448814 h 5548701"/>
                <a:gd name="connsiteX0" fmla="*/ 2762617 w 3960871"/>
                <a:gd name="connsiteY0" fmla="*/ 448814 h 5548701"/>
                <a:gd name="connsiteX1" fmla="*/ 2424105 w 3960871"/>
                <a:gd name="connsiteY1" fmla="*/ 558395 h 5548701"/>
                <a:gd name="connsiteX2" fmla="*/ 2293527 w 3960871"/>
                <a:gd name="connsiteY2" fmla="*/ 545493 h 5548701"/>
                <a:gd name="connsiteX3" fmla="*/ 2241444 w 3960871"/>
                <a:gd name="connsiteY3" fmla="*/ 716503 h 5548701"/>
                <a:gd name="connsiteX4" fmla="*/ 2040286 w 3960871"/>
                <a:gd name="connsiteY4" fmla="*/ 792017 h 5548701"/>
                <a:gd name="connsiteX5" fmla="*/ 1996355 w 3960871"/>
                <a:gd name="connsiteY5" fmla="*/ 709423 h 5548701"/>
                <a:gd name="connsiteX6" fmla="*/ 1883059 w 3960871"/>
                <a:gd name="connsiteY6" fmla="*/ 810896 h 5548701"/>
                <a:gd name="connsiteX7" fmla="*/ 1700399 w 3960871"/>
                <a:gd name="connsiteY7" fmla="*/ 820335 h 5548701"/>
                <a:gd name="connsiteX8" fmla="*/ 1591727 w 3960871"/>
                <a:gd name="connsiteY8" fmla="*/ 910008 h 5548701"/>
                <a:gd name="connsiteX9" fmla="*/ 1478186 w 3960871"/>
                <a:gd name="connsiteY9" fmla="*/ 938674 h 5548701"/>
                <a:gd name="connsiteX10" fmla="*/ 1392881 w 3960871"/>
                <a:gd name="connsiteY10" fmla="*/ 1179028 h 5548701"/>
                <a:gd name="connsiteX11" fmla="*/ 1249527 w 3960871"/>
                <a:gd name="connsiteY11" fmla="*/ 1112953 h 5548701"/>
                <a:gd name="connsiteX12" fmla="*/ 1184787 w 3960871"/>
                <a:gd name="connsiteY12" fmla="*/ 1226224 h 5548701"/>
                <a:gd name="connsiteX13" fmla="*/ 1214845 w 3960871"/>
                <a:gd name="connsiteY13" fmla="*/ 1445687 h 5548701"/>
                <a:gd name="connsiteX14" fmla="*/ 1062243 w 3960871"/>
                <a:gd name="connsiteY14" fmla="*/ 1497603 h 5548701"/>
                <a:gd name="connsiteX15" fmla="*/ 1018312 w 3960871"/>
                <a:gd name="connsiteY15" fmla="*/ 1415010 h 5548701"/>
                <a:gd name="connsiteX16" fmla="*/ 932762 w 3960871"/>
                <a:gd name="connsiteY16" fmla="*/ 1436248 h 5548701"/>
                <a:gd name="connsiteX17" fmla="*/ 902682 w 3960871"/>
                <a:gd name="connsiteY17" fmla="*/ 1355452 h 5548701"/>
                <a:gd name="connsiteX18" fmla="*/ 646054 w 3960871"/>
                <a:gd name="connsiteY18" fmla="*/ 1443327 h 5548701"/>
                <a:gd name="connsiteX19" fmla="*/ 553567 w 3960871"/>
                <a:gd name="connsiteY19" fmla="*/ 1318257 h 5548701"/>
                <a:gd name="connsiteX20" fmla="*/ 528134 w 3960871"/>
                <a:gd name="connsiteY20" fmla="*/ 1490524 h 5548701"/>
                <a:gd name="connsiteX21" fmla="*/ 384780 w 3960871"/>
                <a:gd name="connsiteY21" fmla="*/ 1490524 h 5548701"/>
                <a:gd name="connsiteX22" fmla="*/ 289981 w 3960871"/>
                <a:gd name="connsiteY22" fmla="*/ 1625034 h 5548701"/>
                <a:gd name="connsiteX23" fmla="*/ 132783 w 3960871"/>
                <a:gd name="connsiteY23" fmla="*/ 1704252 h 5548701"/>
                <a:gd name="connsiteX24" fmla="*/ 137379 w 3960871"/>
                <a:gd name="connsiteY24" fmla="*/ 1825618 h 5548701"/>
                <a:gd name="connsiteX25" fmla="*/ 33332 w 3960871"/>
                <a:gd name="connsiteY25" fmla="*/ 1927091 h 5548701"/>
                <a:gd name="connsiteX26" fmla="*/ 6257 w 3960871"/>
                <a:gd name="connsiteY26" fmla="*/ 2273583 h 5548701"/>
                <a:gd name="connsiteX27" fmla="*/ 63390 w 3960871"/>
                <a:gd name="connsiteY27" fmla="*/ 2443891 h 5548701"/>
                <a:gd name="connsiteX28" fmla="*/ 125819 w 3960871"/>
                <a:gd name="connsiteY28" fmla="*/ 2469849 h 5548701"/>
                <a:gd name="connsiteX29" fmla="*/ 169750 w 3960871"/>
                <a:gd name="connsiteY29" fmla="*/ 2613798 h 5548701"/>
                <a:gd name="connsiteX30" fmla="*/ 358836 w 3960871"/>
                <a:gd name="connsiteY30" fmla="*/ 2804548 h 5548701"/>
                <a:gd name="connsiteX31" fmla="*/ 521198 w 3960871"/>
                <a:gd name="connsiteY31" fmla="*/ 2892257 h 5548701"/>
                <a:gd name="connsiteX32" fmla="*/ 598137 w 3960871"/>
                <a:gd name="connsiteY32" fmla="*/ 3135838 h 5548701"/>
                <a:gd name="connsiteX33" fmla="*/ 424087 w 3960871"/>
                <a:gd name="connsiteY33" fmla="*/ 3331184 h 5548701"/>
                <a:gd name="connsiteX34" fmla="*/ 292409 w 3960871"/>
                <a:gd name="connsiteY34" fmla="*/ 3556346 h 5548701"/>
                <a:gd name="connsiteX35" fmla="*/ 293251 w 3960871"/>
                <a:gd name="connsiteY35" fmla="*/ 3670361 h 5548701"/>
                <a:gd name="connsiteX36" fmla="*/ 335069 w 3960871"/>
                <a:gd name="connsiteY36" fmla="*/ 3679847 h 5548701"/>
                <a:gd name="connsiteX37" fmla="*/ 355879 w 3960871"/>
                <a:gd name="connsiteY37" fmla="*/ 3689581 h 5548701"/>
                <a:gd name="connsiteX38" fmla="*/ 379289 w 3960871"/>
                <a:gd name="connsiteY38" fmla="*/ 3682502 h 5548701"/>
                <a:gd name="connsiteX39" fmla="*/ 414839 w 3960871"/>
                <a:gd name="connsiteY39" fmla="*/ 3702855 h 5548701"/>
                <a:gd name="connsiteX40" fmla="*/ 446920 w 3960871"/>
                <a:gd name="connsiteY40" fmla="*/ 3695776 h 5548701"/>
                <a:gd name="connsiteX41" fmla="*/ 493741 w 3960871"/>
                <a:gd name="connsiteY41" fmla="*/ 3732943 h 5548701"/>
                <a:gd name="connsiteX42" fmla="*/ 522354 w 3960871"/>
                <a:gd name="connsiteY42" fmla="*/ 3724094 h 5548701"/>
                <a:gd name="connsiteX43" fmla="*/ 532759 w 3960871"/>
                <a:gd name="connsiteY43" fmla="*/ 3741792 h 5548701"/>
                <a:gd name="connsiteX44" fmla="*/ 569175 w 3960871"/>
                <a:gd name="connsiteY44" fmla="*/ 3717014 h 5548701"/>
                <a:gd name="connsiteX45" fmla="*/ 592586 w 3960871"/>
                <a:gd name="connsiteY45" fmla="*/ 3720554 h 5548701"/>
                <a:gd name="connsiteX46" fmla="*/ 610247 w 3960871"/>
                <a:gd name="connsiteY46" fmla="*/ 3714362 h 5548701"/>
                <a:gd name="connsiteX47" fmla="*/ 638542 w 3960871"/>
                <a:gd name="connsiteY47" fmla="*/ 3764424 h 5548701"/>
                <a:gd name="connsiteX48" fmla="*/ 654147 w 3960871"/>
                <a:gd name="connsiteY48" fmla="*/ 3775420 h 5548701"/>
                <a:gd name="connsiteX49" fmla="*/ 687095 w 3960871"/>
                <a:gd name="connsiteY49" fmla="*/ 3777190 h 5548701"/>
                <a:gd name="connsiteX50" fmla="*/ 692298 w 3960871"/>
                <a:gd name="connsiteY50" fmla="*/ 3751527 h 5548701"/>
                <a:gd name="connsiteX51" fmla="*/ 707038 w 3960871"/>
                <a:gd name="connsiteY51" fmla="*/ 3744447 h 5548701"/>
                <a:gd name="connsiteX52" fmla="*/ 706171 w 3960871"/>
                <a:gd name="connsiteY52" fmla="*/ 3728519 h 5548701"/>
                <a:gd name="connsiteX53" fmla="*/ 734784 w 3960871"/>
                <a:gd name="connsiteY53" fmla="*/ 3712590 h 5548701"/>
                <a:gd name="connsiteX54" fmla="*/ 751258 w 3960871"/>
                <a:gd name="connsiteY54" fmla="*/ 3718784 h 5548701"/>
                <a:gd name="connsiteX55" fmla="*/ 767732 w 3960871"/>
                <a:gd name="connsiteY55" fmla="*/ 3688697 h 5548701"/>
                <a:gd name="connsiteX56" fmla="*/ 818889 w 3960871"/>
                <a:gd name="connsiteY56" fmla="*/ 3698431 h 5548701"/>
                <a:gd name="connsiteX57" fmla="*/ 834496 w 3960871"/>
                <a:gd name="connsiteY57" fmla="*/ 3730288 h 5548701"/>
                <a:gd name="connsiteX58" fmla="*/ 868311 w 3960871"/>
                <a:gd name="connsiteY58" fmla="*/ 3683387 h 5548701"/>
                <a:gd name="connsiteX59" fmla="*/ 908196 w 3960871"/>
                <a:gd name="connsiteY59" fmla="*/ 3669228 h 5548701"/>
                <a:gd name="connsiteX60" fmla="*/ 934208 w 3960871"/>
                <a:gd name="connsiteY60" fmla="*/ 3674538 h 5548701"/>
                <a:gd name="connsiteX61" fmla="*/ 968890 w 3960871"/>
                <a:gd name="connsiteY61" fmla="*/ 3647105 h 5548701"/>
                <a:gd name="connsiteX62" fmla="*/ 994035 w 3960871"/>
                <a:gd name="connsiteY62" fmla="*/ 3640910 h 5548701"/>
                <a:gd name="connsiteX63" fmla="*/ 1026983 w 3960871"/>
                <a:gd name="connsiteY63" fmla="*/ 3599318 h 5548701"/>
                <a:gd name="connsiteX64" fmla="*/ 1054920 w 3960871"/>
                <a:gd name="connsiteY64" fmla="*/ 3580857 h 5548701"/>
                <a:gd name="connsiteX65" fmla="*/ 1068602 w 3960871"/>
                <a:gd name="connsiteY65" fmla="*/ 3593124 h 5548701"/>
                <a:gd name="connsiteX66" fmla="*/ 1093747 w 3960871"/>
                <a:gd name="connsiteY66" fmla="*/ 3608168 h 5548701"/>
                <a:gd name="connsiteX67" fmla="*/ 1105885 w 3960871"/>
                <a:gd name="connsiteY67" fmla="*/ 3580735 h 5548701"/>
                <a:gd name="connsiteX68" fmla="*/ 1116290 w 3960871"/>
                <a:gd name="connsiteY68" fmla="*/ 3585159 h 5548701"/>
                <a:gd name="connsiteX69" fmla="*/ 1138834 w 3960871"/>
                <a:gd name="connsiteY69" fmla="*/ 3550647 h 5548701"/>
                <a:gd name="connsiteX70" fmla="*/ 1159643 w 3960871"/>
                <a:gd name="connsiteY70" fmla="*/ 3545337 h 5548701"/>
                <a:gd name="connsiteX71" fmla="*/ 1169181 w 3960871"/>
                <a:gd name="connsiteY71" fmla="*/ 3554187 h 5548701"/>
                <a:gd name="connsiteX72" fmla="*/ 1177851 w 3960871"/>
                <a:gd name="connsiteY72" fmla="*/ 3545337 h 5548701"/>
                <a:gd name="connsiteX73" fmla="*/ 1187389 w 3960871"/>
                <a:gd name="connsiteY73" fmla="*/ 3543568 h 5548701"/>
                <a:gd name="connsiteX74" fmla="*/ 1189990 w 3960871"/>
                <a:gd name="connsiteY74" fmla="*/ 3533833 h 5548701"/>
                <a:gd name="connsiteX75" fmla="*/ 1204730 w 3960871"/>
                <a:gd name="connsiteY75" fmla="*/ 3527639 h 5548701"/>
                <a:gd name="connsiteX76" fmla="*/ 1251551 w 3960871"/>
                <a:gd name="connsiteY76" fmla="*/ 3524099 h 5548701"/>
                <a:gd name="connsiteX77" fmla="*/ 1263690 w 3960871"/>
                <a:gd name="connsiteY77" fmla="*/ 3532948 h 5548701"/>
                <a:gd name="connsiteX78" fmla="*/ 1274095 w 3960871"/>
                <a:gd name="connsiteY78" fmla="*/ 3522329 h 5548701"/>
                <a:gd name="connsiteX79" fmla="*/ 1278430 w 3960871"/>
                <a:gd name="connsiteY79" fmla="*/ 3501976 h 5548701"/>
                <a:gd name="connsiteX80" fmla="*/ 1273228 w 3960871"/>
                <a:gd name="connsiteY80" fmla="*/ 3489587 h 5548701"/>
                <a:gd name="connsiteX81" fmla="*/ 1289702 w 3960871"/>
                <a:gd name="connsiteY81" fmla="*/ 3474543 h 5548701"/>
                <a:gd name="connsiteX82" fmla="*/ 1300974 w 3960871"/>
                <a:gd name="connsiteY82" fmla="*/ 3476313 h 5548701"/>
                <a:gd name="connsiteX83" fmla="*/ 1300974 w 3960871"/>
                <a:gd name="connsiteY83" fmla="*/ 3499321 h 5548701"/>
                <a:gd name="connsiteX84" fmla="*/ 1315714 w 3960871"/>
                <a:gd name="connsiteY84" fmla="*/ 3489587 h 5548701"/>
                <a:gd name="connsiteX85" fmla="*/ 1327853 w 3960871"/>
                <a:gd name="connsiteY85" fmla="*/ 3486932 h 5548701"/>
                <a:gd name="connsiteX86" fmla="*/ 1350396 w 3960871"/>
                <a:gd name="connsiteY86" fmla="*/ 3479852 h 5548701"/>
                <a:gd name="connsiteX87" fmla="*/ 1374674 w 3960871"/>
                <a:gd name="connsiteY87" fmla="*/ 3482507 h 5548701"/>
                <a:gd name="connsiteX88" fmla="*/ 1368604 w 3960871"/>
                <a:gd name="connsiteY88" fmla="*/ 3494011 h 5548701"/>
                <a:gd name="connsiteX89" fmla="*/ 1369472 w 3960871"/>
                <a:gd name="connsiteY89" fmla="*/ 3517020 h 5548701"/>
                <a:gd name="connsiteX90" fmla="*/ 1392882 w 3960871"/>
                <a:gd name="connsiteY90" fmla="*/ 3492241 h 5548701"/>
                <a:gd name="connsiteX91" fmla="*/ 1416293 w 3960871"/>
                <a:gd name="connsiteY91" fmla="*/ 3491357 h 5548701"/>
                <a:gd name="connsiteX92" fmla="*/ 1442779 w 3960871"/>
                <a:gd name="connsiteY92" fmla="*/ 3466701 h 5548701"/>
                <a:gd name="connsiteX93" fmla="*/ 1499530 w 3960871"/>
                <a:gd name="connsiteY93" fmla="*/ 3501976 h 5548701"/>
                <a:gd name="connsiteX94" fmla="*/ 1544618 w 3960871"/>
                <a:gd name="connsiteY94" fmla="*/ 3581620 h 5548701"/>
                <a:gd name="connsiteX95" fmla="*/ 1551554 w 3960871"/>
                <a:gd name="connsiteY95" fmla="*/ 3574540 h 5548701"/>
                <a:gd name="connsiteX96" fmla="*/ 1567161 w 3960871"/>
                <a:gd name="connsiteY96" fmla="*/ 3575426 h 5548701"/>
                <a:gd name="connsiteX97" fmla="*/ 1578433 w 3960871"/>
                <a:gd name="connsiteY97" fmla="*/ 3586929 h 5548701"/>
                <a:gd name="connsiteX98" fmla="*/ 1613115 w 3960871"/>
                <a:gd name="connsiteY98" fmla="*/ 3594009 h 5548701"/>
                <a:gd name="connsiteX99" fmla="*/ 1653867 w 3960871"/>
                <a:gd name="connsiteY99" fmla="*/ 3578080 h 5548701"/>
                <a:gd name="connsiteX100" fmla="*/ 1694619 w 3960871"/>
                <a:gd name="connsiteY100" fmla="*/ 3586929 h 5548701"/>
                <a:gd name="connsiteX101" fmla="*/ 1693752 w 3960871"/>
                <a:gd name="connsiteY101" fmla="*/ 3627636 h 5548701"/>
                <a:gd name="connsiteX102" fmla="*/ 1721498 w 3960871"/>
                <a:gd name="connsiteY102" fmla="*/ 3656839 h 5548701"/>
                <a:gd name="connsiteX103" fmla="*/ 1761383 w 3960871"/>
                <a:gd name="connsiteY103" fmla="*/ 3656839 h 5548701"/>
                <a:gd name="connsiteX104" fmla="*/ 1760429 w 3960871"/>
                <a:gd name="connsiteY104" fmla="*/ 3685379 h 5548701"/>
                <a:gd name="connsiteX105" fmla="*/ 1778441 w 3960871"/>
                <a:gd name="connsiteY105" fmla="*/ 3689061 h 5548701"/>
                <a:gd name="connsiteX106" fmla="*/ 1800298 w 3960871"/>
                <a:gd name="connsiteY106" fmla="*/ 3684413 h 5548701"/>
                <a:gd name="connsiteX107" fmla="*/ 1813047 w 3960871"/>
                <a:gd name="connsiteY107" fmla="*/ 3669542 h 5548701"/>
                <a:gd name="connsiteX108" fmla="*/ 1833083 w 3960871"/>
                <a:gd name="connsiteY108" fmla="*/ 3667683 h 5548701"/>
                <a:gd name="connsiteX109" fmla="*/ 1855684 w 3960871"/>
                <a:gd name="connsiteY109" fmla="*/ 3637806 h 5548701"/>
                <a:gd name="connsiteX110" fmla="*/ 1862226 w 3960871"/>
                <a:gd name="connsiteY110" fmla="*/ 3644447 h 5548701"/>
                <a:gd name="connsiteX111" fmla="*/ 1853117 w 3960871"/>
                <a:gd name="connsiteY111" fmla="*/ 3669542 h 5548701"/>
                <a:gd name="connsiteX112" fmla="*/ 1870421 w 3960871"/>
                <a:gd name="connsiteY112" fmla="*/ 3712298 h 5548701"/>
                <a:gd name="connsiteX113" fmla="*/ 1874064 w 3960871"/>
                <a:gd name="connsiteY113" fmla="*/ 3742970 h 5548701"/>
                <a:gd name="connsiteX114" fmla="*/ 1873154 w 3960871"/>
                <a:gd name="connsiteY114" fmla="*/ 3769925 h 5548701"/>
                <a:gd name="connsiteX115" fmla="*/ 1893189 w 3960871"/>
                <a:gd name="connsiteY115" fmla="*/ 3781078 h 5548701"/>
                <a:gd name="connsiteX116" fmla="*/ 1911403 w 3960871"/>
                <a:gd name="connsiteY116" fmla="*/ 3782937 h 5548701"/>
                <a:gd name="connsiteX117" fmla="*/ 1913224 w 3960871"/>
                <a:gd name="connsiteY117" fmla="*/ 3799668 h 5548701"/>
                <a:gd name="connsiteX118" fmla="*/ 1923242 w 3960871"/>
                <a:gd name="connsiteY118" fmla="*/ 3816398 h 5548701"/>
                <a:gd name="connsiteX119" fmla="*/ 1921420 w 3960871"/>
                <a:gd name="connsiteY119" fmla="*/ 3828481 h 5548701"/>
                <a:gd name="connsiteX120" fmla="*/ 1909581 w 3960871"/>
                <a:gd name="connsiteY120" fmla="*/ 3831270 h 5548701"/>
                <a:gd name="connsiteX121" fmla="*/ 1906849 w 3960871"/>
                <a:gd name="connsiteY121" fmla="*/ 3821975 h 5548701"/>
                <a:gd name="connsiteX122" fmla="*/ 1894100 w 3960871"/>
                <a:gd name="connsiteY122" fmla="*/ 3826622 h 5548701"/>
                <a:gd name="connsiteX123" fmla="*/ 1890457 w 3960871"/>
                <a:gd name="connsiteY123" fmla="*/ 3846141 h 5548701"/>
                <a:gd name="connsiteX124" fmla="*/ 1878618 w 3960871"/>
                <a:gd name="connsiteY124" fmla="*/ 3858224 h 5548701"/>
                <a:gd name="connsiteX125" fmla="*/ 1885903 w 3960871"/>
                <a:gd name="connsiteY125" fmla="*/ 3884249 h 5548701"/>
                <a:gd name="connsiteX126" fmla="*/ 1875886 w 3960871"/>
                <a:gd name="connsiteY126" fmla="*/ 3924216 h 5548701"/>
                <a:gd name="connsiteX127" fmla="*/ 1895010 w 3960871"/>
                <a:gd name="connsiteY127" fmla="*/ 3936299 h 5548701"/>
                <a:gd name="connsiteX128" fmla="*/ 1912314 w 3960871"/>
                <a:gd name="connsiteY128" fmla="*/ 3958606 h 5548701"/>
                <a:gd name="connsiteX129" fmla="*/ 1907760 w 3960871"/>
                <a:gd name="connsiteY129" fmla="*/ 3967901 h 5548701"/>
                <a:gd name="connsiteX130" fmla="*/ 1909581 w 3960871"/>
                <a:gd name="connsiteY130" fmla="*/ 3979055 h 5548701"/>
                <a:gd name="connsiteX131" fmla="*/ 1884992 w 3960871"/>
                <a:gd name="connsiteY131" fmla="*/ 3993927 h 5548701"/>
                <a:gd name="connsiteX132" fmla="*/ 1879528 w 3960871"/>
                <a:gd name="connsiteY132" fmla="*/ 4009728 h 5548701"/>
                <a:gd name="connsiteX133" fmla="*/ 1809404 w 3960871"/>
                <a:gd name="connsiteY133" fmla="*/ 4037612 h 5548701"/>
                <a:gd name="connsiteX134" fmla="*/ 1823065 w 3960871"/>
                <a:gd name="connsiteY134" fmla="*/ 4052483 h 5548701"/>
                <a:gd name="connsiteX135" fmla="*/ 1815780 w 3960871"/>
                <a:gd name="connsiteY135" fmla="*/ 4067355 h 5548701"/>
                <a:gd name="connsiteX136" fmla="*/ 1833083 w 3960871"/>
                <a:gd name="connsiteY136" fmla="*/ 4098957 h 5548701"/>
                <a:gd name="connsiteX137" fmla="*/ 1851297 w 3960871"/>
                <a:gd name="connsiteY137" fmla="*/ 4098957 h 5548701"/>
                <a:gd name="connsiteX138" fmla="*/ 1872243 w 3960871"/>
                <a:gd name="connsiteY138" fmla="*/ 4117546 h 5548701"/>
                <a:gd name="connsiteX139" fmla="*/ 1884082 w 3960871"/>
                <a:gd name="connsiteY139" fmla="*/ 4126841 h 5548701"/>
                <a:gd name="connsiteX140" fmla="*/ 1895921 w 3960871"/>
                <a:gd name="connsiteY140" fmla="*/ 4175173 h 5548701"/>
                <a:gd name="connsiteX141" fmla="*/ 1881349 w 3960871"/>
                <a:gd name="connsiteY141" fmla="*/ 4193762 h 5548701"/>
                <a:gd name="connsiteX142" fmla="*/ 1896832 w 3960871"/>
                <a:gd name="connsiteY142" fmla="*/ 4199339 h 5548701"/>
                <a:gd name="connsiteX143" fmla="*/ 1902296 w 3960871"/>
                <a:gd name="connsiteY143" fmla="*/ 4209564 h 5548701"/>
                <a:gd name="connsiteX144" fmla="*/ 1948742 w 3960871"/>
                <a:gd name="connsiteY144" fmla="*/ 4229082 h 5548701"/>
                <a:gd name="connsiteX145" fmla="*/ 1986991 w 3960871"/>
                <a:gd name="connsiteY145" fmla="*/ 4230941 h 5548701"/>
                <a:gd name="connsiteX146" fmla="*/ 1997008 w 3960871"/>
                <a:gd name="connsiteY146" fmla="*/ 4243954 h 5548701"/>
                <a:gd name="connsiteX147" fmla="*/ 2015222 w 3960871"/>
                <a:gd name="connsiteY147" fmla="*/ 4250460 h 5548701"/>
                <a:gd name="connsiteX148" fmla="*/ 2017044 w 3960871"/>
                <a:gd name="connsiteY148" fmla="*/ 4276485 h 5548701"/>
                <a:gd name="connsiteX149" fmla="*/ 2069313 w 3960871"/>
                <a:gd name="connsiteY149" fmla="*/ 4257313 h 5548701"/>
                <a:gd name="connsiteX150" fmla="*/ 2062579 w 3960871"/>
                <a:gd name="connsiteY150" fmla="*/ 4282062 h 5548701"/>
                <a:gd name="connsiteX151" fmla="*/ 2075328 w 3960871"/>
                <a:gd name="connsiteY151" fmla="*/ 4304369 h 5548701"/>
                <a:gd name="connsiteX152" fmla="*/ 2056204 w 3960871"/>
                <a:gd name="connsiteY152" fmla="*/ 4313664 h 5548701"/>
                <a:gd name="connsiteX153" fmla="*/ 2068043 w 3960871"/>
                <a:gd name="connsiteY153" fmla="*/ 4321100 h 5548701"/>
                <a:gd name="connsiteX154" fmla="*/ 2078061 w 3960871"/>
                <a:gd name="connsiteY154" fmla="*/ 4341548 h 5548701"/>
                <a:gd name="connsiteX155" fmla="*/ 2064400 w 3960871"/>
                <a:gd name="connsiteY155" fmla="*/ 4361067 h 5548701"/>
                <a:gd name="connsiteX156" fmla="*/ 2056204 w 3960871"/>
                <a:gd name="connsiteY156" fmla="*/ 4380586 h 5548701"/>
                <a:gd name="connsiteX157" fmla="*/ 2033436 w 3960871"/>
                <a:gd name="connsiteY157" fmla="*/ 4400105 h 5548701"/>
                <a:gd name="connsiteX158" fmla="*/ 2037990 w 3960871"/>
                <a:gd name="connsiteY158" fmla="*/ 4411258 h 5548701"/>
                <a:gd name="connsiteX159" fmla="*/ 2053472 w 3960871"/>
                <a:gd name="connsiteY159" fmla="*/ 4401034 h 5548701"/>
                <a:gd name="connsiteX160" fmla="*/ 2052561 w 3960871"/>
                <a:gd name="connsiteY160" fmla="*/ 4432636 h 5548701"/>
                <a:gd name="connsiteX161" fmla="*/ 2033436 w 3960871"/>
                <a:gd name="connsiteY161" fmla="*/ 4438213 h 5548701"/>
                <a:gd name="connsiteX162" fmla="*/ 2042543 w 3960871"/>
                <a:gd name="connsiteY162" fmla="*/ 4480040 h 5548701"/>
                <a:gd name="connsiteX163" fmla="*/ 2017044 w 3960871"/>
                <a:gd name="connsiteY163" fmla="*/ 4512571 h 5548701"/>
                <a:gd name="connsiteX164" fmla="*/ 2007937 w 3960871"/>
                <a:gd name="connsiteY164" fmla="*/ 4507923 h 5548701"/>
                <a:gd name="connsiteX165" fmla="*/ 2001562 w 3960871"/>
                <a:gd name="connsiteY165" fmla="*/ 4520936 h 5548701"/>
                <a:gd name="connsiteX166" fmla="*/ 1984259 w 3960871"/>
                <a:gd name="connsiteY166" fmla="*/ 4509783 h 5548701"/>
                <a:gd name="connsiteX167" fmla="*/ 1950563 w 3960871"/>
                <a:gd name="connsiteY167" fmla="*/ 4519077 h 5548701"/>
                <a:gd name="connsiteX168" fmla="*/ 1963313 w 3960871"/>
                <a:gd name="connsiteY168" fmla="*/ 4536737 h 5548701"/>
                <a:gd name="connsiteX169" fmla="*/ 1934170 w 3960871"/>
                <a:gd name="connsiteY169" fmla="*/ 4572057 h 5548701"/>
                <a:gd name="connsiteX170" fmla="*/ 1926885 w 3960871"/>
                <a:gd name="connsiteY170" fmla="*/ 4600870 h 5548701"/>
                <a:gd name="connsiteX171" fmla="*/ 1898653 w 3960871"/>
                <a:gd name="connsiteY171" fmla="*/ 4582281 h 5548701"/>
                <a:gd name="connsiteX172" fmla="*/ 1865868 w 3960871"/>
                <a:gd name="connsiteY172" fmla="*/ 4631543 h 5548701"/>
                <a:gd name="connsiteX173" fmla="*/ 1869511 w 3960871"/>
                <a:gd name="connsiteY173" fmla="*/ 4645485 h 5548701"/>
                <a:gd name="connsiteX174" fmla="*/ 1869511 w 3960871"/>
                <a:gd name="connsiteY174" fmla="*/ 4657568 h 5548701"/>
                <a:gd name="connsiteX175" fmla="*/ 1884992 w 3960871"/>
                <a:gd name="connsiteY175" fmla="*/ 4678016 h 5548701"/>
                <a:gd name="connsiteX176" fmla="*/ 1876796 w 3960871"/>
                <a:gd name="connsiteY176" fmla="*/ 4700324 h 5548701"/>
                <a:gd name="connsiteX177" fmla="*/ 1880439 w 3960871"/>
                <a:gd name="connsiteY177" fmla="*/ 4714266 h 5548701"/>
                <a:gd name="connsiteX178" fmla="*/ 1874976 w 3960871"/>
                <a:gd name="connsiteY178" fmla="*/ 4726348 h 5548701"/>
                <a:gd name="connsiteX179" fmla="*/ 1886814 w 3960871"/>
                <a:gd name="connsiteY179" fmla="*/ 4729137 h 5548701"/>
                <a:gd name="connsiteX180" fmla="*/ 1911403 w 3960871"/>
                <a:gd name="connsiteY180" fmla="*/ 4765386 h 5548701"/>
                <a:gd name="connsiteX181" fmla="*/ 1944188 w 3960871"/>
                <a:gd name="connsiteY181" fmla="*/ 4783976 h 5548701"/>
                <a:gd name="connsiteX182" fmla="*/ 1942366 w 3960871"/>
                <a:gd name="connsiteY182" fmla="*/ 4806283 h 5548701"/>
                <a:gd name="connsiteX183" fmla="*/ 1965369 w 3960871"/>
                <a:gd name="connsiteY183" fmla="*/ 4849738 h 5548701"/>
                <a:gd name="connsiteX184" fmla="*/ 1997919 w 3960871"/>
                <a:gd name="connsiteY184" fmla="*/ 4851827 h 5548701"/>
                <a:gd name="connsiteX185" fmla="*/ 2058025 w 3960871"/>
                <a:gd name="connsiteY185" fmla="*/ 4830450 h 5548701"/>
                <a:gd name="connsiteX186" fmla="*/ 2153649 w 3960871"/>
                <a:gd name="connsiteY186" fmla="*/ 4863910 h 5548701"/>
                <a:gd name="connsiteX187" fmla="*/ 2186433 w 3960871"/>
                <a:gd name="connsiteY187" fmla="*/ 4963364 h 5548701"/>
                <a:gd name="connsiteX188" fmla="*/ 2386787 w 3960871"/>
                <a:gd name="connsiteY188" fmla="*/ 5174353 h 5548701"/>
                <a:gd name="connsiteX189" fmla="*/ 2560730 w 3960871"/>
                <a:gd name="connsiteY189" fmla="*/ 5239416 h 5548701"/>
                <a:gd name="connsiteX190" fmla="*/ 2702849 w 3960871"/>
                <a:gd name="connsiteY190" fmla="*/ 5188594 h 5548701"/>
                <a:gd name="connsiteX191" fmla="*/ 2821189 w 3960871"/>
                <a:gd name="connsiteY191" fmla="*/ 5291466 h 5548701"/>
                <a:gd name="connsiteX192" fmla="*/ 2958705 w 3960871"/>
                <a:gd name="connsiteY192" fmla="*/ 5242204 h 5548701"/>
                <a:gd name="connsiteX193" fmla="*/ 3220075 w 3960871"/>
                <a:gd name="connsiteY193" fmla="*/ 5432745 h 5548701"/>
                <a:gd name="connsiteX194" fmla="*/ 3442059 w 3960871"/>
                <a:gd name="connsiteY194" fmla="*/ 5548701 h 5548701"/>
                <a:gd name="connsiteX195" fmla="*/ 3593461 w 3960871"/>
                <a:gd name="connsiteY195" fmla="*/ 5386271 h 5548701"/>
                <a:gd name="connsiteX196" fmla="*/ 3788350 w 3960871"/>
                <a:gd name="connsiteY196" fmla="*/ 4829519 h 5548701"/>
                <a:gd name="connsiteX197" fmla="*/ 3960471 w 3960871"/>
                <a:gd name="connsiteY197" fmla="*/ 4624106 h 5548701"/>
                <a:gd name="connsiteX198" fmla="*/ 3909952 w 3960871"/>
                <a:gd name="connsiteY198" fmla="*/ 4539470 h 5548701"/>
                <a:gd name="connsiteX199" fmla="*/ 3707685 w 3960871"/>
                <a:gd name="connsiteY199" fmla="*/ 3801921 h 5548701"/>
                <a:gd name="connsiteX200" fmla="*/ 3737830 w 3960871"/>
                <a:gd name="connsiteY200" fmla="*/ 3289455 h 5548701"/>
                <a:gd name="connsiteX201" fmla="*/ 3446427 w 3960871"/>
                <a:gd name="connsiteY201" fmla="*/ 2666457 h 5548701"/>
                <a:gd name="connsiteX202" fmla="*/ 2853575 w 3960871"/>
                <a:gd name="connsiteY202" fmla="*/ 2676506 h 5548701"/>
                <a:gd name="connsiteX203" fmla="*/ 2572221 w 3960871"/>
                <a:gd name="connsiteY203" fmla="*/ 2475539 h 5548701"/>
                <a:gd name="connsiteX204" fmla="*/ 2793285 w 3960871"/>
                <a:gd name="connsiteY204" fmla="*/ 2274572 h 5548701"/>
                <a:gd name="connsiteX205" fmla="*/ 2873671 w 3960871"/>
                <a:gd name="connsiteY205" fmla="*/ 2013314 h 5548701"/>
                <a:gd name="connsiteX206" fmla="*/ 3144977 w 3960871"/>
                <a:gd name="connsiteY206" fmla="*/ 1782202 h 5548701"/>
                <a:gd name="connsiteX207" fmla="*/ 2984203 w 3960871"/>
                <a:gd name="connsiteY207" fmla="*/ 1330027 h 5548701"/>
                <a:gd name="connsiteX208" fmla="*/ 3165074 w 3960871"/>
                <a:gd name="connsiteY208" fmla="*/ 1108963 h 5548701"/>
                <a:gd name="connsiteX209" fmla="*/ 3438708 w 3960871"/>
                <a:gd name="connsiteY209" fmla="*/ 708324 h 5548701"/>
                <a:gd name="connsiteX210" fmla="*/ 3377270 w 3960871"/>
                <a:gd name="connsiteY210" fmla="*/ 563993 h 5548701"/>
                <a:gd name="connsiteX211" fmla="*/ 3316598 w 3960871"/>
                <a:gd name="connsiteY211" fmla="*/ 440404 h 5548701"/>
                <a:gd name="connsiteX212" fmla="*/ 3332784 w 3960871"/>
                <a:gd name="connsiteY212" fmla="*/ 263417 h 5548701"/>
                <a:gd name="connsiteX213" fmla="*/ 3106192 w 3960871"/>
                <a:gd name="connsiteY213" fmla="*/ 128907 h 5548701"/>
                <a:gd name="connsiteX214" fmla="*/ 3124462 w 3960871"/>
                <a:gd name="connsiteY214" fmla="*/ 12400 h 5548701"/>
                <a:gd name="connsiteX215" fmla="*/ 3020642 w 3960871"/>
                <a:gd name="connsiteY215" fmla="*/ 1477 h 5548701"/>
                <a:gd name="connsiteX216" fmla="*/ 2958526 w 3960871"/>
                <a:gd name="connsiteY216" fmla="*/ 38129 h 5548701"/>
                <a:gd name="connsiteX217" fmla="*/ 2965150 w 3960871"/>
                <a:gd name="connsiteY217" fmla="*/ 223300 h 5548701"/>
                <a:gd name="connsiteX218" fmla="*/ 2780177 w 3960871"/>
                <a:gd name="connsiteY218" fmla="*/ 305894 h 5548701"/>
                <a:gd name="connsiteX219" fmla="*/ 2762617 w 3960871"/>
                <a:gd name="connsiteY219" fmla="*/ 448814 h 5548701"/>
                <a:gd name="connsiteX0" fmla="*/ 2762617 w 3960471"/>
                <a:gd name="connsiteY0" fmla="*/ 448814 h 5548701"/>
                <a:gd name="connsiteX1" fmla="*/ 2424105 w 3960471"/>
                <a:gd name="connsiteY1" fmla="*/ 558395 h 5548701"/>
                <a:gd name="connsiteX2" fmla="*/ 2293527 w 3960471"/>
                <a:gd name="connsiteY2" fmla="*/ 545493 h 5548701"/>
                <a:gd name="connsiteX3" fmla="*/ 2241444 w 3960471"/>
                <a:gd name="connsiteY3" fmla="*/ 716503 h 5548701"/>
                <a:gd name="connsiteX4" fmla="*/ 2040286 w 3960471"/>
                <a:gd name="connsiteY4" fmla="*/ 792017 h 5548701"/>
                <a:gd name="connsiteX5" fmla="*/ 1996355 w 3960471"/>
                <a:gd name="connsiteY5" fmla="*/ 709423 h 5548701"/>
                <a:gd name="connsiteX6" fmla="*/ 1883059 w 3960471"/>
                <a:gd name="connsiteY6" fmla="*/ 810896 h 5548701"/>
                <a:gd name="connsiteX7" fmla="*/ 1700399 w 3960471"/>
                <a:gd name="connsiteY7" fmla="*/ 820335 h 5548701"/>
                <a:gd name="connsiteX8" fmla="*/ 1591727 w 3960471"/>
                <a:gd name="connsiteY8" fmla="*/ 910008 h 5548701"/>
                <a:gd name="connsiteX9" fmla="*/ 1478186 w 3960471"/>
                <a:gd name="connsiteY9" fmla="*/ 938674 h 5548701"/>
                <a:gd name="connsiteX10" fmla="*/ 1392881 w 3960471"/>
                <a:gd name="connsiteY10" fmla="*/ 1179028 h 5548701"/>
                <a:gd name="connsiteX11" fmla="*/ 1249527 w 3960471"/>
                <a:gd name="connsiteY11" fmla="*/ 1112953 h 5548701"/>
                <a:gd name="connsiteX12" fmla="*/ 1184787 w 3960471"/>
                <a:gd name="connsiteY12" fmla="*/ 1226224 h 5548701"/>
                <a:gd name="connsiteX13" fmla="*/ 1214845 w 3960471"/>
                <a:gd name="connsiteY13" fmla="*/ 1445687 h 5548701"/>
                <a:gd name="connsiteX14" fmla="*/ 1062243 w 3960471"/>
                <a:gd name="connsiteY14" fmla="*/ 1497603 h 5548701"/>
                <a:gd name="connsiteX15" fmla="*/ 1018312 w 3960471"/>
                <a:gd name="connsiteY15" fmla="*/ 1415010 h 5548701"/>
                <a:gd name="connsiteX16" fmla="*/ 932762 w 3960471"/>
                <a:gd name="connsiteY16" fmla="*/ 1436248 h 5548701"/>
                <a:gd name="connsiteX17" fmla="*/ 902682 w 3960471"/>
                <a:gd name="connsiteY17" fmla="*/ 1355452 h 5548701"/>
                <a:gd name="connsiteX18" fmla="*/ 646054 w 3960471"/>
                <a:gd name="connsiteY18" fmla="*/ 1443327 h 5548701"/>
                <a:gd name="connsiteX19" fmla="*/ 553567 w 3960471"/>
                <a:gd name="connsiteY19" fmla="*/ 1318257 h 5548701"/>
                <a:gd name="connsiteX20" fmla="*/ 528134 w 3960471"/>
                <a:gd name="connsiteY20" fmla="*/ 1490524 h 5548701"/>
                <a:gd name="connsiteX21" fmla="*/ 384780 w 3960471"/>
                <a:gd name="connsiteY21" fmla="*/ 1490524 h 5548701"/>
                <a:gd name="connsiteX22" fmla="*/ 289981 w 3960471"/>
                <a:gd name="connsiteY22" fmla="*/ 1625034 h 5548701"/>
                <a:gd name="connsiteX23" fmla="*/ 132783 w 3960471"/>
                <a:gd name="connsiteY23" fmla="*/ 1704252 h 5548701"/>
                <a:gd name="connsiteX24" fmla="*/ 137379 w 3960471"/>
                <a:gd name="connsiteY24" fmla="*/ 1825618 h 5548701"/>
                <a:gd name="connsiteX25" fmla="*/ 33332 w 3960471"/>
                <a:gd name="connsiteY25" fmla="*/ 1927091 h 5548701"/>
                <a:gd name="connsiteX26" fmla="*/ 6257 w 3960471"/>
                <a:gd name="connsiteY26" fmla="*/ 2273583 h 5548701"/>
                <a:gd name="connsiteX27" fmla="*/ 63390 w 3960471"/>
                <a:gd name="connsiteY27" fmla="*/ 2443891 h 5548701"/>
                <a:gd name="connsiteX28" fmla="*/ 125819 w 3960471"/>
                <a:gd name="connsiteY28" fmla="*/ 2469849 h 5548701"/>
                <a:gd name="connsiteX29" fmla="*/ 169750 w 3960471"/>
                <a:gd name="connsiteY29" fmla="*/ 2613798 h 5548701"/>
                <a:gd name="connsiteX30" fmla="*/ 358836 w 3960471"/>
                <a:gd name="connsiteY30" fmla="*/ 2804548 h 5548701"/>
                <a:gd name="connsiteX31" fmla="*/ 521198 w 3960471"/>
                <a:gd name="connsiteY31" fmla="*/ 2892257 h 5548701"/>
                <a:gd name="connsiteX32" fmla="*/ 598137 w 3960471"/>
                <a:gd name="connsiteY32" fmla="*/ 3135838 h 5548701"/>
                <a:gd name="connsiteX33" fmla="*/ 424087 w 3960471"/>
                <a:gd name="connsiteY33" fmla="*/ 3331184 h 5548701"/>
                <a:gd name="connsiteX34" fmla="*/ 292409 w 3960471"/>
                <a:gd name="connsiteY34" fmla="*/ 3556346 h 5548701"/>
                <a:gd name="connsiteX35" fmla="*/ 293251 w 3960471"/>
                <a:gd name="connsiteY35" fmla="*/ 3670361 h 5548701"/>
                <a:gd name="connsiteX36" fmla="*/ 335069 w 3960471"/>
                <a:gd name="connsiteY36" fmla="*/ 3679847 h 5548701"/>
                <a:gd name="connsiteX37" fmla="*/ 355879 w 3960471"/>
                <a:gd name="connsiteY37" fmla="*/ 3689581 h 5548701"/>
                <a:gd name="connsiteX38" fmla="*/ 379289 w 3960471"/>
                <a:gd name="connsiteY38" fmla="*/ 3682502 h 5548701"/>
                <a:gd name="connsiteX39" fmla="*/ 414839 w 3960471"/>
                <a:gd name="connsiteY39" fmla="*/ 3702855 h 5548701"/>
                <a:gd name="connsiteX40" fmla="*/ 446920 w 3960471"/>
                <a:gd name="connsiteY40" fmla="*/ 3695776 h 5548701"/>
                <a:gd name="connsiteX41" fmla="*/ 493741 w 3960471"/>
                <a:gd name="connsiteY41" fmla="*/ 3732943 h 5548701"/>
                <a:gd name="connsiteX42" fmla="*/ 522354 w 3960471"/>
                <a:gd name="connsiteY42" fmla="*/ 3724094 h 5548701"/>
                <a:gd name="connsiteX43" fmla="*/ 532759 w 3960471"/>
                <a:gd name="connsiteY43" fmla="*/ 3741792 h 5548701"/>
                <a:gd name="connsiteX44" fmla="*/ 569175 w 3960471"/>
                <a:gd name="connsiteY44" fmla="*/ 3717014 h 5548701"/>
                <a:gd name="connsiteX45" fmla="*/ 592586 w 3960471"/>
                <a:gd name="connsiteY45" fmla="*/ 3720554 h 5548701"/>
                <a:gd name="connsiteX46" fmla="*/ 610247 w 3960471"/>
                <a:gd name="connsiteY46" fmla="*/ 3714362 h 5548701"/>
                <a:gd name="connsiteX47" fmla="*/ 638542 w 3960471"/>
                <a:gd name="connsiteY47" fmla="*/ 3764424 h 5548701"/>
                <a:gd name="connsiteX48" fmla="*/ 654147 w 3960471"/>
                <a:gd name="connsiteY48" fmla="*/ 3775420 h 5548701"/>
                <a:gd name="connsiteX49" fmla="*/ 687095 w 3960471"/>
                <a:gd name="connsiteY49" fmla="*/ 3777190 h 5548701"/>
                <a:gd name="connsiteX50" fmla="*/ 692298 w 3960471"/>
                <a:gd name="connsiteY50" fmla="*/ 3751527 h 5548701"/>
                <a:gd name="connsiteX51" fmla="*/ 707038 w 3960471"/>
                <a:gd name="connsiteY51" fmla="*/ 3744447 h 5548701"/>
                <a:gd name="connsiteX52" fmla="*/ 706171 w 3960471"/>
                <a:gd name="connsiteY52" fmla="*/ 3728519 h 5548701"/>
                <a:gd name="connsiteX53" fmla="*/ 734784 w 3960471"/>
                <a:gd name="connsiteY53" fmla="*/ 3712590 h 5548701"/>
                <a:gd name="connsiteX54" fmla="*/ 751258 w 3960471"/>
                <a:gd name="connsiteY54" fmla="*/ 3718784 h 5548701"/>
                <a:gd name="connsiteX55" fmla="*/ 767732 w 3960471"/>
                <a:gd name="connsiteY55" fmla="*/ 3688697 h 5548701"/>
                <a:gd name="connsiteX56" fmla="*/ 818889 w 3960471"/>
                <a:gd name="connsiteY56" fmla="*/ 3698431 h 5548701"/>
                <a:gd name="connsiteX57" fmla="*/ 834496 w 3960471"/>
                <a:gd name="connsiteY57" fmla="*/ 3730288 h 5548701"/>
                <a:gd name="connsiteX58" fmla="*/ 868311 w 3960471"/>
                <a:gd name="connsiteY58" fmla="*/ 3683387 h 5548701"/>
                <a:gd name="connsiteX59" fmla="*/ 908196 w 3960471"/>
                <a:gd name="connsiteY59" fmla="*/ 3669228 h 5548701"/>
                <a:gd name="connsiteX60" fmla="*/ 934208 w 3960471"/>
                <a:gd name="connsiteY60" fmla="*/ 3674538 h 5548701"/>
                <a:gd name="connsiteX61" fmla="*/ 968890 w 3960471"/>
                <a:gd name="connsiteY61" fmla="*/ 3647105 h 5548701"/>
                <a:gd name="connsiteX62" fmla="*/ 994035 w 3960471"/>
                <a:gd name="connsiteY62" fmla="*/ 3640910 h 5548701"/>
                <a:gd name="connsiteX63" fmla="*/ 1026983 w 3960471"/>
                <a:gd name="connsiteY63" fmla="*/ 3599318 h 5548701"/>
                <a:gd name="connsiteX64" fmla="*/ 1054920 w 3960471"/>
                <a:gd name="connsiteY64" fmla="*/ 3580857 h 5548701"/>
                <a:gd name="connsiteX65" fmla="*/ 1068602 w 3960471"/>
                <a:gd name="connsiteY65" fmla="*/ 3593124 h 5548701"/>
                <a:gd name="connsiteX66" fmla="*/ 1093747 w 3960471"/>
                <a:gd name="connsiteY66" fmla="*/ 3608168 h 5548701"/>
                <a:gd name="connsiteX67" fmla="*/ 1105885 w 3960471"/>
                <a:gd name="connsiteY67" fmla="*/ 3580735 h 5548701"/>
                <a:gd name="connsiteX68" fmla="*/ 1116290 w 3960471"/>
                <a:gd name="connsiteY68" fmla="*/ 3585159 h 5548701"/>
                <a:gd name="connsiteX69" fmla="*/ 1138834 w 3960471"/>
                <a:gd name="connsiteY69" fmla="*/ 3550647 h 5548701"/>
                <a:gd name="connsiteX70" fmla="*/ 1159643 w 3960471"/>
                <a:gd name="connsiteY70" fmla="*/ 3545337 h 5548701"/>
                <a:gd name="connsiteX71" fmla="*/ 1169181 w 3960471"/>
                <a:gd name="connsiteY71" fmla="*/ 3554187 h 5548701"/>
                <a:gd name="connsiteX72" fmla="*/ 1177851 w 3960471"/>
                <a:gd name="connsiteY72" fmla="*/ 3545337 h 5548701"/>
                <a:gd name="connsiteX73" fmla="*/ 1187389 w 3960471"/>
                <a:gd name="connsiteY73" fmla="*/ 3543568 h 5548701"/>
                <a:gd name="connsiteX74" fmla="*/ 1189990 w 3960471"/>
                <a:gd name="connsiteY74" fmla="*/ 3533833 h 5548701"/>
                <a:gd name="connsiteX75" fmla="*/ 1204730 w 3960471"/>
                <a:gd name="connsiteY75" fmla="*/ 3527639 h 5548701"/>
                <a:gd name="connsiteX76" fmla="*/ 1251551 w 3960471"/>
                <a:gd name="connsiteY76" fmla="*/ 3524099 h 5548701"/>
                <a:gd name="connsiteX77" fmla="*/ 1263690 w 3960471"/>
                <a:gd name="connsiteY77" fmla="*/ 3532948 h 5548701"/>
                <a:gd name="connsiteX78" fmla="*/ 1274095 w 3960471"/>
                <a:gd name="connsiteY78" fmla="*/ 3522329 h 5548701"/>
                <a:gd name="connsiteX79" fmla="*/ 1278430 w 3960471"/>
                <a:gd name="connsiteY79" fmla="*/ 3501976 h 5548701"/>
                <a:gd name="connsiteX80" fmla="*/ 1273228 w 3960471"/>
                <a:gd name="connsiteY80" fmla="*/ 3489587 h 5548701"/>
                <a:gd name="connsiteX81" fmla="*/ 1289702 w 3960471"/>
                <a:gd name="connsiteY81" fmla="*/ 3474543 h 5548701"/>
                <a:gd name="connsiteX82" fmla="*/ 1300974 w 3960471"/>
                <a:gd name="connsiteY82" fmla="*/ 3476313 h 5548701"/>
                <a:gd name="connsiteX83" fmla="*/ 1300974 w 3960471"/>
                <a:gd name="connsiteY83" fmla="*/ 3499321 h 5548701"/>
                <a:gd name="connsiteX84" fmla="*/ 1315714 w 3960471"/>
                <a:gd name="connsiteY84" fmla="*/ 3489587 h 5548701"/>
                <a:gd name="connsiteX85" fmla="*/ 1327853 w 3960471"/>
                <a:gd name="connsiteY85" fmla="*/ 3486932 h 5548701"/>
                <a:gd name="connsiteX86" fmla="*/ 1350396 w 3960471"/>
                <a:gd name="connsiteY86" fmla="*/ 3479852 h 5548701"/>
                <a:gd name="connsiteX87" fmla="*/ 1374674 w 3960471"/>
                <a:gd name="connsiteY87" fmla="*/ 3482507 h 5548701"/>
                <a:gd name="connsiteX88" fmla="*/ 1368604 w 3960471"/>
                <a:gd name="connsiteY88" fmla="*/ 3494011 h 5548701"/>
                <a:gd name="connsiteX89" fmla="*/ 1369472 w 3960471"/>
                <a:gd name="connsiteY89" fmla="*/ 3517020 h 5548701"/>
                <a:gd name="connsiteX90" fmla="*/ 1392882 w 3960471"/>
                <a:gd name="connsiteY90" fmla="*/ 3492241 h 5548701"/>
                <a:gd name="connsiteX91" fmla="*/ 1416293 w 3960471"/>
                <a:gd name="connsiteY91" fmla="*/ 3491357 h 5548701"/>
                <a:gd name="connsiteX92" fmla="*/ 1442779 w 3960471"/>
                <a:gd name="connsiteY92" fmla="*/ 3466701 h 5548701"/>
                <a:gd name="connsiteX93" fmla="*/ 1499530 w 3960471"/>
                <a:gd name="connsiteY93" fmla="*/ 3501976 h 5548701"/>
                <a:gd name="connsiteX94" fmla="*/ 1544618 w 3960471"/>
                <a:gd name="connsiteY94" fmla="*/ 3581620 h 5548701"/>
                <a:gd name="connsiteX95" fmla="*/ 1551554 w 3960471"/>
                <a:gd name="connsiteY95" fmla="*/ 3574540 h 5548701"/>
                <a:gd name="connsiteX96" fmla="*/ 1567161 w 3960471"/>
                <a:gd name="connsiteY96" fmla="*/ 3575426 h 5548701"/>
                <a:gd name="connsiteX97" fmla="*/ 1578433 w 3960471"/>
                <a:gd name="connsiteY97" fmla="*/ 3586929 h 5548701"/>
                <a:gd name="connsiteX98" fmla="*/ 1613115 w 3960471"/>
                <a:gd name="connsiteY98" fmla="*/ 3594009 h 5548701"/>
                <a:gd name="connsiteX99" fmla="*/ 1653867 w 3960471"/>
                <a:gd name="connsiteY99" fmla="*/ 3578080 h 5548701"/>
                <a:gd name="connsiteX100" fmla="*/ 1694619 w 3960471"/>
                <a:gd name="connsiteY100" fmla="*/ 3586929 h 5548701"/>
                <a:gd name="connsiteX101" fmla="*/ 1693752 w 3960471"/>
                <a:gd name="connsiteY101" fmla="*/ 3627636 h 5548701"/>
                <a:gd name="connsiteX102" fmla="*/ 1721498 w 3960471"/>
                <a:gd name="connsiteY102" fmla="*/ 3656839 h 5548701"/>
                <a:gd name="connsiteX103" fmla="*/ 1761383 w 3960471"/>
                <a:gd name="connsiteY103" fmla="*/ 3656839 h 5548701"/>
                <a:gd name="connsiteX104" fmla="*/ 1760429 w 3960471"/>
                <a:gd name="connsiteY104" fmla="*/ 3685379 h 5548701"/>
                <a:gd name="connsiteX105" fmla="*/ 1778441 w 3960471"/>
                <a:gd name="connsiteY105" fmla="*/ 3689061 h 5548701"/>
                <a:gd name="connsiteX106" fmla="*/ 1800298 w 3960471"/>
                <a:gd name="connsiteY106" fmla="*/ 3684413 h 5548701"/>
                <a:gd name="connsiteX107" fmla="*/ 1813047 w 3960471"/>
                <a:gd name="connsiteY107" fmla="*/ 3669542 h 5548701"/>
                <a:gd name="connsiteX108" fmla="*/ 1833083 w 3960471"/>
                <a:gd name="connsiteY108" fmla="*/ 3667683 h 5548701"/>
                <a:gd name="connsiteX109" fmla="*/ 1855684 w 3960471"/>
                <a:gd name="connsiteY109" fmla="*/ 3637806 h 5548701"/>
                <a:gd name="connsiteX110" fmla="*/ 1862226 w 3960471"/>
                <a:gd name="connsiteY110" fmla="*/ 3644447 h 5548701"/>
                <a:gd name="connsiteX111" fmla="*/ 1853117 w 3960471"/>
                <a:gd name="connsiteY111" fmla="*/ 3669542 h 5548701"/>
                <a:gd name="connsiteX112" fmla="*/ 1870421 w 3960471"/>
                <a:gd name="connsiteY112" fmla="*/ 3712298 h 5548701"/>
                <a:gd name="connsiteX113" fmla="*/ 1874064 w 3960471"/>
                <a:gd name="connsiteY113" fmla="*/ 3742970 h 5548701"/>
                <a:gd name="connsiteX114" fmla="*/ 1873154 w 3960471"/>
                <a:gd name="connsiteY114" fmla="*/ 3769925 h 5548701"/>
                <a:gd name="connsiteX115" fmla="*/ 1893189 w 3960471"/>
                <a:gd name="connsiteY115" fmla="*/ 3781078 h 5548701"/>
                <a:gd name="connsiteX116" fmla="*/ 1911403 w 3960471"/>
                <a:gd name="connsiteY116" fmla="*/ 3782937 h 5548701"/>
                <a:gd name="connsiteX117" fmla="*/ 1913224 w 3960471"/>
                <a:gd name="connsiteY117" fmla="*/ 3799668 h 5548701"/>
                <a:gd name="connsiteX118" fmla="*/ 1923242 w 3960471"/>
                <a:gd name="connsiteY118" fmla="*/ 3816398 h 5548701"/>
                <a:gd name="connsiteX119" fmla="*/ 1921420 w 3960471"/>
                <a:gd name="connsiteY119" fmla="*/ 3828481 h 5548701"/>
                <a:gd name="connsiteX120" fmla="*/ 1909581 w 3960471"/>
                <a:gd name="connsiteY120" fmla="*/ 3831270 h 5548701"/>
                <a:gd name="connsiteX121" fmla="*/ 1906849 w 3960471"/>
                <a:gd name="connsiteY121" fmla="*/ 3821975 h 5548701"/>
                <a:gd name="connsiteX122" fmla="*/ 1894100 w 3960471"/>
                <a:gd name="connsiteY122" fmla="*/ 3826622 h 5548701"/>
                <a:gd name="connsiteX123" fmla="*/ 1890457 w 3960471"/>
                <a:gd name="connsiteY123" fmla="*/ 3846141 h 5548701"/>
                <a:gd name="connsiteX124" fmla="*/ 1878618 w 3960471"/>
                <a:gd name="connsiteY124" fmla="*/ 3858224 h 5548701"/>
                <a:gd name="connsiteX125" fmla="*/ 1885903 w 3960471"/>
                <a:gd name="connsiteY125" fmla="*/ 3884249 h 5548701"/>
                <a:gd name="connsiteX126" fmla="*/ 1875886 w 3960471"/>
                <a:gd name="connsiteY126" fmla="*/ 3924216 h 5548701"/>
                <a:gd name="connsiteX127" fmla="*/ 1895010 w 3960471"/>
                <a:gd name="connsiteY127" fmla="*/ 3936299 h 5548701"/>
                <a:gd name="connsiteX128" fmla="*/ 1912314 w 3960471"/>
                <a:gd name="connsiteY128" fmla="*/ 3958606 h 5548701"/>
                <a:gd name="connsiteX129" fmla="*/ 1907760 w 3960471"/>
                <a:gd name="connsiteY129" fmla="*/ 3967901 h 5548701"/>
                <a:gd name="connsiteX130" fmla="*/ 1909581 w 3960471"/>
                <a:gd name="connsiteY130" fmla="*/ 3979055 h 5548701"/>
                <a:gd name="connsiteX131" fmla="*/ 1884992 w 3960471"/>
                <a:gd name="connsiteY131" fmla="*/ 3993927 h 5548701"/>
                <a:gd name="connsiteX132" fmla="*/ 1879528 w 3960471"/>
                <a:gd name="connsiteY132" fmla="*/ 4009728 h 5548701"/>
                <a:gd name="connsiteX133" fmla="*/ 1809404 w 3960471"/>
                <a:gd name="connsiteY133" fmla="*/ 4037612 h 5548701"/>
                <a:gd name="connsiteX134" fmla="*/ 1823065 w 3960471"/>
                <a:gd name="connsiteY134" fmla="*/ 4052483 h 5548701"/>
                <a:gd name="connsiteX135" fmla="*/ 1815780 w 3960471"/>
                <a:gd name="connsiteY135" fmla="*/ 4067355 h 5548701"/>
                <a:gd name="connsiteX136" fmla="*/ 1833083 w 3960471"/>
                <a:gd name="connsiteY136" fmla="*/ 4098957 h 5548701"/>
                <a:gd name="connsiteX137" fmla="*/ 1851297 w 3960471"/>
                <a:gd name="connsiteY137" fmla="*/ 4098957 h 5548701"/>
                <a:gd name="connsiteX138" fmla="*/ 1872243 w 3960471"/>
                <a:gd name="connsiteY138" fmla="*/ 4117546 h 5548701"/>
                <a:gd name="connsiteX139" fmla="*/ 1884082 w 3960471"/>
                <a:gd name="connsiteY139" fmla="*/ 4126841 h 5548701"/>
                <a:gd name="connsiteX140" fmla="*/ 1895921 w 3960471"/>
                <a:gd name="connsiteY140" fmla="*/ 4175173 h 5548701"/>
                <a:gd name="connsiteX141" fmla="*/ 1881349 w 3960471"/>
                <a:gd name="connsiteY141" fmla="*/ 4193762 h 5548701"/>
                <a:gd name="connsiteX142" fmla="*/ 1896832 w 3960471"/>
                <a:gd name="connsiteY142" fmla="*/ 4199339 h 5548701"/>
                <a:gd name="connsiteX143" fmla="*/ 1902296 w 3960471"/>
                <a:gd name="connsiteY143" fmla="*/ 4209564 h 5548701"/>
                <a:gd name="connsiteX144" fmla="*/ 1948742 w 3960471"/>
                <a:gd name="connsiteY144" fmla="*/ 4229082 h 5548701"/>
                <a:gd name="connsiteX145" fmla="*/ 1986991 w 3960471"/>
                <a:gd name="connsiteY145" fmla="*/ 4230941 h 5548701"/>
                <a:gd name="connsiteX146" fmla="*/ 1997008 w 3960471"/>
                <a:gd name="connsiteY146" fmla="*/ 4243954 h 5548701"/>
                <a:gd name="connsiteX147" fmla="*/ 2015222 w 3960471"/>
                <a:gd name="connsiteY147" fmla="*/ 4250460 h 5548701"/>
                <a:gd name="connsiteX148" fmla="*/ 2017044 w 3960471"/>
                <a:gd name="connsiteY148" fmla="*/ 4276485 h 5548701"/>
                <a:gd name="connsiteX149" fmla="*/ 2069313 w 3960471"/>
                <a:gd name="connsiteY149" fmla="*/ 4257313 h 5548701"/>
                <a:gd name="connsiteX150" fmla="*/ 2062579 w 3960471"/>
                <a:gd name="connsiteY150" fmla="*/ 4282062 h 5548701"/>
                <a:gd name="connsiteX151" fmla="*/ 2075328 w 3960471"/>
                <a:gd name="connsiteY151" fmla="*/ 4304369 h 5548701"/>
                <a:gd name="connsiteX152" fmla="*/ 2056204 w 3960471"/>
                <a:gd name="connsiteY152" fmla="*/ 4313664 h 5548701"/>
                <a:gd name="connsiteX153" fmla="*/ 2068043 w 3960471"/>
                <a:gd name="connsiteY153" fmla="*/ 4321100 h 5548701"/>
                <a:gd name="connsiteX154" fmla="*/ 2078061 w 3960471"/>
                <a:gd name="connsiteY154" fmla="*/ 4341548 h 5548701"/>
                <a:gd name="connsiteX155" fmla="*/ 2064400 w 3960471"/>
                <a:gd name="connsiteY155" fmla="*/ 4361067 h 5548701"/>
                <a:gd name="connsiteX156" fmla="*/ 2056204 w 3960471"/>
                <a:gd name="connsiteY156" fmla="*/ 4380586 h 5548701"/>
                <a:gd name="connsiteX157" fmla="*/ 2033436 w 3960471"/>
                <a:gd name="connsiteY157" fmla="*/ 4400105 h 5548701"/>
                <a:gd name="connsiteX158" fmla="*/ 2037990 w 3960471"/>
                <a:gd name="connsiteY158" fmla="*/ 4411258 h 5548701"/>
                <a:gd name="connsiteX159" fmla="*/ 2053472 w 3960471"/>
                <a:gd name="connsiteY159" fmla="*/ 4401034 h 5548701"/>
                <a:gd name="connsiteX160" fmla="*/ 2052561 w 3960471"/>
                <a:gd name="connsiteY160" fmla="*/ 4432636 h 5548701"/>
                <a:gd name="connsiteX161" fmla="*/ 2033436 w 3960471"/>
                <a:gd name="connsiteY161" fmla="*/ 4438213 h 5548701"/>
                <a:gd name="connsiteX162" fmla="*/ 2042543 w 3960471"/>
                <a:gd name="connsiteY162" fmla="*/ 4480040 h 5548701"/>
                <a:gd name="connsiteX163" fmla="*/ 2017044 w 3960471"/>
                <a:gd name="connsiteY163" fmla="*/ 4512571 h 5548701"/>
                <a:gd name="connsiteX164" fmla="*/ 2007937 w 3960471"/>
                <a:gd name="connsiteY164" fmla="*/ 4507923 h 5548701"/>
                <a:gd name="connsiteX165" fmla="*/ 2001562 w 3960471"/>
                <a:gd name="connsiteY165" fmla="*/ 4520936 h 5548701"/>
                <a:gd name="connsiteX166" fmla="*/ 1984259 w 3960471"/>
                <a:gd name="connsiteY166" fmla="*/ 4509783 h 5548701"/>
                <a:gd name="connsiteX167" fmla="*/ 1950563 w 3960471"/>
                <a:gd name="connsiteY167" fmla="*/ 4519077 h 5548701"/>
                <a:gd name="connsiteX168" fmla="*/ 1963313 w 3960471"/>
                <a:gd name="connsiteY168" fmla="*/ 4536737 h 5548701"/>
                <a:gd name="connsiteX169" fmla="*/ 1934170 w 3960471"/>
                <a:gd name="connsiteY169" fmla="*/ 4572057 h 5548701"/>
                <a:gd name="connsiteX170" fmla="*/ 1926885 w 3960471"/>
                <a:gd name="connsiteY170" fmla="*/ 4600870 h 5548701"/>
                <a:gd name="connsiteX171" fmla="*/ 1898653 w 3960471"/>
                <a:gd name="connsiteY171" fmla="*/ 4582281 h 5548701"/>
                <a:gd name="connsiteX172" fmla="*/ 1865868 w 3960471"/>
                <a:gd name="connsiteY172" fmla="*/ 4631543 h 5548701"/>
                <a:gd name="connsiteX173" fmla="*/ 1869511 w 3960471"/>
                <a:gd name="connsiteY173" fmla="*/ 4645485 h 5548701"/>
                <a:gd name="connsiteX174" fmla="*/ 1869511 w 3960471"/>
                <a:gd name="connsiteY174" fmla="*/ 4657568 h 5548701"/>
                <a:gd name="connsiteX175" fmla="*/ 1884992 w 3960471"/>
                <a:gd name="connsiteY175" fmla="*/ 4678016 h 5548701"/>
                <a:gd name="connsiteX176" fmla="*/ 1876796 w 3960471"/>
                <a:gd name="connsiteY176" fmla="*/ 4700324 h 5548701"/>
                <a:gd name="connsiteX177" fmla="*/ 1880439 w 3960471"/>
                <a:gd name="connsiteY177" fmla="*/ 4714266 h 5548701"/>
                <a:gd name="connsiteX178" fmla="*/ 1874976 w 3960471"/>
                <a:gd name="connsiteY178" fmla="*/ 4726348 h 5548701"/>
                <a:gd name="connsiteX179" fmla="*/ 1886814 w 3960471"/>
                <a:gd name="connsiteY179" fmla="*/ 4729137 h 5548701"/>
                <a:gd name="connsiteX180" fmla="*/ 1911403 w 3960471"/>
                <a:gd name="connsiteY180" fmla="*/ 4765386 h 5548701"/>
                <a:gd name="connsiteX181" fmla="*/ 1944188 w 3960471"/>
                <a:gd name="connsiteY181" fmla="*/ 4783976 h 5548701"/>
                <a:gd name="connsiteX182" fmla="*/ 1942366 w 3960471"/>
                <a:gd name="connsiteY182" fmla="*/ 4806283 h 5548701"/>
                <a:gd name="connsiteX183" fmla="*/ 1965369 w 3960471"/>
                <a:gd name="connsiteY183" fmla="*/ 4849738 h 5548701"/>
                <a:gd name="connsiteX184" fmla="*/ 1997919 w 3960471"/>
                <a:gd name="connsiteY184" fmla="*/ 4851827 h 5548701"/>
                <a:gd name="connsiteX185" fmla="*/ 2058025 w 3960471"/>
                <a:gd name="connsiteY185" fmla="*/ 4830450 h 5548701"/>
                <a:gd name="connsiteX186" fmla="*/ 2153649 w 3960471"/>
                <a:gd name="connsiteY186" fmla="*/ 4863910 h 5548701"/>
                <a:gd name="connsiteX187" fmla="*/ 2186433 w 3960471"/>
                <a:gd name="connsiteY187" fmla="*/ 4963364 h 5548701"/>
                <a:gd name="connsiteX188" fmla="*/ 2386787 w 3960471"/>
                <a:gd name="connsiteY188" fmla="*/ 5174353 h 5548701"/>
                <a:gd name="connsiteX189" fmla="*/ 2560730 w 3960471"/>
                <a:gd name="connsiteY189" fmla="*/ 5239416 h 5548701"/>
                <a:gd name="connsiteX190" fmla="*/ 2702849 w 3960471"/>
                <a:gd name="connsiteY190" fmla="*/ 5188594 h 5548701"/>
                <a:gd name="connsiteX191" fmla="*/ 2821189 w 3960471"/>
                <a:gd name="connsiteY191" fmla="*/ 5291466 h 5548701"/>
                <a:gd name="connsiteX192" fmla="*/ 2958705 w 3960471"/>
                <a:gd name="connsiteY192" fmla="*/ 5242204 h 5548701"/>
                <a:gd name="connsiteX193" fmla="*/ 3220075 w 3960471"/>
                <a:gd name="connsiteY193" fmla="*/ 5432745 h 5548701"/>
                <a:gd name="connsiteX194" fmla="*/ 3442059 w 3960471"/>
                <a:gd name="connsiteY194" fmla="*/ 5548701 h 5548701"/>
                <a:gd name="connsiteX195" fmla="*/ 3593461 w 3960471"/>
                <a:gd name="connsiteY195" fmla="*/ 5386271 h 5548701"/>
                <a:gd name="connsiteX196" fmla="*/ 3788350 w 3960471"/>
                <a:gd name="connsiteY196" fmla="*/ 4829519 h 5548701"/>
                <a:gd name="connsiteX197" fmla="*/ 3960471 w 3960471"/>
                <a:gd name="connsiteY197" fmla="*/ 4624106 h 5548701"/>
                <a:gd name="connsiteX198" fmla="*/ 3909952 w 3960471"/>
                <a:gd name="connsiteY198" fmla="*/ 4539470 h 5548701"/>
                <a:gd name="connsiteX199" fmla="*/ 3707685 w 3960471"/>
                <a:gd name="connsiteY199" fmla="*/ 3801921 h 5548701"/>
                <a:gd name="connsiteX200" fmla="*/ 3737830 w 3960471"/>
                <a:gd name="connsiteY200" fmla="*/ 3289455 h 5548701"/>
                <a:gd name="connsiteX201" fmla="*/ 3446427 w 3960471"/>
                <a:gd name="connsiteY201" fmla="*/ 2666457 h 5548701"/>
                <a:gd name="connsiteX202" fmla="*/ 2853575 w 3960471"/>
                <a:gd name="connsiteY202" fmla="*/ 2676506 h 5548701"/>
                <a:gd name="connsiteX203" fmla="*/ 2572221 w 3960471"/>
                <a:gd name="connsiteY203" fmla="*/ 2475539 h 5548701"/>
                <a:gd name="connsiteX204" fmla="*/ 2793285 w 3960471"/>
                <a:gd name="connsiteY204" fmla="*/ 2274572 h 5548701"/>
                <a:gd name="connsiteX205" fmla="*/ 2873671 w 3960471"/>
                <a:gd name="connsiteY205" fmla="*/ 2013314 h 5548701"/>
                <a:gd name="connsiteX206" fmla="*/ 3144977 w 3960471"/>
                <a:gd name="connsiteY206" fmla="*/ 1782202 h 5548701"/>
                <a:gd name="connsiteX207" fmla="*/ 2984203 w 3960471"/>
                <a:gd name="connsiteY207" fmla="*/ 1330027 h 5548701"/>
                <a:gd name="connsiteX208" fmla="*/ 3165074 w 3960471"/>
                <a:gd name="connsiteY208" fmla="*/ 1108963 h 5548701"/>
                <a:gd name="connsiteX209" fmla="*/ 3438708 w 3960471"/>
                <a:gd name="connsiteY209" fmla="*/ 708324 h 5548701"/>
                <a:gd name="connsiteX210" fmla="*/ 3377270 w 3960471"/>
                <a:gd name="connsiteY210" fmla="*/ 563993 h 5548701"/>
                <a:gd name="connsiteX211" fmla="*/ 3316598 w 3960471"/>
                <a:gd name="connsiteY211" fmla="*/ 440404 h 5548701"/>
                <a:gd name="connsiteX212" fmla="*/ 3332784 w 3960471"/>
                <a:gd name="connsiteY212" fmla="*/ 263417 h 5548701"/>
                <a:gd name="connsiteX213" fmla="*/ 3106192 w 3960471"/>
                <a:gd name="connsiteY213" fmla="*/ 128907 h 5548701"/>
                <a:gd name="connsiteX214" fmla="*/ 3124462 w 3960471"/>
                <a:gd name="connsiteY214" fmla="*/ 12400 h 5548701"/>
                <a:gd name="connsiteX215" fmla="*/ 3020642 w 3960471"/>
                <a:gd name="connsiteY215" fmla="*/ 1477 h 5548701"/>
                <a:gd name="connsiteX216" fmla="*/ 2958526 w 3960471"/>
                <a:gd name="connsiteY216" fmla="*/ 38129 h 5548701"/>
                <a:gd name="connsiteX217" fmla="*/ 2965150 w 3960471"/>
                <a:gd name="connsiteY217" fmla="*/ 223300 h 5548701"/>
                <a:gd name="connsiteX218" fmla="*/ 2780177 w 3960471"/>
                <a:gd name="connsiteY218" fmla="*/ 305894 h 5548701"/>
                <a:gd name="connsiteX219" fmla="*/ 2762617 w 3960471"/>
                <a:gd name="connsiteY219" fmla="*/ 448814 h 5548701"/>
                <a:gd name="connsiteX0" fmla="*/ 2762617 w 3960471"/>
                <a:gd name="connsiteY0" fmla="*/ 448814 h 5548701"/>
                <a:gd name="connsiteX1" fmla="*/ 2424105 w 3960471"/>
                <a:gd name="connsiteY1" fmla="*/ 558395 h 5548701"/>
                <a:gd name="connsiteX2" fmla="*/ 2293527 w 3960471"/>
                <a:gd name="connsiteY2" fmla="*/ 545493 h 5548701"/>
                <a:gd name="connsiteX3" fmla="*/ 2241444 w 3960471"/>
                <a:gd name="connsiteY3" fmla="*/ 716503 h 5548701"/>
                <a:gd name="connsiteX4" fmla="*/ 2040286 w 3960471"/>
                <a:gd name="connsiteY4" fmla="*/ 792017 h 5548701"/>
                <a:gd name="connsiteX5" fmla="*/ 1996355 w 3960471"/>
                <a:gd name="connsiteY5" fmla="*/ 709423 h 5548701"/>
                <a:gd name="connsiteX6" fmla="*/ 1883059 w 3960471"/>
                <a:gd name="connsiteY6" fmla="*/ 810896 h 5548701"/>
                <a:gd name="connsiteX7" fmla="*/ 1700399 w 3960471"/>
                <a:gd name="connsiteY7" fmla="*/ 820335 h 5548701"/>
                <a:gd name="connsiteX8" fmla="*/ 1591727 w 3960471"/>
                <a:gd name="connsiteY8" fmla="*/ 910008 h 5548701"/>
                <a:gd name="connsiteX9" fmla="*/ 1478186 w 3960471"/>
                <a:gd name="connsiteY9" fmla="*/ 938674 h 5548701"/>
                <a:gd name="connsiteX10" fmla="*/ 1392881 w 3960471"/>
                <a:gd name="connsiteY10" fmla="*/ 1179028 h 5548701"/>
                <a:gd name="connsiteX11" fmla="*/ 1249527 w 3960471"/>
                <a:gd name="connsiteY11" fmla="*/ 1112953 h 5548701"/>
                <a:gd name="connsiteX12" fmla="*/ 1184787 w 3960471"/>
                <a:gd name="connsiteY12" fmla="*/ 1226224 h 5548701"/>
                <a:gd name="connsiteX13" fmla="*/ 1214845 w 3960471"/>
                <a:gd name="connsiteY13" fmla="*/ 1445687 h 5548701"/>
                <a:gd name="connsiteX14" fmla="*/ 1062243 w 3960471"/>
                <a:gd name="connsiteY14" fmla="*/ 1497603 h 5548701"/>
                <a:gd name="connsiteX15" fmla="*/ 1018312 w 3960471"/>
                <a:gd name="connsiteY15" fmla="*/ 1415010 h 5548701"/>
                <a:gd name="connsiteX16" fmla="*/ 932762 w 3960471"/>
                <a:gd name="connsiteY16" fmla="*/ 1436248 h 5548701"/>
                <a:gd name="connsiteX17" fmla="*/ 902682 w 3960471"/>
                <a:gd name="connsiteY17" fmla="*/ 1355452 h 5548701"/>
                <a:gd name="connsiteX18" fmla="*/ 646054 w 3960471"/>
                <a:gd name="connsiteY18" fmla="*/ 1443327 h 5548701"/>
                <a:gd name="connsiteX19" fmla="*/ 553567 w 3960471"/>
                <a:gd name="connsiteY19" fmla="*/ 1318257 h 5548701"/>
                <a:gd name="connsiteX20" fmla="*/ 528134 w 3960471"/>
                <a:gd name="connsiteY20" fmla="*/ 1490524 h 5548701"/>
                <a:gd name="connsiteX21" fmla="*/ 384780 w 3960471"/>
                <a:gd name="connsiteY21" fmla="*/ 1490524 h 5548701"/>
                <a:gd name="connsiteX22" fmla="*/ 289981 w 3960471"/>
                <a:gd name="connsiteY22" fmla="*/ 1625034 h 5548701"/>
                <a:gd name="connsiteX23" fmla="*/ 132783 w 3960471"/>
                <a:gd name="connsiteY23" fmla="*/ 1704252 h 5548701"/>
                <a:gd name="connsiteX24" fmla="*/ 137379 w 3960471"/>
                <a:gd name="connsiteY24" fmla="*/ 1825618 h 5548701"/>
                <a:gd name="connsiteX25" fmla="*/ 33332 w 3960471"/>
                <a:gd name="connsiteY25" fmla="*/ 1927091 h 5548701"/>
                <a:gd name="connsiteX26" fmla="*/ 6257 w 3960471"/>
                <a:gd name="connsiteY26" fmla="*/ 2273583 h 5548701"/>
                <a:gd name="connsiteX27" fmla="*/ 63390 w 3960471"/>
                <a:gd name="connsiteY27" fmla="*/ 2443891 h 5548701"/>
                <a:gd name="connsiteX28" fmla="*/ 125819 w 3960471"/>
                <a:gd name="connsiteY28" fmla="*/ 2469849 h 5548701"/>
                <a:gd name="connsiteX29" fmla="*/ 169750 w 3960471"/>
                <a:gd name="connsiteY29" fmla="*/ 2613798 h 5548701"/>
                <a:gd name="connsiteX30" fmla="*/ 358836 w 3960471"/>
                <a:gd name="connsiteY30" fmla="*/ 2804548 h 5548701"/>
                <a:gd name="connsiteX31" fmla="*/ 521198 w 3960471"/>
                <a:gd name="connsiteY31" fmla="*/ 2892257 h 5548701"/>
                <a:gd name="connsiteX32" fmla="*/ 598137 w 3960471"/>
                <a:gd name="connsiteY32" fmla="*/ 3135838 h 5548701"/>
                <a:gd name="connsiteX33" fmla="*/ 424087 w 3960471"/>
                <a:gd name="connsiteY33" fmla="*/ 3331184 h 5548701"/>
                <a:gd name="connsiteX34" fmla="*/ 292409 w 3960471"/>
                <a:gd name="connsiteY34" fmla="*/ 3556346 h 5548701"/>
                <a:gd name="connsiteX35" fmla="*/ 293251 w 3960471"/>
                <a:gd name="connsiteY35" fmla="*/ 3670361 h 5548701"/>
                <a:gd name="connsiteX36" fmla="*/ 335069 w 3960471"/>
                <a:gd name="connsiteY36" fmla="*/ 3679847 h 5548701"/>
                <a:gd name="connsiteX37" fmla="*/ 355879 w 3960471"/>
                <a:gd name="connsiteY37" fmla="*/ 3689581 h 5548701"/>
                <a:gd name="connsiteX38" fmla="*/ 379289 w 3960471"/>
                <a:gd name="connsiteY38" fmla="*/ 3682502 h 5548701"/>
                <a:gd name="connsiteX39" fmla="*/ 414839 w 3960471"/>
                <a:gd name="connsiteY39" fmla="*/ 3702855 h 5548701"/>
                <a:gd name="connsiteX40" fmla="*/ 446920 w 3960471"/>
                <a:gd name="connsiteY40" fmla="*/ 3695776 h 5548701"/>
                <a:gd name="connsiteX41" fmla="*/ 493741 w 3960471"/>
                <a:gd name="connsiteY41" fmla="*/ 3732943 h 5548701"/>
                <a:gd name="connsiteX42" fmla="*/ 522354 w 3960471"/>
                <a:gd name="connsiteY42" fmla="*/ 3724094 h 5548701"/>
                <a:gd name="connsiteX43" fmla="*/ 532759 w 3960471"/>
                <a:gd name="connsiteY43" fmla="*/ 3741792 h 5548701"/>
                <a:gd name="connsiteX44" fmla="*/ 569175 w 3960471"/>
                <a:gd name="connsiteY44" fmla="*/ 3717014 h 5548701"/>
                <a:gd name="connsiteX45" fmla="*/ 592586 w 3960471"/>
                <a:gd name="connsiteY45" fmla="*/ 3720554 h 5548701"/>
                <a:gd name="connsiteX46" fmla="*/ 610247 w 3960471"/>
                <a:gd name="connsiteY46" fmla="*/ 3714362 h 5548701"/>
                <a:gd name="connsiteX47" fmla="*/ 638542 w 3960471"/>
                <a:gd name="connsiteY47" fmla="*/ 3764424 h 5548701"/>
                <a:gd name="connsiteX48" fmla="*/ 654147 w 3960471"/>
                <a:gd name="connsiteY48" fmla="*/ 3775420 h 5548701"/>
                <a:gd name="connsiteX49" fmla="*/ 687095 w 3960471"/>
                <a:gd name="connsiteY49" fmla="*/ 3777190 h 5548701"/>
                <a:gd name="connsiteX50" fmla="*/ 692298 w 3960471"/>
                <a:gd name="connsiteY50" fmla="*/ 3751527 h 5548701"/>
                <a:gd name="connsiteX51" fmla="*/ 707038 w 3960471"/>
                <a:gd name="connsiteY51" fmla="*/ 3744447 h 5548701"/>
                <a:gd name="connsiteX52" fmla="*/ 706171 w 3960471"/>
                <a:gd name="connsiteY52" fmla="*/ 3728519 h 5548701"/>
                <a:gd name="connsiteX53" fmla="*/ 734784 w 3960471"/>
                <a:gd name="connsiteY53" fmla="*/ 3712590 h 5548701"/>
                <a:gd name="connsiteX54" fmla="*/ 751258 w 3960471"/>
                <a:gd name="connsiteY54" fmla="*/ 3718784 h 5548701"/>
                <a:gd name="connsiteX55" fmla="*/ 767732 w 3960471"/>
                <a:gd name="connsiteY55" fmla="*/ 3688697 h 5548701"/>
                <a:gd name="connsiteX56" fmla="*/ 818889 w 3960471"/>
                <a:gd name="connsiteY56" fmla="*/ 3698431 h 5548701"/>
                <a:gd name="connsiteX57" fmla="*/ 834496 w 3960471"/>
                <a:gd name="connsiteY57" fmla="*/ 3730288 h 5548701"/>
                <a:gd name="connsiteX58" fmla="*/ 868311 w 3960471"/>
                <a:gd name="connsiteY58" fmla="*/ 3683387 h 5548701"/>
                <a:gd name="connsiteX59" fmla="*/ 908196 w 3960471"/>
                <a:gd name="connsiteY59" fmla="*/ 3669228 h 5548701"/>
                <a:gd name="connsiteX60" fmla="*/ 934208 w 3960471"/>
                <a:gd name="connsiteY60" fmla="*/ 3674538 h 5548701"/>
                <a:gd name="connsiteX61" fmla="*/ 968890 w 3960471"/>
                <a:gd name="connsiteY61" fmla="*/ 3647105 h 5548701"/>
                <a:gd name="connsiteX62" fmla="*/ 994035 w 3960471"/>
                <a:gd name="connsiteY62" fmla="*/ 3640910 h 5548701"/>
                <a:gd name="connsiteX63" fmla="*/ 1026983 w 3960471"/>
                <a:gd name="connsiteY63" fmla="*/ 3599318 h 5548701"/>
                <a:gd name="connsiteX64" fmla="*/ 1054920 w 3960471"/>
                <a:gd name="connsiteY64" fmla="*/ 3580857 h 5548701"/>
                <a:gd name="connsiteX65" fmla="*/ 1068602 w 3960471"/>
                <a:gd name="connsiteY65" fmla="*/ 3593124 h 5548701"/>
                <a:gd name="connsiteX66" fmla="*/ 1093747 w 3960471"/>
                <a:gd name="connsiteY66" fmla="*/ 3608168 h 5548701"/>
                <a:gd name="connsiteX67" fmla="*/ 1105885 w 3960471"/>
                <a:gd name="connsiteY67" fmla="*/ 3580735 h 5548701"/>
                <a:gd name="connsiteX68" fmla="*/ 1116290 w 3960471"/>
                <a:gd name="connsiteY68" fmla="*/ 3585159 h 5548701"/>
                <a:gd name="connsiteX69" fmla="*/ 1138834 w 3960471"/>
                <a:gd name="connsiteY69" fmla="*/ 3550647 h 5548701"/>
                <a:gd name="connsiteX70" fmla="*/ 1159643 w 3960471"/>
                <a:gd name="connsiteY70" fmla="*/ 3545337 h 5548701"/>
                <a:gd name="connsiteX71" fmla="*/ 1169181 w 3960471"/>
                <a:gd name="connsiteY71" fmla="*/ 3554187 h 5548701"/>
                <a:gd name="connsiteX72" fmla="*/ 1177851 w 3960471"/>
                <a:gd name="connsiteY72" fmla="*/ 3545337 h 5548701"/>
                <a:gd name="connsiteX73" fmla="*/ 1187389 w 3960471"/>
                <a:gd name="connsiteY73" fmla="*/ 3543568 h 5548701"/>
                <a:gd name="connsiteX74" fmla="*/ 1189990 w 3960471"/>
                <a:gd name="connsiteY74" fmla="*/ 3533833 h 5548701"/>
                <a:gd name="connsiteX75" fmla="*/ 1204730 w 3960471"/>
                <a:gd name="connsiteY75" fmla="*/ 3527639 h 5548701"/>
                <a:gd name="connsiteX76" fmla="*/ 1251551 w 3960471"/>
                <a:gd name="connsiteY76" fmla="*/ 3524099 h 5548701"/>
                <a:gd name="connsiteX77" fmla="*/ 1263690 w 3960471"/>
                <a:gd name="connsiteY77" fmla="*/ 3532948 h 5548701"/>
                <a:gd name="connsiteX78" fmla="*/ 1274095 w 3960471"/>
                <a:gd name="connsiteY78" fmla="*/ 3522329 h 5548701"/>
                <a:gd name="connsiteX79" fmla="*/ 1278430 w 3960471"/>
                <a:gd name="connsiteY79" fmla="*/ 3501976 h 5548701"/>
                <a:gd name="connsiteX80" fmla="*/ 1273228 w 3960471"/>
                <a:gd name="connsiteY80" fmla="*/ 3489587 h 5548701"/>
                <a:gd name="connsiteX81" fmla="*/ 1289702 w 3960471"/>
                <a:gd name="connsiteY81" fmla="*/ 3474543 h 5548701"/>
                <a:gd name="connsiteX82" fmla="*/ 1300974 w 3960471"/>
                <a:gd name="connsiteY82" fmla="*/ 3476313 h 5548701"/>
                <a:gd name="connsiteX83" fmla="*/ 1300974 w 3960471"/>
                <a:gd name="connsiteY83" fmla="*/ 3499321 h 5548701"/>
                <a:gd name="connsiteX84" fmla="*/ 1315714 w 3960471"/>
                <a:gd name="connsiteY84" fmla="*/ 3489587 h 5548701"/>
                <a:gd name="connsiteX85" fmla="*/ 1327853 w 3960471"/>
                <a:gd name="connsiteY85" fmla="*/ 3486932 h 5548701"/>
                <a:gd name="connsiteX86" fmla="*/ 1350396 w 3960471"/>
                <a:gd name="connsiteY86" fmla="*/ 3479852 h 5548701"/>
                <a:gd name="connsiteX87" fmla="*/ 1374674 w 3960471"/>
                <a:gd name="connsiteY87" fmla="*/ 3482507 h 5548701"/>
                <a:gd name="connsiteX88" fmla="*/ 1368604 w 3960471"/>
                <a:gd name="connsiteY88" fmla="*/ 3494011 h 5548701"/>
                <a:gd name="connsiteX89" fmla="*/ 1369472 w 3960471"/>
                <a:gd name="connsiteY89" fmla="*/ 3517020 h 5548701"/>
                <a:gd name="connsiteX90" fmla="*/ 1392882 w 3960471"/>
                <a:gd name="connsiteY90" fmla="*/ 3492241 h 5548701"/>
                <a:gd name="connsiteX91" fmla="*/ 1416293 w 3960471"/>
                <a:gd name="connsiteY91" fmla="*/ 3491357 h 5548701"/>
                <a:gd name="connsiteX92" fmla="*/ 1442779 w 3960471"/>
                <a:gd name="connsiteY92" fmla="*/ 3466701 h 5548701"/>
                <a:gd name="connsiteX93" fmla="*/ 1499530 w 3960471"/>
                <a:gd name="connsiteY93" fmla="*/ 3501976 h 5548701"/>
                <a:gd name="connsiteX94" fmla="*/ 1544618 w 3960471"/>
                <a:gd name="connsiteY94" fmla="*/ 3581620 h 5548701"/>
                <a:gd name="connsiteX95" fmla="*/ 1551554 w 3960471"/>
                <a:gd name="connsiteY95" fmla="*/ 3574540 h 5548701"/>
                <a:gd name="connsiteX96" fmla="*/ 1567161 w 3960471"/>
                <a:gd name="connsiteY96" fmla="*/ 3575426 h 5548701"/>
                <a:gd name="connsiteX97" fmla="*/ 1578433 w 3960471"/>
                <a:gd name="connsiteY97" fmla="*/ 3586929 h 5548701"/>
                <a:gd name="connsiteX98" fmla="*/ 1613115 w 3960471"/>
                <a:gd name="connsiteY98" fmla="*/ 3594009 h 5548701"/>
                <a:gd name="connsiteX99" fmla="*/ 1653867 w 3960471"/>
                <a:gd name="connsiteY99" fmla="*/ 3578080 h 5548701"/>
                <a:gd name="connsiteX100" fmla="*/ 1694619 w 3960471"/>
                <a:gd name="connsiteY100" fmla="*/ 3586929 h 5548701"/>
                <a:gd name="connsiteX101" fmla="*/ 1693752 w 3960471"/>
                <a:gd name="connsiteY101" fmla="*/ 3627636 h 5548701"/>
                <a:gd name="connsiteX102" fmla="*/ 1721498 w 3960471"/>
                <a:gd name="connsiteY102" fmla="*/ 3656839 h 5548701"/>
                <a:gd name="connsiteX103" fmla="*/ 1761383 w 3960471"/>
                <a:gd name="connsiteY103" fmla="*/ 3656839 h 5548701"/>
                <a:gd name="connsiteX104" fmla="*/ 1760429 w 3960471"/>
                <a:gd name="connsiteY104" fmla="*/ 3685379 h 5548701"/>
                <a:gd name="connsiteX105" fmla="*/ 1778441 w 3960471"/>
                <a:gd name="connsiteY105" fmla="*/ 3689061 h 5548701"/>
                <a:gd name="connsiteX106" fmla="*/ 1800298 w 3960471"/>
                <a:gd name="connsiteY106" fmla="*/ 3684413 h 5548701"/>
                <a:gd name="connsiteX107" fmla="*/ 1813047 w 3960471"/>
                <a:gd name="connsiteY107" fmla="*/ 3669542 h 5548701"/>
                <a:gd name="connsiteX108" fmla="*/ 1833083 w 3960471"/>
                <a:gd name="connsiteY108" fmla="*/ 3667683 h 5548701"/>
                <a:gd name="connsiteX109" fmla="*/ 1855684 w 3960471"/>
                <a:gd name="connsiteY109" fmla="*/ 3637806 h 5548701"/>
                <a:gd name="connsiteX110" fmla="*/ 1862226 w 3960471"/>
                <a:gd name="connsiteY110" fmla="*/ 3644447 h 5548701"/>
                <a:gd name="connsiteX111" fmla="*/ 1853117 w 3960471"/>
                <a:gd name="connsiteY111" fmla="*/ 3669542 h 5548701"/>
                <a:gd name="connsiteX112" fmla="*/ 1870421 w 3960471"/>
                <a:gd name="connsiteY112" fmla="*/ 3712298 h 5548701"/>
                <a:gd name="connsiteX113" fmla="*/ 1874064 w 3960471"/>
                <a:gd name="connsiteY113" fmla="*/ 3742970 h 5548701"/>
                <a:gd name="connsiteX114" fmla="*/ 1873154 w 3960471"/>
                <a:gd name="connsiteY114" fmla="*/ 3769925 h 5548701"/>
                <a:gd name="connsiteX115" fmla="*/ 1893189 w 3960471"/>
                <a:gd name="connsiteY115" fmla="*/ 3781078 h 5548701"/>
                <a:gd name="connsiteX116" fmla="*/ 1911403 w 3960471"/>
                <a:gd name="connsiteY116" fmla="*/ 3782937 h 5548701"/>
                <a:gd name="connsiteX117" fmla="*/ 1913224 w 3960471"/>
                <a:gd name="connsiteY117" fmla="*/ 3799668 h 5548701"/>
                <a:gd name="connsiteX118" fmla="*/ 1923242 w 3960471"/>
                <a:gd name="connsiteY118" fmla="*/ 3816398 h 5548701"/>
                <a:gd name="connsiteX119" fmla="*/ 1921420 w 3960471"/>
                <a:gd name="connsiteY119" fmla="*/ 3828481 h 5548701"/>
                <a:gd name="connsiteX120" fmla="*/ 1909581 w 3960471"/>
                <a:gd name="connsiteY120" fmla="*/ 3831270 h 5548701"/>
                <a:gd name="connsiteX121" fmla="*/ 1906849 w 3960471"/>
                <a:gd name="connsiteY121" fmla="*/ 3821975 h 5548701"/>
                <a:gd name="connsiteX122" fmla="*/ 1894100 w 3960471"/>
                <a:gd name="connsiteY122" fmla="*/ 3826622 h 5548701"/>
                <a:gd name="connsiteX123" fmla="*/ 1890457 w 3960471"/>
                <a:gd name="connsiteY123" fmla="*/ 3846141 h 5548701"/>
                <a:gd name="connsiteX124" fmla="*/ 1878618 w 3960471"/>
                <a:gd name="connsiteY124" fmla="*/ 3858224 h 5548701"/>
                <a:gd name="connsiteX125" fmla="*/ 1885903 w 3960471"/>
                <a:gd name="connsiteY125" fmla="*/ 3884249 h 5548701"/>
                <a:gd name="connsiteX126" fmla="*/ 1875886 w 3960471"/>
                <a:gd name="connsiteY126" fmla="*/ 3924216 h 5548701"/>
                <a:gd name="connsiteX127" fmla="*/ 1895010 w 3960471"/>
                <a:gd name="connsiteY127" fmla="*/ 3936299 h 5548701"/>
                <a:gd name="connsiteX128" fmla="*/ 1912314 w 3960471"/>
                <a:gd name="connsiteY128" fmla="*/ 3958606 h 5548701"/>
                <a:gd name="connsiteX129" fmla="*/ 1907760 w 3960471"/>
                <a:gd name="connsiteY129" fmla="*/ 3967901 h 5548701"/>
                <a:gd name="connsiteX130" fmla="*/ 1909581 w 3960471"/>
                <a:gd name="connsiteY130" fmla="*/ 3979055 h 5548701"/>
                <a:gd name="connsiteX131" fmla="*/ 1884992 w 3960471"/>
                <a:gd name="connsiteY131" fmla="*/ 3993927 h 5548701"/>
                <a:gd name="connsiteX132" fmla="*/ 1879528 w 3960471"/>
                <a:gd name="connsiteY132" fmla="*/ 4009728 h 5548701"/>
                <a:gd name="connsiteX133" fmla="*/ 1809404 w 3960471"/>
                <a:gd name="connsiteY133" fmla="*/ 4037612 h 5548701"/>
                <a:gd name="connsiteX134" fmla="*/ 1823065 w 3960471"/>
                <a:gd name="connsiteY134" fmla="*/ 4052483 h 5548701"/>
                <a:gd name="connsiteX135" fmla="*/ 1815780 w 3960471"/>
                <a:gd name="connsiteY135" fmla="*/ 4067355 h 5548701"/>
                <a:gd name="connsiteX136" fmla="*/ 1833083 w 3960471"/>
                <a:gd name="connsiteY136" fmla="*/ 4098957 h 5548701"/>
                <a:gd name="connsiteX137" fmla="*/ 1851297 w 3960471"/>
                <a:gd name="connsiteY137" fmla="*/ 4098957 h 5548701"/>
                <a:gd name="connsiteX138" fmla="*/ 1872243 w 3960471"/>
                <a:gd name="connsiteY138" fmla="*/ 4117546 h 5548701"/>
                <a:gd name="connsiteX139" fmla="*/ 1884082 w 3960471"/>
                <a:gd name="connsiteY139" fmla="*/ 4126841 h 5548701"/>
                <a:gd name="connsiteX140" fmla="*/ 1895921 w 3960471"/>
                <a:gd name="connsiteY140" fmla="*/ 4175173 h 5548701"/>
                <a:gd name="connsiteX141" fmla="*/ 1881349 w 3960471"/>
                <a:gd name="connsiteY141" fmla="*/ 4193762 h 5548701"/>
                <a:gd name="connsiteX142" fmla="*/ 1896832 w 3960471"/>
                <a:gd name="connsiteY142" fmla="*/ 4199339 h 5548701"/>
                <a:gd name="connsiteX143" fmla="*/ 1902296 w 3960471"/>
                <a:gd name="connsiteY143" fmla="*/ 4209564 h 5548701"/>
                <a:gd name="connsiteX144" fmla="*/ 1948742 w 3960471"/>
                <a:gd name="connsiteY144" fmla="*/ 4229082 h 5548701"/>
                <a:gd name="connsiteX145" fmla="*/ 1986991 w 3960471"/>
                <a:gd name="connsiteY145" fmla="*/ 4230941 h 5548701"/>
                <a:gd name="connsiteX146" fmla="*/ 1997008 w 3960471"/>
                <a:gd name="connsiteY146" fmla="*/ 4243954 h 5548701"/>
                <a:gd name="connsiteX147" fmla="*/ 2015222 w 3960471"/>
                <a:gd name="connsiteY147" fmla="*/ 4250460 h 5548701"/>
                <a:gd name="connsiteX148" fmla="*/ 2017044 w 3960471"/>
                <a:gd name="connsiteY148" fmla="*/ 4276485 h 5548701"/>
                <a:gd name="connsiteX149" fmla="*/ 2069313 w 3960471"/>
                <a:gd name="connsiteY149" fmla="*/ 4257313 h 5548701"/>
                <a:gd name="connsiteX150" fmla="*/ 2062579 w 3960471"/>
                <a:gd name="connsiteY150" fmla="*/ 4282062 h 5548701"/>
                <a:gd name="connsiteX151" fmla="*/ 2075328 w 3960471"/>
                <a:gd name="connsiteY151" fmla="*/ 4304369 h 5548701"/>
                <a:gd name="connsiteX152" fmla="*/ 2056204 w 3960471"/>
                <a:gd name="connsiteY152" fmla="*/ 4313664 h 5548701"/>
                <a:gd name="connsiteX153" fmla="*/ 2068043 w 3960471"/>
                <a:gd name="connsiteY153" fmla="*/ 4321100 h 5548701"/>
                <a:gd name="connsiteX154" fmla="*/ 2078061 w 3960471"/>
                <a:gd name="connsiteY154" fmla="*/ 4341548 h 5548701"/>
                <a:gd name="connsiteX155" fmla="*/ 2064400 w 3960471"/>
                <a:gd name="connsiteY155" fmla="*/ 4361067 h 5548701"/>
                <a:gd name="connsiteX156" fmla="*/ 2056204 w 3960471"/>
                <a:gd name="connsiteY156" fmla="*/ 4380586 h 5548701"/>
                <a:gd name="connsiteX157" fmla="*/ 2033436 w 3960471"/>
                <a:gd name="connsiteY157" fmla="*/ 4400105 h 5548701"/>
                <a:gd name="connsiteX158" fmla="*/ 2037990 w 3960471"/>
                <a:gd name="connsiteY158" fmla="*/ 4411258 h 5548701"/>
                <a:gd name="connsiteX159" fmla="*/ 2053472 w 3960471"/>
                <a:gd name="connsiteY159" fmla="*/ 4401034 h 5548701"/>
                <a:gd name="connsiteX160" fmla="*/ 2052561 w 3960471"/>
                <a:gd name="connsiteY160" fmla="*/ 4432636 h 5548701"/>
                <a:gd name="connsiteX161" fmla="*/ 2033436 w 3960471"/>
                <a:gd name="connsiteY161" fmla="*/ 4438213 h 5548701"/>
                <a:gd name="connsiteX162" fmla="*/ 2042543 w 3960471"/>
                <a:gd name="connsiteY162" fmla="*/ 4480040 h 5548701"/>
                <a:gd name="connsiteX163" fmla="*/ 2017044 w 3960471"/>
                <a:gd name="connsiteY163" fmla="*/ 4512571 h 5548701"/>
                <a:gd name="connsiteX164" fmla="*/ 2007937 w 3960471"/>
                <a:gd name="connsiteY164" fmla="*/ 4507923 h 5548701"/>
                <a:gd name="connsiteX165" fmla="*/ 2001562 w 3960471"/>
                <a:gd name="connsiteY165" fmla="*/ 4520936 h 5548701"/>
                <a:gd name="connsiteX166" fmla="*/ 1984259 w 3960471"/>
                <a:gd name="connsiteY166" fmla="*/ 4509783 h 5548701"/>
                <a:gd name="connsiteX167" fmla="*/ 1950563 w 3960471"/>
                <a:gd name="connsiteY167" fmla="*/ 4519077 h 5548701"/>
                <a:gd name="connsiteX168" fmla="*/ 1963313 w 3960471"/>
                <a:gd name="connsiteY168" fmla="*/ 4536737 h 5548701"/>
                <a:gd name="connsiteX169" fmla="*/ 1934170 w 3960471"/>
                <a:gd name="connsiteY169" fmla="*/ 4572057 h 5548701"/>
                <a:gd name="connsiteX170" fmla="*/ 1926885 w 3960471"/>
                <a:gd name="connsiteY170" fmla="*/ 4600870 h 5548701"/>
                <a:gd name="connsiteX171" fmla="*/ 1898653 w 3960471"/>
                <a:gd name="connsiteY171" fmla="*/ 4582281 h 5548701"/>
                <a:gd name="connsiteX172" fmla="*/ 1865868 w 3960471"/>
                <a:gd name="connsiteY172" fmla="*/ 4631543 h 5548701"/>
                <a:gd name="connsiteX173" fmla="*/ 1869511 w 3960471"/>
                <a:gd name="connsiteY173" fmla="*/ 4645485 h 5548701"/>
                <a:gd name="connsiteX174" fmla="*/ 1869511 w 3960471"/>
                <a:gd name="connsiteY174" fmla="*/ 4657568 h 5548701"/>
                <a:gd name="connsiteX175" fmla="*/ 1884992 w 3960471"/>
                <a:gd name="connsiteY175" fmla="*/ 4678016 h 5548701"/>
                <a:gd name="connsiteX176" fmla="*/ 1876796 w 3960471"/>
                <a:gd name="connsiteY176" fmla="*/ 4700324 h 5548701"/>
                <a:gd name="connsiteX177" fmla="*/ 1880439 w 3960471"/>
                <a:gd name="connsiteY177" fmla="*/ 4714266 h 5548701"/>
                <a:gd name="connsiteX178" fmla="*/ 1874976 w 3960471"/>
                <a:gd name="connsiteY178" fmla="*/ 4726348 h 5548701"/>
                <a:gd name="connsiteX179" fmla="*/ 1886814 w 3960471"/>
                <a:gd name="connsiteY179" fmla="*/ 4729137 h 5548701"/>
                <a:gd name="connsiteX180" fmla="*/ 1911403 w 3960471"/>
                <a:gd name="connsiteY180" fmla="*/ 4765386 h 5548701"/>
                <a:gd name="connsiteX181" fmla="*/ 1944188 w 3960471"/>
                <a:gd name="connsiteY181" fmla="*/ 4783976 h 5548701"/>
                <a:gd name="connsiteX182" fmla="*/ 1942366 w 3960471"/>
                <a:gd name="connsiteY182" fmla="*/ 4806283 h 5548701"/>
                <a:gd name="connsiteX183" fmla="*/ 1965369 w 3960471"/>
                <a:gd name="connsiteY183" fmla="*/ 4849738 h 5548701"/>
                <a:gd name="connsiteX184" fmla="*/ 1997919 w 3960471"/>
                <a:gd name="connsiteY184" fmla="*/ 4851827 h 5548701"/>
                <a:gd name="connsiteX185" fmla="*/ 2058025 w 3960471"/>
                <a:gd name="connsiteY185" fmla="*/ 4830450 h 5548701"/>
                <a:gd name="connsiteX186" fmla="*/ 2153649 w 3960471"/>
                <a:gd name="connsiteY186" fmla="*/ 4863910 h 5548701"/>
                <a:gd name="connsiteX187" fmla="*/ 2186433 w 3960471"/>
                <a:gd name="connsiteY187" fmla="*/ 4963364 h 5548701"/>
                <a:gd name="connsiteX188" fmla="*/ 2386787 w 3960471"/>
                <a:gd name="connsiteY188" fmla="*/ 5174353 h 5548701"/>
                <a:gd name="connsiteX189" fmla="*/ 2560730 w 3960471"/>
                <a:gd name="connsiteY189" fmla="*/ 5239416 h 5548701"/>
                <a:gd name="connsiteX190" fmla="*/ 2702849 w 3960471"/>
                <a:gd name="connsiteY190" fmla="*/ 5188594 h 5548701"/>
                <a:gd name="connsiteX191" fmla="*/ 2821189 w 3960471"/>
                <a:gd name="connsiteY191" fmla="*/ 5291466 h 5548701"/>
                <a:gd name="connsiteX192" fmla="*/ 2958705 w 3960471"/>
                <a:gd name="connsiteY192" fmla="*/ 5242204 h 5548701"/>
                <a:gd name="connsiteX193" fmla="*/ 3220075 w 3960471"/>
                <a:gd name="connsiteY193" fmla="*/ 5432745 h 5548701"/>
                <a:gd name="connsiteX194" fmla="*/ 3442059 w 3960471"/>
                <a:gd name="connsiteY194" fmla="*/ 5548701 h 5548701"/>
                <a:gd name="connsiteX195" fmla="*/ 3593461 w 3960471"/>
                <a:gd name="connsiteY195" fmla="*/ 5386271 h 5548701"/>
                <a:gd name="connsiteX196" fmla="*/ 3788350 w 3960471"/>
                <a:gd name="connsiteY196" fmla="*/ 4829519 h 5548701"/>
                <a:gd name="connsiteX197" fmla="*/ 3960471 w 3960471"/>
                <a:gd name="connsiteY197" fmla="*/ 4624106 h 5548701"/>
                <a:gd name="connsiteX198" fmla="*/ 3909952 w 3960471"/>
                <a:gd name="connsiteY198" fmla="*/ 4539470 h 5548701"/>
                <a:gd name="connsiteX199" fmla="*/ 3707685 w 3960471"/>
                <a:gd name="connsiteY199" fmla="*/ 3801921 h 5548701"/>
                <a:gd name="connsiteX200" fmla="*/ 3737830 w 3960471"/>
                <a:gd name="connsiteY200" fmla="*/ 3289455 h 5548701"/>
                <a:gd name="connsiteX201" fmla="*/ 3446427 w 3960471"/>
                <a:gd name="connsiteY201" fmla="*/ 2666457 h 5548701"/>
                <a:gd name="connsiteX202" fmla="*/ 2853575 w 3960471"/>
                <a:gd name="connsiteY202" fmla="*/ 2676506 h 5548701"/>
                <a:gd name="connsiteX203" fmla="*/ 2572221 w 3960471"/>
                <a:gd name="connsiteY203" fmla="*/ 2475539 h 5548701"/>
                <a:gd name="connsiteX204" fmla="*/ 2793285 w 3960471"/>
                <a:gd name="connsiteY204" fmla="*/ 2274572 h 5548701"/>
                <a:gd name="connsiteX205" fmla="*/ 2873671 w 3960471"/>
                <a:gd name="connsiteY205" fmla="*/ 2013314 h 5548701"/>
                <a:gd name="connsiteX206" fmla="*/ 3144977 w 3960471"/>
                <a:gd name="connsiteY206" fmla="*/ 1782202 h 5548701"/>
                <a:gd name="connsiteX207" fmla="*/ 2984203 w 3960471"/>
                <a:gd name="connsiteY207" fmla="*/ 1330027 h 5548701"/>
                <a:gd name="connsiteX208" fmla="*/ 3165074 w 3960471"/>
                <a:gd name="connsiteY208" fmla="*/ 1108963 h 5548701"/>
                <a:gd name="connsiteX209" fmla="*/ 3438708 w 3960471"/>
                <a:gd name="connsiteY209" fmla="*/ 708324 h 5548701"/>
                <a:gd name="connsiteX210" fmla="*/ 3377270 w 3960471"/>
                <a:gd name="connsiteY210" fmla="*/ 563993 h 5548701"/>
                <a:gd name="connsiteX211" fmla="*/ 3316598 w 3960471"/>
                <a:gd name="connsiteY211" fmla="*/ 440404 h 5548701"/>
                <a:gd name="connsiteX212" fmla="*/ 3332784 w 3960471"/>
                <a:gd name="connsiteY212" fmla="*/ 263417 h 5548701"/>
                <a:gd name="connsiteX213" fmla="*/ 3106192 w 3960471"/>
                <a:gd name="connsiteY213" fmla="*/ 128907 h 5548701"/>
                <a:gd name="connsiteX214" fmla="*/ 3124462 w 3960471"/>
                <a:gd name="connsiteY214" fmla="*/ 12400 h 5548701"/>
                <a:gd name="connsiteX215" fmla="*/ 3020642 w 3960471"/>
                <a:gd name="connsiteY215" fmla="*/ 1477 h 5548701"/>
                <a:gd name="connsiteX216" fmla="*/ 2958526 w 3960471"/>
                <a:gd name="connsiteY216" fmla="*/ 38129 h 5548701"/>
                <a:gd name="connsiteX217" fmla="*/ 2965150 w 3960471"/>
                <a:gd name="connsiteY217" fmla="*/ 223300 h 5548701"/>
                <a:gd name="connsiteX218" fmla="*/ 2780177 w 3960471"/>
                <a:gd name="connsiteY218" fmla="*/ 305894 h 5548701"/>
                <a:gd name="connsiteX219" fmla="*/ 2762617 w 3960471"/>
                <a:gd name="connsiteY219" fmla="*/ 448814 h 5548701"/>
                <a:gd name="connsiteX0" fmla="*/ 2762617 w 3960471"/>
                <a:gd name="connsiteY0" fmla="*/ 448814 h 5548701"/>
                <a:gd name="connsiteX1" fmla="*/ 2424105 w 3960471"/>
                <a:gd name="connsiteY1" fmla="*/ 558395 h 5548701"/>
                <a:gd name="connsiteX2" fmla="*/ 2293527 w 3960471"/>
                <a:gd name="connsiteY2" fmla="*/ 545493 h 5548701"/>
                <a:gd name="connsiteX3" fmla="*/ 2241444 w 3960471"/>
                <a:gd name="connsiteY3" fmla="*/ 716503 h 5548701"/>
                <a:gd name="connsiteX4" fmla="*/ 2040286 w 3960471"/>
                <a:gd name="connsiteY4" fmla="*/ 792017 h 5548701"/>
                <a:gd name="connsiteX5" fmla="*/ 1996355 w 3960471"/>
                <a:gd name="connsiteY5" fmla="*/ 709423 h 5548701"/>
                <a:gd name="connsiteX6" fmla="*/ 1883059 w 3960471"/>
                <a:gd name="connsiteY6" fmla="*/ 810896 h 5548701"/>
                <a:gd name="connsiteX7" fmla="*/ 1700399 w 3960471"/>
                <a:gd name="connsiteY7" fmla="*/ 820335 h 5548701"/>
                <a:gd name="connsiteX8" fmla="*/ 1591727 w 3960471"/>
                <a:gd name="connsiteY8" fmla="*/ 910008 h 5548701"/>
                <a:gd name="connsiteX9" fmla="*/ 1478186 w 3960471"/>
                <a:gd name="connsiteY9" fmla="*/ 938674 h 5548701"/>
                <a:gd name="connsiteX10" fmla="*/ 1392881 w 3960471"/>
                <a:gd name="connsiteY10" fmla="*/ 1179028 h 5548701"/>
                <a:gd name="connsiteX11" fmla="*/ 1249527 w 3960471"/>
                <a:gd name="connsiteY11" fmla="*/ 1112953 h 5548701"/>
                <a:gd name="connsiteX12" fmla="*/ 1184787 w 3960471"/>
                <a:gd name="connsiteY12" fmla="*/ 1226224 h 5548701"/>
                <a:gd name="connsiteX13" fmla="*/ 1214845 w 3960471"/>
                <a:gd name="connsiteY13" fmla="*/ 1445687 h 5548701"/>
                <a:gd name="connsiteX14" fmla="*/ 1062243 w 3960471"/>
                <a:gd name="connsiteY14" fmla="*/ 1497603 h 5548701"/>
                <a:gd name="connsiteX15" fmla="*/ 1018312 w 3960471"/>
                <a:gd name="connsiteY15" fmla="*/ 1415010 h 5548701"/>
                <a:gd name="connsiteX16" fmla="*/ 932762 w 3960471"/>
                <a:gd name="connsiteY16" fmla="*/ 1436248 h 5548701"/>
                <a:gd name="connsiteX17" fmla="*/ 902682 w 3960471"/>
                <a:gd name="connsiteY17" fmla="*/ 1355452 h 5548701"/>
                <a:gd name="connsiteX18" fmla="*/ 646054 w 3960471"/>
                <a:gd name="connsiteY18" fmla="*/ 1443327 h 5548701"/>
                <a:gd name="connsiteX19" fmla="*/ 553567 w 3960471"/>
                <a:gd name="connsiteY19" fmla="*/ 1318257 h 5548701"/>
                <a:gd name="connsiteX20" fmla="*/ 528134 w 3960471"/>
                <a:gd name="connsiteY20" fmla="*/ 1490524 h 5548701"/>
                <a:gd name="connsiteX21" fmla="*/ 384780 w 3960471"/>
                <a:gd name="connsiteY21" fmla="*/ 1490524 h 5548701"/>
                <a:gd name="connsiteX22" fmla="*/ 289981 w 3960471"/>
                <a:gd name="connsiteY22" fmla="*/ 1625034 h 5548701"/>
                <a:gd name="connsiteX23" fmla="*/ 132783 w 3960471"/>
                <a:gd name="connsiteY23" fmla="*/ 1704252 h 5548701"/>
                <a:gd name="connsiteX24" fmla="*/ 137379 w 3960471"/>
                <a:gd name="connsiteY24" fmla="*/ 1825618 h 5548701"/>
                <a:gd name="connsiteX25" fmla="*/ 33332 w 3960471"/>
                <a:gd name="connsiteY25" fmla="*/ 1927091 h 5548701"/>
                <a:gd name="connsiteX26" fmla="*/ 6257 w 3960471"/>
                <a:gd name="connsiteY26" fmla="*/ 2273583 h 5548701"/>
                <a:gd name="connsiteX27" fmla="*/ 63390 w 3960471"/>
                <a:gd name="connsiteY27" fmla="*/ 2443891 h 5548701"/>
                <a:gd name="connsiteX28" fmla="*/ 125819 w 3960471"/>
                <a:gd name="connsiteY28" fmla="*/ 2469849 h 5548701"/>
                <a:gd name="connsiteX29" fmla="*/ 169750 w 3960471"/>
                <a:gd name="connsiteY29" fmla="*/ 2613798 h 5548701"/>
                <a:gd name="connsiteX30" fmla="*/ 358836 w 3960471"/>
                <a:gd name="connsiteY30" fmla="*/ 2804548 h 5548701"/>
                <a:gd name="connsiteX31" fmla="*/ 521198 w 3960471"/>
                <a:gd name="connsiteY31" fmla="*/ 2892257 h 5548701"/>
                <a:gd name="connsiteX32" fmla="*/ 598137 w 3960471"/>
                <a:gd name="connsiteY32" fmla="*/ 3135838 h 5548701"/>
                <a:gd name="connsiteX33" fmla="*/ 424087 w 3960471"/>
                <a:gd name="connsiteY33" fmla="*/ 3331184 h 5548701"/>
                <a:gd name="connsiteX34" fmla="*/ 292409 w 3960471"/>
                <a:gd name="connsiteY34" fmla="*/ 3556346 h 5548701"/>
                <a:gd name="connsiteX35" fmla="*/ 293251 w 3960471"/>
                <a:gd name="connsiteY35" fmla="*/ 3670361 h 5548701"/>
                <a:gd name="connsiteX36" fmla="*/ 335069 w 3960471"/>
                <a:gd name="connsiteY36" fmla="*/ 3679847 h 5548701"/>
                <a:gd name="connsiteX37" fmla="*/ 355879 w 3960471"/>
                <a:gd name="connsiteY37" fmla="*/ 3689581 h 5548701"/>
                <a:gd name="connsiteX38" fmla="*/ 379289 w 3960471"/>
                <a:gd name="connsiteY38" fmla="*/ 3682502 h 5548701"/>
                <a:gd name="connsiteX39" fmla="*/ 414839 w 3960471"/>
                <a:gd name="connsiteY39" fmla="*/ 3702855 h 5548701"/>
                <a:gd name="connsiteX40" fmla="*/ 446920 w 3960471"/>
                <a:gd name="connsiteY40" fmla="*/ 3695776 h 5548701"/>
                <a:gd name="connsiteX41" fmla="*/ 493741 w 3960471"/>
                <a:gd name="connsiteY41" fmla="*/ 3732943 h 5548701"/>
                <a:gd name="connsiteX42" fmla="*/ 522354 w 3960471"/>
                <a:gd name="connsiteY42" fmla="*/ 3724094 h 5548701"/>
                <a:gd name="connsiteX43" fmla="*/ 532759 w 3960471"/>
                <a:gd name="connsiteY43" fmla="*/ 3741792 h 5548701"/>
                <a:gd name="connsiteX44" fmla="*/ 569175 w 3960471"/>
                <a:gd name="connsiteY44" fmla="*/ 3717014 h 5548701"/>
                <a:gd name="connsiteX45" fmla="*/ 592586 w 3960471"/>
                <a:gd name="connsiteY45" fmla="*/ 3720554 h 5548701"/>
                <a:gd name="connsiteX46" fmla="*/ 610247 w 3960471"/>
                <a:gd name="connsiteY46" fmla="*/ 3714362 h 5548701"/>
                <a:gd name="connsiteX47" fmla="*/ 638542 w 3960471"/>
                <a:gd name="connsiteY47" fmla="*/ 3764424 h 5548701"/>
                <a:gd name="connsiteX48" fmla="*/ 654147 w 3960471"/>
                <a:gd name="connsiteY48" fmla="*/ 3775420 h 5548701"/>
                <a:gd name="connsiteX49" fmla="*/ 687095 w 3960471"/>
                <a:gd name="connsiteY49" fmla="*/ 3777190 h 5548701"/>
                <a:gd name="connsiteX50" fmla="*/ 692298 w 3960471"/>
                <a:gd name="connsiteY50" fmla="*/ 3751527 h 5548701"/>
                <a:gd name="connsiteX51" fmla="*/ 707038 w 3960471"/>
                <a:gd name="connsiteY51" fmla="*/ 3744447 h 5548701"/>
                <a:gd name="connsiteX52" fmla="*/ 706171 w 3960471"/>
                <a:gd name="connsiteY52" fmla="*/ 3728519 h 5548701"/>
                <a:gd name="connsiteX53" fmla="*/ 734784 w 3960471"/>
                <a:gd name="connsiteY53" fmla="*/ 3712590 h 5548701"/>
                <a:gd name="connsiteX54" fmla="*/ 751258 w 3960471"/>
                <a:gd name="connsiteY54" fmla="*/ 3718784 h 5548701"/>
                <a:gd name="connsiteX55" fmla="*/ 767732 w 3960471"/>
                <a:gd name="connsiteY55" fmla="*/ 3688697 h 5548701"/>
                <a:gd name="connsiteX56" fmla="*/ 818889 w 3960471"/>
                <a:gd name="connsiteY56" fmla="*/ 3698431 h 5548701"/>
                <a:gd name="connsiteX57" fmla="*/ 834496 w 3960471"/>
                <a:gd name="connsiteY57" fmla="*/ 3730288 h 5548701"/>
                <a:gd name="connsiteX58" fmla="*/ 868311 w 3960471"/>
                <a:gd name="connsiteY58" fmla="*/ 3683387 h 5548701"/>
                <a:gd name="connsiteX59" fmla="*/ 908196 w 3960471"/>
                <a:gd name="connsiteY59" fmla="*/ 3669228 h 5548701"/>
                <a:gd name="connsiteX60" fmla="*/ 934208 w 3960471"/>
                <a:gd name="connsiteY60" fmla="*/ 3674538 h 5548701"/>
                <a:gd name="connsiteX61" fmla="*/ 968890 w 3960471"/>
                <a:gd name="connsiteY61" fmla="*/ 3647105 h 5548701"/>
                <a:gd name="connsiteX62" fmla="*/ 994035 w 3960471"/>
                <a:gd name="connsiteY62" fmla="*/ 3640910 h 5548701"/>
                <a:gd name="connsiteX63" fmla="*/ 1026983 w 3960471"/>
                <a:gd name="connsiteY63" fmla="*/ 3599318 h 5548701"/>
                <a:gd name="connsiteX64" fmla="*/ 1054920 w 3960471"/>
                <a:gd name="connsiteY64" fmla="*/ 3580857 h 5548701"/>
                <a:gd name="connsiteX65" fmla="*/ 1068602 w 3960471"/>
                <a:gd name="connsiteY65" fmla="*/ 3593124 h 5548701"/>
                <a:gd name="connsiteX66" fmla="*/ 1093747 w 3960471"/>
                <a:gd name="connsiteY66" fmla="*/ 3608168 h 5548701"/>
                <a:gd name="connsiteX67" fmla="*/ 1105885 w 3960471"/>
                <a:gd name="connsiteY67" fmla="*/ 3580735 h 5548701"/>
                <a:gd name="connsiteX68" fmla="*/ 1116290 w 3960471"/>
                <a:gd name="connsiteY68" fmla="*/ 3585159 h 5548701"/>
                <a:gd name="connsiteX69" fmla="*/ 1138834 w 3960471"/>
                <a:gd name="connsiteY69" fmla="*/ 3550647 h 5548701"/>
                <a:gd name="connsiteX70" fmla="*/ 1159643 w 3960471"/>
                <a:gd name="connsiteY70" fmla="*/ 3545337 h 5548701"/>
                <a:gd name="connsiteX71" fmla="*/ 1169181 w 3960471"/>
                <a:gd name="connsiteY71" fmla="*/ 3554187 h 5548701"/>
                <a:gd name="connsiteX72" fmla="*/ 1177851 w 3960471"/>
                <a:gd name="connsiteY72" fmla="*/ 3545337 h 5548701"/>
                <a:gd name="connsiteX73" fmla="*/ 1187389 w 3960471"/>
                <a:gd name="connsiteY73" fmla="*/ 3543568 h 5548701"/>
                <a:gd name="connsiteX74" fmla="*/ 1189990 w 3960471"/>
                <a:gd name="connsiteY74" fmla="*/ 3533833 h 5548701"/>
                <a:gd name="connsiteX75" fmla="*/ 1204730 w 3960471"/>
                <a:gd name="connsiteY75" fmla="*/ 3527639 h 5548701"/>
                <a:gd name="connsiteX76" fmla="*/ 1251551 w 3960471"/>
                <a:gd name="connsiteY76" fmla="*/ 3524099 h 5548701"/>
                <a:gd name="connsiteX77" fmla="*/ 1263690 w 3960471"/>
                <a:gd name="connsiteY77" fmla="*/ 3532948 h 5548701"/>
                <a:gd name="connsiteX78" fmla="*/ 1274095 w 3960471"/>
                <a:gd name="connsiteY78" fmla="*/ 3522329 h 5548701"/>
                <a:gd name="connsiteX79" fmla="*/ 1278430 w 3960471"/>
                <a:gd name="connsiteY79" fmla="*/ 3501976 h 5548701"/>
                <a:gd name="connsiteX80" fmla="*/ 1273228 w 3960471"/>
                <a:gd name="connsiteY80" fmla="*/ 3489587 h 5548701"/>
                <a:gd name="connsiteX81" fmla="*/ 1289702 w 3960471"/>
                <a:gd name="connsiteY81" fmla="*/ 3474543 h 5548701"/>
                <a:gd name="connsiteX82" fmla="*/ 1300974 w 3960471"/>
                <a:gd name="connsiteY82" fmla="*/ 3476313 h 5548701"/>
                <a:gd name="connsiteX83" fmla="*/ 1300974 w 3960471"/>
                <a:gd name="connsiteY83" fmla="*/ 3499321 h 5548701"/>
                <a:gd name="connsiteX84" fmla="*/ 1315714 w 3960471"/>
                <a:gd name="connsiteY84" fmla="*/ 3489587 h 5548701"/>
                <a:gd name="connsiteX85" fmla="*/ 1327853 w 3960471"/>
                <a:gd name="connsiteY85" fmla="*/ 3486932 h 5548701"/>
                <a:gd name="connsiteX86" fmla="*/ 1350396 w 3960471"/>
                <a:gd name="connsiteY86" fmla="*/ 3479852 h 5548701"/>
                <a:gd name="connsiteX87" fmla="*/ 1374674 w 3960471"/>
                <a:gd name="connsiteY87" fmla="*/ 3482507 h 5548701"/>
                <a:gd name="connsiteX88" fmla="*/ 1368604 w 3960471"/>
                <a:gd name="connsiteY88" fmla="*/ 3494011 h 5548701"/>
                <a:gd name="connsiteX89" fmla="*/ 1369472 w 3960471"/>
                <a:gd name="connsiteY89" fmla="*/ 3517020 h 5548701"/>
                <a:gd name="connsiteX90" fmla="*/ 1392882 w 3960471"/>
                <a:gd name="connsiteY90" fmla="*/ 3492241 h 5548701"/>
                <a:gd name="connsiteX91" fmla="*/ 1416293 w 3960471"/>
                <a:gd name="connsiteY91" fmla="*/ 3491357 h 5548701"/>
                <a:gd name="connsiteX92" fmla="*/ 1442779 w 3960471"/>
                <a:gd name="connsiteY92" fmla="*/ 3466701 h 5548701"/>
                <a:gd name="connsiteX93" fmla="*/ 1499530 w 3960471"/>
                <a:gd name="connsiteY93" fmla="*/ 3501976 h 5548701"/>
                <a:gd name="connsiteX94" fmla="*/ 1544618 w 3960471"/>
                <a:gd name="connsiteY94" fmla="*/ 3581620 h 5548701"/>
                <a:gd name="connsiteX95" fmla="*/ 1551554 w 3960471"/>
                <a:gd name="connsiteY95" fmla="*/ 3574540 h 5548701"/>
                <a:gd name="connsiteX96" fmla="*/ 1567161 w 3960471"/>
                <a:gd name="connsiteY96" fmla="*/ 3575426 h 5548701"/>
                <a:gd name="connsiteX97" fmla="*/ 1578433 w 3960471"/>
                <a:gd name="connsiteY97" fmla="*/ 3586929 h 5548701"/>
                <a:gd name="connsiteX98" fmla="*/ 1613115 w 3960471"/>
                <a:gd name="connsiteY98" fmla="*/ 3594009 h 5548701"/>
                <a:gd name="connsiteX99" fmla="*/ 1653867 w 3960471"/>
                <a:gd name="connsiteY99" fmla="*/ 3578080 h 5548701"/>
                <a:gd name="connsiteX100" fmla="*/ 1694619 w 3960471"/>
                <a:gd name="connsiteY100" fmla="*/ 3586929 h 5548701"/>
                <a:gd name="connsiteX101" fmla="*/ 1693752 w 3960471"/>
                <a:gd name="connsiteY101" fmla="*/ 3627636 h 5548701"/>
                <a:gd name="connsiteX102" fmla="*/ 1721498 w 3960471"/>
                <a:gd name="connsiteY102" fmla="*/ 3656839 h 5548701"/>
                <a:gd name="connsiteX103" fmla="*/ 1761383 w 3960471"/>
                <a:gd name="connsiteY103" fmla="*/ 3656839 h 5548701"/>
                <a:gd name="connsiteX104" fmla="*/ 1760429 w 3960471"/>
                <a:gd name="connsiteY104" fmla="*/ 3685379 h 5548701"/>
                <a:gd name="connsiteX105" fmla="*/ 1778441 w 3960471"/>
                <a:gd name="connsiteY105" fmla="*/ 3689061 h 5548701"/>
                <a:gd name="connsiteX106" fmla="*/ 1800298 w 3960471"/>
                <a:gd name="connsiteY106" fmla="*/ 3684413 h 5548701"/>
                <a:gd name="connsiteX107" fmla="*/ 1813047 w 3960471"/>
                <a:gd name="connsiteY107" fmla="*/ 3669542 h 5548701"/>
                <a:gd name="connsiteX108" fmla="*/ 1833083 w 3960471"/>
                <a:gd name="connsiteY108" fmla="*/ 3667683 h 5548701"/>
                <a:gd name="connsiteX109" fmla="*/ 1855684 w 3960471"/>
                <a:gd name="connsiteY109" fmla="*/ 3637806 h 5548701"/>
                <a:gd name="connsiteX110" fmla="*/ 1862226 w 3960471"/>
                <a:gd name="connsiteY110" fmla="*/ 3644447 h 5548701"/>
                <a:gd name="connsiteX111" fmla="*/ 1853117 w 3960471"/>
                <a:gd name="connsiteY111" fmla="*/ 3669542 h 5548701"/>
                <a:gd name="connsiteX112" fmla="*/ 1870421 w 3960471"/>
                <a:gd name="connsiteY112" fmla="*/ 3712298 h 5548701"/>
                <a:gd name="connsiteX113" fmla="*/ 1874064 w 3960471"/>
                <a:gd name="connsiteY113" fmla="*/ 3742970 h 5548701"/>
                <a:gd name="connsiteX114" fmla="*/ 1873154 w 3960471"/>
                <a:gd name="connsiteY114" fmla="*/ 3769925 h 5548701"/>
                <a:gd name="connsiteX115" fmla="*/ 1893189 w 3960471"/>
                <a:gd name="connsiteY115" fmla="*/ 3781078 h 5548701"/>
                <a:gd name="connsiteX116" fmla="*/ 1911403 w 3960471"/>
                <a:gd name="connsiteY116" fmla="*/ 3782937 h 5548701"/>
                <a:gd name="connsiteX117" fmla="*/ 1913224 w 3960471"/>
                <a:gd name="connsiteY117" fmla="*/ 3799668 h 5548701"/>
                <a:gd name="connsiteX118" fmla="*/ 1923242 w 3960471"/>
                <a:gd name="connsiteY118" fmla="*/ 3816398 h 5548701"/>
                <a:gd name="connsiteX119" fmla="*/ 1921420 w 3960471"/>
                <a:gd name="connsiteY119" fmla="*/ 3828481 h 5548701"/>
                <a:gd name="connsiteX120" fmla="*/ 1909581 w 3960471"/>
                <a:gd name="connsiteY120" fmla="*/ 3831270 h 5548701"/>
                <a:gd name="connsiteX121" fmla="*/ 1906849 w 3960471"/>
                <a:gd name="connsiteY121" fmla="*/ 3821975 h 5548701"/>
                <a:gd name="connsiteX122" fmla="*/ 1894100 w 3960471"/>
                <a:gd name="connsiteY122" fmla="*/ 3826622 h 5548701"/>
                <a:gd name="connsiteX123" fmla="*/ 1890457 w 3960471"/>
                <a:gd name="connsiteY123" fmla="*/ 3846141 h 5548701"/>
                <a:gd name="connsiteX124" fmla="*/ 1878618 w 3960471"/>
                <a:gd name="connsiteY124" fmla="*/ 3858224 h 5548701"/>
                <a:gd name="connsiteX125" fmla="*/ 1885903 w 3960471"/>
                <a:gd name="connsiteY125" fmla="*/ 3884249 h 5548701"/>
                <a:gd name="connsiteX126" fmla="*/ 1875886 w 3960471"/>
                <a:gd name="connsiteY126" fmla="*/ 3924216 h 5548701"/>
                <a:gd name="connsiteX127" fmla="*/ 1895010 w 3960471"/>
                <a:gd name="connsiteY127" fmla="*/ 3936299 h 5548701"/>
                <a:gd name="connsiteX128" fmla="*/ 1912314 w 3960471"/>
                <a:gd name="connsiteY128" fmla="*/ 3958606 h 5548701"/>
                <a:gd name="connsiteX129" fmla="*/ 1907760 w 3960471"/>
                <a:gd name="connsiteY129" fmla="*/ 3967901 h 5548701"/>
                <a:gd name="connsiteX130" fmla="*/ 1909581 w 3960471"/>
                <a:gd name="connsiteY130" fmla="*/ 3979055 h 5548701"/>
                <a:gd name="connsiteX131" fmla="*/ 1884992 w 3960471"/>
                <a:gd name="connsiteY131" fmla="*/ 3993927 h 5548701"/>
                <a:gd name="connsiteX132" fmla="*/ 1879528 w 3960471"/>
                <a:gd name="connsiteY132" fmla="*/ 4009728 h 5548701"/>
                <a:gd name="connsiteX133" fmla="*/ 1809404 w 3960471"/>
                <a:gd name="connsiteY133" fmla="*/ 4037612 h 5548701"/>
                <a:gd name="connsiteX134" fmla="*/ 1823065 w 3960471"/>
                <a:gd name="connsiteY134" fmla="*/ 4052483 h 5548701"/>
                <a:gd name="connsiteX135" fmla="*/ 1815780 w 3960471"/>
                <a:gd name="connsiteY135" fmla="*/ 4067355 h 5548701"/>
                <a:gd name="connsiteX136" fmla="*/ 1833083 w 3960471"/>
                <a:gd name="connsiteY136" fmla="*/ 4098957 h 5548701"/>
                <a:gd name="connsiteX137" fmla="*/ 1851297 w 3960471"/>
                <a:gd name="connsiteY137" fmla="*/ 4098957 h 5548701"/>
                <a:gd name="connsiteX138" fmla="*/ 1872243 w 3960471"/>
                <a:gd name="connsiteY138" fmla="*/ 4117546 h 5548701"/>
                <a:gd name="connsiteX139" fmla="*/ 1884082 w 3960471"/>
                <a:gd name="connsiteY139" fmla="*/ 4126841 h 5548701"/>
                <a:gd name="connsiteX140" fmla="*/ 1895921 w 3960471"/>
                <a:gd name="connsiteY140" fmla="*/ 4175173 h 5548701"/>
                <a:gd name="connsiteX141" fmla="*/ 1881349 w 3960471"/>
                <a:gd name="connsiteY141" fmla="*/ 4193762 h 5548701"/>
                <a:gd name="connsiteX142" fmla="*/ 1896832 w 3960471"/>
                <a:gd name="connsiteY142" fmla="*/ 4199339 h 5548701"/>
                <a:gd name="connsiteX143" fmla="*/ 1902296 w 3960471"/>
                <a:gd name="connsiteY143" fmla="*/ 4209564 h 5548701"/>
                <a:gd name="connsiteX144" fmla="*/ 1948742 w 3960471"/>
                <a:gd name="connsiteY144" fmla="*/ 4229082 h 5548701"/>
                <a:gd name="connsiteX145" fmla="*/ 1986991 w 3960471"/>
                <a:gd name="connsiteY145" fmla="*/ 4230941 h 5548701"/>
                <a:gd name="connsiteX146" fmla="*/ 1997008 w 3960471"/>
                <a:gd name="connsiteY146" fmla="*/ 4243954 h 5548701"/>
                <a:gd name="connsiteX147" fmla="*/ 2015222 w 3960471"/>
                <a:gd name="connsiteY147" fmla="*/ 4250460 h 5548701"/>
                <a:gd name="connsiteX148" fmla="*/ 2017044 w 3960471"/>
                <a:gd name="connsiteY148" fmla="*/ 4276485 h 5548701"/>
                <a:gd name="connsiteX149" fmla="*/ 2069313 w 3960471"/>
                <a:gd name="connsiteY149" fmla="*/ 4257313 h 5548701"/>
                <a:gd name="connsiteX150" fmla="*/ 2062579 w 3960471"/>
                <a:gd name="connsiteY150" fmla="*/ 4282062 h 5548701"/>
                <a:gd name="connsiteX151" fmla="*/ 2075328 w 3960471"/>
                <a:gd name="connsiteY151" fmla="*/ 4304369 h 5548701"/>
                <a:gd name="connsiteX152" fmla="*/ 2056204 w 3960471"/>
                <a:gd name="connsiteY152" fmla="*/ 4313664 h 5548701"/>
                <a:gd name="connsiteX153" fmla="*/ 2068043 w 3960471"/>
                <a:gd name="connsiteY153" fmla="*/ 4321100 h 5548701"/>
                <a:gd name="connsiteX154" fmla="*/ 2078061 w 3960471"/>
                <a:gd name="connsiteY154" fmla="*/ 4341548 h 5548701"/>
                <a:gd name="connsiteX155" fmla="*/ 2064400 w 3960471"/>
                <a:gd name="connsiteY155" fmla="*/ 4361067 h 5548701"/>
                <a:gd name="connsiteX156" fmla="*/ 2056204 w 3960471"/>
                <a:gd name="connsiteY156" fmla="*/ 4380586 h 5548701"/>
                <a:gd name="connsiteX157" fmla="*/ 2033436 w 3960471"/>
                <a:gd name="connsiteY157" fmla="*/ 4400105 h 5548701"/>
                <a:gd name="connsiteX158" fmla="*/ 2037990 w 3960471"/>
                <a:gd name="connsiteY158" fmla="*/ 4411258 h 5548701"/>
                <a:gd name="connsiteX159" fmla="*/ 2053472 w 3960471"/>
                <a:gd name="connsiteY159" fmla="*/ 4401034 h 5548701"/>
                <a:gd name="connsiteX160" fmla="*/ 2052561 w 3960471"/>
                <a:gd name="connsiteY160" fmla="*/ 4432636 h 5548701"/>
                <a:gd name="connsiteX161" fmla="*/ 2033436 w 3960471"/>
                <a:gd name="connsiteY161" fmla="*/ 4438213 h 5548701"/>
                <a:gd name="connsiteX162" fmla="*/ 2042543 w 3960471"/>
                <a:gd name="connsiteY162" fmla="*/ 4480040 h 5548701"/>
                <a:gd name="connsiteX163" fmla="*/ 2017044 w 3960471"/>
                <a:gd name="connsiteY163" fmla="*/ 4512571 h 5548701"/>
                <a:gd name="connsiteX164" fmla="*/ 2007937 w 3960471"/>
                <a:gd name="connsiteY164" fmla="*/ 4507923 h 5548701"/>
                <a:gd name="connsiteX165" fmla="*/ 2001562 w 3960471"/>
                <a:gd name="connsiteY165" fmla="*/ 4520936 h 5548701"/>
                <a:gd name="connsiteX166" fmla="*/ 1984259 w 3960471"/>
                <a:gd name="connsiteY166" fmla="*/ 4509783 h 5548701"/>
                <a:gd name="connsiteX167" fmla="*/ 1950563 w 3960471"/>
                <a:gd name="connsiteY167" fmla="*/ 4519077 h 5548701"/>
                <a:gd name="connsiteX168" fmla="*/ 1963313 w 3960471"/>
                <a:gd name="connsiteY168" fmla="*/ 4536737 h 5548701"/>
                <a:gd name="connsiteX169" fmla="*/ 1934170 w 3960471"/>
                <a:gd name="connsiteY169" fmla="*/ 4572057 h 5548701"/>
                <a:gd name="connsiteX170" fmla="*/ 1926885 w 3960471"/>
                <a:gd name="connsiteY170" fmla="*/ 4600870 h 5548701"/>
                <a:gd name="connsiteX171" fmla="*/ 1898653 w 3960471"/>
                <a:gd name="connsiteY171" fmla="*/ 4582281 h 5548701"/>
                <a:gd name="connsiteX172" fmla="*/ 1865868 w 3960471"/>
                <a:gd name="connsiteY172" fmla="*/ 4631543 h 5548701"/>
                <a:gd name="connsiteX173" fmla="*/ 1869511 w 3960471"/>
                <a:gd name="connsiteY173" fmla="*/ 4645485 h 5548701"/>
                <a:gd name="connsiteX174" fmla="*/ 1869511 w 3960471"/>
                <a:gd name="connsiteY174" fmla="*/ 4657568 h 5548701"/>
                <a:gd name="connsiteX175" fmla="*/ 1884992 w 3960471"/>
                <a:gd name="connsiteY175" fmla="*/ 4678016 h 5548701"/>
                <a:gd name="connsiteX176" fmla="*/ 1876796 w 3960471"/>
                <a:gd name="connsiteY176" fmla="*/ 4700324 h 5548701"/>
                <a:gd name="connsiteX177" fmla="*/ 1880439 w 3960471"/>
                <a:gd name="connsiteY177" fmla="*/ 4714266 h 5548701"/>
                <a:gd name="connsiteX178" fmla="*/ 1874976 w 3960471"/>
                <a:gd name="connsiteY178" fmla="*/ 4726348 h 5548701"/>
                <a:gd name="connsiteX179" fmla="*/ 1886814 w 3960471"/>
                <a:gd name="connsiteY179" fmla="*/ 4729137 h 5548701"/>
                <a:gd name="connsiteX180" fmla="*/ 1911403 w 3960471"/>
                <a:gd name="connsiteY180" fmla="*/ 4765386 h 5548701"/>
                <a:gd name="connsiteX181" fmla="*/ 1944188 w 3960471"/>
                <a:gd name="connsiteY181" fmla="*/ 4783976 h 5548701"/>
                <a:gd name="connsiteX182" fmla="*/ 1942366 w 3960471"/>
                <a:gd name="connsiteY182" fmla="*/ 4806283 h 5548701"/>
                <a:gd name="connsiteX183" fmla="*/ 1965369 w 3960471"/>
                <a:gd name="connsiteY183" fmla="*/ 4849738 h 5548701"/>
                <a:gd name="connsiteX184" fmla="*/ 1997919 w 3960471"/>
                <a:gd name="connsiteY184" fmla="*/ 4851827 h 5548701"/>
                <a:gd name="connsiteX185" fmla="*/ 2058025 w 3960471"/>
                <a:gd name="connsiteY185" fmla="*/ 4830450 h 5548701"/>
                <a:gd name="connsiteX186" fmla="*/ 2153649 w 3960471"/>
                <a:gd name="connsiteY186" fmla="*/ 4863910 h 5548701"/>
                <a:gd name="connsiteX187" fmla="*/ 2186433 w 3960471"/>
                <a:gd name="connsiteY187" fmla="*/ 4963364 h 5548701"/>
                <a:gd name="connsiteX188" fmla="*/ 2386787 w 3960471"/>
                <a:gd name="connsiteY188" fmla="*/ 5174353 h 5548701"/>
                <a:gd name="connsiteX189" fmla="*/ 2560730 w 3960471"/>
                <a:gd name="connsiteY189" fmla="*/ 5239416 h 5548701"/>
                <a:gd name="connsiteX190" fmla="*/ 2702849 w 3960471"/>
                <a:gd name="connsiteY190" fmla="*/ 5188594 h 5548701"/>
                <a:gd name="connsiteX191" fmla="*/ 2821189 w 3960471"/>
                <a:gd name="connsiteY191" fmla="*/ 5291466 h 5548701"/>
                <a:gd name="connsiteX192" fmla="*/ 2958705 w 3960471"/>
                <a:gd name="connsiteY192" fmla="*/ 5242204 h 5548701"/>
                <a:gd name="connsiteX193" fmla="*/ 3220075 w 3960471"/>
                <a:gd name="connsiteY193" fmla="*/ 5432745 h 5548701"/>
                <a:gd name="connsiteX194" fmla="*/ 3442059 w 3960471"/>
                <a:gd name="connsiteY194" fmla="*/ 5548701 h 5548701"/>
                <a:gd name="connsiteX195" fmla="*/ 3593461 w 3960471"/>
                <a:gd name="connsiteY195" fmla="*/ 5386271 h 5548701"/>
                <a:gd name="connsiteX196" fmla="*/ 3788350 w 3960471"/>
                <a:gd name="connsiteY196" fmla="*/ 4829519 h 5548701"/>
                <a:gd name="connsiteX197" fmla="*/ 3960471 w 3960471"/>
                <a:gd name="connsiteY197" fmla="*/ 4624106 h 5548701"/>
                <a:gd name="connsiteX198" fmla="*/ 3909952 w 3960471"/>
                <a:gd name="connsiteY198" fmla="*/ 4539470 h 5548701"/>
                <a:gd name="connsiteX199" fmla="*/ 3707685 w 3960471"/>
                <a:gd name="connsiteY199" fmla="*/ 3801921 h 5548701"/>
                <a:gd name="connsiteX200" fmla="*/ 3737830 w 3960471"/>
                <a:gd name="connsiteY200" fmla="*/ 3289455 h 5548701"/>
                <a:gd name="connsiteX201" fmla="*/ 3446427 w 3960471"/>
                <a:gd name="connsiteY201" fmla="*/ 2666457 h 5548701"/>
                <a:gd name="connsiteX202" fmla="*/ 2853575 w 3960471"/>
                <a:gd name="connsiteY202" fmla="*/ 2676506 h 5548701"/>
                <a:gd name="connsiteX203" fmla="*/ 2572221 w 3960471"/>
                <a:gd name="connsiteY203" fmla="*/ 2475539 h 5548701"/>
                <a:gd name="connsiteX204" fmla="*/ 2793285 w 3960471"/>
                <a:gd name="connsiteY204" fmla="*/ 2274572 h 5548701"/>
                <a:gd name="connsiteX205" fmla="*/ 2873671 w 3960471"/>
                <a:gd name="connsiteY205" fmla="*/ 2013314 h 5548701"/>
                <a:gd name="connsiteX206" fmla="*/ 3144977 w 3960471"/>
                <a:gd name="connsiteY206" fmla="*/ 1782202 h 5548701"/>
                <a:gd name="connsiteX207" fmla="*/ 2984203 w 3960471"/>
                <a:gd name="connsiteY207" fmla="*/ 1330027 h 5548701"/>
                <a:gd name="connsiteX208" fmla="*/ 3165074 w 3960471"/>
                <a:gd name="connsiteY208" fmla="*/ 1108963 h 5548701"/>
                <a:gd name="connsiteX209" fmla="*/ 3438708 w 3960471"/>
                <a:gd name="connsiteY209" fmla="*/ 708324 h 5548701"/>
                <a:gd name="connsiteX210" fmla="*/ 3377270 w 3960471"/>
                <a:gd name="connsiteY210" fmla="*/ 563993 h 5548701"/>
                <a:gd name="connsiteX211" fmla="*/ 3316598 w 3960471"/>
                <a:gd name="connsiteY211" fmla="*/ 440404 h 5548701"/>
                <a:gd name="connsiteX212" fmla="*/ 3332784 w 3960471"/>
                <a:gd name="connsiteY212" fmla="*/ 263417 h 5548701"/>
                <a:gd name="connsiteX213" fmla="*/ 3106192 w 3960471"/>
                <a:gd name="connsiteY213" fmla="*/ 128907 h 5548701"/>
                <a:gd name="connsiteX214" fmla="*/ 3124462 w 3960471"/>
                <a:gd name="connsiteY214" fmla="*/ 12400 h 5548701"/>
                <a:gd name="connsiteX215" fmla="*/ 3020642 w 3960471"/>
                <a:gd name="connsiteY215" fmla="*/ 1477 h 5548701"/>
                <a:gd name="connsiteX216" fmla="*/ 2958526 w 3960471"/>
                <a:gd name="connsiteY216" fmla="*/ 38129 h 5548701"/>
                <a:gd name="connsiteX217" fmla="*/ 2965150 w 3960471"/>
                <a:gd name="connsiteY217" fmla="*/ 223300 h 5548701"/>
                <a:gd name="connsiteX218" fmla="*/ 2780177 w 3960471"/>
                <a:gd name="connsiteY218" fmla="*/ 305894 h 5548701"/>
                <a:gd name="connsiteX219" fmla="*/ 2762617 w 3960471"/>
                <a:gd name="connsiteY219" fmla="*/ 448814 h 5548701"/>
                <a:gd name="connsiteX0" fmla="*/ 2762617 w 3955918"/>
                <a:gd name="connsiteY0" fmla="*/ 448814 h 5548701"/>
                <a:gd name="connsiteX1" fmla="*/ 2424105 w 3955918"/>
                <a:gd name="connsiteY1" fmla="*/ 558395 h 5548701"/>
                <a:gd name="connsiteX2" fmla="*/ 2293527 w 3955918"/>
                <a:gd name="connsiteY2" fmla="*/ 545493 h 5548701"/>
                <a:gd name="connsiteX3" fmla="*/ 2241444 w 3955918"/>
                <a:gd name="connsiteY3" fmla="*/ 716503 h 5548701"/>
                <a:gd name="connsiteX4" fmla="*/ 2040286 w 3955918"/>
                <a:gd name="connsiteY4" fmla="*/ 792017 h 5548701"/>
                <a:gd name="connsiteX5" fmla="*/ 1996355 w 3955918"/>
                <a:gd name="connsiteY5" fmla="*/ 709423 h 5548701"/>
                <a:gd name="connsiteX6" fmla="*/ 1883059 w 3955918"/>
                <a:gd name="connsiteY6" fmla="*/ 810896 h 5548701"/>
                <a:gd name="connsiteX7" fmla="*/ 1700399 w 3955918"/>
                <a:gd name="connsiteY7" fmla="*/ 820335 h 5548701"/>
                <a:gd name="connsiteX8" fmla="*/ 1591727 w 3955918"/>
                <a:gd name="connsiteY8" fmla="*/ 910008 h 5548701"/>
                <a:gd name="connsiteX9" fmla="*/ 1478186 w 3955918"/>
                <a:gd name="connsiteY9" fmla="*/ 938674 h 5548701"/>
                <a:gd name="connsiteX10" fmla="*/ 1392881 w 3955918"/>
                <a:gd name="connsiteY10" fmla="*/ 1179028 h 5548701"/>
                <a:gd name="connsiteX11" fmla="*/ 1249527 w 3955918"/>
                <a:gd name="connsiteY11" fmla="*/ 1112953 h 5548701"/>
                <a:gd name="connsiteX12" fmla="*/ 1184787 w 3955918"/>
                <a:gd name="connsiteY12" fmla="*/ 1226224 h 5548701"/>
                <a:gd name="connsiteX13" fmla="*/ 1214845 w 3955918"/>
                <a:gd name="connsiteY13" fmla="*/ 1445687 h 5548701"/>
                <a:gd name="connsiteX14" fmla="*/ 1062243 w 3955918"/>
                <a:gd name="connsiteY14" fmla="*/ 1497603 h 5548701"/>
                <a:gd name="connsiteX15" fmla="*/ 1018312 w 3955918"/>
                <a:gd name="connsiteY15" fmla="*/ 1415010 h 5548701"/>
                <a:gd name="connsiteX16" fmla="*/ 932762 w 3955918"/>
                <a:gd name="connsiteY16" fmla="*/ 1436248 h 5548701"/>
                <a:gd name="connsiteX17" fmla="*/ 902682 w 3955918"/>
                <a:gd name="connsiteY17" fmla="*/ 1355452 h 5548701"/>
                <a:gd name="connsiteX18" fmla="*/ 646054 w 3955918"/>
                <a:gd name="connsiteY18" fmla="*/ 1443327 h 5548701"/>
                <a:gd name="connsiteX19" fmla="*/ 553567 w 3955918"/>
                <a:gd name="connsiteY19" fmla="*/ 1318257 h 5548701"/>
                <a:gd name="connsiteX20" fmla="*/ 528134 w 3955918"/>
                <a:gd name="connsiteY20" fmla="*/ 1490524 h 5548701"/>
                <a:gd name="connsiteX21" fmla="*/ 384780 w 3955918"/>
                <a:gd name="connsiteY21" fmla="*/ 1490524 h 5548701"/>
                <a:gd name="connsiteX22" fmla="*/ 289981 w 3955918"/>
                <a:gd name="connsiteY22" fmla="*/ 1625034 h 5548701"/>
                <a:gd name="connsiteX23" fmla="*/ 132783 w 3955918"/>
                <a:gd name="connsiteY23" fmla="*/ 1704252 h 5548701"/>
                <a:gd name="connsiteX24" fmla="*/ 137379 w 3955918"/>
                <a:gd name="connsiteY24" fmla="*/ 1825618 h 5548701"/>
                <a:gd name="connsiteX25" fmla="*/ 33332 w 3955918"/>
                <a:gd name="connsiteY25" fmla="*/ 1927091 h 5548701"/>
                <a:gd name="connsiteX26" fmla="*/ 6257 w 3955918"/>
                <a:gd name="connsiteY26" fmla="*/ 2273583 h 5548701"/>
                <a:gd name="connsiteX27" fmla="*/ 63390 w 3955918"/>
                <a:gd name="connsiteY27" fmla="*/ 2443891 h 5548701"/>
                <a:gd name="connsiteX28" fmla="*/ 125819 w 3955918"/>
                <a:gd name="connsiteY28" fmla="*/ 2469849 h 5548701"/>
                <a:gd name="connsiteX29" fmla="*/ 169750 w 3955918"/>
                <a:gd name="connsiteY29" fmla="*/ 2613798 h 5548701"/>
                <a:gd name="connsiteX30" fmla="*/ 358836 w 3955918"/>
                <a:gd name="connsiteY30" fmla="*/ 2804548 h 5548701"/>
                <a:gd name="connsiteX31" fmla="*/ 521198 w 3955918"/>
                <a:gd name="connsiteY31" fmla="*/ 2892257 h 5548701"/>
                <a:gd name="connsiteX32" fmla="*/ 598137 w 3955918"/>
                <a:gd name="connsiteY32" fmla="*/ 3135838 h 5548701"/>
                <a:gd name="connsiteX33" fmla="*/ 424087 w 3955918"/>
                <a:gd name="connsiteY33" fmla="*/ 3331184 h 5548701"/>
                <a:gd name="connsiteX34" fmla="*/ 292409 w 3955918"/>
                <a:gd name="connsiteY34" fmla="*/ 3556346 h 5548701"/>
                <a:gd name="connsiteX35" fmla="*/ 293251 w 3955918"/>
                <a:gd name="connsiteY35" fmla="*/ 3670361 h 5548701"/>
                <a:gd name="connsiteX36" fmla="*/ 335069 w 3955918"/>
                <a:gd name="connsiteY36" fmla="*/ 3679847 h 5548701"/>
                <a:gd name="connsiteX37" fmla="*/ 355879 w 3955918"/>
                <a:gd name="connsiteY37" fmla="*/ 3689581 h 5548701"/>
                <a:gd name="connsiteX38" fmla="*/ 379289 w 3955918"/>
                <a:gd name="connsiteY38" fmla="*/ 3682502 h 5548701"/>
                <a:gd name="connsiteX39" fmla="*/ 414839 w 3955918"/>
                <a:gd name="connsiteY39" fmla="*/ 3702855 h 5548701"/>
                <a:gd name="connsiteX40" fmla="*/ 446920 w 3955918"/>
                <a:gd name="connsiteY40" fmla="*/ 3695776 h 5548701"/>
                <a:gd name="connsiteX41" fmla="*/ 493741 w 3955918"/>
                <a:gd name="connsiteY41" fmla="*/ 3732943 h 5548701"/>
                <a:gd name="connsiteX42" fmla="*/ 522354 w 3955918"/>
                <a:gd name="connsiteY42" fmla="*/ 3724094 h 5548701"/>
                <a:gd name="connsiteX43" fmla="*/ 532759 w 3955918"/>
                <a:gd name="connsiteY43" fmla="*/ 3741792 h 5548701"/>
                <a:gd name="connsiteX44" fmla="*/ 569175 w 3955918"/>
                <a:gd name="connsiteY44" fmla="*/ 3717014 h 5548701"/>
                <a:gd name="connsiteX45" fmla="*/ 592586 w 3955918"/>
                <a:gd name="connsiteY45" fmla="*/ 3720554 h 5548701"/>
                <a:gd name="connsiteX46" fmla="*/ 610247 w 3955918"/>
                <a:gd name="connsiteY46" fmla="*/ 3714362 h 5548701"/>
                <a:gd name="connsiteX47" fmla="*/ 638542 w 3955918"/>
                <a:gd name="connsiteY47" fmla="*/ 3764424 h 5548701"/>
                <a:gd name="connsiteX48" fmla="*/ 654147 w 3955918"/>
                <a:gd name="connsiteY48" fmla="*/ 3775420 h 5548701"/>
                <a:gd name="connsiteX49" fmla="*/ 687095 w 3955918"/>
                <a:gd name="connsiteY49" fmla="*/ 3777190 h 5548701"/>
                <a:gd name="connsiteX50" fmla="*/ 692298 w 3955918"/>
                <a:gd name="connsiteY50" fmla="*/ 3751527 h 5548701"/>
                <a:gd name="connsiteX51" fmla="*/ 707038 w 3955918"/>
                <a:gd name="connsiteY51" fmla="*/ 3744447 h 5548701"/>
                <a:gd name="connsiteX52" fmla="*/ 706171 w 3955918"/>
                <a:gd name="connsiteY52" fmla="*/ 3728519 h 5548701"/>
                <a:gd name="connsiteX53" fmla="*/ 734784 w 3955918"/>
                <a:gd name="connsiteY53" fmla="*/ 3712590 h 5548701"/>
                <a:gd name="connsiteX54" fmla="*/ 751258 w 3955918"/>
                <a:gd name="connsiteY54" fmla="*/ 3718784 h 5548701"/>
                <a:gd name="connsiteX55" fmla="*/ 767732 w 3955918"/>
                <a:gd name="connsiteY55" fmla="*/ 3688697 h 5548701"/>
                <a:gd name="connsiteX56" fmla="*/ 818889 w 3955918"/>
                <a:gd name="connsiteY56" fmla="*/ 3698431 h 5548701"/>
                <a:gd name="connsiteX57" fmla="*/ 834496 w 3955918"/>
                <a:gd name="connsiteY57" fmla="*/ 3730288 h 5548701"/>
                <a:gd name="connsiteX58" fmla="*/ 868311 w 3955918"/>
                <a:gd name="connsiteY58" fmla="*/ 3683387 h 5548701"/>
                <a:gd name="connsiteX59" fmla="*/ 908196 w 3955918"/>
                <a:gd name="connsiteY59" fmla="*/ 3669228 h 5548701"/>
                <a:gd name="connsiteX60" fmla="*/ 934208 w 3955918"/>
                <a:gd name="connsiteY60" fmla="*/ 3674538 h 5548701"/>
                <a:gd name="connsiteX61" fmla="*/ 968890 w 3955918"/>
                <a:gd name="connsiteY61" fmla="*/ 3647105 h 5548701"/>
                <a:gd name="connsiteX62" fmla="*/ 994035 w 3955918"/>
                <a:gd name="connsiteY62" fmla="*/ 3640910 h 5548701"/>
                <a:gd name="connsiteX63" fmla="*/ 1026983 w 3955918"/>
                <a:gd name="connsiteY63" fmla="*/ 3599318 h 5548701"/>
                <a:gd name="connsiteX64" fmla="*/ 1054920 w 3955918"/>
                <a:gd name="connsiteY64" fmla="*/ 3580857 h 5548701"/>
                <a:gd name="connsiteX65" fmla="*/ 1068602 w 3955918"/>
                <a:gd name="connsiteY65" fmla="*/ 3593124 h 5548701"/>
                <a:gd name="connsiteX66" fmla="*/ 1093747 w 3955918"/>
                <a:gd name="connsiteY66" fmla="*/ 3608168 h 5548701"/>
                <a:gd name="connsiteX67" fmla="*/ 1105885 w 3955918"/>
                <a:gd name="connsiteY67" fmla="*/ 3580735 h 5548701"/>
                <a:gd name="connsiteX68" fmla="*/ 1116290 w 3955918"/>
                <a:gd name="connsiteY68" fmla="*/ 3585159 h 5548701"/>
                <a:gd name="connsiteX69" fmla="*/ 1138834 w 3955918"/>
                <a:gd name="connsiteY69" fmla="*/ 3550647 h 5548701"/>
                <a:gd name="connsiteX70" fmla="*/ 1159643 w 3955918"/>
                <a:gd name="connsiteY70" fmla="*/ 3545337 h 5548701"/>
                <a:gd name="connsiteX71" fmla="*/ 1169181 w 3955918"/>
                <a:gd name="connsiteY71" fmla="*/ 3554187 h 5548701"/>
                <a:gd name="connsiteX72" fmla="*/ 1177851 w 3955918"/>
                <a:gd name="connsiteY72" fmla="*/ 3545337 h 5548701"/>
                <a:gd name="connsiteX73" fmla="*/ 1187389 w 3955918"/>
                <a:gd name="connsiteY73" fmla="*/ 3543568 h 5548701"/>
                <a:gd name="connsiteX74" fmla="*/ 1189990 w 3955918"/>
                <a:gd name="connsiteY74" fmla="*/ 3533833 h 5548701"/>
                <a:gd name="connsiteX75" fmla="*/ 1204730 w 3955918"/>
                <a:gd name="connsiteY75" fmla="*/ 3527639 h 5548701"/>
                <a:gd name="connsiteX76" fmla="*/ 1251551 w 3955918"/>
                <a:gd name="connsiteY76" fmla="*/ 3524099 h 5548701"/>
                <a:gd name="connsiteX77" fmla="*/ 1263690 w 3955918"/>
                <a:gd name="connsiteY77" fmla="*/ 3532948 h 5548701"/>
                <a:gd name="connsiteX78" fmla="*/ 1274095 w 3955918"/>
                <a:gd name="connsiteY78" fmla="*/ 3522329 h 5548701"/>
                <a:gd name="connsiteX79" fmla="*/ 1278430 w 3955918"/>
                <a:gd name="connsiteY79" fmla="*/ 3501976 h 5548701"/>
                <a:gd name="connsiteX80" fmla="*/ 1273228 w 3955918"/>
                <a:gd name="connsiteY80" fmla="*/ 3489587 h 5548701"/>
                <a:gd name="connsiteX81" fmla="*/ 1289702 w 3955918"/>
                <a:gd name="connsiteY81" fmla="*/ 3474543 h 5548701"/>
                <a:gd name="connsiteX82" fmla="*/ 1300974 w 3955918"/>
                <a:gd name="connsiteY82" fmla="*/ 3476313 h 5548701"/>
                <a:gd name="connsiteX83" fmla="*/ 1300974 w 3955918"/>
                <a:gd name="connsiteY83" fmla="*/ 3499321 h 5548701"/>
                <a:gd name="connsiteX84" fmla="*/ 1315714 w 3955918"/>
                <a:gd name="connsiteY84" fmla="*/ 3489587 h 5548701"/>
                <a:gd name="connsiteX85" fmla="*/ 1327853 w 3955918"/>
                <a:gd name="connsiteY85" fmla="*/ 3486932 h 5548701"/>
                <a:gd name="connsiteX86" fmla="*/ 1350396 w 3955918"/>
                <a:gd name="connsiteY86" fmla="*/ 3479852 h 5548701"/>
                <a:gd name="connsiteX87" fmla="*/ 1374674 w 3955918"/>
                <a:gd name="connsiteY87" fmla="*/ 3482507 h 5548701"/>
                <a:gd name="connsiteX88" fmla="*/ 1368604 w 3955918"/>
                <a:gd name="connsiteY88" fmla="*/ 3494011 h 5548701"/>
                <a:gd name="connsiteX89" fmla="*/ 1369472 w 3955918"/>
                <a:gd name="connsiteY89" fmla="*/ 3517020 h 5548701"/>
                <a:gd name="connsiteX90" fmla="*/ 1392882 w 3955918"/>
                <a:gd name="connsiteY90" fmla="*/ 3492241 h 5548701"/>
                <a:gd name="connsiteX91" fmla="*/ 1416293 w 3955918"/>
                <a:gd name="connsiteY91" fmla="*/ 3491357 h 5548701"/>
                <a:gd name="connsiteX92" fmla="*/ 1442779 w 3955918"/>
                <a:gd name="connsiteY92" fmla="*/ 3466701 h 5548701"/>
                <a:gd name="connsiteX93" fmla="*/ 1499530 w 3955918"/>
                <a:gd name="connsiteY93" fmla="*/ 3501976 h 5548701"/>
                <a:gd name="connsiteX94" fmla="*/ 1544618 w 3955918"/>
                <a:gd name="connsiteY94" fmla="*/ 3581620 h 5548701"/>
                <a:gd name="connsiteX95" fmla="*/ 1551554 w 3955918"/>
                <a:gd name="connsiteY95" fmla="*/ 3574540 h 5548701"/>
                <a:gd name="connsiteX96" fmla="*/ 1567161 w 3955918"/>
                <a:gd name="connsiteY96" fmla="*/ 3575426 h 5548701"/>
                <a:gd name="connsiteX97" fmla="*/ 1578433 w 3955918"/>
                <a:gd name="connsiteY97" fmla="*/ 3586929 h 5548701"/>
                <a:gd name="connsiteX98" fmla="*/ 1613115 w 3955918"/>
                <a:gd name="connsiteY98" fmla="*/ 3594009 h 5548701"/>
                <a:gd name="connsiteX99" fmla="*/ 1653867 w 3955918"/>
                <a:gd name="connsiteY99" fmla="*/ 3578080 h 5548701"/>
                <a:gd name="connsiteX100" fmla="*/ 1694619 w 3955918"/>
                <a:gd name="connsiteY100" fmla="*/ 3586929 h 5548701"/>
                <a:gd name="connsiteX101" fmla="*/ 1693752 w 3955918"/>
                <a:gd name="connsiteY101" fmla="*/ 3627636 h 5548701"/>
                <a:gd name="connsiteX102" fmla="*/ 1721498 w 3955918"/>
                <a:gd name="connsiteY102" fmla="*/ 3656839 h 5548701"/>
                <a:gd name="connsiteX103" fmla="*/ 1761383 w 3955918"/>
                <a:gd name="connsiteY103" fmla="*/ 3656839 h 5548701"/>
                <a:gd name="connsiteX104" fmla="*/ 1760429 w 3955918"/>
                <a:gd name="connsiteY104" fmla="*/ 3685379 h 5548701"/>
                <a:gd name="connsiteX105" fmla="*/ 1778441 w 3955918"/>
                <a:gd name="connsiteY105" fmla="*/ 3689061 h 5548701"/>
                <a:gd name="connsiteX106" fmla="*/ 1800298 w 3955918"/>
                <a:gd name="connsiteY106" fmla="*/ 3684413 h 5548701"/>
                <a:gd name="connsiteX107" fmla="*/ 1813047 w 3955918"/>
                <a:gd name="connsiteY107" fmla="*/ 3669542 h 5548701"/>
                <a:gd name="connsiteX108" fmla="*/ 1833083 w 3955918"/>
                <a:gd name="connsiteY108" fmla="*/ 3667683 h 5548701"/>
                <a:gd name="connsiteX109" fmla="*/ 1855684 w 3955918"/>
                <a:gd name="connsiteY109" fmla="*/ 3637806 h 5548701"/>
                <a:gd name="connsiteX110" fmla="*/ 1862226 w 3955918"/>
                <a:gd name="connsiteY110" fmla="*/ 3644447 h 5548701"/>
                <a:gd name="connsiteX111" fmla="*/ 1853117 w 3955918"/>
                <a:gd name="connsiteY111" fmla="*/ 3669542 h 5548701"/>
                <a:gd name="connsiteX112" fmla="*/ 1870421 w 3955918"/>
                <a:gd name="connsiteY112" fmla="*/ 3712298 h 5548701"/>
                <a:gd name="connsiteX113" fmla="*/ 1874064 w 3955918"/>
                <a:gd name="connsiteY113" fmla="*/ 3742970 h 5548701"/>
                <a:gd name="connsiteX114" fmla="*/ 1873154 w 3955918"/>
                <a:gd name="connsiteY114" fmla="*/ 3769925 h 5548701"/>
                <a:gd name="connsiteX115" fmla="*/ 1893189 w 3955918"/>
                <a:gd name="connsiteY115" fmla="*/ 3781078 h 5548701"/>
                <a:gd name="connsiteX116" fmla="*/ 1911403 w 3955918"/>
                <a:gd name="connsiteY116" fmla="*/ 3782937 h 5548701"/>
                <a:gd name="connsiteX117" fmla="*/ 1913224 w 3955918"/>
                <a:gd name="connsiteY117" fmla="*/ 3799668 h 5548701"/>
                <a:gd name="connsiteX118" fmla="*/ 1923242 w 3955918"/>
                <a:gd name="connsiteY118" fmla="*/ 3816398 h 5548701"/>
                <a:gd name="connsiteX119" fmla="*/ 1921420 w 3955918"/>
                <a:gd name="connsiteY119" fmla="*/ 3828481 h 5548701"/>
                <a:gd name="connsiteX120" fmla="*/ 1909581 w 3955918"/>
                <a:gd name="connsiteY120" fmla="*/ 3831270 h 5548701"/>
                <a:gd name="connsiteX121" fmla="*/ 1906849 w 3955918"/>
                <a:gd name="connsiteY121" fmla="*/ 3821975 h 5548701"/>
                <a:gd name="connsiteX122" fmla="*/ 1894100 w 3955918"/>
                <a:gd name="connsiteY122" fmla="*/ 3826622 h 5548701"/>
                <a:gd name="connsiteX123" fmla="*/ 1890457 w 3955918"/>
                <a:gd name="connsiteY123" fmla="*/ 3846141 h 5548701"/>
                <a:gd name="connsiteX124" fmla="*/ 1878618 w 3955918"/>
                <a:gd name="connsiteY124" fmla="*/ 3858224 h 5548701"/>
                <a:gd name="connsiteX125" fmla="*/ 1885903 w 3955918"/>
                <a:gd name="connsiteY125" fmla="*/ 3884249 h 5548701"/>
                <a:gd name="connsiteX126" fmla="*/ 1875886 w 3955918"/>
                <a:gd name="connsiteY126" fmla="*/ 3924216 h 5548701"/>
                <a:gd name="connsiteX127" fmla="*/ 1895010 w 3955918"/>
                <a:gd name="connsiteY127" fmla="*/ 3936299 h 5548701"/>
                <a:gd name="connsiteX128" fmla="*/ 1912314 w 3955918"/>
                <a:gd name="connsiteY128" fmla="*/ 3958606 h 5548701"/>
                <a:gd name="connsiteX129" fmla="*/ 1907760 w 3955918"/>
                <a:gd name="connsiteY129" fmla="*/ 3967901 h 5548701"/>
                <a:gd name="connsiteX130" fmla="*/ 1909581 w 3955918"/>
                <a:gd name="connsiteY130" fmla="*/ 3979055 h 5548701"/>
                <a:gd name="connsiteX131" fmla="*/ 1884992 w 3955918"/>
                <a:gd name="connsiteY131" fmla="*/ 3993927 h 5548701"/>
                <a:gd name="connsiteX132" fmla="*/ 1879528 w 3955918"/>
                <a:gd name="connsiteY132" fmla="*/ 4009728 h 5548701"/>
                <a:gd name="connsiteX133" fmla="*/ 1809404 w 3955918"/>
                <a:gd name="connsiteY133" fmla="*/ 4037612 h 5548701"/>
                <a:gd name="connsiteX134" fmla="*/ 1823065 w 3955918"/>
                <a:gd name="connsiteY134" fmla="*/ 4052483 h 5548701"/>
                <a:gd name="connsiteX135" fmla="*/ 1815780 w 3955918"/>
                <a:gd name="connsiteY135" fmla="*/ 4067355 h 5548701"/>
                <a:gd name="connsiteX136" fmla="*/ 1833083 w 3955918"/>
                <a:gd name="connsiteY136" fmla="*/ 4098957 h 5548701"/>
                <a:gd name="connsiteX137" fmla="*/ 1851297 w 3955918"/>
                <a:gd name="connsiteY137" fmla="*/ 4098957 h 5548701"/>
                <a:gd name="connsiteX138" fmla="*/ 1872243 w 3955918"/>
                <a:gd name="connsiteY138" fmla="*/ 4117546 h 5548701"/>
                <a:gd name="connsiteX139" fmla="*/ 1884082 w 3955918"/>
                <a:gd name="connsiteY139" fmla="*/ 4126841 h 5548701"/>
                <a:gd name="connsiteX140" fmla="*/ 1895921 w 3955918"/>
                <a:gd name="connsiteY140" fmla="*/ 4175173 h 5548701"/>
                <a:gd name="connsiteX141" fmla="*/ 1881349 w 3955918"/>
                <a:gd name="connsiteY141" fmla="*/ 4193762 h 5548701"/>
                <a:gd name="connsiteX142" fmla="*/ 1896832 w 3955918"/>
                <a:gd name="connsiteY142" fmla="*/ 4199339 h 5548701"/>
                <a:gd name="connsiteX143" fmla="*/ 1902296 w 3955918"/>
                <a:gd name="connsiteY143" fmla="*/ 4209564 h 5548701"/>
                <a:gd name="connsiteX144" fmla="*/ 1948742 w 3955918"/>
                <a:gd name="connsiteY144" fmla="*/ 4229082 h 5548701"/>
                <a:gd name="connsiteX145" fmla="*/ 1986991 w 3955918"/>
                <a:gd name="connsiteY145" fmla="*/ 4230941 h 5548701"/>
                <a:gd name="connsiteX146" fmla="*/ 1997008 w 3955918"/>
                <a:gd name="connsiteY146" fmla="*/ 4243954 h 5548701"/>
                <a:gd name="connsiteX147" fmla="*/ 2015222 w 3955918"/>
                <a:gd name="connsiteY147" fmla="*/ 4250460 h 5548701"/>
                <a:gd name="connsiteX148" fmla="*/ 2017044 w 3955918"/>
                <a:gd name="connsiteY148" fmla="*/ 4276485 h 5548701"/>
                <a:gd name="connsiteX149" fmla="*/ 2069313 w 3955918"/>
                <a:gd name="connsiteY149" fmla="*/ 4257313 h 5548701"/>
                <a:gd name="connsiteX150" fmla="*/ 2062579 w 3955918"/>
                <a:gd name="connsiteY150" fmla="*/ 4282062 h 5548701"/>
                <a:gd name="connsiteX151" fmla="*/ 2075328 w 3955918"/>
                <a:gd name="connsiteY151" fmla="*/ 4304369 h 5548701"/>
                <a:gd name="connsiteX152" fmla="*/ 2056204 w 3955918"/>
                <a:gd name="connsiteY152" fmla="*/ 4313664 h 5548701"/>
                <a:gd name="connsiteX153" fmla="*/ 2068043 w 3955918"/>
                <a:gd name="connsiteY153" fmla="*/ 4321100 h 5548701"/>
                <a:gd name="connsiteX154" fmla="*/ 2078061 w 3955918"/>
                <a:gd name="connsiteY154" fmla="*/ 4341548 h 5548701"/>
                <a:gd name="connsiteX155" fmla="*/ 2064400 w 3955918"/>
                <a:gd name="connsiteY155" fmla="*/ 4361067 h 5548701"/>
                <a:gd name="connsiteX156" fmla="*/ 2056204 w 3955918"/>
                <a:gd name="connsiteY156" fmla="*/ 4380586 h 5548701"/>
                <a:gd name="connsiteX157" fmla="*/ 2033436 w 3955918"/>
                <a:gd name="connsiteY157" fmla="*/ 4400105 h 5548701"/>
                <a:gd name="connsiteX158" fmla="*/ 2037990 w 3955918"/>
                <a:gd name="connsiteY158" fmla="*/ 4411258 h 5548701"/>
                <a:gd name="connsiteX159" fmla="*/ 2053472 w 3955918"/>
                <a:gd name="connsiteY159" fmla="*/ 4401034 h 5548701"/>
                <a:gd name="connsiteX160" fmla="*/ 2052561 w 3955918"/>
                <a:gd name="connsiteY160" fmla="*/ 4432636 h 5548701"/>
                <a:gd name="connsiteX161" fmla="*/ 2033436 w 3955918"/>
                <a:gd name="connsiteY161" fmla="*/ 4438213 h 5548701"/>
                <a:gd name="connsiteX162" fmla="*/ 2042543 w 3955918"/>
                <a:gd name="connsiteY162" fmla="*/ 4480040 h 5548701"/>
                <a:gd name="connsiteX163" fmla="*/ 2017044 w 3955918"/>
                <a:gd name="connsiteY163" fmla="*/ 4512571 h 5548701"/>
                <a:gd name="connsiteX164" fmla="*/ 2007937 w 3955918"/>
                <a:gd name="connsiteY164" fmla="*/ 4507923 h 5548701"/>
                <a:gd name="connsiteX165" fmla="*/ 2001562 w 3955918"/>
                <a:gd name="connsiteY165" fmla="*/ 4520936 h 5548701"/>
                <a:gd name="connsiteX166" fmla="*/ 1984259 w 3955918"/>
                <a:gd name="connsiteY166" fmla="*/ 4509783 h 5548701"/>
                <a:gd name="connsiteX167" fmla="*/ 1950563 w 3955918"/>
                <a:gd name="connsiteY167" fmla="*/ 4519077 h 5548701"/>
                <a:gd name="connsiteX168" fmla="*/ 1963313 w 3955918"/>
                <a:gd name="connsiteY168" fmla="*/ 4536737 h 5548701"/>
                <a:gd name="connsiteX169" fmla="*/ 1934170 w 3955918"/>
                <a:gd name="connsiteY169" fmla="*/ 4572057 h 5548701"/>
                <a:gd name="connsiteX170" fmla="*/ 1926885 w 3955918"/>
                <a:gd name="connsiteY170" fmla="*/ 4600870 h 5548701"/>
                <a:gd name="connsiteX171" fmla="*/ 1898653 w 3955918"/>
                <a:gd name="connsiteY171" fmla="*/ 4582281 h 5548701"/>
                <a:gd name="connsiteX172" fmla="*/ 1865868 w 3955918"/>
                <a:gd name="connsiteY172" fmla="*/ 4631543 h 5548701"/>
                <a:gd name="connsiteX173" fmla="*/ 1869511 w 3955918"/>
                <a:gd name="connsiteY173" fmla="*/ 4645485 h 5548701"/>
                <a:gd name="connsiteX174" fmla="*/ 1869511 w 3955918"/>
                <a:gd name="connsiteY174" fmla="*/ 4657568 h 5548701"/>
                <a:gd name="connsiteX175" fmla="*/ 1884992 w 3955918"/>
                <a:gd name="connsiteY175" fmla="*/ 4678016 h 5548701"/>
                <a:gd name="connsiteX176" fmla="*/ 1876796 w 3955918"/>
                <a:gd name="connsiteY176" fmla="*/ 4700324 h 5548701"/>
                <a:gd name="connsiteX177" fmla="*/ 1880439 w 3955918"/>
                <a:gd name="connsiteY177" fmla="*/ 4714266 h 5548701"/>
                <a:gd name="connsiteX178" fmla="*/ 1874976 w 3955918"/>
                <a:gd name="connsiteY178" fmla="*/ 4726348 h 5548701"/>
                <a:gd name="connsiteX179" fmla="*/ 1886814 w 3955918"/>
                <a:gd name="connsiteY179" fmla="*/ 4729137 h 5548701"/>
                <a:gd name="connsiteX180" fmla="*/ 1911403 w 3955918"/>
                <a:gd name="connsiteY180" fmla="*/ 4765386 h 5548701"/>
                <a:gd name="connsiteX181" fmla="*/ 1944188 w 3955918"/>
                <a:gd name="connsiteY181" fmla="*/ 4783976 h 5548701"/>
                <a:gd name="connsiteX182" fmla="*/ 1942366 w 3955918"/>
                <a:gd name="connsiteY182" fmla="*/ 4806283 h 5548701"/>
                <a:gd name="connsiteX183" fmla="*/ 1965369 w 3955918"/>
                <a:gd name="connsiteY183" fmla="*/ 4849738 h 5548701"/>
                <a:gd name="connsiteX184" fmla="*/ 1997919 w 3955918"/>
                <a:gd name="connsiteY184" fmla="*/ 4851827 h 5548701"/>
                <a:gd name="connsiteX185" fmla="*/ 2058025 w 3955918"/>
                <a:gd name="connsiteY185" fmla="*/ 4830450 h 5548701"/>
                <a:gd name="connsiteX186" fmla="*/ 2153649 w 3955918"/>
                <a:gd name="connsiteY186" fmla="*/ 4863910 h 5548701"/>
                <a:gd name="connsiteX187" fmla="*/ 2186433 w 3955918"/>
                <a:gd name="connsiteY187" fmla="*/ 4963364 h 5548701"/>
                <a:gd name="connsiteX188" fmla="*/ 2386787 w 3955918"/>
                <a:gd name="connsiteY188" fmla="*/ 5174353 h 5548701"/>
                <a:gd name="connsiteX189" fmla="*/ 2560730 w 3955918"/>
                <a:gd name="connsiteY189" fmla="*/ 5239416 h 5548701"/>
                <a:gd name="connsiteX190" fmla="*/ 2702849 w 3955918"/>
                <a:gd name="connsiteY190" fmla="*/ 5188594 h 5548701"/>
                <a:gd name="connsiteX191" fmla="*/ 2821189 w 3955918"/>
                <a:gd name="connsiteY191" fmla="*/ 5291466 h 5548701"/>
                <a:gd name="connsiteX192" fmla="*/ 2958705 w 3955918"/>
                <a:gd name="connsiteY192" fmla="*/ 5242204 h 5548701"/>
                <a:gd name="connsiteX193" fmla="*/ 3220075 w 3955918"/>
                <a:gd name="connsiteY193" fmla="*/ 5432745 h 5548701"/>
                <a:gd name="connsiteX194" fmla="*/ 3442059 w 3955918"/>
                <a:gd name="connsiteY194" fmla="*/ 5548701 h 5548701"/>
                <a:gd name="connsiteX195" fmla="*/ 3593461 w 3955918"/>
                <a:gd name="connsiteY195" fmla="*/ 5386271 h 5548701"/>
                <a:gd name="connsiteX196" fmla="*/ 3788350 w 3955918"/>
                <a:gd name="connsiteY196" fmla="*/ 4829519 h 5548701"/>
                <a:gd name="connsiteX197" fmla="*/ 3955918 w 3955918"/>
                <a:gd name="connsiteY197" fmla="*/ 4653849 h 5548701"/>
                <a:gd name="connsiteX198" fmla="*/ 3909952 w 3955918"/>
                <a:gd name="connsiteY198" fmla="*/ 4539470 h 5548701"/>
                <a:gd name="connsiteX199" fmla="*/ 3707685 w 3955918"/>
                <a:gd name="connsiteY199" fmla="*/ 3801921 h 5548701"/>
                <a:gd name="connsiteX200" fmla="*/ 3737830 w 3955918"/>
                <a:gd name="connsiteY200" fmla="*/ 3289455 h 5548701"/>
                <a:gd name="connsiteX201" fmla="*/ 3446427 w 3955918"/>
                <a:gd name="connsiteY201" fmla="*/ 2666457 h 5548701"/>
                <a:gd name="connsiteX202" fmla="*/ 2853575 w 3955918"/>
                <a:gd name="connsiteY202" fmla="*/ 2676506 h 5548701"/>
                <a:gd name="connsiteX203" fmla="*/ 2572221 w 3955918"/>
                <a:gd name="connsiteY203" fmla="*/ 2475539 h 5548701"/>
                <a:gd name="connsiteX204" fmla="*/ 2793285 w 3955918"/>
                <a:gd name="connsiteY204" fmla="*/ 2274572 h 5548701"/>
                <a:gd name="connsiteX205" fmla="*/ 2873671 w 3955918"/>
                <a:gd name="connsiteY205" fmla="*/ 2013314 h 5548701"/>
                <a:gd name="connsiteX206" fmla="*/ 3144977 w 3955918"/>
                <a:gd name="connsiteY206" fmla="*/ 1782202 h 5548701"/>
                <a:gd name="connsiteX207" fmla="*/ 2984203 w 3955918"/>
                <a:gd name="connsiteY207" fmla="*/ 1330027 h 5548701"/>
                <a:gd name="connsiteX208" fmla="*/ 3165074 w 3955918"/>
                <a:gd name="connsiteY208" fmla="*/ 1108963 h 5548701"/>
                <a:gd name="connsiteX209" fmla="*/ 3438708 w 3955918"/>
                <a:gd name="connsiteY209" fmla="*/ 708324 h 5548701"/>
                <a:gd name="connsiteX210" fmla="*/ 3377270 w 3955918"/>
                <a:gd name="connsiteY210" fmla="*/ 563993 h 5548701"/>
                <a:gd name="connsiteX211" fmla="*/ 3316598 w 3955918"/>
                <a:gd name="connsiteY211" fmla="*/ 440404 h 5548701"/>
                <a:gd name="connsiteX212" fmla="*/ 3332784 w 3955918"/>
                <a:gd name="connsiteY212" fmla="*/ 263417 h 5548701"/>
                <a:gd name="connsiteX213" fmla="*/ 3106192 w 3955918"/>
                <a:gd name="connsiteY213" fmla="*/ 128907 h 5548701"/>
                <a:gd name="connsiteX214" fmla="*/ 3124462 w 3955918"/>
                <a:gd name="connsiteY214" fmla="*/ 12400 h 5548701"/>
                <a:gd name="connsiteX215" fmla="*/ 3020642 w 3955918"/>
                <a:gd name="connsiteY215" fmla="*/ 1477 h 5548701"/>
                <a:gd name="connsiteX216" fmla="*/ 2958526 w 3955918"/>
                <a:gd name="connsiteY216" fmla="*/ 38129 h 5548701"/>
                <a:gd name="connsiteX217" fmla="*/ 2965150 w 3955918"/>
                <a:gd name="connsiteY217" fmla="*/ 223300 h 5548701"/>
                <a:gd name="connsiteX218" fmla="*/ 2780177 w 3955918"/>
                <a:gd name="connsiteY218" fmla="*/ 305894 h 5548701"/>
                <a:gd name="connsiteX219" fmla="*/ 2762617 w 3955918"/>
                <a:gd name="connsiteY219" fmla="*/ 448814 h 5548701"/>
                <a:gd name="connsiteX0" fmla="*/ 2762617 w 3955918"/>
                <a:gd name="connsiteY0" fmla="*/ 448814 h 5548701"/>
                <a:gd name="connsiteX1" fmla="*/ 2424105 w 3955918"/>
                <a:gd name="connsiteY1" fmla="*/ 558395 h 5548701"/>
                <a:gd name="connsiteX2" fmla="*/ 2293527 w 3955918"/>
                <a:gd name="connsiteY2" fmla="*/ 545493 h 5548701"/>
                <a:gd name="connsiteX3" fmla="*/ 2241444 w 3955918"/>
                <a:gd name="connsiteY3" fmla="*/ 716503 h 5548701"/>
                <a:gd name="connsiteX4" fmla="*/ 2040286 w 3955918"/>
                <a:gd name="connsiteY4" fmla="*/ 792017 h 5548701"/>
                <a:gd name="connsiteX5" fmla="*/ 1996355 w 3955918"/>
                <a:gd name="connsiteY5" fmla="*/ 709423 h 5548701"/>
                <a:gd name="connsiteX6" fmla="*/ 1883059 w 3955918"/>
                <a:gd name="connsiteY6" fmla="*/ 810896 h 5548701"/>
                <a:gd name="connsiteX7" fmla="*/ 1700399 w 3955918"/>
                <a:gd name="connsiteY7" fmla="*/ 820335 h 5548701"/>
                <a:gd name="connsiteX8" fmla="*/ 1591727 w 3955918"/>
                <a:gd name="connsiteY8" fmla="*/ 910008 h 5548701"/>
                <a:gd name="connsiteX9" fmla="*/ 1478186 w 3955918"/>
                <a:gd name="connsiteY9" fmla="*/ 938674 h 5548701"/>
                <a:gd name="connsiteX10" fmla="*/ 1392881 w 3955918"/>
                <a:gd name="connsiteY10" fmla="*/ 1179028 h 5548701"/>
                <a:gd name="connsiteX11" fmla="*/ 1249527 w 3955918"/>
                <a:gd name="connsiteY11" fmla="*/ 1112953 h 5548701"/>
                <a:gd name="connsiteX12" fmla="*/ 1184787 w 3955918"/>
                <a:gd name="connsiteY12" fmla="*/ 1226224 h 5548701"/>
                <a:gd name="connsiteX13" fmla="*/ 1214845 w 3955918"/>
                <a:gd name="connsiteY13" fmla="*/ 1445687 h 5548701"/>
                <a:gd name="connsiteX14" fmla="*/ 1062243 w 3955918"/>
                <a:gd name="connsiteY14" fmla="*/ 1497603 h 5548701"/>
                <a:gd name="connsiteX15" fmla="*/ 1018312 w 3955918"/>
                <a:gd name="connsiteY15" fmla="*/ 1415010 h 5548701"/>
                <a:gd name="connsiteX16" fmla="*/ 932762 w 3955918"/>
                <a:gd name="connsiteY16" fmla="*/ 1436248 h 5548701"/>
                <a:gd name="connsiteX17" fmla="*/ 902682 w 3955918"/>
                <a:gd name="connsiteY17" fmla="*/ 1355452 h 5548701"/>
                <a:gd name="connsiteX18" fmla="*/ 646054 w 3955918"/>
                <a:gd name="connsiteY18" fmla="*/ 1443327 h 5548701"/>
                <a:gd name="connsiteX19" fmla="*/ 553567 w 3955918"/>
                <a:gd name="connsiteY19" fmla="*/ 1318257 h 5548701"/>
                <a:gd name="connsiteX20" fmla="*/ 528134 w 3955918"/>
                <a:gd name="connsiteY20" fmla="*/ 1490524 h 5548701"/>
                <a:gd name="connsiteX21" fmla="*/ 384780 w 3955918"/>
                <a:gd name="connsiteY21" fmla="*/ 1490524 h 5548701"/>
                <a:gd name="connsiteX22" fmla="*/ 289981 w 3955918"/>
                <a:gd name="connsiteY22" fmla="*/ 1625034 h 5548701"/>
                <a:gd name="connsiteX23" fmla="*/ 132783 w 3955918"/>
                <a:gd name="connsiteY23" fmla="*/ 1704252 h 5548701"/>
                <a:gd name="connsiteX24" fmla="*/ 137379 w 3955918"/>
                <a:gd name="connsiteY24" fmla="*/ 1825618 h 5548701"/>
                <a:gd name="connsiteX25" fmla="*/ 33332 w 3955918"/>
                <a:gd name="connsiteY25" fmla="*/ 1927091 h 5548701"/>
                <a:gd name="connsiteX26" fmla="*/ 6257 w 3955918"/>
                <a:gd name="connsiteY26" fmla="*/ 2273583 h 5548701"/>
                <a:gd name="connsiteX27" fmla="*/ 63390 w 3955918"/>
                <a:gd name="connsiteY27" fmla="*/ 2443891 h 5548701"/>
                <a:gd name="connsiteX28" fmla="*/ 125819 w 3955918"/>
                <a:gd name="connsiteY28" fmla="*/ 2469849 h 5548701"/>
                <a:gd name="connsiteX29" fmla="*/ 169750 w 3955918"/>
                <a:gd name="connsiteY29" fmla="*/ 2613798 h 5548701"/>
                <a:gd name="connsiteX30" fmla="*/ 358836 w 3955918"/>
                <a:gd name="connsiteY30" fmla="*/ 2804548 h 5548701"/>
                <a:gd name="connsiteX31" fmla="*/ 521198 w 3955918"/>
                <a:gd name="connsiteY31" fmla="*/ 2892257 h 5548701"/>
                <a:gd name="connsiteX32" fmla="*/ 598137 w 3955918"/>
                <a:gd name="connsiteY32" fmla="*/ 3135838 h 5548701"/>
                <a:gd name="connsiteX33" fmla="*/ 424087 w 3955918"/>
                <a:gd name="connsiteY33" fmla="*/ 3331184 h 5548701"/>
                <a:gd name="connsiteX34" fmla="*/ 292409 w 3955918"/>
                <a:gd name="connsiteY34" fmla="*/ 3556346 h 5548701"/>
                <a:gd name="connsiteX35" fmla="*/ 293251 w 3955918"/>
                <a:gd name="connsiteY35" fmla="*/ 3670361 h 5548701"/>
                <a:gd name="connsiteX36" fmla="*/ 335069 w 3955918"/>
                <a:gd name="connsiteY36" fmla="*/ 3679847 h 5548701"/>
                <a:gd name="connsiteX37" fmla="*/ 355879 w 3955918"/>
                <a:gd name="connsiteY37" fmla="*/ 3689581 h 5548701"/>
                <a:gd name="connsiteX38" fmla="*/ 379289 w 3955918"/>
                <a:gd name="connsiteY38" fmla="*/ 3682502 h 5548701"/>
                <a:gd name="connsiteX39" fmla="*/ 414839 w 3955918"/>
                <a:gd name="connsiteY39" fmla="*/ 3702855 h 5548701"/>
                <a:gd name="connsiteX40" fmla="*/ 446920 w 3955918"/>
                <a:gd name="connsiteY40" fmla="*/ 3695776 h 5548701"/>
                <a:gd name="connsiteX41" fmla="*/ 493741 w 3955918"/>
                <a:gd name="connsiteY41" fmla="*/ 3732943 h 5548701"/>
                <a:gd name="connsiteX42" fmla="*/ 522354 w 3955918"/>
                <a:gd name="connsiteY42" fmla="*/ 3724094 h 5548701"/>
                <a:gd name="connsiteX43" fmla="*/ 532759 w 3955918"/>
                <a:gd name="connsiteY43" fmla="*/ 3741792 h 5548701"/>
                <a:gd name="connsiteX44" fmla="*/ 569175 w 3955918"/>
                <a:gd name="connsiteY44" fmla="*/ 3717014 h 5548701"/>
                <a:gd name="connsiteX45" fmla="*/ 592586 w 3955918"/>
                <a:gd name="connsiteY45" fmla="*/ 3720554 h 5548701"/>
                <a:gd name="connsiteX46" fmla="*/ 610247 w 3955918"/>
                <a:gd name="connsiteY46" fmla="*/ 3714362 h 5548701"/>
                <a:gd name="connsiteX47" fmla="*/ 638542 w 3955918"/>
                <a:gd name="connsiteY47" fmla="*/ 3764424 h 5548701"/>
                <a:gd name="connsiteX48" fmla="*/ 654147 w 3955918"/>
                <a:gd name="connsiteY48" fmla="*/ 3775420 h 5548701"/>
                <a:gd name="connsiteX49" fmla="*/ 687095 w 3955918"/>
                <a:gd name="connsiteY49" fmla="*/ 3777190 h 5548701"/>
                <a:gd name="connsiteX50" fmla="*/ 692298 w 3955918"/>
                <a:gd name="connsiteY50" fmla="*/ 3751527 h 5548701"/>
                <a:gd name="connsiteX51" fmla="*/ 707038 w 3955918"/>
                <a:gd name="connsiteY51" fmla="*/ 3744447 h 5548701"/>
                <a:gd name="connsiteX52" fmla="*/ 706171 w 3955918"/>
                <a:gd name="connsiteY52" fmla="*/ 3728519 h 5548701"/>
                <a:gd name="connsiteX53" fmla="*/ 734784 w 3955918"/>
                <a:gd name="connsiteY53" fmla="*/ 3712590 h 5548701"/>
                <a:gd name="connsiteX54" fmla="*/ 751258 w 3955918"/>
                <a:gd name="connsiteY54" fmla="*/ 3718784 h 5548701"/>
                <a:gd name="connsiteX55" fmla="*/ 767732 w 3955918"/>
                <a:gd name="connsiteY55" fmla="*/ 3688697 h 5548701"/>
                <a:gd name="connsiteX56" fmla="*/ 818889 w 3955918"/>
                <a:gd name="connsiteY56" fmla="*/ 3698431 h 5548701"/>
                <a:gd name="connsiteX57" fmla="*/ 834496 w 3955918"/>
                <a:gd name="connsiteY57" fmla="*/ 3730288 h 5548701"/>
                <a:gd name="connsiteX58" fmla="*/ 868311 w 3955918"/>
                <a:gd name="connsiteY58" fmla="*/ 3683387 h 5548701"/>
                <a:gd name="connsiteX59" fmla="*/ 908196 w 3955918"/>
                <a:gd name="connsiteY59" fmla="*/ 3669228 h 5548701"/>
                <a:gd name="connsiteX60" fmla="*/ 934208 w 3955918"/>
                <a:gd name="connsiteY60" fmla="*/ 3674538 h 5548701"/>
                <a:gd name="connsiteX61" fmla="*/ 968890 w 3955918"/>
                <a:gd name="connsiteY61" fmla="*/ 3647105 h 5548701"/>
                <a:gd name="connsiteX62" fmla="*/ 994035 w 3955918"/>
                <a:gd name="connsiteY62" fmla="*/ 3640910 h 5548701"/>
                <a:gd name="connsiteX63" fmla="*/ 1026983 w 3955918"/>
                <a:gd name="connsiteY63" fmla="*/ 3599318 h 5548701"/>
                <a:gd name="connsiteX64" fmla="*/ 1054920 w 3955918"/>
                <a:gd name="connsiteY64" fmla="*/ 3580857 h 5548701"/>
                <a:gd name="connsiteX65" fmla="*/ 1068602 w 3955918"/>
                <a:gd name="connsiteY65" fmla="*/ 3593124 h 5548701"/>
                <a:gd name="connsiteX66" fmla="*/ 1093747 w 3955918"/>
                <a:gd name="connsiteY66" fmla="*/ 3608168 h 5548701"/>
                <a:gd name="connsiteX67" fmla="*/ 1105885 w 3955918"/>
                <a:gd name="connsiteY67" fmla="*/ 3580735 h 5548701"/>
                <a:gd name="connsiteX68" fmla="*/ 1116290 w 3955918"/>
                <a:gd name="connsiteY68" fmla="*/ 3585159 h 5548701"/>
                <a:gd name="connsiteX69" fmla="*/ 1138834 w 3955918"/>
                <a:gd name="connsiteY69" fmla="*/ 3550647 h 5548701"/>
                <a:gd name="connsiteX70" fmla="*/ 1159643 w 3955918"/>
                <a:gd name="connsiteY70" fmla="*/ 3545337 h 5548701"/>
                <a:gd name="connsiteX71" fmla="*/ 1169181 w 3955918"/>
                <a:gd name="connsiteY71" fmla="*/ 3554187 h 5548701"/>
                <a:gd name="connsiteX72" fmla="*/ 1177851 w 3955918"/>
                <a:gd name="connsiteY72" fmla="*/ 3545337 h 5548701"/>
                <a:gd name="connsiteX73" fmla="*/ 1187389 w 3955918"/>
                <a:gd name="connsiteY73" fmla="*/ 3543568 h 5548701"/>
                <a:gd name="connsiteX74" fmla="*/ 1189990 w 3955918"/>
                <a:gd name="connsiteY74" fmla="*/ 3533833 h 5548701"/>
                <a:gd name="connsiteX75" fmla="*/ 1204730 w 3955918"/>
                <a:gd name="connsiteY75" fmla="*/ 3527639 h 5548701"/>
                <a:gd name="connsiteX76" fmla="*/ 1251551 w 3955918"/>
                <a:gd name="connsiteY76" fmla="*/ 3524099 h 5548701"/>
                <a:gd name="connsiteX77" fmla="*/ 1263690 w 3955918"/>
                <a:gd name="connsiteY77" fmla="*/ 3532948 h 5548701"/>
                <a:gd name="connsiteX78" fmla="*/ 1274095 w 3955918"/>
                <a:gd name="connsiteY78" fmla="*/ 3522329 h 5548701"/>
                <a:gd name="connsiteX79" fmla="*/ 1278430 w 3955918"/>
                <a:gd name="connsiteY79" fmla="*/ 3501976 h 5548701"/>
                <a:gd name="connsiteX80" fmla="*/ 1273228 w 3955918"/>
                <a:gd name="connsiteY80" fmla="*/ 3489587 h 5548701"/>
                <a:gd name="connsiteX81" fmla="*/ 1289702 w 3955918"/>
                <a:gd name="connsiteY81" fmla="*/ 3474543 h 5548701"/>
                <a:gd name="connsiteX82" fmla="*/ 1300974 w 3955918"/>
                <a:gd name="connsiteY82" fmla="*/ 3476313 h 5548701"/>
                <a:gd name="connsiteX83" fmla="*/ 1300974 w 3955918"/>
                <a:gd name="connsiteY83" fmla="*/ 3499321 h 5548701"/>
                <a:gd name="connsiteX84" fmla="*/ 1315714 w 3955918"/>
                <a:gd name="connsiteY84" fmla="*/ 3489587 h 5548701"/>
                <a:gd name="connsiteX85" fmla="*/ 1327853 w 3955918"/>
                <a:gd name="connsiteY85" fmla="*/ 3486932 h 5548701"/>
                <a:gd name="connsiteX86" fmla="*/ 1350396 w 3955918"/>
                <a:gd name="connsiteY86" fmla="*/ 3479852 h 5548701"/>
                <a:gd name="connsiteX87" fmla="*/ 1374674 w 3955918"/>
                <a:gd name="connsiteY87" fmla="*/ 3482507 h 5548701"/>
                <a:gd name="connsiteX88" fmla="*/ 1368604 w 3955918"/>
                <a:gd name="connsiteY88" fmla="*/ 3494011 h 5548701"/>
                <a:gd name="connsiteX89" fmla="*/ 1369472 w 3955918"/>
                <a:gd name="connsiteY89" fmla="*/ 3517020 h 5548701"/>
                <a:gd name="connsiteX90" fmla="*/ 1392882 w 3955918"/>
                <a:gd name="connsiteY90" fmla="*/ 3492241 h 5548701"/>
                <a:gd name="connsiteX91" fmla="*/ 1416293 w 3955918"/>
                <a:gd name="connsiteY91" fmla="*/ 3491357 h 5548701"/>
                <a:gd name="connsiteX92" fmla="*/ 1442779 w 3955918"/>
                <a:gd name="connsiteY92" fmla="*/ 3466701 h 5548701"/>
                <a:gd name="connsiteX93" fmla="*/ 1499530 w 3955918"/>
                <a:gd name="connsiteY93" fmla="*/ 3501976 h 5548701"/>
                <a:gd name="connsiteX94" fmla="*/ 1544618 w 3955918"/>
                <a:gd name="connsiteY94" fmla="*/ 3581620 h 5548701"/>
                <a:gd name="connsiteX95" fmla="*/ 1551554 w 3955918"/>
                <a:gd name="connsiteY95" fmla="*/ 3574540 h 5548701"/>
                <a:gd name="connsiteX96" fmla="*/ 1567161 w 3955918"/>
                <a:gd name="connsiteY96" fmla="*/ 3575426 h 5548701"/>
                <a:gd name="connsiteX97" fmla="*/ 1578433 w 3955918"/>
                <a:gd name="connsiteY97" fmla="*/ 3586929 h 5548701"/>
                <a:gd name="connsiteX98" fmla="*/ 1613115 w 3955918"/>
                <a:gd name="connsiteY98" fmla="*/ 3594009 h 5548701"/>
                <a:gd name="connsiteX99" fmla="*/ 1653867 w 3955918"/>
                <a:gd name="connsiteY99" fmla="*/ 3578080 h 5548701"/>
                <a:gd name="connsiteX100" fmla="*/ 1694619 w 3955918"/>
                <a:gd name="connsiteY100" fmla="*/ 3586929 h 5548701"/>
                <a:gd name="connsiteX101" fmla="*/ 1693752 w 3955918"/>
                <a:gd name="connsiteY101" fmla="*/ 3627636 h 5548701"/>
                <a:gd name="connsiteX102" fmla="*/ 1721498 w 3955918"/>
                <a:gd name="connsiteY102" fmla="*/ 3656839 h 5548701"/>
                <a:gd name="connsiteX103" fmla="*/ 1761383 w 3955918"/>
                <a:gd name="connsiteY103" fmla="*/ 3656839 h 5548701"/>
                <a:gd name="connsiteX104" fmla="*/ 1760429 w 3955918"/>
                <a:gd name="connsiteY104" fmla="*/ 3685379 h 5548701"/>
                <a:gd name="connsiteX105" fmla="*/ 1778441 w 3955918"/>
                <a:gd name="connsiteY105" fmla="*/ 3689061 h 5548701"/>
                <a:gd name="connsiteX106" fmla="*/ 1800298 w 3955918"/>
                <a:gd name="connsiteY106" fmla="*/ 3684413 h 5548701"/>
                <a:gd name="connsiteX107" fmla="*/ 1813047 w 3955918"/>
                <a:gd name="connsiteY107" fmla="*/ 3669542 h 5548701"/>
                <a:gd name="connsiteX108" fmla="*/ 1833083 w 3955918"/>
                <a:gd name="connsiteY108" fmla="*/ 3667683 h 5548701"/>
                <a:gd name="connsiteX109" fmla="*/ 1855684 w 3955918"/>
                <a:gd name="connsiteY109" fmla="*/ 3637806 h 5548701"/>
                <a:gd name="connsiteX110" fmla="*/ 1862226 w 3955918"/>
                <a:gd name="connsiteY110" fmla="*/ 3644447 h 5548701"/>
                <a:gd name="connsiteX111" fmla="*/ 1853117 w 3955918"/>
                <a:gd name="connsiteY111" fmla="*/ 3669542 h 5548701"/>
                <a:gd name="connsiteX112" fmla="*/ 1870421 w 3955918"/>
                <a:gd name="connsiteY112" fmla="*/ 3712298 h 5548701"/>
                <a:gd name="connsiteX113" fmla="*/ 1874064 w 3955918"/>
                <a:gd name="connsiteY113" fmla="*/ 3742970 h 5548701"/>
                <a:gd name="connsiteX114" fmla="*/ 1873154 w 3955918"/>
                <a:gd name="connsiteY114" fmla="*/ 3769925 h 5548701"/>
                <a:gd name="connsiteX115" fmla="*/ 1893189 w 3955918"/>
                <a:gd name="connsiteY115" fmla="*/ 3781078 h 5548701"/>
                <a:gd name="connsiteX116" fmla="*/ 1911403 w 3955918"/>
                <a:gd name="connsiteY116" fmla="*/ 3782937 h 5548701"/>
                <a:gd name="connsiteX117" fmla="*/ 1913224 w 3955918"/>
                <a:gd name="connsiteY117" fmla="*/ 3799668 h 5548701"/>
                <a:gd name="connsiteX118" fmla="*/ 1923242 w 3955918"/>
                <a:gd name="connsiteY118" fmla="*/ 3816398 h 5548701"/>
                <a:gd name="connsiteX119" fmla="*/ 1921420 w 3955918"/>
                <a:gd name="connsiteY119" fmla="*/ 3828481 h 5548701"/>
                <a:gd name="connsiteX120" fmla="*/ 1909581 w 3955918"/>
                <a:gd name="connsiteY120" fmla="*/ 3831270 h 5548701"/>
                <a:gd name="connsiteX121" fmla="*/ 1906849 w 3955918"/>
                <a:gd name="connsiteY121" fmla="*/ 3821975 h 5548701"/>
                <a:gd name="connsiteX122" fmla="*/ 1894100 w 3955918"/>
                <a:gd name="connsiteY122" fmla="*/ 3826622 h 5548701"/>
                <a:gd name="connsiteX123" fmla="*/ 1890457 w 3955918"/>
                <a:gd name="connsiteY123" fmla="*/ 3846141 h 5548701"/>
                <a:gd name="connsiteX124" fmla="*/ 1878618 w 3955918"/>
                <a:gd name="connsiteY124" fmla="*/ 3858224 h 5548701"/>
                <a:gd name="connsiteX125" fmla="*/ 1885903 w 3955918"/>
                <a:gd name="connsiteY125" fmla="*/ 3884249 h 5548701"/>
                <a:gd name="connsiteX126" fmla="*/ 1875886 w 3955918"/>
                <a:gd name="connsiteY126" fmla="*/ 3924216 h 5548701"/>
                <a:gd name="connsiteX127" fmla="*/ 1895010 w 3955918"/>
                <a:gd name="connsiteY127" fmla="*/ 3936299 h 5548701"/>
                <a:gd name="connsiteX128" fmla="*/ 1912314 w 3955918"/>
                <a:gd name="connsiteY128" fmla="*/ 3958606 h 5548701"/>
                <a:gd name="connsiteX129" fmla="*/ 1907760 w 3955918"/>
                <a:gd name="connsiteY129" fmla="*/ 3967901 h 5548701"/>
                <a:gd name="connsiteX130" fmla="*/ 1909581 w 3955918"/>
                <a:gd name="connsiteY130" fmla="*/ 3979055 h 5548701"/>
                <a:gd name="connsiteX131" fmla="*/ 1884992 w 3955918"/>
                <a:gd name="connsiteY131" fmla="*/ 3993927 h 5548701"/>
                <a:gd name="connsiteX132" fmla="*/ 1879528 w 3955918"/>
                <a:gd name="connsiteY132" fmla="*/ 4009728 h 5548701"/>
                <a:gd name="connsiteX133" fmla="*/ 1809404 w 3955918"/>
                <a:gd name="connsiteY133" fmla="*/ 4037612 h 5548701"/>
                <a:gd name="connsiteX134" fmla="*/ 1823065 w 3955918"/>
                <a:gd name="connsiteY134" fmla="*/ 4052483 h 5548701"/>
                <a:gd name="connsiteX135" fmla="*/ 1815780 w 3955918"/>
                <a:gd name="connsiteY135" fmla="*/ 4067355 h 5548701"/>
                <a:gd name="connsiteX136" fmla="*/ 1833083 w 3955918"/>
                <a:gd name="connsiteY136" fmla="*/ 4098957 h 5548701"/>
                <a:gd name="connsiteX137" fmla="*/ 1851297 w 3955918"/>
                <a:gd name="connsiteY137" fmla="*/ 4098957 h 5548701"/>
                <a:gd name="connsiteX138" fmla="*/ 1872243 w 3955918"/>
                <a:gd name="connsiteY138" fmla="*/ 4117546 h 5548701"/>
                <a:gd name="connsiteX139" fmla="*/ 1884082 w 3955918"/>
                <a:gd name="connsiteY139" fmla="*/ 4126841 h 5548701"/>
                <a:gd name="connsiteX140" fmla="*/ 1895921 w 3955918"/>
                <a:gd name="connsiteY140" fmla="*/ 4175173 h 5548701"/>
                <a:gd name="connsiteX141" fmla="*/ 1881349 w 3955918"/>
                <a:gd name="connsiteY141" fmla="*/ 4193762 h 5548701"/>
                <a:gd name="connsiteX142" fmla="*/ 1896832 w 3955918"/>
                <a:gd name="connsiteY142" fmla="*/ 4199339 h 5548701"/>
                <a:gd name="connsiteX143" fmla="*/ 1902296 w 3955918"/>
                <a:gd name="connsiteY143" fmla="*/ 4209564 h 5548701"/>
                <a:gd name="connsiteX144" fmla="*/ 1948742 w 3955918"/>
                <a:gd name="connsiteY144" fmla="*/ 4229082 h 5548701"/>
                <a:gd name="connsiteX145" fmla="*/ 1986991 w 3955918"/>
                <a:gd name="connsiteY145" fmla="*/ 4230941 h 5548701"/>
                <a:gd name="connsiteX146" fmla="*/ 1997008 w 3955918"/>
                <a:gd name="connsiteY146" fmla="*/ 4243954 h 5548701"/>
                <a:gd name="connsiteX147" fmla="*/ 2015222 w 3955918"/>
                <a:gd name="connsiteY147" fmla="*/ 4250460 h 5548701"/>
                <a:gd name="connsiteX148" fmla="*/ 2017044 w 3955918"/>
                <a:gd name="connsiteY148" fmla="*/ 4276485 h 5548701"/>
                <a:gd name="connsiteX149" fmla="*/ 2069313 w 3955918"/>
                <a:gd name="connsiteY149" fmla="*/ 4257313 h 5548701"/>
                <a:gd name="connsiteX150" fmla="*/ 2062579 w 3955918"/>
                <a:gd name="connsiteY150" fmla="*/ 4282062 h 5548701"/>
                <a:gd name="connsiteX151" fmla="*/ 2075328 w 3955918"/>
                <a:gd name="connsiteY151" fmla="*/ 4304369 h 5548701"/>
                <a:gd name="connsiteX152" fmla="*/ 2056204 w 3955918"/>
                <a:gd name="connsiteY152" fmla="*/ 4313664 h 5548701"/>
                <a:gd name="connsiteX153" fmla="*/ 2068043 w 3955918"/>
                <a:gd name="connsiteY153" fmla="*/ 4321100 h 5548701"/>
                <a:gd name="connsiteX154" fmla="*/ 2078061 w 3955918"/>
                <a:gd name="connsiteY154" fmla="*/ 4341548 h 5548701"/>
                <a:gd name="connsiteX155" fmla="*/ 2064400 w 3955918"/>
                <a:gd name="connsiteY155" fmla="*/ 4361067 h 5548701"/>
                <a:gd name="connsiteX156" fmla="*/ 2056204 w 3955918"/>
                <a:gd name="connsiteY156" fmla="*/ 4380586 h 5548701"/>
                <a:gd name="connsiteX157" fmla="*/ 2033436 w 3955918"/>
                <a:gd name="connsiteY157" fmla="*/ 4400105 h 5548701"/>
                <a:gd name="connsiteX158" fmla="*/ 2037990 w 3955918"/>
                <a:gd name="connsiteY158" fmla="*/ 4411258 h 5548701"/>
                <a:gd name="connsiteX159" fmla="*/ 2053472 w 3955918"/>
                <a:gd name="connsiteY159" fmla="*/ 4401034 h 5548701"/>
                <a:gd name="connsiteX160" fmla="*/ 2052561 w 3955918"/>
                <a:gd name="connsiteY160" fmla="*/ 4432636 h 5548701"/>
                <a:gd name="connsiteX161" fmla="*/ 2033436 w 3955918"/>
                <a:gd name="connsiteY161" fmla="*/ 4438213 h 5548701"/>
                <a:gd name="connsiteX162" fmla="*/ 2042543 w 3955918"/>
                <a:gd name="connsiteY162" fmla="*/ 4480040 h 5548701"/>
                <a:gd name="connsiteX163" fmla="*/ 2017044 w 3955918"/>
                <a:gd name="connsiteY163" fmla="*/ 4512571 h 5548701"/>
                <a:gd name="connsiteX164" fmla="*/ 2007937 w 3955918"/>
                <a:gd name="connsiteY164" fmla="*/ 4507923 h 5548701"/>
                <a:gd name="connsiteX165" fmla="*/ 2001562 w 3955918"/>
                <a:gd name="connsiteY165" fmla="*/ 4520936 h 5548701"/>
                <a:gd name="connsiteX166" fmla="*/ 1984259 w 3955918"/>
                <a:gd name="connsiteY166" fmla="*/ 4509783 h 5548701"/>
                <a:gd name="connsiteX167" fmla="*/ 1950563 w 3955918"/>
                <a:gd name="connsiteY167" fmla="*/ 4519077 h 5548701"/>
                <a:gd name="connsiteX168" fmla="*/ 1963313 w 3955918"/>
                <a:gd name="connsiteY168" fmla="*/ 4536737 h 5548701"/>
                <a:gd name="connsiteX169" fmla="*/ 1934170 w 3955918"/>
                <a:gd name="connsiteY169" fmla="*/ 4572057 h 5548701"/>
                <a:gd name="connsiteX170" fmla="*/ 1926885 w 3955918"/>
                <a:gd name="connsiteY170" fmla="*/ 4600870 h 5548701"/>
                <a:gd name="connsiteX171" fmla="*/ 1898653 w 3955918"/>
                <a:gd name="connsiteY171" fmla="*/ 4582281 h 5548701"/>
                <a:gd name="connsiteX172" fmla="*/ 1865868 w 3955918"/>
                <a:gd name="connsiteY172" fmla="*/ 4631543 h 5548701"/>
                <a:gd name="connsiteX173" fmla="*/ 1869511 w 3955918"/>
                <a:gd name="connsiteY173" fmla="*/ 4645485 h 5548701"/>
                <a:gd name="connsiteX174" fmla="*/ 1869511 w 3955918"/>
                <a:gd name="connsiteY174" fmla="*/ 4657568 h 5548701"/>
                <a:gd name="connsiteX175" fmla="*/ 1884992 w 3955918"/>
                <a:gd name="connsiteY175" fmla="*/ 4678016 h 5548701"/>
                <a:gd name="connsiteX176" fmla="*/ 1876796 w 3955918"/>
                <a:gd name="connsiteY176" fmla="*/ 4700324 h 5548701"/>
                <a:gd name="connsiteX177" fmla="*/ 1880439 w 3955918"/>
                <a:gd name="connsiteY177" fmla="*/ 4714266 h 5548701"/>
                <a:gd name="connsiteX178" fmla="*/ 1874976 w 3955918"/>
                <a:gd name="connsiteY178" fmla="*/ 4726348 h 5548701"/>
                <a:gd name="connsiteX179" fmla="*/ 1886814 w 3955918"/>
                <a:gd name="connsiteY179" fmla="*/ 4729137 h 5548701"/>
                <a:gd name="connsiteX180" fmla="*/ 1911403 w 3955918"/>
                <a:gd name="connsiteY180" fmla="*/ 4765386 h 5548701"/>
                <a:gd name="connsiteX181" fmla="*/ 1944188 w 3955918"/>
                <a:gd name="connsiteY181" fmla="*/ 4783976 h 5548701"/>
                <a:gd name="connsiteX182" fmla="*/ 1942366 w 3955918"/>
                <a:gd name="connsiteY182" fmla="*/ 4806283 h 5548701"/>
                <a:gd name="connsiteX183" fmla="*/ 1965369 w 3955918"/>
                <a:gd name="connsiteY183" fmla="*/ 4849738 h 5548701"/>
                <a:gd name="connsiteX184" fmla="*/ 1997919 w 3955918"/>
                <a:gd name="connsiteY184" fmla="*/ 4851827 h 5548701"/>
                <a:gd name="connsiteX185" fmla="*/ 2058025 w 3955918"/>
                <a:gd name="connsiteY185" fmla="*/ 4830450 h 5548701"/>
                <a:gd name="connsiteX186" fmla="*/ 2153649 w 3955918"/>
                <a:gd name="connsiteY186" fmla="*/ 4863910 h 5548701"/>
                <a:gd name="connsiteX187" fmla="*/ 2186433 w 3955918"/>
                <a:gd name="connsiteY187" fmla="*/ 4963364 h 5548701"/>
                <a:gd name="connsiteX188" fmla="*/ 2386787 w 3955918"/>
                <a:gd name="connsiteY188" fmla="*/ 5174353 h 5548701"/>
                <a:gd name="connsiteX189" fmla="*/ 2560730 w 3955918"/>
                <a:gd name="connsiteY189" fmla="*/ 5239416 h 5548701"/>
                <a:gd name="connsiteX190" fmla="*/ 2702849 w 3955918"/>
                <a:gd name="connsiteY190" fmla="*/ 5188594 h 5548701"/>
                <a:gd name="connsiteX191" fmla="*/ 2821189 w 3955918"/>
                <a:gd name="connsiteY191" fmla="*/ 5291466 h 5548701"/>
                <a:gd name="connsiteX192" fmla="*/ 2958705 w 3955918"/>
                <a:gd name="connsiteY192" fmla="*/ 5242204 h 5548701"/>
                <a:gd name="connsiteX193" fmla="*/ 3220075 w 3955918"/>
                <a:gd name="connsiteY193" fmla="*/ 5432745 h 5548701"/>
                <a:gd name="connsiteX194" fmla="*/ 3442059 w 3955918"/>
                <a:gd name="connsiteY194" fmla="*/ 5548701 h 5548701"/>
                <a:gd name="connsiteX195" fmla="*/ 3593461 w 3955918"/>
                <a:gd name="connsiteY195" fmla="*/ 5386271 h 5548701"/>
                <a:gd name="connsiteX196" fmla="*/ 3788350 w 3955918"/>
                <a:gd name="connsiteY196" fmla="*/ 4829519 h 5548701"/>
                <a:gd name="connsiteX197" fmla="*/ 3955918 w 3955918"/>
                <a:gd name="connsiteY197" fmla="*/ 4653849 h 5548701"/>
                <a:gd name="connsiteX198" fmla="*/ 3909952 w 3955918"/>
                <a:gd name="connsiteY198" fmla="*/ 4539470 h 5548701"/>
                <a:gd name="connsiteX199" fmla="*/ 3707685 w 3955918"/>
                <a:gd name="connsiteY199" fmla="*/ 3801921 h 5548701"/>
                <a:gd name="connsiteX200" fmla="*/ 3737830 w 3955918"/>
                <a:gd name="connsiteY200" fmla="*/ 3289455 h 5548701"/>
                <a:gd name="connsiteX201" fmla="*/ 3446427 w 3955918"/>
                <a:gd name="connsiteY201" fmla="*/ 2666457 h 5548701"/>
                <a:gd name="connsiteX202" fmla="*/ 2853575 w 3955918"/>
                <a:gd name="connsiteY202" fmla="*/ 2676506 h 5548701"/>
                <a:gd name="connsiteX203" fmla="*/ 2572221 w 3955918"/>
                <a:gd name="connsiteY203" fmla="*/ 2475539 h 5548701"/>
                <a:gd name="connsiteX204" fmla="*/ 2793285 w 3955918"/>
                <a:gd name="connsiteY204" fmla="*/ 2274572 h 5548701"/>
                <a:gd name="connsiteX205" fmla="*/ 2873671 w 3955918"/>
                <a:gd name="connsiteY205" fmla="*/ 2013314 h 5548701"/>
                <a:gd name="connsiteX206" fmla="*/ 3144977 w 3955918"/>
                <a:gd name="connsiteY206" fmla="*/ 1782202 h 5548701"/>
                <a:gd name="connsiteX207" fmla="*/ 2984203 w 3955918"/>
                <a:gd name="connsiteY207" fmla="*/ 1330027 h 5548701"/>
                <a:gd name="connsiteX208" fmla="*/ 3165074 w 3955918"/>
                <a:gd name="connsiteY208" fmla="*/ 1108963 h 5548701"/>
                <a:gd name="connsiteX209" fmla="*/ 3438708 w 3955918"/>
                <a:gd name="connsiteY209" fmla="*/ 708324 h 5548701"/>
                <a:gd name="connsiteX210" fmla="*/ 3377270 w 3955918"/>
                <a:gd name="connsiteY210" fmla="*/ 563993 h 5548701"/>
                <a:gd name="connsiteX211" fmla="*/ 3316598 w 3955918"/>
                <a:gd name="connsiteY211" fmla="*/ 440404 h 5548701"/>
                <a:gd name="connsiteX212" fmla="*/ 3332784 w 3955918"/>
                <a:gd name="connsiteY212" fmla="*/ 263417 h 5548701"/>
                <a:gd name="connsiteX213" fmla="*/ 3106192 w 3955918"/>
                <a:gd name="connsiteY213" fmla="*/ 128907 h 5548701"/>
                <a:gd name="connsiteX214" fmla="*/ 3124462 w 3955918"/>
                <a:gd name="connsiteY214" fmla="*/ 12400 h 5548701"/>
                <a:gd name="connsiteX215" fmla="*/ 3020642 w 3955918"/>
                <a:gd name="connsiteY215" fmla="*/ 1477 h 5548701"/>
                <a:gd name="connsiteX216" fmla="*/ 2958526 w 3955918"/>
                <a:gd name="connsiteY216" fmla="*/ 38129 h 5548701"/>
                <a:gd name="connsiteX217" fmla="*/ 2965150 w 3955918"/>
                <a:gd name="connsiteY217" fmla="*/ 223300 h 5548701"/>
                <a:gd name="connsiteX218" fmla="*/ 2780177 w 3955918"/>
                <a:gd name="connsiteY218" fmla="*/ 305894 h 5548701"/>
                <a:gd name="connsiteX219" fmla="*/ 2762617 w 3955918"/>
                <a:gd name="connsiteY219" fmla="*/ 448814 h 5548701"/>
                <a:gd name="connsiteX0" fmla="*/ 2762617 w 3956680"/>
                <a:gd name="connsiteY0" fmla="*/ 448814 h 5548701"/>
                <a:gd name="connsiteX1" fmla="*/ 2424105 w 3956680"/>
                <a:gd name="connsiteY1" fmla="*/ 558395 h 5548701"/>
                <a:gd name="connsiteX2" fmla="*/ 2293527 w 3956680"/>
                <a:gd name="connsiteY2" fmla="*/ 545493 h 5548701"/>
                <a:gd name="connsiteX3" fmla="*/ 2241444 w 3956680"/>
                <a:gd name="connsiteY3" fmla="*/ 716503 h 5548701"/>
                <a:gd name="connsiteX4" fmla="*/ 2040286 w 3956680"/>
                <a:gd name="connsiteY4" fmla="*/ 792017 h 5548701"/>
                <a:gd name="connsiteX5" fmla="*/ 1996355 w 3956680"/>
                <a:gd name="connsiteY5" fmla="*/ 709423 h 5548701"/>
                <a:gd name="connsiteX6" fmla="*/ 1883059 w 3956680"/>
                <a:gd name="connsiteY6" fmla="*/ 810896 h 5548701"/>
                <a:gd name="connsiteX7" fmla="*/ 1700399 w 3956680"/>
                <a:gd name="connsiteY7" fmla="*/ 820335 h 5548701"/>
                <a:gd name="connsiteX8" fmla="*/ 1591727 w 3956680"/>
                <a:gd name="connsiteY8" fmla="*/ 910008 h 5548701"/>
                <a:gd name="connsiteX9" fmla="*/ 1478186 w 3956680"/>
                <a:gd name="connsiteY9" fmla="*/ 938674 h 5548701"/>
                <a:gd name="connsiteX10" fmla="*/ 1392881 w 3956680"/>
                <a:gd name="connsiteY10" fmla="*/ 1179028 h 5548701"/>
                <a:gd name="connsiteX11" fmla="*/ 1249527 w 3956680"/>
                <a:gd name="connsiteY11" fmla="*/ 1112953 h 5548701"/>
                <a:gd name="connsiteX12" fmla="*/ 1184787 w 3956680"/>
                <a:gd name="connsiteY12" fmla="*/ 1226224 h 5548701"/>
                <a:gd name="connsiteX13" fmla="*/ 1214845 w 3956680"/>
                <a:gd name="connsiteY13" fmla="*/ 1445687 h 5548701"/>
                <a:gd name="connsiteX14" fmla="*/ 1062243 w 3956680"/>
                <a:gd name="connsiteY14" fmla="*/ 1497603 h 5548701"/>
                <a:gd name="connsiteX15" fmla="*/ 1018312 w 3956680"/>
                <a:gd name="connsiteY15" fmla="*/ 1415010 h 5548701"/>
                <a:gd name="connsiteX16" fmla="*/ 932762 w 3956680"/>
                <a:gd name="connsiteY16" fmla="*/ 1436248 h 5548701"/>
                <a:gd name="connsiteX17" fmla="*/ 902682 w 3956680"/>
                <a:gd name="connsiteY17" fmla="*/ 1355452 h 5548701"/>
                <a:gd name="connsiteX18" fmla="*/ 646054 w 3956680"/>
                <a:gd name="connsiteY18" fmla="*/ 1443327 h 5548701"/>
                <a:gd name="connsiteX19" fmla="*/ 553567 w 3956680"/>
                <a:gd name="connsiteY19" fmla="*/ 1318257 h 5548701"/>
                <a:gd name="connsiteX20" fmla="*/ 528134 w 3956680"/>
                <a:gd name="connsiteY20" fmla="*/ 1490524 h 5548701"/>
                <a:gd name="connsiteX21" fmla="*/ 384780 w 3956680"/>
                <a:gd name="connsiteY21" fmla="*/ 1490524 h 5548701"/>
                <a:gd name="connsiteX22" fmla="*/ 289981 w 3956680"/>
                <a:gd name="connsiteY22" fmla="*/ 1625034 h 5548701"/>
                <a:gd name="connsiteX23" fmla="*/ 132783 w 3956680"/>
                <a:gd name="connsiteY23" fmla="*/ 1704252 h 5548701"/>
                <a:gd name="connsiteX24" fmla="*/ 137379 w 3956680"/>
                <a:gd name="connsiteY24" fmla="*/ 1825618 h 5548701"/>
                <a:gd name="connsiteX25" fmla="*/ 33332 w 3956680"/>
                <a:gd name="connsiteY25" fmla="*/ 1927091 h 5548701"/>
                <a:gd name="connsiteX26" fmla="*/ 6257 w 3956680"/>
                <a:gd name="connsiteY26" fmla="*/ 2273583 h 5548701"/>
                <a:gd name="connsiteX27" fmla="*/ 63390 w 3956680"/>
                <a:gd name="connsiteY27" fmla="*/ 2443891 h 5548701"/>
                <a:gd name="connsiteX28" fmla="*/ 125819 w 3956680"/>
                <a:gd name="connsiteY28" fmla="*/ 2469849 h 5548701"/>
                <a:gd name="connsiteX29" fmla="*/ 169750 w 3956680"/>
                <a:gd name="connsiteY29" fmla="*/ 2613798 h 5548701"/>
                <a:gd name="connsiteX30" fmla="*/ 358836 w 3956680"/>
                <a:gd name="connsiteY30" fmla="*/ 2804548 h 5548701"/>
                <a:gd name="connsiteX31" fmla="*/ 521198 w 3956680"/>
                <a:gd name="connsiteY31" fmla="*/ 2892257 h 5548701"/>
                <a:gd name="connsiteX32" fmla="*/ 598137 w 3956680"/>
                <a:gd name="connsiteY32" fmla="*/ 3135838 h 5548701"/>
                <a:gd name="connsiteX33" fmla="*/ 424087 w 3956680"/>
                <a:gd name="connsiteY33" fmla="*/ 3331184 h 5548701"/>
                <a:gd name="connsiteX34" fmla="*/ 292409 w 3956680"/>
                <a:gd name="connsiteY34" fmla="*/ 3556346 h 5548701"/>
                <a:gd name="connsiteX35" fmla="*/ 293251 w 3956680"/>
                <a:gd name="connsiteY35" fmla="*/ 3670361 h 5548701"/>
                <a:gd name="connsiteX36" fmla="*/ 335069 w 3956680"/>
                <a:gd name="connsiteY36" fmla="*/ 3679847 h 5548701"/>
                <a:gd name="connsiteX37" fmla="*/ 355879 w 3956680"/>
                <a:gd name="connsiteY37" fmla="*/ 3689581 h 5548701"/>
                <a:gd name="connsiteX38" fmla="*/ 379289 w 3956680"/>
                <a:gd name="connsiteY38" fmla="*/ 3682502 h 5548701"/>
                <a:gd name="connsiteX39" fmla="*/ 414839 w 3956680"/>
                <a:gd name="connsiteY39" fmla="*/ 3702855 h 5548701"/>
                <a:gd name="connsiteX40" fmla="*/ 446920 w 3956680"/>
                <a:gd name="connsiteY40" fmla="*/ 3695776 h 5548701"/>
                <a:gd name="connsiteX41" fmla="*/ 493741 w 3956680"/>
                <a:gd name="connsiteY41" fmla="*/ 3732943 h 5548701"/>
                <a:gd name="connsiteX42" fmla="*/ 522354 w 3956680"/>
                <a:gd name="connsiteY42" fmla="*/ 3724094 h 5548701"/>
                <a:gd name="connsiteX43" fmla="*/ 532759 w 3956680"/>
                <a:gd name="connsiteY43" fmla="*/ 3741792 h 5548701"/>
                <a:gd name="connsiteX44" fmla="*/ 569175 w 3956680"/>
                <a:gd name="connsiteY44" fmla="*/ 3717014 h 5548701"/>
                <a:gd name="connsiteX45" fmla="*/ 592586 w 3956680"/>
                <a:gd name="connsiteY45" fmla="*/ 3720554 h 5548701"/>
                <a:gd name="connsiteX46" fmla="*/ 610247 w 3956680"/>
                <a:gd name="connsiteY46" fmla="*/ 3714362 h 5548701"/>
                <a:gd name="connsiteX47" fmla="*/ 638542 w 3956680"/>
                <a:gd name="connsiteY47" fmla="*/ 3764424 h 5548701"/>
                <a:gd name="connsiteX48" fmla="*/ 654147 w 3956680"/>
                <a:gd name="connsiteY48" fmla="*/ 3775420 h 5548701"/>
                <a:gd name="connsiteX49" fmla="*/ 687095 w 3956680"/>
                <a:gd name="connsiteY49" fmla="*/ 3777190 h 5548701"/>
                <a:gd name="connsiteX50" fmla="*/ 692298 w 3956680"/>
                <a:gd name="connsiteY50" fmla="*/ 3751527 h 5548701"/>
                <a:gd name="connsiteX51" fmla="*/ 707038 w 3956680"/>
                <a:gd name="connsiteY51" fmla="*/ 3744447 h 5548701"/>
                <a:gd name="connsiteX52" fmla="*/ 706171 w 3956680"/>
                <a:gd name="connsiteY52" fmla="*/ 3728519 h 5548701"/>
                <a:gd name="connsiteX53" fmla="*/ 734784 w 3956680"/>
                <a:gd name="connsiteY53" fmla="*/ 3712590 h 5548701"/>
                <a:gd name="connsiteX54" fmla="*/ 751258 w 3956680"/>
                <a:gd name="connsiteY54" fmla="*/ 3718784 h 5548701"/>
                <a:gd name="connsiteX55" fmla="*/ 767732 w 3956680"/>
                <a:gd name="connsiteY55" fmla="*/ 3688697 h 5548701"/>
                <a:gd name="connsiteX56" fmla="*/ 818889 w 3956680"/>
                <a:gd name="connsiteY56" fmla="*/ 3698431 h 5548701"/>
                <a:gd name="connsiteX57" fmla="*/ 834496 w 3956680"/>
                <a:gd name="connsiteY57" fmla="*/ 3730288 h 5548701"/>
                <a:gd name="connsiteX58" fmla="*/ 868311 w 3956680"/>
                <a:gd name="connsiteY58" fmla="*/ 3683387 h 5548701"/>
                <a:gd name="connsiteX59" fmla="*/ 908196 w 3956680"/>
                <a:gd name="connsiteY59" fmla="*/ 3669228 h 5548701"/>
                <a:gd name="connsiteX60" fmla="*/ 934208 w 3956680"/>
                <a:gd name="connsiteY60" fmla="*/ 3674538 h 5548701"/>
                <a:gd name="connsiteX61" fmla="*/ 968890 w 3956680"/>
                <a:gd name="connsiteY61" fmla="*/ 3647105 h 5548701"/>
                <a:gd name="connsiteX62" fmla="*/ 994035 w 3956680"/>
                <a:gd name="connsiteY62" fmla="*/ 3640910 h 5548701"/>
                <a:gd name="connsiteX63" fmla="*/ 1026983 w 3956680"/>
                <a:gd name="connsiteY63" fmla="*/ 3599318 h 5548701"/>
                <a:gd name="connsiteX64" fmla="*/ 1054920 w 3956680"/>
                <a:gd name="connsiteY64" fmla="*/ 3580857 h 5548701"/>
                <a:gd name="connsiteX65" fmla="*/ 1068602 w 3956680"/>
                <a:gd name="connsiteY65" fmla="*/ 3593124 h 5548701"/>
                <a:gd name="connsiteX66" fmla="*/ 1093747 w 3956680"/>
                <a:gd name="connsiteY66" fmla="*/ 3608168 h 5548701"/>
                <a:gd name="connsiteX67" fmla="*/ 1105885 w 3956680"/>
                <a:gd name="connsiteY67" fmla="*/ 3580735 h 5548701"/>
                <a:gd name="connsiteX68" fmla="*/ 1116290 w 3956680"/>
                <a:gd name="connsiteY68" fmla="*/ 3585159 h 5548701"/>
                <a:gd name="connsiteX69" fmla="*/ 1138834 w 3956680"/>
                <a:gd name="connsiteY69" fmla="*/ 3550647 h 5548701"/>
                <a:gd name="connsiteX70" fmla="*/ 1159643 w 3956680"/>
                <a:gd name="connsiteY70" fmla="*/ 3545337 h 5548701"/>
                <a:gd name="connsiteX71" fmla="*/ 1169181 w 3956680"/>
                <a:gd name="connsiteY71" fmla="*/ 3554187 h 5548701"/>
                <a:gd name="connsiteX72" fmla="*/ 1177851 w 3956680"/>
                <a:gd name="connsiteY72" fmla="*/ 3545337 h 5548701"/>
                <a:gd name="connsiteX73" fmla="*/ 1187389 w 3956680"/>
                <a:gd name="connsiteY73" fmla="*/ 3543568 h 5548701"/>
                <a:gd name="connsiteX74" fmla="*/ 1189990 w 3956680"/>
                <a:gd name="connsiteY74" fmla="*/ 3533833 h 5548701"/>
                <a:gd name="connsiteX75" fmla="*/ 1204730 w 3956680"/>
                <a:gd name="connsiteY75" fmla="*/ 3527639 h 5548701"/>
                <a:gd name="connsiteX76" fmla="*/ 1251551 w 3956680"/>
                <a:gd name="connsiteY76" fmla="*/ 3524099 h 5548701"/>
                <a:gd name="connsiteX77" fmla="*/ 1263690 w 3956680"/>
                <a:gd name="connsiteY77" fmla="*/ 3532948 h 5548701"/>
                <a:gd name="connsiteX78" fmla="*/ 1274095 w 3956680"/>
                <a:gd name="connsiteY78" fmla="*/ 3522329 h 5548701"/>
                <a:gd name="connsiteX79" fmla="*/ 1278430 w 3956680"/>
                <a:gd name="connsiteY79" fmla="*/ 3501976 h 5548701"/>
                <a:gd name="connsiteX80" fmla="*/ 1273228 w 3956680"/>
                <a:gd name="connsiteY80" fmla="*/ 3489587 h 5548701"/>
                <a:gd name="connsiteX81" fmla="*/ 1289702 w 3956680"/>
                <a:gd name="connsiteY81" fmla="*/ 3474543 h 5548701"/>
                <a:gd name="connsiteX82" fmla="*/ 1300974 w 3956680"/>
                <a:gd name="connsiteY82" fmla="*/ 3476313 h 5548701"/>
                <a:gd name="connsiteX83" fmla="*/ 1300974 w 3956680"/>
                <a:gd name="connsiteY83" fmla="*/ 3499321 h 5548701"/>
                <a:gd name="connsiteX84" fmla="*/ 1315714 w 3956680"/>
                <a:gd name="connsiteY84" fmla="*/ 3489587 h 5548701"/>
                <a:gd name="connsiteX85" fmla="*/ 1327853 w 3956680"/>
                <a:gd name="connsiteY85" fmla="*/ 3486932 h 5548701"/>
                <a:gd name="connsiteX86" fmla="*/ 1350396 w 3956680"/>
                <a:gd name="connsiteY86" fmla="*/ 3479852 h 5548701"/>
                <a:gd name="connsiteX87" fmla="*/ 1374674 w 3956680"/>
                <a:gd name="connsiteY87" fmla="*/ 3482507 h 5548701"/>
                <a:gd name="connsiteX88" fmla="*/ 1368604 w 3956680"/>
                <a:gd name="connsiteY88" fmla="*/ 3494011 h 5548701"/>
                <a:gd name="connsiteX89" fmla="*/ 1369472 w 3956680"/>
                <a:gd name="connsiteY89" fmla="*/ 3517020 h 5548701"/>
                <a:gd name="connsiteX90" fmla="*/ 1392882 w 3956680"/>
                <a:gd name="connsiteY90" fmla="*/ 3492241 h 5548701"/>
                <a:gd name="connsiteX91" fmla="*/ 1416293 w 3956680"/>
                <a:gd name="connsiteY91" fmla="*/ 3491357 h 5548701"/>
                <a:gd name="connsiteX92" fmla="*/ 1442779 w 3956680"/>
                <a:gd name="connsiteY92" fmla="*/ 3466701 h 5548701"/>
                <a:gd name="connsiteX93" fmla="*/ 1499530 w 3956680"/>
                <a:gd name="connsiteY93" fmla="*/ 3501976 h 5548701"/>
                <a:gd name="connsiteX94" fmla="*/ 1544618 w 3956680"/>
                <a:gd name="connsiteY94" fmla="*/ 3581620 h 5548701"/>
                <a:gd name="connsiteX95" fmla="*/ 1551554 w 3956680"/>
                <a:gd name="connsiteY95" fmla="*/ 3574540 h 5548701"/>
                <a:gd name="connsiteX96" fmla="*/ 1567161 w 3956680"/>
                <a:gd name="connsiteY96" fmla="*/ 3575426 h 5548701"/>
                <a:gd name="connsiteX97" fmla="*/ 1578433 w 3956680"/>
                <a:gd name="connsiteY97" fmla="*/ 3586929 h 5548701"/>
                <a:gd name="connsiteX98" fmla="*/ 1613115 w 3956680"/>
                <a:gd name="connsiteY98" fmla="*/ 3594009 h 5548701"/>
                <a:gd name="connsiteX99" fmla="*/ 1653867 w 3956680"/>
                <a:gd name="connsiteY99" fmla="*/ 3578080 h 5548701"/>
                <a:gd name="connsiteX100" fmla="*/ 1694619 w 3956680"/>
                <a:gd name="connsiteY100" fmla="*/ 3586929 h 5548701"/>
                <a:gd name="connsiteX101" fmla="*/ 1693752 w 3956680"/>
                <a:gd name="connsiteY101" fmla="*/ 3627636 h 5548701"/>
                <a:gd name="connsiteX102" fmla="*/ 1721498 w 3956680"/>
                <a:gd name="connsiteY102" fmla="*/ 3656839 h 5548701"/>
                <a:gd name="connsiteX103" fmla="*/ 1761383 w 3956680"/>
                <a:gd name="connsiteY103" fmla="*/ 3656839 h 5548701"/>
                <a:gd name="connsiteX104" fmla="*/ 1760429 w 3956680"/>
                <a:gd name="connsiteY104" fmla="*/ 3685379 h 5548701"/>
                <a:gd name="connsiteX105" fmla="*/ 1778441 w 3956680"/>
                <a:gd name="connsiteY105" fmla="*/ 3689061 h 5548701"/>
                <a:gd name="connsiteX106" fmla="*/ 1800298 w 3956680"/>
                <a:gd name="connsiteY106" fmla="*/ 3684413 h 5548701"/>
                <a:gd name="connsiteX107" fmla="*/ 1813047 w 3956680"/>
                <a:gd name="connsiteY107" fmla="*/ 3669542 h 5548701"/>
                <a:gd name="connsiteX108" fmla="*/ 1833083 w 3956680"/>
                <a:gd name="connsiteY108" fmla="*/ 3667683 h 5548701"/>
                <a:gd name="connsiteX109" fmla="*/ 1855684 w 3956680"/>
                <a:gd name="connsiteY109" fmla="*/ 3637806 h 5548701"/>
                <a:gd name="connsiteX110" fmla="*/ 1862226 w 3956680"/>
                <a:gd name="connsiteY110" fmla="*/ 3644447 h 5548701"/>
                <a:gd name="connsiteX111" fmla="*/ 1853117 w 3956680"/>
                <a:gd name="connsiteY111" fmla="*/ 3669542 h 5548701"/>
                <a:gd name="connsiteX112" fmla="*/ 1870421 w 3956680"/>
                <a:gd name="connsiteY112" fmla="*/ 3712298 h 5548701"/>
                <a:gd name="connsiteX113" fmla="*/ 1874064 w 3956680"/>
                <a:gd name="connsiteY113" fmla="*/ 3742970 h 5548701"/>
                <a:gd name="connsiteX114" fmla="*/ 1873154 w 3956680"/>
                <a:gd name="connsiteY114" fmla="*/ 3769925 h 5548701"/>
                <a:gd name="connsiteX115" fmla="*/ 1893189 w 3956680"/>
                <a:gd name="connsiteY115" fmla="*/ 3781078 h 5548701"/>
                <a:gd name="connsiteX116" fmla="*/ 1911403 w 3956680"/>
                <a:gd name="connsiteY116" fmla="*/ 3782937 h 5548701"/>
                <a:gd name="connsiteX117" fmla="*/ 1913224 w 3956680"/>
                <a:gd name="connsiteY117" fmla="*/ 3799668 h 5548701"/>
                <a:gd name="connsiteX118" fmla="*/ 1923242 w 3956680"/>
                <a:gd name="connsiteY118" fmla="*/ 3816398 h 5548701"/>
                <a:gd name="connsiteX119" fmla="*/ 1921420 w 3956680"/>
                <a:gd name="connsiteY119" fmla="*/ 3828481 h 5548701"/>
                <a:gd name="connsiteX120" fmla="*/ 1909581 w 3956680"/>
                <a:gd name="connsiteY120" fmla="*/ 3831270 h 5548701"/>
                <a:gd name="connsiteX121" fmla="*/ 1906849 w 3956680"/>
                <a:gd name="connsiteY121" fmla="*/ 3821975 h 5548701"/>
                <a:gd name="connsiteX122" fmla="*/ 1894100 w 3956680"/>
                <a:gd name="connsiteY122" fmla="*/ 3826622 h 5548701"/>
                <a:gd name="connsiteX123" fmla="*/ 1890457 w 3956680"/>
                <a:gd name="connsiteY123" fmla="*/ 3846141 h 5548701"/>
                <a:gd name="connsiteX124" fmla="*/ 1878618 w 3956680"/>
                <a:gd name="connsiteY124" fmla="*/ 3858224 h 5548701"/>
                <a:gd name="connsiteX125" fmla="*/ 1885903 w 3956680"/>
                <a:gd name="connsiteY125" fmla="*/ 3884249 h 5548701"/>
                <a:gd name="connsiteX126" fmla="*/ 1875886 w 3956680"/>
                <a:gd name="connsiteY126" fmla="*/ 3924216 h 5548701"/>
                <a:gd name="connsiteX127" fmla="*/ 1895010 w 3956680"/>
                <a:gd name="connsiteY127" fmla="*/ 3936299 h 5548701"/>
                <a:gd name="connsiteX128" fmla="*/ 1912314 w 3956680"/>
                <a:gd name="connsiteY128" fmla="*/ 3958606 h 5548701"/>
                <a:gd name="connsiteX129" fmla="*/ 1907760 w 3956680"/>
                <a:gd name="connsiteY129" fmla="*/ 3967901 h 5548701"/>
                <a:gd name="connsiteX130" fmla="*/ 1909581 w 3956680"/>
                <a:gd name="connsiteY130" fmla="*/ 3979055 h 5548701"/>
                <a:gd name="connsiteX131" fmla="*/ 1884992 w 3956680"/>
                <a:gd name="connsiteY131" fmla="*/ 3993927 h 5548701"/>
                <a:gd name="connsiteX132" fmla="*/ 1879528 w 3956680"/>
                <a:gd name="connsiteY132" fmla="*/ 4009728 h 5548701"/>
                <a:gd name="connsiteX133" fmla="*/ 1809404 w 3956680"/>
                <a:gd name="connsiteY133" fmla="*/ 4037612 h 5548701"/>
                <a:gd name="connsiteX134" fmla="*/ 1823065 w 3956680"/>
                <a:gd name="connsiteY134" fmla="*/ 4052483 h 5548701"/>
                <a:gd name="connsiteX135" fmla="*/ 1815780 w 3956680"/>
                <a:gd name="connsiteY135" fmla="*/ 4067355 h 5548701"/>
                <a:gd name="connsiteX136" fmla="*/ 1833083 w 3956680"/>
                <a:gd name="connsiteY136" fmla="*/ 4098957 h 5548701"/>
                <a:gd name="connsiteX137" fmla="*/ 1851297 w 3956680"/>
                <a:gd name="connsiteY137" fmla="*/ 4098957 h 5548701"/>
                <a:gd name="connsiteX138" fmla="*/ 1872243 w 3956680"/>
                <a:gd name="connsiteY138" fmla="*/ 4117546 h 5548701"/>
                <a:gd name="connsiteX139" fmla="*/ 1884082 w 3956680"/>
                <a:gd name="connsiteY139" fmla="*/ 4126841 h 5548701"/>
                <a:gd name="connsiteX140" fmla="*/ 1895921 w 3956680"/>
                <a:gd name="connsiteY140" fmla="*/ 4175173 h 5548701"/>
                <a:gd name="connsiteX141" fmla="*/ 1881349 w 3956680"/>
                <a:gd name="connsiteY141" fmla="*/ 4193762 h 5548701"/>
                <a:gd name="connsiteX142" fmla="*/ 1896832 w 3956680"/>
                <a:gd name="connsiteY142" fmla="*/ 4199339 h 5548701"/>
                <a:gd name="connsiteX143" fmla="*/ 1902296 w 3956680"/>
                <a:gd name="connsiteY143" fmla="*/ 4209564 h 5548701"/>
                <a:gd name="connsiteX144" fmla="*/ 1948742 w 3956680"/>
                <a:gd name="connsiteY144" fmla="*/ 4229082 h 5548701"/>
                <a:gd name="connsiteX145" fmla="*/ 1986991 w 3956680"/>
                <a:gd name="connsiteY145" fmla="*/ 4230941 h 5548701"/>
                <a:gd name="connsiteX146" fmla="*/ 1997008 w 3956680"/>
                <a:gd name="connsiteY146" fmla="*/ 4243954 h 5548701"/>
                <a:gd name="connsiteX147" fmla="*/ 2015222 w 3956680"/>
                <a:gd name="connsiteY147" fmla="*/ 4250460 h 5548701"/>
                <a:gd name="connsiteX148" fmla="*/ 2017044 w 3956680"/>
                <a:gd name="connsiteY148" fmla="*/ 4276485 h 5548701"/>
                <a:gd name="connsiteX149" fmla="*/ 2069313 w 3956680"/>
                <a:gd name="connsiteY149" fmla="*/ 4257313 h 5548701"/>
                <a:gd name="connsiteX150" fmla="*/ 2062579 w 3956680"/>
                <a:gd name="connsiteY150" fmla="*/ 4282062 h 5548701"/>
                <a:gd name="connsiteX151" fmla="*/ 2075328 w 3956680"/>
                <a:gd name="connsiteY151" fmla="*/ 4304369 h 5548701"/>
                <a:gd name="connsiteX152" fmla="*/ 2056204 w 3956680"/>
                <a:gd name="connsiteY152" fmla="*/ 4313664 h 5548701"/>
                <a:gd name="connsiteX153" fmla="*/ 2068043 w 3956680"/>
                <a:gd name="connsiteY153" fmla="*/ 4321100 h 5548701"/>
                <a:gd name="connsiteX154" fmla="*/ 2078061 w 3956680"/>
                <a:gd name="connsiteY154" fmla="*/ 4341548 h 5548701"/>
                <a:gd name="connsiteX155" fmla="*/ 2064400 w 3956680"/>
                <a:gd name="connsiteY155" fmla="*/ 4361067 h 5548701"/>
                <a:gd name="connsiteX156" fmla="*/ 2056204 w 3956680"/>
                <a:gd name="connsiteY156" fmla="*/ 4380586 h 5548701"/>
                <a:gd name="connsiteX157" fmla="*/ 2033436 w 3956680"/>
                <a:gd name="connsiteY157" fmla="*/ 4400105 h 5548701"/>
                <a:gd name="connsiteX158" fmla="*/ 2037990 w 3956680"/>
                <a:gd name="connsiteY158" fmla="*/ 4411258 h 5548701"/>
                <a:gd name="connsiteX159" fmla="*/ 2053472 w 3956680"/>
                <a:gd name="connsiteY159" fmla="*/ 4401034 h 5548701"/>
                <a:gd name="connsiteX160" fmla="*/ 2052561 w 3956680"/>
                <a:gd name="connsiteY160" fmla="*/ 4432636 h 5548701"/>
                <a:gd name="connsiteX161" fmla="*/ 2033436 w 3956680"/>
                <a:gd name="connsiteY161" fmla="*/ 4438213 h 5548701"/>
                <a:gd name="connsiteX162" fmla="*/ 2042543 w 3956680"/>
                <a:gd name="connsiteY162" fmla="*/ 4480040 h 5548701"/>
                <a:gd name="connsiteX163" fmla="*/ 2017044 w 3956680"/>
                <a:gd name="connsiteY163" fmla="*/ 4512571 h 5548701"/>
                <a:gd name="connsiteX164" fmla="*/ 2007937 w 3956680"/>
                <a:gd name="connsiteY164" fmla="*/ 4507923 h 5548701"/>
                <a:gd name="connsiteX165" fmla="*/ 2001562 w 3956680"/>
                <a:gd name="connsiteY165" fmla="*/ 4520936 h 5548701"/>
                <a:gd name="connsiteX166" fmla="*/ 1984259 w 3956680"/>
                <a:gd name="connsiteY166" fmla="*/ 4509783 h 5548701"/>
                <a:gd name="connsiteX167" fmla="*/ 1950563 w 3956680"/>
                <a:gd name="connsiteY167" fmla="*/ 4519077 h 5548701"/>
                <a:gd name="connsiteX168" fmla="*/ 1963313 w 3956680"/>
                <a:gd name="connsiteY168" fmla="*/ 4536737 h 5548701"/>
                <a:gd name="connsiteX169" fmla="*/ 1934170 w 3956680"/>
                <a:gd name="connsiteY169" fmla="*/ 4572057 h 5548701"/>
                <a:gd name="connsiteX170" fmla="*/ 1926885 w 3956680"/>
                <a:gd name="connsiteY170" fmla="*/ 4600870 h 5548701"/>
                <a:gd name="connsiteX171" fmla="*/ 1898653 w 3956680"/>
                <a:gd name="connsiteY171" fmla="*/ 4582281 h 5548701"/>
                <a:gd name="connsiteX172" fmla="*/ 1865868 w 3956680"/>
                <a:gd name="connsiteY172" fmla="*/ 4631543 h 5548701"/>
                <a:gd name="connsiteX173" fmla="*/ 1869511 w 3956680"/>
                <a:gd name="connsiteY173" fmla="*/ 4645485 h 5548701"/>
                <a:gd name="connsiteX174" fmla="*/ 1869511 w 3956680"/>
                <a:gd name="connsiteY174" fmla="*/ 4657568 h 5548701"/>
                <a:gd name="connsiteX175" fmla="*/ 1884992 w 3956680"/>
                <a:gd name="connsiteY175" fmla="*/ 4678016 h 5548701"/>
                <a:gd name="connsiteX176" fmla="*/ 1876796 w 3956680"/>
                <a:gd name="connsiteY176" fmla="*/ 4700324 h 5548701"/>
                <a:gd name="connsiteX177" fmla="*/ 1880439 w 3956680"/>
                <a:gd name="connsiteY177" fmla="*/ 4714266 h 5548701"/>
                <a:gd name="connsiteX178" fmla="*/ 1874976 w 3956680"/>
                <a:gd name="connsiteY178" fmla="*/ 4726348 h 5548701"/>
                <a:gd name="connsiteX179" fmla="*/ 1886814 w 3956680"/>
                <a:gd name="connsiteY179" fmla="*/ 4729137 h 5548701"/>
                <a:gd name="connsiteX180" fmla="*/ 1911403 w 3956680"/>
                <a:gd name="connsiteY180" fmla="*/ 4765386 h 5548701"/>
                <a:gd name="connsiteX181" fmla="*/ 1944188 w 3956680"/>
                <a:gd name="connsiteY181" fmla="*/ 4783976 h 5548701"/>
                <a:gd name="connsiteX182" fmla="*/ 1942366 w 3956680"/>
                <a:gd name="connsiteY182" fmla="*/ 4806283 h 5548701"/>
                <a:gd name="connsiteX183" fmla="*/ 1965369 w 3956680"/>
                <a:gd name="connsiteY183" fmla="*/ 4849738 h 5548701"/>
                <a:gd name="connsiteX184" fmla="*/ 1997919 w 3956680"/>
                <a:gd name="connsiteY184" fmla="*/ 4851827 h 5548701"/>
                <a:gd name="connsiteX185" fmla="*/ 2058025 w 3956680"/>
                <a:gd name="connsiteY185" fmla="*/ 4830450 h 5548701"/>
                <a:gd name="connsiteX186" fmla="*/ 2153649 w 3956680"/>
                <a:gd name="connsiteY186" fmla="*/ 4863910 h 5548701"/>
                <a:gd name="connsiteX187" fmla="*/ 2186433 w 3956680"/>
                <a:gd name="connsiteY187" fmla="*/ 4963364 h 5548701"/>
                <a:gd name="connsiteX188" fmla="*/ 2386787 w 3956680"/>
                <a:gd name="connsiteY188" fmla="*/ 5174353 h 5548701"/>
                <a:gd name="connsiteX189" fmla="*/ 2560730 w 3956680"/>
                <a:gd name="connsiteY189" fmla="*/ 5239416 h 5548701"/>
                <a:gd name="connsiteX190" fmla="*/ 2702849 w 3956680"/>
                <a:gd name="connsiteY190" fmla="*/ 5188594 h 5548701"/>
                <a:gd name="connsiteX191" fmla="*/ 2821189 w 3956680"/>
                <a:gd name="connsiteY191" fmla="*/ 5291466 h 5548701"/>
                <a:gd name="connsiteX192" fmla="*/ 2958705 w 3956680"/>
                <a:gd name="connsiteY192" fmla="*/ 5242204 h 5548701"/>
                <a:gd name="connsiteX193" fmla="*/ 3220075 w 3956680"/>
                <a:gd name="connsiteY193" fmla="*/ 5432745 h 5548701"/>
                <a:gd name="connsiteX194" fmla="*/ 3442059 w 3956680"/>
                <a:gd name="connsiteY194" fmla="*/ 5548701 h 5548701"/>
                <a:gd name="connsiteX195" fmla="*/ 3593461 w 3956680"/>
                <a:gd name="connsiteY195" fmla="*/ 5386271 h 5548701"/>
                <a:gd name="connsiteX196" fmla="*/ 3788350 w 3956680"/>
                <a:gd name="connsiteY196" fmla="*/ 4829519 h 5548701"/>
                <a:gd name="connsiteX197" fmla="*/ 3955918 w 3956680"/>
                <a:gd name="connsiteY197" fmla="*/ 4653849 h 5548701"/>
                <a:gd name="connsiteX198" fmla="*/ 3909952 w 3956680"/>
                <a:gd name="connsiteY198" fmla="*/ 4539470 h 5548701"/>
                <a:gd name="connsiteX199" fmla="*/ 3707685 w 3956680"/>
                <a:gd name="connsiteY199" fmla="*/ 3801921 h 5548701"/>
                <a:gd name="connsiteX200" fmla="*/ 3737830 w 3956680"/>
                <a:gd name="connsiteY200" fmla="*/ 3289455 h 5548701"/>
                <a:gd name="connsiteX201" fmla="*/ 3446427 w 3956680"/>
                <a:gd name="connsiteY201" fmla="*/ 2666457 h 5548701"/>
                <a:gd name="connsiteX202" fmla="*/ 2853575 w 3956680"/>
                <a:gd name="connsiteY202" fmla="*/ 2676506 h 5548701"/>
                <a:gd name="connsiteX203" fmla="*/ 2572221 w 3956680"/>
                <a:gd name="connsiteY203" fmla="*/ 2475539 h 5548701"/>
                <a:gd name="connsiteX204" fmla="*/ 2793285 w 3956680"/>
                <a:gd name="connsiteY204" fmla="*/ 2274572 h 5548701"/>
                <a:gd name="connsiteX205" fmla="*/ 2873671 w 3956680"/>
                <a:gd name="connsiteY205" fmla="*/ 2013314 h 5548701"/>
                <a:gd name="connsiteX206" fmla="*/ 3144977 w 3956680"/>
                <a:gd name="connsiteY206" fmla="*/ 1782202 h 5548701"/>
                <a:gd name="connsiteX207" fmla="*/ 2984203 w 3956680"/>
                <a:gd name="connsiteY207" fmla="*/ 1330027 h 5548701"/>
                <a:gd name="connsiteX208" fmla="*/ 3165074 w 3956680"/>
                <a:gd name="connsiteY208" fmla="*/ 1108963 h 5548701"/>
                <a:gd name="connsiteX209" fmla="*/ 3438708 w 3956680"/>
                <a:gd name="connsiteY209" fmla="*/ 708324 h 5548701"/>
                <a:gd name="connsiteX210" fmla="*/ 3377270 w 3956680"/>
                <a:gd name="connsiteY210" fmla="*/ 563993 h 5548701"/>
                <a:gd name="connsiteX211" fmla="*/ 3316598 w 3956680"/>
                <a:gd name="connsiteY211" fmla="*/ 440404 h 5548701"/>
                <a:gd name="connsiteX212" fmla="*/ 3332784 w 3956680"/>
                <a:gd name="connsiteY212" fmla="*/ 263417 h 5548701"/>
                <a:gd name="connsiteX213" fmla="*/ 3106192 w 3956680"/>
                <a:gd name="connsiteY213" fmla="*/ 128907 h 5548701"/>
                <a:gd name="connsiteX214" fmla="*/ 3124462 w 3956680"/>
                <a:gd name="connsiteY214" fmla="*/ 12400 h 5548701"/>
                <a:gd name="connsiteX215" fmla="*/ 3020642 w 3956680"/>
                <a:gd name="connsiteY215" fmla="*/ 1477 h 5548701"/>
                <a:gd name="connsiteX216" fmla="*/ 2958526 w 3956680"/>
                <a:gd name="connsiteY216" fmla="*/ 38129 h 5548701"/>
                <a:gd name="connsiteX217" fmla="*/ 2965150 w 3956680"/>
                <a:gd name="connsiteY217" fmla="*/ 223300 h 5548701"/>
                <a:gd name="connsiteX218" fmla="*/ 2780177 w 3956680"/>
                <a:gd name="connsiteY218" fmla="*/ 305894 h 5548701"/>
                <a:gd name="connsiteX219" fmla="*/ 2762617 w 3956680"/>
                <a:gd name="connsiteY219" fmla="*/ 448814 h 5548701"/>
                <a:gd name="connsiteX0" fmla="*/ 2762617 w 4000797"/>
                <a:gd name="connsiteY0" fmla="*/ 448814 h 5548701"/>
                <a:gd name="connsiteX1" fmla="*/ 2424105 w 4000797"/>
                <a:gd name="connsiteY1" fmla="*/ 558395 h 5548701"/>
                <a:gd name="connsiteX2" fmla="*/ 2293527 w 4000797"/>
                <a:gd name="connsiteY2" fmla="*/ 545493 h 5548701"/>
                <a:gd name="connsiteX3" fmla="*/ 2241444 w 4000797"/>
                <a:gd name="connsiteY3" fmla="*/ 716503 h 5548701"/>
                <a:gd name="connsiteX4" fmla="*/ 2040286 w 4000797"/>
                <a:gd name="connsiteY4" fmla="*/ 792017 h 5548701"/>
                <a:gd name="connsiteX5" fmla="*/ 1996355 w 4000797"/>
                <a:gd name="connsiteY5" fmla="*/ 709423 h 5548701"/>
                <a:gd name="connsiteX6" fmla="*/ 1883059 w 4000797"/>
                <a:gd name="connsiteY6" fmla="*/ 810896 h 5548701"/>
                <a:gd name="connsiteX7" fmla="*/ 1700399 w 4000797"/>
                <a:gd name="connsiteY7" fmla="*/ 820335 h 5548701"/>
                <a:gd name="connsiteX8" fmla="*/ 1591727 w 4000797"/>
                <a:gd name="connsiteY8" fmla="*/ 910008 h 5548701"/>
                <a:gd name="connsiteX9" fmla="*/ 1478186 w 4000797"/>
                <a:gd name="connsiteY9" fmla="*/ 938674 h 5548701"/>
                <a:gd name="connsiteX10" fmla="*/ 1392881 w 4000797"/>
                <a:gd name="connsiteY10" fmla="*/ 1179028 h 5548701"/>
                <a:gd name="connsiteX11" fmla="*/ 1249527 w 4000797"/>
                <a:gd name="connsiteY11" fmla="*/ 1112953 h 5548701"/>
                <a:gd name="connsiteX12" fmla="*/ 1184787 w 4000797"/>
                <a:gd name="connsiteY12" fmla="*/ 1226224 h 5548701"/>
                <a:gd name="connsiteX13" fmla="*/ 1214845 w 4000797"/>
                <a:gd name="connsiteY13" fmla="*/ 1445687 h 5548701"/>
                <a:gd name="connsiteX14" fmla="*/ 1062243 w 4000797"/>
                <a:gd name="connsiteY14" fmla="*/ 1497603 h 5548701"/>
                <a:gd name="connsiteX15" fmla="*/ 1018312 w 4000797"/>
                <a:gd name="connsiteY15" fmla="*/ 1415010 h 5548701"/>
                <a:gd name="connsiteX16" fmla="*/ 932762 w 4000797"/>
                <a:gd name="connsiteY16" fmla="*/ 1436248 h 5548701"/>
                <a:gd name="connsiteX17" fmla="*/ 902682 w 4000797"/>
                <a:gd name="connsiteY17" fmla="*/ 1355452 h 5548701"/>
                <a:gd name="connsiteX18" fmla="*/ 646054 w 4000797"/>
                <a:gd name="connsiteY18" fmla="*/ 1443327 h 5548701"/>
                <a:gd name="connsiteX19" fmla="*/ 553567 w 4000797"/>
                <a:gd name="connsiteY19" fmla="*/ 1318257 h 5548701"/>
                <a:gd name="connsiteX20" fmla="*/ 528134 w 4000797"/>
                <a:gd name="connsiteY20" fmla="*/ 1490524 h 5548701"/>
                <a:gd name="connsiteX21" fmla="*/ 384780 w 4000797"/>
                <a:gd name="connsiteY21" fmla="*/ 1490524 h 5548701"/>
                <a:gd name="connsiteX22" fmla="*/ 289981 w 4000797"/>
                <a:gd name="connsiteY22" fmla="*/ 1625034 h 5548701"/>
                <a:gd name="connsiteX23" fmla="*/ 132783 w 4000797"/>
                <a:gd name="connsiteY23" fmla="*/ 1704252 h 5548701"/>
                <a:gd name="connsiteX24" fmla="*/ 137379 w 4000797"/>
                <a:gd name="connsiteY24" fmla="*/ 1825618 h 5548701"/>
                <a:gd name="connsiteX25" fmla="*/ 33332 w 4000797"/>
                <a:gd name="connsiteY25" fmla="*/ 1927091 h 5548701"/>
                <a:gd name="connsiteX26" fmla="*/ 6257 w 4000797"/>
                <a:gd name="connsiteY26" fmla="*/ 2273583 h 5548701"/>
                <a:gd name="connsiteX27" fmla="*/ 63390 w 4000797"/>
                <a:gd name="connsiteY27" fmla="*/ 2443891 h 5548701"/>
                <a:gd name="connsiteX28" fmla="*/ 125819 w 4000797"/>
                <a:gd name="connsiteY28" fmla="*/ 2469849 h 5548701"/>
                <a:gd name="connsiteX29" fmla="*/ 169750 w 4000797"/>
                <a:gd name="connsiteY29" fmla="*/ 2613798 h 5548701"/>
                <a:gd name="connsiteX30" fmla="*/ 358836 w 4000797"/>
                <a:gd name="connsiteY30" fmla="*/ 2804548 h 5548701"/>
                <a:gd name="connsiteX31" fmla="*/ 521198 w 4000797"/>
                <a:gd name="connsiteY31" fmla="*/ 2892257 h 5548701"/>
                <a:gd name="connsiteX32" fmla="*/ 598137 w 4000797"/>
                <a:gd name="connsiteY32" fmla="*/ 3135838 h 5548701"/>
                <a:gd name="connsiteX33" fmla="*/ 424087 w 4000797"/>
                <a:gd name="connsiteY33" fmla="*/ 3331184 h 5548701"/>
                <a:gd name="connsiteX34" fmla="*/ 292409 w 4000797"/>
                <a:gd name="connsiteY34" fmla="*/ 3556346 h 5548701"/>
                <a:gd name="connsiteX35" fmla="*/ 293251 w 4000797"/>
                <a:gd name="connsiteY35" fmla="*/ 3670361 h 5548701"/>
                <a:gd name="connsiteX36" fmla="*/ 335069 w 4000797"/>
                <a:gd name="connsiteY36" fmla="*/ 3679847 h 5548701"/>
                <a:gd name="connsiteX37" fmla="*/ 355879 w 4000797"/>
                <a:gd name="connsiteY37" fmla="*/ 3689581 h 5548701"/>
                <a:gd name="connsiteX38" fmla="*/ 379289 w 4000797"/>
                <a:gd name="connsiteY38" fmla="*/ 3682502 h 5548701"/>
                <a:gd name="connsiteX39" fmla="*/ 414839 w 4000797"/>
                <a:gd name="connsiteY39" fmla="*/ 3702855 h 5548701"/>
                <a:gd name="connsiteX40" fmla="*/ 446920 w 4000797"/>
                <a:gd name="connsiteY40" fmla="*/ 3695776 h 5548701"/>
                <a:gd name="connsiteX41" fmla="*/ 493741 w 4000797"/>
                <a:gd name="connsiteY41" fmla="*/ 3732943 h 5548701"/>
                <a:gd name="connsiteX42" fmla="*/ 522354 w 4000797"/>
                <a:gd name="connsiteY42" fmla="*/ 3724094 h 5548701"/>
                <a:gd name="connsiteX43" fmla="*/ 532759 w 4000797"/>
                <a:gd name="connsiteY43" fmla="*/ 3741792 h 5548701"/>
                <a:gd name="connsiteX44" fmla="*/ 569175 w 4000797"/>
                <a:gd name="connsiteY44" fmla="*/ 3717014 h 5548701"/>
                <a:gd name="connsiteX45" fmla="*/ 592586 w 4000797"/>
                <a:gd name="connsiteY45" fmla="*/ 3720554 h 5548701"/>
                <a:gd name="connsiteX46" fmla="*/ 610247 w 4000797"/>
                <a:gd name="connsiteY46" fmla="*/ 3714362 h 5548701"/>
                <a:gd name="connsiteX47" fmla="*/ 638542 w 4000797"/>
                <a:gd name="connsiteY47" fmla="*/ 3764424 h 5548701"/>
                <a:gd name="connsiteX48" fmla="*/ 654147 w 4000797"/>
                <a:gd name="connsiteY48" fmla="*/ 3775420 h 5548701"/>
                <a:gd name="connsiteX49" fmla="*/ 687095 w 4000797"/>
                <a:gd name="connsiteY49" fmla="*/ 3777190 h 5548701"/>
                <a:gd name="connsiteX50" fmla="*/ 692298 w 4000797"/>
                <a:gd name="connsiteY50" fmla="*/ 3751527 h 5548701"/>
                <a:gd name="connsiteX51" fmla="*/ 707038 w 4000797"/>
                <a:gd name="connsiteY51" fmla="*/ 3744447 h 5548701"/>
                <a:gd name="connsiteX52" fmla="*/ 706171 w 4000797"/>
                <a:gd name="connsiteY52" fmla="*/ 3728519 h 5548701"/>
                <a:gd name="connsiteX53" fmla="*/ 734784 w 4000797"/>
                <a:gd name="connsiteY53" fmla="*/ 3712590 h 5548701"/>
                <a:gd name="connsiteX54" fmla="*/ 751258 w 4000797"/>
                <a:gd name="connsiteY54" fmla="*/ 3718784 h 5548701"/>
                <a:gd name="connsiteX55" fmla="*/ 767732 w 4000797"/>
                <a:gd name="connsiteY55" fmla="*/ 3688697 h 5548701"/>
                <a:gd name="connsiteX56" fmla="*/ 818889 w 4000797"/>
                <a:gd name="connsiteY56" fmla="*/ 3698431 h 5548701"/>
                <a:gd name="connsiteX57" fmla="*/ 834496 w 4000797"/>
                <a:gd name="connsiteY57" fmla="*/ 3730288 h 5548701"/>
                <a:gd name="connsiteX58" fmla="*/ 868311 w 4000797"/>
                <a:gd name="connsiteY58" fmla="*/ 3683387 h 5548701"/>
                <a:gd name="connsiteX59" fmla="*/ 908196 w 4000797"/>
                <a:gd name="connsiteY59" fmla="*/ 3669228 h 5548701"/>
                <a:gd name="connsiteX60" fmla="*/ 934208 w 4000797"/>
                <a:gd name="connsiteY60" fmla="*/ 3674538 h 5548701"/>
                <a:gd name="connsiteX61" fmla="*/ 968890 w 4000797"/>
                <a:gd name="connsiteY61" fmla="*/ 3647105 h 5548701"/>
                <a:gd name="connsiteX62" fmla="*/ 994035 w 4000797"/>
                <a:gd name="connsiteY62" fmla="*/ 3640910 h 5548701"/>
                <a:gd name="connsiteX63" fmla="*/ 1026983 w 4000797"/>
                <a:gd name="connsiteY63" fmla="*/ 3599318 h 5548701"/>
                <a:gd name="connsiteX64" fmla="*/ 1054920 w 4000797"/>
                <a:gd name="connsiteY64" fmla="*/ 3580857 h 5548701"/>
                <a:gd name="connsiteX65" fmla="*/ 1068602 w 4000797"/>
                <a:gd name="connsiteY65" fmla="*/ 3593124 h 5548701"/>
                <a:gd name="connsiteX66" fmla="*/ 1093747 w 4000797"/>
                <a:gd name="connsiteY66" fmla="*/ 3608168 h 5548701"/>
                <a:gd name="connsiteX67" fmla="*/ 1105885 w 4000797"/>
                <a:gd name="connsiteY67" fmla="*/ 3580735 h 5548701"/>
                <a:gd name="connsiteX68" fmla="*/ 1116290 w 4000797"/>
                <a:gd name="connsiteY68" fmla="*/ 3585159 h 5548701"/>
                <a:gd name="connsiteX69" fmla="*/ 1138834 w 4000797"/>
                <a:gd name="connsiteY69" fmla="*/ 3550647 h 5548701"/>
                <a:gd name="connsiteX70" fmla="*/ 1159643 w 4000797"/>
                <a:gd name="connsiteY70" fmla="*/ 3545337 h 5548701"/>
                <a:gd name="connsiteX71" fmla="*/ 1169181 w 4000797"/>
                <a:gd name="connsiteY71" fmla="*/ 3554187 h 5548701"/>
                <a:gd name="connsiteX72" fmla="*/ 1177851 w 4000797"/>
                <a:gd name="connsiteY72" fmla="*/ 3545337 h 5548701"/>
                <a:gd name="connsiteX73" fmla="*/ 1187389 w 4000797"/>
                <a:gd name="connsiteY73" fmla="*/ 3543568 h 5548701"/>
                <a:gd name="connsiteX74" fmla="*/ 1189990 w 4000797"/>
                <a:gd name="connsiteY74" fmla="*/ 3533833 h 5548701"/>
                <a:gd name="connsiteX75" fmla="*/ 1204730 w 4000797"/>
                <a:gd name="connsiteY75" fmla="*/ 3527639 h 5548701"/>
                <a:gd name="connsiteX76" fmla="*/ 1251551 w 4000797"/>
                <a:gd name="connsiteY76" fmla="*/ 3524099 h 5548701"/>
                <a:gd name="connsiteX77" fmla="*/ 1263690 w 4000797"/>
                <a:gd name="connsiteY77" fmla="*/ 3532948 h 5548701"/>
                <a:gd name="connsiteX78" fmla="*/ 1274095 w 4000797"/>
                <a:gd name="connsiteY78" fmla="*/ 3522329 h 5548701"/>
                <a:gd name="connsiteX79" fmla="*/ 1278430 w 4000797"/>
                <a:gd name="connsiteY79" fmla="*/ 3501976 h 5548701"/>
                <a:gd name="connsiteX80" fmla="*/ 1273228 w 4000797"/>
                <a:gd name="connsiteY80" fmla="*/ 3489587 h 5548701"/>
                <a:gd name="connsiteX81" fmla="*/ 1289702 w 4000797"/>
                <a:gd name="connsiteY81" fmla="*/ 3474543 h 5548701"/>
                <a:gd name="connsiteX82" fmla="*/ 1300974 w 4000797"/>
                <a:gd name="connsiteY82" fmla="*/ 3476313 h 5548701"/>
                <a:gd name="connsiteX83" fmla="*/ 1300974 w 4000797"/>
                <a:gd name="connsiteY83" fmla="*/ 3499321 h 5548701"/>
                <a:gd name="connsiteX84" fmla="*/ 1315714 w 4000797"/>
                <a:gd name="connsiteY84" fmla="*/ 3489587 h 5548701"/>
                <a:gd name="connsiteX85" fmla="*/ 1327853 w 4000797"/>
                <a:gd name="connsiteY85" fmla="*/ 3486932 h 5548701"/>
                <a:gd name="connsiteX86" fmla="*/ 1350396 w 4000797"/>
                <a:gd name="connsiteY86" fmla="*/ 3479852 h 5548701"/>
                <a:gd name="connsiteX87" fmla="*/ 1374674 w 4000797"/>
                <a:gd name="connsiteY87" fmla="*/ 3482507 h 5548701"/>
                <a:gd name="connsiteX88" fmla="*/ 1368604 w 4000797"/>
                <a:gd name="connsiteY88" fmla="*/ 3494011 h 5548701"/>
                <a:gd name="connsiteX89" fmla="*/ 1369472 w 4000797"/>
                <a:gd name="connsiteY89" fmla="*/ 3517020 h 5548701"/>
                <a:gd name="connsiteX90" fmla="*/ 1392882 w 4000797"/>
                <a:gd name="connsiteY90" fmla="*/ 3492241 h 5548701"/>
                <a:gd name="connsiteX91" fmla="*/ 1416293 w 4000797"/>
                <a:gd name="connsiteY91" fmla="*/ 3491357 h 5548701"/>
                <a:gd name="connsiteX92" fmla="*/ 1442779 w 4000797"/>
                <a:gd name="connsiteY92" fmla="*/ 3466701 h 5548701"/>
                <a:gd name="connsiteX93" fmla="*/ 1499530 w 4000797"/>
                <a:gd name="connsiteY93" fmla="*/ 3501976 h 5548701"/>
                <a:gd name="connsiteX94" fmla="*/ 1544618 w 4000797"/>
                <a:gd name="connsiteY94" fmla="*/ 3581620 h 5548701"/>
                <a:gd name="connsiteX95" fmla="*/ 1551554 w 4000797"/>
                <a:gd name="connsiteY95" fmla="*/ 3574540 h 5548701"/>
                <a:gd name="connsiteX96" fmla="*/ 1567161 w 4000797"/>
                <a:gd name="connsiteY96" fmla="*/ 3575426 h 5548701"/>
                <a:gd name="connsiteX97" fmla="*/ 1578433 w 4000797"/>
                <a:gd name="connsiteY97" fmla="*/ 3586929 h 5548701"/>
                <a:gd name="connsiteX98" fmla="*/ 1613115 w 4000797"/>
                <a:gd name="connsiteY98" fmla="*/ 3594009 h 5548701"/>
                <a:gd name="connsiteX99" fmla="*/ 1653867 w 4000797"/>
                <a:gd name="connsiteY99" fmla="*/ 3578080 h 5548701"/>
                <a:gd name="connsiteX100" fmla="*/ 1694619 w 4000797"/>
                <a:gd name="connsiteY100" fmla="*/ 3586929 h 5548701"/>
                <a:gd name="connsiteX101" fmla="*/ 1693752 w 4000797"/>
                <a:gd name="connsiteY101" fmla="*/ 3627636 h 5548701"/>
                <a:gd name="connsiteX102" fmla="*/ 1721498 w 4000797"/>
                <a:gd name="connsiteY102" fmla="*/ 3656839 h 5548701"/>
                <a:gd name="connsiteX103" fmla="*/ 1761383 w 4000797"/>
                <a:gd name="connsiteY103" fmla="*/ 3656839 h 5548701"/>
                <a:gd name="connsiteX104" fmla="*/ 1760429 w 4000797"/>
                <a:gd name="connsiteY104" fmla="*/ 3685379 h 5548701"/>
                <a:gd name="connsiteX105" fmla="*/ 1778441 w 4000797"/>
                <a:gd name="connsiteY105" fmla="*/ 3689061 h 5548701"/>
                <a:gd name="connsiteX106" fmla="*/ 1800298 w 4000797"/>
                <a:gd name="connsiteY106" fmla="*/ 3684413 h 5548701"/>
                <a:gd name="connsiteX107" fmla="*/ 1813047 w 4000797"/>
                <a:gd name="connsiteY107" fmla="*/ 3669542 h 5548701"/>
                <a:gd name="connsiteX108" fmla="*/ 1833083 w 4000797"/>
                <a:gd name="connsiteY108" fmla="*/ 3667683 h 5548701"/>
                <a:gd name="connsiteX109" fmla="*/ 1855684 w 4000797"/>
                <a:gd name="connsiteY109" fmla="*/ 3637806 h 5548701"/>
                <a:gd name="connsiteX110" fmla="*/ 1862226 w 4000797"/>
                <a:gd name="connsiteY110" fmla="*/ 3644447 h 5548701"/>
                <a:gd name="connsiteX111" fmla="*/ 1853117 w 4000797"/>
                <a:gd name="connsiteY111" fmla="*/ 3669542 h 5548701"/>
                <a:gd name="connsiteX112" fmla="*/ 1870421 w 4000797"/>
                <a:gd name="connsiteY112" fmla="*/ 3712298 h 5548701"/>
                <a:gd name="connsiteX113" fmla="*/ 1874064 w 4000797"/>
                <a:gd name="connsiteY113" fmla="*/ 3742970 h 5548701"/>
                <a:gd name="connsiteX114" fmla="*/ 1873154 w 4000797"/>
                <a:gd name="connsiteY114" fmla="*/ 3769925 h 5548701"/>
                <a:gd name="connsiteX115" fmla="*/ 1893189 w 4000797"/>
                <a:gd name="connsiteY115" fmla="*/ 3781078 h 5548701"/>
                <a:gd name="connsiteX116" fmla="*/ 1911403 w 4000797"/>
                <a:gd name="connsiteY116" fmla="*/ 3782937 h 5548701"/>
                <a:gd name="connsiteX117" fmla="*/ 1913224 w 4000797"/>
                <a:gd name="connsiteY117" fmla="*/ 3799668 h 5548701"/>
                <a:gd name="connsiteX118" fmla="*/ 1923242 w 4000797"/>
                <a:gd name="connsiteY118" fmla="*/ 3816398 h 5548701"/>
                <a:gd name="connsiteX119" fmla="*/ 1921420 w 4000797"/>
                <a:gd name="connsiteY119" fmla="*/ 3828481 h 5548701"/>
                <a:gd name="connsiteX120" fmla="*/ 1909581 w 4000797"/>
                <a:gd name="connsiteY120" fmla="*/ 3831270 h 5548701"/>
                <a:gd name="connsiteX121" fmla="*/ 1906849 w 4000797"/>
                <a:gd name="connsiteY121" fmla="*/ 3821975 h 5548701"/>
                <a:gd name="connsiteX122" fmla="*/ 1894100 w 4000797"/>
                <a:gd name="connsiteY122" fmla="*/ 3826622 h 5548701"/>
                <a:gd name="connsiteX123" fmla="*/ 1890457 w 4000797"/>
                <a:gd name="connsiteY123" fmla="*/ 3846141 h 5548701"/>
                <a:gd name="connsiteX124" fmla="*/ 1878618 w 4000797"/>
                <a:gd name="connsiteY124" fmla="*/ 3858224 h 5548701"/>
                <a:gd name="connsiteX125" fmla="*/ 1885903 w 4000797"/>
                <a:gd name="connsiteY125" fmla="*/ 3884249 h 5548701"/>
                <a:gd name="connsiteX126" fmla="*/ 1875886 w 4000797"/>
                <a:gd name="connsiteY126" fmla="*/ 3924216 h 5548701"/>
                <a:gd name="connsiteX127" fmla="*/ 1895010 w 4000797"/>
                <a:gd name="connsiteY127" fmla="*/ 3936299 h 5548701"/>
                <a:gd name="connsiteX128" fmla="*/ 1912314 w 4000797"/>
                <a:gd name="connsiteY128" fmla="*/ 3958606 h 5548701"/>
                <a:gd name="connsiteX129" fmla="*/ 1907760 w 4000797"/>
                <a:gd name="connsiteY129" fmla="*/ 3967901 h 5548701"/>
                <a:gd name="connsiteX130" fmla="*/ 1909581 w 4000797"/>
                <a:gd name="connsiteY130" fmla="*/ 3979055 h 5548701"/>
                <a:gd name="connsiteX131" fmla="*/ 1884992 w 4000797"/>
                <a:gd name="connsiteY131" fmla="*/ 3993927 h 5548701"/>
                <a:gd name="connsiteX132" fmla="*/ 1879528 w 4000797"/>
                <a:gd name="connsiteY132" fmla="*/ 4009728 h 5548701"/>
                <a:gd name="connsiteX133" fmla="*/ 1809404 w 4000797"/>
                <a:gd name="connsiteY133" fmla="*/ 4037612 h 5548701"/>
                <a:gd name="connsiteX134" fmla="*/ 1823065 w 4000797"/>
                <a:gd name="connsiteY134" fmla="*/ 4052483 h 5548701"/>
                <a:gd name="connsiteX135" fmla="*/ 1815780 w 4000797"/>
                <a:gd name="connsiteY135" fmla="*/ 4067355 h 5548701"/>
                <a:gd name="connsiteX136" fmla="*/ 1833083 w 4000797"/>
                <a:gd name="connsiteY136" fmla="*/ 4098957 h 5548701"/>
                <a:gd name="connsiteX137" fmla="*/ 1851297 w 4000797"/>
                <a:gd name="connsiteY137" fmla="*/ 4098957 h 5548701"/>
                <a:gd name="connsiteX138" fmla="*/ 1872243 w 4000797"/>
                <a:gd name="connsiteY138" fmla="*/ 4117546 h 5548701"/>
                <a:gd name="connsiteX139" fmla="*/ 1884082 w 4000797"/>
                <a:gd name="connsiteY139" fmla="*/ 4126841 h 5548701"/>
                <a:gd name="connsiteX140" fmla="*/ 1895921 w 4000797"/>
                <a:gd name="connsiteY140" fmla="*/ 4175173 h 5548701"/>
                <a:gd name="connsiteX141" fmla="*/ 1881349 w 4000797"/>
                <a:gd name="connsiteY141" fmla="*/ 4193762 h 5548701"/>
                <a:gd name="connsiteX142" fmla="*/ 1896832 w 4000797"/>
                <a:gd name="connsiteY142" fmla="*/ 4199339 h 5548701"/>
                <a:gd name="connsiteX143" fmla="*/ 1902296 w 4000797"/>
                <a:gd name="connsiteY143" fmla="*/ 4209564 h 5548701"/>
                <a:gd name="connsiteX144" fmla="*/ 1948742 w 4000797"/>
                <a:gd name="connsiteY144" fmla="*/ 4229082 h 5548701"/>
                <a:gd name="connsiteX145" fmla="*/ 1986991 w 4000797"/>
                <a:gd name="connsiteY145" fmla="*/ 4230941 h 5548701"/>
                <a:gd name="connsiteX146" fmla="*/ 1997008 w 4000797"/>
                <a:gd name="connsiteY146" fmla="*/ 4243954 h 5548701"/>
                <a:gd name="connsiteX147" fmla="*/ 2015222 w 4000797"/>
                <a:gd name="connsiteY147" fmla="*/ 4250460 h 5548701"/>
                <a:gd name="connsiteX148" fmla="*/ 2017044 w 4000797"/>
                <a:gd name="connsiteY148" fmla="*/ 4276485 h 5548701"/>
                <a:gd name="connsiteX149" fmla="*/ 2069313 w 4000797"/>
                <a:gd name="connsiteY149" fmla="*/ 4257313 h 5548701"/>
                <a:gd name="connsiteX150" fmla="*/ 2062579 w 4000797"/>
                <a:gd name="connsiteY150" fmla="*/ 4282062 h 5548701"/>
                <a:gd name="connsiteX151" fmla="*/ 2075328 w 4000797"/>
                <a:gd name="connsiteY151" fmla="*/ 4304369 h 5548701"/>
                <a:gd name="connsiteX152" fmla="*/ 2056204 w 4000797"/>
                <a:gd name="connsiteY152" fmla="*/ 4313664 h 5548701"/>
                <a:gd name="connsiteX153" fmla="*/ 2068043 w 4000797"/>
                <a:gd name="connsiteY153" fmla="*/ 4321100 h 5548701"/>
                <a:gd name="connsiteX154" fmla="*/ 2078061 w 4000797"/>
                <a:gd name="connsiteY154" fmla="*/ 4341548 h 5548701"/>
                <a:gd name="connsiteX155" fmla="*/ 2064400 w 4000797"/>
                <a:gd name="connsiteY155" fmla="*/ 4361067 h 5548701"/>
                <a:gd name="connsiteX156" fmla="*/ 2056204 w 4000797"/>
                <a:gd name="connsiteY156" fmla="*/ 4380586 h 5548701"/>
                <a:gd name="connsiteX157" fmla="*/ 2033436 w 4000797"/>
                <a:gd name="connsiteY157" fmla="*/ 4400105 h 5548701"/>
                <a:gd name="connsiteX158" fmla="*/ 2037990 w 4000797"/>
                <a:gd name="connsiteY158" fmla="*/ 4411258 h 5548701"/>
                <a:gd name="connsiteX159" fmla="*/ 2053472 w 4000797"/>
                <a:gd name="connsiteY159" fmla="*/ 4401034 h 5548701"/>
                <a:gd name="connsiteX160" fmla="*/ 2052561 w 4000797"/>
                <a:gd name="connsiteY160" fmla="*/ 4432636 h 5548701"/>
                <a:gd name="connsiteX161" fmla="*/ 2033436 w 4000797"/>
                <a:gd name="connsiteY161" fmla="*/ 4438213 h 5548701"/>
                <a:gd name="connsiteX162" fmla="*/ 2042543 w 4000797"/>
                <a:gd name="connsiteY162" fmla="*/ 4480040 h 5548701"/>
                <a:gd name="connsiteX163" fmla="*/ 2017044 w 4000797"/>
                <a:gd name="connsiteY163" fmla="*/ 4512571 h 5548701"/>
                <a:gd name="connsiteX164" fmla="*/ 2007937 w 4000797"/>
                <a:gd name="connsiteY164" fmla="*/ 4507923 h 5548701"/>
                <a:gd name="connsiteX165" fmla="*/ 2001562 w 4000797"/>
                <a:gd name="connsiteY165" fmla="*/ 4520936 h 5548701"/>
                <a:gd name="connsiteX166" fmla="*/ 1984259 w 4000797"/>
                <a:gd name="connsiteY166" fmla="*/ 4509783 h 5548701"/>
                <a:gd name="connsiteX167" fmla="*/ 1950563 w 4000797"/>
                <a:gd name="connsiteY167" fmla="*/ 4519077 h 5548701"/>
                <a:gd name="connsiteX168" fmla="*/ 1963313 w 4000797"/>
                <a:gd name="connsiteY168" fmla="*/ 4536737 h 5548701"/>
                <a:gd name="connsiteX169" fmla="*/ 1934170 w 4000797"/>
                <a:gd name="connsiteY169" fmla="*/ 4572057 h 5548701"/>
                <a:gd name="connsiteX170" fmla="*/ 1926885 w 4000797"/>
                <a:gd name="connsiteY170" fmla="*/ 4600870 h 5548701"/>
                <a:gd name="connsiteX171" fmla="*/ 1898653 w 4000797"/>
                <a:gd name="connsiteY171" fmla="*/ 4582281 h 5548701"/>
                <a:gd name="connsiteX172" fmla="*/ 1865868 w 4000797"/>
                <a:gd name="connsiteY172" fmla="*/ 4631543 h 5548701"/>
                <a:gd name="connsiteX173" fmla="*/ 1869511 w 4000797"/>
                <a:gd name="connsiteY173" fmla="*/ 4645485 h 5548701"/>
                <a:gd name="connsiteX174" fmla="*/ 1869511 w 4000797"/>
                <a:gd name="connsiteY174" fmla="*/ 4657568 h 5548701"/>
                <a:gd name="connsiteX175" fmla="*/ 1884992 w 4000797"/>
                <a:gd name="connsiteY175" fmla="*/ 4678016 h 5548701"/>
                <a:gd name="connsiteX176" fmla="*/ 1876796 w 4000797"/>
                <a:gd name="connsiteY176" fmla="*/ 4700324 h 5548701"/>
                <a:gd name="connsiteX177" fmla="*/ 1880439 w 4000797"/>
                <a:gd name="connsiteY177" fmla="*/ 4714266 h 5548701"/>
                <a:gd name="connsiteX178" fmla="*/ 1874976 w 4000797"/>
                <a:gd name="connsiteY178" fmla="*/ 4726348 h 5548701"/>
                <a:gd name="connsiteX179" fmla="*/ 1886814 w 4000797"/>
                <a:gd name="connsiteY179" fmla="*/ 4729137 h 5548701"/>
                <a:gd name="connsiteX180" fmla="*/ 1911403 w 4000797"/>
                <a:gd name="connsiteY180" fmla="*/ 4765386 h 5548701"/>
                <a:gd name="connsiteX181" fmla="*/ 1944188 w 4000797"/>
                <a:gd name="connsiteY181" fmla="*/ 4783976 h 5548701"/>
                <a:gd name="connsiteX182" fmla="*/ 1942366 w 4000797"/>
                <a:gd name="connsiteY182" fmla="*/ 4806283 h 5548701"/>
                <a:gd name="connsiteX183" fmla="*/ 1965369 w 4000797"/>
                <a:gd name="connsiteY183" fmla="*/ 4849738 h 5548701"/>
                <a:gd name="connsiteX184" fmla="*/ 1997919 w 4000797"/>
                <a:gd name="connsiteY184" fmla="*/ 4851827 h 5548701"/>
                <a:gd name="connsiteX185" fmla="*/ 2058025 w 4000797"/>
                <a:gd name="connsiteY185" fmla="*/ 4830450 h 5548701"/>
                <a:gd name="connsiteX186" fmla="*/ 2153649 w 4000797"/>
                <a:gd name="connsiteY186" fmla="*/ 4863910 h 5548701"/>
                <a:gd name="connsiteX187" fmla="*/ 2186433 w 4000797"/>
                <a:gd name="connsiteY187" fmla="*/ 4963364 h 5548701"/>
                <a:gd name="connsiteX188" fmla="*/ 2386787 w 4000797"/>
                <a:gd name="connsiteY188" fmla="*/ 5174353 h 5548701"/>
                <a:gd name="connsiteX189" fmla="*/ 2560730 w 4000797"/>
                <a:gd name="connsiteY189" fmla="*/ 5239416 h 5548701"/>
                <a:gd name="connsiteX190" fmla="*/ 2702849 w 4000797"/>
                <a:gd name="connsiteY190" fmla="*/ 5188594 h 5548701"/>
                <a:gd name="connsiteX191" fmla="*/ 2821189 w 4000797"/>
                <a:gd name="connsiteY191" fmla="*/ 5291466 h 5548701"/>
                <a:gd name="connsiteX192" fmla="*/ 2958705 w 4000797"/>
                <a:gd name="connsiteY192" fmla="*/ 5242204 h 5548701"/>
                <a:gd name="connsiteX193" fmla="*/ 3220075 w 4000797"/>
                <a:gd name="connsiteY193" fmla="*/ 5432745 h 5548701"/>
                <a:gd name="connsiteX194" fmla="*/ 3442059 w 4000797"/>
                <a:gd name="connsiteY194" fmla="*/ 5548701 h 5548701"/>
                <a:gd name="connsiteX195" fmla="*/ 3593461 w 4000797"/>
                <a:gd name="connsiteY195" fmla="*/ 5386271 h 5548701"/>
                <a:gd name="connsiteX196" fmla="*/ 3788350 w 4000797"/>
                <a:gd name="connsiteY196" fmla="*/ 4829519 h 5548701"/>
                <a:gd name="connsiteX197" fmla="*/ 3955918 w 4000797"/>
                <a:gd name="connsiteY197" fmla="*/ 4653849 h 5548701"/>
                <a:gd name="connsiteX198" fmla="*/ 3909952 w 4000797"/>
                <a:gd name="connsiteY198" fmla="*/ 4539470 h 5548701"/>
                <a:gd name="connsiteX199" fmla="*/ 3998853 w 4000797"/>
                <a:gd name="connsiteY199" fmla="*/ 4255308 h 5548701"/>
                <a:gd name="connsiteX200" fmla="*/ 3707685 w 4000797"/>
                <a:gd name="connsiteY200" fmla="*/ 3801921 h 5548701"/>
                <a:gd name="connsiteX201" fmla="*/ 3737830 w 4000797"/>
                <a:gd name="connsiteY201" fmla="*/ 3289455 h 5548701"/>
                <a:gd name="connsiteX202" fmla="*/ 3446427 w 4000797"/>
                <a:gd name="connsiteY202" fmla="*/ 2666457 h 5548701"/>
                <a:gd name="connsiteX203" fmla="*/ 2853575 w 4000797"/>
                <a:gd name="connsiteY203" fmla="*/ 2676506 h 5548701"/>
                <a:gd name="connsiteX204" fmla="*/ 2572221 w 4000797"/>
                <a:gd name="connsiteY204" fmla="*/ 2475539 h 5548701"/>
                <a:gd name="connsiteX205" fmla="*/ 2793285 w 4000797"/>
                <a:gd name="connsiteY205" fmla="*/ 2274572 h 5548701"/>
                <a:gd name="connsiteX206" fmla="*/ 2873671 w 4000797"/>
                <a:gd name="connsiteY206" fmla="*/ 2013314 h 5548701"/>
                <a:gd name="connsiteX207" fmla="*/ 3144977 w 4000797"/>
                <a:gd name="connsiteY207" fmla="*/ 1782202 h 5548701"/>
                <a:gd name="connsiteX208" fmla="*/ 2984203 w 4000797"/>
                <a:gd name="connsiteY208" fmla="*/ 1330027 h 5548701"/>
                <a:gd name="connsiteX209" fmla="*/ 3165074 w 4000797"/>
                <a:gd name="connsiteY209" fmla="*/ 1108963 h 5548701"/>
                <a:gd name="connsiteX210" fmla="*/ 3438708 w 4000797"/>
                <a:gd name="connsiteY210" fmla="*/ 708324 h 5548701"/>
                <a:gd name="connsiteX211" fmla="*/ 3377270 w 4000797"/>
                <a:gd name="connsiteY211" fmla="*/ 563993 h 5548701"/>
                <a:gd name="connsiteX212" fmla="*/ 3316598 w 4000797"/>
                <a:gd name="connsiteY212" fmla="*/ 440404 h 5548701"/>
                <a:gd name="connsiteX213" fmla="*/ 3332784 w 4000797"/>
                <a:gd name="connsiteY213" fmla="*/ 263417 h 5548701"/>
                <a:gd name="connsiteX214" fmla="*/ 3106192 w 4000797"/>
                <a:gd name="connsiteY214" fmla="*/ 128907 h 5548701"/>
                <a:gd name="connsiteX215" fmla="*/ 3124462 w 4000797"/>
                <a:gd name="connsiteY215" fmla="*/ 12400 h 5548701"/>
                <a:gd name="connsiteX216" fmla="*/ 3020642 w 4000797"/>
                <a:gd name="connsiteY216" fmla="*/ 1477 h 5548701"/>
                <a:gd name="connsiteX217" fmla="*/ 2958526 w 4000797"/>
                <a:gd name="connsiteY217" fmla="*/ 38129 h 5548701"/>
                <a:gd name="connsiteX218" fmla="*/ 2965150 w 4000797"/>
                <a:gd name="connsiteY218" fmla="*/ 223300 h 5548701"/>
                <a:gd name="connsiteX219" fmla="*/ 2780177 w 4000797"/>
                <a:gd name="connsiteY219" fmla="*/ 305894 h 5548701"/>
                <a:gd name="connsiteX220" fmla="*/ 2762617 w 4000797"/>
                <a:gd name="connsiteY220" fmla="*/ 448814 h 5548701"/>
                <a:gd name="connsiteX0" fmla="*/ 2762617 w 4013722"/>
                <a:gd name="connsiteY0" fmla="*/ 448814 h 5548701"/>
                <a:gd name="connsiteX1" fmla="*/ 2424105 w 4013722"/>
                <a:gd name="connsiteY1" fmla="*/ 558395 h 5548701"/>
                <a:gd name="connsiteX2" fmla="*/ 2293527 w 4013722"/>
                <a:gd name="connsiteY2" fmla="*/ 545493 h 5548701"/>
                <a:gd name="connsiteX3" fmla="*/ 2241444 w 4013722"/>
                <a:gd name="connsiteY3" fmla="*/ 716503 h 5548701"/>
                <a:gd name="connsiteX4" fmla="*/ 2040286 w 4013722"/>
                <a:gd name="connsiteY4" fmla="*/ 792017 h 5548701"/>
                <a:gd name="connsiteX5" fmla="*/ 1996355 w 4013722"/>
                <a:gd name="connsiteY5" fmla="*/ 709423 h 5548701"/>
                <a:gd name="connsiteX6" fmla="*/ 1883059 w 4013722"/>
                <a:gd name="connsiteY6" fmla="*/ 810896 h 5548701"/>
                <a:gd name="connsiteX7" fmla="*/ 1700399 w 4013722"/>
                <a:gd name="connsiteY7" fmla="*/ 820335 h 5548701"/>
                <a:gd name="connsiteX8" fmla="*/ 1591727 w 4013722"/>
                <a:gd name="connsiteY8" fmla="*/ 910008 h 5548701"/>
                <a:gd name="connsiteX9" fmla="*/ 1478186 w 4013722"/>
                <a:gd name="connsiteY9" fmla="*/ 938674 h 5548701"/>
                <a:gd name="connsiteX10" fmla="*/ 1392881 w 4013722"/>
                <a:gd name="connsiteY10" fmla="*/ 1179028 h 5548701"/>
                <a:gd name="connsiteX11" fmla="*/ 1249527 w 4013722"/>
                <a:gd name="connsiteY11" fmla="*/ 1112953 h 5548701"/>
                <a:gd name="connsiteX12" fmla="*/ 1184787 w 4013722"/>
                <a:gd name="connsiteY12" fmla="*/ 1226224 h 5548701"/>
                <a:gd name="connsiteX13" fmla="*/ 1214845 w 4013722"/>
                <a:gd name="connsiteY13" fmla="*/ 1445687 h 5548701"/>
                <a:gd name="connsiteX14" fmla="*/ 1062243 w 4013722"/>
                <a:gd name="connsiteY14" fmla="*/ 1497603 h 5548701"/>
                <a:gd name="connsiteX15" fmla="*/ 1018312 w 4013722"/>
                <a:gd name="connsiteY15" fmla="*/ 1415010 h 5548701"/>
                <a:gd name="connsiteX16" fmla="*/ 932762 w 4013722"/>
                <a:gd name="connsiteY16" fmla="*/ 1436248 h 5548701"/>
                <a:gd name="connsiteX17" fmla="*/ 902682 w 4013722"/>
                <a:gd name="connsiteY17" fmla="*/ 1355452 h 5548701"/>
                <a:gd name="connsiteX18" fmla="*/ 646054 w 4013722"/>
                <a:gd name="connsiteY18" fmla="*/ 1443327 h 5548701"/>
                <a:gd name="connsiteX19" fmla="*/ 553567 w 4013722"/>
                <a:gd name="connsiteY19" fmla="*/ 1318257 h 5548701"/>
                <a:gd name="connsiteX20" fmla="*/ 528134 w 4013722"/>
                <a:gd name="connsiteY20" fmla="*/ 1490524 h 5548701"/>
                <a:gd name="connsiteX21" fmla="*/ 384780 w 4013722"/>
                <a:gd name="connsiteY21" fmla="*/ 1490524 h 5548701"/>
                <a:gd name="connsiteX22" fmla="*/ 289981 w 4013722"/>
                <a:gd name="connsiteY22" fmla="*/ 1625034 h 5548701"/>
                <a:gd name="connsiteX23" fmla="*/ 132783 w 4013722"/>
                <a:gd name="connsiteY23" fmla="*/ 1704252 h 5548701"/>
                <a:gd name="connsiteX24" fmla="*/ 137379 w 4013722"/>
                <a:gd name="connsiteY24" fmla="*/ 1825618 h 5548701"/>
                <a:gd name="connsiteX25" fmla="*/ 33332 w 4013722"/>
                <a:gd name="connsiteY25" fmla="*/ 1927091 h 5548701"/>
                <a:gd name="connsiteX26" fmla="*/ 6257 w 4013722"/>
                <a:gd name="connsiteY26" fmla="*/ 2273583 h 5548701"/>
                <a:gd name="connsiteX27" fmla="*/ 63390 w 4013722"/>
                <a:gd name="connsiteY27" fmla="*/ 2443891 h 5548701"/>
                <a:gd name="connsiteX28" fmla="*/ 125819 w 4013722"/>
                <a:gd name="connsiteY28" fmla="*/ 2469849 h 5548701"/>
                <a:gd name="connsiteX29" fmla="*/ 169750 w 4013722"/>
                <a:gd name="connsiteY29" fmla="*/ 2613798 h 5548701"/>
                <a:gd name="connsiteX30" fmla="*/ 358836 w 4013722"/>
                <a:gd name="connsiteY30" fmla="*/ 2804548 h 5548701"/>
                <a:gd name="connsiteX31" fmla="*/ 521198 w 4013722"/>
                <a:gd name="connsiteY31" fmla="*/ 2892257 h 5548701"/>
                <a:gd name="connsiteX32" fmla="*/ 598137 w 4013722"/>
                <a:gd name="connsiteY32" fmla="*/ 3135838 h 5548701"/>
                <a:gd name="connsiteX33" fmla="*/ 424087 w 4013722"/>
                <a:gd name="connsiteY33" fmla="*/ 3331184 h 5548701"/>
                <a:gd name="connsiteX34" fmla="*/ 292409 w 4013722"/>
                <a:gd name="connsiteY34" fmla="*/ 3556346 h 5548701"/>
                <a:gd name="connsiteX35" fmla="*/ 293251 w 4013722"/>
                <a:gd name="connsiteY35" fmla="*/ 3670361 h 5548701"/>
                <a:gd name="connsiteX36" fmla="*/ 335069 w 4013722"/>
                <a:gd name="connsiteY36" fmla="*/ 3679847 h 5548701"/>
                <a:gd name="connsiteX37" fmla="*/ 355879 w 4013722"/>
                <a:gd name="connsiteY37" fmla="*/ 3689581 h 5548701"/>
                <a:gd name="connsiteX38" fmla="*/ 379289 w 4013722"/>
                <a:gd name="connsiteY38" fmla="*/ 3682502 h 5548701"/>
                <a:gd name="connsiteX39" fmla="*/ 414839 w 4013722"/>
                <a:gd name="connsiteY39" fmla="*/ 3702855 h 5548701"/>
                <a:gd name="connsiteX40" fmla="*/ 446920 w 4013722"/>
                <a:gd name="connsiteY40" fmla="*/ 3695776 h 5548701"/>
                <a:gd name="connsiteX41" fmla="*/ 493741 w 4013722"/>
                <a:gd name="connsiteY41" fmla="*/ 3732943 h 5548701"/>
                <a:gd name="connsiteX42" fmla="*/ 522354 w 4013722"/>
                <a:gd name="connsiteY42" fmla="*/ 3724094 h 5548701"/>
                <a:gd name="connsiteX43" fmla="*/ 532759 w 4013722"/>
                <a:gd name="connsiteY43" fmla="*/ 3741792 h 5548701"/>
                <a:gd name="connsiteX44" fmla="*/ 569175 w 4013722"/>
                <a:gd name="connsiteY44" fmla="*/ 3717014 h 5548701"/>
                <a:gd name="connsiteX45" fmla="*/ 592586 w 4013722"/>
                <a:gd name="connsiteY45" fmla="*/ 3720554 h 5548701"/>
                <a:gd name="connsiteX46" fmla="*/ 610247 w 4013722"/>
                <a:gd name="connsiteY46" fmla="*/ 3714362 h 5548701"/>
                <a:gd name="connsiteX47" fmla="*/ 638542 w 4013722"/>
                <a:gd name="connsiteY47" fmla="*/ 3764424 h 5548701"/>
                <a:gd name="connsiteX48" fmla="*/ 654147 w 4013722"/>
                <a:gd name="connsiteY48" fmla="*/ 3775420 h 5548701"/>
                <a:gd name="connsiteX49" fmla="*/ 687095 w 4013722"/>
                <a:gd name="connsiteY49" fmla="*/ 3777190 h 5548701"/>
                <a:gd name="connsiteX50" fmla="*/ 692298 w 4013722"/>
                <a:gd name="connsiteY50" fmla="*/ 3751527 h 5548701"/>
                <a:gd name="connsiteX51" fmla="*/ 707038 w 4013722"/>
                <a:gd name="connsiteY51" fmla="*/ 3744447 h 5548701"/>
                <a:gd name="connsiteX52" fmla="*/ 706171 w 4013722"/>
                <a:gd name="connsiteY52" fmla="*/ 3728519 h 5548701"/>
                <a:gd name="connsiteX53" fmla="*/ 734784 w 4013722"/>
                <a:gd name="connsiteY53" fmla="*/ 3712590 h 5548701"/>
                <a:gd name="connsiteX54" fmla="*/ 751258 w 4013722"/>
                <a:gd name="connsiteY54" fmla="*/ 3718784 h 5548701"/>
                <a:gd name="connsiteX55" fmla="*/ 767732 w 4013722"/>
                <a:gd name="connsiteY55" fmla="*/ 3688697 h 5548701"/>
                <a:gd name="connsiteX56" fmla="*/ 818889 w 4013722"/>
                <a:gd name="connsiteY56" fmla="*/ 3698431 h 5548701"/>
                <a:gd name="connsiteX57" fmla="*/ 834496 w 4013722"/>
                <a:gd name="connsiteY57" fmla="*/ 3730288 h 5548701"/>
                <a:gd name="connsiteX58" fmla="*/ 868311 w 4013722"/>
                <a:gd name="connsiteY58" fmla="*/ 3683387 h 5548701"/>
                <a:gd name="connsiteX59" fmla="*/ 908196 w 4013722"/>
                <a:gd name="connsiteY59" fmla="*/ 3669228 h 5548701"/>
                <a:gd name="connsiteX60" fmla="*/ 934208 w 4013722"/>
                <a:gd name="connsiteY60" fmla="*/ 3674538 h 5548701"/>
                <a:gd name="connsiteX61" fmla="*/ 968890 w 4013722"/>
                <a:gd name="connsiteY61" fmla="*/ 3647105 h 5548701"/>
                <a:gd name="connsiteX62" fmla="*/ 994035 w 4013722"/>
                <a:gd name="connsiteY62" fmla="*/ 3640910 h 5548701"/>
                <a:gd name="connsiteX63" fmla="*/ 1026983 w 4013722"/>
                <a:gd name="connsiteY63" fmla="*/ 3599318 h 5548701"/>
                <a:gd name="connsiteX64" fmla="*/ 1054920 w 4013722"/>
                <a:gd name="connsiteY64" fmla="*/ 3580857 h 5548701"/>
                <a:gd name="connsiteX65" fmla="*/ 1068602 w 4013722"/>
                <a:gd name="connsiteY65" fmla="*/ 3593124 h 5548701"/>
                <a:gd name="connsiteX66" fmla="*/ 1093747 w 4013722"/>
                <a:gd name="connsiteY66" fmla="*/ 3608168 h 5548701"/>
                <a:gd name="connsiteX67" fmla="*/ 1105885 w 4013722"/>
                <a:gd name="connsiteY67" fmla="*/ 3580735 h 5548701"/>
                <a:gd name="connsiteX68" fmla="*/ 1116290 w 4013722"/>
                <a:gd name="connsiteY68" fmla="*/ 3585159 h 5548701"/>
                <a:gd name="connsiteX69" fmla="*/ 1138834 w 4013722"/>
                <a:gd name="connsiteY69" fmla="*/ 3550647 h 5548701"/>
                <a:gd name="connsiteX70" fmla="*/ 1159643 w 4013722"/>
                <a:gd name="connsiteY70" fmla="*/ 3545337 h 5548701"/>
                <a:gd name="connsiteX71" fmla="*/ 1169181 w 4013722"/>
                <a:gd name="connsiteY71" fmla="*/ 3554187 h 5548701"/>
                <a:gd name="connsiteX72" fmla="*/ 1177851 w 4013722"/>
                <a:gd name="connsiteY72" fmla="*/ 3545337 h 5548701"/>
                <a:gd name="connsiteX73" fmla="*/ 1187389 w 4013722"/>
                <a:gd name="connsiteY73" fmla="*/ 3543568 h 5548701"/>
                <a:gd name="connsiteX74" fmla="*/ 1189990 w 4013722"/>
                <a:gd name="connsiteY74" fmla="*/ 3533833 h 5548701"/>
                <a:gd name="connsiteX75" fmla="*/ 1204730 w 4013722"/>
                <a:gd name="connsiteY75" fmla="*/ 3527639 h 5548701"/>
                <a:gd name="connsiteX76" fmla="*/ 1251551 w 4013722"/>
                <a:gd name="connsiteY76" fmla="*/ 3524099 h 5548701"/>
                <a:gd name="connsiteX77" fmla="*/ 1263690 w 4013722"/>
                <a:gd name="connsiteY77" fmla="*/ 3532948 h 5548701"/>
                <a:gd name="connsiteX78" fmla="*/ 1274095 w 4013722"/>
                <a:gd name="connsiteY78" fmla="*/ 3522329 h 5548701"/>
                <a:gd name="connsiteX79" fmla="*/ 1278430 w 4013722"/>
                <a:gd name="connsiteY79" fmla="*/ 3501976 h 5548701"/>
                <a:gd name="connsiteX80" fmla="*/ 1273228 w 4013722"/>
                <a:gd name="connsiteY80" fmla="*/ 3489587 h 5548701"/>
                <a:gd name="connsiteX81" fmla="*/ 1289702 w 4013722"/>
                <a:gd name="connsiteY81" fmla="*/ 3474543 h 5548701"/>
                <a:gd name="connsiteX82" fmla="*/ 1300974 w 4013722"/>
                <a:gd name="connsiteY82" fmla="*/ 3476313 h 5548701"/>
                <a:gd name="connsiteX83" fmla="*/ 1300974 w 4013722"/>
                <a:gd name="connsiteY83" fmla="*/ 3499321 h 5548701"/>
                <a:gd name="connsiteX84" fmla="*/ 1315714 w 4013722"/>
                <a:gd name="connsiteY84" fmla="*/ 3489587 h 5548701"/>
                <a:gd name="connsiteX85" fmla="*/ 1327853 w 4013722"/>
                <a:gd name="connsiteY85" fmla="*/ 3486932 h 5548701"/>
                <a:gd name="connsiteX86" fmla="*/ 1350396 w 4013722"/>
                <a:gd name="connsiteY86" fmla="*/ 3479852 h 5548701"/>
                <a:gd name="connsiteX87" fmla="*/ 1374674 w 4013722"/>
                <a:gd name="connsiteY87" fmla="*/ 3482507 h 5548701"/>
                <a:gd name="connsiteX88" fmla="*/ 1368604 w 4013722"/>
                <a:gd name="connsiteY88" fmla="*/ 3494011 h 5548701"/>
                <a:gd name="connsiteX89" fmla="*/ 1369472 w 4013722"/>
                <a:gd name="connsiteY89" fmla="*/ 3517020 h 5548701"/>
                <a:gd name="connsiteX90" fmla="*/ 1392882 w 4013722"/>
                <a:gd name="connsiteY90" fmla="*/ 3492241 h 5548701"/>
                <a:gd name="connsiteX91" fmla="*/ 1416293 w 4013722"/>
                <a:gd name="connsiteY91" fmla="*/ 3491357 h 5548701"/>
                <a:gd name="connsiteX92" fmla="*/ 1442779 w 4013722"/>
                <a:gd name="connsiteY92" fmla="*/ 3466701 h 5548701"/>
                <a:gd name="connsiteX93" fmla="*/ 1499530 w 4013722"/>
                <a:gd name="connsiteY93" fmla="*/ 3501976 h 5548701"/>
                <a:gd name="connsiteX94" fmla="*/ 1544618 w 4013722"/>
                <a:gd name="connsiteY94" fmla="*/ 3581620 h 5548701"/>
                <a:gd name="connsiteX95" fmla="*/ 1551554 w 4013722"/>
                <a:gd name="connsiteY95" fmla="*/ 3574540 h 5548701"/>
                <a:gd name="connsiteX96" fmla="*/ 1567161 w 4013722"/>
                <a:gd name="connsiteY96" fmla="*/ 3575426 h 5548701"/>
                <a:gd name="connsiteX97" fmla="*/ 1578433 w 4013722"/>
                <a:gd name="connsiteY97" fmla="*/ 3586929 h 5548701"/>
                <a:gd name="connsiteX98" fmla="*/ 1613115 w 4013722"/>
                <a:gd name="connsiteY98" fmla="*/ 3594009 h 5548701"/>
                <a:gd name="connsiteX99" fmla="*/ 1653867 w 4013722"/>
                <a:gd name="connsiteY99" fmla="*/ 3578080 h 5548701"/>
                <a:gd name="connsiteX100" fmla="*/ 1694619 w 4013722"/>
                <a:gd name="connsiteY100" fmla="*/ 3586929 h 5548701"/>
                <a:gd name="connsiteX101" fmla="*/ 1693752 w 4013722"/>
                <a:gd name="connsiteY101" fmla="*/ 3627636 h 5548701"/>
                <a:gd name="connsiteX102" fmla="*/ 1721498 w 4013722"/>
                <a:gd name="connsiteY102" fmla="*/ 3656839 h 5548701"/>
                <a:gd name="connsiteX103" fmla="*/ 1761383 w 4013722"/>
                <a:gd name="connsiteY103" fmla="*/ 3656839 h 5548701"/>
                <a:gd name="connsiteX104" fmla="*/ 1760429 w 4013722"/>
                <a:gd name="connsiteY104" fmla="*/ 3685379 h 5548701"/>
                <a:gd name="connsiteX105" fmla="*/ 1778441 w 4013722"/>
                <a:gd name="connsiteY105" fmla="*/ 3689061 h 5548701"/>
                <a:gd name="connsiteX106" fmla="*/ 1800298 w 4013722"/>
                <a:gd name="connsiteY106" fmla="*/ 3684413 h 5548701"/>
                <a:gd name="connsiteX107" fmla="*/ 1813047 w 4013722"/>
                <a:gd name="connsiteY107" fmla="*/ 3669542 h 5548701"/>
                <a:gd name="connsiteX108" fmla="*/ 1833083 w 4013722"/>
                <a:gd name="connsiteY108" fmla="*/ 3667683 h 5548701"/>
                <a:gd name="connsiteX109" fmla="*/ 1855684 w 4013722"/>
                <a:gd name="connsiteY109" fmla="*/ 3637806 h 5548701"/>
                <a:gd name="connsiteX110" fmla="*/ 1862226 w 4013722"/>
                <a:gd name="connsiteY110" fmla="*/ 3644447 h 5548701"/>
                <a:gd name="connsiteX111" fmla="*/ 1853117 w 4013722"/>
                <a:gd name="connsiteY111" fmla="*/ 3669542 h 5548701"/>
                <a:gd name="connsiteX112" fmla="*/ 1870421 w 4013722"/>
                <a:gd name="connsiteY112" fmla="*/ 3712298 h 5548701"/>
                <a:gd name="connsiteX113" fmla="*/ 1874064 w 4013722"/>
                <a:gd name="connsiteY113" fmla="*/ 3742970 h 5548701"/>
                <a:gd name="connsiteX114" fmla="*/ 1873154 w 4013722"/>
                <a:gd name="connsiteY114" fmla="*/ 3769925 h 5548701"/>
                <a:gd name="connsiteX115" fmla="*/ 1893189 w 4013722"/>
                <a:gd name="connsiteY115" fmla="*/ 3781078 h 5548701"/>
                <a:gd name="connsiteX116" fmla="*/ 1911403 w 4013722"/>
                <a:gd name="connsiteY116" fmla="*/ 3782937 h 5548701"/>
                <a:gd name="connsiteX117" fmla="*/ 1913224 w 4013722"/>
                <a:gd name="connsiteY117" fmla="*/ 3799668 h 5548701"/>
                <a:gd name="connsiteX118" fmla="*/ 1923242 w 4013722"/>
                <a:gd name="connsiteY118" fmla="*/ 3816398 h 5548701"/>
                <a:gd name="connsiteX119" fmla="*/ 1921420 w 4013722"/>
                <a:gd name="connsiteY119" fmla="*/ 3828481 h 5548701"/>
                <a:gd name="connsiteX120" fmla="*/ 1909581 w 4013722"/>
                <a:gd name="connsiteY120" fmla="*/ 3831270 h 5548701"/>
                <a:gd name="connsiteX121" fmla="*/ 1906849 w 4013722"/>
                <a:gd name="connsiteY121" fmla="*/ 3821975 h 5548701"/>
                <a:gd name="connsiteX122" fmla="*/ 1894100 w 4013722"/>
                <a:gd name="connsiteY122" fmla="*/ 3826622 h 5548701"/>
                <a:gd name="connsiteX123" fmla="*/ 1890457 w 4013722"/>
                <a:gd name="connsiteY123" fmla="*/ 3846141 h 5548701"/>
                <a:gd name="connsiteX124" fmla="*/ 1878618 w 4013722"/>
                <a:gd name="connsiteY124" fmla="*/ 3858224 h 5548701"/>
                <a:gd name="connsiteX125" fmla="*/ 1885903 w 4013722"/>
                <a:gd name="connsiteY125" fmla="*/ 3884249 h 5548701"/>
                <a:gd name="connsiteX126" fmla="*/ 1875886 w 4013722"/>
                <a:gd name="connsiteY126" fmla="*/ 3924216 h 5548701"/>
                <a:gd name="connsiteX127" fmla="*/ 1895010 w 4013722"/>
                <a:gd name="connsiteY127" fmla="*/ 3936299 h 5548701"/>
                <a:gd name="connsiteX128" fmla="*/ 1912314 w 4013722"/>
                <a:gd name="connsiteY128" fmla="*/ 3958606 h 5548701"/>
                <a:gd name="connsiteX129" fmla="*/ 1907760 w 4013722"/>
                <a:gd name="connsiteY129" fmla="*/ 3967901 h 5548701"/>
                <a:gd name="connsiteX130" fmla="*/ 1909581 w 4013722"/>
                <a:gd name="connsiteY130" fmla="*/ 3979055 h 5548701"/>
                <a:gd name="connsiteX131" fmla="*/ 1884992 w 4013722"/>
                <a:gd name="connsiteY131" fmla="*/ 3993927 h 5548701"/>
                <a:gd name="connsiteX132" fmla="*/ 1879528 w 4013722"/>
                <a:gd name="connsiteY132" fmla="*/ 4009728 h 5548701"/>
                <a:gd name="connsiteX133" fmla="*/ 1809404 w 4013722"/>
                <a:gd name="connsiteY133" fmla="*/ 4037612 h 5548701"/>
                <a:gd name="connsiteX134" fmla="*/ 1823065 w 4013722"/>
                <a:gd name="connsiteY134" fmla="*/ 4052483 h 5548701"/>
                <a:gd name="connsiteX135" fmla="*/ 1815780 w 4013722"/>
                <a:gd name="connsiteY135" fmla="*/ 4067355 h 5548701"/>
                <a:gd name="connsiteX136" fmla="*/ 1833083 w 4013722"/>
                <a:gd name="connsiteY136" fmla="*/ 4098957 h 5548701"/>
                <a:gd name="connsiteX137" fmla="*/ 1851297 w 4013722"/>
                <a:gd name="connsiteY137" fmla="*/ 4098957 h 5548701"/>
                <a:gd name="connsiteX138" fmla="*/ 1872243 w 4013722"/>
                <a:gd name="connsiteY138" fmla="*/ 4117546 h 5548701"/>
                <a:gd name="connsiteX139" fmla="*/ 1884082 w 4013722"/>
                <a:gd name="connsiteY139" fmla="*/ 4126841 h 5548701"/>
                <a:gd name="connsiteX140" fmla="*/ 1895921 w 4013722"/>
                <a:gd name="connsiteY140" fmla="*/ 4175173 h 5548701"/>
                <a:gd name="connsiteX141" fmla="*/ 1881349 w 4013722"/>
                <a:gd name="connsiteY141" fmla="*/ 4193762 h 5548701"/>
                <a:gd name="connsiteX142" fmla="*/ 1896832 w 4013722"/>
                <a:gd name="connsiteY142" fmla="*/ 4199339 h 5548701"/>
                <a:gd name="connsiteX143" fmla="*/ 1902296 w 4013722"/>
                <a:gd name="connsiteY143" fmla="*/ 4209564 h 5548701"/>
                <a:gd name="connsiteX144" fmla="*/ 1948742 w 4013722"/>
                <a:gd name="connsiteY144" fmla="*/ 4229082 h 5548701"/>
                <a:gd name="connsiteX145" fmla="*/ 1986991 w 4013722"/>
                <a:gd name="connsiteY145" fmla="*/ 4230941 h 5548701"/>
                <a:gd name="connsiteX146" fmla="*/ 1997008 w 4013722"/>
                <a:gd name="connsiteY146" fmla="*/ 4243954 h 5548701"/>
                <a:gd name="connsiteX147" fmla="*/ 2015222 w 4013722"/>
                <a:gd name="connsiteY147" fmla="*/ 4250460 h 5548701"/>
                <a:gd name="connsiteX148" fmla="*/ 2017044 w 4013722"/>
                <a:gd name="connsiteY148" fmla="*/ 4276485 h 5548701"/>
                <a:gd name="connsiteX149" fmla="*/ 2069313 w 4013722"/>
                <a:gd name="connsiteY149" fmla="*/ 4257313 h 5548701"/>
                <a:gd name="connsiteX150" fmla="*/ 2062579 w 4013722"/>
                <a:gd name="connsiteY150" fmla="*/ 4282062 h 5548701"/>
                <a:gd name="connsiteX151" fmla="*/ 2075328 w 4013722"/>
                <a:gd name="connsiteY151" fmla="*/ 4304369 h 5548701"/>
                <a:gd name="connsiteX152" fmla="*/ 2056204 w 4013722"/>
                <a:gd name="connsiteY152" fmla="*/ 4313664 h 5548701"/>
                <a:gd name="connsiteX153" fmla="*/ 2068043 w 4013722"/>
                <a:gd name="connsiteY153" fmla="*/ 4321100 h 5548701"/>
                <a:gd name="connsiteX154" fmla="*/ 2078061 w 4013722"/>
                <a:gd name="connsiteY154" fmla="*/ 4341548 h 5548701"/>
                <a:gd name="connsiteX155" fmla="*/ 2064400 w 4013722"/>
                <a:gd name="connsiteY155" fmla="*/ 4361067 h 5548701"/>
                <a:gd name="connsiteX156" fmla="*/ 2056204 w 4013722"/>
                <a:gd name="connsiteY156" fmla="*/ 4380586 h 5548701"/>
                <a:gd name="connsiteX157" fmla="*/ 2033436 w 4013722"/>
                <a:gd name="connsiteY157" fmla="*/ 4400105 h 5548701"/>
                <a:gd name="connsiteX158" fmla="*/ 2037990 w 4013722"/>
                <a:gd name="connsiteY158" fmla="*/ 4411258 h 5548701"/>
                <a:gd name="connsiteX159" fmla="*/ 2053472 w 4013722"/>
                <a:gd name="connsiteY159" fmla="*/ 4401034 h 5548701"/>
                <a:gd name="connsiteX160" fmla="*/ 2052561 w 4013722"/>
                <a:gd name="connsiteY160" fmla="*/ 4432636 h 5548701"/>
                <a:gd name="connsiteX161" fmla="*/ 2033436 w 4013722"/>
                <a:gd name="connsiteY161" fmla="*/ 4438213 h 5548701"/>
                <a:gd name="connsiteX162" fmla="*/ 2042543 w 4013722"/>
                <a:gd name="connsiteY162" fmla="*/ 4480040 h 5548701"/>
                <a:gd name="connsiteX163" fmla="*/ 2017044 w 4013722"/>
                <a:gd name="connsiteY163" fmla="*/ 4512571 h 5548701"/>
                <a:gd name="connsiteX164" fmla="*/ 2007937 w 4013722"/>
                <a:gd name="connsiteY164" fmla="*/ 4507923 h 5548701"/>
                <a:gd name="connsiteX165" fmla="*/ 2001562 w 4013722"/>
                <a:gd name="connsiteY165" fmla="*/ 4520936 h 5548701"/>
                <a:gd name="connsiteX166" fmla="*/ 1984259 w 4013722"/>
                <a:gd name="connsiteY166" fmla="*/ 4509783 h 5548701"/>
                <a:gd name="connsiteX167" fmla="*/ 1950563 w 4013722"/>
                <a:gd name="connsiteY167" fmla="*/ 4519077 h 5548701"/>
                <a:gd name="connsiteX168" fmla="*/ 1963313 w 4013722"/>
                <a:gd name="connsiteY168" fmla="*/ 4536737 h 5548701"/>
                <a:gd name="connsiteX169" fmla="*/ 1934170 w 4013722"/>
                <a:gd name="connsiteY169" fmla="*/ 4572057 h 5548701"/>
                <a:gd name="connsiteX170" fmla="*/ 1926885 w 4013722"/>
                <a:gd name="connsiteY170" fmla="*/ 4600870 h 5548701"/>
                <a:gd name="connsiteX171" fmla="*/ 1898653 w 4013722"/>
                <a:gd name="connsiteY171" fmla="*/ 4582281 h 5548701"/>
                <a:gd name="connsiteX172" fmla="*/ 1865868 w 4013722"/>
                <a:gd name="connsiteY172" fmla="*/ 4631543 h 5548701"/>
                <a:gd name="connsiteX173" fmla="*/ 1869511 w 4013722"/>
                <a:gd name="connsiteY173" fmla="*/ 4645485 h 5548701"/>
                <a:gd name="connsiteX174" fmla="*/ 1869511 w 4013722"/>
                <a:gd name="connsiteY174" fmla="*/ 4657568 h 5548701"/>
                <a:gd name="connsiteX175" fmla="*/ 1884992 w 4013722"/>
                <a:gd name="connsiteY175" fmla="*/ 4678016 h 5548701"/>
                <a:gd name="connsiteX176" fmla="*/ 1876796 w 4013722"/>
                <a:gd name="connsiteY176" fmla="*/ 4700324 h 5548701"/>
                <a:gd name="connsiteX177" fmla="*/ 1880439 w 4013722"/>
                <a:gd name="connsiteY177" fmla="*/ 4714266 h 5548701"/>
                <a:gd name="connsiteX178" fmla="*/ 1874976 w 4013722"/>
                <a:gd name="connsiteY178" fmla="*/ 4726348 h 5548701"/>
                <a:gd name="connsiteX179" fmla="*/ 1886814 w 4013722"/>
                <a:gd name="connsiteY179" fmla="*/ 4729137 h 5548701"/>
                <a:gd name="connsiteX180" fmla="*/ 1911403 w 4013722"/>
                <a:gd name="connsiteY180" fmla="*/ 4765386 h 5548701"/>
                <a:gd name="connsiteX181" fmla="*/ 1944188 w 4013722"/>
                <a:gd name="connsiteY181" fmla="*/ 4783976 h 5548701"/>
                <a:gd name="connsiteX182" fmla="*/ 1942366 w 4013722"/>
                <a:gd name="connsiteY182" fmla="*/ 4806283 h 5548701"/>
                <a:gd name="connsiteX183" fmla="*/ 1965369 w 4013722"/>
                <a:gd name="connsiteY183" fmla="*/ 4849738 h 5548701"/>
                <a:gd name="connsiteX184" fmla="*/ 1997919 w 4013722"/>
                <a:gd name="connsiteY184" fmla="*/ 4851827 h 5548701"/>
                <a:gd name="connsiteX185" fmla="*/ 2058025 w 4013722"/>
                <a:gd name="connsiteY185" fmla="*/ 4830450 h 5548701"/>
                <a:gd name="connsiteX186" fmla="*/ 2153649 w 4013722"/>
                <a:gd name="connsiteY186" fmla="*/ 4863910 h 5548701"/>
                <a:gd name="connsiteX187" fmla="*/ 2186433 w 4013722"/>
                <a:gd name="connsiteY187" fmla="*/ 4963364 h 5548701"/>
                <a:gd name="connsiteX188" fmla="*/ 2386787 w 4013722"/>
                <a:gd name="connsiteY188" fmla="*/ 5174353 h 5548701"/>
                <a:gd name="connsiteX189" fmla="*/ 2560730 w 4013722"/>
                <a:gd name="connsiteY189" fmla="*/ 5239416 h 5548701"/>
                <a:gd name="connsiteX190" fmla="*/ 2702849 w 4013722"/>
                <a:gd name="connsiteY190" fmla="*/ 5188594 h 5548701"/>
                <a:gd name="connsiteX191" fmla="*/ 2821189 w 4013722"/>
                <a:gd name="connsiteY191" fmla="*/ 5291466 h 5548701"/>
                <a:gd name="connsiteX192" fmla="*/ 2958705 w 4013722"/>
                <a:gd name="connsiteY192" fmla="*/ 5242204 h 5548701"/>
                <a:gd name="connsiteX193" fmla="*/ 3220075 w 4013722"/>
                <a:gd name="connsiteY193" fmla="*/ 5432745 h 5548701"/>
                <a:gd name="connsiteX194" fmla="*/ 3442059 w 4013722"/>
                <a:gd name="connsiteY194" fmla="*/ 5548701 h 5548701"/>
                <a:gd name="connsiteX195" fmla="*/ 3593461 w 4013722"/>
                <a:gd name="connsiteY195" fmla="*/ 5386271 h 5548701"/>
                <a:gd name="connsiteX196" fmla="*/ 3788350 w 4013722"/>
                <a:gd name="connsiteY196" fmla="*/ 4829519 h 5548701"/>
                <a:gd name="connsiteX197" fmla="*/ 3955918 w 4013722"/>
                <a:gd name="connsiteY197" fmla="*/ 4653849 h 5548701"/>
                <a:gd name="connsiteX198" fmla="*/ 3909952 w 4013722"/>
                <a:gd name="connsiteY198" fmla="*/ 4539470 h 5548701"/>
                <a:gd name="connsiteX199" fmla="*/ 3977400 w 4013722"/>
                <a:gd name="connsiteY199" fmla="*/ 4461123 h 5548701"/>
                <a:gd name="connsiteX200" fmla="*/ 3998853 w 4013722"/>
                <a:gd name="connsiteY200" fmla="*/ 4255308 h 5548701"/>
                <a:gd name="connsiteX201" fmla="*/ 3707685 w 4013722"/>
                <a:gd name="connsiteY201" fmla="*/ 3801921 h 5548701"/>
                <a:gd name="connsiteX202" fmla="*/ 3737830 w 4013722"/>
                <a:gd name="connsiteY202" fmla="*/ 3289455 h 5548701"/>
                <a:gd name="connsiteX203" fmla="*/ 3446427 w 4013722"/>
                <a:gd name="connsiteY203" fmla="*/ 2666457 h 5548701"/>
                <a:gd name="connsiteX204" fmla="*/ 2853575 w 4013722"/>
                <a:gd name="connsiteY204" fmla="*/ 2676506 h 5548701"/>
                <a:gd name="connsiteX205" fmla="*/ 2572221 w 4013722"/>
                <a:gd name="connsiteY205" fmla="*/ 2475539 h 5548701"/>
                <a:gd name="connsiteX206" fmla="*/ 2793285 w 4013722"/>
                <a:gd name="connsiteY206" fmla="*/ 2274572 h 5548701"/>
                <a:gd name="connsiteX207" fmla="*/ 2873671 w 4013722"/>
                <a:gd name="connsiteY207" fmla="*/ 2013314 h 5548701"/>
                <a:gd name="connsiteX208" fmla="*/ 3144977 w 4013722"/>
                <a:gd name="connsiteY208" fmla="*/ 1782202 h 5548701"/>
                <a:gd name="connsiteX209" fmla="*/ 2984203 w 4013722"/>
                <a:gd name="connsiteY209" fmla="*/ 1330027 h 5548701"/>
                <a:gd name="connsiteX210" fmla="*/ 3165074 w 4013722"/>
                <a:gd name="connsiteY210" fmla="*/ 1108963 h 5548701"/>
                <a:gd name="connsiteX211" fmla="*/ 3438708 w 4013722"/>
                <a:gd name="connsiteY211" fmla="*/ 708324 h 5548701"/>
                <a:gd name="connsiteX212" fmla="*/ 3377270 w 4013722"/>
                <a:gd name="connsiteY212" fmla="*/ 563993 h 5548701"/>
                <a:gd name="connsiteX213" fmla="*/ 3316598 w 4013722"/>
                <a:gd name="connsiteY213" fmla="*/ 440404 h 5548701"/>
                <a:gd name="connsiteX214" fmla="*/ 3332784 w 4013722"/>
                <a:gd name="connsiteY214" fmla="*/ 263417 h 5548701"/>
                <a:gd name="connsiteX215" fmla="*/ 3106192 w 4013722"/>
                <a:gd name="connsiteY215" fmla="*/ 128907 h 5548701"/>
                <a:gd name="connsiteX216" fmla="*/ 3124462 w 4013722"/>
                <a:gd name="connsiteY216" fmla="*/ 12400 h 5548701"/>
                <a:gd name="connsiteX217" fmla="*/ 3020642 w 4013722"/>
                <a:gd name="connsiteY217" fmla="*/ 1477 h 5548701"/>
                <a:gd name="connsiteX218" fmla="*/ 2958526 w 4013722"/>
                <a:gd name="connsiteY218" fmla="*/ 38129 h 5548701"/>
                <a:gd name="connsiteX219" fmla="*/ 2965150 w 4013722"/>
                <a:gd name="connsiteY219" fmla="*/ 223300 h 5548701"/>
                <a:gd name="connsiteX220" fmla="*/ 2780177 w 4013722"/>
                <a:gd name="connsiteY220" fmla="*/ 305894 h 5548701"/>
                <a:gd name="connsiteX221" fmla="*/ 2762617 w 4013722"/>
                <a:gd name="connsiteY221" fmla="*/ 448814 h 5548701"/>
                <a:gd name="connsiteX0" fmla="*/ 2762617 w 4016834"/>
                <a:gd name="connsiteY0" fmla="*/ 448814 h 5548701"/>
                <a:gd name="connsiteX1" fmla="*/ 2424105 w 4016834"/>
                <a:gd name="connsiteY1" fmla="*/ 558395 h 5548701"/>
                <a:gd name="connsiteX2" fmla="*/ 2293527 w 4016834"/>
                <a:gd name="connsiteY2" fmla="*/ 545493 h 5548701"/>
                <a:gd name="connsiteX3" fmla="*/ 2241444 w 4016834"/>
                <a:gd name="connsiteY3" fmla="*/ 716503 h 5548701"/>
                <a:gd name="connsiteX4" fmla="*/ 2040286 w 4016834"/>
                <a:gd name="connsiteY4" fmla="*/ 792017 h 5548701"/>
                <a:gd name="connsiteX5" fmla="*/ 1996355 w 4016834"/>
                <a:gd name="connsiteY5" fmla="*/ 709423 h 5548701"/>
                <a:gd name="connsiteX6" fmla="*/ 1883059 w 4016834"/>
                <a:gd name="connsiteY6" fmla="*/ 810896 h 5548701"/>
                <a:gd name="connsiteX7" fmla="*/ 1700399 w 4016834"/>
                <a:gd name="connsiteY7" fmla="*/ 820335 h 5548701"/>
                <a:gd name="connsiteX8" fmla="*/ 1591727 w 4016834"/>
                <a:gd name="connsiteY8" fmla="*/ 910008 h 5548701"/>
                <a:gd name="connsiteX9" fmla="*/ 1478186 w 4016834"/>
                <a:gd name="connsiteY9" fmla="*/ 938674 h 5548701"/>
                <a:gd name="connsiteX10" fmla="*/ 1392881 w 4016834"/>
                <a:gd name="connsiteY10" fmla="*/ 1179028 h 5548701"/>
                <a:gd name="connsiteX11" fmla="*/ 1249527 w 4016834"/>
                <a:gd name="connsiteY11" fmla="*/ 1112953 h 5548701"/>
                <a:gd name="connsiteX12" fmla="*/ 1184787 w 4016834"/>
                <a:gd name="connsiteY12" fmla="*/ 1226224 h 5548701"/>
                <a:gd name="connsiteX13" fmla="*/ 1214845 w 4016834"/>
                <a:gd name="connsiteY13" fmla="*/ 1445687 h 5548701"/>
                <a:gd name="connsiteX14" fmla="*/ 1062243 w 4016834"/>
                <a:gd name="connsiteY14" fmla="*/ 1497603 h 5548701"/>
                <a:gd name="connsiteX15" fmla="*/ 1018312 w 4016834"/>
                <a:gd name="connsiteY15" fmla="*/ 1415010 h 5548701"/>
                <a:gd name="connsiteX16" fmla="*/ 932762 w 4016834"/>
                <a:gd name="connsiteY16" fmla="*/ 1436248 h 5548701"/>
                <a:gd name="connsiteX17" fmla="*/ 902682 w 4016834"/>
                <a:gd name="connsiteY17" fmla="*/ 1355452 h 5548701"/>
                <a:gd name="connsiteX18" fmla="*/ 646054 w 4016834"/>
                <a:gd name="connsiteY18" fmla="*/ 1443327 h 5548701"/>
                <a:gd name="connsiteX19" fmla="*/ 553567 w 4016834"/>
                <a:gd name="connsiteY19" fmla="*/ 1318257 h 5548701"/>
                <a:gd name="connsiteX20" fmla="*/ 528134 w 4016834"/>
                <a:gd name="connsiteY20" fmla="*/ 1490524 h 5548701"/>
                <a:gd name="connsiteX21" fmla="*/ 384780 w 4016834"/>
                <a:gd name="connsiteY21" fmla="*/ 1490524 h 5548701"/>
                <a:gd name="connsiteX22" fmla="*/ 289981 w 4016834"/>
                <a:gd name="connsiteY22" fmla="*/ 1625034 h 5548701"/>
                <a:gd name="connsiteX23" fmla="*/ 132783 w 4016834"/>
                <a:gd name="connsiteY23" fmla="*/ 1704252 h 5548701"/>
                <a:gd name="connsiteX24" fmla="*/ 137379 w 4016834"/>
                <a:gd name="connsiteY24" fmla="*/ 1825618 h 5548701"/>
                <a:gd name="connsiteX25" fmla="*/ 33332 w 4016834"/>
                <a:gd name="connsiteY25" fmla="*/ 1927091 h 5548701"/>
                <a:gd name="connsiteX26" fmla="*/ 6257 w 4016834"/>
                <a:gd name="connsiteY26" fmla="*/ 2273583 h 5548701"/>
                <a:gd name="connsiteX27" fmla="*/ 63390 w 4016834"/>
                <a:gd name="connsiteY27" fmla="*/ 2443891 h 5548701"/>
                <a:gd name="connsiteX28" fmla="*/ 125819 w 4016834"/>
                <a:gd name="connsiteY28" fmla="*/ 2469849 h 5548701"/>
                <a:gd name="connsiteX29" fmla="*/ 169750 w 4016834"/>
                <a:gd name="connsiteY29" fmla="*/ 2613798 h 5548701"/>
                <a:gd name="connsiteX30" fmla="*/ 358836 w 4016834"/>
                <a:gd name="connsiteY30" fmla="*/ 2804548 h 5548701"/>
                <a:gd name="connsiteX31" fmla="*/ 521198 w 4016834"/>
                <a:gd name="connsiteY31" fmla="*/ 2892257 h 5548701"/>
                <a:gd name="connsiteX32" fmla="*/ 598137 w 4016834"/>
                <a:gd name="connsiteY32" fmla="*/ 3135838 h 5548701"/>
                <a:gd name="connsiteX33" fmla="*/ 424087 w 4016834"/>
                <a:gd name="connsiteY33" fmla="*/ 3331184 h 5548701"/>
                <a:gd name="connsiteX34" fmla="*/ 292409 w 4016834"/>
                <a:gd name="connsiteY34" fmla="*/ 3556346 h 5548701"/>
                <a:gd name="connsiteX35" fmla="*/ 293251 w 4016834"/>
                <a:gd name="connsiteY35" fmla="*/ 3670361 h 5548701"/>
                <a:gd name="connsiteX36" fmla="*/ 335069 w 4016834"/>
                <a:gd name="connsiteY36" fmla="*/ 3679847 h 5548701"/>
                <a:gd name="connsiteX37" fmla="*/ 355879 w 4016834"/>
                <a:gd name="connsiteY37" fmla="*/ 3689581 h 5548701"/>
                <a:gd name="connsiteX38" fmla="*/ 379289 w 4016834"/>
                <a:gd name="connsiteY38" fmla="*/ 3682502 h 5548701"/>
                <a:gd name="connsiteX39" fmla="*/ 414839 w 4016834"/>
                <a:gd name="connsiteY39" fmla="*/ 3702855 h 5548701"/>
                <a:gd name="connsiteX40" fmla="*/ 446920 w 4016834"/>
                <a:gd name="connsiteY40" fmla="*/ 3695776 h 5548701"/>
                <a:gd name="connsiteX41" fmla="*/ 493741 w 4016834"/>
                <a:gd name="connsiteY41" fmla="*/ 3732943 h 5548701"/>
                <a:gd name="connsiteX42" fmla="*/ 522354 w 4016834"/>
                <a:gd name="connsiteY42" fmla="*/ 3724094 h 5548701"/>
                <a:gd name="connsiteX43" fmla="*/ 532759 w 4016834"/>
                <a:gd name="connsiteY43" fmla="*/ 3741792 h 5548701"/>
                <a:gd name="connsiteX44" fmla="*/ 569175 w 4016834"/>
                <a:gd name="connsiteY44" fmla="*/ 3717014 h 5548701"/>
                <a:gd name="connsiteX45" fmla="*/ 592586 w 4016834"/>
                <a:gd name="connsiteY45" fmla="*/ 3720554 h 5548701"/>
                <a:gd name="connsiteX46" fmla="*/ 610247 w 4016834"/>
                <a:gd name="connsiteY46" fmla="*/ 3714362 h 5548701"/>
                <a:gd name="connsiteX47" fmla="*/ 638542 w 4016834"/>
                <a:gd name="connsiteY47" fmla="*/ 3764424 h 5548701"/>
                <a:gd name="connsiteX48" fmla="*/ 654147 w 4016834"/>
                <a:gd name="connsiteY48" fmla="*/ 3775420 h 5548701"/>
                <a:gd name="connsiteX49" fmla="*/ 687095 w 4016834"/>
                <a:gd name="connsiteY49" fmla="*/ 3777190 h 5548701"/>
                <a:gd name="connsiteX50" fmla="*/ 692298 w 4016834"/>
                <a:gd name="connsiteY50" fmla="*/ 3751527 h 5548701"/>
                <a:gd name="connsiteX51" fmla="*/ 707038 w 4016834"/>
                <a:gd name="connsiteY51" fmla="*/ 3744447 h 5548701"/>
                <a:gd name="connsiteX52" fmla="*/ 706171 w 4016834"/>
                <a:gd name="connsiteY52" fmla="*/ 3728519 h 5548701"/>
                <a:gd name="connsiteX53" fmla="*/ 734784 w 4016834"/>
                <a:gd name="connsiteY53" fmla="*/ 3712590 h 5548701"/>
                <a:gd name="connsiteX54" fmla="*/ 751258 w 4016834"/>
                <a:gd name="connsiteY54" fmla="*/ 3718784 h 5548701"/>
                <a:gd name="connsiteX55" fmla="*/ 767732 w 4016834"/>
                <a:gd name="connsiteY55" fmla="*/ 3688697 h 5548701"/>
                <a:gd name="connsiteX56" fmla="*/ 818889 w 4016834"/>
                <a:gd name="connsiteY56" fmla="*/ 3698431 h 5548701"/>
                <a:gd name="connsiteX57" fmla="*/ 834496 w 4016834"/>
                <a:gd name="connsiteY57" fmla="*/ 3730288 h 5548701"/>
                <a:gd name="connsiteX58" fmla="*/ 868311 w 4016834"/>
                <a:gd name="connsiteY58" fmla="*/ 3683387 h 5548701"/>
                <a:gd name="connsiteX59" fmla="*/ 908196 w 4016834"/>
                <a:gd name="connsiteY59" fmla="*/ 3669228 h 5548701"/>
                <a:gd name="connsiteX60" fmla="*/ 934208 w 4016834"/>
                <a:gd name="connsiteY60" fmla="*/ 3674538 h 5548701"/>
                <a:gd name="connsiteX61" fmla="*/ 968890 w 4016834"/>
                <a:gd name="connsiteY61" fmla="*/ 3647105 h 5548701"/>
                <a:gd name="connsiteX62" fmla="*/ 994035 w 4016834"/>
                <a:gd name="connsiteY62" fmla="*/ 3640910 h 5548701"/>
                <a:gd name="connsiteX63" fmla="*/ 1026983 w 4016834"/>
                <a:gd name="connsiteY63" fmla="*/ 3599318 h 5548701"/>
                <a:gd name="connsiteX64" fmla="*/ 1054920 w 4016834"/>
                <a:gd name="connsiteY64" fmla="*/ 3580857 h 5548701"/>
                <a:gd name="connsiteX65" fmla="*/ 1068602 w 4016834"/>
                <a:gd name="connsiteY65" fmla="*/ 3593124 h 5548701"/>
                <a:gd name="connsiteX66" fmla="*/ 1093747 w 4016834"/>
                <a:gd name="connsiteY66" fmla="*/ 3608168 h 5548701"/>
                <a:gd name="connsiteX67" fmla="*/ 1105885 w 4016834"/>
                <a:gd name="connsiteY67" fmla="*/ 3580735 h 5548701"/>
                <a:gd name="connsiteX68" fmla="*/ 1116290 w 4016834"/>
                <a:gd name="connsiteY68" fmla="*/ 3585159 h 5548701"/>
                <a:gd name="connsiteX69" fmla="*/ 1138834 w 4016834"/>
                <a:gd name="connsiteY69" fmla="*/ 3550647 h 5548701"/>
                <a:gd name="connsiteX70" fmla="*/ 1159643 w 4016834"/>
                <a:gd name="connsiteY70" fmla="*/ 3545337 h 5548701"/>
                <a:gd name="connsiteX71" fmla="*/ 1169181 w 4016834"/>
                <a:gd name="connsiteY71" fmla="*/ 3554187 h 5548701"/>
                <a:gd name="connsiteX72" fmla="*/ 1177851 w 4016834"/>
                <a:gd name="connsiteY72" fmla="*/ 3545337 h 5548701"/>
                <a:gd name="connsiteX73" fmla="*/ 1187389 w 4016834"/>
                <a:gd name="connsiteY73" fmla="*/ 3543568 h 5548701"/>
                <a:gd name="connsiteX74" fmla="*/ 1189990 w 4016834"/>
                <a:gd name="connsiteY74" fmla="*/ 3533833 h 5548701"/>
                <a:gd name="connsiteX75" fmla="*/ 1204730 w 4016834"/>
                <a:gd name="connsiteY75" fmla="*/ 3527639 h 5548701"/>
                <a:gd name="connsiteX76" fmla="*/ 1251551 w 4016834"/>
                <a:gd name="connsiteY76" fmla="*/ 3524099 h 5548701"/>
                <a:gd name="connsiteX77" fmla="*/ 1263690 w 4016834"/>
                <a:gd name="connsiteY77" fmla="*/ 3532948 h 5548701"/>
                <a:gd name="connsiteX78" fmla="*/ 1274095 w 4016834"/>
                <a:gd name="connsiteY78" fmla="*/ 3522329 h 5548701"/>
                <a:gd name="connsiteX79" fmla="*/ 1278430 w 4016834"/>
                <a:gd name="connsiteY79" fmla="*/ 3501976 h 5548701"/>
                <a:gd name="connsiteX80" fmla="*/ 1273228 w 4016834"/>
                <a:gd name="connsiteY80" fmla="*/ 3489587 h 5548701"/>
                <a:gd name="connsiteX81" fmla="*/ 1289702 w 4016834"/>
                <a:gd name="connsiteY81" fmla="*/ 3474543 h 5548701"/>
                <a:gd name="connsiteX82" fmla="*/ 1300974 w 4016834"/>
                <a:gd name="connsiteY82" fmla="*/ 3476313 h 5548701"/>
                <a:gd name="connsiteX83" fmla="*/ 1300974 w 4016834"/>
                <a:gd name="connsiteY83" fmla="*/ 3499321 h 5548701"/>
                <a:gd name="connsiteX84" fmla="*/ 1315714 w 4016834"/>
                <a:gd name="connsiteY84" fmla="*/ 3489587 h 5548701"/>
                <a:gd name="connsiteX85" fmla="*/ 1327853 w 4016834"/>
                <a:gd name="connsiteY85" fmla="*/ 3486932 h 5548701"/>
                <a:gd name="connsiteX86" fmla="*/ 1350396 w 4016834"/>
                <a:gd name="connsiteY86" fmla="*/ 3479852 h 5548701"/>
                <a:gd name="connsiteX87" fmla="*/ 1374674 w 4016834"/>
                <a:gd name="connsiteY87" fmla="*/ 3482507 h 5548701"/>
                <a:gd name="connsiteX88" fmla="*/ 1368604 w 4016834"/>
                <a:gd name="connsiteY88" fmla="*/ 3494011 h 5548701"/>
                <a:gd name="connsiteX89" fmla="*/ 1369472 w 4016834"/>
                <a:gd name="connsiteY89" fmla="*/ 3517020 h 5548701"/>
                <a:gd name="connsiteX90" fmla="*/ 1392882 w 4016834"/>
                <a:gd name="connsiteY90" fmla="*/ 3492241 h 5548701"/>
                <a:gd name="connsiteX91" fmla="*/ 1416293 w 4016834"/>
                <a:gd name="connsiteY91" fmla="*/ 3491357 h 5548701"/>
                <a:gd name="connsiteX92" fmla="*/ 1442779 w 4016834"/>
                <a:gd name="connsiteY92" fmla="*/ 3466701 h 5548701"/>
                <a:gd name="connsiteX93" fmla="*/ 1499530 w 4016834"/>
                <a:gd name="connsiteY93" fmla="*/ 3501976 h 5548701"/>
                <a:gd name="connsiteX94" fmla="*/ 1544618 w 4016834"/>
                <a:gd name="connsiteY94" fmla="*/ 3581620 h 5548701"/>
                <a:gd name="connsiteX95" fmla="*/ 1551554 w 4016834"/>
                <a:gd name="connsiteY95" fmla="*/ 3574540 h 5548701"/>
                <a:gd name="connsiteX96" fmla="*/ 1567161 w 4016834"/>
                <a:gd name="connsiteY96" fmla="*/ 3575426 h 5548701"/>
                <a:gd name="connsiteX97" fmla="*/ 1578433 w 4016834"/>
                <a:gd name="connsiteY97" fmla="*/ 3586929 h 5548701"/>
                <a:gd name="connsiteX98" fmla="*/ 1613115 w 4016834"/>
                <a:gd name="connsiteY98" fmla="*/ 3594009 h 5548701"/>
                <a:gd name="connsiteX99" fmla="*/ 1653867 w 4016834"/>
                <a:gd name="connsiteY99" fmla="*/ 3578080 h 5548701"/>
                <a:gd name="connsiteX100" fmla="*/ 1694619 w 4016834"/>
                <a:gd name="connsiteY100" fmla="*/ 3586929 h 5548701"/>
                <a:gd name="connsiteX101" fmla="*/ 1693752 w 4016834"/>
                <a:gd name="connsiteY101" fmla="*/ 3627636 h 5548701"/>
                <a:gd name="connsiteX102" fmla="*/ 1721498 w 4016834"/>
                <a:gd name="connsiteY102" fmla="*/ 3656839 h 5548701"/>
                <a:gd name="connsiteX103" fmla="*/ 1761383 w 4016834"/>
                <a:gd name="connsiteY103" fmla="*/ 3656839 h 5548701"/>
                <a:gd name="connsiteX104" fmla="*/ 1760429 w 4016834"/>
                <a:gd name="connsiteY104" fmla="*/ 3685379 h 5548701"/>
                <a:gd name="connsiteX105" fmla="*/ 1778441 w 4016834"/>
                <a:gd name="connsiteY105" fmla="*/ 3689061 h 5548701"/>
                <a:gd name="connsiteX106" fmla="*/ 1800298 w 4016834"/>
                <a:gd name="connsiteY106" fmla="*/ 3684413 h 5548701"/>
                <a:gd name="connsiteX107" fmla="*/ 1813047 w 4016834"/>
                <a:gd name="connsiteY107" fmla="*/ 3669542 h 5548701"/>
                <a:gd name="connsiteX108" fmla="*/ 1833083 w 4016834"/>
                <a:gd name="connsiteY108" fmla="*/ 3667683 h 5548701"/>
                <a:gd name="connsiteX109" fmla="*/ 1855684 w 4016834"/>
                <a:gd name="connsiteY109" fmla="*/ 3637806 h 5548701"/>
                <a:gd name="connsiteX110" fmla="*/ 1862226 w 4016834"/>
                <a:gd name="connsiteY110" fmla="*/ 3644447 h 5548701"/>
                <a:gd name="connsiteX111" fmla="*/ 1853117 w 4016834"/>
                <a:gd name="connsiteY111" fmla="*/ 3669542 h 5548701"/>
                <a:gd name="connsiteX112" fmla="*/ 1870421 w 4016834"/>
                <a:gd name="connsiteY112" fmla="*/ 3712298 h 5548701"/>
                <a:gd name="connsiteX113" fmla="*/ 1874064 w 4016834"/>
                <a:gd name="connsiteY113" fmla="*/ 3742970 h 5548701"/>
                <a:gd name="connsiteX114" fmla="*/ 1873154 w 4016834"/>
                <a:gd name="connsiteY114" fmla="*/ 3769925 h 5548701"/>
                <a:gd name="connsiteX115" fmla="*/ 1893189 w 4016834"/>
                <a:gd name="connsiteY115" fmla="*/ 3781078 h 5548701"/>
                <a:gd name="connsiteX116" fmla="*/ 1911403 w 4016834"/>
                <a:gd name="connsiteY116" fmla="*/ 3782937 h 5548701"/>
                <a:gd name="connsiteX117" fmla="*/ 1913224 w 4016834"/>
                <a:gd name="connsiteY117" fmla="*/ 3799668 h 5548701"/>
                <a:gd name="connsiteX118" fmla="*/ 1923242 w 4016834"/>
                <a:gd name="connsiteY118" fmla="*/ 3816398 h 5548701"/>
                <a:gd name="connsiteX119" fmla="*/ 1921420 w 4016834"/>
                <a:gd name="connsiteY119" fmla="*/ 3828481 h 5548701"/>
                <a:gd name="connsiteX120" fmla="*/ 1909581 w 4016834"/>
                <a:gd name="connsiteY120" fmla="*/ 3831270 h 5548701"/>
                <a:gd name="connsiteX121" fmla="*/ 1906849 w 4016834"/>
                <a:gd name="connsiteY121" fmla="*/ 3821975 h 5548701"/>
                <a:gd name="connsiteX122" fmla="*/ 1894100 w 4016834"/>
                <a:gd name="connsiteY122" fmla="*/ 3826622 h 5548701"/>
                <a:gd name="connsiteX123" fmla="*/ 1890457 w 4016834"/>
                <a:gd name="connsiteY123" fmla="*/ 3846141 h 5548701"/>
                <a:gd name="connsiteX124" fmla="*/ 1878618 w 4016834"/>
                <a:gd name="connsiteY124" fmla="*/ 3858224 h 5548701"/>
                <a:gd name="connsiteX125" fmla="*/ 1885903 w 4016834"/>
                <a:gd name="connsiteY125" fmla="*/ 3884249 h 5548701"/>
                <a:gd name="connsiteX126" fmla="*/ 1875886 w 4016834"/>
                <a:gd name="connsiteY126" fmla="*/ 3924216 h 5548701"/>
                <a:gd name="connsiteX127" fmla="*/ 1895010 w 4016834"/>
                <a:gd name="connsiteY127" fmla="*/ 3936299 h 5548701"/>
                <a:gd name="connsiteX128" fmla="*/ 1912314 w 4016834"/>
                <a:gd name="connsiteY128" fmla="*/ 3958606 h 5548701"/>
                <a:gd name="connsiteX129" fmla="*/ 1907760 w 4016834"/>
                <a:gd name="connsiteY129" fmla="*/ 3967901 h 5548701"/>
                <a:gd name="connsiteX130" fmla="*/ 1909581 w 4016834"/>
                <a:gd name="connsiteY130" fmla="*/ 3979055 h 5548701"/>
                <a:gd name="connsiteX131" fmla="*/ 1884992 w 4016834"/>
                <a:gd name="connsiteY131" fmla="*/ 3993927 h 5548701"/>
                <a:gd name="connsiteX132" fmla="*/ 1879528 w 4016834"/>
                <a:gd name="connsiteY132" fmla="*/ 4009728 h 5548701"/>
                <a:gd name="connsiteX133" fmla="*/ 1809404 w 4016834"/>
                <a:gd name="connsiteY133" fmla="*/ 4037612 h 5548701"/>
                <a:gd name="connsiteX134" fmla="*/ 1823065 w 4016834"/>
                <a:gd name="connsiteY134" fmla="*/ 4052483 h 5548701"/>
                <a:gd name="connsiteX135" fmla="*/ 1815780 w 4016834"/>
                <a:gd name="connsiteY135" fmla="*/ 4067355 h 5548701"/>
                <a:gd name="connsiteX136" fmla="*/ 1833083 w 4016834"/>
                <a:gd name="connsiteY136" fmla="*/ 4098957 h 5548701"/>
                <a:gd name="connsiteX137" fmla="*/ 1851297 w 4016834"/>
                <a:gd name="connsiteY137" fmla="*/ 4098957 h 5548701"/>
                <a:gd name="connsiteX138" fmla="*/ 1872243 w 4016834"/>
                <a:gd name="connsiteY138" fmla="*/ 4117546 h 5548701"/>
                <a:gd name="connsiteX139" fmla="*/ 1884082 w 4016834"/>
                <a:gd name="connsiteY139" fmla="*/ 4126841 h 5548701"/>
                <a:gd name="connsiteX140" fmla="*/ 1895921 w 4016834"/>
                <a:gd name="connsiteY140" fmla="*/ 4175173 h 5548701"/>
                <a:gd name="connsiteX141" fmla="*/ 1881349 w 4016834"/>
                <a:gd name="connsiteY141" fmla="*/ 4193762 h 5548701"/>
                <a:gd name="connsiteX142" fmla="*/ 1896832 w 4016834"/>
                <a:gd name="connsiteY142" fmla="*/ 4199339 h 5548701"/>
                <a:gd name="connsiteX143" fmla="*/ 1902296 w 4016834"/>
                <a:gd name="connsiteY143" fmla="*/ 4209564 h 5548701"/>
                <a:gd name="connsiteX144" fmla="*/ 1948742 w 4016834"/>
                <a:gd name="connsiteY144" fmla="*/ 4229082 h 5548701"/>
                <a:gd name="connsiteX145" fmla="*/ 1986991 w 4016834"/>
                <a:gd name="connsiteY145" fmla="*/ 4230941 h 5548701"/>
                <a:gd name="connsiteX146" fmla="*/ 1997008 w 4016834"/>
                <a:gd name="connsiteY146" fmla="*/ 4243954 h 5548701"/>
                <a:gd name="connsiteX147" fmla="*/ 2015222 w 4016834"/>
                <a:gd name="connsiteY147" fmla="*/ 4250460 h 5548701"/>
                <a:gd name="connsiteX148" fmla="*/ 2017044 w 4016834"/>
                <a:gd name="connsiteY148" fmla="*/ 4276485 h 5548701"/>
                <a:gd name="connsiteX149" fmla="*/ 2069313 w 4016834"/>
                <a:gd name="connsiteY149" fmla="*/ 4257313 h 5548701"/>
                <a:gd name="connsiteX150" fmla="*/ 2062579 w 4016834"/>
                <a:gd name="connsiteY150" fmla="*/ 4282062 h 5548701"/>
                <a:gd name="connsiteX151" fmla="*/ 2075328 w 4016834"/>
                <a:gd name="connsiteY151" fmla="*/ 4304369 h 5548701"/>
                <a:gd name="connsiteX152" fmla="*/ 2056204 w 4016834"/>
                <a:gd name="connsiteY152" fmla="*/ 4313664 h 5548701"/>
                <a:gd name="connsiteX153" fmla="*/ 2068043 w 4016834"/>
                <a:gd name="connsiteY153" fmla="*/ 4321100 h 5548701"/>
                <a:gd name="connsiteX154" fmla="*/ 2078061 w 4016834"/>
                <a:gd name="connsiteY154" fmla="*/ 4341548 h 5548701"/>
                <a:gd name="connsiteX155" fmla="*/ 2064400 w 4016834"/>
                <a:gd name="connsiteY155" fmla="*/ 4361067 h 5548701"/>
                <a:gd name="connsiteX156" fmla="*/ 2056204 w 4016834"/>
                <a:gd name="connsiteY156" fmla="*/ 4380586 h 5548701"/>
                <a:gd name="connsiteX157" fmla="*/ 2033436 w 4016834"/>
                <a:gd name="connsiteY157" fmla="*/ 4400105 h 5548701"/>
                <a:gd name="connsiteX158" fmla="*/ 2037990 w 4016834"/>
                <a:gd name="connsiteY158" fmla="*/ 4411258 h 5548701"/>
                <a:gd name="connsiteX159" fmla="*/ 2053472 w 4016834"/>
                <a:gd name="connsiteY159" fmla="*/ 4401034 h 5548701"/>
                <a:gd name="connsiteX160" fmla="*/ 2052561 w 4016834"/>
                <a:gd name="connsiteY160" fmla="*/ 4432636 h 5548701"/>
                <a:gd name="connsiteX161" fmla="*/ 2033436 w 4016834"/>
                <a:gd name="connsiteY161" fmla="*/ 4438213 h 5548701"/>
                <a:gd name="connsiteX162" fmla="*/ 2042543 w 4016834"/>
                <a:gd name="connsiteY162" fmla="*/ 4480040 h 5548701"/>
                <a:gd name="connsiteX163" fmla="*/ 2017044 w 4016834"/>
                <a:gd name="connsiteY163" fmla="*/ 4512571 h 5548701"/>
                <a:gd name="connsiteX164" fmla="*/ 2007937 w 4016834"/>
                <a:gd name="connsiteY164" fmla="*/ 4507923 h 5548701"/>
                <a:gd name="connsiteX165" fmla="*/ 2001562 w 4016834"/>
                <a:gd name="connsiteY165" fmla="*/ 4520936 h 5548701"/>
                <a:gd name="connsiteX166" fmla="*/ 1984259 w 4016834"/>
                <a:gd name="connsiteY166" fmla="*/ 4509783 h 5548701"/>
                <a:gd name="connsiteX167" fmla="*/ 1950563 w 4016834"/>
                <a:gd name="connsiteY167" fmla="*/ 4519077 h 5548701"/>
                <a:gd name="connsiteX168" fmla="*/ 1963313 w 4016834"/>
                <a:gd name="connsiteY168" fmla="*/ 4536737 h 5548701"/>
                <a:gd name="connsiteX169" fmla="*/ 1934170 w 4016834"/>
                <a:gd name="connsiteY169" fmla="*/ 4572057 h 5548701"/>
                <a:gd name="connsiteX170" fmla="*/ 1926885 w 4016834"/>
                <a:gd name="connsiteY170" fmla="*/ 4600870 h 5548701"/>
                <a:gd name="connsiteX171" fmla="*/ 1898653 w 4016834"/>
                <a:gd name="connsiteY171" fmla="*/ 4582281 h 5548701"/>
                <a:gd name="connsiteX172" fmla="*/ 1865868 w 4016834"/>
                <a:gd name="connsiteY172" fmla="*/ 4631543 h 5548701"/>
                <a:gd name="connsiteX173" fmla="*/ 1869511 w 4016834"/>
                <a:gd name="connsiteY173" fmla="*/ 4645485 h 5548701"/>
                <a:gd name="connsiteX174" fmla="*/ 1869511 w 4016834"/>
                <a:gd name="connsiteY174" fmla="*/ 4657568 h 5548701"/>
                <a:gd name="connsiteX175" fmla="*/ 1884992 w 4016834"/>
                <a:gd name="connsiteY175" fmla="*/ 4678016 h 5548701"/>
                <a:gd name="connsiteX176" fmla="*/ 1876796 w 4016834"/>
                <a:gd name="connsiteY176" fmla="*/ 4700324 h 5548701"/>
                <a:gd name="connsiteX177" fmla="*/ 1880439 w 4016834"/>
                <a:gd name="connsiteY177" fmla="*/ 4714266 h 5548701"/>
                <a:gd name="connsiteX178" fmla="*/ 1874976 w 4016834"/>
                <a:gd name="connsiteY178" fmla="*/ 4726348 h 5548701"/>
                <a:gd name="connsiteX179" fmla="*/ 1886814 w 4016834"/>
                <a:gd name="connsiteY179" fmla="*/ 4729137 h 5548701"/>
                <a:gd name="connsiteX180" fmla="*/ 1911403 w 4016834"/>
                <a:gd name="connsiteY180" fmla="*/ 4765386 h 5548701"/>
                <a:gd name="connsiteX181" fmla="*/ 1944188 w 4016834"/>
                <a:gd name="connsiteY181" fmla="*/ 4783976 h 5548701"/>
                <a:gd name="connsiteX182" fmla="*/ 1942366 w 4016834"/>
                <a:gd name="connsiteY182" fmla="*/ 4806283 h 5548701"/>
                <a:gd name="connsiteX183" fmla="*/ 1965369 w 4016834"/>
                <a:gd name="connsiteY183" fmla="*/ 4849738 h 5548701"/>
                <a:gd name="connsiteX184" fmla="*/ 1997919 w 4016834"/>
                <a:gd name="connsiteY184" fmla="*/ 4851827 h 5548701"/>
                <a:gd name="connsiteX185" fmla="*/ 2058025 w 4016834"/>
                <a:gd name="connsiteY185" fmla="*/ 4830450 h 5548701"/>
                <a:gd name="connsiteX186" fmla="*/ 2153649 w 4016834"/>
                <a:gd name="connsiteY186" fmla="*/ 4863910 h 5548701"/>
                <a:gd name="connsiteX187" fmla="*/ 2186433 w 4016834"/>
                <a:gd name="connsiteY187" fmla="*/ 4963364 h 5548701"/>
                <a:gd name="connsiteX188" fmla="*/ 2386787 w 4016834"/>
                <a:gd name="connsiteY188" fmla="*/ 5174353 h 5548701"/>
                <a:gd name="connsiteX189" fmla="*/ 2560730 w 4016834"/>
                <a:gd name="connsiteY189" fmla="*/ 5239416 h 5548701"/>
                <a:gd name="connsiteX190" fmla="*/ 2702849 w 4016834"/>
                <a:gd name="connsiteY190" fmla="*/ 5188594 h 5548701"/>
                <a:gd name="connsiteX191" fmla="*/ 2821189 w 4016834"/>
                <a:gd name="connsiteY191" fmla="*/ 5291466 h 5548701"/>
                <a:gd name="connsiteX192" fmla="*/ 2958705 w 4016834"/>
                <a:gd name="connsiteY192" fmla="*/ 5242204 h 5548701"/>
                <a:gd name="connsiteX193" fmla="*/ 3220075 w 4016834"/>
                <a:gd name="connsiteY193" fmla="*/ 5432745 h 5548701"/>
                <a:gd name="connsiteX194" fmla="*/ 3442059 w 4016834"/>
                <a:gd name="connsiteY194" fmla="*/ 5548701 h 5548701"/>
                <a:gd name="connsiteX195" fmla="*/ 3593461 w 4016834"/>
                <a:gd name="connsiteY195" fmla="*/ 5386271 h 5548701"/>
                <a:gd name="connsiteX196" fmla="*/ 3788350 w 4016834"/>
                <a:gd name="connsiteY196" fmla="*/ 4829519 h 5548701"/>
                <a:gd name="connsiteX197" fmla="*/ 3955918 w 4016834"/>
                <a:gd name="connsiteY197" fmla="*/ 4653849 h 5548701"/>
                <a:gd name="connsiteX198" fmla="*/ 3909952 w 4016834"/>
                <a:gd name="connsiteY198" fmla="*/ 4539470 h 5548701"/>
                <a:gd name="connsiteX199" fmla="*/ 3977400 w 4016834"/>
                <a:gd name="connsiteY199" fmla="*/ 4461123 h 5548701"/>
                <a:gd name="connsiteX200" fmla="*/ 3977399 w 4016834"/>
                <a:gd name="connsiteY200" fmla="*/ 4377921 h 5548701"/>
                <a:gd name="connsiteX201" fmla="*/ 3998853 w 4016834"/>
                <a:gd name="connsiteY201" fmla="*/ 4255308 h 5548701"/>
                <a:gd name="connsiteX202" fmla="*/ 3707685 w 4016834"/>
                <a:gd name="connsiteY202" fmla="*/ 3801921 h 5548701"/>
                <a:gd name="connsiteX203" fmla="*/ 3737830 w 4016834"/>
                <a:gd name="connsiteY203" fmla="*/ 3289455 h 5548701"/>
                <a:gd name="connsiteX204" fmla="*/ 3446427 w 4016834"/>
                <a:gd name="connsiteY204" fmla="*/ 2666457 h 5548701"/>
                <a:gd name="connsiteX205" fmla="*/ 2853575 w 4016834"/>
                <a:gd name="connsiteY205" fmla="*/ 2676506 h 5548701"/>
                <a:gd name="connsiteX206" fmla="*/ 2572221 w 4016834"/>
                <a:gd name="connsiteY206" fmla="*/ 2475539 h 5548701"/>
                <a:gd name="connsiteX207" fmla="*/ 2793285 w 4016834"/>
                <a:gd name="connsiteY207" fmla="*/ 2274572 h 5548701"/>
                <a:gd name="connsiteX208" fmla="*/ 2873671 w 4016834"/>
                <a:gd name="connsiteY208" fmla="*/ 2013314 h 5548701"/>
                <a:gd name="connsiteX209" fmla="*/ 3144977 w 4016834"/>
                <a:gd name="connsiteY209" fmla="*/ 1782202 h 5548701"/>
                <a:gd name="connsiteX210" fmla="*/ 2984203 w 4016834"/>
                <a:gd name="connsiteY210" fmla="*/ 1330027 h 5548701"/>
                <a:gd name="connsiteX211" fmla="*/ 3165074 w 4016834"/>
                <a:gd name="connsiteY211" fmla="*/ 1108963 h 5548701"/>
                <a:gd name="connsiteX212" fmla="*/ 3438708 w 4016834"/>
                <a:gd name="connsiteY212" fmla="*/ 708324 h 5548701"/>
                <a:gd name="connsiteX213" fmla="*/ 3377270 w 4016834"/>
                <a:gd name="connsiteY213" fmla="*/ 563993 h 5548701"/>
                <a:gd name="connsiteX214" fmla="*/ 3316598 w 4016834"/>
                <a:gd name="connsiteY214" fmla="*/ 440404 h 5548701"/>
                <a:gd name="connsiteX215" fmla="*/ 3332784 w 4016834"/>
                <a:gd name="connsiteY215" fmla="*/ 263417 h 5548701"/>
                <a:gd name="connsiteX216" fmla="*/ 3106192 w 4016834"/>
                <a:gd name="connsiteY216" fmla="*/ 128907 h 5548701"/>
                <a:gd name="connsiteX217" fmla="*/ 3124462 w 4016834"/>
                <a:gd name="connsiteY217" fmla="*/ 12400 h 5548701"/>
                <a:gd name="connsiteX218" fmla="*/ 3020642 w 4016834"/>
                <a:gd name="connsiteY218" fmla="*/ 1477 h 5548701"/>
                <a:gd name="connsiteX219" fmla="*/ 2958526 w 4016834"/>
                <a:gd name="connsiteY219" fmla="*/ 38129 h 5548701"/>
                <a:gd name="connsiteX220" fmla="*/ 2965150 w 4016834"/>
                <a:gd name="connsiteY220" fmla="*/ 223300 h 5548701"/>
                <a:gd name="connsiteX221" fmla="*/ 2780177 w 4016834"/>
                <a:gd name="connsiteY221" fmla="*/ 305894 h 5548701"/>
                <a:gd name="connsiteX222" fmla="*/ 2762617 w 4016834"/>
                <a:gd name="connsiteY222" fmla="*/ 448814 h 5548701"/>
                <a:gd name="connsiteX0" fmla="*/ 2762617 w 4016834"/>
                <a:gd name="connsiteY0" fmla="*/ 448814 h 5548701"/>
                <a:gd name="connsiteX1" fmla="*/ 2424105 w 4016834"/>
                <a:gd name="connsiteY1" fmla="*/ 558395 h 5548701"/>
                <a:gd name="connsiteX2" fmla="*/ 2293527 w 4016834"/>
                <a:gd name="connsiteY2" fmla="*/ 545493 h 5548701"/>
                <a:gd name="connsiteX3" fmla="*/ 2241444 w 4016834"/>
                <a:gd name="connsiteY3" fmla="*/ 716503 h 5548701"/>
                <a:gd name="connsiteX4" fmla="*/ 2040286 w 4016834"/>
                <a:gd name="connsiteY4" fmla="*/ 792017 h 5548701"/>
                <a:gd name="connsiteX5" fmla="*/ 1996355 w 4016834"/>
                <a:gd name="connsiteY5" fmla="*/ 709423 h 5548701"/>
                <a:gd name="connsiteX6" fmla="*/ 1883059 w 4016834"/>
                <a:gd name="connsiteY6" fmla="*/ 810896 h 5548701"/>
                <a:gd name="connsiteX7" fmla="*/ 1700399 w 4016834"/>
                <a:gd name="connsiteY7" fmla="*/ 820335 h 5548701"/>
                <a:gd name="connsiteX8" fmla="*/ 1591727 w 4016834"/>
                <a:gd name="connsiteY8" fmla="*/ 910008 h 5548701"/>
                <a:gd name="connsiteX9" fmla="*/ 1478186 w 4016834"/>
                <a:gd name="connsiteY9" fmla="*/ 938674 h 5548701"/>
                <a:gd name="connsiteX10" fmla="*/ 1392881 w 4016834"/>
                <a:gd name="connsiteY10" fmla="*/ 1179028 h 5548701"/>
                <a:gd name="connsiteX11" fmla="*/ 1249527 w 4016834"/>
                <a:gd name="connsiteY11" fmla="*/ 1112953 h 5548701"/>
                <a:gd name="connsiteX12" fmla="*/ 1184787 w 4016834"/>
                <a:gd name="connsiteY12" fmla="*/ 1226224 h 5548701"/>
                <a:gd name="connsiteX13" fmla="*/ 1214845 w 4016834"/>
                <a:gd name="connsiteY13" fmla="*/ 1445687 h 5548701"/>
                <a:gd name="connsiteX14" fmla="*/ 1062243 w 4016834"/>
                <a:gd name="connsiteY14" fmla="*/ 1497603 h 5548701"/>
                <a:gd name="connsiteX15" fmla="*/ 1018312 w 4016834"/>
                <a:gd name="connsiteY15" fmla="*/ 1415010 h 5548701"/>
                <a:gd name="connsiteX16" fmla="*/ 932762 w 4016834"/>
                <a:gd name="connsiteY16" fmla="*/ 1436248 h 5548701"/>
                <a:gd name="connsiteX17" fmla="*/ 902682 w 4016834"/>
                <a:gd name="connsiteY17" fmla="*/ 1355452 h 5548701"/>
                <a:gd name="connsiteX18" fmla="*/ 646054 w 4016834"/>
                <a:gd name="connsiteY18" fmla="*/ 1443327 h 5548701"/>
                <a:gd name="connsiteX19" fmla="*/ 553567 w 4016834"/>
                <a:gd name="connsiteY19" fmla="*/ 1318257 h 5548701"/>
                <a:gd name="connsiteX20" fmla="*/ 528134 w 4016834"/>
                <a:gd name="connsiteY20" fmla="*/ 1490524 h 5548701"/>
                <a:gd name="connsiteX21" fmla="*/ 384780 w 4016834"/>
                <a:gd name="connsiteY21" fmla="*/ 1490524 h 5548701"/>
                <a:gd name="connsiteX22" fmla="*/ 289981 w 4016834"/>
                <a:gd name="connsiteY22" fmla="*/ 1625034 h 5548701"/>
                <a:gd name="connsiteX23" fmla="*/ 132783 w 4016834"/>
                <a:gd name="connsiteY23" fmla="*/ 1704252 h 5548701"/>
                <a:gd name="connsiteX24" fmla="*/ 137379 w 4016834"/>
                <a:gd name="connsiteY24" fmla="*/ 1825618 h 5548701"/>
                <a:gd name="connsiteX25" fmla="*/ 33332 w 4016834"/>
                <a:gd name="connsiteY25" fmla="*/ 1927091 h 5548701"/>
                <a:gd name="connsiteX26" fmla="*/ 6257 w 4016834"/>
                <a:gd name="connsiteY26" fmla="*/ 2273583 h 5548701"/>
                <a:gd name="connsiteX27" fmla="*/ 63390 w 4016834"/>
                <a:gd name="connsiteY27" fmla="*/ 2443891 h 5548701"/>
                <a:gd name="connsiteX28" fmla="*/ 125819 w 4016834"/>
                <a:gd name="connsiteY28" fmla="*/ 2469849 h 5548701"/>
                <a:gd name="connsiteX29" fmla="*/ 169750 w 4016834"/>
                <a:gd name="connsiteY29" fmla="*/ 2613798 h 5548701"/>
                <a:gd name="connsiteX30" fmla="*/ 358836 w 4016834"/>
                <a:gd name="connsiteY30" fmla="*/ 2804548 h 5548701"/>
                <a:gd name="connsiteX31" fmla="*/ 521198 w 4016834"/>
                <a:gd name="connsiteY31" fmla="*/ 2892257 h 5548701"/>
                <a:gd name="connsiteX32" fmla="*/ 598137 w 4016834"/>
                <a:gd name="connsiteY32" fmla="*/ 3135838 h 5548701"/>
                <a:gd name="connsiteX33" fmla="*/ 424087 w 4016834"/>
                <a:gd name="connsiteY33" fmla="*/ 3331184 h 5548701"/>
                <a:gd name="connsiteX34" fmla="*/ 292409 w 4016834"/>
                <a:gd name="connsiteY34" fmla="*/ 3556346 h 5548701"/>
                <a:gd name="connsiteX35" fmla="*/ 293251 w 4016834"/>
                <a:gd name="connsiteY35" fmla="*/ 3670361 h 5548701"/>
                <a:gd name="connsiteX36" fmla="*/ 335069 w 4016834"/>
                <a:gd name="connsiteY36" fmla="*/ 3679847 h 5548701"/>
                <a:gd name="connsiteX37" fmla="*/ 355879 w 4016834"/>
                <a:gd name="connsiteY37" fmla="*/ 3689581 h 5548701"/>
                <a:gd name="connsiteX38" fmla="*/ 379289 w 4016834"/>
                <a:gd name="connsiteY38" fmla="*/ 3682502 h 5548701"/>
                <a:gd name="connsiteX39" fmla="*/ 414839 w 4016834"/>
                <a:gd name="connsiteY39" fmla="*/ 3702855 h 5548701"/>
                <a:gd name="connsiteX40" fmla="*/ 446920 w 4016834"/>
                <a:gd name="connsiteY40" fmla="*/ 3695776 h 5548701"/>
                <a:gd name="connsiteX41" fmla="*/ 493741 w 4016834"/>
                <a:gd name="connsiteY41" fmla="*/ 3732943 h 5548701"/>
                <a:gd name="connsiteX42" fmla="*/ 522354 w 4016834"/>
                <a:gd name="connsiteY42" fmla="*/ 3724094 h 5548701"/>
                <a:gd name="connsiteX43" fmla="*/ 532759 w 4016834"/>
                <a:gd name="connsiteY43" fmla="*/ 3741792 h 5548701"/>
                <a:gd name="connsiteX44" fmla="*/ 569175 w 4016834"/>
                <a:gd name="connsiteY44" fmla="*/ 3717014 h 5548701"/>
                <a:gd name="connsiteX45" fmla="*/ 592586 w 4016834"/>
                <a:gd name="connsiteY45" fmla="*/ 3720554 h 5548701"/>
                <a:gd name="connsiteX46" fmla="*/ 610247 w 4016834"/>
                <a:gd name="connsiteY46" fmla="*/ 3714362 h 5548701"/>
                <a:gd name="connsiteX47" fmla="*/ 638542 w 4016834"/>
                <a:gd name="connsiteY47" fmla="*/ 3764424 h 5548701"/>
                <a:gd name="connsiteX48" fmla="*/ 654147 w 4016834"/>
                <a:gd name="connsiteY48" fmla="*/ 3775420 h 5548701"/>
                <a:gd name="connsiteX49" fmla="*/ 687095 w 4016834"/>
                <a:gd name="connsiteY49" fmla="*/ 3777190 h 5548701"/>
                <a:gd name="connsiteX50" fmla="*/ 692298 w 4016834"/>
                <a:gd name="connsiteY50" fmla="*/ 3751527 h 5548701"/>
                <a:gd name="connsiteX51" fmla="*/ 707038 w 4016834"/>
                <a:gd name="connsiteY51" fmla="*/ 3744447 h 5548701"/>
                <a:gd name="connsiteX52" fmla="*/ 706171 w 4016834"/>
                <a:gd name="connsiteY52" fmla="*/ 3728519 h 5548701"/>
                <a:gd name="connsiteX53" fmla="*/ 734784 w 4016834"/>
                <a:gd name="connsiteY53" fmla="*/ 3712590 h 5548701"/>
                <a:gd name="connsiteX54" fmla="*/ 751258 w 4016834"/>
                <a:gd name="connsiteY54" fmla="*/ 3718784 h 5548701"/>
                <a:gd name="connsiteX55" fmla="*/ 767732 w 4016834"/>
                <a:gd name="connsiteY55" fmla="*/ 3688697 h 5548701"/>
                <a:gd name="connsiteX56" fmla="*/ 818889 w 4016834"/>
                <a:gd name="connsiteY56" fmla="*/ 3698431 h 5548701"/>
                <a:gd name="connsiteX57" fmla="*/ 834496 w 4016834"/>
                <a:gd name="connsiteY57" fmla="*/ 3730288 h 5548701"/>
                <a:gd name="connsiteX58" fmla="*/ 868311 w 4016834"/>
                <a:gd name="connsiteY58" fmla="*/ 3683387 h 5548701"/>
                <a:gd name="connsiteX59" fmla="*/ 908196 w 4016834"/>
                <a:gd name="connsiteY59" fmla="*/ 3669228 h 5548701"/>
                <a:gd name="connsiteX60" fmla="*/ 934208 w 4016834"/>
                <a:gd name="connsiteY60" fmla="*/ 3674538 h 5548701"/>
                <a:gd name="connsiteX61" fmla="*/ 968890 w 4016834"/>
                <a:gd name="connsiteY61" fmla="*/ 3647105 h 5548701"/>
                <a:gd name="connsiteX62" fmla="*/ 994035 w 4016834"/>
                <a:gd name="connsiteY62" fmla="*/ 3640910 h 5548701"/>
                <a:gd name="connsiteX63" fmla="*/ 1026983 w 4016834"/>
                <a:gd name="connsiteY63" fmla="*/ 3599318 h 5548701"/>
                <a:gd name="connsiteX64" fmla="*/ 1054920 w 4016834"/>
                <a:gd name="connsiteY64" fmla="*/ 3580857 h 5548701"/>
                <a:gd name="connsiteX65" fmla="*/ 1068602 w 4016834"/>
                <a:gd name="connsiteY65" fmla="*/ 3593124 h 5548701"/>
                <a:gd name="connsiteX66" fmla="*/ 1093747 w 4016834"/>
                <a:gd name="connsiteY66" fmla="*/ 3608168 h 5548701"/>
                <a:gd name="connsiteX67" fmla="*/ 1105885 w 4016834"/>
                <a:gd name="connsiteY67" fmla="*/ 3580735 h 5548701"/>
                <a:gd name="connsiteX68" fmla="*/ 1116290 w 4016834"/>
                <a:gd name="connsiteY68" fmla="*/ 3585159 h 5548701"/>
                <a:gd name="connsiteX69" fmla="*/ 1138834 w 4016834"/>
                <a:gd name="connsiteY69" fmla="*/ 3550647 h 5548701"/>
                <a:gd name="connsiteX70" fmla="*/ 1159643 w 4016834"/>
                <a:gd name="connsiteY70" fmla="*/ 3545337 h 5548701"/>
                <a:gd name="connsiteX71" fmla="*/ 1169181 w 4016834"/>
                <a:gd name="connsiteY71" fmla="*/ 3554187 h 5548701"/>
                <a:gd name="connsiteX72" fmla="*/ 1177851 w 4016834"/>
                <a:gd name="connsiteY72" fmla="*/ 3545337 h 5548701"/>
                <a:gd name="connsiteX73" fmla="*/ 1187389 w 4016834"/>
                <a:gd name="connsiteY73" fmla="*/ 3543568 h 5548701"/>
                <a:gd name="connsiteX74" fmla="*/ 1189990 w 4016834"/>
                <a:gd name="connsiteY74" fmla="*/ 3533833 h 5548701"/>
                <a:gd name="connsiteX75" fmla="*/ 1204730 w 4016834"/>
                <a:gd name="connsiteY75" fmla="*/ 3527639 h 5548701"/>
                <a:gd name="connsiteX76" fmla="*/ 1251551 w 4016834"/>
                <a:gd name="connsiteY76" fmla="*/ 3524099 h 5548701"/>
                <a:gd name="connsiteX77" fmla="*/ 1263690 w 4016834"/>
                <a:gd name="connsiteY77" fmla="*/ 3532948 h 5548701"/>
                <a:gd name="connsiteX78" fmla="*/ 1274095 w 4016834"/>
                <a:gd name="connsiteY78" fmla="*/ 3522329 h 5548701"/>
                <a:gd name="connsiteX79" fmla="*/ 1278430 w 4016834"/>
                <a:gd name="connsiteY79" fmla="*/ 3501976 h 5548701"/>
                <a:gd name="connsiteX80" fmla="*/ 1273228 w 4016834"/>
                <a:gd name="connsiteY80" fmla="*/ 3489587 h 5548701"/>
                <a:gd name="connsiteX81" fmla="*/ 1289702 w 4016834"/>
                <a:gd name="connsiteY81" fmla="*/ 3474543 h 5548701"/>
                <a:gd name="connsiteX82" fmla="*/ 1300974 w 4016834"/>
                <a:gd name="connsiteY82" fmla="*/ 3476313 h 5548701"/>
                <a:gd name="connsiteX83" fmla="*/ 1300974 w 4016834"/>
                <a:gd name="connsiteY83" fmla="*/ 3499321 h 5548701"/>
                <a:gd name="connsiteX84" fmla="*/ 1315714 w 4016834"/>
                <a:gd name="connsiteY84" fmla="*/ 3489587 h 5548701"/>
                <a:gd name="connsiteX85" fmla="*/ 1327853 w 4016834"/>
                <a:gd name="connsiteY85" fmla="*/ 3486932 h 5548701"/>
                <a:gd name="connsiteX86" fmla="*/ 1350396 w 4016834"/>
                <a:gd name="connsiteY86" fmla="*/ 3479852 h 5548701"/>
                <a:gd name="connsiteX87" fmla="*/ 1374674 w 4016834"/>
                <a:gd name="connsiteY87" fmla="*/ 3482507 h 5548701"/>
                <a:gd name="connsiteX88" fmla="*/ 1368604 w 4016834"/>
                <a:gd name="connsiteY88" fmla="*/ 3494011 h 5548701"/>
                <a:gd name="connsiteX89" fmla="*/ 1369472 w 4016834"/>
                <a:gd name="connsiteY89" fmla="*/ 3517020 h 5548701"/>
                <a:gd name="connsiteX90" fmla="*/ 1392882 w 4016834"/>
                <a:gd name="connsiteY90" fmla="*/ 3492241 h 5548701"/>
                <a:gd name="connsiteX91" fmla="*/ 1416293 w 4016834"/>
                <a:gd name="connsiteY91" fmla="*/ 3491357 h 5548701"/>
                <a:gd name="connsiteX92" fmla="*/ 1442779 w 4016834"/>
                <a:gd name="connsiteY92" fmla="*/ 3466701 h 5548701"/>
                <a:gd name="connsiteX93" fmla="*/ 1499530 w 4016834"/>
                <a:gd name="connsiteY93" fmla="*/ 3501976 h 5548701"/>
                <a:gd name="connsiteX94" fmla="*/ 1544618 w 4016834"/>
                <a:gd name="connsiteY94" fmla="*/ 3581620 h 5548701"/>
                <a:gd name="connsiteX95" fmla="*/ 1551554 w 4016834"/>
                <a:gd name="connsiteY95" fmla="*/ 3574540 h 5548701"/>
                <a:gd name="connsiteX96" fmla="*/ 1567161 w 4016834"/>
                <a:gd name="connsiteY96" fmla="*/ 3575426 h 5548701"/>
                <a:gd name="connsiteX97" fmla="*/ 1578433 w 4016834"/>
                <a:gd name="connsiteY97" fmla="*/ 3586929 h 5548701"/>
                <a:gd name="connsiteX98" fmla="*/ 1613115 w 4016834"/>
                <a:gd name="connsiteY98" fmla="*/ 3594009 h 5548701"/>
                <a:gd name="connsiteX99" fmla="*/ 1653867 w 4016834"/>
                <a:gd name="connsiteY99" fmla="*/ 3578080 h 5548701"/>
                <a:gd name="connsiteX100" fmla="*/ 1694619 w 4016834"/>
                <a:gd name="connsiteY100" fmla="*/ 3586929 h 5548701"/>
                <a:gd name="connsiteX101" fmla="*/ 1693752 w 4016834"/>
                <a:gd name="connsiteY101" fmla="*/ 3627636 h 5548701"/>
                <a:gd name="connsiteX102" fmla="*/ 1721498 w 4016834"/>
                <a:gd name="connsiteY102" fmla="*/ 3656839 h 5548701"/>
                <a:gd name="connsiteX103" fmla="*/ 1761383 w 4016834"/>
                <a:gd name="connsiteY103" fmla="*/ 3656839 h 5548701"/>
                <a:gd name="connsiteX104" fmla="*/ 1760429 w 4016834"/>
                <a:gd name="connsiteY104" fmla="*/ 3685379 h 5548701"/>
                <a:gd name="connsiteX105" fmla="*/ 1778441 w 4016834"/>
                <a:gd name="connsiteY105" fmla="*/ 3689061 h 5548701"/>
                <a:gd name="connsiteX106" fmla="*/ 1800298 w 4016834"/>
                <a:gd name="connsiteY106" fmla="*/ 3684413 h 5548701"/>
                <a:gd name="connsiteX107" fmla="*/ 1813047 w 4016834"/>
                <a:gd name="connsiteY107" fmla="*/ 3669542 h 5548701"/>
                <a:gd name="connsiteX108" fmla="*/ 1833083 w 4016834"/>
                <a:gd name="connsiteY108" fmla="*/ 3667683 h 5548701"/>
                <a:gd name="connsiteX109" fmla="*/ 1855684 w 4016834"/>
                <a:gd name="connsiteY109" fmla="*/ 3637806 h 5548701"/>
                <a:gd name="connsiteX110" fmla="*/ 1862226 w 4016834"/>
                <a:gd name="connsiteY110" fmla="*/ 3644447 h 5548701"/>
                <a:gd name="connsiteX111" fmla="*/ 1853117 w 4016834"/>
                <a:gd name="connsiteY111" fmla="*/ 3669542 h 5548701"/>
                <a:gd name="connsiteX112" fmla="*/ 1870421 w 4016834"/>
                <a:gd name="connsiteY112" fmla="*/ 3712298 h 5548701"/>
                <a:gd name="connsiteX113" fmla="*/ 1874064 w 4016834"/>
                <a:gd name="connsiteY113" fmla="*/ 3742970 h 5548701"/>
                <a:gd name="connsiteX114" fmla="*/ 1873154 w 4016834"/>
                <a:gd name="connsiteY114" fmla="*/ 3769925 h 5548701"/>
                <a:gd name="connsiteX115" fmla="*/ 1893189 w 4016834"/>
                <a:gd name="connsiteY115" fmla="*/ 3781078 h 5548701"/>
                <a:gd name="connsiteX116" fmla="*/ 1911403 w 4016834"/>
                <a:gd name="connsiteY116" fmla="*/ 3782937 h 5548701"/>
                <a:gd name="connsiteX117" fmla="*/ 1913224 w 4016834"/>
                <a:gd name="connsiteY117" fmla="*/ 3799668 h 5548701"/>
                <a:gd name="connsiteX118" fmla="*/ 1923242 w 4016834"/>
                <a:gd name="connsiteY118" fmla="*/ 3816398 h 5548701"/>
                <a:gd name="connsiteX119" fmla="*/ 1921420 w 4016834"/>
                <a:gd name="connsiteY119" fmla="*/ 3828481 h 5548701"/>
                <a:gd name="connsiteX120" fmla="*/ 1909581 w 4016834"/>
                <a:gd name="connsiteY120" fmla="*/ 3831270 h 5548701"/>
                <a:gd name="connsiteX121" fmla="*/ 1906849 w 4016834"/>
                <a:gd name="connsiteY121" fmla="*/ 3821975 h 5548701"/>
                <a:gd name="connsiteX122" fmla="*/ 1894100 w 4016834"/>
                <a:gd name="connsiteY122" fmla="*/ 3826622 h 5548701"/>
                <a:gd name="connsiteX123" fmla="*/ 1890457 w 4016834"/>
                <a:gd name="connsiteY123" fmla="*/ 3846141 h 5548701"/>
                <a:gd name="connsiteX124" fmla="*/ 1878618 w 4016834"/>
                <a:gd name="connsiteY124" fmla="*/ 3858224 h 5548701"/>
                <a:gd name="connsiteX125" fmla="*/ 1885903 w 4016834"/>
                <a:gd name="connsiteY125" fmla="*/ 3884249 h 5548701"/>
                <a:gd name="connsiteX126" fmla="*/ 1875886 w 4016834"/>
                <a:gd name="connsiteY126" fmla="*/ 3924216 h 5548701"/>
                <a:gd name="connsiteX127" fmla="*/ 1895010 w 4016834"/>
                <a:gd name="connsiteY127" fmla="*/ 3936299 h 5548701"/>
                <a:gd name="connsiteX128" fmla="*/ 1912314 w 4016834"/>
                <a:gd name="connsiteY128" fmla="*/ 3958606 h 5548701"/>
                <a:gd name="connsiteX129" fmla="*/ 1907760 w 4016834"/>
                <a:gd name="connsiteY129" fmla="*/ 3967901 h 5548701"/>
                <a:gd name="connsiteX130" fmla="*/ 1909581 w 4016834"/>
                <a:gd name="connsiteY130" fmla="*/ 3979055 h 5548701"/>
                <a:gd name="connsiteX131" fmla="*/ 1884992 w 4016834"/>
                <a:gd name="connsiteY131" fmla="*/ 3993927 h 5548701"/>
                <a:gd name="connsiteX132" fmla="*/ 1879528 w 4016834"/>
                <a:gd name="connsiteY132" fmla="*/ 4009728 h 5548701"/>
                <a:gd name="connsiteX133" fmla="*/ 1809404 w 4016834"/>
                <a:gd name="connsiteY133" fmla="*/ 4037612 h 5548701"/>
                <a:gd name="connsiteX134" fmla="*/ 1823065 w 4016834"/>
                <a:gd name="connsiteY134" fmla="*/ 4052483 h 5548701"/>
                <a:gd name="connsiteX135" fmla="*/ 1815780 w 4016834"/>
                <a:gd name="connsiteY135" fmla="*/ 4067355 h 5548701"/>
                <a:gd name="connsiteX136" fmla="*/ 1833083 w 4016834"/>
                <a:gd name="connsiteY136" fmla="*/ 4098957 h 5548701"/>
                <a:gd name="connsiteX137" fmla="*/ 1851297 w 4016834"/>
                <a:gd name="connsiteY137" fmla="*/ 4098957 h 5548701"/>
                <a:gd name="connsiteX138" fmla="*/ 1872243 w 4016834"/>
                <a:gd name="connsiteY138" fmla="*/ 4117546 h 5548701"/>
                <a:gd name="connsiteX139" fmla="*/ 1884082 w 4016834"/>
                <a:gd name="connsiteY139" fmla="*/ 4126841 h 5548701"/>
                <a:gd name="connsiteX140" fmla="*/ 1895921 w 4016834"/>
                <a:gd name="connsiteY140" fmla="*/ 4175173 h 5548701"/>
                <a:gd name="connsiteX141" fmla="*/ 1881349 w 4016834"/>
                <a:gd name="connsiteY141" fmla="*/ 4193762 h 5548701"/>
                <a:gd name="connsiteX142" fmla="*/ 1896832 w 4016834"/>
                <a:gd name="connsiteY142" fmla="*/ 4199339 h 5548701"/>
                <a:gd name="connsiteX143" fmla="*/ 1902296 w 4016834"/>
                <a:gd name="connsiteY143" fmla="*/ 4209564 h 5548701"/>
                <a:gd name="connsiteX144" fmla="*/ 1948742 w 4016834"/>
                <a:gd name="connsiteY144" fmla="*/ 4229082 h 5548701"/>
                <a:gd name="connsiteX145" fmla="*/ 1986991 w 4016834"/>
                <a:gd name="connsiteY145" fmla="*/ 4230941 h 5548701"/>
                <a:gd name="connsiteX146" fmla="*/ 1997008 w 4016834"/>
                <a:gd name="connsiteY146" fmla="*/ 4243954 h 5548701"/>
                <a:gd name="connsiteX147" fmla="*/ 2015222 w 4016834"/>
                <a:gd name="connsiteY147" fmla="*/ 4250460 h 5548701"/>
                <a:gd name="connsiteX148" fmla="*/ 2017044 w 4016834"/>
                <a:gd name="connsiteY148" fmla="*/ 4276485 h 5548701"/>
                <a:gd name="connsiteX149" fmla="*/ 2069313 w 4016834"/>
                <a:gd name="connsiteY149" fmla="*/ 4257313 h 5548701"/>
                <a:gd name="connsiteX150" fmla="*/ 2062579 w 4016834"/>
                <a:gd name="connsiteY150" fmla="*/ 4282062 h 5548701"/>
                <a:gd name="connsiteX151" fmla="*/ 2075328 w 4016834"/>
                <a:gd name="connsiteY151" fmla="*/ 4304369 h 5548701"/>
                <a:gd name="connsiteX152" fmla="*/ 2056204 w 4016834"/>
                <a:gd name="connsiteY152" fmla="*/ 4313664 h 5548701"/>
                <a:gd name="connsiteX153" fmla="*/ 2068043 w 4016834"/>
                <a:gd name="connsiteY153" fmla="*/ 4321100 h 5548701"/>
                <a:gd name="connsiteX154" fmla="*/ 2078061 w 4016834"/>
                <a:gd name="connsiteY154" fmla="*/ 4341548 h 5548701"/>
                <a:gd name="connsiteX155" fmla="*/ 2064400 w 4016834"/>
                <a:gd name="connsiteY155" fmla="*/ 4361067 h 5548701"/>
                <a:gd name="connsiteX156" fmla="*/ 2056204 w 4016834"/>
                <a:gd name="connsiteY156" fmla="*/ 4380586 h 5548701"/>
                <a:gd name="connsiteX157" fmla="*/ 2033436 w 4016834"/>
                <a:gd name="connsiteY157" fmla="*/ 4400105 h 5548701"/>
                <a:gd name="connsiteX158" fmla="*/ 2037990 w 4016834"/>
                <a:gd name="connsiteY158" fmla="*/ 4411258 h 5548701"/>
                <a:gd name="connsiteX159" fmla="*/ 2053472 w 4016834"/>
                <a:gd name="connsiteY159" fmla="*/ 4401034 h 5548701"/>
                <a:gd name="connsiteX160" fmla="*/ 2052561 w 4016834"/>
                <a:gd name="connsiteY160" fmla="*/ 4432636 h 5548701"/>
                <a:gd name="connsiteX161" fmla="*/ 2033436 w 4016834"/>
                <a:gd name="connsiteY161" fmla="*/ 4438213 h 5548701"/>
                <a:gd name="connsiteX162" fmla="*/ 2042543 w 4016834"/>
                <a:gd name="connsiteY162" fmla="*/ 4480040 h 5548701"/>
                <a:gd name="connsiteX163" fmla="*/ 2017044 w 4016834"/>
                <a:gd name="connsiteY163" fmla="*/ 4512571 h 5548701"/>
                <a:gd name="connsiteX164" fmla="*/ 2007937 w 4016834"/>
                <a:gd name="connsiteY164" fmla="*/ 4507923 h 5548701"/>
                <a:gd name="connsiteX165" fmla="*/ 2001562 w 4016834"/>
                <a:gd name="connsiteY165" fmla="*/ 4520936 h 5548701"/>
                <a:gd name="connsiteX166" fmla="*/ 1984259 w 4016834"/>
                <a:gd name="connsiteY166" fmla="*/ 4509783 h 5548701"/>
                <a:gd name="connsiteX167" fmla="*/ 1950563 w 4016834"/>
                <a:gd name="connsiteY167" fmla="*/ 4519077 h 5548701"/>
                <a:gd name="connsiteX168" fmla="*/ 1963313 w 4016834"/>
                <a:gd name="connsiteY168" fmla="*/ 4536737 h 5548701"/>
                <a:gd name="connsiteX169" fmla="*/ 1934170 w 4016834"/>
                <a:gd name="connsiteY169" fmla="*/ 4572057 h 5548701"/>
                <a:gd name="connsiteX170" fmla="*/ 1926885 w 4016834"/>
                <a:gd name="connsiteY170" fmla="*/ 4600870 h 5548701"/>
                <a:gd name="connsiteX171" fmla="*/ 1898653 w 4016834"/>
                <a:gd name="connsiteY171" fmla="*/ 4582281 h 5548701"/>
                <a:gd name="connsiteX172" fmla="*/ 1865868 w 4016834"/>
                <a:gd name="connsiteY172" fmla="*/ 4631543 h 5548701"/>
                <a:gd name="connsiteX173" fmla="*/ 1869511 w 4016834"/>
                <a:gd name="connsiteY173" fmla="*/ 4645485 h 5548701"/>
                <a:gd name="connsiteX174" fmla="*/ 1869511 w 4016834"/>
                <a:gd name="connsiteY174" fmla="*/ 4657568 h 5548701"/>
                <a:gd name="connsiteX175" fmla="*/ 1884992 w 4016834"/>
                <a:gd name="connsiteY175" fmla="*/ 4678016 h 5548701"/>
                <a:gd name="connsiteX176" fmla="*/ 1876796 w 4016834"/>
                <a:gd name="connsiteY176" fmla="*/ 4700324 h 5548701"/>
                <a:gd name="connsiteX177" fmla="*/ 1880439 w 4016834"/>
                <a:gd name="connsiteY177" fmla="*/ 4714266 h 5548701"/>
                <a:gd name="connsiteX178" fmla="*/ 1874976 w 4016834"/>
                <a:gd name="connsiteY178" fmla="*/ 4726348 h 5548701"/>
                <a:gd name="connsiteX179" fmla="*/ 1886814 w 4016834"/>
                <a:gd name="connsiteY179" fmla="*/ 4729137 h 5548701"/>
                <a:gd name="connsiteX180" fmla="*/ 1911403 w 4016834"/>
                <a:gd name="connsiteY180" fmla="*/ 4765386 h 5548701"/>
                <a:gd name="connsiteX181" fmla="*/ 1944188 w 4016834"/>
                <a:gd name="connsiteY181" fmla="*/ 4783976 h 5548701"/>
                <a:gd name="connsiteX182" fmla="*/ 1942366 w 4016834"/>
                <a:gd name="connsiteY182" fmla="*/ 4806283 h 5548701"/>
                <a:gd name="connsiteX183" fmla="*/ 1965369 w 4016834"/>
                <a:gd name="connsiteY183" fmla="*/ 4849738 h 5548701"/>
                <a:gd name="connsiteX184" fmla="*/ 1997919 w 4016834"/>
                <a:gd name="connsiteY184" fmla="*/ 4851827 h 5548701"/>
                <a:gd name="connsiteX185" fmla="*/ 2058025 w 4016834"/>
                <a:gd name="connsiteY185" fmla="*/ 4830450 h 5548701"/>
                <a:gd name="connsiteX186" fmla="*/ 2153649 w 4016834"/>
                <a:gd name="connsiteY186" fmla="*/ 4863910 h 5548701"/>
                <a:gd name="connsiteX187" fmla="*/ 2186433 w 4016834"/>
                <a:gd name="connsiteY187" fmla="*/ 4963364 h 5548701"/>
                <a:gd name="connsiteX188" fmla="*/ 2386787 w 4016834"/>
                <a:gd name="connsiteY188" fmla="*/ 5174353 h 5548701"/>
                <a:gd name="connsiteX189" fmla="*/ 2560730 w 4016834"/>
                <a:gd name="connsiteY189" fmla="*/ 5239416 h 5548701"/>
                <a:gd name="connsiteX190" fmla="*/ 2702849 w 4016834"/>
                <a:gd name="connsiteY190" fmla="*/ 5188594 h 5548701"/>
                <a:gd name="connsiteX191" fmla="*/ 2821189 w 4016834"/>
                <a:gd name="connsiteY191" fmla="*/ 5291466 h 5548701"/>
                <a:gd name="connsiteX192" fmla="*/ 2958705 w 4016834"/>
                <a:gd name="connsiteY192" fmla="*/ 5242204 h 5548701"/>
                <a:gd name="connsiteX193" fmla="*/ 3220075 w 4016834"/>
                <a:gd name="connsiteY193" fmla="*/ 5432745 h 5548701"/>
                <a:gd name="connsiteX194" fmla="*/ 3442059 w 4016834"/>
                <a:gd name="connsiteY194" fmla="*/ 5548701 h 5548701"/>
                <a:gd name="connsiteX195" fmla="*/ 3593461 w 4016834"/>
                <a:gd name="connsiteY195" fmla="*/ 5386271 h 5548701"/>
                <a:gd name="connsiteX196" fmla="*/ 3788350 w 4016834"/>
                <a:gd name="connsiteY196" fmla="*/ 4829519 h 5548701"/>
                <a:gd name="connsiteX197" fmla="*/ 3955918 w 4016834"/>
                <a:gd name="connsiteY197" fmla="*/ 4653849 h 5548701"/>
                <a:gd name="connsiteX198" fmla="*/ 3909952 w 4016834"/>
                <a:gd name="connsiteY198" fmla="*/ 4539470 h 5548701"/>
                <a:gd name="connsiteX199" fmla="*/ 3974831 w 4016834"/>
                <a:gd name="connsiteY199" fmla="*/ 4448013 h 5548701"/>
                <a:gd name="connsiteX200" fmla="*/ 3977399 w 4016834"/>
                <a:gd name="connsiteY200" fmla="*/ 4377921 h 5548701"/>
                <a:gd name="connsiteX201" fmla="*/ 3998853 w 4016834"/>
                <a:gd name="connsiteY201" fmla="*/ 4255308 h 5548701"/>
                <a:gd name="connsiteX202" fmla="*/ 3707685 w 4016834"/>
                <a:gd name="connsiteY202" fmla="*/ 3801921 h 5548701"/>
                <a:gd name="connsiteX203" fmla="*/ 3737830 w 4016834"/>
                <a:gd name="connsiteY203" fmla="*/ 3289455 h 5548701"/>
                <a:gd name="connsiteX204" fmla="*/ 3446427 w 4016834"/>
                <a:gd name="connsiteY204" fmla="*/ 2666457 h 5548701"/>
                <a:gd name="connsiteX205" fmla="*/ 2853575 w 4016834"/>
                <a:gd name="connsiteY205" fmla="*/ 2676506 h 5548701"/>
                <a:gd name="connsiteX206" fmla="*/ 2572221 w 4016834"/>
                <a:gd name="connsiteY206" fmla="*/ 2475539 h 5548701"/>
                <a:gd name="connsiteX207" fmla="*/ 2793285 w 4016834"/>
                <a:gd name="connsiteY207" fmla="*/ 2274572 h 5548701"/>
                <a:gd name="connsiteX208" fmla="*/ 2873671 w 4016834"/>
                <a:gd name="connsiteY208" fmla="*/ 2013314 h 5548701"/>
                <a:gd name="connsiteX209" fmla="*/ 3144977 w 4016834"/>
                <a:gd name="connsiteY209" fmla="*/ 1782202 h 5548701"/>
                <a:gd name="connsiteX210" fmla="*/ 2984203 w 4016834"/>
                <a:gd name="connsiteY210" fmla="*/ 1330027 h 5548701"/>
                <a:gd name="connsiteX211" fmla="*/ 3165074 w 4016834"/>
                <a:gd name="connsiteY211" fmla="*/ 1108963 h 5548701"/>
                <a:gd name="connsiteX212" fmla="*/ 3438708 w 4016834"/>
                <a:gd name="connsiteY212" fmla="*/ 708324 h 5548701"/>
                <a:gd name="connsiteX213" fmla="*/ 3377270 w 4016834"/>
                <a:gd name="connsiteY213" fmla="*/ 563993 h 5548701"/>
                <a:gd name="connsiteX214" fmla="*/ 3316598 w 4016834"/>
                <a:gd name="connsiteY214" fmla="*/ 440404 h 5548701"/>
                <a:gd name="connsiteX215" fmla="*/ 3332784 w 4016834"/>
                <a:gd name="connsiteY215" fmla="*/ 263417 h 5548701"/>
                <a:gd name="connsiteX216" fmla="*/ 3106192 w 4016834"/>
                <a:gd name="connsiteY216" fmla="*/ 128907 h 5548701"/>
                <a:gd name="connsiteX217" fmla="*/ 3124462 w 4016834"/>
                <a:gd name="connsiteY217" fmla="*/ 12400 h 5548701"/>
                <a:gd name="connsiteX218" fmla="*/ 3020642 w 4016834"/>
                <a:gd name="connsiteY218" fmla="*/ 1477 h 5548701"/>
                <a:gd name="connsiteX219" fmla="*/ 2958526 w 4016834"/>
                <a:gd name="connsiteY219" fmla="*/ 38129 h 5548701"/>
                <a:gd name="connsiteX220" fmla="*/ 2965150 w 4016834"/>
                <a:gd name="connsiteY220" fmla="*/ 223300 h 5548701"/>
                <a:gd name="connsiteX221" fmla="*/ 2780177 w 4016834"/>
                <a:gd name="connsiteY221" fmla="*/ 305894 h 5548701"/>
                <a:gd name="connsiteX222" fmla="*/ 2762617 w 4016834"/>
                <a:gd name="connsiteY222" fmla="*/ 448814 h 5548701"/>
                <a:gd name="connsiteX0" fmla="*/ 2762617 w 4016834"/>
                <a:gd name="connsiteY0" fmla="*/ 448814 h 5548701"/>
                <a:gd name="connsiteX1" fmla="*/ 2424105 w 4016834"/>
                <a:gd name="connsiteY1" fmla="*/ 558395 h 5548701"/>
                <a:gd name="connsiteX2" fmla="*/ 2293527 w 4016834"/>
                <a:gd name="connsiteY2" fmla="*/ 545493 h 5548701"/>
                <a:gd name="connsiteX3" fmla="*/ 2241444 w 4016834"/>
                <a:gd name="connsiteY3" fmla="*/ 716503 h 5548701"/>
                <a:gd name="connsiteX4" fmla="*/ 2040286 w 4016834"/>
                <a:gd name="connsiteY4" fmla="*/ 792017 h 5548701"/>
                <a:gd name="connsiteX5" fmla="*/ 1996355 w 4016834"/>
                <a:gd name="connsiteY5" fmla="*/ 709423 h 5548701"/>
                <a:gd name="connsiteX6" fmla="*/ 1883059 w 4016834"/>
                <a:gd name="connsiteY6" fmla="*/ 810896 h 5548701"/>
                <a:gd name="connsiteX7" fmla="*/ 1700399 w 4016834"/>
                <a:gd name="connsiteY7" fmla="*/ 820335 h 5548701"/>
                <a:gd name="connsiteX8" fmla="*/ 1591727 w 4016834"/>
                <a:gd name="connsiteY8" fmla="*/ 910008 h 5548701"/>
                <a:gd name="connsiteX9" fmla="*/ 1478186 w 4016834"/>
                <a:gd name="connsiteY9" fmla="*/ 938674 h 5548701"/>
                <a:gd name="connsiteX10" fmla="*/ 1392881 w 4016834"/>
                <a:gd name="connsiteY10" fmla="*/ 1179028 h 5548701"/>
                <a:gd name="connsiteX11" fmla="*/ 1249527 w 4016834"/>
                <a:gd name="connsiteY11" fmla="*/ 1112953 h 5548701"/>
                <a:gd name="connsiteX12" fmla="*/ 1184787 w 4016834"/>
                <a:gd name="connsiteY12" fmla="*/ 1226224 h 5548701"/>
                <a:gd name="connsiteX13" fmla="*/ 1214845 w 4016834"/>
                <a:gd name="connsiteY13" fmla="*/ 1445687 h 5548701"/>
                <a:gd name="connsiteX14" fmla="*/ 1062243 w 4016834"/>
                <a:gd name="connsiteY14" fmla="*/ 1497603 h 5548701"/>
                <a:gd name="connsiteX15" fmla="*/ 1018312 w 4016834"/>
                <a:gd name="connsiteY15" fmla="*/ 1415010 h 5548701"/>
                <a:gd name="connsiteX16" fmla="*/ 932762 w 4016834"/>
                <a:gd name="connsiteY16" fmla="*/ 1436248 h 5548701"/>
                <a:gd name="connsiteX17" fmla="*/ 902682 w 4016834"/>
                <a:gd name="connsiteY17" fmla="*/ 1355452 h 5548701"/>
                <a:gd name="connsiteX18" fmla="*/ 646054 w 4016834"/>
                <a:gd name="connsiteY18" fmla="*/ 1443327 h 5548701"/>
                <a:gd name="connsiteX19" fmla="*/ 553567 w 4016834"/>
                <a:gd name="connsiteY19" fmla="*/ 1318257 h 5548701"/>
                <a:gd name="connsiteX20" fmla="*/ 528134 w 4016834"/>
                <a:gd name="connsiteY20" fmla="*/ 1490524 h 5548701"/>
                <a:gd name="connsiteX21" fmla="*/ 384780 w 4016834"/>
                <a:gd name="connsiteY21" fmla="*/ 1490524 h 5548701"/>
                <a:gd name="connsiteX22" fmla="*/ 289981 w 4016834"/>
                <a:gd name="connsiteY22" fmla="*/ 1625034 h 5548701"/>
                <a:gd name="connsiteX23" fmla="*/ 132783 w 4016834"/>
                <a:gd name="connsiteY23" fmla="*/ 1704252 h 5548701"/>
                <a:gd name="connsiteX24" fmla="*/ 137379 w 4016834"/>
                <a:gd name="connsiteY24" fmla="*/ 1825618 h 5548701"/>
                <a:gd name="connsiteX25" fmla="*/ 33332 w 4016834"/>
                <a:gd name="connsiteY25" fmla="*/ 1927091 h 5548701"/>
                <a:gd name="connsiteX26" fmla="*/ 6257 w 4016834"/>
                <a:gd name="connsiteY26" fmla="*/ 2273583 h 5548701"/>
                <a:gd name="connsiteX27" fmla="*/ 63390 w 4016834"/>
                <a:gd name="connsiteY27" fmla="*/ 2443891 h 5548701"/>
                <a:gd name="connsiteX28" fmla="*/ 125819 w 4016834"/>
                <a:gd name="connsiteY28" fmla="*/ 2469849 h 5548701"/>
                <a:gd name="connsiteX29" fmla="*/ 169750 w 4016834"/>
                <a:gd name="connsiteY29" fmla="*/ 2613798 h 5548701"/>
                <a:gd name="connsiteX30" fmla="*/ 358836 w 4016834"/>
                <a:gd name="connsiteY30" fmla="*/ 2804548 h 5548701"/>
                <a:gd name="connsiteX31" fmla="*/ 521198 w 4016834"/>
                <a:gd name="connsiteY31" fmla="*/ 2892257 h 5548701"/>
                <a:gd name="connsiteX32" fmla="*/ 598137 w 4016834"/>
                <a:gd name="connsiteY32" fmla="*/ 3135838 h 5548701"/>
                <a:gd name="connsiteX33" fmla="*/ 424087 w 4016834"/>
                <a:gd name="connsiteY33" fmla="*/ 3331184 h 5548701"/>
                <a:gd name="connsiteX34" fmla="*/ 292409 w 4016834"/>
                <a:gd name="connsiteY34" fmla="*/ 3556346 h 5548701"/>
                <a:gd name="connsiteX35" fmla="*/ 293251 w 4016834"/>
                <a:gd name="connsiteY35" fmla="*/ 3670361 h 5548701"/>
                <a:gd name="connsiteX36" fmla="*/ 335069 w 4016834"/>
                <a:gd name="connsiteY36" fmla="*/ 3679847 h 5548701"/>
                <a:gd name="connsiteX37" fmla="*/ 355879 w 4016834"/>
                <a:gd name="connsiteY37" fmla="*/ 3689581 h 5548701"/>
                <a:gd name="connsiteX38" fmla="*/ 379289 w 4016834"/>
                <a:gd name="connsiteY38" fmla="*/ 3682502 h 5548701"/>
                <a:gd name="connsiteX39" fmla="*/ 414839 w 4016834"/>
                <a:gd name="connsiteY39" fmla="*/ 3702855 h 5548701"/>
                <a:gd name="connsiteX40" fmla="*/ 446920 w 4016834"/>
                <a:gd name="connsiteY40" fmla="*/ 3695776 h 5548701"/>
                <a:gd name="connsiteX41" fmla="*/ 493741 w 4016834"/>
                <a:gd name="connsiteY41" fmla="*/ 3732943 h 5548701"/>
                <a:gd name="connsiteX42" fmla="*/ 522354 w 4016834"/>
                <a:gd name="connsiteY42" fmla="*/ 3724094 h 5548701"/>
                <a:gd name="connsiteX43" fmla="*/ 532759 w 4016834"/>
                <a:gd name="connsiteY43" fmla="*/ 3741792 h 5548701"/>
                <a:gd name="connsiteX44" fmla="*/ 569175 w 4016834"/>
                <a:gd name="connsiteY44" fmla="*/ 3717014 h 5548701"/>
                <a:gd name="connsiteX45" fmla="*/ 592586 w 4016834"/>
                <a:gd name="connsiteY45" fmla="*/ 3720554 h 5548701"/>
                <a:gd name="connsiteX46" fmla="*/ 610247 w 4016834"/>
                <a:gd name="connsiteY46" fmla="*/ 3714362 h 5548701"/>
                <a:gd name="connsiteX47" fmla="*/ 638542 w 4016834"/>
                <a:gd name="connsiteY47" fmla="*/ 3764424 h 5548701"/>
                <a:gd name="connsiteX48" fmla="*/ 654147 w 4016834"/>
                <a:gd name="connsiteY48" fmla="*/ 3775420 h 5548701"/>
                <a:gd name="connsiteX49" fmla="*/ 687095 w 4016834"/>
                <a:gd name="connsiteY49" fmla="*/ 3777190 h 5548701"/>
                <a:gd name="connsiteX50" fmla="*/ 692298 w 4016834"/>
                <a:gd name="connsiteY50" fmla="*/ 3751527 h 5548701"/>
                <a:gd name="connsiteX51" fmla="*/ 707038 w 4016834"/>
                <a:gd name="connsiteY51" fmla="*/ 3744447 h 5548701"/>
                <a:gd name="connsiteX52" fmla="*/ 706171 w 4016834"/>
                <a:gd name="connsiteY52" fmla="*/ 3728519 h 5548701"/>
                <a:gd name="connsiteX53" fmla="*/ 734784 w 4016834"/>
                <a:gd name="connsiteY53" fmla="*/ 3712590 h 5548701"/>
                <a:gd name="connsiteX54" fmla="*/ 751258 w 4016834"/>
                <a:gd name="connsiteY54" fmla="*/ 3718784 h 5548701"/>
                <a:gd name="connsiteX55" fmla="*/ 767732 w 4016834"/>
                <a:gd name="connsiteY55" fmla="*/ 3688697 h 5548701"/>
                <a:gd name="connsiteX56" fmla="*/ 818889 w 4016834"/>
                <a:gd name="connsiteY56" fmla="*/ 3698431 h 5548701"/>
                <a:gd name="connsiteX57" fmla="*/ 834496 w 4016834"/>
                <a:gd name="connsiteY57" fmla="*/ 3730288 h 5548701"/>
                <a:gd name="connsiteX58" fmla="*/ 868311 w 4016834"/>
                <a:gd name="connsiteY58" fmla="*/ 3683387 h 5548701"/>
                <a:gd name="connsiteX59" fmla="*/ 908196 w 4016834"/>
                <a:gd name="connsiteY59" fmla="*/ 3669228 h 5548701"/>
                <a:gd name="connsiteX60" fmla="*/ 934208 w 4016834"/>
                <a:gd name="connsiteY60" fmla="*/ 3674538 h 5548701"/>
                <a:gd name="connsiteX61" fmla="*/ 968890 w 4016834"/>
                <a:gd name="connsiteY61" fmla="*/ 3647105 h 5548701"/>
                <a:gd name="connsiteX62" fmla="*/ 994035 w 4016834"/>
                <a:gd name="connsiteY62" fmla="*/ 3640910 h 5548701"/>
                <a:gd name="connsiteX63" fmla="*/ 1026983 w 4016834"/>
                <a:gd name="connsiteY63" fmla="*/ 3599318 h 5548701"/>
                <a:gd name="connsiteX64" fmla="*/ 1054920 w 4016834"/>
                <a:gd name="connsiteY64" fmla="*/ 3580857 h 5548701"/>
                <a:gd name="connsiteX65" fmla="*/ 1068602 w 4016834"/>
                <a:gd name="connsiteY65" fmla="*/ 3593124 h 5548701"/>
                <a:gd name="connsiteX66" fmla="*/ 1093747 w 4016834"/>
                <a:gd name="connsiteY66" fmla="*/ 3608168 h 5548701"/>
                <a:gd name="connsiteX67" fmla="*/ 1105885 w 4016834"/>
                <a:gd name="connsiteY67" fmla="*/ 3580735 h 5548701"/>
                <a:gd name="connsiteX68" fmla="*/ 1116290 w 4016834"/>
                <a:gd name="connsiteY68" fmla="*/ 3585159 h 5548701"/>
                <a:gd name="connsiteX69" fmla="*/ 1138834 w 4016834"/>
                <a:gd name="connsiteY69" fmla="*/ 3550647 h 5548701"/>
                <a:gd name="connsiteX70" fmla="*/ 1159643 w 4016834"/>
                <a:gd name="connsiteY70" fmla="*/ 3545337 h 5548701"/>
                <a:gd name="connsiteX71" fmla="*/ 1169181 w 4016834"/>
                <a:gd name="connsiteY71" fmla="*/ 3554187 h 5548701"/>
                <a:gd name="connsiteX72" fmla="*/ 1177851 w 4016834"/>
                <a:gd name="connsiteY72" fmla="*/ 3545337 h 5548701"/>
                <a:gd name="connsiteX73" fmla="*/ 1187389 w 4016834"/>
                <a:gd name="connsiteY73" fmla="*/ 3543568 h 5548701"/>
                <a:gd name="connsiteX74" fmla="*/ 1189990 w 4016834"/>
                <a:gd name="connsiteY74" fmla="*/ 3533833 h 5548701"/>
                <a:gd name="connsiteX75" fmla="*/ 1204730 w 4016834"/>
                <a:gd name="connsiteY75" fmla="*/ 3527639 h 5548701"/>
                <a:gd name="connsiteX76" fmla="*/ 1251551 w 4016834"/>
                <a:gd name="connsiteY76" fmla="*/ 3524099 h 5548701"/>
                <a:gd name="connsiteX77" fmla="*/ 1263690 w 4016834"/>
                <a:gd name="connsiteY77" fmla="*/ 3532948 h 5548701"/>
                <a:gd name="connsiteX78" fmla="*/ 1274095 w 4016834"/>
                <a:gd name="connsiteY78" fmla="*/ 3522329 h 5548701"/>
                <a:gd name="connsiteX79" fmla="*/ 1278430 w 4016834"/>
                <a:gd name="connsiteY79" fmla="*/ 3501976 h 5548701"/>
                <a:gd name="connsiteX80" fmla="*/ 1273228 w 4016834"/>
                <a:gd name="connsiteY80" fmla="*/ 3489587 h 5548701"/>
                <a:gd name="connsiteX81" fmla="*/ 1289702 w 4016834"/>
                <a:gd name="connsiteY81" fmla="*/ 3474543 h 5548701"/>
                <a:gd name="connsiteX82" fmla="*/ 1300974 w 4016834"/>
                <a:gd name="connsiteY82" fmla="*/ 3476313 h 5548701"/>
                <a:gd name="connsiteX83" fmla="*/ 1300974 w 4016834"/>
                <a:gd name="connsiteY83" fmla="*/ 3499321 h 5548701"/>
                <a:gd name="connsiteX84" fmla="*/ 1315714 w 4016834"/>
                <a:gd name="connsiteY84" fmla="*/ 3489587 h 5548701"/>
                <a:gd name="connsiteX85" fmla="*/ 1327853 w 4016834"/>
                <a:gd name="connsiteY85" fmla="*/ 3486932 h 5548701"/>
                <a:gd name="connsiteX86" fmla="*/ 1350396 w 4016834"/>
                <a:gd name="connsiteY86" fmla="*/ 3479852 h 5548701"/>
                <a:gd name="connsiteX87" fmla="*/ 1374674 w 4016834"/>
                <a:gd name="connsiteY87" fmla="*/ 3482507 h 5548701"/>
                <a:gd name="connsiteX88" fmla="*/ 1368604 w 4016834"/>
                <a:gd name="connsiteY88" fmla="*/ 3494011 h 5548701"/>
                <a:gd name="connsiteX89" fmla="*/ 1369472 w 4016834"/>
                <a:gd name="connsiteY89" fmla="*/ 3517020 h 5548701"/>
                <a:gd name="connsiteX90" fmla="*/ 1392882 w 4016834"/>
                <a:gd name="connsiteY90" fmla="*/ 3492241 h 5548701"/>
                <a:gd name="connsiteX91" fmla="*/ 1416293 w 4016834"/>
                <a:gd name="connsiteY91" fmla="*/ 3491357 h 5548701"/>
                <a:gd name="connsiteX92" fmla="*/ 1442779 w 4016834"/>
                <a:gd name="connsiteY92" fmla="*/ 3466701 h 5548701"/>
                <a:gd name="connsiteX93" fmla="*/ 1499530 w 4016834"/>
                <a:gd name="connsiteY93" fmla="*/ 3501976 h 5548701"/>
                <a:gd name="connsiteX94" fmla="*/ 1544618 w 4016834"/>
                <a:gd name="connsiteY94" fmla="*/ 3581620 h 5548701"/>
                <a:gd name="connsiteX95" fmla="*/ 1551554 w 4016834"/>
                <a:gd name="connsiteY95" fmla="*/ 3574540 h 5548701"/>
                <a:gd name="connsiteX96" fmla="*/ 1567161 w 4016834"/>
                <a:gd name="connsiteY96" fmla="*/ 3575426 h 5548701"/>
                <a:gd name="connsiteX97" fmla="*/ 1578433 w 4016834"/>
                <a:gd name="connsiteY97" fmla="*/ 3586929 h 5548701"/>
                <a:gd name="connsiteX98" fmla="*/ 1613115 w 4016834"/>
                <a:gd name="connsiteY98" fmla="*/ 3594009 h 5548701"/>
                <a:gd name="connsiteX99" fmla="*/ 1653867 w 4016834"/>
                <a:gd name="connsiteY99" fmla="*/ 3578080 h 5548701"/>
                <a:gd name="connsiteX100" fmla="*/ 1694619 w 4016834"/>
                <a:gd name="connsiteY100" fmla="*/ 3586929 h 5548701"/>
                <a:gd name="connsiteX101" fmla="*/ 1693752 w 4016834"/>
                <a:gd name="connsiteY101" fmla="*/ 3627636 h 5548701"/>
                <a:gd name="connsiteX102" fmla="*/ 1721498 w 4016834"/>
                <a:gd name="connsiteY102" fmla="*/ 3656839 h 5548701"/>
                <a:gd name="connsiteX103" fmla="*/ 1761383 w 4016834"/>
                <a:gd name="connsiteY103" fmla="*/ 3656839 h 5548701"/>
                <a:gd name="connsiteX104" fmla="*/ 1760429 w 4016834"/>
                <a:gd name="connsiteY104" fmla="*/ 3685379 h 5548701"/>
                <a:gd name="connsiteX105" fmla="*/ 1778441 w 4016834"/>
                <a:gd name="connsiteY105" fmla="*/ 3689061 h 5548701"/>
                <a:gd name="connsiteX106" fmla="*/ 1800298 w 4016834"/>
                <a:gd name="connsiteY106" fmla="*/ 3684413 h 5548701"/>
                <a:gd name="connsiteX107" fmla="*/ 1813047 w 4016834"/>
                <a:gd name="connsiteY107" fmla="*/ 3669542 h 5548701"/>
                <a:gd name="connsiteX108" fmla="*/ 1833083 w 4016834"/>
                <a:gd name="connsiteY108" fmla="*/ 3667683 h 5548701"/>
                <a:gd name="connsiteX109" fmla="*/ 1855684 w 4016834"/>
                <a:gd name="connsiteY109" fmla="*/ 3637806 h 5548701"/>
                <a:gd name="connsiteX110" fmla="*/ 1862226 w 4016834"/>
                <a:gd name="connsiteY110" fmla="*/ 3644447 h 5548701"/>
                <a:gd name="connsiteX111" fmla="*/ 1853117 w 4016834"/>
                <a:gd name="connsiteY111" fmla="*/ 3669542 h 5548701"/>
                <a:gd name="connsiteX112" fmla="*/ 1870421 w 4016834"/>
                <a:gd name="connsiteY112" fmla="*/ 3712298 h 5548701"/>
                <a:gd name="connsiteX113" fmla="*/ 1874064 w 4016834"/>
                <a:gd name="connsiteY113" fmla="*/ 3742970 h 5548701"/>
                <a:gd name="connsiteX114" fmla="*/ 1873154 w 4016834"/>
                <a:gd name="connsiteY114" fmla="*/ 3769925 h 5548701"/>
                <a:gd name="connsiteX115" fmla="*/ 1893189 w 4016834"/>
                <a:gd name="connsiteY115" fmla="*/ 3781078 h 5548701"/>
                <a:gd name="connsiteX116" fmla="*/ 1911403 w 4016834"/>
                <a:gd name="connsiteY116" fmla="*/ 3782937 h 5548701"/>
                <a:gd name="connsiteX117" fmla="*/ 1913224 w 4016834"/>
                <a:gd name="connsiteY117" fmla="*/ 3799668 h 5548701"/>
                <a:gd name="connsiteX118" fmla="*/ 1923242 w 4016834"/>
                <a:gd name="connsiteY118" fmla="*/ 3816398 h 5548701"/>
                <a:gd name="connsiteX119" fmla="*/ 1921420 w 4016834"/>
                <a:gd name="connsiteY119" fmla="*/ 3828481 h 5548701"/>
                <a:gd name="connsiteX120" fmla="*/ 1909581 w 4016834"/>
                <a:gd name="connsiteY120" fmla="*/ 3831270 h 5548701"/>
                <a:gd name="connsiteX121" fmla="*/ 1906849 w 4016834"/>
                <a:gd name="connsiteY121" fmla="*/ 3821975 h 5548701"/>
                <a:gd name="connsiteX122" fmla="*/ 1894100 w 4016834"/>
                <a:gd name="connsiteY122" fmla="*/ 3826622 h 5548701"/>
                <a:gd name="connsiteX123" fmla="*/ 1890457 w 4016834"/>
                <a:gd name="connsiteY123" fmla="*/ 3846141 h 5548701"/>
                <a:gd name="connsiteX124" fmla="*/ 1878618 w 4016834"/>
                <a:gd name="connsiteY124" fmla="*/ 3858224 h 5548701"/>
                <a:gd name="connsiteX125" fmla="*/ 1885903 w 4016834"/>
                <a:gd name="connsiteY125" fmla="*/ 3884249 h 5548701"/>
                <a:gd name="connsiteX126" fmla="*/ 1875886 w 4016834"/>
                <a:gd name="connsiteY126" fmla="*/ 3924216 h 5548701"/>
                <a:gd name="connsiteX127" fmla="*/ 1895010 w 4016834"/>
                <a:gd name="connsiteY127" fmla="*/ 3936299 h 5548701"/>
                <a:gd name="connsiteX128" fmla="*/ 1912314 w 4016834"/>
                <a:gd name="connsiteY128" fmla="*/ 3958606 h 5548701"/>
                <a:gd name="connsiteX129" fmla="*/ 1907760 w 4016834"/>
                <a:gd name="connsiteY129" fmla="*/ 3967901 h 5548701"/>
                <a:gd name="connsiteX130" fmla="*/ 1909581 w 4016834"/>
                <a:gd name="connsiteY130" fmla="*/ 3979055 h 5548701"/>
                <a:gd name="connsiteX131" fmla="*/ 1884992 w 4016834"/>
                <a:gd name="connsiteY131" fmla="*/ 3993927 h 5548701"/>
                <a:gd name="connsiteX132" fmla="*/ 1879528 w 4016834"/>
                <a:gd name="connsiteY132" fmla="*/ 4009728 h 5548701"/>
                <a:gd name="connsiteX133" fmla="*/ 1809404 w 4016834"/>
                <a:gd name="connsiteY133" fmla="*/ 4037612 h 5548701"/>
                <a:gd name="connsiteX134" fmla="*/ 1823065 w 4016834"/>
                <a:gd name="connsiteY134" fmla="*/ 4052483 h 5548701"/>
                <a:gd name="connsiteX135" fmla="*/ 1815780 w 4016834"/>
                <a:gd name="connsiteY135" fmla="*/ 4067355 h 5548701"/>
                <a:gd name="connsiteX136" fmla="*/ 1833083 w 4016834"/>
                <a:gd name="connsiteY136" fmla="*/ 4098957 h 5548701"/>
                <a:gd name="connsiteX137" fmla="*/ 1851297 w 4016834"/>
                <a:gd name="connsiteY137" fmla="*/ 4098957 h 5548701"/>
                <a:gd name="connsiteX138" fmla="*/ 1872243 w 4016834"/>
                <a:gd name="connsiteY138" fmla="*/ 4117546 h 5548701"/>
                <a:gd name="connsiteX139" fmla="*/ 1884082 w 4016834"/>
                <a:gd name="connsiteY139" fmla="*/ 4126841 h 5548701"/>
                <a:gd name="connsiteX140" fmla="*/ 1895921 w 4016834"/>
                <a:gd name="connsiteY140" fmla="*/ 4175173 h 5548701"/>
                <a:gd name="connsiteX141" fmla="*/ 1881349 w 4016834"/>
                <a:gd name="connsiteY141" fmla="*/ 4193762 h 5548701"/>
                <a:gd name="connsiteX142" fmla="*/ 1896832 w 4016834"/>
                <a:gd name="connsiteY142" fmla="*/ 4199339 h 5548701"/>
                <a:gd name="connsiteX143" fmla="*/ 1902296 w 4016834"/>
                <a:gd name="connsiteY143" fmla="*/ 4209564 h 5548701"/>
                <a:gd name="connsiteX144" fmla="*/ 1948742 w 4016834"/>
                <a:gd name="connsiteY144" fmla="*/ 4229082 h 5548701"/>
                <a:gd name="connsiteX145" fmla="*/ 1986991 w 4016834"/>
                <a:gd name="connsiteY145" fmla="*/ 4230941 h 5548701"/>
                <a:gd name="connsiteX146" fmla="*/ 1997008 w 4016834"/>
                <a:gd name="connsiteY146" fmla="*/ 4243954 h 5548701"/>
                <a:gd name="connsiteX147" fmla="*/ 2015222 w 4016834"/>
                <a:gd name="connsiteY147" fmla="*/ 4250460 h 5548701"/>
                <a:gd name="connsiteX148" fmla="*/ 2017044 w 4016834"/>
                <a:gd name="connsiteY148" fmla="*/ 4276485 h 5548701"/>
                <a:gd name="connsiteX149" fmla="*/ 2069313 w 4016834"/>
                <a:gd name="connsiteY149" fmla="*/ 4257313 h 5548701"/>
                <a:gd name="connsiteX150" fmla="*/ 2062579 w 4016834"/>
                <a:gd name="connsiteY150" fmla="*/ 4282062 h 5548701"/>
                <a:gd name="connsiteX151" fmla="*/ 2075328 w 4016834"/>
                <a:gd name="connsiteY151" fmla="*/ 4304369 h 5548701"/>
                <a:gd name="connsiteX152" fmla="*/ 2056204 w 4016834"/>
                <a:gd name="connsiteY152" fmla="*/ 4313664 h 5548701"/>
                <a:gd name="connsiteX153" fmla="*/ 2068043 w 4016834"/>
                <a:gd name="connsiteY153" fmla="*/ 4321100 h 5548701"/>
                <a:gd name="connsiteX154" fmla="*/ 2078061 w 4016834"/>
                <a:gd name="connsiteY154" fmla="*/ 4341548 h 5548701"/>
                <a:gd name="connsiteX155" fmla="*/ 2064400 w 4016834"/>
                <a:gd name="connsiteY155" fmla="*/ 4361067 h 5548701"/>
                <a:gd name="connsiteX156" fmla="*/ 2056204 w 4016834"/>
                <a:gd name="connsiteY156" fmla="*/ 4380586 h 5548701"/>
                <a:gd name="connsiteX157" fmla="*/ 2033436 w 4016834"/>
                <a:gd name="connsiteY157" fmla="*/ 4400105 h 5548701"/>
                <a:gd name="connsiteX158" fmla="*/ 2037990 w 4016834"/>
                <a:gd name="connsiteY158" fmla="*/ 4411258 h 5548701"/>
                <a:gd name="connsiteX159" fmla="*/ 2053472 w 4016834"/>
                <a:gd name="connsiteY159" fmla="*/ 4401034 h 5548701"/>
                <a:gd name="connsiteX160" fmla="*/ 2052561 w 4016834"/>
                <a:gd name="connsiteY160" fmla="*/ 4432636 h 5548701"/>
                <a:gd name="connsiteX161" fmla="*/ 2033436 w 4016834"/>
                <a:gd name="connsiteY161" fmla="*/ 4438213 h 5548701"/>
                <a:gd name="connsiteX162" fmla="*/ 2042543 w 4016834"/>
                <a:gd name="connsiteY162" fmla="*/ 4480040 h 5548701"/>
                <a:gd name="connsiteX163" fmla="*/ 2017044 w 4016834"/>
                <a:gd name="connsiteY163" fmla="*/ 4512571 h 5548701"/>
                <a:gd name="connsiteX164" fmla="*/ 2007937 w 4016834"/>
                <a:gd name="connsiteY164" fmla="*/ 4507923 h 5548701"/>
                <a:gd name="connsiteX165" fmla="*/ 2001562 w 4016834"/>
                <a:gd name="connsiteY165" fmla="*/ 4520936 h 5548701"/>
                <a:gd name="connsiteX166" fmla="*/ 1984259 w 4016834"/>
                <a:gd name="connsiteY166" fmla="*/ 4509783 h 5548701"/>
                <a:gd name="connsiteX167" fmla="*/ 1950563 w 4016834"/>
                <a:gd name="connsiteY167" fmla="*/ 4519077 h 5548701"/>
                <a:gd name="connsiteX168" fmla="*/ 1963313 w 4016834"/>
                <a:gd name="connsiteY168" fmla="*/ 4536737 h 5548701"/>
                <a:gd name="connsiteX169" fmla="*/ 1934170 w 4016834"/>
                <a:gd name="connsiteY169" fmla="*/ 4572057 h 5548701"/>
                <a:gd name="connsiteX170" fmla="*/ 1926885 w 4016834"/>
                <a:gd name="connsiteY170" fmla="*/ 4600870 h 5548701"/>
                <a:gd name="connsiteX171" fmla="*/ 1898653 w 4016834"/>
                <a:gd name="connsiteY171" fmla="*/ 4582281 h 5548701"/>
                <a:gd name="connsiteX172" fmla="*/ 1865868 w 4016834"/>
                <a:gd name="connsiteY172" fmla="*/ 4631543 h 5548701"/>
                <a:gd name="connsiteX173" fmla="*/ 1869511 w 4016834"/>
                <a:gd name="connsiteY173" fmla="*/ 4645485 h 5548701"/>
                <a:gd name="connsiteX174" fmla="*/ 1869511 w 4016834"/>
                <a:gd name="connsiteY174" fmla="*/ 4657568 h 5548701"/>
                <a:gd name="connsiteX175" fmla="*/ 1884992 w 4016834"/>
                <a:gd name="connsiteY175" fmla="*/ 4678016 h 5548701"/>
                <a:gd name="connsiteX176" fmla="*/ 1876796 w 4016834"/>
                <a:gd name="connsiteY176" fmla="*/ 4700324 h 5548701"/>
                <a:gd name="connsiteX177" fmla="*/ 1880439 w 4016834"/>
                <a:gd name="connsiteY177" fmla="*/ 4714266 h 5548701"/>
                <a:gd name="connsiteX178" fmla="*/ 1874976 w 4016834"/>
                <a:gd name="connsiteY178" fmla="*/ 4726348 h 5548701"/>
                <a:gd name="connsiteX179" fmla="*/ 1886814 w 4016834"/>
                <a:gd name="connsiteY179" fmla="*/ 4729137 h 5548701"/>
                <a:gd name="connsiteX180" fmla="*/ 1911403 w 4016834"/>
                <a:gd name="connsiteY180" fmla="*/ 4765386 h 5548701"/>
                <a:gd name="connsiteX181" fmla="*/ 1944188 w 4016834"/>
                <a:gd name="connsiteY181" fmla="*/ 4783976 h 5548701"/>
                <a:gd name="connsiteX182" fmla="*/ 1942366 w 4016834"/>
                <a:gd name="connsiteY182" fmla="*/ 4806283 h 5548701"/>
                <a:gd name="connsiteX183" fmla="*/ 1965369 w 4016834"/>
                <a:gd name="connsiteY183" fmla="*/ 4849738 h 5548701"/>
                <a:gd name="connsiteX184" fmla="*/ 1997919 w 4016834"/>
                <a:gd name="connsiteY184" fmla="*/ 4851827 h 5548701"/>
                <a:gd name="connsiteX185" fmla="*/ 2058025 w 4016834"/>
                <a:gd name="connsiteY185" fmla="*/ 4830450 h 5548701"/>
                <a:gd name="connsiteX186" fmla="*/ 2153649 w 4016834"/>
                <a:gd name="connsiteY186" fmla="*/ 4863910 h 5548701"/>
                <a:gd name="connsiteX187" fmla="*/ 2186433 w 4016834"/>
                <a:gd name="connsiteY187" fmla="*/ 4963364 h 5548701"/>
                <a:gd name="connsiteX188" fmla="*/ 2386787 w 4016834"/>
                <a:gd name="connsiteY188" fmla="*/ 5174353 h 5548701"/>
                <a:gd name="connsiteX189" fmla="*/ 2560730 w 4016834"/>
                <a:gd name="connsiteY189" fmla="*/ 5239416 h 5548701"/>
                <a:gd name="connsiteX190" fmla="*/ 2702849 w 4016834"/>
                <a:gd name="connsiteY190" fmla="*/ 5188594 h 5548701"/>
                <a:gd name="connsiteX191" fmla="*/ 2821189 w 4016834"/>
                <a:gd name="connsiteY191" fmla="*/ 5291466 h 5548701"/>
                <a:gd name="connsiteX192" fmla="*/ 2958705 w 4016834"/>
                <a:gd name="connsiteY192" fmla="*/ 5242204 h 5548701"/>
                <a:gd name="connsiteX193" fmla="*/ 3220075 w 4016834"/>
                <a:gd name="connsiteY193" fmla="*/ 5432745 h 5548701"/>
                <a:gd name="connsiteX194" fmla="*/ 3442059 w 4016834"/>
                <a:gd name="connsiteY194" fmla="*/ 5548701 h 5548701"/>
                <a:gd name="connsiteX195" fmla="*/ 3593461 w 4016834"/>
                <a:gd name="connsiteY195" fmla="*/ 5386271 h 5548701"/>
                <a:gd name="connsiteX196" fmla="*/ 3788350 w 4016834"/>
                <a:gd name="connsiteY196" fmla="*/ 4829519 h 5548701"/>
                <a:gd name="connsiteX197" fmla="*/ 3955918 w 4016834"/>
                <a:gd name="connsiteY197" fmla="*/ 4653849 h 5548701"/>
                <a:gd name="connsiteX198" fmla="*/ 3909952 w 4016834"/>
                <a:gd name="connsiteY198" fmla="*/ 4539470 h 5548701"/>
                <a:gd name="connsiteX199" fmla="*/ 3974831 w 4016834"/>
                <a:gd name="connsiteY199" fmla="*/ 4448013 h 5548701"/>
                <a:gd name="connsiteX200" fmla="*/ 3977399 w 4016834"/>
                <a:gd name="connsiteY200" fmla="*/ 4377921 h 5548701"/>
                <a:gd name="connsiteX201" fmla="*/ 3998853 w 4016834"/>
                <a:gd name="connsiteY201" fmla="*/ 4255308 h 5548701"/>
                <a:gd name="connsiteX202" fmla="*/ 3707685 w 4016834"/>
                <a:gd name="connsiteY202" fmla="*/ 3801921 h 5548701"/>
                <a:gd name="connsiteX203" fmla="*/ 3737830 w 4016834"/>
                <a:gd name="connsiteY203" fmla="*/ 3289455 h 5548701"/>
                <a:gd name="connsiteX204" fmla="*/ 3446427 w 4016834"/>
                <a:gd name="connsiteY204" fmla="*/ 2666457 h 5548701"/>
                <a:gd name="connsiteX205" fmla="*/ 2853575 w 4016834"/>
                <a:gd name="connsiteY205" fmla="*/ 2676506 h 5548701"/>
                <a:gd name="connsiteX206" fmla="*/ 2572221 w 4016834"/>
                <a:gd name="connsiteY206" fmla="*/ 2475539 h 5548701"/>
                <a:gd name="connsiteX207" fmla="*/ 2793285 w 4016834"/>
                <a:gd name="connsiteY207" fmla="*/ 2274572 h 5548701"/>
                <a:gd name="connsiteX208" fmla="*/ 2873671 w 4016834"/>
                <a:gd name="connsiteY208" fmla="*/ 2013314 h 5548701"/>
                <a:gd name="connsiteX209" fmla="*/ 3144977 w 4016834"/>
                <a:gd name="connsiteY209" fmla="*/ 1782202 h 5548701"/>
                <a:gd name="connsiteX210" fmla="*/ 2984203 w 4016834"/>
                <a:gd name="connsiteY210" fmla="*/ 1330027 h 5548701"/>
                <a:gd name="connsiteX211" fmla="*/ 3165074 w 4016834"/>
                <a:gd name="connsiteY211" fmla="*/ 1108963 h 5548701"/>
                <a:gd name="connsiteX212" fmla="*/ 3438708 w 4016834"/>
                <a:gd name="connsiteY212" fmla="*/ 708324 h 5548701"/>
                <a:gd name="connsiteX213" fmla="*/ 3377270 w 4016834"/>
                <a:gd name="connsiteY213" fmla="*/ 563993 h 5548701"/>
                <a:gd name="connsiteX214" fmla="*/ 3316598 w 4016834"/>
                <a:gd name="connsiteY214" fmla="*/ 440404 h 5548701"/>
                <a:gd name="connsiteX215" fmla="*/ 3332784 w 4016834"/>
                <a:gd name="connsiteY215" fmla="*/ 263417 h 5548701"/>
                <a:gd name="connsiteX216" fmla="*/ 3106192 w 4016834"/>
                <a:gd name="connsiteY216" fmla="*/ 128907 h 5548701"/>
                <a:gd name="connsiteX217" fmla="*/ 3124462 w 4016834"/>
                <a:gd name="connsiteY217" fmla="*/ 12400 h 5548701"/>
                <a:gd name="connsiteX218" fmla="*/ 3020642 w 4016834"/>
                <a:gd name="connsiteY218" fmla="*/ 1477 h 5548701"/>
                <a:gd name="connsiteX219" fmla="*/ 2958526 w 4016834"/>
                <a:gd name="connsiteY219" fmla="*/ 38129 h 5548701"/>
                <a:gd name="connsiteX220" fmla="*/ 2965150 w 4016834"/>
                <a:gd name="connsiteY220" fmla="*/ 223300 h 5548701"/>
                <a:gd name="connsiteX221" fmla="*/ 2780177 w 4016834"/>
                <a:gd name="connsiteY221" fmla="*/ 305894 h 5548701"/>
                <a:gd name="connsiteX222" fmla="*/ 2762617 w 4016834"/>
                <a:gd name="connsiteY222" fmla="*/ 448814 h 5548701"/>
                <a:gd name="connsiteX0" fmla="*/ 2762617 w 4016834"/>
                <a:gd name="connsiteY0" fmla="*/ 448814 h 5548701"/>
                <a:gd name="connsiteX1" fmla="*/ 2424105 w 4016834"/>
                <a:gd name="connsiteY1" fmla="*/ 558395 h 5548701"/>
                <a:gd name="connsiteX2" fmla="*/ 2293527 w 4016834"/>
                <a:gd name="connsiteY2" fmla="*/ 545493 h 5548701"/>
                <a:gd name="connsiteX3" fmla="*/ 2241444 w 4016834"/>
                <a:gd name="connsiteY3" fmla="*/ 716503 h 5548701"/>
                <a:gd name="connsiteX4" fmla="*/ 2040286 w 4016834"/>
                <a:gd name="connsiteY4" fmla="*/ 792017 h 5548701"/>
                <a:gd name="connsiteX5" fmla="*/ 1996355 w 4016834"/>
                <a:gd name="connsiteY5" fmla="*/ 709423 h 5548701"/>
                <a:gd name="connsiteX6" fmla="*/ 1883059 w 4016834"/>
                <a:gd name="connsiteY6" fmla="*/ 810896 h 5548701"/>
                <a:gd name="connsiteX7" fmla="*/ 1700399 w 4016834"/>
                <a:gd name="connsiteY7" fmla="*/ 820335 h 5548701"/>
                <a:gd name="connsiteX8" fmla="*/ 1591727 w 4016834"/>
                <a:gd name="connsiteY8" fmla="*/ 910008 h 5548701"/>
                <a:gd name="connsiteX9" fmla="*/ 1478186 w 4016834"/>
                <a:gd name="connsiteY9" fmla="*/ 938674 h 5548701"/>
                <a:gd name="connsiteX10" fmla="*/ 1392881 w 4016834"/>
                <a:gd name="connsiteY10" fmla="*/ 1179028 h 5548701"/>
                <a:gd name="connsiteX11" fmla="*/ 1249527 w 4016834"/>
                <a:gd name="connsiteY11" fmla="*/ 1112953 h 5548701"/>
                <a:gd name="connsiteX12" fmla="*/ 1184787 w 4016834"/>
                <a:gd name="connsiteY12" fmla="*/ 1226224 h 5548701"/>
                <a:gd name="connsiteX13" fmla="*/ 1214845 w 4016834"/>
                <a:gd name="connsiteY13" fmla="*/ 1445687 h 5548701"/>
                <a:gd name="connsiteX14" fmla="*/ 1062243 w 4016834"/>
                <a:gd name="connsiteY14" fmla="*/ 1497603 h 5548701"/>
                <a:gd name="connsiteX15" fmla="*/ 1018312 w 4016834"/>
                <a:gd name="connsiteY15" fmla="*/ 1415010 h 5548701"/>
                <a:gd name="connsiteX16" fmla="*/ 932762 w 4016834"/>
                <a:gd name="connsiteY16" fmla="*/ 1436248 h 5548701"/>
                <a:gd name="connsiteX17" fmla="*/ 902682 w 4016834"/>
                <a:gd name="connsiteY17" fmla="*/ 1355452 h 5548701"/>
                <a:gd name="connsiteX18" fmla="*/ 646054 w 4016834"/>
                <a:gd name="connsiteY18" fmla="*/ 1443327 h 5548701"/>
                <a:gd name="connsiteX19" fmla="*/ 553567 w 4016834"/>
                <a:gd name="connsiteY19" fmla="*/ 1318257 h 5548701"/>
                <a:gd name="connsiteX20" fmla="*/ 528134 w 4016834"/>
                <a:gd name="connsiteY20" fmla="*/ 1490524 h 5548701"/>
                <a:gd name="connsiteX21" fmla="*/ 384780 w 4016834"/>
                <a:gd name="connsiteY21" fmla="*/ 1490524 h 5548701"/>
                <a:gd name="connsiteX22" fmla="*/ 289981 w 4016834"/>
                <a:gd name="connsiteY22" fmla="*/ 1625034 h 5548701"/>
                <a:gd name="connsiteX23" fmla="*/ 132783 w 4016834"/>
                <a:gd name="connsiteY23" fmla="*/ 1704252 h 5548701"/>
                <a:gd name="connsiteX24" fmla="*/ 137379 w 4016834"/>
                <a:gd name="connsiteY24" fmla="*/ 1825618 h 5548701"/>
                <a:gd name="connsiteX25" fmla="*/ 33332 w 4016834"/>
                <a:gd name="connsiteY25" fmla="*/ 1927091 h 5548701"/>
                <a:gd name="connsiteX26" fmla="*/ 6257 w 4016834"/>
                <a:gd name="connsiteY26" fmla="*/ 2273583 h 5548701"/>
                <a:gd name="connsiteX27" fmla="*/ 63390 w 4016834"/>
                <a:gd name="connsiteY27" fmla="*/ 2443891 h 5548701"/>
                <a:gd name="connsiteX28" fmla="*/ 125819 w 4016834"/>
                <a:gd name="connsiteY28" fmla="*/ 2469849 h 5548701"/>
                <a:gd name="connsiteX29" fmla="*/ 169750 w 4016834"/>
                <a:gd name="connsiteY29" fmla="*/ 2613798 h 5548701"/>
                <a:gd name="connsiteX30" fmla="*/ 358836 w 4016834"/>
                <a:gd name="connsiteY30" fmla="*/ 2804548 h 5548701"/>
                <a:gd name="connsiteX31" fmla="*/ 521198 w 4016834"/>
                <a:gd name="connsiteY31" fmla="*/ 2892257 h 5548701"/>
                <a:gd name="connsiteX32" fmla="*/ 598137 w 4016834"/>
                <a:gd name="connsiteY32" fmla="*/ 3135838 h 5548701"/>
                <a:gd name="connsiteX33" fmla="*/ 424087 w 4016834"/>
                <a:gd name="connsiteY33" fmla="*/ 3331184 h 5548701"/>
                <a:gd name="connsiteX34" fmla="*/ 292409 w 4016834"/>
                <a:gd name="connsiteY34" fmla="*/ 3556346 h 5548701"/>
                <a:gd name="connsiteX35" fmla="*/ 293251 w 4016834"/>
                <a:gd name="connsiteY35" fmla="*/ 3670361 h 5548701"/>
                <a:gd name="connsiteX36" fmla="*/ 335069 w 4016834"/>
                <a:gd name="connsiteY36" fmla="*/ 3679847 h 5548701"/>
                <a:gd name="connsiteX37" fmla="*/ 355879 w 4016834"/>
                <a:gd name="connsiteY37" fmla="*/ 3689581 h 5548701"/>
                <a:gd name="connsiteX38" fmla="*/ 379289 w 4016834"/>
                <a:gd name="connsiteY38" fmla="*/ 3682502 h 5548701"/>
                <a:gd name="connsiteX39" fmla="*/ 414839 w 4016834"/>
                <a:gd name="connsiteY39" fmla="*/ 3702855 h 5548701"/>
                <a:gd name="connsiteX40" fmla="*/ 446920 w 4016834"/>
                <a:gd name="connsiteY40" fmla="*/ 3695776 h 5548701"/>
                <a:gd name="connsiteX41" fmla="*/ 493741 w 4016834"/>
                <a:gd name="connsiteY41" fmla="*/ 3732943 h 5548701"/>
                <a:gd name="connsiteX42" fmla="*/ 522354 w 4016834"/>
                <a:gd name="connsiteY42" fmla="*/ 3724094 h 5548701"/>
                <a:gd name="connsiteX43" fmla="*/ 532759 w 4016834"/>
                <a:gd name="connsiteY43" fmla="*/ 3741792 h 5548701"/>
                <a:gd name="connsiteX44" fmla="*/ 569175 w 4016834"/>
                <a:gd name="connsiteY44" fmla="*/ 3717014 h 5548701"/>
                <a:gd name="connsiteX45" fmla="*/ 592586 w 4016834"/>
                <a:gd name="connsiteY45" fmla="*/ 3720554 h 5548701"/>
                <a:gd name="connsiteX46" fmla="*/ 610247 w 4016834"/>
                <a:gd name="connsiteY46" fmla="*/ 3714362 h 5548701"/>
                <a:gd name="connsiteX47" fmla="*/ 638542 w 4016834"/>
                <a:gd name="connsiteY47" fmla="*/ 3764424 h 5548701"/>
                <a:gd name="connsiteX48" fmla="*/ 654147 w 4016834"/>
                <a:gd name="connsiteY48" fmla="*/ 3775420 h 5548701"/>
                <a:gd name="connsiteX49" fmla="*/ 687095 w 4016834"/>
                <a:gd name="connsiteY49" fmla="*/ 3777190 h 5548701"/>
                <a:gd name="connsiteX50" fmla="*/ 692298 w 4016834"/>
                <a:gd name="connsiteY50" fmla="*/ 3751527 h 5548701"/>
                <a:gd name="connsiteX51" fmla="*/ 707038 w 4016834"/>
                <a:gd name="connsiteY51" fmla="*/ 3744447 h 5548701"/>
                <a:gd name="connsiteX52" fmla="*/ 706171 w 4016834"/>
                <a:gd name="connsiteY52" fmla="*/ 3728519 h 5548701"/>
                <a:gd name="connsiteX53" fmla="*/ 734784 w 4016834"/>
                <a:gd name="connsiteY53" fmla="*/ 3712590 h 5548701"/>
                <a:gd name="connsiteX54" fmla="*/ 751258 w 4016834"/>
                <a:gd name="connsiteY54" fmla="*/ 3718784 h 5548701"/>
                <a:gd name="connsiteX55" fmla="*/ 767732 w 4016834"/>
                <a:gd name="connsiteY55" fmla="*/ 3688697 h 5548701"/>
                <a:gd name="connsiteX56" fmla="*/ 818889 w 4016834"/>
                <a:gd name="connsiteY56" fmla="*/ 3698431 h 5548701"/>
                <a:gd name="connsiteX57" fmla="*/ 834496 w 4016834"/>
                <a:gd name="connsiteY57" fmla="*/ 3730288 h 5548701"/>
                <a:gd name="connsiteX58" fmla="*/ 868311 w 4016834"/>
                <a:gd name="connsiteY58" fmla="*/ 3683387 h 5548701"/>
                <a:gd name="connsiteX59" fmla="*/ 908196 w 4016834"/>
                <a:gd name="connsiteY59" fmla="*/ 3669228 h 5548701"/>
                <a:gd name="connsiteX60" fmla="*/ 934208 w 4016834"/>
                <a:gd name="connsiteY60" fmla="*/ 3674538 h 5548701"/>
                <a:gd name="connsiteX61" fmla="*/ 968890 w 4016834"/>
                <a:gd name="connsiteY61" fmla="*/ 3647105 h 5548701"/>
                <a:gd name="connsiteX62" fmla="*/ 994035 w 4016834"/>
                <a:gd name="connsiteY62" fmla="*/ 3640910 h 5548701"/>
                <a:gd name="connsiteX63" fmla="*/ 1026983 w 4016834"/>
                <a:gd name="connsiteY63" fmla="*/ 3599318 h 5548701"/>
                <a:gd name="connsiteX64" fmla="*/ 1054920 w 4016834"/>
                <a:gd name="connsiteY64" fmla="*/ 3580857 h 5548701"/>
                <a:gd name="connsiteX65" fmla="*/ 1068602 w 4016834"/>
                <a:gd name="connsiteY65" fmla="*/ 3593124 h 5548701"/>
                <a:gd name="connsiteX66" fmla="*/ 1093747 w 4016834"/>
                <a:gd name="connsiteY66" fmla="*/ 3608168 h 5548701"/>
                <a:gd name="connsiteX67" fmla="*/ 1105885 w 4016834"/>
                <a:gd name="connsiteY67" fmla="*/ 3580735 h 5548701"/>
                <a:gd name="connsiteX68" fmla="*/ 1116290 w 4016834"/>
                <a:gd name="connsiteY68" fmla="*/ 3585159 h 5548701"/>
                <a:gd name="connsiteX69" fmla="*/ 1138834 w 4016834"/>
                <a:gd name="connsiteY69" fmla="*/ 3550647 h 5548701"/>
                <a:gd name="connsiteX70" fmla="*/ 1159643 w 4016834"/>
                <a:gd name="connsiteY70" fmla="*/ 3545337 h 5548701"/>
                <a:gd name="connsiteX71" fmla="*/ 1169181 w 4016834"/>
                <a:gd name="connsiteY71" fmla="*/ 3554187 h 5548701"/>
                <a:gd name="connsiteX72" fmla="*/ 1177851 w 4016834"/>
                <a:gd name="connsiteY72" fmla="*/ 3545337 h 5548701"/>
                <a:gd name="connsiteX73" fmla="*/ 1187389 w 4016834"/>
                <a:gd name="connsiteY73" fmla="*/ 3543568 h 5548701"/>
                <a:gd name="connsiteX74" fmla="*/ 1189990 w 4016834"/>
                <a:gd name="connsiteY74" fmla="*/ 3533833 h 5548701"/>
                <a:gd name="connsiteX75" fmla="*/ 1204730 w 4016834"/>
                <a:gd name="connsiteY75" fmla="*/ 3527639 h 5548701"/>
                <a:gd name="connsiteX76" fmla="*/ 1251551 w 4016834"/>
                <a:gd name="connsiteY76" fmla="*/ 3524099 h 5548701"/>
                <a:gd name="connsiteX77" fmla="*/ 1263690 w 4016834"/>
                <a:gd name="connsiteY77" fmla="*/ 3532948 h 5548701"/>
                <a:gd name="connsiteX78" fmla="*/ 1274095 w 4016834"/>
                <a:gd name="connsiteY78" fmla="*/ 3522329 h 5548701"/>
                <a:gd name="connsiteX79" fmla="*/ 1278430 w 4016834"/>
                <a:gd name="connsiteY79" fmla="*/ 3501976 h 5548701"/>
                <a:gd name="connsiteX80" fmla="*/ 1273228 w 4016834"/>
                <a:gd name="connsiteY80" fmla="*/ 3489587 h 5548701"/>
                <a:gd name="connsiteX81" fmla="*/ 1289702 w 4016834"/>
                <a:gd name="connsiteY81" fmla="*/ 3474543 h 5548701"/>
                <a:gd name="connsiteX82" fmla="*/ 1300974 w 4016834"/>
                <a:gd name="connsiteY82" fmla="*/ 3476313 h 5548701"/>
                <a:gd name="connsiteX83" fmla="*/ 1300974 w 4016834"/>
                <a:gd name="connsiteY83" fmla="*/ 3499321 h 5548701"/>
                <a:gd name="connsiteX84" fmla="*/ 1315714 w 4016834"/>
                <a:gd name="connsiteY84" fmla="*/ 3489587 h 5548701"/>
                <a:gd name="connsiteX85" fmla="*/ 1327853 w 4016834"/>
                <a:gd name="connsiteY85" fmla="*/ 3486932 h 5548701"/>
                <a:gd name="connsiteX86" fmla="*/ 1350396 w 4016834"/>
                <a:gd name="connsiteY86" fmla="*/ 3479852 h 5548701"/>
                <a:gd name="connsiteX87" fmla="*/ 1374674 w 4016834"/>
                <a:gd name="connsiteY87" fmla="*/ 3482507 h 5548701"/>
                <a:gd name="connsiteX88" fmla="*/ 1368604 w 4016834"/>
                <a:gd name="connsiteY88" fmla="*/ 3494011 h 5548701"/>
                <a:gd name="connsiteX89" fmla="*/ 1369472 w 4016834"/>
                <a:gd name="connsiteY89" fmla="*/ 3517020 h 5548701"/>
                <a:gd name="connsiteX90" fmla="*/ 1392882 w 4016834"/>
                <a:gd name="connsiteY90" fmla="*/ 3492241 h 5548701"/>
                <a:gd name="connsiteX91" fmla="*/ 1416293 w 4016834"/>
                <a:gd name="connsiteY91" fmla="*/ 3491357 h 5548701"/>
                <a:gd name="connsiteX92" fmla="*/ 1442779 w 4016834"/>
                <a:gd name="connsiteY92" fmla="*/ 3466701 h 5548701"/>
                <a:gd name="connsiteX93" fmla="*/ 1499530 w 4016834"/>
                <a:gd name="connsiteY93" fmla="*/ 3501976 h 5548701"/>
                <a:gd name="connsiteX94" fmla="*/ 1544618 w 4016834"/>
                <a:gd name="connsiteY94" fmla="*/ 3581620 h 5548701"/>
                <a:gd name="connsiteX95" fmla="*/ 1551554 w 4016834"/>
                <a:gd name="connsiteY95" fmla="*/ 3574540 h 5548701"/>
                <a:gd name="connsiteX96" fmla="*/ 1567161 w 4016834"/>
                <a:gd name="connsiteY96" fmla="*/ 3575426 h 5548701"/>
                <a:gd name="connsiteX97" fmla="*/ 1578433 w 4016834"/>
                <a:gd name="connsiteY97" fmla="*/ 3586929 h 5548701"/>
                <a:gd name="connsiteX98" fmla="*/ 1613115 w 4016834"/>
                <a:gd name="connsiteY98" fmla="*/ 3594009 h 5548701"/>
                <a:gd name="connsiteX99" fmla="*/ 1653867 w 4016834"/>
                <a:gd name="connsiteY99" fmla="*/ 3578080 h 5548701"/>
                <a:gd name="connsiteX100" fmla="*/ 1694619 w 4016834"/>
                <a:gd name="connsiteY100" fmla="*/ 3586929 h 5548701"/>
                <a:gd name="connsiteX101" fmla="*/ 1693752 w 4016834"/>
                <a:gd name="connsiteY101" fmla="*/ 3627636 h 5548701"/>
                <a:gd name="connsiteX102" fmla="*/ 1721498 w 4016834"/>
                <a:gd name="connsiteY102" fmla="*/ 3656839 h 5548701"/>
                <a:gd name="connsiteX103" fmla="*/ 1761383 w 4016834"/>
                <a:gd name="connsiteY103" fmla="*/ 3656839 h 5548701"/>
                <a:gd name="connsiteX104" fmla="*/ 1760429 w 4016834"/>
                <a:gd name="connsiteY104" fmla="*/ 3685379 h 5548701"/>
                <a:gd name="connsiteX105" fmla="*/ 1778441 w 4016834"/>
                <a:gd name="connsiteY105" fmla="*/ 3689061 h 5548701"/>
                <a:gd name="connsiteX106" fmla="*/ 1800298 w 4016834"/>
                <a:gd name="connsiteY106" fmla="*/ 3684413 h 5548701"/>
                <a:gd name="connsiteX107" fmla="*/ 1813047 w 4016834"/>
                <a:gd name="connsiteY107" fmla="*/ 3669542 h 5548701"/>
                <a:gd name="connsiteX108" fmla="*/ 1833083 w 4016834"/>
                <a:gd name="connsiteY108" fmla="*/ 3667683 h 5548701"/>
                <a:gd name="connsiteX109" fmla="*/ 1855684 w 4016834"/>
                <a:gd name="connsiteY109" fmla="*/ 3637806 h 5548701"/>
                <a:gd name="connsiteX110" fmla="*/ 1862226 w 4016834"/>
                <a:gd name="connsiteY110" fmla="*/ 3644447 h 5548701"/>
                <a:gd name="connsiteX111" fmla="*/ 1853117 w 4016834"/>
                <a:gd name="connsiteY111" fmla="*/ 3669542 h 5548701"/>
                <a:gd name="connsiteX112" fmla="*/ 1870421 w 4016834"/>
                <a:gd name="connsiteY112" fmla="*/ 3712298 h 5548701"/>
                <a:gd name="connsiteX113" fmla="*/ 1874064 w 4016834"/>
                <a:gd name="connsiteY113" fmla="*/ 3742970 h 5548701"/>
                <a:gd name="connsiteX114" fmla="*/ 1873154 w 4016834"/>
                <a:gd name="connsiteY114" fmla="*/ 3769925 h 5548701"/>
                <a:gd name="connsiteX115" fmla="*/ 1893189 w 4016834"/>
                <a:gd name="connsiteY115" fmla="*/ 3781078 h 5548701"/>
                <a:gd name="connsiteX116" fmla="*/ 1911403 w 4016834"/>
                <a:gd name="connsiteY116" fmla="*/ 3782937 h 5548701"/>
                <a:gd name="connsiteX117" fmla="*/ 1913224 w 4016834"/>
                <a:gd name="connsiteY117" fmla="*/ 3799668 h 5548701"/>
                <a:gd name="connsiteX118" fmla="*/ 1923242 w 4016834"/>
                <a:gd name="connsiteY118" fmla="*/ 3816398 h 5548701"/>
                <a:gd name="connsiteX119" fmla="*/ 1921420 w 4016834"/>
                <a:gd name="connsiteY119" fmla="*/ 3828481 h 5548701"/>
                <a:gd name="connsiteX120" fmla="*/ 1909581 w 4016834"/>
                <a:gd name="connsiteY120" fmla="*/ 3831270 h 5548701"/>
                <a:gd name="connsiteX121" fmla="*/ 1906849 w 4016834"/>
                <a:gd name="connsiteY121" fmla="*/ 3821975 h 5548701"/>
                <a:gd name="connsiteX122" fmla="*/ 1894100 w 4016834"/>
                <a:gd name="connsiteY122" fmla="*/ 3826622 h 5548701"/>
                <a:gd name="connsiteX123" fmla="*/ 1890457 w 4016834"/>
                <a:gd name="connsiteY123" fmla="*/ 3846141 h 5548701"/>
                <a:gd name="connsiteX124" fmla="*/ 1878618 w 4016834"/>
                <a:gd name="connsiteY124" fmla="*/ 3858224 h 5548701"/>
                <a:gd name="connsiteX125" fmla="*/ 1885903 w 4016834"/>
                <a:gd name="connsiteY125" fmla="*/ 3884249 h 5548701"/>
                <a:gd name="connsiteX126" fmla="*/ 1875886 w 4016834"/>
                <a:gd name="connsiteY126" fmla="*/ 3924216 h 5548701"/>
                <a:gd name="connsiteX127" fmla="*/ 1895010 w 4016834"/>
                <a:gd name="connsiteY127" fmla="*/ 3936299 h 5548701"/>
                <a:gd name="connsiteX128" fmla="*/ 1912314 w 4016834"/>
                <a:gd name="connsiteY128" fmla="*/ 3958606 h 5548701"/>
                <a:gd name="connsiteX129" fmla="*/ 1907760 w 4016834"/>
                <a:gd name="connsiteY129" fmla="*/ 3967901 h 5548701"/>
                <a:gd name="connsiteX130" fmla="*/ 1909581 w 4016834"/>
                <a:gd name="connsiteY130" fmla="*/ 3979055 h 5548701"/>
                <a:gd name="connsiteX131" fmla="*/ 1884992 w 4016834"/>
                <a:gd name="connsiteY131" fmla="*/ 3993927 h 5548701"/>
                <a:gd name="connsiteX132" fmla="*/ 1879528 w 4016834"/>
                <a:gd name="connsiteY132" fmla="*/ 4009728 h 5548701"/>
                <a:gd name="connsiteX133" fmla="*/ 1809404 w 4016834"/>
                <a:gd name="connsiteY133" fmla="*/ 4037612 h 5548701"/>
                <a:gd name="connsiteX134" fmla="*/ 1823065 w 4016834"/>
                <a:gd name="connsiteY134" fmla="*/ 4052483 h 5548701"/>
                <a:gd name="connsiteX135" fmla="*/ 1815780 w 4016834"/>
                <a:gd name="connsiteY135" fmla="*/ 4067355 h 5548701"/>
                <a:gd name="connsiteX136" fmla="*/ 1833083 w 4016834"/>
                <a:gd name="connsiteY136" fmla="*/ 4098957 h 5548701"/>
                <a:gd name="connsiteX137" fmla="*/ 1851297 w 4016834"/>
                <a:gd name="connsiteY137" fmla="*/ 4098957 h 5548701"/>
                <a:gd name="connsiteX138" fmla="*/ 1872243 w 4016834"/>
                <a:gd name="connsiteY138" fmla="*/ 4117546 h 5548701"/>
                <a:gd name="connsiteX139" fmla="*/ 1884082 w 4016834"/>
                <a:gd name="connsiteY139" fmla="*/ 4126841 h 5548701"/>
                <a:gd name="connsiteX140" fmla="*/ 1895921 w 4016834"/>
                <a:gd name="connsiteY140" fmla="*/ 4175173 h 5548701"/>
                <a:gd name="connsiteX141" fmla="*/ 1881349 w 4016834"/>
                <a:gd name="connsiteY141" fmla="*/ 4193762 h 5548701"/>
                <a:gd name="connsiteX142" fmla="*/ 1896832 w 4016834"/>
                <a:gd name="connsiteY142" fmla="*/ 4199339 h 5548701"/>
                <a:gd name="connsiteX143" fmla="*/ 1902296 w 4016834"/>
                <a:gd name="connsiteY143" fmla="*/ 4209564 h 5548701"/>
                <a:gd name="connsiteX144" fmla="*/ 1948742 w 4016834"/>
                <a:gd name="connsiteY144" fmla="*/ 4229082 h 5548701"/>
                <a:gd name="connsiteX145" fmla="*/ 1986991 w 4016834"/>
                <a:gd name="connsiteY145" fmla="*/ 4230941 h 5548701"/>
                <a:gd name="connsiteX146" fmla="*/ 1997008 w 4016834"/>
                <a:gd name="connsiteY146" fmla="*/ 4243954 h 5548701"/>
                <a:gd name="connsiteX147" fmla="*/ 2015222 w 4016834"/>
                <a:gd name="connsiteY147" fmla="*/ 4250460 h 5548701"/>
                <a:gd name="connsiteX148" fmla="*/ 2017044 w 4016834"/>
                <a:gd name="connsiteY148" fmla="*/ 4276485 h 5548701"/>
                <a:gd name="connsiteX149" fmla="*/ 2069313 w 4016834"/>
                <a:gd name="connsiteY149" fmla="*/ 4257313 h 5548701"/>
                <a:gd name="connsiteX150" fmla="*/ 2062579 w 4016834"/>
                <a:gd name="connsiteY150" fmla="*/ 4282062 h 5548701"/>
                <a:gd name="connsiteX151" fmla="*/ 2075328 w 4016834"/>
                <a:gd name="connsiteY151" fmla="*/ 4304369 h 5548701"/>
                <a:gd name="connsiteX152" fmla="*/ 2056204 w 4016834"/>
                <a:gd name="connsiteY152" fmla="*/ 4313664 h 5548701"/>
                <a:gd name="connsiteX153" fmla="*/ 2068043 w 4016834"/>
                <a:gd name="connsiteY153" fmla="*/ 4321100 h 5548701"/>
                <a:gd name="connsiteX154" fmla="*/ 2078061 w 4016834"/>
                <a:gd name="connsiteY154" fmla="*/ 4341548 h 5548701"/>
                <a:gd name="connsiteX155" fmla="*/ 2064400 w 4016834"/>
                <a:gd name="connsiteY155" fmla="*/ 4361067 h 5548701"/>
                <a:gd name="connsiteX156" fmla="*/ 2056204 w 4016834"/>
                <a:gd name="connsiteY156" fmla="*/ 4380586 h 5548701"/>
                <a:gd name="connsiteX157" fmla="*/ 2033436 w 4016834"/>
                <a:gd name="connsiteY157" fmla="*/ 4400105 h 5548701"/>
                <a:gd name="connsiteX158" fmla="*/ 2037990 w 4016834"/>
                <a:gd name="connsiteY158" fmla="*/ 4411258 h 5548701"/>
                <a:gd name="connsiteX159" fmla="*/ 2053472 w 4016834"/>
                <a:gd name="connsiteY159" fmla="*/ 4401034 h 5548701"/>
                <a:gd name="connsiteX160" fmla="*/ 2052561 w 4016834"/>
                <a:gd name="connsiteY160" fmla="*/ 4432636 h 5548701"/>
                <a:gd name="connsiteX161" fmla="*/ 2033436 w 4016834"/>
                <a:gd name="connsiteY161" fmla="*/ 4438213 h 5548701"/>
                <a:gd name="connsiteX162" fmla="*/ 2042543 w 4016834"/>
                <a:gd name="connsiteY162" fmla="*/ 4480040 h 5548701"/>
                <a:gd name="connsiteX163" fmla="*/ 2017044 w 4016834"/>
                <a:gd name="connsiteY163" fmla="*/ 4512571 h 5548701"/>
                <a:gd name="connsiteX164" fmla="*/ 2007937 w 4016834"/>
                <a:gd name="connsiteY164" fmla="*/ 4507923 h 5548701"/>
                <a:gd name="connsiteX165" fmla="*/ 2001562 w 4016834"/>
                <a:gd name="connsiteY165" fmla="*/ 4520936 h 5548701"/>
                <a:gd name="connsiteX166" fmla="*/ 1984259 w 4016834"/>
                <a:gd name="connsiteY166" fmla="*/ 4509783 h 5548701"/>
                <a:gd name="connsiteX167" fmla="*/ 1950563 w 4016834"/>
                <a:gd name="connsiteY167" fmla="*/ 4519077 h 5548701"/>
                <a:gd name="connsiteX168" fmla="*/ 1963313 w 4016834"/>
                <a:gd name="connsiteY168" fmla="*/ 4536737 h 5548701"/>
                <a:gd name="connsiteX169" fmla="*/ 1934170 w 4016834"/>
                <a:gd name="connsiteY169" fmla="*/ 4572057 h 5548701"/>
                <a:gd name="connsiteX170" fmla="*/ 1926885 w 4016834"/>
                <a:gd name="connsiteY170" fmla="*/ 4600870 h 5548701"/>
                <a:gd name="connsiteX171" fmla="*/ 1898653 w 4016834"/>
                <a:gd name="connsiteY171" fmla="*/ 4582281 h 5548701"/>
                <a:gd name="connsiteX172" fmla="*/ 1865868 w 4016834"/>
                <a:gd name="connsiteY172" fmla="*/ 4631543 h 5548701"/>
                <a:gd name="connsiteX173" fmla="*/ 1869511 w 4016834"/>
                <a:gd name="connsiteY173" fmla="*/ 4645485 h 5548701"/>
                <a:gd name="connsiteX174" fmla="*/ 1869511 w 4016834"/>
                <a:gd name="connsiteY174" fmla="*/ 4657568 h 5548701"/>
                <a:gd name="connsiteX175" fmla="*/ 1884992 w 4016834"/>
                <a:gd name="connsiteY175" fmla="*/ 4678016 h 5548701"/>
                <a:gd name="connsiteX176" fmla="*/ 1876796 w 4016834"/>
                <a:gd name="connsiteY176" fmla="*/ 4700324 h 5548701"/>
                <a:gd name="connsiteX177" fmla="*/ 1880439 w 4016834"/>
                <a:gd name="connsiteY177" fmla="*/ 4714266 h 5548701"/>
                <a:gd name="connsiteX178" fmla="*/ 1874976 w 4016834"/>
                <a:gd name="connsiteY178" fmla="*/ 4726348 h 5548701"/>
                <a:gd name="connsiteX179" fmla="*/ 1886814 w 4016834"/>
                <a:gd name="connsiteY179" fmla="*/ 4729137 h 5548701"/>
                <a:gd name="connsiteX180" fmla="*/ 1911403 w 4016834"/>
                <a:gd name="connsiteY180" fmla="*/ 4765386 h 5548701"/>
                <a:gd name="connsiteX181" fmla="*/ 1944188 w 4016834"/>
                <a:gd name="connsiteY181" fmla="*/ 4783976 h 5548701"/>
                <a:gd name="connsiteX182" fmla="*/ 1942366 w 4016834"/>
                <a:gd name="connsiteY182" fmla="*/ 4806283 h 5548701"/>
                <a:gd name="connsiteX183" fmla="*/ 1965369 w 4016834"/>
                <a:gd name="connsiteY183" fmla="*/ 4849738 h 5548701"/>
                <a:gd name="connsiteX184" fmla="*/ 1997919 w 4016834"/>
                <a:gd name="connsiteY184" fmla="*/ 4851827 h 5548701"/>
                <a:gd name="connsiteX185" fmla="*/ 2058025 w 4016834"/>
                <a:gd name="connsiteY185" fmla="*/ 4830450 h 5548701"/>
                <a:gd name="connsiteX186" fmla="*/ 2153649 w 4016834"/>
                <a:gd name="connsiteY186" fmla="*/ 4863910 h 5548701"/>
                <a:gd name="connsiteX187" fmla="*/ 2186433 w 4016834"/>
                <a:gd name="connsiteY187" fmla="*/ 4963364 h 5548701"/>
                <a:gd name="connsiteX188" fmla="*/ 2386787 w 4016834"/>
                <a:gd name="connsiteY188" fmla="*/ 5174353 h 5548701"/>
                <a:gd name="connsiteX189" fmla="*/ 2560730 w 4016834"/>
                <a:gd name="connsiteY189" fmla="*/ 5239416 h 5548701"/>
                <a:gd name="connsiteX190" fmla="*/ 2702849 w 4016834"/>
                <a:gd name="connsiteY190" fmla="*/ 5188594 h 5548701"/>
                <a:gd name="connsiteX191" fmla="*/ 2821189 w 4016834"/>
                <a:gd name="connsiteY191" fmla="*/ 5291466 h 5548701"/>
                <a:gd name="connsiteX192" fmla="*/ 2958705 w 4016834"/>
                <a:gd name="connsiteY192" fmla="*/ 5242204 h 5548701"/>
                <a:gd name="connsiteX193" fmla="*/ 3220075 w 4016834"/>
                <a:gd name="connsiteY193" fmla="*/ 5432745 h 5548701"/>
                <a:gd name="connsiteX194" fmla="*/ 3442059 w 4016834"/>
                <a:gd name="connsiteY194" fmla="*/ 5548701 h 5548701"/>
                <a:gd name="connsiteX195" fmla="*/ 3593461 w 4016834"/>
                <a:gd name="connsiteY195" fmla="*/ 5386271 h 5548701"/>
                <a:gd name="connsiteX196" fmla="*/ 3788350 w 4016834"/>
                <a:gd name="connsiteY196" fmla="*/ 4829519 h 5548701"/>
                <a:gd name="connsiteX197" fmla="*/ 3955918 w 4016834"/>
                <a:gd name="connsiteY197" fmla="*/ 4653849 h 5548701"/>
                <a:gd name="connsiteX198" fmla="*/ 3909952 w 4016834"/>
                <a:gd name="connsiteY198" fmla="*/ 4539470 h 5548701"/>
                <a:gd name="connsiteX199" fmla="*/ 3974831 w 4016834"/>
                <a:gd name="connsiteY199" fmla="*/ 4448013 h 5548701"/>
                <a:gd name="connsiteX200" fmla="*/ 3977399 w 4016834"/>
                <a:gd name="connsiteY200" fmla="*/ 4377921 h 5548701"/>
                <a:gd name="connsiteX201" fmla="*/ 3998853 w 4016834"/>
                <a:gd name="connsiteY201" fmla="*/ 4255308 h 5548701"/>
                <a:gd name="connsiteX202" fmla="*/ 3707685 w 4016834"/>
                <a:gd name="connsiteY202" fmla="*/ 3801921 h 5548701"/>
                <a:gd name="connsiteX203" fmla="*/ 3737830 w 4016834"/>
                <a:gd name="connsiteY203" fmla="*/ 3289455 h 5548701"/>
                <a:gd name="connsiteX204" fmla="*/ 3446427 w 4016834"/>
                <a:gd name="connsiteY204" fmla="*/ 2666457 h 5548701"/>
                <a:gd name="connsiteX205" fmla="*/ 2853575 w 4016834"/>
                <a:gd name="connsiteY205" fmla="*/ 2676506 h 5548701"/>
                <a:gd name="connsiteX206" fmla="*/ 2572221 w 4016834"/>
                <a:gd name="connsiteY206" fmla="*/ 2475539 h 5548701"/>
                <a:gd name="connsiteX207" fmla="*/ 2793285 w 4016834"/>
                <a:gd name="connsiteY207" fmla="*/ 2274572 h 5548701"/>
                <a:gd name="connsiteX208" fmla="*/ 2873671 w 4016834"/>
                <a:gd name="connsiteY208" fmla="*/ 2013314 h 5548701"/>
                <a:gd name="connsiteX209" fmla="*/ 3144977 w 4016834"/>
                <a:gd name="connsiteY209" fmla="*/ 1782202 h 5548701"/>
                <a:gd name="connsiteX210" fmla="*/ 2984203 w 4016834"/>
                <a:gd name="connsiteY210" fmla="*/ 1330027 h 5548701"/>
                <a:gd name="connsiteX211" fmla="*/ 3165074 w 4016834"/>
                <a:gd name="connsiteY211" fmla="*/ 1108963 h 5548701"/>
                <a:gd name="connsiteX212" fmla="*/ 3438708 w 4016834"/>
                <a:gd name="connsiteY212" fmla="*/ 708324 h 5548701"/>
                <a:gd name="connsiteX213" fmla="*/ 3377270 w 4016834"/>
                <a:gd name="connsiteY213" fmla="*/ 563993 h 5548701"/>
                <a:gd name="connsiteX214" fmla="*/ 3316598 w 4016834"/>
                <a:gd name="connsiteY214" fmla="*/ 440404 h 5548701"/>
                <a:gd name="connsiteX215" fmla="*/ 3332784 w 4016834"/>
                <a:gd name="connsiteY215" fmla="*/ 263417 h 5548701"/>
                <a:gd name="connsiteX216" fmla="*/ 3106192 w 4016834"/>
                <a:gd name="connsiteY216" fmla="*/ 128907 h 5548701"/>
                <a:gd name="connsiteX217" fmla="*/ 3124462 w 4016834"/>
                <a:gd name="connsiteY217" fmla="*/ 12400 h 5548701"/>
                <a:gd name="connsiteX218" fmla="*/ 3020642 w 4016834"/>
                <a:gd name="connsiteY218" fmla="*/ 1477 h 5548701"/>
                <a:gd name="connsiteX219" fmla="*/ 2958526 w 4016834"/>
                <a:gd name="connsiteY219" fmla="*/ 38129 h 5548701"/>
                <a:gd name="connsiteX220" fmla="*/ 2965150 w 4016834"/>
                <a:gd name="connsiteY220" fmla="*/ 223300 h 5548701"/>
                <a:gd name="connsiteX221" fmla="*/ 2780177 w 4016834"/>
                <a:gd name="connsiteY221" fmla="*/ 305894 h 5548701"/>
                <a:gd name="connsiteX222" fmla="*/ 2762617 w 4016834"/>
                <a:gd name="connsiteY222" fmla="*/ 448814 h 5548701"/>
                <a:gd name="connsiteX0" fmla="*/ 2762617 w 3981605"/>
                <a:gd name="connsiteY0" fmla="*/ 448814 h 5548701"/>
                <a:gd name="connsiteX1" fmla="*/ 2424105 w 3981605"/>
                <a:gd name="connsiteY1" fmla="*/ 558395 h 5548701"/>
                <a:gd name="connsiteX2" fmla="*/ 2293527 w 3981605"/>
                <a:gd name="connsiteY2" fmla="*/ 545493 h 5548701"/>
                <a:gd name="connsiteX3" fmla="*/ 2241444 w 3981605"/>
                <a:gd name="connsiteY3" fmla="*/ 716503 h 5548701"/>
                <a:gd name="connsiteX4" fmla="*/ 2040286 w 3981605"/>
                <a:gd name="connsiteY4" fmla="*/ 792017 h 5548701"/>
                <a:gd name="connsiteX5" fmla="*/ 1996355 w 3981605"/>
                <a:gd name="connsiteY5" fmla="*/ 709423 h 5548701"/>
                <a:gd name="connsiteX6" fmla="*/ 1883059 w 3981605"/>
                <a:gd name="connsiteY6" fmla="*/ 810896 h 5548701"/>
                <a:gd name="connsiteX7" fmla="*/ 1700399 w 3981605"/>
                <a:gd name="connsiteY7" fmla="*/ 820335 h 5548701"/>
                <a:gd name="connsiteX8" fmla="*/ 1591727 w 3981605"/>
                <a:gd name="connsiteY8" fmla="*/ 910008 h 5548701"/>
                <a:gd name="connsiteX9" fmla="*/ 1478186 w 3981605"/>
                <a:gd name="connsiteY9" fmla="*/ 938674 h 5548701"/>
                <a:gd name="connsiteX10" fmla="*/ 1392881 w 3981605"/>
                <a:gd name="connsiteY10" fmla="*/ 1179028 h 5548701"/>
                <a:gd name="connsiteX11" fmla="*/ 1249527 w 3981605"/>
                <a:gd name="connsiteY11" fmla="*/ 1112953 h 5548701"/>
                <a:gd name="connsiteX12" fmla="*/ 1184787 w 3981605"/>
                <a:gd name="connsiteY12" fmla="*/ 1226224 h 5548701"/>
                <a:gd name="connsiteX13" fmla="*/ 1214845 w 3981605"/>
                <a:gd name="connsiteY13" fmla="*/ 1445687 h 5548701"/>
                <a:gd name="connsiteX14" fmla="*/ 1062243 w 3981605"/>
                <a:gd name="connsiteY14" fmla="*/ 1497603 h 5548701"/>
                <a:gd name="connsiteX15" fmla="*/ 1018312 w 3981605"/>
                <a:gd name="connsiteY15" fmla="*/ 1415010 h 5548701"/>
                <a:gd name="connsiteX16" fmla="*/ 932762 w 3981605"/>
                <a:gd name="connsiteY16" fmla="*/ 1436248 h 5548701"/>
                <a:gd name="connsiteX17" fmla="*/ 902682 w 3981605"/>
                <a:gd name="connsiteY17" fmla="*/ 1355452 h 5548701"/>
                <a:gd name="connsiteX18" fmla="*/ 646054 w 3981605"/>
                <a:gd name="connsiteY18" fmla="*/ 1443327 h 5548701"/>
                <a:gd name="connsiteX19" fmla="*/ 553567 w 3981605"/>
                <a:gd name="connsiteY19" fmla="*/ 1318257 h 5548701"/>
                <a:gd name="connsiteX20" fmla="*/ 528134 w 3981605"/>
                <a:gd name="connsiteY20" fmla="*/ 1490524 h 5548701"/>
                <a:gd name="connsiteX21" fmla="*/ 384780 w 3981605"/>
                <a:gd name="connsiteY21" fmla="*/ 1490524 h 5548701"/>
                <a:gd name="connsiteX22" fmla="*/ 289981 w 3981605"/>
                <a:gd name="connsiteY22" fmla="*/ 1625034 h 5548701"/>
                <a:gd name="connsiteX23" fmla="*/ 132783 w 3981605"/>
                <a:gd name="connsiteY23" fmla="*/ 1704252 h 5548701"/>
                <a:gd name="connsiteX24" fmla="*/ 137379 w 3981605"/>
                <a:gd name="connsiteY24" fmla="*/ 1825618 h 5548701"/>
                <a:gd name="connsiteX25" fmla="*/ 33332 w 3981605"/>
                <a:gd name="connsiteY25" fmla="*/ 1927091 h 5548701"/>
                <a:gd name="connsiteX26" fmla="*/ 6257 w 3981605"/>
                <a:gd name="connsiteY26" fmla="*/ 2273583 h 5548701"/>
                <a:gd name="connsiteX27" fmla="*/ 63390 w 3981605"/>
                <a:gd name="connsiteY27" fmla="*/ 2443891 h 5548701"/>
                <a:gd name="connsiteX28" fmla="*/ 125819 w 3981605"/>
                <a:gd name="connsiteY28" fmla="*/ 2469849 h 5548701"/>
                <a:gd name="connsiteX29" fmla="*/ 169750 w 3981605"/>
                <a:gd name="connsiteY29" fmla="*/ 2613798 h 5548701"/>
                <a:gd name="connsiteX30" fmla="*/ 358836 w 3981605"/>
                <a:gd name="connsiteY30" fmla="*/ 2804548 h 5548701"/>
                <a:gd name="connsiteX31" fmla="*/ 521198 w 3981605"/>
                <a:gd name="connsiteY31" fmla="*/ 2892257 h 5548701"/>
                <a:gd name="connsiteX32" fmla="*/ 598137 w 3981605"/>
                <a:gd name="connsiteY32" fmla="*/ 3135838 h 5548701"/>
                <a:gd name="connsiteX33" fmla="*/ 424087 w 3981605"/>
                <a:gd name="connsiteY33" fmla="*/ 3331184 h 5548701"/>
                <a:gd name="connsiteX34" fmla="*/ 292409 w 3981605"/>
                <a:gd name="connsiteY34" fmla="*/ 3556346 h 5548701"/>
                <a:gd name="connsiteX35" fmla="*/ 293251 w 3981605"/>
                <a:gd name="connsiteY35" fmla="*/ 3670361 h 5548701"/>
                <a:gd name="connsiteX36" fmla="*/ 335069 w 3981605"/>
                <a:gd name="connsiteY36" fmla="*/ 3679847 h 5548701"/>
                <a:gd name="connsiteX37" fmla="*/ 355879 w 3981605"/>
                <a:gd name="connsiteY37" fmla="*/ 3689581 h 5548701"/>
                <a:gd name="connsiteX38" fmla="*/ 379289 w 3981605"/>
                <a:gd name="connsiteY38" fmla="*/ 3682502 h 5548701"/>
                <a:gd name="connsiteX39" fmla="*/ 414839 w 3981605"/>
                <a:gd name="connsiteY39" fmla="*/ 3702855 h 5548701"/>
                <a:gd name="connsiteX40" fmla="*/ 446920 w 3981605"/>
                <a:gd name="connsiteY40" fmla="*/ 3695776 h 5548701"/>
                <a:gd name="connsiteX41" fmla="*/ 493741 w 3981605"/>
                <a:gd name="connsiteY41" fmla="*/ 3732943 h 5548701"/>
                <a:gd name="connsiteX42" fmla="*/ 522354 w 3981605"/>
                <a:gd name="connsiteY42" fmla="*/ 3724094 h 5548701"/>
                <a:gd name="connsiteX43" fmla="*/ 532759 w 3981605"/>
                <a:gd name="connsiteY43" fmla="*/ 3741792 h 5548701"/>
                <a:gd name="connsiteX44" fmla="*/ 569175 w 3981605"/>
                <a:gd name="connsiteY44" fmla="*/ 3717014 h 5548701"/>
                <a:gd name="connsiteX45" fmla="*/ 592586 w 3981605"/>
                <a:gd name="connsiteY45" fmla="*/ 3720554 h 5548701"/>
                <a:gd name="connsiteX46" fmla="*/ 610247 w 3981605"/>
                <a:gd name="connsiteY46" fmla="*/ 3714362 h 5548701"/>
                <a:gd name="connsiteX47" fmla="*/ 638542 w 3981605"/>
                <a:gd name="connsiteY47" fmla="*/ 3764424 h 5548701"/>
                <a:gd name="connsiteX48" fmla="*/ 654147 w 3981605"/>
                <a:gd name="connsiteY48" fmla="*/ 3775420 h 5548701"/>
                <a:gd name="connsiteX49" fmla="*/ 687095 w 3981605"/>
                <a:gd name="connsiteY49" fmla="*/ 3777190 h 5548701"/>
                <a:gd name="connsiteX50" fmla="*/ 692298 w 3981605"/>
                <a:gd name="connsiteY50" fmla="*/ 3751527 h 5548701"/>
                <a:gd name="connsiteX51" fmla="*/ 707038 w 3981605"/>
                <a:gd name="connsiteY51" fmla="*/ 3744447 h 5548701"/>
                <a:gd name="connsiteX52" fmla="*/ 706171 w 3981605"/>
                <a:gd name="connsiteY52" fmla="*/ 3728519 h 5548701"/>
                <a:gd name="connsiteX53" fmla="*/ 734784 w 3981605"/>
                <a:gd name="connsiteY53" fmla="*/ 3712590 h 5548701"/>
                <a:gd name="connsiteX54" fmla="*/ 751258 w 3981605"/>
                <a:gd name="connsiteY54" fmla="*/ 3718784 h 5548701"/>
                <a:gd name="connsiteX55" fmla="*/ 767732 w 3981605"/>
                <a:gd name="connsiteY55" fmla="*/ 3688697 h 5548701"/>
                <a:gd name="connsiteX56" fmla="*/ 818889 w 3981605"/>
                <a:gd name="connsiteY56" fmla="*/ 3698431 h 5548701"/>
                <a:gd name="connsiteX57" fmla="*/ 834496 w 3981605"/>
                <a:gd name="connsiteY57" fmla="*/ 3730288 h 5548701"/>
                <a:gd name="connsiteX58" fmla="*/ 868311 w 3981605"/>
                <a:gd name="connsiteY58" fmla="*/ 3683387 h 5548701"/>
                <a:gd name="connsiteX59" fmla="*/ 908196 w 3981605"/>
                <a:gd name="connsiteY59" fmla="*/ 3669228 h 5548701"/>
                <a:gd name="connsiteX60" fmla="*/ 934208 w 3981605"/>
                <a:gd name="connsiteY60" fmla="*/ 3674538 h 5548701"/>
                <a:gd name="connsiteX61" fmla="*/ 968890 w 3981605"/>
                <a:gd name="connsiteY61" fmla="*/ 3647105 h 5548701"/>
                <a:gd name="connsiteX62" fmla="*/ 994035 w 3981605"/>
                <a:gd name="connsiteY62" fmla="*/ 3640910 h 5548701"/>
                <a:gd name="connsiteX63" fmla="*/ 1026983 w 3981605"/>
                <a:gd name="connsiteY63" fmla="*/ 3599318 h 5548701"/>
                <a:gd name="connsiteX64" fmla="*/ 1054920 w 3981605"/>
                <a:gd name="connsiteY64" fmla="*/ 3580857 h 5548701"/>
                <a:gd name="connsiteX65" fmla="*/ 1068602 w 3981605"/>
                <a:gd name="connsiteY65" fmla="*/ 3593124 h 5548701"/>
                <a:gd name="connsiteX66" fmla="*/ 1093747 w 3981605"/>
                <a:gd name="connsiteY66" fmla="*/ 3608168 h 5548701"/>
                <a:gd name="connsiteX67" fmla="*/ 1105885 w 3981605"/>
                <a:gd name="connsiteY67" fmla="*/ 3580735 h 5548701"/>
                <a:gd name="connsiteX68" fmla="*/ 1116290 w 3981605"/>
                <a:gd name="connsiteY68" fmla="*/ 3585159 h 5548701"/>
                <a:gd name="connsiteX69" fmla="*/ 1138834 w 3981605"/>
                <a:gd name="connsiteY69" fmla="*/ 3550647 h 5548701"/>
                <a:gd name="connsiteX70" fmla="*/ 1159643 w 3981605"/>
                <a:gd name="connsiteY70" fmla="*/ 3545337 h 5548701"/>
                <a:gd name="connsiteX71" fmla="*/ 1169181 w 3981605"/>
                <a:gd name="connsiteY71" fmla="*/ 3554187 h 5548701"/>
                <a:gd name="connsiteX72" fmla="*/ 1177851 w 3981605"/>
                <a:gd name="connsiteY72" fmla="*/ 3545337 h 5548701"/>
                <a:gd name="connsiteX73" fmla="*/ 1187389 w 3981605"/>
                <a:gd name="connsiteY73" fmla="*/ 3543568 h 5548701"/>
                <a:gd name="connsiteX74" fmla="*/ 1189990 w 3981605"/>
                <a:gd name="connsiteY74" fmla="*/ 3533833 h 5548701"/>
                <a:gd name="connsiteX75" fmla="*/ 1204730 w 3981605"/>
                <a:gd name="connsiteY75" fmla="*/ 3527639 h 5548701"/>
                <a:gd name="connsiteX76" fmla="*/ 1251551 w 3981605"/>
                <a:gd name="connsiteY76" fmla="*/ 3524099 h 5548701"/>
                <a:gd name="connsiteX77" fmla="*/ 1263690 w 3981605"/>
                <a:gd name="connsiteY77" fmla="*/ 3532948 h 5548701"/>
                <a:gd name="connsiteX78" fmla="*/ 1274095 w 3981605"/>
                <a:gd name="connsiteY78" fmla="*/ 3522329 h 5548701"/>
                <a:gd name="connsiteX79" fmla="*/ 1278430 w 3981605"/>
                <a:gd name="connsiteY79" fmla="*/ 3501976 h 5548701"/>
                <a:gd name="connsiteX80" fmla="*/ 1273228 w 3981605"/>
                <a:gd name="connsiteY80" fmla="*/ 3489587 h 5548701"/>
                <a:gd name="connsiteX81" fmla="*/ 1289702 w 3981605"/>
                <a:gd name="connsiteY81" fmla="*/ 3474543 h 5548701"/>
                <a:gd name="connsiteX82" fmla="*/ 1300974 w 3981605"/>
                <a:gd name="connsiteY82" fmla="*/ 3476313 h 5548701"/>
                <a:gd name="connsiteX83" fmla="*/ 1300974 w 3981605"/>
                <a:gd name="connsiteY83" fmla="*/ 3499321 h 5548701"/>
                <a:gd name="connsiteX84" fmla="*/ 1315714 w 3981605"/>
                <a:gd name="connsiteY84" fmla="*/ 3489587 h 5548701"/>
                <a:gd name="connsiteX85" fmla="*/ 1327853 w 3981605"/>
                <a:gd name="connsiteY85" fmla="*/ 3486932 h 5548701"/>
                <a:gd name="connsiteX86" fmla="*/ 1350396 w 3981605"/>
                <a:gd name="connsiteY86" fmla="*/ 3479852 h 5548701"/>
                <a:gd name="connsiteX87" fmla="*/ 1374674 w 3981605"/>
                <a:gd name="connsiteY87" fmla="*/ 3482507 h 5548701"/>
                <a:gd name="connsiteX88" fmla="*/ 1368604 w 3981605"/>
                <a:gd name="connsiteY88" fmla="*/ 3494011 h 5548701"/>
                <a:gd name="connsiteX89" fmla="*/ 1369472 w 3981605"/>
                <a:gd name="connsiteY89" fmla="*/ 3517020 h 5548701"/>
                <a:gd name="connsiteX90" fmla="*/ 1392882 w 3981605"/>
                <a:gd name="connsiteY90" fmla="*/ 3492241 h 5548701"/>
                <a:gd name="connsiteX91" fmla="*/ 1416293 w 3981605"/>
                <a:gd name="connsiteY91" fmla="*/ 3491357 h 5548701"/>
                <a:gd name="connsiteX92" fmla="*/ 1442779 w 3981605"/>
                <a:gd name="connsiteY92" fmla="*/ 3466701 h 5548701"/>
                <a:gd name="connsiteX93" fmla="*/ 1499530 w 3981605"/>
                <a:gd name="connsiteY93" fmla="*/ 3501976 h 5548701"/>
                <a:gd name="connsiteX94" fmla="*/ 1544618 w 3981605"/>
                <a:gd name="connsiteY94" fmla="*/ 3581620 h 5548701"/>
                <a:gd name="connsiteX95" fmla="*/ 1551554 w 3981605"/>
                <a:gd name="connsiteY95" fmla="*/ 3574540 h 5548701"/>
                <a:gd name="connsiteX96" fmla="*/ 1567161 w 3981605"/>
                <a:gd name="connsiteY96" fmla="*/ 3575426 h 5548701"/>
                <a:gd name="connsiteX97" fmla="*/ 1578433 w 3981605"/>
                <a:gd name="connsiteY97" fmla="*/ 3586929 h 5548701"/>
                <a:gd name="connsiteX98" fmla="*/ 1613115 w 3981605"/>
                <a:gd name="connsiteY98" fmla="*/ 3594009 h 5548701"/>
                <a:gd name="connsiteX99" fmla="*/ 1653867 w 3981605"/>
                <a:gd name="connsiteY99" fmla="*/ 3578080 h 5548701"/>
                <a:gd name="connsiteX100" fmla="*/ 1694619 w 3981605"/>
                <a:gd name="connsiteY100" fmla="*/ 3586929 h 5548701"/>
                <a:gd name="connsiteX101" fmla="*/ 1693752 w 3981605"/>
                <a:gd name="connsiteY101" fmla="*/ 3627636 h 5548701"/>
                <a:gd name="connsiteX102" fmla="*/ 1721498 w 3981605"/>
                <a:gd name="connsiteY102" fmla="*/ 3656839 h 5548701"/>
                <a:gd name="connsiteX103" fmla="*/ 1761383 w 3981605"/>
                <a:gd name="connsiteY103" fmla="*/ 3656839 h 5548701"/>
                <a:gd name="connsiteX104" fmla="*/ 1760429 w 3981605"/>
                <a:gd name="connsiteY104" fmla="*/ 3685379 h 5548701"/>
                <a:gd name="connsiteX105" fmla="*/ 1778441 w 3981605"/>
                <a:gd name="connsiteY105" fmla="*/ 3689061 h 5548701"/>
                <a:gd name="connsiteX106" fmla="*/ 1800298 w 3981605"/>
                <a:gd name="connsiteY106" fmla="*/ 3684413 h 5548701"/>
                <a:gd name="connsiteX107" fmla="*/ 1813047 w 3981605"/>
                <a:gd name="connsiteY107" fmla="*/ 3669542 h 5548701"/>
                <a:gd name="connsiteX108" fmla="*/ 1833083 w 3981605"/>
                <a:gd name="connsiteY108" fmla="*/ 3667683 h 5548701"/>
                <a:gd name="connsiteX109" fmla="*/ 1855684 w 3981605"/>
                <a:gd name="connsiteY109" fmla="*/ 3637806 h 5548701"/>
                <a:gd name="connsiteX110" fmla="*/ 1862226 w 3981605"/>
                <a:gd name="connsiteY110" fmla="*/ 3644447 h 5548701"/>
                <a:gd name="connsiteX111" fmla="*/ 1853117 w 3981605"/>
                <a:gd name="connsiteY111" fmla="*/ 3669542 h 5548701"/>
                <a:gd name="connsiteX112" fmla="*/ 1870421 w 3981605"/>
                <a:gd name="connsiteY112" fmla="*/ 3712298 h 5548701"/>
                <a:gd name="connsiteX113" fmla="*/ 1874064 w 3981605"/>
                <a:gd name="connsiteY113" fmla="*/ 3742970 h 5548701"/>
                <a:gd name="connsiteX114" fmla="*/ 1873154 w 3981605"/>
                <a:gd name="connsiteY114" fmla="*/ 3769925 h 5548701"/>
                <a:gd name="connsiteX115" fmla="*/ 1893189 w 3981605"/>
                <a:gd name="connsiteY115" fmla="*/ 3781078 h 5548701"/>
                <a:gd name="connsiteX116" fmla="*/ 1911403 w 3981605"/>
                <a:gd name="connsiteY116" fmla="*/ 3782937 h 5548701"/>
                <a:gd name="connsiteX117" fmla="*/ 1913224 w 3981605"/>
                <a:gd name="connsiteY117" fmla="*/ 3799668 h 5548701"/>
                <a:gd name="connsiteX118" fmla="*/ 1923242 w 3981605"/>
                <a:gd name="connsiteY118" fmla="*/ 3816398 h 5548701"/>
                <a:gd name="connsiteX119" fmla="*/ 1921420 w 3981605"/>
                <a:gd name="connsiteY119" fmla="*/ 3828481 h 5548701"/>
                <a:gd name="connsiteX120" fmla="*/ 1909581 w 3981605"/>
                <a:gd name="connsiteY120" fmla="*/ 3831270 h 5548701"/>
                <a:gd name="connsiteX121" fmla="*/ 1906849 w 3981605"/>
                <a:gd name="connsiteY121" fmla="*/ 3821975 h 5548701"/>
                <a:gd name="connsiteX122" fmla="*/ 1894100 w 3981605"/>
                <a:gd name="connsiteY122" fmla="*/ 3826622 h 5548701"/>
                <a:gd name="connsiteX123" fmla="*/ 1890457 w 3981605"/>
                <a:gd name="connsiteY123" fmla="*/ 3846141 h 5548701"/>
                <a:gd name="connsiteX124" fmla="*/ 1878618 w 3981605"/>
                <a:gd name="connsiteY124" fmla="*/ 3858224 h 5548701"/>
                <a:gd name="connsiteX125" fmla="*/ 1885903 w 3981605"/>
                <a:gd name="connsiteY125" fmla="*/ 3884249 h 5548701"/>
                <a:gd name="connsiteX126" fmla="*/ 1875886 w 3981605"/>
                <a:gd name="connsiteY126" fmla="*/ 3924216 h 5548701"/>
                <a:gd name="connsiteX127" fmla="*/ 1895010 w 3981605"/>
                <a:gd name="connsiteY127" fmla="*/ 3936299 h 5548701"/>
                <a:gd name="connsiteX128" fmla="*/ 1912314 w 3981605"/>
                <a:gd name="connsiteY128" fmla="*/ 3958606 h 5548701"/>
                <a:gd name="connsiteX129" fmla="*/ 1907760 w 3981605"/>
                <a:gd name="connsiteY129" fmla="*/ 3967901 h 5548701"/>
                <a:gd name="connsiteX130" fmla="*/ 1909581 w 3981605"/>
                <a:gd name="connsiteY130" fmla="*/ 3979055 h 5548701"/>
                <a:gd name="connsiteX131" fmla="*/ 1884992 w 3981605"/>
                <a:gd name="connsiteY131" fmla="*/ 3993927 h 5548701"/>
                <a:gd name="connsiteX132" fmla="*/ 1879528 w 3981605"/>
                <a:gd name="connsiteY132" fmla="*/ 4009728 h 5548701"/>
                <a:gd name="connsiteX133" fmla="*/ 1809404 w 3981605"/>
                <a:gd name="connsiteY133" fmla="*/ 4037612 h 5548701"/>
                <a:gd name="connsiteX134" fmla="*/ 1823065 w 3981605"/>
                <a:gd name="connsiteY134" fmla="*/ 4052483 h 5548701"/>
                <a:gd name="connsiteX135" fmla="*/ 1815780 w 3981605"/>
                <a:gd name="connsiteY135" fmla="*/ 4067355 h 5548701"/>
                <a:gd name="connsiteX136" fmla="*/ 1833083 w 3981605"/>
                <a:gd name="connsiteY136" fmla="*/ 4098957 h 5548701"/>
                <a:gd name="connsiteX137" fmla="*/ 1851297 w 3981605"/>
                <a:gd name="connsiteY137" fmla="*/ 4098957 h 5548701"/>
                <a:gd name="connsiteX138" fmla="*/ 1872243 w 3981605"/>
                <a:gd name="connsiteY138" fmla="*/ 4117546 h 5548701"/>
                <a:gd name="connsiteX139" fmla="*/ 1884082 w 3981605"/>
                <a:gd name="connsiteY139" fmla="*/ 4126841 h 5548701"/>
                <a:gd name="connsiteX140" fmla="*/ 1895921 w 3981605"/>
                <a:gd name="connsiteY140" fmla="*/ 4175173 h 5548701"/>
                <a:gd name="connsiteX141" fmla="*/ 1881349 w 3981605"/>
                <a:gd name="connsiteY141" fmla="*/ 4193762 h 5548701"/>
                <a:gd name="connsiteX142" fmla="*/ 1896832 w 3981605"/>
                <a:gd name="connsiteY142" fmla="*/ 4199339 h 5548701"/>
                <a:gd name="connsiteX143" fmla="*/ 1902296 w 3981605"/>
                <a:gd name="connsiteY143" fmla="*/ 4209564 h 5548701"/>
                <a:gd name="connsiteX144" fmla="*/ 1948742 w 3981605"/>
                <a:gd name="connsiteY144" fmla="*/ 4229082 h 5548701"/>
                <a:gd name="connsiteX145" fmla="*/ 1986991 w 3981605"/>
                <a:gd name="connsiteY145" fmla="*/ 4230941 h 5548701"/>
                <a:gd name="connsiteX146" fmla="*/ 1997008 w 3981605"/>
                <a:gd name="connsiteY146" fmla="*/ 4243954 h 5548701"/>
                <a:gd name="connsiteX147" fmla="*/ 2015222 w 3981605"/>
                <a:gd name="connsiteY147" fmla="*/ 4250460 h 5548701"/>
                <a:gd name="connsiteX148" fmla="*/ 2017044 w 3981605"/>
                <a:gd name="connsiteY148" fmla="*/ 4276485 h 5548701"/>
                <a:gd name="connsiteX149" fmla="*/ 2069313 w 3981605"/>
                <a:gd name="connsiteY149" fmla="*/ 4257313 h 5548701"/>
                <a:gd name="connsiteX150" fmla="*/ 2062579 w 3981605"/>
                <a:gd name="connsiteY150" fmla="*/ 4282062 h 5548701"/>
                <a:gd name="connsiteX151" fmla="*/ 2075328 w 3981605"/>
                <a:gd name="connsiteY151" fmla="*/ 4304369 h 5548701"/>
                <a:gd name="connsiteX152" fmla="*/ 2056204 w 3981605"/>
                <a:gd name="connsiteY152" fmla="*/ 4313664 h 5548701"/>
                <a:gd name="connsiteX153" fmla="*/ 2068043 w 3981605"/>
                <a:gd name="connsiteY153" fmla="*/ 4321100 h 5548701"/>
                <a:gd name="connsiteX154" fmla="*/ 2078061 w 3981605"/>
                <a:gd name="connsiteY154" fmla="*/ 4341548 h 5548701"/>
                <a:gd name="connsiteX155" fmla="*/ 2064400 w 3981605"/>
                <a:gd name="connsiteY155" fmla="*/ 4361067 h 5548701"/>
                <a:gd name="connsiteX156" fmla="*/ 2056204 w 3981605"/>
                <a:gd name="connsiteY156" fmla="*/ 4380586 h 5548701"/>
                <a:gd name="connsiteX157" fmla="*/ 2033436 w 3981605"/>
                <a:gd name="connsiteY157" fmla="*/ 4400105 h 5548701"/>
                <a:gd name="connsiteX158" fmla="*/ 2037990 w 3981605"/>
                <a:gd name="connsiteY158" fmla="*/ 4411258 h 5548701"/>
                <a:gd name="connsiteX159" fmla="*/ 2053472 w 3981605"/>
                <a:gd name="connsiteY159" fmla="*/ 4401034 h 5548701"/>
                <a:gd name="connsiteX160" fmla="*/ 2052561 w 3981605"/>
                <a:gd name="connsiteY160" fmla="*/ 4432636 h 5548701"/>
                <a:gd name="connsiteX161" fmla="*/ 2033436 w 3981605"/>
                <a:gd name="connsiteY161" fmla="*/ 4438213 h 5548701"/>
                <a:gd name="connsiteX162" fmla="*/ 2042543 w 3981605"/>
                <a:gd name="connsiteY162" fmla="*/ 4480040 h 5548701"/>
                <a:gd name="connsiteX163" fmla="*/ 2017044 w 3981605"/>
                <a:gd name="connsiteY163" fmla="*/ 4512571 h 5548701"/>
                <a:gd name="connsiteX164" fmla="*/ 2007937 w 3981605"/>
                <a:gd name="connsiteY164" fmla="*/ 4507923 h 5548701"/>
                <a:gd name="connsiteX165" fmla="*/ 2001562 w 3981605"/>
                <a:gd name="connsiteY165" fmla="*/ 4520936 h 5548701"/>
                <a:gd name="connsiteX166" fmla="*/ 1984259 w 3981605"/>
                <a:gd name="connsiteY166" fmla="*/ 4509783 h 5548701"/>
                <a:gd name="connsiteX167" fmla="*/ 1950563 w 3981605"/>
                <a:gd name="connsiteY167" fmla="*/ 4519077 h 5548701"/>
                <a:gd name="connsiteX168" fmla="*/ 1963313 w 3981605"/>
                <a:gd name="connsiteY168" fmla="*/ 4536737 h 5548701"/>
                <a:gd name="connsiteX169" fmla="*/ 1934170 w 3981605"/>
                <a:gd name="connsiteY169" fmla="*/ 4572057 h 5548701"/>
                <a:gd name="connsiteX170" fmla="*/ 1926885 w 3981605"/>
                <a:gd name="connsiteY170" fmla="*/ 4600870 h 5548701"/>
                <a:gd name="connsiteX171" fmla="*/ 1898653 w 3981605"/>
                <a:gd name="connsiteY171" fmla="*/ 4582281 h 5548701"/>
                <a:gd name="connsiteX172" fmla="*/ 1865868 w 3981605"/>
                <a:gd name="connsiteY172" fmla="*/ 4631543 h 5548701"/>
                <a:gd name="connsiteX173" fmla="*/ 1869511 w 3981605"/>
                <a:gd name="connsiteY173" fmla="*/ 4645485 h 5548701"/>
                <a:gd name="connsiteX174" fmla="*/ 1869511 w 3981605"/>
                <a:gd name="connsiteY174" fmla="*/ 4657568 h 5548701"/>
                <a:gd name="connsiteX175" fmla="*/ 1884992 w 3981605"/>
                <a:gd name="connsiteY175" fmla="*/ 4678016 h 5548701"/>
                <a:gd name="connsiteX176" fmla="*/ 1876796 w 3981605"/>
                <a:gd name="connsiteY176" fmla="*/ 4700324 h 5548701"/>
                <a:gd name="connsiteX177" fmla="*/ 1880439 w 3981605"/>
                <a:gd name="connsiteY177" fmla="*/ 4714266 h 5548701"/>
                <a:gd name="connsiteX178" fmla="*/ 1874976 w 3981605"/>
                <a:gd name="connsiteY178" fmla="*/ 4726348 h 5548701"/>
                <a:gd name="connsiteX179" fmla="*/ 1886814 w 3981605"/>
                <a:gd name="connsiteY179" fmla="*/ 4729137 h 5548701"/>
                <a:gd name="connsiteX180" fmla="*/ 1911403 w 3981605"/>
                <a:gd name="connsiteY180" fmla="*/ 4765386 h 5548701"/>
                <a:gd name="connsiteX181" fmla="*/ 1944188 w 3981605"/>
                <a:gd name="connsiteY181" fmla="*/ 4783976 h 5548701"/>
                <a:gd name="connsiteX182" fmla="*/ 1942366 w 3981605"/>
                <a:gd name="connsiteY182" fmla="*/ 4806283 h 5548701"/>
                <a:gd name="connsiteX183" fmla="*/ 1965369 w 3981605"/>
                <a:gd name="connsiteY183" fmla="*/ 4849738 h 5548701"/>
                <a:gd name="connsiteX184" fmla="*/ 1997919 w 3981605"/>
                <a:gd name="connsiteY184" fmla="*/ 4851827 h 5548701"/>
                <a:gd name="connsiteX185" fmla="*/ 2058025 w 3981605"/>
                <a:gd name="connsiteY185" fmla="*/ 4830450 h 5548701"/>
                <a:gd name="connsiteX186" fmla="*/ 2153649 w 3981605"/>
                <a:gd name="connsiteY186" fmla="*/ 4863910 h 5548701"/>
                <a:gd name="connsiteX187" fmla="*/ 2186433 w 3981605"/>
                <a:gd name="connsiteY187" fmla="*/ 4963364 h 5548701"/>
                <a:gd name="connsiteX188" fmla="*/ 2386787 w 3981605"/>
                <a:gd name="connsiteY188" fmla="*/ 5174353 h 5548701"/>
                <a:gd name="connsiteX189" fmla="*/ 2560730 w 3981605"/>
                <a:gd name="connsiteY189" fmla="*/ 5239416 h 5548701"/>
                <a:gd name="connsiteX190" fmla="*/ 2702849 w 3981605"/>
                <a:gd name="connsiteY190" fmla="*/ 5188594 h 5548701"/>
                <a:gd name="connsiteX191" fmla="*/ 2821189 w 3981605"/>
                <a:gd name="connsiteY191" fmla="*/ 5291466 h 5548701"/>
                <a:gd name="connsiteX192" fmla="*/ 2958705 w 3981605"/>
                <a:gd name="connsiteY192" fmla="*/ 5242204 h 5548701"/>
                <a:gd name="connsiteX193" fmla="*/ 3220075 w 3981605"/>
                <a:gd name="connsiteY193" fmla="*/ 5432745 h 5548701"/>
                <a:gd name="connsiteX194" fmla="*/ 3442059 w 3981605"/>
                <a:gd name="connsiteY194" fmla="*/ 5548701 h 5548701"/>
                <a:gd name="connsiteX195" fmla="*/ 3593461 w 3981605"/>
                <a:gd name="connsiteY195" fmla="*/ 5386271 h 5548701"/>
                <a:gd name="connsiteX196" fmla="*/ 3788350 w 3981605"/>
                <a:gd name="connsiteY196" fmla="*/ 4829519 h 5548701"/>
                <a:gd name="connsiteX197" fmla="*/ 3955918 w 3981605"/>
                <a:gd name="connsiteY197" fmla="*/ 4653849 h 5548701"/>
                <a:gd name="connsiteX198" fmla="*/ 3909952 w 3981605"/>
                <a:gd name="connsiteY198" fmla="*/ 4539470 h 5548701"/>
                <a:gd name="connsiteX199" fmla="*/ 3974831 w 3981605"/>
                <a:gd name="connsiteY199" fmla="*/ 4448013 h 5548701"/>
                <a:gd name="connsiteX200" fmla="*/ 3977399 w 3981605"/>
                <a:gd name="connsiteY200" fmla="*/ 4377921 h 5548701"/>
                <a:gd name="connsiteX201" fmla="*/ 3926919 w 3981605"/>
                <a:gd name="connsiteY201" fmla="*/ 4233021 h 5548701"/>
                <a:gd name="connsiteX202" fmla="*/ 3707685 w 3981605"/>
                <a:gd name="connsiteY202" fmla="*/ 3801921 h 5548701"/>
                <a:gd name="connsiteX203" fmla="*/ 3737830 w 3981605"/>
                <a:gd name="connsiteY203" fmla="*/ 3289455 h 5548701"/>
                <a:gd name="connsiteX204" fmla="*/ 3446427 w 3981605"/>
                <a:gd name="connsiteY204" fmla="*/ 2666457 h 5548701"/>
                <a:gd name="connsiteX205" fmla="*/ 2853575 w 3981605"/>
                <a:gd name="connsiteY205" fmla="*/ 2676506 h 5548701"/>
                <a:gd name="connsiteX206" fmla="*/ 2572221 w 3981605"/>
                <a:gd name="connsiteY206" fmla="*/ 2475539 h 5548701"/>
                <a:gd name="connsiteX207" fmla="*/ 2793285 w 3981605"/>
                <a:gd name="connsiteY207" fmla="*/ 2274572 h 5548701"/>
                <a:gd name="connsiteX208" fmla="*/ 2873671 w 3981605"/>
                <a:gd name="connsiteY208" fmla="*/ 2013314 h 5548701"/>
                <a:gd name="connsiteX209" fmla="*/ 3144977 w 3981605"/>
                <a:gd name="connsiteY209" fmla="*/ 1782202 h 5548701"/>
                <a:gd name="connsiteX210" fmla="*/ 2984203 w 3981605"/>
                <a:gd name="connsiteY210" fmla="*/ 1330027 h 5548701"/>
                <a:gd name="connsiteX211" fmla="*/ 3165074 w 3981605"/>
                <a:gd name="connsiteY211" fmla="*/ 1108963 h 5548701"/>
                <a:gd name="connsiteX212" fmla="*/ 3438708 w 3981605"/>
                <a:gd name="connsiteY212" fmla="*/ 708324 h 5548701"/>
                <a:gd name="connsiteX213" fmla="*/ 3377270 w 3981605"/>
                <a:gd name="connsiteY213" fmla="*/ 563993 h 5548701"/>
                <a:gd name="connsiteX214" fmla="*/ 3316598 w 3981605"/>
                <a:gd name="connsiteY214" fmla="*/ 440404 h 5548701"/>
                <a:gd name="connsiteX215" fmla="*/ 3332784 w 3981605"/>
                <a:gd name="connsiteY215" fmla="*/ 263417 h 5548701"/>
                <a:gd name="connsiteX216" fmla="*/ 3106192 w 3981605"/>
                <a:gd name="connsiteY216" fmla="*/ 128907 h 5548701"/>
                <a:gd name="connsiteX217" fmla="*/ 3124462 w 3981605"/>
                <a:gd name="connsiteY217" fmla="*/ 12400 h 5548701"/>
                <a:gd name="connsiteX218" fmla="*/ 3020642 w 3981605"/>
                <a:gd name="connsiteY218" fmla="*/ 1477 h 5548701"/>
                <a:gd name="connsiteX219" fmla="*/ 2958526 w 3981605"/>
                <a:gd name="connsiteY219" fmla="*/ 38129 h 5548701"/>
                <a:gd name="connsiteX220" fmla="*/ 2965150 w 3981605"/>
                <a:gd name="connsiteY220" fmla="*/ 223300 h 5548701"/>
                <a:gd name="connsiteX221" fmla="*/ 2780177 w 3981605"/>
                <a:gd name="connsiteY221" fmla="*/ 305894 h 5548701"/>
                <a:gd name="connsiteX222" fmla="*/ 2762617 w 3981605"/>
                <a:gd name="connsiteY222" fmla="*/ 448814 h 5548701"/>
                <a:gd name="connsiteX0" fmla="*/ 2762617 w 4008475"/>
                <a:gd name="connsiteY0" fmla="*/ 448814 h 5548701"/>
                <a:gd name="connsiteX1" fmla="*/ 2424105 w 4008475"/>
                <a:gd name="connsiteY1" fmla="*/ 558395 h 5548701"/>
                <a:gd name="connsiteX2" fmla="*/ 2293527 w 4008475"/>
                <a:gd name="connsiteY2" fmla="*/ 545493 h 5548701"/>
                <a:gd name="connsiteX3" fmla="*/ 2241444 w 4008475"/>
                <a:gd name="connsiteY3" fmla="*/ 716503 h 5548701"/>
                <a:gd name="connsiteX4" fmla="*/ 2040286 w 4008475"/>
                <a:gd name="connsiteY4" fmla="*/ 792017 h 5548701"/>
                <a:gd name="connsiteX5" fmla="*/ 1996355 w 4008475"/>
                <a:gd name="connsiteY5" fmla="*/ 709423 h 5548701"/>
                <a:gd name="connsiteX6" fmla="*/ 1883059 w 4008475"/>
                <a:gd name="connsiteY6" fmla="*/ 810896 h 5548701"/>
                <a:gd name="connsiteX7" fmla="*/ 1700399 w 4008475"/>
                <a:gd name="connsiteY7" fmla="*/ 820335 h 5548701"/>
                <a:gd name="connsiteX8" fmla="*/ 1591727 w 4008475"/>
                <a:gd name="connsiteY8" fmla="*/ 910008 h 5548701"/>
                <a:gd name="connsiteX9" fmla="*/ 1478186 w 4008475"/>
                <a:gd name="connsiteY9" fmla="*/ 938674 h 5548701"/>
                <a:gd name="connsiteX10" fmla="*/ 1392881 w 4008475"/>
                <a:gd name="connsiteY10" fmla="*/ 1179028 h 5548701"/>
                <a:gd name="connsiteX11" fmla="*/ 1249527 w 4008475"/>
                <a:gd name="connsiteY11" fmla="*/ 1112953 h 5548701"/>
                <a:gd name="connsiteX12" fmla="*/ 1184787 w 4008475"/>
                <a:gd name="connsiteY12" fmla="*/ 1226224 h 5548701"/>
                <a:gd name="connsiteX13" fmla="*/ 1214845 w 4008475"/>
                <a:gd name="connsiteY13" fmla="*/ 1445687 h 5548701"/>
                <a:gd name="connsiteX14" fmla="*/ 1062243 w 4008475"/>
                <a:gd name="connsiteY14" fmla="*/ 1497603 h 5548701"/>
                <a:gd name="connsiteX15" fmla="*/ 1018312 w 4008475"/>
                <a:gd name="connsiteY15" fmla="*/ 1415010 h 5548701"/>
                <a:gd name="connsiteX16" fmla="*/ 932762 w 4008475"/>
                <a:gd name="connsiteY16" fmla="*/ 1436248 h 5548701"/>
                <a:gd name="connsiteX17" fmla="*/ 902682 w 4008475"/>
                <a:gd name="connsiteY17" fmla="*/ 1355452 h 5548701"/>
                <a:gd name="connsiteX18" fmla="*/ 646054 w 4008475"/>
                <a:gd name="connsiteY18" fmla="*/ 1443327 h 5548701"/>
                <a:gd name="connsiteX19" fmla="*/ 553567 w 4008475"/>
                <a:gd name="connsiteY19" fmla="*/ 1318257 h 5548701"/>
                <a:gd name="connsiteX20" fmla="*/ 528134 w 4008475"/>
                <a:gd name="connsiteY20" fmla="*/ 1490524 h 5548701"/>
                <a:gd name="connsiteX21" fmla="*/ 384780 w 4008475"/>
                <a:gd name="connsiteY21" fmla="*/ 1490524 h 5548701"/>
                <a:gd name="connsiteX22" fmla="*/ 289981 w 4008475"/>
                <a:gd name="connsiteY22" fmla="*/ 1625034 h 5548701"/>
                <a:gd name="connsiteX23" fmla="*/ 132783 w 4008475"/>
                <a:gd name="connsiteY23" fmla="*/ 1704252 h 5548701"/>
                <a:gd name="connsiteX24" fmla="*/ 137379 w 4008475"/>
                <a:gd name="connsiteY24" fmla="*/ 1825618 h 5548701"/>
                <a:gd name="connsiteX25" fmla="*/ 33332 w 4008475"/>
                <a:gd name="connsiteY25" fmla="*/ 1927091 h 5548701"/>
                <a:gd name="connsiteX26" fmla="*/ 6257 w 4008475"/>
                <a:gd name="connsiteY26" fmla="*/ 2273583 h 5548701"/>
                <a:gd name="connsiteX27" fmla="*/ 63390 w 4008475"/>
                <a:gd name="connsiteY27" fmla="*/ 2443891 h 5548701"/>
                <a:gd name="connsiteX28" fmla="*/ 125819 w 4008475"/>
                <a:gd name="connsiteY28" fmla="*/ 2469849 h 5548701"/>
                <a:gd name="connsiteX29" fmla="*/ 169750 w 4008475"/>
                <a:gd name="connsiteY29" fmla="*/ 2613798 h 5548701"/>
                <a:gd name="connsiteX30" fmla="*/ 358836 w 4008475"/>
                <a:gd name="connsiteY30" fmla="*/ 2804548 h 5548701"/>
                <a:gd name="connsiteX31" fmla="*/ 521198 w 4008475"/>
                <a:gd name="connsiteY31" fmla="*/ 2892257 h 5548701"/>
                <a:gd name="connsiteX32" fmla="*/ 598137 w 4008475"/>
                <a:gd name="connsiteY32" fmla="*/ 3135838 h 5548701"/>
                <a:gd name="connsiteX33" fmla="*/ 424087 w 4008475"/>
                <a:gd name="connsiteY33" fmla="*/ 3331184 h 5548701"/>
                <a:gd name="connsiteX34" fmla="*/ 292409 w 4008475"/>
                <a:gd name="connsiteY34" fmla="*/ 3556346 h 5548701"/>
                <a:gd name="connsiteX35" fmla="*/ 293251 w 4008475"/>
                <a:gd name="connsiteY35" fmla="*/ 3670361 h 5548701"/>
                <a:gd name="connsiteX36" fmla="*/ 335069 w 4008475"/>
                <a:gd name="connsiteY36" fmla="*/ 3679847 h 5548701"/>
                <a:gd name="connsiteX37" fmla="*/ 355879 w 4008475"/>
                <a:gd name="connsiteY37" fmla="*/ 3689581 h 5548701"/>
                <a:gd name="connsiteX38" fmla="*/ 379289 w 4008475"/>
                <a:gd name="connsiteY38" fmla="*/ 3682502 h 5548701"/>
                <a:gd name="connsiteX39" fmla="*/ 414839 w 4008475"/>
                <a:gd name="connsiteY39" fmla="*/ 3702855 h 5548701"/>
                <a:gd name="connsiteX40" fmla="*/ 446920 w 4008475"/>
                <a:gd name="connsiteY40" fmla="*/ 3695776 h 5548701"/>
                <a:gd name="connsiteX41" fmla="*/ 493741 w 4008475"/>
                <a:gd name="connsiteY41" fmla="*/ 3732943 h 5548701"/>
                <a:gd name="connsiteX42" fmla="*/ 522354 w 4008475"/>
                <a:gd name="connsiteY42" fmla="*/ 3724094 h 5548701"/>
                <a:gd name="connsiteX43" fmla="*/ 532759 w 4008475"/>
                <a:gd name="connsiteY43" fmla="*/ 3741792 h 5548701"/>
                <a:gd name="connsiteX44" fmla="*/ 569175 w 4008475"/>
                <a:gd name="connsiteY44" fmla="*/ 3717014 h 5548701"/>
                <a:gd name="connsiteX45" fmla="*/ 592586 w 4008475"/>
                <a:gd name="connsiteY45" fmla="*/ 3720554 h 5548701"/>
                <a:gd name="connsiteX46" fmla="*/ 610247 w 4008475"/>
                <a:gd name="connsiteY46" fmla="*/ 3714362 h 5548701"/>
                <a:gd name="connsiteX47" fmla="*/ 638542 w 4008475"/>
                <a:gd name="connsiteY47" fmla="*/ 3764424 h 5548701"/>
                <a:gd name="connsiteX48" fmla="*/ 654147 w 4008475"/>
                <a:gd name="connsiteY48" fmla="*/ 3775420 h 5548701"/>
                <a:gd name="connsiteX49" fmla="*/ 687095 w 4008475"/>
                <a:gd name="connsiteY49" fmla="*/ 3777190 h 5548701"/>
                <a:gd name="connsiteX50" fmla="*/ 692298 w 4008475"/>
                <a:gd name="connsiteY50" fmla="*/ 3751527 h 5548701"/>
                <a:gd name="connsiteX51" fmla="*/ 707038 w 4008475"/>
                <a:gd name="connsiteY51" fmla="*/ 3744447 h 5548701"/>
                <a:gd name="connsiteX52" fmla="*/ 706171 w 4008475"/>
                <a:gd name="connsiteY52" fmla="*/ 3728519 h 5548701"/>
                <a:gd name="connsiteX53" fmla="*/ 734784 w 4008475"/>
                <a:gd name="connsiteY53" fmla="*/ 3712590 h 5548701"/>
                <a:gd name="connsiteX54" fmla="*/ 751258 w 4008475"/>
                <a:gd name="connsiteY54" fmla="*/ 3718784 h 5548701"/>
                <a:gd name="connsiteX55" fmla="*/ 767732 w 4008475"/>
                <a:gd name="connsiteY55" fmla="*/ 3688697 h 5548701"/>
                <a:gd name="connsiteX56" fmla="*/ 818889 w 4008475"/>
                <a:gd name="connsiteY56" fmla="*/ 3698431 h 5548701"/>
                <a:gd name="connsiteX57" fmla="*/ 834496 w 4008475"/>
                <a:gd name="connsiteY57" fmla="*/ 3730288 h 5548701"/>
                <a:gd name="connsiteX58" fmla="*/ 868311 w 4008475"/>
                <a:gd name="connsiteY58" fmla="*/ 3683387 h 5548701"/>
                <a:gd name="connsiteX59" fmla="*/ 908196 w 4008475"/>
                <a:gd name="connsiteY59" fmla="*/ 3669228 h 5548701"/>
                <a:gd name="connsiteX60" fmla="*/ 934208 w 4008475"/>
                <a:gd name="connsiteY60" fmla="*/ 3674538 h 5548701"/>
                <a:gd name="connsiteX61" fmla="*/ 968890 w 4008475"/>
                <a:gd name="connsiteY61" fmla="*/ 3647105 h 5548701"/>
                <a:gd name="connsiteX62" fmla="*/ 994035 w 4008475"/>
                <a:gd name="connsiteY62" fmla="*/ 3640910 h 5548701"/>
                <a:gd name="connsiteX63" fmla="*/ 1026983 w 4008475"/>
                <a:gd name="connsiteY63" fmla="*/ 3599318 h 5548701"/>
                <a:gd name="connsiteX64" fmla="*/ 1054920 w 4008475"/>
                <a:gd name="connsiteY64" fmla="*/ 3580857 h 5548701"/>
                <a:gd name="connsiteX65" fmla="*/ 1068602 w 4008475"/>
                <a:gd name="connsiteY65" fmla="*/ 3593124 h 5548701"/>
                <a:gd name="connsiteX66" fmla="*/ 1093747 w 4008475"/>
                <a:gd name="connsiteY66" fmla="*/ 3608168 h 5548701"/>
                <a:gd name="connsiteX67" fmla="*/ 1105885 w 4008475"/>
                <a:gd name="connsiteY67" fmla="*/ 3580735 h 5548701"/>
                <a:gd name="connsiteX68" fmla="*/ 1116290 w 4008475"/>
                <a:gd name="connsiteY68" fmla="*/ 3585159 h 5548701"/>
                <a:gd name="connsiteX69" fmla="*/ 1138834 w 4008475"/>
                <a:gd name="connsiteY69" fmla="*/ 3550647 h 5548701"/>
                <a:gd name="connsiteX70" fmla="*/ 1159643 w 4008475"/>
                <a:gd name="connsiteY70" fmla="*/ 3545337 h 5548701"/>
                <a:gd name="connsiteX71" fmla="*/ 1169181 w 4008475"/>
                <a:gd name="connsiteY71" fmla="*/ 3554187 h 5548701"/>
                <a:gd name="connsiteX72" fmla="*/ 1177851 w 4008475"/>
                <a:gd name="connsiteY72" fmla="*/ 3545337 h 5548701"/>
                <a:gd name="connsiteX73" fmla="*/ 1187389 w 4008475"/>
                <a:gd name="connsiteY73" fmla="*/ 3543568 h 5548701"/>
                <a:gd name="connsiteX74" fmla="*/ 1189990 w 4008475"/>
                <a:gd name="connsiteY74" fmla="*/ 3533833 h 5548701"/>
                <a:gd name="connsiteX75" fmla="*/ 1204730 w 4008475"/>
                <a:gd name="connsiteY75" fmla="*/ 3527639 h 5548701"/>
                <a:gd name="connsiteX76" fmla="*/ 1251551 w 4008475"/>
                <a:gd name="connsiteY76" fmla="*/ 3524099 h 5548701"/>
                <a:gd name="connsiteX77" fmla="*/ 1263690 w 4008475"/>
                <a:gd name="connsiteY77" fmla="*/ 3532948 h 5548701"/>
                <a:gd name="connsiteX78" fmla="*/ 1274095 w 4008475"/>
                <a:gd name="connsiteY78" fmla="*/ 3522329 h 5548701"/>
                <a:gd name="connsiteX79" fmla="*/ 1278430 w 4008475"/>
                <a:gd name="connsiteY79" fmla="*/ 3501976 h 5548701"/>
                <a:gd name="connsiteX80" fmla="*/ 1273228 w 4008475"/>
                <a:gd name="connsiteY80" fmla="*/ 3489587 h 5548701"/>
                <a:gd name="connsiteX81" fmla="*/ 1289702 w 4008475"/>
                <a:gd name="connsiteY81" fmla="*/ 3474543 h 5548701"/>
                <a:gd name="connsiteX82" fmla="*/ 1300974 w 4008475"/>
                <a:gd name="connsiteY82" fmla="*/ 3476313 h 5548701"/>
                <a:gd name="connsiteX83" fmla="*/ 1300974 w 4008475"/>
                <a:gd name="connsiteY83" fmla="*/ 3499321 h 5548701"/>
                <a:gd name="connsiteX84" fmla="*/ 1315714 w 4008475"/>
                <a:gd name="connsiteY84" fmla="*/ 3489587 h 5548701"/>
                <a:gd name="connsiteX85" fmla="*/ 1327853 w 4008475"/>
                <a:gd name="connsiteY85" fmla="*/ 3486932 h 5548701"/>
                <a:gd name="connsiteX86" fmla="*/ 1350396 w 4008475"/>
                <a:gd name="connsiteY86" fmla="*/ 3479852 h 5548701"/>
                <a:gd name="connsiteX87" fmla="*/ 1374674 w 4008475"/>
                <a:gd name="connsiteY87" fmla="*/ 3482507 h 5548701"/>
                <a:gd name="connsiteX88" fmla="*/ 1368604 w 4008475"/>
                <a:gd name="connsiteY88" fmla="*/ 3494011 h 5548701"/>
                <a:gd name="connsiteX89" fmla="*/ 1369472 w 4008475"/>
                <a:gd name="connsiteY89" fmla="*/ 3517020 h 5548701"/>
                <a:gd name="connsiteX90" fmla="*/ 1392882 w 4008475"/>
                <a:gd name="connsiteY90" fmla="*/ 3492241 h 5548701"/>
                <a:gd name="connsiteX91" fmla="*/ 1416293 w 4008475"/>
                <a:gd name="connsiteY91" fmla="*/ 3491357 h 5548701"/>
                <a:gd name="connsiteX92" fmla="*/ 1442779 w 4008475"/>
                <a:gd name="connsiteY92" fmla="*/ 3466701 h 5548701"/>
                <a:gd name="connsiteX93" fmla="*/ 1499530 w 4008475"/>
                <a:gd name="connsiteY93" fmla="*/ 3501976 h 5548701"/>
                <a:gd name="connsiteX94" fmla="*/ 1544618 w 4008475"/>
                <a:gd name="connsiteY94" fmla="*/ 3581620 h 5548701"/>
                <a:gd name="connsiteX95" fmla="*/ 1551554 w 4008475"/>
                <a:gd name="connsiteY95" fmla="*/ 3574540 h 5548701"/>
                <a:gd name="connsiteX96" fmla="*/ 1567161 w 4008475"/>
                <a:gd name="connsiteY96" fmla="*/ 3575426 h 5548701"/>
                <a:gd name="connsiteX97" fmla="*/ 1578433 w 4008475"/>
                <a:gd name="connsiteY97" fmla="*/ 3586929 h 5548701"/>
                <a:gd name="connsiteX98" fmla="*/ 1613115 w 4008475"/>
                <a:gd name="connsiteY98" fmla="*/ 3594009 h 5548701"/>
                <a:gd name="connsiteX99" fmla="*/ 1653867 w 4008475"/>
                <a:gd name="connsiteY99" fmla="*/ 3578080 h 5548701"/>
                <a:gd name="connsiteX100" fmla="*/ 1694619 w 4008475"/>
                <a:gd name="connsiteY100" fmla="*/ 3586929 h 5548701"/>
                <a:gd name="connsiteX101" fmla="*/ 1693752 w 4008475"/>
                <a:gd name="connsiteY101" fmla="*/ 3627636 h 5548701"/>
                <a:gd name="connsiteX102" fmla="*/ 1721498 w 4008475"/>
                <a:gd name="connsiteY102" fmla="*/ 3656839 h 5548701"/>
                <a:gd name="connsiteX103" fmla="*/ 1761383 w 4008475"/>
                <a:gd name="connsiteY103" fmla="*/ 3656839 h 5548701"/>
                <a:gd name="connsiteX104" fmla="*/ 1760429 w 4008475"/>
                <a:gd name="connsiteY104" fmla="*/ 3685379 h 5548701"/>
                <a:gd name="connsiteX105" fmla="*/ 1778441 w 4008475"/>
                <a:gd name="connsiteY105" fmla="*/ 3689061 h 5548701"/>
                <a:gd name="connsiteX106" fmla="*/ 1800298 w 4008475"/>
                <a:gd name="connsiteY106" fmla="*/ 3684413 h 5548701"/>
                <a:gd name="connsiteX107" fmla="*/ 1813047 w 4008475"/>
                <a:gd name="connsiteY107" fmla="*/ 3669542 h 5548701"/>
                <a:gd name="connsiteX108" fmla="*/ 1833083 w 4008475"/>
                <a:gd name="connsiteY108" fmla="*/ 3667683 h 5548701"/>
                <a:gd name="connsiteX109" fmla="*/ 1855684 w 4008475"/>
                <a:gd name="connsiteY109" fmla="*/ 3637806 h 5548701"/>
                <a:gd name="connsiteX110" fmla="*/ 1862226 w 4008475"/>
                <a:gd name="connsiteY110" fmla="*/ 3644447 h 5548701"/>
                <a:gd name="connsiteX111" fmla="*/ 1853117 w 4008475"/>
                <a:gd name="connsiteY111" fmla="*/ 3669542 h 5548701"/>
                <a:gd name="connsiteX112" fmla="*/ 1870421 w 4008475"/>
                <a:gd name="connsiteY112" fmla="*/ 3712298 h 5548701"/>
                <a:gd name="connsiteX113" fmla="*/ 1874064 w 4008475"/>
                <a:gd name="connsiteY113" fmla="*/ 3742970 h 5548701"/>
                <a:gd name="connsiteX114" fmla="*/ 1873154 w 4008475"/>
                <a:gd name="connsiteY114" fmla="*/ 3769925 h 5548701"/>
                <a:gd name="connsiteX115" fmla="*/ 1893189 w 4008475"/>
                <a:gd name="connsiteY115" fmla="*/ 3781078 h 5548701"/>
                <a:gd name="connsiteX116" fmla="*/ 1911403 w 4008475"/>
                <a:gd name="connsiteY116" fmla="*/ 3782937 h 5548701"/>
                <a:gd name="connsiteX117" fmla="*/ 1913224 w 4008475"/>
                <a:gd name="connsiteY117" fmla="*/ 3799668 h 5548701"/>
                <a:gd name="connsiteX118" fmla="*/ 1923242 w 4008475"/>
                <a:gd name="connsiteY118" fmla="*/ 3816398 h 5548701"/>
                <a:gd name="connsiteX119" fmla="*/ 1921420 w 4008475"/>
                <a:gd name="connsiteY119" fmla="*/ 3828481 h 5548701"/>
                <a:gd name="connsiteX120" fmla="*/ 1909581 w 4008475"/>
                <a:gd name="connsiteY120" fmla="*/ 3831270 h 5548701"/>
                <a:gd name="connsiteX121" fmla="*/ 1906849 w 4008475"/>
                <a:gd name="connsiteY121" fmla="*/ 3821975 h 5548701"/>
                <a:gd name="connsiteX122" fmla="*/ 1894100 w 4008475"/>
                <a:gd name="connsiteY122" fmla="*/ 3826622 h 5548701"/>
                <a:gd name="connsiteX123" fmla="*/ 1890457 w 4008475"/>
                <a:gd name="connsiteY123" fmla="*/ 3846141 h 5548701"/>
                <a:gd name="connsiteX124" fmla="*/ 1878618 w 4008475"/>
                <a:gd name="connsiteY124" fmla="*/ 3858224 h 5548701"/>
                <a:gd name="connsiteX125" fmla="*/ 1885903 w 4008475"/>
                <a:gd name="connsiteY125" fmla="*/ 3884249 h 5548701"/>
                <a:gd name="connsiteX126" fmla="*/ 1875886 w 4008475"/>
                <a:gd name="connsiteY126" fmla="*/ 3924216 h 5548701"/>
                <a:gd name="connsiteX127" fmla="*/ 1895010 w 4008475"/>
                <a:gd name="connsiteY127" fmla="*/ 3936299 h 5548701"/>
                <a:gd name="connsiteX128" fmla="*/ 1912314 w 4008475"/>
                <a:gd name="connsiteY128" fmla="*/ 3958606 h 5548701"/>
                <a:gd name="connsiteX129" fmla="*/ 1907760 w 4008475"/>
                <a:gd name="connsiteY129" fmla="*/ 3967901 h 5548701"/>
                <a:gd name="connsiteX130" fmla="*/ 1909581 w 4008475"/>
                <a:gd name="connsiteY130" fmla="*/ 3979055 h 5548701"/>
                <a:gd name="connsiteX131" fmla="*/ 1884992 w 4008475"/>
                <a:gd name="connsiteY131" fmla="*/ 3993927 h 5548701"/>
                <a:gd name="connsiteX132" fmla="*/ 1879528 w 4008475"/>
                <a:gd name="connsiteY132" fmla="*/ 4009728 h 5548701"/>
                <a:gd name="connsiteX133" fmla="*/ 1809404 w 4008475"/>
                <a:gd name="connsiteY133" fmla="*/ 4037612 h 5548701"/>
                <a:gd name="connsiteX134" fmla="*/ 1823065 w 4008475"/>
                <a:gd name="connsiteY134" fmla="*/ 4052483 h 5548701"/>
                <a:gd name="connsiteX135" fmla="*/ 1815780 w 4008475"/>
                <a:gd name="connsiteY135" fmla="*/ 4067355 h 5548701"/>
                <a:gd name="connsiteX136" fmla="*/ 1833083 w 4008475"/>
                <a:gd name="connsiteY136" fmla="*/ 4098957 h 5548701"/>
                <a:gd name="connsiteX137" fmla="*/ 1851297 w 4008475"/>
                <a:gd name="connsiteY137" fmla="*/ 4098957 h 5548701"/>
                <a:gd name="connsiteX138" fmla="*/ 1872243 w 4008475"/>
                <a:gd name="connsiteY138" fmla="*/ 4117546 h 5548701"/>
                <a:gd name="connsiteX139" fmla="*/ 1884082 w 4008475"/>
                <a:gd name="connsiteY139" fmla="*/ 4126841 h 5548701"/>
                <a:gd name="connsiteX140" fmla="*/ 1895921 w 4008475"/>
                <a:gd name="connsiteY140" fmla="*/ 4175173 h 5548701"/>
                <a:gd name="connsiteX141" fmla="*/ 1881349 w 4008475"/>
                <a:gd name="connsiteY141" fmla="*/ 4193762 h 5548701"/>
                <a:gd name="connsiteX142" fmla="*/ 1896832 w 4008475"/>
                <a:gd name="connsiteY142" fmla="*/ 4199339 h 5548701"/>
                <a:gd name="connsiteX143" fmla="*/ 1902296 w 4008475"/>
                <a:gd name="connsiteY143" fmla="*/ 4209564 h 5548701"/>
                <a:gd name="connsiteX144" fmla="*/ 1948742 w 4008475"/>
                <a:gd name="connsiteY144" fmla="*/ 4229082 h 5548701"/>
                <a:gd name="connsiteX145" fmla="*/ 1986991 w 4008475"/>
                <a:gd name="connsiteY145" fmla="*/ 4230941 h 5548701"/>
                <a:gd name="connsiteX146" fmla="*/ 1997008 w 4008475"/>
                <a:gd name="connsiteY146" fmla="*/ 4243954 h 5548701"/>
                <a:gd name="connsiteX147" fmla="*/ 2015222 w 4008475"/>
                <a:gd name="connsiteY147" fmla="*/ 4250460 h 5548701"/>
                <a:gd name="connsiteX148" fmla="*/ 2017044 w 4008475"/>
                <a:gd name="connsiteY148" fmla="*/ 4276485 h 5548701"/>
                <a:gd name="connsiteX149" fmla="*/ 2069313 w 4008475"/>
                <a:gd name="connsiteY149" fmla="*/ 4257313 h 5548701"/>
                <a:gd name="connsiteX150" fmla="*/ 2062579 w 4008475"/>
                <a:gd name="connsiteY150" fmla="*/ 4282062 h 5548701"/>
                <a:gd name="connsiteX151" fmla="*/ 2075328 w 4008475"/>
                <a:gd name="connsiteY151" fmla="*/ 4304369 h 5548701"/>
                <a:gd name="connsiteX152" fmla="*/ 2056204 w 4008475"/>
                <a:gd name="connsiteY152" fmla="*/ 4313664 h 5548701"/>
                <a:gd name="connsiteX153" fmla="*/ 2068043 w 4008475"/>
                <a:gd name="connsiteY153" fmla="*/ 4321100 h 5548701"/>
                <a:gd name="connsiteX154" fmla="*/ 2078061 w 4008475"/>
                <a:gd name="connsiteY154" fmla="*/ 4341548 h 5548701"/>
                <a:gd name="connsiteX155" fmla="*/ 2064400 w 4008475"/>
                <a:gd name="connsiteY155" fmla="*/ 4361067 h 5548701"/>
                <a:gd name="connsiteX156" fmla="*/ 2056204 w 4008475"/>
                <a:gd name="connsiteY156" fmla="*/ 4380586 h 5548701"/>
                <a:gd name="connsiteX157" fmla="*/ 2033436 w 4008475"/>
                <a:gd name="connsiteY157" fmla="*/ 4400105 h 5548701"/>
                <a:gd name="connsiteX158" fmla="*/ 2037990 w 4008475"/>
                <a:gd name="connsiteY158" fmla="*/ 4411258 h 5548701"/>
                <a:gd name="connsiteX159" fmla="*/ 2053472 w 4008475"/>
                <a:gd name="connsiteY159" fmla="*/ 4401034 h 5548701"/>
                <a:gd name="connsiteX160" fmla="*/ 2052561 w 4008475"/>
                <a:gd name="connsiteY160" fmla="*/ 4432636 h 5548701"/>
                <a:gd name="connsiteX161" fmla="*/ 2033436 w 4008475"/>
                <a:gd name="connsiteY161" fmla="*/ 4438213 h 5548701"/>
                <a:gd name="connsiteX162" fmla="*/ 2042543 w 4008475"/>
                <a:gd name="connsiteY162" fmla="*/ 4480040 h 5548701"/>
                <a:gd name="connsiteX163" fmla="*/ 2017044 w 4008475"/>
                <a:gd name="connsiteY163" fmla="*/ 4512571 h 5548701"/>
                <a:gd name="connsiteX164" fmla="*/ 2007937 w 4008475"/>
                <a:gd name="connsiteY164" fmla="*/ 4507923 h 5548701"/>
                <a:gd name="connsiteX165" fmla="*/ 2001562 w 4008475"/>
                <a:gd name="connsiteY165" fmla="*/ 4520936 h 5548701"/>
                <a:gd name="connsiteX166" fmla="*/ 1984259 w 4008475"/>
                <a:gd name="connsiteY166" fmla="*/ 4509783 h 5548701"/>
                <a:gd name="connsiteX167" fmla="*/ 1950563 w 4008475"/>
                <a:gd name="connsiteY167" fmla="*/ 4519077 h 5548701"/>
                <a:gd name="connsiteX168" fmla="*/ 1963313 w 4008475"/>
                <a:gd name="connsiteY168" fmla="*/ 4536737 h 5548701"/>
                <a:gd name="connsiteX169" fmla="*/ 1934170 w 4008475"/>
                <a:gd name="connsiteY169" fmla="*/ 4572057 h 5548701"/>
                <a:gd name="connsiteX170" fmla="*/ 1926885 w 4008475"/>
                <a:gd name="connsiteY170" fmla="*/ 4600870 h 5548701"/>
                <a:gd name="connsiteX171" fmla="*/ 1898653 w 4008475"/>
                <a:gd name="connsiteY171" fmla="*/ 4582281 h 5548701"/>
                <a:gd name="connsiteX172" fmla="*/ 1865868 w 4008475"/>
                <a:gd name="connsiteY172" fmla="*/ 4631543 h 5548701"/>
                <a:gd name="connsiteX173" fmla="*/ 1869511 w 4008475"/>
                <a:gd name="connsiteY173" fmla="*/ 4645485 h 5548701"/>
                <a:gd name="connsiteX174" fmla="*/ 1869511 w 4008475"/>
                <a:gd name="connsiteY174" fmla="*/ 4657568 h 5548701"/>
                <a:gd name="connsiteX175" fmla="*/ 1884992 w 4008475"/>
                <a:gd name="connsiteY175" fmla="*/ 4678016 h 5548701"/>
                <a:gd name="connsiteX176" fmla="*/ 1876796 w 4008475"/>
                <a:gd name="connsiteY176" fmla="*/ 4700324 h 5548701"/>
                <a:gd name="connsiteX177" fmla="*/ 1880439 w 4008475"/>
                <a:gd name="connsiteY177" fmla="*/ 4714266 h 5548701"/>
                <a:gd name="connsiteX178" fmla="*/ 1874976 w 4008475"/>
                <a:gd name="connsiteY178" fmla="*/ 4726348 h 5548701"/>
                <a:gd name="connsiteX179" fmla="*/ 1886814 w 4008475"/>
                <a:gd name="connsiteY179" fmla="*/ 4729137 h 5548701"/>
                <a:gd name="connsiteX180" fmla="*/ 1911403 w 4008475"/>
                <a:gd name="connsiteY180" fmla="*/ 4765386 h 5548701"/>
                <a:gd name="connsiteX181" fmla="*/ 1944188 w 4008475"/>
                <a:gd name="connsiteY181" fmla="*/ 4783976 h 5548701"/>
                <a:gd name="connsiteX182" fmla="*/ 1942366 w 4008475"/>
                <a:gd name="connsiteY182" fmla="*/ 4806283 h 5548701"/>
                <a:gd name="connsiteX183" fmla="*/ 1965369 w 4008475"/>
                <a:gd name="connsiteY183" fmla="*/ 4849738 h 5548701"/>
                <a:gd name="connsiteX184" fmla="*/ 1997919 w 4008475"/>
                <a:gd name="connsiteY184" fmla="*/ 4851827 h 5548701"/>
                <a:gd name="connsiteX185" fmla="*/ 2058025 w 4008475"/>
                <a:gd name="connsiteY185" fmla="*/ 4830450 h 5548701"/>
                <a:gd name="connsiteX186" fmla="*/ 2153649 w 4008475"/>
                <a:gd name="connsiteY186" fmla="*/ 4863910 h 5548701"/>
                <a:gd name="connsiteX187" fmla="*/ 2186433 w 4008475"/>
                <a:gd name="connsiteY187" fmla="*/ 4963364 h 5548701"/>
                <a:gd name="connsiteX188" fmla="*/ 2386787 w 4008475"/>
                <a:gd name="connsiteY188" fmla="*/ 5174353 h 5548701"/>
                <a:gd name="connsiteX189" fmla="*/ 2560730 w 4008475"/>
                <a:gd name="connsiteY189" fmla="*/ 5239416 h 5548701"/>
                <a:gd name="connsiteX190" fmla="*/ 2702849 w 4008475"/>
                <a:gd name="connsiteY190" fmla="*/ 5188594 h 5548701"/>
                <a:gd name="connsiteX191" fmla="*/ 2821189 w 4008475"/>
                <a:gd name="connsiteY191" fmla="*/ 5291466 h 5548701"/>
                <a:gd name="connsiteX192" fmla="*/ 2958705 w 4008475"/>
                <a:gd name="connsiteY192" fmla="*/ 5242204 h 5548701"/>
                <a:gd name="connsiteX193" fmla="*/ 3220075 w 4008475"/>
                <a:gd name="connsiteY193" fmla="*/ 5432745 h 5548701"/>
                <a:gd name="connsiteX194" fmla="*/ 3442059 w 4008475"/>
                <a:gd name="connsiteY194" fmla="*/ 5548701 h 5548701"/>
                <a:gd name="connsiteX195" fmla="*/ 3593461 w 4008475"/>
                <a:gd name="connsiteY195" fmla="*/ 5386271 h 5548701"/>
                <a:gd name="connsiteX196" fmla="*/ 3788350 w 4008475"/>
                <a:gd name="connsiteY196" fmla="*/ 4829519 h 5548701"/>
                <a:gd name="connsiteX197" fmla="*/ 3955918 w 4008475"/>
                <a:gd name="connsiteY197" fmla="*/ 4653849 h 5548701"/>
                <a:gd name="connsiteX198" fmla="*/ 3909952 w 4008475"/>
                <a:gd name="connsiteY198" fmla="*/ 4539470 h 5548701"/>
                <a:gd name="connsiteX199" fmla="*/ 3974831 w 4008475"/>
                <a:gd name="connsiteY199" fmla="*/ 4448013 h 5548701"/>
                <a:gd name="connsiteX200" fmla="*/ 4008228 w 4008475"/>
                <a:gd name="connsiteY200" fmla="*/ 4263863 h 5548701"/>
                <a:gd name="connsiteX201" fmla="*/ 3926919 w 4008475"/>
                <a:gd name="connsiteY201" fmla="*/ 4233021 h 5548701"/>
                <a:gd name="connsiteX202" fmla="*/ 3707685 w 4008475"/>
                <a:gd name="connsiteY202" fmla="*/ 3801921 h 5548701"/>
                <a:gd name="connsiteX203" fmla="*/ 3737830 w 4008475"/>
                <a:gd name="connsiteY203" fmla="*/ 3289455 h 5548701"/>
                <a:gd name="connsiteX204" fmla="*/ 3446427 w 4008475"/>
                <a:gd name="connsiteY204" fmla="*/ 2666457 h 5548701"/>
                <a:gd name="connsiteX205" fmla="*/ 2853575 w 4008475"/>
                <a:gd name="connsiteY205" fmla="*/ 2676506 h 5548701"/>
                <a:gd name="connsiteX206" fmla="*/ 2572221 w 4008475"/>
                <a:gd name="connsiteY206" fmla="*/ 2475539 h 5548701"/>
                <a:gd name="connsiteX207" fmla="*/ 2793285 w 4008475"/>
                <a:gd name="connsiteY207" fmla="*/ 2274572 h 5548701"/>
                <a:gd name="connsiteX208" fmla="*/ 2873671 w 4008475"/>
                <a:gd name="connsiteY208" fmla="*/ 2013314 h 5548701"/>
                <a:gd name="connsiteX209" fmla="*/ 3144977 w 4008475"/>
                <a:gd name="connsiteY209" fmla="*/ 1782202 h 5548701"/>
                <a:gd name="connsiteX210" fmla="*/ 2984203 w 4008475"/>
                <a:gd name="connsiteY210" fmla="*/ 1330027 h 5548701"/>
                <a:gd name="connsiteX211" fmla="*/ 3165074 w 4008475"/>
                <a:gd name="connsiteY211" fmla="*/ 1108963 h 5548701"/>
                <a:gd name="connsiteX212" fmla="*/ 3438708 w 4008475"/>
                <a:gd name="connsiteY212" fmla="*/ 708324 h 5548701"/>
                <a:gd name="connsiteX213" fmla="*/ 3377270 w 4008475"/>
                <a:gd name="connsiteY213" fmla="*/ 563993 h 5548701"/>
                <a:gd name="connsiteX214" fmla="*/ 3316598 w 4008475"/>
                <a:gd name="connsiteY214" fmla="*/ 440404 h 5548701"/>
                <a:gd name="connsiteX215" fmla="*/ 3332784 w 4008475"/>
                <a:gd name="connsiteY215" fmla="*/ 263417 h 5548701"/>
                <a:gd name="connsiteX216" fmla="*/ 3106192 w 4008475"/>
                <a:gd name="connsiteY216" fmla="*/ 128907 h 5548701"/>
                <a:gd name="connsiteX217" fmla="*/ 3124462 w 4008475"/>
                <a:gd name="connsiteY217" fmla="*/ 12400 h 5548701"/>
                <a:gd name="connsiteX218" fmla="*/ 3020642 w 4008475"/>
                <a:gd name="connsiteY218" fmla="*/ 1477 h 5548701"/>
                <a:gd name="connsiteX219" fmla="*/ 2958526 w 4008475"/>
                <a:gd name="connsiteY219" fmla="*/ 38129 h 5548701"/>
                <a:gd name="connsiteX220" fmla="*/ 2965150 w 4008475"/>
                <a:gd name="connsiteY220" fmla="*/ 223300 h 5548701"/>
                <a:gd name="connsiteX221" fmla="*/ 2780177 w 4008475"/>
                <a:gd name="connsiteY221" fmla="*/ 305894 h 5548701"/>
                <a:gd name="connsiteX222" fmla="*/ 2762617 w 4008475"/>
                <a:gd name="connsiteY222" fmla="*/ 448814 h 5548701"/>
                <a:gd name="connsiteX0" fmla="*/ 2762617 w 4009053"/>
                <a:gd name="connsiteY0" fmla="*/ 448814 h 5548701"/>
                <a:gd name="connsiteX1" fmla="*/ 2424105 w 4009053"/>
                <a:gd name="connsiteY1" fmla="*/ 558395 h 5548701"/>
                <a:gd name="connsiteX2" fmla="*/ 2293527 w 4009053"/>
                <a:gd name="connsiteY2" fmla="*/ 545493 h 5548701"/>
                <a:gd name="connsiteX3" fmla="*/ 2241444 w 4009053"/>
                <a:gd name="connsiteY3" fmla="*/ 716503 h 5548701"/>
                <a:gd name="connsiteX4" fmla="*/ 2040286 w 4009053"/>
                <a:gd name="connsiteY4" fmla="*/ 792017 h 5548701"/>
                <a:gd name="connsiteX5" fmla="*/ 1996355 w 4009053"/>
                <a:gd name="connsiteY5" fmla="*/ 709423 h 5548701"/>
                <a:gd name="connsiteX6" fmla="*/ 1883059 w 4009053"/>
                <a:gd name="connsiteY6" fmla="*/ 810896 h 5548701"/>
                <a:gd name="connsiteX7" fmla="*/ 1700399 w 4009053"/>
                <a:gd name="connsiteY7" fmla="*/ 820335 h 5548701"/>
                <a:gd name="connsiteX8" fmla="*/ 1591727 w 4009053"/>
                <a:gd name="connsiteY8" fmla="*/ 910008 h 5548701"/>
                <a:gd name="connsiteX9" fmla="*/ 1478186 w 4009053"/>
                <a:gd name="connsiteY9" fmla="*/ 938674 h 5548701"/>
                <a:gd name="connsiteX10" fmla="*/ 1392881 w 4009053"/>
                <a:gd name="connsiteY10" fmla="*/ 1179028 h 5548701"/>
                <a:gd name="connsiteX11" fmla="*/ 1249527 w 4009053"/>
                <a:gd name="connsiteY11" fmla="*/ 1112953 h 5548701"/>
                <a:gd name="connsiteX12" fmla="*/ 1184787 w 4009053"/>
                <a:gd name="connsiteY12" fmla="*/ 1226224 h 5548701"/>
                <a:gd name="connsiteX13" fmla="*/ 1214845 w 4009053"/>
                <a:gd name="connsiteY13" fmla="*/ 1445687 h 5548701"/>
                <a:gd name="connsiteX14" fmla="*/ 1062243 w 4009053"/>
                <a:gd name="connsiteY14" fmla="*/ 1497603 h 5548701"/>
                <a:gd name="connsiteX15" fmla="*/ 1018312 w 4009053"/>
                <a:gd name="connsiteY15" fmla="*/ 1415010 h 5548701"/>
                <a:gd name="connsiteX16" fmla="*/ 932762 w 4009053"/>
                <a:gd name="connsiteY16" fmla="*/ 1436248 h 5548701"/>
                <a:gd name="connsiteX17" fmla="*/ 902682 w 4009053"/>
                <a:gd name="connsiteY17" fmla="*/ 1355452 h 5548701"/>
                <a:gd name="connsiteX18" fmla="*/ 646054 w 4009053"/>
                <a:gd name="connsiteY18" fmla="*/ 1443327 h 5548701"/>
                <a:gd name="connsiteX19" fmla="*/ 553567 w 4009053"/>
                <a:gd name="connsiteY19" fmla="*/ 1318257 h 5548701"/>
                <a:gd name="connsiteX20" fmla="*/ 528134 w 4009053"/>
                <a:gd name="connsiteY20" fmla="*/ 1490524 h 5548701"/>
                <a:gd name="connsiteX21" fmla="*/ 384780 w 4009053"/>
                <a:gd name="connsiteY21" fmla="*/ 1490524 h 5548701"/>
                <a:gd name="connsiteX22" fmla="*/ 289981 w 4009053"/>
                <a:gd name="connsiteY22" fmla="*/ 1625034 h 5548701"/>
                <a:gd name="connsiteX23" fmla="*/ 132783 w 4009053"/>
                <a:gd name="connsiteY23" fmla="*/ 1704252 h 5548701"/>
                <a:gd name="connsiteX24" fmla="*/ 137379 w 4009053"/>
                <a:gd name="connsiteY24" fmla="*/ 1825618 h 5548701"/>
                <a:gd name="connsiteX25" fmla="*/ 33332 w 4009053"/>
                <a:gd name="connsiteY25" fmla="*/ 1927091 h 5548701"/>
                <a:gd name="connsiteX26" fmla="*/ 6257 w 4009053"/>
                <a:gd name="connsiteY26" fmla="*/ 2273583 h 5548701"/>
                <a:gd name="connsiteX27" fmla="*/ 63390 w 4009053"/>
                <a:gd name="connsiteY27" fmla="*/ 2443891 h 5548701"/>
                <a:gd name="connsiteX28" fmla="*/ 125819 w 4009053"/>
                <a:gd name="connsiteY28" fmla="*/ 2469849 h 5548701"/>
                <a:gd name="connsiteX29" fmla="*/ 169750 w 4009053"/>
                <a:gd name="connsiteY29" fmla="*/ 2613798 h 5548701"/>
                <a:gd name="connsiteX30" fmla="*/ 358836 w 4009053"/>
                <a:gd name="connsiteY30" fmla="*/ 2804548 h 5548701"/>
                <a:gd name="connsiteX31" fmla="*/ 521198 w 4009053"/>
                <a:gd name="connsiteY31" fmla="*/ 2892257 h 5548701"/>
                <a:gd name="connsiteX32" fmla="*/ 598137 w 4009053"/>
                <a:gd name="connsiteY32" fmla="*/ 3135838 h 5548701"/>
                <a:gd name="connsiteX33" fmla="*/ 424087 w 4009053"/>
                <a:gd name="connsiteY33" fmla="*/ 3331184 h 5548701"/>
                <a:gd name="connsiteX34" fmla="*/ 292409 w 4009053"/>
                <a:gd name="connsiteY34" fmla="*/ 3556346 h 5548701"/>
                <a:gd name="connsiteX35" fmla="*/ 293251 w 4009053"/>
                <a:gd name="connsiteY35" fmla="*/ 3670361 h 5548701"/>
                <a:gd name="connsiteX36" fmla="*/ 335069 w 4009053"/>
                <a:gd name="connsiteY36" fmla="*/ 3679847 h 5548701"/>
                <a:gd name="connsiteX37" fmla="*/ 355879 w 4009053"/>
                <a:gd name="connsiteY37" fmla="*/ 3689581 h 5548701"/>
                <a:gd name="connsiteX38" fmla="*/ 379289 w 4009053"/>
                <a:gd name="connsiteY38" fmla="*/ 3682502 h 5548701"/>
                <a:gd name="connsiteX39" fmla="*/ 414839 w 4009053"/>
                <a:gd name="connsiteY39" fmla="*/ 3702855 h 5548701"/>
                <a:gd name="connsiteX40" fmla="*/ 446920 w 4009053"/>
                <a:gd name="connsiteY40" fmla="*/ 3695776 h 5548701"/>
                <a:gd name="connsiteX41" fmla="*/ 493741 w 4009053"/>
                <a:gd name="connsiteY41" fmla="*/ 3732943 h 5548701"/>
                <a:gd name="connsiteX42" fmla="*/ 522354 w 4009053"/>
                <a:gd name="connsiteY42" fmla="*/ 3724094 h 5548701"/>
                <a:gd name="connsiteX43" fmla="*/ 532759 w 4009053"/>
                <a:gd name="connsiteY43" fmla="*/ 3741792 h 5548701"/>
                <a:gd name="connsiteX44" fmla="*/ 569175 w 4009053"/>
                <a:gd name="connsiteY44" fmla="*/ 3717014 h 5548701"/>
                <a:gd name="connsiteX45" fmla="*/ 592586 w 4009053"/>
                <a:gd name="connsiteY45" fmla="*/ 3720554 h 5548701"/>
                <a:gd name="connsiteX46" fmla="*/ 610247 w 4009053"/>
                <a:gd name="connsiteY46" fmla="*/ 3714362 h 5548701"/>
                <a:gd name="connsiteX47" fmla="*/ 638542 w 4009053"/>
                <a:gd name="connsiteY47" fmla="*/ 3764424 h 5548701"/>
                <a:gd name="connsiteX48" fmla="*/ 654147 w 4009053"/>
                <a:gd name="connsiteY48" fmla="*/ 3775420 h 5548701"/>
                <a:gd name="connsiteX49" fmla="*/ 687095 w 4009053"/>
                <a:gd name="connsiteY49" fmla="*/ 3777190 h 5548701"/>
                <a:gd name="connsiteX50" fmla="*/ 692298 w 4009053"/>
                <a:gd name="connsiteY50" fmla="*/ 3751527 h 5548701"/>
                <a:gd name="connsiteX51" fmla="*/ 707038 w 4009053"/>
                <a:gd name="connsiteY51" fmla="*/ 3744447 h 5548701"/>
                <a:gd name="connsiteX52" fmla="*/ 706171 w 4009053"/>
                <a:gd name="connsiteY52" fmla="*/ 3728519 h 5548701"/>
                <a:gd name="connsiteX53" fmla="*/ 734784 w 4009053"/>
                <a:gd name="connsiteY53" fmla="*/ 3712590 h 5548701"/>
                <a:gd name="connsiteX54" fmla="*/ 751258 w 4009053"/>
                <a:gd name="connsiteY54" fmla="*/ 3718784 h 5548701"/>
                <a:gd name="connsiteX55" fmla="*/ 767732 w 4009053"/>
                <a:gd name="connsiteY55" fmla="*/ 3688697 h 5548701"/>
                <a:gd name="connsiteX56" fmla="*/ 818889 w 4009053"/>
                <a:gd name="connsiteY56" fmla="*/ 3698431 h 5548701"/>
                <a:gd name="connsiteX57" fmla="*/ 834496 w 4009053"/>
                <a:gd name="connsiteY57" fmla="*/ 3730288 h 5548701"/>
                <a:gd name="connsiteX58" fmla="*/ 868311 w 4009053"/>
                <a:gd name="connsiteY58" fmla="*/ 3683387 h 5548701"/>
                <a:gd name="connsiteX59" fmla="*/ 908196 w 4009053"/>
                <a:gd name="connsiteY59" fmla="*/ 3669228 h 5548701"/>
                <a:gd name="connsiteX60" fmla="*/ 934208 w 4009053"/>
                <a:gd name="connsiteY60" fmla="*/ 3674538 h 5548701"/>
                <a:gd name="connsiteX61" fmla="*/ 968890 w 4009053"/>
                <a:gd name="connsiteY61" fmla="*/ 3647105 h 5548701"/>
                <a:gd name="connsiteX62" fmla="*/ 994035 w 4009053"/>
                <a:gd name="connsiteY62" fmla="*/ 3640910 h 5548701"/>
                <a:gd name="connsiteX63" fmla="*/ 1026983 w 4009053"/>
                <a:gd name="connsiteY63" fmla="*/ 3599318 h 5548701"/>
                <a:gd name="connsiteX64" fmla="*/ 1054920 w 4009053"/>
                <a:gd name="connsiteY64" fmla="*/ 3580857 h 5548701"/>
                <a:gd name="connsiteX65" fmla="*/ 1068602 w 4009053"/>
                <a:gd name="connsiteY65" fmla="*/ 3593124 h 5548701"/>
                <a:gd name="connsiteX66" fmla="*/ 1093747 w 4009053"/>
                <a:gd name="connsiteY66" fmla="*/ 3608168 h 5548701"/>
                <a:gd name="connsiteX67" fmla="*/ 1105885 w 4009053"/>
                <a:gd name="connsiteY67" fmla="*/ 3580735 h 5548701"/>
                <a:gd name="connsiteX68" fmla="*/ 1116290 w 4009053"/>
                <a:gd name="connsiteY68" fmla="*/ 3585159 h 5548701"/>
                <a:gd name="connsiteX69" fmla="*/ 1138834 w 4009053"/>
                <a:gd name="connsiteY69" fmla="*/ 3550647 h 5548701"/>
                <a:gd name="connsiteX70" fmla="*/ 1159643 w 4009053"/>
                <a:gd name="connsiteY70" fmla="*/ 3545337 h 5548701"/>
                <a:gd name="connsiteX71" fmla="*/ 1169181 w 4009053"/>
                <a:gd name="connsiteY71" fmla="*/ 3554187 h 5548701"/>
                <a:gd name="connsiteX72" fmla="*/ 1177851 w 4009053"/>
                <a:gd name="connsiteY72" fmla="*/ 3545337 h 5548701"/>
                <a:gd name="connsiteX73" fmla="*/ 1187389 w 4009053"/>
                <a:gd name="connsiteY73" fmla="*/ 3543568 h 5548701"/>
                <a:gd name="connsiteX74" fmla="*/ 1189990 w 4009053"/>
                <a:gd name="connsiteY74" fmla="*/ 3533833 h 5548701"/>
                <a:gd name="connsiteX75" fmla="*/ 1204730 w 4009053"/>
                <a:gd name="connsiteY75" fmla="*/ 3527639 h 5548701"/>
                <a:gd name="connsiteX76" fmla="*/ 1251551 w 4009053"/>
                <a:gd name="connsiteY76" fmla="*/ 3524099 h 5548701"/>
                <a:gd name="connsiteX77" fmla="*/ 1263690 w 4009053"/>
                <a:gd name="connsiteY77" fmla="*/ 3532948 h 5548701"/>
                <a:gd name="connsiteX78" fmla="*/ 1274095 w 4009053"/>
                <a:gd name="connsiteY78" fmla="*/ 3522329 h 5548701"/>
                <a:gd name="connsiteX79" fmla="*/ 1278430 w 4009053"/>
                <a:gd name="connsiteY79" fmla="*/ 3501976 h 5548701"/>
                <a:gd name="connsiteX80" fmla="*/ 1273228 w 4009053"/>
                <a:gd name="connsiteY80" fmla="*/ 3489587 h 5548701"/>
                <a:gd name="connsiteX81" fmla="*/ 1289702 w 4009053"/>
                <a:gd name="connsiteY81" fmla="*/ 3474543 h 5548701"/>
                <a:gd name="connsiteX82" fmla="*/ 1300974 w 4009053"/>
                <a:gd name="connsiteY82" fmla="*/ 3476313 h 5548701"/>
                <a:gd name="connsiteX83" fmla="*/ 1300974 w 4009053"/>
                <a:gd name="connsiteY83" fmla="*/ 3499321 h 5548701"/>
                <a:gd name="connsiteX84" fmla="*/ 1315714 w 4009053"/>
                <a:gd name="connsiteY84" fmla="*/ 3489587 h 5548701"/>
                <a:gd name="connsiteX85" fmla="*/ 1327853 w 4009053"/>
                <a:gd name="connsiteY85" fmla="*/ 3486932 h 5548701"/>
                <a:gd name="connsiteX86" fmla="*/ 1350396 w 4009053"/>
                <a:gd name="connsiteY86" fmla="*/ 3479852 h 5548701"/>
                <a:gd name="connsiteX87" fmla="*/ 1374674 w 4009053"/>
                <a:gd name="connsiteY87" fmla="*/ 3482507 h 5548701"/>
                <a:gd name="connsiteX88" fmla="*/ 1368604 w 4009053"/>
                <a:gd name="connsiteY88" fmla="*/ 3494011 h 5548701"/>
                <a:gd name="connsiteX89" fmla="*/ 1369472 w 4009053"/>
                <a:gd name="connsiteY89" fmla="*/ 3517020 h 5548701"/>
                <a:gd name="connsiteX90" fmla="*/ 1392882 w 4009053"/>
                <a:gd name="connsiteY90" fmla="*/ 3492241 h 5548701"/>
                <a:gd name="connsiteX91" fmla="*/ 1416293 w 4009053"/>
                <a:gd name="connsiteY91" fmla="*/ 3491357 h 5548701"/>
                <a:gd name="connsiteX92" fmla="*/ 1442779 w 4009053"/>
                <a:gd name="connsiteY92" fmla="*/ 3466701 h 5548701"/>
                <a:gd name="connsiteX93" fmla="*/ 1499530 w 4009053"/>
                <a:gd name="connsiteY93" fmla="*/ 3501976 h 5548701"/>
                <a:gd name="connsiteX94" fmla="*/ 1544618 w 4009053"/>
                <a:gd name="connsiteY94" fmla="*/ 3581620 h 5548701"/>
                <a:gd name="connsiteX95" fmla="*/ 1551554 w 4009053"/>
                <a:gd name="connsiteY95" fmla="*/ 3574540 h 5548701"/>
                <a:gd name="connsiteX96" fmla="*/ 1567161 w 4009053"/>
                <a:gd name="connsiteY96" fmla="*/ 3575426 h 5548701"/>
                <a:gd name="connsiteX97" fmla="*/ 1578433 w 4009053"/>
                <a:gd name="connsiteY97" fmla="*/ 3586929 h 5548701"/>
                <a:gd name="connsiteX98" fmla="*/ 1613115 w 4009053"/>
                <a:gd name="connsiteY98" fmla="*/ 3594009 h 5548701"/>
                <a:gd name="connsiteX99" fmla="*/ 1653867 w 4009053"/>
                <a:gd name="connsiteY99" fmla="*/ 3578080 h 5548701"/>
                <a:gd name="connsiteX100" fmla="*/ 1694619 w 4009053"/>
                <a:gd name="connsiteY100" fmla="*/ 3586929 h 5548701"/>
                <a:gd name="connsiteX101" fmla="*/ 1693752 w 4009053"/>
                <a:gd name="connsiteY101" fmla="*/ 3627636 h 5548701"/>
                <a:gd name="connsiteX102" fmla="*/ 1721498 w 4009053"/>
                <a:gd name="connsiteY102" fmla="*/ 3656839 h 5548701"/>
                <a:gd name="connsiteX103" fmla="*/ 1761383 w 4009053"/>
                <a:gd name="connsiteY103" fmla="*/ 3656839 h 5548701"/>
                <a:gd name="connsiteX104" fmla="*/ 1760429 w 4009053"/>
                <a:gd name="connsiteY104" fmla="*/ 3685379 h 5548701"/>
                <a:gd name="connsiteX105" fmla="*/ 1778441 w 4009053"/>
                <a:gd name="connsiteY105" fmla="*/ 3689061 h 5548701"/>
                <a:gd name="connsiteX106" fmla="*/ 1800298 w 4009053"/>
                <a:gd name="connsiteY106" fmla="*/ 3684413 h 5548701"/>
                <a:gd name="connsiteX107" fmla="*/ 1813047 w 4009053"/>
                <a:gd name="connsiteY107" fmla="*/ 3669542 h 5548701"/>
                <a:gd name="connsiteX108" fmla="*/ 1833083 w 4009053"/>
                <a:gd name="connsiteY108" fmla="*/ 3667683 h 5548701"/>
                <a:gd name="connsiteX109" fmla="*/ 1855684 w 4009053"/>
                <a:gd name="connsiteY109" fmla="*/ 3637806 h 5548701"/>
                <a:gd name="connsiteX110" fmla="*/ 1862226 w 4009053"/>
                <a:gd name="connsiteY110" fmla="*/ 3644447 h 5548701"/>
                <a:gd name="connsiteX111" fmla="*/ 1853117 w 4009053"/>
                <a:gd name="connsiteY111" fmla="*/ 3669542 h 5548701"/>
                <a:gd name="connsiteX112" fmla="*/ 1870421 w 4009053"/>
                <a:gd name="connsiteY112" fmla="*/ 3712298 h 5548701"/>
                <a:gd name="connsiteX113" fmla="*/ 1874064 w 4009053"/>
                <a:gd name="connsiteY113" fmla="*/ 3742970 h 5548701"/>
                <a:gd name="connsiteX114" fmla="*/ 1873154 w 4009053"/>
                <a:gd name="connsiteY114" fmla="*/ 3769925 h 5548701"/>
                <a:gd name="connsiteX115" fmla="*/ 1893189 w 4009053"/>
                <a:gd name="connsiteY115" fmla="*/ 3781078 h 5548701"/>
                <a:gd name="connsiteX116" fmla="*/ 1911403 w 4009053"/>
                <a:gd name="connsiteY116" fmla="*/ 3782937 h 5548701"/>
                <a:gd name="connsiteX117" fmla="*/ 1913224 w 4009053"/>
                <a:gd name="connsiteY117" fmla="*/ 3799668 h 5548701"/>
                <a:gd name="connsiteX118" fmla="*/ 1923242 w 4009053"/>
                <a:gd name="connsiteY118" fmla="*/ 3816398 h 5548701"/>
                <a:gd name="connsiteX119" fmla="*/ 1921420 w 4009053"/>
                <a:gd name="connsiteY119" fmla="*/ 3828481 h 5548701"/>
                <a:gd name="connsiteX120" fmla="*/ 1909581 w 4009053"/>
                <a:gd name="connsiteY120" fmla="*/ 3831270 h 5548701"/>
                <a:gd name="connsiteX121" fmla="*/ 1906849 w 4009053"/>
                <a:gd name="connsiteY121" fmla="*/ 3821975 h 5548701"/>
                <a:gd name="connsiteX122" fmla="*/ 1894100 w 4009053"/>
                <a:gd name="connsiteY122" fmla="*/ 3826622 h 5548701"/>
                <a:gd name="connsiteX123" fmla="*/ 1890457 w 4009053"/>
                <a:gd name="connsiteY123" fmla="*/ 3846141 h 5548701"/>
                <a:gd name="connsiteX124" fmla="*/ 1878618 w 4009053"/>
                <a:gd name="connsiteY124" fmla="*/ 3858224 h 5548701"/>
                <a:gd name="connsiteX125" fmla="*/ 1885903 w 4009053"/>
                <a:gd name="connsiteY125" fmla="*/ 3884249 h 5548701"/>
                <a:gd name="connsiteX126" fmla="*/ 1875886 w 4009053"/>
                <a:gd name="connsiteY126" fmla="*/ 3924216 h 5548701"/>
                <a:gd name="connsiteX127" fmla="*/ 1895010 w 4009053"/>
                <a:gd name="connsiteY127" fmla="*/ 3936299 h 5548701"/>
                <a:gd name="connsiteX128" fmla="*/ 1912314 w 4009053"/>
                <a:gd name="connsiteY128" fmla="*/ 3958606 h 5548701"/>
                <a:gd name="connsiteX129" fmla="*/ 1907760 w 4009053"/>
                <a:gd name="connsiteY129" fmla="*/ 3967901 h 5548701"/>
                <a:gd name="connsiteX130" fmla="*/ 1909581 w 4009053"/>
                <a:gd name="connsiteY130" fmla="*/ 3979055 h 5548701"/>
                <a:gd name="connsiteX131" fmla="*/ 1884992 w 4009053"/>
                <a:gd name="connsiteY131" fmla="*/ 3993927 h 5548701"/>
                <a:gd name="connsiteX132" fmla="*/ 1879528 w 4009053"/>
                <a:gd name="connsiteY132" fmla="*/ 4009728 h 5548701"/>
                <a:gd name="connsiteX133" fmla="*/ 1809404 w 4009053"/>
                <a:gd name="connsiteY133" fmla="*/ 4037612 h 5548701"/>
                <a:gd name="connsiteX134" fmla="*/ 1823065 w 4009053"/>
                <a:gd name="connsiteY134" fmla="*/ 4052483 h 5548701"/>
                <a:gd name="connsiteX135" fmla="*/ 1815780 w 4009053"/>
                <a:gd name="connsiteY135" fmla="*/ 4067355 h 5548701"/>
                <a:gd name="connsiteX136" fmla="*/ 1833083 w 4009053"/>
                <a:gd name="connsiteY136" fmla="*/ 4098957 h 5548701"/>
                <a:gd name="connsiteX137" fmla="*/ 1851297 w 4009053"/>
                <a:gd name="connsiteY137" fmla="*/ 4098957 h 5548701"/>
                <a:gd name="connsiteX138" fmla="*/ 1872243 w 4009053"/>
                <a:gd name="connsiteY138" fmla="*/ 4117546 h 5548701"/>
                <a:gd name="connsiteX139" fmla="*/ 1884082 w 4009053"/>
                <a:gd name="connsiteY139" fmla="*/ 4126841 h 5548701"/>
                <a:gd name="connsiteX140" fmla="*/ 1895921 w 4009053"/>
                <a:gd name="connsiteY140" fmla="*/ 4175173 h 5548701"/>
                <a:gd name="connsiteX141" fmla="*/ 1881349 w 4009053"/>
                <a:gd name="connsiteY141" fmla="*/ 4193762 h 5548701"/>
                <a:gd name="connsiteX142" fmla="*/ 1896832 w 4009053"/>
                <a:gd name="connsiteY142" fmla="*/ 4199339 h 5548701"/>
                <a:gd name="connsiteX143" fmla="*/ 1902296 w 4009053"/>
                <a:gd name="connsiteY143" fmla="*/ 4209564 h 5548701"/>
                <a:gd name="connsiteX144" fmla="*/ 1948742 w 4009053"/>
                <a:gd name="connsiteY144" fmla="*/ 4229082 h 5548701"/>
                <a:gd name="connsiteX145" fmla="*/ 1986991 w 4009053"/>
                <a:gd name="connsiteY145" fmla="*/ 4230941 h 5548701"/>
                <a:gd name="connsiteX146" fmla="*/ 1997008 w 4009053"/>
                <a:gd name="connsiteY146" fmla="*/ 4243954 h 5548701"/>
                <a:gd name="connsiteX147" fmla="*/ 2015222 w 4009053"/>
                <a:gd name="connsiteY147" fmla="*/ 4250460 h 5548701"/>
                <a:gd name="connsiteX148" fmla="*/ 2017044 w 4009053"/>
                <a:gd name="connsiteY148" fmla="*/ 4276485 h 5548701"/>
                <a:gd name="connsiteX149" fmla="*/ 2069313 w 4009053"/>
                <a:gd name="connsiteY149" fmla="*/ 4257313 h 5548701"/>
                <a:gd name="connsiteX150" fmla="*/ 2062579 w 4009053"/>
                <a:gd name="connsiteY150" fmla="*/ 4282062 h 5548701"/>
                <a:gd name="connsiteX151" fmla="*/ 2075328 w 4009053"/>
                <a:gd name="connsiteY151" fmla="*/ 4304369 h 5548701"/>
                <a:gd name="connsiteX152" fmla="*/ 2056204 w 4009053"/>
                <a:gd name="connsiteY152" fmla="*/ 4313664 h 5548701"/>
                <a:gd name="connsiteX153" fmla="*/ 2068043 w 4009053"/>
                <a:gd name="connsiteY153" fmla="*/ 4321100 h 5548701"/>
                <a:gd name="connsiteX154" fmla="*/ 2078061 w 4009053"/>
                <a:gd name="connsiteY154" fmla="*/ 4341548 h 5548701"/>
                <a:gd name="connsiteX155" fmla="*/ 2064400 w 4009053"/>
                <a:gd name="connsiteY155" fmla="*/ 4361067 h 5548701"/>
                <a:gd name="connsiteX156" fmla="*/ 2056204 w 4009053"/>
                <a:gd name="connsiteY156" fmla="*/ 4380586 h 5548701"/>
                <a:gd name="connsiteX157" fmla="*/ 2033436 w 4009053"/>
                <a:gd name="connsiteY157" fmla="*/ 4400105 h 5548701"/>
                <a:gd name="connsiteX158" fmla="*/ 2037990 w 4009053"/>
                <a:gd name="connsiteY158" fmla="*/ 4411258 h 5548701"/>
                <a:gd name="connsiteX159" fmla="*/ 2053472 w 4009053"/>
                <a:gd name="connsiteY159" fmla="*/ 4401034 h 5548701"/>
                <a:gd name="connsiteX160" fmla="*/ 2052561 w 4009053"/>
                <a:gd name="connsiteY160" fmla="*/ 4432636 h 5548701"/>
                <a:gd name="connsiteX161" fmla="*/ 2033436 w 4009053"/>
                <a:gd name="connsiteY161" fmla="*/ 4438213 h 5548701"/>
                <a:gd name="connsiteX162" fmla="*/ 2042543 w 4009053"/>
                <a:gd name="connsiteY162" fmla="*/ 4480040 h 5548701"/>
                <a:gd name="connsiteX163" fmla="*/ 2017044 w 4009053"/>
                <a:gd name="connsiteY163" fmla="*/ 4512571 h 5548701"/>
                <a:gd name="connsiteX164" fmla="*/ 2007937 w 4009053"/>
                <a:gd name="connsiteY164" fmla="*/ 4507923 h 5548701"/>
                <a:gd name="connsiteX165" fmla="*/ 2001562 w 4009053"/>
                <a:gd name="connsiteY165" fmla="*/ 4520936 h 5548701"/>
                <a:gd name="connsiteX166" fmla="*/ 1984259 w 4009053"/>
                <a:gd name="connsiteY166" fmla="*/ 4509783 h 5548701"/>
                <a:gd name="connsiteX167" fmla="*/ 1950563 w 4009053"/>
                <a:gd name="connsiteY167" fmla="*/ 4519077 h 5548701"/>
                <a:gd name="connsiteX168" fmla="*/ 1963313 w 4009053"/>
                <a:gd name="connsiteY168" fmla="*/ 4536737 h 5548701"/>
                <a:gd name="connsiteX169" fmla="*/ 1934170 w 4009053"/>
                <a:gd name="connsiteY169" fmla="*/ 4572057 h 5548701"/>
                <a:gd name="connsiteX170" fmla="*/ 1926885 w 4009053"/>
                <a:gd name="connsiteY170" fmla="*/ 4600870 h 5548701"/>
                <a:gd name="connsiteX171" fmla="*/ 1898653 w 4009053"/>
                <a:gd name="connsiteY171" fmla="*/ 4582281 h 5548701"/>
                <a:gd name="connsiteX172" fmla="*/ 1865868 w 4009053"/>
                <a:gd name="connsiteY172" fmla="*/ 4631543 h 5548701"/>
                <a:gd name="connsiteX173" fmla="*/ 1869511 w 4009053"/>
                <a:gd name="connsiteY173" fmla="*/ 4645485 h 5548701"/>
                <a:gd name="connsiteX174" fmla="*/ 1869511 w 4009053"/>
                <a:gd name="connsiteY174" fmla="*/ 4657568 h 5548701"/>
                <a:gd name="connsiteX175" fmla="*/ 1884992 w 4009053"/>
                <a:gd name="connsiteY175" fmla="*/ 4678016 h 5548701"/>
                <a:gd name="connsiteX176" fmla="*/ 1876796 w 4009053"/>
                <a:gd name="connsiteY176" fmla="*/ 4700324 h 5548701"/>
                <a:gd name="connsiteX177" fmla="*/ 1880439 w 4009053"/>
                <a:gd name="connsiteY177" fmla="*/ 4714266 h 5548701"/>
                <a:gd name="connsiteX178" fmla="*/ 1874976 w 4009053"/>
                <a:gd name="connsiteY178" fmla="*/ 4726348 h 5548701"/>
                <a:gd name="connsiteX179" fmla="*/ 1886814 w 4009053"/>
                <a:gd name="connsiteY179" fmla="*/ 4729137 h 5548701"/>
                <a:gd name="connsiteX180" fmla="*/ 1911403 w 4009053"/>
                <a:gd name="connsiteY180" fmla="*/ 4765386 h 5548701"/>
                <a:gd name="connsiteX181" fmla="*/ 1944188 w 4009053"/>
                <a:gd name="connsiteY181" fmla="*/ 4783976 h 5548701"/>
                <a:gd name="connsiteX182" fmla="*/ 1942366 w 4009053"/>
                <a:gd name="connsiteY182" fmla="*/ 4806283 h 5548701"/>
                <a:gd name="connsiteX183" fmla="*/ 1965369 w 4009053"/>
                <a:gd name="connsiteY183" fmla="*/ 4849738 h 5548701"/>
                <a:gd name="connsiteX184" fmla="*/ 1997919 w 4009053"/>
                <a:gd name="connsiteY184" fmla="*/ 4851827 h 5548701"/>
                <a:gd name="connsiteX185" fmla="*/ 2058025 w 4009053"/>
                <a:gd name="connsiteY185" fmla="*/ 4830450 h 5548701"/>
                <a:gd name="connsiteX186" fmla="*/ 2153649 w 4009053"/>
                <a:gd name="connsiteY186" fmla="*/ 4863910 h 5548701"/>
                <a:gd name="connsiteX187" fmla="*/ 2186433 w 4009053"/>
                <a:gd name="connsiteY187" fmla="*/ 4963364 h 5548701"/>
                <a:gd name="connsiteX188" fmla="*/ 2386787 w 4009053"/>
                <a:gd name="connsiteY188" fmla="*/ 5174353 h 5548701"/>
                <a:gd name="connsiteX189" fmla="*/ 2560730 w 4009053"/>
                <a:gd name="connsiteY189" fmla="*/ 5239416 h 5548701"/>
                <a:gd name="connsiteX190" fmla="*/ 2702849 w 4009053"/>
                <a:gd name="connsiteY190" fmla="*/ 5188594 h 5548701"/>
                <a:gd name="connsiteX191" fmla="*/ 2821189 w 4009053"/>
                <a:gd name="connsiteY191" fmla="*/ 5291466 h 5548701"/>
                <a:gd name="connsiteX192" fmla="*/ 2958705 w 4009053"/>
                <a:gd name="connsiteY192" fmla="*/ 5242204 h 5548701"/>
                <a:gd name="connsiteX193" fmla="*/ 3220075 w 4009053"/>
                <a:gd name="connsiteY193" fmla="*/ 5432745 h 5548701"/>
                <a:gd name="connsiteX194" fmla="*/ 3442059 w 4009053"/>
                <a:gd name="connsiteY194" fmla="*/ 5548701 h 5548701"/>
                <a:gd name="connsiteX195" fmla="*/ 3593461 w 4009053"/>
                <a:gd name="connsiteY195" fmla="*/ 5386271 h 5548701"/>
                <a:gd name="connsiteX196" fmla="*/ 3788350 w 4009053"/>
                <a:gd name="connsiteY196" fmla="*/ 4829519 h 5548701"/>
                <a:gd name="connsiteX197" fmla="*/ 3955918 w 4009053"/>
                <a:gd name="connsiteY197" fmla="*/ 4653849 h 5548701"/>
                <a:gd name="connsiteX198" fmla="*/ 3909952 w 4009053"/>
                <a:gd name="connsiteY198" fmla="*/ 4539470 h 5548701"/>
                <a:gd name="connsiteX199" fmla="*/ 3974831 w 4009053"/>
                <a:gd name="connsiteY199" fmla="*/ 4448013 h 5548701"/>
                <a:gd name="connsiteX200" fmla="*/ 4008228 w 4009053"/>
                <a:gd name="connsiteY200" fmla="*/ 4263863 h 5548701"/>
                <a:gd name="connsiteX201" fmla="*/ 3926919 w 4009053"/>
                <a:gd name="connsiteY201" fmla="*/ 4233021 h 5548701"/>
                <a:gd name="connsiteX202" fmla="*/ 3707685 w 4009053"/>
                <a:gd name="connsiteY202" fmla="*/ 3801921 h 5548701"/>
                <a:gd name="connsiteX203" fmla="*/ 3737830 w 4009053"/>
                <a:gd name="connsiteY203" fmla="*/ 3289455 h 5548701"/>
                <a:gd name="connsiteX204" fmla="*/ 3446427 w 4009053"/>
                <a:gd name="connsiteY204" fmla="*/ 2666457 h 5548701"/>
                <a:gd name="connsiteX205" fmla="*/ 2853575 w 4009053"/>
                <a:gd name="connsiteY205" fmla="*/ 2676506 h 5548701"/>
                <a:gd name="connsiteX206" fmla="*/ 2572221 w 4009053"/>
                <a:gd name="connsiteY206" fmla="*/ 2475539 h 5548701"/>
                <a:gd name="connsiteX207" fmla="*/ 2793285 w 4009053"/>
                <a:gd name="connsiteY207" fmla="*/ 2274572 h 5548701"/>
                <a:gd name="connsiteX208" fmla="*/ 2873671 w 4009053"/>
                <a:gd name="connsiteY208" fmla="*/ 2013314 h 5548701"/>
                <a:gd name="connsiteX209" fmla="*/ 3144977 w 4009053"/>
                <a:gd name="connsiteY209" fmla="*/ 1782202 h 5548701"/>
                <a:gd name="connsiteX210" fmla="*/ 2984203 w 4009053"/>
                <a:gd name="connsiteY210" fmla="*/ 1330027 h 5548701"/>
                <a:gd name="connsiteX211" fmla="*/ 3165074 w 4009053"/>
                <a:gd name="connsiteY211" fmla="*/ 1108963 h 5548701"/>
                <a:gd name="connsiteX212" fmla="*/ 3438708 w 4009053"/>
                <a:gd name="connsiteY212" fmla="*/ 708324 h 5548701"/>
                <a:gd name="connsiteX213" fmla="*/ 3377270 w 4009053"/>
                <a:gd name="connsiteY213" fmla="*/ 563993 h 5548701"/>
                <a:gd name="connsiteX214" fmla="*/ 3316598 w 4009053"/>
                <a:gd name="connsiteY214" fmla="*/ 440404 h 5548701"/>
                <a:gd name="connsiteX215" fmla="*/ 3332784 w 4009053"/>
                <a:gd name="connsiteY215" fmla="*/ 263417 h 5548701"/>
                <a:gd name="connsiteX216" fmla="*/ 3106192 w 4009053"/>
                <a:gd name="connsiteY216" fmla="*/ 128907 h 5548701"/>
                <a:gd name="connsiteX217" fmla="*/ 3124462 w 4009053"/>
                <a:gd name="connsiteY217" fmla="*/ 12400 h 5548701"/>
                <a:gd name="connsiteX218" fmla="*/ 3020642 w 4009053"/>
                <a:gd name="connsiteY218" fmla="*/ 1477 h 5548701"/>
                <a:gd name="connsiteX219" fmla="*/ 2958526 w 4009053"/>
                <a:gd name="connsiteY219" fmla="*/ 38129 h 5548701"/>
                <a:gd name="connsiteX220" fmla="*/ 2965150 w 4009053"/>
                <a:gd name="connsiteY220" fmla="*/ 223300 h 5548701"/>
                <a:gd name="connsiteX221" fmla="*/ 2780177 w 4009053"/>
                <a:gd name="connsiteY221" fmla="*/ 305894 h 5548701"/>
                <a:gd name="connsiteX222" fmla="*/ 2762617 w 4009053"/>
                <a:gd name="connsiteY222" fmla="*/ 448814 h 5548701"/>
                <a:gd name="connsiteX0" fmla="*/ 2762617 w 4008228"/>
                <a:gd name="connsiteY0" fmla="*/ 448814 h 5548701"/>
                <a:gd name="connsiteX1" fmla="*/ 2424105 w 4008228"/>
                <a:gd name="connsiteY1" fmla="*/ 558395 h 5548701"/>
                <a:gd name="connsiteX2" fmla="*/ 2293527 w 4008228"/>
                <a:gd name="connsiteY2" fmla="*/ 545493 h 5548701"/>
                <a:gd name="connsiteX3" fmla="*/ 2241444 w 4008228"/>
                <a:gd name="connsiteY3" fmla="*/ 716503 h 5548701"/>
                <a:gd name="connsiteX4" fmla="*/ 2040286 w 4008228"/>
                <a:gd name="connsiteY4" fmla="*/ 792017 h 5548701"/>
                <a:gd name="connsiteX5" fmla="*/ 1996355 w 4008228"/>
                <a:gd name="connsiteY5" fmla="*/ 709423 h 5548701"/>
                <a:gd name="connsiteX6" fmla="*/ 1883059 w 4008228"/>
                <a:gd name="connsiteY6" fmla="*/ 810896 h 5548701"/>
                <a:gd name="connsiteX7" fmla="*/ 1700399 w 4008228"/>
                <a:gd name="connsiteY7" fmla="*/ 820335 h 5548701"/>
                <a:gd name="connsiteX8" fmla="*/ 1591727 w 4008228"/>
                <a:gd name="connsiteY8" fmla="*/ 910008 h 5548701"/>
                <a:gd name="connsiteX9" fmla="*/ 1478186 w 4008228"/>
                <a:gd name="connsiteY9" fmla="*/ 938674 h 5548701"/>
                <a:gd name="connsiteX10" fmla="*/ 1392881 w 4008228"/>
                <a:gd name="connsiteY10" fmla="*/ 1179028 h 5548701"/>
                <a:gd name="connsiteX11" fmla="*/ 1249527 w 4008228"/>
                <a:gd name="connsiteY11" fmla="*/ 1112953 h 5548701"/>
                <a:gd name="connsiteX12" fmla="*/ 1184787 w 4008228"/>
                <a:gd name="connsiteY12" fmla="*/ 1226224 h 5548701"/>
                <a:gd name="connsiteX13" fmla="*/ 1214845 w 4008228"/>
                <a:gd name="connsiteY13" fmla="*/ 1445687 h 5548701"/>
                <a:gd name="connsiteX14" fmla="*/ 1062243 w 4008228"/>
                <a:gd name="connsiteY14" fmla="*/ 1497603 h 5548701"/>
                <a:gd name="connsiteX15" fmla="*/ 1018312 w 4008228"/>
                <a:gd name="connsiteY15" fmla="*/ 1415010 h 5548701"/>
                <a:gd name="connsiteX16" fmla="*/ 932762 w 4008228"/>
                <a:gd name="connsiteY16" fmla="*/ 1436248 h 5548701"/>
                <a:gd name="connsiteX17" fmla="*/ 902682 w 4008228"/>
                <a:gd name="connsiteY17" fmla="*/ 1355452 h 5548701"/>
                <a:gd name="connsiteX18" fmla="*/ 646054 w 4008228"/>
                <a:gd name="connsiteY18" fmla="*/ 1443327 h 5548701"/>
                <a:gd name="connsiteX19" fmla="*/ 553567 w 4008228"/>
                <a:gd name="connsiteY19" fmla="*/ 1318257 h 5548701"/>
                <a:gd name="connsiteX20" fmla="*/ 528134 w 4008228"/>
                <a:gd name="connsiteY20" fmla="*/ 1490524 h 5548701"/>
                <a:gd name="connsiteX21" fmla="*/ 384780 w 4008228"/>
                <a:gd name="connsiteY21" fmla="*/ 1490524 h 5548701"/>
                <a:gd name="connsiteX22" fmla="*/ 289981 w 4008228"/>
                <a:gd name="connsiteY22" fmla="*/ 1625034 h 5548701"/>
                <a:gd name="connsiteX23" fmla="*/ 132783 w 4008228"/>
                <a:gd name="connsiteY23" fmla="*/ 1704252 h 5548701"/>
                <a:gd name="connsiteX24" fmla="*/ 137379 w 4008228"/>
                <a:gd name="connsiteY24" fmla="*/ 1825618 h 5548701"/>
                <a:gd name="connsiteX25" fmla="*/ 33332 w 4008228"/>
                <a:gd name="connsiteY25" fmla="*/ 1927091 h 5548701"/>
                <a:gd name="connsiteX26" fmla="*/ 6257 w 4008228"/>
                <a:gd name="connsiteY26" fmla="*/ 2273583 h 5548701"/>
                <a:gd name="connsiteX27" fmla="*/ 63390 w 4008228"/>
                <a:gd name="connsiteY27" fmla="*/ 2443891 h 5548701"/>
                <a:gd name="connsiteX28" fmla="*/ 125819 w 4008228"/>
                <a:gd name="connsiteY28" fmla="*/ 2469849 h 5548701"/>
                <a:gd name="connsiteX29" fmla="*/ 169750 w 4008228"/>
                <a:gd name="connsiteY29" fmla="*/ 2613798 h 5548701"/>
                <a:gd name="connsiteX30" fmla="*/ 358836 w 4008228"/>
                <a:gd name="connsiteY30" fmla="*/ 2804548 h 5548701"/>
                <a:gd name="connsiteX31" fmla="*/ 521198 w 4008228"/>
                <a:gd name="connsiteY31" fmla="*/ 2892257 h 5548701"/>
                <a:gd name="connsiteX32" fmla="*/ 598137 w 4008228"/>
                <a:gd name="connsiteY32" fmla="*/ 3135838 h 5548701"/>
                <a:gd name="connsiteX33" fmla="*/ 424087 w 4008228"/>
                <a:gd name="connsiteY33" fmla="*/ 3331184 h 5548701"/>
                <a:gd name="connsiteX34" fmla="*/ 292409 w 4008228"/>
                <a:gd name="connsiteY34" fmla="*/ 3556346 h 5548701"/>
                <a:gd name="connsiteX35" fmla="*/ 293251 w 4008228"/>
                <a:gd name="connsiteY35" fmla="*/ 3670361 h 5548701"/>
                <a:gd name="connsiteX36" fmla="*/ 335069 w 4008228"/>
                <a:gd name="connsiteY36" fmla="*/ 3679847 h 5548701"/>
                <a:gd name="connsiteX37" fmla="*/ 355879 w 4008228"/>
                <a:gd name="connsiteY37" fmla="*/ 3689581 h 5548701"/>
                <a:gd name="connsiteX38" fmla="*/ 379289 w 4008228"/>
                <a:gd name="connsiteY38" fmla="*/ 3682502 h 5548701"/>
                <a:gd name="connsiteX39" fmla="*/ 414839 w 4008228"/>
                <a:gd name="connsiteY39" fmla="*/ 3702855 h 5548701"/>
                <a:gd name="connsiteX40" fmla="*/ 446920 w 4008228"/>
                <a:gd name="connsiteY40" fmla="*/ 3695776 h 5548701"/>
                <a:gd name="connsiteX41" fmla="*/ 493741 w 4008228"/>
                <a:gd name="connsiteY41" fmla="*/ 3732943 h 5548701"/>
                <a:gd name="connsiteX42" fmla="*/ 522354 w 4008228"/>
                <a:gd name="connsiteY42" fmla="*/ 3724094 h 5548701"/>
                <a:gd name="connsiteX43" fmla="*/ 532759 w 4008228"/>
                <a:gd name="connsiteY43" fmla="*/ 3741792 h 5548701"/>
                <a:gd name="connsiteX44" fmla="*/ 569175 w 4008228"/>
                <a:gd name="connsiteY44" fmla="*/ 3717014 h 5548701"/>
                <a:gd name="connsiteX45" fmla="*/ 592586 w 4008228"/>
                <a:gd name="connsiteY45" fmla="*/ 3720554 h 5548701"/>
                <a:gd name="connsiteX46" fmla="*/ 610247 w 4008228"/>
                <a:gd name="connsiteY46" fmla="*/ 3714362 h 5548701"/>
                <a:gd name="connsiteX47" fmla="*/ 638542 w 4008228"/>
                <a:gd name="connsiteY47" fmla="*/ 3764424 h 5548701"/>
                <a:gd name="connsiteX48" fmla="*/ 654147 w 4008228"/>
                <a:gd name="connsiteY48" fmla="*/ 3775420 h 5548701"/>
                <a:gd name="connsiteX49" fmla="*/ 687095 w 4008228"/>
                <a:gd name="connsiteY49" fmla="*/ 3777190 h 5548701"/>
                <a:gd name="connsiteX50" fmla="*/ 692298 w 4008228"/>
                <a:gd name="connsiteY50" fmla="*/ 3751527 h 5548701"/>
                <a:gd name="connsiteX51" fmla="*/ 707038 w 4008228"/>
                <a:gd name="connsiteY51" fmla="*/ 3744447 h 5548701"/>
                <a:gd name="connsiteX52" fmla="*/ 706171 w 4008228"/>
                <a:gd name="connsiteY52" fmla="*/ 3728519 h 5548701"/>
                <a:gd name="connsiteX53" fmla="*/ 734784 w 4008228"/>
                <a:gd name="connsiteY53" fmla="*/ 3712590 h 5548701"/>
                <a:gd name="connsiteX54" fmla="*/ 751258 w 4008228"/>
                <a:gd name="connsiteY54" fmla="*/ 3718784 h 5548701"/>
                <a:gd name="connsiteX55" fmla="*/ 767732 w 4008228"/>
                <a:gd name="connsiteY55" fmla="*/ 3688697 h 5548701"/>
                <a:gd name="connsiteX56" fmla="*/ 818889 w 4008228"/>
                <a:gd name="connsiteY56" fmla="*/ 3698431 h 5548701"/>
                <a:gd name="connsiteX57" fmla="*/ 834496 w 4008228"/>
                <a:gd name="connsiteY57" fmla="*/ 3730288 h 5548701"/>
                <a:gd name="connsiteX58" fmla="*/ 868311 w 4008228"/>
                <a:gd name="connsiteY58" fmla="*/ 3683387 h 5548701"/>
                <a:gd name="connsiteX59" fmla="*/ 908196 w 4008228"/>
                <a:gd name="connsiteY59" fmla="*/ 3669228 h 5548701"/>
                <a:gd name="connsiteX60" fmla="*/ 934208 w 4008228"/>
                <a:gd name="connsiteY60" fmla="*/ 3674538 h 5548701"/>
                <a:gd name="connsiteX61" fmla="*/ 968890 w 4008228"/>
                <a:gd name="connsiteY61" fmla="*/ 3647105 h 5548701"/>
                <a:gd name="connsiteX62" fmla="*/ 994035 w 4008228"/>
                <a:gd name="connsiteY62" fmla="*/ 3640910 h 5548701"/>
                <a:gd name="connsiteX63" fmla="*/ 1026983 w 4008228"/>
                <a:gd name="connsiteY63" fmla="*/ 3599318 h 5548701"/>
                <a:gd name="connsiteX64" fmla="*/ 1054920 w 4008228"/>
                <a:gd name="connsiteY64" fmla="*/ 3580857 h 5548701"/>
                <a:gd name="connsiteX65" fmla="*/ 1068602 w 4008228"/>
                <a:gd name="connsiteY65" fmla="*/ 3593124 h 5548701"/>
                <a:gd name="connsiteX66" fmla="*/ 1093747 w 4008228"/>
                <a:gd name="connsiteY66" fmla="*/ 3608168 h 5548701"/>
                <a:gd name="connsiteX67" fmla="*/ 1105885 w 4008228"/>
                <a:gd name="connsiteY67" fmla="*/ 3580735 h 5548701"/>
                <a:gd name="connsiteX68" fmla="*/ 1116290 w 4008228"/>
                <a:gd name="connsiteY68" fmla="*/ 3585159 h 5548701"/>
                <a:gd name="connsiteX69" fmla="*/ 1138834 w 4008228"/>
                <a:gd name="connsiteY69" fmla="*/ 3550647 h 5548701"/>
                <a:gd name="connsiteX70" fmla="*/ 1159643 w 4008228"/>
                <a:gd name="connsiteY70" fmla="*/ 3545337 h 5548701"/>
                <a:gd name="connsiteX71" fmla="*/ 1169181 w 4008228"/>
                <a:gd name="connsiteY71" fmla="*/ 3554187 h 5548701"/>
                <a:gd name="connsiteX72" fmla="*/ 1177851 w 4008228"/>
                <a:gd name="connsiteY72" fmla="*/ 3545337 h 5548701"/>
                <a:gd name="connsiteX73" fmla="*/ 1187389 w 4008228"/>
                <a:gd name="connsiteY73" fmla="*/ 3543568 h 5548701"/>
                <a:gd name="connsiteX74" fmla="*/ 1189990 w 4008228"/>
                <a:gd name="connsiteY74" fmla="*/ 3533833 h 5548701"/>
                <a:gd name="connsiteX75" fmla="*/ 1204730 w 4008228"/>
                <a:gd name="connsiteY75" fmla="*/ 3527639 h 5548701"/>
                <a:gd name="connsiteX76" fmla="*/ 1251551 w 4008228"/>
                <a:gd name="connsiteY76" fmla="*/ 3524099 h 5548701"/>
                <a:gd name="connsiteX77" fmla="*/ 1263690 w 4008228"/>
                <a:gd name="connsiteY77" fmla="*/ 3532948 h 5548701"/>
                <a:gd name="connsiteX78" fmla="*/ 1274095 w 4008228"/>
                <a:gd name="connsiteY78" fmla="*/ 3522329 h 5548701"/>
                <a:gd name="connsiteX79" fmla="*/ 1278430 w 4008228"/>
                <a:gd name="connsiteY79" fmla="*/ 3501976 h 5548701"/>
                <a:gd name="connsiteX80" fmla="*/ 1273228 w 4008228"/>
                <a:gd name="connsiteY80" fmla="*/ 3489587 h 5548701"/>
                <a:gd name="connsiteX81" fmla="*/ 1289702 w 4008228"/>
                <a:gd name="connsiteY81" fmla="*/ 3474543 h 5548701"/>
                <a:gd name="connsiteX82" fmla="*/ 1300974 w 4008228"/>
                <a:gd name="connsiteY82" fmla="*/ 3476313 h 5548701"/>
                <a:gd name="connsiteX83" fmla="*/ 1300974 w 4008228"/>
                <a:gd name="connsiteY83" fmla="*/ 3499321 h 5548701"/>
                <a:gd name="connsiteX84" fmla="*/ 1315714 w 4008228"/>
                <a:gd name="connsiteY84" fmla="*/ 3489587 h 5548701"/>
                <a:gd name="connsiteX85" fmla="*/ 1327853 w 4008228"/>
                <a:gd name="connsiteY85" fmla="*/ 3486932 h 5548701"/>
                <a:gd name="connsiteX86" fmla="*/ 1350396 w 4008228"/>
                <a:gd name="connsiteY86" fmla="*/ 3479852 h 5548701"/>
                <a:gd name="connsiteX87" fmla="*/ 1374674 w 4008228"/>
                <a:gd name="connsiteY87" fmla="*/ 3482507 h 5548701"/>
                <a:gd name="connsiteX88" fmla="*/ 1368604 w 4008228"/>
                <a:gd name="connsiteY88" fmla="*/ 3494011 h 5548701"/>
                <a:gd name="connsiteX89" fmla="*/ 1369472 w 4008228"/>
                <a:gd name="connsiteY89" fmla="*/ 3517020 h 5548701"/>
                <a:gd name="connsiteX90" fmla="*/ 1392882 w 4008228"/>
                <a:gd name="connsiteY90" fmla="*/ 3492241 h 5548701"/>
                <a:gd name="connsiteX91" fmla="*/ 1416293 w 4008228"/>
                <a:gd name="connsiteY91" fmla="*/ 3491357 h 5548701"/>
                <a:gd name="connsiteX92" fmla="*/ 1442779 w 4008228"/>
                <a:gd name="connsiteY92" fmla="*/ 3466701 h 5548701"/>
                <a:gd name="connsiteX93" fmla="*/ 1499530 w 4008228"/>
                <a:gd name="connsiteY93" fmla="*/ 3501976 h 5548701"/>
                <a:gd name="connsiteX94" fmla="*/ 1544618 w 4008228"/>
                <a:gd name="connsiteY94" fmla="*/ 3581620 h 5548701"/>
                <a:gd name="connsiteX95" fmla="*/ 1551554 w 4008228"/>
                <a:gd name="connsiteY95" fmla="*/ 3574540 h 5548701"/>
                <a:gd name="connsiteX96" fmla="*/ 1567161 w 4008228"/>
                <a:gd name="connsiteY96" fmla="*/ 3575426 h 5548701"/>
                <a:gd name="connsiteX97" fmla="*/ 1578433 w 4008228"/>
                <a:gd name="connsiteY97" fmla="*/ 3586929 h 5548701"/>
                <a:gd name="connsiteX98" fmla="*/ 1613115 w 4008228"/>
                <a:gd name="connsiteY98" fmla="*/ 3594009 h 5548701"/>
                <a:gd name="connsiteX99" fmla="*/ 1653867 w 4008228"/>
                <a:gd name="connsiteY99" fmla="*/ 3578080 h 5548701"/>
                <a:gd name="connsiteX100" fmla="*/ 1694619 w 4008228"/>
                <a:gd name="connsiteY100" fmla="*/ 3586929 h 5548701"/>
                <a:gd name="connsiteX101" fmla="*/ 1693752 w 4008228"/>
                <a:gd name="connsiteY101" fmla="*/ 3627636 h 5548701"/>
                <a:gd name="connsiteX102" fmla="*/ 1721498 w 4008228"/>
                <a:gd name="connsiteY102" fmla="*/ 3656839 h 5548701"/>
                <a:gd name="connsiteX103" fmla="*/ 1761383 w 4008228"/>
                <a:gd name="connsiteY103" fmla="*/ 3656839 h 5548701"/>
                <a:gd name="connsiteX104" fmla="*/ 1760429 w 4008228"/>
                <a:gd name="connsiteY104" fmla="*/ 3685379 h 5548701"/>
                <a:gd name="connsiteX105" fmla="*/ 1778441 w 4008228"/>
                <a:gd name="connsiteY105" fmla="*/ 3689061 h 5548701"/>
                <a:gd name="connsiteX106" fmla="*/ 1800298 w 4008228"/>
                <a:gd name="connsiteY106" fmla="*/ 3684413 h 5548701"/>
                <a:gd name="connsiteX107" fmla="*/ 1813047 w 4008228"/>
                <a:gd name="connsiteY107" fmla="*/ 3669542 h 5548701"/>
                <a:gd name="connsiteX108" fmla="*/ 1833083 w 4008228"/>
                <a:gd name="connsiteY108" fmla="*/ 3667683 h 5548701"/>
                <a:gd name="connsiteX109" fmla="*/ 1855684 w 4008228"/>
                <a:gd name="connsiteY109" fmla="*/ 3637806 h 5548701"/>
                <a:gd name="connsiteX110" fmla="*/ 1862226 w 4008228"/>
                <a:gd name="connsiteY110" fmla="*/ 3644447 h 5548701"/>
                <a:gd name="connsiteX111" fmla="*/ 1853117 w 4008228"/>
                <a:gd name="connsiteY111" fmla="*/ 3669542 h 5548701"/>
                <a:gd name="connsiteX112" fmla="*/ 1870421 w 4008228"/>
                <a:gd name="connsiteY112" fmla="*/ 3712298 h 5548701"/>
                <a:gd name="connsiteX113" fmla="*/ 1874064 w 4008228"/>
                <a:gd name="connsiteY113" fmla="*/ 3742970 h 5548701"/>
                <a:gd name="connsiteX114" fmla="*/ 1873154 w 4008228"/>
                <a:gd name="connsiteY114" fmla="*/ 3769925 h 5548701"/>
                <a:gd name="connsiteX115" fmla="*/ 1893189 w 4008228"/>
                <a:gd name="connsiteY115" fmla="*/ 3781078 h 5548701"/>
                <a:gd name="connsiteX116" fmla="*/ 1911403 w 4008228"/>
                <a:gd name="connsiteY116" fmla="*/ 3782937 h 5548701"/>
                <a:gd name="connsiteX117" fmla="*/ 1913224 w 4008228"/>
                <a:gd name="connsiteY117" fmla="*/ 3799668 h 5548701"/>
                <a:gd name="connsiteX118" fmla="*/ 1923242 w 4008228"/>
                <a:gd name="connsiteY118" fmla="*/ 3816398 h 5548701"/>
                <a:gd name="connsiteX119" fmla="*/ 1921420 w 4008228"/>
                <a:gd name="connsiteY119" fmla="*/ 3828481 h 5548701"/>
                <a:gd name="connsiteX120" fmla="*/ 1909581 w 4008228"/>
                <a:gd name="connsiteY120" fmla="*/ 3831270 h 5548701"/>
                <a:gd name="connsiteX121" fmla="*/ 1906849 w 4008228"/>
                <a:gd name="connsiteY121" fmla="*/ 3821975 h 5548701"/>
                <a:gd name="connsiteX122" fmla="*/ 1894100 w 4008228"/>
                <a:gd name="connsiteY122" fmla="*/ 3826622 h 5548701"/>
                <a:gd name="connsiteX123" fmla="*/ 1890457 w 4008228"/>
                <a:gd name="connsiteY123" fmla="*/ 3846141 h 5548701"/>
                <a:gd name="connsiteX124" fmla="*/ 1878618 w 4008228"/>
                <a:gd name="connsiteY124" fmla="*/ 3858224 h 5548701"/>
                <a:gd name="connsiteX125" fmla="*/ 1885903 w 4008228"/>
                <a:gd name="connsiteY125" fmla="*/ 3884249 h 5548701"/>
                <a:gd name="connsiteX126" fmla="*/ 1875886 w 4008228"/>
                <a:gd name="connsiteY126" fmla="*/ 3924216 h 5548701"/>
                <a:gd name="connsiteX127" fmla="*/ 1895010 w 4008228"/>
                <a:gd name="connsiteY127" fmla="*/ 3936299 h 5548701"/>
                <a:gd name="connsiteX128" fmla="*/ 1912314 w 4008228"/>
                <a:gd name="connsiteY128" fmla="*/ 3958606 h 5548701"/>
                <a:gd name="connsiteX129" fmla="*/ 1907760 w 4008228"/>
                <a:gd name="connsiteY129" fmla="*/ 3967901 h 5548701"/>
                <a:gd name="connsiteX130" fmla="*/ 1909581 w 4008228"/>
                <a:gd name="connsiteY130" fmla="*/ 3979055 h 5548701"/>
                <a:gd name="connsiteX131" fmla="*/ 1884992 w 4008228"/>
                <a:gd name="connsiteY131" fmla="*/ 3993927 h 5548701"/>
                <a:gd name="connsiteX132" fmla="*/ 1879528 w 4008228"/>
                <a:gd name="connsiteY132" fmla="*/ 4009728 h 5548701"/>
                <a:gd name="connsiteX133" fmla="*/ 1809404 w 4008228"/>
                <a:gd name="connsiteY133" fmla="*/ 4037612 h 5548701"/>
                <a:gd name="connsiteX134" fmla="*/ 1823065 w 4008228"/>
                <a:gd name="connsiteY134" fmla="*/ 4052483 h 5548701"/>
                <a:gd name="connsiteX135" fmla="*/ 1815780 w 4008228"/>
                <a:gd name="connsiteY135" fmla="*/ 4067355 h 5548701"/>
                <a:gd name="connsiteX136" fmla="*/ 1833083 w 4008228"/>
                <a:gd name="connsiteY136" fmla="*/ 4098957 h 5548701"/>
                <a:gd name="connsiteX137" fmla="*/ 1851297 w 4008228"/>
                <a:gd name="connsiteY137" fmla="*/ 4098957 h 5548701"/>
                <a:gd name="connsiteX138" fmla="*/ 1872243 w 4008228"/>
                <a:gd name="connsiteY138" fmla="*/ 4117546 h 5548701"/>
                <a:gd name="connsiteX139" fmla="*/ 1884082 w 4008228"/>
                <a:gd name="connsiteY139" fmla="*/ 4126841 h 5548701"/>
                <a:gd name="connsiteX140" fmla="*/ 1895921 w 4008228"/>
                <a:gd name="connsiteY140" fmla="*/ 4175173 h 5548701"/>
                <a:gd name="connsiteX141" fmla="*/ 1881349 w 4008228"/>
                <a:gd name="connsiteY141" fmla="*/ 4193762 h 5548701"/>
                <a:gd name="connsiteX142" fmla="*/ 1896832 w 4008228"/>
                <a:gd name="connsiteY142" fmla="*/ 4199339 h 5548701"/>
                <a:gd name="connsiteX143" fmla="*/ 1902296 w 4008228"/>
                <a:gd name="connsiteY143" fmla="*/ 4209564 h 5548701"/>
                <a:gd name="connsiteX144" fmla="*/ 1948742 w 4008228"/>
                <a:gd name="connsiteY144" fmla="*/ 4229082 h 5548701"/>
                <a:gd name="connsiteX145" fmla="*/ 1986991 w 4008228"/>
                <a:gd name="connsiteY145" fmla="*/ 4230941 h 5548701"/>
                <a:gd name="connsiteX146" fmla="*/ 1997008 w 4008228"/>
                <a:gd name="connsiteY146" fmla="*/ 4243954 h 5548701"/>
                <a:gd name="connsiteX147" fmla="*/ 2015222 w 4008228"/>
                <a:gd name="connsiteY147" fmla="*/ 4250460 h 5548701"/>
                <a:gd name="connsiteX148" fmla="*/ 2017044 w 4008228"/>
                <a:gd name="connsiteY148" fmla="*/ 4276485 h 5548701"/>
                <a:gd name="connsiteX149" fmla="*/ 2069313 w 4008228"/>
                <a:gd name="connsiteY149" fmla="*/ 4257313 h 5548701"/>
                <a:gd name="connsiteX150" fmla="*/ 2062579 w 4008228"/>
                <a:gd name="connsiteY150" fmla="*/ 4282062 h 5548701"/>
                <a:gd name="connsiteX151" fmla="*/ 2075328 w 4008228"/>
                <a:gd name="connsiteY151" fmla="*/ 4304369 h 5548701"/>
                <a:gd name="connsiteX152" fmla="*/ 2056204 w 4008228"/>
                <a:gd name="connsiteY152" fmla="*/ 4313664 h 5548701"/>
                <a:gd name="connsiteX153" fmla="*/ 2068043 w 4008228"/>
                <a:gd name="connsiteY153" fmla="*/ 4321100 h 5548701"/>
                <a:gd name="connsiteX154" fmla="*/ 2078061 w 4008228"/>
                <a:gd name="connsiteY154" fmla="*/ 4341548 h 5548701"/>
                <a:gd name="connsiteX155" fmla="*/ 2064400 w 4008228"/>
                <a:gd name="connsiteY155" fmla="*/ 4361067 h 5548701"/>
                <a:gd name="connsiteX156" fmla="*/ 2056204 w 4008228"/>
                <a:gd name="connsiteY156" fmla="*/ 4380586 h 5548701"/>
                <a:gd name="connsiteX157" fmla="*/ 2033436 w 4008228"/>
                <a:gd name="connsiteY157" fmla="*/ 4400105 h 5548701"/>
                <a:gd name="connsiteX158" fmla="*/ 2037990 w 4008228"/>
                <a:gd name="connsiteY158" fmla="*/ 4411258 h 5548701"/>
                <a:gd name="connsiteX159" fmla="*/ 2053472 w 4008228"/>
                <a:gd name="connsiteY159" fmla="*/ 4401034 h 5548701"/>
                <a:gd name="connsiteX160" fmla="*/ 2052561 w 4008228"/>
                <a:gd name="connsiteY160" fmla="*/ 4432636 h 5548701"/>
                <a:gd name="connsiteX161" fmla="*/ 2033436 w 4008228"/>
                <a:gd name="connsiteY161" fmla="*/ 4438213 h 5548701"/>
                <a:gd name="connsiteX162" fmla="*/ 2042543 w 4008228"/>
                <a:gd name="connsiteY162" fmla="*/ 4480040 h 5548701"/>
                <a:gd name="connsiteX163" fmla="*/ 2017044 w 4008228"/>
                <a:gd name="connsiteY163" fmla="*/ 4512571 h 5548701"/>
                <a:gd name="connsiteX164" fmla="*/ 2007937 w 4008228"/>
                <a:gd name="connsiteY164" fmla="*/ 4507923 h 5548701"/>
                <a:gd name="connsiteX165" fmla="*/ 2001562 w 4008228"/>
                <a:gd name="connsiteY165" fmla="*/ 4520936 h 5548701"/>
                <a:gd name="connsiteX166" fmla="*/ 1984259 w 4008228"/>
                <a:gd name="connsiteY166" fmla="*/ 4509783 h 5548701"/>
                <a:gd name="connsiteX167" fmla="*/ 1950563 w 4008228"/>
                <a:gd name="connsiteY167" fmla="*/ 4519077 h 5548701"/>
                <a:gd name="connsiteX168" fmla="*/ 1963313 w 4008228"/>
                <a:gd name="connsiteY168" fmla="*/ 4536737 h 5548701"/>
                <a:gd name="connsiteX169" fmla="*/ 1934170 w 4008228"/>
                <a:gd name="connsiteY169" fmla="*/ 4572057 h 5548701"/>
                <a:gd name="connsiteX170" fmla="*/ 1926885 w 4008228"/>
                <a:gd name="connsiteY170" fmla="*/ 4600870 h 5548701"/>
                <a:gd name="connsiteX171" fmla="*/ 1898653 w 4008228"/>
                <a:gd name="connsiteY171" fmla="*/ 4582281 h 5548701"/>
                <a:gd name="connsiteX172" fmla="*/ 1865868 w 4008228"/>
                <a:gd name="connsiteY172" fmla="*/ 4631543 h 5548701"/>
                <a:gd name="connsiteX173" fmla="*/ 1869511 w 4008228"/>
                <a:gd name="connsiteY173" fmla="*/ 4645485 h 5548701"/>
                <a:gd name="connsiteX174" fmla="*/ 1869511 w 4008228"/>
                <a:gd name="connsiteY174" fmla="*/ 4657568 h 5548701"/>
                <a:gd name="connsiteX175" fmla="*/ 1884992 w 4008228"/>
                <a:gd name="connsiteY175" fmla="*/ 4678016 h 5548701"/>
                <a:gd name="connsiteX176" fmla="*/ 1876796 w 4008228"/>
                <a:gd name="connsiteY176" fmla="*/ 4700324 h 5548701"/>
                <a:gd name="connsiteX177" fmla="*/ 1880439 w 4008228"/>
                <a:gd name="connsiteY177" fmla="*/ 4714266 h 5548701"/>
                <a:gd name="connsiteX178" fmla="*/ 1874976 w 4008228"/>
                <a:gd name="connsiteY178" fmla="*/ 4726348 h 5548701"/>
                <a:gd name="connsiteX179" fmla="*/ 1886814 w 4008228"/>
                <a:gd name="connsiteY179" fmla="*/ 4729137 h 5548701"/>
                <a:gd name="connsiteX180" fmla="*/ 1911403 w 4008228"/>
                <a:gd name="connsiteY180" fmla="*/ 4765386 h 5548701"/>
                <a:gd name="connsiteX181" fmla="*/ 1944188 w 4008228"/>
                <a:gd name="connsiteY181" fmla="*/ 4783976 h 5548701"/>
                <a:gd name="connsiteX182" fmla="*/ 1942366 w 4008228"/>
                <a:gd name="connsiteY182" fmla="*/ 4806283 h 5548701"/>
                <a:gd name="connsiteX183" fmla="*/ 1965369 w 4008228"/>
                <a:gd name="connsiteY183" fmla="*/ 4849738 h 5548701"/>
                <a:gd name="connsiteX184" fmla="*/ 1997919 w 4008228"/>
                <a:gd name="connsiteY184" fmla="*/ 4851827 h 5548701"/>
                <a:gd name="connsiteX185" fmla="*/ 2058025 w 4008228"/>
                <a:gd name="connsiteY185" fmla="*/ 4830450 h 5548701"/>
                <a:gd name="connsiteX186" fmla="*/ 2153649 w 4008228"/>
                <a:gd name="connsiteY186" fmla="*/ 4863910 h 5548701"/>
                <a:gd name="connsiteX187" fmla="*/ 2186433 w 4008228"/>
                <a:gd name="connsiteY187" fmla="*/ 4963364 h 5548701"/>
                <a:gd name="connsiteX188" fmla="*/ 2386787 w 4008228"/>
                <a:gd name="connsiteY188" fmla="*/ 5174353 h 5548701"/>
                <a:gd name="connsiteX189" fmla="*/ 2560730 w 4008228"/>
                <a:gd name="connsiteY189" fmla="*/ 5239416 h 5548701"/>
                <a:gd name="connsiteX190" fmla="*/ 2702849 w 4008228"/>
                <a:gd name="connsiteY190" fmla="*/ 5188594 h 5548701"/>
                <a:gd name="connsiteX191" fmla="*/ 2821189 w 4008228"/>
                <a:gd name="connsiteY191" fmla="*/ 5291466 h 5548701"/>
                <a:gd name="connsiteX192" fmla="*/ 2958705 w 4008228"/>
                <a:gd name="connsiteY192" fmla="*/ 5242204 h 5548701"/>
                <a:gd name="connsiteX193" fmla="*/ 3220075 w 4008228"/>
                <a:gd name="connsiteY193" fmla="*/ 5432745 h 5548701"/>
                <a:gd name="connsiteX194" fmla="*/ 3442059 w 4008228"/>
                <a:gd name="connsiteY194" fmla="*/ 5548701 h 5548701"/>
                <a:gd name="connsiteX195" fmla="*/ 3593461 w 4008228"/>
                <a:gd name="connsiteY195" fmla="*/ 5386271 h 5548701"/>
                <a:gd name="connsiteX196" fmla="*/ 3788350 w 4008228"/>
                <a:gd name="connsiteY196" fmla="*/ 4829519 h 5548701"/>
                <a:gd name="connsiteX197" fmla="*/ 3955918 w 4008228"/>
                <a:gd name="connsiteY197" fmla="*/ 4653849 h 5548701"/>
                <a:gd name="connsiteX198" fmla="*/ 3909952 w 4008228"/>
                <a:gd name="connsiteY198" fmla="*/ 4539470 h 5548701"/>
                <a:gd name="connsiteX199" fmla="*/ 3974831 w 4008228"/>
                <a:gd name="connsiteY199" fmla="*/ 4448013 h 5548701"/>
                <a:gd name="connsiteX200" fmla="*/ 4008228 w 4008228"/>
                <a:gd name="connsiteY200" fmla="*/ 4263863 h 5548701"/>
                <a:gd name="connsiteX201" fmla="*/ 3926919 w 4008228"/>
                <a:gd name="connsiteY201" fmla="*/ 4233021 h 5548701"/>
                <a:gd name="connsiteX202" fmla="*/ 3707685 w 4008228"/>
                <a:gd name="connsiteY202" fmla="*/ 3801921 h 5548701"/>
                <a:gd name="connsiteX203" fmla="*/ 3737830 w 4008228"/>
                <a:gd name="connsiteY203" fmla="*/ 3289455 h 5548701"/>
                <a:gd name="connsiteX204" fmla="*/ 3446427 w 4008228"/>
                <a:gd name="connsiteY204" fmla="*/ 2666457 h 5548701"/>
                <a:gd name="connsiteX205" fmla="*/ 2853575 w 4008228"/>
                <a:gd name="connsiteY205" fmla="*/ 2676506 h 5548701"/>
                <a:gd name="connsiteX206" fmla="*/ 2572221 w 4008228"/>
                <a:gd name="connsiteY206" fmla="*/ 2475539 h 5548701"/>
                <a:gd name="connsiteX207" fmla="*/ 2793285 w 4008228"/>
                <a:gd name="connsiteY207" fmla="*/ 2274572 h 5548701"/>
                <a:gd name="connsiteX208" fmla="*/ 2873671 w 4008228"/>
                <a:gd name="connsiteY208" fmla="*/ 2013314 h 5548701"/>
                <a:gd name="connsiteX209" fmla="*/ 3144977 w 4008228"/>
                <a:gd name="connsiteY209" fmla="*/ 1782202 h 5548701"/>
                <a:gd name="connsiteX210" fmla="*/ 2984203 w 4008228"/>
                <a:gd name="connsiteY210" fmla="*/ 1330027 h 5548701"/>
                <a:gd name="connsiteX211" fmla="*/ 3165074 w 4008228"/>
                <a:gd name="connsiteY211" fmla="*/ 1108963 h 5548701"/>
                <a:gd name="connsiteX212" fmla="*/ 3438708 w 4008228"/>
                <a:gd name="connsiteY212" fmla="*/ 708324 h 5548701"/>
                <a:gd name="connsiteX213" fmla="*/ 3377270 w 4008228"/>
                <a:gd name="connsiteY213" fmla="*/ 563993 h 5548701"/>
                <a:gd name="connsiteX214" fmla="*/ 3316598 w 4008228"/>
                <a:gd name="connsiteY214" fmla="*/ 440404 h 5548701"/>
                <a:gd name="connsiteX215" fmla="*/ 3332784 w 4008228"/>
                <a:gd name="connsiteY215" fmla="*/ 263417 h 5548701"/>
                <a:gd name="connsiteX216" fmla="*/ 3106192 w 4008228"/>
                <a:gd name="connsiteY216" fmla="*/ 128907 h 5548701"/>
                <a:gd name="connsiteX217" fmla="*/ 3124462 w 4008228"/>
                <a:gd name="connsiteY217" fmla="*/ 12400 h 5548701"/>
                <a:gd name="connsiteX218" fmla="*/ 3020642 w 4008228"/>
                <a:gd name="connsiteY218" fmla="*/ 1477 h 5548701"/>
                <a:gd name="connsiteX219" fmla="*/ 2958526 w 4008228"/>
                <a:gd name="connsiteY219" fmla="*/ 38129 h 5548701"/>
                <a:gd name="connsiteX220" fmla="*/ 2965150 w 4008228"/>
                <a:gd name="connsiteY220" fmla="*/ 223300 h 5548701"/>
                <a:gd name="connsiteX221" fmla="*/ 2780177 w 4008228"/>
                <a:gd name="connsiteY221" fmla="*/ 305894 h 5548701"/>
                <a:gd name="connsiteX222" fmla="*/ 2762617 w 4008228"/>
                <a:gd name="connsiteY222" fmla="*/ 448814 h 5548701"/>
                <a:gd name="connsiteX0" fmla="*/ 2762617 w 4008228"/>
                <a:gd name="connsiteY0" fmla="*/ 448814 h 5548701"/>
                <a:gd name="connsiteX1" fmla="*/ 2424105 w 4008228"/>
                <a:gd name="connsiteY1" fmla="*/ 558395 h 5548701"/>
                <a:gd name="connsiteX2" fmla="*/ 2293527 w 4008228"/>
                <a:gd name="connsiteY2" fmla="*/ 545493 h 5548701"/>
                <a:gd name="connsiteX3" fmla="*/ 2241444 w 4008228"/>
                <a:gd name="connsiteY3" fmla="*/ 716503 h 5548701"/>
                <a:gd name="connsiteX4" fmla="*/ 2040286 w 4008228"/>
                <a:gd name="connsiteY4" fmla="*/ 792017 h 5548701"/>
                <a:gd name="connsiteX5" fmla="*/ 1996355 w 4008228"/>
                <a:gd name="connsiteY5" fmla="*/ 709423 h 5548701"/>
                <a:gd name="connsiteX6" fmla="*/ 1883059 w 4008228"/>
                <a:gd name="connsiteY6" fmla="*/ 810896 h 5548701"/>
                <a:gd name="connsiteX7" fmla="*/ 1700399 w 4008228"/>
                <a:gd name="connsiteY7" fmla="*/ 820335 h 5548701"/>
                <a:gd name="connsiteX8" fmla="*/ 1591727 w 4008228"/>
                <a:gd name="connsiteY8" fmla="*/ 910008 h 5548701"/>
                <a:gd name="connsiteX9" fmla="*/ 1478186 w 4008228"/>
                <a:gd name="connsiteY9" fmla="*/ 938674 h 5548701"/>
                <a:gd name="connsiteX10" fmla="*/ 1392881 w 4008228"/>
                <a:gd name="connsiteY10" fmla="*/ 1179028 h 5548701"/>
                <a:gd name="connsiteX11" fmla="*/ 1249527 w 4008228"/>
                <a:gd name="connsiteY11" fmla="*/ 1112953 h 5548701"/>
                <a:gd name="connsiteX12" fmla="*/ 1184787 w 4008228"/>
                <a:gd name="connsiteY12" fmla="*/ 1226224 h 5548701"/>
                <a:gd name="connsiteX13" fmla="*/ 1214845 w 4008228"/>
                <a:gd name="connsiteY13" fmla="*/ 1445687 h 5548701"/>
                <a:gd name="connsiteX14" fmla="*/ 1062243 w 4008228"/>
                <a:gd name="connsiteY14" fmla="*/ 1497603 h 5548701"/>
                <a:gd name="connsiteX15" fmla="*/ 1018312 w 4008228"/>
                <a:gd name="connsiteY15" fmla="*/ 1415010 h 5548701"/>
                <a:gd name="connsiteX16" fmla="*/ 932762 w 4008228"/>
                <a:gd name="connsiteY16" fmla="*/ 1436248 h 5548701"/>
                <a:gd name="connsiteX17" fmla="*/ 902682 w 4008228"/>
                <a:gd name="connsiteY17" fmla="*/ 1355452 h 5548701"/>
                <a:gd name="connsiteX18" fmla="*/ 646054 w 4008228"/>
                <a:gd name="connsiteY18" fmla="*/ 1443327 h 5548701"/>
                <a:gd name="connsiteX19" fmla="*/ 553567 w 4008228"/>
                <a:gd name="connsiteY19" fmla="*/ 1318257 h 5548701"/>
                <a:gd name="connsiteX20" fmla="*/ 528134 w 4008228"/>
                <a:gd name="connsiteY20" fmla="*/ 1490524 h 5548701"/>
                <a:gd name="connsiteX21" fmla="*/ 384780 w 4008228"/>
                <a:gd name="connsiteY21" fmla="*/ 1490524 h 5548701"/>
                <a:gd name="connsiteX22" fmla="*/ 289981 w 4008228"/>
                <a:gd name="connsiteY22" fmla="*/ 1625034 h 5548701"/>
                <a:gd name="connsiteX23" fmla="*/ 132783 w 4008228"/>
                <a:gd name="connsiteY23" fmla="*/ 1704252 h 5548701"/>
                <a:gd name="connsiteX24" fmla="*/ 137379 w 4008228"/>
                <a:gd name="connsiteY24" fmla="*/ 1825618 h 5548701"/>
                <a:gd name="connsiteX25" fmla="*/ 33332 w 4008228"/>
                <a:gd name="connsiteY25" fmla="*/ 1927091 h 5548701"/>
                <a:gd name="connsiteX26" fmla="*/ 6257 w 4008228"/>
                <a:gd name="connsiteY26" fmla="*/ 2273583 h 5548701"/>
                <a:gd name="connsiteX27" fmla="*/ 63390 w 4008228"/>
                <a:gd name="connsiteY27" fmla="*/ 2443891 h 5548701"/>
                <a:gd name="connsiteX28" fmla="*/ 125819 w 4008228"/>
                <a:gd name="connsiteY28" fmla="*/ 2469849 h 5548701"/>
                <a:gd name="connsiteX29" fmla="*/ 169750 w 4008228"/>
                <a:gd name="connsiteY29" fmla="*/ 2613798 h 5548701"/>
                <a:gd name="connsiteX30" fmla="*/ 358836 w 4008228"/>
                <a:gd name="connsiteY30" fmla="*/ 2804548 h 5548701"/>
                <a:gd name="connsiteX31" fmla="*/ 521198 w 4008228"/>
                <a:gd name="connsiteY31" fmla="*/ 2892257 h 5548701"/>
                <a:gd name="connsiteX32" fmla="*/ 598137 w 4008228"/>
                <a:gd name="connsiteY32" fmla="*/ 3135838 h 5548701"/>
                <a:gd name="connsiteX33" fmla="*/ 424087 w 4008228"/>
                <a:gd name="connsiteY33" fmla="*/ 3331184 h 5548701"/>
                <a:gd name="connsiteX34" fmla="*/ 292409 w 4008228"/>
                <a:gd name="connsiteY34" fmla="*/ 3556346 h 5548701"/>
                <a:gd name="connsiteX35" fmla="*/ 293251 w 4008228"/>
                <a:gd name="connsiteY35" fmla="*/ 3670361 h 5548701"/>
                <a:gd name="connsiteX36" fmla="*/ 335069 w 4008228"/>
                <a:gd name="connsiteY36" fmla="*/ 3679847 h 5548701"/>
                <a:gd name="connsiteX37" fmla="*/ 355879 w 4008228"/>
                <a:gd name="connsiteY37" fmla="*/ 3689581 h 5548701"/>
                <a:gd name="connsiteX38" fmla="*/ 379289 w 4008228"/>
                <a:gd name="connsiteY38" fmla="*/ 3682502 h 5548701"/>
                <a:gd name="connsiteX39" fmla="*/ 414839 w 4008228"/>
                <a:gd name="connsiteY39" fmla="*/ 3702855 h 5548701"/>
                <a:gd name="connsiteX40" fmla="*/ 446920 w 4008228"/>
                <a:gd name="connsiteY40" fmla="*/ 3695776 h 5548701"/>
                <a:gd name="connsiteX41" fmla="*/ 493741 w 4008228"/>
                <a:gd name="connsiteY41" fmla="*/ 3732943 h 5548701"/>
                <a:gd name="connsiteX42" fmla="*/ 522354 w 4008228"/>
                <a:gd name="connsiteY42" fmla="*/ 3724094 h 5548701"/>
                <a:gd name="connsiteX43" fmla="*/ 532759 w 4008228"/>
                <a:gd name="connsiteY43" fmla="*/ 3741792 h 5548701"/>
                <a:gd name="connsiteX44" fmla="*/ 569175 w 4008228"/>
                <a:gd name="connsiteY44" fmla="*/ 3717014 h 5548701"/>
                <a:gd name="connsiteX45" fmla="*/ 592586 w 4008228"/>
                <a:gd name="connsiteY45" fmla="*/ 3720554 h 5548701"/>
                <a:gd name="connsiteX46" fmla="*/ 610247 w 4008228"/>
                <a:gd name="connsiteY46" fmla="*/ 3714362 h 5548701"/>
                <a:gd name="connsiteX47" fmla="*/ 638542 w 4008228"/>
                <a:gd name="connsiteY47" fmla="*/ 3764424 h 5548701"/>
                <a:gd name="connsiteX48" fmla="*/ 654147 w 4008228"/>
                <a:gd name="connsiteY48" fmla="*/ 3775420 h 5548701"/>
                <a:gd name="connsiteX49" fmla="*/ 687095 w 4008228"/>
                <a:gd name="connsiteY49" fmla="*/ 3777190 h 5548701"/>
                <a:gd name="connsiteX50" fmla="*/ 692298 w 4008228"/>
                <a:gd name="connsiteY50" fmla="*/ 3751527 h 5548701"/>
                <a:gd name="connsiteX51" fmla="*/ 707038 w 4008228"/>
                <a:gd name="connsiteY51" fmla="*/ 3744447 h 5548701"/>
                <a:gd name="connsiteX52" fmla="*/ 706171 w 4008228"/>
                <a:gd name="connsiteY52" fmla="*/ 3728519 h 5548701"/>
                <a:gd name="connsiteX53" fmla="*/ 734784 w 4008228"/>
                <a:gd name="connsiteY53" fmla="*/ 3712590 h 5548701"/>
                <a:gd name="connsiteX54" fmla="*/ 751258 w 4008228"/>
                <a:gd name="connsiteY54" fmla="*/ 3718784 h 5548701"/>
                <a:gd name="connsiteX55" fmla="*/ 767732 w 4008228"/>
                <a:gd name="connsiteY55" fmla="*/ 3688697 h 5548701"/>
                <a:gd name="connsiteX56" fmla="*/ 818889 w 4008228"/>
                <a:gd name="connsiteY56" fmla="*/ 3698431 h 5548701"/>
                <a:gd name="connsiteX57" fmla="*/ 834496 w 4008228"/>
                <a:gd name="connsiteY57" fmla="*/ 3730288 h 5548701"/>
                <a:gd name="connsiteX58" fmla="*/ 868311 w 4008228"/>
                <a:gd name="connsiteY58" fmla="*/ 3683387 h 5548701"/>
                <a:gd name="connsiteX59" fmla="*/ 908196 w 4008228"/>
                <a:gd name="connsiteY59" fmla="*/ 3669228 h 5548701"/>
                <a:gd name="connsiteX60" fmla="*/ 934208 w 4008228"/>
                <a:gd name="connsiteY60" fmla="*/ 3674538 h 5548701"/>
                <a:gd name="connsiteX61" fmla="*/ 968890 w 4008228"/>
                <a:gd name="connsiteY61" fmla="*/ 3647105 h 5548701"/>
                <a:gd name="connsiteX62" fmla="*/ 994035 w 4008228"/>
                <a:gd name="connsiteY62" fmla="*/ 3640910 h 5548701"/>
                <a:gd name="connsiteX63" fmla="*/ 1026983 w 4008228"/>
                <a:gd name="connsiteY63" fmla="*/ 3599318 h 5548701"/>
                <a:gd name="connsiteX64" fmla="*/ 1054920 w 4008228"/>
                <a:gd name="connsiteY64" fmla="*/ 3580857 h 5548701"/>
                <a:gd name="connsiteX65" fmla="*/ 1068602 w 4008228"/>
                <a:gd name="connsiteY65" fmla="*/ 3593124 h 5548701"/>
                <a:gd name="connsiteX66" fmla="*/ 1093747 w 4008228"/>
                <a:gd name="connsiteY66" fmla="*/ 3608168 h 5548701"/>
                <a:gd name="connsiteX67" fmla="*/ 1105885 w 4008228"/>
                <a:gd name="connsiteY67" fmla="*/ 3580735 h 5548701"/>
                <a:gd name="connsiteX68" fmla="*/ 1116290 w 4008228"/>
                <a:gd name="connsiteY68" fmla="*/ 3585159 h 5548701"/>
                <a:gd name="connsiteX69" fmla="*/ 1138834 w 4008228"/>
                <a:gd name="connsiteY69" fmla="*/ 3550647 h 5548701"/>
                <a:gd name="connsiteX70" fmla="*/ 1159643 w 4008228"/>
                <a:gd name="connsiteY70" fmla="*/ 3545337 h 5548701"/>
                <a:gd name="connsiteX71" fmla="*/ 1169181 w 4008228"/>
                <a:gd name="connsiteY71" fmla="*/ 3554187 h 5548701"/>
                <a:gd name="connsiteX72" fmla="*/ 1177851 w 4008228"/>
                <a:gd name="connsiteY72" fmla="*/ 3545337 h 5548701"/>
                <a:gd name="connsiteX73" fmla="*/ 1187389 w 4008228"/>
                <a:gd name="connsiteY73" fmla="*/ 3543568 h 5548701"/>
                <a:gd name="connsiteX74" fmla="*/ 1189990 w 4008228"/>
                <a:gd name="connsiteY74" fmla="*/ 3533833 h 5548701"/>
                <a:gd name="connsiteX75" fmla="*/ 1204730 w 4008228"/>
                <a:gd name="connsiteY75" fmla="*/ 3527639 h 5548701"/>
                <a:gd name="connsiteX76" fmla="*/ 1251551 w 4008228"/>
                <a:gd name="connsiteY76" fmla="*/ 3524099 h 5548701"/>
                <a:gd name="connsiteX77" fmla="*/ 1263690 w 4008228"/>
                <a:gd name="connsiteY77" fmla="*/ 3532948 h 5548701"/>
                <a:gd name="connsiteX78" fmla="*/ 1274095 w 4008228"/>
                <a:gd name="connsiteY78" fmla="*/ 3522329 h 5548701"/>
                <a:gd name="connsiteX79" fmla="*/ 1278430 w 4008228"/>
                <a:gd name="connsiteY79" fmla="*/ 3501976 h 5548701"/>
                <a:gd name="connsiteX80" fmla="*/ 1273228 w 4008228"/>
                <a:gd name="connsiteY80" fmla="*/ 3489587 h 5548701"/>
                <a:gd name="connsiteX81" fmla="*/ 1289702 w 4008228"/>
                <a:gd name="connsiteY81" fmla="*/ 3474543 h 5548701"/>
                <a:gd name="connsiteX82" fmla="*/ 1300974 w 4008228"/>
                <a:gd name="connsiteY82" fmla="*/ 3476313 h 5548701"/>
                <a:gd name="connsiteX83" fmla="*/ 1300974 w 4008228"/>
                <a:gd name="connsiteY83" fmla="*/ 3499321 h 5548701"/>
                <a:gd name="connsiteX84" fmla="*/ 1315714 w 4008228"/>
                <a:gd name="connsiteY84" fmla="*/ 3489587 h 5548701"/>
                <a:gd name="connsiteX85" fmla="*/ 1327853 w 4008228"/>
                <a:gd name="connsiteY85" fmla="*/ 3486932 h 5548701"/>
                <a:gd name="connsiteX86" fmla="*/ 1350396 w 4008228"/>
                <a:gd name="connsiteY86" fmla="*/ 3479852 h 5548701"/>
                <a:gd name="connsiteX87" fmla="*/ 1374674 w 4008228"/>
                <a:gd name="connsiteY87" fmla="*/ 3482507 h 5548701"/>
                <a:gd name="connsiteX88" fmla="*/ 1368604 w 4008228"/>
                <a:gd name="connsiteY88" fmla="*/ 3494011 h 5548701"/>
                <a:gd name="connsiteX89" fmla="*/ 1369472 w 4008228"/>
                <a:gd name="connsiteY89" fmla="*/ 3517020 h 5548701"/>
                <a:gd name="connsiteX90" fmla="*/ 1392882 w 4008228"/>
                <a:gd name="connsiteY90" fmla="*/ 3492241 h 5548701"/>
                <a:gd name="connsiteX91" fmla="*/ 1416293 w 4008228"/>
                <a:gd name="connsiteY91" fmla="*/ 3491357 h 5548701"/>
                <a:gd name="connsiteX92" fmla="*/ 1442779 w 4008228"/>
                <a:gd name="connsiteY92" fmla="*/ 3466701 h 5548701"/>
                <a:gd name="connsiteX93" fmla="*/ 1499530 w 4008228"/>
                <a:gd name="connsiteY93" fmla="*/ 3501976 h 5548701"/>
                <a:gd name="connsiteX94" fmla="*/ 1544618 w 4008228"/>
                <a:gd name="connsiteY94" fmla="*/ 3581620 h 5548701"/>
                <a:gd name="connsiteX95" fmla="*/ 1551554 w 4008228"/>
                <a:gd name="connsiteY95" fmla="*/ 3574540 h 5548701"/>
                <a:gd name="connsiteX96" fmla="*/ 1567161 w 4008228"/>
                <a:gd name="connsiteY96" fmla="*/ 3575426 h 5548701"/>
                <a:gd name="connsiteX97" fmla="*/ 1578433 w 4008228"/>
                <a:gd name="connsiteY97" fmla="*/ 3586929 h 5548701"/>
                <a:gd name="connsiteX98" fmla="*/ 1613115 w 4008228"/>
                <a:gd name="connsiteY98" fmla="*/ 3594009 h 5548701"/>
                <a:gd name="connsiteX99" fmla="*/ 1653867 w 4008228"/>
                <a:gd name="connsiteY99" fmla="*/ 3578080 h 5548701"/>
                <a:gd name="connsiteX100" fmla="*/ 1694619 w 4008228"/>
                <a:gd name="connsiteY100" fmla="*/ 3586929 h 5548701"/>
                <a:gd name="connsiteX101" fmla="*/ 1693752 w 4008228"/>
                <a:gd name="connsiteY101" fmla="*/ 3627636 h 5548701"/>
                <a:gd name="connsiteX102" fmla="*/ 1721498 w 4008228"/>
                <a:gd name="connsiteY102" fmla="*/ 3656839 h 5548701"/>
                <a:gd name="connsiteX103" fmla="*/ 1761383 w 4008228"/>
                <a:gd name="connsiteY103" fmla="*/ 3656839 h 5548701"/>
                <a:gd name="connsiteX104" fmla="*/ 1760429 w 4008228"/>
                <a:gd name="connsiteY104" fmla="*/ 3685379 h 5548701"/>
                <a:gd name="connsiteX105" fmla="*/ 1778441 w 4008228"/>
                <a:gd name="connsiteY105" fmla="*/ 3689061 h 5548701"/>
                <a:gd name="connsiteX106" fmla="*/ 1800298 w 4008228"/>
                <a:gd name="connsiteY106" fmla="*/ 3684413 h 5548701"/>
                <a:gd name="connsiteX107" fmla="*/ 1813047 w 4008228"/>
                <a:gd name="connsiteY107" fmla="*/ 3669542 h 5548701"/>
                <a:gd name="connsiteX108" fmla="*/ 1833083 w 4008228"/>
                <a:gd name="connsiteY108" fmla="*/ 3667683 h 5548701"/>
                <a:gd name="connsiteX109" fmla="*/ 1855684 w 4008228"/>
                <a:gd name="connsiteY109" fmla="*/ 3637806 h 5548701"/>
                <a:gd name="connsiteX110" fmla="*/ 1862226 w 4008228"/>
                <a:gd name="connsiteY110" fmla="*/ 3644447 h 5548701"/>
                <a:gd name="connsiteX111" fmla="*/ 1853117 w 4008228"/>
                <a:gd name="connsiteY111" fmla="*/ 3669542 h 5548701"/>
                <a:gd name="connsiteX112" fmla="*/ 1870421 w 4008228"/>
                <a:gd name="connsiteY112" fmla="*/ 3712298 h 5548701"/>
                <a:gd name="connsiteX113" fmla="*/ 1874064 w 4008228"/>
                <a:gd name="connsiteY113" fmla="*/ 3742970 h 5548701"/>
                <a:gd name="connsiteX114" fmla="*/ 1873154 w 4008228"/>
                <a:gd name="connsiteY114" fmla="*/ 3769925 h 5548701"/>
                <a:gd name="connsiteX115" fmla="*/ 1893189 w 4008228"/>
                <a:gd name="connsiteY115" fmla="*/ 3781078 h 5548701"/>
                <a:gd name="connsiteX116" fmla="*/ 1911403 w 4008228"/>
                <a:gd name="connsiteY116" fmla="*/ 3782937 h 5548701"/>
                <a:gd name="connsiteX117" fmla="*/ 1913224 w 4008228"/>
                <a:gd name="connsiteY117" fmla="*/ 3799668 h 5548701"/>
                <a:gd name="connsiteX118" fmla="*/ 1923242 w 4008228"/>
                <a:gd name="connsiteY118" fmla="*/ 3816398 h 5548701"/>
                <a:gd name="connsiteX119" fmla="*/ 1921420 w 4008228"/>
                <a:gd name="connsiteY119" fmla="*/ 3828481 h 5548701"/>
                <a:gd name="connsiteX120" fmla="*/ 1909581 w 4008228"/>
                <a:gd name="connsiteY120" fmla="*/ 3831270 h 5548701"/>
                <a:gd name="connsiteX121" fmla="*/ 1906849 w 4008228"/>
                <a:gd name="connsiteY121" fmla="*/ 3821975 h 5548701"/>
                <a:gd name="connsiteX122" fmla="*/ 1894100 w 4008228"/>
                <a:gd name="connsiteY122" fmla="*/ 3826622 h 5548701"/>
                <a:gd name="connsiteX123" fmla="*/ 1890457 w 4008228"/>
                <a:gd name="connsiteY123" fmla="*/ 3846141 h 5548701"/>
                <a:gd name="connsiteX124" fmla="*/ 1878618 w 4008228"/>
                <a:gd name="connsiteY124" fmla="*/ 3858224 h 5548701"/>
                <a:gd name="connsiteX125" fmla="*/ 1885903 w 4008228"/>
                <a:gd name="connsiteY125" fmla="*/ 3884249 h 5548701"/>
                <a:gd name="connsiteX126" fmla="*/ 1875886 w 4008228"/>
                <a:gd name="connsiteY126" fmla="*/ 3924216 h 5548701"/>
                <a:gd name="connsiteX127" fmla="*/ 1895010 w 4008228"/>
                <a:gd name="connsiteY127" fmla="*/ 3936299 h 5548701"/>
                <a:gd name="connsiteX128" fmla="*/ 1912314 w 4008228"/>
                <a:gd name="connsiteY128" fmla="*/ 3958606 h 5548701"/>
                <a:gd name="connsiteX129" fmla="*/ 1907760 w 4008228"/>
                <a:gd name="connsiteY129" fmla="*/ 3967901 h 5548701"/>
                <a:gd name="connsiteX130" fmla="*/ 1909581 w 4008228"/>
                <a:gd name="connsiteY130" fmla="*/ 3979055 h 5548701"/>
                <a:gd name="connsiteX131" fmla="*/ 1884992 w 4008228"/>
                <a:gd name="connsiteY131" fmla="*/ 3993927 h 5548701"/>
                <a:gd name="connsiteX132" fmla="*/ 1879528 w 4008228"/>
                <a:gd name="connsiteY132" fmla="*/ 4009728 h 5548701"/>
                <a:gd name="connsiteX133" fmla="*/ 1809404 w 4008228"/>
                <a:gd name="connsiteY133" fmla="*/ 4037612 h 5548701"/>
                <a:gd name="connsiteX134" fmla="*/ 1823065 w 4008228"/>
                <a:gd name="connsiteY134" fmla="*/ 4052483 h 5548701"/>
                <a:gd name="connsiteX135" fmla="*/ 1815780 w 4008228"/>
                <a:gd name="connsiteY135" fmla="*/ 4067355 h 5548701"/>
                <a:gd name="connsiteX136" fmla="*/ 1833083 w 4008228"/>
                <a:gd name="connsiteY136" fmla="*/ 4098957 h 5548701"/>
                <a:gd name="connsiteX137" fmla="*/ 1851297 w 4008228"/>
                <a:gd name="connsiteY137" fmla="*/ 4098957 h 5548701"/>
                <a:gd name="connsiteX138" fmla="*/ 1872243 w 4008228"/>
                <a:gd name="connsiteY138" fmla="*/ 4117546 h 5548701"/>
                <a:gd name="connsiteX139" fmla="*/ 1884082 w 4008228"/>
                <a:gd name="connsiteY139" fmla="*/ 4126841 h 5548701"/>
                <a:gd name="connsiteX140" fmla="*/ 1895921 w 4008228"/>
                <a:gd name="connsiteY140" fmla="*/ 4175173 h 5548701"/>
                <a:gd name="connsiteX141" fmla="*/ 1881349 w 4008228"/>
                <a:gd name="connsiteY141" fmla="*/ 4193762 h 5548701"/>
                <a:gd name="connsiteX142" fmla="*/ 1896832 w 4008228"/>
                <a:gd name="connsiteY142" fmla="*/ 4199339 h 5548701"/>
                <a:gd name="connsiteX143" fmla="*/ 1902296 w 4008228"/>
                <a:gd name="connsiteY143" fmla="*/ 4209564 h 5548701"/>
                <a:gd name="connsiteX144" fmla="*/ 1948742 w 4008228"/>
                <a:gd name="connsiteY144" fmla="*/ 4229082 h 5548701"/>
                <a:gd name="connsiteX145" fmla="*/ 1986991 w 4008228"/>
                <a:gd name="connsiteY145" fmla="*/ 4230941 h 5548701"/>
                <a:gd name="connsiteX146" fmla="*/ 1997008 w 4008228"/>
                <a:gd name="connsiteY146" fmla="*/ 4243954 h 5548701"/>
                <a:gd name="connsiteX147" fmla="*/ 2015222 w 4008228"/>
                <a:gd name="connsiteY147" fmla="*/ 4250460 h 5548701"/>
                <a:gd name="connsiteX148" fmla="*/ 2017044 w 4008228"/>
                <a:gd name="connsiteY148" fmla="*/ 4276485 h 5548701"/>
                <a:gd name="connsiteX149" fmla="*/ 2069313 w 4008228"/>
                <a:gd name="connsiteY149" fmla="*/ 4257313 h 5548701"/>
                <a:gd name="connsiteX150" fmla="*/ 2062579 w 4008228"/>
                <a:gd name="connsiteY150" fmla="*/ 4282062 h 5548701"/>
                <a:gd name="connsiteX151" fmla="*/ 2075328 w 4008228"/>
                <a:gd name="connsiteY151" fmla="*/ 4304369 h 5548701"/>
                <a:gd name="connsiteX152" fmla="*/ 2056204 w 4008228"/>
                <a:gd name="connsiteY152" fmla="*/ 4313664 h 5548701"/>
                <a:gd name="connsiteX153" fmla="*/ 2068043 w 4008228"/>
                <a:gd name="connsiteY153" fmla="*/ 4321100 h 5548701"/>
                <a:gd name="connsiteX154" fmla="*/ 2078061 w 4008228"/>
                <a:gd name="connsiteY154" fmla="*/ 4341548 h 5548701"/>
                <a:gd name="connsiteX155" fmla="*/ 2064400 w 4008228"/>
                <a:gd name="connsiteY155" fmla="*/ 4361067 h 5548701"/>
                <a:gd name="connsiteX156" fmla="*/ 2056204 w 4008228"/>
                <a:gd name="connsiteY156" fmla="*/ 4380586 h 5548701"/>
                <a:gd name="connsiteX157" fmla="*/ 2033436 w 4008228"/>
                <a:gd name="connsiteY157" fmla="*/ 4400105 h 5548701"/>
                <a:gd name="connsiteX158" fmla="*/ 2037990 w 4008228"/>
                <a:gd name="connsiteY158" fmla="*/ 4411258 h 5548701"/>
                <a:gd name="connsiteX159" fmla="*/ 2053472 w 4008228"/>
                <a:gd name="connsiteY159" fmla="*/ 4401034 h 5548701"/>
                <a:gd name="connsiteX160" fmla="*/ 2052561 w 4008228"/>
                <a:gd name="connsiteY160" fmla="*/ 4432636 h 5548701"/>
                <a:gd name="connsiteX161" fmla="*/ 2033436 w 4008228"/>
                <a:gd name="connsiteY161" fmla="*/ 4438213 h 5548701"/>
                <a:gd name="connsiteX162" fmla="*/ 2042543 w 4008228"/>
                <a:gd name="connsiteY162" fmla="*/ 4480040 h 5548701"/>
                <a:gd name="connsiteX163" fmla="*/ 2017044 w 4008228"/>
                <a:gd name="connsiteY163" fmla="*/ 4512571 h 5548701"/>
                <a:gd name="connsiteX164" fmla="*/ 2007937 w 4008228"/>
                <a:gd name="connsiteY164" fmla="*/ 4507923 h 5548701"/>
                <a:gd name="connsiteX165" fmla="*/ 2001562 w 4008228"/>
                <a:gd name="connsiteY165" fmla="*/ 4520936 h 5548701"/>
                <a:gd name="connsiteX166" fmla="*/ 1984259 w 4008228"/>
                <a:gd name="connsiteY166" fmla="*/ 4509783 h 5548701"/>
                <a:gd name="connsiteX167" fmla="*/ 1950563 w 4008228"/>
                <a:gd name="connsiteY167" fmla="*/ 4519077 h 5548701"/>
                <a:gd name="connsiteX168" fmla="*/ 1963313 w 4008228"/>
                <a:gd name="connsiteY168" fmla="*/ 4536737 h 5548701"/>
                <a:gd name="connsiteX169" fmla="*/ 1934170 w 4008228"/>
                <a:gd name="connsiteY169" fmla="*/ 4572057 h 5548701"/>
                <a:gd name="connsiteX170" fmla="*/ 1926885 w 4008228"/>
                <a:gd name="connsiteY170" fmla="*/ 4600870 h 5548701"/>
                <a:gd name="connsiteX171" fmla="*/ 1898653 w 4008228"/>
                <a:gd name="connsiteY171" fmla="*/ 4582281 h 5548701"/>
                <a:gd name="connsiteX172" fmla="*/ 1865868 w 4008228"/>
                <a:gd name="connsiteY172" fmla="*/ 4631543 h 5548701"/>
                <a:gd name="connsiteX173" fmla="*/ 1869511 w 4008228"/>
                <a:gd name="connsiteY173" fmla="*/ 4645485 h 5548701"/>
                <a:gd name="connsiteX174" fmla="*/ 1869511 w 4008228"/>
                <a:gd name="connsiteY174" fmla="*/ 4657568 h 5548701"/>
                <a:gd name="connsiteX175" fmla="*/ 1884992 w 4008228"/>
                <a:gd name="connsiteY175" fmla="*/ 4678016 h 5548701"/>
                <a:gd name="connsiteX176" fmla="*/ 1876796 w 4008228"/>
                <a:gd name="connsiteY176" fmla="*/ 4700324 h 5548701"/>
                <a:gd name="connsiteX177" fmla="*/ 1880439 w 4008228"/>
                <a:gd name="connsiteY177" fmla="*/ 4714266 h 5548701"/>
                <a:gd name="connsiteX178" fmla="*/ 1874976 w 4008228"/>
                <a:gd name="connsiteY178" fmla="*/ 4726348 h 5548701"/>
                <a:gd name="connsiteX179" fmla="*/ 1886814 w 4008228"/>
                <a:gd name="connsiteY179" fmla="*/ 4729137 h 5548701"/>
                <a:gd name="connsiteX180" fmla="*/ 1911403 w 4008228"/>
                <a:gd name="connsiteY180" fmla="*/ 4765386 h 5548701"/>
                <a:gd name="connsiteX181" fmla="*/ 1944188 w 4008228"/>
                <a:gd name="connsiteY181" fmla="*/ 4783976 h 5548701"/>
                <a:gd name="connsiteX182" fmla="*/ 1942366 w 4008228"/>
                <a:gd name="connsiteY182" fmla="*/ 4806283 h 5548701"/>
                <a:gd name="connsiteX183" fmla="*/ 1965369 w 4008228"/>
                <a:gd name="connsiteY183" fmla="*/ 4849738 h 5548701"/>
                <a:gd name="connsiteX184" fmla="*/ 1997919 w 4008228"/>
                <a:gd name="connsiteY184" fmla="*/ 4851827 h 5548701"/>
                <a:gd name="connsiteX185" fmla="*/ 2058025 w 4008228"/>
                <a:gd name="connsiteY185" fmla="*/ 4830450 h 5548701"/>
                <a:gd name="connsiteX186" fmla="*/ 2153649 w 4008228"/>
                <a:gd name="connsiteY186" fmla="*/ 4863910 h 5548701"/>
                <a:gd name="connsiteX187" fmla="*/ 2186433 w 4008228"/>
                <a:gd name="connsiteY187" fmla="*/ 4963364 h 5548701"/>
                <a:gd name="connsiteX188" fmla="*/ 2386787 w 4008228"/>
                <a:gd name="connsiteY188" fmla="*/ 5174353 h 5548701"/>
                <a:gd name="connsiteX189" fmla="*/ 2560730 w 4008228"/>
                <a:gd name="connsiteY189" fmla="*/ 5239416 h 5548701"/>
                <a:gd name="connsiteX190" fmla="*/ 2702849 w 4008228"/>
                <a:gd name="connsiteY190" fmla="*/ 5188594 h 5548701"/>
                <a:gd name="connsiteX191" fmla="*/ 2821189 w 4008228"/>
                <a:gd name="connsiteY191" fmla="*/ 5291466 h 5548701"/>
                <a:gd name="connsiteX192" fmla="*/ 2958705 w 4008228"/>
                <a:gd name="connsiteY192" fmla="*/ 5242204 h 5548701"/>
                <a:gd name="connsiteX193" fmla="*/ 3220075 w 4008228"/>
                <a:gd name="connsiteY193" fmla="*/ 5432745 h 5548701"/>
                <a:gd name="connsiteX194" fmla="*/ 3442059 w 4008228"/>
                <a:gd name="connsiteY194" fmla="*/ 5548701 h 5548701"/>
                <a:gd name="connsiteX195" fmla="*/ 3593461 w 4008228"/>
                <a:gd name="connsiteY195" fmla="*/ 5386271 h 5548701"/>
                <a:gd name="connsiteX196" fmla="*/ 3788350 w 4008228"/>
                <a:gd name="connsiteY196" fmla="*/ 4829519 h 5548701"/>
                <a:gd name="connsiteX197" fmla="*/ 3955918 w 4008228"/>
                <a:gd name="connsiteY197" fmla="*/ 4653849 h 5548701"/>
                <a:gd name="connsiteX198" fmla="*/ 3909952 w 4008228"/>
                <a:gd name="connsiteY198" fmla="*/ 4539470 h 5548701"/>
                <a:gd name="connsiteX199" fmla="*/ 3974831 w 4008228"/>
                <a:gd name="connsiteY199" fmla="*/ 4448013 h 5548701"/>
                <a:gd name="connsiteX200" fmla="*/ 4008228 w 4008228"/>
                <a:gd name="connsiteY200" fmla="*/ 4263863 h 5548701"/>
                <a:gd name="connsiteX201" fmla="*/ 3926919 w 4008228"/>
                <a:gd name="connsiteY201" fmla="*/ 4233021 h 5548701"/>
                <a:gd name="connsiteX202" fmla="*/ 3707685 w 4008228"/>
                <a:gd name="connsiteY202" fmla="*/ 3801921 h 5548701"/>
                <a:gd name="connsiteX203" fmla="*/ 3737830 w 4008228"/>
                <a:gd name="connsiteY203" fmla="*/ 3289455 h 5548701"/>
                <a:gd name="connsiteX204" fmla="*/ 3446427 w 4008228"/>
                <a:gd name="connsiteY204" fmla="*/ 2666457 h 5548701"/>
                <a:gd name="connsiteX205" fmla="*/ 2853575 w 4008228"/>
                <a:gd name="connsiteY205" fmla="*/ 2676506 h 5548701"/>
                <a:gd name="connsiteX206" fmla="*/ 2572221 w 4008228"/>
                <a:gd name="connsiteY206" fmla="*/ 2475539 h 5548701"/>
                <a:gd name="connsiteX207" fmla="*/ 2793285 w 4008228"/>
                <a:gd name="connsiteY207" fmla="*/ 2274572 h 5548701"/>
                <a:gd name="connsiteX208" fmla="*/ 2873671 w 4008228"/>
                <a:gd name="connsiteY208" fmla="*/ 2013314 h 5548701"/>
                <a:gd name="connsiteX209" fmla="*/ 3144977 w 4008228"/>
                <a:gd name="connsiteY209" fmla="*/ 1782202 h 5548701"/>
                <a:gd name="connsiteX210" fmla="*/ 2984203 w 4008228"/>
                <a:gd name="connsiteY210" fmla="*/ 1330027 h 5548701"/>
                <a:gd name="connsiteX211" fmla="*/ 3165074 w 4008228"/>
                <a:gd name="connsiteY211" fmla="*/ 1108963 h 5548701"/>
                <a:gd name="connsiteX212" fmla="*/ 3438708 w 4008228"/>
                <a:gd name="connsiteY212" fmla="*/ 708324 h 5548701"/>
                <a:gd name="connsiteX213" fmla="*/ 3377270 w 4008228"/>
                <a:gd name="connsiteY213" fmla="*/ 563993 h 5548701"/>
                <a:gd name="connsiteX214" fmla="*/ 3316598 w 4008228"/>
                <a:gd name="connsiteY214" fmla="*/ 440404 h 5548701"/>
                <a:gd name="connsiteX215" fmla="*/ 3332784 w 4008228"/>
                <a:gd name="connsiteY215" fmla="*/ 263417 h 5548701"/>
                <a:gd name="connsiteX216" fmla="*/ 3106192 w 4008228"/>
                <a:gd name="connsiteY216" fmla="*/ 128907 h 5548701"/>
                <a:gd name="connsiteX217" fmla="*/ 3124462 w 4008228"/>
                <a:gd name="connsiteY217" fmla="*/ 12400 h 5548701"/>
                <a:gd name="connsiteX218" fmla="*/ 3020642 w 4008228"/>
                <a:gd name="connsiteY218" fmla="*/ 1477 h 5548701"/>
                <a:gd name="connsiteX219" fmla="*/ 2958526 w 4008228"/>
                <a:gd name="connsiteY219" fmla="*/ 38129 h 5548701"/>
                <a:gd name="connsiteX220" fmla="*/ 2965150 w 4008228"/>
                <a:gd name="connsiteY220" fmla="*/ 223300 h 5548701"/>
                <a:gd name="connsiteX221" fmla="*/ 2780177 w 4008228"/>
                <a:gd name="connsiteY221" fmla="*/ 305894 h 5548701"/>
                <a:gd name="connsiteX222" fmla="*/ 2762617 w 4008228"/>
                <a:gd name="connsiteY222" fmla="*/ 448814 h 5548701"/>
                <a:gd name="connsiteX0" fmla="*/ 2762617 w 4008228"/>
                <a:gd name="connsiteY0" fmla="*/ 448814 h 5548701"/>
                <a:gd name="connsiteX1" fmla="*/ 2424105 w 4008228"/>
                <a:gd name="connsiteY1" fmla="*/ 558395 h 5548701"/>
                <a:gd name="connsiteX2" fmla="*/ 2293527 w 4008228"/>
                <a:gd name="connsiteY2" fmla="*/ 545493 h 5548701"/>
                <a:gd name="connsiteX3" fmla="*/ 2241444 w 4008228"/>
                <a:gd name="connsiteY3" fmla="*/ 716503 h 5548701"/>
                <a:gd name="connsiteX4" fmla="*/ 2040286 w 4008228"/>
                <a:gd name="connsiteY4" fmla="*/ 792017 h 5548701"/>
                <a:gd name="connsiteX5" fmla="*/ 1996355 w 4008228"/>
                <a:gd name="connsiteY5" fmla="*/ 709423 h 5548701"/>
                <a:gd name="connsiteX6" fmla="*/ 1883059 w 4008228"/>
                <a:gd name="connsiteY6" fmla="*/ 810896 h 5548701"/>
                <a:gd name="connsiteX7" fmla="*/ 1700399 w 4008228"/>
                <a:gd name="connsiteY7" fmla="*/ 820335 h 5548701"/>
                <a:gd name="connsiteX8" fmla="*/ 1591727 w 4008228"/>
                <a:gd name="connsiteY8" fmla="*/ 910008 h 5548701"/>
                <a:gd name="connsiteX9" fmla="*/ 1478186 w 4008228"/>
                <a:gd name="connsiteY9" fmla="*/ 938674 h 5548701"/>
                <a:gd name="connsiteX10" fmla="*/ 1392881 w 4008228"/>
                <a:gd name="connsiteY10" fmla="*/ 1179028 h 5548701"/>
                <a:gd name="connsiteX11" fmla="*/ 1249527 w 4008228"/>
                <a:gd name="connsiteY11" fmla="*/ 1112953 h 5548701"/>
                <a:gd name="connsiteX12" fmla="*/ 1184787 w 4008228"/>
                <a:gd name="connsiteY12" fmla="*/ 1226224 h 5548701"/>
                <a:gd name="connsiteX13" fmla="*/ 1214845 w 4008228"/>
                <a:gd name="connsiteY13" fmla="*/ 1445687 h 5548701"/>
                <a:gd name="connsiteX14" fmla="*/ 1062243 w 4008228"/>
                <a:gd name="connsiteY14" fmla="*/ 1497603 h 5548701"/>
                <a:gd name="connsiteX15" fmla="*/ 1018312 w 4008228"/>
                <a:gd name="connsiteY15" fmla="*/ 1415010 h 5548701"/>
                <a:gd name="connsiteX16" fmla="*/ 932762 w 4008228"/>
                <a:gd name="connsiteY16" fmla="*/ 1436248 h 5548701"/>
                <a:gd name="connsiteX17" fmla="*/ 902682 w 4008228"/>
                <a:gd name="connsiteY17" fmla="*/ 1355452 h 5548701"/>
                <a:gd name="connsiteX18" fmla="*/ 646054 w 4008228"/>
                <a:gd name="connsiteY18" fmla="*/ 1443327 h 5548701"/>
                <a:gd name="connsiteX19" fmla="*/ 553567 w 4008228"/>
                <a:gd name="connsiteY19" fmla="*/ 1318257 h 5548701"/>
                <a:gd name="connsiteX20" fmla="*/ 528134 w 4008228"/>
                <a:gd name="connsiteY20" fmla="*/ 1490524 h 5548701"/>
                <a:gd name="connsiteX21" fmla="*/ 384780 w 4008228"/>
                <a:gd name="connsiteY21" fmla="*/ 1490524 h 5548701"/>
                <a:gd name="connsiteX22" fmla="*/ 289981 w 4008228"/>
                <a:gd name="connsiteY22" fmla="*/ 1625034 h 5548701"/>
                <a:gd name="connsiteX23" fmla="*/ 132783 w 4008228"/>
                <a:gd name="connsiteY23" fmla="*/ 1704252 h 5548701"/>
                <a:gd name="connsiteX24" fmla="*/ 137379 w 4008228"/>
                <a:gd name="connsiteY24" fmla="*/ 1825618 h 5548701"/>
                <a:gd name="connsiteX25" fmla="*/ 33332 w 4008228"/>
                <a:gd name="connsiteY25" fmla="*/ 1927091 h 5548701"/>
                <a:gd name="connsiteX26" fmla="*/ 6257 w 4008228"/>
                <a:gd name="connsiteY26" fmla="*/ 2273583 h 5548701"/>
                <a:gd name="connsiteX27" fmla="*/ 63390 w 4008228"/>
                <a:gd name="connsiteY27" fmla="*/ 2443891 h 5548701"/>
                <a:gd name="connsiteX28" fmla="*/ 125819 w 4008228"/>
                <a:gd name="connsiteY28" fmla="*/ 2469849 h 5548701"/>
                <a:gd name="connsiteX29" fmla="*/ 169750 w 4008228"/>
                <a:gd name="connsiteY29" fmla="*/ 2613798 h 5548701"/>
                <a:gd name="connsiteX30" fmla="*/ 358836 w 4008228"/>
                <a:gd name="connsiteY30" fmla="*/ 2804548 h 5548701"/>
                <a:gd name="connsiteX31" fmla="*/ 521198 w 4008228"/>
                <a:gd name="connsiteY31" fmla="*/ 2892257 h 5548701"/>
                <a:gd name="connsiteX32" fmla="*/ 598137 w 4008228"/>
                <a:gd name="connsiteY32" fmla="*/ 3135838 h 5548701"/>
                <a:gd name="connsiteX33" fmla="*/ 424087 w 4008228"/>
                <a:gd name="connsiteY33" fmla="*/ 3331184 h 5548701"/>
                <a:gd name="connsiteX34" fmla="*/ 292409 w 4008228"/>
                <a:gd name="connsiteY34" fmla="*/ 3556346 h 5548701"/>
                <a:gd name="connsiteX35" fmla="*/ 293251 w 4008228"/>
                <a:gd name="connsiteY35" fmla="*/ 3670361 h 5548701"/>
                <a:gd name="connsiteX36" fmla="*/ 335069 w 4008228"/>
                <a:gd name="connsiteY36" fmla="*/ 3679847 h 5548701"/>
                <a:gd name="connsiteX37" fmla="*/ 355879 w 4008228"/>
                <a:gd name="connsiteY37" fmla="*/ 3689581 h 5548701"/>
                <a:gd name="connsiteX38" fmla="*/ 379289 w 4008228"/>
                <a:gd name="connsiteY38" fmla="*/ 3682502 h 5548701"/>
                <a:gd name="connsiteX39" fmla="*/ 414839 w 4008228"/>
                <a:gd name="connsiteY39" fmla="*/ 3702855 h 5548701"/>
                <a:gd name="connsiteX40" fmla="*/ 446920 w 4008228"/>
                <a:gd name="connsiteY40" fmla="*/ 3695776 h 5548701"/>
                <a:gd name="connsiteX41" fmla="*/ 493741 w 4008228"/>
                <a:gd name="connsiteY41" fmla="*/ 3732943 h 5548701"/>
                <a:gd name="connsiteX42" fmla="*/ 522354 w 4008228"/>
                <a:gd name="connsiteY42" fmla="*/ 3724094 h 5548701"/>
                <a:gd name="connsiteX43" fmla="*/ 532759 w 4008228"/>
                <a:gd name="connsiteY43" fmla="*/ 3741792 h 5548701"/>
                <a:gd name="connsiteX44" fmla="*/ 569175 w 4008228"/>
                <a:gd name="connsiteY44" fmla="*/ 3717014 h 5548701"/>
                <a:gd name="connsiteX45" fmla="*/ 592586 w 4008228"/>
                <a:gd name="connsiteY45" fmla="*/ 3720554 h 5548701"/>
                <a:gd name="connsiteX46" fmla="*/ 610247 w 4008228"/>
                <a:gd name="connsiteY46" fmla="*/ 3714362 h 5548701"/>
                <a:gd name="connsiteX47" fmla="*/ 638542 w 4008228"/>
                <a:gd name="connsiteY47" fmla="*/ 3764424 h 5548701"/>
                <a:gd name="connsiteX48" fmla="*/ 654147 w 4008228"/>
                <a:gd name="connsiteY48" fmla="*/ 3775420 h 5548701"/>
                <a:gd name="connsiteX49" fmla="*/ 687095 w 4008228"/>
                <a:gd name="connsiteY49" fmla="*/ 3777190 h 5548701"/>
                <a:gd name="connsiteX50" fmla="*/ 692298 w 4008228"/>
                <a:gd name="connsiteY50" fmla="*/ 3751527 h 5548701"/>
                <a:gd name="connsiteX51" fmla="*/ 707038 w 4008228"/>
                <a:gd name="connsiteY51" fmla="*/ 3744447 h 5548701"/>
                <a:gd name="connsiteX52" fmla="*/ 706171 w 4008228"/>
                <a:gd name="connsiteY52" fmla="*/ 3728519 h 5548701"/>
                <a:gd name="connsiteX53" fmla="*/ 734784 w 4008228"/>
                <a:gd name="connsiteY53" fmla="*/ 3712590 h 5548701"/>
                <a:gd name="connsiteX54" fmla="*/ 751258 w 4008228"/>
                <a:gd name="connsiteY54" fmla="*/ 3718784 h 5548701"/>
                <a:gd name="connsiteX55" fmla="*/ 767732 w 4008228"/>
                <a:gd name="connsiteY55" fmla="*/ 3688697 h 5548701"/>
                <a:gd name="connsiteX56" fmla="*/ 818889 w 4008228"/>
                <a:gd name="connsiteY56" fmla="*/ 3698431 h 5548701"/>
                <a:gd name="connsiteX57" fmla="*/ 834496 w 4008228"/>
                <a:gd name="connsiteY57" fmla="*/ 3730288 h 5548701"/>
                <a:gd name="connsiteX58" fmla="*/ 868311 w 4008228"/>
                <a:gd name="connsiteY58" fmla="*/ 3683387 h 5548701"/>
                <a:gd name="connsiteX59" fmla="*/ 908196 w 4008228"/>
                <a:gd name="connsiteY59" fmla="*/ 3669228 h 5548701"/>
                <a:gd name="connsiteX60" fmla="*/ 934208 w 4008228"/>
                <a:gd name="connsiteY60" fmla="*/ 3674538 h 5548701"/>
                <a:gd name="connsiteX61" fmla="*/ 968890 w 4008228"/>
                <a:gd name="connsiteY61" fmla="*/ 3647105 h 5548701"/>
                <a:gd name="connsiteX62" fmla="*/ 994035 w 4008228"/>
                <a:gd name="connsiteY62" fmla="*/ 3640910 h 5548701"/>
                <a:gd name="connsiteX63" fmla="*/ 1026983 w 4008228"/>
                <a:gd name="connsiteY63" fmla="*/ 3599318 h 5548701"/>
                <a:gd name="connsiteX64" fmla="*/ 1054920 w 4008228"/>
                <a:gd name="connsiteY64" fmla="*/ 3580857 h 5548701"/>
                <a:gd name="connsiteX65" fmla="*/ 1068602 w 4008228"/>
                <a:gd name="connsiteY65" fmla="*/ 3593124 h 5548701"/>
                <a:gd name="connsiteX66" fmla="*/ 1093747 w 4008228"/>
                <a:gd name="connsiteY66" fmla="*/ 3608168 h 5548701"/>
                <a:gd name="connsiteX67" fmla="*/ 1105885 w 4008228"/>
                <a:gd name="connsiteY67" fmla="*/ 3580735 h 5548701"/>
                <a:gd name="connsiteX68" fmla="*/ 1116290 w 4008228"/>
                <a:gd name="connsiteY68" fmla="*/ 3585159 h 5548701"/>
                <a:gd name="connsiteX69" fmla="*/ 1138834 w 4008228"/>
                <a:gd name="connsiteY69" fmla="*/ 3550647 h 5548701"/>
                <a:gd name="connsiteX70" fmla="*/ 1159643 w 4008228"/>
                <a:gd name="connsiteY70" fmla="*/ 3545337 h 5548701"/>
                <a:gd name="connsiteX71" fmla="*/ 1169181 w 4008228"/>
                <a:gd name="connsiteY71" fmla="*/ 3554187 h 5548701"/>
                <a:gd name="connsiteX72" fmla="*/ 1177851 w 4008228"/>
                <a:gd name="connsiteY72" fmla="*/ 3545337 h 5548701"/>
                <a:gd name="connsiteX73" fmla="*/ 1187389 w 4008228"/>
                <a:gd name="connsiteY73" fmla="*/ 3543568 h 5548701"/>
                <a:gd name="connsiteX74" fmla="*/ 1189990 w 4008228"/>
                <a:gd name="connsiteY74" fmla="*/ 3533833 h 5548701"/>
                <a:gd name="connsiteX75" fmla="*/ 1204730 w 4008228"/>
                <a:gd name="connsiteY75" fmla="*/ 3527639 h 5548701"/>
                <a:gd name="connsiteX76" fmla="*/ 1251551 w 4008228"/>
                <a:gd name="connsiteY76" fmla="*/ 3524099 h 5548701"/>
                <a:gd name="connsiteX77" fmla="*/ 1263690 w 4008228"/>
                <a:gd name="connsiteY77" fmla="*/ 3532948 h 5548701"/>
                <a:gd name="connsiteX78" fmla="*/ 1274095 w 4008228"/>
                <a:gd name="connsiteY78" fmla="*/ 3522329 h 5548701"/>
                <a:gd name="connsiteX79" fmla="*/ 1278430 w 4008228"/>
                <a:gd name="connsiteY79" fmla="*/ 3501976 h 5548701"/>
                <a:gd name="connsiteX80" fmla="*/ 1273228 w 4008228"/>
                <a:gd name="connsiteY80" fmla="*/ 3489587 h 5548701"/>
                <a:gd name="connsiteX81" fmla="*/ 1289702 w 4008228"/>
                <a:gd name="connsiteY81" fmla="*/ 3474543 h 5548701"/>
                <a:gd name="connsiteX82" fmla="*/ 1300974 w 4008228"/>
                <a:gd name="connsiteY82" fmla="*/ 3476313 h 5548701"/>
                <a:gd name="connsiteX83" fmla="*/ 1300974 w 4008228"/>
                <a:gd name="connsiteY83" fmla="*/ 3499321 h 5548701"/>
                <a:gd name="connsiteX84" fmla="*/ 1315714 w 4008228"/>
                <a:gd name="connsiteY84" fmla="*/ 3489587 h 5548701"/>
                <a:gd name="connsiteX85" fmla="*/ 1327853 w 4008228"/>
                <a:gd name="connsiteY85" fmla="*/ 3486932 h 5548701"/>
                <a:gd name="connsiteX86" fmla="*/ 1350396 w 4008228"/>
                <a:gd name="connsiteY86" fmla="*/ 3479852 h 5548701"/>
                <a:gd name="connsiteX87" fmla="*/ 1374674 w 4008228"/>
                <a:gd name="connsiteY87" fmla="*/ 3482507 h 5548701"/>
                <a:gd name="connsiteX88" fmla="*/ 1368604 w 4008228"/>
                <a:gd name="connsiteY88" fmla="*/ 3494011 h 5548701"/>
                <a:gd name="connsiteX89" fmla="*/ 1369472 w 4008228"/>
                <a:gd name="connsiteY89" fmla="*/ 3517020 h 5548701"/>
                <a:gd name="connsiteX90" fmla="*/ 1392882 w 4008228"/>
                <a:gd name="connsiteY90" fmla="*/ 3492241 h 5548701"/>
                <a:gd name="connsiteX91" fmla="*/ 1416293 w 4008228"/>
                <a:gd name="connsiteY91" fmla="*/ 3491357 h 5548701"/>
                <a:gd name="connsiteX92" fmla="*/ 1442779 w 4008228"/>
                <a:gd name="connsiteY92" fmla="*/ 3466701 h 5548701"/>
                <a:gd name="connsiteX93" fmla="*/ 1499530 w 4008228"/>
                <a:gd name="connsiteY93" fmla="*/ 3501976 h 5548701"/>
                <a:gd name="connsiteX94" fmla="*/ 1544618 w 4008228"/>
                <a:gd name="connsiteY94" fmla="*/ 3581620 h 5548701"/>
                <a:gd name="connsiteX95" fmla="*/ 1551554 w 4008228"/>
                <a:gd name="connsiteY95" fmla="*/ 3574540 h 5548701"/>
                <a:gd name="connsiteX96" fmla="*/ 1567161 w 4008228"/>
                <a:gd name="connsiteY96" fmla="*/ 3575426 h 5548701"/>
                <a:gd name="connsiteX97" fmla="*/ 1578433 w 4008228"/>
                <a:gd name="connsiteY97" fmla="*/ 3586929 h 5548701"/>
                <a:gd name="connsiteX98" fmla="*/ 1613115 w 4008228"/>
                <a:gd name="connsiteY98" fmla="*/ 3594009 h 5548701"/>
                <a:gd name="connsiteX99" fmla="*/ 1653867 w 4008228"/>
                <a:gd name="connsiteY99" fmla="*/ 3578080 h 5548701"/>
                <a:gd name="connsiteX100" fmla="*/ 1694619 w 4008228"/>
                <a:gd name="connsiteY100" fmla="*/ 3586929 h 5548701"/>
                <a:gd name="connsiteX101" fmla="*/ 1693752 w 4008228"/>
                <a:gd name="connsiteY101" fmla="*/ 3627636 h 5548701"/>
                <a:gd name="connsiteX102" fmla="*/ 1721498 w 4008228"/>
                <a:gd name="connsiteY102" fmla="*/ 3656839 h 5548701"/>
                <a:gd name="connsiteX103" fmla="*/ 1761383 w 4008228"/>
                <a:gd name="connsiteY103" fmla="*/ 3656839 h 5548701"/>
                <a:gd name="connsiteX104" fmla="*/ 1760429 w 4008228"/>
                <a:gd name="connsiteY104" fmla="*/ 3685379 h 5548701"/>
                <a:gd name="connsiteX105" fmla="*/ 1778441 w 4008228"/>
                <a:gd name="connsiteY105" fmla="*/ 3689061 h 5548701"/>
                <a:gd name="connsiteX106" fmla="*/ 1800298 w 4008228"/>
                <a:gd name="connsiteY106" fmla="*/ 3684413 h 5548701"/>
                <a:gd name="connsiteX107" fmla="*/ 1813047 w 4008228"/>
                <a:gd name="connsiteY107" fmla="*/ 3669542 h 5548701"/>
                <a:gd name="connsiteX108" fmla="*/ 1833083 w 4008228"/>
                <a:gd name="connsiteY108" fmla="*/ 3667683 h 5548701"/>
                <a:gd name="connsiteX109" fmla="*/ 1855684 w 4008228"/>
                <a:gd name="connsiteY109" fmla="*/ 3637806 h 5548701"/>
                <a:gd name="connsiteX110" fmla="*/ 1862226 w 4008228"/>
                <a:gd name="connsiteY110" fmla="*/ 3644447 h 5548701"/>
                <a:gd name="connsiteX111" fmla="*/ 1853117 w 4008228"/>
                <a:gd name="connsiteY111" fmla="*/ 3669542 h 5548701"/>
                <a:gd name="connsiteX112" fmla="*/ 1870421 w 4008228"/>
                <a:gd name="connsiteY112" fmla="*/ 3712298 h 5548701"/>
                <a:gd name="connsiteX113" fmla="*/ 1874064 w 4008228"/>
                <a:gd name="connsiteY113" fmla="*/ 3742970 h 5548701"/>
                <a:gd name="connsiteX114" fmla="*/ 1873154 w 4008228"/>
                <a:gd name="connsiteY114" fmla="*/ 3769925 h 5548701"/>
                <a:gd name="connsiteX115" fmla="*/ 1893189 w 4008228"/>
                <a:gd name="connsiteY115" fmla="*/ 3781078 h 5548701"/>
                <a:gd name="connsiteX116" fmla="*/ 1911403 w 4008228"/>
                <a:gd name="connsiteY116" fmla="*/ 3782937 h 5548701"/>
                <a:gd name="connsiteX117" fmla="*/ 1913224 w 4008228"/>
                <a:gd name="connsiteY117" fmla="*/ 3799668 h 5548701"/>
                <a:gd name="connsiteX118" fmla="*/ 1923242 w 4008228"/>
                <a:gd name="connsiteY118" fmla="*/ 3816398 h 5548701"/>
                <a:gd name="connsiteX119" fmla="*/ 1921420 w 4008228"/>
                <a:gd name="connsiteY119" fmla="*/ 3828481 h 5548701"/>
                <a:gd name="connsiteX120" fmla="*/ 1909581 w 4008228"/>
                <a:gd name="connsiteY120" fmla="*/ 3831270 h 5548701"/>
                <a:gd name="connsiteX121" fmla="*/ 1906849 w 4008228"/>
                <a:gd name="connsiteY121" fmla="*/ 3821975 h 5548701"/>
                <a:gd name="connsiteX122" fmla="*/ 1894100 w 4008228"/>
                <a:gd name="connsiteY122" fmla="*/ 3826622 h 5548701"/>
                <a:gd name="connsiteX123" fmla="*/ 1890457 w 4008228"/>
                <a:gd name="connsiteY123" fmla="*/ 3846141 h 5548701"/>
                <a:gd name="connsiteX124" fmla="*/ 1878618 w 4008228"/>
                <a:gd name="connsiteY124" fmla="*/ 3858224 h 5548701"/>
                <a:gd name="connsiteX125" fmla="*/ 1885903 w 4008228"/>
                <a:gd name="connsiteY125" fmla="*/ 3884249 h 5548701"/>
                <a:gd name="connsiteX126" fmla="*/ 1875886 w 4008228"/>
                <a:gd name="connsiteY126" fmla="*/ 3924216 h 5548701"/>
                <a:gd name="connsiteX127" fmla="*/ 1895010 w 4008228"/>
                <a:gd name="connsiteY127" fmla="*/ 3936299 h 5548701"/>
                <a:gd name="connsiteX128" fmla="*/ 1912314 w 4008228"/>
                <a:gd name="connsiteY128" fmla="*/ 3958606 h 5548701"/>
                <a:gd name="connsiteX129" fmla="*/ 1907760 w 4008228"/>
                <a:gd name="connsiteY129" fmla="*/ 3967901 h 5548701"/>
                <a:gd name="connsiteX130" fmla="*/ 1909581 w 4008228"/>
                <a:gd name="connsiteY130" fmla="*/ 3979055 h 5548701"/>
                <a:gd name="connsiteX131" fmla="*/ 1884992 w 4008228"/>
                <a:gd name="connsiteY131" fmla="*/ 3993927 h 5548701"/>
                <a:gd name="connsiteX132" fmla="*/ 1879528 w 4008228"/>
                <a:gd name="connsiteY132" fmla="*/ 4009728 h 5548701"/>
                <a:gd name="connsiteX133" fmla="*/ 1809404 w 4008228"/>
                <a:gd name="connsiteY133" fmla="*/ 4037612 h 5548701"/>
                <a:gd name="connsiteX134" fmla="*/ 1823065 w 4008228"/>
                <a:gd name="connsiteY134" fmla="*/ 4052483 h 5548701"/>
                <a:gd name="connsiteX135" fmla="*/ 1815780 w 4008228"/>
                <a:gd name="connsiteY135" fmla="*/ 4067355 h 5548701"/>
                <a:gd name="connsiteX136" fmla="*/ 1833083 w 4008228"/>
                <a:gd name="connsiteY136" fmla="*/ 4098957 h 5548701"/>
                <a:gd name="connsiteX137" fmla="*/ 1851297 w 4008228"/>
                <a:gd name="connsiteY137" fmla="*/ 4098957 h 5548701"/>
                <a:gd name="connsiteX138" fmla="*/ 1872243 w 4008228"/>
                <a:gd name="connsiteY138" fmla="*/ 4117546 h 5548701"/>
                <a:gd name="connsiteX139" fmla="*/ 1884082 w 4008228"/>
                <a:gd name="connsiteY139" fmla="*/ 4126841 h 5548701"/>
                <a:gd name="connsiteX140" fmla="*/ 1895921 w 4008228"/>
                <a:gd name="connsiteY140" fmla="*/ 4175173 h 5548701"/>
                <a:gd name="connsiteX141" fmla="*/ 1881349 w 4008228"/>
                <a:gd name="connsiteY141" fmla="*/ 4193762 h 5548701"/>
                <a:gd name="connsiteX142" fmla="*/ 1896832 w 4008228"/>
                <a:gd name="connsiteY142" fmla="*/ 4199339 h 5548701"/>
                <a:gd name="connsiteX143" fmla="*/ 1902296 w 4008228"/>
                <a:gd name="connsiteY143" fmla="*/ 4209564 h 5548701"/>
                <a:gd name="connsiteX144" fmla="*/ 1948742 w 4008228"/>
                <a:gd name="connsiteY144" fmla="*/ 4229082 h 5548701"/>
                <a:gd name="connsiteX145" fmla="*/ 1986991 w 4008228"/>
                <a:gd name="connsiteY145" fmla="*/ 4230941 h 5548701"/>
                <a:gd name="connsiteX146" fmla="*/ 1997008 w 4008228"/>
                <a:gd name="connsiteY146" fmla="*/ 4243954 h 5548701"/>
                <a:gd name="connsiteX147" fmla="*/ 2015222 w 4008228"/>
                <a:gd name="connsiteY147" fmla="*/ 4250460 h 5548701"/>
                <a:gd name="connsiteX148" fmla="*/ 2017044 w 4008228"/>
                <a:gd name="connsiteY148" fmla="*/ 4276485 h 5548701"/>
                <a:gd name="connsiteX149" fmla="*/ 2069313 w 4008228"/>
                <a:gd name="connsiteY149" fmla="*/ 4257313 h 5548701"/>
                <a:gd name="connsiteX150" fmla="*/ 2062579 w 4008228"/>
                <a:gd name="connsiteY150" fmla="*/ 4282062 h 5548701"/>
                <a:gd name="connsiteX151" fmla="*/ 2075328 w 4008228"/>
                <a:gd name="connsiteY151" fmla="*/ 4304369 h 5548701"/>
                <a:gd name="connsiteX152" fmla="*/ 2056204 w 4008228"/>
                <a:gd name="connsiteY152" fmla="*/ 4313664 h 5548701"/>
                <a:gd name="connsiteX153" fmla="*/ 2068043 w 4008228"/>
                <a:gd name="connsiteY153" fmla="*/ 4321100 h 5548701"/>
                <a:gd name="connsiteX154" fmla="*/ 2078061 w 4008228"/>
                <a:gd name="connsiteY154" fmla="*/ 4341548 h 5548701"/>
                <a:gd name="connsiteX155" fmla="*/ 2064400 w 4008228"/>
                <a:gd name="connsiteY155" fmla="*/ 4361067 h 5548701"/>
                <a:gd name="connsiteX156" fmla="*/ 2056204 w 4008228"/>
                <a:gd name="connsiteY156" fmla="*/ 4380586 h 5548701"/>
                <a:gd name="connsiteX157" fmla="*/ 2033436 w 4008228"/>
                <a:gd name="connsiteY157" fmla="*/ 4400105 h 5548701"/>
                <a:gd name="connsiteX158" fmla="*/ 2037990 w 4008228"/>
                <a:gd name="connsiteY158" fmla="*/ 4411258 h 5548701"/>
                <a:gd name="connsiteX159" fmla="*/ 2053472 w 4008228"/>
                <a:gd name="connsiteY159" fmla="*/ 4401034 h 5548701"/>
                <a:gd name="connsiteX160" fmla="*/ 2052561 w 4008228"/>
                <a:gd name="connsiteY160" fmla="*/ 4432636 h 5548701"/>
                <a:gd name="connsiteX161" fmla="*/ 2033436 w 4008228"/>
                <a:gd name="connsiteY161" fmla="*/ 4438213 h 5548701"/>
                <a:gd name="connsiteX162" fmla="*/ 2042543 w 4008228"/>
                <a:gd name="connsiteY162" fmla="*/ 4480040 h 5548701"/>
                <a:gd name="connsiteX163" fmla="*/ 2017044 w 4008228"/>
                <a:gd name="connsiteY163" fmla="*/ 4512571 h 5548701"/>
                <a:gd name="connsiteX164" fmla="*/ 2007937 w 4008228"/>
                <a:gd name="connsiteY164" fmla="*/ 4507923 h 5548701"/>
                <a:gd name="connsiteX165" fmla="*/ 2001562 w 4008228"/>
                <a:gd name="connsiteY165" fmla="*/ 4520936 h 5548701"/>
                <a:gd name="connsiteX166" fmla="*/ 1984259 w 4008228"/>
                <a:gd name="connsiteY166" fmla="*/ 4509783 h 5548701"/>
                <a:gd name="connsiteX167" fmla="*/ 1950563 w 4008228"/>
                <a:gd name="connsiteY167" fmla="*/ 4519077 h 5548701"/>
                <a:gd name="connsiteX168" fmla="*/ 1963313 w 4008228"/>
                <a:gd name="connsiteY168" fmla="*/ 4536737 h 5548701"/>
                <a:gd name="connsiteX169" fmla="*/ 1934170 w 4008228"/>
                <a:gd name="connsiteY169" fmla="*/ 4572057 h 5548701"/>
                <a:gd name="connsiteX170" fmla="*/ 1926885 w 4008228"/>
                <a:gd name="connsiteY170" fmla="*/ 4600870 h 5548701"/>
                <a:gd name="connsiteX171" fmla="*/ 1898653 w 4008228"/>
                <a:gd name="connsiteY171" fmla="*/ 4582281 h 5548701"/>
                <a:gd name="connsiteX172" fmla="*/ 1865868 w 4008228"/>
                <a:gd name="connsiteY172" fmla="*/ 4631543 h 5548701"/>
                <a:gd name="connsiteX173" fmla="*/ 1869511 w 4008228"/>
                <a:gd name="connsiteY173" fmla="*/ 4645485 h 5548701"/>
                <a:gd name="connsiteX174" fmla="*/ 1869511 w 4008228"/>
                <a:gd name="connsiteY174" fmla="*/ 4657568 h 5548701"/>
                <a:gd name="connsiteX175" fmla="*/ 1884992 w 4008228"/>
                <a:gd name="connsiteY175" fmla="*/ 4678016 h 5548701"/>
                <a:gd name="connsiteX176" fmla="*/ 1876796 w 4008228"/>
                <a:gd name="connsiteY176" fmla="*/ 4700324 h 5548701"/>
                <a:gd name="connsiteX177" fmla="*/ 1880439 w 4008228"/>
                <a:gd name="connsiteY177" fmla="*/ 4714266 h 5548701"/>
                <a:gd name="connsiteX178" fmla="*/ 1874976 w 4008228"/>
                <a:gd name="connsiteY178" fmla="*/ 4726348 h 5548701"/>
                <a:gd name="connsiteX179" fmla="*/ 1886814 w 4008228"/>
                <a:gd name="connsiteY179" fmla="*/ 4729137 h 5548701"/>
                <a:gd name="connsiteX180" fmla="*/ 1911403 w 4008228"/>
                <a:gd name="connsiteY180" fmla="*/ 4765386 h 5548701"/>
                <a:gd name="connsiteX181" fmla="*/ 1944188 w 4008228"/>
                <a:gd name="connsiteY181" fmla="*/ 4783976 h 5548701"/>
                <a:gd name="connsiteX182" fmla="*/ 1942366 w 4008228"/>
                <a:gd name="connsiteY182" fmla="*/ 4806283 h 5548701"/>
                <a:gd name="connsiteX183" fmla="*/ 1965369 w 4008228"/>
                <a:gd name="connsiteY183" fmla="*/ 4849738 h 5548701"/>
                <a:gd name="connsiteX184" fmla="*/ 1997919 w 4008228"/>
                <a:gd name="connsiteY184" fmla="*/ 4851827 h 5548701"/>
                <a:gd name="connsiteX185" fmla="*/ 2058025 w 4008228"/>
                <a:gd name="connsiteY185" fmla="*/ 4830450 h 5548701"/>
                <a:gd name="connsiteX186" fmla="*/ 2153649 w 4008228"/>
                <a:gd name="connsiteY186" fmla="*/ 4863910 h 5548701"/>
                <a:gd name="connsiteX187" fmla="*/ 2186433 w 4008228"/>
                <a:gd name="connsiteY187" fmla="*/ 4963364 h 5548701"/>
                <a:gd name="connsiteX188" fmla="*/ 2386787 w 4008228"/>
                <a:gd name="connsiteY188" fmla="*/ 5174353 h 5548701"/>
                <a:gd name="connsiteX189" fmla="*/ 2560730 w 4008228"/>
                <a:gd name="connsiteY189" fmla="*/ 5239416 h 5548701"/>
                <a:gd name="connsiteX190" fmla="*/ 2702849 w 4008228"/>
                <a:gd name="connsiteY190" fmla="*/ 5188594 h 5548701"/>
                <a:gd name="connsiteX191" fmla="*/ 2821189 w 4008228"/>
                <a:gd name="connsiteY191" fmla="*/ 5291466 h 5548701"/>
                <a:gd name="connsiteX192" fmla="*/ 2958705 w 4008228"/>
                <a:gd name="connsiteY192" fmla="*/ 5242204 h 5548701"/>
                <a:gd name="connsiteX193" fmla="*/ 3220075 w 4008228"/>
                <a:gd name="connsiteY193" fmla="*/ 5432745 h 5548701"/>
                <a:gd name="connsiteX194" fmla="*/ 3442059 w 4008228"/>
                <a:gd name="connsiteY194" fmla="*/ 5548701 h 5548701"/>
                <a:gd name="connsiteX195" fmla="*/ 3593461 w 4008228"/>
                <a:gd name="connsiteY195" fmla="*/ 5386271 h 5548701"/>
                <a:gd name="connsiteX196" fmla="*/ 3788350 w 4008228"/>
                <a:gd name="connsiteY196" fmla="*/ 4829519 h 5548701"/>
                <a:gd name="connsiteX197" fmla="*/ 3955918 w 4008228"/>
                <a:gd name="connsiteY197" fmla="*/ 4653849 h 5548701"/>
                <a:gd name="connsiteX198" fmla="*/ 3909952 w 4008228"/>
                <a:gd name="connsiteY198" fmla="*/ 4539470 h 5548701"/>
                <a:gd name="connsiteX199" fmla="*/ 3974831 w 4008228"/>
                <a:gd name="connsiteY199" fmla="*/ 4448013 h 5548701"/>
                <a:gd name="connsiteX200" fmla="*/ 4008228 w 4008228"/>
                <a:gd name="connsiteY200" fmla="*/ 4263863 h 5548701"/>
                <a:gd name="connsiteX201" fmla="*/ 3926919 w 4008228"/>
                <a:gd name="connsiteY201" fmla="*/ 4233021 h 5548701"/>
                <a:gd name="connsiteX202" fmla="*/ 3707685 w 4008228"/>
                <a:gd name="connsiteY202" fmla="*/ 3801921 h 5548701"/>
                <a:gd name="connsiteX203" fmla="*/ 3737830 w 4008228"/>
                <a:gd name="connsiteY203" fmla="*/ 3289455 h 5548701"/>
                <a:gd name="connsiteX204" fmla="*/ 3446427 w 4008228"/>
                <a:gd name="connsiteY204" fmla="*/ 2666457 h 5548701"/>
                <a:gd name="connsiteX205" fmla="*/ 2853575 w 4008228"/>
                <a:gd name="connsiteY205" fmla="*/ 2676506 h 5548701"/>
                <a:gd name="connsiteX206" fmla="*/ 2572221 w 4008228"/>
                <a:gd name="connsiteY206" fmla="*/ 2475539 h 5548701"/>
                <a:gd name="connsiteX207" fmla="*/ 2793285 w 4008228"/>
                <a:gd name="connsiteY207" fmla="*/ 2274572 h 5548701"/>
                <a:gd name="connsiteX208" fmla="*/ 2873671 w 4008228"/>
                <a:gd name="connsiteY208" fmla="*/ 2013314 h 5548701"/>
                <a:gd name="connsiteX209" fmla="*/ 3144977 w 4008228"/>
                <a:gd name="connsiteY209" fmla="*/ 1782202 h 5548701"/>
                <a:gd name="connsiteX210" fmla="*/ 2984203 w 4008228"/>
                <a:gd name="connsiteY210" fmla="*/ 1330027 h 5548701"/>
                <a:gd name="connsiteX211" fmla="*/ 3165074 w 4008228"/>
                <a:gd name="connsiteY211" fmla="*/ 1108963 h 5548701"/>
                <a:gd name="connsiteX212" fmla="*/ 3438708 w 4008228"/>
                <a:gd name="connsiteY212" fmla="*/ 708324 h 5548701"/>
                <a:gd name="connsiteX213" fmla="*/ 3377270 w 4008228"/>
                <a:gd name="connsiteY213" fmla="*/ 563993 h 5548701"/>
                <a:gd name="connsiteX214" fmla="*/ 3316598 w 4008228"/>
                <a:gd name="connsiteY214" fmla="*/ 440404 h 5548701"/>
                <a:gd name="connsiteX215" fmla="*/ 3332784 w 4008228"/>
                <a:gd name="connsiteY215" fmla="*/ 263417 h 5548701"/>
                <a:gd name="connsiteX216" fmla="*/ 3106192 w 4008228"/>
                <a:gd name="connsiteY216" fmla="*/ 128907 h 5548701"/>
                <a:gd name="connsiteX217" fmla="*/ 3124462 w 4008228"/>
                <a:gd name="connsiteY217" fmla="*/ 12400 h 5548701"/>
                <a:gd name="connsiteX218" fmla="*/ 3020642 w 4008228"/>
                <a:gd name="connsiteY218" fmla="*/ 1477 h 5548701"/>
                <a:gd name="connsiteX219" fmla="*/ 2958526 w 4008228"/>
                <a:gd name="connsiteY219" fmla="*/ 38129 h 5548701"/>
                <a:gd name="connsiteX220" fmla="*/ 2965150 w 4008228"/>
                <a:gd name="connsiteY220" fmla="*/ 223300 h 5548701"/>
                <a:gd name="connsiteX221" fmla="*/ 2780177 w 4008228"/>
                <a:gd name="connsiteY221" fmla="*/ 305894 h 5548701"/>
                <a:gd name="connsiteX222" fmla="*/ 2762617 w 4008228"/>
                <a:gd name="connsiteY222" fmla="*/ 448814 h 5548701"/>
                <a:gd name="connsiteX0" fmla="*/ 2762617 w 4008228"/>
                <a:gd name="connsiteY0" fmla="*/ 448814 h 5548701"/>
                <a:gd name="connsiteX1" fmla="*/ 2424105 w 4008228"/>
                <a:gd name="connsiteY1" fmla="*/ 558395 h 5548701"/>
                <a:gd name="connsiteX2" fmla="*/ 2293527 w 4008228"/>
                <a:gd name="connsiteY2" fmla="*/ 545493 h 5548701"/>
                <a:gd name="connsiteX3" fmla="*/ 2241444 w 4008228"/>
                <a:gd name="connsiteY3" fmla="*/ 716503 h 5548701"/>
                <a:gd name="connsiteX4" fmla="*/ 2040286 w 4008228"/>
                <a:gd name="connsiteY4" fmla="*/ 792017 h 5548701"/>
                <a:gd name="connsiteX5" fmla="*/ 1996355 w 4008228"/>
                <a:gd name="connsiteY5" fmla="*/ 709423 h 5548701"/>
                <a:gd name="connsiteX6" fmla="*/ 1883059 w 4008228"/>
                <a:gd name="connsiteY6" fmla="*/ 810896 h 5548701"/>
                <a:gd name="connsiteX7" fmla="*/ 1700399 w 4008228"/>
                <a:gd name="connsiteY7" fmla="*/ 820335 h 5548701"/>
                <a:gd name="connsiteX8" fmla="*/ 1591727 w 4008228"/>
                <a:gd name="connsiteY8" fmla="*/ 910008 h 5548701"/>
                <a:gd name="connsiteX9" fmla="*/ 1478186 w 4008228"/>
                <a:gd name="connsiteY9" fmla="*/ 938674 h 5548701"/>
                <a:gd name="connsiteX10" fmla="*/ 1392881 w 4008228"/>
                <a:gd name="connsiteY10" fmla="*/ 1179028 h 5548701"/>
                <a:gd name="connsiteX11" fmla="*/ 1249527 w 4008228"/>
                <a:gd name="connsiteY11" fmla="*/ 1112953 h 5548701"/>
                <a:gd name="connsiteX12" fmla="*/ 1184787 w 4008228"/>
                <a:gd name="connsiteY12" fmla="*/ 1226224 h 5548701"/>
                <a:gd name="connsiteX13" fmla="*/ 1214845 w 4008228"/>
                <a:gd name="connsiteY13" fmla="*/ 1445687 h 5548701"/>
                <a:gd name="connsiteX14" fmla="*/ 1062243 w 4008228"/>
                <a:gd name="connsiteY14" fmla="*/ 1497603 h 5548701"/>
                <a:gd name="connsiteX15" fmla="*/ 1018312 w 4008228"/>
                <a:gd name="connsiteY15" fmla="*/ 1415010 h 5548701"/>
                <a:gd name="connsiteX16" fmla="*/ 932762 w 4008228"/>
                <a:gd name="connsiteY16" fmla="*/ 1436248 h 5548701"/>
                <a:gd name="connsiteX17" fmla="*/ 902682 w 4008228"/>
                <a:gd name="connsiteY17" fmla="*/ 1355452 h 5548701"/>
                <a:gd name="connsiteX18" fmla="*/ 646054 w 4008228"/>
                <a:gd name="connsiteY18" fmla="*/ 1443327 h 5548701"/>
                <a:gd name="connsiteX19" fmla="*/ 553567 w 4008228"/>
                <a:gd name="connsiteY19" fmla="*/ 1318257 h 5548701"/>
                <a:gd name="connsiteX20" fmla="*/ 528134 w 4008228"/>
                <a:gd name="connsiteY20" fmla="*/ 1490524 h 5548701"/>
                <a:gd name="connsiteX21" fmla="*/ 384780 w 4008228"/>
                <a:gd name="connsiteY21" fmla="*/ 1490524 h 5548701"/>
                <a:gd name="connsiteX22" fmla="*/ 289981 w 4008228"/>
                <a:gd name="connsiteY22" fmla="*/ 1625034 h 5548701"/>
                <a:gd name="connsiteX23" fmla="*/ 132783 w 4008228"/>
                <a:gd name="connsiteY23" fmla="*/ 1704252 h 5548701"/>
                <a:gd name="connsiteX24" fmla="*/ 137379 w 4008228"/>
                <a:gd name="connsiteY24" fmla="*/ 1825618 h 5548701"/>
                <a:gd name="connsiteX25" fmla="*/ 33332 w 4008228"/>
                <a:gd name="connsiteY25" fmla="*/ 1927091 h 5548701"/>
                <a:gd name="connsiteX26" fmla="*/ 6257 w 4008228"/>
                <a:gd name="connsiteY26" fmla="*/ 2273583 h 5548701"/>
                <a:gd name="connsiteX27" fmla="*/ 63390 w 4008228"/>
                <a:gd name="connsiteY27" fmla="*/ 2443891 h 5548701"/>
                <a:gd name="connsiteX28" fmla="*/ 125819 w 4008228"/>
                <a:gd name="connsiteY28" fmla="*/ 2469849 h 5548701"/>
                <a:gd name="connsiteX29" fmla="*/ 169750 w 4008228"/>
                <a:gd name="connsiteY29" fmla="*/ 2613798 h 5548701"/>
                <a:gd name="connsiteX30" fmla="*/ 358836 w 4008228"/>
                <a:gd name="connsiteY30" fmla="*/ 2804548 h 5548701"/>
                <a:gd name="connsiteX31" fmla="*/ 521198 w 4008228"/>
                <a:gd name="connsiteY31" fmla="*/ 2892257 h 5548701"/>
                <a:gd name="connsiteX32" fmla="*/ 598137 w 4008228"/>
                <a:gd name="connsiteY32" fmla="*/ 3135838 h 5548701"/>
                <a:gd name="connsiteX33" fmla="*/ 424087 w 4008228"/>
                <a:gd name="connsiteY33" fmla="*/ 3331184 h 5548701"/>
                <a:gd name="connsiteX34" fmla="*/ 292409 w 4008228"/>
                <a:gd name="connsiteY34" fmla="*/ 3556346 h 5548701"/>
                <a:gd name="connsiteX35" fmla="*/ 293251 w 4008228"/>
                <a:gd name="connsiteY35" fmla="*/ 3670361 h 5548701"/>
                <a:gd name="connsiteX36" fmla="*/ 335069 w 4008228"/>
                <a:gd name="connsiteY36" fmla="*/ 3679847 h 5548701"/>
                <a:gd name="connsiteX37" fmla="*/ 355879 w 4008228"/>
                <a:gd name="connsiteY37" fmla="*/ 3689581 h 5548701"/>
                <a:gd name="connsiteX38" fmla="*/ 379289 w 4008228"/>
                <a:gd name="connsiteY38" fmla="*/ 3682502 h 5548701"/>
                <a:gd name="connsiteX39" fmla="*/ 414839 w 4008228"/>
                <a:gd name="connsiteY39" fmla="*/ 3702855 h 5548701"/>
                <a:gd name="connsiteX40" fmla="*/ 446920 w 4008228"/>
                <a:gd name="connsiteY40" fmla="*/ 3695776 h 5548701"/>
                <a:gd name="connsiteX41" fmla="*/ 493741 w 4008228"/>
                <a:gd name="connsiteY41" fmla="*/ 3732943 h 5548701"/>
                <a:gd name="connsiteX42" fmla="*/ 522354 w 4008228"/>
                <a:gd name="connsiteY42" fmla="*/ 3724094 h 5548701"/>
                <a:gd name="connsiteX43" fmla="*/ 532759 w 4008228"/>
                <a:gd name="connsiteY43" fmla="*/ 3741792 h 5548701"/>
                <a:gd name="connsiteX44" fmla="*/ 569175 w 4008228"/>
                <a:gd name="connsiteY44" fmla="*/ 3717014 h 5548701"/>
                <a:gd name="connsiteX45" fmla="*/ 592586 w 4008228"/>
                <a:gd name="connsiteY45" fmla="*/ 3720554 h 5548701"/>
                <a:gd name="connsiteX46" fmla="*/ 610247 w 4008228"/>
                <a:gd name="connsiteY46" fmla="*/ 3714362 h 5548701"/>
                <a:gd name="connsiteX47" fmla="*/ 638542 w 4008228"/>
                <a:gd name="connsiteY47" fmla="*/ 3764424 h 5548701"/>
                <a:gd name="connsiteX48" fmla="*/ 654147 w 4008228"/>
                <a:gd name="connsiteY48" fmla="*/ 3775420 h 5548701"/>
                <a:gd name="connsiteX49" fmla="*/ 687095 w 4008228"/>
                <a:gd name="connsiteY49" fmla="*/ 3777190 h 5548701"/>
                <a:gd name="connsiteX50" fmla="*/ 692298 w 4008228"/>
                <a:gd name="connsiteY50" fmla="*/ 3751527 h 5548701"/>
                <a:gd name="connsiteX51" fmla="*/ 707038 w 4008228"/>
                <a:gd name="connsiteY51" fmla="*/ 3744447 h 5548701"/>
                <a:gd name="connsiteX52" fmla="*/ 706171 w 4008228"/>
                <a:gd name="connsiteY52" fmla="*/ 3728519 h 5548701"/>
                <a:gd name="connsiteX53" fmla="*/ 734784 w 4008228"/>
                <a:gd name="connsiteY53" fmla="*/ 3712590 h 5548701"/>
                <a:gd name="connsiteX54" fmla="*/ 751258 w 4008228"/>
                <a:gd name="connsiteY54" fmla="*/ 3718784 h 5548701"/>
                <a:gd name="connsiteX55" fmla="*/ 767732 w 4008228"/>
                <a:gd name="connsiteY55" fmla="*/ 3688697 h 5548701"/>
                <a:gd name="connsiteX56" fmla="*/ 818889 w 4008228"/>
                <a:gd name="connsiteY56" fmla="*/ 3698431 h 5548701"/>
                <a:gd name="connsiteX57" fmla="*/ 834496 w 4008228"/>
                <a:gd name="connsiteY57" fmla="*/ 3730288 h 5548701"/>
                <a:gd name="connsiteX58" fmla="*/ 868311 w 4008228"/>
                <a:gd name="connsiteY58" fmla="*/ 3683387 h 5548701"/>
                <a:gd name="connsiteX59" fmla="*/ 908196 w 4008228"/>
                <a:gd name="connsiteY59" fmla="*/ 3669228 h 5548701"/>
                <a:gd name="connsiteX60" fmla="*/ 934208 w 4008228"/>
                <a:gd name="connsiteY60" fmla="*/ 3674538 h 5548701"/>
                <a:gd name="connsiteX61" fmla="*/ 968890 w 4008228"/>
                <a:gd name="connsiteY61" fmla="*/ 3647105 h 5548701"/>
                <a:gd name="connsiteX62" fmla="*/ 994035 w 4008228"/>
                <a:gd name="connsiteY62" fmla="*/ 3640910 h 5548701"/>
                <a:gd name="connsiteX63" fmla="*/ 1026983 w 4008228"/>
                <a:gd name="connsiteY63" fmla="*/ 3599318 h 5548701"/>
                <a:gd name="connsiteX64" fmla="*/ 1054920 w 4008228"/>
                <a:gd name="connsiteY64" fmla="*/ 3580857 h 5548701"/>
                <a:gd name="connsiteX65" fmla="*/ 1068602 w 4008228"/>
                <a:gd name="connsiteY65" fmla="*/ 3593124 h 5548701"/>
                <a:gd name="connsiteX66" fmla="*/ 1093747 w 4008228"/>
                <a:gd name="connsiteY66" fmla="*/ 3608168 h 5548701"/>
                <a:gd name="connsiteX67" fmla="*/ 1105885 w 4008228"/>
                <a:gd name="connsiteY67" fmla="*/ 3580735 h 5548701"/>
                <a:gd name="connsiteX68" fmla="*/ 1116290 w 4008228"/>
                <a:gd name="connsiteY68" fmla="*/ 3585159 h 5548701"/>
                <a:gd name="connsiteX69" fmla="*/ 1138834 w 4008228"/>
                <a:gd name="connsiteY69" fmla="*/ 3550647 h 5548701"/>
                <a:gd name="connsiteX70" fmla="*/ 1159643 w 4008228"/>
                <a:gd name="connsiteY70" fmla="*/ 3545337 h 5548701"/>
                <a:gd name="connsiteX71" fmla="*/ 1169181 w 4008228"/>
                <a:gd name="connsiteY71" fmla="*/ 3554187 h 5548701"/>
                <a:gd name="connsiteX72" fmla="*/ 1177851 w 4008228"/>
                <a:gd name="connsiteY72" fmla="*/ 3545337 h 5548701"/>
                <a:gd name="connsiteX73" fmla="*/ 1187389 w 4008228"/>
                <a:gd name="connsiteY73" fmla="*/ 3543568 h 5548701"/>
                <a:gd name="connsiteX74" fmla="*/ 1189990 w 4008228"/>
                <a:gd name="connsiteY74" fmla="*/ 3533833 h 5548701"/>
                <a:gd name="connsiteX75" fmla="*/ 1204730 w 4008228"/>
                <a:gd name="connsiteY75" fmla="*/ 3527639 h 5548701"/>
                <a:gd name="connsiteX76" fmla="*/ 1251551 w 4008228"/>
                <a:gd name="connsiteY76" fmla="*/ 3524099 h 5548701"/>
                <a:gd name="connsiteX77" fmla="*/ 1263690 w 4008228"/>
                <a:gd name="connsiteY77" fmla="*/ 3532948 h 5548701"/>
                <a:gd name="connsiteX78" fmla="*/ 1274095 w 4008228"/>
                <a:gd name="connsiteY78" fmla="*/ 3522329 h 5548701"/>
                <a:gd name="connsiteX79" fmla="*/ 1278430 w 4008228"/>
                <a:gd name="connsiteY79" fmla="*/ 3501976 h 5548701"/>
                <a:gd name="connsiteX80" fmla="*/ 1273228 w 4008228"/>
                <a:gd name="connsiteY80" fmla="*/ 3489587 h 5548701"/>
                <a:gd name="connsiteX81" fmla="*/ 1289702 w 4008228"/>
                <a:gd name="connsiteY81" fmla="*/ 3474543 h 5548701"/>
                <a:gd name="connsiteX82" fmla="*/ 1300974 w 4008228"/>
                <a:gd name="connsiteY82" fmla="*/ 3476313 h 5548701"/>
                <a:gd name="connsiteX83" fmla="*/ 1300974 w 4008228"/>
                <a:gd name="connsiteY83" fmla="*/ 3499321 h 5548701"/>
                <a:gd name="connsiteX84" fmla="*/ 1315714 w 4008228"/>
                <a:gd name="connsiteY84" fmla="*/ 3489587 h 5548701"/>
                <a:gd name="connsiteX85" fmla="*/ 1327853 w 4008228"/>
                <a:gd name="connsiteY85" fmla="*/ 3486932 h 5548701"/>
                <a:gd name="connsiteX86" fmla="*/ 1350396 w 4008228"/>
                <a:gd name="connsiteY86" fmla="*/ 3479852 h 5548701"/>
                <a:gd name="connsiteX87" fmla="*/ 1374674 w 4008228"/>
                <a:gd name="connsiteY87" fmla="*/ 3482507 h 5548701"/>
                <a:gd name="connsiteX88" fmla="*/ 1368604 w 4008228"/>
                <a:gd name="connsiteY88" fmla="*/ 3494011 h 5548701"/>
                <a:gd name="connsiteX89" fmla="*/ 1369472 w 4008228"/>
                <a:gd name="connsiteY89" fmla="*/ 3517020 h 5548701"/>
                <a:gd name="connsiteX90" fmla="*/ 1392882 w 4008228"/>
                <a:gd name="connsiteY90" fmla="*/ 3492241 h 5548701"/>
                <a:gd name="connsiteX91" fmla="*/ 1416293 w 4008228"/>
                <a:gd name="connsiteY91" fmla="*/ 3491357 h 5548701"/>
                <a:gd name="connsiteX92" fmla="*/ 1442779 w 4008228"/>
                <a:gd name="connsiteY92" fmla="*/ 3466701 h 5548701"/>
                <a:gd name="connsiteX93" fmla="*/ 1499530 w 4008228"/>
                <a:gd name="connsiteY93" fmla="*/ 3501976 h 5548701"/>
                <a:gd name="connsiteX94" fmla="*/ 1544618 w 4008228"/>
                <a:gd name="connsiteY94" fmla="*/ 3581620 h 5548701"/>
                <a:gd name="connsiteX95" fmla="*/ 1551554 w 4008228"/>
                <a:gd name="connsiteY95" fmla="*/ 3574540 h 5548701"/>
                <a:gd name="connsiteX96" fmla="*/ 1567161 w 4008228"/>
                <a:gd name="connsiteY96" fmla="*/ 3575426 h 5548701"/>
                <a:gd name="connsiteX97" fmla="*/ 1578433 w 4008228"/>
                <a:gd name="connsiteY97" fmla="*/ 3586929 h 5548701"/>
                <a:gd name="connsiteX98" fmla="*/ 1613115 w 4008228"/>
                <a:gd name="connsiteY98" fmla="*/ 3594009 h 5548701"/>
                <a:gd name="connsiteX99" fmla="*/ 1653867 w 4008228"/>
                <a:gd name="connsiteY99" fmla="*/ 3578080 h 5548701"/>
                <a:gd name="connsiteX100" fmla="*/ 1694619 w 4008228"/>
                <a:gd name="connsiteY100" fmla="*/ 3586929 h 5548701"/>
                <a:gd name="connsiteX101" fmla="*/ 1693752 w 4008228"/>
                <a:gd name="connsiteY101" fmla="*/ 3627636 h 5548701"/>
                <a:gd name="connsiteX102" fmla="*/ 1721498 w 4008228"/>
                <a:gd name="connsiteY102" fmla="*/ 3656839 h 5548701"/>
                <a:gd name="connsiteX103" fmla="*/ 1761383 w 4008228"/>
                <a:gd name="connsiteY103" fmla="*/ 3656839 h 5548701"/>
                <a:gd name="connsiteX104" fmla="*/ 1760429 w 4008228"/>
                <a:gd name="connsiteY104" fmla="*/ 3685379 h 5548701"/>
                <a:gd name="connsiteX105" fmla="*/ 1778441 w 4008228"/>
                <a:gd name="connsiteY105" fmla="*/ 3689061 h 5548701"/>
                <a:gd name="connsiteX106" fmla="*/ 1800298 w 4008228"/>
                <a:gd name="connsiteY106" fmla="*/ 3684413 h 5548701"/>
                <a:gd name="connsiteX107" fmla="*/ 1813047 w 4008228"/>
                <a:gd name="connsiteY107" fmla="*/ 3669542 h 5548701"/>
                <a:gd name="connsiteX108" fmla="*/ 1833083 w 4008228"/>
                <a:gd name="connsiteY108" fmla="*/ 3667683 h 5548701"/>
                <a:gd name="connsiteX109" fmla="*/ 1855684 w 4008228"/>
                <a:gd name="connsiteY109" fmla="*/ 3637806 h 5548701"/>
                <a:gd name="connsiteX110" fmla="*/ 1862226 w 4008228"/>
                <a:gd name="connsiteY110" fmla="*/ 3644447 h 5548701"/>
                <a:gd name="connsiteX111" fmla="*/ 1853117 w 4008228"/>
                <a:gd name="connsiteY111" fmla="*/ 3669542 h 5548701"/>
                <a:gd name="connsiteX112" fmla="*/ 1870421 w 4008228"/>
                <a:gd name="connsiteY112" fmla="*/ 3712298 h 5548701"/>
                <a:gd name="connsiteX113" fmla="*/ 1874064 w 4008228"/>
                <a:gd name="connsiteY113" fmla="*/ 3742970 h 5548701"/>
                <a:gd name="connsiteX114" fmla="*/ 1873154 w 4008228"/>
                <a:gd name="connsiteY114" fmla="*/ 3769925 h 5548701"/>
                <a:gd name="connsiteX115" fmla="*/ 1893189 w 4008228"/>
                <a:gd name="connsiteY115" fmla="*/ 3781078 h 5548701"/>
                <a:gd name="connsiteX116" fmla="*/ 1911403 w 4008228"/>
                <a:gd name="connsiteY116" fmla="*/ 3782937 h 5548701"/>
                <a:gd name="connsiteX117" fmla="*/ 1913224 w 4008228"/>
                <a:gd name="connsiteY117" fmla="*/ 3799668 h 5548701"/>
                <a:gd name="connsiteX118" fmla="*/ 1923242 w 4008228"/>
                <a:gd name="connsiteY118" fmla="*/ 3816398 h 5548701"/>
                <a:gd name="connsiteX119" fmla="*/ 1921420 w 4008228"/>
                <a:gd name="connsiteY119" fmla="*/ 3828481 h 5548701"/>
                <a:gd name="connsiteX120" fmla="*/ 1909581 w 4008228"/>
                <a:gd name="connsiteY120" fmla="*/ 3831270 h 5548701"/>
                <a:gd name="connsiteX121" fmla="*/ 1906849 w 4008228"/>
                <a:gd name="connsiteY121" fmla="*/ 3821975 h 5548701"/>
                <a:gd name="connsiteX122" fmla="*/ 1894100 w 4008228"/>
                <a:gd name="connsiteY122" fmla="*/ 3826622 h 5548701"/>
                <a:gd name="connsiteX123" fmla="*/ 1890457 w 4008228"/>
                <a:gd name="connsiteY123" fmla="*/ 3846141 h 5548701"/>
                <a:gd name="connsiteX124" fmla="*/ 1878618 w 4008228"/>
                <a:gd name="connsiteY124" fmla="*/ 3858224 h 5548701"/>
                <a:gd name="connsiteX125" fmla="*/ 1885903 w 4008228"/>
                <a:gd name="connsiteY125" fmla="*/ 3884249 h 5548701"/>
                <a:gd name="connsiteX126" fmla="*/ 1875886 w 4008228"/>
                <a:gd name="connsiteY126" fmla="*/ 3924216 h 5548701"/>
                <a:gd name="connsiteX127" fmla="*/ 1895010 w 4008228"/>
                <a:gd name="connsiteY127" fmla="*/ 3936299 h 5548701"/>
                <a:gd name="connsiteX128" fmla="*/ 1912314 w 4008228"/>
                <a:gd name="connsiteY128" fmla="*/ 3958606 h 5548701"/>
                <a:gd name="connsiteX129" fmla="*/ 1907760 w 4008228"/>
                <a:gd name="connsiteY129" fmla="*/ 3967901 h 5548701"/>
                <a:gd name="connsiteX130" fmla="*/ 1909581 w 4008228"/>
                <a:gd name="connsiteY130" fmla="*/ 3979055 h 5548701"/>
                <a:gd name="connsiteX131" fmla="*/ 1884992 w 4008228"/>
                <a:gd name="connsiteY131" fmla="*/ 3993927 h 5548701"/>
                <a:gd name="connsiteX132" fmla="*/ 1879528 w 4008228"/>
                <a:gd name="connsiteY132" fmla="*/ 4009728 h 5548701"/>
                <a:gd name="connsiteX133" fmla="*/ 1809404 w 4008228"/>
                <a:gd name="connsiteY133" fmla="*/ 4037612 h 5548701"/>
                <a:gd name="connsiteX134" fmla="*/ 1823065 w 4008228"/>
                <a:gd name="connsiteY134" fmla="*/ 4052483 h 5548701"/>
                <a:gd name="connsiteX135" fmla="*/ 1815780 w 4008228"/>
                <a:gd name="connsiteY135" fmla="*/ 4067355 h 5548701"/>
                <a:gd name="connsiteX136" fmla="*/ 1833083 w 4008228"/>
                <a:gd name="connsiteY136" fmla="*/ 4098957 h 5548701"/>
                <a:gd name="connsiteX137" fmla="*/ 1851297 w 4008228"/>
                <a:gd name="connsiteY137" fmla="*/ 4098957 h 5548701"/>
                <a:gd name="connsiteX138" fmla="*/ 1872243 w 4008228"/>
                <a:gd name="connsiteY138" fmla="*/ 4117546 h 5548701"/>
                <a:gd name="connsiteX139" fmla="*/ 1884082 w 4008228"/>
                <a:gd name="connsiteY139" fmla="*/ 4126841 h 5548701"/>
                <a:gd name="connsiteX140" fmla="*/ 1895921 w 4008228"/>
                <a:gd name="connsiteY140" fmla="*/ 4175173 h 5548701"/>
                <a:gd name="connsiteX141" fmla="*/ 1881349 w 4008228"/>
                <a:gd name="connsiteY141" fmla="*/ 4193762 h 5548701"/>
                <a:gd name="connsiteX142" fmla="*/ 1896832 w 4008228"/>
                <a:gd name="connsiteY142" fmla="*/ 4199339 h 5548701"/>
                <a:gd name="connsiteX143" fmla="*/ 1902296 w 4008228"/>
                <a:gd name="connsiteY143" fmla="*/ 4209564 h 5548701"/>
                <a:gd name="connsiteX144" fmla="*/ 1948742 w 4008228"/>
                <a:gd name="connsiteY144" fmla="*/ 4229082 h 5548701"/>
                <a:gd name="connsiteX145" fmla="*/ 1986991 w 4008228"/>
                <a:gd name="connsiteY145" fmla="*/ 4230941 h 5548701"/>
                <a:gd name="connsiteX146" fmla="*/ 1997008 w 4008228"/>
                <a:gd name="connsiteY146" fmla="*/ 4243954 h 5548701"/>
                <a:gd name="connsiteX147" fmla="*/ 2015222 w 4008228"/>
                <a:gd name="connsiteY147" fmla="*/ 4250460 h 5548701"/>
                <a:gd name="connsiteX148" fmla="*/ 2017044 w 4008228"/>
                <a:gd name="connsiteY148" fmla="*/ 4276485 h 5548701"/>
                <a:gd name="connsiteX149" fmla="*/ 2069313 w 4008228"/>
                <a:gd name="connsiteY149" fmla="*/ 4257313 h 5548701"/>
                <a:gd name="connsiteX150" fmla="*/ 2062579 w 4008228"/>
                <a:gd name="connsiteY150" fmla="*/ 4282062 h 5548701"/>
                <a:gd name="connsiteX151" fmla="*/ 2075328 w 4008228"/>
                <a:gd name="connsiteY151" fmla="*/ 4304369 h 5548701"/>
                <a:gd name="connsiteX152" fmla="*/ 2056204 w 4008228"/>
                <a:gd name="connsiteY152" fmla="*/ 4313664 h 5548701"/>
                <a:gd name="connsiteX153" fmla="*/ 2068043 w 4008228"/>
                <a:gd name="connsiteY153" fmla="*/ 4321100 h 5548701"/>
                <a:gd name="connsiteX154" fmla="*/ 2078061 w 4008228"/>
                <a:gd name="connsiteY154" fmla="*/ 4341548 h 5548701"/>
                <a:gd name="connsiteX155" fmla="*/ 2064400 w 4008228"/>
                <a:gd name="connsiteY155" fmla="*/ 4361067 h 5548701"/>
                <a:gd name="connsiteX156" fmla="*/ 2056204 w 4008228"/>
                <a:gd name="connsiteY156" fmla="*/ 4380586 h 5548701"/>
                <a:gd name="connsiteX157" fmla="*/ 2033436 w 4008228"/>
                <a:gd name="connsiteY157" fmla="*/ 4400105 h 5548701"/>
                <a:gd name="connsiteX158" fmla="*/ 2037990 w 4008228"/>
                <a:gd name="connsiteY158" fmla="*/ 4411258 h 5548701"/>
                <a:gd name="connsiteX159" fmla="*/ 2053472 w 4008228"/>
                <a:gd name="connsiteY159" fmla="*/ 4401034 h 5548701"/>
                <a:gd name="connsiteX160" fmla="*/ 2052561 w 4008228"/>
                <a:gd name="connsiteY160" fmla="*/ 4432636 h 5548701"/>
                <a:gd name="connsiteX161" fmla="*/ 2033436 w 4008228"/>
                <a:gd name="connsiteY161" fmla="*/ 4438213 h 5548701"/>
                <a:gd name="connsiteX162" fmla="*/ 2042543 w 4008228"/>
                <a:gd name="connsiteY162" fmla="*/ 4480040 h 5548701"/>
                <a:gd name="connsiteX163" fmla="*/ 2017044 w 4008228"/>
                <a:gd name="connsiteY163" fmla="*/ 4512571 h 5548701"/>
                <a:gd name="connsiteX164" fmla="*/ 2007937 w 4008228"/>
                <a:gd name="connsiteY164" fmla="*/ 4507923 h 5548701"/>
                <a:gd name="connsiteX165" fmla="*/ 2001562 w 4008228"/>
                <a:gd name="connsiteY165" fmla="*/ 4520936 h 5548701"/>
                <a:gd name="connsiteX166" fmla="*/ 1984259 w 4008228"/>
                <a:gd name="connsiteY166" fmla="*/ 4509783 h 5548701"/>
                <a:gd name="connsiteX167" fmla="*/ 1950563 w 4008228"/>
                <a:gd name="connsiteY167" fmla="*/ 4519077 h 5548701"/>
                <a:gd name="connsiteX168" fmla="*/ 1963313 w 4008228"/>
                <a:gd name="connsiteY168" fmla="*/ 4536737 h 5548701"/>
                <a:gd name="connsiteX169" fmla="*/ 1934170 w 4008228"/>
                <a:gd name="connsiteY169" fmla="*/ 4572057 h 5548701"/>
                <a:gd name="connsiteX170" fmla="*/ 1926885 w 4008228"/>
                <a:gd name="connsiteY170" fmla="*/ 4600870 h 5548701"/>
                <a:gd name="connsiteX171" fmla="*/ 1898653 w 4008228"/>
                <a:gd name="connsiteY171" fmla="*/ 4582281 h 5548701"/>
                <a:gd name="connsiteX172" fmla="*/ 1865868 w 4008228"/>
                <a:gd name="connsiteY172" fmla="*/ 4631543 h 5548701"/>
                <a:gd name="connsiteX173" fmla="*/ 1869511 w 4008228"/>
                <a:gd name="connsiteY173" fmla="*/ 4645485 h 5548701"/>
                <a:gd name="connsiteX174" fmla="*/ 1869511 w 4008228"/>
                <a:gd name="connsiteY174" fmla="*/ 4657568 h 5548701"/>
                <a:gd name="connsiteX175" fmla="*/ 1884992 w 4008228"/>
                <a:gd name="connsiteY175" fmla="*/ 4678016 h 5548701"/>
                <a:gd name="connsiteX176" fmla="*/ 1876796 w 4008228"/>
                <a:gd name="connsiteY176" fmla="*/ 4700324 h 5548701"/>
                <a:gd name="connsiteX177" fmla="*/ 1880439 w 4008228"/>
                <a:gd name="connsiteY177" fmla="*/ 4714266 h 5548701"/>
                <a:gd name="connsiteX178" fmla="*/ 1874976 w 4008228"/>
                <a:gd name="connsiteY178" fmla="*/ 4726348 h 5548701"/>
                <a:gd name="connsiteX179" fmla="*/ 1886814 w 4008228"/>
                <a:gd name="connsiteY179" fmla="*/ 4729137 h 5548701"/>
                <a:gd name="connsiteX180" fmla="*/ 1911403 w 4008228"/>
                <a:gd name="connsiteY180" fmla="*/ 4765386 h 5548701"/>
                <a:gd name="connsiteX181" fmla="*/ 1944188 w 4008228"/>
                <a:gd name="connsiteY181" fmla="*/ 4783976 h 5548701"/>
                <a:gd name="connsiteX182" fmla="*/ 1942366 w 4008228"/>
                <a:gd name="connsiteY182" fmla="*/ 4806283 h 5548701"/>
                <a:gd name="connsiteX183" fmla="*/ 1965369 w 4008228"/>
                <a:gd name="connsiteY183" fmla="*/ 4849738 h 5548701"/>
                <a:gd name="connsiteX184" fmla="*/ 1997919 w 4008228"/>
                <a:gd name="connsiteY184" fmla="*/ 4851827 h 5548701"/>
                <a:gd name="connsiteX185" fmla="*/ 2058025 w 4008228"/>
                <a:gd name="connsiteY185" fmla="*/ 4830450 h 5548701"/>
                <a:gd name="connsiteX186" fmla="*/ 2153649 w 4008228"/>
                <a:gd name="connsiteY186" fmla="*/ 4863910 h 5548701"/>
                <a:gd name="connsiteX187" fmla="*/ 2186433 w 4008228"/>
                <a:gd name="connsiteY187" fmla="*/ 4963364 h 5548701"/>
                <a:gd name="connsiteX188" fmla="*/ 2386787 w 4008228"/>
                <a:gd name="connsiteY188" fmla="*/ 5174353 h 5548701"/>
                <a:gd name="connsiteX189" fmla="*/ 2560730 w 4008228"/>
                <a:gd name="connsiteY189" fmla="*/ 5239416 h 5548701"/>
                <a:gd name="connsiteX190" fmla="*/ 2702849 w 4008228"/>
                <a:gd name="connsiteY190" fmla="*/ 5188594 h 5548701"/>
                <a:gd name="connsiteX191" fmla="*/ 2821189 w 4008228"/>
                <a:gd name="connsiteY191" fmla="*/ 5291466 h 5548701"/>
                <a:gd name="connsiteX192" fmla="*/ 2958705 w 4008228"/>
                <a:gd name="connsiteY192" fmla="*/ 5242204 h 5548701"/>
                <a:gd name="connsiteX193" fmla="*/ 3220075 w 4008228"/>
                <a:gd name="connsiteY193" fmla="*/ 5432745 h 5548701"/>
                <a:gd name="connsiteX194" fmla="*/ 3442059 w 4008228"/>
                <a:gd name="connsiteY194" fmla="*/ 5548701 h 5548701"/>
                <a:gd name="connsiteX195" fmla="*/ 3593461 w 4008228"/>
                <a:gd name="connsiteY195" fmla="*/ 5386271 h 5548701"/>
                <a:gd name="connsiteX196" fmla="*/ 3788350 w 4008228"/>
                <a:gd name="connsiteY196" fmla="*/ 4829519 h 5548701"/>
                <a:gd name="connsiteX197" fmla="*/ 3955918 w 4008228"/>
                <a:gd name="connsiteY197" fmla="*/ 4653849 h 5548701"/>
                <a:gd name="connsiteX198" fmla="*/ 3909952 w 4008228"/>
                <a:gd name="connsiteY198" fmla="*/ 4539470 h 5548701"/>
                <a:gd name="connsiteX199" fmla="*/ 3976115 w 4008228"/>
                <a:gd name="connsiteY199" fmla="*/ 4444080 h 5548701"/>
                <a:gd name="connsiteX200" fmla="*/ 4008228 w 4008228"/>
                <a:gd name="connsiteY200" fmla="*/ 4263863 h 5548701"/>
                <a:gd name="connsiteX201" fmla="*/ 3926919 w 4008228"/>
                <a:gd name="connsiteY201" fmla="*/ 4233021 h 5548701"/>
                <a:gd name="connsiteX202" fmla="*/ 3707685 w 4008228"/>
                <a:gd name="connsiteY202" fmla="*/ 3801921 h 5548701"/>
                <a:gd name="connsiteX203" fmla="*/ 3737830 w 4008228"/>
                <a:gd name="connsiteY203" fmla="*/ 3289455 h 5548701"/>
                <a:gd name="connsiteX204" fmla="*/ 3446427 w 4008228"/>
                <a:gd name="connsiteY204" fmla="*/ 2666457 h 5548701"/>
                <a:gd name="connsiteX205" fmla="*/ 2853575 w 4008228"/>
                <a:gd name="connsiteY205" fmla="*/ 2676506 h 5548701"/>
                <a:gd name="connsiteX206" fmla="*/ 2572221 w 4008228"/>
                <a:gd name="connsiteY206" fmla="*/ 2475539 h 5548701"/>
                <a:gd name="connsiteX207" fmla="*/ 2793285 w 4008228"/>
                <a:gd name="connsiteY207" fmla="*/ 2274572 h 5548701"/>
                <a:gd name="connsiteX208" fmla="*/ 2873671 w 4008228"/>
                <a:gd name="connsiteY208" fmla="*/ 2013314 h 5548701"/>
                <a:gd name="connsiteX209" fmla="*/ 3144977 w 4008228"/>
                <a:gd name="connsiteY209" fmla="*/ 1782202 h 5548701"/>
                <a:gd name="connsiteX210" fmla="*/ 2984203 w 4008228"/>
                <a:gd name="connsiteY210" fmla="*/ 1330027 h 5548701"/>
                <a:gd name="connsiteX211" fmla="*/ 3165074 w 4008228"/>
                <a:gd name="connsiteY211" fmla="*/ 1108963 h 5548701"/>
                <a:gd name="connsiteX212" fmla="*/ 3438708 w 4008228"/>
                <a:gd name="connsiteY212" fmla="*/ 708324 h 5548701"/>
                <a:gd name="connsiteX213" fmla="*/ 3377270 w 4008228"/>
                <a:gd name="connsiteY213" fmla="*/ 563993 h 5548701"/>
                <a:gd name="connsiteX214" fmla="*/ 3316598 w 4008228"/>
                <a:gd name="connsiteY214" fmla="*/ 440404 h 5548701"/>
                <a:gd name="connsiteX215" fmla="*/ 3332784 w 4008228"/>
                <a:gd name="connsiteY215" fmla="*/ 263417 h 5548701"/>
                <a:gd name="connsiteX216" fmla="*/ 3106192 w 4008228"/>
                <a:gd name="connsiteY216" fmla="*/ 128907 h 5548701"/>
                <a:gd name="connsiteX217" fmla="*/ 3124462 w 4008228"/>
                <a:gd name="connsiteY217" fmla="*/ 12400 h 5548701"/>
                <a:gd name="connsiteX218" fmla="*/ 3020642 w 4008228"/>
                <a:gd name="connsiteY218" fmla="*/ 1477 h 5548701"/>
                <a:gd name="connsiteX219" fmla="*/ 2958526 w 4008228"/>
                <a:gd name="connsiteY219" fmla="*/ 38129 h 5548701"/>
                <a:gd name="connsiteX220" fmla="*/ 2965150 w 4008228"/>
                <a:gd name="connsiteY220" fmla="*/ 223300 h 5548701"/>
                <a:gd name="connsiteX221" fmla="*/ 2780177 w 4008228"/>
                <a:gd name="connsiteY221" fmla="*/ 305894 h 5548701"/>
                <a:gd name="connsiteX222" fmla="*/ 2762617 w 4008228"/>
                <a:gd name="connsiteY222" fmla="*/ 448814 h 5548701"/>
                <a:gd name="connsiteX0" fmla="*/ 2762617 w 4008228"/>
                <a:gd name="connsiteY0" fmla="*/ 448814 h 5548701"/>
                <a:gd name="connsiteX1" fmla="*/ 2424105 w 4008228"/>
                <a:gd name="connsiteY1" fmla="*/ 558395 h 5548701"/>
                <a:gd name="connsiteX2" fmla="*/ 2293527 w 4008228"/>
                <a:gd name="connsiteY2" fmla="*/ 545493 h 5548701"/>
                <a:gd name="connsiteX3" fmla="*/ 2241444 w 4008228"/>
                <a:gd name="connsiteY3" fmla="*/ 716503 h 5548701"/>
                <a:gd name="connsiteX4" fmla="*/ 2040286 w 4008228"/>
                <a:gd name="connsiteY4" fmla="*/ 792017 h 5548701"/>
                <a:gd name="connsiteX5" fmla="*/ 1996355 w 4008228"/>
                <a:gd name="connsiteY5" fmla="*/ 709423 h 5548701"/>
                <a:gd name="connsiteX6" fmla="*/ 1883059 w 4008228"/>
                <a:gd name="connsiteY6" fmla="*/ 810896 h 5548701"/>
                <a:gd name="connsiteX7" fmla="*/ 1700399 w 4008228"/>
                <a:gd name="connsiteY7" fmla="*/ 820335 h 5548701"/>
                <a:gd name="connsiteX8" fmla="*/ 1591727 w 4008228"/>
                <a:gd name="connsiteY8" fmla="*/ 910008 h 5548701"/>
                <a:gd name="connsiteX9" fmla="*/ 1478186 w 4008228"/>
                <a:gd name="connsiteY9" fmla="*/ 938674 h 5548701"/>
                <a:gd name="connsiteX10" fmla="*/ 1392881 w 4008228"/>
                <a:gd name="connsiteY10" fmla="*/ 1179028 h 5548701"/>
                <a:gd name="connsiteX11" fmla="*/ 1249527 w 4008228"/>
                <a:gd name="connsiteY11" fmla="*/ 1112953 h 5548701"/>
                <a:gd name="connsiteX12" fmla="*/ 1184787 w 4008228"/>
                <a:gd name="connsiteY12" fmla="*/ 1226224 h 5548701"/>
                <a:gd name="connsiteX13" fmla="*/ 1214845 w 4008228"/>
                <a:gd name="connsiteY13" fmla="*/ 1445687 h 5548701"/>
                <a:gd name="connsiteX14" fmla="*/ 1062243 w 4008228"/>
                <a:gd name="connsiteY14" fmla="*/ 1497603 h 5548701"/>
                <a:gd name="connsiteX15" fmla="*/ 1018312 w 4008228"/>
                <a:gd name="connsiteY15" fmla="*/ 1415010 h 5548701"/>
                <a:gd name="connsiteX16" fmla="*/ 932762 w 4008228"/>
                <a:gd name="connsiteY16" fmla="*/ 1436248 h 5548701"/>
                <a:gd name="connsiteX17" fmla="*/ 902682 w 4008228"/>
                <a:gd name="connsiteY17" fmla="*/ 1355452 h 5548701"/>
                <a:gd name="connsiteX18" fmla="*/ 646054 w 4008228"/>
                <a:gd name="connsiteY18" fmla="*/ 1443327 h 5548701"/>
                <a:gd name="connsiteX19" fmla="*/ 553567 w 4008228"/>
                <a:gd name="connsiteY19" fmla="*/ 1318257 h 5548701"/>
                <a:gd name="connsiteX20" fmla="*/ 528134 w 4008228"/>
                <a:gd name="connsiteY20" fmla="*/ 1490524 h 5548701"/>
                <a:gd name="connsiteX21" fmla="*/ 384780 w 4008228"/>
                <a:gd name="connsiteY21" fmla="*/ 1490524 h 5548701"/>
                <a:gd name="connsiteX22" fmla="*/ 289981 w 4008228"/>
                <a:gd name="connsiteY22" fmla="*/ 1625034 h 5548701"/>
                <a:gd name="connsiteX23" fmla="*/ 132783 w 4008228"/>
                <a:gd name="connsiteY23" fmla="*/ 1704252 h 5548701"/>
                <a:gd name="connsiteX24" fmla="*/ 137379 w 4008228"/>
                <a:gd name="connsiteY24" fmla="*/ 1825618 h 5548701"/>
                <a:gd name="connsiteX25" fmla="*/ 33332 w 4008228"/>
                <a:gd name="connsiteY25" fmla="*/ 1927091 h 5548701"/>
                <a:gd name="connsiteX26" fmla="*/ 6257 w 4008228"/>
                <a:gd name="connsiteY26" fmla="*/ 2273583 h 5548701"/>
                <a:gd name="connsiteX27" fmla="*/ 63390 w 4008228"/>
                <a:gd name="connsiteY27" fmla="*/ 2443891 h 5548701"/>
                <a:gd name="connsiteX28" fmla="*/ 125819 w 4008228"/>
                <a:gd name="connsiteY28" fmla="*/ 2469849 h 5548701"/>
                <a:gd name="connsiteX29" fmla="*/ 169750 w 4008228"/>
                <a:gd name="connsiteY29" fmla="*/ 2613798 h 5548701"/>
                <a:gd name="connsiteX30" fmla="*/ 358836 w 4008228"/>
                <a:gd name="connsiteY30" fmla="*/ 2804548 h 5548701"/>
                <a:gd name="connsiteX31" fmla="*/ 521198 w 4008228"/>
                <a:gd name="connsiteY31" fmla="*/ 2892257 h 5548701"/>
                <a:gd name="connsiteX32" fmla="*/ 598137 w 4008228"/>
                <a:gd name="connsiteY32" fmla="*/ 3135838 h 5548701"/>
                <a:gd name="connsiteX33" fmla="*/ 424087 w 4008228"/>
                <a:gd name="connsiteY33" fmla="*/ 3331184 h 5548701"/>
                <a:gd name="connsiteX34" fmla="*/ 292409 w 4008228"/>
                <a:gd name="connsiteY34" fmla="*/ 3556346 h 5548701"/>
                <a:gd name="connsiteX35" fmla="*/ 293251 w 4008228"/>
                <a:gd name="connsiteY35" fmla="*/ 3670361 h 5548701"/>
                <a:gd name="connsiteX36" fmla="*/ 335069 w 4008228"/>
                <a:gd name="connsiteY36" fmla="*/ 3679847 h 5548701"/>
                <a:gd name="connsiteX37" fmla="*/ 355879 w 4008228"/>
                <a:gd name="connsiteY37" fmla="*/ 3689581 h 5548701"/>
                <a:gd name="connsiteX38" fmla="*/ 379289 w 4008228"/>
                <a:gd name="connsiteY38" fmla="*/ 3682502 h 5548701"/>
                <a:gd name="connsiteX39" fmla="*/ 414839 w 4008228"/>
                <a:gd name="connsiteY39" fmla="*/ 3702855 h 5548701"/>
                <a:gd name="connsiteX40" fmla="*/ 446920 w 4008228"/>
                <a:gd name="connsiteY40" fmla="*/ 3695776 h 5548701"/>
                <a:gd name="connsiteX41" fmla="*/ 493741 w 4008228"/>
                <a:gd name="connsiteY41" fmla="*/ 3732943 h 5548701"/>
                <a:gd name="connsiteX42" fmla="*/ 522354 w 4008228"/>
                <a:gd name="connsiteY42" fmla="*/ 3724094 h 5548701"/>
                <a:gd name="connsiteX43" fmla="*/ 532759 w 4008228"/>
                <a:gd name="connsiteY43" fmla="*/ 3741792 h 5548701"/>
                <a:gd name="connsiteX44" fmla="*/ 569175 w 4008228"/>
                <a:gd name="connsiteY44" fmla="*/ 3717014 h 5548701"/>
                <a:gd name="connsiteX45" fmla="*/ 592586 w 4008228"/>
                <a:gd name="connsiteY45" fmla="*/ 3720554 h 5548701"/>
                <a:gd name="connsiteX46" fmla="*/ 610247 w 4008228"/>
                <a:gd name="connsiteY46" fmla="*/ 3714362 h 5548701"/>
                <a:gd name="connsiteX47" fmla="*/ 638542 w 4008228"/>
                <a:gd name="connsiteY47" fmla="*/ 3764424 h 5548701"/>
                <a:gd name="connsiteX48" fmla="*/ 654147 w 4008228"/>
                <a:gd name="connsiteY48" fmla="*/ 3775420 h 5548701"/>
                <a:gd name="connsiteX49" fmla="*/ 687095 w 4008228"/>
                <a:gd name="connsiteY49" fmla="*/ 3777190 h 5548701"/>
                <a:gd name="connsiteX50" fmla="*/ 692298 w 4008228"/>
                <a:gd name="connsiteY50" fmla="*/ 3751527 h 5548701"/>
                <a:gd name="connsiteX51" fmla="*/ 707038 w 4008228"/>
                <a:gd name="connsiteY51" fmla="*/ 3744447 h 5548701"/>
                <a:gd name="connsiteX52" fmla="*/ 706171 w 4008228"/>
                <a:gd name="connsiteY52" fmla="*/ 3728519 h 5548701"/>
                <a:gd name="connsiteX53" fmla="*/ 734784 w 4008228"/>
                <a:gd name="connsiteY53" fmla="*/ 3712590 h 5548701"/>
                <a:gd name="connsiteX54" fmla="*/ 751258 w 4008228"/>
                <a:gd name="connsiteY54" fmla="*/ 3718784 h 5548701"/>
                <a:gd name="connsiteX55" fmla="*/ 767732 w 4008228"/>
                <a:gd name="connsiteY55" fmla="*/ 3688697 h 5548701"/>
                <a:gd name="connsiteX56" fmla="*/ 818889 w 4008228"/>
                <a:gd name="connsiteY56" fmla="*/ 3698431 h 5548701"/>
                <a:gd name="connsiteX57" fmla="*/ 834496 w 4008228"/>
                <a:gd name="connsiteY57" fmla="*/ 3730288 h 5548701"/>
                <a:gd name="connsiteX58" fmla="*/ 868311 w 4008228"/>
                <a:gd name="connsiteY58" fmla="*/ 3683387 h 5548701"/>
                <a:gd name="connsiteX59" fmla="*/ 908196 w 4008228"/>
                <a:gd name="connsiteY59" fmla="*/ 3669228 h 5548701"/>
                <a:gd name="connsiteX60" fmla="*/ 934208 w 4008228"/>
                <a:gd name="connsiteY60" fmla="*/ 3674538 h 5548701"/>
                <a:gd name="connsiteX61" fmla="*/ 968890 w 4008228"/>
                <a:gd name="connsiteY61" fmla="*/ 3647105 h 5548701"/>
                <a:gd name="connsiteX62" fmla="*/ 994035 w 4008228"/>
                <a:gd name="connsiteY62" fmla="*/ 3640910 h 5548701"/>
                <a:gd name="connsiteX63" fmla="*/ 1026983 w 4008228"/>
                <a:gd name="connsiteY63" fmla="*/ 3599318 h 5548701"/>
                <a:gd name="connsiteX64" fmla="*/ 1054920 w 4008228"/>
                <a:gd name="connsiteY64" fmla="*/ 3580857 h 5548701"/>
                <a:gd name="connsiteX65" fmla="*/ 1068602 w 4008228"/>
                <a:gd name="connsiteY65" fmla="*/ 3593124 h 5548701"/>
                <a:gd name="connsiteX66" fmla="*/ 1093747 w 4008228"/>
                <a:gd name="connsiteY66" fmla="*/ 3608168 h 5548701"/>
                <a:gd name="connsiteX67" fmla="*/ 1105885 w 4008228"/>
                <a:gd name="connsiteY67" fmla="*/ 3580735 h 5548701"/>
                <a:gd name="connsiteX68" fmla="*/ 1116290 w 4008228"/>
                <a:gd name="connsiteY68" fmla="*/ 3585159 h 5548701"/>
                <a:gd name="connsiteX69" fmla="*/ 1138834 w 4008228"/>
                <a:gd name="connsiteY69" fmla="*/ 3550647 h 5548701"/>
                <a:gd name="connsiteX70" fmla="*/ 1159643 w 4008228"/>
                <a:gd name="connsiteY70" fmla="*/ 3545337 h 5548701"/>
                <a:gd name="connsiteX71" fmla="*/ 1169181 w 4008228"/>
                <a:gd name="connsiteY71" fmla="*/ 3554187 h 5548701"/>
                <a:gd name="connsiteX72" fmla="*/ 1177851 w 4008228"/>
                <a:gd name="connsiteY72" fmla="*/ 3545337 h 5548701"/>
                <a:gd name="connsiteX73" fmla="*/ 1187389 w 4008228"/>
                <a:gd name="connsiteY73" fmla="*/ 3543568 h 5548701"/>
                <a:gd name="connsiteX74" fmla="*/ 1189990 w 4008228"/>
                <a:gd name="connsiteY74" fmla="*/ 3533833 h 5548701"/>
                <a:gd name="connsiteX75" fmla="*/ 1204730 w 4008228"/>
                <a:gd name="connsiteY75" fmla="*/ 3527639 h 5548701"/>
                <a:gd name="connsiteX76" fmla="*/ 1251551 w 4008228"/>
                <a:gd name="connsiteY76" fmla="*/ 3524099 h 5548701"/>
                <a:gd name="connsiteX77" fmla="*/ 1263690 w 4008228"/>
                <a:gd name="connsiteY77" fmla="*/ 3532948 h 5548701"/>
                <a:gd name="connsiteX78" fmla="*/ 1274095 w 4008228"/>
                <a:gd name="connsiteY78" fmla="*/ 3522329 h 5548701"/>
                <a:gd name="connsiteX79" fmla="*/ 1278430 w 4008228"/>
                <a:gd name="connsiteY79" fmla="*/ 3501976 h 5548701"/>
                <a:gd name="connsiteX80" fmla="*/ 1273228 w 4008228"/>
                <a:gd name="connsiteY80" fmla="*/ 3489587 h 5548701"/>
                <a:gd name="connsiteX81" fmla="*/ 1289702 w 4008228"/>
                <a:gd name="connsiteY81" fmla="*/ 3474543 h 5548701"/>
                <a:gd name="connsiteX82" fmla="*/ 1300974 w 4008228"/>
                <a:gd name="connsiteY82" fmla="*/ 3476313 h 5548701"/>
                <a:gd name="connsiteX83" fmla="*/ 1300974 w 4008228"/>
                <a:gd name="connsiteY83" fmla="*/ 3499321 h 5548701"/>
                <a:gd name="connsiteX84" fmla="*/ 1315714 w 4008228"/>
                <a:gd name="connsiteY84" fmla="*/ 3489587 h 5548701"/>
                <a:gd name="connsiteX85" fmla="*/ 1327853 w 4008228"/>
                <a:gd name="connsiteY85" fmla="*/ 3486932 h 5548701"/>
                <a:gd name="connsiteX86" fmla="*/ 1350396 w 4008228"/>
                <a:gd name="connsiteY86" fmla="*/ 3479852 h 5548701"/>
                <a:gd name="connsiteX87" fmla="*/ 1374674 w 4008228"/>
                <a:gd name="connsiteY87" fmla="*/ 3482507 h 5548701"/>
                <a:gd name="connsiteX88" fmla="*/ 1368604 w 4008228"/>
                <a:gd name="connsiteY88" fmla="*/ 3494011 h 5548701"/>
                <a:gd name="connsiteX89" fmla="*/ 1369472 w 4008228"/>
                <a:gd name="connsiteY89" fmla="*/ 3517020 h 5548701"/>
                <a:gd name="connsiteX90" fmla="*/ 1392882 w 4008228"/>
                <a:gd name="connsiteY90" fmla="*/ 3492241 h 5548701"/>
                <a:gd name="connsiteX91" fmla="*/ 1416293 w 4008228"/>
                <a:gd name="connsiteY91" fmla="*/ 3491357 h 5548701"/>
                <a:gd name="connsiteX92" fmla="*/ 1442779 w 4008228"/>
                <a:gd name="connsiteY92" fmla="*/ 3466701 h 5548701"/>
                <a:gd name="connsiteX93" fmla="*/ 1499530 w 4008228"/>
                <a:gd name="connsiteY93" fmla="*/ 3501976 h 5548701"/>
                <a:gd name="connsiteX94" fmla="*/ 1544618 w 4008228"/>
                <a:gd name="connsiteY94" fmla="*/ 3581620 h 5548701"/>
                <a:gd name="connsiteX95" fmla="*/ 1551554 w 4008228"/>
                <a:gd name="connsiteY95" fmla="*/ 3574540 h 5548701"/>
                <a:gd name="connsiteX96" fmla="*/ 1567161 w 4008228"/>
                <a:gd name="connsiteY96" fmla="*/ 3575426 h 5548701"/>
                <a:gd name="connsiteX97" fmla="*/ 1578433 w 4008228"/>
                <a:gd name="connsiteY97" fmla="*/ 3586929 h 5548701"/>
                <a:gd name="connsiteX98" fmla="*/ 1613115 w 4008228"/>
                <a:gd name="connsiteY98" fmla="*/ 3594009 h 5548701"/>
                <a:gd name="connsiteX99" fmla="*/ 1653867 w 4008228"/>
                <a:gd name="connsiteY99" fmla="*/ 3578080 h 5548701"/>
                <a:gd name="connsiteX100" fmla="*/ 1694619 w 4008228"/>
                <a:gd name="connsiteY100" fmla="*/ 3586929 h 5548701"/>
                <a:gd name="connsiteX101" fmla="*/ 1693752 w 4008228"/>
                <a:gd name="connsiteY101" fmla="*/ 3627636 h 5548701"/>
                <a:gd name="connsiteX102" fmla="*/ 1721498 w 4008228"/>
                <a:gd name="connsiteY102" fmla="*/ 3656839 h 5548701"/>
                <a:gd name="connsiteX103" fmla="*/ 1761383 w 4008228"/>
                <a:gd name="connsiteY103" fmla="*/ 3656839 h 5548701"/>
                <a:gd name="connsiteX104" fmla="*/ 1760429 w 4008228"/>
                <a:gd name="connsiteY104" fmla="*/ 3685379 h 5548701"/>
                <a:gd name="connsiteX105" fmla="*/ 1778441 w 4008228"/>
                <a:gd name="connsiteY105" fmla="*/ 3689061 h 5548701"/>
                <a:gd name="connsiteX106" fmla="*/ 1800298 w 4008228"/>
                <a:gd name="connsiteY106" fmla="*/ 3684413 h 5548701"/>
                <a:gd name="connsiteX107" fmla="*/ 1813047 w 4008228"/>
                <a:gd name="connsiteY107" fmla="*/ 3669542 h 5548701"/>
                <a:gd name="connsiteX108" fmla="*/ 1833083 w 4008228"/>
                <a:gd name="connsiteY108" fmla="*/ 3667683 h 5548701"/>
                <a:gd name="connsiteX109" fmla="*/ 1855684 w 4008228"/>
                <a:gd name="connsiteY109" fmla="*/ 3637806 h 5548701"/>
                <a:gd name="connsiteX110" fmla="*/ 1862226 w 4008228"/>
                <a:gd name="connsiteY110" fmla="*/ 3644447 h 5548701"/>
                <a:gd name="connsiteX111" fmla="*/ 1853117 w 4008228"/>
                <a:gd name="connsiteY111" fmla="*/ 3669542 h 5548701"/>
                <a:gd name="connsiteX112" fmla="*/ 1870421 w 4008228"/>
                <a:gd name="connsiteY112" fmla="*/ 3712298 h 5548701"/>
                <a:gd name="connsiteX113" fmla="*/ 1874064 w 4008228"/>
                <a:gd name="connsiteY113" fmla="*/ 3742970 h 5548701"/>
                <a:gd name="connsiteX114" fmla="*/ 1873154 w 4008228"/>
                <a:gd name="connsiteY114" fmla="*/ 3769925 h 5548701"/>
                <a:gd name="connsiteX115" fmla="*/ 1893189 w 4008228"/>
                <a:gd name="connsiteY115" fmla="*/ 3781078 h 5548701"/>
                <a:gd name="connsiteX116" fmla="*/ 1911403 w 4008228"/>
                <a:gd name="connsiteY116" fmla="*/ 3782937 h 5548701"/>
                <a:gd name="connsiteX117" fmla="*/ 1913224 w 4008228"/>
                <a:gd name="connsiteY117" fmla="*/ 3799668 h 5548701"/>
                <a:gd name="connsiteX118" fmla="*/ 1923242 w 4008228"/>
                <a:gd name="connsiteY118" fmla="*/ 3816398 h 5548701"/>
                <a:gd name="connsiteX119" fmla="*/ 1921420 w 4008228"/>
                <a:gd name="connsiteY119" fmla="*/ 3828481 h 5548701"/>
                <a:gd name="connsiteX120" fmla="*/ 1909581 w 4008228"/>
                <a:gd name="connsiteY120" fmla="*/ 3831270 h 5548701"/>
                <a:gd name="connsiteX121" fmla="*/ 1906849 w 4008228"/>
                <a:gd name="connsiteY121" fmla="*/ 3821975 h 5548701"/>
                <a:gd name="connsiteX122" fmla="*/ 1894100 w 4008228"/>
                <a:gd name="connsiteY122" fmla="*/ 3826622 h 5548701"/>
                <a:gd name="connsiteX123" fmla="*/ 1890457 w 4008228"/>
                <a:gd name="connsiteY123" fmla="*/ 3846141 h 5548701"/>
                <a:gd name="connsiteX124" fmla="*/ 1878618 w 4008228"/>
                <a:gd name="connsiteY124" fmla="*/ 3858224 h 5548701"/>
                <a:gd name="connsiteX125" fmla="*/ 1885903 w 4008228"/>
                <a:gd name="connsiteY125" fmla="*/ 3884249 h 5548701"/>
                <a:gd name="connsiteX126" fmla="*/ 1875886 w 4008228"/>
                <a:gd name="connsiteY126" fmla="*/ 3924216 h 5548701"/>
                <a:gd name="connsiteX127" fmla="*/ 1895010 w 4008228"/>
                <a:gd name="connsiteY127" fmla="*/ 3936299 h 5548701"/>
                <a:gd name="connsiteX128" fmla="*/ 1912314 w 4008228"/>
                <a:gd name="connsiteY128" fmla="*/ 3958606 h 5548701"/>
                <a:gd name="connsiteX129" fmla="*/ 1907760 w 4008228"/>
                <a:gd name="connsiteY129" fmla="*/ 3967901 h 5548701"/>
                <a:gd name="connsiteX130" fmla="*/ 1909581 w 4008228"/>
                <a:gd name="connsiteY130" fmla="*/ 3979055 h 5548701"/>
                <a:gd name="connsiteX131" fmla="*/ 1884992 w 4008228"/>
                <a:gd name="connsiteY131" fmla="*/ 3993927 h 5548701"/>
                <a:gd name="connsiteX132" fmla="*/ 1879528 w 4008228"/>
                <a:gd name="connsiteY132" fmla="*/ 4009728 h 5548701"/>
                <a:gd name="connsiteX133" fmla="*/ 1809404 w 4008228"/>
                <a:gd name="connsiteY133" fmla="*/ 4037612 h 5548701"/>
                <a:gd name="connsiteX134" fmla="*/ 1823065 w 4008228"/>
                <a:gd name="connsiteY134" fmla="*/ 4052483 h 5548701"/>
                <a:gd name="connsiteX135" fmla="*/ 1815780 w 4008228"/>
                <a:gd name="connsiteY135" fmla="*/ 4067355 h 5548701"/>
                <a:gd name="connsiteX136" fmla="*/ 1833083 w 4008228"/>
                <a:gd name="connsiteY136" fmla="*/ 4098957 h 5548701"/>
                <a:gd name="connsiteX137" fmla="*/ 1851297 w 4008228"/>
                <a:gd name="connsiteY137" fmla="*/ 4098957 h 5548701"/>
                <a:gd name="connsiteX138" fmla="*/ 1872243 w 4008228"/>
                <a:gd name="connsiteY138" fmla="*/ 4117546 h 5548701"/>
                <a:gd name="connsiteX139" fmla="*/ 1884082 w 4008228"/>
                <a:gd name="connsiteY139" fmla="*/ 4126841 h 5548701"/>
                <a:gd name="connsiteX140" fmla="*/ 1895921 w 4008228"/>
                <a:gd name="connsiteY140" fmla="*/ 4175173 h 5548701"/>
                <a:gd name="connsiteX141" fmla="*/ 1881349 w 4008228"/>
                <a:gd name="connsiteY141" fmla="*/ 4193762 h 5548701"/>
                <a:gd name="connsiteX142" fmla="*/ 1896832 w 4008228"/>
                <a:gd name="connsiteY142" fmla="*/ 4199339 h 5548701"/>
                <a:gd name="connsiteX143" fmla="*/ 1902296 w 4008228"/>
                <a:gd name="connsiteY143" fmla="*/ 4209564 h 5548701"/>
                <a:gd name="connsiteX144" fmla="*/ 1948742 w 4008228"/>
                <a:gd name="connsiteY144" fmla="*/ 4229082 h 5548701"/>
                <a:gd name="connsiteX145" fmla="*/ 1986991 w 4008228"/>
                <a:gd name="connsiteY145" fmla="*/ 4230941 h 5548701"/>
                <a:gd name="connsiteX146" fmla="*/ 1997008 w 4008228"/>
                <a:gd name="connsiteY146" fmla="*/ 4243954 h 5548701"/>
                <a:gd name="connsiteX147" fmla="*/ 2015222 w 4008228"/>
                <a:gd name="connsiteY147" fmla="*/ 4250460 h 5548701"/>
                <a:gd name="connsiteX148" fmla="*/ 2017044 w 4008228"/>
                <a:gd name="connsiteY148" fmla="*/ 4276485 h 5548701"/>
                <a:gd name="connsiteX149" fmla="*/ 2069313 w 4008228"/>
                <a:gd name="connsiteY149" fmla="*/ 4257313 h 5548701"/>
                <a:gd name="connsiteX150" fmla="*/ 2062579 w 4008228"/>
                <a:gd name="connsiteY150" fmla="*/ 4282062 h 5548701"/>
                <a:gd name="connsiteX151" fmla="*/ 2075328 w 4008228"/>
                <a:gd name="connsiteY151" fmla="*/ 4304369 h 5548701"/>
                <a:gd name="connsiteX152" fmla="*/ 2056204 w 4008228"/>
                <a:gd name="connsiteY152" fmla="*/ 4313664 h 5548701"/>
                <a:gd name="connsiteX153" fmla="*/ 2068043 w 4008228"/>
                <a:gd name="connsiteY153" fmla="*/ 4321100 h 5548701"/>
                <a:gd name="connsiteX154" fmla="*/ 2078061 w 4008228"/>
                <a:gd name="connsiteY154" fmla="*/ 4341548 h 5548701"/>
                <a:gd name="connsiteX155" fmla="*/ 2064400 w 4008228"/>
                <a:gd name="connsiteY155" fmla="*/ 4361067 h 5548701"/>
                <a:gd name="connsiteX156" fmla="*/ 2056204 w 4008228"/>
                <a:gd name="connsiteY156" fmla="*/ 4380586 h 5548701"/>
                <a:gd name="connsiteX157" fmla="*/ 2033436 w 4008228"/>
                <a:gd name="connsiteY157" fmla="*/ 4400105 h 5548701"/>
                <a:gd name="connsiteX158" fmla="*/ 2037990 w 4008228"/>
                <a:gd name="connsiteY158" fmla="*/ 4411258 h 5548701"/>
                <a:gd name="connsiteX159" fmla="*/ 2053472 w 4008228"/>
                <a:gd name="connsiteY159" fmla="*/ 4401034 h 5548701"/>
                <a:gd name="connsiteX160" fmla="*/ 2052561 w 4008228"/>
                <a:gd name="connsiteY160" fmla="*/ 4432636 h 5548701"/>
                <a:gd name="connsiteX161" fmla="*/ 2033436 w 4008228"/>
                <a:gd name="connsiteY161" fmla="*/ 4438213 h 5548701"/>
                <a:gd name="connsiteX162" fmla="*/ 2042543 w 4008228"/>
                <a:gd name="connsiteY162" fmla="*/ 4480040 h 5548701"/>
                <a:gd name="connsiteX163" fmla="*/ 2017044 w 4008228"/>
                <a:gd name="connsiteY163" fmla="*/ 4512571 h 5548701"/>
                <a:gd name="connsiteX164" fmla="*/ 2007937 w 4008228"/>
                <a:gd name="connsiteY164" fmla="*/ 4507923 h 5548701"/>
                <a:gd name="connsiteX165" fmla="*/ 2001562 w 4008228"/>
                <a:gd name="connsiteY165" fmla="*/ 4520936 h 5548701"/>
                <a:gd name="connsiteX166" fmla="*/ 1984259 w 4008228"/>
                <a:gd name="connsiteY166" fmla="*/ 4509783 h 5548701"/>
                <a:gd name="connsiteX167" fmla="*/ 1950563 w 4008228"/>
                <a:gd name="connsiteY167" fmla="*/ 4519077 h 5548701"/>
                <a:gd name="connsiteX168" fmla="*/ 1963313 w 4008228"/>
                <a:gd name="connsiteY168" fmla="*/ 4536737 h 5548701"/>
                <a:gd name="connsiteX169" fmla="*/ 1934170 w 4008228"/>
                <a:gd name="connsiteY169" fmla="*/ 4572057 h 5548701"/>
                <a:gd name="connsiteX170" fmla="*/ 1926885 w 4008228"/>
                <a:gd name="connsiteY170" fmla="*/ 4600870 h 5548701"/>
                <a:gd name="connsiteX171" fmla="*/ 1898653 w 4008228"/>
                <a:gd name="connsiteY171" fmla="*/ 4582281 h 5548701"/>
                <a:gd name="connsiteX172" fmla="*/ 1865868 w 4008228"/>
                <a:gd name="connsiteY172" fmla="*/ 4631543 h 5548701"/>
                <a:gd name="connsiteX173" fmla="*/ 1869511 w 4008228"/>
                <a:gd name="connsiteY173" fmla="*/ 4645485 h 5548701"/>
                <a:gd name="connsiteX174" fmla="*/ 1869511 w 4008228"/>
                <a:gd name="connsiteY174" fmla="*/ 4657568 h 5548701"/>
                <a:gd name="connsiteX175" fmla="*/ 1884992 w 4008228"/>
                <a:gd name="connsiteY175" fmla="*/ 4678016 h 5548701"/>
                <a:gd name="connsiteX176" fmla="*/ 1876796 w 4008228"/>
                <a:gd name="connsiteY176" fmla="*/ 4700324 h 5548701"/>
                <a:gd name="connsiteX177" fmla="*/ 1880439 w 4008228"/>
                <a:gd name="connsiteY177" fmla="*/ 4714266 h 5548701"/>
                <a:gd name="connsiteX178" fmla="*/ 1874976 w 4008228"/>
                <a:gd name="connsiteY178" fmla="*/ 4726348 h 5548701"/>
                <a:gd name="connsiteX179" fmla="*/ 1886814 w 4008228"/>
                <a:gd name="connsiteY179" fmla="*/ 4729137 h 5548701"/>
                <a:gd name="connsiteX180" fmla="*/ 1911403 w 4008228"/>
                <a:gd name="connsiteY180" fmla="*/ 4765386 h 5548701"/>
                <a:gd name="connsiteX181" fmla="*/ 1944188 w 4008228"/>
                <a:gd name="connsiteY181" fmla="*/ 4783976 h 5548701"/>
                <a:gd name="connsiteX182" fmla="*/ 1942366 w 4008228"/>
                <a:gd name="connsiteY182" fmla="*/ 4806283 h 5548701"/>
                <a:gd name="connsiteX183" fmla="*/ 1965369 w 4008228"/>
                <a:gd name="connsiteY183" fmla="*/ 4849738 h 5548701"/>
                <a:gd name="connsiteX184" fmla="*/ 1997919 w 4008228"/>
                <a:gd name="connsiteY184" fmla="*/ 4851827 h 5548701"/>
                <a:gd name="connsiteX185" fmla="*/ 2058025 w 4008228"/>
                <a:gd name="connsiteY185" fmla="*/ 4830450 h 5548701"/>
                <a:gd name="connsiteX186" fmla="*/ 2153649 w 4008228"/>
                <a:gd name="connsiteY186" fmla="*/ 4863910 h 5548701"/>
                <a:gd name="connsiteX187" fmla="*/ 2186433 w 4008228"/>
                <a:gd name="connsiteY187" fmla="*/ 4963364 h 5548701"/>
                <a:gd name="connsiteX188" fmla="*/ 2386787 w 4008228"/>
                <a:gd name="connsiteY188" fmla="*/ 5174353 h 5548701"/>
                <a:gd name="connsiteX189" fmla="*/ 2560730 w 4008228"/>
                <a:gd name="connsiteY189" fmla="*/ 5239416 h 5548701"/>
                <a:gd name="connsiteX190" fmla="*/ 2702849 w 4008228"/>
                <a:gd name="connsiteY190" fmla="*/ 5188594 h 5548701"/>
                <a:gd name="connsiteX191" fmla="*/ 2821189 w 4008228"/>
                <a:gd name="connsiteY191" fmla="*/ 5291466 h 5548701"/>
                <a:gd name="connsiteX192" fmla="*/ 2958705 w 4008228"/>
                <a:gd name="connsiteY192" fmla="*/ 5242204 h 5548701"/>
                <a:gd name="connsiteX193" fmla="*/ 3220075 w 4008228"/>
                <a:gd name="connsiteY193" fmla="*/ 5432745 h 5548701"/>
                <a:gd name="connsiteX194" fmla="*/ 3442059 w 4008228"/>
                <a:gd name="connsiteY194" fmla="*/ 5548701 h 5548701"/>
                <a:gd name="connsiteX195" fmla="*/ 3593461 w 4008228"/>
                <a:gd name="connsiteY195" fmla="*/ 5386271 h 5548701"/>
                <a:gd name="connsiteX196" fmla="*/ 3788350 w 4008228"/>
                <a:gd name="connsiteY196" fmla="*/ 4829519 h 5548701"/>
                <a:gd name="connsiteX197" fmla="*/ 3955918 w 4008228"/>
                <a:gd name="connsiteY197" fmla="*/ 4653849 h 5548701"/>
                <a:gd name="connsiteX198" fmla="*/ 3909952 w 4008228"/>
                <a:gd name="connsiteY198" fmla="*/ 4539470 h 5548701"/>
                <a:gd name="connsiteX199" fmla="*/ 3976115 w 4008228"/>
                <a:gd name="connsiteY199" fmla="*/ 4444080 h 5548701"/>
                <a:gd name="connsiteX200" fmla="*/ 4008228 w 4008228"/>
                <a:gd name="connsiteY200" fmla="*/ 4263863 h 5548701"/>
                <a:gd name="connsiteX201" fmla="*/ 3933342 w 4008228"/>
                <a:gd name="connsiteY201" fmla="*/ 4238265 h 5548701"/>
                <a:gd name="connsiteX202" fmla="*/ 3707685 w 4008228"/>
                <a:gd name="connsiteY202" fmla="*/ 3801921 h 5548701"/>
                <a:gd name="connsiteX203" fmla="*/ 3737830 w 4008228"/>
                <a:gd name="connsiteY203" fmla="*/ 3289455 h 5548701"/>
                <a:gd name="connsiteX204" fmla="*/ 3446427 w 4008228"/>
                <a:gd name="connsiteY204" fmla="*/ 2666457 h 5548701"/>
                <a:gd name="connsiteX205" fmla="*/ 2853575 w 4008228"/>
                <a:gd name="connsiteY205" fmla="*/ 2676506 h 5548701"/>
                <a:gd name="connsiteX206" fmla="*/ 2572221 w 4008228"/>
                <a:gd name="connsiteY206" fmla="*/ 2475539 h 5548701"/>
                <a:gd name="connsiteX207" fmla="*/ 2793285 w 4008228"/>
                <a:gd name="connsiteY207" fmla="*/ 2274572 h 5548701"/>
                <a:gd name="connsiteX208" fmla="*/ 2873671 w 4008228"/>
                <a:gd name="connsiteY208" fmla="*/ 2013314 h 5548701"/>
                <a:gd name="connsiteX209" fmla="*/ 3144977 w 4008228"/>
                <a:gd name="connsiteY209" fmla="*/ 1782202 h 5548701"/>
                <a:gd name="connsiteX210" fmla="*/ 2984203 w 4008228"/>
                <a:gd name="connsiteY210" fmla="*/ 1330027 h 5548701"/>
                <a:gd name="connsiteX211" fmla="*/ 3165074 w 4008228"/>
                <a:gd name="connsiteY211" fmla="*/ 1108963 h 5548701"/>
                <a:gd name="connsiteX212" fmla="*/ 3438708 w 4008228"/>
                <a:gd name="connsiteY212" fmla="*/ 708324 h 5548701"/>
                <a:gd name="connsiteX213" fmla="*/ 3377270 w 4008228"/>
                <a:gd name="connsiteY213" fmla="*/ 563993 h 5548701"/>
                <a:gd name="connsiteX214" fmla="*/ 3316598 w 4008228"/>
                <a:gd name="connsiteY214" fmla="*/ 440404 h 5548701"/>
                <a:gd name="connsiteX215" fmla="*/ 3332784 w 4008228"/>
                <a:gd name="connsiteY215" fmla="*/ 263417 h 5548701"/>
                <a:gd name="connsiteX216" fmla="*/ 3106192 w 4008228"/>
                <a:gd name="connsiteY216" fmla="*/ 128907 h 5548701"/>
                <a:gd name="connsiteX217" fmla="*/ 3124462 w 4008228"/>
                <a:gd name="connsiteY217" fmla="*/ 12400 h 5548701"/>
                <a:gd name="connsiteX218" fmla="*/ 3020642 w 4008228"/>
                <a:gd name="connsiteY218" fmla="*/ 1477 h 5548701"/>
                <a:gd name="connsiteX219" fmla="*/ 2958526 w 4008228"/>
                <a:gd name="connsiteY219" fmla="*/ 38129 h 5548701"/>
                <a:gd name="connsiteX220" fmla="*/ 2965150 w 4008228"/>
                <a:gd name="connsiteY220" fmla="*/ 223300 h 5548701"/>
                <a:gd name="connsiteX221" fmla="*/ 2780177 w 4008228"/>
                <a:gd name="connsiteY221" fmla="*/ 305894 h 5548701"/>
                <a:gd name="connsiteX222" fmla="*/ 2762617 w 4008228"/>
                <a:gd name="connsiteY222" fmla="*/ 448814 h 5548701"/>
                <a:gd name="connsiteX0" fmla="*/ 2762617 w 4008228"/>
                <a:gd name="connsiteY0" fmla="*/ 448814 h 5548701"/>
                <a:gd name="connsiteX1" fmla="*/ 2424105 w 4008228"/>
                <a:gd name="connsiteY1" fmla="*/ 558395 h 5548701"/>
                <a:gd name="connsiteX2" fmla="*/ 2293527 w 4008228"/>
                <a:gd name="connsiteY2" fmla="*/ 545493 h 5548701"/>
                <a:gd name="connsiteX3" fmla="*/ 2241444 w 4008228"/>
                <a:gd name="connsiteY3" fmla="*/ 716503 h 5548701"/>
                <a:gd name="connsiteX4" fmla="*/ 2040286 w 4008228"/>
                <a:gd name="connsiteY4" fmla="*/ 792017 h 5548701"/>
                <a:gd name="connsiteX5" fmla="*/ 1996355 w 4008228"/>
                <a:gd name="connsiteY5" fmla="*/ 709423 h 5548701"/>
                <a:gd name="connsiteX6" fmla="*/ 1883059 w 4008228"/>
                <a:gd name="connsiteY6" fmla="*/ 810896 h 5548701"/>
                <a:gd name="connsiteX7" fmla="*/ 1700399 w 4008228"/>
                <a:gd name="connsiteY7" fmla="*/ 820335 h 5548701"/>
                <a:gd name="connsiteX8" fmla="*/ 1591727 w 4008228"/>
                <a:gd name="connsiteY8" fmla="*/ 910008 h 5548701"/>
                <a:gd name="connsiteX9" fmla="*/ 1478186 w 4008228"/>
                <a:gd name="connsiteY9" fmla="*/ 938674 h 5548701"/>
                <a:gd name="connsiteX10" fmla="*/ 1392881 w 4008228"/>
                <a:gd name="connsiteY10" fmla="*/ 1179028 h 5548701"/>
                <a:gd name="connsiteX11" fmla="*/ 1249527 w 4008228"/>
                <a:gd name="connsiteY11" fmla="*/ 1112953 h 5548701"/>
                <a:gd name="connsiteX12" fmla="*/ 1184787 w 4008228"/>
                <a:gd name="connsiteY12" fmla="*/ 1226224 h 5548701"/>
                <a:gd name="connsiteX13" fmla="*/ 1214845 w 4008228"/>
                <a:gd name="connsiteY13" fmla="*/ 1445687 h 5548701"/>
                <a:gd name="connsiteX14" fmla="*/ 1062243 w 4008228"/>
                <a:gd name="connsiteY14" fmla="*/ 1497603 h 5548701"/>
                <a:gd name="connsiteX15" fmla="*/ 1018312 w 4008228"/>
                <a:gd name="connsiteY15" fmla="*/ 1415010 h 5548701"/>
                <a:gd name="connsiteX16" fmla="*/ 932762 w 4008228"/>
                <a:gd name="connsiteY16" fmla="*/ 1436248 h 5548701"/>
                <a:gd name="connsiteX17" fmla="*/ 902682 w 4008228"/>
                <a:gd name="connsiteY17" fmla="*/ 1355452 h 5548701"/>
                <a:gd name="connsiteX18" fmla="*/ 646054 w 4008228"/>
                <a:gd name="connsiteY18" fmla="*/ 1443327 h 5548701"/>
                <a:gd name="connsiteX19" fmla="*/ 553567 w 4008228"/>
                <a:gd name="connsiteY19" fmla="*/ 1318257 h 5548701"/>
                <a:gd name="connsiteX20" fmla="*/ 528134 w 4008228"/>
                <a:gd name="connsiteY20" fmla="*/ 1490524 h 5548701"/>
                <a:gd name="connsiteX21" fmla="*/ 384780 w 4008228"/>
                <a:gd name="connsiteY21" fmla="*/ 1490524 h 5548701"/>
                <a:gd name="connsiteX22" fmla="*/ 289981 w 4008228"/>
                <a:gd name="connsiteY22" fmla="*/ 1625034 h 5548701"/>
                <a:gd name="connsiteX23" fmla="*/ 132783 w 4008228"/>
                <a:gd name="connsiteY23" fmla="*/ 1704252 h 5548701"/>
                <a:gd name="connsiteX24" fmla="*/ 137379 w 4008228"/>
                <a:gd name="connsiteY24" fmla="*/ 1825618 h 5548701"/>
                <a:gd name="connsiteX25" fmla="*/ 33332 w 4008228"/>
                <a:gd name="connsiteY25" fmla="*/ 1927091 h 5548701"/>
                <a:gd name="connsiteX26" fmla="*/ 6257 w 4008228"/>
                <a:gd name="connsiteY26" fmla="*/ 2273583 h 5548701"/>
                <a:gd name="connsiteX27" fmla="*/ 63390 w 4008228"/>
                <a:gd name="connsiteY27" fmla="*/ 2443891 h 5548701"/>
                <a:gd name="connsiteX28" fmla="*/ 125819 w 4008228"/>
                <a:gd name="connsiteY28" fmla="*/ 2469849 h 5548701"/>
                <a:gd name="connsiteX29" fmla="*/ 169750 w 4008228"/>
                <a:gd name="connsiteY29" fmla="*/ 2613798 h 5548701"/>
                <a:gd name="connsiteX30" fmla="*/ 358836 w 4008228"/>
                <a:gd name="connsiteY30" fmla="*/ 2804548 h 5548701"/>
                <a:gd name="connsiteX31" fmla="*/ 521198 w 4008228"/>
                <a:gd name="connsiteY31" fmla="*/ 2892257 h 5548701"/>
                <a:gd name="connsiteX32" fmla="*/ 598137 w 4008228"/>
                <a:gd name="connsiteY32" fmla="*/ 3135838 h 5548701"/>
                <a:gd name="connsiteX33" fmla="*/ 424087 w 4008228"/>
                <a:gd name="connsiteY33" fmla="*/ 3331184 h 5548701"/>
                <a:gd name="connsiteX34" fmla="*/ 292409 w 4008228"/>
                <a:gd name="connsiteY34" fmla="*/ 3556346 h 5548701"/>
                <a:gd name="connsiteX35" fmla="*/ 293251 w 4008228"/>
                <a:gd name="connsiteY35" fmla="*/ 3670361 h 5548701"/>
                <a:gd name="connsiteX36" fmla="*/ 335069 w 4008228"/>
                <a:gd name="connsiteY36" fmla="*/ 3679847 h 5548701"/>
                <a:gd name="connsiteX37" fmla="*/ 355879 w 4008228"/>
                <a:gd name="connsiteY37" fmla="*/ 3689581 h 5548701"/>
                <a:gd name="connsiteX38" fmla="*/ 379289 w 4008228"/>
                <a:gd name="connsiteY38" fmla="*/ 3682502 h 5548701"/>
                <a:gd name="connsiteX39" fmla="*/ 414839 w 4008228"/>
                <a:gd name="connsiteY39" fmla="*/ 3702855 h 5548701"/>
                <a:gd name="connsiteX40" fmla="*/ 446920 w 4008228"/>
                <a:gd name="connsiteY40" fmla="*/ 3695776 h 5548701"/>
                <a:gd name="connsiteX41" fmla="*/ 493741 w 4008228"/>
                <a:gd name="connsiteY41" fmla="*/ 3732943 h 5548701"/>
                <a:gd name="connsiteX42" fmla="*/ 522354 w 4008228"/>
                <a:gd name="connsiteY42" fmla="*/ 3724094 h 5548701"/>
                <a:gd name="connsiteX43" fmla="*/ 532759 w 4008228"/>
                <a:gd name="connsiteY43" fmla="*/ 3741792 h 5548701"/>
                <a:gd name="connsiteX44" fmla="*/ 569175 w 4008228"/>
                <a:gd name="connsiteY44" fmla="*/ 3717014 h 5548701"/>
                <a:gd name="connsiteX45" fmla="*/ 592586 w 4008228"/>
                <a:gd name="connsiteY45" fmla="*/ 3720554 h 5548701"/>
                <a:gd name="connsiteX46" fmla="*/ 610247 w 4008228"/>
                <a:gd name="connsiteY46" fmla="*/ 3714362 h 5548701"/>
                <a:gd name="connsiteX47" fmla="*/ 638542 w 4008228"/>
                <a:gd name="connsiteY47" fmla="*/ 3764424 h 5548701"/>
                <a:gd name="connsiteX48" fmla="*/ 654147 w 4008228"/>
                <a:gd name="connsiteY48" fmla="*/ 3775420 h 5548701"/>
                <a:gd name="connsiteX49" fmla="*/ 687095 w 4008228"/>
                <a:gd name="connsiteY49" fmla="*/ 3777190 h 5548701"/>
                <a:gd name="connsiteX50" fmla="*/ 692298 w 4008228"/>
                <a:gd name="connsiteY50" fmla="*/ 3751527 h 5548701"/>
                <a:gd name="connsiteX51" fmla="*/ 707038 w 4008228"/>
                <a:gd name="connsiteY51" fmla="*/ 3744447 h 5548701"/>
                <a:gd name="connsiteX52" fmla="*/ 706171 w 4008228"/>
                <a:gd name="connsiteY52" fmla="*/ 3728519 h 5548701"/>
                <a:gd name="connsiteX53" fmla="*/ 734784 w 4008228"/>
                <a:gd name="connsiteY53" fmla="*/ 3712590 h 5548701"/>
                <a:gd name="connsiteX54" fmla="*/ 751258 w 4008228"/>
                <a:gd name="connsiteY54" fmla="*/ 3718784 h 5548701"/>
                <a:gd name="connsiteX55" fmla="*/ 767732 w 4008228"/>
                <a:gd name="connsiteY55" fmla="*/ 3688697 h 5548701"/>
                <a:gd name="connsiteX56" fmla="*/ 818889 w 4008228"/>
                <a:gd name="connsiteY56" fmla="*/ 3698431 h 5548701"/>
                <a:gd name="connsiteX57" fmla="*/ 834496 w 4008228"/>
                <a:gd name="connsiteY57" fmla="*/ 3730288 h 5548701"/>
                <a:gd name="connsiteX58" fmla="*/ 868311 w 4008228"/>
                <a:gd name="connsiteY58" fmla="*/ 3683387 h 5548701"/>
                <a:gd name="connsiteX59" fmla="*/ 908196 w 4008228"/>
                <a:gd name="connsiteY59" fmla="*/ 3669228 h 5548701"/>
                <a:gd name="connsiteX60" fmla="*/ 934208 w 4008228"/>
                <a:gd name="connsiteY60" fmla="*/ 3674538 h 5548701"/>
                <a:gd name="connsiteX61" fmla="*/ 968890 w 4008228"/>
                <a:gd name="connsiteY61" fmla="*/ 3647105 h 5548701"/>
                <a:gd name="connsiteX62" fmla="*/ 994035 w 4008228"/>
                <a:gd name="connsiteY62" fmla="*/ 3640910 h 5548701"/>
                <a:gd name="connsiteX63" fmla="*/ 1026983 w 4008228"/>
                <a:gd name="connsiteY63" fmla="*/ 3599318 h 5548701"/>
                <a:gd name="connsiteX64" fmla="*/ 1054920 w 4008228"/>
                <a:gd name="connsiteY64" fmla="*/ 3580857 h 5548701"/>
                <a:gd name="connsiteX65" fmla="*/ 1068602 w 4008228"/>
                <a:gd name="connsiteY65" fmla="*/ 3593124 h 5548701"/>
                <a:gd name="connsiteX66" fmla="*/ 1093747 w 4008228"/>
                <a:gd name="connsiteY66" fmla="*/ 3608168 h 5548701"/>
                <a:gd name="connsiteX67" fmla="*/ 1105885 w 4008228"/>
                <a:gd name="connsiteY67" fmla="*/ 3580735 h 5548701"/>
                <a:gd name="connsiteX68" fmla="*/ 1116290 w 4008228"/>
                <a:gd name="connsiteY68" fmla="*/ 3585159 h 5548701"/>
                <a:gd name="connsiteX69" fmla="*/ 1138834 w 4008228"/>
                <a:gd name="connsiteY69" fmla="*/ 3550647 h 5548701"/>
                <a:gd name="connsiteX70" fmla="*/ 1159643 w 4008228"/>
                <a:gd name="connsiteY70" fmla="*/ 3545337 h 5548701"/>
                <a:gd name="connsiteX71" fmla="*/ 1169181 w 4008228"/>
                <a:gd name="connsiteY71" fmla="*/ 3554187 h 5548701"/>
                <a:gd name="connsiteX72" fmla="*/ 1177851 w 4008228"/>
                <a:gd name="connsiteY72" fmla="*/ 3545337 h 5548701"/>
                <a:gd name="connsiteX73" fmla="*/ 1187389 w 4008228"/>
                <a:gd name="connsiteY73" fmla="*/ 3543568 h 5548701"/>
                <a:gd name="connsiteX74" fmla="*/ 1189990 w 4008228"/>
                <a:gd name="connsiteY74" fmla="*/ 3533833 h 5548701"/>
                <a:gd name="connsiteX75" fmla="*/ 1204730 w 4008228"/>
                <a:gd name="connsiteY75" fmla="*/ 3527639 h 5548701"/>
                <a:gd name="connsiteX76" fmla="*/ 1251551 w 4008228"/>
                <a:gd name="connsiteY76" fmla="*/ 3524099 h 5548701"/>
                <a:gd name="connsiteX77" fmla="*/ 1263690 w 4008228"/>
                <a:gd name="connsiteY77" fmla="*/ 3532948 h 5548701"/>
                <a:gd name="connsiteX78" fmla="*/ 1274095 w 4008228"/>
                <a:gd name="connsiteY78" fmla="*/ 3522329 h 5548701"/>
                <a:gd name="connsiteX79" fmla="*/ 1278430 w 4008228"/>
                <a:gd name="connsiteY79" fmla="*/ 3501976 h 5548701"/>
                <a:gd name="connsiteX80" fmla="*/ 1273228 w 4008228"/>
                <a:gd name="connsiteY80" fmla="*/ 3489587 h 5548701"/>
                <a:gd name="connsiteX81" fmla="*/ 1289702 w 4008228"/>
                <a:gd name="connsiteY81" fmla="*/ 3474543 h 5548701"/>
                <a:gd name="connsiteX82" fmla="*/ 1300974 w 4008228"/>
                <a:gd name="connsiteY82" fmla="*/ 3476313 h 5548701"/>
                <a:gd name="connsiteX83" fmla="*/ 1300974 w 4008228"/>
                <a:gd name="connsiteY83" fmla="*/ 3499321 h 5548701"/>
                <a:gd name="connsiteX84" fmla="*/ 1315714 w 4008228"/>
                <a:gd name="connsiteY84" fmla="*/ 3489587 h 5548701"/>
                <a:gd name="connsiteX85" fmla="*/ 1327853 w 4008228"/>
                <a:gd name="connsiteY85" fmla="*/ 3486932 h 5548701"/>
                <a:gd name="connsiteX86" fmla="*/ 1350396 w 4008228"/>
                <a:gd name="connsiteY86" fmla="*/ 3479852 h 5548701"/>
                <a:gd name="connsiteX87" fmla="*/ 1374674 w 4008228"/>
                <a:gd name="connsiteY87" fmla="*/ 3482507 h 5548701"/>
                <a:gd name="connsiteX88" fmla="*/ 1368604 w 4008228"/>
                <a:gd name="connsiteY88" fmla="*/ 3494011 h 5548701"/>
                <a:gd name="connsiteX89" fmla="*/ 1369472 w 4008228"/>
                <a:gd name="connsiteY89" fmla="*/ 3517020 h 5548701"/>
                <a:gd name="connsiteX90" fmla="*/ 1392882 w 4008228"/>
                <a:gd name="connsiteY90" fmla="*/ 3492241 h 5548701"/>
                <a:gd name="connsiteX91" fmla="*/ 1416293 w 4008228"/>
                <a:gd name="connsiteY91" fmla="*/ 3491357 h 5548701"/>
                <a:gd name="connsiteX92" fmla="*/ 1442779 w 4008228"/>
                <a:gd name="connsiteY92" fmla="*/ 3466701 h 5548701"/>
                <a:gd name="connsiteX93" fmla="*/ 1499530 w 4008228"/>
                <a:gd name="connsiteY93" fmla="*/ 3501976 h 5548701"/>
                <a:gd name="connsiteX94" fmla="*/ 1544618 w 4008228"/>
                <a:gd name="connsiteY94" fmla="*/ 3581620 h 5548701"/>
                <a:gd name="connsiteX95" fmla="*/ 1551554 w 4008228"/>
                <a:gd name="connsiteY95" fmla="*/ 3574540 h 5548701"/>
                <a:gd name="connsiteX96" fmla="*/ 1567161 w 4008228"/>
                <a:gd name="connsiteY96" fmla="*/ 3575426 h 5548701"/>
                <a:gd name="connsiteX97" fmla="*/ 1578433 w 4008228"/>
                <a:gd name="connsiteY97" fmla="*/ 3586929 h 5548701"/>
                <a:gd name="connsiteX98" fmla="*/ 1613115 w 4008228"/>
                <a:gd name="connsiteY98" fmla="*/ 3594009 h 5548701"/>
                <a:gd name="connsiteX99" fmla="*/ 1653867 w 4008228"/>
                <a:gd name="connsiteY99" fmla="*/ 3578080 h 5548701"/>
                <a:gd name="connsiteX100" fmla="*/ 1694619 w 4008228"/>
                <a:gd name="connsiteY100" fmla="*/ 3586929 h 5548701"/>
                <a:gd name="connsiteX101" fmla="*/ 1693752 w 4008228"/>
                <a:gd name="connsiteY101" fmla="*/ 3627636 h 5548701"/>
                <a:gd name="connsiteX102" fmla="*/ 1721498 w 4008228"/>
                <a:gd name="connsiteY102" fmla="*/ 3656839 h 5548701"/>
                <a:gd name="connsiteX103" fmla="*/ 1761383 w 4008228"/>
                <a:gd name="connsiteY103" fmla="*/ 3656839 h 5548701"/>
                <a:gd name="connsiteX104" fmla="*/ 1760429 w 4008228"/>
                <a:gd name="connsiteY104" fmla="*/ 3685379 h 5548701"/>
                <a:gd name="connsiteX105" fmla="*/ 1778441 w 4008228"/>
                <a:gd name="connsiteY105" fmla="*/ 3689061 h 5548701"/>
                <a:gd name="connsiteX106" fmla="*/ 1800298 w 4008228"/>
                <a:gd name="connsiteY106" fmla="*/ 3684413 h 5548701"/>
                <a:gd name="connsiteX107" fmla="*/ 1813047 w 4008228"/>
                <a:gd name="connsiteY107" fmla="*/ 3669542 h 5548701"/>
                <a:gd name="connsiteX108" fmla="*/ 1833083 w 4008228"/>
                <a:gd name="connsiteY108" fmla="*/ 3667683 h 5548701"/>
                <a:gd name="connsiteX109" fmla="*/ 1855684 w 4008228"/>
                <a:gd name="connsiteY109" fmla="*/ 3637806 h 5548701"/>
                <a:gd name="connsiteX110" fmla="*/ 1862226 w 4008228"/>
                <a:gd name="connsiteY110" fmla="*/ 3644447 h 5548701"/>
                <a:gd name="connsiteX111" fmla="*/ 1853117 w 4008228"/>
                <a:gd name="connsiteY111" fmla="*/ 3669542 h 5548701"/>
                <a:gd name="connsiteX112" fmla="*/ 1870421 w 4008228"/>
                <a:gd name="connsiteY112" fmla="*/ 3712298 h 5548701"/>
                <a:gd name="connsiteX113" fmla="*/ 1874064 w 4008228"/>
                <a:gd name="connsiteY113" fmla="*/ 3742970 h 5548701"/>
                <a:gd name="connsiteX114" fmla="*/ 1873154 w 4008228"/>
                <a:gd name="connsiteY114" fmla="*/ 3769925 h 5548701"/>
                <a:gd name="connsiteX115" fmla="*/ 1893189 w 4008228"/>
                <a:gd name="connsiteY115" fmla="*/ 3781078 h 5548701"/>
                <a:gd name="connsiteX116" fmla="*/ 1911403 w 4008228"/>
                <a:gd name="connsiteY116" fmla="*/ 3782937 h 5548701"/>
                <a:gd name="connsiteX117" fmla="*/ 1913224 w 4008228"/>
                <a:gd name="connsiteY117" fmla="*/ 3799668 h 5548701"/>
                <a:gd name="connsiteX118" fmla="*/ 1923242 w 4008228"/>
                <a:gd name="connsiteY118" fmla="*/ 3816398 h 5548701"/>
                <a:gd name="connsiteX119" fmla="*/ 1921420 w 4008228"/>
                <a:gd name="connsiteY119" fmla="*/ 3828481 h 5548701"/>
                <a:gd name="connsiteX120" fmla="*/ 1909581 w 4008228"/>
                <a:gd name="connsiteY120" fmla="*/ 3831270 h 5548701"/>
                <a:gd name="connsiteX121" fmla="*/ 1906849 w 4008228"/>
                <a:gd name="connsiteY121" fmla="*/ 3821975 h 5548701"/>
                <a:gd name="connsiteX122" fmla="*/ 1894100 w 4008228"/>
                <a:gd name="connsiteY122" fmla="*/ 3826622 h 5548701"/>
                <a:gd name="connsiteX123" fmla="*/ 1890457 w 4008228"/>
                <a:gd name="connsiteY123" fmla="*/ 3846141 h 5548701"/>
                <a:gd name="connsiteX124" fmla="*/ 1878618 w 4008228"/>
                <a:gd name="connsiteY124" fmla="*/ 3858224 h 5548701"/>
                <a:gd name="connsiteX125" fmla="*/ 1885903 w 4008228"/>
                <a:gd name="connsiteY125" fmla="*/ 3884249 h 5548701"/>
                <a:gd name="connsiteX126" fmla="*/ 1875886 w 4008228"/>
                <a:gd name="connsiteY126" fmla="*/ 3924216 h 5548701"/>
                <a:gd name="connsiteX127" fmla="*/ 1895010 w 4008228"/>
                <a:gd name="connsiteY127" fmla="*/ 3936299 h 5548701"/>
                <a:gd name="connsiteX128" fmla="*/ 1912314 w 4008228"/>
                <a:gd name="connsiteY128" fmla="*/ 3958606 h 5548701"/>
                <a:gd name="connsiteX129" fmla="*/ 1907760 w 4008228"/>
                <a:gd name="connsiteY129" fmla="*/ 3967901 h 5548701"/>
                <a:gd name="connsiteX130" fmla="*/ 1909581 w 4008228"/>
                <a:gd name="connsiteY130" fmla="*/ 3979055 h 5548701"/>
                <a:gd name="connsiteX131" fmla="*/ 1884992 w 4008228"/>
                <a:gd name="connsiteY131" fmla="*/ 3993927 h 5548701"/>
                <a:gd name="connsiteX132" fmla="*/ 1879528 w 4008228"/>
                <a:gd name="connsiteY132" fmla="*/ 4009728 h 5548701"/>
                <a:gd name="connsiteX133" fmla="*/ 1809404 w 4008228"/>
                <a:gd name="connsiteY133" fmla="*/ 4037612 h 5548701"/>
                <a:gd name="connsiteX134" fmla="*/ 1823065 w 4008228"/>
                <a:gd name="connsiteY134" fmla="*/ 4052483 h 5548701"/>
                <a:gd name="connsiteX135" fmla="*/ 1815780 w 4008228"/>
                <a:gd name="connsiteY135" fmla="*/ 4067355 h 5548701"/>
                <a:gd name="connsiteX136" fmla="*/ 1833083 w 4008228"/>
                <a:gd name="connsiteY136" fmla="*/ 4098957 h 5548701"/>
                <a:gd name="connsiteX137" fmla="*/ 1851297 w 4008228"/>
                <a:gd name="connsiteY137" fmla="*/ 4098957 h 5548701"/>
                <a:gd name="connsiteX138" fmla="*/ 1872243 w 4008228"/>
                <a:gd name="connsiteY138" fmla="*/ 4117546 h 5548701"/>
                <a:gd name="connsiteX139" fmla="*/ 1884082 w 4008228"/>
                <a:gd name="connsiteY139" fmla="*/ 4126841 h 5548701"/>
                <a:gd name="connsiteX140" fmla="*/ 1895921 w 4008228"/>
                <a:gd name="connsiteY140" fmla="*/ 4175173 h 5548701"/>
                <a:gd name="connsiteX141" fmla="*/ 1881349 w 4008228"/>
                <a:gd name="connsiteY141" fmla="*/ 4193762 h 5548701"/>
                <a:gd name="connsiteX142" fmla="*/ 1896832 w 4008228"/>
                <a:gd name="connsiteY142" fmla="*/ 4199339 h 5548701"/>
                <a:gd name="connsiteX143" fmla="*/ 1902296 w 4008228"/>
                <a:gd name="connsiteY143" fmla="*/ 4209564 h 5548701"/>
                <a:gd name="connsiteX144" fmla="*/ 1948742 w 4008228"/>
                <a:gd name="connsiteY144" fmla="*/ 4229082 h 5548701"/>
                <a:gd name="connsiteX145" fmla="*/ 1986991 w 4008228"/>
                <a:gd name="connsiteY145" fmla="*/ 4230941 h 5548701"/>
                <a:gd name="connsiteX146" fmla="*/ 1997008 w 4008228"/>
                <a:gd name="connsiteY146" fmla="*/ 4243954 h 5548701"/>
                <a:gd name="connsiteX147" fmla="*/ 2015222 w 4008228"/>
                <a:gd name="connsiteY147" fmla="*/ 4250460 h 5548701"/>
                <a:gd name="connsiteX148" fmla="*/ 2017044 w 4008228"/>
                <a:gd name="connsiteY148" fmla="*/ 4276485 h 5548701"/>
                <a:gd name="connsiteX149" fmla="*/ 2069313 w 4008228"/>
                <a:gd name="connsiteY149" fmla="*/ 4257313 h 5548701"/>
                <a:gd name="connsiteX150" fmla="*/ 2062579 w 4008228"/>
                <a:gd name="connsiteY150" fmla="*/ 4282062 h 5548701"/>
                <a:gd name="connsiteX151" fmla="*/ 2075328 w 4008228"/>
                <a:gd name="connsiteY151" fmla="*/ 4304369 h 5548701"/>
                <a:gd name="connsiteX152" fmla="*/ 2056204 w 4008228"/>
                <a:gd name="connsiteY152" fmla="*/ 4313664 h 5548701"/>
                <a:gd name="connsiteX153" fmla="*/ 2068043 w 4008228"/>
                <a:gd name="connsiteY153" fmla="*/ 4321100 h 5548701"/>
                <a:gd name="connsiteX154" fmla="*/ 2078061 w 4008228"/>
                <a:gd name="connsiteY154" fmla="*/ 4341548 h 5548701"/>
                <a:gd name="connsiteX155" fmla="*/ 2064400 w 4008228"/>
                <a:gd name="connsiteY155" fmla="*/ 4361067 h 5548701"/>
                <a:gd name="connsiteX156" fmla="*/ 2056204 w 4008228"/>
                <a:gd name="connsiteY156" fmla="*/ 4380586 h 5548701"/>
                <a:gd name="connsiteX157" fmla="*/ 2033436 w 4008228"/>
                <a:gd name="connsiteY157" fmla="*/ 4400105 h 5548701"/>
                <a:gd name="connsiteX158" fmla="*/ 2037990 w 4008228"/>
                <a:gd name="connsiteY158" fmla="*/ 4411258 h 5548701"/>
                <a:gd name="connsiteX159" fmla="*/ 2053472 w 4008228"/>
                <a:gd name="connsiteY159" fmla="*/ 4401034 h 5548701"/>
                <a:gd name="connsiteX160" fmla="*/ 2052561 w 4008228"/>
                <a:gd name="connsiteY160" fmla="*/ 4432636 h 5548701"/>
                <a:gd name="connsiteX161" fmla="*/ 2033436 w 4008228"/>
                <a:gd name="connsiteY161" fmla="*/ 4438213 h 5548701"/>
                <a:gd name="connsiteX162" fmla="*/ 2042543 w 4008228"/>
                <a:gd name="connsiteY162" fmla="*/ 4480040 h 5548701"/>
                <a:gd name="connsiteX163" fmla="*/ 2017044 w 4008228"/>
                <a:gd name="connsiteY163" fmla="*/ 4512571 h 5548701"/>
                <a:gd name="connsiteX164" fmla="*/ 2007937 w 4008228"/>
                <a:gd name="connsiteY164" fmla="*/ 4507923 h 5548701"/>
                <a:gd name="connsiteX165" fmla="*/ 2001562 w 4008228"/>
                <a:gd name="connsiteY165" fmla="*/ 4520936 h 5548701"/>
                <a:gd name="connsiteX166" fmla="*/ 1984259 w 4008228"/>
                <a:gd name="connsiteY166" fmla="*/ 4509783 h 5548701"/>
                <a:gd name="connsiteX167" fmla="*/ 1950563 w 4008228"/>
                <a:gd name="connsiteY167" fmla="*/ 4519077 h 5548701"/>
                <a:gd name="connsiteX168" fmla="*/ 1963313 w 4008228"/>
                <a:gd name="connsiteY168" fmla="*/ 4536737 h 5548701"/>
                <a:gd name="connsiteX169" fmla="*/ 1934170 w 4008228"/>
                <a:gd name="connsiteY169" fmla="*/ 4572057 h 5548701"/>
                <a:gd name="connsiteX170" fmla="*/ 1926885 w 4008228"/>
                <a:gd name="connsiteY170" fmla="*/ 4600870 h 5548701"/>
                <a:gd name="connsiteX171" fmla="*/ 1898653 w 4008228"/>
                <a:gd name="connsiteY171" fmla="*/ 4582281 h 5548701"/>
                <a:gd name="connsiteX172" fmla="*/ 1865868 w 4008228"/>
                <a:gd name="connsiteY172" fmla="*/ 4631543 h 5548701"/>
                <a:gd name="connsiteX173" fmla="*/ 1869511 w 4008228"/>
                <a:gd name="connsiteY173" fmla="*/ 4645485 h 5548701"/>
                <a:gd name="connsiteX174" fmla="*/ 1869511 w 4008228"/>
                <a:gd name="connsiteY174" fmla="*/ 4657568 h 5548701"/>
                <a:gd name="connsiteX175" fmla="*/ 1884992 w 4008228"/>
                <a:gd name="connsiteY175" fmla="*/ 4678016 h 5548701"/>
                <a:gd name="connsiteX176" fmla="*/ 1876796 w 4008228"/>
                <a:gd name="connsiteY176" fmla="*/ 4700324 h 5548701"/>
                <a:gd name="connsiteX177" fmla="*/ 1880439 w 4008228"/>
                <a:gd name="connsiteY177" fmla="*/ 4714266 h 5548701"/>
                <a:gd name="connsiteX178" fmla="*/ 1874976 w 4008228"/>
                <a:gd name="connsiteY178" fmla="*/ 4726348 h 5548701"/>
                <a:gd name="connsiteX179" fmla="*/ 1886814 w 4008228"/>
                <a:gd name="connsiteY179" fmla="*/ 4729137 h 5548701"/>
                <a:gd name="connsiteX180" fmla="*/ 1911403 w 4008228"/>
                <a:gd name="connsiteY180" fmla="*/ 4765386 h 5548701"/>
                <a:gd name="connsiteX181" fmla="*/ 1944188 w 4008228"/>
                <a:gd name="connsiteY181" fmla="*/ 4783976 h 5548701"/>
                <a:gd name="connsiteX182" fmla="*/ 1942366 w 4008228"/>
                <a:gd name="connsiteY182" fmla="*/ 4806283 h 5548701"/>
                <a:gd name="connsiteX183" fmla="*/ 1965369 w 4008228"/>
                <a:gd name="connsiteY183" fmla="*/ 4849738 h 5548701"/>
                <a:gd name="connsiteX184" fmla="*/ 1997919 w 4008228"/>
                <a:gd name="connsiteY184" fmla="*/ 4851827 h 5548701"/>
                <a:gd name="connsiteX185" fmla="*/ 2058025 w 4008228"/>
                <a:gd name="connsiteY185" fmla="*/ 4830450 h 5548701"/>
                <a:gd name="connsiteX186" fmla="*/ 2153649 w 4008228"/>
                <a:gd name="connsiteY186" fmla="*/ 4863910 h 5548701"/>
                <a:gd name="connsiteX187" fmla="*/ 2186433 w 4008228"/>
                <a:gd name="connsiteY187" fmla="*/ 4963364 h 5548701"/>
                <a:gd name="connsiteX188" fmla="*/ 2386787 w 4008228"/>
                <a:gd name="connsiteY188" fmla="*/ 5174353 h 5548701"/>
                <a:gd name="connsiteX189" fmla="*/ 2560730 w 4008228"/>
                <a:gd name="connsiteY189" fmla="*/ 5239416 h 5548701"/>
                <a:gd name="connsiteX190" fmla="*/ 2702849 w 4008228"/>
                <a:gd name="connsiteY190" fmla="*/ 5188594 h 5548701"/>
                <a:gd name="connsiteX191" fmla="*/ 2821189 w 4008228"/>
                <a:gd name="connsiteY191" fmla="*/ 5291466 h 5548701"/>
                <a:gd name="connsiteX192" fmla="*/ 2958705 w 4008228"/>
                <a:gd name="connsiteY192" fmla="*/ 5242204 h 5548701"/>
                <a:gd name="connsiteX193" fmla="*/ 3220075 w 4008228"/>
                <a:gd name="connsiteY193" fmla="*/ 5432745 h 5548701"/>
                <a:gd name="connsiteX194" fmla="*/ 3442059 w 4008228"/>
                <a:gd name="connsiteY194" fmla="*/ 5548701 h 5548701"/>
                <a:gd name="connsiteX195" fmla="*/ 3593461 w 4008228"/>
                <a:gd name="connsiteY195" fmla="*/ 5386271 h 5548701"/>
                <a:gd name="connsiteX196" fmla="*/ 3788350 w 4008228"/>
                <a:gd name="connsiteY196" fmla="*/ 4829519 h 5548701"/>
                <a:gd name="connsiteX197" fmla="*/ 3955918 w 4008228"/>
                <a:gd name="connsiteY197" fmla="*/ 4653849 h 5548701"/>
                <a:gd name="connsiteX198" fmla="*/ 3909952 w 4008228"/>
                <a:gd name="connsiteY198" fmla="*/ 4539470 h 5548701"/>
                <a:gd name="connsiteX199" fmla="*/ 3976115 w 4008228"/>
                <a:gd name="connsiteY199" fmla="*/ 4444080 h 5548701"/>
                <a:gd name="connsiteX200" fmla="*/ 4008228 w 4008228"/>
                <a:gd name="connsiteY200" fmla="*/ 4263863 h 5548701"/>
                <a:gd name="connsiteX201" fmla="*/ 3933342 w 4008228"/>
                <a:gd name="connsiteY201" fmla="*/ 4238265 h 5548701"/>
                <a:gd name="connsiteX202" fmla="*/ 3900365 w 4008228"/>
                <a:gd name="connsiteY202" fmla="*/ 3830764 h 5548701"/>
                <a:gd name="connsiteX203" fmla="*/ 3737830 w 4008228"/>
                <a:gd name="connsiteY203" fmla="*/ 3289455 h 5548701"/>
                <a:gd name="connsiteX204" fmla="*/ 3446427 w 4008228"/>
                <a:gd name="connsiteY204" fmla="*/ 2666457 h 5548701"/>
                <a:gd name="connsiteX205" fmla="*/ 2853575 w 4008228"/>
                <a:gd name="connsiteY205" fmla="*/ 2676506 h 5548701"/>
                <a:gd name="connsiteX206" fmla="*/ 2572221 w 4008228"/>
                <a:gd name="connsiteY206" fmla="*/ 2475539 h 5548701"/>
                <a:gd name="connsiteX207" fmla="*/ 2793285 w 4008228"/>
                <a:gd name="connsiteY207" fmla="*/ 2274572 h 5548701"/>
                <a:gd name="connsiteX208" fmla="*/ 2873671 w 4008228"/>
                <a:gd name="connsiteY208" fmla="*/ 2013314 h 5548701"/>
                <a:gd name="connsiteX209" fmla="*/ 3144977 w 4008228"/>
                <a:gd name="connsiteY209" fmla="*/ 1782202 h 5548701"/>
                <a:gd name="connsiteX210" fmla="*/ 2984203 w 4008228"/>
                <a:gd name="connsiteY210" fmla="*/ 1330027 h 5548701"/>
                <a:gd name="connsiteX211" fmla="*/ 3165074 w 4008228"/>
                <a:gd name="connsiteY211" fmla="*/ 1108963 h 5548701"/>
                <a:gd name="connsiteX212" fmla="*/ 3438708 w 4008228"/>
                <a:gd name="connsiteY212" fmla="*/ 708324 h 5548701"/>
                <a:gd name="connsiteX213" fmla="*/ 3377270 w 4008228"/>
                <a:gd name="connsiteY213" fmla="*/ 563993 h 5548701"/>
                <a:gd name="connsiteX214" fmla="*/ 3316598 w 4008228"/>
                <a:gd name="connsiteY214" fmla="*/ 440404 h 5548701"/>
                <a:gd name="connsiteX215" fmla="*/ 3332784 w 4008228"/>
                <a:gd name="connsiteY215" fmla="*/ 263417 h 5548701"/>
                <a:gd name="connsiteX216" fmla="*/ 3106192 w 4008228"/>
                <a:gd name="connsiteY216" fmla="*/ 128907 h 5548701"/>
                <a:gd name="connsiteX217" fmla="*/ 3124462 w 4008228"/>
                <a:gd name="connsiteY217" fmla="*/ 12400 h 5548701"/>
                <a:gd name="connsiteX218" fmla="*/ 3020642 w 4008228"/>
                <a:gd name="connsiteY218" fmla="*/ 1477 h 5548701"/>
                <a:gd name="connsiteX219" fmla="*/ 2958526 w 4008228"/>
                <a:gd name="connsiteY219" fmla="*/ 38129 h 5548701"/>
                <a:gd name="connsiteX220" fmla="*/ 2965150 w 4008228"/>
                <a:gd name="connsiteY220" fmla="*/ 223300 h 5548701"/>
                <a:gd name="connsiteX221" fmla="*/ 2780177 w 4008228"/>
                <a:gd name="connsiteY221" fmla="*/ 305894 h 5548701"/>
                <a:gd name="connsiteX222" fmla="*/ 2762617 w 4008228"/>
                <a:gd name="connsiteY222" fmla="*/ 448814 h 5548701"/>
                <a:gd name="connsiteX0" fmla="*/ 2762617 w 4008228"/>
                <a:gd name="connsiteY0" fmla="*/ 448814 h 5548701"/>
                <a:gd name="connsiteX1" fmla="*/ 2424105 w 4008228"/>
                <a:gd name="connsiteY1" fmla="*/ 558395 h 5548701"/>
                <a:gd name="connsiteX2" fmla="*/ 2293527 w 4008228"/>
                <a:gd name="connsiteY2" fmla="*/ 545493 h 5548701"/>
                <a:gd name="connsiteX3" fmla="*/ 2241444 w 4008228"/>
                <a:gd name="connsiteY3" fmla="*/ 716503 h 5548701"/>
                <a:gd name="connsiteX4" fmla="*/ 2040286 w 4008228"/>
                <a:gd name="connsiteY4" fmla="*/ 792017 h 5548701"/>
                <a:gd name="connsiteX5" fmla="*/ 1996355 w 4008228"/>
                <a:gd name="connsiteY5" fmla="*/ 709423 h 5548701"/>
                <a:gd name="connsiteX6" fmla="*/ 1883059 w 4008228"/>
                <a:gd name="connsiteY6" fmla="*/ 810896 h 5548701"/>
                <a:gd name="connsiteX7" fmla="*/ 1700399 w 4008228"/>
                <a:gd name="connsiteY7" fmla="*/ 820335 h 5548701"/>
                <a:gd name="connsiteX8" fmla="*/ 1591727 w 4008228"/>
                <a:gd name="connsiteY8" fmla="*/ 910008 h 5548701"/>
                <a:gd name="connsiteX9" fmla="*/ 1478186 w 4008228"/>
                <a:gd name="connsiteY9" fmla="*/ 938674 h 5548701"/>
                <a:gd name="connsiteX10" fmla="*/ 1392881 w 4008228"/>
                <a:gd name="connsiteY10" fmla="*/ 1179028 h 5548701"/>
                <a:gd name="connsiteX11" fmla="*/ 1249527 w 4008228"/>
                <a:gd name="connsiteY11" fmla="*/ 1112953 h 5548701"/>
                <a:gd name="connsiteX12" fmla="*/ 1184787 w 4008228"/>
                <a:gd name="connsiteY12" fmla="*/ 1226224 h 5548701"/>
                <a:gd name="connsiteX13" fmla="*/ 1214845 w 4008228"/>
                <a:gd name="connsiteY13" fmla="*/ 1445687 h 5548701"/>
                <a:gd name="connsiteX14" fmla="*/ 1062243 w 4008228"/>
                <a:gd name="connsiteY14" fmla="*/ 1497603 h 5548701"/>
                <a:gd name="connsiteX15" fmla="*/ 1018312 w 4008228"/>
                <a:gd name="connsiteY15" fmla="*/ 1415010 h 5548701"/>
                <a:gd name="connsiteX16" fmla="*/ 932762 w 4008228"/>
                <a:gd name="connsiteY16" fmla="*/ 1436248 h 5548701"/>
                <a:gd name="connsiteX17" fmla="*/ 902682 w 4008228"/>
                <a:gd name="connsiteY17" fmla="*/ 1355452 h 5548701"/>
                <a:gd name="connsiteX18" fmla="*/ 646054 w 4008228"/>
                <a:gd name="connsiteY18" fmla="*/ 1443327 h 5548701"/>
                <a:gd name="connsiteX19" fmla="*/ 553567 w 4008228"/>
                <a:gd name="connsiteY19" fmla="*/ 1318257 h 5548701"/>
                <a:gd name="connsiteX20" fmla="*/ 528134 w 4008228"/>
                <a:gd name="connsiteY20" fmla="*/ 1490524 h 5548701"/>
                <a:gd name="connsiteX21" fmla="*/ 384780 w 4008228"/>
                <a:gd name="connsiteY21" fmla="*/ 1490524 h 5548701"/>
                <a:gd name="connsiteX22" fmla="*/ 289981 w 4008228"/>
                <a:gd name="connsiteY22" fmla="*/ 1625034 h 5548701"/>
                <a:gd name="connsiteX23" fmla="*/ 132783 w 4008228"/>
                <a:gd name="connsiteY23" fmla="*/ 1704252 h 5548701"/>
                <a:gd name="connsiteX24" fmla="*/ 137379 w 4008228"/>
                <a:gd name="connsiteY24" fmla="*/ 1825618 h 5548701"/>
                <a:gd name="connsiteX25" fmla="*/ 33332 w 4008228"/>
                <a:gd name="connsiteY25" fmla="*/ 1927091 h 5548701"/>
                <a:gd name="connsiteX26" fmla="*/ 6257 w 4008228"/>
                <a:gd name="connsiteY26" fmla="*/ 2273583 h 5548701"/>
                <a:gd name="connsiteX27" fmla="*/ 63390 w 4008228"/>
                <a:gd name="connsiteY27" fmla="*/ 2443891 h 5548701"/>
                <a:gd name="connsiteX28" fmla="*/ 125819 w 4008228"/>
                <a:gd name="connsiteY28" fmla="*/ 2469849 h 5548701"/>
                <a:gd name="connsiteX29" fmla="*/ 169750 w 4008228"/>
                <a:gd name="connsiteY29" fmla="*/ 2613798 h 5548701"/>
                <a:gd name="connsiteX30" fmla="*/ 358836 w 4008228"/>
                <a:gd name="connsiteY30" fmla="*/ 2804548 h 5548701"/>
                <a:gd name="connsiteX31" fmla="*/ 521198 w 4008228"/>
                <a:gd name="connsiteY31" fmla="*/ 2892257 h 5548701"/>
                <a:gd name="connsiteX32" fmla="*/ 598137 w 4008228"/>
                <a:gd name="connsiteY32" fmla="*/ 3135838 h 5548701"/>
                <a:gd name="connsiteX33" fmla="*/ 424087 w 4008228"/>
                <a:gd name="connsiteY33" fmla="*/ 3331184 h 5548701"/>
                <a:gd name="connsiteX34" fmla="*/ 292409 w 4008228"/>
                <a:gd name="connsiteY34" fmla="*/ 3556346 h 5548701"/>
                <a:gd name="connsiteX35" fmla="*/ 293251 w 4008228"/>
                <a:gd name="connsiteY35" fmla="*/ 3670361 h 5548701"/>
                <a:gd name="connsiteX36" fmla="*/ 335069 w 4008228"/>
                <a:gd name="connsiteY36" fmla="*/ 3679847 h 5548701"/>
                <a:gd name="connsiteX37" fmla="*/ 355879 w 4008228"/>
                <a:gd name="connsiteY37" fmla="*/ 3689581 h 5548701"/>
                <a:gd name="connsiteX38" fmla="*/ 379289 w 4008228"/>
                <a:gd name="connsiteY38" fmla="*/ 3682502 h 5548701"/>
                <a:gd name="connsiteX39" fmla="*/ 414839 w 4008228"/>
                <a:gd name="connsiteY39" fmla="*/ 3702855 h 5548701"/>
                <a:gd name="connsiteX40" fmla="*/ 446920 w 4008228"/>
                <a:gd name="connsiteY40" fmla="*/ 3695776 h 5548701"/>
                <a:gd name="connsiteX41" fmla="*/ 493741 w 4008228"/>
                <a:gd name="connsiteY41" fmla="*/ 3732943 h 5548701"/>
                <a:gd name="connsiteX42" fmla="*/ 522354 w 4008228"/>
                <a:gd name="connsiteY42" fmla="*/ 3724094 h 5548701"/>
                <a:gd name="connsiteX43" fmla="*/ 532759 w 4008228"/>
                <a:gd name="connsiteY43" fmla="*/ 3741792 h 5548701"/>
                <a:gd name="connsiteX44" fmla="*/ 569175 w 4008228"/>
                <a:gd name="connsiteY44" fmla="*/ 3717014 h 5548701"/>
                <a:gd name="connsiteX45" fmla="*/ 592586 w 4008228"/>
                <a:gd name="connsiteY45" fmla="*/ 3720554 h 5548701"/>
                <a:gd name="connsiteX46" fmla="*/ 610247 w 4008228"/>
                <a:gd name="connsiteY46" fmla="*/ 3714362 h 5548701"/>
                <a:gd name="connsiteX47" fmla="*/ 638542 w 4008228"/>
                <a:gd name="connsiteY47" fmla="*/ 3764424 h 5548701"/>
                <a:gd name="connsiteX48" fmla="*/ 654147 w 4008228"/>
                <a:gd name="connsiteY48" fmla="*/ 3775420 h 5548701"/>
                <a:gd name="connsiteX49" fmla="*/ 687095 w 4008228"/>
                <a:gd name="connsiteY49" fmla="*/ 3777190 h 5548701"/>
                <a:gd name="connsiteX50" fmla="*/ 692298 w 4008228"/>
                <a:gd name="connsiteY50" fmla="*/ 3751527 h 5548701"/>
                <a:gd name="connsiteX51" fmla="*/ 707038 w 4008228"/>
                <a:gd name="connsiteY51" fmla="*/ 3744447 h 5548701"/>
                <a:gd name="connsiteX52" fmla="*/ 706171 w 4008228"/>
                <a:gd name="connsiteY52" fmla="*/ 3728519 h 5548701"/>
                <a:gd name="connsiteX53" fmla="*/ 734784 w 4008228"/>
                <a:gd name="connsiteY53" fmla="*/ 3712590 h 5548701"/>
                <a:gd name="connsiteX54" fmla="*/ 751258 w 4008228"/>
                <a:gd name="connsiteY54" fmla="*/ 3718784 h 5548701"/>
                <a:gd name="connsiteX55" fmla="*/ 767732 w 4008228"/>
                <a:gd name="connsiteY55" fmla="*/ 3688697 h 5548701"/>
                <a:gd name="connsiteX56" fmla="*/ 818889 w 4008228"/>
                <a:gd name="connsiteY56" fmla="*/ 3698431 h 5548701"/>
                <a:gd name="connsiteX57" fmla="*/ 834496 w 4008228"/>
                <a:gd name="connsiteY57" fmla="*/ 3730288 h 5548701"/>
                <a:gd name="connsiteX58" fmla="*/ 868311 w 4008228"/>
                <a:gd name="connsiteY58" fmla="*/ 3683387 h 5548701"/>
                <a:gd name="connsiteX59" fmla="*/ 908196 w 4008228"/>
                <a:gd name="connsiteY59" fmla="*/ 3669228 h 5548701"/>
                <a:gd name="connsiteX60" fmla="*/ 934208 w 4008228"/>
                <a:gd name="connsiteY60" fmla="*/ 3674538 h 5548701"/>
                <a:gd name="connsiteX61" fmla="*/ 968890 w 4008228"/>
                <a:gd name="connsiteY61" fmla="*/ 3647105 h 5548701"/>
                <a:gd name="connsiteX62" fmla="*/ 994035 w 4008228"/>
                <a:gd name="connsiteY62" fmla="*/ 3640910 h 5548701"/>
                <a:gd name="connsiteX63" fmla="*/ 1026983 w 4008228"/>
                <a:gd name="connsiteY63" fmla="*/ 3599318 h 5548701"/>
                <a:gd name="connsiteX64" fmla="*/ 1054920 w 4008228"/>
                <a:gd name="connsiteY64" fmla="*/ 3580857 h 5548701"/>
                <a:gd name="connsiteX65" fmla="*/ 1068602 w 4008228"/>
                <a:gd name="connsiteY65" fmla="*/ 3593124 h 5548701"/>
                <a:gd name="connsiteX66" fmla="*/ 1093747 w 4008228"/>
                <a:gd name="connsiteY66" fmla="*/ 3608168 h 5548701"/>
                <a:gd name="connsiteX67" fmla="*/ 1105885 w 4008228"/>
                <a:gd name="connsiteY67" fmla="*/ 3580735 h 5548701"/>
                <a:gd name="connsiteX68" fmla="*/ 1116290 w 4008228"/>
                <a:gd name="connsiteY68" fmla="*/ 3585159 h 5548701"/>
                <a:gd name="connsiteX69" fmla="*/ 1138834 w 4008228"/>
                <a:gd name="connsiteY69" fmla="*/ 3550647 h 5548701"/>
                <a:gd name="connsiteX70" fmla="*/ 1159643 w 4008228"/>
                <a:gd name="connsiteY70" fmla="*/ 3545337 h 5548701"/>
                <a:gd name="connsiteX71" fmla="*/ 1169181 w 4008228"/>
                <a:gd name="connsiteY71" fmla="*/ 3554187 h 5548701"/>
                <a:gd name="connsiteX72" fmla="*/ 1177851 w 4008228"/>
                <a:gd name="connsiteY72" fmla="*/ 3545337 h 5548701"/>
                <a:gd name="connsiteX73" fmla="*/ 1187389 w 4008228"/>
                <a:gd name="connsiteY73" fmla="*/ 3543568 h 5548701"/>
                <a:gd name="connsiteX74" fmla="*/ 1189990 w 4008228"/>
                <a:gd name="connsiteY74" fmla="*/ 3533833 h 5548701"/>
                <a:gd name="connsiteX75" fmla="*/ 1204730 w 4008228"/>
                <a:gd name="connsiteY75" fmla="*/ 3527639 h 5548701"/>
                <a:gd name="connsiteX76" fmla="*/ 1251551 w 4008228"/>
                <a:gd name="connsiteY76" fmla="*/ 3524099 h 5548701"/>
                <a:gd name="connsiteX77" fmla="*/ 1263690 w 4008228"/>
                <a:gd name="connsiteY77" fmla="*/ 3532948 h 5548701"/>
                <a:gd name="connsiteX78" fmla="*/ 1274095 w 4008228"/>
                <a:gd name="connsiteY78" fmla="*/ 3522329 h 5548701"/>
                <a:gd name="connsiteX79" fmla="*/ 1278430 w 4008228"/>
                <a:gd name="connsiteY79" fmla="*/ 3501976 h 5548701"/>
                <a:gd name="connsiteX80" fmla="*/ 1273228 w 4008228"/>
                <a:gd name="connsiteY80" fmla="*/ 3489587 h 5548701"/>
                <a:gd name="connsiteX81" fmla="*/ 1289702 w 4008228"/>
                <a:gd name="connsiteY81" fmla="*/ 3474543 h 5548701"/>
                <a:gd name="connsiteX82" fmla="*/ 1300974 w 4008228"/>
                <a:gd name="connsiteY82" fmla="*/ 3476313 h 5548701"/>
                <a:gd name="connsiteX83" fmla="*/ 1300974 w 4008228"/>
                <a:gd name="connsiteY83" fmla="*/ 3499321 h 5548701"/>
                <a:gd name="connsiteX84" fmla="*/ 1315714 w 4008228"/>
                <a:gd name="connsiteY84" fmla="*/ 3489587 h 5548701"/>
                <a:gd name="connsiteX85" fmla="*/ 1327853 w 4008228"/>
                <a:gd name="connsiteY85" fmla="*/ 3486932 h 5548701"/>
                <a:gd name="connsiteX86" fmla="*/ 1350396 w 4008228"/>
                <a:gd name="connsiteY86" fmla="*/ 3479852 h 5548701"/>
                <a:gd name="connsiteX87" fmla="*/ 1374674 w 4008228"/>
                <a:gd name="connsiteY87" fmla="*/ 3482507 h 5548701"/>
                <a:gd name="connsiteX88" fmla="*/ 1368604 w 4008228"/>
                <a:gd name="connsiteY88" fmla="*/ 3494011 h 5548701"/>
                <a:gd name="connsiteX89" fmla="*/ 1369472 w 4008228"/>
                <a:gd name="connsiteY89" fmla="*/ 3517020 h 5548701"/>
                <a:gd name="connsiteX90" fmla="*/ 1392882 w 4008228"/>
                <a:gd name="connsiteY90" fmla="*/ 3492241 h 5548701"/>
                <a:gd name="connsiteX91" fmla="*/ 1416293 w 4008228"/>
                <a:gd name="connsiteY91" fmla="*/ 3491357 h 5548701"/>
                <a:gd name="connsiteX92" fmla="*/ 1442779 w 4008228"/>
                <a:gd name="connsiteY92" fmla="*/ 3466701 h 5548701"/>
                <a:gd name="connsiteX93" fmla="*/ 1499530 w 4008228"/>
                <a:gd name="connsiteY93" fmla="*/ 3501976 h 5548701"/>
                <a:gd name="connsiteX94" fmla="*/ 1544618 w 4008228"/>
                <a:gd name="connsiteY94" fmla="*/ 3581620 h 5548701"/>
                <a:gd name="connsiteX95" fmla="*/ 1551554 w 4008228"/>
                <a:gd name="connsiteY95" fmla="*/ 3574540 h 5548701"/>
                <a:gd name="connsiteX96" fmla="*/ 1567161 w 4008228"/>
                <a:gd name="connsiteY96" fmla="*/ 3575426 h 5548701"/>
                <a:gd name="connsiteX97" fmla="*/ 1578433 w 4008228"/>
                <a:gd name="connsiteY97" fmla="*/ 3586929 h 5548701"/>
                <a:gd name="connsiteX98" fmla="*/ 1613115 w 4008228"/>
                <a:gd name="connsiteY98" fmla="*/ 3594009 h 5548701"/>
                <a:gd name="connsiteX99" fmla="*/ 1653867 w 4008228"/>
                <a:gd name="connsiteY99" fmla="*/ 3578080 h 5548701"/>
                <a:gd name="connsiteX100" fmla="*/ 1694619 w 4008228"/>
                <a:gd name="connsiteY100" fmla="*/ 3586929 h 5548701"/>
                <a:gd name="connsiteX101" fmla="*/ 1693752 w 4008228"/>
                <a:gd name="connsiteY101" fmla="*/ 3627636 h 5548701"/>
                <a:gd name="connsiteX102" fmla="*/ 1721498 w 4008228"/>
                <a:gd name="connsiteY102" fmla="*/ 3656839 h 5548701"/>
                <a:gd name="connsiteX103" fmla="*/ 1761383 w 4008228"/>
                <a:gd name="connsiteY103" fmla="*/ 3656839 h 5548701"/>
                <a:gd name="connsiteX104" fmla="*/ 1760429 w 4008228"/>
                <a:gd name="connsiteY104" fmla="*/ 3685379 h 5548701"/>
                <a:gd name="connsiteX105" fmla="*/ 1778441 w 4008228"/>
                <a:gd name="connsiteY105" fmla="*/ 3689061 h 5548701"/>
                <a:gd name="connsiteX106" fmla="*/ 1800298 w 4008228"/>
                <a:gd name="connsiteY106" fmla="*/ 3684413 h 5548701"/>
                <a:gd name="connsiteX107" fmla="*/ 1813047 w 4008228"/>
                <a:gd name="connsiteY107" fmla="*/ 3669542 h 5548701"/>
                <a:gd name="connsiteX108" fmla="*/ 1833083 w 4008228"/>
                <a:gd name="connsiteY108" fmla="*/ 3667683 h 5548701"/>
                <a:gd name="connsiteX109" fmla="*/ 1855684 w 4008228"/>
                <a:gd name="connsiteY109" fmla="*/ 3637806 h 5548701"/>
                <a:gd name="connsiteX110" fmla="*/ 1862226 w 4008228"/>
                <a:gd name="connsiteY110" fmla="*/ 3644447 h 5548701"/>
                <a:gd name="connsiteX111" fmla="*/ 1853117 w 4008228"/>
                <a:gd name="connsiteY111" fmla="*/ 3669542 h 5548701"/>
                <a:gd name="connsiteX112" fmla="*/ 1870421 w 4008228"/>
                <a:gd name="connsiteY112" fmla="*/ 3712298 h 5548701"/>
                <a:gd name="connsiteX113" fmla="*/ 1874064 w 4008228"/>
                <a:gd name="connsiteY113" fmla="*/ 3742970 h 5548701"/>
                <a:gd name="connsiteX114" fmla="*/ 1873154 w 4008228"/>
                <a:gd name="connsiteY114" fmla="*/ 3769925 h 5548701"/>
                <a:gd name="connsiteX115" fmla="*/ 1893189 w 4008228"/>
                <a:gd name="connsiteY115" fmla="*/ 3781078 h 5548701"/>
                <a:gd name="connsiteX116" fmla="*/ 1911403 w 4008228"/>
                <a:gd name="connsiteY116" fmla="*/ 3782937 h 5548701"/>
                <a:gd name="connsiteX117" fmla="*/ 1913224 w 4008228"/>
                <a:gd name="connsiteY117" fmla="*/ 3799668 h 5548701"/>
                <a:gd name="connsiteX118" fmla="*/ 1923242 w 4008228"/>
                <a:gd name="connsiteY118" fmla="*/ 3816398 h 5548701"/>
                <a:gd name="connsiteX119" fmla="*/ 1921420 w 4008228"/>
                <a:gd name="connsiteY119" fmla="*/ 3828481 h 5548701"/>
                <a:gd name="connsiteX120" fmla="*/ 1909581 w 4008228"/>
                <a:gd name="connsiteY120" fmla="*/ 3831270 h 5548701"/>
                <a:gd name="connsiteX121" fmla="*/ 1906849 w 4008228"/>
                <a:gd name="connsiteY121" fmla="*/ 3821975 h 5548701"/>
                <a:gd name="connsiteX122" fmla="*/ 1894100 w 4008228"/>
                <a:gd name="connsiteY122" fmla="*/ 3826622 h 5548701"/>
                <a:gd name="connsiteX123" fmla="*/ 1890457 w 4008228"/>
                <a:gd name="connsiteY123" fmla="*/ 3846141 h 5548701"/>
                <a:gd name="connsiteX124" fmla="*/ 1878618 w 4008228"/>
                <a:gd name="connsiteY124" fmla="*/ 3858224 h 5548701"/>
                <a:gd name="connsiteX125" fmla="*/ 1885903 w 4008228"/>
                <a:gd name="connsiteY125" fmla="*/ 3884249 h 5548701"/>
                <a:gd name="connsiteX126" fmla="*/ 1875886 w 4008228"/>
                <a:gd name="connsiteY126" fmla="*/ 3924216 h 5548701"/>
                <a:gd name="connsiteX127" fmla="*/ 1895010 w 4008228"/>
                <a:gd name="connsiteY127" fmla="*/ 3936299 h 5548701"/>
                <a:gd name="connsiteX128" fmla="*/ 1912314 w 4008228"/>
                <a:gd name="connsiteY128" fmla="*/ 3958606 h 5548701"/>
                <a:gd name="connsiteX129" fmla="*/ 1907760 w 4008228"/>
                <a:gd name="connsiteY129" fmla="*/ 3967901 h 5548701"/>
                <a:gd name="connsiteX130" fmla="*/ 1909581 w 4008228"/>
                <a:gd name="connsiteY130" fmla="*/ 3979055 h 5548701"/>
                <a:gd name="connsiteX131" fmla="*/ 1884992 w 4008228"/>
                <a:gd name="connsiteY131" fmla="*/ 3993927 h 5548701"/>
                <a:gd name="connsiteX132" fmla="*/ 1879528 w 4008228"/>
                <a:gd name="connsiteY132" fmla="*/ 4009728 h 5548701"/>
                <a:gd name="connsiteX133" fmla="*/ 1809404 w 4008228"/>
                <a:gd name="connsiteY133" fmla="*/ 4037612 h 5548701"/>
                <a:gd name="connsiteX134" fmla="*/ 1823065 w 4008228"/>
                <a:gd name="connsiteY134" fmla="*/ 4052483 h 5548701"/>
                <a:gd name="connsiteX135" fmla="*/ 1815780 w 4008228"/>
                <a:gd name="connsiteY135" fmla="*/ 4067355 h 5548701"/>
                <a:gd name="connsiteX136" fmla="*/ 1833083 w 4008228"/>
                <a:gd name="connsiteY136" fmla="*/ 4098957 h 5548701"/>
                <a:gd name="connsiteX137" fmla="*/ 1851297 w 4008228"/>
                <a:gd name="connsiteY137" fmla="*/ 4098957 h 5548701"/>
                <a:gd name="connsiteX138" fmla="*/ 1872243 w 4008228"/>
                <a:gd name="connsiteY138" fmla="*/ 4117546 h 5548701"/>
                <a:gd name="connsiteX139" fmla="*/ 1884082 w 4008228"/>
                <a:gd name="connsiteY139" fmla="*/ 4126841 h 5548701"/>
                <a:gd name="connsiteX140" fmla="*/ 1895921 w 4008228"/>
                <a:gd name="connsiteY140" fmla="*/ 4175173 h 5548701"/>
                <a:gd name="connsiteX141" fmla="*/ 1881349 w 4008228"/>
                <a:gd name="connsiteY141" fmla="*/ 4193762 h 5548701"/>
                <a:gd name="connsiteX142" fmla="*/ 1896832 w 4008228"/>
                <a:gd name="connsiteY142" fmla="*/ 4199339 h 5548701"/>
                <a:gd name="connsiteX143" fmla="*/ 1902296 w 4008228"/>
                <a:gd name="connsiteY143" fmla="*/ 4209564 h 5548701"/>
                <a:gd name="connsiteX144" fmla="*/ 1948742 w 4008228"/>
                <a:gd name="connsiteY144" fmla="*/ 4229082 h 5548701"/>
                <a:gd name="connsiteX145" fmla="*/ 1986991 w 4008228"/>
                <a:gd name="connsiteY145" fmla="*/ 4230941 h 5548701"/>
                <a:gd name="connsiteX146" fmla="*/ 1997008 w 4008228"/>
                <a:gd name="connsiteY146" fmla="*/ 4243954 h 5548701"/>
                <a:gd name="connsiteX147" fmla="*/ 2015222 w 4008228"/>
                <a:gd name="connsiteY147" fmla="*/ 4250460 h 5548701"/>
                <a:gd name="connsiteX148" fmla="*/ 2017044 w 4008228"/>
                <a:gd name="connsiteY148" fmla="*/ 4276485 h 5548701"/>
                <a:gd name="connsiteX149" fmla="*/ 2069313 w 4008228"/>
                <a:gd name="connsiteY149" fmla="*/ 4257313 h 5548701"/>
                <a:gd name="connsiteX150" fmla="*/ 2062579 w 4008228"/>
                <a:gd name="connsiteY150" fmla="*/ 4282062 h 5548701"/>
                <a:gd name="connsiteX151" fmla="*/ 2075328 w 4008228"/>
                <a:gd name="connsiteY151" fmla="*/ 4304369 h 5548701"/>
                <a:gd name="connsiteX152" fmla="*/ 2056204 w 4008228"/>
                <a:gd name="connsiteY152" fmla="*/ 4313664 h 5548701"/>
                <a:gd name="connsiteX153" fmla="*/ 2068043 w 4008228"/>
                <a:gd name="connsiteY153" fmla="*/ 4321100 h 5548701"/>
                <a:gd name="connsiteX154" fmla="*/ 2078061 w 4008228"/>
                <a:gd name="connsiteY154" fmla="*/ 4341548 h 5548701"/>
                <a:gd name="connsiteX155" fmla="*/ 2064400 w 4008228"/>
                <a:gd name="connsiteY155" fmla="*/ 4361067 h 5548701"/>
                <a:gd name="connsiteX156" fmla="*/ 2056204 w 4008228"/>
                <a:gd name="connsiteY156" fmla="*/ 4380586 h 5548701"/>
                <a:gd name="connsiteX157" fmla="*/ 2033436 w 4008228"/>
                <a:gd name="connsiteY157" fmla="*/ 4400105 h 5548701"/>
                <a:gd name="connsiteX158" fmla="*/ 2037990 w 4008228"/>
                <a:gd name="connsiteY158" fmla="*/ 4411258 h 5548701"/>
                <a:gd name="connsiteX159" fmla="*/ 2053472 w 4008228"/>
                <a:gd name="connsiteY159" fmla="*/ 4401034 h 5548701"/>
                <a:gd name="connsiteX160" fmla="*/ 2052561 w 4008228"/>
                <a:gd name="connsiteY160" fmla="*/ 4432636 h 5548701"/>
                <a:gd name="connsiteX161" fmla="*/ 2033436 w 4008228"/>
                <a:gd name="connsiteY161" fmla="*/ 4438213 h 5548701"/>
                <a:gd name="connsiteX162" fmla="*/ 2042543 w 4008228"/>
                <a:gd name="connsiteY162" fmla="*/ 4480040 h 5548701"/>
                <a:gd name="connsiteX163" fmla="*/ 2017044 w 4008228"/>
                <a:gd name="connsiteY163" fmla="*/ 4512571 h 5548701"/>
                <a:gd name="connsiteX164" fmla="*/ 2007937 w 4008228"/>
                <a:gd name="connsiteY164" fmla="*/ 4507923 h 5548701"/>
                <a:gd name="connsiteX165" fmla="*/ 2001562 w 4008228"/>
                <a:gd name="connsiteY165" fmla="*/ 4520936 h 5548701"/>
                <a:gd name="connsiteX166" fmla="*/ 1984259 w 4008228"/>
                <a:gd name="connsiteY166" fmla="*/ 4509783 h 5548701"/>
                <a:gd name="connsiteX167" fmla="*/ 1950563 w 4008228"/>
                <a:gd name="connsiteY167" fmla="*/ 4519077 h 5548701"/>
                <a:gd name="connsiteX168" fmla="*/ 1963313 w 4008228"/>
                <a:gd name="connsiteY168" fmla="*/ 4536737 h 5548701"/>
                <a:gd name="connsiteX169" fmla="*/ 1934170 w 4008228"/>
                <a:gd name="connsiteY169" fmla="*/ 4572057 h 5548701"/>
                <a:gd name="connsiteX170" fmla="*/ 1926885 w 4008228"/>
                <a:gd name="connsiteY170" fmla="*/ 4600870 h 5548701"/>
                <a:gd name="connsiteX171" fmla="*/ 1898653 w 4008228"/>
                <a:gd name="connsiteY171" fmla="*/ 4582281 h 5548701"/>
                <a:gd name="connsiteX172" fmla="*/ 1865868 w 4008228"/>
                <a:gd name="connsiteY172" fmla="*/ 4631543 h 5548701"/>
                <a:gd name="connsiteX173" fmla="*/ 1869511 w 4008228"/>
                <a:gd name="connsiteY173" fmla="*/ 4645485 h 5548701"/>
                <a:gd name="connsiteX174" fmla="*/ 1869511 w 4008228"/>
                <a:gd name="connsiteY174" fmla="*/ 4657568 h 5548701"/>
                <a:gd name="connsiteX175" fmla="*/ 1884992 w 4008228"/>
                <a:gd name="connsiteY175" fmla="*/ 4678016 h 5548701"/>
                <a:gd name="connsiteX176" fmla="*/ 1876796 w 4008228"/>
                <a:gd name="connsiteY176" fmla="*/ 4700324 h 5548701"/>
                <a:gd name="connsiteX177" fmla="*/ 1880439 w 4008228"/>
                <a:gd name="connsiteY177" fmla="*/ 4714266 h 5548701"/>
                <a:gd name="connsiteX178" fmla="*/ 1874976 w 4008228"/>
                <a:gd name="connsiteY178" fmla="*/ 4726348 h 5548701"/>
                <a:gd name="connsiteX179" fmla="*/ 1886814 w 4008228"/>
                <a:gd name="connsiteY179" fmla="*/ 4729137 h 5548701"/>
                <a:gd name="connsiteX180" fmla="*/ 1911403 w 4008228"/>
                <a:gd name="connsiteY180" fmla="*/ 4765386 h 5548701"/>
                <a:gd name="connsiteX181" fmla="*/ 1944188 w 4008228"/>
                <a:gd name="connsiteY181" fmla="*/ 4783976 h 5548701"/>
                <a:gd name="connsiteX182" fmla="*/ 1942366 w 4008228"/>
                <a:gd name="connsiteY182" fmla="*/ 4806283 h 5548701"/>
                <a:gd name="connsiteX183" fmla="*/ 1965369 w 4008228"/>
                <a:gd name="connsiteY183" fmla="*/ 4849738 h 5548701"/>
                <a:gd name="connsiteX184" fmla="*/ 1997919 w 4008228"/>
                <a:gd name="connsiteY184" fmla="*/ 4851827 h 5548701"/>
                <a:gd name="connsiteX185" fmla="*/ 2058025 w 4008228"/>
                <a:gd name="connsiteY185" fmla="*/ 4830450 h 5548701"/>
                <a:gd name="connsiteX186" fmla="*/ 2153649 w 4008228"/>
                <a:gd name="connsiteY186" fmla="*/ 4863910 h 5548701"/>
                <a:gd name="connsiteX187" fmla="*/ 2186433 w 4008228"/>
                <a:gd name="connsiteY187" fmla="*/ 4963364 h 5548701"/>
                <a:gd name="connsiteX188" fmla="*/ 2386787 w 4008228"/>
                <a:gd name="connsiteY188" fmla="*/ 5174353 h 5548701"/>
                <a:gd name="connsiteX189" fmla="*/ 2560730 w 4008228"/>
                <a:gd name="connsiteY189" fmla="*/ 5239416 h 5548701"/>
                <a:gd name="connsiteX190" fmla="*/ 2702849 w 4008228"/>
                <a:gd name="connsiteY190" fmla="*/ 5188594 h 5548701"/>
                <a:gd name="connsiteX191" fmla="*/ 2821189 w 4008228"/>
                <a:gd name="connsiteY191" fmla="*/ 5291466 h 5548701"/>
                <a:gd name="connsiteX192" fmla="*/ 2958705 w 4008228"/>
                <a:gd name="connsiteY192" fmla="*/ 5242204 h 5548701"/>
                <a:gd name="connsiteX193" fmla="*/ 3220075 w 4008228"/>
                <a:gd name="connsiteY193" fmla="*/ 5432745 h 5548701"/>
                <a:gd name="connsiteX194" fmla="*/ 3442059 w 4008228"/>
                <a:gd name="connsiteY194" fmla="*/ 5548701 h 5548701"/>
                <a:gd name="connsiteX195" fmla="*/ 3593461 w 4008228"/>
                <a:gd name="connsiteY195" fmla="*/ 5386271 h 5548701"/>
                <a:gd name="connsiteX196" fmla="*/ 3788350 w 4008228"/>
                <a:gd name="connsiteY196" fmla="*/ 4829519 h 5548701"/>
                <a:gd name="connsiteX197" fmla="*/ 3955918 w 4008228"/>
                <a:gd name="connsiteY197" fmla="*/ 4653849 h 5548701"/>
                <a:gd name="connsiteX198" fmla="*/ 3909952 w 4008228"/>
                <a:gd name="connsiteY198" fmla="*/ 4539470 h 5548701"/>
                <a:gd name="connsiteX199" fmla="*/ 3976115 w 4008228"/>
                <a:gd name="connsiteY199" fmla="*/ 4444080 h 5548701"/>
                <a:gd name="connsiteX200" fmla="*/ 4008228 w 4008228"/>
                <a:gd name="connsiteY200" fmla="*/ 4263863 h 5548701"/>
                <a:gd name="connsiteX201" fmla="*/ 3933342 w 4008228"/>
                <a:gd name="connsiteY201" fmla="*/ 4238265 h 5548701"/>
                <a:gd name="connsiteX202" fmla="*/ 3900365 w 4008228"/>
                <a:gd name="connsiteY202" fmla="*/ 3830764 h 5548701"/>
                <a:gd name="connsiteX203" fmla="*/ 3800772 w 4008228"/>
                <a:gd name="connsiteY203" fmla="*/ 3560835 h 5548701"/>
                <a:gd name="connsiteX204" fmla="*/ 3446427 w 4008228"/>
                <a:gd name="connsiteY204" fmla="*/ 2666457 h 5548701"/>
                <a:gd name="connsiteX205" fmla="*/ 2853575 w 4008228"/>
                <a:gd name="connsiteY205" fmla="*/ 2676506 h 5548701"/>
                <a:gd name="connsiteX206" fmla="*/ 2572221 w 4008228"/>
                <a:gd name="connsiteY206" fmla="*/ 2475539 h 5548701"/>
                <a:gd name="connsiteX207" fmla="*/ 2793285 w 4008228"/>
                <a:gd name="connsiteY207" fmla="*/ 2274572 h 5548701"/>
                <a:gd name="connsiteX208" fmla="*/ 2873671 w 4008228"/>
                <a:gd name="connsiteY208" fmla="*/ 2013314 h 5548701"/>
                <a:gd name="connsiteX209" fmla="*/ 3144977 w 4008228"/>
                <a:gd name="connsiteY209" fmla="*/ 1782202 h 5548701"/>
                <a:gd name="connsiteX210" fmla="*/ 2984203 w 4008228"/>
                <a:gd name="connsiteY210" fmla="*/ 1330027 h 5548701"/>
                <a:gd name="connsiteX211" fmla="*/ 3165074 w 4008228"/>
                <a:gd name="connsiteY211" fmla="*/ 1108963 h 5548701"/>
                <a:gd name="connsiteX212" fmla="*/ 3438708 w 4008228"/>
                <a:gd name="connsiteY212" fmla="*/ 708324 h 5548701"/>
                <a:gd name="connsiteX213" fmla="*/ 3377270 w 4008228"/>
                <a:gd name="connsiteY213" fmla="*/ 563993 h 5548701"/>
                <a:gd name="connsiteX214" fmla="*/ 3316598 w 4008228"/>
                <a:gd name="connsiteY214" fmla="*/ 440404 h 5548701"/>
                <a:gd name="connsiteX215" fmla="*/ 3332784 w 4008228"/>
                <a:gd name="connsiteY215" fmla="*/ 263417 h 5548701"/>
                <a:gd name="connsiteX216" fmla="*/ 3106192 w 4008228"/>
                <a:gd name="connsiteY216" fmla="*/ 128907 h 5548701"/>
                <a:gd name="connsiteX217" fmla="*/ 3124462 w 4008228"/>
                <a:gd name="connsiteY217" fmla="*/ 12400 h 5548701"/>
                <a:gd name="connsiteX218" fmla="*/ 3020642 w 4008228"/>
                <a:gd name="connsiteY218" fmla="*/ 1477 h 5548701"/>
                <a:gd name="connsiteX219" fmla="*/ 2958526 w 4008228"/>
                <a:gd name="connsiteY219" fmla="*/ 38129 h 5548701"/>
                <a:gd name="connsiteX220" fmla="*/ 2965150 w 4008228"/>
                <a:gd name="connsiteY220" fmla="*/ 223300 h 5548701"/>
                <a:gd name="connsiteX221" fmla="*/ 2780177 w 4008228"/>
                <a:gd name="connsiteY221" fmla="*/ 305894 h 5548701"/>
                <a:gd name="connsiteX222" fmla="*/ 2762617 w 4008228"/>
                <a:gd name="connsiteY222" fmla="*/ 448814 h 5548701"/>
                <a:gd name="connsiteX0" fmla="*/ 2762617 w 4008228"/>
                <a:gd name="connsiteY0" fmla="*/ 448814 h 5548701"/>
                <a:gd name="connsiteX1" fmla="*/ 2424105 w 4008228"/>
                <a:gd name="connsiteY1" fmla="*/ 558395 h 5548701"/>
                <a:gd name="connsiteX2" fmla="*/ 2293527 w 4008228"/>
                <a:gd name="connsiteY2" fmla="*/ 545493 h 5548701"/>
                <a:gd name="connsiteX3" fmla="*/ 2241444 w 4008228"/>
                <a:gd name="connsiteY3" fmla="*/ 716503 h 5548701"/>
                <a:gd name="connsiteX4" fmla="*/ 2040286 w 4008228"/>
                <a:gd name="connsiteY4" fmla="*/ 792017 h 5548701"/>
                <a:gd name="connsiteX5" fmla="*/ 1996355 w 4008228"/>
                <a:gd name="connsiteY5" fmla="*/ 709423 h 5548701"/>
                <a:gd name="connsiteX6" fmla="*/ 1883059 w 4008228"/>
                <a:gd name="connsiteY6" fmla="*/ 810896 h 5548701"/>
                <a:gd name="connsiteX7" fmla="*/ 1700399 w 4008228"/>
                <a:gd name="connsiteY7" fmla="*/ 820335 h 5548701"/>
                <a:gd name="connsiteX8" fmla="*/ 1591727 w 4008228"/>
                <a:gd name="connsiteY8" fmla="*/ 910008 h 5548701"/>
                <a:gd name="connsiteX9" fmla="*/ 1478186 w 4008228"/>
                <a:gd name="connsiteY9" fmla="*/ 938674 h 5548701"/>
                <a:gd name="connsiteX10" fmla="*/ 1392881 w 4008228"/>
                <a:gd name="connsiteY10" fmla="*/ 1179028 h 5548701"/>
                <a:gd name="connsiteX11" fmla="*/ 1249527 w 4008228"/>
                <a:gd name="connsiteY11" fmla="*/ 1112953 h 5548701"/>
                <a:gd name="connsiteX12" fmla="*/ 1184787 w 4008228"/>
                <a:gd name="connsiteY12" fmla="*/ 1226224 h 5548701"/>
                <a:gd name="connsiteX13" fmla="*/ 1214845 w 4008228"/>
                <a:gd name="connsiteY13" fmla="*/ 1445687 h 5548701"/>
                <a:gd name="connsiteX14" fmla="*/ 1062243 w 4008228"/>
                <a:gd name="connsiteY14" fmla="*/ 1497603 h 5548701"/>
                <a:gd name="connsiteX15" fmla="*/ 1018312 w 4008228"/>
                <a:gd name="connsiteY15" fmla="*/ 1415010 h 5548701"/>
                <a:gd name="connsiteX16" fmla="*/ 932762 w 4008228"/>
                <a:gd name="connsiteY16" fmla="*/ 1436248 h 5548701"/>
                <a:gd name="connsiteX17" fmla="*/ 902682 w 4008228"/>
                <a:gd name="connsiteY17" fmla="*/ 1355452 h 5548701"/>
                <a:gd name="connsiteX18" fmla="*/ 646054 w 4008228"/>
                <a:gd name="connsiteY18" fmla="*/ 1443327 h 5548701"/>
                <a:gd name="connsiteX19" fmla="*/ 553567 w 4008228"/>
                <a:gd name="connsiteY19" fmla="*/ 1318257 h 5548701"/>
                <a:gd name="connsiteX20" fmla="*/ 528134 w 4008228"/>
                <a:gd name="connsiteY20" fmla="*/ 1490524 h 5548701"/>
                <a:gd name="connsiteX21" fmla="*/ 384780 w 4008228"/>
                <a:gd name="connsiteY21" fmla="*/ 1490524 h 5548701"/>
                <a:gd name="connsiteX22" fmla="*/ 289981 w 4008228"/>
                <a:gd name="connsiteY22" fmla="*/ 1625034 h 5548701"/>
                <a:gd name="connsiteX23" fmla="*/ 132783 w 4008228"/>
                <a:gd name="connsiteY23" fmla="*/ 1704252 h 5548701"/>
                <a:gd name="connsiteX24" fmla="*/ 137379 w 4008228"/>
                <a:gd name="connsiteY24" fmla="*/ 1825618 h 5548701"/>
                <a:gd name="connsiteX25" fmla="*/ 33332 w 4008228"/>
                <a:gd name="connsiteY25" fmla="*/ 1927091 h 5548701"/>
                <a:gd name="connsiteX26" fmla="*/ 6257 w 4008228"/>
                <a:gd name="connsiteY26" fmla="*/ 2273583 h 5548701"/>
                <a:gd name="connsiteX27" fmla="*/ 63390 w 4008228"/>
                <a:gd name="connsiteY27" fmla="*/ 2443891 h 5548701"/>
                <a:gd name="connsiteX28" fmla="*/ 125819 w 4008228"/>
                <a:gd name="connsiteY28" fmla="*/ 2469849 h 5548701"/>
                <a:gd name="connsiteX29" fmla="*/ 169750 w 4008228"/>
                <a:gd name="connsiteY29" fmla="*/ 2613798 h 5548701"/>
                <a:gd name="connsiteX30" fmla="*/ 358836 w 4008228"/>
                <a:gd name="connsiteY30" fmla="*/ 2804548 h 5548701"/>
                <a:gd name="connsiteX31" fmla="*/ 521198 w 4008228"/>
                <a:gd name="connsiteY31" fmla="*/ 2892257 h 5548701"/>
                <a:gd name="connsiteX32" fmla="*/ 598137 w 4008228"/>
                <a:gd name="connsiteY32" fmla="*/ 3135838 h 5548701"/>
                <a:gd name="connsiteX33" fmla="*/ 424087 w 4008228"/>
                <a:gd name="connsiteY33" fmla="*/ 3331184 h 5548701"/>
                <a:gd name="connsiteX34" fmla="*/ 292409 w 4008228"/>
                <a:gd name="connsiteY34" fmla="*/ 3556346 h 5548701"/>
                <a:gd name="connsiteX35" fmla="*/ 293251 w 4008228"/>
                <a:gd name="connsiteY35" fmla="*/ 3670361 h 5548701"/>
                <a:gd name="connsiteX36" fmla="*/ 335069 w 4008228"/>
                <a:gd name="connsiteY36" fmla="*/ 3679847 h 5548701"/>
                <a:gd name="connsiteX37" fmla="*/ 355879 w 4008228"/>
                <a:gd name="connsiteY37" fmla="*/ 3689581 h 5548701"/>
                <a:gd name="connsiteX38" fmla="*/ 379289 w 4008228"/>
                <a:gd name="connsiteY38" fmla="*/ 3682502 h 5548701"/>
                <a:gd name="connsiteX39" fmla="*/ 414839 w 4008228"/>
                <a:gd name="connsiteY39" fmla="*/ 3702855 h 5548701"/>
                <a:gd name="connsiteX40" fmla="*/ 446920 w 4008228"/>
                <a:gd name="connsiteY40" fmla="*/ 3695776 h 5548701"/>
                <a:gd name="connsiteX41" fmla="*/ 493741 w 4008228"/>
                <a:gd name="connsiteY41" fmla="*/ 3732943 h 5548701"/>
                <a:gd name="connsiteX42" fmla="*/ 522354 w 4008228"/>
                <a:gd name="connsiteY42" fmla="*/ 3724094 h 5548701"/>
                <a:gd name="connsiteX43" fmla="*/ 532759 w 4008228"/>
                <a:gd name="connsiteY43" fmla="*/ 3741792 h 5548701"/>
                <a:gd name="connsiteX44" fmla="*/ 569175 w 4008228"/>
                <a:gd name="connsiteY44" fmla="*/ 3717014 h 5548701"/>
                <a:gd name="connsiteX45" fmla="*/ 592586 w 4008228"/>
                <a:gd name="connsiteY45" fmla="*/ 3720554 h 5548701"/>
                <a:gd name="connsiteX46" fmla="*/ 610247 w 4008228"/>
                <a:gd name="connsiteY46" fmla="*/ 3714362 h 5548701"/>
                <a:gd name="connsiteX47" fmla="*/ 638542 w 4008228"/>
                <a:gd name="connsiteY47" fmla="*/ 3764424 h 5548701"/>
                <a:gd name="connsiteX48" fmla="*/ 654147 w 4008228"/>
                <a:gd name="connsiteY48" fmla="*/ 3775420 h 5548701"/>
                <a:gd name="connsiteX49" fmla="*/ 687095 w 4008228"/>
                <a:gd name="connsiteY49" fmla="*/ 3777190 h 5548701"/>
                <a:gd name="connsiteX50" fmla="*/ 692298 w 4008228"/>
                <a:gd name="connsiteY50" fmla="*/ 3751527 h 5548701"/>
                <a:gd name="connsiteX51" fmla="*/ 707038 w 4008228"/>
                <a:gd name="connsiteY51" fmla="*/ 3744447 h 5548701"/>
                <a:gd name="connsiteX52" fmla="*/ 706171 w 4008228"/>
                <a:gd name="connsiteY52" fmla="*/ 3728519 h 5548701"/>
                <a:gd name="connsiteX53" fmla="*/ 734784 w 4008228"/>
                <a:gd name="connsiteY53" fmla="*/ 3712590 h 5548701"/>
                <a:gd name="connsiteX54" fmla="*/ 751258 w 4008228"/>
                <a:gd name="connsiteY54" fmla="*/ 3718784 h 5548701"/>
                <a:gd name="connsiteX55" fmla="*/ 767732 w 4008228"/>
                <a:gd name="connsiteY55" fmla="*/ 3688697 h 5548701"/>
                <a:gd name="connsiteX56" fmla="*/ 818889 w 4008228"/>
                <a:gd name="connsiteY56" fmla="*/ 3698431 h 5548701"/>
                <a:gd name="connsiteX57" fmla="*/ 834496 w 4008228"/>
                <a:gd name="connsiteY57" fmla="*/ 3730288 h 5548701"/>
                <a:gd name="connsiteX58" fmla="*/ 868311 w 4008228"/>
                <a:gd name="connsiteY58" fmla="*/ 3683387 h 5548701"/>
                <a:gd name="connsiteX59" fmla="*/ 908196 w 4008228"/>
                <a:gd name="connsiteY59" fmla="*/ 3669228 h 5548701"/>
                <a:gd name="connsiteX60" fmla="*/ 934208 w 4008228"/>
                <a:gd name="connsiteY60" fmla="*/ 3674538 h 5548701"/>
                <a:gd name="connsiteX61" fmla="*/ 968890 w 4008228"/>
                <a:gd name="connsiteY61" fmla="*/ 3647105 h 5548701"/>
                <a:gd name="connsiteX62" fmla="*/ 994035 w 4008228"/>
                <a:gd name="connsiteY62" fmla="*/ 3640910 h 5548701"/>
                <a:gd name="connsiteX63" fmla="*/ 1026983 w 4008228"/>
                <a:gd name="connsiteY63" fmla="*/ 3599318 h 5548701"/>
                <a:gd name="connsiteX64" fmla="*/ 1054920 w 4008228"/>
                <a:gd name="connsiteY64" fmla="*/ 3580857 h 5548701"/>
                <a:gd name="connsiteX65" fmla="*/ 1068602 w 4008228"/>
                <a:gd name="connsiteY65" fmla="*/ 3593124 h 5548701"/>
                <a:gd name="connsiteX66" fmla="*/ 1093747 w 4008228"/>
                <a:gd name="connsiteY66" fmla="*/ 3608168 h 5548701"/>
                <a:gd name="connsiteX67" fmla="*/ 1105885 w 4008228"/>
                <a:gd name="connsiteY67" fmla="*/ 3580735 h 5548701"/>
                <a:gd name="connsiteX68" fmla="*/ 1116290 w 4008228"/>
                <a:gd name="connsiteY68" fmla="*/ 3585159 h 5548701"/>
                <a:gd name="connsiteX69" fmla="*/ 1138834 w 4008228"/>
                <a:gd name="connsiteY69" fmla="*/ 3550647 h 5548701"/>
                <a:gd name="connsiteX70" fmla="*/ 1159643 w 4008228"/>
                <a:gd name="connsiteY70" fmla="*/ 3545337 h 5548701"/>
                <a:gd name="connsiteX71" fmla="*/ 1169181 w 4008228"/>
                <a:gd name="connsiteY71" fmla="*/ 3554187 h 5548701"/>
                <a:gd name="connsiteX72" fmla="*/ 1177851 w 4008228"/>
                <a:gd name="connsiteY72" fmla="*/ 3545337 h 5548701"/>
                <a:gd name="connsiteX73" fmla="*/ 1187389 w 4008228"/>
                <a:gd name="connsiteY73" fmla="*/ 3543568 h 5548701"/>
                <a:gd name="connsiteX74" fmla="*/ 1189990 w 4008228"/>
                <a:gd name="connsiteY74" fmla="*/ 3533833 h 5548701"/>
                <a:gd name="connsiteX75" fmla="*/ 1204730 w 4008228"/>
                <a:gd name="connsiteY75" fmla="*/ 3527639 h 5548701"/>
                <a:gd name="connsiteX76" fmla="*/ 1251551 w 4008228"/>
                <a:gd name="connsiteY76" fmla="*/ 3524099 h 5548701"/>
                <a:gd name="connsiteX77" fmla="*/ 1263690 w 4008228"/>
                <a:gd name="connsiteY77" fmla="*/ 3532948 h 5548701"/>
                <a:gd name="connsiteX78" fmla="*/ 1274095 w 4008228"/>
                <a:gd name="connsiteY78" fmla="*/ 3522329 h 5548701"/>
                <a:gd name="connsiteX79" fmla="*/ 1278430 w 4008228"/>
                <a:gd name="connsiteY79" fmla="*/ 3501976 h 5548701"/>
                <a:gd name="connsiteX80" fmla="*/ 1273228 w 4008228"/>
                <a:gd name="connsiteY80" fmla="*/ 3489587 h 5548701"/>
                <a:gd name="connsiteX81" fmla="*/ 1289702 w 4008228"/>
                <a:gd name="connsiteY81" fmla="*/ 3474543 h 5548701"/>
                <a:gd name="connsiteX82" fmla="*/ 1300974 w 4008228"/>
                <a:gd name="connsiteY82" fmla="*/ 3476313 h 5548701"/>
                <a:gd name="connsiteX83" fmla="*/ 1300974 w 4008228"/>
                <a:gd name="connsiteY83" fmla="*/ 3499321 h 5548701"/>
                <a:gd name="connsiteX84" fmla="*/ 1315714 w 4008228"/>
                <a:gd name="connsiteY84" fmla="*/ 3489587 h 5548701"/>
                <a:gd name="connsiteX85" fmla="*/ 1327853 w 4008228"/>
                <a:gd name="connsiteY85" fmla="*/ 3486932 h 5548701"/>
                <a:gd name="connsiteX86" fmla="*/ 1350396 w 4008228"/>
                <a:gd name="connsiteY86" fmla="*/ 3479852 h 5548701"/>
                <a:gd name="connsiteX87" fmla="*/ 1374674 w 4008228"/>
                <a:gd name="connsiteY87" fmla="*/ 3482507 h 5548701"/>
                <a:gd name="connsiteX88" fmla="*/ 1368604 w 4008228"/>
                <a:gd name="connsiteY88" fmla="*/ 3494011 h 5548701"/>
                <a:gd name="connsiteX89" fmla="*/ 1369472 w 4008228"/>
                <a:gd name="connsiteY89" fmla="*/ 3517020 h 5548701"/>
                <a:gd name="connsiteX90" fmla="*/ 1392882 w 4008228"/>
                <a:gd name="connsiteY90" fmla="*/ 3492241 h 5548701"/>
                <a:gd name="connsiteX91" fmla="*/ 1416293 w 4008228"/>
                <a:gd name="connsiteY91" fmla="*/ 3491357 h 5548701"/>
                <a:gd name="connsiteX92" fmla="*/ 1442779 w 4008228"/>
                <a:gd name="connsiteY92" fmla="*/ 3466701 h 5548701"/>
                <a:gd name="connsiteX93" fmla="*/ 1499530 w 4008228"/>
                <a:gd name="connsiteY93" fmla="*/ 3501976 h 5548701"/>
                <a:gd name="connsiteX94" fmla="*/ 1544618 w 4008228"/>
                <a:gd name="connsiteY94" fmla="*/ 3581620 h 5548701"/>
                <a:gd name="connsiteX95" fmla="*/ 1551554 w 4008228"/>
                <a:gd name="connsiteY95" fmla="*/ 3574540 h 5548701"/>
                <a:gd name="connsiteX96" fmla="*/ 1567161 w 4008228"/>
                <a:gd name="connsiteY96" fmla="*/ 3575426 h 5548701"/>
                <a:gd name="connsiteX97" fmla="*/ 1578433 w 4008228"/>
                <a:gd name="connsiteY97" fmla="*/ 3586929 h 5548701"/>
                <a:gd name="connsiteX98" fmla="*/ 1613115 w 4008228"/>
                <a:gd name="connsiteY98" fmla="*/ 3594009 h 5548701"/>
                <a:gd name="connsiteX99" fmla="*/ 1653867 w 4008228"/>
                <a:gd name="connsiteY99" fmla="*/ 3578080 h 5548701"/>
                <a:gd name="connsiteX100" fmla="*/ 1694619 w 4008228"/>
                <a:gd name="connsiteY100" fmla="*/ 3586929 h 5548701"/>
                <a:gd name="connsiteX101" fmla="*/ 1693752 w 4008228"/>
                <a:gd name="connsiteY101" fmla="*/ 3627636 h 5548701"/>
                <a:gd name="connsiteX102" fmla="*/ 1721498 w 4008228"/>
                <a:gd name="connsiteY102" fmla="*/ 3656839 h 5548701"/>
                <a:gd name="connsiteX103" fmla="*/ 1761383 w 4008228"/>
                <a:gd name="connsiteY103" fmla="*/ 3656839 h 5548701"/>
                <a:gd name="connsiteX104" fmla="*/ 1760429 w 4008228"/>
                <a:gd name="connsiteY104" fmla="*/ 3685379 h 5548701"/>
                <a:gd name="connsiteX105" fmla="*/ 1778441 w 4008228"/>
                <a:gd name="connsiteY105" fmla="*/ 3689061 h 5548701"/>
                <a:gd name="connsiteX106" fmla="*/ 1800298 w 4008228"/>
                <a:gd name="connsiteY106" fmla="*/ 3684413 h 5548701"/>
                <a:gd name="connsiteX107" fmla="*/ 1813047 w 4008228"/>
                <a:gd name="connsiteY107" fmla="*/ 3669542 h 5548701"/>
                <a:gd name="connsiteX108" fmla="*/ 1833083 w 4008228"/>
                <a:gd name="connsiteY108" fmla="*/ 3667683 h 5548701"/>
                <a:gd name="connsiteX109" fmla="*/ 1855684 w 4008228"/>
                <a:gd name="connsiteY109" fmla="*/ 3637806 h 5548701"/>
                <a:gd name="connsiteX110" fmla="*/ 1862226 w 4008228"/>
                <a:gd name="connsiteY110" fmla="*/ 3644447 h 5548701"/>
                <a:gd name="connsiteX111" fmla="*/ 1853117 w 4008228"/>
                <a:gd name="connsiteY111" fmla="*/ 3669542 h 5548701"/>
                <a:gd name="connsiteX112" fmla="*/ 1870421 w 4008228"/>
                <a:gd name="connsiteY112" fmla="*/ 3712298 h 5548701"/>
                <a:gd name="connsiteX113" fmla="*/ 1874064 w 4008228"/>
                <a:gd name="connsiteY113" fmla="*/ 3742970 h 5548701"/>
                <a:gd name="connsiteX114" fmla="*/ 1873154 w 4008228"/>
                <a:gd name="connsiteY114" fmla="*/ 3769925 h 5548701"/>
                <a:gd name="connsiteX115" fmla="*/ 1893189 w 4008228"/>
                <a:gd name="connsiteY115" fmla="*/ 3781078 h 5548701"/>
                <a:gd name="connsiteX116" fmla="*/ 1911403 w 4008228"/>
                <a:gd name="connsiteY116" fmla="*/ 3782937 h 5548701"/>
                <a:gd name="connsiteX117" fmla="*/ 1913224 w 4008228"/>
                <a:gd name="connsiteY117" fmla="*/ 3799668 h 5548701"/>
                <a:gd name="connsiteX118" fmla="*/ 1923242 w 4008228"/>
                <a:gd name="connsiteY118" fmla="*/ 3816398 h 5548701"/>
                <a:gd name="connsiteX119" fmla="*/ 1921420 w 4008228"/>
                <a:gd name="connsiteY119" fmla="*/ 3828481 h 5548701"/>
                <a:gd name="connsiteX120" fmla="*/ 1909581 w 4008228"/>
                <a:gd name="connsiteY120" fmla="*/ 3831270 h 5548701"/>
                <a:gd name="connsiteX121" fmla="*/ 1906849 w 4008228"/>
                <a:gd name="connsiteY121" fmla="*/ 3821975 h 5548701"/>
                <a:gd name="connsiteX122" fmla="*/ 1894100 w 4008228"/>
                <a:gd name="connsiteY122" fmla="*/ 3826622 h 5548701"/>
                <a:gd name="connsiteX123" fmla="*/ 1890457 w 4008228"/>
                <a:gd name="connsiteY123" fmla="*/ 3846141 h 5548701"/>
                <a:gd name="connsiteX124" fmla="*/ 1878618 w 4008228"/>
                <a:gd name="connsiteY124" fmla="*/ 3858224 h 5548701"/>
                <a:gd name="connsiteX125" fmla="*/ 1885903 w 4008228"/>
                <a:gd name="connsiteY125" fmla="*/ 3884249 h 5548701"/>
                <a:gd name="connsiteX126" fmla="*/ 1875886 w 4008228"/>
                <a:gd name="connsiteY126" fmla="*/ 3924216 h 5548701"/>
                <a:gd name="connsiteX127" fmla="*/ 1895010 w 4008228"/>
                <a:gd name="connsiteY127" fmla="*/ 3936299 h 5548701"/>
                <a:gd name="connsiteX128" fmla="*/ 1912314 w 4008228"/>
                <a:gd name="connsiteY128" fmla="*/ 3958606 h 5548701"/>
                <a:gd name="connsiteX129" fmla="*/ 1907760 w 4008228"/>
                <a:gd name="connsiteY129" fmla="*/ 3967901 h 5548701"/>
                <a:gd name="connsiteX130" fmla="*/ 1909581 w 4008228"/>
                <a:gd name="connsiteY130" fmla="*/ 3979055 h 5548701"/>
                <a:gd name="connsiteX131" fmla="*/ 1884992 w 4008228"/>
                <a:gd name="connsiteY131" fmla="*/ 3993927 h 5548701"/>
                <a:gd name="connsiteX132" fmla="*/ 1879528 w 4008228"/>
                <a:gd name="connsiteY132" fmla="*/ 4009728 h 5548701"/>
                <a:gd name="connsiteX133" fmla="*/ 1809404 w 4008228"/>
                <a:gd name="connsiteY133" fmla="*/ 4037612 h 5548701"/>
                <a:gd name="connsiteX134" fmla="*/ 1823065 w 4008228"/>
                <a:gd name="connsiteY134" fmla="*/ 4052483 h 5548701"/>
                <a:gd name="connsiteX135" fmla="*/ 1815780 w 4008228"/>
                <a:gd name="connsiteY135" fmla="*/ 4067355 h 5548701"/>
                <a:gd name="connsiteX136" fmla="*/ 1833083 w 4008228"/>
                <a:gd name="connsiteY136" fmla="*/ 4098957 h 5548701"/>
                <a:gd name="connsiteX137" fmla="*/ 1851297 w 4008228"/>
                <a:gd name="connsiteY137" fmla="*/ 4098957 h 5548701"/>
                <a:gd name="connsiteX138" fmla="*/ 1872243 w 4008228"/>
                <a:gd name="connsiteY138" fmla="*/ 4117546 h 5548701"/>
                <a:gd name="connsiteX139" fmla="*/ 1884082 w 4008228"/>
                <a:gd name="connsiteY139" fmla="*/ 4126841 h 5548701"/>
                <a:gd name="connsiteX140" fmla="*/ 1895921 w 4008228"/>
                <a:gd name="connsiteY140" fmla="*/ 4175173 h 5548701"/>
                <a:gd name="connsiteX141" fmla="*/ 1881349 w 4008228"/>
                <a:gd name="connsiteY141" fmla="*/ 4193762 h 5548701"/>
                <a:gd name="connsiteX142" fmla="*/ 1896832 w 4008228"/>
                <a:gd name="connsiteY142" fmla="*/ 4199339 h 5548701"/>
                <a:gd name="connsiteX143" fmla="*/ 1902296 w 4008228"/>
                <a:gd name="connsiteY143" fmla="*/ 4209564 h 5548701"/>
                <a:gd name="connsiteX144" fmla="*/ 1948742 w 4008228"/>
                <a:gd name="connsiteY144" fmla="*/ 4229082 h 5548701"/>
                <a:gd name="connsiteX145" fmla="*/ 1986991 w 4008228"/>
                <a:gd name="connsiteY145" fmla="*/ 4230941 h 5548701"/>
                <a:gd name="connsiteX146" fmla="*/ 1997008 w 4008228"/>
                <a:gd name="connsiteY146" fmla="*/ 4243954 h 5548701"/>
                <a:gd name="connsiteX147" fmla="*/ 2015222 w 4008228"/>
                <a:gd name="connsiteY147" fmla="*/ 4250460 h 5548701"/>
                <a:gd name="connsiteX148" fmla="*/ 2017044 w 4008228"/>
                <a:gd name="connsiteY148" fmla="*/ 4276485 h 5548701"/>
                <a:gd name="connsiteX149" fmla="*/ 2069313 w 4008228"/>
                <a:gd name="connsiteY149" fmla="*/ 4257313 h 5548701"/>
                <a:gd name="connsiteX150" fmla="*/ 2062579 w 4008228"/>
                <a:gd name="connsiteY150" fmla="*/ 4282062 h 5548701"/>
                <a:gd name="connsiteX151" fmla="*/ 2075328 w 4008228"/>
                <a:gd name="connsiteY151" fmla="*/ 4304369 h 5548701"/>
                <a:gd name="connsiteX152" fmla="*/ 2056204 w 4008228"/>
                <a:gd name="connsiteY152" fmla="*/ 4313664 h 5548701"/>
                <a:gd name="connsiteX153" fmla="*/ 2068043 w 4008228"/>
                <a:gd name="connsiteY153" fmla="*/ 4321100 h 5548701"/>
                <a:gd name="connsiteX154" fmla="*/ 2078061 w 4008228"/>
                <a:gd name="connsiteY154" fmla="*/ 4341548 h 5548701"/>
                <a:gd name="connsiteX155" fmla="*/ 2064400 w 4008228"/>
                <a:gd name="connsiteY155" fmla="*/ 4361067 h 5548701"/>
                <a:gd name="connsiteX156" fmla="*/ 2056204 w 4008228"/>
                <a:gd name="connsiteY156" fmla="*/ 4380586 h 5548701"/>
                <a:gd name="connsiteX157" fmla="*/ 2033436 w 4008228"/>
                <a:gd name="connsiteY157" fmla="*/ 4400105 h 5548701"/>
                <a:gd name="connsiteX158" fmla="*/ 2037990 w 4008228"/>
                <a:gd name="connsiteY158" fmla="*/ 4411258 h 5548701"/>
                <a:gd name="connsiteX159" fmla="*/ 2053472 w 4008228"/>
                <a:gd name="connsiteY159" fmla="*/ 4401034 h 5548701"/>
                <a:gd name="connsiteX160" fmla="*/ 2052561 w 4008228"/>
                <a:gd name="connsiteY160" fmla="*/ 4432636 h 5548701"/>
                <a:gd name="connsiteX161" fmla="*/ 2033436 w 4008228"/>
                <a:gd name="connsiteY161" fmla="*/ 4438213 h 5548701"/>
                <a:gd name="connsiteX162" fmla="*/ 2042543 w 4008228"/>
                <a:gd name="connsiteY162" fmla="*/ 4480040 h 5548701"/>
                <a:gd name="connsiteX163" fmla="*/ 2017044 w 4008228"/>
                <a:gd name="connsiteY163" fmla="*/ 4512571 h 5548701"/>
                <a:gd name="connsiteX164" fmla="*/ 2007937 w 4008228"/>
                <a:gd name="connsiteY164" fmla="*/ 4507923 h 5548701"/>
                <a:gd name="connsiteX165" fmla="*/ 2001562 w 4008228"/>
                <a:gd name="connsiteY165" fmla="*/ 4520936 h 5548701"/>
                <a:gd name="connsiteX166" fmla="*/ 1984259 w 4008228"/>
                <a:gd name="connsiteY166" fmla="*/ 4509783 h 5548701"/>
                <a:gd name="connsiteX167" fmla="*/ 1950563 w 4008228"/>
                <a:gd name="connsiteY167" fmla="*/ 4519077 h 5548701"/>
                <a:gd name="connsiteX168" fmla="*/ 1963313 w 4008228"/>
                <a:gd name="connsiteY168" fmla="*/ 4536737 h 5548701"/>
                <a:gd name="connsiteX169" fmla="*/ 1934170 w 4008228"/>
                <a:gd name="connsiteY169" fmla="*/ 4572057 h 5548701"/>
                <a:gd name="connsiteX170" fmla="*/ 1926885 w 4008228"/>
                <a:gd name="connsiteY170" fmla="*/ 4600870 h 5548701"/>
                <a:gd name="connsiteX171" fmla="*/ 1898653 w 4008228"/>
                <a:gd name="connsiteY171" fmla="*/ 4582281 h 5548701"/>
                <a:gd name="connsiteX172" fmla="*/ 1865868 w 4008228"/>
                <a:gd name="connsiteY172" fmla="*/ 4631543 h 5548701"/>
                <a:gd name="connsiteX173" fmla="*/ 1869511 w 4008228"/>
                <a:gd name="connsiteY173" fmla="*/ 4645485 h 5548701"/>
                <a:gd name="connsiteX174" fmla="*/ 1869511 w 4008228"/>
                <a:gd name="connsiteY174" fmla="*/ 4657568 h 5548701"/>
                <a:gd name="connsiteX175" fmla="*/ 1884992 w 4008228"/>
                <a:gd name="connsiteY175" fmla="*/ 4678016 h 5548701"/>
                <a:gd name="connsiteX176" fmla="*/ 1876796 w 4008228"/>
                <a:gd name="connsiteY176" fmla="*/ 4700324 h 5548701"/>
                <a:gd name="connsiteX177" fmla="*/ 1880439 w 4008228"/>
                <a:gd name="connsiteY177" fmla="*/ 4714266 h 5548701"/>
                <a:gd name="connsiteX178" fmla="*/ 1874976 w 4008228"/>
                <a:gd name="connsiteY178" fmla="*/ 4726348 h 5548701"/>
                <a:gd name="connsiteX179" fmla="*/ 1886814 w 4008228"/>
                <a:gd name="connsiteY179" fmla="*/ 4729137 h 5548701"/>
                <a:gd name="connsiteX180" fmla="*/ 1911403 w 4008228"/>
                <a:gd name="connsiteY180" fmla="*/ 4765386 h 5548701"/>
                <a:gd name="connsiteX181" fmla="*/ 1944188 w 4008228"/>
                <a:gd name="connsiteY181" fmla="*/ 4783976 h 5548701"/>
                <a:gd name="connsiteX182" fmla="*/ 1942366 w 4008228"/>
                <a:gd name="connsiteY182" fmla="*/ 4806283 h 5548701"/>
                <a:gd name="connsiteX183" fmla="*/ 1965369 w 4008228"/>
                <a:gd name="connsiteY183" fmla="*/ 4849738 h 5548701"/>
                <a:gd name="connsiteX184" fmla="*/ 1997919 w 4008228"/>
                <a:gd name="connsiteY184" fmla="*/ 4851827 h 5548701"/>
                <a:gd name="connsiteX185" fmla="*/ 2058025 w 4008228"/>
                <a:gd name="connsiteY185" fmla="*/ 4830450 h 5548701"/>
                <a:gd name="connsiteX186" fmla="*/ 2153649 w 4008228"/>
                <a:gd name="connsiteY186" fmla="*/ 4863910 h 5548701"/>
                <a:gd name="connsiteX187" fmla="*/ 2186433 w 4008228"/>
                <a:gd name="connsiteY187" fmla="*/ 4963364 h 5548701"/>
                <a:gd name="connsiteX188" fmla="*/ 2386787 w 4008228"/>
                <a:gd name="connsiteY188" fmla="*/ 5174353 h 5548701"/>
                <a:gd name="connsiteX189" fmla="*/ 2560730 w 4008228"/>
                <a:gd name="connsiteY189" fmla="*/ 5239416 h 5548701"/>
                <a:gd name="connsiteX190" fmla="*/ 2702849 w 4008228"/>
                <a:gd name="connsiteY190" fmla="*/ 5188594 h 5548701"/>
                <a:gd name="connsiteX191" fmla="*/ 2821189 w 4008228"/>
                <a:gd name="connsiteY191" fmla="*/ 5291466 h 5548701"/>
                <a:gd name="connsiteX192" fmla="*/ 2958705 w 4008228"/>
                <a:gd name="connsiteY192" fmla="*/ 5242204 h 5548701"/>
                <a:gd name="connsiteX193" fmla="*/ 3220075 w 4008228"/>
                <a:gd name="connsiteY193" fmla="*/ 5432745 h 5548701"/>
                <a:gd name="connsiteX194" fmla="*/ 3442059 w 4008228"/>
                <a:gd name="connsiteY194" fmla="*/ 5548701 h 5548701"/>
                <a:gd name="connsiteX195" fmla="*/ 3593461 w 4008228"/>
                <a:gd name="connsiteY195" fmla="*/ 5386271 h 5548701"/>
                <a:gd name="connsiteX196" fmla="*/ 3788350 w 4008228"/>
                <a:gd name="connsiteY196" fmla="*/ 4829519 h 5548701"/>
                <a:gd name="connsiteX197" fmla="*/ 3955918 w 4008228"/>
                <a:gd name="connsiteY197" fmla="*/ 4653849 h 5548701"/>
                <a:gd name="connsiteX198" fmla="*/ 3909952 w 4008228"/>
                <a:gd name="connsiteY198" fmla="*/ 4539470 h 5548701"/>
                <a:gd name="connsiteX199" fmla="*/ 3976115 w 4008228"/>
                <a:gd name="connsiteY199" fmla="*/ 4444080 h 5548701"/>
                <a:gd name="connsiteX200" fmla="*/ 4008228 w 4008228"/>
                <a:gd name="connsiteY200" fmla="*/ 4263863 h 5548701"/>
                <a:gd name="connsiteX201" fmla="*/ 3933342 w 4008228"/>
                <a:gd name="connsiteY201" fmla="*/ 4238265 h 5548701"/>
                <a:gd name="connsiteX202" fmla="*/ 3900365 w 4008228"/>
                <a:gd name="connsiteY202" fmla="*/ 3830764 h 5548701"/>
                <a:gd name="connsiteX203" fmla="*/ 3800772 w 4008228"/>
                <a:gd name="connsiteY203" fmla="*/ 3560835 h 5548701"/>
                <a:gd name="connsiteX204" fmla="*/ 3997144 w 4008228"/>
                <a:gd name="connsiteY204" fmla="*/ 3351372 h 5548701"/>
                <a:gd name="connsiteX205" fmla="*/ 3446427 w 4008228"/>
                <a:gd name="connsiteY205" fmla="*/ 2666457 h 5548701"/>
                <a:gd name="connsiteX206" fmla="*/ 2853575 w 4008228"/>
                <a:gd name="connsiteY206" fmla="*/ 2676506 h 5548701"/>
                <a:gd name="connsiteX207" fmla="*/ 2572221 w 4008228"/>
                <a:gd name="connsiteY207" fmla="*/ 2475539 h 5548701"/>
                <a:gd name="connsiteX208" fmla="*/ 2793285 w 4008228"/>
                <a:gd name="connsiteY208" fmla="*/ 2274572 h 5548701"/>
                <a:gd name="connsiteX209" fmla="*/ 2873671 w 4008228"/>
                <a:gd name="connsiteY209" fmla="*/ 2013314 h 5548701"/>
                <a:gd name="connsiteX210" fmla="*/ 3144977 w 4008228"/>
                <a:gd name="connsiteY210" fmla="*/ 1782202 h 5548701"/>
                <a:gd name="connsiteX211" fmla="*/ 2984203 w 4008228"/>
                <a:gd name="connsiteY211" fmla="*/ 1330027 h 5548701"/>
                <a:gd name="connsiteX212" fmla="*/ 3165074 w 4008228"/>
                <a:gd name="connsiteY212" fmla="*/ 1108963 h 5548701"/>
                <a:gd name="connsiteX213" fmla="*/ 3438708 w 4008228"/>
                <a:gd name="connsiteY213" fmla="*/ 708324 h 5548701"/>
                <a:gd name="connsiteX214" fmla="*/ 3377270 w 4008228"/>
                <a:gd name="connsiteY214" fmla="*/ 563993 h 5548701"/>
                <a:gd name="connsiteX215" fmla="*/ 3316598 w 4008228"/>
                <a:gd name="connsiteY215" fmla="*/ 440404 h 5548701"/>
                <a:gd name="connsiteX216" fmla="*/ 3332784 w 4008228"/>
                <a:gd name="connsiteY216" fmla="*/ 263417 h 5548701"/>
                <a:gd name="connsiteX217" fmla="*/ 3106192 w 4008228"/>
                <a:gd name="connsiteY217" fmla="*/ 128907 h 5548701"/>
                <a:gd name="connsiteX218" fmla="*/ 3124462 w 4008228"/>
                <a:gd name="connsiteY218" fmla="*/ 12400 h 5548701"/>
                <a:gd name="connsiteX219" fmla="*/ 3020642 w 4008228"/>
                <a:gd name="connsiteY219" fmla="*/ 1477 h 5548701"/>
                <a:gd name="connsiteX220" fmla="*/ 2958526 w 4008228"/>
                <a:gd name="connsiteY220" fmla="*/ 38129 h 5548701"/>
                <a:gd name="connsiteX221" fmla="*/ 2965150 w 4008228"/>
                <a:gd name="connsiteY221" fmla="*/ 223300 h 5548701"/>
                <a:gd name="connsiteX222" fmla="*/ 2780177 w 4008228"/>
                <a:gd name="connsiteY222" fmla="*/ 305894 h 5548701"/>
                <a:gd name="connsiteX223" fmla="*/ 2762617 w 4008228"/>
                <a:gd name="connsiteY223" fmla="*/ 448814 h 5548701"/>
                <a:gd name="connsiteX0" fmla="*/ 2762617 w 4008228"/>
                <a:gd name="connsiteY0" fmla="*/ 448814 h 5548701"/>
                <a:gd name="connsiteX1" fmla="*/ 2424105 w 4008228"/>
                <a:gd name="connsiteY1" fmla="*/ 558395 h 5548701"/>
                <a:gd name="connsiteX2" fmla="*/ 2293527 w 4008228"/>
                <a:gd name="connsiteY2" fmla="*/ 545493 h 5548701"/>
                <a:gd name="connsiteX3" fmla="*/ 2241444 w 4008228"/>
                <a:gd name="connsiteY3" fmla="*/ 716503 h 5548701"/>
                <a:gd name="connsiteX4" fmla="*/ 2040286 w 4008228"/>
                <a:gd name="connsiteY4" fmla="*/ 792017 h 5548701"/>
                <a:gd name="connsiteX5" fmla="*/ 1996355 w 4008228"/>
                <a:gd name="connsiteY5" fmla="*/ 709423 h 5548701"/>
                <a:gd name="connsiteX6" fmla="*/ 1883059 w 4008228"/>
                <a:gd name="connsiteY6" fmla="*/ 810896 h 5548701"/>
                <a:gd name="connsiteX7" fmla="*/ 1700399 w 4008228"/>
                <a:gd name="connsiteY7" fmla="*/ 820335 h 5548701"/>
                <a:gd name="connsiteX8" fmla="*/ 1591727 w 4008228"/>
                <a:gd name="connsiteY8" fmla="*/ 910008 h 5548701"/>
                <a:gd name="connsiteX9" fmla="*/ 1478186 w 4008228"/>
                <a:gd name="connsiteY9" fmla="*/ 938674 h 5548701"/>
                <a:gd name="connsiteX10" fmla="*/ 1392881 w 4008228"/>
                <a:gd name="connsiteY10" fmla="*/ 1179028 h 5548701"/>
                <a:gd name="connsiteX11" fmla="*/ 1249527 w 4008228"/>
                <a:gd name="connsiteY11" fmla="*/ 1112953 h 5548701"/>
                <a:gd name="connsiteX12" fmla="*/ 1184787 w 4008228"/>
                <a:gd name="connsiteY12" fmla="*/ 1226224 h 5548701"/>
                <a:gd name="connsiteX13" fmla="*/ 1214845 w 4008228"/>
                <a:gd name="connsiteY13" fmla="*/ 1445687 h 5548701"/>
                <a:gd name="connsiteX14" fmla="*/ 1062243 w 4008228"/>
                <a:gd name="connsiteY14" fmla="*/ 1497603 h 5548701"/>
                <a:gd name="connsiteX15" fmla="*/ 1018312 w 4008228"/>
                <a:gd name="connsiteY15" fmla="*/ 1415010 h 5548701"/>
                <a:gd name="connsiteX16" fmla="*/ 932762 w 4008228"/>
                <a:gd name="connsiteY16" fmla="*/ 1436248 h 5548701"/>
                <a:gd name="connsiteX17" fmla="*/ 902682 w 4008228"/>
                <a:gd name="connsiteY17" fmla="*/ 1355452 h 5548701"/>
                <a:gd name="connsiteX18" fmla="*/ 646054 w 4008228"/>
                <a:gd name="connsiteY18" fmla="*/ 1443327 h 5548701"/>
                <a:gd name="connsiteX19" fmla="*/ 553567 w 4008228"/>
                <a:gd name="connsiteY19" fmla="*/ 1318257 h 5548701"/>
                <a:gd name="connsiteX20" fmla="*/ 528134 w 4008228"/>
                <a:gd name="connsiteY20" fmla="*/ 1490524 h 5548701"/>
                <a:gd name="connsiteX21" fmla="*/ 384780 w 4008228"/>
                <a:gd name="connsiteY21" fmla="*/ 1490524 h 5548701"/>
                <a:gd name="connsiteX22" fmla="*/ 289981 w 4008228"/>
                <a:gd name="connsiteY22" fmla="*/ 1625034 h 5548701"/>
                <a:gd name="connsiteX23" fmla="*/ 132783 w 4008228"/>
                <a:gd name="connsiteY23" fmla="*/ 1704252 h 5548701"/>
                <a:gd name="connsiteX24" fmla="*/ 137379 w 4008228"/>
                <a:gd name="connsiteY24" fmla="*/ 1825618 h 5548701"/>
                <a:gd name="connsiteX25" fmla="*/ 33332 w 4008228"/>
                <a:gd name="connsiteY25" fmla="*/ 1927091 h 5548701"/>
                <a:gd name="connsiteX26" fmla="*/ 6257 w 4008228"/>
                <a:gd name="connsiteY26" fmla="*/ 2273583 h 5548701"/>
                <a:gd name="connsiteX27" fmla="*/ 63390 w 4008228"/>
                <a:gd name="connsiteY27" fmla="*/ 2443891 h 5548701"/>
                <a:gd name="connsiteX28" fmla="*/ 125819 w 4008228"/>
                <a:gd name="connsiteY28" fmla="*/ 2469849 h 5548701"/>
                <a:gd name="connsiteX29" fmla="*/ 169750 w 4008228"/>
                <a:gd name="connsiteY29" fmla="*/ 2613798 h 5548701"/>
                <a:gd name="connsiteX30" fmla="*/ 358836 w 4008228"/>
                <a:gd name="connsiteY30" fmla="*/ 2804548 h 5548701"/>
                <a:gd name="connsiteX31" fmla="*/ 521198 w 4008228"/>
                <a:gd name="connsiteY31" fmla="*/ 2892257 h 5548701"/>
                <a:gd name="connsiteX32" fmla="*/ 598137 w 4008228"/>
                <a:gd name="connsiteY32" fmla="*/ 3135838 h 5548701"/>
                <a:gd name="connsiteX33" fmla="*/ 424087 w 4008228"/>
                <a:gd name="connsiteY33" fmla="*/ 3331184 h 5548701"/>
                <a:gd name="connsiteX34" fmla="*/ 292409 w 4008228"/>
                <a:gd name="connsiteY34" fmla="*/ 3556346 h 5548701"/>
                <a:gd name="connsiteX35" fmla="*/ 293251 w 4008228"/>
                <a:gd name="connsiteY35" fmla="*/ 3670361 h 5548701"/>
                <a:gd name="connsiteX36" fmla="*/ 335069 w 4008228"/>
                <a:gd name="connsiteY36" fmla="*/ 3679847 h 5548701"/>
                <a:gd name="connsiteX37" fmla="*/ 355879 w 4008228"/>
                <a:gd name="connsiteY37" fmla="*/ 3689581 h 5548701"/>
                <a:gd name="connsiteX38" fmla="*/ 379289 w 4008228"/>
                <a:gd name="connsiteY38" fmla="*/ 3682502 h 5548701"/>
                <a:gd name="connsiteX39" fmla="*/ 414839 w 4008228"/>
                <a:gd name="connsiteY39" fmla="*/ 3702855 h 5548701"/>
                <a:gd name="connsiteX40" fmla="*/ 446920 w 4008228"/>
                <a:gd name="connsiteY40" fmla="*/ 3695776 h 5548701"/>
                <a:gd name="connsiteX41" fmla="*/ 493741 w 4008228"/>
                <a:gd name="connsiteY41" fmla="*/ 3732943 h 5548701"/>
                <a:gd name="connsiteX42" fmla="*/ 522354 w 4008228"/>
                <a:gd name="connsiteY42" fmla="*/ 3724094 h 5548701"/>
                <a:gd name="connsiteX43" fmla="*/ 532759 w 4008228"/>
                <a:gd name="connsiteY43" fmla="*/ 3741792 h 5548701"/>
                <a:gd name="connsiteX44" fmla="*/ 569175 w 4008228"/>
                <a:gd name="connsiteY44" fmla="*/ 3717014 h 5548701"/>
                <a:gd name="connsiteX45" fmla="*/ 592586 w 4008228"/>
                <a:gd name="connsiteY45" fmla="*/ 3720554 h 5548701"/>
                <a:gd name="connsiteX46" fmla="*/ 610247 w 4008228"/>
                <a:gd name="connsiteY46" fmla="*/ 3714362 h 5548701"/>
                <a:gd name="connsiteX47" fmla="*/ 638542 w 4008228"/>
                <a:gd name="connsiteY47" fmla="*/ 3764424 h 5548701"/>
                <a:gd name="connsiteX48" fmla="*/ 654147 w 4008228"/>
                <a:gd name="connsiteY48" fmla="*/ 3775420 h 5548701"/>
                <a:gd name="connsiteX49" fmla="*/ 687095 w 4008228"/>
                <a:gd name="connsiteY49" fmla="*/ 3777190 h 5548701"/>
                <a:gd name="connsiteX50" fmla="*/ 692298 w 4008228"/>
                <a:gd name="connsiteY50" fmla="*/ 3751527 h 5548701"/>
                <a:gd name="connsiteX51" fmla="*/ 707038 w 4008228"/>
                <a:gd name="connsiteY51" fmla="*/ 3744447 h 5548701"/>
                <a:gd name="connsiteX52" fmla="*/ 706171 w 4008228"/>
                <a:gd name="connsiteY52" fmla="*/ 3728519 h 5548701"/>
                <a:gd name="connsiteX53" fmla="*/ 734784 w 4008228"/>
                <a:gd name="connsiteY53" fmla="*/ 3712590 h 5548701"/>
                <a:gd name="connsiteX54" fmla="*/ 751258 w 4008228"/>
                <a:gd name="connsiteY54" fmla="*/ 3718784 h 5548701"/>
                <a:gd name="connsiteX55" fmla="*/ 767732 w 4008228"/>
                <a:gd name="connsiteY55" fmla="*/ 3688697 h 5548701"/>
                <a:gd name="connsiteX56" fmla="*/ 818889 w 4008228"/>
                <a:gd name="connsiteY56" fmla="*/ 3698431 h 5548701"/>
                <a:gd name="connsiteX57" fmla="*/ 834496 w 4008228"/>
                <a:gd name="connsiteY57" fmla="*/ 3730288 h 5548701"/>
                <a:gd name="connsiteX58" fmla="*/ 868311 w 4008228"/>
                <a:gd name="connsiteY58" fmla="*/ 3683387 h 5548701"/>
                <a:gd name="connsiteX59" fmla="*/ 908196 w 4008228"/>
                <a:gd name="connsiteY59" fmla="*/ 3669228 h 5548701"/>
                <a:gd name="connsiteX60" fmla="*/ 934208 w 4008228"/>
                <a:gd name="connsiteY60" fmla="*/ 3674538 h 5548701"/>
                <a:gd name="connsiteX61" fmla="*/ 968890 w 4008228"/>
                <a:gd name="connsiteY61" fmla="*/ 3647105 h 5548701"/>
                <a:gd name="connsiteX62" fmla="*/ 994035 w 4008228"/>
                <a:gd name="connsiteY62" fmla="*/ 3640910 h 5548701"/>
                <a:gd name="connsiteX63" fmla="*/ 1026983 w 4008228"/>
                <a:gd name="connsiteY63" fmla="*/ 3599318 h 5548701"/>
                <a:gd name="connsiteX64" fmla="*/ 1054920 w 4008228"/>
                <a:gd name="connsiteY64" fmla="*/ 3580857 h 5548701"/>
                <a:gd name="connsiteX65" fmla="*/ 1068602 w 4008228"/>
                <a:gd name="connsiteY65" fmla="*/ 3593124 h 5548701"/>
                <a:gd name="connsiteX66" fmla="*/ 1093747 w 4008228"/>
                <a:gd name="connsiteY66" fmla="*/ 3608168 h 5548701"/>
                <a:gd name="connsiteX67" fmla="*/ 1105885 w 4008228"/>
                <a:gd name="connsiteY67" fmla="*/ 3580735 h 5548701"/>
                <a:gd name="connsiteX68" fmla="*/ 1116290 w 4008228"/>
                <a:gd name="connsiteY68" fmla="*/ 3585159 h 5548701"/>
                <a:gd name="connsiteX69" fmla="*/ 1138834 w 4008228"/>
                <a:gd name="connsiteY69" fmla="*/ 3550647 h 5548701"/>
                <a:gd name="connsiteX70" fmla="*/ 1159643 w 4008228"/>
                <a:gd name="connsiteY70" fmla="*/ 3545337 h 5548701"/>
                <a:gd name="connsiteX71" fmla="*/ 1169181 w 4008228"/>
                <a:gd name="connsiteY71" fmla="*/ 3554187 h 5548701"/>
                <a:gd name="connsiteX72" fmla="*/ 1177851 w 4008228"/>
                <a:gd name="connsiteY72" fmla="*/ 3545337 h 5548701"/>
                <a:gd name="connsiteX73" fmla="*/ 1187389 w 4008228"/>
                <a:gd name="connsiteY73" fmla="*/ 3543568 h 5548701"/>
                <a:gd name="connsiteX74" fmla="*/ 1189990 w 4008228"/>
                <a:gd name="connsiteY74" fmla="*/ 3533833 h 5548701"/>
                <a:gd name="connsiteX75" fmla="*/ 1204730 w 4008228"/>
                <a:gd name="connsiteY75" fmla="*/ 3527639 h 5548701"/>
                <a:gd name="connsiteX76" fmla="*/ 1251551 w 4008228"/>
                <a:gd name="connsiteY76" fmla="*/ 3524099 h 5548701"/>
                <a:gd name="connsiteX77" fmla="*/ 1263690 w 4008228"/>
                <a:gd name="connsiteY77" fmla="*/ 3532948 h 5548701"/>
                <a:gd name="connsiteX78" fmla="*/ 1274095 w 4008228"/>
                <a:gd name="connsiteY78" fmla="*/ 3522329 h 5548701"/>
                <a:gd name="connsiteX79" fmla="*/ 1278430 w 4008228"/>
                <a:gd name="connsiteY79" fmla="*/ 3501976 h 5548701"/>
                <a:gd name="connsiteX80" fmla="*/ 1273228 w 4008228"/>
                <a:gd name="connsiteY80" fmla="*/ 3489587 h 5548701"/>
                <a:gd name="connsiteX81" fmla="*/ 1289702 w 4008228"/>
                <a:gd name="connsiteY81" fmla="*/ 3474543 h 5548701"/>
                <a:gd name="connsiteX82" fmla="*/ 1300974 w 4008228"/>
                <a:gd name="connsiteY82" fmla="*/ 3476313 h 5548701"/>
                <a:gd name="connsiteX83" fmla="*/ 1300974 w 4008228"/>
                <a:gd name="connsiteY83" fmla="*/ 3499321 h 5548701"/>
                <a:gd name="connsiteX84" fmla="*/ 1315714 w 4008228"/>
                <a:gd name="connsiteY84" fmla="*/ 3489587 h 5548701"/>
                <a:gd name="connsiteX85" fmla="*/ 1327853 w 4008228"/>
                <a:gd name="connsiteY85" fmla="*/ 3486932 h 5548701"/>
                <a:gd name="connsiteX86" fmla="*/ 1350396 w 4008228"/>
                <a:gd name="connsiteY86" fmla="*/ 3479852 h 5548701"/>
                <a:gd name="connsiteX87" fmla="*/ 1374674 w 4008228"/>
                <a:gd name="connsiteY87" fmla="*/ 3482507 h 5548701"/>
                <a:gd name="connsiteX88" fmla="*/ 1368604 w 4008228"/>
                <a:gd name="connsiteY88" fmla="*/ 3494011 h 5548701"/>
                <a:gd name="connsiteX89" fmla="*/ 1369472 w 4008228"/>
                <a:gd name="connsiteY89" fmla="*/ 3517020 h 5548701"/>
                <a:gd name="connsiteX90" fmla="*/ 1392882 w 4008228"/>
                <a:gd name="connsiteY90" fmla="*/ 3492241 h 5548701"/>
                <a:gd name="connsiteX91" fmla="*/ 1416293 w 4008228"/>
                <a:gd name="connsiteY91" fmla="*/ 3491357 h 5548701"/>
                <a:gd name="connsiteX92" fmla="*/ 1442779 w 4008228"/>
                <a:gd name="connsiteY92" fmla="*/ 3466701 h 5548701"/>
                <a:gd name="connsiteX93" fmla="*/ 1499530 w 4008228"/>
                <a:gd name="connsiteY93" fmla="*/ 3501976 h 5548701"/>
                <a:gd name="connsiteX94" fmla="*/ 1544618 w 4008228"/>
                <a:gd name="connsiteY94" fmla="*/ 3581620 h 5548701"/>
                <a:gd name="connsiteX95" fmla="*/ 1551554 w 4008228"/>
                <a:gd name="connsiteY95" fmla="*/ 3574540 h 5548701"/>
                <a:gd name="connsiteX96" fmla="*/ 1567161 w 4008228"/>
                <a:gd name="connsiteY96" fmla="*/ 3575426 h 5548701"/>
                <a:gd name="connsiteX97" fmla="*/ 1578433 w 4008228"/>
                <a:gd name="connsiteY97" fmla="*/ 3586929 h 5548701"/>
                <a:gd name="connsiteX98" fmla="*/ 1613115 w 4008228"/>
                <a:gd name="connsiteY98" fmla="*/ 3594009 h 5548701"/>
                <a:gd name="connsiteX99" fmla="*/ 1653867 w 4008228"/>
                <a:gd name="connsiteY99" fmla="*/ 3578080 h 5548701"/>
                <a:gd name="connsiteX100" fmla="*/ 1694619 w 4008228"/>
                <a:gd name="connsiteY100" fmla="*/ 3586929 h 5548701"/>
                <a:gd name="connsiteX101" fmla="*/ 1693752 w 4008228"/>
                <a:gd name="connsiteY101" fmla="*/ 3627636 h 5548701"/>
                <a:gd name="connsiteX102" fmla="*/ 1721498 w 4008228"/>
                <a:gd name="connsiteY102" fmla="*/ 3656839 h 5548701"/>
                <a:gd name="connsiteX103" fmla="*/ 1761383 w 4008228"/>
                <a:gd name="connsiteY103" fmla="*/ 3656839 h 5548701"/>
                <a:gd name="connsiteX104" fmla="*/ 1760429 w 4008228"/>
                <a:gd name="connsiteY104" fmla="*/ 3685379 h 5548701"/>
                <a:gd name="connsiteX105" fmla="*/ 1778441 w 4008228"/>
                <a:gd name="connsiteY105" fmla="*/ 3689061 h 5548701"/>
                <a:gd name="connsiteX106" fmla="*/ 1800298 w 4008228"/>
                <a:gd name="connsiteY106" fmla="*/ 3684413 h 5548701"/>
                <a:gd name="connsiteX107" fmla="*/ 1813047 w 4008228"/>
                <a:gd name="connsiteY107" fmla="*/ 3669542 h 5548701"/>
                <a:gd name="connsiteX108" fmla="*/ 1833083 w 4008228"/>
                <a:gd name="connsiteY108" fmla="*/ 3667683 h 5548701"/>
                <a:gd name="connsiteX109" fmla="*/ 1855684 w 4008228"/>
                <a:gd name="connsiteY109" fmla="*/ 3637806 h 5548701"/>
                <a:gd name="connsiteX110" fmla="*/ 1862226 w 4008228"/>
                <a:gd name="connsiteY110" fmla="*/ 3644447 h 5548701"/>
                <a:gd name="connsiteX111" fmla="*/ 1853117 w 4008228"/>
                <a:gd name="connsiteY111" fmla="*/ 3669542 h 5548701"/>
                <a:gd name="connsiteX112" fmla="*/ 1870421 w 4008228"/>
                <a:gd name="connsiteY112" fmla="*/ 3712298 h 5548701"/>
                <a:gd name="connsiteX113" fmla="*/ 1874064 w 4008228"/>
                <a:gd name="connsiteY113" fmla="*/ 3742970 h 5548701"/>
                <a:gd name="connsiteX114" fmla="*/ 1873154 w 4008228"/>
                <a:gd name="connsiteY114" fmla="*/ 3769925 h 5548701"/>
                <a:gd name="connsiteX115" fmla="*/ 1893189 w 4008228"/>
                <a:gd name="connsiteY115" fmla="*/ 3781078 h 5548701"/>
                <a:gd name="connsiteX116" fmla="*/ 1911403 w 4008228"/>
                <a:gd name="connsiteY116" fmla="*/ 3782937 h 5548701"/>
                <a:gd name="connsiteX117" fmla="*/ 1913224 w 4008228"/>
                <a:gd name="connsiteY117" fmla="*/ 3799668 h 5548701"/>
                <a:gd name="connsiteX118" fmla="*/ 1923242 w 4008228"/>
                <a:gd name="connsiteY118" fmla="*/ 3816398 h 5548701"/>
                <a:gd name="connsiteX119" fmla="*/ 1921420 w 4008228"/>
                <a:gd name="connsiteY119" fmla="*/ 3828481 h 5548701"/>
                <a:gd name="connsiteX120" fmla="*/ 1909581 w 4008228"/>
                <a:gd name="connsiteY120" fmla="*/ 3831270 h 5548701"/>
                <a:gd name="connsiteX121" fmla="*/ 1906849 w 4008228"/>
                <a:gd name="connsiteY121" fmla="*/ 3821975 h 5548701"/>
                <a:gd name="connsiteX122" fmla="*/ 1894100 w 4008228"/>
                <a:gd name="connsiteY122" fmla="*/ 3826622 h 5548701"/>
                <a:gd name="connsiteX123" fmla="*/ 1890457 w 4008228"/>
                <a:gd name="connsiteY123" fmla="*/ 3846141 h 5548701"/>
                <a:gd name="connsiteX124" fmla="*/ 1878618 w 4008228"/>
                <a:gd name="connsiteY124" fmla="*/ 3858224 h 5548701"/>
                <a:gd name="connsiteX125" fmla="*/ 1885903 w 4008228"/>
                <a:gd name="connsiteY125" fmla="*/ 3884249 h 5548701"/>
                <a:gd name="connsiteX126" fmla="*/ 1875886 w 4008228"/>
                <a:gd name="connsiteY126" fmla="*/ 3924216 h 5548701"/>
                <a:gd name="connsiteX127" fmla="*/ 1895010 w 4008228"/>
                <a:gd name="connsiteY127" fmla="*/ 3936299 h 5548701"/>
                <a:gd name="connsiteX128" fmla="*/ 1912314 w 4008228"/>
                <a:gd name="connsiteY128" fmla="*/ 3958606 h 5548701"/>
                <a:gd name="connsiteX129" fmla="*/ 1907760 w 4008228"/>
                <a:gd name="connsiteY129" fmla="*/ 3967901 h 5548701"/>
                <a:gd name="connsiteX130" fmla="*/ 1909581 w 4008228"/>
                <a:gd name="connsiteY130" fmla="*/ 3979055 h 5548701"/>
                <a:gd name="connsiteX131" fmla="*/ 1884992 w 4008228"/>
                <a:gd name="connsiteY131" fmla="*/ 3993927 h 5548701"/>
                <a:gd name="connsiteX132" fmla="*/ 1879528 w 4008228"/>
                <a:gd name="connsiteY132" fmla="*/ 4009728 h 5548701"/>
                <a:gd name="connsiteX133" fmla="*/ 1809404 w 4008228"/>
                <a:gd name="connsiteY133" fmla="*/ 4037612 h 5548701"/>
                <a:gd name="connsiteX134" fmla="*/ 1823065 w 4008228"/>
                <a:gd name="connsiteY134" fmla="*/ 4052483 h 5548701"/>
                <a:gd name="connsiteX135" fmla="*/ 1815780 w 4008228"/>
                <a:gd name="connsiteY135" fmla="*/ 4067355 h 5548701"/>
                <a:gd name="connsiteX136" fmla="*/ 1833083 w 4008228"/>
                <a:gd name="connsiteY136" fmla="*/ 4098957 h 5548701"/>
                <a:gd name="connsiteX137" fmla="*/ 1851297 w 4008228"/>
                <a:gd name="connsiteY137" fmla="*/ 4098957 h 5548701"/>
                <a:gd name="connsiteX138" fmla="*/ 1872243 w 4008228"/>
                <a:gd name="connsiteY138" fmla="*/ 4117546 h 5548701"/>
                <a:gd name="connsiteX139" fmla="*/ 1884082 w 4008228"/>
                <a:gd name="connsiteY139" fmla="*/ 4126841 h 5548701"/>
                <a:gd name="connsiteX140" fmla="*/ 1895921 w 4008228"/>
                <a:gd name="connsiteY140" fmla="*/ 4175173 h 5548701"/>
                <a:gd name="connsiteX141" fmla="*/ 1881349 w 4008228"/>
                <a:gd name="connsiteY141" fmla="*/ 4193762 h 5548701"/>
                <a:gd name="connsiteX142" fmla="*/ 1896832 w 4008228"/>
                <a:gd name="connsiteY142" fmla="*/ 4199339 h 5548701"/>
                <a:gd name="connsiteX143" fmla="*/ 1902296 w 4008228"/>
                <a:gd name="connsiteY143" fmla="*/ 4209564 h 5548701"/>
                <a:gd name="connsiteX144" fmla="*/ 1948742 w 4008228"/>
                <a:gd name="connsiteY144" fmla="*/ 4229082 h 5548701"/>
                <a:gd name="connsiteX145" fmla="*/ 1986991 w 4008228"/>
                <a:gd name="connsiteY145" fmla="*/ 4230941 h 5548701"/>
                <a:gd name="connsiteX146" fmla="*/ 1997008 w 4008228"/>
                <a:gd name="connsiteY146" fmla="*/ 4243954 h 5548701"/>
                <a:gd name="connsiteX147" fmla="*/ 2015222 w 4008228"/>
                <a:gd name="connsiteY147" fmla="*/ 4250460 h 5548701"/>
                <a:gd name="connsiteX148" fmla="*/ 2017044 w 4008228"/>
                <a:gd name="connsiteY148" fmla="*/ 4276485 h 5548701"/>
                <a:gd name="connsiteX149" fmla="*/ 2069313 w 4008228"/>
                <a:gd name="connsiteY149" fmla="*/ 4257313 h 5548701"/>
                <a:gd name="connsiteX150" fmla="*/ 2062579 w 4008228"/>
                <a:gd name="connsiteY150" fmla="*/ 4282062 h 5548701"/>
                <a:gd name="connsiteX151" fmla="*/ 2075328 w 4008228"/>
                <a:gd name="connsiteY151" fmla="*/ 4304369 h 5548701"/>
                <a:gd name="connsiteX152" fmla="*/ 2056204 w 4008228"/>
                <a:gd name="connsiteY152" fmla="*/ 4313664 h 5548701"/>
                <a:gd name="connsiteX153" fmla="*/ 2068043 w 4008228"/>
                <a:gd name="connsiteY153" fmla="*/ 4321100 h 5548701"/>
                <a:gd name="connsiteX154" fmla="*/ 2078061 w 4008228"/>
                <a:gd name="connsiteY154" fmla="*/ 4341548 h 5548701"/>
                <a:gd name="connsiteX155" fmla="*/ 2064400 w 4008228"/>
                <a:gd name="connsiteY155" fmla="*/ 4361067 h 5548701"/>
                <a:gd name="connsiteX156" fmla="*/ 2056204 w 4008228"/>
                <a:gd name="connsiteY156" fmla="*/ 4380586 h 5548701"/>
                <a:gd name="connsiteX157" fmla="*/ 2033436 w 4008228"/>
                <a:gd name="connsiteY157" fmla="*/ 4400105 h 5548701"/>
                <a:gd name="connsiteX158" fmla="*/ 2037990 w 4008228"/>
                <a:gd name="connsiteY158" fmla="*/ 4411258 h 5548701"/>
                <a:gd name="connsiteX159" fmla="*/ 2053472 w 4008228"/>
                <a:gd name="connsiteY159" fmla="*/ 4401034 h 5548701"/>
                <a:gd name="connsiteX160" fmla="*/ 2052561 w 4008228"/>
                <a:gd name="connsiteY160" fmla="*/ 4432636 h 5548701"/>
                <a:gd name="connsiteX161" fmla="*/ 2033436 w 4008228"/>
                <a:gd name="connsiteY161" fmla="*/ 4438213 h 5548701"/>
                <a:gd name="connsiteX162" fmla="*/ 2042543 w 4008228"/>
                <a:gd name="connsiteY162" fmla="*/ 4480040 h 5548701"/>
                <a:gd name="connsiteX163" fmla="*/ 2017044 w 4008228"/>
                <a:gd name="connsiteY163" fmla="*/ 4512571 h 5548701"/>
                <a:gd name="connsiteX164" fmla="*/ 2007937 w 4008228"/>
                <a:gd name="connsiteY164" fmla="*/ 4507923 h 5548701"/>
                <a:gd name="connsiteX165" fmla="*/ 2001562 w 4008228"/>
                <a:gd name="connsiteY165" fmla="*/ 4520936 h 5548701"/>
                <a:gd name="connsiteX166" fmla="*/ 1984259 w 4008228"/>
                <a:gd name="connsiteY166" fmla="*/ 4509783 h 5548701"/>
                <a:gd name="connsiteX167" fmla="*/ 1950563 w 4008228"/>
                <a:gd name="connsiteY167" fmla="*/ 4519077 h 5548701"/>
                <a:gd name="connsiteX168" fmla="*/ 1963313 w 4008228"/>
                <a:gd name="connsiteY168" fmla="*/ 4536737 h 5548701"/>
                <a:gd name="connsiteX169" fmla="*/ 1934170 w 4008228"/>
                <a:gd name="connsiteY169" fmla="*/ 4572057 h 5548701"/>
                <a:gd name="connsiteX170" fmla="*/ 1926885 w 4008228"/>
                <a:gd name="connsiteY170" fmla="*/ 4600870 h 5548701"/>
                <a:gd name="connsiteX171" fmla="*/ 1898653 w 4008228"/>
                <a:gd name="connsiteY171" fmla="*/ 4582281 h 5548701"/>
                <a:gd name="connsiteX172" fmla="*/ 1865868 w 4008228"/>
                <a:gd name="connsiteY172" fmla="*/ 4631543 h 5548701"/>
                <a:gd name="connsiteX173" fmla="*/ 1869511 w 4008228"/>
                <a:gd name="connsiteY173" fmla="*/ 4645485 h 5548701"/>
                <a:gd name="connsiteX174" fmla="*/ 1869511 w 4008228"/>
                <a:gd name="connsiteY174" fmla="*/ 4657568 h 5548701"/>
                <a:gd name="connsiteX175" fmla="*/ 1884992 w 4008228"/>
                <a:gd name="connsiteY175" fmla="*/ 4678016 h 5548701"/>
                <a:gd name="connsiteX176" fmla="*/ 1876796 w 4008228"/>
                <a:gd name="connsiteY176" fmla="*/ 4700324 h 5548701"/>
                <a:gd name="connsiteX177" fmla="*/ 1880439 w 4008228"/>
                <a:gd name="connsiteY177" fmla="*/ 4714266 h 5548701"/>
                <a:gd name="connsiteX178" fmla="*/ 1874976 w 4008228"/>
                <a:gd name="connsiteY178" fmla="*/ 4726348 h 5548701"/>
                <a:gd name="connsiteX179" fmla="*/ 1886814 w 4008228"/>
                <a:gd name="connsiteY179" fmla="*/ 4729137 h 5548701"/>
                <a:gd name="connsiteX180" fmla="*/ 1911403 w 4008228"/>
                <a:gd name="connsiteY180" fmla="*/ 4765386 h 5548701"/>
                <a:gd name="connsiteX181" fmla="*/ 1944188 w 4008228"/>
                <a:gd name="connsiteY181" fmla="*/ 4783976 h 5548701"/>
                <a:gd name="connsiteX182" fmla="*/ 1942366 w 4008228"/>
                <a:gd name="connsiteY182" fmla="*/ 4806283 h 5548701"/>
                <a:gd name="connsiteX183" fmla="*/ 1965369 w 4008228"/>
                <a:gd name="connsiteY183" fmla="*/ 4849738 h 5548701"/>
                <a:gd name="connsiteX184" fmla="*/ 1997919 w 4008228"/>
                <a:gd name="connsiteY184" fmla="*/ 4851827 h 5548701"/>
                <a:gd name="connsiteX185" fmla="*/ 2058025 w 4008228"/>
                <a:gd name="connsiteY185" fmla="*/ 4830450 h 5548701"/>
                <a:gd name="connsiteX186" fmla="*/ 2153649 w 4008228"/>
                <a:gd name="connsiteY186" fmla="*/ 4863910 h 5548701"/>
                <a:gd name="connsiteX187" fmla="*/ 2186433 w 4008228"/>
                <a:gd name="connsiteY187" fmla="*/ 4963364 h 5548701"/>
                <a:gd name="connsiteX188" fmla="*/ 2386787 w 4008228"/>
                <a:gd name="connsiteY188" fmla="*/ 5174353 h 5548701"/>
                <a:gd name="connsiteX189" fmla="*/ 2560730 w 4008228"/>
                <a:gd name="connsiteY189" fmla="*/ 5239416 h 5548701"/>
                <a:gd name="connsiteX190" fmla="*/ 2702849 w 4008228"/>
                <a:gd name="connsiteY190" fmla="*/ 5188594 h 5548701"/>
                <a:gd name="connsiteX191" fmla="*/ 2821189 w 4008228"/>
                <a:gd name="connsiteY191" fmla="*/ 5291466 h 5548701"/>
                <a:gd name="connsiteX192" fmla="*/ 2958705 w 4008228"/>
                <a:gd name="connsiteY192" fmla="*/ 5242204 h 5548701"/>
                <a:gd name="connsiteX193" fmla="*/ 3220075 w 4008228"/>
                <a:gd name="connsiteY193" fmla="*/ 5432745 h 5548701"/>
                <a:gd name="connsiteX194" fmla="*/ 3442059 w 4008228"/>
                <a:gd name="connsiteY194" fmla="*/ 5548701 h 5548701"/>
                <a:gd name="connsiteX195" fmla="*/ 3593461 w 4008228"/>
                <a:gd name="connsiteY195" fmla="*/ 5386271 h 5548701"/>
                <a:gd name="connsiteX196" fmla="*/ 3788350 w 4008228"/>
                <a:gd name="connsiteY196" fmla="*/ 4829519 h 5548701"/>
                <a:gd name="connsiteX197" fmla="*/ 3955918 w 4008228"/>
                <a:gd name="connsiteY197" fmla="*/ 4653849 h 5548701"/>
                <a:gd name="connsiteX198" fmla="*/ 3909952 w 4008228"/>
                <a:gd name="connsiteY198" fmla="*/ 4539470 h 5548701"/>
                <a:gd name="connsiteX199" fmla="*/ 3976115 w 4008228"/>
                <a:gd name="connsiteY199" fmla="*/ 4444080 h 5548701"/>
                <a:gd name="connsiteX200" fmla="*/ 4008228 w 4008228"/>
                <a:gd name="connsiteY200" fmla="*/ 4263863 h 5548701"/>
                <a:gd name="connsiteX201" fmla="*/ 3933342 w 4008228"/>
                <a:gd name="connsiteY201" fmla="*/ 4238265 h 5548701"/>
                <a:gd name="connsiteX202" fmla="*/ 3900365 w 4008228"/>
                <a:gd name="connsiteY202" fmla="*/ 3830764 h 5548701"/>
                <a:gd name="connsiteX203" fmla="*/ 3800772 w 4008228"/>
                <a:gd name="connsiteY203" fmla="*/ 3560835 h 5548701"/>
                <a:gd name="connsiteX204" fmla="*/ 3997144 w 4008228"/>
                <a:gd name="connsiteY204" fmla="*/ 3351372 h 5548701"/>
                <a:gd name="connsiteX205" fmla="*/ 3798042 w 4008228"/>
                <a:gd name="connsiteY205" fmla="*/ 2977734 h 5548701"/>
                <a:gd name="connsiteX206" fmla="*/ 3446427 w 4008228"/>
                <a:gd name="connsiteY206" fmla="*/ 2666457 h 5548701"/>
                <a:gd name="connsiteX207" fmla="*/ 2853575 w 4008228"/>
                <a:gd name="connsiteY207" fmla="*/ 2676506 h 5548701"/>
                <a:gd name="connsiteX208" fmla="*/ 2572221 w 4008228"/>
                <a:gd name="connsiteY208" fmla="*/ 2475539 h 5548701"/>
                <a:gd name="connsiteX209" fmla="*/ 2793285 w 4008228"/>
                <a:gd name="connsiteY209" fmla="*/ 2274572 h 5548701"/>
                <a:gd name="connsiteX210" fmla="*/ 2873671 w 4008228"/>
                <a:gd name="connsiteY210" fmla="*/ 2013314 h 5548701"/>
                <a:gd name="connsiteX211" fmla="*/ 3144977 w 4008228"/>
                <a:gd name="connsiteY211" fmla="*/ 1782202 h 5548701"/>
                <a:gd name="connsiteX212" fmla="*/ 2984203 w 4008228"/>
                <a:gd name="connsiteY212" fmla="*/ 1330027 h 5548701"/>
                <a:gd name="connsiteX213" fmla="*/ 3165074 w 4008228"/>
                <a:gd name="connsiteY213" fmla="*/ 1108963 h 5548701"/>
                <a:gd name="connsiteX214" fmla="*/ 3438708 w 4008228"/>
                <a:gd name="connsiteY214" fmla="*/ 708324 h 5548701"/>
                <a:gd name="connsiteX215" fmla="*/ 3377270 w 4008228"/>
                <a:gd name="connsiteY215" fmla="*/ 563993 h 5548701"/>
                <a:gd name="connsiteX216" fmla="*/ 3316598 w 4008228"/>
                <a:gd name="connsiteY216" fmla="*/ 440404 h 5548701"/>
                <a:gd name="connsiteX217" fmla="*/ 3332784 w 4008228"/>
                <a:gd name="connsiteY217" fmla="*/ 263417 h 5548701"/>
                <a:gd name="connsiteX218" fmla="*/ 3106192 w 4008228"/>
                <a:gd name="connsiteY218" fmla="*/ 128907 h 5548701"/>
                <a:gd name="connsiteX219" fmla="*/ 3124462 w 4008228"/>
                <a:gd name="connsiteY219" fmla="*/ 12400 h 5548701"/>
                <a:gd name="connsiteX220" fmla="*/ 3020642 w 4008228"/>
                <a:gd name="connsiteY220" fmla="*/ 1477 h 5548701"/>
                <a:gd name="connsiteX221" fmla="*/ 2958526 w 4008228"/>
                <a:gd name="connsiteY221" fmla="*/ 38129 h 5548701"/>
                <a:gd name="connsiteX222" fmla="*/ 2965150 w 4008228"/>
                <a:gd name="connsiteY222" fmla="*/ 223300 h 5548701"/>
                <a:gd name="connsiteX223" fmla="*/ 2780177 w 4008228"/>
                <a:gd name="connsiteY223" fmla="*/ 305894 h 5548701"/>
                <a:gd name="connsiteX224" fmla="*/ 2762617 w 4008228"/>
                <a:gd name="connsiteY224" fmla="*/ 448814 h 5548701"/>
                <a:gd name="connsiteX0" fmla="*/ 2762617 w 4008228"/>
                <a:gd name="connsiteY0" fmla="*/ 448814 h 5548701"/>
                <a:gd name="connsiteX1" fmla="*/ 2424105 w 4008228"/>
                <a:gd name="connsiteY1" fmla="*/ 558395 h 5548701"/>
                <a:gd name="connsiteX2" fmla="*/ 2293527 w 4008228"/>
                <a:gd name="connsiteY2" fmla="*/ 545493 h 5548701"/>
                <a:gd name="connsiteX3" fmla="*/ 2241444 w 4008228"/>
                <a:gd name="connsiteY3" fmla="*/ 716503 h 5548701"/>
                <a:gd name="connsiteX4" fmla="*/ 2040286 w 4008228"/>
                <a:gd name="connsiteY4" fmla="*/ 792017 h 5548701"/>
                <a:gd name="connsiteX5" fmla="*/ 1996355 w 4008228"/>
                <a:gd name="connsiteY5" fmla="*/ 709423 h 5548701"/>
                <a:gd name="connsiteX6" fmla="*/ 1883059 w 4008228"/>
                <a:gd name="connsiteY6" fmla="*/ 810896 h 5548701"/>
                <a:gd name="connsiteX7" fmla="*/ 1700399 w 4008228"/>
                <a:gd name="connsiteY7" fmla="*/ 820335 h 5548701"/>
                <a:gd name="connsiteX8" fmla="*/ 1591727 w 4008228"/>
                <a:gd name="connsiteY8" fmla="*/ 910008 h 5548701"/>
                <a:gd name="connsiteX9" fmla="*/ 1478186 w 4008228"/>
                <a:gd name="connsiteY9" fmla="*/ 938674 h 5548701"/>
                <a:gd name="connsiteX10" fmla="*/ 1392881 w 4008228"/>
                <a:gd name="connsiteY10" fmla="*/ 1179028 h 5548701"/>
                <a:gd name="connsiteX11" fmla="*/ 1249527 w 4008228"/>
                <a:gd name="connsiteY11" fmla="*/ 1112953 h 5548701"/>
                <a:gd name="connsiteX12" fmla="*/ 1184787 w 4008228"/>
                <a:gd name="connsiteY12" fmla="*/ 1226224 h 5548701"/>
                <a:gd name="connsiteX13" fmla="*/ 1214845 w 4008228"/>
                <a:gd name="connsiteY13" fmla="*/ 1445687 h 5548701"/>
                <a:gd name="connsiteX14" fmla="*/ 1062243 w 4008228"/>
                <a:gd name="connsiteY14" fmla="*/ 1497603 h 5548701"/>
                <a:gd name="connsiteX15" fmla="*/ 1018312 w 4008228"/>
                <a:gd name="connsiteY15" fmla="*/ 1415010 h 5548701"/>
                <a:gd name="connsiteX16" fmla="*/ 932762 w 4008228"/>
                <a:gd name="connsiteY16" fmla="*/ 1436248 h 5548701"/>
                <a:gd name="connsiteX17" fmla="*/ 902682 w 4008228"/>
                <a:gd name="connsiteY17" fmla="*/ 1355452 h 5548701"/>
                <a:gd name="connsiteX18" fmla="*/ 646054 w 4008228"/>
                <a:gd name="connsiteY18" fmla="*/ 1443327 h 5548701"/>
                <a:gd name="connsiteX19" fmla="*/ 553567 w 4008228"/>
                <a:gd name="connsiteY19" fmla="*/ 1318257 h 5548701"/>
                <a:gd name="connsiteX20" fmla="*/ 528134 w 4008228"/>
                <a:gd name="connsiteY20" fmla="*/ 1490524 h 5548701"/>
                <a:gd name="connsiteX21" fmla="*/ 384780 w 4008228"/>
                <a:gd name="connsiteY21" fmla="*/ 1490524 h 5548701"/>
                <a:gd name="connsiteX22" fmla="*/ 289981 w 4008228"/>
                <a:gd name="connsiteY22" fmla="*/ 1625034 h 5548701"/>
                <a:gd name="connsiteX23" fmla="*/ 132783 w 4008228"/>
                <a:gd name="connsiteY23" fmla="*/ 1704252 h 5548701"/>
                <a:gd name="connsiteX24" fmla="*/ 137379 w 4008228"/>
                <a:gd name="connsiteY24" fmla="*/ 1825618 h 5548701"/>
                <a:gd name="connsiteX25" fmla="*/ 33332 w 4008228"/>
                <a:gd name="connsiteY25" fmla="*/ 1927091 h 5548701"/>
                <a:gd name="connsiteX26" fmla="*/ 6257 w 4008228"/>
                <a:gd name="connsiteY26" fmla="*/ 2273583 h 5548701"/>
                <a:gd name="connsiteX27" fmla="*/ 63390 w 4008228"/>
                <a:gd name="connsiteY27" fmla="*/ 2443891 h 5548701"/>
                <a:gd name="connsiteX28" fmla="*/ 125819 w 4008228"/>
                <a:gd name="connsiteY28" fmla="*/ 2469849 h 5548701"/>
                <a:gd name="connsiteX29" fmla="*/ 169750 w 4008228"/>
                <a:gd name="connsiteY29" fmla="*/ 2613798 h 5548701"/>
                <a:gd name="connsiteX30" fmla="*/ 358836 w 4008228"/>
                <a:gd name="connsiteY30" fmla="*/ 2804548 h 5548701"/>
                <a:gd name="connsiteX31" fmla="*/ 521198 w 4008228"/>
                <a:gd name="connsiteY31" fmla="*/ 2892257 h 5548701"/>
                <a:gd name="connsiteX32" fmla="*/ 598137 w 4008228"/>
                <a:gd name="connsiteY32" fmla="*/ 3135838 h 5548701"/>
                <a:gd name="connsiteX33" fmla="*/ 424087 w 4008228"/>
                <a:gd name="connsiteY33" fmla="*/ 3331184 h 5548701"/>
                <a:gd name="connsiteX34" fmla="*/ 292409 w 4008228"/>
                <a:gd name="connsiteY34" fmla="*/ 3556346 h 5548701"/>
                <a:gd name="connsiteX35" fmla="*/ 293251 w 4008228"/>
                <a:gd name="connsiteY35" fmla="*/ 3670361 h 5548701"/>
                <a:gd name="connsiteX36" fmla="*/ 335069 w 4008228"/>
                <a:gd name="connsiteY36" fmla="*/ 3679847 h 5548701"/>
                <a:gd name="connsiteX37" fmla="*/ 355879 w 4008228"/>
                <a:gd name="connsiteY37" fmla="*/ 3689581 h 5548701"/>
                <a:gd name="connsiteX38" fmla="*/ 379289 w 4008228"/>
                <a:gd name="connsiteY38" fmla="*/ 3682502 h 5548701"/>
                <a:gd name="connsiteX39" fmla="*/ 414839 w 4008228"/>
                <a:gd name="connsiteY39" fmla="*/ 3702855 h 5548701"/>
                <a:gd name="connsiteX40" fmla="*/ 446920 w 4008228"/>
                <a:gd name="connsiteY40" fmla="*/ 3695776 h 5548701"/>
                <a:gd name="connsiteX41" fmla="*/ 493741 w 4008228"/>
                <a:gd name="connsiteY41" fmla="*/ 3732943 h 5548701"/>
                <a:gd name="connsiteX42" fmla="*/ 522354 w 4008228"/>
                <a:gd name="connsiteY42" fmla="*/ 3724094 h 5548701"/>
                <a:gd name="connsiteX43" fmla="*/ 532759 w 4008228"/>
                <a:gd name="connsiteY43" fmla="*/ 3741792 h 5548701"/>
                <a:gd name="connsiteX44" fmla="*/ 569175 w 4008228"/>
                <a:gd name="connsiteY44" fmla="*/ 3717014 h 5548701"/>
                <a:gd name="connsiteX45" fmla="*/ 592586 w 4008228"/>
                <a:gd name="connsiteY45" fmla="*/ 3720554 h 5548701"/>
                <a:gd name="connsiteX46" fmla="*/ 610247 w 4008228"/>
                <a:gd name="connsiteY46" fmla="*/ 3714362 h 5548701"/>
                <a:gd name="connsiteX47" fmla="*/ 638542 w 4008228"/>
                <a:gd name="connsiteY47" fmla="*/ 3764424 h 5548701"/>
                <a:gd name="connsiteX48" fmla="*/ 654147 w 4008228"/>
                <a:gd name="connsiteY48" fmla="*/ 3775420 h 5548701"/>
                <a:gd name="connsiteX49" fmla="*/ 687095 w 4008228"/>
                <a:gd name="connsiteY49" fmla="*/ 3777190 h 5548701"/>
                <a:gd name="connsiteX50" fmla="*/ 692298 w 4008228"/>
                <a:gd name="connsiteY50" fmla="*/ 3751527 h 5548701"/>
                <a:gd name="connsiteX51" fmla="*/ 707038 w 4008228"/>
                <a:gd name="connsiteY51" fmla="*/ 3744447 h 5548701"/>
                <a:gd name="connsiteX52" fmla="*/ 706171 w 4008228"/>
                <a:gd name="connsiteY52" fmla="*/ 3728519 h 5548701"/>
                <a:gd name="connsiteX53" fmla="*/ 734784 w 4008228"/>
                <a:gd name="connsiteY53" fmla="*/ 3712590 h 5548701"/>
                <a:gd name="connsiteX54" fmla="*/ 751258 w 4008228"/>
                <a:gd name="connsiteY54" fmla="*/ 3718784 h 5548701"/>
                <a:gd name="connsiteX55" fmla="*/ 767732 w 4008228"/>
                <a:gd name="connsiteY55" fmla="*/ 3688697 h 5548701"/>
                <a:gd name="connsiteX56" fmla="*/ 818889 w 4008228"/>
                <a:gd name="connsiteY56" fmla="*/ 3698431 h 5548701"/>
                <a:gd name="connsiteX57" fmla="*/ 834496 w 4008228"/>
                <a:gd name="connsiteY57" fmla="*/ 3730288 h 5548701"/>
                <a:gd name="connsiteX58" fmla="*/ 868311 w 4008228"/>
                <a:gd name="connsiteY58" fmla="*/ 3683387 h 5548701"/>
                <a:gd name="connsiteX59" fmla="*/ 908196 w 4008228"/>
                <a:gd name="connsiteY59" fmla="*/ 3669228 h 5548701"/>
                <a:gd name="connsiteX60" fmla="*/ 934208 w 4008228"/>
                <a:gd name="connsiteY60" fmla="*/ 3674538 h 5548701"/>
                <a:gd name="connsiteX61" fmla="*/ 968890 w 4008228"/>
                <a:gd name="connsiteY61" fmla="*/ 3647105 h 5548701"/>
                <a:gd name="connsiteX62" fmla="*/ 994035 w 4008228"/>
                <a:gd name="connsiteY62" fmla="*/ 3640910 h 5548701"/>
                <a:gd name="connsiteX63" fmla="*/ 1026983 w 4008228"/>
                <a:gd name="connsiteY63" fmla="*/ 3599318 h 5548701"/>
                <a:gd name="connsiteX64" fmla="*/ 1054920 w 4008228"/>
                <a:gd name="connsiteY64" fmla="*/ 3580857 h 5548701"/>
                <a:gd name="connsiteX65" fmla="*/ 1068602 w 4008228"/>
                <a:gd name="connsiteY65" fmla="*/ 3593124 h 5548701"/>
                <a:gd name="connsiteX66" fmla="*/ 1093747 w 4008228"/>
                <a:gd name="connsiteY66" fmla="*/ 3608168 h 5548701"/>
                <a:gd name="connsiteX67" fmla="*/ 1105885 w 4008228"/>
                <a:gd name="connsiteY67" fmla="*/ 3580735 h 5548701"/>
                <a:gd name="connsiteX68" fmla="*/ 1116290 w 4008228"/>
                <a:gd name="connsiteY68" fmla="*/ 3585159 h 5548701"/>
                <a:gd name="connsiteX69" fmla="*/ 1138834 w 4008228"/>
                <a:gd name="connsiteY69" fmla="*/ 3550647 h 5548701"/>
                <a:gd name="connsiteX70" fmla="*/ 1159643 w 4008228"/>
                <a:gd name="connsiteY70" fmla="*/ 3545337 h 5548701"/>
                <a:gd name="connsiteX71" fmla="*/ 1169181 w 4008228"/>
                <a:gd name="connsiteY71" fmla="*/ 3554187 h 5548701"/>
                <a:gd name="connsiteX72" fmla="*/ 1177851 w 4008228"/>
                <a:gd name="connsiteY72" fmla="*/ 3545337 h 5548701"/>
                <a:gd name="connsiteX73" fmla="*/ 1187389 w 4008228"/>
                <a:gd name="connsiteY73" fmla="*/ 3543568 h 5548701"/>
                <a:gd name="connsiteX74" fmla="*/ 1189990 w 4008228"/>
                <a:gd name="connsiteY74" fmla="*/ 3533833 h 5548701"/>
                <a:gd name="connsiteX75" fmla="*/ 1204730 w 4008228"/>
                <a:gd name="connsiteY75" fmla="*/ 3527639 h 5548701"/>
                <a:gd name="connsiteX76" fmla="*/ 1251551 w 4008228"/>
                <a:gd name="connsiteY76" fmla="*/ 3524099 h 5548701"/>
                <a:gd name="connsiteX77" fmla="*/ 1263690 w 4008228"/>
                <a:gd name="connsiteY77" fmla="*/ 3532948 h 5548701"/>
                <a:gd name="connsiteX78" fmla="*/ 1274095 w 4008228"/>
                <a:gd name="connsiteY78" fmla="*/ 3522329 h 5548701"/>
                <a:gd name="connsiteX79" fmla="*/ 1278430 w 4008228"/>
                <a:gd name="connsiteY79" fmla="*/ 3501976 h 5548701"/>
                <a:gd name="connsiteX80" fmla="*/ 1273228 w 4008228"/>
                <a:gd name="connsiteY80" fmla="*/ 3489587 h 5548701"/>
                <a:gd name="connsiteX81" fmla="*/ 1289702 w 4008228"/>
                <a:gd name="connsiteY81" fmla="*/ 3474543 h 5548701"/>
                <a:gd name="connsiteX82" fmla="*/ 1300974 w 4008228"/>
                <a:gd name="connsiteY82" fmla="*/ 3476313 h 5548701"/>
                <a:gd name="connsiteX83" fmla="*/ 1300974 w 4008228"/>
                <a:gd name="connsiteY83" fmla="*/ 3499321 h 5548701"/>
                <a:gd name="connsiteX84" fmla="*/ 1315714 w 4008228"/>
                <a:gd name="connsiteY84" fmla="*/ 3489587 h 5548701"/>
                <a:gd name="connsiteX85" fmla="*/ 1327853 w 4008228"/>
                <a:gd name="connsiteY85" fmla="*/ 3486932 h 5548701"/>
                <a:gd name="connsiteX86" fmla="*/ 1350396 w 4008228"/>
                <a:gd name="connsiteY86" fmla="*/ 3479852 h 5548701"/>
                <a:gd name="connsiteX87" fmla="*/ 1374674 w 4008228"/>
                <a:gd name="connsiteY87" fmla="*/ 3482507 h 5548701"/>
                <a:gd name="connsiteX88" fmla="*/ 1368604 w 4008228"/>
                <a:gd name="connsiteY88" fmla="*/ 3494011 h 5548701"/>
                <a:gd name="connsiteX89" fmla="*/ 1369472 w 4008228"/>
                <a:gd name="connsiteY89" fmla="*/ 3517020 h 5548701"/>
                <a:gd name="connsiteX90" fmla="*/ 1392882 w 4008228"/>
                <a:gd name="connsiteY90" fmla="*/ 3492241 h 5548701"/>
                <a:gd name="connsiteX91" fmla="*/ 1416293 w 4008228"/>
                <a:gd name="connsiteY91" fmla="*/ 3491357 h 5548701"/>
                <a:gd name="connsiteX92" fmla="*/ 1442779 w 4008228"/>
                <a:gd name="connsiteY92" fmla="*/ 3466701 h 5548701"/>
                <a:gd name="connsiteX93" fmla="*/ 1499530 w 4008228"/>
                <a:gd name="connsiteY93" fmla="*/ 3501976 h 5548701"/>
                <a:gd name="connsiteX94" fmla="*/ 1544618 w 4008228"/>
                <a:gd name="connsiteY94" fmla="*/ 3581620 h 5548701"/>
                <a:gd name="connsiteX95" fmla="*/ 1551554 w 4008228"/>
                <a:gd name="connsiteY95" fmla="*/ 3574540 h 5548701"/>
                <a:gd name="connsiteX96" fmla="*/ 1567161 w 4008228"/>
                <a:gd name="connsiteY96" fmla="*/ 3575426 h 5548701"/>
                <a:gd name="connsiteX97" fmla="*/ 1578433 w 4008228"/>
                <a:gd name="connsiteY97" fmla="*/ 3586929 h 5548701"/>
                <a:gd name="connsiteX98" fmla="*/ 1613115 w 4008228"/>
                <a:gd name="connsiteY98" fmla="*/ 3594009 h 5548701"/>
                <a:gd name="connsiteX99" fmla="*/ 1653867 w 4008228"/>
                <a:gd name="connsiteY99" fmla="*/ 3578080 h 5548701"/>
                <a:gd name="connsiteX100" fmla="*/ 1694619 w 4008228"/>
                <a:gd name="connsiteY100" fmla="*/ 3586929 h 5548701"/>
                <a:gd name="connsiteX101" fmla="*/ 1693752 w 4008228"/>
                <a:gd name="connsiteY101" fmla="*/ 3627636 h 5548701"/>
                <a:gd name="connsiteX102" fmla="*/ 1721498 w 4008228"/>
                <a:gd name="connsiteY102" fmla="*/ 3656839 h 5548701"/>
                <a:gd name="connsiteX103" fmla="*/ 1761383 w 4008228"/>
                <a:gd name="connsiteY103" fmla="*/ 3656839 h 5548701"/>
                <a:gd name="connsiteX104" fmla="*/ 1760429 w 4008228"/>
                <a:gd name="connsiteY104" fmla="*/ 3685379 h 5548701"/>
                <a:gd name="connsiteX105" fmla="*/ 1778441 w 4008228"/>
                <a:gd name="connsiteY105" fmla="*/ 3689061 h 5548701"/>
                <a:gd name="connsiteX106" fmla="*/ 1800298 w 4008228"/>
                <a:gd name="connsiteY106" fmla="*/ 3684413 h 5548701"/>
                <a:gd name="connsiteX107" fmla="*/ 1813047 w 4008228"/>
                <a:gd name="connsiteY107" fmla="*/ 3669542 h 5548701"/>
                <a:gd name="connsiteX108" fmla="*/ 1833083 w 4008228"/>
                <a:gd name="connsiteY108" fmla="*/ 3667683 h 5548701"/>
                <a:gd name="connsiteX109" fmla="*/ 1855684 w 4008228"/>
                <a:gd name="connsiteY109" fmla="*/ 3637806 h 5548701"/>
                <a:gd name="connsiteX110" fmla="*/ 1862226 w 4008228"/>
                <a:gd name="connsiteY110" fmla="*/ 3644447 h 5548701"/>
                <a:gd name="connsiteX111" fmla="*/ 1853117 w 4008228"/>
                <a:gd name="connsiteY111" fmla="*/ 3669542 h 5548701"/>
                <a:gd name="connsiteX112" fmla="*/ 1870421 w 4008228"/>
                <a:gd name="connsiteY112" fmla="*/ 3712298 h 5548701"/>
                <a:gd name="connsiteX113" fmla="*/ 1874064 w 4008228"/>
                <a:gd name="connsiteY113" fmla="*/ 3742970 h 5548701"/>
                <a:gd name="connsiteX114" fmla="*/ 1873154 w 4008228"/>
                <a:gd name="connsiteY114" fmla="*/ 3769925 h 5548701"/>
                <a:gd name="connsiteX115" fmla="*/ 1893189 w 4008228"/>
                <a:gd name="connsiteY115" fmla="*/ 3781078 h 5548701"/>
                <a:gd name="connsiteX116" fmla="*/ 1911403 w 4008228"/>
                <a:gd name="connsiteY116" fmla="*/ 3782937 h 5548701"/>
                <a:gd name="connsiteX117" fmla="*/ 1913224 w 4008228"/>
                <a:gd name="connsiteY117" fmla="*/ 3799668 h 5548701"/>
                <a:gd name="connsiteX118" fmla="*/ 1923242 w 4008228"/>
                <a:gd name="connsiteY118" fmla="*/ 3816398 h 5548701"/>
                <a:gd name="connsiteX119" fmla="*/ 1921420 w 4008228"/>
                <a:gd name="connsiteY119" fmla="*/ 3828481 h 5548701"/>
                <a:gd name="connsiteX120" fmla="*/ 1909581 w 4008228"/>
                <a:gd name="connsiteY120" fmla="*/ 3831270 h 5548701"/>
                <a:gd name="connsiteX121" fmla="*/ 1906849 w 4008228"/>
                <a:gd name="connsiteY121" fmla="*/ 3821975 h 5548701"/>
                <a:gd name="connsiteX122" fmla="*/ 1894100 w 4008228"/>
                <a:gd name="connsiteY122" fmla="*/ 3826622 h 5548701"/>
                <a:gd name="connsiteX123" fmla="*/ 1890457 w 4008228"/>
                <a:gd name="connsiteY123" fmla="*/ 3846141 h 5548701"/>
                <a:gd name="connsiteX124" fmla="*/ 1878618 w 4008228"/>
                <a:gd name="connsiteY124" fmla="*/ 3858224 h 5548701"/>
                <a:gd name="connsiteX125" fmla="*/ 1885903 w 4008228"/>
                <a:gd name="connsiteY125" fmla="*/ 3884249 h 5548701"/>
                <a:gd name="connsiteX126" fmla="*/ 1875886 w 4008228"/>
                <a:gd name="connsiteY126" fmla="*/ 3924216 h 5548701"/>
                <a:gd name="connsiteX127" fmla="*/ 1895010 w 4008228"/>
                <a:gd name="connsiteY127" fmla="*/ 3936299 h 5548701"/>
                <a:gd name="connsiteX128" fmla="*/ 1912314 w 4008228"/>
                <a:gd name="connsiteY128" fmla="*/ 3958606 h 5548701"/>
                <a:gd name="connsiteX129" fmla="*/ 1907760 w 4008228"/>
                <a:gd name="connsiteY129" fmla="*/ 3967901 h 5548701"/>
                <a:gd name="connsiteX130" fmla="*/ 1909581 w 4008228"/>
                <a:gd name="connsiteY130" fmla="*/ 3979055 h 5548701"/>
                <a:gd name="connsiteX131" fmla="*/ 1884992 w 4008228"/>
                <a:gd name="connsiteY131" fmla="*/ 3993927 h 5548701"/>
                <a:gd name="connsiteX132" fmla="*/ 1879528 w 4008228"/>
                <a:gd name="connsiteY132" fmla="*/ 4009728 h 5548701"/>
                <a:gd name="connsiteX133" fmla="*/ 1809404 w 4008228"/>
                <a:gd name="connsiteY133" fmla="*/ 4037612 h 5548701"/>
                <a:gd name="connsiteX134" fmla="*/ 1823065 w 4008228"/>
                <a:gd name="connsiteY134" fmla="*/ 4052483 h 5548701"/>
                <a:gd name="connsiteX135" fmla="*/ 1815780 w 4008228"/>
                <a:gd name="connsiteY135" fmla="*/ 4067355 h 5548701"/>
                <a:gd name="connsiteX136" fmla="*/ 1833083 w 4008228"/>
                <a:gd name="connsiteY136" fmla="*/ 4098957 h 5548701"/>
                <a:gd name="connsiteX137" fmla="*/ 1851297 w 4008228"/>
                <a:gd name="connsiteY137" fmla="*/ 4098957 h 5548701"/>
                <a:gd name="connsiteX138" fmla="*/ 1872243 w 4008228"/>
                <a:gd name="connsiteY138" fmla="*/ 4117546 h 5548701"/>
                <a:gd name="connsiteX139" fmla="*/ 1884082 w 4008228"/>
                <a:gd name="connsiteY139" fmla="*/ 4126841 h 5548701"/>
                <a:gd name="connsiteX140" fmla="*/ 1895921 w 4008228"/>
                <a:gd name="connsiteY140" fmla="*/ 4175173 h 5548701"/>
                <a:gd name="connsiteX141" fmla="*/ 1881349 w 4008228"/>
                <a:gd name="connsiteY141" fmla="*/ 4193762 h 5548701"/>
                <a:gd name="connsiteX142" fmla="*/ 1896832 w 4008228"/>
                <a:gd name="connsiteY142" fmla="*/ 4199339 h 5548701"/>
                <a:gd name="connsiteX143" fmla="*/ 1902296 w 4008228"/>
                <a:gd name="connsiteY143" fmla="*/ 4209564 h 5548701"/>
                <a:gd name="connsiteX144" fmla="*/ 1948742 w 4008228"/>
                <a:gd name="connsiteY144" fmla="*/ 4229082 h 5548701"/>
                <a:gd name="connsiteX145" fmla="*/ 1986991 w 4008228"/>
                <a:gd name="connsiteY145" fmla="*/ 4230941 h 5548701"/>
                <a:gd name="connsiteX146" fmla="*/ 1997008 w 4008228"/>
                <a:gd name="connsiteY146" fmla="*/ 4243954 h 5548701"/>
                <a:gd name="connsiteX147" fmla="*/ 2015222 w 4008228"/>
                <a:gd name="connsiteY147" fmla="*/ 4250460 h 5548701"/>
                <a:gd name="connsiteX148" fmla="*/ 2017044 w 4008228"/>
                <a:gd name="connsiteY148" fmla="*/ 4276485 h 5548701"/>
                <a:gd name="connsiteX149" fmla="*/ 2069313 w 4008228"/>
                <a:gd name="connsiteY149" fmla="*/ 4257313 h 5548701"/>
                <a:gd name="connsiteX150" fmla="*/ 2062579 w 4008228"/>
                <a:gd name="connsiteY150" fmla="*/ 4282062 h 5548701"/>
                <a:gd name="connsiteX151" fmla="*/ 2075328 w 4008228"/>
                <a:gd name="connsiteY151" fmla="*/ 4304369 h 5548701"/>
                <a:gd name="connsiteX152" fmla="*/ 2056204 w 4008228"/>
                <a:gd name="connsiteY152" fmla="*/ 4313664 h 5548701"/>
                <a:gd name="connsiteX153" fmla="*/ 2068043 w 4008228"/>
                <a:gd name="connsiteY153" fmla="*/ 4321100 h 5548701"/>
                <a:gd name="connsiteX154" fmla="*/ 2078061 w 4008228"/>
                <a:gd name="connsiteY154" fmla="*/ 4341548 h 5548701"/>
                <a:gd name="connsiteX155" fmla="*/ 2064400 w 4008228"/>
                <a:gd name="connsiteY155" fmla="*/ 4361067 h 5548701"/>
                <a:gd name="connsiteX156" fmla="*/ 2056204 w 4008228"/>
                <a:gd name="connsiteY156" fmla="*/ 4380586 h 5548701"/>
                <a:gd name="connsiteX157" fmla="*/ 2033436 w 4008228"/>
                <a:gd name="connsiteY157" fmla="*/ 4400105 h 5548701"/>
                <a:gd name="connsiteX158" fmla="*/ 2037990 w 4008228"/>
                <a:gd name="connsiteY158" fmla="*/ 4411258 h 5548701"/>
                <a:gd name="connsiteX159" fmla="*/ 2053472 w 4008228"/>
                <a:gd name="connsiteY159" fmla="*/ 4401034 h 5548701"/>
                <a:gd name="connsiteX160" fmla="*/ 2052561 w 4008228"/>
                <a:gd name="connsiteY160" fmla="*/ 4432636 h 5548701"/>
                <a:gd name="connsiteX161" fmla="*/ 2033436 w 4008228"/>
                <a:gd name="connsiteY161" fmla="*/ 4438213 h 5548701"/>
                <a:gd name="connsiteX162" fmla="*/ 2042543 w 4008228"/>
                <a:gd name="connsiteY162" fmla="*/ 4480040 h 5548701"/>
                <a:gd name="connsiteX163" fmla="*/ 2017044 w 4008228"/>
                <a:gd name="connsiteY163" fmla="*/ 4512571 h 5548701"/>
                <a:gd name="connsiteX164" fmla="*/ 2007937 w 4008228"/>
                <a:gd name="connsiteY164" fmla="*/ 4507923 h 5548701"/>
                <a:gd name="connsiteX165" fmla="*/ 2001562 w 4008228"/>
                <a:gd name="connsiteY165" fmla="*/ 4520936 h 5548701"/>
                <a:gd name="connsiteX166" fmla="*/ 1984259 w 4008228"/>
                <a:gd name="connsiteY166" fmla="*/ 4509783 h 5548701"/>
                <a:gd name="connsiteX167" fmla="*/ 1950563 w 4008228"/>
                <a:gd name="connsiteY167" fmla="*/ 4519077 h 5548701"/>
                <a:gd name="connsiteX168" fmla="*/ 1963313 w 4008228"/>
                <a:gd name="connsiteY168" fmla="*/ 4536737 h 5548701"/>
                <a:gd name="connsiteX169" fmla="*/ 1934170 w 4008228"/>
                <a:gd name="connsiteY169" fmla="*/ 4572057 h 5548701"/>
                <a:gd name="connsiteX170" fmla="*/ 1926885 w 4008228"/>
                <a:gd name="connsiteY170" fmla="*/ 4600870 h 5548701"/>
                <a:gd name="connsiteX171" fmla="*/ 1898653 w 4008228"/>
                <a:gd name="connsiteY171" fmla="*/ 4582281 h 5548701"/>
                <a:gd name="connsiteX172" fmla="*/ 1865868 w 4008228"/>
                <a:gd name="connsiteY172" fmla="*/ 4631543 h 5548701"/>
                <a:gd name="connsiteX173" fmla="*/ 1869511 w 4008228"/>
                <a:gd name="connsiteY173" fmla="*/ 4645485 h 5548701"/>
                <a:gd name="connsiteX174" fmla="*/ 1869511 w 4008228"/>
                <a:gd name="connsiteY174" fmla="*/ 4657568 h 5548701"/>
                <a:gd name="connsiteX175" fmla="*/ 1884992 w 4008228"/>
                <a:gd name="connsiteY175" fmla="*/ 4678016 h 5548701"/>
                <a:gd name="connsiteX176" fmla="*/ 1876796 w 4008228"/>
                <a:gd name="connsiteY176" fmla="*/ 4700324 h 5548701"/>
                <a:gd name="connsiteX177" fmla="*/ 1880439 w 4008228"/>
                <a:gd name="connsiteY177" fmla="*/ 4714266 h 5548701"/>
                <a:gd name="connsiteX178" fmla="*/ 1874976 w 4008228"/>
                <a:gd name="connsiteY178" fmla="*/ 4726348 h 5548701"/>
                <a:gd name="connsiteX179" fmla="*/ 1886814 w 4008228"/>
                <a:gd name="connsiteY179" fmla="*/ 4729137 h 5548701"/>
                <a:gd name="connsiteX180" fmla="*/ 1911403 w 4008228"/>
                <a:gd name="connsiteY180" fmla="*/ 4765386 h 5548701"/>
                <a:gd name="connsiteX181" fmla="*/ 1944188 w 4008228"/>
                <a:gd name="connsiteY181" fmla="*/ 4783976 h 5548701"/>
                <a:gd name="connsiteX182" fmla="*/ 1942366 w 4008228"/>
                <a:gd name="connsiteY182" fmla="*/ 4806283 h 5548701"/>
                <a:gd name="connsiteX183" fmla="*/ 1965369 w 4008228"/>
                <a:gd name="connsiteY183" fmla="*/ 4849738 h 5548701"/>
                <a:gd name="connsiteX184" fmla="*/ 1997919 w 4008228"/>
                <a:gd name="connsiteY184" fmla="*/ 4851827 h 5548701"/>
                <a:gd name="connsiteX185" fmla="*/ 2058025 w 4008228"/>
                <a:gd name="connsiteY185" fmla="*/ 4830450 h 5548701"/>
                <a:gd name="connsiteX186" fmla="*/ 2153649 w 4008228"/>
                <a:gd name="connsiteY186" fmla="*/ 4863910 h 5548701"/>
                <a:gd name="connsiteX187" fmla="*/ 2186433 w 4008228"/>
                <a:gd name="connsiteY187" fmla="*/ 4963364 h 5548701"/>
                <a:gd name="connsiteX188" fmla="*/ 2386787 w 4008228"/>
                <a:gd name="connsiteY188" fmla="*/ 5174353 h 5548701"/>
                <a:gd name="connsiteX189" fmla="*/ 2560730 w 4008228"/>
                <a:gd name="connsiteY189" fmla="*/ 5239416 h 5548701"/>
                <a:gd name="connsiteX190" fmla="*/ 2702849 w 4008228"/>
                <a:gd name="connsiteY190" fmla="*/ 5188594 h 5548701"/>
                <a:gd name="connsiteX191" fmla="*/ 2821189 w 4008228"/>
                <a:gd name="connsiteY191" fmla="*/ 5291466 h 5548701"/>
                <a:gd name="connsiteX192" fmla="*/ 2958705 w 4008228"/>
                <a:gd name="connsiteY192" fmla="*/ 5242204 h 5548701"/>
                <a:gd name="connsiteX193" fmla="*/ 3220075 w 4008228"/>
                <a:gd name="connsiteY193" fmla="*/ 5432745 h 5548701"/>
                <a:gd name="connsiteX194" fmla="*/ 3442059 w 4008228"/>
                <a:gd name="connsiteY194" fmla="*/ 5548701 h 5548701"/>
                <a:gd name="connsiteX195" fmla="*/ 3593461 w 4008228"/>
                <a:gd name="connsiteY195" fmla="*/ 5386271 h 5548701"/>
                <a:gd name="connsiteX196" fmla="*/ 3788350 w 4008228"/>
                <a:gd name="connsiteY196" fmla="*/ 4829519 h 5548701"/>
                <a:gd name="connsiteX197" fmla="*/ 3955918 w 4008228"/>
                <a:gd name="connsiteY197" fmla="*/ 4653849 h 5548701"/>
                <a:gd name="connsiteX198" fmla="*/ 3909952 w 4008228"/>
                <a:gd name="connsiteY198" fmla="*/ 4539470 h 5548701"/>
                <a:gd name="connsiteX199" fmla="*/ 3976115 w 4008228"/>
                <a:gd name="connsiteY199" fmla="*/ 4444080 h 5548701"/>
                <a:gd name="connsiteX200" fmla="*/ 4008228 w 4008228"/>
                <a:gd name="connsiteY200" fmla="*/ 4263863 h 5548701"/>
                <a:gd name="connsiteX201" fmla="*/ 3933342 w 4008228"/>
                <a:gd name="connsiteY201" fmla="*/ 4238265 h 5548701"/>
                <a:gd name="connsiteX202" fmla="*/ 3900365 w 4008228"/>
                <a:gd name="connsiteY202" fmla="*/ 3830764 h 5548701"/>
                <a:gd name="connsiteX203" fmla="*/ 3800772 w 4008228"/>
                <a:gd name="connsiteY203" fmla="*/ 3560835 h 5548701"/>
                <a:gd name="connsiteX204" fmla="*/ 3997144 w 4008228"/>
                <a:gd name="connsiteY204" fmla="*/ 3351372 h 5548701"/>
                <a:gd name="connsiteX205" fmla="*/ 3798042 w 4008228"/>
                <a:gd name="connsiteY205" fmla="*/ 2977734 h 5548701"/>
                <a:gd name="connsiteX206" fmla="*/ 3446427 w 4008228"/>
                <a:gd name="connsiteY206" fmla="*/ 2666457 h 5548701"/>
                <a:gd name="connsiteX207" fmla="*/ 2853575 w 4008228"/>
                <a:gd name="connsiteY207" fmla="*/ 2676506 h 5548701"/>
                <a:gd name="connsiteX208" fmla="*/ 2572221 w 4008228"/>
                <a:gd name="connsiteY208" fmla="*/ 2475539 h 5548701"/>
                <a:gd name="connsiteX209" fmla="*/ 2793285 w 4008228"/>
                <a:gd name="connsiteY209" fmla="*/ 2274572 h 5548701"/>
                <a:gd name="connsiteX210" fmla="*/ 2873671 w 4008228"/>
                <a:gd name="connsiteY210" fmla="*/ 2013314 h 5548701"/>
                <a:gd name="connsiteX211" fmla="*/ 3144977 w 4008228"/>
                <a:gd name="connsiteY211" fmla="*/ 1782202 h 5548701"/>
                <a:gd name="connsiteX212" fmla="*/ 2984203 w 4008228"/>
                <a:gd name="connsiteY212" fmla="*/ 1330027 h 5548701"/>
                <a:gd name="connsiteX213" fmla="*/ 3165074 w 4008228"/>
                <a:gd name="connsiteY213" fmla="*/ 1108963 h 5548701"/>
                <a:gd name="connsiteX214" fmla="*/ 3438708 w 4008228"/>
                <a:gd name="connsiteY214" fmla="*/ 708324 h 5548701"/>
                <a:gd name="connsiteX215" fmla="*/ 3377270 w 4008228"/>
                <a:gd name="connsiteY215" fmla="*/ 563993 h 5548701"/>
                <a:gd name="connsiteX216" fmla="*/ 3316598 w 4008228"/>
                <a:gd name="connsiteY216" fmla="*/ 440404 h 5548701"/>
                <a:gd name="connsiteX217" fmla="*/ 3332784 w 4008228"/>
                <a:gd name="connsiteY217" fmla="*/ 263417 h 5548701"/>
                <a:gd name="connsiteX218" fmla="*/ 3106192 w 4008228"/>
                <a:gd name="connsiteY218" fmla="*/ 128907 h 5548701"/>
                <a:gd name="connsiteX219" fmla="*/ 3124462 w 4008228"/>
                <a:gd name="connsiteY219" fmla="*/ 12400 h 5548701"/>
                <a:gd name="connsiteX220" fmla="*/ 3020642 w 4008228"/>
                <a:gd name="connsiteY220" fmla="*/ 1477 h 5548701"/>
                <a:gd name="connsiteX221" fmla="*/ 2958526 w 4008228"/>
                <a:gd name="connsiteY221" fmla="*/ 38129 h 5548701"/>
                <a:gd name="connsiteX222" fmla="*/ 2965150 w 4008228"/>
                <a:gd name="connsiteY222" fmla="*/ 223300 h 5548701"/>
                <a:gd name="connsiteX223" fmla="*/ 2780177 w 4008228"/>
                <a:gd name="connsiteY223" fmla="*/ 305894 h 5548701"/>
                <a:gd name="connsiteX224" fmla="*/ 2762617 w 4008228"/>
                <a:gd name="connsiteY224" fmla="*/ 448814 h 5548701"/>
                <a:gd name="connsiteX0" fmla="*/ 2762617 w 4008228"/>
                <a:gd name="connsiteY0" fmla="*/ 448814 h 5548701"/>
                <a:gd name="connsiteX1" fmla="*/ 2424105 w 4008228"/>
                <a:gd name="connsiteY1" fmla="*/ 558395 h 5548701"/>
                <a:gd name="connsiteX2" fmla="*/ 2293527 w 4008228"/>
                <a:gd name="connsiteY2" fmla="*/ 545493 h 5548701"/>
                <a:gd name="connsiteX3" fmla="*/ 2241444 w 4008228"/>
                <a:gd name="connsiteY3" fmla="*/ 716503 h 5548701"/>
                <a:gd name="connsiteX4" fmla="*/ 2040286 w 4008228"/>
                <a:gd name="connsiteY4" fmla="*/ 792017 h 5548701"/>
                <a:gd name="connsiteX5" fmla="*/ 1996355 w 4008228"/>
                <a:gd name="connsiteY5" fmla="*/ 709423 h 5548701"/>
                <a:gd name="connsiteX6" fmla="*/ 1883059 w 4008228"/>
                <a:gd name="connsiteY6" fmla="*/ 810896 h 5548701"/>
                <a:gd name="connsiteX7" fmla="*/ 1700399 w 4008228"/>
                <a:gd name="connsiteY7" fmla="*/ 820335 h 5548701"/>
                <a:gd name="connsiteX8" fmla="*/ 1591727 w 4008228"/>
                <a:gd name="connsiteY8" fmla="*/ 910008 h 5548701"/>
                <a:gd name="connsiteX9" fmla="*/ 1478186 w 4008228"/>
                <a:gd name="connsiteY9" fmla="*/ 938674 h 5548701"/>
                <a:gd name="connsiteX10" fmla="*/ 1392881 w 4008228"/>
                <a:gd name="connsiteY10" fmla="*/ 1179028 h 5548701"/>
                <a:gd name="connsiteX11" fmla="*/ 1249527 w 4008228"/>
                <a:gd name="connsiteY11" fmla="*/ 1112953 h 5548701"/>
                <a:gd name="connsiteX12" fmla="*/ 1184787 w 4008228"/>
                <a:gd name="connsiteY12" fmla="*/ 1226224 h 5548701"/>
                <a:gd name="connsiteX13" fmla="*/ 1214845 w 4008228"/>
                <a:gd name="connsiteY13" fmla="*/ 1445687 h 5548701"/>
                <a:gd name="connsiteX14" fmla="*/ 1062243 w 4008228"/>
                <a:gd name="connsiteY14" fmla="*/ 1497603 h 5548701"/>
                <a:gd name="connsiteX15" fmla="*/ 1018312 w 4008228"/>
                <a:gd name="connsiteY15" fmla="*/ 1415010 h 5548701"/>
                <a:gd name="connsiteX16" fmla="*/ 932762 w 4008228"/>
                <a:gd name="connsiteY16" fmla="*/ 1436248 h 5548701"/>
                <a:gd name="connsiteX17" fmla="*/ 902682 w 4008228"/>
                <a:gd name="connsiteY17" fmla="*/ 1355452 h 5548701"/>
                <a:gd name="connsiteX18" fmla="*/ 646054 w 4008228"/>
                <a:gd name="connsiteY18" fmla="*/ 1443327 h 5548701"/>
                <a:gd name="connsiteX19" fmla="*/ 553567 w 4008228"/>
                <a:gd name="connsiteY19" fmla="*/ 1318257 h 5548701"/>
                <a:gd name="connsiteX20" fmla="*/ 528134 w 4008228"/>
                <a:gd name="connsiteY20" fmla="*/ 1490524 h 5548701"/>
                <a:gd name="connsiteX21" fmla="*/ 384780 w 4008228"/>
                <a:gd name="connsiteY21" fmla="*/ 1490524 h 5548701"/>
                <a:gd name="connsiteX22" fmla="*/ 289981 w 4008228"/>
                <a:gd name="connsiteY22" fmla="*/ 1625034 h 5548701"/>
                <a:gd name="connsiteX23" fmla="*/ 132783 w 4008228"/>
                <a:gd name="connsiteY23" fmla="*/ 1704252 h 5548701"/>
                <a:gd name="connsiteX24" fmla="*/ 137379 w 4008228"/>
                <a:gd name="connsiteY24" fmla="*/ 1825618 h 5548701"/>
                <a:gd name="connsiteX25" fmla="*/ 33332 w 4008228"/>
                <a:gd name="connsiteY25" fmla="*/ 1927091 h 5548701"/>
                <a:gd name="connsiteX26" fmla="*/ 6257 w 4008228"/>
                <a:gd name="connsiteY26" fmla="*/ 2273583 h 5548701"/>
                <a:gd name="connsiteX27" fmla="*/ 63390 w 4008228"/>
                <a:gd name="connsiteY27" fmla="*/ 2443891 h 5548701"/>
                <a:gd name="connsiteX28" fmla="*/ 125819 w 4008228"/>
                <a:gd name="connsiteY28" fmla="*/ 2469849 h 5548701"/>
                <a:gd name="connsiteX29" fmla="*/ 169750 w 4008228"/>
                <a:gd name="connsiteY29" fmla="*/ 2613798 h 5548701"/>
                <a:gd name="connsiteX30" fmla="*/ 358836 w 4008228"/>
                <a:gd name="connsiteY30" fmla="*/ 2804548 h 5548701"/>
                <a:gd name="connsiteX31" fmla="*/ 521198 w 4008228"/>
                <a:gd name="connsiteY31" fmla="*/ 2892257 h 5548701"/>
                <a:gd name="connsiteX32" fmla="*/ 598137 w 4008228"/>
                <a:gd name="connsiteY32" fmla="*/ 3135838 h 5548701"/>
                <a:gd name="connsiteX33" fmla="*/ 424087 w 4008228"/>
                <a:gd name="connsiteY33" fmla="*/ 3331184 h 5548701"/>
                <a:gd name="connsiteX34" fmla="*/ 292409 w 4008228"/>
                <a:gd name="connsiteY34" fmla="*/ 3556346 h 5548701"/>
                <a:gd name="connsiteX35" fmla="*/ 293251 w 4008228"/>
                <a:gd name="connsiteY35" fmla="*/ 3670361 h 5548701"/>
                <a:gd name="connsiteX36" fmla="*/ 335069 w 4008228"/>
                <a:gd name="connsiteY36" fmla="*/ 3679847 h 5548701"/>
                <a:gd name="connsiteX37" fmla="*/ 355879 w 4008228"/>
                <a:gd name="connsiteY37" fmla="*/ 3689581 h 5548701"/>
                <a:gd name="connsiteX38" fmla="*/ 379289 w 4008228"/>
                <a:gd name="connsiteY38" fmla="*/ 3682502 h 5548701"/>
                <a:gd name="connsiteX39" fmla="*/ 414839 w 4008228"/>
                <a:gd name="connsiteY39" fmla="*/ 3702855 h 5548701"/>
                <a:gd name="connsiteX40" fmla="*/ 446920 w 4008228"/>
                <a:gd name="connsiteY40" fmla="*/ 3695776 h 5548701"/>
                <a:gd name="connsiteX41" fmla="*/ 493741 w 4008228"/>
                <a:gd name="connsiteY41" fmla="*/ 3732943 h 5548701"/>
                <a:gd name="connsiteX42" fmla="*/ 522354 w 4008228"/>
                <a:gd name="connsiteY42" fmla="*/ 3724094 h 5548701"/>
                <a:gd name="connsiteX43" fmla="*/ 532759 w 4008228"/>
                <a:gd name="connsiteY43" fmla="*/ 3741792 h 5548701"/>
                <a:gd name="connsiteX44" fmla="*/ 569175 w 4008228"/>
                <a:gd name="connsiteY44" fmla="*/ 3717014 h 5548701"/>
                <a:gd name="connsiteX45" fmla="*/ 592586 w 4008228"/>
                <a:gd name="connsiteY45" fmla="*/ 3720554 h 5548701"/>
                <a:gd name="connsiteX46" fmla="*/ 610247 w 4008228"/>
                <a:gd name="connsiteY46" fmla="*/ 3714362 h 5548701"/>
                <a:gd name="connsiteX47" fmla="*/ 638542 w 4008228"/>
                <a:gd name="connsiteY47" fmla="*/ 3764424 h 5548701"/>
                <a:gd name="connsiteX48" fmla="*/ 654147 w 4008228"/>
                <a:gd name="connsiteY48" fmla="*/ 3775420 h 5548701"/>
                <a:gd name="connsiteX49" fmla="*/ 687095 w 4008228"/>
                <a:gd name="connsiteY49" fmla="*/ 3777190 h 5548701"/>
                <a:gd name="connsiteX50" fmla="*/ 692298 w 4008228"/>
                <a:gd name="connsiteY50" fmla="*/ 3751527 h 5548701"/>
                <a:gd name="connsiteX51" fmla="*/ 707038 w 4008228"/>
                <a:gd name="connsiteY51" fmla="*/ 3744447 h 5548701"/>
                <a:gd name="connsiteX52" fmla="*/ 706171 w 4008228"/>
                <a:gd name="connsiteY52" fmla="*/ 3728519 h 5548701"/>
                <a:gd name="connsiteX53" fmla="*/ 734784 w 4008228"/>
                <a:gd name="connsiteY53" fmla="*/ 3712590 h 5548701"/>
                <a:gd name="connsiteX54" fmla="*/ 751258 w 4008228"/>
                <a:gd name="connsiteY54" fmla="*/ 3718784 h 5548701"/>
                <a:gd name="connsiteX55" fmla="*/ 767732 w 4008228"/>
                <a:gd name="connsiteY55" fmla="*/ 3688697 h 5548701"/>
                <a:gd name="connsiteX56" fmla="*/ 818889 w 4008228"/>
                <a:gd name="connsiteY56" fmla="*/ 3698431 h 5548701"/>
                <a:gd name="connsiteX57" fmla="*/ 834496 w 4008228"/>
                <a:gd name="connsiteY57" fmla="*/ 3730288 h 5548701"/>
                <a:gd name="connsiteX58" fmla="*/ 868311 w 4008228"/>
                <a:gd name="connsiteY58" fmla="*/ 3683387 h 5548701"/>
                <a:gd name="connsiteX59" fmla="*/ 908196 w 4008228"/>
                <a:gd name="connsiteY59" fmla="*/ 3669228 h 5548701"/>
                <a:gd name="connsiteX60" fmla="*/ 934208 w 4008228"/>
                <a:gd name="connsiteY60" fmla="*/ 3674538 h 5548701"/>
                <a:gd name="connsiteX61" fmla="*/ 968890 w 4008228"/>
                <a:gd name="connsiteY61" fmla="*/ 3647105 h 5548701"/>
                <a:gd name="connsiteX62" fmla="*/ 994035 w 4008228"/>
                <a:gd name="connsiteY62" fmla="*/ 3640910 h 5548701"/>
                <a:gd name="connsiteX63" fmla="*/ 1026983 w 4008228"/>
                <a:gd name="connsiteY63" fmla="*/ 3599318 h 5548701"/>
                <a:gd name="connsiteX64" fmla="*/ 1054920 w 4008228"/>
                <a:gd name="connsiteY64" fmla="*/ 3580857 h 5548701"/>
                <a:gd name="connsiteX65" fmla="*/ 1068602 w 4008228"/>
                <a:gd name="connsiteY65" fmla="*/ 3593124 h 5548701"/>
                <a:gd name="connsiteX66" fmla="*/ 1093747 w 4008228"/>
                <a:gd name="connsiteY66" fmla="*/ 3608168 h 5548701"/>
                <a:gd name="connsiteX67" fmla="*/ 1105885 w 4008228"/>
                <a:gd name="connsiteY67" fmla="*/ 3580735 h 5548701"/>
                <a:gd name="connsiteX68" fmla="*/ 1116290 w 4008228"/>
                <a:gd name="connsiteY68" fmla="*/ 3585159 h 5548701"/>
                <a:gd name="connsiteX69" fmla="*/ 1138834 w 4008228"/>
                <a:gd name="connsiteY69" fmla="*/ 3550647 h 5548701"/>
                <a:gd name="connsiteX70" fmla="*/ 1159643 w 4008228"/>
                <a:gd name="connsiteY70" fmla="*/ 3545337 h 5548701"/>
                <a:gd name="connsiteX71" fmla="*/ 1169181 w 4008228"/>
                <a:gd name="connsiteY71" fmla="*/ 3554187 h 5548701"/>
                <a:gd name="connsiteX72" fmla="*/ 1177851 w 4008228"/>
                <a:gd name="connsiteY72" fmla="*/ 3545337 h 5548701"/>
                <a:gd name="connsiteX73" fmla="*/ 1187389 w 4008228"/>
                <a:gd name="connsiteY73" fmla="*/ 3543568 h 5548701"/>
                <a:gd name="connsiteX74" fmla="*/ 1189990 w 4008228"/>
                <a:gd name="connsiteY74" fmla="*/ 3533833 h 5548701"/>
                <a:gd name="connsiteX75" fmla="*/ 1204730 w 4008228"/>
                <a:gd name="connsiteY75" fmla="*/ 3527639 h 5548701"/>
                <a:gd name="connsiteX76" fmla="*/ 1251551 w 4008228"/>
                <a:gd name="connsiteY76" fmla="*/ 3524099 h 5548701"/>
                <a:gd name="connsiteX77" fmla="*/ 1263690 w 4008228"/>
                <a:gd name="connsiteY77" fmla="*/ 3532948 h 5548701"/>
                <a:gd name="connsiteX78" fmla="*/ 1274095 w 4008228"/>
                <a:gd name="connsiteY78" fmla="*/ 3522329 h 5548701"/>
                <a:gd name="connsiteX79" fmla="*/ 1278430 w 4008228"/>
                <a:gd name="connsiteY79" fmla="*/ 3501976 h 5548701"/>
                <a:gd name="connsiteX80" fmla="*/ 1273228 w 4008228"/>
                <a:gd name="connsiteY80" fmla="*/ 3489587 h 5548701"/>
                <a:gd name="connsiteX81" fmla="*/ 1289702 w 4008228"/>
                <a:gd name="connsiteY81" fmla="*/ 3474543 h 5548701"/>
                <a:gd name="connsiteX82" fmla="*/ 1300974 w 4008228"/>
                <a:gd name="connsiteY82" fmla="*/ 3476313 h 5548701"/>
                <a:gd name="connsiteX83" fmla="*/ 1300974 w 4008228"/>
                <a:gd name="connsiteY83" fmla="*/ 3499321 h 5548701"/>
                <a:gd name="connsiteX84" fmla="*/ 1315714 w 4008228"/>
                <a:gd name="connsiteY84" fmla="*/ 3489587 h 5548701"/>
                <a:gd name="connsiteX85" fmla="*/ 1327853 w 4008228"/>
                <a:gd name="connsiteY85" fmla="*/ 3486932 h 5548701"/>
                <a:gd name="connsiteX86" fmla="*/ 1350396 w 4008228"/>
                <a:gd name="connsiteY86" fmla="*/ 3479852 h 5548701"/>
                <a:gd name="connsiteX87" fmla="*/ 1374674 w 4008228"/>
                <a:gd name="connsiteY87" fmla="*/ 3482507 h 5548701"/>
                <a:gd name="connsiteX88" fmla="*/ 1368604 w 4008228"/>
                <a:gd name="connsiteY88" fmla="*/ 3494011 h 5548701"/>
                <a:gd name="connsiteX89" fmla="*/ 1369472 w 4008228"/>
                <a:gd name="connsiteY89" fmla="*/ 3517020 h 5548701"/>
                <a:gd name="connsiteX90" fmla="*/ 1392882 w 4008228"/>
                <a:gd name="connsiteY90" fmla="*/ 3492241 h 5548701"/>
                <a:gd name="connsiteX91" fmla="*/ 1416293 w 4008228"/>
                <a:gd name="connsiteY91" fmla="*/ 3491357 h 5548701"/>
                <a:gd name="connsiteX92" fmla="*/ 1442779 w 4008228"/>
                <a:gd name="connsiteY92" fmla="*/ 3466701 h 5548701"/>
                <a:gd name="connsiteX93" fmla="*/ 1499530 w 4008228"/>
                <a:gd name="connsiteY93" fmla="*/ 3501976 h 5548701"/>
                <a:gd name="connsiteX94" fmla="*/ 1544618 w 4008228"/>
                <a:gd name="connsiteY94" fmla="*/ 3581620 h 5548701"/>
                <a:gd name="connsiteX95" fmla="*/ 1551554 w 4008228"/>
                <a:gd name="connsiteY95" fmla="*/ 3574540 h 5548701"/>
                <a:gd name="connsiteX96" fmla="*/ 1567161 w 4008228"/>
                <a:gd name="connsiteY96" fmla="*/ 3575426 h 5548701"/>
                <a:gd name="connsiteX97" fmla="*/ 1578433 w 4008228"/>
                <a:gd name="connsiteY97" fmla="*/ 3586929 h 5548701"/>
                <a:gd name="connsiteX98" fmla="*/ 1613115 w 4008228"/>
                <a:gd name="connsiteY98" fmla="*/ 3594009 h 5548701"/>
                <a:gd name="connsiteX99" fmla="*/ 1653867 w 4008228"/>
                <a:gd name="connsiteY99" fmla="*/ 3578080 h 5548701"/>
                <a:gd name="connsiteX100" fmla="*/ 1694619 w 4008228"/>
                <a:gd name="connsiteY100" fmla="*/ 3586929 h 5548701"/>
                <a:gd name="connsiteX101" fmla="*/ 1693752 w 4008228"/>
                <a:gd name="connsiteY101" fmla="*/ 3627636 h 5548701"/>
                <a:gd name="connsiteX102" fmla="*/ 1721498 w 4008228"/>
                <a:gd name="connsiteY102" fmla="*/ 3656839 h 5548701"/>
                <a:gd name="connsiteX103" fmla="*/ 1761383 w 4008228"/>
                <a:gd name="connsiteY103" fmla="*/ 3656839 h 5548701"/>
                <a:gd name="connsiteX104" fmla="*/ 1760429 w 4008228"/>
                <a:gd name="connsiteY104" fmla="*/ 3685379 h 5548701"/>
                <a:gd name="connsiteX105" fmla="*/ 1778441 w 4008228"/>
                <a:gd name="connsiteY105" fmla="*/ 3689061 h 5548701"/>
                <a:gd name="connsiteX106" fmla="*/ 1800298 w 4008228"/>
                <a:gd name="connsiteY106" fmla="*/ 3684413 h 5548701"/>
                <a:gd name="connsiteX107" fmla="*/ 1813047 w 4008228"/>
                <a:gd name="connsiteY107" fmla="*/ 3669542 h 5548701"/>
                <a:gd name="connsiteX108" fmla="*/ 1833083 w 4008228"/>
                <a:gd name="connsiteY108" fmla="*/ 3667683 h 5548701"/>
                <a:gd name="connsiteX109" fmla="*/ 1855684 w 4008228"/>
                <a:gd name="connsiteY109" fmla="*/ 3637806 h 5548701"/>
                <a:gd name="connsiteX110" fmla="*/ 1862226 w 4008228"/>
                <a:gd name="connsiteY110" fmla="*/ 3644447 h 5548701"/>
                <a:gd name="connsiteX111" fmla="*/ 1853117 w 4008228"/>
                <a:gd name="connsiteY111" fmla="*/ 3669542 h 5548701"/>
                <a:gd name="connsiteX112" fmla="*/ 1870421 w 4008228"/>
                <a:gd name="connsiteY112" fmla="*/ 3712298 h 5548701"/>
                <a:gd name="connsiteX113" fmla="*/ 1874064 w 4008228"/>
                <a:gd name="connsiteY113" fmla="*/ 3742970 h 5548701"/>
                <a:gd name="connsiteX114" fmla="*/ 1873154 w 4008228"/>
                <a:gd name="connsiteY114" fmla="*/ 3769925 h 5548701"/>
                <a:gd name="connsiteX115" fmla="*/ 1893189 w 4008228"/>
                <a:gd name="connsiteY115" fmla="*/ 3781078 h 5548701"/>
                <a:gd name="connsiteX116" fmla="*/ 1911403 w 4008228"/>
                <a:gd name="connsiteY116" fmla="*/ 3782937 h 5548701"/>
                <a:gd name="connsiteX117" fmla="*/ 1913224 w 4008228"/>
                <a:gd name="connsiteY117" fmla="*/ 3799668 h 5548701"/>
                <a:gd name="connsiteX118" fmla="*/ 1923242 w 4008228"/>
                <a:gd name="connsiteY118" fmla="*/ 3816398 h 5548701"/>
                <a:gd name="connsiteX119" fmla="*/ 1921420 w 4008228"/>
                <a:gd name="connsiteY119" fmla="*/ 3828481 h 5548701"/>
                <a:gd name="connsiteX120" fmla="*/ 1909581 w 4008228"/>
                <a:gd name="connsiteY120" fmla="*/ 3831270 h 5548701"/>
                <a:gd name="connsiteX121" fmla="*/ 1906849 w 4008228"/>
                <a:gd name="connsiteY121" fmla="*/ 3821975 h 5548701"/>
                <a:gd name="connsiteX122" fmla="*/ 1894100 w 4008228"/>
                <a:gd name="connsiteY122" fmla="*/ 3826622 h 5548701"/>
                <a:gd name="connsiteX123" fmla="*/ 1890457 w 4008228"/>
                <a:gd name="connsiteY123" fmla="*/ 3846141 h 5548701"/>
                <a:gd name="connsiteX124" fmla="*/ 1878618 w 4008228"/>
                <a:gd name="connsiteY124" fmla="*/ 3858224 h 5548701"/>
                <a:gd name="connsiteX125" fmla="*/ 1885903 w 4008228"/>
                <a:gd name="connsiteY125" fmla="*/ 3884249 h 5548701"/>
                <a:gd name="connsiteX126" fmla="*/ 1875886 w 4008228"/>
                <a:gd name="connsiteY126" fmla="*/ 3924216 h 5548701"/>
                <a:gd name="connsiteX127" fmla="*/ 1895010 w 4008228"/>
                <a:gd name="connsiteY127" fmla="*/ 3936299 h 5548701"/>
                <a:gd name="connsiteX128" fmla="*/ 1912314 w 4008228"/>
                <a:gd name="connsiteY128" fmla="*/ 3958606 h 5548701"/>
                <a:gd name="connsiteX129" fmla="*/ 1907760 w 4008228"/>
                <a:gd name="connsiteY129" fmla="*/ 3967901 h 5548701"/>
                <a:gd name="connsiteX130" fmla="*/ 1909581 w 4008228"/>
                <a:gd name="connsiteY130" fmla="*/ 3979055 h 5548701"/>
                <a:gd name="connsiteX131" fmla="*/ 1884992 w 4008228"/>
                <a:gd name="connsiteY131" fmla="*/ 3993927 h 5548701"/>
                <a:gd name="connsiteX132" fmla="*/ 1879528 w 4008228"/>
                <a:gd name="connsiteY132" fmla="*/ 4009728 h 5548701"/>
                <a:gd name="connsiteX133" fmla="*/ 1809404 w 4008228"/>
                <a:gd name="connsiteY133" fmla="*/ 4037612 h 5548701"/>
                <a:gd name="connsiteX134" fmla="*/ 1823065 w 4008228"/>
                <a:gd name="connsiteY134" fmla="*/ 4052483 h 5548701"/>
                <a:gd name="connsiteX135" fmla="*/ 1815780 w 4008228"/>
                <a:gd name="connsiteY135" fmla="*/ 4067355 h 5548701"/>
                <a:gd name="connsiteX136" fmla="*/ 1833083 w 4008228"/>
                <a:gd name="connsiteY136" fmla="*/ 4098957 h 5548701"/>
                <a:gd name="connsiteX137" fmla="*/ 1851297 w 4008228"/>
                <a:gd name="connsiteY137" fmla="*/ 4098957 h 5548701"/>
                <a:gd name="connsiteX138" fmla="*/ 1872243 w 4008228"/>
                <a:gd name="connsiteY138" fmla="*/ 4117546 h 5548701"/>
                <a:gd name="connsiteX139" fmla="*/ 1884082 w 4008228"/>
                <a:gd name="connsiteY139" fmla="*/ 4126841 h 5548701"/>
                <a:gd name="connsiteX140" fmla="*/ 1895921 w 4008228"/>
                <a:gd name="connsiteY140" fmla="*/ 4175173 h 5548701"/>
                <a:gd name="connsiteX141" fmla="*/ 1881349 w 4008228"/>
                <a:gd name="connsiteY141" fmla="*/ 4193762 h 5548701"/>
                <a:gd name="connsiteX142" fmla="*/ 1896832 w 4008228"/>
                <a:gd name="connsiteY142" fmla="*/ 4199339 h 5548701"/>
                <a:gd name="connsiteX143" fmla="*/ 1902296 w 4008228"/>
                <a:gd name="connsiteY143" fmla="*/ 4209564 h 5548701"/>
                <a:gd name="connsiteX144" fmla="*/ 1948742 w 4008228"/>
                <a:gd name="connsiteY144" fmla="*/ 4229082 h 5548701"/>
                <a:gd name="connsiteX145" fmla="*/ 1986991 w 4008228"/>
                <a:gd name="connsiteY145" fmla="*/ 4230941 h 5548701"/>
                <a:gd name="connsiteX146" fmla="*/ 1997008 w 4008228"/>
                <a:gd name="connsiteY146" fmla="*/ 4243954 h 5548701"/>
                <a:gd name="connsiteX147" fmla="*/ 2015222 w 4008228"/>
                <a:gd name="connsiteY147" fmla="*/ 4250460 h 5548701"/>
                <a:gd name="connsiteX148" fmla="*/ 2017044 w 4008228"/>
                <a:gd name="connsiteY148" fmla="*/ 4276485 h 5548701"/>
                <a:gd name="connsiteX149" fmla="*/ 2069313 w 4008228"/>
                <a:gd name="connsiteY149" fmla="*/ 4257313 h 5548701"/>
                <a:gd name="connsiteX150" fmla="*/ 2062579 w 4008228"/>
                <a:gd name="connsiteY150" fmla="*/ 4282062 h 5548701"/>
                <a:gd name="connsiteX151" fmla="*/ 2075328 w 4008228"/>
                <a:gd name="connsiteY151" fmla="*/ 4304369 h 5548701"/>
                <a:gd name="connsiteX152" fmla="*/ 2056204 w 4008228"/>
                <a:gd name="connsiteY152" fmla="*/ 4313664 h 5548701"/>
                <a:gd name="connsiteX153" fmla="*/ 2068043 w 4008228"/>
                <a:gd name="connsiteY153" fmla="*/ 4321100 h 5548701"/>
                <a:gd name="connsiteX154" fmla="*/ 2078061 w 4008228"/>
                <a:gd name="connsiteY154" fmla="*/ 4341548 h 5548701"/>
                <a:gd name="connsiteX155" fmla="*/ 2064400 w 4008228"/>
                <a:gd name="connsiteY155" fmla="*/ 4361067 h 5548701"/>
                <a:gd name="connsiteX156" fmla="*/ 2056204 w 4008228"/>
                <a:gd name="connsiteY156" fmla="*/ 4380586 h 5548701"/>
                <a:gd name="connsiteX157" fmla="*/ 2033436 w 4008228"/>
                <a:gd name="connsiteY157" fmla="*/ 4400105 h 5548701"/>
                <a:gd name="connsiteX158" fmla="*/ 2037990 w 4008228"/>
                <a:gd name="connsiteY158" fmla="*/ 4411258 h 5548701"/>
                <a:gd name="connsiteX159" fmla="*/ 2053472 w 4008228"/>
                <a:gd name="connsiteY159" fmla="*/ 4401034 h 5548701"/>
                <a:gd name="connsiteX160" fmla="*/ 2052561 w 4008228"/>
                <a:gd name="connsiteY160" fmla="*/ 4432636 h 5548701"/>
                <a:gd name="connsiteX161" fmla="*/ 2033436 w 4008228"/>
                <a:gd name="connsiteY161" fmla="*/ 4438213 h 5548701"/>
                <a:gd name="connsiteX162" fmla="*/ 2042543 w 4008228"/>
                <a:gd name="connsiteY162" fmla="*/ 4480040 h 5548701"/>
                <a:gd name="connsiteX163" fmla="*/ 2017044 w 4008228"/>
                <a:gd name="connsiteY163" fmla="*/ 4512571 h 5548701"/>
                <a:gd name="connsiteX164" fmla="*/ 2007937 w 4008228"/>
                <a:gd name="connsiteY164" fmla="*/ 4507923 h 5548701"/>
                <a:gd name="connsiteX165" fmla="*/ 2001562 w 4008228"/>
                <a:gd name="connsiteY165" fmla="*/ 4520936 h 5548701"/>
                <a:gd name="connsiteX166" fmla="*/ 1984259 w 4008228"/>
                <a:gd name="connsiteY166" fmla="*/ 4509783 h 5548701"/>
                <a:gd name="connsiteX167" fmla="*/ 1950563 w 4008228"/>
                <a:gd name="connsiteY167" fmla="*/ 4519077 h 5548701"/>
                <a:gd name="connsiteX168" fmla="*/ 1963313 w 4008228"/>
                <a:gd name="connsiteY168" fmla="*/ 4536737 h 5548701"/>
                <a:gd name="connsiteX169" fmla="*/ 1934170 w 4008228"/>
                <a:gd name="connsiteY169" fmla="*/ 4572057 h 5548701"/>
                <a:gd name="connsiteX170" fmla="*/ 1926885 w 4008228"/>
                <a:gd name="connsiteY170" fmla="*/ 4600870 h 5548701"/>
                <a:gd name="connsiteX171" fmla="*/ 1898653 w 4008228"/>
                <a:gd name="connsiteY171" fmla="*/ 4582281 h 5548701"/>
                <a:gd name="connsiteX172" fmla="*/ 1865868 w 4008228"/>
                <a:gd name="connsiteY172" fmla="*/ 4631543 h 5548701"/>
                <a:gd name="connsiteX173" fmla="*/ 1869511 w 4008228"/>
                <a:gd name="connsiteY173" fmla="*/ 4645485 h 5548701"/>
                <a:gd name="connsiteX174" fmla="*/ 1869511 w 4008228"/>
                <a:gd name="connsiteY174" fmla="*/ 4657568 h 5548701"/>
                <a:gd name="connsiteX175" fmla="*/ 1884992 w 4008228"/>
                <a:gd name="connsiteY175" fmla="*/ 4678016 h 5548701"/>
                <a:gd name="connsiteX176" fmla="*/ 1876796 w 4008228"/>
                <a:gd name="connsiteY176" fmla="*/ 4700324 h 5548701"/>
                <a:gd name="connsiteX177" fmla="*/ 1880439 w 4008228"/>
                <a:gd name="connsiteY177" fmla="*/ 4714266 h 5548701"/>
                <a:gd name="connsiteX178" fmla="*/ 1874976 w 4008228"/>
                <a:gd name="connsiteY178" fmla="*/ 4726348 h 5548701"/>
                <a:gd name="connsiteX179" fmla="*/ 1886814 w 4008228"/>
                <a:gd name="connsiteY179" fmla="*/ 4729137 h 5548701"/>
                <a:gd name="connsiteX180" fmla="*/ 1911403 w 4008228"/>
                <a:gd name="connsiteY180" fmla="*/ 4765386 h 5548701"/>
                <a:gd name="connsiteX181" fmla="*/ 1944188 w 4008228"/>
                <a:gd name="connsiteY181" fmla="*/ 4783976 h 5548701"/>
                <a:gd name="connsiteX182" fmla="*/ 1942366 w 4008228"/>
                <a:gd name="connsiteY182" fmla="*/ 4806283 h 5548701"/>
                <a:gd name="connsiteX183" fmla="*/ 1965369 w 4008228"/>
                <a:gd name="connsiteY183" fmla="*/ 4849738 h 5548701"/>
                <a:gd name="connsiteX184" fmla="*/ 1997919 w 4008228"/>
                <a:gd name="connsiteY184" fmla="*/ 4851827 h 5548701"/>
                <a:gd name="connsiteX185" fmla="*/ 2058025 w 4008228"/>
                <a:gd name="connsiteY185" fmla="*/ 4830450 h 5548701"/>
                <a:gd name="connsiteX186" fmla="*/ 2153649 w 4008228"/>
                <a:gd name="connsiteY186" fmla="*/ 4863910 h 5548701"/>
                <a:gd name="connsiteX187" fmla="*/ 2186433 w 4008228"/>
                <a:gd name="connsiteY187" fmla="*/ 4963364 h 5548701"/>
                <a:gd name="connsiteX188" fmla="*/ 2386787 w 4008228"/>
                <a:gd name="connsiteY188" fmla="*/ 5174353 h 5548701"/>
                <a:gd name="connsiteX189" fmla="*/ 2560730 w 4008228"/>
                <a:gd name="connsiteY189" fmla="*/ 5239416 h 5548701"/>
                <a:gd name="connsiteX190" fmla="*/ 2702849 w 4008228"/>
                <a:gd name="connsiteY190" fmla="*/ 5188594 h 5548701"/>
                <a:gd name="connsiteX191" fmla="*/ 2821189 w 4008228"/>
                <a:gd name="connsiteY191" fmla="*/ 5291466 h 5548701"/>
                <a:gd name="connsiteX192" fmla="*/ 2958705 w 4008228"/>
                <a:gd name="connsiteY192" fmla="*/ 5242204 h 5548701"/>
                <a:gd name="connsiteX193" fmla="*/ 3220075 w 4008228"/>
                <a:gd name="connsiteY193" fmla="*/ 5432745 h 5548701"/>
                <a:gd name="connsiteX194" fmla="*/ 3442059 w 4008228"/>
                <a:gd name="connsiteY194" fmla="*/ 5548701 h 5548701"/>
                <a:gd name="connsiteX195" fmla="*/ 3593461 w 4008228"/>
                <a:gd name="connsiteY195" fmla="*/ 5386271 h 5548701"/>
                <a:gd name="connsiteX196" fmla="*/ 3788350 w 4008228"/>
                <a:gd name="connsiteY196" fmla="*/ 4829519 h 5548701"/>
                <a:gd name="connsiteX197" fmla="*/ 3955918 w 4008228"/>
                <a:gd name="connsiteY197" fmla="*/ 4653849 h 5548701"/>
                <a:gd name="connsiteX198" fmla="*/ 3909952 w 4008228"/>
                <a:gd name="connsiteY198" fmla="*/ 4539470 h 5548701"/>
                <a:gd name="connsiteX199" fmla="*/ 3976115 w 4008228"/>
                <a:gd name="connsiteY199" fmla="*/ 4444080 h 5548701"/>
                <a:gd name="connsiteX200" fmla="*/ 4008228 w 4008228"/>
                <a:gd name="connsiteY200" fmla="*/ 4263863 h 5548701"/>
                <a:gd name="connsiteX201" fmla="*/ 3933342 w 4008228"/>
                <a:gd name="connsiteY201" fmla="*/ 4238265 h 5548701"/>
                <a:gd name="connsiteX202" fmla="*/ 3900365 w 4008228"/>
                <a:gd name="connsiteY202" fmla="*/ 3830764 h 5548701"/>
                <a:gd name="connsiteX203" fmla="*/ 3800772 w 4008228"/>
                <a:gd name="connsiteY203" fmla="*/ 3560835 h 5548701"/>
                <a:gd name="connsiteX204" fmla="*/ 3997144 w 4008228"/>
                <a:gd name="connsiteY204" fmla="*/ 3351372 h 5548701"/>
                <a:gd name="connsiteX205" fmla="*/ 3798042 w 4008228"/>
                <a:gd name="connsiteY205" fmla="*/ 2977734 h 5548701"/>
                <a:gd name="connsiteX206" fmla="*/ 3446427 w 4008228"/>
                <a:gd name="connsiteY206" fmla="*/ 2666457 h 5548701"/>
                <a:gd name="connsiteX207" fmla="*/ 2853575 w 4008228"/>
                <a:gd name="connsiteY207" fmla="*/ 2676506 h 5548701"/>
                <a:gd name="connsiteX208" fmla="*/ 2572221 w 4008228"/>
                <a:gd name="connsiteY208" fmla="*/ 2475539 h 5548701"/>
                <a:gd name="connsiteX209" fmla="*/ 2793285 w 4008228"/>
                <a:gd name="connsiteY209" fmla="*/ 2274572 h 5548701"/>
                <a:gd name="connsiteX210" fmla="*/ 2873671 w 4008228"/>
                <a:gd name="connsiteY210" fmla="*/ 2013314 h 5548701"/>
                <a:gd name="connsiteX211" fmla="*/ 3144977 w 4008228"/>
                <a:gd name="connsiteY211" fmla="*/ 1782202 h 5548701"/>
                <a:gd name="connsiteX212" fmla="*/ 2984203 w 4008228"/>
                <a:gd name="connsiteY212" fmla="*/ 1330027 h 5548701"/>
                <a:gd name="connsiteX213" fmla="*/ 3165074 w 4008228"/>
                <a:gd name="connsiteY213" fmla="*/ 1108963 h 5548701"/>
                <a:gd name="connsiteX214" fmla="*/ 3438708 w 4008228"/>
                <a:gd name="connsiteY214" fmla="*/ 708324 h 5548701"/>
                <a:gd name="connsiteX215" fmla="*/ 3377270 w 4008228"/>
                <a:gd name="connsiteY215" fmla="*/ 563993 h 5548701"/>
                <a:gd name="connsiteX216" fmla="*/ 3316598 w 4008228"/>
                <a:gd name="connsiteY216" fmla="*/ 440404 h 5548701"/>
                <a:gd name="connsiteX217" fmla="*/ 3332784 w 4008228"/>
                <a:gd name="connsiteY217" fmla="*/ 263417 h 5548701"/>
                <a:gd name="connsiteX218" fmla="*/ 3106192 w 4008228"/>
                <a:gd name="connsiteY218" fmla="*/ 128907 h 5548701"/>
                <a:gd name="connsiteX219" fmla="*/ 3124462 w 4008228"/>
                <a:gd name="connsiteY219" fmla="*/ 12400 h 5548701"/>
                <a:gd name="connsiteX220" fmla="*/ 3020642 w 4008228"/>
                <a:gd name="connsiteY220" fmla="*/ 1477 h 5548701"/>
                <a:gd name="connsiteX221" fmla="*/ 2958526 w 4008228"/>
                <a:gd name="connsiteY221" fmla="*/ 38129 h 5548701"/>
                <a:gd name="connsiteX222" fmla="*/ 2965150 w 4008228"/>
                <a:gd name="connsiteY222" fmla="*/ 223300 h 5548701"/>
                <a:gd name="connsiteX223" fmla="*/ 2780177 w 4008228"/>
                <a:gd name="connsiteY223" fmla="*/ 305894 h 5548701"/>
                <a:gd name="connsiteX224" fmla="*/ 2762617 w 4008228"/>
                <a:gd name="connsiteY224" fmla="*/ 448814 h 5548701"/>
                <a:gd name="connsiteX0" fmla="*/ 2762617 w 4008228"/>
                <a:gd name="connsiteY0" fmla="*/ 448814 h 5548701"/>
                <a:gd name="connsiteX1" fmla="*/ 2424105 w 4008228"/>
                <a:gd name="connsiteY1" fmla="*/ 558395 h 5548701"/>
                <a:gd name="connsiteX2" fmla="*/ 2293527 w 4008228"/>
                <a:gd name="connsiteY2" fmla="*/ 545493 h 5548701"/>
                <a:gd name="connsiteX3" fmla="*/ 2241444 w 4008228"/>
                <a:gd name="connsiteY3" fmla="*/ 716503 h 5548701"/>
                <a:gd name="connsiteX4" fmla="*/ 2040286 w 4008228"/>
                <a:gd name="connsiteY4" fmla="*/ 792017 h 5548701"/>
                <a:gd name="connsiteX5" fmla="*/ 1996355 w 4008228"/>
                <a:gd name="connsiteY5" fmla="*/ 709423 h 5548701"/>
                <a:gd name="connsiteX6" fmla="*/ 1883059 w 4008228"/>
                <a:gd name="connsiteY6" fmla="*/ 810896 h 5548701"/>
                <a:gd name="connsiteX7" fmla="*/ 1700399 w 4008228"/>
                <a:gd name="connsiteY7" fmla="*/ 820335 h 5548701"/>
                <a:gd name="connsiteX8" fmla="*/ 1591727 w 4008228"/>
                <a:gd name="connsiteY8" fmla="*/ 910008 h 5548701"/>
                <a:gd name="connsiteX9" fmla="*/ 1478186 w 4008228"/>
                <a:gd name="connsiteY9" fmla="*/ 938674 h 5548701"/>
                <a:gd name="connsiteX10" fmla="*/ 1392881 w 4008228"/>
                <a:gd name="connsiteY10" fmla="*/ 1179028 h 5548701"/>
                <a:gd name="connsiteX11" fmla="*/ 1249527 w 4008228"/>
                <a:gd name="connsiteY11" fmla="*/ 1112953 h 5548701"/>
                <a:gd name="connsiteX12" fmla="*/ 1184787 w 4008228"/>
                <a:gd name="connsiteY12" fmla="*/ 1226224 h 5548701"/>
                <a:gd name="connsiteX13" fmla="*/ 1214845 w 4008228"/>
                <a:gd name="connsiteY13" fmla="*/ 1445687 h 5548701"/>
                <a:gd name="connsiteX14" fmla="*/ 1062243 w 4008228"/>
                <a:gd name="connsiteY14" fmla="*/ 1497603 h 5548701"/>
                <a:gd name="connsiteX15" fmla="*/ 1018312 w 4008228"/>
                <a:gd name="connsiteY15" fmla="*/ 1415010 h 5548701"/>
                <a:gd name="connsiteX16" fmla="*/ 932762 w 4008228"/>
                <a:gd name="connsiteY16" fmla="*/ 1436248 h 5548701"/>
                <a:gd name="connsiteX17" fmla="*/ 902682 w 4008228"/>
                <a:gd name="connsiteY17" fmla="*/ 1355452 h 5548701"/>
                <a:gd name="connsiteX18" fmla="*/ 646054 w 4008228"/>
                <a:gd name="connsiteY18" fmla="*/ 1443327 h 5548701"/>
                <a:gd name="connsiteX19" fmla="*/ 553567 w 4008228"/>
                <a:gd name="connsiteY19" fmla="*/ 1318257 h 5548701"/>
                <a:gd name="connsiteX20" fmla="*/ 528134 w 4008228"/>
                <a:gd name="connsiteY20" fmla="*/ 1490524 h 5548701"/>
                <a:gd name="connsiteX21" fmla="*/ 384780 w 4008228"/>
                <a:gd name="connsiteY21" fmla="*/ 1490524 h 5548701"/>
                <a:gd name="connsiteX22" fmla="*/ 289981 w 4008228"/>
                <a:gd name="connsiteY22" fmla="*/ 1625034 h 5548701"/>
                <a:gd name="connsiteX23" fmla="*/ 132783 w 4008228"/>
                <a:gd name="connsiteY23" fmla="*/ 1704252 h 5548701"/>
                <a:gd name="connsiteX24" fmla="*/ 137379 w 4008228"/>
                <a:gd name="connsiteY24" fmla="*/ 1825618 h 5548701"/>
                <a:gd name="connsiteX25" fmla="*/ 33332 w 4008228"/>
                <a:gd name="connsiteY25" fmla="*/ 1927091 h 5548701"/>
                <a:gd name="connsiteX26" fmla="*/ 6257 w 4008228"/>
                <a:gd name="connsiteY26" fmla="*/ 2273583 h 5548701"/>
                <a:gd name="connsiteX27" fmla="*/ 63390 w 4008228"/>
                <a:gd name="connsiteY27" fmla="*/ 2443891 h 5548701"/>
                <a:gd name="connsiteX28" fmla="*/ 125819 w 4008228"/>
                <a:gd name="connsiteY28" fmla="*/ 2469849 h 5548701"/>
                <a:gd name="connsiteX29" fmla="*/ 169750 w 4008228"/>
                <a:gd name="connsiteY29" fmla="*/ 2613798 h 5548701"/>
                <a:gd name="connsiteX30" fmla="*/ 358836 w 4008228"/>
                <a:gd name="connsiteY30" fmla="*/ 2804548 h 5548701"/>
                <a:gd name="connsiteX31" fmla="*/ 521198 w 4008228"/>
                <a:gd name="connsiteY31" fmla="*/ 2892257 h 5548701"/>
                <a:gd name="connsiteX32" fmla="*/ 598137 w 4008228"/>
                <a:gd name="connsiteY32" fmla="*/ 3135838 h 5548701"/>
                <a:gd name="connsiteX33" fmla="*/ 424087 w 4008228"/>
                <a:gd name="connsiteY33" fmla="*/ 3331184 h 5548701"/>
                <a:gd name="connsiteX34" fmla="*/ 292409 w 4008228"/>
                <a:gd name="connsiteY34" fmla="*/ 3556346 h 5548701"/>
                <a:gd name="connsiteX35" fmla="*/ 293251 w 4008228"/>
                <a:gd name="connsiteY35" fmla="*/ 3670361 h 5548701"/>
                <a:gd name="connsiteX36" fmla="*/ 335069 w 4008228"/>
                <a:gd name="connsiteY36" fmla="*/ 3679847 h 5548701"/>
                <a:gd name="connsiteX37" fmla="*/ 355879 w 4008228"/>
                <a:gd name="connsiteY37" fmla="*/ 3689581 h 5548701"/>
                <a:gd name="connsiteX38" fmla="*/ 379289 w 4008228"/>
                <a:gd name="connsiteY38" fmla="*/ 3682502 h 5548701"/>
                <a:gd name="connsiteX39" fmla="*/ 414839 w 4008228"/>
                <a:gd name="connsiteY39" fmla="*/ 3702855 h 5548701"/>
                <a:gd name="connsiteX40" fmla="*/ 446920 w 4008228"/>
                <a:gd name="connsiteY40" fmla="*/ 3695776 h 5548701"/>
                <a:gd name="connsiteX41" fmla="*/ 493741 w 4008228"/>
                <a:gd name="connsiteY41" fmla="*/ 3732943 h 5548701"/>
                <a:gd name="connsiteX42" fmla="*/ 522354 w 4008228"/>
                <a:gd name="connsiteY42" fmla="*/ 3724094 h 5548701"/>
                <a:gd name="connsiteX43" fmla="*/ 532759 w 4008228"/>
                <a:gd name="connsiteY43" fmla="*/ 3741792 h 5548701"/>
                <a:gd name="connsiteX44" fmla="*/ 569175 w 4008228"/>
                <a:gd name="connsiteY44" fmla="*/ 3717014 h 5548701"/>
                <a:gd name="connsiteX45" fmla="*/ 592586 w 4008228"/>
                <a:gd name="connsiteY45" fmla="*/ 3720554 h 5548701"/>
                <a:gd name="connsiteX46" fmla="*/ 610247 w 4008228"/>
                <a:gd name="connsiteY46" fmla="*/ 3714362 h 5548701"/>
                <a:gd name="connsiteX47" fmla="*/ 638542 w 4008228"/>
                <a:gd name="connsiteY47" fmla="*/ 3764424 h 5548701"/>
                <a:gd name="connsiteX48" fmla="*/ 654147 w 4008228"/>
                <a:gd name="connsiteY48" fmla="*/ 3775420 h 5548701"/>
                <a:gd name="connsiteX49" fmla="*/ 687095 w 4008228"/>
                <a:gd name="connsiteY49" fmla="*/ 3777190 h 5548701"/>
                <a:gd name="connsiteX50" fmla="*/ 692298 w 4008228"/>
                <a:gd name="connsiteY50" fmla="*/ 3751527 h 5548701"/>
                <a:gd name="connsiteX51" fmla="*/ 707038 w 4008228"/>
                <a:gd name="connsiteY51" fmla="*/ 3744447 h 5548701"/>
                <a:gd name="connsiteX52" fmla="*/ 706171 w 4008228"/>
                <a:gd name="connsiteY52" fmla="*/ 3728519 h 5548701"/>
                <a:gd name="connsiteX53" fmla="*/ 734784 w 4008228"/>
                <a:gd name="connsiteY53" fmla="*/ 3712590 h 5548701"/>
                <a:gd name="connsiteX54" fmla="*/ 751258 w 4008228"/>
                <a:gd name="connsiteY54" fmla="*/ 3718784 h 5548701"/>
                <a:gd name="connsiteX55" fmla="*/ 767732 w 4008228"/>
                <a:gd name="connsiteY55" fmla="*/ 3688697 h 5548701"/>
                <a:gd name="connsiteX56" fmla="*/ 818889 w 4008228"/>
                <a:gd name="connsiteY56" fmla="*/ 3698431 h 5548701"/>
                <a:gd name="connsiteX57" fmla="*/ 834496 w 4008228"/>
                <a:gd name="connsiteY57" fmla="*/ 3730288 h 5548701"/>
                <a:gd name="connsiteX58" fmla="*/ 868311 w 4008228"/>
                <a:gd name="connsiteY58" fmla="*/ 3683387 h 5548701"/>
                <a:gd name="connsiteX59" fmla="*/ 908196 w 4008228"/>
                <a:gd name="connsiteY59" fmla="*/ 3669228 h 5548701"/>
                <a:gd name="connsiteX60" fmla="*/ 934208 w 4008228"/>
                <a:gd name="connsiteY60" fmla="*/ 3674538 h 5548701"/>
                <a:gd name="connsiteX61" fmla="*/ 968890 w 4008228"/>
                <a:gd name="connsiteY61" fmla="*/ 3647105 h 5548701"/>
                <a:gd name="connsiteX62" fmla="*/ 994035 w 4008228"/>
                <a:gd name="connsiteY62" fmla="*/ 3640910 h 5548701"/>
                <a:gd name="connsiteX63" fmla="*/ 1026983 w 4008228"/>
                <a:gd name="connsiteY63" fmla="*/ 3599318 h 5548701"/>
                <a:gd name="connsiteX64" fmla="*/ 1054920 w 4008228"/>
                <a:gd name="connsiteY64" fmla="*/ 3580857 h 5548701"/>
                <a:gd name="connsiteX65" fmla="*/ 1068602 w 4008228"/>
                <a:gd name="connsiteY65" fmla="*/ 3593124 h 5548701"/>
                <a:gd name="connsiteX66" fmla="*/ 1093747 w 4008228"/>
                <a:gd name="connsiteY66" fmla="*/ 3608168 h 5548701"/>
                <a:gd name="connsiteX67" fmla="*/ 1105885 w 4008228"/>
                <a:gd name="connsiteY67" fmla="*/ 3580735 h 5548701"/>
                <a:gd name="connsiteX68" fmla="*/ 1116290 w 4008228"/>
                <a:gd name="connsiteY68" fmla="*/ 3585159 h 5548701"/>
                <a:gd name="connsiteX69" fmla="*/ 1138834 w 4008228"/>
                <a:gd name="connsiteY69" fmla="*/ 3550647 h 5548701"/>
                <a:gd name="connsiteX70" fmla="*/ 1159643 w 4008228"/>
                <a:gd name="connsiteY70" fmla="*/ 3545337 h 5548701"/>
                <a:gd name="connsiteX71" fmla="*/ 1169181 w 4008228"/>
                <a:gd name="connsiteY71" fmla="*/ 3554187 h 5548701"/>
                <a:gd name="connsiteX72" fmla="*/ 1177851 w 4008228"/>
                <a:gd name="connsiteY72" fmla="*/ 3545337 h 5548701"/>
                <a:gd name="connsiteX73" fmla="*/ 1187389 w 4008228"/>
                <a:gd name="connsiteY73" fmla="*/ 3543568 h 5548701"/>
                <a:gd name="connsiteX74" fmla="*/ 1189990 w 4008228"/>
                <a:gd name="connsiteY74" fmla="*/ 3533833 h 5548701"/>
                <a:gd name="connsiteX75" fmla="*/ 1204730 w 4008228"/>
                <a:gd name="connsiteY75" fmla="*/ 3527639 h 5548701"/>
                <a:gd name="connsiteX76" fmla="*/ 1251551 w 4008228"/>
                <a:gd name="connsiteY76" fmla="*/ 3524099 h 5548701"/>
                <a:gd name="connsiteX77" fmla="*/ 1263690 w 4008228"/>
                <a:gd name="connsiteY77" fmla="*/ 3532948 h 5548701"/>
                <a:gd name="connsiteX78" fmla="*/ 1274095 w 4008228"/>
                <a:gd name="connsiteY78" fmla="*/ 3522329 h 5548701"/>
                <a:gd name="connsiteX79" fmla="*/ 1278430 w 4008228"/>
                <a:gd name="connsiteY79" fmla="*/ 3501976 h 5548701"/>
                <a:gd name="connsiteX80" fmla="*/ 1273228 w 4008228"/>
                <a:gd name="connsiteY80" fmla="*/ 3489587 h 5548701"/>
                <a:gd name="connsiteX81" fmla="*/ 1289702 w 4008228"/>
                <a:gd name="connsiteY81" fmla="*/ 3474543 h 5548701"/>
                <a:gd name="connsiteX82" fmla="*/ 1300974 w 4008228"/>
                <a:gd name="connsiteY82" fmla="*/ 3476313 h 5548701"/>
                <a:gd name="connsiteX83" fmla="*/ 1300974 w 4008228"/>
                <a:gd name="connsiteY83" fmla="*/ 3499321 h 5548701"/>
                <a:gd name="connsiteX84" fmla="*/ 1315714 w 4008228"/>
                <a:gd name="connsiteY84" fmla="*/ 3489587 h 5548701"/>
                <a:gd name="connsiteX85" fmla="*/ 1327853 w 4008228"/>
                <a:gd name="connsiteY85" fmla="*/ 3486932 h 5548701"/>
                <a:gd name="connsiteX86" fmla="*/ 1350396 w 4008228"/>
                <a:gd name="connsiteY86" fmla="*/ 3479852 h 5548701"/>
                <a:gd name="connsiteX87" fmla="*/ 1374674 w 4008228"/>
                <a:gd name="connsiteY87" fmla="*/ 3482507 h 5548701"/>
                <a:gd name="connsiteX88" fmla="*/ 1368604 w 4008228"/>
                <a:gd name="connsiteY88" fmla="*/ 3494011 h 5548701"/>
                <a:gd name="connsiteX89" fmla="*/ 1369472 w 4008228"/>
                <a:gd name="connsiteY89" fmla="*/ 3517020 h 5548701"/>
                <a:gd name="connsiteX90" fmla="*/ 1392882 w 4008228"/>
                <a:gd name="connsiteY90" fmla="*/ 3492241 h 5548701"/>
                <a:gd name="connsiteX91" fmla="*/ 1416293 w 4008228"/>
                <a:gd name="connsiteY91" fmla="*/ 3491357 h 5548701"/>
                <a:gd name="connsiteX92" fmla="*/ 1442779 w 4008228"/>
                <a:gd name="connsiteY92" fmla="*/ 3466701 h 5548701"/>
                <a:gd name="connsiteX93" fmla="*/ 1499530 w 4008228"/>
                <a:gd name="connsiteY93" fmla="*/ 3501976 h 5548701"/>
                <a:gd name="connsiteX94" fmla="*/ 1544618 w 4008228"/>
                <a:gd name="connsiteY94" fmla="*/ 3581620 h 5548701"/>
                <a:gd name="connsiteX95" fmla="*/ 1551554 w 4008228"/>
                <a:gd name="connsiteY95" fmla="*/ 3574540 h 5548701"/>
                <a:gd name="connsiteX96" fmla="*/ 1567161 w 4008228"/>
                <a:gd name="connsiteY96" fmla="*/ 3575426 h 5548701"/>
                <a:gd name="connsiteX97" fmla="*/ 1578433 w 4008228"/>
                <a:gd name="connsiteY97" fmla="*/ 3586929 h 5548701"/>
                <a:gd name="connsiteX98" fmla="*/ 1613115 w 4008228"/>
                <a:gd name="connsiteY98" fmla="*/ 3594009 h 5548701"/>
                <a:gd name="connsiteX99" fmla="*/ 1653867 w 4008228"/>
                <a:gd name="connsiteY99" fmla="*/ 3578080 h 5548701"/>
                <a:gd name="connsiteX100" fmla="*/ 1694619 w 4008228"/>
                <a:gd name="connsiteY100" fmla="*/ 3586929 h 5548701"/>
                <a:gd name="connsiteX101" fmla="*/ 1693752 w 4008228"/>
                <a:gd name="connsiteY101" fmla="*/ 3627636 h 5548701"/>
                <a:gd name="connsiteX102" fmla="*/ 1721498 w 4008228"/>
                <a:gd name="connsiteY102" fmla="*/ 3656839 h 5548701"/>
                <a:gd name="connsiteX103" fmla="*/ 1761383 w 4008228"/>
                <a:gd name="connsiteY103" fmla="*/ 3656839 h 5548701"/>
                <a:gd name="connsiteX104" fmla="*/ 1760429 w 4008228"/>
                <a:gd name="connsiteY104" fmla="*/ 3685379 h 5548701"/>
                <a:gd name="connsiteX105" fmla="*/ 1778441 w 4008228"/>
                <a:gd name="connsiteY105" fmla="*/ 3689061 h 5548701"/>
                <a:gd name="connsiteX106" fmla="*/ 1800298 w 4008228"/>
                <a:gd name="connsiteY106" fmla="*/ 3684413 h 5548701"/>
                <a:gd name="connsiteX107" fmla="*/ 1813047 w 4008228"/>
                <a:gd name="connsiteY107" fmla="*/ 3669542 h 5548701"/>
                <a:gd name="connsiteX108" fmla="*/ 1833083 w 4008228"/>
                <a:gd name="connsiteY108" fmla="*/ 3667683 h 5548701"/>
                <a:gd name="connsiteX109" fmla="*/ 1855684 w 4008228"/>
                <a:gd name="connsiteY109" fmla="*/ 3637806 h 5548701"/>
                <a:gd name="connsiteX110" fmla="*/ 1862226 w 4008228"/>
                <a:gd name="connsiteY110" fmla="*/ 3644447 h 5548701"/>
                <a:gd name="connsiteX111" fmla="*/ 1853117 w 4008228"/>
                <a:gd name="connsiteY111" fmla="*/ 3669542 h 5548701"/>
                <a:gd name="connsiteX112" fmla="*/ 1870421 w 4008228"/>
                <a:gd name="connsiteY112" fmla="*/ 3712298 h 5548701"/>
                <a:gd name="connsiteX113" fmla="*/ 1874064 w 4008228"/>
                <a:gd name="connsiteY113" fmla="*/ 3742970 h 5548701"/>
                <a:gd name="connsiteX114" fmla="*/ 1873154 w 4008228"/>
                <a:gd name="connsiteY114" fmla="*/ 3769925 h 5548701"/>
                <a:gd name="connsiteX115" fmla="*/ 1893189 w 4008228"/>
                <a:gd name="connsiteY115" fmla="*/ 3781078 h 5548701"/>
                <a:gd name="connsiteX116" fmla="*/ 1911403 w 4008228"/>
                <a:gd name="connsiteY116" fmla="*/ 3782937 h 5548701"/>
                <a:gd name="connsiteX117" fmla="*/ 1913224 w 4008228"/>
                <a:gd name="connsiteY117" fmla="*/ 3799668 h 5548701"/>
                <a:gd name="connsiteX118" fmla="*/ 1923242 w 4008228"/>
                <a:gd name="connsiteY118" fmla="*/ 3816398 h 5548701"/>
                <a:gd name="connsiteX119" fmla="*/ 1921420 w 4008228"/>
                <a:gd name="connsiteY119" fmla="*/ 3828481 h 5548701"/>
                <a:gd name="connsiteX120" fmla="*/ 1909581 w 4008228"/>
                <a:gd name="connsiteY120" fmla="*/ 3831270 h 5548701"/>
                <a:gd name="connsiteX121" fmla="*/ 1906849 w 4008228"/>
                <a:gd name="connsiteY121" fmla="*/ 3821975 h 5548701"/>
                <a:gd name="connsiteX122" fmla="*/ 1894100 w 4008228"/>
                <a:gd name="connsiteY122" fmla="*/ 3826622 h 5548701"/>
                <a:gd name="connsiteX123" fmla="*/ 1890457 w 4008228"/>
                <a:gd name="connsiteY123" fmla="*/ 3846141 h 5548701"/>
                <a:gd name="connsiteX124" fmla="*/ 1878618 w 4008228"/>
                <a:gd name="connsiteY124" fmla="*/ 3858224 h 5548701"/>
                <a:gd name="connsiteX125" fmla="*/ 1885903 w 4008228"/>
                <a:gd name="connsiteY125" fmla="*/ 3884249 h 5548701"/>
                <a:gd name="connsiteX126" fmla="*/ 1875886 w 4008228"/>
                <a:gd name="connsiteY126" fmla="*/ 3924216 h 5548701"/>
                <a:gd name="connsiteX127" fmla="*/ 1895010 w 4008228"/>
                <a:gd name="connsiteY127" fmla="*/ 3936299 h 5548701"/>
                <a:gd name="connsiteX128" fmla="*/ 1912314 w 4008228"/>
                <a:gd name="connsiteY128" fmla="*/ 3958606 h 5548701"/>
                <a:gd name="connsiteX129" fmla="*/ 1907760 w 4008228"/>
                <a:gd name="connsiteY129" fmla="*/ 3967901 h 5548701"/>
                <a:gd name="connsiteX130" fmla="*/ 1909581 w 4008228"/>
                <a:gd name="connsiteY130" fmla="*/ 3979055 h 5548701"/>
                <a:gd name="connsiteX131" fmla="*/ 1884992 w 4008228"/>
                <a:gd name="connsiteY131" fmla="*/ 3993927 h 5548701"/>
                <a:gd name="connsiteX132" fmla="*/ 1879528 w 4008228"/>
                <a:gd name="connsiteY132" fmla="*/ 4009728 h 5548701"/>
                <a:gd name="connsiteX133" fmla="*/ 1809404 w 4008228"/>
                <a:gd name="connsiteY133" fmla="*/ 4037612 h 5548701"/>
                <a:gd name="connsiteX134" fmla="*/ 1823065 w 4008228"/>
                <a:gd name="connsiteY134" fmla="*/ 4052483 h 5548701"/>
                <a:gd name="connsiteX135" fmla="*/ 1815780 w 4008228"/>
                <a:gd name="connsiteY135" fmla="*/ 4067355 h 5548701"/>
                <a:gd name="connsiteX136" fmla="*/ 1833083 w 4008228"/>
                <a:gd name="connsiteY136" fmla="*/ 4098957 h 5548701"/>
                <a:gd name="connsiteX137" fmla="*/ 1851297 w 4008228"/>
                <a:gd name="connsiteY137" fmla="*/ 4098957 h 5548701"/>
                <a:gd name="connsiteX138" fmla="*/ 1872243 w 4008228"/>
                <a:gd name="connsiteY138" fmla="*/ 4117546 h 5548701"/>
                <a:gd name="connsiteX139" fmla="*/ 1884082 w 4008228"/>
                <a:gd name="connsiteY139" fmla="*/ 4126841 h 5548701"/>
                <a:gd name="connsiteX140" fmla="*/ 1895921 w 4008228"/>
                <a:gd name="connsiteY140" fmla="*/ 4175173 h 5548701"/>
                <a:gd name="connsiteX141" fmla="*/ 1881349 w 4008228"/>
                <a:gd name="connsiteY141" fmla="*/ 4193762 h 5548701"/>
                <a:gd name="connsiteX142" fmla="*/ 1896832 w 4008228"/>
                <a:gd name="connsiteY142" fmla="*/ 4199339 h 5548701"/>
                <a:gd name="connsiteX143" fmla="*/ 1902296 w 4008228"/>
                <a:gd name="connsiteY143" fmla="*/ 4209564 h 5548701"/>
                <a:gd name="connsiteX144" fmla="*/ 1948742 w 4008228"/>
                <a:gd name="connsiteY144" fmla="*/ 4229082 h 5548701"/>
                <a:gd name="connsiteX145" fmla="*/ 1986991 w 4008228"/>
                <a:gd name="connsiteY145" fmla="*/ 4230941 h 5548701"/>
                <a:gd name="connsiteX146" fmla="*/ 1997008 w 4008228"/>
                <a:gd name="connsiteY146" fmla="*/ 4243954 h 5548701"/>
                <a:gd name="connsiteX147" fmla="*/ 2015222 w 4008228"/>
                <a:gd name="connsiteY147" fmla="*/ 4250460 h 5548701"/>
                <a:gd name="connsiteX148" fmla="*/ 2017044 w 4008228"/>
                <a:gd name="connsiteY148" fmla="*/ 4276485 h 5548701"/>
                <a:gd name="connsiteX149" fmla="*/ 2069313 w 4008228"/>
                <a:gd name="connsiteY149" fmla="*/ 4257313 h 5548701"/>
                <a:gd name="connsiteX150" fmla="*/ 2062579 w 4008228"/>
                <a:gd name="connsiteY150" fmla="*/ 4282062 h 5548701"/>
                <a:gd name="connsiteX151" fmla="*/ 2075328 w 4008228"/>
                <a:gd name="connsiteY151" fmla="*/ 4304369 h 5548701"/>
                <a:gd name="connsiteX152" fmla="*/ 2056204 w 4008228"/>
                <a:gd name="connsiteY152" fmla="*/ 4313664 h 5548701"/>
                <a:gd name="connsiteX153" fmla="*/ 2068043 w 4008228"/>
                <a:gd name="connsiteY153" fmla="*/ 4321100 h 5548701"/>
                <a:gd name="connsiteX154" fmla="*/ 2078061 w 4008228"/>
                <a:gd name="connsiteY154" fmla="*/ 4341548 h 5548701"/>
                <a:gd name="connsiteX155" fmla="*/ 2064400 w 4008228"/>
                <a:gd name="connsiteY155" fmla="*/ 4361067 h 5548701"/>
                <a:gd name="connsiteX156" fmla="*/ 2056204 w 4008228"/>
                <a:gd name="connsiteY156" fmla="*/ 4380586 h 5548701"/>
                <a:gd name="connsiteX157" fmla="*/ 2033436 w 4008228"/>
                <a:gd name="connsiteY157" fmla="*/ 4400105 h 5548701"/>
                <a:gd name="connsiteX158" fmla="*/ 2037990 w 4008228"/>
                <a:gd name="connsiteY158" fmla="*/ 4411258 h 5548701"/>
                <a:gd name="connsiteX159" fmla="*/ 2053472 w 4008228"/>
                <a:gd name="connsiteY159" fmla="*/ 4401034 h 5548701"/>
                <a:gd name="connsiteX160" fmla="*/ 2052561 w 4008228"/>
                <a:gd name="connsiteY160" fmla="*/ 4432636 h 5548701"/>
                <a:gd name="connsiteX161" fmla="*/ 2033436 w 4008228"/>
                <a:gd name="connsiteY161" fmla="*/ 4438213 h 5548701"/>
                <a:gd name="connsiteX162" fmla="*/ 2042543 w 4008228"/>
                <a:gd name="connsiteY162" fmla="*/ 4480040 h 5548701"/>
                <a:gd name="connsiteX163" fmla="*/ 2017044 w 4008228"/>
                <a:gd name="connsiteY163" fmla="*/ 4512571 h 5548701"/>
                <a:gd name="connsiteX164" fmla="*/ 2007937 w 4008228"/>
                <a:gd name="connsiteY164" fmla="*/ 4507923 h 5548701"/>
                <a:gd name="connsiteX165" fmla="*/ 2001562 w 4008228"/>
                <a:gd name="connsiteY165" fmla="*/ 4520936 h 5548701"/>
                <a:gd name="connsiteX166" fmla="*/ 1984259 w 4008228"/>
                <a:gd name="connsiteY166" fmla="*/ 4509783 h 5548701"/>
                <a:gd name="connsiteX167" fmla="*/ 1950563 w 4008228"/>
                <a:gd name="connsiteY167" fmla="*/ 4519077 h 5548701"/>
                <a:gd name="connsiteX168" fmla="*/ 1963313 w 4008228"/>
                <a:gd name="connsiteY168" fmla="*/ 4536737 h 5548701"/>
                <a:gd name="connsiteX169" fmla="*/ 1934170 w 4008228"/>
                <a:gd name="connsiteY169" fmla="*/ 4572057 h 5548701"/>
                <a:gd name="connsiteX170" fmla="*/ 1926885 w 4008228"/>
                <a:gd name="connsiteY170" fmla="*/ 4600870 h 5548701"/>
                <a:gd name="connsiteX171" fmla="*/ 1898653 w 4008228"/>
                <a:gd name="connsiteY171" fmla="*/ 4582281 h 5548701"/>
                <a:gd name="connsiteX172" fmla="*/ 1865868 w 4008228"/>
                <a:gd name="connsiteY172" fmla="*/ 4631543 h 5548701"/>
                <a:gd name="connsiteX173" fmla="*/ 1869511 w 4008228"/>
                <a:gd name="connsiteY173" fmla="*/ 4645485 h 5548701"/>
                <a:gd name="connsiteX174" fmla="*/ 1869511 w 4008228"/>
                <a:gd name="connsiteY174" fmla="*/ 4657568 h 5548701"/>
                <a:gd name="connsiteX175" fmla="*/ 1884992 w 4008228"/>
                <a:gd name="connsiteY175" fmla="*/ 4678016 h 5548701"/>
                <a:gd name="connsiteX176" fmla="*/ 1876796 w 4008228"/>
                <a:gd name="connsiteY176" fmla="*/ 4700324 h 5548701"/>
                <a:gd name="connsiteX177" fmla="*/ 1880439 w 4008228"/>
                <a:gd name="connsiteY177" fmla="*/ 4714266 h 5548701"/>
                <a:gd name="connsiteX178" fmla="*/ 1874976 w 4008228"/>
                <a:gd name="connsiteY178" fmla="*/ 4726348 h 5548701"/>
                <a:gd name="connsiteX179" fmla="*/ 1886814 w 4008228"/>
                <a:gd name="connsiteY179" fmla="*/ 4729137 h 5548701"/>
                <a:gd name="connsiteX180" fmla="*/ 1911403 w 4008228"/>
                <a:gd name="connsiteY180" fmla="*/ 4765386 h 5548701"/>
                <a:gd name="connsiteX181" fmla="*/ 1944188 w 4008228"/>
                <a:gd name="connsiteY181" fmla="*/ 4783976 h 5548701"/>
                <a:gd name="connsiteX182" fmla="*/ 1942366 w 4008228"/>
                <a:gd name="connsiteY182" fmla="*/ 4806283 h 5548701"/>
                <a:gd name="connsiteX183" fmla="*/ 1965369 w 4008228"/>
                <a:gd name="connsiteY183" fmla="*/ 4849738 h 5548701"/>
                <a:gd name="connsiteX184" fmla="*/ 1997919 w 4008228"/>
                <a:gd name="connsiteY184" fmla="*/ 4851827 h 5548701"/>
                <a:gd name="connsiteX185" fmla="*/ 2058025 w 4008228"/>
                <a:gd name="connsiteY185" fmla="*/ 4830450 h 5548701"/>
                <a:gd name="connsiteX186" fmla="*/ 2153649 w 4008228"/>
                <a:gd name="connsiteY186" fmla="*/ 4863910 h 5548701"/>
                <a:gd name="connsiteX187" fmla="*/ 2186433 w 4008228"/>
                <a:gd name="connsiteY187" fmla="*/ 4963364 h 5548701"/>
                <a:gd name="connsiteX188" fmla="*/ 2386787 w 4008228"/>
                <a:gd name="connsiteY188" fmla="*/ 5174353 h 5548701"/>
                <a:gd name="connsiteX189" fmla="*/ 2560730 w 4008228"/>
                <a:gd name="connsiteY189" fmla="*/ 5239416 h 5548701"/>
                <a:gd name="connsiteX190" fmla="*/ 2702849 w 4008228"/>
                <a:gd name="connsiteY190" fmla="*/ 5188594 h 5548701"/>
                <a:gd name="connsiteX191" fmla="*/ 2821189 w 4008228"/>
                <a:gd name="connsiteY191" fmla="*/ 5291466 h 5548701"/>
                <a:gd name="connsiteX192" fmla="*/ 2958705 w 4008228"/>
                <a:gd name="connsiteY192" fmla="*/ 5242204 h 5548701"/>
                <a:gd name="connsiteX193" fmla="*/ 3220075 w 4008228"/>
                <a:gd name="connsiteY193" fmla="*/ 5432745 h 5548701"/>
                <a:gd name="connsiteX194" fmla="*/ 3442059 w 4008228"/>
                <a:gd name="connsiteY194" fmla="*/ 5548701 h 5548701"/>
                <a:gd name="connsiteX195" fmla="*/ 3593461 w 4008228"/>
                <a:gd name="connsiteY195" fmla="*/ 5386271 h 5548701"/>
                <a:gd name="connsiteX196" fmla="*/ 3788350 w 4008228"/>
                <a:gd name="connsiteY196" fmla="*/ 4829519 h 5548701"/>
                <a:gd name="connsiteX197" fmla="*/ 3955918 w 4008228"/>
                <a:gd name="connsiteY197" fmla="*/ 4653849 h 5548701"/>
                <a:gd name="connsiteX198" fmla="*/ 3909952 w 4008228"/>
                <a:gd name="connsiteY198" fmla="*/ 4539470 h 5548701"/>
                <a:gd name="connsiteX199" fmla="*/ 3976115 w 4008228"/>
                <a:gd name="connsiteY199" fmla="*/ 4444080 h 5548701"/>
                <a:gd name="connsiteX200" fmla="*/ 4008228 w 4008228"/>
                <a:gd name="connsiteY200" fmla="*/ 4263863 h 5548701"/>
                <a:gd name="connsiteX201" fmla="*/ 3933342 w 4008228"/>
                <a:gd name="connsiteY201" fmla="*/ 4238265 h 5548701"/>
                <a:gd name="connsiteX202" fmla="*/ 3900365 w 4008228"/>
                <a:gd name="connsiteY202" fmla="*/ 3830764 h 5548701"/>
                <a:gd name="connsiteX203" fmla="*/ 3800772 w 4008228"/>
                <a:gd name="connsiteY203" fmla="*/ 3560835 h 5548701"/>
                <a:gd name="connsiteX204" fmla="*/ 3997144 w 4008228"/>
                <a:gd name="connsiteY204" fmla="*/ 3351372 h 5548701"/>
                <a:gd name="connsiteX205" fmla="*/ 3798042 w 4008228"/>
                <a:gd name="connsiteY205" fmla="*/ 2977734 h 5548701"/>
                <a:gd name="connsiteX206" fmla="*/ 3446427 w 4008228"/>
                <a:gd name="connsiteY206" fmla="*/ 2666457 h 5548701"/>
                <a:gd name="connsiteX207" fmla="*/ 2853575 w 4008228"/>
                <a:gd name="connsiteY207" fmla="*/ 2676506 h 5548701"/>
                <a:gd name="connsiteX208" fmla="*/ 2572221 w 4008228"/>
                <a:gd name="connsiteY208" fmla="*/ 2475539 h 5548701"/>
                <a:gd name="connsiteX209" fmla="*/ 2793285 w 4008228"/>
                <a:gd name="connsiteY209" fmla="*/ 2274572 h 5548701"/>
                <a:gd name="connsiteX210" fmla="*/ 2873671 w 4008228"/>
                <a:gd name="connsiteY210" fmla="*/ 2013314 h 5548701"/>
                <a:gd name="connsiteX211" fmla="*/ 3144977 w 4008228"/>
                <a:gd name="connsiteY211" fmla="*/ 1782202 h 5548701"/>
                <a:gd name="connsiteX212" fmla="*/ 2984203 w 4008228"/>
                <a:gd name="connsiteY212" fmla="*/ 1330027 h 5548701"/>
                <a:gd name="connsiteX213" fmla="*/ 3165074 w 4008228"/>
                <a:gd name="connsiteY213" fmla="*/ 1108963 h 5548701"/>
                <a:gd name="connsiteX214" fmla="*/ 3438708 w 4008228"/>
                <a:gd name="connsiteY214" fmla="*/ 708324 h 5548701"/>
                <a:gd name="connsiteX215" fmla="*/ 3377270 w 4008228"/>
                <a:gd name="connsiteY215" fmla="*/ 563993 h 5548701"/>
                <a:gd name="connsiteX216" fmla="*/ 3316598 w 4008228"/>
                <a:gd name="connsiteY216" fmla="*/ 440404 h 5548701"/>
                <a:gd name="connsiteX217" fmla="*/ 3332784 w 4008228"/>
                <a:gd name="connsiteY217" fmla="*/ 263417 h 5548701"/>
                <a:gd name="connsiteX218" fmla="*/ 3106192 w 4008228"/>
                <a:gd name="connsiteY218" fmla="*/ 128907 h 5548701"/>
                <a:gd name="connsiteX219" fmla="*/ 3124462 w 4008228"/>
                <a:gd name="connsiteY219" fmla="*/ 12400 h 5548701"/>
                <a:gd name="connsiteX220" fmla="*/ 3020642 w 4008228"/>
                <a:gd name="connsiteY220" fmla="*/ 1477 h 5548701"/>
                <a:gd name="connsiteX221" fmla="*/ 2958526 w 4008228"/>
                <a:gd name="connsiteY221" fmla="*/ 38129 h 5548701"/>
                <a:gd name="connsiteX222" fmla="*/ 2965150 w 4008228"/>
                <a:gd name="connsiteY222" fmla="*/ 223300 h 5548701"/>
                <a:gd name="connsiteX223" fmla="*/ 2780177 w 4008228"/>
                <a:gd name="connsiteY223" fmla="*/ 305894 h 5548701"/>
                <a:gd name="connsiteX224" fmla="*/ 2762617 w 4008228"/>
                <a:gd name="connsiteY224" fmla="*/ 448814 h 5548701"/>
                <a:gd name="connsiteX0" fmla="*/ 2762617 w 4008228"/>
                <a:gd name="connsiteY0" fmla="*/ 448814 h 5548701"/>
                <a:gd name="connsiteX1" fmla="*/ 2424105 w 4008228"/>
                <a:gd name="connsiteY1" fmla="*/ 558395 h 5548701"/>
                <a:gd name="connsiteX2" fmla="*/ 2293527 w 4008228"/>
                <a:gd name="connsiteY2" fmla="*/ 545493 h 5548701"/>
                <a:gd name="connsiteX3" fmla="*/ 2241444 w 4008228"/>
                <a:gd name="connsiteY3" fmla="*/ 716503 h 5548701"/>
                <a:gd name="connsiteX4" fmla="*/ 2040286 w 4008228"/>
                <a:gd name="connsiteY4" fmla="*/ 792017 h 5548701"/>
                <a:gd name="connsiteX5" fmla="*/ 1996355 w 4008228"/>
                <a:gd name="connsiteY5" fmla="*/ 709423 h 5548701"/>
                <a:gd name="connsiteX6" fmla="*/ 1883059 w 4008228"/>
                <a:gd name="connsiteY6" fmla="*/ 810896 h 5548701"/>
                <a:gd name="connsiteX7" fmla="*/ 1700399 w 4008228"/>
                <a:gd name="connsiteY7" fmla="*/ 820335 h 5548701"/>
                <a:gd name="connsiteX8" fmla="*/ 1591727 w 4008228"/>
                <a:gd name="connsiteY8" fmla="*/ 910008 h 5548701"/>
                <a:gd name="connsiteX9" fmla="*/ 1478186 w 4008228"/>
                <a:gd name="connsiteY9" fmla="*/ 938674 h 5548701"/>
                <a:gd name="connsiteX10" fmla="*/ 1392881 w 4008228"/>
                <a:gd name="connsiteY10" fmla="*/ 1179028 h 5548701"/>
                <a:gd name="connsiteX11" fmla="*/ 1249527 w 4008228"/>
                <a:gd name="connsiteY11" fmla="*/ 1112953 h 5548701"/>
                <a:gd name="connsiteX12" fmla="*/ 1184787 w 4008228"/>
                <a:gd name="connsiteY12" fmla="*/ 1226224 h 5548701"/>
                <a:gd name="connsiteX13" fmla="*/ 1214845 w 4008228"/>
                <a:gd name="connsiteY13" fmla="*/ 1445687 h 5548701"/>
                <a:gd name="connsiteX14" fmla="*/ 1062243 w 4008228"/>
                <a:gd name="connsiteY14" fmla="*/ 1497603 h 5548701"/>
                <a:gd name="connsiteX15" fmla="*/ 1018312 w 4008228"/>
                <a:gd name="connsiteY15" fmla="*/ 1415010 h 5548701"/>
                <a:gd name="connsiteX16" fmla="*/ 932762 w 4008228"/>
                <a:gd name="connsiteY16" fmla="*/ 1436248 h 5548701"/>
                <a:gd name="connsiteX17" fmla="*/ 902682 w 4008228"/>
                <a:gd name="connsiteY17" fmla="*/ 1355452 h 5548701"/>
                <a:gd name="connsiteX18" fmla="*/ 646054 w 4008228"/>
                <a:gd name="connsiteY18" fmla="*/ 1443327 h 5548701"/>
                <a:gd name="connsiteX19" fmla="*/ 553567 w 4008228"/>
                <a:gd name="connsiteY19" fmla="*/ 1318257 h 5548701"/>
                <a:gd name="connsiteX20" fmla="*/ 528134 w 4008228"/>
                <a:gd name="connsiteY20" fmla="*/ 1490524 h 5548701"/>
                <a:gd name="connsiteX21" fmla="*/ 384780 w 4008228"/>
                <a:gd name="connsiteY21" fmla="*/ 1490524 h 5548701"/>
                <a:gd name="connsiteX22" fmla="*/ 289981 w 4008228"/>
                <a:gd name="connsiteY22" fmla="*/ 1625034 h 5548701"/>
                <a:gd name="connsiteX23" fmla="*/ 132783 w 4008228"/>
                <a:gd name="connsiteY23" fmla="*/ 1704252 h 5548701"/>
                <a:gd name="connsiteX24" fmla="*/ 137379 w 4008228"/>
                <a:gd name="connsiteY24" fmla="*/ 1825618 h 5548701"/>
                <a:gd name="connsiteX25" fmla="*/ 33332 w 4008228"/>
                <a:gd name="connsiteY25" fmla="*/ 1927091 h 5548701"/>
                <a:gd name="connsiteX26" fmla="*/ 6257 w 4008228"/>
                <a:gd name="connsiteY26" fmla="*/ 2273583 h 5548701"/>
                <a:gd name="connsiteX27" fmla="*/ 63390 w 4008228"/>
                <a:gd name="connsiteY27" fmla="*/ 2443891 h 5548701"/>
                <a:gd name="connsiteX28" fmla="*/ 125819 w 4008228"/>
                <a:gd name="connsiteY28" fmla="*/ 2469849 h 5548701"/>
                <a:gd name="connsiteX29" fmla="*/ 169750 w 4008228"/>
                <a:gd name="connsiteY29" fmla="*/ 2613798 h 5548701"/>
                <a:gd name="connsiteX30" fmla="*/ 358836 w 4008228"/>
                <a:gd name="connsiteY30" fmla="*/ 2804548 h 5548701"/>
                <a:gd name="connsiteX31" fmla="*/ 521198 w 4008228"/>
                <a:gd name="connsiteY31" fmla="*/ 2892257 h 5548701"/>
                <a:gd name="connsiteX32" fmla="*/ 598137 w 4008228"/>
                <a:gd name="connsiteY32" fmla="*/ 3135838 h 5548701"/>
                <a:gd name="connsiteX33" fmla="*/ 424087 w 4008228"/>
                <a:gd name="connsiteY33" fmla="*/ 3331184 h 5548701"/>
                <a:gd name="connsiteX34" fmla="*/ 292409 w 4008228"/>
                <a:gd name="connsiteY34" fmla="*/ 3556346 h 5548701"/>
                <a:gd name="connsiteX35" fmla="*/ 293251 w 4008228"/>
                <a:gd name="connsiteY35" fmla="*/ 3670361 h 5548701"/>
                <a:gd name="connsiteX36" fmla="*/ 335069 w 4008228"/>
                <a:gd name="connsiteY36" fmla="*/ 3679847 h 5548701"/>
                <a:gd name="connsiteX37" fmla="*/ 355879 w 4008228"/>
                <a:gd name="connsiteY37" fmla="*/ 3689581 h 5548701"/>
                <a:gd name="connsiteX38" fmla="*/ 379289 w 4008228"/>
                <a:gd name="connsiteY38" fmla="*/ 3682502 h 5548701"/>
                <a:gd name="connsiteX39" fmla="*/ 414839 w 4008228"/>
                <a:gd name="connsiteY39" fmla="*/ 3702855 h 5548701"/>
                <a:gd name="connsiteX40" fmla="*/ 446920 w 4008228"/>
                <a:gd name="connsiteY40" fmla="*/ 3695776 h 5548701"/>
                <a:gd name="connsiteX41" fmla="*/ 493741 w 4008228"/>
                <a:gd name="connsiteY41" fmla="*/ 3732943 h 5548701"/>
                <a:gd name="connsiteX42" fmla="*/ 522354 w 4008228"/>
                <a:gd name="connsiteY42" fmla="*/ 3724094 h 5548701"/>
                <a:gd name="connsiteX43" fmla="*/ 532759 w 4008228"/>
                <a:gd name="connsiteY43" fmla="*/ 3741792 h 5548701"/>
                <a:gd name="connsiteX44" fmla="*/ 569175 w 4008228"/>
                <a:gd name="connsiteY44" fmla="*/ 3717014 h 5548701"/>
                <a:gd name="connsiteX45" fmla="*/ 592586 w 4008228"/>
                <a:gd name="connsiteY45" fmla="*/ 3720554 h 5548701"/>
                <a:gd name="connsiteX46" fmla="*/ 610247 w 4008228"/>
                <a:gd name="connsiteY46" fmla="*/ 3714362 h 5548701"/>
                <a:gd name="connsiteX47" fmla="*/ 638542 w 4008228"/>
                <a:gd name="connsiteY47" fmla="*/ 3764424 h 5548701"/>
                <a:gd name="connsiteX48" fmla="*/ 654147 w 4008228"/>
                <a:gd name="connsiteY48" fmla="*/ 3775420 h 5548701"/>
                <a:gd name="connsiteX49" fmla="*/ 687095 w 4008228"/>
                <a:gd name="connsiteY49" fmla="*/ 3777190 h 5548701"/>
                <a:gd name="connsiteX50" fmla="*/ 692298 w 4008228"/>
                <a:gd name="connsiteY50" fmla="*/ 3751527 h 5548701"/>
                <a:gd name="connsiteX51" fmla="*/ 707038 w 4008228"/>
                <a:gd name="connsiteY51" fmla="*/ 3744447 h 5548701"/>
                <a:gd name="connsiteX52" fmla="*/ 706171 w 4008228"/>
                <a:gd name="connsiteY52" fmla="*/ 3728519 h 5548701"/>
                <a:gd name="connsiteX53" fmla="*/ 734784 w 4008228"/>
                <a:gd name="connsiteY53" fmla="*/ 3712590 h 5548701"/>
                <a:gd name="connsiteX54" fmla="*/ 751258 w 4008228"/>
                <a:gd name="connsiteY54" fmla="*/ 3718784 h 5548701"/>
                <a:gd name="connsiteX55" fmla="*/ 767732 w 4008228"/>
                <a:gd name="connsiteY55" fmla="*/ 3688697 h 5548701"/>
                <a:gd name="connsiteX56" fmla="*/ 818889 w 4008228"/>
                <a:gd name="connsiteY56" fmla="*/ 3698431 h 5548701"/>
                <a:gd name="connsiteX57" fmla="*/ 834496 w 4008228"/>
                <a:gd name="connsiteY57" fmla="*/ 3730288 h 5548701"/>
                <a:gd name="connsiteX58" fmla="*/ 868311 w 4008228"/>
                <a:gd name="connsiteY58" fmla="*/ 3683387 h 5548701"/>
                <a:gd name="connsiteX59" fmla="*/ 908196 w 4008228"/>
                <a:gd name="connsiteY59" fmla="*/ 3669228 h 5548701"/>
                <a:gd name="connsiteX60" fmla="*/ 934208 w 4008228"/>
                <a:gd name="connsiteY60" fmla="*/ 3674538 h 5548701"/>
                <a:gd name="connsiteX61" fmla="*/ 968890 w 4008228"/>
                <a:gd name="connsiteY61" fmla="*/ 3647105 h 5548701"/>
                <a:gd name="connsiteX62" fmla="*/ 994035 w 4008228"/>
                <a:gd name="connsiteY62" fmla="*/ 3640910 h 5548701"/>
                <a:gd name="connsiteX63" fmla="*/ 1026983 w 4008228"/>
                <a:gd name="connsiteY63" fmla="*/ 3599318 h 5548701"/>
                <a:gd name="connsiteX64" fmla="*/ 1054920 w 4008228"/>
                <a:gd name="connsiteY64" fmla="*/ 3580857 h 5548701"/>
                <a:gd name="connsiteX65" fmla="*/ 1068602 w 4008228"/>
                <a:gd name="connsiteY65" fmla="*/ 3593124 h 5548701"/>
                <a:gd name="connsiteX66" fmla="*/ 1093747 w 4008228"/>
                <a:gd name="connsiteY66" fmla="*/ 3608168 h 5548701"/>
                <a:gd name="connsiteX67" fmla="*/ 1105885 w 4008228"/>
                <a:gd name="connsiteY67" fmla="*/ 3580735 h 5548701"/>
                <a:gd name="connsiteX68" fmla="*/ 1116290 w 4008228"/>
                <a:gd name="connsiteY68" fmla="*/ 3585159 h 5548701"/>
                <a:gd name="connsiteX69" fmla="*/ 1138834 w 4008228"/>
                <a:gd name="connsiteY69" fmla="*/ 3550647 h 5548701"/>
                <a:gd name="connsiteX70" fmla="*/ 1159643 w 4008228"/>
                <a:gd name="connsiteY70" fmla="*/ 3545337 h 5548701"/>
                <a:gd name="connsiteX71" fmla="*/ 1169181 w 4008228"/>
                <a:gd name="connsiteY71" fmla="*/ 3554187 h 5548701"/>
                <a:gd name="connsiteX72" fmla="*/ 1177851 w 4008228"/>
                <a:gd name="connsiteY72" fmla="*/ 3545337 h 5548701"/>
                <a:gd name="connsiteX73" fmla="*/ 1187389 w 4008228"/>
                <a:gd name="connsiteY73" fmla="*/ 3543568 h 5548701"/>
                <a:gd name="connsiteX74" fmla="*/ 1189990 w 4008228"/>
                <a:gd name="connsiteY74" fmla="*/ 3533833 h 5548701"/>
                <a:gd name="connsiteX75" fmla="*/ 1204730 w 4008228"/>
                <a:gd name="connsiteY75" fmla="*/ 3527639 h 5548701"/>
                <a:gd name="connsiteX76" fmla="*/ 1251551 w 4008228"/>
                <a:gd name="connsiteY76" fmla="*/ 3524099 h 5548701"/>
                <a:gd name="connsiteX77" fmla="*/ 1263690 w 4008228"/>
                <a:gd name="connsiteY77" fmla="*/ 3532948 h 5548701"/>
                <a:gd name="connsiteX78" fmla="*/ 1274095 w 4008228"/>
                <a:gd name="connsiteY78" fmla="*/ 3522329 h 5548701"/>
                <a:gd name="connsiteX79" fmla="*/ 1278430 w 4008228"/>
                <a:gd name="connsiteY79" fmla="*/ 3501976 h 5548701"/>
                <a:gd name="connsiteX80" fmla="*/ 1273228 w 4008228"/>
                <a:gd name="connsiteY80" fmla="*/ 3489587 h 5548701"/>
                <a:gd name="connsiteX81" fmla="*/ 1289702 w 4008228"/>
                <a:gd name="connsiteY81" fmla="*/ 3474543 h 5548701"/>
                <a:gd name="connsiteX82" fmla="*/ 1300974 w 4008228"/>
                <a:gd name="connsiteY82" fmla="*/ 3476313 h 5548701"/>
                <a:gd name="connsiteX83" fmla="*/ 1300974 w 4008228"/>
                <a:gd name="connsiteY83" fmla="*/ 3499321 h 5548701"/>
                <a:gd name="connsiteX84" fmla="*/ 1315714 w 4008228"/>
                <a:gd name="connsiteY84" fmla="*/ 3489587 h 5548701"/>
                <a:gd name="connsiteX85" fmla="*/ 1327853 w 4008228"/>
                <a:gd name="connsiteY85" fmla="*/ 3486932 h 5548701"/>
                <a:gd name="connsiteX86" fmla="*/ 1350396 w 4008228"/>
                <a:gd name="connsiteY86" fmla="*/ 3479852 h 5548701"/>
                <a:gd name="connsiteX87" fmla="*/ 1374674 w 4008228"/>
                <a:gd name="connsiteY87" fmla="*/ 3482507 h 5548701"/>
                <a:gd name="connsiteX88" fmla="*/ 1368604 w 4008228"/>
                <a:gd name="connsiteY88" fmla="*/ 3494011 h 5548701"/>
                <a:gd name="connsiteX89" fmla="*/ 1369472 w 4008228"/>
                <a:gd name="connsiteY89" fmla="*/ 3517020 h 5548701"/>
                <a:gd name="connsiteX90" fmla="*/ 1392882 w 4008228"/>
                <a:gd name="connsiteY90" fmla="*/ 3492241 h 5548701"/>
                <a:gd name="connsiteX91" fmla="*/ 1416293 w 4008228"/>
                <a:gd name="connsiteY91" fmla="*/ 3491357 h 5548701"/>
                <a:gd name="connsiteX92" fmla="*/ 1442779 w 4008228"/>
                <a:gd name="connsiteY92" fmla="*/ 3466701 h 5548701"/>
                <a:gd name="connsiteX93" fmla="*/ 1499530 w 4008228"/>
                <a:gd name="connsiteY93" fmla="*/ 3501976 h 5548701"/>
                <a:gd name="connsiteX94" fmla="*/ 1544618 w 4008228"/>
                <a:gd name="connsiteY94" fmla="*/ 3581620 h 5548701"/>
                <a:gd name="connsiteX95" fmla="*/ 1551554 w 4008228"/>
                <a:gd name="connsiteY95" fmla="*/ 3574540 h 5548701"/>
                <a:gd name="connsiteX96" fmla="*/ 1567161 w 4008228"/>
                <a:gd name="connsiteY96" fmla="*/ 3575426 h 5548701"/>
                <a:gd name="connsiteX97" fmla="*/ 1578433 w 4008228"/>
                <a:gd name="connsiteY97" fmla="*/ 3586929 h 5548701"/>
                <a:gd name="connsiteX98" fmla="*/ 1613115 w 4008228"/>
                <a:gd name="connsiteY98" fmla="*/ 3594009 h 5548701"/>
                <a:gd name="connsiteX99" fmla="*/ 1653867 w 4008228"/>
                <a:gd name="connsiteY99" fmla="*/ 3578080 h 5548701"/>
                <a:gd name="connsiteX100" fmla="*/ 1694619 w 4008228"/>
                <a:gd name="connsiteY100" fmla="*/ 3586929 h 5548701"/>
                <a:gd name="connsiteX101" fmla="*/ 1693752 w 4008228"/>
                <a:gd name="connsiteY101" fmla="*/ 3627636 h 5548701"/>
                <a:gd name="connsiteX102" fmla="*/ 1721498 w 4008228"/>
                <a:gd name="connsiteY102" fmla="*/ 3656839 h 5548701"/>
                <a:gd name="connsiteX103" fmla="*/ 1761383 w 4008228"/>
                <a:gd name="connsiteY103" fmla="*/ 3656839 h 5548701"/>
                <a:gd name="connsiteX104" fmla="*/ 1760429 w 4008228"/>
                <a:gd name="connsiteY104" fmla="*/ 3685379 h 5548701"/>
                <a:gd name="connsiteX105" fmla="*/ 1778441 w 4008228"/>
                <a:gd name="connsiteY105" fmla="*/ 3689061 h 5548701"/>
                <a:gd name="connsiteX106" fmla="*/ 1800298 w 4008228"/>
                <a:gd name="connsiteY106" fmla="*/ 3684413 h 5548701"/>
                <a:gd name="connsiteX107" fmla="*/ 1813047 w 4008228"/>
                <a:gd name="connsiteY107" fmla="*/ 3669542 h 5548701"/>
                <a:gd name="connsiteX108" fmla="*/ 1833083 w 4008228"/>
                <a:gd name="connsiteY108" fmla="*/ 3667683 h 5548701"/>
                <a:gd name="connsiteX109" fmla="*/ 1855684 w 4008228"/>
                <a:gd name="connsiteY109" fmla="*/ 3637806 h 5548701"/>
                <a:gd name="connsiteX110" fmla="*/ 1862226 w 4008228"/>
                <a:gd name="connsiteY110" fmla="*/ 3644447 h 5548701"/>
                <a:gd name="connsiteX111" fmla="*/ 1853117 w 4008228"/>
                <a:gd name="connsiteY111" fmla="*/ 3669542 h 5548701"/>
                <a:gd name="connsiteX112" fmla="*/ 1870421 w 4008228"/>
                <a:gd name="connsiteY112" fmla="*/ 3712298 h 5548701"/>
                <a:gd name="connsiteX113" fmla="*/ 1874064 w 4008228"/>
                <a:gd name="connsiteY113" fmla="*/ 3742970 h 5548701"/>
                <a:gd name="connsiteX114" fmla="*/ 1873154 w 4008228"/>
                <a:gd name="connsiteY114" fmla="*/ 3769925 h 5548701"/>
                <a:gd name="connsiteX115" fmla="*/ 1893189 w 4008228"/>
                <a:gd name="connsiteY115" fmla="*/ 3781078 h 5548701"/>
                <a:gd name="connsiteX116" fmla="*/ 1911403 w 4008228"/>
                <a:gd name="connsiteY116" fmla="*/ 3782937 h 5548701"/>
                <a:gd name="connsiteX117" fmla="*/ 1913224 w 4008228"/>
                <a:gd name="connsiteY117" fmla="*/ 3799668 h 5548701"/>
                <a:gd name="connsiteX118" fmla="*/ 1923242 w 4008228"/>
                <a:gd name="connsiteY118" fmla="*/ 3816398 h 5548701"/>
                <a:gd name="connsiteX119" fmla="*/ 1921420 w 4008228"/>
                <a:gd name="connsiteY119" fmla="*/ 3828481 h 5548701"/>
                <a:gd name="connsiteX120" fmla="*/ 1909581 w 4008228"/>
                <a:gd name="connsiteY120" fmla="*/ 3831270 h 5548701"/>
                <a:gd name="connsiteX121" fmla="*/ 1906849 w 4008228"/>
                <a:gd name="connsiteY121" fmla="*/ 3821975 h 5548701"/>
                <a:gd name="connsiteX122" fmla="*/ 1894100 w 4008228"/>
                <a:gd name="connsiteY122" fmla="*/ 3826622 h 5548701"/>
                <a:gd name="connsiteX123" fmla="*/ 1890457 w 4008228"/>
                <a:gd name="connsiteY123" fmla="*/ 3846141 h 5548701"/>
                <a:gd name="connsiteX124" fmla="*/ 1878618 w 4008228"/>
                <a:gd name="connsiteY124" fmla="*/ 3858224 h 5548701"/>
                <a:gd name="connsiteX125" fmla="*/ 1885903 w 4008228"/>
                <a:gd name="connsiteY125" fmla="*/ 3884249 h 5548701"/>
                <a:gd name="connsiteX126" fmla="*/ 1875886 w 4008228"/>
                <a:gd name="connsiteY126" fmla="*/ 3924216 h 5548701"/>
                <a:gd name="connsiteX127" fmla="*/ 1895010 w 4008228"/>
                <a:gd name="connsiteY127" fmla="*/ 3936299 h 5548701"/>
                <a:gd name="connsiteX128" fmla="*/ 1912314 w 4008228"/>
                <a:gd name="connsiteY128" fmla="*/ 3958606 h 5548701"/>
                <a:gd name="connsiteX129" fmla="*/ 1907760 w 4008228"/>
                <a:gd name="connsiteY129" fmla="*/ 3967901 h 5548701"/>
                <a:gd name="connsiteX130" fmla="*/ 1909581 w 4008228"/>
                <a:gd name="connsiteY130" fmla="*/ 3979055 h 5548701"/>
                <a:gd name="connsiteX131" fmla="*/ 1884992 w 4008228"/>
                <a:gd name="connsiteY131" fmla="*/ 3993927 h 5548701"/>
                <a:gd name="connsiteX132" fmla="*/ 1879528 w 4008228"/>
                <a:gd name="connsiteY132" fmla="*/ 4009728 h 5548701"/>
                <a:gd name="connsiteX133" fmla="*/ 1809404 w 4008228"/>
                <a:gd name="connsiteY133" fmla="*/ 4037612 h 5548701"/>
                <a:gd name="connsiteX134" fmla="*/ 1823065 w 4008228"/>
                <a:gd name="connsiteY134" fmla="*/ 4052483 h 5548701"/>
                <a:gd name="connsiteX135" fmla="*/ 1815780 w 4008228"/>
                <a:gd name="connsiteY135" fmla="*/ 4067355 h 5548701"/>
                <a:gd name="connsiteX136" fmla="*/ 1833083 w 4008228"/>
                <a:gd name="connsiteY136" fmla="*/ 4098957 h 5548701"/>
                <a:gd name="connsiteX137" fmla="*/ 1851297 w 4008228"/>
                <a:gd name="connsiteY137" fmla="*/ 4098957 h 5548701"/>
                <a:gd name="connsiteX138" fmla="*/ 1872243 w 4008228"/>
                <a:gd name="connsiteY138" fmla="*/ 4117546 h 5548701"/>
                <a:gd name="connsiteX139" fmla="*/ 1884082 w 4008228"/>
                <a:gd name="connsiteY139" fmla="*/ 4126841 h 5548701"/>
                <a:gd name="connsiteX140" fmla="*/ 1895921 w 4008228"/>
                <a:gd name="connsiteY140" fmla="*/ 4175173 h 5548701"/>
                <a:gd name="connsiteX141" fmla="*/ 1881349 w 4008228"/>
                <a:gd name="connsiteY141" fmla="*/ 4193762 h 5548701"/>
                <a:gd name="connsiteX142" fmla="*/ 1896832 w 4008228"/>
                <a:gd name="connsiteY142" fmla="*/ 4199339 h 5548701"/>
                <a:gd name="connsiteX143" fmla="*/ 1902296 w 4008228"/>
                <a:gd name="connsiteY143" fmla="*/ 4209564 h 5548701"/>
                <a:gd name="connsiteX144" fmla="*/ 1948742 w 4008228"/>
                <a:gd name="connsiteY144" fmla="*/ 4229082 h 5548701"/>
                <a:gd name="connsiteX145" fmla="*/ 1986991 w 4008228"/>
                <a:gd name="connsiteY145" fmla="*/ 4230941 h 5548701"/>
                <a:gd name="connsiteX146" fmla="*/ 1997008 w 4008228"/>
                <a:gd name="connsiteY146" fmla="*/ 4243954 h 5548701"/>
                <a:gd name="connsiteX147" fmla="*/ 2015222 w 4008228"/>
                <a:gd name="connsiteY147" fmla="*/ 4250460 h 5548701"/>
                <a:gd name="connsiteX148" fmla="*/ 2017044 w 4008228"/>
                <a:gd name="connsiteY148" fmla="*/ 4276485 h 5548701"/>
                <a:gd name="connsiteX149" fmla="*/ 2069313 w 4008228"/>
                <a:gd name="connsiteY149" fmla="*/ 4257313 h 5548701"/>
                <a:gd name="connsiteX150" fmla="*/ 2062579 w 4008228"/>
                <a:gd name="connsiteY150" fmla="*/ 4282062 h 5548701"/>
                <a:gd name="connsiteX151" fmla="*/ 2075328 w 4008228"/>
                <a:gd name="connsiteY151" fmla="*/ 4304369 h 5548701"/>
                <a:gd name="connsiteX152" fmla="*/ 2056204 w 4008228"/>
                <a:gd name="connsiteY152" fmla="*/ 4313664 h 5548701"/>
                <a:gd name="connsiteX153" fmla="*/ 2068043 w 4008228"/>
                <a:gd name="connsiteY153" fmla="*/ 4321100 h 5548701"/>
                <a:gd name="connsiteX154" fmla="*/ 2078061 w 4008228"/>
                <a:gd name="connsiteY154" fmla="*/ 4341548 h 5548701"/>
                <a:gd name="connsiteX155" fmla="*/ 2064400 w 4008228"/>
                <a:gd name="connsiteY155" fmla="*/ 4361067 h 5548701"/>
                <a:gd name="connsiteX156" fmla="*/ 2056204 w 4008228"/>
                <a:gd name="connsiteY156" fmla="*/ 4380586 h 5548701"/>
                <a:gd name="connsiteX157" fmla="*/ 2033436 w 4008228"/>
                <a:gd name="connsiteY157" fmla="*/ 4400105 h 5548701"/>
                <a:gd name="connsiteX158" fmla="*/ 2037990 w 4008228"/>
                <a:gd name="connsiteY158" fmla="*/ 4411258 h 5548701"/>
                <a:gd name="connsiteX159" fmla="*/ 2053472 w 4008228"/>
                <a:gd name="connsiteY159" fmla="*/ 4401034 h 5548701"/>
                <a:gd name="connsiteX160" fmla="*/ 2052561 w 4008228"/>
                <a:gd name="connsiteY160" fmla="*/ 4432636 h 5548701"/>
                <a:gd name="connsiteX161" fmla="*/ 2033436 w 4008228"/>
                <a:gd name="connsiteY161" fmla="*/ 4438213 h 5548701"/>
                <a:gd name="connsiteX162" fmla="*/ 2042543 w 4008228"/>
                <a:gd name="connsiteY162" fmla="*/ 4480040 h 5548701"/>
                <a:gd name="connsiteX163" fmla="*/ 2017044 w 4008228"/>
                <a:gd name="connsiteY163" fmla="*/ 4512571 h 5548701"/>
                <a:gd name="connsiteX164" fmla="*/ 2007937 w 4008228"/>
                <a:gd name="connsiteY164" fmla="*/ 4507923 h 5548701"/>
                <a:gd name="connsiteX165" fmla="*/ 2001562 w 4008228"/>
                <a:gd name="connsiteY165" fmla="*/ 4520936 h 5548701"/>
                <a:gd name="connsiteX166" fmla="*/ 1984259 w 4008228"/>
                <a:gd name="connsiteY166" fmla="*/ 4509783 h 5548701"/>
                <a:gd name="connsiteX167" fmla="*/ 1950563 w 4008228"/>
                <a:gd name="connsiteY167" fmla="*/ 4519077 h 5548701"/>
                <a:gd name="connsiteX168" fmla="*/ 1963313 w 4008228"/>
                <a:gd name="connsiteY168" fmla="*/ 4536737 h 5548701"/>
                <a:gd name="connsiteX169" fmla="*/ 1934170 w 4008228"/>
                <a:gd name="connsiteY169" fmla="*/ 4572057 h 5548701"/>
                <a:gd name="connsiteX170" fmla="*/ 1926885 w 4008228"/>
                <a:gd name="connsiteY170" fmla="*/ 4600870 h 5548701"/>
                <a:gd name="connsiteX171" fmla="*/ 1898653 w 4008228"/>
                <a:gd name="connsiteY171" fmla="*/ 4582281 h 5548701"/>
                <a:gd name="connsiteX172" fmla="*/ 1865868 w 4008228"/>
                <a:gd name="connsiteY172" fmla="*/ 4631543 h 5548701"/>
                <a:gd name="connsiteX173" fmla="*/ 1869511 w 4008228"/>
                <a:gd name="connsiteY173" fmla="*/ 4645485 h 5548701"/>
                <a:gd name="connsiteX174" fmla="*/ 1869511 w 4008228"/>
                <a:gd name="connsiteY174" fmla="*/ 4657568 h 5548701"/>
                <a:gd name="connsiteX175" fmla="*/ 1884992 w 4008228"/>
                <a:gd name="connsiteY175" fmla="*/ 4678016 h 5548701"/>
                <a:gd name="connsiteX176" fmla="*/ 1876796 w 4008228"/>
                <a:gd name="connsiteY176" fmla="*/ 4700324 h 5548701"/>
                <a:gd name="connsiteX177" fmla="*/ 1880439 w 4008228"/>
                <a:gd name="connsiteY177" fmla="*/ 4714266 h 5548701"/>
                <a:gd name="connsiteX178" fmla="*/ 1874976 w 4008228"/>
                <a:gd name="connsiteY178" fmla="*/ 4726348 h 5548701"/>
                <a:gd name="connsiteX179" fmla="*/ 1886814 w 4008228"/>
                <a:gd name="connsiteY179" fmla="*/ 4729137 h 5548701"/>
                <a:gd name="connsiteX180" fmla="*/ 1911403 w 4008228"/>
                <a:gd name="connsiteY180" fmla="*/ 4765386 h 5548701"/>
                <a:gd name="connsiteX181" fmla="*/ 1944188 w 4008228"/>
                <a:gd name="connsiteY181" fmla="*/ 4783976 h 5548701"/>
                <a:gd name="connsiteX182" fmla="*/ 1942366 w 4008228"/>
                <a:gd name="connsiteY182" fmla="*/ 4806283 h 5548701"/>
                <a:gd name="connsiteX183" fmla="*/ 1965369 w 4008228"/>
                <a:gd name="connsiteY183" fmla="*/ 4849738 h 5548701"/>
                <a:gd name="connsiteX184" fmla="*/ 1997919 w 4008228"/>
                <a:gd name="connsiteY184" fmla="*/ 4851827 h 5548701"/>
                <a:gd name="connsiteX185" fmla="*/ 2058025 w 4008228"/>
                <a:gd name="connsiteY185" fmla="*/ 4830450 h 5548701"/>
                <a:gd name="connsiteX186" fmla="*/ 2153649 w 4008228"/>
                <a:gd name="connsiteY186" fmla="*/ 4863910 h 5548701"/>
                <a:gd name="connsiteX187" fmla="*/ 2186433 w 4008228"/>
                <a:gd name="connsiteY187" fmla="*/ 4963364 h 5548701"/>
                <a:gd name="connsiteX188" fmla="*/ 2386787 w 4008228"/>
                <a:gd name="connsiteY188" fmla="*/ 5174353 h 5548701"/>
                <a:gd name="connsiteX189" fmla="*/ 2560730 w 4008228"/>
                <a:gd name="connsiteY189" fmla="*/ 5239416 h 5548701"/>
                <a:gd name="connsiteX190" fmla="*/ 2702849 w 4008228"/>
                <a:gd name="connsiteY190" fmla="*/ 5188594 h 5548701"/>
                <a:gd name="connsiteX191" fmla="*/ 2821189 w 4008228"/>
                <a:gd name="connsiteY191" fmla="*/ 5291466 h 5548701"/>
                <a:gd name="connsiteX192" fmla="*/ 2958705 w 4008228"/>
                <a:gd name="connsiteY192" fmla="*/ 5242204 h 5548701"/>
                <a:gd name="connsiteX193" fmla="*/ 3220075 w 4008228"/>
                <a:gd name="connsiteY193" fmla="*/ 5432745 h 5548701"/>
                <a:gd name="connsiteX194" fmla="*/ 3442059 w 4008228"/>
                <a:gd name="connsiteY194" fmla="*/ 5548701 h 5548701"/>
                <a:gd name="connsiteX195" fmla="*/ 3593461 w 4008228"/>
                <a:gd name="connsiteY195" fmla="*/ 5386271 h 5548701"/>
                <a:gd name="connsiteX196" fmla="*/ 3788350 w 4008228"/>
                <a:gd name="connsiteY196" fmla="*/ 4829519 h 5548701"/>
                <a:gd name="connsiteX197" fmla="*/ 3955918 w 4008228"/>
                <a:gd name="connsiteY197" fmla="*/ 4653849 h 5548701"/>
                <a:gd name="connsiteX198" fmla="*/ 3909952 w 4008228"/>
                <a:gd name="connsiteY198" fmla="*/ 4539470 h 5548701"/>
                <a:gd name="connsiteX199" fmla="*/ 3976115 w 4008228"/>
                <a:gd name="connsiteY199" fmla="*/ 4444080 h 5548701"/>
                <a:gd name="connsiteX200" fmla="*/ 4008228 w 4008228"/>
                <a:gd name="connsiteY200" fmla="*/ 4263863 h 5548701"/>
                <a:gd name="connsiteX201" fmla="*/ 3933342 w 4008228"/>
                <a:gd name="connsiteY201" fmla="*/ 4238265 h 5548701"/>
                <a:gd name="connsiteX202" fmla="*/ 3900365 w 4008228"/>
                <a:gd name="connsiteY202" fmla="*/ 3830764 h 5548701"/>
                <a:gd name="connsiteX203" fmla="*/ 3800772 w 4008228"/>
                <a:gd name="connsiteY203" fmla="*/ 3560835 h 5548701"/>
                <a:gd name="connsiteX204" fmla="*/ 4006136 w 4008228"/>
                <a:gd name="connsiteY204" fmla="*/ 3367104 h 5548701"/>
                <a:gd name="connsiteX205" fmla="*/ 3798042 w 4008228"/>
                <a:gd name="connsiteY205" fmla="*/ 2977734 h 5548701"/>
                <a:gd name="connsiteX206" fmla="*/ 3446427 w 4008228"/>
                <a:gd name="connsiteY206" fmla="*/ 2666457 h 5548701"/>
                <a:gd name="connsiteX207" fmla="*/ 2853575 w 4008228"/>
                <a:gd name="connsiteY207" fmla="*/ 2676506 h 5548701"/>
                <a:gd name="connsiteX208" fmla="*/ 2572221 w 4008228"/>
                <a:gd name="connsiteY208" fmla="*/ 2475539 h 5548701"/>
                <a:gd name="connsiteX209" fmla="*/ 2793285 w 4008228"/>
                <a:gd name="connsiteY209" fmla="*/ 2274572 h 5548701"/>
                <a:gd name="connsiteX210" fmla="*/ 2873671 w 4008228"/>
                <a:gd name="connsiteY210" fmla="*/ 2013314 h 5548701"/>
                <a:gd name="connsiteX211" fmla="*/ 3144977 w 4008228"/>
                <a:gd name="connsiteY211" fmla="*/ 1782202 h 5548701"/>
                <a:gd name="connsiteX212" fmla="*/ 2984203 w 4008228"/>
                <a:gd name="connsiteY212" fmla="*/ 1330027 h 5548701"/>
                <a:gd name="connsiteX213" fmla="*/ 3165074 w 4008228"/>
                <a:gd name="connsiteY213" fmla="*/ 1108963 h 5548701"/>
                <a:gd name="connsiteX214" fmla="*/ 3438708 w 4008228"/>
                <a:gd name="connsiteY214" fmla="*/ 708324 h 5548701"/>
                <a:gd name="connsiteX215" fmla="*/ 3377270 w 4008228"/>
                <a:gd name="connsiteY215" fmla="*/ 563993 h 5548701"/>
                <a:gd name="connsiteX216" fmla="*/ 3316598 w 4008228"/>
                <a:gd name="connsiteY216" fmla="*/ 440404 h 5548701"/>
                <a:gd name="connsiteX217" fmla="*/ 3332784 w 4008228"/>
                <a:gd name="connsiteY217" fmla="*/ 263417 h 5548701"/>
                <a:gd name="connsiteX218" fmla="*/ 3106192 w 4008228"/>
                <a:gd name="connsiteY218" fmla="*/ 128907 h 5548701"/>
                <a:gd name="connsiteX219" fmla="*/ 3124462 w 4008228"/>
                <a:gd name="connsiteY219" fmla="*/ 12400 h 5548701"/>
                <a:gd name="connsiteX220" fmla="*/ 3020642 w 4008228"/>
                <a:gd name="connsiteY220" fmla="*/ 1477 h 5548701"/>
                <a:gd name="connsiteX221" fmla="*/ 2958526 w 4008228"/>
                <a:gd name="connsiteY221" fmla="*/ 38129 h 5548701"/>
                <a:gd name="connsiteX222" fmla="*/ 2965150 w 4008228"/>
                <a:gd name="connsiteY222" fmla="*/ 223300 h 5548701"/>
                <a:gd name="connsiteX223" fmla="*/ 2780177 w 4008228"/>
                <a:gd name="connsiteY223" fmla="*/ 305894 h 5548701"/>
                <a:gd name="connsiteX224" fmla="*/ 2762617 w 4008228"/>
                <a:gd name="connsiteY224" fmla="*/ 448814 h 5548701"/>
                <a:gd name="connsiteX0" fmla="*/ 2762617 w 4008228"/>
                <a:gd name="connsiteY0" fmla="*/ 448814 h 5548701"/>
                <a:gd name="connsiteX1" fmla="*/ 2424105 w 4008228"/>
                <a:gd name="connsiteY1" fmla="*/ 558395 h 5548701"/>
                <a:gd name="connsiteX2" fmla="*/ 2293527 w 4008228"/>
                <a:gd name="connsiteY2" fmla="*/ 545493 h 5548701"/>
                <a:gd name="connsiteX3" fmla="*/ 2241444 w 4008228"/>
                <a:gd name="connsiteY3" fmla="*/ 716503 h 5548701"/>
                <a:gd name="connsiteX4" fmla="*/ 2040286 w 4008228"/>
                <a:gd name="connsiteY4" fmla="*/ 792017 h 5548701"/>
                <a:gd name="connsiteX5" fmla="*/ 1996355 w 4008228"/>
                <a:gd name="connsiteY5" fmla="*/ 709423 h 5548701"/>
                <a:gd name="connsiteX6" fmla="*/ 1883059 w 4008228"/>
                <a:gd name="connsiteY6" fmla="*/ 810896 h 5548701"/>
                <a:gd name="connsiteX7" fmla="*/ 1700399 w 4008228"/>
                <a:gd name="connsiteY7" fmla="*/ 820335 h 5548701"/>
                <a:gd name="connsiteX8" fmla="*/ 1591727 w 4008228"/>
                <a:gd name="connsiteY8" fmla="*/ 910008 h 5548701"/>
                <a:gd name="connsiteX9" fmla="*/ 1478186 w 4008228"/>
                <a:gd name="connsiteY9" fmla="*/ 938674 h 5548701"/>
                <a:gd name="connsiteX10" fmla="*/ 1392881 w 4008228"/>
                <a:gd name="connsiteY10" fmla="*/ 1179028 h 5548701"/>
                <a:gd name="connsiteX11" fmla="*/ 1249527 w 4008228"/>
                <a:gd name="connsiteY11" fmla="*/ 1112953 h 5548701"/>
                <a:gd name="connsiteX12" fmla="*/ 1184787 w 4008228"/>
                <a:gd name="connsiteY12" fmla="*/ 1226224 h 5548701"/>
                <a:gd name="connsiteX13" fmla="*/ 1214845 w 4008228"/>
                <a:gd name="connsiteY13" fmla="*/ 1445687 h 5548701"/>
                <a:gd name="connsiteX14" fmla="*/ 1062243 w 4008228"/>
                <a:gd name="connsiteY14" fmla="*/ 1497603 h 5548701"/>
                <a:gd name="connsiteX15" fmla="*/ 1018312 w 4008228"/>
                <a:gd name="connsiteY15" fmla="*/ 1415010 h 5548701"/>
                <a:gd name="connsiteX16" fmla="*/ 932762 w 4008228"/>
                <a:gd name="connsiteY16" fmla="*/ 1436248 h 5548701"/>
                <a:gd name="connsiteX17" fmla="*/ 902682 w 4008228"/>
                <a:gd name="connsiteY17" fmla="*/ 1355452 h 5548701"/>
                <a:gd name="connsiteX18" fmla="*/ 646054 w 4008228"/>
                <a:gd name="connsiteY18" fmla="*/ 1443327 h 5548701"/>
                <a:gd name="connsiteX19" fmla="*/ 553567 w 4008228"/>
                <a:gd name="connsiteY19" fmla="*/ 1318257 h 5548701"/>
                <a:gd name="connsiteX20" fmla="*/ 528134 w 4008228"/>
                <a:gd name="connsiteY20" fmla="*/ 1490524 h 5548701"/>
                <a:gd name="connsiteX21" fmla="*/ 384780 w 4008228"/>
                <a:gd name="connsiteY21" fmla="*/ 1490524 h 5548701"/>
                <a:gd name="connsiteX22" fmla="*/ 289981 w 4008228"/>
                <a:gd name="connsiteY22" fmla="*/ 1625034 h 5548701"/>
                <a:gd name="connsiteX23" fmla="*/ 132783 w 4008228"/>
                <a:gd name="connsiteY23" fmla="*/ 1704252 h 5548701"/>
                <a:gd name="connsiteX24" fmla="*/ 137379 w 4008228"/>
                <a:gd name="connsiteY24" fmla="*/ 1825618 h 5548701"/>
                <a:gd name="connsiteX25" fmla="*/ 33332 w 4008228"/>
                <a:gd name="connsiteY25" fmla="*/ 1927091 h 5548701"/>
                <a:gd name="connsiteX26" fmla="*/ 6257 w 4008228"/>
                <a:gd name="connsiteY26" fmla="*/ 2273583 h 5548701"/>
                <a:gd name="connsiteX27" fmla="*/ 63390 w 4008228"/>
                <a:gd name="connsiteY27" fmla="*/ 2443891 h 5548701"/>
                <a:gd name="connsiteX28" fmla="*/ 125819 w 4008228"/>
                <a:gd name="connsiteY28" fmla="*/ 2469849 h 5548701"/>
                <a:gd name="connsiteX29" fmla="*/ 169750 w 4008228"/>
                <a:gd name="connsiteY29" fmla="*/ 2613798 h 5548701"/>
                <a:gd name="connsiteX30" fmla="*/ 358836 w 4008228"/>
                <a:gd name="connsiteY30" fmla="*/ 2804548 h 5548701"/>
                <a:gd name="connsiteX31" fmla="*/ 521198 w 4008228"/>
                <a:gd name="connsiteY31" fmla="*/ 2892257 h 5548701"/>
                <a:gd name="connsiteX32" fmla="*/ 598137 w 4008228"/>
                <a:gd name="connsiteY32" fmla="*/ 3135838 h 5548701"/>
                <a:gd name="connsiteX33" fmla="*/ 424087 w 4008228"/>
                <a:gd name="connsiteY33" fmla="*/ 3331184 h 5548701"/>
                <a:gd name="connsiteX34" fmla="*/ 292409 w 4008228"/>
                <a:gd name="connsiteY34" fmla="*/ 3556346 h 5548701"/>
                <a:gd name="connsiteX35" fmla="*/ 293251 w 4008228"/>
                <a:gd name="connsiteY35" fmla="*/ 3670361 h 5548701"/>
                <a:gd name="connsiteX36" fmla="*/ 335069 w 4008228"/>
                <a:gd name="connsiteY36" fmla="*/ 3679847 h 5548701"/>
                <a:gd name="connsiteX37" fmla="*/ 355879 w 4008228"/>
                <a:gd name="connsiteY37" fmla="*/ 3689581 h 5548701"/>
                <a:gd name="connsiteX38" fmla="*/ 379289 w 4008228"/>
                <a:gd name="connsiteY38" fmla="*/ 3682502 h 5548701"/>
                <a:gd name="connsiteX39" fmla="*/ 414839 w 4008228"/>
                <a:gd name="connsiteY39" fmla="*/ 3702855 h 5548701"/>
                <a:gd name="connsiteX40" fmla="*/ 446920 w 4008228"/>
                <a:gd name="connsiteY40" fmla="*/ 3695776 h 5548701"/>
                <a:gd name="connsiteX41" fmla="*/ 493741 w 4008228"/>
                <a:gd name="connsiteY41" fmla="*/ 3732943 h 5548701"/>
                <a:gd name="connsiteX42" fmla="*/ 522354 w 4008228"/>
                <a:gd name="connsiteY42" fmla="*/ 3724094 h 5548701"/>
                <a:gd name="connsiteX43" fmla="*/ 532759 w 4008228"/>
                <a:gd name="connsiteY43" fmla="*/ 3741792 h 5548701"/>
                <a:gd name="connsiteX44" fmla="*/ 569175 w 4008228"/>
                <a:gd name="connsiteY44" fmla="*/ 3717014 h 5548701"/>
                <a:gd name="connsiteX45" fmla="*/ 592586 w 4008228"/>
                <a:gd name="connsiteY45" fmla="*/ 3720554 h 5548701"/>
                <a:gd name="connsiteX46" fmla="*/ 610247 w 4008228"/>
                <a:gd name="connsiteY46" fmla="*/ 3714362 h 5548701"/>
                <a:gd name="connsiteX47" fmla="*/ 638542 w 4008228"/>
                <a:gd name="connsiteY47" fmla="*/ 3764424 h 5548701"/>
                <a:gd name="connsiteX48" fmla="*/ 654147 w 4008228"/>
                <a:gd name="connsiteY48" fmla="*/ 3775420 h 5548701"/>
                <a:gd name="connsiteX49" fmla="*/ 687095 w 4008228"/>
                <a:gd name="connsiteY49" fmla="*/ 3777190 h 5548701"/>
                <a:gd name="connsiteX50" fmla="*/ 692298 w 4008228"/>
                <a:gd name="connsiteY50" fmla="*/ 3751527 h 5548701"/>
                <a:gd name="connsiteX51" fmla="*/ 707038 w 4008228"/>
                <a:gd name="connsiteY51" fmla="*/ 3744447 h 5548701"/>
                <a:gd name="connsiteX52" fmla="*/ 706171 w 4008228"/>
                <a:gd name="connsiteY52" fmla="*/ 3728519 h 5548701"/>
                <a:gd name="connsiteX53" fmla="*/ 734784 w 4008228"/>
                <a:gd name="connsiteY53" fmla="*/ 3712590 h 5548701"/>
                <a:gd name="connsiteX54" fmla="*/ 751258 w 4008228"/>
                <a:gd name="connsiteY54" fmla="*/ 3718784 h 5548701"/>
                <a:gd name="connsiteX55" fmla="*/ 767732 w 4008228"/>
                <a:gd name="connsiteY55" fmla="*/ 3688697 h 5548701"/>
                <a:gd name="connsiteX56" fmla="*/ 818889 w 4008228"/>
                <a:gd name="connsiteY56" fmla="*/ 3698431 h 5548701"/>
                <a:gd name="connsiteX57" fmla="*/ 834496 w 4008228"/>
                <a:gd name="connsiteY57" fmla="*/ 3730288 h 5548701"/>
                <a:gd name="connsiteX58" fmla="*/ 868311 w 4008228"/>
                <a:gd name="connsiteY58" fmla="*/ 3683387 h 5548701"/>
                <a:gd name="connsiteX59" fmla="*/ 908196 w 4008228"/>
                <a:gd name="connsiteY59" fmla="*/ 3669228 h 5548701"/>
                <a:gd name="connsiteX60" fmla="*/ 934208 w 4008228"/>
                <a:gd name="connsiteY60" fmla="*/ 3674538 h 5548701"/>
                <a:gd name="connsiteX61" fmla="*/ 968890 w 4008228"/>
                <a:gd name="connsiteY61" fmla="*/ 3647105 h 5548701"/>
                <a:gd name="connsiteX62" fmla="*/ 994035 w 4008228"/>
                <a:gd name="connsiteY62" fmla="*/ 3640910 h 5548701"/>
                <a:gd name="connsiteX63" fmla="*/ 1026983 w 4008228"/>
                <a:gd name="connsiteY63" fmla="*/ 3599318 h 5548701"/>
                <a:gd name="connsiteX64" fmla="*/ 1054920 w 4008228"/>
                <a:gd name="connsiteY64" fmla="*/ 3580857 h 5548701"/>
                <a:gd name="connsiteX65" fmla="*/ 1068602 w 4008228"/>
                <a:gd name="connsiteY65" fmla="*/ 3593124 h 5548701"/>
                <a:gd name="connsiteX66" fmla="*/ 1093747 w 4008228"/>
                <a:gd name="connsiteY66" fmla="*/ 3608168 h 5548701"/>
                <a:gd name="connsiteX67" fmla="*/ 1105885 w 4008228"/>
                <a:gd name="connsiteY67" fmla="*/ 3580735 h 5548701"/>
                <a:gd name="connsiteX68" fmla="*/ 1116290 w 4008228"/>
                <a:gd name="connsiteY68" fmla="*/ 3585159 h 5548701"/>
                <a:gd name="connsiteX69" fmla="*/ 1138834 w 4008228"/>
                <a:gd name="connsiteY69" fmla="*/ 3550647 h 5548701"/>
                <a:gd name="connsiteX70" fmla="*/ 1159643 w 4008228"/>
                <a:gd name="connsiteY70" fmla="*/ 3545337 h 5548701"/>
                <a:gd name="connsiteX71" fmla="*/ 1169181 w 4008228"/>
                <a:gd name="connsiteY71" fmla="*/ 3554187 h 5548701"/>
                <a:gd name="connsiteX72" fmla="*/ 1177851 w 4008228"/>
                <a:gd name="connsiteY72" fmla="*/ 3545337 h 5548701"/>
                <a:gd name="connsiteX73" fmla="*/ 1187389 w 4008228"/>
                <a:gd name="connsiteY73" fmla="*/ 3543568 h 5548701"/>
                <a:gd name="connsiteX74" fmla="*/ 1189990 w 4008228"/>
                <a:gd name="connsiteY74" fmla="*/ 3533833 h 5548701"/>
                <a:gd name="connsiteX75" fmla="*/ 1204730 w 4008228"/>
                <a:gd name="connsiteY75" fmla="*/ 3527639 h 5548701"/>
                <a:gd name="connsiteX76" fmla="*/ 1251551 w 4008228"/>
                <a:gd name="connsiteY76" fmla="*/ 3524099 h 5548701"/>
                <a:gd name="connsiteX77" fmla="*/ 1263690 w 4008228"/>
                <a:gd name="connsiteY77" fmla="*/ 3532948 h 5548701"/>
                <a:gd name="connsiteX78" fmla="*/ 1274095 w 4008228"/>
                <a:gd name="connsiteY78" fmla="*/ 3522329 h 5548701"/>
                <a:gd name="connsiteX79" fmla="*/ 1278430 w 4008228"/>
                <a:gd name="connsiteY79" fmla="*/ 3501976 h 5548701"/>
                <a:gd name="connsiteX80" fmla="*/ 1273228 w 4008228"/>
                <a:gd name="connsiteY80" fmla="*/ 3489587 h 5548701"/>
                <a:gd name="connsiteX81" fmla="*/ 1289702 w 4008228"/>
                <a:gd name="connsiteY81" fmla="*/ 3474543 h 5548701"/>
                <a:gd name="connsiteX82" fmla="*/ 1300974 w 4008228"/>
                <a:gd name="connsiteY82" fmla="*/ 3476313 h 5548701"/>
                <a:gd name="connsiteX83" fmla="*/ 1300974 w 4008228"/>
                <a:gd name="connsiteY83" fmla="*/ 3499321 h 5548701"/>
                <a:gd name="connsiteX84" fmla="*/ 1315714 w 4008228"/>
                <a:gd name="connsiteY84" fmla="*/ 3489587 h 5548701"/>
                <a:gd name="connsiteX85" fmla="*/ 1327853 w 4008228"/>
                <a:gd name="connsiteY85" fmla="*/ 3486932 h 5548701"/>
                <a:gd name="connsiteX86" fmla="*/ 1350396 w 4008228"/>
                <a:gd name="connsiteY86" fmla="*/ 3479852 h 5548701"/>
                <a:gd name="connsiteX87" fmla="*/ 1374674 w 4008228"/>
                <a:gd name="connsiteY87" fmla="*/ 3482507 h 5548701"/>
                <a:gd name="connsiteX88" fmla="*/ 1368604 w 4008228"/>
                <a:gd name="connsiteY88" fmla="*/ 3494011 h 5548701"/>
                <a:gd name="connsiteX89" fmla="*/ 1369472 w 4008228"/>
                <a:gd name="connsiteY89" fmla="*/ 3517020 h 5548701"/>
                <a:gd name="connsiteX90" fmla="*/ 1392882 w 4008228"/>
                <a:gd name="connsiteY90" fmla="*/ 3492241 h 5548701"/>
                <a:gd name="connsiteX91" fmla="*/ 1416293 w 4008228"/>
                <a:gd name="connsiteY91" fmla="*/ 3491357 h 5548701"/>
                <a:gd name="connsiteX92" fmla="*/ 1442779 w 4008228"/>
                <a:gd name="connsiteY92" fmla="*/ 3466701 h 5548701"/>
                <a:gd name="connsiteX93" fmla="*/ 1499530 w 4008228"/>
                <a:gd name="connsiteY93" fmla="*/ 3501976 h 5548701"/>
                <a:gd name="connsiteX94" fmla="*/ 1544618 w 4008228"/>
                <a:gd name="connsiteY94" fmla="*/ 3581620 h 5548701"/>
                <a:gd name="connsiteX95" fmla="*/ 1551554 w 4008228"/>
                <a:gd name="connsiteY95" fmla="*/ 3574540 h 5548701"/>
                <a:gd name="connsiteX96" fmla="*/ 1567161 w 4008228"/>
                <a:gd name="connsiteY96" fmla="*/ 3575426 h 5548701"/>
                <a:gd name="connsiteX97" fmla="*/ 1578433 w 4008228"/>
                <a:gd name="connsiteY97" fmla="*/ 3586929 h 5548701"/>
                <a:gd name="connsiteX98" fmla="*/ 1613115 w 4008228"/>
                <a:gd name="connsiteY98" fmla="*/ 3594009 h 5548701"/>
                <a:gd name="connsiteX99" fmla="*/ 1653867 w 4008228"/>
                <a:gd name="connsiteY99" fmla="*/ 3578080 h 5548701"/>
                <a:gd name="connsiteX100" fmla="*/ 1694619 w 4008228"/>
                <a:gd name="connsiteY100" fmla="*/ 3586929 h 5548701"/>
                <a:gd name="connsiteX101" fmla="*/ 1693752 w 4008228"/>
                <a:gd name="connsiteY101" fmla="*/ 3627636 h 5548701"/>
                <a:gd name="connsiteX102" fmla="*/ 1721498 w 4008228"/>
                <a:gd name="connsiteY102" fmla="*/ 3656839 h 5548701"/>
                <a:gd name="connsiteX103" fmla="*/ 1761383 w 4008228"/>
                <a:gd name="connsiteY103" fmla="*/ 3656839 h 5548701"/>
                <a:gd name="connsiteX104" fmla="*/ 1760429 w 4008228"/>
                <a:gd name="connsiteY104" fmla="*/ 3685379 h 5548701"/>
                <a:gd name="connsiteX105" fmla="*/ 1778441 w 4008228"/>
                <a:gd name="connsiteY105" fmla="*/ 3689061 h 5548701"/>
                <a:gd name="connsiteX106" fmla="*/ 1800298 w 4008228"/>
                <a:gd name="connsiteY106" fmla="*/ 3684413 h 5548701"/>
                <a:gd name="connsiteX107" fmla="*/ 1813047 w 4008228"/>
                <a:gd name="connsiteY107" fmla="*/ 3669542 h 5548701"/>
                <a:gd name="connsiteX108" fmla="*/ 1833083 w 4008228"/>
                <a:gd name="connsiteY108" fmla="*/ 3667683 h 5548701"/>
                <a:gd name="connsiteX109" fmla="*/ 1855684 w 4008228"/>
                <a:gd name="connsiteY109" fmla="*/ 3637806 h 5548701"/>
                <a:gd name="connsiteX110" fmla="*/ 1862226 w 4008228"/>
                <a:gd name="connsiteY110" fmla="*/ 3644447 h 5548701"/>
                <a:gd name="connsiteX111" fmla="*/ 1853117 w 4008228"/>
                <a:gd name="connsiteY111" fmla="*/ 3669542 h 5548701"/>
                <a:gd name="connsiteX112" fmla="*/ 1870421 w 4008228"/>
                <a:gd name="connsiteY112" fmla="*/ 3712298 h 5548701"/>
                <a:gd name="connsiteX113" fmla="*/ 1874064 w 4008228"/>
                <a:gd name="connsiteY113" fmla="*/ 3742970 h 5548701"/>
                <a:gd name="connsiteX114" fmla="*/ 1873154 w 4008228"/>
                <a:gd name="connsiteY114" fmla="*/ 3769925 h 5548701"/>
                <a:gd name="connsiteX115" fmla="*/ 1893189 w 4008228"/>
                <a:gd name="connsiteY115" fmla="*/ 3781078 h 5548701"/>
                <a:gd name="connsiteX116" fmla="*/ 1911403 w 4008228"/>
                <a:gd name="connsiteY116" fmla="*/ 3782937 h 5548701"/>
                <a:gd name="connsiteX117" fmla="*/ 1913224 w 4008228"/>
                <a:gd name="connsiteY117" fmla="*/ 3799668 h 5548701"/>
                <a:gd name="connsiteX118" fmla="*/ 1923242 w 4008228"/>
                <a:gd name="connsiteY118" fmla="*/ 3816398 h 5548701"/>
                <a:gd name="connsiteX119" fmla="*/ 1921420 w 4008228"/>
                <a:gd name="connsiteY119" fmla="*/ 3828481 h 5548701"/>
                <a:gd name="connsiteX120" fmla="*/ 1909581 w 4008228"/>
                <a:gd name="connsiteY120" fmla="*/ 3831270 h 5548701"/>
                <a:gd name="connsiteX121" fmla="*/ 1906849 w 4008228"/>
                <a:gd name="connsiteY121" fmla="*/ 3821975 h 5548701"/>
                <a:gd name="connsiteX122" fmla="*/ 1894100 w 4008228"/>
                <a:gd name="connsiteY122" fmla="*/ 3826622 h 5548701"/>
                <a:gd name="connsiteX123" fmla="*/ 1890457 w 4008228"/>
                <a:gd name="connsiteY123" fmla="*/ 3846141 h 5548701"/>
                <a:gd name="connsiteX124" fmla="*/ 1878618 w 4008228"/>
                <a:gd name="connsiteY124" fmla="*/ 3858224 h 5548701"/>
                <a:gd name="connsiteX125" fmla="*/ 1885903 w 4008228"/>
                <a:gd name="connsiteY125" fmla="*/ 3884249 h 5548701"/>
                <a:gd name="connsiteX126" fmla="*/ 1875886 w 4008228"/>
                <a:gd name="connsiteY126" fmla="*/ 3924216 h 5548701"/>
                <a:gd name="connsiteX127" fmla="*/ 1895010 w 4008228"/>
                <a:gd name="connsiteY127" fmla="*/ 3936299 h 5548701"/>
                <a:gd name="connsiteX128" fmla="*/ 1912314 w 4008228"/>
                <a:gd name="connsiteY128" fmla="*/ 3958606 h 5548701"/>
                <a:gd name="connsiteX129" fmla="*/ 1907760 w 4008228"/>
                <a:gd name="connsiteY129" fmla="*/ 3967901 h 5548701"/>
                <a:gd name="connsiteX130" fmla="*/ 1909581 w 4008228"/>
                <a:gd name="connsiteY130" fmla="*/ 3979055 h 5548701"/>
                <a:gd name="connsiteX131" fmla="*/ 1884992 w 4008228"/>
                <a:gd name="connsiteY131" fmla="*/ 3993927 h 5548701"/>
                <a:gd name="connsiteX132" fmla="*/ 1879528 w 4008228"/>
                <a:gd name="connsiteY132" fmla="*/ 4009728 h 5548701"/>
                <a:gd name="connsiteX133" fmla="*/ 1809404 w 4008228"/>
                <a:gd name="connsiteY133" fmla="*/ 4037612 h 5548701"/>
                <a:gd name="connsiteX134" fmla="*/ 1823065 w 4008228"/>
                <a:gd name="connsiteY134" fmla="*/ 4052483 h 5548701"/>
                <a:gd name="connsiteX135" fmla="*/ 1815780 w 4008228"/>
                <a:gd name="connsiteY135" fmla="*/ 4067355 h 5548701"/>
                <a:gd name="connsiteX136" fmla="*/ 1833083 w 4008228"/>
                <a:gd name="connsiteY136" fmla="*/ 4098957 h 5548701"/>
                <a:gd name="connsiteX137" fmla="*/ 1851297 w 4008228"/>
                <a:gd name="connsiteY137" fmla="*/ 4098957 h 5548701"/>
                <a:gd name="connsiteX138" fmla="*/ 1872243 w 4008228"/>
                <a:gd name="connsiteY138" fmla="*/ 4117546 h 5548701"/>
                <a:gd name="connsiteX139" fmla="*/ 1884082 w 4008228"/>
                <a:gd name="connsiteY139" fmla="*/ 4126841 h 5548701"/>
                <a:gd name="connsiteX140" fmla="*/ 1895921 w 4008228"/>
                <a:gd name="connsiteY140" fmla="*/ 4175173 h 5548701"/>
                <a:gd name="connsiteX141" fmla="*/ 1881349 w 4008228"/>
                <a:gd name="connsiteY141" fmla="*/ 4193762 h 5548701"/>
                <a:gd name="connsiteX142" fmla="*/ 1896832 w 4008228"/>
                <a:gd name="connsiteY142" fmla="*/ 4199339 h 5548701"/>
                <a:gd name="connsiteX143" fmla="*/ 1902296 w 4008228"/>
                <a:gd name="connsiteY143" fmla="*/ 4209564 h 5548701"/>
                <a:gd name="connsiteX144" fmla="*/ 1948742 w 4008228"/>
                <a:gd name="connsiteY144" fmla="*/ 4229082 h 5548701"/>
                <a:gd name="connsiteX145" fmla="*/ 1986991 w 4008228"/>
                <a:gd name="connsiteY145" fmla="*/ 4230941 h 5548701"/>
                <a:gd name="connsiteX146" fmla="*/ 1997008 w 4008228"/>
                <a:gd name="connsiteY146" fmla="*/ 4243954 h 5548701"/>
                <a:gd name="connsiteX147" fmla="*/ 2015222 w 4008228"/>
                <a:gd name="connsiteY147" fmla="*/ 4250460 h 5548701"/>
                <a:gd name="connsiteX148" fmla="*/ 2017044 w 4008228"/>
                <a:gd name="connsiteY148" fmla="*/ 4276485 h 5548701"/>
                <a:gd name="connsiteX149" fmla="*/ 2069313 w 4008228"/>
                <a:gd name="connsiteY149" fmla="*/ 4257313 h 5548701"/>
                <a:gd name="connsiteX150" fmla="*/ 2062579 w 4008228"/>
                <a:gd name="connsiteY150" fmla="*/ 4282062 h 5548701"/>
                <a:gd name="connsiteX151" fmla="*/ 2075328 w 4008228"/>
                <a:gd name="connsiteY151" fmla="*/ 4304369 h 5548701"/>
                <a:gd name="connsiteX152" fmla="*/ 2056204 w 4008228"/>
                <a:gd name="connsiteY152" fmla="*/ 4313664 h 5548701"/>
                <a:gd name="connsiteX153" fmla="*/ 2068043 w 4008228"/>
                <a:gd name="connsiteY153" fmla="*/ 4321100 h 5548701"/>
                <a:gd name="connsiteX154" fmla="*/ 2078061 w 4008228"/>
                <a:gd name="connsiteY154" fmla="*/ 4341548 h 5548701"/>
                <a:gd name="connsiteX155" fmla="*/ 2064400 w 4008228"/>
                <a:gd name="connsiteY155" fmla="*/ 4361067 h 5548701"/>
                <a:gd name="connsiteX156" fmla="*/ 2056204 w 4008228"/>
                <a:gd name="connsiteY156" fmla="*/ 4380586 h 5548701"/>
                <a:gd name="connsiteX157" fmla="*/ 2033436 w 4008228"/>
                <a:gd name="connsiteY157" fmla="*/ 4400105 h 5548701"/>
                <a:gd name="connsiteX158" fmla="*/ 2037990 w 4008228"/>
                <a:gd name="connsiteY158" fmla="*/ 4411258 h 5548701"/>
                <a:gd name="connsiteX159" fmla="*/ 2053472 w 4008228"/>
                <a:gd name="connsiteY159" fmla="*/ 4401034 h 5548701"/>
                <a:gd name="connsiteX160" fmla="*/ 2052561 w 4008228"/>
                <a:gd name="connsiteY160" fmla="*/ 4432636 h 5548701"/>
                <a:gd name="connsiteX161" fmla="*/ 2033436 w 4008228"/>
                <a:gd name="connsiteY161" fmla="*/ 4438213 h 5548701"/>
                <a:gd name="connsiteX162" fmla="*/ 2042543 w 4008228"/>
                <a:gd name="connsiteY162" fmla="*/ 4480040 h 5548701"/>
                <a:gd name="connsiteX163" fmla="*/ 2017044 w 4008228"/>
                <a:gd name="connsiteY163" fmla="*/ 4512571 h 5548701"/>
                <a:gd name="connsiteX164" fmla="*/ 2007937 w 4008228"/>
                <a:gd name="connsiteY164" fmla="*/ 4507923 h 5548701"/>
                <a:gd name="connsiteX165" fmla="*/ 2001562 w 4008228"/>
                <a:gd name="connsiteY165" fmla="*/ 4520936 h 5548701"/>
                <a:gd name="connsiteX166" fmla="*/ 1984259 w 4008228"/>
                <a:gd name="connsiteY166" fmla="*/ 4509783 h 5548701"/>
                <a:gd name="connsiteX167" fmla="*/ 1950563 w 4008228"/>
                <a:gd name="connsiteY167" fmla="*/ 4519077 h 5548701"/>
                <a:gd name="connsiteX168" fmla="*/ 1963313 w 4008228"/>
                <a:gd name="connsiteY168" fmla="*/ 4536737 h 5548701"/>
                <a:gd name="connsiteX169" fmla="*/ 1934170 w 4008228"/>
                <a:gd name="connsiteY169" fmla="*/ 4572057 h 5548701"/>
                <a:gd name="connsiteX170" fmla="*/ 1926885 w 4008228"/>
                <a:gd name="connsiteY170" fmla="*/ 4600870 h 5548701"/>
                <a:gd name="connsiteX171" fmla="*/ 1898653 w 4008228"/>
                <a:gd name="connsiteY171" fmla="*/ 4582281 h 5548701"/>
                <a:gd name="connsiteX172" fmla="*/ 1865868 w 4008228"/>
                <a:gd name="connsiteY172" fmla="*/ 4631543 h 5548701"/>
                <a:gd name="connsiteX173" fmla="*/ 1869511 w 4008228"/>
                <a:gd name="connsiteY173" fmla="*/ 4645485 h 5548701"/>
                <a:gd name="connsiteX174" fmla="*/ 1869511 w 4008228"/>
                <a:gd name="connsiteY174" fmla="*/ 4657568 h 5548701"/>
                <a:gd name="connsiteX175" fmla="*/ 1884992 w 4008228"/>
                <a:gd name="connsiteY175" fmla="*/ 4678016 h 5548701"/>
                <a:gd name="connsiteX176" fmla="*/ 1876796 w 4008228"/>
                <a:gd name="connsiteY176" fmla="*/ 4700324 h 5548701"/>
                <a:gd name="connsiteX177" fmla="*/ 1880439 w 4008228"/>
                <a:gd name="connsiteY177" fmla="*/ 4714266 h 5548701"/>
                <a:gd name="connsiteX178" fmla="*/ 1874976 w 4008228"/>
                <a:gd name="connsiteY178" fmla="*/ 4726348 h 5548701"/>
                <a:gd name="connsiteX179" fmla="*/ 1886814 w 4008228"/>
                <a:gd name="connsiteY179" fmla="*/ 4729137 h 5548701"/>
                <a:gd name="connsiteX180" fmla="*/ 1911403 w 4008228"/>
                <a:gd name="connsiteY180" fmla="*/ 4765386 h 5548701"/>
                <a:gd name="connsiteX181" fmla="*/ 1944188 w 4008228"/>
                <a:gd name="connsiteY181" fmla="*/ 4783976 h 5548701"/>
                <a:gd name="connsiteX182" fmla="*/ 1942366 w 4008228"/>
                <a:gd name="connsiteY182" fmla="*/ 4806283 h 5548701"/>
                <a:gd name="connsiteX183" fmla="*/ 1965369 w 4008228"/>
                <a:gd name="connsiteY183" fmla="*/ 4849738 h 5548701"/>
                <a:gd name="connsiteX184" fmla="*/ 1997919 w 4008228"/>
                <a:gd name="connsiteY184" fmla="*/ 4851827 h 5548701"/>
                <a:gd name="connsiteX185" fmla="*/ 2058025 w 4008228"/>
                <a:gd name="connsiteY185" fmla="*/ 4830450 h 5548701"/>
                <a:gd name="connsiteX186" fmla="*/ 2153649 w 4008228"/>
                <a:gd name="connsiteY186" fmla="*/ 4863910 h 5548701"/>
                <a:gd name="connsiteX187" fmla="*/ 2186433 w 4008228"/>
                <a:gd name="connsiteY187" fmla="*/ 4963364 h 5548701"/>
                <a:gd name="connsiteX188" fmla="*/ 2386787 w 4008228"/>
                <a:gd name="connsiteY188" fmla="*/ 5174353 h 5548701"/>
                <a:gd name="connsiteX189" fmla="*/ 2560730 w 4008228"/>
                <a:gd name="connsiteY189" fmla="*/ 5239416 h 5548701"/>
                <a:gd name="connsiteX190" fmla="*/ 2702849 w 4008228"/>
                <a:gd name="connsiteY190" fmla="*/ 5188594 h 5548701"/>
                <a:gd name="connsiteX191" fmla="*/ 2821189 w 4008228"/>
                <a:gd name="connsiteY191" fmla="*/ 5291466 h 5548701"/>
                <a:gd name="connsiteX192" fmla="*/ 2958705 w 4008228"/>
                <a:gd name="connsiteY192" fmla="*/ 5242204 h 5548701"/>
                <a:gd name="connsiteX193" fmla="*/ 3220075 w 4008228"/>
                <a:gd name="connsiteY193" fmla="*/ 5432745 h 5548701"/>
                <a:gd name="connsiteX194" fmla="*/ 3442059 w 4008228"/>
                <a:gd name="connsiteY194" fmla="*/ 5548701 h 5548701"/>
                <a:gd name="connsiteX195" fmla="*/ 3593461 w 4008228"/>
                <a:gd name="connsiteY195" fmla="*/ 5386271 h 5548701"/>
                <a:gd name="connsiteX196" fmla="*/ 3788350 w 4008228"/>
                <a:gd name="connsiteY196" fmla="*/ 4829519 h 5548701"/>
                <a:gd name="connsiteX197" fmla="*/ 3955918 w 4008228"/>
                <a:gd name="connsiteY197" fmla="*/ 4653849 h 5548701"/>
                <a:gd name="connsiteX198" fmla="*/ 3909952 w 4008228"/>
                <a:gd name="connsiteY198" fmla="*/ 4539470 h 5548701"/>
                <a:gd name="connsiteX199" fmla="*/ 3976115 w 4008228"/>
                <a:gd name="connsiteY199" fmla="*/ 4444080 h 5548701"/>
                <a:gd name="connsiteX200" fmla="*/ 4008228 w 4008228"/>
                <a:gd name="connsiteY200" fmla="*/ 4263863 h 5548701"/>
                <a:gd name="connsiteX201" fmla="*/ 3933342 w 4008228"/>
                <a:gd name="connsiteY201" fmla="*/ 4238265 h 5548701"/>
                <a:gd name="connsiteX202" fmla="*/ 3900365 w 4008228"/>
                <a:gd name="connsiteY202" fmla="*/ 3830764 h 5548701"/>
                <a:gd name="connsiteX203" fmla="*/ 3800772 w 4008228"/>
                <a:gd name="connsiteY203" fmla="*/ 3560835 h 5548701"/>
                <a:gd name="connsiteX204" fmla="*/ 4006136 w 4008228"/>
                <a:gd name="connsiteY204" fmla="*/ 3367104 h 5548701"/>
                <a:gd name="connsiteX205" fmla="*/ 3798042 w 4008228"/>
                <a:gd name="connsiteY205" fmla="*/ 2977734 h 5548701"/>
                <a:gd name="connsiteX206" fmla="*/ 3603140 w 4008228"/>
                <a:gd name="connsiteY206" fmla="*/ 2564198 h 5548701"/>
                <a:gd name="connsiteX207" fmla="*/ 2853575 w 4008228"/>
                <a:gd name="connsiteY207" fmla="*/ 2676506 h 5548701"/>
                <a:gd name="connsiteX208" fmla="*/ 2572221 w 4008228"/>
                <a:gd name="connsiteY208" fmla="*/ 2475539 h 5548701"/>
                <a:gd name="connsiteX209" fmla="*/ 2793285 w 4008228"/>
                <a:gd name="connsiteY209" fmla="*/ 2274572 h 5548701"/>
                <a:gd name="connsiteX210" fmla="*/ 2873671 w 4008228"/>
                <a:gd name="connsiteY210" fmla="*/ 2013314 h 5548701"/>
                <a:gd name="connsiteX211" fmla="*/ 3144977 w 4008228"/>
                <a:gd name="connsiteY211" fmla="*/ 1782202 h 5548701"/>
                <a:gd name="connsiteX212" fmla="*/ 2984203 w 4008228"/>
                <a:gd name="connsiteY212" fmla="*/ 1330027 h 5548701"/>
                <a:gd name="connsiteX213" fmla="*/ 3165074 w 4008228"/>
                <a:gd name="connsiteY213" fmla="*/ 1108963 h 5548701"/>
                <a:gd name="connsiteX214" fmla="*/ 3438708 w 4008228"/>
                <a:gd name="connsiteY214" fmla="*/ 708324 h 5548701"/>
                <a:gd name="connsiteX215" fmla="*/ 3377270 w 4008228"/>
                <a:gd name="connsiteY215" fmla="*/ 563993 h 5548701"/>
                <a:gd name="connsiteX216" fmla="*/ 3316598 w 4008228"/>
                <a:gd name="connsiteY216" fmla="*/ 440404 h 5548701"/>
                <a:gd name="connsiteX217" fmla="*/ 3332784 w 4008228"/>
                <a:gd name="connsiteY217" fmla="*/ 263417 h 5548701"/>
                <a:gd name="connsiteX218" fmla="*/ 3106192 w 4008228"/>
                <a:gd name="connsiteY218" fmla="*/ 128907 h 5548701"/>
                <a:gd name="connsiteX219" fmla="*/ 3124462 w 4008228"/>
                <a:gd name="connsiteY219" fmla="*/ 12400 h 5548701"/>
                <a:gd name="connsiteX220" fmla="*/ 3020642 w 4008228"/>
                <a:gd name="connsiteY220" fmla="*/ 1477 h 5548701"/>
                <a:gd name="connsiteX221" fmla="*/ 2958526 w 4008228"/>
                <a:gd name="connsiteY221" fmla="*/ 38129 h 5548701"/>
                <a:gd name="connsiteX222" fmla="*/ 2965150 w 4008228"/>
                <a:gd name="connsiteY222" fmla="*/ 223300 h 5548701"/>
                <a:gd name="connsiteX223" fmla="*/ 2780177 w 4008228"/>
                <a:gd name="connsiteY223" fmla="*/ 305894 h 5548701"/>
                <a:gd name="connsiteX224" fmla="*/ 2762617 w 4008228"/>
                <a:gd name="connsiteY224" fmla="*/ 448814 h 5548701"/>
                <a:gd name="connsiteX0" fmla="*/ 2762617 w 4008228"/>
                <a:gd name="connsiteY0" fmla="*/ 448814 h 5548701"/>
                <a:gd name="connsiteX1" fmla="*/ 2424105 w 4008228"/>
                <a:gd name="connsiteY1" fmla="*/ 558395 h 5548701"/>
                <a:gd name="connsiteX2" fmla="*/ 2293527 w 4008228"/>
                <a:gd name="connsiteY2" fmla="*/ 545493 h 5548701"/>
                <a:gd name="connsiteX3" fmla="*/ 2241444 w 4008228"/>
                <a:gd name="connsiteY3" fmla="*/ 716503 h 5548701"/>
                <a:gd name="connsiteX4" fmla="*/ 2040286 w 4008228"/>
                <a:gd name="connsiteY4" fmla="*/ 792017 h 5548701"/>
                <a:gd name="connsiteX5" fmla="*/ 1996355 w 4008228"/>
                <a:gd name="connsiteY5" fmla="*/ 709423 h 5548701"/>
                <a:gd name="connsiteX6" fmla="*/ 1883059 w 4008228"/>
                <a:gd name="connsiteY6" fmla="*/ 810896 h 5548701"/>
                <a:gd name="connsiteX7" fmla="*/ 1700399 w 4008228"/>
                <a:gd name="connsiteY7" fmla="*/ 820335 h 5548701"/>
                <a:gd name="connsiteX8" fmla="*/ 1591727 w 4008228"/>
                <a:gd name="connsiteY8" fmla="*/ 910008 h 5548701"/>
                <a:gd name="connsiteX9" fmla="*/ 1478186 w 4008228"/>
                <a:gd name="connsiteY9" fmla="*/ 938674 h 5548701"/>
                <a:gd name="connsiteX10" fmla="*/ 1392881 w 4008228"/>
                <a:gd name="connsiteY10" fmla="*/ 1179028 h 5548701"/>
                <a:gd name="connsiteX11" fmla="*/ 1249527 w 4008228"/>
                <a:gd name="connsiteY11" fmla="*/ 1112953 h 5548701"/>
                <a:gd name="connsiteX12" fmla="*/ 1184787 w 4008228"/>
                <a:gd name="connsiteY12" fmla="*/ 1226224 h 5548701"/>
                <a:gd name="connsiteX13" fmla="*/ 1214845 w 4008228"/>
                <a:gd name="connsiteY13" fmla="*/ 1445687 h 5548701"/>
                <a:gd name="connsiteX14" fmla="*/ 1062243 w 4008228"/>
                <a:gd name="connsiteY14" fmla="*/ 1497603 h 5548701"/>
                <a:gd name="connsiteX15" fmla="*/ 1018312 w 4008228"/>
                <a:gd name="connsiteY15" fmla="*/ 1415010 h 5548701"/>
                <a:gd name="connsiteX16" fmla="*/ 932762 w 4008228"/>
                <a:gd name="connsiteY16" fmla="*/ 1436248 h 5548701"/>
                <a:gd name="connsiteX17" fmla="*/ 902682 w 4008228"/>
                <a:gd name="connsiteY17" fmla="*/ 1355452 h 5548701"/>
                <a:gd name="connsiteX18" fmla="*/ 646054 w 4008228"/>
                <a:gd name="connsiteY18" fmla="*/ 1443327 h 5548701"/>
                <a:gd name="connsiteX19" fmla="*/ 553567 w 4008228"/>
                <a:gd name="connsiteY19" fmla="*/ 1318257 h 5548701"/>
                <a:gd name="connsiteX20" fmla="*/ 528134 w 4008228"/>
                <a:gd name="connsiteY20" fmla="*/ 1490524 h 5548701"/>
                <a:gd name="connsiteX21" fmla="*/ 384780 w 4008228"/>
                <a:gd name="connsiteY21" fmla="*/ 1490524 h 5548701"/>
                <a:gd name="connsiteX22" fmla="*/ 289981 w 4008228"/>
                <a:gd name="connsiteY22" fmla="*/ 1625034 h 5548701"/>
                <a:gd name="connsiteX23" fmla="*/ 132783 w 4008228"/>
                <a:gd name="connsiteY23" fmla="*/ 1704252 h 5548701"/>
                <a:gd name="connsiteX24" fmla="*/ 137379 w 4008228"/>
                <a:gd name="connsiteY24" fmla="*/ 1825618 h 5548701"/>
                <a:gd name="connsiteX25" fmla="*/ 33332 w 4008228"/>
                <a:gd name="connsiteY25" fmla="*/ 1927091 h 5548701"/>
                <a:gd name="connsiteX26" fmla="*/ 6257 w 4008228"/>
                <a:gd name="connsiteY26" fmla="*/ 2273583 h 5548701"/>
                <a:gd name="connsiteX27" fmla="*/ 63390 w 4008228"/>
                <a:gd name="connsiteY27" fmla="*/ 2443891 h 5548701"/>
                <a:gd name="connsiteX28" fmla="*/ 125819 w 4008228"/>
                <a:gd name="connsiteY28" fmla="*/ 2469849 h 5548701"/>
                <a:gd name="connsiteX29" fmla="*/ 169750 w 4008228"/>
                <a:gd name="connsiteY29" fmla="*/ 2613798 h 5548701"/>
                <a:gd name="connsiteX30" fmla="*/ 358836 w 4008228"/>
                <a:gd name="connsiteY30" fmla="*/ 2804548 h 5548701"/>
                <a:gd name="connsiteX31" fmla="*/ 521198 w 4008228"/>
                <a:gd name="connsiteY31" fmla="*/ 2892257 h 5548701"/>
                <a:gd name="connsiteX32" fmla="*/ 598137 w 4008228"/>
                <a:gd name="connsiteY32" fmla="*/ 3135838 h 5548701"/>
                <a:gd name="connsiteX33" fmla="*/ 424087 w 4008228"/>
                <a:gd name="connsiteY33" fmla="*/ 3331184 h 5548701"/>
                <a:gd name="connsiteX34" fmla="*/ 292409 w 4008228"/>
                <a:gd name="connsiteY34" fmla="*/ 3556346 h 5548701"/>
                <a:gd name="connsiteX35" fmla="*/ 293251 w 4008228"/>
                <a:gd name="connsiteY35" fmla="*/ 3670361 h 5548701"/>
                <a:gd name="connsiteX36" fmla="*/ 335069 w 4008228"/>
                <a:gd name="connsiteY36" fmla="*/ 3679847 h 5548701"/>
                <a:gd name="connsiteX37" fmla="*/ 355879 w 4008228"/>
                <a:gd name="connsiteY37" fmla="*/ 3689581 h 5548701"/>
                <a:gd name="connsiteX38" fmla="*/ 379289 w 4008228"/>
                <a:gd name="connsiteY38" fmla="*/ 3682502 h 5548701"/>
                <a:gd name="connsiteX39" fmla="*/ 414839 w 4008228"/>
                <a:gd name="connsiteY39" fmla="*/ 3702855 h 5548701"/>
                <a:gd name="connsiteX40" fmla="*/ 446920 w 4008228"/>
                <a:gd name="connsiteY40" fmla="*/ 3695776 h 5548701"/>
                <a:gd name="connsiteX41" fmla="*/ 493741 w 4008228"/>
                <a:gd name="connsiteY41" fmla="*/ 3732943 h 5548701"/>
                <a:gd name="connsiteX42" fmla="*/ 522354 w 4008228"/>
                <a:gd name="connsiteY42" fmla="*/ 3724094 h 5548701"/>
                <a:gd name="connsiteX43" fmla="*/ 532759 w 4008228"/>
                <a:gd name="connsiteY43" fmla="*/ 3741792 h 5548701"/>
                <a:gd name="connsiteX44" fmla="*/ 569175 w 4008228"/>
                <a:gd name="connsiteY44" fmla="*/ 3717014 h 5548701"/>
                <a:gd name="connsiteX45" fmla="*/ 592586 w 4008228"/>
                <a:gd name="connsiteY45" fmla="*/ 3720554 h 5548701"/>
                <a:gd name="connsiteX46" fmla="*/ 610247 w 4008228"/>
                <a:gd name="connsiteY46" fmla="*/ 3714362 h 5548701"/>
                <a:gd name="connsiteX47" fmla="*/ 638542 w 4008228"/>
                <a:gd name="connsiteY47" fmla="*/ 3764424 h 5548701"/>
                <a:gd name="connsiteX48" fmla="*/ 654147 w 4008228"/>
                <a:gd name="connsiteY48" fmla="*/ 3775420 h 5548701"/>
                <a:gd name="connsiteX49" fmla="*/ 687095 w 4008228"/>
                <a:gd name="connsiteY49" fmla="*/ 3777190 h 5548701"/>
                <a:gd name="connsiteX50" fmla="*/ 692298 w 4008228"/>
                <a:gd name="connsiteY50" fmla="*/ 3751527 h 5548701"/>
                <a:gd name="connsiteX51" fmla="*/ 707038 w 4008228"/>
                <a:gd name="connsiteY51" fmla="*/ 3744447 h 5548701"/>
                <a:gd name="connsiteX52" fmla="*/ 706171 w 4008228"/>
                <a:gd name="connsiteY52" fmla="*/ 3728519 h 5548701"/>
                <a:gd name="connsiteX53" fmla="*/ 734784 w 4008228"/>
                <a:gd name="connsiteY53" fmla="*/ 3712590 h 5548701"/>
                <a:gd name="connsiteX54" fmla="*/ 751258 w 4008228"/>
                <a:gd name="connsiteY54" fmla="*/ 3718784 h 5548701"/>
                <a:gd name="connsiteX55" fmla="*/ 767732 w 4008228"/>
                <a:gd name="connsiteY55" fmla="*/ 3688697 h 5548701"/>
                <a:gd name="connsiteX56" fmla="*/ 818889 w 4008228"/>
                <a:gd name="connsiteY56" fmla="*/ 3698431 h 5548701"/>
                <a:gd name="connsiteX57" fmla="*/ 834496 w 4008228"/>
                <a:gd name="connsiteY57" fmla="*/ 3730288 h 5548701"/>
                <a:gd name="connsiteX58" fmla="*/ 868311 w 4008228"/>
                <a:gd name="connsiteY58" fmla="*/ 3683387 h 5548701"/>
                <a:gd name="connsiteX59" fmla="*/ 908196 w 4008228"/>
                <a:gd name="connsiteY59" fmla="*/ 3669228 h 5548701"/>
                <a:gd name="connsiteX60" fmla="*/ 934208 w 4008228"/>
                <a:gd name="connsiteY60" fmla="*/ 3674538 h 5548701"/>
                <a:gd name="connsiteX61" fmla="*/ 968890 w 4008228"/>
                <a:gd name="connsiteY61" fmla="*/ 3647105 h 5548701"/>
                <a:gd name="connsiteX62" fmla="*/ 994035 w 4008228"/>
                <a:gd name="connsiteY62" fmla="*/ 3640910 h 5548701"/>
                <a:gd name="connsiteX63" fmla="*/ 1026983 w 4008228"/>
                <a:gd name="connsiteY63" fmla="*/ 3599318 h 5548701"/>
                <a:gd name="connsiteX64" fmla="*/ 1054920 w 4008228"/>
                <a:gd name="connsiteY64" fmla="*/ 3580857 h 5548701"/>
                <a:gd name="connsiteX65" fmla="*/ 1068602 w 4008228"/>
                <a:gd name="connsiteY65" fmla="*/ 3593124 h 5548701"/>
                <a:gd name="connsiteX66" fmla="*/ 1093747 w 4008228"/>
                <a:gd name="connsiteY66" fmla="*/ 3608168 h 5548701"/>
                <a:gd name="connsiteX67" fmla="*/ 1105885 w 4008228"/>
                <a:gd name="connsiteY67" fmla="*/ 3580735 h 5548701"/>
                <a:gd name="connsiteX68" fmla="*/ 1116290 w 4008228"/>
                <a:gd name="connsiteY68" fmla="*/ 3585159 h 5548701"/>
                <a:gd name="connsiteX69" fmla="*/ 1138834 w 4008228"/>
                <a:gd name="connsiteY69" fmla="*/ 3550647 h 5548701"/>
                <a:gd name="connsiteX70" fmla="*/ 1159643 w 4008228"/>
                <a:gd name="connsiteY70" fmla="*/ 3545337 h 5548701"/>
                <a:gd name="connsiteX71" fmla="*/ 1169181 w 4008228"/>
                <a:gd name="connsiteY71" fmla="*/ 3554187 h 5548701"/>
                <a:gd name="connsiteX72" fmla="*/ 1177851 w 4008228"/>
                <a:gd name="connsiteY72" fmla="*/ 3545337 h 5548701"/>
                <a:gd name="connsiteX73" fmla="*/ 1187389 w 4008228"/>
                <a:gd name="connsiteY73" fmla="*/ 3543568 h 5548701"/>
                <a:gd name="connsiteX74" fmla="*/ 1189990 w 4008228"/>
                <a:gd name="connsiteY74" fmla="*/ 3533833 h 5548701"/>
                <a:gd name="connsiteX75" fmla="*/ 1204730 w 4008228"/>
                <a:gd name="connsiteY75" fmla="*/ 3527639 h 5548701"/>
                <a:gd name="connsiteX76" fmla="*/ 1251551 w 4008228"/>
                <a:gd name="connsiteY76" fmla="*/ 3524099 h 5548701"/>
                <a:gd name="connsiteX77" fmla="*/ 1263690 w 4008228"/>
                <a:gd name="connsiteY77" fmla="*/ 3532948 h 5548701"/>
                <a:gd name="connsiteX78" fmla="*/ 1274095 w 4008228"/>
                <a:gd name="connsiteY78" fmla="*/ 3522329 h 5548701"/>
                <a:gd name="connsiteX79" fmla="*/ 1278430 w 4008228"/>
                <a:gd name="connsiteY79" fmla="*/ 3501976 h 5548701"/>
                <a:gd name="connsiteX80" fmla="*/ 1273228 w 4008228"/>
                <a:gd name="connsiteY80" fmla="*/ 3489587 h 5548701"/>
                <a:gd name="connsiteX81" fmla="*/ 1289702 w 4008228"/>
                <a:gd name="connsiteY81" fmla="*/ 3474543 h 5548701"/>
                <a:gd name="connsiteX82" fmla="*/ 1300974 w 4008228"/>
                <a:gd name="connsiteY82" fmla="*/ 3476313 h 5548701"/>
                <a:gd name="connsiteX83" fmla="*/ 1300974 w 4008228"/>
                <a:gd name="connsiteY83" fmla="*/ 3499321 h 5548701"/>
                <a:gd name="connsiteX84" fmla="*/ 1315714 w 4008228"/>
                <a:gd name="connsiteY84" fmla="*/ 3489587 h 5548701"/>
                <a:gd name="connsiteX85" fmla="*/ 1327853 w 4008228"/>
                <a:gd name="connsiteY85" fmla="*/ 3486932 h 5548701"/>
                <a:gd name="connsiteX86" fmla="*/ 1350396 w 4008228"/>
                <a:gd name="connsiteY86" fmla="*/ 3479852 h 5548701"/>
                <a:gd name="connsiteX87" fmla="*/ 1374674 w 4008228"/>
                <a:gd name="connsiteY87" fmla="*/ 3482507 h 5548701"/>
                <a:gd name="connsiteX88" fmla="*/ 1368604 w 4008228"/>
                <a:gd name="connsiteY88" fmla="*/ 3494011 h 5548701"/>
                <a:gd name="connsiteX89" fmla="*/ 1369472 w 4008228"/>
                <a:gd name="connsiteY89" fmla="*/ 3517020 h 5548701"/>
                <a:gd name="connsiteX90" fmla="*/ 1392882 w 4008228"/>
                <a:gd name="connsiteY90" fmla="*/ 3492241 h 5548701"/>
                <a:gd name="connsiteX91" fmla="*/ 1416293 w 4008228"/>
                <a:gd name="connsiteY91" fmla="*/ 3491357 h 5548701"/>
                <a:gd name="connsiteX92" fmla="*/ 1442779 w 4008228"/>
                <a:gd name="connsiteY92" fmla="*/ 3466701 h 5548701"/>
                <a:gd name="connsiteX93" fmla="*/ 1499530 w 4008228"/>
                <a:gd name="connsiteY93" fmla="*/ 3501976 h 5548701"/>
                <a:gd name="connsiteX94" fmla="*/ 1544618 w 4008228"/>
                <a:gd name="connsiteY94" fmla="*/ 3581620 h 5548701"/>
                <a:gd name="connsiteX95" fmla="*/ 1551554 w 4008228"/>
                <a:gd name="connsiteY95" fmla="*/ 3574540 h 5548701"/>
                <a:gd name="connsiteX96" fmla="*/ 1567161 w 4008228"/>
                <a:gd name="connsiteY96" fmla="*/ 3575426 h 5548701"/>
                <a:gd name="connsiteX97" fmla="*/ 1578433 w 4008228"/>
                <a:gd name="connsiteY97" fmla="*/ 3586929 h 5548701"/>
                <a:gd name="connsiteX98" fmla="*/ 1613115 w 4008228"/>
                <a:gd name="connsiteY98" fmla="*/ 3594009 h 5548701"/>
                <a:gd name="connsiteX99" fmla="*/ 1653867 w 4008228"/>
                <a:gd name="connsiteY99" fmla="*/ 3578080 h 5548701"/>
                <a:gd name="connsiteX100" fmla="*/ 1694619 w 4008228"/>
                <a:gd name="connsiteY100" fmla="*/ 3586929 h 5548701"/>
                <a:gd name="connsiteX101" fmla="*/ 1693752 w 4008228"/>
                <a:gd name="connsiteY101" fmla="*/ 3627636 h 5548701"/>
                <a:gd name="connsiteX102" fmla="*/ 1721498 w 4008228"/>
                <a:gd name="connsiteY102" fmla="*/ 3656839 h 5548701"/>
                <a:gd name="connsiteX103" fmla="*/ 1761383 w 4008228"/>
                <a:gd name="connsiteY103" fmla="*/ 3656839 h 5548701"/>
                <a:gd name="connsiteX104" fmla="*/ 1760429 w 4008228"/>
                <a:gd name="connsiteY104" fmla="*/ 3685379 h 5548701"/>
                <a:gd name="connsiteX105" fmla="*/ 1778441 w 4008228"/>
                <a:gd name="connsiteY105" fmla="*/ 3689061 h 5548701"/>
                <a:gd name="connsiteX106" fmla="*/ 1800298 w 4008228"/>
                <a:gd name="connsiteY106" fmla="*/ 3684413 h 5548701"/>
                <a:gd name="connsiteX107" fmla="*/ 1813047 w 4008228"/>
                <a:gd name="connsiteY107" fmla="*/ 3669542 h 5548701"/>
                <a:gd name="connsiteX108" fmla="*/ 1833083 w 4008228"/>
                <a:gd name="connsiteY108" fmla="*/ 3667683 h 5548701"/>
                <a:gd name="connsiteX109" fmla="*/ 1855684 w 4008228"/>
                <a:gd name="connsiteY109" fmla="*/ 3637806 h 5548701"/>
                <a:gd name="connsiteX110" fmla="*/ 1862226 w 4008228"/>
                <a:gd name="connsiteY110" fmla="*/ 3644447 h 5548701"/>
                <a:gd name="connsiteX111" fmla="*/ 1853117 w 4008228"/>
                <a:gd name="connsiteY111" fmla="*/ 3669542 h 5548701"/>
                <a:gd name="connsiteX112" fmla="*/ 1870421 w 4008228"/>
                <a:gd name="connsiteY112" fmla="*/ 3712298 h 5548701"/>
                <a:gd name="connsiteX113" fmla="*/ 1874064 w 4008228"/>
                <a:gd name="connsiteY113" fmla="*/ 3742970 h 5548701"/>
                <a:gd name="connsiteX114" fmla="*/ 1873154 w 4008228"/>
                <a:gd name="connsiteY114" fmla="*/ 3769925 h 5548701"/>
                <a:gd name="connsiteX115" fmla="*/ 1893189 w 4008228"/>
                <a:gd name="connsiteY115" fmla="*/ 3781078 h 5548701"/>
                <a:gd name="connsiteX116" fmla="*/ 1911403 w 4008228"/>
                <a:gd name="connsiteY116" fmla="*/ 3782937 h 5548701"/>
                <a:gd name="connsiteX117" fmla="*/ 1913224 w 4008228"/>
                <a:gd name="connsiteY117" fmla="*/ 3799668 h 5548701"/>
                <a:gd name="connsiteX118" fmla="*/ 1923242 w 4008228"/>
                <a:gd name="connsiteY118" fmla="*/ 3816398 h 5548701"/>
                <a:gd name="connsiteX119" fmla="*/ 1921420 w 4008228"/>
                <a:gd name="connsiteY119" fmla="*/ 3828481 h 5548701"/>
                <a:gd name="connsiteX120" fmla="*/ 1909581 w 4008228"/>
                <a:gd name="connsiteY120" fmla="*/ 3831270 h 5548701"/>
                <a:gd name="connsiteX121" fmla="*/ 1906849 w 4008228"/>
                <a:gd name="connsiteY121" fmla="*/ 3821975 h 5548701"/>
                <a:gd name="connsiteX122" fmla="*/ 1894100 w 4008228"/>
                <a:gd name="connsiteY122" fmla="*/ 3826622 h 5548701"/>
                <a:gd name="connsiteX123" fmla="*/ 1890457 w 4008228"/>
                <a:gd name="connsiteY123" fmla="*/ 3846141 h 5548701"/>
                <a:gd name="connsiteX124" fmla="*/ 1878618 w 4008228"/>
                <a:gd name="connsiteY124" fmla="*/ 3858224 h 5548701"/>
                <a:gd name="connsiteX125" fmla="*/ 1885903 w 4008228"/>
                <a:gd name="connsiteY125" fmla="*/ 3884249 h 5548701"/>
                <a:gd name="connsiteX126" fmla="*/ 1875886 w 4008228"/>
                <a:gd name="connsiteY126" fmla="*/ 3924216 h 5548701"/>
                <a:gd name="connsiteX127" fmla="*/ 1895010 w 4008228"/>
                <a:gd name="connsiteY127" fmla="*/ 3936299 h 5548701"/>
                <a:gd name="connsiteX128" fmla="*/ 1912314 w 4008228"/>
                <a:gd name="connsiteY128" fmla="*/ 3958606 h 5548701"/>
                <a:gd name="connsiteX129" fmla="*/ 1907760 w 4008228"/>
                <a:gd name="connsiteY129" fmla="*/ 3967901 h 5548701"/>
                <a:gd name="connsiteX130" fmla="*/ 1909581 w 4008228"/>
                <a:gd name="connsiteY130" fmla="*/ 3979055 h 5548701"/>
                <a:gd name="connsiteX131" fmla="*/ 1884992 w 4008228"/>
                <a:gd name="connsiteY131" fmla="*/ 3993927 h 5548701"/>
                <a:gd name="connsiteX132" fmla="*/ 1879528 w 4008228"/>
                <a:gd name="connsiteY132" fmla="*/ 4009728 h 5548701"/>
                <a:gd name="connsiteX133" fmla="*/ 1809404 w 4008228"/>
                <a:gd name="connsiteY133" fmla="*/ 4037612 h 5548701"/>
                <a:gd name="connsiteX134" fmla="*/ 1823065 w 4008228"/>
                <a:gd name="connsiteY134" fmla="*/ 4052483 h 5548701"/>
                <a:gd name="connsiteX135" fmla="*/ 1815780 w 4008228"/>
                <a:gd name="connsiteY135" fmla="*/ 4067355 h 5548701"/>
                <a:gd name="connsiteX136" fmla="*/ 1833083 w 4008228"/>
                <a:gd name="connsiteY136" fmla="*/ 4098957 h 5548701"/>
                <a:gd name="connsiteX137" fmla="*/ 1851297 w 4008228"/>
                <a:gd name="connsiteY137" fmla="*/ 4098957 h 5548701"/>
                <a:gd name="connsiteX138" fmla="*/ 1872243 w 4008228"/>
                <a:gd name="connsiteY138" fmla="*/ 4117546 h 5548701"/>
                <a:gd name="connsiteX139" fmla="*/ 1884082 w 4008228"/>
                <a:gd name="connsiteY139" fmla="*/ 4126841 h 5548701"/>
                <a:gd name="connsiteX140" fmla="*/ 1895921 w 4008228"/>
                <a:gd name="connsiteY140" fmla="*/ 4175173 h 5548701"/>
                <a:gd name="connsiteX141" fmla="*/ 1881349 w 4008228"/>
                <a:gd name="connsiteY141" fmla="*/ 4193762 h 5548701"/>
                <a:gd name="connsiteX142" fmla="*/ 1896832 w 4008228"/>
                <a:gd name="connsiteY142" fmla="*/ 4199339 h 5548701"/>
                <a:gd name="connsiteX143" fmla="*/ 1902296 w 4008228"/>
                <a:gd name="connsiteY143" fmla="*/ 4209564 h 5548701"/>
                <a:gd name="connsiteX144" fmla="*/ 1948742 w 4008228"/>
                <a:gd name="connsiteY144" fmla="*/ 4229082 h 5548701"/>
                <a:gd name="connsiteX145" fmla="*/ 1986991 w 4008228"/>
                <a:gd name="connsiteY145" fmla="*/ 4230941 h 5548701"/>
                <a:gd name="connsiteX146" fmla="*/ 1997008 w 4008228"/>
                <a:gd name="connsiteY146" fmla="*/ 4243954 h 5548701"/>
                <a:gd name="connsiteX147" fmla="*/ 2015222 w 4008228"/>
                <a:gd name="connsiteY147" fmla="*/ 4250460 h 5548701"/>
                <a:gd name="connsiteX148" fmla="*/ 2017044 w 4008228"/>
                <a:gd name="connsiteY148" fmla="*/ 4276485 h 5548701"/>
                <a:gd name="connsiteX149" fmla="*/ 2069313 w 4008228"/>
                <a:gd name="connsiteY149" fmla="*/ 4257313 h 5548701"/>
                <a:gd name="connsiteX150" fmla="*/ 2062579 w 4008228"/>
                <a:gd name="connsiteY150" fmla="*/ 4282062 h 5548701"/>
                <a:gd name="connsiteX151" fmla="*/ 2075328 w 4008228"/>
                <a:gd name="connsiteY151" fmla="*/ 4304369 h 5548701"/>
                <a:gd name="connsiteX152" fmla="*/ 2056204 w 4008228"/>
                <a:gd name="connsiteY152" fmla="*/ 4313664 h 5548701"/>
                <a:gd name="connsiteX153" fmla="*/ 2068043 w 4008228"/>
                <a:gd name="connsiteY153" fmla="*/ 4321100 h 5548701"/>
                <a:gd name="connsiteX154" fmla="*/ 2078061 w 4008228"/>
                <a:gd name="connsiteY154" fmla="*/ 4341548 h 5548701"/>
                <a:gd name="connsiteX155" fmla="*/ 2064400 w 4008228"/>
                <a:gd name="connsiteY155" fmla="*/ 4361067 h 5548701"/>
                <a:gd name="connsiteX156" fmla="*/ 2056204 w 4008228"/>
                <a:gd name="connsiteY156" fmla="*/ 4380586 h 5548701"/>
                <a:gd name="connsiteX157" fmla="*/ 2033436 w 4008228"/>
                <a:gd name="connsiteY157" fmla="*/ 4400105 h 5548701"/>
                <a:gd name="connsiteX158" fmla="*/ 2037990 w 4008228"/>
                <a:gd name="connsiteY158" fmla="*/ 4411258 h 5548701"/>
                <a:gd name="connsiteX159" fmla="*/ 2053472 w 4008228"/>
                <a:gd name="connsiteY159" fmla="*/ 4401034 h 5548701"/>
                <a:gd name="connsiteX160" fmla="*/ 2052561 w 4008228"/>
                <a:gd name="connsiteY160" fmla="*/ 4432636 h 5548701"/>
                <a:gd name="connsiteX161" fmla="*/ 2033436 w 4008228"/>
                <a:gd name="connsiteY161" fmla="*/ 4438213 h 5548701"/>
                <a:gd name="connsiteX162" fmla="*/ 2042543 w 4008228"/>
                <a:gd name="connsiteY162" fmla="*/ 4480040 h 5548701"/>
                <a:gd name="connsiteX163" fmla="*/ 2017044 w 4008228"/>
                <a:gd name="connsiteY163" fmla="*/ 4512571 h 5548701"/>
                <a:gd name="connsiteX164" fmla="*/ 2007937 w 4008228"/>
                <a:gd name="connsiteY164" fmla="*/ 4507923 h 5548701"/>
                <a:gd name="connsiteX165" fmla="*/ 2001562 w 4008228"/>
                <a:gd name="connsiteY165" fmla="*/ 4520936 h 5548701"/>
                <a:gd name="connsiteX166" fmla="*/ 1984259 w 4008228"/>
                <a:gd name="connsiteY166" fmla="*/ 4509783 h 5548701"/>
                <a:gd name="connsiteX167" fmla="*/ 1950563 w 4008228"/>
                <a:gd name="connsiteY167" fmla="*/ 4519077 h 5548701"/>
                <a:gd name="connsiteX168" fmla="*/ 1963313 w 4008228"/>
                <a:gd name="connsiteY168" fmla="*/ 4536737 h 5548701"/>
                <a:gd name="connsiteX169" fmla="*/ 1934170 w 4008228"/>
                <a:gd name="connsiteY169" fmla="*/ 4572057 h 5548701"/>
                <a:gd name="connsiteX170" fmla="*/ 1926885 w 4008228"/>
                <a:gd name="connsiteY170" fmla="*/ 4600870 h 5548701"/>
                <a:gd name="connsiteX171" fmla="*/ 1898653 w 4008228"/>
                <a:gd name="connsiteY171" fmla="*/ 4582281 h 5548701"/>
                <a:gd name="connsiteX172" fmla="*/ 1865868 w 4008228"/>
                <a:gd name="connsiteY172" fmla="*/ 4631543 h 5548701"/>
                <a:gd name="connsiteX173" fmla="*/ 1869511 w 4008228"/>
                <a:gd name="connsiteY173" fmla="*/ 4645485 h 5548701"/>
                <a:gd name="connsiteX174" fmla="*/ 1869511 w 4008228"/>
                <a:gd name="connsiteY174" fmla="*/ 4657568 h 5548701"/>
                <a:gd name="connsiteX175" fmla="*/ 1884992 w 4008228"/>
                <a:gd name="connsiteY175" fmla="*/ 4678016 h 5548701"/>
                <a:gd name="connsiteX176" fmla="*/ 1876796 w 4008228"/>
                <a:gd name="connsiteY176" fmla="*/ 4700324 h 5548701"/>
                <a:gd name="connsiteX177" fmla="*/ 1880439 w 4008228"/>
                <a:gd name="connsiteY177" fmla="*/ 4714266 h 5548701"/>
                <a:gd name="connsiteX178" fmla="*/ 1874976 w 4008228"/>
                <a:gd name="connsiteY178" fmla="*/ 4726348 h 5548701"/>
                <a:gd name="connsiteX179" fmla="*/ 1886814 w 4008228"/>
                <a:gd name="connsiteY179" fmla="*/ 4729137 h 5548701"/>
                <a:gd name="connsiteX180" fmla="*/ 1911403 w 4008228"/>
                <a:gd name="connsiteY180" fmla="*/ 4765386 h 5548701"/>
                <a:gd name="connsiteX181" fmla="*/ 1944188 w 4008228"/>
                <a:gd name="connsiteY181" fmla="*/ 4783976 h 5548701"/>
                <a:gd name="connsiteX182" fmla="*/ 1942366 w 4008228"/>
                <a:gd name="connsiteY182" fmla="*/ 4806283 h 5548701"/>
                <a:gd name="connsiteX183" fmla="*/ 1965369 w 4008228"/>
                <a:gd name="connsiteY183" fmla="*/ 4849738 h 5548701"/>
                <a:gd name="connsiteX184" fmla="*/ 1997919 w 4008228"/>
                <a:gd name="connsiteY184" fmla="*/ 4851827 h 5548701"/>
                <a:gd name="connsiteX185" fmla="*/ 2058025 w 4008228"/>
                <a:gd name="connsiteY185" fmla="*/ 4830450 h 5548701"/>
                <a:gd name="connsiteX186" fmla="*/ 2153649 w 4008228"/>
                <a:gd name="connsiteY186" fmla="*/ 4863910 h 5548701"/>
                <a:gd name="connsiteX187" fmla="*/ 2186433 w 4008228"/>
                <a:gd name="connsiteY187" fmla="*/ 4963364 h 5548701"/>
                <a:gd name="connsiteX188" fmla="*/ 2386787 w 4008228"/>
                <a:gd name="connsiteY188" fmla="*/ 5174353 h 5548701"/>
                <a:gd name="connsiteX189" fmla="*/ 2560730 w 4008228"/>
                <a:gd name="connsiteY189" fmla="*/ 5239416 h 5548701"/>
                <a:gd name="connsiteX190" fmla="*/ 2702849 w 4008228"/>
                <a:gd name="connsiteY190" fmla="*/ 5188594 h 5548701"/>
                <a:gd name="connsiteX191" fmla="*/ 2821189 w 4008228"/>
                <a:gd name="connsiteY191" fmla="*/ 5291466 h 5548701"/>
                <a:gd name="connsiteX192" fmla="*/ 2958705 w 4008228"/>
                <a:gd name="connsiteY192" fmla="*/ 5242204 h 5548701"/>
                <a:gd name="connsiteX193" fmla="*/ 3220075 w 4008228"/>
                <a:gd name="connsiteY193" fmla="*/ 5432745 h 5548701"/>
                <a:gd name="connsiteX194" fmla="*/ 3442059 w 4008228"/>
                <a:gd name="connsiteY194" fmla="*/ 5548701 h 5548701"/>
                <a:gd name="connsiteX195" fmla="*/ 3593461 w 4008228"/>
                <a:gd name="connsiteY195" fmla="*/ 5386271 h 5548701"/>
                <a:gd name="connsiteX196" fmla="*/ 3788350 w 4008228"/>
                <a:gd name="connsiteY196" fmla="*/ 4829519 h 5548701"/>
                <a:gd name="connsiteX197" fmla="*/ 3955918 w 4008228"/>
                <a:gd name="connsiteY197" fmla="*/ 4653849 h 5548701"/>
                <a:gd name="connsiteX198" fmla="*/ 3909952 w 4008228"/>
                <a:gd name="connsiteY198" fmla="*/ 4539470 h 5548701"/>
                <a:gd name="connsiteX199" fmla="*/ 3976115 w 4008228"/>
                <a:gd name="connsiteY199" fmla="*/ 4444080 h 5548701"/>
                <a:gd name="connsiteX200" fmla="*/ 4008228 w 4008228"/>
                <a:gd name="connsiteY200" fmla="*/ 4263863 h 5548701"/>
                <a:gd name="connsiteX201" fmla="*/ 3933342 w 4008228"/>
                <a:gd name="connsiteY201" fmla="*/ 4238265 h 5548701"/>
                <a:gd name="connsiteX202" fmla="*/ 3900365 w 4008228"/>
                <a:gd name="connsiteY202" fmla="*/ 3830764 h 5548701"/>
                <a:gd name="connsiteX203" fmla="*/ 3800772 w 4008228"/>
                <a:gd name="connsiteY203" fmla="*/ 3560835 h 5548701"/>
                <a:gd name="connsiteX204" fmla="*/ 4006136 w 4008228"/>
                <a:gd name="connsiteY204" fmla="*/ 3367104 h 5548701"/>
                <a:gd name="connsiteX205" fmla="*/ 3798042 w 4008228"/>
                <a:gd name="connsiteY205" fmla="*/ 2977734 h 5548701"/>
                <a:gd name="connsiteX206" fmla="*/ 3804464 w 4008228"/>
                <a:gd name="connsiteY206" fmla="*/ 2830901 h 5548701"/>
                <a:gd name="connsiteX207" fmla="*/ 3603140 w 4008228"/>
                <a:gd name="connsiteY207" fmla="*/ 2564198 h 5548701"/>
                <a:gd name="connsiteX208" fmla="*/ 2853575 w 4008228"/>
                <a:gd name="connsiteY208" fmla="*/ 2676506 h 5548701"/>
                <a:gd name="connsiteX209" fmla="*/ 2572221 w 4008228"/>
                <a:gd name="connsiteY209" fmla="*/ 2475539 h 5548701"/>
                <a:gd name="connsiteX210" fmla="*/ 2793285 w 4008228"/>
                <a:gd name="connsiteY210" fmla="*/ 2274572 h 5548701"/>
                <a:gd name="connsiteX211" fmla="*/ 2873671 w 4008228"/>
                <a:gd name="connsiteY211" fmla="*/ 2013314 h 5548701"/>
                <a:gd name="connsiteX212" fmla="*/ 3144977 w 4008228"/>
                <a:gd name="connsiteY212" fmla="*/ 1782202 h 5548701"/>
                <a:gd name="connsiteX213" fmla="*/ 2984203 w 4008228"/>
                <a:gd name="connsiteY213" fmla="*/ 1330027 h 5548701"/>
                <a:gd name="connsiteX214" fmla="*/ 3165074 w 4008228"/>
                <a:gd name="connsiteY214" fmla="*/ 1108963 h 5548701"/>
                <a:gd name="connsiteX215" fmla="*/ 3438708 w 4008228"/>
                <a:gd name="connsiteY215" fmla="*/ 708324 h 5548701"/>
                <a:gd name="connsiteX216" fmla="*/ 3377270 w 4008228"/>
                <a:gd name="connsiteY216" fmla="*/ 563993 h 5548701"/>
                <a:gd name="connsiteX217" fmla="*/ 3316598 w 4008228"/>
                <a:gd name="connsiteY217" fmla="*/ 440404 h 5548701"/>
                <a:gd name="connsiteX218" fmla="*/ 3332784 w 4008228"/>
                <a:gd name="connsiteY218" fmla="*/ 263417 h 5548701"/>
                <a:gd name="connsiteX219" fmla="*/ 3106192 w 4008228"/>
                <a:gd name="connsiteY219" fmla="*/ 128907 h 5548701"/>
                <a:gd name="connsiteX220" fmla="*/ 3124462 w 4008228"/>
                <a:gd name="connsiteY220" fmla="*/ 12400 h 5548701"/>
                <a:gd name="connsiteX221" fmla="*/ 3020642 w 4008228"/>
                <a:gd name="connsiteY221" fmla="*/ 1477 h 5548701"/>
                <a:gd name="connsiteX222" fmla="*/ 2958526 w 4008228"/>
                <a:gd name="connsiteY222" fmla="*/ 38129 h 5548701"/>
                <a:gd name="connsiteX223" fmla="*/ 2965150 w 4008228"/>
                <a:gd name="connsiteY223" fmla="*/ 223300 h 5548701"/>
                <a:gd name="connsiteX224" fmla="*/ 2780177 w 4008228"/>
                <a:gd name="connsiteY224" fmla="*/ 305894 h 5548701"/>
                <a:gd name="connsiteX225" fmla="*/ 2762617 w 4008228"/>
                <a:gd name="connsiteY225" fmla="*/ 448814 h 5548701"/>
                <a:gd name="connsiteX0" fmla="*/ 2762617 w 4008228"/>
                <a:gd name="connsiteY0" fmla="*/ 448814 h 5548701"/>
                <a:gd name="connsiteX1" fmla="*/ 2424105 w 4008228"/>
                <a:gd name="connsiteY1" fmla="*/ 558395 h 5548701"/>
                <a:gd name="connsiteX2" fmla="*/ 2293527 w 4008228"/>
                <a:gd name="connsiteY2" fmla="*/ 545493 h 5548701"/>
                <a:gd name="connsiteX3" fmla="*/ 2241444 w 4008228"/>
                <a:gd name="connsiteY3" fmla="*/ 716503 h 5548701"/>
                <a:gd name="connsiteX4" fmla="*/ 2040286 w 4008228"/>
                <a:gd name="connsiteY4" fmla="*/ 792017 h 5548701"/>
                <a:gd name="connsiteX5" fmla="*/ 1996355 w 4008228"/>
                <a:gd name="connsiteY5" fmla="*/ 709423 h 5548701"/>
                <a:gd name="connsiteX6" fmla="*/ 1883059 w 4008228"/>
                <a:gd name="connsiteY6" fmla="*/ 810896 h 5548701"/>
                <a:gd name="connsiteX7" fmla="*/ 1700399 w 4008228"/>
                <a:gd name="connsiteY7" fmla="*/ 820335 h 5548701"/>
                <a:gd name="connsiteX8" fmla="*/ 1591727 w 4008228"/>
                <a:gd name="connsiteY8" fmla="*/ 910008 h 5548701"/>
                <a:gd name="connsiteX9" fmla="*/ 1478186 w 4008228"/>
                <a:gd name="connsiteY9" fmla="*/ 938674 h 5548701"/>
                <a:gd name="connsiteX10" fmla="*/ 1392881 w 4008228"/>
                <a:gd name="connsiteY10" fmla="*/ 1179028 h 5548701"/>
                <a:gd name="connsiteX11" fmla="*/ 1249527 w 4008228"/>
                <a:gd name="connsiteY11" fmla="*/ 1112953 h 5548701"/>
                <a:gd name="connsiteX12" fmla="*/ 1184787 w 4008228"/>
                <a:gd name="connsiteY12" fmla="*/ 1226224 h 5548701"/>
                <a:gd name="connsiteX13" fmla="*/ 1214845 w 4008228"/>
                <a:gd name="connsiteY13" fmla="*/ 1445687 h 5548701"/>
                <a:gd name="connsiteX14" fmla="*/ 1062243 w 4008228"/>
                <a:gd name="connsiteY14" fmla="*/ 1497603 h 5548701"/>
                <a:gd name="connsiteX15" fmla="*/ 1018312 w 4008228"/>
                <a:gd name="connsiteY15" fmla="*/ 1415010 h 5548701"/>
                <a:gd name="connsiteX16" fmla="*/ 932762 w 4008228"/>
                <a:gd name="connsiteY16" fmla="*/ 1436248 h 5548701"/>
                <a:gd name="connsiteX17" fmla="*/ 902682 w 4008228"/>
                <a:gd name="connsiteY17" fmla="*/ 1355452 h 5548701"/>
                <a:gd name="connsiteX18" fmla="*/ 646054 w 4008228"/>
                <a:gd name="connsiteY18" fmla="*/ 1443327 h 5548701"/>
                <a:gd name="connsiteX19" fmla="*/ 553567 w 4008228"/>
                <a:gd name="connsiteY19" fmla="*/ 1318257 h 5548701"/>
                <a:gd name="connsiteX20" fmla="*/ 528134 w 4008228"/>
                <a:gd name="connsiteY20" fmla="*/ 1490524 h 5548701"/>
                <a:gd name="connsiteX21" fmla="*/ 384780 w 4008228"/>
                <a:gd name="connsiteY21" fmla="*/ 1490524 h 5548701"/>
                <a:gd name="connsiteX22" fmla="*/ 289981 w 4008228"/>
                <a:gd name="connsiteY22" fmla="*/ 1625034 h 5548701"/>
                <a:gd name="connsiteX23" fmla="*/ 132783 w 4008228"/>
                <a:gd name="connsiteY23" fmla="*/ 1704252 h 5548701"/>
                <a:gd name="connsiteX24" fmla="*/ 137379 w 4008228"/>
                <a:gd name="connsiteY24" fmla="*/ 1825618 h 5548701"/>
                <a:gd name="connsiteX25" fmla="*/ 33332 w 4008228"/>
                <a:gd name="connsiteY25" fmla="*/ 1927091 h 5548701"/>
                <a:gd name="connsiteX26" fmla="*/ 6257 w 4008228"/>
                <a:gd name="connsiteY26" fmla="*/ 2273583 h 5548701"/>
                <a:gd name="connsiteX27" fmla="*/ 63390 w 4008228"/>
                <a:gd name="connsiteY27" fmla="*/ 2443891 h 5548701"/>
                <a:gd name="connsiteX28" fmla="*/ 125819 w 4008228"/>
                <a:gd name="connsiteY28" fmla="*/ 2469849 h 5548701"/>
                <a:gd name="connsiteX29" fmla="*/ 169750 w 4008228"/>
                <a:gd name="connsiteY29" fmla="*/ 2613798 h 5548701"/>
                <a:gd name="connsiteX30" fmla="*/ 358836 w 4008228"/>
                <a:gd name="connsiteY30" fmla="*/ 2804548 h 5548701"/>
                <a:gd name="connsiteX31" fmla="*/ 521198 w 4008228"/>
                <a:gd name="connsiteY31" fmla="*/ 2892257 h 5548701"/>
                <a:gd name="connsiteX32" fmla="*/ 598137 w 4008228"/>
                <a:gd name="connsiteY32" fmla="*/ 3135838 h 5548701"/>
                <a:gd name="connsiteX33" fmla="*/ 424087 w 4008228"/>
                <a:gd name="connsiteY33" fmla="*/ 3331184 h 5548701"/>
                <a:gd name="connsiteX34" fmla="*/ 292409 w 4008228"/>
                <a:gd name="connsiteY34" fmla="*/ 3556346 h 5548701"/>
                <a:gd name="connsiteX35" fmla="*/ 293251 w 4008228"/>
                <a:gd name="connsiteY35" fmla="*/ 3670361 h 5548701"/>
                <a:gd name="connsiteX36" fmla="*/ 335069 w 4008228"/>
                <a:gd name="connsiteY36" fmla="*/ 3679847 h 5548701"/>
                <a:gd name="connsiteX37" fmla="*/ 355879 w 4008228"/>
                <a:gd name="connsiteY37" fmla="*/ 3689581 h 5548701"/>
                <a:gd name="connsiteX38" fmla="*/ 379289 w 4008228"/>
                <a:gd name="connsiteY38" fmla="*/ 3682502 h 5548701"/>
                <a:gd name="connsiteX39" fmla="*/ 414839 w 4008228"/>
                <a:gd name="connsiteY39" fmla="*/ 3702855 h 5548701"/>
                <a:gd name="connsiteX40" fmla="*/ 446920 w 4008228"/>
                <a:gd name="connsiteY40" fmla="*/ 3695776 h 5548701"/>
                <a:gd name="connsiteX41" fmla="*/ 493741 w 4008228"/>
                <a:gd name="connsiteY41" fmla="*/ 3732943 h 5548701"/>
                <a:gd name="connsiteX42" fmla="*/ 522354 w 4008228"/>
                <a:gd name="connsiteY42" fmla="*/ 3724094 h 5548701"/>
                <a:gd name="connsiteX43" fmla="*/ 532759 w 4008228"/>
                <a:gd name="connsiteY43" fmla="*/ 3741792 h 5548701"/>
                <a:gd name="connsiteX44" fmla="*/ 569175 w 4008228"/>
                <a:gd name="connsiteY44" fmla="*/ 3717014 h 5548701"/>
                <a:gd name="connsiteX45" fmla="*/ 592586 w 4008228"/>
                <a:gd name="connsiteY45" fmla="*/ 3720554 h 5548701"/>
                <a:gd name="connsiteX46" fmla="*/ 610247 w 4008228"/>
                <a:gd name="connsiteY46" fmla="*/ 3714362 h 5548701"/>
                <a:gd name="connsiteX47" fmla="*/ 638542 w 4008228"/>
                <a:gd name="connsiteY47" fmla="*/ 3764424 h 5548701"/>
                <a:gd name="connsiteX48" fmla="*/ 654147 w 4008228"/>
                <a:gd name="connsiteY48" fmla="*/ 3775420 h 5548701"/>
                <a:gd name="connsiteX49" fmla="*/ 687095 w 4008228"/>
                <a:gd name="connsiteY49" fmla="*/ 3777190 h 5548701"/>
                <a:gd name="connsiteX50" fmla="*/ 692298 w 4008228"/>
                <a:gd name="connsiteY50" fmla="*/ 3751527 h 5548701"/>
                <a:gd name="connsiteX51" fmla="*/ 707038 w 4008228"/>
                <a:gd name="connsiteY51" fmla="*/ 3744447 h 5548701"/>
                <a:gd name="connsiteX52" fmla="*/ 706171 w 4008228"/>
                <a:gd name="connsiteY52" fmla="*/ 3728519 h 5548701"/>
                <a:gd name="connsiteX53" fmla="*/ 734784 w 4008228"/>
                <a:gd name="connsiteY53" fmla="*/ 3712590 h 5548701"/>
                <a:gd name="connsiteX54" fmla="*/ 751258 w 4008228"/>
                <a:gd name="connsiteY54" fmla="*/ 3718784 h 5548701"/>
                <a:gd name="connsiteX55" fmla="*/ 767732 w 4008228"/>
                <a:gd name="connsiteY55" fmla="*/ 3688697 h 5548701"/>
                <a:gd name="connsiteX56" fmla="*/ 818889 w 4008228"/>
                <a:gd name="connsiteY56" fmla="*/ 3698431 h 5548701"/>
                <a:gd name="connsiteX57" fmla="*/ 834496 w 4008228"/>
                <a:gd name="connsiteY57" fmla="*/ 3730288 h 5548701"/>
                <a:gd name="connsiteX58" fmla="*/ 868311 w 4008228"/>
                <a:gd name="connsiteY58" fmla="*/ 3683387 h 5548701"/>
                <a:gd name="connsiteX59" fmla="*/ 908196 w 4008228"/>
                <a:gd name="connsiteY59" fmla="*/ 3669228 h 5548701"/>
                <a:gd name="connsiteX60" fmla="*/ 934208 w 4008228"/>
                <a:gd name="connsiteY60" fmla="*/ 3674538 h 5548701"/>
                <a:gd name="connsiteX61" fmla="*/ 968890 w 4008228"/>
                <a:gd name="connsiteY61" fmla="*/ 3647105 h 5548701"/>
                <a:gd name="connsiteX62" fmla="*/ 994035 w 4008228"/>
                <a:gd name="connsiteY62" fmla="*/ 3640910 h 5548701"/>
                <a:gd name="connsiteX63" fmla="*/ 1026983 w 4008228"/>
                <a:gd name="connsiteY63" fmla="*/ 3599318 h 5548701"/>
                <a:gd name="connsiteX64" fmla="*/ 1054920 w 4008228"/>
                <a:gd name="connsiteY64" fmla="*/ 3580857 h 5548701"/>
                <a:gd name="connsiteX65" fmla="*/ 1068602 w 4008228"/>
                <a:gd name="connsiteY65" fmla="*/ 3593124 h 5548701"/>
                <a:gd name="connsiteX66" fmla="*/ 1093747 w 4008228"/>
                <a:gd name="connsiteY66" fmla="*/ 3608168 h 5548701"/>
                <a:gd name="connsiteX67" fmla="*/ 1105885 w 4008228"/>
                <a:gd name="connsiteY67" fmla="*/ 3580735 h 5548701"/>
                <a:gd name="connsiteX68" fmla="*/ 1116290 w 4008228"/>
                <a:gd name="connsiteY68" fmla="*/ 3585159 h 5548701"/>
                <a:gd name="connsiteX69" fmla="*/ 1138834 w 4008228"/>
                <a:gd name="connsiteY69" fmla="*/ 3550647 h 5548701"/>
                <a:gd name="connsiteX70" fmla="*/ 1159643 w 4008228"/>
                <a:gd name="connsiteY70" fmla="*/ 3545337 h 5548701"/>
                <a:gd name="connsiteX71" fmla="*/ 1169181 w 4008228"/>
                <a:gd name="connsiteY71" fmla="*/ 3554187 h 5548701"/>
                <a:gd name="connsiteX72" fmla="*/ 1177851 w 4008228"/>
                <a:gd name="connsiteY72" fmla="*/ 3545337 h 5548701"/>
                <a:gd name="connsiteX73" fmla="*/ 1187389 w 4008228"/>
                <a:gd name="connsiteY73" fmla="*/ 3543568 h 5548701"/>
                <a:gd name="connsiteX74" fmla="*/ 1189990 w 4008228"/>
                <a:gd name="connsiteY74" fmla="*/ 3533833 h 5548701"/>
                <a:gd name="connsiteX75" fmla="*/ 1204730 w 4008228"/>
                <a:gd name="connsiteY75" fmla="*/ 3527639 h 5548701"/>
                <a:gd name="connsiteX76" fmla="*/ 1251551 w 4008228"/>
                <a:gd name="connsiteY76" fmla="*/ 3524099 h 5548701"/>
                <a:gd name="connsiteX77" fmla="*/ 1263690 w 4008228"/>
                <a:gd name="connsiteY77" fmla="*/ 3532948 h 5548701"/>
                <a:gd name="connsiteX78" fmla="*/ 1274095 w 4008228"/>
                <a:gd name="connsiteY78" fmla="*/ 3522329 h 5548701"/>
                <a:gd name="connsiteX79" fmla="*/ 1278430 w 4008228"/>
                <a:gd name="connsiteY79" fmla="*/ 3501976 h 5548701"/>
                <a:gd name="connsiteX80" fmla="*/ 1273228 w 4008228"/>
                <a:gd name="connsiteY80" fmla="*/ 3489587 h 5548701"/>
                <a:gd name="connsiteX81" fmla="*/ 1289702 w 4008228"/>
                <a:gd name="connsiteY81" fmla="*/ 3474543 h 5548701"/>
                <a:gd name="connsiteX82" fmla="*/ 1300974 w 4008228"/>
                <a:gd name="connsiteY82" fmla="*/ 3476313 h 5548701"/>
                <a:gd name="connsiteX83" fmla="*/ 1300974 w 4008228"/>
                <a:gd name="connsiteY83" fmla="*/ 3499321 h 5548701"/>
                <a:gd name="connsiteX84" fmla="*/ 1315714 w 4008228"/>
                <a:gd name="connsiteY84" fmla="*/ 3489587 h 5548701"/>
                <a:gd name="connsiteX85" fmla="*/ 1327853 w 4008228"/>
                <a:gd name="connsiteY85" fmla="*/ 3486932 h 5548701"/>
                <a:gd name="connsiteX86" fmla="*/ 1350396 w 4008228"/>
                <a:gd name="connsiteY86" fmla="*/ 3479852 h 5548701"/>
                <a:gd name="connsiteX87" fmla="*/ 1374674 w 4008228"/>
                <a:gd name="connsiteY87" fmla="*/ 3482507 h 5548701"/>
                <a:gd name="connsiteX88" fmla="*/ 1368604 w 4008228"/>
                <a:gd name="connsiteY88" fmla="*/ 3494011 h 5548701"/>
                <a:gd name="connsiteX89" fmla="*/ 1369472 w 4008228"/>
                <a:gd name="connsiteY89" fmla="*/ 3517020 h 5548701"/>
                <a:gd name="connsiteX90" fmla="*/ 1392882 w 4008228"/>
                <a:gd name="connsiteY90" fmla="*/ 3492241 h 5548701"/>
                <a:gd name="connsiteX91" fmla="*/ 1416293 w 4008228"/>
                <a:gd name="connsiteY91" fmla="*/ 3491357 h 5548701"/>
                <a:gd name="connsiteX92" fmla="*/ 1442779 w 4008228"/>
                <a:gd name="connsiteY92" fmla="*/ 3466701 h 5548701"/>
                <a:gd name="connsiteX93" fmla="*/ 1499530 w 4008228"/>
                <a:gd name="connsiteY93" fmla="*/ 3501976 h 5548701"/>
                <a:gd name="connsiteX94" fmla="*/ 1544618 w 4008228"/>
                <a:gd name="connsiteY94" fmla="*/ 3581620 h 5548701"/>
                <a:gd name="connsiteX95" fmla="*/ 1551554 w 4008228"/>
                <a:gd name="connsiteY95" fmla="*/ 3574540 h 5548701"/>
                <a:gd name="connsiteX96" fmla="*/ 1567161 w 4008228"/>
                <a:gd name="connsiteY96" fmla="*/ 3575426 h 5548701"/>
                <a:gd name="connsiteX97" fmla="*/ 1578433 w 4008228"/>
                <a:gd name="connsiteY97" fmla="*/ 3586929 h 5548701"/>
                <a:gd name="connsiteX98" fmla="*/ 1613115 w 4008228"/>
                <a:gd name="connsiteY98" fmla="*/ 3594009 h 5548701"/>
                <a:gd name="connsiteX99" fmla="*/ 1653867 w 4008228"/>
                <a:gd name="connsiteY99" fmla="*/ 3578080 h 5548701"/>
                <a:gd name="connsiteX100" fmla="*/ 1694619 w 4008228"/>
                <a:gd name="connsiteY100" fmla="*/ 3586929 h 5548701"/>
                <a:gd name="connsiteX101" fmla="*/ 1693752 w 4008228"/>
                <a:gd name="connsiteY101" fmla="*/ 3627636 h 5548701"/>
                <a:gd name="connsiteX102" fmla="*/ 1721498 w 4008228"/>
                <a:gd name="connsiteY102" fmla="*/ 3656839 h 5548701"/>
                <a:gd name="connsiteX103" fmla="*/ 1761383 w 4008228"/>
                <a:gd name="connsiteY103" fmla="*/ 3656839 h 5548701"/>
                <a:gd name="connsiteX104" fmla="*/ 1760429 w 4008228"/>
                <a:gd name="connsiteY104" fmla="*/ 3685379 h 5548701"/>
                <a:gd name="connsiteX105" fmla="*/ 1778441 w 4008228"/>
                <a:gd name="connsiteY105" fmla="*/ 3689061 h 5548701"/>
                <a:gd name="connsiteX106" fmla="*/ 1800298 w 4008228"/>
                <a:gd name="connsiteY106" fmla="*/ 3684413 h 5548701"/>
                <a:gd name="connsiteX107" fmla="*/ 1813047 w 4008228"/>
                <a:gd name="connsiteY107" fmla="*/ 3669542 h 5548701"/>
                <a:gd name="connsiteX108" fmla="*/ 1833083 w 4008228"/>
                <a:gd name="connsiteY108" fmla="*/ 3667683 h 5548701"/>
                <a:gd name="connsiteX109" fmla="*/ 1855684 w 4008228"/>
                <a:gd name="connsiteY109" fmla="*/ 3637806 h 5548701"/>
                <a:gd name="connsiteX110" fmla="*/ 1862226 w 4008228"/>
                <a:gd name="connsiteY110" fmla="*/ 3644447 h 5548701"/>
                <a:gd name="connsiteX111" fmla="*/ 1853117 w 4008228"/>
                <a:gd name="connsiteY111" fmla="*/ 3669542 h 5548701"/>
                <a:gd name="connsiteX112" fmla="*/ 1870421 w 4008228"/>
                <a:gd name="connsiteY112" fmla="*/ 3712298 h 5548701"/>
                <a:gd name="connsiteX113" fmla="*/ 1874064 w 4008228"/>
                <a:gd name="connsiteY113" fmla="*/ 3742970 h 5548701"/>
                <a:gd name="connsiteX114" fmla="*/ 1873154 w 4008228"/>
                <a:gd name="connsiteY114" fmla="*/ 3769925 h 5548701"/>
                <a:gd name="connsiteX115" fmla="*/ 1893189 w 4008228"/>
                <a:gd name="connsiteY115" fmla="*/ 3781078 h 5548701"/>
                <a:gd name="connsiteX116" fmla="*/ 1911403 w 4008228"/>
                <a:gd name="connsiteY116" fmla="*/ 3782937 h 5548701"/>
                <a:gd name="connsiteX117" fmla="*/ 1913224 w 4008228"/>
                <a:gd name="connsiteY117" fmla="*/ 3799668 h 5548701"/>
                <a:gd name="connsiteX118" fmla="*/ 1923242 w 4008228"/>
                <a:gd name="connsiteY118" fmla="*/ 3816398 h 5548701"/>
                <a:gd name="connsiteX119" fmla="*/ 1921420 w 4008228"/>
                <a:gd name="connsiteY119" fmla="*/ 3828481 h 5548701"/>
                <a:gd name="connsiteX120" fmla="*/ 1909581 w 4008228"/>
                <a:gd name="connsiteY120" fmla="*/ 3831270 h 5548701"/>
                <a:gd name="connsiteX121" fmla="*/ 1906849 w 4008228"/>
                <a:gd name="connsiteY121" fmla="*/ 3821975 h 5548701"/>
                <a:gd name="connsiteX122" fmla="*/ 1894100 w 4008228"/>
                <a:gd name="connsiteY122" fmla="*/ 3826622 h 5548701"/>
                <a:gd name="connsiteX123" fmla="*/ 1890457 w 4008228"/>
                <a:gd name="connsiteY123" fmla="*/ 3846141 h 5548701"/>
                <a:gd name="connsiteX124" fmla="*/ 1878618 w 4008228"/>
                <a:gd name="connsiteY124" fmla="*/ 3858224 h 5548701"/>
                <a:gd name="connsiteX125" fmla="*/ 1885903 w 4008228"/>
                <a:gd name="connsiteY125" fmla="*/ 3884249 h 5548701"/>
                <a:gd name="connsiteX126" fmla="*/ 1875886 w 4008228"/>
                <a:gd name="connsiteY126" fmla="*/ 3924216 h 5548701"/>
                <a:gd name="connsiteX127" fmla="*/ 1895010 w 4008228"/>
                <a:gd name="connsiteY127" fmla="*/ 3936299 h 5548701"/>
                <a:gd name="connsiteX128" fmla="*/ 1912314 w 4008228"/>
                <a:gd name="connsiteY128" fmla="*/ 3958606 h 5548701"/>
                <a:gd name="connsiteX129" fmla="*/ 1907760 w 4008228"/>
                <a:gd name="connsiteY129" fmla="*/ 3967901 h 5548701"/>
                <a:gd name="connsiteX130" fmla="*/ 1909581 w 4008228"/>
                <a:gd name="connsiteY130" fmla="*/ 3979055 h 5548701"/>
                <a:gd name="connsiteX131" fmla="*/ 1884992 w 4008228"/>
                <a:gd name="connsiteY131" fmla="*/ 3993927 h 5548701"/>
                <a:gd name="connsiteX132" fmla="*/ 1879528 w 4008228"/>
                <a:gd name="connsiteY132" fmla="*/ 4009728 h 5548701"/>
                <a:gd name="connsiteX133" fmla="*/ 1809404 w 4008228"/>
                <a:gd name="connsiteY133" fmla="*/ 4037612 h 5548701"/>
                <a:gd name="connsiteX134" fmla="*/ 1823065 w 4008228"/>
                <a:gd name="connsiteY134" fmla="*/ 4052483 h 5548701"/>
                <a:gd name="connsiteX135" fmla="*/ 1815780 w 4008228"/>
                <a:gd name="connsiteY135" fmla="*/ 4067355 h 5548701"/>
                <a:gd name="connsiteX136" fmla="*/ 1833083 w 4008228"/>
                <a:gd name="connsiteY136" fmla="*/ 4098957 h 5548701"/>
                <a:gd name="connsiteX137" fmla="*/ 1851297 w 4008228"/>
                <a:gd name="connsiteY137" fmla="*/ 4098957 h 5548701"/>
                <a:gd name="connsiteX138" fmla="*/ 1872243 w 4008228"/>
                <a:gd name="connsiteY138" fmla="*/ 4117546 h 5548701"/>
                <a:gd name="connsiteX139" fmla="*/ 1884082 w 4008228"/>
                <a:gd name="connsiteY139" fmla="*/ 4126841 h 5548701"/>
                <a:gd name="connsiteX140" fmla="*/ 1895921 w 4008228"/>
                <a:gd name="connsiteY140" fmla="*/ 4175173 h 5548701"/>
                <a:gd name="connsiteX141" fmla="*/ 1881349 w 4008228"/>
                <a:gd name="connsiteY141" fmla="*/ 4193762 h 5548701"/>
                <a:gd name="connsiteX142" fmla="*/ 1896832 w 4008228"/>
                <a:gd name="connsiteY142" fmla="*/ 4199339 h 5548701"/>
                <a:gd name="connsiteX143" fmla="*/ 1902296 w 4008228"/>
                <a:gd name="connsiteY143" fmla="*/ 4209564 h 5548701"/>
                <a:gd name="connsiteX144" fmla="*/ 1948742 w 4008228"/>
                <a:gd name="connsiteY144" fmla="*/ 4229082 h 5548701"/>
                <a:gd name="connsiteX145" fmla="*/ 1986991 w 4008228"/>
                <a:gd name="connsiteY145" fmla="*/ 4230941 h 5548701"/>
                <a:gd name="connsiteX146" fmla="*/ 1997008 w 4008228"/>
                <a:gd name="connsiteY146" fmla="*/ 4243954 h 5548701"/>
                <a:gd name="connsiteX147" fmla="*/ 2015222 w 4008228"/>
                <a:gd name="connsiteY147" fmla="*/ 4250460 h 5548701"/>
                <a:gd name="connsiteX148" fmla="*/ 2017044 w 4008228"/>
                <a:gd name="connsiteY148" fmla="*/ 4276485 h 5548701"/>
                <a:gd name="connsiteX149" fmla="*/ 2069313 w 4008228"/>
                <a:gd name="connsiteY149" fmla="*/ 4257313 h 5548701"/>
                <a:gd name="connsiteX150" fmla="*/ 2062579 w 4008228"/>
                <a:gd name="connsiteY150" fmla="*/ 4282062 h 5548701"/>
                <a:gd name="connsiteX151" fmla="*/ 2075328 w 4008228"/>
                <a:gd name="connsiteY151" fmla="*/ 4304369 h 5548701"/>
                <a:gd name="connsiteX152" fmla="*/ 2056204 w 4008228"/>
                <a:gd name="connsiteY152" fmla="*/ 4313664 h 5548701"/>
                <a:gd name="connsiteX153" fmla="*/ 2068043 w 4008228"/>
                <a:gd name="connsiteY153" fmla="*/ 4321100 h 5548701"/>
                <a:gd name="connsiteX154" fmla="*/ 2078061 w 4008228"/>
                <a:gd name="connsiteY154" fmla="*/ 4341548 h 5548701"/>
                <a:gd name="connsiteX155" fmla="*/ 2064400 w 4008228"/>
                <a:gd name="connsiteY155" fmla="*/ 4361067 h 5548701"/>
                <a:gd name="connsiteX156" fmla="*/ 2056204 w 4008228"/>
                <a:gd name="connsiteY156" fmla="*/ 4380586 h 5548701"/>
                <a:gd name="connsiteX157" fmla="*/ 2033436 w 4008228"/>
                <a:gd name="connsiteY157" fmla="*/ 4400105 h 5548701"/>
                <a:gd name="connsiteX158" fmla="*/ 2037990 w 4008228"/>
                <a:gd name="connsiteY158" fmla="*/ 4411258 h 5548701"/>
                <a:gd name="connsiteX159" fmla="*/ 2053472 w 4008228"/>
                <a:gd name="connsiteY159" fmla="*/ 4401034 h 5548701"/>
                <a:gd name="connsiteX160" fmla="*/ 2052561 w 4008228"/>
                <a:gd name="connsiteY160" fmla="*/ 4432636 h 5548701"/>
                <a:gd name="connsiteX161" fmla="*/ 2033436 w 4008228"/>
                <a:gd name="connsiteY161" fmla="*/ 4438213 h 5548701"/>
                <a:gd name="connsiteX162" fmla="*/ 2042543 w 4008228"/>
                <a:gd name="connsiteY162" fmla="*/ 4480040 h 5548701"/>
                <a:gd name="connsiteX163" fmla="*/ 2017044 w 4008228"/>
                <a:gd name="connsiteY163" fmla="*/ 4512571 h 5548701"/>
                <a:gd name="connsiteX164" fmla="*/ 2007937 w 4008228"/>
                <a:gd name="connsiteY164" fmla="*/ 4507923 h 5548701"/>
                <a:gd name="connsiteX165" fmla="*/ 2001562 w 4008228"/>
                <a:gd name="connsiteY165" fmla="*/ 4520936 h 5548701"/>
                <a:gd name="connsiteX166" fmla="*/ 1984259 w 4008228"/>
                <a:gd name="connsiteY166" fmla="*/ 4509783 h 5548701"/>
                <a:gd name="connsiteX167" fmla="*/ 1950563 w 4008228"/>
                <a:gd name="connsiteY167" fmla="*/ 4519077 h 5548701"/>
                <a:gd name="connsiteX168" fmla="*/ 1963313 w 4008228"/>
                <a:gd name="connsiteY168" fmla="*/ 4536737 h 5548701"/>
                <a:gd name="connsiteX169" fmla="*/ 1934170 w 4008228"/>
                <a:gd name="connsiteY169" fmla="*/ 4572057 h 5548701"/>
                <a:gd name="connsiteX170" fmla="*/ 1926885 w 4008228"/>
                <a:gd name="connsiteY170" fmla="*/ 4600870 h 5548701"/>
                <a:gd name="connsiteX171" fmla="*/ 1898653 w 4008228"/>
                <a:gd name="connsiteY171" fmla="*/ 4582281 h 5548701"/>
                <a:gd name="connsiteX172" fmla="*/ 1865868 w 4008228"/>
                <a:gd name="connsiteY172" fmla="*/ 4631543 h 5548701"/>
                <a:gd name="connsiteX173" fmla="*/ 1869511 w 4008228"/>
                <a:gd name="connsiteY173" fmla="*/ 4645485 h 5548701"/>
                <a:gd name="connsiteX174" fmla="*/ 1869511 w 4008228"/>
                <a:gd name="connsiteY174" fmla="*/ 4657568 h 5548701"/>
                <a:gd name="connsiteX175" fmla="*/ 1884992 w 4008228"/>
                <a:gd name="connsiteY175" fmla="*/ 4678016 h 5548701"/>
                <a:gd name="connsiteX176" fmla="*/ 1876796 w 4008228"/>
                <a:gd name="connsiteY176" fmla="*/ 4700324 h 5548701"/>
                <a:gd name="connsiteX177" fmla="*/ 1880439 w 4008228"/>
                <a:gd name="connsiteY177" fmla="*/ 4714266 h 5548701"/>
                <a:gd name="connsiteX178" fmla="*/ 1874976 w 4008228"/>
                <a:gd name="connsiteY178" fmla="*/ 4726348 h 5548701"/>
                <a:gd name="connsiteX179" fmla="*/ 1886814 w 4008228"/>
                <a:gd name="connsiteY179" fmla="*/ 4729137 h 5548701"/>
                <a:gd name="connsiteX180" fmla="*/ 1911403 w 4008228"/>
                <a:gd name="connsiteY180" fmla="*/ 4765386 h 5548701"/>
                <a:gd name="connsiteX181" fmla="*/ 1944188 w 4008228"/>
                <a:gd name="connsiteY181" fmla="*/ 4783976 h 5548701"/>
                <a:gd name="connsiteX182" fmla="*/ 1942366 w 4008228"/>
                <a:gd name="connsiteY182" fmla="*/ 4806283 h 5548701"/>
                <a:gd name="connsiteX183" fmla="*/ 1965369 w 4008228"/>
                <a:gd name="connsiteY183" fmla="*/ 4849738 h 5548701"/>
                <a:gd name="connsiteX184" fmla="*/ 1997919 w 4008228"/>
                <a:gd name="connsiteY184" fmla="*/ 4851827 h 5548701"/>
                <a:gd name="connsiteX185" fmla="*/ 2058025 w 4008228"/>
                <a:gd name="connsiteY185" fmla="*/ 4830450 h 5548701"/>
                <a:gd name="connsiteX186" fmla="*/ 2153649 w 4008228"/>
                <a:gd name="connsiteY186" fmla="*/ 4863910 h 5548701"/>
                <a:gd name="connsiteX187" fmla="*/ 2186433 w 4008228"/>
                <a:gd name="connsiteY187" fmla="*/ 4963364 h 5548701"/>
                <a:gd name="connsiteX188" fmla="*/ 2386787 w 4008228"/>
                <a:gd name="connsiteY188" fmla="*/ 5174353 h 5548701"/>
                <a:gd name="connsiteX189" fmla="*/ 2560730 w 4008228"/>
                <a:gd name="connsiteY189" fmla="*/ 5239416 h 5548701"/>
                <a:gd name="connsiteX190" fmla="*/ 2702849 w 4008228"/>
                <a:gd name="connsiteY190" fmla="*/ 5188594 h 5548701"/>
                <a:gd name="connsiteX191" fmla="*/ 2821189 w 4008228"/>
                <a:gd name="connsiteY191" fmla="*/ 5291466 h 5548701"/>
                <a:gd name="connsiteX192" fmla="*/ 2958705 w 4008228"/>
                <a:gd name="connsiteY192" fmla="*/ 5242204 h 5548701"/>
                <a:gd name="connsiteX193" fmla="*/ 3220075 w 4008228"/>
                <a:gd name="connsiteY193" fmla="*/ 5432745 h 5548701"/>
                <a:gd name="connsiteX194" fmla="*/ 3442059 w 4008228"/>
                <a:gd name="connsiteY194" fmla="*/ 5548701 h 5548701"/>
                <a:gd name="connsiteX195" fmla="*/ 3593461 w 4008228"/>
                <a:gd name="connsiteY195" fmla="*/ 5386271 h 5548701"/>
                <a:gd name="connsiteX196" fmla="*/ 3788350 w 4008228"/>
                <a:gd name="connsiteY196" fmla="*/ 4829519 h 5548701"/>
                <a:gd name="connsiteX197" fmla="*/ 3955918 w 4008228"/>
                <a:gd name="connsiteY197" fmla="*/ 4653849 h 5548701"/>
                <a:gd name="connsiteX198" fmla="*/ 3909952 w 4008228"/>
                <a:gd name="connsiteY198" fmla="*/ 4539470 h 5548701"/>
                <a:gd name="connsiteX199" fmla="*/ 3976115 w 4008228"/>
                <a:gd name="connsiteY199" fmla="*/ 4444080 h 5548701"/>
                <a:gd name="connsiteX200" fmla="*/ 4008228 w 4008228"/>
                <a:gd name="connsiteY200" fmla="*/ 4263863 h 5548701"/>
                <a:gd name="connsiteX201" fmla="*/ 3933342 w 4008228"/>
                <a:gd name="connsiteY201" fmla="*/ 4238265 h 5548701"/>
                <a:gd name="connsiteX202" fmla="*/ 3900365 w 4008228"/>
                <a:gd name="connsiteY202" fmla="*/ 3830764 h 5548701"/>
                <a:gd name="connsiteX203" fmla="*/ 3800772 w 4008228"/>
                <a:gd name="connsiteY203" fmla="*/ 3560835 h 5548701"/>
                <a:gd name="connsiteX204" fmla="*/ 4006136 w 4008228"/>
                <a:gd name="connsiteY204" fmla="*/ 3367104 h 5548701"/>
                <a:gd name="connsiteX205" fmla="*/ 3798042 w 4008228"/>
                <a:gd name="connsiteY205" fmla="*/ 2977734 h 5548701"/>
                <a:gd name="connsiteX206" fmla="*/ 3804464 w 4008228"/>
                <a:gd name="connsiteY206" fmla="*/ 2830901 h 5548701"/>
                <a:gd name="connsiteX207" fmla="*/ 3740238 w 4008228"/>
                <a:gd name="connsiteY207" fmla="*/ 2693245 h 5548701"/>
                <a:gd name="connsiteX208" fmla="*/ 3603140 w 4008228"/>
                <a:gd name="connsiteY208" fmla="*/ 2564198 h 5548701"/>
                <a:gd name="connsiteX209" fmla="*/ 2853575 w 4008228"/>
                <a:gd name="connsiteY209" fmla="*/ 2676506 h 5548701"/>
                <a:gd name="connsiteX210" fmla="*/ 2572221 w 4008228"/>
                <a:gd name="connsiteY210" fmla="*/ 2475539 h 5548701"/>
                <a:gd name="connsiteX211" fmla="*/ 2793285 w 4008228"/>
                <a:gd name="connsiteY211" fmla="*/ 2274572 h 5548701"/>
                <a:gd name="connsiteX212" fmla="*/ 2873671 w 4008228"/>
                <a:gd name="connsiteY212" fmla="*/ 2013314 h 5548701"/>
                <a:gd name="connsiteX213" fmla="*/ 3144977 w 4008228"/>
                <a:gd name="connsiteY213" fmla="*/ 1782202 h 5548701"/>
                <a:gd name="connsiteX214" fmla="*/ 2984203 w 4008228"/>
                <a:gd name="connsiteY214" fmla="*/ 1330027 h 5548701"/>
                <a:gd name="connsiteX215" fmla="*/ 3165074 w 4008228"/>
                <a:gd name="connsiteY215" fmla="*/ 1108963 h 5548701"/>
                <a:gd name="connsiteX216" fmla="*/ 3438708 w 4008228"/>
                <a:gd name="connsiteY216" fmla="*/ 708324 h 5548701"/>
                <a:gd name="connsiteX217" fmla="*/ 3377270 w 4008228"/>
                <a:gd name="connsiteY217" fmla="*/ 563993 h 5548701"/>
                <a:gd name="connsiteX218" fmla="*/ 3316598 w 4008228"/>
                <a:gd name="connsiteY218" fmla="*/ 440404 h 5548701"/>
                <a:gd name="connsiteX219" fmla="*/ 3332784 w 4008228"/>
                <a:gd name="connsiteY219" fmla="*/ 263417 h 5548701"/>
                <a:gd name="connsiteX220" fmla="*/ 3106192 w 4008228"/>
                <a:gd name="connsiteY220" fmla="*/ 128907 h 5548701"/>
                <a:gd name="connsiteX221" fmla="*/ 3124462 w 4008228"/>
                <a:gd name="connsiteY221" fmla="*/ 12400 h 5548701"/>
                <a:gd name="connsiteX222" fmla="*/ 3020642 w 4008228"/>
                <a:gd name="connsiteY222" fmla="*/ 1477 h 5548701"/>
                <a:gd name="connsiteX223" fmla="*/ 2958526 w 4008228"/>
                <a:gd name="connsiteY223" fmla="*/ 38129 h 5548701"/>
                <a:gd name="connsiteX224" fmla="*/ 2965150 w 4008228"/>
                <a:gd name="connsiteY224" fmla="*/ 223300 h 5548701"/>
                <a:gd name="connsiteX225" fmla="*/ 2780177 w 4008228"/>
                <a:gd name="connsiteY225" fmla="*/ 305894 h 5548701"/>
                <a:gd name="connsiteX226" fmla="*/ 2762617 w 4008228"/>
                <a:gd name="connsiteY226" fmla="*/ 448814 h 5548701"/>
                <a:gd name="connsiteX0" fmla="*/ 2762617 w 4008228"/>
                <a:gd name="connsiteY0" fmla="*/ 448814 h 5548701"/>
                <a:gd name="connsiteX1" fmla="*/ 2424105 w 4008228"/>
                <a:gd name="connsiteY1" fmla="*/ 558395 h 5548701"/>
                <a:gd name="connsiteX2" fmla="*/ 2293527 w 4008228"/>
                <a:gd name="connsiteY2" fmla="*/ 545493 h 5548701"/>
                <a:gd name="connsiteX3" fmla="*/ 2241444 w 4008228"/>
                <a:gd name="connsiteY3" fmla="*/ 716503 h 5548701"/>
                <a:gd name="connsiteX4" fmla="*/ 2040286 w 4008228"/>
                <a:gd name="connsiteY4" fmla="*/ 792017 h 5548701"/>
                <a:gd name="connsiteX5" fmla="*/ 1996355 w 4008228"/>
                <a:gd name="connsiteY5" fmla="*/ 709423 h 5548701"/>
                <a:gd name="connsiteX6" fmla="*/ 1883059 w 4008228"/>
                <a:gd name="connsiteY6" fmla="*/ 810896 h 5548701"/>
                <a:gd name="connsiteX7" fmla="*/ 1700399 w 4008228"/>
                <a:gd name="connsiteY7" fmla="*/ 820335 h 5548701"/>
                <a:gd name="connsiteX8" fmla="*/ 1591727 w 4008228"/>
                <a:gd name="connsiteY8" fmla="*/ 910008 h 5548701"/>
                <a:gd name="connsiteX9" fmla="*/ 1478186 w 4008228"/>
                <a:gd name="connsiteY9" fmla="*/ 938674 h 5548701"/>
                <a:gd name="connsiteX10" fmla="*/ 1392881 w 4008228"/>
                <a:gd name="connsiteY10" fmla="*/ 1179028 h 5548701"/>
                <a:gd name="connsiteX11" fmla="*/ 1249527 w 4008228"/>
                <a:gd name="connsiteY11" fmla="*/ 1112953 h 5548701"/>
                <a:gd name="connsiteX12" fmla="*/ 1184787 w 4008228"/>
                <a:gd name="connsiteY12" fmla="*/ 1226224 h 5548701"/>
                <a:gd name="connsiteX13" fmla="*/ 1214845 w 4008228"/>
                <a:gd name="connsiteY13" fmla="*/ 1445687 h 5548701"/>
                <a:gd name="connsiteX14" fmla="*/ 1062243 w 4008228"/>
                <a:gd name="connsiteY14" fmla="*/ 1497603 h 5548701"/>
                <a:gd name="connsiteX15" fmla="*/ 1018312 w 4008228"/>
                <a:gd name="connsiteY15" fmla="*/ 1415010 h 5548701"/>
                <a:gd name="connsiteX16" fmla="*/ 932762 w 4008228"/>
                <a:gd name="connsiteY16" fmla="*/ 1436248 h 5548701"/>
                <a:gd name="connsiteX17" fmla="*/ 902682 w 4008228"/>
                <a:gd name="connsiteY17" fmla="*/ 1355452 h 5548701"/>
                <a:gd name="connsiteX18" fmla="*/ 646054 w 4008228"/>
                <a:gd name="connsiteY18" fmla="*/ 1443327 h 5548701"/>
                <a:gd name="connsiteX19" fmla="*/ 553567 w 4008228"/>
                <a:gd name="connsiteY19" fmla="*/ 1318257 h 5548701"/>
                <a:gd name="connsiteX20" fmla="*/ 528134 w 4008228"/>
                <a:gd name="connsiteY20" fmla="*/ 1490524 h 5548701"/>
                <a:gd name="connsiteX21" fmla="*/ 384780 w 4008228"/>
                <a:gd name="connsiteY21" fmla="*/ 1490524 h 5548701"/>
                <a:gd name="connsiteX22" fmla="*/ 289981 w 4008228"/>
                <a:gd name="connsiteY22" fmla="*/ 1625034 h 5548701"/>
                <a:gd name="connsiteX23" fmla="*/ 132783 w 4008228"/>
                <a:gd name="connsiteY23" fmla="*/ 1704252 h 5548701"/>
                <a:gd name="connsiteX24" fmla="*/ 137379 w 4008228"/>
                <a:gd name="connsiteY24" fmla="*/ 1825618 h 5548701"/>
                <a:gd name="connsiteX25" fmla="*/ 33332 w 4008228"/>
                <a:gd name="connsiteY25" fmla="*/ 1927091 h 5548701"/>
                <a:gd name="connsiteX26" fmla="*/ 6257 w 4008228"/>
                <a:gd name="connsiteY26" fmla="*/ 2273583 h 5548701"/>
                <a:gd name="connsiteX27" fmla="*/ 63390 w 4008228"/>
                <a:gd name="connsiteY27" fmla="*/ 2443891 h 5548701"/>
                <a:gd name="connsiteX28" fmla="*/ 125819 w 4008228"/>
                <a:gd name="connsiteY28" fmla="*/ 2469849 h 5548701"/>
                <a:gd name="connsiteX29" fmla="*/ 169750 w 4008228"/>
                <a:gd name="connsiteY29" fmla="*/ 2613798 h 5548701"/>
                <a:gd name="connsiteX30" fmla="*/ 358836 w 4008228"/>
                <a:gd name="connsiteY30" fmla="*/ 2804548 h 5548701"/>
                <a:gd name="connsiteX31" fmla="*/ 521198 w 4008228"/>
                <a:gd name="connsiteY31" fmla="*/ 2892257 h 5548701"/>
                <a:gd name="connsiteX32" fmla="*/ 598137 w 4008228"/>
                <a:gd name="connsiteY32" fmla="*/ 3135838 h 5548701"/>
                <a:gd name="connsiteX33" fmla="*/ 424087 w 4008228"/>
                <a:gd name="connsiteY33" fmla="*/ 3331184 h 5548701"/>
                <a:gd name="connsiteX34" fmla="*/ 292409 w 4008228"/>
                <a:gd name="connsiteY34" fmla="*/ 3556346 h 5548701"/>
                <a:gd name="connsiteX35" fmla="*/ 293251 w 4008228"/>
                <a:gd name="connsiteY35" fmla="*/ 3670361 h 5548701"/>
                <a:gd name="connsiteX36" fmla="*/ 335069 w 4008228"/>
                <a:gd name="connsiteY36" fmla="*/ 3679847 h 5548701"/>
                <a:gd name="connsiteX37" fmla="*/ 355879 w 4008228"/>
                <a:gd name="connsiteY37" fmla="*/ 3689581 h 5548701"/>
                <a:gd name="connsiteX38" fmla="*/ 379289 w 4008228"/>
                <a:gd name="connsiteY38" fmla="*/ 3682502 h 5548701"/>
                <a:gd name="connsiteX39" fmla="*/ 414839 w 4008228"/>
                <a:gd name="connsiteY39" fmla="*/ 3702855 h 5548701"/>
                <a:gd name="connsiteX40" fmla="*/ 446920 w 4008228"/>
                <a:gd name="connsiteY40" fmla="*/ 3695776 h 5548701"/>
                <a:gd name="connsiteX41" fmla="*/ 493741 w 4008228"/>
                <a:gd name="connsiteY41" fmla="*/ 3732943 h 5548701"/>
                <a:gd name="connsiteX42" fmla="*/ 522354 w 4008228"/>
                <a:gd name="connsiteY42" fmla="*/ 3724094 h 5548701"/>
                <a:gd name="connsiteX43" fmla="*/ 532759 w 4008228"/>
                <a:gd name="connsiteY43" fmla="*/ 3741792 h 5548701"/>
                <a:gd name="connsiteX44" fmla="*/ 569175 w 4008228"/>
                <a:gd name="connsiteY44" fmla="*/ 3717014 h 5548701"/>
                <a:gd name="connsiteX45" fmla="*/ 592586 w 4008228"/>
                <a:gd name="connsiteY45" fmla="*/ 3720554 h 5548701"/>
                <a:gd name="connsiteX46" fmla="*/ 610247 w 4008228"/>
                <a:gd name="connsiteY46" fmla="*/ 3714362 h 5548701"/>
                <a:gd name="connsiteX47" fmla="*/ 638542 w 4008228"/>
                <a:gd name="connsiteY47" fmla="*/ 3764424 h 5548701"/>
                <a:gd name="connsiteX48" fmla="*/ 654147 w 4008228"/>
                <a:gd name="connsiteY48" fmla="*/ 3775420 h 5548701"/>
                <a:gd name="connsiteX49" fmla="*/ 687095 w 4008228"/>
                <a:gd name="connsiteY49" fmla="*/ 3777190 h 5548701"/>
                <a:gd name="connsiteX50" fmla="*/ 692298 w 4008228"/>
                <a:gd name="connsiteY50" fmla="*/ 3751527 h 5548701"/>
                <a:gd name="connsiteX51" fmla="*/ 707038 w 4008228"/>
                <a:gd name="connsiteY51" fmla="*/ 3744447 h 5548701"/>
                <a:gd name="connsiteX52" fmla="*/ 706171 w 4008228"/>
                <a:gd name="connsiteY52" fmla="*/ 3728519 h 5548701"/>
                <a:gd name="connsiteX53" fmla="*/ 734784 w 4008228"/>
                <a:gd name="connsiteY53" fmla="*/ 3712590 h 5548701"/>
                <a:gd name="connsiteX54" fmla="*/ 751258 w 4008228"/>
                <a:gd name="connsiteY54" fmla="*/ 3718784 h 5548701"/>
                <a:gd name="connsiteX55" fmla="*/ 767732 w 4008228"/>
                <a:gd name="connsiteY55" fmla="*/ 3688697 h 5548701"/>
                <a:gd name="connsiteX56" fmla="*/ 818889 w 4008228"/>
                <a:gd name="connsiteY56" fmla="*/ 3698431 h 5548701"/>
                <a:gd name="connsiteX57" fmla="*/ 834496 w 4008228"/>
                <a:gd name="connsiteY57" fmla="*/ 3730288 h 5548701"/>
                <a:gd name="connsiteX58" fmla="*/ 868311 w 4008228"/>
                <a:gd name="connsiteY58" fmla="*/ 3683387 h 5548701"/>
                <a:gd name="connsiteX59" fmla="*/ 908196 w 4008228"/>
                <a:gd name="connsiteY59" fmla="*/ 3669228 h 5548701"/>
                <a:gd name="connsiteX60" fmla="*/ 934208 w 4008228"/>
                <a:gd name="connsiteY60" fmla="*/ 3674538 h 5548701"/>
                <a:gd name="connsiteX61" fmla="*/ 968890 w 4008228"/>
                <a:gd name="connsiteY61" fmla="*/ 3647105 h 5548701"/>
                <a:gd name="connsiteX62" fmla="*/ 994035 w 4008228"/>
                <a:gd name="connsiteY62" fmla="*/ 3640910 h 5548701"/>
                <a:gd name="connsiteX63" fmla="*/ 1026983 w 4008228"/>
                <a:gd name="connsiteY63" fmla="*/ 3599318 h 5548701"/>
                <a:gd name="connsiteX64" fmla="*/ 1054920 w 4008228"/>
                <a:gd name="connsiteY64" fmla="*/ 3580857 h 5548701"/>
                <a:gd name="connsiteX65" fmla="*/ 1068602 w 4008228"/>
                <a:gd name="connsiteY65" fmla="*/ 3593124 h 5548701"/>
                <a:gd name="connsiteX66" fmla="*/ 1093747 w 4008228"/>
                <a:gd name="connsiteY66" fmla="*/ 3608168 h 5548701"/>
                <a:gd name="connsiteX67" fmla="*/ 1105885 w 4008228"/>
                <a:gd name="connsiteY67" fmla="*/ 3580735 h 5548701"/>
                <a:gd name="connsiteX68" fmla="*/ 1116290 w 4008228"/>
                <a:gd name="connsiteY68" fmla="*/ 3585159 h 5548701"/>
                <a:gd name="connsiteX69" fmla="*/ 1138834 w 4008228"/>
                <a:gd name="connsiteY69" fmla="*/ 3550647 h 5548701"/>
                <a:gd name="connsiteX70" fmla="*/ 1159643 w 4008228"/>
                <a:gd name="connsiteY70" fmla="*/ 3545337 h 5548701"/>
                <a:gd name="connsiteX71" fmla="*/ 1169181 w 4008228"/>
                <a:gd name="connsiteY71" fmla="*/ 3554187 h 5548701"/>
                <a:gd name="connsiteX72" fmla="*/ 1177851 w 4008228"/>
                <a:gd name="connsiteY72" fmla="*/ 3545337 h 5548701"/>
                <a:gd name="connsiteX73" fmla="*/ 1187389 w 4008228"/>
                <a:gd name="connsiteY73" fmla="*/ 3543568 h 5548701"/>
                <a:gd name="connsiteX74" fmla="*/ 1189990 w 4008228"/>
                <a:gd name="connsiteY74" fmla="*/ 3533833 h 5548701"/>
                <a:gd name="connsiteX75" fmla="*/ 1204730 w 4008228"/>
                <a:gd name="connsiteY75" fmla="*/ 3527639 h 5548701"/>
                <a:gd name="connsiteX76" fmla="*/ 1251551 w 4008228"/>
                <a:gd name="connsiteY76" fmla="*/ 3524099 h 5548701"/>
                <a:gd name="connsiteX77" fmla="*/ 1263690 w 4008228"/>
                <a:gd name="connsiteY77" fmla="*/ 3532948 h 5548701"/>
                <a:gd name="connsiteX78" fmla="*/ 1274095 w 4008228"/>
                <a:gd name="connsiteY78" fmla="*/ 3522329 h 5548701"/>
                <a:gd name="connsiteX79" fmla="*/ 1278430 w 4008228"/>
                <a:gd name="connsiteY79" fmla="*/ 3501976 h 5548701"/>
                <a:gd name="connsiteX80" fmla="*/ 1273228 w 4008228"/>
                <a:gd name="connsiteY80" fmla="*/ 3489587 h 5548701"/>
                <a:gd name="connsiteX81" fmla="*/ 1289702 w 4008228"/>
                <a:gd name="connsiteY81" fmla="*/ 3474543 h 5548701"/>
                <a:gd name="connsiteX82" fmla="*/ 1300974 w 4008228"/>
                <a:gd name="connsiteY82" fmla="*/ 3476313 h 5548701"/>
                <a:gd name="connsiteX83" fmla="*/ 1300974 w 4008228"/>
                <a:gd name="connsiteY83" fmla="*/ 3499321 h 5548701"/>
                <a:gd name="connsiteX84" fmla="*/ 1315714 w 4008228"/>
                <a:gd name="connsiteY84" fmla="*/ 3489587 h 5548701"/>
                <a:gd name="connsiteX85" fmla="*/ 1327853 w 4008228"/>
                <a:gd name="connsiteY85" fmla="*/ 3486932 h 5548701"/>
                <a:gd name="connsiteX86" fmla="*/ 1350396 w 4008228"/>
                <a:gd name="connsiteY86" fmla="*/ 3479852 h 5548701"/>
                <a:gd name="connsiteX87" fmla="*/ 1374674 w 4008228"/>
                <a:gd name="connsiteY87" fmla="*/ 3482507 h 5548701"/>
                <a:gd name="connsiteX88" fmla="*/ 1368604 w 4008228"/>
                <a:gd name="connsiteY88" fmla="*/ 3494011 h 5548701"/>
                <a:gd name="connsiteX89" fmla="*/ 1369472 w 4008228"/>
                <a:gd name="connsiteY89" fmla="*/ 3517020 h 5548701"/>
                <a:gd name="connsiteX90" fmla="*/ 1392882 w 4008228"/>
                <a:gd name="connsiteY90" fmla="*/ 3492241 h 5548701"/>
                <a:gd name="connsiteX91" fmla="*/ 1416293 w 4008228"/>
                <a:gd name="connsiteY91" fmla="*/ 3491357 h 5548701"/>
                <a:gd name="connsiteX92" fmla="*/ 1442779 w 4008228"/>
                <a:gd name="connsiteY92" fmla="*/ 3466701 h 5548701"/>
                <a:gd name="connsiteX93" fmla="*/ 1499530 w 4008228"/>
                <a:gd name="connsiteY93" fmla="*/ 3501976 h 5548701"/>
                <a:gd name="connsiteX94" fmla="*/ 1544618 w 4008228"/>
                <a:gd name="connsiteY94" fmla="*/ 3581620 h 5548701"/>
                <a:gd name="connsiteX95" fmla="*/ 1551554 w 4008228"/>
                <a:gd name="connsiteY95" fmla="*/ 3574540 h 5548701"/>
                <a:gd name="connsiteX96" fmla="*/ 1567161 w 4008228"/>
                <a:gd name="connsiteY96" fmla="*/ 3575426 h 5548701"/>
                <a:gd name="connsiteX97" fmla="*/ 1578433 w 4008228"/>
                <a:gd name="connsiteY97" fmla="*/ 3586929 h 5548701"/>
                <a:gd name="connsiteX98" fmla="*/ 1613115 w 4008228"/>
                <a:gd name="connsiteY98" fmla="*/ 3594009 h 5548701"/>
                <a:gd name="connsiteX99" fmla="*/ 1653867 w 4008228"/>
                <a:gd name="connsiteY99" fmla="*/ 3578080 h 5548701"/>
                <a:gd name="connsiteX100" fmla="*/ 1694619 w 4008228"/>
                <a:gd name="connsiteY100" fmla="*/ 3586929 h 5548701"/>
                <a:gd name="connsiteX101" fmla="*/ 1693752 w 4008228"/>
                <a:gd name="connsiteY101" fmla="*/ 3627636 h 5548701"/>
                <a:gd name="connsiteX102" fmla="*/ 1721498 w 4008228"/>
                <a:gd name="connsiteY102" fmla="*/ 3656839 h 5548701"/>
                <a:gd name="connsiteX103" fmla="*/ 1761383 w 4008228"/>
                <a:gd name="connsiteY103" fmla="*/ 3656839 h 5548701"/>
                <a:gd name="connsiteX104" fmla="*/ 1760429 w 4008228"/>
                <a:gd name="connsiteY104" fmla="*/ 3685379 h 5548701"/>
                <a:gd name="connsiteX105" fmla="*/ 1778441 w 4008228"/>
                <a:gd name="connsiteY105" fmla="*/ 3689061 h 5548701"/>
                <a:gd name="connsiteX106" fmla="*/ 1800298 w 4008228"/>
                <a:gd name="connsiteY106" fmla="*/ 3684413 h 5548701"/>
                <a:gd name="connsiteX107" fmla="*/ 1813047 w 4008228"/>
                <a:gd name="connsiteY107" fmla="*/ 3669542 h 5548701"/>
                <a:gd name="connsiteX108" fmla="*/ 1833083 w 4008228"/>
                <a:gd name="connsiteY108" fmla="*/ 3667683 h 5548701"/>
                <a:gd name="connsiteX109" fmla="*/ 1855684 w 4008228"/>
                <a:gd name="connsiteY109" fmla="*/ 3637806 h 5548701"/>
                <a:gd name="connsiteX110" fmla="*/ 1862226 w 4008228"/>
                <a:gd name="connsiteY110" fmla="*/ 3644447 h 5548701"/>
                <a:gd name="connsiteX111" fmla="*/ 1853117 w 4008228"/>
                <a:gd name="connsiteY111" fmla="*/ 3669542 h 5548701"/>
                <a:gd name="connsiteX112" fmla="*/ 1870421 w 4008228"/>
                <a:gd name="connsiteY112" fmla="*/ 3712298 h 5548701"/>
                <a:gd name="connsiteX113" fmla="*/ 1874064 w 4008228"/>
                <a:gd name="connsiteY113" fmla="*/ 3742970 h 5548701"/>
                <a:gd name="connsiteX114" fmla="*/ 1873154 w 4008228"/>
                <a:gd name="connsiteY114" fmla="*/ 3769925 h 5548701"/>
                <a:gd name="connsiteX115" fmla="*/ 1893189 w 4008228"/>
                <a:gd name="connsiteY115" fmla="*/ 3781078 h 5548701"/>
                <a:gd name="connsiteX116" fmla="*/ 1911403 w 4008228"/>
                <a:gd name="connsiteY116" fmla="*/ 3782937 h 5548701"/>
                <a:gd name="connsiteX117" fmla="*/ 1913224 w 4008228"/>
                <a:gd name="connsiteY117" fmla="*/ 3799668 h 5548701"/>
                <a:gd name="connsiteX118" fmla="*/ 1923242 w 4008228"/>
                <a:gd name="connsiteY118" fmla="*/ 3816398 h 5548701"/>
                <a:gd name="connsiteX119" fmla="*/ 1921420 w 4008228"/>
                <a:gd name="connsiteY119" fmla="*/ 3828481 h 5548701"/>
                <a:gd name="connsiteX120" fmla="*/ 1909581 w 4008228"/>
                <a:gd name="connsiteY120" fmla="*/ 3831270 h 5548701"/>
                <a:gd name="connsiteX121" fmla="*/ 1906849 w 4008228"/>
                <a:gd name="connsiteY121" fmla="*/ 3821975 h 5548701"/>
                <a:gd name="connsiteX122" fmla="*/ 1894100 w 4008228"/>
                <a:gd name="connsiteY122" fmla="*/ 3826622 h 5548701"/>
                <a:gd name="connsiteX123" fmla="*/ 1890457 w 4008228"/>
                <a:gd name="connsiteY123" fmla="*/ 3846141 h 5548701"/>
                <a:gd name="connsiteX124" fmla="*/ 1878618 w 4008228"/>
                <a:gd name="connsiteY124" fmla="*/ 3858224 h 5548701"/>
                <a:gd name="connsiteX125" fmla="*/ 1885903 w 4008228"/>
                <a:gd name="connsiteY125" fmla="*/ 3884249 h 5548701"/>
                <a:gd name="connsiteX126" fmla="*/ 1875886 w 4008228"/>
                <a:gd name="connsiteY126" fmla="*/ 3924216 h 5548701"/>
                <a:gd name="connsiteX127" fmla="*/ 1895010 w 4008228"/>
                <a:gd name="connsiteY127" fmla="*/ 3936299 h 5548701"/>
                <a:gd name="connsiteX128" fmla="*/ 1912314 w 4008228"/>
                <a:gd name="connsiteY128" fmla="*/ 3958606 h 5548701"/>
                <a:gd name="connsiteX129" fmla="*/ 1907760 w 4008228"/>
                <a:gd name="connsiteY129" fmla="*/ 3967901 h 5548701"/>
                <a:gd name="connsiteX130" fmla="*/ 1909581 w 4008228"/>
                <a:gd name="connsiteY130" fmla="*/ 3979055 h 5548701"/>
                <a:gd name="connsiteX131" fmla="*/ 1884992 w 4008228"/>
                <a:gd name="connsiteY131" fmla="*/ 3993927 h 5548701"/>
                <a:gd name="connsiteX132" fmla="*/ 1879528 w 4008228"/>
                <a:gd name="connsiteY132" fmla="*/ 4009728 h 5548701"/>
                <a:gd name="connsiteX133" fmla="*/ 1809404 w 4008228"/>
                <a:gd name="connsiteY133" fmla="*/ 4037612 h 5548701"/>
                <a:gd name="connsiteX134" fmla="*/ 1823065 w 4008228"/>
                <a:gd name="connsiteY134" fmla="*/ 4052483 h 5548701"/>
                <a:gd name="connsiteX135" fmla="*/ 1815780 w 4008228"/>
                <a:gd name="connsiteY135" fmla="*/ 4067355 h 5548701"/>
                <a:gd name="connsiteX136" fmla="*/ 1833083 w 4008228"/>
                <a:gd name="connsiteY136" fmla="*/ 4098957 h 5548701"/>
                <a:gd name="connsiteX137" fmla="*/ 1851297 w 4008228"/>
                <a:gd name="connsiteY137" fmla="*/ 4098957 h 5548701"/>
                <a:gd name="connsiteX138" fmla="*/ 1872243 w 4008228"/>
                <a:gd name="connsiteY138" fmla="*/ 4117546 h 5548701"/>
                <a:gd name="connsiteX139" fmla="*/ 1884082 w 4008228"/>
                <a:gd name="connsiteY139" fmla="*/ 4126841 h 5548701"/>
                <a:gd name="connsiteX140" fmla="*/ 1895921 w 4008228"/>
                <a:gd name="connsiteY140" fmla="*/ 4175173 h 5548701"/>
                <a:gd name="connsiteX141" fmla="*/ 1881349 w 4008228"/>
                <a:gd name="connsiteY141" fmla="*/ 4193762 h 5548701"/>
                <a:gd name="connsiteX142" fmla="*/ 1896832 w 4008228"/>
                <a:gd name="connsiteY142" fmla="*/ 4199339 h 5548701"/>
                <a:gd name="connsiteX143" fmla="*/ 1902296 w 4008228"/>
                <a:gd name="connsiteY143" fmla="*/ 4209564 h 5548701"/>
                <a:gd name="connsiteX144" fmla="*/ 1948742 w 4008228"/>
                <a:gd name="connsiteY144" fmla="*/ 4229082 h 5548701"/>
                <a:gd name="connsiteX145" fmla="*/ 1986991 w 4008228"/>
                <a:gd name="connsiteY145" fmla="*/ 4230941 h 5548701"/>
                <a:gd name="connsiteX146" fmla="*/ 1997008 w 4008228"/>
                <a:gd name="connsiteY146" fmla="*/ 4243954 h 5548701"/>
                <a:gd name="connsiteX147" fmla="*/ 2015222 w 4008228"/>
                <a:gd name="connsiteY147" fmla="*/ 4250460 h 5548701"/>
                <a:gd name="connsiteX148" fmla="*/ 2017044 w 4008228"/>
                <a:gd name="connsiteY148" fmla="*/ 4276485 h 5548701"/>
                <a:gd name="connsiteX149" fmla="*/ 2069313 w 4008228"/>
                <a:gd name="connsiteY149" fmla="*/ 4257313 h 5548701"/>
                <a:gd name="connsiteX150" fmla="*/ 2062579 w 4008228"/>
                <a:gd name="connsiteY150" fmla="*/ 4282062 h 5548701"/>
                <a:gd name="connsiteX151" fmla="*/ 2075328 w 4008228"/>
                <a:gd name="connsiteY151" fmla="*/ 4304369 h 5548701"/>
                <a:gd name="connsiteX152" fmla="*/ 2056204 w 4008228"/>
                <a:gd name="connsiteY152" fmla="*/ 4313664 h 5548701"/>
                <a:gd name="connsiteX153" fmla="*/ 2068043 w 4008228"/>
                <a:gd name="connsiteY153" fmla="*/ 4321100 h 5548701"/>
                <a:gd name="connsiteX154" fmla="*/ 2078061 w 4008228"/>
                <a:gd name="connsiteY154" fmla="*/ 4341548 h 5548701"/>
                <a:gd name="connsiteX155" fmla="*/ 2064400 w 4008228"/>
                <a:gd name="connsiteY155" fmla="*/ 4361067 h 5548701"/>
                <a:gd name="connsiteX156" fmla="*/ 2056204 w 4008228"/>
                <a:gd name="connsiteY156" fmla="*/ 4380586 h 5548701"/>
                <a:gd name="connsiteX157" fmla="*/ 2033436 w 4008228"/>
                <a:gd name="connsiteY157" fmla="*/ 4400105 h 5548701"/>
                <a:gd name="connsiteX158" fmla="*/ 2037990 w 4008228"/>
                <a:gd name="connsiteY158" fmla="*/ 4411258 h 5548701"/>
                <a:gd name="connsiteX159" fmla="*/ 2053472 w 4008228"/>
                <a:gd name="connsiteY159" fmla="*/ 4401034 h 5548701"/>
                <a:gd name="connsiteX160" fmla="*/ 2052561 w 4008228"/>
                <a:gd name="connsiteY160" fmla="*/ 4432636 h 5548701"/>
                <a:gd name="connsiteX161" fmla="*/ 2033436 w 4008228"/>
                <a:gd name="connsiteY161" fmla="*/ 4438213 h 5548701"/>
                <a:gd name="connsiteX162" fmla="*/ 2042543 w 4008228"/>
                <a:gd name="connsiteY162" fmla="*/ 4480040 h 5548701"/>
                <a:gd name="connsiteX163" fmla="*/ 2017044 w 4008228"/>
                <a:gd name="connsiteY163" fmla="*/ 4512571 h 5548701"/>
                <a:gd name="connsiteX164" fmla="*/ 2007937 w 4008228"/>
                <a:gd name="connsiteY164" fmla="*/ 4507923 h 5548701"/>
                <a:gd name="connsiteX165" fmla="*/ 2001562 w 4008228"/>
                <a:gd name="connsiteY165" fmla="*/ 4520936 h 5548701"/>
                <a:gd name="connsiteX166" fmla="*/ 1984259 w 4008228"/>
                <a:gd name="connsiteY166" fmla="*/ 4509783 h 5548701"/>
                <a:gd name="connsiteX167" fmla="*/ 1950563 w 4008228"/>
                <a:gd name="connsiteY167" fmla="*/ 4519077 h 5548701"/>
                <a:gd name="connsiteX168" fmla="*/ 1963313 w 4008228"/>
                <a:gd name="connsiteY168" fmla="*/ 4536737 h 5548701"/>
                <a:gd name="connsiteX169" fmla="*/ 1934170 w 4008228"/>
                <a:gd name="connsiteY169" fmla="*/ 4572057 h 5548701"/>
                <a:gd name="connsiteX170" fmla="*/ 1926885 w 4008228"/>
                <a:gd name="connsiteY170" fmla="*/ 4600870 h 5548701"/>
                <a:gd name="connsiteX171" fmla="*/ 1898653 w 4008228"/>
                <a:gd name="connsiteY171" fmla="*/ 4582281 h 5548701"/>
                <a:gd name="connsiteX172" fmla="*/ 1865868 w 4008228"/>
                <a:gd name="connsiteY172" fmla="*/ 4631543 h 5548701"/>
                <a:gd name="connsiteX173" fmla="*/ 1869511 w 4008228"/>
                <a:gd name="connsiteY173" fmla="*/ 4645485 h 5548701"/>
                <a:gd name="connsiteX174" fmla="*/ 1869511 w 4008228"/>
                <a:gd name="connsiteY174" fmla="*/ 4657568 h 5548701"/>
                <a:gd name="connsiteX175" fmla="*/ 1884992 w 4008228"/>
                <a:gd name="connsiteY175" fmla="*/ 4678016 h 5548701"/>
                <a:gd name="connsiteX176" fmla="*/ 1876796 w 4008228"/>
                <a:gd name="connsiteY176" fmla="*/ 4700324 h 5548701"/>
                <a:gd name="connsiteX177" fmla="*/ 1880439 w 4008228"/>
                <a:gd name="connsiteY177" fmla="*/ 4714266 h 5548701"/>
                <a:gd name="connsiteX178" fmla="*/ 1874976 w 4008228"/>
                <a:gd name="connsiteY178" fmla="*/ 4726348 h 5548701"/>
                <a:gd name="connsiteX179" fmla="*/ 1886814 w 4008228"/>
                <a:gd name="connsiteY179" fmla="*/ 4729137 h 5548701"/>
                <a:gd name="connsiteX180" fmla="*/ 1911403 w 4008228"/>
                <a:gd name="connsiteY180" fmla="*/ 4765386 h 5548701"/>
                <a:gd name="connsiteX181" fmla="*/ 1944188 w 4008228"/>
                <a:gd name="connsiteY181" fmla="*/ 4783976 h 5548701"/>
                <a:gd name="connsiteX182" fmla="*/ 1942366 w 4008228"/>
                <a:gd name="connsiteY182" fmla="*/ 4806283 h 5548701"/>
                <a:gd name="connsiteX183" fmla="*/ 1965369 w 4008228"/>
                <a:gd name="connsiteY183" fmla="*/ 4849738 h 5548701"/>
                <a:gd name="connsiteX184" fmla="*/ 1997919 w 4008228"/>
                <a:gd name="connsiteY184" fmla="*/ 4851827 h 5548701"/>
                <a:gd name="connsiteX185" fmla="*/ 2058025 w 4008228"/>
                <a:gd name="connsiteY185" fmla="*/ 4830450 h 5548701"/>
                <a:gd name="connsiteX186" fmla="*/ 2153649 w 4008228"/>
                <a:gd name="connsiteY186" fmla="*/ 4863910 h 5548701"/>
                <a:gd name="connsiteX187" fmla="*/ 2186433 w 4008228"/>
                <a:gd name="connsiteY187" fmla="*/ 4963364 h 5548701"/>
                <a:gd name="connsiteX188" fmla="*/ 2386787 w 4008228"/>
                <a:gd name="connsiteY188" fmla="*/ 5174353 h 5548701"/>
                <a:gd name="connsiteX189" fmla="*/ 2560730 w 4008228"/>
                <a:gd name="connsiteY189" fmla="*/ 5239416 h 5548701"/>
                <a:gd name="connsiteX190" fmla="*/ 2702849 w 4008228"/>
                <a:gd name="connsiteY190" fmla="*/ 5188594 h 5548701"/>
                <a:gd name="connsiteX191" fmla="*/ 2821189 w 4008228"/>
                <a:gd name="connsiteY191" fmla="*/ 5291466 h 5548701"/>
                <a:gd name="connsiteX192" fmla="*/ 2958705 w 4008228"/>
                <a:gd name="connsiteY192" fmla="*/ 5242204 h 5548701"/>
                <a:gd name="connsiteX193" fmla="*/ 3220075 w 4008228"/>
                <a:gd name="connsiteY193" fmla="*/ 5432745 h 5548701"/>
                <a:gd name="connsiteX194" fmla="*/ 3442059 w 4008228"/>
                <a:gd name="connsiteY194" fmla="*/ 5548701 h 5548701"/>
                <a:gd name="connsiteX195" fmla="*/ 3593461 w 4008228"/>
                <a:gd name="connsiteY195" fmla="*/ 5386271 h 5548701"/>
                <a:gd name="connsiteX196" fmla="*/ 3788350 w 4008228"/>
                <a:gd name="connsiteY196" fmla="*/ 4829519 h 5548701"/>
                <a:gd name="connsiteX197" fmla="*/ 3955918 w 4008228"/>
                <a:gd name="connsiteY197" fmla="*/ 4653849 h 5548701"/>
                <a:gd name="connsiteX198" fmla="*/ 3909952 w 4008228"/>
                <a:gd name="connsiteY198" fmla="*/ 4539470 h 5548701"/>
                <a:gd name="connsiteX199" fmla="*/ 3976115 w 4008228"/>
                <a:gd name="connsiteY199" fmla="*/ 4444080 h 5548701"/>
                <a:gd name="connsiteX200" fmla="*/ 4008228 w 4008228"/>
                <a:gd name="connsiteY200" fmla="*/ 4263863 h 5548701"/>
                <a:gd name="connsiteX201" fmla="*/ 3933342 w 4008228"/>
                <a:gd name="connsiteY201" fmla="*/ 4238265 h 5548701"/>
                <a:gd name="connsiteX202" fmla="*/ 3900365 w 4008228"/>
                <a:gd name="connsiteY202" fmla="*/ 3830764 h 5548701"/>
                <a:gd name="connsiteX203" fmla="*/ 3800772 w 4008228"/>
                <a:gd name="connsiteY203" fmla="*/ 3560835 h 5548701"/>
                <a:gd name="connsiteX204" fmla="*/ 4006136 w 4008228"/>
                <a:gd name="connsiteY204" fmla="*/ 3367104 h 5548701"/>
                <a:gd name="connsiteX205" fmla="*/ 3798042 w 4008228"/>
                <a:gd name="connsiteY205" fmla="*/ 2977734 h 5548701"/>
                <a:gd name="connsiteX206" fmla="*/ 3804464 w 4008228"/>
                <a:gd name="connsiteY206" fmla="*/ 2830901 h 5548701"/>
                <a:gd name="connsiteX207" fmla="*/ 3740238 w 4008228"/>
                <a:gd name="connsiteY207" fmla="*/ 2693245 h 5548701"/>
                <a:gd name="connsiteX208" fmla="*/ 3603140 w 4008228"/>
                <a:gd name="connsiteY208" fmla="*/ 2564198 h 5548701"/>
                <a:gd name="connsiteX209" fmla="*/ 2853575 w 4008228"/>
                <a:gd name="connsiteY209" fmla="*/ 2676506 h 5548701"/>
                <a:gd name="connsiteX210" fmla="*/ 2572221 w 4008228"/>
                <a:gd name="connsiteY210" fmla="*/ 2475539 h 5548701"/>
                <a:gd name="connsiteX211" fmla="*/ 2793285 w 4008228"/>
                <a:gd name="connsiteY211" fmla="*/ 2274572 h 5548701"/>
                <a:gd name="connsiteX212" fmla="*/ 2873671 w 4008228"/>
                <a:gd name="connsiteY212" fmla="*/ 2013314 h 5548701"/>
                <a:gd name="connsiteX213" fmla="*/ 3144977 w 4008228"/>
                <a:gd name="connsiteY213" fmla="*/ 1782202 h 5548701"/>
                <a:gd name="connsiteX214" fmla="*/ 2984203 w 4008228"/>
                <a:gd name="connsiteY214" fmla="*/ 1330027 h 5548701"/>
                <a:gd name="connsiteX215" fmla="*/ 3165074 w 4008228"/>
                <a:gd name="connsiteY215" fmla="*/ 1108963 h 5548701"/>
                <a:gd name="connsiteX216" fmla="*/ 3438708 w 4008228"/>
                <a:gd name="connsiteY216" fmla="*/ 708324 h 5548701"/>
                <a:gd name="connsiteX217" fmla="*/ 3377270 w 4008228"/>
                <a:gd name="connsiteY217" fmla="*/ 563993 h 5548701"/>
                <a:gd name="connsiteX218" fmla="*/ 3316598 w 4008228"/>
                <a:gd name="connsiteY218" fmla="*/ 440404 h 5548701"/>
                <a:gd name="connsiteX219" fmla="*/ 3332784 w 4008228"/>
                <a:gd name="connsiteY219" fmla="*/ 263417 h 5548701"/>
                <a:gd name="connsiteX220" fmla="*/ 3106192 w 4008228"/>
                <a:gd name="connsiteY220" fmla="*/ 128907 h 5548701"/>
                <a:gd name="connsiteX221" fmla="*/ 3124462 w 4008228"/>
                <a:gd name="connsiteY221" fmla="*/ 12400 h 5548701"/>
                <a:gd name="connsiteX222" fmla="*/ 3020642 w 4008228"/>
                <a:gd name="connsiteY222" fmla="*/ 1477 h 5548701"/>
                <a:gd name="connsiteX223" fmla="*/ 2958526 w 4008228"/>
                <a:gd name="connsiteY223" fmla="*/ 38129 h 5548701"/>
                <a:gd name="connsiteX224" fmla="*/ 2965150 w 4008228"/>
                <a:gd name="connsiteY224" fmla="*/ 223300 h 5548701"/>
                <a:gd name="connsiteX225" fmla="*/ 2780177 w 4008228"/>
                <a:gd name="connsiteY225" fmla="*/ 305894 h 5548701"/>
                <a:gd name="connsiteX226" fmla="*/ 2762617 w 4008228"/>
                <a:gd name="connsiteY226" fmla="*/ 448814 h 5548701"/>
                <a:gd name="connsiteX0" fmla="*/ 2762617 w 4008228"/>
                <a:gd name="connsiteY0" fmla="*/ 448814 h 5548701"/>
                <a:gd name="connsiteX1" fmla="*/ 2424105 w 4008228"/>
                <a:gd name="connsiteY1" fmla="*/ 558395 h 5548701"/>
                <a:gd name="connsiteX2" fmla="*/ 2293527 w 4008228"/>
                <a:gd name="connsiteY2" fmla="*/ 545493 h 5548701"/>
                <a:gd name="connsiteX3" fmla="*/ 2241444 w 4008228"/>
                <a:gd name="connsiteY3" fmla="*/ 716503 h 5548701"/>
                <a:gd name="connsiteX4" fmla="*/ 2040286 w 4008228"/>
                <a:gd name="connsiteY4" fmla="*/ 792017 h 5548701"/>
                <a:gd name="connsiteX5" fmla="*/ 1996355 w 4008228"/>
                <a:gd name="connsiteY5" fmla="*/ 709423 h 5548701"/>
                <a:gd name="connsiteX6" fmla="*/ 1883059 w 4008228"/>
                <a:gd name="connsiteY6" fmla="*/ 810896 h 5548701"/>
                <a:gd name="connsiteX7" fmla="*/ 1700399 w 4008228"/>
                <a:gd name="connsiteY7" fmla="*/ 820335 h 5548701"/>
                <a:gd name="connsiteX8" fmla="*/ 1591727 w 4008228"/>
                <a:gd name="connsiteY8" fmla="*/ 910008 h 5548701"/>
                <a:gd name="connsiteX9" fmla="*/ 1478186 w 4008228"/>
                <a:gd name="connsiteY9" fmla="*/ 938674 h 5548701"/>
                <a:gd name="connsiteX10" fmla="*/ 1392881 w 4008228"/>
                <a:gd name="connsiteY10" fmla="*/ 1179028 h 5548701"/>
                <a:gd name="connsiteX11" fmla="*/ 1249527 w 4008228"/>
                <a:gd name="connsiteY11" fmla="*/ 1112953 h 5548701"/>
                <a:gd name="connsiteX12" fmla="*/ 1184787 w 4008228"/>
                <a:gd name="connsiteY12" fmla="*/ 1226224 h 5548701"/>
                <a:gd name="connsiteX13" fmla="*/ 1214845 w 4008228"/>
                <a:gd name="connsiteY13" fmla="*/ 1445687 h 5548701"/>
                <a:gd name="connsiteX14" fmla="*/ 1062243 w 4008228"/>
                <a:gd name="connsiteY14" fmla="*/ 1497603 h 5548701"/>
                <a:gd name="connsiteX15" fmla="*/ 1018312 w 4008228"/>
                <a:gd name="connsiteY15" fmla="*/ 1415010 h 5548701"/>
                <a:gd name="connsiteX16" fmla="*/ 932762 w 4008228"/>
                <a:gd name="connsiteY16" fmla="*/ 1436248 h 5548701"/>
                <a:gd name="connsiteX17" fmla="*/ 902682 w 4008228"/>
                <a:gd name="connsiteY17" fmla="*/ 1355452 h 5548701"/>
                <a:gd name="connsiteX18" fmla="*/ 646054 w 4008228"/>
                <a:gd name="connsiteY18" fmla="*/ 1443327 h 5548701"/>
                <a:gd name="connsiteX19" fmla="*/ 553567 w 4008228"/>
                <a:gd name="connsiteY19" fmla="*/ 1318257 h 5548701"/>
                <a:gd name="connsiteX20" fmla="*/ 528134 w 4008228"/>
                <a:gd name="connsiteY20" fmla="*/ 1490524 h 5548701"/>
                <a:gd name="connsiteX21" fmla="*/ 384780 w 4008228"/>
                <a:gd name="connsiteY21" fmla="*/ 1490524 h 5548701"/>
                <a:gd name="connsiteX22" fmla="*/ 289981 w 4008228"/>
                <a:gd name="connsiteY22" fmla="*/ 1625034 h 5548701"/>
                <a:gd name="connsiteX23" fmla="*/ 132783 w 4008228"/>
                <a:gd name="connsiteY23" fmla="*/ 1704252 h 5548701"/>
                <a:gd name="connsiteX24" fmla="*/ 137379 w 4008228"/>
                <a:gd name="connsiteY24" fmla="*/ 1825618 h 5548701"/>
                <a:gd name="connsiteX25" fmla="*/ 33332 w 4008228"/>
                <a:gd name="connsiteY25" fmla="*/ 1927091 h 5548701"/>
                <a:gd name="connsiteX26" fmla="*/ 6257 w 4008228"/>
                <a:gd name="connsiteY26" fmla="*/ 2273583 h 5548701"/>
                <a:gd name="connsiteX27" fmla="*/ 63390 w 4008228"/>
                <a:gd name="connsiteY27" fmla="*/ 2443891 h 5548701"/>
                <a:gd name="connsiteX28" fmla="*/ 125819 w 4008228"/>
                <a:gd name="connsiteY28" fmla="*/ 2469849 h 5548701"/>
                <a:gd name="connsiteX29" fmla="*/ 169750 w 4008228"/>
                <a:gd name="connsiteY29" fmla="*/ 2613798 h 5548701"/>
                <a:gd name="connsiteX30" fmla="*/ 358836 w 4008228"/>
                <a:gd name="connsiteY30" fmla="*/ 2804548 h 5548701"/>
                <a:gd name="connsiteX31" fmla="*/ 521198 w 4008228"/>
                <a:gd name="connsiteY31" fmla="*/ 2892257 h 5548701"/>
                <a:gd name="connsiteX32" fmla="*/ 598137 w 4008228"/>
                <a:gd name="connsiteY32" fmla="*/ 3135838 h 5548701"/>
                <a:gd name="connsiteX33" fmla="*/ 424087 w 4008228"/>
                <a:gd name="connsiteY33" fmla="*/ 3331184 h 5548701"/>
                <a:gd name="connsiteX34" fmla="*/ 292409 w 4008228"/>
                <a:gd name="connsiteY34" fmla="*/ 3556346 h 5548701"/>
                <a:gd name="connsiteX35" fmla="*/ 293251 w 4008228"/>
                <a:gd name="connsiteY35" fmla="*/ 3670361 h 5548701"/>
                <a:gd name="connsiteX36" fmla="*/ 335069 w 4008228"/>
                <a:gd name="connsiteY36" fmla="*/ 3679847 h 5548701"/>
                <a:gd name="connsiteX37" fmla="*/ 355879 w 4008228"/>
                <a:gd name="connsiteY37" fmla="*/ 3689581 h 5548701"/>
                <a:gd name="connsiteX38" fmla="*/ 379289 w 4008228"/>
                <a:gd name="connsiteY38" fmla="*/ 3682502 h 5548701"/>
                <a:gd name="connsiteX39" fmla="*/ 414839 w 4008228"/>
                <a:gd name="connsiteY39" fmla="*/ 3702855 h 5548701"/>
                <a:gd name="connsiteX40" fmla="*/ 446920 w 4008228"/>
                <a:gd name="connsiteY40" fmla="*/ 3695776 h 5548701"/>
                <a:gd name="connsiteX41" fmla="*/ 493741 w 4008228"/>
                <a:gd name="connsiteY41" fmla="*/ 3732943 h 5548701"/>
                <a:gd name="connsiteX42" fmla="*/ 522354 w 4008228"/>
                <a:gd name="connsiteY42" fmla="*/ 3724094 h 5548701"/>
                <a:gd name="connsiteX43" fmla="*/ 532759 w 4008228"/>
                <a:gd name="connsiteY43" fmla="*/ 3741792 h 5548701"/>
                <a:gd name="connsiteX44" fmla="*/ 569175 w 4008228"/>
                <a:gd name="connsiteY44" fmla="*/ 3717014 h 5548701"/>
                <a:gd name="connsiteX45" fmla="*/ 592586 w 4008228"/>
                <a:gd name="connsiteY45" fmla="*/ 3720554 h 5548701"/>
                <a:gd name="connsiteX46" fmla="*/ 610247 w 4008228"/>
                <a:gd name="connsiteY46" fmla="*/ 3714362 h 5548701"/>
                <a:gd name="connsiteX47" fmla="*/ 638542 w 4008228"/>
                <a:gd name="connsiteY47" fmla="*/ 3764424 h 5548701"/>
                <a:gd name="connsiteX48" fmla="*/ 654147 w 4008228"/>
                <a:gd name="connsiteY48" fmla="*/ 3775420 h 5548701"/>
                <a:gd name="connsiteX49" fmla="*/ 687095 w 4008228"/>
                <a:gd name="connsiteY49" fmla="*/ 3777190 h 5548701"/>
                <a:gd name="connsiteX50" fmla="*/ 692298 w 4008228"/>
                <a:gd name="connsiteY50" fmla="*/ 3751527 h 5548701"/>
                <a:gd name="connsiteX51" fmla="*/ 707038 w 4008228"/>
                <a:gd name="connsiteY51" fmla="*/ 3744447 h 5548701"/>
                <a:gd name="connsiteX52" fmla="*/ 706171 w 4008228"/>
                <a:gd name="connsiteY52" fmla="*/ 3728519 h 5548701"/>
                <a:gd name="connsiteX53" fmla="*/ 734784 w 4008228"/>
                <a:gd name="connsiteY53" fmla="*/ 3712590 h 5548701"/>
                <a:gd name="connsiteX54" fmla="*/ 751258 w 4008228"/>
                <a:gd name="connsiteY54" fmla="*/ 3718784 h 5548701"/>
                <a:gd name="connsiteX55" fmla="*/ 767732 w 4008228"/>
                <a:gd name="connsiteY55" fmla="*/ 3688697 h 5548701"/>
                <a:gd name="connsiteX56" fmla="*/ 818889 w 4008228"/>
                <a:gd name="connsiteY56" fmla="*/ 3698431 h 5548701"/>
                <a:gd name="connsiteX57" fmla="*/ 834496 w 4008228"/>
                <a:gd name="connsiteY57" fmla="*/ 3730288 h 5548701"/>
                <a:gd name="connsiteX58" fmla="*/ 868311 w 4008228"/>
                <a:gd name="connsiteY58" fmla="*/ 3683387 h 5548701"/>
                <a:gd name="connsiteX59" fmla="*/ 908196 w 4008228"/>
                <a:gd name="connsiteY59" fmla="*/ 3669228 h 5548701"/>
                <a:gd name="connsiteX60" fmla="*/ 934208 w 4008228"/>
                <a:gd name="connsiteY60" fmla="*/ 3674538 h 5548701"/>
                <a:gd name="connsiteX61" fmla="*/ 968890 w 4008228"/>
                <a:gd name="connsiteY61" fmla="*/ 3647105 h 5548701"/>
                <a:gd name="connsiteX62" fmla="*/ 994035 w 4008228"/>
                <a:gd name="connsiteY62" fmla="*/ 3640910 h 5548701"/>
                <a:gd name="connsiteX63" fmla="*/ 1026983 w 4008228"/>
                <a:gd name="connsiteY63" fmla="*/ 3599318 h 5548701"/>
                <a:gd name="connsiteX64" fmla="*/ 1054920 w 4008228"/>
                <a:gd name="connsiteY64" fmla="*/ 3580857 h 5548701"/>
                <a:gd name="connsiteX65" fmla="*/ 1068602 w 4008228"/>
                <a:gd name="connsiteY65" fmla="*/ 3593124 h 5548701"/>
                <a:gd name="connsiteX66" fmla="*/ 1093747 w 4008228"/>
                <a:gd name="connsiteY66" fmla="*/ 3608168 h 5548701"/>
                <a:gd name="connsiteX67" fmla="*/ 1105885 w 4008228"/>
                <a:gd name="connsiteY67" fmla="*/ 3580735 h 5548701"/>
                <a:gd name="connsiteX68" fmla="*/ 1116290 w 4008228"/>
                <a:gd name="connsiteY68" fmla="*/ 3585159 h 5548701"/>
                <a:gd name="connsiteX69" fmla="*/ 1138834 w 4008228"/>
                <a:gd name="connsiteY69" fmla="*/ 3550647 h 5548701"/>
                <a:gd name="connsiteX70" fmla="*/ 1159643 w 4008228"/>
                <a:gd name="connsiteY70" fmla="*/ 3545337 h 5548701"/>
                <a:gd name="connsiteX71" fmla="*/ 1169181 w 4008228"/>
                <a:gd name="connsiteY71" fmla="*/ 3554187 h 5548701"/>
                <a:gd name="connsiteX72" fmla="*/ 1177851 w 4008228"/>
                <a:gd name="connsiteY72" fmla="*/ 3545337 h 5548701"/>
                <a:gd name="connsiteX73" fmla="*/ 1187389 w 4008228"/>
                <a:gd name="connsiteY73" fmla="*/ 3543568 h 5548701"/>
                <a:gd name="connsiteX74" fmla="*/ 1189990 w 4008228"/>
                <a:gd name="connsiteY74" fmla="*/ 3533833 h 5548701"/>
                <a:gd name="connsiteX75" fmla="*/ 1204730 w 4008228"/>
                <a:gd name="connsiteY75" fmla="*/ 3527639 h 5548701"/>
                <a:gd name="connsiteX76" fmla="*/ 1251551 w 4008228"/>
                <a:gd name="connsiteY76" fmla="*/ 3524099 h 5548701"/>
                <a:gd name="connsiteX77" fmla="*/ 1263690 w 4008228"/>
                <a:gd name="connsiteY77" fmla="*/ 3532948 h 5548701"/>
                <a:gd name="connsiteX78" fmla="*/ 1274095 w 4008228"/>
                <a:gd name="connsiteY78" fmla="*/ 3522329 h 5548701"/>
                <a:gd name="connsiteX79" fmla="*/ 1278430 w 4008228"/>
                <a:gd name="connsiteY79" fmla="*/ 3501976 h 5548701"/>
                <a:gd name="connsiteX80" fmla="*/ 1273228 w 4008228"/>
                <a:gd name="connsiteY80" fmla="*/ 3489587 h 5548701"/>
                <a:gd name="connsiteX81" fmla="*/ 1289702 w 4008228"/>
                <a:gd name="connsiteY81" fmla="*/ 3474543 h 5548701"/>
                <a:gd name="connsiteX82" fmla="*/ 1300974 w 4008228"/>
                <a:gd name="connsiteY82" fmla="*/ 3476313 h 5548701"/>
                <a:gd name="connsiteX83" fmla="*/ 1300974 w 4008228"/>
                <a:gd name="connsiteY83" fmla="*/ 3499321 h 5548701"/>
                <a:gd name="connsiteX84" fmla="*/ 1315714 w 4008228"/>
                <a:gd name="connsiteY84" fmla="*/ 3489587 h 5548701"/>
                <a:gd name="connsiteX85" fmla="*/ 1327853 w 4008228"/>
                <a:gd name="connsiteY85" fmla="*/ 3486932 h 5548701"/>
                <a:gd name="connsiteX86" fmla="*/ 1350396 w 4008228"/>
                <a:gd name="connsiteY86" fmla="*/ 3479852 h 5548701"/>
                <a:gd name="connsiteX87" fmla="*/ 1374674 w 4008228"/>
                <a:gd name="connsiteY87" fmla="*/ 3482507 h 5548701"/>
                <a:gd name="connsiteX88" fmla="*/ 1368604 w 4008228"/>
                <a:gd name="connsiteY88" fmla="*/ 3494011 h 5548701"/>
                <a:gd name="connsiteX89" fmla="*/ 1369472 w 4008228"/>
                <a:gd name="connsiteY89" fmla="*/ 3517020 h 5548701"/>
                <a:gd name="connsiteX90" fmla="*/ 1392882 w 4008228"/>
                <a:gd name="connsiteY90" fmla="*/ 3492241 h 5548701"/>
                <a:gd name="connsiteX91" fmla="*/ 1416293 w 4008228"/>
                <a:gd name="connsiteY91" fmla="*/ 3491357 h 5548701"/>
                <a:gd name="connsiteX92" fmla="*/ 1442779 w 4008228"/>
                <a:gd name="connsiteY92" fmla="*/ 3466701 h 5548701"/>
                <a:gd name="connsiteX93" fmla="*/ 1499530 w 4008228"/>
                <a:gd name="connsiteY93" fmla="*/ 3501976 h 5548701"/>
                <a:gd name="connsiteX94" fmla="*/ 1544618 w 4008228"/>
                <a:gd name="connsiteY94" fmla="*/ 3581620 h 5548701"/>
                <a:gd name="connsiteX95" fmla="*/ 1551554 w 4008228"/>
                <a:gd name="connsiteY95" fmla="*/ 3574540 h 5548701"/>
                <a:gd name="connsiteX96" fmla="*/ 1567161 w 4008228"/>
                <a:gd name="connsiteY96" fmla="*/ 3575426 h 5548701"/>
                <a:gd name="connsiteX97" fmla="*/ 1578433 w 4008228"/>
                <a:gd name="connsiteY97" fmla="*/ 3586929 h 5548701"/>
                <a:gd name="connsiteX98" fmla="*/ 1613115 w 4008228"/>
                <a:gd name="connsiteY98" fmla="*/ 3594009 h 5548701"/>
                <a:gd name="connsiteX99" fmla="*/ 1653867 w 4008228"/>
                <a:gd name="connsiteY99" fmla="*/ 3578080 h 5548701"/>
                <a:gd name="connsiteX100" fmla="*/ 1694619 w 4008228"/>
                <a:gd name="connsiteY100" fmla="*/ 3586929 h 5548701"/>
                <a:gd name="connsiteX101" fmla="*/ 1693752 w 4008228"/>
                <a:gd name="connsiteY101" fmla="*/ 3627636 h 5548701"/>
                <a:gd name="connsiteX102" fmla="*/ 1721498 w 4008228"/>
                <a:gd name="connsiteY102" fmla="*/ 3656839 h 5548701"/>
                <a:gd name="connsiteX103" fmla="*/ 1761383 w 4008228"/>
                <a:gd name="connsiteY103" fmla="*/ 3656839 h 5548701"/>
                <a:gd name="connsiteX104" fmla="*/ 1760429 w 4008228"/>
                <a:gd name="connsiteY104" fmla="*/ 3685379 h 5548701"/>
                <a:gd name="connsiteX105" fmla="*/ 1778441 w 4008228"/>
                <a:gd name="connsiteY105" fmla="*/ 3689061 h 5548701"/>
                <a:gd name="connsiteX106" fmla="*/ 1800298 w 4008228"/>
                <a:gd name="connsiteY106" fmla="*/ 3684413 h 5548701"/>
                <a:gd name="connsiteX107" fmla="*/ 1813047 w 4008228"/>
                <a:gd name="connsiteY107" fmla="*/ 3669542 h 5548701"/>
                <a:gd name="connsiteX108" fmla="*/ 1833083 w 4008228"/>
                <a:gd name="connsiteY108" fmla="*/ 3667683 h 5548701"/>
                <a:gd name="connsiteX109" fmla="*/ 1855684 w 4008228"/>
                <a:gd name="connsiteY109" fmla="*/ 3637806 h 5548701"/>
                <a:gd name="connsiteX110" fmla="*/ 1862226 w 4008228"/>
                <a:gd name="connsiteY110" fmla="*/ 3644447 h 5548701"/>
                <a:gd name="connsiteX111" fmla="*/ 1853117 w 4008228"/>
                <a:gd name="connsiteY111" fmla="*/ 3669542 h 5548701"/>
                <a:gd name="connsiteX112" fmla="*/ 1870421 w 4008228"/>
                <a:gd name="connsiteY112" fmla="*/ 3712298 h 5548701"/>
                <a:gd name="connsiteX113" fmla="*/ 1874064 w 4008228"/>
                <a:gd name="connsiteY113" fmla="*/ 3742970 h 5548701"/>
                <a:gd name="connsiteX114" fmla="*/ 1873154 w 4008228"/>
                <a:gd name="connsiteY114" fmla="*/ 3769925 h 5548701"/>
                <a:gd name="connsiteX115" fmla="*/ 1893189 w 4008228"/>
                <a:gd name="connsiteY115" fmla="*/ 3781078 h 5548701"/>
                <a:gd name="connsiteX116" fmla="*/ 1911403 w 4008228"/>
                <a:gd name="connsiteY116" fmla="*/ 3782937 h 5548701"/>
                <a:gd name="connsiteX117" fmla="*/ 1913224 w 4008228"/>
                <a:gd name="connsiteY117" fmla="*/ 3799668 h 5548701"/>
                <a:gd name="connsiteX118" fmla="*/ 1923242 w 4008228"/>
                <a:gd name="connsiteY118" fmla="*/ 3816398 h 5548701"/>
                <a:gd name="connsiteX119" fmla="*/ 1921420 w 4008228"/>
                <a:gd name="connsiteY119" fmla="*/ 3828481 h 5548701"/>
                <a:gd name="connsiteX120" fmla="*/ 1909581 w 4008228"/>
                <a:gd name="connsiteY120" fmla="*/ 3831270 h 5548701"/>
                <a:gd name="connsiteX121" fmla="*/ 1906849 w 4008228"/>
                <a:gd name="connsiteY121" fmla="*/ 3821975 h 5548701"/>
                <a:gd name="connsiteX122" fmla="*/ 1894100 w 4008228"/>
                <a:gd name="connsiteY122" fmla="*/ 3826622 h 5548701"/>
                <a:gd name="connsiteX123" fmla="*/ 1890457 w 4008228"/>
                <a:gd name="connsiteY123" fmla="*/ 3846141 h 5548701"/>
                <a:gd name="connsiteX124" fmla="*/ 1878618 w 4008228"/>
                <a:gd name="connsiteY124" fmla="*/ 3858224 h 5548701"/>
                <a:gd name="connsiteX125" fmla="*/ 1885903 w 4008228"/>
                <a:gd name="connsiteY125" fmla="*/ 3884249 h 5548701"/>
                <a:gd name="connsiteX126" fmla="*/ 1875886 w 4008228"/>
                <a:gd name="connsiteY126" fmla="*/ 3924216 h 5548701"/>
                <a:gd name="connsiteX127" fmla="*/ 1895010 w 4008228"/>
                <a:gd name="connsiteY127" fmla="*/ 3936299 h 5548701"/>
                <a:gd name="connsiteX128" fmla="*/ 1912314 w 4008228"/>
                <a:gd name="connsiteY128" fmla="*/ 3958606 h 5548701"/>
                <a:gd name="connsiteX129" fmla="*/ 1907760 w 4008228"/>
                <a:gd name="connsiteY129" fmla="*/ 3967901 h 5548701"/>
                <a:gd name="connsiteX130" fmla="*/ 1909581 w 4008228"/>
                <a:gd name="connsiteY130" fmla="*/ 3979055 h 5548701"/>
                <a:gd name="connsiteX131" fmla="*/ 1884992 w 4008228"/>
                <a:gd name="connsiteY131" fmla="*/ 3993927 h 5548701"/>
                <a:gd name="connsiteX132" fmla="*/ 1879528 w 4008228"/>
                <a:gd name="connsiteY132" fmla="*/ 4009728 h 5548701"/>
                <a:gd name="connsiteX133" fmla="*/ 1809404 w 4008228"/>
                <a:gd name="connsiteY133" fmla="*/ 4037612 h 5548701"/>
                <a:gd name="connsiteX134" fmla="*/ 1823065 w 4008228"/>
                <a:gd name="connsiteY134" fmla="*/ 4052483 h 5548701"/>
                <a:gd name="connsiteX135" fmla="*/ 1815780 w 4008228"/>
                <a:gd name="connsiteY135" fmla="*/ 4067355 h 5548701"/>
                <a:gd name="connsiteX136" fmla="*/ 1833083 w 4008228"/>
                <a:gd name="connsiteY136" fmla="*/ 4098957 h 5548701"/>
                <a:gd name="connsiteX137" fmla="*/ 1851297 w 4008228"/>
                <a:gd name="connsiteY137" fmla="*/ 4098957 h 5548701"/>
                <a:gd name="connsiteX138" fmla="*/ 1872243 w 4008228"/>
                <a:gd name="connsiteY138" fmla="*/ 4117546 h 5548701"/>
                <a:gd name="connsiteX139" fmla="*/ 1884082 w 4008228"/>
                <a:gd name="connsiteY139" fmla="*/ 4126841 h 5548701"/>
                <a:gd name="connsiteX140" fmla="*/ 1895921 w 4008228"/>
                <a:gd name="connsiteY140" fmla="*/ 4175173 h 5548701"/>
                <a:gd name="connsiteX141" fmla="*/ 1881349 w 4008228"/>
                <a:gd name="connsiteY141" fmla="*/ 4193762 h 5548701"/>
                <a:gd name="connsiteX142" fmla="*/ 1896832 w 4008228"/>
                <a:gd name="connsiteY142" fmla="*/ 4199339 h 5548701"/>
                <a:gd name="connsiteX143" fmla="*/ 1902296 w 4008228"/>
                <a:gd name="connsiteY143" fmla="*/ 4209564 h 5548701"/>
                <a:gd name="connsiteX144" fmla="*/ 1948742 w 4008228"/>
                <a:gd name="connsiteY144" fmla="*/ 4229082 h 5548701"/>
                <a:gd name="connsiteX145" fmla="*/ 1986991 w 4008228"/>
                <a:gd name="connsiteY145" fmla="*/ 4230941 h 5548701"/>
                <a:gd name="connsiteX146" fmla="*/ 1997008 w 4008228"/>
                <a:gd name="connsiteY146" fmla="*/ 4243954 h 5548701"/>
                <a:gd name="connsiteX147" fmla="*/ 2015222 w 4008228"/>
                <a:gd name="connsiteY147" fmla="*/ 4250460 h 5548701"/>
                <a:gd name="connsiteX148" fmla="*/ 2017044 w 4008228"/>
                <a:gd name="connsiteY148" fmla="*/ 4276485 h 5548701"/>
                <a:gd name="connsiteX149" fmla="*/ 2069313 w 4008228"/>
                <a:gd name="connsiteY149" fmla="*/ 4257313 h 5548701"/>
                <a:gd name="connsiteX150" fmla="*/ 2062579 w 4008228"/>
                <a:gd name="connsiteY150" fmla="*/ 4282062 h 5548701"/>
                <a:gd name="connsiteX151" fmla="*/ 2075328 w 4008228"/>
                <a:gd name="connsiteY151" fmla="*/ 4304369 h 5548701"/>
                <a:gd name="connsiteX152" fmla="*/ 2056204 w 4008228"/>
                <a:gd name="connsiteY152" fmla="*/ 4313664 h 5548701"/>
                <a:gd name="connsiteX153" fmla="*/ 2068043 w 4008228"/>
                <a:gd name="connsiteY153" fmla="*/ 4321100 h 5548701"/>
                <a:gd name="connsiteX154" fmla="*/ 2078061 w 4008228"/>
                <a:gd name="connsiteY154" fmla="*/ 4341548 h 5548701"/>
                <a:gd name="connsiteX155" fmla="*/ 2064400 w 4008228"/>
                <a:gd name="connsiteY155" fmla="*/ 4361067 h 5548701"/>
                <a:gd name="connsiteX156" fmla="*/ 2056204 w 4008228"/>
                <a:gd name="connsiteY156" fmla="*/ 4380586 h 5548701"/>
                <a:gd name="connsiteX157" fmla="*/ 2033436 w 4008228"/>
                <a:gd name="connsiteY157" fmla="*/ 4400105 h 5548701"/>
                <a:gd name="connsiteX158" fmla="*/ 2037990 w 4008228"/>
                <a:gd name="connsiteY158" fmla="*/ 4411258 h 5548701"/>
                <a:gd name="connsiteX159" fmla="*/ 2053472 w 4008228"/>
                <a:gd name="connsiteY159" fmla="*/ 4401034 h 5548701"/>
                <a:gd name="connsiteX160" fmla="*/ 2052561 w 4008228"/>
                <a:gd name="connsiteY160" fmla="*/ 4432636 h 5548701"/>
                <a:gd name="connsiteX161" fmla="*/ 2033436 w 4008228"/>
                <a:gd name="connsiteY161" fmla="*/ 4438213 h 5548701"/>
                <a:gd name="connsiteX162" fmla="*/ 2042543 w 4008228"/>
                <a:gd name="connsiteY162" fmla="*/ 4480040 h 5548701"/>
                <a:gd name="connsiteX163" fmla="*/ 2017044 w 4008228"/>
                <a:gd name="connsiteY163" fmla="*/ 4512571 h 5548701"/>
                <a:gd name="connsiteX164" fmla="*/ 2007937 w 4008228"/>
                <a:gd name="connsiteY164" fmla="*/ 4507923 h 5548701"/>
                <a:gd name="connsiteX165" fmla="*/ 2001562 w 4008228"/>
                <a:gd name="connsiteY165" fmla="*/ 4520936 h 5548701"/>
                <a:gd name="connsiteX166" fmla="*/ 1984259 w 4008228"/>
                <a:gd name="connsiteY166" fmla="*/ 4509783 h 5548701"/>
                <a:gd name="connsiteX167" fmla="*/ 1950563 w 4008228"/>
                <a:gd name="connsiteY167" fmla="*/ 4519077 h 5548701"/>
                <a:gd name="connsiteX168" fmla="*/ 1963313 w 4008228"/>
                <a:gd name="connsiteY168" fmla="*/ 4536737 h 5548701"/>
                <a:gd name="connsiteX169" fmla="*/ 1934170 w 4008228"/>
                <a:gd name="connsiteY169" fmla="*/ 4572057 h 5548701"/>
                <a:gd name="connsiteX170" fmla="*/ 1926885 w 4008228"/>
                <a:gd name="connsiteY170" fmla="*/ 4600870 h 5548701"/>
                <a:gd name="connsiteX171" fmla="*/ 1898653 w 4008228"/>
                <a:gd name="connsiteY171" fmla="*/ 4582281 h 5548701"/>
                <a:gd name="connsiteX172" fmla="*/ 1865868 w 4008228"/>
                <a:gd name="connsiteY172" fmla="*/ 4631543 h 5548701"/>
                <a:gd name="connsiteX173" fmla="*/ 1869511 w 4008228"/>
                <a:gd name="connsiteY173" fmla="*/ 4645485 h 5548701"/>
                <a:gd name="connsiteX174" fmla="*/ 1869511 w 4008228"/>
                <a:gd name="connsiteY174" fmla="*/ 4657568 h 5548701"/>
                <a:gd name="connsiteX175" fmla="*/ 1884992 w 4008228"/>
                <a:gd name="connsiteY175" fmla="*/ 4678016 h 5548701"/>
                <a:gd name="connsiteX176" fmla="*/ 1876796 w 4008228"/>
                <a:gd name="connsiteY176" fmla="*/ 4700324 h 5548701"/>
                <a:gd name="connsiteX177" fmla="*/ 1880439 w 4008228"/>
                <a:gd name="connsiteY177" fmla="*/ 4714266 h 5548701"/>
                <a:gd name="connsiteX178" fmla="*/ 1874976 w 4008228"/>
                <a:gd name="connsiteY178" fmla="*/ 4726348 h 5548701"/>
                <a:gd name="connsiteX179" fmla="*/ 1886814 w 4008228"/>
                <a:gd name="connsiteY179" fmla="*/ 4729137 h 5548701"/>
                <a:gd name="connsiteX180" fmla="*/ 1911403 w 4008228"/>
                <a:gd name="connsiteY180" fmla="*/ 4765386 h 5548701"/>
                <a:gd name="connsiteX181" fmla="*/ 1944188 w 4008228"/>
                <a:gd name="connsiteY181" fmla="*/ 4783976 h 5548701"/>
                <a:gd name="connsiteX182" fmla="*/ 1942366 w 4008228"/>
                <a:gd name="connsiteY182" fmla="*/ 4806283 h 5548701"/>
                <a:gd name="connsiteX183" fmla="*/ 1965369 w 4008228"/>
                <a:gd name="connsiteY183" fmla="*/ 4849738 h 5548701"/>
                <a:gd name="connsiteX184" fmla="*/ 1997919 w 4008228"/>
                <a:gd name="connsiteY184" fmla="*/ 4851827 h 5548701"/>
                <a:gd name="connsiteX185" fmla="*/ 2058025 w 4008228"/>
                <a:gd name="connsiteY185" fmla="*/ 4830450 h 5548701"/>
                <a:gd name="connsiteX186" fmla="*/ 2153649 w 4008228"/>
                <a:gd name="connsiteY186" fmla="*/ 4863910 h 5548701"/>
                <a:gd name="connsiteX187" fmla="*/ 2186433 w 4008228"/>
                <a:gd name="connsiteY187" fmla="*/ 4963364 h 5548701"/>
                <a:gd name="connsiteX188" fmla="*/ 2386787 w 4008228"/>
                <a:gd name="connsiteY188" fmla="*/ 5174353 h 5548701"/>
                <a:gd name="connsiteX189" fmla="*/ 2560730 w 4008228"/>
                <a:gd name="connsiteY189" fmla="*/ 5239416 h 5548701"/>
                <a:gd name="connsiteX190" fmla="*/ 2702849 w 4008228"/>
                <a:gd name="connsiteY190" fmla="*/ 5188594 h 5548701"/>
                <a:gd name="connsiteX191" fmla="*/ 2821189 w 4008228"/>
                <a:gd name="connsiteY191" fmla="*/ 5291466 h 5548701"/>
                <a:gd name="connsiteX192" fmla="*/ 2958705 w 4008228"/>
                <a:gd name="connsiteY192" fmla="*/ 5242204 h 5548701"/>
                <a:gd name="connsiteX193" fmla="*/ 3220075 w 4008228"/>
                <a:gd name="connsiteY193" fmla="*/ 5432745 h 5548701"/>
                <a:gd name="connsiteX194" fmla="*/ 3442059 w 4008228"/>
                <a:gd name="connsiteY194" fmla="*/ 5548701 h 5548701"/>
                <a:gd name="connsiteX195" fmla="*/ 3593461 w 4008228"/>
                <a:gd name="connsiteY195" fmla="*/ 5386271 h 5548701"/>
                <a:gd name="connsiteX196" fmla="*/ 3788350 w 4008228"/>
                <a:gd name="connsiteY196" fmla="*/ 4829519 h 5548701"/>
                <a:gd name="connsiteX197" fmla="*/ 3955918 w 4008228"/>
                <a:gd name="connsiteY197" fmla="*/ 4653849 h 5548701"/>
                <a:gd name="connsiteX198" fmla="*/ 3909952 w 4008228"/>
                <a:gd name="connsiteY198" fmla="*/ 4539470 h 5548701"/>
                <a:gd name="connsiteX199" fmla="*/ 3976115 w 4008228"/>
                <a:gd name="connsiteY199" fmla="*/ 4444080 h 5548701"/>
                <a:gd name="connsiteX200" fmla="*/ 4008228 w 4008228"/>
                <a:gd name="connsiteY200" fmla="*/ 4263863 h 5548701"/>
                <a:gd name="connsiteX201" fmla="*/ 3933342 w 4008228"/>
                <a:gd name="connsiteY201" fmla="*/ 4238265 h 5548701"/>
                <a:gd name="connsiteX202" fmla="*/ 3900365 w 4008228"/>
                <a:gd name="connsiteY202" fmla="*/ 3830764 h 5548701"/>
                <a:gd name="connsiteX203" fmla="*/ 3800772 w 4008228"/>
                <a:gd name="connsiteY203" fmla="*/ 3560835 h 5548701"/>
                <a:gd name="connsiteX204" fmla="*/ 4006136 w 4008228"/>
                <a:gd name="connsiteY204" fmla="*/ 3367104 h 5548701"/>
                <a:gd name="connsiteX205" fmla="*/ 3798042 w 4008228"/>
                <a:gd name="connsiteY205" fmla="*/ 2977734 h 5548701"/>
                <a:gd name="connsiteX206" fmla="*/ 3809602 w 4008228"/>
                <a:gd name="connsiteY206" fmla="*/ 2824346 h 5548701"/>
                <a:gd name="connsiteX207" fmla="*/ 3740238 w 4008228"/>
                <a:gd name="connsiteY207" fmla="*/ 2693245 h 5548701"/>
                <a:gd name="connsiteX208" fmla="*/ 3603140 w 4008228"/>
                <a:gd name="connsiteY208" fmla="*/ 2564198 h 5548701"/>
                <a:gd name="connsiteX209" fmla="*/ 2853575 w 4008228"/>
                <a:gd name="connsiteY209" fmla="*/ 2676506 h 5548701"/>
                <a:gd name="connsiteX210" fmla="*/ 2572221 w 4008228"/>
                <a:gd name="connsiteY210" fmla="*/ 2475539 h 5548701"/>
                <a:gd name="connsiteX211" fmla="*/ 2793285 w 4008228"/>
                <a:gd name="connsiteY211" fmla="*/ 2274572 h 5548701"/>
                <a:gd name="connsiteX212" fmla="*/ 2873671 w 4008228"/>
                <a:gd name="connsiteY212" fmla="*/ 2013314 h 5548701"/>
                <a:gd name="connsiteX213" fmla="*/ 3144977 w 4008228"/>
                <a:gd name="connsiteY213" fmla="*/ 1782202 h 5548701"/>
                <a:gd name="connsiteX214" fmla="*/ 2984203 w 4008228"/>
                <a:gd name="connsiteY214" fmla="*/ 1330027 h 5548701"/>
                <a:gd name="connsiteX215" fmla="*/ 3165074 w 4008228"/>
                <a:gd name="connsiteY215" fmla="*/ 1108963 h 5548701"/>
                <a:gd name="connsiteX216" fmla="*/ 3438708 w 4008228"/>
                <a:gd name="connsiteY216" fmla="*/ 708324 h 5548701"/>
                <a:gd name="connsiteX217" fmla="*/ 3377270 w 4008228"/>
                <a:gd name="connsiteY217" fmla="*/ 563993 h 5548701"/>
                <a:gd name="connsiteX218" fmla="*/ 3316598 w 4008228"/>
                <a:gd name="connsiteY218" fmla="*/ 440404 h 5548701"/>
                <a:gd name="connsiteX219" fmla="*/ 3332784 w 4008228"/>
                <a:gd name="connsiteY219" fmla="*/ 263417 h 5548701"/>
                <a:gd name="connsiteX220" fmla="*/ 3106192 w 4008228"/>
                <a:gd name="connsiteY220" fmla="*/ 128907 h 5548701"/>
                <a:gd name="connsiteX221" fmla="*/ 3124462 w 4008228"/>
                <a:gd name="connsiteY221" fmla="*/ 12400 h 5548701"/>
                <a:gd name="connsiteX222" fmla="*/ 3020642 w 4008228"/>
                <a:gd name="connsiteY222" fmla="*/ 1477 h 5548701"/>
                <a:gd name="connsiteX223" fmla="*/ 2958526 w 4008228"/>
                <a:gd name="connsiteY223" fmla="*/ 38129 h 5548701"/>
                <a:gd name="connsiteX224" fmla="*/ 2965150 w 4008228"/>
                <a:gd name="connsiteY224" fmla="*/ 223300 h 5548701"/>
                <a:gd name="connsiteX225" fmla="*/ 2780177 w 4008228"/>
                <a:gd name="connsiteY225" fmla="*/ 305894 h 5548701"/>
                <a:gd name="connsiteX226" fmla="*/ 2762617 w 4008228"/>
                <a:gd name="connsiteY226" fmla="*/ 448814 h 5548701"/>
                <a:gd name="connsiteX0" fmla="*/ 2762617 w 4008228"/>
                <a:gd name="connsiteY0" fmla="*/ 448814 h 5548701"/>
                <a:gd name="connsiteX1" fmla="*/ 2424105 w 4008228"/>
                <a:gd name="connsiteY1" fmla="*/ 558395 h 5548701"/>
                <a:gd name="connsiteX2" fmla="*/ 2293527 w 4008228"/>
                <a:gd name="connsiteY2" fmla="*/ 545493 h 5548701"/>
                <a:gd name="connsiteX3" fmla="*/ 2241444 w 4008228"/>
                <a:gd name="connsiteY3" fmla="*/ 716503 h 5548701"/>
                <a:gd name="connsiteX4" fmla="*/ 2040286 w 4008228"/>
                <a:gd name="connsiteY4" fmla="*/ 792017 h 5548701"/>
                <a:gd name="connsiteX5" fmla="*/ 1996355 w 4008228"/>
                <a:gd name="connsiteY5" fmla="*/ 709423 h 5548701"/>
                <a:gd name="connsiteX6" fmla="*/ 1883059 w 4008228"/>
                <a:gd name="connsiteY6" fmla="*/ 810896 h 5548701"/>
                <a:gd name="connsiteX7" fmla="*/ 1700399 w 4008228"/>
                <a:gd name="connsiteY7" fmla="*/ 820335 h 5548701"/>
                <a:gd name="connsiteX8" fmla="*/ 1591727 w 4008228"/>
                <a:gd name="connsiteY8" fmla="*/ 910008 h 5548701"/>
                <a:gd name="connsiteX9" fmla="*/ 1478186 w 4008228"/>
                <a:gd name="connsiteY9" fmla="*/ 938674 h 5548701"/>
                <a:gd name="connsiteX10" fmla="*/ 1392881 w 4008228"/>
                <a:gd name="connsiteY10" fmla="*/ 1179028 h 5548701"/>
                <a:gd name="connsiteX11" fmla="*/ 1249527 w 4008228"/>
                <a:gd name="connsiteY11" fmla="*/ 1112953 h 5548701"/>
                <a:gd name="connsiteX12" fmla="*/ 1184787 w 4008228"/>
                <a:gd name="connsiteY12" fmla="*/ 1226224 h 5548701"/>
                <a:gd name="connsiteX13" fmla="*/ 1214845 w 4008228"/>
                <a:gd name="connsiteY13" fmla="*/ 1445687 h 5548701"/>
                <a:gd name="connsiteX14" fmla="*/ 1062243 w 4008228"/>
                <a:gd name="connsiteY14" fmla="*/ 1497603 h 5548701"/>
                <a:gd name="connsiteX15" fmla="*/ 1018312 w 4008228"/>
                <a:gd name="connsiteY15" fmla="*/ 1415010 h 5548701"/>
                <a:gd name="connsiteX16" fmla="*/ 932762 w 4008228"/>
                <a:gd name="connsiteY16" fmla="*/ 1436248 h 5548701"/>
                <a:gd name="connsiteX17" fmla="*/ 902682 w 4008228"/>
                <a:gd name="connsiteY17" fmla="*/ 1355452 h 5548701"/>
                <a:gd name="connsiteX18" fmla="*/ 646054 w 4008228"/>
                <a:gd name="connsiteY18" fmla="*/ 1443327 h 5548701"/>
                <a:gd name="connsiteX19" fmla="*/ 553567 w 4008228"/>
                <a:gd name="connsiteY19" fmla="*/ 1318257 h 5548701"/>
                <a:gd name="connsiteX20" fmla="*/ 528134 w 4008228"/>
                <a:gd name="connsiteY20" fmla="*/ 1490524 h 5548701"/>
                <a:gd name="connsiteX21" fmla="*/ 384780 w 4008228"/>
                <a:gd name="connsiteY21" fmla="*/ 1490524 h 5548701"/>
                <a:gd name="connsiteX22" fmla="*/ 289981 w 4008228"/>
                <a:gd name="connsiteY22" fmla="*/ 1625034 h 5548701"/>
                <a:gd name="connsiteX23" fmla="*/ 132783 w 4008228"/>
                <a:gd name="connsiteY23" fmla="*/ 1704252 h 5548701"/>
                <a:gd name="connsiteX24" fmla="*/ 137379 w 4008228"/>
                <a:gd name="connsiteY24" fmla="*/ 1825618 h 5548701"/>
                <a:gd name="connsiteX25" fmla="*/ 33332 w 4008228"/>
                <a:gd name="connsiteY25" fmla="*/ 1927091 h 5548701"/>
                <a:gd name="connsiteX26" fmla="*/ 6257 w 4008228"/>
                <a:gd name="connsiteY26" fmla="*/ 2273583 h 5548701"/>
                <a:gd name="connsiteX27" fmla="*/ 63390 w 4008228"/>
                <a:gd name="connsiteY27" fmla="*/ 2443891 h 5548701"/>
                <a:gd name="connsiteX28" fmla="*/ 125819 w 4008228"/>
                <a:gd name="connsiteY28" fmla="*/ 2469849 h 5548701"/>
                <a:gd name="connsiteX29" fmla="*/ 169750 w 4008228"/>
                <a:gd name="connsiteY29" fmla="*/ 2613798 h 5548701"/>
                <a:gd name="connsiteX30" fmla="*/ 358836 w 4008228"/>
                <a:gd name="connsiteY30" fmla="*/ 2804548 h 5548701"/>
                <a:gd name="connsiteX31" fmla="*/ 521198 w 4008228"/>
                <a:gd name="connsiteY31" fmla="*/ 2892257 h 5548701"/>
                <a:gd name="connsiteX32" fmla="*/ 598137 w 4008228"/>
                <a:gd name="connsiteY32" fmla="*/ 3135838 h 5548701"/>
                <a:gd name="connsiteX33" fmla="*/ 424087 w 4008228"/>
                <a:gd name="connsiteY33" fmla="*/ 3331184 h 5548701"/>
                <a:gd name="connsiteX34" fmla="*/ 292409 w 4008228"/>
                <a:gd name="connsiteY34" fmla="*/ 3556346 h 5548701"/>
                <a:gd name="connsiteX35" fmla="*/ 293251 w 4008228"/>
                <a:gd name="connsiteY35" fmla="*/ 3670361 h 5548701"/>
                <a:gd name="connsiteX36" fmla="*/ 335069 w 4008228"/>
                <a:gd name="connsiteY36" fmla="*/ 3679847 h 5548701"/>
                <a:gd name="connsiteX37" fmla="*/ 355879 w 4008228"/>
                <a:gd name="connsiteY37" fmla="*/ 3689581 h 5548701"/>
                <a:gd name="connsiteX38" fmla="*/ 379289 w 4008228"/>
                <a:gd name="connsiteY38" fmla="*/ 3682502 h 5548701"/>
                <a:gd name="connsiteX39" fmla="*/ 414839 w 4008228"/>
                <a:gd name="connsiteY39" fmla="*/ 3702855 h 5548701"/>
                <a:gd name="connsiteX40" fmla="*/ 446920 w 4008228"/>
                <a:gd name="connsiteY40" fmla="*/ 3695776 h 5548701"/>
                <a:gd name="connsiteX41" fmla="*/ 493741 w 4008228"/>
                <a:gd name="connsiteY41" fmla="*/ 3732943 h 5548701"/>
                <a:gd name="connsiteX42" fmla="*/ 522354 w 4008228"/>
                <a:gd name="connsiteY42" fmla="*/ 3724094 h 5548701"/>
                <a:gd name="connsiteX43" fmla="*/ 532759 w 4008228"/>
                <a:gd name="connsiteY43" fmla="*/ 3741792 h 5548701"/>
                <a:gd name="connsiteX44" fmla="*/ 569175 w 4008228"/>
                <a:gd name="connsiteY44" fmla="*/ 3717014 h 5548701"/>
                <a:gd name="connsiteX45" fmla="*/ 592586 w 4008228"/>
                <a:gd name="connsiteY45" fmla="*/ 3720554 h 5548701"/>
                <a:gd name="connsiteX46" fmla="*/ 610247 w 4008228"/>
                <a:gd name="connsiteY46" fmla="*/ 3714362 h 5548701"/>
                <a:gd name="connsiteX47" fmla="*/ 638542 w 4008228"/>
                <a:gd name="connsiteY47" fmla="*/ 3764424 h 5548701"/>
                <a:gd name="connsiteX48" fmla="*/ 654147 w 4008228"/>
                <a:gd name="connsiteY48" fmla="*/ 3775420 h 5548701"/>
                <a:gd name="connsiteX49" fmla="*/ 687095 w 4008228"/>
                <a:gd name="connsiteY49" fmla="*/ 3777190 h 5548701"/>
                <a:gd name="connsiteX50" fmla="*/ 692298 w 4008228"/>
                <a:gd name="connsiteY50" fmla="*/ 3751527 h 5548701"/>
                <a:gd name="connsiteX51" fmla="*/ 707038 w 4008228"/>
                <a:gd name="connsiteY51" fmla="*/ 3744447 h 5548701"/>
                <a:gd name="connsiteX52" fmla="*/ 706171 w 4008228"/>
                <a:gd name="connsiteY52" fmla="*/ 3728519 h 5548701"/>
                <a:gd name="connsiteX53" fmla="*/ 734784 w 4008228"/>
                <a:gd name="connsiteY53" fmla="*/ 3712590 h 5548701"/>
                <a:gd name="connsiteX54" fmla="*/ 751258 w 4008228"/>
                <a:gd name="connsiteY54" fmla="*/ 3718784 h 5548701"/>
                <a:gd name="connsiteX55" fmla="*/ 767732 w 4008228"/>
                <a:gd name="connsiteY55" fmla="*/ 3688697 h 5548701"/>
                <a:gd name="connsiteX56" fmla="*/ 818889 w 4008228"/>
                <a:gd name="connsiteY56" fmla="*/ 3698431 h 5548701"/>
                <a:gd name="connsiteX57" fmla="*/ 834496 w 4008228"/>
                <a:gd name="connsiteY57" fmla="*/ 3730288 h 5548701"/>
                <a:gd name="connsiteX58" fmla="*/ 868311 w 4008228"/>
                <a:gd name="connsiteY58" fmla="*/ 3683387 h 5548701"/>
                <a:gd name="connsiteX59" fmla="*/ 908196 w 4008228"/>
                <a:gd name="connsiteY59" fmla="*/ 3669228 h 5548701"/>
                <a:gd name="connsiteX60" fmla="*/ 934208 w 4008228"/>
                <a:gd name="connsiteY60" fmla="*/ 3674538 h 5548701"/>
                <a:gd name="connsiteX61" fmla="*/ 968890 w 4008228"/>
                <a:gd name="connsiteY61" fmla="*/ 3647105 h 5548701"/>
                <a:gd name="connsiteX62" fmla="*/ 994035 w 4008228"/>
                <a:gd name="connsiteY62" fmla="*/ 3640910 h 5548701"/>
                <a:gd name="connsiteX63" fmla="*/ 1026983 w 4008228"/>
                <a:gd name="connsiteY63" fmla="*/ 3599318 h 5548701"/>
                <a:gd name="connsiteX64" fmla="*/ 1054920 w 4008228"/>
                <a:gd name="connsiteY64" fmla="*/ 3580857 h 5548701"/>
                <a:gd name="connsiteX65" fmla="*/ 1068602 w 4008228"/>
                <a:gd name="connsiteY65" fmla="*/ 3593124 h 5548701"/>
                <a:gd name="connsiteX66" fmla="*/ 1093747 w 4008228"/>
                <a:gd name="connsiteY66" fmla="*/ 3608168 h 5548701"/>
                <a:gd name="connsiteX67" fmla="*/ 1105885 w 4008228"/>
                <a:gd name="connsiteY67" fmla="*/ 3580735 h 5548701"/>
                <a:gd name="connsiteX68" fmla="*/ 1116290 w 4008228"/>
                <a:gd name="connsiteY68" fmla="*/ 3585159 h 5548701"/>
                <a:gd name="connsiteX69" fmla="*/ 1138834 w 4008228"/>
                <a:gd name="connsiteY69" fmla="*/ 3550647 h 5548701"/>
                <a:gd name="connsiteX70" fmla="*/ 1159643 w 4008228"/>
                <a:gd name="connsiteY70" fmla="*/ 3545337 h 5548701"/>
                <a:gd name="connsiteX71" fmla="*/ 1169181 w 4008228"/>
                <a:gd name="connsiteY71" fmla="*/ 3554187 h 5548701"/>
                <a:gd name="connsiteX72" fmla="*/ 1177851 w 4008228"/>
                <a:gd name="connsiteY72" fmla="*/ 3545337 h 5548701"/>
                <a:gd name="connsiteX73" fmla="*/ 1187389 w 4008228"/>
                <a:gd name="connsiteY73" fmla="*/ 3543568 h 5548701"/>
                <a:gd name="connsiteX74" fmla="*/ 1189990 w 4008228"/>
                <a:gd name="connsiteY74" fmla="*/ 3533833 h 5548701"/>
                <a:gd name="connsiteX75" fmla="*/ 1204730 w 4008228"/>
                <a:gd name="connsiteY75" fmla="*/ 3527639 h 5548701"/>
                <a:gd name="connsiteX76" fmla="*/ 1251551 w 4008228"/>
                <a:gd name="connsiteY76" fmla="*/ 3524099 h 5548701"/>
                <a:gd name="connsiteX77" fmla="*/ 1263690 w 4008228"/>
                <a:gd name="connsiteY77" fmla="*/ 3532948 h 5548701"/>
                <a:gd name="connsiteX78" fmla="*/ 1274095 w 4008228"/>
                <a:gd name="connsiteY78" fmla="*/ 3522329 h 5548701"/>
                <a:gd name="connsiteX79" fmla="*/ 1278430 w 4008228"/>
                <a:gd name="connsiteY79" fmla="*/ 3501976 h 5548701"/>
                <a:gd name="connsiteX80" fmla="*/ 1273228 w 4008228"/>
                <a:gd name="connsiteY80" fmla="*/ 3489587 h 5548701"/>
                <a:gd name="connsiteX81" fmla="*/ 1289702 w 4008228"/>
                <a:gd name="connsiteY81" fmla="*/ 3474543 h 5548701"/>
                <a:gd name="connsiteX82" fmla="*/ 1300974 w 4008228"/>
                <a:gd name="connsiteY82" fmla="*/ 3476313 h 5548701"/>
                <a:gd name="connsiteX83" fmla="*/ 1300974 w 4008228"/>
                <a:gd name="connsiteY83" fmla="*/ 3499321 h 5548701"/>
                <a:gd name="connsiteX84" fmla="*/ 1315714 w 4008228"/>
                <a:gd name="connsiteY84" fmla="*/ 3489587 h 5548701"/>
                <a:gd name="connsiteX85" fmla="*/ 1327853 w 4008228"/>
                <a:gd name="connsiteY85" fmla="*/ 3486932 h 5548701"/>
                <a:gd name="connsiteX86" fmla="*/ 1350396 w 4008228"/>
                <a:gd name="connsiteY86" fmla="*/ 3479852 h 5548701"/>
                <a:gd name="connsiteX87" fmla="*/ 1374674 w 4008228"/>
                <a:gd name="connsiteY87" fmla="*/ 3482507 h 5548701"/>
                <a:gd name="connsiteX88" fmla="*/ 1368604 w 4008228"/>
                <a:gd name="connsiteY88" fmla="*/ 3494011 h 5548701"/>
                <a:gd name="connsiteX89" fmla="*/ 1369472 w 4008228"/>
                <a:gd name="connsiteY89" fmla="*/ 3517020 h 5548701"/>
                <a:gd name="connsiteX90" fmla="*/ 1392882 w 4008228"/>
                <a:gd name="connsiteY90" fmla="*/ 3492241 h 5548701"/>
                <a:gd name="connsiteX91" fmla="*/ 1416293 w 4008228"/>
                <a:gd name="connsiteY91" fmla="*/ 3491357 h 5548701"/>
                <a:gd name="connsiteX92" fmla="*/ 1442779 w 4008228"/>
                <a:gd name="connsiteY92" fmla="*/ 3466701 h 5548701"/>
                <a:gd name="connsiteX93" fmla="*/ 1499530 w 4008228"/>
                <a:gd name="connsiteY93" fmla="*/ 3501976 h 5548701"/>
                <a:gd name="connsiteX94" fmla="*/ 1544618 w 4008228"/>
                <a:gd name="connsiteY94" fmla="*/ 3581620 h 5548701"/>
                <a:gd name="connsiteX95" fmla="*/ 1551554 w 4008228"/>
                <a:gd name="connsiteY95" fmla="*/ 3574540 h 5548701"/>
                <a:gd name="connsiteX96" fmla="*/ 1567161 w 4008228"/>
                <a:gd name="connsiteY96" fmla="*/ 3575426 h 5548701"/>
                <a:gd name="connsiteX97" fmla="*/ 1578433 w 4008228"/>
                <a:gd name="connsiteY97" fmla="*/ 3586929 h 5548701"/>
                <a:gd name="connsiteX98" fmla="*/ 1613115 w 4008228"/>
                <a:gd name="connsiteY98" fmla="*/ 3594009 h 5548701"/>
                <a:gd name="connsiteX99" fmla="*/ 1653867 w 4008228"/>
                <a:gd name="connsiteY99" fmla="*/ 3578080 h 5548701"/>
                <a:gd name="connsiteX100" fmla="*/ 1694619 w 4008228"/>
                <a:gd name="connsiteY100" fmla="*/ 3586929 h 5548701"/>
                <a:gd name="connsiteX101" fmla="*/ 1693752 w 4008228"/>
                <a:gd name="connsiteY101" fmla="*/ 3627636 h 5548701"/>
                <a:gd name="connsiteX102" fmla="*/ 1721498 w 4008228"/>
                <a:gd name="connsiteY102" fmla="*/ 3656839 h 5548701"/>
                <a:gd name="connsiteX103" fmla="*/ 1761383 w 4008228"/>
                <a:gd name="connsiteY103" fmla="*/ 3656839 h 5548701"/>
                <a:gd name="connsiteX104" fmla="*/ 1760429 w 4008228"/>
                <a:gd name="connsiteY104" fmla="*/ 3685379 h 5548701"/>
                <a:gd name="connsiteX105" fmla="*/ 1778441 w 4008228"/>
                <a:gd name="connsiteY105" fmla="*/ 3689061 h 5548701"/>
                <a:gd name="connsiteX106" fmla="*/ 1800298 w 4008228"/>
                <a:gd name="connsiteY106" fmla="*/ 3684413 h 5548701"/>
                <a:gd name="connsiteX107" fmla="*/ 1813047 w 4008228"/>
                <a:gd name="connsiteY107" fmla="*/ 3669542 h 5548701"/>
                <a:gd name="connsiteX108" fmla="*/ 1833083 w 4008228"/>
                <a:gd name="connsiteY108" fmla="*/ 3667683 h 5548701"/>
                <a:gd name="connsiteX109" fmla="*/ 1855684 w 4008228"/>
                <a:gd name="connsiteY109" fmla="*/ 3637806 h 5548701"/>
                <a:gd name="connsiteX110" fmla="*/ 1862226 w 4008228"/>
                <a:gd name="connsiteY110" fmla="*/ 3644447 h 5548701"/>
                <a:gd name="connsiteX111" fmla="*/ 1853117 w 4008228"/>
                <a:gd name="connsiteY111" fmla="*/ 3669542 h 5548701"/>
                <a:gd name="connsiteX112" fmla="*/ 1870421 w 4008228"/>
                <a:gd name="connsiteY112" fmla="*/ 3712298 h 5548701"/>
                <a:gd name="connsiteX113" fmla="*/ 1874064 w 4008228"/>
                <a:gd name="connsiteY113" fmla="*/ 3742970 h 5548701"/>
                <a:gd name="connsiteX114" fmla="*/ 1873154 w 4008228"/>
                <a:gd name="connsiteY114" fmla="*/ 3769925 h 5548701"/>
                <a:gd name="connsiteX115" fmla="*/ 1893189 w 4008228"/>
                <a:gd name="connsiteY115" fmla="*/ 3781078 h 5548701"/>
                <a:gd name="connsiteX116" fmla="*/ 1911403 w 4008228"/>
                <a:gd name="connsiteY116" fmla="*/ 3782937 h 5548701"/>
                <a:gd name="connsiteX117" fmla="*/ 1913224 w 4008228"/>
                <a:gd name="connsiteY117" fmla="*/ 3799668 h 5548701"/>
                <a:gd name="connsiteX118" fmla="*/ 1923242 w 4008228"/>
                <a:gd name="connsiteY118" fmla="*/ 3816398 h 5548701"/>
                <a:gd name="connsiteX119" fmla="*/ 1921420 w 4008228"/>
                <a:gd name="connsiteY119" fmla="*/ 3828481 h 5548701"/>
                <a:gd name="connsiteX120" fmla="*/ 1909581 w 4008228"/>
                <a:gd name="connsiteY120" fmla="*/ 3831270 h 5548701"/>
                <a:gd name="connsiteX121" fmla="*/ 1906849 w 4008228"/>
                <a:gd name="connsiteY121" fmla="*/ 3821975 h 5548701"/>
                <a:gd name="connsiteX122" fmla="*/ 1894100 w 4008228"/>
                <a:gd name="connsiteY122" fmla="*/ 3826622 h 5548701"/>
                <a:gd name="connsiteX123" fmla="*/ 1890457 w 4008228"/>
                <a:gd name="connsiteY123" fmla="*/ 3846141 h 5548701"/>
                <a:gd name="connsiteX124" fmla="*/ 1878618 w 4008228"/>
                <a:gd name="connsiteY124" fmla="*/ 3858224 h 5548701"/>
                <a:gd name="connsiteX125" fmla="*/ 1885903 w 4008228"/>
                <a:gd name="connsiteY125" fmla="*/ 3884249 h 5548701"/>
                <a:gd name="connsiteX126" fmla="*/ 1875886 w 4008228"/>
                <a:gd name="connsiteY126" fmla="*/ 3924216 h 5548701"/>
                <a:gd name="connsiteX127" fmla="*/ 1895010 w 4008228"/>
                <a:gd name="connsiteY127" fmla="*/ 3936299 h 5548701"/>
                <a:gd name="connsiteX128" fmla="*/ 1912314 w 4008228"/>
                <a:gd name="connsiteY128" fmla="*/ 3958606 h 5548701"/>
                <a:gd name="connsiteX129" fmla="*/ 1907760 w 4008228"/>
                <a:gd name="connsiteY129" fmla="*/ 3967901 h 5548701"/>
                <a:gd name="connsiteX130" fmla="*/ 1909581 w 4008228"/>
                <a:gd name="connsiteY130" fmla="*/ 3979055 h 5548701"/>
                <a:gd name="connsiteX131" fmla="*/ 1884992 w 4008228"/>
                <a:gd name="connsiteY131" fmla="*/ 3993927 h 5548701"/>
                <a:gd name="connsiteX132" fmla="*/ 1879528 w 4008228"/>
                <a:gd name="connsiteY132" fmla="*/ 4009728 h 5548701"/>
                <a:gd name="connsiteX133" fmla="*/ 1809404 w 4008228"/>
                <a:gd name="connsiteY133" fmla="*/ 4037612 h 5548701"/>
                <a:gd name="connsiteX134" fmla="*/ 1823065 w 4008228"/>
                <a:gd name="connsiteY134" fmla="*/ 4052483 h 5548701"/>
                <a:gd name="connsiteX135" fmla="*/ 1815780 w 4008228"/>
                <a:gd name="connsiteY135" fmla="*/ 4067355 h 5548701"/>
                <a:gd name="connsiteX136" fmla="*/ 1833083 w 4008228"/>
                <a:gd name="connsiteY136" fmla="*/ 4098957 h 5548701"/>
                <a:gd name="connsiteX137" fmla="*/ 1851297 w 4008228"/>
                <a:gd name="connsiteY137" fmla="*/ 4098957 h 5548701"/>
                <a:gd name="connsiteX138" fmla="*/ 1872243 w 4008228"/>
                <a:gd name="connsiteY138" fmla="*/ 4117546 h 5548701"/>
                <a:gd name="connsiteX139" fmla="*/ 1884082 w 4008228"/>
                <a:gd name="connsiteY139" fmla="*/ 4126841 h 5548701"/>
                <a:gd name="connsiteX140" fmla="*/ 1895921 w 4008228"/>
                <a:gd name="connsiteY140" fmla="*/ 4175173 h 5548701"/>
                <a:gd name="connsiteX141" fmla="*/ 1881349 w 4008228"/>
                <a:gd name="connsiteY141" fmla="*/ 4193762 h 5548701"/>
                <a:gd name="connsiteX142" fmla="*/ 1896832 w 4008228"/>
                <a:gd name="connsiteY142" fmla="*/ 4199339 h 5548701"/>
                <a:gd name="connsiteX143" fmla="*/ 1902296 w 4008228"/>
                <a:gd name="connsiteY143" fmla="*/ 4209564 h 5548701"/>
                <a:gd name="connsiteX144" fmla="*/ 1948742 w 4008228"/>
                <a:gd name="connsiteY144" fmla="*/ 4229082 h 5548701"/>
                <a:gd name="connsiteX145" fmla="*/ 1986991 w 4008228"/>
                <a:gd name="connsiteY145" fmla="*/ 4230941 h 5548701"/>
                <a:gd name="connsiteX146" fmla="*/ 1997008 w 4008228"/>
                <a:gd name="connsiteY146" fmla="*/ 4243954 h 5548701"/>
                <a:gd name="connsiteX147" fmla="*/ 2015222 w 4008228"/>
                <a:gd name="connsiteY147" fmla="*/ 4250460 h 5548701"/>
                <a:gd name="connsiteX148" fmla="*/ 2017044 w 4008228"/>
                <a:gd name="connsiteY148" fmla="*/ 4276485 h 5548701"/>
                <a:gd name="connsiteX149" fmla="*/ 2069313 w 4008228"/>
                <a:gd name="connsiteY149" fmla="*/ 4257313 h 5548701"/>
                <a:gd name="connsiteX150" fmla="*/ 2062579 w 4008228"/>
                <a:gd name="connsiteY150" fmla="*/ 4282062 h 5548701"/>
                <a:gd name="connsiteX151" fmla="*/ 2075328 w 4008228"/>
                <a:gd name="connsiteY151" fmla="*/ 4304369 h 5548701"/>
                <a:gd name="connsiteX152" fmla="*/ 2056204 w 4008228"/>
                <a:gd name="connsiteY152" fmla="*/ 4313664 h 5548701"/>
                <a:gd name="connsiteX153" fmla="*/ 2068043 w 4008228"/>
                <a:gd name="connsiteY153" fmla="*/ 4321100 h 5548701"/>
                <a:gd name="connsiteX154" fmla="*/ 2078061 w 4008228"/>
                <a:gd name="connsiteY154" fmla="*/ 4341548 h 5548701"/>
                <a:gd name="connsiteX155" fmla="*/ 2064400 w 4008228"/>
                <a:gd name="connsiteY155" fmla="*/ 4361067 h 5548701"/>
                <a:gd name="connsiteX156" fmla="*/ 2056204 w 4008228"/>
                <a:gd name="connsiteY156" fmla="*/ 4380586 h 5548701"/>
                <a:gd name="connsiteX157" fmla="*/ 2033436 w 4008228"/>
                <a:gd name="connsiteY157" fmla="*/ 4400105 h 5548701"/>
                <a:gd name="connsiteX158" fmla="*/ 2037990 w 4008228"/>
                <a:gd name="connsiteY158" fmla="*/ 4411258 h 5548701"/>
                <a:gd name="connsiteX159" fmla="*/ 2053472 w 4008228"/>
                <a:gd name="connsiteY159" fmla="*/ 4401034 h 5548701"/>
                <a:gd name="connsiteX160" fmla="*/ 2052561 w 4008228"/>
                <a:gd name="connsiteY160" fmla="*/ 4432636 h 5548701"/>
                <a:gd name="connsiteX161" fmla="*/ 2033436 w 4008228"/>
                <a:gd name="connsiteY161" fmla="*/ 4438213 h 5548701"/>
                <a:gd name="connsiteX162" fmla="*/ 2042543 w 4008228"/>
                <a:gd name="connsiteY162" fmla="*/ 4480040 h 5548701"/>
                <a:gd name="connsiteX163" fmla="*/ 2017044 w 4008228"/>
                <a:gd name="connsiteY163" fmla="*/ 4512571 h 5548701"/>
                <a:gd name="connsiteX164" fmla="*/ 2007937 w 4008228"/>
                <a:gd name="connsiteY164" fmla="*/ 4507923 h 5548701"/>
                <a:gd name="connsiteX165" fmla="*/ 2001562 w 4008228"/>
                <a:gd name="connsiteY165" fmla="*/ 4520936 h 5548701"/>
                <a:gd name="connsiteX166" fmla="*/ 1984259 w 4008228"/>
                <a:gd name="connsiteY166" fmla="*/ 4509783 h 5548701"/>
                <a:gd name="connsiteX167" fmla="*/ 1950563 w 4008228"/>
                <a:gd name="connsiteY167" fmla="*/ 4519077 h 5548701"/>
                <a:gd name="connsiteX168" fmla="*/ 1963313 w 4008228"/>
                <a:gd name="connsiteY168" fmla="*/ 4536737 h 5548701"/>
                <a:gd name="connsiteX169" fmla="*/ 1934170 w 4008228"/>
                <a:gd name="connsiteY169" fmla="*/ 4572057 h 5548701"/>
                <a:gd name="connsiteX170" fmla="*/ 1926885 w 4008228"/>
                <a:gd name="connsiteY170" fmla="*/ 4600870 h 5548701"/>
                <a:gd name="connsiteX171" fmla="*/ 1898653 w 4008228"/>
                <a:gd name="connsiteY171" fmla="*/ 4582281 h 5548701"/>
                <a:gd name="connsiteX172" fmla="*/ 1865868 w 4008228"/>
                <a:gd name="connsiteY172" fmla="*/ 4631543 h 5548701"/>
                <a:gd name="connsiteX173" fmla="*/ 1869511 w 4008228"/>
                <a:gd name="connsiteY173" fmla="*/ 4645485 h 5548701"/>
                <a:gd name="connsiteX174" fmla="*/ 1869511 w 4008228"/>
                <a:gd name="connsiteY174" fmla="*/ 4657568 h 5548701"/>
                <a:gd name="connsiteX175" fmla="*/ 1884992 w 4008228"/>
                <a:gd name="connsiteY175" fmla="*/ 4678016 h 5548701"/>
                <a:gd name="connsiteX176" fmla="*/ 1876796 w 4008228"/>
                <a:gd name="connsiteY176" fmla="*/ 4700324 h 5548701"/>
                <a:gd name="connsiteX177" fmla="*/ 1880439 w 4008228"/>
                <a:gd name="connsiteY177" fmla="*/ 4714266 h 5548701"/>
                <a:gd name="connsiteX178" fmla="*/ 1874976 w 4008228"/>
                <a:gd name="connsiteY178" fmla="*/ 4726348 h 5548701"/>
                <a:gd name="connsiteX179" fmla="*/ 1886814 w 4008228"/>
                <a:gd name="connsiteY179" fmla="*/ 4729137 h 5548701"/>
                <a:gd name="connsiteX180" fmla="*/ 1911403 w 4008228"/>
                <a:gd name="connsiteY180" fmla="*/ 4765386 h 5548701"/>
                <a:gd name="connsiteX181" fmla="*/ 1944188 w 4008228"/>
                <a:gd name="connsiteY181" fmla="*/ 4783976 h 5548701"/>
                <a:gd name="connsiteX182" fmla="*/ 1942366 w 4008228"/>
                <a:gd name="connsiteY182" fmla="*/ 4806283 h 5548701"/>
                <a:gd name="connsiteX183" fmla="*/ 1965369 w 4008228"/>
                <a:gd name="connsiteY183" fmla="*/ 4849738 h 5548701"/>
                <a:gd name="connsiteX184" fmla="*/ 1997919 w 4008228"/>
                <a:gd name="connsiteY184" fmla="*/ 4851827 h 5548701"/>
                <a:gd name="connsiteX185" fmla="*/ 2058025 w 4008228"/>
                <a:gd name="connsiteY185" fmla="*/ 4830450 h 5548701"/>
                <a:gd name="connsiteX186" fmla="*/ 2153649 w 4008228"/>
                <a:gd name="connsiteY186" fmla="*/ 4863910 h 5548701"/>
                <a:gd name="connsiteX187" fmla="*/ 2186433 w 4008228"/>
                <a:gd name="connsiteY187" fmla="*/ 4963364 h 5548701"/>
                <a:gd name="connsiteX188" fmla="*/ 2386787 w 4008228"/>
                <a:gd name="connsiteY188" fmla="*/ 5174353 h 5548701"/>
                <a:gd name="connsiteX189" fmla="*/ 2560730 w 4008228"/>
                <a:gd name="connsiteY189" fmla="*/ 5239416 h 5548701"/>
                <a:gd name="connsiteX190" fmla="*/ 2702849 w 4008228"/>
                <a:gd name="connsiteY190" fmla="*/ 5188594 h 5548701"/>
                <a:gd name="connsiteX191" fmla="*/ 2821189 w 4008228"/>
                <a:gd name="connsiteY191" fmla="*/ 5291466 h 5548701"/>
                <a:gd name="connsiteX192" fmla="*/ 2958705 w 4008228"/>
                <a:gd name="connsiteY192" fmla="*/ 5242204 h 5548701"/>
                <a:gd name="connsiteX193" fmla="*/ 3220075 w 4008228"/>
                <a:gd name="connsiteY193" fmla="*/ 5432745 h 5548701"/>
                <a:gd name="connsiteX194" fmla="*/ 3442059 w 4008228"/>
                <a:gd name="connsiteY194" fmla="*/ 5548701 h 5548701"/>
                <a:gd name="connsiteX195" fmla="*/ 3593461 w 4008228"/>
                <a:gd name="connsiteY195" fmla="*/ 5386271 h 5548701"/>
                <a:gd name="connsiteX196" fmla="*/ 3788350 w 4008228"/>
                <a:gd name="connsiteY196" fmla="*/ 4829519 h 5548701"/>
                <a:gd name="connsiteX197" fmla="*/ 3955918 w 4008228"/>
                <a:gd name="connsiteY197" fmla="*/ 4653849 h 5548701"/>
                <a:gd name="connsiteX198" fmla="*/ 3909952 w 4008228"/>
                <a:gd name="connsiteY198" fmla="*/ 4539470 h 5548701"/>
                <a:gd name="connsiteX199" fmla="*/ 3976115 w 4008228"/>
                <a:gd name="connsiteY199" fmla="*/ 4444080 h 5548701"/>
                <a:gd name="connsiteX200" fmla="*/ 4008228 w 4008228"/>
                <a:gd name="connsiteY200" fmla="*/ 4263863 h 5548701"/>
                <a:gd name="connsiteX201" fmla="*/ 3933342 w 4008228"/>
                <a:gd name="connsiteY201" fmla="*/ 4238265 h 5548701"/>
                <a:gd name="connsiteX202" fmla="*/ 3900365 w 4008228"/>
                <a:gd name="connsiteY202" fmla="*/ 3830764 h 5548701"/>
                <a:gd name="connsiteX203" fmla="*/ 3800772 w 4008228"/>
                <a:gd name="connsiteY203" fmla="*/ 3560835 h 5548701"/>
                <a:gd name="connsiteX204" fmla="*/ 4006136 w 4008228"/>
                <a:gd name="connsiteY204" fmla="*/ 3367104 h 5548701"/>
                <a:gd name="connsiteX205" fmla="*/ 3798042 w 4008228"/>
                <a:gd name="connsiteY205" fmla="*/ 2977734 h 5548701"/>
                <a:gd name="connsiteX206" fmla="*/ 3809602 w 4008228"/>
                <a:gd name="connsiteY206" fmla="*/ 2824346 h 5548701"/>
                <a:gd name="connsiteX207" fmla="*/ 3740238 w 4008228"/>
                <a:gd name="connsiteY207" fmla="*/ 2693245 h 5548701"/>
                <a:gd name="connsiteX208" fmla="*/ 3603140 w 4008228"/>
                <a:gd name="connsiteY208" fmla="*/ 2564198 h 5548701"/>
                <a:gd name="connsiteX209" fmla="*/ 2853575 w 4008228"/>
                <a:gd name="connsiteY209" fmla="*/ 2676506 h 5548701"/>
                <a:gd name="connsiteX210" fmla="*/ 2572221 w 4008228"/>
                <a:gd name="connsiteY210" fmla="*/ 2475539 h 5548701"/>
                <a:gd name="connsiteX211" fmla="*/ 2793285 w 4008228"/>
                <a:gd name="connsiteY211" fmla="*/ 2274572 h 5548701"/>
                <a:gd name="connsiteX212" fmla="*/ 2873671 w 4008228"/>
                <a:gd name="connsiteY212" fmla="*/ 2013314 h 5548701"/>
                <a:gd name="connsiteX213" fmla="*/ 3144977 w 4008228"/>
                <a:gd name="connsiteY213" fmla="*/ 1782202 h 5548701"/>
                <a:gd name="connsiteX214" fmla="*/ 2984203 w 4008228"/>
                <a:gd name="connsiteY214" fmla="*/ 1330027 h 5548701"/>
                <a:gd name="connsiteX215" fmla="*/ 3165074 w 4008228"/>
                <a:gd name="connsiteY215" fmla="*/ 1108963 h 5548701"/>
                <a:gd name="connsiteX216" fmla="*/ 3438708 w 4008228"/>
                <a:gd name="connsiteY216" fmla="*/ 708324 h 5548701"/>
                <a:gd name="connsiteX217" fmla="*/ 3377270 w 4008228"/>
                <a:gd name="connsiteY217" fmla="*/ 563993 h 5548701"/>
                <a:gd name="connsiteX218" fmla="*/ 3316598 w 4008228"/>
                <a:gd name="connsiteY218" fmla="*/ 440404 h 5548701"/>
                <a:gd name="connsiteX219" fmla="*/ 3332784 w 4008228"/>
                <a:gd name="connsiteY219" fmla="*/ 263417 h 5548701"/>
                <a:gd name="connsiteX220" fmla="*/ 3106192 w 4008228"/>
                <a:gd name="connsiteY220" fmla="*/ 128907 h 5548701"/>
                <a:gd name="connsiteX221" fmla="*/ 3124462 w 4008228"/>
                <a:gd name="connsiteY221" fmla="*/ 12400 h 5548701"/>
                <a:gd name="connsiteX222" fmla="*/ 3020642 w 4008228"/>
                <a:gd name="connsiteY222" fmla="*/ 1477 h 5548701"/>
                <a:gd name="connsiteX223" fmla="*/ 2958526 w 4008228"/>
                <a:gd name="connsiteY223" fmla="*/ 38129 h 5548701"/>
                <a:gd name="connsiteX224" fmla="*/ 2965150 w 4008228"/>
                <a:gd name="connsiteY224" fmla="*/ 223300 h 5548701"/>
                <a:gd name="connsiteX225" fmla="*/ 2780177 w 4008228"/>
                <a:gd name="connsiteY225" fmla="*/ 305894 h 5548701"/>
                <a:gd name="connsiteX226" fmla="*/ 2762617 w 4008228"/>
                <a:gd name="connsiteY226" fmla="*/ 448814 h 5548701"/>
                <a:gd name="connsiteX0" fmla="*/ 2762617 w 4008228"/>
                <a:gd name="connsiteY0" fmla="*/ 448814 h 5548701"/>
                <a:gd name="connsiteX1" fmla="*/ 2424105 w 4008228"/>
                <a:gd name="connsiteY1" fmla="*/ 558395 h 5548701"/>
                <a:gd name="connsiteX2" fmla="*/ 2293527 w 4008228"/>
                <a:gd name="connsiteY2" fmla="*/ 545493 h 5548701"/>
                <a:gd name="connsiteX3" fmla="*/ 2241444 w 4008228"/>
                <a:gd name="connsiteY3" fmla="*/ 716503 h 5548701"/>
                <a:gd name="connsiteX4" fmla="*/ 2040286 w 4008228"/>
                <a:gd name="connsiteY4" fmla="*/ 792017 h 5548701"/>
                <a:gd name="connsiteX5" fmla="*/ 1996355 w 4008228"/>
                <a:gd name="connsiteY5" fmla="*/ 709423 h 5548701"/>
                <a:gd name="connsiteX6" fmla="*/ 1883059 w 4008228"/>
                <a:gd name="connsiteY6" fmla="*/ 810896 h 5548701"/>
                <a:gd name="connsiteX7" fmla="*/ 1700399 w 4008228"/>
                <a:gd name="connsiteY7" fmla="*/ 820335 h 5548701"/>
                <a:gd name="connsiteX8" fmla="*/ 1591727 w 4008228"/>
                <a:gd name="connsiteY8" fmla="*/ 910008 h 5548701"/>
                <a:gd name="connsiteX9" fmla="*/ 1478186 w 4008228"/>
                <a:gd name="connsiteY9" fmla="*/ 938674 h 5548701"/>
                <a:gd name="connsiteX10" fmla="*/ 1392881 w 4008228"/>
                <a:gd name="connsiteY10" fmla="*/ 1179028 h 5548701"/>
                <a:gd name="connsiteX11" fmla="*/ 1249527 w 4008228"/>
                <a:gd name="connsiteY11" fmla="*/ 1112953 h 5548701"/>
                <a:gd name="connsiteX12" fmla="*/ 1184787 w 4008228"/>
                <a:gd name="connsiteY12" fmla="*/ 1226224 h 5548701"/>
                <a:gd name="connsiteX13" fmla="*/ 1214845 w 4008228"/>
                <a:gd name="connsiteY13" fmla="*/ 1445687 h 5548701"/>
                <a:gd name="connsiteX14" fmla="*/ 1062243 w 4008228"/>
                <a:gd name="connsiteY14" fmla="*/ 1497603 h 5548701"/>
                <a:gd name="connsiteX15" fmla="*/ 1018312 w 4008228"/>
                <a:gd name="connsiteY15" fmla="*/ 1415010 h 5548701"/>
                <a:gd name="connsiteX16" fmla="*/ 932762 w 4008228"/>
                <a:gd name="connsiteY16" fmla="*/ 1436248 h 5548701"/>
                <a:gd name="connsiteX17" fmla="*/ 902682 w 4008228"/>
                <a:gd name="connsiteY17" fmla="*/ 1355452 h 5548701"/>
                <a:gd name="connsiteX18" fmla="*/ 646054 w 4008228"/>
                <a:gd name="connsiteY18" fmla="*/ 1443327 h 5548701"/>
                <a:gd name="connsiteX19" fmla="*/ 553567 w 4008228"/>
                <a:gd name="connsiteY19" fmla="*/ 1318257 h 5548701"/>
                <a:gd name="connsiteX20" fmla="*/ 528134 w 4008228"/>
                <a:gd name="connsiteY20" fmla="*/ 1490524 h 5548701"/>
                <a:gd name="connsiteX21" fmla="*/ 384780 w 4008228"/>
                <a:gd name="connsiteY21" fmla="*/ 1490524 h 5548701"/>
                <a:gd name="connsiteX22" fmla="*/ 289981 w 4008228"/>
                <a:gd name="connsiteY22" fmla="*/ 1625034 h 5548701"/>
                <a:gd name="connsiteX23" fmla="*/ 132783 w 4008228"/>
                <a:gd name="connsiteY23" fmla="*/ 1704252 h 5548701"/>
                <a:gd name="connsiteX24" fmla="*/ 137379 w 4008228"/>
                <a:gd name="connsiteY24" fmla="*/ 1825618 h 5548701"/>
                <a:gd name="connsiteX25" fmla="*/ 33332 w 4008228"/>
                <a:gd name="connsiteY25" fmla="*/ 1927091 h 5548701"/>
                <a:gd name="connsiteX26" fmla="*/ 6257 w 4008228"/>
                <a:gd name="connsiteY26" fmla="*/ 2273583 h 5548701"/>
                <a:gd name="connsiteX27" fmla="*/ 63390 w 4008228"/>
                <a:gd name="connsiteY27" fmla="*/ 2443891 h 5548701"/>
                <a:gd name="connsiteX28" fmla="*/ 125819 w 4008228"/>
                <a:gd name="connsiteY28" fmla="*/ 2469849 h 5548701"/>
                <a:gd name="connsiteX29" fmla="*/ 169750 w 4008228"/>
                <a:gd name="connsiteY29" fmla="*/ 2613798 h 5548701"/>
                <a:gd name="connsiteX30" fmla="*/ 358836 w 4008228"/>
                <a:gd name="connsiteY30" fmla="*/ 2804548 h 5548701"/>
                <a:gd name="connsiteX31" fmla="*/ 521198 w 4008228"/>
                <a:gd name="connsiteY31" fmla="*/ 2892257 h 5548701"/>
                <a:gd name="connsiteX32" fmla="*/ 598137 w 4008228"/>
                <a:gd name="connsiteY32" fmla="*/ 3135838 h 5548701"/>
                <a:gd name="connsiteX33" fmla="*/ 424087 w 4008228"/>
                <a:gd name="connsiteY33" fmla="*/ 3331184 h 5548701"/>
                <a:gd name="connsiteX34" fmla="*/ 292409 w 4008228"/>
                <a:gd name="connsiteY34" fmla="*/ 3556346 h 5548701"/>
                <a:gd name="connsiteX35" fmla="*/ 293251 w 4008228"/>
                <a:gd name="connsiteY35" fmla="*/ 3670361 h 5548701"/>
                <a:gd name="connsiteX36" fmla="*/ 335069 w 4008228"/>
                <a:gd name="connsiteY36" fmla="*/ 3679847 h 5548701"/>
                <a:gd name="connsiteX37" fmla="*/ 355879 w 4008228"/>
                <a:gd name="connsiteY37" fmla="*/ 3689581 h 5548701"/>
                <a:gd name="connsiteX38" fmla="*/ 379289 w 4008228"/>
                <a:gd name="connsiteY38" fmla="*/ 3682502 h 5548701"/>
                <a:gd name="connsiteX39" fmla="*/ 414839 w 4008228"/>
                <a:gd name="connsiteY39" fmla="*/ 3702855 h 5548701"/>
                <a:gd name="connsiteX40" fmla="*/ 446920 w 4008228"/>
                <a:gd name="connsiteY40" fmla="*/ 3695776 h 5548701"/>
                <a:gd name="connsiteX41" fmla="*/ 493741 w 4008228"/>
                <a:gd name="connsiteY41" fmla="*/ 3732943 h 5548701"/>
                <a:gd name="connsiteX42" fmla="*/ 522354 w 4008228"/>
                <a:gd name="connsiteY42" fmla="*/ 3724094 h 5548701"/>
                <a:gd name="connsiteX43" fmla="*/ 532759 w 4008228"/>
                <a:gd name="connsiteY43" fmla="*/ 3741792 h 5548701"/>
                <a:gd name="connsiteX44" fmla="*/ 569175 w 4008228"/>
                <a:gd name="connsiteY44" fmla="*/ 3717014 h 5548701"/>
                <a:gd name="connsiteX45" fmla="*/ 592586 w 4008228"/>
                <a:gd name="connsiteY45" fmla="*/ 3720554 h 5548701"/>
                <a:gd name="connsiteX46" fmla="*/ 610247 w 4008228"/>
                <a:gd name="connsiteY46" fmla="*/ 3714362 h 5548701"/>
                <a:gd name="connsiteX47" fmla="*/ 638542 w 4008228"/>
                <a:gd name="connsiteY47" fmla="*/ 3764424 h 5548701"/>
                <a:gd name="connsiteX48" fmla="*/ 654147 w 4008228"/>
                <a:gd name="connsiteY48" fmla="*/ 3775420 h 5548701"/>
                <a:gd name="connsiteX49" fmla="*/ 687095 w 4008228"/>
                <a:gd name="connsiteY49" fmla="*/ 3777190 h 5548701"/>
                <a:gd name="connsiteX50" fmla="*/ 692298 w 4008228"/>
                <a:gd name="connsiteY50" fmla="*/ 3751527 h 5548701"/>
                <a:gd name="connsiteX51" fmla="*/ 707038 w 4008228"/>
                <a:gd name="connsiteY51" fmla="*/ 3744447 h 5548701"/>
                <a:gd name="connsiteX52" fmla="*/ 706171 w 4008228"/>
                <a:gd name="connsiteY52" fmla="*/ 3728519 h 5548701"/>
                <a:gd name="connsiteX53" fmla="*/ 734784 w 4008228"/>
                <a:gd name="connsiteY53" fmla="*/ 3712590 h 5548701"/>
                <a:gd name="connsiteX54" fmla="*/ 751258 w 4008228"/>
                <a:gd name="connsiteY54" fmla="*/ 3718784 h 5548701"/>
                <a:gd name="connsiteX55" fmla="*/ 767732 w 4008228"/>
                <a:gd name="connsiteY55" fmla="*/ 3688697 h 5548701"/>
                <a:gd name="connsiteX56" fmla="*/ 818889 w 4008228"/>
                <a:gd name="connsiteY56" fmla="*/ 3698431 h 5548701"/>
                <a:gd name="connsiteX57" fmla="*/ 834496 w 4008228"/>
                <a:gd name="connsiteY57" fmla="*/ 3730288 h 5548701"/>
                <a:gd name="connsiteX58" fmla="*/ 868311 w 4008228"/>
                <a:gd name="connsiteY58" fmla="*/ 3683387 h 5548701"/>
                <a:gd name="connsiteX59" fmla="*/ 908196 w 4008228"/>
                <a:gd name="connsiteY59" fmla="*/ 3669228 h 5548701"/>
                <a:gd name="connsiteX60" fmla="*/ 934208 w 4008228"/>
                <a:gd name="connsiteY60" fmla="*/ 3674538 h 5548701"/>
                <a:gd name="connsiteX61" fmla="*/ 968890 w 4008228"/>
                <a:gd name="connsiteY61" fmla="*/ 3647105 h 5548701"/>
                <a:gd name="connsiteX62" fmla="*/ 994035 w 4008228"/>
                <a:gd name="connsiteY62" fmla="*/ 3640910 h 5548701"/>
                <a:gd name="connsiteX63" fmla="*/ 1026983 w 4008228"/>
                <a:gd name="connsiteY63" fmla="*/ 3599318 h 5548701"/>
                <a:gd name="connsiteX64" fmla="*/ 1054920 w 4008228"/>
                <a:gd name="connsiteY64" fmla="*/ 3580857 h 5548701"/>
                <a:gd name="connsiteX65" fmla="*/ 1068602 w 4008228"/>
                <a:gd name="connsiteY65" fmla="*/ 3593124 h 5548701"/>
                <a:gd name="connsiteX66" fmla="*/ 1093747 w 4008228"/>
                <a:gd name="connsiteY66" fmla="*/ 3608168 h 5548701"/>
                <a:gd name="connsiteX67" fmla="*/ 1105885 w 4008228"/>
                <a:gd name="connsiteY67" fmla="*/ 3580735 h 5548701"/>
                <a:gd name="connsiteX68" fmla="*/ 1116290 w 4008228"/>
                <a:gd name="connsiteY68" fmla="*/ 3585159 h 5548701"/>
                <a:gd name="connsiteX69" fmla="*/ 1138834 w 4008228"/>
                <a:gd name="connsiteY69" fmla="*/ 3550647 h 5548701"/>
                <a:gd name="connsiteX70" fmla="*/ 1159643 w 4008228"/>
                <a:gd name="connsiteY70" fmla="*/ 3545337 h 5548701"/>
                <a:gd name="connsiteX71" fmla="*/ 1169181 w 4008228"/>
                <a:gd name="connsiteY71" fmla="*/ 3554187 h 5548701"/>
                <a:gd name="connsiteX72" fmla="*/ 1177851 w 4008228"/>
                <a:gd name="connsiteY72" fmla="*/ 3545337 h 5548701"/>
                <a:gd name="connsiteX73" fmla="*/ 1187389 w 4008228"/>
                <a:gd name="connsiteY73" fmla="*/ 3543568 h 5548701"/>
                <a:gd name="connsiteX74" fmla="*/ 1189990 w 4008228"/>
                <a:gd name="connsiteY74" fmla="*/ 3533833 h 5548701"/>
                <a:gd name="connsiteX75" fmla="*/ 1204730 w 4008228"/>
                <a:gd name="connsiteY75" fmla="*/ 3527639 h 5548701"/>
                <a:gd name="connsiteX76" fmla="*/ 1251551 w 4008228"/>
                <a:gd name="connsiteY76" fmla="*/ 3524099 h 5548701"/>
                <a:gd name="connsiteX77" fmla="*/ 1263690 w 4008228"/>
                <a:gd name="connsiteY77" fmla="*/ 3532948 h 5548701"/>
                <a:gd name="connsiteX78" fmla="*/ 1274095 w 4008228"/>
                <a:gd name="connsiteY78" fmla="*/ 3522329 h 5548701"/>
                <a:gd name="connsiteX79" fmla="*/ 1278430 w 4008228"/>
                <a:gd name="connsiteY79" fmla="*/ 3501976 h 5548701"/>
                <a:gd name="connsiteX80" fmla="*/ 1273228 w 4008228"/>
                <a:gd name="connsiteY80" fmla="*/ 3489587 h 5548701"/>
                <a:gd name="connsiteX81" fmla="*/ 1289702 w 4008228"/>
                <a:gd name="connsiteY81" fmla="*/ 3474543 h 5548701"/>
                <a:gd name="connsiteX82" fmla="*/ 1300974 w 4008228"/>
                <a:gd name="connsiteY82" fmla="*/ 3476313 h 5548701"/>
                <a:gd name="connsiteX83" fmla="*/ 1300974 w 4008228"/>
                <a:gd name="connsiteY83" fmla="*/ 3499321 h 5548701"/>
                <a:gd name="connsiteX84" fmla="*/ 1315714 w 4008228"/>
                <a:gd name="connsiteY84" fmla="*/ 3489587 h 5548701"/>
                <a:gd name="connsiteX85" fmla="*/ 1327853 w 4008228"/>
                <a:gd name="connsiteY85" fmla="*/ 3486932 h 5548701"/>
                <a:gd name="connsiteX86" fmla="*/ 1350396 w 4008228"/>
                <a:gd name="connsiteY86" fmla="*/ 3479852 h 5548701"/>
                <a:gd name="connsiteX87" fmla="*/ 1374674 w 4008228"/>
                <a:gd name="connsiteY87" fmla="*/ 3482507 h 5548701"/>
                <a:gd name="connsiteX88" fmla="*/ 1368604 w 4008228"/>
                <a:gd name="connsiteY88" fmla="*/ 3494011 h 5548701"/>
                <a:gd name="connsiteX89" fmla="*/ 1369472 w 4008228"/>
                <a:gd name="connsiteY89" fmla="*/ 3517020 h 5548701"/>
                <a:gd name="connsiteX90" fmla="*/ 1392882 w 4008228"/>
                <a:gd name="connsiteY90" fmla="*/ 3492241 h 5548701"/>
                <a:gd name="connsiteX91" fmla="*/ 1416293 w 4008228"/>
                <a:gd name="connsiteY91" fmla="*/ 3491357 h 5548701"/>
                <a:gd name="connsiteX92" fmla="*/ 1442779 w 4008228"/>
                <a:gd name="connsiteY92" fmla="*/ 3466701 h 5548701"/>
                <a:gd name="connsiteX93" fmla="*/ 1499530 w 4008228"/>
                <a:gd name="connsiteY93" fmla="*/ 3501976 h 5548701"/>
                <a:gd name="connsiteX94" fmla="*/ 1544618 w 4008228"/>
                <a:gd name="connsiteY94" fmla="*/ 3581620 h 5548701"/>
                <a:gd name="connsiteX95" fmla="*/ 1551554 w 4008228"/>
                <a:gd name="connsiteY95" fmla="*/ 3574540 h 5548701"/>
                <a:gd name="connsiteX96" fmla="*/ 1567161 w 4008228"/>
                <a:gd name="connsiteY96" fmla="*/ 3575426 h 5548701"/>
                <a:gd name="connsiteX97" fmla="*/ 1578433 w 4008228"/>
                <a:gd name="connsiteY97" fmla="*/ 3586929 h 5548701"/>
                <a:gd name="connsiteX98" fmla="*/ 1613115 w 4008228"/>
                <a:gd name="connsiteY98" fmla="*/ 3594009 h 5548701"/>
                <a:gd name="connsiteX99" fmla="*/ 1653867 w 4008228"/>
                <a:gd name="connsiteY99" fmla="*/ 3578080 h 5548701"/>
                <a:gd name="connsiteX100" fmla="*/ 1694619 w 4008228"/>
                <a:gd name="connsiteY100" fmla="*/ 3586929 h 5548701"/>
                <a:gd name="connsiteX101" fmla="*/ 1693752 w 4008228"/>
                <a:gd name="connsiteY101" fmla="*/ 3627636 h 5548701"/>
                <a:gd name="connsiteX102" fmla="*/ 1721498 w 4008228"/>
                <a:gd name="connsiteY102" fmla="*/ 3656839 h 5548701"/>
                <a:gd name="connsiteX103" fmla="*/ 1761383 w 4008228"/>
                <a:gd name="connsiteY103" fmla="*/ 3656839 h 5548701"/>
                <a:gd name="connsiteX104" fmla="*/ 1760429 w 4008228"/>
                <a:gd name="connsiteY104" fmla="*/ 3685379 h 5548701"/>
                <a:gd name="connsiteX105" fmla="*/ 1778441 w 4008228"/>
                <a:gd name="connsiteY105" fmla="*/ 3689061 h 5548701"/>
                <a:gd name="connsiteX106" fmla="*/ 1800298 w 4008228"/>
                <a:gd name="connsiteY106" fmla="*/ 3684413 h 5548701"/>
                <a:gd name="connsiteX107" fmla="*/ 1813047 w 4008228"/>
                <a:gd name="connsiteY107" fmla="*/ 3669542 h 5548701"/>
                <a:gd name="connsiteX108" fmla="*/ 1833083 w 4008228"/>
                <a:gd name="connsiteY108" fmla="*/ 3667683 h 5548701"/>
                <a:gd name="connsiteX109" fmla="*/ 1855684 w 4008228"/>
                <a:gd name="connsiteY109" fmla="*/ 3637806 h 5548701"/>
                <a:gd name="connsiteX110" fmla="*/ 1862226 w 4008228"/>
                <a:gd name="connsiteY110" fmla="*/ 3644447 h 5548701"/>
                <a:gd name="connsiteX111" fmla="*/ 1853117 w 4008228"/>
                <a:gd name="connsiteY111" fmla="*/ 3669542 h 5548701"/>
                <a:gd name="connsiteX112" fmla="*/ 1870421 w 4008228"/>
                <a:gd name="connsiteY112" fmla="*/ 3712298 h 5548701"/>
                <a:gd name="connsiteX113" fmla="*/ 1874064 w 4008228"/>
                <a:gd name="connsiteY113" fmla="*/ 3742970 h 5548701"/>
                <a:gd name="connsiteX114" fmla="*/ 1873154 w 4008228"/>
                <a:gd name="connsiteY114" fmla="*/ 3769925 h 5548701"/>
                <a:gd name="connsiteX115" fmla="*/ 1893189 w 4008228"/>
                <a:gd name="connsiteY115" fmla="*/ 3781078 h 5548701"/>
                <a:gd name="connsiteX116" fmla="*/ 1911403 w 4008228"/>
                <a:gd name="connsiteY116" fmla="*/ 3782937 h 5548701"/>
                <a:gd name="connsiteX117" fmla="*/ 1913224 w 4008228"/>
                <a:gd name="connsiteY117" fmla="*/ 3799668 h 5548701"/>
                <a:gd name="connsiteX118" fmla="*/ 1923242 w 4008228"/>
                <a:gd name="connsiteY118" fmla="*/ 3816398 h 5548701"/>
                <a:gd name="connsiteX119" fmla="*/ 1921420 w 4008228"/>
                <a:gd name="connsiteY119" fmla="*/ 3828481 h 5548701"/>
                <a:gd name="connsiteX120" fmla="*/ 1909581 w 4008228"/>
                <a:gd name="connsiteY120" fmla="*/ 3831270 h 5548701"/>
                <a:gd name="connsiteX121" fmla="*/ 1906849 w 4008228"/>
                <a:gd name="connsiteY121" fmla="*/ 3821975 h 5548701"/>
                <a:gd name="connsiteX122" fmla="*/ 1894100 w 4008228"/>
                <a:gd name="connsiteY122" fmla="*/ 3826622 h 5548701"/>
                <a:gd name="connsiteX123" fmla="*/ 1890457 w 4008228"/>
                <a:gd name="connsiteY123" fmla="*/ 3846141 h 5548701"/>
                <a:gd name="connsiteX124" fmla="*/ 1878618 w 4008228"/>
                <a:gd name="connsiteY124" fmla="*/ 3858224 h 5548701"/>
                <a:gd name="connsiteX125" fmla="*/ 1885903 w 4008228"/>
                <a:gd name="connsiteY125" fmla="*/ 3884249 h 5548701"/>
                <a:gd name="connsiteX126" fmla="*/ 1875886 w 4008228"/>
                <a:gd name="connsiteY126" fmla="*/ 3924216 h 5548701"/>
                <a:gd name="connsiteX127" fmla="*/ 1895010 w 4008228"/>
                <a:gd name="connsiteY127" fmla="*/ 3936299 h 5548701"/>
                <a:gd name="connsiteX128" fmla="*/ 1912314 w 4008228"/>
                <a:gd name="connsiteY128" fmla="*/ 3958606 h 5548701"/>
                <a:gd name="connsiteX129" fmla="*/ 1907760 w 4008228"/>
                <a:gd name="connsiteY129" fmla="*/ 3967901 h 5548701"/>
                <a:gd name="connsiteX130" fmla="*/ 1909581 w 4008228"/>
                <a:gd name="connsiteY130" fmla="*/ 3979055 h 5548701"/>
                <a:gd name="connsiteX131" fmla="*/ 1884992 w 4008228"/>
                <a:gd name="connsiteY131" fmla="*/ 3993927 h 5548701"/>
                <a:gd name="connsiteX132" fmla="*/ 1879528 w 4008228"/>
                <a:gd name="connsiteY132" fmla="*/ 4009728 h 5548701"/>
                <a:gd name="connsiteX133" fmla="*/ 1809404 w 4008228"/>
                <a:gd name="connsiteY133" fmla="*/ 4037612 h 5548701"/>
                <a:gd name="connsiteX134" fmla="*/ 1823065 w 4008228"/>
                <a:gd name="connsiteY134" fmla="*/ 4052483 h 5548701"/>
                <a:gd name="connsiteX135" fmla="*/ 1815780 w 4008228"/>
                <a:gd name="connsiteY135" fmla="*/ 4067355 h 5548701"/>
                <a:gd name="connsiteX136" fmla="*/ 1833083 w 4008228"/>
                <a:gd name="connsiteY136" fmla="*/ 4098957 h 5548701"/>
                <a:gd name="connsiteX137" fmla="*/ 1851297 w 4008228"/>
                <a:gd name="connsiteY137" fmla="*/ 4098957 h 5548701"/>
                <a:gd name="connsiteX138" fmla="*/ 1872243 w 4008228"/>
                <a:gd name="connsiteY138" fmla="*/ 4117546 h 5548701"/>
                <a:gd name="connsiteX139" fmla="*/ 1884082 w 4008228"/>
                <a:gd name="connsiteY139" fmla="*/ 4126841 h 5548701"/>
                <a:gd name="connsiteX140" fmla="*/ 1895921 w 4008228"/>
                <a:gd name="connsiteY140" fmla="*/ 4175173 h 5548701"/>
                <a:gd name="connsiteX141" fmla="*/ 1881349 w 4008228"/>
                <a:gd name="connsiteY141" fmla="*/ 4193762 h 5548701"/>
                <a:gd name="connsiteX142" fmla="*/ 1896832 w 4008228"/>
                <a:gd name="connsiteY142" fmla="*/ 4199339 h 5548701"/>
                <a:gd name="connsiteX143" fmla="*/ 1902296 w 4008228"/>
                <a:gd name="connsiteY143" fmla="*/ 4209564 h 5548701"/>
                <a:gd name="connsiteX144" fmla="*/ 1948742 w 4008228"/>
                <a:gd name="connsiteY144" fmla="*/ 4229082 h 5548701"/>
                <a:gd name="connsiteX145" fmla="*/ 1986991 w 4008228"/>
                <a:gd name="connsiteY145" fmla="*/ 4230941 h 5548701"/>
                <a:gd name="connsiteX146" fmla="*/ 1997008 w 4008228"/>
                <a:gd name="connsiteY146" fmla="*/ 4243954 h 5548701"/>
                <a:gd name="connsiteX147" fmla="*/ 2015222 w 4008228"/>
                <a:gd name="connsiteY147" fmla="*/ 4250460 h 5548701"/>
                <a:gd name="connsiteX148" fmla="*/ 2017044 w 4008228"/>
                <a:gd name="connsiteY148" fmla="*/ 4276485 h 5548701"/>
                <a:gd name="connsiteX149" fmla="*/ 2069313 w 4008228"/>
                <a:gd name="connsiteY149" fmla="*/ 4257313 h 5548701"/>
                <a:gd name="connsiteX150" fmla="*/ 2062579 w 4008228"/>
                <a:gd name="connsiteY150" fmla="*/ 4282062 h 5548701"/>
                <a:gd name="connsiteX151" fmla="*/ 2075328 w 4008228"/>
                <a:gd name="connsiteY151" fmla="*/ 4304369 h 5548701"/>
                <a:gd name="connsiteX152" fmla="*/ 2056204 w 4008228"/>
                <a:gd name="connsiteY152" fmla="*/ 4313664 h 5548701"/>
                <a:gd name="connsiteX153" fmla="*/ 2068043 w 4008228"/>
                <a:gd name="connsiteY153" fmla="*/ 4321100 h 5548701"/>
                <a:gd name="connsiteX154" fmla="*/ 2078061 w 4008228"/>
                <a:gd name="connsiteY154" fmla="*/ 4341548 h 5548701"/>
                <a:gd name="connsiteX155" fmla="*/ 2064400 w 4008228"/>
                <a:gd name="connsiteY155" fmla="*/ 4361067 h 5548701"/>
                <a:gd name="connsiteX156" fmla="*/ 2056204 w 4008228"/>
                <a:gd name="connsiteY156" fmla="*/ 4380586 h 5548701"/>
                <a:gd name="connsiteX157" fmla="*/ 2033436 w 4008228"/>
                <a:gd name="connsiteY157" fmla="*/ 4400105 h 5548701"/>
                <a:gd name="connsiteX158" fmla="*/ 2037990 w 4008228"/>
                <a:gd name="connsiteY158" fmla="*/ 4411258 h 5548701"/>
                <a:gd name="connsiteX159" fmla="*/ 2053472 w 4008228"/>
                <a:gd name="connsiteY159" fmla="*/ 4401034 h 5548701"/>
                <a:gd name="connsiteX160" fmla="*/ 2052561 w 4008228"/>
                <a:gd name="connsiteY160" fmla="*/ 4432636 h 5548701"/>
                <a:gd name="connsiteX161" fmla="*/ 2033436 w 4008228"/>
                <a:gd name="connsiteY161" fmla="*/ 4438213 h 5548701"/>
                <a:gd name="connsiteX162" fmla="*/ 2042543 w 4008228"/>
                <a:gd name="connsiteY162" fmla="*/ 4480040 h 5548701"/>
                <a:gd name="connsiteX163" fmla="*/ 2017044 w 4008228"/>
                <a:gd name="connsiteY163" fmla="*/ 4512571 h 5548701"/>
                <a:gd name="connsiteX164" fmla="*/ 2007937 w 4008228"/>
                <a:gd name="connsiteY164" fmla="*/ 4507923 h 5548701"/>
                <a:gd name="connsiteX165" fmla="*/ 2001562 w 4008228"/>
                <a:gd name="connsiteY165" fmla="*/ 4520936 h 5548701"/>
                <a:gd name="connsiteX166" fmla="*/ 1984259 w 4008228"/>
                <a:gd name="connsiteY166" fmla="*/ 4509783 h 5548701"/>
                <a:gd name="connsiteX167" fmla="*/ 1950563 w 4008228"/>
                <a:gd name="connsiteY167" fmla="*/ 4519077 h 5548701"/>
                <a:gd name="connsiteX168" fmla="*/ 1963313 w 4008228"/>
                <a:gd name="connsiteY168" fmla="*/ 4536737 h 5548701"/>
                <a:gd name="connsiteX169" fmla="*/ 1934170 w 4008228"/>
                <a:gd name="connsiteY169" fmla="*/ 4572057 h 5548701"/>
                <a:gd name="connsiteX170" fmla="*/ 1926885 w 4008228"/>
                <a:gd name="connsiteY170" fmla="*/ 4600870 h 5548701"/>
                <a:gd name="connsiteX171" fmla="*/ 1898653 w 4008228"/>
                <a:gd name="connsiteY171" fmla="*/ 4582281 h 5548701"/>
                <a:gd name="connsiteX172" fmla="*/ 1865868 w 4008228"/>
                <a:gd name="connsiteY172" fmla="*/ 4631543 h 5548701"/>
                <a:gd name="connsiteX173" fmla="*/ 1869511 w 4008228"/>
                <a:gd name="connsiteY173" fmla="*/ 4645485 h 5548701"/>
                <a:gd name="connsiteX174" fmla="*/ 1869511 w 4008228"/>
                <a:gd name="connsiteY174" fmla="*/ 4657568 h 5548701"/>
                <a:gd name="connsiteX175" fmla="*/ 1884992 w 4008228"/>
                <a:gd name="connsiteY175" fmla="*/ 4678016 h 5548701"/>
                <a:gd name="connsiteX176" fmla="*/ 1876796 w 4008228"/>
                <a:gd name="connsiteY176" fmla="*/ 4700324 h 5548701"/>
                <a:gd name="connsiteX177" fmla="*/ 1880439 w 4008228"/>
                <a:gd name="connsiteY177" fmla="*/ 4714266 h 5548701"/>
                <a:gd name="connsiteX178" fmla="*/ 1874976 w 4008228"/>
                <a:gd name="connsiteY178" fmla="*/ 4726348 h 5548701"/>
                <a:gd name="connsiteX179" fmla="*/ 1886814 w 4008228"/>
                <a:gd name="connsiteY179" fmla="*/ 4729137 h 5548701"/>
                <a:gd name="connsiteX180" fmla="*/ 1911403 w 4008228"/>
                <a:gd name="connsiteY180" fmla="*/ 4765386 h 5548701"/>
                <a:gd name="connsiteX181" fmla="*/ 1944188 w 4008228"/>
                <a:gd name="connsiteY181" fmla="*/ 4783976 h 5548701"/>
                <a:gd name="connsiteX182" fmla="*/ 1942366 w 4008228"/>
                <a:gd name="connsiteY182" fmla="*/ 4806283 h 5548701"/>
                <a:gd name="connsiteX183" fmla="*/ 1965369 w 4008228"/>
                <a:gd name="connsiteY183" fmla="*/ 4849738 h 5548701"/>
                <a:gd name="connsiteX184" fmla="*/ 1997919 w 4008228"/>
                <a:gd name="connsiteY184" fmla="*/ 4851827 h 5548701"/>
                <a:gd name="connsiteX185" fmla="*/ 2058025 w 4008228"/>
                <a:gd name="connsiteY185" fmla="*/ 4830450 h 5548701"/>
                <a:gd name="connsiteX186" fmla="*/ 2153649 w 4008228"/>
                <a:gd name="connsiteY186" fmla="*/ 4863910 h 5548701"/>
                <a:gd name="connsiteX187" fmla="*/ 2186433 w 4008228"/>
                <a:gd name="connsiteY187" fmla="*/ 4963364 h 5548701"/>
                <a:gd name="connsiteX188" fmla="*/ 2386787 w 4008228"/>
                <a:gd name="connsiteY188" fmla="*/ 5174353 h 5548701"/>
                <a:gd name="connsiteX189" fmla="*/ 2560730 w 4008228"/>
                <a:gd name="connsiteY189" fmla="*/ 5239416 h 5548701"/>
                <a:gd name="connsiteX190" fmla="*/ 2702849 w 4008228"/>
                <a:gd name="connsiteY190" fmla="*/ 5188594 h 5548701"/>
                <a:gd name="connsiteX191" fmla="*/ 2821189 w 4008228"/>
                <a:gd name="connsiteY191" fmla="*/ 5291466 h 5548701"/>
                <a:gd name="connsiteX192" fmla="*/ 2958705 w 4008228"/>
                <a:gd name="connsiteY192" fmla="*/ 5242204 h 5548701"/>
                <a:gd name="connsiteX193" fmla="*/ 3220075 w 4008228"/>
                <a:gd name="connsiteY193" fmla="*/ 5432745 h 5548701"/>
                <a:gd name="connsiteX194" fmla="*/ 3442059 w 4008228"/>
                <a:gd name="connsiteY194" fmla="*/ 5548701 h 5548701"/>
                <a:gd name="connsiteX195" fmla="*/ 3593461 w 4008228"/>
                <a:gd name="connsiteY195" fmla="*/ 5386271 h 5548701"/>
                <a:gd name="connsiteX196" fmla="*/ 3788350 w 4008228"/>
                <a:gd name="connsiteY196" fmla="*/ 4829519 h 5548701"/>
                <a:gd name="connsiteX197" fmla="*/ 3955918 w 4008228"/>
                <a:gd name="connsiteY197" fmla="*/ 4653849 h 5548701"/>
                <a:gd name="connsiteX198" fmla="*/ 3909952 w 4008228"/>
                <a:gd name="connsiteY198" fmla="*/ 4539470 h 5548701"/>
                <a:gd name="connsiteX199" fmla="*/ 3976115 w 4008228"/>
                <a:gd name="connsiteY199" fmla="*/ 4444080 h 5548701"/>
                <a:gd name="connsiteX200" fmla="*/ 4008228 w 4008228"/>
                <a:gd name="connsiteY200" fmla="*/ 4263863 h 5548701"/>
                <a:gd name="connsiteX201" fmla="*/ 3933342 w 4008228"/>
                <a:gd name="connsiteY201" fmla="*/ 4238265 h 5548701"/>
                <a:gd name="connsiteX202" fmla="*/ 3900365 w 4008228"/>
                <a:gd name="connsiteY202" fmla="*/ 3830764 h 5548701"/>
                <a:gd name="connsiteX203" fmla="*/ 3800772 w 4008228"/>
                <a:gd name="connsiteY203" fmla="*/ 3560835 h 5548701"/>
                <a:gd name="connsiteX204" fmla="*/ 4006136 w 4008228"/>
                <a:gd name="connsiteY204" fmla="*/ 3367104 h 5548701"/>
                <a:gd name="connsiteX205" fmla="*/ 3798042 w 4008228"/>
                <a:gd name="connsiteY205" fmla="*/ 2977734 h 5548701"/>
                <a:gd name="connsiteX206" fmla="*/ 3809602 w 4008228"/>
                <a:gd name="connsiteY206" fmla="*/ 2824346 h 5548701"/>
                <a:gd name="connsiteX207" fmla="*/ 3740238 w 4008228"/>
                <a:gd name="connsiteY207" fmla="*/ 2693245 h 5548701"/>
                <a:gd name="connsiteX208" fmla="*/ 3603140 w 4008228"/>
                <a:gd name="connsiteY208" fmla="*/ 2564198 h 5548701"/>
                <a:gd name="connsiteX209" fmla="*/ 3035979 w 4008228"/>
                <a:gd name="connsiteY209" fmla="*/ 2686994 h 5548701"/>
                <a:gd name="connsiteX210" fmla="*/ 2572221 w 4008228"/>
                <a:gd name="connsiteY210" fmla="*/ 2475539 h 5548701"/>
                <a:gd name="connsiteX211" fmla="*/ 2793285 w 4008228"/>
                <a:gd name="connsiteY211" fmla="*/ 2274572 h 5548701"/>
                <a:gd name="connsiteX212" fmla="*/ 2873671 w 4008228"/>
                <a:gd name="connsiteY212" fmla="*/ 2013314 h 5548701"/>
                <a:gd name="connsiteX213" fmla="*/ 3144977 w 4008228"/>
                <a:gd name="connsiteY213" fmla="*/ 1782202 h 5548701"/>
                <a:gd name="connsiteX214" fmla="*/ 2984203 w 4008228"/>
                <a:gd name="connsiteY214" fmla="*/ 1330027 h 5548701"/>
                <a:gd name="connsiteX215" fmla="*/ 3165074 w 4008228"/>
                <a:gd name="connsiteY215" fmla="*/ 1108963 h 5548701"/>
                <a:gd name="connsiteX216" fmla="*/ 3438708 w 4008228"/>
                <a:gd name="connsiteY216" fmla="*/ 708324 h 5548701"/>
                <a:gd name="connsiteX217" fmla="*/ 3377270 w 4008228"/>
                <a:gd name="connsiteY217" fmla="*/ 563993 h 5548701"/>
                <a:gd name="connsiteX218" fmla="*/ 3316598 w 4008228"/>
                <a:gd name="connsiteY218" fmla="*/ 440404 h 5548701"/>
                <a:gd name="connsiteX219" fmla="*/ 3332784 w 4008228"/>
                <a:gd name="connsiteY219" fmla="*/ 263417 h 5548701"/>
                <a:gd name="connsiteX220" fmla="*/ 3106192 w 4008228"/>
                <a:gd name="connsiteY220" fmla="*/ 128907 h 5548701"/>
                <a:gd name="connsiteX221" fmla="*/ 3124462 w 4008228"/>
                <a:gd name="connsiteY221" fmla="*/ 12400 h 5548701"/>
                <a:gd name="connsiteX222" fmla="*/ 3020642 w 4008228"/>
                <a:gd name="connsiteY222" fmla="*/ 1477 h 5548701"/>
                <a:gd name="connsiteX223" fmla="*/ 2958526 w 4008228"/>
                <a:gd name="connsiteY223" fmla="*/ 38129 h 5548701"/>
                <a:gd name="connsiteX224" fmla="*/ 2965150 w 4008228"/>
                <a:gd name="connsiteY224" fmla="*/ 223300 h 5548701"/>
                <a:gd name="connsiteX225" fmla="*/ 2780177 w 4008228"/>
                <a:gd name="connsiteY225" fmla="*/ 305894 h 5548701"/>
                <a:gd name="connsiteX226" fmla="*/ 2762617 w 4008228"/>
                <a:gd name="connsiteY226" fmla="*/ 448814 h 5548701"/>
                <a:gd name="connsiteX0" fmla="*/ 2762617 w 4008228"/>
                <a:gd name="connsiteY0" fmla="*/ 448814 h 5548701"/>
                <a:gd name="connsiteX1" fmla="*/ 2424105 w 4008228"/>
                <a:gd name="connsiteY1" fmla="*/ 558395 h 5548701"/>
                <a:gd name="connsiteX2" fmla="*/ 2293527 w 4008228"/>
                <a:gd name="connsiteY2" fmla="*/ 545493 h 5548701"/>
                <a:gd name="connsiteX3" fmla="*/ 2241444 w 4008228"/>
                <a:gd name="connsiteY3" fmla="*/ 716503 h 5548701"/>
                <a:gd name="connsiteX4" fmla="*/ 2040286 w 4008228"/>
                <a:gd name="connsiteY4" fmla="*/ 792017 h 5548701"/>
                <a:gd name="connsiteX5" fmla="*/ 1996355 w 4008228"/>
                <a:gd name="connsiteY5" fmla="*/ 709423 h 5548701"/>
                <a:gd name="connsiteX6" fmla="*/ 1883059 w 4008228"/>
                <a:gd name="connsiteY6" fmla="*/ 810896 h 5548701"/>
                <a:gd name="connsiteX7" fmla="*/ 1700399 w 4008228"/>
                <a:gd name="connsiteY7" fmla="*/ 820335 h 5548701"/>
                <a:gd name="connsiteX8" fmla="*/ 1591727 w 4008228"/>
                <a:gd name="connsiteY8" fmla="*/ 910008 h 5548701"/>
                <a:gd name="connsiteX9" fmla="*/ 1478186 w 4008228"/>
                <a:gd name="connsiteY9" fmla="*/ 938674 h 5548701"/>
                <a:gd name="connsiteX10" fmla="*/ 1392881 w 4008228"/>
                <a:gd name="connsiteY10" fmla="*/ 1179028 h 5548701"/>
                <a:gd name="connsiteX11" fmla="*/ 1249527 w 4008228"/>
                <a:gd name="connsiteY11" fmla="*/ 1112953 h 5548701"/>
                <a:gd name="connsiteX12" fmla="*/ 1184787 w 4008228"/>
                <a:gd name="connsiteY12" fmla="*/ 1226224 h 5548701"/>
                <a:gd name="connsiteX13" fmla="*/ 1214845 w 4008228"/>
                <a:gd name="connsiteY13" fmla="*/ 1445687 h 5548701"/>
                <a:gd name="connsiteX14" fmla="*/ 1062243 w 4008228"/>
                <a:gd name="connsiteY14" fmla="*/ 1497603 h 5548701"/>
                <a:gd name="connsiteX15" fmla="*/ 1018312 w 4008228"/>
                <a:gd name="connsiteY15" fmla="*/ 1415010 h 5548701"/>
                <a:gd name="connsiteX16" fmla="*/ 932762 w 4008228"/>
                <a:gd name="connsiteY16" fmla="*/ 1436248 h 5548701"/>
                <a:gd name="connsiteX17" fmla="*/ 902682 w 4008228"/>
                <a:gd name="connsiteY17" fmla="*/ 1355452 h 5548701"/>
                <a:gd name="connsiteX18" fmla="*/ 646054 w 4008228"/>
                <a:gd name="connsiteY18" fmla="*/ 1443327 h 5548701"/>
                <a:gd name="connsiteX19" fmla="*/ 553567 w 4008228"/>
                <a:gd name="connsiteY19" fmla="*/ 1318257 h 5548701"/>
                <a:gd name="connsiteX20" fmla="*/ 528134 w 4008228"/>
                <a:gd name="connsiteY20" fmla="*/ 1490524 h 5548701"/>
                <a:gd name="connsiteX21" fmla="*/ 384780 w 4008228"/>
                <a:gd name="connsiteY21" fmla="*/ 1490524 h 5548701"/>
                <a:gd name="connsiteX22" fmla="*/ 289981 w 4008228"/>
                <a:gd name="connsiteY22" fmla="*/ 1625034 h 5548701"/>
                <a:gd name="connsiteX23" fmla="*/ 132783 w 4008228"/>
                <a:gd name="connsiteY23" fmla="*/ 1704252 h 5548701"/>
                <a:gd name="connsiteX24" fmla="*/ 137379 w 4008228"/>
                <a:gd name="connsiteY24" fmla="*/ 1825618 h 5548701"/>
                <a:gd name="connsiteX25" fmla="*/ 33332 w 4008228"/>
                <a:gd name="connsiteY25" fmla="*/ 1927091 h 5548701"/>
                <a:gd name="connsiteX26" fmla="*/ 6257 w 4008228"/>
                <a:gd name="connsiteY26" fmla="*/ 2273583 h 5548701"/>
                <a:gd name="connsiteX27" fmla="*/ 63390 w 4008228"/>
                <a:gd name="connsiteY27" fmla="*/ 2443891 h 5548701"/>
                <a:gd name="connsiteX28" fmla="*/ 125819 w 4008228"/>
                <a:gd name="connsiteY28" fmla="*/ 2469849 h 5548701"/>
                <a:gd name="connsiteX29" fmla="*/ 169750 w 4008228"/>
                <a:gd name="connsiteY29" fmla="*/ 2613798 h 5548701"/>
                <a:gd name="connsiteX30" fmla="*/ 358836 w 4008228"/>
                <a:gd name="connsiteY30" fmla="*/ 2804548 h 5548701"/>
                <a:gd name="connsiteX31" fmla="*/ 521198 w 4008228"/>
                <a:gd name="connsiteY31" fmla="*/ 2892257 h 5548701"/>
                <a:gd name="connsiteX32" fmla="*/ 598137 w 4008228"/>
                <a:gd name="connsiteY32" fmla="*/ 3135838 h 5548701"/>
                <a:gd name="connsiteX33" fmla="*/ 424087 w 4008228"/>
                <a:gd name="connsiteY33" fmla="*/ 3331184 h 5548701"/>
                <a:gd name="connsiteX34" fmla="*/ 292409 w 4008228"/>
                <a:gd name="connsiteY34" fmla="*/ 3556346 h 5548701"/>
                <a:gd name="connsiteX35" fmla="*/ 293251 w 4008228"/>
                <a:gd name="connsiteY35" fmla="*/ 3670361 h 5548701"/>
                <a:gd name="connsiteX36" fmla="*/ 335069 w 4008228"/>
                <a:gd name="connsiteY36" fmla="*/ 3679847 h 5548701"/>
                <a:gd name="connsiteX37" fmla="*/ 355879 w 4008228"/>
                <a:gd name="connsiteY37" fmla="*/ 3689581 h 5548701"/>
                <a:gd name="connsiteX38" fmla="*/ 379289 w 4008228"/>
                <a:gd name="connsiteY38" fmla="*/ 3682502 h 5548701"/>
                <a:gd name="connsiteX39" fmla="*/ 414839 w 4008228"/>
                <a:gd name="connsiteY39" fmla="*/ 3702855 h 5548701"/>
                <a:gd name="connsiteX40" fmla="*/ 446920 w 4008228"/>
                <a:gd name="connsiteY40" fmla="*/ 3695776 h 5548701"/>
                <a:gd name="connsiteX41" fmla="*/ 493741 w 4008228"/>
                <a:gd name="connsiteY41" fmla="*/ 3732943 h 5548701"/>
                <a:gd name="connsiteX42" fmla="*/ 522354 w 4008228"/>
                <a:gd name="connsiteY42" fmla="*/ 3724094 h 5548701"/>
                <a:gd name="connsiteX43" fmla="*/ 532759 w 4008228"/>
                <a:gd name="connsiteY43" fmla="*/ 3741792 h 5548701"/>
                <a:gd name="connsiteX44" fmla="*/ 569175 w 4008228"/>
                <a:gd name="connsiteY44" fmla="*/ 3717014 h 5548701"/>
                <a:gd name="connsiteX45" fmla="*/ 592586 w 4008228"/>
                <a:gd name="connsiteY45" fmla="*/ 3720554 h 5548701"/>
                <a:gd name="connsiteX46" fmla="*/ 610247 w 4008228"/>
                <a:gd name="connsiteY46" fmla="*/ 3714362 h 5548701"/>
                <a:gd name="connsiteX47" fmla="*/ 638542 w 4008228"/>
                <a:gd name="connsiteY47" fmla="*/ 3764424 h 5548701"/>
                <a:gd name="connsiteX48" fmla="*/ 654147 w 4008228"/>
                <a:gd name="connsiteY48" fmla="*/ 3775420 h 5548701"/>
                <a:gd name="connsiteX49" fmla="*/ 687095 w 4008228"/>
                <a:gd name="connsiteY49" fmla="*/ 3777190 h 5548701"/>
                <a:gd name="connsiteX50" fmla="*/ 692298 w 4008228"/>
                <a:gd name="connsiteY50" fmla="*/ 3751527 h 5548701"/>
                <a:gd name="connsiteX51" fmla="*/ 707038 w 4008228"/>
                <a:gd name="connsiteY51" fmla="*/ 3744447 h 5548701"/>
                <a:gd name="connsiteX52" fmla="*/ 706171 w 4008228"/>
                <a:gd name="connsiteY52" fmla="*/ 3728519 h 5548701"/>
                <a:gd name="connsiteX53" fmla="*/ 734784 w 4008228"/>
                <a:gd name="connsiteY53" fmla="*/ 3712590 h 5548701"/>
                <a:gd name="connsiteX54" fmla="*/ 751258 w 4008228"/>
                <a:gd name="connsiteY54" fmla="*/ 3718784 h 5548701"/>
                <a:gd name="connsiteX55" fmla="*/ 767732 w 4008228"/>
                <a:gd name="connsiteY55" fmla="*/ 3688697 h 5548701"/>
                <a:gd name="connsiteX56" fmla="*/ 818889 w 4008228"/>
                <a:gd name="connsiteY56" fmla="*/ 3698431 h 5548701"/>
                <a:gd name="connsiteX57" fmla="*/ 834496 w 4008228"/>
                <a:gd name="connsiteY57" fmla="*/ 3730288 h 5548701"/>
                <a:gd name="connsiteX58" fmla="*/ 868311 w 4008228"/>
                <a:gd name="connsiteY58" fmla="*/ 3683387 h 5548701"/>
                <a:gd name="connsiteX59" fmla="*/ 908196 w 4008228"/>
                <a:gd name="connsiteY59" fmla="*/ 3669228 h 5548701"/>
                <a:gd name="connsiteX60" fmla="*/ 934208 w 4008228"/>
                <a:gd name="connsiteY60" fmla="*/ 3674538 h 5548701"/>
                <a:gd name="connsiteX61" fmla="*/ 968890 w 4008228"/>
                <a:gd name="connsiteY61" fmla="*/ 3647105 h 5548701"/>
                <a:gd name="connsiteX62" fmla="*/ 994035 w 4008228"/>
                <a:gd name="connsiteY62" fmla="*/ 3640910 h 5548701"/>
                <a:gd name="connsiteX63" fmla="*/ 1026983 w 4008228"/>
                <a:gd name="connsiteY63" fmla="*/ 3599318 h 5548701"/>
                <a:gd name="connsiteX64" fmla="*/ 1054920 w 4008228"/>
                <a:gd name="connsiteY64" fmla="*/ 3580857 h 5548701"/>
                <a:gd name="connsiteX65" fmla="*/ 1068602 w 4008228"/>
                <a:gd name="connsiteY65" fmla="*/ 3593124 h 5548701"/>
                <a:gd name="connsiteX66" fmla="*/ 1093747 w 4008228"/>
                <a:gd name="connsiteY66" fmla="*/ 3608168 h 5548701"/>
                <a:gd name="connsiteX67" fmla="*/ 1105885 w 4008228"/>
                <a:gd name="connsiteY67" fmla="*/ 3580735 h 5548701"/>
                <a:gd name="connsiteX68" fmla="*/ 1116290 w 4008228"/>
                <a:gd name="connsiteY68" fmla="*/ 3585159 h 5548701"/>
                <a:gd name="connsiteX69" fmla="*/ 1138834 w 4008228"/>
                <a:gd name="connsiteY69" fmla="*/ 3550647 h 5548701"/>
                <a:gd name="connsiteX70" fmla="*/ 1159643 w 4008228"/>
                <a:gd name="connsiteY70" fmla="*/ 3545337 h 5548701"/>
                <a:gd name="connsiteX71" fmla="*/ 1169181 w 4008228"/>
                <a:gd name="connsiteY71" fmla="*/ 3554187 h 5548701"/>
                <a:gd name="connsiteX72" fmla="*/ 1177851 w 4008228"/>
                <a:gd name="connsiteY72" fmla="*/ 3545337 h 5548701"/>
                <a:gd name="connsiteX73" fmla="*/ 1187389 w 4008228"/>
                <a:gd name="connsiteY73" fmla="*/ 3543568 h 5548701"/>
                <a:gd name="connsiteX74" fmla="*/ 1189990 w 4008228"/>
                <a:gd name="connsiteY74" fmla="*/ 3533833 h 5548701"/>
                <a:gd name="connsiteX75" fmla="*/ 1204730 w 4008228"/>
                <a:gd name="connsiteY75" fmla="*/ 3527639 h 5548701"/>
                <a:gd name="connsiteX76" fmla="*/ 1251551 w 4008228"/>
                <a:gd name="connsiteY76" fmla="*/ 3524099 h 5548701"/>
                <a:gd name="connsiteX77" fmla="*/ 1263690 w 4008228"/>
                <a:gd name="connsiteY77" fmla="*/ 3532948 h 5548701"/>
                <a:gd name="connsiteX78" fmla="*/ 1274095 w 4008228"/>
                <a:gd name="connsiteY78" fmla="*/ 3522329 h 5548701"/>
                <a:gd name="connsiteX79" fmla="*/ 1278430 w 4008228"/>
                <a:gd name="connsiteY79" fmla="*/ 3501976 h 5548701"/>
                <a:gd name="connsiteX80" fmla="*/ 1273228 w 4008228"/>
                <a:gd name="connsiteY80" fmla="*/ 3489587 h 5548701"/>
                <a:gd name="connsiteX81" fmla="*/ 1289702 w 4008228"/>
                <a:gd name="connsiteY81" fmla="*/ 3474543 h 5548701"/>
                <a:gd name="connsiteX82" fmla="*/ 1300974 w 4008228"/>
                <a:gd name="connsiteY82" fmla="*/ 3476313 h 5548701"/>
                <a:gd name="connsiteX83" fmla="*/ 1300974 w 4008228"/>
                <a:gd name="connsiteY83" fmla="*/ 3499321 h 5548701"/>
                <a:gd name="connsiteX84" fmla="*/ 1315714 w 4008228"/>
                <a:gd name="connsiteY84" fmla="*/ 3489587 h 5548701"/>
                <a:gd name="connsiteX85" fmla="*/ 1327853 w 4008228"/>
                <a:gd name="connsiteY85" fmla="*/ 3486932 h 5548701"/>
                <a:gd name="connsiteX86" fmla="*/ 1350396 w 4008228"/>
                <a:gd name="connsiteY86" fmla="*/ 3479852 h 5548701"/>
                <a:gd name="connsiteX87" fmla="*/ 1374674 w 4008228"/>
                <a:gd name="connsiteY87" fmla="*/ 3482507 h 5548701"/>
                <a:gd name="connsiteX88" fmla="*/ 1368604 w 4008228"/>
                <a:gd name="connsiteY88" fmla="*/ 3494011 h 5548701"/>
                <a:gd name="connsiteX89" fmla="*/ 1369472 w 4008228"/>
                <a:gd name="connsiteY89" fmla="*/ 3517020 h 5548701"/>
                <a:gd name="connsiteX90" fmla="*/ 1392882 w 4008228"/>
                <a:gd name="connsiteY90" fmla="*/ 3492241 h 5548701"/>
                <a:gd name="connsiteX91" fmla="*/ 1416293 w 4008228"/>
                <a:gd name="connsiteY91" fmla="*/ 3491357 h 5548701"/>
                <a:gd name="connsiteX92" fmla="*/ 1442779 w 4008228"/>
                <a:gd name="connsiteY92" fmla="*/ 3466701 h 5548701"/>
                <a:gd name="connsiteX93" fmla="*/ 1499530 w 4008228"/>
                <a:gd name="connsiteY93" fmla="*/ 3501976 h 5548701"/>
                <a:gd name="connsiteX94" fmla="*/ 1544618 w 4008228"/>
                <a:gd name="connsiteY94" fmla="*/ 3581620 h 5548701"/>
                <a:gd name="connsiteX95" fmla="*/ 1551554 w 4008228"/>
                <a:gd name="connsiteY95" fmla="*/ 3574540 h 5548701"/>
                <a:gd name="connsiteX96" fmla="*/ 1567161 w 4008228"/>
                <a:gd name="connsiteY96" fmla="*/ 3575426 h 5548701"/>
                <a:gd name="connsiteX97" fmla="*/ 1578433 w 4008228"/>
                <a:gd name="connsiteY97" fmla="*/ 3586929 h 5548701"/>
                <a:gd name="connsiteX98" fmla="*/ 1613115 w 4008228"/>
                <a:gd name="connsiteY98" fmla="*/ 3594009 h 5548701"/>
                <a:gd name="connsiteX99" fmla="*/ 1653867 w 4008228"/>
                <a:gd name="connsiteY99" fmla="*/ 3578080 h 5548701"/>
                <a:gd name="connsiteX100" fmla="*/ 1694619 w 4008228"/>
                <a:gd name="connsiteY100" fmla="*/ 3586929 h 5548701"/>
                <a:gd name="connsiteX101" fmla="*/ 1693752 w 4008228"/>
                <a:gd name="connsiteY101" fmla="*/ 3627636 h 5548701"/>
                <a:gd name="connsiteX102" fmla="*/ 1721498 w 4008228"/>
                <a:gd name="connsiteY102" fmla="*/ 3656839 h 5548701"/>
                <a:gd name="connsiteX103" fmla="*/ 1761383 w 4008228"/>
                <a:gd name="connsiteY103" fmla="*/ 3656839 h 5548701"/>
                <a:gd name="connsiteX104" fmla="*/ 1760429 w 4008228"/>
                <a:gd name="connsiteY104" fmla="*/ 3685379 h 5548701"/>
                <a:gd name="connsiteX105" fmla="*/ 1778441 w 4008228"/>
                <a:gd name="connsiteY105" fmla="*/ 3689061 h 5548701"/>
                <a:gd name="connsiteX106" fmla="*/ 1800298 w 4008228"/>
                <a:gd name="connsiteY106" fmla="*/ 3684413 h 5548701"/>
                <a:gd name="connsiteX107" fmla="*/ 1813047 w 4008228"/>
                <a:gd name="connsiteY107" fmla="*/ 3669542 h 5548701"/>
                <a:gd name="connsiteX108" fmla="*/ 1833083 w 4008228"/>
                <a:gd name="connsiteY108" fmla="*/ 3667683 h 5548701"/>
                <a:gd name="connsiteX109" fmla="*/ 1855684 w 4008228"/>
                <a:gd name="connsiteY109" fmla="*/ 3637806 h 5548701"/>
                <a:gd name="connsiteX110" fmla="*/ 1862226 w 4008228"/>
                <a:gd name="connsiteY110" fmla="*/ 3644447 h 5548701"/>
                <a:gd name="connsiteX111" fmla="*/ 1853117 w 4008228"/>
                <a:gd name="connsiteY111" fmla="*/ 3669542 h 5548701"/>
                <a:gd name="connsiteX112" fmla="*/ 1870421 w 4008228"/>
                <a:gd name="connsiteY112" fmla="*/ 3712298 h 5548701"/>
                <a:gd name="connsiteX113" fmla="*/ 1874064 w 4008228"/>
                <a:gd name="connsiteY113" fmla="*/ 3742970 h 5548701"/>
                <a:gd name="connsiteX114" fmla="*/ 1873154 w 4008228"/>
                <a:gd name="connsiteY114" fmla="*/ 3769925 h 5548701"/>
                <a:gd name="connsiteX115" fmla="*/ 1893189 w 4008228"/>
                <a:gd name="connsiteY115" fmla="*/ 3781078 h 5548701"/>
                <a:gd name="connsiteX116" fmla="*/ 1911403 w 4008228"/>
                <a:gd name="connsiteY116" fmla="*/ 3782937 h 5548701"/>
                <a:gd name="connsiteX117" fmla="*/ 1913224 w 4008228"/>
                <a:gd name="connsiteY117" fmla="*/ 3799668 h 5548701"/>
                <a:gd name="connsiteX118" fmla="*/ 1923242 w 4008228"/>
                <a:gd name="connsiteY118" fmla="*/ 3816398 h 5548701"/>
                <a:gd name="connsiteX119" fmla="*/ 1921420 w 4008228"/>
                <a:gd name="connsiteY119" fmla="*/ 3828481 h 5548701"/>
                <a:gd name="connsiteX120" fmla="*/ 1909581 w 4008228"/>
                <a:gd name="connsiteY120" fmla="*/ 3831270 h 5548701"/>
                <a:gd name="connsiteX121" fmla="*/ 1906849 w 4008228"/>
                <a:gd name="connsiteY121" fmla="*/ 3821975 h 5548701"/>
                <a:gd name="connsiteX122" fmla="*/ 1894100 w 4008228"/>
                <a:gd name="connsiteY122" fmla="*/ 3826622 h 5548701"/>
                <a:gd name="connsiteX123" fmla="*/ 1890457 w 4008228"/>
                <a:gd name="connsiteY123" fmla="*/ 3846141 h 5548701"/>
                <a:gd name="connsiteX124" fmla="*/ 1878618 w 4008228"/>
                <a:gd name="connsiteY124" fmla="*/ 3858224 h 5548701"/>
                <a:gd name="connsiteX125" fmla="*/ 1885903 w 4008228"/>
                <a:gd name="connsiteY125" fmla="*/ 3884249 h 5548701"/>
                <a:gd name="connsiteX126" fmla="*/ 1875886 w 4008228"/>
                <a:gd name="connsiteY126" fmla="*/ 3924216 h 5548701"/>
                <a:gd name="connsiteX127" fmla="*/ 1895010 w 4008228"/>
                <a:gd name="connsiteY127" fmla="*/ 3936299 h 5548701"/>
                <a:gd name="connsiteX128" fmla="*/ 1912314 w 4008228"/>
                <a:gd name="connsiteY128" fmla="*/ 3958606 h 5548701"/>
                <a:gd name="connsiteX129" fmla="*/ 1907760 w 4008228"/>
                <a:gd name="connsiteY129" fmla="*/ 3967901 h 5548701"/>
                <a:gd name="connsiteX130" fmla="*/ 1909581 w 4008228"/>
                <a:gd name="connsiteY130" fmla="*/ 3979055 h 5548701"/>
                <a:gd name="connsiteX131" fmla="*/ 1884992 w 4008228"/>
                <a:gd name="connsiteY131" fmla="*/ 3993927 h 5548701"/>
                <a:gd name="connsiteX132" fmla="*/ 1879528 w 4008228"/>
                <a:gd name="connsiteY132" fmla="*/ 4009728 h 5548701"/>
                <a:gd name="connsiteX133" fmla="*/ 1809404 w 4008228"/>
                <a:gd name="connsiteY133" fmla="*/ 4037612 h 5548701"/>
                <a:gd name="connsiteX134" fmla="*/ 1823065 w 4008228"/>
                <a:gd name="connsiteY134" fmla="*/ 4052483 h 5548701"/>
                <a:gd name="connsiteX135" fmla="*/ 1815780 w 4008228"/>
                <a:gd name="connsiteY135" fmla="*/ 4067355 h 5548701"/>
                <a:gd name="connsiteX136" fmla="*/ 1833083 w 4008228"/>
                <a:gd name="connsiteY136" fmla="*/ 4098957 h 5548701"/>
                <a:gd name="connsiteX137" fmla="*/ 1851297 w 4008228"/>
                <a:gd name="connsiteY137" fmla="*/ 4098957 h 5548701"/>
                <a:gd name="connsiteX138" fmla="*/ 1872243 w 4008228"/>
                <a:gd name="connsiteY138" fmla="*/ 4117546 h 5548701"/>
                <a:gd name="connsiteX139" fmla="*/ 1884082 w 4008228"/>
                <a:gd name="connsiteY139" fmla="*/ 4126841 h 5548701"/>
                <a:gd name="connsiteX140" fmla="*/ 1895921 w 4008228"/>
                <a:gd name="connsiteY140" fmla="*/ 4175173 h 5548701"/>
                <a:gd name="connsiteX141" fmla="*/ 1881349 w 4008228"/>
                <a:gd name="connsiteY141" fmla="*/ 4193762 h 5548701"/>
                <a:gd name="connsiteX142" fmla="*/ 1896832 w 4008228"/>
                <a:gd name="connsiteY142" fmla="*/ 4199339 h 5548701"/>
                <a:gd name="connsiteX143" fmla="*/ 1902296 w 4008228"/>
                <a:gd name="connsiteY143" fmla="*/ 4209564 h 5548701"/>
                <a:gd name="connsiteX144" fmla="*/ 1948742 w 4008228"/>
                <a:gd name="connsiteY144" fmla="*/ 4229082 h 5548701"/>
                <a:gd name="connsiteX145" fmla="*/ 1986991 w 4008228"/>
                <a:gd name="connsiteY145" fmla="*/ 4230941 h 5548701"/>
                <a:gd name="connsiteX146" fmla="*/ 1997008 w 4008228"/>
                <a:gd name="connsiteY146" fmla="*/ 4243954 h 5548701"/>
                <a:gd name="connsiteX147" fmla="*/ 2015222 w 4008228"/>
                <a:gd name="connsiteY147" fmla="*/ 4250460 h 5548701"/>
                <a:gd name="connsiteX148" fmla="*/ 2017044 w 4008228"/>
                <a:gd name="connsiteY148" fmla="*/ 4276485 h 5548701"/>
                <a:gd name="connsiteX149" fmla="*/ 2069313 w 4008228"/>
                <a:gd name="connsiteY149" fmla="*/ 4257313 h 5548701"/>
                <a:gd name="connsiteX150" fmla="*/ 2062579 w 4008228"/>
                <a:gd name="connsiteY150" fmla="*/ 4282062 h 5548701"/>
                <a:gd name="connsiteX151" fmla="*/ 2075328 w 4008228"/>
                <a:gd name="connsiteY151" fmla="*/ 4304369 h 5548701"/>
                <a:gd name="connsiteX152" fmla="*/ 2056204 w 4008228"/>
                <a:gd name="connsiteY152" fmla="*/ 4313664 h 5548701"/>
                <a:gd name="connsiteX153" fmla="*/ 2068043 w 4008228"/>
                <a:gd name="connsiteY153" fmla="*/ 4321100 h 5548701"/>
                <a:gd name="connsiteX154" fmla="*/ 2078061 w 4008228"/>
                <a:gd name="connsiteY154" fmla="*/ 4341548 h 5548701"/>
                <a:gd name="connsiteX155" fmla="*/ 2064400 w 4008228"/>
                <a:gd name="connsiteY155" fmla="*/ 4361067 h 5548701"/>
                <a:gd name="connsiteX156" fmla="*/ 2056204 w 4008228"/>
                <a:gd name="connsiteY156" fmla="*/ 4380586 h 5548701"/>
                <a:gd name="connsiteX157" fmla="*/ 2033436 w 4008228"/>
                <a:gd name="connsiteY157" fmla="*/ 4400105 h 5548701"/>
                <a:gd name="connsiteX158" fmla="*/ 2037990 w 4008228"/>
                <a:gd name="connsiteY158" fmla="*/ 4411258 h 5548701"/>
                <a:gd name="connsiteX159" fmla="*/ 2053472 w 4008228"/>
                <a:gd name="connsiteY159" fmla="*/ 4401034 h 5548701"/>
                <a:gd name="connsiteX160" fmla="*/ 2052561 w 4008228"/>
                <a:gd name="connsiteY160" fmla="*/ 4432636 h 5548701"/>
                <a:gd name="connsiteX161" fmla="*/ 2033436 w 4008228"/>
                <a:gd name="connsiteY161" fmla="*/ 4438213 h 5548701"/>
                <a:gd name="connsiteX162" fmla="*/ 2042543 w 4008228"/>
                <a:gd name="connsiteY162" fmla="*/ 4480040 h 5548701"/>
                <a:gd name="connsiteX163" fmla="*/ 2017044 w 4008228"/>
                <a:gd name="connsiteY163" fmla="*/ 4512571 h 5548701"/>
                <a:gd name="connsiteX164" fmla="*/ 2007937 w 4008228"/>
                <a:gd name="connsiteY164" fmla="*/ 4507923 h 5548701"/>
                <a:gd name="connsiteX165" fmla="*/ 2001562 w 4008228"/>
                <a:gd name="connsiteY165" fmla="*/ 4520936 h 5548701"/>
                <a:gd name="connsiteX166" fmla="*/ 1984259 w 4008228"/>
                <a:gd name="connsiteY166" fmla="*/ 4509783 h 5548701"/>
                <a:gd name="connsiteX167" fmla="*/ 1950563 w 4008228"/>
                <a:gd name="connsiteY167" fmla="*/ 4519077 h 5548701"/>
                <a:gd name="connsiteX168" fmla="*/ 1963313 w 4008228"/>
                <a:gd name="connsiteY168" fmla="*/ 4536737 h 5548701"/>
                <a:gd name="connsiteX169" fmla="*/ 1934170 w 4008228"/>
                <a:gd name="connsiteY169" fmla="*/ 4572057 h 5548701"/>
                <a:gd name="connsiteX170" fmla="*/ 1926885 w 4008228"/>
                <a:gd name="connsiteY170" fmla="*/ 4600870 h 5548701"/>
                <a:gd name="connsiteX171" fmla="*/ 1898653 w 4008228"/>
                <a:gd name="connsiteY171" fmla="*/ 4582281 h 5548701"/>
                <a:gd name="connsiteX172" fmla="*/ 1865868 w 4008228"/>
                <a:gd name="connsiteY172" fmla="*/ 4631543 h 5548701"/>
                <a:gd name="connsiteX173" fmla="*/ 1869511 w 4008228"/>
                <a:gd name="connsiteY173" fmla="*/ 4645485 h 5548701"/>
                <a:gd name="connsiteX174" fmla="*/ 1869511 w 4008228"/>
                <a:gd name="connsiteY174" fmla="*/ 4657568 h 5548701"/>
                <a:gd name="connsiteX175" fmla="*/ 1884992 w 4008228"/>
                <a:gd name="connsiteY175" fmla="*/ 4678016 h 5548701"/>
                <a:gd name="connsiteX176" fmla="*/ 1876796 w 4008228"/>
                <a:gd name="connsiteY176" fmla="*/ 4700324 h 5548701"/>
                <a:gd name="connsiteX177" fmla="*/ 1880439 w 4008228"/>
                <a:gd name="connsiteY177" fmla="*/ 4714266 h 5548701"/>
                <a:gd name="connsiteX178" fmla="*/ 1874976 w 4008228"/>
                <a:gd name="connsiteY178" fmla="*/ 4726348 h 5548701"/>
                <a:gd name="connsiteX179" fmla="*/ 1886814 w 4008228"/>
                <a:gd name="connsiteY179" fmla="*/ 4729137 h 5548701"/>
                <a:gd name="connsiteX180" fmla="*/ 1911403 w 4008228"/>
                <a:gd name="connsiteY180" fmla="*/ 4765386 h 5548701"/>
                <a:gd name="connsiteX181" fmla="*/ 1944188 w 4008228"/>
                <a:gd name="connsiteY181" fmla="*/ 4783976 h 5548701"/>
                <a:gd name="connsiteX182" fmla="*/ 1942366 w 4008228"/>
                <a:gd name="connsiteY182" fmla="*/ 4806283 h 5548701"/>
                <a:gd name="connsiteX183" fmla="*/ 1965369 w 4008228"/>
                <a:gd name="connsiteY183" fmla="*/ 4849738 h 5548701"/>
                <a:gd name="connsiteX184" fmla="*/ 1997919 w 4008228"/>
                <a:gd name="connsiteY184" fmla="*/ 4851827 h 5548701"/>
                <a:gd name="connsiteX185" fmla="*/ 2058025 w 4008228"/>
                <a:gd name="connsiteY185" fmla="*/ 4830450 h 5548701"/>
                <a:gd name="connsiteX186" fmla="*/ 2153649 w 4008228"/>
                <a:gd name="connsiteY186" fmla="*/ 4863910 h 5548701"/>
                <a:gd name="connsiteX187" fmla="*/ 2186433 w 4008228"/>
                <a:gd name="connsiteY187" fmla="*/ 4963364 h 5548701"/>
                <a:gd name="connsiteX188" fmla="*/ 2386787 w 4008228"/>
                <a:gd name="connsiteY188" fmla="*/ 5174353 h 5548701"/>
                <a:gd name="connsiteX189" fmla="*/ 2560730 w 4008228"/>
                <a:gd name="connsiteY189" fmla="*/ 5239416 h 5548701"/>
                <a:gd name="connsiteX190" fmla="*/ 2702849 w 4008228"/>
                <a:gd name="connsiteY190" fmla="*/ 5188594 h 5548701"/>
                <a:gd name="connsiteX191" fmla="*/ 2821189 w 4008228"/>
                <a:gd name="connsiteY191" fmla="*/ 5291466 h 5548701"/>
                <a:gd name="connsiteX192" fmla="*/ 2958705 w 4008228"/>
                <a:gd name="connsiteY192" fmla="*/ 5242204 h 5548701"/>
                <a:gd name="connsiteX193" fmla="*/ 3220075 w 4008228"/>
                <a:gd name="connsiteY193" fmla="*/ 5432745 h 5548701"/>
                <a:gd name="connsiteX194" fmla="*/ 3442059 w 4008228"/>
                <a:gd name="connsiteY194" fmla="*/ 5548701 h 5548701"/>
                <a:gd name="connsiteX195" fmla="*/ 3593461 w 4008228"/>
                <a:gd name="connsiteY195" fmla="*/ 5386271 h 5548701"/>
                <a:gd name="connsiteX196" fmla="*/ 3788350 w 4008228"/>
                <a:gd name="connsiteY196" fmla="*/ 4829519 h 5548701"/>
                <a:gd name="connsiteX197" fmla="*/ 3955918 w 4008228"/>
                <a:gd name="connsiteY197" fmla="*/ 4653849 h 5548701"/>
                <a:gd name="connsiteX198" fmla="*/ 3909952 w 4008228"/>
                <a:gd name="connsiteY198" fmla="*/ 4539470 h 5548701"/>
                <a:gd name="connsiteX199" fmla="*/ 3976115 w 4008228"/>
                <a:gd name="connsiteY199" fmla="*/ 4444080 h 5548701"/>
                <a:gd name="connsiteX200" fmla="*/ 4008228 w 4008228"/>
                <a:gd name="connsiteY200" fmla="*/ 4263863 h 5548701"/>
                <a:gd name="connsiteX201" fmla="*/ 3933342 w 4008228"/>
                <a:gd name="connsiteY201" fmla="*/ 4238265 h 5548701"/>
                <a:gd name="connsiteX202" fmla="*/ 3900365 w 4008228"/>
                <a:gd name="connsiteY202" fmla="*/ 3830764 h 5548701"/>
                <a:gd name="connsiteX203" fmla="*/ 3800772 w 4008228"/>
                <a:gd name="connsiteY203" fmla="*/ 3560835 h 5548701"/>
                <a:gd name="connsiteX204" fmla="*/ 4006136 w 4008228"/>
                <a:gd name="connsiteY204" fmla="*/ 3367104 h 5548701"/>
                <a:gd name="connsiteX205" fmla="*/ 3798042 w 4008228"/>
                <a:gd name="connsiteY205" fmla="*/ 2977734 h 5548701"/>
                <a:gd name="connsiteX206" fmla="*/ 3809602 w 4008228"/>
                <a:gd name="connsiteY206" fmla="*/ 2824346 h 5548701"/>
                <a:gd name="connsiteX207" fmla="*/ 3740238 w 4008228"/>
                <a:gd name="connsiteY207" fmla="*/ 2693245 h 5548701"/>
                <a:gd name="connsiteX208" fmla="*/ 3603140 w 4008228"/>
                <a:gd name="connsiteY208" fmla="*/ 2564198 h 5548701"/>
                <a:gd name="connsiteX209" fmla="*/ 3035979 w 4008228"/>
                <a:gd name="connsiteY209" fmla="*/ 2686994 h 5548701"/>
                <a:gd name="connsiteX210" fmla="*/ 2858672 w 4008228"/>
                <a:gd name="connsiteY210" fmla="*/ 2463740 h 5548701"/>
                <a:gd name="connsiteX211" fmla="*/ 2793285 w 4008228"/>
                <a:gd name="connsiteY211" fmla="*/ 2274572 h 5548701"/>
                <a:gd name="connsiteX212" fmla="*/ 2873671 w 4008228"/>
                <a:gd name="connsiteY212" fmla="*/ 2013314 h 5548701"/>
                <a:gd name="connsiteX213" fmla="*/ 3144977 w 4008228"/>
                <a:gd name="connsiteY213" fmla="*/ 1782202 h 5548701"/>
                <a:gd name="connsiteX214" fmla="*/ 2984203 w 4008228"/>
                <a:gd name="connsiteY214" fmla="*/ 1330027 h 5548701"/>
                <a:gd name="connsiteX215" fmla="*/ 3165074 w 4008228"/>
                <a:gd name="connsiteY215" fmla="*/ 1108963 h 5548701"/>
                <a:gd name="connsiteX216" fmla="*/ 3438708 w 4008228"/>
                <a:gd name="connsiteY216" fmla="*/ 708324 h 5548701"/>
                <a:gd name="connsiteX217" fmla="*/ 3377270 w 4008228"/>
                <a:gd name="connsiteY217" fmla="*/ 563993 h 5548701"/>
                <a:gd name="connsiteX218" fmla="*/ 3316598 w 4008228"/>
                <a:gd name="connsiteY218" fmla="*/ 440404 h 5548701"/>
                <a:gd name="connsiteX219" fmla="*/ 3332784 w 4008228"/>
                <a:gd name="connsiteY219" fmla="*/ 263417 h 5548701"/>
                <a:gd name="connsiteX220" fmla="*/ 3106192 w 4008228"/>
                <a:gd name="connsiteY220" fmla="*/ 128907 h 5548701"/>
                <a:gd name="connsiteX221" fmla="*/ 3124462 w 4008228"/>
                <a:gd name="connsiteY221" fmla="*/ 12400 h 5548701"/>
                <a:gd name="connsiteX222" fmla="*/ 3020642 w 4008228"/>
                <a:gd name="connsiteY222" fmla="*/ 1477 h 5548701"/>
                <a:gd name="connsiteX223" fmla="*/ 2958526 w 4008228"/>
                <a:gd name="connsiteY223" fmla="*/ 38129 h 5548701"/>
                <a:gd name="connsiteX224" fmla="*/ 2965150 w 4008228"/>
                <a:gd name="connsiteY224" fmla="*/ 223300 h 5548701"/>
                <a:gd name="connsiteX225" fmla="*/ 2780177 w 4008228"/>
                <a:gd name="connsiteY225" fmla="*/ 305894 h 5548701"/>
                <a:gd name="connsiteX226" fmla="*/ 2762617 w 4008228"/>
                <a:gd name="connsiteY226" fmla="*/ 448814 h 5548701"/>
                <a:gd name="connsiteX0" fmla="*/ 2762617 w 4008228"/>
                <a:gd name="connsiteY0" fmla="*/ 448814 h 5548701"/>
                <a:gd name="connsiteX1" fmla="*/ 2424105 w 4008228"/>
                <a:gd name="connsiteY1" fmla="*/ 558395 h 5548701"/>
                <a:gd name="connsiteX2" fmla="*/ 2293527 w 4008228"/>
                <a:gd name="connsiteY2" fmla="*/ 545493 h 5548701"/>
                <a:gd name="connsiteX3" fmla="*/ 2241444 w 4008228"/>
                <a:gd name="connsiteY3" fmla="*/ 716503 h 5548701"/>
                <a:gd name="connsiteX4" fmla="*/ 2040286 w 4008228"/>
                <a:gd name="connsiteY4" fmla="*/ 792017 h 5548701"/>
                <a:gd name="connsiteX5" fmla="*/ 1996355 w 4008228"/>
                <a:gd name="connsiteY5" fmla="*/ 709423 h 5548701"/>
                <a:gd name="connsiteX6" fmla="*/ 1883059 w 4008228"/>
                <a:gd name="connsiteY6" fmla="*/ 810896 h 5548701"/>
                <a:gd name="connsiteX7" fmla="*/ 1700399 w 4008228"/>
                <a:gd name="connsiteY7" fmla="*/ 820335 h 5548701"/>
                <a:gd name="connsiteX8" fmla="*/ 1591727 w 4008228"/>
                <a:gd name="connsiteY8" fmla="*/ 910008 h 5548701"/>
                <a:gd name="connsiteX9" fmla="*/ 1478186 w 4008228"/>
                <a:gd name="connsiteY9" fmla="*/ 938674 h 5548701"/>
                <a:gd name="connsiteX10" fmla="*/ 1392881 w 4008228"/>
                <a:gd name="connsiteY10" fmla="*/ 1179028 h 5548701"/>
                <a:gd name="connsiteX11" fmla="*/ 1249527 w 4008228"/>
                <a:gd name="connsiteY11" fmla="*/ 1112953 h 5548701"/>
                <a:gd name="connsiteX12" fmla="*/ 1184787 w 4008228"/>
                <a:gd name="connsiteY12" fmla="*/ 1226224 h 5548701"/>
                <a:gd name="connsiteX13" fmla="*/ 1214845 w 4008228"/>
                <a:gd name="connsiteY13" fmla="*/ 1445687 h 5548701"/>
                <a:gd name="connsiteX14" fmla="*/ 1062243 w 4008228"/>
                <a:gd name="connsiteY14" fmla="*/ 1497603 h 5548701"/>
                <a:gd name="connsiteX15" fmla="*/ 1018312 w 4008228"/>
                <a:gd name="connsiteY15" fmla="*/ 1415010 h 5548701"/>
                <a:gd name="connsiteX16" fmla="*/ 932762 w 4008228"/>
                <a:gd name="connsiteY16" fmla="*/ 1436248 h 5548701"/>
                <a:gd name="connsiteX17" fmla="*/ 902682 w 4008228"/>
                <a:gd name="connsiteY17" fmla="*/ 1355452 h 5548701"/>
                <a:gd name="connsiteX18" fmla="*/ 646054 w 4008228"/>
                <a:gd name="connsiteY18" fmla="*/ 1443327 h 5548701"/>
                <a:gd name="connsiteX19" fmla="*/ 553567 w 4008228"/>
                <a:gd name="connsiteY19" fmla="*/ 1318257 h 5548701"/>
                <a:gd name="connsiteX20" fmla="*/ 528134 w 4008228"/>
                <a:gd name="connsiteY20" fmla="*/ 1490524 h 5548701"/>
                <a:gd name="connsiteX21" fmla="*/ 384780 w 4008228"/>
                <a:gd name="connsiteY21" fmla="*/ 1490524 h 5548701"/>
                <a:gd name="connsiteX22" fmla="*/ 289981 w 4008228"/>
                <a:gd name="connsiteY22" fmla="*/ 1625034 h 5548701"/>
                <a:gd name="connsiteX23" fmla="*/ 132783 w 4008228"/>
                <a:gd name="connsiteY23" fmla="*/ 1704252 h 5548701"/>
                <a:gd name="connsiteX24" fmla="*/ 137379 w 4008228"/>
                <a:gd name="connsiteY24" fmla="*/ 1825618 h 5548701"/>
                <a:gd name="connsiteX25" fmla="*/ 33332 w 4008228"/>
                <a:gd name="connsiteY25" fmla="*/ 1927091 h 5548701"/>
                <a:gd name="connsiteX26" fmla="*/ 6257 w 4008228"/>
                <a:gd name="connsiteY26" fmla="*/ 2273583 h 5548701"/>
                <a:gd name="connsiteX27" fmla="*/ 63390 w 4008228"/>
                <a:gd name="connsiteY27" fmla="*/ 2443891 h 5548701"/>
                <a:gd name="connsiteX28" fmla="*/ 125819 w 4008228"/>
                <a:gd name="connsiteY28" fmla="*/ 2469849 h 5548701"/>
                <a:gd name="connsiteX29" fmla="*/ 169750 w 4008228"/>
                <a:gd name="connsiteY29" fmla="*/ 2613798 h 5548701"/>
                <a:gd name="connsiteX30" fmla="*/ 358836 w 4008228"/>
                <a:gd name="connsiteY30" fmla="*/ 2804548 h 5548701"/>
                <a:gd name="connsiteX31" fmla="*/ 521198 w 4008228"/>
                <a:gd name="connsiteY31" fmla="*/ 2892257 h 5548701"/>
                <a:gd name="connsiteX32" fmla="*/ 598137 w 4008228"/>
                <a:gd name="connsiteY32" fmla="*/ 3135838 h 5548701"/>
                <a:gd name="connsiteX33" fmla="*/ 424087 w 4008228"/>
                <a:gd name="connsiteY33" fmla="*/ 3331184 h 5548701"/>
                <a:gd name="connsiteX34" fmla="*/ 292409 w 4008228"/>
                <a:gd name="connsiteY34" fmla="*/ 3556346 h 5548701"/>
                <a:gd name="connsiteX35" fmla="*/ 293251 w 4008228"/>
                <a:gd name="connsiteY35" fmla="*/ 3670361 h 5548701"/>
                <a:gd name="connsiteX36" fmla="*/ 335069 w 4008228"/>
                <a:gd name="connsiteY36" fmla="*/ 3679847 h 5548701"/>
                <a:gd name="connsiteX37" fmla="*/ 355879 w 4008228"/>
                <a:gd name="connsiteY37" fmla="*/ 3689581 h 5548701"/>
                <a:gd name="connsiteX38" fmla="*/ 379289 w 4008228"/>
                <a:gd name="connsiteY38" fmla="*/ 3682502 h 5548701"/>
                <a:gd name="connsiteX39" fmla="*/ 414839 w 4008228"/>
                <a:gd name="connsiteY39" fmla="*/ 3702855 h 5548701"/>
                <a:gd name="connsiteX40" fmla="*/ 446920 w 4008228"/>
                <a:gd name="connsiteY40" fmla="*/ 3695776 h 5548701"/>
                <a:gd name="connsiteX41" fmla="*/ 493741 w 4008228"/>
                <a:gd name="connsiteY41" fmla="*/ 3732943 h 5548701"/>
                <a:gd name="connsiteX42" fmla="*/ 522354 w 4008228"/>
                <a:gd name="connsiteY42" fmla="*/ 3724094 h 5548701"/>
                <a:gd name="connsiteX43" fmla="*/ 532759 w 4008228"/>
                <a:gd name="connsiteY43" fmla="*/ 3741792 h 5548701"/>
                <a:gd name="connsiteX44" fmla="*/ 569175 w 4008228"/>
                <a:gd name="connsiteY44" fmla="*/ 3717014 h 5548701"/>
                <a:gd name="connsiteX45" fmla="*/ 592586 w 4008228"/>
                <a:gd name="connsiteY45" fmla="*/ 3720554 h 5548701"/>
                <a:gd name="connsiteX46" fmla="*/ 610247 w 4008228"/>
                <a:gd name="connsiteY46" fmla="*/ 3714362 h 5548701"/>
                <a:gd name="connsiteX47" fmla="*/ 638542 w 4008228"/>
                <a:gd name="connsiteY47" fmla="*/ 3764424 h 5548701"/>
                <a:gd name="connsiteX48" fmla="*/ 654147 w 4008228"/>
                <a:gd name="connsiteY48" fmla="*/ 3775420 h 5548701"/>
                <a:gd name="connsiteX49" fmla="*/ 687095 w 4008228"/>
                <a:gd name="connsiteY49" fmla="*/ 3777190 h 5548701"/>
                <a:gd name="connsiteX50" fmla="*/ 692298 w 4008228"/>
                <a:gd name="connsiteY50" fmla="*/ 3751527 h 5548701"/>
                <a:gd name="connsiteX51" fmla="*/ 707038 w 4008228"/>
                <a:gd name="connsiteY51" fmla="*/ 3744447 h 5548701"/>
                <a:gd name="connsiteX52" fmla="*/ 706171 w 4008228"/>
                <a:gd name="connsiteY52" fmla="*/ 3728519 h 5548701"/>
                <a:gd name="connsiteX53" fmla="*/ 734784 w 4008228"/>
                <a:gd name="connsiteY53" fmla="*/ 3712590 h 5548701"/>
                <a:gd name="connsiteX54" fmla="*/ 751258 w 4008228"/>
                <a:gd name="connsiteY54" fmla="*/ 3718784 h 5548701"/>
                <a:gd name="connsiteX55" fmla="*/ 767732 w 4008228"/>
                <a:gd name="connsiteY55" fmla="*/ 3688697 h 5548701"/>
                <a:gd name="connsiteX56" fmla="*/ 818889 w 4008228"/>
                <a:gd name="connsiteY56" fmla="*/ 3698431 h 5548701"/>
                <a:gd name="connsiteX57" fmla="*/ 834496 w 4008228"/>
                <a:gd name="connsiteY57" fmla="*/ 3730288 h 5548701"/>
                <a:gd name="connsiteX58" fmla="*/ 868311 w 4008228"/>
                <a:gd name="connsiteY58" fmla="*/ 3683387 h 5548701"/>
                <a:gd name="connsiteX59" fmla="*/ 908196 w 4008228"/>
                <a:gd name="connsiteY59" fmla="*/ 3669228 h 5548701"/>
                <a:gd name="connsiteX60" fmla="*/ 934208 w 4008228"/>
                <a:gd name="connsiteY60" fmla="*/ 3674538 h 5548701"/>
                <a:gd name="connsiteX61" fmla="*/ 968890 w 4008228"/>
                <a:gd name="connsiteY61" fmla="*/ 3647105 h 5548701"/>
                <a:gd name="connsiteX62" fmla="*/ 994035 w 4008228"/>
                <a:gd name="connsiteY62" fmla="*/ 3640910 h 5548701"/>
                <a:gd name="connsiteX63" fmla="*/ 1026983 w 4008228"/>
                <a:gd name="connsiteY63" fmla="*/ 3599318 h 5548701"/>
                <a:gd name="connsiteX64" fmla="*/ 1054920 w 4008228"/>
                <a:gd name="connsiteY64" fmla="*/ 3580857 h 5548701"/>
                <a:gd name="connsiteX65" fmla="*/ 1068602 w 4008228"/>
                <a:gd name="connsiteY65" fmla="*/ 3593124 h 5548701"/>
                <a:gd name="connsiteX66" fmla="*/ 1093747 w 4008228"/>
                <a:gd name="connsiteY66" fmla="*/ 3608168 h 5548701"/>
                <a:gd name="connsiteX67" fmla="*/ 1105885 w 4008228"/>
                <a:gd name="connsiteY67" fmla="*/ 3580735 h 5548701"/>
                <a:gd name="connsiteX68" fmla="*/ 1116290 w 4008228"/>
                <a:gd name="connsiteY68" fmla="*/ 3585159 h 5548701"/>
                <a:gd name="connsiteX69" fmla="*/ 1138834 w 4008228"/>
                <a:gd name="connsiteY69" fmla="*/ 3550647 h 5548701"/>
                <a:gd name="connsiteX70" fmla="*/ 1159643 w 4008228"/>
                <a:gd name="connsiteY70" fmla="*/ 3545337 h 5548701"/>
                <a:gd name="connsiteX71" fmla="*/ 1169181 w 4008228"/>
                <a:gd name="connsiteY71" fmla="*/ 3554187 h 5548701"/>
                <a:gd name="connsiteX72" fmla="*/ 1177851 w 4008228"/>
                <a:gd name="connsiteY72" fmla="*/ 3545337 h 5548701"/>
                <a:gd name="connsiteX73" fmla="*/ 1187389 w 4008228"/>
                <a:gd name="connsiteY73" fmla="*/ 3543568 h 5548701"/>
                <a:gd name="connsiteX74" fmla="*/ 1189990 w 4008228"/>
                <a:gd name="connsiteY74" fmla="*/ 3533833 h 5548701"/>
                <a:gd name="connsiteX75" fmla="*/ 1204730 w 4008228"/>
                <a:gd name="connsiteY75" fmla="*/ 3527639 h 5548701"/>
                <a:gd name="connsiteX76" fmla="*/ 1251551 w 4008228"/>
                <a:gd name="connsiteY76" fmla="*/ 3524099 h 5548701"/>
                <a:gd name="connsiteX77" fmla="*/ 1263690 w 4008228"/>
                <a:gd name="connsiteY77" fmla="*/ 3532948 h 5548701"/>
                <a:gd name="connsiteX78" fmla="*/ 1274095 w 4008228"/>
                <a:gd name="connsiteY78" fmla="*/ 3522329 h 5548701"/>
                <a:gd name="connsiteX79" fmla="*/ 1278430 w 4008228"/>
                <a:gd name="connsiteY79" fmla="*/ 3501976 h 5548701"/>
                <a:gd name="connsiteX80" fmla="*/ 1273228 w 4008228"/>
                <a:gd name="connsiteY80" fmla="*/ 3489587 h 5548701"/>
                <a:gd name="connsiteX81" fmla="*/ 1289702 w 4008228"/>
                <a:gd name="connsiteY81" fmla="*/ 3474543 h 5548701"/>
                <a:gd name="connsiteX82" fmla="*/ 1300974 w 4008228"/>
                <a:gd name="connsiteY82" fmla="*/ 3476313 h 5548701"/>
                <a:gd name="connsiteX83" fmla="*/ 1300974 w 4008228"/>
                <a:gd name="connsiteY83" fmla="*/ 3499321 h 5548701"/>
                <a:gd name="connsiteX84" fmla="*/ 1315714 w 4008228"/>
                <a:gd name="connsiteY84" fmla="*/ 3489587 h 5548701"/>
                <a:gd name="connsiteX85" fmla="*/ 1327853 w 4008228"/>
                <a:gd name="connsiteY85" fmla="*/ 3486932 h 5548701"/>
                <a:gd name="connsiteX86" fmla="*/ 1350396 w 4008228"/>
                <a:gd name="connsiteY86" fmla="*/ 3479852 h 5548701"/>
                <a:gd name="connsiteX87" fmla="*/ 1374674 w 4008228"/>
                <a:gd name="connsiteY87" fmla="*/ 3482507 h 5548701"/>
                <a:gd name="connsiteX88" fmla="*/ 1368604 w 4008228"/>
                <a:gd name="connsiteY88" fmla="*/ 3494011 h 5548701"/>
                <a:gd name="connsiteX89" fmla="*/ 1369472 w 4008228"/>
                <a:gd name="connsiteY89" fmla="*/ 3517020 h 5548701"/>
                <a:gd name="connsiteX90" fmla="*/ 1392882 w 4008228"/>
                <a:gd name="connsiteY90" fmla="*/ 3492241 h 5548701"/>
                <a:gd name="connsiteX91" fmla="*/ 1416293 w 4008228"/>
                <a:gd name="connsiteY91" fmla="*/ 3491357 h 5548701"/>
                <a:gd name="connsiteX92" fmla="*/ 1442779 w 4008228"/>
                <a:gd name="connsiteY92" fmla="*/ 3466701 h 5548701"/>
                <a:gd name="connsiteX93" fmla="*/ 1499530 w 4008228"/>
                <a:gd name="connsiteY93" fmla="*/ 3501976 h 5548701"/>
                <a:gd name="connsiteX94" fmla="*/ 1544618 w 4008228"/>
                <a:gd name="connsiteY94" fmla="*/ 3581620 h 5548701"/>
                <a:gd name="connsiteX95" fmla="*/ 1551554 w 4008228"/>
                <a:gd name="connsiteY95" fmla="*/ 3574540 h 5548701"/>
                <a:gd name="connsiteX96" fmla="*/ 1567161 w 4008228"/>
                <a:gd name="connsiteY96" fmla="*/ 3575426 h 5548701"/>
                <a:gd name="connsiteX97" fmla="*/ 1578433 w 4008228"/>
                <a:gd name="connsiteY97" fmla="*/ 3586929 h 5548701"/>
                <a:gd name="connsiteX98" fmla="*/ 1613115 w 4008228"/>
                <a:gd name="connsiteY98" fmla="*/ 3594009 h 5548701"/>
                <a:gd name="connsiteX99" fmla="*/ 1653867 w 4008228"/>
                <a:gd name="connsiteY99" fmla="*/ 3578080 h 5548701"/>
                <a:gd name="connsiteX100" fmla="*/ 1694619 w 4008228"/>
                <a:gd name="connsiteY100" fmla="*/ 3586929 h 5548701"/>
                <a:gd name="connsiteX101" fmla="*/ 1693752 w 4008228"/>
                <a:gd name="connsiteY101" fmla="*/ 3627636 h 5548701"/>
                <a:gd name="connsiteX102" fmla="*/ 1721498 w 4008228"/>
                <a:gd name="connsiteY102" fmla="*/ 3656839 h 5548701"/>
                <a:gd name="connsiteX103" fmla="*/ 1761383 w 4008228"/>
                <a:gd name="connsiteY103" fmla="*/ 3656839 h 5548701"/>
                <a:gd name="connsiteX104" fmla="*/ 1760429 w 4008228"/>
                <a:gd name="connsiteY104" fmla="*/ 3685379 h 5548701"/>
                <a:gd name="connsiteX105" fmla="*/ 1778441 w 4008228"/>
                <a:gd name="connsiteY105" fmla="*/ 3689061 h 5548701"/>
                <a:gd name="connsiteX106" fmla="*/ 1800298 w 4008228"/>
                <a:gd name="connsiteY106" fmla="*/ 3684413 h 5548701"/>
                <a:gd name="connsiteX107" fmla="*/ 1813047 w 4008228"/>
                <a:gd name="connsiteY107" fmla="*/ 3669542 h 5548701"/>
                <a:gd name="connsiteX108" fmla="*/ 1833083 w 4008228"/>
                <a:gd name="connsiteY108" fmla="*/ 3667683 h 5548701"/>
                <a:gd name="connsiteX109" fmla="*/ 1855684 w 4008228"/>
                <a:gd name="connsiteY109" fmla="*/ 3637806 h 5548701"/>
                <a:gd name="connsiteX110" fmla="*/ 1862226 w 4008228"/>
                <a:gd name="connsiteY110" fmla="*/ 3644447 h 5548701"/>
                <a:gd name="connsiteX111" fmla="*/ 1853117 w 4008228"/>
                <a:gd name="connsiteY111" fmla="*/ 3669542 h 5548701"/>
                <a:gd name="connsiteX112" fmla="*/ 1870421 w 4008228"/>
                <a:gd name="connsiteY112" fmla="*/ 3712298 h 5548701"/>
                <a:gd name="connsiteX113" fmla="*/ 1874064 w 4008228"/>
                <a:gd name="connsiteY113" fmla="*/ 3742970 h 5548701"/>
                <a:gd name="connsiteX114" fmla="*/ 1873154 w 4008228"/>
                <a:gd name="connsiteY114" fmla="*/ 3769925 h 5548701"/>
                <a:gd name="connsiteX115" fmla="*/ 1893189 w 4008228"/>
                <a:gd name="connsiteY115" fmla="*/ 3781078 h 5548701"/>
                <a:gd name="connsiteX116" fmla="*/ 1911403 w 4008228"/>
                <a:gd name="connsiteY116" fmla="*/ 3782937 h 5548701"/>
                <a:gd name="connsiteX117" fmla="*/ 1913224 w 4008228"/>
                <a:gd name="connsiteY117" fmla="*/ 3799668 h 5548701"/>
                <a:gd name="connsiteX118" fmla="*/ 1923242 w 4008228"/>
                <a:gd name="connsiteY118" fmla="*/ 3816398 h 5548701"/>
                <a:gd name="connsiteX119" fmla="*/ 1921420 w 4008228"/>
                <a:gd name="connsiteY119" fmla="*/ 3828481 h 5548701"/>
                <a:gd name="connsiteX120" fmla="*/ 1909581 w 4008228"/>
                <a:gd name="connsiteY120" fmla="*/ 3831270 h 5548701"/>
                <a:gd name="connsiteX121" fmla="*/ 1906849 w 4008228"/>
                <a:gd name="connsiteY121" fmla="*/ 3821975 h 5548701"/>
                <a:gd name="connsiteX122" fmla="*/ 1894100 w 4008228"/>
                <a:gd name="connsiteY122" fmla="*/ 3826622 h 5548701"/>
                <a:gd name="connsiteX123" fmla="*/ 1890457 w 4008228"/>
                <a:gd name="connsiteY123" fmla="*/ 3846141 h 5548701"/>
                <a:gd name="connsiteX124" fmla="*/ 1878618 w 4008228"/>
                <a:gd name="connsiteY124" fmla="*/ 3858224 h 5548701"/>
                <a:gd name="connsiteX125" fmla="*/ 1885903 w 4008228"/>
                <a:gd name="connsiteY125" fmla="*/ 3884249 h 5548701"/>
                <a:gd name="connsiteX126" fmla="*/ 1875886 w 4008228"/>
                <a:gd name="connsiteY126" fmla="*/ 3924216 h 5548701"/>
                <a:gd name="connsiteX127" fmla="*/ 1895010 w 4008228"/>
                <a:gd name="connsiteY127" fmla="*/ 3936299 h 5548701"/>
                <a:gd name="connsiteX128" fmla="*/ 1912314 w 4008228"/>
                <a:gd name="connsiteY128" fmla="*/ 3958606 h 5548701"/>
                <a:gd name="connsiteX129" fmla="*/ 1907760 w 4008228"/>
                <a:gd name="connsiteY129" fmla="*/ 3967901 h 5548701"/>
                <a:gd name="connsiteX130" fmla="*/ 1909581 w 4008228"/>
                <a:gd name="connsiteY130" fmla="*/ 3979055 h 5548701"/>
                <a:gd name="connsiteX131" fmla="*/ 1884992 w 4008228"/>
                <a:gd name="connsiteY131" fmla="*/ 3993927 h 5548701"/>
                <a:gd name="connsiteX132" fmla="*/ 1879528 w 4008228"/>
                <a:gd name="connsiteY132" fmla="*/ 4009728 h 5548701"/>
                <a:gd name="connsiteX133" fmla="*/ 1809404 w 4008228"/>
                <a:gd name="connsiteY133" fmla="*/ 4037612 h 5548701"/>
                <a:gd name="connsiteX134" fmla="*/ 1823065 w 4008228"/>
                <a:gd name="connsiteY134" fmla="*/ 4052483 h 5548701"/>
                <a:gd name="connsiteX135" fmla="*/ 1815780 w 4008228"/>
                <a:gd name="connsiteY135" fmla="*/ 4067355 h 5548701"/>
                <a:gd name="connsiteX136" fmla="*/ 1833083 w 4008228"/>
                <a:gd name="connsiteY136" fmla="*/ 4098957 h 5548701"/>
                <a:gd name="connsiteX137" fmla="*/ 1851297 w 4008228"/>
                <a:gd name="connsiteY137" fmla="*/ 4098957 h 5548701"/>
                <a:gd name="connsiteX138" fmla="*/ 1872243 w 4008228"/>
                <a:gd name="connsiteY138" fmla="*/ 4117546 h 5548701"/>
                <a:gd name="connsiteX139" fmla="*/ 1884082 w 4008228"/>
                <a:gd name="connsiteY139" fmla="*/ 4126841 h 5548701"/>
                <a:gd name="connsiteX140" fmla="*/ 1895921 w 4008228"/>
                <a:gd name="connsiteY140" fmla="*/ 4175173 h 5548701"/>
                <a:gd name="connsiteX141" fmla="*/ 1881349 w 4008228"/>
                <a:gd name="connsiteY141" fmla="*/ 4193762 h 5548701"/>
                <a:gd name="connsiteX142" fmla="*/ 1896832 w 4008228"/>
                <a:gd name="connsiteY142" fmla="*/ 4199339 h 5548701"/>
                <a:gd name="connsiteX143" fmla="*/ 1902296 w 4008228"/>
                <a:gd name="connsiteY143" fmla="*/ 4209564 h 5548701"/>
                <a:gd name="connsiteX144" fmla="*/ 1948742 w 4008228"/>
                <a:gd name="connsiteY144" fmla="*/ 4229082 h 5548701"/>
                <a:gd name="connsiteX145" fmla="*/ 1986991 w 4008228"/>
                <a:gd name="connsiteY145" fmla="*/ 4230941 h 5548701"/>
                <a:gd name="connsiteX146" fmla="*/ 1997008 w 4008228"/>
                <a:gd name="connsiteY146" fmla="*/ 4243954 h 5548701"/>
                <a:gd name="connsiteX147" fmla="*/ 2015222 w 4008228"/>
                <a:gd name="connsiteY147" fmla="*/ 4250460 h 5548701"/>
                <a:gd name="connsiteX148" fmla="*/ 2017044 w 4008228"/>
                <a:gd name="connsiteY148" fmla="*/ 4276485 h 5548701"/>
                <a:gd name="connsiteX149" fmla="*/ 2069313 w 4008228"/>
                <a:gd name="connsiteY149" fmla="*/ 4257313 h 5548701"/>
                <a:gd name="connsiteX150" fmla="*/ 2062579 w 4008228"/>
                <a:gd name="connsiteY150" fmla="*/ 4282062 h 5548701"/>
                <a:gd name="connsiteX151" fmla="*/ 2075328 w 4008228"/>
                <a:gd name="connsiteY151" fmla="*/ 4304369 h 5548701"/>
                <a:gd name="connsiteX152" fmla="*/ 2056204 w 4008228"/>
                <a:gd name="connsiteY152" fmla="*/ 4313664 h 5548701"/>
                <a:gd name="connsiteX153" fmla="*/ 2068043 w 4008228"/>
                <a:gd name="connsiteY153" fmla="*/ 4321100 h 5548701"/>
                <a:gd name="connsiteX154" fmla="*/ 2078061 w 4008228"/>
                <a:gd name="connsiteY154" fmla="*/ 4341548 h 5548701"/>
                <a:gd name="connsiteX155" fmla="*/ 2064400 w 4008228"/>
                <a:gd name="connsiteY155" fmla="*/ 4361067 h 5548701"/>
                <a:gd name="connsiteX156" fmla="*/ 2056204 w 4008228"/>
                <a:gd name="connsiteY156" fmla="*/ 4380586 h 5548701"/>
                <a:gd name="connsiteX157" fmla="*/ 2033436 w 4008228"/>
                <a:gd name="connsiteY157" fmla="*/ 4400105 h 5548701"/>
                <a:gd name="connsiteX158" fmla="*/ 2037990 w 4008228"/>
                <a:gd name="connsiteY158" fmla="*/ 4411258 h 5548701"/>
                <a:gd name="connsiteX159" fmla="*/ 2053472 w 4008228"/>
                <a:gd name="connsiteY159" fmla="*/ 4401034 h 5548701"/>
                <a:gd name="connsiteX160" fmla="*/ 2052561 w 4008228"/>
                <a:gd name="connsiteY160" fmla="*/ 4432636 h 5548701"/>
                <a:gd name="connsiteX161" fmla="*/ 2033436 w 4008228"/>
                <a:gd name="connsiteY161" fmla="*/ 4438213 h 5548701"/>
                <a:gd name="connsiteX162" fmla="*/ 2042543 w 4008228"/>
                <a:gd name="connsiteY162" fmla="*/ 4480040 h 5548701"/>
                <a:gd name="connsiteX163" fmla="*/ 2017044 w 4008228"/>
                <a:gd name="connsiteY163" fmla="*/ 4512571 h 5548701"/>
                <a:gd name="connsiteX164" fmla="*/ 2007937 w 4008228"/>
                <a:gd name="connsiteY164" fmla="*/ 4507923 h 5548701"/>
                <a:gd name="connsiteX165" fmla="*/ 2001562 w 4008228"/>
                <a:gd name="connsiteY165" fmla="*/ 4520936 h 5548701"/>
                <a:gd name="connsiteX166" fmla="*/ 1984259 w 4008228"/>
                <a:gd name="connsiteY166" fmla="*/ 4509783 h 5548701"/>
                <a:gd name="connsiteX167" fmla="*/ 1950563 w 4008228"/>
                <a:gd name="connsiteY167" fmla="*/ 4519077 h 5548701"/>
                <a:gd name="connsiteX168" fmla="*/ 1963313 w 4008228"/>
                <a:gd name="connsiteY168" fmla="*/ 4536737 h 5548701"/>
                <a:gd name="connsiteX169" fmla="*/ 1934170 w 4008228"/>
                <a:gd name="connsiteY169" fmla="*/ 4572057 h 5548701"/>
                <a:gd name="connsiteX170" fmla="*/ 1926885 w 4008228"/>
                <a:gd name="connsiteY170" fmla="*/ 4600870 h 5548701"/>
                <a:gd name="connsiteX171" fmla="*/ 1898653 w 4008228"/>
                <a:gd name="connsiteY171" fmla="*/ 4582281 h 5548701"/>
                <a:gd name="connsiteX172" fmla="*/ 1865868 w 4008228"/>
                <a:gd name="connsiteY172" fmla="*/ 4631543 h 5548701"/>
                <a:gd name="connsiteX173" fmla="*/ 1869511 w 4008228"/>
                <a:gd name="connsiteY173" fmla="*/ 4645485 h 5548701"/>
                <a:gd name="connsiteX174" fmla="*/ 1869511 w 4008228"/>
                <a:gd name="connsiteY174" fmla="*/ 4657568 h 5548701"/>
                <a:gd name="connsiteX175" fmla="*/ 1884992 w 4008228"/>
                <a:gd name="connsiteY175" fmla="*/ 4678016 h 5548701"/>
                <a:gd name="connsiteX176" fmla="*/ 1876796 w 4008228"/>
                <a:gd name="connsiteY176" fmla="*/ 4700324 h 5548701"/>
                <a:gd name="connsiteX177" fmla="*/ 1880439 w 4008228"/>
                <a:gd name="connsiteY177" fmla="*/ 4714266 h 5548701"/>
                <a:gd name="connsiteX178" fmla="*/ 1874976 w 4008228"/>
                <a:gd name="connsiteY178" fmla="*/ 4726348 h 5548701"/>
                <a:gd name="connsiteX179" fmla="*/ 1886814 w 4008228"/>
                <a:gd name="connsiteY179" fmla="*/ 4729137 h 5548701"/>
                <a:gd name="connsiteX180" fmla="*/ 1911403 w 4008228"/>
                <a:gd name="connsiteY180" fmla="*/ 4765386 h 5548701"/>
                <a:gd name="connsiteX181" fmla="*/ 1944188 w 4008228"/>
                <a:gd name="connsiteY181" fmla="*/ 4783976 h 5548701"/>
                <a:gd name="connsiteX182" fmla="*/ 1942366 w 4008228"/>
                <a:gd name="connsiteY182" fmla="*/ 4806283 h 5548701"/>
                <a:gd name="connsiteX183" fmla="*/ 1965369 w 4008228"/>
                <a:gd name="connsiteY183" fmla="*/ 4849738 h 5548701"/>
                <a:gd name="connsiteX184" fmla="*/ 1997919 w 4008228"/>
                <a:gd name="connsiteY184" fmla="*/ 4851827 h 5548701"/>
                <a:gd name="connsiteX185" fmla="*/ 2058025 w 4008228"/>
                <a:gd name="connsiteY185" fmla="*/ 4830450 h 5548701"/>
                <a:gd name="connsiteX186" fmla="*/ 2153649 w 4008228"/>
                <a:gd name="connsiteY186" fmla="*/ 4863910 h 5548701"/>
                <a:gd name="connsiteX187" fmla="*/ 2186433 w 4008228"/>
                <a:gd name="connsiteY187" fmla="*/ 4963364 h 5548701"/>
                <a:gd name="connsiteX188" fmla="*/ 2386787 w 4008228"/>
                <a:gd name="connsiteY188" fmla="*/ 5174353 h 5548701"/>
                <a:gd name="connsiteX189" fmla="*/ 2560730 w 4008228"/>
                <a:gd name="connsiteY189" fmla="*/ 5239416 h 5548701"/>
                <a:gd name="connsiteX190" fmla="*/ 2702849 w 4008228"/>
                <a:gd name="connsiteY190" fmla="*/ 5188594 h 5548701"/>
                <a:gd name="connsiteX191" fmla="*/ 2821189 w 4008228"/>
                <a:gd name="connsiteY191" fmla="*/ 5291466 h 5548701"/>
                <a:gd name="connsiteX192" fmla="*/ 2958705 w 4008228"/>
                <a:gd name="connsiteY192" fmla="*/ 5242204 h 5548701"/>
                <a:gd name="connsiteX193" fmla="*/ 3220075 w 4008228"/>
                <a:gd name="connsiteY193" fmla="*/ 5432745 h 5548701"/>
                <a:gd name="connsiteX194" fmla="*/ 3442059 w 4008228"/>
                <a:gd name="connsiteY194" fmla="*/ 5548701 h 5548701"/>
                <a:gd name="connsiteX195" fmla="*/ 3593461 w 4008228"/>
                <a:gd name="connsiteY195" fmla="*/ 5386271 h 5548701"/>
                <a:gd name="connsiteX196" fmla="*/ 3788350 w 4008228"/>
                <a:gd name="connsiteY196" fmla="*/ 4829519 h 5548701"/>
                <a:gd name="connsiteX197" fmla="*/ 3955918 w 4008228"/>
                <a:gd name="connsiteY197" fmla="*/ 4653849 h 5548701"/>
                <a:gd name="connsiteX198" fmla="*/ 3909952 w 4008228"/>
                <a:gd name="connsiteY198" fmla="*/ 4539470 h 5548701"/>
                <a:gd name="connsiteX199" fmla="*/ 3976115 w 4008228"/>
                <a:gd name="connsiteY199" fmla="*/ 4444080 h 5548701"/>
                <a:gd name="connsiteX200" fmla="*/ 4008228 w 4008228"/>
                <a:gd name="connsiteY200" fmla="*/ 4263863 h 5548701"/>
                <a:gd name="connsiteX201" fmla="*/ 3933342 w 4008228"/>
                <a:gd name="connsiteY201" fmla="*/ 4238265 h 5548701"/>
                <a:gd name="connsiteX202" fmla="*/ 3900365 w 4008228"/>
                <a:gd name="connsiteY202" fmla="*/ 3830764 h 5548701"/>
                <a:gd name="connsiteX203" fmla="*/ 3800772 w 4008228"/>
                <a:gd name="connsiteY203" fmla="*/ 3560835 h 5548701"/>
                <a:gd name="connsiteX204" fmla="*/ 4006136 w 4008228"/>
                <a:gd name="connsiteY204" fmla="*/ 3367104 h 5548701"/>
                <a:gd name="connsiteX205" fmla="*/ 3798042 w 4008228"/>
                <a:gd name="connsiteY205" fmla="*/ 2977734 h 5548701"/>
                <a:gd name="connsiteX206" fmla="*/ 3809602 w 4008228"/>
                <a:gd name="connsiteY206" fmla="*/ 2824346 h 5548701"/>
                <a:gd name="connsiteX207" fmla="*/ 3740238 w 4008228"/>
                <a:gd name="connsiteY207" fmla="*/ 2693245 h 5548701"/>
                <a:gd name="connsiteX208" fmla="*/ 3603140 w 4008228"/>
                <a:gd name="connsiteY208" fmla="*/ 2564198 h 5548701"/>
                <a:gd name="connsiteX209" fmla="*/ 3035979 w 4008228"/>
                <a:gd name="connsiteY209" fmla="*/ 2686994 h 5548701"/>
                <a:gd name="connsiteX210" fmla="*/ 2858672 w 4008228"/>
                <a:gd name="connsiteY210" fmla="*/ 2463740 h 5548701"/>
                <a:gd name="connsiteX211" fmla="*/ 2992388 w 4008228"/>
                <a:gd name="connsiteY211" fmla="*/ 2265395 h 5548701"/>
                <a:gd name="connsiteX212" fmla="*/ 2873671 w 4008228"/>
                <a:gd name="connsiteY212" fmla="*/ 2013314 h 5548701"/>
                <a:gd name="connsiteX213" fmla="*/ 3144977 w 4008228"/>
                <a:gd name="connsiteY213" fmla="*/ 1782202 h 5548701"/>
                <a:gd name="connsiteX214" fmla="*/ 2984203 w 4008228"/>
                <a:gd name="connsiteY214" fmla="*/ 1330027 h 5548701"/>
                <a:gd name="connsiteX215" fmla="*/ 3165074 w 4008228"/>
                <a:gd name="connsiteY215" fmla="*/ 1108963 h 5548701"/>
                <a:gd name="connsiteX216" fmla="*/ 3438708 w 4008228"/>
                <a:gd name="connsiteY216" fmla="*/ 708324 h 5548701"/>
                <a:gd name="connsiteX217" fmla="*/ 3377270 w 4008228"/>
                <a:gd name="connsiteY217" fmla="*/ 563993 h 5548701"/>
                <a:gd name="connsiteX218" fmla="*/ 3316598 w 4008228"/>
                <a:gd name="connsiteY218" fmla="*/ 440404 h 5548701"/>
                <a:gd name="connsiteX219" fmla="*/ 3332784 w 4008228"/>
                <a:gd name="connsiteY219" fmla="*/ 263417 h 5548701"/>
                <a:gd name="connsiteX220" fmla="*/ 3106192 w 4008228"/>
                <a:gd name="connsiteY220" fmla="*/ 128907 h 5548701"/>
                <a:gd name="connsiteX221" fmla="*/ 3124462 w 4008228"/>
                <a:gd name="connsiteY221" fmla="*/ 12400 h 5548701"/>
                <a:gd name="connsiteX222" fmla="*/ 3020642 w 4008228"/>
                <a:gd name="connsiteY222" fmla="*/ 1477 h 5548701"/>
                <a:gd name="connsiteX223" fmla="*/ 2958526 w 4008228"/>
                <a:gd name="connsiteY223" fmla="*/ 38129 h 5548701"/>
                <a:gd name="connsiteX224" fmla="*/ 2965150 w 4008228"/>
                <a:gd name="connsiteY224" fmla="*/ 223300 h 5548701"/>
                <a:gd name="connsiteX225" fmla="*/ 2780177 w 4008228"/>
                <a:gd name="connsiteY225" fmla="*/ 305894 h 5548701"/>
                <a:gd name="connsiteX226" fmla="*/ 2762617 w 4008228"/>
                <a:gd name="connsiteY226" fmla="*/ 448814 h 5548701"/>
                <a:gd name="connsiteX0" fmla="*/ 2762617 w 4008228"/>
                <a:gd name="connsiteY0" fmla="*/ 448814 h 5548701"/>
                <a:gd name="connsiteX1" fmla="*/ 2424105 w 4008228"/>
                <a:gd name="connsiteY1" fmla="*/ 558395 h 5548701"/>
                <a:gd name="connsiteX2" fmla="*/ 2293527 w 4008228"/>
                <a:gd name="connsiteY2" fmla="*/ 545493 h 5548701"/>
                <a:gd name="connsiteX3" fmla="*/ 2241444 w 4008228"/>
                <a:gd name="connsiteY3" fmla="*/ 716503 h 5548701"/>
                <a:gd name="connsiteX4" fmla="*/ 2040286 w 4008228"/>
                <a:gd name="connsiteY4" fmla="*/ 792017 h 5548701"/>
                <a:gd name="connsiteX5" fmla="*/ 1996355 w 4008228"/>
                <a:gd name="connsiteY5" fmla="*/ 709423 h 5548701"/>
                <a:gd name="connsiteX6" fmla="*/ 1883059 w 4008228"/>
                <a:gd name="connsiteY6" fmla="*/ 810896 h 5548701"/>
                <a:gd name="connsiteX7" fmla="*/ 1700399 w 4008228"/>
                <a:gd name="connsiteY7" fmla="*/ 820335 h 5548701"/>
                <a:gd name="connsiteX8" fmla="*/ 1591727 w 4008228"/>
                <a:gd name="connsiteY8" fmla="*/ 910008 h 5548701"/>
                <a:gd name="connsiteX9" fmla="*/ 1478186 w 4008228"/>
                <a:gd name="connsiteY9" fmla="*/ 938674 h 5548701"/>
                <a:gd name="connsiteX10" fmla="*/ 1392881 w 4008228"/>
                <a:gd name="connsiteY10" fmla="*/ 1179028 h 5548701"/>
                <a:gd name="connsiteX11" fmla="*/ 1249527 w 4008228"/>
                <a:gd name="connsiteY11" fmla="*/ 1112953 h 5548701"/>
                <a:gd name="connsiteX12" fmla="*/ 1184787 w 4008228"/>
                <a:gd name="connsiteY12" fmla="*/ 1226224 h 5548701"/>
                <a:gd name="connsiteX13" fmla="*/ 1214845 w 4008228"/>
                <a:gd name="connsiteY13" fmla="*/ 1445687 h 5548701"/>
                <a:gd name="connsiteX14" fmla="*/ 1062243 w 4008228"/>
                <a:gd name="connsiteY14" fmla="*/ 1497603 h 5548701"/>
                <a:gd name="connsiteX15" fmla="*/ 1018312 w 4008228"/>
                <a:gd name="connsiteY15" fmla="*/ 1415010 h 5548701"/>
                <a:gd name="connsiteX16" fmla="*/ 932762 w 4008228"/>
                <a:gd name="connsiteY16" fmla="*/ 1436248 h 5548701"/>
                <a:gd name="connsiteX17" fmla="*/ 902682 w 4008228"/>
                <a:gd name="connsiteY17" fmla="*/ 1355452 h 5548701"/>
                <a:gd name="connsiteX18" fmla="*/ 646054 w 4008228"/>
                <a:gd name="connsiteY18" fmla="*/ 1443327 h 5548701"/>
                <a:gd name="connsiteX19" fmla="*/ 553567 w 4008228"/>
                <a:gd name="connsiteY19" fmla="*/ 1318257 h 5548701"/>
                <a:gd name="connsiteX20" fmla="*/ 528134 w 4008228"/>
                <a:gd name="connsiteY20" fmla="*/ 1490524 h 5548701"/>
                <a:gd name="connsiteX21" fmla="*/ 384780 w 4008228"/>
                <a:gd name="connsiteY21" fmla="*/ 1490524 h 5548701"/>
                <a:gd name="connsiteX22" fmla="*/ 289981 w 4008228"/>
                <a:gd name="connsiteY22" fmla="*/ 1625034 h 5548701"/>
                <a:gd name="connsiteX23" fmla="*/ 132783 w 4008228"/>
                <a:gd name="connsiteY23" fmla="*/ 1704252 h 5548701"/>
                <a:gd name="connsiteX24" fmla="*/ 137379 w 4008228"/>
                <a:gd name="connsiteY24" fmla="*/ 1825618 h 5548701"/>
                <a:gd name="connsiteX25" fmla="*/ 33332 w 4008228"/>
                <a:gd name="connsiteY25" fmla="*/ 1927091 h 5548701"/>
                <a:gd name="connsiteX26" fmla="*/ 6257 w 4008228"/>
                <a:gd name="connsiteY26" fmla="*/ 2273583 h 5548701"/>
                <a:gd name="connsiteX27" fmla="*/ 63390 w 4008228"/>
                <a:gd name="connsiteY27" fmla="*/ 2443891 h 5548701"/>
                <a:gd name="connsiteX28" fmla="*/ 125819 w 4008228"/>
                <a:gd name="connsiteY28" fmla="*/ 2469849 h 5548701"/>
                <a:gd name="connsiteX29" fmla="*/ 169750 w 4008228"/>
                <a:gd name="connsiteY29" fmla="*/ 2613798 h 5548701"/>
                <a:gd name="connsiteX30" fmla="*/ 358836 w 4008228"/>
                <a:gd name="connsiteY30" fmla="*/ 2804548 h 5548701"/>
                <a:gd name="connsiteX31" fmla="*/ 521198 w 4008228"/>
                <a:gd name="connsiteY31" fmla="*/ 2892257 h 5548701"/>
                <a:gd name="connsiteX32" fmla="*/ 598137 w 4008228"/>
                <a:gd name="connsiteY32" fmla="*/ 3135838 h 5548701"/>
                <a:gd name="connsiteX33" fmla="*/ 424087 w 4008228"/>
                <a:gd name="connsiteY33" fmla="*/ 3331184 h 5548701"/>
                <a:gd name="connsiteX34" fmla="*/ 292409 w 4008228"/>
                <a:gd name="connsiteY34" fmla="*/ 3556346 h 5548701"/>
                <a:gd name="connsiteX35" fmla="*/ 293251 w 4008228"/>
                <a:gd name="connsiteY35" fmla="*/ 3670361 h 5548701"/>
                <a:gd name="connsiteX36" fmla="*/ 335069 w 4008228"/>
                <a:gd name="connsiteY36" fmla="*/ 3679847 h 5548701"/>
                <a:gd name="connsiteX37" fmla="*/ 355879 w 4008228"/>
                <a:gd name="connsiteY37" fmla="*/ 3689581 h 5548701"/>
                <a:gd name="connsiteX38" fmla="*/ 379289 w 4008228"/>
                <a:gd name="connsiteY38" fmla="*/ 3682502 h 5548701"/>
                <a:gd name="connsiteX39" fmla="*/ 414839 w 4008228"/>
                <a:gd name="connsiteY39" fmla="*/ 3702855 h 5548701"/>
                <a:gd name="connsiteX40" fmla="*/ 446920 w 4008228"/>
                <a:gd name="connsiteY40" fmla="*/ 3695776 h 5548701"/>
                <a:gd name="connsiteX41" fmla="*/ 493741 w 4008228"/>
                <a:gd name="connsiteY41" fmla="*/ 3732943 h 5548701"/>
                <a:gd name="connsiteX42" fmla="*/ 522354 w 4008228"/>
                <a:gd name="connsiteY42" fmla="*/ 3724094 h 5548701"/>
                <a:gd name="connsiteX43" fmla="*/ 532759 w 4008228"/>
                <a:gd name="connsiteY43" fmla="*/ 3741792 h 5548701"/>
                <a:gd name="connsiteX44" fmla="*/ 569175 w 4008228"/>
                <a:gd name="connsiteY44" fmla="*/ 3717014 h 5548701"/>
                <a:gd name="connsiteX45" fmla="*/ 592586 w 4008228"/>
                <a:gd name="connsiteY45" fmla="*/ 3720554 h 5548701"/>
                <a:gd name="connsiteX46" fmla="*/ 610247 w 4008228"/>
                <a:gd name="connsiteY46" fmla="*/ 3714362 h 5548701"/>
                <a:gd name="connsiteX47" fmla="*/ 638542 w 4008228"/>
                <a:gd name="connsiteY47" fmla="*/ 3764424 h 5548701"/>
                <a:gd name="connsiteX48" fmla="*/ 654147 w 4008228"/>
                <a:gd name="connsiteY48" fmla="*/ 3775420 h 5548701"/>
                <a:gd name="connsiteX49" fmla="*/ 687095 w 4008228"/>
                <a:gd name="connsiteY49" fmla="*/ 3777190 h 5548701"/>
                <a:gd name="connsiteX50" fmla="*/ 692298 w 4008228"/>
                <a:gd name="connsiteY50" fmla="*/ 3751527 h 5548701"/>
                <a:gd name="connsiteX51" fmla="*/ 707038 w 4008228"/>
                <a:gd name="connsiteY51" fmla="*/ 3744447 h 5548701"/>
                <a:gd name="connsiteX52" fmla="*/ 706171 w 4008228"/>
                <a:gd name="connsiteY52" fmla="*/ 3728519 h 5548701"/>
                <a:gd name="connsiteX53" fmla="*/ 734784 w 4008228"/>
                <a:gd name="connsiteY53" fmla="*/ 3712590 h 5548701"/>
                <a:gd name="connsiteX54" fmla="*/ 751258 w 4008228"/>
                <a:gd name="connsiteY54" fmla="*/ 3718784 h 5548701"/>
                <a:gd name="connsiteX55" fmla="*/ 767732 w 4008228"/>
                <a:gd name="connsiteY55" fmla="*/ 3688697 h 5548701"/>
                <a:gd name="connsiteX56" fmla="*/ 818889 w 4008228"/>
                <a:gd name="connsiteY56" fmla="*/ 3698431 h 5548701"/>
                <a:gd name="connsiteX57" fmla="*/ 834496 w 4008228"/>
                <a:gd name="connsiteY57" fmla="*/ 3730288 h 5548701"/>
                <a:gd name="connsiteX58" fmla="*/ 868311 w 4008228"/>
                <a:gd name="connsiteY58" fmla="*/ 3683387 h 5548701"/>
                <a:gd name="connsiteX59" fmla="*/ 908196 w 4008228"/>
                <a:gd name="connsiteY59" fmla="*/ 3669228 h 5548701"/>
                <a:gd name="connsiteX60" fmla="*/ 934208 w 4008228"/>
                <a:gd name="connsiteY60" fmla="*/ 3674538 h 5548701"/>
                <a:gd name="connsiteX61" fmla="*/ 968890 w 4008228"/>
                <a:gd name="connsiteY61" fmla="*/ 3647105 h 5548701"/>
                <a:gd name="connsiteX62" fmla="*/ 994035 w 4008228"/>
                <a:gd name="connsiteY62" fmla="*/ 3640910 h 5548701"/>
                <a:gd name="connsiteX63" fmla="*/ 1026983 w 4008228"/>
                <a:gd name="connsiteY63" fmla="*/ 3599318 h 5548701"/>
                <a:gd name="connsiteX64" fmla="*/ 1054920 w 4008228"/>
                <a:gd name="connsiteY64" fmla="*/ 3580857 h 5548701"/>
                <a:gd name="connsiteX65" fmla="*/ 1068602 w 4008228"/>
                <a:gd name="connsiteY65" fmla="*/ 3593124 h 5548701"/>
                <a:gd name="connsiteX66" fmla="*/ 1093747 w 4008228"/>
                <a:gd name="connsiteY66" fmla="*/ 3608168 h 5548701"/>
                <a:gd name="connsiteX67" fmla="*/ 1105885 w 4008228"/>
                <a:gd name="connsiteY67" fmla="*/ 3580735 h 5548701"/>
                <a:gd name="connsiteX68" fmla="*/ 1116290 w 4008228"/>
                <a:gd name="connsiteY68" fmla="*/ 3585159 h 5548701"/>
                <a:gd name="connsiteX69" fmla="*/ 1138834 w 4008228"/>
                <a:gd name="connsiteY69" fmla="*/ 3550647 h 5548701"/>
                <a:gd name="connsiteX70" fmla="*/ 1159643 w 4008228"/>
                <a:gd name="connsiteY70" fmla="*/ 3545337 h 5548701"/>
                <a:gd name="connsiteX71" fmla="*/ 1169181 w 4008228"/>
                <a:gd name="connsiteY71" fmla="*/ 3554187 h 5548701"/>
                <a:gd name="connsiteX72" fmla="*/ 1177851 w 4008228"/>
                <a:gd name="connsiteY72" fmla="*/ 3545337 h 5548701"/>
                <a:gd name="connsiteX73" fmla="*/ 1187389 w 4008228"/>
                <a:gd name="connsiteY73" fmla="*/ 3543568 h 5548701"/>
                <a:gd name="connsiteX74" fmla="*/ 1189990 w 4008228"/>
                <a:gd name="connsiteY74" fmla="*/ 3533833 h 5548701"/>
                <a:gd name="connsiteX75" fmla="*/ 1204730 w 4008228"/>
                <a:gd name="connsiteY75" fmla="*/ 3527639 h 5548701"/>
                <a:gd name="connsiteX76" fmla="*/ 1251551 w 4008228"/>
                <a:gd name="connsiteY76" fmla="*/ 3524099 h 5548701"/>
                <a:gd name="connsiteX77" fmla="*/ 1263690 w 4008228"/>
                <a:gd name="connsiteY77" fmla="*/ 3532948 h 5548701"/>
                <a:gd name="connsiteX78" fmla="*/ 1274095 w 4008228"/>
                <a:gd name="connsiteY78" fmla="*/ 3522329 h 5548701"/>
                <a:gd name="connsiteX79" fmla="*/ 1278430 w 4008228"/>
                <a:gd name="connsiteY79" fmla="*/ 3501976 h 5548701"/>
                <a:gd name="connsiteX80" fmla="*/ 1273228 w 4008228"/>
                <a:gd name="connsiteY80" fmla="*/ 3489587 h 5548701"/>
                <a:gd name="connsiteX81" fmla="*/ 1289702 w 4008228"/>
                <a:gd name="connsiteY81" fmla="*/ 3474543 h 5548701"/>
                <a:gd name="connsiteX82" fmla="*/ 1300974 w 4008228"/>
                <a:gd name="connsiteY82" fmla="*/ 3476313 h 5548701"/>
                <a:gd name="connsiteX83" fmla="*/ 1300974 w 4008228"/>
                <a:gd name="connsiteY83" fmla="*/ 3499321 h 5548701"/>
                <a:gd name="connsiteX84" fmla="*/ 1315714 w 4008228"/>
                <a:gd name="connsiteY84" fmla="*/ 3489587 h 5548701"/>
                <a:gd name="connsiteX85" fmla="*/ 1327853 w 4008228"/>
                <a:gd name="connsiteY85" fmla="*/ 3486932 h 5548701"/>
                <a:gd name="connsiteX86" fmla="*/ 1350396 w 4008228"/>
                <a:gd name="connsiteY86" fmla="*/ 3479852 h 5548701"/>
                <a:gd name="connsiteX87" fmla="*/ 1374674 w 4008228"/>
                <a:gd name="connsiteY87" fmla="*/ 3482507 h 5548701"/>
                <a:gd name="connsiteX88" fmla="*/ 1368604 w 4008228"/>
                <a:gd name="connsiteY88" fmla="*/ 3494011 h 5548701"/>
                <a:gd name="connsiteX89" fmla="*/ 1369472 w 4008228"/>
                <a:gd name="connsiteY89" fmla="*/ 3517020 h 5548701"/>
                <a:gd name="connsiteX90" fmla="*/ 1392882 w 4008228"/>
                <a:gd name="connsiteY90" fmla="*/ 3492241 h 5548701"/>
                <a:gd name="connsiteX91" fmla="*/ 1416293 w 4008228"/>
                <a:gd name="connsiteY91" fmla="*/ 3491357 h 5548701"/>
                <a:gd name="connsiteX92" fmla="*/ 1442779 w 4008228"/>
                <a:gd name="connsiteY92" fmla="*/ 3466701 h 5548701"/>
                <a:gd name="connsiteX93" fmla="*/ 1499530 w 4008228"/>
                <a:gd name="connsiteY93" fmla="*/ 3501976 h 5548701"/>
                <a:gd name="connsiteX94" fmla="*/ 1544618 w 4008228"/>
                <a:gd name="connsiteY94" fmla="*/ 3581620 h 5548701"/>
                <a:gd name="connsiteX95" fmla="*/ 1551554 w 4008228"/>
                <a:gd name="connsiteY95" fmla="*/ 3574540 h 5548701"/>
                <a:gd name="connsiteX96" fmla="*/ 1567161 w 4008228"/>
                <a:gd name="connsiteY96" fmla="*/ 3575426 h 5548701"/>
                <a:gd name="connsiteX97" fmla="*/ 1578433 w 4008228"/>
                <a:gd name="connsiteY97" fmla="*/ 3586929 h 5548701"/>
                <a:gd name="connsiteX98" fmla="*/ 1613115 w 4008228"/>
                <a:gd name="connsiteY98" fmla="*/ 3594009 h 5548701"/>
                <a:gd name="connsiteX99" fmla="*/ 1653867 w 4008228"/>
                <a:gd name="connsiteY99" fmla="*/ 3578080 h 5548701"/>
                <a:gd name="connsiteX100" fmla="*/ 1694619 w 4008228"/>
                <a:gd name="connsiteY100" fmla="*/ 3586929 h 5548701"/>
                <a:gd name="connsiteX101" fmla="*/ 1693752 w 4008228"/>
                <a:gd name="connsiteY101" fmla="*/ 3627636 h 5548701"/>
                <a:gd name="connsiteX102" fmla="*/ 1721498 w 4008228"/>
                <a:gd name="connsiteY102" fmla="*/ 3656839 h 5548701"/>
                <a:gd name="connsiteX103" fmla="*/ 1761383 w 4008228"/>
                <a:gd name="connsiteY103" fmla="*/ 3656839 h 5548701"/>
                <a:gd name="connsiteX104" fmla="*/ 1760429 w 4008228"/>
                <a:gd name="connsiteY104" fmla="*/ 3685379 h 5548701"/>
                <a:gd name="connsiteX105" fmla="*/ 1778441 w 4008228"/>
                <a:gd name="connsiteY105" fmla="*/ 3689061 h 5548701"/>
                <a:gd name="connsiteX106" fmla="*/ 1800298 w 4008228"/>
                <a:gd name="connsiteY106" fmla="*/ 3684413 h 5548701"/>
                <a:gd name="connsiteX107" fmla="*/ 1813047 w 4008228"/>
                <a:gd name="connsiteY107" fmla="*/ 3669542 h 5548701"/>
                <a:gd name="connsiteX108" fmla="*/ 1833083 w 4008228"/>
                <a:gd name="connsiteY108" fmla="*/ 3667683 h 5548701"/>
                <a:gd name="connsiteX109" fmla="*/ 1855684 w 4008228"/>
                <a:gd name="connsiteY109" fmla="*/ 3637806 h 5548701"/>
                <a:gd name="connsiteX110" fmla="*/ 1862226 w 4008228"/>
                <a:gd name="connsiteY110" fmla="*/ 3644447 h 5548701"/>
                <a:gd name="connsiteX111" fmla="*/ 1853117 w 4008228"/>
                <a:gd name="connsiteY111" fmla="*/ 3669542 h 5548701"/>
                <a:gd name="connsiteX112" fmla="*/ 1870421 w 4008228"/>
                <a:gd name="connsiteY112" fmla="*/ 3712298 h 5548701"/>
                <a:gd name="connsiteX113" fmla="*/ 1874064 w 4008228"/>
                <a:gd name="connsiteY113" fmla="*/ 3742970 h 5548701"/>
                <a:gd name="connsiteX114" fmla="*/ 1873154 w 4008228"/>
                <a:gd name="connsiteY114" fmla="*/ 3769925 h 5548701"/>
                <a:gd name="connsiteX115" fmla="*/ 1893189 w 4008228"/>
                <a:gd name="connsiteY115" fmla="*/ 3781078 h 5548701"/>
                <a:gd name="connsiteX116" fmla="*/ 1911403 w 4008228"/>
                <a:gd name="connsiteY116" fmla="*/ 3782937 h 5548701"/>
                <a:gd name="connsiteX117" fmla="*/ 1913224 w 4008228"/>
                <a:gd name="connsiteY117" fmla="*/ 3799668 h 5548701"/>
                <a:gd name="connsiteX118" fmla="*/ 1923242 w 4008228"/>
                <a:gd name="connsiteY118" fmla="*/ 3816398 h 5548701"/>
                <a:gd name="connsiteX119" fmla="*/ 1921420 w 4008228"/>
                <a:gd name="connsiteY119" fmla="*/ 3828481 h 5548701"/>
                <a:gd name="connsiteX120" fmla="*/ 1909581 w 4008228"/>
                <a:gd name="connsiteY120" fmla="*/ 3831270 h 5548701"/>
                <a:gd name="connsiteX121" fmla="*/ 1906849 w 4008228"/>
                <a:gd name="connsiteY121" fmla="*/ 3821975 h 5548701"/>
                <a:gd name="connsiteX122" fmla="*/ 1894100 w 4008228"/>
                <a:gd name="connsiteY122" fmla="*/ 3826622 h 5548701"/>
                <a:gd name="connsiteX123" fmla="*/ 1890457 w 4008228"/>
                <a:gd name="connsiteY123" fmla="*/ 3846141 h 5548701"/>
                <a:gd name="connsiteX124" fmla="*/ 1878618 w 4008228"/>
                <a:gd name="connsiteY124" fmla="*/ 3858224 h 5548701"/>
                <a:gd name="connsiteX125" fmla="*/ 1885903 w 4008228"/>
                <a:gd name="connsiteY125" fmla="*/ 3884249 h 5548701"/>
                <a:gd name="connsiteX126" fmla="*/ 1875886 w 4008228"/>
                <a:gd name="connsiteY126" fmla="*/ 3924216 h 5548701"/>
                <a:gd name="connsiteX127" fmla="*/ 1895010 w 4008228"/>
                <a:gd name="connsiteY127" fmla="*/ 3936299 h 5548701"/>
                <a:gd name="connsiteX128" fmla="*/ 1912314 w 4008228"/>
                <a:gd name="connsiteY128" fmla="*/ 3958606 h 5548701"/>
                <a:gd name="connsiteX129" fmla="*/ 1907760 w 4008228"/>
                <a:gd name="connsiteY129" fmla="*/ 3967901 h 5548701"/>
                <a:gd name="connsiteX130" fmla="*/ 1909581 w 4008228"/>
                <a:gd name="connsiteY130" fmla="*/ 3979055 h 5548701"/>
                <a:gd name="connsiteX131" fmla="*/ 1884992 w 4008228"/>
                <a:gd name="connsiteY131" fmla="*/ 3993927 h 5548701"/>
                <a:gd name="connsiteX132" fmla="*/ 1879528 w 4008228"/>
                <a:gd name="connsiteY132" fmla="*/ 4009728 h 5548701"/>
                <a:gd name="connsiteX133" fmla="*/ 1809404 w 4008228"/>
                <a:gd name="connsiteY133" fmla="*/ 4037612 h 5548701"/>
                <a:gd name="connsiteX134" fmla="*/ 1823065 w 4008228"/>
                <a:gd name="connsiteY134" fmla="*/ 4052483 h 5548701"/>
                <a:gd name="connsiteX135" fmla="*/ 1815780 w 4008228"/>
                <a:gd name="connsiteY135" fmla="*/ 4067355 h 5548701"/>
                <a:gd name="connsiteX136" fmla="*/ 1833083 w 4008228"/>
                <a:gd name="connsiteY136" fmla="*/ 4098957 h 5548701"/>
                <a:gd name="connsiteX137" fmla="*/ 1851297 w 4008228"/>
                <a:gd name="connsiteY137" fmla="*/ 4098957 h 5548701"/>
                <a:gd name="connsiteX138" fmla="*/ 1872243 w 4008228"/>
                <a:gd name="connsiteY138" fmla="*/ 4117546 h 5548701"/>
                <a:gd name="connsiteX139" fmla="*/ 1884082 w 4008228"/>
                <a:gd name="connsiteY139" fmla="*/ 4126841 h 5548701"/>
                <a:gd name="connsiteX140" fmla="*/ 1895921 w 4008228"/>
                <a:gd name="connsiteY140" fmla="*/ 4175173 h 5548701"/>
                <a:gd name="connsiteX141" fmla="*/ 1881349 w 4008228"/>
                <a:gd name="connsiteY141" fmla="*/ 4193762 h 5548701"/>
                <a:gd name="connsiteX142" fmla="*/ 1896832 w 4008228"/>
                <a:gd name="connsiteY142" fmla="*/ 4199339 h 5548701"/>
                <a:gd name="connsiteX143" fmla="*/ 1902296 w 4008228"/>
                <a:gd name="connsiteY143" fmla="*/ 4209564 h 5548701"/>
                <a:gd name="connsiteX144" fmla="*/ 1948742 w 4008228"/>
                <a:gd name="connsiteY144" fmla="*/ 4229082 h 5548701"/>
                <a:gd name="connsiteX145" fmla="*/ 1986991 w 4008228"/>
                <a:gd name="connsiteY145" fmla="*/ 4230941 h 5548701"/>
                <a:gd name="connsiteX146" fmla="*/ 1997008 w 4008228"/>
                <a:gd name="connsiteY146" fmla="*/ 4243954 h 5548701"/>
                <a:gd name="connsiteX147" fmla="*/ 2015222 w 4008228"/>
                <a:gd name="connsiteY147" fmla="*/ 4250460 h 5548701"/>
                <a:gd name="connsiteX148" fmla="*/ 2017044 w 4008228"/>
                <a:gd name="connsiteY148" fmla="*/ 4276485 h 5548701"/>
                <a:gd name="connsiteX149" fmla="*/ 2069313 w 4008228"/>
                <a:gd name="connsiteY149" fmla="*/ 4257313 h 5548701"/>
                <a:gd name="connsiteX150" fmla="*/ 2062579 w 4008228"/>
                <a:gd name="connsiteY150" fmla="*/ 4282062 h 5548701"/>
                <a:gd name="connsiteX151" fmla="*/ 2075328 w 4008228"/>
                <a:gd name="connsiteY151" fmla="*/ 4304369 h 5548701"/>
                <a:gd name="connsiteX152" fmla="*/ 2056204 w 4008228"/>
                <a:gd name="connsiteY152" fmla="*/ 4313664 h 5548701"/>
                <a:gd name="connsiteX153" fmla="*/ 2068043 w 4008228"/>
                <a:gd name="connsiteY153" fmla="*/ 4321100 h 5548701"/>
                <a:gd name="connsiteX154" fmla="*/ 2078061 w 4008228"/>
                <a:gd name="connsiteY154" fmla="*/ 4341548 h 5548701"/>
                <a:gd name="connsiteX155" fmla="*/ 2064400 w 4008228"/>
                <a:gd name="connsiteY155" fmla="*/ 4361067 h 5548701"/>
                <a:gd name="connsiteX156" fmla="*/ 2056204 w 4008228"/>
                <a:gd name="connsiteY156" fmla="*/ 4380586 h 5548701"/>
                <a:gd name="connsiteX157" fmla="*/ 2033436 w 4008228"/>
                <a:gd name="connsiteY157" fmla="*/ 4400105 h 5548701"/>
                <a:gd name="connsiteX158" fmla="*/ 2037990 w 4008228"/>
                <a:gd name="connsiteY158" fmla="*/ 4411258 h 5548701"/>
                <a:gd name="connsiteX159" fmla="*/ 2053472 w 4008228"/>
                <a:gd name="connsiteY159" fmla="*/ 4401034 h 5548701"/>
                <a:gd name="connsiteX160" fmla="*/ 2052561 w 4008228"/>
                <a:gd name="connsiteY160" fmla="*/ 4432636 h 5548701"/>
                <a:gd name="connsiteX161" fmla="*/ 2033436 w 4008228"/>
                <a:gd name="connsiteY161" fmla="*/ 4438213 h 5548701"/>
                <a:gd name="connsiteX162" fmla="*/ 2042543 w 4008228"/>
                <a:gd name="connsiteY162" fmla="*/ 4480040 h 5548701"/>
                <a:gd name="connsiteX163" fmla="*/ 2017044 w 4008228"/>
                <a:gd name="connsiteY163" fmla="*/ 4512571 h 5548701"/>
                <a:gd name="connsiteX164" fmla="*/ 2007937 w 4008228"/>
                <a:gd name="connsiteY164" fmla="*/ 4507923 h 5548701"/>
                <a:gd name="connsiteX165" fmla="*/ 2001562 w 4008228"/>
                <a:gd name="connsiteY165" fmla="*/ 4520936 h 5548701"/>
                <a:gd name="connsiteX166" fmla="*/ 1984259 w 4008228"/>
                <a:gd name="connsiteY166" fmla="*/ 4509783 h 5548701"/>
                <a:gd name="connsiteX167" fmla="*/ 1950563 w 4008228"/>
                <a:gd name="connsiteY167" fmla="*/ 4519077 h 5548701"/>
                <a:gd name="connsiteX168" fmla="*/ 1963313 w 4008228"/>
                <a:gd name="connsiteY168" fmla="*/ 4536737 h 5548701"/>
                <a:gd name="connsiteX169" fmla="*/ 1934170 w 4008228"/>
                <a:gd name="connsiteY169" fmla="*/ 4572057 h 5548701"/>
                <a:gd name="connsiteX170" fmla="*/ 1926885 w 4008228"/>
                <a:gd name="connsiteY170" fmla="*/ 4600870 h 5548701"/>
                <a:gd name="connsiteX171" fmla="*/ 1898653 w 4008228"/>
                <a:gd name="connsiteY171" fmla="*/ 4582281 h 5548701"/>
                <a:gd name="connsiteX172" fmla="*/ 1865868 w 4008228"/>
                <a:gd name="connsiteY172" fmla="*/ 4631543 h 5548701"/>
                <a:gd name="connsiteX173" fmla="*/ 1869511 w 4008228"/>
                <a:gd name="connsiteY173" fmla="*/ 4645485 h 5548701"/>
                <a:gd name="connsiteX174" fmla="*/ 1869511 w 4008228"/>
                <a:gd name="connsiteY174" fmla="*/ 4657568 h 5548701"/>
                <a:gd name="connsiteX175" fmla="*/ 1884992 w 4008228"/>
                <a:gd name="connsiteY175" fmla="*/ 4678016 h 5548701"/>
                <a:gd name="connsiteX176" fmla="*/ 1876796 w 4008228"/>
                <a:gd name="connsiteY176" fmla="*/ 4700324 h 5548701"/>
                <a:gd name="connsiteX177" fmla="*/ 1880439 w 4008228"/>
                <a:gd name="connsiteY177" fmla="*/ 4714266 h 5548701"/>
                <a:gd name="connsiteX178" fmla="*/ 1874976 w 4008228"/>
                <a:gd name="connsiteY178" fmla="*/ 4726348 h 5548701"/>
                <a:gd name="connsiteX179" fmla="*/ 1886814 w 4008228"/>
                <a:gd name="connsiteY179" fmla="*/ 4729137 h 5548701"/>
                <a:gd name="connsiteX180" fmla="*/ 1911403 w 4008228"/>
                <a:gd name="connsiteY180" fmla="*/ 4765386 h 5548701"/>
                <a:gd name="connsiteX181" fmla="*/ 1944188 w 4008228"/>
                <a:gd name="connsiteY181" fmla="*/ 4783976 h 5548701"/>
                <a:gd name="connsiteX182" fmla="*/ 1942366 w 4008228"/>
                <a:gd name="connsiteY182" fmla="*/ 4806283 h 5548701"/>
                <a:gd name="connsiteX183" fmla="*/ 1965369 w 4008228"/>
                <a:gd name="connsiteY183" fmla="*/ 4849738 h 5548701"/>
                <a:gd name="connsiteX184" fmla="*/ 1997919 w 4008228"/>
                <a:gd name="connsiteY184" fmla="*/ 4851827 h 5548701"/>
                <a:gd name="connsiteX185" fmla="*/ 2058025 w 4008228"/>
                <a:gd name="connsiteY185" fmla="*/ 4830450 h 5548701"/>
                <a:gd name="connsiteX186" fmla="*/ 2153649 w 4008228"/>
                <a:gd name="connsiteY186" fmla="*/ 4863910 h 5548701"/>
                <a:gd name="connsiteX187" fmla="*/ 2186433 w 4008228"/>
                <a:gd name="connsiteY187" fmla="*/ 4963364 h 5548701"/>
                <a:gd name="connsiteX188" fmla="*/ 2386787 w 4008228"/>
                <a:gd name="connsiteY188" fmla="*/ 5174353 h 5548701"/>
                <a:gd name="connsiteX189" fmla="*/ 2560730 w 4008228"/>
                <a:gd name="connsiteY189" fmla="*/ 5239416 h 5548701"/>
                <a:gd name="connsiteX190" fmla="*/ 2702849 w 4008228"/>
                <a:gd name="connsiteY190" fmla="*/ 5188594 h 5548701"/>
                <a:gd name="connsiteX191" fmla="*/ 2821189 w 4008228"/>
                <a:gd name="connsiteY191" fmla="*/ 5291466 h 5548701"/>
                <a:gd name="connsiteX192" fmla="*/ 2958705 w 4008228"/>
                <a:gd name="connsiteY192" fmla="*/ 5242204 h 5548701"/>
                <a:gd name="connsiteX193" fmla="*/ 3220075 w 4008228"/>
                <a:gd name="connsiteY193" fmla="*/ 5432745 h 5548701"/>
                <a:gd name="connsiteX194" fmla="*/ 3442059 w 4008228"/>
                <a:gd name="connsiteY194" fmla="*/ 5548701 h 5548701"/>
                <a:gd name="connsiteX195" fmla="*/ 3593461 w 4008228"/>
                <a:gd name="connsiteY195" fmla="*/ 5386271 h 5548701"/>
                <a:gd name="connsiteX196" fmla="*/ 3788350 w 4008228"/>
                <a:gd name="connsiteY196" fmla="*/ 4829519 h 5548701"/>
                <a:gd name="connsiteX197" fmla="*/ 3955918 w 4008228"/>
                <a:gd name="connsiteY197" fmla="*/ 4653849 h 5548701"/>
                <a:gd name="connsiteX198" fmla="*/ 3909952 w 4008228"/>
                <a:gd name="connsiteY198" fmla="*/ 4539470 h 5548701"/>
                <a:gd name="connsiteX199" fmla="*/ 3976115 w 4008228"/>
                <a:gd name="connsiteY199" fmla="*/ 4444080 h 5548701"/>
                <a:gd name="connsiteX200" fmla="*/ 4008228 w 4008228"/>
                <a:gd name="connsiteY200" fmla="*/ 4263863 h 5548701"/>
                <a:gd name="connsiteX201" fmla="*/ 3933342 w 4008228"/>
                <a:gd name="connsiteY201" fmla="*/ 4238265 h 5548701"/>
                <a:gd name="connsiteX202" fmla="*/ 3900365 w 4008228"/>
                <a:gd name="connsiteY202" fmla="*/ 3830764 h 5548701"/>
                <a:gd name="connsiteX203" fmla="*/ 3800772 w 4008228"/>
                <a:gd name="connsiteY203" fmla="*/ 3560835 h 5548701"/>
                <a:gd name="connsiteX204" fmla="*/ 4006136 w 4008228"/>
                <a:gd name="connsiteY204" fmla="*/ 3367104 h 5548701"/>
                <a:gd name="connsiteX205" fmla="*/ 3798042 w 4008228"/>
                <a:gd name="connsiteY205" fmla="*/ 2977734 h 5548701"/>
                <a:gd name="connsiteX206" fmla="*/ 3809602 w 4008228"/>
                <a:gd name="connsiteY206" fmla="*/ 2824346 h 5548701"/>
                <a:gd name="connsiteX207" fmla="*/ 3740238 w 4008228"/>
                <a:gd name="connsiteY207" fmla="*/ 2693245 h 5548701"/>
                <a:gd name="connsiteX208" fmla="*/ 3603140 w 4008228"/>
                <a:gd name="connsiteY208" fmla="*/ 2564198 h 5548701"/>
                <a:gd name="connsiteX209" fmla="*/ 3035979 w 4008228"/>
                <a:gd name="connsiteY209" fmla="*/ 2686994 h 5548701"/>
                <a:gd name="connsiteX210" fmla="*/ 2858672 w 4008228"/>
                <a:gd name="connsiteY210" fmla="*/ 2463740 h 5548701"/>
                <a:gd name="connsiteX211" fmla="*/ 2992388 w 4008228"/>
                <a:gd name="connsiteY211" fmla="*/ 2265395 h 5548701"/>
                <a:gd name="connsiteX212" fmla="*/ 3113879 w 4008228"/>
                <a:gd name="connsiteY212" fmla="*/ 2324024 h 5548701"/>
                <a:gd name="connsiteX213" fmla="*/ 3144977 w 4008228"/>
                <a:gd name="connsiteY213" fmla="*/ 1782202 h 5548701"/>
                <a:gd name="connsiteX214" fmla="*/ 2984203 w 4008228"/>
                <a:gd name="connsiteY214" fmla="*/ 1330027 h 5548701"/>
                <a:gd name="connsiteX215" fmla="*/ 3165074 w 4008228"/>
                <a:gd name="connsiteY215" fmla="*/ 1108963 h 5548701"/>
                <a:gd name="connsiteX216" fmla="*/ 3438708 w 4008228"/>
                <a:gd name="connsiteY216" fmla="*/ 708324 h 5548701"/>
                <a:gd name="connsiteX217" fmla="*/ 3377270 w 4008228"/>
                <a:gd name="connsiteY217" fmla="*/ 563993 h 5548701"/>
                <a:gd name="connsiteX218" fmla="*/ 3316598 w 4008228"/>
                <a:gd name="connsiteY218" fmla="*/ 440404 h 5548701"/>
                <a:gd name="connsiteX219" fmla="*/ 3332784 w 4008228"/>
                <a:gd name="connsiteY219" fmla="*/ 263417 h 5548701"/>
                <a:gd name="connsiteX220" fmla="*/ 3106192 w 4008228"/>
                <a:gd name="connsiteY220" fmla="*/ 128907 h 5548701"/>
                <a:gd name="connsiteX221" fmla="*/ 3124462 w 4008228"/>
                <a:gd name="connsiteY221" fmla="*/ 12400 h 5548701"/>
                <a:gd name="connsiteX222" fmla="*/ 3020642 w 4008228"/>
                <a:gd name="connsiteY222" fmla="*/ 1477 h 5548701"/>
                <a:gd name="connsiteX223" fmla="*/ 2958526 w 4008228"/>
                <a:gd name="connsiteY223" fmla="*/ 38129 h 5548701"/>
                <a:gd name="connsiteX224" fmla="*/ 2965150 w 4008228"/>
                <a:gd name="connsiteY224" fmla="*/ 223300 h 5548701"/>
                <a:gd name="connsiteX225" fmla="*/ 2780177 w 4008228"/>
                <a:gd name="connsiteY225" fmla="*/ 305894 h 5548701"/>
                <a:gd name="connsiteX226" fmla="*/ 2762617 w 4008228"/>
                <a:gd name="connsiteY226" fmla="*/ 448814 h 5548701"/>
                <a:gd name="connsiteX0" fmla="*/ 2762617 w 4008228"/>
                <a:gd name="connsiteY0" fmla="*/ 448814 h 5548701"/>
                <a:gd name="connsiteX1" fmla="*/ 2424105 w 4008228"/>
                <a:gd name="connsiteY1" fmla="*/ 558395 h 5548701"/>
                <a:gd name="connsiteX2" fmla="*/ 2293527 w 4008228"/>
                <a:gd name="connsiteY2" fmla="*/ 545493 h 5548701"/>
                <a:gd name="connsiteX3" fmla="*/ 2241444 w 4008228"/>
                <a:gd name="connsiteY3" fmla="*/ 716503 h 5548701"/>
                <a:gd name="connsiteX4" fmla="*/ 2040286 w 4008228"/>
                <a:gd name="connsiteY4" fmla="*/ 792017 h 5548701"/>
                <a:gd name="connsiteX5" fmla="*/ 1996355 w 4008228"/>
                <a:gd name="connsiteY5" fmla="*/ 709423 h 5548701"/>
                <a:gd name="connsiteX6" fmla="*/ 1883059 w 4008228"/>
                <a:gd name="connsiteY6" fmla="*/ 810896 h 5548701"/>
                <a:gd name="connsiteX7" fmla="*/ 1700399 w 4008228"/>
                <a:gd name="connsiteY7" fmla="*/ 820335 h 5548701"/>
                <a:gd name="connsiteX8" fmla="*/ 1591727 w 4008228"/>
                <a:gd name="connsiteY8" fmla="*/ 910008 h 5548701"/>
                <a:gd name="connsiteX9" fmla="*/ 1478186 w 4008228"/>
                <a:gd name="connsiteY9" fmla="*/ 938674 h 5548701"/>
                <a:gd name="connsiteX10" fmla="*/ 1392881 w 4008228"/>
                <a:gd name="connsiteY10" fmla="*/ 1179028 h 5548701"/>
                <a:gd name="connsiteX11" fmla="*/ 1249527 w 4008228"/>
                <a:gd name="connsiteY11" fmla="*/ 1112953 h 5548701"/>
                <a:gd name="connsiteX12" fmla="*/ 1184787 w 4008228"/>
                <a:gd name="connsiteY12" fmla="*/ 1226224 h 5548701"/>
                <a:gd name="connsiteX13" fmla="*/ 1214845 w 4008228"/>
                <a:gd name="connsiteY13" fmla="*/ 1445687 h 5548701"/>
                <a:gd name="connsiteX14" fmla="*/ 1062243 w 4008228"/>
                <a:gd name="connsiteY14" fmla="*/ 1497603 h 5548701"/>
                <a:gd name="connsiteX15" fmla="*/ 1018312 w 4008228"/>
                <a:gd name="connsiteY15" fmla="*/ 1415010 h 5548701"/>
                <a:gd name="connsiteX16" fmla="*/ 932762 w 4008228"/>
                <a:gd name="connsiteY16" fmla="*/ 1436248 h 5548701"/>
                <a:gd name="connsiteX17" fmla="*/ 902682 w 4008228"/>
                <a:gd name="connsiteY17" fmla="*/ 1355452 h 5548701"/>
                <a:gd name="connsiteX18" fmla="*/ 646054 w 4008228"/>
                <a:gd name="connsiteY18" fmla="*/ 1443327 h 5548701"/>
                <a:gd name="connsiteX19" fmla="*/ 553567 w 4008228"/>
                <a:gd name="connsiteY19" fmla="*/ 1318257 h 5548701"/>
                <a:gd name="connsiteX20" fmla="*/ 528134 w 4008228"/>
                <a:gd name="connsiteY20" fmla="*/ 1490524 h 5548701"/>
                <a:gd name="connsiteX21" fmla="*/ 384780 w 4008228"/>
                <a:gd name="connsiteY21" fmla="*/ 1490524 h 5548701"/>
                <a:gd name="connsiteX22" fmla="*/ 289981 w 4008228"/>
                <a:gd name="connsiteY22" fmla="*/ 1625034 h 5548701"/>
                <a:gd name="connsiteX23" fmla="*/ 132783 w 4008228"/>
                <a:gd name="connsiteY23" fmla="*/ 1704252 h 5548701"/>
                <a:gd name="connsiteX24" fmla="*/ 137379 w 4008228"/>
                <a:gd name="connsiteY24" fmla="*/ 1825618 h 5548701"/>
                <a:gd name="connsiteX25" fmla="*/ 33332 w 4008228"/>
                <a:gd name="connsiteY25" fmla="*/ 1927091 h 5548701"/>
                <a:gd name="connsiteX26" fmla="*/ 6257 w 4008228"/>
                <a:gd name="connsiteY26" fmla="*/ 2273583 h 5548701"/>
                <a:gd name="connsiteX27" fmla="*/ 63390 w 4008228"/>
                <a:gd name="connsiteY27" fmla="*/ 2443891 h 5548701"/>
                <a:gd name="connsiteX28" fmla="*/ 125819 w 4008228"/>
                <a:gd name="connsiteY28" fmla="*/ 2469849 h 5548701"/>
                <a:gd name="connsiteX29" fmla="*/ 169750 w 4008228"/>
                <a:gd name="connsiteY29" fmla="*/ 2613798 h 5548701"/>
                <a:gd name="connsiteX30" fmla="*/ 358836 w 4008228"/>
                <a:gd name="connsiteY30" fmla="*/ 2804548 h 5548701"/>
                <a:gd name="connsiteX31" fmla="*/ 521198 w 4008228"/>
                <a:gd name="connsiteY31" fmla="*/ 2892257 h 5548701"/>
                <a:gd name="connsiteX32" fmla="*/ 598137 w 4008228"/>
                <a:gd name="connsiteY32" fmla="*/ 3135838 h 5548701"/>
                <a:gd name="connsiteX33" fmla="*/ 424087 w 4008228"/>
                <a:gd name="connsiteY33" fmla="*/ 3331184 h 5548701"/>
                <a:gd name="connsiteX34" fmla="*/ 292409 w 4008228"/>
                <a:gd name="connsiteY34" fmla="*/ 3556346 h 5548701"/>
                <a:gd name="connsiteX35" fmla="*/ 293251 w 4008228"/>
                <a:gd name="connsiteY35" fmla="*/ 3670361 h 5548701"/>
                <a:gd name="connsiteX36" fmla="*/ 335069 w 4008228"/>
                <a:gd name="connsiteY36" fmla="*/ 3679847 h 5548701"/>
                <a:gd name="connsiteX37" fmla="*/ 355879 w 4008228"/>
                <a:gd name="connsiteY37" fmla="*/ 3689581 h 5548701"/>
                <a:gd name="connsiteX38" fmla="*/ 379289 w 4008228"/>
                <a:gd name="connsiteY38" fmla="*/ 3682502 h 5548701"/>
                <a:gd name="connsiteX39" fmla="*/ 414839 w 4008228"/>
                <a:gd name="connsiteY39" fmla="*/ 3702855 h 5548701"/>
                <a:gd name="connsiteX40" fmla="*/ 446920 w 4008228"/>
                <a:gd name="connsiteY40" fmla="*/ 3695776 h 5548701"/>
                <a:gd name="connsiteX41" fmla="*/ 493741 w 4008228"/>
                <a:gd name="connsiteY41" fmla="*/ 3732943 h 5548701"/>
                <a:gd name="connsiteX42" fmla="*/ 522354 w 4008228"/>
                <a:gd name="connsiteY42" fmla="*/ 3724094 h 5548701"/>
                <a:gd name="connsiteX43" fmla="*/ 532759 w 4008228"/>
                <a:gd name="connsiteY43" fmla="*/ 3741792 h 5548701"/>
                <a:gd name="connsiteX44" fmla="*/ 569175 w 4008228"/>
                <a:gd name="connsiteY44" fmla="*/ 3717014 h 5548701"/>
                <a:gd name="connsiteX45" fmla="*/ 592586 w 4008228"/>
                <a:gd name="connsiteY45" fmla="*/ 3720554 h 5548701"/>
                <a:gd name="connsiteX46" fmla="*/ 610247 w 4008228"/>
                <a:gd name="connsiteY46" fmla="*/ 3714362 h 5548701"/>
                <a:gd name="connsiteX47" fmla="*/ 638542 w 4008228"/>
                <a:gd name="connsiteY47" fmla="*/ 3764424 h 5548701"/>
                <a:gd name="connsiteX48" fmla="*/ 654147 w 4008228"/>
                <a:gd name="connsiteY48" fmla="*/ 3775420 h 5548701"/>
                <a:gd name="connsiteX49" fmla="*/ 687095 w 4008228"/>
                <a:gd name="connsiteY49" fmla="*/ 3777190 h 5548701"/>
                <a:gd name="connsiteX50" fmla="*/ 692298 w 4008228"/>
                <a:gd name="connsiteY50" fmla="*/ 3751527 h 5548701"/>
                <a:gd name="connsiteX51" fmla="*/ 707038 w 4008228"/>
                <a:gd name="connsiteY51" fmla="*/ 3744447 h 5548701"/>
                <a:gd name="connsiteX52" fmla="*/ 706171 w 4008228"/>
                <a:gd name="connsiteY52" fmla="*/ 3728519 h 5548701"/>
                <a:gd name="connsiteX53" fmla="*/ 734784 w 4008228"/>
                <a:gd name="connsiteY53" fmla="*/ 3712590 h 5548701"/>
                <a:gd name="connsiteX54" fmla="*/ 751258 w 4008228"/>
                <a:gd name="connsiteY54" fmla="*/ 3718784 h 5548701"/>
                <a:gd name="connsiteX55" fmla="*/ 767732 w 4008228"/>
                <a:gd name="connsiteY55" fmla="*/ 3688697 h 5548701"/>
                <a:gd name="connsiteX56" fmla="*/ 818889 w 4008228"/>
                <a:gd name="connsiteY56" fmla="*/ 3698431 h 5548701"/>
                <a:gd name="connsiteX57" fmla="*/ 834496 w 4008228"/>
                <a:gd name="connsiteY57" fmla="*/ 3730288 h 5548701"/>
                <a:gd name="connsiteX58" fmla="*/ 868311 w 4008228"/>
                <a:gd name="connsiteY58" fmla="*/ 3683387 h 5548701"/>
                <a:gd name="connsiteX59" fmla="*/ 908196 w 4008228"/>
                <a:gd name="connsiteY59" fmla="*/ 3669228 h 5548701"/>
                <a:gd name="connsiteX60" fmla="*/ 934208 w 4008228"/>
                <a:gd name="connsiteY60" fmla="*/ 3674538 h 5548701"/>
                <a:gd name="connsiteX61" fmla="*/ 968890 w 4008228"/>
                <a:gd name="connsiteY61" fmla="*/ 3647105 h 5548701"/>
                <a:gd name="connsiteX62" fmla="*/ 994035 w 4008228"/>
                <a:gd name="connsiteY62" fmla="*/ 3640910 h 5548701"/>
                <a:gd name="connsiteX63" fmla="*/ 1026983 w 4008228"/>
                <a:gd name="connsiteY63" fmla="*/ 3599318 h 5548701"/>
                <a:gd name="connsiteX64" fmla="*/ 1054920 w 4008228"/>
                <a:gd name="connsiteY64" fmla="*/ 3580857 h 5548701"/>
                <a:gd name="connsiteX65" fmla="*/ 1068602 w 4008228"/>
                <a:gd name="connsiteY65" fmla="*/ 3593124 h 5548701"/>
                <a:gd name="connsiteX66" fmla="*/ 1093747 w 4008228"/>
                <a:gd name="connsiteY66" fmla="*/ 3608168 h 5548701"/>
                <a:gd name="connsiteX67" fmla="*/ 1105885 w 4008228"/>
                <a:gd name="connsiteY67" fmla="*/ 3580735 h 5548701"/>
                <a:gd name="connsiteX68" fmla="*/ 1116290 w 4008228"/>
                <a:gd name="connsiteY68" fmla="*/ 3585159 h 5548701"/>
                <a:gd name="connsiteX69" fmla="*/ 1138834 w 4008228"/>
                <a:gd name="connsiteY69" fmla="*/ 3550647 h 5548701"/>
                <a:gd name="connsiteX70" fmla="*/ 1159643 w 4008228"/>
                <a:gd name="connsiteY70" fmla="*/ 3545337 h 5548701"/>
                <a:gd name="connsiteX71" fmla="*/ 1169181 w 4008228"/>
                <a:gd name="connsiteY71" fmla="*/ 3554187 h 5548701"/>
                <a:gd name="connsiteX72" fmla="*/ 1177851 w 4008228"/>
                <a:gd name="connsiteY72" fmla="*/ 3545337 h 5548701"/>
                <a:gd name="connsiteX73" fmla="*/ 1187389 w 4008228"/>
                <a:gd name="connsiteY73" fmla="*/ 3543568 h 5548701"/>
                <a:gd name="connsiteX74" fmla="*/ 1189990 w 4008228"/>
                <a:gd name="connsiteY74" fmla="*/ 3533833 h 5548701"/>
                <a:gd name="connsiteX75" fmla="*/ 1204730 w 4008228"/>
                <a:gd name="connsiteY75" fmla="*/ 3527639 h 5548701"/>
                <a:gd name="connsiteX76" fmla="*/ 1251551 w 4008228"/>
                <a:gd name="connsiteY76" fmla="*/ 3524099 h 5548701"/>
                <a:gd name="connsiteX77" fmla="*/ 1263690 w 4008228"/>
                <a:gd name="connsiteY77" fmla="*/ 3532948 h 5548701"/>
                <a:gd name="connsiteX78" fmla="*/ 1274095 w 4008228"/>
                <a:gd name="connsiteY78" fmla="*/ 3522329 h 5548701"/>
                <a:gd name="connsiteX79" fmla="*/ 1278430 w 4008228"/>
                <a:gd name="connsiteY79" fmla="*/ 3501976 h 5548701"/>
                <a:gd name="connsiteX80" fmla="*/ 1273228 w 4008228"/>
                <a:gd name="connsiteY80" fmla="*/ 3489587 h 5548701"/>
                <a:gd name="connsiteX81" fmla="*/ 1289702 w 4008228"/>
                <a:gd name="connsiteY81" fmla="*/ 3474543 h 5548701"/>
                <a:gd name="connsiteX82" fmla="*/ 1300974 w 4008228"/>
                <a:gd name="connsiteY82" fmla="*/ 3476313 h 5548701"/>
                <a:gd name="connsiteX83" fmla="*/ 1300974 w 4008228"/>
                <a:gd name="connsiteY83" fmla="*/ 3499321 h 5548701"/>
                <a:gd name="connsiteX84" fmla="*/ 1315714 w 4008228"/>
                <a:gd name="connsiteY84" fmla="*/ 3489587 h 5548701"/>
                <a:gd name="connsiteX85" fmla="*/ 1327853 w 4008228"/>
                <a:gd name="connsiteY85" fmla="*/ 3486932 h 5548701"/>
                <a:gd name="connsiteX86" fmla="*/ 1350396 w 4008228"/>
                <a:gd name="connsiteY86" fmla="*/ 3479852 h 5548701"/>
                <a:gd name="connsiteX87" fmla="*/ 1374674 w 4008228"/>
                <a:gd name="connsiteY87" fmla="*/ 3482507 h 5548701"/>
                <a:gd name="connsiteX88" fmla="*/ 1368604 w 4008228"/>
                <a:gd name="connsiteY88" fmla="*/ 3494011 h 5548701"/>
                <a:gd name="connsiteX89" fmla="*/ 1369472 w 4008228"/>
                <a:gd name="connsiteY89" fmla="*/ 3517020 h 5548701"/>
                <a:gd name="connsiteX90" fmla="*/ 1392882 w 4008228"/>
                <a:gd name="connsiteY90" fmla="*/ 3492241 h 5548701"/>
                <a:gd name="connsiteX91" fmla="*/ 1416293 w 4008228"/>
                <a:gd name="connsiteY91" fmla="*/ 3491357 h 5548701"/>
                <a:gd name="connsiteX92" fmla="*/ 1442779 w 4008228"/>
                <a:gd name="connsiteY92" fmla="*/ 3466701 h 5548701"/>
                <a:gd name="connsiteX93" fmla="*/ 1499530 w 4008228"/>
                <a:gd name="connsiteY93" fmla="*/ 3501976 h 5548701"/>
                <a:gd name="connsiteX94" fmla="*/ 1544618 w 4008228"/>
                <a:gd name="connsiteY94" fmla="*/ 3581620 h 5548701"/>
                <a:gd name="connsiteX95" fmla="*/ 1551554 w 4008228"/>
                <a:gd name="connsiteY95" fmla="*/ 3574540 h 5548701"/>
                <a:gd name="connsiteX96" fmla="*/ 1567161 w 4008228"/>
                <a:gd name="connsiteY96" fmla="*/ 3575426 h 5548701"/>
                <a:gd name="connsiteX97" fmla="*/ 1578433 w 4008228"/>
                <a:gd name="connsiteY97" fmla="*/ 3586929 h 5548701"/>
                <a:gd name="connsiteX98" fmla="*/ 1613115 w 4008228"/>
                <a:gd name="connsiteY98" fmla="*/ 3594009 h 5548701"/>
                <a:gd name="connsiteX99" fmla="*/ 1653867 w 4008228"/>
                <a:gd name="connsiteY99" fmla="*/ 3578080 h 5548701"/>
                <a:gd name="connsiteX100" fmla="*/ 1694619 w 4008228"/>
                <a:gd name="connsiteY100" fmla="*/ 3586929 h 5548701"/>
                <a:gd name="connsiteX101" fmla="*/ 1693752 w 4008228"/>
                <a:gd name="connsiteY101" fmla="*/ 3627636 h 5548701"/>
                <a:gd name="connsiteX102" fmla="*/ 1721498 w 4008228"/>
                <a:gd name="connsiteY102" fmla="*/ 3656839 h 5548701"/>
                <a:gd name="connsiteX103" fmla="*/ 1761383 w 4008228"/>
                <a:gd name="connsiteY103" fmla="*/ 3656839 h 5548701"/>
                <a:gd name="connsiteX104" fmla="*/ 1760429 w 4008228"/>
                <a:gd name="connsiteY104" fmla="*/ 3685379 h 5548701"/>
                <a:gd name="connsiteX105" fmla="*/ 1778441 w 4008228"/>
                <a:gd name="connsiteY105" fmla="*/ 3689061 h 5548701"/>
                <a:gd name="connsiteX106" fmla="*/ 1800298 w 4008228"/>
                <a:gd name="connsiteY106" fmla="*/ 3684413 h 5548701"/>
                <a:gd name="connsiteX107" fmla="*/ 1813047 w 4008228"/>
                <a:gd name="connsiteY107" fmla="*/ 3669542 h 5548701"/>
                <a:gd name="connsiteX108" fmla="*/ 1833083 w 4008228"/>
                <a:gd name="connsiteY108" fmla="*/ 3667683 h 5548701"/>
                <a:gd name="connsiteX109" fmla="*/ 1855684 w 4008228"/>
                <a:gd name="connsiteY109" fmla="*/ 3637806 h 5548701"/>
                <a:gd name="connsiteX110" fmla="*/ 1862226 w 4008228"/>
                <a:gd name="connsiteY110" fmla="*/ 3644447 h 5548701"/>
                <a:gd name="connsiteX111" fmla="*/ 1853117 w 4008228"/>
                <a:gd name="connsiteY111" fmla="*/ 3669542 h 5548701"/>
                <a:gd name="connsiteX112" fmla="*/ 1870421 w 4008228"/>
                <a:gd name="connsiteY112" fmla="*/ 3712298 h 5548701"/>
                <a:gd name="connsiteX113" fmla="*/ 1874064 w 4008228"/>
                <a:gd name="connsiteY113" fmla="*/ 3742970 h 5548701"/>
                <a:gd name="connsiteX114" fmla="*/ 1873154 w 4008228"/>
                <a:gd name="connsiteY114" fmla="*/ 3769925 h 5548701"/>
                <a:gd name="connsiteX115" fmla="*/ 1893189 w 4008228"/>
                <a:gd name="connsiteY115" fmla="*/ 3781078 h 5548701"/>
                <a:gd name="connsiteX116" fmla="*/ 1911403 w 4008228"/>
                <a:gd name="connsiteY116" fmla="*/ 3782937 h 5548701"/>
                <a:gd name="connsiteX117" fmla="*/ 1913224 w 4008228"/>
                <a:gd name="connsiteY117" fmla="*/ 3799668 h 5548701"/>
                <a:gd name="connsiteX118" fmla="*/ 1923242 w 4008228"/>
                <a:gd name="connsiteY118" fmla="*/ 3816398 h 5548701"/>
                <a:gd name="connsiteX119" fmla="*/ 1921420 w 4008228"/>
                <a:gd name="connsiteY119" fmla="*/ 3828481 h 5548701"/>
                <a:gd name="connsiteX120" fmla="*/ 1909581 w 4008228"/>
                <a:gd name="connsiteY120" fmla="*/ 3831270 h 5548701"/>
                <a:gd name="connsiteX121" fmla="*/ 1906849 w 4008228"/>
                <a:gd name="connsiteY121" fmla="*/ 3821975 h 5548701"/>
                <a:gd name="connsiteX122" fmla="*/ 1894100 w 4008228"/>
                <a:gd name="connsiteY122" fmla="*/ 3826622 h 5548701"/>
                <a:gd name="connsiteX123" fmla="*/ 1890457 w 4008228"/>
                <a:gd name="connsiteY123" fmla="*/ 3846141 h 5548701"/>
                <a:gd name="connsiteX124" fmla="*/ 1878618 w 4008228"/>
                <a:gd name="connsiteY124" fmla="*/ 3858224 h 5548701"/>
                <a:gd name="connsiteX125" fmla="*/ 1885903 w 4008228"/>
                <a:gd name="connsiteY125" fmla="*/ 3884249 h 5548701"/>
                <a:gd name="connsiteX126" fmla="*/ 1875886 w 4008228"/>
                <a:gd name="connsiteY126" fmla="*/ 3924216 h 5548701"/>
                <a:gd name="connsiteX127" fmla="*/ 1895010 w 4008228"/>
                <a:gd name="connsiteY127" fmla="*/ 3936299 h 5548701"/>
                <a:gd name="connsiteX128" fmla="*/ 1912314 w 4008228"/>
                <a:gd name="connsiteY128" fmla="*/ 3958606 h 5548701"/>
                <a:gd name="connsiteX129" fmla="*/ 1907760 w 4008228"/>
                <a:gd name="connsiteY129" fmla="*/ 3967901 h 5548701"/>
                <a:gd name="connsiteX130" fmla="*/ 1909581 w 4008228"/>
                <a:gd name="connsiteY130" fmla="*/ 3979055 h 5548701"/>
                <a:gd name="connsiteX131" fmla="*/ 1884992 w 4008228"/>
                <a:gd name="connsiteY131" fmla="*/ 3993927 h 5548701"/>
                <a:gd name="connsiteX132" fmla="*/ 1879528 w 4008228"/>
                <a:gd name="connsiteY132" fmla="*/ 4009728 h 5548701"/>
                <a:gd name="connsiteX133" fmla="*/ 1809404 w 4008228"/>
                <a:gd name="connsiteY133" fmla="*/ 4037612 h 5548701"/>
                <a:gd name="connsiteX134" fmla="*/ 1823065 w 4008228"/>
                <a:gd name="connsiteY134" fmla="*/ 4052483 h 5548701"/>
                <a:gd name="connsiteX135" fmla="*/ 1815780 w 4008228"/>
                <a:gd name="connsiteY135" fmla="*/ 4067355 h 5548701"/>
                <a:gd name="connsiteX136" fmla="*/ 1833083 w 4008228"/>
                <a:gd name="connsiteY136" fmla="*/ 4098957 h 5548701"/>
                <a:gd name="connsiteX137" fmla="*/ 1851297 w 4008228"/>
                <a:gd name="connsiteY137" fmla="*/ 4098957 h 5548701"/>
                <a:gd name="connsiteX138" fmla="*/ 1872243 w 4008228"/>
                <a:gd name="connsiteY138" fmla="*/ 4117546 h 5548701"/>
                <a:gd name="connsiteX139" fmla="*/ 1884082 w 4008228"/>
                <a:gd name="connsiteY139" fmla="*/ 4126841 h 5548701"/>
                <a:gd name="connsiteX140" fmla="*/ 1895921 w 4008228"/>
                <a:gd name="connsiteY140" fmla="*/ 4175173 h 5548701"/>
                <a:gd name="connsiteX141" fmla="*/ 1881349 w 4008228"/>
                <a:gd name="connsiteY141" fmla="*/ 4193762 h 5548701"/>
                <a:gd name="connsiteX142" fmla="*/ 1896832 w 4008228"/>
                <a:gd name="connsiteY142" fmla="*/ 4199339 h 5548701"/>
                <a:gd name="connsiteX143" fmla="*/ 1902296 w 4008228"/>
                <a:gd name="connsiteY143" fmla="*/ 4209564 h 5548701"/>
                <a:gd name="connsiteX144" fmla="*/ 1948742 w 4008228"/>
                <a:gd name="connsiteY144" fmla="*/ 4229082 h 5548701"/>
                <a:gd name="connsiteX145" fmla="*/ 1986991 w 4008228"/>
                <a:gd name="connsiteY145" fmla="*/ 4230941 h 5548701"/>
                <a:gd name="connsiteX146" fmla="*/ 1997008 w 4008228"/>
                <a:gd name="connsiteY146" fmla="*/ 4243954 h 5548701"/>
                <a:gd name="connsiteX147" fmla="*/ 2015222 w 4008228"/>
                <a:gd name="connsiteY147" fmla="*/ 4250460 h 5548701"/>
                <a:gd name="connsiteX148" fmla="*/ 2017044 w 4008228"/>
                <a:gd name="connsiteY148" fmla="*/ 4276485 h 5548701"/>
                <a:gd name="connsiteX149" fmla="*/ 2069313 w 4008228"/>
                <a:gd name="connsiteY149" fmla="*/ 4257313 h 5548701"/>
                <a:gd name="connsiteX150" fmla="*/ 2062579 w 4008228"/>
                <a:gd name="connsiteY150" fmla="*/ 4282062 h 5548701"/>
                <a:gd name="connsiteX151" fmla="*/ 2075328 w 4008228"/>
                <a:gd name="connsiteY151" fmla="*/ 4304369 h 5548701"/>
                <a:gd name="connsiteX152" fmla="*/ 2056204 w 4008228"/>
                <a:gd name="connsiteY152" fmla="*/ 4313664 h 5548701"/>
                <a:gd name="connsiteX153" fmla="*/ 2068043 w 4008228"/>
                <a:gd name="connsiteY153" fmla="*/ 4321100 h 5548701"/>
                <a:gd name="connsiteX154" fmla="*/ 2078061 w 4008228"/>
                <a:gd name="connsiteY154" fmla="*/ 4341548 h 5548701"/>
                <a:gd name="connsiteX155" fmla="*/ 2064400 w 4008228"/>
                <a:gd name="connsiteY155" fmla="*/ 4361067 h 5548701"/>
                <a:gd name="connsiteX156" fmla="*/ 2056204 w 4008228"/>
                <a:gd name="connsiteY156" fmla="*/ 4380586 h 5548701"/>
                <a:gd name="connsiteX157" fmla="*/ 2033436 w 4008228"/>
                <a:gd name="connsiteY157" fmla="*/ 4400105 h 5548701"/>
                <a:gd name="connsiteX158" fmla="*/ 2037990 w 4008228"/>
                <a:gd name="connsiteY158" fmla="*/ 4411258 h 5548701"/>
                <a:gd name="connsiteX159" fmla="*/ 2053472 w 4008228"/>
                <a:gd name="connsiteY159" fmla="*/ 4401034 h 5548701"/>
                <a:gd name="connsiteX160" fmla="*/ 2052561 w 4008228"/>
                <a:gd name="connsiteY160" fmla="*/ 4432636 h 5548701"/>
                <a:gd name="connsiteX161" fmla="*/ 2033436 w 4008228"/>
                <a:gd name="connsiteY161" fmla="*/ 4438213 h 5548701"/>
                <a:gd name="connsiteX162" fmla="*/ 2042543 w 4008228"/>
                <a:gd name="connsiteY162" fmla="*/ 4480040 h 5548701"/>
                <a:gd name="connsiteX163" fmla="*/ 2017044 w 4008228"/>
                <a:gd name="connsiteY163" fmla="*/ 4512571 h 5548701"/>
                <a:gd name="connsiteX164" fmla="*/ 2007937 w 4008228"/>
                <a:gd name="connsiteY164" fmla="*/ 4507923 h 5548701"/>
                <a:gd name="connsiteX165" fmla="*/ 2001562 w 4008228"/>
                <a:gd name="connsiteY165" fmla="*/ 4520936 h 5548701"/>
                <a:gd name="connsiteX166" fmla="*/ 1984259 w 4008228"/>
                <a:gd name="connsiteY166" fmla="*/ 4509783 h 5548701"/>
                <a:gd name="connsiteX167" fmla="*/ 1950563 w 4008228"/>
                <a:gd name="connsiteY167" fmla="*/ 4519077 h 5548701"/>
                <a:gd name="connsiteX168" fmla="*/ 1963313 w 4008228"/>
                <a:gd name="connsiteY168" fmla="*/ 4536737 h 5548701"/>
                <a:gd name="connsiteX169" fmla="*/ 1934170 w 4008228"/>
                <a:gd name="connsiteY169" fmla="*/ 4572057 h 5548701"/>
                <a:gd name="connsiteX170" fmla="*/ 1926885 w 4008228"/>
                <a:gd name="connsiteY170" fmla="*/ 4600870 h 5548701"/>
                <a:gd name="connsiteX171" fmla="*/ 1898653 w 4008228"/>
                <a:gd name="connsiteY171" fmla="*/ 4582281 h 5548701"/>
                <a:gd name="connsiteX172" fmla="*/ 1865868 w 4008228"/>
                <a:gd name="connsiteY172" fmla="*/ 4631543 h 5548701"/>
                <a:gd name="connsiteX173" fmla="*/ 1869511 w 4008228"/>
                <a:gd name="connsiteY173" fmla="*/ 4645485 h 5548701"/>
                <a:gd name="connsiteX174" fmla="*/ 1869511 w 4008228"/>
                <a:gd name="connsiteY174" fmla="*/ 4657568 h 5548701"/>
                <a:gd name="connsiteX175" fmla="*/ 1884992 w 4008228"/>
                <a:gd name="connsiteY175" fmla="*/ 4678016 h 5548701"/>
                <a:gd name="connsiteX176" fmla="*/ 1876796 w 4008228"/>
                <a:gd name="connsiteY176" fmla="*/ 4700324 h 5548701"/>
                <a:gd name="connsiteX177" fmla="*/ 1880439 w 4008228"/>
                <a:gd name="connsiteY177" fmla="*/ 4714266 h 5548701"/>
                <a:gd name="connsiteX178" fmla="*/ 1874976 w 4008228"/>
                <a:gd name="connsiteY178" fmla="*/ 4726348 h 5548701"/>
                <a:gd name="connsiteX179" fmla="*/ 1886814 w 4008228"/>
                <a:gd name="connsiteY179" fmla="*/ 4729137 h 5548701"/>
                <a:gd name="connsiteX180" fmla="*/ 1911403 w 4008228"/>
                <a:gd name="connsiteY180" fmla="*/ 4765386 h 5548701"/>
                <a:gd name="connsiteX181" fmla="*/ 1944188 w 4008228"/>
                <a:gd name="connsiteY181" fmla="*/ 4783976 h 5548701"/>
                <a:gd name="connsiteX182" fmla="*/ 1942366 w 4008228"/>
                <a:gd name="connsiteY182" fmla="*/ 4806283 h 5548701"/>
                <a:gd name="connsiteX183" fmla="*/ 1965369 w 4008228"/>
                <a:gd name="connsiteY183" fmla="*/ 4849738 h 5548701"/>
                <a:gd name="connsiteX184" fmla="*/ 1997919 w 4008228"/>
                <a:gd name="connsiteY184" fmla="*/ 4851827 h 5548701"/>
                <a:gd name="connsiteX185" fmla="*/ 2058025 w 4008228"/>
                <a:gd name="connsiteY185" fmla="*/ 4830450 h 5548701"/>
                <a:gd name="connsiteX186" fmla="*/ 2153649 w 4008228"/>
                <a:gd name="connsiteY186" fmla="*/ 4863910 h 5548701"/>
                <a:gd name="connsiteX187" fmla="*/ 2186433 w 4008228"/>
                <a:gd name="connsiteY187" fmla="*/ 4963364 h 5548701"/>
                <a:gd name="connsiteX188" fmla="*/ 2386787 w 4008228"/>
                <a:gd name="connsiteY188" fmla="*/ 5174353 h 5548701"/>
                <a:gd name="connsiteX189" fmla="*/ 2560730 w 4008228"/>
                <a:gd name="connsiteY189" fmla="*/ 5239416 h 5548701"/>
                <a:gd name="connsiteX190" fmla="*/ 2702849 w 4008228"/>
                <a:gd name="connsiteY190" fmla="*/ 5188594 h 5548701"/>
                <a:gd name="connsiteX191" fmla="*/ 2821189 w 4008228"/>
                <a:gd name="connsiteY191" fmla="*/ 5291466 h 5548701"/>
                <a:gd name="connsiteX192" fmla="*/ 2958705 w 4008228"/>
                <a:gd name="connsiteY192" fmla="*/ 5242204 h 5548701"/>
                <a:gd name="connsiteX193" fmla="*/ 3220075 w 4008228"/>
                <a:gd name="connsiteY193" fmla="*/ 5432745 h 5548701"/>
                <a:gd name="connsiteX194" fmla="*/ 3442059 w 4008228"/>
                <a:gd name="connsiteY194" fmla="*/ 5548701 h 5548701"/>
                <a:gd name="connsiteX195" fmla="*/ 3593461 w 4008228"/>
                <a:gd name="connsiteY195" fmla="*/ 5386271 h 5548701"/>
                <a:gd name="connsiteX196" fmla="*/ 3788350 w 4008228"/>
                <a:gd name="connsiteY196" fmla="*/ 4829519 h 5548701"/>
                <a:gd name="connsiteX197" fmla="*/ 3955918 w 4008228"/>
                <a:gd name="connsiteY197" fmla="*/ 4653849 h 5548701"/>
                <a:gd name="connsiteX198" fmla="*/ 3909952 w 4008228"/>
                <a:gd name="connsiteY198" fmla="*/ 4539470 h 5548701"/>
                <a:gd name="connsiteX199" fmla="*/ 3976115 w 4008228"/>
                <a:gd name="connsiteY199" fmla="*/ 4444080 h 5548701"/>
                <a:gd name="connsiteX200" fmla="*/ 4008228 w 4008228"/>
                <a:gd name="connsiteY200" fmla="*/ 4263863 h 5548701"/>
                <a:gd name="connsiteX201" fmla="*/ 3933342 w 4008228"/>
                <a:gd name="connsiteY201" fmla="*/ 4238265 h 5548701"/>
                <a:gd name="connsiteX202" fmla="*/ 3900365 w 4008228"/>
                <a:gd name="connsiteY202" fmla="*/ 3830764 h 5548701"/>
                <a:gd name="connsiteX203" fmla="*/ 3800772 w 4008228"/>
                <a:gd name="connsiteY203" fmla="*/ 3560835 h 5548701"/>
                <a:gd name="connsiteX204" fmla="*/ 4006136 w 4008228"/>
                <a:gd name="connsiteY204" fmla="*/ 3367104 h 5548701"/>
                <a:gd name="connsiteX205" fmla="*/ 3798042 w 4008228"/>
                <a:gd name="connsiteY205" fmla="*/ 2977734 h 5548701"/>
                <a:gd name="connsiteX206" fmla="*/ 3809602 w 4008228"/>
                <a:gd name="connsiteY206" fmla="*/ 2824346 h 5548701"/>
                <a:gd name="connsiteX207" fmla="*/ 3740238 w 4008228"/>
                <a:gd name="connsiteY207" fmla="*/ 2693245 h 5548701"/>
                <a:gd name="connsiteX208" fmla="*/ 3603140 w 4008228"/>
                <a:gd name="connsiteY208" fmla="*/ 2564198 h 5548701"/>
                <a:gd name="connsiteX209" fmla="*/ 3035979 w 4008228"/>
                <a:gd name="connsiteY209" fmla="*/ 2686994 h 5548701"/>
                <a:gd name="connsiteX210" fmla="*/ 2858672 w 4008228"/>
                <a:gd name="connsiteY210" fmla="*/ 2463740 h 5548701"/>
                <a:gd name="connsiteX211" fmla="*/ 2992388 w 4008228"/>
                <a:gd name="connsiteY211" fmla="*/ 2265395 h 5548701"/>
                <a:gd name="connsiteX212" fmla="*/ 3113879 w 4008228"/>
                <a:gd name="connsiteY212" fmla="*/ 2324024 h 5548701"/>
                <a:gd name="connsiteX213" fmla="*/ 3073565 w 4008228"/>
                <a:gd name="connsiteY213" fmla="*/ 2111156 h 5548701"/>
                <a:gd name="connsiteX214" fmla="*/ 3144977 w 4008228"/>
                <a:gd name="connsiteY214" fmla="*/ 1782202 h 5548701"/>
                <a:gd name="connsiteX215" fmla="*/ 2984203 w 4008228"/>
                <a:gd name="connsiteY215" fmla="*/ 1330027 h 5548701"/>
                <a:gd name="connsiteX216" fmla="*/ 3165074 w 4008228"/>
                <a:gd name="connsiteY216" fmla="*/ 1108963 h 5548701"/>
                <a:gd name="connsiteX217" fmla="*/ 3438708 w 4008228"/>
                <a:gd name="connsiteY217" fmla="*/ 708324 h 5548701"/>
                <a:gd name="connsiteX218" fmla="*/ 3377270 w 4008228"/>
                <a:gd name="connsiteY218" fmla="*/ 563993 h 5548701"/>
                <a:gd name="connsiteX219" fmla="*/ 3316598 w 4008228"/>
                <a:gd name="connsiteY219" fmla="*/ 440404 h 5548701"/>
                <a:gd name="connsiteX220" fmla="*/ 3332784 w 4008228"/>
                <a:gd name="connsiteY220" fmla="*/ 263417 h 5548701"/>
                <a:gd name="connsiteX221" fmla="*/ 3106192 w 4008228"/>
                <a:gd name="connsiteY221" fmla="*/ 128907 h 5548701"/>
                <a:gd name="connsiteX222" fmla="*/ 3124462 w 4008228"/>
                <a:gd name="connsiteY222" fmla="*/ 12400 h 5548701"/>
                <a:gd name="connsiteX223" fmla="*/ 3020642 w 4008228"/>
                <a:gd name="connsiteY223" fmla="*/ 1477 h 5548701"/>
                <a:gd name="connsiteX224" fmla="*/ 2958526 w 4008228"/>
                <a:gd name="connsiteY224" fmla="*/ 38129 h 5548701"/>
                <a:gd name="connsiteX225" fmla="*/ 2965150 w 4008228"/>
                <a:gd name="connsiteY225" fmla="*/ 223300 h 5548701"/>
                <a:gd name="connsiteX226" fmla="*/ 2780177 w 4008228"/>
                <a:gd name="connsiteY226" fmla="*/ 305894 h 5548701"/>
                <a:gd name="connsiteX227" fmla="*/ 2762617 w 4008228"/>
                <a:gd name="connsiteY227" fmla="*/ 448814 h 5548701"/>
                <a:gd name="connsiteX0" fmla="*/ 2762617 w 4008228"/>
                <a:gd name="connsiteY0" fmla="*/ 448814 h 5548701"/>
                <a:gd name="connsiteX1" fmla="*/ 2424105 w 4008228"/>
                <a:gd name="connsiteY1" fmla="*/ 558395 h 5548701"/>
                <a:gd name="connsiteX2" fmla="*/ 2293527 w 4008228"/>
                <a:gd name="connsiteY2" fmla="*/ 545493 h 5548701"/>
                <a:gd name="connsiteX3" fmla="*/ 2241444 w 4008228"/>
                <a:gd name="connsiteY3" fmla="*/ 716503 h 5548701"/>
                <a:gd name="connsiteX4" fmla="*/ 2040286 w 4008228"/>
                <a:gd name="connsiteY4" fmla="*/ 792017 h 5548701"/>
                <a:gd name="connsiteX5" fmla="*/ 1996355 w 4008228"/>
                <a:gd name="connsiteY5" fmla="*/ 709423 h 5548701"/>
                <a:gd name="connsiteX6" fmla="*/ 1883059 w 4008228"/>
                <a:gd name="connsiteY6" fmla="*/ 810896 h 5548701"/>
                <a:gd name="connsiteX7" fmla="*/ 1700399 w 4008228"/>
                <a:gd name="connsiteY7" fmla="*/ 820335 h 5548701"/>
                <a:gd name="connsiteX8" fmla="*/ 1591727 w 4008228"/>
                <a:gd name="connsiteY8" fmla="*/ 910008 h 5548701"/>
                <a:gd name="connsiteX9" fmla="*/ 1478186 w 4008228"/>
                <a:gd name="connsiteY9" fmla="*/ 938674 h 5548701"/>
                <a:gd name="connsiteX10" fmla="*/ 1392881 w 4008228"/>
                <a:gd name="connsiteY10" fmla="*/ 1179028 h 5548701"/>
                <a:gd name="connsiteX11" fmla="*/ 1249527 w 4008228"/>
                <a:gd name="connsiteY11" fmla="*/ 1112953 h 5548701"/>
                <a:gd name="connsiteX12" fmla="*/ 1184787 w 4008228"/>
                <a:gd name="connsiteY12" fmla="*/ 1226224 h 5548701"/>
                <a:gd name="connsiteX13" fmla="*/ 1214845 w 4008228"/>
                <a:gd name="connsiteY13" fmla="*/ 1445687 h 5548701"/>
                <a:gd name="connsiteX14" fmla="*/ 1062243 w 4008228"/>
                <a:gd name="connsiteY14" fmla="*/ 1497603 h 5548701"/>
                <a:gd name="connsiteX15" fmla="*/ 1018312 w 4008228"/>
                <a:gd name="connsiteY15" fmla="*/ 1415010 h 5548701"/>
                <a:gd name="connsiteX16" fmla="*/ 932762 w 4008228"/>
                <a:gd name="connsiteY16" fmla="*/ 1436248 h 5548701"/>
                <a:gd name="connsiteX17" fmla="*/ 902682 w 4008228"/>
                <a:gd name="connsiteY17" fmla="*/ 1355452 h 5548701"/>
                <a:gd name="connsiteX18" fmla="*/ 646054 w 4008228"/>
                <a:gd name="connsiteY18" fmla="*/ 1443327 h 5548701"/>
                <a:gd name="connsiteX19" fmla="*/ 553567 w 4008228"/>
                <a:gd name="connsiteY19" fmla="*/ 1318257 h 5548701"/>
                <a:gd name="connsiteX20" fmla="*/ 528134 w 4008228"/>
                <a:gd name="connsiteY20" fmla="*/ 1490524 h 5548701"/>
                <a:gd name="connsiteX21" fmla="*/ 384780 w 4008228"/>
                <a:gd name="connsiteY21" fmla="*/ 1490524 h 5548701"/>
                <a:gd name="connsiteX22" fmla="*/ 289981 w 4008228"/>
                <a:gd name="connsiteY22" fmla="*/ 1625034 h 5548701"/>
                <a:gd name="connsiteX23" fmla="*/ 132783 w 4008228"/>
                <a:gd name="connsiteY23" fmla="*/ 1704252 h 5548701"/>
                <a:gd name="connsiteX24" fmla="*/ 137379 w 4008228"/>
                <a:gd name="connsiteY24" fmla="*/ 1825618 h 5548701"/>
                <a:gd name="connsiteX25" fmla="*/ 33332 w 4008228"/>
                <a:gd name="connsiteY25" fmla="*/ 1927091 h 5548701"/>
                <a:gd name="connsiteX26" fmla="*/ 6257 w 4008228"/>
                <a:gd name="connsiteY26" fmla="*/ 2273583 h 5548701"/>
                <a:gd name="connsiteX27" fmla="*/ 63390 w 4008228"/>
                <a:gd name="connsiteY27" fmla="*/ 2443891 h 5548701"/>
                <a:gd name="connsiteX28" fmla="*/ 125819 w 4008228"/>
                <a:gd name="connsiteY28" fmla="*/ 2469849 h 5548701"/>
                <a:gd name="connsiteX29" fmla="*/ 169750 w 4008228"/>
                <a:gd name="connsiteY29" fmla="*/ 2613798 h 5548701"/>
                <a:gd name="connsiteX30" fmla="*/ 358836 w 4008228"/>
                <a:gd name="connsiteY30" fmla="*/ 2804548 h 5548701"/>
                <a:gd name="connsiteX31" fmla="*/ 521198 w 4008228"/>
                <a:gd name="connsiteY31" fmla="*/ 2892257 h 5548701"/>
                <a:gd name="connsiteX32" fmla="*/ 598137 w 4008228"/>
                <a:gd name="connsiteY32" fmla="*/ 3135838 h 5548701"/>
                <a:gd name="connsiteX33" fmla="*/ 424087 w 4008228"/>
                <a:gd name="connsiteY33" fmla="*/ 3331184 h 5548701"/>
                <a:gd name="connsiteX34" fmla="*/ 292409 w 4008228"/>
                <a:gd name="connsiteY34" fmla="*/ 3556346 h 5548701"/>
                <a:gd name="connsiteX35" fmla="*/ 293251 w 4008228"/>
                <a:gd name="connsiteY35" fmla="*/ 3670361 h 5548701"/>
                <a:gd name="connsiteX36" fmla="*/ 335069 w 4008228"/>
                <a:gd name="connsiteY36" fmla="*/ 3679847 h 5548701"/>
                <a:gd name="connsiteX37" fmla="*/ 355879 w 4008228"/>
                <a:gd name="connsiteY37" fmla="*/ 3689581 h 5548701"/>
                <a:gd name="connsiteX38" fmla="*/ 379289 w 4008228"/>
                <a:gd name="connsiteY38" fmla="*/ 3682502 h 5548701"/>
                <a:gd name="connsiteX39" fmla="*/ 414839 w 4008228"/>
                <a:gd name="connsiteY39" fmla="*/ 3702855 h 5548701"/>
                <a:gd name="connsiteX40" fmla="*/ 446920 w 4008228"/>
                <a:gd name="connsiteY40" fmla="*/ 3695776 h 5548701"/>
                <a:gd name="connsiteX41" fmla="*/ 493741 w 4008228"/>
                <a:gd name="connsiteY41" fmla="*/ 3732943 h 5548701"/>
                <a:gd name="connsiteX42" fmla="*/ 522354 w 4008228"/>
                <a:gd name="connsiteY42" fmla="*/ 3724094 h 5548701"/>
                <a:gd name="connsiteX43" fmla="*/ 532759 w 4008228"/>
                <a:gd name="connsiteY43" fmla="*/ 3741792 h 5548701"/>
                <a:gd name="connsiteX44" fmla="*/ 569175 w 4008228"/>
                <a:gd name="connsiteY44" fmla="*/ 3717014 h 5548701"/>
                <a:gd name="connsiteX45" fmla="*/ 592586 w 4008228"/>
                <a:gd name="connsiteY45" fmla="*/ 3720554 h 5548701"/>
                <a:gd name="connsiteX46" fmla="*/ 610247 w 4008228"/>
                <a:gd name="connsiteY46" fmla="*/ 3714362 h 5548701"/>
                <a:gd name="connsiteX47" fmla="*/ 638542 w 4008228"/>
                <a:gd name="connsiteY47" fmla="*/ 3764424 h 5548701"/>
                <a:gd name="connsiteX48" fmla="*/ 654147 w 4008228"/>
                <a:gd name="connsiteY48" fmla="*/ 3775420 h 5548701"/>
                <a:gd name="connsiteX49" fmla="*/ 687095 w 4008228"/>
                <a:gd name="connsiteY49" fmla="*/ 3777190 h 5548701"/>
                <a:gd name="connsiteX50" fmla="*/ 692298 w 4008228"/>
                <a:gd name="connsiteY50" fmla="*/ 3751527 h 5548701"/>
                <a:gd name="connsiteX51" fmla="*/ 707038 w 4008228"/>
                <a:gd name="connsiteY51" fmla="*/ 3744447 h 5548701"/>
                <a:gd name="connsiteX52" fmla="*/ 706171 w 4008228"/>
                <a:gd name="connsiteY52" fmla="*/ 3728519 h 5548701"/>
                <a:gd name="connsiteX53" fmla="*/ 734784 w 4008228"/>
                <a:gd name="connsiteY53" fmla="*/ 3712590 h 5548701"/>
                <a:gd name="connsiteX54" fmla="*/ 751258 w 4008228"/>
                <a:gd name="connsiteY54" fmla="*/ 3718784 h 5548701"/>
                <a:gd name="connsiteX55" fmla="*/ 767732 w 4008228"/>
                <a:gd name="connsiteY55" fmla="*/ 3688697 h 5548701"/>
                <a:gd name="connsiteX56" fmla="*/ 818889 w 4008228"/>
                <a:gd name="connsiteY56" fmla="*/ 3698431 h 5548701"/>
                <a:gd name="connsiteX57" fmla="*/ 834496 w 4008228"/>
                <a:gd name="connsiteY57" fmla="*/ 3730288 h 5548701"/>
                <a:gd name="connsiteX58" fmla="*/ 868311 w 4008228"/>
                <a:gd name="connsiteY58" fmla="*/ 3683387 h 5548701"/>
                <a:gd name="connsiteX59" fmla="*/ 908196 w 4008228"/>
                <a:gd name="connsiteY59" fmla="*/ 3669228 h 5548701"/>
                <a:gd name="connsiteX60" fmla="*/ 934208 w 4008228"/>
                <a:gd name="connsiteY60" fmla="*/ 3674538 h 5548701"/>
                <a:gd name="connsiteX61" fmla="*/ 968890 w 4008228"/>
                <a:gd name="connsiteY61" fmla="*/ 3647105 h 5548701"/>
                <a:gd name="connsiteX62" fmla="*/ 994035 w 4008228"/>
                <a:gd name="connsiteY62" fmla="*/ 3640910 h 5548701"/>
                <a:gd name="connsiteX63" fmla="*/ 1026983 w 4008228"/>
                <a:gd name="connsiteY63" fmla="*/ 3599318 h 5548701"/>
                <a:gd name="connsiteX64" fmla="*/ 1054920 w 4008228"/>
                <a:gd name="connsiteY64" fmla="*/ 3580857 h 5548701"/>
                <a:gd name="connsiteX65" fmla="*/ 1068602 w 4008228"/>
                <a:gd name="connsiteY65" fmla="*/ 3593124 h 5548701"/>
                <a:gd name="connsiteX66" fmla="*/ 1093747 w 4008228"/>
                <a:gd name="connsiteY66" fmla="*/ 3608168 h 5548701"/>
                <a:gd name="connsiteX67" fmla="*/ 1105885 w 4008228"/>
                <a:gd name="connsiteY67" fmla="*/ 3580735 h 5548701"/>
                <a:gd name="connsiteX68" fmla="*/ 1116290 w 4008228"/>
                <a:gd name="connsiteY68" fmla="*/ 3585159 h 5548701"/>
                <a:gd name="connsiteX69" fmla="*/ 1138834 w 4008228"/>
                <a:gd name="connsiteY69" fmla="*/ 3550647 h 5548701"/>
                <a:gd name="connsiteX70" fmla="*/ 1159643 w 4008228"/>
                <a:gd name="connsiteY70" fmla="*/ 3545337 h 5548701"/>
                <a:gd name="connsiteX71" fmla="*/ 1169181 w 4008228"/>
                <a:gd name="connsiteY71" fmla="*/ 3554187 h 5548701"/>
                <a:gd name="connsiteX72" fmla="*/ 1177851 w 4008228"/>
                <a:gd name="connsiteY72" fmla="*/ 3545337 h 5548701"/>
                <a:gd name="connsiteX73" fmla="*/ 1187389 w 4008228"/>
                <a:gd name="connsiteY73" fmla="*/ 3543568 h 5548701"/>
                <a:gd name="connsiteX74" fmla="*/ 1189990 w 4008228"/>
                <a:gd name="connsiteY74" fmla="*/ 3533833 h 5548701"/>
                <a:gd name="connsiteX75" fmla="*/ 1204730 w 4008228"/>
                <a:gd name="connsiteY75" fmla="*/ 3527639 h 5548701"/>
                <a:gd name="connsiteX76" fmla="*/ 1251551 w 4008228"/>
                <a:gd name="connsiteY76" fmla="*/ 3524099 h 5548701"/>
                <a:gd name="connsiteX77" fmla="*/ 1263690 w 4008228"/>
                <a:gd name="connsiteY77" fmla="*/ 3532948 h 5548701"/>
                <a:gd name="connsiteX78" fmla="*/ 1274095 w 4008228"/>
                <a:gd name="connsiteY78" fmla="*/ 3522329 h 5548701"/>
                <a:gd name="connsiteX79" fmla="*/ 1278430 w 4008228"/>
                <a:gd name="connsiteY79" fmla="*/ 3501976 h 5548701"/>
                <a:gd name="connsiteX80" fmla="*/ 1273228 w 4008228"/>
                <a:gd name="connsiteY80" fmla="*/ 3489587 h 5548701"/>
                <a:gd name="connsiteX81" fmla="*/ 1289702 w 4008228"/>
                <a:gd name="connsiteY81" fmla="*/ 3474543 h 5548701"/>
                <a:gd name="connsiteX82" fmla="*/ 1300974 w 4008228"/>
                <a:gd name="connsiteY82" fmla="*/ 3476313 h 5548701"/>
                <a:gd name="connsiteX83" fmla="*/ 1300974 w 4008228"/>
                <a:gd name="connsiteY83" fmla="*/ 3499321 h 5548701"/>
                <a:gd name="connsiteX84" fmla="*/ 1315714 w 4008228"/>
                <a:gd name="connsiteY84" fmla="*/ 3489587 h 5548701"/>
                <a:gd name="connsiteX85" fmla="*/ 1327853 w 4008228"/>
                <a:gd name="connsiteY85" fmla="*/ 3486932 h 5548701"/>
                <a:gd name="connsiteX86" fmla="*/ 1350396 w 4008228"/>
                <a:gd name="connsiteY86" fmla="*/ 3479852 h 5548701"/>
                <a:gd name="connsiteX87" fmla="*/ 1374674 w 4008228"/>
                <a:gd name="connsiteY87" fmla="*/ 3482507 h 5548701"/>
                <a:gd name="connsiteX88" fmla="*/ 1368604 w 4008228"/>
                <a:gd name="connsiteY88" fmla="*/ 3494011 h 5548701"/>
                <a:gd name="connsiteX89" fmla="*/ 1369472 w 4008228"/>
                <a:gd name="connsiteY89" fmla="*/ 3517020 h 5548701"/>
                <a:gd name="connsiteX90" fmla="*/ 1392882 w 4008228"/>
                <a:gd name="connsiteY90" fmla="*/ 3492241 h 5548701"/>
                <a:gd name="connsiteX91" fmla="*/ 1416293 w 4008228"/>
                <a:gd name="connsiteY91" fmla="*/ 3491357 h 5548701"/>
                <a:gd name="connsiteX92" fmla="*/ 1442779 w 4008228"/>
                <a:gd name="connsiteY92" fmla="*/ 3466701 h 5548701"/>
                <a:gd name="connsiteX93" fmla="*/ 1499530 w 4008228"/>
                <a:gd name="connsiteY93" fmla="*/ 3501976 h 5548701"/>
                <a:gd name="connsiteX94" fmla="*/ 1544618 w 4008228"/>
                <a:gd name="connsiteY94" fmla="*/ 3581620 h 5548701"/>
                <a:gd name="connsiteX95" fmla="*/ 1551554 w 4008228"/>
                <a:gd name="connsiteY95" fmla="*/ 3574540 h 5548701"/>
                <a:gd name="connsiteX96" fmla="*/ 1567161 w 4008228"/>
                <a:gd name="connsiteY96" fmla="*/ 3575426 h 5548701"/>
                <a:gd name="connsiteX97" fmla="*/ 1578433 w 4008228"/>
                <a:gd name="connsiteY97" fmla="*/ 3586929 h 5548701"/>
                <a:gd name="connsiteX98" fmla="*/ 1613115 w 4008228"/>
                <a:gd name="connsiteY98" fmla="*/ 3594009 h 5548701"/>
                <a:gd name="connsiteX99" fmla="*/ 1653867 w 4008228"/>
                <a:gd name="connsiteY99" fmla="*/ 3578080 h 5548701"/>
                <a:gd name="connsiteX100" fmla="*/ 1694619 w 4008228"/>
                <a:gd name="connsiteY100" fmla="*/ 3586929 h 5548701"/>
                <a:gd name="connsiteX101" fmla="*/ 1693752 w 4008228"/>
                <a:gd name="connsiteY101" fmla="*/ 3627636 h 5548701"/>
                <a:gd name="connsiteX102" fmla="*/ 1721498 w 4008228"/>
                <a:gd name="connsiteY102" fmla="*/ 3656839 h 5548701"/>
                <a:gd name="connsiteX103" fmla="*/ 1761383 w 4008228"/>
                <a:gd name="connsiteY103" fmla="*/ 3656839 h 5548701"/>
                <a:gd name="connsiteX104" fmla="*/ 1760429 w 4008228"/>
                <a:gd name="connsiteY104" fmla="*/ 3685379 h 5548701"/>
                <a:gd name="connsiteX105" fmla="*/ 1778441 w 4008228"/>
                <a:gd name="connsiteY105" fmla="*/ 3689061 h 5548701"/>
                <a:gd name="connsiteX106" fmla="*/ 1800298 w 4008228"/>
                <a:gd name="connsiteY106" fmla="*/ 3684413 h 5548701"/>
                <a:gd name="connsiteX107" fmla="*/ 1813047 w 4008228"/>
                <a:gd name="connsiteY107" fmla="*/ 3669542 h 5548701"/>
                <a:gd name="connsiteX108" fmla="*/ 1833083 w 4008228"/>
                <a:gd name="connsiteY108" fmla="*/ 3667683 h 5548701"/>
                <a:gd name="connsiteX109" fmla="*/ 1855684 w 4008228"/>
                <a:gd name="connsiteY109" fmla="*/ 3637806 h 5548701"/>
                <a:gd name="connsiteX110" fmla="*/ 1862226 w 4008228"/>
                <a:gd name="connsiteY110" fmla="*/ 3644447 h 5548701"/>
                <a:gd name="connsiteX111" fmla="*/ 1853117 w 4008228"/>
                <a:gd name="connsiteY111" fmla="*/ 3669542 h 5548701"/>
                <a:gd name="connsiteX112" fmla="*/ 1870421 w 4008228"/>
                <a:gd name="connsiteY112" fmla="*/ 3712298 h 5548701"/>
                <a:gd name="connsiteX113" fmla="*/ 1874064 w 4008228"/>
                <a:gd name="connsiteY113" fmla="*/ 3742970 h 5548701"/>
                <a:gd name="connsiteX114" fmla="*/ 1873154 w 4008228"/>
                <a:gd name="connsiteY114" fmla="*/ 3769925 h 5548701"/>
                <a:gd name="connsiteX115" fmla="*/ 1893189 w 4008228"/>
                <a:gd name="connsiteY115" fmla="*/ 3781078 h 5548701"/>
                <a:gd name="connsiteX116" fmla="*/ 1911403 w 4008228"/>
                <a:gd name="connsiteY116" fmla="*/ 3782937 h 5548701"/>
                <a:gd name="connsiteX117" fmla="*/ 1913224 w 4008228"/>
                <a:gd name="connsiteY117" fmla="*/ 3799668 h 5548701"/>
                <a:gd name="connsiteX118" fmla="*/ 1923242 w 4008228"/>
                <a:gd name="connsiteY118" fmla="*/ 3816398 h 5548701"/>
                <a:gd name="connsiteX119" fmla="*/ 1921420 w 4008228"/>
                <a:gd name="connsiteY119" fmla="*/ 3828481 h 5548701"/>
                <a:gd name="connsiteX120" fmla="*/ 1909581 w 4008228"/>
                <a:gd name="connsiteY120" fmla="*/ 3831270 h 5548701"/>
                <a:gd name="connsiteX121" fmla="*/ 1906849 w 4008228"/>
                <a:gd name="connsiteY121" fmla="*/ 3821975 h 5548701"/>
                <a:gd name="connsiteX122" fmla="*/ 1894100 w 4008228"/>
                <a:gd name="connsiteY122" fmla="*/ 3826622 h 5548701"/>
                <a:gd name="connsiteX123" fmla="*/ 1890457 w 4008228"/>
                <a:gd name="connsiteY123" fmla="*/ 3846141 h 5548701"/>
                <a:gd name="connsiteX124" fmla="*/ 1878618 w 4008228"/>
                <a:gd name="connsiteY124" fmla="*/ 3858224 h 5548701"/>
                <a:gd name="connsiteX125" fmla="*/ 1885903 w 4008228"/>
                <a:gd name="connsiteY125" fmla="*/ 3884249 h 5548701"/>
                <a:gd name="connsiteX126" fmla="*/ 1875886 w 4008228"/>
                <a:gd name="connsiteY126" fmla="*/ 3924216 h 5548701"/>
                <a:gd name="connsiteX127" fmla="*/ 1895010 w 4008228"/>
                <a:gd name="connsiteY127" fmla="*/ 3936299 h 5548701"/>
                <a:gd name="connsiteX128" fmla="*/ 1912314 w 4008228"/>
                <a:gd name="connsiteY128" fmla="*/ 3958606 h 5548701"/>
                <a:gd name="connsiteX129" fmla="*/ 1907760 w 4008228"/>
                <a:gd name="connsiteY129" fmla="*/ 3967901 h 5548701"/>
                <a:gd name="connsiteX130" fmla="*/ 1909581 w 4008228"/>
                <a:gd name="connsiteY130" fmla="*/ 3979055 h 5548701"/>
                <a:gd name="connsiteX131" fmla="*/ 1884992 w 4008228"/>
                <a:gd name="connsiteY131" fmla="*/ 3993927 h 5548701"/>
                <a:gd name="connsiteX132" fmla="*/ 1879528 w 4008228"/>
                <a:gd name="connsiteY132" fmla="*/ 4009728 h 5548701"/>
                <a:gd name="connsiteX133" fmla="*/ 1809404 w 4008228"/>
                <a:gd name="connsiteY133" fmla="*/ 4037612 h 5548701"/>
                <a:gd name="connsiteX134" fmla="*/ 1823065 w 4008228"/>
                <a:gd name="connsiteY134" fmla="*/ 4052483 h 5548701"/>
                <a:gd name="connsiteX135" fmla="*/ 1815780 w 4008228"/>
                <a:gd name="connsiteY135" fmla="*/ 4067355 h 5548701"/>
                <a:gd name="connsiteX136" fmla="*/ 1833083 w 4008228"/>
                <a:gd name="connsiteY136" fmla="*/ 4098957 h 5548701"/>
                <a:gd name="connsiteX137" fmla="*/ 1851297 w 4008228"/>
                <a:gd name="connsiteY137" fmla="*/ 4098957 h 5548701"/>
                <a:gd name="connsiteX138" fmla="*/ 1872243 w 4008228"/>
                <a:gd name="connsiteY138" fmla="*/ 4117546 h 5548701"/>
                <a:gd name="connsiteX139" fmla="*/ 1884082 w 4008228"/>
                <a:gd name="connsiteY139" fmla="*/ 4126841 h 5548701"/>
                <a:gd name="connsiteX140" fmla="*/ 1895921 w 4008228"/>
                <a:gd name="connsiteY140" fmla="*/ 4175173 h 5548701"/>
                <a:gd name="connsiteX141" fmla="*/ 1881349 w 4008228"/>
                <a:gd name="connsiteY141" fmla="*/ 4193762 h 5548701"/>
                <a:gd name="connsiteX142" fmla="*/ 1896832 w 4008228"/>
                <a:gd name="connsiteY142" fmla="*/ 4199339 h 5548701"/>
                <a:gd name="connsiteX143" fmla="*/ 1902296 w 4008228"/>
                <a:gd name="connsiteY143" fmla="*/ 4209564 h 5548701"/>
                <a:gd name="connsiteX144" fmla="*/ 1948742 w 4008228"/>
                <a:gd name="connsiteY144" fmla="*/ 4229082 h 5548701"/>
                <a:gd name="connsiteX145" fmla="*/ 1986991 w 4008228"/>
                <a:gd name="connsiteY145" fmla="*/ 4230941 h 5548701"/>
                <a:gd name="connsiteX146" fmla="*/ 1997008 w 4008228"/>
                <a:gd name="connsiteY146" fmla="*/ 4243954 h 5548701"/>
                <a:gd name="connsiteX147" fmla="*/ 2015222 w 4008228"/>
                <a:gd name="connsiteY147" fmla="*/ 4250460 h 5548701"/>
                <a:gd name="connsiteX148" fmla="*/ 2017044 w 4008228"/>
                <a:gd name="connsiteY148" fmla="*/ 4276485 h 5548701"/>
                <a:gd name="connsiteX149" fmla="*/ 2069313 w 4008228"/>
                <a:gd name="connsiteY149" fmla="*/ 4257313 h 5548701"/>
                <a:gd name="connsiteX150" fmla="*/ 2062579 w 4008228"/>
                <a:gd name="connsiteY150" fmla="*/ 4282062 h 5548701"/>
                <a:gd name="connsiteX151" fmla="*/ 2075328 w 4008228"/>
                <a:gd name="connsiteY151" fmla="*/ 4304369 h 5548701"/>
                <a:gd name="connsiteX152" fmla="*/ 2056204 w 4008228"/>
                <a:gd name="connsiteY152" fmla="*/ 4313664 h 5548701"/>
                <a:gd name="connsiteX153" fmla="*/ 2068043 w 4008228"/>
                <a:gd name="connsiteY153" fmla="*/ 4321100 h 5548701"/>
                <a:gd name="connsiteX154" fmla="*/ 2078061 w 4008228"/>
                <a:gd name="connsiteY154" fmla="*/ 4341548 h 5548701"/>
                <a:gd name="connsiteX155" fmla="*/ 2064400 w 4008228"/>
                <a:gd name="connsiteY155" fmla="*/ 4361067 h 5548701"/>
                <a:gd name="connsiteX156" fmla="*/ 2056204 w 4008228"/>
                <a:gd name="connsiteY156" fmla="*/ 4380586 h 5548701"/>
                <a:gd name="connsiteX157" fmla="*/ 2033436 w 4008228"/>
                <a:gd name="connsiteY157" fmla="*/ 4400105 h 5548701"/>
                <a:gd name="connsiteX158" fmla="*/ 2037990 w 4008228"/>
                <a:gd name="connsiteY158" fmla="*/ 4411258 h 5548701"/>
                <a:gd name="connsiteX159" fmla="*/ 2053472 w 4008228"/>
                <a:gd name="connsiteY159" fmla="*/ 4401034 h 5548701"/>
                <a:gd name="connsiteX160" fmla="*/ 2052561 w 4008228"/>
                <a:gd name="connsiteY160" fmla="*/ 4432636 h 5548701"/>
                <a:gd name="connsiteX161" fmla="*/ 2033436 w 4008228"/>
                <a:gd name="connsiteY161" fmla="*/ 4438213 h 5548701"/>
                <a:gd name="connsiteX162" fmla="*/ 2042543 w 4008228"/>
                <a:gd name="connsiteY162" fmla="*/ 4480040 h 5548701"/>
                <a:gd name="connsiteX163" fmla="*/ 2017044 w 4008228"/>
                <a:gd name="connsiteY163" fmla="*/ 4512571 h 5548701"/>
                <a:gd name="connsiteX164" fmla="*/ 2007937 w 4008228"/>
                <a:gd name="connsiteY164" fmla="*/ 4507923 h 5548701"/>
                <a:gd name="connsiteX165" fmla="*/ 2001562 w 4008228"/>
                <a:gd name="connsiteY165" fmla="*/ 4520936 h 5548701"/>
                <a:gd name="connsiteX166" fmla="*/ 1984259 w 4008228"/>
                <a:gd name="connsiteY166" fmla="*/ 4509783 h 5548701"/>
                <a:gd name="connsiteX167" fmla="*/ 1950563 w 4008228"/>
                <a:gd name="connsiteY167" fmla="*/ 4519077 h 5548701"/>
                <a:gd name="connsiteX168" fmla="*/ 1963313 w 4008228"/>
                <a:gd name="connsiteY168" fmla="*/ 4536737 h 5548701"/>
                <a:gd name="connsiteX169" fmla="*/ 1934170 w 4008228"/>
                <a:gd name="connsiteY169" fmla="*/ 4572057 h 5548701"/>
                <a:gd name="connsiteX170" fmla="*/ 1926885 w 4008228"/>
                <a:gd name="connsiteY170" fmla="*/ 4600870 h 5548701"/>
                <a:gd name="connsiteX171" fmla="*/ 1898653 w 4008228"/>
                <a:gd name="connsiteY171" fmla="*/ 4582281 h 5548701"/>
                <a:gd name="connsiteX172" fmla="*/ 1865868 w 4008228"/>
                <a:gd name="connsiteY172" fmla="*/ 4631543 h 5548701"/>
                <a:gd name="connsiteX173" fmla="*/ 1869511 w 4008228"/>
                <a:gd name="connsiteY173" fmla="*/ 4645485 h 5548701"/>
                <a:gd name="connsiteX174" fmla="*/ 1869511 w 4008228"/>
                <a:gd name="connsiteY174" fmla="*/ 4657568 h 5548701"/>
                <a:gd name="connsiteX175" fmla="*/ 1884992 w 4008228"/>
                <a:gd name="connsiteY175" fmla="*/ 4678016 h 5548701"/>
                <a:gd name="connsiteX176" fmla="*/ 1876796 w 4008228"/>
                <a:gd name="connsiteY176" fmla="*/ 4700324 h 5548701"/>
                <a:gd name="connsiteX177" fmla="*/ 1880439 w 4008228"/>
                <a:gd name="connsiteY177" fmla="*/ 4714266 h 5548701"/>
                <a:gd name="connsiteX178" fmla="*/ 1874976 w 4008228"/>
                <a:gd name="connsiteY178" fmla="*/ 4726348 h 5548701"/>
                <a:gd name="connsiteX179" fmla="*/ 1886814 w 4008228"/>
                <a:gd name="connsiteY179" fmla="*/ 4729137 h 5548701"/>
                <a:gd name="connsiteX180" fmla="*/ 1911403 w 4008228"/>
                <a:gd name="connsiteY180" fmla="*/ 4765386 h 5548701"/>
                <a:gd name="connsiteX181" fmla="*/ 1944188 w 4008228"/>
                <a:gd name="connsiteY181" fmla="*/ 4783976 h 5548701"/>
                <a:gd name="connsiteX182" fmla="*/ 1942366 w 4008228"/>
                <a:gd name="connsiteY182" fmla="*/ 4806283 h 5548701"/>
                <a:gd name="connsiteX183" fmla="*/ 1965369 w 4008228"/>
                <a:gd name="connsiteY183" fmla="*/ 4849738 h 5548701"/>
                <a:gd name="connsiteX184" fmla="*/ 1997919 w 4008228"/>
                <a:gd name="connsiteY184" fmla="*/ 4851827 h 5548701"/>
                <a:gd name="connsiteX185" fmla="*/ 2058025 w 4008228"/>
                <a:gd name="connsiteY185" fmla="*/ 4830450 h 5548701"/>
                <a:gd name="connsiteX186" fmla="*/ 2153649 w 4008228"/>
                <a:gd name="connsiteY186" fmla="*/ 4863910 h 5548701"/>
                <a:gd name="connsiteX187" fmla="*/ 2186433 w 4008228"/>
                <a:gd name="connsiteY187" fmla="*/ 4963364 h 5548701"/>
                <a:gd name="connsiteX188" fmla="*/ 2386787 w 4008228"/>
                <a:gd name="connsiteY188" fmla="*/ 5174353 h 5548701"/>
                <a:gd name="connsiteX189" fmla="*/ 2560730 w 4008228"/>
                <a:gd name="connsiteY189" fmla="*/ 5239416 h 5548701"/>
                <a:gd name="connsiteX190" fmla="*/ 2702849 w 4008228"/>
                <a:gd name="connsiteY190" fmla="*/ 5188594 h 5548701"/>
                <a:gd name="connsiteX191" fmla="*/ 2821189 w 4008228"/>
                <a:gd name="connsiteY191" fmla="*/ 5291466 h 5548701"/>
                <a:gd name="connsiteX192" fmla="*/ 2958705 w 4008228"/>
                <a:gd name="connsiteY192" fmla="*/ 5242204 h 5548701"/>
                <a:gd name="connsiteX193" fmla="*/ 3220075 w 4008228"/>
                <a:gd name="connsiteY193" fmla="*/ 5432745 h 5548701"/>
                <a:gd name="connsiteX194" fmla="*/ 3442059 w 4008228"/>
                <a:gd name="connsiteY194" fmla="*/ 5548701 h 5548701"/>
                <a:gd name="connsiteX195" fmla="*/ 3593461 w 4008228"/>
                <a:gd name="connsiteY195" fmla="*/ 5386271 h 5548701"/>
                <a:gd name="connsiteX196" fmla="*/ 3788350 w 4008228"/>
                <a:gd name="connsiteY196" fmla="*/ 4829519 h 5548701"/>
                <a:gd name="connsiteX197" fmla="*/ 3955918 w 4008228"/>
                <a:gd name="connsiteY197" fmla="*/ 4653849 h 5548701"/>
                <a:gd name="connsiteX198" fmla="*/ 3909952 w 4008228"/>
                <a:gd name="connsiteY198" fmla="*/ 4539470 h 5548701"/>
                <a:gd name="connsiteX199" fmla="*/ 3976115 w 4008228"/>
                <a:gd name="connsiteY199" fmla="*/ 4444080 h 5548701"/>
                <a:gd name="connsiteX200" fmla="*/ 4008228 w 4008228"/>
                <a:gd name="connsiteY200" fmla="*/ 4263863 h 5548701"/>
                <a:gd name="connsiteX201" fmla="*/ 3933342 w 4008228"/>
                <a:gd name="connsiteY201" fmla="*/ 4238265 h 5548701"/>
                <a:gd name="connsiteX202" fmla="*/ 3900365 w 4008228"/>
                <a:gd name="connsiteY202" fmla="*/ 3830764 h 5548701"/>
                <a:gd name="connsiteX203" fmla="*/ 3800772 w 4008228"/>
                <a:gd name="connsiteY203" fmla="*/ 3560835 h 5548701"/>
                <a:gd name="connsiteX204" fmla="*/ 4006136 w 4008228"/>
                <a:gd name="connsiteY204" fmla="*/ 3367104 h 5548701"/>
                <a:gd name="connsiteX205" fmla="*/ 3798042 w 4008228"/>
                <a:gd name="connsiteY205" fmla="*/ 2977734 h 5548701"/>
                <a:gd name="connsiteX206" fmla="*/ 3809602 w 4008228"/>
                <a:gd name="connsiteY206" fmla="*/ 2824346 h 5548701"/>
                <a:gd name="connsiteX207" fmla="*/ 3740238 w 4008228"/>
                <a:gd name="connsiteY207" fmla="*/ 2693245 h 5548701"/>
                <a:gd name="connsiteX208" fmla="*/ 3603140 w 4008228"/>
                <a:gd name="connsiteY208" fmla="*/ 2564198 h 5548701"/>
                <a:gd name="connsiteX209" fmla="*/ 3035979 w 4008228"/>
                <a:gd name="connsiteY209" fmla="*/ 2686994 h 5548701"/>
                <a:gd name="connsiteX210" fmla="*/ 2858672 w 4008228"/>
                <a:gd name="connsiteY210" fmla="*/ 2463740 h 5548701"/>
                <a:gd name="connsiteX211" fmla="*/ 2992388 w 4008228"/>
                <a:gd name="connsiteY211" fmla="*/ 2265395 h 5548701"/>
                <a:gd name="connsiteX212" fmla="*/ 3113879 w 4008228"/>
                <a:gd name="connsiteY212" fmla="*/ 2324024 h 5548701"/>
                <a:gd name="connsiteX213" fmla="*/ 3127516 w 4008228"/>
                <a:gd name="connsiteY213" fmla="*/ 2247501 h 5548701"/>
                <a:gd name="connsiteX214" fmla="*/ 3073565 w 4008228"/>
                <a:gd name="connsiteY214" fmla="*/ 2111156 h 5548701"/>
                <a:gd name="connsiteX215" fmla="*/ 3144977 w 4008228"/>
                <a:gd name="connsiteY215" fmla="*/ 1782202 h 5548701"/>
                <a:gd name="connsiteX216" fmla="*/ 2984203 w 4008228"/>
                <a:gd name="connsiteY216" fmla="*/ 1330027 h 5548701"/>
                <a:gd name="connsiteX217" fmla="*/ 3165074 w 4008228"/>
                <a:gd name="connsiteY217" fmla="*/ 1108963 h 5548701"/>
                <a:gd name="connsiteX218" fmla="*/ 3438708 w 4008228"/>
                <a:gd name="connsiteY218" fmla="*/ 708324 h 5548701"/>
                <a:gd name="connsiteX219" fmla="*/ 3377270 w 4008228"/>
                <a:gd name="connsiteY219" fmla="*/ 563993 h 5548701"/>
                <a:gd name="connsiteX220" fmla="*/ 3316598 w 4008228"/>
                <a:gd name="connsiteY220" fmla="*/ 440404 h 5548701"/>
                <a:gd name="connsiteX221" fmla="*/ 3332784 w 4008228"/>
                <a:gd name="connsiteY221" fmla="*/ 263417 h 5548701"/>
                <a:gd name="connsiteX222" fmla="*/ 3106192 w 4008228"/>
                <a:gd name="connsiteY222" fmla="*/ 128907 h 5548701"/>
                <a:gd name="connsiteX223" fmla="*/ 3124462 w 4008228"/>
                <a:gd name="connsiteY223" fmla="*/ 12400 h 5548701"/>
                <a:gd name="connsiteX224" fmla="*/ 3020642 w 4008228"/>
                <a:gd name="connsiteY224" fmla="*/ 1477 h 5548701"/>
                <a:gd name="connsiteX225" fmla="*/ 2958526 w 4008228"/>
                <a:gd name="connsiteY225" fmla="*/ 38129 h 5548701"/>
                <a:gd name="connsiteX226" fmla="*/ 2965150 w 4008228"/>
                <a:gd name="connsiteY226" fmla="*/ 223300 h 5548701"/>
                <a:gd name="connsiteX227" fmla="*/ 2780177 w 4008228"/>
                <a:gd name="connsiteY227" fmla="*/ 305894 h 5548701"/>
                <a:gd name="connsiteX228" fmla="*/ 2762617 w 4008228"/>
                <a:gd name="connsiteY228" fmla="*/ 448814 h 5548701"/>
                <a:gd name="connsiteX0" fmla="*/ 2762617 w 4008228"/>
                <a:gd name="connsiteY0" fmla="*/ 448814 h 5548701"/>
                <a:gd name="connsiteX1" fmla="*/ 2424105 w 4008228"/>
                <a:gd name="connsiteY1" fmla="*/ 558395 h 5548701"/>
                <a:gd name="connsiteX2" fmla="*/ 2293527 w 4008228"/>
                <a:gd name="connsiteY2" fmla="*/ 545493 h 5548701"/>
                <a:gd name="connsiteX3" fmla="*/ 2241444 w 4008228"/>
                <a:gd name="connsiteY3" fmla="*/ 716503 h 5548701"/>
                <a:gd name="connsiteX4" fmla="*/ 2040286 w 4008228"/>
                <a:gd name="connsiteY4" fmla="*/ 792017 h 5548701"/>
                <a:gd name="connsiteX5" fmla="*/ 1996355 w 4008228"/>
                <a:gd name="connsiteY5" fmla="*/ 709423 h 5548701"/>
                <a:gd name="connsiteX6" fmla="*/ 1883059 w 4008228"/>
                <a:gd name="connsiteY6" fmla="*/ 810896 h 5548701"/>
                <a:gd name="connsiteX7" fmla="*/ 1700399 w 4008228"/>
                <a:gd name="connsiteY7" fmla="*/ 820335 h 5548701"/>
                <a:gd name="connsiteX8" fmla="*/ 1591727 w 4008228"/>
                <a:gd name="connsiteY8" fmla="*/ 910008 h 5548701"/>
                <a:gd name="connsiteX9" fmla="*/ 1478186 w 4008228"/>
                <a:gd name="connsiteY9" fmla="*/ 938674 h 5548701"/>
                <a:gd name="connsiteX10" fmla="*/ 1392881 w 4008228"/>
                <a:gd name="connsiteY10" fmla="*/ 1179028 h 5548701"/>
                <a:gd name="connsiteX11" fmla="*/ 1249527 w 4008228"/>
                <a:gd name="connsiteY11" fmla="*/ 1112953 h 5548701"/>
                <a:gd name="connsiteX12" fmla="*/ 1184787 w 4008228"/>
                <a:gd name="connsiteY12" fmla="*/ 1226224 h 5548701"/>
                <a:gd name="connsiteX13" fmla="*/ 1214845 w 4008228"/>
                <a:gd name="connsiteY13" fmla="*/ 1445687 h 5548701"/>
                <a:gd name="connsiteX14" fmla="*/ 1062243 w 4008228"/>
                <a:gd name="connsiteY14" fmla="*/ 1497603 h 5548701"/>
                <a:gd name="connsiteX15" fmla="*/ 1018312 w 4008228"/>
                <a:gd name="connsiteY15" fmla="*/ 1415010 h 5548701"/>
                <a:gd name="connsiteX16" fmla="*/ 932762 w 4008228"/>
                <a:gd name="connsiteY16" fmla="*/ 1436248 h 5548701"/>
                <a:gd name="connsiteX17" fmla="*/ 902682 w 4008228"/>
                <a:gd name="connsiteY17" fmla="*/ 1355452 h 5548701"/>
                <a:gd name="connsiteX18" fmla="*/ 646054 w 4008228"/>
                <a:gd name="connsiteY18" fmla="*/ 1443327 h 5548701"/>
                <a:gd name="connsiteX19" fmla="*/ 553567 w 4008228"/>
                <a:gd name="connsiteY19" fmla="*/ 1318257 h 5548701"/>
                <a:gd name="connsiteX20" fmla="*/ 528134 w 4008228"/>
                <a:gd name="connsiteY20" fmla="*/ 1490524 h 5548701"/>
                <a:gd name="connsiteX21" fmla="*/ 384780 w 4008228"/>
                <a:gd name="connsiteY21" fmla="*/ 1490524 h 5548701"/>
                <a:gd name="connsiteX22" fmla="*/ 289981 w 4008228"/>
                <a:gd name="connsiteY22" fmla="*/ 1625034 h 5548701"/>
                <a:gd name="connsiteX23" fmla="*/ 132783 w 4008228"/>
                <a:gd name="connsiteY23" fmla="*/ 1704252 h 5548701"/>
                <a:gd name="connsiteX24" fmla="*/ 137379 w 4008228"/>
                <a:gd name="connsiteY24" fmla="*/ 1825618 h 5548701"/>
                <a:gd name="connsiteX25" fmla="*/ 33332 w 4008228"/>
                <a:gd name="connsiteY25" fmla="*/ 1927091 h 5548701"/>
                <a:gd name="connsiteX26" fmla="*/ 6257 w 4008228"/>
                <a:gd name="connsiteY26" fmla="*/ 2273583 h 5548701"/>
                <a:gd name="connsiteX27" fmla="*/ 63390 w 4008228"/>
                <a:gd name="connsiteY27" fmla="*/ 2443891 h 5548701"/>
                <a:gd name="connsiteX28" fmla="*/ 125819 w 4008228"/>
                <a:gd name="connsiteY28" fmla="*/ 2469849 h 5548701"/>
                <a:gd name="connsiteX29" fmla="*/ 169750 w 4008228"/>
                <a:gd name="connsiteY29" fmla="*/ 2613798 h 5548701"/>
                <a:gd name="connsiteX30" fmla="*/ 358836 w 4008228"/>
                <a:gd name="connsiteY30" fmla="*/ 2804548 h 5548701"/>
                <a:gd name="connsiteX31" fmla="*/ 521198 w 4008228"/>
                <a:gd name="connsiteY31" fmla="*/ 2892257 h 5548701"/>
                <a:gd name="connsiteX32" fmla="*/ 598137 w 4008228"/>
                <a:gd name="connsiteY32" fmla="*/ 3135838 h 5548701"/>
                <a:gd name="connsiteX33" fmla="*/ 424087 w 4008228"/>
                <a:gd name="connsiteY33" fmla="*/ 3331184 h 5548701"/>
                <a:gd name="connsiteX34" fmla="*/ 292409 w 4008228"/>
                <a:gd name="connsiteY34" fmla="*/ 3556346 h 5548701"/>
                <a:gd name="connsiteX35" fmla="*/ 293251 w 4008228"/>
                <a:gd name="connsiteY35" fmla="*/ 3670361 h 5548701"/>
                <a:gd name="connsiteX36" fmla="*/ 335069 w 4008228"/>
                <a:gd name="connsiteY36" fmla="*/ 3679847 h 5548701"/>
                <a:gd name="connsiteX37" fmla="*/ 355879 w 4008228"/>
                <a:gd name="connsiteY37" fmla="*/ 3689581 h 5548701"/>
                <a:gd name="connsiteX38" fmla="*/ 379289 w 4008228"/>
                <a:gd name="connsiteY38" fmla="*/ 3682502 h 5548701"/>
                <a:gd name="connsiteX39" fmla="*/ 414839 w 4008228"/>
                <a:gd name="connsiteY39" fmla="*/ 3702855 h 5548701"/>
                <a:gd name="connsiteX40" fmla="*/ 446920 w 4008228"/>
                <a:gd name="connsiteY40" fmla="*/ 3695776 h 5548701"/>
                <a:gd name="connsiteX41" fmla="*/ 493741 w 4008228"/>
                <a:gd name="connsiteY41" fmla="*/ 3732943 h 5548701"/>
                <a:gd name="connsiteX42" fmla="*/ 522354 w 4008228"/>
                <a:gd name="connsiteY42" fmla="*/ 3724094 h 5548701"/>
                <a:gd name="connsiteX43" fmla="*/ 532759 w 4008228"/>
                <a:gd name="connsiteY43" fmla="*/ 3741792 h 5548701"/>
                <a:gd name="connsiteX44" fmla="*/ 569175 w 4008228"/>
                <a:gd name="connsiteY44" fmla="*/ 3717014 h 5548701"/>
                <a:gd name="connsiteX45" fmla="*/ 592586 w 4008228"/>
                <a:gd name="connsiteY45" fmla="*/ 3720554 h 5548701"/>
                <a:gd name="connsiteX46" fmla="*/ 610247 w 4008228"/>
                <a:gd name="connsiteY46" fmla="*/ 3714362 h 5548701"/>
                <a:gd name="connsiteX47" fmla="*/ 638542 w 4008228"/>
                <a:gd name="connsiteY47" fmla="*/ 3764424 h 5548701"/>
                <a:gd name="connsiteX48" fmla="*/ 654147 w 4008228"/>
                <a:gd name="connsiteY48" fmla="*/ 3775420 h 5548701"/>
                <a:gd name="connsiteX49" fmla="*/ 687095 w 4008228"/>
                <a:gd name="connsiteY49" fmla="*/ 3777190 h 5548701"/>
                <a:gd name="connsiteX50" fmla="*/ 692298 w 4008228"/>
                <a:gd name="connsiteY50" fmla="*/ 3751527 h 5548701"/>
                <a:gd name="connsiteX51" fmla="*/ 707038 w 4008228"/>
                <a:gd name="connsiteY51" fmla="*/ 3744447 h 5548701"/>
                <a:gd name="connsiteX52" fmla="*/ 706171 w 4008228"/>
                <a:gd name="connsiteY52" fmla="*/ 3728519 h 5548701"/>
                <a:gd name="connsiteX53" fmla="*/ 734784 w 4008228"/>
                <a:gd name="connsiteY53" fmla="*/ 3712590 h 5548701"/>
                <a:gd name="connsiteX54" fmla="*/ 751258 w 4008228"/>
                <a:gd name="connsiteY54" fmla="*/ 3718784 h 5548701"/>
                <a:gd name="connsiteX55" fmla="*/ 767732 w 4008228"/>
                <a:gd name="connsiteY55" fmla="*/ 3688697 h 5548701"/>
                <a:gd name="connsiteX56" fmla="*/ 818889 w 4008228"/>
                <a:gd name="connsiteY56" fmla="*/ 3698431 h 5548701"/>
                <a:gd name="connsiteX57" fmla="*/ 834496 w 4008228"/>
                <a:gd name="connsiteY57" fmla="*/ 3730288 h 5548701"/>
                <a:gd name="connsiteX58" fmla="*/ 868311 w 4008228"/>
                <a:gd name="connsiteY58" fmla="*/ 3683387 h 5548701"/>
                <a:gd name="connsiteX59" fmla="*/ 908196 w 4008228"/>
                <a:gd name="connsiteY59" fmla="*/ 3669228 h 5548701"/>
                <a:gd name="connsiteX60" fmla="*/ 934208 w 4008228"/>
                <a:gd name="connsiteY60" fmla="*/ 3674538 h 5548701"/>
                <a:gd name="connsiteX61" fmla="*/ 968890 w 4008228"/>
                <a:gd name="connsiteY61" fmla="*/ 3647105 h 5548701"/>
                <a:gd name="connsiteX62" fmla="*/ 994035 w 4008228"/>
                <a:gd name="connsiteY62" fmla="*/ 3640910 h 5548701"/>
                <a:gd name="connsiteX63" fmla="*/ 1026983 w 4008228"/>
                <a:gd name="connsiteY63" fmla="*/ 3599318 h 5548701"/>
                <a:gd name="connsiteX64" fmla="*/ 1054920 w 4008228"/>
                <a:gd name="connsiteY64" fmla="*/ 3580857 h 5548701"/>
                <a:gd name="connsiteX65" fmla="*/ 1068602 w 4008228"/>
                <a:gd name="connsiteY65" fmla="*/ 3593124 h 5548701"/>
                <a:gd name="connsiteX66" fmla="*/ 1093747 w 4008228"/>
                <a:gd name="connsiteY66" fmla="*/ 3608168 h 5548701"/>
                <a:gd name="connsiteX67" fmla="*/ 1105885 w 4008228"/>
                <a:gd name="connsiteY67" fmla="*/ 3580735 h 5548701"/>
                <a:gd name="connsiteX68" fmla="*/ 1116290 w 4008228"/>
                <a:gd name="connsiteY68" fmla="*/ 3585159 h 5548701"/>
                <a:gd name="connsiteX69" fmla="*/ 1138834 w 4008228"/>
                <a:gd name="connsiteY69" fmla="*/ 3550647 h 5548701"/>
                <a:gd name="connsiteX70" fmla="*/ 1159643 w 4008228"/>
                <a:gd name="connsiteY70" fmla="*/ 3545337 h 5548701"/>
                <a:gd name="connsiteX71" fmla="*/ 1169181 w 4008228"/>
                <a:gd name="connsiteY71" fmla="*/ 3554187 h 5548701"/>
                <a:gd name="connsiteX72" fmla="*/ 1177851 w 4008228"/>
                <a:gd name="connsiteY72" fmla="*/ 3545337 h 5548701"/>
                <a:gd name="connsiteX73" fmla="*/ 1187389 w 4008228"/>
                <a:gd name="connsiteY73" fmla="*/ 3543568 h 5548701"/>
                <a:gd name="connsiteX74" fmla="*/ 1189990 w 4008228"/>
                <a:gd name="connsiteY74" fmla="*/ 3533833 h 5548701"/>
                <a:gd name="connsiteX75" fmla="*/ 1204730 w 4008228"/>
                <a:gd name="connsiteY75" fmla="*/ 3527639 h 5548701"/>
                <a:gd name="connsiteX76" fmla="*/ 1251551 w 4008228"/>
                <a:gd name="connsiteY76" fmla="*/ 3524099 h 5548701"/>
                <a:gd name="connsiteX77" fmla="*/ 1263690 w 4008228"/>
                <a:gd name="connsiteY77" fmla="*/ 3532948 h 5548701"/>
                <a:gd name="connsiteX78" fmla="*/ 1274095 w 4008228"/>
                <a:gd name="connsiteY78" fmla="*/ 3522329 h 5548701"/>
                <a:gd name="connsiteX79" fmla="*/ 1278430 w 4008228"/>
                <a:gd name="connsiteY79" fmla="*/ 3501976 h 5548701"/>
                <a:gd name="connsiteX80" fmla="*/ 1273228 w 4008228"/>
                <a:gd name="connsiteY80" fmla="*/ 3489587 h 5548701"/>
                <a:gd name="connsiteX81" fmla="*/ 1289702 w 4008228"/>
                <a:gd name="connsiteY81" fmla="*/ 3474543 h 5548701"/>
                <a:gd name="connsiteX82" fmla="*/ 1300974 w 4008228"/>
                <a:gd name="connsiteY82" fmla="*/ 3476313 h 5548701"/>
                <a:gd name="connsiteX83" fmla="*/ 1300974 w 4008228"/>
                <a:gd name="connsiteY83" fmla="*/ 3499321 h 5548701"/>
                <a:gd name="connsiteX84" fmla="*/ 1315714 w 4008228"/>
                <a:gd name="connsiteY84" fmla="*/ 3489587 h 5548701"/>
                <a:gd name="connsiteX85" fmla="*/ 1327853 w 4008228"/>
                <a:gd name="connsiteY85" fmla="*/ 3486932 h 5548701"/>
                <a:gd name="connsiteX86" fmla="*/ 1350396 w 4008228"/>
                <a:gd name="connsiteY86" fmla="*/ 3479852 h 5548701"/>
                <a:gd name="connsiteX87" fmla="*/ 1374674 w 4008228"/>
                <a:gd name="connsiteY87" fmla="*/ 3482507 h 5548701"/>
                <a:gd name="connsiteX88" fmla="*/ 1368604 w 4008228"/>
                <a:gd name="connsiteY88" fmla="*/ 3494011 h 5548701"/>
                <a:gd name="connsiteX89" fmla="*/ 1369472 w 4008228"/>
                <a:gd name="connsiteY89" fmla="*/ 3517020 h 5548701"/>
                <a:gd name="connsiteX90" fmla="*/ 1392882 w 4008228"/>
                <a:gd name="connsiteY90" fmla="*/ 3492241 h 5548701"/>
                <a:gd name="connsiteX91" fmla="*/ 1416293 w 4008228"/>
                <a:gd name="connsiteY91" fmla="*/ 3491357 h 5548701"/>
                <a:gd name="connsiteX92" fmla="*/ 1442779 w 4008228"/>
                <a:gd name="connsiteY92" fmla="*/ 3466701 h 5548701"/>
                <a:gd name="connsiteX93" fmla="*/ 1499530 w 4008228"/>
                <a:gd name="connsiteY93" fmla="*/ 3501976 h 5548701"/>
                <a:gd name="connsiteX94" fmla="*/ 1544618 w 4008228"/>
                <a:gd name="connsiteY94" fmla="*/ 3581620 h 5548701"/>
                <a:gd name="connsiteX95" fmla="*/ 1551554 w 4008228"/>
                <a:gd name="connsiteY95" fmla="*/ 3574540 h 5548701"/>
                <a:gd name="connsiteX96" fmla="*/ 1567161 w 4008228"/>
                <a:gd name="connsiteY96" fmla="*/ 3575426 h 5548701"/>
                <a:gd name="connsiteX97" fmla="*/ 1578433 w 4008228"/>
                <a:gd name="connsiteY97" fmla="*/ 3586929 h 5548701"/>
                <a:gd name="connsiteX98" fmla="*/ 1613115 w 4008228"/>
                <a:gd name="connsiteY98" fmla="*/ 3594009 h 5548701"/>
                <a:gd name="connsiteX99" fmla="*/ 1653867 w 4008228"/>
                <a:gd name="connsiteY99" fmla="*/ 3578080 h 5548701"/>
                <a:gd name="connsiteX100" fmla="*/ 1694619 w 4008228"/>
                <a:gd name="connsiteY100" fmla="*/ 3586929 h 5548701"/>
                <a:gd name="connsiteX101" fmla="*/ 1693752 w 4008228"/>
                <a:gd name="connsiteY101" fmla="*/ 3627636 h 5548701"/>
                <a:gd name="connsiteX102" fmla="*/ 1721498 w 4008228"/>
                <a:gd name="connsiteY102" fmla="*/ 3656839 h 5548701"/>
                <a:gd name="connsiteX103" fmla="*/ 1761383 w 4008228"/>
                <a:gd name="connsiteY103" fmla="*/ 3656839 h 5548701"/>
                <a:gd name="connsiteX104" fmla="*/ 1760429 w 4008228"/>
                <a:gd name="connsiteY104" fmla="*/ 3685379 h 5548701"/>
                <a:gd name="connsiteX105" fmla="*/ 1778441 w 4008228"/>
                <a:gd name="connsiteY105" fmla="*/ 3689061 h 5548701"/>
                <a:gd name="connsiteX106" fmla="*/ 1800298 w 4008228"/>
                <a:gd name="connsiteY106" fmla="*/ 3684413 h 5548701"/>
                <a:gd name="connsiteX107" fmla="*/ 1813047 w 4008228"/>
                <a:gd name="connsiteY107" fmla="*/ 3669542 h 5548701"/>
                <a:gd name="connsiteX108" fmla="*/ 1833083 w 4008228"/>
                <a:gd name="connsiteY108" fmla="*/ 3667683 h 5548701"/>
                <a:gd name="connsiteX109" fmla="*/ 1855684 w 4008228"/>
                <a:gd name="connsiteY109" fmla="*/ 3637806 h 5548701"/>
                <a:gd name="connsiteX110" fmla="*/ 1862226 w 4008228"/>
                <a:gd name="connsiteY110" fmla="*/ 3644447 h 5548701"/>
                <a:gd name="connsiteX111" fmla="*/ 1853117 w 4008228"/>
                <a:gd name="connsiteY111" fmla="*/ 3669542 h 5548701"/>
                <a:gd name="connsiteX112" fmla="*/ 1870421 w 4008228"/>
                <a:gd name="connsiteY112" fmla="*/ 3712298 h 5548701"/>
                <a:gd name="connsiteX113" fmla="*/ 1874064 w 4008228"/>
                <a:gd name="connsiteY113" fmla="*/ 3742970 h 5548701"/>
                <a:gd name="connsiteX114" fmla="*/ 1873154 w 4008228"/>
                <a:gd name="connsiteY114" fmla="*/ 3769925 h 5548701"/>
                <a:gd name="connsiteX115" fmla="*/ 1893189 w 4008228"/>
                <a:gd name="connsiteY115" fmla="*/ 3781078 h 5548701"/>
                <a:gd name="connsiteX116" fmla="*/ 1911403 w 4008228"/>
                <a:gd name="connsiteY116" fmla="*/ 3782937 h 5548701"/>
                <a:gd name="connsiteX117" fmla="*/ 1913224 w 4008228"/>
                <a:gd name="connsiteY117" fmla="*/ 3799668 h 5548701"/>
                <a:gd name="connsiteX118" fmla="*/ 1923242 w 4008228"/>
                <a:gd name="connsiteY118" fmla="*/ 3816398 h 5548701"/>
                <a:gd name="connsiteX119" fmla="*/ 1921420 w 4008228"/>
                <a:gd name="connsiteY119" fmla="*/ 3828481 h 5548701"/>
                <a:gd name="connsiteX120" fmla="*/ 1909581 w 4008228"/>
                <a:gd name="connsiteY120" fmla="*/ 3831270 h 5548701"/>
                <a:gd name="connsiteX121" fmla="*/ 1906849 w 4008228"/>
                <a:gd name="connsiteY121" fmla="*/ 3821975 h 5548701"/>
                <a:gd name="connsiteX122" fmla="*/ 1894100 w 4008228"/>
                <a:gd name="connsiteY122" fmla="*/ 3826622 h 5548701"/>
                <a:gd name="connsiteX123" fmla="*/ 1890457 w 4008228"/>
                <a:gd name="connsiteY123" fmla="*/ 3846141 h 5548701"/>
                <a:gd name="connsiteX124" fmla="*/ 1878618 w 4008228"/>
                <a:gd name="connsiteY124" fmla="*/ 3858224 h 5548701"/>
                <a:gd name="connsiteX125" fmla="*/ 1885903 w 4008228"/>
                <a:gd name="connsiteY125" fmla="*/ 3884249 h 5548701"/>
                <a:gd name="connsiteX126" fmla="*/ 1875886 w 4008228"/>
                <a:gd name="connsiteY126" fmla="*/ 3924216 h 5548701"/>
                <a:gd name="connsiteX127" fmla="*/ 1895010 w 4008228"/>
                <a:gd name="connsiteY127" fmla="*/ 3936299 h 5548701"/>
                <a:gd name="connsiteX128" fmla="*/ 1912314 w 4008228"/>
                <a:gd name="connsiteY128" fmla="*/ 3958606 h 5548701"/>
                <a:gd name="connsiteX129" fmla="*/ 1907760 w 4008228"/>
                <a:gd name="connsiteY129" fmla="*/ 3967901 h 5548701"/>
                <a:gd name="connsiteX130" fmla="*/ 1909581 w 4008228"/>
                <a:gd name="connsiteY130" fmla="*/ 3979055 h 5548701"/>
                <a:gd name="connsiteX131" fmla="*/ 1884992 w 4008228"/>
                <a:gd name="connsiteY131" fmla="*/ 3993927 h 5548701"/>
                <a:gd name="connsiteX132" fmla="*/ 1879528 w 4008228"/>
                <a:gd name="connsiteY132" fmla="*/ 4009728 h 5548701"/>
                <a:gd name="connsiteX133" fmla="*/ 1809404 w 4008228"/>
                <a:gd name="connsiteY133" fmla="*/ 4037612 h 5548701"/>
                <a:gd name="connsiteX134" fmla="*/ 1823065 w 4008228"/>
                <a:gd name="connsiteY134" fmla="*/ 4052483 h 5548701"/>
                <a:gd name="connsiteX135" fmla="*/ 1815780 w 4008228"/>
                <a:gd name="connsiteY135" fmla="*/ 4067355 h 5548701"/>
                <a:gd name="connsiteX136" fmla="*/ 1833083 w 4008228"/>
                <a:gd name="connsiteY136" fmla="*/ 4098957 h 5548701"/>
                <a:gd name="connsiteX137" fmla="*/ 1851297 w 4008228"/>
                <a:gd name="connsiteY137" fmla="*/ 4098957 h 5548701"/>
                <a:gd name="connsiteX138" fmla="*/ 1872243 w 4008228"/>
                <a:gd name="connsiteY138" fmla="*/ 4117546 h 5548701"/>
                <a:gd name="connsiteX139" fmla="*/ 1884082 w 4008228"/>
                <a:gd name="connsiteY139" fmla="*/ 4126841 h 5548701"/>
                <a:gd name="connsiteX140" fmla="*/ 1895921 w 4008228"/>
                <a:gd name="connsiteY140" fmla="*/ 4175173 h 5548701"/>
                <a:gd name="connsiteX141" fmla="*/ 1881349 w 4008228"/>
                <a:gd name="connsiteY141" fmla="*/ 4193762 h 5548701"/>
                <a:gd name="connsiteX142" fmla="*/ 1896832 w 4008228"/>
                <a:gd name="connsiteY142" fmla="*/ 4199339 h 5548701"/>
                <a:gd name="connsiteX143" fmla="*/ 1902296 w 4008228"/>
                <a:gd name="connsiteY143" fmla="*/ 4209564 h 5548701"/>
                <a:gd name="connsiteX144" fmla="*/ 1948742 w 4008228"/>
                <a:gd name="connsiteY144" fmla="*/ 4229082 h 5548701"/>
                <a:gd name="connsiteX145" fmla="*/ 1986991 w 4008228"/>
                <a:gd name="connsiteY145" fmla="*/ 4230941 h 5548701"/>
                <a:gd name="connsiteX146" fmla="*/ 1997008 w 4008228"/>
                <a:gd name="connsiteY146" fmla="*/ 4243954 h 5548701"/>
                <a:gd name="connsiteX147" fmla="*/ 2015222 w 4008228"/>
                <a:gd name="connsiteY147" fmla="*/ 4250460 h 5548701"/>
                <a:gd name="connsiteX148" fmla="*/ 2017044 w 4008228"/>
                <a:gd name="connsiteY148" fmla="*/ 4276485 h 5548701"/>
                <a:gd name="connsiteX149" fmla="*/ 2069313 w 4008228"/>
                <a:gd name="connsiteY149" fmla="*/ 4257313 h 5548701"/>
                <a:gd name="connsiteX150" fmla="*/ 2062579 w 4008228"/>
                <a:gd name="connsiteY150" fmla="*/ 4282062 h 5548701"/>
                <a:gd name="connsiteX151" fmla="*/ 2075328 w 4008228"/>
                <a:gd name="connsiteY151" fmla="*/ 4304369 h 5548701"/>
                <a:gd name="connsiteX152" fmla="*/ 2056204 w 4008228"/>
                <a:gd name="connsiteY152" fmla="*/ 4313664 h 5548701"/>
                <a:gd name="connsiteX153" fmla="*/ 2068043 w 4008228"/>
                <a:gd name="connsiteY153" fmla="*/ 4321100 h 5548701"/>
                <a:gd name="connsiteX154" fmla="*/ 2078061 w 4008228"/>
                <a:gd name="connsiteY154" fmla="*/ 4341548 h 5548701"/>
                <a:gd name="connsiteX155" fmla="*/ 2064400 w 4008228"/>
                <a:gd name="connsiteY155" fmla="*/ 4361067 h 5548701"/>
                <a:gd name="connsiteX156" fmla="*/ 2056204 w 4008228"/>
                <a:gd name="connsiteY156" fmla="*/ 4380586 h 5548701"/>
                <a:gd name="connsiteX157" fmla="*/ 2033436 w 4008228"/>
                <a:gd name="connsiteY157" fmla="*/ 4400105 h 5548701"/>
                <a:gd name="connsiteX158" fmla="*/ 2037990 w 4008228"/>
                <a:gd name="connsiteY158" fmla="*/ 4411258 h 5548701"/>
                <a:gd name="connsiteX159" fmla="*/ 2053472 w 4008228"/>
                <a:gd name="connsiteY159" fmla="*/ 4401034 h 5548701"/>
                <a:gd name="connsiteX160" fmla="*/ 2052561 w 4008228"/>
                <a:gd name="connsiteY160" fmla="*/ 4432636 h 5548701"/>
                <a:gd name="connsiteX161" fmla="*/ 2033436 w 4008228"/>
                <a:gd name="connsiteY161" fmla="*/ 4438213 h 5548701"/>
                <a:gd name="connsiteX162" fmla="*/ 2042543 w 4008228"/>
                <a:gd name="connsiteY162" fmla="*/ 4480040 h 5548701"/>
                <a:gd name="connsiteX163" fmla="*/ 2017044 w 4008228"/>
                <a:gd name="connsiteY163" fmla="*/ 4512571 h 5548701"/>
                <a:gd name="connsiteX164" fmla="*/ 2007937 w 4008228"/>
                <a:gd name="connsiteY164" fmla="*/ 4507923 h 5548701"/>
                <a:gd name="connsiteX165" fmla="*/ 2001562 w 4008228"/>
                <a:gd name="connsiteY165" fmla="*/ 4520936 h 5548701"/>
                <a:gd name="connsiteX166" fmla="*/ 1984259 w 4008228"/>
                <a:gd name="connsiteY166" fmla="*/ 4509783 h 5548701"/>
                <a:gd name="connsiteX167" fmla="*/ 1950563 w 4008228"/>
                <a:gd name="connsiteY167" fmla="*/ 4519077 h 5548701"/>
                <a:gd name="connsiteX168" fmla="*/ 1963313 w 4008228"/>
                <a:gd name="connsiteY168" fmla="*/ 4536737 h 5548701"/>
                <a:gd name="connsiteX169" fmla="*/ 1934170 w 4008228"/>
                <a:gd name="connsiteY169" fmla="*/ 4572057 h 5548701"/>
                <a:gd name="connsiteX170" fmla="*/ 1926885 w 4008228"/>
                <a:gd name="connsiteY170" fmla="*/ 4600870 h 5548701"/>
                <a:gd name="connsiteX171" fmla="*/ 1898653 w 4008228"/>
                <a:gd name="connsiteY171" fmla="*/ 4582281 h 5548701"/>
                <a:gd name="connsiteX172" fmla="*/ 1865868 w 4008228"/>
                <a:gd name="connsiteY172" fmla="*/ 4631543 h 5548701"/>
                <a:gd name="connsiteX173" fmla="*/ 1869511 w 4008228"/>
                <a:gd name="connsiteY173" fmla="*/ 4645485 h 5548701"/>
                <a:gd name="connsiteX174" fmla="*/ 1869511 w 4008228"/>
                <a:gd name="connsiteY174" fmla="*/ 4657568 h 5548701"/>
                <a:gd name="connsiteX175" fmla="*/ 1884992 w 4008228"/>
                <a:gd name="connsiteY175" fmla="*/ 4678016 h 5548701"/>
                <a:gd name="connsiteX176" fmla="*/ 1876796 w 4008228"/>
                <a:gd name="connsiteY176" fmla="*/ 4700324 h 5548701"/>
                <a:gd name="connsiteX177" fmla="*/ 1880439 w 4008228"/>
                <a:gd name="connsiteY177" fmla="*/ 4714266 h 5548701"/>
                <a:gd name="connsiteX178" fmla="*/ 1874976 w 4008228"/>
                <a:gd name="connsiteY178" fmla="*/ 4726348 h 5548701"/>
                <a:gd name="connsiteX179" fmla="*/ 1886814 w 4008228"/>
                <a:gd name="connsiteY179" fmla="*/ 4729137 h 5548701"/>
                <a:gd name="connsiteX180" fmla="*/ 1911403 w 4008228"/>
                <a:gd name="connsiteY180" fmla="*/ 4765386 h 5548701"/>
                <a:gd name="connsiteX181" fmla="*/ 1944188 w 4008228"/>
                <a:gd name="connsiteY181" fmla="*/ 4783976 h 5548701"/>
                <a:gd name="connsiteX182" fmla="*/ 1942366 w 4008228"/>
                <a:gd name="connsiteY182" fmla="*/ 4806283 h 5548701"/>
                <a:gd name="connsiteX183" fmla="*/ 1965369 w 4008228"/>
                <a:gd name="connsiteY183" fmla="*/ 4849738 h 5548701"/>
                <a:gd name="connsiteX184" fmla="*/ 1997919 w 4008228"/>
                <a:gd name="connsiteY184" fmla="*/ 4851827 h 5548701"/>
                <a:gd name="connsiteX185" fmla="*/ 2058025 w 4008228"/>
                <a:gd name="connsiteY185" fmla="*/ 4830450 h 5548701"/>
                <a:gd name="connsiteX186" fmla="*/ 2153649 w 4008228"/>
                <a:gd name="connsiteY186" fmla="*/ 4863910 h 5548701"/>
                <a:gd name="connsiteX187" fmla="*/ 2186433 w 4008228"/>
                <a:gd name="connsiteY187" fmla="*/ 4963364 h 5548701"/>
                <a:gd name="connsiteX188" fmla="*/ 2386787 w 4008228"/>
                <a:gd name="connsiteY188" fmla="*/ 5174353 h 5548701"/>
                <a:gd name="connsiteX189" fmla="*/ 2560730 w 4008228"/>
                <a:gd name="connsiteY189" fmla="*/ 5239416 h 5548701"/>
                <a:gd name="connsiteX190" fmla="*/ 2702849 w 4008228"/>
                <a:gd name="connsiteY190" fmla="*/ 5188594 h 5548701"/>
                <a:gd name="connsiteX191" fmla="*/ 2821189 w 4008228"/>
                <a:gd name="connsiteY191" fmla="*/ 5291466 h 5548701"/>
                <a:gd name="connsiteX192" fmla="*/ 2958705 w 4008228"/>
                <a:gd name="connsiteY192" fmla="*/ 5242204 h 5548701"/>
                <a:gd name="connsiteX193" fmla="*/ 3220075 w 4008228"/>
                <a:gd name="connsiteY193" fmla="*/ 5432745 h 5548701"/>
                <a:gd name="connsiteX194" fmla="*/ 3442059 w 4008228"/>
                <a:gd name="connsiteY194" fmla="*/ 5548701 h 5548701"/>
                <a:gd name="connsiteX195" fmla="*/ 3593461 w 4008228"/>
                <a:gd name="connsiteY195" fmla="*/ 5386271 h 5548701"/>
                <a:gd name="connsiteX196" fmla="*/ 3788350 w 4008228"/>
                <a:gd name="connsiteY196" fmla="*/ 4829519 h 5548701"/>
                <a:gd name="connsiteX197" fmla="*/ 3955918 w 4008228"/>
                <a:gd name="connsiteY197" fmla="*/ 4653849 h 5548701"/>
                <a:gd name="connsiteX198" fmla="*/ 3909952 w 4008228"/>
                <a:gd name="connsiteY198" fmla="*/ 4539470 h 5548701"/>
                <a:gd name="connsiteX199" fmla="*/ 3976115 w 4008228"/>
                <a:gd name="connsiteY199" fmla="*/ 4444080 h 5548701"/>
                <a:gd name="connsiteX200" fmla="*/ 4008228 w 4008228"/>
                <a:gd name="connsiteY200" fmla="*/ 4263863 h 5548701"/>
                <a:gd name="connsiteX201" fmla="*/ 3933342 w 4008228"/>
                <a:gd name="connsiteY201" fmla="*/ 4238265 h 5548701"/>
                <a:gd name="connsiteX202" fmla="*/ 3900365 w 4008228"/>
                <a:gd name="connsiteY202" fmla="*/ 3830764 h 5548701"/>
                <a:gd name="connsiteX203" fmla="*/ 3800772 w 4008228"/>
                <a:gd name="connsiteY203" fmla="*/ 3560835 h 5548701"/>
                <a:gd name="connsiteX204" fmla="*/ 4006136 w 4008228"/>
                <a:gd name="connsiteY204" fmla="*/ 3367104 h 5548701"/>
                <a:gd name="connsiteX205" fmla="*/ 3798042 w 4008228"/>
                <a:gd name="connsiteY205" fmla="*/ 2977734 h 5548701"/>
                <a:gd name="connsiteX206" fmla="*/ 3809602 w 4008228"/>
                <a:gd name="connsiteY206" fmla="*/ 2824346 h 5548701"/>
                <a:gd name="connsiteX207" fmla="*/ 3740238 w 4008228"/>
                <a:gd name="connsiteY207" fmla="*/ 2693245 h 5548701"/>
                <a:gd name="connsiteX208" fmla="*/ 3603140 w 4008228"/>
                <a:gd name="connsiteY208" fmla="*/ 2564198 h 5548701"/>
                <a:gd name="connsiteX209" fmla="*/ 3035979 w 4008228"/>
                <a:gd name="connsiteY209" fmla="*/ 2686994 h 5548701"/>
                <a:gd name="connsiteX210" fmla="*/ 2858672 w 4008228"/>
                <a:gd name="connsiteY210" fmla="*/ 2463740 h 5548701"/>
                <a:gd name="connsiteX211" fmla="*/ 2992388 w 4008228"/>
                <a:gd name="connsiteY211" fmla="*/ 2265395 h 5548701"/>
                <a:gd name="connsiteX212" fmla="*/ 3115164 w 4008228"/>
                <a:gd name="connsiteY212" fmla="*/ 2335823 h 5548701"/>
                <a:gd name="connsiteX213" fmla="*/ 3127516 w 4008228"/>
                <a:gd name="connsiteY213" fmla="*/ 2247501 h 5548701"/>
                <a:gd name="connsiteX214" fmla="*/ 3073565 w 4008228"/>
                <a:gd name="connsiteY214" fmla="*/ 2111156 h 5548701"/>
                <a:gd name="connsiteX215" fmla="*/ 3144977 w 4008228"/>
                <a:gd name="connsiteY215" fmla="*/ 1782202 h 5548701"/>
                <a:gd name="connsiteX216" fmla="*/ 2984203 w 4008228"/>
                <a:gd name="connsiteY216" fmla="*/ 1330027 h 5548701"/>
                <a:gd name="connsiteX217" fmla="*/ 3165074 w 4008228"/>
                <a:gd name="connsiteY217" fmla="*/ 1108963 h 5548701"/>
                <a:gd name="connsiteX218" fmla="*/ 3438708 w 4008228"/>
                <a:gd name="connsiteY218" fmla="*/ 708324 h 5548701"/>
                <a:gd name="connsiteX219" fmla="*/ 3377270 w 4008228"/>
                <a:gd name="connsiteY219" fmla="*/ 563993 h 5548701"/>
                <a:gd name="connsiteX220" fmla="*/ 3316598 w 4008228"/>
                <a:gd name="connsiteY220" fmla="*/ 440404 h 5548701"/>
                <a:gd name="connsiteX221" fmla="*/ 3332784 w 4008228"/>
                <a:gd name="connsiteY221" fmla="*/ 263417 h 5548701"/>
                <a:gd name="connsiteX222" fmla="*/ 3106192 w 4008228"/>
                <a:gd name="connsiteY222" fmla="*/ 128907 h 5548701"/>
                <a:gd name="connsiteX223" fmla="*/ 3124462 w 4008228"/>
                <a:gd name="connsiteY223" fmla="*/ 12400 h 5548701"/>
                <a:gd name="connsiteX224" fmla="*/ 3020642 w 4008228"/>
                <a:gd name="connsiteY224" fmla="*/ 1477 h 5548701"/>
                <a:gd name="connsiteX225" fmla="*/ 2958526 w 4008228"/>
                <a:gd name="connsiteY225" fmla="*/ 38129 h 5548701"/>
                <a:gd name="connsiteX226" fmla="*/ 2965150 w 4008228"/>
                <a:gd name="connsiteY226" fmla="*/ 223300 h 5548701"/>
                <a:gd name="connsiteX227" fmla="*/ 2780177 w 4008228"/>
                <a:gd name="connsiteY227" fmla="*/ 305894 h 5548701"/>
                <a:gd name="connsiteX228" fmla="*/ 2762617 w 4008228"/>
                <a:gd name="connsiteY228" fmla="*/ 448814 h 5548701"/>
                <a:gd name="connsiteX0" fmla="*/ 2762617 w 4008228"/>
                <a:gd name="connsiteY0" fmla="*/ 448814 h 5548701"/>
                <a:gd name="connsiteX1" fmla="*/ 2424105 w 4008228"/>
                <a:gd name="connsiteY1" fmla="*/ 558395 h 5548701"/>
                <a:gd name="connsiteX2" fmla="*/ 2293527 w 4008228"/>
                <a:gd name="connsiteY2" fmla="*/ 545493 h 5548701"/>
                <a:gd name="connsiteX3" fmla="*/ 2241444 w 4008228"/>
                <a:gd name="connsiteY3" fmla="*/ 716503 h 5548701"/>
                <a:gd name="connsiteX4" fmla="*/ 2040286 w 4008228"/>
                <a:gd name="connsiteY4" fmla="*/ 792017 h 5548701"/>
                <a:gd name="connsiteX5" fmla="*/ 1996355 w 4008228"/>
                <a:gd name="connsiteY5" fmla="*/ 709423 h 5548701"/>
                <a:gd name="connsiteX6" fmla="*/ 1883059 w 4008228"/>
                <a:gd name="connsiteY6" fmla="*/ 810896 h 5548701"/>
                <a:gd name="connsiteX7" fmla="*/ 1700399 w 4008228"/>
                <a:gd name="connsiteY7" fmla="*/ 820335 h 5548701"/>
                <a:gd name="connsiteX8" fmla="*/ 1591727 w 4008228"/>
                <a:gd name="connsiteY8" fmla="*/ 910008 h 5548701"/>
                <a:gd name="connsiteX9" fmla="*/ 1478186 w 4008228"/>
                <a:gd name="connsiteY9" fmla="*/ 938674 h 5548701"/>
                <a:gd name="connsiteX10" fmla="*/ 1392881 w 4008228"/>
                <a:gd name="connsiteY10" fmla="*/ 1179028 h 5548701"/>
                <a:gd name="connsiteX11" fmla="*/ 1249527 w 4008228"/>
                <a:gd name="connsiteY11" fmla="*/ 1112953 h 5548701"/>
                <a:gd name="connsiteX12" fmla="*/ 1184787 w 4008228"/>
                <a:gd name="connsiteY12" fmla="*/ 1226224 h 5548701"/>
                <a:gd name="connsiteX13" fmla="*/ 1214845 w 4008228"/>
                <a:gd name="connsiteY13" fmla="*/ 1445687 h 5548701"/>
                <a:gd name="connsiteX14" fmla="*/ 1062243 w 4008228"/>
                <a:gd name="connsiteY14" fmla="*/ 1497603 h 5548701"/>
                <a:gd name="connsiteX15" fmla="*/ 1018312 w 4008228"/>
                <a:gd name="connsiteY15" fmla="*/ 1415010 h 5548701"/>
                <a:gd name="connsiteX16" fmla="*/ 932762 w 4008228"/>
                <a:gd name="connsiteY16" fmla="*/ 1436248 h 5548701"/>
                <a:gd name="connsiteX17" fmla="*/ 902682 w 4008228"/>
                <a:gd name="connsiteY17" fmla="*/ 1355452 h 5548701"/>
                <a:gd name="connsiteX18" fmla="*/ 646054 w 4008228"/>
                <a:gd name="connsiteY18" fmla="*/ 1443327 h 5548701"/>
                <a:gd name="connsiteX19" fmla="*/ 553567 w 4008228"/>
                <a:gd name="connsiteY19" fmla="*/ 1318257 h 5548701"/>
                <a:gd name="connsiteX20" fmla="*/ 528134 w 4008228"/>
                <a:gd name="connsiteY20" fmla="*/ 1490524 h 5548701"/>
                <a:gd name="connsiteX21" fmla="*/ 384780 w 4008228"/>
                <a:gd name="connsiteY21" fmla="*/ 1490524 h 5548701"/>
                <a:gd name="connsiteX22" fmla="*/ 289981 w 4008228"/>
                <a:gd name="connsiteY22" fmla="*/ 1625034 h 5548701"/>
                <a:gd name="connsiteX23" fmla="*/ 132783 w 4008228"/>
                <a:gd name="connsiteY23" fmla="*/ 1704252 h 5548701"/>
                <a:gd name="connsiteX24" fmla="*/ 137379 w 4008228"/>
                <a:gd name="connsiteY24" fmla="*/ 1825618 h 5548701"/>
                <a:gd name="connsiteX25" fmla="*/ 33332 w 4008228"/>
                <a:gd name="connsiteY25" fmla="*/ 1927091 h 5548701"/>
                <a:gd name="connsiteX26" fmla="*/ 6257 w 4008228"/>
                <a:gd name="connsiteY26" fmla="*/ 2273583 h 5548701"/>
                <a:gd name="connsiteX27" fmla="*/ 63390 w 4008228"/>
                <a:gd name="connsiteY27" fmla="*/ 2443891 h 5548701"/>
                <a:gd name="connsiteX28" fmla="*/ 125819 w 4008228"/>
                <a:gd name="connsiteY28" fmla="*/ 2469849 h 5548701"/>
                <a:gd name="connsiteX29" fmla="*/ 169750 w 4008228"/>
                <a:gd name="connsiteY29" fmla="*/ 2613798 h 5548701"/>
                <a:gd name="connsiteX30" fmla="*/ 358836 w 4008228"/>
                <a:gd name="connsiteY30" fmla="*/ 2804548 h 5548701"/>
                <a:gd name="connsiteX31" fmla="*/ 521198 w 4008228"/>
                <a:gd name="connsiteY31" fmla="*/ 2892257 h 5548701"/>
                <a:gd name="connsiteX32" fmla="*/ 598137 w 4008228"/>
                <a:gd name="connsiteY32" fmla="*/ 3135838 h 5548701"/>
                <a:gd name="connsiteX33" fmla="*/ 424087 w 4008228"/>
                <a:gd name="connsiteY33" fmla="*/ 3331184 h 5548701"/>
                <a:gd name="connsiteX34" fmla="*/ 292409 w 4008228"/>
                <a:gd name="connsiteY34" fmla="*/ 3556346 h 5548701"/>
                <a:gd name="connsiteX35" fmla="*/ 293251 w 4008228"/>
                <a:gd name="connsiteY35" fmla="*/ 3670361 h 5548701"/>
                <a:gd name="connsiteX36" fmla="*/ 335069 w 4008228"/>
                <a:gd name="connsiteY36" fmla="*/ 3679847 h 5548701"/>
                <a:gd name="connsiteX37" fmla="*/ 355879 w 4008228"/>
                <a:gd name="connsiteY37" fmla="*/ 3689581 h 5548701"/>
                <a:gd name="connsiteX38" fmla="*/ 379289 w 4008228"/>
                <a:gd name="connsiteY38" fmla="*/ 3682502 h 5548701"/>
                <a:gd name="connsiteX39" fmla="*/ 414839 w 4008228"/>
                <a:gd name="connsiteY39" fmla="*/ 3702855 h 5548701"/>
                <a:gd name="connsiteX40" fmla="*/ 446920 w 4008228"/>
                <a:gd name="connsiteY40" fmla="*/ 3695776 h 5548701"/>
                <a:gd name="connsiteX41" fmla="*/ 493741 w 4008228"/>
                <a:gd name="connsiteY41" fmla="*/ 3732943 h 5548701"/>
                <a:gd name="connsiteX42" fmla="*/ 522354 w 4008228"/>
                <a:gd name="connsiteY42" fmla="*/ 3724094 h 5548701"/>
                <a:gd name="connsiteX43" fmla="*/ 532759 w 4008228"/>
                <a:gd name="connsiteY43" fmla="*/ 3741792 h 5548701"/>
                <a:gd name="connsiteX44" fmla="*/ 569175 w 4008228"/>
                <a:gd name="connsiteY44" fmla="*/ 3717014 h 5548701"/>
                <a:gd name="connsiteX45" fmla="*/ 592586 w 4008228"/>
                <a:gd name="connsiteY45" fmla="*/ 3720554 h 5548701"/>
                <a:gd name="connsiteX46" fmla="*/ 610247 w 4008228"/>
                <a:gd name="connsiteY46" fmla="*/ 3714362 h 5548701"/>
                <a:gd name="connsiteX47" fmla="*/ 638542 w 4008228"/>
                <a:gd name="connsiteY47" fmla="*/ 3764424 h 5548701"/>
                <a:gd name="connsiteX48" fmla="*/ 654147 w 4008228"/>
                <a:gd name="connsiteY48" fmla="*/ 3775420 h 5548701"/>
                <a:gd name="connsiteX49" fmla="*/ 687095 w 4008228"/>
                <a:gd name="connsiteY49" fmla="*/ 3777190 h 5548701"/>
                <a:gd name="connsiteX50" fmla="*/ 692298 w 4008228"/>
                <a:gd name="connsiteY50" fmla="*/ 3751527 h 5548701"/>
                <a:gd name="connsiteX51" fmla="*/ 707038 w 4008228"/>
                <a:gd name="connsiteY51" fmla="*/ 3744447 h 5548701"/>
                <a:gd name="connsiteX52" fmla="*/ 706171 w 4008228"/>
                <a:gd name="connsiteY52" fmla="*/ 3728519 h 5548701"/>
                <a:gd name="connsiteX53" fmla="*/ 734784 w 4008228"/>
                <a:gd name="connsiteY53" fmla="*/ 3712590 h 5548701"/>
                <a:gd name="connsiteX54" fmla="*/ 751258 w 4008228"/>
                <a:gd name="connsiteY54" fmla="*/ 3718784 h 5548701"/>
                <a:gd name="connsiteX55" fmla="*/ 767732 w 4008228"/>
                <a:gd name="connsiteY55" fmla="*/ 3688697 h 5548701"/>
                <a:gd name="connsiteX56" fmla="*/ 818889 w 4008228"/>
                <a:gd name="connsiteY56" fmla="*/ 3698431 h 5548701"/>
                <a:gd name="connsiteX57" fmla="*/ 834496 w 4008228"/>
                <a:gd name="connsiteY57" fmla="*/ 3730288 h 5548701"/>
                <a:gd name="connsiteX58" fmla="*/ 868311 w 4008228"/>
                <a:gd name="connsiteY58" fmla="*/ 3683387 h 5548701"/>
                <a:gd name="connsiteX59" fmla="*/ 908196 w 4008228"/>
                <a:gd name="connsiteY59" fmla="*/ 3669228 h 5548701"/>
                <a:gd name="connsiteX60" fmla="*/ 934208 w 4008228"/>
                <a:gd name="connsiteY60" fmla="*/ 3674538 h 5548701"/>
                <a:gd name="connsiteX61" fmla="*/ 968890 w 4008228"/>
                <a:gd name="connsiteY61" fmla="*/ 3647105 h 5548701"/>
                <a:gd name="connsiteX62" fmla="*/ 994035 w 4008228"/>
                <a:gd name="connsiteY62" fmla="*/ 3640910 h 5548701"/>
                <a:gd name="connsiteX63" fmla="*/ 1026983 w 4008228"/>
                <a:gd name="connsiteY63" fmla="*/ 3599318 h 5548701"/>
                <a:gd name="connsiteX64" fmla="*/ 1054920 w 4008228"/>
                <a:gd name="connsiteY64" fmla="*/ 3580857 h 5548701"/>
                <a:gd name="connsiteX65" fmla="*/ 1068602 w 4008228"/>
                <a:gd name="connsiteY65" fmla="*/ 3593124 h 5548701"/>
                <a:gd name="connsiteX66" fmla="*/ 1093747 w 4008228"/>
                <a:gd name="connsiteY66" fmla="*/ 3608168 h 5548701"/>
                <a:gd name="connsiteX67" fmla="*/ 1105885 w 4008228"/>
                <a:gd name="connsiteY67" fmla="*/ 3580735 h 5548701"/>
                <a:gd name="connsiteX68" fmla="*/ 1116290 w 4008228"/>
                <a:gd name="connsiteY68" fmla="*/ 3585159 h 5548701"/>
                <a:gd name="connsiteX69" fmla="*/ 1138834 w 4008228"/>
                <a:gd name="connsiteY69" fmla="*/ 3550647 h 5548701"/>
                <a:gd name="connsiteX70" fmla="*/ 1159643 w 4008228"/>
                <a:gd name="connsiteY70" fmla="*/ 3545337 h 5548701"/>
                <a:gd name="connsiteX71" fmla="*/ 1169181 w 4008228"/>
                <a:gd name="connsiteY71" fmla="*/ 3554187 h 5548701"/>
                <a:gd name="connsiteX72" fmla="*/ 1177851 w 4008228"/>
                <a:gd name="connsiteY72" fmla="*/ 3545337 h 5548701"/>
                <a:gd name="connsiteX73" fmla="*/ 1187389 w 4008228"/>
                <a:gd name="connsiteY73" fmla="*/ 3543568 h 5548701"/>
                <a:gd name="connsiteX74" fmla="*/ 1189990 w 4008228"/>
                <a:gd name="connsiteY74" fmla="*/ 3533833 h 5548701"/>
                <a:gd name="connsiteX75" fmla="*/ 1204730 w 4008228"/>
                <a:gd name="connsiteY75" fmla="*/ 3527639 h 5548701"/>
                <a:gd name="connsiteX76" fmla="*/ 1251551 w 4008228"/>
                <a:gd name="connsiteY76" fmla="*/ 3524099 h 5548701"/>
                <a:gd name="connsiteX77" fmla="*/ 1263690 w 4008228"/>
                <a:gd name="connsiteY77" fmla="*/ 3532948 h 5548701"/>
                <a:gd name="connsiteX78" fmla="*/ 1274095 w 4008228"/>
                <a:gd name="connsiteY78" fmla="*/ 3522329 h 5548701"/>
                <a:gd name="connsiteX79" fmla="*/ 1278430 w 4008228"/>
                <a:gd name="connsiteY79" fmla="*/ 3501976 h 5548701"/>
                <a:gd name="connsiteX80" fmla="*/ 1273228 w 4008228"/>
                <a:gd name="connsiteY80" fmla="*/ 3489587 h 5548701"/>
                <a:gd name="connsiteX81" fmla="*/ 1289702 w 4008228"/>
                <a:gd name="connsiteY81" fmla="*/ 3474543 h 5548701"/>
                <a:gd name="connsiteX82" fmla="*/ 1300974 w 4008228"/>
                <a:gd name="connsiteY82" fmla="*/ 3476313 h 5548701"/>
                <a:gd name="connsiteX83" fmla="*/ 1300974 w 4008228"/>
                <a:gd name="connsiteY83" fmla="*/ 3499321 h 5548701"/>
                <a:gd name="connsiteX84" fmla="*/ 1315714 w 4008228"/>
                <a:gd name="connsiteY84" fmla="*/ 3489587 h 5548701"/>
                <a:gd name="connsiteX85" fmla="*/ 1327853 w 4008228"/>
                <a:gd name="connsiteY85" fmla="*/ 3486932 h 5548701"/>
                <a:gd name="connsiteX86" fmla="*/ 1350396 w 4008228"/>
                <a:gd name="connsiteY86" fmla="*/ 3479852 h 5548701"/>
                <a:gd name="connsiteX87" fmla="*/ 1374674 w 4008228"/>
                <a:gd name="connsiteY87" fmla="*/ 3482507 h 5548701"/>
                <a:gd name="connsiteX88" fmla="*/ 1368604 w 4008228"/>
                <a:gd name="connsiteY88" fmla="*/ 3494011 h 5548701"/>
                <a:gd name="connsiteX89" fmla="*/ 1369472 w 4008228"/>
                <a:gd name="connsiteY89" fmla="*/ 3517020 h 5548701"/>
                <a:gd name="connsiteX90" fmla="*/ 1392882 w 4008228"/>
                <a:gd name="connsiteY90" fmla="*/ 3492241 h 5548701"/>
                <a:gd name="connsiteX91" fmla="*/ 1416293 w 4008228"/>
                <a:gd name="connsiteY91" fmla="*/ 3491357 h 5548701"/>
                <a:gd name="connsiteX92" fmla="*/ 1442779 w 4008228"/>
                <a:gd name="connsiteY92" fmla="*/ 3466701 h 5548701"/>
                <a:gd name="connsiteX93" fmla="*/ 1499530 w 4008228"/>
                <a:gd name="connsiteY93" fmla="*/ 3501976 h 5548701"/>
                <a:gd name="connsiteX94" fmla="*/ 1544618 w 4008228"/>
                <a:gd name="connsiteY94" fmla="*/ 3581620 h 5548701"/>
                <a:gd name="connsiteX95" fmla="*/ 1551554 w 4008228"/>
                <a:gd name="connsiteY95" fmla="*/ 3574540 h 5548701"/>
                <a:gd name="connsiteX96" fmla="*/ 1567161 w 4008228"/>
                <a:gd name="connsiteY96" fmla="*/ 3575426 h 5548701"/>
                <a:gd name="connsiteX97" fmla="*/ 1578433 w 4008228"/>
                <a:gd name="connsiteY97" fmla="*/ 3586929 h 5548701"/>
                <a:gd name="connsiteX98" fmla="*/ 1613115 w 4008228"/>
                <a:gd name="connsiteY98" fmla="*/ 3594009 h 5548701"/>
                <a:gd name="connsiteX99" fmla="*/ 1653867 w 4008228"/>
                <a:gd name="connsiteY99" fmla="*/ 3578080 h 5548701"/>
                <a:gd name="connsiteX100" fmla="*/ 1694619 w 4008228"/>
                <a:gd name="connsiteY100" fmla="*/ 3586929 h 5548701"/>
                <a:gd name="connsiteX101" fmla="*/ 1693752 w 4008228"/>
                <a:gd name="connsiteY101" fmla="*/ 3627636 h 5548701"/>
                <a:gd name="connsiteX102" fmla="*/ 1721498 w 4008228"/>
                <a:gd name="connsiteY102" fmla="*/ 3656839 h 5548701"/>
                <a:gd name="connsiteX103" fmla="*/ 1761383 w 4008228"/>
                <a:gd name="connsiteY103" fmla="*/ 3656839 h 5548701"/>
                <a:gd name="connsiteX104" fmla="*/ 1760429 w 4008228"/>
                <a:gd name="connsiteY104" fmla="*/ 3685379 h 5548701"/>
                <a:gd name="connsiteX105" fmla="*/ 1778441 w 4008228"/>
                <a:gd name="connsiteY105" fmla="*/ 3689061 h 5548701"/>
                <a:gd name="connsiteX106" fmla="*/ 1800298 w 4008228"/>
                <a:gd name="connsiteY106" fmla="*/ 3684413 h 5548701"/>
                <a:gd name="connsiteX107" fmla="*/ 1813047 w 4008228"/>
                <a:gd name="connsiteY107" fmla="*/ 3669542 h 5548701"/>
                <a:gd name="connsiteX108" fmla="*/ 1833083 w 4008228"/>
                <a:gd name="connsiteY108" fmla="*/ 3667683 h 5548701"/>
                <a:gd name="connsiteX109" fmla="*/ 1855684 w 4008228"/>
                <a:gd name="connsiteY109" fmla="*/ 3637806 h 5548701"/>
                <a:gd name="connsiteX110" fmla="*/ 1862226 w 4008228"/>
                <a:gd name="connsiteY110" fmla="*/ 3644447 h 5548701"/>
                <a:gd name="connsiteX111" fmla="*/ 1853117 w 4008228"/>
                <a:gd name="connsiteY111" fmla="*/ 3669542 h 5548701"/>
                <a:gd name="connsiteX112" fmla="*/ 1870421 w 4008228"/>
                <a:gd name="connsiteY112" fmla="*/ 3712298 h 5548701"/>
                <a:gd name="connsiteX113" fmla="*/ 1874064 w 4008228"/>
                <a:gd name="connsiteY113" fmla="*/ 3742970 h 5548701"/>
                <a:gd name="connsiteX114" fmla="*/ 1873154 w 4008228"/>
                <a:gd name="connsiteY114" fmla="*/ 3769925 h 5548701"/>
                <a:gd name="connsiteX115" fmla="*/ 1893189 w 4008228"/>
                <a:gd name="connsiteY115" fmla="*/ 3781078 h 5548701"/>
                <a:gd name="connsiteX116" fmla="*/ 1911403 w 4008228"/>
                <a:gd name="connsiteY116" fmla="*/ 3782937 h 5548701"/>
                <a:gd name="connsiteX117" fmla="*/ 1913224 w 4008228"/>
                <a:gd name="connsiteY117" fmla="*/ 3799668 h 5548701"/>
                <a:gd name="connsiteX118" fmla="*/ 1923242 w 4008228"/>
                <a:gd name="connsiteY118" fmla="*/ 3816398 h 5548701"/>
                <a:gd name="connsiteX119" fmla="*/ 1921420 w 4008228"/>
                <a:gd name="connsiteY119" fmla="*/ 3828481 h 5548701"/>
                <a:gd name="connsiteX120" fmla="*/ 1909581 w 4008228"/>
                <a:gd name="connsiteY120" fmla="*/ 3831270 h 5548701"/>
                <a:gd name="connsiteX121" fmla="*/ 1906849 w 4008228"/>
                <a:gd name="connsiteY121" fmla="*/ 3821975 h 5548701"/>
                <a:gd name="connsiteX122" fmla="*/ 1894100 w 4008228"/>
                <a:gd name="connsiteY122" fmla="*/ 3826622 h 5548701"/>
                <a:gd name="connsiteX123" fmla="*/ 1890457 w 4008228"/>
                <a:gd name="connsiteY123" fmla="*/ 3846141 h 5548701"/>
                <a:gd name="connsiteX124" fmla="*/ 1878618 w 4008228"/>
                <a:gd name="connsiteY124" fmla="*/ 3858224 h 5548701"/>
                <a:gd name="connsiteX125" fmla="*/ 1885903 w 4008228"/>
                <a:gd name="connsiteY125" fmla="*/ 3884249 h 5548701"/>
                <a:gd name="connsiteX126" fmla="*/ 1875886 w 4008228"/>
                <a:gd name="connsiteY126" fmla="*/ 3924216 h 5548701"/>
                <a:gd name="connsiteX127" fmla="*/ 1895010 w 4008228"/>
                <a:gd name="connsiteY127" fmla="*/ 3936299 h 5548701"/>
                <a:gd name="connsiteX128" fmla="*/ 1912314 w 4008228"/>
                <a:gd name="connsiteY128" fmla="*/ 3958606 h 5548701"/>
                <a:gd name="connsiteX129" fmla="*/ 1907760 w 4008228"/>
                <a:gd name="connsiteY129" fmla="*/ 3967901 h 5548701"/>
                <a:gd name="connsiteX130" fmla="*/ 1909581 w 4008228"/>
                <a:gd name="connsiteY130" fmla="*/ 3979055 h 5548701"/>
                <a:gd name="connsiteX131" fmla="*/ 1884992 w 4008228"/>
                <a:gd name="connsiteY131" fmla="*/ 3993927 h 5548701"/>
                <a:gd name="connsiteX132" fmla="*/ 1879528 w 4008228"/>
                <a:gd name="connsiteY132" fmla="*/ 4009728 h 5548701"/>
                <a:gd name="connsiteX133" fmla="*/ 1809404 w 4008228"/>
                <a:gd name="connsiteY133" fmla="*/ 4037612 h 5548701"/>
                <a:gd name="connsiteX134" fmla="*/ 1823065 w 4008228"/>
                <a:gd name="connsiteY134" fmla="*/ 4052483 h 5548701"/>
                <a:gd name="connsiteX135" fmla="*/ 1815780 w 4008228"/>
                <a:gd name="connsiteY135" fmla="*/ 4067355 h 5548701"/>
                <a:gd name="connsiteX136" fmla="*/ 1833083 w 4008228"/>
                <a:gd name="connsiteY136" fmla="*/ 4098957 h 5548701"/>
                <a:gd name="connsiteX137" fmla="*/ 1851297 w 4008228"/>
                <a:gd name="connsiteY137" fmla="*/ 4098957 h 5548701"/>
                <a:gd name="connsiteX138" fmla="*/ 1872243 w 4008228"/>
                <a:gd name="connsiteY138" fmla="*/ 4117546 h 5548701"/>
                <a:gd name="connsiteX139" fmla="*/ 1884082 w 4008228"/>
                <a:gd name="connsiteY139" fmla="*/ 4126841 h 5548701"/>
                <a:gd name="connsiteX140" fmla="*/ 1895921 w 4008228"/>
                <a:gd name="connsiteY140" fmla="*/ 4175173 h 5548701"/>
                <a:gd name="connsiteX141" fmla="*/ 1881349 w 4008228"/>
                <a:gd name="connsiteY141" fmla="*/ 4193762 h 5548701"/>
                <a:gd name="connsiteX142" fmla="*/ 1896832 w 4008228"/>
                <a:gd name="connsiteY142" fmla="*/ 4199339 h 5548701"/>
                <a:gd name="connsiteX143" fmla="*/ 1902296 w 4008228"/>
                <a:gd name="connsiteY143" fmla="*/ 4209564 h 5548701"/>
                <a:gd name="connsiteX144" fmla="*/ 1948742 w 4008228"/>
                <a:gd name="connsiteY144" fmla="*/ 4229082 h 5548701"/>
                <a:gd name="connsiteX145" fmla="*/ 1986991 w 4008228"/>
                <a:gd name="connsiteY145" fmla="*/ 4230941 h 5548701"/>
                <a:gd name="connsiteX146" fmla="*/ 1997008 w 4008228"/>
                <a:gd name="connsiteY146" fmla="*/ 4243954 h 5548701"/>
                <a:gd name="connsiteX147" fmla="*/ 2015222 w 4008228"/>
                <a:gd name="connsiteY147" fmla="*/ 4250460 h 5548701"/>
                <a:gd name="connsiteX148" fmla="*/ 2017044 w 4008228"/>
                <a:gd name="connsiteY148" fmla="*/ 4276485 h 5548701"/>
                <a:gd name="connsiteX149" fmla="*/ 2069313 w 4008228"/>
                <a:gd name="connsiteY149" fmla="*/ 4257313 h 5548701"/>
                <a:gd name="connsiteX150" fmla="*/ 2062579 w 4008228"/>
                <a:gd name="connsiteY150" fmla="*/ 4282062 h 5548701"/>
                <a:gd name="connsiteX151" fmla="*/ 2075328 w 4008228"/>
                <a:gd name="connsiteY151" fmla="*/ 4304369 h 5548701"/>
                <a:gd name="connsiteX152" fmla="*/ 2056204 w 4008228"/>
                <a:gd name="connsiteY152" fmla="*/ 4313664 h 5548701"/>
                <a:gd name="connsiteX153" fmla="*/ 2068043 w 4008228"/>
                <a:gd name="connsiteY153" fmla="*/ 4321100 h 5548701"/>
                <a:gd name="connsiteX154" fmla="*/ 2078061 w 4008228"/>
                <a:gd name="connsiteY154" fmla="*/ 4341548 h 5548701"/>
                <a:gd name="connsiteX155" fmla="*/ 2064400 w 4008228"/>
                <a:gd name="connsiteY155" fmla="*/ 4361067 h 5548701"/>
                <a:gd name="connsiteX156" fmla="*/ 2056204 w 4008228"/>
                <a:gd name="connsiteY156" fmla="*/ 4380586 h 5548701"/>
                <a:gd name="connsiteX157" fmla="*/ 2033436 w 4008228"/>
                <a:gd name="connsiteY157" fmla="*/ 4400105 h 5548701"/>
                <a:gd name="connsiteX158" fmla="*/ 2037990 w 4008228"/>
                <a:gd name="connsiteY158" fmla="*/ 4411258 h 5548701"/>
                <a:gd name="connsiteX159" fmla="*/ 2053472 w 4008228"/>
                <a:gd name="connsiteY159" fmla="*/ 4401034 h 5548701"/>
                <a:gd name="connsiteX160" fmla="*/ 2052561 w 4008228"/>
                <a:gd name="connsiteY160" fmla="*/ 4432636 h 5548701"/>
                <a:gd name="connsiteX161" fmla="*/ 2033436 w 4008228"/>
                <a:gd name="connsiteY161" fmla="*/ 4438213 h 5548701"/>
                <a:gd name="connsiteX162" fmla="*/ 2042543 w 4008228"/>
                <a:gd name="connsiteY162" fmla="*/ 4480040 h 5548701"/>
                <a:gd name="connsiteX163" fmla="*/ 2017044 w 4008228"/>
                <a:gd name="connsiteY163" fmla="*/ 4512571 h 5548701"/>
                <a:gd name="connsiteX164" fmla="*/ 2007937 w 4008228"/>
                <a:gd name="connsiteY164" fmla="*/ 4507923 h 5548701"/>
                <a:gd name="connsiteX165" fmla="*/ 2001562 w 4008228"/>
                <a:gd name="connsiteY165" fmla="*/ 4520936 h 5548701"/>
                <a:gd name="connsiteX166" fmla="*/ 1984259 w 4008228"/>
                <a:gd name="connsiteY166" fmla="*/ 4509783 h 5548701"/>
                <a:gd name="connsiteX167" fmla="*/ 1950563 w 4008228"/>
                <a:gd name="connsiteY167" fmla="*/ 4519077 h 5548701"/>
                <a:gd name="connsiteX168" fmla="*/ 1963313 w 4008228"/>
                <a:gd name="connsiteY168" fmla="*/ 4536737 h 5548701"/>
                <a:gd name="connsiteX169" fmla="*/ 1934170 w 4008228"/>
                <a:gd name="connsiteY169" fmla="*/ 4572057 h 5548701"/>
                <a:gd name="connsiteX170" fmla="*/ 1926885 w 4008228"/>
                <a:gd name="connsiteY170" fmla="*/ 4600870 h 5548701"/>
                <a:gd name="connsiteX171" fmla="*/ 1898653 w 4008228"/>
                <a:gd name="connsiteY171" fmla="*/ 4582281 h 5548701"/>
                <a:gd name="connsiteX172" fmla="*/ 1865868 w 4008228"/>
                <a:gd name="connsiteY172" fmla="*/ 4631543 h 5548701"/>
                <a:gd name="connsiteX173" fmla="*/ 1869511 w 4008228"/>
                <a:gd name="connsiteY173" fmla="*/ 4645485 h 5548701"/>
                <a:gd name="connsiteX174" fmla="*/ 1869511 w 4008228"/>
                <a:gd name="connsiteY174" fmla="*/ 4657568 h 5548701"/>
                <a:gd name="connsiteX175" fmla="*/ 1884992 w 4008228"/>
                <a:gd name="connsiteY175" fmla="*/ 4678016 h 5548701"/>
                <a:gd name="connsiteX176" fmla="*/ 1876796 w 4008228"/>
                <a:gd name="connsiteY176" fmla="*/ 4700324 h 5548701"/>
                <a:gd name="connsiteX177" fmla="*/ 1880439 w 4008228"/>
                <a:gd name="connsiteY177" fmla="*/ 4714266 h 5548701"/>
                <a:gd name="connsiteX178" fmla="*/ 1874976 w 4008228"/>
                <a:gd name="connsiteY178" fmla="*/ 4726348 h 5548701"/>
                <a:gd name="connsiteX179" fmla="*/ 1886814 w 4008228"/>
                <a:gd name="connsiteY179" fmla="*/ 4729137 h 5548701"/>
                <a:gd name="connsiteX180" fmla="*/ 1911403 w 4008228"/>
                <a:gd name="connsiteY180" fmla="*/ 4765386 h 5548701"/>
                <a:gd name="connsiteX181" fmla="*/ 1944188 w 4008228"/>
                <a:gd name="connsiteY181" fmla="*/ 4783976 h 5548701"/>
                <a:gd name="connsiteX182" fmla="*/ 1942366 w 4008228"/>
                <a:gd name="connsiteY182" fmla="*/ 4806283 h 5548701"/>
                <a:gd name="connsiteX183" fmla="*/ 1965369 w 4008228"/>
                <a:gd name="connsiteY183" fmla="*/ 4849738 h 5548701"/>
                <a:gd name="connsiteX184" fmla="*/ 1997919 w 4008228"/>
                <a:gd name="connsiteY184" fmla="*/ 4851827 h 5548701"/>
                <a:gd name="connsiteX185" fmla="*/ 2058025 w 4008228"/>
                <a:gd name="connsiteY185" fmla="*/ 4830450 h 5548701"/>
                <a:gd name="connsiteX186" fmla="*/ 2153649 w 4008228"/>
                <a:gd name="connsiteY186" fmla="*/ 4863910 h 5548701"/>
                <a:gd name="connsiteX187" fmla="*/ 2186433 w 4008228"/>
                <a:gd name="connsiteY187" fmla="*/ 4963364 h 5548701"/>
                <a:gd name="connsiteX188" fmla="*/ 2386787 w 4008228"/>
                <a:gd name="connsiteY188" fmla="*/ 5174353 h 5548701"/>
                <a:gd name="connsiteX189" fmla="*/ 2560730 w 4008228"/>
                <a:gd name="connsiteY189" fmla="*/ 5239416 h 5548701"/>
                <a:gd name="connsiteX190" fmla="*/ 2702849 w 4008228"/>
                <a:gd name="connsiteY190" fmla="*/ 5188594 h 5548701"/>
                <a:gd name="connsiteX191" fmla="*/ 2821189 w 4008228"/>
                <a:gd name="connsiteY191" fmla="*/ 5291466 h 5548701"/>
                <a:gd name="connsiteX192" fmla="*/ 2958705 w 4008228"/>
                <a:gd name="connsiteY192" fmla="*/ 5242204 h 5548701"/>
                <a:gd name="connsiteX193" fmla="*/ 3220075 w 4008228"/>
                <a:gd name="connsiteY193" fmla="*/ 5432745 h 5548701"/>
                <a:gd name="connsiteX194" fmla="*/ 3442059 w 4008228"/>
                <a:gd name="connsiteY194" fmla="*/ 5548701 h 5548701"/>
                <a:gd name="connsiteX195" fmla="*/ 3593461 w 4008228"/>
                <a:gd name="connsiteY195" fmla="*/ 5386271 h 5548701"/>
                <a:gd name="connsiteX196" fmla="*/ 3788350 w 4008228"/>
                <a:gd name="connsiteY196" fmla="*/ 4829519 h 5548701"/>
                <a:gd name="connsiteX197" fmla="*/ 3955918 w 4008228"/>
                <a:gd name="connsiteY197" fmla="*/ 4653849 h 5548701"/>
                <a:gd name="connsiteX198" fmla="*/ 3909952 w 4008228"/>
                <a:gd name="connsiteY198" fmla="*/ 4539470 h 5548701"/>
                <a:gd name="connsiteX199" fmla="*/ 3976115 w 4008228"/>
                <a:gd name="connsiteY199" fmla="*/ 4444080 h 5548701"/>
                <a:gd name="connsiteX200" fmla="*/ 4008228 w 4008228"/>
                <a:gd name="connsiteY200" fmla="*/ 4263863 h 5548701"/>
                <a:gd name="connsiteX201" fmla="*/ 3933342 w 4008228"/>
                <a:gd name="connsiteY201" fmla="*/ 4238265 h 5548701"/>
                <a:gd name="connsiteX202" fmla="*/ 3900365 w 4008228"/>
                <a:gd name="connsiteY202" fmla="*/ 3830764 h 5548701"/>
                <a:gd name="connsiteX203" fmla="*/ 3800772 w 4008228"/>
                <a:gd name="connsiteY203" fmla="*/ 3560835 h 5548701"/>
                <a:gd name="connsiteX204" fmla="*/ 4006136 w 4008228"/>
                <a:gd name="connsiteY204" fmla="*/ 3367104 h 5548701"/>
                <a:gd name="connsiteX205" fmla="*/ 3798042 w 4008228"/>
                <a:gd name="connsiteY205" fmla="*/ 2977734 h 5548701"/>
                <a:gd name="connsiteX206" fmla="*/ 3809602 w 4008228"/>
                <a:gd name="connsiteY206" fmla="*/ 2824346 h 5548701"/>
                <a:gd name="connsiteX207" fmla="*/ 3740238 w 4008228"/>
                <a:gd name="connsiteY207" fmla="*/ 2693245 h 5548701"/>
                <a:gd name="connsiteX208" fmla="*/ 3603140 w 4008228"/>
                <a:gd name="connsiteY208" fmla="*/ 2564198 h 5548701"/>
                <a:gd name="connsiteX209" fmla="*/ 3035979 w 4008228"/>
                <a:gd name="connsiteY209" fmla="*/ 2686994 h 5548701"/>
                <a:gd name="connsiteX210" fmla="*/ 2858672 w 4008228"/>
                <a:gd name="connsiteY210" fmla="*/ 2463740 h 5548701"/>
                <a:gd name="connsiteX211" fmla="*/ 2992388 w 4008228"/>
                <a:gd name="connsiteY211" fmla="*/ 2265395 h 5548701"/>
                <a:gd name="connsiteX212" fmla="*/ 3115164 w 4008228"/>
                <a:gd name="connsiteY212" fmla="*/ 2335823 h 5548701"/>
                <a:gd name="connsiteX213" fmla="*/ 3127516 w 4008228"/>
                <a:gd name="connsiteY213" fmla="*/ 2247501 h 5548701"/>
                <a:gd name="connsiteX214" fmla="*/ 3073565 w 4008228"/>
                <a:gd name="connsiteY214" fmla="*/ 2111156 h 5548701"/>
                <a:gd name="connsiteX215" fmla="*/ 3144977 w 4008228"/>
                <a:gd name="connsiteY215" fmla="*/ 1782202 h 5548701"/>
                <a:gd name="connsiteX216" fmla="*/ 2984203 w 4008228"/>
                <a:gd name="connsiteY216" fmla="*/ 1330027 h 5548701"/>
                <a:gd name="connsiteX217" fmla="*/ 3165074 w 4008228"/>
                <a:gd name="connsiteY217" fmla="*/ 1108963 h 5548701"/>
                <a:gd name="connsiteX218" fmla="*/ 3438708 w 4008228"/>
                <a:gd name="connsiteY218" fmla="*/ 708324 h 5548701"/>
                <a:gd name="connsiteX219" fmla="*/ 3377270 w 4008228"/>
                <a:gd name="connsiteY219" fmla="*/ 563993 h 5548701"/>
                <a:gd name="connsiteX220" fmla="*/ 3316598 w 4008228"/>
                <a:gd name="connsiteY220" fmla="*/ 440404 h 5548701"/>
                <a:gd name="connsiteX221" fmla="*/ 3332784 w 4008228"/>
                <a:gd name="connsiteY221" fmla="*/ 263417 h 5548701"/>
                <a:gd name="connsiteX222" fmla="*/ 3106192 w 4008228"/>
                <a:gd name="connsiteY222" fmla="*/ 128907 h 5548701"/>
                <a:gd name="connsiteX223" fmla="*/ 3124462 w 4008228"/>
                <a:gd name="connsiteY223" fmla="*/ 12400 h 5548701"/>
                <a:gd name="connsiteX224" fmla="*/ 3020642 w 4008228"/>
                <a:gd name="connsiteY224" fmla="*/ 1477 h 5548701"/>
                <a:gd name="connsiteX225" fmla="*/ 2958526 w 4008228"/>
                <a:gd name="connsiteY225" fmla="*/ 38129 h 5548701"/>
                <a:gd name="connsiteX226" fmla="*/ 2965150 w 4008228"/>
                <a:gd name="connsiteY226" fmla="*/ 223300 h 5548701"/>
                <a:gd name="connsiteX227" fmla="*/ 2780177 w 4008228"/>
                <a:gd name="connsiteY227" fmla="*/ 305894 h 5548701"/>
                <a:gd name="connsiteX228" fmla="*/ 2762617 w 4008228"/>
                <a:gd name="connsiteY228" fmla="*/ 448814 h 5548701"/>
                <a:gd name="connsiteX0" fmla="*/ 2762617 w 4008228"/>
                <a:gd name="connsiteY0" fmla="*/ 448814 h 5548701"/>
                <a:gd name="connsiteX1" fmla="*/ 2424105 w 4008228"/>
                <a:gd name="connsiteY1" fmla="*/ 558395 h 5548701"/>
                <a:gd name="connsiteX2" fmla="*/ 2293527 w 4008228"/>
                <a:gd name="connsiteY2" fmla="*/ 545493 h 5548701"/>
                <a:gd name="connsiteX3" fmla="*/ 2241444 w 4008228"/>
                <a:gd name="connsiteY3" fmla="*/ 716503 h 5548701"/>
                <a:gd name="connsiteX4" fmla="*/ 2040286 w 4008228"/>
                <a:gd name="connsiteY4" fmla="*/ 792017 h 5548701"/>
                <a:gd name="connsiteX5" fmla="*/ 1996355 w 4008228"/>
                <a:gd name="connsiteY5" fmla="*/ 709423 h 5548701"/>
                <a:gd name="connsiteX6" fmla="*/ 1883059 w 4008228"/>
                <a:gd name="connsiteY6" fmla="*/ 810896 h 5548701"/>
                <a:gd name="connsiteX7" fmla="*/ 1700399 w 4008228"/>
                <a:gd name="connsiteY7" fmla="*/ 820335 h 5548701"/>
                <a:gd name="connsiteX8" fmla="*/ 1591727 w 4008228"/>
                <a:gd name="connsiteY8" fmla="*/ 910008 h 5548701"/>
                <a:gd name="connsiteX9" fmla="*/ 1478186 w 4008228"/>
                <a:gd name="connsiteY9" fmla="*/ 938674 h 5548701"/>
                <a:gd name="connsiteX10" fmla="*/ 1392881 w 4008228"/>
                <a:gd name="connsiteY10" fmla="*/ 1179028 h 5548701"/>
                <a:gd name="connsiteX11" fmla="*/ 1249527 w 4008228"/>
                <a:gd name="connsiteY11" fmla="*/ 1112953 h 5548701"/>
                <a:gd name="connsiteX12" fmla="*/ 1184787 w 4008228"/>
                <a:gd name="connsiteY12" fmla="*/ 1226224 h 5548701"/>
                <a:gd name="connsiteX13" fmla="*/ 1214845 w 4008228"/>
                <a:gd name="connsiteY13" fmla="*/ 1445687 h 5548701"/>
                <a:gd name="connsiteX14" fmla="*/ 1062243 w 4008228"/>
                <a:gd name="connsiteY14" fmla="*/ 1497603 h 5548701"/>
                <a:gd name="connsiteX15" fmla="*/ 1018312 w 4008228"/>
                <a:gd name="connsiteY15" fmla="*/ 1415010 h 5548701"/>
                <a:gd name="connsiteX16" fmla="*/ 932762 w 4008228"/>
                <a:gd name="connsiteY16" fmla="*/ 1436248 h 5548701"/>
                <a:gd name="connsiteX17" fmla="*/ 902682 w 4008228"/>
                <a:gd name="connsiteY17" fmla="*/ 1355452 h 5548701"/>
                <a:gd name="connsiteX18" fmla="*/ 646054 w 4008228"/>
                <a:gd name="connsiteY18" fmla="*/ 1443327 h 5548701"/>
                <a:gd name="connsiteX19" fmla="*/ 553567 w 4008228"/>
                <a:gd name="connsiteY19" fmla="*/ 1318257 h 5548701"/>
                <a:gd name="connsiteX20" fmla="*/ 528134 w 4008228"/>
                <a:gd name="connsiteY20" fmla="*/ 1490524 h 5548701"/>
                <a:gd name="connsiteX21" fmla="*/ 384780 w 4008228"/>
                <a:gd name="connsiteY21" fmla="*/ 1490524 h 5548701"/>
                <a:gd name="connsiteX22" fmla="*/ 289981 w 4008228"/>
                <a:gd name="connsiteY22" fmla="*/ 1625034 h 5548701"/>
                <a:gd name="connsiteX23" fmla="*/ 132783 w 4008228"/>
                <a:gd name="connsiteY23" fmla="*/ 1704252 h 5548701"/>
                <a:gd name="connsiteX24" fmla="*/ 137379 w 4008228"/>
                <a:gd name="connsiteY24" fmla="*/ 1825618 h 5548701"/>
                <a:gd name="connsiteX25" fmla="*/ 33332 w 4008228"/>
                <a:gd name="connsiteY25" fmla="*/ 1927091 h 5548701"/>
                <a:gd name="connsiteX26" fmla="*/ 6257 w 4008228"/>
                <a:gd name="connsiteY26" fmla="*/ 2273583 h 5548701"/>
                <a:gd name="connsiteX27" fmla="*/ 63390 w 4008228"/>
                <a:gd name="connsiteY27" fmla="*/ 2443891 h 5548701"/>
                <a:gd name="connsiteX28" fmla="*/ 125819 w 4008228"/>
                <a:gd name="connsiteY28" fmla="*/ 2469849 h 5548701"/>
                <a:gd name="connsiteX29" fmla="*/ 169750 w 4008228"/>
                <a:gd name="connsiteY29" fmla="*/ 2613798 h 5548701"/>
                <a:gd name="connsiteX30" fmla="*/ 358836 w 4008228"/>
                <a:gd name="connsiteY30" fmla="*/ 2804548 h 5548701"/>
                <a:gd name="connsiteX31" fmla="*/ 521198 w 4008228"/>
                <a:gd name="connsiteY31" fmla="*/ 2892257 h 5548701"/>
                <a:gd name="connsiteX32" fmla="*/ 598137 w 4008228"/>
                <a:gd name="connsiteY32" fmla="*/ 3135838 h 5548701"/>
                <a:gd name="connsiteX33" fmla="*/ 424087 w 4008228"/>
                <a:gd name="connsiteY33" fmla="*/ 3331184 h 5548701"/>
                <a:gd name="connsiteX34" fmla="*/ 292409 w 4008228"/>
                <a:gd name="connsiteY34" fmla="*/ 3556346 h 5548701"/>
                <a:gd name="connsiteX35" fmla="*/ 293251 w 4008228"/>
                <a:gd name="connsiteY35" fmla="*/ 3670361 h 5548701"/>
                <a:gd name="connsiteX36" fmla="*/ 335069 w 4008228"/>
                <a:gd name="connsiteY36" fmla="*/ 3679847 h 5548701"/>
                <a:gd name="connsiteX37" fmla="*/ 355879 w 4008228"/>
                <a:gd name="connsiteY37" fmla="*/ 3689581 h 5548701"/>
                <a:gd name="connsiteX38" fmla="*/ 379289 w 4008228"/>
                <a:gd name="connsiteY38" fmla="*/ 3682502 h 5548701"/>
                <a:gd name="connsiteX39" fmla="*/ 414839 w 4008228"/>
                <a:gd name="connsiteY39" fmla="*/ 3702855 h 5548701"/>
                <a:gd name="connsiteX40" fmla="*/ 446920 w 4008228"/>
                <a:gd name="connsiteY40" fmla="*/ 3695776 h 5548701"/>
                <a:gd name="connsiteX41" fmla="*/ 493741 w 4008228"/>
                <a:gd name="connsiteY41" fmla="*/ 3732943 h 5548701"/>
                <a:gd name="connsiteX42" fmla="*/ 522354 w 4008228"/>
                <a:gd name="connsiteY42" fmla="*/ 3724094 h 5548701"/>
                <a:gd name="connsiteX43" fmla="*/ 532759 w 4008228"/>
                <a:gd name="connsiteY43" fmla="*/ 3741792 h 5548701"/>
                <a:gd name="connsiteX44" fmla="*/ 569175 w 4008228"/>
                <a:gd name="connsiteY44" fmla="*/ 3717014 h 5548701"/>
                <a:gd name="connsiteX45" fmla="*/ 592586 w 4008228"/>
                <a:gd name="connsiteY45" fmla="*/ 3720554 h 5548701"/>
                <a:gd name="connsiteX46" fmla="*/ 610247 w 4008228"/>
                <a:gd name="connsiteY46" fmla="*/ 3714362 h 5548701"/>
                <a:gd name="connsiteX47" fmla="*/ 638542 w 4008228"/>
                <a:gd name="connsiteY47" fmla="*/ 3764424 h 5548701"/>
                <a:gd name="connsiteX48" fmla="*/ 654147 w 4008228"/>
                <a:gd name="connsiteY48" fmla="*/ 3775420 h 5548701"/>
                <a:gd name="connsiteX49" fmla="*/ 687095 w 4008228"/>
                <a:gd name="connsiteY49" fmla="*/ 3777190 h 5548701"/>
                <a:gd name="connsiteX50" fmla="*/ 692298 w 4008228"/>
                <a:gd name="connsiteY50" fmla="*/ 3751527 h 5548701"/>
                <a:gd name="connsiteX51" fmla="*/ 707038 w 4008228"/>
                <a:gd name="connsiteY51" fmla="*/ 3744447 h 5548701"/>
                <a:gd name="connsiteX52" fmla="*/ 706171 w 4008228"/>
                <a:gd name="connsiteY52" fmla="*/ 3728519 h 5548701"/>
                <a:gd name="connsiteX53" fmla="*/ 734784 w 4008228"/>
                <a:gd name="connsiteY53" fmla="*/ 3712590 h 5548701"/>
                <a:gd name="connsiteX54" fmla="*/ 751258 w 4008228"/>
                <a:gd name="connsiteY54" fmla="*/ 3718784 h 5548701"/>
                <a:gd name="connsiteX55" fmla="*/ 767732 w 4008228"/>
                <a:gd name="connsiteY55" fmla="*/ 3688697 h 5548701"/>
                <a:gd name="connsiteX56" fmla="*/ 818889 w 4008228"/>
                <a:gd name="connsiteY56" fmla="*/ 3698431 h 5548701"/>
                <a:gd name="connsiteX57" fmla="*/ 834496 w 4008228"/>
                <a:gd name="connsiteY57" fmla="*/ 3730288 h 5548701"/>
                <a:gd name="connsiteX58" fmla="*/ 868311 w 4008228"/>
                <a:gd name="connsiteY58" fmla="*/ 3683387 h 5548701"/>
                <a:gd name="connsiteX59" fmla="*/ 908196 w 4008228"/>
                <a:gd name="connsiteY59" fmla="*/ 3669228 h 5548701"/>
                <a:gd name="connsiteX60" fmla="*/ 934208 w 4008228"/>
                <a:gd name="connsiteY60" fmla="*/ 3674538 h 5548701"/>
                <a:gd name="connsiteX61" fmla="*/ 968890 w 4008228"/>
                <a:gd name="connsiteY61" fmla="*/ 3647105 h 5548701"/>
                <a:gd name="connsiteX62" fmla="*/ 994035 w 4008228"/>
                <a:gd name="connsiteY62" fmla="*/ 3640910 h 5548701"/>
                <a:gd name="connsiteX63" fmla="*/ 1026983 w 4008228"/>
                <a:gd name="connsiteY63" fmla="*/ 3599318 h 5548701"/>
                <a:gd name="connsiteX64" fmla="*/ 1054920 w 4008228"/>
                <a:gd name="connsiteY64" fmla="*/ 3580857 h 5548701"/>
                <a:gd name="connsiteX65" fmla="*/ 1068602 w 4008228"/>
                <a:gd name="connsiteY65" fmla="*/ 3593124 h 5548701"/>
                <a:gd name="connsiteX66" fmla="*/ 1093747 w 4008228"/>
                <a:gd name="connsiteY66" fmla="*/ 3608168 h 5548701"/>
                <a:gd name="connsiteX67" fmla="*/ 1105885 w 4008228"/>
                <a:gd name="connsiteY67" fmla="*/ 3580735 h 5548701"/>
                <a:gd name="connsiteX68" fmla="*/ 1116290 w 4008228"/>
                <a:gd name="connsiteY68" fmla="*/ 3585159 h 5548701"/>
                <a:gd name="connsiteX69" fmla="*/ 1138834 w 4008228"/>
                <a:gd name="connsiteY69" fmla="*/ 3550647 h 5548701"/>
                <a:gd name="connsiteX70" fmla="*/ 1159643 w 4008228"/>
                <a:gd name="connsiteY70" fmla="*/ 3545337 h 5548701"/>
                <a:gd name="connsiteX71" fmla="*/ 1169181 w 4008228"/>
                <a:gd name="connsiteY71" fmla="*/ 3554187 h 5548701"/>
                <a:gd name="connsiteX72" fmla="*/ 1177851 w 4008228"/>
                <a:gd name="connsiteY72" fmla="*/ 3545337 h 5548701"/>
                <a:gd name="connsiteX73" fmla="*/ 1187389 w 4008228"/>
                <a:gd name="connsiteY73" fmla="*/ 3543568 h 5548701"/>
                <a:gd name="connsiteX74" fmla="*/ 1189990 w 4008228"/>
                <a:gd name="connsiteY74" fmla="*/ 3533833 h 5548701"/>
                <a:gd name="connsiteX75" fmla="*/ 1204730 w 4008228"/>
                <a:gd name="connsiteY75" fmla="*/ 3527639 h 5548701"/>
                <a:gd name="connsiteX76" fmla="*/ 1251551 w 4008228"/>
                <a:gd name="connsiteY76" fmla="*/ 3524099 h 5548701"/>
                <a:gd name="connsiteX77" fmla="*/ 1263690 w 4008228"/>
                <a:gd name="connsiteY77" fmla="*/ 3532948 h 5548701"/>
                <a:gd name="connsiteX78" fmla="*/ 1274095 w 4008228"/>
                <a:gd name="connsiteY78" fmla="*/ 3522329 h 5548701"/>
                <a:gd name="connsiteX79" fmla="*/ 1278430 w 4008228"/>
                <a:gd name="connsiteY79" fmla="*/ 3501976 h 5548701"/>
                <a:gd name="connsiteX80" fmla="*/ 1273228 w 4008228"/>
                <a:gd name="connsiteY80" fmla="*/ 3489587 h 5548701"/>
                <a:gd name="connsiteX81" fmla="*/ 1289702 w 4008228"/>
                <a:gd name="connsiteY81" fmla="*/ 3474543 h 5548701"/>
                <a:gd name="connsiteX82" fmla="*/ 1300974 w 4008228"/>
                <a:gd name="connsiteY82" fmla="*/ 3476313 h 5548701"/>
                <a:gd name="connsiteX83" fmla="*/ 1300974 w 4008228"/>
                <a:gd name="connsiteY83" fmla="*/ 3499321 h 5548701"/>
                <a:gd name="connsiteX84" fmla="*/ 1315714 w 4008228"/>
                <a:gd name="connsiteY84" fmla="*/ 3489587 h 5548701"/>
                <a:gd name="connsiteX85" fmla="*/ 1327853 w 4008228"/>
                <a:gd name="connsiteY85" fmla="*/ 3486932 h 5548701"/>
                <a:gd name="connsiteX86" fmla="*/ 1350396 w 4008228"/>
                <a:gd name="connsiteY86" fmla="*/ 3479852 h 5548701"/>
                <a:gd name="connsiteX87" fmla="*/ 1374674 w 4008228"/>
                <a:gd name="connsiteY87" fmla="*/ 3482507 h 5548701"/>
                <a:gd name="connsiteX88" fmla="*/ 1368604 w 4008228"/>
                <a:gd name="connsiteY88" fmla="*/ 3494011 h 5548701"/>
                <a:gd name="connsiteX89" fmla="*/ 1369472 w 4008228"/>
                <a:gd name="connsiteY89" fmla="*/ 3517020 h 5548701"/>
                <a:gd name="connsiteX90" fmla="*/ 1392882 w 4008228"/>
                <a:gd name="connsiteY90" fmla="*/ 3492241 h 5548701"/>
                <a:gd name="connsiteX91" fmla="*/ 1416293 w 4008228"/>
                <a:gd name="connsiteY91" fmla="*/ 3491357 h 5548701"/>
                <a:gd name="connsiteX92" fmla="*/ 1442779 w 4008228"/>
                <a:gd name="connsiteY92" fmla="*/ 3466701 h 5548701"/>
                <a:gd name="connsiteX93" fmla="*/ 1499530 w 4008228"/>
                <a:gd name="connsiteY93" fmla="*/ 3501976 h 5548701"/>
                <a:gd name="connsiteX94" fmla="*/ 1544618 w 4008228"/>
                <a:gd name="connsiteY94" fmla="*/ 3581620 h 5548701"/>
                <a:gd name="connsiteX95" fmla="*/ 1551554 w 4008228"/>
                <a:gd name="connsiteY95" fmla="*/ 3574540 h 5548701"/>
                <a:gd name="connsiteX96" fmla="*/ 1567161 w 4008228"/>
                <a:gd name="connsiteY96" fmla="*/ 3575426 h 5548701"/>
                <a:gd name="connsiteX97" fmla="*/ 1578433 w 4008228"/>
                <a:gd name="connsiteY97" fmla="*/ 3586929 h 5548701"/>
                <a:gd name="connsiteX98" fmla="*/ 1613115 w 4008228"/>
                <a:gd name="connsiteY98" fmla="*/ 3594009 h 5548701"/>
                <a:gd name="connsiteX99" fmla="*/ 1653867 w 4008228"/>
                <a:gd name="connsiteY99" fmla="*/ 3578080 h 5548701"/>
                <a:gd name="connsiteX100" fmla="*/ 1694619 w 4008228"/>
                <a:gd name="connsiteY100" fmla="*/ 3586929 h 5548701"/>
                <a:gd name="connsiteX101" fmla="*/ 1693752 w 4008228"/>
                <a:gd name="connsiteY101" fmla="*/ 3627636 h 5548701"/>
                <a:gd name="connsiteX102" fmla="*/ 1721498 w 4008228"/>
                <a:gd name="connsiteY102" fmla="*/ 3656839 h 5548701"/>
                <a:gd name="connsiteX103" fmla="*/ 1761383 w 4008228"/>
                <a:gd name="connsiteY103" fmla="*/ 3656839 h 5548701"/>
                <a:gd name="connsiteX104" fmla="*/ 1760429 w 4008228"/>
                <a:gd name="connsiteY104" fmla="*/ 3685379 h 5548701"/>
                <a:gd name="connsiteX105" fmla="*/ 1778441 w 4008228"/>
                <a:gd name="connsiteY105" fmla="*/ 3689061 h 5548701"/>
                <a:gd name="connsiteX106" fmla="*/ 1800298 w 4008228"/>
                <a:gd name="connsiteY106" fmla="*/ 3684413 h 5548701"/>
                <a:gd name="connsiteX107" fmla="*/ 1813047 w 4008228"/>
                <a:gd name="connsiteY107" fmla="*/ 3669542 h 5548701"/>
                <a:gd name="connsiteX108" fmla="*/ 1833083 w 4008228"/>
                <a:gd name="connsiteY108" fmla="*/ 3667683 h 5548701"/>
                <a:gd name="connsiteX109" fmla="*/ 1855684 w 4008228"/>
                <a:gd name="connsiteY109" fmla="*/ 3637806 h 5548701"/>
                <a:gd name="connsiteX110" fmla="*/ 1862226 w 4008228"/>
                <a:gd name="connsiteY110" fmla="*/ 3644447 h 5548701"/>
                <a:gd name="connsiteX111" fmla="*/ 1853117 w 4008228"/>
                <a:gd name="connsiteY111" fmla="*/ 3669542 h 5548701"/>
                <a:gd name="connsiteX112" fmla="*/ 1870421 w 4008228"/>
                <a:gd name="connsiteY112" fmla="*/ 3712298 h 5548701"/>
                <a:gd name="connsiteX113" fmla="*/ 1874064 w 4008228"/>
                <a:gd name="connsiteY113" fmla="*/ 3742970 h 5548701"/>
                <a:gd name="connsiteX114" fmla="*/ 1873154 w 4008228"/>
                <a:gd name="connsiteY114" fmla="*/ 3769925 h 5548701"/>
                <a:gd name="connsiteX115" fmla="*/ 1893189 w 4008228"/>
                <a:gd name="connsiteY115" fmla="*/ 3781078 h 5548701"/>
                <a:gd name="connsiteX116" fmla="*/ 1911403 w 4008228"/>
                <a:gd name="connsiteY116" fmla="*/ 3782937 h 5548701"/>
                <a:gd name="connsiteX117" fmla="*/ 1913224 w 4008228"/>
                <a:gd name="connsiteY117" fmla="*/ 3799668 h 5548701"/>
                <a:gd name="connsiteX118" fmla="*/ 1923242 w 4008228"/>
                <a:gd name="connsiteY118" fmla="*/ 3816398 h 5548701"/>
                <a:gd name="connsiteX119" fmla="*/ 1921420 w 4008228"/>
                <a:gd name="connsiteY119" fmla="*/ 3828481 h 5548701"/>
                <a:gd name="connsiteX120" fmla="*/ 1909581 w 4008228"/>
                <a:gd name="connsiteY120" fmla="*/ 3831270 h 5548701"/>
                <a:gd name="connsiteX121" fmla="*/ 1906849 w 4008228"/>
                <a:gd name="connsiteY121" fmla="*/ 3821975 h 5548701"/>
                <a:gd name="connsiteX122" fmla="*/ 1894100 w 4008228"/>
                <a:gd name="connsiteY122" fmla="*/ 3826622 h 5548701"/>
                <a:gd name="connsiteX123" fmla="*/ 1890457 w 4008228"/>
                <a:gd name="connsiteY123" fmla="*/ 3846141 h 5548701"/>
                <a:gd name="connsiteX124" fmla="*/ 1878618 w 4008228"/>
                <a:gd name="connsiteY124" fmla="*/ 3858224 h 5548701"/>
                <a:gd name="connsiteX125" fmla="*/ 1885903 w 4008228"/>
                <a:gd name="connsiteY125" fmla="*/ 3884249 h 5548701"/>
                <a:gd name="connsiteX126" fmla="*/ 1875886 w 4008228"/>
                <a:gd name="connsiteY126" fmla="*/ 3924216 h 5548701"/>
                <a:gd name="connsiteX127" fmla="*/ 1895010 w 4008228"/>
                <a:gd name="connsiteY127" fmla="*/ 3936299 h 5548701"/>
                <a:gd name="connsiteX128" fmla="*/ 1912314 w 4008228"/>
                <a:gd name="connsiteY128" fmla="*/ 3958606 h 5548701"/>
                <a:gd name="connsiteX129" fmla="*/ 1907760 w 4008228"/>
                <a:gd name="connsiteY129" fmla="*/ 3967901 h 5548701"/>
                <a:gd name="connsiteX130" fmla="*/ 1909581 w 4008228"/>
                <a:gd name="connsiteY130" fmla="*/ 3979055 h 5548701"/>
                <a:gd name="connsiteX131" fmla="*/ 1884992 w 4008228"/>
                <a:gd name="connsiteY131" fmla="*/ 3993927 h 5548701"/>
                <a:gd name="connsiteX132" fmla="*/ 1879528 w 4008228"/>
                <a:gd name="connsiteY132" fmla="*/ 4009728 h 5548701"/>
                <a:gd name="connsiteX133" fmla="*/ 1809404 w 4008228"/>
                <a:gd name="connsiteY133" fmla="*/ 4037612 h 5548701"/>
                <a:gd name="connsiteX134" fmla="*/ 1823065 w 4008228"/>
                <a:gd name="connsiteY134" fmla="*/ 4052483 h 5548701"/>
                <a:gd name="connsiteX135" fmla="*/ 1815780 w 4008228"/>
                <a:gd name="connsiteY135" fmla="*/ 4067355 h 5548701"/>
                <a:gd name="connsiteX136" fmla="*/ 1833083 w 4008228"/>
                <a:gd name="connsiteY136" fmla="*/ 4098957 h 5548701"/>
                <a:gd name="connsiteX137" fmla="*/ 1851297 w 4008228"/>
                <a:gd name="connsiteY137" fmla="*/ 4098957 h 5548701"/>
                <a:gd name="connsiteX138" fmla="*/ 1872243 w 4008228"/>
                <a:gd name="connsiteY138" fmla="*/ 4117546 h 5548701"/>
                <a:gd name="connsiteX139" fmla="*/ 1884082 w 4008228"/>
                <a:gd name="connsiteY139" fmla="*/ 4126841 h 5548701"/>
                <a:gd name="connsiteX140" fmla="*/ 1895921 w 4008228"/>
                <a:gd name="connsiteY140" fmla="*/ 4175173 h 5548701"/>
                <a:gd name="connsiteX141" fmla="*/ 1881349 w 4008228"/>
                <a:gd name="connsiteY141" fmla="*/ 4193762 h 5548701"/>
                <a:gd name="connsiteX142" fmla="*/ 1896832 w 4008228"/>
                <a:gd name="connsiteY142" fmla="*/ 4199339 h 5548701"/>
                <a:gd name="connsiteX143" fmla="*/ 1902296 w 4008228"/>
                <a:gd name="connsiteY143" fmla="*/ 4209564 h 5548701"/>
                <a:gd name="connsiteX144" fmla="*/ 1948742 w 4008228"/>
                <a:gd name="connsiteY144" fmla="*/ 4229082 h 5548701"/>
                <a:gd name="connsiteX145" fmla="*/ 1986991 w 4008228"/>
                <a:gd name="connsiteY145" fmla="*/ 4230941 h 5548701"/>
                <a:gd name="connsiteX146" fmla="*/ 1997008 w 4008228"/>
                <a:gd name="connsiteY146" fmla="*/ 4243954 h 5548701"/>
                <a:gd name="connsiteX147" fmla="*/ 2015222 w 4008228"/>
                <a:gd name="connsiteY147" fmla="*/ 4250460 h 5548701"/>
                <a:gd name="connsiteX148" fmla="*/ 2017044 w 4008228"/>
                <a:gd name="connsiteY148" fmla="*/ 4276485 h 5548701"/>
                <a:gd name="connsiteX149" fmla="*/ 2069313 w 4008228"/>
                <a:gd name="connsiteY149" fmla="*/ 4257313 h 5548701"/>
                <a:gd name="connsiteX150" fmla="*/ 2062579 w 4008228"/>
                <a:gd name="connsiteY150" fmla="*/ 4282062 h 5548701"/>
                <a:gd name="connsiteX151" fmla="*/ 2075328 w 4008228"/>
                <a:gd name="connsiteY151" fmla="*/ 4304369 h 5548701"/>
                <a:gd name="connsiteX152" fmla="*/ 2056204 w 4008228"/>
                <a:gd name="connsiteY152" fmla="*/ 4313664 h 5548701"/>
                <a:gd name="connsiteX153" fmla="*/ 2068043 w 4008228"/>
                <a:gd name="connsiteY153" fmla="*/ 4321100 h 5548701"/>
                <a:gd name="connsiteX154" fmla="*/ 2078061 w 4008228"/>
                <a:gd name="connsiteY154" fmla="*/ 4341548 h 5548701"/>
                <a:gd name="connsiteX155" fmla="*/ 2064400 w 4008228"/>
                <a:gd name="connsiteY155" fmla="*/ 4361067 h 5548701"/>
                <a:gd name="connsiteX156" fmla="*/ 2056204 w 4008228"/>
                <a:gd name="connsiteY156" fmla="*/ 4380586 h 5548701"/>
                <a:gd name="connsiteX157" fmla="*/ 2033436 w 4008228"/>
                <a:gd name="connsiteY157" fmla="*/ 4400105 h 5548701"/>
                <a:gd name="connsiteX158" fmla="*/ 2037990 w 4008228"/>
                <a:gd name="connsiteY158" fmla="*/ 4411258 h 5548701"/>
                <a:gd name="connsiteX159" fmla="*/ 2053472 w 4008228"/>
                <a:gd name="connsiteY159" fmla="*/ 4401034 h 5548701"/>
                <a:gd name="connsiteX160" fmla="*/ 2052561 w 4008228"/>
                <a:gd name="connsiteY160" fmla="*/ 4432636 h 5548701"/>
                <a:gd name="connsiteX161" fmla="*/ 2033436 w 4008228"/>
                <a:gd name="connsiteY161" fmla="*/ 4438213 h 5548701"/>
                <a:gd name="connsiteX162" fmla="*/ 2042543 w 4008228"/>
                <a:gd name="connsiteY162" fmla="*/ 4480040 h 5548701"/>
                <a:gd name="connsiteX163" fmla="*/ 2017044 w 4008228"/>
                <a:gd name="connsiteY163" fmla="*/ 4512571 h 5548701"/>
                <a:gd name="connsiteX164" fmla="*/ 2007937 w 4008228"/>
                <a:gd name="connsiteY164" fmla="*/ 4507923 h 5548701"/>
                <a:gd name="connsiteX165" fmla="*/ 2001562 w 4008228"/>
                <a:gd name="connsiteY165" fmla="*/ 4520936 h 5548701"/>
                <a:gd name="connsiteX166" fmla="*/ 1984259 w 4008228"/>
                <a:gd name="connsiteY166" fmla="*/ 4509783 h 5548701"/>
                <a:gd name="connsiteX167" fmla="*/ 1950563 w 4008228"/>
                <a:gd name="connsiteY167" fmla="*/ 4519077 h 5548701"/>
                <a:gd name="connsiteX168" fmla="*/ 1963313 w 4008228"/>
                <a:gd name="connsiteY168" fmla="*/ 4536737 h 5548701"/>
                <a:gd name="connsiteX169" fmla="*/ 1934170 w 4008228"/>
                <a:gd name="connsiteY169" fmla="*/ 4572057 h 5548701"/>
                <a:gd name="connsiteX170" fmla="*/ 1926885 w 4008228"/>
                <a:gd name="connsiteY170" fmla="*/ 4600870 h 5548701"/>
                <a:gd name="connsiteX171" fmla="*/ 1898653 w 4008228"/>
                <a:gd name="connsiteY171" fmla="*/ 4582281 h 5548701"/>
                <a:gd name="connsiteX172" fmla="*/ 1865868 w 4008228"/>
                <a:gd name="connsiteY172" fmla="*/ 4631543 h 5548701"/>
                <a:gd name="connsiteX173" fmla="*/ 1869511 w 4008228"/>
                <a:gd name="connsiteY173" fmla="*/ 4645485 h 5548701"/>
                <a:gd name="connsiteX174" fmla="*/ 1869511 w 4008228"/>
                <a:gd name="connsiteY174" fmla="*/ 4657568 h 5548701"/>
                <a:gd name="connsiteX175" fmla="*/ 1884992 w 4008228"/>
                <a:gd name="connsiteY175" fmla="*/ 4678016 h 5548701"/>
                <a:gd name="connsiteX176" fmla="*/ 1876796 w 4008228"/>
                <a:gd name="connsiteY176" fmla="*/ 4700324 h 5548701"/>
                <a:gd name="connsiteX177" fmla="*/ 1880439 w 4008228"/>
                <a:gd name="connsiteY177" fmla="*/ 4714266 h 5548701"/>
                <a:gd name="connsiteX178" fmla="*/ 1874976 w 4008228"/>
                <a:gd name="connsiteY178" fmla="*/ 4726348 h 5548701"/>
                <a:gd name="connsiteX179" fmla="*/ 1886814 w 4008228"/>
                <a:gd name="connsiteY179" fmla="*/ 4729137 h 5548701"/>
                <a:gd name="connsiteX180" fmla="*/ 1911403 w 4008228"/>
                <a:gd name="connsiteY180" fmla="*/ 4765386 h 5548701"/>
                <a:gd name="connsiteX181" fmla="*/ 1944188 w 4008228"/>
                <a:gd name="connsiteY181" fmla="*/ 4783976 h 5548701"/>
                <a:gd name="connsiteX182" fmla="*/ 1942366 w 4008228"/>
                <a:gd name="connsiteY182" fmla="*/ 4806283 h 5548701"/>
                <a:gd name="connsiteX183" fmla="*/ 1965369 w 4008228"/>
                <a:gd name="connsiteY183" fmla="*/ 4849738 h 5548701"/>
                <a:gd name="connsiteX184" fmla="*/ 1997919 w 4008228"/>
                <a:gd name="connsiteY184" fmla="*/ 4851827 h 5548701"/>
                <a:gd name="connsiteX185" fmla="*/ 2058025 w 4008228"/>
                <a:gd name="connsiteY185" fmla="*/ 4830450 h 5548701"/>
                <a:gd name="connsiteX186" fmla="*/ 2153649 w 4008228"/>
                <a:gd name="connsiteY186" fmla="*/ 4863910 h 5548701"/>
                <a:gd name="connsiteX187" fmla="*/ 2186433 w 4008228"/>
                <a:gd name="connsiteY187" fmla="*/ 4963364 h 5548701"/>
                <a:gd name="connsiteX188" fmla="*/ 2386787 w 4008228"/>
                <a:gd name="connsiteY188" fmla="*/ 5174353 h 5548701"/>
                <a:gd name="connsiteX189" fmla="*/ 2560730 w 4008228"/>
                <a:gd name="connsiteY189" fmla="*/ 5239416 h 5548701"/>
                <a:gd name="connsiteX190" fmla="*/ 2702849 w 4008228"/>
                <a:gd name="connsiteY190" fmla="*/ 5188594 h 5548701"/>
                <a:gd name="connsiteX191" fmla="*/ 2821189 w 4008228"/>
                <a:gd name="connsiteY191" fmla="*/ 5291466 h 5548701"/>
                <a:gd name="connsiteX192" fmla="*/ 2958705 w 4008228"/>
                <a:gd name="connsiteY192" fmla="*/ 5242204 h 5548701"/>
                <a:gd name="connsiteX193" fmla="*/ 3220075 w 4008228"/>
                <a:gd name="connsiteY193" fmla="*/ 5432745 h 5548701"/>
                <a:gd name="connsiteX194" fmla="*/ 3442059 w 4008228"/>
                <a:gd name="connsiteY194" fmla="*/ 5548701 h 5548701"/>
                <a:gd name="connsiteX195" fmla="*/ 3593461 w 4008228"/>
                <a:gd name="connsiteY195" fmla="*/ 5386271 h 5548701"/>
                <a:gd name="connsiteX196" fmla="*/ 3788350 w 4008228"/>
                <a:gd name="connsiteY196" fmla="*/ 4829519 h 5548701"/>
                <a:gd name="connsiteX197" fmla="*/ 3955918 w 4008228"/>
                <a:gd name="connsiteY197" fmla="*/ 4653849 h 5548701"/>
                <a:gd name="connsiteX198" fmla="*/ 3909952 w 4008228"/>
                <a:gd name="connsiteY198" fmla="*/ 4539470 h 5548701"/>
                <a:gd name="connsiteX199" fmla="*/ 3976115 w 4008228"/>
                <a:gd name="connsiteY199" fmla="*/ 4444080 h 5548701"/>
                <a:gd name="connsiteX200" fmla="*/ 4008228 w 4008228"/>
                <a:gd name="connsiteY200" fmla="*/ 4263863 h 5548701"/>
                <a:gd name="connsiteX201" fmla="*/ 3933342 w 4008228"/>
                <a:gd name="connsiteY201" fmla="*/ 4238265 h 5548701"/>
                <a:gd name="connsiteX202" fmla="*/ 3900365 w 4008228"/>
                <a:gd name="connsiteY202" fmla="*/ 3830764 h 5548701"/>
                <a:gd name="connsiteX203" fmla="*/ 3800772 w 4008228"/>
                <a:gd name="connsiteY203" fmla="*/ 3560835 h 5548701"/>
                <a:gd name="connsiteX204" fmla="*/ 4006136 w 4008228"/>
                <a:gd name="connsiteY204" fmla="*/ 3367104 h 5548701"/>
                <a:gd name="connsiteX205" fmla="*/ 3798042 w 4008228"/>
                <a:gd name="connsiteY205" fmla="*/ 2977734 h 5548701"/>
                <a:gd name="connsiteX206" fmla="*/ 3809602 w 4008228"/>
                <a:gd name="connsiteY206" fmla="*/ 2824346 h 5548701"/>
                <a:gd name="connsiteX207" fmla="*/ 3740238 w 4008228"/>
                <a:gd name="connsiteY207" fmla="*/ 2693245 h 5548701"/>
                <a:gd name="connsiteX208" fmla="*/ 3603140 w 4008228"/>
                <a:gd name="connsiteY208" fmla="*/ 2564198 h 5548701"/>
                <a:gd name="connsiteX209" fmla="*/ 3035979 w 4008228"/>
                <a:gd name="connsiteY209" fmla="*/ 2686994 h 5548701"/>
                <a:gd name="connsiteX210" fmla="*/ 2858672 w 4008228"/>
                <a:gd name="connsiteY210" fmla="*/ 2463740 h 5548701"/>
                <a:gd name="connsiteX211" fmla="*/ 2992388 w 4008228"/>
                <a:gd name="connsiteY211" fmla="*/ 2265395 h 5548701"/>
                <a:gd name="connsiteX212" fmla="*/ 3115164 w 4008228"/>
                <a:gd name="connsiteY212" fmla="*/ 2335823 h 5548701"/>
                <a:gd name="connsiteX213" fmla="*/ 3133939 w 4008228"/>
                <a:gd name="connsiteY213" fmla="*/ 2243569 h 5548701"/>
                <a:gd name="connsiteX214" fmla="*/ 3073565 w 4008228"/>
                <a:gd name="connsiteY214" fmla="*/ 2111156 h 5548701"/>
                <a:gd name="connsiteX215" fmla="*/ 3144977 w 4008228"/>
                <a:gd name="connsiteY215" fmla="*/ 1782202 h 5548701"/>
                <a:gd name="connsiteX216" fmla="*/ 2984203 w 4008228"/>
                <a:gd name="connsiteY216" fmla="*/ 1330027 h 5548701"/>
                <a:gd name="connsiteX217" fmla="*/ 3165074 w 4008228"/>
                <a:gd name="connsiteY217" fmla="*/ 1108963 h 5548701"/>
                <a:gd name="connsiteX218" fmla="*/ 3438708 w 4008228"/>
                <a:gd name="connsiteY218" fmla="*/ 708324 h 5548701"/>
                <a:gd name="connsiteX219" fmla="*/ 3377270 w 4008228"/>
                <a:gd name="connsiteY219" fmla="*/ 563993 h 5548701"/>
                <a:gd name="connsiteX220" fmla="*/ 3316598 w 4008228"/>
                <a:gd name="connsiteY220" fmla="*/ 440404 h 5548701"/>
                <a:gd name="connsiteX221" fmla="*/ 3332784 w 4008228"/>
                <a:gd name="connsiteY221" fmla="*/ 263417 h 5548701"/>
                <a:gd name="connsiteX222" fmla="*/ 3106192 w 4008228"/>
                <a:gd name="connsiteY222" fmla="*/ 128907 h 5548701"/>
                <a:gd name="connsiteX223" fmla="*/ 3124462 w 4008228"/>
                <a:gd name="connsiteY223" fmla="*/ 12400 h 5548701"/>
                <a:gd name="connsiteX224" fmla="*/ 3020642 w 4008228"/>
                <a:gd name="connsiteY224" fmla="*/ 1477 h 5548701"/>
                <a:gd name="connsiteX225" fmla="*/ 2958526 w 4008228"/>
                <a:gd name="connsiteY225" fmla="*/ 38129 h 5548701"/>
                <a:gd name="connsiteX226" fmla="*/ 2965150 w 4008228"/>
                <a:gd name="connsiteY226" fmla="*/ 223300 h 5548701"/>
                <a:gd name="connsiteX227" fmla="*/ 2780177 w 4008228"/>
                <a:gd name="connsiteY227" fmla="*/ 305894 h 5548701"/>
                <a:gd name="connsiteX228" fmla="*/ 2762617 w 4008228"/>
                <a:gd name="connsiteY228" fmla="*/ 448814 h 5548701"/>
                <a:gd name="connsiteX0" fmla="*/ 2762617 w 4008228"/>
                <a:gd name="connsiteY0" fmla="*/ 448814 h 5548701"/>
                <a:gd name="connsiteX1" fmla="*/ 2424105 w 4008228"/>
                <a:gd name="connsiteY1" fmla="*/ 558395 h 5548701"/>
                <a:gd name="connsiteX2" fmla="*/ 2293527 w 4008228"/>
                <a:gd name="connsiteY2" fmla="*/ 545493 h 5548701"/>
                <a:gd name="connsiteX3" fmla="*/ 2241444 w 4008228"/>
                <a:gd name="connsiteY3" fmla="*/ 716503 h 5548701"/>
                <a:gd name="connsiteX4" fmla="*/ 2040286 w 4008228"/>
                <a:gd name="connsiteY4" fmla="*/ 792017 h 5548701"/>
                <a:gd name="connsiteX5" fmla="*/ 1996355 w 4008228"/>
                <a:gd name="connsiteY5" fmla="*/ 709423 h 5548701"/>
                <a:gd name="connsiteX6" fmla="*/ 1883059 w 4008228"/>
                <a:gd name="connsiteY6" fmla="*/ 810896 h 5548701"/>
                <a:gd name="connsiteX7" fmla="*/ 1700399 w 4008228"/>
                <a:gd name="connsiteY7" fmla="*/ 820335 h 5548701"/>
                <a:gd name="connsiteX8" fmla="*/ 1591727 w 4008228"/>
                <a:gd name="connsiteY8" fmla="*/ 910008 h 5548701"/>
                <a:gd name="connsiteX9" fmla="*/ 1478186 w 4008228"/>
                <a:gd name="connsiteY9" fmla="*/ 938674 h 5548701"/>
                <a:gd name="connsiteX10" fmla="*/ 1392881 w 4008228"/>
                <a:gd name="connsiteY10" fmla="*/ 1179028 h 5548701"/>
                <a:gd name="connsiteX11" fmla="*/ 1249527 w 4008228"/>
                <a:gd name="connsiteY11" fmla="*/ 1112953 h 5548701"/>
                <a:gd name="connsiteX12" fmla="*/ 1184787 w 4008228"/>
                <a:gd name="connsiteY12" fmla="*/ 1226224 h 5548701"/>
                <a:gd name="connsiteX13" fmla="*/ 1214845 w 4008228"/>
                <a:gd name="connsiteY13" fmla="*/ 1445687 h 5548701"/>
                <a:gd name="connsiteX14" fmla="*/ 1062243 w 4008228"/>
                <a:gd name="connsiteY14" fmla="*/ 1497603 h 5548701"/>
                <a:gd name="connsiteX15" fmla="*/ 1018312 w 4008228"/>
                <a:gd name="connsiteY15" fmla="*/ 1415010 h 5548701"/>
                <a:gd name="connsiteX16" fmla="*/ 932762 w 4008228"/>
                <a:gd name="connsiteY16" fmla="*/ 1436248 h 5548701"/>
                <a:gd name="connsiteX17" fmla="*/ 902682 w 4008228"/>
                <a:gd name="connsiteY17" fmla="*/ 1355452 h 5548701"/>
                <a:gd name="connsiteX18" fmla="*/ 646054 w 4008228"/>
                <a:gd name="connsiteY18" fmla="*/ 1443327 h 5548701"/>
                <a:gd name="connsiteX19" fmla="*/ 553567 w 4008228"/>
                <a:gd name="connsiteY19" fmla="*/ 1318257 h 5548701"/>
                <a:gd name="connsiteX20" fmla="*/ 528134 w 4008228"/>
                <a:gd name="connsiteY20" fmla="*/ 1490524 h 5548701"/>
                <a:gd name="connsiteX21" fmla="*/ 384780 w 4008228"/>
                <a:gd name="connsiteY21" fmla="*/ 1490524 h 5548701"/>
                <a:gd name="connsiteX22" fmla="*/ 289981 w 4008228"/>
                <a:gd name="connsiteY22" fmla="*/ 1625034 h 5548701"/>
                <a:gd name="connsiteX23" fmla="*/ 132783 w 4008228"/>
                <a:gd name="connsiteY23" fmla="*/ 1704252 h 5548701"/>
                <a:gd name="connsiteX24" fmla="*/ 137379 w 4008228"/>
                <a:gd name="connsiteY24" fmla="*/ 1825618 h 5548701"/>
                <a:gd name="connsiteX25" fmla="*/ 33332 w 4008228"/>
                <a:gd name="connsiteY25" fmla="*/ 1927091 h 5548701"/>
                <a:gd name="connsiteX26" fmla="*/ 6257 w 4008228"/>
                <a:gd name="connsiteY26" fmla="*/ 2273583 h 5548701"/>
                <a:gd name="connsiteX27" fmla="*/ 63390 w 4008228"/>
                <a:gd name="connsiteY27" fmla="*/ 2443891 h 5548701"/>
                <a:gd name="connsiteX28" fmla="*/ 125819 w 4008228"/>
                <a:gd name="connsiteY28" fmla="*/ 2469849 h 5548701"/>
                <a:gd name="connsiteX29" fmla="*/ 169750 w 4008228"/>
                <a:gd name="connsiteY29" fmla="*/ 2613798 h 5548701"/>
                <a:gd name="connsiteX30" fmla="*/ 358836 w 4008228"/>
                <a:gd name="connsiteY30" fmla="*/ 2804548 h 5548701"/>
                <a:gd name="connsiteX31" fmla="*/ 521198 w 4008228"/>
                <a:gd name="connsiteY31" fmla="*/ 2892257 h 5548701"/>
                <a:gd name="connsiteX32" fmla="*/ 598137 w 4008228"/>
                <a:gd name="connsiteY32" fmla="*/ 3135838 h 5548701"/>
                <a:gd name="connsiteX33" fmla="*/ 424087 w 4008228"/>
                <a:gd name="connsiteY33" fmla="*/ 3331184 h 5548701"/>
                <a:gd name="connsiteX34" fmla="*/ 292409 w 4008228"/>
                <a:gd name="connsiteY34" fmla="*/ 3556346 h 5548701"/>
                <a:gd name="connsiteX35" fmla="*/ 293251 w 4008228"/>
                <a:gd name="connsiteY35" fmla="*/ 3670361 h 5548701"/>
                <a:gd name="connsiteX36" fmla="*/ 335069 w 4008228"/>
                <a:gd name="connsiteY36" fmla="*/ 3679847 h 5548701"/>
                <a:gd name="connsiteX37" fmla="*/ 355879 w 4008228"/>
                <a:gd name="connsiteY37" fmla="*/ 3689581 h 5548701"/>
                <a:gd name="connsiteX38" fmla="*/ 379289 w 4008228"/>
                <a:gd name="connsiteY38" fmla="*/ 3682502 h 5548701"/>
                <a:gd name="connsiteX39" fmla="*/ 414839 w 4008228"/>
                <a:gd name="connsiteY39" fmla="*/ 3702855 h 5548701"/>
                <a:gd name="connsiteX40" fmla="*/ 446920 w 4008228"/>
                <a:gd name="connsiteY40" fmla="*/ 3695776 h 5548701"/>
                <a:gd name="connsiteX41" fmla="*/ 493741 w 4008228"/>
                <a:gd name="connsiteY41" fmla="*/ 3732943 h 5548701"/>
                <a:gd name="connsiteX42" fmla="*/ 522354 w 4008228"/>
                <a:gd name="connsiteY42" fmla="*/ 3724094 h 5548701"/>
                <a:gd name="connsiteX43" fmla="*/ 532759 w 4008228"/>
                <a:gd name="connsiteY43" fmla="*/ 3741792 h 5548701"/>
                <a:gd name="connsiteX44" fmla="*/ 569175 w 4008228"/>
                <a:gd name="connsiteY44" fmla="*/ 3717014 h 5548701"/>
                <a:gd name="connsiteX45" fmla="*/ 592586 w 4008228"/>
                <a:gd name="connsiteY45" fmla="*/ 3720554 h 5548701"/>
                <a:gd name="connsiteX46" fmla="*/ 610247 w 4008228"/>
                <a:gd name="connsiteY46" fmla="*/ 3714362 h 5548701"/>
                <a:gd name="connsiteX47" fmla="*/ 638542 w 4008228"/>
                <a:gd name="connsiteY47" fmla="*/ 3764424 h 5548701"/>
                <a:gd name="connsiteX48" fmla="*/ 654147 w 4008228"/>
                <a:gd name="connsiteY48" fmla="*/ 3775420 h 5548701"/>
                <a:gd name="connsiteX49" fmla="*/ 687095 w 4008228"/>
                <a:gd name="connsiteY49" fmla="*/ 3777190 h 5548701"/>
                <a:gd name="connsiteX50" fmla="*/ 692298 w 4008228"/>
                <a:gd name="connsiteY50" fmla="*/ 3751527 h 5548701"/>
                <a:gd name="connsiteX51" fmla="*/ 707038 w 4008228"/>
                <a:gd name="connsiteY51" fmla="*/ 3744447 h 5548701"/>
                <a:gd name="connsiteX52" fmla="*/ 706171 w 4008228"/>
                <a:gd name="connsiteY52" fmla="*/ 3728519 h 5548701"/>
                <a:gd name="connsiteX53" fmla="*/ 734784 w 4008228"/>
                <a:gd name="connsiteY53" fmla="*/ 3712590 h 5548701"/>
                <a:gd name="connsiteX54" fmla="*/ 751258 w 4008228"/>
                <a:gd name="connsiteY54" fmla="*/ 3718784 h 5548701"/>
                <a:gd name="connsiteX55" fmla="*/ 767732 w 4008228"/>
                <a:gd name="connsiteY55" fmla="*/ 3688697 h 5548701"/>
                <a:gd name="connsiteX56" fmla="*/ 818889 w 4008228"/>
                <a:gd name="connsiteY56" fmla="*/ 3698431 h 5548701"/>
                <a:gd name="connsiteX57" fmla="*/ 834496 w 4008228"/>
                <a:gd name="connsiteY57" fmla="*/ 3730288 h 5548701"/>
                <a:gd name="connsiteX58" fmla="*/ 868311 w 4008228"/>
                <a:gd name="connsiteY58" fmla="*/ 3683387 h 5548701"/>
                <a:gd name="connsiteX59" fmla="*/ 908196 w 4008228"/>
                <a:gd name="connsiteY59" fmla="*/ 3669228 h 5548701"/>
                <a:gd name="connsiteX60" fmla="*/ 934208 w 4008228"/>
                <a:gd name="connsiteY60" fmla="*/ 3674538 h 5548701"/>
                <a:gd name="connsiteX61" fmla="*/ 968890 w 4008228"/>
                <a:gd name="connsiteY61" fmla="*/ 3647105 h 5548701"/>
                <a:gd name="connsiteX62" fmla="*/ 994035 w 4008228"/>
                <a:gd name="connsiteY62" fmla="*/ 3640910 h 5548701"/>
                <a:gd name="connsiteX63" fmla="*/ 1026983 w 4008228"/>
                <a:gd name="connsiteY63" fmla="*/ 3599318 h 5548701"/>
                <a:gd name="connsiteX64" fmla="*/ 1054920 w 4008228"/>
                <a:gd name="connsiteY64" fmla="*/ 3580857 h 5548701"/>
                <a:gd name="connsiteX65" fmla="*/ 1068602 w 4008228"/>
                <a:gd name="connsiteY65" fmla="*/ 3593124 h 5548701"/>
                <a:gd name="connsiteX66" fmla="*/ 1093747 w 4008228"/>
                <a:gd name="connsiteY66" fmla="*/ 3608168 h 5548701"/>
                <a:gd name="connsiteX67" fmla="*/ 1105885 w 4008228"/>
                <a:gd name="connsiteY67" fmla="*/ 3580735 h 5548701"/>
                <a:gd name="connsiteX68" fmla="*/ 1116290 w 4008228"/>
                <a:gd name="connsiteY68" fmla="*/ 3585159 h 5548701"/>
                <a:gd name="connsiteX69" fmla="*/ 1138834 w 4008228"/>
                <a:gd name="connsiteY69" fmla="*/ 3550647 h 5548701"/>
                <a:gd name="connsiteX70" fmla="*/ 1159643 w 4008228"/>
                <a:gd name="connsiteY70" fmla="*/ 3545337 h 5548701"/>
                <a:gd name="connsiteX71" fmla="*/ 1169181 w 4008228"/>
                <a:gd name="connsiteY71" fmla="*/ 3554187 h 5548701"/>
                <a:gd name="connsiteX72" fmla="*/ 1177851 w 4008228"/>
                <a:gd name="connsiteY72" fmla="*/ 3545337 h 5548701"/>
                <a:gd name="connsiteX73" fmla="*/ 1187389 w 4008228"/>
                <a:gd name="connsiteY73" fmla="*/ 3543568 h 5548701"/>
                <a:gd name="connsiteX74" fmla="*/ 1189990 w 4008228"/>
                <a:gd name="connsiteY74" fmla="*/ 3533833 h 5548701"/>
                <a:gd name="connsiteX75" fmla="*/ 1204730 w 4008228"/>
                <a:gd name="connsiteY75" fmla="*/ 3527639 h 5548701"/>
                <a:gd name="connsiteX76" fmla="*/ 1251551 w 4008228"/>
                <a:gd name="connsiteY76" fmla="*/ 3524099 h 5548701"/>
                <a:gd name="connsiteX77" fmla="*/ 1263690 w 4008228"/>
                <a:gd name="connsiteY77" fmla="*/ 3532948 h 5548701"/>
                <a:gd name="connsiteX78" fmla="*/ 1274095 w 4008228"/>
                <a:gd name="connsiteY78" fmla="*/ 3522329 h 5548701"/>
                <a:gd name="connsiteX79" fmla="*/ 1278430 w 4008228"/>
                <a:gd name="connsiteY79" fmla="*/ 3501976 h 5548701"/>
                <a:gd name="connsiteX80" fmla="*/ 1273228 w 4008228"/>
                <a:gd name="connsiteY80" fmla="*/ 3489587 h 5548701"/>
                <a:gd name="connsiteX81" fmla="*/ 1289702 w 4008228"/>
                <a:gd name="connsiteY81" fmla="*/ 3474543 h 5548701"/>
                <a:gd name="connsiteX82" fmla="*/ 1300974 w 4008228"/>
                <a:gd name="connsiteY82" fmla="*/ 3476313 h 5548701"/>
                <a:gd name="connsiteX83" fmla="*/ 1300974 w 4008228"/>
                <a:gd name="connsiteY83" fmla="*/ 3499321 h 5548701"/>
                <a:gd name="connsiteX84" fmla="*/ 1315714 w 4008228"/>
                <a:gd name="connsiteY84" fmla="*/ 3489587 h 5548701"/>
                <a:gd name="connsiteX85" fmla="*/ 1327853 w 4008228"/>
                <a:gd name="connsiteY85" fmla="*/ 3486932 h 5548701"/>
                <a:gd name="connsiteX86" fmla="*/ 1350396 w 4008228"/>
                <a:gd name="connsiteY86" fmla="*/ 3479852 h 5548701"/>
                <a:gd name="connsiteX87" fmla="*/ 1374674 w 4008228"/>
                <a:gd name="connsiteY87" fmla="*/ 3482507 h 5548701"/>
                <a:gd name="connsiteX88" fmla="*/ 1368604 w 4008228"/>
                <a:gd name="connsiteY88" fmla="*/ 3494011 h 5548701"/>
                <a:gd name="connsiteX89" fmla="*/ 1369472 w 4008228"/>
                <a:gd name="connsiteY89" fmla="*/ 3517020 h 5548701"/>
                <a:gd name="connsiteX90" fmla="*/ 1392882 w 4008228"/>
                <a:gd name="connsiteY90" fmla="*/ 3492241 h 5548701"/>
                <a:gd name="connsiteX91" fmla="*/ 1416293 w 4008228"/>
                <a:gd name="connsiteY91" fmla="*/ 3491357 h 5548701"/>
                <a:gd name="connsiteX92" fmla="*/ 1442779 w 4008228"/>
                <a:gd name="connsiteY92" fmla="*/ 3466701 h 5548701"/>
                <a:gd name="connsiteX93" fmla="*/ 1499530 w 4008228"/>
                <a:gd name="connsiteY93" fmla="*/ 3501976 h 5548701"/>
                <a:gd name="connsiteX94" fmla="*/ 1544618 w 4008228"/>
                <a:gd name="connsiteY94" fmla="*/ 3581620 h 5548701"/>
                <a:gd name="connsiteX95" fmla="*/ 1551554 w 4008228"/>
                <a:gd name="connsiteY95" fmla="*/ 3574540 h 5548701"/>
                <a:gd name="connsiteX96" fmla="*/ 1567161 w 4008228"/>
                <a:gd name="connsiteY96" fmla="*/ 3575426 h 5548701"/>
                <a:gd name="connsiteX97" fmla="*/ 1578433 w 4008228"/>
                <a:gd name="connsiteY97" fmla="*/ 3586929 h 5548701"/>
                <a:gd name="connsiteX98" fmla="*/ 1613115 w 4008228"/>
                <a:gd name="connsiteY98" fmla="*/ 3594009 h 5548701"/>
                <a:gd name="connsiteX99" fmla="*/ 1653867 w 4008228"/>
                <a:gd name="connsiteY99" fmla="*/ 3578080 h 5548701"/>
                <a:gd name="connsiteX100" fmla="*/ 1694619 w 4008228"/>
                <a:gd name="connsiteY100" fmla="*/ 3586929 h 5548701"/>
                <a:gd name="connsiteX101" fmla="*/ 1693752 w 4008228"/>
                <a:gd name="connsiteY101" fmla="*/ 3627636 h 5548701"/>
                <a:gd name="connsiteX102" fmla="*/ 1721498 w 4008228"/>
                <a:gd name="connsiteY102" fmla="*/ 3656839 h 5548701"/>
                <a:gd name="connsiteX103" fmla="*/ 1761383 w 4008228"/>
                <a:gd name="connsiteY103" fmla="*/ 3656839 h 5548701"/>
                <a:gd name="connsiteX104" fmla="*/ 1760429 w 4008228"/>
                <a:gd name="connsiteY104" fmla="*/ 3685379 h 5548701"/>
                <a:gd name="connsiteX105" fmla="*/ 1778441 w 4008228"/>
                <a:gd name="connsiteY105" fmla="*/ 3689061 h 5548701"/>
                <a:gd name="connsiteX106" fmla="*/ 1800298 w 4008228"/>
                <a:gd name="connsiteY106" fmla="*/ 3684413 h 5548701"/>
                <a:gd name="connsiteX107" fmla="*/ 1813047 w 4008228"/>
                <a:gd name="connsiteY107" fmla="*/ 3669542 h 5548701"/>
                <a:gd name="connsiteX108" fmla="*/ 1833083 w 4008228"/>
                <a:gd name="connsiteY108" fmla="*/ 3667683 h 5548701"/>
                <a:gd name="connsiteX109" fmla="*/ 1855684 w 4008228"/>
                <a:gd name="connsiteY109" fmla="*/ 3637806 h 5548701"/>
                <a:gd name="connsiteX110" fmla="*/ 1862226 w 4008228"/>
                <a:gd name="connsiteY110" fmla="*/ 3644447 h 5548701"/>
                <a:gd name="connsiteX111" fmla="*/ 1853117 w 4008228"/>
                <a:gd name="connsiteY111" fmla="*/ 3669542 h 5548701"/>
                <a:gd name="connsiteX112" fmla="*/ 1870421 w 4008228"/>
                <a:gd name="connsiteY112" fmla="*/ 3712298 h 5548701"/>
                <a:gd name="connsiteX113" fmla="*/ 1874064 w 4008228"/>
                <a:gd name="connsiteY113" fmla="*/ 3742970 h 5548701"/>
                <a:gd name="connsiteX114" fmla="*/ 1873154 w 4008228"/>
                <a:gd name="connsiteY114" fmla="*/ 3769925 h 5548701"/>
                <a:gd name="connsiteX115" fmla="*/ 1893189 w 4008228"/>
                <a:gd name="connsiteY115" fmla="*/ 3781078 h 5548701"/>
                <a:gd name="connsiteX116" fmla="*/ 1911403 w 4008228"/>
                <a:gd name="connsiteY116" fmla="*/ 3782937 h 5548701"/>
                <a:gd name="connsiteX117" fmla="*/ 1913224 w 4008228"/>
                <a:gd name="connsiteY117" fmla="*/ 3799668 h 5548701"/>
                <a:gd name="connsiteX118" fmla="*/ 1923242 w 4008228"/>
                <a:gd name="connsiteY118" fmla="*/ 3816398 h 5548701"/>
                <a:gd name="connsiteX119" fmla="*/ 1921420 w 4008228"/>
                <a:gd name="connsiteY119" fmla="*/ 3828481 h 5548701"/>
                <a:gd name="connsiteX120" fmla="*/ 1909581 w 4008228"/>
                <a:gd name="connsiteY120" fmla="*/ 3831270 h 5548701"/>
                <a:gd name="connsiteX121" fmla="*/ 1906849 w 4008228"/>
                <a:gd name="connsiteY121" fmla="*/ 3821975 h 5548701"/>
                <a:gd name="connsiteX122" fmla="*/ 1894100 w 4008228"/>
                <a:gd name="connsiteY122" fmla="*/ 3826622 h 5548701"/>
                <a:gd name="connsiteX123" fmla="*/ 1890457 w 4008228"/>
                <a:gd name="connsiteY123" fmla="*/ 3846141 h 5548701"/>
                <a:gd name="connsiteX124" fmla="*/ 1878618 w 4008228"/>
                <a:gd name="connsiteY124" fmla="*/ 3858224 h 5548701"/>
                <a:gd name="connsiteX125" fmla="*/ 1885903 w 4008228"/>
                <a:gd name="connsiteY125" fmla="*/ 3884249 h 5548701"/>
                <a:gd name="connsiteX126" fmla="*/ 1875886 w 4008228"/>
                <a:gd name="connsiteY126" fmla="*/ 3924216 h 5548701"/>
                <a:gd name="connsiteX127" fmla="*/ 1895010 w 4008228"/>
                <a:gd name="connsiteY127" fmla="*/ 3936299 h 5548701"/>
                <a:gd name="connsiteX128" fmla="*/ 1912314 w 4008228"/>
                <a:gd name="connsiteY128" fmla="*/ 3958606 h 5548701"/>
                <a:gd name="connsiteX129" fmla="*/ 1907760 w 4008228"/>
                <a:gd name="connsiteY129" fmla="*/ 3967901 h 5548701"/>
                <a:gd name="connsiteX130" fmla="*/ 1909581 w 4008228"/>
                <a:gd name="connsiteY130" fmla="*/ 3979055 h 5548701"/>
                <a:gd name="connsiteX131" fmla="*/ 1884992 w 4008228"/>
                <a:gd name="connsiteY131" fmla="*/ 3993927 h 5548701"/>
                <a:gd name="connsiteX132" fmla="*/ 1879528 w 4008228"/>
                <a:gd name="connsiteY132" fmla="*/ 4009728 h 5548701"/>
                <a:gd name="connsiteX133" fmla="*/ 1809404 w 4008228"/>
                <a:gd name="connsiteY133" fmla="*/ 4037612 h 5548701"/>
                <a:gd name="connsiteX134" fmla="*/ 1823065 w 4008228"/>
                <a:gd name="connsiteY134" fmla="*/ 4052483 h 5548701"/>
                <a:gd name="connsiteX135" fmla="*/ 1815780 w 4008228"/>
                <a:gd name="connsiteY135" fmla="*/ 4067355 h 5548701"/>
                <a:gd name="connsiteX136" fmla="*/ 1833083 w 4008228"/>
                <a:gd name="connsiteY136" fmla="*/ 4098957 h 5548701"/>
                <a:gd name="connsiteX137" fmla="*/ 1851297 w 4008228"/>
                <a:gd name="connsiteY137" fmla="*/ 4098957 h 5548701"/>
                <a:gd name="connsiteX138" fmla="*/ 1872243 w 4008228"/>
                <a:gd name="connsiteY138" fmla="*/ 4117546 h 5548701"/>
                <a:gd name="connsiteX139" fmla="*/ 1884082 w 4008228"/>
                <a:gd name="connsiteY139" fmla="*/ 4126841 h 5548701"/>
                <a:gd name="connsiteX140" fmla="*/ 1895921 w 4008228"/>
                <a:gd name="connsiteY140" fmla="*/ 4175173 h 5548701"/>
                <a:gd name="connsiteX141" fmla="*/ 1881349 w 4008228"/>
                <a:gd name="connsiteY141" fmla="*/ 4193762 h 5548701"/>
                <a:gd name="connsiteX142" fmla="*/ 1896832 w 4008228"/>
                <a:gd name="connsiteY142" fmla="*/ 4199339 h 5548701"/>
                <a:gd name="connsiteX143" fmla="*/ 1902296 w 4008228"/>
                <a:gd name="connsiteY143" fmla="*/ 4209564 h 5548701"/>
                <a:gd name="connsiteX144" fmla="*/ 1948742 w 4008228"/>
                <a:gd name="connsiteY144" fmla="*/ 4229082 h 5548701"/>
                <a:gd name="connsiteX145" fmla="*/ 1986991 w 4008228"/>
                <a:gd name="connsiteY145" fmla="*/ 4230941 h 5548701"/>
                <a:gd name="connsiteX146" fmla="*/ 1997008 w 4008228"/>
                <a:gd name="connsiteY146" fmla="*/ 4243954 h 5548701"/>
                <a:gd name="connsiteX147" fmla="*/ 2015222 w 4008228"/>
                <a:gd name="connsiteY147" fmla="*/ 4250460 h 5548701"/>
                <a:gd name="connsiteX148" fmla="*/ 2017044 w 4008228"/>
                <a:gd name="connsiteY148" fmla="*/ 4276485 h 5548701"/>
                <a:gd name="connsiteX149" fmla="*/ 2069313 w 4008228"/>
                <a:gd name="connsiteY149" fmla="*/ 4257313 h 5548701"/>
                <a:gd name="connsiteX150" fmla="*/ 2062579 w 4008228"/>
                <a:gd name="connsiteY150" fmla="*/ 4282062 h 5548701"/>
                <a:gd name="connsiteX151" fmla="*/ 2075328 w 4008228"/>
                <a:gd name="connsiteY151" fmla="*/ 4304369 h 5548701"/>
                <a:gd name="connsiteX152" fmla="*/ 2056204 w 4008228"/>
                <a:gd name="connsiteY152" fmla="*/ 4313664 h 5548701"/>
                <a:gd name="connsiteX153" fmla="*/ 2068043 w 4008228"/>
                <a:gd name="connsiteY153" fmla="*/ 4321100 h 5548701"/>
                <a:gd name="connsiteX154" fmla="*/ 2078061 w 4008228"/>
                <a:gd name="connsiteY154" fmla="*/ 4341548 h 5548701"/>
                <a:gd name="connsiteX155" fmla="*/ 2064400 w 4008228"/>
                <a:gd name="connsiteY155" fmla="*/ 4361067 h 5548701"/>
                <a:gd name="connsiteX156" fmla="*/ 2056204 w 4008228"/>
                <a:gd name="connsiteY156" fmla="*/ 4380586 h 5548701"/>
                <a:gd name="connsiteX157" fmla="*/ 2033436 w 4008228"/>
                <a:gd name="connsiteY157" fmla="*/ 4400105 h 5548701"/>
                <a:gd name="connsiteX158" fmla="*/ 2037990 w 4008228"/>
                <a:gd name="connsiteY158" fmla="*/ 4411258 h 5548701"/>
                <a:gd name="connsiteX159" fmla="*/ 2053472 w 4008228"/>
                <a:gd name="connsiteY159" fmla="*/ 4401034 h 5548701"/>
                <a:gd name="connsiteX160" fmla="*/ 2052561 w 4008228"/>
                <a:gd name="connsiteY160" fmla="*/ 4432636 h 5548701"/>
                <a:gd name="connsiteX161" fmla="*/ 2033436 w 4008228"/>
                <a:gd name="connsiteY161" fmla="*/ 4438213 h 5548701"/>
                <a:gd name="connsiteX162" fmla="*/ 2042543 w 4008228"/>
                <a:gd name="connsiteY162" fmla="*/ 4480040 h 5548701"/>
                <a:gd name="connsiteX163" fmla="*/ 2017044 w 4008228"/>
                <a:gd name="connsiteY163" fmla="*/ 4512571 h 5548701"/>
                <a:gd name="connsiteX164" fmla="*/ 2007937 w 4008228"/>
                <a:gd name="connsiteY164" fmla="*/ 4507923 h 5548701"/>
                <a:gd name="connsiteX165" fmla="*/ 2001562 w 4008228"/>
                <a:gd name="connsiteY165" fmla="*/ 4520936 h 5548701"/>
                <a:gd name="connsiteX166" fmla="*/ 1984259 w 4008228"/>
                <a:gd name="connsiteY166" fmla="*/ 4509783 h 5548701"/>
                <a:gd name="connsiteX167" fmla="*/ 1950563 w 4008228"/>
                <a:gd name="connsiteY167" fmla="*/ 4519077 h 5548701"/>
                <a:gd name="connsiteX168" fmla="*/ 1963313 w 4008228"/>
                <a:gd name="connsiteY168" fmla="*/ 4536737 h 5548701"/>
                <a:gd name="connsiteX169" fmla="*/ 1934170 w 4008228"/>
                <a:gd name="connsiteY169" fmla="*/ 4572057 h 5548701"/>
                <a:gd name="connsiteX170" fmla="*/ 1926885 w 4008228"/>
                <a:gd name="connsiteY170" fmla="*/ 4600870 h 5548701"/>
                <a:gd name="connsiteX171" fmla="*/ 1898653 w 4008228"/>
                <a:gd name="connsiteY171" fmla="*/ 4582281 h 5548701"/>
                <a:gd name="connsiteX172" fmla="*/ 1865868 w 4008228"/>
                <a:gd name="connsiteY172" fmla="*/ 4631543 h 5548701"/>
                <a:gd name="connsiteX173" fmla="*/ 1869511 w 4008228"/>
                <a:gd name="connsiteY173" fmla="*/ 4645485 h 5548701"/>
                <a:gd name="connsiteX174" fmla="*/ 1869511 w 4008228"/>
                <a:gd name="connsiteY174" fmla="*/ 4657568 h 5548701"/>
                <a:gd name="connsiteX175" fmla="*/ 1884992 w 4008228"/>
                <a:gd name="connsiteY175" fmla="*/ 4678016 h 5548701"/>
                <a:gd name="connsiteX176" fmla="*/ 1876796 w 4008228"/>
                <a:gd name="connsiteY176" fmla="*/ 4700324 h 5548701"/>
                <a:gd name="connsiteX177" fmla="*/ 1880439 w 4008228"/>
                <a:gd name="connsiteY177" fmla="*/ 4714266 h 5548701"/>
                <a:gd name="connsiteX178" fmla="*/ 1874976 w 4008228"/>
                <a:gd name="connsiteY178" fmla="*/ 4726348 h 5548701"/>
                <a:gd name="connsiteX179" fmla="*/ 1886814 w 4008228"/>
                <a:gd name="connsiteY179" fmla="*/ 4729137 h 5548701"/>
                <a:gd name="connsiteX180" fmla="*/ 1911403 w 4008228"/>
                <a:gd name="connsiteY180" fmla="*/ 4765386 h 5548701"/>
                <a:gd name="connsiteX181" fmla="*/ 1944188 w 4008228"/>
                <a:gd name="connsiteY181" fmla="*/ 4783976 h 5548701"/>
                <a:gd name="connsiteX182" fmla="*/ 1942366 w 4008228"/>
                <a:gd name="connsiteY182" fmla="*/ 4806283 h 5548701"/>
                <a:gd name="connsiteX183" fmla="*/ 1965369 w 4008228"/>
                <a:gd name="connsiteY183" fmla="*/ 4849738 h 5548701"/>
                <a:gd name="connsiteX184" fmla="*/ 1997919 w 4008228"/>
                <a:gd name="connsiteY184" fmla="*/ 4851827 h 5548701"/>
                <a:gd name="connsiteX185" fmla="*/ 2058025 w 4008228"/>
                <a:gd name="connsiteY185" fmla="*/ 4830450 h 5548701"/>
                <a:gd name="connsiteX186" fmla="*/ 2153649 w 4008228"/>
                <a:gd name="connsiteY186" fmla="*/ 4863910 h 5548701"/>
                <a:gd name="connsiteX187" fmla="*/ 2186433 w 4008228"/>
                <a:gd name="connsiteY187" fmla="*/ 4963364 h 5548701"/>
                <a:gd name="connsiteX188" fmla="*/ 2386787 w 4008228"/>
                <a:gd name="connsiteY188" fmla="*/ 5174353 h 5548701"/>
                <a:gd name="connsiteX189" fmla="*/ 2560730 w 4008228"/>
                <a:gd name="connsiteY189" fmla="*/ 5239416 h 5548701"/>
                <a:gd name="connsiteX190" fmla="*/ 2702849 w 4008228"/>
                <a:gd name="connsiteY190" fmla="*/ 5188594 h 5548701"/>
                <a:gd name="connsiteX191" fmla="*/ 2821189 w 4008228"/>
                <a:gd name="connsiteY191" fmla="*/ 5291466 h 5548701"/>
                <a:gd name="connsiteX192" fmla="*/ 2958705 w 4008228"/>
                <a:gd name="connsiteY192" fmla="*/ 5242204 h 5548701"/>
                <a:gd name="connsiteX193" fmla="*/ 3220075 w 4008228"/>
                <a:gd name="connsiteY193" fmla="*/ 5432745 h 5548701"/>
                <a:gd name="connsiteX194" fmla="*/ 3442059 w 4008228"/>
                <a:gd name="connsiteY194" fmla="*/ 5548701 h 5548701"/>
                <a:gd name="connsiteX195" fmla="*/ 3593461 w 4008228"/>
                <a:gd name="connsiteY195" fmla="*/ 5386271 h 5548701"/>
                <a:gd name="connsiteX196" fmla="*/ 3788350 w 4008228"/>
                <a:gd name="connsiteY196" fmla="*/ 4829519 h 5548701"/>
                <a:gd name="connsiteX197" fmla="*/ 3955918 w 4008228"/>
                <a:gd name="connsiteY197" fmla="*/ 4653849 h 5548701"/>
                <a:gd name="connsiteX198" fmla="*/ 3909952 w 4008228"/>
                <a:gd name="connsiteY198" fmla="*/ 4539470 h 5548701"/>
                <a:gd name="connsiteX199" fmla="*/ 3976115 w 4008228"/>
                <a:gd name="connsiteY199" fmla="*/ 4444080 h 5548701"/>
                <a:gd name="connsiteX200" fmla="*/ 4008228 w 4008228"/>
                <a:gd name="connsiteY200" fmla="*/ 4263863 h 5548701"/>
                <a:gd name="connsiteX201" fmla="*/ 3933342 w 4008228"/>
                <a:gd name="connsiteY201" fmla="*/ 4238265 h 5548701"/>
                <a:gd name="connsiteX202" fmla="*/ 3900365 w 4008228"/>
                <a:gd name="connsiteY202" fmla="*/ 3830764 h 5548701"/>
                <a:gd name="connsiteX203" fmla="*/ 3800772 w 4008228"/>
                <a:gd name="connsiteY203" fmla="*/ 3560835 h 5548701"/>
                <a:gd name="connsiteX204" fmla="*/ 4006136 w 4008228"/>
                <a:gd name="connsiteY204" fmla="*/ 3367104 h 5548701"/>
                <a:gd name="connsiteX205" fmla="*/ 3798042 w 4008228"/>
                <a:gd name="connsiteY205" fmla="*/ 2977734 h 5548701"/>
                <a:gd name="connsiteX206" fmla="*/ 3809602 w 4008228"/>
                <a:gd name="connsiteY206" fmla="*/ 2824346 h 5548701"/>
                <a:gd name="connsiteX207" fmla="*/ 3740238 w 4008228"/>
                <a:gd name="connsiteY207" fmla="*/ 2693245 h 5548701"/>
                <a:gd name="connsiteX208" fmla="*/ 3603140 w 4008228"/>
                <a:gd name="connsiteY208" fmla="*/ 2564198 h 5548701"/>
                <a:gd name="connsiteX209" fmla="*/ 3035979 w 4008228"/>
                <a:gd name="connsiteY209" fmla="*/ 2686994 h 5548701"/>
                <a:gd name="connsiteX210" fmla="*/ 2858672 w 4008228"/>
                <a:gd name="connsiteY210" fmla="*/ 2463740 h 5548701"/>
                <a:gd name="connsiteX211" fmla="*/ 2992388 w 4008228"/>
                <a:gd name="connsiteY211" fmla="*/ 2265395 h 5548701"/>
                <a:gd name="connsiteX212" fmla="*/ 3115164 w 4008228"/>
                <a:gd name="connsiteY212" fmla="*/ 2335823 h 5548701"/>
                <a:gd name="connsiteX213" fmla="*/ 3133939 w 4008228"/>
                <a:gd name="connsiteY213" fmla="*/ 2243569 h 5548701"/>
                <a:gd name="connsiteX214" fmla="*/ 3073565 w 4008228"/>
                <a:gd name="connsiteY214" fmla="*/ 2111156 h 5548701"/>
                <a:gd name="connsiteX215" fmla="*/ 3482809 w 4008228"/>
                <a:gd name="connsiteY215" fmla="*/ 1858241 h 5548701"/>
                <a:gd name="connsiteX216" fmla="*/ 2984203 w 4008228"/>
                <a:gd name="connsiteY216" fmla="*/ 1330027 h 5548701"/>
                <a:gd name="connsiteX217" fmla="*/ 3165074 w 4008228"/>
                <a:gd name="connsiteY217" fmla="*/ 1108963 h 5548701"/>
                <a:gd name="connsiteX218" fmla="*/ 3438708 w 4008228"/>
                <a:gd name="connsiteY218" fmla="*/ 708324 h 5548701"/>
                <a:gd name="connsiteX219" fmla="*/ 3377270 w 4008228"/>
                <a:gd name="connsiteY219" fmla="*/ 563993 h 5548701"/>
                <a:gd name="connsiteX220" fmla="*/ 3316598 w 4008228"/>
                <a:gd name="connsiteY220" fmla="*/ 440404 h 5548701"/>
                <a:gd name="connsiteX221" fmla="*/ 3332784 w 4008228"/>
                <a:gd name="connsiteY221" fmla="*/ 263417 h 5548701"/>
                <a:gd name="connsiteX222" fmla="*/ 3106192 w 4008228"/>
                <a:gd name="connsiteY222" fmla="*/ 128907 h 5548701"/>
                <a:gd name="connsiteX223" fmla="*/ 3124462 w 4008228"/>
                <a:gd name="connsiteY223" fmla="*/ 12400 h 5548701"/>
                <a:gd name="connsiteX224" fmla="*/ 3020642 w 4008228"/>
                <a:gd name="connsiteY224" fmla="*/ 1477 h 5548701"/>
                <a:gd name="connsiteX225" fmla="*/ 2958526 w 4008228"/>
                <a:gd name="connsiteY225" fmla="*/ 38129 h 5548701"/>
                <a:gd name="connsiteX226" fmla="*/ 2965150 w 4008228"/>
                <a:gd name="connsiteY226" fmla="*/ 223300 h 5548701"/>
                <a:gd name="connsiteX227" fmla="*/ 2780177 w 4008228"/>
                <a:gd name="connsiteY227" fmla="*/ 305894 h 5548701"/>
                <a:gd name="connsiteX228" fmla="*/ 2762617 w 4008228"/>
                <a:gd name="connsiteY228" fmla="*/ 448814 h 5548701"/>
                <a:gd name="connsiteX0" fmla="*/ 2762617 w 4008228"/>
                <a:gd name="connsiteY0" fmla="*/ 448814 h 5548701"/>
                <a:gd name="connsiteX1" fmla="*/ 2424105 w 4008228"/>
                <a:gd name="connsiteY1" fmla="*/ 558395 h 5548701"/>
                <a:gd name="connsiteX2" fmla="*/ 2293527 w 4008228"/>
                <a:gd name="connsiteY2" fmla="*/ 545493 h 5548701"/>
                <a:gd name="connsiteX3" fmla="*/ 2241444 w 4008228"/>
                <a:gd name="connsiteY3" fmla="*/ 716503 h 5548701"/>
                <a:gd name="connsiteX4" fmla="*/ 2040286 w 4008228"/>
                <a:gd name="connsiteY4" fmla="*/ 792017 h 5548701"/>
                <a:gd name="connsiteX5" fmla="*/ 1996355 w 4008228"/>
                <a:gd name="connsiteY5" fmla="*/ 709423 h 5548701"/>
                <a:gd name="connsiteX6" fmla="*/ 1883059 w 4008228"/>
                <a:gd name="connsiteY6" fmla="*/ 810896 h 5548701"/>
                <a:gd name="connsiteX7" fmla="*/ 1700399 w 4008228"/>
                <a:gd name="connsiteY7" fmla="*/ 820335 h 5548701"/>
                <a:gd name="connsiteX8" fmla="*/ 1591727 w 4008228"/>
                <a:gd name="connsiteY8" fmla="*/ 910008 h 5548701"/>
                <a:gd name="connsiteX9" fmla="*/ 1478186 w 4008228"/>
                <a:gd name="connsiteY9" fmla="*/ 938674 h 5548701"/>
                <a:gd name="connsiteX10" fmla="*/ 1392881 w 4008228"/>
                <a:gd name="connsiteY10" fmla="*/ 1179028 h 5548701"/>
                <a:gd name="connsiteX11" fmla="*/ 1249527 w 4008228"/>
                <a:gd name="connsiteY11" fmla="*/ 1112953 h 5548701"/>
                <a:gd name="connsiteX12" fmla="*/ 1184787 w 4008228"/>
                <a:gd name="connsiteY12" fmla="*/ 1226224 h 5548701"/>
                <a:gd name="connsiteX13" fmla="*/ 1214845 w 4008228"/>
                <a:gd name="connsiteY13" fmla="*/ 1445687 h 5548701"/>
                <a:gd name="connsiteX14" fmla="*/ 1062243 w 4008228"/>
                <a:gd name="connsiteY14" fmla="*/ 1497603 h 5548701"/>
                <a:gd name="connsiteX15" fmla="*/ 1018312 w 4008228"/>
                <a:gd name="connsiteY15" fmla="*/ 1415010 h 5548701"/>
                <a:gd name="connsiteX16" fmla="*/ 932762 w 4008228"/>
                <a:gd name="connsiteY16" fmla="*/ 1436248 h 5548701"/>
                <a:gd name="connsiteX17" fmla="*/ 902682 w 4008228"/>
                <a:gd name="connsiteY17" fmla="*/ 1355452 h 5548701"/>
                <a:gd name="connsiteX18" fmla="*/ 646054 w 4008228"/>
                <a:gd name="connsiteY18" fmla="*/ 1443327 h 5548701"/>
                <a:gd name="connsiteX19" fmla="*/ 553567 w 4008228"/>
                <a:gd name="connsiteY19" fmla="*/ 1318257 h 5548701"/>
                <a:gd name="connsiteX20" fmla="*/ 528134 w 4008228"/>
                <a:gd name="connsiteY20" fmla="*/ 1490524 h 5548701"/>
                <a:gd name="connsiteX21" fmla="*/ 384780 w 4008228"/>
                <a:gd name="connsiteY21" fmla="*/ 1490524 h 5548701"/>
                <a:gd name="connsiteX22" fmla="*/ 289981 w 4008228"/>
                <a:gd name="connsiteY22" fmla="*/ 1625034 h 5548701"/>
                <a:gd name="connsiteX23" fmla="*/ 132783 w 4008228"/>
                <a:gd name="connsiteY23" fmla="*/ 1704252 h 5548701"/>
                <a:gd name="connsiteX24" fmla="*/ 137379 w 4008228"/>
                <a:gd name="connsiteY24" fmla="*/ 1825618 h 5548701"/>
                <a:gd name="connsiteX25" fmla="*/ 33332 w 4008228"/>
                <a:gd name="connsiteY25" fmla="*/ 1927091 h 5548701"/>
                <a:gd name="connsiteX26" fmla="*/ 6257 w 4008228"/>
                <a:gd name="connsiteY26" fmla="*/ 2273583 h 5548701"/>
                <a:gd name="connsiteX27" fmla="*/ 63390 w 4008228"/>
                <a:gd name="connsiteY27" fmla="*/ 2443891 h 5548701"/>
                <a:gd name="connsiteX28" fmla="*/ 125819 w 4008228"/>
                <a:gd name="connsiteY28" fmla="*/ 2469849 h 5548701"/>
                <a:gd name="connsiteX29" fmla="*/ 169750 w 4008228"/>
                <a:gd name="connsiteY29" fmla="*/ 2613798 h 5548701"/>
                <a:gd name="connsiteX30" fmla="*/ 358836 w 4008228"/>
                <a:gd name="connsiteY30" fmla="*/ 2804548 h 5548701"/>
                <a:gd name="connsiteX31" fmla="*/ 521198 w 4008228"/>
                <a:gd name="connsiteY31" fmla="*/ 2892257 h 5548701"/>
                <a:gd name="connsiteX32" fmla="*/ 598137 w 4008228"/>
                <a:gd name="connsiteY32" fmla="*/ 3135838 h 5548701"/>
                <a:gd name="connsiteX33" fmla="*/ 424087 w 4008228"/>
                <a:gd name="connsiteY33" fmla="*/ 3331184 h 5548701"/>
                <a:gd name="connsiteX34" fmla="*/ 292409 w 4008228"/>
                <a:gd name="connsiteY34" fmla="*/ 3556346 h 5548701"/>
                <a:gd name="connsiteX35" fmla="*/ 293251 w 4008228"/>
                <a:gd name="connsiteY35" fmla="*/ 3670361 h 5548701"/>
                <a:gd name="connsiteX36" fmla="*/ 335069 w 4008228"/>
                <a:gd name="connsiteY36" fmla="*/ 3679847 h 5548701"/>
                <a:gd name="connsiteX37" fmla="*/ 355879 w 4008228"/>
                <a:gd name="connsiteY37" fmla="*/ 3689581 h 5548701"/>
                <a:gd name="connsiteX38" fmla="*/ 379289 w 4008228"/>
                <a:gd name="connsiteY38" fmla="*/ 3682502 h 5548701"/>
                <a:gd name="connsiteX39" fmla="*/ 414839 w 4008228"/>
                <a:gd name="connsiteY39" fmla="*/ 3702855 h 5548701"/>
                <a:gd name="connsiteX40" fmla="*/ 446920 w 4008228"/>
                <a:gd name="connsiteY40" fmla="*/ 3695776 h 5548701"/>
                <a:gd name="connsiteX41" fmla="*/ 493741 w 4008228"/>
                <a:gd name="connsiteY41" fmla="*/ 3732943 h 5548701"/>
                <a:gd name="connsiteX42" fmla="*/ 522354 w 4008228"/>
                <a:gd name="connsiteY42" fmla="*/ 3724094 h 5548701"/>
                <a:gd name="connsiteX43" fmla="*/ 532759 w 4008228"/>
                <a:gd name="connsiteY43" fmla="*/ 3741792 h 5548701"/>
                <a:gd name="connsiteX44" fmla="*/ 569175 w 4008228"/>
                <a:gd name="connsiteY44" fmla="*/ 3717014 h 5548701"/>
                <a:gd name="connsiteX45" fmla="*/ 592586 w 4008228"/>
                <a:gd name="connsiteY45" fmla="*/ 3720554 h 5548701"/>
                <a:gd name="connsiteX46" fmla="*/ 610247 w 4008228"/>
                <a:gd name="connsiteY46" fmla="*/ 3714362 h 5548701"/>
                <a:gd name="connsiteX47" fmla="*/ 638542 w 4008228"/>
                <a:gd name="connsiteY47" fmla="*/ 3764424 h 5548701"/>
                <a:gd name="connsiteX48" fmla="*/ 654147 w 4008228"/>
                <a:gd name="connsiteY48" fmla="*/ 3775420 h 5548701"/>
                <a:gd name="connsiteX49" fmla="*/ 687095 w 4008228"/>
                <a:gd name="connsiteY49" fmla="*/ 3777190 h 5548701"/>
                <a:gd name="connsiteX50" fmla="*/ 692298 w 4008228"/>
                <a:gd name="connsiteY50" fmla="*/ 3751527 h 5548701"/>
                <a:gd name="connsiteX51" fmla="*/ 707038 w 4008228"/>
                <a:gd name="connsiteY51" fmla="*/ 3744447 h 5548701"/>
                <a:gd name="connsiteX52" fmla="*/ 706171 w 4008228"/>
                <a:gd name="connsiteY52" fmla="*/ 3728519 h 5548701"/>
                <a:gd name="connsiteX53" fmla="*/ 734784 w 4008228"/>
                <a:gd name="connsiteY53" fmla="*/ 3712590 h 5548701"/>
                <a:gd name="connsiteX54" fmla="*/ 751258 w 4008228"/>
                <a:gd name="connsiteY54" fmla="*/ 3718784 h 5548701"/>
                <a:gd name="connsiteX55" fmla="*/ 767732 w 4008228"/>
                <a:gd name="connsiteY55" fmla="*/ 3688697 h 5548701"/>
                <a:gd name="connsiteX56" fmla="*/ 818889 w 4008228"/>
                <a:gd name="connsiteY56" fmla="*/ 3698431 h 5548701"/>
                <a:gd name="connsiteX57" fmla="*/ 834496 w 4008228"/>
                <a:gd name="connsiteY57" fmla="*/ 3730288 h 5548701"/>
                <a:gd name="connsiteX58" fmla="*/ 868311 w 4008228"/>
                <a:gd name="connsiteY58" fmla="*/ 3683387 h 5548701"/>
                <a:gd name="connsiteX59" fmla="*/ 908196 w 4008228"/>
                <a:gd name="connsiteY59" fmla="*/ 3669228 h 5548701"/>
                <a:gd name="connsiteX60" fmla="*/ 934208 w 4008228"/>
                <a:gd name="connsiteY60" fmla="*/ 3674538 h 5548701"/>
                <a:gd name="connsiteX61" fmla="*/ 968890 w 4008228"/>
                <a:gd name="connsiteY61" fmla="*/ 3647105 h 5548701"/>
                <a:gd name="connsiteX62" fmla="*/ 994035 w 4008228"/>
                <a:gd name="connsiteY62" fmla="*/ 3640910 h 5548701"/>
                <a:gd name="connsiteX63" fmla="*/ 1026983 w 4008228"/>
                <a:gd name="connsiteY63" fmla="*/ 3599318 h 5548701"/>
                <a:gd name="connsiteX64" fmla="*/ 1054920 w 4008228"/>
                <a:gd name="connsiteY64" fmla="*/ 3580857 h 5548701"/>
                <a:gd name="connsiteX65" fmla="*/ 1068602 w 4008228"/>
                <a:gd name="connsiteY65" fmla="*/ 3593124 h 5548701"/>
                <a:gd name="connsiteX66" fmla="*/ 1093747 w 4008228"/>
                <a:gd name="connsiteY66" fmla="*/ 3608168 h 5548701"/>
                <a:gd name="connsiteX67" fmla="*/ 1105885 w 4008228"/>
                <a:gd name="connsiteY67" fmla="*/ 3580735 h 5548701"/>
                <a:gd name="connsiteX68" fmla="*/ 1116290 w 4008228"/>
                <a:gd name="connsiteY68" fmla="*/ 3585159 h 5548701"/>
                <a:gd name="connsiteX69" fmla="*/ 1138834 w 4008228"/>
                <a:gd name="connsiteY69" fmla="*/ 3550647 h 5548701"/>
                <a:gd name="connsiteX70" fmla="*/ 1159643 w 4008228"/>
                <a:gd name="connsiteY70" fmla="*/ 3545337 h 5548701"/>
                <a:gd name="connsiteX71" fmla="*/ 1169181 w 4008228"/>
                <a:gd name="connsiteY71" fmla="*/ 3554187 h 5548701"/>
                <a:gd name="connsiteX72" fmla="*/ 1177851 w 4008228"/>
                <a:gd name="connsiteY72" fmla="*/ 3545337 h 5548701"/>
                <a:gd name="connsiteX73" fmla="*/ 1187389 w 4008228"/>
                <a:gd name="connsiteY73" fmla="*/ 3543568 h 5548701"/>
                <a:gd name="connsiteX74" fmla="*/ 1189990 w 4008228"/>
                <a:gd name="connsiteY74" fmla="*/ 3533833 h 5548701"/>
                <a:gd name="connsiteX75" fmla="*/ 1204730 w 4008228"/>
                <a:gd name="connsiteY75" fmla="*/ 3527639 h 5548701"/>
                <a:gd name="connsiteX76" fmla="*/ 1251551 w 4008228"/>
                <a:gd name="connsiteY76" fmla="*/ 3524099 h 5548701"/>
                <a:gd name="connsiteX77" fmla="*/ 1263690 w 4008228"/>
                <a:gd name="connsiteY77" fmla="*/ 3532948 h 5548701"/>
                <a:gd name="connsiteX78" fmla="*/ 1274095 w 4008228"/>
                <a:gd name="connsiteY78" fmla="*/ 3522329 h 5548701"/>
                <a:gd name="connsiteX79" fmla="*/ 1278430 w 4008228"/>
                <a:gd name="connsiteY79" fmla="*/ 3501976 h 5548701"/>
                <a:gd name="connsiteX80" fmla="*/ 1273228 w 4008228"/>
                <a:gd name="connsiteY80" fmla="*/ 3489587 h 5548701"/>
                <a:gd name="connsiteX81" fmla="*/ 1289702 w 4008228"/>
                <a:gd name="connsiteY81" fmla="*/ 3474543 h 5548701"/>
                <a:gd name="connsiteX82" fmla="*/ 1300974 w 4008228"/>
                <a:gd name="connsiteY82" fmla="*/ 3476313 h 5548701"/>
                <a:gd name="connsiteX83" fmla="*/ 1300974 w 4008228"/>
                <a:gd name="connsiteY83" fmla="*/ 3499321 h 5548701"/>
                <a:gd name="connsiteX84" fmla="*/ 1315714 w 4008228"/>
                <a:gd name="connsiteY84" fmla="*/ 3489587 h 5548701"/>
                <a:gd name="connsiteX85" fmla="*/ 1327853 w 4008228"/>
                <a:gd name="connsiteY85" fmla="*/ 3486932 h 5548701"/>
                <a:gd name="connsiteX86" fmla="*/ 1350396 w 4008228"/>
                <a:gd name="connsiteY86" fmla="*/ 3479852 h 5548701"/>
                <a:gd name="connsiteX87" fmla="*/ 1374674 w 4008228"/>
                <a:gd name="connsiteY87" fmla="*/ 3482507 h 5548701"/>
                <a:gd name="connsiteX88" fmla="*/ 1368604 w 4008228"/>
                <a:gd name="connsiteY88" fmla="*/ 3494011 h 5548701"/>
                <a:gd name="connsiteX89" fmla="*/ 1369472 w 4008228"/>
                <a:gd name="connsiteY89" fmla="*/ 3517020 h 5548701"/>
                <a:gd name="connsiteX90" fmla="*/ 1392882 w 4008228"/>
                <a:gd name="connsiteY90" fmla="*/ 3492241 h 5548701"/>
                <a:gd name="connsiteX91" fmla="*/ 1416293 w 4008228"/>
                <a:gd name="connsiteY91" fmla="*/ 3491357 h 5548701"/>
                <a:gd name="connsiteX92" fmla="*/ 1442779 w 4008228"/>
                <a:gd name="connsiteY92" fmla="*/ 3466701 h 5548701"/>
                <a:gd name="connsiteX93" fmla="*/ 1499530 w 4008228"/>
                <a:gd name="connsiteY93" fmla="*/ 3501976 h 5548701"/>
                <a:gd name="connsiteX94" fmla="*/ 1544618 w 4008228"/>
                <a:gd name="connsiteY94" fmla="*/ 3581620 h 5548701"/>
                <a:gd name="connsiteX95" fmla="*/ 1551554 w 4008228"/>
                <a:gd name="connsiteY95" fmla="*/ 3574540 h 5548701"/>
                <a:gd name="connsiteX96" fmla="*/ 1567161 w 4008228"/>
                <a:gd name="connsiteY96" fmla="*/ 3575426 h 5548701"/>
                <a:gd name="connsiteX97" fmla="*/ 1578433 w 4008228"/>
                <a:gd name="connsiteY97" fmla="*/ 3586929 h 5548701"/>
                <a:gd name="connsiteX98" fmla="*/ 1613115 w 4008228"/>
                <a:gd name="connsiteY98" fmla="*/ 3594009 h 5548701"/>
                <a:gd name="connsiteX99" fmla="*/ 1653867 w 4008228"/>
                <a:gd name="connsiteY99" fmla="*/ 3578080 h 5548701"/>
                <a:gd name="connsiteX100" fmla="*/ 1694619 w 4008228"/>
                <a:gd name="connsiteY100" fmla="*/ 3586929 h 5548701"/>
                <a:gd name="connsiteX101" fmla="*/ 1693752 w 4008228"/>
                <a:gd name="connsiteY101" fmla="*/ 3627636 h 5548701"/>
                <a:gd name="connsiteX102" fmla="*/ 1721498 w 4008228"/>
                <a:gd name="connsiteY102" fmla="*/ 3656839 h 5548701"/>
                <a:gd name="connsiteX103" fmla="*/ 1761383 w 4008228"/>
                <a:gd name="connsiteY103" fmla="*/ 3656839 h 5548701"/>
                <a:gd name="connsiteX104" fmla="*/ 1760429 w 4008228"/>
                <a:gd name="connsiteY104" fmla="*/ 3685379 h 5548701"/>
                <a:gd name="connsiteX105" fmla="*/ 1778441 w 4008228"/>
                <a:gd name="connsiteY105" fmla="*/ 3689061 h 5548701"/>
                <a:gd name="connsiteX106" fmla="*/ 1800298 w 4008228"/>
                <a:gd name="connsiteY106" fmla="*/ 3684413 h 5548701"/>
                <a:gd name="connsiteX107" fmla="*/ 1813047 w 4008228"/>
                <a:gd name="connsiteY107" fmla="*/ 3669542 h 5548701"/>
                <a:gd name="connsiteX108" fmla="*/ 1833083 w 4008228"/>
                <a:gd name="connsiteY108" fmla="*/ 3667683 h 5548701"/>
                <a:gd name="connsiteX109" fmla="*/ 1855684 w 4008228"/>
                <a:gd name="connsiteY109" fmla="*/ 3637806 h 5548701"/>
                <a:gd name="connsiteX110" fmla="*/ 1862226 w 4008228"/>
                <a:gd name="connsiteY110" fmla="*/ 3644447 h 5548701"/>
                <a:gd name="connsiteX111" fmla="*/ 1853117 w 4008228"/>
                <a:gd name="connsiteY111" fmla="*/ 3669542 h 5548701"/>
                <a:gd name="connsiteX112" fmla="*/ 1870421 w 4008228"/>
                <a:gd name="connsiteY112" fmla="*/ 3712298 h 5548701"/>
                <a:gd name="connsiteX113" fmla="*/ 1874064 w 4008228"/>
                <a:gd name="connsiteY113" fmla="*/ 3742970 h 5548701"/>
                <a:gd name="connsiteX114" fmla="*/ 1873154 w 4008228"/>
                <a:gd name="connsiteY114" fmla="*/ 3769925 h 5548701"/>
                <a:gd name="connsiteX115" fmla="*/ 1893189 w 4008228"/>
                <a:gd name="connsiteY115" fmla="*/ 3781078 h 5548701"/>
                <a:gd name="connsiteX116" fmla="*/ 1911403 w 4008228"/>
                <a:gd name="connsiteY116" fmla="*/ 3782937 h 5548701"/>
                <a:gd name="connsiteX117" fmla="*/ 1913224 w 4008228"/>
                <a:gd name="connsiteY117" fmla="*/ 3799668 h 5548701"/>
                <a:gd name="connsiteX118" fmla="*/ 1923242 w 4008228"/>
                <a:gd name="connsiteY118" fmla="*/ 3816398 h 5548701"/>
                <a:gd name="connsiteX119" fmla="*/ 1921420 w 4008228"/>
                <a:gd name="connsiteY119" fmla="*/ 3828481 h 5548701"/>
                <a:gd name="connsiteX120" fmla="*/ 1909581 w 4008228"/>
                <a:gd name="connsiteY120" fmla="*/ 3831270 h 5548701"/>
                <a:gd name="connsiteX121" fmla="*/ 1906849 w 4008228"/>
                <a:gd name="connsiteY121" fmla="*/ 3821975 h 5548701"/>
                <a:gd name="connsiteX122" fmla="*/ 1894100 w 4008228"/>
                <a:gd name="connsiteY122" fmla="*/ 3826622 h 5548701"/>
                <a:gd name="connsiteX123" fmla="*/ 1890457 w 4008228"/>
                <a:gd name="connsiteY123" fmla="*/ 3846141 h 5548701"/>
                <a:gd name="connsiteX124" fmla="*/ 1878618 w 4008228"/>
                <a:gd name="connsiteY124" fmla="*/ 3858224 h 5548701"/>
                <a:gd name="connsiteX125" fmla="*/ 1885903 w 4008228"/>
                <a:gd name="connsiteY125" fmla="*/ 3884249 h 5548701"/>
                <a:gd name="connsiteX126" fmla="*/ 1875886 w 4008228"/>
                <a:gd name="connsiteY126" fmla="*/ 3924216 h 5548701"/>
                <a:gd name="connsiteX127" fmla="*/ 1895010 w 4008228"/>
                <a:gd name="connsiteY127" fmla="*/ 3936299 h 5548701"/>
                <a:gd name="connsiteX128" fmla="*/ 1912314 w 4008228"/>
                <a:gd name="connsiteY128" fmla="*/ 3958606 h 5548701"/>
                <a:gd name="connsiteX129" fmla="*/ 1907760 w 4008228"/>
                <a:gd name="connsiteY129" fmla="*/ 3967901 h 5548701"/>
                <a:gd name="connsiteX130" fmla="*/ 1909581 w 4008228"/>
                <a:gd name="connsiteY130" fmla="*/ 3979055 h 5548701"/>
                <a:gd name="connsiteX131" fmla="*/ 1884992 w 4008228"/>
                <a:gd name="connsiteY131" fmla="*/ 3993927 h 5548701"/>
                <a:gd name="connsiteX132" fmla="*/ 1879528 w 4008228"/>
                <a:gd name="connsiteY132" fmla="*/ 4009728 h 5548701"/>
                <a:gd name="connsiteX133" fmla="*/ 1809404 w 4008228"/>
                <a:gd name="connsiteY133" fmla="*/ 4037612 h 5548701"/>
                <a:gd name="connsiteX134" fmla="*/ 1823065 w 4008228"/>
                <a:gd name="connsiteY134" fmla="*/ 4052483 h 5548701"/>
                <a:gd name="connsiteX135" fmla="*/ 1815780 w 4008228"/>
                <a:gd name="connsiteY135" fmla="*/ 4067355 h 5548701"/>
                <a:gd name="connsiteX136" fmla="*/ 1833083 w 4008228"/>
                <a:gd name="connsiteY136" fmla="*/ 4098957 h 5548701"/>
                <a:gd name="connsiteX137" fmla="*/ 1851297 w 4008228"/>
                <a:gd name="connsiteY137" fmla="*/ 4098957 h 5548701"/>
                <a:gd name="connsiteX138" fmla="*/ 1872243 w 4008228"/>
                <a:gd name="connsiteY138" fmla="*/ 4117546 h 5548701"/>
                <a:gd name="connsiteX139" fmla="*/ 1884082 w 4008228"/>
                <a:gd name="connsiteY139" fmla="*/ 4126841 h 5548701"/>
                <a:gd name="connsiteX140" fmla="*/ 1895921 w 4008228"/>
                <a:gd name="connsiteY140" fmla="*/ 4175173 h 5548701"/>
                <a:gd name="connsiteX141" fmla="*/ 1881349 w 4008228"/>
                <a:gd name="connsiteY141" fmla="*/ 4193762 h 5548701"/>
                <a:gd name="connsiteX142" fmla="*/ 1896832 w 4008228"/>
                <a:gd name="connsiteY142" fmla="*/ 4199339 h 5548701"/>
                <a:gd name="connsiteX143" fmla="*/ 1902296 w 4008228"/>
                <a:gd name="connsiteY143" fmla="*/ 4209564 h 5548701"/>
                <a:gd name="connsiteX144" fmla="*/ 1948742 w 4008228"/>
                <a:gd name="connsiteY144" fmla="*/ 4229082 h 5548701"/>
                <a:gd name="connsiteX145" fmla="*/ 1986991 w 4008228"/>
                <a:gd name="connsiteY145" fmla="*/ 4230941 h 5548701"/>
                <a:gd name="connsiteX146" fmla="*/ 1997008 w 4008228"/>
                <a:gd name="connsiteY146" fmla="*/ 4243954 h 5548701"/>
                <a:gd name="connsiteX147" fmla="*/ 2015222 w 4008228"/>
                <a:gd name="connsiteY147" fmla="*/ 4250460 h 5548701"/>
                <a:gd name="connsiteX148" fmla="*/ 2017044 w 4008228"/>
                <a:gd name="connsiteY148" fmla="*/ 4276485 h 5548701"/>
                <a:gd name="connsiteX149" fmla="*/ 2069313 w 4008228"/>
                <a:gd name="connsiteY149" fmla="*/ 4257313 h 5548701"/>
                <a:gd name="connsiteX150" fmla="*/ 2062579 w 4008228"/>
                <a:gd name="connsiteY150" fmla="*/ 4282062 h 5548701"/>
                <a:gd name="connsiteX151" fmla="*/ 2075328 w 4008228"/>
                <a:gd name="connsiteY151" fmla="*/ 4304369 h 5548701"/>
                <a:gd name="connsiteX152" fmla="*/ 2056204 w 4008228"/>
                <a:gd name="connsiteY152" fmla="*/ 4313664 h 5548701"/>
                <a:gd name="connsiteX153" fmla="*/ 2068043 w 4008228"/>
                <a:gd name="connsiteY153" fmla="*/ 4321100 h 5548701"/>
                <a:gd name="connsiteX154" fmla="*/ 2078061 w 4008228"/>
                <a:gd name="connsiteY154" fmla="*/ 4341548 h 5548701"/>
                <a:gd name="connsiteX155" fmla="*/ 2064400 w 4008228"/>
                <a:gd name="connsiteY155" fmla="*/ 4361067 h 5548701"/>
                <a:gd name="connsiteX156" fmla="*/ 2056204 w 4008228"/>
                <a:gd name="connsiteY156" fmla="*/ 4380586 h 5548701"/>
                <a:gd name="connsiteX157" fmla="*/ 2033436 w 4008228"/>
                <a:gd name="connsiteY157" fmla="*/ 4400105 h 5548701"/>
                <a:gd name="connsiteX158" fmla="*/ 2037990 w 4008228"/>
                <a:gd name="connsiteY158" fmla="*/ 4411258 h 5548701"/>
                <a:gd name="connsiteX159" fmla="*/ 2053472 w 4008228"/>
                <a:gd name="connsiteY159" fmla="*/ 4401034 h 5548701"/>
                <a:gd name="connsiteX160" fmla="*/ 2052561 w 4008228"/>
                <a:gd name="connsiteY160" fmla="*/ 4432636 h 5548701"/>
                <a:gd name="connsiteX161" fmla="*/ 2033436 w 4008228"/>
                <a:gd name="connsiteY161" fmla="*/ 4438213 h 5548701"/>
                <a:gd name="connsiteX162" fmla="*/ 2042543 w 4008228"/>
                <a:gd name="connsiteY162" fmla="*/ 4480040 h 5548701"/>
                <a:gd name="connsiteX163" fmla="*/ 2017044 w 4008228"/>
                <a:gd name="connsiteY163" fmla="*/ 4512571 h 5548701"/>
                <a:gd name="connsiteX164" fmla="*/ 2007937 w 4008228"/>
                <a:gd name="connsiteY164" fmla="*/ 4507923 h 5548701"/>
                <a:gd name="connsiteX165" fmla="*/ 2001562 w 4008228"/>
                <a:gd name="connsiteY165" fmla="*/ 4520936 h 5548701"/>
                <a:gd name="connsiteX166" fmla="*/ 1984259 w 4008228"/>
                <a:gd name="connsiteY166" fmla="*/ 4509783 h 5548701"/>
                <a:gd name="connsiteX167" fmla="*/ 1950563 w 4008228"/>
                <a:gd name="connsiteY167" fmla="*/ 4519077 h 5548701"/>
                <a:gd name="connsiteX168" fmla="*/ 1963313 w 4008228"/>
                <a:gd name="connsiteY168" fmla="*/ 4536737 h 5548701"/>
                <a:gd name="connsiteX169" fmla="*/ 1934170 w 4008228"/>
                <a:gd name="connsiteY169" fmla="*/ 4572057 h 5548701"/>
                <a:gd name="connsiteX170" fmla="*/ 1926885 w 4008228"/>
                <a:gd name="connsiteY170" fmla="*/ 4600870 h 5548701"/>
                <a:gd name="connsiteX171" fmla="*/ 1898653 w 4008228"/>
                <a:gd name="connsiteY171" fmla="*/ 4582281 h 5548701"/>
                <a:gd name="connsiteX172" fmla="*/ 1865868 w 4008228"/>
                <a:gd name="connsiteY172" fmla="*/ 4631543 h 5548701"/>
                <a:gd name="connsiteX173" fmla="*/ 1869511 w 4008228"/>
                <a:gd name="connsiteY173" fmla="*/ 4645485 h 5548701"/>
                <a:gd name="connsiteX174" fmla="*/ 1869511 w 4008228"/>
                <a:gd name="connsiteY174" fmla="*/ 4657568 h 5548701"/>
                <a:gd name="connsiteX175" fmla="*/ 1884992 w 4008228"/>
                <a:gd name="connsiteY175" fmla="*/ 4678016 h 5548701"/>
                <a:gd name="connsiteX176" fmla="*/ 1876796 w 4008228"/>
                <a:gd name="connsiteY176" fmla="*/ 4700324 h 5548701"/>
                <a:gd name="connsiteX177" fmla="*/ 1880439 w 4008228"/>
                <a:gd name="connsiteY177" fmla="*/ 4714266 h 5548701"/>
                <a:gd name="connsiteX178" fmla="*/ 1874976 w 4008228"/>
                <a:gd name="connsiteY178" fmla="*/ 4726348 h 5548701"/>
                <a:gd name="connsiteX179" fmla="*/ 1886814 w 4008228"/>
                <a:gd name="connsiteY179" fmla="*/ 4729137 h 5548701"/>
                <a:gd name="connsiteX180" fmla="*/ 1911403 w 4008228"/>
                <a:gd name="connsiteY180" fmla="*/ 4765386 h 5548701"/>
                <a:gd name="connsiteX181" fmla="*/ 1944188 w 4008228"/>
                <a:gd name="connsiteY181" fmla="*/ 4783976 h 5548701"/>
                <a:gd name="connsiteX182" fmla="*/ 1942366 w 4008228"/>
                <a:gd name="connsiteY182" fmla="*/ 4806283 h 5548701"/>
                <a:gd name="connsiteX183" fmla="*/ 1965369 w 4008228"/>
                <a:gd name="connsiteY183" fmla="*/ 4849738 h 5548701"/>
                <a:gd name="connsiteX184" fmla="*/ 1997919 w 4008228"/>
                <a:gd name="connsiteY184" fmla="*/ 4851827 h 5548701"/>
                <a:gd name="connsiteX185" fmla="*/ 2058025 w 4008228"/>
                <a:gd name="connsiteY185" fmla="*/ 4830450 h 5548701"/>
                <a:gd name="connsiteX186" fmla="*/ 2153649 w 4008228"/>
                <a:gd name="connsiteY186" fmla="*/ 4863910 h 5548701"/>
                <a:gd name="connsiteX187" fmla="*/ 2186433 w 4008228"/>
                <a:gd name="connsiteY187" fmla="*/ 4963364 h 5548701"/>
                <a:gd name="connsiteX188" fmla="*/ 2386787 w 4008228"/>
                <a:gd name="connsiteY188" fmla="*/ 5174353 h 5548701"/>
                <a:gd name="connsiteX189" fmla="*/ 2560730 w 4008228"/>
                <a:gd name="connsiteY189" fmla="*/ 5239416 h 5548701"/>
                <a:gd name="connsiteX190" fmla="*/ 2702849 w 4008228"/>
                <a:gd name="connsiteY190" fmla="*/ 5188594 h 5548701"/>
                <a:gd name="connsiteX191" fmla="*/ 2821189 w 4008228"/>
                <a:gd name="connsiteY191" fmla="*/ 5291466 h 5548701"/>
                <a:gd name="connsiteX192" fmla="*/ 2958705 w 4008228"/>
                <a:gd name="connsiteY192" fmla="*/ 5242204 h 5548701"/>
                <a:gd name="connsiteX193" fmla="*/ 3220075 w 4008228"/>
                <a:gd name="connsiteY193" fmla="*/ 5432745 h 5548701"/>
                <a:gd name="connsiteX194" fmla="*/ 3442059 w 4008228"/>
                <a:gd name="connsiteY194" fmla="*/ 5548701 h 5548701"/>
                <a:gd name="connsiteX195" fmla="*/ 3593461 w 4008228"/>
                <a:gd name="connsiteY195" fmla="*/ 5386271 h 5548701"/>
                <a:gd name="connsiteX196" fmla="*/ 3788350 w 4008228"/>
                <a:gd name="connsiteY196" fmla="*/ 4829519 h 5548701"/>
                <a:gd name="connsiteX197" fmla="*/ 3955918 w 4008228"/>
                <a:gd name="connsiteY197" fmla="*/ 4653849 h 5548701"/>
                <a:gd name="connsiteX198" fmla="*/ 3909952 w 4008228"/>
                <a:gd name="connsiteY198" fmla="*/ 4539470 h 5548701"/>
                <a:gd name="connsiteX199" fmla="*/ 3976115 w 4008228"/>
                <a:gd name="connsiteY199" fmla="*/ 4444080 h 5548701"/>
                <a:gd name="connsiteX200" fmla="*/ 4008228 w 4008228"/>
                <a:gd name="connsiteY200" fmla="*/ 4263863 h 5548701"/>
                <a:gd name="connsiteX201" fmla="*/ 3933342 w 4008228"/>
                <a:gd name="connsiteY201" fmla="*/ 4238265 h 5548701"/>
                <a:gd name="connsiteX202" fmla="*/ 3900365 w 4008228"/>
                <a:gd name="connsiteY202" fmla="*/ 3830764 h 5548701"/>
                <a:gd name="connsiteX203" fmla="*/ 3800772 w 4008228"/>
                <a:gd name="connsiteY203" fmla="*/ 3560835 h 5548701"/>
                <a:gd name="connsiteX204" fmla="*/ 4006136 w 4008228"/>
                <a:gd name="connsiteY204" fmla="*/ 3367104 h 5548701"/>
                <a:gd name="connsiteX205" fmla="*/ 3798042 w 4008228"/>
                <a:gd name="connsiteY205" fmla="*/ 2977734 h 5548701"/>
                <a:gd name="connsiteX206" fmla="*/ 3809602 w 4008228"/>
                <a:gd name="connsiteY206" fmla="*/ 2824346 h 5548701"/>
                <a:gd name="connsiteX207" fmla="*/ 3740238 w 4008228"/>
                <a:gd name="connsiteY207" fmla="*/ 2693245 h 5548701"/>
                <a:gd name="connsiteX208" fmla="*/ 3603140 w 4008228"/>
                <a:gd name="connsiteY208" fmla="*/ 2564198 h 5548701"/>
                <a:gd name="connsiteX209" fmla="*/ 3035979 w 4008228"/>
                <a:gd name="connsiteY209" fmla="*/ 2686994 h 5548701"/>
                <a:gd name="connsiteX210" fmla="*/ 2858672 w 4008228"/>
                <a:gd name="connsiteY210" fmla="*/ 2463740 h 5548701"/>
                <a:gd name="connsiteX211" fmla="*/ 2992388 w 4008228"/>
                <a:gd name="connsiteY211" fmla="*/ 2265395 h 5548701"/>
                <a:gd name="connsiteX212" fmla="*/ 3115164 w 4008228"/>
                <a:gd name="connsiteY212" fmla="*/ 2335823 h 5548701"/>
                <a:gd name="connsiteX213" fmla="*/ 3133939 w 4008228"/>
                <a:gd name="connsiteY213" fmla="*/ 2243569 h 5548701"/>
                <a:gd name="connsiteX214" fmla="*/ 3068427 w 4008228"/>
                <a:gd name="connsiteY214" fmla="*/ 2108534 h 5548701"/>
                <a:gd name="connsiteX215" fmla="*/ 3482809 w 4008228"/>
                <a:gd name="connsiteY215" fmla="*/ 1858241 h 5548701"/>
                <a:gd name="connsiteX216" fmla="*/ 2984203 w 4008228"/>
                <a:gd name="connsiteY216" fmla="*/ 1330027 h 5548701"/>
                <a:gd name="connsiteX217" fmla="*/ 3165074 w 4008228"/>
                <a:gd name="connsiteY217" fmla="*/ 1108963 h 5548701"/>
                <a:gd name="connsiteX218" fmla="*/ 3438708 w 4008228"/>
                <a:gd name="connsiteY218" fmla="*/ 708324 h 5548701"/>
                <a:gd name="connsiteX219" fmla="*/ 3377270 w 4008228"/>
                <a:gd name="connsiteY219" fmla="*/ 563993 h 5548701"/>
                <a:gd name="connsiteX220" fmla="*/ 3316598 w 4008228"/>
                <a:gd name="connsiteY220" fmla="*/ 440404 h 5548701"/>
                <a:gd name="connsiteX221" fmla="*/ 3332784 w 4008228"/>
                <a:gd name="connsiteY221" fmla="*/ 263417 h 5548701"/>
                <a:gd name="connsiteX222" fmla="*/ 3106192 w 4008228"/>
                <a:gd name="connsiteY222" fmla="*/ 128907 h 5548701"/>
                <a:gd name="connsiteX223" fmla="*/ 3124462 w 4008228"/>
                <a:gd name="connsiteY223" fmla="*/ 12400 h 5548701"/>
                <a:gd name="connsiteX224" fmla="*/ 3020642 w 4008228"/>
                <a:gd name="connsiteY224" fmla="*/ 1477 h 5548701"/>
                <a:gd name="connsiteX225" fmla="*/ 2958526 w 4008228"/>
                <a:gd name="connsiteY225" fmla="*/ 38129 h 5548701"/>
                <a:gd name="connsiteX226" fmla="*/ 2965150 w 4008228"/>
                <a:gd name="connsiteY226" fmla="*/ 223300 h 5548701"/>
                <a:gd name="connsiteX227" fmla="*/ 2780177 w 4008228"/>
                <a:gd name="connsiteY227" fmla="*/ 305894 h 5548701"/>
                <a:gd name="connsiteX228" fmla="*/ 2762617 w 4008228"/>
                <a:gd name="connsiteY228" fmla="*/ 448814 h 5548701"/>
                <a:gd name="connsiteX0" fmla="*/ 2762617 w 4008228"/>
                <a:gd name="connsiteY0" fmla="*/ 448814 h 5548701"/>
                <a:gd name="connsiteX1" fmla="*/ 2424105 w 4008228"/>
                <a:gd name="connsiteY1" fmla="*/ 558395 h 5548701"/>
                <a:gd name="connsiteX2" fmla="*/ 2293527 w 4008228"/>
                <a:gd name="connsiteY2" fmla="*/ 545493 h 5548701"/>
                <a:gd name="connsiteX3" fmla="*/ 2241444 w 4008228"/>
                <a:gd name="connsiteY3" fmla="*/ 716503 h 5548701"/>
                <a:gd name="connsiteX4" fmla="*/ 2040286 w 4008228"/>
                <a:gd name="connsiteY4" fmla="*/ 792017 h 5548701"/>
                <a:gd name="connsiteX5" fmla="*/ 1996355 w 4008228"/>
                <a:gd name="connsiteY5" fmla="*/ 709423 h 5548701"/>
                <a:gd name="connsiteX6" fmla="*/ 1883059 w 4008228"/>
                <a:gd name="connsiteY6" fmla="*/ 810896 h 5548701"/>
                <a:gd name="connsiteX7" fmla="*/ 1700399 w 4008228"/>
                <a:gd name="connsiteY7" fmla="*/ 820335 h 5548701"/>
                <a:gd name="connsiteX8" fmla="*/ 1591727 w 4008228"/>
                <a:gd name="connsiteY8" fmla="*/ 910008 h 5548701"/>
                <a:gd name="connsiteX9" fmla="*/ 1478186 w 4008228"/>
                <a:gd name="connsiteY9" fmla="*/ 938674 h 5548701"/>
                <a:gd name="connsiteX10" fmla="*/ 1392881 w 4008228"/>
                <a:gd name="connsiteY10" fmla="*/ 1179028 h 5548701"/>
                <a:gd name="connsiteX11" fmla="*/ 1249527 w 4008228"/>
                <a:gd name="connsiteY11" fmla="*/ 1112953 h 5548701"/>
                <a:gd name="connsiteX12" fmla="*/ 1184787 w 4008228"/>
                <a:gd name="connsiteY12" fmla="*/ 1226224 h 5548701"/>
                <a:gd name="connsiteX13" fmla="*/ 1214845 w 4008228"/>
                <a:gd name="connsiteY13" fmla="*/ 1445687 h 5548701"/>
                <a:gd name="connsiteX14" fmla="*/ 1062243 w 4008228"/>
                <a:gd name="connsiteY14" fmla="*/ 1497603 h 5548701"/>
                <a:gd name="connsiteX15" fmla="*/ 1018312 w 4008228"/>
                <a:gd name="connsiteY15" fmla="*/ 1415010 h 5548701"/>
                <a:gd name="connsiteX16" fmla="*/ 932762 w 4008228"/>
                <a:gd name="connsiteY16" fmla="*/ 1436248 h 5548701"/>
                <a:gd name="connsiteX17" fmla="*/ 902682 w 4008228"/>
                <a:gd name="connsiteY17" fmla="*/ 1355452 h 5548701"/>
                <a:gd name="connsiteX18" fmla="*/ 646054 w 4008228"/>
                <a:gd name="connsiteY18" fmla="*/ 1443327 h 5548701"/>
                <a:gd name="connsiteX19" fmla="*/ 553567 w 4008228"/>
                <a:gd name="connsiteY19" fmla="*/ 1318257 h 5548701"/>
                <a:gd name="connsiteX20" fmla="*/ 528134 w 4008228"/>
                <a:gd name="connsiteY20" fmla="*/ 1490524 h 5548701"/>
                <a:gd name="connsiteX21" fmla="*/ 384780 w 4008228"/>
                <a:gd name="connsiteY21" fmla="*/ 1490524 h 5548701"/>
                <a:gd name="connsiteX22" fmla="*/ 289981 w 4008228"/>
                <a:gd name="connsiteY22" fmla="*/ 1625034 h 5548701"/>
                <a:gd name="connsiteX23" fmla="*/ 132783 w 4008228"/>
                <a:gd name="connsiteY23" fmla="*/ 1704252 h 5548701"/>
                <a:gd name="connsiteX24" fmla="*/ 137379 w 4008228"/>
                <a:gd name="connsiteY24" fmla="*/ 1825618 h 5548701"/>
                <a:gd name="connsiteX25" fmla="*/ 33332 w 4008228"/>
                <a:gd name="connsiteY25" fmla="*/ 1927091 h 5548701"/>
                <a:gd name="connsiteX26" fmla="*/ 6257 w 4008228"/>
                <a:gd name="connsiteY26" fmla="*/ 2273583 h 5548701"/>
                <a:gd name="connsiteX27" fmla="*/ 63390 w 4008228"/>
                <a:gd name="connsiteY27" fmla="*/ 2443891 h 5548701"/>
                <a:gd name="connsiteX28" fmla="*/ 125819 w 4008228"/>
                <a:gd name="connsiteY28" fmla="*/ 2469849 h 5548701"/>
                <a:gd name="connsiteX29" fmla="*/ 169750 w 4008228"/>
                <a:gd name="connsiteY29" fmla="*/ 2613798 h 5548701"/>
                <a:gd name="connsiteX30" fmla="*/ 358836 w 4008228"/>
                <a:gd name="connsiteY30" fmla="*/ 2804548 h 5548701"/>
                <a:gd name="connsiteX31" fmla="*/ 521198 w 4008228"/>
                <a:gd name="connsiteY31" fmla="*/ 2892257 h 5548701"/>
                <a:gd name="connsiteX32" fmla="*/ 598137 w 4008228"/>
                <a:gd name="connsiteY32" fmla="*/ 3135838 h 5548701"/>
                <a:gd name="connsiteX33" fmla="*/ 424087 w 4008228"/>
                <a:gd name="connsiteY33" fmla="*/ 3331184 h 5548701"/>
                <a:gd name="connsiteX34" fmla="*/ 292409 w 4008228"/>
                <a:gd name="connsiteY34" fmla="*/ 3556346 h 5548701"/>
                <a:gd name="connsiteX35" fmla="*/ 293251 w 4008228"/>
                <a:gd name="connsiteY35" fmla="*/ 3670361 h 5548701"/>
                <a:gd name="connsiteX36" fmla="*/ 335069 w 4008228"/>
                <a:gd name="connsiteY36" fmla="*/ 3679847 h 5548701"/>
                <a:gd name="connsiteX37" fmla="*/ 355879 w 4008228"/>
                <a:gd name="connsiteY37" fmla="*/ 3689581 h 5548701"/>
                <a:gd name="connsiteX38" fmla="*/ 379289 w 4008228"/>
                <a:gd name="connsiteY38" fmla="*/ 3682502 h 5548701"/>
                <a:gd name="connsiteX39" fmla="*/ 414839 w 4008228"/>
                <a:gd name="connsiteY39" fmla="*/ 3702855 h 5548701"/>
                <a:gd name="connsiteX40" fmla="*/ 446920 w 4008228"/>
                <a:gd name="connsiteY40" fmla="*/ 3695776 h 5548701"/>
                <a:gd name="connsiteX41" fmla="*/ 493741 w 4008228"/>
                <a:gd name="connsiteY41" fmla="*/ 3732943 h 5548701"/>
                <a:gd name="connsiteX42" fmla="*/ 522354 w 4008228"/>
                <a:gd name="connsiteY42" fmla="*/ 3724094 h 5548701"/>
                <a:gd name="connsiteX43" fmla="*/ 532759 w 4008228"/>
                <a:gd name="connsiteY43" fmla="*/ 3741792 h 5548701"/>
                <a:gd name="connsiteX44" fmla="*/ 569175 w 4008228"/>
                <a:gd name="connsiteY44" fmla="*/ 3717014 h 5548701"/>
                <a:gd name="connsiteX45" fmla="*/ 592586 w 4008228"/>
                <a:gd name="connsiteY45" fmla="*/ 3720554 h 5548701"/>
                <a:gd name="connsiteX46" fmla="*/ 610247 w 4008228"/>
                <a:gd name="connsiteY46" fmla="*/ 3714362 h 5548701"/>
                <a:gd name="connsiteX47" fmla="*/ 638542 w 4008228"/>
                <a:gd name="connsiteY47" fmla="*/ 3764424 h 5548701"/>
                <a:gd name="connsiteX48" fmla="*/ 654147 w 4008228"/>
                <a:gd name="connsiteY48" fmla="*/ 3775420 h 5548701"/>
                <a:gd name="connsiteX49" fmla="*/ 687095 w 4008228"/>
                <a:gd name="connsiteY49" fmla="*/ 3777190 h 5548701"/>
                <a:gd name="connsiteX50" fmla="*/ 692298 w 4008228"/>
                <a:gd name="connsiteY50" fmla="*/ 3751527 h 5548701"/>
                <a:gd name="connsiteX51" fmla="*/ 707038 w 4008228"/>
                <a:gd name="connsiteY51" fmla="*/ 3744447 h 5548701"/>
                <a:gd name="connsiteX52" fmla="*/ 706171 w 4008228"/>
                <a:gd name="connsiteY52" fmla="*/ 3728519 h 5548701"/>
                <a:gd name="connsiteX53" fmla="*/ 734784 w 4008228"/>
                <a:gd name="connsiteY53" fmla="*/ 3712590 h 5548701"/>
                <a:gd name="connsiteX54" fmla="*/ 751258 w 4008228"/>
                <a:gd name="connsiteY54" fmla="*/ 3718784 h 5548701"/>
                <a:gd name="connsiteX55" fmla="*/ 767732 w 4008228"/>
                <a:gd name="connsiteY55" fmla="*/ 3688697 h 5548701"/>
                <a:gd name="connsiteX56" fmla="*/ 818889 w 4008228"/>
                <a:gd name="connsiteY56" fmla="*/ 3698431 h 5548701"/>
                <a:gd name="connsiteX57" fmla="*/ 834496 w 4008228"/>
                <a:gd name="connsiteY57" fmla="*/ 3730288 h 5548701"/>
                <a:gd name="connsiteX58" fmla="*/ 868311 w 4008228"/>
                <a:gd name="connsiteY58" fmla="*/ 3683387 h 5548701"/>
                <a:gd name="connsiteX59" fmla="*/ 908196 w 4008228"/>
                <a:gd name="connsiteY59" fmla="*/ 3669228 h 5548701"/>
                <a:gd name="connsiteX60" fmla="*/ 934208 w 4008228"/>
                <a:gd name="connsiteY60" fmla="*/ 3674538 h 5548701"/>
                <a:gd name="connsiteX61" fmla="*/ 968890 w 4008228"/>
                <a:gd name="connsiteY61" fmla="*/ 3647105 h 5548701"/>
                <a:gd name="connsiteX62" fmla="*/ 994035 w 4008228"/>
                <a:gd name="connsiteY62" fmla="*/ 3640910 h 5548701"/>
                <a:gd name="connsiteX63" fmla="*/ 1026983 w 4008228"/>
                <a:gd name="connsiteY63" fmla="*/ 3599318 h 5548701"/>
                <a:gd name="connsiteX64" fmla="*/ 1054920 w 4008228"/>
                <a:gd name="connsiteY64" fmla="*/ 3580857 h 5548701"/>
                <a:gd name="connsiteX65" fmla="*/ 1068602 w 4008228"/>
                <a:gd name="connsiteY65" fmla="*/ 3593124 h 5548701"/>
                <a:gd name="connsiteX66" fmla="*/ 1093747 w 4008228"/>
                <a:gd name="connsiteY66" fmla="*/ 3608168 h 5548701"/>
                <a:gd name="connsiteX67" fmla="*/ 1105885 w 4008228"/>
                <a:gd name="connsiteY67" fmla="*/ 3580735 h 5548701"/>
                <a:gd name="connsiteX68" fmla="*/ 1116290 w 4008228"/>
                <a:gd name="connsiteY68" fmla="*/ 3585159 h 5548701"/>
                <a:gd name="connsiteX69" fmla="*/ 1138834 w 4008228"/>
                <a:gd name="connsiteY69" fmla="*/ 3550647 h 5548701"/>
                <a:gd name="connsiteX70" fmla="*/ 1159643 w 4008228"/>
                <a:gd name="connsiteY70" fmla="*/ 3545337 h 5548701"/>
                <a:gd name="connsiteX71" fmla="*/ 1169181 w 4008228"/>
                <a:gd name="connsiteY71" fmla="*/ 3554187 h 5548701"/>
                <a:gd name="connsiteX72" fmla="*/ 1177851 w 4008228"/>
                <a:gd name="connsiteY72" fmla="*/ 3545337 h 5548701"/>
                <a:gd name="connsiteX73" fmla="*/ 1187389 w 4008228"/>
                <a:gd name="connsiteY73" fmla="*/ 3543568 h 5548701"/>
                <a:gd name="connsiteX74" fmla="*/ 1189990 w 4008228"/>
                <a:gd name="connsiteY74" fmla="*/ 3533833 h 5548701"/>
                <a:gd name="connsiteX75" fmla="*/ 1204730 w 4008228"/>
                <a:gd name="connsiteY75" fmla="*/ 3527639 h 5548701"/>
                <a:gd name="connsiteX76" fmla="*/ 1251551 w 4008228"/>
                <a:gd name="connsiteY76" fmla="*/ 3524099 h 5548701"/>
                <a:gd name="connsiteX77" fmla="*/ 1263690 w 4008228"/>
                <a:gd name="connsiteY77" fmla="*/ 3532948 h 5548701"/>
                <a:gd name="connsiteX78" fmla="*/ 1274095 w 4008228"/>
                <a:gd name="connsiteY78" fmla="*/ 3522329 h 5548701"/>
                <a:gd name="connsiteX79" fmla="*/ 1278430 w 4008228"/>
                <a:gd name="connsiteY79" fmla="*/ 3501976 h 5548701"/>
                <a:gd name="connsiteX80" fmla="*/ 1273228 w 4008228"/>
                <a:gd name="connsiteY80" fmla="*/ 3489587 h 5548701"/>
                <a:gd name="connsiteX81" fmla="*/ 1289702 w 4008228"/>
                <a:gd name="connsiteY81" fmla="*/ 3474543 h 5548701"/>
                <a:gd name="connsiteX82" fmla="*/ 1300974 w 4008228"/>
                <a:gd name="connsiteY82" fmla="*/ 3476313 h 5548701"/>
                <a:gd name="connsiteX83" fmla="*/ 1300974 w 4008228"/>
                <a:gd name="connsiteY83" fmla="*/ 3499321 h 5548701"/>
                <a:gd name="connsiteX84" fmla="*/ 1315714 w 4008228"/>
                <a:gd name="connsiteY84" fmla="*/ 3489587 h 5548701"/>
                <a:gd name="connsiteX85" fmla="*/ 1327853 w 4008228"/>
                <a:gd name="connsiteY85" fmla="*/ 3486932 h 5548701"/>
                <a:gd name="connsiteX86" fmla="*/ 1350396 w 4008228"/>
                <a:gd name="connsiteY86" fmla="*/ 3479852 h 5548701"/>
                <a:gd name="connsiteX87" fmla="*/ 1374674 w 4008228"/>
                <a:gd name="connsiteY87" fmla="*/ 3482507 h 5548701"/>
                <a:gd name="connsiteX88" fmla="*/ 1368604 w 4008228"/>
                <a:gd name="connsiteY88" fmla="*/ 3494011 h 5548701"/>
                <a:gd name="connsiteX89" fmla="*/ 1369472 w 4008228"/>
                <a:gd name="connsiteY89" fmla="*/ 3517020 h 5548701"/>
                <a:gd name="connsiteX90" fmla="*/ 1392882 w 4008228"/>
                <a:gd name="connsiteY90" fmla="*/ 3492241 h 5548701"/>
                <a:gd name="connsiteX91" fmla="*/ 1416293 w 4008228"/>
                <a:gd name="connsiteY91" fmla="*/ 3491357 h 5548701"/>
                <a:gd name="connsiteX92" fmla="*/ 1442779 w 4008228"/>
                <a:gd name="connsiteY92" fmla="*/ 3466701 h 5548701"/>
                <a:gd name="connsiteX93" fmla="*/ 1499530 w 4008228"/>
                <a:gd name="connsiteY93" fmla="*/ 3501976 h 5548701"/>
                <a:gd name="connsiteX94" fmla="*/ 1544618 w 4008228"/>
                <a:gd name="connsiteY94" fmla="*/ 3581620 h 5548701"/>
                <a:gd name="connsiteX95" fmla="*/ 1551554 w 4008228"/>
                <a:gd name="connsiteY95" fmla="*/ 3574540 h 5548701"/>
                <a:gd name="connsiteX96" fmla="*/ 1567161 w 4008228"/>
                <a:gd name="connsiteY96" fmla="*/ 3575426 h 5548701"/>
                <a:gd name="connsiteX97" fmla="*/ 1578433 w 4008228"/>
                <a:gd name="connsiteY97" fmla="*/ 3586929 h 5548701"/>
                <a:gd name="connsiteX98" fmla="*/ 1613115 w 4008228"/>
                <a:gd name="connsiteY98" fmla="*/ 3594009 h 5548701"/>
                <a:gd name="connsiteX99" fmla="*/ 1653867 w 4008228"/>
                <a:gd name="connsiteY99" fmla="*/ 3578080 h 5548701"/>
                <a:gd name="connsiteX100" fmla="*/ 1694619 w 4008228"/>
                <a:gd name="connsiteY100" fmla="*/ 3586929 h 5548701"/>
                <a:gd name="connsiteX101" fmla="*/ 1693752 w 4008228"/>
                <a:gd name="connsiteY101" fmla="*/ 3627636 h 5548701"/>
                <a:gd name="connsiteX102" fmla="*/ 1721498 w 4008228"/>
                <a:gd name="connsiteY102" fmla="*/ 3656839 h 5548701"/>
                <a:gd name="connsiteX103" fmla="*/ 1761383 w 4008228"/>
                <a:gd name="connsiteY103" fmla="*/ 3656839 h 5548701"/>
                <a:gd name="connsiteX104" fmla="*/ 1760429 w 4008228"/>
                <a:gd name="connsiteY104" fmla="*/ 3685379 h 5548701"/>
                <a:gd name="connsiteX105" fmla="*/ 1778441 w 4008228"/>
                <a:gd name="connsiteY105" fmla="*/ 3689061 h 5548701"/>
                <a:gd name="connsiteX106" fmla="*/ 1800298 w 4008228"/>
                <a:gd name="connsiteY106" fmla="*/ 3684413 h 5548701"/>
                <a:gd name="connsiteX107" fmla="*/ 1813047 w 4008228"/>
                <a:gd name="connsiteY107" fmla="*/ 3669542 h 5548701"/>
                <a:gd name="connsiteX108" fmla="*/ 1833083 w 4008228"/>
                <a:gd name="connsiteY108" fmla="*/ 3667683 h 5548701"/>
                <a:gd name="connsiteX109" fmla="*/ 1855684 w 4008228"/>
                <a:gd name="connsiteY109" fmla="*/ 3637806 h 5548701"/>
                <a:gd name="connsiteX110" fmla="*/ 1862226 w 4008228"/>
                <a:gd name="connsiteY110" fmla="*/ 3644447 h 5548701"/>
                <a:gd name="connsiteX111" fmla="*/ 1853117 w 4008228"/>
                <a:gd name="connsiteY111" fmla="*/ 3669542 h 5548701"/>
                <a:gd name="connsiteX112" fmla="*/ 1870421 w 4008228"/>
                <a:gd name="connsiteY112" fmla="*/ 3712298 h 5548701"/>
                <a:gd name="connsiteX113" fmla="*/ 1874064 w 4008228"/>
                <a:gd name="connsiteY113" fmla="*/ 3742970 h 5548701"/>
                <a:gd name="connsiteX114" fmla="*/ 1873154 w 4008228"/>
                <a:gd name="connsiteY114" fmla="*/ 3769925 h 5548701"/>
                <a:gd name="connsiteX115" fmla="*/ 1893189 w 4008228"/>
                <a:gd name="connsiteY115" fmla="*/ 3781078 h 5548701"/>
                <a:gd name="connsiteX116" fmla="*/ 1911403 w 4008228"/>
                <a:gd name="connsiteY116" fmla="*/ 3782937 h 5548701"/>
                <a:gd name="connsiteX117" fmla="*/ 1913224 w 4008228"/>
                <a:gd name="connsiteY117" fmla="*/ 3799668 h 5548701"/>
                <a:gd name="connsiteX118" fmla="*/ 1923242 w 4008228"/>
                <a:gd name="connsiteY118" fmla="*/ 3816398 h 5548701"/>
                <a:gd name="connsiteX119" fmla="*/ 1921420 w 4008228"/>
                <a:gd name="connsiteY119" fmla="*/ 3828481 h 5548701"/>
                <a:gd name="connsiteX120" fmla="*/ 1909581 w 4008228"/>
                <a:gd name="connsiteY120" fmla="*/ 3831270 h 5548701"/>
                <a:gd name="connsiteX121" fmla="*/ 1906849 w 4008228"/>
                <a:gd name="connsiteY121" fmla="*/ 3821975 h 5548701"/>
                <a:gd name="connsiteX122" fmla="*/ 1894100 w 4008228"/>
                <a:gd name="connsiteY122" fmla="*/ 3826622 h 5548701"/>
                <a:gd name="connsiteX123" fmla="*/ 1890457 w 4008228"/>
                <a:gd name="connsiteY123" fmla="*/ 3846141 h 5548701"/>
                <a:gd name="connsiteX124" fmla="*/ 1878618 w 4008228"/>
                <a:gd name="connsiteY124" fmla="*/ 3858224 h 5548701"/>
                <a:gd name="connsiteX125" fmla="*/ 1885903 w 4008228"/>
                <a:gd name="connsiteY125" fmla="*/ 3884249 h 5548701"/>
                <a:gd name="connsiteX126" fmla="*/ 1875886 w 4008228"/>
                <a:gd name="connsiteY126" fmla="*/ 3924216 h 5548701"/>
                <a:gd name="connsiteX127" fmla="*/ 1895010 w 4008228"/>
                <a:gd name="connsiteY127" fmla="*/ 3936299 h 5548701"/>
                <a:gd name="connsiteX128" fmla="*/ 1912314 w 4008228"/>
                <a:gd name="connsiteY128" fmla="*/ 3958606 h 5548701"/>
                <a:gd name="connsiteX129" fmla="*/ 1907760 w 4008228"/>
                <a:gd name="connsiteY129" fmla="*/ 3967901 h 5548701"/>
                <a:gd name="connsiteX130" fmla="*/ 1909581 w 4008228"/>
                <a:gd name="connsiteY130" fmla="*/ 3979055 h 5548701"/>
                <a:gd name="connsiteX131" fmla="*/ 1884992 w 4008228"/>
                <a:gd name="connsiteY131" fmla="*/ 3993927 h 5548701"/>
                <a:gd name="connsiteX132" fmla="*/ 1879528 w 4008228"/>
                <a:gd name="connsiteY132" fmla="*/ 4009728 h 5548701"/>
                <a:gd name="connsiteX133" fmla="*/ 1809404 w 4008228"/>
                <a:gd name="connsiteY133" fmla="*/ 4037612 h 5548701"/>
                <a:gd name="connsiteX134" fmla="*/ 1823065 w 4008228"/>
                <a:gd name="connsiteY134" fmla="*/ 4052483 h 5548701"/>
                <a:gd name="connsiteX135" fmla="*/ 1815780 w 4008228"/>
                <a:gd name="connsiteY135" fmla="*/ 4067355 h 5548701"/>
                <a:gd name="connsiteX136" fmla="*/ 1833083 w 4008228"/>
                <a:gd name="connsiteY136" fmla="*/ 4098957 h 5548701"/>
                <a:gd name="connsiteX137" fmla="*/ 1851297 w 4008228"/>
                <a:gd name="connsiteY137" fmla="*/ 4098957 h 5548701"/>
                <a:gd name="connsiteX138" fmla="*/ 1872243 w 4008228"/>
                <a:gd name="connsiteY138" fmla="*/ 4117546 h 5548701"/>
                <a:gd name="connsiteX139" fmla="*/ 1884082 w 4008228"/>
                <a:gd name="connsiteY139" fmla="*/ 4126841 h 5548701"/>
                <a:gd name="connsiteX140" fmla="*/ 1895921 w 4008228"/>
                <a:gd name="connsiteY140" fmla="*/ 4175173 h 5548701"/>
                <a:gd name="connsiteX141" fmla="*/ 1881349 w 4008228"/>
                <a:gd name="connsiteY141" fmla="*/ 4193762 h 5548701"/>
                <a:gd name="connsiteX142" fmla="*/ 1896832 w 4008228"/>
                <a:gd name="connsiteY142" fmla="*/ 4199339 h 5548701"/>
                <a:gd name="connsiteX143" fmla="*/ 1902296 w 4008228"/>
                <a:gd name="connsiteY143" fmla="*/ 4209564 h 5548701"/>
                <a:gd name="connsiteX144" fmla="*/ 1948742 w 4008228"/>
                <a:gd name="connsiteY144" fmla="*/ 4229082 h 5548701"/>
                <a:gd name="connsiteX145" fmla="*/ 1986991 w 4008228"/>
                <a:gd name="connsiteY145" fmla="*/ 4230941 h 5548701"/>
                <a:gd name="connsiteX146" fmla="*/ 1997008 w 4008228"/>
                <a:gd name="connsiteY146" fmla="*/ 4243954 h 5548701"/>
                <a:gd name="connsiteX147" fmla="*/ 2015222 w 4008228"/>
                <a:gd name="connsiteY147" fmla="*/ 4250460 h 5548701"/>
                <a:gd name="connsiteX148" fmla="*/ 2017044 w 4008228"/>
                <a:gd name="connsiteY148" fmla="*/ 4276485 h 5548701"/>
                <a:gd name="connsiteX149" fmla="*/ 2069313 w 4008228"/>
                <a:gd name="connsiteY149" fmla="*/ 4257313 h 5548701"/>
                <a:gd name="connsiteX150" fmla="*/ 2062579 w 4008228"/>
                <a:gd name="connsiteY150" fmla="*/ 4282062 h 5548701"/>
                <a:gd name="connsiteX151" fmla="*/ 2075328 w 4008228"/>
                <a:gd name="connsiteY151" fmla="*/ 4304369 h 5548701"/>
                <a:gd name="connsiteX152" fmla="*/ 2056204 w 4008228"/>
                <a:gd name="connsiteY152" fmla="*/ 4313664 h 5548701"/>
                <a:gd name="connsiteX153" fmla="*/ 2068043 w 4008228"/>
                <a:gd name="connsiteY153" fmla="*/ 4321100 h 5548701"/>
                <a:gd name="connsiteX154" fmla="*/ 2078061 w 4008228"/>
                <a:gd name="connsiteY154" fmla="*/ 4341548 h 5548701"/>
                <a:gd name="connsiteX155" fmla="*/ 2064400 w 4008228"/>
                <a:gd name="connsiteY155" fmla="*/ 4361067 h 5548701"/>
                <a:gd name="connsiteX156" fmla="*/ 2056204 w 4008228"/>
                <a:gd name="connsiteY156" fmla="*/ 4380586 h 5548701"/>
                <a:gd name="connsiteX157" fmla="*/ 2033436 w 4008228"/>
                <a:gd name="connsiteY157" fmla="*/ 4400105 h 5548701"/>
                <a:gd name="connsiteX158" fmla="*/ 2037990 w 4008228"/>
                <a:gd name="connsiteY158" fmla="*/ 4411258 h 5548701"/>
                <a:gd name="connsiteX159" fmla="*/ 2053472 w 4008228"/>
                <a:gd name="connsiteY159" fmla="*/ 4401034 h 5548701"/>
                <a:gd name="connsiteX160" fmla="*/ 2052561 w 4008228"/>
                <a:gd name="connsiteY160" fmla="*/ 4432636 h 5548701"/>
                <a:gd name="connsiteX161" fmla="*/ 2033436 w 4008228"/>
                <a:gd name="connsiteY161" fmla="*/ 4438213 h 5548701"/>
                <a:gd name="connsiteX162" fmla="*/ 2042543 w 4008228"/>
                <a:gd name="connsiteY162" fmla="*/ 4480040 h 5548701"/>
                <a:gd name="connsiteX163" fmla="*/ 2017044 w 4008228"/>
                <a:gd name="connsiteY163" fmla="*/ 4512571 h 5548701"/>
                <a:gd name="connsiteX164" fmla="*/ 2007937 w 4008228"/>
                <a:gd name="connsiteY164" fmla="*/ 4507923 h 5548701"/>
                <a:gd name="connsiteX165" fmla="*/ 2001562 w 4008228"/>
                <a:gd name="connsiteY165" fmla="*/ 4520936 h 5548701"/>
                <a:gd name="connsiteX166" fmla="*/ 1984259 w 4008228"/>
                <a:gd name="connsiteY166" fmla="*/ 4509783 h 5548701"/>
                <a:gd name="connsiteX167" fmla="*/ 1950563 w 4008228"/>
                <a:gd name="connsiteY167" fmla="*/ 4519077 h 5548701"/>
                <a:gd name="connsiteX168" fmla="*/ 1963313 w 4008228"/>
                <a:gd name="connsiteY168" fmla="*/ 4536737 h 5548701"/>
                <a:gd name="connsiteX169" fmla="*/ 1934170 w 4008228"/>
                <a:gd name="connsiteY169" fmla="*/ 4572057 h 5548701"/>
                <a:gd name="connsiteX170" fmla="*/ 1926885 w 4008228"/>
                <a:gd name="connsiteY170" fmla="*/ 4600870 h 5548701"/>
                <a:gd name="connsiteX171" fmla="*/ 1898653 w 4008228"/>
                <a:gd name="connsiteY171" fmla="*/ 4582281 h 5548701"/>
                <a:gd name="connsiteX172" fmla="*/ 1865868 w 4008228"/>
                <a:gd name="connsiteY172" fmla="*/ 4631543 h 5548701"/>
                <a:gd name="connsiteX173" fmla="*/ 1869511 w 4008228"/>
                <a:gd name="connsiteY173" fmla="*/ 4645485 h 5548701"/>
                <a:gd name="connsiteX174" fmla="*/ 1869511 w 4008228"/>
                <a:gd name="connsiteY174" fmla="*/ 4657568 h 5548701"/>
                <a:gd name="connsiteX175" fmla="*/ 1884992 w 4008228"/>
                <a:gd name="connsiteY175" fmla="*/ 4678016 h 5548701"/>
                <a:gd name="connsiteX176" fmla="*/ 1876796 w 4008228"/>
                <a:gd name="connsiteY176" fmla="*/ 4700324 h 5548701"/>
                <a:gd name="connsiteX177" fmla="*/ 1880439 w 4008228"/>
                <a:gd name="connsiteY177" fmla="*/ 4714266 h 5548701"/>
                <a:gd name="connsiteX178" fmla="*/ 1874976 w 4008228"/>
                <a:gd name="connsiteY178" fmla="*/ 4726348 h 5548701"/>
                <a:gd name="connsiteX179" fmla="*/ 1886814 w 4008228"/>
                <a:gd name="connsiteY179" fmla="*/ 4729137 h 5548701"/>
                <a:gd name="connsiteX180" fmla="*/ 1911403 w 4008228"/>
                <a:gd name="connsiteY180" fmla="*/ 4765386 h 5548701"/>
                <a:gd name="connsiteX181" fmla="*/ 1944188 w 4008228"/>
                <a:gd name="connsiteY181" fmla="*/ 4783976 h 5548701"/>
                <a:gd name="connsiteX182" fmla="*/ 1942366 w 4008228"/>
                <a:gd name="connsiteY182" fmla="*/ 4806283 h 5548701"/>
                <a:gd name="connsiteX183" fmla="*/ 1965369 w 4008228"/>
                <a:gd name="connsiteY183" fmla="*/ 4849738 h 5548701"/>
                <a:gd name="connsiteX184" fmla="*/ 1997919 w 4008228"/>
                <a:gd name="connsiteY184" fmla="*/ 4851827 h 5548701"/>
                <a:gd name="connsiteX185" fmla="*/ 2058025 w 4008228"/>
                <a:gd name="connsiteY185" fmla="*/ 4830450 h 5548701"/>
                <a:gd name="connsiteX186" fmla="*/ 2153649 w 4008228"/>
                <a:gd name="connsiteY186" fmla="*/ 4863910 h 5548701"/>
                <a:gd name="connsiteX187" fmla="*/ 2186433 w 4008228"/>
                <a:gd name="connsiteY187" fmla="*/ 4963364 h 5548701"/>
                <a:gd name="connsiteX188" fmla="*/ 2386787 w 4008228"/>
                <a:gd name="connsiteY188" fmla="*/ 5174353 h 5548701"/>
                <a:gd name="connsiteX189" fmla="*/ 2560730 w 4008228"/>
                <a:gd name="connsiteY189" fmla="*/ 5239416 h 5548701"/>
                <a:gd name="connsiteX190" fmla="*/ 2702849 w 4008228"/>
                <a:gd name="connsiteY190" fmla="*/ 5188594 h 5548701"/>
                <a:gd name="connsiteX191" fmla="*/ 2821189 w 4008228"/>
                <a:gd name="connsiteY191" fmla="*/ 5291466 h 5548701"/>
                <a:gd name="connsiteX192" fmla="*/ 2958705 w 4008228"/>
                <a:gd name="connsiteY192" fmla="*/ 5242204 h 5548701"/>
                <a:gd name="connsiteX193" fmla="*/ 3220075 w 4008228"/>
                <a:gd name="connsiteY193" fmla="*/ 5432745 h 5548701"/>
                <a:gd name="connsiteX194" fmla="*/ 3442059 w 4008228"/>
                <a:gd name="connsiteY194" fmla="*/ 5548701 h 5548701"/>
                <a:gd name="connsiteX195" fmla="*/ 3593461 w 4008228"/>
                <a:gd name="connsiteY195" fmla="*/ 5386271 h 5548701"/>
                <a:gd name="connsiteX196" fmla="*/ 3788350 w 4008228"/>
                <a:gd name="connsiteY196" fmla="*/ 4829519 h 5548701"/>
                <a:gd name="connsiteX197" fmla="*/ 3955918 w 4008228"/>
                <a:gd name="connsiteY197" fmla="*/ 4653849 h 5548701"/>
                <a:gd name="connsiteX198" fmla="*/ 3909952 w 4008228"/>
                <a:gd name="connsiteY198" fmla="*/ 4539470 h 5548701"/>
                <a:gd name="connsiteX199" fmla="*/ 3976115 w 4008228"/>
                <a:gd name="connsiteY199" fmla="*/ 4444080 h 5548701"/>
                <a:gd name="connsiteX200" fmla="*/ 4008228 w 4008228"/>
                <a:gd name="connsiteY200" fmla="*/ 4263863 h 5548701"/>
                <a:gd name="connsiteX201" fmla="*/ 3933342 w 4008228"/>
                <a:gd name="connsiteY201" fmla="*/ 4238265 h 5548701"/>
                <a:gd name="connsiteX202" fmla="*/ 3900365 w 4008228"/>
                <a:gd name="connsiteY202" fmla="*/ 3830764 h 5548701"/>
                <a:gd name="connsiteX203" fmla="*/ 3800772 w 4008228"/>
                <a:gd name="connsiteY203" fmla="*/ 3560835 h 5548701"/>
                <a:gd name="connsiteX204" fmla="*/ 4006136 w 4008228"/>
                <a:gd name="connsiteY204" fmla="*/ 3367104 h 5548701"/>
                <a:gd name="connsiteX205" fmla="*/ 3798042 w 4008228"/>
                <a:gd name="connsiteY205" fmla="*/ 2977734 h 5548701"/>
                <a:gd name="connsiteX206" fmla="*/ 3809602 w 4008228"/>
                <a:gd name="connsiteY206" fmla="*/ 2824346 h 5548701"/>
                <a:gd name="connsiteX207" fmla="*/ 3740238 w 4008228"/>
                <a:gd name="connsiteY207" fmla="*/ 2693245 h 5548701"/>
                <a:gd name="connsiteX208" fmla="*/ 3603140 w 4008228"/>
                <a:gd name="connsiteY208" fmla="*/ 2564198 h 5548701"/>
                <a:gd name="connsiteX209" fmla="*/ 3035979 w 4008228"/>
                <a:gd name="connsiteY209" fmla="*/ 2686994 h 5548701"/>
                <a:gd name="connsiteX210" fmla="*/ 2858672 w 4008228"/>
                <a:gd name="connsiteY210" fmla="*/ 2463740 h 5548701"/>
                <a:gd name="connsiteX211" fmla="*/ 2992388 w 4008228"/>
                <a:gd name="connsiteY211" fmla="*/ 2265395 h 5548701"/>
                <a:gd name="connsiteX212" fmla="*/ 3115164 w 4008228"/>
                <a:gd name="connsiteY212" fmla="*/ 2335823 h 5548701"/>
                <a:gd name="connsiteX213" fmla="*/ 3133939 w 4008228"/>
                <a:gd name="connsiteY213" fmla="*/ 2243569 h 5548701"/>
                <a:gd name="connsiteX214" fmla="*/ 3068427 w 4008228"/>
                <a:gd name="connsiteY214" fmla="*/ 2108534 h 5548701"/>
                <a:gd name="connsiteX215" fmla="*/ 3482809 w 4008228"/>
                <a:gd name="connsiteY215" fmla="*/ 1858241 h 5548701"/>
                <a:gd name="connsiteX216" fmla="*/ 2984203 w 4008228"/>
                <a:gd name="connsiteY216" fmla="*/ 1330027 h 5548701"/>
                <a:gd name="connsiteX217" fmla="*/ 3165074 w 4008228"/>
                <a:gd name="connsiteY217" fmla="*/ 1108963 h 5548701"/>
                <a:gd name="connsiteX218" fmla="*/ 3438708 w 4008228"/>
                <a:gd name="connsiteY218" fmla="*/ 708324 h 5548701"/>
                <a:gd name="connsiteX219" fmla="*/ 3377270 w 4008228"/>
                <a:gd name="connsiteY219" fmla="*/ 563993 h 5548701"/>
                <a:gd name="connsiteX220" fmla="*/ 3316598 w 4008228"/>
                <a:gd name="connsiteY220" fmla="*/ 440404 h 5548701"/>
                <a:gd name="connsiteX221" fmla="*/ 3332784 w 4008228"/>
                <a:gd name="connsiteY221" fmla="*/ 263417 h 5548701"/>
                <a:gd name="connsiteX222" fmla="*/ 3106192 w 4008228"/>
                <a:gd name="connsiteY222" fmla="*/ 128907 h 5548701"/>
                <a:gd name="connsiteX223" fmla="*/ 3124462 w 4008228"/>
                <a:gd name="connsiteY223" fmla="*/ 12400 h 5548701"/>
                <a:gd name="connsiteX224" fmla="*/ 3020642 w 4008228"/>
                <a:gd name="connsiteY224" fmla="*/ 1477 h 5548701"/>
                <a:gd name="connsiteX225" fmla="*/ 2958526 w 4008228"/>
                <a:gd name="connsiteY225" fmla="*/ 38129 h 5548701"/>
                <a:gd name="connsiteX226" fmla="*/ 2965150 w 4008228"/>
                <a:gd name="connsiteY226" fmla="*/ 223300 h 5548701"/>
                <a:gd name="connsiteX227" fmla="*/ 2780177 w 4008228"/>
                <a:gd name="connsiteY227" fmla="*/ 305894 h 5548701"/>
                <a:gd name="connsiteX228" fmla="*/ 2762617 w 4008228"/>
                <a:gd name="connsiteY228" fmla="*/ 448814 h 5548701"/>
                <a:gd name="connsiteX0" fmla="*/ 2762617 w 4008228"/>
                <a:gd name="connsiteY0" fmla="*/ 448814 h 5548701"/>
                <a:gd name="connsiteX1" fmla="*/ 2424105 w 4008228"/>
                <a:gd name="connsiteY1" fmla="*/ 558395 h 5548701"/>
                <a:gd name="connsiteX2" fmla="*/ 2293527 w 4008228"/>
                <a:gd name="connsiteY2" fmla="*/ 545493 h 5548701"/>
                <a:gd name="connsiteX3" fmla="*/ 2241444 w 4008228"/>
                <a:gd name="connsiteY3" fmla="*/ 716503 h 5548701"/>
                <a:gd name="connsiteX4" fmla="*/ 2040286 w 4008228"/>
                <a:gd name="connsiteY4" fmla="*/ 792017 h 5548701"/>
                <a:gd name="connsiteX5" fmla="*/ 1996355 w 4008228"/>
                <a:gd name="connsiteY5" fmla="*/ 709423 h 5548701"/>
                <a:gd name="connsiteX6" fmla="*/ 1883059 w 4008228"/>
                <a:gd name="connsiteY6" fmla="*/ 810896 h 5548701"/>
                <a:gd name="connsiteX7" fmla="*/ 1700399 w 4008228"/>
                <a:gd name="connsiteY7" fmla="*/ 820335 h 5548701"/>
                <a:gd name="connsiteX8" fmla="*/ 1591727 w 4008228"/>
                <a:gd name="connsiteY8" fmla="*/ 910008 h 5548701"/>
                <a:gd name="connsiteX9" fmla="*/ 1478186 w 4008228"/>
                <a:gd name="connsiteY9" fmla="*/ 938674 h 5548701"/>
                <a:gd name="connsiteX10" fmla="*/ 1392881 w 4008228"/>
                <a:gd name="connsiteY10" fmla="*/ 1179028 h 5548701"/>
                <a:gd name="connsiteX11" fmla="*/ 1249527 w 4008228"/>
                <a:gd name="connsiteY11" fmla="*/ 1112953 h 5548701"/>
                <a:gd name="connsiteX12" fmla="*/ 1184787 w 4008228"/>
                <a:gd name="connsiteY12" fmla="*/ 1226224 h 5548701"/>
                <a:gd name="connsiteX13" fmla="*/ 1214845 w 4008228"/>
                <a:gd name="connsiteY13" fmla="*/ 1445687 h 5548701"/>
                <a:gd name="connsiteX14" fmla="*/ 1062243 w 4008228"/>
                <a:gd name="connsiteY14" fmla="*/ 1497603 h 5548701"/>
                <a:gd name="connsiteX15" fmla="*/ 1018312 w 4008228"/>
                <a:gd name="connsiteY15" fmla="*/ 1415010 h 5548701"/>
                <a:gd name="connsiteX16" fmla="*/ 932762 w 4008228"/>
                <a:gd name="connsiteY16" fmla="*/ 1436248 h 5548701"/>
                <a:gd name="connsiteX17" fmla="*/ 902682 w 4008228"/>
                <a:gd name="connsiteY17" fmla="*/ 1355452 h 5548701"/>
                <a:gd name="connsiteX18" fmla="*/ 646054 w 4008228"/>
                <a:gd name="connsiteY18" fmla="*/ 1443327 h 5548701"/>
                <a:gd name="connsiteX19" fmla="*/ 553567 w 4008228"/>
                <a:gd name="connsiteY19" fmla="*/ 1318257 h 5548701"/>
                <a:gd name="connsiteX20" fmla="*/ 528134 w 4008228"/>
                <a:gd name="connsiteY20" fmla="*/ 1490524 h 5548701"/>
                <a:gd name="connsiteX21" fmla="*/ 384780 w 4008228"/>
                <a:gd name="connsiteY21" fmla="*/ 1490524 h 5548701"/>
                <a:gd name="connsiteX22" fmla="*/ 289981 w 4008228"/>
                <a:gd name="connsiteY22" fmla="*/ 1625034 h 5548701"/>
                <a:gd name="connsiteX23" fmla="*/ 132783 w 4008228"/>
                <a:gd name="connsiteY23" fmla="*/ 1704252 h 5548701"/>
                <a:gd name="connsiteX24" fmla="*/ 137379 w 4008228"/>
                <a:gd name="connsiteY24" fmla="*/ 1825618 h 5548701"/>
                <a:gd name="connsiteX25" fmla="*/ 33332 w 4008228"/>
                <a:gd name="connsiteY25" fmla="*/ 1927091 h 5548701"/>
                <a:gd name="connsiteX26" fmla="*/ 6257 w 4008228"/>
                <a:gd name="connsiteY26" fmla="*/ 2273583 h 5548701"/>
                <a:gd name="connsiteX27" fmla="*/ 63390 w 4008228"/>
                <a:gd name="connsiteY27" fmla="*/ 2443891 h 5548701"/>
                <a:gd name="connsiteX28" fmla="*/ 125819 w 4008228"/>
                <a:gd name="connsiteY28" fmla="*/ 2469849 h 5548701"/>
                <a:gd name="connsiteX29" fmla="*/ 169750 w 4008228"/>
                <a:gd name="connsiteY29" fmla="*/ 2613798 h 5548701"/>
                <a:gd name="connsiteX30" fmla="*/ 358836 w 4008228"/>
                <a:gd name="connsiteY30" fmla="*/ 2804548 h 5548701"/>
                <a:gd name="connsiteX31" fmla="*/ 521198 w 4008228"/>
                <a:gd name="connsiteY31" fmla="*/ 2892257 h 5548701"/>
                <a:gd name="connsiteX32" fmla="*/ 598137 w 4008228"/>
                <a:gd name="connsiteY32" fmla="*/ 3135838 h 5548701"/>
                <a:gd name="connsiteX33" fmla="*/ 424087 w 4008228"/>
                <a:gd name="connsiteY33" fmla="*/ 3331184 h 5548701"/>
                <a:gd name="connsiteX34" fmla="*/ 292409 w 4008228"/>
                <a:gd name="connsiteY34" fmla="*/ 3556346 h 5548701"/>
                <a:gd name="connsiteX35" fmla="*/ 293251 w 4008228"/>
                <a:gd name="connsiteY35" fmla="*/ 3670361 h 5548701"/>
                <a:gd name="connsiteX36" fmla="*/ 335069 w 4008228"/>
                <a:gd name="connsiteY36" fmla="*/ 3679847 h 5548701"/>
                <a:gd name="connsiteX37" fmla="*/ 355879 w 4008228"/>
                <a:gd name="connsiteY37" fmla="*/ 3689581 h 5548701"/>
                <a:gd name="connsiteX38" fmla="*/ 379289 w 4008228"/>
                <a:gd name="connsiteY38" fmla="*/ 3682502 h 5548701"/>
                <a:gd name="connsiteX39" fmla="*/ 414839 w 4008228"/>
                <a:gd name="connsiteY39" fmla="*/ 3702855 h 5548701"/>
                <a:gd name="connsiteX40" fmla="*/ 446920 w 4008228"/>
                <a:gd name="connsiteY40" fmla="*/ 3695776 h 5548701"/>
                <a:gd name="connsiteX41" fmla="*/ 493741 w 4008228"/>
                <a:gd name="connsiteY41" fmla="*/ 3732943 h 5548701"/>
                <a:gd name="connsiteX42" fmla="*/ 522354 w 4008228"/>
                <a:gd name="connsiteY42" fmla="*/ 3724094 h 5548701"/>
                <a:gd name="connsiteX43" fmla="*/ 532759 w 4008228"/>
                <a:gd name="connsiteY43" fmla="*/ 3741792 h 5548701"/>
                <a:gd name="connsiteX44" fmla="*/ 569175 w 4008228"/>
                <a:gd name="connsiteY44" fmla="*/ 3717014 h 5548701"/>
                <a:gd name="connsiteX45" fmla="*/ 592586 w 4008228"/>
                <a:gd name="connsiteY45" fmla="*/ 3720554 h 5548701"/>
                <a:gd name="connsiteX46" fmla="*/ 610247 w 4008228"/>
                <a:gd name="connsiteY46" fmla="*/ 3714362 h 5548701"/>
                <a:gd name="connsiteX47" fmla="*/ 638542 w 4008228"/>
                <a:gd name="connsiteY47" fmla="*/ 3764424 h 5548701"/>
                <a:gd name="connsiteX48" fmla="*/ 654147 w 4008228"/>
                <a:gd name="connsiteY48" fmla="*/ 3775420 h 5548701"/>
                <a:gd name="connsiteX49" fmla="*/ 687095 w 4008228"/>
                <a:gd name="connsiteY49" fmla="*/ 3777190 h 5548701"/>
                <a:gd name="connsiteX50" fmla="*/ 692298 w 4008228"/>
                <a:gd name="connsiteY50" fmla="*/ 3751527 h 5548701"/>
                <a:gd name="connsiteX51" fmla="*/ 707038 w 4008228"/>
                <a:gd name="connsiteY51" fmla="*/ 3744447 h 5548701"/>
                <a:gd name="connsiteX52" fmla="*/ 706171 w 4008228"/>
                <a:gd name="connsiteY52" fmla="*/ 3728519 h 5548701"/>
                <a:gd name="connsiteX53" fmla="*/ 734784 w 4008228"/>
                <a:gd name="connsiteY53" fmla="*/ 3712590 h 5548701"/>
                <a:gd name="connsiteX54" fmla="*/ 751258 w 4008228"/>
                <a:gd name="connsiteY54" fmla="*/ 3718784 h 5548701"/>
                <a:gd name="connsiteX55" fmla="*/ 767732 w 4008228"/>
                <a:gd name="connsiteY55" fmla="*/ 3688697 h 5548701"/>
                <a:gd name="connsiteX56" fmla="*/ 818889 w 4008228"/>
                <a:gd name="connsiteY56" fmla="*/ 3698431 h 5548701"/>
                <a:gd name="connsiteX57" fmla="*/ 834496 w 4008228"/>
                <a:gd name="connsiteY57" fmla="*/ 3730288 h 5548701"/>
                <a:gd name="connsiteX58" fmla="*/ 868311 w 4008228"/>
                <a:gd name="connsiteY58" fmla="*/ 3683387 h 5548701"/>
                <a:gd name="connsiteX59" fmla="*/ 908196 w 4008228"/>
                <a:gd name="connsiteY59" fmla="*/ 3669228 h 5548701"/>
                <a:gd name="connsiteX60" fmla="*/ 934208 w 4008228"/>
                <a:gd name="connsiteY60" fmla="*/ 3674538 h 5548701"/>
                <a:gd name="connsiteX61" fmla="*/ 968890 w 4008228"/>
                <a:gd name="connsiteY61" fmla="*/ 3647105 h 5548701"/>
                <a:gd name="connsiteX62" fmla="*/ 994035 w 4008228"/>
                <a:gd name="connsiteY62" fmla="*/ 3640910 h 5548701"/>
                <a:gd name="connsiteX63" fmla="*/ 1026983 w 4008228"/>
                <a:gd name="connsiteY63" fmla="*/ 3599318 h 5548701"/>
                <a:gd name="connsiteX64" fmla="*/ 1054920 w 4008228"/>
                <a:gd name="connsiteY64" fmla="*/ 3580857 h 5548701"/>
                <a:gd name="connsiteX65" fmla="*/ 1068602 w 4008228"/>
                <a:gd name="connsiteY65" fmla="*/ 3593124 h 5548701"/>
                <a:gd name="connsiteX66" fmla="*/ 1093747 w 4008228"/>
                <a:gd name="connsiteY66" fmla="*/ 3608168 h 5548701"/>
                <a:gd name="connsiteX67" fmla="*/ 1105885 w 4008228"/>
                <a:gd name="connsiteY67" fmla="*/ 3580735 h 5548701"/>
                <a:gd name="connsiteX68" fmla="*/ 1116290 w 4008228"/>
                <a:gd name="connsiteY68" fmla="*/ 3585159 h 5548701"/>
                <a:gd name="connsiteX69" fmla="*/ 1138834 w 4008228"/>
                <a:gd name="connsiteY69" fmla="*/ 3550647 h 5548701"/>
                <a:gd name="connsiteX70" fmla="*/ 1159643 w 4008228"/>
                <a:gd name="connsiteY70" fmla="*/ 3545337 h 5548701"/>
                <a:gd name="connsiteX71" fmla="*/ 1169181 w 4008228"/>
                <a:gd name="connsiteY71" fmla="*/ 3554187 h 5548701"/>
                <a:gd name="connsiteX72" fmla="*/ 1177851 w 4008228"/>
                <a:gd name="connsiteY72" fmla="*/ 3545337 h 5548701"/>
                <a:gd name="connsiteX73" fmla="*/ 1187389 w 4008228"/>
                <a:gd name="connsiteY73" fmla="*/ 3543568 h 5548701"/>
                <a:gd name="connsiteX74" fmla="*/ 1189990 w 4008228"/>
                <a:gd name="connsiteY74" fmla="*/ 3533833 h 5548701"/>
                <a:gd name="connsiteX75" fmla="*/ 1204730 w 4008228"/>
                <a:gd name="connsiteY75" fmla="*/ 3527639 h 5548701"/>
                <a:gd name="connsiteX76" fmla="*/ 1251551 w 4008228"/>
                <a:gd name="connsiteY76" fmla="*/ 3524099 h 5548701"/>
                <a:gd name="connsiteX77" fmla="*/ 1263690 w 4008228"/>
                <a:gd name="connsiteY77" fmla="*/ 3532948 h 5548701"/>
                <a:gd name="connsiteX78" fmla="*/ 1274095 w 4008228"/>
                <a:gd name="connsiteY78" fmla="*/ 3522329 h 5548701"/>
                <a:gd name="connsiteX79" fmla="*/ 1278430 w 4008228"/>
                <a:gd name="connsiteY79" fmla="*/ 3501976 h 5548701"/>
                <a:gd name="connsiteX80" fmla="*/ 1273228 w 4008228"/>
                <a:gd name="connsiteY80" fmla="*/ 3489587 h 5548701"/>
                <a:gd name="connsiteX81" fmla="*/ 1289702 w 4008228"/>
                <a:gd name="connsiteY81" fmla="*/ 3474543 h 5548701"/>
                <a:gd name="connsiteX82" fmla="*/ 1300974 w 4008228"/>
                <a:gd name="connsiteY82" fmla="*/ 3476313 h 5548701"/>
                <a:gd name="connsiteX83" fmla="*/ 1300974 w 4008228"/>
                <a:gd name="connsiteY83" fmla="*/ 3499321 h 5548701"/>
                <a:gd name="connsiteX84" fmla="*/ 1315714 w 4008228"/>
                <a:gd name="connsiteY84" fmla="*/ 3489587 h 5548701"/>
                <a:gd name="connsiteX85" fmla="*/ 1327853 w 4008228"/>
                <a:gd name="connsiteY85" fmla="*/ 3486932 h 5548701"/>
                <a:gd name="connsiteX86" fmla="*/ 1350396 w 4008228"/>
                <a:gd name="connsiteY86" fmla="*/ 3479852 h 5548701"/>
                <a:gd name="connsiteX87" fmla="*/ 1374674 w 4008228"/>
                <a:gd name="connsiteY87" fmla="*/ 3482507 h 5548701"/>
                <a:gd name="connsiteX88" fmla="*/ 1368604 w 4008228"/>
                <a:gd name="connsiteY88" fmla="*/ 3494011 h 5548701"/>
                <a:gd name="connsiteX89" fmla="*/ 1369472 w 4008228"/>
                <a:gd name="connsiteY89" fmla="*/ 3517020 h 5548701"/>
                <a:gd name="connsiteX90" fmla="*/ 1392882 w 4008228"/>
                <a:gd name="connsiteY90" fmla="*/ 3492241 h 5548701"/>
                <a:gd name="connsiteX91" fmla="*/ 1416293 w 4008228"/>
                <a:gd name="connsiteY91" fmla="*/ 3491357 h 5548701"/>
                <a:gd name="connsiteX92" fmla="*/ 1442779 w 4008228"/>
                <a:gd name="connsiteY92" fmla="*/ 3466701 h 5548701"/>
                <a:gd name="connsiteX93" fmla="*/ 1499530 w 4008228"/>
                <a:gd name="connsiteY93" fmla="*/ 3501976 h 5548701"/>
                <a:gd name="connsiteX94" fmla="*/ 1544618 w 4008228"/>
                <a:gd name="connsiteY94" fmla="*/ 3581620 h 5548701"/>
                <a:gd name="connsiteX95" fmla="*/ 1551554 w 4008228"/>
                <a:gd name="connsiteY95" fmla="*/ 3574540 h 5548701"/>
                <a:gd name="connsiteX96" fmla="*/ 1567161 w 4008228"/>
                <a:gd name="connsiteY96" fmla="*/ 3575426 h 5548701"/>
                <a:gd name="connsiteX97" fmla="*/ 1578433 w 4008228"/>
                <a:gd name="connsiteY97" fmla="*/ 3586929 h 5548701"/>
                <a:gd name="connsiteX98" fmla="*/ 1613115 w 4008228"/>
                <a:gd name="connsiteY98" fmla="*/ 3594009 h 5548701"/>
                <a:gd name="connsiteX99" fmla="*/ 1653867 w 4008228"/>
                <a:gd name="connsiteY99" fmla="*/ 3578080 h 5548701"/>
                <a:gd name="connsiteX100" fmla="*/ 1694619 w 4008228"/>
                <a:gd name="connsiteY100" fmla="*/ 3586929 h 5548701"/>
                <a:gd name="connsiteX101" fmla="*/ 1693752 w 4008228"/>
                <a:gd name="connsiteY101" fmla="*/ 3627636 h 5548701"/>
                <a:gd name="connsiteX102" fmla="*/ 1721498 w 4008228"/>
                <a:gd name="connsiteY102" fmla="*/ 3656839 h 5548701"/>
                <a:gd name="connsiteX103" fmla="*/ 1761383 w 4008228"/>
                <a:gd name="connsiteY103" fmla="*/ 3656839 h 5548701"/>
                <a:gd name="connsiteX104" fmla="*/ 1760429 w 4008228"/>
                <a:gd name="connsiteY104" fmla="*/ 3685379 h 5548701"/>
                <a:gd name="connsiteX105" fmla="*/ 1778441 w 4008228"/>
                <a:gd name="connsiteY105" fmla="*/ 3689061 h 5548701"/>
                <a:gd name="connsiteX106" fmla="*/ 1800298 w 4008228"/>
                <a:gd name="connsiteY106" fmla="*/ 3684413 h 5548701"/>
                <a:gd name="connsiteX107" fmla="*/ 1813047 w 4008228"/>
                <a:gd name="connsiteY107" fmla="*/ 3669542 h 5548701"/>
                <a:gd name="connsiteX108" fmla="*/ 1833083 w 4008228"/>
                <a:gd name="connsiteY108" fmla="*/ 3667683 h 5548701"/>
                <a:gd name="connsiteX109" fmla="*/ 1855684 w 4008228"/>
                <a:gd name="connsiteY109" fmla="*/ 3637806 h 5548701"/>
                <a:gd name="connsiteX110" fmla="*/ 1862226 w 4008228"/>
                <a:gd name="connsiteY110" fmla="*/ 3644447 h 5548701"/>
                <a:gd name="connsiteX111" fmla="*/ 1853117 w 4008228"/>
                <a:gd name="connsiteY111" fmla="*/ 3669542 h 5548701"/>
                <a:gd name="connsiteX112" fmla="*/ 1870421 w 4008228"/>
                <a:gd name="connsiteY112" fmla="*/ 3712298 h 5548701"/>
                <a:gd name="connsiteX113" fmla="*/ 1874064 w 4008228"/>
                <a:gd name="connsiteY113" fmla="*/ 3742970 h 5548701"/>
                <a:gd name="connsiteX114" fmla="*/ 1873154 w 4008228"/>
                <a:gd name="connsiteY114" fmla="*/ 3769925 h 5548701"/>
                <a:gd name="connsiteX115" fmla="*/ 1893189 w 4008228"/>
                <a:gd name="connsiteY115" fmla="*/ 3781078 h 5548701"/>
                <a:gd name="connsiteX116" fmla="*/ 1911403 w 4008228"/>
                <a:gd name="connsiteY116" fmla="*/ 3782937 h 5548701"/>
                <a:gd name="connsiteX117" fmla="*/ 1913224 w 4008228"/>
                <a:gd name="connsiteY117" fmla="*/ 3799668 h 5548701"/>
                <a:gd name="connsiteX118" fmla="*/ 1923242 w 4008228"/>
                <a:gd name="connsiteY118" fmla="*/ 3816398 h 5548701"/>
                <a:gd name="connsiteX119" fmla="*/ 1921420 w 4008228"/>
                <a:gd name="connsiteY119" fmla="*/ 3828481 h 5548701"/>
                <a:gd name="connsiteX120" fmla="*/ 1909581 w 4008228"/>
                <a:gd name="connsiteY120" fmla="*/ 3831270 h 5548701"/>
                <a:gd name="connsiteX121" fmla="*/ 1906849 w 4008228"/>
                <a:gd name="connsiteY121" fmla="*/ 3821975 h 5548701"/>
                <a:gd name="connsiteX122" fmla="*/ 1894100 w 4008228"/>
                <a:gd name="connsiteY122" fmla="*/ 3826622 h 5548701"/>
                <a:gd name="connsiteX123" fmla="*/ 1890457 w 4008228"/>
                <a:gd name="connsiteY123" fmla="*/ 3846141 h 5548701"/>
                <a:gd name="connsiteX124" fmla="*/ 1878618 w 4008228"/>
                <a:gd name="connsiteY124" fmla="*/ 3858224 h 5548701"/>
                <a:gd name="connsiteX125" fmla="*/ 1885903 w 4008228"/>
                <a:gd name="connsiteY125" fmla="*/ 3884249 h 5548701"/>
                <a:gd name="connsiteX126" fmla="*/ 1875886 w 4008228"/>
                <a:gd name="connsiteY126" fmla="*/ 3924216 h 5548701"/>
                <a:gd name="connsiteX127" fmla="*/ 1895010 w 4008228"/>
                <a:gd name="connsiteY127" fmla="*/ 3936299 h 5548701"/>
                <a:gd name="connsiteX128" fmla="*/ 1912314 w 4008228"/>
                <a:gd name="connsiteY128" fmla="*/ 3958606 h 5548701"/>
                <a:gd name="connsiteX129" fmla="*/ 1907760 w 4008228"/>
                <a:gd name="connsiteY129" fmla="*/ 3967901 h 5548701"/>
                <a:gd name="connsiteX130" fmla="*/ 1909581 w 4008228"/>
                <a:gd name="connsiteY130" fmla="*/ 3979055 h 5548701"/>
                <a:gd name="connsiteX131" fmla="*/ 1884992 w 4008228"/>
                <a:gd name="connsiteY131" fmla="*/ 3993927 h 5548701"/>
                <a:gd name="connsiteX132" fmla="*/ 1879528 w 4008228"/>
                <a:gd name="connsiteY132" fmla="*/ 4009728 h 5548701"/>
                <a:gd name="connsiteX133" fmla="*/ 1809404 w 4008228"/>
                <a:gd name="connsiteY133" fmla="*/ 4037612 h 5548701"/>
                <a:gd name="connsiteX134" fmla="*/ 1823065 w 4008228"/>
                <a:gd name="connsiteY134" fmla="*/ 4052483 h 5548701"/>
                <a:gd name="connsiteX135" fmla="*/ 1815780 w 4008228"/>
                <a:gd name="connsiteY135" fmla="*/ 4067355 h 5548701"/>
                <a:gd name="connsiteX136" fmla="*/ 1833083 w 4008228"/>
                <a:gd name="connsiteY136" fmla="*/ 4098957 h 5548701"/>
                <a:gd name="connsiteX137" fmla="*/ 1851297 w 4008228"/>
                <a:gd name="connsiteY137" fmla="*/ 4098957 h 5548701"/>
                <a:gd name="connsiteX138" fmla="*/ 1872243 w 4008228"/>
                <a:gd name="connsiteY138" fmla="*/ 4117546 h 5548701"/>
                <a:gd name="connsiteX139" fmla="*/ 1884082 w 4008228"/>
                <a:gd name="connsiteY139" fmla="*/ 4126841 h 5548701"/>
                <a:gd name="connsiteX140" fmla="*/ 1895921 w 4008228"/>
                <a:gd name="connsiteY140" fmla="*/ 4175173 h 5548701"/>
                <a:gd name="connsiteX141" fmla="*/ 1881349 w 4008228"/>
                <a:gd name="connsiteY141" fmla="*/ 4193762 h 5548701"/>
                <a:gd name="connsiteX142" fmla="*/ 1896832 w 4008228"/>
                <a:gd name="connsiteY142" fmla="*/ 4199339 h 5548701"/>
                <a:gd name="connsiteX143" fmla="*/ 1902296 w 4008228"/>
                <a:gd name="connsiteY143" fmla="*/ 4209564 h 5548701"/>
                <a:gd name="connsiteX144" fmla="*/ 1948742 w 4008228"/>
                <a:gd name="connsiteY144" fmla="*/ 4229082 h 5548701"/>
                <a:gd name="connsiteX145" fmla="*/ 1986991 w 4008228"/>
                <a:gd name="connsiteY145" fmla="*/ 4230941 h 5548701"/>
                <a:gd name="connsiteX146" fmla="*/ 1997008 w 4008228"/>
                <a:gd name="connsiteY146" fmla="*/ 4243954 h 5548701"/>
                <a:gd name="connsiteX147" fmla="*/ 2015222 w 4008228"/>
                <a:gd name="connsiteY147" fmla="*/ 4250460 h 5548701"/>
                <a:gd name="connsiteX148" fmla="*/ 2017044 w 4008228"/>
                <a:gd name="connsiteY148" fmla="*/ 4276485 h 5548701"/>
                <a:gd name="connsiteX149" fmla="*/ 2069313 w 4008228"/>
                <a:gd name="connsiteY149" fmla="*/ 4257313 h 5548701"/>
                <a:gd name="connsiteX150" fmla="*/ 2062579 w 4008228"/>
                <a:gd name="connsiteY150" fmla="*/ 4282062 h 5548701"/>
                <a:gd name="connsiteX151" fmla="*/ 2075328 w 4008228"/>
                <a:gd name="connsiteY151" fmla="*/ 4304369 h 5548701"/>
                <a:gd name="connsiteX152" fmla="*/ 2056204 w 4008228"/>
                <a:gd name="connsiteY152" fmla="*/ 4313664 h 5548701"/>
                <a:gd name="connsiteX153" fmla="*/ 2068043 w 4008228"/>
                <a:gd name="connsiteY153" fmla="*/ 4321100 h 5548701"/>
                <a:gd name="connsiteX154" fmla="*/ 2078061 w 4008228"/>
                <a:gd name="connsiteY154" fmla="*/ 4341548 h 5548701"/>
                <a:gd name="connsiteX155" fmla="*/ 2064400 w 4008228"/>
                <a:gd name="connsiteY155" fmla="*/ 4361067 h 5548701"/>
                <a:gd name="connsiteX156" fmla="*/ 2056204 w 4008228"/>
                <a:gd name="connsiteY156" fmla="*/ 4380586 h 5548701"/>
                <a:gd name="connsiteX157" fmla="*/ 2033436 w 4008228"/>
                <a:gd name="connsiteY157" fmla="*/ 4400105 h 5548701"/>
                <a:gd name="connsiteX158" fmla="*/ 2037990 w 4008228"/>
                <a:gd name="connsiteY158" fmla="*/ 4411258 h 5548701"/>
                <a:gd name="connsiteX159" fmla="*/ 2053472 w 4008228"/>
                <a:gd name="connsiteY159" fmla="*/ 4401034 h 5548701"/>
                <a:gd name="connsiteX160" fmla="*/ 2052561 w 4008228"/>
                <a:gd name="connsiteY160" fmla="*/ 4432636 h 5548701"/>
                <a:gd name="connsiteX161" fmla="*/ 2033436 w 4008228"/>
                <a:gd name="connsiteY161" fmla="*/ 4438213 h 5548701"/>
                <a:gd name="connsiteX162" fmla="*/ 2042543 w 4008228"/>
                <a:gd name="connsiteY162" fmla="*/ 4480040 h 5548701"/>
                <a:gd name="connsiteX163" fmla="*/ 2017044 w 4008228"/>
                <a:gd name="connsiteY163" fmla="*/ 4512571 h 5548701"/>
                <a:gd name="connsiteX164" fmla="*/ 2007937 w 4008228"/>
                <a:gd name="connsiteY164" fmla="*/ 4507923 h 5548701"/>
                <a:gd name="connsiteX165" fmla="*/ 2001562 w 4008228"/>
                <a:gd name="connsiteY165" fmla="*/ 4520936 h 5548701"/>
                <a:gd name="connsiteX166" fmla="*/ 1984259 w 4008228"/>
                <a:gd name="connsiteY166" fmla="*/ 4509783 h 5548701"/>
                <a:gd name="connsiteX167" fmla="*/ 1950563 w 4008228"/>
                <a:gd name="connsiteY167" fmla="*/ 4519077 h 5548701"/>
                <a:gd name="connsiteX168" fmla="*/ 1963313 w 4008228"/>
                <a:gd name="connsiteY168" fmla="*/ 4536737 h 5548701"/>
                <a:gd name="connsiteX169" fmla="*/ 1934170 w 4008228"/>
                <a:gd name="connsiteY169" fmla="*/ 4572057 h 5548701"/>
                <a:gd name="connsiteX170" fmla="*/ 1926885 w 4008228"/>
                <a:gd name="connsiteY170" fmla="*/ 4600870 h 5548701"/>
                <a:gd name="connsiteX171" fmla="*/ 1898653 w 4008228"/>
                <a:gd name="connsiteY171" fmla="*/ 4582281 h 5548701"/>
                <a:gd name="connsiteX172" fmla="*/ 1865868 w 4008228"/>
                <a:gd name="connsiteY172" fmla="*/ 4631543 h 5548701"/>
                <a:gd name="connsiteX173" fmla="*/ 1869511 w 4008228"/>
                <a:gd name="connsiteY173" fmla="*/ 4645485 h 5548701"/>
                <a:gd name="connsiteX174" fmla="*/ 1869511 w 4008228"/>
                <a:gd name="connsiteY174" fmla="*/ 4657568 h 5548701"/>
                <a:gd name="connsiteX175" fmla="*/ 1884992 w 4008228"/>
                <a:gd name="connsiteY175" fmla="*/ 4678016 h 5548701"/>
                <a:gd name="connsiteX176" fmla="*/ 1876796 w 4008228"/>
                <a:gd name="connsiteY176" fmla="*/ 4700324 h 5548701"/>
                <a:gd name="connsiteX177" fmla="*/ 1880439 w 4008228"/>
                <a:gd name="connsiteY177" fmla="*/ 4714266 h 5548701"/>
                <a:gd name="connsiteX178" fmla="*/ 1874976 w 4008228"/>
                <a:gd name="connsiteY178" fmla="*/ 4726348 h 5548701"/>
                <a:gd name="connsiteX179" fmla="*/ 1886814 w 4008228"/>
                <a:gd name="connsiteY179" fmla="*/ 4729137 h 5548701"/>
                <a:gd name="connsiteX180" fmla="*/ 1911403 w 4008228"/>
                <a:gd name="connsiteY180" fmla="*/ 4765386 h 5548701"/>
                <a:gd name="connsiteX181" fmla="*/ 1944188 w 4008228"/>
                <a:gd name="connsiteY181" fmla="*/ 4783976 h 5548701"/>
                <a:gd name="connsiteX182" fmla="*/ 1942366 w 4008228"/>
                <a:gd name="connsiteY182" fmla="*/ 4806283 h 5548701"/>
                <a:gd name="connsiteX183" fmla="*/ 1965369 w 4008228"/>
                <a:gd name="connsiteY183" fmla="*/ 4849738 h 5548701"/>
                <a:gd name="connsiteX184" fmla="*/ 1997919 w 4008228"/>
                <a:gd name="connsiteY184" fmla="*/ 4851827 h 5548701"/>
                <a:gd name="connsiteX185" fmla="*/ 2058025 w 4008228"/>
                <a:gd name="connsiteY185" fmla="*/ 4830450 h 5548701"/>
                <a:gd name="connsiteX186" fmla="*/ 2153649 w 4008228"/>
                <a:gd name="connsiteY186" fmla="*/ 4863910 h 5548701"/>
                <a:gd name="connsiteX187" fmla="*/ 2186433 w 4008228"/>
                <a:gd name="connsiteY187" fmla="*/ 4963364 h 5548701"/>
                <a:gd name="connsiteX188" fmla="*/ 2386787 w 4008228"/>
                <a:gd name="connsiteY188" fmla="*/ 5174353 h 5548701"/>
                <a:gd name="connsiteX189" fmla="*/ 2560730 w 4008228"/>
                <a:gd name="connsiteY189" fmla="*/ 5239416 h 5548701"/>
                <a:gd name="connsiteX190" fmla="*/ 2702849 w 4008228"/>
                <a:gd name="connsiteY190" fmla="*/ 5188594 h 5548701"/>
                <a:gd name="connsiteX191" fmla="*/ 2821189 w 4008228"/>
                <a:gd name="connsiteY191" fmla="*/ 5291466 h 5548701"/>
                <a:gd name="connsiteX192" fmla="*/ 2958705 w 4008228"/>
                <a:gd name="connsiteY192" fmla="*/ 5242204 h 5548701"/>
                <a:gd name="connsiteX193" fmla="*/ 3220075 w 4008228"/>
                <a:gd name="connsiteY193" fmla="*/ 5432745 h 5548701"/>
                <a:gd name="connsiteX194" fmla="*/ 3442059 w 4008228"/>
                <a:gd name="connsiteY194" fmla="*/ 5548701 h 5548701"/>
                <a:gd name="connsiteX195" fmla="*/ 3593461 w 4008228"/>
                <a:gd name="connsiteY195" fmla="*/ 5386271 h 5548701"/>
                <a:gd name="connsiteX196" fmla="*/ 3788350 w 4008228"/>
                <a:gd name="connsiteY196" fmla="*/ 4829519 h 5548701"/>
                <a:gd name="connsiteX197" fmla="*/ 3955918 w 4008228"/>
                <a:gd name="connsiteY197" fmla="*/ 4653849 h 5548701"/>
                <a:gd name="connsiteX198" fmla="*/ 3909952 w 4008228"/>
                <a:gd name="connsiteY198" fmla="*/ 4539470 h 5548701"/>
                <a:gd name="connsiteX199" fmla="*/ 3976115 w 4008228"/>
                <a:gd name="connsiteY199" fmla="*/ 4444080 h 5548701"/>
                <a:gd name="connsiteX200" fmla="*/ 4008228 w 4008228"/>
                <a:gd name="connsiteY200" fmla="*/ 4263863 h 5548701"/>
                <a:gd name="connsiteX201" fmla="*/ 3933342 w 4008228"/>
                <a:gd name="connsiteY201" fmla="*/ 4238265 h 5548701"/>
                <a:gd name="connsiteX202" fmla="*/ 3900365 w 4008228"/>
                <a:gd name="connsiteY202" fmla="*/ 3830764 h 5548701"/>
                <a:gd name="connsiteX203" fmla="*/ 3800772 w 4008228"/>
                <a:gd name="connsiteY203" fmla="*/ 3560835 h 5548701"/>
                <a:gd name="connsiteX204" fmla="*/ 4006136 w 4008228"/>
                <a:gd name="connsiteY204" fmla="*/ 3367104 h 5548701"/>
                <a:gd name="connsiteX205" fmla="*/ 3798042 w 4008228"/>
                <a:gd name="connsiteY205" fmla="*/ 2977734 h 5548701"/>
                <a:gd name="connsiteX206" fmla="*/ 3809602 w 4008228"/>
                <a:gd name="connsiteY206" fmla="*/ 2824346 h 5548701"/>
                <a:gd name="connsiteX207" fmla="*/ 3740238 w 4008228"/>
                <a:gd name="connsiteY207" fmla="*/ 2693245 h 5548701"/>
                <a:gd name="connsiteX208" fmla="*/ 3603140 w 4008228"/>
                <a:gd name="connsiteY208" fmla="*/ 2564198 h 5548701"/>
                <a:gd name="connsiteX209" fmla="*/ 3035979 w 4008228"/>
                <a:gd name="connsiteY209" fmla="*/ 2686994 h 5548701"/>
                <a:gd name="connsiteX210" fmla="*/ 2858672 w 4008228"/>
                <a:gd name="connsiteY210" fmla="*/ 2463740 h 5548701"/>
                <a:gd name="connsiteX211" fmla="*/ 2992388 w 4008228"/>
                <a:gd name="connsiteY211" fmla="*/ 2265395 h 5548701"/>
                <a:gd name="connsiteX212" fmla="*/ 3115164 w 4008228"/>
                <a:gd name="connsiteY212" fmla="*/ 2335823 h 5548701"/>
                <a:gd name="connsiteX213" fmla="*/ 3133939 w 4008228"/>
                <a:gd name="connsiteY213" fmla="*/ 2243569 h 5548701"/>
                <a:gd name="connsiteX214" fmla="*/ 3068427 w 4008228"/>
                <a:gd name="connsiteY214" fmla="*/ 2108534 h 5548701"/>
                <a:gd name="connsiteX215" fmla="*/ 3130084 w 4008228"/>
                <a:gd name="connsiteY215" fmla="*/ 2039050 h 5548701"/>
                <a:gd name="connsiteX216" fmla="*/ 3482809 w 4008228"/>
                <a:gd name="connsiteY216" fmla="*/ 1858241 h 5548701"/>
                <a:gd name="connsiteX217" fmla="*/ 2984203 w 4008228"/>
                <a:gd name="connsiteY217" fmla="*/ 1330027 h 5548701"/>
                <a:gd name="connsiteX218" fmla="*/ 3165074 w 4008228"/>
                <a:gd name="connsiteY218" fmla="*/ 1108963 h 5548701"/>
                <a:gd name="connsiteX219" fmla="*/ 3438708 w 4008228"/>
                <a:gd name="connsiteY219" fmla="*/ 708324 h 5548701"/>
                <a:gd name="connsiteX220" fmla="*/ 3377270 w 4008228"/>
                <a:gd name="connsiteY220" fmla="*/ 563993 h 5548701"/>
                <a:gd name="connsiteX221" fmla="*/ 3316598 w 4008228"/>
                <a:gd name="connsiteY221" fmla="*/ 440404 h 5548701"/>
                <a:gd name="connsiteX222" fmla="*/ 3332784 w 4008228"/>
                <a:gd name="connsiteY222" fmla="*/ 263417 h 5548701"/>
                <a:gd name="connsiteX223" fmla="*/ 3106192 w 4008228"/>
                <a:gd name="connsiteY223" fmla="*/ 128907 h 5548701"/>
                <a:gd name="connsiteX224" fmla="*/ 3124462 w 4008228"/>
                <a:gd name="connsiteY224" fmla="*/ 12400 h 5548701"/>
                <a:gd name="connsiteX225" fmla="*/ 3020642 w 4008228"/>
                <a:gd name="connsiteY225" fmla="*/ 1477 h 5548701"/>
                <a:gd name="connsiteX226" fmla="*/ 2958526 w 4008228"/>
                <a:gd name="connsiteY226" fmla="*/ 38129 h 5548701"/>
                <a:gd name="connsiteX227" fmla="*/ 2965150 w 4008228"/>
                <a:gd name="connsiteY227" fmla="*/ 223300 h 5548701"/>
                <a:gd name="connsiteX228" fmla="*/ 2780177 w 4008228"/>
                <a:gd name="connsiteY228" fmla="*/ 305894 h 5548701"/>
                <a:gd name="connsiteX229" fmla="*/ 2762617 w 4008228"/>
                <a:gd name="connsiteY229" fmla="*/ 448814 h 5548701"/>
                <a:gd name="connsiteX0" fmla="*/ 2762617 w 4008228"/>
                <a:gd name="connsiteY0" fmla="*/ 448814 h 5548701"/>
                <a:gd name="connsiteX1" fmla="*/ 2424105 w 4008228"/>
                <a:gd name="connsiteY1" fmla="*/ 558395 h 5548701"/>
                <a:gd name="connsiteX2" fmla="*/ 2293527 w 4008228"/>
                <a:gd name="connsiteY2" fmla="*/ 545493 h 5548701"/>
                <a:gd name="connsiteX3" fmla="*/ 2241444 w 4008228"/>
                <a:gd name="connsiteY3" fmla="*/ 716503 h 5548701"/>
                <a:gd name="connsiteX4" fmla="*/ 2040286 w 4008228"/>
                <a:gd name="connsiteY4" fmla="*/ 792017 h 5548701"/>
                <a:gd name="connsiteX5" fmla="*/ 1996355 w 4008228"/>
                <a:gd name="connsiteY5" fmla="*/ 709423 h 5548701"/>
                <a:gd name="connsiteX6" fmla="*/ 1883059 w 4008228"/>
                <a:gd name="connsiteY6" fmla="*/ 810896 h 5548701"/>
                <a:gd name="connsiteX7" fmla="*/ 1700399 w 4008228"/>
                <a:gd name="connsiteY7" fmla="*/ 820335 h 5548701"/>
                <a:gd name="connsiteX8" fmla="*/ 1591727 w 4008228"/>
                <a:gd name="connsiteY8" fmla="*/ 910008 h 5548701"/>
                <a:gd name="connsiteX9" fmla="*/ 1478186 w 4008228"/>
                <a:gd name="connsiteY9" fmla="*/ 938674 h 5548701"/>
                <a:gd name="connsiteX10" fmla="*/ 1392881 w 4008228"/>
                <a:gd name="connsiteY10" fmla="*/ 1179028 h 5548701"/>
                <a:gd name="connsiteX11" fmla="*/ 1249527 w 4008228"/>
                <a:gd name="connsiteY11" fmla="*/ 1112953 h 5548701"/>
                <a:gd name="connsiteX12" fmla="*/ 1184787 w 4008228"/>
                <a:gd name="connsiteY12" fmla="*/ 1226224 h 5548701"/>
                <a:gd name="connsiteX13" fmla="*/ 1214845 w 4008228"/>
                <a:gd name="connsiteY13" fmla="*/ 1445687 h 5548701"/>
                <a:gd name="connsiteX14" fmla="*/ 1062243 w 4008228"/>
                <a:gd name="connsiteY14" fmla="*/ 1497603 h 5548701"/>
                <a:gd name="connsiteX15" fmla="*/ 1018312 w 4008228"/>
                <a:gd name="connsiteY15" fmla="*/ 1415010 h 5548701"/>
                <a:gd name="connsiteX16" fmla="*/ 932762 w 4008228"/>
                <a:gd name="connsiteY16" fmla="*/ 1436248 h 5548701"/>
                <a:gd name="connsiteX17" fmla="*/ 902682 w 4008228"/>
                <a:gd name="connsiteY17" fmla="*/ 1355452 h 5548701"/>
                <a:gd name="connsiteX18" fmla="*/ 646054 w 4008228"/>
                <a:gd name="connsiteY18" fmla="*/ 1443327 h 5548701"/>
                <a:gd name="connsiteX19" fmla="*/ 553567 w 4008228"/>
                <a:gd name="connsiteY19" fmla="*/ 1318257 h 5548701"/>
                <a:gd name="connsiteX20" fmla="*/ 528134 w 4008228"/>
                <a:gd name="connsiteY20" fmla="*/ 1490524 h 5548701"/>
                <a:gd name="connsiteX21" fmla="*/ 384780 w 4008228"/>
                <a:gd name="connsiteY21" fmla="*/ 1490524 h 5548701"/>
                <a:gd name="connsiteX22" fmla="*/ 289981 w 4008228"/>
                <a:gd name="connsiteY22" fmla="*/ 1625034 h 5548701"/>
                <a:gd name="connsiteX23" fmla="*/ 132783 w 4008228"/>
                <a:gd name="connsiteY23" fmla="*/ 1704252 h 5548701"/>
                <a:gd name="connsiteX24" fmla="*/ 137379 w 4008228"/>
                <a:gd name="connsiteY24" fmla="*/ 1825618 h 5548701"/>
                <a:gd name="connsiteX25" fmla="*/ 33332 w 4008228"/>
                <a:gd name="connsiteY25" fmla="*/ 1927091 h 5548701"/>
                <a:gd name="connsiteX26" fmla="*/ 6257 w 4008228"/>
                <a:gd name="connsiteY26" fmla="*/ 2273583 h 5548701"/>
                <a:gd name="connsiteX27" fmla="*/ 63390 w 4008228"/>
                <a:gd name="connsiteY27" fmla="*/ 2443891 h 5548701"/>
                <a:gd name="connsiteX28" fmla="*/ 125819 w 4008228"/>
                <a:gd name="connsiteY28" fmla="*/ 2469849 h 5548701"/>
                <a:gd name="connsiteX29" fmla="*/ 169750 w 4008228"/>
                <a:gd name="connsiteY29" fmla="*/ 2613798 h 5548701"/>
                <a:gd name="connsiteX30" fmla="*/ 358836 w 4008228"/>
                <a:gd name="connsiteY30" fmla="*/ 2804548 h 5548701"/>
                <a:gd name="connsiteX31" fmla="*/ 521198 w 4008228"/>
                <a:gd name="connsiteY31" fmla="*/ 2892257 h 5548701"/>
                <a:gd name="connsiteX32" fmla="*/ 598137 w 4008228"/>
                <a:gd name="connsiteY32" fmla="*/ 3135838 h 5548701"/>
                <a:gd name="connsiteX33" fmla="*/ 424087 w 4008228"/>
                <a:gd name="connsiteY33" fmla="*/ 3331184 h 5548701"/>
                <a:gd name="connsiteX34" fmla="*/ 292409 w 4008228"/>
                <a:gd name="connsiteY34" fmla="*/ 3556346 h 5548701"/>
                <a:gd name="connsiteX35" fmla="*/ 293251 w 4008228"/>
                <a:gd name="connsiteY35" fmla="*/ 3670361 h 5548701"/>
                <a:gd name="connsiteX36" fmla="*/ 335069 w 4008228"/>
                <a:gd name="connsiteY36" fmla="*/ 3679847 h 5548701"/>
                <a:gd name="connsiteX37" fmla="*/ 355879 w 4008228"/>
                <a:gd name="connsiteY37" fmla="*/ 3689581 h 5548701"/>
                <a:gd name="connsiteX38" fmla="*/ 379289 w 4008228"/>
                <a:gd name="connsiteY38" fmla="*/ 3682502 h 5548701"/>
                <a:gd name="connsiteX39" fmla="*/ 414839 w 4008228"/>
                <a:gd name="connsiteY39" fmla="*/ 3702855 h 5548701"/>
                <a:gd name="connsiteX40" fmla="*/ 446920 w 4008228"/>
                <a:gd name="connsiteY40" fmla="*/ 3695776 h 5548701"/>
                <a:gd name="connsiteX41" fmla="*/ 493741 w 4008228"/>
                <a:gd name="connsiteY41" fmla="*/ 3732943 h 5548701"/>
                <a:gd name="connsiteX42" fmla="*/ 522354 w 4008228"/>
                <a:gd name="connsiteY42" fmla="*/ 3724094 h 5548701"/>
                <a:gd name="connsiteX43" fmla="*/ 532759 w 4008228"/>
                <a:gd name="connsiteY43" fmla="*/ 3741792 h 5548701"/>
                <a:gd name="connsiteX44" fmla="*/ 569175 w 4008228"/>
                <a:gd name="connsiteY44" fmla="*/ 3717014 h 5548701"/>
                <a:gd name="connsiteX45" fmla="*/ 592586 w 4008228"/>
                <a:gd name="connsiteY45" fmla="*/ 3720554 h 5548701"/>
                <a:gd name="connsiteX46" fmla="*/ 610247 w 4008228"/>
                <a:gd name="connsiteY46" fmla="*/ 3714362 h 5548701"/>
                <a:gd name="connsiteX47" fmla="*/ 638542 w 4008228"/>
                <a:gd name="connsiteY47" fmla="*/ 3764424 h 5548701"/>
                <a:gd name="connsiteX48" fmla="*/ 654147 w 4008228"/>
                <a:gd name="connsiteY48" fmla="*/ 3775420 h 5548701"/>
                <a:gd name="connsiteX49" fmla="*/ 687095 w 4008228"/>
                <a:gd name="connsiteY49" fmla="*/ 3777190 h 5548701"/>
                <a:gd name="connsiteX50" fmla="*/ 692298 w 4008228"/>
                <a:gd name="connsiteY50" fmla="*/ 3751527 h 5548701"/>
                <a:gd name="connsiteX51" fmla="*/ 707038 w 4008228"/>
                <a:gd name="connsiteY51" fmla="*/ 3744447 h 5548701"/>
                <a:gd name="connsiteX52" fmla="*/ 706171 w 4008228"/>
                <a:gd name="connsiteY52" fmla="*/ 3728519 h 5548701"/>
                <a:gd name="connsiteX53" fmla="*/ 734784 w 4008228"/>
                <a:gd name="connsiteY53" fmla="*/ 3712590 h 5548701"/>
                <a:gd name="connsiteX54" fmla="*/ 751258 w 4008228"/>
                <a:gd name="connsiteY54" fmla="*/ 3718784 h 5548701"/>
                <a:gd name="connsiteX55" fmla="*/ 767732 w 4008228"/>
                <a:gd name="connsiteY55" fmla="*/ 3688697 h 5548701"/>
                <a:gd name="connsiteX56" fmla="*/ 818889 w 4008228"/>
                <a:gd name="connsiteY56" fmla="*/ 3698431 h 5548701"/>
                <a:gd name="connsiteX57" fmla="*/ 834496 w 4008228"/>
                <a:gd name="connsiteY57" fmla="*/ 3730288 h 5548701"/>
                <a:gd name="connsiteX58" fmla="*/ 868311 w 4008228"/>
                <a:gd name="connsiteY58" fmla="*/ 3683387 h 5548701"/>
                <a:gd name="connsiteX59" fmla="*/ 908196 w 4008228"/>
                <a:gd name="connsiteY59" fmla="*/ 3669228 h 5548701"/>
                <a:gd name="connsiteX60" fmla="*/ 934208 w 4008228"/>
                <a:gd name="connsiteY60" fmla="*/ 3674538 h 5548701"/>
                <a:gd name="connsiteX61" fmla="*/ 968890 w 4008228"/>
                <a:gd name="connsiteY61" fmla="*/ 3647105 h 5548701"/>
                <a:gd name="connsiteX62" fmla="*/ 994035 w 4008228"/>
                <a:gd name="connsiteY62" fmla="*/ 3640910 h 5548701"/>
                <a:gd name="connsiteX63" fmla="*/ 1026983 w 4008228"/>
                <a:gd name="connsiteY63" fmla="*/ 3599318 h 5548701"/>
                <a:gd name="connsiteX64" fmla="*/ 1054920 w 4008228"/>
                <a:gd name="connsiteY64" fmla="*/ 3580857 h 5548701"/>
                <a:gd name="connsiteX65" fmla="*/ 1068602 w 4008228"/>
                <a:gd name="connsiteY65" fmla="*/ 3593124 h 5548701"/>
                <a:gd name="connsiteX66" fmla="*/ 1093747 w 4008228"/>
                <a:gd name="connsiteY66" fmla="*/ 3608168 h 5548701"/>
                <a:gd name="connsiteX67" fmla="*/ 1105885 w 4008228"/>
                <a:gd name="connsiteY67" fmla="*/ 3580735 h 5548701"/>
                <a:gd name="connsiteX68" fmla="*/ 1116290 w 4008228"/>
                <a:gd name="connsiteY68" fmla="*/ 3585159 h 5548701"/>
                <a:gd name="connsiteX69" fmla="*/ 1138834 w 4008228"/>
                <a:gd name="connsiteY69" fmla="*/ 3550647 h 5548701"/>
                <a:gd name="connsiteX70" fmla="*/ 1159643 w 4008228"/>
                <a:gd name="connsiteY70" fmla="*/ 3545337 h 5548701"/>
                <a:gd name="connsiteX71" fmla="*/ 1169181 w 4008228"/>
                <a:gd name="connsiteY71" fmla="*/ 3554187 h 5548701"/>
                <a:gd name="connsiteX72" fmla="*/ 1177851 w 4008228"/>
                <a:gd name="connsiteY72" fmla="*/ 3545337 h 5548701"/>
                <a:gd name="connsiteX73" fmla="*/ 1187389 w 4008228"/>
                <a:gd name="connsiteY73" fmla="*/ 3543568 h 5548701"/>
                <a:gd name="connsiteX74" fmla="*/ 1189990 w 4008228"/>
                <a:gd name="connsiteY74" fmla="*/ 3533833 h 5548701"/>
                <a:gd name="connsiteX75" fmla="*/ 1204730 w 4008228"/>
                <a:gd name="connsiteY75" fmla="*/ 3527639 h 5548701"/>
                <a:gd name="connsiteX76" fmla="*/ 1251551 w 4008228"/>
                <a:gd name="connsiteY76" fmla="*/ 3524099 h 5548701"/>
                <a:gd name="connsiteX77" fmla="*/ 1263690 w 4008228"/>
                <a:gd name="connsiteY77" fmla="*/ 3532948 h 5548701"/>
                <a:gd name="connsiteX78" fmla="*/ 1274095 w 4008228"/>
                <a:gd name="connsiteY78" fmla="*/ 3522329 h 5548701"/>
                <a:gd name="connsiteX79" fmla="*/ 1278430 w 4008228"/>
                <a:gd name="connsiteY79" fmla="*/ 3501976 h 5548701"/>
                <a:gd name="connsiteX80" fmla="*/ 1273228 w 4008228"/>
                <a:gd name="connsiteY80" fmla="*/ 3489587 h 5548701"/>
                <a:gd name="connsiteX81" fmla="*/ 1289702 w 4008228"/>
                <a:gd name="connsiteY81" fmla="*/ 3474543 h 5548701"/>
                <a:gd name="connsiteX82" fmla="*/ 1300974 w 4008228"/>
                <a:gd name="connsiteY82" fmla="*/ 3476313 h 5548701"/>
                <a:gd name="connsiteX83" fmla="*/ 1300974 w 4008228"/>
                <a:gd name="connsiteY83" fmla="*/ 3499321 h 5548701"/>
                <a:gd name="connsiteX84" fmla="*/ 1315714 w 4008228"/>
                <a:gd name="connsiteY84" fmla="*/ 3489587 h 5548701"/>
                <a:gd name="connsiteX85" fmla="*/ 1327853 w 4008228"/>
                <a:gd name="connsiteY85" fmla="*/ 3486932 h 5548701"/>
                <a:gd name="connsiteX86" fmla="*/ 1350396 w 4008228"/>
                <a:gd name="connsiteY86" fmla="*/ 3479852 h 5548701"/>
                <a:gd name="connsiteX87" fmla="*/ 1374674 w 4008228"/>
                <a:gd name="connsiteY87" fmla="*/ 3482507 h 5548701"/>
                <a:gd name="connsiteX88" fmla="*/ 1368604 w 4008228"/>
                <a:gd name="connsiteY88" fmla="*/ 3494011 h 5548701"/>
                <a:gd name="connsiteX89" fmla="*/ 1369472 w 4008228"/>
                <a:gd name="connsiteY89" fmla="*/ 3517020 h 5548701"/>
                <a:gd name="connsiteX90" fmla="*/ 1392882 w 4008228"/>
                <a:gd name="connsiteY90" fmla="*/ 3492241 h 5548701"/>
                <a:gd name="connsiteX91" fmla="*/ 1416293 w 4008228"/>
                <a:gd name="connsiteY91" fmla="*/ 3491357 h 5548701"/>
                <a:gd name="connsiteX92" fmla="*/ 1442779 w 4008228"/>
                <a:gd name="connsiteY92" fmla="*/ 3466701 h 5548701"/>
                <a:gd name="connsiteX93" fmla="*/ 1499530 w 4008228"/>
                <a:gd name="connsiteY93" fmla="*/ 3501976 h 5548701"/>
                <a:gd name="connsiteX94" fmla="*/ 1544618 w 4008228"/>
                <a:gd name="connsiteY94" fmla="*/ 3581620 h 5548701"/>
                <a:gd name="connsiteX95" fmla="*/ 1551554 w 4008228"/>
                <a:gd name="connsiteY95" fmla="*/ 3574540 h 5548701"/>
                <a:gd name="connsiteX96" fmla="*/ 1567161 w 4008228"/>
                <a:gd name="connsiteY96" fmla="*/ 3575426 h 5548701"/>
                <a:gd name="connsiteX97" fmla="*/ 1578433 w 4008228"/>
                <a:gd name="connsiteY97" fmla="*/ 3586929 h 5548701"/>
                <a:gd name="connsiteX98" fmla="*/ 1613115 w 4008228"/>
                <a:gd name="connsiteY98" fmla="*/ 3594009 h 5548701"/>
                <a:gd name="connsiteX99" fmla="*/ 1653867 w 4008228"/>
                <a:gd name="connsiteY99" fmla="*/ 3578080 h 5548701"/>
                <a:gd name="connsiteX100" fmla="*/ 1694619 w 4008228"/>
                <a:gd name="connsiteY100" fmla="*/ 3586929 h 5548701"/>
                <a:gd name="connsiteX101" fmla="*/ 1693752 w 4008228"/>
                <a:gd name="connsiteY101" fmla="*/ 3627636 h 5548701"/>
                <a:gd name="connsiteX102" fmla="*/ 1721498 w 4008228"/>
                <a:gd name="connsiteY102" fmla="*/ 3656839 h 5548701"/>
                <a:gd name="connsiteX103" fmla="*/ 1761383 w 4008228"/>
                <a:gd name="connsiteY103" fmla="*/ 3656839 h 5548701"/>
                <a:gd name="connsiteX104" fmla="*/ 1760429 w 4008228"/>
                <a:gd name="connsiteY104" fmla="*/ 3685379 h 5548701"/>
                <a:gd name="connsiteX105" fmla="*/ 1778441 w 4008228"/>
                <a:gd name="connsiteY105" fmla="*/ 3689061 h 5548701"/>
                <a:gd name="connsiteX106" fmla="*/ 1800298 w 4008228"/>
                <a:gd name="connsiteY106" fmla="*/ 3684413 h 5548701"/>
                <a:gd name="connsiteX107" fmla="*/ 1813047 w 4008228"/>
                <a:gd name="connsiteY107" fmla="*/ 3669542 h 5548701"/>
                <a:gd name="connsiteX108" fmla="*/ 1833083 w 4008228"/>
                <a:gd name="connsiteY108" fmla="*/ 3667683 h 5548701"/>
                <a:gd name="connsiteX109" fmla="*/ 1855684 w 4008228"/>
                <a:gd name="connsiteY109" fmla="*/ 3637806 h 5548701"/>
                <a:gd name="connsiteX110" fmla="*/ 1862226 w 4008228"/>
                <a:gd name="connsiteY110" fmla="*/ 3644447 h 5548701"/>
                <a:gd name="connsiteX111" fmla="*/ 1853117 w 4008228"/>
                <a:gd name="connsiteY111" fmla="*/ 3669542 h 5548701"/>
                <a:gd name="connsiteX112" fmla="*/ 1870421 w 4008228"/>
                <a:gd name="connsiteY112" fmla="*/ 3712298 h 5548701"/>
                <a:gd name="connsiteX113" fmla="*/ 1874064 w 4008228"/>
                <a:gd name="connsiteY113" fmla="*/ 3742970 h 5548701"/>
                <a:gd name="connsiteX114" fmla="*/ 1873154 w 4008228"/>
                <a:gd name="connsiteY114" fmla="*/ 3769925 h 5548701"/>
                <a:gd name="connsiteX115" fmla="*/ 1893189 w 4008228"/>
                <a:gd name="connsiteY115" fmla="*/ 3781078 h 5548701"/>
                <a:gd name="connsiteX116" fmla="*/ 1911403 w 4008228"/>
                <a:gd name="connsiteY116" fmla="*/ 3782937 h 5548701"/>
                <a:gd name="connsiteX117" fmla="*/ 1913224 w 4008228"/>
                <a:gd name="connsiteY117" fmla="*/ 3799668 h 5548701"/>
                <a:gd name="connsiteX118" fmla="*/ 1923242 w 4008228"/>
                <a:gd name="connsiteY118" fmla="*/ 3816398 h 5548701"/>
                <a:gd name="connsiteX119" fmla="*/ 1921420 w 4008228"/>
                <a:gd name="connsiteY119" fmla="*/ 3828481 h 5548701"/>
                <a:gd name="connsiteX120" fmla="*/ 1909581 w 4008228"/>
                <a:gd name="connsiteY120" fmla="*/ 3831270 h 5548701"/>
                <a:gd name="connsiteX121" fmla="*/ 1906849 w 4008228"/>
                <a:gd name="connsiteY121" fmla="*/ 3821975 h 5548701"/>
                <a:gd name="connsiteX122" fmla="*/ 1894100 w 4008228"/>
                <a:gd name="connsiteY122" fmla="*/ 3826622 h 5548701"/>
                <a:gd name="connsiteX123" fmla="*/ 1890457 w 4008228"/>
                <a:gd name="connsiteY123" fmla="*/ 3846141 h 5548701"/>
                <a:gd name="connsiteX124" fmla="*/ 1878618 w 4008228"/>
                <a:gd name="connsiteY124" fmla="*/ 3858224 h 5548701"/>
                <a:gd name="connsiteX125" fmla="*/ 1885903 w 4008228"/>
                <a:gd name="connsiteY125" fmla="*/ 3884249 h 5548701"/>
                <a:gd name="connsiteX126" fmla="*/ 1875886 w 4008228"/>
                <a:gd name="connsiteY126" fmla="*/ 3924216 h 5548701"/>
                <a:gd name="connsiteX127" fmla="*/ 1895010 w 4008228"/>
                <a:gd name="connsiteY127" fmla="*/ 3936299 h 5548701"/>
                <a:gd name="connsiteX128" fmla="*/ 1912314 w 4008228"/>
                <a:gd name="connsiteY128" fmla="*/ 3958606 h 5548701"/>
                <a:gd name="connsiteX129" fmla="*/ 1907760 w 4008228"/>
                <a:gd name="connsiteY129" fmla="*/ 3967901 h 5548701"/>
                <a:gd name="connsiteX130" fmla="*/ 1909581 w 4008228"/>
                <a:gd name="connsiteY130" fmla="*/ 3979055 h 5548701"/>
                <a:gd name="connsiteX131" fmla="*/ 1884992 w 4008228"/>
                <a:gd name="connsiteY131" fmla="*/ 3993927 h 5548701"/>
                <a:gd name="connsiteX132" fmla="*/ 1879528 w 4008228"/>
                <a:gd name="connsiteY132" fmla="*/ 4009728 h 5548701"/>
                <a:gd name="connsiteX133" fmla="*/ 1809404 w 4008228"/>
                <a:gd name="connsiteY133" fmla="*/ 4037612 h 5548701"/>
                <a:gd name="connsiteX134" fmla="*/ 1823065 w 4008228"/>
                <a:gd name="connsiteY134" fmla="*/ 4052483 h 5548701"/>
                <a:gd name="connsiteX135" fmla="*/ 1815780 w 4008228"/>
                <a:gd name="connsiteY135" fmla="*/ 4067355 h 5548701"/>
                <a:gd name="connsiteX136" fmla="*/ 1833083 w 4008228"/>
                <a:gd name="connsiteY136" fmla="*/ 4098957 h 5548701"/>
                <a:gd name="connsiteX137" fmla="*/ 1851297 w 4008228"/>
                <a:gd name="connsiteY137" fmla="*/ 4098957 h 5548701"/>
                <a:gd name="connsiteX138" fmla="*/ 1872243 w 4008228"/>
                <a:gd name="connsiteY138" fmla="*/ 4117546 h 5548701"/>
                <a:gd name="connsiteX139" fmla="*/ 1884082 w 4008228"/>
                <a:gd name="connsiteY139" fmla="*/ 4126841 h 5548701"/>
                <a:gd name="connsiteX140" fmla="*/ 1895921 w 4008228"/>
                <a:gd name="connsiteY140" fmla="*/ 4175173 h 5548701"/>
                <a:gd name="connsiteX141" fmla="*/ 1881349 w 4008228"/>
                <a:gd name="connsiteY141" fmla="*/ 4193762 h 5548701"/>
                <a:gd name="connsiteX142" fmla="*/ 1896832 w 4008228"/>
                <a:gd name="connsiteY142" fmla="*/ 4199339 h 5548701"/>
                <a:gd name="connsiteX143" fmla="*/ 1902296 w 4008228"/>
                <a:gd name="connsiteY143" fmla="*/ 4209564 h 5548701"/>
                <a:gd name="connsiteX144" fmla="*/ 1948742 w 4008228"/>
                <a:gd name="connsiteY144" fmla="*/ 4229082 h 5548701"/>
                <a:gd name="connsiteX145" fmla="*/ 1986991 w 4008228"/>
                <a:gd name="connsiteY145" fmla="*/ 4230941 h 5548701"/>
                <a:gd name="connsiteX146" fmla="*/ 1997008 w 4008228"/>
                <a:gd name="connsiteY146" fmla="*/ 4243954 h 5548701"/>
                <a:gd name="connsiteX147" fmla="*/ 2015222 w 4008228"/>
                <a:gd name="connsiteY147" fmla="*/ 4250460 h 5548701"/>
                <a:gd name="connsiteX148" fmla="*/ 2017044 w 4008228"/>
                <a:gd name="connsiteY148" fmla="*/ 4276485 h 5548701"/>
                <a:gd name="connsiteX149" fmla="*/ 2069313 w 4008228"/>
                <a:gd name="connsiteY149" fmla="*/ 4257313 h 5548701"/>
                <a:gd name="connsiteX150" fmla="*/ 2062579 w 4008228"/>
                <a:gd name="connsiteY150" fmla="*/ 4282062 h 5548701"/>
                <a:gd name="connsiteX151" fmla="*/ 2075328 w 4008228"/>
                <a:gd name="connsiteY151" fmla="*/ 4304369 h 5548701"/>
                <a:gd name="connsiteX152" fmla="*/ 2056204 w 4008228"/>
                <a:gd name="connsiteY152" fmla="*/ 4313664 h 5548701"/>
                <a:gd name="connsiteX153" fmla="*/ 2068043 w 4008228"/>
                <a:gd name="connsiteY153" fmla="*/ 4321100 h 5548701"/>
                <a:gd name="connsiteX154" fmla="*/ 2078061 w 4008228"/>
                <a:gd name="connsiteY154" fmla="*/ 4341548 h 5548701"/>
                <a:gd name="connsiteX155" fmla="*/ 2064400 w 4008228"/>
                <a:gd name="connsiteY155" fmla="*/ 4361067 h 5548701"/>
                <a:gd name="connsiteX156" fmla="*/ 2056204 w 4008228"/>
                <a:gd name="connsiteY156" fmla="*/ 4380586 h 5548701"/>
                <a:gd name="connsiteX157" fmla="*/ 2033436 w 4008228"/>
                <a:gd name="connsiteY157" fmla="*/ 4400105 h 5548701"/>
                <a:gd name="connsiteX158" fmla="*/ 2037990 w 4008228"/>
                <a:gd name="connsiteY158" fmla="*/ 4411258 h 5548701"/>
                <a:gd name="connsiteX159" fmla="*/ 2053472 w 4008228"/>
                <a:gd name="connsiteY159" fmla="*/ 4401034 h 5548701"/>
                <a:gd name="connsiteX160" fmla="*/ 2052561 w 4008228"/>
                <a:gd name="connsiteY160" fmla="*/ 4432636 h 5548701"/>
                <a:gd name="connsiteX161" fmla="*/ 2033436 w 4008228"/>
                <a:gd name="connsiteY161" fmla="*/ 4438213 h 5548701"/>
                <a:gd name="connsiteX162" fmla="*/ 2042543 w 4008228"/>
                <a:gd name="connsiteY162" fmla="*/ 4480040 h 5548701"/>
                <a:gd name="connsiteX163" fmla="*/ 2017044 w 4008228"/>
                <a:gd name="connsiteY163" fmla="*/ 4512571 h 5548701"/>
                <a:gd name="connsiteX164" fmla="*/ 2007937 w 4008228"/>
                <a:gd name="connsiteY164" fmla="*/ 4507923 h 5548701"/>
                <a:gd name="connsiteX165" fmla="*/ 2001562 w 4008228"/>
                <a:gd name="connsiteY165" fmla="*/ 4520936 h 5548701"/>
                <a:gd name="connsiteX166" fmla="*/ 1984259 w 4008228"/>
                <a:gd name="connsiteY166" fmla="*/ 4509783 h 5548701"/>
                <a:gd name="connsiteX167" fmla="*/ 1950563 w 4008228"/>
                <a:gd name="connsiteY167" fmla="*/ 4519077 h 5548701"/>
                <a:gd name="connsiteX168" fmla="*/ 1963313 w 4008228"/>
                <a:gd name="connsiteY168" fmla="*/ 4536737 h 5548701"/>
                <a:gd name="connsiteX169" fmla="*/ 1934170 w 4008228"/>
                <a:gd name="connsiteY169" fmla="*/ 4572057 h 5548701"/>
                <a:gd name="connsiteX170" fmla="*/ 1926885 w 4008228"/>
                <a:gd name="connsiteY170" fmla="*/ 4600870 h 5548701"/>
                <a:gd name="connsiteX171" fmla="*/ 1898653 w 4008228"/>
                <a:gd name="connsiteY171" fmla="*/ 4582281 h 5548701"/>
                <a:gd name="connsiteX172" fmla="*/ 1865868 w 4008228"/>
                <a:gd name="connsiteY172" fmla="*/ 4631543 h 5548701"/>
                <a:gd name="connsiteX173" fmla="*/ 1869511 w 4008228"/>
                <a:gd name="connsiteY173" fmla="*/ 4645485 h 5548701"/>
                <a:gd name="connsiteX174" fmla="*/ 1869511 w 4008228"/>
                <a:gd name="connsiteY174" fmla="*/ 4657568 h 5548701"/>
                <a:gd name="connsiteX175" fmla="*/ 1884992 w 4008228"/>
                <a:gd name="connsiteY175" fmla="*/ 4678016 h 5548701"/>
                <a:gd name="connsiteX176" fmla="*/ 1876796 w 4008228"/>
                <a:gd name="connsiteY176" fmla="*/ 4700324 h 5548701"/>
                <a:gd name="connsiteX177" fmla="*/ 1880439 w 4008228"/>
                <a:gd name="connsiteY177" fmla="*/ 4714266 h 5548701"/>
                <a:gd name="connsiteX178" fmla="*/ 1874976 w 4008228"/>
                <a:gd name="connsiteY178" fmla="*/ 4726348 h 5548701"/>
                <a:gd name="connsiteX179" fmla="*/ 1886814 w 4008228"/>
                <a:gd name="connsiteY179" fmla="*/ 4729137 h 5548701"/>
                <a:gd name="connsiteX180" fmla="*/ 1911403 w 4008228"/>
                <a:gd name="connsiteY180" fmla="*/ 4765386 h 5548701"/>
                <a:gd name="connsiteX181" fmla="*/ 1944188 w 4008228"/>
                <a:gd name="connsiteY181" fmla="*/ 4783976 h 5548701"/>
                <a:gd name="connsiteX182" fmla="*/ 1942366 w 4008228"/>
                <a:gd name="connsiteY182" fmla="*/ 4806283 h 5548701"/>
                <a:gd name="connsiteX183" fmla="*/ 1965369 w 4008228"/>
                <a:gd name="connsiteY183" fmla="*/ 4849738 h 5548701"/>
                <a:gd name="connsiteX184" fmla="*/ 1997919 w 4008228"/>
                <a:gd name="connsiteY184" fmla="*/ 4851827 h 5548701"/>
                <a:gd name="connsiteX185" fmla="*/ 2058025 w 4008228"/>
                <a:gd name="connsiteY185" fmla="*/ 4830450 h 5548701"/>
                <a:gd name="connsiteX186" fmla="*/ 2153649 w 4008228"/>
                <a:gd name="connsiteY186" fmla="*/ 4863910 h 5548701"/>
                <a:gd name="connsiteX187" fmla="*/ 2186433 w 4008228"/>
                <a:gd name="connsiteY187" fmla="*/ 4963364 h 5548701"/>
                <a:gd name="connsiteX188" fmla="*/ 2386787 w 4008228"/>
                <a:gd name="connsiteY188" fmla="*/ 5174353 h 5548701"/>
                <a:gd name="connsiteX189" fmla="*/ 2560730 w 4008228"/>
                <a:gd name="connsiteY189" fmla="*/ 5239416 h 5548701"/>
                <a:gd name="connsiteX190" fmla="*/ 2702849 w 4008228"/>
                <a:gd name="connsiteY190" fmla="*/ 5188594 h 5548701"/>
                <a:gd name="connsiteX191" fmla="*/ 2821189 w 4008228"/>
                <a:gd name="connsiteY191" fmla="*/ 5291466 h 5548701"/>
                <a:gd name="connsiteX192" fmla="*/ 2958705 w 4008228"/>
                <a:gd name="connsiteY192" fmla="*/ 5242204 h 5548701"/>
                <a:gd name="connsiteX193" fmla="*/ 3220075 w 4008228"/>
                <a:gd name="connsiteY193" fmla="*/ 5432745 h 5548701"/>
                <a:gd name="connsiteX194" fmla="*/ 3442059 w 4008228"/>
                <a:gd name="connsiteY194" fmla="*/ 5548701 h 5548701"/>
                <a:gd name="connsiteX195" fmla="*/ 3593461 w 4008228"/>
                <a:gd name="connsiteY195" fmla="*/ 5386271 h 5548701"/>
                <a:gd name="connsiteX196" fmla="*/ 3788350 w 4008228"/>
                <a:gd name="connsiteY196" fmla="*/ 4829519 h 5548701"/>
                <a:gd name="connsiteX197" fmla="*/ 3955918 w 4008228"/>
                <a:gd name="connsiteY197" fmla="*/ 4653849 h 5548701"/>
                <a:gd name="connsiteX198" fmla="*/ 3909952 w 4008228"/>
                <a:gd name="connsiteY198" fmla="*/ 4539470 h 5548701"/>
                <a:gd name="connsiteX199" fmla="*/ 3976115 w 4008228"/>
                <a:gd name="connsiteY199" fmla="*/ 4444080 h 5548701"/>
                <a:gd name="connsiteX200" fmla="*/ 4008228 w 4008228"/>
                <a:gd name="connsiteY200" fmla="*/ 4263863 h 5548701"/>
                <a:gd name="connsiteX201" fmla="*/ 3933342 w 4008228"/>
                <a:gd name="connsiteY201" fmla="*/ 4238265 h 5548701"/>
                <a:gd name="connsiteX202" fmla="*/ 3900365 w 4008228"/>
                <a:gd name="connsiteY202" fmla="*/ 3830764 h 5548701"/>
                <a:gd name="connsiteX203" fmla="*/ 3800772 w 4008228"/>
                <a:gd name="connsiteY203" fmla="*/ 3560835 h 5548701"/>
                <a:gd name="connsiteX204" fmla="*/ 4006136 w 4008228"/>
                <a:gd name="connsiteY204" fmla="*/ 3367104 h 5548701"/>
                <a:gd name="connsiteX205" fmla="*/ 3798042 w 4008228"/>
                <a:gd name="connsiteY205" fmla="*/ 2977734 h 5548701"/>
                <a:gd name="connsiteX206" fmla="*/ 3809602 w 4008228"/>
                <a:gd name="connsiteY206" fmla="*/ 2824346 h 5548701"/>
                <a:gd name="connsiteX207" fmla="*/ 3740238 w 4008228"/>
                <a:gd name="connsiteY207" fmla="*/ 2693245 h 5548701"/>
                <a:gd name="connsiteX208" fmla="*/ 3603140 w 4008228"/>
                <a:gd name="connsiteY208" fmla="*/ 2564198 h 5548701"/>
                <a:gd name="connsiteX209" fmla="*/ 3035979 w 4008228"/>
                <a:gd name="connsiteY209" fmla="*/ 2686994 h 5548701"/>
                <a:gd name="connsiteX210" fmla="*/ 2858672 w 4008228"/>
                <a:gd name="connsiteY210" fmla="*/ 2463740 h 5548701"/>
                <a:gd name="connsiteX211" fmla="*/ 2992388 w 4008228"/>
                <a:gd name="connsiteY211" fmla="*/ 2265395 h 5548701"/>
                <a:gd name="connsiteX212" fmla="*/ 3115164 w 4008228"/>
                <a:gd name="connsiteY212" fmla="*/ 2335823 h 5548701"/>
                <a:gd name="connsiteX213" fmla="*/ 3133939 w 4008228"/>
                <a:gd name="connsiteY213" fmla="*/ 2243569 h 5548701"/>
                <a:gd name="connsiteX214" fmla="*/ 3068427 w 4008228"/>
                <a:gd name="connsiteY214" fmla="*/ 2108534 h 5548701"/>
                <a:gd name="connsiteX215" fmla="*/ 3130084 w 4008228"/>
                <a:gd name="connsiteY215" fmla="*/ 2039050 h 5548701"/>
                <a:gd name="connsiteX216" fmla="*/ 3331756 w 4008228"/>
                <a:gd name="connsiteY216" fmla="*/ 2008897 h 5548701"/>
                <a:gd name="connsiteX217" fmla="*/ 3482809 w 4008228"/>
                <a:gd name="connsiteY217" fmla="*/ 1858241 h 5548701"/>
                <a:gd name="connsiteX218" fmla="*/ 2984203 w 4008228"/>
                <a:gd name="connsiteY218" fmla="*/ 1330027 h 5548701"/>
                <a:gd name="connsiteX219" fmla="*/ 3165074 w 4008228"/>
                <a:gd name="connsiteY219" fmla="*/ 1108963 h 5548701"/>
                <a:gd name="connsiteX220" fmla="*/ 3438708 w 4008228"/>
                <a:gd name="connsiteY220" fmla="*/ 708324 h 5548701"/>
                <a:gd name="connsiteX221" fmla="*/ 3377270 w 4008228"/>
                <a:gd name="connsiteY221" fmla="*/ 563993 h 5548701"/>
                <a:gd name="connsiteX222" fmla="*/ 3316598 w 4008228"/>
                <a:gd name="connsiteY222" fmla="*/ 440404 h 5548701"/>
                <a:gd name="connsiteX223" fmla="*/ 3332784 w 4008228"/>
                <a:gd name="connsiteY223" fmla="*/ 263417 h 5548701"/>
                <a:gd name="connsiteX224" fmla="*/ 3106192 w 4008228"/>
                <a:gd name="connsiteY224" fmla="*/ 128907 h 5548701"/>
                <a:gd name="connsiteX225" fmla="*/ 3124462 w 4008228"/>
                <a:gd name="connsiteY225" fmla="*/ 12400 h 5548701"/>
                <a:gd name="connsiteX226" fmla="*/ 3020642 w 4008228"/>
                <a:gd name="connsiteY226" fmla="*/ 1477 h 5548701"/>
                <a:gd name="connsiteX227" fmla="*/ 2958526 w 4008228"/>
                <a:gd name="connsiteY227" fmla="*/ 38129 h 5548701"/>
                <a:gd name="connsiteX228" fmla="*/ 2965150 w 4008228"/>
                <a:gd name="connsiteY228" fmla="*/ 223300 h 5548701"/>
                <a:gd name="connsiteX229" fmla="*/ 2780177 w 4008228"/>
                <a:gd name="connsiteY229" fmla="*/ 305894 h 5548701"/>
                <a:gd name="connsiteX230" fmla="*/ 2762617 w 4008228"/>
                <a:gd name="connsiteY230" fmla="*/ 448814 h 5548701"/>
                <a:gd name="connsiteX0" fmla="*/ 2762617 w 4008228"/>
                <a:gd name="connsiteY0" fmla="*/ 448814 h 5548701"/>
                <a:gd name="connsiteX1" fmla="*/ 2424105 w 4008228"/>
                <a:gd name="connsiteY1" fmla="*/ 558395 h 5548701"/>
                <a:gd name="connsiteX2" fmla="*/ 2293527 w 4008228"/>
                <a:gd name="connsiteY2" fmla="*/ 545493 h 5548701"/>
                <a:gd name="connsiteX3" fmla="*/ 2241444 w 4008228"/>
                <a:gd name="connsiteY3" fmla="*/ 716503 h 5548701"/>
                <a:gd name="connsiteX4" fmla="*/ 2040286 w 4008228"/>
                <a:gd name="connsiteY4" fmla="*/ 792017 h 5548701"/>
                <a:gd name="connsiteX5" fmla="*/ 1996355 w 4008228"/>
                <a:gd name="connsiteY5" fmla="*/ 709423 h 5548701"/>
                <a:gd name="connsiteX6" fmla="*/ 1883059 w 4008228"/>
                <a:gd name="connsiteY6" fmla="*/ 810896 h 5548701"/>
                <a:gd name="connsiteX7" fmla="*/ 1700399 w 4008228"/>
                <a:gd name="connsiteY7" fmla="*/ 820335 h 5548701"/>
                <a:gd name="connsiteX8" fmla="*/ 1591727 w 4008228"/>
                <a:gd name="connsiteY8" fmla="*/ 910008 h 5548701"/>
                <a:gd name="connsiteX9" fmla="*/ 1478186 w 4008228"/>
                <a:gd name="connsiteY9" fmla="*/ 938674 h 5548701"/>
                <a:gd name="connsiteX10" fmla="*/ 1392881 w 4008228"/>
                <a:gd name="connsiteY10" fmla="*/ 1179028 h 5548701"/>
                <a:gd name="connsiteX11" fmla="*/ 1249527 w 4008228"/>
                <a:gd name="connsiteY11" fmla="*/ 1112953 h 5548701"/>
                <a:gd name="connsiteX12" fmla="*/ 1184787 w 4008228"/>
                <a:gd name="connsiteY12" fmla="*/ 1226224 h 5548701"/>
                <a:gd name="connsiteX13" fmla="*/ 1214845 w 4008228"/>
                <a:gd name="connsiteY13" fmla="*/ 1445687 h 5548701"/>
                <a:gd name="connsiteX14" fmla="*/ 1062243 w 4008228"/>
                <a:gd name="connsiteY14" fmla="*/ 1497603 h 5548701"/>
                <a:gd name="connsiteX15" fmla="*/ 1018312 w 4008228"/>
                <a:gd name="connsiteY15" fmla="*/ 1415010 h 5548701"/>
                <a:gd name="connsiteX16" fmla="*/ 932762 w 4008228"/>
                <a:gd name="connsiteY16" fmla="*/ 1436248 h 5548701"/>
                <a:gd name="connsiteX17" fmla="*/ 902682 w 4008228"/>
                <a:gd name="connsiteY17" fmla="*/ 1355452 h 5548701"/>
                <a:gd name="connsiteX18" fmla="*/ 646054 w 4008228"/>
                <a:gd name="connsiteY18" fmla="*/ 1443327 h 5548701"/>
                <a:gd name="connsiteX19" fmla="*/ 553567 w 4008228"/>
                <a:gd name="connsiteY19" fmla="*/ 1318257 h 5548701"/>
                <a:gd name="connsiteX20" fmla="*/ 528134 w 4008228"/>
                <a:gd name="connsiteY20" fmla="*/ 1490524 h 5548701"/>
                <a:gd name="connsiteX21" fmla="*/ 384780 w 4008228"/>
                <a:gd name="connsiteY21" fmla="*/ 1490524 h 5548701"/>
                <a:gd name="connsiteX22" fmla="*/ 289981 w 4008228"/>
                <a:gd name="connsiteY22" fmla="*/ 1625034 h 5548701"/>
                <a:gd name="connsiteX23" fmla="*/ 132783 w 4008228"/>
                <a:gd name="connsiteY23" fmla="*/ 1704252 h 5548701"/>
                <a:gd name="connsiteX24" fmla="*/ 137379 w 4008228"/>
                <a:gd name="connsiteY24" fmla="*/ 1825618 h 5548701"/>
                <a:gd name="connsiteX25" fmla="*/ 33332 w 4008228"/>
                <a:gd name="connsiteY25" fmla="*/ 1927091 h 5548701"/>
                <a:gd name="connsiteX26" fmla="*/ 6257 w 4008228"/>
                <a:gd name="connsiteY26" fmla="*/ 2273583 h 5548701"/>
                <a:gd name="connsiteX27" fmla="*/ 63390 w 4008228"/>
                <a:gd name="connsiteY27" fmla="*/ 2443891 h 5548701"/>
                <a:gd name="connsiteX28" fmla="*/ 125819 w 4008228"/>
                <a:gd name="connsiteY28" fmla="*/ 2469849 h 5548701"/>
                <a:gd name="connsiteX29" fmla="*/ 169750 w 4008228"/>
                <a:gd name="connsiteY29" fmla="*/ 2613798 h 5548701"/>
                <a:gd name="connsiteX30" fmla="*/ 358836 w 4008228"/>
                <a:gd name="connsiteY30" fmla="*/ 2804548 h 5548701"/>
                <a:gd name="connsiteX31" fmla="*/ 521198 w 4008228"/>
                <a:gd name="connsiteY31" fmla="*/ 2892257 h 5548701"/>
                <a:gd name="connsiteX32" fmla="*/ 598137 w 4008228"/>
                <a:gd name="connsiteY32" fmla="*/ 3135838 h 5548701"/>
                <a:gd name="connsiteX33" fmla="*/ 424087 w 4008228"/>
                <a:gd name="connsiteY33" fmla="*/ 3331184 h 5548701"/>
                <a:gd name="connsiteX34" fmla="*/ 292409 w 4008228"/>
                <a:gd name="connsiteY34" fmla="*/ 3556346 h 5548701"/>
                <a:gd name="connsiteX35" fmla="*/ 293251 w 4008228"/>
                <a:gd name="connsiteY35" fmla="*/ 3670361 h 5548701"/>
                <a:gd name="connsiteX36" fmla="*/ 335069 w 4008228"/>
                <a:gd name="connsiteY36" fmla="*/ 3679847 h 5548701"/>
                <a:gd name="connsiteX37" fmla="*/ 355879 w 4008228"/>
                <a:gd name="connsiteY37" fmla="*/ 3689581 h 5548701"/>
                <a:gd name="connsiteX38" fmla="*/ 379289 w 4008228"/>
                <a:gd name="connsiteY38" fmla="*/ 3682502 h 5548701"/>
                <a:gd name="connsiteX39" fmla="*/ 414839 w 4008228"/>
                <a:gd name="connsiteY39" fmla="*/ 3702855 h 5548701"/>
                <a:gd name="connsiteX40" fmla="*/ 446920 w 4008228"/>
                <a:gd name="connsiteY40" fmla="*/ 3695776 h 5548701"/>
                <a:gd name="connsiteX41" fmla="*/ 493741 w 4008228"/>
                <a:gd name="connsiteY41" fmla="*/ 3732943 h 5548701"/>
                <a:gd name="connsiteX42" fmla="*/ 522354 w 4008228"/>
                <a:gd name="connsiteY42" fmla="*/ 3724094 h 5548701"/>
                <a:gd name="connsiteX43" fmla="*/ 532759 w 4008228"/>
                <a:gd name="connsiteY43" fmla="*/ 3741792 h 5548701"/>
                <a:gd name="connsiteX44" fmla="*/ 569175 w 4008228"/>
                <a:gd name="connsiteY44" fmla="*/ 3717014 h 5548701"/>
                <a:gd name="connsiteX45" fmla="*/ 592586 w 4008228"/>
                <a:gd name="connsiteY45" fmla="*/ 3720554 h 5548701"/>
                <a:gd name="connsiteX46" fmla="*/ 610247 w 4008228"/>
                <a:gd name="connsiteY46" fmla="*/ 3714362 h 5548701"/>
                <a:gd name="connsiteX47" fmla="*/ 638542 w 4008228"/>
                <a:gd name="connsiteY47" fmla="*/ 3764424 h 5548701"/>
                <a:gd name="connsiteX48" fmla="*/ 654147 w 4008228"/>
                <a:gd name="connsiteY48" fmla="*/ 3775420 h 5548701"/>
                <a:gd name="connsiteX49" fmla="*/ 687095 w 4008228"/>
                <a:gd name="connsiteY49" fmla="*/ 3777190 h 5548701"/>
                <a:gd name="connsiteX50" fmla="*/ 692298 w 4008228"/>
                <a:gd name="connsiteY50" fmla="*/ 3751527 h 5548701"/>
                <a:gd name="connsiteX51" fmla="*/ 707038 w 4008228"/>
                <a:gd name="connsiteY51" fmla="*/ 3744447 h 5548701"/>
                <a:gd name="connsiteX52" fmla="*/ 706171 w 4008228"/>
                <a:gd name="connsiteY52" fmla="*/ 3728519 h 5548701"/>
                <a:gd name="connsiteX53" fmla="*/ 734784 w 4008228"/>
                <a:gd name="connsiteY53" fmla="*/ 3712590 h 5548701"/>
                <a:gd name="connsiteX54" fmla="*/ 751258 w 4008228"/>
                <a:gd name="connsiteY54" fmla="*/ 3718784 h 5548701"/>
                <a:gd name="connsiteX55" fmla="*/ 767732 w 4008228"/>
                <a:gd name="connsiteY55" fmla="*/ 3688697 h 5548701"/>
                <a:gd name="connsiteX56" fmla="*/ 818889 w 4008228"/>
                <a:gd name="connsiteY56" fmla="*/ 3698431 h 5548701"/>
                <a:gd name="connsiteX57" fmla="*/ 834496 w 4008228"/>
                <a:gd name="connsiteY57" fmla="*/ 3730288 h 5548701"/>
                <a:gd name="connsiteX58" fmla="*/ 868311 w 4008228"/>
                <a:gd name="connsiteY58" fmla="*/ 3683387 h 5548701"/>
                <a:gd name="connsiteX59" fmla="*/ 908196 w 4008228"/>
                <a:gd name="connsiteY59" fmla="*/ 3669228 h 5548701"/>
                <a:gd name="connsiteX60" fmla="*/ 934208 w 4008228"/>
                <a:gd name="connsiteY60" fmla="*/ 3674538 h 5548701"/>
                <a:gd name="connsiteX61" fmla="*/ 968890 w 4008228"/>
                <a:gd name="connsiteY61" fmla="*/ 3647105 h 5548701"/>
                <a:gd name="connsiteX62" fmla="*/ 994035 w 4008228"/>
                <a:gd name="connsiteY62" fmla="*/ 3640910 h 5548701"/>
                <a:gd name="connsiteX63" fmla="*/ 1026983 w 4008228"/>
                <a:gd name="connsiteY63" fmla="*/ 3599318 h 5548701"/>
                <a:gd name="connsiteX64" fmla="*/ 1054920 w 4008228"/>
                <a:gd name="connsiteY64" fmla="*/ 3580857 h 5548701"/>
                <a:gd name="connsiteX65" fmla="*/ 1068602 w 4008228"/>
                <a:gd name="connsiteY65" fmla="*/ 3593124 h 5548701"/>
                <a:gd name="connsiteX66" fmla="*/ 1093747 w 4008228"/>
                <a:gd name="connsiteY66" fmla="*/ 3608168 h 5548701"/>
                <a:gd name="connsiteX67" fmla="*/ 1105885 w 4008228"/>
                <a:gd name="connsiteY67" fmla="*/ 3580735 h 5548701"/>
                <a:gd name="connsiteX68" fmla="*/ 1116290 w 4008228"/>
                <a:gd name="connsiteY68" fmla="*/ 3585159 h 5548701"/>
                <a:gd name="connsiteX69" fmla="*/ 1138834 w 4008228"/>
                <a:gd name="connsiteY69" fmla="*/ 3550647 h 5548701"/>
                <a:gd name="connsiteX70" fmla="*/ 1159643 w 4008228"/>
                <a:gd name="connsiteY70" fmla="*/ 3545337 h 5548701"/>
                <a:gd name="connsiteX71" fmla="*/ 1169181 w 4008228"/>
                <a:gd name="connsiteY71" fmla="*/ 3554187 h 5548701"/>
                <a:gd name="connsiteX72" fmla="*/ 1177851 w 4008228"/>
                <a:gd name="connsiteY72" fmla="*/ 3545337 h 5548701"/>
                <a:gd name="connsiteX73" fmla="*/ 1187389 w 4008228"/>
                <a:gd name="connsiteY73" fmla="*/ 3543568 h 5548701"/>
                <a:gd name="connsiteX74" fmla="*/ 1189990 w 4008228"/>
                <a:gd name="connsiteY74" fmla="*/ 3533833 h 5548701"/>
                <a:gd name="connsiteX75" fmla="*/ 1204730 w 4008228"/>
                <a:gd name="connsiteY75" fmla="*/ 3527639 h 5548701"/>
                <a:gd name="connsiteX76" fmla="*/ 1251551 w 4008228"/>
                <a:gd name="connsiteY76" fmla="*/ 3524099 h 5548701"/>
                <a:gd name="connsiteX77" fmla="*/ 1263690 w 4008228"/>
                <a:gd name="connsiteY77" fmla="*/ 3532948 h 5548701"/>
                <a:gd name="connsiteX78" fmla="*/ 1274095 w 4008228"/>
                <a:gd name="connsiteY78" fmla="*/ 3522329 h 5548701"/>
                <a:gd name="connsiteX79" fmla="*/ 1278430 w 4008228"/>
                <a:gd name="connsiteY79" fmla="*/ 3501976 h 5548701"/>
                <a:gd name="connsiteX80" fmla="*/ 1273228 w 4008228"/>
                <a:gd name="connsiteY80" fmla="*/ 3489587 h 5548701"/>
                <a:gd name="connsiteX81" fmla="*/ 1289702 w 4008228"/>
                <a:gd name="connsiteY81" fmla="*/ 3474543 h 5548701"/>
                <a:gd name="connsiteX82" fmla="*/ 1300974 w 4008228"/>
                <a:gd name="connsiteY82" fmla="*/ 3476313 h 5548701"/>
                <a:gd name="connsiteX83" fmla="*/ 1300974 w 4008228"/>
                <a:gd name="connsiteY83" fmla="*/ 3499321 h 5548701"/>
                <a:gd name="connsiteX84" fmla="*/ 1315714 w 4008228"/>
                <a:gd name="connsiteY84" fmla="*/ 3489587 h 5548701"/>
                <a:gd name="connsiteX85" fmla="*/ 1327853 w 4008228"/>
                <a:gd name="connsiteY85" fmla="*/ 3486932 h 5548701"/>
                <a:gd name="connsiteX86" fmla="*/ 1350396 w 4008228"/>
                <a:gd name="connsiteY86" fmla="*/ 3479852 h 5548701"/>
                <a:gd name="connsiteX87" fmla="*/ 1374674 w 4008228"/>
                <a:gd name="connsiteY87" fmla="*/ 3482507 h 5548701"/>
                <a:gd name="connsiteX88" fmla="*/ 1368604 w 4008228"/>
                <a:gd name="connsiteY88" fmla="*/ 3494011 h 5548701"/>
                <a:gd name="connsiteX89" fmla="*/ 1369472 w 4008228"/>
                <a:gd name="connsiteY89" fmla="*/ 3517020 h 5548701"/>
                <a:gd name="connsiteX90" fmla="*/ 1392882 w 4008228"/>
                <a:gd name="connsiteY90" fmla="*/ 3492241 h 5548701"/>
                <a:gd name="connsiteX91" fmla="*/ 1416293 w 4008228"/>
                <a:gd name="connsiteY91" fmla="*/ 3491357 h 5548701"/>
                <a:gd name="connsiteX92" fmla="*/ 1442779 w 4008228"/>
                <a:gd name="connsiteY92" fmla="*/ 3466701 h 5548701"/>
                <a:gd name="connsiteX93" fmla="*/ 1499530 w 4008228"/>
                <a:gd name="connsiteY93" fmla="*/ 3501976 h 5548701"/>
                <a:gd name="connsiteX94" fmla="*/ 1544618 w 4008228"/>
                <a:gd name="connsiteY94" fmla="*/ 3581620 h 5548701"/>
                <a:gd name="connsiteX95" fmla="*/ 1551554 w 4008228"/>
                <a:gd name="connsiteY95" fmla="*/ 3574540 h 5548701"/>
                <a:gd name="connsiteX96" fmla="*/ 1567161 w 4008228"/>
                <a:gd name="connsiteY96" fmla="*/ 3575426 h 5548701"/>
                <a:gd name="connsiteX97" fmla="*/ 1578433 w 4008228"/>
                <a:gd name="connsiteY97" fmla="*/ 3586929 h 5548701"/>
                <a:gd name="connsiteX98" fmla="*/ 1613115 w 4008228"/>
                <a:gd name="connsiteY98" fmla="*/ 3594009 h 5548701"/>
                <a:gd name="connsiteX99" fmla="*/ 1653867 w 4008228"/>
                <a:gd name="connsiteY99" fmla="*/ 3578080 h 5548701"/>
                <a:gd name="connsiteX100" fmla="*/ 1694619 w 4008228"/>
                <a:gd name="connsiteY100" fmla="*/ 3586929 h 5548701"/>
                <a:gd name="connsiteX101" fmla="*/ 1693752 w 4008228"/>
                <a:gd name="connsiteY101" fmla="*/ 3627636 h 5548701"/>
                <a:gd name="connsiteX102" fmla="*/ 1721498 w 4008228"/>
                <a:gd name="connsiteY102" fmla="*/ 3656839 h 5548701"/>
                <a:gd name="connsiteX103" fmla="*/ 1761383 w 4008228"/>
                <a:gd name="connsiteY103" fmla="*/ 3656839 h 5548701"/>
                <a:gd name="connsiteX104" fmla="*/ 1760429 w 4008228"/>
                <a:gd name="connsiteY104" fmla="*/ 3685379 h 5548701"/>
                <a:gd name="connsiteX105" fmla="*/ 1778441 w 4008228"/>
                <a:gd name="connsiteY105" fmla="*/ 3689061 h 5548701"/>
                <a:gd name="connsiteX106" fmla="*/ 1800298 w 4008228"/>
                <a:gd name="connsiteY106" fmla="*/ 3684413 h 5548701"/>
                <a:gd name="connsiteX107" fmla="*/ 1813047 w 4008228"/>
                <a:gd name="connsiteY107" fmla="*/ 3669542 h 5548701"/>
                <a:gd name="connsiteX108" fmla="*/ 1833083 w 4008228"/>
                <a:gd name="connsiteY108" fmla="*/ 3667683 h 5548701"/>
                <a:gd name="connsiteX109" fmla="*/ 1855684 w 4008228"/>
                <a:gd name="connsiteY109" fmla="*/ 3637806 h 5548701"/>
                <a:gd name="connsiteX110" fmla="*/ 1862226 w 4008228"/>
                <a:gd name="connsiteY110" fmla="*/ 3644447 h 5548701"/>
                <a:gd name="connsiteX111" fmla="*/ 1853117 w 4008228"/>
                <a:gd name="connsiteY111" fmla="*/ 3669542 h 5548701"/>
                <a:gd name="connsiteX112" fmla="*/ 1870421 w 4008228"/>
                <a:gd name="connsiteY112" fmla="*/ 3712298 h 5548701"/>
                <a:gd name="connsiteX113" fmla="*/ 1874064 w 4008228"/>
                <a:gd name="connsiteY113" fmla="*/ 3742970 h 5548701"/>
                <a:gd name="connsiteX114" fmla="*/ 1873154 w 4008228"/>
                <a:gd name="connsiteY114" fmla="*/ 3769925 h 5548701"/>
                <a:gd name="connsiteX115" fmla="*/ 1893189 w 4008228"/>
                <a:gd name="connsiteY115" fmla="*/ 3781078 h 5548701"/>
                <a:gd name="connsiteX116" fmla="*/ 1911403 w 4008228"/>
                <a:gd name="connsiteY116" fmla="*/ 3782937 h 5548701"/>
                <a:gd name="connsiteX117" fmla="*/ 1913224 w 4008228"/>
                <a:gd name="connsiteY117" fmla="*/ 3799668 h 5548701"/>
                <a:gd name="connsiteX118" fmla="*/ 1923242 w 4008228"/>
                <a:gd name="connsiteY118" fmla="*/ 3816398 h 5548701"/>
                <a:gd name="connsiteX119" fmla="*/ 1921420 w 4008228"/>
                <a:gd name="connsiteY119" fmla="*/ 3828481 h 5548701"/>
                <a:gd name="connsiteX120" fmla="*/ 1909581 w 4008228"/>
                <a:gd name="connsiteY120" fmla="*/ 3831270 h 5548701"/>
                <a:gd name="connsiteX121" fmla="*/ 1906849 w 4008228"/>
                <a:gd name="connsiteY121" fmla="*/ 3821975 h 5548701"/>
                <a:gd name="connsiteX122" fmla="*/ 1894100 w 4008228"/>
                <a:gd name="connsiteY122" fmla="*/ 3826622 h 5548701"/>
                <a:gd name="connsiteX123" fmla="*/ 1890457 w 4008228"/>
                <a:gd name="connsiteY123" fmla="*/ 3846141 h 5548701"/>
                <a:gd name="connsiteX124" fmla="*/ 1878618 w 4008228"/>
                <a:gd name="connsiteY124" fmla="*/ 3858224 h 5548701"/>
                <a:gd name="connsiteX125" fmla="*/ 1885903 w 4008228"/>
                <a:gd name="connsiteY125" fmla="*/ 3884249 h 5548701"/>
                <a:gd name="connsiteX126" fmla="*/ 1875886 w 4008228"/>
                <a:gd name="connsiteY126" fmla="*/ 3924216 h 5548701"/>
                <a:gd name="connsiteX127" fmla="*/ 1895010 w 4008228"/>
                <a:gd name="connsiteY127" fmla="*/ 3936299 h 5548701"/>
                <a:gd name="connsiteX128" fmla="*/ 1912314 w 4008228"/>
                <a:gd name="connsiteY128" fmla="*/ 3958606 h 5548701"/>
                <a:gd name="connsiteX129" fmla="*/ 1907760 w 4008228"/>
                <a:gd name="connsiteY129" fmla="*/ 3967901 h 5548701"/>
                <a:gd name="connsiteX130" fmla="*/ 1909581 w 4008228"/>
                <a:gd name="connsiteY130" fmla="*/ 3979055 h 5548701"/>
                <a:gd name="connsiteX131" fmla="*/ 1884992 w 4008228"/>
                <a:gd name="connsiteY131" fmla="*/ 3993927 h 5548701"/>
                <a:gd name="connsiteX132" fmla="*/ 1879528 w 4008228"/>
                <a:gd name="connsiteY132" fmla="*/ 4009728 h 5548701"/>
                <a:gd name="connsiteX133" fmla="*/ 1809404 w 4008228"/>
                <a:gd name="connsiteY133" fmla="*/ 4037612 h 5548701"/>
                <a:gd name="connsiteX134" fmla="*/ 1823065 w 4008228"/>
                <a:gd name="connsiteY134" fmla="*/ 4052483 h 5548701"/>
                <a:gd name="connsiteX135" fmla="*/ 1815780 w 4008228"/>
                <a:gd name="connsiteY135" fmla="*/ 4067355 h 5548701"/>
                <a:gd name="connsiteX136" fmla="*/ 1833083 w 4008228"/>
                <a:gd name="connsiteY136" fmla="*/ 4098957 h 5548701"/>
                <a:gd name="connsiteX137" fmla="*/ 1851297 w 4008228"/>
                <a:gd name="connsiteY137" fmla="*/ 4098957 h 5548701"/>
                <a:gd name="connsiteX138" fmla="*/ 1872243 w 4008228"/>
                <a:gd name="connsiteY138" fmla="*/ 4117546 h 5548701"/>
                <a:gd name="connsiteX139" fmla="*/ 1884082 w 4008228"/>
                <a:gd name="connsiteY139" fmla="*/ 4126841 h 5548701"/>
                <a:gd name="connsiteX140" fmla="*/ 1895921 w 4008228"/>
                <a:gd name="connsiteY140" fmla="*/ 4175173 h 5548701"/>
                <a:gd name="connsiteX141" fmla="*/ 1881349 w 4008228"/>
                <a:gd name="connsiteY141" fmla="*/ 4193762 h 5548701"/>
                <a:gd name="connsiteX142" fmla="*/ 1896832 w 4008228"/>
                <a:gd name="connsiteY142" fmla="*/ 4199339 h 5548701"/>
                <a:gd name="connsiteX143" fmla="*/ 1902296 w 4008228"/>
                <a:gd name="connsiteY143" fmla="*/ 4209564 h 5548701"/>
                <a:gd name="connsiteX144" fmla="*/ 1948742 w 4008228"/>
                <a:gd name="connsiteY144" fmla="*/ 4229082 h 5548701"/>
                <a:gd name="connsiteX145" fmla="*/ 1986991 w 4008228"/>
                <a:gd name="connsiteY145" fmla="*/ 4230941 h 5548701"/>
                <a:gd name="connsiteX146" fmla="*/ 1997008 w 4008228"/>
                <a:gd name="connsiteY146" fmla="*/ 4243954 h 5548701"/>
                <a:gd name="connsiteX147" fmla="*/ 2015222 w 4008228"/>
                <a:gd name="connsiteY147" fmla="*/ 4250460 h 5548701"/>
                <a:gd name="connsiteX148" fmla="*/ 2017044 w 4008228"/>
                <a:gd name="connsiteY148" fmla="*/ 4276485 h 5548701"/>
                <a:gd name="connsiteX149" fmla="*/ 2069313 w 4008228"/>
                <a:gd name="connsiteY149" fmla="*/ 4257313 h 5548701"/>
                <a:gd name="connsiteX150" fmla="*/ 2062579 w 4008228"/>
                <a:gd name="connsiteY150" fmla="*/ 4282062 h 5548701"/>
                <a:gd name="connsiteX151" fmla="*/ 2075328 w 4008228"/>
                <a:gd name="connsiteY151" fmla="*/ 4304369 h 5548701"/>
                <a:gd name="connsiteX152" fmla="*/ 2056204 w 4008228"/>
                <a:gd name="connsiteY152" fmla="*/ 4313664 h 5548701"/>
                <a:gd name="connsiteX153" fmla="*/ 2068043 w 4008228"/>
                <a:gd name="connsiteY153" fmla="*/ 4321100 h 5548701"/>
                <a:gd name="connsiteX154" fmla="*/ 2078061 w 4008228"/>
                <a:gd name="connsiteY154" fmla="*/ 4341548 h 5548701"/>
                <a:gd name="connsiteX155" fmla="*/ 2064400 w 4008228"/>
                <a:gd name="connsiteY155" fmla="*/ 4361067 h 5548701"/>
                <a:gd name="connsiteX156" fmla="*/ 2056204 w 4008228"/>
                <a:gd name="connsiteY156" fmla="*/ 4380586 h 5548701"/>
                <a:gd name="connsiteX157" fmla="*/ 2033436 w 4008228"/>
                <a:gd name="connsiteY157" fmla="*/ 4400105 h 5548701"/>
                <a:gd name="connsiteX158" fmla="*/ 2037990 w 4008228"/>
                <a:gd name="connsiteY158" fmla="*/ 4411258 h 5548701"/>
                <a:gd name="connsiteX159" fmla="*/ 2053472 w 4008228"/>
                <a:gd name="connsiteY159" fmla="*/ 4401034 h 5548701"/>
                <a:gd name="connsiteX160" fmla="*/ 2052561 w 4008228"/>
                <a:gd name="connsiteY160" fmla="*/ 4432636 h 5548701"/>
                <a:gd name="connsiteX161" fmla="*/ 2033436 w 4008228"/>
                <a:gd name="connsiteY161" fmla="*/ 4438213 h 5548701"/>
                <a:gd name="connsiteX162" fmla="*/ 2042543 w 4008228"/>
                <a:gd name="connsiteY162" fmla="*/ 4480040 h 5548701"/>
                <a:gd name="connsiteX163" fmla="*/ 2017044 w 4008228"/>
                <a:gd name="connsiteY163" fmla="*/ 4512571 h 5548701"/>
                <a:gd name="connsiteX164" fmla="*/ 2007937 w 4008228"/>
                <a:gd name="connsiteY164" fmla="*/ 4507923 h 5548701"/>
                <a:gd name="connsiteX165" fmla="*/ 2001562 w 4008228"/>
                <a:gd name="connsiteY165" fmla="*/ 4520936 h 5548701"/>
                <a:gd name="connsiteX166" fmla="*/ 1984259 w 4008228"/>
                <a:gd name="connsiteY166" fmla="*/ 4509783 h 5548701"/>
                <a:gd name="connsiteX167" fmla="*/ 1950563 w 4008228"/>
                <a:gd name="connsiteY167" fmla="*/ 4519077 h 5548701"/>
                <a:gd name="connsiteX168" fmla="*/ 1963313 w 4008228"/>
                <a:gd name="connsiteY168" fmla="*/ 4536737 h 5548701"/>
                <a:gd name="connsiteX169" fmla="*/ 1934170 w 4008228"/>
                <a:gd name="connsiteY169" fmla="*/ 4572057 h 5548701"/>
                <a:gd name="connsiteX170" fmla="*/ 1926885 w 4008228"/>
                <a:gd name="connsiteY170" fmla="*/ 4600870 h 5548701"/>
                <a:gd name="connsiteX171" fmla="*/ 1898653 w 4008228"/>
                <a:gd name="connsiteY171" fmla="*/ 4582281 h 5548701"/>
                <a:gd name="connsiteX172" fmla="*/ 1865868 w 4008228"/>
                <a:gd name="connsiteY172" fmla="*/ 4631543 h 5548701"/>
                <a:gd name="connsiteX173" fmla="*/ 1869511 w 4008228"/>
                <a:gd name="connsiteY173" fmla="*/ 4645485 h 5548701"/>
                <a:gd name="connsiteX174" fmla="*/ 1869511 w 4008228"/>
                <a:gd name="connsiteY174" fmla="*/ 4657568 h 5548701"/>
                <a:gd name="connsiteX175" fmla="*/ 1884992 w 4008228"/>
                <a:gd name="connsiteY175" fmla="*/ 4678016 h 5548701"/>
                <a:gd name="connsiteX176" fmla="*/ 1876796 w 4008228"/>
                <a:gd name="connsiteY176" fmla="*/ 4700324 h 5548701"/>
                <a:gd name="connsiteX177" fmla="*/ 1880439 w 4008228"/>
                <a:gd name="connsiteY177" fmla="*/ 4714266 h 5548701"/>
                <a:gd name="connsiteX178" fmla="*/ 1874976 w 4008228"/>
                <a:gd name="connsiteY178" fmla="*/ 4726348 h 5548701"/>
                <a:gd name="connsiteX179" fmla="*/ 1886814 w 4008228"/>
                <a:gd name="connsiteY179" fmla="*/ 4729137 h 5548701"/>
                <a:gd name="connsiteX180" fmla="*/ 1911403 w 4008228"/>
                <a:gd name="connsiteY180" fmla="*/ 4765386 h 5548701"/>
                <a:gd name="connsiteX181" fmla="*/ 1944188 w 4008228"/>
                <a:gd name="connsiteY181" fmla="*/ 4783976 h 5548701"/>
                <a:gd name="connsiteX182" fmla="*/ 1942366 w 4008228"/>
                <a:gd name="connsiteY182" fmla="*/ 4806283 h 5548701"/>
                <a:gd name="connsiteX183" fmla="*/ 1965369 w 4008228"/>
                <a:gd name="connsiteY183" fmla="*/ 4849738 h 5548701"/>
                <a:gd name="connsiteX184" fmla="*/ 1997919 w 4008228"/>
                <a:gd name="connsiteY184" fmla="*/ 4851827 h 5548701"/>
                <a:gd name="connsiteX185" fmla="*/ 2058025 w 4008228"/>
                <a:gd name="connsiteY185" fmla="*/ 4830450 h 5548701"/>
                <a:gd name="connsiteX186" fmla="*/ 2153649 w 4008228"/>
                <a:gd name="connsiteY186" fmla="*/ 4863910 h 5548701"/>
                <a:gd name="connsiteX187" fmla="*/ 2186433 w 4008228"/>
                <a:gd name="connsiteY187" fmla="*/ 4963364 h 5548701"/>
                <a:gd name="connsiteX188" fmla="*/ 2386787 w 4008228"/>
                <a:gd name="connsiteY188" fmla="*/ 5174353 h 5548701"/>
                <a:gd name="connsiteX189" fmla="*/ 2560730 w 4008228"/>
                <a:gd name="connsiteY189" fmla="*/ 5239416 h 5548701"/>
                <a:gd name="connsiteX190" fmla="*/ 2702849 w 4008228"/>
                <a:gd name="connsiteY190" fmla="*/ 5188594 h 5548701"/>
                <a:gd name="connsiteX191" fmla="*/ 2821189 w 4008228"/>
                <a:gd name="connsiteY191" fmla="*/ 5291466 h 5548701"/>
                <a:gd name="connsiteX192" fmla="*/ 2958705 w 4008228"/>
                <a:gd name="connsiteY192" fmla="*/ 5242204 h 5548701"/>
                <a:gd name="connsiteX193" fmla="*/ 3220075 w 4008228"/>
                <a:gd name="connsiteY193" fmla="*/ 5432745 h 5548701"/>
                <a:gd name="connsiteX194" fmla="*/ 3442059 w 4008228"/>
                <a:gd name="connsiteY194" fmla="*/ 5548701 h 5548701"/>
                <a:gd name="connsiteX195" fmla="*/ 3593461 w 4008228"/>
                <a:gd name="connsiteY195" fmla="*/ 5386271 h 5548701"/>
                <a:gd name="connsiteX196" fmla="*/ 3788350 w 4008228"/>
                <a:gd name="connsiteY196" fmla="*/ 4829519 h 5548701"/>
                <a:gd name="connsiteX197" fmla="*/ 3955918 w 4008228"/>
                <a:gd name="connsiteY197" fmla="*/ 4653849 h 5548701"/>
                <a:gd name="connsiteX198" fmla="*/ 3909952 w 4008228"/>
                <a:gd name="connsiteY198" fmla="*/ 4539470 h 5548701"/>
                <a:gd name="connsiteX199" fmla="*/ 3976115 w 4008228"/>
                <a:gd name="connsiteY199" fmla="*/ 4444080 h 5548701"/>
                <a:gd name="connsiteX200" fmla="*/ 4008228 w 4008228"/>
                <a:gd name="connsiteY200" fmla="*/ 4263863 h 5548701"/>
                <a:gd name="connsiteX201" fmla="*/ 3933342 w 4008228"/>
                <a:gd name="connsiteY201" fmla="*/ 4238265 h 5548701"/>
                <a:gd name="connsiteX202" fmla="*/ 3900365 w 4008228"/>
                <a:gd name="connsiteY202" fmla="*/ 3830764 h 5548701"/>
                <a:gd name="connsiteX203" fmla="*/ 3800772 w 4008228"/>
                <a:gd name="connsiteY203" fmla="*/ 3560835 h 5548701"/>
                <a:gd name="connsiteX204" fmla="*/ 4006136 w 4008228"/>
                <a:gd name="connsiteY204" fmla="*/ 3367104 h 5548701"/>
                <a:gd name="connsiteX205" fmla="*/ 3798042 w 4008228"/>
                <a:gd name="connsiteY205" fmla="*/ 2977734 h 5548701"/>
                <a:gd name="connsiteX206" fmla="*/ 3809602 w 4008228"/>
                <a:gd name="connsiteY206" fmla="*/ 2824346 h 5548701"/>
                <a:gd name="connsiteX207" fmla="*/ 3740238 w 4008228"/>
                <a:gd name="connsiteY207" fmla="*/ 2693245 h 5548701"/>
                <a:gd name="connsiteX208" fmla="*/ 3603140 w 4008228"/>
                <a:gd name="connsiteY208" fmla="*/ 2564198 h 5548701"/>
                <a:gd name="connsiteX209" fmla="*/ 3035979 w 4008228"/>
                <a:gd name="connsiteY209" fmla="*/ 2686994 h 5548701"/>
                <a:gd name="connsiteX210" fmla="*/ 2858672 w 4008228"/>
                <a:gd name="connsiteY210" fmla="*/ 2463740 h 5548701"/>
                <a:gd name="connsiteX211" fmla="*/ 2992388 w 4008228"/>
                <a:gd name="connsiteY211" fmla="*/ 2265395 h 5548701"/>
                <a:gd name="connsiteX212" fmla="*/ 3115164 w 4008228"/>
                <a:gd name="connsiteY212" fmla="*/ 2335823 h 5548701"/>
                <a:gd name="connsiteX213" fmla="*/ 3133939 w 4008228"/>
                <a:gd name="connsiteY213" fmla="*/ 2243569 h 5548701"/>
                <a:gd name="connsiteX214" fmla="*/ 3068427 w 4008228"/>
                <a:gd name="connsiteY214" fmla="*/ 2108534 h 5548701"/>
                <a:gd name="connsiteX215" fmla="*/ 3130084 w 4008228"/>
                <a:gd name="connsiteY215" fmla="*/ 2039050 h 5548701"/>
                <a:gd name="connsiteX216" fmla="*/ 3253400 w 4008228"/>
                <a:gd name="connsiteY216" fmla="*/ 1994476 h 5548701"/>
                <a:gd name="connsiteX217" fmla="*/ 3331756 w 4008228"/>
                <a:gd name="connsiteY217" fmla="*/ 2008897 h 5548701"/>
                <a:gd name="connsiteX218" fmla="*/ 3482809 w 4008228"/>
                <a:gd name="connsiteY218" fmla="*/ 1858241 h 5548701"/>
                <a:gd name="connsiteX219" fmla="*/ 2984203 w 4008228"/>
                <a:gd name="connsiteY219" fmla="*/ 1330027 h 5548701"/>
                <a:gd name="connsiteX220" fmla="*/ 3165074 w 4008228"/>
                <a:gd name="connsiteY220" fmla="*/ 1108963 h 5548701"/>
                <a:gd name="connsiteX221" fmla="*/ 3438708 w 4008228"/>
                <a:gd name="connsiteY221" fmla="*/ 708324 h 5548701"/>
                <a:gd name="connsiteX222" fmla="*/ 3377270 w 4008228"/>
                <a:gd name="connsiteY222" fmla="*/ 563993 h 5548701"/>
                <a:gd name="connsiteX223" fmla="*/ 3316598 w 4008228"/>
                <a:gd name="connsiteY223" fmla="*/ 440404 h 5548701"/>
                <a:gd name="connsiteX224" fmla="*/ 3332784 w 4008228"/>
                <a:gd name="connsiteY224" fmla="*/ 263417 h 5548701"/>
                <a:gd name="connsiteX225" fmla="*/ 3106192 w 4008228"/>
                <a:gd name="connsiteY225" fmla="*/ 128907 h 5548701"/>
                <a:gd name="connsiteX226" fmla="*/ 3124462 w 4008228"/>
                <a:gd name="connsiteY226" fmla="*/ 12400 h 5548701"/>
                <a:gd name="connsiteX227" fmla="*/ 3020642 w 4008228"/>
                <a:gd name="connsiteY227" fmla="*/ 1477 h 5548701"/>
                <a:gd name="connsiteX228" fmla="*/ 2958526 w 4008228"/>
                <a:gd name="connsiteY228" fmla="*/ 38129 h 5548701"/>
                <a:gd name="connsiteX229" fmla="*/ 2965150 w 4008228"/>
                <a:gd name="connsiteY229" fmla="*/ 223300 h 5548701"/>
                <a:gd name="connsiteX230" fmla="*/ 2780177 w 4008228"/>
                <a:gd name="connsiteY230" fmla="*/ 305894 h 5548701"/>
                <a:gd name="connsiteX231" fmla="*/ 2762617 w 4008228"/>
                <a:gd name="connsiteY231" fmla="*/ 448814 h 5548701"/>
                <a:gd name="connsiteX0" fmla="*/ 2762617 w 4008228"/>
                <a:gd name="connsiteY0" fmla="*/ 448814 h 5548701"/>
                <a:gd name="connsiteX1" fmla="*/ 2424105 w 4008228"/>
                <a:gd name="connsiteY1" fmla="*/ 558395 h 5548701"/>
                <a:gd name="connsiteX2" fmla="*/ 2293527 w 4008228"/>
                <a:gd name="connsiteY2" fmla="*/ 545493 h 5548701"/>
                <a:gd name="connsiteX3" fmla="*/ 2241444 w 4008228"/>
                <a:gd name="connsiteY3" fmla="*/ 716503 h 5548701"/>
                <a:gd name="connsiteX4" fmla="*/ 2040286 w 4008228"/>
                <a:gd name="connsiteY4" fmla="*/ 792017 h 5548701"/>
                <a:gd name="connsiteX5" fmla="*/ 1996355 w 4008228"/>
                <a:gd name="connsiteY5" fmla="*/ 709423 h 5548701"/>
                <a:gd name="connsiteX6" fmla="*/ 1883059 w 4008228"/>
                <a:gd name="connsiteY6" fmla="*/ 810896 h 5548701"/>
                <a:gd name="connsiteX7" fmla="*/ 1700399 w 4008228"/>
                <a:gd name="connsiteY7" fmla="*/ 820335 h 5548701"/>
                <a:gd name="connsiteX8" fmla="*/ 1591727 w 4008228"/>
                <a:gd name="connsiteY8" fmla="*/ 910008 h 5548701"/>
                <a:gd name="connsiteX9" fmla="*/ 1478186 w 4008228"/>
                <a:gd name="connsiteY9" fmla="*/ 938674 h 5548701"/>
                <a:gd name="connsiteX10" fmla="*/ 1392881 w 4008228"/>
                <a:gd name="connsiteY10" fmla="*/ 1179028 h 5548701"/>
                <a:gd name="connsiteX11" fmla="*/ 1249527 w 4008228"/>
                <a:gd name="connsiteY11" fmla="*/ 1112953 h 5548701"/>
                <a:gd name="connsiteX12" fmla="*/ 1184787 w 4008228"/>
                <a:gd name="connsiteY12" fmla="*/ 1226224 h 5548701"/>
                <a:gd name="connsiteX13" fmla="*/ 1214845 w 4008228"/>
                <a:gd name="connsiteY13" fmla="*/ 1445687 h 5548701"/>
                <a:gd name="connsiteX14" fmla="*/ 1062243 w 4008228"/>
                <a:gd name="connsiteY14" fmla="*/ 1497603 h 5548701"/>
                <a:gd name="connsiteX15" fmla="*/ 1018312 w 4008228"/>
                <a:gd name="connsiteY15" fmla="*/ 1415010 h 5548701"/>
                <a:gd name="connsiteX16" fmla="*/ 932762 w 4008228"/>
                <a:gd name="connsiteY16" fmla="*/ 1436248 h 5548701"/>
                <a:gd name="connsiteX17" fmla="*/ 902682 w 4008228"/>
                <a:gd name="connsiteY17" fmla="*/ 1355452 h 5548701"/>
                <a:gd name="connsiteX18" fmla="*/ 646054 w 4008228"/>
                <a:gd name="connsiteY18" fmla="*/ 1443327 h 5548701"/>
                <a:gd name="connsiteX19" fmla="*/ 553567 w 4008228"/>
                <a:gd name="connsiteY19" fmla="*/ 1318257 h 5548701"/>
                <a:gd name="connsiteX20" fmla="*/ 528134 w 4008228"/>
                <a:gd name="connsiteY20" fmla="*/ 1490524 h 5548701"/>
                <a:gd name="connsiteX21" fmla="*/ 384780 w 4008228"/>
                <a:gd name="connsiteY21" fmla="*/ 1490524 h 5548701"/>
                <a:gd name="connsiteX22" fmla="*/ 289981 w 4008228"/>
                <a:gd name="connsiteY22" fmla="*/ 1625034 h 5548701"/>
                <a:gd name="connsiteX23" fmla="*/ 132783 w 4008228"/>
                <a:gd name="connsiteY23" fmla="*/ 1704252 h 5548701"/>
                <a:gd name="connsiteX24" fmla="*/ 137379 w 4008228"/>
                <a:gd name="connsiteY24" fmla="*/ 1825618 h 5548701"/>
                <a:gd name="connsiteX25" fmla="*/ 33332 w 4008228"/>
                <a:gd name="connsiteY25" fmla="*/ 1927091 h 5548701"/>
                <a:gd name="connsiteX26" fmla="*/ 6257 w 4008228"/>
                <a:gd name="connsiteY26" fmla="*/ 2273583 h 5548701"/>
                <a:gd name="connsiteX27" fmla="*/ 63390 w 4008228"/>
                <a:gd name="connsiteY27" fmla="*/ 2443891 h 5548701"/>
                <a:gd name="connsiteX28" fmla="*/ 125819 w 4008228"/>
                <a:gd name="connsiteY28" fmla="*/ 2469849 h 5548701"/>
                <a:gd name="connsiteX29" fmla="*/ 169750 w 4008228"/>
                <a:gd name="connsiteY29" fmla="*/ 2613798 h 5548701"/>
                <a:gd name="connsiteX30" fmla="*/ 358836 w 4008228"/>
                <a:gd name="connsiteY30" fmla="*/ 2804548 h 5548701"/>
                <a:gd name="connsiteX31" fmla="*/ 521198 w 4008228"/>
                <a:gd name="connsiteY31" fmla="*/ 2892257 h 5548701"/>
                <a:gd name="connsiteX32" fmla="*/ 598137 w 4008228"/>
                <a:gd name="connsiteY32" fmla="*/ 3135838 h 5548701"/>
                <a:gd name="connsiteX33" fmla="*/ 424087 w 4008228"/>
                <a:gd name="connsiteY33" fmla="*/ 3331184 h 5548701"/>
                <a:gd name="connsiteX34" fmla="*/ 292409 w 4008228"/>
                <a:gd name="connsiteY34" fmla="*/ 3556346 h 5548701"/>
                <a:gd name="connsiteX35" fmla="*/ 293251 w 4008228"/>
                <a:gd name="connsiteY35" fmla="*/ 3670361 h 5548701"/>
                <a:gd name="connsiteX36" fmla="*/ 335069 w 4008228"/>
                <a:gd name="connsiteY36" fmla="*/ 3679847 h 5548701"/>
                <a:gd name="connsiteX37" fmla="*/ 355879 w 4008228"/>
                <a:gd name="connsiteY37" fmla="*/ 3689581 h 5548701"/>
                <a:gd name="connsiteX38" fmla="*/ 379289 w 4008228"/>
                <a:gd name="connsiteY38" fmla="*/ 3682502 h 5548701"/>
                <a:gd name="connsiteX39" fmla="*/ 414839 w 4008228"/>
                <a:gd name="connsiteY39" fmla="*/ 3702855 h 5548701"/>
                <a:gd name="connsiteX40" fmla="*/ 446920 w 4008228"/>
                <a:gd name="connsiteY40" fmla="*/ 3695776 h 5548701"/>
                <a:gd name="connsiteX41" fmla="*/ 493741 w 4008228"/>
                <a:gd name="connsiteY41" fmla="*/ 3732943 h 5548701"/>
                <a:gd name="connsiteX42" fmla="*/ 522354 w 4008228"/>
                <a:gd name="connsiteY42" fmla="*/ 3724094 h 5548701"/>
                <a:gd name="connsiteX43" fmla="*/ 532759 w 4008228"/>
                <a:gd name="connsiteY43" fmla="*/ 3741792 h 5548701"/>
                <a:gd name="connsiteX44" fmla="*/ 569175 w 4008228"/>
                <a:gd name="connsiteY44" fmla="*/ 3717014 h 5548701"/>
                <a:gd name="connsiteX45" fmla="*/ 592586 w 4008228"/>
                <a:gd name="connsiteY45" fmla="*/ 3720554 h 5548701"/>
                <a:gd name="connsiteX46" fmla="*/ 610247 w 4008228"/>
                <a:gd name="connsiteY46" fmla="*/ 3714362 h 5548701"/>
                <a:gd name="connsiteX47" fmla="*/ 638542 w 4008228"/>
                <a:gd name="connsiteY47" fmla="*/ 3764424 h 5548701"/>
                <a:gd name="connsiteX48" fmla="*/ 654147 w 4008228"/>
                <a:gd name="connsiteY48" fmla="*/ 3775420 h 5548701"/>
                <a:gd name="connsiteX49" fmla="*/ 687095 w 4008228"/>
                <a:gd name="connsiteY49" fmla="*/ 3777190 h 5548701"/>
                <a:gd name="connsiteX50" fmla="*/ 692298 w 4008228"/>
                <a:gd name="connsiteY50" fmla="*/ 3751527 h 5548701"/>
                <a:gd name="connsiteX51" fmla="*/ 707038 w 4008228"/>
                <a:gd name="connsiteY51" fmla="*/ 3744447 h 5548701"/>
                <a:gd name="connsiteX52" fmla="*/ 706171 w 4008228"/>
                <a:gd name="connsiteY52" fmla="*/ 3728519 h 5548701"/>
                <a:gd name="connsiteX53" fmla="*/ 734784 w 4008228"/>
                <a:gd name="connsiteY53" fmla="*/ 3712590 h 5548701"/>
                <a:gd name="connsiteX54" fmla="*/ 751258 w 4008228"/>
                <a:gd name="connsiteY54" fmla="*/ 3718784 h 5548701"/>
                <a:gd name="connsiteX55" fmla="*/ 767732 w 4008228"/>
                <a:gd name="connsiteY55" fmla="*/ 3688697 h 5548701"/>
                <a:gd name="connsiteX56" fmla="*/ 818889 w 4008228"/>
                <a:gd name="connsiteY56" fmla="*/ 3698431 h 5548701"/>
                <a:gd name="connsiteX57" fmla="*/ 834496 w 4008228"/>
                <a:gd name="connsiteY57" fmla="*/ 3730288 h 5548701"/>
                <a:gd name="connsiteX58" fmla="*/ 868311 w 4008228"/>
                <a:gd name="connsiteY58" fmla="*/ 3683387 h 5548701"/>
                <a:gd name="connsiteX59" fmla="*/ 908196 w 4008228"/>
                <a:gd name="connsiteY59" fmla="*/ 3669228 h 5548701"/>
                <a:gd name="connsiteX60" fmla="*/ 934208 w 4008228"/>
                <a:gd name="connsiteY60" fmla="*/ 3674538 h 5548701"/>
                <a:gd name="connsiteX61" fmla="*/ 968890 w 4008228"/>
                <a:gd name="connsiteY61" fmla="*/ 3647105 h 5548701"/>
                <a:gd name="connsiteX62" fmla="*/ 994035 w 4008228"/>
                <a:gd name="connsiteY62" fmla="*/ 3640910 h 5548701"/>
                <a:gd name="connsiteX63" fmla="*/ 1026983 w 4008228"/>
                <a:gd name="connsiteY63" fmla="*/ 3599318 h 5548701"/>
                <a:gd name="connsiteX64" fmla="*/ 1054920 w 4008228"/>
                <a:gd name="connsiteY64" fmla="*/ 3580857 h 5548701"/>
                <a:gd name="connsiteX65" fmla="*/ 1068602 w 4008228"/>
                <a:gd name="connsiteY65" fmla="*/ 3593124 h 5548701"/>
                <a:gd name="connsiteX66" fmla="*/ 1093747 w 4008228"/>
                <a:gd name="connsiteY66" fmla="*/ 3608168 h 5548701"/>
                <a:gd name="connsiteX67" fmla="*/ 1105885 w 4008228"/>
                <a:gd name="connsiteY67" fmla="*/ 3580735 h 5548701"/>
                <a:gd name="connsiteX68" fmla="*/ 1116290 w 4008228"/>
                <a:gd name="connsiteY68" fmla="*/ 3585159 h 5548701"/>
                <a:gd name="connsiteX69" fmla="*/ 1138834 w 4008228"/>
                <a:gd name="connsiteY69" fmla="*/ 3550647 h 5548701"/>
                <a:gd name="connsiteX70" fmla="*/ 1159643 w 4008228"/>
                <a:gd name="connsiteY70" fmla="*/ 3545337 h 5548701"/>
                <a:gd name="connsiteX71" fmla="*/ 1169181 w 4008228"/>
                <a:gd name="connsiteY71" fmla="*/ 3554187 h 5548701"/>
                <a:gd name="connsiteX72" fmla="*/ 1177851 w 4008228"/>
                <a:gd name="connsiteY72" fmla="*/ 3545337 h 5548701"/>
                <a:gd name="connsiteX73" fmla="*/ 1187389 w 4008228"/>
                <a:gd name="connsiteY73" fmla="*/ 3543568 h 5548701"/>
                <a:gd name="connsiteX74" fmla="*/ 1189990 w 4008228"/>
                <a:gd name="connsiteY74" fmla="*/ 3533833 h 5548701"/>
                <a:gd name="connsiteX75" fmla="*/ 1204730 w 4008228"/>
                <a:gd name="connsiteY75" fmla="*/ 3527639 h 5548701"/>
                <a:gd name="connsiteX76" fmla="*/ 1251551 w 4008228"/>
                <a:gd name="connsiteY76" fmla="*/ 3524099 h 5548701"/>
                <a:gd name="connsiteX77" fmla="*/ 1263690 w 4008228"/>
                <a:gd name="connsiteY77" fmla="*/ 3532948 h 5548701"/>
                <a:gd name="connsiteX78" fmla="*/ 1274095 w 4008228"/>
                <a:gd name="connsiteY78" fmla="*/ 3522329 h 5548701"/>
                <a:gd name="connsiteX79" fmla="*/ 1278430 w 4008228"/>
                <a:gd name="connsiteY79" fmla="*/ 3501976 h 5548701"/>
                <a:gd name="connsiteX80" fmla="*/ 1273228 w 4008228"/>
                <a:gd name="connsiteY80" fmla="*/ 3489587 h 5548701"/>
                <a:gd name="connsiteX81" fmla="*/ 1289702 w 4008228"/>
                <a:gd name="connsiteY81" fmla="*/ 3474543 h 5548701"/>
                <a:gd name="connsiteX82" fmla="*/ 1300974 w 4008228"/>
                <a:gd name="connsiteY82" fmla="*/ 3476313 h 5548701"/>
                <a:gd name="connsiteX83" fmla="*/ 1300974 w 4008228"/>
                <a:gd name="connsiteY83" fmla="*/ 3499321 h 5548701"/>
                <a:gd name="connsiteX84" fmla="*/ 1315714 w 4008228"/>
                <a:gd name="connsiteY84" fmla="*/ 3489587 h 5548701"/>
                <a:gd name="connsiteX85" fmla="*/ 1327853 w 4008228"/>
                <a:gd name="connsiteY85" fmla="*/ 3486932 h 5548701"/>
                <a:gd name="connsiteX86" fmla="*/ 1350396 w 4008228"/>
                <a:gd name="connsiteY86" fmla="*/ 3479852 h 5548701"/>
                <a:gd name="connsiteX87" fmla="*/ 1374674 w 4008228"/>
                <a:gd name="connsiteY87" fmla="*/ 3482507 h 5548701"/>
                <a:gd name="connsiteX88" fmla="*/ 1368604 w 4008228"/>
                <a:gd name="connsiteY88" fmla="*/ 3494011 h 5548701"/>
                <a:gd name="connsiteX89" fmla="*/ 1369472 w 4008228"/>
                <a:gd name="connsiteY89" fmla="*/ 3517020 h 5548701"/>
                <a:gd name="connsiteX90" fmla="*/ 1392882 w 4008228"/>
                <a:gd name="connsiteY90" fmla="*/ 3492241 h 5548701"/>
                <a:gd name="connsiteX91" fmla="*/ 1416293 w 4008228"/>
                <a:gd name="connsiteY91" fmla="*/ 3491357 h 5548701"/>
                <a:gd name="connsiteX92" fmla="*/ 1442779 w 4008228"/>
                <a:gd name="connsiteY92" fmla="*/ 3466701 h 5548701"/>
                <a:gd name="connsiteX93" fmla="*/ 1499530 w 4008228"/>
                <a:gd name="connsiteY93" fmla="*/ 3501976 h 5548701"/>
                <a:gd name="connsiteX94" fmla="*/ 1544618 w 4008228"/>
                <a:gd name="connsiteY94" fmla="*/ 3581620 h 5548701"/>
                <a:gd name="connsiteX95" fmla="*/ 1551554 w 4008228"/>
                <a:gd name="connsiteY95" fmla="*/ 3574540 h 5548701"/>
                <a:gd name="connsiteX96" fmla="*/ 1567161 w 4008228"/>
                <a:gd name="connsiteY96" fmla="*/ 3575426 h 5548701"/>
                <a:gd name="connsiteX97" fmla="*/ 1578433 w 4008228"/>
                <a:gd name="connsiteY97" fmla="*/ 3586929 h 5548701"/>
                <a:gd name="connsiteX98" fmla="*/ 1613115 w 4008228"/>
                <a:gd name="connsiteY98" fmla="*/ 3594009 h 5548701"/>
                <a:gd name="connsiteX99" fmla="*/ 1653867 w 4008228"/>
                <a:gd name="connsiteY99" fmla="*/ 3578080 h 5548701"/>
                <a:gd name="connsiteX100" fmla="*/ 1694619 w 4008228"/>
                <a:gd name="connsiteY100" fmla="*/ 3586929 h 5548701"/>
                <a:gd name="connsiteX101" fmla="*/ 1693752 w 4008228"/>
                <a:gd name="connsiteY101" fmla="*/ 3627636 h 5548701"/>
                <a:gd name="connsiteX102" fmla="*/ 1721498 w 4008228"/>
                <a:gd name="connsiteY102" fmla="*/ 3656839 h 5548701"/>
                <a:gd name="connsiteX103" fmla="*/ 1761383 w 4008228"/>
                <a:gd name="connsiteY103" fmla="*/ 3656839 h 5548701"/>
                <a:gd name="connsiteX104" fmla="*/ 1760429 w 4008228"/>
                <a:gd name="connsiteY104" fmla="*/ 3685379 h 5548701"/>
                <a:gd name="connsiteX105" fmla="*/ 1778441 w 4008228"/>
                <a:gd name="connsiteY105" fmla="*/ 3689061 h 5548701"/>
                <a:gd name="connsiteX106" fmla="*/ 1800298 w 4008228"/>
                <a:gd name="connsiteY106" fmla="*/ 3684413 h 5548701"/>
                <a:gd name="connsiteX107" fmla="*/ 1813047 w 4008228"/>
                <a:gd name="connsiteY107" fmla="*/ 3669542 h 5548701"/>
                <a:gd name="connsiteX108" fmla="*/ 1833083 w 4008228"/>
                <a:gd name="connsiteY108" fmla="*/ 3667683 h 5548701"/>
                <a:gd name="connsiteX109" fmla="*/ 1855684 w 4008228"/>
                <a:gd name="connsiteY109" fmla="*/ 3637806 h 5548701"/>
                <a:gd name="connsiteX110" fmla="*/ 1862226 w 4008228"/>
                <a:gd name="connsiteY110" fmla="*/ 3644447 h 5548701"/>
                <a:gd name="connsiteX111" fmla="*/ 1853117 w 4008228"/>
                <a:gd name="connsiteY111" fmla="*/ 3669542 h 5548701"/>
                <a:gd name="connsiteX112" fmla="*/ 1870421 w 4008228"/>
                <a:gd name="connsiteY112" fmla="*/ 3712298 h 5548701"/>
                <a:gd name="connsiteX113" fmla="*/ 1874064 w 4008228"/>
                <a:gd name="connsiteY113" fmla="*/ 3742970 h 5548701"/>
                <a:gd name="connsiteX114" fmla="*/ 1873154 w 4008228"/>
                <a:gd name="connsiteY114" fmla="*/ 3769925 h 5548701"/>
                <a:gd name="connsiteX115" fmla="*/ 1893189 w 4008228"/>
                <a:gd name="connsiteY115" fmla="*/ 3781078 h 5548701"/>
                <a:gd name="connsiteX116" fmla="*/ 1911403 w 4008228"/>
                <a:gd name="connsiteY116" fmla="*/ 3782937 h 5548701"/>
                <a:gd name="connsiteX117" fmla="*/ 1913224 w 4008228"/>
                <a:gd name="connsiteY117" fmla="*/ 3799668 h 5548701"/>
                <a:gd name="connsiteX118" fmla="*/ 1923242 w 4008228"/>
                <a:gd name="connsiteY118" fmla="*/ 3816398 h 5548701"/>
                <a:gd name="connsiteX119" fmla="*/ 1921420 w 4008228"/>
                <a:gd name="connsiteY119" fmla="*/ 3828481 h 5548701"/>
                <a:gd name="connsiteX120" fmla="*/ 1909581 w 4008228"/>
                <a:gd name="connsiteY120" fmla="*/ 3831270 h 5548701"/>
                <a:gd name="connsiteX121" fmla="*/ 1906849 w 4008228"/>
                <a:gd name="connsiteY121" fmla="*/ 3821975 h 5548701"/>
                <a:gd name="connsiteX122" fmla="*/ 1894100 w 4008228"/>
                <a:gd name="connsiteY122" fmla="*/ 3826622 h 5548701"/>
                <a:gd name="connsiteX123" fmla="*/ 1890457 w 4008228"/>
                <a:gd name="connsiteY123" fmla="*/ 3846141 h 5548701"/>
                <a:gd name="connsiteX124" fmla="*/ 1878618 w 4008228"/>
                <a:gd name="connsiteY124" fmla="*/ 3858224 h 5548701"/>
                <a:gd name="connsiteX125" fmla="*/ 1885903 w 4008228"/>
                <a:gd name="connsiteY125" fmla="*/ 3884249 h 5548701"/>
                <a:gd name="connsiteX126" fmla="*/ 1875886 w 4008228"/>
                <a:gd name="connsiteY126" fmla="*/ 3924216 h 5548701"/>
                <a:gd name="connsiteX127" fmla="*/ 1895010 w 4008228"/>
                <a:gd name="connsiteY127" fmla="*/ 3936299 h 5548701"/>
                <a:gd name="connsiteX128" fmla="*/ 1912314 w 4008228"/>
                <a:gd name="connsiteY128" fmla="*/ 3958606 h 5548701"/>
                <a:gd name="connsiteX129" fmla="*/ 1907760 w 4008228"/>
                <a:gd name="connsiteY129" fmla="*/ 3967901 h 5548701"/>
                <a:gd name="connsiteX130" fmla="*/ 1909581 w 4008228"/>
                <a:gd name="connsiteY130" fmla="*/ 3979055 h 5548701"/>
                <a:gd name="connsiteX131" fmla="*/ 1884992 w 4008228"/>
                <a:gd name="connsiteY131" fmla="*/ 3993927 h 5548701"/>
                <a:gd name="connsiteX132" fmla="*/ 1879528 w 4008228"/>
                <a:gd name="connsiteY132" fmla="*/ 4009728 h 5548701"/>
                <a:gd name="connsiteX133" fmla="*/ 1809404 w 4008228"/>
                <a:gd name="connsiteY133" fmla="*/ 4037612 h 5548701"/>
                <a:gd name="connsiteX134" fmla="*/ 1823065 w 4008228"/>
                <a:gd name="connsiteY134" fmla="*/ 4052483 h 5548701"/>
                <a:gd name="connsiteX135" fmla="*/ 1815780 w 4008228"/>
                <a:gd name="connsiteY135" fmla="*/ 4067355 h 5548701"/>
                <a:gd name="connsiteX136" fmla="*/ 1833083 w 4008228"/>
                <a:gd name="connsiteY136" fmla="*/ 4098957 h 5548701"/>
                <a:gd name="connsiteX137" fmla="*/ 1851297 w 4008228"/>
                <a:gd name="connsiteY137" fmla="*/ 4098957 h 5548701"/>
                <a:gd name="connsiteX138" fmla="*/ 1872243 w 4008228"/>
                <a:gd name="connsiteY138" fmla="*/ 4117546 h 5548701"/>
                <a:gd name="connsiteX139" fmla="*/ 1884082 w 4008228"/>
                <a:gd name="connsiteY139" fmla="*/ 4126841 h 5548701"/>
                <a:gd name="connsiteX140" fmla="*/ 1895921 w 4008228"/>
                <a:gd name="connsiteY140" fmla="*/ 4175173 h 5548701"/>
                <a:gd name="connsiteX141" fmla="*/ 1881349 w 4008228"/>
                <a:gd name="connsiteY141" fmla="*/ 4193762 h 5548701"/>
                <a:gd name="connsiteX142" fmla="*/ 1896832 w 4008228"/>
                <a:gd name="connsiteY142" fmla="*/ 4199339 h 5548701"/>
                <a:gd name="connsiteX143" fmla="*/ 1902296 w 4008228"/>
                <a:gd name="connsiteY143" fmla="*/ 4209564 h 5548701"/>
                <a:gd name="connsiteX144" fmla="*/ 1948742 w 4008228"/>
                <a:gd name="connsiteY144" fmla="*/ 4229082 h 5548701"/>
                <a:gd name="connsiteX145" fmla="*/ 1986991 w 4008228"/>
                <a:gd name="connsiteY145" fmla="*/ 4230941 h 5548701"/>
                <a:gd name="connsiteX146" fmla="*/ 1997008 w 4008228"/>
                <a:gd name="connsiteY146" fmla="*/ 4243954 h 5548701"/>
                <a:gd name="connsiteX147" fmla="*/ 2015222 w 4008228"/>
                <a:gd name="connsiteY147" fmla="*/ 4250460 h 5548701"/>
                <a:gd name="connsiteX148" fmla="*/ 2017044 w 4008228"/>
                <a:gd name="connsiteY148" fmla="*/ 4276485 h 5548701"/>
                <a:gd name="connsiteX149" fmla="*/ 2069313 w 4008228"/>
                <a:gd name="connsiteY149" fmla="*/ 4257313 h 5548701"/>
                <a:gd name="connsiteX150" fmla="*/ 2062579 w 4008228"/>
                <a:gd name="connsiteY150" fmla="*/ 4282062 h 5548701"/>
                <a:gd name="connsiteX151" fmla="*/ 2075328 w 4008228"/>
                <a:gd name="connsiteY151" fmla="*/ 4304369 h 5548701"/>
                <a:gd name="connsiteX152" fmla="*/ 2056204 w 4008228"/>
                <a:gd name="connsiteY152" fmla="*/ 4313664 h 5548701"/>
                <a:gd name="connsiteX153" fmla="*/ 2068043 w 4008228"/>
                <a:gd name="connsiteY153" fmla="*/ 4321100 h 5548701"/>
                <a:gd name="connsiteX154" fmla="*/ 2078061 w 4008228"/>
                <a:gd name="connsiteY154" fmla="*/ 4341548 h 5548701"/>
                <a:gd name="connsiteX155" fmla="*/ 2064400 w 4008228"/>
                <a:gd name="connsiteY155" fmla="*/ 4361067 h 5548701"/>
                <a:gd name="connsiteX156" fmla="*/ 2056204 w 4008228"/>
                <a:gd name="connsiteY156" fmla="*/ 4380586 h 5548701"/>
                <a:gd name="connsiteX157" fmla="*/ 2033436 w 4008228"/>
                <a:gd name="connsiteY157" fmla="*/ 4400105 h 5548701"/>
                <a:gd name="connsiteX158" fmla="*/ 2037990 w 4008228"/>
                <a:gd name="connsiteY158" fmla="*/ 4411258 h 5548701"/>
                <a:gd name="connsiteX159" fmla="*/ 2053472 w 4008228"/>
                <a:gd name="connsiteY159" fmla="*/ 4401034 h 5548701"/>
                <a:gd name="connsiteX160" fmla="*/ 2052561 w 4008228"/>
                <a:gd name="connsiteY160" fmla="*/ 4432636 h 5548701"/>
                <a:gd name="connsiteX161" fmla="*/ 2033436 w 4008228"/>
                <a:gd name="connsiteY161" fmla="*/ 4438213 h 5548701"/>
                <a:gd name="connsiteX162" fmla="*/ 2042543 w 4008228"/>
                <a:gd name="connsiteY162" fmla="*/ 4480040 h 5548701"/>
                <a:gd name="connsiteX163" fmla="*/ 2017044 w 4008228"/>
                <a:gd name="connsiteY163" fmla="*/ 4512571 h 5548701"/>
                <a:gd name="connsiteX164" fmla="*/ 2007937 w 4008228"/>
                <a:gd name="connsiteY164" fmla="*/ 4507923 h 5548701"/>
                <a:gd name="connsiteX165" fmla="*/ 2001562 w 4008228"/>
                <a:gd name="connsiteY165" fmla="*/ 4520936 h 5548701"/>
                <a:gd name="connsiteX166" fmla="*/ 1984259 w 4008228"/>
                <a:gd name="connsiteY166" fmla="*/ 4509783 h 5548701"/>
                <a:gd name="connsiteX167" fmla="*/ 1950563 w 4008228"/>
                <a:gd name="connsiteY167" fmla="*/ 4519077 h 5548701"/>
                <a:gd name="connsiteX168" fmla="*/ 1963313 w 4008228"/>
                <a:gd name="connsiteY168" fmla="*/ 4536737 h 5548701"/>
                <a:gd name="connsiteX169" fmla="*/ 1934170 w 4008228"/>
                <a:gd name="connsiteY169" fmla="*/ 4572057 h 5548701"/>
                <a:gd name="connsiteX170" fmla="*/ 1926885 w 4008228"/>
                <a:gd name="connsiteY170" fmla="*/ 4600870 h 5548701"/>
                <a:gd name="connsiteX171" fmla="*/ 1898653 w 4008228"/>
                <a:gd name="connsiteY171" fmla="*/ 4582281 h 5548701"/>
                <a:gd name="connsiteX172" fmla="*/ 1865868 w 4008228"/>
                <a:gd name="connsiteY172" fmla="*/ 4631543 h 5548701"/>
                <a:gd name="connsiteX173" fmla="*/ 1869511 w 4008228"/>
                <a:gd name="connsiteY173" fmla="*/ 4645485 h 5548701"/>
                <a:gd name="connsiteX174" fmla="*/ 1869511 w 4008228"/>
                <a:gd name="connsiteY174" fmla="*/ 4657568 h 5548701"/>
                <a:gd name="connsiteX175" fmla="*/ 1884992 w 4008228"/>
                <a:gd name="connsiteY175" fmla="*/ 4678016 h 5548701"/>
                <a:gd name="connsiteX176" fmla="*/ 1876796 w 4008228"/>
                <a:gd name="connsiteY176" fmla="*/ 4700324 h 5548701"/>
                <a:gd name="connsiteX177" fmla="*/ 1880439 w 4008228"/>
                <a:gd name="connsiteY177" fmla="*/ 4714266 h 5548701"/>
                <a:gd name="connsiteX178" fmla="*/ 1874976 w 4008228"/>
                <a:gd name="connsiteY178" fmla="*/ 4726348 h 5548701"/>
                <a:gd name="connsiteX179" fmla="*/ 1886814 w 4008228"/>
                <a:gd name="connsiteY179" fmla="*/ 4729137 h 5548701"/>
                <a:gd name="connsiteX180" fmla="*/ 1911403 w 4008228"/>
                <a:gd name="connsiteY180" fmla="*/ 4765386 h 5548701"/>
                <a:gd name="connsiteX181" fmla="*/ 1944188 w 4008228"/>
                <a:gd name="connsiteY181" fmla="*/ 4783976 h 5548701"/>
                <a:gd name="connsiteX182" fmla="*/ 1942366 w 4008228"/>
                <a:gd name="connsiteY182" fmla="*/ 4806283 h 5548701"/>
                <a:gd name="connsiteX183" fmla="*/ 1965369 w 4008228"/>
                <a:gd name="connsiteY183" fmla="*/ 4849738 h 5548701"/>
                <a:gd name="connsiteX184" fmla="*/ 1997919 w 4008228"/>
                <a:gd name="connsiteY184" fmla="*/ 4851827 h 5548701"/>
                <a:gd name="connsiteX185" fmla="*/ 2058025 w 4008228"/>
                <a:gd name="connsiteY185" fmla="*/ 4830450 h 5548701"/>
                <a:gd name="connsiteX186" fmla="*/ 2153649 w 4008228"/>
                <a:gd name="connsiteY186" fmla="*/ 4863910 h 5548701"/>
                <a:gd name="connsiteX187" fmla="*/ 2186433 w 4008228"/>
                <a:gd name="connsiteY187" fmla="*/ 4963364 h 5548701"/>
                <a:gd name="connsiteX188" fmla="*/ 2386787 w 4008228"/>
                <a:gd name="connsiteY188" fmla="*/ 5174353 h 5548701"/>
                <a:gd name="connsiteX189" fmla="*/ 2560730 w 4008228"/>
                <a:gd name="connsiteY189" fmla="*/ 5239416 h 5548701"/>
                <a:gd name="connsiteX190" fmla="*/ 2702849 w 4008228"/>
                <a:gd name="connsiteY190" fmla="*/ 5188594 h 5548701"/>
                <a:gd name="connsiteX191" fmla="*/ 2821189 w 4008228"/>
                <a:gd name="connsiteY191" fmla="*/ 5291466 h 5548701"/>
                <a:gd name="connsiteX192" fmla="*/ 2958705 w 4008228"/>
                <a:gd name="connsiteY192" fmla="*/ 5242204 h 5548701"/>
                <a:gd name="connsiteX193" fmla="*/ 3220075 w 4008228"/>
                <a:gd name="connsiteY193" fmla="*/ 5432745 h 5548701"/>
                <a:gd name="connsiteX194" fmla="*/ 3442059 w 4008228"/>
                <a:gd name="connsiteY194" fmla="*/ 5548701 h 5548701"/>
                <a:gd name="connsiteX195" fmla="*/ 3593461 w 4008228"/>
                <a:gd name="connsiteY195" fmla="*/ 5386271 h 5548701"/>
                <a:gd name="connsiteX196" fmla="*/ 3788350 w 4008228"/>
                <a:gd name="connsiteY196" fmla="*/ 4829519 h 5548701"/>
                <a:gd name="connsiteX197" fmla="*/ 3955918 w 4008228"/>
                <a:gd name="connsiteY197" fmla="*/ 4653849 h 5548701"/>
                <a:gd name="connsiteX198" fmla="*/ 3909952 w 4008228"/>
                <a:gd name="connsiteY198" fmla="*/ 4539470 h 5548701"/>
                <a:gd name="connsiteX199" fmla="*/ 3976115 w 4008228"/>
                <a:gd name="connsiteY199" fmla="*/ 4444080 h 5548701"/>
                <a:gd name="connsiteX200" fmla="*/ 4008228 w 4008228"/>
                <a:gd name="connsiteY200" fmla="*/ 4263863 h 5548701"/>
                <a:gd name="connsiteX201" fmla="*/ 3933342 w 4008228"/>
                <a:gd name="connsiteY201" fmla="*/ 4238265 h 5548701"/>
                <a:gd name="connsiteX202" fmla="*/ 3900365 w 4008228"/>
                <a:gd name="connsiteY202" fmla="*/ 3830764 h 5548701"/>
                <a:gd name="connsiteX203" fmla="*/ 3800772 w 4008228"/>
                <a:gd name="connsiteY203" fmla="*/ 3560835 h 5548701"/>
                <a:gd name="connsiteX204" fmla="*/ 4006136 w 4008228"/>
                <a:gd name="connsiteY204" fmla="*/ 3367104 h 5548701"/>
                <a:gd name="connsiteX205" fmla="*/ 3798042 w 4008228"/>
                <a:gd name="connsiteY205" fmla="*/ 2977734 h 5548701"/>
                <a:gd name="connsiteX206" fmla="*/ 3809602 w 4008228"/>
                <a:gd name="connsiteY206" fmla="*/ 2824346 h 5548701"/>
                <a:gd name="connsiteX207" fmla="*/ 3740238 w 4008228"/>
                <a:gd name="connsiteY207" fmla="*/ 2693245 h 5548701"/>
                <a:gd name="connsiteX208" fmla="*/ 3603140 w 4008228"/>
                <a:gd name="connsiteY208" fmla="*/ 2564198 h 5548701"/>
                <a:gd name="connsiteX209" fmla="*/ 3035979 w 4008228"/>
                <a:gd name="connsiteY209" fmla="*/ 2686994 h 5548701"/>
                <a:gd name="connsiteX210" fmla="*/ 2858672 w 4008228"/>
                <a:gd name="connsiteY210" fmla="*/ 2463740 h 5548701"/>
                <a:gd name="connsiteX211" fmla="*/ 2992388 w 4008228"/>
                <a:gd name="connsiteY211" fmla="*/ 2265395 h 5548701"/>
                <a:gd name="connsiteX212" fmla="*/ 3115164 w 4008228"/>
                <a:gd name="connsiteY212" fmla="*/ 2335823 h 5548701"/>
                <a:gd name="connsiteX213" fmla="*/ 3133939 w 4008228"/>
                <a:gd name="connsiteY213" fmla="*/ 2243569 h 5548701"/>
                <a:gd name="connsiteX214" fmla="*/ 3068427 w 4008228"/>
                <a:gd name="connsiteY214" fmla="*/ 2108534 h 5548701"/>
                <a:gd name="connsiteX215" fmla="*/ 3130084 w 4008228"/>
                <a:gd name="connsiteY215" fmla="*/ 2039050 h 5548701"/>
                <a:gd name="connsiteX216" fmla="*/ 3253400 w 4008228"/>
                <a:gd name="connsiteY216" fmla="*/ 1994476 h 5548701"/>
                <a:gd name="connsiteX217" fmla="*/ 3331756 w 4008228"/>
                <a:gd name="connsiteY217" fmla="*/ 2008897 h 5548701"/>
                <a:gd name="connsiteX218" fmla="*/ 3357447 w 4008228"/>
                <a:gd name="connsiteY218" fmla="*/ 1904016 h 5548701"/>
                <a:gd name="connsiteX219" fmla="*/ 3482809 w 4008228"/>
                <a:gd name="connsiteY219" fmla="*/ 1858241 h 5548701"/>
                <a:gd name="connsiteX220" fmla="*/ 2984203 w 4008228"/>
                <a:gd name="connsiteY220" fmla="*/ 1330027 h 5548701"/>
                <a:gd name="connsiteX221" fmla="*/ 3165074 w 4008228"/>
                <a:gd name="connsiteY221" fmla="*/ 1108963 h 5548701"/>
                <a:gd name="connsiteX222" fmla="*/ 3438708 w 4008228"/>
                <a:gd name="connsiteY222" fmla="*/ 708324 h 5548701"/>
                <a:gd name="connsiteX223" fmla="*/ 3377270 w 4008228"/>
                <a:gd name="connsiteY223" fmla="*/ 563993 h 5548701"/>
                <a:gd name="connsiteX224" fmla="*/ 3316598 w 4008228"/>
                <a:gd name="connsiteY224" fmla="*/ 440404 h 5548701"/>
                <a:gd name="connsiteX225" fmla="*/ 3332784 w 4008228"/>
                <a:gd name="connsiteY225" fmla="*/ 263417 h 5548701"/>
                <a:gd name="connsiteX226" fmla="*/ 3106192 w 4008228"/>
                <a:gd name="connsiteY226" fmla="*/ 128907 h 5548701"/>
                <a:gd name="connsiteX227" fmla="*/ 3124462 w 4008228"/>
                <a:gd name="connsiteY227" fmla="*/ 12400 h 5548701"/>
                <a:gd name="connsiteX228" fmla="*/ 3020642 w 4008228"/>
                <a:gd name="connsiteY228" fmla="*/ 1477 h 5548701"/>
                <a:gd name="connsiteX229" fmla="*/ 2958526 w 4008228"/>
                <a:gd name="connsiteY229" fmla="*/ 38129 h 5548701"/>
                <a:gd name="connsiteX230" fmla="*/ 2965150 w 4008228"/>
                <a:gd name="connsiteY230" fmla="*/ 223300 h 5548701"/>
                <a:gd name="connsiteX231" fmla="*/ 2780177 w 4008228"/>
                <a:gd name="connsiteY231" fmla="*/ 305894 h 5548701"/>
                <a:gd name="connsiteX232" fmla="*/ 2762617 w 4008228"/>
                <a:gd name="connsiteY232" fmla="*/ 448814 h 5548701"/>
                <a:gd name="connsiteX0" fmla="*/ 2762617 w 4008228"/>
                <a:gd name="connsiteY0" fmla="*/ 448814 h 5548701"/>
                <a:gd name="connsiteX1" fmla="*/ 2424105 w 4008228"/>
                <a:gd name="connsiteY1" fmla="*/ 558395 h 5548701"/>
                <a:gd name="connsiteX2" fmla="*/ 2293527 w 4008228"/>
                <a:gd name="connsiteY2" fmla="*/ 545493 h 5548701"/>
                <a:gd name="connsiteX3" fmla="*/ 2241444 w 4008228"/>
                <a:gd name="connsiteY3" fmla="*/ 716503 h 5548701"/>
                <a:gd name="connsiteX4" fmla="*/ 2040286 w 4008228"/>
                <a:gd name="connsiteY4" fmla="*/ 792017 h 5548701"/>
                <a:gd name="connsiteX5" fmla="*/ 1996355 w 4008228"/>
                <a:gd name="connsiteY5" fmla="*/ 709423 h 5548701"/>
                <a:gd name="connsiteX6" fmla="*/ 1883059 w 4008228"/>
                <a:gd name="connsiteY6" fmla="*/ 810896 h 5548701"/>
                <a:gd name="connsiteX7" fmla="*/ 1700399 w 4008228"/>
                <a:gd name="connsiteY7" fmla="*/ 820335 h 5548701"/>
                <a:gd name="connsiteX8" fmla="*/ 1591727 w 4008228"/>
                <a:gd name="connsiteY8" fmla="*/ 910008 h 5548701"/>
                <a:gd name="connsiteX9" fmla="*/ 1478186 w 4008228"/>
                <a:gd name="connsiteY9" fmla="*/ 938674 h 5548701"/>
                <a:gd name="connsiteX10" fmla="*/ 1392881 w 4008228"/>
                <a:gd name="connsiteY10" fmla="*/ 1179028 h 5548701"/>
                <a:gd name="connsiteX11" fmla="*/ 1249527 w 4008228"/>
                <a:gd name="connsiteY11" fmla="*/ 1112953 h 5548701"/>
                <a:gd name="connsiteX12" fmla="*/ 1184787 w 4008228"/>
                <a:gd name="connsiteY12" fmla="*/ 1226224 h 5548701"/>
                <a:gd name="connsiteX13" fmla="*/ 1214845 w 4008228"/>
                <a:gd name="connsiteY13" fmla="*/ 1445687 h 5548701"/>
                <a:gd name="connsiteX14" fmla="*/ 1062243 w 4008228"/>
                <a:gd name="connsiteY14" fmla="*/ 1497603 h 5548701"/>
                <a:gd name="connsiteX15" fmla="*/ 1018312 w 4008228"/>
                <a:gd name="connsiteY15" fmla="*/ 1415010 h 5548701"/>
                <a:gd name="connsiteX16" fmla="*/ 932762 w 4008228"/>
                <a:gd name="connsiteY16" fmla="*/ 1436248 h 5548701"/>
                <a:gd name="connsiteX17" fmla="*/ 902682 w 4008228"/>
                <a:gd name="connsiteY17" fmla="*/ 1355452 h 5548701"/>
                <a:gd name="connsiteX18" fmla="*/ 646054 w 4008228"/>
                <a:gd name="connsiteY18" fmla="*/ 1443327 h 5548701"/>
                <a:gd name="connsiteX19" fmla="*/ 553567 w 4008228"/>
                <a:gd name="connsiteY19" fmla="*/ 1318257 h 5548701"/>
                <a:gd name="connsiteX20" fmla="*/ 528134 w 4008228"/>
                <a:gd name="connsiteY20" fmla="*/ 1490524 h 5548701"/>
                <a:gd name="connsiteX21" fmla="*/ 384780 w 4008228"/>
                <a:gd name="connsiteY21" fmla="*/ 1490524 h 5548701"/>
                <a:gd name="connsiteX22" fmla="*/ 289981 w 4008228"/>
                <a:gd name="connsiteY22" fmla="*/ 1625034 h 5548701"/>
                <a:gd name="connsiteX23" fmla="*/ 132783 w 4008228"/>
                <a:gd name="connsiteY23" fmla="*/ 1704252 h 5548701"/>
                <a:gd name="connsiteX24" fmla="*/ 137379 w 4008228"/>
                <a:gd name="connsiteY24" fmla="*/ 1825618 h 5548701"/>
                <a:gd name="connsiteX25" fmla="*/ 33332 w 4008228"/>
                <a:gd name="connsiteY25" fmla="*/ 1927091 h 5548701"/>
                <a:gd name="connsiteX26" fmla="*/ 6257 w 4008228"/>
                <a:gd name="connsiteY26" fmla="*/ 2273583 h 5548701"/>
                <a:gd name="connsiteX27" fmla="*/ 63390 w 4008228"/>
                <a:gd name="connsiteY27" fmla="*/ 2443891 h 5548701"/>
                <a:gd name="connsiteX28" fmla="*/ 125819 w 4008228"/>
                <a:gd name="connsiteY28" fmla="*/ 2469849 h 5548701"/>
                <a:gd name="connsiteX29" fmla="*/ 169750 w 4008228"/>
                <a:gd name="connsiteY29" fmla="*/ 2613798 h 5548701"/>
                <a:gd name="connsiteX30" fmla="*/ 358836 w 4008228"/>
                <a:gd name="connsiteY30" fmla="*/ 2804548 h 5548701"/>
                <a:gd name="connsiteX31" fmla="*/ 521198 w 4008228"/>
                <a:gd name="connsiteY31" fmla="*/ 2892257 h 5548701"/>
                <a:gd name="connsiteX32" fmla="*/ 598137 w 4008228"/>
                <a:gd name="connsiteY32" fmla="*/ 3135838 h 5548701"/>
                <a:gd name="connsiteX33" fmla="*/ 424087 w 4008228"/>
                <a:gd name="connsiteY33" fmla="*/ 3331184 h 5548701"/>
                <a:gd name="connsiteX34" fmla="*/ 292409 w 4008228"/>
                <a:gd name="connsiteY34" fmla="*/ 3556346 h 5548701"/>
                <a:gd name="connsiteX35" fmla="*/ 293251 w 4008228"/>
                <a:gd name="connsiteY35" fmla="*/ 3670361 h 5548701"/>
                <a:gd name="connsiteX36" fmla="*/ 335069 w 4008228"/>
                <a:gd name="connsiteY36" fmla="*/ 3679847 h 5548701"/>
                <a:gd name="connsiteX37" fmla="*/ 355879 w 4008228"/>
                <a:gd name="connsiteY37" fmla="*/ 3689581 h 5548701"/>
                <a:gd name="connsiteX38" fmla="*/ 379289 w 4008228"/>
                <a:gd name="connsiteY38" fmla="*/ 3682502 h 5548701"/>
                <a:gd name="connsiteX39" fmla="*/ 414839 w 4008228"/>
                <a:gd name="connsiteY39" fmla="*/ 3702855 h 5548701"/>
                <a:gd name="connsiteX40" fmla="*/ 446920 w 4008228"/>
                <a:gd name="connsiteY40" fmla="*/ 3695776 h 5548701"/>
                <a:gd name="connsiteX41" fmla="*/ 493741 w 4008228"/>
                <a:gd name="connsiteY41" fmla="*/ 3732943 h 5548701"/>
                <a:gd name="connsiteX42" fmla="*/ 522354 w 4008228"/>
                <a:gd name="connsiteY42" fmla="*/ 3724094 h 5548701"/>
                <a:gd name="connsiteX43" fmla="*/ 532759 w 4008228"/>
                <a:gd name="connsiteY43" fmla="*/ 3741792 h 5548701"/>
                <a:gd name="connsiteX44" fmla="*/ 569175 w 4008228"/>
                <a:gd name="connsiteY44" fmla="*/ 3717014 h 5548701"/>
                <a:gd name="connsiteX45" fmla="*/ 592586 w 4008228"/>
                <a:gd name="connsiteY45" fmla="*/ 3720554 h 5548701"/>
                <a:gd name="connsiteX46" fmla="*/ 610247 w 4008228"/>
                <a:gd name="connsiteY46" fmla="*/ 3714362 h 5548701"/>
                <a:gd name="connsiteX47" fmla="*/ 638542 w 4008228"/>
                <a:gd name="connsiteY47" fmla="*/ 3764424 h 5548701"/>
                <a:gd name="connsiteX48" fmla="*/ 654147 w 4008228"/>
                <a:gd name="connsiteY48" fmla="*/ 3775420 h 5548701"/>
                <a:gd name="connsiteX49" fmla="*/ 687095 w 4008228"/>
                <a:gd name="connsiteY49" fmla="*/ 3777190 h 5548701"/>
                <a:gd name="connsiteX50" fmla="*/ 692298 w 4008228"/>
                <a:gd name="connsiteY50" fmla="*/ 3751527 h 5548701"/>
                <a:gd name="connsiteX51" fmla="*/ 707038 w 4008228"/>
                <a:gd name="connsiteY51" fmla="*/ 3744447 h 5548701"/>
                <a:gd name="connsiteX52" fmla="*/ 706171 w 4008228"/>
                <a:gd name="connsiteY52" fmla="*/ 3728519 h 5548701"/>
                <a:gd name="connsiteX53" fmla="*/ 734784 w 4008228"/>
                <a:gd name="connsiteY53" fmla="*/ 3712590 h 5548701"/>
                <a:gd name="connsiteX54" fmla="*/ 751258 w 4008228"/>
                <a:gd name="connsiteY54" fmla="*/ 3718784 h 5548701"/>
                <a:gd name="connsiteX55" fmla="*/ 767732 w 4008228"/>
                <a:gd name="connsiteY55" fmla="*/ 3688697 h 5548701"/>
                <a:gd name="connsiteX56" fmla="*/ 818889 w 4008228"/>
                <a:gd name="connsiteY56" fmla="*/ 3698431 h 5548701"/>
                <a:gd name="connsiteX57" fmla="*/ 834496 w 4008228"/>
                <a:gd name="connsiteY57" fmla="*/ 3730288 h 5548701"/>
                <a:gd name="connsiteX58" fmla="*/ 868311 w 4008228"/>
                <a:gd name="connsiteY58" fmla="*/ 3683387 h 5548701"/>
                <a:gd name="connsiteX59" fmla="*/ 908196 w 4008228"/>
                <a:gd name="connsiteY59" fmla="*/ 3669228 h 5548701"/>
                <a:gd name="connsiteX60" fmla="*/ 934208 w 4008228"/>
                <a:gd name="connsiteY60" fmla="*/ 3674538 h 5548701"/>
                <a:gd name="connsiteX61" fmla="*/ 968890 w 4008228"/>
                <a:gd name="connsiteY61" fmla="*/ 3647105 h 5548701"/>
                <a:gd name="connsiteX62" fmla="*/ 994035 w 4008228"/>
                <a:gd name="connsiteY62" fmla="*/ 3640910 h 5548701"/>
                <a:gd name="connsiteX63" fmla="*/ 1026983 w 4008228"/>
                <a:gd name="connsiteY63" fmla="*/ 3599318 h 5548701"/>
                <a:gd name="connsiteX64" fmla="*/ 1054920 w 4008228"/>
                <a:gd name="connsiteY64" fmla="*/ 3580857 h 5548701"/>
                <a:gd name="connsiteX65" fmla="*/ 1068602 w 4008228"/>
                <a:gd name="connsiteY65" fmla="*/ 3593124 h 5548701"/>
                <a:gd name="connsiteX66" fmla="*/ 1093747 w 4008228"/>
                <a:gd name="connsiteY66" fmla="*/ 3608168 h 5548701"/>
                <a:gd name="connsiteX67" fmla="*/ 1105885 w 4008228"/>
                <a:gd name="connsiteY67" fmla="*/ 3580735 h 5548701"/>
                <a:gd name="connsiteX68" fmla="*/ 1116290 w 4008228"/>
                <a:gd name="connsiteY68" fmla="*/ 3585159 h 5548701"/>
                <a:gd name="connsiteX69" fmla="*/ 1138834 w 4008228"/>
                <a:gd name="connsiteY69" fmla="*/ 3550647 h 5548701"/>
                <a:gd name="connsiteX70" fmla="*/ 1159643 w 4008228"/>
                <a:gd name="connsiteY70" fmla="*/ 3545337 h 5548701"/>
                <a:gd name="connsiteX71" fmla="*/ 1169181 w 4008228"/>
                <a:gd name="connsiteY71" fmla="*/ 3554187 h 5548701"/>
                <a:gd name="connsiteX72" fmla="*/ 1177851 w 4008228"/>
                <a:gd name="connsiteY72" fmla="*/ 3545337 h 5548701"/>
                <a:gd name="connsiteX73" fmla="*/ 1187389 w 4008228"/>
                <a:gd name="connsiteY73" fmla="*/ 3543568 h 5548701"/>
                <a:gd name="connsiteX74" fmla="*/ 1189990 w 4008228"/>
                <a:gd name="connsiteY74" fmla="*/ 3533833 h 5548701"/>
                <a:gd name="connsiteX75" fmla="*/ 1204730 w 4008228"/>
                <a:gd name="connsiteY75" fmla="*/ 3527639 h 5548701"/>
                <a:gd name="connsiteX76" fmla="*/ 1251551 w 4008228"/>
                <a:gd name="connsiteY76" fmla="*/ 3524099 h 5548701"/>
                <a:gd name="connsiteX77" fmla="*/ 1263690 w 4008228"/>
                <a:gd name="connsiteY77" fmla="*/ 3532948 h 5548701"/>
                <a:gd name="connsiteX78" fmla="*/ 1274095 w 4008228"/>
                <a:gd name="connsiteY78" fmla="*/ 3522329 h 5548701"/>
                <a:gd name="connsiteX79" fmla="*/ 1278430 w 4008228"/>
                <a:gd name="connsiteY79" fmla="*/ 3501976 h 5548701"/>
                <a:gd name="connsiteX80" fmla="*/ 1273228 w 4008228"/>
                <a:gd name="connsiteY80" fmla="*/ 3489587 h 5548701"/>
                <a:gd name="connsiteX81" fmla="*/ 1289702 w 4008228"/>
                <a:gd name="connsiteY81" fmla="*/ 3474543 h 5548701"/>
                <a:gd name="connsiteX82" fmla="*/ 1300974 w 4008228"/>
                <a:gd name="connsiteY82" fmla="*/ 3476313 h 5548701"/>
                <a:gd name="connsiteX83" fmla="*/ 1300974 w 4008228"/>
                <a:gd name="connsiteY83" fmla="*/ 3499321 h 5548701"/>
                <a:gd name="connsiteX84" fmla="*/ 1315714 w 4008228"/>
                <a:gd name="connsiteY84" fmla="*/ 3489587 h 5548701"/>
                <a:gd name="connsiteX85" fmla="*/ 1327853 w 4008228"/>
                <a:gd name="connsiteY85" fmla="*/ 3486932 h 5548701"/>
                <a:gd name="connsiteX86" fmla="*/ 1350396 w 4008228"/>
                <a:gd name="connsiteY86" fmla="*/ 3479852 h 5548701"/>
                <a:gd name="connsiteX87" fmla="*/ 1374674 w 4008228"/>
                <a:gd name="connsiteY87" fmla="*/ 3482507 h 5548701"/>
                <a:gd name="connsiteX88" fmla="*/ 1368604 w 4008228"/>
                <a:gd name="connsiteY88" fmla="*/ 3494011 h 5548701"/>
                <a:gd name="connsiteX89" fmla="*/ 1369472 w 4008228"/>
                <a:gd name="connsiteY89" fmla="*/ 3517020 h 5548701"/>
                <a:gd name="connsiteX90" fmla="*/ 1392882 w 4008228"/>
                <a:gd name="connsiteY90" fmla="*/ 3492241 h 5548701"/>
                <a:gd name="connsiteX91" fmla="*/ 1416293 w 4008228"/>
                <a:gd name="connsiteY91" fmla="*/ 3491357 h 5548701"/>
                <a:gd name="connsiteX92" fmla="*/ 1442779 w 4008228"/>
                <a:gd name="connsiteY92" fmla="*/ 3466701 h 5548701"/>
                <a:gd name="connsiteX93" fmla="*/ 1499530 w 4008228"/>
                <a:gd name="connsiteY93" fmla="*/ 3501976 h 5548701"/>
                <a:gd name="connsiteX94" fmla="*/ 1544618 w 4008228"/>
                <a:gd name="connsiteY94" fmla="*/ 3581620 h 5548701"/>
                <a:gd name="connsiteX95" fmla="*/ 1551554 w 4008228"/>
                <a:gd name="connsiteY95" fmla="*/ 3574540 h 5548701"/>
                <a:gd name="connsiteX96" fmla="*/ 1567161 w 4008228"/>
                <a:gd name="connsiteY96" fmla="*/ 3575426 h 5548701"/>
                <a:gd name="connsiteX97" fmla="*/ 1578433 w 4008228"/>
                <a:gd name="connsiteY97" fmla="*/ 3586929 h 5548701"/>
                <a:gd name="connsiteX98" fmla="*/ 1613115 w 4008228"/>
                <a:gd name="connsiteY98" fmla="*/ 3594009 h 5548701"/>
                <a:gd name="connsiteX99" fmla="*/ 1653867 w 4008228"/>
                <a:gd name="connsiteY99" fmla="*/ 3578080 h 5548701"/>
                <a:gd name="connsiteX100" fmla="*/ 1694619 w 4008228"/>
                <a:gd name="connsiteY100" fmla="*/ 3586929 h 5548701"/>
                <a:gd name="connsiteX101" fmla="*/ 1693752 w 4008228"/>
                <a:gd name="connsiteY101" fmla="*/ 3627636 h 5548701"/>
                <a:gd name="connsiteX102" fmla="*/ 1721498 w 4008228"/>
                <a:gd name="connsiteY102" fmla="*/ 3656839 h 5548701"/>
                <a:gd name="connsiteX103" fmla="*/ 1761383 w 4008228"/>
                <a:gd name="connsiteY103" fmla="*/ 3656839 h 5548701"/>
                <a:gd name="connsiteX104" fmla="*/ 1760429 w 4008228"/>
                <a:gd name="connsiteY104" fmla="*/ 3685379 h 5548701"/>
                <a:gd name="connsiteX105" fmla="*/ 1778441 w 4008228"/>
                <a:gd name="connsiteY105" fmla="*/ 3689061 h 5548701"/>
                <a:gd name="connsiteX106" fmla="*/ 1800298 w 4008228"/>
                <a:gd name="connsiteY106" fmla="*/ 3684413 h 5548701"/>
                <a:gd name="connsiteX107" fmla="*/ 1813047 w 4008228"/>
                <a:gd name="connsiteY107" fmla="*/ 3669542 h 5548701"/>
                <a:gd name="connsiteX108" fmla="*/ 1833083 w 4008228"/>
                <a:gd name="connsiteY108" fmla="*/ 3667683 h 5548701"/>
                <a:gd name="connsiteX109" fmla="*/ 1855684 w 4008228"/>
                <a:gd name="connsiteY109" fmla="*/ 3637806 h 5548701"/>
                <a:gd name="connsiteX110" fmla="*/ 1862226 w 4008228"/>
                <a:gd name="connsiteY110" fmla="*/ 3644447 h 5548701"/>
                <a:gd name="connsiteX111" fmla="*/ 1853117 w 4008228"/>
                <a:gd name="connsiteY111" fmla="*/ 3669542 h 5548701"/>
                <a:gd name="connsiteX112" fmla="*/ 1870421 w 4008228"/>
                <a:gd name="connsiteY112" fmla="*/ 3712298 h 5548701"/>
                <a:gd name="connsiteX113" fmla="*/ 1874064 w 4008228"/>
                <a:gd name="connsiteY113" fmla="*/ 3742970 h 5548701"/>
                <a:gd name="connsiteX114" fmla="*/ 1873154 w 4008228"/>
                <a:gd name="connsiteY114" fmla="*/ 3769925 h 5548701"/>
                <a:gd name="connsiteX115" fmla="*/ 1893189 w 4008228"/>
                <a:gd name="connsiteY115" fmla="*/ 3781078 h 5548701"/>
                <a:gd name="connsiteX116" fmla="*/ 1911403 w 4008228"/>
                <a:gd name="connsiteY116" fmla="*/ 3782937 h 5548701"/>
                <a:gd name="connsiteX117" fmla="*/ 1913224 w 4008228"/>
                <a:gd name="connsiteY117" fmla="*/ 3799668 h 5548701"/>
                <a:gd name="connsiteX118" fmla="*/ 1923242 w 4008228"/>
                <a:gd name="connsiteY118" fmla="*/ 3816398 h 5548701"/>
                <a:gd name="connsiteX119" fmla="*/ 1921420 w 4008228"/>
                <a:gd name="connsiteY119" fmla="*/ 3828481 h 5548701"/>
                <a:gd name="connsiteX120" fmla="*/ 1909581 w 4008228"/>
                <a:gd name="connsiteY120" fmla="*/ 3831270 h 5548701"/>
                <a:gd name="connsiteX121" fmla="*/ 1906849 w 4008228"/>
                <a:gd name="connsiteY121" fmla="*/ 3821975 h 5548701"/>
                <a:gd name="connsiteX122" fmla="*/ 1894100 w 4008228"/>
                <a:gd name="connsiteY122" fmla="*/ 3826622 h 5548701"/>
                <a:gd name="connsiteX123" fmla="*/ 1890457 w 4008228"/>
                <a:gd name="connsiteY123" fmla="*/ 3846141 h 5548701"/>
                <a:gd name="connsiteX124" fmla="*/ 1878618 w 4008228"/>
                <a:gd name="connsiteY124" fmla="*/ 3858224 h 5548701"/>
                <a:gd name="connsiteX125" fmla="*/ 1885903 w 4008228"/>
                <a:gd name="connsiteY125" fmla="*/ 3884249 h 5548701"/>
                <a:gd name="connsiteX126" fmla="*/ 1875886 w 4008228"/>
                <a:gd name="connsiteY126" fmla="*/ 3924216 h 5548701"/>
                <a:gd name="connsiteX127" fmla="*/ 1895010 w 4008228"/>
                <a:gd name="connsiteY127" fmla="*/ 3936299 h 5548701"/>
                <a:gd name="connsiteX128" fmla="*/ 1912314 w 4008228"/>
                <a:gd name="connsiteY128" fmla="*/ 3958606 h 5548701"/>
                <a:gd name="connsiteX129" fmla="*/ 1907760 w 4008228"/>
                <a:gd name="connsiteY129" fmla="*/ 3967901 h 5548701"/>
                <a:gd name="connsiteX130" fmla="*/ 1909581 w 4008228"/>
                <a:gd name="connsiteY130" fmla="*/ 3979055 h 5548701"/>
                <a:gd name="connsiteX131" fmla="*/ 1884992 w 4008228"/>
                <a:gd name="connsiteY131" fmla="*/ 3993927 h 5548701"/>
                <a:gd name="connsiteX132" fmla="*/ 1879528 w 4008228"/>
                <a:gd name="connsiteY132" fmla="*/ 4009728 h 5548701"/>
                <a:gd name="connsiteX133" fmla="*/ 1809404 w 4008228"/>
                <a:gd name="connsiteY133" fmla="*/ 4037612 h 5548701"/>
                <a:gd name="connsiteX134" fmla="*/ 1823065 w 4008228"/>
                <a:gd name="connsiteY134" fmla="*/ 4052483 h 5548701"/>
                <a:gd name="connsiteX135" fmla="*/ 1815780 w 4008228"/>
                <a:gd name="connsiteY135" fmla="*/ 4067355 h 5548701"/>
                <a:gd name="connsiteX136" fmla="*/ 1833083 w 4008228"/>
                <a:gd name="connsiteY136" fmla="*/ 4098957 h 5548701"/>
                <a:gd name="connsiteX137" fmla="*/ 1851297 w 4008228"/>
                <a:gd name="connsiteY137" fmla="*/ 4098957 h 5548701"/>
                <a:gd name="connsiteX138" fmla="*/ 1872243 w 4008228"/>
                <a:gd name="connsiteY138" fmla="*/ 4117546 h 5548701"/>
                <a:gd name="connsiteX139" fmla="*/ 1884082 w 4008228"/>
                <a:gd name="connsiteY139" fmla="*/ 4126841 h 5548701"/>
                <a:gd name="connsiteX140" fmla="*/ 1895921 w 4008228"/>
                <a:gd name="connsiteY140" fmla="*/ 4175173 h 5548701"/>
                <a:gd name="connsiteX141" fmla="*/ 1881349 w 4008228"/>
                <a:gd name="connsiteY141" fmla="*/ 4193762 h 5548701"/>
                <a:gd name="connsiteX142" fmla="*/ 1896832 w 4008228"/>
                <a:gd name="connsiteY142" fmla="*/ 4199339 h 5548701"/>
                <a:gd name="connsiteX143" fmla="*/ 1902296 w 4008228"/>
                <a:gd name="connsiteY143" fmla="*/ 4209564 h 5548701"/>
                <a:gd name="connsiteX144" fmla="*/ 1948742 w 4008228"/>
                <a:gd name="connsiteY144" fmla="*/ 4229082 h 5548701"/>
                <a:gd name="connsiteX145" fmla="*/ 1986991 w 4008228"/>
                <a:gd name="connsiteY145" fmla="*/ 4230941 h 5548701"/>
                <a:gd name="connsiteX146" fmla="*/ 1997008 w 4008228"/>
                <a:gd name="connsiteY146" fmla="*/ 4243954 h 5548701"/>
                <a:gd name="connsiteX147" fmla="*/ 2015222 w 4008228"/>
                <a:gd name="connsiteY147" fmla="*/ 4250460 h 5548701"/>
                <a:gd name="connsiteX148" fmla="*/ 2017044 w 4008228"/>
                <a:gd name="connsiteY148" fmla="*/ 4276485 h 5548701"/>
                <a:gd name="connsiteX149" fmla="*/ 2069313 w 4008228"/>
                <a:gd name="connsiteY149" fmla="*/ 4257313 h 5548701"/>
                <a:gd name="connsiteX150" fmla="*/ 2062579 w 4008228"/>
                <a:gd name="connsiteY150" fmla="*/ 4282062 h 5548701"/>
                <a:gd name="connsiteX151" fmla="*/ 2075328 w 4008228"/>
                <a:gd name="connsiteY151" fmla="*/ 4304369 h 5548701"/>
                <a:gd name="connsiteX152" fmla="*/ 2056204 w 4008228"/>
                <a:gd name="connsiteY152" fmla="*/ 4313664 h 5548701"/>
                <a:gd name="connsiteX153" fmla="*/ 2068043 w 4008228"/>
                <a:gd name="connsiteY153" fmla="*/ 4321100 h 5548701"/>
                <a:gd name="connsiteX154" fmla="*/ 2078061 w 4008228"/>
                <a:gd name="connsiteY154" fmla="*/ 4341548 h 5548701"/>
                <a:gd name="connsiteX155" fmla="*/ 2064400 w 4008228"/>
                <a:gd name="connsiteY155" fmla="*/ 4361067 h 5548701"/>
                <a:gd name="connsiteX156" fmla="*/ 2056204 w 4008228"/>
                <a:gd name="connsiteY156" fmla="*/ 4380586 h 5548701"/>
                <a:gd name="connsiteX157" fmla="*/ 2033436 w 4008228"/>
                <a:gd name="connsiteY157" fmla="*/ 4400105 h 5548701"/>
                <a:gd name="connsiteX158" fmla="*/ 2037990 w 4008228"/>
                <a:gd name="connsiteY158" fmla="*/ 4411258 h 5548701"/>
                <a:gd name="connsiteX159" fmla="*/ 2053472 w 4008228"/>
                <a:gd name="connsiteY159" fmla="*/ 4401034 h 5548701"/>
                <a:gd name="connsiteX160" fmla="*/ 2052561 w 4008228"/>
                <a:gd name="connsiteY160" fmla="*/ 4432636 h 5548701"/>
                <a:gd name="connsiteX161" fmla="*/ 2033436 w 4008228"/>
                <a:gd name="connsiteY161" fmla="*/ 4438213 h 5548701"/>
                <a:gd name="connsiteX162" fmla="*/ 2042543 w 4008228"/>
                <a:gd name="connsiteY162" fmla="*/ 4480040 h 5548701"/>
                <a:gd name="connsiteX163" fmla="*/ 2017044 w 4008228"/>
                <a:gd name="connsiteY163" fmla="*/ 4512571 h 5548701"/>
                <a:gd name="connsiteX164" fmla="*/ 2007937 w 4008228"/>
                <a:gd name="connsiteY164" fmla="*/ 4507923 h 5548701"/>
                <a:gd name="connsiteX165" fmla="*/ 2001562 w 4008228"/>
                <a:gd name="connsiteY165" fmla="*/ 4520936 h 5548701"/>
                <a:gd name="connsiteX166" fmla="*/ 1984259 w 4008228"/>
                <a:gd name="connsiteY166" fmla="*/ 4509783 h 5548701"/>
                <a:gd name="connsiteX167" fmla="*/ 1950563 w 4008228"/>
                <a:gd name="connsiteY167" fmla="*/ 4519077 h 5548701"/>
                <a:gd name="connsiteX168" fmla="*/ 1963313 w 4008228"/>
                <a:gd name="connsiteY168" fmla="*/ 4536737 h 5548701"/>
                <a:gd name="connsiteX169" fmla="*/ 1934170 w 4008228"/>
                <a:gd name="connsiteY169" fmla="*/ 4572057 h 5548701"/>
                <a:gd name="connsiteX170" fmla="*/ 1926885 w 4008228"/>
                <a:gd name="connsiteY170" fmla="*/ 4600870 h 5548701"/>
                <a:gd name="connsiteX171" fmla="*/ 1898653 w 4008228"/>
                <a:gd name="connsiteY171" fmla="*/ 4582281 h 5548701"/>
                <a:gd name="connsiteX172" fmla="*/ 1865868 w 4008228"/>
                <a:gd name="connsiteY172" fmla="*/ 4631543 h 5548701"/>
                <a:gd name="connsiteX173" fmla="*/ 1869511 w 4008228"/>
                <a:gd name="connsiteY173" fmla="*/ 4645485 h 5548701"/>
                <a:gd name="connsiteX174" fmla="*/ 1869511 w 4008228"/>
                <a:gd name="connsiteY174" fmla="*/ 4657568 h 5548701"/>
                <a:gd name="connsiteX175" fmla="*/ 1884992 w 4008228"/>
                <a:gd name="connsiteY175" fmla="*/ 4678016 h 5548701"/>
                <a:gd name="connsiteX176" fmla="*/ 1876796 w 4008228"/>
                <a:gd name="connsiteY176" fmla="*/ 4700324 h 5548701"/>
                <a:gd name="connsiteX177" fmla="*/ 1880439 w 4008228"/>
                <a:gd name="connsiteY177" fmla="*/ 4714266 h 5548701"/>
                <a:gd name="connsiteX178" fmla="*/ 1874976 w 4008228"/>
                <a:gd name="connsiteY178" fmla="*/ 4726348 h 5548701"/>
                <a:gd name="connsiteX179" fmla="*/ 1886814 w 4008228"/>
                <a:gd name="connsiteY179" fmla="*/ 4729137 h 5548701"/>
                <a:gd name="connsiteX180" fmla="*/ 1911403 w 4008228"/>
                <a:gd name="connsiteY180" fmla="*/ 4765386 h 5548701"/>
                <a:gd name="connsiteX181" fmla="*/ 1944188 w 4008228"/>
                <a:gd name="connsiteY181" fmla="*/ 4783976 h 5548701"/>
                <a:gd name="connsiteX182" fmla="*/ 1942366 w 4008228"/>
                <a:gd name="connsiteY182" fmla="*/ 4806283 h 5548701"/>
                <a:gd name="connsiteX183" fmla="*/ 1965369 w 4008228"/>
                <a:gd name="connsiteY183" fmla="*/ 4849738 h 5548701"/>
                <a:gd name="connsiteX184" fmla="*/ 1997919 w 4008228"/>
                <a:gd name="connsiteY184" fmla="*/ 4851827 h 5548701"/>
                <a:gd name="connsiteX185" fmla="*/ 2058025 w 4008228"/>
                <a:gd name="connsiteY185" fmla="*/ 4830450 h 5548701"/>
                <a:gd name="connsiteX186" fmla="*/ 2153649 w 4008228"/>
                <a:gd name="connsiteY186" fmla="*/ 4863910 h 5548701"/>
                <a:gd name="connsiteX187" fmla="*/ 2186433 w 4008228"/>
                <a:gd name="connsiteY187" fmla="*/ 4963364 h 5548701"/>
                <a:gd name="connsiteX188" fmla="*/ 2386787 w 4008228"/>
                <a:gd name="connsiteY188" fmla="*/ 5174353 h 5548701"/>
                <a:gd name="connsiteX189" fmla="*/ 2560730 w 4008228"/>
                <a:gd name="connsiteY189" fmla="*/ 5239416 h 5548701"/>
                <a:gd name="connsiteX190" fmla="*/ 2702849 w 4008228"/>
                <a:gd name="connsiteY190" fmla="*/ 5188594 h 5548701"/>
                <a:gd name="connsiteX191" fmla="*/ 2821189 w 4008228"/>
                <a:gd name="connsiteY191" fmla="*/ 5291466 h 5548701"/>
                <a:gd name="connsiteX192" fmla="*/ 2958705 w 4008228"/>
                <a:gd name="connsiteY192" fmla="*/ 5242204 h 5548701"/>
                <a:gd name="connsiteX193" fmla="*/ 3220075 w 4008228"/>
                <a:gd name="connsiteY193" fmla="*/ 5432745 h 5548701"/>
                <a:gd name="connsiteX194" fmla="*/ 3442059 w 4008228"/>
                <a:gd name="connsiteY194" fmla="*/ 5548701 h 5548701"/>
                <a:gd name="connsiteX195" fmla="*/ 3593461 w 4008228"/>
                <a:gd name="connsiteY195" fmla="*/ 5386271 h 5548701"/>
                <a:gd name="connsiteX196" fmla="*/ 3788350 w 4008228"/>
                <a:gd name="connsiteY196" fmla="*/ 4829519 h 5548701"/>
                <a:gd name="connsiteX197" fmla="*/ 3955918 w 4008228"/>
                <a:gd name="connsiteY197" fmla="*/ 4653849 h 5548701"/>
                <a:gd name="connsiteX198" fmla="*/ 3909952 w 4008228"/>
                <a:gd name="connsiteY198" fmla="*/ 4539470 h 5548701"/>
                <a:gd name="connsiteX199" fmla="*/ 3976115 w 4008228"/>
                <a:gd name="connsiteY199" fmla="*/ 4444080 h 5548701"/>
                <a:gd name="connsiteX200" fmla="*/ 4008228 w 4008228"/>
                <a:gd name="connsiteY200" fmla="*/ 4263863 h 5548701"/>
                <a:gd name="connsiteX201" fmla="*/ 3933342 w 4008228"/>
                <a:gd name="connsiteY201" fmla="*/ 4238265 h 5548701"/>
                <a:gd name="connsiteX202" fmla="*/ 3900365 w 4008228"/>
                <a:gd name="connsiteY202" fmla="*/ 3830764 h 5548701"/>
                <a:gd name="connsiteX203" fmla="*/ 3800772 w 4008228"/>
                <a:gd name="connsiteY203" fmla="*/ 3560835 h 5548701"/>
                <a:gd name="connsiteX204" fmla="*/ 4006136 w 4008228"/>
                <a:gd name="connsiteY204" fmla="*/ 3367104 h 5548701"/>
                <a:gd name="connsiteX205" fmla="*/ 3798042 w 4008228"/>
                <a:gd name="connsiteY205" fmla="*/ 2977734 h 5548701"/>
                <a:gd name="connsiteX206" fmla="*/ 3809602 w 4008228"/>
                <a:gd name="connsiteY206" fmla="*/ 2824346 h 5548701"/>
                <a:gd name="connsiteX207" fmla="*/ 3740238 w 4008228"/>
                <a:gd name="connsiteY207" fmla="*/ 2693245 h 5548701"/>
                <a:gd name="connsiteX208" fmla="*/ 3603140 w 4008228"/>
                <a:gd name="connsiteY208" fmla="*/ 2564198 h 5548701"/>
                <a:gd name="connsiteX209" fmla="*/ 3035979 w 4008228"/>
                <a:gd name="connsiteY209" fmla="*/ 2686994 h 5548701"/>
                <a:gd name="connsiteX210" fmla="*/ 2858672 w 4008228"/>
                <a:gd name="connsiteY210" fmla="*/ 2463740 h 5548701"/>
                <a:gd name="connsiteX211" fmla="*/ 2992388 w 4008228"/>
                <a:gd name="connsiteY211" fmla="*/ 2265395 h 5548701"/>
                <a:gd name="connsiteX212" fmla="*/ 3115164 w 4008228"/>
                <a:gd name="connsiteY212" fmla="*/ 2335823 h 5548701"/>
                <a:gd name="connsiteX213" fmla="*/ 3133939 w 4008228"/>
                <a:gd name="connsiteY213" fmla="*/ 2243569 h 5548701"/>
                <a:gd name="connsiteX214" fmla="*/ 3068427 w 4008228"/>
                <a:gd name="connsiteY214" fmla="*/ 2108534 h 5548701"/>
                <a:gd name="connsiteX215" fmla="*/ 3130084 w 4008228"/>
                <a:gd name="connsiteY215" fmla="*/ 2039050 h 5548701"/>
                <a:gd name="connsiteX216" fmla="*/ 3253400 w 4008228"/>
                <a:gd name="connsiteY216" fmla="*/ 1994476 h 5548701"/>
                <a:gd name="connsiteX217" fmla="*/ 3339463 w 4008228"/>
                <a:gd name="connsiteY217" fmla="*/ 2015452 h 5548701"/>
                <a:gd name="connsiteX218" fmla="*/ 3357447 w 4008228"/>
                <a:gd name="connsiteY218" fmla="*/ 1904016 h 5548701"/>
                <a:gd name="connsiteX219" fmla="*/ 3482809 w 4008228"/>
                <a:gd name="connsiteY219" fmla="*/ 1858241 h 5548701"/>
                <a:gd name="connsiteX220" fmla="*/ 2984203 w 4008228"/>
                <a:gd name="connsiteY220" fmla="*/ 1330027 h 5548701"/>
                <a:gd name="connsiteX221" fmla="*/ 3165074 w 4008228"/>
                <a:gd name="connsiteY221" fmla="*/ 1108963 h 5548701"/>
                <a:gd name="connsiteX222" fmla="*/ 3438708 w 4008228"/>
                <a:gd name="connsiteY222" fmla="*/ 708324 h 5548701"/>
                <a:gd name="connsiteX223" fmla="*/ 3377270 w 4008228"/>
                <a:gd name="connsiteY223" fmla="*/ 563993 h 5548701"/>
                <a:gd name="connsiteX224" fmla="*/ 3316598 w 4008228"/>
                <a:gd name="connsiteY224" fmla="*/ 440404 h 5548701"/>
                <a:gd name="connsiteX225" fmla="*/ 3332784 w 4008228"/>
                <a:gd name="connsiteY225" fmla="*/ 263417 h 5548701"/>
                <a:gd name="connsiteX226" fmla="*/ 3106192 w 4008228"/>
                <a:gd name="connsiteY226" fmla="*/ 128907 h 5548701"/>
                <a:gd name="connsiteX227" fmla="*/ 3124462 w 4008228"/>
                <a:gd name="connsiteY227" fmla="*/ 12400 h 5548701"/>
                <a:gd name="connsiteX228" fmla="*/ 3020642 w 4008228"/>
                <a:gd name="connsiteY228" fmla="*/ 1477 h 5548701"/>
                <a:gd name="connsiteX229" fmla="*/ 2958526 w 4008228"/>
                <a:gd name="connsiteY229" fmla="*/ 38129 h 5548701"/>
                <a:gd name="connsiteX230" fmla="*/ 2965150 w 4008228"/>
                <a:gd name="connsiteY230" fmla="*/ 223300 h 5548701"/>
                <a:gd name="connsiteX231" fmla="*/ 2780177 w 4008228"/>
                <a:gd name="connsiteY231" fmla="*/ 305894 h 5548701"/>
                <a:gd name="connsiteX232" fmla="*/ 2762617 w 4008228"/>
                <a:gd name="connsiteY232" fmla="*/ 448814 h 5548701"/>
                <a:gd name="connsiteX0" fmla="*/ 2762617 w 4008228"/>
                <a:gd name="connsiteY0" fmla="*/ 448814 h 5548701"/>
                <a:gd name="connsiteX1" fmla="*/ 2424105 w 4008228"/>
                <a:gd name="connsiteY1" fmla="*/ 558395 h 5548701"/>
                <a:gd name="connsiteX2" fmla="*/ 2293527 w 4008228"/>
                <a:gd name="connsiteY2" fmla="*/ 545493 h 5548701"/>
                <a:gd name="connsiteX3" fmla="*/ 2241444 w 4008228"/>
                <a:gd name="connsiteY3" fmla="*/ 716503 h 5548701"/>
                <a:gd name="connsiteX4" fmla="*/ 2040286 w 4008228"/>
                <a:gd name="connsiteY4" fmla="*/ 792017 h 5548701"/>
                <a:gd name="connsiteX5" fmla="*/ 1996355 w 4008228"/>
                <a:gd name="connsiteY5" fmla="*/ 709423 h 5548701"/>
                <a:gd name="connsiteX6" fmla="*/ 1883059 w 4008228"/>
                <a:gd name="connsiteY6" fmla="*/ 810896 h 5548701"/>
                <a:gd name="connsiteX7" fmla="*/ 1700399 w 4008228"/>
                <a:gd name="connsiteY7" fmla="*/ 820335 h 5548701"/>
                <a:gd name="connsiteX8" fmla="*/ 1591727 w 4008228"/>
                <a:gd name="connsiteY8" fmla="*/ 910008 h 5548701"/>
                <a:gd name="connsiteX9" fmla="*/ 1478186 w 4008228"/>
                <a:gd name="connsiteY9" fmla="*/ 938674 h 5548701"/>
                <a:gd name="connsiteX10" fmla="*/ 1392881 w 4008228"/>
                <a:gd name="connsiteY10" fmla="*/ 1179028 h 5548701"/>
                <a:gd name="connsiteX11" fmla="*/ 1249527 w 4008228"/>
                <a:gd name="connsiteY11" fmla="*/ 1112953 h 5548701"/>
                <a:gd name="connsiteX12" fmla="*/ 1184787 w 4008228"/>
                <a:gd name="connsiteY12" fmla="*/ 1226224 h 5548701"/>
                <a:gd name="connsiteX13" fmla="*/ 1214845 w 4008228"/>
                <a:gd name="connsiteY13" fmla="*/ 1445687 h 5548701"/>
                <a:gd name="connsiteX14" fmla="*/ 1062243 w 4008228"/>
                <a:gd name="connsiteY14" fmla="*/ 1497603 h 5548701"/>
                <a:gd name="connsiteX15" fmla="*/ 1018312 w 4008228"/>
                <a:gd name="connsiteY15" fmla="*/ 1415010 h 5548701"/>
                <a:gd name="connsiteX16" fmla="*/ 932762 w 4008228"/>
                <a:gd name="connsiteY16" fmla="*/ 1436248 h 5548701"/>
                <a:gd name="connsiteX17" fmla="*/ 902682 w 4008228"/>
                <a:gd name="connsiteY17" fmla="*/ 1355452 h 5548701"/>
                <a:gd name="connsiteX18" fmla="*/ 646054 w 4008228"/>
                <a:gd name="connsiteY18" fmla="*/ 1443327 h 5548701"/>
                <a:gd name="connsiteX19" fmla="*/ 553567 w 4008228"/>
                <a:gd name="connsiteY19" fmla="*/ 1318257 h 5548701"/>
                <a:gd name="connsiteX20" fmla="*/ 528134 w 4008228"/>
                <a:gd name="connsiteY20" fmla="*/ 1490524 h 5548701"/>
                <a:gd name="connsiteX21" fmla="*/ 384780 w 4008228"/>
                <a:gd name="connsiteY21" fmla="*/ 1490524 h 5548701"/>
                <a:gd name="connsiteX22" fmla="*/ 289981 w 4008228"/>
                <a:gd name="connsiteY22" fmla="*/ 1625034 h 5548701"/>
                <a:gd name="connsiteX23" fmla="*/ 132783 w 4008228"/>
                <a:gd name="connsiteY23" fmla="*/ 1704252 h 5548701"/>
                <a:gd name="connsiteX24" fmla="*/ 137379 w 4008228"/>
                <a:gd name="connsiteY24" fmla="*/ 1825618 h 5548701"/>
                <a:gd name="connsiteX25" fmla="*/ 33332 w 4008228"/>
                <a:gd name="connsiteY25" fmla="*/ 1927091 h 5548701"/>
                <a:gd name="connsiteX26" fmla="*/ 6257 w 4008228"/>
                <a:gd name="connsiteY26" fmla="*/ 2273583 h 5548701"/>
                <a:gd name="connsiteX27" fmla="*/ 63390 w 4008228"/>
                <a:gd name="connsiteY27" fmla="*/ 2443891 h 5548701"/>
                <a:gd name="connsiteX28" fmla="*/ 125819 w 4008228"/>
                <a:gd name="connsiteY28" fmla="*/ 2469849 h 5548701"/>
                <a:gd name="connsiteX29" fmla="*/ 169750 w 4008228"/>
                <a:gd name="connsiteY29" fmla="*/ 2613798 h 5548701"/>
                <a:gd name="connsiteX30" fmla="*/ 358836 w 4008228"/>
                <a:gd name="connsiteY30" fmla="*/ 2804548 h 5548701"/>
                <a:gd name="connsiteX31" fmla="*/ 521198 w 4008228"/>
                <a:gd name="connsiteY31" fmla="*/ 2892257 h 5548701"/>
                <a:gd name="connsiteX32" fmla="*/ 598137 w 4008228"/>
                <a:gd name="connsiteY32" fmla="*/ 3135838 h 5548701"/>
                <a:gd name="connsiteX33" fmla="*/ 424087 w 4008228"/>
                <a:gd name="connsiteY33" fmla="*/ 3331184 h 5548701"/>
                <a:gd name="connsiteX34" fmla="*/ 292409 w 4008228"/>
                <a:gd name="connsiteY34" fmla="*/ 3556346 h 5548701"/>
                <a:gd name="connsiteX35" fmla="*/ 293251 w 4008228"/>
                <a:gd name="connsiteY35" fmla="*/ 3670361 h 5548701"/>
                <a:gd name="connsiteX36" fmla="*/ 335069 w 4008228"/>
                <a:gd name="connsiteY36" fmla="*/ 3679847 h 5548701"/>
                <a:gd name="connsiteX37" fmla="*/ 355879 w 4008228"/>
                <a:gd name="connsiteY37" fmla="*/ 3689581 h 5548701"/>
                <a:gd name="connsiteX38" fmla="*/ 379289 w 4008228"/>
                <a:gd name="connsiteY38" fmla="*/ 3682502 h 5548701"/>
                <a:gd name="connsiteX39" fmla="*/ 414839 w 4008228"/>
                <a:gd name="connsiteY39" fmla="*/ 3702855 h 5548701"/>
                <a:gd name="connsiteX40" fmla="*/ 446920 w 4008228"/>
                <a:gd name="connsiteY40" fmla="*/ 3695776 h 5548701"/>
                <a:gd name="connsiteX41" fmla="*/ 493741 w 4008228"/>
                <a:gd name="connsiteY41" fmla="*/ 3732943 h 5548701"/>
                <a:gd name="connsiteX42" fmla="*/ 522354 w 4008228"/>
                <a:gd name="connsiteY42" fmla="*/ 3724094 h 5548701"/>
                <a:gd name="connsiteX43" fmla="*/ 532759 w 4008228"/>
                <a:gd name="connsiteY43" fmla="*/ 3741792 h 5548701"/>
                <a:gd name="connsiteX44" fmla="*/ 569175 w 4008228"/>
                <a:gd name="connsiteY44" fmla="*/ 3717014 h 5548701"/>
                <a:gd name="connsiteX45" fmla="*/ 592586 w 4008228"/>
                <a:gd name="connsiteY45" fmla="*/ 3720554 h 5548701"/>
                <a:gd name="connsiteX46" fmla="*/ 610247 w 4008228"/>
                <a:gd name="connsiteY46" fmla="*/ 3714362 h 5548701"/>
                <a:gd name="connsiteX47" fmla="*/ 638542 w 4008228"/>
                <a:gd name="connsiteY47" fmla="*/ 3764424 h 5548701"/>
                <a:gd name="connsiteX48" fmla="*/ 654147 w 4008228"/>
                <a:gd name="connsiteY48" fmla="*/ 3775420 h 5548701"/>
                <a:gd name="connsiteX49" fmla="*/ 687095 w 4008228"/>
                <a:gd name="connsiteY49" fmla="*/ 3777190 h 5548701"/>
                <a:gd name="connsiteX50" fmla="*/ 692298 w 4008228"/>
                <a:gd name="connsiteY50" fmla="*/ 3751527 h 5548701"/>
                <a:gd name="connsiteX51" fmla="*/ 707038 w 4008228"/>
                <a:gd name="connsiteY51" fmla="*/ 3744447 h 5548701"/>
                <a:gd name="connsiteX52" fmla="*/ 706171 w 4008228"/>
                <a:gd name="connsiteY52" fmla="*/ 3728519 h 5548701"/>
                <a:gd name="connsiteX53" fmla="*/ 734784 w 4008228"/>
                <a:gd name="connsiteY53" fmla="*/ 3712590 h 5548701"/>
                <a:gd name="connsiteX54" fmla="*/ 751258 w 4008228"/>
                <a:gd name="connsiteY54" fmla="*/ 3718784 h 5548701"/>
                <a:gd name="connsiteX55" fmla="*/ 767732 w 4008228"/>
                <a:gd name="connsiteY55" fmla="*/ 3688697 h 5548701"/>
                <a:gd name="connsiteX56" fmla="*/ 818889 w 4008228"/>
                <a:gd name="connsiteY56" fmla="*/ 3698431 h 5548701"/>
                <a:gd name="connsiteX57" fmla="*/ 834496 w 4008228"/>
                <a:gd name="connsiteY57" fmla="*/ 3730288 h 5548701"/>
                <a:gd name="connsiteX58" fmla="*/ 868311 w 4008228"/>
                <a:gd name="connsiteY58" fmla="*/ 3683387 h 5548701"/>
                <a:gd name="connsiteX59" fmla="*/ 908196 w 4008228"/>
                <a:gd name="connsiteY59" fmla="*/ 3669228 h 5548701"/>
                <a:gd name="connsiteX60" fmla="*/ 934208 w 4008228"/>
                <a:gd name="connsiteY60" fmla="*/ 3674538 h 5548701"/>
                <a:gd name="connsiteX61" fmla="*/ 968890 w 4008228"/>
                <a:gd name="connsiteY61" fmla="*/ 3647105 h 5548701"/>
                <a:gd name="connsiteX62" fmla="*/ 994035 w 4008228"/>
                <a:gd name="connsiteY62" fmla="*/ 3640910 h 5548701"/>
                <a:gd name="connsiteX63" fmla="*/ 1026983 w 4008228"/>
                <a:gd name="connsiteY63" fmla="*/ 3599318 h 5548701"/>
                <a:gd name="connsiteX64" fmla="*/ 1054920 w 4008228"/>
                <a:gd name="connsiteY64" fmla="*/ 3580857 h 5548701"/>
                <a:gd name="connsiteX65" fmla="*/ 1068602 w 4008228"/>
                <a:gd name="connsiteY65" fmla="*/ 3593124 h 5548701"/>
                <a:gd name="connsiteX66" fmla="*/ 1093747 w 4008228"/>
                <a:gd name="connsiteY66" fmla="*/ 3608168 h 5548701"/>
                <a:gd name="connsiteX67" fmla="*/ 1105885 w 4008228"/>
                <a:gd name="connsiteY67" fmla="*/ 3580735 h 5548701"/>
                <a:gd name="connsiteX68" fmla="*/ 1116290 w 4008228"/>
                <a:gd name="connsiteY68" fmla="*/ 3585159 h 5548701"/>
                <a:gd name="connsiteX69" fmla="*/ 1138834 w 4008228"/>
                <a:gd name="connsiteY69" fmla="*/ 3550647 h 5548701"/>
                <a:gd name="connsiteX70" fmla="*/ 1159643 w 4008228"/>
                <a:gd name="connsiteY70" fmla="*/ 3545337 h 5548701"/>
                <a:gd name="connsiteX71" fmla="*/ 1169181 w 4008228"/>
                <a:gd name="connsiteY71" fmla="*/ 3554187 h 5548701"/>
                <a:gd name="connsiteX72" fmla="*/ 1177851 w 4008228"/>
                <a:gd name="connsiteY72" fmla="*/ 3545337 h 5548701"/>
                <a:gd name="connsiteX73" fmla="*/ 1187389 w 4008228"/>
                <a:gd name="connsiteY73" fmla="*/ 3543568 h 5548701"/>
                <a:gd name="connsiteX74" fmla="*/ 1189990 w 4008228"/>
                <a:gd name="connsiteY74" fmla="*/ 3533833 h 5548701"/>
                <a:gd name="connsiteX75" fmla="*/ 1204730 w 4008228"/>
                <a:gd name="connsiteY75" fmla="*/ 3527639 h 5548701"/>
                <a:gd name="connsiteX76" fmla="*/ 1251551 w 4008228"/>
                <a:gd name="connsiteY76" fmla="*/ 3524099 h 5548701"/>
                <a:gd name="connsiteX77" fmla="*/ 1263690 w 4008228"/>
                <a:gd name="connsiteY77" fmla="*/ 3532948 h 5548701"/>
                <a:gd name="connsiteX78" fmla="*/ 1274095 w 4008228"/>
                <a:gd name="connsiteY78" fmla="*/ 3522329 h 5548701"/>
                <a:gd name="connsiteX79" fmla="*/ 1278430 w 4008228"/>
                <a:gd name="connsiteY79" fmla="*/ 3501976 h 5548701"/>
                <a:gd name="connsiteX80" fmla="*/ 1273228 w 4008228"/>
                <a:gd name="connsiteY80" fmla="*/ 3489587 h 5548701"/>
                <a:gd name="connsiteX81" fmla="*/ 1289702 w 4008228"/>
                <a:gd name="connsiteY81" fmla="*/ 3474543 h 5548701"/>
                <a:gd name="connsiteX82" fmla="*/ 1300974 w 4008228"/>
                <a:gd name="connsiteY82" fmla="*/ 3476313 h 5548701"/>
                <a:gd name="connsiteX83" fmla="*/ 1300974 w 4008228"/>
                <a:gd name="connsiteY83" fmla="*/ 3499321 h 5548701"/>
                <a:gd name="connsiteX84" fmla="*/ 1315714 w 4008228"/>
                <a:gd name="connsiteY84" fmla="*/ 3489587 h 5548701"/>
                <a:gd name="connsiteX85" fmla="*/ 1327853 w 4008228"/>
                <a:gd name="connsiteY85" fmla="*/ 3486932 h 5548701"/>
                <a:gd name="connsiteX86" fmla="*/ 1350396 w 4008228"/>
                <a:gd name="connsiteY86" fmla="*/ 3479852 h 5548701"/>
                <a:gd name="connsiteX87" fmla="*/ 1374674 w 4008228"/>
                <a:gd name="connsiteY87" fmla="*/ 3482507 h 5548701"/>
                <a:gd name="connsiteX88" fmla="*/ 1368604 w 4008228"/>
                <a:gd name="connsiteY88" fmla="*/ 3494011 h 5548701"/>
                <a:gd name="connsiteX89" fmla="*/ 1369472 w 4008228"/>
                <a:gd name="connsiteY89" fmla="*/ 3517020 h 5548701"/>
                <a:gd name="connsiteX90" fmla="*/ 1392882 w 4008228"/>
                <a:gd name="connsiteY90" fmla="*/ 3492241 h 5548701"/>
                <a:gd name="connsiteX91" fmla="*/ 1416293 w 4008228"/>
                <a:gd name="connsiteY91" fmla="*/ 3491357 h 5548701"/>
                <a:gd name="connsiteX92" fmla="*/ 1442779 w 4008228"/>
                <a:gd name="connsiteY92" fmla="*/ 3466701 h 5548701"/>
                <a:gd name="connsiteX93" fmla="*/ 1499530 w 4008228"/>
                <a:gd name="connsiteY93" fmla="*/ 3501976 h 5548701"/>
                <a:gd name="connsiteX94" fmla="*/ 1544618 w 4008228"/>
                <a:gd name="connsiteY94" fmla="*/ 3581620 h 5548701"/>
                <a:gd name="connsiteX95" fmla="*/ 1551554 w 4008228"/>
                <a:gd name="connsiteY95" fmla="*/ 3574540 h 5548701"/>
                <a:gd name="connsiteX96" fmla="*/ 1567161 w 4008228"/>
                <a:gd name="connsiteY96" fmla="*/ 3575426 h 5548701"/>
                <a:gd name="connsiteX97" fmla="*/ 1578433 w 4008228"/>
                <a:gd name="connsiteY97" fmla="*/ 3586929 h 5548701"/>
                <a:gd name="connsiteX98" fmla="*/ 1613115 w 4008228"/>
                <a:gd name="connsiteY98" fmla="*/ 3594009 h 5548701"/>
                <a:gd name="connsiteX99" fmla="*/ 1653867 w 4008228"/>
                <a:gd name="connsiteY99" fmla="*/ 3578080 h 5548701"/>
                <a:gd name="connsiteX100" fmla="*/ 1694619 w 4008228"/>
                <a:gd name="connsiteY100" fmla="*/ 3586929 h 5548701"/>
                <a:gd name="connsiteX101" fmla="*/ 1693752 w 4008228"/>
                <a:gd name="connsiteY101" fmla="*/ 3627636 h 5548701"/>
                <a:gd name="connsiteX102" fmla="*/ 1721498 w 4008228"/>
                <a:gd name="connsiteY102" fmla="*/ 3656839 h 5548701"/>
                <a:gd name="connsiteX103" fmla="*/ 1761383 w 4008228"/>
                <a:gd name="connsiteY103" fmla="*/ 3656839 h 5548701"/>
                <a:gd name="connsiteX104" fmla="*/ 1760429 w 4008228"/>
                <a:gd name="connsiteY104" fmla="*/ 3685379 h 5548701"/>
                <a:gd name="connsiteX105" fmla="*/ 1778441 w 4008228"/>
                <a:gd name="connsiteY105" fmla="*/ 3689061 h 5548701"/>
                <a:gd name="connsiteX106" fmla="*/ 1800298 w 4008228"/>
                <a:gd name="connsiteY106" fmla="*/ 3684413 h 5548701"/>
                <a:gd name="connsiteX107" fmla="*/ 1813047 w 4008228"/>
                <a:gd name="connsiteY107" fmla="*/ 3669542 h 5548701"/>
                <a:gd name="connsiteX108" fmla="*/ 1833083 w 4008228"/>
                <a:gd name="connsiteY108" fmla="*/ 3667683 h 5548701"/>
                <a:gd name="connsiteX109" fmla="*/ 1855684 w 4008228"/>
                <a:gd name="connsiteY109" fmla="*/ 3637806 h 5548701"/>
                <a:gd name="connsiteX110" fmla="*/ 1862226 w 4008228"/>
                <a:gd name="connsiteY110" fmla="*/ 3644447 h 5548701"/>
                <a:gd name="connsiteX111" fmla="*/ 1853117 w 4008228"/>
                <a:gd name="connsiteY111" fmla="*/ 3669542 h 5548701"/>
                <a:gd name="connsiteX112" fmla="*/ 1870421 w 4008228"/>
                <a:gd name="connsiteY112" fmla="*/ 3712298 h 5548701"/>
                <a:gd name="connsiteX113" fmla="*/ 1874064 w 4008228"/>
                <a:gd name="connsiteY113" fmla="*/ 3742970 h 5548701"/>
                <a:gd name="connsiteX114" fmla="*/ 1873154 w 4008228"/>
                <a:gd name="connsiteY114" fmla="*/ 3769925 h 5548701"/>
                <a:gd name="connsiteX115" fmla="*/ 1893189 w 4008228"/>
                <a:gd name="connsiteY115" fmla="*/ 3781078 h 5548701"/>
                <a:gd name="connsiteX116" fmla="*/ 1911403 w 4008228"/>
                <a:gd name="connsiteY116" fmla="*/ 3782937 h 5548701"/>
                <a:gd name="connsiteX117" fmla="*/ 1913224 w 4008228"/>
                <a:gd name="connsiteY117" fmla="*/ 3799668 h 5548701"/>
                <a:gd name="connsiteX118" fmla="*/ 1923242 w 4008228"/>
                <a:gd name="connsiteY118" fmla="*/ 3816398 h 5548701"/>
                <a:gd name="connsiteX119" fmla="*/ 1921420 w 4008228"/>
                <a:gd name="connsiteY119" fmla="*/ 3828481 h 5548701"/>
                <a:gd name="connsiteX120" fmla="*/ 1909581 w 4008228"/>
                <a:gd name="connsiteY120" fmla="*/ 3831270 h 5548701"/>
                <a:gd name="connsiteX121" fmla="*/ 1906849 w 4008228"/>
                <a:gd name="connsiteY121" fmla="*/ 3821975 h 5548701"/>
                <a:gd name="connsiteX122" fmla="*/ 1894100 w 4008228"/>
                <a:gd name="connsiteY122" fmla="*/ 3826622 h 5548701"/>
                <a:gd name="connsiteX123" fmla="*/ 1890457 w 4008228"/>
                <a:gd name="connsiteY123" fmla="*/ 3846141 h 5548701"/>
                <a:gd name="connsiteX124" fmla="*/ 1878618 w 4008228"/>
                <a:gd name="connsiteY124" fmla="*/ 3858224 h 5548701"/>
                <a:gd name="connsiteX125" fmla="*/ 1885903 w 4008228"/>
                <a:gd name="connsiteY125" fmla="*/ 3884249 h 5548701"/>
                <a:gd name="connsiteX126" fmla="*/ 1875886 w 4008228"/>
                <a:gd name="connsiteY126" fmla="*/ 3924216 h 5548701"/>
                <a:gd name="connsiteX127" fmla="*/ 1895010 w 4008228"/>
                <a:gd name="connsiteY127" fmla="*/ 3936299 h 5548701"/>
                <a:gd name="connsiteX128" fmla="*/ 1912314 w 4008228"/>
                <a:gd name="connsiteY128" fmla="*/ 3958606 h 5548701"/>
                <a:gd name="connsiteX129" fmla="*/ 1907760 w 4008228"/>
                <a:gd name="connsiteY129" fmla="*/ 3967901 h 5548701"/>
                <a:gd name="connsiteX130" fmla="*/ 1909581 w 4008228"/>
                <a:gd name="connsiteY130" fmla="*/ 3979055 h 5548701"/>
                <a:gd name="connsiteX131" fmla="*/ 1884992 w 4008228"/>
                <a:gd name="connsiteY131" fmla="*/ 3993927 h 5548701"/>
                <a:gd name="connsiteX132" fmla="*/ 1879528 w 4008228"/>
                <a:gd name="connsiteY132" fmla="*/ 4009728 h 5548701"/>
                <a:gd name="connsiteX133" fmla="*/ 1809404 w 4008228"/>
                <a:gd name="connsiteY133" fmla="*/ 4037612 h 5548701"/>
                <a:gd name="connsiteX134" fmla="*/ 1823065 w 4008228"/>
                <a:gd name="connsiteY134" fmla="*/ 4052483 h 5548701"/>
                <a:gd name="connsiteX135" fmla="*/ 1815780 w 4008228"/>
                <a:gd name="connsiteY135" fmla="*/ 4067355 h 5548701"/>
                <a:gd name="connsiteX136" fmla="*/ 1833083 w 4008228"/>
                <a:gd name="connsiteY136" fmla="*/ 4098957 h 5548701"/>
                <a:gd name="connsiteX137" fmla="*/ 1851297 w 4008228"/>
                <a:gd name="connsiteY137" fmla="*/ 4098957 h 5548701"/>
                <a:gd name="connsiteX138" fmla="*/ 1872243 w 4008228"/>
                <a:gd name="connsiteY138" fmla="*/ 4117546 h 5548701"/>
                <a:gd name="connsiteX139" fmla="*/ 1884082 w 4008228"/>
                <a:gd name="connsiteY139" fmla="*/ 4126841 h 5548701"/>
                <a:gd name="connsiteX140" fmla="*/ 1895921 w 4008228"/>
                <a:gd name="connsiteY140" fmla="*/ 4175173 h 5548701"/>
                <a:gd name="connsiteX141" fmla="*/ 1881349 w 4008228"/>
                <a:gd name="connsiteY141" fmla="*/ 4193762 h 5548701"/>
                <a:gd name="connsiteX142" fmla="*/ 1896832 w 4008228"/>
                <a:gd name="connsiteY142" fmla="*/ 4199339 h 5548701"/>
                <a:gd name="connsiteX143" fmla="*/ 1902296 w 4008228"/>
                <a:gd name="connsiteY143" fmla="*/ 4209564 h 5548701"/>
                <a:gd name="connsiteX144" fmla="*/ 1948742 w 4008228"/>
                <a:gd name="connsiteY144" fmla="*/ 4229082 h 5548701"/>
                <a:gd name="connsiteX145" fmla="*/ 1986991 w 4008228"/>
                <a:gd name="connsiteY145" fmla="*/ 4230941 h 5548701"/>
                <a:gd name="connsiteX146" fmla="*/ 1997008 w 4008228"/>
                <a:gd name="connsiteY146" fmla="*/ 4243954 h 5548701"/>
                <a:gd name="connsiteX147" fmla="*/ 2015222 w 4008228"/>
                <a:gd name="connsiteY147" fmla="*/ 4250460 h 5548701"/>
                <a:gd name="connsiteX148" fmla="*/ 2017044 w 4008228"/>
                <a:gd name="connsiteY148" fmla="*/ 4276485 h 5548701"/>
                <a:gd name="connsiteX149" fmla="*/ 2069313 w 4008228"/>
                <a:gd name="connsiteY149" fmla="*/ 4257313 h 5548701"/>
                <a:gd name="connsiteX150" fmla="*/ 2062579 w 4008228"/>
                <a:gd name="connsiteY150" fmla="*/ 4282062 h 5548701"/>
                <a:gd name="connsiteX151" fmla="*/ 2075328 w 4008228"/>
                <a:gd name="connsiteY151" fmla="*/ 4304369 h 5548701"/>
                <a:gd name="connsiteX152" fmla="*/ 2056204 w 4008228"/>
                <a:gd name="connsiteY152" fmla="*/ 4313664 h 5548701"/>
                <a:gd name="connsiteX153" fmla="*/ 2068043 w 4008228"/>
                <a:gd name="connsiteY153" fmla="*/ 4321100 h 5548701"/>
                <a:gd name="connsiteX154" fmla="*/ 2078061 w 4008228"/>
                <a:gd name="connsiteY154" fmla="*/ 4341548 h 5548701"/>
                <a:gd name="connsiteX155" fmla="*/ 2064400 w 4008228"/>
                <a:gd name="connsiteY155" fmla="*/ 4361067 h 5548701"/>
                <a:gd name="connsiteX156" fmla="*/ 2056204 w 4008228"/>
                <a:gd name="connsiteY156" fmla="*/ 4380586 h 5548701"/>
                <a:gd name="connsiteX157" fmla="*/ 2033436 w 4008228"/>
                <a:gd name="connsiteY157" fmla="*/ 4400105 h 5548701"/>
                <a:gd name="connsiteX158" fmla="*/ 2037990 w 4008228"/>
                <a:gd name="connsiteY158" fmla="*/ 4411258 h 5548701"/>
                <a:gd name="connsiteX159" fmla="*/ 2053472 w 4008228"/>
                <a:gd name="connsiteY159" fmla="*/ 4401034 h 5548701"/>
                <a:gd name="connsiteX160" fmla="*/ 2052561 w 4008228"/>
                <a:gd name="connsiteY160" fmla="*/ 4432636 h 5548701"/>
                <a:gd name="connsiteX161" fmla="*/ 2033436 w 4008228"/>
                <a:gd name="connsiteY161" fmla="*/ 4438213 h 5548701"/>
                <a:gd name="connsiteX162" fmla="*/ 2042543 w 4008228"/>
                <a:gd name="connsiteY162" fmla="*/ 4480040 h 5548701"/>
                <a:gd name="connsiteX163" fmla="*/ 2017044 w 4008228"/>
                <a:gd name="connsiteY163" fmla="*/ 4512571 h 5548701"/>
                <a:gd name="connsiteX164" fmla="*/ 2007937 w 4008228"/>
                <a:gd name="connsiteY164" fmla="*/ 4507923 h 5548701"/>
                <a:gd name="connsiteX165" fmla="*/ 2001562 w 4008228"/>
                <a:gd name="connsiteY165" fmla="*/ 4520936 h 5548701"/>
                <a:gd name="connsiteX166" fmla="*/ 1984259 w 4008228"/>
                <a:gd name="connsiteY166" fmla="*/ 4509783 h 5548701"/>
                <a:gd name="connsiteX167" fmla="*/ 1950563 w 4008228"/>
                <a:gd name="connsiteY167" fmla="*/ 4519077 h 5548701"/>
                <a:gd name="connsiteX168" fmla="*/ 1963313 w 4008228"/>
                <a:gd name="connsiteY168" fmla="*/ 4536737 h 5548701"/>
                <a:gd name="connsiteX169" fmla="*/ 1934170 w 4008228"/>
                <a:gd name="connsiteY169" fmla="*/ 4572057 h 5548701"/>
                <a:gd name="connsiteX170" fmla="*/ 1926885 w 4008228"/>
                <a:gd name="connsiteY170" fmla="*/ 4600870 h 5548701"/>
                <a:gd name="connsiteX171" fmla="*/ 1898653 w 4008228"/>
                <a:gd name="connsiteY171" fmla="*/ 4582281 h 5548701"/>
                <a:gd name="connsiteX172" fmla="*/ 1865868 w 4008228"/>
                <a:gd name="connsiteY172" fmla="*/ 4631543 h 5548701"/>
                <a:gd name="connsiteX173" fmla="*/ 1869511 w 4008228"/>
                <a:gd name="connsiteY173" fmla="*/ 4645485 h 5548701"/>
                <a:gd name="connsiteX174" fmla="*/ 1869511 w 4008228"/>
                <a:gd name="connsiteY174" fmla="*/ 4657568 h 5548701"/>
                <a:gd name="connsiteX175" fmla="*/ 1884992 w 4008228"/>
                <a:gd name="connsiteY175" fmla="*/ 4678016 h 5548701"/>
                <a:gd name="connsiteX176" fmla="*/ 1876796 w 4008228"/>
                <a:gd name="connsiteY176" fmla="*/ 4700324 h 5548701"/>
                <a:gd name="connsiteX177" fmla="*/ 1880439 w 4008228"/>
                <a:gd name="connsiteY177" fmla="*/ 4714266 h 5548701"/>
                <a:gd name="connsiteX178" fmla="*/ 1874976 w 4008228"/>
                <a:gd name="connsiteY178" fmla="*/ 4726348 h 5548701"/>
                <a:gd name="connsiteX179" fmla="*/ 1886814 w 4008228"/>
                <a:gd name="connsiteY179" fmla="*/ 4729137 h 5548701"/>
                <a:gd name="connsiteX180" fmla="*/ 1911403 w 4008228"/>
                <a:gd name="connsiteY180" fmla="*/ 4765386 h 5548701"/>
                <a:gd name="connsiteX181" fmla="*/ 1944188 w 4008228"/>
                <a:gd name="connsiteY181" fmla="*/ 4783976 h 5548701"/>
                <a:gd name="connsiteX182" fmla="*/ 1942366 w 4008228"/>
                <a:gd name="connsiteY182" fmla="*/ 4806283 h 5548701"/>
                <a:gd name="connsiteX183" fmla="*/ 1965369 w 4008228"/>
                <a:gd name="connsiteY183" fmla="*/ 4849738 h 5548701"/>
                <a:gd name="connsiteX184" fmla="*/ 1997919 w 4008228"/>
                <a:gd name="connsiteY184" fmla="*/ 4851827 h 5548701"/>
                <a:gd name="connsiteX185" fmla="*/ 2058025 w 4008228"/>
                <a:gd name="connsiteY185" fmla="*/ 4830450 h 5548701"/>
                <a:gd name="connsiteX186" fmla="*/ 2153649 w 4008228"/>
                <a:gd name="connsiteY186" fmla="*/ 4863910 h 5548701"/>
                <a:gd name="connsiteX187" fmla="*/ 2186433 w 4008228"/>
                <a:gd name="connsiteY187" fmla="*/ 4963364 h 5548701"/>
                <a:gd name="connsiteX188" fmla="*/ 2386787 w 4008228"/>
                <a:gd name="connsiteY188" fmla="*/ 5174353 h 5548701"/>
                <a:gd name="connsiteX189" fmla="*/ 2560730 w 4008228"/>
                <a:gd name="connsiteY189" fmla="*/ 5239416 h 5548701"/>
                <a:gd name="connsiteX190" fmla="*/ 2702849 w 4008228"/>
                <a:gd name="connsiteY190" fmla="*/ 5188594 h 5548701"/>
                <a:gd name="connsiteX191" fmla="*/ 2821189 w 4008228"/>
                <a:gd name="connsiteY191" fmla="*/ 5291466 h 5548701"/>
                <a:gd name="connsiteX192" fmla="*/ 2958705 w 4008228"/>
                <a:gd name="connsiteY192" fmla="*/ 5242204 h 5548701"/>
                <a:gd name="connsiteX193" fmla="*/ 3220075 w 4008228"/>
                <a:gd name="connsiteY193" fmla="*/ 5432745 h 5548701"/>
                <a:gd name="connsiteX194" fmla="*/ 3442059 w 4008228"/>
                <a:gd name="connsiteY194" fmla="*/ 5548701 h 5548701"/>
                <a:gd name="connsiteX195" fmla="*/ 3593461 w 4008228"/>
                <a:gd name="connsiteY195" fmla="*/ 5386271 h 5548701"/>
                <a:gd name="connsiteX196" fmla="*/ 3788350 w 4008228"/>
                <a:gd name="connsiteY196" fmla="*/ 4829519 h 5548701"/>
                <a:gd name="connsiteX197" fmla="*/ 3955918 w 4008228"/>
                <a:gd name="connsiteY197" fmla="*/ 4653849 h 5548701"/>
                <a:gd name="connsiteX198" fmla="*/ 3909952 w 4008228"/>
                <a:gd name="connsiteY198" fmla="*/ 4539470 h 5548701"/>
                <a:gd name="connsiteX199" fmla="*/ 3976115 w 4008228"/>
                <a:gd name="connsiteY199" fmla="*/ 4444080 h 5548701"/>
                <a:gd name="connsiteX200" fmla="*/ 4008228 w 4008228"/>
                <a:gd name="connsiteY200" fmla="*/ 4263863 h 5548701"/>
                <a:gd name="connsiteX201" fmla="*/ 3933342 w 4008228"/>
                <a:gd name="connsiteY201" fmla="*/ 4238265 h 5548701"/>
                <a:gd name="connsiteX202" fmla="*/ 3900365 w 4008228"/>
                <a:gd name="connsiteY202" fmla="*/ 3830764 h 5548701"/>
                <a:gd name="connsiteX203" fmla="*/ 3800772 w 4008228"/>
                <a:gd name="connsiteY203" fmla="*/ 3560835 h 5548701"/>
                <a:gd name="connsiteX204" fmla="*/ 4006136 w 4008228"/>
                <a:gd name="connsiteY204" fmla="*/ 3367104 h 5548701"/>
                <a:gd name="connsiteX205" fmla="*/ 3798042 w 4008228"/>
                <a:gd name="connsiteY205" fmla="*/ 2977734 h 5548701"/>
                <a:gd name="connsiteX206" fmla="*/ 3809602 w 4008228"/>
                <a:gd name="connsiteY206" fmla="*/ 2824346 h 5548701"/>
                <a:gd name="connsiteX207" fmla="*/ 3740238 w 4008228"/>
                <a:gd name="connsiteY207" fmla="*/ 2693245 h 5548701"/>
                <a:gd name="connsiteX208" fmla="*/ 3603140 w 4008228"/>
                <a:gd name="connsiteY208" fmla="*/ 2564198 h 5548701"/>
                <a:gd name="connsiteX209" fmla="*/ 3035979 w 4008228"/>
                <a:gd name="connsiteY209" fmla="*/ 2686994 h 5548701"/>
                <a:gd name="connsiteX210" fmla="*/ 2858672 w 4008228"/>
                <a:gd name="connsiteY210" fmla="*/ 2463740 h 5548701"/>
                <a:gd name="connsiteX211" fmla="*/ 2992388 w 4008228"/>
                <a:gd name="connsiteY211" fmla="*/ 2265395 h 5548701"/>
                <a:gd name="connsiteX212" fmla="*/ 3115164 w 4008228"/>
                <a:gd name="connsiteY212" fmla="*/ 2335823 h 5548701"/>
                <a:gd name="connsiteX213" fmla="*/ 3133939 w 4008228"/>
                <a:gd name="connsiteY213" fmla="*/ 2243569 h 5548701"/>
                <a:gd name="connsiteX214" fmla="*/ 3068427 w 4008228"/>
                <a:gd name="connsiteY214" fmla="*/ 2108534 h 5548701"/>
                <a:gd name="connsiteX215" fmla="*/ 3130084 w 4008228"/>
                <a:gd name="connsiteY215" fmla="*/ 2039050 h 5548701"/>
                <a:gd name="connsiteX216" fmla="*/ 3253400 w 4008228"/>
                <a:gd name="connsiteY216" fmla="*/ 1994476 h 5548701"/>
                <a:gd name="connsiteX217" fmla="*/ 3339463 w 4008228"/>
                <a:gd name="connsiteY217" fmla="*/ 2015452 h 5548701"/>
                <a:gd name="connsiteX218" fmla="*/ 3357447 w 4008228"/>
                <a:gd name="connsiteY218" fmla="*/ 1904016 h 5548701"/>
                <a:gd name="connsiteX219" fmla="*/ 3482809 w 4008228"/>
                <a:gd name="connsiteY219" fmla="*/ 1858241 h 5548701"/>
                <a:gd name="connsiteX220" fmla="*/ 2984203 w 4008228"/>
                <a:gd name="connsiteY220" fmla="*/ 1330027 h 5548701"/>
                <a:gd name="connsiteX221" fmla="*/ 3165074 w 4008228"/>
                <a:gd name="connsiteY221" fmla="*/ 1108963 h 5548701"/>
                <a:gd name="connsiteX222" fmla="*/ 3438708 w 4008228"/>
                <a:gd name="connsiteY222" fmla="*/ 708324 h 5548701"/>
                <a:gd name="connsiteX223" fmla="*/ 3377270 w 4008228"/>
                <a:gd name="connsiteY223" fmla="*/ 563993 h 5548701"/>
                <a:gd name="connsiteX224" fmla="*/ 3316598 w 4008228"/>
                <a:gd name="connsiteY224" fmla="*/ 440404 h 5548701"/>
                <a:gd name="connsiteX225" fmla="*/ 3332784 w 4008228"/>
                <a:gd name="connsiteY225" fmla="*/ 263417 h 5548701"/>
                <a:gd name="connsiteX226" fmla="*/ 3106192 w 4008228"/>
                <a:gd name="connsiteY226" fmla="*/ 128907 h 5548701"/>
                <a:gd name="connsiteX227" fmla="*/ 3124462 w 4008228"/>
                <a:gd name="connsiteY227" fmla="*/ 12400 h 5548701"/>
                <a:gd name="connsiteX228" fmla="*/ 3020642 w 4008228"/>
                <a:gd name="connsiteY228" fmla="*/ 1477 h 5548701"/>
                <a:gd name="connsiteX229" fmla="*/ 2958526 w 4008228"/>
                <a:gd name="connsiteY229" fmla="*/ 38129 h 5548701"/>
                <a:gd name="connsiteX230" fmla="*/ 2965150 w 4008228"/>
                <a:gd name="connsiteY230" fmla="*/ 223300 h 5548701"/>
                <a:gd name="connsiteX231" fmla="*/ 2780177 w 4008228"/>
                <a:gd name="connsiteY231" fmla="*/ 305894 h 5548701"/>
                <a:gd name="connsiteX232" fmla="*/ 2762617 w 4008228"/>
                <a:gd name="connsiteY232" fmla="*/ 448814 h 5548701"/>
                <a:gd name="connsiteX0" fmla="*/ 2762617 w 4008228"/>
                <a:gd name="connsiteY0" fmla="*/ 448814 h 5548701"/>
                <a:gd name="connsiteX1" fmla="*/ 2424105 w 4008228"/>
                <a:gd name="connsiteY1" fmla="*/ 558395 h 5548701"/>
                <a:gd name="connsiteX2" fmla="*/ 2293527 w 4008228"/>
                <a:gd name="connsiteY2" fmla="*/ 545493 h 5548701"/>
                <a:gd name="connsiteX3" fmla="*/ 2241444 w 4008228"/>
                <a:gd name="connsiteY3" fmla="*/ 716503 h 5548701"/>
                <a:gd name="connsiteX4" fmla="*/ 2040286 w 4008228"/>
                <a:gd name="connsiteY4" fmla="*/ 792017 h 5548701"/>
                <a:gd name="connsiteX5" fmla="*/ 1996355 w 4008228"/>
                <a:gd name="connsiteY5" fmla="*/ 709423 h 5548701"/>
                <a:gd name="connsiteX6" fmla="*/ 1883059 w 4008228"/>
                <a:gd name="connsiteY6" fmla="*/ 810896 h 5548701"/>
                <a:gd name="connsiteX7" fmla="*/ 1700399 w 4008228"/>
                <a:gd name="connsiteY7" fmla="*/ 820335 h 5548701"/>
                <a:gd name="connsiteX8" fmla="*/ 1591727 w 4008228"/>
                <a:gd name="connsiteY8" fmla="*/ 910008 h 5548701"/>
                <a:gd name="connsiteX9" fmla="*/ 1478186 w 4008228"/>
                <a:gd name="connsiteY9" fmla="*/ 938674 h 5548701"/>
                <a:gd name="connsiteX10" fmla="*/ 1392881 w 4008228"/>
                <a:gd name="connsiteY10" fmla="*/ 1179028 h 5548701"/>
                <a:gd name="connsiteX11" fmla="*/ 1249527 w 4008228"/>
                <a:gd name="connsiteY11" fmla="*/ 1112953 h 5548701"/>
                <a:gd name="connsiteX12" fmla="*/ 1184787 w 4008228"/>
                <a:gd name="connsiteY12" fmla="*/ 1226224 h 5548701"/>
                <a:gd name="connsiteX13" fmla="*/ 1214845 w 4008228"/>
                <a:gd name="connsiteY13" fmla="*/ 1445687 h 5548701"/>
                <a:gd name="connsiteX14" fmla="*/ 1062243 w 4008228"/>
                <a:gd name="connsiteY14" fmla="*/ 1497603 h 5548701"/>
                <a:gd name="connsiteX15" fmla="*/ 1018312 w 4008228"/>
                <a:gd name="connsiteY15" fmla="*/ 1415010 h 5548701"/>
                <a:gd name="connsiteX16" fmla="*/ 932762 w 4008228"/>
                <a:gd name="connsiteY16" fmla="*/ 1436248 h 5548701"/>
                <a:gd name="connsiteX17" fmla="*/ 902682 w 4008228"/>
                <a:gd name="connsiteY17" fmla="*/ 1355452 h 5548701"/>
                <a:gd name="connsiteX18" fmla="*/ 646054 w 4008228"/>
                <a:gd name="connsiteY18" fmla="*/ 1443327 h 5548701"/>
                <a:gd name="connsiteX19" fmla="*/ 553567 w 4008228"/>
                <a:gd name="connsiteY19" fmla="*/ 1318257 h 5548701"/>
                <a:gd name="connsiteX20" fmla="*/ 528134 w 4008228"/>
                <a:gd name="connsiteY20" fmla="*/ 1490524 h 5548701"/>
                <a:gd name="connsiteX21" fmla="*/ 384780 w 4008228"/>
                <a:gd name="connsiteY21" fmla="*/ 1490524 h 5548701"/>
                <a:gd name="connsiteX22" fmla="*/ 289981 w 4008228"/>
                <a:gd name="connsiteY22" fmla="*/ 1625034 h 5548701"/>
                <a:gd name="connsiteX23" fmla="*/ 132783 w 4008228"/>
                <a:gd name="connsiteY23" fmla="*/ 1704252 h 5548701"/>
                <a:gd name="connsiteX24" fmla="*/ 137379 w 4008228"/>
                <a:gd name="connsiteY24" fmla="*/ 1825618 h 5548701"/>
                <a:gd name="connsiteX25" fmla="*/ 33332 w 4008228"/>
                <a:gd name="connsiteY25" fmla="*/ 1927091 h 5548701"/>
                <a:gd name="connsiteX26" fmla="*/ 6257 w 4008228"/>
                <a:gd name="connsiteY26" fmla="*/ 2273583 h 5548701"/>
                <a:gd name="connsiteX27" fmla="*/ 63390 w 4008228"/>
                <a:gd name="connsiteY27" fmla="*/ 2443891 h 5548701"/>
                <a:gd name="connsiteX28" fmla="*/ 125819 w 4008228"/>
                <a:gd name="connsiteY28" fmla="*/ 2469849 h 5548701"/>
                <a:gd name="connsiteX29" fmla="*/ 169750 w 4008228"/>
                <a:gd name="connsiteY29" fmla="*/ 2613798 h 5548701"/>
                <a:gd name="connsiteX30" fmla="*/ 358836 w 4008228"/>
                <a:gd name="connsiteY30" fmla="*/ 2804548 h 5548701"/>
                <a:gd name="connsiteX31" fmla="*/ 521198 w 4008228"/>
                <a:gd name="connsiteY31" fmla="*/ 2892257 h 5548701"/>
                <a:gd name="connsiteX32" fmla="*/ 598137 w 4008228"/>
                <a:gd name="connsiteY32" fmla="*/ 3135838 h 5548701"/>
                <a:gd name="connsiteX33" fmla="*/ 424087 w 4008228"/>
                <a:gd name="connsiteY33" fmla="*/ 3331184 h 5548701"/>
                <a:gd name="connsiteX34" fmla="*/ 292409 w 4008228"/>
                <a:gd name="connsiteY34" fmla="*/ 3556346 h 5548701"/>
                <a:gd name="connsiteX35" fmla="*/ 293251 w 4008228"/>
                <a:gd name="connsiteY35" fmla="*/ 3670361 h 5548701"/>
                <a:gd name="connsiteX36" fmla="*/ 335069 w 4008228"/>
                <a:gd name="connsiteY36" fmla="*/ 3679847 h 5548701"/>
                <a:gd name="connsiteX37" fmla="*/ 355879 w 4008228"/>
                <a:gd name="connsiteY37" fmla="*/ 3689581 h 5548701"/>
                <a:gd name="connsiteX38" fmla="*/ 379289 w 4008228"/>
                <a:gd name="connsiteY38" fmla="*/ 3682502 h 5548701"/>
                <a:gd name="connsiteX39" fmla="*/ 414839 w 4008228"/>
                <a:gd name="connsiteY39" fmla="*/ 3702855 h 5548701"/>
                <a:gd name="connsiteX40" fmla="*/ 446920 w 4008228"/>
                <a:gd name="connsiteY40" fmla="*/ 3695776 h 5548701"/>
                <a:gd name="connsiteX41" fmla="*/ 493741 w 4008228"/>
                <a:gd name="connsiteY41" fmla="*/ 3732943 h 5548701"/>
                <a:gd name="connsiteX42" fmla="*/ 522354 w 4008228"/>
                <a:gd name="connsiteY42" fmla="*/ 3724094 h 5548701"/>
                <a:gd name="connsiteX43" fmla="*/ 532759 w 4008228"/>
                <a:gd name="connsiteY43" fmla="*/ 3741792 h 5548701"/>
                <a:gd name="connsiteX44" fmla="*/ 569175 w 4008228"/>
                <a:gd name="connsiteY44" fmla="*/ 3717014 h 5548701"/>
                <a:gd name="connsiteX45" fmla="*/ 592586 w 4008228"/>
                <a:gd name="connsiteY45" fmla="*/ 3720554 h 5548701"/>
                <a:gd name="connsiteX46" fmla="*/ 610247 w 4008228"/>
                <a:gd name="connsiteY46" fmla="*/ 3714362 h 5548701"/>
                <a:gd name="connsiteX47" fmla="*/ 638542 w 4008228"/>
                <a:gd name="connsiteY47" fmla="*/ 3764424 h 5548701"/>
                <a:gd name="connsiteX48" fmla="*/ 654147 w 4008228"/>
                <a:gd name="connsiteY48" fmla="*/ 3775420 h 5548701"/>
                <a:gd name="connsiteX49" fmla="*/ 687095 w 4008228"/>
                <a:gd name="connsiteY49" fmla="*/ 3777190 h 5548701"/>
                <a:gd name="connsiteX50" fmla="*/ 692298 w 4008228"/>
                <a:gd name="connsiteY50" fmla="*/ 3751527 h 5548701"/>
                <a:gd name="connsiteX51" fmla="*/ 707038 w 4008228"/>
                <a:gd name="connsiteY51" fmla="*/ 3744447 h 5548701"/>
                <a:gd name="connsiteX52" fmla="*/ 706171 w 4008228"/>
                <a:gd name="connsiteY52" fmla="*/ 3728519 h 5548701"/>
                <a:gd name="connsiteX53" fmla="*/ 734784 w 4008228"/>
                <a:gd name="connsiteY53" fmla="*/ 3712590 h 5548701"/>
                <a:gd name="connsiteX54" fmla="*/ 751258 w 4008228"/>
                <a:gd name="connsiteY54" fmla="*/ 3718784 h 5548701"/>
                <a:gd name="connsiteX55" fmla="*/ 767732 w 4008228"/>
                <a:gd name="connsiteY55" fmla="*/ 3688697 h 5548701"/>
                <a:gd name="connsiteX56" fmla="*/ 818889 w 4008228"/>
                <a:gd name="connsiteY56" fmla="*/ 3698431 h 5548701"/>
                <a:gd name="connsiteX57" fmla="*/ 834496 w 4008228"/>
                <a:gd name="connsiteY57" fmla="*/ 3730288 h 5548701"/>
                <a:gd name="connsiteX58" fmla="*/ 868311 w 4008228"/>
                <a:gd name="connsiteY58" fmla="*/ 3683387 h 5548701"/>
                <a:gd name="connsiteX59" fmla="*/ 908196 w 4008228"/>
                <a:gd name="connsiteY59" fmla="*/ 3669228 h 5548701"/>
                <a:gd name="connsiteX60" fmla="*/ 934208 w 4008228"/>
                <a:gd name="connsiteY60" fmla="*/ 3674538 h 5548701"/>
                <a:gd name="connsiteX61" fmla="*/ 968890 w 4008228"/>
                <a:gd name="connsiteY61" fmla="*/ 3647105 h 5548701"/>
                <a:gd name="connsiteX62" fmla="*/ 994035 w 4008228"/>
                <a:gd name="connsiteY62" fmla="*/ 3640910 h 5548701"/>
                <a:gd name="connsiteX63" fmla="*/ 1026983 w 4008228"/>
                <a:gd name="connsiteY63" fmla="*/ 3599318 h 5548701"/>
                <a:gd name="connsiteX64" fmla="*/ 1054920 w 4008228"/>
                <a:gd name="connsiteY64" fmla="*/ 3580857 h 5548701"/>
                <a:gd name="connsiteX65" fmla="*/ 1068602 w 4008228"/>
                <a:gd name="connsiteY65" fmla="*/ 3593124 h 5548701"/>
                <a:gd name="connsiteX66" fmla="*/ 1093747 w 4008228"/>
                <a:gd name="connsiteY66" fmla="*/ 3608168 h 5548701"/>
                <a:gd name="connsiteX67" fmla="*/ 1105885 w 4008228"/>
                <a:gd name="connsiteY67" fmla="*/ 3580735 h 5548701"/>
                <a:gd name="connsiteX68" fmla="*/ 1116290 w 4008228"/>
                <a:gd name="connsiteY68" fmla="*/ 3585159 h 5548701"/>
                <a:gd name="connsiteX69" fmla="*/ 1138834 w 4008228"/>
                <a:gd name="connsiteY69" fmla="*/ 3550647 h 5548701"/>
                <a:gd name="connsiteX70" fmla="*/ 1159643 w 4008228"/>
                <a:gd name="connsiteY70" fmla="*/ 3545337 h 5548701"/>
                <a:gd name="connsiteX71" fmla="*/ 1169181 w 4008228"/>
                <a:gd name="connsiteY71" fmla="*/ 3554187 h 5548701"/>
                <a:gd name="connsiteX72" fmla="*/ 1177851 w 4008228"/>
                <a:gd name="connsiteY72" fmla="*/ 3545337 h 5548701"/>
                <a:gd name="connsiteX73" fmla="*/ 1187389 w 4008228"/>
                <a:gd name="connsiteY73" fmla="*/ 3543568 h 5548701"/>
                <a:gd name="connsiteX74" fmla="*/ 1189990 w 4008228"/>
                <a:gd name="connsiteY74" fmla="*/ 3533833 h 5548701"/>
                <a:gd name="connsiteX75" fmla="*/ 1204730 w 4008228"/>
                <a:gd name="connsiteY75" fmla="*/ 3527639 h 5548701"/>
                <a:gd name="connsiteX76" fmla="*/ 1251551 w 4008228"/>
                <a:gd name="connsiteY76" fmla="*/ 3524099 h 5548701"/>
                <a:gd name="connsiteX77" fmla="*/ 1263690 w 4008228"/>
                <a:gd name="connsiteY77" fmla="*/ 3532948 h 5548701"/>
                <a:gd name="connsiteX78" fmla="*/ 1274095 w 4008228"/>
                <a:gd name="connsiteY78" fmla="*/ 3522329 h 5548701"/>
                <a:gd name="connsiteX79" fmla="*/ 1278430 w 4008228"/>
                <a:gd name="connsiteY79" fmla="*/ 3501976 h 5548701"/>
                <a:gd name="connsiteX80" fmla="*/ 1273228 w 4008228"/>
                <a:gd name="connsiteY80" fmla="*/ 3489587 h 5548701"/>
                <a:gd name="connsiteX81" fmla="*/ 1289702 w 4008228"/>
                <a:gd name="connsiteY81" fmla="*/ 3474543 h 5548701"/>
                <a:gd name="connsiteX82" fmla="*/ 1300974 w 4008228"/>
                <a:gd name="connsiteY82" fmla="*/ 3476313 h 5548701"/>
                <a:gd name="connsiteX83" fmla="*/ 1300974 w 4008228"/>
                <a:gd name="connsiteY83" fmla="*/ 3499321 h 5548701"/>
                <a:gd name="connsiteX84" fmla="*/ 1315714 w 4008228"/>
                <a:gd name="connsiteY84" fmla="*/ 3489587 h 5548701"/>
                <a:gd name="connsiteX85" fmla="*/ 1327853 w 4008228"/>
                <a:gd name="connsiteY85" fmla="*/ 3486932 h 5548701"/>
                <a:gd name="connsiteX86" fmla="*/ 1350396 w 4008228"/>
                <a:gd name="connsiteY86" fmla="*/ 3479852 h 5548701"/>
                <a:gd name="connsiteX87" fmla="*/ 1374674 w 4008228"/>
                <a:gd name="connsiteY87" fmla="*/ 3482507 h 5548701"/>
                <a:gd name="connsiteX88" fmla="*/ 1368604 w 4008228"/>
                <a:gd name="connsiteY88" fmla="*/ 3494011 h 5548701"/>
                <a:gd name="connsiteX89" fmla="*/ 1369472 w 4008228"/>
                <a:gd name="connsiteY89" fmla="*/ 3517020 h 5548701"/>
                <a:gd name="connsiteX90" fmla="*/ 1392882 w 4008228"/>
                <a:gd name="connsiteY90" fmla="*/ 3492241 h 5548701"/>
                <a:gd name="connsiteX91" fmla="*/ 1416293 w 4008228"/>
                <a:gd name="connsiteY91" fmla="*/ 3491357 h 5548701"/>
                <a:gd name="connsiteX92" fmla="*/ 1442779 w 4008228"/>
                <a:gd name="connsiteY92" fmla="*/ 3466701 h 5548701"/>
                <a:gd name="connsiteX93" fmla="*/ 1499530 w 4008228"/>
                <a:gd name="connsiteY93" fmla="*/ 3501976 h 5548701"/>
                <a:gd name="connsiteX94" fmla="*/ 1544618 w 4008228"/>
                <a:gd name="connsiteY94" fmla="*/ 3581620 h 5548701"/>
                <a:gd name="connsiteX95" fmla="*/ 1551554 w 4008228"/>
                <a:gd name="connsiteY95" fmla="*/ 3574540 h 5548701"/>
                <a:gd name="connsiteX96" fmla="*/ 1567161 w 4008228"/>
                <a:gd name="connsiteY96" fmla="*/ 3575426 h 5548701"/>
                <a:gd name="connsiteX97" fmla="*/ 1578433 w 4008228"/>
                <a:gd name="connsiteY97" fmla="*/ 3586929 h 5548701"/>
                <a:gd name="connsiteX98" fmla="*/ 1613115 w 4008228"/>
                <a:gd name="connsiteY98" fmla="*/ 3594009 h 5548701"/>
                <a:gd name="connsiteX99" fmla="*/ 1653867 w 4008228"/>
                <a:gd name="connsiteY99" fmla="*/ 3578080 h 5548701"/>
                <a:gd name="connsiteX100" fmla="*/ 1694619 w 4008228"/>
                <a:gd name="connsiteY100" fmla="*/ 3586929 h 5548701"/>
                <a:gd name="connsiteX101" fmla="*/ 1693752 w 4008228"/>
                <a:gd name="connsiteY101" fmla="*/ 3627636 h 5548701"/>
                <a:gd name="connsiteX102" fmla="*/ 1721498 w 4008228"/>
                <a:gd name="connsiteY102" fmla="*/ 3656839 h 5548701"/>
                <a:gd name="connsiteX103" fmla="*/ 1761383 w 4008228"/>
                <a:gd name="connsiteY103" fmla="*/ 3656839 h 5548701"/>
                <a:gd name="connsiteX104" fmla="*/ 1760429 w 4008228"/>
                <a:gd name="connsiteY104" fmla="*/ 3685379 h 5548701"/>
                <a:gd name="connsiteX105" fmla="*/ 1778441 w 4008228"/>
                <a:gd name="connsiteY105" fmla="*/ 3689061 h 5548701"/>
                <a:gd name="connsiteX106" fmla="*/ 1800298 w 4008228"/>
                <a:gd name="connsiteY106" fmla="*/ 3684413 h 5548701"/>
                <a:gd name="connsiteX107" fmla="*/ 1813047 w 4008228"/>
                <a:gd name="connsiteY107" fmla="*/ 3669542 h 5548701"/>
                <a:gd name="connsiteX108" fmla="*/ 1833083 w 4008228"/>
                <a:gd name="connsiteY108" fmla="*/ 3667683 h 5548701"/>
                <a:gd name="connsiteX109" fmla="*/ 1855684 w 4008228"/>
                <a:gd name="connsiteY109" fmla="*/ 3637806 h 5548701"/>
                <a:gd name="connsiteX110" fmla="*/ 1862226 w 4008228"/>
                <a:gd name="connsiteY110" fmla="*/ 3644447 h 5548701"/>
                <a:gd name="connsiteX111" fmla="*/ 1853117 w 4008228"/>
                <a:gd name="connsiteY111" fmla="*/ 3669542 h 5548701"/>
                <a:gd name="connsiteX112" fmla="*/ 1870421 w 4008228"/>
                <a:gd name="connsiteY112" fmla="*/ 3712298 h 5548701"/>
                <a:gd name="connsiteX113" fmla="*/ 1874064 w 4008228"/>
                <a:gd name="connsiteY113" fmla="*/ 3742970 h 5548701"/>
                <a:gd name="connsiteX114" fmla="*/ 1873154 w 4008228"/>
                <a:gd name="connsiteY114" fmla="*/ 3769925 h 5548701"/>
                <a:gd name="connsiteX115" fmla="*/ 1893189 w 4008228"/>
                <a:gd name="connsiteY115" fmla="*/ 3781078 h 5548701"/>
                <a:gd name="connsiteX116" fmla="*/ 1911403 w 4008228"/>
                <a:gd name="connsiteY116" fmla="*/ 3782937 h 5548701"/>
                <a:gd name="connsiteX117" fmla="*/ 1913224 w 4008228"/>
                <a:gd name="connsiteY117" fmla="*/ 3799668 h 5548701"/>
                <a:gd name="connsiteX118" fmla="*/ 1923242 w 4008228"/>
                <a:gd name="connsiteY118" fmla="*/ 3816398 h 5548701"/>
                <a:gd name="connsiteX119" fmla="*/ 1921420 w 4008228"/>
                <a:gd name="connsiteY119" fmla="*/ 3828481 h 5548701"/>
                <a:gd name="connsiteX120" fmla="*/ 1909581 w 4008228"/>
                <a:gd name="connsiteY120" fmla="*/ 3831270 h 5548701"/>
                <a:gd name="connsiteX121" fmla="*/ 1906849 w 4008228"/>
                <a:gd name="connsiteY121" fmla="*/ 3821975 h 5548701"/>
                <a:gd name="connsiteX122" fmla="*/ 1894100 w 4008228"/>
                <a:gd name="connsiteY122" fmla="*/ 3826622 h 5548701"/>
                <a:gd name="connsiteX123" fmla="*/ 1890457 w 4008228"/>
                <a:gd name="connsiteY123" fmla="*/ 3846141 h 5548701"/>
                <a:gd name="connsiteX124" fmla="*/ 1878618 w 4008228"/>
                <a:gd name="connsiteY124" fmla="*/ 3858224 h 5548701"/>
                <a:gd name="connsiteX125" fmla="*/ 1885903 w 4008228"/>
                <a:gd name="connsiteY125" fmla="*/ 3884249 h 5548701"/>
                <a:gd name="connsiteX126" fmla="*/ 1875886 w 4008228"/>
                <a:gd name="connsiteY126" fmla="*/ 3924216 h 5548701"/>
                <a:gd name="connsiteX127" fmla="*/ 1895010 w 4008228"/>
                <a:gd name="connsiteY127" fmla="*/ 3936299 h 5548701"/>
                <a:gd name="connsiteX128" fmla="*/ 1912314 w 4008228"/>
                <a:gd name="connsiteY128" fmla="*/ 3958606 h 5548701"/>
                <a:gd name="connsiteX129" fmla="*/ 1907760 w 4008228"/>
                <a:gd name="connsiteY129" fmla="*/ 3967901 h 5548701"/>
                <a:gd name="connsiteX130" fmla="*/ 1909581 w 4008228"/>
                <a:gd name="connsiteY130" fmla="*/ 3979055 h 5548701"/>
                <a:gd name="connsiteX131" fmla="*/ 1884992 w 4008228"/>
                <a:gd name="connsiteY131" fmla="*/ 3993927 h 5548701"/>
                <a:gd name="connsiteX132" fmla="*/ 1879528 w 4008228"/>
                <a:gd name="connsiteY132" fmla="*/ 4009728 h 5548701"/>
                <a:gd name="connsiteX133" fmla="*/ 1809404 w 4008228"/>
                <a:gd name="connsiteY133" fmla="*/ 4037612 h 5548701"/>
                <a:gd name="connsiteX134" fmla="*/ 1823065 w 4008228"/>
                <a:gd name="connsiteY134" fmla="*/ 4052483 h 5548701"/>
                <a:gd name="connsiteX135" fmla="*/ 1815780 w 4008228"/>
                <a:gd name="connsiteY135" fmla="*/ 4067355 h 5548701"/>
                <a:gd name="connsiteX136" fmla="*/ 1833083 w 4008228"/>
                <a:gd name="connsiteY136" fmla="*/ 4098957 h 5548701"/>
                <a:gd name="connsiteX137" fmla="*/ 1851297 w 4008228"/>
                <a:gd name="connsiteY137" fmla="*/ 4098957 h 5548701"/>
                <a:gd name="connsiteX138" fmla="*/ 1872243 w 4008228"/>
                <a:gd name="connsiteY138" fmla="*/ 4117546 h 5548701"/>
                <a:gd name="connsiteX139" fmla="*/ 1884082 w 4008228"/>
                <a:gd name="connsiteY139" fmla="*/ 4126841 h 5548701"/>
                <a:gd name="connsiteX140" fmla="*/ 1895921 w 4008228"/>
                <a:gd name="connsiteY140" fmla="*/ 4175173 h 5548701"/>
                <a:gd name="connsiteX141" fmla="*/ 1881349 w 4008228"/>
                <a:gd name="connsiteY141" fmla="*/ 4193762 h 5548701"/>
                <a:gd name="connsiteX142" fmla="*/ 1896832 w 4008228"/>
                <a:gd name="connsiteY142" fmla="*/ 4199339 h 5548701"/>
                <a:gd name="connsiteX143" fmla="*/ 1902296 w 4008228"/>
                <a:gd name="connsiteY143" fmla="*/ 4209564 h 5548701"/>
                <a:gd name="connsiteX144" fmla="*/ 1948742 w 4008228"/>
                <a:gd name="connsiteY144" fmla="*/ 4229082 h 5548701"/>
                <a:gd name="connsiteX145" fmla="*/ 1986991 w 4008228"/>
                <a:gd name="connsiteY145" fmla="*/ 4230941 h 5548701"/>
                <a:gd name="connsiteX146" fmla="*/ 1997008 w 4008228"/>
                <a:gd name="connsiteY146" fmla="*/ 4243954 h 5548701"/>
                <a:gd name="connsiteX147" fmla="*/ 2015222 w 4008228"/>
                <a:gd name="connsiteY147" fmla="*/ 4250460 h 5548701"/>
                <a:gd name="connsiteX148" fmla="*/ 2017044 w 4008228"/>
                <a:gd name="connsiteY148" fmla="*/ 4276485 h 5548701"/>
                <a:gd name="connsiteX149" fmla="*/ 2069313 w 4008228"/>
                <a:gd name="connsiteY149" fmla="*/ 4257313 h 5548701"/>
                <a:gd name="connsiteX150" fmla="*/ 2062579 w 4008228"/>
                <a:gd name="connsiteY150" fmla="*/ 4282062 h 5548701"/>
                <a:gd name="connsiteX151" fmla="*/ 2075328 w 4008228"/>
                <a:gd name="connsiteY151" fmla="*/ 4304369 h 5548701"/>
                <a:gd name="connsiteX152" fmla="*/ 2056204 w 4008228"/>
                <a:gd name="connsiteY152" fmla="*/ 4313664 h 5548701"/>
                <a:gd name="connsiteX153" fmla="*/ 2068043 w 4008228"/>
                <a:gd name="connsiteY153" fmla="*/ 4321100 h 5548701"/>
                <a:gd name="connsiteX154" fmla="*/ 2078061 w 4008228"/>
                <a:gd name="connsiteY154" fmla="*/ 4341548 h 5548701"/>
                <a:gd name="connsiteX155" fmla="*/ 2064400 w 4008228"/>
                <a:gd name="connsiteY155" fmla="*/ 4361067 h 5548701"/>
                <a:gd name="connsiteX156" fmla="*/ 2056204 w 4008228"/>
                <a:gd name="connsiteY156" fmla="*/ 4380586 h 5548701"/>
                <a:gd name="connsiteX157" fmla="*/ 2033436 w 4008228"/>
                <a:gd name="connsiteY157" fmla="*/ 4400105 h 5548701"/>
                <a:gd name="connsiteX158" fmla="*/ 2037990 w 4008228"/>
                <a:gd name="connsiteY158" fmla="*/ 4411258 h 5548701"/>
                <a:gd name="connsiteX159" fmla="*/ 2053472 w 4008228"/>
                <a:gd name="connsiteY159" fmla="*/ 4401034 h 5548701"/>
                <a:gd name="connsiteX160" fmla="*/ 2052561 w 4008228"/>
                <a:gd name="connsiteY160" fmla="*/ 4432636 h 5548701"/>
                <a:gd name="connsiteX161" fmla="*/ 2033436 w 4008228"/>
                <a:gd name="connsiteY161" fmla="*/ 4438213 h 5548701"/>
                <a:gd name="connsiteX162" fmla="*/ 2042543 w 4008228"/>
                <a:gd name="connsiteY162" fmla="*/ 4480040 h 5548701"/>
                <a:gd name="connsiteX163" fmla="*/ 2017044 w 4008228"/>
                <a:gd name="connsiteY163" fmla="*/ 4512571 h 5548701"/>
                <a:gd name="connsiteX164" fmla="*/ 2007937 w 4008228"/>
                <a:gd name="connsiteY164" fmla="*/ 4507923 h 5548701"/>
                <a:gd name="connsiteX165" fmla="*/ 2001562 w 4008228"/>
                <a:gd name="connsiteY165" fmla="*/ 4520936 h 5548701"/>
                <a:gd name="connsiteX166" fmla="*/ 1984259 w 4008228"/>
                <a:gd name="connsiteY166" fmla="*/ 4509783 h 5548701"/>
                <a:gd name="connsiteX167" fmla="*/ 1950563 w 4008228"/>
                <a:gd name="connsiteY167" fmla="*/ 4519077 h 5548701"/>
                <a:gd name="connsiteX168" fmla="*/ 1963313 w 4008228"/>
                <a:gd name="connsiteY168" fmla="*/ 4536737 h 5548701"/>
                <a:gd name="connsiteX169" fmla="*/ 1934170 w 4008228"/>
                <a:gd name="connsiteY169" fmla="*/ 4572057 h 5548701"/>
                <a:gd name="connsiteX170" fmla="*/ 1926885 w 4008228"/>
                <a:gd name="connsiteY170" fmla="*/ 4600870 h 5548701"/>
                <a:gd name="connsiteX171" fmla="*/ 1898653 w 4008228"/>
                <a:gd name="connsiteY171" fmla="*/ 4582281 h 5548701"/>
                <a:gd name="connsiteX172" fmla="*/ 1865868 w 4008228"/>
                <a:gd name="connsiteY172" fmla="*/ 4631543 h 5548701"/>
                <a:gd name="connsiteX173" fmla="*/ 1869511 w 4008228"/>
                <a:gd name="connsiteY173" fmla="*/ 4645485 h 5548701"/>
                <a:gd name="connsiteX174" fmla="*/ 1869511 w 4008228"/>
                <a:gd name="connsiteY174" fmla="*/ 4657568 h 5548701"/>
                <a:gd name="connsiteX175" fmla="*/ 1884992 w 4008228"/>
                <a:gd name="connsiteY175" fmla="*/ 4678016 h 5548701"/>
                <a:gd name="connsiteX176" fmla="*/ 1876796 w 4008228"/>
                <a:gd name="connsiteY176" fmla="*/ 4700324 h 5548701"/>
                <a:gd name="connsiteX177" fmla="*/ 1880439 w 4008228"/>
                <a:gd name="connsiteY177" fmla="*/ 4714266 h 5548701"/>
                <a:gd name="connsiteX178" fmla="*/ 1874976 w 4008228"/>
                <a:gd name="connsiteY178" fmla="*/ 4726348 h 5548701"/>
                <a:gd name="connsiteX179" fmla="*/ 1886814 w 4008228"/>
                <a:gd name="connsiteY179" fmla="*/ 4729137 h 5548701"/>
                <a:gd name="connsiteX180" fmla="*/ 1911403 w 4008228"/>
                <a:gd name="connsiteY180" fmla="*/ 4765386 h 5548701"/>
                <a:gd name="connsiteX181" fmla="*/ 1944188 w 4008228"/>
                <a:gd name="connsiteY181" fmla="*/ 4783976 h 5548701"/>
                <a:gd name="connsiteX182" fmla="*/ 1942366 w 4008228"/>
                <a:gd name="connsiteY182" fmla="*/ 4806283 h 5548701"/>
                <a:gd name="connsiteX183" fmla="*/ 1965369 w 4008228"/>
                <a:gd name="connsiteY183" fmla="*/ 4849738 h 5548701"/>
                <a:gd name="connsiteX184" fmla="*/ 1997919 w 4008228"/>
                <a:gd name="connsiteY184" fmla="*/ 4851827 h 5548701"/>
                <a:gd name="connsiteX185" fmla="*/ 2058025 w 4008228"/>
                <a:gd name="connsiteY185" fmla="*/ 4830450 h 5548701"/>
                <a:gd name="connsiteX186" fmla="*/ 2153649 w 4008228"/>
                <a:gd name="connsiteY186" fmla="*/ 4863910 h 5548701"/>
                <a:gd name="connsiteX187" fmla="*/ 2186433 w 4008228"/>
                <a:gd name="connsiteY187" fmla="*/ 4963364 h 5548701"/>
                <a:gd name="connsiteX188" fmla="*/ 2386787 w 4008228"/>
                <a:gd name="connsiteY188" fmla="*/ 5174353 h 5548701"/>
                <a:gd name="connsiteX189" fmla="*/ 2560730 w 4008228"/>
                <a:gd name="connsiteY189" fmla="*/ 5239416 h 5548701"/>
                <a:gd name="connsiteX190" fmla="*/ 2702849 w 4008228"/>
                <a:gd name="connsiteY190" fmla="*/ 5188594 h 5548701"/>
                <a:gd name="connsiteX191" fmla="*/ 2821189 w 4008228"/>
                <a:gd name="connsiteY191" fmla="*/ 5291466 h 5548701"/>
                <a:gd name="connsiteX192" fmla="*/ 2958705 w 4008228"/>
                <a:gd name="connsiteY192" fmla="*/ 5242204 h 5548701"/>
                <a:gd name="connsiteX193" fmla="*/ 3220075 w 4008228"/>
                <a:gd name="connsiteY193" fmla="*/ 5432745 h 5548701"/>
                <a:gd name="connsiteX194" fmla="*/ 3442059 w 4008228"/>
                <a:gd name="connsiteY194" fmla="*/ 5548701 h 5548701"/>
                <a:gd name="connsiteX195" fmla="*/ 3593461 w 4008228"/>
                <a:gd name="connsiteY195" fmla="*/ 5386271 h 5548701"/>
                <a:gd name="connsiteX196" fmla="*/ 3788350 w 4008228"/>
                <a:gd name="connsiteY196" fmla="*/ 4829519 h 5548701"/>
                <a:gd name="connsiteX197" fmla="*/ 3955918 w 4008228"/>
                <a:gd name="connsiteY197" fmla="*/ 4653849 h 5548701"/>
                <a:gd name="connsiteX198" fmla="*/ 3909952 w 4008228"/>
                <a:gd name="connsiteY198" fmla="*/ 4539470 h 5548701"/>
                <a:gd name="connsiteX199" fmla="*/ 3976115 w 4008228"/>
                <a:gd name="connsiteY199" fmla="*/ 4444080 h 5548701"/>
                <a:gd name="connsiteX200" fmla="*/ 4008228 w 4008228"/>
                <a:gd name="connsiteY200" fmla="*/ 4263863 h 5548701"/>
                <a:gd name="connsiteX201" fmla="*/ 3933342 w 4008228"/>
                <a:gd name="connsiteY201" fmla="*/ 4238265 h 5548701"/>
                <a:gd name="connsiteX202" fmla="*/ 3900365 w 4008228"/>
                <a:gd name="connsiteY202" fmla="*/ 3830764 h 5548701"/>
                <a:gd name="connsiteX203" fmla="*/ 3800772 w 4008228"/>
                <a:gd name="connsiteY203" fmla="*/ 3560835 h 5548701"/>
                <a:gd name="connsiteX204" fmla="*/ 4006136 w 4008228"/>
                <a:gd name="connsiteY204" fmla="*/ 3367104 h 5548701"/>
                <a:gd name="connsiteX205" fmla="*/ 3798042 w 4008228"/>
                <a:gd name="connsiteY205" fmla="*/ 2977734 h 5548701"/>
                <a:gd name="connsiteX206" fmla="*/ 3809602 w 4008228"/>
                <a:gd name="connsiteY206" fmla="*/ 2824346 h 5548701"/>
                <a:gd name="connsiteX207" fmla="*/ 3740238 w 4008228"/>
                <a:gd name="connsiteY207" fmla="*/ 2693245 h 5548701"/>
                <a:gd name="connsiteX208" fmla="*/ 3603140 w 4008228"/>
                <a:gd name="connsiteY208" fmla="*/ 2564198 h 5548701"/>
                <a:gd name="connsiteX209" fmla="*/ 3035979 w 4008228"/>
                <a:gd name="connsiteY209" fmla="*/ 2686994 h 5548701"/>
                <a:gd name="connsiteX210" fmla="*/ 2858672 w 4008228"/>
                <a:gd name="connsiteY210" fmla="*/ 2463740 h 5548701"/>
                <a:gd name="connsiteX211" fmla="*/ 2992388 w 4008228"/>
                <a:gd name="connsiteY211" fmla="*/ 2265395 h 5548701"/>
                <a:gd name="connsiteX212" fmla="*/ 3115164 w 4008228"/>
                <a:gd name="connsiteY212" fmla="*/ 2335823 h 5548701"/>
                <a:gd name="connsiteX213" fmla="*/ 3133939 w 4008228"/>
                <a:gd name="connsiteY213" fmla="*/ 2243569 h 5548701"/>
                <a:gd name="connsiteX214" fmla="*/ 3068427 w 4008228"/>
                <a:gd name="connsiteY214" fmla="*/ 2108534 h 5548701"/>
                <a:gd name="connsiteX215" fmla="*/ 3130084 w 4008228"/>
                <a:gd name="connsiteY215" fmla="*/ 2039050 h 5548701"/>
                <a:gd name="connsiteX216" fmla="*/ 3253400 w 4008228"/>
                <a:gd name="connsiteY216" fmla="*/ 1994476 h 5548701"/>
                <a:gd name="connsiteX217" fmla="*/ 3339463 w 4008228"/>
                <a:gd name="connsiteY217" fmla="*/ 2015452 h 5548701"/>
                <a:gd name="connsiteX218" fmla="*/ 3357447 w 4008228"/>
                <a:gd name="connsiteY218" fmla="*/ 1904016 h 5548701"/>
                <a:gd name="connsiteX219" fmla="*/ 3482809 w 4008228"/>
                <a:gd name="connsiteY219" fmla="*/ 1858241 h 5548701"/>
                <a:gd name="connsiteX220" fmla="*/ 2984203 w 4008228"/>
                <a:gd name="connsiteY220" fmla="*/ 1330027 h 5548701"/>
                <a:gd name="connsiteX221" fmla="*/ 3165074 w 4008228"/>
                <a:gd name="connsiteY221" fmla="*/ 1108963 h 5548701"/>
                <a:gd name="connsiteX222" fmla="*/ 3438708 w 4008228"/>
                <a:gd name="connsiteY222" fmla="*/ 708324 h 5548701"/>
                <a:gd name="connsiteX223" fmla="*/ 3377270 w 4008228"/>
                <a:gd name="connsiteY223" fmla="*/ 563993 h 5548701"/>
                <a:gd name="connsiteX224" fmla="*/ 3316598 w 4008228"/>
                <a:gd name="connsiteY224" fmla="*/ 440404 h 5548701"/>
                <a:gd name="connsiteX225" fmla="*/ 3332784 w 4008228"/>
                <a:gd name="connsiteY225" fmla="*/ 263417 h 5548701"/>
                <a:gd name="connsiteX226" fmla="*/ 3106192 w 4008228"/>
                <a:gd name="connsiteY226" fmla="*/ 128907 h 5548701"/>
                <a:gd name="connsiteX227" fmla="*/ 3124462 w 4008228"/>
                <a:gd name="connsiteY227" fmla="*/ 12400 h 5548701"/>
                <a:gd name="connsiteX228" fmla="*/ 3020642 w 4008228"/>
                <a:gd name="connsiteY228" fmla="*/ 1477 h 5548701"/>
                <a:gd name="connsiteX229" fmla="*/ 2958526 w 4008228"/>
                <a:gd name="connsiteY229" fmla="*/ 38129 h 5548701"/>
                <a:gd name="connsiteX230" fmla="*/ 2965150 w 4008228"/>
                <a:gd name="connsiteY230" fmla="*/ 223300 h 5548701"/>
                <a:gd name="connsiteX231" fmla="*/ 2780177 w 4008228"/>
                <a:gd name="connsiteY231" fmla="*/ 305894 h 5548701"/>
                <a:gd name="connsiteX232" fmla="*/ 2762617 w 4008228"/>
                <a:gd name="connsiteY232" fmla="*/ 448814 h 5548701"/>
                <a:gd name="connsiteX0" fmla="*/ 2762617 w 4008228"/>
                <a:gd name="connsiteY0" fmla="*/ 448814 h 5548701"/>
                <a:gd name="connsiteX1" fmla="*/ 2424105 w 4008228"/>
                <a:gd name="connsiteY1" fmla="*/ 558395 h 5548701"/>
                <a:gd name="connsiteX2" fmla="*/ 2293527 w 4008228"/>
                <a:gd name="connsiteY2" fmla="*/ 545493 h 5548701"/>
                <a:gd name="connsiteX3" fmla="*/ 2241444 w 4008228"/>
                <a:gd name="connsiteY3" fmla="*/ 716503 h 5548701"/>
                <a:gd name="connsiteX4" fmla="*/ 2040286 w 4008228"/>
                <a:gd name="connsiteY4" fmla="*/ 792017 h 5548701"/>
                <a:gd name="connsiteX5" fmla="*/ 1996355 w 4008228"/>
                <a:gd name="connsiteY5" fmla="*/ 709423 h 5548701"/>
                <a:gd name="connsiteX6" fmla="*/ 1883059 w 4008228"/>
                <a:gd name="connsiteY6" fmla="*/ 810896 h 5548701"/>
                <a:gd name="connsiteX7" fmla="*/ 1700399 w 4008228"/>
                <a:gd name="connsiteY7" fmla="*/ 820335 h 5548701"/>
                <a:gd name="connsiteX8" fmla="*/ 1591727 w 4008228"/>
                <a:gd name="connsiteY8" fmla="*/ 910008 h 5548701"/>
                <a:gd name="connsiteX9" fmla="*/ 1478186 w 4008228"/>
                <a:gd name="connsiteY9" fmla="*/ 938674 h 5548701"/>
                <a:gd name="connsiteX10" fmla="*/ 1392881 w 4008228"/>
                <a:gd name="connsiteY10" fmla="*/ 1179028 h 5548701"/>
                <a:gd name="connsiteX11" fmla="*/ 1249527 w 4008228"/>
                <a:gd name="connsiteY11" fmla="*/ 1112953 h 5548701"/>
                <a:gd name="connsiteX12" fmla="*/ 1184787 w 4008228"/>
                <a:gd name="connsiteY12" fmla="*/ 1226224 h 5548701"/>
                <a:gd name="connsiteX13" fmla="*/ 1214845 w 4008228"/>
                <a:gd name="connsiteY13" fmla="*/ 1445687 h 5548701"/>
                <a:gd name="connsiteX14" fmla="*/ 1062243 w 4008228"/>
                <a:gd name="connsiteY14" fmla="*/ 1497603 h 5548701"/>
                <a:gd name="connsiteX15" fmla="*/ 1018312 w 4008228"/>
                <a:gd name="connsiteY15" fmla="*/ 1415010 h 5548701"/>
                <a:gd name="connsiteX16" fmla="*/ 932762 w 4008228"/>
                <a:gd name="connsiteY16" fmla="*/ 1436248 h 5548701"/>
                <a:gd name="connsiteX17" fmla="*/ 902682 w 4008228"/>
                <a:gd name="connsiteY17" fmla="*/ 1355452 h 5548701"/>
                <a:gd name="connsiteX18" fmla="*/ 646054 w 4008228"/>
                <a:gd name="connsiteY18" fmla="*/ 1443327 h 5548701"/>
                <a:gd name="connsiteX19" fmla="*/ 553567 w 4008228"/>
                <a:gd name="connsiteY19" fmla="*/ 1318257 h 5548701"/>
                <a:gd name="connsiteX20" fmla="*/ 528134 w 4008228"/>
                <a:gd name="connsiteY20" fmla="*/ 1490524 h 5548701"/>
                <a:gd name="connsiteX21" fmla="*/ 384780 w 4008228"/>
                <a:gd name="connsiteY21" fmla="*/ 1490524 h 5548701"/>
                <a:gd name="connsiteX22" fmla="*/ 289981 w 4008228"/>
                <a:gd name="connsiteY22" fmla="*/ 1625034 h 5548701"/>
                <a:gd name="connsiteX23" fmla="*/ 132783 w 4008228"/>
                <a:gd name="connsiteY23" fmla="*/ 1704252 h 5548701"/>
                <a:gd name="connsiteX24" fmla="*/ 137379 w 4008228"/>
                <a:gd name="connsiteY24" fmla="*/ 1825618 h 5548701"/>
                <a:gd name="connsiteX25" fmla="*/ 33332 w 4008228"/>
                <a:gd name="connsiteY25" fmla="*/ 1927091 h 5548701"/>
                <a:gd name="connsiteX26" fmla="*/ 6257 w 4008228"/>
                <a:gd name="connsiteY26" fmla="*/ 2273583 h 5548701"/>
                <a:gd name="connsiteX27" fmla="*/ 63390 w 4008228"/>
                <a:gd name="connsiteY27" fmla="*/ 2443891 h 5548701"/>
                <a:gd name="connsiteX28" fmla="*/ 125819 w 4008228"/>
                <a:gd name="connsiteY28" fmla="*/ 2469849 h 5548701"/>
                <a:gd name="connsiteX29" fmla="*/ 169750 w 4008228"/>
                <a:gd name="connsiteY29" fmla="*/ 2613798 h 5548701"/>
                <a:gd name="connsiteX30" fmla="*/ 358836 w 4008228"/>
                <a:gd name="connsiteY30" fmla="*/ 2804548 h 5548701"/>
                <a:gd name="connsiteX31" fmla="*/ 521198 w 4008228"/>
                <a:gd name="connsiteY31" fmla="*/ 2892257 h 5548701"/>
                <a:gd name="connsiteX32" fmla="*/ 598137 w 4008228"/>
                <a:gd name="connsiteY32" fmla="*/ 3135838 h 5548701"/>
                <a:gd name="connsiteX33" fmla="*/ 424087 w 4008228"/>
                <a:gd name="connsiteY33" fmla="*/ 3331184 h 5548701"/>
                <a:gd name="connsiteX34" fmla="*/ 292409 w 4008228"/>
                <a:gd name="connsiteY34" fmla="*/ 3556346 h 5548701"/>
                <a:gd name="connsiteX35" fmla="*/ 293251 w 4008228"/>
                <a:gd name="connsiteY35" fmla="*/ 3670361 h 5548701"/>
                <a:gd name="connsiteX36" fmla="*/ 335069 w 4008228"/>
                <a:gd name="connsiteY36" fmla="*/ 3679847 h 5548701"/>
                <a:gd name="connsiteX37" fmla="*/ 355879 w 4008228"/>
                <a:gd name="connsiteY37" fmla="*/ 3689581 h 5548701"/>
                <a:gd name="connsiteX38" fmla="*/ 379289 w 4008228"/>
                <a:gd name="connsiteY38" fmla="*/ 3682502 h 5548701"/>
                <a:gd name="connsiteX39" fmla="*/ 414839 w 4008228"/>
                <a:gd name="connsiteY39" fmla="*/ 3702855 h 5548701"/>
                <a:gd name="connsiteX40" fmla="*/ 446920 w 4008228"/>
                <a:gd name="connsiteY40" fmla="*/ 3695776 h 5548701"/>
                <a:gd name="connsiteX41" fmla="*/ 493741 w 4008228"/>
                <a:gd name="connsiteY41" fmla="*/ 3732943 h 5548701"/>
                <a:gd name="connsiteX42" fmla="*/ 522354 w 4008228"/>
                <a:gd name="connsiteY42" fmla="*/ 3724094 h 5548701"/>
                <a:gd name="connsiteX43" fmla="*/ 532759 w 4008228"/>
                <a:gd name="connsiteY43" fmla="*/ 3741792 h 5548701"/>
                <a:gd name="connsiteX44" fmla="*/ 569175 w 4008228"/>
                <a:gd name="connsiteY44" fmla="*/ 3717014 h 5548701"/>
                <a:gd name="connsiteX45" fmla="*/ 592586 w 4008228"/>
                <a:gd name="connsiteY45" fmla="*/ 3720554 h 5548701"/>
                <a:gd name="connsiteX46" fmla="*/ 610247 w 4008228"/>
                <a:gd name="connsiteY46" fmla="*/ 3714362 h 5548701"/>
                <a:gd name="connsiteX47" fmla="*/ 638542 w 4008228"/>
                <a:gd name="connsiteY47" fmla="*/ 3764424 h 5548701"/>
                <a:gd name="connsiteX48" fmla="*/ 654147 w 4008228"/>
                <a:gd name="connsiteY48" fmla="*/ 3775420 h 5548701"/>
                <a:gd name="connsiteX49" fmla="*/ 687095 w 4008228"/>
                <a:gd name="connsiteY49" fmla="*/ 3777190 h 5548701"/>
                <a:gd name="connsiteX50" fmla="*/ 692298 w 4008228"/>
                <a:gd name="connsiteY50" fmla="*/ 3751527 h 5548701"/>
                <a:gd name="connsiteX51" fmla="*/ 707038 w 4008228"/>
                <a:gd name="connsiteY51" fmla="*/ 3744447 h 5548701"/>
                <a:gd name="connsiteX52" fmla="*/ 706171 w 4008228"/>
                <a:gd name="connsiteY52" fmla="*/ 3728519 h 5548701"/>
                <a:gd name="connsiteX53" fmla="*/ 734784 w 4008228"/>
                <a:gd name="connsiteY53" fmla="*/ 3712590 h 5548701"/>
                <a:gd name="connsiteX54" fmla="*/ 751258 w 4008228"/>
                <a:gd name="connsiteY54" fmla="*/ 3718784 h 5548701"/>
                <a:gd name="connsiteX55" fmla="*/ 767732 w 4008228"/>
                <a:gd name="connsiteY55" fmla="*/ 3688697 h 5548701"/>
                <a:gd name="connsiteX56" fmla="*/ 818889 w 4008228"/>
                <a:gd name="connsiteY56" fmla="*/ 3698431 h 5548701"/>
                <a:gd name="connsiteX57" fmla="*/ 834496 w 4008228"/>
                <a:gd name="connsiteY57" fmla="*/ 3730288 h 5548701"/>
                <a:gd name="connsiteX58" fmla="*/ 868311 w 4008228"/>
                <a:gd name="connsiteY58" fmla="*/ 3683387 h 5548701"/>
                <a:gd name="connsiteX59" fmla="*/ 908196 w 4008228"/>
                <a:gd name="connsiteY59" fmla="*/ 3669228 h 5548701"/>
                <a:gd name="connsiteX60" fmla="*/ 934208 w 4008228"/>
                <a:gd name="connsiteY60" fmla="*/ 3674538 h 5548701"/>
                <a:gd name="connsiteX61" fmla="*/ 968890 w 4008228"/>
                <a:gd name="connsiteY61" fmla="*/ 3647105 h 5548701"/>
                <a:gd name="connsiteX62" fmla="*/ 994035 w 4008228"/>
                <a:gd name="connsiteY62" fmla="*/ 3640910 h 5548701"/>
                <a:gd name="connsiteX63" fmla="*/ 1026983 w 4008228"/>
                <a:gd name="connsiteY63" fmla="*/ 3599318 h 5548701"/>
                <a:gd name="connsiteX64" fmla="*/ 1054920 w 4008228"/>
                <a:gd name="connsiteY64" fmla="*/ 3580857 h 5548701"/>
                <a:gd name="connsiteX65" fmla="*/ 1068602 w 4008228"/>
                <a:gd name="connsiteY65" fmla="*/ 3593124 h 5548701"/>
                <a:gd name="connsiteX66" fmla="*/ 1093747 w 4008228"/>
                <a:gd name="connsiteY66" fmla="*/ 3608168 h 5548701"/>
                <a:gd name="connsiteX67" fmla="*/ 1105885 w 4008228"/>
                <a:gd name="connsiteY67" fmla="*/ 3580735 h 5548701"/>
                <a:gd name="connsiteX68" fmla="*/ 1116290 w 4008228"/>
                <a:gd name="connsiteY68" fmla="*/ 3585159 h 5548701"/>
                <a:gd name="connsiteX69" fmla="*/ 1138834 w 4008228"/>
                <a:gd name="connsiteY69" fmla="*/ 3550647 h 5548701"/>
                <a:gd name="connsiteX70" fmla="*/ 1159643 w 4008228"/>
                <a:gd name="connsiteY70" fmla="*/ 3545337 h 5548701"/>
                <a:gd name="connsiteX71" fmla="*/ 1169181 w 4008228"/>
                <a:gd name="connsiteY71" fmla="*/ 3554187 h 5548701"/>
                <a:gd name="connsiteX72" fmla="*/ 1177851 w 4008228"/>
                <a:gd name="connsiteY72" fmla="*/ 3545337 h 5548701"/>
                <a:gd name="connsiteX73" fmla="*/ 1187389 w 4008228"/>
                <a:gd name="connsiteY73" fmla="*/ 3543568 h 5548701"/>
                <a:gd name="connsiteX74" fmla="*/ 1189990 w 4008228"/>
                <a:gd name="connsiteY74" fmla="*/ 3533833 h 5548701"/>
                <a:gd name="connsiteX75" fmla="*/ 1204730 w 4008228"/>
                <a:gd name="connsiteY75" fmla="*/ 3527639 h 5548701"/>
                <a:gd name="connsiteX76" fmla="*/ 1251551 w 4008228"/>
                <a:gd name="connsiteY76" fmla="*/ 3524099 h 5548701"/>
                <a:gd name="connsiteX77" fmla="*/ 1263690 w 4008228"/>
                <a:gd name="connsiteY77" fmla="*/ 3532948 h 5548701"/>
                <a:gd name="connsiteX78" fmla="*/ 1274095 w 4008228"/>
                <a:gd name="connsiteY78" fmla="*/ 3522329 h 5548701"/>
                <a:gd name="connsiteX79" fmla="*/ 1278430 w 4008228"/>
                <a:gd name="connsiteY79" fmla="*/ 3501976 h 5548701"/>
                <a:gd name="connsiteX80" fmla="*/ 1273228 w 4008228"/>
                <a:gd name="connsiteY80" fmla="*/ 3489587 h 5548701"/>
                <a:gd name="connsiteX81" fmla="*/ 1289702 w 4008228"/>
                <a:gd name="connsiteY81" fmla="*/ 3474543 h 5548701"/>
                <a:gd name="connsiteX82" fmla="*/ 1300974 w 4008228"/>
                <a:gd name="connsiteY82" fmla="*/ 3476313 h 5548701"/>
                <a:gd name="connsiteX83" fmla="*/ 1300974 w 4008228"/>
                <a:gd name="connsiteY83" fmla="*/ 3499321 h 5548701"/>
                <a:gd name="connsiteX84" fmla="*/ 1315714 w 4008228"/>
                <a:gd name="connsiteY84" fmla="*/ 3489587 h 5548701"/>
                <a:gd name="connsiteX85" fmla="*/ 1327853 w 4008228"/>
                <a:gd name="connsiteY85" fmla="*/ 3486932 h 5548701"/>
                <a:gd name="connsiteX86" fmla="*/ 1350396 w 4008228"/>
                <a:gd name="connsiteY86" fmla="*/ 3479852 h 5548701"/>
                <a:gd name="connsiteX87" fmla="*/ 1374674 w 4008228"/>
                <a:gd name="connsiteY87" fmla="*/ 3482507 h 5548701"/>
                <a:gd name="connsiteX88" fmla="*/ 1368604 w 4008228"/>
                <a:gd name="connsiteY88" fmla="*/ 3494011 h 5548701"/>
                <a:gd name="connsiteX89" fmla="*/ 1369472 w 4008228"/>
                <a:gd name="connsiteY89" fmla="*/ 3517020 h 5548701"/>
                <a:gd name="connsiteX90" fmla="*/ 1392882 w 4008228"/>
                <a:gd name="connsiteY90" fmla="*/ 3492241 h 5548701"/>
                <a:gd name="connsiteX91" fmla="*/ 1416293 w 4008228"/>
                <a:gd name="connsiteY91" fmla="*/ 3491357 h 5548701"/>
                <a:gd name="connsiteX92" fmla="*/ 1442779 w 4008228"/>
                <a:gd name="connsiteY92" fmla="*/ 3466701 h 5548701"/>
                <a:gd name="connsiteX93" fmla="*/ 1499530 w 4008228"/>
                <a:gd name="connsiteY93" fmla="*/ 3501976 h 5548701"/>
                <a:gd name="connsiteX94" fmla="*/ 1544618 w 4008228"/>
                <a:gd name="connsiteY94" fmla="*/ 3581620 h 5548701"/>
                <a:gd name="connsiteX95" fmla="*/ 1551554 w 4008228"/>
                <a:gd name="connsiteY95" fmla="*/ 3574540 h 5548701"/>
                <a:gd name="connsiteX96" fmla="*/ 1567161 w 4008228"/>
                <a:gd name="connsiteY96" fmla="*/ 3575426 h 5548701"/>
                <a:gd name="connsiteX97" fmla="*/ 1578433 w 4008228"/>
                <a:gd name="connsiteY97" fmla="*/ 3586929 h 5548701"/>
                <a:gd name="connsiteX98" fmla="*/ 1613115 w 4008228"/>
                <a:gd name="connsiteY98" fmla="*/ 3594009 h 5548701"/>
                <a:gd name="connsiteX99" fmla="*/ 1653867 w 4008228"/>
                <a:gd name="connsiteY99" fmla="*/ 3578080 h 5548701"/>
                <a:gd name="connsiteX100" fmla="*/ 1694619 w 4008228"/>
                <a:gd name="connsiteY100" fmla="*/ 3586929 h 5548701"/>
                <a:gd name="connsiteX101" fmla="*/ 1693752 w 4008228"/>
                <a:gd name="connsiteY101" fmla="*/ 3627636 h 5548701"/>
                <a:gd name="connsiteX102" fmla="*/ 1721498 w 4008228"/>
                <a:gd name="connsiteY102" fmla="*/ 3656839 h 5548701"/>
                <a:gd name="connsiteX103" fmla="*/ 1761383 w 4008228"/>
                <a:gd name="connsiteY103" fmla="*/ 3656839 h 5548701"/>
                <a:gd name="connsiteX104" fmla="*/ 1760429 w 4008228"/>
                <a:gd name="connsiteY104" fmla="*/ 3685379 h 5548701"/>
                <a:gd name="connsiteX105" fmla="*/ 1778441 w 4008228"/>
                <a:gd name="connsiteY105" fmla="*/ 3689061 h 5548701"/>
                <a:gd name="connsiteX106" fmla="*/ 1800298 w 4008228"/>
                <a:gd name="connsiteY106" fmla="*/ 3684413 h 5548701"/>
                <a:gd name="connsiteX107" fmla="*/ 1813047 w 4008228"/>
                <a:gd name="connsiteY107" fmla="*/ 3669542 h 5548701"/>
                <a:gd name="connsiteX108" fmla="*/ 1833083 w 4008228"/>
                <a:gd name="connsiteY108" fmla="*/ 3667683 h 5548701"/>
                <a:gd name="connsiteX109" fmla="*/ 1855684 w 4008228"/>
                <a:gd name="connsiteY109" fmla="*/ 3637806 h 5548701"/>
                <a:gd name="connsiteX110" fmla="*/ 1862226 w 4008228"/>
                <a:gd name="connsiteY110" fmla="*/ 3644447 h 5548701"/>
                <a:gd name="connsiteX111" fmla="*/ 1853117 w 4008228"/>
                <a:gd name="connsiteY111" fmla="*/ 3669542 h 5548701"/>
                <a:gd name="connsiteX112" fmla="*/ 1870421 w 4008228"/>
                <a:gd name="connsiteY112" fmla="*/ 3712298 h 5548701"/>
                <a:gd name="connsiteX113" fmla="*/ 1874064 w 4008228"/>
                <a:gd name="connsiteY113" fmla="*/ 3742970 h 5548701"/>
                <a:gd name="connsiteX114" fmla="*/ 1873154 w 4008228"/>
                <a:gd name="connsiteY114" fmla="*/ 3769925 h 5548701"/>
                <a:gd name="connsiteX115" fmla="*/ 1893189 w 4008228"/>
                <a:gd name="connsiteY115" fmla="*/ 3781078 h 5548701"/>
                <a:gd name="connsiteX116" fmla="*/ 1911403 w 4008228"/>
                <a:gd name="connsiteY116" fmla="*/ 3782937 h 5548701"/>
                <a:gd name="connsiteX117" fmla="*/ 1913224 w 4008228"/>
                <a:gd name="connsiteY117" fmla="*/ 3799668 h 5548701"/>
                <a:gd name="connsiteX118" fmla="*/ 1923242 w 4008228"/>
                <a:gd name="connsiteY118" fmla="*/ 3816398 h 5548701"/>
                <a:gd name="connsiteX119" fmla="*/ 1921420 w 4008228"/>
                <a:gd name="connsiteY119" fmla="*/ 3828481 h 5548701"/>
                <a:gd name="connsiteX120" fmla="*/ 1909581 w 4008228"/>
                <a:gd name="connsiteY120" fmla="*/ 3831270 h 5548701"/>
                <a:gd name="connsiteX121" fmla="*/ 1906849 w 4008228"/>
                <a:gd name="connsiteY121" fmla="*/ 3821975 h 5548701"/>
                <a:gd name="connsiteX122" fmla="*/ 1894100 w 4008228"/>
                <a:gd name="connsiteY122" fmla="*/ 3826622 h 5548701"/>
                <a:gd name="connsiteX123" fmla="*/ 1890457 w 4008228"/>
                <a:gd name="connsiteY123" fmla="*/ 3846141 h 5548701"/>
                <a:gd name="connsiteX124" fmla="*/ 1878618 w 4008228"/>
                <a:gd name="connsiteY124" fmla="*/ 3858224 h 5548701"/>
                <a:gd name="connsiteX125" fmla="*/ 1885903 w 4008228"/>
                <a:gd name="connsiteY125" fmla="*/ 3884249 h 5548701"/>
                <a:gd name="connsiteX126" fmla="*/ 1875886 w 4008228"/>
                <a:gd name="connsiteY126" fmla="*/ 3924216 h 5548701"/>
                <a:gd name="connsiteX127" fmla="*/ 1895010 w 4008228"/>
                <a:gd name="connsiteY127" fmla="*/ 3936299 h 5548701"/>
                <a:gd name="connsiteX128" fmla="*/ 1912314 w 4008228"/>
                <a:gd name="connsiteY128" fmla="*/ 3958606 h 5548701"/>
                <a:gd name="connsiteX129" fmla="*/ 1907760 w 4008228"/>
                <a:gd name="connsiteY129" fmla="*/ 3967901 h 5548701"/>
                <a:gd name="connsiteX130" fmla="*/ 1909581 w 4008228"/>
                <a:gd name="connsiteY130" fmla="*/ 3979055 h 5548701"/>
                <a:gd name="connsiteX131" fmla="*/ 1884992 w 4008228"/>
                <a:gd name="connsiteY131" fmla="*/ 3993927 h 5548701"/>
                <a:gd name="connsiteX132" fmla="*/ 1879528 w 4008228"/>
                <a:gd name="connsiteY132" fmla="*/ 4009728 h 5548701"/>
                <a:gd name="connsiteX133" fmla="*/ 1809404 w 4008228"/>
                <a:gd name="connsiteY133" fmla="*/ 4037612 h 5548701"/>
                <a:gd name="connsiteX134" fmla="*/ 1823065 w 4008228"/>
                <a:gd name="connsiteY134" fmla="*/ 4052483 h 5548701"/>
                <a:gd name="connsiteX135" fmla="*/ 1815780 w 4008228"/>
                <a:gd name="connsiteY135" fmla="*/ 4067355 h 5548701"/>
                <a:gd name="connsiteX136" fmla="*/ 1833083 w 4008228"/>
                <a:gd name="connsiteY136" fmla="*/ 4098957 h 5548701"/>
                <a:gd name="connsiteX137" fmla="*/ 1851297 w 4008228"/>
                <a:gd name="connsiteY137" fmla="*/ 4098957 h 5548701"/>
                <a:gd name="connsiteX138" fmla="*/ 1872243 w 4008228"/>
                <a:gd name="connsiteY138" fmla="*/ 4117546 h 5548701"/>
                <a:gd name="connsiteX139" fmla="*/ 1884082 w 4008228"/>
                <a:gd name="connsiteY139" fmla="*/ 4126841 h 5548701"/>
                <a:gd name="connsiteX140" fmla="*/ 1895921 w 4008228"/>
                <a:gd name="connsiteY140" fmla="*/ 4175173 h 5548701"/>
                <a:gd name="connsiteX141" fmla="*/ 1881349 w 4008228"/>
                <a:gd name="connsiteY141" fmla="*/ 4193762 h 5548701"/>
                <a:gd name="connsiteX142" fmla="*/ 1896832 w 4008228"/>
                <a:gd name="connsiteY142" fmla="*/ 4199339 h 5548701"/>
                <a:gd name="connsiteX143" fmla="*/ 1902296 w 4008228"/>
                <a:gd name="connsiteY143" fmla="*/ 4209564 h 5548701"/>
                <a:gd name="connsiteX144" fmla="*/ 1948742 w 4008228"/>
                <a:gd name="connsiteY144" fmla="*/ 4229082 h 5548701"/>
                <a:gd name="connsiteX145" fmla="*/ 1986991 w 4008228"/>
                <a:gd name="connsiteY145" fmla="*/ 4230941 h 5548701"/>
                <a:gd name="connsiteX146" fmla="*/ 1997008 w 4008228"/>
                <a:gd name="connsiteY146" fmla="*/ 4243954 h 5548701"/>
                <a:gd name="connsiteX147" fmla="*/ 2015222 w 4008228"/>
                <a:gd name="connsiteY147" fmla="*/ 4250460 h 5548701"/>
                <a:gd name="connsiteX148" fmla="*/ 2017044 w 4008228"/>
                <a:gd name="connsiteY148" fmla="*/ 4276485 h 5548701"/>
                <a:gd name="connsiteX149" fmla="*/ 2069313 w 4008228"/>
                <a:gd name="connsiteY149" fmla="*/ 4257313 h 5548701"/>
                <a:gd name="connsiteX150" fmla="*/ 2062579 w 4008228"/>
                <a:gd name="connsiteY150" fmla="*/ 4282062 h 5548701"/>
                <a:gd name="connsiteX151" fmla="*/ 2075328 w 4008228"/>
                <a:gd name="connsiteY151" fmla="*/ 4304369 h 5548701"/>
                <a:gd name="connsiteX152" fmla="*/ 2056204 w 4008228"/>
                <a:gd name="connsiteY152" fmla="*/ 4313664 h 5548701"/>
                <a:gd name="connsiteX153" fmla="*/ 2068043 w 4008228"/>
                <a:gd name="connsiteY153" fmla="*/ 4321100 h 5548701"/>
                <a:gd name="connsiteX154" fmla="*/ 2078061 w 4008228"/>
                <a:gd name="connsiteY154" fmla="*/ 4341548 h 5548701"/>
                <a:gd name="connsiteX155" fmla="*/ 2064400 w 4008228"/>
                <a:gd name="connsiteY155" fmla="*/ 4361067 h 5548701"/>
                <a:gd name="connsiteX156" fmla="*/ 2056204 w 4008228"/>
                <a:gd name="connsiteY156" fmla="*/ 4380586 h 5548701"/>
                <a:gd name="connsiteX157" fmla="*/ 2033436 w 4008228"/>
                <a:gd name="connsiteY157" fmla="*/ 4400105 h 5548701"/>
                <a:gd name="connsiteX158" fmla="*/ 2037990 w 4008228"/>
                <a:gd name="connsiteY158" fmla="*/ 4411258 h 5548701"/>
                <a:gd name="connsiteX159" fmla="*/ 2053472 w 4008228"/>
                <a:gd name="connsiteY159" fmla="*/ 4401034 h 5548701"/>
                <a:gd name="connsiteX160" fmla="*/ 2052561 w 4008228"/>
                <a:gd name="connsiteY160" fmla="*/ 4432636 h 5548701"/>
                <a:gd name="connsiteX161" fmla="*/ 2033436 w 4008228"/>
                <a:gd name="connsiteY161" fmla="*/ 4438213 h 5548701"/>
                <a:gd name="connsiteX162" fmla="*/ 2042543 w 4008228"/>
                <a:gd name="connsiteY162" fmla="*/ 4480040 h 5548701"/>
                <a:gd name="connsiteX163" fmla="*/ 2017044 w 4008228"/>
                <a:gd name="connsiteY163" fmla="*/ 4512571 h 5548701"/>
                <a:gd name="connsiteX164" fmla="*/ 2007937 w 4008228"/>
                <a:gd name="connsiteY164" fmla="*/ 4507923 h 5548701"/>
                <a:gd name="connsiteX165" fmla="*/ 2001562 w 4008228"/>
                <a:gd name="connsiteY165" fmla="*/ 4520936 h 5548701"/>
                <a:gd name="connsiteX166" fmla="*/ 1984259 w 4008228"/>
                <a:gd name="connsiteY166" fmla="*/ 4509783 h 5548701"/>
                <a:gd name="connsiteX167" fmla="*/ 1950563 w 4008228"/>
                <a:gd name="connsiteY167" fmla="*/ 4519077 h 5548701"/>
                <a:gd name="connsiteX168" fmla="*/ 1963313 w 4008228"/>
                <a:gd name="connsiteY168" fmla="*/ 4536737 h 5548701"/>
                <a:gd name="connsiteX169" fmla="*/ 1934170 w 4008228"/>
                <a:gd name="connsiteY169" fmla="*/ 4572057 h 5548701"/>
                <a:gd name="connsiteX170" fmla="*/ 1926885 w 4008228"/>
                <a:gd name="connsiteY170" fmla="*/ 4600870 h 5548701"/>
                <a:gd name="connsiteX171" fmla="*/ 1898653 w 4008228"/>
                <a:gd name="connsiteY171" fmla="*/ 4582281 h 5548701"/>
                <a:gd name="connsiteX172" fmla="*/ 1865868 w 4008228"/>
                <a:gd name="connsiteY172" fmla="*/ 4631543 h 5548701"/>
                <a:gd name="connsiteX173" fmla="*/ 1869511 w 4008228"/>
                <a:gd name="connsiteY173" fmla="*/ 4645485 h 5548701"/>
                <a:gd name="connsiteX174" fmla="*/ 1869511 w 4008228"/>
                <a:gd name="connsiteY174" fmla="*/ 4657568 h 5548701"/>
                <a:gd name="connsiteX175" fmla="*/ 1884992 w 4008228"/>
                <a:gd name="connsiteY175" fmla="*/ 4678016 h 5548701"/>
                <a:gd name="connsiteX176" fmla="*/ 1876796 w 4008228"/>
                <a:gd name="connsiteY176" fmla="*/ 4700324 h 5548701"/>
                <a:gd name="connsiteX177" fmla="*/ 1880439 w 4008228"/>
                <a:gd name="connsiteY177" fmla="*/ 4714266 h 5548701"/>
                <a:gd name="connsiteX178" fmla="*/ 1874976 w 4008228"/>
                <a:gd name="connsiteY178" fmla="*/ 4726348 h 5548701"/>
                <a:gd name="connsiteX179" fmla="*/ 1886814 w 4008228"/>
                <a:gd name="connsiteY179" fmla="*/ 4729137 h 5548701"/>
                <a:gd name="connsiteX180" fmla="*/ 1911403 w 4008228"/>
                <a:gd name="connsiteY180" fmla="*/ 4765386 h 5548701"/>
                <a:gd name="connsiteX181" fmla="*/ 1944188 w 4008228"/>
                <a:gd name="connsiteY181" fmla="*/ 4783976 h 5548701"/>
                <a:gd name="connsiteX182" fmla="*/ 1942366 w 4008228"/>
                <a:gd name="connsiteY182" fmla="*/ 4806283 h 5548701"/>
                <a:gd name="connsiteX183" fmla="*/ 1965369 w 4008228"/>
                <a:gd name="connsiteY183" fmla="*/ 4849738 h 5548701"/>
                <a:gd name="connsiteX184" fmla="*/ 1997919 w 4008228"/>
                <a:gd name="connsiteY184" fmla="*/ 4851827 h 5548701"/>
                <a:gd name="connsiteX185" fmla="*/ 2058025 w 4008228"/>
                <a:gd name="connsiteY185" fmla="*/ 4830450 h 5548701"/>
                <a:gd name="connsiteX186" fmla="*/ 2153649 w 4008228"/>
                <a:gd name="connsiteY186" fmla="*/ 4863910 h 5548701"/>
                <a:gd name="connsiteX187" fmla="*/ 2186433 w 4008228"/>
                <a:gd name="connsiteY187" fmla="*/ 4963364 h 5548701"/>
                <a:gd name="connsiteX188" fmla="*/ 2386787 w 4008228"/>
                <a:gd name="connsiteY188" fmla="*/ 5174353 h 5548701"/>
                <a:gd name="connsiteX189" fmla="*/ 2560730 w 4008228"/>
                <a:gd name="connsiteY189" fmla="*/ 5239416 h 5548701"/>
                <a:gd name="connsiteX190" fmla="*/ 2702849 w 4008228"/>
                <a:gd name="connsiteY190" fmla="*/ 5188594 h 5548701"/>
                <a:gd name="connsiteX191" fmla="*/ 2821189 w 4008228"/>
                <a:gd name="connsiteY191" fmla="*/ 5291466 h 5548701"/>
                <a:gd name="connsiteX192" fmla="*/ 2958705 w 4008228"/>
                <a:gd name="connsiteY192" fmla="*/ 5242204 h 5548701"/>
                <a:gd name="connsiteX193" fmla="*/ 3220075 w 4008228"/>
                <a:gd name="connsiteY193" fmla="*/ 5432745 h 5548701"/>
                <a:gd name="connsiteX194" fmla="*/ 3442059 w 4008228"/>
                <a:gd name="connsiteY194" fmla="*/ 5548701 h 5548701"/>
                <a:gd name="connsiteX195" fmla="*/ 3593461 w 4008228"/>
                <a:gd name="connsiteY195" fmla="*/ 5386271 h 5548701"/>
                <a:gd name="connsiteX196" fmla="*/ 3788350 w 4008228"/>
                <a:gd name="connsiteY196" fmla="*/ 4829519 h 5548701"/>
                <a:gd name="connsiteX197" fmla="*/ 3955918 w 4008228"/>
                <a:gd name="connsiteY197" fmla="*/ 4653849 h 5548701"/>
                <a:gd name="connsiteX198" fmla="*/ 3909952 w 4008228"/>
                <a:gd name="connsiteY198" fmla="*/ 4539470 h 5548701"/>
                <a:gd name="connsiteX199" fmla="*/ 3976115 w 4008228"/>
                <a:gd name="connsiteY199" fmla="*/ 4444080 h 5548701"/>
                <a:gd name="connsiteX200" fmla="*/ 4008228 w 4008228"/>
                <a:gd name="connsiteY200" fmla="*/ 4263863 h 5548701"/>
                <a:gd name="connsiteX201" fmla="*/ 3933342 w 4008228"/>
                <a:gd name="connsiteY201" fmla="*/ 4238265 h 5548701"/>
                <a:gd name="connsiteX202" fmla="*/ 3900365 w 4008228"/>
                <a:gd name="connsiteY202" fmla="*/ 3830764 h 5548701"/>
                <a:gd name="connsiteX203" fmla="*/ 3800772 w 4008228"/>
                <a:gd name="connsiteY203" fmla="*/ 3560835 h 5548701"/>
                <a:gd name="connsiteX204" fmla="*/ 4006136 w 4008228"/>
                <a:gd name="connsiteY204" fmla="*/ 3367104 h 5548701"/>
                <a:gd name="connsiteX205" fmla="*/ 3798042 w 4008228"/>
                <a:gd name="connsiteY205" fmla="*/ 2977734 h 5548701"/>
                <a:gd name="connsiteX206" fmla="*/ 3809602 w 4008228"/>
                <a:gd name="connsiteY206" fmla="*/ 2824346 h 5548701"/>
                <a:gd name="connsiteX207" fmla="*/ 3740238 w 4008228"/>
                <a:gd name="connsiteY207" fmla="*/ 2693245 h 5548701"/>
                <a:gd name="connsiteX208" fmla="*/ 3603140 w 4008228"/>
                <a:gd name="connsiteY208" fmla="*/ 2564198 h 5548701"/>
                <a:gd name="connsiteX209" fmla="*/ 3035979 w 4008228"/>
                <a:gd name="connsiteY209" fmla="*/ 2686994 h 5548701"/>
                <a:gd name="connsiteX210" fmla="*/ 2858672 w 4008228"/>
                <a:gd name="connsiteY210" fmla="*/ 2463740 h 5548701"/>
                <a:gd name="connsiteX211" fmla="*/ 2992388 w 4008228"/>
                <a:gd name="connsiteY211" fmla="*/ 2265395 h 5548701"/>
                <a:gd name="connsiteX212" fmla="*/ 3115164 w 4008228"/>
                <a:gd name="connsiteY212" fmla="*/ 2335823 h 5548701"/>
                <a:gd name="connsiteX213" fmla="*/ 3133939 w 4008228"/>
                <a:gd name="connsiteY213" fmla="*/ 2243569 h 5548701"/>
                <a:gd name="connsiteX214" fmla="*/ 3068427 w 4008228"/>
                <a:gd name="connsiteY214" fmla="*/ 2108534 h 5548701"/>
                <a:gd name="connsiteX215" fmla="*/ 3130084 w 4008228"/>
                <a:gd name="connsiteY215" fmla="*/ 2039050 h 5548701"/>
                <a:gd name="connsiteX216" fmla="*/ 3253400 w 4008228"/>
                <a:gd name="connsiteY216" fmla="*/ 1994476 h 5548701"/>
                <a:gd name="connsiteX217" fmla="*/ 3339463 w 4008228"/>
                <a:gd name="connsiteY217" fmla="*/ 2015452 h 5548701"/>
                <a:gd name="connsiteX218" fmla="*/ 3357447 w 4008228"/>
                <a:gd name="connsiteY218" fmla="*/ 1904016 h 5548701"/>
                <a:gd name="connsiteX219" fmla="*/ 3482809 w 4008228"/>
                <a:gd name="connsiteY219" fmla="*/ 1858241 h 5548701"/>
                <a:gd name="connsiteX220" fmla="*/ 3248262 w 4008228"/>
                <a:gd name="connsiteY220" fmla="*/ 1484493 h 5548701"/>
                <a:gd name="connsiteX221" fmla="*/ 2984203 w 4008228"/>
                <a:gd name="connsiteY221" fmla="*/ 1330027 h 5548701"/>
                <a:gd name="connsiteX222" fmla="*/ 3165074 w 4008228"/>
                <a:gd name="connsiteY222" fmla="*/ 1108963 h 5548701"/>
                <a:gd name="connsiteX223" fmla="*/ 3438708 w 4008228"/>
                <a:gd name="connsiteY223" fmla="*/ 708324 h 5548701"/>
                <a:gd name="connsiteX224" fmla="*/ 3377270 w 4008228"/>
                <a:gd name="connsiteY224" fmla="*/ 563993 h 5548701"/>
                <a:gd name="connsiteX225" fmla="*/ 3316598 w 4008228"/>
                <a:gd name="connsiteY225" fmla="*/ 440404 h 5548701"/>
                <a:gd name="connsiteX226" fmla="*/ 3332784 w 4008228"/>
                <a:gd name="connsiteY226" fmla="*/ 263417 h 5548701"/>
                <a:gd name="connsiteX227" fmla="*/ 3106192 w 4008228"/>
                <a:gd name="connsiteY227" fmla="*/ 128907 h 5548701"/>
                <a:gd name="connsiteX228" fmla="*/ 3124462 w 4008228"/>
                <a:gd name="connsiteY228" fmla="*/ 12400 h 5548701"/>
                <a:gd name="connsiteX229" fmla="*/ 3020642 w 4008228"/>
                <a:gd name="connsiteY229" fmla="*/ 1477 h 5548701"/>
                <a:gd name="connsiteX230" fmla="*/ 2958526 w 4008228"/>
                <a:gd name="connsiteY230" fmla="*/ 38129 h 5548701"/>
                <a:gd name="connsiteX231" fmla="*/ 2965150 w 4008228"/>
                <a:gd name="connsiteY231" fmla="*/ 223300 h 5548701"/>
                <a:gd name="connsiteX232" fmla="*/ 2780177 w 4008228"/>
                <a:gd name="connsiteY232" fmla="*/ 305894 h 5548701"/>
                <a:gd name="connsiteX233" fmla="*/ 2762617 w 4008228"/>
                <a:gd name="connsiteY233" fmla="*/ 448814 h 5548701"/>
                <a:gd name="connsiteX0" fmla="*/ 2762617 w 4008228"/>
                <a:gd name="connsiteY0" fmla="*/ 448814 h 5548701"/>
                <a:gd name="connsiteX1" fmla="*/ 2424105 w 4008228"/>
                <a:gd name="connsiteY1" fmla="*/ 558395 h 5548701"/>
                <a:gd name="connsiteX2" fmla="*/ 2293527 w 4008228"/>
                <a:gd name="connsiteY2" fmla="*/ 545493 h 5548701"/>
                <a:gd name="connsiteX3" fmla="*/ 2241444 w 4008228"/>
                <a:gd name="connsiteY3" fmla="*/ 716503 h 5548701"/>
                <a:gd name="connsiteX4" fmla="*/ 2040286 w 4008228"/>
                <a:gd name="connsiteY4" fmla="*/ 792017 h 5548701"/>
                <a:gd name="connsiteX5" fmla="*/ 1996355 w 4008228"/>
                <a:gd name="connsiteY5" fmla="*/ 709423 h 5548701"/>
                <a:gd name="connsiteX6" fmla="*/ 1883059 w 4008228"/>
                <a:gd name="connsiteY6" fmla="*/ 810896 h 5548701"/>
                <a:gd name="connsiteX7" fmla="*/ 1700399 w 4008228"/>
                <a:gd name="connsiteY7" fmla="*/ 820335 h 5548701"/>
                <a:gd name="connsiteX8" fmla="*/ 1591727 w 4008228"/>
                <a:gd name="connsiteY8" fmla="*/ 910008 h 5548701"/>
                <a:gd name="connsiteX9" fmla="*/ 1478186 w 4008228"/>
                <a:gd name="connsiteY9" fmla="*/ 938674 h 5548701"/>
                <a:gd name="connsiteX10" fmla="*/ 1392881 w 4008228"/>
                <a:gd name="connsiteY10" fmla="*/ 1179028 h 5548701"/>
                <a:gd name="connsiteX11" fmla="*/ 1249527 w 4008228"/>
                <a:gd name="connsiteY11" fmla="*/ 1112953 h 5548701"/>
                <a:gd name="connsiteX12" fmla="*/ 1184787 w 4008228"/>
                <a:gd name="connsiteY12" fmla="*/ 1226224 h 5548701"/>
                <a:gd name="connsiteX13" fmla="*/ 1214845 w 4008228"/>
                <a:gd name="connsiteY13" fmla="*/ 1445687 h 5548701"/>
                <a:gd name="connsiteX14" fmla="*/ 1062243 w 4008228"/>
                <a:gd name="connsiteY14" fmla="*/ 1497603 h 5548701"/>
                <a:gd name="connsiteX15" fmla="*/ 1018312 w 4008228"/>
                <a:gd name="connsiteY15" fmla="*/ 1415010 h 5548701"/>
                <a:gd name="connsiteX16" fmla="*/ 932762 w 4008228"/>
                <a:gd name="connsiteY16" fmla="*/ 1436248 h 5548701"/>
                <a:gd name="connsiteX17" fmla="*/ 902682 w 4008228"/>
                <a:gd name="connsiteY17" fmla="*/ 1355452 h 5548701"/>
                <a:gd name="connsiteX18" fmla="*/ 646054 w 4008228"/>
                <a:gd name="connsiteY18" fmla="*/ 1443327 h 5548701"/>
                <a:gd name="connsiteX19" fmla="*/ 553567 w 4008228"/>
                <a:gd name="connsiteY19" fmla="*/ 1318257 h 5548701"/>
                <a:gd name="connsiteX20" fmla="*/ 528134 w 4008228"/>
                <a:gd name="connsiteY20" fmla="*/ 1490524 h 5548701"/>
                <a:gd name="connsiteX21" fmla="*/ 384780 w 4008228"/>
                <a:gd name="connsiteY21" fmla="*/ 1490524 h 5548701"/>
                <a:gd name="connsiteX22" fmla="*/ 289981 w 4008228"/>
                <a:gd name="connsiteY22" fmla="*/ 1625034 h 5548701"/>
                <a:gd name="connsiteX23" fmla="*/ 132783 w 4008228"/>
                <a:gd name="connsiteY23" fmla="*/ 1704252 h 5548701"/>
                <a:gd name="connsiteX24" fmla="*/ 137379 w 4008228"/>
                <a:gd name="connsiteY24" fmla="*/ 1825618 h 5548701"/>
                <a:gd name="connsiteX25" fmla="*/ 33332 w 4008228"/>
                <a:gd name="connsiteY25" fmla="*/ 1927091 h 5548701"/>
                <a:gd name="connsiteX26" fmla="*/ 6257 w 4008228"/>
                <a:gd name="connsiteY26" fmla="*/ 2273583 h 5548701"/>
                <a:gd name="connsiteX27" fmla="*/ 63390 w 4008228"/>
                <a:gd name="connsiteY27" fmla="*/ 2443891 h 5548701"/>
                <a:gd name="connsiteX28" fmla="*/ 125819 w 4008228"/>
                <a:gd name="connsiteY28" fmla="*/ 2469849 h 5548701"/>
                <a:gd name="connsiteX29" fmla="*/ 169750 w 4008228"/>
                <a:gd name="connsiteY29" fmla="*/ 2613798 h 5548701"/>
                <a:gd name="connsiteX30" fmla="*/ 358836 w 4008228"/>
                <a:gd name="connsiteY30" fmla="*/ 2804548 h 5548701"/>
                <a:gd name="connsiteX31" fmla="*/ 521198 w 4008228"/>
                <a:gd name="connsiteY31" fmla="*/ 2892257 h 5548701"/>
                <a:gd name="connsiteX32" fmla="*/ 598137 w 4008228"/>
                <a:gd name="connsiteY32" fmla="*/ 3135838 h 5548701"/>
                <a:gd name="connsiteX33" fmla="*/ 424087 w 4008228"/>
                <a:gd name="connsiteY33" fmla="*/ 3331184 h 5548701"/>
                <a:gd name="connsiteX34" fmla="*/ 292409 w 4008228"/>
                <a:gd name="connsiteY34" fmla="*/ 3556346 h 5548701"/>
                <a:gd name="connsiteX35" fmla="*/ 293251 w 4008228"/>
                <a:gd name="connsiteY35" fmla="*/ 3670361 h 5548701"/>
                <a:gd name="connsiteX36" fmla="*/ 335069 w 4008228"/>
                <a:gd name="connsiteY36" fmla="*/ 3679847 h 5548701"/>
                <a:gd name="connsiteX37" fmla="*/ 355879 w 4008228"/>
                <a:gd name="connsiteY37" fmla="*/ 3689581 h 5548701"/>
                <a:gd name="connsiteX38" fmla="*/ 379289 w 4008228"/>
                <a:gd name="connsiteY38" fmla="*/ 3682502 h 5548701"/>
                <a:gd name="connsiteX39" fmla="*/ 414839 w 4008228"/>
                <a:gd name="connsiteY39" fmla="*/ 3702855 h 5548701"/>
                <a:gd name="connsiteX40" fmla="*/ 446920 w 4008228"/>
                <a:gd name="connsiteY40" fmla="*/ 3695776 h 5548701"/>
                <a:gd name="connsiteX41" fmla="*/ 493741 w 4008228"/>
                <a:gd name="connsiteY41" fmla="*/ 3732943 h 5548701"/>
                <a:gd name="connsiteX42" fmla="*/ 522354 w 4008228"/>
                <a:gd name="connsiteY42" fmla="*/ 3724094 h 5548701"/>
                <a:gd name="connsiteX43" fmla="*/ 532759 w 4008228"/>
                <a:gd name="connsiteY43" fmla="*/ 3741792 h 5548701"/>
                <a:gd name="connsiteX44" fmla="*/ 569175 w 4008228"/>
                <a:gd name="connsiteY44" fmla="*/ 3717014 h 5548701"/>
                <a:gd name="connsiteX45" fmla="*/ 592586 w 4008228"/>
                <a:gd name="connsiteY45" fmla="*/ 3720554 h 5548701"/>
                <a:gd name="connsiteX46" fmla="*/ 610247 w 4008228"/>
                <a:gd name="connsiteY46" fmla="*/ 3714362 h 5548701"/>
                <a:gd name="connsiteX47" fmla="*/ 638542 w 4008228"/>
                <a:gd name="connsiteY47" fmla="*/ 3764424 h 5548701"/>
                <a:gd name="connsiteX48" fmla="*/ 654147 w 4008228"/>
                <a:gd name="connsiteY48" fmla="*/ 3775420 h 5548701"/>
                <a:gd name="connsiteX49" fmla="*/ 687095 w 4008228"/>
                <a:gd name="connsiteY49" fmla="*/ 3777190 h 5548701"/>
                <a:gd name="connsiteX50" fmla="*/ 692298 w 4008228"/>
                <a:gd name="connsiteY50" fmla="*/ 3751527 h 5548701"/>
                <a:gd name="connsiteX51" fmla="*/ 707038 w 4008228"/>
                <a:gd name="connsiteY51" fmla="*/ 3744447 h 5548701"/>
                <a:gd name="connsiteX52" fmla="*/ 706171 w 4008228"/>
                <a:gd name="connsiteY52" fmla="*/ 3728519 h 5548701"/>
                <a:gd name="connsiteX53" fmla="*/ 734784 w 4008228"/>
                <a:gd name="connsiteY53" fmla="*/ 3712590 h 5548701"/>
                <a:gd name="connsiteX54" fmla="*/ 751258 w 4008228"/>
                <a:gd name="connsiteY54" fmla="*/ 3718784 h 5548701"/>
                <a:gd name="connsiteX55" fmla="*/ 767732 w 4008228"/>
                <a:gd name="connsiteY55" fmla="*/ 3688697 h 5548701"/>
                <a:gd name="connsiteX56" fmla="*/ 818889 w 4008228"/>
                <a:gd name="connsiteY56" fmla="*/ 3698431 h 5548701"/>
                <a:gd name="connsiteX57" fmla="*/ 834496 w 4008228"/>
                <a:gd name="connsiteY57" fmla="*/ 3730288 h 5548701"/>
                <a:gd name="connsiteX58" fmla="*/ 868311 w 4008228"/>
                <a:gd name="connsiteY58" fmla="*/ 3683387 h 5548701"/>
                <a:gd name="connsiteX59" fmla="*/ 908196 w 4008228"/>
                <a:gd name="connsiteY59" fmla="*/ 3669228 h 5548701"/>
                <a:gd name="connsiteX60" fmla="*/ 934208 w 4008228"/>
                <a:gd name="connsiteY60" fmla="*/ 3674538 h 5548701"/>
                <a:gd name="connsiteX61" fmla="*/ 968890 w 4008228"/>
                <a:gd name="connsiteY61" fmla="*/ 3647105 h 5548701"/>
                <a:gd name="connsiteX62" fmla="*/ 994035 w 4008228"/>
                <a:gd name="connsiteY62" fmla="*/ 3640910 h 5548701"/>
                <a:gd name="connsiteX63" fmla="*/ 1026983 w 4008228"/>
                <a:gd name="connsiteY63" fmla="*/ 3599318 h 5548701"/>
                <a:gd name="connsiteX64" fmla="*/ 1054920 w 4008228"/>
                <a:gd name="connsiteY64" fmla="*/ 3580857 h 5548701"/>
                <a:gd name="connsiteX65" fmla="*/ 1068602 w 4008228"/>
                <a:gd name="connsiteY65" fmla="*/ 3593124 h 5548701"/>
                <a:gd name="connsiteX66" fmla="*/ 1093747 w 4008228"/>
                <a:gd name="connsiteY66" fmla="*/ 3608168 h 5548701"/>
                <a:gd name="connsiteX67" fmla="*/ 1105885 w 4008228"/>
                <a:gd name="connsiteY67" fmla="*/ 3580735 h 5548701"/>
                <a:gd name="connsiteX68" fmla="*/ 1116290 w 4008228"/>
                <a:gd name="connsiteY68" fmla="*/ 3585159 h 5548701"/>
                <a:gd name="connsiteX69" fmla="*/ 1138834 w 4008228"/>
                <a:gd name="connsiteY69" fmla="*/ 3550647 h 5548701"/>
                <a:gd name="connsiteX70" fmla="*/ 1159643 w 4008228"/>
                <a:gd name="connsiteY70" fmla="*/ 3545337 h 5548701"/>
                <a:gd name="connsiteX71" fmla="*/ 1169181 w 4008228"/>
                <a:gd name="connsiteY71" fmla="*/ 3554187 h 5548701"/>
                <a:gd name="connsiteX72" fmla="*/ 1177851 w 4008228"/>
                <a:gd name="connsiteY72" fmla="*/ 3545337 h 5548701"/>
                <a:gd name="connsiteX73" fmla="*/ 1187389 w 4008228"/>
                <a:gd name="connsiteY73" fmla="*/ 3543568 h 5548701"/>
                <a:gd name="connsiteX74" fmla="*/ 1189990 w 4008228"/>
                <a:gd name="connsiteY74" fmla="*/ 3533833 h 5548701"/>
                <a:gd name="connsiteX75" fmla="*/ 1204730 w 4008228"/>
                <a:gd name="connsiteY75" fmla="*/ 3527639 h 5548701"/>
                <a:gd name="connsiteX76" fmla="*/ 1251551 w 4008228"/>
                <a:gd name="connsiteY76" fmla="*/ 3524099 h 5548701"/>
                <a:gd name="connsiteX77" fmla="*/ 1263690 w 4008228"/>
                <a:gd name="connsiteY77" fmla="*/ 3532948 h 5548701"/>
                <a:gd name="connsiteX78" fmla="*/ 1274095 w 4008228"/>
                <a:gd name="connsiteY78" fmla="*/ 3522329 h 5548701"/>
                <a:gd name="connsiteX79" fmla="*/ 1278430 w 4008228"/>
                <a:gd name="connsiteY79" fmla="*/ 3501976 h 5548701"/>
                <a:gd name="connsiteX80" fmla="*/ 1273228 w 4008228"/>
                <a:gd name="connsiteY80" fmla="*/ 3489587 h 5548701"/>
                <a:gd name="connsiteX81" fmla="*/ 1289702 w 4008228"/>
                <a:gd name="connsiteY81" fmla="*/ 3474543 h 5548701"/>
                <a:gd name="connsiteX82" fmla="*/ 1300974 w 4008228"/>
                <a:gd name="connsiteY82" fmla="*/ 3476313 h 5548701"/>
                <a:gd name="connsiteX83" fmla="*/ 1300974 w 4008228"/>
                <a:gd name="connsiteY83" fmla="*/ 3499321 h 5548701"/>
                <a:gd name="connsiteX84" fmla="*/ 1315714 w 4008228"/>
                <a:gd name="connsiteY84" fmla="*/ 3489587 h 5548701"/>
                <a:gd name="connsiteX85" fmla="*/ 1327853 w 4008228"/>
                <a:gd name="connsiteY85" fmla="*/ 3486932 h 5548701"/>
                <a:gd name="connsiteX86" fmla="*/ 1350396 w 4008228"/>
                <a:gd name="connsiteY86" fmla="*/ 3479852 h 5548701"/>
                <a:gd name="connsiteX87" fmla="*/ 1374674 w 4008228"/>
                <a:gd name="connsiteY87" fmla="*/ 3482507 h 5548701"/>
                <a:gd name="connsiteX88" fmla="*/ 1368604 w 4008228"/>
                <a:gd name="connsiteY88" fmla="*/ 3494011 h 5548701"/>
                <a:gd name="connsiteX89" fmla="*/ 1369472 w 4008228"/>
                <a:gd name="connsiteY89" fmla="*/ 3517020 h 5548701"/>
                <a:gd name="connsiteX90" fmla="*/ 1392882 w 4008228"/>
                <a:gd name="connsiteY90" fmla="*/ 3492241 h 5548701"/>
                <a:gd name="connsiteX91" fmla="*/ 1416293 w 4008228"/>
                <a:gd name="connsiteY91" fmla="*/ 3491357 h 5548701"/>
                <a:gd name="connsiteX92" fmla="*/ 1442779 w 4008228"/>
                <a:gd name="connsiteY92" fmla="*/ 3466701 h 5548701"/>
                <a:gd name="connsiteX93" fmla="*/ 1499530 w 4008228"/>
                <a:gd name="connsiteY93" fmla="*/ 3501976 h 5548701"/>
                <a:gd name="connsiteX94" fmla="*/ 1544618 w 4008228"/>
                <a:gd name="connsiteY94" fmla="*/ 3581620 h 5548701"/>
                <a:gd name="connsiteX95" fmla="*/ 1551554 w 4008228"/>
                <a:gd name="connsiteY95" fmla="*/ 3574540 h 5548701"/>
                <a:gd name="connsiteX96" fmla="*/ 1567161 w 4008228"/>
                <a:gd name="connsiteY96" fmla="*/ 3575426 h 5548701"/>
                <a:gd name="connsiteX97" fmla="*/ 1578433 w 4008228"/>
                <a:gd name="connsiteY97" fmla="*/ 3586929 h 5548701"/>
                <a:gd name="connsiteX98" fmla="*/ 1613115 w 4008228"/>
                <a:gd name="connsiteY98" fmla="*/ 3594009 h 5548701"/>
                <a:gd name="connsiteX99" fmla="*/ 1653867 w 4008228"/>
                <a:gd name="connsiteY99" fmla="*/ 3578080 h 5548701"/>
                <a:gd name="connsiteX100" fmla="*/ 1694619 w 4008228"/>
                <a:gd name="connsiteY100" fmla="*/ 3586929 h 5548701"/>
                <a:gd name="connsiteX101" fmla="*/ 1693752 w 4008228"/>
                <a:gd name="connsiteY101" fmla="*/ 3627636 h 5548701"/>
                <a:gd name="connsiteX102" fmla="*/ 1721498 w 4008228"/>
                <a:gd name="connsiteY102" fmla="*/ 3656839 h 5548701"/>
                <a:gd name="connsiteX103" fmla="*/ 1761383 w 4008228"/>
                <a:gd name="connsiteY103" fmla="*/ 3656839 h 5548701"/>
                <a:gd name="connsiteX104" fmla="*/ 1760429 w 4008228"/>
                <a:gd name="connsiteY104" fmla="*/ 3685379 h 5548701"/>
                <a:gd name="connsiteX105" fmla="*/ 1778441 w 4008228"/>
                <a:gd name="connsiteY105" fmla="*/ 3689061 h 5548701"/>
                <a:gd name="connsiteX106" fmla="*/ 1800298 w 4008228"/>
                <a:gd name="connsiteY106" fmla="*/ 3684413 h 5548701"/>
                <a:gd name="connsiteX107" fmla="*/ 1813047 w 4008228"/>
                <a:gd name="connsiteY107" fmla="*/ 3669542 h 5548701"/>
                <a:gd name="connsiteX108" fmla="*/ 1833083 w 4008228"/>
                <a:gd name="connsiteY108" fmla="*/ 3667683 h 5548701"/>
                <a:gd name="connsiteX109" fmla="*/ 1855684 w 4008228"/>
                <a:gd name="connsiteY109" fmla="*/ 3637806 h 5548701"/>
                <a:gd name="connsiteX110" fmla="*/ 1862226 w 4008228"/>
                <a:gd name="connsiteY110" fmla="*/ 3644447 h 5548701"/>
                <a:gd name="connsiteX111" fmla="*/ 1853117 w 4008228"/>
                <a:gd name="connsiteY111" fmla="*/ 3669542 h 5548701"/>
                <a:gd name="connsiteX112" fmla="*/ 1870421 w 4008228"/>
                <a:gd name="connsiteY112" fmla="*/ 3712298 h 5548701"/>
                <a:gd name="connsiteX113" fmla="*/ 1874064 w 4008228"/>
                <a:gd name="connsiteY113" fmla="*/ 3742970 h 5548701"/>
                <a:gd name="connsiteX114" fmla="*/ 1873154 w 4008228"/>
                <a:gd name="connsiteY114" fmla="*/ 3769925 h 5548701"/>
                <a:gd name="connsiteX115" fmla="*/ 1893189 w 4008228"/>
                <a:gd name="connsiteY115" fmla="*/ 3781078 h 5548701"/>
                <a:gd name="connsiteX116" fmla="*/ 1911403 w 4008228"/>
                <a:gd name="connsiteY116" fmla="*/ 3782937 h 5548701"/>
                <a:gd name="connsiteX117" fmla="*/ 1913224 w 4008228"/>
                <a:gd name="connsiteY117" fmla="*/ 3799668 h 5548701"/>
                <a:gd name="connsiteX118" fmla="*/ 1923242 w 4008228"/>
                <a:gd name="connsiteY118" fmla="*/ 3816398 h 5548701"/>
                <a:gd name="connsiteX119" fmla="*/ 1921420 w 4008228"/>
                <a:gd name="connsiteY119" fmla="*/ 3828481 h 5548701"/>
                <a:gd name="connsiteX120" fmla="*/ 1909581 w 4008228"/>
                <a:gd name="connsiteY120" fmla="*/ 3831270 h 5548701"/>
                <a:gd name="connsiteX121" fmla="*/ 1906849 w 4008228"/>
                <a:gd name="connsiteY121" fmla="*/ 3821975 h 5548701"/>
                <a:gd name="connsiteX122" fmla="*/ 1894100 w 4008228"/>
                <a:gd name="connsiteY122" fmla="*/ 3826622 h 5548701"/>
                <a:gd name="connsiteX123" fmla="*/ 1890457 w 4008228"/>
                <a:gd name="connsiteY123" fmla="*/ 3846141 h 5548701"/>
                <a:gd name="connsiteX124" fmla="*/ 1878618 w 4008228"/>
                <a:gd name="connsiteY124" fmla="*/ 3858224 h 5548701"/>
                <a:gd name="connsiteX125" fmla="*/ 1885903 w 4008228"/>
                <a:gd name="connsiteY125" fmla="*/ 3884249 h 5548701"/>
                <a:gd name="connsiteX126" fmla="*/ 1875886 w 4008228"/>
                <a:gd name="connsiteY126" fmla="*/ 3924216 h 5548701"/>
                <a:gd name="connsiteX127" fmla="*/ 1895010 w 4008228"/>
                <a:gd name="connsiteY127" fmla="*/ 3936299 h 5548701"/>
                <a:gd name="connsiteX128" fmla="*/ 1912314 w 4008228"/>
                <a:gd name="connsiteY128" fmla="*/ 3958606 h 5548701"/>
                <a:gd name="connsiteX129" fmla="*/ 1907760 w 4008228"/>
                <a:gd name="connsiteY129" fmla="*/ 3967901 h 5548701"/>
                <a:gd name="connsiteX130" fmla="*/ 1909581 w 4008228"/>
                <a:gd name="connsiteY130" fmla="*/ 3979055 h 5548701"/>
                <a:gd name="connsiteX131" fmla="*/ 1884992 w 4008228"/>
                <a:gd name="connsiteY131" fmla="*/ 3993927 h 5548701"/>
                <a:gd name="connsiteX132" fmla="*/ 1879528 w 4008228"/>
                <a:gd name="connsiteY132" fmla="*/ 4009728 h 5548701"/>
                <a:gd name="connsiteX133" fmla="*/ 1809404 w 4008228"/>
                <a:gd name="connsiteY133" fmla="*/ 4037612 h 5548701"/>
                <a:gd name="connsiteX134" fmla="*/ 1823065 w 4008228"/>
                <a:gd name="connsiteY134" fmla="*/ 4052483 h 5548701"/>
                <a:gd name="connsiteX135" fmla="*/ 1815780 w 4008228"/>
                <a:gd name="connsiteY135" fmla="*/ 4067355 h 5548701"/>
                <a:gd name="connsiteX136" fmla="*/ 1833083 w 4008228"/>
                <a:gd name="connsiteY136" fmla="*/ 4098957 h 5548701"/>
                <a:gd name="connsiteX137" fmla="*/ 1851297 w 4008228"/>
                <a:gd name="connsiteY137" fmla="*/ 4098957 h 5548701"/>
                <a:gd name="connsiteX138" fmla="*/ 1872243 w 4008228"/>
                <a:gd name="connsiteY138" fmla="*/ 4117546 h 5548701"/>
                <a:gd name="connsiteX139" fmla="*/ 1884082 w 4008228"/>
                <a:gd name="connsiteY139" fmla="*/ 4126841 h 5548701"/>
                <a:gd name="connsiteX140" fmla="*/ 1895921 w 4008228"/>
                <a:gd name="connsiteY140" fmla="*/ 4175173 h 5548701"/>
                <a:gd name="connsiteX141" fmla="*/ 1881349 w 4008228"/>
                <a:gd name="connsiteY141" fmla="*/ 4193762 h 5548701"/>
                <a:gd name="connsiteX142" fmla="*/ 1896832 w 4008228"/>
                <a:gd name="connsiteY142" fmla="*/ 4199339 h 5548701"/>
                <a:gd name="connsiteX143" fmla="*/ 1902296 w 4008228"/>
                <a:gd name="connsiteY143" fmla="*/ 4209564 h 5548701"/>
                <a:gd name="connsiteX144" fmla="*/ 1948742 w 4008228"/>
                <a:gd name="connsiteY144" fmla="*/ 4229082 h 5548701"/>
                <a:gd name="connsiteX145" fmla="*/ 1986991 w 4008228"/>
                <a:gd name="connsiteY145" fmla="*/ 4230941 h 5548701"/>
                <a:gd name="connsiteX146" fmla="*/ 1997008 w 4008228"/>
                <a:gd name="connsiteY146" fmla="*/ 4243954 h 5548701"/>
                <a:gd name="connsiteX147" fmla="*/ 2015222 w 4008228"/>
                <a:gd name="connsiteY147" fmla="*/ 4250460 h 5548701"/>
                <a:gd name="connsiteX148" fmla="*/ 2017044 w 4008228"/>
                <a:gd name="connsiteY148" fmla="*/ 4276485 h 5548701"/>
                <a:gd name="connsiteX149" fmla="*/ 2069313 w 4008228"/>
                <a:gd name="connsiteY149" fmla="*/ 4257313 h 5548701"/>
                <a:gd name="connsiteX150" fmla="*/ 2062579 w 4008228"/>
                <a:gd name="connsiteY150" fmla="*/ 4282062 h 5548701"/>
                <a:gd name="connsiteX151" fmla="*/ 2075328 w 4008228"/>
                <a:gd name="connsiteY151" fmla="*/ 4304369 h 5548701"/>
                <a:gd name="connsiteX152" fmla="*/ 2056204 w 4008228"/>
                <a:gd name="connsiteY152" fmla="*/ 4313664 h 5548701"/>
                <a:gd name="connsiteX153" fmla="*/ 2068043 w 4008228"/>
                <a:gd name="connsiteY153" fmla="*/ 4321100 h 5548701"/>
                <a:gd name="connsiteX154" fmla="*/ 2078061 w 4008228"/>
                <a:gd name="connsiteY154" fmla="*/ 4341548 h 5548701"/>
                <a:gd name="connsiteX155" fmla="*/ 2064400 w 4008228"/>
                <a:gd name="connsiteY155" fmla="*/ 4361067 h 5548701"/>
                <a:gd name="connsiteX156" fmla="*/ 2056204 w 4008228"/>
                <a:gd name="connsiteY156" fmla="*/ 4380586 h 5548701"/>
                <a:gd name="connsiteX157" fmla="*/ 2033436 w 4008228"/>
                <a:gd name="connsiteY157" fmla="*/ 4400105 h 5548701"/>
                <a:gd name="connsiteX158" fmla="*/ 2037990 w 4008228"/>
                <a:gd name="connsiteY158" fmla="*/ 4411258 h 5548701"/>
                <a:gd name="connsiteX159" fmla="*/ 2053472 w 4008228"/>
                <a:gd name="connsiteY159" fmla="*/ 4401034 h 5548701"/>
                <a:gd name="connsiteX160" fmla="*/ 2052561 w 4008228"/>
                <a:gd name="connsiteY160" fmla="*/ 4432636 h 5548701"/>
                <a:gd name="connsiteX161" fmla="*/ 2033436 w 4008228"/>
                <a:gd name="connsiteY161" fmla="*/ 4438213 h 5548701"/>
                <a:gd name="connsiteX162" fmla="*/ 2042543 w 4008228"/>
                <a:gd name="connsiteY162" fmla="*/ 4480040 h 5548701"/>
                <a:gd name="connsiteX163" fmla="*/ 2017044 w 4008228"/>
                <a:gd name="connsiteY163" fmla="*/ 4512571 h 5548701"/>
                <a:gd name="connsiteX164" fmla="*/ 2007937 w 4008228"/>
                <a:gd name="connsiteY164" fmla="*/ 4507923 h 5548701"/>
                <a:gd name="connsiteX165" fmla="*/ 2001562 w 4008228"/>
                <a:gd name="connsiteY165" fmla="*/ 4520936 h 5548701"/>
                <a:gd name="connsiteX166" fmla="*/ 1984259 w 4008228"/>
                <a:gd name="connsiteY166" fmla="*/ 4509783 h 5548701"/>
                <a:gd name="connsiteX167" fmla="*/ 1950563 w 4008228"/>
                <a:gd name="connsiteY167" fmla="*/ 4519077 h 5548701"/>
                <a:gd name="connsiteX168" fmla="*/ 1963313 w 4008228"/>
                <a:gd name="connsiteY168" fmla="*/ 4536737 h 5548701"/>
                <a:gd name="connsiteX169" fmla="*/ 1934170 w 4008228"/>
                <a:gd name="connsiteY169" fmla="*/ 4572057 h 5548701"/>
                <a:gd name="connsiteX170" fmla="*/ 1926885 w 4008228"/>
                <a:gd name="connsiteY170" fmla="*/ 4600870 h 5548701"/>
                <a:gd name="connsiteX171" fmla="*/ 1898653 w 4008228"/>
                <a:gd name="connsiteY171" fmla="*/ 4582281 h 5548701"/>
                <a:gd name="connsiteX172" fmla="*/ 1865868 w 4008228"/>
                <a:gd name="connsiteY172" fmla="*/ 4631543 h 5548701"/>
                <a:gd name="connsiteX173" fmla="*/ 1869511 w 4008228"/>
                <a:gd name="connsiteY173" fmla="*/ 4645485 h 5548701"/>
                <a:gd name="connsiteX174" fmla="*/ 1869511 w 4008228"/>
                <a:gd name="connsiteY174" fmla="*/ 4657568 h 5548701"/>
                <a:gd name="connsiteX175" fmla="*/ 1884992 w 4008228"/>
                <a:gd name="connsiteY175" fmla="*/ 4678016 h 5548701"/>
                <a:gd name="connsiteX176" fmla="*/ 1876796 w 4008228"/>
                <a:gd name="connsiteY176" fmla="*/ 4700324 h 5548701"/>
                <a:gd name="connsiteX177" fmla="*/ 1880439 w 4008228"/>
                <a:gd name="connsiteY177" fmla="*/ 4714266 h 5548701"/>
                <a:gd name="connsiteX178" fmla="*/ 1874976 w 4008228"/>
                <a:gd name="connsiteY178" fmla="*/ 4726348 h 5548701"/>
                <a:gd name="connsiteX179" fmla="*/ 1886814 w 4008228"/>
                <a:gd name="connsiteY179" fmla="*/ 4729137 h 5548701"/>
                <a:gd name="connsiteX180" fmla="*/ 1911403 w 4008228"/>
                <a:gd name="connsiteY180" fmla="*/ 4765386 h 5548701"/>
                <a:gd name="connsiteX181" fmla="*/ 1944188 w 4008228"/>
                <a:gd name="connsiteY181" fmla="*/ 4783976 h 5548701"/>
                <a:gd name="connsiteX182" fmla="*/ 1942366 w 4008228"/>
                <a:gd name="connsiteY182" fmla="*/ 4806283 h 5548701"/>
                <a:gd name="connsiteX183" fmla="*/ 1965369 w 4008228"/>
                <a:gd name="connsiteY183" fmla="*/ 4849738 h 5548701"/>
                <a:gd name="connsiteX184" fmla="*/ 1997919 w 4008228"/>
                <a:gd name="connsiteY184" fmla="*/ 4851827 h 5548701"/>
                <a:gd name="connsiteX185" fmla="*/ 2058025 w 4008228"/>
                <a:gd name="connsiteY185" fmla="*/ 4830450 h 5548701"/>
                <a:gd name="connsiteX186" fmla="*/ 2153649 w 4008228"/>
                <a:gd name="connsiteY186" fmla="*/ 4863910 h 5548701"/>
                <a:gd name="connsiteX187" fmla="*/ 2186433 w 4008228"/>
                <a:gd name="connsiteY187" fmla="*/ 4963364 h 5548701"/>
                <a:gd name="connsiteX188" fmla="*/ 2386787 w 4008228"/>
                <a:gd name="connsiteY188" fmla="*/ 5174353 h 5548701"/>
                <a:gd name="connsiteX189" fmla="*/ 2560730 w 4008228"/>
                <a:gd name="connsiteY189" fmla="*/ 5239416 h 5548701"/>
                <a:gd name="connsiteX190" fmla="*/ 2702849 w 4008228"/>
                <a:gd name="connsiteY190" fmla="*/ 5188594 h 5548701"/>
                <a:gd name="connsiteX191" fmla="*/ 2821189 w 4008228"/>
                <a:gd name="connsiteY191" fmla="*/ 5291466 h 5548701"/>
                <a:gd name="connsiteX192" fmla="*/ 2958705 w 4008228"/>
                <a:gd name="connsiteY192" fmla="*/ 5242204 h 5548701"/>
                <a:gd name="connsiteX193" fmla="*/ 3220075 w 4008228"/>
                <a:gd name="connsiteY193" fmla="*/ 5432745 h 5548701"/>
                <a:gd name="connsiteX194" fmla="*/ 3442059 w 4008228"/>
                <a:gd name="connsiteY194" fmla="*/ 5548701 h 5548701"/>
                <a:gd name="connsiteX195" fmla="*/ 3593461 w 4008228"/>
                <a:gd name="connsiteY195" fmla="*/ 5386271 h 5548701"/>
                <a:gd name="connsiteX196" fmla="*/ 3788350 w 4008228"/>
                <a:gd name="connsiteY196" fmla="*/ 4829519 h 5548701"/>
                <a:gd name="connsiteX197" fmla="*/ 3955918 w 4008228"/>
                <a:gd name="connsiteY197" fmla="*/ 4653849 h 5548701"/>
                <a:gd name="connsiteX198" fmla="*/ 3909952 w 4008228"/>
                <a:gd name="connsiteY198" fmla="*/ 4539470 h 5548701"/>
                <a:gd name="connsiteX199" fmla="*/ 3976115 w 4008228"/>
                <a:gd name="connsiteY199" fmla="*/ 4444080 h 5548701"/>
                <a:gd name="connsiteX200" fmla="*/ 4008228 w 4008228"/>
                <a:gd name="connsiteY200" fmla="*/ 4263863 h 5548701"/>
                <a:gd name="connsiteX201" fmla="*/ 3933342 w 4008228"/>
                <a:gd name="connsiteY201" fmla="*/ 4238265 h 5548701"/>
                <a:gd name="connsiteX202" fmla="*/ 3900365 w 4008228"/>
                <a:gd name="connsiteY202" fmla="*/ 3830764 h 5548701"/>
                <a:gd name="connsiteX203" fmla="*/ 3800772 w 4008228"/>
                <a:gd name="connsiteY203" fmla="*/ 3560835 h 5548701"/>
                <a:gd name="connsiteX204" fmla="*/ 4006136 w 4008228"/>
                <a:gd name="connsiteY204" fmla="*/ 3367104 h 5548701"/>
                <a:gd name="connsiteX205" fmla="*/ 3798042 w 4008228"/>
                <a:gd name="connsiteY205" fmla="*/ 2977734 h 5548701"/>
                <a:gd name="connsiteX206" fmla="*/ 3809602 w 4008228"/>
                <a:gd name="connsiteY206" fmla="*/ 2824346 h 5548701"/>
                <a:gd name="connsiteX207" fmla="*/ 3740238 w 4008228"/>
                <a:gd name="connsiteY207" fmla="*/ 2693245 h 5548701"/>
                <a:gd name="connsiteX208" fmla="*/ 3603140 w 4008228"/>
                <a:gd name="connsiteY208" fmla="*/ 2564198 h 5548701"/>
                <a:gd name="connsiteX209" fmla="*/ 3035979 w 4008228"/>
                <a:gd name="connsiteY209" fmla="*/ 2686994 h 5548701"/>
                <a:gd name="connsiteX210" fmla="*/ 2858672 w 4008228"/>
                <a:gd name="connsiteY210" fmla="*/ 2463740 h 5548701"/>
                <a:gd name="connsiteX211" fmla="*/ 2992388 w 4008228"/>
                <a:gd name="connsiteY211" fmla="*/ 2265395 h 5548701"/>
                <a:gd name="connsiteX212" fmla="*/ 3115164 w 4008228"/>
                <a:gd name="connsiteY212" fmla="*/ 2335823 h 5548701"/>
                <a:gd name="connsiteX213" fmla="*/ 3133939 w 4008228"/>
                <a:gd name="connsiteY213" fmla="*/ 2243569 h 5548701"/>
                <a:gd name="connsiteX214" fmla="*/ 3068427 w 4008228"/>
                <a:gd name="connsiteY214" fmla="*/ 2108534 h 5548701"/>
                <a:gd name="connsiteX215" fmla="*/ 3130084 w 4008228"/>
                <a:gd name="connsiteY215" fmla="*/ 2039050 h 5548701"/>
                <a:gd name="connsiteX216" fmla="*/ 3253400 w 4008228"/>
                <a:gd name="connsiteY216" fmla="*/ 1994476 h 5548701"/>
                <a:gd name="connsiteX217" fmla="*/ 3339463 w 4008228"/>
                <a:gd name="connsiteY217" fmla="*/ 2015452 h 5548701"/>
                <a:gd name="connsiteX218" fmla="*/ 3357447 w 4008228"/>
                <a:gd name="connsiteY218" fmla="*/ 1904016 h 5548701"/>
                <a:gd name="connsiteX219" fmla="*/ 3482809 w 4008228"/>
                <a:gd name="connsiteY219" fmla="*/ 1858241 h 5548701"/>
                <a:gd name="connsiteX220" fmla="*/ 3333041 w 4008228"/>
                <a:gd name="connsiteY220" fmla="*/ 1526445 h 5548701"/>
                <a:gd name="connsiteX221" fmla="*/ 3248262 w 4008228"/>
                <a:gd name="connsiteY221" fmla="*/ 1484493 h 5548701"/>
                <a:gd name="connsiteX222" fmla="*/ 2984203 w 4008228"/>
                <a:gd name="connsiteY222" fmla="*/ 1330027 h 5548701"/>
                <a:gd name="connsiteX223" fmla="*/ 3165074 w 4008228"/>
                <a:gd name="connsiteY223" fmla="*/ 1108963 h 5548701"/>
                <a:gd name="connsiteX224" fmla="*/ 3438708 w 4008228"/>
                <a:gd name="connsiteY224" fmla="*/ 708324 h 5548701"/>
                <a:gd name="connsiteX225" fmla="*/ 3377270 w 4008228"/>
                <a:gd name="connsiteY225" fmla="*/ 563993 h 5548701"/>
                <a:gd name="connsiteX226" fmla="*/ 3316598 w 4008228"/>
                <a:gd name="connsiteY226" fmla="*/ 440404 h 5548701"/>
                <a:gd name="connsiteX227" fmla="*/ 3332784 w 4008228"/>
                <a:gd name="connsiteY227" fmla="*/ 263417 h 5548701"/>
                <a:gd name="connsiteX228" fmla="*/ 3106192 w 4008228"/>
                <a:gd name="connsiteY228" fmla="*/ 128907 h 5548701"/>
                <a:gd name="connsiteX229" fmla="*/ 3124462 w 4008228"/>
                <a:gd name="connsiteY229" fmla="*/ 12400 h 5548701"/>
                <a:gd name="connsiteX230" fmla="*/ 3020642 w 4008228"/>
                <a:gd name="connsiteY230" fmla="*/ 1477 h 5548701"/>
                <a:gd name="connsiteX231" fmla="*/ 2958526 w 4008228"/>
                <a:gd name="connsiteY231" fmla="*/ 38129 h 5548701"/>
                <a:gd name="connsiteX232" fmla="*/ 2965150 w 4008228"/>
                <a:gd name="connsiteY232" fmla="*/ 223300 h 5548701"/>
                <a:gd name="connsiteX233" fmla="*/ 2780177 w 4008228"/>
                <a:gd name="connsiteY233" fmla="*/ 305894 h 5548701"/>
                <a:gd name="connsiteX234" fmla="*/ 2762617 w 4008228"/>
                <a:gd name="connsiteY234" fmla="*/ 448814 h 5548701"/>
                <a:gd name="connsiteX0" fmla="*/ 2762617 w 4008228"/>
                <a:gd name="connsiteY0" fmla="*/ 448814 h 5548701"/>
                <a:gd name="connsiteX1" fmla="*/ 2424105 w 4008228"/>
                <a:gd name="connsiteY1" fmla="*/ 558395 h 5548701"/>
                <a:gd name="connsiteX2" fmla="*/ 2293527 w 4008228"/>
                <a:gd name="connsiteY2" fmla="*/ 545493 h 5548701"/>
                <a:gd name="connsiteX3" fmla="*/ 2241444 w 4008228"/>
                <a:gd name="connsiteY3" fmla="*/ 716503 h 5548701"/>
                <a:gd name="connsiteX4" fmla="*/ 2040286 w 4008228"/>
                <a:gd name="connsiteY4" fmla="*/ 792017 h 5548701"/>
                <a:gd name="connsiteX5" fmla="*/ 1996355 w 4008228"/>
                <a:gd name="connsiteY5" fmla="*/ 709423 h 5548701"/>
                <a:gd name="connsiteX6" fmla="*/ 1883059 w 4008228"/>
                <a:gd name="connsiteY6" fmla="*/ 810896 h 5548701"/>
                <a:gd name="connsiteX7" fmla="*/ 1700399 w 4008228"/>
                <a:gd name="connsiteY7" fmla="*/ 820335 h 5548701"/>
                <a:gd name="connsiteX8" fmla="*/ 1591727 w 4008228"/>
                <a:gd name="connsiteY8" fmla="*/ 910008 h 5548701"/>
                <a:gd name="connsiteX9" fmla="*/ 1478186 w 4008228"/>
                <a:gd name="connsiteY9" fmla="*/ 938674 h 5548701"/>
                <a:gd name="connsiteX10" fmla="*/ 1392881 w 4008228"/>
                <a:gd name="connsiteY10" fmla="*/ 1179028 h 5548701"/>
                <a:gd name="connsiteX11" fmla="*/ 1249527 w 4008228"/>
                <a:gd name="connsiteY11" fmla="*/ 1112953 h 5548701"/>
                <a:gd name="connsiteX12" fmla="*/ 1184787 w 4008228"/>
                <a:gd name="connsiteY12" fmla="*/ 1226224 h 5548701"/>
                <a:gd name="connsiteX13" fmla="*/ 1214845 w 4008228"/>
                <a:gd name="connsiteY13" fmla="*/ 1445687 h 5548701"/>
                <a:gd name="connsiteX14" fmla="*/ 1062243 w 4008228"/>
                <a:gd name="connsiteY14" fmla="*/ 1497603 h 5548701"/>
                <a:gd name="connsiteX15" fmla="*/ 1018312 w 4008228"/>
                <a:gd name="connsiteY15" fmla="*/ 1415010 h 5548701"/>
                <a:gd name="connsiteX16" fmla="*/ 932762 w 4008228"/>
                <a:gd name="connsiteY16" fmla="*/ 1436248 h 5548701"/>
                <a:gd name="connsiteX17" fmla="*/ 902682 w 4008228"/>
                <a:gd name="connsiteY17" fmla="*/ 1355452 h 5548701"/>
                <a:gd name="connsiteX18" fmla="*/ 646054 w 4008228"/>
                <a:gd name="connsiteY18" fmla="*/ 1443327 h 5548701"/>
                <a:gd name="connsiteX19" fmla="*/ 553567 w 4008228"/>
                <a:gd name="connsiteY19" fmla="*/ 1318257 h 5548701"/>
                <a:gd name="connsiteX20" fmla="*/ 528134 w 4008228"/>
                <a:gd name="connsiteY20" fmla="*/ 1490524 h 5548701"/>
                <a:gd name="connsiteX21" fmla="*/ 384780 w 4008228"/>
                <a:gd name="connsiteY21" fmla="*/ 1490524 h 5548701"/>
                <a:gd name="connsiteX22" fmla="*/ 289981 w 4008228"/>
                <a:gd name="connsiteY22" fmla="*/ 1625034 h 5548701"/>
                <a:gd name="connsiteX23" fmla="*/ 132783 w 4008228"/>
                <a:gd name="connsiteY23" fmla="*/ 1704252 h 5548701"/>
                <a:gd name="connsiteX24" fmla="*/ 137379 w 4008228"/>
                <a:gd name="connsiteY24" fmla="*/ 1825618 h 5548701"/>
                <a:gd name="connsiteX25" fmla="*/ 33332 w 4008228"/>
                <a:gd name="connsiteY25" fmla="*/ 1927091 h 5548701"/>
                <a:gd name="connsiteX26" fmla="*/ 6257 w 4008228"/>
                <a:gd name="connsiteY26" fmla="*/ 2273583 h 5548701"/>
                <a:gd name="connsiteX27" fmla="*/ 63390 w 4008228"/>
                <a:gd name="connsiteY27" fmla="*/ 2443891 h 5548701"/>
                <a:gd name="connsiteX28" fmla="*/ 125819 w 4008228"/>
                <a:gd name="connsiteY28" fmla="*/ 2469849 h 5548701"/>
                <a:gd name="connsiteX29" fmla="*/ 169750 w 4008228"/>
                <a:gd name="connsiteY29" fmla="*/ 2613798 h 5548701"/>
                <a:gd name="connsiteX30" fmla="*/ 358836 w 4008228"/>
                <a:gd name="connsiteY30" fmla="*/ 2804548 h 5548701"/>
                <a:gd name="connsiteX31" fmla="*/ 521198 w 4008228"/>
                <a:gd name="connsiteY31" fmla="*/ 2892257 h 5548701"/>
                <a:gd name="connsiteX32" fmla="*/ 598137 w 4008228"/>
                <a:gd name="connsiteY32" fmla="*/ 3135838 h 5548701"/>
                <a:gd name="connsiteX33" fmla="*/ 424087 w 4008228"/>
                <a:gd name="connsiteY33" fmla="*/ 3331184 h 5548701"/>
                <a:gd name="connsiteX34" fmla="*/ 292409 w 4008228"/>
                <a:gd name="connsiteY34" fmla="*/ 3556346 h 5548701"/>
                <a:gd name="connsiteX35" fmla="*/ 293251 w 4008228"/>
                <a:gd name="connsiteY35" fmla="*/ 3670361 h 5548701"/>
                <a:gd name="connsiteX36" fmla="*/ 335069 w 4008228"/>
                <a:gd name="connsiteY36" fmla="*/ 3679847 h 5548701"/>
                <a:gd name="connsiteX37" fmla="*/ 355879 w 4008228"/>
                <a:gd name="connsiteY37" fmla="*/ 3689581 h 5548701"/>
                <a:gd name="connsiteX38" fmla="*/ 379289 w 4008228"/>
                <a:gd name="connsiteY38" fmla="*/ 3682502 h 5548701"/>
                <a:gd name="connsiteX39" fmla="*/ 414839 w 4008228"/>
                <a:gd name="connsiteY39" fmla="*/ 3702855 h 5548701"/>
                <a:gd name="connsiteX40" fmla="*/ 446920 w 4008228"/>
                <a:gd name="connsiteY40" fmla="*/ 3695776 h 5548701"/>
                <a:gd name="connsiteX41" fmla="*/ 493741 w 4008228"/>
                <a:gd name="connsiteY41" fmla="*/ 3732943 h 5548701"/>
                <a:gd name="connsiteX42" fmla="*/ 522354 w 4008228"/>
                <a:gd name="connsiteY42" fmla="*/ 3724094 h 5548701"/>
                <a:gd name="connsiteX43" fmla="*/ 532759 w 4008228"/>
                <a:gd name="connsiteY43" fmla="*/ 3741792 h 5548701"/>
                <a:gd name="connsiteX44" fmla="*/ 569175 w 4008228"/>
                <a:gd name="connsiteY44" fmla="*/ 3717014 h 5548701"/>
                <a:gd name="connsiteX45" fmla="*/ 592586 w 4008228"/>
                <a:gd name="connsiteY45" fmla="*/ 3720554 h 5548701"/>
                <a:gd name="connsiteX46" fmla="*/ 610247 w 4008228"/>
                <a:gd name="connsiteY46" fmla="*/ 3714362 h 5548701"/>
                <a:gd name="connsiteX47" fmla="*/ 638542 w 4008228"/>
                <a:gd name="connsiteY47" fmla="*/ 3764424 h 5548701"/>
                <a:gd name="connsiteX48" fmla="*/ 654147 w 4008228"/>
                <a:gd name="connsiteY48" fmla="*/ 3775420 h 5548701"/>
                <a:gd name="connsiteX49" fmla="*/ 687095 w 4008228"/>
                <a:gd name="connsiteY49" fmla="*/ 3777190 h 5548701"/>
                <a:gd name="connsiteX50" fmla="*/ 692298 w 4008228"/>
                <a:gd name="connsiteY50" fmla="*/ 3751527 h 5548701"/>
                <a:gd name="connsiteX51" fmla="*/ 707038 w 4008228"/>
                <a:gd name="connsiteY51" fmla="*/ 3744447 h 5548701"/>
                <a:gd name="connsiteX52" fmla="*/ 706171 w 4008228"/>
                <a:gd name="connsiteY52" fmla="*/ 3728519 h 5548701"/>
                <a:gd name="connsiteX53" fmla="*/ 734784 w 4008228"/>
                <a:gd name="connsiteY53" fmla="*/ 3712590 h 5548701"/>
                <a:gd name="connsiteX54" fmla="*/ 751258 w 4008228"/>
                <a:gd name="connsiteY54" fmla="*/ 3718784 h 5548701"/>
                <a:gd name="connsiteX55" fmla="*/ 767732 w 4008228"/>
                <a:gd name="connsiteY55" fmla="*/ 3688697 h 5548701"/>
                <a:gd name="connsiteX56" fmla="*/ 818889 w 4008228"/>
                <a:gd name="connsiteY56" fmla="*/ 3698431 h 5548701"/>
                <a:gd name="connsiteX57" fmla="*/ 834496 w 4008228"/>
                <a:gd name="connsiteY57" fmla="*/ 3730288 h 5548701"/>
                <a:gd name="connsiteX58" fmla="*/ 868311 w 4008228"/>
                <a:gd name="connsiteY58" fmla="*/ 3683387 h 5548701"/>
                <a:gd name="connsiteX59" fmla="*/ 908196 w 4008228"/>
                <a:gd name="connsiteY59" fmla="*/ 3669228 h 5548701"/>
                <a:gd name="connsiteX60" fmla="*/ 934208 w 4008228"/>
                <a:gd name="connsiteY60" fmla="*/ 3674538 h 5548701"/>
                <a:gd name="connsiteX61" fmla="*/ 968890 w 4008228"/>
                <a:gd name="connsiteY61" fmla="*/ 3647105 h 5548701"/>
                <a:gd name="connsiteX62" fmla="*/ 994035 w 4008228"/>
                <a:gd name="connsiteY62" fmla="*/ 3640910 h 5548701"/>
                <a:gd name="connsiteX63" fmla="*/ 1026983 w 4008228"/>
                <a:gd name="connsiteY63" fmla="*/ 3599318 h 5548701"/>
                <a:gd name="connsiteX64" fmla="*/ 1054920 w 4008228"/>
                <a:gd name="connsiteY64" fmla="*/ 3580857 h 5548701"/>
                <a:gd name="connsiteX65" fmla="*/ 1068602 w 4008228"/>
                <a:gd name="connsiteY65" fmla="*/ 3593124 h 5548701"/>
                <a:gd name="connsiteX66" fmla="*/ 1093747 w 4008228"/>
                <a:gd name="connsiteY66" fmla="*/ 3608168 h 5548701"/>
                <a:gd name="connsiteX67" fmla="*/ 1105885 w 4008228"/>
                <a:gd name="connsiteY67" fmla="*/ 3580735 h 5548701"/>
                <a:gd name="connsiteX68" fmla="*/ 1116290 w 4008228"/>
                <a:gd name="connsiteY68" fmla="*/ 3585159 h 5548701"/>
                <a:gd name="connsiteX69" fmla="*/ 1138834 w 4008228"/>
                <a:gd name="connsiteY69" fmla="*/ 3550647 h 5548701"/>
                <a:gd name="connsiteX70" fmla="*/ 1159643 w 4008228"/>
                <a:gd name="connsiteY70" fmla="*/ 3545337 h 5548701"/>
                <a:gd name="connsiteX71" fmla="*/ 1169181 w 4008228"/>
                <a:gd name="connsiteY71" fmla="*/ 3554187 h 5548701"/>
                <a:gd name="connsiteX72" fmla="*/ 1177851 w 4008228"/>
                <a:gd name="connsiteY72" fmla="*/ 3545337 h 5548701"/>
                <a:gd name="connsiteX73" fmla="*/ 1187389 w 4008228"/>
                <a:gd name="connsiteY73" fmla="*/ 3543568 h 5548701"/>
                <a:gd name="connsiteX74" fmla="*/ 1189990 w 4008228"/>
                <a:gd name="connsiteY74" fmla="*/ 3533833 h 5548701"/>
                <a:gd name="connsiteX75" fmla="*/ 1204730 w 4008228"/>
                <a:gd name="connsiteY75" fmla="*/ 3527639 h 5548701"/>
                <a:gd name="connsiteX76" fmla="*/ 1251551 w 4008228"/>
                <a:gd name="connsiteY76" fmla="*/ 3524099 h 5548701"/>
                <a:gd name="connsiteX77" fmla="*/ 1263690 w 4008228"/>
                <a:gd name="connsiteY77" fmla="*/ 3532948 h 5548701"/>
                <a:gd name="connsiteX78" fmla="*/ 1274095 w 4008228"/>
                <a:gd name="connsiteY78" fmla="*/ 3522329 h 5548701"/>
                <a:gd name="connsiteX79" fmla="*/ 1278430 w 4008228"/>
                <a:gd name="connsiteY79" fmla="*/ 3501976 h 5548701"/>
                <a:gd name="connsiteX80" fmla="*/ 1273228 w 4008228"/>
                <a:gd name="connsiteY80" fmla="*/ 3489587 h 5548701"/>
                <a:gd name="connsiteX81" fmla="*/ 1289702 w 4008228"/>
                <a:gd name="connsiteY81" fmla="*/ 3474543 h 5548701"/>
                <a:gd name="connsiteX82" fmla="*/ 1300974 w 4008228"/>
                <a:gd name="connsiteY82" fmla="*/ 3476313 h 5548701"/>
                <a:gd name="connsiteX83" fmla="*/ 1300974 w 4008228"/>
                <a:gd name="connsiteY83" fmla="*/ 3499321 h 5548701"/>
                <a:gd name="connsiteX84" fmla="*/ 1315714 w 4008228"/>
                <a:gd name="connsiteY84" fmla="*/ 3489587 h 5548701"/>
                <a:gd name="connsiteX85" fmla="*/ 1327853 w 4008228"/>
                <a:gd name="connsiteY85" fmla="*/ 3486932 h 5548701"/>
                <a:gd name="connsiteX86" fmla="*/ 1350396 w 4008228"/>
                <a:gd name="connsiteY86" fmla="*/ 3479852 h 5548701"/>
                <a:gd name="connsiteX87" fmla="*/ 1374674 w 4008228"/>
                <a:gd name="connsiteY87" fmla="*/ 3482507 h 5548701"/>
                <a:gd name="connsiteX88" fmla="*/ 1368604 w 4008228"/>
                <a:gd name="connsiteY88" fmla="*/ 3494011 h 5548701"/>
                <a:gd name="connsiteX89" fmla="*/ 1369472 w 4008228"/>
                <a:gd name="connsiteY89" fmla="*/ 3517020 h 5548701"/>
                <a:gd name="connsiteX90" fmla="*/ 1392882 w 4008228"/>
                <a:gd name="connsiteY90" fmla="*/ 3492241 h 5548701"/>
                <a:gd name="connsiteX91" fmla="*/ 1416293 w 4008228"/>
                <a:gd name="connsiteY91" fmla="*/ 3491357 h 5548701"/>
                <a:gd name="connsiteX92" fmla="*/ 1442779 w 4008228"/>
                <a:gd name="connsiteY92" fmla="*/ 3466701 h 5548701"/>
                <a:gd name="connsiteX93" fmla="*/ 1499530 w 4008228"/>
                <a:gd name="connsiteY93" fmla="*/ 3501976 h 5548701"/>
                <a:gd name="connsiteX94" fmla="*/ 1544618 w 4008228"/>
                <a:gd name="connsiteY94" fmla="*/ 3581620 h 5548701"/>
                <a:gd name="connsiteX95" fmla="*/ 1551554 w 4008228"/>
                <a:gd name="connsiteY95" fmla="*/ 3574540 h 5548701"/>
                <a:gd name="connsiteX96" fmla="*/ 1567161 w 4008228"/>
                <a:gd name="connsiteY96" fmla="*/ 3575426 h 5548701"/>
                <a:gd name="connsiteX97" fmla="*/ 1578433 w 4008228"/>
                <a:gd name="connsiteY97" fmla="*/ 3586929 h 5548701"/>
                <a:gd name="connsiteX98" fmla="*/ 1613115 w 4008228"/>
                <a:gd name="connsiteY98" fmla="*/ 3594009 h 5548701"/>
                <a:gd name="connsiteX99" fmla="*/ 1653867 w 4008228"/>
                <a:gd name="connsiteY99" fmla="*/ 3578080 h 5548701"/>
                <a:gd name="connsiteX100" fmla="*/ 1694619 w 4008228"/>
                <a:gd name="connsiteY100" fmla="*/ 3586929 h 5548701"/>
                <a:gd name="connsiteX101" fmla="*/ 1693752 w 4008228"/>
                <a:gd name="connsiteY101" fmla="*/ 3627636 h 5548701"/>
                <a:gd name="connsiteX102" fmla="*/ 1721498 w 4008228"/>
                <a:gd name="connsiteY102" fmla="*/ 3656839 h 5548701"/>
                <a:gd name="connsiteX103" fmla="*/ 1761383 w 4008228"/>
                <a:gd name="connsiteY103" fmla="*/ 3656839 h 5548701"/>
                <a:gd name="connsiteX104" fmla="*/ 1760429 w 4008228"/>
                <a:gd name="connsiteY104" fmla="*/ 3685379 h 5548701"/>
                <a:gd name="connsiteX105" fmla="*/ 1778441 w 4008228"/>
                <a:gd name="connsiteY105" fmla="*/ 3689061 h 5548701"/>
                <a:gd name="connsiteX106" fmla="*/ 1800298 w 4008228"/>
                <a:gd name="connsiteY106" fmla="*/ 3684413 h 5548701"/>
                <a:gd name="connsiteX107" fmla="*/ 1813047 w 4008228"/>
                <a:gd name="connsiteY107" fmla="*/ 3669542 h 5548701"/>
                <a:gd name="connsiteX108" fmla="*/ 1833083 w 4008228"/>
                <a:gd name="connsiteY108" fmla="*/ 3667683 h 5548701"/>
                <a:gd name="connsiteX109" fmla="*/ 1855684 w 4008228"/>
                <a:gd name="connsiteY109" fmla="*/ 3637806 h 5548701"/>
                <a:gd name="connsiteX110" fmla="*/ 1862226 w 4008228"/>
                <a:gd name="connsiteY110" fmla="*/ 3644447 h 5548701"/>
                <a:gd name="connsiteX111" fmla="*/ 1853117 w 4008228"/>
                <a:gd name="connsiteY111" fmla="*/ 3669542 h 5548701"/>
                <a:gd name="connsiteX112" fmla="*/ 1870421 w 4008228"/>
                <a:gd name="connsiteY112" fmla="*/ 3712298 h 5548701"/>
                <a:gd name="connsiteX113" fmla="*/ 1874064 w 4008228"/>
                <a:gd name="connsiteY113" fmla="*/ 3742970 h 5548701"/>
                <a:gd name="connsiteX114" fmla="*/ 1873154 w 4008228"/>
                <a:gd name="connsiteY114" fmla="*/ 3769925 h 5548701"/>
                <a:gd name="connsiteX115" fmla="*/ 1893189 w 4008228"/>
                <a:gd name="connsiteY115" fmla="*/ 3781078 h 5548701"/>
                <a:gd name="connsiteX116" fmla="*/ 1911403 w 4008228"/>
                <a:gd name="connsiteY116" fmla="*/ 3782937 h 5548701"/>
                <a:gd name="connsiteX117" fmla="*/ 1913224 w 4008228"/>
                <a:gd name="connsiteY117" fmla="*/ 3799668 h 5548701"/>
                <a:gd name="connsiteX118" fmla="*/ 1923242 w 4008228"/>
                <a:gd name="connsiteY118" fmla="*/ 3816398 h 5548701"/>
                <a:gd name="connsiteX119" fmla="*/ 1921420 w 4008228"/>
                <a:gd name="connsiteY119" fmla="*/ 3828481 h 5548701"/>
                <a:gd name="connsiteX120" fmla="*/ 1909581 w 4008228"/>
                <a:gd name="connsiteY120" fmla="*/ 3831270 h 5548701"/>
                <a:gd name="connsiteX121" fmla="*/ 1906849 w 4008228"/>
                <a:gd name="connsiteY121" fmla="*/ 3821975 h 5548701"/>
                <a:gd name="connsiteX122" fmla="*/ 1894100 w 4008228"/>
                <a:gd name="connsiteY122" fmla="*/ 3826622 h 5548701"/>
                <a:gd name="connsiteX123" fmla="*/ 1890457 w 4008228"/>
                <a:gd name="connsiteY123" fmla="*/ 3846141 h 5548701"/>
                <a:gd name="connsiteX124" fmla="*/ 1878618 w 4008228"/>
                <a:gd name="connsiteY124" fmla="*/ 3858224 h 5548701"/>
                <a:gd name="connsiteX125" fmla="*/ 1885903 w 4008228"/>
                <a:gd name="connsiteY125" fmla="*/ 3884249 h 5548701"/>
                <a:gd name="connsiteX126" fmla="*/ 1875886 w 4008228"/>
                <a:gd name="connsiteY126" fmla="*/ 3924216 h 5548701"/>
                <a:gd name="connsiteX127" fmla="*/ 1895010 w 4008228"/>
                <a:gd name="connsiteY127" fmla="*/ 3936299 h 5548701"/>
                <a:gd name="connsiteX128" fmla="*/ 1912314 w 4008228"/>
                <a:gd name="connsiteY128" fmla="*/ 3958606 h 5548701"/>
                <a:gd name="connsiteX129" fmla="*/ 1907760 w 4008228"/>
                <a:gd name="connsiteY129" fmla="*/ 3967901 h 5548701"/>
                <a:gd name="connsiteX130" fmla="*/ 1909581 w 4008228"/>
                <a:gd name="connsiteY130" fmla="*/ 3979055 h 5548701"/>
                <a:gd name="connsiteX131" fmla="*/ 1884992 w 4008228"/>
                <a:gd name="connsiteY131" fmla="*/ 3993927 h 5548701"/>
                <a:gd name="connsiteX132" fmla="*/ 1879528 w 4008228"/>
                <a:gd name="connsiteY132" fmla="*/ 4009728 h 5548701"/>
                <a:gd name="connsiteX133" fmla="*/ 1809404 w 4008228"/>
                <a:gd name="connsiteY133" fmla="*/ 4037612 h 5548701"/>
                <a:gd name="connsiteX134" fmla="*/ 1823065 w 4008228"/>
                <a:gd name="connsiteY134" fmla="*/ 4052483 h 5548701"/>
                <a:gd name="connsiteX135" fmla="*/ 1815780 w 4008228"/>
                <a:gd name="connsiteY135" fmla="*/ 4067355 h 5548701"/>
                <a:gd name="connsiteX136" fmla="*/ 1833083 w 4008228"/>
                <a:gd name="connsiteY136" fmla="*/ 4098957 h 5548701"/>
                <a:gd name="connsiteX137" fmla="*/ 1851297 w 4008228"/>
                <a:gd name="connsiteY137" fmla="*/ 4098957 h 5548701"/>
                <a:gd name="connsiteX138" fmla="*/ 1872243 w 4008228"/>
                <a:gd name="connsiteY138" fmla="*/ 4117546 h 5548701"/>
                <a:gd name="connsiteX139" fmla="*/ 1884082 w 4008228"/>
                <a:gd name="connsiteY139" fmla="*/ 4126841 h 5548701"/>
                <a:gd name="connsiteX140" fmla="*/ 1895921 w 4008228"/>
                <a:gd name="connsiteY140" fmla="*/ 4175173 h 5548701"/>
                <a:gd name="connsiteX141" fmla="*/ 1881349 w 4008228"/>
                <a:gd name="connsiteY141" fmla="*/ 4193762 h 5548701"/>
                <a:gd name="connsiteX142" fmla="*/ 1896832 w 4008228"/>
                <a:gd name="connsiteY142" fmla="*/ 4199339 h 5548701"/>
                <a:gd name="connsiteX143" fmla="*/ 1902296 w 4008228"/>
                <a:gd name="connsiteY143" fmla="*/ 4209564 h 5548701"/>
                <a:gd name="connsiteX144" fmla="*/ 1948742 w 4008228"/>
                <a:gd name="connsiteY144" fmla="*/ 4229082 h 5548701"/>
                <a:gd name="connsiteX145" fmla="*/ 1986991 w 4008228"/>
                <a:gd name="connsiteY145" fmla="*/ 4230941 h 5548701"/>
                <a:gd name="connsiteX146" fmla="*/ 1997008 w 4008228"/>
                <a:gd name="connsiteY146" fmla="*/ 4243954 h 5548701"/>
                <a:gd name="connsiteX147" fmla="*/ 2015222 w 4008228"/>
                <a:gd name="connsiteY147" fmla="*/ 4250460 h 5548701"/>
                <a:gd name="connsiteX148" fmla="*/ 2017044 w 4008228"/>
                <a:gd name="connsiteY148" fmla="*/ 4276485 h 5548701"/>
                <a:gd name="connsiteX149" fmla="*/ 2069313 w 4008228"/>
                <a:gd name="connsiteY149" fmla="*/ 4257313 h 5548701"/>
                <a:gd name="connsiteX150" fmla="*/ 2062579 w 4008228"/>
                <a:gd name="connsiteY150" fmla="*/ 4282062 h 5548701"/>
                <a:gd name="connsiteX151" fmla="*/ 2075328 w 4008228"/>
                <a:gd name="connsiteY151" fmla="*/ 4304369 h 5548701"/>
                <a:gd name="connsiteX152" fmla="*/ 2056204 w 4008228"/>
                <a:gd name="connsiteY152" fmla="*/ 4313664 h 5548701"/>
                <a:gd name="connsiteX153" fmla="*/ 2068043 w 4008228"/>
                <a:gd name="connsiteY153" fmla="*/ 4321100 h 5548701"/>
                <a:gd name="connsiteX154" fmla="*/ 2078061 w 4008228"/>
                <a:gd name="connsiteY154" fmla="*/ 4341548 h 5548701"/>
                <a:gd name="connsiteX155" fmla="*/ 2064400 w 4008228"/>
                <a:gd name="connsiteY155" fmla="*/ 4361067 h 5548701"/>
                <a:gd name="connsiteX156" fmla="*/ 2056204 w 4008228"/>
                <a:gd name="connsiteY156" fmla="*/ 4380586 h 5548701"/>
                <a:gd name="connsiteX157" fmla="*/ 2033436 w 4008228"/>
                <a:gd name="connsiteY157" fmla="*/ 4400105 h 5548701"/>
                <a:gd name="connsiteX158" fmla="*/ 2037990 w 4008228"/>
                <a:gd name="connsiteY158" fmla="*/ 4411258 h 5548701"/>
                <a:gd name="connsiteX159" fmla="*/ 2053472 w 4008228"/>
                <a:gd name="connsiteY159" fmla="*/ 4401034 h 5548701"/>
                <a:gd name="connsiteX160" fmla="*/ 2052561 w 4008228"/>
                <a:gd name="connsiteY160" fmla="*/ 4432636 h 5548701"/>
                <a:gd name="connsiteX161" fmla="*/ 2033436 w 4008228"/>
                <a:gd name="connsiteY161" fmla="*/ 4438213 h 5548701"/>
                <a:gd name="connsiteX162" fmla="*/ 2042543 w 4008228"/>
                <a:gd name="connsiteY162" fmla="*/ 4480040 h 5548701"/>
                <a:gd name="connsiteX163" fmla="*/ 2017044 w 4008228"/>
                <a:gd name="connsiteY163" fmla="*/ 4512571 h 5548701"/>
                <a:gd name="connsiteX164" fmla="*/ 2007937 w 4008228"/>
                <a:gd name="connsiteY164" fmla="*/ 4507923 h 5548701"/>
                <a:gd name="connsiteX165" fmla="*/ 2001562 w 4008228"/>
                <a:gd name="connsiteY165" fmla="*/ 4520936 h 5548701"/>
                <a:gd name="connsiteX166" fmla="*/ 1984259 w 4008228"/>
                <a:gd name="connsiteY166" fmla="*/ 4509783 h 5548701"/>
                <a:gd name="connsiteX167" fmla="*/ 1950563 w 4008228"/>
                <a:gd name="connsiteY167" fmla="*/ 4519077 h 5548701"/>
                <a:gd name="connsiteX168" fmla="*/ 1963313 w 4008228"/>
                <a:gd name="connsiteY168" fmla="*/ 4536737 h 5548701"/>
                <a:gd name="connsiteX169" fmla="*/ 1934170 w 4008228"/>
                <a:gd name="connsiteY169" fmla="*/ 4572057 h 5548701"/>
                <a:gd name="connsiteX170" fmla="*/ 1926885 w 4008228"/>
                <a:gd name="connsiteY170" fmla="*/ 4600870 h 5548701"/>
                <a:gd name="connsiteX171" fmla="*/ 1898653 w 4008228"/>
                <a:gd name="connsiteY171" fmla="*/ 4582281 h 5548701"/>
                <a:gd name="connsiteX172" fmla="*/ 1865868 w 4008228"/>
                <a:gd name="connsiteY172" fmla="*/ 4631543 h 5548701"/>
                <a:gd name="connsiteX173" fmla="*/ 1869511 w 4008228"/>
                <a:gd name="connsiteY173" fmla="*/ 4645485 h 5548701"/>
                <a:gd name="connsiteX174" fmla="*/ 1869511 w 4008228"/>
                <a:gd name="connsiteY174" fmla="*/ 4657568 h 5548701"/>
                <a:gd name="connsiteX175" fmla="*/ 1884992 w 4008228"/>
                <a:gd name="connsiteY175" fmla="*/ 4678016 h 5548701"/>
                <a:gd name="connsiteX176" fmla="*/ 1876796 w 4008228"/>
                <a:gd name="connsiteY176" fmla="*/ 4700324 h 5548701"/>
                <a:gd name="connsiteX177" fmla="*/ 1880439 w 4008228"/>
                <a:gd name="connsiteY177" fmla="*/ 4714266 h 5548701"/>
                <a:gd name="connsiteX178" fmla="*/ 1874976 w 4008228"/>
                <a:gd name="connsiteY178" fmla="*/ 4726348 h 5548701"/>
                <a:gd name="connsiteX179" fmla="*/ 1886814 w 4008228"/>
                <a:gd name="connsiteY179" fmla="*/ 4729137 h 5548701"/>
                <a:gd name="connsiteX180" fmla="*/ 1911403 w 4008228"/>
                <a:gd name="connsiteY180" fmla="*/ 4765386 h 5548701"/>
                <a:gd name="connsiteX181" fmla="*/ 1944188 w 4008228"/>
                <a:gd name="connsiteY181" fmla="*/ 4783976 h 5548701"/>
                <a:gd name="connsiteX182" fmla="*/ 1942366 w 4008228"/>
                <a:gd name="connsiteY182" fmla="*/ 4806283 h 5548701"/>
                <a:gd name="connsiteX183" fmla="*/ 1965369 w 4008228"/>
                <a:gd name="connsiteY183" fmla="*/ 4849738 h 5548701"/>
                <a:gd name="connsiteX184" fmla="*/ 1997919 w 4008228"/>
                <a:gd name="connsiteY184" fmla="*/ 4851827 h 5548701"/>
                <a:gd name="connsiteX185" fmla="*/ 2058025 w 4008228"/>
                <a:gd name="connsiteY185" fmla="*/ 4830450 h 5548701"/>
                <a:gd name="connsiteX186" fmla="*/ 2153649 w 4008228"/>
                <a:gd name="connsiteY186" fmla="*/ 4863910 h 5548701"/>
                <a:gd name="connsiteX187" fmla="*/ 2186433 w 4008228"/>
                <a:gd name="connsiteY187" fmla="*/ 4963364 h 5548701"/>
                <a:gd name="connsiteX188" fmla="*/ 2386787 w 4008228"/>
                <a:gd name="connsiteY188" fmla="*/ 5174353 h 5548701"/>
                <a:gd name="connsiteX189" fmla="*/ 2560730 w 4008228"/>
                <a:gd name="connsiteY189" fmla="*/ 5239416 h 5548701"/>
                <a:gd name="connsiteX190" fmla="*/ 2702849 w 4008228"/>
                <a:gd name="connsiteY190" fmla="*/ 5188594 h 5548701"/>
                <a:gd name="connsiteX191" fmla="*/ 2821189 w 4008228"/>
                <a:gd name="connsiteY191" fmla="*/ 5291466 h 5548701"/>
                <a:gd name="connsiteX192" fmla="*/ 2958705 w 4008228"/>
                <a:gd name="connsiteY192" fmla="*/ 5242204 h 5548701"/>
                <a:gd name="connsiteX193" fmla="*/ 3220075 w 4008228"/>
                <a:gd name="connsiteY193" fmla="*/ 5432745 h 5548701"/>
                <a:gd name="connsiteX194" fmla="*/ 3442059 w 4008228"/>
                <a:gd name="connsiteY194" fmla="*/ 5548701 h 5548701"/>
                <a:gd name="connsiteX195" fmla="*/ 3593461 w 4008228"/>
                <a:gd name="connsiteY195" fmla="*/ 5386271 h 5548701"/>
                <a:gd name="connsiteX196" fmla="*/ 3788350 w 4008228"/>
                <a:gd name="connsiteY196" fmla="*/ 4829519 h 5548701"/>
                <a:gd name="connsiteX197" fmla="*/ 3955918 w 4008228"/>
                <a:gd name="connsiteY197" fmla="*/ 4653849 h 5548701"/>
                <a:gd name="connsiteX198" fmla="*/ 3909952 w 4008228"/>
                <a:gd name="connsiteY198" fmla="*/ 4539470 h 5548701"/>
                <a:gd name="connsiteX199" fmla="*/ 3976115 w 4008228"/>
                <a:gd name="connsiteY199" fmla="*/ 4444080 h 5548701"/>
                <a:gd name="connsiteX200" fmla="*/ 4008228 w 4008228"/>
                <a:gd name="connsiteY200" fmla="*/ 4263863 h 5548701"/>
                <a:gd name="connsiteX201" fmla="*/ 3933342 w 4008228"/>
                <a:gd name="connsiteY201" fmla="*/ 4238265 h 5548701"/>
                <a:gd name="connsiteX202" fmla="*/ 3900365 w 4008228"/>
                <a:gd name="connsiteY202" fmla="*/ 3830764 h 5548701"/>
                <a:gd name="connsiteX203" fmla="*/ 3800772 w 4008228"/>
                <a:gd name="connsiteY203" fmla="*/ 3560835 h 5548701"/>
                <a:gd name="connsiteX204" fmla="*/ 4006136 w 4008228"/>
                <a:gd name="connsiteY204" fmla="*/ 3367104 h 5548701"/>
                <a:gd name="connsiteX205" fmla="*/ 3798042 w 4008228"/>
                <a:gd name="connsiteY205" fmla="*/ 2977734 h 5548701"/>
                <a:gd name="connsiteX206" fmla="*/ 3809602 w 4008228"/>
                <a:gd name="connsiteY206" fmla="*/ 2824346 h 5548701"/>
                <a:gd name="connsiteX207" fmla="*/ 3740238 w 4008228"/>
                <a:gd name="connsiteY207" fmla="*/ 2693245 h 5548701"/>
                <a:gd name="connsiteX208" fmla="*/ 3603140 w 4008228"/>
                <a:gd name="connsiteY208" fmla="*/ 2564198 h 5548701"/>
                <a:gd name="connsiteX209" fmla="*/ 3035979 w 4008228"/>
                <a:gd name="connsiteY209" fmla="*/ 2686994 h 5548701"/>
                <a:gd name="connsiteX210" fmla="*/ 2858672 w 4008228"/>
                <a:gd name="connsiteY210" fmla="*/ 2463740 h 5548701"/>
                <a:gd name="connsiteX211" fmla="*/ 2992388 w 4008228"/>
                <a:gd name="connsiteY211" fmla="*/ 2265395 h 5548701"/>
                <a:gd name="connsiteX212" fmla="*/ 3115164 w 4008228"/>
                <a:gd name="connsiteY212" fmla="*/ 2335823 h 5548701"/>
                <a:gd name="connsiteX213" fmla="*/ 3133939 w 4008228"/>
                <a:gd name="connsiteY213" fmla="*/ 2243569 h 5548701"/>
                <a:gd name="connsiteX214" fmla="*/ 3068427 w 4008228"/>
                <a:gd name="connsiteY214" fmla="*/ 2108534 h 5548701"/>
                <a:gd name="connsiteX215" fmla="*/ 3130084 w 4008228"/>
                <a:gd name="connsiteY215" fmla="*/ 2039050 h 5548701"/>
                <a:gd name="connsiteX216" fmla="*/ 3253400 w 4008228"/>
                <a:gd name="connsiteY216" fmla="*/ 1994476 h 5548701"/>
                <a:gd name="connsiteX217" fmla="*/ 3339463 w 4008228"/>
                <a:gd name="connsiteY217" fmla="*/ 2015452 h 5548701"/>
                <a:gd name="connsiteX218" fmla="*/ 3357447 w 4008228"/>
                <a:gd name="connsiteY218" fmla="*/ 1904016 h 5548701"/>
                <a:gd name="connsiteX219" fmla="*/ 3482809 w 4008228"/>
                <a:gd name="connsiteY219" fmla="*/ 1858241 h 5548701"/>
                <a:gd name="connsiteX220" fmla="*/ 3333041 w 4008228"/>
                <a:gd name="connsiteY220" fmla="*/ 1526445 h 5548701"/>
                <a:gd name="connsiteX221" fmla="*/ 3248262 w 4008228"/>
                <a:gd name="connsiteY221" fmla="*/ 1484493 h 5548701"/>
                <a:gd name="connsiteX222" fmla="*/ 3331027 w 4008228"/>
                <a:gd name="connsiteY222" fmla="*/ 1354936 h 5548701"/>
                <a:gd name="connsiteX223" fmla="*/ 3165074 w 4008228"/>
                <a:gd name="connsiteY223" fmla="*/ 1108963 h 5548701"/>
                <a:gd name="connsiteX224" fmla="*/ 3438708 w 4008228"/>
                <a:gd name="connsiteY224" fmla="*/ 708324 h 5548701"/>
                <a:gd name="connsiteX225" fmla="*/ 3377270 w 4008228"/>
                <a:gd name="connsiteY225" fmla="*/ 563993 h 5548701"/>
                <a:gd name="connsiteX226" fmla="*/ 3316598 w 4008228"/>
                <a:gd name="connsiteY226" fmla="*/ 440404 h 5548701"/>
                <a:gd name="connsiteX227" fmla="*/ 3332784 w 4008228"/>
                <a:gd name="connsiteY227" fmla="*/ 263417 h 5548701"/>
                <a:gd name="connsiteX228" fmla="*/ 3106192 w 4008228"/>
                <a:gd name="connsiteY228" fmla="*/ 128907 h 5548701"/>
                <a:gd name="connsiteX229" fmla="*/ 3124462 w 4008228"/>
                <a:gd name="connsiteY229" fmla="*/ 12400 h 5548701"/>
                <a:gd name="connsiteX230" fmla="*/ 3020642 w 4008228"/>
                <a:gd name="connsiteY230" fmla="*/ 1477 h 5548701"/>
                <a:gd name="connsiteX231" fmla="*/ 2958526 w 4008228"/>
                <a:gd name="connsiteY231" fmla="*/ 38129 h 5548701"/>
                <a:gd name="connsiteX232" fmla="*/ 2965150 w 4008228"/>
                <a:gd name="connsiteY232" fmla="*/ 223300 h 5548701"/>
                <a:gd name="connsiteX233" fmla="*/ 2780177 w 4008228"/>
                <a:gd name="connsiteY233" fmla="*/ 305894 h 5548701"/>
                <a:gd name="connsiteX234" fmla="*/ 2762617 w 4008228"/>
                <a:gd name="connsiteY234" fmla="*/ 448814 h 5548701"/>
                <a:gd name="connsiteX0" fmla="*/ 2762617 w 4008228"/>
                <a:gd name="connsiteY0" fmla="*/ 448814 h 5548701"/>
                <a:gd name="connsiteX1" fmla="*/ 2424105 w 4008228"/>
                <a:gd name="connsiteY1" fmla="*/ 558395 h 5548701"/>
                <a:gd name="connsiteX2" fmla="*/ 2293527 w 4008228"/>
                <a:gd name="connsiteY2" fmla="*/ 545493 h 5548701"/>
                <a:gd name="connsiteX3" fmla="*/ 2241444 w 4008228"/>
                <a:gd name="connsiteY3" fmla="*/ 716503 h 5548701"/>
                <a:gd name="connsiteX4" fmla="*/ 2040286 w 4008228"/>
                <a:gd name="connsiteY4" fmla="*/ 792017 h 5548701"/>
                <a:gd name="connsiteX5" fmla="*/ 1996355 w 4008228"/>
                <a:gd name="connsiteY5" fmla="*/ 709423 h 5548701"/>
                <a:gd name="connsiteX6" fmla="*/ 1883059 w 4008228"/>
                <a:gd name="connsiteY6" fmla="*/ 810896 h 5548701"/>
                <a:gd name="connsiteX7" fmla="*/ 1700399 w 4008228"/>
                <a:gd name="connsiteY7" fmla="*/ 820335 h 5548701"/>
                <a:gd name="connsiteX8" fmla="*/ 1591727 w 4008228"/>
                <a:gd name="connsiteY8" fmla="*/ 910008 h 5548701"/>
                <a:gd name="connsiteX9" fmla="*/ 1478186 w 4008228"/>
                <a:gd name="connsiteY9" fmla="*/ 938674 h 5548701"/>
                <a:gd name="connsiteX10" fmla="*/ 1392881 w 4008228"/>
                <a:gd name="connsiteY10" fmla="*/ 1179028 h 5548701"/>
                <a:gd name="connsiteX11" fmla="*/ 1249527 w 4008228"/>
                <a:gd name="connsiteY11" fmla="*/ 1112953 h 5548701"/>
                <a:gd name="connsiteX12" fmla="*/ 1184787 w 4008228"/>
                <a:gd name="connsiteY12" fmla="*/ 1226224 h 5548701"/>
                <a:gd name="connsiteX13" fmla="*/ 1214845 w 4008228"/>
                <a:gd name="connsiteY13" fmla="*/ 1445687 h 5548701"/>
                <a:gd name="connsiteX14" fmla="*/ 1062243 w 4008228"/>
                <a:gd name="connsiteY14" fmla="*/ 1497603 h 5548701"/>
                <a:gd name="connsiteX15" fmla="*/ 1018312 w 4008228"/>
                <a:gd name="connsiteY15" fmla="*/ 1415010 h 5548701"/>
                <a:gd name="connsiteX16" fmla="*/ 932762 w 4008228"/>
                <a:gd name="connsiteY16" fmla="*/ 1436248 h 5548701"/>
                <a:gd name="connsiteX17" fmla="*/ 902682 w 4008228"/>
                <a:gd name="connsiteY17" fmla="*/ 1355452 h 5548701"/>
                <a:gd name="connsiteX18" fmla="*/ 646054 w 4008228"/>
                <a:gd name="connsiteY18" fmla="*/ 1443327 h 5548701"/>
                <a:gd name="connsiteX19" fmla="*/ 553567 w 4008228"/>
                <a:gd name="connsiteY19" fmla="*/ 1318257 h 5548701"/>
                <a:gd name="connsiteX20" fmla="*/ 528134 w 4008228"/>
                <a:gd name="connsiteY20" fmla="*/ 1490524 h 5548701"/>
                <a:gd name="connsiteX21" fmla="*/ 384780 w 4008228"/>
                <a:gd name="connsiteY21" fmla="*/ 1490524 h 5548701"/>
                <a:gd name="connsiteX22" fmla="*/ 289981 w 4008228"/>
                <a:gd name="connsiteY22" fmla="*/ 1625034 h 5548701"/>
                <a:gd name="connsiteX23" fmla="*/ 132783 w 4008228"/>
                <a:gd name="connsiteY23" fmla="*/ 1704252 h 5548701"/>
                <a:gd name="connsiteX24" fmla="*/ 137379 w 4008228"/>
                <a:gd name="connsiteY24" fmla="*/ 1825618 h 5548701"/>
                <a:gd name="connsiteX25" fmla="*/ 33332 w 4008228"/>
                <a:gd name="connsiteY25" fmla="*/ 1927091 h 5548701"/>
                <a:gd name="connsiteX26" fmla="*/ 6257 w 4008228"/>
                <a:gd name="connsiteY26" fmla="*/ 2273583 h 5548701"/>
                <a:gd name="connsiteX27" fmla="*/ 63390 w 4008228"/>
                <a:gd name="connsiteY27" fmla="*/ 2443891 h 5548701"/>
                <a:gd name="connsiteX28" fmla="*/ 125819 w 4008228"/>
                <a:gd name="connsiteY28" fmla="*/ 2469849 h 5548701"/>
                <a:gd name="connsiteX29" fmla="*/ 169750 w 4008228"/>
                <a:gd name="connsiteY29" fmla="*/ 2613798 h 5548701"/>
                <a:gd name="connsiteX30" fmla="*/ 358836 w 4008228"/>
                <a:gd name="connsiteY30" fmla="*/ 2804548 h 5548701"/>
                <a:gd name="connsiteX31" fmla="*/ 521198 w 4008228"/>
                <a:gd name="connsiteY31" fmla="*/ 2892257 h 5548701"/>
                <a:gd name="connsiteX32" fmla="*/ 598137 w 4008228"/>
                <a:gd name="connsiteY32" fmla="*/ 3135838 h 5548701"/>
                <a:gd name="connsiteX33" fmla="*/ 424087 w 4008228"/>
                <a:gd name="connsiteY33" fmla="*/ 3331184 h 5548701"/>
                <a:gd name="connsiteX34" fmla="*/ 292409 w 4008228"/>
                <a:gd name="connsiteY34" fmla="*/ 3556346 h 5548701"/>
                <a:gd name="connsiteX35" fmla="*/ 293251 w 4008228"/>
                <a:gd name="connsiteY35" fmla="*/ 3670361 h 5548701"/>
                <a:gd name="connsiteX36" fmla="*/ 335069 w 4008228"/>
                <a:gd name="connsiteY36" fmla="*/ 3679847 h 5548701"/>
                <a:gd name="connsiteX37" fmla="*/ 355879 w 4008228"/>
                <a:gd name="connsiteY37" fmla="*/ 3689581 h 5548701"/>
                <a:gd name="connsiteX38" fmla="*/ 379289 w 4008228"/>
                <a:gd name="connsiteY38" fmla="*/ 3682502 h 5548701"/>
                <a:gd name="connsiteX39" fmla="*/ 414839 w 4008228"/>
                <a:gd name="connsiteY39" fmla="*/ 3702855 h 5548701"/>
                <a:gd name="connsiteX40" fmla="*/ 446920 w 4008228"/>
                <a:gd name="connsiteY40" fmla="*/ 3695776 h 5548701"/>
                <a:gd name="connsiteX41" fmla="*/ 493741 w 4008228"/>
                <a:gd name="connsiteY41" fmla="*/ 3732943 h 5548701"/>
                <a:gd name="connsiteX42" fmla="*/ 522354 w 4008228"/>
                <a:gd name="connsiteY42" fmla="*/ 3724094 h 5548701"/>
                <a:gd name="connsiteX43" fmla="*/ 532759 w 4008228"/>
                <a:gd name="connsiteY43" fmla="*/ 3741792 h 5548701"/>
                <a:gd name="connsiteX44" fmla="*/ 569175 w 4008228"/>
                <a:gd name="connsiteY44" fmla="*/ 3717014 h 5548701"/>
                <a:gd name="connsiteX45" fmla="*/ 592586 w 4008228"/>
                <a:gd name="connsiteY45" fmla="*/ 3720554 h 5548701"/>
                <a:gd name="connsiteX46" fmla="*/ 610247 w 4008228"/>
                <a:gd name="connsiteY46" fmla="*/ 3714362 h 5548701"/>
                <a:gd name="connsiteX47" fmla="*/ 638542 w 4008228"/>
                <a:gd name="connsiteY47" fmla="*/ 3764424 h 5548701"/>
                <a:gd name="connsiteX48" fmla="*/ 654147 w 4008228"/>
                <a:gd name="connsiteY48" fmla="*/ 3775420 h 5548701"/>
                <a:gd name="connsiteX49" fmla="*/ 687095 w 4008228"/>
                <a:gd name="connsiteY49" fmla="*/ 3777190 h 5548701"/>
                <a:gd name="connsiteX50" fmla="*/ 692298 w 4008228"/>
                <a:gd name="connsiteY50" fmla="*/ 3751527 h 5548701"/>
                <a:gd name="connsiteX51" fmla="*/ 707038 w 4008228"/>
                <a:gd name="connsiteY51" fmla="*/ 3744447 h 5548701"/>
                <a:gd name="connsiteX52" fmla="*/ 706171 w 4008228"/>
                <a:gd name="connsiteY52" fmla="*/ 3728519 h 5548701"/>
                <a:gd name="connsiteX53" fmla="*/ 734784 w 4008228"/>
                <a:gd name="connsiteY53" fmla="*/ 3712590 h 5548701"/>
                <a:gd name="connsiteX54" fmla="*/ 751258 w 4008228"/>
                <a:gd name="connsiteY54" fmla="*/ 3718784 h 5548701"/>
                <a:gd name="connsiteX55" fmla="*/ 767732 w 4008228"/>
                <a:gd name="connsiteY55" fmla="*/ 3688697 h 5548701"/>
                <a:gd name="connsiteX56" fmla="*/ 818889 w 4008228"/>
                <a:gd name="connsiteY56" fmla="*/ 3698431 h 5548701"/>
                <a:gd name="connsiteX57" fmla="*/ 834496 w 4008228"/>
                <a:gd name="connsiteY57" fmla="*/ 3730288 h 5548701"/>
                <a:gd name="connsiteX58" fmla="*/ 868311 w 4008228"/>
                <a:gd name="connsiteY58" fmla="*/ 3683387 h 5548701"/>
                <a:gd name="connsiteX59" fmla="*/ 908196 w 4008228"/>
                <a:gd name="connsiteY59" fmla="*/ 3669228 h 5548701"/>
                <a:gd name="connsiteX60" fmla="*/ 934208 w 4008228"/>
                <a:gd name="connsiteY60" fmla="*/ 3674538 h 5548701"/>
                <a:gd name="connsiteX61" fmla="*/ 968890 w 4008228"/>
                <a:gd name="connsiteY61" fmla="*/ 3647105 h 5548701"/>
                <a:gd name="connsiteX62" fmla="*/ 994035 w 4008228"/>
                <a:gd name="connsiteY62" fmla="*/ 3640910 h 5548701"/>
                <a:gd name="connsiteX63" fmla="*/ 1026983 w 4008228"/>
                <a:gd name="connsiteY63" fmla="*/ 3599318 h 5548701"/>
                <a:gd name="connsiteX64" fmla="*/ 1054920 w 4008228"/>
                <a:gd name="connsiteY64" fmla="*/ 3580857 h 5548701"/>
                <a:gd name="connsiteX65" fmla="*/ 1068602 w 4008228"/>
                <a:gd name="connsiteY65" fmla="*/ 3593124 h 5548701"/>
                <a:gd name="connsiteX66" fmla="*/ 1093747 w 4008228"/>
                <a:gd name="connsiteY66" fmla="*/ 3608168 h 5548701"/>
                <a:gd name="connsiteX67" fmla="*/ 1105885 w 4008228"/>
                <a:gd name="connsiteY67" fmla="*/ 3580735 h 5548701"/>
                <a:gd name="connsiteX68" fmla="*/ 1116290 w 4008228"/>
                <a:gd name="connsiteY68" fmla="*/ 3585159 h 5548701"/>
                <a:gd name="connsiteX69" fmla="*/ 1138834 w 4008228"/>
                <a:gd name="connsiteY69" fmla="*/ 3550647 h 5548701"/>
                <a:gd name="connsiteX70" fmla="*/ 1159643 w 4008228"/>
                <a:gd name="connsiteY70" fmla="*/ 3545337 h 5548701"/>
                <a:gd name="connsiteX71" fmla="*/ 1169181 w 4008228"/>
                <a:gd name="connsiteY71" fmla="*/ 3554187 h 5548701"/>
                <a:gd name="connsiteX72" fmla="*/ 1177851 w 4008228"/>
                <a:gd name="connsiteY72" fmla="*/ 3545337 h 5548701"/>
                <a:gd name="connsiteX73" fmla="*/ 1187389 w 4008228"/>
                <a:gd name="connsiteY73" fmla="*/ 3543568 h 5548701"/>
                <a:gd name="connsiteX74" fmla="*/ 1189990 w 4008228"/>
                <a:gd name="connsiteY74" fmla="*/ 3533833 h 5548701"/>
                <a:gd name="connsiteX75" fmla="*/ 1204730 w 4008228"/>
                <a:gd name="connsiteY75" fmla="*/ 3527639 h 5548701"/>
                <a:gd name="connsiteX76" fmla="*/ 1251551 w 4008228"/>
                <a:gd name="connsiteY76" fmla="*/ 3524099 h 5548701"/>
                <a:gd name="connsiteX77" fmla="*/ 1263690 w 4008228"/>
                <a:gd name="connsiteY77" fmla="*/ 3532948 h 5548701"/>
                <a:gd name="connsiteX78" fmla="*/ 1274095 w 4008228"/>
                <a:gd name="connsiteY78" fmla="*/ 3522329 h 5548701"/>
                <a:gd name="connsiteX79" fmla="*/ 1278430 w 4008228"/>
                <a:gd name="connsiteY79" fmla="*/ 3501976 h 5548701"/>
                <a:gd name="connsiteX80" fmla="*/ 1273228 w 4008228"/>
                <a:gd name="connsiteY80" fmla="*/ 3489587 h 5548701"/>
                <a:gd name="connsiteX81" fmla="*/ 1289702 w 4008228"/>
                <a:gd name="connsiteY81" fmla="*/ 3474543 h 5548701"/>
                <a:gd name="connsiteX82" fmla="*/ 1300974 w 4008228"/>
                <a:gd name="connsiteY82" fmla="*/ 3476313 h 5548701"/>
                <a:gd name="connsiteX83" fmla="*/ 1300974 w 4008228"/>
                <a:gd name="connsiteY83" fmla="*/ 3499321 h 5548701"/>
                <a:gd name="connsiteX84" fmla="*/ 1315714 w 4008228"/>
                <a:gd name="connsiteY84" fmla="*/ 3489587 h 5548701"/>
                <a:gd name="connsiteX85" fmla="*/ 1327853 w 4008228"/>
                <a:gd name="connsiteY85" fmla="*/ 3486932 h 5548701"/>
                <a:gd name="connsiteX86" fmla="*/ 1350396 w 4008228"/>
                <a:gd name="connsiteY86" fmla="*/ 3479852 h 5548701"/>
                <a:gd name="connsiteX87" fmla="*/ 1374674 w 4008228"/>
                <a:gd name="connsiteY87" fmla="*/ 3482507 h 5548701"/>
                <a:gd name="connsiteX88" fmla="*/ 1368604 w 4008228"/>
                <a:gd name="connsiteY88" fmla="*/ 3494011 h 5548701"/>
                <a:gd name="connsiteX89" fmla="*/ 1369472 w 4008228"/>
                <a:gd name="connsiteY89" fmla="*/ 3517020 h 5548701"/>
                <a:gd name="connsiteX90" fmla="*/ 1392882 w 4008228"/>
                <a:gd name="connsiteY90" fmla="*/ 3492241 h 5548701"/>
                <a:gd name="connsiteX91" fmla="*/ 1416293 w 4008228"/>
                <a:gd name="connsiteY91" fmla="*/ 3491357 h 5548701"/>
                <a:gd name="connsiteX92" fmla="*/ 1442779 w 4008228"/>
                <a:gd name="connsiteY92" fmla="*/ 3466701 h 5548701"/>
                <a:gd name="connsiteX93" fmla="*/ 1499530 w 4008228"/>
                <a:gd name="connsiteY93" fmla="*/ 3501976 h 5548701"/>
                <a:gd name="connsiteX94" fmla="*/ 1544618 w 4008228"/>
                <a:gd name="connsiteY94" fmla="*/ 3581620 h 5548701"/>
                <a:gd name="connsiteX95" fmla="*/ 1551554 w 4008228"/>
                <a:gd name="connsiteY95" fmla="*/ 3574540 h 5548701"/>
                <a:gd name="connsiteX96" fmla="*/ 1567161 w 4008228"/>
                <a:gd name="connsiteY96" fmla="*/ 3575426 h 5548701"/>
                <a:gd name="connsiteX97" fmla="*/ 1578433 w 4008228"/>
                <a:gd name="connsiteY97" fmla="*/ 3586929 h 5548701"/>
                <a:gd name="connsiteX98" fmla="*/ 1613115 w 4008228"/>
                <a:gd name="connsiteY98" fmla="*/ 3594009 h 5548701"/>
                <a:gd name="connsiteX99" fmla="*/ 1653867 w 4008228"/>
                <a:gd name="connsiteY99" fmla="*/ 3578080 h 5548701"/>
                <a:gd name="connsiteX100" fmla="*/ 1694619 w 4008228"/>
                <a:gd name="connsiteY100" fmla="*/ 3586929 h 5548701"/>
                <a:gd name="connsiteX101" fmla="*/ 1693752 w 4008228"/>
                <a:gd name="connsiteY101" fmla="*/ 3627636 h 5548701"/>
                <a:gd name="connsiteX102" fmla="*/ 1721498 w 4008228"/>
                <a:gd name="connsiteY102" fmla="*/ 3656839 h 5548701"/>
                <a:gd name="connsiteX103" fmla="*/ 1761383 w 4008228"/>
                <a:gd name="connsiteY103" fmla="*/ 3656839 h 5548701"/>
                <a:gd name="connsiteX104" fmla="*/ 1760429 w 4008228"/>
                <a:gd name="connsiteY104" fmla="*/ 3685379 h 5548701"/>
                <a:gd name="connsiteX105" fmla="*/ 1778441 w 4008228"/>
                <a:gd name="connsiteY105" fmla="*/ 3689061 h 5548701"/>
                <a:gd name="connsiteX106" fmla="*/ 1800298 w 4008228"/>
                <a:gd name="connsiteY106" fmla="*/ 3684413 h 5548701"/>
                <a:gd name="connsiteX107" fmla="*/ 1813047 w 4008228"/>
                <a:gd name="connsiteY107" fmla="*/ 3669542 h 5548701"/>
                <a:gd name="connsiteX108" fmla="*/ 1833083 w 4008228"/>
                <a:gd name="connsiteY108" fmla="*/ 3667683 h 5548701"/>
                <a:gd name="connsiteX109" fmla="*/ 1855684 w 4008228"/>
                <a:gd name="connsiteY109" fmla="*/ 3637806 h 5548701"/>
                <a:gd name="connsiteX110" fmla="*/ 1862226 w 4008228"/>
                <a:gd name="connsiteY110" fmla="*/ 3644447 h 5548701"/>
                <a:gd name="connsiteX111" fmla="*/ 1853117 w 4008228"/>
                <a:gd name="connsiteY111" fmla="*/ 3669542 h 5548701"/>
                <a:gd name="connsiteX112" fmla="*/ 1870421 w 4008228"/>
                <a:gd name="connsiteY112" fmla="*/ 3712298 h 5548701"/>
                <a:gd name="connsiteX113" fmla="*/ 1874064 w 4008228"/>
                <a:gd name="connsiteY113" fmla="*/ 3742970 h 5548701"/>
                <a:gd name="connsiteX114" fmla="*/ 1873154 w 4008228"/>
                <a:gd name="connsiteY114" fmla="*/ 3769925 h 5548701"/>
                <a:gd name="connsiteX115" fmla="*/ 1893189 w 4008228"/>
                <a:gd name="connsiteY115" fmla="*/ 3781078 h 5548701"/>
                <a:gd name="connsiteX116" fmla="*/ 1911403 w 4008228"/>
                <a:gd name="connsiteY116" fmla="*/ 3782937 h 5548701"/>
                <a:gd name="connsiteX117" fmla="*/ 1913224 w 4008228"/>
                <a:gd name="connsiteY117" fmla="*/ 3799668 h 5548701"/>
                <a:gd name="connsiteX118" fmla="*/ 1923242 w 4008228"/>
                <a:gd name="connsiteY118" fmla="*/ 3816398 h 5548701"/>
                <a:gd name="connsiteX119" fmla="*/ 1921420 w 4008228"/>
                <a:gd name="connsiteY119" fmla="*/ 3828481 h 5548701"/>
                <a:gd name="connsiteX120" fmla="*/ 1909581 w 4008228"/>
                <a:gd name="connsiteY120" fmla="*/ 3831270 h 5548701"/>
                <a:gd name="connsiteX121" fmla="*/ 1906849 w 4008228"/>
                <a:gd name="connsiteY121" fmla="*/ 3821975 h 5548701"/>
                <a:gd name="connsiteX122" fmla="*/ 1894100 w 4008228"/>
                <a:gd name="connsiteY122" fmla="*/ 3826622 h 5548701"/>
                <a:gd name="connsiteX123" fmla="*/ 1890457 w 4008228"/>
                <a:gd name="connsiteY123" fmla="*/ 3846141 h 5548701"/>
                <a:gd name="connsiteX124" fmla="*/ 1878618 w 4008228"/>
                <a:gd name="connsiteY124" fmla="*/ 3858224 h 5548701"/>
                <a:gd name="connsiteX125" fmla="*/ 1885903 w 4008228"/>
                <a:gd name="connsiteY125" fmla="*/ 3884249 h 5548701"/>
                <a:gd name="connsiteX126" fmla="*/ 1875886 w 4008228"/>
                <a:gd name="connsiteY126" fmla="*/ 3924216 h 5548701"/>
                <a:gd name="connsiteX127" fmla="*/ 1895010 w 4008228"/>
                <a:gd name="connsiteY127" fmla="*/ 3936299 h 5548701"/>
                <a:gd name="connsiteX128" fmla="*/ 1912314 w 4008228"/>
                <a:gd name="connsiteY128" fmla="*/ 3958606 h 5548701"/>
                <a:gd name="connsiteX129" fmla="*/ 1907760 w 4008228"/>
                <a:gd name="connsiteY129" fmla="*/ 3967901 h 5548701"/>
                <a:gd name="connsiteX130" fmla="*/ 1909581 w 4008228"/>
                <a:gd name="connsiteY130" fmla="*/ 3979055 h 5548701"/>
                <a:gd name="connsiteX131" fmla="*/ 1884992 w 4008228"/>
                <a:gd name="connsiteY131" fmla="*/ 3993927 h 5548701"/>
                <a:gd name="connsiteX132" fmla="*/ 1879528 w 4008228"/>
                <a:gd name="connsiteY132" fmla="*/ 4009728 h 5548701"/>
                <a:gd name="connsiteX133" fmla="*/ 1809404 w 4008228"/>
                <a:gd name="connsiteY133" fmla="*/ 4037612 h 5548701"/>
                <a:gd name="connsiteX134" fmla="*/ 1823065 w 4008228"/>
                <a:gd name="connsiteY134" fmla="*/ 4052483 h 5548701"/>
                <a:gd name="connsiteX135" fmla="*/ 1815780 w 4008228"/>
                <a:gd name="connsiteY135" fmla="*/ 4067355 h 5548701"/>
                <a:gd name="connsiteX136" fmla="*/ 1833083 w 4008228"/>
                <a:gd name="connsiteY136" fmla="*/ 4098957 h 5548701"/>
                <a:gd name="connsiteX137" fmla="*/ 1851297 w 4008228"/>
                <a:gd name="connsiteY137" fmla="*/ 4098957 h 5548701"/>
                <a:gd name="connsiteX138" fmla="*/ 1872243 w 4008228"/>
                <a:gd name="connsiteY138" fmla="*/ 4117546 h 5548701"/>
                <a:gd name="connsiteX139" fmla="*/ 1884082 w 4008228"/>
                <a:gd name="connsiteY139" fmla="*/ 4126841 h 5548701"/>
                <a:gd name="connsiteX140" fmla="*/ 1895921 w 4008228"/>
                <a:gd name="connsiteY140" fmla="*/ 4175173 h 5548701"/>
                <a:gd name="connsiteX141" fmla="*/ 1881349 w 4008228"/>
                <a:gd name="connsiteY141" fmla="*/ 4193762 h 5548701"/>
                <a:gd name="connsiteX142" fmla="*/ 1896832 w 4008228"/>
                <a:gd name="connsiteY142" fmla="*/ 4199339 h 5548701"/>
                <a:gd name="connsiteX143" fmla="*/ 1902296 w 4008228"/>
                <a:gd name="connsiteY143" fmla="*/ 4209564 h 5548701"/>
                <a:gd name="connsiteX144" fmla="*/ 1948742 w 4008228"/>
                <a:gd name="connsiteY144" fmla="*/ 4229082 h 5548701"/>
                <a:gd name="connsiteX145" fmla="*/ 1986991 w 4008228"/>
                <a:gd name="connsiteY145" fmla="*/ 4230941 h 5548701"/>
                <a:gd name="connsiteX146" fmla="*/ 1997008 w 4008228"/>
                <a:gd name="connsiteY146" fmla="*/ 4243954 h 5548701"/>
                <a:gd name="connsiteX147" fmla="*/ 2015222 w 4008228"/>
                <a:gd name="connsiteY147" fmla="*/ 4250460 h 5548701"/>
                <a:gd name="connsiteX148" fmla="*/ 2017044 w 4008228"/>
                <a:gd name="connsiteY148" fmla="*/ 4276485 h 5548701"/>
                <a:gd name="connsiteX149" fmla="*/ 2069313 w 4008228"/>
                <a:gd name="connsiteY149" fmla="*/ 4257313 h 5548701"/>
                <a:gd name="connsiteX150" fmla="*/ 2062579 w 4008228"/>
                <a:gd name="connsiteY150" fmla="*/ 4282062 h 5548701"/>
                <a:gd name="connsiteX151" fmla="*/ 2075328 w 4008228"/>
                <a:gd name="connsiteY151" fmla="*/ 4304369 h 5548701"/>
                <a:gd name="connsiteX152" fmla="*/ 2056204 w 4008228"/>
                <a:gd name="connsiteY152" fmla="*/ 4313664 h 5548701"/>
                <a:gd name="connsiteX153" fmla="*/ 2068043 w 4008228"/>
                <a:gd name="connsiteY153" fmla="*/ 4321100 h 5548701"/>
                <a:gd name="connsiteX154" fmla="*/ 2078061 w 4008228"/>
                <a:gd name="connsiteY154" fmla="*/ 4341548 h 5548701"/>
                <a:gd name="connsiteX155" fmla="*/ 2064400 w 4008228"/>
                <a:gd name="connsiteY155" fmla="*/ 4361067 h 5548701"/>
                <a:gd name="connsiteX156" fmla="*/ 2056204 w 4008228"/>
                <a:gd name="connsiteY156" fmla="*/ 4380586 h 5548701"/>
                <a:gd name="connsiteX157" fmla="*/ 2033436 w 4008228"/>
                <a:gd name="connsiteY157" fmla="*/ 4400105 h 5548701"/>
                <a:gd name="connsiteX158" fmla="*/ 2037990 w 4008228"/>
                <a:gd name="connsiteY158" fmla="*/ 4411258 h 5548701"/>
                <a:gd name="connsiteX159" fmla="*/ 2053472 w 4008228"/>
                <a:gd name="connsiteY159" fmla="*/ 4401034 h 5548701"/>
                <a:gd name="connsiteX160" fmla="*/ 2052561 w 4008228"/>
                <a:gd name="connsiteY160" fmla="*/ 4432636 h 5548701"/>
                <a:gd name="connsiteX161" fmla="*/ 2033436 w 4008228"/>
                <a:gd name="connsiteY161" fmla="*/ 4438213 h 5548701"/>
                <a:gd name="connsiteX162" fmla="*/ 2042543 w 4008228"/>
                <a:gd name="connsiteY162" fmla="*/ 4480040 h 5548701"/>
                <a:gd name="connsiteX163" fmla="*/ 2017044 w 4008228"/>
                <a:gd name="connsiteY163" fmla="*/ 4512571 h 5548701"/>
                <a:gd name="connsiteX164" fmla="*/ 2007937 w 4008228"/>
                <a:gd name="connsiteY164" fmla="*/ 4507923 h 5548701"/>
                <a:gd name="connsiteX165" fmla="*/ 2001562 w 4008228"/>
                <a:gd name="connsiteY165" fmla="*/ 4520936 h 5548701"/>
                <a:gd name="connsiteX166" fmla="*/ 1984259 w 4008228"/>
                <a:gd name="connsiteY166" fmla="*/ 4509783 h 5548701"/>
                <a:gd name="connsiteX167" fmla="*/ 1950563 w 4008228"/>
                <a:gd name="connsiteY167" fmla="*/ 4519077 h 5548701"/>
                <a:gd name="connsiteX168" fmla="*/ 1963313 w 4008228"/>
                <a:gd name="connsiteY168" fmla="*/ 4536737 h 5548701"/>
                <a:gd name="connsiteX169" fmla="*/ 1934170 w 4008228"/>
                <a:gd name="connsiteY169" fmla="*/ 4572057 h 5548701"/>
                <a:gd name="connsiteX170" fmla="*/ 1926885 w 4008228"/>
                <a:gd name="connsiteY170" fmla="*/ 4600870 h 5548701"/>
                <a:gd name="connsiteX171" fmla="*/ 1898653 w 4008228"/>
                <a:gd name="connsiteY171" fmla="*/ 4582281 h 5548701"/>
                <a:gd name="connsiteX172" fmla="*/ 1865868 w 4008228"/>
                <a:gd name="connsiteY172" fmla="*/ 4631543 h 5548701"/>
                <a:gd name="connsiteX173" fmla="*/ 1869511 w 4008228"/>
                <a:gd name="connsiteY173" fmla="*/ 4645485 h 5548701"/>
                <a:gd name="connsiteX174" fmla="*/ 1869511 w 4008228"/>
                <a:gd name="connsiteY174" fmla="*/ 4657568 h 5548701"/>
                <a:gd name="connsiteX175" fmla="*/ 1884992 w 4008228"/>
                <a:gd name="connsiteY175" fmla="*/ 4678016 h 5548701"/>
                <a:gd name="connsiteX176" fmla="*/ 1876796 w 4008228"/>
                <a:gd name="connsiteY176" fmla="*/ 4700324 h 5548701"/>
                <a:gd name="connsiteX177" fmla="*/ 1880439 w 4008228"/>
                <a:gd name="connsiteY177" fmla="*/ 4714266 h 5548701"/>
                <a:gd name="connsiteX178" fmla="*/ 1874976 w 4008228"/>
                <a:gd name="connsiteY178" fmla="*/ 4726348 h 5548701"/>
                <a:gd name="connsiteX179" fmla="*/ 1886814 w 4008228"/>
                <a:gd name="connsiteY179" fmla="*/ 4729137 h 5548701"/>
                <a:gd name="connsiteX180" fmla="*/ 1911403 w 4008228"/>
                <a:gd name="connsiteY180" fmla="*/ 4765386 h 5548701"/>
                <a:gd name="connsiteX181" fmla="*/ 1944188 w 4008228"/>
                <a:gd name="connsiteY181" fmla="*/ 4783976 h 5548701"/>
                <a:gd name="connsiteX182" fmla="*/ 1942366 w 4008228"/>
                <a:gd name="connsiteY182" fmla="*/ 4806283 h 5548701"/>
                <a:gd name="connsiteX183" fmla="*/ 1965369 w 4008228"/>
                <a:gd name="connsiteY183" fmla="*/ 4849738 h 5548701"/>
                <a:gd name="connsiteX184" fmla="*/ 1997919 w 4008228"/>
                <a:gd name="connsiteY184" fmla="*/ 4851827 h 5548701"/>
                <a:gd name="connsiteX185" fmla="*/ 2058025 w 4008228"/>
                <a:gd name="connsiteY185" fmla="*/ 4830450 h 5548701"/>
                <a:gd name="connsiteX186" fmla="*/ 2153649 w 4008228"/>
                <a:gd name="connsiteY186" fmla="*/ 4863910 h 5548701"/>
                <a:gd name="connsiteX187" fmla="*/ 2186433 w 4008228"/>
                <a:gd name="connsiteY187" fmla="*/ 4963364 h 5548701"/>
                <a:gd name="connsiteX188" fmla="*/ 2386787 w 4008228"/>
                <a:gd name="connsiteY188" fmla="*/ 5174353 h 5548701"/>
                <a:gd name="connsiteX189" fmla="*/ 2560730 w 4008228"/>
                <a:gd name="connsiteY189" fmla="*/ 5239416 h 5548701"/>
                <a:gd name="connsiteX190" fmla="*/ 2702849 w 4008228"/>
                <a:gd name="connsiteY190" fmla="*/ 5188594 h 5548701"/>
                <a:gd name="connsiteX191" fmla="*/ 2821189 w 4008228"/>
                <a:gd name="connsiteY191" fmla="*/ 5291466 h 5548701"/>
                <a:gd name="connsiteX192" fmla="*/ 2958705 w 4008228"/>
                <a:gd name="connsiteY192" fmla="*/ 5242204 h 5548701"/>
                <a:gd name="connsiteX193" fmla="*/ 3220075 w 4008228"/>
                <a:gd name="connsiteY193" fmla="*/ 5432745 h 5548701"/>
                <a:gd name="connsiteX194" fmla="*/ 3442059 w 4008228"/>
                <a:gd name="connsiteY194" fmla="*/ 5548701 h 5548701"/>
                <a:gd name="connsiteX195" fmla="*/ 3593461 w 4008228"/>
                <a:gd name="connsiteY195" fmla="*/ 5386271 h 5548701"/>
                <a:gd name="connsiteX196" fmla="*/ 3788350 w 4008228"/>
                <a:gd name="connsiteY196" fmla="*/ 4829519 h 5548701"/>
                <a:gd name="connsiteX197" fmla="*/ 3955918 w 4008228"/>
                <a:gd name="connsiteY197" fmla="*/ 4653849 h 5548701"/>
                <a:gd name="connsiteX198" fmla="*/ 3909952 w 4008228"/>
                <a:gd name="connsiteY198" fmla="*/ 4539470 h 5548701"/>
                <a:gd name="connsiteX199" fmla="*/ 3976115 w 4008228"/>
                <a:gd name="connsiteY199" fmla="*/ 4444080 h 5548701"/>
                <a:gd name="connsiteX200" fmla="*/ 4008228 w 4008228"/>
                <a:gd name="connsiteY200" fmla="*/ 4263863 h 5548701"/>
                <a:gd name="connsiteX201" fmla="*/ 3933342 w 4008228"/>
                <a:gd name="connsiteY201" fmla="*/ 4238265 h 5548701"/>
                <a:gd name="connsiteX202" fmla="*/ 3900365 w 4008228"/>
                <a:gd name="connsiteY202" fmla="*/ 3830764 h 5548701"/>
                <a:gd name="connsiteX203" fmla="*/ 3800772 w 4008228"/>
                <a:gd name="connsiteY203" fmla="*/ 3560835 h 5548701"/>
                <a:gd name="connsiteX204" fmla="*/ 4006136 w 4008228"/>
                <a:gd name="connsiteY204" fmla="*/ 3367104 h 5548701"/>
                <a:gd name="connsiteX205" fmla="*/ 3798042 w 4008228"/>
                <a:gd name="connsiteY205" fmla="*/ 2977734 h 5548701"/>
                <a:gd name="connsiteX206" fmla="*/ 3809602 w 4008228"/>
                <a:gd name="connsiteY206" fmla="*/ 2824346 h 5548701"/>
                <a:gd name="connsiteX207" fmla="*/ 3740238 w 4008228"/>
                <a:gd name="connsiteY207" fmla="*/ 2693245 h 5548701"/>
                <a:gd name="connsiteX208" fmla="*/ 3603140 w 4008228"/>
                <a:gd name="connsiteY208" fmla="*/ 2564198 h 5548701"/>
                <a:gd name="connsiteX209" fmla="*/ 3035979 w 4008228"/>
                <a:gd name="connsiteY209" fmla="*/ 2686994 h 5548701"/>
                <a:gd name="connsiteX210" fmla="*/ 2858672 w 4008228"/>
                <a:gd name="connsiteY210" fmla="*/ 2463740 h 5548701"/>
                <a:gd name="connsiteX211" fmla="*/ 2992388 w 4008228"/>
                <a:gd name="connsiteY211" fmla="*/ 2265395 h 5548701"/>
                <a:gd name="connsiteX212" fmla="*/ 3115164 w 4008228"/>
                <a:gd name="connsiteY212" fmla="*/ 2335823 h 5548701"/>
                <a:gd name="connsiteX213" fmla="*/ 3133939 w 4008228"/>
                <a:gd name="connsiteY213" fmla="*/ 2243569 h 5548701"/>
                <a:gd name="connsiteX214" fmla="*/ 3068427 w 4008228"/>
                <a:gd name="connsiteY214" fmla="*/ 2108534 h 5548701"/>
                <a:gd name="connsiteX215" fmla="*/ 3130084 w 4008228"/>
                <a:gd name="connsiteY215" fmla="*/ 2039050 h 5548701"/>
                <a:gd name="connsiteX216" fmla="*/ 3253400 w 4008228"/>
                <a:gd name="connsiteY216" fmla="*/ 1994476 h 5548701"/>
                <a:gd name="connsiteX217" fmla="*/ 3339463 w 4008228"/>
                <a:gd name="connsiteY217" fmla="*/ 2015452 h 5548701"/>
                <a:gd name="connsiteX218" fmla="*/ 3357447 w 4008228"/>
                <a:gd name="connsiteY218" fmla="*/ 1904016 h 5548701"/>
                <a:gd name="connsiteX219" fmla="*/ 3482809 w 4008228"/>
                <a:gd name="connsiteY219" fmla="*/ 1858241 h 5548701"/>
                <a:gd name="connsiteX220" fmla="*/ 3333041 w 4008228"/>
                <a:gd name="connsiteY220" fmla="*/ 1526445 h 5548701"/>
                <a:gd name="connsiteX221" fmla="*/ 3248262 w 4008228"/>
                <a:gd name="connsiteY221" fmla="*/ 1484493 h 5548701"/>
                <a:gd name="connsiteX222" fmla="*/ 3331027 w 4008228"/>
                <a:gd name="connsiteY222" fmla="*/ 1354936 h 5548701"/>
                <a:gd name="connsiteX223" fmla="*/ 3298665 w 4008228"/>
                <a:gd name="connsiteY223" fmla="*/ 1247930 h 5548701"/>
                <a:gd name="connsiteX224" fmla="*/ 3438708 w 4008228"/>
                <a:gd name="connsiteY224" fmla="*/ 708324 h 5548701"/>
                <a:gd name="connsiteX225" fmla="*/ 3377270 w 4008228"/>
                <a:gd name="connsiteY225" fmla="*/ 563993 h 5548701"/>
                <a:gd name="connsiteX226" fmla="*/ 3316598 w 4008228"/>
                <a:gd name="connsiteY226" fmla="*/ 440404 h 5548701"/>
                <a:gd name="connsiteX227" fmla="*/ 3332784 w 4008228"/>
                <a:gd name="connsiteY227" fmla="*/ 263417 h 5548701"/>
                <a:gd name="connsiteX228" fmla="*/ 3106192 w 4008228"/>
                <a:gd name="connsiteY228" fmla="*/ 128907 h 5548701"/>
                <a:gd name="connsiteX229" fmla="*/ 3124462 w 4008228"/>
                <a:gd name="connsiteY229" fmla="*/ 12400 h 5548701"/>
                <a:gd name="connsiteX230" fmla="*/ 3020642 w 4008228"/>
                <a:gd name="connsiteY230" fmla="*/ 1477 h 5548701"/>
                <a:gd name="connsiteX231" fmla="*/ 2958526 w 4008228"/>
                <a:gd name="connsiteY231" fmla="*/ 38129 h 5548701"/>
                <a:gd name="connsiteX232" fmla="*/ 2965150 w 4008228"/>
                <a:gd name="connsiteY232" fmla="*/ 223300 h 5548701"/>
                <a:gd name="connsiteX233" fmla="*/ 2780177 w 4008228"/>
                <a:gd name="connsiteY233" fmla="*/ 305894 h 5548701"/>
                <a:gd name="connsiteX234" fmla="*/ 2762617 w 4008228"/>
                <a:gd name="connsiteY234" fmla="*/ 448814 h 5548701"/>
                <a:gd name="connsiteX0" fmla="*/ 2762617 w 4008228"/>
                <a:gd name="connsiteY0" fmla="*/ 448814 h 5548701"/>
                <a:gd name="connsiteX1" fmla="*/ 2424105 w 4008228"/>
                <a:gd name="connsiteY1" fmla="*/ 558395 h 5548701"/>
                <a:gd name="connsiteX2" fmla="*/ 2293527 w 4008228"/>
                <a:gd name="connsiteY2" fmla="*/ 545493 h 5548701"/>
                <a:gd name="connsiteX3" fmla="*/ 2241444 w 4008228"/>
                <a:gd name="connsiteY3" fmla="*/ 716503 h 5548701"/>
                <a:gd name="connsiteX4" fmla="*/ 2040286 w 4008228"/>
                <a:gd name="connsiteY4" fmla="*/ 792017 h 5548701"/>
                <a:gd name="connsiteX5" fmla="*/ 1996355 w 4008228"/>
                <a:gd name="connsiteY5" fmla="*/ 709423 h 5548701"/>
                <a:gd name="connsiteX6" fmla="*/ 1883059 w 4008228"/>
                <a:gd name="connsiteY6" fmla="*/ 810896 h 5548701"/>
                <a:gd name="connsiteX7" fmla="*/ 1700399 w 4008228"/>
                <a:gd name="connsiteY7" fmla="*/ 820335 h 5548701"/>
                <a:gd name="connsiteX8" fmla="*/ 1591727 w 4008228"/>
                <a:gd name="connsiteY8" fmla="*/ 910008 h 5548701"/>
                <a:gd name="connsiteX9" fmla="*/ 1478186 w 4008228"/>
                <a:gd name="connsiteY9" fmla="*/ 938674 h 5548701"/>
                <a:gd name="connsiteX10" fmla="*/ 1392881 w 4008228"/>
                <a:gd name="connsiteY10" fmla="*/ 1179028 h 5548701"/>
                <a:gd name="connsiteX11" fmla="*/ 1249527 w 4008228"/>
                <a:gd name="connsiteY11" fmla="*/ 1112953 h 5548701"/>
                <a:gd name="connsiteX12" fmla="*/ 1184787 w 4008228"/>
                <a:gd name="connsiteY12" fmla="*/ 1226224 h 5548701"/>
                <a:gd name="connsiteX13" fmla="*/ 1214845 w 4008228"/>
                <a:gd name="connsiteY13" fmla="*/ 1445687 h 5548701"/>
                <a:gd name="connsiteX14" fmla="*/ 1062243 w 4008228"/>
                <a:gd name="connsiteY14" fmla="*/ 1497603 h 5548701"/>
                <a:gd name="connsiteX15" fmla="*/ 1018312 w 4008228"/>
                <a:gd name="connsiteY15" fmla="*/ 1415010 h 5548701"/>
                <a:gd name="connsiteX16" fmla="*/ 932762 w 4008228"/>
                <a:gd name="connsiteY16" fmla="*/ 1436248 h 5548701"/>
                <a:gd name="connsiteX17" fmla="*/ 902682 w 4008228"/>
                <a:gd name="connsiteY17" fmla="*/ 1355452 h 5548701"/>
                <a:gd name="connsiteX18" fmla="*/ 646054 w 4008228"/>
                <a:gd name="connsiteY18" fmla="*/ 1443327 h 5548701"/>
                <a:gd name="connsiteX19" fmla="*/ 553567 w 4008228"/>
                <a:gd name="connsiteY19" fmla="*/ 1318257 h 5548701"/>
                <a:gd name="connsiteX20" fmla="*/ 528134 w 4008228"/>
                <a:gd name="connsiteY20" fmla="*/ 1490524 h 5548701"/>
                <a:gd name="connsiteX21" fmla="*/ 384780 w 4008228"/>
                <a:gd name="connsiteY21" fmla="*/ 1490524 h 5548701"/>
                <a:gd name="connsiteX22" fmla="*/ 289981 w 4008228"/>
                <a:gd name="connsiteY22" fmla="*/ 1625034 h 5548701"/>
                <a:gd name="connsiteX23" fmla="*/ 132783 w 4008228"/>
                <a:gd name="connsiteY23" fmla="*/ 1704252 h 5548701"/>
                <a:gd name="connsiteX24" fmla="*/ 137379 w 4008228"/>
                <a:gd name="connsiteY24" fmla="*/ 1825618 h 5548701"/>
                <a:gd name="connsiteX25" fmla="*/ 33332 w 4008228"/>
                <a:gd name="connsiteY25" fmla="*/ 1927091 h 5548701"/>
                <a:gd name="connsiteX26" fmla="*/ 6257 w 4008228"/>
                <a:gd name="connsiteY26" fmla="*/ 2273583 h 5548701"/>
                <a:gd name="connsiteX27" fmla="*/ 63390 w 4008228"/>
                <a:gd name="connsiteY27" fmla="*/ 2443891 h 5548701"/>
                <a:gd name="connsiteX28" fmla="*/ 125819 w 4008228"/>
                <a:gd name="connsiteY28" fmla="*/ 2469849 h 5548701"/>
                <a:gd name="connsiteX29" fmla="*/ 169750 w 4008228"/>
                <a:gd name="connsiteY29" fmla="*/ 2613798 h 5548701"/>
                <a:gd name="connsiteX30" fmla="*/ 358836 w 4008228"/>
                <a:gd name="connsiteY30" fmla="*/ 2804548 h 5548701"/>
                <a:gd name="connsiteX31" fmla="*/ 521198 w 4008228"/>
                <a:gd name="connsiteY31" fmla="*/ 2892257 h 5548701"/>
                <a:gd name="connsiteX32" fmla="*/ 598137 w 4008228"/>
                <a:gd name="connsiteY32" fmla="*/ 3135838 h 5548701"/>
                <a:gd name="connsiteX33" fmla="*/ 424087 w 4008228"/>
                <a:gd name="connsiteY33" fmla="*/ 3331184 h 5548701"/>
                <a:gd name="connsiteX34" fmla="*/ 292409 w 4008228"/>
                <a:gd name="connsiteY34" fmla="*/ 3556346 h 5548701"/>
                <a:gd name="connsiteX35" fmla="*/ 293251 w 4008228"/>
                <a:gd name="connsiteY35" fmla="*/ 3670361 h 5548701"/>
                <a:gd name="connsiteX36" fmla="*/ 335069 w 4008228"/>
                <a:gd name="connsiteY36" fmla="*/ 3679847 h 5548701"/>
                <a:gd name="connsiteX37" fmla="*/ 355879 w 4008228"/>
                <a:gd name="connsiteY37" fmla="*/ 3689581 h 5548701"/>
                <a:gd name="connsiteX38" fmla="*/ 379289 w 4008228"/>
                <a:gd name="connsiteY38" fmla="*/ 3682502 h 5548701"/>
                <a:gd name="connsiteX39" fmla="*/ 414839 w 4008228"/>
                <a:gd name="connsiteY39" fmla="*/ 3702855 h 5548701"/>
                <a:gd name="connsiteX40" fmla="*/ 446920 w 4008228"/>
                <a:gd name="connsiteY40" fmla="*/ 3695776 h 5548701"/>
                <a:gd name="connsiteX41" fmla="*/ 493741 w 4008228"/>
                <a:gd name="connsiteY41" fmla="*/ 3732943 h 5548701"/>
                <a:gd name="connsiteX42" fmla="*/ 522354 w 4008228"/>
                <a:gd name="connsiteY42" fmla="*/ 3724094 h 5548701"/>
                <a:gd name="connsiteX43" fmla="*/ 532759 w 4008228"/>
                <a:gd name="connsiteY43" fmla="*/ 3741792 h 5548701"/>
                <a:gd name="connsiteX44" fmla="*/ 569175 w 4008228"/>
                <a:gd name="connsiteY44" fmla="*/ 3717014 h 5548701"/>
                <a:gd name="connsiteX45" fmla="*/ 592586 w 4008228"/>
                <a:gd name="connsiteY45" fmla="*/ 3720554 h 5548701"/>
                <a:gd name="connsiteX46" fmla="*/ 610247 w 4008228"/>
                <a:gd name="connsiteY46" fmla="*/ 3714362 h 5548701"/>
                <a:gd name="connsiteX47" fmla="*/ 638542 w 4008228"/>
                <a:gd name="connsiteY47" fmla="*/ 3764424 h 5548701"/>
                <a:gd name="connsiteX48" fmla="*/ 654147 w 4008228"/>
                <a:gd name="connsiteY48" fmla="*/ 3775420 h 5548701"/>
                <a:gd name="connsiteX49" fmla="*/ 687095 w 4008228"/>
                <a:gd name="connsiteY49" fmla="*/ 3777190 h 5548701"/>
                <a:gd name="connsiteX50" fmla="*/ 692298 w 4008228"/>
                <a:gd name="connsiteY50" fmla="*/ 3751527 h 5548701"/>
                <a:gd name="connsiteX51" fmla="*/ 707038 w 4008228"/>
                <a:gd name="connsiteY51" fmla="*/ 3744447 h 5548701"/>
                <a:gd name="connsiteX52" fmla="*/ 706171 w 4008228"/>
                <a:gd name="connsiteY52" fmla="*/ 3728519 h 5548701"/>
                <a:gd name="connsiteX53" fmla="*/ 734784 w 4008228"/>
                <a:gd name="connsiteY53" fmla="*/ 3712590 h 5548701"/>
                <a:gd name="connsiteX54" fmla="*/ 751258 w 4008228"/>
                <a:gd name="connsiteY54" fmla="*/ 3718784 h 5548701"/>
                <a:gd name="connsiteX55" fmla="*/ 767732 w 4008228"/>
                <a:gd name="connsiteY55" fmla="*/ 3688697 h 5548701"/>
                <a:gd name="connsiteX56" fmla="*/ 818889 w 4008228"/>
                <a:gd name="connsiteY56" fmla="*/ 3698431 h 5548701"/>
                <a:gd name="connsiteX57" fmla="*/ 834496 w 4008228"/>
                <a:gd name="connsiteY57" fmla="*/ 3730288 h 5548701"/>
                <a:gd name="connsiteX58" fmla="*/ 868311 w 4008228"/>
                <a:gd name="connsiteY58" fmla="*/ 3683387 h 5548701"/>
                <a:gd name="connsiteX59" fmla="*/ 908196 w 4008228"/>
                <a:gd name="connsiteY59" fmla="*/ 3669228 h 5548701"/>
                <a:gd name="connsiteX60" fmla="*/ 934208 w 4008228"/>
                <a:gd name="connsiteY60" fmla="*/ 3674538 h 5548701"/>
                <a:gd name="connsiteX61" fmla="*/ 968890 w 4008228"/>
                <a:gd name="connsiteY61" fmla="*/ 3647105 h 5548701"/>
                <a:gd name="connsiteX62" fmla="*/ 994035 w 4008228"/>
                <a:gd name="connsiteY62" fmla="*/ 3640910 h 5548701"/>
                <a:gd name="connsiteX63" fmla="*/ 1026983 w 4008228"/>
                <a:gd name="connsiteY63" fmla="*/ 3599318 h 5548701"/>
                <a:gd name="connsiteX64" fmla="*/ 1054920 w 4008228"/>
                <a:gd name="connsiteY64" fmla="*/ 3580857 h 5548701"/>
                <a:gd name="connsiteX65" fmla="*/ 1068602 w 4008228"/>
                <a:gd name="connsiteY65" fmla="*/ 3593124 h 5548701"/>
                <a:gd name="connsiteX66" fmla="*/ 1093747 w 4008228"/>
                <a:gd name="connsiteY66" fmla="*/ 3608168 h 5548701"/>
                <a:gd name="connsiteX67" fmla="*/ 1105885 w 4008228"/>
                <a:gd name="connsiteY67" fmla="*/ 3580735 h 5548701"/>
                <a:gd name="connsiteX68" fmla="*/ 1116290 w 4008228"/>
                <a:gd name="connsiteY68" fmla="*/ 3585159 h 5548701"/>
                <a:gd name="connsiteX69" fmla="*/ 1138834 w 4008228"/>
                <a:gd name="connsiteY69" fmla="*/ 3550647 h 5548701"/>
                <a:gd name="connsiteX70" fmla="*/ 1159643 w 4008228"/>
                <a:gd name="connsiteY70" fmla="*/ 3545337 h 5548701"/>
                <a:gd name="connsiteX71" fmla="*/ 1169181 w 4008228"/>
                <a:gd name="connsiteY71" fmla="*/ 3554187 h 5548701"/>
                <a:gd name="connsiteX72" fmla="*/ 1177851 w 4008228"/>
                <a:gd name="connsiteY72" fmla="*/ 3545337 h 5548701"/>
                <a:gd name="connsiteX73" fmla="*/ 1187389 w 4008228"/>
                <a:gd name="connsiteY73" fmla="*/ 3543568 h 5548701"/>
                <a:gd name="connsiteX74" fmla="*/ 1189990 w 4008228"/>
                <a:gd name="connsiteY74" fmla="*/ 3533833 h 5548701"/>
                <a:gd name="connsiteX75" fmla="*/ 1204730 w 4008228"/>
                <a:gd name="connsiteY75" fmla="*/ 3527639 h 5548701"/>
                <a:gd name="connsiteX76" fmla="*/ 1251551 w 4008228"/>
                <a:gd name="connsiteY76" fmla="*/ 3524099 h 5548701"/>
                <a:gd name="connsiteX77" fmla="*/ 1263690 w 4008228"/>
                <a:gd name="connsiteY77" fmla="*/ 3532948 h 5548701"/>
                <a:gd name="connsiteX78" fmla="*/ 1274095 w 4008228"/>
                <a:gd name="connsiteY78" fmla="*/ 3522329 h 5548701"/>
                <a:gd name="connsiteX79" fmla="*/ 1278430 w 4008228"/>
                <a:gd name="connsiteY79" fmla="*/ 3501976 h 5548701"/>
                <a:gd name="connsiteX80" fmla="*/ 1273228 w 4008228"/>
                <a:gd name="connsiteY80" fmla="*/ 3489587 h 5548701"/>
                <a:gd name="connsiteX81" fmla="*/ 1289702 w 4008228"/>
                <a:gd name="connsiteY81" fmla="*/ 3474543 h 5548701"/>
                <a:gd name="connsiteX82" fmla="*/ 1300974 w 4008228"/>
                <a:gd name="connsiteY82" fmla="*/ 3476313 h 5548701"/>
                <a:gd name="connsiteX83" fmla="*/ 1300974 w 4008228"/>
                <a:gd name="connsiteY83" fmla="*/ 3499321 h 5548701"/>
                <a:gd name="connsiteX84" fmla="*/ 1315714 w 4008228"/>
                <a:gd name="connsiteY84" fmla="*/ 3489587 h 5548701"/>
                <a:gd name="connsiteX85" fmla="*/ 1327853 w 4008228"/>
                <a:gd name="connsiteY85" fmla="*/ 3486932 h 5548701"/>
                <a:gd name="connsiteX86" fmla="*/ 1350396 w 4008228"/>
                <a:gd name="connsiteY86" fmla="*/ 3479852 h 5548701"/>
                <a:gd name="connsiteX87" fmla="*/ 1374674 w 4008228"/>
                <a:gd name="connsiteY87" fmla="*/ 3482507 h 5548701"/>
                <a:gd name="connsiteX88" fmla="*/ 1368604 w 4008228"/>
                <a:gd name="connsiteY88" fmla="*/ 3494011 h 5548701"/>
                <a:gd name="connsiteX89" fmla="*/ 1369472 w 4008228"/>
                <a:gd name="connsiteY89" fmla="*/ 3517020 h 5548701"/>
                <a:gd name="connsiteX90" fmla="*/ 1392882 w 4008228"/>
                <a:gd name="connsiteY90" fmla="*/ 3492241 h 5548701"/>
                <a:gd name="connsiteX91" fmla="*/ 1416293 w 4008228"/>
                <a:gd name="connsiteY91" fmla="*/ 3491357 h 5548701"/>
                <a:gd name="connsiteX92" fmla="*/ 1442779 w 4008228"/>
                <a:gd name="connsiteY92" fmla="*/ 3466701 h 5548701"/>
                <a:gd name="connsiteX93" fmla="*/ 1499530 w 4008228"/>
                <a:gd name="connsiteY93" fmla="*/ 3501976 h 5548701"/>
                <a:gd name="connsiteX94" fmla="*/ 1544618 w 4008228"/>
                <a:gd name="connsiteY94" fmla="*/ 3581620 h 5548701"/>
                <a:gd name="connsiteX95" fmla="*/ 1551554 w 4008228"/>
                <a:gd name="connsiteY95" fmla="*/ 3574540 h 5548701"/>
                <a:gd name="connsiteX96" fmla="*/ 1567161 w 4008228"/>
                <a:gd name="connsiteY96" fmla="*/ 3575426 h 5548701"/>
                <a:gd name="connsiteX97" fmla="*/ 1578433 w 4008228"/>
                <a:gd name="connsiteY97" fmla="*/ 3586929 h 5548701"/>
                <a:gd name="connsiteX98" fmla="*/ 1613115 w 4008228"/>
                <a:gd name="connsiteY98" fmla="*/ 3594009 h 5548701"/>
                <a:gd name="connsiteX99" fmla="*/ 1653867 w 4008228"/>
                <a:gd name="connsiteY99" fmla="*/ 3578080 h 5548701"/>
                <a:gd name="connsiteX100" fmla="*/ 1694619 w 4008228"/>
                <a:gd name="connsiteY100" fmla="*/ 3586929 h 5548701"/>
                <a:gd name="connsiteX101" fmla="*/ 1693752 w 4008228"/>
                <a:gd name="connsiteY101" fmla="*/ 3627636 h 5548701"/>
                <a:gd name="connsiteX102" fmla="*/ 1721498 w 4008228"/>
                <a:gd name="connsiteY102" fmla="*/ 3656839 h 5548701"/>
                <a:gd name="connsiteX103" fmla="*/ 1761383 w 4008228"/>
                <a:gd name="connsiteY103" fmla="*/ 3656839 h 5548701"/>
                <a:gd name="connsiteX104" fmla="*/ 1760429 w 4008228"/>
                <a:gd name="connsiteY104" fmla="*/ 3685379 h 5548701"/>
                <a:gd name="connsiteX105" fmla="*/ 1778441 w 4008228"/>
                <a:gd name="connsiteY105" fmla="*/ 3689061 h 5548701"/>
                <a:gd name="connsiteX106" fmla="*/ 1800298 w 4008228"/>
                <a:gd name="connsiteY106" fmla="*/ 3684413 h 5548701"/>
                <a:gd name="connsiteX107" fmla="*/ 1813047 w 4008228"/>
                <a:gd name="connsiteY107" fmla="*/ 3669542 h 5548701"/>
                <a:gd name="connsiteX108" fmla="*/ 1833083 w 4008228"/>
                <a:gd name="connsiteY108" fmla="*/ 3667683 h 5548701"/>
                <a:gd name="connsiteX109" fmla="*/ 1855684 w 4008228"/>
                <a:gd name="connsiteY109" fmla="*/ 3637806 h 5548701"/>
                <a:gd name="connsiteX110" fmla="*/ 1862226 w 4008228"/>
                <a:gd name="connsiteY110" fmla="*/ 3644447 h 5548701"/>
                <a:gd name="connsiteX111" fmla="*/ 1853117 w 4008228"/>
                <a:gd name="connsiteY111" fmla="*/ 3669542 h 5548701"/>
                <a:gd name="connsiteX112" fmla="*/ 1870421 w 4008228"/>
                <a:gd name="connsiteY112" fmla="*/ 3712298 h 5548701"/>
                <a:gd name="connsiteX113" fmla="*/ 1874064 w 4008228"/>
                <a:gd name="connsiteY113" fmla="*/ 3742970 h 5548701"/>
                <a:gd name="connsiteX114" fmla="*/ 1873154 w 4008228"/>
                <a:gd name="connsiteY114" fmla="*/ 3769925 h 5548701"/>
                <a:gd name="connsiteX115" fmla="*/ 1893189 w 4008228"/>
                <a:gd name="connsiteY115" fmla="*/ 3781078 h 5548701"/>
                <a:gd name="connsiteX116" fmla="*/ 1911403 w 4008228"/>
                <a:gd name="connsiteY116" fmla="*/ 3782937 h 5548701"/>
                <a:gd name="connsiteX117" fmla="*/ 1913224 w 4008228"/>
                <a:gd name="connsiteY117" fmla="*/ 3799668 h 5548701"/>
                <a:gd name="connsiteX118" fmla="*/ 1923242 w 4008228"/>
                <a:gd name="connsiteY118" fmla="*/ 3816398 h 5548701"/>
                <a:gd name="connsiteX119" fmla="*/ 1921420 w 4008228"/>
                <a:gd name="connsiteY119" fmla="*/ 3828481 h 5548701"/>
                <a:gd name="connsiteX120" fmla="*/ 1909581 w 4008228"/>
                <a:gd name="connsiteY120" fmla="*/ 3831270 h 5548701"/>
                <a:gd name="connsiteX121" fmla="*/ 1906849 w 4008228"/>
                <a:gd name="connsiteY121" fmla="*/ 3821975 h 5548701"/>
                <a:gd name="connsiteX122" fmla="*/ 1894100 w 4008228"/>
                <a:gd name="connsiteY122" fmla="*/ 3826622 h 5548701"/>
                <a:gd name="connsiteX123" fmla="*/ 1890457 w 4008228"/>
                <a:gd name="connsiteY123" fmla="*/ 3846141 h 5548701"/>
                <a:gd name="connsiteX124" fmla="*/ 1878618 w 4008228"/>
                <a:gd name="connsiteY124" fmla="*/ 3858224 h 5548701"/>
                <a:gd name="connsiteX125" fmla="*/ 1885903 w 4008228"/>
                <a:gd name="connsiteY125" fmla="*/ 3884249 h 5548701"/>
                <a:gd name="connsiteX126" fmla="*/ 1875886 w 4008228"/>
                <a:gd name="connsiteY126" fmla="*/ 3924216 h 5548701"/>
                <a:gd name="connsiteX127" fmla="*/ 1895010 w 4008228"/>
                <a:gd name="connsiteY127" fmla="*/ 3936299 h 5548701"/>
                <a:gd name="connsiteX128" fmla="*/ 1912314 w 4008228"/>
                <a:gd name="connsiteY128" fmla="*/ 3958606 h 5548701"/>
                <a:gd name="connsiteX129" fmla="*/ 1907760 w 4008228"/>
                <a:gd name="connsiteY129" fmla="*/ 3967901 h 5548701"/>
                <a:gd name="connsiteX130" fmla="*/ 1909581 w 4008228"/>
                <a:gd name="connsiteY130" fmla="*/ 3979055 h 5548701"/>
                <a:gd name="connsiteX131" fmla="*/ 1884992 w 4008228"/>
                <a:gd name="connsiteY131" fmla="*/ 3993927 h 5548701"/>
                <a:gd name="connsiteX132" fmla="*/ 1879528 w 4008228"/>
                <a:gd name="connsiteY132" fmla="*/ 4009728 h 5548701"/>
                <a:gd name="connsiteX133" fmla="*/ 1809404 w 4008228"/>
                <a:gd name="connsiteY133" fmla="*/ 4037612 h 5548701"/>
                <a:gd name="connsiteX134" fmla="*/ 1823065 w 4008228"/>
                <a:gd name="connsiteY134" fmla="*/ 4052483 h 5548701"/>
                <a:gd name="connsiteX135" fmla="*/ 1815780 w 4008228"/>
                <a:gd name="connsiteY135" fmla="*/ 4067355 h 5548701"/>
                <a:gd name="connsiteX136" fmla="*/ 1833083 w 4008228"/>
                <a:gd name="connsiteY136" fmla="*/ 4098957 h 5548701"/>
                <a:gd name="connsiteX137" fmla="*/ 1851297 w 4008228"/>
                <a:gd name="connsiteY137" fmla="*/ 4098957 h 5548701"/>
                <a:gd name="connsiteX138" fmla="*/ 1872243 w 4008228"/>
                <a:gd name="connsiteY138" fmla="*/ 4117546 h 5548701"/>
                <a:gd name="connsiteX139" fmla="*/ 1884082 w 4008228"/>
                <a:gd name="connsiteY139" fmla="*/ 4126841 h 5548701"/>
                <a:gd name="connsiteX140" fmla="*/ 1895921 w 4008228"/>
                <a:gd name="connsiteY140" fmla="*/ 4175173 h 5548701"/>
                <a:gd name="connsiteX141" fmla="*/ 1881349 w 4008228"/>
                <a:gd name="connsiteY141" fmla="*/ 4193762 h 5548701"/>
                <a:gd name="connsiteX142" fmla="*/ 1896832 w 4008228"/>
                <a:gd name="connsiteY142" fmla="*/ 4199339 h 5548701"/>
                <a:gd name="connsiteX143" fmla="*/ 1902296 w 4008228"/>
                <a:gd name="connsiteY143" fmla="*/ 4209564 h 5548701"/>
                <a:gd name="connsiteX144" fmla="*/ 1948742 w 4008228"/>
                <a:gd name="connsiteY144" fmla="*/ 4229082 h 5548701"/>
                <a:gd name="connsiteX145" fmla="*/ 1986991 w 4008228"/>
                <a:gd name="connsiteY145" fmla="*/ 4230941 h 5548701"/>
                <a:gd name="connsiteX146" fmla="*/ 1997008 w 4008228"/>
                <a:gd name="connsiteY146" fmla="*/ 4243954 h 5548701"/>
                <a:gd name="connsiteX147" fmla="*/ 2015222 w 4008228"/>
                <a:gd name="connsiteY147" fmla="*/ 4250460 h 5548701"/>
                <a:gd name="connsiteX148" fmla="*/ 2017044 w 4008228"/>
                <a:gd name="connsiteY148" fmla="*/ 4276485 h 5548701"/>
                <a:gd name="connsiteX149" fmla="*/ 2069313 w 4008228"/>
                <a:gd name="connsiteY149" fmla="*/ 4257313 h 5548701"/>
                <a:gd name="connsiteX150" fmla="*/ 2062579 w 4008228"/>
                <a:gd name="connsiteY150" fmla="*/ 4282062 h 5548701"/>
                <a:gd name="connsiteX151" fmla="*/ 2075328 w 4008228"/>
                <a:gd name="connsiteY151" fmla="*/ 4304369 h 5548701"/>
                <a:gd name="connsiteX152" fmla="*/ 2056204 w 4008228"/>
                <a:gd name="connsiteY152" fmla="*/ 4313664 h 5548701"/>
                <a:gd name="connsiteX153" fmla="*/ 2068043 w 4008228"/>
                <a:gd name="connsiteY153" fmla="*/ 4321100 h 5548701"/>
                <a:gd name="connsiteX154" fmla="*/ 2078061 w 4008228"/>
                <a:gd name="connsiteY154" fmla="*/ 4341548 h 5548701"/>
                <a:gd name="connsiteX155" fmla="*/ 2064400 w 4008228"/>
                <a:gd name="connsiteY155" fmla="*/ 4361067 h 5548701"/>
                <a:gd name="connsiteX156" fmla="*/ 2056204 w 4008228"/>
                <a:gd name="connsiteY156" fmla="*/ 4380586 h 5548701"/>
                <a:gd name="connsiteX157" fmla="*/ 2033436 w 4008228"/>
                <a:gd name="connsiteY157" fmla="*/ 4400105 h 5548701"/>
                <a:gd name="connsiteX158" fmla="*/ 2037990 w 4008228"/>
                <a:gd name="connsiteY158" fmla="*/ 4411258 h 5548701"/>
                <a:gd name="connsiteX159" fmla="*/ 2053472 w 4008228"/>
                <a:gd name="connsiteY159" fmla="*/ 4401034 h 5548701"/>
                <a:gd name="connsiteX160" fmla="*/ 2052561 w 4008228"/>
                <a:gd name="connsiteY160" fmla="*/ 4432636 h 5548701"/>
                <a:gd name="connsiteX161" fmla="*/ 2033436 w 4008228"/>
                <a:gd name="connsiteY161" fmla="*/ 4438213 h 5548701"/>
                <a:gd name="connsiteX162" fmla="*/ 2042543 w 4008228"/>
                <a:gd name="connsiteY162" fmla="*/ 4480040 h 5548701"/>
                <a:gd name="connsiteX163" fmla="*/ 2017044 w 4008228"/>
                <a:gd name="connsiteY163" fmla="*/ 4512571 h 5548701"/>
                <a:gd name="connsiteX164" fmla="*/ 2007937 w 4008228"/>
                <a:gd name="connsiteY164" fmla="*/ 4507923 h 5548701"/>
                <a:gd name="connsiteX165" fmla="*/ 2001562 w 4008228"/>
                <a:gd name="connsiteY165" fmla="*/ 4520936 h 5548701"/>
                <a:gd name="connsiteX166" fmla="*/ 1984259 w 4008228"/>
                <a:gd name="connsiteY166" fmla="*/ 4509783 h 5548701"/>
                <a:gd name="connsiteX167" fmla="*/ 1950563 w 4008228"/>
                <a:gd name="connsiteY167" fmla="*/ 4519077 h 5548701"/>
                <a:gd name="connsiteX168" fmla="*/ 1963313 w 4008228"/>
                <a:gd name="connsiteY168" fmla="*/ 4536737 h 5548701"/>
                <a:gd name="connsiteX169" fmla="*/ 1934170 w 4008228"/>
                <a:gd name="connsiteY169" fmla="*/ 4572057 h 5548701"/>
                <a:gd name="connsiteX170" fmla="*/ 1926885 w 4008228"/>
                <a:gd name="connsiteY170" fmla="*/ 4600870 h 5548701"/>
                <a:gd name="connsiteX171" fmla="*/ 1898653 w 4008228"/>
                <a:gd name="connsiteY171" fmla="*/ 4582281 h 5548701"/>
                <a:gd name="connsiteX172" fmla="*/ 1865868 w 4008228"/>
                <a:gd name="connsiteY172" fmla="*/ 4631543 h 5548701"/>
                <a:gd name="connsiteX173" fmla="*/ 1869511 w 4008228"/>
                <a:gd name="connsiteY173" fmla="*/ 4645485 h 5548701"/>
                <a:gd name="connsiteX174" fmla="*/ 1869511 w 4008228"/>
                <a:gd name="connsiteY174" fmla="*/ 4657568 h 5548701"/>
                <a:gd name="connsiteX175" fmla="*/ 1884992 w 4008228"/>
                <a:gd name="connsiteY175" fmla="*/ 4678016 h 5548701"/>
                <a:gd name="connsiteX176" fmla="*/ 1876796 w 4008228"/>
                <a:gd name="connsiteY176" fmla="*/ 4700324 h 5548701"/>
                <a:gd name="connsiteX177" fmla="*/ 1880439 w 4008228"/>
                <a:gd name="connsiteY177" fmla="*/ 4714266 h 5548701"/>
                <a:gd name="connsiteX178" fmla="*/ 1874976 w 4008228"/>
                <a:gd name="connsiteY178" fmla="*/ 4726348 h 5548701"/>
                <a:gd name="connsiteX179" fmla="*/ 1886814 w 4008228"/>
                <a:gd name="connsiteY179" fmla="*/ 4729137 h 5548701"/>
                <a:gd name="connsiteX180" fmla="*/ 1911403 w 4008228"/>
                <a:gd name="connsiteY180" fmla="*/ 4765386 h 5548701"/>
                <a:gd name="connsiteX181" fmla="*/ 1944188 w 4008228"/>
                <a:gd name="connsiteY181" fmla="*/ 4783976 h 5548701"/>
                <a:gd name="connsiteX182" fmla="*/ 1942366 w 4008228"/>
                <a:gd name="connsiteY182" fmla="*/ 4806283 h 5548701"/>
                <a:gd name="connsiteX183" fmla="*/ 1965369 w 4008228"/>
                <a:gd name="connsiteY183" fmla="*/ 4849738 h 5548701"/>
                <a:gd name="connsiteX184" fmla="*/ 1997919 w 4008228"/>
                <a:gd name="connsiteY184" fmla="*/ 4851827 h 5548701"/>
                <a:gd name="connsiteX185" fmla="*/ 2058025 w 4008228"/>
                <a:gd name="connsiteY185" fmla="*/ 4830450 h 5548701"/>
                <a:gd name="connsiteX186" fmla="*/ 2153649 w 4008228"/>
                <a:gd name="connsiteY186" fmla="*/ 4863910 h 5548701"/>
                <a:gd name="connsiteX187" fmla="*/ 2186433 w 4008228"/>
                <a:gd name="connsiteY187" fmla="*/ 4963364 h 5548701"/>
                <a:gd name="connsiteX188" fmla="*/ 2386787 w 4008228"/>
                <a:gd name="connsiteY188" fmla="*/ 5174353 h 5548701"/>
                <a:gd name="connsiteX189" fmla="*/ 2560730 w 4008228"/>
                <a:gd name="connsiteY189" fmla="*/ 5239416 h 5548701"/>
                <a:gd name="connsiteX190" fmla="*/ 2702849 w 4008228"/>
                <a:gd name="connsiteY190" fmla="*/ 5188594 h 5548701"/>
                <a:gd name="connsiteX191" fmla="*/ 2821189 w 4008228"/>
                <a:gd name="connsiteY191" fmla="*/ 5291466 h 5548701"/>
                <a:gd name="connsiteX192" fmla="*/ 2958705 w 4008228"/>
                <a:gd name="connsiteY192" fmla="*/ 5242204 h 5548701"/>
                <a:gd name="connsiteX193" fmla="*/ 3220075 w 4008228"/>
                <a:gd name="connsiteY193" fmla="*/ 5432745 h 5548701"/>
                <a:gd name="connsiteX194" fmla="*/ 3442059 w 4008228"/>
                <a:gd name="connsiteY194" fmla="*/ 5548701 h 5548701"/>
                <a:gd name="connsiteX195" fmla="*/ 3593461 w 4008228"/>
                <a:gd name="connsiteY195" fmla="*/ 5386271 h 5548701"/>
                <a:gd name="connsiteX196" fmla="*/ 3788350 w 4008228"/>
                <a:gd name="connsiteY196" fmla="*/ 4829519 h 5548701"/>
                <a:gd name="connsiteX197" fmla="*/ 3955918 w 4008228"/>
                <a:gd name="connsiteY197" fmla="*/ 4653849 h 5548701"/>
                <a:gd name="connsiteX198" fmla="*/ 3909952 w 4008228"/>
                <a:gd name="connsiteY198" fmla="*/ 4539470 h 5548701"/>
                <a:gd name="connsiteX199" fmla="*/ 3976115 w 4008228"/>
                <a:gd name="connsiteY199" fmla="*/ 4444080 h 5548701"/>
                <a:gd name="connsiteX200" fmla="*/ 4008228 w 4008228"/>
                <a:gd name="connsiteY200" fmla="*/ 4263863 h 5548701"/>
                <a:gd name="connsiteX201" fmla="*/ 3933342 w 4008228"/>
                <a:gd name="connsiteY201" fmla="*/ 4238265 h 5548701"/>
                <a:gd name="connsiteX202" fmla="*/ 3900365 w 4008228"/>
                <a:gd name="connsiteY202" fmla="*/ 3830764 h 5548701"/>
                <a:gd name="connsiteX203" fmla="*/ 3800772 w 4008228"/>
                <a:gd name="connsiteY203" fmla="*/ 3560835 h 5548701"/>
                <a:gd name="connsiteX204" fmla="*/ 4006136 w 4008228"/>
                <a:gd name="connsiteY204" fmla="*/ 3367104 h 5548701"/>
                <a:gd name="connsiteX205" fmla="*/ 3798042 w 4008228"/>
                <a:gd name="connsiteY205" fmla="*/ 2977734 h 5548701"/>
                <a:gd name="connsiteX206" fmla="*/ 3809602 w 4008228"/>
                <a:gd name="connsiteY206" fmla="*/ 2824346 h 5548701"/>
                <a:gd name="connsiteX207" fmla="*/ 3740238 w 4008228"/>
                <a:gd name="connsiteY207" fmla="*/ 2693245 h 5548701"/>
                <a:gd name="connsiteX208" fmla="*/ 3603140 w 4008228"/>
                <a:gd name="connsiteY208" fmla="*/ 2564198 h 5548701"/>
                <a:gd name="connsiteX209" fmla="*/ 3035979 w 4008228"/>
                <a:gd name="connsiteY209" fmla="*/ 2686994 h 5548701"/>
                <a:gd name="connsiteX210" fmla="*/ 2858672 w 4008228"/>
                <a:gd name="connsiteY210" fmla="*/ 2463740 h 5548701"/>
                <a:gd name="connsiteX211" fmla="*/ 2992388 w 4008228"/>
                <a:gd name="connsiteY211" fmla="*/ 2265395 h 5548701"/>
                <a:gd name="connsiteX212" fmla="*/ 3115164 w 4008228"/>
                <a:gd name="connsiteY212" fmla="*/ 2335823 h 5548701"/>
                <a:gd name="connsiteX213" fmla="*/ 3133939 w 4008228"/>
                <a:gd name="connsiteY213" fmla="*/ 2243569 h 5548701"/>
                <a:gd name="connsiteX214" fmla="*/ 3068427 w 4008228"/>
                <a:gd name="connsiteY214" fmla="*/ 2108534 h 5548701"/>
                <a:gd name="connsiteX215" fmla="*/ 3130084 w 4008228"/>
                <a:gd name="connsiteY215" fmla="*/ 2039050 h 5548701"/>
                <a:gd name="connsiteX216" fmla="*/ 3253400 w 4008228"/>
                <a:gd name="connsiteY216" fmla="*/ 1994476 h 5548701"/>
                <a:gd name="connsiteX217" fmla="*/ 3339463 w 4008228"/>
                <a:gd name="connsiteY217" fmla="*/ 2015452 h 5548701"/>
                <a:gd name="connsiteX218" fmla="*/ 3357447 w 4008228"/>
                <a:gd name="connsiteY218" fmla="*/ 1904016 h 5548701"/>
                <a:gd name="connsiteX219" fmla="*/ 3482809 w 4008228"/>
                <a:gd name="connsiteY219" fmla="*/ 1858241 h 5548701"/>
                <a:gd name="connsiteX220" fmla="*/ 3333041 w 4008228"/>
                <a:gd name="connsiteY220" fmla="*/ 1526445 h 5548701"/>
                <a:gd name="connsiteX221" fmla="*/ 3248262 w 4008228"/>
                <a:gd name="connsiteY221" fmla="*/ 1484493 h 5548701"/>
                <a:gd name="connsiteX222" fmla="*/ 3331027 w 4008228"/>
                <a:gd name="connsiteY222" fmla="*/ 1354936 h 5548701"/>
                <a:gd name="connsiteX223" fmla="*/ 3298665 w 4008228"/>
                <a:gd name="connsiteY223" fmla="*/ 1247930 h 5548701"/>
                <a:gd name="connsiteX224" fmla="*/ 3407544 w 4008228"/>
                <a:gd name="connsiteY224" fmla="*/ 1085945 h 5548701"/>
                <a:gd name="connsiteX225" fmla="*/ 3438708 w 4008228"/>
                <a:gd name="connsiteY225" fmla="*/ 708324 h 5548701"/>
                <a:gd name="connsiteX226" fmla="*/ 3377270 w 4008228"/>
                <a:gd name="connsiteY226" fmla="*/ 563993 h 5548701"/>
                <a:gd name="connsiteX227" fmla="*/ 3316598 w 4008228"/>
                <a:gd name="connsiteY227" fmla="*/ 440404 h 5548701"/>
                <a:gd name="connsiteX228" fmla="*/ 3332784 w 4008228"/>
                <a:gd name="connsiteY228" fmla="*/ 263417 h 5548701"/>
                <a:gd name="connsiteX229" fmla="*/ 3106192 w 4008228"/>
                <a:gd name="connsiteY229" fmla="*/ 128907 h 5548701"/>
                <a:gd name="connsiteX230" fmla="*/ 3124462 w 4008228"/>
                <a:gd name="connsiteY230" fmla="*/ 12400 h 5548701"/>
                <a:gd name="connsiteX231" fmla="*/ 3020642 w 4008228"/>
                <a:gd name="connsiteY231" fmla="*/ 1477 h 5548701"/>
                <a:gd name="connsiteX232" fmla="*/ 2958526 w 4008228"/>
                <a:gd name="connsiteY232" fmla="*/ 38129 h 5548701"/>
                <a:gd name="connsiteX233" fmla="*/ 2965150 w 4008228"/>
                <a:gd name="connsiteY233" fmla="*/ 223300 h 5548701"/>
                <a:gd name="connsiteX234" fmla="*/ 2780177 w 4008228"/>
                <a:gd name="connsiteY234" fmla="*/ 305894 h 5548701"/>
                <a:gd name="connsiteX235" fmla="*/ 2762617 w 4008228"/>
                <a:gd name="connsiteY235" fmla="*/ 448814 h 5548701"/>
                <a:gd name="connsiteX0" fmla="*/ 2762617 w 4008228"/>
                <a:gd name="connsiteY0" fmla="*/ 448814 h 5548701"/>
                <a:gd name="connsiteX1" fmla="*/ 2424105 w 4008228"/>
                <a:gd name="connsiteY1" fmla="*/ 558395 h 5548701"/>
                <a:gd name="connsiteX2" fmla="*/ 2293527 w 4008228"/>
                <a:gd name="connsiteY2" fmla="*/ 545493 h 5548701"/>
                <a:gd name="connsiteX3" fmla="*/ 2241444 w 4008228"/>
                <a:gd name="connsiteY3" fmla="*/ 716503 h 5548701"/>
                <a:gd name="connsiteX4" fmla="*/ 2040286 w 4008228"/>
                <a:gd name="connsiteY4" fmla="*/ 792017 h 5548701"/>
                <a:gd name="connsiteX5" fmla="*/ 1996355 w 4008228"/>
                <a:gd name="connsiteY5" fmla="*/ 709423 h 5548701"/>
                <a:gd name="connsiteX6" fmla="*/ 1883059 w 4008228"/>
                <a:gd name="connsiteY6" fmla="*/ 810896 h 5548701"/>
                <a:gd name="connsiteX7" fmla="*/ 1700399 w 4008228"/>
                <a:gd name="connsiteY7" fmla="*/ 820335 h 5548701"/>
                <a:gd name="connsiteX8" fmla="*/ 1591727 w 4008228"/>
                <a:gd name="connsiteY8" fmla="*/ 910008 h 5548701"/>
                <a:gd name="connsiteX9" fmla="*/ 1478186 w 4008228"/>
                <a:gd name="connsiteY9" fmla="*/ 938674 h 5548701"/>
                <a:gd name="connsiteX10" fmla="*/ 1392881 w 4008228"/>
                <a:gd name="connsiteY10" fmla="*/ 1179028 h 5548701"/>
                <a:gd name="connsiteX11" fmla="*/ 1249527 w 4008228"/>
                <a:gd name="connsiteY11" fmla="*/ 1112953 h 5548701"/>
                <a:gd name="connsiteX12" fmla="*/ 1184787 w 4008228"/>
                <a:gd name="connsiteY12" fmla="*/ 1226224 h 5548701"/>
                <a:gd name="connsiteX13" fmla="*/ 1214845 w 4008228"/>
                <a:gd name="connsiteY13" fmla="*/ 1445687 h 5548701"/>
                <a:gd name="connsiteX14" fmla="*/ 1062243 w 4008228"/>
                <a:gd name="connsiteY14" fmla="*/ 1497603 h 5548701"/>
                <a:gd name="connsiteX15" fmla="*/ 1018312 w 4008228"/>
                <a:gd name="connsiteY15" fmla="*/ 1415010 h 5548701"/>
                <a:gd name="connsiteX16" fmla="*/ 932762 w 4008228"/>
                <a:gd name="connsiteY16" fmla="*/ 1436248 h 5548701"/>
                <a:gd name="connsiteX17" fmla="*/ 902682 w 4008228"/>
                <a:gd name="connsiteY17" fmla="*/ 1355452 h 5548701"/>
                <a:gd name="connsiteX18" fmla="*/ 646054 w 4008228"/>
                <a:gd name="connsiteY18" fmla="*/ 1443327 h 5548701"/>
                <a:gd name="connsiteX19" fmla="*/ 553567 w 4008228"/>
                <a:gd name="connsiteY19" fmla="*/ 1318257 h 5548701"/>
                <a:gd name="connsiteX20" fmla="*/ 528134 w 4008228"/>
                <a:gd name="connsiteY20" fmla="*/ 1490524 h 5548701"/>
                <a:gd name="connsiteX21" fmla="*/ 384780 w 4008228"/>
                <a:gd name="connsiteY21" fmla="*/ 1490524 h 5548701"/>
                <a:gd name="connsiteX22" fmla="*/ 289981 w 4008228"/>
                <a:gd name="connsiteY22" fmla="*/ 1625034 h 5548701"/>
                <a:gd name="connsiteX23" fmla="*/ 132783 w 4008228"/>
                <a:gd name="connsiteY23" fmla="*/ 1704252 h 5548701"/>
                <a:gd name="connsiteX24" fmla="*/ 137379 w 4008228"/>
                <a:gd name="connsiteY24" fmla="*/ 1825618 h 5548701"/>
                <a:gd name="connsiteX25" fmla="*/ 33332 w 4008228"/>
                <a:gd name="connsiteY25" fmla="*/ 1927091 h 5548701"/>
                <a:gd name="connsiteX26" fmla="*/ 6257 w 4008228"/>
                <a:gd name="connsiteY26" fmla="*/ 2273583 h 5548701"/>
                <a:gd name="connsiteX27" fmla="*/ 63390 w 4008228"/>
                <a:gd name="connsiteY27" fmla="*/ 2443891 h 5548701"/>
                <a:gd name="connsiteX28" fmla="*/ 125819 w 4008228"/>
                <a:gd name="connsiteY28" fmla="*/ 2469849 h 5548701"/>
                <a:gd name="connsiteX29" fmla="*/ 169750 w 4008228"/>
                <a:gd name="connsiteY29" fmla="*/ 2613798 h 5548701"/>
                <a:gd name="connsiteX30" fmla="*/ 358836 w 4008228"/>
                <a:gd name="connsiteY30" fmla="*/ 2804548 h 5548701"/>
                <a:gd name="connsiteX31" fmla="*/ 521198 w 4008228"/>
                <a:gd name="connsiteY31" fmla="*/ 2892257 h 5548701"/>
                <a:gd name="connsiteX32" fmla="*/ 598137 w 4008228"/>
                <a:gd name="connsiteY32" fmla="*/ 3135838 h 5548701"/>
                <a:gd name="connsiteX33" fmla="*/ 424087 w 4008228"/>
                <a:gd name="connsiteY33" fmla="*/ 3331184 h 5548701"/>
                <a:gd name="connsiteX34" fmla="*/ 292409 w 4008228"/>
                <a:gd name="connsiteY34" fmla="*/ 3556346 h 5548701"/>
                <a:gd name="connsiteX35" fmla="*/ 293251 w 4008228"/>
                <a:gd name="connsiteY35" fmla="*/ 3670361 h 5548701"/>
                <a:gd name="connsiteX36" fmla="*/ 335069 w 4008228"/>
                <a:gd name="connsiteY36" fmla="*/ 3679847 h 5548701"/>
                <a:gd name="connsiteX37" fmla="*/ 355879 w 4008228"/>
                <a:gd name="connsiteY37" fmla="*/ 3689581 h 5548701"/>
                <a:gd name="connsiteX38" fmla="*/ 379289 w 4008228"/>
                <a:gd name="connsiteY38" fmla="*/ 3682502 h 5548701"/>
                <a:gd name="connsiteX39" fmla="*/ 414839 w 4008228"/>
                <a:gd name="connsiteY39" fmla="*/ 3702855 h 5548701"/>
                <a:gd name="connsiteX40" fmla="*/ 446920 w 4008228"/>
                <a:gd name="connsiteY40" fmla="*/ 3695776 h 5548701"/>
                <a:gd name="connsiteX41" fmla="*/ 493741 w 4008228"/>
                <a:gd name="connsiteY41" fmla="*/ 3732943 h 5548701"/>
                <a:gd name="connsiteX42" fmla="*/ 522354 w 4008228"/>
                <a:gd name="connsiteY42" fmla="*/ 3724094 h 5548701"/>
                <a:gd name="connsiteX43" fmla="*/ 532759 w 4008228"/>
                <a:gd name="connsiteY43" fmla="*/ 3741792 h 5548701"/>
                <a:gd name="connsiteX44" fmla="*/ 569175 w 4008228"/>
                <a:gd name="connsiteY44" fmla="*/ 3717014 h 5548701"/>
                <a:gd name="connsiteX45" fmla="*/ 592586 w 4008228"/>
                <a:gd name="connsiteY45" fmla="*/ 3720554 h 5548701"/>
                <a:gd name="connsiteX46" fmla="*/ 610247 w 4008228"/>
                <a:gd name="connsiteY46" fmla="*/ 3714362 h 5548701"/>
                <a:gd name="connsiteX47" fmla="*/ 638542 w 4008228"/>
                <a:gd name="connsiteY47" fmla="*/ 3764424 h 5548701"/>
                <a:gd name="connsiteX48" fmla="*/ 654147 w 4008228"/>
                <a:gd name="connsiteY48" fmla="*/ 3775420 h 5548701"/>
                <a:gd name="connsiteX49" fmla="*/ 687095 w 4008228"/>
                <a:gd name="connsiteY49" fmla="*/ 3777190 h 5548701"/>
                <a:gd name="connsiteX50" fmla="*/ 692298 w 4008228"/>
                <a:gd name="connsiteY50" fmla="*/ 3751527 h 5548701"/>
                <a:gd name="connsiteX51" fmla="*/ 707038 w 4008228"/>
                <a:gd name="connsiteY51" fmla="*/ 3744447 h 5548701"/>
                <a:gd name="connsiteX52" fmla="*/ 706171 w 4008228"/>
                <a:gd name="connsiteY52" fmla="*/ 3728519 h 5548701"/>
                <a:gd name="connsiteX53" fmla="*/ 734784 w 4008228"/>
                <a:gd name="connsiteY53" fmla="*/ 3712590 h 5548701"/>
                <a:gd name="connsiteX54" fmla="*/ 751258 w 4008228"/>
                <a:gd name="connsiteY54" fmla="*/ 3718784 h 5548701"/>
                <a:gd name="connsiteX55" fmla="*/ 767732 w 4008228"/>
                <a:gd name="connsiteY55" fmla="*/ 3688697 h 5548701"/>
                <a:gd name="connsiteX56" fmla="*/ 818889 w 4008228"/>
                <a:gd name="connsiteY56" fmla="*/ 3698431 h 5548701"/>
                <a:gd name="connsiteX57" fmla="*/ 834496 w 4008228"/>
                <a:gd name="connsiteY57" fmla="*/ 3730288 h 5548701"/>
                <a:gd name="connsiteX58" fmla="*/ 868311 w 4008228"/>
                <a:gd name="connsiteY58" fmla="*/ 3683387 h 5548701"/>
                <a:gd name="connsiteX59" fmla="*/ 908196 w 4008228"/>
                <a:gd name="connsiteY59" fmla="*/ 3669228 h 5548701"/>
                <a:gd name="connsiteX60" fmla="*/ 934208 w 4008228"/>
                <a:gd name="connsiteY60" fmla="*/ 3674538 h 5548701"/>
                <a:gd name="connsiteX61" fmla="*/ 968890 w 4008228"/>
                <a:gd name="connsiteY61" fmla="*/ 3647105 h 5548701"/>
                <a:gd name="connsiteX62" fmla="*/ 994035 w 4008228"/>
                <a:gd name="connsiteY62" fmla="*/ 3640910 h 5548701"/>
                <a:gd name="connsiteX63" fmla="*/ 1026983 w 4008228"/>
                <a:gd name="connsiteY63" fmla="*/ 3599318 h 5548701"/>
                <a:gd name="connsiteX64" fmla="*/ 1054920 w 4008228"/>
                <a:gd name="connsiteY64" fmla="*/ 3580857 h 5548701"/>
                <a:gd name="connsiteX65" fmla="*/ 1068602 w 4008228"/>
                <a:gd name="connsiteY65" fmla="*/ 3593124 h 5548701"/>
                <a:gd name="connsiteX66" fmla="*/ 1093747 w 4008228"/>
                <a:gd name="connsiteY66" fmla="*/ 3608168 h 5548701"/>
                <a:gd name="connsiteX67" fmla="*/ 1105885 w 4008228"/>
                <a:gd name="connsiteY67" fmla="*/ 3580735 h 5548701"/>
                <a:gd name="connsiteX68" fmla="*/ 1116290 w 4008228"/>
                <a:gd name="connsiteY68" fmla="*/ 3585159 h 5548701"/>
                <a:gd name="connsiteX69" fmla="*/ 1138834 w 4008228"/>
                <a:gd name="connsiteY69" fmla="*/ 3550647 h 5548701"/>
                <a:gd name="connsiteX70" fmla="*/ 1159643 w 4008228"/>
                <a:gd name="connsiteY70" fmla="*/ 3545337 h 5548701"/>
                <a:gd name="connsiteX71" fmla="*/ 1169181 w 4008228"/>
                <a:gd name="connsiteY71" fmla="*/ 3554187 h 5548701"/>
                <a:gd name="connsiteX72" fmla="*/ 1177851 w 4008228"/>
                <a:gd name="connsiteY72" fmla="*/ 3545337 h 5548701"/>
                <a:gd name="connsiteX73" fmla="*/ 1187389 w 4008228"/>
                <a:gd name="connsiteY73" fmla="*/ 3543568 h 5548701"/>
                <a:gd name="connsiteX74" fmla="*/ 1189990 w 4008228"/>
                <a:gd name="connsiteY74" fmla="*/ 3533833 h 5548701"/>
                <a:gd name="connsiteX75" fmla="*/ 1204730 w 4008228"/>
                <a:gd name="connsiteY75" fmla="*/ 3527639 h 5548701"/>
                <a:gd name="connsiteX76" fmla="*/ 1251551 w 4008228"/>
                <a:gd name="connsiteY76" fmla="*/ 3524099 h 5548701"/>
                <a:gd name="connsiteX77" fmla="*/ 1263690 w 4008228"/>
                <a:gd name="connsiteY77" fmla="*/ 3532948 h 5548701"/>
                <a:gd name="connsiteX78" fmla="*/ 1274095 w 4008228"/>
                <a:gd name="connsiteY78" fmla="*/ 3522329 h 5548701"/>
                <a:gd name="connsiteX79" fmla="*/ 1278430 w 4008228"/>
                <a:gd name="connsiteY79" fmla="*/ 3501976 h 5548701"/>
                <a:gd name="connsiteX80" fmla="*/ 1273228 w 4008228"/>
                <a:gd name="connsiteY80" fmla="*/ 3489587 h 5548701"/>
                <a:gd name="connsiteX81" fmla="*/ 1289702 w 4008228"/>
                <a:gd name="connsiteY81" fmla="*/ 3474543 h 5548701"/>
                <a:gd name="connsiteX82" fmla="*/ 1300974 w 4008228"/>
                <a:gd name="connsiteY82" fmla="*/ 3476313 h 5548701"/>
                <a:gd name="connsiteX83" fmla="*/ 1300974 w 4008228"/>
                <a:gd name="connsiteY83" fmla="*/ 3499321 h 5548701"/>
                <a:gd name="connsiteX84" fmla="*/ 1315714 w 4008228"/>
                <a:gd name="connsiteY84" fmla="*/ 3489587 h 5548701"/>
                <a:gd name="connsiteX85" fmla="*/ 1327853 w 4008228"/>
                <a:gd name="connsiteY85" fmla="*/ 3486932 h 5548701"/>
                <a:gd name="connsiteX86" fmla="*/ 1350396 w 4008228"/>
                <a:gd name="connsiteY86" fmla="*/ 3479852 h 5548701"/>
                <a:gd name="connsiteX87" fmla="*/ 1374674 w 4008228"/>
                <a:gd name="connsiteY87" fmla="*/ 3482507 h 5548701"/>
                <a:gd name="connsiteX88" fmla="*/ 1368604 w 4008228"/>
                <a:gd name="connsiteY88" fmla="*/ 3494011 h 5548701"/>
                <a:gd name="connsiteX89" fmla="*/ 1369472 w 4008228"/>
                <a:gd name="connsiteY89" fmla="*/ 3517020 h 5548701"/>
                <a:gd name="connsiteX90" fmla="*/ 1392882 w 4008228"/>
                <a:gd name="connsiteY90" fmla="*/ 3492241 h 5548701"/>
                <a:gd name="connsiteX91" fmla="*/ 1416293 w 4008228"/>
                <a:gd name="connsiteY91" fmla="*/ 3491357 h 5548701"/>
                <a:gd name="connsiteX92" fmla="*/ 1442779 w 4008228"/>
                <a:gd name="connsiteY92" fmla="*/ 3466701 h 5548701"/>
                <a:gd name="connsiteX93" fmla="*/ 1499530 w 4008228"/>
                <a:gd name="connsiteY93" fmla="*/ 3501976 h 5548701"/>
                <a:gd name="connsiteX94" fmla="*/ 1544618 w 4008228"/>
                <a:gd name="connsiteY94" fmla="*/ 3581620 h 5548701"/>
                <a:gd name="connsiteX95" fmla="*/ 1551554 w 4008228"/>
                <a:gd name="connsiteY95" fmla="*/ 3574540 h 5548701"/>
                <a:gd name="connsiteX96" fmla="*/ 1567161 w 4008228"/>
                <a:gd name="connsiteY96" fmla="*/ 3575426 h 5548701"/>
                <a:gd name="connsiteX97" fmla="*/ 1578433 w 4008228"/>
                <a:gd name="connsiteY97" fmla="*/ 3586929 h 5548701"/>
                <a:gd name="connsiteX98" fmla="*/ 1613115 w 4008228"/>
                <a:gd name="connsiteY98" fmla="*/ 3594009 h 5548701"/>
                <a:gd name="connsiteX99" fmla="*/ 1653867 w 4008228"/>
                <a:gd name="connsiteY99" fmla="*/ 3578080 h 5548701"/>
                <a:gd name="connsiteX100" fmla="*/ 1694619 w 4008228"/>
                <a:gd name="connsiteY100" fmla="*/ 3586929 h 5548701"/>
                <a:gd name="connsiteX101" fmla="*/ 1693752 w 4008228"/>
                <a:gd name="connsiteY101" fmla="*/ 3627636 h 5548701"/>
                <a:gd name="connsiteX102" fmla="*/ 1721498 w 4008228"/>
                <a:gd name="connsiteY102" fmla="*/ 3656839 h 5548701"/>
                <a:gd name="connsiteX103" fmla="*/ 1761383 w 4008228"/>
                <a:gd name="connsiteY103" fmla="*/ 3656839 h 5548701"/>
                <a:gd name="connsiteX104" fmla="*/ 1760429 w 4008228"/>
                <a:gd name="connsiteY104" fmla="*/ 3685379 h 5548701"/>
                <a:gd name="connsiteX105" fmla="*/ 1778441 w 4008228"/>
                <a:gd name="connsiteY105" fmla="*/ 3689061 h 5548701"/>
                <a:gd name="connsiteX106" fmla="*/ 1800298 w 4008228"/>
                <a:gd name="connsiteY106" fmla="*/ 3684413 h 5548701"/>
                <a:gd name="connsiteX107" fmla="*/ 1813047 w 4008228"/>
                <a:gd name="connsiteY107" fmla="*/ 3669542 h 5548701"/>
                <a:gd name="connsiteX108" fmla="*/ 1833083 w 4008228"/>
                <a:gd name="connsiteY108" fmla="*/ 3667683 h 5548701"/>
                <a:gd name="connsiteX109" fmla="*/ 1855684 w 4008228"/>
                <a:gd name="connsiteY109" fmla="*/ 3637806 h 5548701"/>
                <a:gd name="connsiteX110" fmla="*/ 1862226 w 4008228"/>
                <a:gd name="connsiteY110" fmla="*/ 3644447 h 5548701"/>
                <a:gd name="connsiteX111" fmla="*/ 1853117 w 4008228"/>
                <a:gd name="connsiteY111" fmla="*/ 3669542 h 5548701"/>
                <a:gd name="connsiteX112" fmla="*/ 1870421 w 4008228"/>
                <a:gd name="connsiteY112" fmla="*/ 3712298 h 5548701"/>
                <a:gd name="connsiteX113" fmla="*/ 1874064 w 4008228"/>
                <a:gd name="connsiteY113" fmla="*/ 3742970 h 5548701"/>
                <a:gd name="connsiteX114" fmla="*/ 1873154 w 4008228"/>
                <a:gd name="connsiteY114" fmla="*/ 3769925 h 5548701"/>
                <a:gd name="connsiteX115" fmla="*/ 1893189 w 4008228"/>
                <a:gd name="connsiteY115" fmla="*/ 3781078 h 5548701"/>
                <a:gd name="connsiteX116" fmla="*/ 1911403 w 4008228"/>
                <a:gd name="connsiteY116" fmla="*/ 3782937 h 5548701"/>
                <a:gd name="connsiteX117" fmla="*/ 1913224 w 4008228"/>
                <a:gd name="connsiteY117" fmla="*/ 3799668 h 5548701"/>
                <a:gd name="connsiteX118" fmla="*/ 1923242 w 4008228"/>
                <a:gd name="connsiteY118" fmla="*/ 3816398 h 5548701"/>
                <a:gd name="connsiteX119" fmla="*/ 1921420 w 4008228"/>
                <a:gd name="connsiteY119" fmla="*/ 3828481 h 5548701"/>
                <a:gd name="connsiteX120" fmla="*/ 1909581 w 4008228"/>
                <a:gd name="connsiteY120" fmla="*/ 3831270 h 5548701"/>
                <a:gd name="connsiteX121" fmla="*/ 1906849 w 4008228"/>
                <a:gd name="connsiteY121" fmla="*/ 3821975 h 5548701"/>
                <a:gd name="connsiteX122" fmla="*/ 1894100 w 4008228"/>
                <a:gd name="connsiteY122" fmla="*/ 3826622 h 5548701"/>
                <a:gd name="connsiteX123" fmla="*/ 1890457 w 4008228"/>
                <a:gd name="connsiteY123" fmla="*/ 3846141 h 5548701"/>
                <a:gd name="connsiteX124" fmla="*/ 1878618 w 4008228"/>
                <a:gd name="connsiteY124" fmla="*/ 3858224 h 5548701"/>
                <a:gd name="connsiteX125" fmla="*/ 1885903 w 4008228"/>
                <a:gd name="connsiteY125" fmla="*/ 3884249 h 5548701"/>
                <a:gd name="connsiteX126" fmla="*/ 1875886 w 4008228"/>
                <a:gd name="connsiteY126" fmla="*/ 3924216 h 5548701"/>
                <a:gd name="connsiteX127" fmla="*/ 1895010 w 4008228"/>
                <a:gd name="connsiteY127" fmla="*/ 3936299 h 5548701"/>
                <a:gd name="connsiteX128" fmla="*/ 1912314 w 4008228"/>
                <a:gd name="connsiteY128" fmla="*/ 3958606 h 5548701"/>
                <a:gd name="connsiteX129" fmla="*/ 1907760 w 4008228"/>
                <a:gd name="connsiteY129" fmla="*/ 3967901 h 5548701"/>
                <a:gd name="connsiteX130" fmla="*/ 1909581 w 4008228"/>
                <a:gd name="connsiteY130" fmla="*/ 3979055 h 5548701"/>
                <a:gd name="connsiteX131" fmla="*/ 1884992 w 4008228"/>
                <a:gd name="connsiteY131" fmla="*/ 3993927 h 5548701"/>
                <a:gd name="connsiteX132" fmla="*/ 1879528 w 4008228"/>
                <a:gd name="connsiteY132" fmla="*/ 4009728 h 5548701"/>
                <a:gd name="connsiteX133" fmla="*/ 1809404 w 4008228"/>
                <a:gd name="connsiteY133" fmla="*/ 4037612 h 5548701"/>
                <a:gd name="connsiteX134" fmla="*/ 1823065 w 4008228"/>
                <a:gd name="connsiteY134" fmla="*/ 4052483 h 5548701"/>
                <a:gd name="connsiteX135" fmla="*/ 1815780 w 4008228"/>
                <a:gd name="connsiteY135" fmla="*/ 4067355 h 5548701"/>
                <a:gd name="connsiteX136" fmla="*/ 1833083 w 4008228"/>
                <a:gd name="connsiteY136" fmla="*/ 4098957 h 5548701"/>
                <a:gd name="connsiteX137" fmla="*/ 1851297 w 4008228"/>
                <a:gd name="connsiteY137" fmla="*/ 4098957 h 5548701"/>
                <a:gd name="connsiteX138" fmla="*/ 1872243 w 4008228"/>
                <a:gd name="connsiteY138" fmla="*/ 4117546 h 5548701"/>
                <a:gd name="connsiteX139" fmla="*/ 1884082 w 4008228"/>
                <a:gd name="connsiteY139" fmla="*/ 4126841 h 5548701"/>
                <a:gd name="connsiteX140" fmla="*/ 1895921 w 4008228"/>
                <a:gd name="connsiteY140" fmla="*/ 4175173 h 5548701"/>
                <a:gd name="connsiteX141" fmla="*/ 1881349 w 4008228"/>
                <a:gd name="connsiteY141" fmla="*/ 4193762 h 5548701"/>
                <a:gd name="connsiteX142" fmla="*/ 1896832 w 4008228"/>
                <a:gd name="connsiteY142" fmla="*/ 4199339 h 5548701"/>
                <a:gd name="connsiteX143" fmla="*/ 1902296 w 4008228"/>
                <a:gd name="connsiteY143" fmla="*/ 4209564 h 5548701"/>
                <a:gd name="connsiteX144" fmla="*/ 1948742 w 4008228"/>
                <a:gd name="connsiteY144" fmla="*/ 4229082 h 5548701"/>
                <a:gd name="connsiteX145" fmla="*/ 1986991 w 4008228"/>
                <a:gd name="connsiteY145" fmla="*/ 4230941 h 5548701"/>
                <a:gd name="connsiteX146" fmla="*/ 1997008 w 4008228"/>
                <a:gd name="connsiteY146" fmla="*/ 4243954 h 5548701"/>
                <a:gd name="connsiteX147" fmla="*/ 2015222 w 4008228"/>
                <a:gd name="connsiteY147" fmla="*/ 4250460 h 5548701"/>
                <a:gd name="connsiteX148" fmla="*/ 2017044 w 4008228"/>
                <a:gd name="connsiteY148" fmla="*/ 4276485 h 5548701"/>
                <a:gd name="connsiteX149" fmla="*/ 2069313 w 4008228"/>
                <a:gd name="connsiteY149" fmla="*/ 4257313 h 5548701"/>
                <a:gd name="connsiteX150" fmla="*/ 2062579 w 4008228"/>
                <a:gd name="connsiteY150" fmla="*/ 4282062 h 5548701"/>
                <a:gd name="connsiteX151" fmla="*/ 2075328 w 4008228"/>
                <a:gd name="connsiteY151" fmla="*/ 4304369 h 5548701"/>
                <a:gd name="connsiteX152" fmla="*/ 2056204 w 4008228"/>
                <a:gd name="connsiteY152" fmla="*/ 4313664 h 5548701"/>
                <a:gd name="connsiteX153" fmla="*/ 2068043 w 4008228"/>
                <a:gd name="connsiteY153" fmla="*/ 4321100 h 5548701"/>
                <a:gd name="connsiteX154" fmla="*/ 2078061 w 4008228"/>
                <a:gd name="connsiteY154" fmla="*/ 4341548 h 5548701"/>
                <a:gd name="connsiteX155" fmla="*/ 2064400 w 4008228"/>
                <a:gd name="connsiteY155" fmla="*/ 4361067 h 5548701"/>
                <a:gd name="connsiteX156" fmla="*/ 2056204 w 4008228"/>
                <a:gd name="connsiteY156" fmla="*/ 4380586 h 5548701"/>
                <a:gd name="connsiteX157" fmla="*/ 2033436 w 4008228"/>
                <a:gd name="connsiteY157" fmla="*/ 4400105 h 5548701"/>
                <a:gd name="connsiteX158" fmla="*/ 2037990 w 4008228"/>
                <a:gd name="connsiteY158" fmla="*/ 4411258 h 5548701"/>
                <a:gd name="connsiteX159" fmla="*/ 2053472 w 4008228"/>
                <a:gd name="connsiteY159" fmla="*/ 4401034 h 5548701"/>
                <a:gd name="connsiteX160" fmla="*/ 2052561 w 4008228"/>
                <a:gd name="connsiteY160" fmla="*/ 4432636 h 5548701"/>
                <a:gd name="connsiteX161" fmla="*/ 2033436 w 4008228"/>
                <a:gd name="connsiteY161" fmla="*/ 4438213 h 5548701"/>
                <a:gd name="connsiteX162" fmla="*/ 2042543 w 4008228"/>
                <a:gd name="connsiteY162" fmla="*/ 4480040 h 5548701"/>
                <a:gd name="connsiteX163" fmla="*/ 2017044 w 4008228"/>
                <a:gd name="connsiteY163" fmla="*/ 4512571 h 5548701"/>
                <a:gd name="connsiteX164" fmla="*/ 2007937 w 4008228"/>
                <a:gd name="connsiteY164" fmla="*/ 4507923 h 5548701"/>
                <a:gd name="connsiteX165" fmla="*/ 2001562 w 4008228"/>
                <a:gd name="connsiteY165" fmla="*/ 4520936 h 5548701"/>
                <a:gd name="connsiteX166" fmla="*/ 1984259 w 4008228"/>
                <a:gd name="connsiteY166" fmla="*/ 4509783 h 5548701"/>
                <a:gd name="connsiteX167" fmla="*/ 1950563 w 4008228"/>
                <a:gd name="connsiteY167" fmla="*/ 4519077 h 5548701"/>
                <a:gd name="connsiteX168" fmla="*/ 1963313 w 4008228"/>
                <a:gd name="connsiteY168" fmla="*/ 4536737 h 5548701"/>
                <a:gd name="connsiteX169" fmla="*/ 1934170 w 4008228"/>
                <a:gd name="connsiteY169" fmla="*/ 4572057 h 5548701"/>
                <a:gd name="connsiteX170" fmla="*/ 1926885 w 4008228"/>
                <a:gd name="connsiteY170" fmla="*/ 4600870 h 5548701"/>
                <a:gd name="connsiteX171" fmla="*/ 1898653 w 4008228"/>
                <a:gd name="connsiteY171" fmla="*/ 4582281 h 5548701"/>
                <a:gd name="connsiteX172" fmla="*/ 1865868 w 4008228"/>
                <a:gd name="connsiteY172" fmla="*/ 4631543 h 5548701"/>
                <a:gd name="connsiteX173" fmla="*/ 1869511 w 4008228"/>
                <a:gd name="connsiteY173" fmla="*/ 4645485 h 5548701"/>
                <a:gd name="connsiteX174" fmla="*/ 1869511 w 4008228"/>
                <a:gd name="connsiteY174" fmla="*/ 4657568 h 5548701"/>
                <a:gd name="connsiteX175" fmla="*/ 1884992 w 4008228"/>
                <a:gd name="connsiteY175" fmla="*/ 4678016 h 5548701"/>
                <a:gd name="connsiteX176" fmla="*/ 1876796 w 4008228"/>
                <a:gd name="connsiteY176" fmla="*/ 4700324 h 5548701"/>
                <a:gd name="connsiteX177" fmla="*/ 1880439 w 4008228"/>
                <a:gd name="connsiteY177" fmla="*/ 4714266 h 5548701"/>
                <a:gd name="connsiteX178" fmla="*/ 1874976 w 4008228"/>
                <a:gd name="connsiteY178" fmla="*/ 4726348 h 5548701"/>
                <a:gd name="connsiteX179" fmla="*/ 1886814 w 4008228"/>
                <a:gd name="connsiteY179" fmla="*/ 4729137 h 5548701"/>
                <a:gd name="connsiteX180" fmla="*/ 1911403 w 4008228"/>
                <a:gd name="connsiteY180" fmla="*/ 4765386 h 5548701"/>
                <a:gd name="connsiteX181" fmla="*/ 1944188 w 4008228"/>
                <a:gd name="connsiteY181" fmla="*/ 4783976 h 5548701"/>
                <a:gd name="connsiteX182" fmla="*/ 1942366 w 4008228"/>
                <a:gd name="connsiteY182" fmla="*/ 4806283 h 5548701"/>
                <a:gd name="connsiteX183" fmla="*/ 1965369 w 4008228"/>
                <a:gd name="connsiteY183" fmla="*/ 4849738 h 5548701"/>
                <a:gd name="connsiteX184" fmla="*/ 1997919 w 4008228"/>
                <a:gd name="connsiteY184" fmla="*/ 4851827 h 5548701"/>
                <a:gd name="connsiteX185" fmla="*/ 2058025 w 4008228"/>
                <a:gd name="connsiteY185" fmla="*/ 4830450 h 5548701"/>
                <a:gd name="connsiteX186" fmla="*/ 2153649 w 4008228"/>
                <a:gd name="connsiteY186" fmla="*/ 4863910 h 5548701"/>
                <a:gd name="connsiteX187" fmla="*/ 2186433 w 4008228"/>
                <a:gd name="connsiteY187" fmla="*/ 4963364 h 5548701"/>
                <a:gd name="connsiteX188" fmla="*/ 2386787 w 4008228"/>
                <a:gd name="connsiteY188" fmla="*/ 5174353 h 5548701"/>
                <a:gd name="connsiteX189" fmla="*/ 2560730 w 4008228"/>
                <a:gd name="connsiteY189" fmla="*/ 5239416 h 5548701"/>
                <a:gd name="connsiteX190" fmla="*/ 2702849 w 4008228"/>
                <a:gd name="connsiteY190" fmla="*/ 5188594 h 5548701"/>
                <a:gd name="connsiteX191" fmla="*/ 2821189 w 4008228"/>
                <a:gd name="connsiteY191" fmla="*/ 5291466 h 5548701"/>
                <a:gd name="connsiteX192" fmla="*/ 2958705 w 4008228"/>
                <a:gd name="connsiteY192" fmla="*/ 5242204 h 5548701"/>
                <a:gd name="connsiteX193" fmla="*/ 3220075 w 4008228"/>
                <a:gd name="connsiteY193" fmla="*/ 5432745 h 5548701"/>
                <a:gd name="connsiteX194" fmla="*/ 3442059 w 4008228"/>
                <a:gd name="connsiteY194" fmla="*/ 5548701 h 5548701"/>
                <a:gd name="connsiteX195" fmla="*/ 3593461 w 4008228"/>
                <a:gd name="connsiteY195" fmla="*/ 5386271 h 5548701"/>
                <a:gd name="connsiteX196" fmla="*/ 3788350 w 4008228"/>
                <a:gd name="connsiteY196" fmla="*/ 4829519 h 5548701"/>
                <a:gd name="connsiteX197" fmla="*/ 3955918 w 4008228"/>
                <a:gd name="connsiteY197" fmla="*/ 4653849 h 5548701"/>
                <a:gd name="connsiteX198" fmla="*/ 3909952 w 4008228"/>
                <a:gd name="connsiteY198" fmla="*/ 4539470 h 5548701"/>
                <a:gd name="connsiteX199" fmla="*/ 3976115 w 4008228"/>
                <a:gd name="connsiteY199" fmla="*/ 4444080 h 5548701"/>
                <a:gd name="connsiteX200" fmla="*/ 4008228 w 4008228"/>
                <a:gd name="connsiteY200" fmla="*/ 4263863 h 5548701"/>
                <a:gd name="connsiteX201" fmla="*/ 3933342 w 4008228"/>
                <a:gd name="connsiteY201" fmla="*/ 4238265 h 5548701"/>
                <a:gd name="connsiteX202" fmla="*/ 3900365 w 4008228"/>
                <a:gd name="connsiteY202" fmla="*/ 3830764 h 5548701"/>
                <a:gd name="connsiteX203" fmla="*/ 3800772 w 4008228"/>
                <a:gd name="connsiteY203" fmla="*/ 3560835 h 5548701"/>
                <a:gd name="connsiteX204" fmla="*/ 4006136 w 4008228"/>
                <a:gd name="connsiteY204" fmla="*/ 3367104 h 5548701"/>
                <a:gd name="connsiteX205" fmla="*/ 3798042 w 4008228"/>
                <a:gd name="connsiteY205" fmla="*/ 2977734 h 5548701"/>
                <a:gd name="connsiteX206" fmla="*/ 3809602 w 4008228"/>
                <a:gd name="connsiteY206" fmla="*/ 2824346 h 5548701"/>
                <a:gd name="connsiteX207" fmla="*/ 3740238 w 4008228"/>
                <a:gd name="connsiteY207" fmla="*/ 2693245 h 5548701"/>
                <a:gd name="connsiteX208" fmla="*/ 3603140 w 4008228"/>
                <a:gd name="connsiteY208" fmla="*/ 2564198 h 5548701"/>
                <a:gd name="connsiteX209" fmla="*/ 3035979 w 4008228"/>
                <a:gd name="connsiteY209" fmla="*/ 2686994 h 5548701"/>
                <a:gd name="connsiteX210" fmla="*/ 2858672 w 4008228"/>
                <a:gd name="connsiteY210" fmla="*/ 2463740 h 5548701"/>
                <a:gd name="connsiteX211" fmla="*/ 2992388 w 4008228"/>
                <a:gd name="connsiteY211" fmla="*/ 2265395 h 5548701"/>
                <a:gd name="connsiteX212" fmla="*/ 3115164 w 4008228"/>
                <a:gd name="connsiteY212" fmla="*/ 2335823 h 5548701"/>
                <a:gd name="connsiteX213" fmla="*/ 3133939 w 4008228"/>
                <a:gd name="connsiteY213" fmla="*/ 2243569 h 5548701"/>
                <a:gd name="connsiteX214" fmla="*/ 3068427 w 4008228"/>
                <a:gd name="connsiteY214" fmla="*/ 2108534 h 5548701"/>
                <a:gd name="connsiteX215" fmla="*/ 3130084 w 4008228"/>
                <a:gd name="connsiteY215" fmla="*/ 2039050 h 5548701"/>
                <a:gd name="connsiteX216" fmla="*/ 3253400 w 4008228"/>
                <a:gd name="connsiteY216" fmla="*/ 1994476 h 5548701"/>
                <a:gd name="connsiteX217" fmla="*/ 3339463 w 4008228"/>
                <a:gd name="connsiteY217" fmla="*/ 2015452 h 5548701"/>
                <a:gd name="connsiteX218" fmla="*/ 3357447 w 4008228"/>
                <a:gd name="connsiteY218" fmla="*/ 1904016 h 5548701"/>
                <a:gd name="connsiteX219" fmla="*/ 3482809 w 4008228"/>
                <a:gd name="connsiteY219" fmla="*/ 1858241 h 5548701"/>
                <a:gd name="connsiteX220" fmla="*/ 3333041 w 4008228"/>
                <a:gd name="connsiteY220" fmla="*/ 1526445 h 5548701"/>
                <a:gd name="connsiteX221" fmla="*/ 3248262 w 4008228"/>
                <a:gd name="connsiteY221" fmla="*/ 1484493 h 5548701"/>
                <a:gd name="connsiteX222" fmla="*/ 3331027 w 4008228"/>
                <a:gd name="connsiteY222" fmla="*/ 1354936 h 5548701"/>
                <a:gd name="connsiteX223" fmla="*/ 3298665 w 4008228"/>
                <a:gd name="connsiteY223" fmla="*/ 1247930 h 5548701"/>
                <a:gd name="connsiteX224" fmla="*/ 3407544 w 4008228"/>
                <a:gd name="connsiteY224" fmla="*/ 1085945 h 5548701"/>
                <a:gd name="connsiteX225" fmla="*/ 3496177 w 4008228"/>
                <a:gd name="connsiteY225" fmla="*/ 1138386 h 5548701"/>
                <a:gd name="connsiteX226" fmla="*/ 3438708 w 4008228"/>
                <a:gd name="connsiteY226" fmla="*/ 708324 h 5548701"/>
                <a:gd name="connsiteX227" fmla="*/ 3377270 w 4008228"/>
                <a:gd name="connsiteY227" fmla="*/ 563993 h 5548701"/>
                <a:gd name="connsiteX228" fmla="*/ 3316598 w 4008228"/>
                <a:gd name="connsiteY228" fmla="*/ 440404 h 5548701"/>
                <a:gd name="connsiteX229" fmla="*/ 3332784 w 4008228"/>
                <a:gd name="connsiteY229" fmla="*/ 263417 h 5548701"/>
                <a:gd name="connsiteX230" fmla="*/ 3106192 w 4008228"/>
                <a:gd name="connsiteY230" fmla="*/ 128907 h 5548701"/>
                <a:gd name="connsiteX231" fmla="*/ 3124462 w 4008228"/>
                <a:gd name="connsiteY231" fmla="*/ 12400 h 5548701"/>
                <a:gd name="connsiteX232" fmla="*/ 3020642 w 4008228"/>
                <a:gd name="connsiteY232" fmla="*/ 1477 h 5548701"/>
                <a:gd name="connsiteX233" fmla="*/ 2958526 w 4008228"/>
                <a:gd name="connsiteY233" fmla="*/ 38129 h 5548701"/>
                <a:gd name="connsiteX234" fmla="*/ 2965150 w 4008228"/>
                <a:gd name="connsiteY234" fmla="*/ 223300 h 5548701"/>
                <a:gd name="connsiteX235" fmla="*/ 2780177 w 4008228"/>
                <a:gd name="connsiteY235" fmla="*/ 305894 h 5548701"/>
                <a:gd name="connsiteX236" fmla="*/ 2762617 w 4008228"/>
                <a:gd name="connsiteY236" fmla="*/ 448814 h 5548701"/>
                <a:gd name="connsiteX0" fmla="*/ 2762617 w 4008228"/>
                <a:gd name="connsiteY0" fmla="*/ 448814 h 5548701"/>
                <a:gd name="connsiteX1" fmla="*/ 2424105 w 4008228"/>
                <a:gd name="connsiteY1" fmla="*/ 558395 h 5548701"/>
                <a:gd name="connsiteX2" fmla="*/ 2293527 w 4008228"/>
                <a:gd name="connsiteY2" fmla="*/ 545493 h 5548701"/>
                <a:gd name="connsiteX3" fmla="*/ 2241444 w 4008228"/>
                <a:gd name="connsiteY3" fmla="*/ 716503 h 5548701"/>
                <a:gd name="connsiteX4" fmla="*/ 2040286 w 4008228"/>
                <a:gd name="connsiteY4" fmla="*/ 792017 h 5548701"/>
                <a:gd name="connsiteX5" fmla="*/ 1996355 w 4008228"/>
                <a:gd name="connsiteY5" fmla="*/ 709423 h 5548701"/>
                <a:gd name="connsiteX6" fmla="*/ 1883059 w 4008228"/>
                <a:gd name="connsiteY6" fmla="*/ 810896 h 5548701"/>
                <a:gd name="connsiteX7" fmla="*/ 1700399 w 4008228"/>
                <a:gd name="connsiteY7" fmla="*/ 820335 h 5548701"/>
                <a:gd name="connsiteX8" fmla="*/ 1591727 w 4008228"/>
                <a:gd name="connsiteY8" fmla="*/ 910008 h 5548701"/>
                <a:gd name="connsiteX9" fmla="*/ 1478186 w 4008228"/>
                <a:gd name="connsiteY9" fmla="*/ 938674 h 5548701"/>
                <a:gd name="connsiteX10" fmla="*/ 1392881 w 4008228"/>
                <a:gd name="connsiteY10" fmla="*/ 1179028 h 5548701"/>
                <a:gd name="connsiteX11" fmla="*/ 1249527 w 4008228"/>
                <a:gd name="connsiteY11" fmla="*/ 1112953 h 5548701"/>
                <a:gd name="connsiteX12" fmla="*/ 1184787 w 4008228"/>
                <a:gd name="connsiteY12" fmla="*/ 1226224 h 5548701"/>
                <a:gd name="connsiteX13" fmla="*/ 1214845 w 4008228"/>
                <a:gd name="connsiteY13" fmla="*/ 1445687 h 5548701"/>
                <a:gd name="connsiteX14" fmla="*/ 1062243 w 4008228"/>
                <a:gd name="connsiteY14" fmla="*/ 1497603 h 5548701"/>
                <a:gd name="connsiteX15" fmla="*/ 1018312 w 4008228"/>
                <a:gd name="connsiteY15" fmla="*/ 1415010 h 5548701"/>
                <a:gd name="connsiteX16" fmla="*/ 932762 w 4008228"/>
                <a:gd name="connsiteY16" fmla="*/ 1436248 h 5548701"/>
                <a:gd name="connsiteX17" fmla="*/ 902682 w 4008228"/>
                <a:gd name="connsiteY17" fmla="*/ 1355452 h 5548701"/>
                <a:gd name="connsiteX18" fmla="*/ 646054 w 4008228"/>
                <a:gd name="connsiteY18" fmla="*/ 1443327 h 5548701"/>
                <a:gd name="connsiteX19" fmla="*/ 553567 w 4008228"/>
                <a:gd name="connsiteY19" fmla="*/ 1318257 h 5548701"/>
                <a:gd name="connsiteX20" fmla="*/ 528134 w 4008228"/>
                <a:gd name="connsiteY20" fmla="*/ 1490524 h 5548701"/>
                <a:gd name="connsiteX21" fmla="*/ 384780 w 4008228"/>
                <a:gd name="connsiteY21" fmla="*/ 1490524 h 5548701"/>
                <a:gd name="connsiteX22" fmla="*/ 289981 w 4008228"/>
                <a:gd name="connsiteY22" fmla="*/ 1625034 h 5548701"/>
                <a:gd name="connsiteX23" fmla="*/ 132783 w 4008228"/>
                <a:gd name="connsiteY23" fmla="*/ 1704252 h 5548701"/>
                <a:gd name="connsiteX24" fmla="*/ 137379 w 4008228"/>
                <a:gd name="connsiteY24" fmla="*/ 1825618 h 5548701"/>
                <a:gd name="connsiteX25" fmla="*/ 33332 w 4008228"/>
                <a:gd name="connsiteY25" fmla="*/ 1927091 h 5548701"/>
                <a:gd name="connsiteX26" fmla="*/ 6257 w 4008228"/>
                <a:gd name="connsiteY26" fmla="*/ 2273583 h 5548701"/>
                <a:gd name="connsiteX27" fmla="*/ 63390 w 4008228"/>
                <a:gd name="connsiteY27" fmla="*/ 2443891 h 5548701"/>
                <a:gd name="connsiteX28" fmla="*/ 125819 w 4008228"/>
                <a:gd name="connsiteY28" fmla="*/ 2469849 h 5548701"/>
                <a:gd name="connsiteX29" fmla="*/ 169750 w 4008228"/>
                <a:gd name="connsiteY29" fmla="*/ 2613798 h 5548701"/>
                <a:gd name="connsiteX30" fmla="*/ 358836 w 4008228"/>
                <a:gd name="connsiteY30" fmla="*/ 2804548 h 5548701"/>
                <a:gd name="connsiteX31" fmla="*/ 521198 w 4008228"/>
                <a:gd name="connsiteY31" fmla="*/ 2892257 h 5548701"/>
                <a:gd name="connsiteX32" fmla="*/ 598137 w 4008228"/>
                <a:gd name="connsiteY32" fmla="*/ 3135838 h 5548701"/>
                <a:gd name="connsiteX33" fmla="*/ 424087 w 4008228"/>
                <a:gd name="connsiteY33" fmla="*/ 3331184 h 5548701"/>
                <a:gd name="connsiteX34" fmla="*/ 292409 w 4008228"/>
                <a:gd name="connsiteY34" fmla="*/ 3556346 h 5548701"/>
                <a:gd name="connsiteX35" fmla="*/ 293251 w 4008228"/>
                <a:gd name="connsiteY35" fmla="*/ 3670361 h 5548701"/>
                <a:gd name="connsiteX36" fmla="*/ 335069 w 4008228"/>
                <a:gd name="connsiteY36" fmla="*/ 3679847 h 5548701"/>
                <a:gd name="connsiteX37" fmla="*/ 355879 w 4008228"/>
                <a:gd name="connsiteY37" fmla="*/ 3689581 h 5548701"/>
                <a:gd name="connsiteX38" fmla="*/ 379289 w 4008228"/>
                <a:gd name="connsiteY38" fmla="*/ 3682502 h 5548701"/>
                <a:gd name="connsiteX39" fmla="*/ 414839 w 4008228"/>
                <a:gd name="connsiteY39" fmla="*/ 3702855 h 5548701"/>
                <a:gd name="connsiteX40" fmla="*/ 446920 w 4008228"/>
                <a:gd name="connsiteY40" fmla="*/ 3695776 h 5548701"/>
                <a:gd name="connsiteX41" fmla="*/ 493741 w 4008228"/>
                <a:gd name="connsiteY41" fmla="*/ 3732943 h 5548701"/>
                <a:gd name="connsiteX42" fmla="*/ 522354 w 4008228"/>
                <a:gd name="connsiteY42" fmla="*/ 3724094 h 5548701"/>
                <a:gd name="connsiteX43" fmla="*/ 532759 w 4008228"/>
                <a:gd name="connsiteY43" fmla="*/ 3741792 h 5548701"/>
                <a:gd name="connsiteX44" fmla="*/ 569175 w 4008228"/>
                <a:gd name="connsiteY44" fmla="*/ 3717014 h 5548701"/>
                <a:gd name="connsiteX45" fmla="*/ 592586 w 4008228"/>
                <a:gd name="connsiteY45" fmla="*/ 3720554 h 5548701"/>
                <a:gd name="connsiteX46" fmla="*/ 610247 w 4008228"/>
                <a:gd name="connsiteY46" fmla="*/ 3714362 h 5548701"/>
                <a:gd name="connsiteX47" fmla="*/ 638542 w 4008228"/>
                <a:gd name="connsiteY47" fmla="*/ 3764424 h 5548701"/>
                <a:gd name="connsiteX48" fmla="*/ 654147 w 4008228"/>
                <a:gd name="connsiteY48" fmla="*/ 3775420 h 5548701"/>
                <a:gd name="connsiteX49" fmla="*/ 687095 w 4008228"/>
                <a:gd name="connsiteY49" fmla="*/ 3777190 h 5548701"/>
                <a:gd name="connsiteX50" fmla="*/ 692298 w 4008228"/>
                <a:gd name="connsiteY50" fmla="*/ 3751527 h 5548701"/>
                <a:gd name="connsiteX51" fmla="*/ 707038 w 4008228"/>
                <a:gd name="connsiteY51" fmla="*/ 3744447 h 5548701"/>
                <a:gd name="connsiteX52" fmla="*/ 706171 w 4008228"/>
                <a:gd name="connsiteY52" fmla="*/ 3728519 h 5548701"/>
                <a:gd name="connsiteX53" fmla="*/ 734784 w 4008228"/>
                <a:gd name="connsiteY53" fmla="*/ 3712590 h 5548701"/>
                <a:gd name="connsiteX54" fmla="*/ 751258 w 4008228"/>
                <a:gd name="connsiteY54" fmla="*/ 3718784 h 5548701"/>
                <a:gd name="connsiteX55" fmla="*/ 767732 w 4008228"/>
                <a:gd name="connsiteY55" fmla="*/ 3688697 h 5548701"/>
                <a:gd name="connsiteX56" fmla="*/ 818889 w 4008228"/>
                <a:gd name="connsiteY56" fmla="*/ 3698431 h 5548701"/>
                <a:gd name="connsiteX57" fmla="*/ 834496 w 4008228"/>
                <a:gd name="connsiteY57" fmla="*/ 3730288 h 5548701"/>
                <a:gd name="connsiteX58" fmla="*/ 868311 w 4008228"/>
                <a:gd name="connsiteY58" fmla="*/ 3683387 h 5548701"/>
                <a:gd name="connsiteX59" fmla="*/ 908196 w 4008228"/>
                <a:gd name="connsiteY59" fmla="*/ 3669228 h 5548701"/>
                <a:gd name="connsiteX60" fmla="*/ 934208 w 4008228"/>
                <a:gd name="connsiteY60" fmla="*/ 3674538 h 5548701"/>
                <a:gd name="connsiteX61" fmla="*/ 968890 w 4008228"/>
                <a:gd name="connsiteY61" fmla="*/ 3647105 h 5548701"/>
                <a:gd name="connsiteX62" fmla="*/ 994035 w 4008228"/>
                <a:gd name="connsiteY62" fmla="*/ 3640910 h 5548701"/>
                <a:gd name="connsiteX63" fmla="*/ 1026983 w 4008228"/>
                <a:gd name="connsiteY63" fmla="*/ 3599318 h 5548701"/>
                <a:gd name="connsiteX64" fmla="*/ 1054920 w 4008228"/>
                <a:gd name="connsiteY64" fmla="*/ 3580857 h 5548701"/>
                <a:gd name="connsiteX65" fmla="*/ 1068602 w 4008228"/>
                <a:gd name="connsiteY65" fmla="*/ 3593124 h 5548701"/>
                <a:gd name="connsiteX66" fmla="*/ 1093747 w 4008228"/>
                <a:gd name="connsiteY66" fmla="*/ 3608168 h 5548701"/>
                <a:gd name="connsiteX67" fmla="*/ 1105885 w 4008228"/>
                <a:gd name="connsiteY67" fmla="*/ 3580735 h 5548701"/>
                <a:gd name="connsiteX68" fmla="*/ 1116290 w 4008228"/>
                <a:gd name="connsiteY68" fmla="*/ 3585159 h 5548701"/>
                <a:gd name="connsiteX69" fmla="*/ 1138834 w 4008228"/>
                <a:gd name="connsiteY69" fmla="*/ 3550647 h 5548701"/>
                <a:gd name="connsiteX70" fmla="*/ 1159643 w 4008228"/>
                <a:gd name="connsiteY70" fmla="*/ 3545337 h 5548701"/>
                <a:gd name="connsiteX71" fmla="*/ 1169181 w 4008228"/>
                <a:gd name="connsiteY71" fmla="*/ 3554187 h 5548701"/>
                <a:gd name="connsiteX72" fmla="*/ 1177851 w 4008228"/>
                <a:gd name="connsiteY72" fmla="*/ 3545337 h 5548701"/>
                <a:gd name="connsiteX73" fmla="*/ 1187389 w 4008228"/>
                <a:gd name="connsiteY73" fmla="*/ 3543568 h 5548701"/>
                <a:gd name="connsiteX74" fmla="*/ 1189990 w 4008228"/>
                <a:gd name="connsiteY74" fmla="*/ 3533833 h 5548701"/>
                <a:gd name="connsiteX75" fmla="*/ 1204730 w 4008228"/>
                <a:gd name="connsiteY75" fmla="*/ 3527639 h 5548701"/>
                <a:gd name="connsiteX76" fmla="*/ 1251551 w 4008228"/>
                <a:gd name="connsiteY76" fmla="*/ 3524099 h 5548701"/>
                <a:gd name="connsiteX77" fmla="*/ 1263690 w 4008228"/>
                <a:gd name="connsiteY77" fmla="*/ 3532948 h 5548701"/>
                <a:gd name="connsiteX78" fmla="*/ 1274095 w 4008228"/>
                <a:gd name="connsiteY78" fmla="*/ 3522329 h 5548701"/>
                <a:gd name="connsiteX79" fmla="*/ 1278430 w 4008228"/>
                <a:gd name="connsiteY79" fmla="*/ 3501976 h 5548701"/>
                <a:gd name="connsiteX80" fmla="*/ 1273228 w 4008228"/>
                <a:gd name="connsiteY80" fmla="*/ 3489587 h 5548701"/>
                <a:gd name="connsiteX81" fmla="*/ 1289702 w 4008228"/>
                <a:gd name="connsiteY81" fmla="*/ 3474543 h 5548701"/>
                <a:gd name="connsiteX82" fmla="*/ 1300974 w 4008228"/>
                <a:gd name="connsiteY82" fmla="*/ 3476313 h 5548701"/>
                <a:gd name="connsiteX83" fmla="*/ 1300974 w 4008228"/>
                <a:gd name="connsiteY83" fmla="*/ 3499321 h 5548701"/>
                <a:gd name="connsiteX84" fmla="*/ 1315714 w 4008228"/>
                <a:gd name="connsiteY84" fmla="*/ 3489587 h 5548701"/>
                <a:gd name="connsiteX85" fmla="*/ 1327853 w 4008228"/>
                <a:gd name="connsiteY85" fmla="*/ 3486932 h 5548701"/>
                <a:gd name="connsiteX86" fmla="*/ 1350396 w 4008228"/>
                <a:gd name="connsiteY86" fmla="*/ 3479852 h 5548701"/>
                <a:gd name="connsiteX87" fmla="*/ 1374674 w 4008228"/>
                <a:gd name="connsiteY87" fmla="*/ 3482507 h 5548701"/>
                <a:gd name="connsiteX88" fmla="*/ 1368604 w 4008228"/>
                <a:gd name="connsiteY88" fmla="*/ 3494011 h 5548701"/>
                <a:gd name="connsiteX89" fmla="*/ 1369472 w 4008228"/>
                <a:gd name="connsiteY89" fmla="*/ 3517020 h 5548701"/>
                <a:gd name="connsiteX90" fmla="*/ 1392882 w 4008228"/>
                <a:gd name="connsiteY90" fmla="*/ 3492241 h 5548701"/>
                <a:gd name="connsiteX91" fmla="*/ 1416293 w 4008228"/>
                <a:gd name="connsiteY91" fmla="*/ 3491357 h 5548701"/>
                <a:gd name="connsiteX92" fmla="*/ 1442779 w 4008228"/>
                <a:gd name="connsiteY92" fmla="*/ 3466701 h 5548701"/>
                <a:gd name="connsiteX93" fmla="*/ 1499530 w 4008228"/>
                <a:gd name="connsiteY93" fmla="*/ 3501976 h 5548701"/>
                <a:gd name="connsiteX94" fmla="*/ 1544618 w 4008228"/>
                <a:gd name="connsiteY94" fmla="*/ 3581620 h 5548701"/>
                <a:gd name="connsiteX95" fmla="*/ 1551554 w 4008228"/>
                <a:gd name="connsiteY95" fmla="*/ 3574540 h 5548701"/>
                <a:gd name="connsiteX96" fmla="*/ 1567161 w 4008228"/>
                <a:gd name="connsiteY96" fmla="*/ 3575426 h 5548701"/>
                <a:gd name="connsiteX97" fmla="*/ 1578433 w 4008228"/>
                <a:gd name="connsiteY97" fmla="*/ 3586929 h 5548701"/>
                <a:gd name="connsiteX98" fmla="*/ 1613115 w 4008228"/>
                <a:gd name="connsiteY98" fmla="*/ 3594009 h 5548701"/>
                <a:gd name="connsiteX99" fmla="*/ 1653867 w 4008228"/>
                <a:gd name="connsiteY99" fmla="*/ 3578080 h 5548701"/>
                <a:gd name="connsiteX100" fmla="*/ 1694619 w 4008228"/>
                <a:gd name="connsiteY100" fmla="*/ 3586929 h 5548701"/>
                <a:gd name="connsiteX101" fmla="*/ 1693752 w 4008228"/>
                <a:gd name="connsiteY101" fmla="*/ 3627636 h 5548701"/>
                <a:gd name="connsiteX102" fmla="*/ 1721498 w 4008228"/>
                <a:gd name="connsiteY102" fmla="*/ 3656839 h 5548701"/>
                <a:gd name="connsiteX103" fmla="*/ 1761383 w 4008228"/>
                <a:gd name="connsiteY103" fmla="*/ 3656839 h 5548701"/>
                <a:gd name="connsiteX104" fmla="*/ 1760429 w 4008228"/>
                <a:gd name="connsiteY104" fmla="*/ 3685379 h 5548701"/>
                <a:gd name="connsiteX105" fmla="*/ 1778441 w 4008228"/>
                <a:gd name="connsiteY105" fmla="*/ 3689061 h 5548701"/>
                <a:gd name="connsiteX106" fmla="*/ 1800298 w 4008228"/>
                <a:gd name="connsiteY106" fmla="*/ 3684413 h 5548701"/>
                <a:gd name="connsiteX107" fmla="*/ 1813047 w 4008228"/>
                <a:gd name="connsiteY107" fmla="*/ 3669542 h 5548701"/>
                <a:gd name="connsiteX108" fmla="*/ 1833083 w 4008228"/>
                <a:gd name="connsiteY108" fmla="*/ 3667683 h 5548701"/>
                <a:gd name="connsiteX109" fmla="*/ 1855684 w 4008228"/>
                <a:gd name="connsiteY109" fmla="*/ 3637806 h 5548701"/>
                <a:gd name="connsiteX110" fmla="*/ 1862226 w 4008228"/>
                <a:gd name="connsiteY110" fmla="*/ 3644447 h 5548701"/>
                <a:gd name="connsiteX111" fmla="*/ 1853117 w 4008228"/>
                <a:gd name="connsiteY111" fmla="*/ 3669542 h 5548701"/>
                <a:gd name="connsiteX112" fmla="*/ 1870421 w 4008228"/>
                <a:gd name="connsiteY112" fmla="*/ 3712298 h 5548701"/>
                <a:gd name="connsiteX113" fmla="*/ 1874064 w 4008228"/>
                <a:gd name="connsiteY113" fmla="*/ 3742970 h 5548701"/>
                <a:gd name="connsiteX114" fmla="*/ 1873154 w 4008228"/>
                <a:gd name="connsiteY114" fmla="*/ 3769925 h 5548701"/>
                <a:gd name="connsiteX115" fmla="*/ 1893189 w 4008228"/>
                <a:gd name="connsiteY115" fmla="*/ 3781078 h 5548701"/>
                <a:gd name="connsiteX116" fmla="*/ 1911403 w 4008228"/>
                <a:gd name="connsiteY116" fmla="*/ 3782937 h 5548701"/>
                <a:gd name="connsiteX117" fmla="*/ 1913224 w 4008228"/>
                <a:gd name="connsiteY117" fmla="*/ 3799668 h 5548701"/>
                <a:gd name="connsiteX118" fmla="*/ 1923242 w 4008228"/>
                <a:gd name="connsiteY118" fmla="*/ 3816398 h 5548701"/>
                <a:gd name="connsiteX119" fmla="*/ 1921420 w 4008228"/>
                <a:gd name="connsiteY119" fmla="*/ 3828481 h 5548701"/>
                <a:gd name="connsiteX120" fmla="*/ 1909581 w 4008228"/>
                <a:gd name="connsiteY120" fmla="*/ 3831270 h 5548701"/>
                <a:gd name="connsiteX121" fmla="*/ 1906849 w 4008228"/>
                <a:gd name="connsiteY121" fmla="*/ 3821975 h 5548701"/>
                <a:gd name="connsiteX122" fmla="*/ 1894100 w 4008228"/>
                <a:gd name="connsiteY122" fmla="*/ 3826622 h 5548701"/>
                <a:gd name="connsiteX123" fmla="*/ 1890457 w 4008228"/>
                <a:gd name="connsiteY123" fmla="*/ 3846141 h 5548701"/>
                <a:gd name="connsiteX124" fmla="*/ 1878618 w 4008228"/>
                <a:gd name="connsiteY124" fmla="*/ 3858224 h 5548701"/>
                <a:gd name="connsiteX125" fmla="*/ 1885903 w 4008228"/>
                <a:gd name="connsiteY125" fmla="*/ 3884249 h 5548701"/>
                <a:gd name="connsiteX126" fmla="*/ 1875886 w 4008228"/>
                <a:gd name="connsiteY126" fmla="*/ 3924216 h 5548701"/>
                <a:gd name="connsiteX127" fmla="*/ 1895010 w 4008228"/>
                <a:gd name="connsiteY127" fmla="*/ 3936299 h 5548701"/>
                <a:gd name="connsiteX128" fmla="*/ 1912314 w 4008228"/>
                <a:gd name="connsiteY128" fmla="*/ 3958606 h 5548701"/>
                <a:gd name="connsiteX129" fmla="*/ 1907760 w 4008228"/>
                <a:gd name="connsiteY129" fmla="*/ 3967901 h 5548701"/>
                <a:gd name="connsiteX130" fmla="*/ 1909581 w 4008228"/>
                <a:gd name="connsiteY130" fmla="*/ 3979055 h 5548701"/>
                <a:gd name="connsiteX131" fmla="*/ 1884992 w 4008228"/>
                <a:gd name="connsiteY131" fmla="*/ 3993927 h 5548701"/>
                <a:gd name="connsiteX132" fmla="*/ 1879528 w 4008228"/>
                <a:gd name="connsiteY132" fmla="*/ 4009728 h 5548701"/>
                <a:gd name="connsiteX133" fmla="*/ 1809404 w 4008228"/>
                <a:gd name="connsiteY133" fmla="*/ 4037612 h 5548701"/>
                <a:gd name="connsiteX134" fmla="*/ 1823065 w 4008228"/>
                <a:gd name="connsiteY134" fmla="*/ 4052483 h 5548701"/>
                <a:gd name="connsiteX135" fmla="*/ 1815780 w 4008228"/>
                <a:gd name="connsiteY135" fmla="*/ 4067355 h 5548701"/>
                <a:gd name="connsiteX136" fmla="*/ 1833083 w 4008228"/>
                <a:gd name="connsiteY136" fmla="*/ 4098957 h 5548701"/>
                <a:gd name="connsiteX137" fmla="*/ 1851297 w 4008228"/>
                <a:gd name="connsiteY137" fmla="*/ 4098957 h 5548701"/>
                <a:gd name="connsiteX138" fmla="*/ 1872243 w 4008228"/>
                <a:gd name="connsiteY138" fmla="*/ 4117546 h 5548701"/>
                <a:gd name="connsiteX139" fmla="*/ 1884082 w 4008228"/>
                <a:gd name="connsiteY139" fmla="*/ 4126841 h 5548701"/>
                <a:gd name="connsiteX140" fmla="*/ 1895921 w 4008228"/>
                <a:gd name="connsiteY140" fmla="*/ 4175173 h 5548701"/>
                <a:gd name="connsiteX141" fmla="*/ 1881349 w 4008228"/>
                <a:gd name="connsiteY141" fmla="*/ 4193762 h 5548701"/>
                <a:gd name="connsiteX142" fmla="*/ 1896832 w 4008228"/>
                <a:gd name="connsiteY142" fmla="*/ 4199339 h 5548701"/>
                <a:gd name="connsiteX143" fmla="*/ 1902296 w 4008228"/>
                <a:gd name="connsiteY143" fmla="*/ 4209564 h 5548701"/>
                <a:gd name="connsiteX144" fmla="*/ 1948742 w 4008228"/>
                <a:gd name="connsiteY144" fmla="*/ 4229082 h 5548701"/>
                <a:gd name="connsiteX145" fmla="*/ 1986991 w 4008228"/>
                <a:gd name="connsiteY145" fmla="*/ 4230941 h 5548701"/>
                <a:gd name="connsiteX146" fmla="*/ 1997008 w 4008228"/>
                <a:gd name="connsiteY146" fmla="*/ 4243954 h 5548701"/>
                <a:gd name="connsiteX147" fmla="*/ 2015222 w 4008228"/>
                <a:gd name="connsiteY147" fmla="*/ 4250460 h 5548701"/>
                <a:gd name="connsiteX148" fmla="*/ 2017044 w 4008228"/>
                <a:gd name="connsiteY148" fmla="*/ 4276485 h 5548701"/>
                <a:gd name="connsiteX149" fmla="*/ 2069313 w 4008228"/>
                <a:gd name="connsiteY149" fmla="*/ 4257313 h 5548701"/>
                <a:gd name="connsiteX150" fmla="*/ 2062579 w 4008228"/>
                <a:gd name="connsiteY150" fmla="*/ 4282062 h 5548701"/>
                <a:gd name="connsiteX151" fmla="*/ 2075328 w 4008228"/>
                <a:gd name="connsiteY151" fmla="*/ 4304369 h 5548701"/>
                <a:gd name="connsiteX152" fmla="*/ 2056204 w 4008228"/>
                <a:gd name="connsiteY152" fmla="*/ 4313664 h 5548701"/>
                <a:gd name="connsiteX153" fmla="*/ 2068043 w 4008228"/>
                <a:gd name="connsiteY153" fmla="*/ 4321100 h 5548701"/>
                <a:gd name="connsiteX154" fmla="*/ 2078061 w 4008228"/>
                <a:gd name="connsiteY154" fmla="*/ 4341548 h 5548701"/>
                <a:gd name="connsiteX155" fmla="*/ 2064400 w 4008228"/>
                <a:gd name="connsiteY155" fmla="*/ 4361067 h 5548701"/>
                <a:gd name="connsiteX156" fmla="*/ 2056204 w 4008228"/>
                <a:gd name="connsiteY156" fmla="*/ 4380586 h 5548701"/>
                <a:gd name="connsiteX157" fmla="*/ 2033436 w 4008228"/>
                <a:gd name="connsiteY157" fmla="*/ 4400105 h 5548701"/>
                <a:gd name="connsiteX158" fmla="*/ 2037990 w 4008228"/>
                <a:gd name="connsiteY158" fmla="*/ 4411258 h 5548701"/>
                <a:gd name="connsiteX159" fmla="*/ 2053472 w 4008228"/>
                <a:gd name="connsiteY159" fmla="*/ 4401034 h 5548701"/>
                <a:gd name="connsiteX160" fmla="*/ 2052561 w 4008228"/>
                <a:gd name="connsiteY160" fmla="*/ 4432636 h 5548701"/>
                <a:gd name="connsiteX161" fmla="*/ 2033436 w 4008228"/>
                <a:gd name="connsiteY161" fmla="*/ 4438213 h 5548701"/>
                <a:gd name="connsiteX162" fmla="*/ 2042543 w 4008228"/>
                <a:gd name="connsiteY162" fmla="*/ 4480040 h 5548701"/>
                <a:gd name="connsiteX163" fmla="*/ 2017044 w 4008228"/>
                <a:gd name="connsiteY163" fmla="*/ 4512571 h 5548701"/>
                <a:gd name="connsiteX164" fmla="*/ 2007937 w 4008228"/>
                <a:gd name="connsiteY164" fmla="*/ 4507923 h 5548701"/>
                <a:gd name="connsiteX165" fmla="*/ 2001562 w 4008228"/>
                <a:gd name="connsiteY165" fmla="*/ 4520936 h 5548701"/>
                <a:gd name="connsiteX166" fmla="*/ 1984259 w 4008228"/>
                <a:gd name="connsiteY166" fmla="*/ 4509783 h 5548701"/>
                <a:gd name="connsiteX167" fmla="*/ 1950563 w 4008228"/>
                <a:gd name="connsiteY167" fmla="*/ 4519077 h 5548701"/>
                <a:gd name="connsiteX168" fmla="*/ 1963313 w 4008228"/>
                <a:gd name="connsiteY168" fmla="*/ 4536737 h 5548701"/>
                <a:gd name="connsiteX169" fmla="*/ 1934170 w 4008228"/>
                <a:gd name="connsiteY169" fmla="*/ 4572057 h 5548701"/>
                <a:gd name="connsiteX170" fmla="*/ 1926885 w 4008228"/>
                <a:gd name="connsiteY170" fmla="*/ 4600870 h 5548701"/>
                <a:gd name="connsiteX171" fmla="*/ 1898653 w 4008228"/>
                <a:gd name="connsiteY171" fmla="*/ 4582281 h 5548701"/>
                <a:gd name="connsiteX172" fmla="*/ 1865868 w 4008228"/>
                <a:gd name="connsiteY172" fmla="*/ 4631543 h 5548701"/>
                <a:gd name="connsiteX173" fmla="*/ 1869511 w 4008228"/>
                <a:gd name="connsiteY173" fmla="*/ 4645485 h 5548701"/>
                <a:gd name="connsiteX174" fmla="*/ 1869511 w 4008228"/>
                <a:gd name="connsiteY174" fmla="*/ 4657568 h 5548701"/>
                <a:gd name="connsiteX175" fmla="*/ 1884992 w 4008228"/>
                <a:gd name="connsiteY175" fmla="*/ 4678016 h 5548701"/>
                <a:gd name="connsiteX176" fmla="*/ 1876796 w 4008228"/>
                <a:gd name="connsiteY176" fmla="*/ 4700324 h 5548701"/>
                <a:gd name="connsiteX177" fmla="*/ 1880439 w 4008228"/>
                <a:gd name="connsiteY177" fmla="*/ 4714266 h 5548701"/>
                <a:gd name="connsiteX178" fmla="*/ 1874976 w 4008228"/>
                <a:gd name="connsiteY178" fmla="*/ 4726348 h 5548701"/>
                <a:gd name="connsiteX179" fmla="*/ 1886814 w 4008228"/>
                <a:gd name="connsiteY179" fmla="*/ 4729137 h 5548701"/>
                <a:gd name="connsiteX180" fmla="*/ 1911403 w 4008228"/>
                <a:gd name="connsiteY180" fmla="*/ 4765386 h 5548701"/>
                <a:gd name="connsiteX181" fmla="*/ 1944188 w 4008228"/>
                <a:gd name="connsiteY181" fmla="*/ 4783976 h 5548701"/>
                <a:gd name="connsiteX182" fmla="*/ 1942366 w 4008228"/>
                <a:gd name="connsiteY182" fmla="*/ 4806283 h 5548701"/>
                <a:gd name="connsiteX183" fmla="*/ 1965369 w 4008228"/>
                <a:gd name="connsiteY183" fmla="*/ 4849738 h 5548701"/>
                <a:gd name="connsiteX184" fmla="*/ 1997919 w 4008228"/>
                <a:gd name="connsiteY184" fmla="*/ 4851827 h 5548701"/>
                <a:gd name="connsiteX185" fmla="*/ 2058025 w 4008228"/>
                <a:gd name="connsiteY185" fmla="*/ 4830450 h 5548701"/>
                <a:gd name="connsiteX186" fmla="*/ 2153649 w 4008228"/>
                <a:gd name="connsiteY186" fmla="*/ 4863910 h 5548701"/>
                <a:gd name="connsiteX187" fmla="*/ 2186433 w 4008228"/>
                <a:gd name="connsiteY187" fmla="*/ 4963364 h 5548701"/>
                <a:gd name="connsiteX188" fmla="*/ 2386787 w 4008228"/>
                <a:gd name="connsiteY188" fmla="*/ 5174353 h 5548701"/>
                <a:gd name="connsiteX189" fmla="*/ 2560730 w 4008228"/>
                <a:gd name="connsiteY189" fmla="*/ 5239416 h 5548701"/>
                <a:gd name="connsiteX190" fmla="*/ 2702849 w 4008228"/>
                <a:gd name="connsiteY190" fmla="*/ 5188594 h 5548701"/>
                <a:gd name="connsiteX191" fmla="*/ 2821189 w 4008228"/>
                <a:gd name="connsiteY191" fmla="*/ 5291466 h 5548701"/>
                <a:gd name="connsiteX192" fmla="*/ 2958705 w 4008228"/>
                <a:gd name="connsiteY192" fmla="*/ 5242204 h 5548701"/>
                <a:gd name="connsiteX193" fmla="*/ 3220075 w 4008228"/>
                <a:gd name="connsiteY193" fmla="*/ 5432745 h 5548701"/>
                <a:gd name="connsiteX194" fmla="*/ 3442059 w 4008228"/>
                <a:gd name="connsiteY194" fmla="*/ 5548701 h 5548701"/>
                <a:gd name="connsiteX195" fmla="*/ 3593461 w 4008228"/>
                <a:gd name="connsiteY195" fmla="*/ 5386271 h 5548701"/>
                <a:gd name="connsiteX196" fmla="*/ 3788350 w 4008228"/>
                <a:gd name="connsiteY196" fmla="*/ 4829519 h 5548701"/>
                <a:gd name="connsiteX197" fmla="*/ 3955918 w 4008228"/>
                <a:gd name="connsiteY197" fmla="*/ 4653849 h 5548701"/>
                <a:gd name="connsiteX198" fmla="*/ 3909952 w 4008228"/>
                <a:gd name="connsiteY198" fmla="*/ 4539470 h 5548701"/>
                <a:gd name="connsiteX199" fmla="*/ 3976115 w 4008228"/>
                <a:gd name="connsiteY199" fmla="*/ 4444080 h 5548701"/>
                <a:gd name="connsiteX200" fmla="*/ 4008228 w 4008228"/>
                <a:gd name="connsiteY200" fmla="*/ 4263863 h 5548701"/>
                <a:gd name="connsiteX201" fmla="*/ 3933342 w 4008228"/>
                <a:gd name="connsiteY201" fmla="*/ 4238265 h 5548701"/>
                <a:gd name="connsiteX202" fmla="*/ 3900365 w 4008228"/>
                <a:gd name="connsiteY202" fmla="*/ 3830764 h 5548701"/>
                <a:gd name="connsiteX203" fmla="*/ 3800772 w 4008228"/>
                <a:gd name="connsiteY203" fmla="*/ 3560835 h 5548701"/>
                <a:gd name="connsiteX204" fmla="*/ 4006136 w 4008228"/>
                <a:gd name="connsiteY204" fmla="*/ 3367104 h 5548701"/>
                <a:gd name="connsiteX205" fmla="*/ 3798042 w 4008228"/>
                <a:gd name="connsiteY205" fmla="*/ 2977734 h 5548701"/>
                <a:gd name="connsiteX206" fmla="*/ 3809602 w 4008228"/>
                <a:gd name="connsiteY206" fmla="*/ 2824346 h 5548701"/>
                <a:gd name="connsiteX207" fmla="*/ 3740238 w 4008228"/>
                <a:gd name="connsiteY207" fmla="*/ 2693245 h 5548701"/>
                <a:gd name="connsiteX208" fmla="*/ 3603140 w 4008228"/>
                <a:gd name="connsiteY208" fmla="*/ 2564198 h 5548701"/>
                <a:gd name="connsiteX209" fmla="*/ 3035979 w 4008228"/>
                <a:gd name="connsiteY209" fmla="*/ 2686994 h 5548701"/>
                <a:gd name="connsiteX210" fmla="*/ 2858672 w 4008228"/>
                <a:gd name="connsiteY210" fmla="*/ 2463740 h 5548701"/>
                <a:gd name="connsiteX211" fmla="*/ 2992388 w 4008228"/>
                <a:gd name="connsiteY211" fmla="*/ 2265395 h 5548701"/>
                <a:gd name="connsiteX212" fmla="*/ 3115164 w 4008228"/>
                <a:gd name="connsiteY212" fmla="*/ 2335823 h 5548701"/>
                <a:gd name="connsiteX213" fmla="*/ 3133939 w 4008228"/>
                <a:gd name="connsiteY213" fmla="*/ 2243569 h 5548701"/>
                <a:gd name="connsiteX214" fmla="*/ 3068427 w 4008228"/>
                <a:gd name="connsiteY214" fmla="*/ 2108534 h 5548701"/>
                <a:gd name="connsiteX215" fmla="*/ 3130084 w 4008228"/>
                <a:gd name="connsiteY215" fmla="*/ 2039050 h 5548701"/>
                <a:gd name="connsiteX216" fmla="*/ 3253400 w 4008228"/>
                <a:gd name="connsiteY216" fmla="*/ 1994476 h 5548701"/>
                <a:gd name="connsiteX217" fmla="*/ 3339463 w 4008228"/>
                <a:gd name="connsiteY217" fmla="*/ 2015452 h 5548701"/>
                <a:gd name="connsiteX218" fmla="*/ 3357447 w 4008228"/>
                <a:gd name="connsiteY218" fmla="*/ 1904016 h 5548701"/>
                <a:gd name="connsiteX219" fmla="*/ 3482809 w 4008228"/>
                <a:gd name="connsiteY219" fmla="*/ 1858241 h 5548701"/>
                <a:gd name="connsiteX220" fmla="*/ 3333041 w 4008228"/>
                <a:gd name="connsiteY220" fmla="*/ 1526445 h 5548701"/>
                <a:gd name="connsiteX221" fmla="*/ 3248262 w 4008228"/>
                <a:gd name="connsiteY221" fmla="*/ 1484493 h 5548701"/>
                <a:gd name="connsiteX222" fmla="*/ 3331027 w 4008228"/>
                <a:gd name="connsiteY222" fmla="*/ 1354936 h 5548701"/>
                <a:gd name="connsiteX223" fmla="*/ 3298665 w 4008228"/>
                <a:gd name="connsiteY223" fmla="*/ 1247930 h 5548701"/>
                <a:gd name="connsiteX224" fmla="*/ 3407544 w 4008228"/>
                <a:gd name="connsiteY224" fmla="*/ 1085945 h 5548701"/>
                <a:gd name="connsiteX225" fmla="*/ 3496177 w 4008228"/>
                <a:gd name="connsiteY225" fmla="*/ 1138386 h 5548701"/>
                <a:gd name="connsiteX226" fmla="*/ 3438708 w 4008228"/>
                <a:gd name="connsiteY226" fmla="*/ 708324 h 5548701"/>
                <a:gd name="connsiteX227" fmla="*/ 3377270 w 4008228"/>
                <a:gd name="connsiteY227" fmla="*/ 563993 h 5548701"/>
                <a:gd name="connsiteX228" fmla="*/ 3316598 w 4008228"/>
                <a:gd name="connsiteY228" fmla="*/ 440404 h 5548701"/>
                <a:gd name="connsiteX229" fmla="*/ 3332784 w 4008228"/>
                <a:gd name="connsiteY229" fmla="*/ 263417 h 5548701"/>
                <a:gd name="connsiteX230" fmla="*/ 3106192 w 4008228"/>
                <a:gd name="connsiteY230" fmla="*/ 128907 h 5548701"/>
                <a:gd name="connsiteX231" fmla="*/ 3124462 w 4008228"/>
                <a:gd name="connsiteY231" fmla="*/ 12400 h 5548701"/>
                <a:gd name="connsiteX232" fmla="*/ 3020642 w 4008228"/>
                <a:gd name="connsiteY232" fmla="*/ 1477 h 5548701"/>
                <a:gd name="connsiteX233" fmla="*/ 2958526 w 4008228"/>
                <a:gd name="connsiteY233" fmla="*/ 38129 h 5548701"/>
                <a:gd name="connsiteX234" fmla="*/ 2965150 w 4008228"/>
                <a:gd name="connsiteY234" fmla="*/ 223300 h 5548701"/>
                <a:gd name="connsiteX235" fmla="*/ 2780177 w 4008228"/>
                <a:gd name="connsiteY235" fmla="*/ 305894 h 5548701"/>
                <a:gd name="connsiteX236" fmla="*/ 2762617 w 4008228"/>
                <a:gd name="connsiteY236" fmla="*/ 448814 h 5548701"/>
                <a:gd name="connsiteX0" fmla="*/ 2762617 w 4008228"/>
                <a:gd name="connsiteY0" fmla="*/ 448814 h 5548701"/>
                <a:gd name="connsiteX1" fmla="*/ 2424105 w 4008228"/>
                <a:gd name="connsiteY1" fmla="*/ 558395 h 5548701"/>
                <a:gd name="connsiteX2" fmla="*/ 2293527 w 4008228"/>
                <a:gd name="connsiteY2" fmla="*/ 545493 h 5548701"/>
                <a:gd name="connsiteX3" fmla="*/ 2241444 w 4008228"/>
                <a:gd name="connsiteY3" fmla="*/ 716503 h 5548701"/>
                <a:gd name="connsiteX4" fmla="*/ 2040286 w 4008228"/>
                <a:gd name="connsiteY4" fmla="*/ 792017 h 5548701"/>
                <a:gd name="connsiteX5" fmla="*/ 1996355 w 4008228"/>
                <a:gd name="connsiteY5" fmla="*/ 709423 h 5548701"/>
                <a:gd name="connsiteX6" fmla="*/ 1883059 w 4008228"/>
                <a:gd name="connsiteY6" fmla="*/ 810896 h 5548701"/>
                <a:gd name="connsiteX7" fmla="*/ 1700399 w 4008228"/>
                <a:gd name="connsiteY7" fmla="*/ 820335 h 5548701"/>
                <a:gd name="connsiteX8" fmla="*/ 1591727 w 4008228"/>
                <a:gd name="connsiteY8" fmla="*/ 910008 h 5548701"/>
                <a:gd name="connsiteX9" fmla="*/ 1478186 w 4008228"/>
                <a:gd name="connsiteY9" fmla="*/ 938674 h 5548701"/>
                <a:gd name="connsiteX10" fmla="*/ 1392881 w 4008228"/>
                <a:gd name="connsiteY10" fmla="*/ 1179028 h 5548701"/>
                <a:gd name="connsiteX11" fmla="*/ 1249527 w 4008228"/>
                <a:gd name="connsiteY11" fmla="*/ 1112953 h 5548701"/>
                <a:gd name="connsiteX12" fmla="*/ 1184787 w 4008228"/>
                <a:gd name="connsiteY12" fmla="*/ 1226224 h 5548701"/>
                <a:gd name="connsiteX13" fmla="*/ 1214845 w 4008228"/>
                <a:gd name="connsiteY13" fmla="*/ 1445687 h 5548701"/>
                <a:gd name="connsiteX14" fmla="*/ 1062243 w 4008228"/>
                <a:gd name="connsiteY14" fmla="*/ 1497603 h 5548701"/>
                <a:gd name="connsiteX15" fmla="*/ 1018312 w 4008228"/>
                <a:gd name="connsiteY15" fmla="*/ 1415010 h 5548701"/>
                <a:gd name="connsiteX16" fmla="*/ 932762 w 4008228"/>
                <a:gd name="connsiteY16" fmla="*/ 1436248 h 5548701"/>
                <a:gd name="connsiteX17" fmla="*/ 902682 w 4008228"/>
                <a:gd name="connsiteY17" fmla="*/ 1355452 h 5548701"/>
                <a:gd name="connsiteX18" fmla="*/ 646054 w 4008228"/>
                <a:gd name="connsiteY18" fmla="*/ 1443327 h 5548701"/>
                <a:gd name="connsiteX19" fmla="*/ 553567 w 4008228"/>
                <a:gd name="connsiteY19" fmla="*/ 1318257 h 5548701"/>
                <a:gd name="connsiteX20" fmla="*/ 528134 w 4008228"/>
                <a:gd name="connsiteY20" fmla="*/ 1490524 h 5548701"/>
                <a:gd name="connsiteX21" fmla="*/ 384780 w 4008228"/>
                <a:gd name="connsiteY21" fmla="*/ 1490524 h 5548701"/>
                <a:gd name="connsiteX22" fmla="*/ 289981 w 4008228"/>
                <a:gd name="connsiteY22" fmla="*/ 1625034 h 5548701"/>
                <a:gd name="connsiteX23" fmla="*/ 132783 w 4008228"/>
                <a:gd name="connsiteY23" fmla="*/ 1704252 h 5548701"/>
                <a:gd name="connsiteX24" fmla="*/ 137379 w 4008228"/>
                <a:gd name="connsiteY24" fmla="*/ 1825618 h 5548701"/>
                <a:gd name="connsiteX25" fmla="*/ 33332 w 4008228"/>
                <a:gd name="connsiteY25" fmla="*/ 1927091 h 5548701"/>
                <a:gd name="connsiteX26" fmla="*/ 6257 w 4008228"/>
                <a:gd name="connsiteY26" fmla="*/ 2273583 h 5548701"/>
                <a:gd name="connsiteX27" fmla="*/ 63390 w 4008228"/>
                <a:gd name="connsiteY27" fmla="*/ 2443891 h 5548701"/>
                <a:gd name="connsiteX28" fmla="*/ 125819 w 4008228"/>
                <a:gd name="connsiteY28" fmla="*/ 2469849 h 5548701"/>
                <a:gd name="connsiteX29" fmla="*/ 169750 w 4008228"/>
                <a:gd name="connsiteY29" fmla="*/ 2613798 h 5548701"/>
                <a:gd name="connsiteX30" fmla="*/ 358836 w 4008228"/>
                <a:gd name="connsiteY30" fmla="*/ 2804548 h 5548701"/>
                <a:gd name="connsiteX31" fmla="*/ 521198 w 4008228"/>
                <a:gd name="connsiteY31" fmla="*/ 2892257 h 5548701"/>
                <a:gd name="connsiteX32" fmla="*/ 598137 w 4008228"/>
                <a:gd name="connsiteY32" fmla="*/ 3135838 h 5548701"/>
                <a:gd name="connsiteX33" fmla="*/ 424087 w 4008228"/>
                <a:gd name="connsiteY33" fmla="*/ 3331184 h 5548701"/>
                <a:gd name="connsiteX34" fmla="*/ 292409 w 4008228"/>
                <a:gd name="connsiteY34" fmla="*/ 3556346 h 5548701"/>
                <a:gd name="connsiteX35" fmla="*/ 293251 w 4008228"/>
                <a:gd name="connsiteY35" fmla="*/ 3670361 h 5548701"/>
                <a:gd name="connsiteX36" fmla="*/ 335069 w 4008228"/>
                <a:gd name="connsiteY36" fmla="*/ 3679847 h 5548701"/>
                <a:gd name="connsiteX37" fmla="*/ 355879 w 4008228"/>
                <a:gd name="connsiteY37" fmla="*/ 3689581 h 5548701"/>
                <a:gd name="connsiteX38" fmla="*/ 379289 w 4008228"/>
                <a:gd name="connsiteY38" fmla="*/ 3682502 h 5548701"/>
                <a:gd name="connsiteX39" fmla="*/ 414839 w 4008228"/>
                <a:gd name="connsiteY39" fmla="*/ 3702855 h 5548701"/>
                <a:gd name="connsiteX40" fmla="*/ 446920 w 4008228"/>
                <a:gd name="connsiteY40" fmla="*/ 3695776 h 5548701"/>
                <a:gd name="connsiteX41" fmla="*/ 493741 w 4008228"/>
                <a:gd name="connsiteY41" fmla="*/ 3732943 h 5548701"/>
                <a:gd name="connsiteX42" fmla="*/ 522354 w 4008228"/>
                <a:gd name="connsiteY42" fmla="*/ 3724094 h 5548701"/>
                <a:gd name="connsiteX43" fmla="*/ 532759 w 4008228"/>
                <a:gd name="connsiteY43" fmla="*/ 3741792 h 5548701"/>
                <a:gd name="connsiteX44" fmla="*/ 569175 w 4008228"/>
                <a:gd name="connsiteY44" fmla="*/ 3717014 h 5548701"/>
                <a:gd name="connsiteX45" fmla="*/ 592586 w 4008228"/>
                <a:gd name="connsiteY45" fmla="*/ 3720554 h 5548701"/>
                <a:gd name="connsiteX46" fmla="*/ 610247 w 4008228"/>
                <a:gd name="connsiteY46" fmla="*/ 3714362 h 5548701"/>
                <a:gd name="connsiteX47" fmla="*/ 638542 w 4008228"/>
                <a:gd name="connsiteY47" fmla="*/ 3764424 h 5548701"/>
                <a:gd name="connsiteX48" fmla="*/ 654147 w 4008228"/>
                <a:gd name="connsiteY48" fmla="*/ 3775420 h 5548701"/>
                <a:gd name="connsiteX49" fmla="*/ 687095 w 4008228"/>
                <a:gd name="connsiteY49" fmla="*/ 3777190 h 5548701"/>
                <a:gd name="connsiteX50" fmla="*/ 692298 w 4008228"/>
                <a:gd name="connsiteY50" fmla="*/ 3751527 h 5548701"/>
                <a:gd name="connsiteX51" fmla="*/ 707038 w 4008228"/>
                <a:gd name="connsiteY51" fmla="*/ 3744447 h 5548701"/>
                <a:gd name="connsiteX52" fmla="*/ 706171 w 4008228"/>
                <a:gd name="connsiteY52" fmla="*/ 3728519 h 5548701"/>
                <a:gd name="connsiteX53" fmla="*/ 734784 w 4008228"/>
                <a:gd name="connsiteY53" fmla="*/ 3712590 h 5548701"/>
                <a:gd name="connsiteX54" fmla="*/ 751258 w 4008228"/>
                <a:gd name="connsiteY54" fmla="*/ 3718784 h 5548701"/>
                <a:gd name="connsiteX55" fmla="*/ 767732 w 4008228"/>
                <a:gd name="connsiteY55" fmla="*/ 3688697 h 5548701"/>
                <a:gd name="connsiteX56" fmla="*/ 818889 w 4008228"/>
                <a:gd name="connsiteY56" fmla="*/ 3698431 h 5548701"/>
                <a:gd name="connsiteX57" fmla="*/ 834496 w 4008228"/>
                <a:gd name="connsiteY57" fmla="*/ 3730288 h 5548701"/>
                <a:gd name="connsiteX58" fmla="*/ 868311 w 4008228"/>
                <a:gd name="connsiteY58" fmla="*/ 3683387 h 5548701"/>
                <a:gd name="connsiteX59" fmla="*/ 908196 w 4008228"/>
                <a:gd name="connsiteY59" fmla="*/ 3669228 h 5548701"/>
                <a:gd name="connsiteX60" fmla="*/ 934208 w 4008228"/>
                <a:gd name="connsiteY60" fmla="*/ 3674538 h 5548701"/>
                <a:gd name="connsiteX61" fmla="*/ 968890 w 4008228"/>
                <a:gd name="connsiteY61" fmla="*/ 3647105 h 5548701"/>
                <a:gd name="connsiteX62" fmla="*/ 994035 w 4008228"/>
                <a:gd name="connsiteY62" fmla="*/ 3640910 h 5548701"/>
                <a:gd name="connsiteX63" fmla="*/ 1026983 w 4008228"/>
                <a:gd name="connsiteY63" fmla="*/ 3599318 h 5548701"/>
                <a:gd name="connsiteX64" fmla="*/ 1054920 w 4008228"/>
                <a:gd name="connsiteY64" fmla="*/ 3580857 h 5548701"/>
                <a:gd name="connsiteX65" fmla="*/ 1068602 w 4008228"/>
                <a:gd name="connsiteY65" fmla="*/ 3593124 h 5548701"/>
                <a:gd name="connsiteX66" fmla="*/ 1093747 w 4008228"/>
                <a:gd name="connsiteY66" fmla="*/ 3608168 h 5548701"/>
                <a:gd name="connsiteX67" fmla="*/ 1105885 w 4008228"/>
                <a:gd name="connsiteY67" fmla="*/ 3580735 h 5548701"/>
                <a:gd name="connsiteX68" fmla="*/ 1116290 w 4008228"/>
                <a:gd name="connsiteY68" fmla="*/ 3585159 h 5548701"/>
                <a:gd name="connsiteX69" fmla="*/ 1138834 w 4008228"/>
                <a:gd name="connsiteY69" fmla="*/ 3550647 h 5548701"/>
                <a:gd name="connsiteX70" fmla="*/ 1159643 w 4008228"/>
                <a:gd name="connsiteY70" fmla="*/ 3545337 h 5548701"/>
                <a:gd name="connsiteX71" fmla="*/ 1169181 w 4008228"/>
                <a:gd name="connsiteY71" fmla="*/ 3554187 h 5548701"/>
                <a:gd name="connsiteX72" fmla="*/ 1177851 w 4008228"/>
                <a:gd name="connsiteY72" fmla="*/ 3545337 h 5548701"/>
                <a:gd name="connsiteX73" fmla="*/ 1187389 w 4008228"/>
                <a:gd name="connsiteY73" fmla="*/ 3543568 h 5548701"/>
                <a:gd name="connsiteX74" fmla="*/ 1189990 w 4008228"/>
                <a:gd name="connsiteY74" fmla="*/ 3533833 h 5548701"/>
                <a:gd name="connsiteX75" fmla="*/ 1204730 w 4008228"/>
                <a:gd name="connsiteY75" fmla="*/ 3527639 h 5548701"/>
                <a:gd name="connsiteX76" fmla="*/ 1251551 w 4008228"/>
                <a:gd name="connsiteY76" fmla="*/ 3524099 h 5548701"/>
                <a:gd name="connsiteX77" fmla="*/ 1263690 w 4008228"/>
                <a:gd name="connsiteY77" fmla="*/ 3532948 h 5548701"/>
                <a:gd name="connsiteX78" fmla="*/ 1274095 w 4008228"/>
                <a:gd name="connsiteY78" fmla="*/ 3522329 h 5548701"/>
                <a:gd name="connsiteX79" fmla="*/ 1278430 w 4008228"/>
                <a:gd name="connsiteY79" fmla="*/ 3501976 h 5548701"/>
                <a:gd name="connsiteX80" fmla="*/ 1273228 w 4008228"/>
                <a:gd name="connsiteY80" fmla="*/ 3489587 h 5548701"/>
                <a:gd name="connsiteX81" fmla="*/ 1289702 w 4008228"/>
                <a:gd name="connsiteY81" fmla="*/ 3474543 h 5548701"/>
                <a:gd name="connsiteX82" fmla="*/ 1300974 w 4008228"/>
                <a:gd name="connsiteY82" fmla="*/ 3476313 h 5548701"/>
                <a:gd name="connsiteX83" fmla="*/ 1300974 w 4008228"/>
                <a:gd name="connsiteY83" fmla="*/ 3499321 h 5548701"/>
                <a:gd name="connsiteX84" fmla="*/ 1315714 w 4008228"/>
                <a:gd name="connsiteY84" fmla="*/ 3489587 h 5548701"/>
                <a:gd name="connsiteX85" fmla="*/ 1327853 w 4008228"/>
                <a:gd name="connsiteY85" fmla="*/ 3486932 h 5548701"/>
                <a:gd name="connsiteX86" fmla="*/ 1350396 w 4008228"/>
                <a:gd name="connsiteY86" fmla="*/ 3479852 h 5548701"/>
                <a:gd name="connsiteX87" fmla="*/ 1374674 w 4008228"/>
                <a:gd name="connsiteY87" fmla="*/ 3482507 h 5548701"/>
                <a:gd name="connsiteX88" fmla="*/ 1368604 w 4008228"/>
                <a:gd name="connsiteY88" fmla="*/ 3494011 h 5548701"/>
                <a:gd name="connsiteX89" fmla="*/ 1369472 w 4008228"/>
                <a:gd name="connsiteY89" fmla="*/ 3517020 h 5548701"/>
                <a:gd name="connsiteX90" fmla="*/ 1392882 w 4008228"/>
                <a:gd name="connsiteY90" fmla="*/ 3492241 h 5548701"/>
                <a:gd name="connsiteX91" fmla="*/ 1416293 w 4008228"/>
                <a:gd name="connsiteY91" fmla="*/ 3491357 h 5548701"/>
                <a:gd name="connsiteX92" fmla="*/ 1442779 w 4008228"/>
                <a:gd name="connsiteY92" fmla="*/ 3466701 h 5548701"/>
                <a:gd name="connsiteX93" fmla="*/ 1499530 w 4008228"/>
                <a:gd name="connsiteY93" fmla="*/ 3501976 h 5548701"/>
                <a:gd name="connsiteX94" fmla="*/ 1544618 w 4008228"/>
                <a:gd name="connsiteY94" fmla="*/ 3581620 h 5548701"/>
                <a:gd name="connsiteX95" fmla="*/ 1551554 w 4008228"/>
                <a:gd name="connsiteY95" fmla="*/ 3574540 h 5548701"/>
                <a:gd name="connsiteX96" fmla="*/ 1567161 w 4008228"/>
                <a:gd name="connsiteY96" fmla="*/ 3575426 h 5548701"/>
                <a:gd name="connsiteX97" fmla="*/ 1578433 w 4008228"/>
                <a:gd name="connsiteY97" fmla="*/ 3586929 h 5548701"/>
                <a:gd name="connsiteX98" fmla="*/ 1613115 w 4008228"/>
                <a:gd name="connsiteY98" fmla="*/ 3594009 h 5548701"/>
                <a:gd name="connsiteX99" fmla="*/ 1653867 w 4008228"/>
                <a:gd name="connsiteY99" fmla="*/ 3578080 h 5548701"/>
                <a:gd name="connsiteX100" fmla="*/ 1694619 w 4008228"/>
                <a:gd name="connsiteY100" fmla="*/ 3586929 h 5548701"/>
                <a:gd name="connsiteX101" fmla="*/ 1693752 w 4008228"/>
                <a:gd name="connsiteY101" fmla="*/ 3627636 h 5548701"/>
                <a:gd name="connsiteX102" fmla="*/ 1721498 w 4008228"/>
                <a:gd name="connsiteY102" fmla="*/ 3656839 h 5548701"/>
                <a:gd name="connsiteX103" fmla="*/ 1761383 w 4008228"/>
                <a:gd name="connsiteY103" fmla="*/ 3656839 h 5548701"/>
                <a:gd name="connsiteX104" fmla="*/ 1760429 w 4008228"/>
                <a:gd name="connsiteY104" fmla="*/ 3685379 h 5548701"/>
                <a:gd name="connsiteX105" fmla="*/ 1778441 w 4008228"/>
                <a:gd name="connsiteY105" fmla="*/ 3689061 h 5548701"/>
                <a:gd name="connsiteX106" fmla="*/ 1800298 w 4008228"/>
                <a:gd name="connsiteY106" fmla="*/ 3684413 h 5548701"/>
                <a:gd name="connsiteX107" fmla="*/ 1813047 w 4008228"/>
                <a:gd name="connsiteY107" fmla="*/ 3669542 h 5548701"/>
                <a:gd name="connsiteX108" fmla="*/ 1833083 w 4008228"/>
                <a:gd name="connsiteY108" fmla="*/ 3667683 h 5548701"/>
                <a:gd name="connsiteX109" fmla="*/ 1855684 w 4008228"/>
                <a:gd name="connsiteY109" fmla="*/ 3637806 h 5548701"/>
                <a:gd name="connsiteX110" fmla="*/ 1862226 w 4008228"/>
                <a:gd name="connsiteY110" fmla="*/ 3644447 h 5548701"/>
                <a:gd name="connsiteX111" fmla="*/ 1853117 w 4008228"/>
                <a:gd name="connsiteY111" fmla="*/ 3669542 h 5548701"/>
                <a:gd name="connsiteX112" fmla="*/ 1870421 w 4008228"/>
                <a:gd name="connsiteY112" fmla="*/ 3712298 h 5548701"/>
                <a:gd name="connsiteX113" fmla="*/ 1874064 w 4008228"/>
                <a:gd name="connsiteY113" fmla="*/ 3742970 h 5548701"/>
                <a:gd name="connsiteX114" fmla="*/ 1873154 w 4008228"/>
                <a:gd name="connsiteY114" fmla="*/ 3769925 h 5548701"/>
                <a:gd name="connsiteX115" fmla="*/ 1893189 w 4008228"/>
                <a:gd name="connsiteY115" fmla="*/ 3781078 h 5548701"/>
                <a:gd name="connsiteX116" fmla="*/ 1911403 w 4008228"/>
                <a:gd name="connsiteY116" fmla="*/ 3782937 h 5548701"/>
                <a:gd name="connsiteX117" fmla="*/ 1913224 w 4008228"/>
                <a:gd name="connsiteY117" fmla="*/ 3799668 h 5548701"/>
                <a:gd name="connsiteX118" fmla="*/ 1923242 w 4008228"/>
                <a:gd name="connsiteY118" fmla="*/ 3816398 h 5548701"/>
                <a:gd name="connsiteX119" fmla="*/ 1921420 w 4008228"/>
                <a:gd name="connsiteY119" fmla="*/ 3828481 h 5548701"/>
                <a:gd name="connsiteX120" fmla="*/ 1909581 w 4008228"/>
                <a:gd name="connsiteY120" fmla="*/ 3831270 h 5548701"/>
                <a:gd name="connsiteX121" fmla="*/ 1906849 w 4008228"/>
                <a:gd name="connsiteY121" fmla="*/ 3821975 h 5548701"/>
                <a:gd name="connsiteX122" fmla="*/ 1894100 w 4008228"/>
                <a:gd name="connsiteY122" fmla="*/ 3826622 h 5548701"/>
                <a:gd name="connsiteX123" fmla="*/ 1890457 w 4008228"/>
                <a:gd name="connsiteY123" fmla="*/ 3846141 h 5548701"/>
                <a:gd name="connsiteX124" fmla="*/ 1878618 w 4008228"/>
                <a:gd name="connsiteY124" fmla="*/ 3858224 h 5548701"/>
                <a:gd name="connsiteX125" fmla="*/ 1885903 w 4008228"/>
                <a:gd name="connsiteY125" fmla="*/ 3884249 h 5548701"/>
                <a:gd name="connsiteX126" fmla="*/ 1875886 w 4008228"/>
                <a:gd name="connsiteY126" fmla="*/ 3924216 h 5548701"/>
                <a:gd name="connsiteX127" fmla="*/ 1895010 w 4008228"/>
                <a:gd name="connsiteY127" fmla="*/ 3936299 h 5548701"/>
                <a:gd name="connsiteX128" fmla="*/ 1912314 w 4008228"/>
                <a:gd name="connsiteY128" fmla="*/ 3958606 h 5548701"/>
                <a:gd name="connsiteX129" fmla="*/ 1907760 w 4008228"/>
                <a:gd name="connsiteY129" fmla="*/ 3967901 h 5548701"/>
                <a:gd name="connsiteX130" fmla="*/ 1909581 w 4008228"/>
                <a:gd name="connsiteY130" fmla="*/ 3979055 h 5548701"/>
                <a:gd name="connsiteX131" fmla="*/ 1884992 w 4008228"/>
                <a:gd name="connsiteY131" fmla="*/ 3993927 h 5548701"/>
                <a:gd name="connsiteX132" fmla="*/ 1879528 w 4008228"/>
                <a:gd name="connsiteY132" fmla="*/ 4009728 h 5548701"/>
                <a:gd name="connsiteX133" fmla="*/ 1809404 w 4008228"/>
                <a:gd name="connsiteY133" fmla="*/ 4037612 h 5548701"/>
                <a:gd name="connsiteX134" fmla="*/ 1823065 w 4008228"/>
                <a:gd name="connsiteY134" fmla="*/ 4052483 h 5548701"/>
                <a:gd name="connsiteX135" fmla="*/ 1815780 w 4008228"/>
                <a:gd name="connsiteY135" fmla="*/ 4067355 h 5548701"/>
                <a:gd name="connsiteX136" fmla="*/ 1833083 w 4008228"/>
                <a:gd name="connsiteY136" fmla="*/ 4098957 h 5548701"/>
                <a:gd name="connsiteX137" fmla="*/ 1851297 w 4008228"/>
                <a:gd name="connsiteY137" fmla="*/ 4098957 h 5548701"/>
                <a:gd name="connsiteX138" fmla="*/ 1872243 w 4008228"/>
                <a:gd name="connsiteY138" fmla="*/ 4117546 h 5548701"/>
                <a:gd name="connsiteX139" fmla="*/ 1884082 w 4008228"/>
                <a:gd name="connsiteY139" fmla="*/ 4126841 h 5548701"/>
                <a:gd name="connsiteX140" fmla="*/ 1895921 w 4008228"/>
                <a:gd name="connsiteY140" fmla="*/ 4175173 h 5548701"/>
                <a:gd name="connsiteX141" fmla="*/ 1881349 w 4008228"/>
                <a:gd name="connsiteY141" fmla="*/ 4193762 h 5548701"/>
                <a:gd name="connsiteX142" fmla="*/ 1896832 w 4008228"/>
                <a:gd name="connsiteY142" fmla="*/ 4199339 h 5548701"/>
                <a:gd name="connsiteX143" fmla="*/ 1902296 w 4008228"/>
                <a:gd name="connsiteY143" fmla="*/ 4209564 h 5548701"/>
                <a:gd name="connsiteX144" fmla="*/ 1948742 w 4008228"/>
                <a:gd name="connsiteY144" fmla="*/ 4229082 h 5548701"/>
                <a:gd name="connsiteX145" fmla="*/ 1986991 w 4008228"/>
                <a:gd name="connsiteY145" fmla="*/ 4230941 h 5548701"/>
                <a:gd name="connsiteX146" fmla="*/ 1997008 w 4008228"/>
                <a:gd name="connsiteY146" fmla="*/ 4243954 h 5548701"/>
                <a:gd name="connsiteX147" fmla="*/ 2015222 w 4008228"/>
                <a:gd name="connsiteY147" fmla="*/ 4250460 h 5548701"/>
                <a:gd name="connsiteX148" fmla="*/ 2017044 w 4008228"/>
                <a:gd name="connsiteY148" fmla="*/ 4276485 h 5548701"/>
                <a:gd name="connsiteX149" fmla="*/ 2069313 w 4008228"/>
                <a:gd name="connsiteY149" fmla="*/ 4257313 h 5548701"/>
                <a:gd name="connsiteX150" fmla="*/ 2062579 w 4008228"/>
                <a:gd name="connsiteY150" fmla="*/ 4282062 h 5548701"/>
                <a:gd name="connsiteX151" fmla="*/ 2075328 w 4008228"/>
                <a:gd name="connsiteY151" fmla="*/ 4304369 h 5548701"/>
                <a:gd name="connsiteX152" fmla="*/ 2056204 w 4008228"/>
                <a:gd name="connsiteY152" fmla="*/ 4313664 h 5548701"/>
                <a:gd name="connsiteX153" fmla="*/ 2068043 w 4008228"/>
                <a:gd name="connsiteY153" fmla="*/ 4321100 h 5548701"/>
                <a:gd name="connsiteX154" fmla="*/ 2078061 w 4008228"/>
                <a:gd name="connsiteY154" fmla="*/ 4341548 h 5548701"/>
                <a:gd name="connsiteX155" fmla="*/ 2064400 w 4008228"/>
                <a:gd name="connsiteY155" fmla="*/ 4361067 h 5548701"/>
                <a:gd name="connsiteX156" fmla="*/ 2056204 w 4008228"/>
                <a:gd name="connsiteY156" fmla="*/ 4380586 h 5548701"/>
                <a:gd name="connsiteX157" fmla="*/ 2033436 w 4008228"/>
                <a:gd name="connsiteY157" fmla="*/ 4400105 h 5548701"/>
                <a:gd name="connsiteX158" fmla="*/ 2037990 w 4008228"/>
                <a:gd name="connsiteY158" fmla="*/ 4411258 h 5548701"/>
                <a:gd name="connsiteX159" fmla="*/ 2053472 w 4008228"/>
                <a:gd name="connsiteY159" fmla="*/ 4401034 h 5548701"/>
                <a:gd name="connsiteX160" fmla="*/ 2052561 w 4008228"/>
                <a:gd name="connsiteY160" fmla="*/ 4432636 h 5548701"/>
                <a:gd name="connsiteX161" fmla="*/ 2033436 w 4008228"/>
                <a:gd name="connsiteY161" fmla="*/ 4438213 h 5548701"/>
                <a:gd name="connsiteX162" fmla="*/ 2042543 w 4008228"/>
                <a:gd name="connsiteY162" fmla="*/ 4480040 h 5548701"/>
                <a:gd name="connsiteX163" fmla="*/ 2017044 w 4008228"/>
                <a:gd name="connsiteY163" fmla="*/ 4512571 h 5548701"/>
                <a:gd name="connsiteX164" fmla="*/ 2007937 w 4008228"/>
                <a:gd name="connsiteY164" fmla="*/ 4507923 h 5548701"/>
                <a:gd name="connsiteX165" fmla="*/ 2001562 w 4008228"/>
                <a:gd name="connsiteY165" fmla="*/ 4520936 h 5548701"/>
                <a:gd name="connsiteX166" fmla="*/ 1984259 w 4008228"/>
                <a:gd name="connsiteY166" fmla="*/ 4509783 h 5548701"/>
                <a:gd name="connsiteX167" fmla="*/ 1950563 w 4008228"/>
                <a:gd name="connsiteY167" fmla="*/ 4519077 h 5548701"/>
                <a:gd name="connsiteX168" fmla="*/ 1963313 w 4008228"/>
                <a:gd name="connsiteY168" fmla="*/ 4536737 h 5548701"/>
                <a:gd name="connsiteX169" fmla="*/ 1934170 w 4008228"/>
                <a:gd name="connsiteY169" fmla="*/ 4572057 h 5548701"/>
                <a:gd name="connsiteX170" fmla="*/ 1926885 w 4008228"/>
                <a:gd name="connsiteY170" fmla="*/ 4600870 h 5548701"/>
                <a:gd name="connsiteX171" fmla="*/ 1898653 w 4008228"/>
                <a:gd name="connsiteY171" fmla="*/ 4582281 h 5548701"/>
                <a:gd name="connsiteX172" fmla="*/ 1865868 w 4008228"/>
                <a:gd name="connsiteY172" fmla="*/ 4631543 h 5548701"/>
                <a:gd name="connsiteX173" fmla="*/ 1869511 w 4008228"/>
                <a:gd name="connsiteY173" fmla="*/ 4645485 h 5548701"/>
                <a:gd name="connsiteX174" fmla="*/ 1869511 w 4008228"/>
                <a:gd name="connsiteY174" fmla="*/ 4657568 h 5548701"/>
                <a:gd name="connsiteX175" fmla="*/ 1884992 w 4008228"/>
                <a:gd name="connsiteY175" fmla="*/ 4678016 h 5548701"/>
                <a:gd name="connsiteX176" fmla="*/ 1876796 w 4008228"/>
                <a:gd name="connsiteY176" fmla="*/ 4700324 h 5548701"/>
                <a:gd name="connsiteX177" fmla="*/ 1880439 w 4008228"/>
                <a:gd name="connsiteY177" fmla="*/ 4714266 h 5548701"/>
                <a:gd name="connsiteX178" fmla="*/ 1874976 w 4008228"/>
                <a:gd name="connsiteY178" fmla="*/ 4726348 h 5548701"/>
                <a:gd name="connsiteX179" fmla="*/ 1886814 w 4008228"/>
                <a:gd name="connsiteY179" fmla="*/ 4729137 h 5548701"/>
                <a:gd name="connsiteX180" fmla="*/ 1911403 w 4008228"/>
                <a:gd name="connsiteY180" fmla="*/ 4765386 h 5548701"/>
                <a:gd name="connsiteX181" fmla="*/ 1944188 w 4008228"/>
                <a:gd name="connsiteY181" fmla="*/ 4783976 h 5548701"/>
                <a:gd name="connsiteX182" fmla="*/ 1942366 w 4008228"/>
                <a:gd name="connsiteY182" fmla="*/ 4806283 h 5548701"/>
                <a:gd name="connsiteX183" fmla="*/ 1965369 w 4008228"/>
                <a:gd name="connsiteY183" fmla="*/ 4849738 h 5548701"/>
                <a:gd name="connsiteX184" fmla="*/ 1997919 w 4008228"/>
                <a:gd name="connsiteY184" fmla="*/ 4851827 h 5548701"/>
                <a:gd name="connsiteX185" fmla="*/ 2058025 w 4008228"/>
                <a:gd name="connsiteY185" fmla="*/ 4830450 h 5548701"/>
                <a:gd name="connsiteX186" fmla="*/ 2153649 w 4008228"/>
                <a:gd name="connsiteY186" fmla="*/ 4863910 h 5548701"/>
                <a:gd name="connsiteX187" fmla="*/ 2186433 w 4008228"/>
                <a:gd name="connsiteY187" fmla="*/ 4963364 h 5548701"/>
                <a:gd name="connsiteX188" fmla="*/ 2386787 w 4008228"/>
                <a:gd name="connsiteY188" fmla="*/ 5174353 h 5548701"/>
                <a:gd name="connsiteX189" fmla="*/ 2560730 w 4008228"/>
                <a:gd name="connsiteY189" fmla="*/ 5239416 h 5548701"/>
                <a:gd name="connsiteX190" fmla="*/ 2702849 w 4008228"/>
                <a:gd name="connsiteY190" fmla="*/ 5188594 h 5548701"/>
                <a:gd name="connsiteX191" fmla="*/ 2821189 w 4008228"/>
                <a:gd name="connsiteY191" fmla="*/ 5291466 h 5548701"/>
                <a:gd name="connsiteX192" fmla="*/ 2958705 w 4008228"/>
                <a:gd name="connsiteY192" fmla="*/ 5242204 h 5548701"/>
                <a:gd name="connsiteX193" fmla="*/ 3220075 w 4008228"/>
                <a:gd name="connsiteY193" fmla="*/ 5432745 h 5548701"/>
                <a:gd name="connsiteX194" fmla="*/ 3442059 w 4008228"/>
                <a:gd name="connsiteY194" fmla="*/ 5548701 h 5548701"/>
                <a:gd name="connsiteX195" fmla="*/ 3593461 w 4008228"/>
                <a:gd name="connsiteY195" fmla="*/ 5386271 h 5548701"/>
                <a:gd name="connsiteX196" fmla="*/ 3788350 w 4008228"/>
                <a:gd name="connsiteY196" fmla="*/ 4829519 h 5548701"/>
                <a:gd name="connsiteX197" fmla="*/ 3955918 w 4008228"/>
                <a:gd name="connsiteY197" fmla="*/ 4653849 h 5548701"/>
                <a:gd name="connsiteX198" fmla="*/ 3909952 w 4008228"/>
                <a:gd name="connsiteY198" fmla="*/ 4539470 h 5548701"/>
                <a:gd name="connsiteX199" fmla="*/ 3976115 w 4008228"/>
                <a:gd name="connsiteY199" fmla="*/ 4444080 h 5548701"/>
                <a:gd name="connsiteX200" fmla="*/ 4008228 w 4008228"/>
                <a:gd name="connsiteY200" fmla="*/ 4263863 h 5548701"/>
                <a:gd name="connsiteX201" fmla="*/ 3933342 w 4008228"/>
                <a:gd name="connsiteY201" fmla="*/ 4238265 h 5548701"/>
                <a:gd name="connsiteX202" fmla="*/ 3900365 w 4008228"/>
                <a:gd name="connsiteY202" fmla="*/ 3830764 h 5548701"/>
                <a:gd name="connsiteX203" fmla="*/ 3800772 w 4008228"/>
                <a:gd name="connsiteY203" fmla="*/ 3560835 h 5548701"/>
                <a:gd name="connsiteX204" fmla="*/ 4006136 w 4008228"/>
                <a:gd name="connsiteY204" fmla="*/ 3367104 h 5548701"/>
                <a:gd name="connsiteX205" fmla="*/ 3798042 w 4008228"/>
                <a:gd name="connsiteY205" fmla="*/ 2977734 h 5548701"/>
                <a:gd name="connsiteX206" fmla="*/ 3809602 w 4008228"/>
                <a:gd name="connsiteY206" fmla="*/ 2824346 h 5548701"/>
                <a:gd name="connsiteX207" fmla="*/ 3740238 w 4008228"/>
                <a:gd name="connsiteY207" fmla="*/ 2693245 h 5548701"/>
                <a:gd name="connsiteX208" fmla="*/ 3603140 w 4008228"/>
                <a:gd name="connsiteY208" fmla="*/ 2564198 h 5548701"/>
                <a:gd name="connsiteX209" fmla="*/ 3035979 w 4008228"/>
                <a:gd name="connsiteY209" fmla="*/ 2686994 h 5548701"/>
                <a:gd name="connsiteX210" fmla="*/ 2858672 w 4008228"/>
                <a:gd name="connsiteY210" fmla="*/ 2463740 h 5548701"/>
                <a:gd name="connsiteX211" fmla="*/ 2992388 w 4008228"/>
                <a:gd name="connsiteY211" fmla="*/ 2265395 h 5548701"/>
                <a:gd name="connsiteX212" fmla="*/ 3115164 w 4008228"/>
                <a:gd name="connsiteY212" fmla="*/ 2335823 h 5548701"/>
                <a:gd name="connsiteX213" fmla="*/ 3133939 w 4008228"/>
                <a:gd name="connsiteY213" fmla="*/ 2243569 h 5548701"/>
                <a:gd name="connsiteX214" fmla="*/ 3068427 w 4008228"/>
                <a:gd name="connsiteY214" fmla="*/ 2108534 h 5548701"/>
                <a:gd name="connsiteX215" fmla="*/ 3130084 w 4008228"/>
                <a:gd name="connsiteY215" fmla="*/ 2039050 h 5548701"/>
                <a:gd name="connsiteX216" fmla="*/ 3253400 w 4008228"/>
                <a:gd name="connsiteY216" fmla="*/ 1994476 h 5548701"/>
                <a:gd name="connsiteX217" fmla="*/ 3339463 w 4008228"/>
                <a:gd name="connsiteY217" fmla="*/ 2015452 h 5548701"/>
                <a:gd name="connsiteX218" fmla="*/ 3357447 w 4008228"/>
                <a:gd name="connsiteY218" fmla="*/ 1904016 h 5548701"/>
                <a:gd name="connsiteX219" fmla="*/ 3482809 w 4008228"/>
                <a:gd name="connsiteY219" fmla="*/ 1858241 h 5548701"/>
                <a:gd name="connsiteX220" fmla="*/ 3333041 w 4008228"/>
                <a:gd name="connsiteY220" fmla="*/ 1526445 h 5548701"/>
                <a:gd name="connsiteX221" fmla="*/ 3248262 w 4008228"/>
                <a:gd name="connsiteY221" fmla="*/ 1484493 h 5548701"/>
                <a:gd name="connsiteX222" fmla="*/ 3331027 w 4008228"/>
                <a:gd name="connsiteY222" fmla="*/ 1354936 h 5548701"/>
                <a:gd name="connsiteX223" fmla="*/ 3298665 w 4008228"/>
                <a:gd name="connsiteY223" fmla="*/ 1247930 h 5548701"/>
                <a:gd name="connsiteX224" fmla="*/ 3407544 w 4008228"/>
                <a:gd name="connsiteY224" fmla="*/ 1085945 h 5548701"/>
                <a:gd name="connsiteX225" fmla="*/ 3496177 w 4008228"/>
                <a:gd name="connsiteY225" fmla="*/ 1138386 h 5548701"/>
                <a:gd name="connsiteX226" fmla="*/ 3438708 w 4008228"/>
                <a:gd name="connsiteY226" fmla="*/ 708324 h 5548701"/>
                <a:gd name="connsiteX227" fmla="*/ 3377270 w 4008228"/>
                <a:gd name="connsiteY227" fmla="*/ 563993 h 5548701"/>
                <a:gd name="connsiteX228" fmla="*/ 3316598 w 4008228"/>
                <a:gd name="connsiteY228" fmla="*/ 440404 h 5548701"/>
                <a:gd name="connsiteX229" fmla="*/ 3332784 w 4008228"/>
                <a:gd name="connsiteY229" fmla="*/ 263417 h 5548701"/>
                <a:gd name="connsiteX230" fmla="*/ 3106192 w 4008228"/>
                <a:gd name="connsiteY230" fmla="*/ 128907 h 5548701"/>
                <a:gd name="connsiteX231" fmla="*/ 3124462 w 4008228"/>
                <a:gd name="connsiteY231" fmla="*/ 12400 h 5548701"/>
                <a:gd name="connsiteX232" fmla="*/ 3020642 w 4008228"/>
                <a:gd name="connsiteY232" fmla="*/ 1477 h 5548701"/>
                <a:gd name="connsiteX233" fmla="*/ 2958526 w 4008228"/>
                <a:gd name="connsiteY233" fmla="*/ 38129 h 5548701"/>
                <a:gd name="connsiteX234" fmla="*/ 2965150 w 4008228"/>
                <a:gd name="connsiteY234" fmla="*/ 223300 h 5548701"/>
                <a:gd name="connsiteX235" fmla="*/ 2780177 w 4008228"/>
                <a:gd name="connsiteY235" fmla="*/ 305894 h 5548701"/>
                <a:gd name="connsiteX236" fmla="*/ 2762617 w 4008228"/>
                <a:gd name="connsiteY236" fmla="*/ 448814 h 5548701"/>
                <a:gd name="connsiteX0" fmla="*/ 2762617 w 4008228"/>
                <a:gd name="connsiteY0" fmla="*/ 448814 h 5548701"/>
                <a:gd name="connsiteX1" fmla="*/ 2424105 w 4008228"/>
                <a:gd name="connsiteY1" fmla="*/ 558395 h 5548701"/>
                <a:gd name="connsiteX2" fmla="*/ 2293527 w 4008228"/>
                <a:gd name="connsiteY2" fmla="*/ 545493 h 5548701"/>
                <a:gd name="connsiteX3" fmla="*/ 2241444 w 4008228"/>
                <a:gd name="connsiteY3" fmla="*/ 716503 h 5548701"/>
                <a:gd name="connsiteX4" fmla="*/ 2040286 w 4008228"/>
                <a:gd name="connsiteY4" fmla="*/ 792017 h 5548701"/>
                <a:gd name="connsiteX5" fmla="*/ 1996355 w 4008228"/>
                <a:gd name="connsiteY5" fmla="*/ 709423 h 5548701"/>
                <a:gd name="connsiteX6" fmla="*/ 1883059 w 4008228"/>
                <a:gd name="connsiteY6" fmla="*/ 810896 h 5548701"/>
                <a:gd name="connsiteX7" fmla="*/ 1700399 w 4008228"/>
                <a:gd name="connsiteY7" fmla="*/ 820335 h 5548701"/>
                <a:gd name="connsiteX8" fmla="*/ 1591727 w 4008228"/>
                <a:gd name="connsiteY8" fmla="*/ 910008 h 5548701"/>
                <a:gd name="connsiteX9" fmla="*/ 1478186 w 4008228"/>
                <a:gd name="connsiteY9" fmla="*/ 938674 h 5548701"/>
                <a:gd name="connsiteX10" fmla="*/ 1392881 w 4008228"/>
                <a:gd name="connsiteY10" fmla="*/ 1179028 h 5548701"/>
                <a:gd name="connsiteX11" fmla="*/ 1249527 w 4008228"/>
                <a:gd name="connsiteY11" fmla="*/ 1112953 h 5548701"/>
                <a:gd name="connsiteX12" fmla="*/ 1184787 w 4008228"/>
                <a:gd name="connsiteY12" fmla="*/ 1226224 h 5548701"/>
                <a:gd name="connsiteX13" fmla="*/ 1214845 w 4008228"/>
                <a:gd name="connsiteY13" fmla="*/ 1445687 h 5548701"/>
                <a:gd name="connsiteX14" fmla="*/ 1062243 w 4008228"/>
                <a:gd name="connsiteY14" fmla="*/ 1497603 h 5548701"/>
                <a:gd name="connsiteX15" fmla="*/ 1018312 w 4008228"/>
                <a:gd name="connsiteY15" fmla="*/ 1415010 h 5548701"/>
                <a:gd name="connsiteX16" fmla="*/ 932762 w 4008228"/>
                <a:gd name="connsiteY16" fmla="*/ 1436248 h 5548701"/>
                <a:gd name="connsiteX17" fmla="*/ 902682 w 4008228"/>
                <a:gd name="connsiteY17" fmla="*/ 1355452 h 5548701"/>
                <a:gd name="connsiteX18" fmla="*/ 646054 w 4008228"/>
                <a:gd name="connsiteY18" fmla="*/ 1443327 h 5548701"/>
                <a:gd name="connsiteX19" fmla="*/ 553567 w 4008228"/>
                <a:gd name="connsiteY19" fmla="*/ 1318257 h 5548701"/>
                <a:gd name="connsiteX20" fmla="*/ 528134 w 4008228"/>
                <a:gd name="connsiteY20" fmla="*/ 1490524 h 5548701"/>
                <a:gd name="connsiteX21" fmla="*/ 384780 w 4008228"/>
                <a:gd name="connsiteY21" fmla="*/ 1490524 h 5548701"/>
                <a:gd name="connsiteX22" fmla="*/ 289981 w 4008228"/>
                <a:gd name="connsiteY22" fmla="*/ 1625034 h 5548701"/>
                <a:gd name="connsiteX23" fmla="*/ 132783 w 4008228"/>
                <a:gd name="connsiteY23" fmla="*/ 1704252 h 5548701"/>
                <a:gd name="connsiteX24" fmla="*/ 137379 w 4008228"/>
                <a:gd name="connsiteY24" fmla="*/ 1825618 h 5548701"/>
                <a:gd name="connsiteX25" fmla="*/ 33332 w 4008228"/>
                <a:gd name="connsiteY25" fmla="*/ 1927091 h 5548701"/>
                <a:gd name="connsiteX26" fmla="*/ 6257 w 4008228"/>
                <a:gd name="connsiteY26" fmla="*/ 2273583 h 5548701"/>
                <a:gd name="connsiteX27" fmla="*/ 63390 w 4008228"/>
                <a:gd name="connsiteY27" fmla="*/ 2443891 h 5548701"/>
                <a:gd name="connsiteX28" fmla="*/ 125819 w 4008228"/>
                <a:gd name="connsiteY28" fmla="*/ 2469849 h 5548701"/>
                <a:gd name="connsiteX29" fmla="*/ 169750 w 4008228"/>
                <a:gd name="connsiteY29" fmla="*/ 2613798 h 5548701"/>
                <a:gd name="connsiteX30" fmla="*/ 358836 w 4008228"/>
                <a:gd name="connsiteY30" fmla="*/ 2804548 h 5548701"/>
                <a:gd name="connsiteX31" fmla="*/ 521198 w 4008228"/>
                <a:gd name="connsiteY31" fmla="*/ 2892257 h 5548701"/>
                <a:gd name="connsiteX32" fmla="*/ 598137 w 4008228"/>
                <a:gd name="connsiteY32" fmla="*/ 3135838 h 5548701"/>
                <a:gd name="connsiteX33" fmla="*/ 424087 w 4008228"/>
                <a:gd name="connsiteY33" fmla="*/ 3331184 h 5548701"/>
                <a:gd name="connsiteX34" fmla="*/ 292409 w 4008228"/>
                <a:gd name="connsiteY34" fmla="*/ 3556346 h 5548701"/>
                <a:gd name="connsiteX35" fmla="*/ 293251 w 4008228"/>
                <a:gd name="connsiteY35" fmla="*/ 3670361 h 5548701"/>
                <a:gd name="connsiteX36" fmla="*/ 335069 w 4008228"/>
                <a:gd name="connsiteY36" fmla="*/ 3679847 h 5548701"/>
                <a:gd name="connsiteX37" fmla="*/ 355879 w 4008228"/>
                <a:gd name="connsiteY37" fmla="*/ 3689581 h 5548701"/>
                <a:gd name="connsiteX38" fmla="*/ 379289 w 4008228"/>
                <a:gd name="connsiteY38" fmla="*/ 3682502 h 5548701"/>
                <a:gd name="connsiteX39" fmla="*/ 414839 w 4008228"/>
                <a:gd name="connsiteY39" fmla="*/ 3702855 h 5548701"/>
                <a:gd name="connsiteX40" fmla="*/ 446920 w 4008228"/>
                <a:gd name="connsiteY40" fmla="*/ 3695776 h 5548701"/>
                <a:gd name="connsiteX41" fmla="*/ 493741 w 4008228"/>
                <a:gd name="connsiteY41" fmla="*/ 3732943 h 5548701"/>
                <a:gd name="connsiteX42" fmla="*/ 522354 w 4008228"/>
                <a:gd name="connsiteY42" fmla="*/ 3724094 h 5548701"/>
                <a:gd name="connsiteX43" fmla="*/ 532759 w 4008228"/>
                <a:gd name="connsiteY43" fmla="*/ 3741792 h 5548701"/>
                <a:gd name="connsiteX44" fmla="*/ 569175 w 4008228"/>
                <a:gd name="connsiteY44" fmla="*/ 3717014 h 5548701"/>
                <a:gd name="connsiteX45" fmla="*/ 592586 w 4008228"/>
                <a:gd name="connsiteY45" fmla="*/ 3720554 h 5548701"/>
                <a:gd name="connsiteX46" fmla="*/ 610247 w 4008228"/>
                <a:gd name="connsiteY46" fmla="*/ 3714362 h 5548701"/>
                <a:gd name="connsiteX47" fmla="*/ 638542 w 4008228"/>
                <a:gd name="connsiteY47" fmla="*/ 3764424 h 5548701"/>
                <a:gd name="connsiteX48" fmla="*/ 654147 w 4008228"/>
                <a:gd name="connsiteY48" fmla="*/ 3775420 h 5548701"/>
                <a:gd name="connsiteX49" fmla="*/ 687095 w 4008228"/>
                <a:gd name="connsiteY49" fmla="*/ 3777190 h 5548701"/>
                <a:gd name="connsiteX50" fmla="*/ 692298 w 4008228"/>
                <a:gd name="connsiteY50" fmla="*/ 3751527 h 5548701"/>
                <a:gd name="connsiteX51" fmla="*/ 707038 w 4008228"/>
                <a:gd name="connsiteY51" fmla="*/ 3744447 h 5548701"/>
                <a:gd name="connsiteX52" fmla="*/ 706171 w 4008228"/>
                <a:gd name="connsiteY52" fmla="*/ 3728519 h 5548701"/>
                <a:gd name="connsiteX53" fmla="*/ 734784 w 4008228"/>
                <a:gd name="connsiteY53" fmla="*/ 3712590 h 5548701"/>
                <a:gd name="connsiteX54" fmla="*/ 751258 w 4008228"/>
                <a:gd name="connsiteY54" fmla="*/ 3718784 h 5548701"/>
                <a:gd name="connsiteX55" fmla="*/ 767732 w 4008228"/>
                <a:gd name="connsiteY55" fmla="*/ 3688697 h 5548701"/>
                <a:gd name="connsiteX56" fmla="*/ 818889 w 4008228"/>
                <a:gd name="connsiteY56" fmla="*/ 3698431 h 5548701"/>
                <a:gd name="connsiteX57" fmla="*/ 834496 w 4008228"/>
                <a:gd name="connsiteY57" fmla="*/ 3730288 h 5548701"/>
                <a:gd name="connsiteX58" fmla="*/ 868311 w 4008228"/>
                <a:gd name="connsiteY58" fmla="*/ 3683387 h 5548701"/>
                <a:gd name="connsiteX59" fmla="*/ 908196 w 4008228"/>
                <a:gd name="connsiteY59" fmla="*/ 3669228 h 5548701"/>
                <a:gd name="connsiteX60" fmla="*/ 934208 w 4008228"/>
                <a:gd name="connsiteY60" fmla="*/ 3674538 h 5548701"/>
                <a:gd name="connsiteX61" fmla="*/ 968890 w 4008228"/>
                <a:gd name="connsiteY61" fmla="*/ 3647105 h 5548701"/>
                <a:gd name="connsiteX62" fmla="*/ 994035 w 4008228"/>
                <a:gd name="connsiteY62" fmla="*/ 3640910 h 5548701"/>
                <a:gd name="connsiteX63" fmla="*/ 1026983 w 4008228"/>
                <a:gd name="connsiteY63" fmla="*/ 3599318 h 5548701"/>
                <a:gd name="connsiteX64" fmla="*/ 1054920 w 4008228"/>
                <a:gd name="connsiteY64" fmla="*/ 3580857 h 5548701"/>
                <a:gd name="connsiteX65" fmla="*/ 1068602 w 4008228"/>
                <a:gd name="connsiteY65" fmla="*/ 3593124 h 5548701"/>
                <a:gd name="connsiteX66" fmla="*/ 1093747 w 4008228"/>
                <a:gd name="connsiteY66" fmla="*/ 3608168 h 5548701"/>
                <a:gd name="connsiteX67" fmla="*/ 1105885 w 4008228"/>
                <a:gd name="connsiteY67" fmla="*/ 3580735 h 5548701"/>
                <a:gd name="connsiteX68" fmla="*/ 1116290 w 4008228"/>
                <a:gd name="connsiteY68" fmla="*/ 3585159 h 5548701"/>
                <a:gd name="connsiteX69" fmla="*/ 1138834 w 4008228"/>
                <a:gd name="connsiteY69" fmla="*/ 3550647 h 5548701"/>
                <a:gd name="connsiteX70" fmla="*/ 1159643 w 4008228"/>
                <a:gd name="connsiteY70" fmla="*/ 3545337 h 5548701"/>
                <a:gd name="connsiteX71" fmla="*/ 1169181 w 4008228"/>
                <a:gd name="connsiteY71" fmla="*/ 3554187 h 5548701"/>
                <a:gd name="connsiteX72" fmla="*/ 1177851 w 4008228"/>
                <a:gd name="connsiteY72" fmla="*/ 3545337 h 5548701"/>
                <a:gd name="connsiteX73" fmla="*/ 1187389 w 4008228"/>
                <a:gd name="connsiteY73" fmla="*/ 3543568 h 5548701"/>
                <a:gd name="connsiteX74" fmla="*/ 1189990 w 4008228"/>
                <a:gd name="connsiteY74" fmla="*/ 3533833 h 5548701"/>
                <a:gd name="connsiteX75" fmla="*/ 1204730 w 4008228"/>
                <a:gd name="connsiteY75" fmla="*/ 3527639 h 5548701"/>
                <a:gd name="connsiteX76" fmla="*/ 1251551 w 4008228"/>
                <a:gd name="connsiteY76" fmla="*/ 3524099 h 5548701"/>
                <a:gd name="connsiteX77" fmla="*/ 1263690 w 4008228"/>
                <a:gd name="connsiteY77" fmla="*/ 3532948 h 5548701"/>
                <a:gd name="connsiteX78" fmla="*/ 1274095 w 4008228"/>
                <a:gd name="connsiteY78" fmla="*/ 3522329 h 5548701"/>
                <a:gd name="connsiteX79" fmla="*/ 1278430 w 4008228"/>
                <a:gd name="connsiteY79" fmla="*/ 3501976 h 5548701"/>
                <a:gd name="connsiteX80" fmla="*/ 1273228 w 4008228"/>
                <a:gd name="connsiteY80" fmla="*/ 3489587 h 5548701"/>
                <a:gd name="connsiteX81" fmla="*/ 1289702 w 4008228"/>
                <a:gd name="connsiteY81" fmla="*/ 3474543 h 5548701"/>
                <a:gd name="connsiteX82" fmla="*/ 1300974 w 4008228"/>
                <a:gd name="connsiteY82" fmla="*/ 3476313 h 5548701"/>
                <a:gd name="connsiteX83" fmla="*/ 1300974 w 4008228"/>
                <a:gd name="connsiteY83" fmla="*/ 3499321 h 5548701"/>
                <a:gd name="connsiteX84" fmla="*/ 1315714 w 4008228"/>
                <a:gd name="connsiteY84" fmla="*/ 3489587 h 5548701"/>
                <a:gd name="connsiteX85" fmla="*/ 1327853 w 4008228"/>
                <a:gd name="connsiteY85" fmla="*/ 3486932 h 5548701"/>
                <a:gd name="connsiteX86" fmla="*/ 1350396 w 4008228"/>
                <a:gd name="connsiteY86" fmla="*/ 3479852 h 5548701"/>
                <a:gd name="connsiteX87" fmla="*/ 1374674 w 4008228"/>
                <a:gd name="connsiteY87" fmla="*/ 3482507 h 5548701"/>
                <a:gd name="connsiteX88" fmla="*/ 1368604 w 4008228"/>
                <a:gd name="connsiteY88" fmla="*/ 3494011 h 5548701"/>
                <a:gd name="connsiteX89" fmla="*/ 1369472 w 4008228"/>
                <a:gd name="connsiteY89" fmla="*/ 3517020 h 5548701"/>
                <a:gd name="connsiteX90" fmla="*/ 1392882 w 4008228"/>
                <a:gd name="connsiteY90" fmla="*/ 3492241 h 5548701"/>
                <a:gd name="connsiteX91" fmla="*/ 1416293 w 4008228"/>
                <a:gd name="connsiteY91" fmla="*/ 3491357 h 5548701"/>
                <a:gd name="connsiteX92" fmla="*/ 1442779 w 4008228"/>
                <a:gd name="connsiteY92" fmla="*/ 3466701 h 5548701"/>
                <a:gd name="connsiteX93" fmla="*/ 1499530 w 4008228"/>
                <a:gd name="connsiteY93" fmla="*/ 3501976 h 5548701"/>
                <a:gd name="connsiteX94" fmla="*/ 1544618 w 4008228"/>
                <a:gd name="connsiteY94" fmla="*/ 3581620 h 5548701"/>
                <a:gd name="connsiteX95" fmla="*/ 1551554 w 4008228"/>
                <a:gd name="connsiteY95" fmla="*/ 3574540 h 5548701"/>
                <a:gd name="connsiteX96" fmla="*/ 1567161 w 4008228"/>
                <a:gd name="connsiteY96" fmla="*/ 3575426 h 5548701"/>
                <a:gd name="connsiteX97" fmla="*/ 1578433 w 4008228"/>
                <a:gd name="connsiteY97" fmla="*/ 3586929 h 5548701"/>
                <a:gd name="connsiteX98" fmla="*/ 1613115 w 4008228"/>
                <a:gd name="connsiteY98" fmla="*/ 3594009 h 5548701"/>
                <a:gd name="connsiteX99" fmla="*/ 1653867 w 4008228"/>
                <a:gd name="connsiteY99" fmla="*/ 3578080 h 5548701"/>
                <a:gd name="connsiteX100" fmla="*/ 1694619 w 4008228"/>
                <a:gd name="connsiteY100" fmla="*/ 3586929 h 5548701"/>
                <a:gd name="connsiteX101" fmla="*/ 1693752 w 4008228"/>
                <a:gd name="connsiteY101" fmla="*/ 3627636 h 5548701"/>
                <a:gd name="connsiteX102" fmla="*/ 1721498 w 4008228"/>
                <a:gd name="connsiteY102" fmla="*/ 3656839 h 5548701"/>
                <a:gd name="connsiteX103" fmla="*/ 1761383 w 4008228"/>
                <a:gd name="connsiteY103" fmla="*/ 3656839 h 5548701"/>
                <a:gd name="connsiteX104" fmla="*/ 1760429 w 4008228"/>
                <a:gd name="connsiteY104" fmla="*/ 3685379 h 5548701"/>
                <a:gd name="connsiteX105" fmla="*/ 1778441 w 4008228"/>
                <a:gd name="connsiteY105" fmla="*/ 3689061 h 5548701"/>
                <a:gd name="connsiteX106" fmla="*/ 1800298 w 4008228"/>
                <a:gd name="connsiteY106" fmla="*/ 3684413 h 5548701"/>
                <a:gd name="connsiteX107" fmla="*/ 1813047 w 4008228"/>
                <a:gd name="connsiteY107" fmla="*/ 3669542 h 5548701"/>
                <a:gd name="connsiteX108" fmla="*/ 1833083 w 4008228"/>
                <a:gd name="connsiteY108" fmla="*/ 3667683 h 5548701"/>
                <a:gd name="connsiteX109" fmla="*/ 1855684 w 4008228"/>
                <a:gd name="connsiteY109" fmla="*/ 3637806 h 5548701"/>
                <a:gd name="connsiteX110" fmla="*/ 1862226 w 4008228"/>
                <a:gd name="connsiteY110" fmla="*/ 3644447 h 5548701"/>
                <a:gd name="connsiteX111" fmla="*/ 1853117 w 4008228"/>
                <a:gd name="connsiteY111" fmla="*/ 3669542 h 5548701"/>
                <a:gd name="connsiteX112" fmla="*/ 1870421 w 4008228"/>
                <a:gd name="connsiteY112" fmla="*/ 3712298 h 5548701"/>
                <a:gd name="connsiteX113" fmla="*/ 1874064 w 4008228"/>
                <a:gd name="connsiteY113" fmla="*/ 3742970 h 5548701"/>
                <a:gd name="connsiteX114" fmla="*/ 1873154 w 4008228"/>
                <a:gd name="connsiteY114" fmla="*/ 3769925 h 5548701"/>
                <a:gd name="connsiteX115" fmla="*/ 1893189 w 4008228"/>
                <a:gd name="connsiteY115" fmla="*/ 3781078 h 5548701"/>
                <a:gd name="connsiteX116" fmla="*/ 1911403 w 4008228"/>
                <a:gd name="connsiteY116" fmla="*/ 3782937 h 5548701"/>
                <a:gd name="connsiteX117" fmla="*/ 1913224 w 4008228"/>
                <a:gd name="connsiteY117" fmla="*/ 3799668 h 5548701"/>
                <a:gd name="connsiteX118" fmla="*/ 1923242 w 4008228"/>
                <a:gd name="connsiteY118" fmla="*/ 3816398 h 5548701"/>
                <a:gd name="connsiteX119" fmla="*/ 1921420 w 4008228"/>
                <a:gd name="connsiteY119" fmla="*/ 3828481 h 5548701"/>
                <a:gd name="connsiteX120" fmla="*/ 1909581 w 4008228"/>
                <a:gd name="connsiteY120" fmla="*/ 3831270 h 5548701"/>
                <a:gd name="connsiteX121" fmla="*/ 1906849 w 4008228"/>
                <a:gd name="connsiteY121" fmla="*/ 3821975 h 5548701"/>
                <a:gd name="connsiteX122" fmla="*/ 1894100 w 4008228"/>
                <a:gd name="connsiteY122" fmla="*/ 3826622 h 5548701"/>
                <a:gd name="connsiteX123" fmla="*/ 1890457 w 4008228"/>
                <a:gd name="connsiteY123" fmla="*/ 3846141 h 5548701"/>
                <a:gd name="connsiteX124" fmla="*/ 1878618 w 4008228"/>
                <a:gd name="connsiteY124" fmla="*/ 3858224 h 5548701"/>
                <a:gd name="connsiteX125" fmla="*/ 1885903 w 4008228"/>
                <a:gd name="connsiteY125" fmla="*/ 3884249 h 5548701"/>
                <a:gd name="connsiteX126" fmla="*/ 1875886 w 4008228"/>
                <a:gd name="connsiteY126" fmla="*/ 3924216 h 5548701"/>
                <a:gd name="connsiteX127" fmla="*/ 1895010 w 4008228"/>
                <a:gd name="connsiteY127" fmla="*/ 3936299 h 5548701"/>
                <a:gd name="connsiteX128" fmla="*/ 1912314 w 4008228"/>
                <a:gd name="connsiteY128" fmla="*/ 3958606 h 5548701"/>
                <a:gd name="connsiteX129" fmla="*/ 1907760 w 4008228"/>
                <a:gd name="connsiteY129" fmla="*/ 3967901 h 5548701"/>
                <a:gd name="connsiteX130" fmla="*/ 1909581 w 4008228"/>
                <a:gd name="connsiteY130" fmla="*/ 3979055 h 5548701"/>
                <a:gd name="connsiteX131" fmla="*/ 1884992 w 4008228"/>
                <a:gd name="connsiteY131" fmla="*/ 3993927 h 5548701"/>
                <a:gd name="connsiteX132" fmla="*/ 1879528 w 4008228"/>
                <a:gd name="connsiteY132" fmla="*/ 4009728 h 5548701"/>
                <a:gd name="connsiteX133" fmla="*/ 1809404 w 4008228"/>
                <a:gd name="connsiteY133" fmla="*/ 4037612 h 5548701"/>
                <a:gd name="connsiteX134" fmla="*/ 1823065 w 4008228"/>
                <a:gd name="connsiteY134" fmla="*/ 4052483 h 5548701"/>
                <a:gd name="connsiteX135" fmla="*/ 1815780 w 4008228"/>
                <a:gd name="connsiteY135" fmla="*/ 4067355 h 5548701"/>
                <a:gd name="connsiteX136" fmla="*/ 1833083 w 4008228"/>
                <a:gd name="connsiteY136" fmla="*/ 4098957 h 5548701"/>
                <a:gd name="connsiteX137" fmla="*/ 1851297 w 4008228"/>
                <a:gd name="connsiteY137" fmla="*/ 4098957 h 5548701"/>
                <a:gd name="connsiteX138" fmla="*/ 1872243 w 4008228"/>
                <a:gd name="connsiteY138" fmla="*/ 4117546 h 5548701"/>
                <a:gd name="connsiteX139" fmla="*/ 1884082 w 4008228"/>
                <a:gd name="connsiteY139" fmla="*/ 4126841 h 5548701"/>
                <a:gd name="connsiteX140" fmla="*/ 1895921 w 4008228"/>
                <a:gd name="connsiteY140" fmla="*/ 4175173 h 5548701"/>
                <a:gd name="connsiteX141" fmla="*/ 1881349 w 4008228"/>
                <a:gd name="connsiteY141" fmla="*/ 4193762 h 5548701"/>
                <a:gd name="connsiteX142" fmla="*/ 1896832 w 4008228"/>
                <a:gd name="connsiteY142" fmla="*/ 4199339 h 5548701"/>
                <a:gd name="connsiteX143" fmla="*/ 1902296 w 4008228"/>
                <a:gd name="connsiteY143" fmla="*/ 4209564 h 5548701"/>
                <a:gd name="connsiteX144" fmla="*/ 1948742 w 4008228"/>
                <a:gd name="connsiteY144" fmla="*/ 4229082 h 5548701"/>
                <a:gd name="connsiteX145" fmla="*/ 1986991 w 4008228"/>
                <a:gd name="connsiteY145" fmla="*/ 4230941 h 5548701"/>
                <a:gd name="connsiteX146" fmla="*/ 1997008 w 4008228"/>
                <a:gd name="connsiteY146" fmla="*/ 4243954 h 5548701"/>
                <a:gd name="connsiteX147" fmla="*/ 2015222 w 4008228"/>
                <a:gd name="connsiteY147" fmla="*/ 4250460 h 5548701"/>
                <a:gd name="connsiteX148" fmla="*/ 2017044 w 4008228"/>
                <a:gd name="connsiteY148" fmla="*/ 4276485 h 5548701"/>
                <a:gd name="connsiteX149" fmla="*/ 2069313 w 4008228"/>
                <a:gd name="connsiteY149" fmla="*/ 4257313 h 5548701"/>
                <a:gd name="connsiteX150" fmla="*/ 2062579 w 4008228"/>
                <a:gd name="connsiteY150" fmla="*/ 4282062 h 5548701"/>
                <a:gd name="connsiteX151" fmla="*/ 2075328 w 4008228"/>
                <a:gd name="connsiteY151" fmla="*/ 4304369 h 5548701"/>
                <a:gd name="connsiteX152" fmla="*/ 2056204 w 4008228"/>
                <a:gd name="connsiteY152" fmla="*/ 4313664 h 5548701"/>
                <a:gd name="connsiteX153" fmla="*/ 2068043 w 4008228"/>
                <a:gd name="connsiteY153" fmla="*/ 4321100 h 5548701"/>
                <a:gd name="connsiteX154" fmla="*/ 2078061 w 4008228"/>
                <a:gd name="connsiteY154" fmla="*/ 4341548 h 5548701"/>
                <a:gd name="connsiteX155" fmla="*/ 2064400 w 4008228"/>
                <a:gd name="connsiteY155" fmla="*/ 4361067 h 5548701"/>
                <a:gd name="connsiteX156" fmla="*/ 2056204 w 4008228"/>
                <a:gd name="connsiteY156" fmla="*/ 4380586 h 5548701"/>
                <a:gd name="connsiteX157" fmla="*/ 2033436 w 4008228"/>
                <a:gd name="connsiteY157" fmla="*/ 4400105 h 5548701"/>
                <a:gd name="connsiteX158" fmla="*/ 2037990 w 4008228"/>
                <a:gd name="connsiteY158" fmla="*/ 4411258 h 5548701"/>
                <a:gd name="connsiteX159" fmla="*/ 2053472 w 4008228"/>
                <a:gd name="connsiteY159" fmla="*/ 4401034 h 5548701"/>
                <a:gd name="connsiteX160" fmla="*/ 2052561 w 4008228"/>
                <a:gd name="connsiteY160" fmla="*/ 4432636 h 5548701"/>
                <a:gd name="connsiteX161" fmla="*/ 2033436 w 4008228"/>
                <a:gd name="connsiteY161" fmla="*/ 4438213 h 5548701"/>
                <a:gd name="connsiteX162" fmla="*/ 2042543 w 4008228"/>
                <a:gd name="connsiteY162" fmla="*/ 4480040 h 5548701"/>
                <a:gd name="connsiteX163" fmla="*/ 2017044 w 4008228"/>
                <a:gd name="connsiteY163" fmla="*/ 4512571 h 5548701"/>
                <a:gd name="connsiteX164" fmla="*/ 2007937 w 4008228"/>
                <a:gd name="connsiteY164" fmla="*/ 4507923 h 5548701"/>
                <a:gd name="connsiteX165" fmla="*/ 2001562 w 4008228"/>
                <a:gd name="connsiteY165" fmla="*/ 4520936 h 5548701"/>
                <a:gd name="connsiteX166" fmla="*/ 1984259 w 4008228"/>
                <a:gd name="connsiteY166" fmla="*/ 4509783 h 5548701"/>
                <a:gd name="connsiteX167" fmla="*/ 1950563 w 4008228"/>
                <a:gd name="connsiteY167" fmla="*/ 4519077 h 5548701"/>
                <a:gd name="connsiteX168" fmla="*/ 1963313 w 4008228"/>
                <a:gd name="connsiteY168" fmla="*/ 4536737 h 5548701"/>
                <a:gd name="connsiteX169" fmla="*/ 1934170 w 4008228"/>
                <a:gd name="connsiteY169" fmla="*/ 4572057 h 5548701"/>
                <a:gd name="connsiteX170" fmla="*/ 1926885 w 4008228"/>
                <a:gd name="connsiteY170" fmla="*/ 4600870 h 5548701"/>
                <a:gd name="connsiteX171" fmla="*/ 1898653 w 4008228"/>
                <a:gd name="connsiteY171" fmla="*/ 4582281 h 5548701"/>
                <a:gd name="connsiteX172" fmla="*/ 1865868 w 4008228"/>
                <a:gd name="connsiteY172" fmla="*/ 4631543 h 5548701"/>
                <a:gd name="connsiteX173" fmla="*/ 1869511 w 4008228"/>
                <a:gd name="connsiteY173" fmla="*/ 4645485 h 5548701"/>
                <a:gd name="connsiteX174" fmla="*/ 1869511 w 4008228"/>
                <a:gd name="connsiteY174" fmla="*/ 4657568 h 5548701"/>
                <a:gd name="connsiteX175" fmla="*/ 1884992 w 4008228"/>
                <a:gd name="connsiteY175" fmla="*/ 4678016 h 5548701"/>
                <a:gd name="connsiteX176" fmla="*/ 1876796 w 4008228"/>
                <a:gd name="connsiteY176" fmla="*/ 4700324 h 5548701"/>
                <a:gd name="connsiteX177" fmla="*/ 1880439 w 4008228"/>
                <a:gd name="connsiteY177" fmla="*/ 4714266 h 5548701"/>
                <a:gd name="connsiteX178" fmla="*/ 1874976 w 4008228"/>
                <a:gd name="connsiteY178" fmla="*/ 4726348 h 5548701"/>
                <a:gd name="connsiteX179" fmla="*/ 1886814 w 4008228"/>
                <a:gd name="connsiteY179" fmla="*/ 4729137 h 5548701"/>
                <a:gd name="connsiteX180" fmla="*/ 1911403 w 4008228"/>
                <a:gd name="connsiteY180" fmla="*/ 4765386 h 5548701"/>
                <a:gd name="connsiteX181" fmla="*/ 1944188 w 4008228"/>
                <a:gd name="connsiteY181" fmla="*/ 4783976 h 5548701"/>
                <a:gd name="connsiteX182" fmla="*/ 1942366 w 4008228"/>
                <a:gd name="connsiteY182" fmla="*/ 4806283 h 5548701"/>
                <a:gd name="connsiteX183" fmla="*/ 1965369 w 4008228"/>
                <a:gd name="connsiteY183" fmla="*/ 4849738 h 5548701"/>
                <a:gd name="connsiteX184" fmla="*/ 1997919 w 4008228"/>
                <a:gd name="connsiteY184" fmla="*/ 4851827 h 5548701"/>
                <a:gd name="connsiteX185" fmla="*/ 2058025 w 4008228"/>
                <a:gd name="connsiteY185" fmla="*/ 4830450 h 5548701"/>
                <a:gd name="connsiteX186" fmla="*/ 2153649 w 4008228"/>
                <a:gd name="connsiteY186" fmla="*/ 4863910 h 5548701"/>
                <a:gd name="connsiteX187" fmla="*/ 2186433 w 4008228"/>
                <a:gd name="connsiteY187" fmla="*/ 4963364 h 5548701"/>
                <a:gd name="connsiteX188" fmla="*/ 2386787 w 4008228"/>
                <a:gd name="connsiteY188" fmla="*/ 5174353 h 5548701"/>
                <a:gd name="connsiteX189" fmla="*/ 2560730 w 4008228"/>
                <a:gd name="connsiteY189" fmla="*/ 5239416 h 5548701"/>
                <a:gd name="connsiteX190" fmla="*/ 2702849 w 4008228"/>
                <a:gd name="connsiteY190" fmla="*/ 5188594 h 5548701"/>
                <a:gd name="connsiteX191" fmla="*/ 2821189 w 4008228"/>
                <a:gd name="connsiteY191" fmla="*/ 5291466 h 5548701"/>
                <a:gd name="connsiteX192" fmla="*/ 2958705 w 4008228"/>
                <a:gd name="connsiteY192" fmla="*/ 5242204 h 5548701"/>
                <a:gd name="connsiteX193" fmla="*/ 3220075 w 4008228"/>
                <a:gd name="connsiteY193" fmla="*/ 5432745 h 5548701"/>
                <a:gd name="connsiteX194" fmla="*/ 3442059 w 4008228"/>
                <a:gd name="connsiteY194" fmla="*/ 5548701 h 5548701"/>
                <a:gd name="connsiteX195" fmla="*/ 3593461 w 4008228"/>
                <a:gd name="connsiteY195" fmla="*/ 5386271 h 5548701"/>
                <a:gd name="connsiteX196" fmla="*/ 3788350 w 4008228"/>
                <a:gd name="connsiteY196" fmla="*/ 4829519 h 5548701"/>
                <a:gd name="connsiteX197" fmla="*/ 3955918 w 4008228"/>
                <a:gd name="connsiteY197" fmla="*/ 4653849 h 5548701"/>
                <a:gd name="connsiteX198" fmla="*/ 3909952 w 4008228"/>
                <a:gd name="connsiteY198" fmla="*/ 4539470 h 5548701"/>
                <a:gd name="connsiteX199" fmla="*/ 3976115 w 4008228"/>
                <a:gd name="connsiteY199" fmla="*/ 4444080 h 5548701"/>
                <a:gd name="connsiteX200" fmla="*/ 4008228 w 4008228"/>
                <a:gd name="connsiteY200" fmla="*/ 4263863 h 5548701"/>
                <a:gd name="connsiteX201" fmla="*/ 3933342 w 4008228"/>
                <a:gd name="connsiteY201" fmla="*/ 4238265 h 5548701"/>
                <a:gd name="connsiteX202" fmla="*/ 3900365 w 4008228"/>
                <a:gd name="connsiteY202" fmla="*/ 3830764 h 5548701"/>
                <a:gd name="connsiteX203" fmla="*/ 3800772 w 4008228"/>
                <a:gd name="connsiteY203" fmla="*/ 3560835 h 5548701"/>
                <a:gd name="connsiteX204" fmla="*/ 4006136 w 4008228"/>
                <a:gd name="connsiteY204" fmla="*/ 3367104 h 5548701"/>
                <a:gd name="connsiteX205" fmla="*/ 3798042 w 4008228"/>
                <a:gd name="connsiteY205" fmla="*/ 2977734 h 5548701"/>
                <a:gd name="connsiteX206" fmla="*/ 3809602 w 4008228"/>
                <a:gd name="connsiteY206" fmla="*/ 2824346 h 5548701"/>
                <a:gd name="connsiteX207" fmla="*/ 3740238 w 4008228"/>
                <a:gd name="connsiteY207" fmla="*/ 2693245 h 5548701"/>
                <a:gd name="connsiteX208" fmla="*/ 3603140 w 4008228"/>
                <a:gd name="connsiteY208" fmla="*/ 2564198 h 5548701"/>
                <a:gd name="connsiteX209" fmla="*/ 3035979 w 4008228"/>
                <a:gd name="connsiteY209" fmla="*/ 2686994 h 5548701"/>
                <a:gd name="connsiteX210" fmla="*/ 2858672 w 4008228"/>
                <a:gd name="connsiteY210" fmla="*/ 2463740 h 5548701"/>
                <a:gd name="connsiteX211" fmla="*/ 2992388 w 4008228"/>
                <a:gd name="connsiteY211" fmla="*/ 2265395 h 5548701"/>
                <a:gd name="connsiteX212" fmla="*/ 3115164 w 4008228"/>
                <a:gd name="connsiteY212" fmla="*/ 2335823 h 5548701"/>
                <a:gd name="connsiteX213" fmla="*/ 3133939 w 4008228"/>
                <a:gd name="connsiteY213" fmla="*/ 2243569 h 5548701"/>
                <a:gd name="connsiteX214" fmla="*/ 3068427 w 4008228"/>
                <a:gd name="connsiteY214" fmla="*/ 2108534 h 5548701"/>
                <a:gd name="connsiteX215" fmla="*/ 3130084 w 4008228"/>
                <a:gd name="connsiteY215" fmla="*/ 2039050 h 5548701"/>
                <a:gd name="connsiteX216" fmla="*/ 3253400 w 4008228"/>
                <a:gd name="connsiteY216" fmla="*/ 1994476 h 5548701"/>
                <a:gd name="connsiteX217" fmla="*/ 3339463 w 4008228"/>
                <a:gd name="connsiteY217" fmla="*/ 2015452 h 5548701"/>
                <a:gd name="connsiteX218" fmla="*/ 3357447 w 4008228"/>
                <a:gd name="connsiteY218" fmla="*/ 1904016 h 5548701"/>
                <a:gd name="connsiteX219" fmla="*/ 3482809 w 4008228"/>
                <a:gd name="connsiteY219" fmla="*/ 1858241 h 5548701"/>
                <a:gd name="connsiteX220" fmla="*/ 3333041 w 4008228"/>
                <a:gd name="connsiteY220" fmla="*/ 1526445 h 5548701"/>
                <a:gd name="connsiteX221" fmla="*/ 3248262 w 4008228"/>
                <a:gd name="connsiteY221" fmla="*/ 1484493 h 5548701"/>
                <a:gd name="connsiteX222" fmla="*/ 3331027 w 4008228"/>
                <a:gd name="connsiteY222" fmla="*/ 1354936 h 5548701"/>
                <a:gd name="connsiteX223" fmla="*/ 3298665 w 4008228"/>
                <a:gd name="connsiteY223" fmla="*/ 1247930 h 5548701"/>
                <a:gd name="connsiteX224" fmla="*/ 3407544 w 4008228"/>
                <a:gd name="connsiteY224" fmla="*/ 1085945 h 5548701"/>
                <a:gd name="connsiteX225" fmla="*/ 3496177 w 4008228"/>
                <a:gd name="connsiteY225" fmla="*/ 1138386 h 5548701"/>
                <a:gd name="connsiteX226" fmla="*/ 3438708 w 4008228"/>
                <a:gd name="connsiteY226" fmla="*/ 708324 h 5548701"/>
                <a:gd name="connsiteX227" fmla="*/ 3377270 w 4008228"/>
                <a:gd name="connsiteY227" fmla="*/ 563993 h 5548701"/>
                <a:gd name="connsiteX228" fmla="*/ 3316598 w 4008228"/>
                <a:gd name="connsiteY228" fmla="*/ 440404 h 5548701"/>
                <a:gd name="connsiteX229" fmla="*/ 3332784 w 4008228"/>
                <a:gd name="connsiteY229" fmla="*/ 263417 h 5548701"/>
                <a:gd name="connsiteX230" fmla="*/ 3106192 w 4008228"/>
                <a:gd name="connsiteY230" fmla="*/ 128907 h 5548701"/>
                <a:gd name="connsiteX231" fmla="*/ 3124462 w 4008228"/>
                <a:gd name="connsiteY231" fmla="*/ 12400 h 5548701"/>
                <a:gd name="connsiteX232" fmla="*/ 3020642 w 4008228"/>
                <a:gd name="connsiteY232" fmla="*/ 1477 h 5548701"/>
                <a:gd name="connsiteX233" fmla="*/ 2958526 w 4008228"/>
                <a:gd name="connsiteY233" fmla="*/ 38129 h 5548701"/>
                <a:gd name="connsiteX234" fmla="*/ 2965150 w 4008228"/>
                <a:gd name="connsiteY234" fmla="*/ 223300 h 5548701"/>
                <a:gd name="connsiteX235" fmla="*/ 2780177 w 4008228"/>
                <a:gd name="connsiteY235" fmla="*/ 305894 h 5548701"/>
                <a:gd name="connsiteX236" fmla="*/ 2762617 w 4008228"/>
                <a:gd name="connsiteY236" fmla="*/ 448814 h 5548701"/>
                <a:gd name="connsiteX0" fmla="*/ 2762617 w 4008228"/>
                <a:gd name="connsiteY0" fmla="*/ 448814 h 5548701"/>
                <a:gd name="connsiteX1" fmla="*/ 2424105 w 4008228"/>
                <a:gd name="connsiteY1" fmla="*/ 558395 h 5548701"/>
                <a:gd name="connsiteX2" fmla="*/ 2293527 w 4008228"/>
                <a:gd name="connsiteY2" fmla="*/ 545493 h 5548701"/>
                <a:gd name="connsiteX3" fmla="*/ 2241444 w 4008228"/>
                <a:gd name="connsiteY3" fmla="*/ 716503 h 5548701"/>
                <a:gd name="connsiteX4" fmla="*/ 2040286 w 4008228"/>
                <a:gd name="connsiteY4" fmla="*/ 792017 h 5548701"/>
                <a:gd name="connsiteX5" fmla="*/ 1996355 w 4008228"/>
                <a:gd name="connsiteY5" fmla="*/ 709423 h 5548701"/>
                <a:gd name="connsiteX6" fmla="*/ 1883059 w 4008228"/>
                <a:gd name="connsiteY6" fmla="*/ 810896 h 5548701"/>
                <a:gd name="connsiteX7" fmla="*/ 1700399 w 4008228"/>
                <a:gd name="connsiteY7" fmla="*/ 820335 h 5548701"/>
                <a:gd name="connsiteX8" fmla="*/ 1591727 w 4008228"/>
                <a:gd name="connsiteY8" fmla="*/ 910008 h 5548701"/>
                <a:gd name="connsiteX9" fmla="*/ 1478186 w 4008228"/>
                <a:gd name="connsiteY9" fmla="*/ 938674 h 5548701"/>
                <a:gd name="connsiteX10" fmla="*/ 1392881 w 4008228"/>
                <a:gd name="connsiteY10" fmla="*/ 1179028 h 5548701"/>
                <a:gd name="connsiteX11" fmla="*/ 1249527 w 4008228"/>
                <a:gd name="connsiteY11" fmla="*/ 1112953 h 5548701"/>
                <a:gd name="connsiteX12" fmla="*/ 1184787 w 4008228"/>
                <a:gd name="connsiteY12" fmla="*/ 1226224 h 5548701"/>
                <a:gd name="connsiteX13" fmla="*/ 1214845 w 4008228"/>
                <a:gd name="connsiteY13" fmla="*/ 1445687 h 5548701"/>
                <a:gd name="connsiteX14" fmla="*/ 1062243 w 4008228"/>
                <a:gd name="connsiteY14" fmla="*/ 1497603 h 5548701"/>
                <a:gd name="connsiteX15" fmla="*/ 1018312 w 4008228"/>
                <a:gd name="connsiteY15" fmla="*/ 1415010 h 5548701"/>
                <a:gd name="connsiteX16" fmla="*/ 932762 w 4008228"/>
                <a:gd name="connsiteY16" fmla="*/ 1436248 h 5548701"/>
                <a:gd name="connsiteX17" fmla="*/ 902682 w 4008228"/>
                <a:gd name="connsiteY17" fmla="*/ 1355452 h 5548701"/>
                <a:gd name="connsiteX18" fmla="*/ 646054 w 4008228"/>
                <a:gd name="connsiteY18" fmla="*/ 1443327 h 5548701"/>
                <a:gd name="connsiteX19" fmla="*/ 553567 w 4008228"/>
                <a:gd name="connsiteY19" fmla="*/ 1318257 h 5548701"/>
                <a:gd name="connsiteX20" fmla="*/ 528134 w 4008228"/>
                <a:gd name="connsiteY20" fmla="*/ 1490524 h 5548701"/>
                <a:gd name="connsiteX21" fmla="*/ 384780 w 4008228"/>
                <a:gd name="connsiteY21" fmla="*/ 1490524 h 5548701"/>
                <a:gd name="connsiteX22" fmla="*/ 289981 w 4008228"/>
                <a:gd name="connsiteY22" fmla="*/ 1625034 h 5548701"/>
                <a:gd name="connsiteX23" fmla="*/ 132783 w 4008228"/>
                <a:gd name="connsiteY23" fmla="*/ 1704252 h 5548701"/>
                <a:gd name="connsiteX24" fmla="*/ 137379 w 4008228"/>
                <a:gd name="connsiteY24" fmla="*/ 1825618 h 5548701"/>
                <a:gd name="connsiteX25" fmla="*/ 33332 w 4008228"/>
                <a:gd name="connsiteY25" fmla="*/ 1927091 h 5548701"/>
                <a:gd name="connsiteX26" fmla="*/ 6257 w 4008228"/>
                <a:gd name="connsiteY26" fmla="*/ 2273583 h 5548701"/>
                <a:gd name="connsiteX27" fmla="*/ 63390 w 4008228"/>
                <a:gd name="connsiteY27" fmla="*/ 2443891 h 5548701"/>
                <a:gd name="connsiteX28" fmla="*/ 125819 w 4008228"/>
                <a:gd name="connsiteY28" fmla="*/ 2469849 h 5548701"/>
                <a:gd name="connsiteX29" fmla="*/ 169750 w 4008228"/>
                <a:gd name="connsiteY29" fmla="*/ 2613798 h 5548701"/>
                <a:gd name="connsiteX30" fmla="*/ 358836 w 4008228"/>
                <a:gd name="connsiteY30" fmla="*/ 2804548 h 5548701"/>
                <a:gd name="connsiteX31" fmla="*/ 521198 w 4008228"/>
                <a:gd name="connsiteY31" fmla="*/ 2892257 h 5548701"/>
                <a:gd name="connsiteX32" fmla="*/ 598137 w 4008228"/>
                <a:gd name="connsiteY32" fmla="*/ 3135838 h 5548701"/>
                <a:gd name="connsiteX33" fmla="*/ 424087 w 4008228"/>
                <a:gd name="connsiteY33" fmla="*/ 3331184 h 5548701"/>
                <a:gd name="connsiteX34" fmla="*/ 292409 w 4008228"/>
                <a:gd name="connsiteY34" fmla="*/ 3556346 h 5548701"/>
                <a:gd name="connsiteX35" fmla="*/ 293251 w 4008228"/>
                <a:gd name="connsiteY35" fmla="*/ 3670361 h 5548701"/>
                <a:gd name="connsiteX36" fmla="*/ 335069 w 4008228"/>
                <a:gd name="connsiteY36" fmla="*/ 3679847 h 5548701"/>
                <a:gd name="connsiteX37" fmla="*/ 355879 w 4008228"/>
                <a:gd name="connsiteY37" fmla="*/ 3689581 h 5548701"/>
                <a:gd name="connsiteX38" fmla="*/ 379289 w 4008228"/>
                <a:gd name="connsiteY38" fmla="*/ 3682502 h 5548701"/>
                <a:gd name="connsiteX39" fmla="*/ 414839 w 4008228"/>
                <a:gd name="connsiteY39" fmla="*/ 3702855 h 5548701"/>
                <a:gd name="connsiteX40" fmla="*/ 446920 w 4008228"/>
                <a:gd name="connsiteY40" fmla="*/ 3695776 h 5548701"/>
                <a:gd name="connsiteX41" fmla="*/ 493741 w 4008228"/>
                <a:gd name="connsiteY41" fmla="*/ 3732943 h 5548701"/>
                <a:gd name="connsiteX42" fmla="*/ 522354 w 4008228"/>
                <a:gd name="connsiteY42" fmla="*/ 3724094 h 5548701"/>
                <a:gd name="connsiteX43" fmla="*/ 532759 w 4008228"/>
                <a:gd name="connsiteY43" fmla="*/ 3741792 h 5548701"/>
                <a:gd name="connsiteX44" fmla="*/ 569175 w 4008228"/>
                <a:gd name="connsiteY44" fmla="*/ 3717014 h 5548701"/>
                <a:gd name="connsiteX45" fmla="*/ 592586 w 4008228"/>
                <a:gd name="connsiteY45" fmla="*/ 3720554 h 5548701"/>
                <a:gd name="connsiteX46" fmla="*/ 610247 w 4008228"/>
                <a:gd name="connsiteY46" fmla="*/ 3714362 h 5548701"/>
                <a:gd name="connsiteX47" fmla="*/ 638542 w 4008228"/>
                <a:gd name="connsiteY47" fmla="*/ 3764424 h 5548701"/>
                <a:gd name="connsiteX48" fmla="*/ 654147 w 4008228"/>
                <a:gd name="connsiteY48" fmla="*/ 3775420 h 5548701"/>
                <a:gd name="connsiteX49" fmla="*/ 687095 w 4008228"/>
                <a:gd name="connsiteY49" fmla="*/ 3777190 h 5548701"/>
                <a:gd name="connsiteX50" fmla="*/ 692298 w 4008228"/>
                <a:gd name="connsiteY50" fmla="*/ 3751527 h 5548701"/>
                <a:gd name="connsiteX51" fmla="*/ 707038 w 4008228"/>
                <a:gd name="connsiteY51" fmla="*/ 3744447 h 5548701"/>
                <a:gd name="connsiteX52" fmla="*/ 706171 w 4008228"/>
                <a:gd name="connsiteY52" fmla="*/ 3728519 h 5548701"/>
                <a:gd name="connsiteX53" fmla="*/ 734784 w 4008228"/>
                <a:gd name="connsiteY53" fmla="*/ 3712590 h 5548701"/>
                <a:gd name="connsiteX54" fmla="*/ 751258 w 4008228"/>
                <a:gd name="connsiteY54" fmla="*/ 3718784 h 5548701"/>
                <a:gd name="connsiteX55" fmla="*/ 767732 w 4008228"/>
                <a:gd name="connsiteY55" fmla="*/ 3688697 h 5548701"/>
                <a:gd name="connsiteX56" fmla="*/ 818889 w 4008228"/>
                <a:gd name="connsiteY56" fmla="*/ 3698431 h 5548701"/>
                <a:gd name="connsiteX57" fmla="*/ 834496 w 4008228"/>
                <a:gd name="connsiteY57" fmla="*/ 3730288 h 5548701"/>
                <a:gd name="connsiteX58" fmla="*/ 868311 w 4008228"/>
                <a:gd name="connsiteY58" fmla="*/ 3683387 h 5548701"/>
                <a:gd name="connsiteX59" fmla="*/ 908196 w 4008228"/>
                <a:gd name="connsiteY59" fmla="*/ 3669228 h 5548701"/>
                <a:gd name="connsiteX60" fmla="*/ 934208 w 4008228"/>
                <a:gd name="connsiteY60" fmla="*/ 3674538 h 5548701"/>
                <a:gd name="connsiteX61" fmla="*/ 968890 w 4008228"/>
                <a:gd name="connsiteY61" fmla="*/ 3647105 h 5548701"/>
                <a:gd name="connsiteX62" fmla="*/ 994035 w 4008228"/>
                <a:gd name="connsiteY62" fmla="*/ 3640910 h 5548701"/>
                <a:gd name="connsiteX63" fmla="*/ 1026983 w 4008228"/>
                <a:gd name="connsiteY63" fmla="*/ 3599318 h 5548701"/>
                <a:gd name="connsiteX64" fmla="*/ 1054920 w 4008228"/>
                <a:gd name="connsiteY64" fmla="*/ 3580857 h 5548701"/>
                <a:gd name="connsiteX65" fmla="*/ 1068602 w 4008228"/>
                <a:gd name="connsiteY65" fmla="*/ 3593124 h 5548701"/>
                <a:gd name="connsiteX66" fmla="*/ 1093747 w 4008228"/>
                <a:gd name="connsiteY66" fmla="*/ 3608168 h 5548701"/>
                <a:gd name="connsiteX67" fmla="*/ 1105885 w 4008228"/>
                <a:gd name="connsiteY67" fmla="*/ 3580735 h 5548701"/>
                <a:gd name="connsiteX68" fmla="*/ 1116290 w 4008228"/>
                <a:gd name="connsiteY68" fmla="*/ 3585159 h 5548701"/>
                <a:gd name="connsiteX69" fmla="*/ 1138834 w 4008228"/>
                <a:gd name="connsiteY69" fmla="*/ 3550647 h 5548701"/>
                <a:gd name="connsiteX70" fmla="*/ 1159643 w 4008228"/>
                <a:gd name="connsiteY70" fmla="*/ 3545337 h 5548701"/>
                <a:gd name="connsiteX71" fmla="*/ 1169181 w 4008228"/>
                <a:gd name="connsiteY71" fmla="*/ 3554187 h 5548701"/>
                <a:gd name="connsiteX72" fmla="*/ 1177851 w 4008228"/>
                <a:gd name="connsiteY72" fmla="*/ 3545337 h 5548701"/>
                <a:gd name="connsiteX73" fmla="*/ 1187389 w 4008228"/>
                <a:gd name="connsiteY73" fmla="*/ 3543568 h 5548701"/>
                <a:gd name="connsiteX74" fmla="*/ 1189990 w 4008228"/>
                <a:gd name="connsiteY74" fmla="*/ 3533833 h 5548701"/>
                <a:gd name="connsiteX75" fmla="*/ 1204730 w 4008228"/>
                <a:gd name="connsiteY75" fmla="*/ 3527639 h 5548701"/>
                <a:gd name="connsiteX76" fmla="*/ 1251551 w 4008228"/>
                <a:gd name="connsiteY76" fmla="*/ 3524099 h 5548701"/>
                <a:gd name="connsiteX77" fmla="*/ 1263690 w 4008228"/>
                <a:gd name="connsiteY77" fmla="*/ 3532948 h 5548701"/>
                <a:gd name="connsiteX78" fmla="*/ 1274095 w 4008228"/>
                <a:gd name="connsiteY78" fmla="*/ 3522329 h 5548701"/>
                <a:gd name="connsiteX79" fmla="*/ 1278430 w 4008228"/>
                <a:gd name="connsiteY79" fmla="*/ 3501976 h 5548701"/>
                <a:gd name="connsiteX80" fmla="*/ 1273228 w 4008228"/>
                <a:gd name="connsiteY80" fmla="*/ 3489587 h 5548701"/>
                <a:gd name="connsiteX81" fmla="*/ 1289702 w 4008228"/>
                <a:gd name="connsiteY81" fmla="*/ 3474543 h 5548701"/>
                <a:gd name="connsiteX82" fmla="*/ 1300974 w 4008228"/>
                <a:gd name="connsiteY82" fmla="*/ 3476313 h 5548701"/>
                <a:gd name="connsiteX83" fmla="*/ 1300974 w 4008228"/>
                <a:gd name="connsiteY83" fmla="*/ 3499321 h 5548701"/>
                <a:gd name="connsiteX84" fmla="*/ 1315714 w 4008228"/>
                <a:gd name="connsiteY84" fmla="*/ 3489587 h 5548701"/>
                <a:gd name="connsiteX85" fmla="*/ 1327853 w 4008228"/>
                <a:gd name="connsiteY85" fmla="*/ 3486932 h 5548701"/>
                <a:gd name="connsiteX86" fmla="*/ 1350396 w 4008228"/>
                <a:gd name="connsiteY86" fmla="*/ 3479852 h 5548701"/>
                <a:gd name="connsiteX87" fmla="*/ 1374674 w 4008228"/>
                <a:gd name="connsiteY87" fmla="*/ 3482507 h 5548701"/>
                <a:gd name="connsiteX88" fmla="*/ 1368604 w 4008228"/>
                <a:gd name="connsiteY88" fmla="*/ 3494011 h 5548701"/>
                <a:gd name="connsiteX89" fmla="*/ 1369472 w 4008228"/>
                <a:gd name="connsiteY89" fmla="*/ 3517020 h 5548701"/>
                <a:gd name="connsiteX90" fmla="*/ 1392882 w 4008228"/>
                <a:gd name="connsiteY90" fmla="*/ 3492241 h 5548701"/>
                <a:gd name="connsiteX91" fmla="*/ 1416293 w 4008228"/>
                <a:gd name="connsiteY91" fmla="*/ 3491357 h 5548701"/>
                <a:gd name="connsiteX92" fmla="*/ 1442779 w 4008228"/>
                <a:gd name="connsiteY92" fmla="*/ 3466701 h 5548701"/>
                <a:gd name="connsiteX93" fmla="*/ 1499530 w 4008228"/>
                <a:gd name="connsiteY93" fmla="*/ 3501976 h 5548701"/>
                <a:gd name="connsiteX94" fmla="*/ 1544618 w 4008228"/>
                <a:gd name="connsiteY94" fmla="*/ 3581620 h 5548701"/>
                <a:gd name="connsiteX95" fmla="*/ 1551554 w 4008228"/>
                <a:gd name="connsiteY95" fmla="*/ 3574540 h 5548701"/>
                <a:gd name="connsiteX96" fmla="*/ 1567161 w 4008228"/>
                <a:gd name="connsiteY96" fmla="*/ 3575426 h 5548701"/>
                <a:gd name="connsiteX97" fmla="*/ 1578433 w 4008228"/>
                <a:gd name="connsiteY97" fmla="*/ 3586929 h 5548701"/>
                <a:gd name="connsiteX98" fmla="*/ 1613115 w 4008228"/>
                <a:gd name="connsiteY98" fmla="*/ 3594009 h 5548701"/>
                <a:gd name="connsiteX99" fmla="*/ 1653867 w 4008228"/>
                <a:gd name="connsiteY99" fmla="*/ 3578080 h 5548701"/>
                <a:gd name="connsiteX100" fmla="*/ 1694619 w 4008228"/>
                <a:gd name="connsiteY100" fmla="*/ 3586929 h 5548701"/>
                <a:gd name="connsiteX101" fmla="*/ 1693752 w 4008228"/>
                <a:gd name="connsiteY101" fmla="*/ 3627636 h 5548701"/>
                <a:gd name="connsiteX102" fmla="*/ 1721498 w 4008228"/>
                <a:gd name="connsiteY102" fmla="*/ 3656839 h 5548701"/>
                <a:gd name="connsiteX103" fmla="*/ 1761383 w 4008228"/>
                <a:gd name="connsiteY103" fmla="*/ 3656839 h 5548701"/>
                <a:gd name="connsiteX104" fmla="*/ 1760429 w 4008228"/>
                <a:gd name="connsiteY104" fmla="*/ 3685379 h 5548701"/>
                <a:gd name="connsiteX105" fmla="*/ 1778441 w 4008228"/>
                <a:gd name="connsiteY105" fmla="*/ 3689061 h 5548701"/>
                <a:gd name="connsiteX106" fmla="*/ 1800298 w 4008228"/>
                <a:gd name="connsiteY106" fmla="*/ 3684413 h 5548701"/>
                <a:gd name="connsiteX107" fmla="*/ 1813047 w 4008228"/>
                <a:gd name="connsiteY107" fmla="*/ 3669542 h 5548701"/>
                <a:gd name="connsiteX108" fmla="*/ 1833083 w 4008228"/>
                <a:gd name="connsiteY108" fmla="*/ 3667683 h 5548701"/>
                <a:gd name="connsiteX109" fmla="*/ 1855684 w 4008228"/>
                <a:gd name="connsiteY109" fmla="*/ 3637806 h 5548701"/>
                <a:gd name="connsiteX110" fmla="*/ 1862226 w 4008228"/>
                <a:gd name="connsiteY110" fmla="*/ 3644447 h 5548701"/>
                <a:gd name="connsiteX111" fmla="*/ 1853117 w 4008228"/>
                <a:gd name="connsiteY111" fmla="*/ 3669542 h 5548701"/>
                <a:gd name="connsiteX112" fmla="*/ 1870421 w 4008228"/>
                <a:gd name="connsiteY112" fmla="*/ 3712298 h 5548701"/>
                <a:gd name="connsiteX113" fmla="*/ 1874064 w 4008228"/>
                <a:gd name="connsiteY113" fmla="*/ 3742970 h 5548701"/>
                <a:gd name="connsiteX114" fmla="*/ 1873154 w 4008228"/>
                <a:gd name="connsiteY114" fmla="*/ 3769925 h 5548701"/>
                <a:gd name="connsiteX115" fmla="*/ 1893189 w 4008228"/>
                <a:gd name="connsiteY115" fmla="*/ 3781078 h 5548701"/>
                <a:gd name="connsiteX116" fmla="*/ 1911403 w 4008228"/>
                <a:gd name="connsiteY116" fmla="*/ 3782937 h 5548701"/>
                <a:gd name="connsiteX117" fmla="*/ 1913224 w 4008228"/>
                <a:gd name="connsiteY117" fmla="*/ 3799668 h 5548701"/>
                <a:gd name="connsiteX118" fmla="*/ 1923242 w 4008228"/>
                <a:gd name="connsiteY118" fmla="*/ 3816398 h 5548701"/>
                <a:gd name="connsiteX119" fmla="*/ 1921420 w 4008228"/>
                <a:gd name="connsiteY119" fmla="*/ 3828481 h 5548701"/>
                <a:gd name="connsiteX120" fmla="*/ 1909581 w 4008228"/>
                <a:gd name="connsiteY120" fmla="*/ 3831270 h 5548701"/>
                <a:gd name="connsiteX121" fmla="*/ 1906849 w 4008228"/>
                <a:gd name="connsiteY121" fmla="*/ 3821975 h 5548701"/>
                <a:gd name="connsiteX122" fmla="*/ 1894100 w 4008228"/>
                <a:gd name="connsiteY122" fmla="*/ 3826622 h 5548701"/>
                <a:gd name="connsiteX123" fmla="*/ 1890457 w 4008228"/>
                <a:gd name="connsiteY123" fmla="*/ 3846141 h 5548701"/>
                <a:gd name="connsiteX124" fmla="*/ 1878618 w 4008228"/>
                <a:gd name="connsiteY124" fmla="*/ 3858224 h 5548701"/>
                <a:gd name="connsiteX125" fmla="*/ 1885903 w 4008228"/>
                <a:gd name="connsiteY125" fmla="*/ 3884249 h 5548701"/>
                <a:gd name="connsiteX126" fmla="*/ 1875886 w 4008228"/>
                <a:gd name="connsiteY126" fmla="*/ 3924216 h 5548701"/>
                <a:gd name="connsiteX127" fmla="*/ 1895010 w 4008228"/>
                <a:gd name="connsiteY127" fmla="*/ 3936299 h 5548701"/>
                <a:gd name="connsiteX128" fmla="*/ 1912314 w 4008228"/>
                <a:gd name="connsiteY128" fmla="*/ 3958606 h 5548701"/>
                <a:gd name="connsiteX129" fmla="*/ 1907760 w 4008228"/>
                <a:gd name="connsiteY129" fmla="*/ 3967901 h 5548701"/>
                <a:gd name="connsiteX130" fmla="*/ 1909581 w 4008228"/>
                <a:gd name="connsiteY130" fmla="*/ 3979055 h 5548701"/>
                <a:gd name="connsiteX131" fmla="*/ 1884992 w 4008228"/>
                <a:gd name="connsiteY131" fmla="*/ 3993927 h 5548701"/>
                <a:gd name="connsiteX132" fmla="*/ 1879528 w 4008228"/>
                <a:gd name="connsiteY132" fmla="*/ 4009728 h 5548701"/>
                <a:gd name="connsiteX133" fmla="*/ 1809404 w 4008228"/>
                <a:gd name="connsiteY133" fmla="*/ 4037612 h 5548701"/>
                <a:gd name="connsiteX134" fmla="*/ 1823065 w 4008228"/>
                <a:gd name="connsiteY134" fmla="*/ 4052483 h 5548701"/>
                <a:gd name="connsiteX135" fmla="*/ 1815780 w 4008228"/>
                <a:gd name="connsiteY135" fmla="*/ 4067355 h 5548701"/>
                <a:gd name="connsiteX136" fmla="*/ 1833083 w 4008228"/>
                <a:gd name="connsiteY136" fmla="*/ 4098957 h 5548701"/>
                <a:gd name="connsiteX137" fmla="*/ 1851297 w 4008228"/>
                <a:gd name="connsiteY137" fmla="*/ 4098957 h 5548701"/>
                <a:gd name="connsiteX138" fmla="*/ 1872243 w 4008228"/>
                <a:gd name="connsiteY138" fmla="*/ 4117546 h 5548701"/>
                <a:gd name="connsiteX139" fmla="*/ 1884082 w 4008228"/>
                <a:gd name="connsiteY139" fmla="*/ 4126841 h 5548701"/>
                <a:gd name="connsiteX140" fmla="*/ 1895921 w 4008228"/>
                <a:gd name="connsiteY140" fmla="*/ 4175173 h 5548701"/>
                <a:gd name="connsiteX141" fmla="*/ 1881349 w 4008228"/>
                <a:gd name="connsiteY141" fmla="*/ 4193762 h 5548701"/>
                <a:gd name="connsiteX142" fmla="*/ 1896832 w 4008228"/>
                <a:gd name="connsiteY142" fmla="*/ 4199339 h 5548701"/>
                <a:gd name="connsiteX143" fmla="*/ 1902296 w 4008228"/>
                <a:gd name="connsiteY143" fmla="*/ 4209564 h 5548701"/>
                <a:gd name="connsiteX144" fmla="*/ 1948742 w 4008228"/>
                <a:gd name="connsiteY144" fmla="*/ 4229082 h 5548701"/>
                <a:gd name="connsiteX145" fmla="*/ 1986991 w 4008228"/>
                <a:gd name="connsiteY145" fmla="*/ 4230941 h 5548701"/>
                <a:gd name="connsiteX146" fmla="*/ 1997008 w 4008228"/>
                <a:gd name="connsiteY146" fmla="*/ 4243954 h 5548701"/>
                <a:gd name="connsiteX147" fmla="*/ 2015222 w 4008228"/>
                <a:gd name="connsiteY147" fmla="*/ 4250460 h 5548701"/>
                <a:gd name="connsiteX148" fmla="*/ 2017044 w 4008228"/>
                <a:gd name="connsiteY148" fmla="*/ 4276485 h 5548701"/>
                <a:gd name="connsiteX149" fmla="*/ 2069313 w 4008228"/>
                <a:gd name="connsiteY149" fmla="*/ 4257313 h 5548701"/>
                <a:gd name="connsiteX150" fmla="*/ 2062579 w 4008228"/>
                <a:gd name="connsiteY150" fmla="*/ 4282062 h 5548701"/>
                <a:gd name="connsiteX151" fmla="*/ 2075328 w 4008228"/>
                <a:gd name="connsiteY151" fmla="*/ 4304369 h 5548701"/>
                <a:gd name="connsiteX152" fmla="*/ 2056204 w 4008228"/>
                <a:gd name="connsiteY152" fmla="*/ 4313664 h 5548701"/>
                <a:gd name="connsiteX153" fmla="*/ 2068043 w 4008228"/>
                <a:gd name="connsiteY153" fmla="*/ 4321100 h 5548701"/>
                <a:gd name="connsiteX154" fmla="*/ 2078061 w 4008228"/>
                <a:gd name="connsiteY154" fmla="*/ 4341548 h 5548701"/>
                <a:gd name="connsiteX155" fmla="*/ 2064400 w 4008228"/>
                <a:gd name="connsiteY155" fmla="*/ 4361067 h 5548701"/>
                <a:gd name="connsiteX156" fmla="*/ 2056204 w 4008228"/>
                <a:gd name="connsiteY156" fmla="*/ 4380586 h 5548701"/>
                <a:gd name="connsiteX157" fmla="*/ 2033436 w 4008228"/>
                <a:gd name="connsiteY157" fmla="*/ 4400105 h 5548701"/>
                <a:gd name="connsiteX158" fmla="*/ 2037990 w 4008228"/>
                <a:gd name="connsiteY158" fmla="*/ 4411258 h 5548701"/>
                <a:gd name="connsiteX159" fmla="*/ 2053472 w 4008228"/>
                <a:gd name="connsiteY159" fmla="*/ 4401034 h 5548701"/>
                <a:gd name="connsiteX160" fmla="*/ 2052561 w 4008228"/>
                <a:gd name="connsiteY160" fmla="*/ 4432636 h 5548701"/>
                <a:gd name="connsiteX161" fmla="*/ 2033436 w 4008228"/>
                <a:gd name="connsiteY161" fmla="*/ 4438213 h 5548701"/>
                <a:gd name="connsiteX162" fmla="*/ 2042543 w 4008228"/>
                <a:gd name="connsiteY162" fmla="*/ 4480040 h 5548701"/>
                <a:gd name="connsiteX163" fmla="*/ 2017044 w 4008228"/>
                <a:gd name="connsiteY163" fmla="*/ 4512571 h 5548701"/>
                <a:gd name="connsiteX164" fmla="*/ 2007937 w 4008228"/>
                <a:gd name="connsiteY164" fmla="*/ 4507923 h 5548701"/>
                <a:gd name="connsiteX165" fmla="*/ 2001562 w 4008228"/>
                <a:gd name="connsiteY165" fmla="*/ 4520936 h 5548701"/>
                <a:gd name="connsiteX166" fmla="*/ 1984259 w 4008228"/>
                <a:gd name="connsiteY166" fmla="*/ 4509783 h 5548701"/>
                <a:gd name="connsiteX167" fmla="*/ 1950563 w 4008228"/>
                <a:gd name="connsiteY167" fmla="*/ 4519077 h 5548701"/>
                <a:gd name="connsiteX168" fmla="*/ 1963313 w 4008228"/>
                <a:gd name="connsiteY168" fmla="*/ 4536737 h 5548701"/>
                <a:gd name="connsiteX169" fmla="*/ 1934170 w 4008228"/>
                <a:gd name="connsiteY169" fmla="*/ 4572057 h 5548701"/>
                <a:gd name="connsiteX170" fmla="*/ 1926885 w 4008228"/>
                <a:gd name="connsiteY170" fmla="*/ 4600870 h 5548701"/>
                <a:gd name="connsiteX171" fmla="*/ 1898653 w 4008228"/>
                <a:gd name="connsiteY171" fmla="*/ 4582281 h 5548701"/>
                <a:gd name="connsiteX172" fmla="*/ 1865868 w 4008228"/>
                <a:gd name="connsiteY172" fmla="*/ 4631543 h 5548701"/>
                <a:gd name="connsiteX173" fmla="*/ 1869511 w 4008228"/>
                <a:gd name="connsiteY173" fmla="*/ 4645485 h 5548701"/>
                <a:gd name="connsiteX174" fmla="*/ 1869511 w 4008228"/>
                <a:gd name="connsiteY174" fmla="*/ 4657568 h 5548701"/>
                <a:gd name="connsiteX175" fmla="*/ 1884992 w 4008228"/>
                <a:gd name="connsiteY175" fmla="*/ 4678016 h 5548701"/>
                <a:gd name="connsiteX176" fmla="*/ 1876796 w 4008228"/>
                <a:gd name="connsiteY176" fmla="*/ 4700324 h 5548701"/>
                <a:gd name="connsiteX177" fmla="*/ 1880439 w 4008228"/>
                <a:gd name="connsiteY177" fmla="*/ 4714266 h 5548701"/>
                <a:gd name="connsiteX178" fmla="*/ 1874976 w 4008228"/>
                <a:gd name="connsiteY178" fmla="*/ 4726348 h 5548701"/>
                <a:gd name="connsiteX179" fmla="*/ 1886814 w 4008228"/>
                <a:gd name="connsiteY179" fmla="*/ 4729137 h 5548701"/>
                <a:gd name="connsiteX180" fmla="*/ 1911403 w 4008228"/>
                <a:gd name="connsiteY180" fmla="*/ 4765386 h 5548701"/>
                <a:gd name="connsiteX181" fmla="*/ 1944188 w 4008228"/>
                <a:gd name="connsiteY181" fmla="*/ 4783976 h 5548701"/>
                <a:gd name="connsiteX182" fmla="*/ 1942366 w 4008228"/>
                <a:gd name="connsiteY182" fmla="*/ 4806283 h 5548701"/>
                <a:gd name="connsiteX183" fmla="*/ 1965369 w 4008228"/>
                <a:gd name="connsiteY183" fmla="*/ 4849738 h 5548701"/>
                <a:gd name="connsiteX184" fmla="*/ 1997919 w 4008228"/>
                <a:gd name="connsiteY184" fmla="*/ 4851827 h 5548701"/>
                <a:gd name="connsiteX185" fmla="*/ 2058025 w 4008228"/>
                <a:gd name="connsiteY185" fmla="*/ 4830450 h 5548701"/>
                <a:gd name="connsiteX186" fmla="*/ 2153649 w 4008228"/>
                <a:gd name="connsiteY186" fmla="*/ 4863910 h 5548701"/>
                <a:gd name="connsiteX187" fmla="*/ 2186433 w 4008228"/>
                <a:gd name="connsiteY187" fmla="*/ 4963364 h 5548701"/>
                <a:gd name="connsiteX188" fmla="*/ 2386787 w 4008228"/>
                <a:gd name="connsiteY188" fmla="*/ 5174353 h 5548701"/>
                <a:gd name="connsiteX189" fmla="*/ 2560730 w 4008228"/>
                <a:gd name="connsiteY189" fmla="*/ 5239416 h 5548701"/>
                <a:gd name="connsiteX190" fmla="*/ 2702849 w 4008228"/>
                <a:gd name="connsiteY190" fmla="*/ 5188594 h 5548701"/>
                <a:gd name="connsiteX191" fmla="*/ 2821189 w 4008228"/>
                <a:gd name="connsiteY191" fmla="*/ 5291466 h 5548701"/>
                <a:gd name="connsiteX192" fmla="*/ 2958705 w 4008228"/>
                <a:gd name="connsiteY192" fmla="*/ 5242204 h 5548701"/>
                <a:gd name="connsiteX193" fmla="*/ 3220075 w 4008228"/>
                <a:gd name="connsiteY193" fmla="*/ 5432745 h 5548701"/>
                <a:gd name="connsiteX194" fmla="*/ 3442059 w 4008228"/>
                <a:gd name="connsiteY194" fmla="*/ 5548701 h 5548701"/>
                <a:gd name="connsiteX195" fmla="*/ 3593461 w 4008228"/>
                <a:gd name="connsiteY195" fmla="*/ 5386271 h 5548701"/>
                <a:gd name="connsiteX196" fmla="*/ 3788350 w 4008228"/>
                <a:gd name="connsiteY196" fmla="*/ 4829519 h 5548701"/>
                <a:gd name="connsiteX197" fmla="*/ 3955918 w 4008228"/>
                <a:gd name="connsiteY197" fmla="*/ 4653849 h 5548701"/>
                <a:gd name="connsiteX198" fmla="*/ 3909952 w 4008228"/>
                <a:gd name="connsiteY198" fmla="*/ 4539470 h 5548701"/>
                <a:gd name="connsiteX199" fmla="*/ 3976115 w 4008228"/>
                <a:gd name="connsiteY199" fmla="*/ 4444080 h 5548701"/>
                <a:gd name="connsiteX200" fmla="*/ 4008228 w 4008228"/>
                <a:gd name="connsiteY200" fmla="*/ 4263863 h 5548701"/>
                <a:gd name="connsiteX201" fmla="*/ 3933342 w 4008228"/>
                <a:gd name="connsiteY201" fmla="*/ 4238265 h 5548701"/>
                <a:gd name="connsiteX202" fmla="*/ 3900365 w 4008228"/>
                <a:gd name="connsiteY202" fmla="*/ 3830764 h 5548701"/>
                <a:gd name="connsiteX203" fmla="*/ 3800772 w 4008228"/>
                <a:gd name="connsiteY203" fmla="*/ 3560835 h 5548701"/>
                <a:gd name="connsiteX204" fmla="*/ 4006136 w 4008228"/>
                <a:gd name="connsiteY204" fmla="*/ 3367104 h 5548701"/>
                <a:gd name="connsiteX205" fmla="*/ 3798042 w 4008228"/>
                <a:gd name="connsiteY205" fmla="*/ 2977734 h 5548701"/>
                <a:gd name="connsiteX206" fmla="*/ 3809602 w 4008228"/>
                <a:gd name="connsiteY206" fmla="*/ 2824346 h 5548701"/>
                <a:gd name="connsiteX207" fmla="*/ 3740238 w 4008228"/>
                <a:gd name="connsiteY207" fmla="*/ 2693245 h 5548701"/>
                <a:gd name="connsiteX208" fmla="*/ 3603140 w 4008228"/>
                <a:gd name="connsiteY208" fmla="*/ 2564198 h 5548701"/>
                <a:gd name="connsiteX209" fmla="*/ 3035979 w 4008228"/>
                <a:gd name="connsiteY209" fmla="*/ 2686994 h 5548701"/>
                <a:gd name="connsiteX210" fmla="*/ 2858672 w 4008228"/>
                <a:gd name="connsiteY210" fmla="*/ 2463740 h 5548701"/>
                <a:gd name="connsiteX211" fmla="*/ 2992388 w 4008228"/>
                <a:gd name="connsiteY211" fmla="*/ 2265395 h 5548701"/>
                <a:gd name="connsiteX212" fmla="*/ 3115164 w 4008228"/>
                <a:gd name="connsiteY212" fmla="*/ 2335823 h 5548701"/>
                <a:gd name="connsiteX213" fmla="*/ 3133939 w 4008228"/>
                <a:gd name="connsiteY213" fmla="*/ 2243569 h 5548701"/>
                <a:gd name="connsiteX214" fmla="*/ 3068427 w 4008228"/>
                <a:gd name="connsiteY214" fmla="*/ 2108534 h 5548701"/>
                <a:gd name="connsiteX215" fmla="*/ 3130084 w 4008228"/>
                <a:gd name="connsiteY215" fmla="*/ 2039050 h 5548701"/>
                <a:gd name="connsiteX216" fmla="*/ 3253400 w 4008228"/>
                <a:gd name="connsiteY216" fmla="*/ 1994476 h 5548701"/>
                <a:gd name="connsiteX217" fmla="*/ 3339463 w 4008228"/>
                <a:gd name="connsiteY217" fmla="*/ 2015452 h 5548701"/>
                <a:gd name="connsiteX218" fmla="*/ 3357447 w 4008228"/>
                <a:gd name="connsiteY218" fmla="*/ 1904016 h 5548701"/>
                <a:gd name="connsiteX219" fmla="*/ 3482809 w 4008228"/>
                <a:gd name="connsiteY219" fmla="*/ 1858241 h 5548701"/>
                <a:gd name="connsiteX220" fmla="*/ 3333041 w 4008228"/>
                <a:gd name="connsiteY220" fmla="*/ 1526445 h 5548701"/>
                <a:gd name="connsiteX221" fmla="*/ 3248262 w 4008228"/>
                <a:gd name="connsiteY221" fmla="*/ 1484493 h 5548701"/>
                <a:gd name="connsiteX222" fmla="*/ 3331027 w 4008228"/>
                <a:gd name="connsiteY222" fmla="*/ 1354936 h 5548701"/>
                <a:gd name="connsiteX223" fmla="*/ 3298665 w 4008228"/>
                <a:gd name="connsiteY223" fmla="*/ 1247930 h 5548701"/>
                <a:gd name="connsiteX224" fmla="*/ 3407544 w 4008228"/>
                <a:gd name="connsiteY224" fmla="*/ 1085945 h 5548701"/>
                <a:gd name="connsiteX225" fmla="*/ 3496177 w 4008228"/>
                <a:gd name="connsiteY225" fmla="*/ 1147563 h 5548701"/>
                <a:gd name="connsiteX226" fmla="*/ 3438708 w 4008228"/>
                <a:gd name="connsiteY226" fmla="*/ 708324 h 5548701"/>
                <a:gd name="connsiteX227" fmla="*/ 3377270 w 4008228"/>
                <a:gd name="connsiteY227" fmla="*/ 563993 h 5548701"/>
                <a:gd name="connsiteX228" fmla="*/ 3316598 w 4008228"/>
                <a:gd name="connsiteY228" fmla="*/ 440404 h 5548701"/>
                <a:gd name="connsiteX229" fmla="*/ 3332784 w 4008228"/>
                <a:gd name="connsiteY229" fmla="*/ 263417 h 5548701"/>
                <a:gd name="connsiteX230" fmla="*/ 3106192 w 4008228"/>
                <a:gd name="connsiteY230" fmla="*/ 128907 h 5548701"/>
                <a:gd name="connsiteX231" fmla="*/ 3124462 w 4008228"/>
                <a:gd name="connsiteY231" fmla="*/ 12400 h 5548701"/>
                <a:gd name="connsiteX232" fmla="*/ 3020642 w 4008228"/>
                <a:gd name="connsiteY232" fmla="*/ 1477 h 5548701"/>
                <a:gd name="connsiteX233" fmla="*/ 2958526 w 4008228"/>
                <a:gd name="connsiteY233" fmla="*/ 38129 h 5548701"/>
                <a:gd name="connsiteX234" fmla="*/ 2965150 w 4008228"/>
                <a:gd name="connsiteY234" fmla="*/ 223300 h 5548701"/>
                <a:gd name="connsiteX235" fmla="*/ 2780177 w 4008228"/>
                <a:gd name="connsiteY235" fmla="*/ 305894 h 5548701"/>
                <a:gd name="connsiteX236" fmla="*/ 2762617 w 4008228"/>
                <a:gd name="connsiteY236" fmla="*/ 448814 h 5548701"/>
                <a:gd name="connsiteX0" fmla="*/ 2762617 w 4008228"/>
                <a:gd name="connsiteY0" fmla="*/ 448814 h 5548701"/>
                <a:gd name="connsiteX1" fmla="*/ 2424105 w 4008228"/>
                <a:gd name="connsiteY1" fmla="*/ 558395 h 5548701"/>
                <a:gd name="connsiteX2" fmla="*/ 2293527 w 4008228"/>
                <a:gd name="connsiteY2" fmla="*/ 545493 h 5548701"/>
                <a:gd name="connsiteX3" fmla="*/ 2241444 w 4008228"/>
                <a:gd name="connsiteY3" fmla="*/ 716503 h 5548701"/>
                <a:gd name="connsiteX4" fmla="*/ 2040286 w 4008228"/>
                <a:gd name="connsiteY4" fmla="*/ 792017 h 5548701"/>
                <a:gd name="connsiteX5" fmla="*/ 1996355 w 4008228"/>
                <a:gd name="connsiteY5" fmla="*/ 709423 h 5548701"/>
                <a:gd name="connsiteX6" fmla="*/ 1883059 w 4008228"/>
                <a:gd name="connsiteY6" fmla="*/ 810896 h 5548701"/>
                <a:gd name="connsiteX7" fmla="*/ 1700399 w 4008228"/>
                <a:gd name="connsiteY7" fmla="*/ 820335 h 5548701"/>
                <a:gd name="connsiteX8" fmla="*/ 1591727 w 4008228"/>
                <a:gd name="connsiteY8" fmla="*/ 910008 h 5548701"/>
                <a:gd name="connsiteX9" fmla="*/ 1478186 w 4008228"/>
                <a:gd name="connsiteY9" fmla="*/ 938674 h 5548701"/>
                <a:gd name="connsiteX10" fmla="*/ 1392881 w 4008228"/>
                <a:gd name="connsiteY10" fmla="*/ 1179028 h 5548701"/>
                <a:gd name="connsiteX11" fmla="*/ 1249527 w 4008228"/>
                <a:gd name="connsiteY11" fmla="*/ 1112953 h 5548701"/>
                <a:gd name="connsiteX12" fmla="*/ 1184787 w 4008228"/>
                <a:gd name="connsiteY12" fmla="*/ 1226224 h 5548701"/>
                <a:gd name="connsiteX13" fmla="*/ 1214845 w 4008228"/>
                <a:gd name="connsiteY13" fmla="*/ 1445687 h 5548701"/>
                <a:gd name="connsiteX14" fmla="*/ 1062243 w 4008228"/>
                <a:gd name="connsiteY14" fmla="*/ 1497603 h 5548701"/>
                <a:gd name="connsiteX15" fmla="*/ 1018312 w 4008228"/>
                <a:gd name="connsiteY15" fmla="*/ 1415010 h 5548701"/>
                <a:gd name="connsiteX16" fmla="*/ 932762 w 4008228"/>
                <a:gd name="connsiteY16" fmla="*/ 1436248 h 5548701"/>
                <a:gd name="connsiteX17" fmla="*/ 902682 w 4008228"/>
                <a:gd name="connsiteY17" fmla="*/ 1355452 h 5548701"/>
                <a:gd name="connsiteX18" fmla="*/ 646054 w 4008228"/>
                <a:gd name="connsiteY18" fmla="*/ 1443327 h 5548701"/>
                <a:gd name="connsiteX19" fmla="*/ 553567 w 4008228"/>
                <a:gd name="connsiteY19" fmla="*/ 1318257 h 5548701"/>
                <a:gd name="connsiteX20" fmla="*/ 528134 w 4008228"/>
                <a:gd name="connsiteY20" fmla="*/ 1490524 h 5548701"/>
                <a:gd name="connsiteX21" fmla="*/ 384780 w 4008228"/>
                <a:gd name="connsiteY21" fmla="*/ 1490524 h 5548701"/>
                <a:gd name="connsiteX22" fmla="*/ 289981 w 4008228"/>
                <a:gd name="connsiteY22" fmla="*/ 1625034 h 5548701"/>
                <a:gd name="connsiteX23" fmla="*/ 132783 w 4008228"/>
                <a:gd name="connsiteY23" fmla="*/ 1704252 h 5548701"/>
                <a:gd name="connsiteX24" fmla="*/ 137379 w 4008228"/>
                <a:gd name="connsiteY24" fmla="*/ 1825618 h 5548701"/>
                <a:gd name="connsiteX25" fmla="*/ 33332 w 4008228"/>
                <a:gd name="connsiteY25" fmla="*/ 1927091 h 5548701"/>
                <a:gd name="connsiteX26" fmla="*/ 6257 w 4008228"/>
                <a:gd name="connsiteY26" fmla="*/ 2273583 h 5548701"/>
                <a:gd name="connsiteX27" fmla="*/ 63390 w 4008228"/>
                <a:gd name="connsiteY27" fmla="*/ 2443891 h 5548701"/>
                <a:gd name="connsiteX28" fmla="*/ 125819 w 4008228"/>
                <a:gd name="connsiteY28" fmla="*/ 2469849 h 5548701"/>
                <a:gd name="connsiteX29" fmla="*/ 169750 w 4008228"/>
                <a:gd name="connsiteY29" fmla="*/ 2613798 h 5548701"/>
                <a:gd name="connsiteX30" fmla="*/ 358836 w 4008228"/>
                <a:gd name="connsiteY30" fmla="*/ 2804548 h 5548701"/>
                <a:gd name="connsiteX31" fmla="*/ 521198 w 4008228"/>
                <a:gd name="connsiteY31" fmla="*/ 2892257 h 5548701"/>
                <a:gd name="connsiteX32" fmla="*/ 598137 w 4008228"/>
                <a:gd name="connsiteY32" fmla="*/ 3135838 h 5548701"/>
                <a:gd name="connsiteX33" fmla="*/ 424087 w 4008228"/>
                <a:gd name="connsiteY33" fmla="*/ 3331184 h 5548701"/>
                <a:gd name="connsiteX34" fmla="*/ 292409 w 4008228"/>
                <a:gd name="connsiteY34" fmla="*/ 3556346 h 5548701"/>
                <a:gd name="connsiteX35" fmla="*/ 293251 w 4008228"/>
                <a:gd name="connsiteY35" fmla="*/ 3670361 h 5548701"/>
                <a:gd name="connsiteX36" fmla="*/ 335069 w 4008228"/>
                <a:gd name="connsiteY36" fmla="*/ 3679847 h 5548701"/>
                <a:gd name="connsiteX37" fmla="*/ 355879 w 4008228"/>
                <a:gd name="connsiteY37" fmla="*/ 3689581 h 5548701"/>
                <a:gd name="connsiteX38" fmla="*/ 379289 w 4008228"/>
                <a:gd name="connsiteY38" fmla="*/ 3682502 h 5548701"/>
                <a:gd name="connsiteX39" fmla="*/ 414839 w 4008228"/>
                <a:gd name="connsiteY39" fmla="*/ 3702855 h 5548701"/>
                <a:gd name="connsiteX40" fmla="*/ 446920 w 4008228"/>
                <a:gd name="connsiteY40" fmla="*/ 3695776 h 5548701"/>
                <a:gd name="connsiteX41" fmla="*/ 493741 w 4008228"/>
                <a:gd name="connsiteY41" fmla="*/ 3732943 h 5548701"/>
                <a:gd name="connsiteX42" fmla="*/ 522354 w 4008228"/>
                <a:gd name="connsiteY42" fmla="*/ 3724094 h 5548701"/>
                <a:gd name="connsiteX43" fmla="*/ 532759 w 4008228"/>
                <a:gd name="connsiteY43" fmla="*/ 3741792 h 5548701"/>
                <a:gd name="connsiteX44" fmla="*/ 569175 w 4008228"/>
                <a:gd name="connsiteY44" fmla="*/ 3717014 h 5548701"/>
                <a:gd name="connsiteX45" fmla="*/ 592586 w 4008228"/>
                <a:gd name="connsiteY45" fmla="*/ 3720554 h 5548701"/>
                <a:gd name="connsiteX46" fmla="*/ 610247 w 4008228"/>
                <a:gd name="connsiteY46" fmla="*/ 3714362 h 5548701"/>
                <a:gd name="connsiteX47" fmla="*/ 638542 w 4008228"/>
                <a:gd name="connsiteY47" fmla="*/ 3764424 h 5548701"/>
                <a:gd name="connsiteX48" fmla="*/ 654147 w 4008228"/>
                <a:gd name="connsiteY48" fmla="*/ 3775420 h 5548701"/>
                <a:gd name="connsiteX49" fmla="*/ 687095 w 4008228"/>
                <a:gd name="connsiteY49" fmla="*/ 3777190 h 5548701"/>
                <a:gd name="connsiteX50" fmla="*/ 692298 w 4008228"/>
                <a:gd name="connsiteY50" fmla="*/ 3751527 h 5548701"/>
                <a:gd name="connsiteX51" fmla="*/ 707038 w 4008228"/>
                <a:gd name="connsiteY51" fmla="*/ 3744447 h 5548701"/>
                <a:gd name="connsiteX52" fmla="*/ 706171 w 4008228"/>
                <a:gd name="connsiteY52" fmla="*/ 3728519 h 5548701"/>
                <a:gd name="connsiteX53" fmla="*/ 734784 w 4008228"/>
                <a:gd name="connsiteY53" fmla="*/ 3712590 h 5548701"/>
                <a:gd name="connsiteX54" fmla="*/ 751258 w 4008228"/>
                <a:gd name="connsiteY54" fmla="*/ 3718784 h 5548701"/>
                <a:gd name="connsiteX55" fmla="*/ 767732 w 4008228"/>
                <a:gd name="connsiteY55" fmla="*/ 3688697 h 5548701"/>
                <a:gd name="connsiteX56" fmla="*/ 818889 w 4008228"/>
                <a:gd name="connsiteY56" fmla="*/ 3698431 h 5548701"/>
                <a:gd name="connsiteX57" fmla="*/ 834496 w 4008228"/>
                <a:gd name="connsiteY57" fmla="*/ 3730288 h 5548701"/>
                <a:gd name="connsiteX58" fmla="*/ 868311 w 4008228"/>
                <a:gd name="connsiteY58" fmla="*/ 3683387 h 5548701"/>
                <a:gd name="connsiteX59" fmla="*/ 908196 w 4008228"/>
                <a:gd name="connsiteY59" fmla="*/ 3669228 h 5548701"/>
                <a:gd name="connsiteX60" fmla="*/ 934208 w 4008228"/>
                <a:gd name="connsiteY60" fmla="*/ 3674538 h 5548701"/>
                <a:gd name="connsiteX61" fmla="*/ 968890 w 4008228"/>
                <a:gd name="connsiteY61" fmla="*/ 3647105 h 5548701"/>
                <a:gd name="connsiteX62" fmla="*/ 994035 w 4008228"/>
                <a:gd name="connsiteY62" fmla="*/ 3640910 h 5548701"/>
                <a:gd name="connsiteX63" fmla="*/ 1026983 w 4008228"/>
                <a:gd name="connsiteY63" fmla="*/ 3599318 h 5548701"/>
                <a:gd name="connsiteX64" fmla="*/ 1054920 w 4008228"/>
                <a:gd name="connsiteY64" fmla="*/ 3580857 h 5548701"/>
                <a:gd name="connsiteX65" fmla="*/ 1068602 w 4008228"/>
                <a:gd name="connsiteY65" fmla="*/ 3593124 h 5548701"/>
                <a:gd name="connsiteX66" fmla="*/ 1093747 w 4008228"/>
                <a:gd name="connsiteY66" fmla="*/ 3608168 h 5548701"/>
                <a:gd name="connsiteX67" fmla="*/ 1105885 w 4008228"/>
                <a:gd name="connsiteY67" fmla="*/ 3580735 h 5548701"/>
                <a:gd name="connsiteX68" fmla="*/ 1116290 w 4008228"/>
                <a:gd name="connsiteY68" fmla="*/ 3585159 h 5548701"/>
                <a:gd name="connsiteX69" fmla="*/ 1138834 w 4008228"/>
                <a:gd name="connsiteY69" fmla="*/ 3550647 h 5548701"/>
                <a:gd name="connsiteX70" fmla="*/ 1159643 w 4008228"/>
                <a:gd name="connsiteY70" fmla="*/ 3545337 h 5548701"/>
                <a:gd name="connsiteX71" fmla="*/ 1169181 w 4008228"/>
                <a:gd name="connsiteY71" fmla="*/ 3554187 h 5548701"/>
                <a:gd name="connsiteX72" fmla="*/ 1177851 w 4008228"/>
                <a:gd name="connsiteY72" fmla="*/ 3545337 h 5548701"/>
                <a:gd name="connsiteX73" fmla="*/ 1187389 w 4008228"/>
                <a:gd name="connsiteY73" fmla="*/ 3543568 h 5548701"/>
                <a:gd name="connsiteX74" fmla="*/ 1189990 w 4008228"/>
                <a:gd name="connsiteY74" fmla="*/ 3533833 h 5548701"/>
                <a:gd name="connsiteX75" fmla="*/ 1204730 w 4008228"/>
                <a:gd name="connsiteY75" fmla="*/ 3527639 h 5548701"/>
                <a:gd name="connsiteX76" fmla="*/ 1251551 w 4008228"/>
                <a:gd name="connsiteY76" fmla="*/ 3524099 h 5548701"/>
                <a:gd name="connsiteX77" fmla="*/ 1263690 w 4008228"/>
                <a:gd name="connsiteY77" fmla="*/ 3532948 h 5548701"/>
                <a:gd name="connsiteX78" fmla="*/ 1274095 w 4008228"/>
                <a:gd name="connsiteY78" fmla="*/ 3522329 h 5548701"/>
                <a:gd name="connsiteX79" fmla="*/ 1278430 w 4008228"/>
                <a:gd name="connsiteY79" fmla="*/ 3501976 h 5548701"/>
                <a:gd name="connsiteX80" fmla="*/ 1273228 w 4008228"/>
                <a:gd name="connsiteY80" fmla="*/ 3489587 h 5548701"/>
                <a:gd name="connsiteX81" fmla="*/ 1289702 w 4008228"/>
                <a:gd name="connsiteY81" fmla="*/ 3474543 h 5548701"/>
                <a:gd name="connsiteX82" fmla="*/ 1300974 w 4008228"/>
                <a:gd name="connsiteY82" fmla="*/ 3476313 h 5548701"/>
                <a:gd name="connsiteX83" fmla="*/ 1300974 w 4008228"/>
                <a:gd name="connsiteY83" fmla="*/ 3499321 h 5548701"/>
                <a:gd name="connsiteX84" fmla="*/ 1315714 w 4008228"/>
                <a:gd name="connsiteY84" fmla="*/ 3489587 h 5548701"/>
                <a:gd name="connsiteX85" fmla="*/ 1327853 w 4008228"/>
                <a:gd name="connsiteY85" fmla="*/ 3486932 h 5548701"/>
                <a:gd name="connsiteX86" fmla="*/ 1350396 w 4008228"/>
                <a:gd name="connsiteY86" fmla="*/ 3479852 h 5548701"/>
                <a:gd name="connsiteX87" fmla="*/ 1374674 w 4008228"/>
                <a:gd name="connsiteY87" fmla="*/ 3482507 h 5548701"/>
                <a:gd name="connsiteX88" fmla="*/ 1368604 w 4008228"/>
                <a:gd name="connsiteY88" fmla="*/ 3494011 h 5548701"/>
                <a:gd name="connsiteX89" fmla="*/ 1369472 w 4008228"/>
                <a:gd name="connsiteY89" fmla="*/ 3517020 h 5548701"/>
                <a:gd name="connsiteX90" fmla="*/ 1392882 w 4008228"/>
                <a:gd name="connsiteY90" fmla="*/ 3492241 h 5548701"/>
                <a:gd name="connsiteX91" fmla="*/ 1416293 w 4008228"/>
                <a:gd name="connsiteY91" fmla="*/ 3491357 h 5548701"/>
                <a:gd name="connsiteX92" fmla="*/ 1442779 w 4008228"/>
                <a:gd name="connsiteY92" fmla="*/ 3466701 h 5548701"/>
                <a:gd name="connsiteX93" fmla="*/ 1499530 w 4008228"/>
                <a:gd name="connsiteY93" fmla="*/ 3501976 h 5548701"/>
                <a:gd name="connsiteX94" fmla="*/ 1544618 w 4008228"/>
                <a:gd name="connsiteY94" fmla="*/ 3581620 h 5548701"/>
                <a:gd name="connsiteX95" fmla="*/ 1551554 w 4008228"/>
                <a:gd name="connsiteY95" fmla="*/ 3574540 h 5548701"/>
                <a:gd name="connsiteX96" fmla="*/ 1567161 w 4008228"/>
                <a:gd name="connsiteY96" fmla="*/ 3575426 h 5548701"/>
                <a:gd name="connsiteX97" fmla="*/ 1578433 w 4008228"/>
                <a:gd name="connsiteY97" fmla="*/ 3586929 h 5548701"/>
                <a:gd name="connsiteX98" fmla="*/ 1613115 w 4008228"/>
                <a:gd name="connsiteY98" fmla="*/ 3594009 h 5548701"/>
                <a:gd name="connsiteX99" fmla="*/ 1653867 w 4008228"/>
                <a:gd name="connsiteY99" fmla="*/ 3578080 h 5548701"/>
                <a:gd name="connsiteX100" fmla="*/ 1694619 w 4008228"/>
                <a:gd name="connsiteY100" fmla="*/ 3586929 h 5548701"/>
                <a:gd name="connsiteX101" fmla="*/ 1693752 w 4008228"/>
                <a:gd name="connsiteY101" fmla="*/ 3627636 h 5548701"/>
                <a:gd name="connsiteX102" fmla="*/ 1721498 w 4008228"/>
                <a:gd name="connsiteY102" fmla="*/ 3656839 h 5548701"/>
                <a:gd name="connsiteX103" fmla="*/ 1761383 w 4008228"/>
                <a:gd name="connsiteY103" fmla="*/ 3656839 h 5548701"/>
                <a:gd name="connsiteX104" fmla="*/ 1760429 w 4008228"/>
                <a:gd name="connsiteY104" fmla="*/ 3685379 h 5548701"/>
                <a:gd name="connsiteX105" fmla="*/ 1778441 w 4008228"/>
                <a:gd name="connsiteY105" fmla="*/ 3689061 h 5548701"/>
                <a:gd name="connsiteX106" fmla="*/ 1800298 w 4008228"/>
                <a:gd name="connsiteY106" fmla="*/ 3684413 h 5548701"/>
                <a:gd name="connsiteX107" fmla="*/ 1813047 w 4008228"/>
                <a:gd name="connsiteY107" fmla="*/ 3669542 h 5548701"/>
                <a:gd name="connsiteX108" fmla="*/ 1833083 w 4008228"/>
                <a:gd name="connsiteY108" fmla="*/ 3667683 h 5548701"/>
                <a:gd name="connsiteX109" fmla="*/ 1855684 w 4008228"/>
                <a:gd name="connsiteY109" fmla="*/ 3637806 h 5548701"/>
                <a:gd name="connsiteX110" fmla="*/ 1862226 w 4008228"/>
                <a:gd name="connsiteY110" fmla="*/ 3644447 h 5548701"/>
                <a:gd name="connsiteX111" fmla="*/ 1853117 w 4008228"/>
                <a:gd name="connsiteY111" fmla="*/ 3669542 h 5548701"/>
                <a:gd name="connsiteX112" fmla="*/ 1870421 w 4008228"/>
                <a:gd name="connsiteY112" fmla="*/ 3712298 h 5548701"/>
                <a:gd name="connsiteX113" fmla="*/ 1874064 w 4008228"/>
                <a:gd name="connsiteY113" fmla="*/ 3742970 h 5548701"/>
                <a:gd name="connsiteX114" fmla="*/ 1873154 w 4008228"/>
                <a:gd name="connsiteY114" fmla="*/ 3769925 h 5548701"/>
                <a:gd name="connsiteX115" fmla="*/ 1893189 w 4008228"/>
                <a:gd name="connsiteY115" fmla="*/ 3781078 h 5548701"/>
                <a:gd name="connsiteX116" fmla="*/ 1911403 w 4008228"/>
                <a:gd name="connsiteY116" fmla="*/ 3782937 h 5548701"/>
                <a:gd name="connsiteX117" fmla="*/ 1913224 w 4008228"/>
                <a:gd name="connsiteY117" fmla="*/ 3799668 h 5548701"/>
                <a:gd name="connsiteX118" fmla="*/ 1923242 w 4008228"/>
                <a:gd name="connsiteY118" fmla="*/ 3816398 h 5548701"/>
                <a:gd name="connsiteX119" fmla="*/ 1921420 w 4008228"/>
                <a:gd name="connsiteY119" fmla="*/ 3828481 h 5548701"/>
                <a:gd name="connsiteX120" fmla="*/ 1909581 w 4008228"/>
                <a:gd name="connsiteY120" fmla="*/ 3831270 h 5548701"/>
                <a:gd name="connsiteX121" fmla="*/ 1906849 w 4008228"/>
                <a:gd name="connsiteY121" fmla="*/ 3821975 h 5548701"/>
                <a:gd name="connsiteX122" fmla="*/ 1894100 w 4008228"/>
                <a:gd name="connsiteY122" fmla="*/ 3826622 h 5548701"/>
                <a:gd name="connsiteX123" fmla="*/ 1890457 w 4008228"/>
                <a:gd name="connsiteY123" fmla="*/ 3846141 h 5548701"/>
                <a:gd name="connsiteX124" fmla="*/ 1878618 w 4008228"/>
                <a:gd name="connsiteY124" fmla="*/ 3858224 h 5548701"/>
                <a:gd name="connsiteX125" fmla="*/ 1885903 w 4008228"/>
                <a:gd name="connsiteY125" fmla="*/ 3884249 h 5548701"/>
                <a:gd name="connsiteX126" fmla="*/ 1875886 w 4008228"/>
                <a:gd name="connsiteY126" fmla="*/ 3924216 h 5548701"/>
                <a:gd name="connsiteX127" fmla="*/ 1895010 w 4008228"/>
                <a:gd name="connsiteY127" fmla="*/ 3936299 h 5548701"/>
                <a:gd name="connsiteX128" fmla="*/ 1912314 w 4008228"/>
                <a:gd name="connsiteY128" fmla="*/ 3958606 h 5548701"/>
                <a:gd name="connsiteX129" fmla="*/ 1907760 w 4008228"/>
                <a:gd name="connsiteY129" fmla="*/ 3967901 h 5548701"/>
                <a:gd name="connsiteX130" fmla="*/ 1909581 w 4008228"/>
                <a:gd name="connsiteY130" fmla="*/ 3979055 h 5548701"/>
                <a:gd name="connsiteX131" fmla="*/ 1884992 w 4008228"/>
                <a:gd name="connsiteY131" fmla="*/ 3993927 h 5548701"/>
                <a:gd name="connsiteX132" fmla="*/ 1879528 w 4008228"/>
                <a:gd name="connsiteY132" fmla="*/ 4009728 h 5548701"/>
                <a:gd name="connsiteX133" fmla="*/ 1809404 w 4008228"/>
                <a:gd name="connsiteY133" fmla="*/ 4037612 h 5548701"/>
                <a:gd name="connsiteX134" fmla="*/ 1823065 w 4008228"/>
                <a:gd name="connsiteY134" fmla="*/ 4052483 h 5548701"/>
                <a:gd name="connsiteX135" fmla="*/ 1815780 w 4008228"/>
                <a:gd name="connsiteY135" fmla="*/ 4067355 h 5548701"/>
                <a:gd name="connsiteX136" fmla="*/ 1833083 w 4008228"/>
                <a:gd name="connsiteY136" fmla="*/ 4098957 h 5548701"/>
                <a:gd name="connsiteX137" fmla="*/ 1851297 w 4008228"/>
                <a:gd name="connsiteY137" fmla="*/ 4098957 h 5548701"/>
                <a:gd name="connsiteX138" fmla="*/ 1872243 w 4008228"/>
                <a:gd name="connsiteY138" fmla="*/ 4117546 h 5548701"/>
                <a:gd name="connsiteX139" fmla="*/ 1884082 w 4008228"/>
                <a:gd name="connsiteY139" fmla="*/ 4126841 h 5548701"/>
                <a:gd name="connsiteX140" fmla="*/ 1895921 w 4008228"/>
                <a:gd name="connsiteY140" fmla="*/ 4175173 h 5548701"/>
                <a:gd name="connsiteX141" fmla="*/ 1881349 w 4008228"/>
                <a:gd name="connsiteY141" fmla="*/ 4193762 h 5548701"/>
                <a:gd name="connsiteX142" fmla="*/ 1896832 w 4008228"/>
                <a:gd name="connsiteY142" fmla="*/ 4199339 h 5548701"/>
                <a:gd name="connsiteX143" fmla="*/ 1902296 w 4008228"/>
                <a:gd name="connsiteY143" fmla="*/ 4209564 h 5548701"/>
                <a:gd name="connsiteX144" fmla="*/ 1948742 w 4008228"/>
                <a:gd name="connsiteY144" fmla="*/ 4229082 h 5548701"/>
                <a:gd name="connsiteX145" fmla="*/ 1986991 w 4008228"/>
                <a:gd name="connsiteY145" fmla="*/ 4230941 h 5548701"/>
                <a:gd name="connsiteX146" fmla="*/ 1997008 w 4008228"/>
                <a:gd name="connsiteY146" fmla="*/ 4243954 h 5548701"/>
                <a:gd name="connsiteX147" fmla="*/ 2015222 w 4008228"/>
                <a:gd name="connsiteY147" fmla="*/ 4250460 h 5548701"/>
                <a:gd name="connsiteX148" fmla="*/ 2017044 w 4008228"/>
                <a:gd name="connsiteY148" fmla="*/ 4276485 h 5548701"/>
                <a:gd name="connsiteX149" fmla="*/ 2069313 w 4008228"/>
                <a:gd name="connsiteY149" fmla="*/ 4257313 h 5548701"/>
                <a:gd name="connsiteX150" fmla="*/ 2062579 w 4008228"/>
                <a:gd name="connsiteY150" fmla="*/ 4282062 h 5548701"/>
                <a:gd name="connsiteX151" fmla="*/ 2075328 w 4008228"/>
                <a:gd name="connsiteY151" fmla="*/ 4304369 h 5548701"/>
                <a:gd name="connsiteX152" fmla="*/ 2056204 w 4008228"/>
                <a:gd name="connsiteY152" fmla="*/ 4313664 h 5548701"/>
                <a:gd name="connsiteX153" fmla="*/ 2068043 w 4008228"/>
                <a:gd name="connsiteY153" fmla="*/ 4321100 h 5548701"/>
                <a:gd name="connsiteX154" fmla="*/ 2078061 w 4008228"/>
                <a:gd name="connsiteY154" fmla="*/ 4341548 h 5548701"/>
                <a:gd name="connsiteX155" fmla="*/ 2064400 w 4008228"/>
                <a:gd name="connsiteY155" fmla="*/ 4361067 h 5548701"/>
                <a:gd name="connsiteX156" fmla="*/ 2056204 w 4008228"/>
                <a:gd name="connsiteY156" fmla="*/ 4380586 h 5548701"/>
                <a:gd name="connsiteX157" fmla="*/ 2033436 w 4008228"/>
                <a:gd name="connsiteY157" fmla="*/ 4400105 h 5548701"/>
                <a:gd name="connsiteX158" fmla="*/ 2037990 w 4008228"/>
                <a:gd name="connsiteY158" fmla="*/ 4411258 h 5548701"/>
                <a:gd name="connsiteX159" fmla="*/ 2053472 w 4008228"/>
                <a:gd name="connsiteY159" fmla="*/ 4401034 h 5548701"/>
                <a:gd name="connsiteX160" fmla="*/ 2052561 w 4008228"/>
                <a:gd name="connsiteY160" fmla="*/ 4432636 h 5548701"/>
                <a:gd name="connsiteX161" fmla="*/ 2033436 w 4008228"/>
                <a:gd name="connsiteY161" fmla="*/ 4438213 h 5548701"/>
                <a:gd name="connsiteX162" fmla="*/ 2042543 w 4008228"/>
                <a:gd name="connsiteY162" fmla="*/ 4480040 h 5548701"/>
                <a:gd name="connsiteX163" fmla="*/ 2017044 w 4008228"/>
                <a:gd name="connsiteY163" fmla="*/ 4512571 h 5548701"/>
                <a:gd name="connsiteX164" fmla="*/ 2007937 w 4008228"/>
                <a:gd name="connsiteY164" fmla="*/ 4507923 h 5548701"/>
                <a:gd name="connsiteX165" fmla="*/ 2001562 w 4008228"/>
                <a:gd name="connsiteY165" fmla="*/ 4520936 h 5548701"/>
                <a:gd name="connsiteX166" fmla="*/ 1984259 w 4008228"/>
                <a:gd name="connsiteY166" fmla="*/ 4509783 h 5548701"/>
                <a:gd name="connsiteX167" fmla="*/ 1950563 w 4008228"/>
                <a:gd name="connsiteY167" fmla="*/ 4519077 h 5548701"/>
                <a:gd name="connsiteX168" fmla="*/ 1963313 w 4008228"/>
                <a:gd name="connsiteY168" fmla="*/ 4536737 h 5548701"/>
                <a:gd name="connsiteX169" fmla="*/ 1934170 w 4008228"/>
                <a:gd name="connsiteY169" fmla="*/ 4572057 h 5548701"/>
                <a:gd name="connsiteX170" fmla="*/ 1926885 w 4008228"/>
                <a:gd name="connsiteY170" fmla="*/ 4600870 h 5548701"/>
                <a:gd name="connsiteX171" fmla="*/ 1898653 w 4008228"/>
                <a:gd name="connsiteY171" fmla="*/ 4582281 h 5548701"/>
                <a:gd name="connsiteX172" fmla="*/ 1865868 w 4008228"/>
                <a:gd name="connsiteY172" fmla="*/ 4631543 h 5548701"/>
                <a:gd name="connsiteX173" fmla="*/ 1869511 w 4008228"/>
                <a:gd name="connsiteY173" fmla="*/ 4645485 h 5548701"/>
                <a:gd name="connsiteX174" fmla="*/ 1869511 w 4008228"/>
                <a:gd name="connsiteY174" fmla="*/ 4657568 h 5548701"/>
                <a:gd name="connsiteX175" fmla="*/ 1884992 w 4008228"/>
                <a:gd name="connsiteY175" fmla="*/ 4678016 h 5548701"/>
                <a:gd name="connsiteX176" fmla="*/ 1876796 w 4008228"/>
                <a:gd name="connsiteY176" fmla="*/ 4700324 h 5548701"/>
                <a:gd name="connsiteX177" fmla="*/ 1880439 w 4008228"/>
                <a:gd name="connsiteY177" fmla="*/ 4714266 h 5548701"/>
                <a:gd name="connsiteX178" fmla="*/ 1874976 w 4008228"/>
                <a:gd name="connsiteY178" fmla="*/ 4726348 h 5548701"/>
                <a:gd name="connsiteX179" fmla="*/ 1886814 w 4008228"/>
                <a:gd name="connsiteY179" fmla="*/ 4729137 h 5548701"/>
                <a:gd name="connsiteX180" fmla="*/ 1911403 w 4008228"/>
                <a:gd name="connsiteY180" fmla="*/ 4765386 h 5548701"/>
                <a:gd name="connsiteX181" fmla="*/ 1944188 w 4008228"/>
                <a:gd name="connsiteY181" fmla="*/ 4783976 h 5548701"/>
                <a:gd name="connsiteX182" fmla="*/ 1942366 w 4008228"/>
                <a:gd name="connsiteY182" fmla="*/ 4806283 h 5548701"/>
                <a:gd name="connsiteX183" fmla="*/ 1965369 w 4008228"/>
                <a:gd name="connsiteY183" fmla="*/ 4849738 h 5548701"/>
                <a:gd name="connsiteX184" fmla="*/ 1997919 w 4008228"/>
                <a:gd name="connsiteY184" fmla="*/ 4851827 h 5548701"/>
                <a:gd name="connsiteX185" fmla="*/ 2058025 w 4008228"/>
                <a:gd name="connsiteY185" fmla="*/ 4830450 h 5548701"/>
                <a:gd name="connsiteX186" fmla="*/ 2153649 w 4008228"/>
                <a:gd name="connsiteY186" fmla="*/ 4863910 h 5548701"/>
                <a:gd name="connsiteX187" fmla="*/ 2186433 w 4008228"/>
                <a:gd name="connsiteY187" fmla="*/ 4963364 h 5548701"/>
                <a:gd name="connsiteX188" fmla="*/ 2386787 w 4008228"/>
                <a:gd name="connsiteY188" fmla="*/ 5174353 h 5548701"/>
                <a:gd name="connsiteX189" fmla="*/ 2560730 w 4008228"/>
                <a:gd name="connsiteY189" fmla="*/ 5239416 h 5548701"/>
                <a:gd name="connsiteX190" fmla="*/ 2702849 w 4008228"/>
                <a:gd name="connsiteY190" fmla="*/ 5188594 h 5548701"/>
                <a:gd name="connsiteX191" fmla="*/ 2821189 w 4008228"/>
                <a:gd name="connsiteY191" fmla="*/ 5291466 h 5548701"/>
                <a:gd name="connsiteX192" fmla="*/ 2958705 w 4008228"/>
                <a:gd name="connsiteY192" fmla="*/ 5242204 h 5548701"/>
                <a:gd name="connsiteX193" fmla="*/ 3220075 w 4008228"/>
                <a:gd name="connsiteY193" fmla="*/ 5432745 h 5548701"/>
                <a:gd name="connsiteX194" fmla="*/ 3442059 w 4008228"/>
                <a:gd name="connsiteY194" fmla="*/ 5548701 h 5548701"/>
                <a:gd name="connsiteX195" fmla="*/ 3593461 w 4008228"/>
                <a:gd name="connsiteY195" fmla="*/ 5386271 h 5548701"/>
                <a:gd name="connsiteX196" fmla="*/ 3788350 w 4008228"/>
                <a:gd name="connsiteY196" fmla="*/ 4829519 h 5548701"/>
                <a:gd name="connsiteX197" fmla="*/ 3955918 w 4008228"/>
                <a:gd name="connsiteY197" fmla="*/ 4653849 h 5548701"/>
                <a:gd name="connsiteX198" fmla="*/ 3909952 w 4008228"/>
                <a:gd name="connsiteY198" fmla="*/ 4539470 h 5548701"/>
                <a:gd name="connsiteX199" fmla="*/ 3976115 w 4008228"/>
                <a:gd name="connsiteY199" fmla="*/ 4444080 h 5548701"/>
                <a:gd name="connsiteX200" fmla="*/ 4008228 w 4008228"/>
                <a:gd name="connsiteY200" fmla="*/ 4263863 h 5548701"/>
                <a:gd name="connsiteX201" fmla="*/ 3933342 w 4008228"/>
                <a:gd name="connsiteY201" fmla="*/ 4238265 h 5548701"/>
                <a:gd name="connsiteX202" fmla="*/ 3900365 w 4008228"/>
                <a:gd name="connsiteY202" fmla="*/ 3830764 h 5548701"/>
                <a:gd name="connsiteX203" fmla="*/ 3800772 w 4008228"/>
                <a:gd name="connsiteY203" fmla="*/ 3560835 h 5548701"/>
                <a:gd name="connsiteX204" fmla="*/ 4006136 w 4008228"/>
                <a:gd name="connsiteY204" fmla="*/ 3367104 h 5548701"/>
                <a:gd name="connsiteX205" fmla="*/ 3798042 w 4008228"/>
                <a:gd name="connsiteY205" fmla="*/ 2977734 h 5548701"/>
                <a:gd name="connsiteX206" fmla="*/ 3809602 w 4008228"/>
                <a:gd name="connsiteY206" fmla="*/ 2824346 h 5548701"/>
                <a:gd name="connsiteX207" fmla="*/ 3740238 w 4008228"/>
                <a:gd name="connsiteY207" fmla="*/ 2693245 h 5548701"/>
                <a:gd name="connsiteX208" fmla="*/ 3603140 w 4008228"/>
                <a:gd name="connsiteY208" fmla="*/ 2564198 h 5548701"/>
                <a:gd name="connsiteX209" fmla="*/ 3035979 w 4008228"/>
                <a:gd name="connsiteY209" fmla="*/ 2686994 h 5548701"/>
                <a:gd name="connsiteX210" fmla="*/ 2858672 w 4008228"/>
                <a:gd name="connsiteY210" fmla="*/ 2463740 h 5548701"/>
                <a:gd name="connsiteX211" fmla="*/ 2992388 w 4008228"/>
                <a:gd name="connsiteY211" fmla="*/ 2265395 h 5548701"/>
                <a:gd name="connsiteX212" fmla="*/ 3115164 w 4008228"/>
                <a:gd name="connsiteY212" fmla="*/ 2335823 h 5548701"/>
                <a:gd name="connsiteX213" fmla="*/ 3133939 w 4008228"/>
                <a:gd name="connsiteY213" fmla="*/ 2243569 h 5548701"/>
                <a:gd name="connsiteX214" fmla="*/ 3068427 w 4008228"/>
                <a:gd name="connsiteY214" fmla="*/ 2108534 h 5548701"/>
                <a:gd name="connsiteX215" fmla="*/ 3130084 w 4008228"/>
                <a:gd name="connsiteY215" fmla="*/ 2039050 h 5548701"/>
                <a:gd name="connsiteX216" fmla="*/ 3253400 w 4008228"/>
                <a:gd name="connsiteY216" fmla="*/ 1994476 h 5548701"/>
                <a:gd name="connsiteX217" fmla="*/ 3339463 w 4008228"/>
                <a:gd name="connsiteY217" fmla="*/ 2015452 h 5548701"/>
                <a:gd name="connsiteX218" fmla="*/ 3357447 w 4008228"/>
                <a:gd name="connsiteY218" fmla="*/ 1904016 h 5548701"/>
                <a:gd name="connsiteX219" fmla="*/ 3482809 w 4008228"/>
                <a:gd name="connsiteY219" fmla="*/ 1858241 h 5548701"/>
                <a:gd name="connsiteX220" fmla="*/ 3333041 w 4008228"/>
                <a:gd name="connsiteY220" fmla="*/ 1526445 h 5548701"/>
                <a:gd name="connsiteX221" fmla="*/ 3248262 w 4008228"/>
                <a:gd name="connsiteY221" fmla="*/ 1484493 h 5548701"/>
                <a:gd name="connsiteX222" fmla="*/ 3331027 w 4008228"/>
                <a:gd name="connsiteY222" fmla="*/ 1354936 h 5548701"/>
                <a:gd name="connsiteX223" fmla="*/ 3298665 w 4008228"/>
                <a:gd name="connsiteY223" fmla="*/ 1247930 h 5548701"/>
                <a:gd name="connsiteX224" fmla="*/ 3407544 w 4008228"/>
                <a:gd name="connsiteY224" fmla="*/ 1085945 h 5548701"/>
                <a:gd name="connsiteX225" fmla="*/ 3496177 w 4008228"/>
                <a:gd name="connsiteY225" fmla="*/ 1147563 h 5548701"/>
                <a:gd name="connsiteX226" fmla="*/ 3566826 w 4008228"/>
                <a:gd name="connsiteY226" fmla="*/ 741149 h 5548701"/>
                <a:gd name="connsiteX227" fmla="*/ 3438708 w 4008228"/>
                <a:gd name="connsiteY227" fmla="*/ 708324 h 5548701"/>
                <a:gd name="connsiteX228" fmla="*/ 3377270 w 4008228"/>
                <a:gd name="connsiteY228" fmla="*/ 563993 h 5548701"/>
                <a:gd name="connsiteX229" fmla="*/ 3316598 w 4008228"/>
                <a:gd name="connsiteY229" fmla="*/ 440404 h 5548701"/>
                <a:gd name="connsiteX230" fmla="*/ 3332784 w 4008228"/>
                <a:gd name="connsiteY230" fmla="*/ 263417 h 5548701"/>
                <a:gd name="connsiteX231" fmla="*/ 3106192 w 4008228"/>
                <a:gd name="connsiteY231" fmla="*/ 128907 h 5548701"/>
                <a:gd name="connsiteX232" fmla="*/ 3124462 w 4008228"/>
                <a:gd name="connsiteY232" fmla="*/ 12400 h 5548701"/>
                <a:gd name="connsiteX233" fmla="*/ 3020642 w 4008228"/>
                <a:gd name="connsiteY233" fmla="*/ 1477 h 5548701"/>
                <a:gd name="connsiteX234" fmla="*/ 2958526 w 4008228"/>
                <a:gd name="connsiteY234" fmla="*/ 38129 h 5548701"/>
                <a:gd name="connsiteX235" fmla="*/ 2965150 w 4008228"/>
                <a:gd name="connsiteY235" fmla="*/ 223300 h 5548701"/>
                <a:gd name="connsiteX236" fmla="*/ 2780177 w 4008228"/>
                <a:gd name="connsiteY236" fmla="*/ 305894 h 5548701"/>
                <a:gd name="connsiteX237" fmla="*/ 2762617 w 4008228"/>
                <a:gd name="connsiteY237" fmla="*/ 448814 h 5548701"/>
                <a:gd name="connsiteX0" fmla="*/ 2762617 w 4008228"/>
                <a:gd name="connsiteY0" fmla="*/ 448814 h 5548701"/>
                <a:gd name="connsiteX1" fmla="*/ 2424105 w 4008228"/>
                <a:gd name="connsiteY1" fmla="*/ 558395 h 5548701"/>
                <a:gd name="connsiteX2" fmla="*/ 2293527 w 4008228"/>
                <a:gd name="connsiteY2" fmla="*/ 545493 h 5548701"/>
                <a:gd name="connsiteX3" fmla="*/ 2241444 w 4008228"/>
                <a:gd name="connsiteY3" fmla="*/ 716503 h 5548701"/>
                <a:gd name="connsiteX4" fmla="*/ 2040286 w 4008228"/>
                <a:gd name="connsiteY4" fmla="*/ 792017 h 5548701"/>
                <a:gd name="connsiteX5" fmla="*/ 1996355 w 4008228"/>
                <a:gd name="connsiteY5" fmla="*/ 709423 h 5548701"/>
                <a:gd name="connsiteX6" fmla="*/ 1883059 w 4008228"/>
                <a:gd name="connsiteY6" fmla="*/ 810896 h 5548701"/>
                <a:gd name="connsiteX7" fmla="*/ 1700399 w 4008228"/>
                <a:gd name="connsiteY7" fmla="*/ 820335 h 5548701"/>
                <a:gd name="connsiteX8" fmla="*/ 1591727 w 4008228"/>
                <a:gd name="connsiteY8" fmla="*/ 910008 h 5548701"/>
                <a:gd name="connsiteX9" fmla="*/ 1478186 w 4008228"/>
                <a:gd name="connsiteY9" fmla="*/ 938674 h 5548701"/>
                <a:gd name="connsiteX10" fmla="*/ 1392881 w 4008228"/>
                <a:gd name="connsiteY10" fmla="*/ 1179028 h 5548701"/>
                <a:gd name="connsiteX11" fmla="*/ 1249527 w 4008228"/>
                <a:gd name="connsiteY11" fmla="*/ 1112953 h 5548701"/>
                <a:gd name="connsiteX12" fmla="*/ 1184787 w 4008228"/>
                <a:gd name="connsiteY12" fmla="*/ 1226224 h 5548701"/>
                <a:gd name="connsiteX13" fmla="*/ 1214845 w 4008228"/>
                <a:gd name="connsiteY13" fmla="*/ 1445687 h 5548701"/>
                <a:gd name="connsiteX14" fmla="*/ 1062243 w 4008228"/>
                <a:gd name="connsiteY14" fmla="*/ 1497603 h 5548701"/>
                <a:gd name="connsiteX15" fmla="*/ 1018312 w 4008228"/>
                <a:gd name="connsiteY15" fmla="*/ 1415010 h 5548701"/>
                <a:gd name="connsiteX16" fmla="*/ 932762 w 4008228"/>
                <a:gd name="connsiteY16" fmla="*/ 1436248 h 5548701"/>
                <a:gd name="connsiteX17" fmla="*/ 902682 w 4008228"/>
                <a:gd name="connsiteY17" fmla="*/ 1355452 h 5548701"/>
                <a:gd name="connsiteX18" fmla="*/ 646054 w 4008228"/>
                <a:gd name="connsiteY18" fmla="*/ 1443327 h 5548701"/>
                <a:gd name="connsiteX19" fmla="*/ 553567 w 4008228"/>
                <a:gd name="connsiteY19" fmla="*/ 1318257 h 5548701"/>
                <a:gd name="connsiteX20" fmla="*/ 528134 w 4008228"/>
                <a:gd name="connsiteY20" fmla="*/ 1490524 h 5548701"/>
                <a:gd name="connsiteX21" fmla="*/ 384780 w 4008228"/>
                <a:gd name="connsiteY21" fmla="*/ 1490524 h 5548701"/>
                <a:gd name="connsiteX22" fmla="*/ 289981 w 4008228"/>
                <a:gd name="connsiteY22" fmla="*/ 1625034 h 5548701"/>
                <a:gd name="connsiteX23" fmla="*/ 132783 w 4008228"/>
                <a:gd name="connsiteY23" fmla="*/ 1704252 h 5548701"/>
                <a:gd name="connsiteX24" fmla="*/ 137379 w 4008228"/>
                <a:gd name="connsiteY24" fmla="*/ 1825618 h 5548701"/>
                <a:gd name="connsiteX25" fmla="*/ 33332 w 4008228"/>
                <a:gd name="connsiteY25" fmla="*/ 1927091 h 5548701"/>
                <a:gd name="connsiteX26" fmla="*/ 6257 w 4008228"/>
                <a:gd name="connsiteY26" fmla="*/ 2273583 h 5548701"/>
                <a:gd name="connsiteX27" fmla="*/ 63390 w 4008228"/>
                <a:gd name="connsiteY27" fmla="*/ 2443891 h 5548701"/>
                <a:gd name="connsiteX28" fmla="*/ 125819 w 4008228"/>
                <a:gd name="connsiteY28" fmla="*/ 2469849 h 5548701"/>
                <a:gd name="connsiteX29" fmla="*/ 169750 w 4008228"/>
                <a:gd name="connsiteY29" fmla="*/ 2613798 h 5548701"/>
                <a:gd name="connsiteX30" fmla="*/ 358836 w 4008228"/>
                <a:gd name="connsiteY30" fmla="*/ 2804548 h 5548701"/>
                <a:gd name="connsiteX31" fmla="*/ 521198 w 4008228"/>
                <a:gd name="connsiteY31" fmla="*/ 2892257 h 5548701"/>
                <a:gd name="connsiteX32" fmla="*/ 598137 w 4008228"/>
                <a:gd name="connsiteY32" fmla="*/ 3135838 h 5548701"/>
                <a:gd name="connsiteX33" fmla="*/ 424087 w 4008228"/>
                <a:gd name="connsiteY33" fmla="*/ 3331184 h 5548701"/>
                <a:gd name="connsiteX34" fmla="*/ 292409 w 4008228"/>
                <a:gd name="connsiteY34" fmla="*/ 3556346 h 5548701"/>
                <a:gd name="connsiteX35" fmla="*/ 293251 w 4008228"/>
                <a:gd name="connsiteY35" fmla="*/ 3670361 h 5548701"/>
                <a:gd name="connsiteX36" fmla="*/ 335069 w 4008228"/>
                <a:gd name="connsiteY36" fmla="*/ 3679847 h 5548701"/>
                <a:gd name="connsiteX37" fmla="*/ 355879 w 4008228"/>
                <a:gd name="connsiteY37" fmla="*/ 3689581 h 5548701"/>
                <a:gd name="connsiteX38" fmla="*/ 379289 w 4008228"/>
                <a:gd name="connsiteY38" fmla="*/ 3682502 h 5548701"/>
                <a:gd name="connsiteX39" fmla="*/ 414839 w 4008228"/>
                <a:gd name="connsiteY39" fmla="*/ 3702855 h 5548701"/>
                <a:gd name="connsiteX40" fmla="*/ 446920 w 4008228"/>
                <a:gd name="connsiteY40" fmla="*/ 3695776 h 5548701"/>
                <a:gd name="connsiteX41" fmla="*/ 493741 w 4008228"/>
                <a:gd name="connsiteY41" fmla="*/ 3732943 h 5548701"/>
                <a:gd name="connsiteX42" fmla="*/ 522354 w 4008228"/>
                <a:gd name="connsiteY42" fmla="*/ 3724094 h 5548701"/>
                <a:gd name="connsiteX43" fmla="*/ 532759 w 4008228"/>
                <a:gd name="connsiteY43" fmla="*/ 3741792 h 5548701"/>
                <a:gd name="connsiteX44" fmla="*/ 569175 w 4008228"/>
                <a:gd name="connsiteY44" fmla="*/ 3717014 h 5548701"/>
                <a:gd name="connsiteX45" fmla="*/ 592586 w 4008228"/>
                <a:gd name="connsiteY45" fmla="*/ 3720554 h 5548701"/>
                <a:gd name="connsiteX46" fmla="*/ 610247 w 4008228"/>
                <a:gd name="connsiteY46" fmla="*/ 3714362 h 5548701"/>
                <a:gd name="connsiteX47" fmla="*/ 638542 w 4008228"/>
                <a:gd name="connsiteY47" fmla="*/ 3764424 h 5548701"/>
                <a:gd name="connsiteX48" fmla="*/ 654147 w 4008228"/>
                <a:gd name="connsiteY48" fmla="*/ 3775420 h 5548701"/>
                <a:gd name="connsiteX49" fmla="*/ 687095 w 4008228"/>
                <a:gd name="connsiteY49" fmla="*/ 3777190 h 5548701"/>
                <a:gd name="connsiteX50" fmla="*/ 692298 w 4008228"/>
                <a:gd name="connsiteY50" fmla="*/ 3751527 h 5548701"/>
                <a:gd name="connsiteX51" fmla="*/ 707038 w 4008228"/>
                <a:gd name="connsiteY51" fmla="*/ 3744447 h 5548701"/>
                <a:gd name="connsiteX52" fmla="*/ 706171 w 4008228"/>
                <a:gd name="connsiteY52" fmla="*/ 3728519 h 5548701"/>
                <a:gd name="connsiteX53" fmla="*/ 734784 w 4008228"/>
                <a:gd name="connsiteY53" fmla="*/ 3712590 h 5548701"/>
                <a:gd name="connsiteX54" fmla="*/ 751258 w 4008228"/>
                <a:gd name="connsiteY54" fmla="*/ 3718784 h 5548701"/>
                <a:gd name="connsiteX55" fmla="*/ 767732 w 4008228"/>
                <a:gd name="connsiteY55" fmla="*/ 3688697 h 5548701"/>
                <a:gd name="connsiteX56" fmla="*/ 818889 w 4008228"/>
                <a:gd name="connsiteY56" fmla="*/ 3698431 h 5548701"/>
                <a:gd name="connsiteX57" fmla="*/ 834496 w 4008228"/>
                <a:gd name="connsiteY57" fmla="*/ 3730288 h 5548701"/>
                <a:gd name="connsiteX58" fmla="*/ 868311 w 4008228"/>
                <a:gd name="connsiteY58" fmla="*/ 3683387 h 5548701"/>
                <a:gd name="connsiteX59" fmla="*/ 908196 w 4008228"/>
                <a:gd name="connsiteY59" fmla="*/ 3669228 h 5548701"/>
                <a:gd name="connsiteX60" fmla="*/ 934208 w 4008228"/>
                <a:gd name="connsiteY60" fmla="*/ 3674538 h 5548701"/>
                <a:gd name="connsiteX61" fmla="*/ 968890 w 4008228"/>
                <a:gd name="connsiteY61" fmla="*/ 3647105 h 5548701"/>
                <a:gd name="connsiteX62" fmla="*/ 994035 w 4008228"/>
                <a:gd name="connsiteY62" fmla="*/ 3640910 h 5548701"/>
                <a:gd name="connsiteX63" fmla="*/ 1026983 w 4008228"/>
                <a:gd name="connsiteY63" fmla="*/ 3599318 h 5548701"/>
                <a:gd name="connsiteX64" fmla="*/ 1054920 w 4008228"/>
                <a:gd name="connsiteY64" fmla="*/ 3580857 h 5548701"/>
                <a:gd name="connsiteX65" fmla="*/ 1068602 w 4008228"/>
                <a:gd name="connsiteY65" fmla="*/ 3593124 h 5548701"/>
                <a:gd name="connsiteX66" fmla="*/ 1093747 w 4008228"/>
                <a:gd name="connsiteY66" fmla="*/ 3608168 h 5548701"/>
                <a:gd name="connsiteX67" fmla="*/ 1105885 w 4008228"/>
                <a:gd name="connsiteY67" fmla="*/ 3580735 h 5548701"/>
                <a:gd name="connsiteX68" fmla="*/ 1116290 w 4008228"/>
                <a:gd name="connsiteY68" fmla="*/ 3585159 h 5548701"/>
                <a:gd name="connsiteX69" fmla="*/ 1138834 w 4008228"/>
                <a:gd name="connsiteY69" fmla="*/ 3550647 h 5548701"/>
                <a:gd name="connsiteX70" fmla="*/ 1159643 w 4008228"/>
                <a:gd name="connsiteY70" fmla="*/ 3545337 h 5548701"/>
                <a:gd name="connsiteX71" fmla="*/ 1169181 w 4008228"/>
                <a:gd name="connsiteY71" fmla="*/ 3554187 h 5548701"/>
                <a:gd name="connsiteX72" fmla="*/ 1177851 w 4008228"/>
                <a:gd name="connsiteY72" fmla="*/ 3545337 h 5548701"/>
                <a:gd name="connsiteX73" fmla="*/ 1187389 w 4008228"/>
                <a:gd name="connsiteY73" fmla="*/ 3543568 h 5548701"/>
                <a:gd name="connsiteX74" fmla="*/ 1189990 w 4008228"/>
                <a:gd name="connsiteY74" fmla="*/ 3533833 h 5548701"/>
                <a:gd name="connsiteX75" fmla="*/ 1204730 w 4008228"/>
                <a:gd name="connsiteY75" fmla="*/ 3527639 h 5548701"/>
                <a:gd name="connsiteX76" fmla="*/ 1251551 w 4008228"/>
                <a:gd name="connsiteY76" fmla="*/ 3524099 h 5548701"/>
                <a:gd name="connsiteX77" fmla="*/ 1263690 w 4008228"/>
                <a:gd name="connsiteY77" fmla="*/ 3532948 h 5548701"/>
                <a:gd name="connsiteX78" fmla="*/ 1274095 w 4008228"/>
                <a:gd name="connsiteY78" fmla="*/ 3522329 h 5548701"/>
                <a:gd name="connsiteX79" fmla="*/ 1278430 w 4008228"/>
                <a:gd name="connsiteY79" fmla="*/ 3501976 h 5548701"/>
                <a:gd name="connsiteX80" fmla="*/ 1273228 w 4008228"/>
                <a:gd name="connsiteY80" fmla="*/ 3489587 h 5548701"/>
                <a:gd name="connsiteX81" fmla="*/ 1289702 w 4008228"/>
                <a:gd name="connsiteY81" fmla="*/ 3474543 h 5548701"/>
                <a:gd name="connsiteX82" fmla="*/ 1300974 w 4008228"/>
                <a:gd name="connsiteY82" fmla="*/ 3476313 h 5548701"/>
                <a:gd name="connsiteX83" fmla="*/ 1300974 w 4008228"/>
                <a:gd name="connsiteY83" fmla="*/ 3499321 h 5548701"/>
                <a:gd name="connsiteX84" fmla="*/ 1315714 w 4008228"/>
                <a:gd name="connsiteY84" fmla="*/ 3489587 h 5548701"/>
                <a:gd name="connsiteX85" fmla="*/ 1327853 w 4008228"/>
                <a:gd name="connsiteY85" fmla="*/ 3486932 h 5548701"/>
                <a:gd name="connsiteX86" fmla="*/ 1350396 w 4008228"/>
                <a:gd name="connsiteY86" fmla="*/ 3479852 h 5548701"/>
                <a:gd name="connsiteX87" fmla="*/ 1374674 w 4008228"/>
                <a:gd name="connsiteY87" fmla="*/ 3482507 h 5548701"/>
                <a:gd name="connsiteX88" fmla="*/ 1368604 w 4008228"/>
                <a:gd name="connsiteY88" fmla="*/ 3494011 h 5548701"/>
                <a:gd name="connsiteX89" fmla="*/ 1369472 w 4008228"/>
                <a:gd name="connsiteY89" fmla="*/ 3517020 h 5548701"/>
                <a:gd name="connsiteX90" fmla="*/ 1392882 w 4008228"/>
                <a:gd name="connsiteY90" fmla="*/ 3492241 h 5548701"/>
                <a:gd name="connsiteX91" fmla="*/ 1416293 w 4008228"/>
                <a:gd name="connsiteY91" fmla="*/ 3491357 h 5548701"/>
                <a:gd name="connsiteX92" fmla="*/ 1442779 w 4008228"/>
                <a:gd name="connsiteY92" fmla="*/ 3466701 h 5548701"/>
                <a:gd name="connsiteX93" fmla="*/ 1499530 w 4008228"/>
                <a:gd name="connsiteY93" fmla="*/ 3501976 h 5548701"/>
                <a:gd name="connsiteX94" fmla="*/ 1544618 w 4008228"/>
                <a:gd name="connsiteY94" fmla="*/ 3581620 h 5548701"/>
                <a:gd name="connsiteX95" fmla="*/ 1551554 w 4008228"/>
                <a:gd name="connsiteY95" fmla="*/ 3574540 h 5548701"/>
                <a:gd name="connsiteX96" fmla="*/ 1567161 w 4008228"/>
                <a:gd name="connsiteY96" fmla="*/ 3575426 h 5548701"/>
                <a:gd name="connsiteX97" fmla="*/ 1578433 w 4008228"/>
                <a:gd name="connsiteY97" fmla="*/ 3586929 h 5548701"/>
                <a:gd name="connsiteX98" fmla="*/ 1613115 w 4008228"/>
                <a:gd name="connsiteY98" fmla="*/ 3594009 h 5548701"/>
                <a:gd name="connsiteX99" fmla="*/ 1653867 w 4008228"/>
                <a:gd name="connsiteY99" fmla="*/ 3578080 h 5548701"/>
                <a:gd name="connsiteX100" fmla="*/ 1694619 w 4008228"/>
                <a:gd name="connsiteY100" fmla="*/ 3586929 h 5548701"/>
                <a:gd name="connsiteX101" fmla="*/ 1693752 w 4008228"/>
                <a:gd name="connsiteY101" fmla="*/ 3627636 h 5548701"/>
                <a:gd name="connsiteX102" fmla="*/ 1721498 w 4008228"/>
                <a:gd name="connsiteY102" fmla="*/ 3656839 h 5548701"/>
                <a:gd name="connsiteX103" fmla="*/ 1761383 w 4008228"/>
                <a:gd name="connsiteY103" fmla="*/ 3656839 h 5548701"/>
                <a:gd name="connsiteX104" fmla="*/ 1760429 w 4008228"/>
                <a:gd name="connsiteY104" fmla="*/ 3685379 h 5548701"/>
                <a:gd name="connsiteX105" fmla="*/ 1778441 w 4008228"/>
                <a:gd name="connsiteY105" fmla="*/ 3689061 h 5548701"/>
                <a:gd name="connsiteX106" fmla="*/ 1800298 w 4008228"/>
                <a:gd name="connsiteY106" fmla="*/ 3684413 h 5548701"/>
                <a:gd name="connsiteX107" fmla="*/ 1813047 w 4008228"/>
                <a:gd name="connsiteY107" fmla="*/ 3669542 h 5548701"/>
                <a:gd name="connsiteX108" fmla="*/ 1833083 w 4008228"/>
                <a:gd name="connsiteY108" fmla="*/ 3667683 h 5548701"/>
                <a:gd name="connsiteX109" fmla="*/ 1855684 w 4008228"/>
                <a:gd name="connsiteY109" fmla="*/ 3637806 h 5548701"/>
                <a:gd name="connsiteX110" fmla="*/ 1862226 w 4008228"/>
                <a:gd name="connsiteY110" fmla="*/ 3644447 h 5548701"/>
                <a:gd name="connsiteX111" fmla="*/ 1853117 w 4008228"/>
                <a:gd name="connsiteY111" fmla="*/ 3669542 h 5548701"/>
                <a:gd name="connsiteX112" fmla="*/ 1870421 w 4008228"/>
                <a:gd name="connsiteY112" fmla="*/ 3712298 h 5548701"/>
                <a:gd name="connsiteX113" fmla="*/ 1874064 w 4008228"/>
                <a:gd name="connsiteY113" fmla="*/ 3742970 h 5548701"/>
                <a:gd name="connsiteX114" fmla="*/ 1873154 w 4008228"/>
                <a:gd name="connsiteY114" fmla="*/ 3769925 h 5548701"/>
                <a:gd name="connsiteX115" fmla="*/ 1893189 w 4008228"/>
                <a:gd name="connsiteY115" fmla="*/ 3781078 h 5548701"/>
                <a:gd name="connsiteX116" fmla="*/ 1911403 w 4008228"/>
                <a:gd name="connsiteY116" fmla="*/ 3782937 h 5548701"/>
                <a:gd name="connsiteX117" fmla="*/ 1913224 w 4008228"/>
                <a:gd name="connsiteY117" fmla="*/ 3799668 h 5548701"/>
                <a:gd name="connsiteX118" fmla="*/ 1923242 w 4008228"/>
                <a:gd name="connsiteY118" fmla="*/ 3816398 h 5548701"/>
                <a:gd name="connsiteX119" fmla="*/ 1921420 w 4008228"/>
                <a:gd name="connsiteY119" fmla="*/ 3828481 h 5548701"/>
                <a:gd name="connsiteX120" fmla="*/ 1909581 w 4008228"/>
                <a:gd name="connsiteY120" fmla="*/ 3831270 h 5548701"/>
                <a:gd name="connsiteX121" fmla="*/ 1906849 w 4008228"/>
                <a:gd name="connsiteY121" fmla="*/ 3821975 h 5548701"/>
                <a:gd name="connsiteX122" fmla="*/ 1894100 w 4008228"/>
                <a:gd name="connsiteY122" fmla="*/ 3826622 h 5548701"/>
                <a:gd name="connsiteX123" fmla="*/ 1890457 w 4008228"/>
                <a:gd name="connsiteY123" fmla="*/ 3846141 h 5548701"/>
                <a:gd name="connsiteX124" fmla="*/ 1878618 w 4008228"/>
                <a:gd name="connsiteY124" fmla="*/ 3858224 h 5548701"/>
                <a:gd name="connsiteX125" fmla="*/ 1885903 w 4008228"/>
                <a:gd name="connsiteY125" fmla="*/ 3884249 h 5548701"/>
                <a:gd name="connsiteX126" fmla="*/ 1875886 w 4008228"/>
                <a:gd name="connsiteY126" fmla="*/ 3924216 h 5548701"/>
                <a:gd name="connsiteX127" fmla="*/ 1895010 w 4008228"/>
                <a:gd name="connsiteY127" fmla="*/ 3936299 h 5548701"/>
                <a:gd name="connsiteX128" fmla="*/ 1912314 w 4008228"/>
                <a:gd name="connsiteY128" fmla="*/ 3958606 h 5548701"/>
                <a:gd name="connsiteX129" fmla="*/ 1907760 w 4008228"/>
                <a:gd name="connsiteY129" fmla="*/ 3967901 h 5548701"/>
                <a:gd name="connsiteX130" fmla="*/ 1909581 w 4008228"/>
                <a:gd name="connsiteY130" fmla="*/ 3979055 h 5548701"/>
                <a:gd name="connsiteX131" fmla="*/ 1884992 w 4008228"/>
                <a:gd name="connsiteY131" fmla="*/ 3993927 h 5548701"/>
                <a:gd name="connsiteX132" fmla="*/ 1879528 w 4008228"/>
                <a:gd name="connsiteY132" fmla="*/ 4009728 h 5548701"/>
                <a:gd name="connsiteX133" fmla="*/ 1809404 w 4008228"/>
                <a:gd name="connsiteY133" fmla="*/ 4037612 h 5548701"/>
                <a:gd name="connsiteX134" fmla="*/ 1823065 w 4008228"/>
                <a:gd name="connsiteY134" fmla="*/ 4052483 h 5548701"/>
                <a:gd name="connsiteX135" fmla="*/ 1815780 w 4008228"/>
                <a:gd name="connsiteY135" fmla="*/ 4067355 h 5548701"/>
                <a:gd name="connsiteX136" fmla="*/ 1833083 w 4008228"/>
                <a:gd name="connsiteY136" fmla="*/ 4098957 h 5548701"/>
                <a:gd name="connsiteX137" fmla="*/ 1851297 w 4008228"/>
                <a:gd name="connsiteY137" fmla="*/ 4098957 h 5548701"/>
                <a:gd name="connsiteX138" fmla="*/ 1872243 w 4008228"/>
                <a:gd name="connsiteY138" fmla="*/ 4117546 h 5548701"/>
                <a:gd name="connsiteX139" fmla="*/ 1884082 w 4008228"/>
                <a:gd name="connsiteY139" fmla="*/ 4126841 h 5548701"/>
                <a:gd name="connsiteX140" fmla="*/ 1895921 w 4008228"/>
                <a:gd name="connsiteY140" fmla="*/ 4175173 h 5548701"/>
                <a:gd name="connsiteX141" fmla="*/ 1881349 w 4008228"/>
                <a:gd name="connsiteY141" fmla="*/ 4193762 h 5548701"/>
                <a:gd name="connsiteX142" fmla="*/ 1896832 w 4008228"/>
                <a:gd name="connsiteY142" fmla="*/ 4199339 h 5548701"/>
                <a:gd name="connsiteX143" fmla="*/ 1902296 w 4008228"/>
                <a:gd name="connsiteY143" fmla="*/ 4209564 h 5548701"/>
                <a:gd name="connsiteX144" fmla="*/ 1948742 w 4008228"/>
                <a:gd name="connsiteY144" fmla="*/ 4229082 h 5548701"/>
                <a:gd name="connsiteX145" fmla="*/ 1986991 w 4008228"/>
                <a:gd name="connsiteY145" fmla="*/ 4230941 h 5548701"/>
                <a:gd name="connsiteX146" fmla="*/ 1997008 w 4008228"/>
                <a:gd name="connsiteY146" fmla="*/ 4243954 h 5548701"/>
                <a:gd name="connsiteX147" fmla="*/ 2015222 w 4008228"/>
                <a:gd name="connsiteY147" fmla="*/ 4250460 h 5548701"/>
                <a:gd name="connsiteX148" fmla="*/ 2017044 w 4008228"/>
                <a:gd name="connsiteY148" fmla="*/ 4276485 h 5548701"/>
                <a:gd name="connsiteX149" fmla="*/ 2069313 w 4008228"/>
                <a:gd name="connsiteY149" fmla="*/ 4257313 h 5548701"/>
                <a:gd name="connsiteX150" fmla="*/ 2062579 w 4008228"/>
                <a:gd name="connsiteY150" fmla="*/ 4282062 h 5548701"/>
                <a:gd name="connsiteX151" fmla="*/ 2075328 w 4008228"/>
                <a:gd name="connsiteY151" fmla="*/ 4304369 h 5548701"/>
                <a:gd name="connsiteX152" fmla="*/ 2056204 w 4008228"/>
                <a:gd name="connsiteY152" fmla="*/ 4313664 h 5548701"/>
                <a:gd name="connsiteX153" fmla="*/ 2068043 w 4008228"/>
                <a:gd name="connsiteY153" fmla="*/ 4321100 h 5548701"/>
                <a:gd name="connsiteX154" fmla="*/ 2078061 w 4008228"/>
                <a:gd name="connsiteY154" fmla="*/ 4341548 h 5548701"/>
                <a:gd name="connsiteX155" fmla="*/ 2064400 w 4008228"/>
                <a:gd name="connsiteY155" fmla="*/ 4361067 h 5548701"/>
                <a:gd name="connsiteX156" fmla="*/ 2056204 w 4008228"/>
                <a:gd name="connsiteY156" fmla="*/ 4380586 h 5548701"/>
                <a:gd name="connsiteX157" fmla="*/ 2033436 w 4008228"/>
                <a:gd name="connsiteY157" fmla="*/ 4400105 h 5548701"/>
                <a:gd name="connsiteX158" fmla="*/ 2037990 w 4008228"/>
                <a:gd name="connsiteY158" fmla="*/ 4411258 h 5548701"/>
                <a:gd name="connsiteX159" fmla="*/ 2053472 w 4008228"/>
                <a:gd name="connsiteY159" fmla="*/ 4401034 h 5548701"/>
                <a:gd name="connsiteX160" fmla="*/ 2052561 w 4008228"/>
                <a:gd name="connsiteY160" fmla="*/ 4432636 h 5548701"/>
                <a:gd name="connsiteX161" fmla="*/ 2033436 w 4008228"/>
                <a:gd name="connsiteY161" fmla="*/ 4438213 h 5548701"/>
                <a:gd name="connsiteX162" fmla="*/ 2042543 w 4008228"/>
                <a:gd name="connsiteY162" fmla="*/ 4480040 h 5548701"/>
                <a:gd name="connsiteX163" fmla="*/ 2017044 w 4008228"/>
                <a:gd name="connsiteY163" fmla="*/ 4512571 h 5548701"/>
                <a:gd name="connsiteX164" fmla="*/ 2007937 w 4008228"/>
                <a:gd name="connsiteY164" fmla="*/ 4507923 h 5548701"/>
                <a:gd name="connsiteX165" fmla="*/ 2001562 w 4008228"/>
                <a:gd name="connsiteY165" fmla="*/ 4520936 h 5548701"/>
                <a:gd name="connsiteX166" fmla="*/ 1984259 w 4008228"/>
                <a:gd name="connsiteY166" fmla="*/ 4509783 h 5548701"/>
                <a:gd name="connsiteX167" fmla="*/ 1950563 w 4008228"/>
                <a:gd name="connsiteY167" fmla="*/ 4519077 h 5548701"/>
                <a:gd name="connsiteX168" fmla="*/ 1963313 w 4008228"/>
                <a:gd name="connsiteY168" fmla="*/ 4536737 h 5548701"/>
                <a:gd name="connsiteX169" fmla="*/ 1934170 w 4008228"/>
                <a:gd name="connsiteY169" fmla="*/ 4572057 h 5548701"/>
                <a:gd name="connsiteX170" fmla="*/ 1926885 w 4008228"/>
                <a:gd name="connsiteY170" fmla="*/ 4600870 h 5548701"/>
                <a:gd name="connsiteX171" fmla="*/ 1898653 w 4008228"/>
                <a:gd name="connsiteY171" fmla="*/ 4582281 h 5548701"/>
                <a:gd name="connsiteX172" fmla="*/ 1865868 w 4008228"/>
                <a:gd name="connsiteY172" fmla="*/ 4631543 h 5548701"/>
                <a:gd name="connsiteX173" fmla="*/ 1869511 w 4008228"/>
                <a:gd name="connsiteY173" fmla="*/ 4645485 h 5548701"/>
                <a:gd name="connsiteX174" fmla="*/ 1869511 w 4008228"/>
                <a:gd name="connsiteY174" fmla="*/ 4657568 h 5548701"/>
                <a:gd name="connsiteX175" fmla="*/ 1884992 w 4008228"/>
                <a:gd name="connsiteY175" fmla="*/ 4678016 h 5548701"/>
                <a:gd name="connsiteX176" fmla="*/ 1876796 w 4008228"/>
                <a:gd name="connsiteY176" fmla="*/ 4700324 h 5548701"/>
                <a:gd name="connsiteX177" fmla="*/ 1880439 w 4008228"/>
                <a:gd name="connsiteY177" fmla="*/ 4714266 h 5548701"/>
                <a:gd name="connsiteX178" fmla="*/ 1874976 w 4008228"/>
                <a:gd name="connsiteY178" fmla="*/ 4726348 h 5548701"/>
                <a:gd name="connsiteX179" fmla="*/ 1886814 w 4008228"/>
                <a:gd name="connsiteY179" fmla="*/ 4729137 h 5548701"/>
                <a:gd name="connsiteX180" fmla="*/ 1911403 w 4008228"/>
                <a:gd name="connsiteY180" fmla="*/ 4765386 h 5548701"/>
                <a:gd name="connsiteX181" fmla="*/ 1944188 w 4008228"/>
                <a:gd name="connsiteY181" fmla="*/ 4783976 h 5548701"/>
                <a:gd name="connsiteX182" fmla="*/ 1942366 w 4008228"/>
                <a:gd name="connsiteY182" fmla="*/ 4806283 h 5548701"/>
                <a:gd name="connsiteX183" fmla="*/ 1965369 w 4008228"/>
                <a:gd name="connsiteY183" fmla="*/ 4849738 h 5548701"/>
                <a:gd name="connsiteX184" fmla="*/ 1997919 w 4008228"/>
                <a:gd name="connsiteY184" fmla="*/ 4851827 h 5548701"/>
                <a:gd name="connsiteX185" fmla="*/ 2058025 w 4008228"/>
                <a:gd name="connsiteY185" fmla="*/ 4830450 h 5548701"/>
                <a:gd name="connsiteX186" fmla="*/ 2153649 w 4008228"/>
                <a:gd name="connsiteY186" fmla="*/ 4863910 h 5548701"/>
                <a:gd name="connsiteX187" fmla="*/ 2186433 w 4008228"/>
                <a:gd name="connsiteY187" fmla="*/ 4963364 h 5548701"/>
                <a:gd name="connsiteX188" fmla="*/ 2386787 w 4008228"/>
                <a:gd name="connsiteY188" fmla="*/ 5174353 h 5548701"/>
                <a:gd name="connsiteX189" fmla="*/ 2560730 w 4008228"/>
                <a:gd name="connsiteY189" fmla="*/ 5239416 h 5548701"/>
                <a:gd name="connsiteX190" fmla="*/ 2702849 w 4008228"/>
                <a:gd name="connsiteY190" fmla="*/ 5188594 h 5548701"/>
                <a:gd name="connsiteX191" fmla="*/ 2821189 w 4008228"/>
                <a:gd name="connsiteY191" fmla="*/ 5291466 h 5548701"/>
                <a:gd name="connsiteX192" fmla="*/ 2958705 w 4008228"/>
                <a:gd name="connsiteY192" fmla="*/ 5242204 h 5548701"/>
                <a:gd name="connsiteX193" fmla="*/ 3220075 w 4008228"/>
                <a:gd name="connsiteY193" fmla="*/ 5432745 h 5548701"/>
                <a:gd name="connsiteX194" fmla="*/ 3442059 w 4008228"/>
                <a:gd name="connsiteY194" fmla="*/ 5548701 h 5548701"/>
                <a:gd name="connsiteX195" fmla="*/ 3593461 w 4008228"/>
                <a:gd name="connsiteY195" fmla="*/ 5386271 h 5548701"/>
                <a:gd name="connsiteX196" fmla="*/ 3788350 w 4008228"/>
                <a:gd name="connsiteY196" fmla="*/ 4829519 h 5548701"/>
                <a:gd name="connsiteX197" fmla="*/ 3955918 w 4008228"/>
                <a:gd name="connsiteY197" fmla="*/ 4653849 h 5548701"/>
                <a:gd name="connsiteX198" fmla="*/ 3909952 w 4008228"/>
                <a:gd name="connsiteY198" fmla="*/ 4539470 h 5548701"/>
                <a:gd name="connsiteX199" fmla="*/ 3976115 w 4008228"/>
                <a:gd name="connsiteY199" fmla="*/ 4444080 h 5548701"/>
                <a:gd name="connsiteX200" fmla="*/ 4008228 w 4008228"/>
                <a:gd name="connsiteY200" fmla="*/ 4263863 h 5548701"/>
                <a:gd name="connsiteX201" fmla="*/ 3933342 w 4008228"/>
                <a:gd name="connsiteY201" fmla="*/ 4238265 h 5548701"/>
                <a:gd name="connsiteX202" fmla="*/ 3900365 w 4008228"/>
                <a:gd name="connsiteY202" fmla="*/ 3830764 h 5548701"/>
                <a:gd name="connsiteX203" fmla="*/ 3800772 w 4008228"/>
                <a:gd name="connsiteY203" fmla="*/ 3560835 h 5548701"/>
                <a:gd name="connsiteX204" fmla="*/ 4006136 w 4008228"/>
                <a:gd name="connsiteY204" fmla="*/ 3367104 h 5548701"/>
                <a:gd name="connsiteX205" fmla="*/ 3798042 w 4008228"/>
                <a:gd name="connsiteY205" fmla="*/ 2977734 h 5548701"/>
                <a:gd name="connsiteX206" fmla="*/ 3809602 w 4008228"/>
                <a:gd name="connsiteY206" fmla="*/ 2824346 h 5548701"/>
                <a:gd name="connsiteX207" fmla="*/ 3740238 w 4008228"/>
                <a:gd name="connsiteY207" fmla="*/ 2693245 h 5548701"/>
                <a:gd name="connsiteX208" fmla="*/ 3603140 w 4008228"/>
                <a:gd name="connsiteY208" fmla="*/ 2564198 h 5548701"/>
                <a:gd name="connsiteX209" fmla="*/ 3035979 w 4008228"/>
                <a:gd name="connsiteY209" fmla="*/ 2686994 h 5548701"/>
                <a:gd name="connsiteX210" fmla="*/ 2858672 w 4008228"/>
                <a:gd name="connsiteY210" fmla="*/ 2463740 h 5548701"/>
                <a:gd name="connsiteX211" fmla="*/ 2992388 w 4008228"/>
                <a:gd name="connsiteY211" fmla="*/ 2265395 h 5548701"/>
                <a:gd name="connsiteX212" fmla="*/ 3115164 w 4008228"/>
                <a:gd name="connsiteY212" fmla="*/ 2335823 h 5548701"/>
                <a:gd name="connsiteX213" fmla="*/ 3133939 w 4008228"/>
                <a:gd name="connsiteY213" fmla="*/ 2243569 h 5548701"/>
                <a:gd name="connsiteX214" fmla="*/ 3068427 w 4008228"/>
                <a:gd name="connsiteY214" fmla="*/ 2108534 h 5548701"/>
                <a:gd name="connsiteX215" fmla="*/ 3130084 w 4008228"/>
                <a:gd name="connsiteY215" fmla="*/ 2039050 h 5548701"/>
                <a:gd name="connsiteX216" fmla="*/ 3253400 w 4008228"/>
                <a:gd name="connsiteY216" fmla="*/ 1994476 h 5548701"/>
                <a:gd name="connsiteX217" fmla="*/ 3339463 w 4008228"/>
                <a:gd name="connsiteY217" fmla="*/ 2015452 h 5548701"/>
                <a:gd name="connsiteX218" fmla="*/ 3357447 w 4008228"/>
                <a:gd name="connsiteY218" fmla="*/ 1904016 h 5548701"/>
                <a:gd name="connsiteX219" fmla="*/ 3482809 w 4008228"/>
                <a:gd name="connsiteY219" fmla="*/ 1858241 h 5548701"/>
                <a:gd name="connsiteX220" fmla="*/ 3333041 w 4008228"/>
                <a:gd name="connsiteY220" fmla="*/ 1526445 h 5548701"/>
                <a:gd name="connsiteX221" fmla="*/ 3248262 w 4008228"/>
                <a:gd name="connsiteY221" fmla="*/ 1484493 h 5548701"/>
                <a:gd name="connsiteX222" fmla="*/ 3331027 w 4008228"/>
                <a:gd name="connsiteY222" fmla="*/ 1354936 h 5548701"/>
                <a:gd name="connsiteX223" fmla="*/ 3298665 w 4008228"/>
                <a:gd name="connsiteY223" fmla="*/ 1247930 h 5548701"/>
                <a:gd name="connsiteX224" fmla="*/ 3407544 w 4008228"/>
                <a:gd name="connsiteY224" fmla="*/ 1085945 h 5548701"/>
                <a:gd name="connsiteX225" fmla="*/ 3496177 w 4008228"/>
                <a:gd name="connsiteY225" fmla="*/ 1147563 h 5548701"/>
                <a:gd name="connsiteX226" fmla="*/ 3571964 w 4008228"/>
                <a:gd name="connsiteY226" fmla="*/ 1033505 h 5548701"/>
                <a:gd name="connsiteX227" fmla="*/ 3566826 w 4008228"/>
                <a:gd name="connsiteY227" fmla="*/ 741149 h 5548701"/>
                <a:gd name="connsiteX228" fmla="*/ 3438708 w 4008228"/>
                <a:gd name="connsiteY228" fmla="*/ 708324 h 5548701"/>
                <a:gd name="connsiteX229" fmla="*/ 3377270 w 4008228"/>
                <a:gd name="connsiteY229" fmla="*/ 563993 h 5548701"/>
                <a:gd name="connsiteX230" fmla="*/ 3316598 w 4008228"/>
                <a:gd name="connsiteY230" fmla="*/ 440404 h 5548701"/>
                <a:gd name="connsiteX231" fmla="*/ 3332784 w 4008228"/>
                <a:gd name="connsiteY231" fmla="*/ 263417 h 5548701"/>
                <a:gd name="connsiteX232" fmla="*/ 3106192 w 4008228"/>
                <a:gd name="connsiteY232" fmla="*/ 128907 h 5548701"/>
                <a:gd name="connsiteX233" fmla="*/ 3124462 w 4008228"/>
                <a:gd name="connsiteY233" fmla="*/ 12400 h 5548701"/>
                <a:gd name="connsiteX234" fmla="*/ 3020642 w 4008228"/>
                <a:gd name="connsiteY234" fmla="*/ 1477 h 5548701"/>
                <a:gd name="connsiteX235" fmla="*/ 2958526 w 4008228"/>
                <a:gd name="connsiteY235" fmla="*/ 38129 h 5548701"/>
                <a:gd name="connsiteX236" fmla="*/ 2965150 w 4008228"/>
                <a:gd name="connsiteY236" fmla="*/ 223300 h 5548701"/>
                <a:gd name="connsiteX237" fmla="*/ 2780177 w 4008228"/>
                <a:gd name="connsiteY237" fmla="*/ 305894 h 5548701"/>
                <a:gd name="connsiteX238" fmla="*/ 2762617 w 4008228"/>
                <a:gd name="connsiteY238" fmla="*/ 448814 h 5548701"/>
                <a:gd name="connsiteX0" fmla="*/ 2762617 w 4008228"/>
                <a:gd name="connsiteY0" fmla="*/ 448814 h 5548701"/>
                <a:gd name="connsiteX1" fmla="*/ 2424105 w 4008228"/>
                <a:gd name="connsiteY1" fmla="*/ 558395 h 5548701"/>
                <a:gd name="connsiteX2" fmla="*/ 2293527 w 4008228"/>
                <a:gd name="connsiteY2" fmla="*/ 545493 h 5548701"/>
                <a:gd name="connsiteX3" fmla="*/ 2241444 w 4008228"/>
                <a:gd name="connsiteY3" fmla="*/ 716503 h 5548701"/>
                <a:gd name="connsiteX4" fmla="*/ 2040286 w 4008228"/>
                <a:gd name="connsiteY4" fmla="*/ 792017 h 5548701"/>
                <a:gd name="connsiteX5" fmla="*/ 1996355 w 4008228"/>
                <a:gd name="connsiteY5" fmla="*/ 709423 h 5548701"/>
                <a:gd name="connsiteX6" fmla="*/ 1883059 w 4008228"/>
                <a:gd name="connsiteY6" fmla="*/ 810896 h 5548701"/>
                <a:gd name="connsiteX7" fmla="*/ 1700399 w 4008228"/>
                <a:gd name="connsiteY7" fmla="*/ 820335 h 5548701"/>
                <a:gd name="connsiteX8" fmla="*/ 1591727 w 4008228"/>
                <a:gd name="connsiteY8" fmla="*/ 910008 h 5548701"/>
                <a:gd name="connsiteX9" fmla="*/ 1478186 w 4008228"/>
                <a:gd name="connsiteY9" fmla="*/ 938674 h 5548701"/>
                <a:gd name="connsiteX10" fmla="*/ 1392881 w 4008228"/>
                <a:gd name="connsiteY10" fmla="*/ 1179028 h 5548701"/>
                <a:gd name="connsiteX11" fmla="*/ 1249527 w 4008228"/>
                <a:gd name="connsiteY11" fmla="*/ 1112953 h 5548701"/>
                <a:gd name="connsiteX12" fmla="*/ 1184787 w 4008228"/>
                <a:gd name="connsiteY12" fmla="*/ 1226224 h 5548701"/>
                <a:gd name="connsiteX13" fmla="*/ 1214845 w 4008228"/>
                <a:gd name="connsiteY13" fmla="*/ 1445687 h 5548701"/>
                <a:gd name="connsiteX14" fmla="*/ 1062243 w 4008228"/>
                <a:gd name="connsiteY14" fmla="*/ 1497603 h 5548701"/>
                <a:gd name="connsiteX15" fmla="*/ 1018312 w 4008228"/>
                <a:gd name="connsiteY15" fmla="*/ 1415010 h 5548701"/>
                <a:gd name="connsiteX16" fmla="*/ 932762 w 4008228"/>
                <a:gd name="connsiteY16" fmla="*/ 1436248 h 5548701"/>
                <a:gd name="connsiteX17" fmla="*/ 902682 w 4008228"/>
                <a:gd name="connsiteY17" fmla="*/ 1355452 h 5548701"/>
                <a:gd name="connsiteX18" fmla="*/ 646054 w 4008228"/>
                <a:gd name="connsiteY18" fmla="*/ 1443327 h 5548701"/>
                <a:gd name="connsiteX19" fmla="*/ 553567 w 4008228"/>
                <a:gd name="connsiteY19" fmla="*/ 1318257 h 5548701"/>
                <a:gd name="connsiteX20" fmla="*/ 528134 w 4008228"/>
                <a:gd name="connsiteY20" fmla="*/ 1490524 h 5548701"/>
                <a:gd name="connsiteX21" fmla="*/ 384780 w 4008228"/>
                <a:gd name="connsiteY21" fmla="*/ 1490524 h 5548701"/>
                <a:gd name="connsiteX22" fmla="*/ 289981 w 4008228"/>
                <a:gd name="connsiteY22" fmla="*/ 1625034 h 5548701"/>
                <a:gd name="connsiteX23" fmla="*/ 132783 w 4008228"/>
                <a:gd name="connsiteY23" fmla="*/ 1704252 h 5548701"/>
                <a:gd name="connsiteX24" fmla="*/ 137379 w 4008228"/>
                <a:gd name="connsiteY24" fmla="*/ 1825618 h 5548701"/>
                <a:gd name="connsiteX25" fmla="*/ 33332 w 4008228"/>
                <a:gd name="connsiteY25" fmla="*/ 1927091 h 5548701"/>
                <a:gd name="connsiteX26" fmla="*/ 6257 w 4008228"/>
                <a:gd name="connsiteY26" fmla="*/ 2273583 h 5548701"/>
                <a:gd name="connsiteX27" fmla="*/ 63390 w 4008228"/>
                <a:gd name="connsiteY27" fmla="*/ 2443891 h 5548701"/>
                <a:gd name="connsiteX28" fmla="*/ 125819 w 4008228"/>
                <a:gd name="connsiteY28" fmla="*/ 2469849 h 5548701"/>
                <a:gd name="connsiteX29" fmla="*/ 169750 w 4008228"/>
                <a:gd name="connsiteY29" fmla="*/ 2613798 h 5548701"/>
                <a:gd name="connsiteX30" fmla="*/ 358836 w 4008228"/>
                <a:gd name="connsiteY30" fmla="*/ 2804548 h 5548701"/>
                <a:gd name="connsiteX31" fmla="*/ 521198 w 4008228"/>
                <a:gd name="connsiteY31" fmla="*/ 2892257 h 5548701"/>
                <a:gd name="connsiteX32" fmla="*/ 598137 w 4008228"/>
                <a:gd name="connsiteY32" fmla="*/ 3135838 h 5548701"/>
                <a:gd name="connsiteX33" fmla="*/ 424087 w 4008228"/>
                <a:gd name="connsiteY33" fmla="*/ 3331184 h 5548701"/>
                <a:gd name="connsiteX34" fmla="*/ 292409 w 4008228"/>
                <a:gd name="connsiteY34" fmla="*/ 3556346 h 5548701"/>
                <a:gd name="connsiteX35" fmla="*/ 293251 w 4008228"/>
                <a:gd name="connsiteY35" fmla="*/ 3670361 h 5548701"/>
                <a:gd name="connsiteX36" fmla="*/ 335069 w 4008228"/>
                <a:gd name="connsiteY36" fmla="*/ 3679847 h 5548701"/>
                <a:gd name="connsiteX37" fmla="*/ 355879 w 4008228"/>
                <a:gd name="connsiteY37" fmla="*/ 3689581 h 5548701"/>
                <a:gd name="connsiteX38" fmla="*/ 379289 w 4008228"/>
                <a:gd name="connsiteY38" fmla="*/ 3682502 h 5548701"/>
                <a:gd name="connsiteX39" fmla="*/ 414839 w 4008228"/>
                <a:gd name="connsiteY39" fmla="*/ 3702855 h 5548701"/>
                <a:gd name="connsiteX40" fmla="*/ 446920 w 4008228"/>
                <a:gd name="connsiteY40" fmla="*/ 3695776 h 5548701"/>
                <a:gd name="connsiteX41" fmla="*/ 493741 w 4008228"/>
                <a:gd name="connsiteY41" fmla="*/ 3732943 h 5548701"/>
                <a:gd name="connsiteX42" fmla="*/ 522354 w 4008228"/>
                <a:gd name="connsiteY42" fmla="*/ 3724094 h 5548701"/>
                <a:gd name="connsiteX43" fmla="*/ 532759 w 4008228"/>
                <a:gd name="connsiteY43" fmla="*/ 3741792 h 5548701"/>
                <a:gd name="connsiteX44" fmla="*/ 569175 w 4008228"/>
                <a:gd name="connsiteY44" fmla="*/ 3717014 h 5548701"/>
                <a:gd name="connsiteX45" fmla="*/ 592586 w 4008228"/>
                <a:gd name="connsiteY45" fmla="*/ 3720554 h 5548701"/>
                <a:gd name="connsiteX46" fmla="*/ 610247 w 4008228"/>
                <a:gd name="connsiteY46" fmla="*/ 3714362 h 5548701"/>
                <a:gd name="connsiteX47" fmla="*/ 638542 w 4008228"/>
                <a:gd name="connsiteY47" fmla="*/ 3764424 h 5548701"/>
                <a:gd name="connsiteX48" fmla="*/ 654147 w 4008228"/>
                <a:gd name="connsiteY48" fmla="*/ 3775420 h 5548701"/>
                <a:gd name="connsiteX49" fmla="*/ 687095 w 4008228"/>
                <a:gd name="connsiteY49" fmla="*/ 3777190 h 5548701"/>
                <a:gd name="connsiteX50" fmla="*/ 692298 w 4008228"/>
                <a:gd name="connsiteY50" fmla="*/ 3751527 h 5548701"/>
                <a:gd name="connsiteX51" fmla="*/ 707038 w 4008228"/>
                <a:gd name="connsiteY51" fmla="*/ 3744447 h 5548701"/>
                <a:gd name="connsiteX52" fmla="*/ 706171 w 4008228"/>
                <a:gd name="connsiteY52" fmla="*/ 3728519 h 5548701"/>
                <a:gd name="connsiteX53" fmla="*/ 734784 w 4008228"/>
                <a:gd name="connsiteY53" fmla="*/ 3712590 h 5548701"/>
                <a:gd name="connsiteX54" fmla="*/ 751258 w 4008228"/>
                <a:gd name="connsiteY54" fmla="*/ 3718784 h 5548701"/>
                <a:gd name="connsiteX55" fmla="*/ 767732 w 4008228"/>
                <a:gd name="connsiteY55" fmla="*/ 3688697 h 5548701"/>
                <a:gd name="connsiteX56" fmla="*/ 818889 w 4008228"/>
                <a:gd name="connsiteY56" fmla="*/ 3698431 h 5548701"/>
                <a:gd name="connsiteX57" fmla="*/ 834496 w 4008228"/>
                <a:gd name="connsiteY57" fmla="*/ 3730288 h 5548701"/>
                <a:gd name="connsiteX58" fmla="*/ 868311 w 4008228"/>
                <a:gd name="connsiteY58" fmla="*/ 3683387 h 5548701"/>
                <a:gd name="connsiteX59" fmla="*/ 908196 w 4008228"/>
                <a:gd name="connsiteY59" fmla="*/ 3669228 h 5548701"/>
                <a:gd name="connsiteX60" fmla="*/ 934208 w 4008228"/>
                <a:gd name="connsiteY60" fmla="*/ 3674538 h 5548701"/>
                <a:gd name="connsiteX61" fmla="*/ 968890 w 4008228"/>
                <a:gd name="connsiteY61" fmla="*/ 3647105 h 5548701"/>
                <a:gd name="connsiteX62" fmla="*/ 994035 w 4008228"/>
                <a:gd name="connsiteY62" fmla="*/ 3640910 h 5548701"/>
                <a:gd name="connsiteX63" fmla="*/ 1026983 w 4008228"/>
                <a:gd name="connsiteY63" fmla="*/ 3599318 h 5548701"/>
                <a:gd name="connsiteX64" fmla="*/ 1054920 w 4008228"/>
                <a:gd name="connsiteY64" fmla="*/ 3580857 h 5548701"/>
                <a:gd name="connsiteX65" fmla="*/ 1068602 w 4008228"/>
                <a:gd name="connsiteY65" fmla="*/ 3593124 h 5548701"/>
                <a:gd name="connsiteX66" fmla="*/ 1093747 w 4008228"/>
                <a:gd name="connsiteY66" fmla="*/ 3608168 h 5548701"/>
                <a:gd name="connsiteX67" fmla="*/ 1105885 w 4008228"/>
                <a:gd name="connsiteY67" fmla="*/ 3580735 h 5548701"/>
                <a:gd name="connsiteX68" fmla="*/ 1116290 w 4008228"/>
                <a:gd name="connsiteY68" fmla="*/ 3585159 h 5548701"/>
                <a:gd name="connsiteX69" fmla="*/ 1138834 w 4008228"/>
                <a:gd name="connsiteY69" fmla="*/ 3550647 h 5548701"/>
                <a:gd name="connsiteX70" fmla="*/ 1159643 w 4008228"/>
                <a:gd name="connsiteY70" fmla="*/ 3545337 h 5548701"/>
                <a:gd name="connsiteX71" fmla="*/ 1169181 w 4008228"/>
                <a:gd name="connsiteY71" fmla="*/ 3554187 h 5548701"/>
                <a:gd name="connsiteX72" fmla="*/ 1177851 w 4008228"/>
                <a:gd name="connsiteY72" fmla="*/ 3545337 h 5548701"/>
                <a:gd name="connsiteX73" fmla="*/ 1187389 w 4008228"/>
                <a:gd name="connsiteY73" fmla="*/ 3543568 h 5548701"/>
                <a:gd name="connsiteX74" fmla="*/ 1189990 w 4008228"/>
                <a:gd name="connsiteY74" fmla="*/ 3533833 h 5548701"/>
                <a:gd name="connsiteX75" fmla="*/ 1204730 w 4008228"/>
                <a:gd name="connsiteY75" fmla="*/ 3527639 h 5548701"/>
                <a:gd name="connsiteX76" fmla="*/ 1251551 w 4008228"/>
                <a:gd name="connsiteY76" fmla="*/ 3524099 h 5548701"/>
                <a:gd name="connsiteX77" fmla="*/ 1263690 w 4008228"/>
                <a:gd name="connsiteY77" fmla="*/ 3532948 h 5548701"/>
                <a:gd name="connsiteX78" fmla="*/ 1274095 w 4008228"/>
                <a:gd name="connsiteY78" fmla="*/ 3522329 h 5548701"/>
                <a:gd name="connsiteX79" fmla="*/ 1278430 w 4008228"/>
                <a:gd name="connsiteY79" fmla="*/ 3501976 h 5548701"/>
                <a:gd name="connsiteX80" fmla="*/ 1273228 w 4008228"/>
                <a:gd name="connsiteY80" fmla="*/ 3489587 h 5548701"/>
                <a:gd name="connsiteX81" fmla="*/ 1289702 w 4008228"/>
                <a:gd name="connsiteY81" fmla="*/ 3474543 h 5548701"/>
                <a:gd name="connsiteX82" fmla="*/ 1300974 w 4008228"/>
                <a:gd name="connsiteY82" fmla="*/ 3476313 h 5548701"/>
                <a:gd name="connsiteX83" fmla="*/ 1300974 w 4008228"/>
                <a:gd name="connsiteY83" fmla="*/ 3499321 h 5548701"/>
                <a:gd name="connsiteX84" fmla="*/ 1315714 w 4008228"/>
                <a:gd name="connsiteY84" fmla="*/ 3489587 h 5548701"/>
                <a:gd name="connsiteX85" fmla="*/ 1327853 w 4008228"/>
                <a:gd name="connsiteY85" fmla="*/ 3486932 h 5548701"/>
                <a:gd name="connsiteX86" fmla="*/ 1350396 w 4008228"/>
                <a:gd name="connsiteY86" fmla="*/ 3479852 h 5548701"/>
                <a:gd name="connsiteX87" fmla="*/ 1374674 w 4008228"/>
                <a:gd name="connsiteY87" fmla="*/ 3482507 h 5548701"/>
                <a:gd name="connsiteX88" fmla="*/ 1368604 w 4008228"/>
                <a:gd name="connsiteY88" fmla="*/ 3494011 h 5548701"/>
                <a:gd name="connsiteX89" fmla="*/ 1369472 w 4008228"/>
                <a:gd name="connsiteY89" fmla="*/ 3517020 h 5548701"/>
                <a:gd name="connsiteX90" fmla="*/ 1392882 w 4008228"/>
                <a:gd name="connsiteY90" fmla="*/ 3492241 h 5548701"/>
                <a:gd name="connsiteX91" fmla="*/ 1416293 w 4008228"/>
                <a:gd name="connsiteY91" fmla="*/ 3491357 h 5548701"/>
                <a:gd name="connsiteX92" fmla="*/ 1442779 w 4008228"/>
                <a:gd name="connsiteY92" fmla="*/ 3466701 h 5548701"/>
                <a:gd name="connsiteX93" fmla="*/ 1499530 w 4008228"/>
                <a:gd name="connsiteY93" fmla="*/ 3501976 h 5548701"/>
                <a:gd name="connsiteX94" fmla="*/ 1544618 w 4008228"/>
                <a:gd name="connsiteY94" fmla="*/ 3581620 h 5548701"/>
                <a:gd name="connsiteX95" fmla="*/ 1551554 w 4008228"/>
                <a:gd name="connsiteY95" fmla="*/ 3574540 h 5548701"/>
                <a:gd name="connsiteX96" fmla="*/ 1567161 w 4008228"/>
                <a:gd name="connsiteY96" fmla="*/ 3575426 h 5548701"/>
                <a:gd name="connsiteX97" fmla="*/ 1578433 w 4008228"/>
                <a:gd name="connsiteY97" fmla="*/ 3586929 h 5548701"/>
                <a:gd name="connsiteX98" fmla="*/ 1613115 w 4008228"/>
                <a:gd name="connsiteY98" fmla="*/ 3594009 h 5548701"/>
                <a:gd name="connsiteX99" fmla="*/ 1653867 w 4008228"/>
                <a:gd name="connsiteY99" fmla="*/ 3578080 h 5548701"/>
                <a:gd name="connsiteX100" fmla="*/ 1694619 w 4008228"/>
                <a:gd name="connsiteY100" fmla="*/ 3586929 h 5548701"/>
                <a:gd name="connsiteX101" fmla="*/ 1693752 w 4008228"/>
                <a:gd name="connsiteY101" fmla="*/ 3627636 h 5548701"/>
                <a:gd name="connsiteX102" fmla="*/ 1721498 w 4008228"/>
                <a:gd name="connsiteY102" fmla="*/ 3656839 h 5548701"/>
                <a:gd name="connsiteX103" fmla="*/ 1761383 w 4008228"/>
                <a:gd name="connsiteY103" fmla="*/ 3656839 h 5548701"/>
                <a:gd name="connsiteX104" fmla="*/ 1760429 w 4008228"/>
                <a:gd name="connsiteY104" fmla="*/ 3685379 h 5548701"/>
                <a:gd name="connsiteX105" fmla="*/ 1778441 w 4008228"/>
                <a:gd name="connsiteY105" fmla="*/ 3689061 h 5548701"/>
                <a:gd name="connsiteX106" fmla="*/ 1800298 w 4008228"/>
                <a:gd name="connsiteY106" fmla="*/ 3684413 h 5548701"/>
                <a:gd name="connsiteX107" fmla="*/ 1813047 w 4008228"/>
                <a:gd name="connsiteY107" fmla="*/ 3669542 h 5548701"/>
                <a:gd name="connsiteX108" fmla="*/ 1833083 w 4008228"/>
                <a:gd name="connsiteY108" fmla="*/ 3667683 h 5548701"/>
                <a:gd name="connsiteX109" fmla="*/ 1855684 w 4008228"/>
                <a:gd name="connsiteY109" fmla="*/ 3637806 h 5548701"/>
                <a:gd name="connsiteX110" fmla="*/ 1862226 w 4008228"/>
                <a:gd name="connsiteY110" fmla="*/ 3644447 h 5548701"/>
                <a:gd name="connsiteX111" fmla="*/ 1853117 w 4008228"/>
                <a:gd name="connsiteY111" fmla="*/ 3669542 h 5548701"/>
                <a:gd name="connsiteX112" fmla="*/ 1870421 w 4008228"/>
                <a:gd name="connsiteY112" fmla="*/ 3712298 h 5548701"/>
                <a:gd name="connsiteX113" fmla="*/ 1874064 w 4008228"/>
                <a:gd name="connsiteY113" fmla="*/ 3742970 h 5548701"/>
                <a:gd name="connsiteX114" fmla="*/ 1873154 w 4008228"/>
                <a:gd name="connsiteY114" fmla="*/ 3769925 h 5548701"/>
                <a:gd name="connsiteX115" fmla="*/ 1893189 w 4008228"/>
                <a:gd name="connsiteY115" fmla="*/ 3781078 h 5548701"/>
                <a:gd name="connsiteX116" fmla="*/ 1911403 w 4008228"/>
                <a:gd name="connsiteY116" fmla="*/ 3782937 h 5548701"/>
                <a:gd name="connsiteX117" fmla="*/ 1913224 w 4008228"/>
                <a:gd name="connsiteY117" fmla="*/ 3799668 h 5548701"/>
                <a:gd name="connsiteX118" fmla="*/ 1923242 w 4008228"/>
                <a:gd name="connsiteY118" fmla="*/ 3816398 h 5548701"/>
                <a:gd name="connsiteX119" fmla="*/ 1921420 w 4008228"/>
                <a:gd name="connsiteY119" fmla="*/ 3828481 h 5548701"/>
                <a:gd name="connsiteX120" fmla="*/ 1909581 w 4008228"/>
                <a:gd name="connsiteY120" fmla="*/ 3831270 h 5548701"/>
                <a:gd name="connsiteX121" fmla="*/ 1906849 w 4008228"/>
                <a:gd name="connsiteY121" fmla="*/ 3821975 h 5548701"/>
                <a:gd name="connsiteX122" fmla="*/ 1894100 w 4008228"/>
                <a:gd name="connsiteY122" fmla="*/ 3826622 h 5548701"/>
                <a:gd name="connsiteX123" fmla="*/ 1890457 w 4008228"/>
                <a:gd name="connsiteY123" fmla="*/ 3846141 h 5548701"/>
                <a:gd name="connsiteX124" fmla="*/ 1878618 w 4008228"/>
                <a:gd name="connsiteY124" fmla="*/ 3858224 h 5548701"/>
                <a:gd name="connsiteX125" fmla="*/ 1885903 w 4008228"/>
                <a:gd name="connsiteY125" fmla="*/ 3884249 h 5548701"/>
                <a:gd name="connsiteX126" fmla="*/ 1875886 w 4008228"/>
                <a:gd name="connsiteY126" fmla="*/ 3924216 h 5548701"/>
                <a:gd name="connsiteX127" fmla="*/ 1895010 w 4008228"/>
                <a:gd name="connsiteY127" fmla="*/ 3936299 h 5548701"/>
                <a:gd name="connsiteX128" fmla="*/ 1912314 w 4008228"/>
                <a:gd name="connsiteY128" fmla="*/ 3958606 h 5548701"/>
                <a:gd name="connsiteX129" fmla="*/ 1907760 w 4008228"/>
                <a:gd name="connsiteY129" fmla="*/ 3967901 h 5548701"/>
                <a:gd name="connsiteX130" fmla="*/ 1909581 w 4008228"/>
                <a:gd name="connsiteY130" fmla="*/ 3979055 h 5548701"/>
                <a:gd name="connsiteX131" fmla="*/ 1884992 w 4008228"/>
                <a:gd name="connsiteY131" fmla="*/ 3993927 h 5548701"/>
                <a:gd name="connsiteX132" fmla="*/ 1879528 w 4008228"/>
                <a:gd name="connsiteY132" fmla="*/ 4009728 h 5548701"/>
                <a:gd name="connsiteX133" fmla="*/ 1809404 w 4008228"/>
                <a:gd name="connsiteY133" fmla="*/ 4037612 h 5548701"/>
                <a:gd name="connsiteX134" fmla="*/ 1823065 w 4008228"/>
                <a:gd name="connsiteY134" fmla="*/ 4052483 h 5548701"/>
                <a:gd name="connsiteX135" fmla="*/ 1815780 w 4008228"/>
                <a:gd name="connsiteY135" fmla="*/ 4067355 h 5548701"/>
                <a:gd name="connsiteX136" fmla="*/ 1833083 w 4008228"/>
                <a:gd name="connsiteY136" fmla="*/ 4098957 h 5548701"/>
                <a:gd name="connsiteX137" fmla="*/ 1851297 w 4008228"/>
                <a:gd name="connsiteY137" fmla="*/ 4098957 h 5548701"/>
                <a:gd name="connsiteX138" fmla="*/ 1872243 w 4008228"/>
                <a:gd name="connsiteY138" fmla="*/ 4117546 h 5548701"/>
                <a:gd name="connsiteX139" fmla="*/ 1884082 w 4008228"/>
                <a:gd name="connsiteY139" fmla="*/ 4126841 h 5548701"/>
                <a:gd name="connsiteX140" fmla="*/ 1895921 w 4008228"/>
                <a:gd name="connsiteY140" fmla="*/ 4175173 h 5548701"/>
                <a:gd name="connsiteX141" fmla="*/ 1881349 w 4008228"/>
                <a:gd name="connsiteY141" fmla="*/ 4193762 h 5548701"/>
                <a:gd name="connsiteX142" fmla="*/ 1896832 w 4008228"/>
                <a:gd name="connsiteY142" fmla="*/ 4199339 h 5548701"/>
                <a:gd name="connsiteX143" fmla="*/ 1902296 w 4008228"/>
                <a:gd name="connsiteY143" fmla="*/ 4209564 h 5548701"/>
                <a:gd name="connsiteX144" fmla="*/ 1948742 w 4008228"/>
                <a:gd name="connsiteY144" fmla="*/ 4229082 h 5548701"/>
                <a:gd name="connsiteX145" fmla="*/ 1986991 w 4008228"/>
                <a:gd name="connsiteY145" fmla="*/ 4230941 h 5548701"/>
                <a:gd name="connsiteX146" fmla="*/ 1997008 w 4008228"/>
                <a:gd name="connsiteY146" fmla="*/ 4243954 h 5548701"/>
                <a:gd name="connsiteX147" fmla="*/ 2015222 w 4008228"/>
                <a:gd name="connsiteY147" fmla="*/ 4250460 h 5548701"/>
                <a:gd name="connsiteX148" fmla="*/ 2017044 w 4008228"/>
                <a:gd name="connsiteY148" fmla="*/ 4276485 h 5548701"/>
                <a:gd name="connsiteX149" fmla="*/ 2069313 w 4008228"/>
                <a:gd name="connsiteY149" fmla="*/ 4257313 h 5548701"/>
                <a:gd name="connsiteX150" fmla="*/ 2062579 w 4008228"/>
                <a:gd name="connsiteY150" fmla="*/ 4282062 h 5548701"/>
                <a:gd name="connsiteX151" fmla="*/ 2075328 w 4008228"/>
                <a:gd name="connsiteY151" fmla="*/ 4304369 h 5548701"/>
                <a:gd name="connsiteX152" fmla="*/ 2056204 w 4008228"/>
                <a:gd name="connsiteY152" fmla="*/ 4313664 h 5548701"/>
                <a:gd name="connsiteX153" fmla="*/ 2068043 w 4008228"/>
                <a:gd name="connsiteY153" fmla="*/ 4321100 h 5548701"/>
                <a:gd name="connsiteX154" fmla="*/ 2078061 w 4008228"/>
                <a:gd name="connsiteY154" fmla="*/ 4341548 h 5548701"/>
                <a:gd name="connsiteX155" fmla="*/ 2064400 w 4008228"/>
                <a:gd name="connsiteY155" fmla="*/ 4361067 h 5548701"/>
                <a:gd name="connsiteX156" fmla="*/ 2056204 w 4008228"/>
                <a:gd name="connsiteY156" fmla="*/ 4380586 h 5548701"/>
                <a:gd name="connsiteX157" fmla="*/ 2033436 w 4008228"/>
                <a:gd name="connsiteY157" fmla="*/ 4400105 h 5548701"/>
                <a:gd name="connsiteX158" fmla="*/ 2037990 w 4008228"/>
                <a:gd name="connsiteY158" fmla="*/ 4411258 h 5548701"/>
                <a:gd name="connsiteX159" fmla="*/ 2053472 w 4008228"/>
                <a:gd name="connsiteY159" fmla="*/ 4401034 h 5548701"/>
                <a:gd name="connsiteX160" fmla="*/ 2052561 w 4008228"/>
                <a:gd name="connsiteY160" fmla="*/ 4432636 h 5548701"/>
                <a:gd name="connsiteX161" fmla="*/ 2033436 w 4008228"/>
                <a:gd name="connsiteY161" fmla="*/ 4438213 h 5548701"/>
                <a:gd name="connsiteX162" fmla="*/ 2042543 w 4008228"/>
                <a:gd name="connsiteY162" fmla="*/ 4480040 h 5548701"/>
                <a:gd name="connsiteX163" fmla="*/ 2017044 w 4008228"/>
                <a:gd name="connsiteY163" fmla="*/ 4512571 h 5548701"/>
                <a:gd name="connsiteX164" fmla="*/ 2007937 w 4008228"/>
                <a:gd name="connsiteY164" fmla="*/ 4507923 h 5548701"/>
                <a:gd name="connsiteX165" fmla="*/ 2001562 w 4008228"/>
                <a:gd name="connsiteY165" fmla="*/ 4520936 h 5548701"/>
                <a:gd name="connsiteX166" fmla="*/ 1984259 w 4008228"/>
                <a:gd name="connsiteY166" fmla="*/ 4509783 h 5548701"/>
                <a:gd name="connsiteX167" fmla="*/ 1950563 w 4008228"/>
                <a:gd name="connsiteY167" fmla="*/ 4519077 h 5548701"/>
                <a:gd name="connsiteX168" fmla="*/ 1963313 w 4008228"/>
                <a:gd name="connsiteY168" fmla="*/ 4536737 h 5548701"/>
                <a:gd name="connsiteX169" fmla="*/ 1934170 w 4008228"/>
                <a:gd name="connsiteY169" fmla="*/ 4572057 h 5548701"/>
                <a:gd name="connsiteX170" fmla="*/ 1926885 w 4008228"/>
                <a:gd name="connsiteY170" fmla="*/ 4600870 h 5548701"/>
                <a:gd name="connsiteX171" fmla="*/ 1898653 w 4008228"/>
                <a:gd name="connsiteY171" fmla="*/ 4582281 h 5548701"/>
                <a:gd name="connsiteX172" fmla="*/ 1865868 w 4008228"/>
                <a:gd name="connsiteY172" fmla="*/ 4631543 h 5548701"/>
                <a:gd name="connsiteX173" fmla="*/ 1869511 w 4008228"/>
                <a:gd name="connsiteY173" fmla="*/ 4645485 h 5548701"/>
                <a:gd name="connsiteX174" fmla="*/ 1869511 w 4008228"/>
                <a:gd name="connsiteY174" fmla="*/ 4657568 h 5548701"/>
                <a:gd name="connsiteX175" fmla="*/ 1884992 w 4008228"/>
                <a:gd name="connsiteY175" fmla="*/ 4678016 h 5548701"/>
                <a:gd name="connsiteX176" fmla="*/ 1876796 w 4008228"/>
                <a:gd name="connsiteY176" fmla="*/ 4700324 h 5548701"/>
                <a:gd name="connsiteX177" fmla="*/ 1880439 w 4008228"/>
                <a:gd name="connsiteY177" fmla="*/ 4714266 h 5548701"/>
                <a:gd name="connsiteX178" fmla="*/ 1874976 w 4008228"/>
                <a:gd name="connsiteY178" fmla="*/ 4726348 h 5548701"/>
                <a:gd name="connsiteX179" fmla="*/ 1886814 w 4008228"/>
                <a:gd name="connsiteY179" fmla="*/ 4729137 h 5548701"/>
                <a:gd name="connsiteX180" fmla="*/ 1911403 w 4008228"/>
                <a:gd name="connsiteY180" fmla="*/ 4765386 h 5548701"/>
                <a:gd name="connsiteX181" fmla="*/ 1944188 w 4008228"/>
                <a:gd name="connsiteY181" fmla="*/ 4783976 h 5548701"/>
                <a:gd name="connsiteX182" fmla="*/ 1942366 w 4008228"/>
                <a:gd name="connsiteY182" fmla="*/ 4806283 h 5548701"/>
                <a:gd name="connsiteX183" fmla="*/ 1965369 w 4008228"/>
                <a:gd name="connsiteY183" fmla="*/ 4849738 h 5548701"/>
                <a:gd name="connsiteX184" fmla="*/ 1997919 w 4008228"/>
                <a:gd name="connsiteY184" fmla="*/ 4851827 h 5548701"/>
                <a:gd name="connsiteX185" fmla="*/ 2058025 w 4008228"/>
                <a:gd name="connsiteY185" fmla="*/ 4830450 h 5548701"/>
                <a:gd name="connsiteX186" fmla="*/ 2153649 w 4008228"/>
                <a:gd name="connsiteY186" fmla="*/ 4863910 h 5548701"/>
                <a:gd name="connsiteX187" fmla="*/ 2186433 w 4008228"/>
                <a:gd name="connsiteY187" fmla="*/ 4963364 h 5548701"/>
                <a:gd name="connsiteX188" fmla="*/ 2386787 w 4008228"/>
                <a:gd name="connsiteY188" fmla="*/ 5174353 h 5548701"/>
                <a:gd name="connsiteX189" fmla="*/ 2560730 w 4008228"/>
                <a:gd name="connsiteY189" fmla="*/ 5239416 h 5548701"/>
                <a:gd name="connsiteX190" fmla="*/ 2702849 w 4008228"/>
                <a:gd name="connsiteY190" fmla="*/ 5188594 h 5548701"/>
                <a:gd name="connsiteX191" fmla="*/ 2821189 w 4008228"/>
                <a:gd name="connsiteY191" fmla="*/ 5291466 h 5548701"/>
                <a:gd name="connsiteX192" fmla="*/ 2958705 w 4008228"/>
                <a:gd name="connsiteY192" fmla="*/ 5242204 h 5548701"/>
                <a:gd name="connsiteX193" fmla="*/ 3220075 w 4008228"/>
                <a:gd name="connsiteY193" fmla="*/ 5432745 h 5548701"/>
                <a:gd name="connsiteX194" fmla="*/ 3442059 w 4008228"/>
                <a:gd name="connsiteY194" fmla="*/ 5548701 h 5548701"/>
                <a:gd name="connsiteX195" fmla="*/ 3593461 w 4008228"/>
                <a:gd name="connsiteY195" fmla="*/ 5386271 h 5548701"/>
                <a:gd name="connsiteX196" fmla="*/ 3788350 w 4008228"/>
                <a:gd name="connsiteY196" fmla="*/ 4829519 h 5548701"/>
                <a:gd name="connsiteX197" fmla="*/ 3955918 w 4008228"/>
                <a:gd name="connsiteY197" fmla="*/ 4653849 h 5548701"/>
                <a:gd name="connsiteX198" fmla="*/ 3909952 w 4008228"/>
                <a:gd name="connsiteY198" fmla="*/ 4539470 h 5548701"/>
                <a:gd name="connsiteX199" fmla="*/ 3976115 w 4008228"/>
                <a:gd name="connsiteY199" fmla="*/ 4444080 h 5548701"/>
                <a:gd name="connsiteX200" fmla="*/ 4008228 w 4008228"/>
                <a:gd name="connsiteY200" fmla="*/ 4263863 h 5548701"/>
                <a:gd name="connsiteX201" fmla="*/ 3933342 w 4008228"/>
                <a:gd name="connsiteY201" fmla="*/ 4238265 h 5548701"/>
                <a:gd name="connsiteX202" fmla="*/ 3900365 w 4008228"/>
                <a:gd name="connsiteY202" fmla="*/ 3830764 h 5548701"/>
                <a:gd name="connsiteX203" fmla="*/ 3800772 w 4008228"/>
                <a:gd name="connsiteY203" fmla="*/ 3560835 h 5548701"/>
                <a:gd name="connsiteX204" fmla="*/ 4006136 w 4008228"/>
                <a:gd name="connsiteY204" fmla="*/ 3367104 h 5548701"/>
                <a:gd name="connsiteX205" fmla="*/ 3798042 w 4008228"/>
                <a:gd name="connsiteY205" fmla="*/ 2977734 h 5548701"/>
                <a:gd name="connsiteX206" fmla="*/ 3809602 w 4008228"/>
                <a:gd name="connsiteY206" fmla="*/ 2824346 h 5548701"/>
                <a:gd name="connsiteX207" fmla="*/ 3740238 w 4008228"/>
                <a:gd name="connsiteY207" fmla="*/ 2693245 h 5548701"/>
                <a:gd name="connsiteX208" fmla="*/ 3603140 w 4008228"/>
                <a:gd name="connsiteY208" fmla="*/ 2564198 h 5548701"/>
                <a:gd name="connsiteX209" fmla="*/ 3043982 w 4008228"/>
                <a:gd name="connsiteY209" fmla="*/ 2665875 h 5548701"/>
                <a:gd name="connsiteX210" fmla="*/ 2858672 w 4008228"/>
                <a:gd name="connsiteY210" fmla="*/ 2463740 h 5548701"/>
                <a:gd name="connsiteX211" fmla="*/ 2992388 w 4008228"/>
                <a:gd name="connsiteY211" fmla="*/ 2265395 h 5548701"/>
                <a:gd name="connsiteX212" fmla="*/ 3115164 w 4008228"/>
                <a:gd name="connsiteY212" fmla="*/ 2335823 h 5548701"/>
                <a:gd name="connsiteX213" fmla="*/ 3133939 w 4008228"/>
                <a:gd name="connsiteY213" fmla="*/ 2243569 h 5548701"/>
                <a:gd name="connsiteX214" fmla="*/ 3068427 w 4008228"/>
                <a:gd name="connsiteY214" fmla="*/ 2108534 h 5548701"/>
                <a:gd name="connsiteX215" fmla="*/ 3130084 w 4008228"/>
                <a:gd name="connsiteY215" fmla="*/ 2039050 h 5548701"/>
                <a:gd name="connsiteX216" fmla="*/ 3253400 w 4008228"/>
                <a:gd name="connsiteY216" fmla="*/ 1994476 h 5548701"/>
                <a:gd name="connsiteX217" fmla="*/ 3339463 w 4008228"/>
                <a:gd name="connsiteY217" fmla="*/ 2015452 h 5548701"/>
                <a:gd name="connsiteX218" fmla="*/ 3357447 w 4008228"/>
                <a:gd name="connsiteY218" fmla="*/ 1904016 h 5548701"/>
                <a:gd name="connsiteX219" fmla="*/ 3482809 w 4008228"/>
                <a:gd name="connsiteY219" fmla="*/ 1858241 h 5548701"/>
                <a:gd name="connsiteX220" fmla="*/ 3333041 w 4008228"/>
                <a:gd name="connsiteY220" fmla="*/ 1526445 h 5548701"/>
                <a:gd name="connsiteX221" fmla="*/ 3248262 w 4008228"/>
                <a:gd name="connsiteY221" fmla="*/ 1484493 h 5548701"/>
                <a:gd name="connsiteX222" fmla="*/ 3331027 w 4008228"/>
                <a:gd name="connsiteY222" fmla="*/ 1354936 h 5548701"/>
                <a:gd name="connsiteX223" fmla="*/ 3298665 w 4008228"/>
                <a:gd name="connsiteY223" fmla="*/ 1247930 h 5548701"/>
                <a:gd name="connsiteX224" fmla="*/ 3407544 w 4008228"/>
                <a:gd name="connsiteY224" fmla="*/ 1085945 h 5548701"/>
                <a:gd name="connsiteX225" fmla="*/ 3496177 w 4008228"/>
                <a:gd name="connsiteY225" fmla="*/ 1147563 h 5548701"/>
                <a:gd name="connsiteX226" fmla="*/ 3571964 w 4008228"/>
                <a:gd name="connsiteY226" fmla="*/ 1033505 h 5548701"/>
                <a:gd name="connsiteX227" fmla="*/ 3566826 w 4008228"/>
                <a:gd name="connsiteY227" fmla="*/ 741149 h 5548701"/>
                <a:gd name="connsiteX228" fmla="*/ 3438708 w 4008228"/>
                <a:gd name="connsiteY228" fmla="*/ 708324 h 5548701"/>
                <a:gd name="connsiteX229" fmla="*/ 3377270 w 4008228"/>
                <a:gd name="connsiteY229" fmla="*/ 563993 h 5548701"/>
                <a:gd name="connsiteX230" fmla="*/ 3316598 w 4008228"/>
                <a:gd name="connsiteY230" fmla="*/ 440404 h 5548701"/>
                <a:gd name="connsiteX231" fmla="*/ 3332784 w 4008228"/>
                <a:gd name="connsiteY231" fmla="*/ 263417 h 5548701"/>
                <a:gd name="connsiteX232" fmla="*/ 3106192 w 4008228"/>
                <a:gd name="connsiteY232" fmla="*/ 128907 h 5548701"/>
                <a:gd name="connsiteX233" fmla="*/ 3124462 w 4008228"/>
                <a:gd name="connsiteY233" fmla="*/ 12400 h 5548701"/>
                <a:gd name="connsiteX234" fmla="*/ 3020642 w 4008228"/>
                <a:gd name="connsiteY234" fmla="*/ 1477 h 5548701"/>
                <a:gd name="connsiteX235" fmla="*/ 2958526 w 4008228"/>
                <a:gd name="connsiteY235" fmla="*/ 38129 h 5548701"/>
                <a:gd name="connsiteX236" fmla="*/ 2965150 w 4008228"/>
                <a:gd name="connsiteY236" fmla="*/ 223300 h 5548701"/>
                <a:gd name="connsiteX237" fmla="*/ 2780177 w 4008228"/>
                <a:gd name="connsiteY237" fmla="*/ 305894 h 5548701"/>
                <a:gd name="connsiteX238" fmla="*/ 2762617 w 4008228"/>
                <a:gd name="connsiteY238" fmla="*/ 448814 h 5548701"/>
                <a:gd name="connsiteX0" fmla="*/ 2762617 w 4008228"/>
                <a:gd name="connsiteY0" fmla="*/ 448814 h 5548701"/>
                <a:gd name="connsiteX1" fmla="*/ 2424105 w 4008228"/>
                <a:gd name="connsiteY1" fmla="*/ 558395 h 5548701"/>
                <a:gd name="connsiteX2" fmla="*/ 2293527 w 4008228"/>
                <a:gd name="connsiteY2" fmla="*/ 545493 h 5548701"/>
                <a:gd name="connsiteX3" fmla="*/ 2241444 w 4008228"/>
                <a:gd name="connsiteY3" fmla="*/ 716503 h 5548701"/>
                <a:gd name="connsiteX4" fmla="*/ 2040286 w 4008228"/>
                <a:gd name="connsiteY4" fmla="*/ 792017 h 5548701"/>
                <a:gd name="connsiteX5" fmla="*/ 1996355 w 4008228"/>
                <a:gd name="connsiteY5" fmla="*/ 709423 h 5548701"/>
                <a:gd name="connsiteX6" fmla="*/ 1883059 w 4008228"/>
                <a:gd name="connsiteY6" fmla="*/ 810896 h 5548701"/>
                <a:gd name="connsiteX7" fmla="*/ 1700399 w 4008228"/>
                <a:gd name="connsiteY7" fmla="*/ 820335 h 5548701"/>
                <a:gd name="connsiteX8" fmla="*/ 1591727 w 4008228"/>
                <a:gd name="connsiteY8" fmla="*/ 910008 h 5548701"/>
                <a:gd name="connsiteX9" fmla="*/ 1478186 w 4008228"/>
                <a:gd name="connsiteY9" fmla="*/ 938674 h 5548701"/>
                <a:gd name="connsiteX10" fmla="*/ 1392881 w 4008228"/>
                <a:gd name="connsiteY10" fmla="*/ 1179028 h 5548701"/>
                <a:gd name="connsiteX11" fmla="*/ 1249527 w 4008228"/>
                <a:gd name="connsiteY11" fmla="*/ 1112953 h 5548701"/>
                <a:gd name="connsiteX12" fmla="*/ 1184787 w 4008228"/>
                <a:gd name="connsiteY12" fmla="*/ 1226224 h 5548701"/>
                <a:gd name="connsiteX13" fmla="*/ 1214845 w 4008228"/>
                <a:gd name="connsiteY13" fmla="*/ 1445687 h 5548701"/>
                <a:gd name="connsiteX14" fmla="*/ 1062243 w 4008228"/>
                <a:gd name="connsiteY14" fmla="*/ 1497603 h 5548701"/>
                <a:gd name="connsiteX15" fmla="*/ 1018312 w 4008228"/>
                <a:gd name="connsiteY15" fmla="*/ 1415010 h 5548701"/>
                <a:gd name="connsiteX16" fmla="*/ 932762 w 4008228"/>
                <a:gd name="connsiteY16" fmla="*/ 1436248 h 5548701"/>
                <a:gd name="connsiteX17" fmla="*/ 902682 w 4008228"/>
                <a:gd name="connsiteY17" fmla="*/ 1355452 h 5548701"/>
                <a:gd name="connsiteX18" fmla="*/ 646054 w 4008228"/>
                <a:gd name="connsiteY18" fmla="*/ 1443327 h 5548701"/>
                <a:gd name="connsiteX19" fmla="*/ 553567 w 4008228"/>
                <a:gd name="connsiteY19" fmla="*/ 1318257 h 5548701"/>
                <a:gd name="connsiteX20" fmla="*/ 528134 w 4008228"/>
                <a:gd name="connsiteY20" fmla="*/ 1490524 h 5548701"/>
                <a:gd name="connsiteX21" fmla="*/ 384780 w 4008228"/>
                <a:gd name="connsiteY21" fmla="*/ 1490524 h 5548701"/>
                <a:gd name="connsiteX22" fmla="*/ 289981 w 4008228"/>
                <a:gd name="connsiteY22" fmla="*/ 1625034 h 5548701"/>
                <a:gd name="connsiteX23" fmla="*/ 132783 w 4008228"/>
                <a:gd name="connsiteY23" fmla="*/ 1704252 h 5548701"/>
                <a:gd name="connsiteX24" fmla="*/ 137379 w 4008228"/>
                <a:gd name="connsiteY24" fmla="*/ 1825618 h 5548701"/>
                <a:gd name="connsiteX25" fmla="*/ 33332 w 4008228"/>
                <a:gd name="connsiteY25" fmla="*/ 1927091 h 5548701"/>
                <a:gd name="connsiteX26" fmla="*/ 6257 w 4008228"/>
                <a:gd name="connsiteY26" fmla="*/ 2273583 h 5548701"/>
                <a:gd name="connsiteX27" fmla="*/ 63390 w 4008228"/>
                <a:gd name="connsiteY27" fmla="*/ 2443891 h 5548701"/>
                <a:gd name="connsiteX28" fmla="*/ 125819 w 4008228"/>
                <a:gd name="connsiteY28" fmla="*/ 2469849 h 5548701"/>
                <a:gd name="connsiteX29" fmla="*/ 169750 w 4008228"/>
                <a:gd name="connsiteY29" fmla="*/ 2613798 h 5548701"/>
                <a:gd name="connsiteX30" fmla="*/ 358836 w 4008228"/>
                <a:gd name="connsiteY30" fmla="*/ 2804548 h 5548701"/>
                <a:gd name="connsiteX31" fmla="*/ 521198 w 4008228"/>
                <a:gd name="connsiteY31" fmla="*/ 2892257 h 5548701"/>
                <a:gd name="connsiteX32" fmla="*/ 598137 w 4008228"/>
                <a:gd name="connsiteY32" fmla="*/ 3135838 h 5548701"/>
                <a:gd name="connsiteX33" fmla="*/ 424087 w 4008228"/>
                <a:gd name="connsiteY33" fmla="*/ 3331184 h 5548701"/>
                <a:gd name="connsiteX34" fmla="*/ 292409 w 4008228"/>
                <a:gd name="connsiteY34" fmla="*/ 3556346 h 5548701"/>
                <a:gd name="connsiteX35" fmla="*/ 293251 w 4008228"/>
                <a:gd name="connsiteY35" fmla="*/ 3670361 h 5548701"/>
                <a:gd name="connsiteX36" fmla="*/ 335069 w 4008228"/>
                <a:gd name="connsiteY36" fmla="*/ 3679847 h 5548701"/>
                <a:gd name="connsiteX37" fmla="*/ 355879 w 4008228"/>
                <a:gd name="connsiteY37" fmla="*/ 3689581 h 5548701"/>
                <a:gd name="connsiteX38" fmla="*/ 379289 w 4008228"/>
                <a:gd name="connsiteY38" fmla="*/ 3682502 h 5548701"/>
                <a:gd name="connsiteX39" fmla="*/ 414839 w 4008228"/>
                <a:gd name="connsiteY39" fmla="*/ 3702855 h 5548701"/>
                <a:gd name="connsiteX40" fmla="*/ 446920 w 4008228"/>
                <a:gd name="connsiteY40" fmla="*/ 3695776 h 5548701"/>
                <a:gd name="connsiteX41" fmla="*/ 493741 w 4008228"/>
                <a:gd name="connsiteY41" fmla="*/ 3732943 h 5548701"/>
                <a:gd name="connsiteX42" fmla="*/ 522354 w 4008228"/>
                <a:gd name="connsiteY42" fmla="*/ 3724094 h 5548701"/>
                <a:gd name="connsiteX43" fmla="*/ 532759 w 4008228"/>
                <a:gd name="connsiteY43" fmla="*/ 3741792 h 5548701"/>
                <a:gd name="connsiteX44" fmla="*/ 569175 w 4008228"/>
                <a:gd name="connsiteY44" fmla="*/ 3717014 h 5548701"/>
                <a:gd name="connsiteX45" fmla="*/ 592586 w 4008228"/>
                <a:gd name="connsiteY45" fmla="*/ 3720554 h 5548701"/>
                <a:gd name="connsiteX46" fmla="*/ 610247 w 4008228"/>
                <a:gd name="connsiteY46" fmla="*/ 3714362 h 5548701"/>
                <a:gd name="connsiteX47" fmla="*/ 638542 w 4008228"/>
                <a:gd name="connsiteY47" fmla="*/ 3764424 h 5548701"/>
                <a:gd name="connsiteX48" fmla="*/ 654147 w 4008228"/>
                <a:gd name="connsiteY48" fmla="*/ 3775420 h 5548701"/>
                <a:gd name="connsiteX49" fmla="*/ 687095 w 4008228"/>
                <a:gd name="connsiteY49" fmla="*/ 3777190 h 5548701"/>
                <a:gd name="connsiteX50" fmla="*/ 692298 w 4008228"/>
                <a:gd name="connsiteY50" fmla="*/ 3751527 h 5548701"/>
                <a:gd name="connsiteX51" fmla="*/ 707038 w 4008228"/>
                <a:gd name="connsiteY51" fmla="*/ 3744447 h 5548701"/>
                <a:gd name="connsiteX52" fmla="*/ 706171 w 4008228"/>
                <a:gd name="connsiteY52" fmla="*/ 3728519 h 5548701"/>
                <a:gd name="connsiteX53" fmla="*/ 734784 w 4008228"/>
                <a:gd name="connsiteY53" fmla="*/ 3712590 h 5548701"/>
                <a:gd name="connsiteX54" fmla="*/ 751258 w 4008228"/>
                <a:gd name="connsiteY54" fmla="*/ 3718784 h 5548701"/>
                <a:gd name="connsiteX55" fmla="*/ 767732 w 4008228"/>
                <a:gd name="connsiteY55" fmla="*/ 3688697 h 5548701"/>
                <a:gd name="connsiteX56" fmla="*/ 818889 w 4008228"/>
                <a:gd name="connsiteY56" fmla="*/ 3698431 h 5548701"/>
                <a:gd name="connsiteX57" fmla="*/ 834496 w 4008228"/>
                <a:gd name="connsiteY57" fmla="*/ 3730288 h 5548701"/>
                <a:gd name="connsiteX58" fmla="*/ 868311 w 4008228"/>
                <a:gd name="connsiteY58" fmla="*/ 3683387 h 5548701"/>
                <a:gd name="connsiteX59" fmla="*/ 908196 w 4008228"/>
                <a:gd name="connsiteY59" fmla="*/ 3669228 h 5548701"/>
                <a:gd name="connsiteX60" fmla="*/ 934208 w 4008228"/>
                <a:gd name="connsiteY60" fmla="*/ 3674538 h 5548701"/>
                <a:gd name="connsiteX61" fmla="*/ 968890 w 4008228"/>
                <a:gd name="connsiteY61" fmla="*/ 3647105 h 5548701"/>
                <a:gd name="connsiteX62" fmla="*/ 994035 w 4008228"/>
                <a:gd name="connsiteY62" fmla="*/ 3640910 h 5548701"/>
                <a:gd name="connsiteX63" fmla="*/ 1026983 w 4008228"/>
                <a:gd name="connsiteY63" fmla="*/ 3599318 h 5548701"/>
                <a:gd name="connsiteX64" fmla="*/ 1054920 w 4008228"/>
                <a:gd name="connsiteY64" fmla="*/ 3580857 h 5548701"/>
                <a:gd name="connsiteX65" fmla="*/ 1068602 w 4008228"/>
                <a:gd name="connsiteY65" fmla="*/ 3593124 h 5548701"/>
                <a:gd name="connsiteX66" fmla="*/ 1093747 w 4008228"/>
                <a:gd name="connsiteY66" fmla="*/ 3608168 h 5548701"/>
                <a:gd name="connsiteX67" fmla="*/ 1105885 w 4008228"/>
                <a:gd name="connsiteY67" fmla="*/ 3580735 h 5548701"/>
                <a:gd name="connsiteX68" fmla="*/ 1116290 w 4008228"/>
                <a:gd name="connsiteY68" fmla="*/ 3585159 h 5548701"/>
                <a:gd name="connsiteX69" fmla="*/ 1138834 w 4008228"/>
                <a:gd name="connsiteY69" fmla="*/ 3550647 h 5548701"/>
                <a:gd name="connsiteX70" fmla="*/ 1159643 w 4008228"/>
                <a:gd name="connsiteY70" fmla="*/ 3545337 h 5548701"/>
                <a:gd name="connsiteX71" fmla="*/ 1169181 w 4008228"/>
                <a:gd name="connsiteY71" fmla="*/ 3554187 h 5548701"/>
                <a:gd name="connsiteX72" fmla="*/ 1177851 w 4008228"/>
                <a:gd name="connsiteY72" fmla="*/ 3545337 h 5548701"/>
                <a:gd name="connsiteX73" fmla="*/ 1187389 w 4008228"/>
                <a:gd name="connsiteY73" fmla="*/ 3543568 h 5548701"/>
                <a:gd name="connsiteX74" fmla="*/ 1189990 w 4008228"/>
                <a:gd name="connsiteY74" fmla="*/ 3533833 h 5548701"/>
                <a:gd name="connsiteX75" fmla="*/ 1204730 w 4008228"/>
                <a:gd name="connsiteY75" fmla="*/ 3527639 h 5548701"/>
                <a:gd name="connsiteX76" fmla="*/ 1251551 w 4008228"/>
                <a:gd name="connsiteY76" fmla="*/ 3524099 h 5548701"/>
                <a:gd name="connsiteX77" fmla="*/ 1263690 w 4008228"/>
                <a:gd name="connsiteY77" fmla="*/ 3532948 h 5548701"/>
                <a:gd name="connsiteX78" fmla="*/ 1274095 w 4008228"/>
                <a:gd name="connsiteY78" fmla="*/ 3522329 h 5548701"/>
                <a:gd name="connsiteX79" fmla="*/ 1278430 w 4008228"/>
                <a:gd name="connsiteY79" fmla="*/ 3501976 h 5548701"/>
                <a:gd name="connsiteX80" fmla="*/ 1273228 w 4008228"/>
                <a:gd name="connsiteY80" fmla="*/ 3489587 h 5548701"/>
                <a:gd name="connsiteX81" fmla="*/ 1289702 w 4008228"/>
                <a:gd name="connsiteY81" fmla="*/ 3474543 h 5548701"/>
                <a:gd name="connsiteX82" fmla="*/ 1300974 w 4008228"/>
                <a:gd name="connsiteY82" fmla="*/ 3476313 h 5548701"/>
                <a:gd name="connsiteX83" fmla="*/ 1300974 w 4008228"/>
                <a:gd name="connsiteY83" fmla="*/ 3499321 h 5548701"/>
                <a:gd name="connsiteX84" fmla="*/ 1315714 w 4008228"/>
                <a:gd name="connsiteY84" fmla="*/ 3489587 h 5548701"/>
                <a:gd name="connsiteX85" fmla="*/ 1327853 w 4008228"/>
                <a:gd name="connsiteY85" fmla="*/ 3486932 h 5548701"/>
                <a:gd name="connsiteX86" fmla="*/ 1350396 w 4008228"/>
                <a:gd name="connsiteY86" fmla="*/ 3479852 h 5548701"/>
                <a:gd name="connsiteX87" fmla="*/ 1374674 w 4008228"/>
                <a:gd name="connsiteY87" fmla="*/ 3482507 h 5548701"/>
                <a:gd name="connsiteX88" fmla="*/ 1368604 w 4008228"/>
                <a:gd name="connsiteY88" fmla="*/ 3494011 h 5548701"/>
                <a:gd name="connsiteX89" fmla="*/ 1369472 w 4008228"/>
                <a:gd name="connsiteY89" fmla="*/ 3517020 h 5548701"/>
                <a:gd name="connsiteX90" fmla="*/ 1392882 w 4008228"/>
                <a:gd name="connsiteY90" fmla="*/ 3492241 h 5548701"/>
                <a:gd name="connsiteX91" fmla="*/ 1416293 w 4008228"/>
                <a:gd name="connsiteY91" fmla="*/ 3491357 h 5548701"/>
                <a:gd name="connsiteX92" fmla="*/ 1442779 w 4008228"/>
                <a:gd name="connsiteY92" fmla="*/ 3466701 h 5548701"/>
                <a:gd name="connsiteX93" fmla="*/ 1499530 w 4008228"/>
                <a:gd name="connsiteY93" fmla="*/ 3501976 h 5548701"/>
                <a:gd name="connsiteX94" fmla="*/ 1544618 w 4008228"/>
                <a:gd name="connsiteY94" fmla="*/ 3581620 h 5548701"/>
                <a:gd name="connsiteX95" fmla="*/ 1551554 w 4008228"/>
                <a:gd name="connsiteY95" fmla="*/ 3574540 h 5548701"/>
                <a:gd name="connsiteX96" fmla="*/ 1567161 w 4008228"/>
                <a:gd name="connsiteY96" fmla="*/ 3575426 h 5548701"/>
                <a:gd name="connsiteX97" fmla="*/ 1578433 w 4008228"/>
                <a:gd name="connsiteY97" fmla="*/ 3586929 h 5548701"/>
                <a:gd name="connsiteX98" fmla="*/ 1613115 w 4008228"/>
                <a:gd name="connsiteY98" fmla="*/ 3594009 h 5548701"/>
                <a:gd name="connsiteX99" fmla="*/ 1653867 w 4008228"/>
                <a:gd name="connsiteY99" fmla="*/ 3578080 h 5548701"/>
                <a:gd name="connsiteX100" fmla="*/ 1694619 w 4008228"/>
                <a:gd name="connsiteY100" fmla="*/ 3586929 h 5548701"/>
                <a:gd name="connsiteX101" fmla="*/ 1693752 w 4008228"/>
                <a:gd name="connsiteY101" fmla="*/ 3627636 h 5548701"/>
                <a:gd name="connsiteX102" fmla="*/ 1721498 w 4008228"/>
                <a:gd name="connsiteY102" fmla="*/ 3656839 h 5548701"/>
                <a:gd name="connsiteX103" fmla="*/ 1761383 w 4008228"/>
                <a:gd name="connsiteY103" fmla="*/ 3656839 h 5548701"/>
                <a:gd name="connsiteX104" fmla="*/ 1760429 w 4008228"/>
                <a:gd name="connsiteY104" fmla="*/ 3685379 h 5548701"/>
                <a:gd name="connsiteX105" fmla="*/ 1778441 w 4008228"/>
                <a:gd name="connsiteY105" fmla="*/ 3689061 h 5548701"/>
                <a:gd name="connsiteX106" fmla="*/ 1800298 w 4008228"/>
                <a:gd name="connsiteY106" fmla="*/ 3684413 h 5548701"/>
                <a:gd name="connsiteX107" fmla="*/ 1813047 w 4008228"/>
                <a:gd name="connsiteY107" fmla="*/ 3669542 h 5548701"/>
                <a:gd name="connsiteX108" fmla="*/ 1833083 w 4008228"/>
                <a:gd name="connsiteY108" fmla="*/ 3667683 h 5548701"/>
                <a:gd name="connsiteX109" fmla="*/ 1855684 w 4008228"/>
                <a:gd name="connsiteY109" fmla="*/ 3637806 h 5548701"/>
                <a:gd name="connsiteX110" fmla="*/ 1862226 w 4008228"/>
                <a:gd name="connsiteY110" fmla="*/ 3644447 h 5548701"/>
                <a:gd name="connsiteX111" fmla="*/ 1853117 w 4008228"/>
                <a:gd name="connsiteY111" fmla="*/ 3669542 h 5548701"/>
                <a:gd name="connsiteX112" fmla="*/ 1870421 w 4008228"/>
                <a:gd name="connsiteY112" fmla="*/ 3712298 h 5548701"/>
                <a:gd name="connsiteX113" fmla="*/ 1874064 w 4008228"/>
                <a:gd name="connsiteY113" fmla="*/ 3742970 h 5548701"/>
                <a:gd name="connsiteX114" fmla="*/ 1873154 w 4008228"/>
                <a:gd name="connsiteY114" fmla="*/ 3769925 h 5548701"/>
                <a:gd name="connsiteX115" fmla="*/ 1893189 w 4008228"/>
                <a:gd name="connsiteY115" fmla="*/ 3781078 h 5548701"/>
                <a:gd name="connsiteX116" fmla="*/ 1911403 w 4008228"/>
                <a:gd name="connsiteY116" fmla="*/ 3782937 h 5548701"/>
                <a:gd name="connsiteX117" fmla="*/ 1913224 w 4008228"/>
                <a:gd name="connsiteY117" fmla="*/ 3799668 h 5548701"/>
                <a:gd name="connsiteX118" fmla="*/ 1923242 w 4008228"/>
                <a:gd name="connsiteY118" fmla="*/ 3816398 h 5548701"/>
                <a:gd name="connsiteX119" fmla="*/ 1921420 w 4008228"/>
                <a:gd name="connsiteY119" fmla="*/ 3828481 h 5548701"/>
                <a:gd name="connsiteX120" fmla="*/ 1909581 w 4008228"/>
                <a:gd name="connsiteY120" fmla="*/ 3831270 h 5548701"/>
                <a:gd name="connsiteX121" fmla="*/ 1906849 w 4008228"/>
                <a:gd name="connsiteY121" fmla="*/ 3821975 h 5548701"/>
                <a:gd name="connsiteX122" fmla="*/ 1894100 w 4008228"/>
                <a:gd name="connsiteY122" fmla="*/ 3826622 h 5548701"/>
                <a:gd name="connsiteX123" fmla="*/ 1890457 w 4008228"/>
                <a:gd name="connsiteY123" fmla="*/ 3846141 h 5548701"/>
                <a:gd name="connsiteX124" fmla="*/ 1878618 w 4008228"/>
                <a:gd name="connsiteY124" fmla="*/ 3858224 h 5548701"/>
                <a:gd name="connsiteX125" fmla="*/ 1885903 w 4008228"/>
                <a:gd name="connsiteY125" fmla="*/ 3884249 h 5548701"/>
                <a:gd name="connsiteX126" fmla="*/ 1875886 w 4008228"/>
                <a:gd name="connsiteY126" fmla="*/ 3924216 h 5548701"/>
                <a:gd name="connsiteX127" fmla="*/ 1895010 w 4008228"/>
                <a:gd name="connsiteY127" fmla="*/ 3936299 h 5548701"/>
                <a:gd name="connsiteX128" fmla="*/ 1912314 w 4008228"/>
                <a:gd name="connsiteY128" fmla="*/ 3958606 h 5548701"/>
                <a:gd name="connsiteX129" fmla="*/ 1907760 w 4008228"/>
                <a:gd name="connsiteY129" fmla="*/ 3967901 h 5548701"/>
                <a:gd name="connsiteX130" fmla="*/ 1909581 w 4008228"/>
                <a:gd name="connsiteY130" fmla="*/ 3979055 h 5548701"/>
                <a:gd name="connsiteX131" fmla="*/ 1884992 w 4008228"/>
                <a:gd name="connsiteY131" fmla="*/ 3993927 h 5548701"/>
                <a:gd name="connsiteX132" fmla="*/ 1879528 w 4008228"/>
                <a:gd name="connsiteY132" fmla="*/ 4009728 h 5548701"/>
                <a:gd name="connsiteX133" fmla="*/ 1809404 w 4008228"/>
                <a:gd name="connsiteY133" fmla="*/ 4037612 h 5548701"/>
                <a:gd name="connsiteX134" fmla="*/ 1823065 w 4008228"/>
                <a:gd name="connsiteY134" fmla="*/ 4052483 h 5548701"/>
                <a:gd name="connsiteX135" fmla="*/ 1815780 w 4008228"/>
                <a:gd name="connsiteY135" fmla="*/ 4067355 h 5548701"/>
                <a:gd name="connsiteX136" fmla="*/ 1833083 w 4008228"/>
                <a:gd name="connsiteY136" fmla="*/ 4098957 h 5548701"/>
                <a:gd name="connsiteX137" fmla="*/ 1851297 w 4008228"/>
                <a:gd name="connsiteY137" fmla="*/ 4098957 h 5548701"/>
                <a:gd name="connsiteX138" fmla="*/ 1872243 w 4008228"/>
                <a:gd name="connsiteY138" fmla="*/ 4117546 h 5548701"/>
                <a:gd name="connsiteX139" fmla="*/ 1884082 w 4008228"/>
                <a:gd name="connsiteY139" fmla="*/ 4126841 h 5548701"/>
                <a:gd name="connsiteX140" fmla="*/ 1895921 w 4008228"/>
                <a:gd name="connsiteY140" fmla="*/ 4175173 h 5548701"/>
                <a:gd name="connsiteX141" fmla="*/ 1881349 w 4008228"/>
                <a:gd name="connsiteY141" fmla="*/ 4193762 h 5548701"/>
                <a:gd name="connsiteX142" fmla="*/ 1896832 w 4008228"/>
                <a:gd name="connsiteY142" fmla="*/ 4199339 h 5548701"/>
                <a:gd name="connsiteX143" fmla="*/ 1902296 w 4008228"/>
                <a:gd name="connsiteY143" fmla="*/ 4209564 h 5548701"/>
                <a:gd name="connsiteX144" fmla="*/ 1948742 w 4008228"/>
                <a:gd name="connsiteY144" fmla="*/ 4229082 h 5548701"/>
                <a:gd name="connsiteX145" fmla="*/ 1986991 w 4008228"/>
                <a:gd name="connsiteY145" fmla="*/ 4230941 h 5548701"/>
                <a:gd name="connsiteX146" fmla="*/ 1997008 w 4008228"/>
                <a:gd name="connsiteY146" fmla="*/ 4243954 h 5548701"/>
                <a:gd name="connsiteX147" fmla="*/ 2015222 w 4008228"/>
                <a:gd name="connsiteY147" fmla="*/ 4250460 h 5548701"/>
                <a:gd name="connsiteX148" fmla="*/ 2017044 w 4008228"/>
                <a:gd name="connsiteY148" fmla="*/ 4276485 h 5548701"/>
                <a:gd name="connsiteX149" fmla="*/ 2069313 w 4008228"/>
                <a:gd name="connsiteY149" fmla="*/ 4257313 h 5548701"/>
                <a:gd name="connsiteX150" fmla="*/ 2062579 w 4008228"/>
                <a:gd name="connsiteY150" fmla="*/ 4282062 h 5548701"/>
                <a:gd name="connsiteX151" fmla="*/ 2075328 w 4008228"/>
                <a:gd name="connsiteY151" fmla="*/ 4304369 h 5548701"/>
                <a:gd name="connsiteX152" fmla="*/ 2056204 w 4008228"/>
                <a:gd name="connsiteY152" fmla="*/ 4313664 h 5548701"/>
                <a:gd name="connsiteX153" fmla="*/ 2068043 w 4008228"/>
                <a:gd name="connsiteY153" fmla="*/ 4321100 h 5548701"/>
                <a:gd name="connsiteX154" fmla="*/ 2078061 w 4008228"/>
                <a:gd name="connsiteY154" fmla="*/ 4341548 h 5548701"/>
                <a:gd name="connsiteX155" fmla="*/ 2064400 w 4008228"/>
                <a:gd name="connsiteY155" fmla="*/ 4361067 h 5548701"/>
                <a:gd name="connsiteX156" fmla="*/ 2056204 w 4008228"/>
                <a:gd name="connsiteY156" fmla="*/ 4380586 h 5548701"/>
                <a:gd name="connsiteX157" fmla="*/ 2033436 w 4008228"/>
                <a:gd name="connsiteY157" fmla="*/ 4400105 h 5548701"/>
                <a:gd name="connsiteX158" fmla="*/ 2037990 w 4008228"/>
                <a:gd name="connsiteY158" fmla="*/ 4411258 h 5548701"/>
                <a:gd name="connsiteX159" fmla="*/ 2053472 w 4008228"/>
                <a:gd name="connsiteY159" fmla="*/ 4401034 h 5548701"/>
                <a:gd name="connsiteX160" fmla="*/ 2052561 w 4008228"/>
                <a:gd name="connsiteY160" fmla="*/ 4432636 h 5548701"/>
                <a:gd name="connsiteX161" fmla="*/ 2033436 w 4008228"/>
                <a:gd name="connsiteY161" fmla="*/ 4438213 h 5548701"/>
                <a:gd name="connsiteX162" fmla="*/ 2042543 w 4008228"/>
                <a:gd name="connsiteY162" fmla="*/ 4480040 h 5548701"/>
                <a:gd name="connsiteX163" fmla="*/ 2017044 w 4008228"/>
                <a:gd name="connsiteY163" fmla="*/ 4512571 h 5548701"/>
                <a:gd name="connsiteX164" fmla="*/ 2007937 w 4008228"/>
                <a:gd name="connsiteY164" fmla="*/ 4507923 h 5548701"/>
                <a:gd name="connsiteX165" fmla="*/ 2001562 w 4008228"/>
                <a:gd name="connsiteY165" fmla="*/ 4520936 h 5548701"/>
                <a:gd name="connsiteX166" fmla="*/ 1984259 w 4008228"/>
                <a:gd name="connsiteY166" fmla="*/ 4509783 h 5548701"/>
                <a:gd name="connsiteX167" fmla="*/ 1950563 w 4008228"/>
                <a:gd name="connsiteY167" fmla="*/ 4519077 h 5548701"/>
                <a:gd name="connsiteX168" fmla="*/ 1963313 w 4008228"/>
                <a:gd name="connsiteY168" fmla="*/ 4536737 h 5548701"/>
                <a:gd name="connsiteX169" fmla="*/ 1934170 w 4008228"/>
                <a:gd name="connsiteY169" fmla="*/ 4572057 h 5548701"/>
                <a:gd name="connsiteX170" fmla="*/ 1926885 w 4008228"/>
                <a:gd name="connsiteY170" fmla="*/ 4600870 h 5548701"/>
                <a:gd name="connsiteX171" fmla="*/ 1898653 w 4008228"/>
                <a:gd name="connsiteY171" fmla="*/ 4582281 h 5548701"/>
                <a:gd name="connsiteX172" fmla="*/ 1865868 w 4008228"/>
                <a:gd name="connsiteY172" fmla="*/ 4631543 h 5548701"/>
                <a:gd name="connsiteX173" fmla="*/ 1869511 w 4008228"/>
                <a:gd name="connsiteY173" fmla="*/ 4645485 h 5548701"/>
                <a:gd name="connsiteX174" fmla="*/ 1869511 w 4008228"/>
                <a:gd name="connsiteY174" fmla="*/ 4657568 h 5548701"/>
                <a:gd name="connsiteX175" fmla="*/ 1884992 w 4008228"/>
                <a:gd name="connsiteY175" fmla="*/ 4678016 h 5548701"/>
                <a:gd name="connsiteX176" fmla="*/ 1876796 w 4008228"/>
                <a:gd name="connsiteY176" fmla="*/ 4700324 h 5548701"/>
                <a:gd name="connsiteX177" fmla="*/ 1880439 w 4008228"/>
                <a:gd name="connsiteY177" fmla="*/ 4714266 h 5548701"/>
                <a:gd name="connsiteX178" fmla="*/ 1874976 w 4008228"/>
                <a:gd name="connsiteY178" fmla="*/ 4726348 h 5548701"/>
                <a:gd name="connsiteX179" fmla="*/ 1886814 w 4008228"/>
                <a:gd name="connsiteY179" fmla="*/ 4729137 h 5548701"/>
                <a:gd name="connsiteX180" fmla="*/ 1911403 w 4008228"/>
                <a:gd name="connsiteY180" fmla="*/ 4765386 h 5548701"/>
                <a:gd name="connsiteX181" fmla="*/ 1944188 w 4008228"/>
                <a:gd name="connsiteY181" fmla="*/ 4783976 h 5548701"/>
                <a:gd name="connsiteX182" fmla="*/ 1942366 w 4008228"/>
                <a:gd name="connsiteY182" fmla="*/ 4806283 h 5548701"/>
                <a:gd name="connsiteX183" fmla="*/ 1965369 w 4008228"/>
                <a:gd name="connsiteY183" fmla="*/ 4849738 h 5548701"/>
                <a:gd name="connsiteX184" fmla="*/ 1997919 w 4008228"/>
                <a:gd name="connsiteY184" fmla="*/ 4851827 h 5548701"/>
                <a:gd name="connsiteX185" fmla="*/ 2058025 w 4008228"/>
                <a:gd name="connsiteY185" fmla="*/ 4830450 h 5548701"/>
                <a:gd name="connsiteX186" fmla="*/ 2153649 w 4008228"/>
                <a:gd name="connsiteY186" fmla="*/ 4863910 h 5548701"/>
                <a:gd name="connsiteX187" fmla="*/ 2186433 w 4008228"/>
                <a:gd name="connsiteY187" fmla="*/ 4963364 h 5548701"/>
                <a:gd name="connsiteX188" fmla="*/ 2386787 w 4008228"/>
                <a:gd name="connsiteY188" fmla="*/ 5174353 h 5548701"/>
                <a:gd name="connsiteX189" fmla="*/ 2560730 w 4008228"/>
                <a:gd name="connsiteY189" fmla="*/ 5239416 h 5548701"/>
                <a:gd name="connsiteX190" fmla="*/ 2702849 w 4008228"/>
                <a:gd name="connsiteY190" fmla="*/ 5188594 h 5548701"/>
                <a:gd name="connsiteX191" fmla="*/ 2821189 w 4008228"/>
                <a:gd name="connsiteY191" fmla="*/ 5291466 h 5548701"/>
                <a:gd name="connsiteX192" fmla="*/ 2958705 w 4008228"/>
                <a:gd name="connsiteY192" fmla="*/ 5242204 h 5548701"/>
                <a:gd name="connsiteX193" fmla="*/ 3220075 w 4008228"/>
                <a:gd name="connsiteY193" fmla="*/ 5432745 h 5548701"/>
                <a:gd name="connsiteX194" fmla="*/ 3442059 w 4008228"/>
                <a:gd name="connsiteY194" fmla="*/ 5548701 h 5548701"/>
                <a:gd name="connsiteX195" fmla="*/ 3593461 w 4008228"/>
                <a:gd name="connsiteY195" fmla="*/ 5386271 h 5548701"/>
                <a:gd name="connsiteX196" fmla="*/ 3788350 w 4008228"/>
                <a:gd name="connsiteY196" fmla="*/ 4829519 h 5548701"/>
                <a:gd name="connsiteX197" fmla="*/ 3955918 w 4008228"/>
                <a:gd name="connsiteY197" fmla="*/ 4653849 h 5548701"/>
                <a:gd name="connsiteX198" fmla="*/ 3909952 w 4008228"/>
                <a:gd name="connsiteY198" fmla="*/ 4539470 h 5548701"/>
                <a:gd name="connsiteX199" fmla="*/ 3976115 w 4008228"/>
                <a:gd name="connsiteY199" fmla="*/ 4444080 h 5548701"/>
                <a:gd name="connsiteX200" fmla="*/ 4008228 w 4008228"/>
                <a:gd name="connsiteY200" fmla="*/ 4263863 h 5548701"/>
                <a:gd name="connsiteX201" fmla="*/ 3933342 w 4008228"/>
                <a:gd name="connsiteY201" fmla="*/ 4238265 h 5548701"/>
                <a:gd name="connsiteX202" fmla="*/ 3900365 w 4008228"/>
                <a:gd name="connsiteY202" fmla="*/ 3830764 h 5548701"/>
                <a:gd name="connsiteX203" fmla="*/ 3800772 w 4008228"/>
                <a:gd name="connsiteY203" fmla="*/ 3560835 h 5548701"/>
                <a:gd name="connsiteX204" fmla="*/ 4006136 w 4008228"/>
                <a:gd name="connsiteY204" fmla="*/ 3367104 h 5548701"/>
                <a:gd name="connsiteX205" fmla="*/ 3798042 w 4008228"/>
                <a:gd name="connsiteY205" fmla="*/ 2977734 h 5548701"/>
                <a:gd name="connsiteX206" fmla="*/ 3809602 w 4008228"/>
                <a:gd name="connsiteY206" fmla="*/ 2824346 h 5548701"/>
                <a:gd name="connsiteX207" fmla="*/ 3740238 w 4008228"/>
                <a:gd name="connsiteY207" fmla="*/ 2693245 h 5548701"/>
                <a:gd name="connsiteX208" fmla="*/ 3640489 w 4008228"/>
                <a:gd name="connsiteY208" fmla="*/ 2552130 h 5548701"/>
                <a:gd name="connsiteX209" fmla="*/ 3043982 w 4008228"/>
                <a:gd name="connsiteY209" fmla="*/ 2665875 h 5548701"/>
                <a:gd name="connsiteX210" fmla="*/ 2858672 w 4008228"/>
                <a:gd name="connsiteY210" fmla="*/ 2463740 h 5548701"/>
                <a:gd name="connsiteX211" fmla="*/ 2992388 w 4008228"/>
                <a:gd name="connsiteY211" fmla="*/ 2265395 h 5548701"/>
                <a:gd name="connsiteX212" fmla="*/ 3115164 w 4008228"/>
                <a:gd name="connsiteY212" fmla="*/ 2335823 h 5548701"/>
                <a:gd name="connsiteX213" fmla="*/ 3133939 w 4008228"/>
                <a:gd name="connsiteY213" fmla="*/ 2243569 h 5548701"/>
                <a:gd name="connsiteX214" fmla="*/ 3068427 w 4008228"/>
                <a:gd name="connsiteY214" fmla="*/ 2108534 h 5548701"/>
                <a:gd name="connsiteX215" fmla="*/ 3130084 w 4008228"/>
                <a:gd name="connsiteY215" fmla="*/ 2039050 h 5548701"/>
                <a:gd name="connsiteX216" fmla="*/ 3253400 w 4008228"/>
                <a:gd name="connsiteY216" fmla="*/ 1994476 h 5548701"/>
                <a:gd name="connsiteX217" fmla="*/ 3339463 w 4008228"/>
                <a:gd name="connsiteY217" fmla="*/ 2015452 h 5548701"/>
                <a:gd name="connsiteX218" fmla="*/ 3357447 w 4008228"/>
                <a:gd name="connsiteY218" fmla="*/ 1904016 h 5548701"/>
                <a:gd name="connsiteX219" fmla="*/ 3482809 w 4008228"/>
                <a:gd name="connsiteY219" fmla="*/ 1858241 h 5548701"/>
                <a:gd name="connsiteX220" fmla="*/ 3333041 w 4008228"/>
                <a:gd name="connsiteY220" fmla="*/ 1526445 h 5548701"/>
                <a:gd name="connsiteX221" fmla="*/ 3248262 w 4008228"/>
                <a:gd name="connsiteY221" fmla="*/ 1484493 h 5548701"/>
                <a:gd name="connsiteX222" fmla="*/ 3331027 w 4008228"/>
                <a:gd name="connsiteY222" fmla="*/ 1354936 h 5548701"/>
                <a:gd name="connsiteX223" fmla="*/ 3298665 w 4008228"/>
                <a:gd name="connsiteY223" fmla="*/ 1247930 h 5548701"/>
                <a:gd name="connsiteX224" fmla="*/ 3407544 w 4008228"/>
                <a:gd name="connsiteY224" fmla="*/ 1085945 h 5548701"/>
                <a:gd name="connsiteX225" fmla="*/ 3496177 w 4008228"/>
                <a:gd name="connsiteY225" fmla="*/ 1147563 h 5548701"/>
                <a:gd name="connsiteX226" fmla="*/ 3571964 w 4008228"/>
                <a:gd name="connsiteY226" fmla="*/ 1033505 h 5548701"/>
                <a:gd name="connsiteX227" fmla="*/ 3566826 w 4008228"/>
                <a:gd name="connsiteY227" fmla="*/ 741149 h 5548701"/>
                <a:gd name="connsiteX228" fmla="*/ 3438708 w 4008228"/>
                <a:gd name="connsiteY228" fmla="*/ 708324 h 5548701"/>
                <a:gd name="connsiteX229" fmla="*/ 3377270 w 4008228"/>
                <a:gd name="connsiteY229" fmla="*/ 563993 h 5548701"/>
                <a:gd name="connsiteX230" fmla="*/ 3316598 w 4008228"/>
                <a:gd name="connsiteY230" fmla="*/ 440404 h 5548701"/>
                <a:gd name="connsiteX231" fmla="*/ 3332784 w 4008228"/>
                <a:gd name="connsiteY231" fmla="*/ 263417 h 5548701"/>
                <a:gd name="connsiteX232" fmla="*/ 3106192 w 4008228"/>
                <a:gd name="connsiteY232" fmla="*/ 128907 h 5548701"/>
                <a:gd name="connsiteX233" fmla="*/ 3124462 w 4008228"/>
                <a:gd name="connsiteY233" fmla="*/ 12400 h 5548701"/>
                <a:gd name="connsiteX234" fmla="*/ 3020642 w 4008228"/>
                <a:gd name="connsiteY234" fmla="*/ 1477 h 5548701"/>
                <a:gd name="connsiteX235" fmla="*/ 2958526 w 4008228"/>
                <a:gd name="connsiteY235" fmla="*/ 38129 h 5548701"/>
                <a:gd name="connsiteX236" fmla="*/ 2965150 w 4008228"/>
                <a:gd name="connsiteY236" fmla="*/ 223300 h 5548701"/>
                <a:gd name="connsiteX237" fmla="*/ 2780177 w 4008228"/>
                <a:gd name="connsiteY237" fmla="*/ 305894 h 5548701"/>
                <a:gd name="connsiteX238" fmla="*/ 2762617 w 4008228"/>
                <a:gd name="connsiteY238" fmla="*/ 448814 h 5548701"/>
                <a:gd name="connsiteX0" fmla="*/ 2762617 w 4008228"/>
                <a:gd name="connsiteY0" fmla="*/ 448814 h 5548701"/>
                <a:gd name="connsiteX1" fmla="*/ 2424105 w 4008228"/>
                <a:gd name="connsiteY1" fmla="*/ 558395 h 5548701"/>
                <a:gd name="connsiteX2" fmla="*/ 2293527 w 4008228"/>
                <a:gd name="connsiteY2" fmla="*/ 545493 h 5548701"/>
                <a:gd name="connsiteX3" fmla="*/ 2241444 w 4008228"/>
                <a:gd name="connsiteY3" fmla="*/ 716503 h 5548701"/>
                <a:gd name="connsiteX4" fmla="*/ 2040286 w 4008228"/>
                <a:gd name="connsiteY4" fmla="*/ 792017 h 5548701"/>
                <a:gd name="connsiteX5" fmla="*/ 1996355 w 4008228"/>
                <a:gd name="connsiteY5" fmla="*/ 709423 h 5548701"/>
                <a:gd name="connsiteX6" fmla="*/ 1883059 w 4008228"/>
                <a:gd name="connsiteY6" fmla="*/ 810896 h 5548701"/>
                <a:gd name="connsiteX7" fmla="*/ 1700399 w 4008228"/>
                <a:gd name="connsiteY7" fmla="*/ 820335 h 5548701"/>
                <a:gd name="connsiteX8" fmla="*/ 1591727 w 4008228"/>
                <a:gd name="connsiteY8" fmla="*/ 910008 h 5548701"/>
                <a:gd name="connsiteX9" fmla="*/ 1478186 w 4008228"/>
                <a:gd name="connsiteY9" fmla="*/ 938674 h 5548701"/>
                <a:gd name="connsiteX10" fmla="*/ 1392881 w 4008228"/>
                <a:gd name="connsiteY10" fmla="*/ 1179028 h 5548701"/>
                <a:gd name="connsiteX11" fmla="*/ 1249527 w 4008228"/>
                <a:gd name="connsiteY11" fmla="*/ 1112953 h 5548701"/>
                <a:gd name="connsiteX12" fmla="*/ 1184787 w 4008228"/>
                <a:gd name="connsiteY12" fmla="*/ 1226224 h 5548701"/>
                <a:gd name="connsiteX13" fmla="*/ 1214845 w 4008228"/>
                <a:gd name="connsiteY13" fmla="*/ 1445687 h 5548701"/>
                <a:gd name="connsiteX14" fmla="*/ 1062243 w 4008228"/>
                <a:gd name="connsiteY14" fmla="*/ 1497603 h 5548701"/>
                <a:gd name="connsiteX15" fmla="*/ 1018312 w 4008228"/>
                <a:gd name="connsiteY15" fmla="*/ 1415010 h 5548701"/>
                <a:gd name="connsiteX16" fmla="*/ 932762 w 4008228"/>
                <a:gd name="connsiteY16" fmla="*/ 1436248 h 5548701"/>
                <a:gd name="connsiteX17" fmla="*/ 902682 w 4008228"/>
                <a:gd name="connsiteY17" fmla="*/ 1355452 h 5548701"/>
                <a:gd name="connsiteX18" fmla="*/ 646054 w 4008228"/>
                <a:gd name="connsiteY18" fmla="*/ 1443327 h 5548701"/>
                <a:gd name="connsiteX19" fmla="*/ 553567 w 4008228"/>
                <a:gd name="connsiteY19" fmla="*/ 1318257 h 5548701"/>
                <a:gd name="connsiteX20" fmla="*/ 528134 w 4008228"/>
                <a:gd name="connsiteY20" fmla="*/ 1490524 h 5548701"/>
                <a:gd name="connsiteX21" fmla="*/ 384780 w 4008228"/>
                <a:gd name="connsiteY21" fmla="*/ 1490524 h 5548701"/>
                <a:gd name="connsiteX22" fmla="*/ 289981 w 4008228"/>
                <a:gd name="connsiteY22" fmla="*/ 1625034 h 5548701"/>
                <a:gd name="connsiteX23" fmla="*/ 132783 w 4008228"/>
                <a:gd name="connsiteY23" fmla="*/ 1704252 h 5548701"/>
                <a:gd name="connsiteX24" fmla="*/ 137379 w 4008228"/>
                <a:gd name="connsiteY24" fmla="*/ 1825618 h 5548701"/>
                <a:gd name="connsiteX25" fmla="*/ 33332 w 4008228"/>
                <a:gd name="connsiteY25" fmla="*/ 1927091 h 5548701"/>
                <a:gd name="connsiteX26" fmla="*/ 6257 w 4008228"/>
                <a:gd name="connsiteY26" fmla="*/ 2273583 h 5548701"/>
                <a:gd name="connsiteX27" fmla="*/ 63390 w 4008228"/>
                <a:gd name="connsiteY27" fmla="*/ 2443891 h 5548701"/>
                <a:gd name="connsiteX28" fmla="*/ 125819 w 4008228"/>
                <a:gd name="connsiteY28" fmla="*/ 2469849 h 5548701"/>
                <a:gd name="connsiteX29" fmla="*/ 169750 w 4008228"/>
                <a:gd name="connsiteY29" fmla="*/ 2613798 h 5548701"/>
                <a:gd name="connsiteX30" fmla="*/ 358836 w 4008228"/>
                <a:gd name="connsiteY30" fmla="*/ 2804548 h 5548701"/>
                <a:gd name="connsiteX31" fmla="*/ 521198 w 4008228"/>
                <a:gd name="connsiteY31" fmla="*/ 2892257 h 5548701"/>
                <a:gd name="connsiteX32" fmla="*/ 598137 w 4008228"/>
                <a:gd name="connsiteY32" fmla="*/ 3135838 h 5548701"/>
                <a:gd name="connsiteX33" fmla="*/ 424087 w 4008228"/>
                <a:gd name="connsiteY33" fmla="*/ 3331184 h 5548701"/>
                <a:gd name="connsiteX34" fmla="*/ 292409 w 4008228"/>
                <a:gd name="connsiteY34" fmla="*/ 3556346 h 5548701"/>
                <a:gd name="connsiteX35" fmla="*/ 293251 w 4008228"/>
                <a:gd name="connsiteY35" fmla="*/ 3670361 h 5548701"/>
                <a:gd name="connsiteX36" fmla="*/ 335069 w 4008228"/>
                <a:gd name="connsiteY36" fmla="*/ 3679847 h 5548701"/>
                <a:gd name="connsiteX37" fmla="*/ 355879 w 4008228"/>
                <a:gd name="connsiteY37" fmla="*/ 3689581 h 5548701"/>
                <a:gd name="connsiteX38" fmla="*/ 379289 w 4008228"/>
                <a:gd name="connsiteY38" fmla="*/ 3682502 h 5548701"/>
                <a:gd name="connsiteX39" fmla="*/ 414839 w 4008228"/>
                <a:gd name="connsiteY39" fmla="*/ 3702855 h 5548701"/>
                <a:gd name="connsiteX40" fmla="*/ 446920 w 4008228"/>
                <a:gd name="connsiteY40" fmla="*/ 3695776 h 5548701"/>
                <a:gd name="connsiteX41" fmla="*/ 493741 w 4008228"/>
                <a:gd name="connsiteY41" fmla="*/ 3732943 h 5548701"/>
                <a:gd name="connsiteX42" fmla="*/ 522354 w 4008228"/>
                <a:gd name="connsiteY42" fmla="*/ 3724094 h 5548701"/>
                <a:gd name="connsiteX43" fmla="*/ 532759 w 4008228"/>
                <a:gd name="connsiteY43" fmla="*/ 3741792 h 5548701"/>
                <a:gd name="connsiteX44" fmla="*/ 569175 w 4008228"/>
                <a:gd name="connsiteY44" fmla="*/ 3717014 h 5548701"/>
                <a:gd name="connsiteX45" fmla="*/ 592586 w 4008228"/>
                <a:gd name="connsiteY45" fmla="*/ 3720554 h 5548701"/>
                <a:gd name="connsiteX46" fmla="*/ 610247 w 4008228"/>
                <a:gd name="connsiteY46" fmla="*/ 3714362 h 5548701"/>
                <a:gd name="connsiteX47" fmla="*/ 638542 w 4008228"/>
                <a:gd name="connsiteY47" fmla="*/ 3764424 h 5548701"/>
                <a:gd name="connsiteX48" fmla="*/ 654147 w 4008228"/>
                <a:gd name="connsiteY48" fmla="*/ 3775420 h 5548701"/>
                <a:gd name="connsiteX49" fmla="*/ 687095 w 4008228"/>
                <a:gd name="connsiteY49" fmla="*/ 3777190 h 5548701"/>
                <a:gd name="connsiteX50" fmla="*/ 692298 w 4008228"/>
                <a:gd name="connsiteY50" fmla="*/ 3751527 h 5548701"/>
                <a:gd name="connsiteX51" fmla="*/ 707038 w 4008228"/>
                <a:gd name="connsiteY51" fmla="*/ 3744447 h 5548701"/>
                <a:gd name="connsiteX52" fmla="*/ 706171 w 4008228"/>
                <a:gd name="connsiteY52" fmla="*/ 3728519 h 5548701"/>
                <a:gd name="connsiteX53" fmla="*/ 734784 w 4008228"/>
                <a:gd name="connsiteY53" fmla="*/ 3712590 h 5548701"/>
                <a:gd name="connsiteX54" fmla="*/ 751258 w 4008228"/>
                <a:gd name="connsiteY54" fmla="*/ 3718784 h 5548701"/>
                <a:gd name="connsiteX55" fmla="*/ 767732 w 4008228"/>
                <a:gd name="connsiteY55" fmla="*/ 3688697 h 5548701"/>
                <a:gd name="connsiteX56" fmla="*/ 818889 w 4008228"/>
                <a:gd name="connsiteY56" fmla="*/ 3698431 h 5548701"/>
                <a:gd name="connsiteX57" fmla="*/ 834496 w 4008228"/>
                <a:gd name="connsiteY57" fmla="*/ 3730288 h 5548701"/>
                <a:gd name="connsiteX58" fmla="*/ 868311 w 4008228"/>
                <a:gd name="connsiteY58" fmla="*/ 3683387 h 5548701"/>
                <a:gd name="connsiteX59" fmla="*/ 908196 w 4008228"/>
                <a:gd name="connsiteY59" fmla="*/ 3669228 h 5548701"/>
                <a:gd name="connsiteX60" fmla="*/ 934208 w 4008228"/>
                <a:gd name="connsiteY60" fmla="*/ 3674538 h 5548701"/>
                <a:gd name="connsiteX61" fmla="*/ 968890 w 4008228"/>
                <a:gd name="connsiteY61" fmla="*/ 3647105 h 5548701"/>
                <a:gd name="connsiteX62" fmla="*/ 994035 w 4008228"/>
                <a:gd name="connsiteY62" fmla="*/ 3640910 h 5548701"/>
                <a:gd name="connsiteX63" fmla="*/ 1026983 w 4008228"/>
                <a:gd name="connsiteY63" fmla="*/ 3599318 h 5548701"/>
                <a:gd name="connsiteX64" fmla="*/ 1054920 w 4008228"/>
                <a:gd name="connsiteY64" fmla="*/ 3580857 h 5548701"/>
                <a:gd name="connsiteX65" fmla="*/ 1068602 w 4008228"/>
                <a:gd name="connsiteY65" fmla="*/ 3593124 h 5548701"/>
                <a:gd name="connsiteX66" fmla="*/ 1093747 w 4008228"/>
                <a:gd name="connsiteY66" fmla="*/ 3608168 h 5548701"/>
                <a:gd name="connsiteX67" fmla="*/ 1105885 w 4008228"/>
                <a:gd name="connsiteY67" fmla="*/ 3580735 h 5548701"/>
                <a:gd name="connsiteX68" fmla="*/ 1116290 w 4008228"/>
                <a:gd name="connsiteY68" fmla="*/ 3585159 h 5548701"/>
                <a:gd name="connsiteX69" fmla="*/ 1138834 w 4008228"/>
                <a:gd name="connsiteY69" fmla="*/ 3550647 h 5548701"/>
                <a:gd name="connsiteX70" fmla="*/ 1159643 w 4008228"/>
                <a:gd name="connsiteY70" fmla="*/ 3545337 h 5548701"/>
                <a:gd name="connsiteX71" fmla="*/ 1169181 w 4008228"/>
                <a:gd name="connsiteY71" fmla="*/ 3554187 h 5548701"/>
                <a:gd name="connsiteX72" fmla="*/ 1177851 w 4008228"/>
                <a:gd name="connsiteY72" fmla="*/ 3545337 h 5548701"/>
                <a:gd name="connsiteX73" fmla="*/ 1187389 w 4008228"/>
                <a:gd name="connsiteY73" fmla="*/ 3543568 h 5548701"/>
                <a:gd name="connsiteX74" fmla="*/ 1189990 w 4008228"/>
                <a:gd name="connsiteY74" fmla="*/ 3533833 h 5548701"/>
                <a:gd name="connsiteX75" fmla="*/ 1204730 w 4008228"/>
                <a:gd name="connsiteY75" fmla="*/ 3527639 h 5548701"/>
                <a:gd name="connsiteX76" fmla="*/ 1251551 w 4008228"/>
                <a:gd name="connsiteY76" fmla="*/ 3524099 h 5548701"/>
                <a:gd name="connsiteX77" fmla="*/ 1263690 w 4008228"/>
                <a:gd name="connsiteY77" fmla="*/ 3532948 h 5548701"/>
                <a:gd name="connsiteX78" fmla="*/ 1274095 w 4008228"/>
                <a:gd name="connsiteY78" fmla="*/ 3522329 h 5548701"/>
                <a:gd name="connsiteX79" fmla="*/ 1278430 w 4008228"/>
                <a:gd name="connsiteY79" fmla="*/ 3501976 h 5548701"/>
                <a:gd name="connsiteX80" fmla="*/ 1273228 w 4008228"/>
                <a:gd name="connsiteY80" fmla="*/ 3489587 h 5548701"/>
                <a:gd name="connsiteX81" fmla="*/ 1289702 w 4008228"/>
                <a:gd name="connsiteY81" fmla="*/ 3474543 h 5548701"/>
                <a:gd name="connsiteX82" fmla="*/ 1300974 w 4008228"/>
                <a:gd name="connsiteY82" fmla="*/ 3476313 h 5548701"/>
                <a:gd name="connsiteX83" fmla="*/ 1300974 w 4008228"/>
                <a:gd name="connsiteY83" fmla="*/ 3499321 h 5548701"/>
                <a:gd name="connsiteX84" fmla="*/ 1315714 w 4008228"/>
                <a:gd name="connsiteY84" fmla="*/ 3489587 h 5548701"/>
                <a:gd name="connsiteX85" fmla="*/ 1327853 w 4008228"/>
                <a:gd name="connsiteY85" fmla="*/ 3486932 h 5548701"/>
                <a:gd name="connsiteX86" fmla="*/ 1350396 w 4008228"/>
                <a:gd name="connsiteY86" fmla="*/ 3479852 h 5548701"/>
                <a:gd name="connsiteX87" fmla="*/ 1374674 w 4008228"/>
                <a:gd name="connsiteY87" fmla="*/ 3482507 h 5548701"/>
                <a:gd name="connsiteX88" fmla="*/ 1368604 w 4008228"/>
                <a:gd name="connsiteY88" fmla="*/ 3494011 h 5548701"/>
                <a:gd name="connsiteX89" fmla="*/ 1369472 w 4008228"/>
                <a:gd name="connsiteY89" fmla="*/ 3517020 h 5548701"/>
                <a:gd name="connsiteX90" fmla="*/ 1392882 w 4008228"/>
                <a:gd name="connsiteY90" fmla="*/ 3492241 h 5548701"/>
                <a:gd name="connsiteX91" fmla="*/ 1416293 w 4008228"/>
                <a:gd name="connsiteY91" fmla="*/ 3491357 h 5548701"/>
                <a:gd name="connsiteX92" fmla="*/ 1442779 w 4008228"/>
                <a:gd name="connsiteY92" fmla="*/ 3466701 h 5548701"/>
                <a:gd name="connsiteX93" fmla="*/ 1499530 w 4008228"/>
                <a:gd name="connsiteY93" fmla="*/ 3501976 h 5548701"/>
                <a:gd name="connsiteX94" fmla="*/ 1544618 w 4008228"/>
                <a:gd name="connsiteY94" fmla="*/ 3581620 h 5548701"/>
                <a:gd name="connsiteX95" fmla="*/ 1551554 w 4008228"/>
                <a:gd name="connsiteY95" fmla="*/ 3574540 h 5548701"/>
                <a:gd name="connsiteX96" fmla="*/ 1567161 w 4008228"/>
                <a:gd name="connsiteY96" fmla="*/ 3575426 h 5548701"/>
                <a:gd name="connsiteX97" fmla="*/ 1578433 w 4008228"/>
                <a:gd name="connsiteY97" fmla="*/ 3586929 h 5548701"/>
                <a:gd name="connsiteX98" fmla="*/ 1613115 w 4008228"/>
                <a:gd name="connsiteY98" fmla="*/ 3594009 h 5548701"/>
                <a:gd name="connsiteX99" fmla="*/ 1653867 w 4008228"/>
                <a:gd name="connsiteY99" fmla="*/ 3578080 h 5548701"/>
                <a:gd name="connsiteX100" fmla="*/ 1694619 w 4008228"/>
                <a:gd name="connsiteY100" fmla="*/ 3586929 h 5548701"/>
                <a:gd name="connsiteX101" fmla="*/ 1693752 w 4008228"/>
                <a:gd name="connsiteY101" fmla="*/ 3627636 h 5548701"/>
                <a:gd name="connsiteX102" fmla="*/ 1721498 w 4008228"/>
                <a:gd name="connsiteY102" fmla="*/ 3656839 h 5548701"/>
                <a:gd name="connsiteX103" fmla="*/ 1761383 w 4008228"/>
                <a:gd name="connsiteY103" fmla="*/ 3656839 h 5548701"/>
                <a:gd name="connsiteX104" fmla="*/ 1760429 w 4008228"/>
                <a:gd name="connsiteY104" fmla="*/ 3685379 h 5548701"/>
                <a:gd name="connsiteX105" fmla="*/ 1778441 w 4008228"/>
                <a:gd name="connsiteY105" fmla="*/ 3689061 h 5548701"/>
                <a:gd name="connsiteX106" fmla="*/ 1800298 w 4008228"/>
                <a:gd name="connsiteY106" fmla="*/ 3684413 h 5548701"/>
                <a:gd name="connsiteX107" fmla="*/ 1813047 w 4008228"/>
                <a:gd name="connsiteY107" fmla="*/ 3669542 h 5548701"/>
                <a:gd name="connsiteX108" fmla="*/ 1833083 w 4008228"/>
                <a:gd name="connsiteY108" fmla="*/ 3667683 h 5548701"/>
                <a:gd name="connsiteX109" fmla="*/ 1855684 w 4008228"/>
                <a:gd name="connsiteY109" fmla="*/ 3637806 h 5548701"/>
                <a:gd name="connsiteX110" fmla="*/ 1862226 w 4008228"/>
                <a:gd name="connsiteY110" fmla="*/ 3644447 h 5548701"/>
                <a:gd name="connsiteX111" fmla="*/ 1853117 w 4008228"/>
                <a:gd name="connsiteY111" fmla="*/ 3669542 h 5548701"/>
                <a:gd name="connsiteX112" fmla="*/ 1870421 w 4008228"/>
                <a:gd name="connsiteY112" fmla="*/ 3712298 h 5548701"/>
                <a:gd name="connsiteX113" fmla="*/ 1874064 w 4008228"/>
                <a:gd name="connsiteY113" fmla="*/ 3742970 h 5548701"/>
                <a:gd name="connsiteX114" fmla="*/ 1873154 w 4008228"/>
                <a:gd name="connsiteY114" fmla="*/ 3769925 h 5548701"/>
                <a:gd name="connsiteX115" fmla="*/ 1893189 w 4008228"/>
                <a:gd name="connsiteY115" fmla="*/ 3781078 h 5548701"/>
                <a:gd name="connsiteX116" fmla="*/ 1911403 w 4008228"/>
                <a:gd name="connsiteY116" fmla="*/ 3782937 h 5548701"/>
                <a:gd name="connsiteX117" fmla="*/ 1913224 w 4008228"/>
                <a:gd name="connsiteY117" fmla="*/ 3799668 h 5548701"/>
                <a:gd name="connsiteX118" fmla="*/ 1923242 w 4008228"/>
                <a:gd name="connsiteY118" fmla="*/ 3816398 h 5548701"/>
                <a:gd name="connsiteX119" fmla="*/ 1921420 w 4008228"/>
                <a:gd name="connsiteY119" fmla="*/ 3828481 h 5548701"/>
                <a:gd name="connsiteX120" fmla="*/ 1909581 w 4008228"/>
                <a:gd name="connsiteY120" fmla="*/ 3831270 h 5548701"/>
                <a:gd name="connsiteX121" fmla="*/ 1906849 w 4008228"/>
                <a:gd name="connsiteY121" fmla="*/ 3821975 h 5548701"/>
                <a:gd name="connsiteX122" fmla="*/ 1894100 w 4008228"/>
                <a:gd name="connsiteY122" fmla="*/ 3826622 h 5548701"/>
                <a:gd name="connsiteX123" fmla="*/ 1890457 w 4008228"/>
                <a:gd name="connsiteY123" fmla="*/ 3846141 h 5548701"/>
                <a:gd name="connsiteX124" fmla="*/ 1878618 w 4008228"/>
                <a:gd name="connsiteY124" fmla="*/ 3858224 h 5548701"/>
                <a:gd name="connsiteX125" fmla="*/ 1885903 w 4008228"/>
                <a:gd name="connsiteY125" fmla="*/ 3884249 h 5548701"/>
                <a:gd name="connsiteX126" fmla="*/ 1875886 w 4008228"/>
                <a:gd name="connsiteY126" fmla="*/ 3924216 h 5548701"/>
                <a:gd name="connsiteX127" fmla="*/ 1895010 w 4008228"/>
                <a:gd name="connsiteY127" fmla="*/ 3936299 h 5548701"/>
                <a:gd name="connsiteX128" fmla="*/ 1912314 w 4008228"/>
                <a:gd name="connsiteY128" fmla="*/ 3958606 h 5548701"/>
                <a:gd name="connsiteX129" fmla="*/ 1907760 w 4008228"/>
                <a:gd name="connsiteY129" fmla="*/ 3967901 h 5548701"/>
                <a:gd name="connsiteX130" fmla="*/ 1909581 w 4008228"/>
                <a:gd name="connsiteY130" fmla="*/ 3979055 h 5548701"/>
                <a:gd name="connsiteX131" fmla="*/ 1884992 w 4008228"/>
                <a:gd name="connsiteY131" fmla="*/ 3993927 h 5548701"/>
                <a:gd name="connsiteX132" fmla="*/ 1879528 w 4008228"/>
                <a:gd name="connsiteY132" fmla="*/ 4009728 h 5548701"/>
                <a:gd name="connsiteX133" fmla="*/ 1809404 w 4008228"/>
                <a:gd name="connsiteY133" fmla="*/ 4037612 h 5548701"/>
                <a:gd name="connsiteX134" fmla="*/ 1823065 w 4008228"/>
                <a:gd name="connsiteY134" fmla="*/ 4052483 h 5548701"/>
                <a:gd name="connsiteX135" fmla="*/ 1815780 w 4008228"/>
                <a:gd name="connsiteY135" fmla="*/ 4067355 h 5548701"/>
                <a:gd name="connsiteX136" fmla="*/ 1833083 w 4008228"/>
                <a:gd name="connsiteY136" fmla="*/ 4098957 h 5548701"/>
                <a:gd name="connsiteX137" fmla="*/ 1851297 w 4008228"/>
                <a:gd name="connsiteY137" fmla="*/ 4098957 h 5548701"/>
                <a:gd name="connsiteX138" fmla="*/ 1872243 w 4008228"/>
                <a:gd name="connsiteY138" fmla="*/ 4117546 h 5548701"/>
                <a:gd name="connsiteX139" fmla="*/ 1884082 w 4008228"/>
                <a:gd name="connsiteY139" fmla="*/ 4126841 h 5548701"/>
                <a:gd name="connsiteX140" fmla="*/ 1895921 w 4008228"/>
                <a:gd name="connsiteY140" fmla="*/ 4175173 h 5548701"/>
                <a:gd name="connsiteX141" fmla="*/ 1881349 w 4008228"/>
                <a:gd name="connsiteY141" fmla="*/ 4193762 h 5548701"/>
                <a:gd name="connsiteX142" fmla="*/ 1896832 w 4008228"/>
                <a:gd name="connsiteY142" fmla="*/ 4199339 h 5548701"/>
                <a:gd name="connsiteX143" fmla="*/ 1902296 w 4008228"/>
                <a:gd name="connsiteY143" fmla="*/ 4209564 h 5548701"/>
                <a:gd name="connsiteX144" fmla="*/ 1948742 w 4008228"/>
                <a:gd name="connsiteY144" fmla="*/ 4229082 h 5548701"/>
                <a:gd name="connsiteX145" fmla="*/ 1986991 w 4008228"/>
                <a:gd name="connsiteY145" fmla="*/ 4230941 h 5548701"/>
                <a:gd name="connsiteX146" fmla="*/ 1997008 w 4008228"/>
                <a:gd name="connsiteY146" fmla="*/ 4243954 h 5548701"/>
                <a:gd name="connsiteX147" fmla="*/ 2015222 w 4008228"/>
                <a:gd name="connsiteY147" fmla="*/ 4250460 h 5548701"/>
                <a:gd name="connsiteX148" fmla="*/ 2017044 w 4008228"/>
                <a:gd name="connsiteY148" fmla="*/ 4276485 h 5548701"/>
                <a:gd name="connsiteX149" fmla="*/ 2069313 w 4008228"/>
                <a:gd name="connsiteY149" fmla="*/ 4257313 h 5548701"/>
                <a:gd name="connsiteX150" fmla="*/ 2062579 w 4008228"/>
                <a:gd name="connsiteY150" fmla="*/ 4282062 h 5548701"/>
                <a:gd name="connsiteX151" fmla="*/ 2075328 w 4008228"/>
                <a:gd name="connsiteY151" fmla="*/ 4304369 h 5548701"/>
                <a:gd name="connsiteX152" fmla="*/ 2056204 w 4008228"/>
                <a:gd name="connsiteY152" fmla="*/ 4313664 h 5548701"/>
                <a:gd name="connsiteX153" fmla="*/ 2068043 w 4008228"/>
                <a:gd name="connsiteY153" fmla="*/ 4321100 h 5548701"/>
                <a:gd name="connsiteX154" fmla="*/ 2078061 w 4008228"/>
                <a:gd name="connsiteY154" fmla="*/ 4341548 h 5548701"/>
                <a:gd name="connsiteX155" fmla="*/ 2064400 w 4008228"/>
                <a:gd name="connsiteY155" fmla="*/ 4361067 h 5548701"/>
                <a:gd name="connsiteX156" fmla="*/ 2056204 w 4008228"/>
                <a:gd name="connsiteY156" fmla="*/ 4380586 h 5548701"/>
                <a:gd name="connsiteX157" fmla="*/ 2033436 w 4008228"/>
                <a:gd name="connsiteY157" fmla="*/ 4400105 h 5548701"/>
                <a:gd name="connsiteX158" fmla="*/ 2037990 w 4008228"/>
                <a:gd name="connsiteY158" fmla="*/ 4411258 h 5548701"/>
                <a:gd name="connsiteX159" fmla="*/ 2053472 w 4008228"/>
                <a:gd name="connsiteY159" fmla="*/ 4401034 h 5548701"/>
                <a:gd name="connsiteX160" fmla="*/ 2052561 w 4008228"/>
                <a:gd name="connsiteY160" fmla="*/ 4432636 h 5548701"/>
                <a:gd name="connsiteX161" fmla="*/ 2033436 w 4008228"/>
                <a:gd name="connsiteY161" fmla="*/ 4438213 h 5548701"/>
                <a:gd name="connsiteX162" fmla="*/ 2042543 w 4008228"/>
                <a:gd name="connsiteY162" fmla="*/ 4480040 h 5548701"/>
                <a:gd name="connsiteX163" fmla="*/ 2017044 w 4008228"/>
                <a:gd name="connsiteY163" fmla="*/ 4512571 h 5548701"/>
                <a:gd name="connsiteX164" fmla="*/ 2007937 w 4008228"/>
                <a:gd name="connsiteY164" fmla="*/ 4507923 h 5548701"/>
                <a:gd name="connsiteX165" fmla="*/ 2001562 w 4008228"/>
                <a:gd name="connsiteY165" fmla="*/ 4520936 h 5548701"/>
                <a:gd name="connsiteX166" fmla="*/ 1984259 w 4008228"/>
                <a:gd name="connsiteY166" fmla="*/ 4509783 h 5548701"/>
                <a:gd name="connsiteX167" fmla="*/ 1950563 w 4008228"/>
                <a:gd name="connsiteY167" fmla="*/ 4519077 h 5548701"/>
                <a:gd name="connsiteX168" fmla="*/ 1963313 w 4008228"/>
                <a:gd name="connsiteY168" fmla="*/ 4536737 h 5548701"/>
                <a:gd name="connsiteX169" fmla="*/ 1934170 w 4008228"/>
                <a:gd name="connsiteY169" fmla="*/ 4572057 h 5548701"/>
                <a:gd name="connsiteX170" fmla="*/ 1926885 w 4008228"/>
                <a:gd name="connsiteY170" fmla="*/ 4600870 h 5548701"/>
                <a:gd name="connsiteX171" fmla="*/ 1898653 w 4008228"/>
                <a:gd name="connsiteY171" fmla="*/ 4582281 h 5548701"/>
                <a:gd name="connsiteX172" fmla="*/ 1865868 w 4008228"/>
                <a:gd name="connsiteY172" fmla="*/ 4631543 h 5548701"/>
                <a:gd name="connsiteX173" fmla="*/ 1869511 w 4008228"/>
                <a:gd name="connsiteY173" fmla="*/ 4645485 h 5548701"/>
                <a:gd name="connsiteX174" fmla="*/ 1869511 w 4008228"/>
                <a:gd name="connsiteY174" fmla="*/ 4657568 h 5548701"/>
                <a:gd name="connsiteX175" fmla="*/ 1884992 w 4008228"/>
                <a:gd name="connsiteY175" fmla="*/ 4678016 h 5548701"/>
                <a:gd name="connsiteX176" fmla="*/ 1876796 w 4008228"/>
                <a:gd name="connsiteY176" fmla="*/ 4700324 h 5548701"/>
                <a:gd name="connsiteX177" fmla="*/ 1880439 w 4008228"/>
                <a:gd name="connsiteY177" fmla="*/ 4714266 h 5548701"/>
                <a:gd name="connsiteX178" fmla="*/ 1874976 w 4008228"/>
                <a:gd name="connsiteY178" fmla="*/ 4726348 h 5548701"/>
                <a:gd name="connsiteX179" fmla="*/ 1886814 w 4008228"/>
                <a:gd name="connsiteY179" fmla="*/ 4729137 h 5548701"/>
                <a:gd name="connsiteX180" fmla="*/ 1911403 w 4008228"/>
                <a:gd name="connsiteY180" fmla="*/ 4765386 h 5548701"/>
                <a:gd name="connsiteX181" fmla="*/ 1944188 w 4008228"/>
                <a:gd name="connsiteY181" fmla="*/ 4783976 h 5548701"/>
                <a:gd name="connsiteX182" fmla="*/ 1942366 w 4008228"/>
                <a:gd name="connsiteY182" fmla="*/ 4806283 h 5548701"/>
                <a:gd name="connsiteX183" fmla="*/ 1965369 w 4008228"/>
                <a:gd name="connsiteY183" fmla="*/ 4849738 h 5548701"/>
                <a:gd name="connsiteX184" fmla="*/ 1997919 w 4008228"/>
                <a:gd name="connsiteY184" fmla="*/ 4851827 h 5548701"/>
                <a:gd name="connsiteX185" fmla="*/ 2058025 w 4008228"/>
                <a:gd name="connsiteY185" fmla="*/ 4830450 h 5548701"/>
                <a:gd name="connsiteX186" fmla="*/ 2153649 w 4008228"/>
                <a:gd name="connsiteY186" fmla="*/ 4863910 h 5548701"/>
                <a:gd name="connsiteX187" fmla="*/ 2186433 w 4008228"/>
                <a:gd name="connsiteY187" fmla="*/ 4963364 h 5548701"/>
                <a:gd name="connsiteX188" fmla="*/ 2386787 w 4008228"/>
                <a:gd name="connsiteY188" fmla="*/ 5174353 h 5548701"/>
                <a:gd name="connsiteX189" fmla="*/ 2560730 w 4008228"/>
                <a:gd name="connsiteY189" fmla="*/ 5239416 h 5548701"/>
                <a:gd name="connsiteX190" fmla="*/ 2702849 w 4008228"/>
                <a:gd name="connsiteY190" fmla="*/ 5188594 h 5548701"/>
                <a:gd name="connsiteX191" fmla="*/ 2821189 w 4008228"/>
                <a:gd name="connsiteY191" fmla="*/ 5291466 h 5548701"/>
                <a:gd name="connsiteX192" fmla="*/ 2958705 w 4008228"/>
                <a:gd name="connsiteY192" fmla="*/ 5242204 h 5548701"/>
                <a:gd name="connsiteX193" fmla="*/ 3220075 w 4008228"/>
                <a:gd name="connsiteY193" fmla="*/ 5432745 h 5548701"/>
                <a:gd name="connsiteX194" fmla="*/ 3442059 w 4008228"/>
                <a:gd name="connsiteY194" fmla="*/ 5548701 h 5548701"/>
                <a:gd name="connsiteX195" fmla="*/ 3593461 w 4008228"/>
                <a:gd name="connsiteY195" fmla="*/ 5386271 h 5548701"/>
                <a:gd name="connsiteX196" fmla="*/ 3788350 w 4008228"/>
                <a:gd name="connsiteY196" fmla="*/ 4829519 h 5548701"/>
                <a:gd name="connsiteX197" fmla="*/ 3955918 w 4008228"/>
                <a:gd name="connsiteY197" fmla="*/ 4653849 h 5548701"/>
                <a:gd name="connsiteX198" fmla="*/ 3909952 w 4008228"/>
                <a:gd name="connsiteY198" fmla="*/ 4539470 h 5548701"/>
                <a:gd name="connsiteX199" fmla="*/ 3976115 w 4008228"/>
                <a:gd name="connsiteY199" fmla="*/ 4444080 h 5548701"/>
                <a:gd name="connsiteX200" fmla="*/ 4008228 w 4008228"/>
                <a:gd name="connsiteY200" fmla="*/ 4263863 h 5548701"/>
                <a:gd name="connsiteX201" fmla="*/ 3933342 w 4008228"/>
                <a:gd name="connsiteY201" fmla="*/ 4238265 h 5548701"/>
                <a:gd name="connsiteX202" fmla="*/ 3900365 w 4008228"/>
                <a:gd name="connsiteY202" fmla="*/ 3830764 h 5548701"/>
                <a:gd name="connsiteX203" fmla="*/ 3800772 w 4008228"/>
                <a:gd name="connsiteY203" fmla="*/ 3560835 h 5548701"/>
                <a:gd name="connsiteX204" fmla="*/ 4006136 w 4008228"/>
                <a:gd name="connsiteY204" fmla="*/ 3367104 h 5548701"/>
                <a:gd name="connsiteX205" fmla="*/ 3798042 w 4008228"/>
                <a:gd name="connsiteY205" fmla="*/ 2977734 h 5548701"/>
                <a:gd name="connsiteX206" fmla="*/ 3852286 w 4008228"/>
                <a:gd name="connsiteY206" fmla="*/ 2836413 h 5548701"/>
                <a:gd name="connsiteX207" fmla="*/ 3740238 w 4008228"/>
                <a:gd name="connsiteY207" fmla="*/ 2693245 h 5548701"/>
                <a:gd name="connsiteX208" fmla="*/ 3640489 w 4008228"/>
                <a:gd name="connsiteY208" fmla="*/ 2552130 h 5548701"/>
                <a:gd name="connsiteX209" fmla="*/ 3043982 w 4008228"/>
                <a:gd name="connsiteY209" fmla="*/ 2665875 h 5548701"/>
                <a:gd name="connsiteX210" fmla="*/ 2858672 w 4008228"/>
                <a:gd name="connsiteY210" fmla="*/ 2463740 h 5548701"/>
                <a:gd name="connsiteX211" fmla="*/ 2992388 w 4008228"/>
                <a:gd name="connsiteY211" fmla="*/ 2265395 h 5548701"/>
                <a:gd name="connsiteX212" fmla="*/ 3115164 w 4008228"/>
                <a:gd name="connsiteY212" fmla="*/ 2335823 h 5548701"/>
                <a:gd name="connsiteX213" fmla="*/ 3133939 w 4008228"/>
                <a:gd name="connsiteY213" fmla="*/ 2243569 h 5548701"/>
                <a:gd name="connsiteX214" fmla="*/ 3068427 w 4008228"/>
                <a:gd name="connsiteY214" fmla="*/ 2108534 h 5548701"/>
                <a:gd name="connsiteX215" fmla="*/ 3130084 w 4008228"/>
                <a:gd name="connsiteY215" fmla="*/ 2039050 h 5548701"/>
                <a:gd name="connsiteX216" fmla="*/ 3253400 w 4008228"/>
                <a:gd name="connsiteY216" fmla="*/ 1994476 h 5548701"/>
                <a:gd name="connsiteX217" fmla="*/ 3339463 w 4008228"/>
                <a:gd name="connsiteY217" fmla="*/ 2015452 h 5548701"/>
                <a:gd name="connsiteX218" fmla="*/ 3357447 w 4008228"/>
                <a:gd name="connsiteY218" fmla="*/ 1904016 h 5548701"/>
                <a:gd name="connsiteX219" fmla="*/ 3482809 w 4008228"/>
                <a:gd name="connsiteY219" fmla="*/ 1858241 h 5548701"/>
                <a:gd name="connsiteX220" fmla="*/ 3333041 w 4008228"/>
                <a:gd name="connsiteY220" fmla="*/ 1526445 h 5548701"/>
                <a:gd name="connsiteX221" fmla="*/ 3248262 w 4008228"/>
                <a:gd name="connsiteY221" fmla="*/ 1484493 h 5548701"/>
                <a:gd name="connsiteX222" fmla="*/ 3331027 w 4008228"/>
                <a:gd name="connsiteY222" fmla="*/ 1354936 h 5548701"/>
                <a:gd name="connsiteX223" fmla="*/ 3298665 w 4008228"/>
                <a:gd name="connsiteY223" fmla="*/ 1247930 h 5548701"/>
                <a:gd name="connsiteX224" fmla="*/ 3407544 w 4008228"/>
                <a:gd name="connsiteY224" fmla="*/ 1085945 h 5548701"/>
                <a:gd name="connsiteX225" fmla="*/ 3496177 w 4008228"/>
                <a:gd name="connsiteY225" fmla="*/ 1147563 h 5548701"/>
                <a:gd name="connsiteX226" fmla="*/ 3571964 w 4008228"/>
                <a:gd name="connsiteY226" fmla="*/ 1033505 h 5548701"/>
                <a:gd name="connsiteX227" fmla="*/ 3566826 w 4008228"/>
                <a:gd name="connsiteY227" fmla="*/ 741149 h 5548701"/>
                <a:gd name="connsiteX228" fmla="*/ 3438708 w 4008228"/>
                <a:gd name="connsiteY228" fmla="*/ 708324 h 5548701"/>
                <a:gd name="connsiteX229" fmla="*/ 3377270 w 4008228"/>
                <a:gd name="connsiteY229" fmla="*/ 563993 h 5548701"/>
                <a:gd name="connsiteX230" fmla="*/ 3316598 w 4008228"/>
                <a:gd name="connsiteY230" fmla="*/ 440404 h 5548701"/>
                <a:gd name="connsiteX231" fmla="*/ 3332784 w 4008228"/>
                <a:gd name="connsiteY231" fmla="*/ 263417 h 5548701"/>
                <a:gd name="connsiteX232" fmla="*/ 3106192 w 4008228"/>
                <a:gd name="connsiteY232" fmla="*/ 128907 h 5548701"/>
                <a:gd name="connsiteX233" fmla="*/ 3124462 w 4008228"/>
                <a:gd name="connsiteY233" fmla="*/ 12400 h 5548701"/>
                <a:gd name="connsiteX234" fmla="*/ 3020642 w 4008228"/>
                <a:gd name="connsiteY234" fmla="*/ 1477 h 5548701"/>
                <a:gd name="connsiteX235" fmla="*/ 2958526 w 4008228"/>
                <a:gd name="connsiteY235" fmla="*/ 38129 h 5548701"/>
                <a:gd name="connsiteX236" fmla="*/ 2965150 w 4008228"/>
                <a:gd name="connsiteY236" fmla="*/ 223300 h 5548701"/>
                <a:gd name="connsiteX237" fmla="*/ 2780177 w 4008228"/>
                <a:gd name="connsiteY237" fmla="*/ 305894 h 5548701"/>
                <a:gd name="connsiteX238" fmla="*/ 2762617 w 4008228"/>
                <a:gd name="connsiteY238" fmla="*/ 448814 h 5548701"/>
                <a:gd name="connsiteX0" fmla="*/ 2762617 w 4008228"/>
                <a:gd name="connsiteY0" fmla="*/ 448814 h 5548701"/>
                <a:gd name="connsiteX1" fmla="*/ 2424105 w 4008228"/>
                <a:gd name="connsiteY1" fmla="*/ 558395 h 5548701"/>
                <a:gd name="connsiteX2" fmla="*/ 2293527 w 4008228"/>
                <a:gd name="connsiteY2" fmla="*/ 545493 h 5548701"/>
                <a:gd name="connsiteX3" fmla="*/ 2241444 w 4008228"/>
                <a:gd name="connsiteY3" fmla="*/ 716503 h 5548701"/>
                <a:gd name="connsiteX4" fmla="*/ 2040286 w 4008228"/>
                <a:gd name="connsiteY4" fmla="*/ 792017 h 5548701"/>
                <a:gd name="connsiteX5" fmla="*/ 1996355 w 4008228"/>
                <a:gd name="connsiteY5" fmla="*/ 709423 h 5548701"/>
                <a:gd name="connsiteX6" fmla="*/ 1883059 w 4008228"/>
                <a:gd name="connsiteY6" fmla="*/ 810896 h 5548701"/>
                <a:gd name="connsiteX7" fmla="*/ 1700399 w 4008228"/>
                <a:gd name="connsiteY7" fmla="*/ 820335 h 5548701"/>
                <a:gd name="connsiteX8" fmla="*/ 1591727 w 4008228"/>
                <a:gd name="connsiteY8" fmla="*/ 910008 h 5548701"/>
                <a:gd name="connsiteX9" fmla="*/ 1478186 w 4008228"/>
                <a:gd name="connsiteY9" fmla="*/ 938674 h 5548701"/>
                <a:gd name="connsiteX10" fmla="*/ 1392881 w 4008228"/>
                <a:gd name="connsiteY10" fmla="*/ 1179028 h 5548701"/>
                <a:gd name="connsiteX11" fmla="*/ 1249527 w 4008228"/>
                <a:gd name="connsiteY11" fmla="*/ 1112953 h 5548701"/>
                <a:gd name="connsiteX12" fmla="*/ 1184787 w 4008228"/>
                <a:gd name="connsiteY12" fmla="*/ 1226224 h 5548701"/>
                <a:gd name="connsiteX13" fmla="*/ 1214845 w 4008228"/>
                <a:gd name="connsiteY13" fmla="*/ 1445687 h 5548701"/>
                <a:gd name="connsiteX14" fmla="*/ 1062243 w 4008228"/>
                <a:gd name="connsiteY14" fmla="*/ 1497603 h 5548701"/>
                <a:gd name="connsiteX15" fmla="*/ 1018312 w 4008228"/>
                <a:gd name="connsiteY15" fmla="*/ 1415010 h 5548701"/>
                <a:gd name="connsiteX16" fmla="*/ 932762 w 4008228"/>
                <a:gd name="connsiteY16" fmla="*/ 1436248 h 5548701"/>
                <a:gd name="connsiteX17" fmla="*/ 902682 w 4008228"/>
                <a:gd name="connsiteY17" fmla="*/ 1355452 h 5548701"/>
                <a:gd name="connsiteX18" fmla="*/ 646054 w 4008228"/>
                <a:gd name="connsiteY18" fmla="*/ 1443327 h 5548701"/>
                <a:gd name="connsiteX19" fmla="*/ 553567 w 4008228"/>
                <a:gd name="connsiteY19" fmla="*/ 1318257 h 5548701"/>
                <a:gd name="connsiteX20" fmla="*/ 528134 w 4008228"/>
                <a:gd name="connsiteY20" fmla="*/ 1490524 h 5548701"/>
                <a:gd name="connsiteX21" fmla="*/ 384780 w 4008228"/>
                <a:gd name="connsiteY21" fmla="*/ 1490524 h 5548701"/>
                <a:gd name="connsiteX22" fmla="*/ 289981 w 4008228"/>
                <a:gd name="connsiteY22" fmla="*/ 1625034 h 5548701"/>
                <a:gd name="connsiteX23" fmla="*/ 132783 w 4008228"/>
                <a:gd name="connsiteY23" fmla="*/ 1704252 h 5548701"/>
                <a:gd name="connsiteX24" fmla="*/ 137379 w 4008228"/>
                <a:gd name="connsiteY24" fmla="*/ 1825618 h 5548701"/>
                <a:gd name="connsiteX25" fmla="*/ 33332 w 4008228"/>
                <a:gd name="connsiteY25" fmla="*/ 1927091 h 5548701"/>
                <a:gd name="connsiteX26" fmla="*/ 6257 w 4008228"/>
                <a:gd name="connsiteY26" fmla="*/ 2273583 h 5548701"/>
                <a:gd name="connsiteX27" fmla="*/ 63390 w 4008228"/>
                <a:gd name="connsiteY27" fmla="*/ 2443891 h 5548701"/>
                <a:gd name="connsiteX28" fmla="*/ 125819 w 4008228"/>
                <a:gd name="connsiteY28" fmla="*/ 2469849 h 5548701"/>
                <a:gd name="connsiteX29" fmla="*/ 169750 w 4008228"/>
                <a:gd name="connsiteY29" fmla="*/ 2613798 h 5548701"/>
                <a:gd name="connsiteX30" fmla="*/ 358836 w 4008228"/>
                <a:gd name="connsiteY30" fmla="*/ 2804548 h 5548701"/>
                <a:gd name="connsiteX31" fmla="*/ 521198 w 4008228"/>
                <a:gd name="connsiteY31" fmla="*/ 2892257 h 5548701"/>
                <a:gd name="connsiteX32" fmla="*/ 598137 w 4008228"/>
                <a:gd name="connsiteY32" fmla="*/ 3135838 h 5548701"/>
                <a:gd name="connsiteX33" fmla="*/ 424087 w 4008228"/>
                <a:gd name="connsiteY33" fmla="*/ 3331184 h 5548701"/>
                <a:gd name="connsiteX34" fmla="*/ 292409 w 4008228"/>
                <a:gd name="connsiteY34" fmla="*/ 3556346 h 5548701"/>
                <a:gd name="connsiteX35" fmla="*/ 293251 w 4008228"/>
                <a:gd name="connsiteY35" fmla="*/ 3670361 h 5548701"/>
                <a:gd name="connsiteX36" fmla="*/ 335069 w 4008228"/>
                <a:gd name="connsiteY36" fmla="*/ 3679847 h 5548701"/>
                <a:gd name="connsiteX37" fmla="*/ 355879 w 4008228"/>
                <a:gd name="connsiteY37" fmla="*/ 3689581 h 5548701"/>
                <a:gd name="connsiteX38" fmla="*/ 379289 w 4008228"/>
                <a:gd name="connsiteY38" fmla="*/ 3682502 h 5548701"/>
                <a:gd name="connsiteX39" fmla="*/ 414839 w 4008228"/>
                <a:gd name="connsiteY39" fmla="*/ 3702855 h 5548701"/>
                <a:gd name="connsiteX40" fmla="*/ 446920 w 4008228"/>
                <a:gd name="connsiteY40" fmla="*/ 3695776 h 5548701"/>
                <a:gd name="connsiteX41" fmla="*/ 493741 w 4008228"/>
                <a:gd name="connsiteY41" fmla="*/ 3732943 h 5548701"/>
                <a:gd name="connsiteX42" fmla="*/ 522354 w 4008228"/>
                <a:gd name="connsiteY42" fmla="*/ 3724094 h 5548701"/>
                <a:gd name="connsiteX43" fmla="*/ 532759 w 4008228"/>
                <a:gd name="connsiteY43" fmla="*/ 3741792 h 5548701"/>
                <a:gd name="connsiteX44" fmla="*/ 569175 w 4008228"/>
                <a:gd name="connsiteY44" fmla="*/ 3717014 h 5548701"/>
                <a:gd name="connsiteX45" fmla="*/ 592586 w 4008228"/>
                <a:gd name="connsiteY45" fmla="*/ 3720554 h 5548701"/>
                <a:gd name="connsiteX46" fmla="*/ 610247 w 4008228"/>
                <a:gd name="connsiteY46" fmla="*/ 3714362 h 5548701"/>
                <a:gd name="connsiteX47" fmla="*/ 638542 w 4008228"/>
                <a:gd name="connsiteY47" fmla="*/ 3764424 h 5548701"/>
                <a:gd name="connsiteX48" fmla="*/ 654147 w 4008228"/>
                <a:gd name="connsiteY48" fmla="*/ 3775420 h 5548701"/>
                <a:gd name="connsiteX49" fmla="*/ 687095 w 4008228"/>
                <a:gd name="connsiteY49" fmla="*/ 3777190 h 5548701"/>
                <a:gd name="connsiteX50" fmla="*/ 692298 w 4008228"/>
                <a:gd name="connsiteY50" fmla="*/ 3751527 h 5548701"/>
                <a:gd name="connsiteX51" fmla="*/ 707038 w 4008228"/>
                <a:gd name="connsiteY51" fmla="*/ 3744447 h 5548701"/>
                <a:gd name="connsiteX52" fmla="*/ 706171 w 4008228"/>
                <a:gd name="connsiteY52" fmla="*/ 3728519 h 5548701"/>
                <a:gd name="connsiteX53" fmla="*/ 734784 w 4008228"/>
                <a:gd name="connsiteY53" fmla="*/ 3712590 h 5548701"/>
                <a:gd name="connsiteX54" fmla="*/ 751258 w 4008228"/>
                <a:gd name="connsiteY54" fmla="*/ 3718784 h 5548701"/>
                <a:gd name="connsiteX55" fmla="*/ 767732 w 4008228"/>
                <a:gd name="connsiteY55" fmla="*/ 3688697 h 5548701"/>
                <a:gd name="connsiteX56" fmla="*/ 818889 w 4008228"/>
                <a:gd name="connsiteY56" fmla="*/ 3698431 h 5548701"/>
                <a:gd name="connsiteX57" fmla="*/ 834496 w 4008228"/>
                <a:gd name="connsiteY57" fmla="*/ 3730288 h 5548701"/>
                <a:gd name="connsiteX58" fmla="*/ 868311 w 4008228"/>
                <a:gd name="connsiteY58" fmla="*/ 3683387 h 5548701"/>
                <a:gd name="connsiteX59" fmla="*/ 908196 w 4008228"/>
                <a:gd name="connsiteY59" fmla="*/ 3669228 h 5548701"/>
                <a:gd name="connsiteX60" fmla="*/ 934208 w 4008228"/>
                <a:gd name="connsiteY60" fmla="*/ 3674538 h 5548701"/>
                <a:gd name="connsiteX61" fmla="*/ 968890 w 4008228"/>
                <a:gd name="connsiteY61" fmla="*/ 3647105 h 5548701"/>
                <a:gd name="connsiteX62" fmla="*/ 994035 w 4008228"/>
                <a:gd name="connsiteY62" fmla="*/ 3640910 h 5548701"/>
                <a:gd name="connsiteX63" fmla="*/ 1026983 w 4008228"/>
                <a:gd name="connsiteY63" fmla="*/ 3599318 h 5548701"/>
                <a:gd name="connsiteX64" fmla="*/ 1054920 w 4008228"/>
                <a:gd name="connsiteY64" fmla="*/ 3580857 h 5548701"/>
                <a:gd name="connsiteX65" fmla="*/ 1068602 w 4008228"/>
                <a:gd name="connsiteY65" fmla="*/ 3593124 h 5548701"/>
                <a:gd name="connsiteX66" fmla="*/ 1093747 w 4008228"/>
                <a:gd name="connsiteY66" fmla="*/ 3608168 h 5548701"/>
                <a:gd name="connsiteX67" fmla="*/ 1105885 w 4008228"/>
                <a:gd name="connsiteY67" fmla="*/ 3580735 h 5548701"/>
                <a:gd name="connsiteX68" fmla="*/ 1116290 w 4008228"/>
                <a:gd name="connsiteY68" fmla="*/ 3585159 h 5548701"/>
                <a:gd name="connsiteX69" fmla="*/ 1138834 w 4008228"/>
                <a:gd name="connsiteY69" fmla="*/ 3550647 h 5548701"/>
                <a:gd name="connsiteX70" fmla="*/ 1159643 w 4008228"/>
                <a:gd name="connsiteY70" fmla="*/ 3545337 h 5548701"/>
                <a:gd name="connsiteX71" fmla="*/ 1169181 w 4008228"/>
                <a:gd name="connsiteY71" fmla="*/ 3554187 h 5548701"/>
                <a:gd name="connsiteX72" fmla="*/ 1177851 w 4008228"/>
                <a:gd name="connsiteY72" fmla="*/ 3545337 h 5548701"/>
                <a:gd name="connsiteX73" fmla="*/ 1187389 w 4008228"/>
                <a:gd name="connsiteY73" fmla="*/ 3543568 h 5548701"/>
                <a:gd name="connsiteX74" fmla="*/ 1189990 w 4008228"/>
                <a:gd name="connsiteY74" fmla="*/ 3533833 h 5548701"/>
                <a:gd name="connsiteX75" fmla="*/ 1204730 w 4008228"/>
                <a:gd name="connsiteY75" fmla="*/ 3527639 h 5548701"/>
                <a:gd name="connsiteX76" fmla="*/ 1251551 w 4008228"/>
                <a:gd name="connsiteY76" fmla="*/ 3524099 h 5548701"/>
                <a:gd name="connsiteX77" fmla="*/ 1263690 w 4008228"/>
                <a:gd name="connsiteY77" fmla="*/ 3532948 h 5548701"/>
                <a:gd name="connsiteX78" fmla="*/ 1274095 w 4008228"/>
                <a:gd name="connsiteY78" fmla="*/ 3522329 h 5548701"/>
                <a:gd name="connsiteX79" fmla="*/ 1278430 w 4008228"/>
                <a:gd name="connsiteY79" fmla="*/ 3501976 h 5548701"/>
                <a:gd name="connsiteX80" fmla="*/ 1273228 w 4008228"/>
                <a:gd name="connsiteY80" fmla="*/ 3489587 h 5548701"/>
                <a:gd name="connsiteX81" fmla="*/ 1289702 w 4008228"/>
                <a:gd name="connsiteY81" fmla="*/ 3474543 h 5548701"/>
                <a:gd name="connsiteX82" fmla="*/ 1300974 w 4008228"/>
                <a:gd name="connsiteY82" fmla="*/ 3476313 h 5548701"/>
                <a:gd name="connsiteX83" fmla="*/ 1300974 w 4008228"/>
                <a:gd name="connsiteY83" fmla="*/ 3499321 h 5548701"/>
                <a:gd name="connsiteX84" fmla="*/ 1315714 w 4008228"/>
                <a:gd name="connsiteY84" fmla="*/ 3489587 h 5548701"/>
                <a:gd name="connsiteX85" fmla="*/ 1327853 w 4008228"/>
                <a:gd name="connsiteY85" fmla="*/ 3486932 h 5548701"/>
                <a:gd name="connsiteX86" fmla="*/ 1350396 w 4008228"/>
                <a:gd name="connsiteY86" fmla="*/ 3479852 h 5548701"/>
                <a:gd name="connsiteX87" fmla="*/ 1374674 w 4008228"/>
                <a:gd name="connsiteY87" fmla="*/ 3482507 h 5548701"/>
                <a:gd name="connsiteX88" fmla="*/ 1368604 w 4008228"/>
                <a:gd name="connsiteY88" fmla="*/ 3494011 h 5548701"/>
                <a:gd name="connsiteX89" fmla="*/ 1369472 w 4008228"/>
                <a:gd name="connsiteY89" fmla="*/ 3517020 h 5548701"/>
                <a:gd name="connsiteX90" fmla="*/ 1392882 w 4008228"/>
                <a:gd name="connsiteY90" fmla="*/ 3492241 h 5548701"/>
                <a:gd name="connsiteX91" fmla="*/ 1416293 w 4008228"/>
                <a:gd name="connsiteY91" fmla="*/ 3491357 h 5548701"/>
                <a:gd name="connsiteX92" fmla="*/ 1442779 w 4008228"/>
                <a:gd name="connsiteY92" fmla="*/ 3466701 h 5548701"/>
                <a:gd name="connsiteX93" fmla="*/ 1499530 w 4008228"/>
                <a:gd name="connsiteY93" fmla="*/ 3501976 h 5548701"/>
                <a:gd name="connsiteX94" fmla="*/ 1544618 w 4008228"/>
                <a:gd name="connsiteY94" fmla="*/ 3581620 h 5548701"/>
                <a:gd name="connsiteX95" fmla="*/ 1551554 w 4008228"/>
                <a:gd name="connsiteY95" fmla="*/ 3574540 h 5548701"/>
                <a:gd name="connsiteX96" fmla="*/ 1567161 w 4008228"/>
                <a:gd name="connsiteY96" fmla="*/ 3575426 h 5548701"/>
                <a:gd name="connsiteX97" fmla="*/ 1578433 w 4008228"/>
                <a:gd name="connsiteY97" fmla="*/ 3586929 h 5548701"/>
                <a:gd name="connsiteX98" fmla="*/ 1613115 w 4008228"/>
                <a:gd name="connsiteY98" fmla="*/ 3594009 h 5548701"/>
                <a:gd name="connsiteX99" fmla="*/ 1653867 w 4008228"/>
                <a:gd name="connsiteY99" fmla="*/ 3578080 h 5548701"/>
                <a:gd name="connsiteX100" fmla="*/ 1694619 w 4008228"/>
                <a:gd name="connsiteY100" fmla="*/ 3586929 h 5548701"/>
                <a:gd name="connsiteX101" fmla="*/ 1693752 w 4008228"/>
                <a:gd name="connsiteY101" fmla="*/ 3627636 h 5548701"/>
                <a:gd name="connsiteX102" fmla="*/ 1721498 w 4008228"/>
                <a:gd name="connsiteY102" fmla="*/ 3656839 h 5548701"/>
                <a:gd name="connsiteX103" fmla="*/ 1761383 w 4008228"/>
                <a:gd name="connsiteY103" fmla="*/ 3656839 h 5548701"/>
                <a:gd name="connsiteX104" fmla="*/ 1760429 w 4008228"/>
                <a:gd name="connsiteY104" fmla="*/ 3685379 h 5548701"/>
                <a:gd name="connsiteX105" fmla="*/ 1778441 w 4008228"/>
                <a:gd name="connsiteY105" fmla="*/ 3689061 h 5548701"/>
                <a:gd name="connsiteX106" fmla="*/ 1800298 w 4008228"/>
                <a:gd name="connsiteY106" fmla="*/ 3684413 h 5548701"/>
                <a:gd name="connsiteX107" fmla="*/ 1813047 w 4008228"/>
                <a:gd name="connsiteY107" fmla="*/ 3669542 h 5548701"/>
                <a:gd name="connsiteX108" fmla="*/ 1833083 w 4008228"/>
                <a:gd name="connsiteY108" fmla="*/ 3667683 h 5548701"/>
                <a:gd name="connsiteX109" fmla="*/ 1855684 w 4008228"/>
                <a:gd name="connsiteY109" fmla="*/ 3637806 h 5548701"/>
                <a:gd name="connsiteX110" fmla="*/ 1862226 w 4008228"/>
                <a:gd name="connsiteY110" fmla="*/ 3644447 h 5548701"/>
                <a:gd name="connsiteX111" fmla="*/ 1853117 w 4008228"/>
                <a:gd name="connsiteY111" fmla="*/ 3669542 h 5548701"/>
                <a:gd name="connsiteX112" fmla="*/ 1870421 w 4008228"/>
                <a:gd name="connsiteY112" fmla="*/ 3712298 h 5548701"/>
                <a:gd name="connsiteX113" fmla="*/ 1874064 w 4008228"/>
                <a:gd name="connsiteY113" fmla="*/ 3742970 h 5548701"/>
                <a:gd name="connsiteX114" fmla="*/ 1873154 w 4008228"/>
                <a:gd name="connsiteY114" fmla="*/ 3769925 h 5548701"/>
                <a:gd name="connsiteX115" fmla="*/ 1893189 w 4008228"/>
                <a:gd name="connsiteY115" fmla="*/ 3781078 h 5548701"/>
                <a:gd name="connsiteX116" fmla="*/ 1911403 w 4008228"/>
                <a:gd name="connsiteY116" fmla="*/ 3782937 h 5548701"/>
                <a:gd name="connsiteX117" fmla="*/ 1913224 w 4008228"/>
                <a:gd name="connsiteY117" fmla="*/ 3799668 h 5548701"/>
                <a:gd name="connsiteX118" fmla="*/ 1923242 w 4008228"/>
                <a:gd name="connsiteY118" fmla="*/ 3816398 h 5548701"/>
                <a:gd name="connsiteX119" fmla="*/ 1921420 w 4008228"/>
                <a:gd name="connsiteY119" fmla="*/ 3828481 h 5548701"/>
                <a:gd name="connsiteX120" fmla="*/ 1909581 w 4008228"/>
                <a:gd name="connsiteY120" fmla="*/ 3831270 h 5548701"/>
                <a:gd name="connsiteX121" fmla="*/ 1906849 w 4008228"/>
                <a:gd name="connsiteY121" fmla="*/ 3821975 h 5548701"/>
                <a:gd name="connsiteX122" fmla="*/ 1894100 w 4008228"/>
                <a:gd name="connsiteY122" fmla="*/ 3826622 h 5548701"/>
                <a:gd name="connsiteX123" fmla="*/ 1890457 w 4008228"/>
                <a:gd name="connsiteY123" fmla="*/ 3846141 h 5548701"/>
                <a:gd name="connsiteX124" fmla="*/ 1878618 w 4008228"/>
                <a:gd name="connsiteY124" fmla="*/ 3858224 h 5548701"/>
                <a:gd name="connsiteX125" fmla="*/ 1885903 w 4008228"/>
                <a:gd name="connsiteY125" fmla="*/ 3884249 h 5548701"/>
                <a:gd name="connsiteX126" fmla="*/ 1875886 w 4008228"/>
                <a:gd name="connsiteY126" fmla="*/ 3924216 h 5548701"/>
                <a:gd name="connsiteX127" fmla="*/ 1895010 w 4008228"/>
                <a:gd name="connsiteY127" fmla="*/ 3936299 h 5548701"/>
                <a:gd name="connsiteX128" fmla="*/ 1912314 w 4008228"/>
                <a:gd name="connsiteY128" fmla="*/ 3958606 h 5548701"/>
                <a:gd name="connsiteX129" fmla="*/ 1907760 w 4008228"/>
                <a:gd name="connsiteY129" fmla="*/ 3967901 h 5548701"/>
                <a:gd name="connsiteX130" fmla="*/ 1909581 w 4008228"/>
                <a:gd name="connsiteY130" fmla="*/ 3979055 h 5548701"/>
                <a:gd name="connsiteX131" fmla="*/ 1884992 w 4008228"/>
                <a:gd name="connsiteY131" fmla="*/ 3993927 h 5548701"/>
                <a:gd name="connsiteX132" fmla="*/ 1879528 w 4008228"/>
                <a:gd name="connsiteY132" fmla="*/ 4009728 h 5548701"/>
                <a:gd name="connsiteX133" fmla="*/ 1809404 w 4008228"/>
                <a:gd name="connsiteY133" fmla="*/ 4037612 h 5548701"/>
                <a:gd name="connsiteX134" fmla="*/ 1823065 w 4008228"/>
                <a:gd name="connsiteY134" fmla="*/ 4052483 h 5548701"/>
                <a:gd name="connsiteX135" fmla="*/ 1815780 w 4008228"/>
                <a:gd name="connsiteY135" fmla="*/ 4067355 h 5548701"/>
                <a:gd name="connsiteX136" fmla="*/ 1833083 w 4008228"/>
                <a:gd name="connsiteY136" fmla="*/ 4098957 h 5548701"/>
                <a:gd name="connsiteX137" fmla="*/ 1851297 w 4008228"/>
                <a:gd name="connsiteY137" fmla="*/ 4098957 h 5548701"/>
                <a:gd name="connsiteX138" fmla="*/ 1872243 w 4008228"/>
                <a:gd name="connsiteY138" fmla="*/ 4117546 h 5548701"/>
                <a:gd name="connsiteX139" fmla="*/ 1884082 w 4008228"/>
                <a:gd name="connsiteY139" fmla="*/ 4126841 h 5548701"/>
                <a:gd name="connsiteX140" fmla="*/ 1895921 w 4008228"/>
                <a:gd name="connsiteY140" fmla="*/ 4175173 h 5548701"/>
                <a:gd name="connsiteX141" fmla="*/ 1881349 w 4008228"/>
                <a:gd name="connsiteY141" fmla="*/ 4193762 h 5548701"/>
                <a:gd name="connsiteX142" fmla="*/ 1896832 w 4008228"/>
                <a:gd name="connsiteY142" fmla="*/ 4199339 h 5548701"/>
                <a:gd name="connsiteX143" fmla="*/ 1902296 w 4008228"/>
                <a:gd name="connsiteY143" fmla="*/ 4209564 h 5548701"/>
                <a:gd name="connsiteX144" fmla="*/ 1948742 w 4008228"/>
                <a:gd name="connsiteY144" fmla="*/ 4229082 h 5548701"/>
                <a:gd name="connsiteX145" fmla="*/ 1986991 w 4008228"/>
                <a:gd name="connsiteY145" fmla="*/ 4230941 h 5548701"/>
                <a:gd name="connsiteX146" fmla="*/ 1997008 w 4008228"/>
                <a:gd name="connsiteY146" fmla="*/ 4243954 h 5548701"/>
                <a:gd name="connsiteX147" fmla="*/ 2015222 w 4008228"/>
                <a:gd name="connsiteY147" fmla="*/ 4250460 h 5548701"/>
                <a:gd name="connsiteX148" fmla="*/ 2017044 w 4008228"/>
                <a:gd name="connsiteY148" fmla="*/ 4276485 h 5548701"/>
                <a:gd name="connsiteX149" fmla="*/ 2069313 w 4008228"/>
                <a:gd name="connsiteY149" fmla="*/ 4257313 h 5548701"/>
                <a:gd name="connsiteX150" fmla="*/ 2062579 w 4008228"/>
                <a:gd name="connsiteY150" fmla="*/ 4282062 h 5548701"/>
                <a:gd name="connsiteX151" fmla="*/ 2075328 w 4008228"/>
                <a:gd name="connsiteY151" fmla="*/ 4304369 h 5548701"/>
                <a:gd name="connsiteX152" fmla="*/ 2056204 w 4008228"/>
                <a:gd name="connsiteY152" fmla="*/ 4313664 h 5548701"/>
                <a:gd name="connsiteX153" fmla="*/ 2068043 w 4008228"/>
                <a:gd name="connsiteY153" fmla="*/ 4321100 h 5548701"/>
                <a:gd name="connsiteX154" fmla="*/ 2078061 w 4008228"/>
                <a:gd name="connsiteY154" fmla="*/ 4341548 h 5548701"/>
                <a:gd name="connsiteX155" fmla="*/ 2064400 w 4008228"/>
                <a:gd name="connsiteY155" fmla="*/ 4361067 h 5548701"/>
                <a:gd name="connsiteX156" fmla="*/ 2056204 w 4008228"/>
                <a:gd name="connsiteY156" fmla="*/ 4380586 h 5548701"/>
                <a:gd name="connsiteX157" fmla="*/ 2033436 w 4008228"/>
                <a:gd name="connsiteY157" fmla="*/ 4400105 h 5548701"/>
                <a:gd name="connsiteX158" fmla="*/ 2037990 w 4008228"/>
                <a:gd name="connsiteY158" fmla="*/ 4411258 h 5548701"/>
                <a:gd name="connsiteX159" fmla="*/ 2053472 w 4008228"/>
                <a:gd name="connsiteY159" fmla="*/ 4401034 h 5548701"/>
                <a:gd name="connsiteX160" fmla="*/ 2052561 w 4008228"/>
                <a:gd name="connsiteY160" fmla="*/ 4432636 h 5548701"/>
                <a:gd name="connsiteX161" fmla="*/ 2033436 w 4008228"/>
                <a:gd name="connsiteY161" fmla="*/ 4438213 h 5548701"/>
                <a:gd name="connsiteX162" fmla="*/ 2042543 w 4008228"/>
                <a:gd name="connsiteY162" fmla="*/ 4480040 h 5548701"/>
                <a:gd name="connsiteX163" fmla="*/ 2017044 w 4008228"/>
                <a:gd name="connsiteY163" fmla="*/ 4512571 h 5548701"/>
                <a:gd name="connsiteX164" fmla="*/ 2007937 w 4008228"/>
                <a:gd name="connsiteY164" fmla="*/ 4507923 h 5548701"/>
                <a:gd name="connsiteX165" fmla="*/ 2001562 w 4008228"/>
                <a:gd name="connsiteY165" fmla="*/ 4520936 h 5548701"/>
                <a:gd name="connsiteX166" fmla="*/ 1984259 w 4008228"/>
                <a:gd name="connsiteY166" fmla="*/ 4509783 h 5548701"/>
                <a:gd name="connsiteX167" fmla="*/ 1950563 w 4008228"/>
                <a:gd name="connsiteY167" fmla="*/ 4519077 h 5548701"/>
                <a:gd name="connsiteX168" fmla="*/ 1963313 w 4008228"/>
                <a:gd name="connsiteY168" fmla="*/ 4536737 h 5548701"/>
                <a:gd name="connsiteX169" fmla="*/ 1934170 w 4008228"/>
                <a:gd name="connsiteY169" fmla="*/ 4572057 h 5548701"/>
                <a:gd name="connsiteX170" fmla="*/ 1926885 w 4008228"/>
                <a:gd name="connsiteY170" fmla="*/ 4600870 h 5548701"/>
                <a:gd name="connsiteX171" fmla="*/ 1898653 w 4008228"/>
                <a:gd name="connsiteY171" fmla="*/ 4582281 h 5548701"/>
                <a:gd name="connsiteX172" fmla="*/ 1865868 w 4008228"/>
                <a:gd name="connsiteY172" fmla="*/ 4631543 h 5548701"/>
                <a:gd name="connsiteX173" fmla="*/ 1869511 w 4008228"/>
                <a:gd name="connsiteY173" fmla="*/ 4645485 h 5548701"/>
                <a:gd name="connsiteX174" fmla="*/ 1869511 w 4008228"/>
                <a:gd name="connsiteY174" fmla="*/ 4657568 h 5548701"/>
                <a:gd name="connsiteX175" fmla="*/ 1884992 w 4008228"/>
                <a:gd name="connsiteY175" fmla="*/ 4678016 h 5548701"/>
                <a:gd name="connsiteX176" fmla="*/ 1876796 w 4008228"/>
                <a:gd name="connsiteY176" fmla="*/ 4700324 h 5548701"/>
                <a:gd name="connsiteX177" fmla="*/ 1880439 w 4008228"/>
                <a:gd name="connsiteY177" fmla="*/ 4714266 h 5548701"/>
                <a:gd name="connsiteX178" fmla="*/ 1874976 w 4008228"/>
                <a:gd name="connsiteY178" fmla="*/ 4726348 h 5548701"/>
                <a:gd name="connsiteX179" fmla="*/ 1886814 w 4008228"/>
                <a:gd name="connsiteY179" fmla="*/ 4729137 h 5548701"/>
                <a:gd name="connsiteX180" fmla="*/ 1911403 w 4008228"/>
                <a:gd name="connsiteY180" fmla="*/ 4765386 h 5548701"/>
                <a:gd name="connsiteX181" fmla="*/ 1944188 w 4008228"/>
                <a:gd name="connsiteY181" fmla="*/ 4783976 h 5548701"/>
                <a:gd name="connsiteX182" fmla="*/ 1942366 w 4008228"/>
                <a:gd name="connsiteY182" fmla="*/ 4806283 h 5548701"/>
                <a:gd name="connsiteX183" fmla="*/ 1965369 w 4008228"/>
                <a:gd name="connsiteY183" fmla="*/ 4849738 h 5548701"/>
                <a:gd name="connsiteX184" fmla="*/ 1997919 w 4008228"/>
                <a:gd name="connsiteY184" fmla="*/ 4851827 h 5548701"/>
                <a:gd name="connsiteX185" fmla="*/ 2058025 w 4008228"/>
                <a:gd name="connsiteY185" fmla="*/ 4830450 h 5548701"/>
                <a:gd name="connsiteX186" fmla="*/ 2153649 w 4008228"/>
                <a:gd name="connsiteY186" fmla="*/ 4863910 h 5548701"/>
                <a:gd name="connsiteX187" fmla="*/ 2186433 w 4008228"/>
                <a:gd name="connsiteY187" fmla="*/ 4963364 h 5548701"/>
                <a:gd name="connsiteX188" fmla="*/ 2386787 w 4008228"/>
                <a:gd name="connsiteY188" fmla="*/ 5174353 h 5548701"/>
                <a:gd name="connsiteX189" fmla="*/ 2560730 w 4008228"/>
                <a:gd name="connsiteY189" fmla="*/ 5239416 h 5548701"/>
                <a:gd name="connsiteX190" fmla="*/ 2702849 w 4008228"/>
                <a:gd name="connsiteY190" fmla="*/ 5188594 h 5548701"/>
                <a:gd name="connsiteX191" fmla="*/ 2821189 w 4008228"/>
                <a:gd name="connsiteY191" fmla="*/ 5291466 h 5548701"/>
                <a:gd name="connsiteX192" fmla="*/ 2958705 w 4008228"/>
                <a:gd name="connsiteY192" fmla="*/ 5242204 h 5548701"/>
                <a:gd name="connsiteX193" fmla="*/ 3220075 w 4008228"/>
                <a:gd name="connsiteY193" fmla="*/ 5432745 h 5548701"/>
                <a:gd name="connsiteX194" fmla="*/ 3442059 w 4008228"/>
                <a:gd name="connsiteY194" fmla="*/ 5548701 h 5548701"/>
                <a:gd name="connsiteX195" fmla="*/ 3593461 w 4008228"/>
                <a:gd name="connsiteY195" fmla="*/ 5386271 h 5548701"/>
                <a:gd name="connsiteX196" fmla="*/ 3788350 w 4008228"/>
                <a:gd name="connsiteY196" fmla="*/ 4829519 h 5548701"/>
                <a:gd name="connsiteX197" fmla="*/ 3955918 w 4008228"/>
                <a:gd name="connsiteY197" fmla="*/ 4653849 h 5548701"/>
                <a:gd name="connsiteX198" fmla="*/ 3909952 w 4008228"/>
                <a:gd name="connsiteY198" fmla="*/ 4539470 h 5548701"/>
                <a:gd name="connsiteX199" fmla="*/ 3976115 w 4008228"/>
                <a:gd name="connsiteY199" fmla="*/ 4444080 h 5548701"/>
                <a:gd name="connsiteX200" fmla="*/ 4008228 w 4008228"/>
                <a:gd name="connsiteY200" fmla="*/ 4263863 h 5548701"/>
                <a:gd name="connsiteX201" fmla="*/ 3933342 w 4008228"/>
                <a:gd name="connsiteY201" fmla="*/ 4238265 h 5548701"/>
                <a:gd name="connsiteX202" fmla="*/ 3900365 w 4008228"/>
                <a:gd name="connsiteY202" fmla="*/ 3830764 h 5548701"/>
                <a:gd name="connsiteX203" fmla="*/ 3800772 w 4008228"/>
                <a:gd name="connsiteY203" fmla="*/ 3560835 h 5548701"/>
                <a:gd name="connsiteX204" fmla="*/ 4006136 w 4008228"/>
                <a:gd name="connsiteY204" fmla="*/ 3367104 h 5548701"/>
                <a:gd name="connsiteX205" fmla="*/ 3798042 w 4008228"/>
                <a:gd name="connsiteY205" fmla="*/ 2977734 h 5548701"/>
                <a:gd name="connsiteX206" fmla="*/ 3852286 w 4008228"/>
                <a:gd name="connsiteY206" fmla="*/ 2836413 h 5548701"/>
                <a:gd name="connsiteX207" fmla="*/ 3769583 w 4008228"/>
                <a:gd name="connsiteY207" fmla="*/ 2678160 h 5548701"/>
                <a:gd name="connsiteX208" fmla="*/ 3640489 w 4008228"/>
                <a:gd name="connsiteY208" fmla="*/ 2552130 h 5548701"/>
                <a:gd name="connsiteX209" fmla="*/ 3043982 w 4008228"/>
                <a:gd name="connsiteY209" fmla="*/ 2665875 h 5548701"/>
                <a:gd name="connsiteX210" fmla="*/ 2858672 w 4008228"/>
                <a:gd name="connsiteY210" fmla="*/ 2463740 h 5548701"/>
                <a:gd name="connsiteX211" fmla="*/ 2992388 w 4008228"/>
                <a:gd name="connsiteY211" fmla="*/ 2265395 h 5548701"/>
                <a:gd name="connsiteX212" fmla="*/ 3115164 w 4008228"/>
                <a:gd name="connsiteY212" fmla="*/ 2335823 h 5548701"/>
                <a:gd name="connsiteX213" fmla="*/ 3133939 w 4008228"/>
                <a:gd name="connsiteY213" fmla="*/ 2243569 h 5548701"/>
                <a:gd name="connsiteX214" fmla="*/ 3068427 w 4008228"/>
                <a:gd name="connsiteY214" fmla="*/ 2108534 h 5548701"/>
                <a:gd name="connsiteX215" fmla="*/ 3130084 w 4008228"/>
                <a:gd name="connsiteY215" fmla="*/ 2039050 h 5548701"/>
                <a:gd name="connsiteX216" fmla="*/ 3253400 w 4008228"/>
                <a:gd name="connsiteY216" fmla="*/ 1994476 h 5548701"/>
                <a:gd name="connsiteX217" fmla="*/ 3339463 w 4008228"/>
                <a:gd name="connsiteY217" fmla="*/ 2015452 h 5548701"/>
                <a:gd name="connsiteX218" fmla="*/ 3357447 w 4008228"/>
                <a:gd name="connsiteY218" fmla="*/ 1904016 h 5548701"/>
                <a:gd name="connsiteX219" fmla="*/ 3482809 w 4008228"/>
                <a:gd name="connsiteY219" fmla="*/ 1858241 h 5548701"/>
                <a:gd name="connsiteX220" fmla="*/ 3333041 w 4008228"/>
                <a:gd name="connsiteY220" fmla="*/ 1526445 h 5548701"/>
                <a:gd name="connsiteX221" fmla="*/ 3248262 w 4008228"/>
                <a:gd name="connsiteY221" fmla="*/ 1484493 h 5548701"/>
                <a:gd name="connsiteX222" fmla="*/ 3331027 w 4008228"/>
                <a:gd name="connsiteY222" fmla="*/ 1354936 h 5548701"/>
                <a:gd name="connsiteX223" fmla="*/ 3298665 w 4008228"/>
                <a:gd name="connsiteY223" fmla="*/ 1247930 h 5548701"/>
                <a:gd name="connsiteX224" fmla="*/ 3407544 w 4008228"/>
                <a:gd name="connsiteY224" fmla="*/ 1085945 h 5548701"/>
                <a:gd name="connsiteX225" fmla="*/ 3496177 w 4008228"/>
                <a:gd name="connsiteY225" fmla="*/ 1147563 h 5548701"/>
                <a:gd name="connsiteX226" fmla="*/ 3571964 w 4008228"/>
                <a:gd name="connsiteY226" fmla="*/ 1033505 h 5548701"/>
                <a:gd name="connsiteX227" fmla="*/ 3566826 w 4008228"/>
                <a:gd name="connsiteY227" fmla="*/ 741149 h 5548701"/>
                <a:gd name="connsiteX228" fmla="*/ 3438708 w 4008228"/>
                <a:gd name="connsiteY228" fmla="*/ 708324 h 5548701"/>
                <a:gd name="connsiteX229" fmla="*/ 3377270 w 4008228"/>
                <a:gd name="connsiteY229" fmla="*/ 563993 h 5548701"/>
                <a:gd name="connsiteX230" fmla="*/ 3316598 w 4008228"/>
                <a:gd name="connsiteY230" fmla="*/ 440404 h 5548701"/>
                <a:gd name="connsiteX231" fmla="*/ 3332784 w 4008228"/>
                <a:gd name="connsiteY231" fmla="*/ 263417 h 5548701"/>
                <a:gd name="connsiteX232" fmla="*/ 3106192 w 4008228"/>
                <a:gd name="connsiteY232" fmla="*/ 128907 h 5548701"/>
                <a:gd name="connsiteX233" fmla="*/ 3124462 w 4008228"/>
                <a:gd name="connsiteY233" fmla="*/ 12400 h 5548701"/>
                <a:gd name="connsiteX234" fmla="*/ 3020642 w 4008228"/>
                <a:gd name="connsiteY234" fmla="*/ 1477 h 5548701"/>
                <a:gd name="connsiteX235" fmla="*/ 2958526 w 4008228"/>
                <a:gd name="connsiteY235" fmla="*/ 38129 h 5548701"/>
                <a:gd name="connsiteX236" fmla="*/ 2965150 w 4008228"/>
                <a:gd name="connsiteY236" fmla="*/ 223300 h 5548701"/>
                <a:gd name="connsiteX237" fmla="*/ 2780177 w 4008228"/>
                <a:gd name="connsiteY237" fmla="*/ 305894 h 5548701"/>
                <a:gd name="connsiteX238" fmla="*/ 2762617 w 4008228"/>
                <a:gd name="connsiteY238" fmla="*/ 448814 h 5548701"/>
                <a:gd name="connsiteX0" fmla="*/ 2762617 w 4008228"/>
                <a:gd name="connsiteY0" fmla="*/ 448814 h 5548701"/>
                <a:gd name="connsiteX1" fmla="*/ 2424105 w 4008228"/>
                <a:gd name="connsiteY1" fmla="*/ 558395 h 5548701"/>
                <a:gd name="connsiteX2" fmla="*/ 2293527 w 4008228"/>
                <a:gd name="connsiteY2" fmla="*/ 545493 h 5548701"/>
                <a:gd name="connsiteX3" fmla="*/ 2241444 w 4008228"/>
                <a:gd name="connsiteY3" fmla="*/ 716503 h 5548701"/>
                <a:gd name="connsiteX4" fmla="*/ 2040286 w 4008228"/>
                <a:gd name="connsiteY4" fmla="*/ 792017 h 5548701"/>
                <a:gd name="connsiteX5" fmla="*/ 1996355 w 4008228"/>
                <a:gd name="connsiteY5" fmla="*/ 709423 h 5548701"/>
                <a:gd name="connsiteX6" fmla="*/ 1883059 w 4008228"/>
                <a:gd name="connsiteY6" fmla="*/ 810896 h 5548701"/>
                <a:gd name="connsiteX7" fmla="*/ 1700399 w 4008228"/>
                <a:gd name="connsiteY7" fmla="*/ 820335 h 5548701"/>
                <a:gd name="connsiteX8" fmla="*/ 1591727 w 4008228"/>
                <a:gd name="connsiteY8" fmla="*/ 910008 h 5548701"/>
                <a:gd name="connsiteX9" fmla="*/ 1478186 w 4008228"/>
                <a:gd name="connsiteY9" fmla="*/ 938674 h 5548701"/>
                <a:gd name="connsiteX10" fmla="*/ 1392881 w 4008228"/>
                <a:gd name="connsiteY10" fmla="*/ 1179028 h 5548701"/>
                <a:gd name="connsiteX11" fmla="*/ 1249527 w 4008228"/>
                <a:gd name="connsiteY11" fmla="*/ 1112953 h 5548701"/>
                <a:gd name="connsiteX12" fmla="*/ 1184787 w 4008228"/>
                <a:gd name="connsiteY12" fmla="*/ 1226224 h 5548701"/>
                <a:gd name="connsiteX13" fmla="*/ 1214845 w 4008228"/>
                <a:gd name="connsiteY13" fmla="*/ 1445687 h 5548701"/>
                <a:gd name="connsiteX14" fmla="*/ 1062243 w 4008228"/>
                <a:gd name="connsiteY14" fmla="*/ 1497603 h 5548701"/>
                <a:gd name="connsiteX15" fmla="*/ 1018312 w 4008228"/>
                <a:gd name="connsiteY15" fmla="*/ 1415010 h 5548701"/>
                <a:gd name="connsiteX16" fmla="*/ 932762 w 4008228"/>
                <a:gd name="connsiteY16" fmla="*/ 1436248 h 5548701"/>
                <a:gd name="connsiteX17" fmla="*/ 902682 w 4008228"/>
                <a:gd name="connsiteY17" fmla="*/ 1355452 h 5548701"/>
                <a:gd name="connsiteX18" fmla="*/ 646054 w 4008228"/>
                <a:gd name="connsiteY18" fmla="*/ 1443327 h 5548701"/>
                <a:gd name="connsiteX19" fmla="*/ 553567 w 4008228"/>
                <a:gd name="connsiteY19" fmla="*/ 1318257 h 5548701"/>
                <a:gd name="connsiteX20" fmla="*/ 528134 w 4008228"/>
                <a:gd name="connsiteY20" fmla="*/ 1490524 h 5548701"/>
                <a:gd name="connsiteX21" fmla="*/ 384780 w 4008228"/>
                <a:gd name="connsiteY21" fmla="*/ 1490524 h 5548701"/>
                <a:gd name="connsiteX22" fmla="*/ 289981 w 4008228"/>
                <a:gd name="connsiteY22" fmla="*/ 1625034 h 5548701"/>
                <a:gd name="connsiteX23" fmla="*/ 132783 w 4008228"/>
                <a:gd name="connsiteY23" fmla="*/ 1704252 h 5548701"/>
                <a:gd name="connsiteX24" fmla="*/ 137379 w 4008228"/>
                <a:gd name="connsiteY24" fmla="*/ 1825618 h 5548701"/>
                <a:gd name="connsiteX25" fmla="*/ 33332 w 4008228"/>
                <a:gd name="connsiteY25" fmla="*/ 1927091 h 5548701"/>
                <a:gd name="connsiteX26" fmla="*/ 6257 w 4008228"/>
                <a:gd name="connsiteY26" fmla="*/ 2273583 h 5548701"/>
                <a:gd name="connsiteX27" fmla="*/ 63390 w 4008228"/>
                <a:gd name="connsiteY27" fmla="*/ 2443891 h 5548701"/>
                <a:gd name="connsiteX28" fmla="*/ 125819 w 4008228"/>
                <a:gd name="connsiteY28" fmla="*/ 2469849 h 5548701"/>
                <a:gd name="connsiteX29" fmla="*/ 169750 w 4008228"/>
                <a:gd name="connsiteY29" fmla="*/ 2613798 h 5548701"/>
                <a:gd name="connsiteX30" fmla="*/ 358836 w 4008228"/>
                <a:gd name="connsiteY30" fmla="*/ 2804548 h 5548701"/>
                <a:gd name="connsiteX31" fmla="*/ 521198 w 4008228"/>
                <a:gd name="connsiteY31" fmla="*/ 2892257 h 5548701"/>
                <a:gd name="connsiteX32" fmla="*/ 598137 w 4008228"/>
                <a:gd name="connsiteY32" fmla="*/ 3135838 h 5548701"/>
                <a:gd name="connsiteX33" fmla="*/ 424087 w 4008228"/>
                <a:gd name="connsiteY33" fmla="*/ 3331184 h 5548701"/>
                <a:gd name="connsiteX34" fmla="*/ 292409 w 4008228"/>
                <a:gd name="connsiteY34" fmla="*/ 3556346 h 5548701"/>
                <a:gd name="connsiteX35" fmla="*/ 293251 w 4008228"/>
                <a:gd name="connsiteY35" fmla="*/ 3670361 h 5548701"/>
                <a:gd name="connsiteX36" fmla="*/ 335069 w 4008228"/>
                <a:gd name="connsiteY36" fmla="*/ 3679847 h 5548701"/>
                <a:gd name="connsiteX37" fmla="*/ 355879 w 4008228"/>
                <a:gd name="connsiteY37" fmla="*/ 3689581 h 5548701"/>
                <a:gd name="connsiteX38" fmla="*/ 379289 w 4008228"/>
                <a:gd name="connsiteY38" fmla="*/ 3682502 h 5548701"/>
                <a:gd name="connsiteX39" fmla="*/ 414839 w 4008228"/>
                <a:gd name="connsiteY39" fmla="*/ 3702855 h 5548701"/>
                <a:gd name="connsiteX40" fmla="*/ 446920 w 4008228"/>
                <a:gd name="connsiteY40" fmla="*/ 3695776 h 5548701"/>
                <a:gd name="connsiteX41" fmla="*/ 493741 w 4008228"/>
                <a:gd name="connsiteY41" fmla="*/ 3732943 h 5548701"/>
                <a:gd name="connsiteX42" fmla="*/ 522354 w 4008228"/>
                <a:gd name="connsiteY42" fmla="*/ 3724094 h 5548701"/>
                <a:gd name="connsiteX43" fmla="*/ 532759 w 4008228"/>
                <a:gd name="connsiteY43" fmla="*/ 3741792 h 5548701"/>
                <a:gd name="connsiteX44" fmla="*/ 569175 w 4008228"/>
                <a:gd name="connsiteY44" fmla="*/ 3717014 h 5548701"/>
                <a:gd name="connsiteX45" fmla="*/ 592586 w 4008228"/>
                <a:gd name="connsiteY45" fmla="*/ 3720554 h 5548701"/>
                <a:gd name="connsiteX46" fmla="*/ 610247 w 4008228"/>
                <a:gd name="connsiteY46" fmla="*/ 3714362 h 5548701"/>
                <a:gd name="connsiteX47" fmla="*/ 638542 w 4008228"/>
                <a:gd name="connsiteY47" fmla="*/ 3764424 h 5548701"/>
                <a:gd name="connsiteX48" fmla="*/ 654147 w 4008228"/>
                <a:gd name="connsiteY48" fmla="*/ 3775420 h 5548701"/>
                <a:gd name="connsiteX49" fmla="*/ 687095 w 4008228"/>
                <a:gd name="connsiteY49" fmla="*/ 3777190 h 5548701"/>
                <a:gd name="connsiteX50" fmla="*/ 692298 w 4008228"/>
                <a:gd name="connsiteY50" fmla="*/ 3751527 h 5548701"/>
                <a:gd name="connsiteX51" fmla="*/ 707038 w 4008228"/>
                <a:gd name="connsiteY51" fmla="*/ 3744447 h 5548701"/>
                <a:gd name="connsiteX52" fmla="*/ 706171 w 4008228"/>
                <a:gd name="connsiteY52" fmla="*/ 3728519 h 5548701"/>
                <a:gd name="connsiteX53" fmla="*/ 734784 w 4008228"/>
                <a:gd name="connsiteY53" fmla="*/ 3712590 h 5548701"/>
                <a:gd name="connsiteX54" fmla="*/ 751258 w 4008228"/>
                <a:gd name="connsiteY54" fmla="*/ 3718784 h 5548701"/>
                <a:gd name="connsiteX55" fmla="*/ 767732 w 4008228"/>
                <a:gd name="connsiteY55" fmla="*/ 3688697 h 5548701"/>
                <a:gd name="connsiteX56" fmla="*/ 818889 w 4008228"/>
                <a:gd name="connsiteY56" fmla="*/ 3698431 h 5548701"/>
                <a:gd name="connsiteX57" fmla="*/ 834496 w 4008228"/>
                <a:gd name="connsiteY57" fmla="*/ 3730288 h 5548701"/>
                <a:gd name="connsiteX58" fmla="*/ 868311 w 4008228"/>
                <a:gd name="connsiteY58" fmla="*/ 3683387 h 5548701"/>
                <a:gd name="connsiteX59" fmla="*/ 908196 w 4008228"/>
                <a:gd name="connsiteY59" fmla="*/ 3669228 h 5548701"/>
                <a:gd name="connsiteX60" fmla="*/ 934208 w 4008228"/>
                <a:gd name="connsiteY60" fmla="*/ 3674538 h 5548701"/>
                <a:gd name="connsiteX61" fmla="*/ 968890 w 4008228"/>
                <a:gd name="connsiteY61" fmla="*/ 3647105 h 5548701"/>
                <a:gd name="connsiteX62" fmla="*/ 994035 w 4008228"/>
                <a:gd name="connsiteY62" fmla="*/ 3640910 h 5548701"/>
                <a:gd name="connsiteX63" fmla="*/ 1026983 w 4008228"/>
                <a:gd name="connsiteY63" fmla="*/ 3599318 h 5548701"/>
                <a:gd name="connsiteX64" fmla="*/ 1054920 w 4008228"/>
                <a:gd name="connsiteY64" fmla="*/ 3580857 h 5548701"/>
                <a:gd name="connsiteX65" fmla="*/ 1068602 w 4008228"/>
                <a:gd name="connsiteY65" fmla="*/ 3593124 h 5548701"/>
                <a:gd name="connsiteX66" fmla="*/ 1093747 w 4008228"/>
                <a:gd name="connsiteY66" fmla="*/ 3608168 h 5548701"/>
                <a:gd name="connsiteX67" fmla="*/ 1105885 w 4008228"/>
                <a:gd name="connsiteY67" fmla="*/ 3580735 h 5548701"/>
                <a:gd name="connsiteX68" fmla="*/ 1116290 w 4008228"/>
                <a:gd name="connsiteY68" fmla="*/ 3585159 h 5548701"/>
                <a:gd name="connsiteX69" fmla="*/ 1138834 w 4008228"/>
                <a:gd name="connsiteY69" fmla="*/ 3550647 h 5548701"/>
                <a:gd name="connsiteX70" fmla="*/ 1159643 w 4008228"/>
                <a:gd name="connsiteY70" fmla="*/ 3545337 h 5548701"/>
                <a:gd name="connsiteX71" fmla="*/ 1169181 w 4008228"/>
                <a:gd name="connsiteY71" fmla="*/ 3554187 h 5548701"/>
                <a:gd name="connsiteX72" fmla="*/ 1177851 w 4008228"/>
                <a:gd name="connsiteY72" fmla="*/ 3545337 h 5548701"/>
                <a:gd name="connsiteX73" fmla="*/ 1187389 w 4008228"/>
                <a:gd name="connsiteY73" fmla="*/ 3543568 h 5548701"/>
                <a:gd name="connsiteX74" fmla="*/ 1189990 w 4008228"/>
                <a:gd name="connsiteY74" fmla="*/ 3533833 h 5548701"/>
                <a:gd name="connsiteX75" fmla="*/ 1204730 w 4008228"/>
                <a:gd name="connsiteY75" fmla="*/ 3527639 h 5548701"/>
                <a:gd name="connsiteX76" fmla="*/ 1251551 w 4008228"/>
                <a:gd name="connsiteY76" fmla="*/ 3524099 h 5548701"/>
                <a:gd name="connsiteX77" fmla="*/ 1263690 w 4008228"/>
                <a:gd name="connsiteY77" fmla="*/ 3532948 h 5548701"/>
                <a:gd name="connsiteX78" fmla="*/ 1274095 w 4008228"/>
                <a:gd name="connsiteY78" fmla="*/ 3522329 h 5548701"/>
                <a:gd name="connsiteX79" fmla="*/ 1278430 w 4008228"/>
                <a:gd name="connsiteY79" fmla="*/ 3501976 h 5548701"/>
                <a:gd name="connsiteX80" fmla="*/ 1273228 w 4008228"/>
                <a:gd name="connsiteY80" fmla="*/ 3489587 h 5548701"/>
                <a:gd name="connsiteX81" fmla="*/ 1289702 w 4008228"/>
                <a:gd name="connsiteY81" fmla="*/ 3474543 h 5548701"/>
                <a:gd name="connsiteX82" fmla="*/ 1300974 w 4008228"/>
                <a:gd name="connsiteY82" fmla="*/ 3476313 h 5548701"/>
                <a:gd name="connsiteX83" fmla="*/ 1300974 w 4008228"/>
                <a:gd name="connsiteY83" fmla="*/ 3499321 h 5548701"/>
                <a:gd name="connsiteX84" fmla="*/ 1315714 w 4008228"/>
                <a:gd name="connsiteY84" fmla="*/ 3489587 h 5548701"/>
                <a:gd name="connsiteX85" fmla="*/ 1327853 w 4008228"/>
                <a:gd name="connsiteY85" fmla="*/ 3486932 h 5548701"/>
                <a:gd name="connsiteX86" fmla="*/ 1350396 w 4008228"/>
                <a:gd name="connsiteY86" fmla="*/ 3479852 h 5548701"/>
                <a:gd name="connsiteX87" fmla="*/ 1374674 w 4008228"/>
                <a:gd name="connsiteY87" fmla="*/ 3482507 h 5548701"/>
                <a:gd name="connsiteX88" fmla="*/ 1368604 w 4008228"/>
                <a:gd name="connsiteY88" fmla="*/ 3494011 h 5548701"/>
                <a:gd name="connsiteX89" fmla="*/ 1369472 w 4008228"/>
                <a:gd name="connsiteY89" fmla="*/ 3517020 h 5548701"/>
                <a:gd name="connsiteX90" fmla="*/ 1392882 w 4008228"/>
                <a:gd name="connsiteY90" fmla="*/ 3492241 h 5548701"/>
                <a:gd name="connsiteX91" fmla="*/ 1416293 w 4008228"/>
                <a:gd name="connsiteY91" fmla="*/ 3491357 h 5548701"/>
                <a:gd name="connsiteX92" fmla="*/ 1442779 w 4008228"/>
                <a:gd name="connsiteY92" fmla="*/ 3466701 h 5548701"/>
                <a:gd name="connsiteX93" fmla="*/ 1499530 w 4008228"/>
                <a:gd name="connsiteY93" fmla="*/ 3501976 h 5548701"/>
                <a:gd name="connsiteX94" fmla="*/ 1544618 w 4008228"/>
                <a:gd name="connsiteY94" fmla="*/ 3581620 h 5548701"/>
                <a:gd name="connsiteX95" fmla="*/ 1551554 w 4008228"/>
                <a:gd name="connsiteY95" fmla="*/ 3574540 h 5548701"/>
                <a:gd name="connsiteX96" fmla="*/ 1567161 w 4008228"/>
                <a:gd name="connsiteY96" fmla="*/ 3575426 h 5548701"/>
                <a:gd name="connsiteX97" fmla="*/ 1578433 w 4008228"/>
                <a:gd name="connsiteY97" fmla="*/ 3586929 h 5548701"/>
                <a:gd name="connsiteX98" fmla="*/ 1613115 w 4008228"/>
                <a:gd name="connsiteY98" fmla="*/ 3594009 h 5548701"/>
                <a:gd name="connsiteX99" fmla="*/ 1653867 w 4008228"/>
                <a:gd name="connsiteY99" fmla="*/ 3578080 h 5548701"/>
                <a:gd name="connsiteX100" fmla="*/ 1694619 w 4008228"/>
                <a:gd name="connsiteY100" fmla="*/ 3586929 h 5548701"/>
                <a:gd name="connsiteX101" fmla="*/ 1693752 w 4008228"/>
                <a:gd name="connsiteY101" fmla="*/ 3627636 h 5548701"/>
                <a:gd name="connsiteX102" fmla="*/ 1721498 w 4008228"/>
                <a:gd name="connsiteY102" fmla="*/ 3656839 h 5548701"/>
                <a:gd name="connsiteX103" fmla="*/ 1761383 w 4008228"/>
                <a:gd name="connsiteY103" fmla="*/ 3656839 h 5548701"/>
                <a:gd name="connsiteX104" fmla="*/ 1760429 w 4008228"/>
                <a:gd name="connsiteY104" fmla="*/ 3685379 h 5548701"/>
                <a:gd name="connsiteX105" fmla="*/ 1778441 w 4008228"/>
                <a:gd name="connsiteY105" fmla="*/ 3689061 h 5548701"/>
                <a:gd name="connsiteX106" fmla="*/ 1800298 w 4008228"/>
                <a:gd name="connsiteY106" fmla="*/ 3684413 h 5548701"/>
                <a:gd name="connsiteX107" fmla="*/ 1813047 w 4008228"/>
                <a:gd name="connsiteY107" fmla="*/ 3669542 h 5548701"/>
                <a:gd name="connsiteX108" fmla="*/ 1833083 w 4008228"/>
                <a:gd name="connsiteY108" fmla="*/ 3667683 h 5548701"/>
                <a:gd name="connsiteX109" fmla="*/ 1855684 w 4008228"/>
                <a:gd name="connsiteY109" fmla="*/ 3637806 h 5548701"/>
                <a:gd name="connsiteX110" fmla="*/ 1862226 w 4008228"/>
                <a:gd name="connsiteY110" fmla="*/ 3644447 h 5548701"/>
                <a:gd name="connsiteX111" fmla="*/ 1853117 w 4008228"/>
                <a:gd name="connsiteY111" fmla="*/ 3669542 h 5548701"/>
                <a:gd name="connsiteX112" fmla="*/ 1870421 w 4008228"/>
                <a:gd name="connsiteY112" fmla="*/ 3712298 h 5548701"/>
                <a:gd name="connsiteX113" fmla="*/ 1874064 w 4008228"/>
                <a:gd name="connsiteY113" fmla="*/ 3742970 h 5548701"/>
                <a:gd name="connsiteX114" fmla="*/ 1873154 w 4008228"/>
                <a:gd name="connsiteY114" fmla="*/ 3769925 h 5548701"/>
                <a:gd name="connsiteX115" fmla="*/ 1893189 w 4008228"/>
                <a:gd name="connsiteY115" fmla="*/ 3781078 h 5548701"/>
                <a:gd name="connsiteX116" fmla="*/ 1911403 w 4008228"/>
                <a:gd name="connsiteY116" fmla="*/ 3782937 h 5548701"/>
                <a:gd name="connsiteX117" fmla="*/ 1913224 w 4008228"/>
                <a:gd name="connsiteY117" fmla="*/ 3799668 h 5548701"/>
                <a:gd name="connsiteX118" fmla="*/ 1923242 w 4008228"/>
                <a:gd name="connsiteY118" fmla="*/ 3816398 h 5548701"/>
                <a:gd name="connsiteX119" fmla="*/ 1921420 w 4008228"/>
                <a:gd name="connsiteY119" fmla="*/ 3828481 h 5548701"/>
                <a:gd name="connsiteX120" fmla="*/ 1909581 w 4008228"/>
                <a:gd name="connsiteY120" fmla="*/ 3831270 h 5548701"/>
                <a:gd name="connsiteX121" fmla="*/ 1906849 w 4008228"/>
                <a:gd name="connsiteY121" fmla="*/ 3821975 h 5548701"/>
                <a:gd name="connsiteX122" fmla="*/ 1894100 w 4008228"/>
                <a:gd name="connsiteY122" fmla="*/ 3826622 h 5548701"/>
                <a:gd name="connsiteX123" fmla="*/ 1890457 w 4008228"/>
                <a:gd name="connsiteY123" fmla="*/ 3846141 h 5548701"/>
                <a:gd name="connsiteX124" fmla="*/ 1878618 w 4008228"/>
                <a:gd name="connsiteY124" fmla="*/ 3858224 h 5548701"/>
                <a:gd name="connsiteX125" fmla="*/ 1885903 w 4008228"/>
                <a:gd name="connsiteY125" fmla="*/ 3884249 h 5548701"/>
                <a:gd name="connsiteX126" fmla="*/ 1875886 w 4008228"/>
                <a:gd name="connsiteY126" fmla="*/ 3924216 h 5548701"/>
                <a:gd name="connsiteX127" fmla="*/ 1895010 w 4008228"/>
                <a:gd name="connsiteY127" fmla="*/ 3936299 h 5548701"/>
                <a:gd name="connsiteX128" fmla="*/ 1912314 w 4008228"/>
                <a:gd name="connsiteY128" fmla="*/ 3958606 h 5548701"/>
                <a:gd name="connsiteX129" fmla="*/ 1907760 w 4008228"/>
                <a:gd name="connsiteY129" fmla="*/ 3967901 h 5548701"/>
                <a:gd name="connsiteX130" fmla="*/ 1909581 w 4008228"/>
                <a:gd name="connsiteY130" fmla="*/ 3979055 h 5548701"/>
                <a:gd name="connsiteX131" fmla="*/ 1884992 w 4008228"/>
                <a:gd name="connsiteY131" fmla="*/ 3993927 h 5548701"/>
                <a:gd name="connsiteX132" fmla="*/ 1879528 w 4008228"/>
                <a:gd name="connsiteY132" fmla="*/ 4009728 h 5548701"/>
                <a:gd name="connsiteX133" fmla="*/ 1809404 w 4008228"/>
                <a:gd name="connsiteY133" fmla="*/ 4037612 h 5548701"/>
                <a:gd name="connsiteX134" fmla="*/ 1823065 w 4008228"/>
                <a:gd name="connsiteY134" fmla="*/ 4052483 h 5548701"/>
                <a:gd name="connsiteX135" fmla="*/ 1815780 w 4008228"/>
                <a:gd name="connsiteY135" fmla="*/ 4067355 h 5548701"/>
                <a:gd name="connsiteX136" fmla="*/ 1833083 w 4008228"/>
                <a:gd name="connsiteY136" fmla="*/ 4098957 h 5548701"/>
                <a:gd name="connsiteX137" fmla="*/ 1851297 w 4008228"/>
                <a:gd name="connsiteY137" fmla="*/ 4098957 h 5548701"/>
                <a:gd name="connsiteX138" fmla="*/ 1872243 w 4008228"/>
                <a:gd name="connsiteY138" fmla="*/ 4117546 h 5548701"/>
                <a:gd name="connsiteX139" fmla="*/ 1884082 w 4008228"/>
                <a:gd name="connsiteY139" fmla="*/ 4126841 h 5548701"/>
                <a:gd name="connsiteX140" fmla="*/ 1895921 w 4008228"/>
                <a:gd name="connsiteY140" fmla="*/ 4175173 h 5548701"/>
                <a:gd name="connsiteX141" fmla="*/ 1881349 w 4008228"/>
                <a:gd name="connsiteY141" fmla="*/ 4193762 h 5548701"/>
                <a:gd name="connsiteX142" fmla="*/ 1896832 w 4008228"/>
                <a:gd name="connsiteY142" fmla="*/ 4199339 h 5548701"/>
                <a:gd name="connsiteX143" fmla="*/ 1902296 w 4008228"/>
                <a:gd name="connsiteY143" fmla="*/ 4209564 h 5548701"/>
                <a:gd name="connsiteX144" fmla="*/ 1948742 w 4008228"/>
                <a:gd name="connsiteY144" fmla="*/ 4229082 h 5548701"/>
                <a:gd name="connsiteX145" fmla="*/ 1986991 w 4008228"/>
                <a:gd name="connsiteY145" fmla="*/ 4230941 h 5548701"/>
                <a:gd name="connsiteX146" fmla="*/ 1997008 w 4008228"/>
                <a:gd name="connsiteY146" fmla="*/ 4243954 h 5548701"/>
                <a:gd name="connsiteX147" fmla="*/ 2015222 w 4008228"/>
                <a:gd name="connsiteY147" fmla="*/ 4250460 h 5548701"/>
                <a:gd name="connsiteX148" fmla="*/ 2017044 w 4008228"/>
                <a:gd name="connsiteY148" fmla="*/ 4276485 h 5548701"/>
                <a:gd name="connsiteX149" fmla="*/ 2069313 w 4008228"/>
                <a:gd name="connsiteY149" fmla="*/ 4257313 h 5548701"/>
                <a:gd name="connsiteX150" fmla="*/ 2062579 w 4008228"/>
                <a:gd name="connsiteY150" fmla="*/ 4282062 h 5548701"/>
                <a:gd name="connsiteX151" fmla="*/ 2075328 w 4008228"/>
                <a:gd name="connsiteY151" fmla="*/ 4304369 h 5548701"/>
                <a:gd name="connsiteX152" fmla="*/ 2056204 w 4008228"/>
                <a:gd name="connsiteY152" fmla="*/ 4313664 h 5548701"/>
                <a:gd name="connsiteX153" fmla="*/ 2068043 w 4008228"/>
                <a:gd name="connsiteY153" fmla="*/ 4321100 h 5548701"/>
                <a:gd name="connsiteX154" fmla="*/ 2078061 w 4008228"/>
                <a:gd name="connsiteY154" fmla="*/ 4341548 h 5548701"/>
                <a:gd name="connsiteX155" fmla="*/ 2064400 w 4008228"/>
                <a:gd name="connsiteY155" fmla="*/ 4361067 h 5548701"/>
                <a:gd name="connsiteX156" fmla="*/ 2056204 w 4008228"/>
                <a:gd name="connsiteY156" fmla="*/ 4380586 h 5548701"/>
                <a:gd name="connsiteX157" fmla="*/ 2033436 w 4008228"/>
                <a:gd name="connsiteY157" fmla="*/ 4400105 h 5548701"/>
                <a:gd name="connsiteX158" fmla="*/ 2037990 w 4008228"/>
                <a:gd name="connsiteY158" fmla="*/ 4411258 h 5548701"/>
                <a:gd name="connsiteX159" fmla="*/ 2053472 w 4008228"/>
                <a:gd name="connsiteY159" fmla="*/ 4401034 h 5548701"/>
                <a:gd name="connsiteX160" fmla="*/ 2052561 w 4008228"/>
                <a:gd name="connsiteY160" fmla="*/ 4432636 h 5548701"/>
                <a:gd name="connsiteX161" fmla="*/ 2033436 w 4008228"/>
                <a:gd name="connsiteY161" fmla="*/ 4438213 h 5548701"/>
                <a:gd name="connsiteX162" fmla="*/ 2042543 w 4008228"/>
                <a:gd name="connsiteY162" fmla="*/ 4480040 h 5548701"/>
                <a:gd name="connsiteX163" fmla="*/ 2017044 w 4008228"/>
                <a:gd name="connsiteY163" fmla="*/ 4512571 h 5548701"/>
                <a:gd name="connsiteX164" fmla="*/ 2007937 w 4008228"/>
                <a:gd name="connsiteY164" fmla="*/ 4507923 h 5548701"/>
                <a:gd name="connsiteX165" fmla="*/ 2001562 w 4008228"/>
                <a:gd name="connsiteY165" fmla="*/ 4520936 h 5548701"/>
                <a:gd name="connsiteX166" fmla="*/ 1984259 w 4008228"/>
                <a:gd name="connsiteY166" fmla="*/ 4509783 h 5548701"/>
                <a:gd name="connsiteX167" fmla="*/ 1950563 w 4008228"/>
                <a:gd name="connsiteY167" fmla="*/ 4519077 h 5548701"/>
                <a:gd name="connsiteX168" fmla="*/ 1963313 w 4008228"/>
                <a:gd name="connsiteY168" fmla="*/ 4536737 h 5548701"/>
                <a:gd name="connsiteX169" fmla="*/ 1934170 w 4008228"/>
                <a:gd name="connsiteY169" fmla="*/ 4572057 h 5548701"/>
                <a:gd name="connsiteX170" fmla="*/ 1926885 w 4008228"/>
                <a:gd name="connsiteY170" fmla="*/ 4600870 h 5548701"/>
                <a:gd name="connsiteX171" fmla="*/ 1898653 w 4008228"/>
                <a:gd name="connsiteY171" fmla="*/ 4582281 h 5548701"/>
                <a:gd name="connsiteX172" fmla="*/ 1865868 w 4008228"/>
                <a:gd name="connsiteY172" fmla="*/ 4631543 h 5548701"/>
                <a:gd name="connsiteX173" fmla="*/ 1869511 w 4008228"/>
                <a:gd name="connsiteY173" fmla="*/ 4645485 h 5548701"/>
                <a:gd name="connsiteX174" fmla="*/ 1869511 w 4008228"/>
                <a:gd name="connsiteY174" fmla="*/ 4657568 h 5548701"/>
                <a:gd name="connsiteX175" fmla="*/ 1884992 w 4008228"/>
                <a:gd name="connsiteY175" fmla="*/ 4678016 h 5548701"/>
                <a:gd name="connsiteX176" fmla="*/ 1876796 w 4008228"/>
                <a:gd name="connsiteY176" fmla="*/ 4700324 h 5548701"/>
                <a:gd name="connsiteX177" fmla="*/ 1880439 w 4008228"/>
                <a:gd name="connsiteY177" fmla="*/ 4714266 h 5548701"/>
                <a:gd name="connsiteX178" fmla="*/ 1874976 w 4008228"/>
                <a:gd name="connsiteY178" fmla="*/ 4726348 h 5548701"/>
                <a:gd name="connsiteX179" fmla="*/ 1886814 w 4008228"/>
                <a:gd name="connsiteY179" fmla="*/ 4729137 h 5548701"/>
                <a:gd name="connsiteX180" fmla="*/ 1911403 w 4008228"/>
                <a:gd name="connsiteY180" fmla="*/ 4765386 h 5548701"/>
                <a:gd name="connsiteX181" fmla="*/ 1944188 w 4008228"/>
                <a:gd name="connsiteY181" fmla="*/ 4783976 h 5548701"/>
                <a:gd name="connsiteX182" fmla="*/ 1942366 w 4008228"/>
                <a:gd name="connsiteY182" fmla="*/ 4806283 h 5548701"/>
                <a:gd name="connsiteX183" fmla="*/ 1965369 w 4008228"/>
                <a:gd name="connsiteY183" fmla="*/ 4849738 h 5548701"/>
                <a:gd name="connsiteX184" fmla="*/ 1997919 w 4008228"/>
                <a:gd name="connsiteY184" fmla="*/ 4851827 h 5548701"/>
                <a:gd name="connsiteX185" fmla="*/ 2058025 w 4008228"/>
                <a:gd name="connsiteY185" fmla="*/ 4830450 h 5548701"/>
                <a:gd name="connsiteX186" fmla="*/ 2153649 w 4008228"/>
                <a:gd name="connsiteY186" fmla="*/ 4863910 h 5548701"/>
                <a:gd name="connsiteX187" fmla="*/ 2186433 w 4008228"/>
                <a:gd name="connsiteY187" fmla="*/ 4963364 h 5548701"/>
                <a:gd name="connsiteX188" fmla="*/ 2386787 w 4008228"/>
                <a:gd name="connsiteY188" fmla="*/ 5174353 h 5548701"/>
                <a:gd name="connsiteX189" fmla="*/ 2560730 w 4008228"/>
                <a:gd name="connsiteY189" fmla="*/ 5239416 h 5548701"/>
                <a:gd name="connsiteX190" fmla="*/ 2702849 w 4008228"/>
                <a:gd name="connsiteY190" fmla="*/ 5188594 h 5548701"/>
                <a:gd name="connsiteX191" fmla="*/ 2821189 w 4008228"/>
                <a:gd name="connsiteY191" fmla="*/ 5291466 h 5548701"/>
                <a:gd name="connsiteX192" fmla="*/ 2958705 w 4008228"/>
                <a:gd name="connsiteY192" fmla="*/ 5242204 h 5548701"/>
                <a:gd name="connsiteX193" fmla="*/ 3220075 w 4008228"/>
                <a:gd name="connsiteY193" fmla="*/ 5432745 h 5548701"/>
                <a:gd name="connsiteX194" fmla="*/ 3442059 w 4008228"/>
                <a:gd name="connsiteY194" fmla="*/ 5548701 h 5548701"/>
                <a:gd name="connsiteX195" fmla="*/ 3593461 w 4008228"/>
                <a:gd name="connsiteY195" fmla="*/ 5386271 h 5548701"/>
                <a:gd name="connsiteX196" fmla="*/ 3788350 w 4008228"/>
                <a:gd name="connsiteY196" fmla="*/ 4829519 h 5548701"/>
                <a:gd name="connsiteX197" fmla="*/ 3955918 w 4008228"/>
                <a:gd name="connsiteY197" fmla="*/ 4653849 h 5548701"/>
                <a:gd name="connsiteX198" fmla="*/ 3909952 w 4008228"/>
                <a:gd name="connsiteY198" fmla="*/ 4539470 h 5548701"/>
                <a:gd name="connsiteX199" fmla="*/ 3976115 w 4008228"/>
                <a:gd name="connsiteY199" fmla="*/ 4444080 h 5548701"/>
                <a:gd name="connsiteX200" fmla="*/ 4008228 w 4008228"/>
                <a:gd name="connsiteY200" fmla="*/ 4263863 h 5548701"/>
                <a:gd name="connsiteX201" fmla="*/ 3933342 w 4008228"/>
                <a:gd name="connsiteY201" fmla="*/ 4238265 h 5548701"/>
                <a:gd name="connsiteX202" fmla="*/ 3900365 w 4008228"/>
                <a:gd name="connsiteY202" fmla="*/ 3830764 h 5548701"/>
                <a:gd name="connsiteX203" fmla="*/ 3800772 w 4008228"/>
                <a:gd name="connsiteY203" fmla="*/ 3560835 h 5548701"/>
                <a:gd name="connsiteX204" fmla="*/ 4006136 w 4008228"/>
                <a:gd name="connsiteY204" fmla="*/ 3367104 h 5548701"/>
                <a:gd name="connsiteX205" fmla="*/ 3824719 w 4008228"/>
                <a:gd name="connsiteY205" fmla="*/ 2968683 h 5548701"/>
                <a:gd name="connsiteX206" fmla="*/ 3852286 w 4008228"/>
                <a:gd name="connsiteY206" fmla="*/ 2836413 h 5548701"/>
                <a:gd name="connsiteX207" fmla="*/ 3769583 w 4008228"/>
                <a:gd name="connsiteY207" fmla="*/ 2678160 h 5548701"/>
                <a:gd name="connsiteX208" fmla="*/ 3640489 w 4008228"/>
                <a:gd name="connsiteY208" fmla="*/ 2552130 h 5548701"/>
                <a:gd name="connsiteX209" fmla="*/ 3043982 w 4008228"/>
                <a:gd name="connsiteY209" fmla="*/ 2665875 h 5548701"/>
                <a:gd name="connsiteX210" fmla="*/ 2858672 w 4008228"/>
                <a:gd name="connsiteY210" fmla="*/ 2463740 h 5548701"/>
                <a:gd name="connsiteX211" fmla="*/ 2992388 w 4008228"/>
                <a:gd name="connsiteY211" fmla="*/ 2265395 h 5548701"/>
                <a:gd name="connsiteX212" fmla="*/ 3115164 w 4008228"/>
                <a:gd name="connsiteY212" fmla="*/ 2335823 h 5548701"/>
                <a:gd name="connsiteX213" fmla="*/ 3133939 w 4008228"/>
                <a:gd name="connsiteY213" fmla="*/ 2243569 h 5548701"/>
                <a:gd name="connsiteX214" fmla="*/ 3068427 w 4008228"/>
                <a:gd name="connsiteY214" fmla="*/ 2108534 h 5548701"/>
                <a:gd name="connsiteX215" fmla="*/ 3130084 w 4008228"/>
                <a:gd name="connsiteY215" fmla="*/ 2039050 h 5548701"/>
                <a:gd name="connsiteX216" fmla="*/ 3253400 w 4008228"/>
                <a:gd name="connsiteY216" fmla="*/ 1994476 h 5548701"/>
                <a:gd name="connsiteX217" fmla="*/ 3339463 w 4008228"/>
                <a:gd name="connsiteY217" fmla="*/ 2015452 h 5548701"/>
                <a:gd name="connsiteX218" fmla="*/ 3357447 w 4008228"/>
                <a:gd name="connsiteY218" fmla="*/ 1904016 h 5548701"/>
                <a:gd name="connsiteX219" fmla="*/ 3482809 w 4008228"/>
                <a:gd name="connsiteY219" fmla="*/ 1858241 h 5548701"/>
                <a:gd name="connsiteX220" fmla="*/ 3333041 w 4008228"/>
                <a:gd name="connsiteY220" fmla="*/ 1526445 h 5548701"/>
                <a:gd name="connsiteX221" fmla="*/ 3248262 w 4008228"/>
                <a:gd name="connsiteY221" fmla="*/ 1484493 h 5548701"/>
                <a:gd name="connsiteX222" fmla="*/ 3331027 w 4008228"/>
                <a:gd name="connsiteY222" fmla="*/ 1354936 h 5548701"/>
                <a:gd name="connsiteX223" fmla="*/ 3298665 w 4008228"/>
                <a:gd name="connsiteY223" fmla="*/ 1247930 h 5548701"/>
                <a:gd name="connsiteX224" fmla="*/ 3407544 w 4008228"/>
                <a:gd name="connsiteY224" fmla="*/ 1085945 h 5548701"/>
                <a:gd name="connsiteX225" fmla="*/ 3496177 w 4008228"/>
                <a:gd name="connsiteY225" fmla="*/ 1147563 h 5548701"/>
                <a:gd name="connsiteX226" fmla="*/ 3571964 w 4008228"/>
                <a:gd name="connsiteY226" fmla="*/ 1033505 h 5548701"/>
                <a:gd name="connsiteX227" fmla="*/ 3566826 w 4008228"/>
                <a:gd name="connsiteY227" fmla="*/ 741149 h 5548701"/>
                <a:gd name="connsiteX228" fmla="*/ 3438708 w 4008228"/>
                <a:gd name="connsiteY228" fmla="*/ 708324 h 5548701"/>
                <a:gd name="connsiteX229" fmla="*/ 3377270 w 4008228"/>
                <a:gd name="connsiteY229" fmla="*/ 563993 h 5548701"/>
                <a:gd name="connsiteX230" fmla="*/ 3316598 w 4008228"/>
                <a:gd name="connsiteY230" fmla="*/ 440404 h 5548701"/>
                <a:gd name="connsiteX231" fmla="*/ 3332784 w 4008228"/>
                <a:gd name="connsiteY231" fmla="*/ 263417 h 5548701"/>
                <a:gd name="connsiteX232" fmla="*/ 3106192 w 4008228"/>
                <a:gd name="connsiteY232" fmla="*/ 128907 h 5548701"/>
                <a:gd name="connsiteX233" fmla="*/ 3124462 w 4008228"/>
                <a:gd name="connsiteY233" fmla="*/ 12400 h 5548701"/>
                <a:gd name="connsiteX234" fmla="*/ 3020642 w 4008228"/>
                <a:gd name="connsiteY234" fmla="*/ 1477 h 5548701"/>
                <a:gd name="connsiteX235" fmla="*/ 2958526 w 4008228"/>
                <a:gd name="connsiteY235" fmla="*/ 38129 h 5548701"/>
                <a:gd name="connsiteX236" fmla="*/ 2965150 w 4008228"/>
                <a:gd name="connsiteY236" fmla="*/ 223300 h 5548701"/>
                <a:gd name="connsiteX237" fmla="*/ 2780177 w 4008228"/>
                <a:gd name="connsiteY237" fmla="*/ 305894 h 5548701"/>
                <a:gd name="connsiteX238" fmla="*/ 2762617 w 4008228"/>
                <a:gd name="connsiteY238" fmla="*/ 448814 h 5548701"/>
                <a:gd name="connsiteX0" fmla="*/ 2762617 w 4046152"/>
                <a:gd name="connsiteY0" fmla="*/ 448814 h 5548701"/>
                <a:gd name="connsiteX1" fmla="*/ 2424105 w 4046152"/>
                <a:gd name="connsiteY1" fmla="*/ 558395 h 5548701"/>
                <a:gd name="connsiteX2" fmla="*/ 2293527 w 4046152"/>
                <a:gd name="connsiteY2" fmla="*/ 545493 h 5548701"/>
                <a:gd name="connsiteX3" fmla="*/ 2241444 w 4046152"/>
                <a:gd name="connsiteY3" fmla="*/ 716503 h 5548701"/>
                <a:gd name="connsiteX4" fmla="*/ 2040286 w 4046152"/>
                <a:gd name="connsiteY4" fmla="*/ 792017 h 5548701"/>
                <a:gd name="connsiteX5" fmla="*/ 1996355 w 4046152"/>
                <a:gd name="connsiteY5" fmla="*/ 709423 h 5548701"/>
                <a:gd name="connsiteX6" fmla="*/ 1883059 w 4046152"/>
                <a:gd name="connsiteY6" fmla="*/ 810896 h 5548701"/>
                <a:gd name="connsiteX7" fmla="*/ 1700399 w 4046152"/>
                <a:gd name="connsiteY7" fmla="*/ 820335 h 5548701"/>
                <a:gd name="connsiteX8" fmla="*/ 1591727 w 4046152"/>
                <a:gd name="connsiteY8" fmla="*/ 910008 h 5548701"/>
                <a:gd name="connsiteX9" fmla="*/ 1478186 w 4046152"/>
                <a:gd name="connsiteY9" fmla="*/ 938674 h 5548701"/>
                <a:gd name="connsiteX10" fmla="*/ 1392881 w 4046152"/>
                <a:gd name="connsiteY10" fmla="*/ 1179028 h 5548701"/>
                <a:gd name="connsiteX11" fmla="*/ 1249527 w 4046152"/>
                <a:gd name="connsiteY11" fmla="*/ 1112953 h 5548701"/>
                <a:gd name="connsiteX12" fmla="*/ 1184787 w 4046152"/>
                <a:gd name="connsiteY12" fmla="*/ 1226224 h 5548701"/>
                <a:gd name="connsiteX13" fmla="*/ 1214845 w 4046152"/>
                <a:gd name="connsiteY13" fmla="*/ 1445687 h 5548701"/>
                <a:gd name="connsiteX14" fmla="*/ 1062243 w 4046152"/>
                <a:gd name="connsiteY14" fmla="*/ 1497603 h 5548701"/>
                <a:gd name="connsiteX15" fmla="*/ 1018312 w 4046152"/>
                <a:gd name="connsiteY15" fmla="*/ 1415010 h 5548701"/>
                <a:gd name="connsiteX16" fmla="*/ 932762 w 4046152"/>
                <a:gd name="connsiteY16" fmla="*/ 1436248 h 5548701"/>
                <a:gd name="connsiteX17" fmla="*/ 902682 w 4046152"/>
                <a:gd name="connsiteY17" fmla="*/ 1355452 h 5548701"/>
                <a:gd name="connsiteX18" fmla="*/ 646054 w 4046152"/>
                <a:gd name="connsiteY18" fmla="*/ 1443327 h 5548701"/>
                <a:gd name="connsiteX19" fmla="*/ 553567 w 4046152"/>
                <a:gd name="connsiteY19" fmla="*/ 1318257 h 5548701"/>
                <a:gd name="connsiteX20" fmla="*/ 528134 w 4046152"/>
                <a:gd name="connsiteY20" fmla="*/ 1490524 h 5548701"/>
                <a:gd name="connsiteX21" fmla="*/ 384780 w 4046152"/>
                <a:gd name="connsiteY21" fmla="*/ 1490524 h 5548701"/>
                <a:gd name="connsiteX22" fmla="*/ 289981 w 4046152"/>
                <a:gd name="connsiteY22" fmla="*/ 1625034 h 5548701"/>
                <a:gd name="connsiteX23" fmla="*/ 132783 w 4046152"/>
                <a:gd name="connsiteY23" fmla="*/ 1704252 h 5548701"/>
                <a:gd name="connsiteX24" fmla="*/ 137379 w 4046152"/>
                <a:gd name="connsiteY24" fmla="*/ 1825618 h 5548701"/>
                <a:gd name="connsiteX25" fmla="*/ 33332 w 4046152"/>
                <a:gd name="connsiteY25" fmla="*/ 1927091 h 5548701"/>
                <a:gd name="connsiteX26" fmla="*/ 6257 w 4046152"/>
                <a:gd name="connsiteY26" fmla="*/ 2273583 h 5548701"/>
                <a:gd name="connsiteX27" fmla="*/ 63390 w 4046152"/>
                <a:gd name="connsiteY27" fmla="*/ 2443891 h 5548701"/>
                <a:gd name="connsiteX28" fmla="*/ 125819 w 4046152"/>
                <a:gd name="connsiteY28" fmla="*/ 2469849 h 5548701"/>
                <a:gd name="connsiteX29" fmla="*/ 169750 w 4046152"/>
                <a:gd name="connsiteY29" fmla="*/ 2613798 h 5548701"/>
                <a:gd name="connsiteX30" fmla="*/ 358836 w 4046152"/>
                <a:gd name="connsiteY30" fmla="*/ 2804548 h 5548701"/>
                <a:gd name="connsiteX31" fmla="*/ 521198 w 4046152"/>
                <a:gd name="connsiteY31" fmla="*/ 2892257 h 5548701"/>
                <a:gd name="connsiteX32" fmla="*/ 598137 w 4046152"/>
                <a:gd name="connsiteY32" fmla="*/ 3135838 h 5548701"/>
                <a:gd name="connsiteX33" fmla="*/ 424087 w 4046152"/>
                <a:gd name="connsiteY33" fmla="*/ 3331184 h 5548701"/>
                <a:gd name="connsiteX34" fmla="*/ 292409 w 4046152"/>
                <a:gd name="connsiteY34" fmla="*/ 3556346 h 5548701"/>
                <a:gd name="connsiteX35" fmla="*/ 293251 w 4046152"/>
                <a:gd name="connsiteY35" fmla="*/ 3670361 h 5548701"/>
                <a:gd name="connsiteX36" fmla="*/ 335069 w 4046152"/>
                <a:gd name="connsiteY36" fmla="*/ 3679847 h 5548701"/>
                <a:gd name="connsiteX37" fmla="*/ 355879 w 4046152"/>
                <a:gd name="connsiteY37" fmla="*/ 3689581 h 5548701"/>
                <a:gd name="connsiteX38" fmla="*/ 379289 w 4046152"/>
                <a:gd name="connsiteY38" fmla="*/ 3682502 h 5548701"/>
                <a:gd name="connsiteX39" fmla="*/ 414839 w 4046152"/>
                <a:gd name="connsiteY39" fmla="*/ 3702855 h 5548701"/>
                <a:gd name="connsiteX40" fmla="*/ 446920 w 4046152"/>
                <a:gd name="connsiteY40" fmla="*/ 3695776 h 5548701"/>
                <a:gd name="connsiteX41" fmla="*/ 493741 w 4046152"/>
                <a:gd name="connsiteY41" fmla="*/ 3732943 h 5548701"/>
                <a:gd name="connsiteX42" fmla="*/ 522354 w 4046152"/>
                <a:gd name="connsiteY42" fmla="*/ 3724094 h 5548701"/>
                <a:gd name="connsiteX43" fmla="*/ 532759 w 4046152"/>
                <a:gd name="connsiteY43" fmla="*/ 3741792 h 5548701"/>
                <a:gd name="connsiteX44" fmla="*/ 569175 w 4046152"/>
                <a:gd name="connsiteY44" fmla="*/ 3717014 h 5548701"/>
                <a:gd name="connsiteX45" fmla="*/ 592586 w 4046152"/>
                <a:gd name="connsiteY45" fmla="*/ 3720554 h 5548701"/>
                <a:gd name="connsiteX46" fmla="*/ 610247 w 4046152"/>
                <a:gd name="connsiteY46" fmla="*/ 3714362 h 5548701"/>
                <a:gd name="connsiteX47" fmla="*/ 638542 w 4046152"/>
                <a:gd name="connsiteY47" fmla="*/ 3764424 h 5548701"/>
                <a:gd name="connsiteX48" fmla="*/ 654147 w 4046152"/>
                <a:gd name="connsiteY48" fmla="*/ 3775420 h 5548701"/>
                <a:gd name="connsiteX49" fmla="*/ 687095 w 4046152"/>
                <a:gd name="connsiteY49" fmla="*/ 3777190 h 5548701"/>
                <a:gd name="connsiteX50" fmla="*/ 692298 w 4046152"/>
                <a:gd name="connsiteY50" fmla="*/ 3751527 h 5548701"/>
                <a:gd name="connsiteX51" fmla="*/ 707038 w 4046152"/>
                <a:gd name="connsiteY51" fmla="*/ 3744447 h 5548701"/>
                <a:gd name="connsiteX52" fmla="*/ 706171 w 4046152"/>
                <a:gd name="connsiteY52" fmla="*/ 3728519 h 5548701"/>
                <a:gd name="connsiteX53" fmla="*/ 734784 w 4046152"/>
                <a:gd name="connsiteY53" fmla="*/ 3712590 h 5548701"/>
                <a:gd name="connsiteX54" fmla="*/ 751258 w 4046152"/>
                <a:gd name="connsiteY54" fmla="*/ 3718784 h 5548701"/>
                <a:gd name="connsiteX55" fmla="*/ 767732 w 4046152"/>
                <a:gd name="connsiteY55" fmla="*/ 3688697 h 5548701"/>
                <a:gd name="connsiteX56" fmla="*/ 818889 w 4046152"/>
                <a:gd name="connsiteY56" fmla="*/ 3698431 h 5548701"/>
                <a:gd name="connsiteX57" fmla="*/ 834496 w 4046152"/>
                <a:gd name="connsiteY57" fmla="*/ 3730288 h 5548701"/>
                <a:gd name="connsiteX58" fmla="*/ 868311 w 4046152"/>
                <a:gd name="connsiteY58" fmla="*/ 3683387 h 5548701"/>
                <a:gd name="connsiteX59" fmla="*/ 908196 w 4046152"/>
                <a:gd name="connsiteY59" fmla="*/ 3669228 h 5548701"/>
                <a:gd name="connsiteX60" fmla="*/ 934208 w 4046152"/>
                <a:gd name="connsiteY60" fmla="*/ 3674538 h 5548701"/>
                <a:gd name="connsiteX61" fmla="*/ 968890 w 4046152"/>
                <a:gd name="connsiteY61" fmla="*/ 3647105 h 5548701"/>
                <a:gd name="connsiteX62" fmla="*/ 994035 w 4046152"/>
                <a:gd name="connsiteY62" fmla="*/ 3640910 h 5548701"/>
                <a:gd name="connsiteX63" fmla="*/ 1026983 w 4046152"/>
                <a:gd name="connsiteY63" fmla="*/ 3599318 h 5548701"/>
                <a:gd name="connsiteX64" fmla="*/ 1054920 w 4046152"/>
                <a:gd name="connsiteY64" fmla="*/ 3580857 h 5548701"/>
                <a:gd name="connsiteX65" fmla="*/ 1068602 w 4046152"/>
                <a:gd name="connsiteY65" fmla="*/ 3593124 h 5548701"/>
                <a:gd name="connsiteX66" fmla="*/ 1093747 w 4046152"/>
                <a:gd name="connsiteY66" fmla="*/ 3608168 h 5548701"/>
                <a:gd name="connsiteX67" fmla="*/ 1105885 w 4046152"/>
                <a:gd name="connsiteY67" fmla="*/ 3580735 h 5548701"/>
                <a:gd name="connsiteX68" fmla="*/ 1116290 w 4046152"/>
                <a:gd name="connsiteY68" fmla="*/ 3585159 h 5548701"/>
                <a:gd name="connsiteX69" fmla="*/ 1138834 w 4046152"/>
                <a:gd name="connsiteY69" fmla="*/ 3550647 h 5548701"/>
                <a:gd name="connsiteX70" fmla="*/ 1159643 w 4046152"/>
                <a:gd name="connsiteY70" fmla="*/ 3545337 h 5548701"/>
                <a:gd name="connsiteX71" fmla="*/ 1169181 w 4046152"/>
                <a:gd name="connsiteY71" fmla="*/ 3554187 h 5548701"/>
                <a:gd name="connsiteX72" fmla="*/ 1177851 w 4046152"/>
                <a:gd name="connsiteY72" fmla="*/ 3545337 h 5548701"/>
                <a:gd name="connsiteX73" fmla="*/ 1187389 w 4046152"/>
                <a:gd name="connsiteY73" fmla="*/ 3543568 h 5548701"/>
                <a:gd name="connsiteX74" fmla="*/ 1189990 w 4046152"/>
                <a:gd name="connsiteY74" fmla="*/ 3533833 h 5548701"/>
                <a:gd name="connsiteX75" fmla="*/ 1204730 w 4046152"/>
                <a:gd name="connsiteY75" fmla="*/ 3527639 h 5548701"/>
                <a:gd name="connsiteX76" fmla="*/ 1251551 w 4046152"/>
                <a:gd name="connsiteY76" fmla="*/ 3524099 h 5548701"/>
                <a:gd name="connsiteX77" fmla="*/ 1263690 w 4046152"/>
                <a:gd name="connsiteY77" fmla="*/ 3532948 h 5548701"/>
                <a:gd name="connsiteX78" fmla="*/ 1274095 w 4046152"/>
                <a:gd name="connsiteY78" fmla="*/ 3522329 h 5548701"/>
                <a:gd name="connsiteX79" fmla="*/ 1278430 w 4046152"/>
                <a:gd name="connsiteY79" fmla="*/ 3501976 h 5548701"/>
                <a:gd name="connsiteX80" fmla="*/ 1273228 w 4046152"/>
                <a:gd name="connsiteY80" fmla="*/ 3489587 h 5548701"/>
                <a:gd name="connsiteX81" fmla="*/ 1289702 w 4046152"/>
                <a:gd name="connsiteY81" fmla="*/ 3474543 h 5548701"/>
                <a:gd name="connsiteX82" fmla="*/ 1300974 w 4046152"/>
                <a:gd name="connsiteY82" fmla="*/ 3476313 h 5548701"/>
                <a:gd name="connsiteX83" fmla="*/ 1300974 w 4046152"/>
                <a:gd name="connsiteY83" fmla="*/ 3499321 h 5548701"/>
                <a:gd name="connsiteX84" fmla="*/ 1315714 w 4046152"/>
                <a:gd name="connsiteY84" fmla="*/ 3489587 h 5548701"/>
                <a:gd name="connsiteX85" fmla="*/ 1327853 w 4046152"/>
                <a:gd name="connsiteY85" fmla="*/ 3486932 h 5548701"/>
                <a:gd name="connsiteX86" fmla="*/ 1350396 w 4046152"/>
                <a:gd name="connsiteY86" fmla="*/ 3479852 h 5548701"/>
                <a:gd name="connsiteX87" fmla="*/ 1374674 w 4046152"/>
                <a:gd name="connsiteY87" fmla="*/ 3482507 h 5548701"/>
                <a:gd name="connsiteX88" fmla="*/ 1368604 w 4046152"/>
                <a:gd name="connsiteY88" fmla="*/ 3494011 h 5548701"/>
                <a:gd name="connsiteX89" fmla="*/ 1369472 w 4046152"/>
                <a:gd name="connsiteY89" fmla="*/ 3517020 h 5548701"/>
                <a:gd name="connsiteX90" fmla="*/ 1392882 w 4046152"/>
                <a:gd name="connsiteY90" fmla="*/ 3492241 h 5548701"/>
                <a:gd name="connsiteX91" fmla="*/ 1416293 w 4046152"/>
                <a:gd name="connsiteY91" fmla="*/ 3491357 h 5548701"/>
                <a:gd name="connsiteX92" fmla="*/ 1442779 w 4046152"/>
                <a:gd name="connsiteY92" fmla="*/ 3466701 h 5548701"/>
                <a:gd name="connsiteX93" fmla="*/ 1499530 w 4046152"/>
                <a:gd name="connsiteY93" fmla="*/ 3501976 h 5548701"/>
                <a:gd name="connsiteX94" fmla="*/ 1544618 w 4046152"/>
                <a:gd name="connsiteY94" fmla="*/ 3581620 h 5548701"/>
                <a:gd name="connsiteX95" fmla="*/ 1551554 w 4046152"/>
                <a:gd name="connsiteY95" fmla="*/ 3574540 h 5548701"/>
                <a:gd name="connsiteX96" fmla="*/ 1567161 w 4046152"/>
                <a:gd name="connsiteY96" fmla="*/ 3575426 h 5548701"/>
                <a:gd name="connsiteX97" fmla="*/ 1578433 w 4046152"/>
                <a:gd name="connsiteY97" fmla="*/ 3586929 h 5548701"/>
                <a:gd name="connsiteX98" fmla="*/ 1613115 w 4046152"/>
                <a:gd name="connsiteY98" fmla="*/ 3594009 h 5548701"/>
                <a:gd name="connsiteX99" fmla="*/ 1653867 w 4046152"/>
                <a:gd name="connsiteY99" fmla="*/ 3578080 h 5548701"/>
                <a:gd name="connsiteX100" fmla="*/ 1694619 w 4046152"/>
                <a:gd name="connsiteY100" fmla="*/ 3586929 h 5548701"/>
                <a:gd name="connsiteX101" fmla="*/ 1693752 w 4046152"/>
                <a:gd name="connsiteY101" fmla="*/ 3627636 h 5548701"/>
                <a:gd name="connsiteX102" fmla="*/ 1721498 w 4046152"/>
                <a:gd name="connsiteY102" fmla="*/ 3656839 h 5548701"/>
                <a:gd name="connsiteX103" fmla="*/ 1761383 w 4046152"/>
                <a:gd name="connsiteY103" fmla="*/ 3656839 h 5548701"/>
                <a:gd name="connsiteX104" fmla="*/ 1760429 w 4046152"/>
                <a:gd name="connsiteY104" fmla="*/ 3685379 h 5548701"/>
                <a:gd name="connsiteX105" fmla="*/ 1778441 w 4046152"/>
                <a:gd name="connsiteY105" fmla="*/ 3689061 h 5548701"/>
                <a:gd name="connsiteX106" fmla="*/ 1800298 w 4046152"/>
                <a:gd name="connsiteY106" fmla="*/ 3684413 h 5548701"/>
                <a:gd name="connsiteX107" fmla="*/ 1813047 w 4046152"/>
                <a:gd name="connsiteY107" fmla="*/ 3669542 h 5548701"/>
                <a:gd name="connsiteX108" fmla="*/ 1833083 w 4046152"/>
                <a:gd name="connsiteY108" fmla="*/ 3667683 h 5548701"/>
                <a:gd name="connsiteX109" fmla="*/ 1855684 w 4046152"/>
                <a:gd name="connsiteY109" fmla="*/ 3637806 h 5548701"/>
                <a:gd name="connsiteX110" fmla="*/ 1862226 w 4046152"/>
                <a:gd name="connsiteY110" fmla="*/ 3644447 h 5548701"/>
                <a:gd name="connsiteX111" fmla="*/ 1853117 w 4046152"/>
                <a:gd name="connsiteY111" fmla="*/ 3669542 h 5548701"/>
                <a:gd name="connsiteX112" fmla="*/ 1870421 w 4046152"/>
                <a:gd name="connsiteY112" fmla="*/ 3712298 h 5548701"/>
                <a:gd name="connsiteX113" fmla="*/ 1874064 w 4046152"/>
                <a:gd name="connsiteY113" fmla="*/ 3742970 h 5548701"/>
                <a:gd name="connsiteX114" fmla="*/ 1873154 w 4046152"/>
                <a:gd name="connsiteY114" fmla="*/ 3769925 h 5548701"/>
                <a:gd name="connsiteX115" fmla="*/ 1893189 w 4046152"/>
                <a:gd name="connsiteY115" fmla="*/ 3781078 h 5548701"/>
                <a:gd name="connsiteX116" fmla="*/ 1911403 w 4046152"/>
                <a:gd name="connsiteY116" fmla="*/ 3782937 h 5548701"/>
                <a:gd name="connsiteX117" fmla="*/ 1913224 w 4046152"/>
                <a:gd name="connsiteY117" fmla="*/ 3799668 h 5548701"/>
                <a:gd name="connsiteX118" fmla="*/ 1923242 w 4046152"/>
                <a:gd name="connsiteY118" fmla="*/ 3816398 h 5548701"/>
                <a:gd name="connsiteX119" fmla="*/ 1921420 w 4046152"/>
                <a:gd name="connsiteY119" fmla="*/ 3828481 h 5548701"/>
                <a:gd name="connsiteX120" fmla="*/ 1909581 w 4046152"/>
                <a:gd name="connsiteY120" fmla="*/ 3831270 h 5548701"/>
                <a:gd name="connsiteX121" fmla="*/ 1906849 w 4046152"/>
                <a:gd name="connsiteY121" fmla="*/ 3821975 h 5548701"/>
                <a:gd name="connsiteX122" fmla="*/ 1894100 w 4046152"/>
                <a:gd name="connsiteY122" fmla="*/ 3826622 h 5548701"/>
                <a:gd name="connsiteX123" fmla="*/ 1890457 w 4046152"/>
                <a:gd name="connsiteY123" fmla="*/ 3846141 h 5548701"/>
                <a:gd name="connsiteX124" fmla="*/ 1878618 w 4046152"/>
                <a:gd name="connsiteY124" fmla="*/ 3858224 h 5548701"/>
                <a:gd name="connsiteX125" fmla="*/ 1885903 w 4046152"/>
                <a:gd name="connsiteY125" fmla="*/ 3884249 h 5548701"/>
                <a:gd name="connsiteX126" fmla="*/ 1875886 w 4046152"/>
                <a:gd name="connsiteY126" fmla="*/ 3924216 h 5548701"/>
                <a:gd name="connsiteX127" fmla="*/ 1895010 w 4046152"/>
                <a:gd name="connsiteY127" fmla="*/ 3936299 h 5548701"/>
                <a:gd name="connsiteX128" fmla="*/ 1912314 w 4046152"/>
                <a:gd name="connsiteY128" fmla="*/ 3958606 h 5548701"/>
                <a:gd name="connsiteX129" fmla="*/ 1907760 w 4046152"/>
                <a:gd name="connsiteY129" fmla="*/ 3967901 h 5548701"/>
                <a:gd name="connsiteX130" fmla="*/ 1909581 w 4046152"/>
                <a:gd name="connsiteY130" fmla="*/ 3979055 h 5548701"/>
                <a:gd name="connsiteX131" fmla="*/ 1884992 w 4046152"/>
                <a:gd name="connsiteY131" fmla="*/ 3993927 h 5548701"/>
                <a:gd name="connsiteX132" fmla="*/ 1879528 w 4046152"/>
                <a:gd name="connsiteY132" fmla="*/ 4009728 h 5548701"/>
                <a:gd name="connsiteX133" fmla="*/ 1809404 w 4046152"/>
                <a:gd name="connsiteY133" fmla="*/ 4037612 h 5548701"/>
                <a:gd name="connsiteX134" fmla="*/ 1823065 w 4046152"/>
                <a:gd name="connsiteY134" fmla="*/ 4052483 h 5548701"/>
                <a:gd name="connsiteX135" fmla="*/ 1815780 w 4046152"/>
                <a:gd name="connsiteY135" fmla="*/ 4067355 h 5548701"/>
                <a:gd name="connsiteX136" fmla="*/ 1833083 w 4046152"/>
                <a:gd name="connsiteY136" fmla="*/ 4098957 h 5548701"/>
                <a:gd name="connsiteX137" fmla="*/ 1851297 w 4046152"/>
                <a:gd name="connsiteY137" fmla="*/ 4098957 h 5548701"/>
                <a:gd name="connsiteX138" fmla="*/ 1872243 w 4046152"/>
                <a:gd name="connsiteY138" fmla="*/ 4117546 h 5548701"/>
                <a:gd name="connsiteX139" fmla="*/ 1884082 w 4046152"/>
                <a:gd name="connsiteY139" fmla="*/ 4126841 h 5548701"/>
                <a:gd name="connsiteX140" fmla="*/ 1895921 w 4046152"/>
                <a:gd name="connsiteY140" fmla="*/ 4175173 h 5548701"/>
                <a:gd name="connsiteX141" fmla="*/ 1881349 w 4046152"/>
                <a:gd name="connsiteY141" fmla="*/ 4193762 h 5548701"/>
                <a:gd name="connsiteX142" fmla="*/ 1896832 w 4046152"/>
                <a:gd name="connsiteY142" fmla="*/ 4199339 h 5548701"/>
                <a:gd name="connsiteX143" fmla="*/ 1902296 w 4046152"/>
                <a:gd name="connsiteY143" fmla="*/ 4209564 h 5548701"/>
                <a:gd name="connsiteX144" fmla="*/ 1948742 w 4046152"/>
                <a:gd name="connsiteY144" fmla="*/ 4229082 h 5548701"/>
                <a:gd name="connsiteX145" fmla="*/ 1986991 w 4046152"/>
                <a:gd name="connsiteY145" fmla="*/ 4230941 h 5548701"/>
                <a:gd name="connsiteX146" fmla="*/ 1997008 w 4046152"/>
                <a:gd name="connsiteY146" fmla="*/ 4243954 h 5548701"/>
                <a:gd name="connsiteX147" fmla="*/ 2015222 w 4046152"/>
                <a:gd name="connsiteY147" fmla="*/ 4250460 h 5548701"/>
                <a:gd name="connsiteX148" fmla="*/ 2017044 w 4046152"/>
                <a:gd name="connsiteY148" fmla="*/ 4276485 h 5548701"/>
                <a:gd name="connsiteX149" fmla="*/ 2069313 w 4046152"/>
                <a:gd name="connsiteY149" fmla="*/ 4257313 h 5548701"/>
                <a:gd name="connsiteX150" fmla="*/ 2062579 w 4046152"/>
                <a:gd name="connsiteY150" fmla="*/ 4282062 h 5548701"/>
                <a:gd name="connsiteX151" fmla="*/ 2075328 w 4046152"/>
                <a:gd name="connsiteY151" fmla="*/ 4304369 h 5548701"/>
                <a:gd name="connsiteX152" fmla="*/ 2056204 w 4046152"/>
                <a:gd name="connsiteY152" fmla="*/ 4313664 h 5548701"/>
                <a:gd name="connsiteX153" fmla="*/ 2068043 w 4046152"/>
                <a:gd name="connsiteY153" fmla="*/ 4321100 h 5548701"/>
                <a:gd name="connsiteX154" fmla="*/ 2078061 w 4046152"/>
                <a:gd name="connsiteY154" fmla="*/ 4341548 h 5548701"/>
                <a:gd name="connsiteX155" fmla="*/ 2064400 w 4046152"/>
                <a:gd name="connsiteY155" fmla="*/ 4361067 h 5548701"/>
                <a:gd name="connsiteX156" fmla="*/ 2056204 w 4046152"/>
                <a:gd name="connsiteY156" fmla="*/ 4380586 h 5548701"/>
                <a:gd name="connsiteX157" fmla="*/ 2033436 w 4046152"/>
                <a:gd name="connsiteY157" fmla="*/ 4400105 h 5548701"/>
                <a:gd name="connsiteX158" fmla="*/ 2037990 w 4046152"/>
                <a:gd name="connsiteY158" fmla="*/ 4411258 h 5548701"/>
                <a:gd name="connsiteX159" fmla="*/ 2053472 w 4046152"/>
                <a:gd name="connsiteY159" fmla="*/ 4401034 h 5548701"/>
                <a:gd name="connsiteX160" fmla="*/ 2052561 w 4046152"/>
                <a:gd name="connsiteY160" fmla="*/ 4432636 h 5548701"/>
                <a:gd name="connsiteX161" fmla="*/ 2033436 w 4046152"/>
                <a:gd name="connsiteY161" fmla="*/ 4438213 h 5548701"/>
                <a:gd name="connsiteX162" fmla="*/ 2042543 w 4046152"/>
                <a:gd name="connsiteY162" fmla="*/ 4480040 h 5548701"/>
                <a:gd name="connsiteX163" fmla="*/ 2017044 w 4046152"/>
                <a:gd name="connsiteY163" fmla="*/ 4512571 h 5548701"/>
                <a:gd name="connsiteX164" fmla="*/ 2007937 w 4046152"/>
                <a:gd name="connsiteY164" fmla="*/ 4507923 h 5548701"/>
                <a:gd name="connsiteX165" fmla="*/ 2001562 w 4046152"/>
                <a:gd name="connsiteY165" fmla="*/ 4520936 h 5548701"/>
                <a:gd name="connsiteX166" fmla="*/ 1984259 w 4046152"/>
                <a:gd name="connsiteY166" fmla="*/ 4509783 h 5548701"/>
                <a:gd name="connsiteX167" fmla="*/ 1950563 w 4046152"/>
                <a:gd name="connsiteY167" fmla="*/ 4519077 h 5548701"/>
                <a:gd name="connsiteX168" fmla="*/ 1963313 w 4046152"/>
                <a:gd name="connsiteY168" fmla="*/ 4536737 h 5548701"/>
                <a:gd name="connsiteX169" fmla="*/ 1934170 w 4046152"/>
                <a:gd name="connsiteY169" fmla="*/ 4572057 h 5548701"/>
                <a:gd name="connsiteX170" fmla="*/ 1926885 w 4046152"/>
                <a:gd name="connsiteY170" fmla="*/ 4600870 h 5548701"/>
                <a:gd name="connsiteX171" fmla="*/ 1898653 w 4046152"/>
                <a:gd name="connsiteY171" fmla="*/ 4582281 h 5548701"/>
                <a:gd name="connsiteX172" fmla="*/ 1865868 w 4046152"/>
                <a:gd name="connsiteY172" fmla="*/ 4631543 h 5548701"/>
                <a:gd name="connsiteX173" fmla="*/ 1869511 w 4046152"/>
                <a:gd name="connsiteY173" fmla="*/ 4645485 h 5548701"/>
                <a:gd name="connsiteX174" fmla="*/ 1869511 w 4046152"/>
                <a:gd name="connsiteY174" fmla="*/ 4657568 h 5548701"/>
                <a:gd name="connsiteX175" fmla="*/ 1884992 w 4046152"/>
                <a:gd name="connsiteY175" fmla="*/ 4678016 h 5548701"/>
                <a:gd name="connsiteX176" fmla="*/ 1876796 w 4046152"/>
                <a:gd name="connsiteY176" fmla="*/ 4700324 h 5548701"/>
                <a:gd name="connsiteX177" fmla="*/ 1880439 w 4046152"/>
                <a:gd name="connsiteY177" fmla="*/ 4714266 h 5548701"/>
                <a:gd name="connsiteX178" fmla="*/ 1874976 w 4046152"/>
                <a:gd name="connsiteY178" fmla="*/ 4726348 h 5548701"/>
                <a:gd name="connsiteX179" fmla="*/ 1886814 w 4046152"/>
                <a:gd name="connsiteY179" fmla="*/ 4729137 h 5548701"/>
                <a:gd name="connsiteX180" fmla="*/ 1911403 w 4046152"/>
                <a:gd name="connsiteY180" fmla="*/ 4765386 h 5548701"/>
                <a:gd name="connsiteX181" fmla="*/ 1944188 w 4046152"/>
                <a:gd name="connsiteY181" fmla="*/ 4783976 h 5548701"/>
                <a:gd name="connsiteX182" fmla="*/ 1942366 w 4046152"/>
                <a:gd name="connsiteY182" fmla="*/ 4806283 h 5548701"/>
                <a:gd name="connsiteX183" fmla="*/ 1965369 w 4046152"/>
                <a:gd name="connsiteY183" fmla="*/ 4849738 h 5548701"/>
                <a:gd name="connsiteX184" fmla="*/ 1997919 w 4046152"/>
                <a:gd name="connsiteY184" fmla="*/ 4851827 h 5548701"/>
                <a:gd name="connsiteX185" fmla="*/ 2058025 w 4046152"/>
                <a:gd name="connsiteY185" fmla="*/ 4830450 h 5548701"/>
                <a:gd name="connsiteX186" fmla="*/ 2153649 w 4046152"/>
                <a:gd name="connsiteY186" fmla="*/ 4863910 h 5548701"/>
                <a:gd name="connsiteX187" fmla="*/ 2186433 w 4046152"/>
                <a:gd name="connsiteY187" fmla="*/ 4963364 h 5548701"/>
                <a:gd name="connsiteX188" fmla="*/ 2386787 w 4046152"/>
                <a:gd name="connsiteY188" fmla="*/ 5174353 h 5548701"/>
                <a:gd name="connsiteX189" fmla="*/ 2560730 w 4046152"/>
                <a:gd name="connsiteY189" fmla="*/ 5239416 h 5548701"/>
                <a:gd name="connsiteX190" fmla="*/ 2702849 w 4046152"/>
                <a:gd name="connsiteY190" fmla="*/ 5188594 h 5548701"/>
                <a:gd name="connsiteX191" fmla="*/ 2821189 w 4046152"/>
                <a:gd name="connsiteY191" fmla="*/ 5291466 h 5548701"/>
                <a:gd name="connsiteX192" fmla="*/ 2958705 w 4046152"/>
                <a:gd name="connsiteY192" fmla="*/ 5242204 h 5548701"/>
                <a:gd name="connsiteX193" fmla="*/ 3220075 w 4046152"/>
                <a:gd name="connsiteY193" fmla="*/ 5432745 h 5548701"/>
                <a:gd name="connsiteX194" fmla="*/ 3442059 w 4046152"/>
                <a:gd name="connsiteY194" fmla="*/ 5548701 h 5548701"/>
                <a:gd name="connsiteX195" fmla="*/ 3593461 w 4046152"/>
                <a:gd name="connsiteY195" fmla="*/ 5386271 h 5548701"/>
                <a:gd name="connsiteX196" fmla="*/ 3788350 w 4046152"/>
                <a:gd name="connsiteY196" fmla="*/ 4829519 h 5548701"/>
                <a:gd name="connsiteX197" fmla="*/ 3955918 w 4046152"/>
                <a:gd name="connsiteY197" fmla="*/ 4653849 h 5548701"/>
                <a:gd name="connsiteX198" fmla="*/ 3909952 w 4046152"/>
                <a:gd name="connsiteY198" fmla="*/ 4539470 h 5548701"/>
                <a:gd name="connsiteX199" fmla="*/ 3976115 w 4046152"/>
                <a:gd name="connsiteY199" fmla="*/ 4444080 h 5548701"/>
                <a:gd name="connsiteX200" fmla="*/ 4008228 w 4046152"/>
                <a:gd name="connsiteY200" fmla="*/ 4263863 h 5548701"/>
                <a:gd name="connsiteX201" fmla="*/ 3933342 w 4046152"/>
                <a:gd name="connsiteY201" fmla="*/ 4238265 h 5548701"/>
                <a:gd name="connsiteX202" fmla="*/ 3900365 w 4046152"/>
                <a:gd name="connsiteY202" fmla="*/ 3830764 h 5548701"/>
                <a:gd name="connsiteX203" fmla="*/ 3800772 w 4046152"/>
                <a:gd name="connsiteY203" fmla="*/ 3560835 h 5548701"/>
                <a:gd name="connsiteX204" fmla="*/ 4046152 w 4046152"/>
                <a:gd name="connsiteY204" fmla="*/ 3342968 h 5548701"/>
                <a:gd name="connsiteX205" fmla="*/ 3824719 w 4046152"/>
                <a:gd name="connsiteY205" fmla="*/ 2968683 h 5548701"/>
                <a:gd name="connsiteX206" fmla="*/ 3852286 w 4046152"/>
                <a:gd name="connsiteY206" fmla="*/ 2836413 h 5548701"/>
                <a:gd name="connsiteX207" fmla="*/ 3769583 w 4046152"/>
                <a:gd name="connsiteY207" fmla="*/ 2678160 h 5548701"/>
                <a:gd name="connsiteX208" fmla="*/ 3640489 w 4046152"/>
                <a:gd name="connsiteY208" fmla="*/ 2552130 h 5548701"/>
                <a:gd name="connsiteX209" fmla="*/ 3043982 w 4046152"/>
                <a:gd name="connsiteY209" fmla="*/ 2665875 h 5548701"/>
                <a:gd name="connsiteX210" fmla="*/ 2858672 w 4046152"/>
                <a:gd name="connsiteY210" fmla="*/ 2463740 h 5548701"/>
                <a:gd name="connsiteX211" fmla="*/ 2992388 w 4046152"/>
                <a:gd name="connsiteY211" fmla="*/ 2265395 h 5548701"/>
                <a:gd name="connsiteX212" fmla="*/ 3115164 w 4046152"/>
                <a:gd name="connsiteY212" fmla="*/ 2335823 h 5548701"/>
                <a:gd name="connsiteX213" fmla="*/ 3133939 w 4046152"/>
                <a:gd name="connsiteY213" fmla="*/ 2243569 h 5548701"/>
                <a:gd name="connsiteX214" fmla="*/ 3068427 w 4046152"/>
                <a:gd name="connsiteY214" fmla="*/ 2108534 h 5548701"/>
                <a:gd name="connsiteX215" fmla="*/ 3130084 w 4046152"/>
                <a:gd name="connsiteY215" fmla="*/ 2039050 h 5548701"/>
                <a:gd name="connsiteX216" fmla="*/ 3253400 w 4046152"/>
                <a:gd name="connsiteY216" fmla="*/ 1994476 h 5548701"/>
                <a:gd name="connsiteX217" fmla="*/ 3339463 w 4046152"/>
                <a:gd name="connsiteY217" fmla="*/ 2015452 h 5548701"/>
                <a:gd name="connsiteX218" fmla="*/ 3357447 w 4046152"/>
                <a:gd name="connsiteY218" fmla="*/ 1904016 h 5548701"/>
                <a:gd name="connsiteX219" fmla="*/ 3482809 w 4046152"/>
                <a:gd name="connsiteY219" fmla="*/ 1858241 h 5548701"/>
                <a:gd name="connsiteX220" fmla="*/ 3333041 w 4046152"/>
                <a:gd name="connsiteY220" fmla="*/ 1526445 h 5548701"/>
                <a:gd name="connsiteX221" fmla="*/ 3248262 w 4046152"/>
                <a:gd name="connsiteY221" fmla="*/ 1484493 h 5548701"/>
                <a:gd name="connsiteX222" fmla="*/ 3331027 w 4046152"/>
                <a:gd name="connsiteY222" fmla="*/ 1354936 h 5548701"/>
                <a:gd name="connsiteX223" fmla="*/ 3298665 w 4046152"/>
                <a:gd name="connsiteY223" fmla="*/ 1247930 h 5548701"/>
                <a:gd name="connsiteX224" fmla="*/ 3407544 w 4046152"/>
                <a:gd name="connsiteY224" fmla="*/ 1085945 h 5548701"/>
                <a:gd name="connsiteX225" fmla="*/ 3496177 w 4046152"/>
                <a:gd name="connsiteY225" fmla="*/ 1147563 h 5548701"/>
                <a:gd name="connsiteX226" fmla="*/ 3571964 w 4046152"/>
                <a:gd name="connsiteY226" fmla="*/ 1033505 h 5548701"/>
                <a:gd name="connsiteX227" fmla="*/ 3566826 w 4046152"/>
                <a:gd name="connsiteY227" fmla="*/ 741149 h 5548701"/>
                <a:gd name="connsiteX228" fmla="*/ 3438708 w 4046152"/>
                <a:gd name="connsiteY228" fmla="*/ 708324 h 5548701"/>
                <a:gd name="connsiteX229" fmla="*/ 3377270 w 4046152"/>
                <a:gd name="connsiteY229" fmla="*/ 563993 h 5548701"/>
                <a:gd name="connsiteX230" fmla="*/ 3316598 w 4046152"/>
                <a:gd name="connsiteY230" fmla="*/ 440404 h 5548701"/>
                <a:gd name="connsiteX231" fmla="*/ 3332784 w 4046152"/>
                <a:gd name="connsiteY231" fmla="*/ 263417 h 5548701"/>
                <a:gd name="connsiteX232" fmla="*/ 3106192 w 4046152"/>
                <a:gd name="connsiteY232" fmla="*/ 128907 h 5548701"/>
                <a:gd name="connsiteX233" fmla="*/ 3124462 w 4046152"/>
                <a:gd name="connsiteY233" fmla="*/ 12400 h 5548701"/>
                <a:gd name="connsiteX234" fmla="*/ 3020642 w 4046152"/>
                <a:gd name="connsiteY234" fmla="*/ 1477 h 5548701"/>
                <a:gd name="connsiteX235" fmla="*/ 2958526 w 4046152"/>
                <a:gd name="connsiteY235" fmla="*/ 38129 h 5548701"/>
                <a:gd name="connsiteX236" fmla="*/ 2965150 w 4046152"/>
                <a:gd name="connsiteY236" fmla="*/ 223300 h 5548701"/>
                <a:gd name="connsiteX237" fmla="*/ 2780177 w 4046152"/>
                <a:gd name="connsiteY237" fmla="*/ 305894 h 5548701"/>
                <a:gd name="connsiteX238" fmla="*/ 2762617 w 4046152"/>
                <a:gd name="connsiteY238" fmla="*/ 448814 h 5548701"/>
                <a:gd name="connsiteX0" fmla="*/ 2762617 w 4046152"/>
                <a:gd name="connsiteY0" fmla="*/ 448814 h 5548701"/>
                <a:gd name="connsiteX1" fmla="*/ 2424105 w 4046152"/>
                <a:gd name="connsiteY1" fmla="*/ 558395 h 5548701"/>
                <a:gd name="connsiteX2" fmla="*/ 2293527 w 4046152"/>
                <a:gd name="connsiteY2" fmla="*/ 545493 h 5548701"/>
                <a:gd name="connsiteX3" fmla="*/ 2241444 w 4046152"/>
                <a:gd name="connsiteY3" fmla="*/ 716503 h 5548701"/>
                <a:gd name="connsiteX4" fmla="*/ 2040286 w 4046152"/>
                <a:gd name="connsiteY4" fmla="*/ 792017 h 5548701"/>
                <a:gd name="connsiteX5" fmla="*/ 1996355 w 4046152"/>
                <a:gd name="connsiteY5" fmla="*/ 709423 h 5548701"/>
                <a:gd name="connsiteX6" fmla="*/ 1883059 w 4046152"/>
                <a:gd name="connsiteY6" fmla="*/ 810896 h 5548701"/>
                <a:gd name="connsiteX7" fmla="*/ 1700399 w 4046152"/>
                <a:gd name="connsiteY7" fmla="*/ 820335 h 5548701"/>
                <a:gd name="connsiteX8" fmla="*/ 1591727 w 4046152"/>
                <a:gd name="connsiteY8" fmla="*/ 910008 h 5548701"/>
                <a:gd name="connsiteX9" fmla="*/ 1478186 w 4046152"/>
                <a:gd name="connsiteY9" fmla="*/ 938674 h 5548701"/>
                <a:gd name="connsiteX10" fmla="*/ 1392881 w 4046152"/>
                <a:gd name="connsiteY10" fmla="*/ 1179028 h 5548701"/>
                <a:gd name="connsiteX11" fmla="*/ 1249527 w 4046152"/>
                <a:gd name="connsiteY11" fmla="*/ 1112953 h 5548701"/>
                <a:gd name="connsiteX12" fmla="*/ 1184787 w 4046152"/>
                <a:gd name="connsiteY12" fmla="*/ 1226224 h 5548701"/>
                <a:gd name="connsiteX13" fmla="*/ 1214845 w 4046152"/>
                <a:gd name="connsiteY13" fmla="*/ 1445687 h 5548701"/>
                <a:gd name="connsiteX14" fmla="*/ 1062243 w 4046152"/>
                <a:gd name="connsiteY14" fmla="*/ 1497603 h 5548701"/>
                <a:gd name="connsiteX15" fmla="*/ 1018312 w 4046152"/>
                <a:gd name="connsiteY15" fmla="*/ 1415010 h 5548701"/>
                <a:gd name="connsiteX16" fmla="*/ 932762 w 4046152"/>
                <a:gd name="connsiteY16" fmla="*/ 1436248 h 5548701"/>
                <a:gd name="connsiteX17" fmla="*/ 902682 w 4046152"/>
                <a:gd name="connsiteY17" fmla="*/ 1355452 h 5548701"/>
                <a:gd name="connsiteX18" fmla="*/ 646054 w 4046152"/>
                <a:gd name="connsiteY18" fmla="*/ 1443327 h 5548701"/>
                <a:gd name="connsiteX19" fmla="*/ 553567 w 4046152"/>
                <a:gd name="connsiteY19" fmla="*/ 1318257 h 5548701"/>
                <a:gd name="connsiteX20" fmla="*/ 528134 w 4046152"/>
                <a:gd name="connsiteY20" fmla="*/ 1490524 h 5548701"/>
                <a:gd name="connsiteX21" fmla="*/ 384780 w 4046152"/>
                <a:gd name="connsiteY21" fmla="*/ 1490524 h 5548701"/>
                <a:gd name="connsiteX22" fmla="*/ 289981 w 4046152"/>
                <a:gd name="connsiteY22" fmla="*/ 1625034 h 5548701"/>
                <a:gd name="connsiteX23" fmla="*/ 132783 w 4046152"/>
                <a:gd name="connsiteY23" fmla="*/ 1704252 h 5548701"/>
                <a:gd name="connsiteX24" fmla="*/ 137379 w 4046152"/>
                <a:gd name="connsiteY24" fmla="*/ 1825618 h 5548701"/>
                <a:gd name="connsiteX25" fmla="*/ 33332 w 4046152"/>
                <a:gd name="connsiteY25" fmla="*/ 1927091 h 5548701"/>
                <a:gd name="connsiteX26" fmla="*/ 6257 w 4046152"/>
                <a:gd name="connsiteY26" fmla="*/ 2273583 h 5548701"/>
                <a:gd name="connsiteX27" fmla="*/ 63390 w 4046152"/>
                <a:gd name="connsiteY27" fmla="*/ 2443891 h 5548701"/>
                <a:gd name="connsiteX28" fmla="*/ 125819 w 4046152"/>
                <a:gd name="connsiteY28" fmla="*/ 2469849 h 5548701"/>
                <a:gd name="connsiteX29" fmla="*/ 169750 w 4046152"/>
                <a:gd name="connsiteY29" fmla="*/ 2613798 h 5548701"/>
                <a:gd name="connsiteX30" fmla="*/ 358836 w 4046152"/>
                <a:gd name="connsiteY30" fmla="*/ 2804548 h 5548701"/>
                <a:gd name="connsiteX31" fmla="*/ 521198 w 4046152"/>
                <a:gd name="connsiteY31" fmla="*/ 2892257 h 5548701"/>
                <a:gd name="connsiteX32" fmla="*/ 598137 w 4046152"/>
                <a:gd name="connsiteY32" fmla="*/ 3135838 h 5548701"/>
                <a:gd name="connsiteX33" fmla="*/ 424087 w 4046152"/>
                <a:gd name="connsiteY33" fmla="*/ 3331184 h 5548701"/>
                <a:gd name="connsiteX34" fmla="*/ 292409 w 4046152"/>
                <a:gd name="connsiteY34" fmla="*/ 3556346 h 5548701"/>
                <a:gd name="connsiteX35" fmla="*/ 293251 w 4046152"/>
                <a:gd name="connsiteY35" fmla="*/ 3670361 h 5548701"/>
                <a:gd name="connsiteX36" fmla="*/ 335069 w 4046152"/>
                <a:gd name="connsiteY36" fmla="*/ 3679847 h 5548701"/>
                <a:gd name="connsiteX37" fmla="*/ 355879 w 4046152"/>
                <a:gd name="connsiteY37" fmla="*/ 3689581 h 5548701"/>
                <a:gd name="connsiteX38" fmla="*/ 379289 w 4046152"/>
                <a:gd name="connsiteY38" fmla="*/ 3682502 h 5548701"/>
                <a:gd name="connsiteX39" fmla="*/ 414839 w 4046152"/>
                <a:gd name="connsiteY39" fmla="*/ 3702855 h 5548701"/>
                <a:gd name="connsiteX40" fmla="*/ 446920 w 4046152"/>
                <a:gd name="connsiteY40" fmla="*/ 3695776 h 5548701"/>
                <a:gd name="connsiteX41" fmla="*/ 493741 w 4046152"/>
                <a:gd name="connsiteY41" fmla="*/ 3732943 h 5548701"/>
                <a:gd name="connsiteX42" fmla="*/ 522354 w 4046152"/>
                <a:gd name="connsiteY42" fmla="*/ 3724094 h 5548701"/>
                <a:gd name="connsiteX43" fmla="*/ 532759 w 4046152"/>
                <a:gd name="connsiteY43" fmla="*/ 3741792 h 5548701"/>
                <a:gd name="connsiteX44" fmla="*/ 569175 w 4046152"/>
                <a:gd name="connsiteY44" fmla="*/ 3717014 h 5548701"/>
                <a:gd name="connsiteX45" fmla="*/ 592586 w 4046152"/>
                <a:gd name="connsiteY45" fmla="*/ 3720554 h 5548701"/>
                <a:gd name="connsiteX46" fmla="*/ 610247 w 4046152"/>
                <a:gd name="connsiteY46" fmla="*/ 3714362 h 5548701"/>
                <a:gd name="connsiteX47" fmla="*/ 638542 w 4046152"/>
                <a:gd name="connsiteY47" fmla="*/ 3764424 h 5548701"/>
                <a:gd name="connsiteX48" fmla="*/ 654147 w 4046152"/>
                <a:gd name="connsiteY48" fmla="*/ 3775420 h 5548701"/>
                <a:gd name="connsiteX49" fmla="*/ 687095 w 4046152"/>
                <a:gd name="connsiteY49" fmla="*/ 3777190 h 5548701"/>
                <a:gd name="connsiteX50" fmla="*/ 692298 w 4046152"/>
                <a:gd name="connsiteY50" fmla="*/ 3751527 h 5548701"/>
                <a:gd name="connsiteX51" fmla="*/ 707038 w 4046152"/>
                <a:gd name="connsiteY51" fmla="*/ 3744447 h 5548701"/>
                <a:gd name="connsiteX52" fmla="*/ 706171 w 4046152"/>
                <a:gd name="connsiteY52" fmla="*/ 3728519 h 5548701"/>
                <a:gd name="connsiteX53" fmla="*/ 734784 w 4046152"/>
                <a:gd name="connsiteY53" fmla="*/ 3712590 h 5548701"/>
                <a:gd name="connsiteX54" fmla="*/ 751258 w 4046152"/>
                <a:gd name="connsiteY54" fmla="*/ 3718784 h 5548701"/>
                <a:gd name="connsiteX55" fmla="*/ 767732 w 4046152"/>
                <a:gd name="connsiteY55" fmla="*/ 3688697 h 5548701"/>
                <a:gd name="connsiteX56" fmla="*/ 818889 w 4046152"/>
                <a:gd name="connsiteY56" fmla="*/ 3698431 h 5548701"/>
                <a:gd name="connsiteX57" fmla="*/ 834496 w 4046152"/>
                <a:gd name="connsiteY57" fmla="*/ 3730288 h 5548701"/>
                <a:gd name="connsiteX58" fmla="*/ 868311 w 4046152"/>
                <a:gd name="connsiteY58" fmla="*/ 3683387 h 5548701"/>
                <a:gd name="connsiteX59" fmla="*/ 908196 w 4046152"/>
                <a:gd name="connsiteY59" fmla="*/ 3669228 h 5548701"/>
                <a:gd name="connsiteX60" fmla="*/ 934208 w 4046152"/>
                <a:gd name="connsiteY60" fmla="*/ 3674538 h 5548701"/>
                <a:gd name="connsiteX61" fmla="*/ 968890 w 4046152"/>
                <a:gd name="connsiteY61" fmla="*/ 3647105 h 5548701"/>
                <a:gd name="connsiteX62" fmla="*/ 994035 w 4046152"/>
                <a:gd name="connsiteY62" fmla="*/ 3640910 h 5548701"/>
                <a:gd name="connsiteX63" fmla="*/ 1026983 w 4046152"/>
                <a:gd name="connsiteY63" fmla="*/ 3599318 h 5548701"/>
                <a:gd name="connsiteX64" fmla="*/ 1054920 w 4046152"/>
                <a:gd name="connsiteY64" fmla="*/ 3580857 h 5548701"/>
                <a:gd name="connsiteX65" fmla="*/ 1068602 w 4046152"/>
                <a:gd name="connsiteY65" fmla="*/ 3593124 h 5548701"/>
                <a:gd name="connsiteX66" fmla="*/ 1093747 w 4046152"/>
                <a:gd name="connsiteY66" fmla="*/ 3608168 h 5548701"/>
                <a:gd name="connsiteX67" fmla="*/ 1105885 w 4046152"/>
                <a:gd name="connsiteY67" fmla="*/ 3580735 h 5548701"/>
                <a:gd name="connsiteX68" fmla="*/ 1116290 w 4046152"/>
                <a:gd name="connsiteY68" fmla="*/ 3585159 h 5548701"/>
                <a:gd name="connsiteX69" fmla="*/ 1138834 w 4046152"/>
                <a:gd name="connsiteY69" fmla="*/ 3550647 h 5548701"/>
                <a:gd name="connsiteX70" fmla="*/ 1159643 w 4046152"/>
                <a:gd name="connsiteY70" fmla="*/ 3545337 h 5548701"/>
                <a:gd name="connsiteX71" fmla="*/ 1169181 w 4046152"/>
                <a:gd name="connsiteY71" fmla="*/ 3554187 h 5548701"/>
                <a:gd name="connsiteX72" fmla="*/ 1177851 w 4046152"/>
                <a:gd name="connsiteY72" fmla="*/ 3545337 h 5548701"/>
                <a:gd name="connsiteX73" fmla="*/ 1187389 w 4046152"/>
                <a:gd name="connsiteY73" fmla="*/ 3543568 h 5548701"/>
                <a:gd name="connsiteX74" fmla="*/ 1189990 w 4046152"/>
                <a:gd name="connsiteY74" fmla="*/ 3533833 h 5548701"/>
                <a:gd name="connsiteX75" fmla="*/ 1204730 w 4046152"/>
                <a:gd name="connsiteY75" fmla="*/ 3527639 h 5548701"/>
                <a:gd name="connsiteX76" fmla="*/ 1251551 w 4046152"/>
                <a:gd name="connsiteY76" fmla="*/ 3524099 h 5548701"/>
                <a:gd name="connsiteX77" fmla="*/ 1263690 w 4046152"/>
                <a:gd name="connsiteY77" fmla="*/ 3532948 h 5548701"/>
                <a:gd name="connsiteX78" fmla="*/ 1274095 w 4046152"/>
                <a:gd name="connsiteY78" fmla="*/ 3522329 h 5548701"/>
                <a:gd name="connsiteX79" fmla="*/ 1278430 w 4046152"/>
                <a:gd name="connsiteY79" fmla="*/ 3501976 h 5548701"/>
                <a:gd name="connsiteX80" fmla="*/ 1273228 w 4046152"/>
                <a:gd name="connsiteY80" fmla="*/ 3489587 h 5548701"/>
                <a:gd name="connsiteX81" fmla="*/ 1289702 w 4046152"/>
                <a:gd name="connsiteY81" fmla="*/ 3474543 h 5548701"/>
                <a:gd name="connsiteX82" fmla="*/ 1300974 w 4046152"/>
                <a:gd name="connsiteY82" fmla="*/ 3476313 h 5548701"/>
                <a:gd name="connsiteX83" fmla="*/ 1300974 w 4046152"/>
                <a:gd name="connsiteY83" fmla="*/ 3499321 h 5548701"/>
                <a:gd name="connsiteX84" fmla="*/ 1315714 w 4046152"/>
                <a:gd name="connsiteY84" fmla="*/ 3489587 h 5548701"/>
                <a:gd name="connsiteX85" fmla="*/ 1327853 w 4046152"/>
                <a:gd name="connsiteY85" fmla="*/ 3486932 h 5548701"/>
                <a:gd name="connsiteX86" fmla="*/ 1350396 w 4046152"/>
                <a:gd name="connsiteY86" fmla="*/ 3479852 h 5548701"/>
                <a:gd name="connsiteX87" fmla="*/ 1374674 w 4046152"/>
                <a:gd name="connsiteY87" fmla="*/ 3482507 h 5548701"/>
                <a:gd name="connsiteX88" fmla="*/ 1368604 w 4046152"/>
                <a:gd name="connsiteY88" fmla="*/ 3494011 h 5548701"/>
                <a:gd name="connsiteX89" fmla="*/ 1369472 w 4046152"/>
                <a:gd name="connsiteY89" fmla="*/ 3517020 h 5548701"/>
                <a:gd name="connsiteX90" fmla="*/ 1392882 w 4046152"/>
                <a:gd name="connsiteY90" fmla="*/ 3492241 h 5548701"/>
                <a:gd name="connsiteX91" fmla="*/ 1416293 w 4046152"/>
                <a:gd name="connsiteY91" fmla="*/ 3491357 h 5548701"/>
                <a:gd name="connsiteX92" fmla="*/ 1442779 w 4046152"/>
                <a:gd name="connsiteY92" fmla="*/ 3466701 h 5548701"/>
                <a:gd name="connsiteX93" fmla="*/ 1499530 w 4046152"/>
                <a:gd name="connsiteY93" fmla="*/ 3501976 h 5548701"/>
                <a:gd name="connsiteX94" fmla="*/ 1544618 w 4046152"/>
                <a:gd name="connsiteY94" fmla="*/ 3581620 h 5548701"/>
                <a:gd name="connsiteX95" fmla="*/ 1551554 w 4046152"/>
                <a:gd name="connsiteY95" fmla="*/ 3574540 h 5548701"/>
                <a:gd name="connsiteX96" fmla="*/ 1567161 w 4046152"/>
                <a:gd name="connsiteY96" fmla="*/ 3575426 h 5548701"/>
                <a:gd name="connsiteX97" fmla="*/ 1578433 w 4046152"/>
                <a:gd name="connsiteY97" fmla="*/ 3586929 h 5548701"/>
                <a:gd name="connsiteX98" fmla="*/ 1613115 w 4046152"/>
                <a:gd name="connsiteY98" fmla="*/ 3594009 h 5548701"/>
                <a:gd name="connsiteX99" fmla="*/ 1653867 w 4046152"/>
                <a:gd name="connsiteY99" fmla="*/ 3578080 h 5548701"/>
                <a:gd name="connsiteX100" fmla="*/ 1694619 w 4046152"/>
                <a:gd name="connsiteY100" fmla="*/ 3586929 h 5548701"/>
                <a:gd name="connsiteX101" fmla="*/ 1693752 w 4046152"/>
                <a:gd name="connsiteY101" fmla="*/ 3627636 h 5548701"/>
                <a:gd name="connsiteX102" fmla="*/ 1721498 w 4046152"/>
                <a:gd name="connsiteY102" fmla="*/ 3656839 h 5548701"/>
                <a:gd name="connsiteX103" fmla="*/ 1761383 w 4046152"/>
                <a:gd name="connsiteY103" fmla="*/ 3656839 h 5548701"/>
                <a:gd name="connsiteX104" fmla="*/ 1760429 w 4046152"/>
                <a:gd name="connsiteY104" fmla="*/ 3685379 h 5548701"/>
                <a:gd name="connsiteX105" fmla="*/ 1778441 w 4046152"/>
                <a:gd name="connsiteY105" fmla="*/ 3689061 h 5548701"/>
                <a:gd name="connsiteX106" fmla="*/ 1800298 w 4046152"/>
                <a:gd name="connsiteY106" fmla="*/ 3684413 h 5548701"/>
                <a:gd name="connsiteX107" fmla="*/ 1813047 w 4046152"/>
                <a:gd name="connsiteY107" fmla="*/ 3669542 h 5548701"/>
                <a:gd name="connsiteX108" fmla="*/ 1833083 w 4046152"/>
                <a:gd name="connsiteY108" fmla="*/ 3667683 h 5548701"/>
                <a:gd name="connsiteX109" fmla="*/ 1855684 w 4046152"/>
                <a:gd name="connsiteY109" fmla="*/ 3637806 h 5548701"/>
                <a:gd name="connsiteX110" fmla="*/ 1862226 w 4046152"/>
                <a:gd name="connsiteY110" fmla="*/ 3644447 h 5548701"/>
                <a:gd name="connsiteX111" fmla="*/ 1853117 w 4046152"/>
                <a:gd name="connsiteY111" fmla="*/ 3669542 h 5548701"/>
                <a:gd name="connsiteX112" fmla="*/ 1870421 w 4046152"/>
                <a:gd name="connsiteY112" fmla="*/ 3712298 h 5548701"/>
                <a:gd name="connsiteX113" fmla="*/ 1874064 w 4046152"/>
                <a:gd name="connsiteY113" fmla="*/ 3742970 h 5548701"/>
                <a:gd name="connsiteX114" fmla="*/ 1873154 w 4046152"/>
                <a:gd name="connsiteY114" fmla="*/ 3769925 h 5548701"/>
                <a:gd name="connsiteX115" fmla="*/ 1893189 w 4046152"/>
                <a:gd name="connsiteY115" fmla="*/ 3781078 h 5548701"/>
                <a:gd name="connsiteX116" fmla="*/ 1911403 w 4046152"/>
                <a:gd name="connsiteY116" fmla="*/ 3782937 h 5548701"/>
                <a:gd name="connsiteX117" fmla="*/ 1913224 w 4046152"/>
                <a:gd name="connsiteY117" fmla="*/ 3799668 h 5548701"/>
                <a:gd name="connsiteX118" fmla="*/ 1923242 w 4046152"/>
                <a:gd name="connsiteY118" fmla="*/ 3816398 h 5548701"/>
                <a:gd name="connsiteX119" fmla="*/ 1921420 w 4046152"/>
                <a:gd name="connsiteY119" fmla="*/ 3828481 h 5548701"/>
                <a:gd name="connsiteX120" fmla="*/ 1909581 w 4046152"/>
                <a:gd name="connsiteY120" fmla="*/ 3831270 h 5548701"/>
                <a:gd name="connsiteX121" fmla="*/ 1906849 w 4046152"/>
                <a:gd name="connsiteY121" fmla="*/ 3821975 h 5548701"/>
                <a:gd name="connsiteX122" fmla="*/ 1894100 w 4046152"/>
                <a:gd name="connsiteY122" fmla="*/ 3826622 h 5548701"/>
                <a:gd name="connsiteX123" fmla="*/ 1890457 w 4046152"/>
                <a:gd name="connsiteY123" fmla="*/ 3846141 h 5548701"/>
                <a:gd name="connsiteX124" fmla="*/ 1878618 w 4046152"/>
                <a:gd name="connsiteY124" fmla="*/ 3858224 h 5548701"/>
                <a:gd name="connsiteX125" fmla="*/ 1885903 w 4046152"/>
                <a:gd name="connsiteY125" fmla="*/ 3884249 h 5548701"/>
                <a:gd name="connsiteX126" fmla="*/ 1875886 w 4046152"/>
                <a:gd name="connsiteY126" fmla="*/ 3924216 h 5548701"/>
                <a:gd name="connsiteX127" fmla="*/ 1895010 w 4046152"/>
                <a:gd name="connsiteY127" fmla="*/ 3936299 h 5548701"/>
                <a:gd name="connsiteX128" fmla="*/ 1912314 w 4046152"/>
                <a:gd name="connsiteY128" fmla="*/ 3958606 h 5548701"/>
                <a:gd name="connsiteX129" fmla="*/ 1907760 w 4046152"/>
                <a:gd name="connsiteY129" fmla="*/ 3967901 h 5548701"/>
                <a:gd name="connsiteX130" fmla="*/ 1909581 w 4046152"/>
                <a:gd name="connsiteY130" fmla="*/ 3979055 h 5548701"/>
                <a:gd name="connsiteX131" fmla="*/ 1884992 w 4046152"/>
                <a:gd name="connsiteY131" fmla="*/ 3993927 h 5548701"/>
                <a:gd name="connsiteX132" fmla="*/ 1879528 w 4046152"/>
                <a:gd name="connsiteY132" fmla="*/ 4009728 h 5548701"/>
                <a:gd name="connsiteX133" fmla="*/ 1809404 w 4046152"/>
                <a:gd name="connsiteY133" fmla="*/ 4037612 h 5548701"/>
                <a:gd name="connsiteX134" fmla="*/ 1823065 w 4046152"/>
                <a:gd name="connsiteY134" fmla="*/ 4052483 h 5548701"/>
                <a:gd name="connsiteX135" fmla="*/ 1815780 w 4046152"/>
                <a:gd name="connsiteY135" fmla="*/ 4067355 h 5548701"/>
                <a:gd name="connsiteX136" fmla="*/ 1833083 w 4046152"/>
                <a:gd name="connsiteY136" fmla="*/ 4098957 h 5548701"/>
                <a:gd name="connsiteX137" fmla="*/ 1851297 w 4046152"/>
                <a:gd name="connsiteY137" fmla="*/ 4098957 h 5548701"/>
                <a:gd name="connsiteX138" fmla="*/ 1872243 w 4046152"/>
                <a:gd name="connsiteY138" fmla="*/ 4117546 h 5548701"/>
                <a:gd name="connsiteX139" fmla="*/ 1884082 w 4046152"/>
                <a:gd name="connsiteY139" fmla="*/ 4126841 h 5548701"/>
                <a:gd name="connsiteX140" fmla="*/ 1895921 w 4046152"/>
                <a:gd name="connsiteY140" fmla="*/ 4175173 h 5548701"/>
                <a:gd name="connsiteX141" fmla="*/ 1881349 w 4046152"/>
                <a:gd name="connsiteY141" fmla="*/ 4193762 h 5548701"/>
                <a:gd name="connsiteX142" fmla="*/ 1896832 w 4046152"/>
                <a:gd name="connsiteY142" fmla="*/ 4199339 h 5548701"/>
                <a:gd name="connsiteX143" fmla="*/ 1902296 w 4046152"/>
                <a:gd name="connsiteY143" fmla="*/ 4209564 h 5548701"/>
                <a:gd name="connsiteX144" fmla="*/ 1948742 w 4046152"/>
                <a:gd name="connsiteY144" fmla="*/ 4229082 h 5548701"/>
                <a:gd name="connsiteX145" fmla="*/ 1986991 w 4046152"/>
                <a:gd name="connsiteY145" fmla="*/ 4230941 h 5548701"/>
                <a:gd name="connsiteX146" fmla="*/ 1997008 w 4046152"/>
                <a:gd name="connsiteY146" fmla="*/ 4243954 h 5548701"/>
                <a:gd name="connsiteX147" fmla="*/ 2015222 w 4046152"/>
                <a:gd name="connsiteY147" fmla="*/ 4250460 h 5548701"/>
                <a:gd name="connsiteX148" fmla="*/ 2017044 w 4046152"/>
                <a:gd name="connsiteY148" fmla="*/ 4276485 h 5548701"/>
                <a:gd name="connsiteX149" fmla="*/ 2069313 w 4046152"/>
                <a:gd name="connsiteY149" fmla="*/ 4257313 h 5548701"/>
                <a:gd name="connsiteX150" fmla="*/ 2062579 w 4046152"/>
                <a:gd name="connsiteY150" fmla="*/ 4282062 h 5548701"/>
                <a:gd name="connsiteX151" fmla="*/ 2075328 w 4046152"/>
                <a:gd name="connsiteY151" fmla="*/ 4304369 h 5548701"/>
                <a:gd name="connsiteX152" fmla="*/ 2056204 w 4046152"/>
                <a:gd name="connsiteY152" fmla="*/ 4313664 h 5548701"/>
                <a:gd name="connsiteX153" fmla="*/ 2068043 w 4046152"/>
                <a:gd name="connsiteY153" fmla="*/ 4321100 h 5548701"/>
                <a:gd name="connsiteX154" fmla="*/ 2078061 w 4046152"/>
                <a:gd name="connsiteY154" fmla="*/ 4341548 h 5548701"/>
                <a:gd name="connsiteX155" fmla="*/ 2064400 w 4046152"/>
                <a:gd name="connsiteY155" fmla="*/ 4361067 h 5548701"/>
                <a:gd name="connsiteX156" fmla="*/ 2056204 w 4046152"/>
                <a:gd name="connsiteY156" fmla="*/ 4380586 h 5548701"/>
                <a:gd name="connsiteX157" fmla="*/ 2033436 w 4046152"/>
                <a:gd name="connsiteY157" fmla="*/ 4400105 h 5548701"/>
                <a:gd name="connsiteX158" fmla="*/ 2037990 w 4046152"/>
                <a:gd name="connsiteY158" fmla="*/ 4411258 h 5548701"/>
                <a:gd name="connsiteX159" fmla="*/ 2053472 w 4046152"/>
                <a:gd name="connsiteY159" fmla="*/ 4401034 h 5548701"/>
                <a:gd name="connsiteX160" fmla="*/ 2052561 w 4046152"/>
                <a:gd name="connsiteY160" fmla="*/ 4432636 h 5548701"/>
                <a:gd name="connsiteX161" fmla="*/ 2033436 w 4046152"/>
                <a:gd name="connsiteY161" fmla="*/ 4438213 h 5548701"/>
                <a:gd name="connsiteX162" fmla="*/ 2042543 w 4046152"/>
                <a:gd name="connsiteY162" fmla="*/ 4480040 h 5548701"/>
                <a:gd name="connsiteX163" fmla="*/ 2017044 w 4046152"/>
                <a:gd name="connsiteY163" fmla="*/ 4512571 h 5548701"/>
                <a:gd name="connsiteX164" fmla="*/ 2007937 w 4046152"/>
                <a:gd name="connsiteY164" fmla="*/ 4507923 h 5548701"/>
                <a:gd name="connsiteX165" fmla="*/ 2001562 w 4046152"/>
                <a:gd name="connsiteY165" fmla="*/ 4520936 h 5548701"/>
                <a:gd name="connsiteX166" fmla="*/ 1984259 w 4046152"/>
                <a:gd name="connsiteY166" fmla="*/ 4509783 h 5548701"/>
                <a:gd name="connsiteX167" fmla="*/ 1950563 w 4046152"/>
                <a:gd name="connsiteY167" fmla="*/ 4519077 h 5548701"/>
                <a:gd name="connsiteX168" fmla="*/ 1963313 w 4046152"/>
                <a:gd name="connsiteY168" fmla="*/ 4536737 h 5548701"/>
                <a:gd name="connsiteX169" fmla="*/ 1934170 w 4046152"/>
                <a:gd name="connsiteY169" fmla="*/ 4572057 h 5548701"/>
                <a:gd name="connsiteX170" fmla="*/ 1926885 w 4046152"/>
                <a:gd name="connsiteY170" fmla="*/ 4600870 h 5548701"/>
                <a:gd name="connsiteX171" fmla="*/ 1898653 w 4046152"/>
                <a:gd name="connsiteY171" fmla="*/ 4582281 h 5548701"/>
                <a:gd name="connsiteX172" fmla="*/ 1865868 w 4046152"/>
                <a:gd name="connsiteY172" fmla="*/ 4631543 h 5548701"/>
                <a:gd name="connsiteX173" fmla="*/ 1869511 w 4046152"/>
                <a:gd name="connsiteY173" fmla="*/ 4645485 h 5548701"/>
                <a:gd name="connsiteX174" fmla="*/ 1869511 w 4046152"/>
                <a:gd name="connsiteY174" fmla="*/ 4657568 h 5548701"/>
                <a:gd name="connsiteX175" fmla="*/ 1884992 w 4046152"/>
                <a:gd name="connsiteY175" fmla="*/ 4678016 h 5548701"/>
                <a:gd name="connsiteX176" fmla="*/ 1876796 w 4046152"/>
                <a:gd name="connsiteY176" fmla="*/ 4700324 h 5548701"/>
                <a:gd name="connsiteX177" fmla="*/ 1880439 w 4046152"/>
                <a:gd name="connsiteY177" fmla="*/ 4714266 h 5548701"/>
                <a:gd name="connsiteX178" fmla="*/ 1874976 w 4046152"/>
                <a:gd name="connsiteY178" fmla="*/ 4726348 h 5548701"/>
                <a:gd name="connsiteX179" fmla="*/ 1886814 w 4046152"/>
                <a:gd name="connsiteY179" fmla="*/ 4729137 h 5548701"/>
                <a:gd name="connsiteX180" fmla="*/ 1911403 w 4046152"/>
                <a:gd name="connsiteY180" fmla="*/ 4765386 h 5548701"/>
                <a:gd name="connsiteX181" fmla="*/ 1944188 w 4046152"/>
                <a:gd name="connsiteY181" fmla="*/ 4783976 h 5548701"/>
                <a:gd name="connsiteX182" fmla="*/ 1942366 w 4046152"/>
                <a:gd name="connsiteY182" fmla="*/ 4806283 h 5548701"/>
                <a:gd name="connsiteX183" fmla="*/ 1965369 w 4046152"/>
                <a:gd name="connsiteY183" fmla="*/ 4849738 h 5548701"/>
                <a:gd name="connsiteX184" fmla="*/ 1997919 w 4046152"/>
                <a:gd name="connsiteY184" fmla="*/ 4851827 h 5548701"/>
                <a:gd name="connsiteX185" fmla="*/ 2058025 w 4046152"/>
                <a:gd name="connsiteY185" fmla="*/ 4830450 h 5548701"/>
                <a:gd name="connsiteX186" fmla="*/ 2153649 w 4046152"/>
                <a:gd name="connsiteY186" fmla="*/ 4863910 h 5548701"/>
                <a:gd name="connsiteX187" fmla="*/ 2186433 w 4046152"/>
                <a:gd name="connsiteY187" fmla="*/ 4963364 h 5548701"/>
                <a:gd name="connsiteX188" fmla="*/ 2386787 w 4046152"/>
                <a:gd name="connsiteY188" fmla="*/ 5174353 h 5548701"/>
                <a:gd name="connsiteX189" fmla="*/ 2560730 w 4046152"/>
                <a:gd name="connsiteY189" fmla="*/ 5239416 h 5548701"/>
                <a:gd name="connsiteX190" fmla="*/ 2702849 w 4046152"/>
                <a:gd name="connsiteY190" fmla="*/ 5188594 h 5548701"/>
                <a:gd name="connsiteX191" fmla="*/ 2821189 w 4046152"/>
                <a:gd name="connsiteY191" fmla="*/ 5291466 h 5548701"/>
                <a:gd name="connsiteX192" fmla="*/ 2958705 w 4046152"/>
                <a:gd name="connsiteY192" fmla="*/ 5242204 h 5548701"/>
                <a:gd name="connsiteX193" fmla="*/ 3220075 w 4046152"/>
                <a:gd name="connsiteY193" fmla="*/ 5432745 h 5548701"/>
                <a:gd name="connsiteX194" fmla="*/ 3442059 w 4046152"/>
                <a:gd name="connsiteY194" fmla="*/ 5548701 h 5548701"/>
                <a:gd name="connsiteX195" fmla="*/ 3593461 w 4046152"/>
                <a:gd name="connsiteY195" fmla="*/ 5386271 h 5548701"/>
                <a:gd name="connsiteX196" fmla="*/ 3788350 w 4046152"/>
                <a:gd name="connsiteY196" fmla="*/ 4829519 h 5548701"/>
                <a:gd name="connsiteX197" fmla="*/ 3955918 w 4046152"/>
                <a:gd name="connsiteY197" fmla="*/ 4653849 h 5548701"/>
                <a:gd name="connsiteX198" fmla="*/ 3909952 w 4046152"/>
                <a:gd name="connsiteY198" fmla="*/ 4539470 h 5548701"/>
                <a:gd name="connsiteX199" fmla="*/ 3976115 w 4046152"/>
                <a:gd name="connsiteY199" fmla="*/ 4444080 h 5548701"/>
                <a:gd name="connsiteX200" fmla="*/ 4008228 w 4046152"/>
                <a:gd name="connsiteY200" fmla="*/ 4263863 h 5548701"/>
                <a:gd name="connsiteX201" fmla="*/ 3933342 w 4046152"/>
                <a:gd name="connsiteY201" fmla="*/ 4238265 h 5548701"/>
                <a:gd name="connsiteX202" fmla="*/ 3929710 w 4046152"/>
                <a:gd name="connsiteY202" fmla="*/ 3824730 h 5548701"/>
                <a:gd name="connsiteX203" fmla="*/ 3800772 w 4046152"/>
                <a:gd name="connsiteY203" fmla="*/ 3560835 h 5548701"/>
                <a:gd name="connsiteX204" fmla="*/ 4046152 w 4046152"/>
                <a:gd name="connsiteY204" fmla="*/ 3342968 h 5548701"/>
                <a:gd name="connsiteX205" fmla="*/ 3824719 w 4046152"/>
                <a:gd name="connsiteY205" fmla="*/ 2968683 h 5548701"/>
                <a:gd name="connsiteX206" fmla="*/ 3852286 w 4046152"/>
                <a:gd name="connsiteY206" fmla="*/ 2836413 h 5548701"/>
                <a:gd name="connsiteX207" fmla="*/ 3769583 w 4046152"/>
                <a:gd name="connsiteY207" fmla="*/ 2678160 h 5548701"/>
                <a:gd name="connsiteX208" fmla="*/ 3640489 w 4046152"/>
                <a:gd name="connsiteY208" fmla="*/ 2552130 h 5548701"/>
                <a:gd name="connsiteX209" fmla="*/ 3043982 w 4046152"/>
                <a:gd name="connsiteY209" fmla="*/ 2665875 h 5548701"/>
                <a:gd name="connsiteX210" fmla="*/ 2858672 w 4046152"/>
                <a:gd name="connsiteY210" fmla="*/ 2463740 h 5548701"/>
                <a:gd name="connsiteX211" fmla="*/ 2992388 w 4046152"/>
                <a:gd name="connsiteY211" fmla="*/ 2265395 h 5548701"/>
                <a:gd name="connsiteX212" fmla="*/ 3115164 w 4046152"/>
                <a:gd name="connsiteY212" fmla="*/ 2335823 h 5548701"/>
                <a:gd name="connsiteX213" fmla="*/ 3133939 w 4046152"/>
                <a:gd name="connsiteY213" fmla="*/ 2243569 h 5548701"/>
                <a:gd name="connsiteX214" fmla="*/ 3068427 w 4046152"/>
                <a:gd name="connsiteY214" fmla="*/ 2108534 h 5548701"/>
                <a:gd name="connsiteX215" fmla="*/ 3130084 w 4046152"/>
                <a:gd name="connsiteY215" fmla="*/ 2039050 h 5548701"/>
                <a:gd name="connsiteX216" fmla="*/ 3253400 w 4046152"/>
                <a:gd name="connsiteY216" fmla="*/ 1994476 h 5548701"/>
                <a:gd name="connsiteX217" fmla="*/ 3339463 w 4046152"/>
                <a:gd name="connsiteY217" fmla="*/ 2015452 h 5548701"/>
                <a:gd name="connsiteX218" fmla="*/ 3357447 w 4046152"/>
                <a:gd name="connsiteY218" fmla="*/ 1904016 h 5548701"/>
                <a:gd name="connsiteX219" fmla="*/ 3482809 w 4046152"/>
                <a:gd name="connsiteY219" fmla="*/ 1858241 h 5548701"/>
                <a:gd name="connsiteX220" fmla="*/ 3333041 w 4046152"/>
                <a:gd name="connsiteY220" fmla="*/ 1526445 h 5548701"/>
                <a:gd name="connsiteX221" fmla="*/ 3248262 w 4046152"/>
                <a:gd name="connsiteY221" fmla="*/ 1484493 h 5548701"/>
                <a:gd name="connsiteX222" fmla="*/ 3331027 w 4046152"/>
                <a:gd name="connsiteY222" fmla="*/ 1354936 h 5548701"/>
                <a:gd name="connsiteX223" fmla="*/ 3298665 w 4046152"/>
                <a:gd name="connsiteY223" fmla="*/ 1247930 h 5548701"/>
                <a:gd name="connsiteX224" fmla="*/ 3407544 w 4046152"/>
                <a:gd name="connsiteY224" fmla="*/ 1085945 h 5548701"/>
                <a:gd name="connsiteX225" fmla="*/ 3496177 w 4046152"/>
                <a:gd name="connsiteY225" fmla="*/ 1147563 h 5548701"/>
                <a:gd name="connsiteX226" fmla="*/ 3571964 w 4046152"/>
                <a:gd name="connsiteY226" fmla="*/ 1033505 h 5548701"/>
                <a:gd name="connsiteX227" fmla="*/ 3566826 w 4046152"/>
                <a:gd name="connsiteY227" fmla="*/ 741149 h 5548701"/>
                <a:gd name="connsiteX228" fmla="*/ 3438708 w 4046152"/>
                <a:gd name="connsiteY228" fmla="*/ 708324 h 5548701"/>
                <a:gd name="connsiteX229" fmla="*/ 3377270 w 4046152"/>
                <a:gd name="connsiteY229" fmla="*/ 563993 h 5548701"/>
                <a:gd name="connsiteX230" fmla="*/ 3316598 w 4046152"/>
                <a:gd name="connsiteY230" fmla="*/ 440404 h 5548701"/>
                <a:gd name="connsiteX231" fmla="*/ 3332784 w 4046152"/>
                <a:gd name="connsiteY231" fmla="*/ 263417 h 5548701"/>
                <a:gd name="connsiteX232" fmla="*/ 3106192 w 4046152"/>
                <a:gd name="connsiteY232" fmla="*/ 128907 h 5548701"/>
                <a:gd name="connsiteX233" fmla="*/ 3124462 w 4046152"/>
                <a:gd name="connsiteY233" fmla="*/ 12400 h 5548701"/>
                <a:gd name="connsiteX234" fmla="*/ 3020642 w 4046152"/>
                <a:gd name="connsiteY234" fmla="*/ 1477 h 5548701"/>
                <a:gd name="connsiteX235" fmla="*/ 2958526 w 4046152"/>
                <a:gd name="connsiteY235" fmla="*/ 38129 h 5548701"/>
                <a:gd name="connsiteX236" fmla="*/ 2965150 w 4046152"/>
                <a:gd name="connsiteY236" fmla="*/ 223300 h 5548701"/>
                <a:gd name="connsiteX237" fmla="*/ 2780177 w 4046152"/>
                <a:gd name="connsiteY237" fmla="*/ 305894 h 5548701"/>
                <a:gd name="connsiteX238" fmla="*/ 2762617 w 4046152"/>
                <a:gd name="connsiteY238" fmla="*/ 448814 h 5548701"/>
                <a:gd name="connsiteX0" fmla="*/ 2762617 w 4046152"/>
                <a:gd name="connsiteY0" fmla="*/ 448814 h 5548701"/>
                <a:gd name="connsiteX1" fmla="*/ 2424105 w 4046152"/>
                <a:gd name="connsiteY1" fmla="*/ 558395 h 5548701"/>
                <a:gd name="connsiteX2" fmla="*/ 2293527 w 4046152"/>
                <a:gd name="connsiteY2" fmla="*/ 545493 h 5548701"/>
                <a:gd name="connsiteX3" fmla="*/ 2241444 w 4046152"/>
                <a:gd name="connsiteY3" fmla="*/ 716503 h 5548701"/>
                <a:gd name="connsiteX4" fmla="*/ 2040286 w 4046152"/>
                <a:gd name="connsiteY4" fmla="*/ 792017 h 5548701"/>
                <a:gd name="connsiteX5" fmla="*/ 1996355 w 4046152"/>
                <a:gd name="connsiteY5" fmla="*/ 709423 h 5548701"/>
                <a:gd name="connsiteX6" fmla="*/ 1883059 w 4046152"/>
                <a:gd name="connsiteY6" fmla="*/ 810896 h 5548701"/>
                <a:gd name="connsiteX7" fmla="*/ 1700399 w 4046152"/>
                <a:gd name="connsiteY7" fmla="*/ 820335 h 5548701"/>
                <a:gd name="connsiteX8" fmla="*/ 1591727 w 4046152"/>
                <a:gd name="connsiteY8" fmla="*/ 910008 h 5548701"/>
                <a:gd name="connsiteX9" fmla="*/ 1478186 w 4046152"/>
                <a:gd name="connsiteY9" fmla="*/ 938674 h 5548701"/>
                <a:gd name="connsiteX10" fmla="*/ 1392881 w 4046152"/>
                <a:gd name="connsiteY10" fmla="*/ 1179028 h 5548701"/>
                <a:gd name="connsiteX11" fmla="*/ 1249527 w 4046152"/>
                <a:gd name="connsiteY11" fmla="*/ 1112953 h 5548701"/>
                <a:gd name="connsiteX12" fmla="*/ 1184787 w 4046152"/>
                <a:gd name="connsiteY12" fmla="*/ 1226224 h 5548701"/>
                <a:gd name="connsiteX13" fmla="*/ 1214845 w 4046152"/>
                <a:gd name="connsiteY13" fmla="*/ 1445687 h 5548701"/>
                <a:gd name="connsiteX14" fmla="*/ 1062243 w 4046152"/>
                <a:gd name="connsiteY14" fmla="*/ 1497603 h 5548701"/>
                <a:gd name="connsiteX15" fmla="*/ 1018312 w 4046152"/>
                <a:gd name="connsiteY15" fmla="*/ 1415010 h 5548701"/>
                <a:gd name="connsiteX16" fmla="*/ 932762 w 4046152"/>
                <a:gd name="connsiteY16" fmla="*/ 1436248 h 5548701"/>
                <a:gd name="connsiteX17" fmla="*/ 902682 w 4046152"/>
                <a:gd name="connsiteY17" fmla="*/ 1355452 h 5548701"/>
                <a:gd name="connsiteX18" fmla="*/ 646054 w 4046152"/>
                <a:gd name="connsiteY18" fmla="*/ 1443327 h 5548701"/>
                <a:gd name="connsiteX19" fmla="*/ 553567 w 4046152"/>
                <a:gd name="connsiteY19" fmla="*/ 1318257 h 5548701"/>
                <a:gd name="connsiteX20" fmla="*/ 528134 w 4046152"/>
                <a:gd name="connsiteY20" fmla="*/ 1490524 h 5548701"/>
                <a:gd name="connsiteX21" fmla="*/ 384780 w 4046152"/>
                <a:gd name="connsiteY21" fmla="*/ 1490524 h 5548701"/>
                <a:gd name="connsiteX22" fmla="*/ 289981 w 4046152"/>
                <a:gd name="connsiteY22" fmla="*/ 1625034 h 5548701"/>
                <a:gd name="connsiteX23" fmla="*/ 132783 w 4046152"/>
                <a:gd name="connsiteY23" fmla="*/ 1704252 h 5548701"/>
                <a:gd name="connsiteX24" fmla="*/ 137379 w 4046152"/>
                <a:gd name="connsiteY24" fmla="*/ 1825618 h 5548701"/>
                <a:gd name="connsiteX25" fmla="*/ 33332 w 4046152"/>
                <a:gd name="connsiteY25" fmla="*/ 1927091 h 5548701"/>
                <a:gd name="connsiteX26" fmla="*/ 6257 w 4046152"/>
                <a:gd name="connsiteY26" fmla="*/ 2273583 h 5548701"/>
                <a:gd name="connsiteX27" fmla="*/ 63390 w 4046152"/>
                <a:gd name="connsiteY27" fmla="*/ 2443891 h 5548701"/>
                <a:gd name="connsiteX28" fmla="*/ 125819 w 4046152"/>
                <a:gd name="connsiteY28" fmla="*/ 2469849 h 5548701"/>
                <a:gd name="connsiteX29" fmla="*/ 169750 w 4046152"/>
                <a:gd name="connsiteY29" fmla="*/ 2613798 h 5548701"/>
                <a:gd name="connsiteX30" fmla="*/ 358836 w 4046152"/>
                <a:gd name="connsiteY30" fmla="*/ 2804548 h 5548701"/>
                <a:gd name="connsiteX31" fmla="*/ 521198 w 4046152"/>
                <a:gd name="connsiteY31" fmla="*/ 2892257 h 5548701"/>
                <a:gd name="connsiteX32" fmla="*/ 598137 w 4046152"/>
                <a:gd name="connsiteY32" fmla="*/ 3135838 h 5548701"/>
                <a:gd name="connsiteX33" fmla="*/ 424087 w 4046152"/>
                <a:gd name="connsiteY33" fmla="*/ 3331184 h 5548701"/>
                <a:gd name="connsiteX34" fmla="*/ 292409 w 4046152"/>
                <a:gd name="connsiteY34" fmla="*/ 3556346 h 5548701"/>
                <a:gd name="connsiteX35" fmla="*/ 293251 w 4046152"/>
                <a:gd name="connsiteY35" fmla="*/ 3670361 h 5548701"/>
                <a:gd name="connsiteX36" fmla="*/ 335069 w 4046152"/>
                <a:gd name="connsiteY36" fmla="*/ 3679847 h 5548701"/>
                <a:gd name="connsiteX37" fmla="*/ 355879 w 4046152"/>
                <a:gd name="connsiteY37" fmla="*/ 3689581 h 5548701"/>
                <a:gd name="connsiteX38" fmla="*/ 379289 w 4046152"/>
                <a:gd name="connsiteY38" fmla="*/ 3682502 h 5548701"/>
                <a:gd name="connsiteX39" fmla="*/ 414839 w 4046152"/>
                <a:gd name="connsiteY39" fmla="*/ 3702855 h 5548701"/>
                <a:gd name="connsiteX40" fmla="*/ 446920 w 4046152"/>
                <a:gd name="connsiteY40" fmla="*/ 3695776 h 5548701"/>
                <a:gd name="connsiteX41" fmla="*/ 493741 w 4046152"/>
                <a:gd name="connsiteY41" fmla="*/ 3732943 h 5548701"/>
                <a:gd name="connsiteX42" fmla="*/ 522354 w 4046152"/>
                <a:gd name="connsiteY42" fmla="*/ 3724094 h 5548701"/>
                <a:gd name="connsiteX43" fmla="*/ 532759 w 4046152"/>
                <a:gd name="connsiteY43" fmla="*/ 3741792 h 5548701"/>
                <a:gd name="connsiteX44" fmla="*/ 569175 w 4046152"/>
                <a:gd name="connsiteY44" fmla="*/ 3717014 h 5548701"/>
                <a:gd name="connsiteX45" fmla="*/ 592586 w 4046152"/>
                <a:gd name="connsiteY45" fmla="*/ 3720554 h 5548701"/>
                <a:gd name="connsiteX46" fmla="*/ 610247 w 4046152"/>
                <a:gd name="connsiteY46" fmla="*/ 3714362 h 5548701"/>
                <a:gd name="connsiteX47" fmla="*/ 638542 w 4046152"/>
                <a:gd name="connsiteY47" fmla="*/ 3764424 h 5548701"/>
                <a:gd name="connsiteX48" fmla="*/ 654147 w 4046152"/>
                <a:gd name="connsiteY48" fmla="*/ 3775420 h 5548701"/>
                <a:gd name="connsiteX49" fmla="*/ 687095 w 4046152"/>
                <a:gd name="connsiteY49" fmla="*/ 3777190 h 5548701"/>
                <a:gd name="connsiteX50" fmla="*/ 692298 w 4046152"/>
                <a:gd name="connsiteY50" fmla="*/ 3751527 h 5548701"/>
                <a:gd name="connsiteX51" fmla="*/ 707038 w 4046152"/>
                <a:gd name="connsiteY51" fmla="*/ 3744447 h 5548701"/>
                <a:gd name="connsiteX52" fmla="*/ 706171 w 4046152"/>
                <a:gd name="connsiteY52" fmla="*/ 3728519 h 5548701"/>
                <a:gd name="connsiteX53" fmla="*/ 734784 w 4046152"/>
                <a:gd name="connsiteY53" fmla="*/ 3712590 h 5548701"/>
                <a:gd name="connsiteX54" fmla="*/ 751258 w 4046152"/>
                <a:gd name="connsiteY54" fmla="*/ 3718784 h 5548701"/>
                <a:gd name="connsiteX55" fmla="*/ 767732 w 4046152"/>
                <a:gd name="connsiteY55" fmla="*/ 3688697 h 5548701"/>
                <a:gd name="connsiteX56" fmla="*/ 818889 w 4046152"/>
                <a:gd name="connsiteY56" fmla="*/ 3698431 h 5548701"/>
                <a:gd name="connsiteX57" fmla="*/ 834496 w 4046152"/>
                <a:gd name="connsiteY57" fmla="*/ 3730288 h 5548701"/>
                <a:gd name="connsiteX58" fmla="*/ 868311 w 4046152"/>
                <a:gd name="connsiteY58" fmla="*/ 3683387 h 5548701"/>
                <a:gd name="connsiteX59" fmla="*/ 908196 w 4046152"/>
                <a:gd name="connsiteY59" fmla="*/ 3669228 h 5548701"/>
                <a:gd name="connsiteX60" fmla="*/ 934208 w 4046152"/>
                <a:gd name="connsiteY60" fmla="*/ 3674538 h 5548701"/>
                <a:gd name="connsiteX61" fmla="*/ 968890 w 4046152"/>
                <a:gd name="connsiteY61" fmla="*/ 3647105 h 5548701"/>
                <a:gd name="connsiteX62" fmla="*/ 994035 w 4046152"/>
                <a:gd name="connsiteY62" fmla="*/ 3640910 h 5548701"/>
                <a:gd name="connsiteX63" fmla="*/ 1026983 w 4046152"/>
                <a:gd name="connsiteY63" fmla="*/ 3599318 h 5548701"/>
                <a:gd name="connsiteX64" fmla="*/ 1054920 w 4046152"/>
                <a:gd name="connsiteY64" fmla="*/ 3580857 h 5548701"/>
                <a:gd name="connsiteX65" fmla="*/ 1068602 w 4046152"/>
                <a:gd name="connsiteY65" fmla="*/ 3593124 h 5548701"/>
                <a:gd name="connsiteX66" fmla="*/ 1093747 w 4046152"/>
                <a:gd name="connsiteY66" fmla="*/ 3608168 h 5548701"/>
                <a:gd name="connsiteX67" fmla="*/ 1105885 w 4046152"/>
                <a:gd name="connsiteY67" fmla="*/ 3580735 h 5548701"/>
                <a:gd name="connsiteX68" fmla="*/ 1116290 w 4046152"/>
                <a:gd name="connsiteY68" fmla="*/ 3585159 h 5548701"/>
                <a:gd name="connsiteX69" fmla="*/ 1138834 w 4046152"/>
                <a:gd name="connsiteY69" fmla="*/ 3550647 h 5548701"/>
                <a:gd name="connsiteX70" fmla="*/ 1159643 w 4046152"/>
                <a:gd name="connsiteY70" fmla="*/ 3545337 h 5548701"/>
                <a:gd name="connsiteX71" fmla="*/ 1169181 w 4046152"/>
                <a:gd name="connsiteY71" fmla="*/ 3554187 h 5548701"/>
                <a:gd name="connsiteX72" fmla="*/ 1177851 w 4046152"/>
                <a:gd name="connsiteY72" fmla="*/ 3545337 h 5548701"/>
                <a:gd name="connsiteX73" fmla="*/ 1187389 w 4046152"/>
                <a:gd name="connsiteY73" fmla="*/ 3543568 h 5548701"/>
                <a:gd name="connsiteX74" fmla="*/ 1189990 w 4046152"/>
                <a:gd name="connsiteY74" fmla="*/ 3533833 h 5548701"/>
                <a:gd name="connsiteX75" fmla="*/ 1204730 w 4046152"/>
                <a:gd name="connsiteY75" fmla="*/ 3527639 h 5548701"/>
                <a:gd name="connsiteX76" fmla="*/ 1251551 w 4046152"/>
                <a:gd name="connsiteY76" fmla="*/ 3524099 h 5548701"/>
                <a:gd name="connsiteX77" fmla="*/ 1263690 w 4046152"/>
                <a:gd name="connsiteY77" fmla="*/ 3532948 h 5548701"/>
                <a:gd name="connsiteX78" fmla="*/ 1274095 w 4046152"/>
                <a:gd name="connsiteY78" fmla="*/ 3522329 h 5548701"/>
                <a:gd name="connsiteX79" fmla="*/ 1278430 w 4046152"/>
                <a:gd name="connsiteY79" fmla="*/ 3501976 h 5548701"/>
                <a:gd name="connsiteX80" fmla="*/ 1273228 w 4046152"/>
                <a:gd name="connsiteY80" fmla="*/ 3489587 h 5548701"/>
                <a:gd name="connsiteX81" fmla="*/ 1289702 w 4046152"/>
                <a:gd name="connsiteY81" fmla="*/ 3474543 h 5548701"/>
                <a:gd name="connsiteX82" fmla="*/ 1300974 w 4046152"/>
                <a:gd name="connsiteY82" fmla="*/ 3476313 h 5548701"/>
                <a:gd name="connsiteX83" fmla="*/ 1300974 w 4046152"/>
                <a:gd name="connsiteY83" fmla="*/ 3499321 h 5548701"/>
                <a:gd name="connsiteX84" fmla="*/ 1315714 w 4046152"/>
                <a:gd name="connsiteY84" fmla="*/ 3489587 h 5548701"/>
                <a:gd name="connsiteX85" fmla="*/ 1327853 w 4046152"/>
                <a:gd name="connsiteY85" fmla="*/ 3486932 h 5548701"/>
                <a:gd name="connsiteX86" fmla="*/ 1350396 w 4046152"/>
                <a:gd name="connsiteY86" fmla="*/ 3479852 h 5548701"/>
                <a:gd name="connsiteX87" fmla="*/ 1374674 w 4046152"/>
                <a:gd name="connsiteY87" fmla="*/ 3482507 h 5548701"/>
                <a:gd name="connsiteX88" fmla="*/ 1368604 w 4046152"/>
                <a:gd name="connsiteY88" fmla="*/ 3494011 h 5548701"/>
                <a:gd name="connsiteX89" fmla="*/ 1369472 w 4046152"/>
                <a:gd name="connsiteY89" fmla="*/ 3517020 h 5548701"/>
                <a:gd name="connsiteX90" fmla="*/ 1392882 w 4046152"/>
                <a:gd name="connsiteY90" fmla="*/ 3492241 h 5548701"/>
                <a:gd name="connsiteX91" fmla="*/ 1416293 w 4046152"/>
                <a:gd name="connsiteY91" fmla="*/ 3491357 h 5548701"/>
                <a:gd name="connsiteX92" fmla="*/ 1442779 w 4046152"/>
                <a:gd name="connsiteY92" fmla="*/ 3466701 h 5548701"/>
                <a:gd name="connsiteX93" fmla="*/ 1499530 w 4046152"/>
                <a:gd name="connsiteY93" fmla="*/ 3501976 h 5548701"/>
                <a:gd name="connsiteX94" fmla="*/ 1544618 w 4046152"/>
                <a:gd name="connsiteY94" fmla="*/ 3581620 h 5548701"/>
                <a:gd name="connsiteX95" fmla="*/ 1551554 w 4046152"/>
                <a:gd name="connsiteY95" fmla="*/ 3574540 h 5548701"/>
                <a:gd name="connsiteX96" fmla="*/ 1567161 w 4046152"/>
                <a:gd name="connsiteY96" fmla="*/ 3575426 h 5548701"/>
                <a:gd name="connsiteX97" fmla="*/ 1578433 w 4046152"/>
                <a:gd name="connsiteY97" fmla="*/ 3586929 h 5548701"/>
                <a:gd name="connsiteX98" fmla="*/ 1613115 w 4046152"/>
                <a:gd name="connsiteY98" fmla="*/ 3594009 h 5548701"/>
                <a:gd name="connsiteX99" fmla="*/ 1653867 w 4046152"/>
                <a:gd name="connsiteY99" fmla="*/ 3578080 h 5548701"/>
                <a:gd name="connsiteX100" fmla="*/ 1694619 w 4046152"/>
                <a:gd name="connsiteY100" fmla="*/ 3586929 h 5548701"/>
                <a:gd name="connsiteX101" fmla="*/ 1693752 w 4046152"/>
                <a:gd name="connsiteY101" fmla="*/ 3627636 h 5548701"/>
                <a:gd name="connsiteX102" fmla="*/ 1721498 w 4046152"/>
                <a:gd name="connsiteY102" fmla="*/ 3656839 h 5548701"/>
                <a:gd name="connsiteX103" fmla="*/ 1761383 w 4046152"/>
                <a:gd name="connsiteY103" fmla="*/ 3656839 h 5548701"/>
                <a:gd name="connsiteX104" fmla="*/ 1760429 w 4046152"/>
                <a:gd name="connsiteY104" fmla="*/ 3685379 h 5548701"/>
                <a:gd name="connsiteX105" fmla="*/ 1778441 w 4046152"/>
                <a:gd name="connsiteY105" fmla="*/ 3689061 h 5548701"/>
                <a:gd name="connsiteX106" fmla="*/ 1800298 w 4046152"/>
                <a:gd name="connsiteY106" fmla="*/ 3684413 h 5548701"/>
                <a:gd name="connsiteX107" fmla="*/ 1813047 w 4046152"/>
                <a:gd name="connsiteY107" fmla="*/ 3669542 h 5548701"/>
                <a:gd name="connsiteX108" fmla="*/ 1833083 w 4046152"/>
                <a:gd name="connsiteY108" fmla="*/ 3667683 h 5548701"/>
                <a:gd name="connsiteX109" fmla="*/ 1855684 w 4046152"/>
                <a:gd name="connsiteY109" fmla="*/ 3637806 h 5548701"/>
                <a:gd name="connsiteX110" fmla="*/ 1862226 w 4046152"/>
                <a:gd name="connsiteY110" fmla="*/ 3644447 h 5548701"/>
                <a:gd name="connsiteX111" fmla="*/ 1853117 w 4046152"/>
                <a:gd name="connsiteY111" fmla="*/ 3669542 h 5548701"/>
                <a:gd name="connsiteX112" fmla="*/ 1870421 w 4046152"/>
                <a:gd name="connsiteY112" fmla="*/ 3712298 h 5548701"/>
                <a:gd name="connsiteX113" fmla="*/ 1874064 w 4046152"/>
                <a:gd name="connsiteY113" fmla="*/ 3742970 h 5548701"/>
                <a:gd name="connsiteX114" fmla="*/ 1873154 w 4046152"/>
                <a:gd name="connsiteY114" fmla="*/ 3769925 h 5548701"/>
                <a:gd name="connsiteX115" fmla="*/ 1893189 w 4046152"/>
                <a:gd name="connsiteY115" fmla="*/ 3781078 h 5548701"/>
                <a:gd name="connsiteX116" fmla="*/ 1911403 w 4046152"/>
                <a:gd name="connsiteY116" fmla="*/ 3782937 h 5548701"/>
                <a:gd name="connsiteX117" fmla="*/ 1913224 w 4046152"/>
                <a:gd name="connsiteY117" fmla="*/ 3799668 h 5548701"/>
                <a:gd name="connsiteX118" fmla="*/ 1923242 w 4046152"/>
                <a:gd name="connsiteY118" fmla="*/ 3816398 h 5548701"/>
                <a:gd name="connsiteX119" fmla="*/ 1921420 w 4046152"/>
                <a:gd name="connsiteY119" fmla="*/ 3828481 h 5548701"/>
                <a:gd name="connsiteX120" fmla="*/ 1909581 w 4046152"/>
                <a:gd name="connsiteY120" fmla="*/ 3831270 h 5548701"/>
                <a:gd name="connsiteX121" fmla="*/ 1906849 w 4046152"/>
                <a:gd name="connsiteY121" fmla="*/ 3821975 h 5548701"/>
                <a:gd name="connsiteX122" fmla="*/ 1894100 w 4046152"/>
                <a:gd name="connsiteY122" fmla="*/ 3826622 h 5548701"/>
                <a:gd name="connsiteX123" fmla="*/ 1890457 w 4046152"/>
                <a:gd name="connsiteY123" fmla="*/ 3846141 h 5548701"/>
                <a:gd name="connsiteX124" fmla="*/ 1878618 w 4046152"/>
                <a:gd name="connsiteY124" fmla="*/ 3858224 h 5548701"/>
                <a:gd name="connsiteX125" fmla="*/ 1885903 w 4046152"/>
                <a:gd name="connsiteY125" fmla="*/ 3884249 h 5548701"/>
                <a:gd name="connsiteX126" fmla="*/ 1875886 w 4046152"/>
                <a:gd name="connsiteY126" fmla="*/ 3924216 h 5548701"/>
                <a:gd name="connsiteX127" fmla="*/ 1895010 w 4046152"/>
                <a:gd name="connsiteY127" fmla="*/ 3936299 h 5548701"/>
                <a:gd name="connsiteX128" fmla="*/ 1912314 w 4046152"/>
                <a:gd name="connsiteY128" fmla="*/ 3958606 h 5548701"/>
                <a:gd name="connsiteX129" fmla="*/ 1907760 w 4046152"/>
                <a:gd name="connsiteY129" fmla="*/ 3967901 h 5548701"/>
                <a:gd name="connsiteX130" fmla="*/ 1909581 w 4046152"/>
                <a:gd name="connsiteY130" fmla="*/ 3979055 h 5548701"/>
                <a:gd name="connsiteX131" fmla="*/ 1884992 w 4046152"/>
                <a:gd name="connsiteY131" fmla="*/ 3993927 h 5548701"/>
                <a:gd name="connsiteX132" fmla="*/ 1879528 w 4046152"/>
                <a:gd name="connsiteY132" fmla="*/ 4009728 h 5548701"/>
                <a:gd name="connsiteX133" fmla="*/ 1809404 w 4046152"/>
                <a:gd name="connsiteY133" fmla="*/ 4037612 h 5548701"/>
                <a:gd name="connsiteX134" fmla="*/ 1823065 w 4046152"/>
                <a:gd name="connsiteY134" fmla="*/ 4052483 h 5548701"/>
                <a:gd name="connsiteX135" fmla="*/ 1815780 w 4046152"/>
                <a:gd name="connsiteY135" fmla="*/ 4067355 h 5548701"/>
                <a:gd name="connsiteX136" fmla="*/ 1833083 w 4046152"/>
                <a:gd name="connsiteY136" fmla="*/ 4098957 h 5548701"/>
                <a:gd name="connsiteX137" fmla="*/ 1851297 w 4046152"/>
                <a:gd name="connsiteY137" fmla="*/ 4098957 h 5548701"/>
                <a:gd name="connsiteX138" fmla="*/ 1872243 w 4046152"/>
                <a:gd name="connsiteY138" fmla="*/ 4117546 h 5548701"/>
                <a:gd name="connsiteX139" fmla="*/ 1884082 w 4046152"/>
                <a:gd name="connsiteY139" fmla="*/ 4126841 h 5548701"/>
                <a:gd name="connsiteX140" fmla="*/ 1895921 w 4046152"/>
                <a:gd name="connsiteY140" fmla="*/ 4175173 h 5548701"/>
                <a:gd name="connsiteX141" fmla="*/ 1881349 w 4046152"/>
                <a:gd name="connsiteY141" fmla="*/ 4193762 h 5548701"/>
                <a:gd name="connsiteX142" fmla="*/ 1896832 w 4046152"/>
                <a:gd name="connsiteY142" fmla="*/ 4199339 h 5548701"/>
                <a:gd name="connsiteX143" fmla="*/ 1902296 w 4046152"/>
                <a:gd name="connsiteY143" fmla="*/ 4209564 h 5548701"/>
                <a:gd name="connsiteX144" fmla="*/ 1948742 w 4046152"/>
                <a:gd name="connsiteY144" fmla="*/ 4229082 h 5548701"/>
                <a:gd name="connsiteX145" fmla="*/ 1986991 w 4046152"/>
                <a:gd name="connsiteY145" fmla="*/ 4230941 h 5548701"/>
                <a:gd name="connsiteX146" fmla="*/ 1997008 w 4046152"/>
                <a:gd name="connsiteY146" fmla="*/ 4243954 h 5548701"/>
                <a:gd name="connsiteX147" fmla="*/ 2015222 w 4046152"/>
                <a:gd name="connsiteY147" fmla="*/ 4250460 h 5548701"/>
                <a:gd name="connsiteX148" fmla="*/ 2017044 w 4046152"/>
                <a:gd name="connsiteY148" fmla="*/ 4276485 h 5548701"/>
                <a:gd name="connsiteX149" fmla="*/ 2069313 w 4046152"/>
                <a:gd name="connsiteY149" fmla="*/ 4257313 h 5548701"/>
                <a:gd name="connsiteX150" fmla="*/ 2062579 w 4046152"/>
                <a:gd name="connsiteY150" fmla="*/ 4282062 h 5548701"/>
                <a:gd name="connsiteX151" fmla="*/ 2075328 w 4046152"/>
                <a:gd name="connsiteY151" fmla="*/ 4304369 h 5548701"/>
                <a:gd name="connsiteX152" fmla="*/ 2056204 w 4046152"/>
                <a:gd name="connsiteY152" fmla="*/ 4313664 h 5548701"/>
                <a:gd name="connsiteX153" fmla="*/ 2068043 w 4046152"/>
                <a:gd name="connsiteY153" fmla="*/ 4321100 h 5548701"/>
                <a:gd name="connsiteX154" fmla="*/ 2078061 w 4046152"/>
                <a:gd name="connsiteY154" fmla="*/ 4341548 h 5548701"/>
                <a:gd name="connsiteX155" fmla="*/ 2064400 w 4046152"/>
                <a:gd name="connsiteY155" fmla="*/ 4361067 h 5548701"/>
                <a:gd name="connsiteX156" fmla="*/ 2056204 w 4046152"/>
                <a:gd name="connsiteY156" fmla="*/ 4380586 h 5548701"/>
                <a:gd name="connsiteX157" fmla="*/ 2033436 w 4046152"/>
                <a:gd name="connsiteY157" fmla="*/ 4400105 h 5548701"/>
                <a:gd name="connsiteX158" fmla="*/ 2037990 w 4046152"/>
                <a:gd name="connsiteY158" fmla="*/ 4411258 h 5548701"/>
                <a:gd name="connsiteX159" fmla="*/ 2053472 w 4046152"/>
                <a:gd name="connsiteY159" fmla="*/ 4401034 h 5548701"/>
                <a:gd name="connsiteX160" fmla="*/ 2052561 w 4046152"/>
                <a:gd name="connsiteY160" fmla="*/ 4432636 h 5548701"/>
                <a:gd name="connsiteX161" fmla="*/ 2033436 w 4046152"/>
                <a:gd name="connsiteY161" fmla="*/ 4438213 h 5548701"/>
                <a:gd name="connsiteX162" fmla="*/ 2042543 w 4046152"/>
                <a:gd name="connsiteY162" fmla="*/ 4480040 h 5548701"/>
                <a:gd name="connsiteX163" fmla="*/ 2017044 w 4046152"/>
                <a:gd name="connsiteY163" fmla="*/ 4512571 h 5548701"/>
                <a:gd name="connsiteX164" fmla="*/ 2007937 w 4046152"/>
                <a:gd name="connsiteY164" fmla="*/ 4507923 h 5548701"/>
                <a:gd name="connsiteX165" fmla="*/ 2001562 w 4046152"/>
                <a:gd name="connsiteY165" fmla="*/ 4520936 h 5548701"/>
                <a:gd name="connsiteX166" fmla="*/ 1984259 w 4046152"/>
                <a:gd name="connsiteY166" fmla="*/ 4509783 h 5548701"/>
                <a:gd name="connsiteX167" fmla="*/ 1950563 w 4046152"/>
                <a:gd name="connsiteY167" fmla="*/ 4519077 h 5548701"/>
                <a:gd name="connsiteX168" fmla="*/ 1963313 w 4046152"/>
                <a:gd name="connsiteY168" fmla="*/ 4536737 h 5548701"/>
                <a:gd name="connsiteX169" fmla="*/ 1934170 w 4046152"/>
                <a:gd name="connsiteY169" fmla="*/ 4572057 h 5548701"/>
                <a:gd name="connsiteX170" fmla="*/ 1926885 w 4046152"/>
                <a:gd name="connsiteY170" fmla="*/ 4600870 h 5548701"/>
                <a:gd name="connsiteX171" fmla="*/ 1898653 w 4046152"/>
                <a:gd name="connsiteY171" fmla="*/ 4582281 h 5548701"/>
                <a:gd name="connsiteX172" fmla="*/ 1865868 w 4046152"/>
                <a:gd name="connsiteY172" fmla="*/ 4631543 h 5548701"/>
                <a:gd name="connsiteX173" fmla="*/ 1869511 w 4046152"/>
                <a:gd name="connsiteY173" fmla="*/ 4645485 h 5548701"/>
                <a:gd name="connsiteX174" fmla="*/ 1869511 w 4046152"/>
                <a:gd name="connsiteY174" fmla="*/ 4657568 h 5548701"/>
                <a:gd name="connsiteX175" fmla="*/ 1884992 w 4046152"/>
                <a:gd name="connsiteY175" fmla="*/ 4678016 h 5548701"/>
                <a:gd name="connsiteX176" fmla="*/ 1876796 w 4046152"/>
                <a:gd name="connsiteY176" fmla="*/ 4700324 h 5548701"/>
                <a:gd name="connsiteX177" fmla="*/ 1880439 w 4046152"/>
                <a:gd name="connsiteY177" fmla="*/ 4714266 h 5548701"/>
                <a:gd name="connsiteX178" fmla="*/ 1874976 w 4046152"/>
                <a:gd name="connsiteY178" fmla="*/ 4726348 h 5548701"/>
                <a:gd name="connsiteX179" fmla="*/ 1886814 w 4046152"/>
                <a:gd name="connsiteY179" fmla="*/ 4729137 h 5548701"/>
                <a:gd name="connsiteX180" fmla="*/ 1911403 w 4046152"/>
                <a:gd name="connsiteY180" fmla="*/ 4765386 h 5548701"/>
                <a:gd name="connsiteX181" fmla="*/ 1944188 w 4046152"/>
                <a:gd name="connsiteY181" fmla="*/ 4783976 h 5548701"/>
                <a:gd name="connsiteX182" fmla="*/ 1942366 w 4046152"/>
                <a:gd name="connsiteY182" fmla="*/ 4806283 h 5548701"/>
                <a:gd name="connsiteX183" fmla="*/ 1965369 w 4046152"/>
                <a:gd name="connsiteY183" fmla="*/ 4849738 h 5548701"/>
                <a:gd name="connsiteX184" fmla="*/ 1997919 w 4046152"/>
                <a:gd name="connsiteY184" fmla="*/ 4851827 h 5548701"/>
                <a:gd name="connsiteX185" fmla="*/ 2058025 w 4046152"/>
                <a:gd name="connsiteY185" fmla="*/ 4830450 h 5548701"/>
                <a:gd name="connsiteX186" fmla="*/ 2153649 w 4046152"/>
                <a:gd name="connsiteY186" fmla="*/ 4863910 h 5548701"/>
                <a:gd name="connsiteX187" fmla="*/ 2186433 w 4046152"/>
                <a:gd name="connsiteY187" fmla="*/ 4963364 h 5548701"/>
                <a:gd name="connsiteX188" fmla="*/ 2386787 w 4046152"/>
                <a:gd name="connsiteY188" fmla="*/ 5174353 h 5548701"/>
                <a:gd name="connsiteX189" fmla="*/ 2560730 w 4046152"/>
                <a:gd name="connsiteY189" fmla="*/ 5239416 h 5548701"/>
                <a:gd name="connsiteX190" fmla="*/ 2702849 w 4046152"/>
                <a:gd name="connsiteY190" fmla="*/ 5188594 h 5548701"/>
                <a:gd name="connsiteX191" fmla="*/ 2821189 w 4046152"/>
                <a:gd name="connsiteY191" fmla="*/ 5291466 h 5548701"/>
                <a:gd name="connsiteX192" fmla="*/ 2958705 w 4046152"/>
                <a:gd name="connsiteY192" fmla="*/ 5242204 h 5548701"/>
                <a:gd name="connsiteX193" fmla="*/ 3220075 w 4046152"/>
                <a:gd name="connsiteY193" fmla="*/ 5432745 h 5548701"/>
                <a:gd name="connsiteX194" fmla="*/ 3442059 w 4046152"/>
                <a:gd name="connsiteY194" fmla="*/ 5548701 h 5548701"/>
                <a:gd name="connsiteX195" fmla="*/ 3593461 w 4046152"/>
                <a:gd name="connsiteY195" fmla="*/ 5386271 h 5548701"/>
                <a:gd name="connsiteX196" fmla="*/ 3788350 w 4046152"/>
                <a:gd name="connsiteY196" fmla="*/ 4829519 h 5548701"/>
                <a:gd name="connsiteX197" fmla="*/ 3955918 w 4046152"/>
                <a:gd name="connsiteY197" fmla="*/ 4653849 h 5548701"/>
                <a:gd name="connsiteX198" fmla="*/ 3909952 w 4046152"/>
                <a:gd name="connsiteY198" fmla="*/ 4539470 h 5548701"/>
                <a:gd name="connsiteX199" fmla="*/ 3976115 w 4046152"/>
                <a:gd name="connsiteY199" fmla="*/ 4444080 h 5548701"/>
                <a:gd name="connsiteX200" fmla="*/ 4008228 w 4046152"/>
                <a:gd name="connsiteY200" fmla="*/ 4263863 h 5548701"/>
                <a:gd name="connsiteX201" fmla="*/ 3933342 w 4046152"/>
                <a:gd name="connsiteY201" fmla="*/ 4238265 h 5548701"/>
                <a:gd name="connsiteX202" fmla="*/ 3929710 w 4046152"/>
                <a:gd name="connsiteY202" fmla="*/ 3824730 h 5548701"/>
                <a:gd name="connsiteX203" fmla="*/ 3814111 w 4046152"/>
                <a:gd name="connsiteY203" fmla="*/ 3548768 h 5548701"/>
                <a:gd name="connsiteX204" fmla="*/ 4046152 w 4046152"/>
                <a:gd name="connsiteY204" fmla="*/ 3342968 h 5548701"/>
                <a:gd name="connsiteX205" fmla="*/ 3824719 w 4046152"/>
                <a:gd name="connsiteY205" fmla="*/ 2968683 h 5548701"/>
                <a:gd name="connsiteX206" fmla="*/ 3852286 w 4046152"/>
                <a:gd name="connsiteY206" fmla="*/ 2836413 h 5548701"/>
                <a:gd name="connsiteX207" fmla="*/ 3769583 w 4046152"/>
                <a:gd name="connsiteY207" fmla="*/ 2678160 h 5548701"/>
                <a:gd name="connsiteX208" fmla="*/ 3640489 w 4046152"/>
                <a:gd name="connsiteY208" fmla="*/ 2552130 h 5548701"/>
                <a:gd name="connsiteX209" fmla="*/ 3043982 w 4046152"/>
                <a:gd name="connsiteY209" fmla="*/ 2665875 h 5548701"/>
                <a:gd name="connsiteX210" fmla="*/ 2858672 w 4046152"/>
                <a:gd name="connsiteY210" fmla="*/ 2463740 h 5548701"/>
                <a:gd name="connsiteX211" fmla="*/ 2992388 w 4046152"/>
                <a:gd name="connsiteY211" fmla="*/ 2265395 h 5548701"/>
                <a:gd name="connsiteX212" fmla="*/ 3115164 w 4046152"/>
                <a:gd name="connsiteY212" fmla="*/ 2335823 h 5548701"/>
                <a:gd name="connsiteX213" fmla="*/ 3133939 w 4046152"/>
                <a:gd name="connsiteY213" fmla="*/ 2243569 h 5548701"/>
                <a:gd name="connsiteX214" fmla="*/ 3068427 w 4046152"/>
                <a:gd name="connsiteY214" fmla="*/ 2108534 h 5548701"/>
                <a:gd name="connsiteX215" fmla="*/ 3130084 w 4046152"/>
                <a:gd name="connsiteY215" fmla="*/ 2039050 h 5548701"/>
                <a:gd name="connsiteX216" fmla="*/ 3253400 w 4046152"/>
                <a:gd name="connsiteY216" fmla="*/ 1994476 h 5548701"/>
                <a:gd name="connsiteX217" fmla="*/ 3339463 w 4046152"/>
                <a:gd name="connsiteY217" fmla="*/ 2015452 h 5548701"/>
                <a:gd name="connsiteX218" fmla="*/ 3357447 w 4046152"/>
                <a:gd name="connsiteY218" fmla="*/ 1904016 h 5548701"/>
                <a:gd name="connsiteX219" fmla="*/ 3482809 w 4046152"/>
                <a:gd name="connsiteY219" fmla="*/ 1858241 h 5548701"/>
                <a:gd name="connsiteX220" fmla="*/ 3333041 w 4046152"/>
                <a:gd name="connsiteY220" fmla="*/ 1526445 h 5548701"/>
                <a:gd name="connsiteX221" fmla="*/ 3248262 w 4046152"/>
                <a:gd name="connsiteY221" fmla="*/ 1484493 h 5548701"/>
                <a:gd name="connsiteX222" fmla="*/ 3331027 w 4046152"/>
                <a:gd name="connsiteY222" fmla="*/ 1354936 h 5548701"/>
                <a:gd name="connsiteX223" fmla="*/ 3298665 w 4046152"/>
                <a:gd name="connsiteY223" fmla="*/ 1247930 h 5548701"/>
                <a:gd name="connsiteX224" fmla="*/ 3407544 w 4046152"/>
                <a:gd name="connsiteY224" fmla="*/ 1085945 h 5548701"/>
                <a:gd name="connsiteX225" fmla="*/ 3496177 w 4046152"/>
                <a:gd name="connsiteY225" fmla="*/ 1147563 h 5548701"/>
                <a:gd name="connsiteX226" fmla="*/ 3571964 w 4046152"/>
                <a:gd name="connsiteY226" fmla="*/ 1033505 h 5548701"/>
                <a:gd name="connsiteX227" fmla="*/ 3566826 w 4046152"/>
                <a:gd name="connsiteY227" fmla="*/ 741149 h 5548701"/>
                <a:gd name="connsiteX228" fmla="*/ 3438708 w 4046152"/>
                <a:gd name="connsiteY228" fmla="*/ 708324 h 5548701"/>
                <a:gd name="connsiteX229" fmla="*/ 3377270 w 4046152"/>
                <a:gd name="connsiteY229" fmla="*/ 563993 h 5548701"/>
                <a:gd name="connsiteX230" fmla="*/ 3316598 w 4046152"/>
                <a:gd name="connsiteY230" fmla="*/ 440404 h 5548701"/>
                <a:gd name="connsiteX231" fmla="*/ 3332784 w 4046152"/>
                <a:gd name="connsiteY231" fmla="*/ 263417 h 5548701"/>
                <a:gd name="connsiteX232" fmla="*/ 3106192 w 4046152"/>
                <a:gd name="connsiteY232" fmla="*/ 128907 h 5548701"/>
                <a:gd name="connsiteX233" fmla="*/ 3124462 w 4046152"/>
                <a:gd name="connsiteY233" fmla="*/ 12400 h 5548701"/>
                <a:gd name="connsiteX234" fmla="*/ 3020642 w 4046152"/>
                <a:gd name="connsiteY234" fmla="*/ 1477 h 5548701"/>
                <a:gd name="connsiteX235" fmla="*/ 2958526 w 4046152"/>
                <a:gd name="connsiteY235" fmla="*/ 38129 h 5548701"/>
                <a:gd name="connsiteX236" fmla="*/ 2965150 w 4046152"/>
                <a:gd name="connsiteY236" fmla="*/ 223300 h 5548701"/>
                <a:gd name="connsiteX237" fmla="*/ 2780177 w 4046152"/>
                <a:gd name="connsiteY237" fmla="*/ 305894 h 5548701"/>
                <a:gd name="connsiteX238" fmla="*/ 2762617 w 4046152"/>
                <a:gd name="connsiteY238" fmla="*/ 448814 h 5548701"/>
                <a:gd name="connsiteX0" fmla="*/ 2762617 w 4046152"/>
                <a:gd name="connsiteY0" fmla="*/ 448814 h 5548701"/>
                <a:gd name="connsiteX1" fmla="*/ 2424105 w 4046152"/>
                <a:gd name="connsiteY1" fmla="*/ 558395 h 5548701"/>
                <a:gd name="connsiteX2" fmla="*/ 2293527 w 4046152"/>
                <a:gd name="connsiteY2" fmla="*/ 545493 h 5548701"/>
                <a:gd name="connsiteX3" fmla="*/ 2241444 w 4046152"/>
                <a:gd name="connsiteY3" fmla="*/ 716503 h 5548701"/>
                <a:gd name="connsiteX4" fmla="*/ 2040286 w 4046152"/>
                <a:gd name="connsiteY4" fmla="*/ 792017 h 5548701"/>
                <a:gd name="connsiteX5" fmla="*/ 1996355 w 4046152"/>
                <a:gd name="connsiteY5" fmla="*/ 709423 h 5548701"/>
                <a:gd name="connsiteX6" fmla="*/ 1883059 w 4046152"/>
                <a:gd name="connsiteY6" fmla="*/ 810896 h 5548701"/>
                <a:gd name="connsiteX7" fmla="*/ 1700399 w 4046152"/>
                <a:gd name="connsiteY7" fmla="*/ 820335 h 5548701"/>
                <a:gd name="connsiteX8" fmla="*/ 1591727 w 4046152"/>
                <a:gd name="connsiteY8" fmla="*/ 910008 h 5548701"/>
                <a:gd name="connsiteX9" fmla="*/ 1478186 w 4046152"/>
                <a:gd name="connsiteY9" fmla="*/ 938674 h 5548701"/>
                <a:gd name="connsiteX10" fmla="*/ 1392881 w 4046152"/>
                <a:gd name="connsiteY10" fmla="*/ 1179028 h 5548701"/>
                <a:gd name="connsiteX11" fmla="*/ 1249527 w 4046152"/>
                <a:gd name="connsiteY11" fmla="*/ 1112953 h 5548701"/>
                <a:gd name="connsiteX12" fmla="*/ 1184787 w 4046152"/>
                <a:gd name="connsiteY12" fmla="*/ 1226224 h 5548701"/>
                <a:gd name="connsiteX13" fmla="*/ 1214845 w 4046152"/>
                <a:gd name="connsiteY13" fmla="*/ 1445687 h 5548701"/>
                <a:gd name="connsiteX14" fmla="*/ 1062243 w 4046152"/>
                <a:gd name="connsiteY14" fmla="*/ 1497603 h 5548701"/>
                <a:gd name="connsiteX15" fmla="*/ 1018312 w 4046152"/>
                <a:gd name="connsiteY15" fmla="*/ 1415010 h 5548701"/>
                <a:gd name="connsiteX16" fmla="*/ 932762 w 4046152"/>
                <a:gd name="connsiteY16" fmla="*/ 1436248 h 5548701"/>
                <a:gd name="connsiteX17" fmla="*/ 902682 w 4046152"/>
                <a:gd name="connsiteY17" fmla="*/ 1355452 h 5548701"/>
                <a:gd name="connsiteX18" fmla="*/ 646054 w 4046152"/>
                <a:gd name="connsiteY18" fmla="*/ 1443327 h 5548701"/>
                <a:gd name="connsiteX19" fmla="*/ 553567 w 4046152"/>
                <a:gd name="connsiteY19" fmla="*/ 1318257 h 5548701"/>
                <a:gd name="connsiteX20" fmla="*/ 528134 w 4046152"/>
                <a:gd name="connsiteY20" fmla="*/ 1490524 h 5548701"/>
                <a:gd name="connsiteX21" fmla="*/ 384780 w 4046152"/>
                <a:gd name="connsiteY21" fmla="*/ 1490524 h 5548701"/>
                <a:gd name="connsiteX22" fmla="*/ 289981 w 4046152"/>
                <a:gd name="connsiteY22" fmla="*/ 1625034 h 5548701"/>
                <a:gd name="connsiteX23" fmla="*/ 132783 w 4046152"/>
                <a:gd name="connsiteY23" fmla="*/ 1704252 h 5548701"/>
                <a:gd name="connsiteX24" fmla="*/ 137379 w 4046152"/>
                <a:gd name="connsiteY24" fmla="*/ 1825618 h 5548701"/>
                <a:gd name="connsiteX25" fmla="*/ 33332 w 4046152"/>
                <a:gd name="connsiteY25" fmla="*/ 1927091 h 5548701"/>
                <a:gd name="connsiteX26" fmla="*/ 6257 w 4046152"/>
                <a:gd name="connsiteY26" fmla="*/ 2273583 h 5548701"/>
                <a:gd name="connsiteX27" fmla="*/ 63390 w 4046152"/>
                <a:gd name="connsiteY27" fmla="*/ 2443891 h 5548701"/>
                <a:gd name="connsiteX28" fmla="*/ 125819 w 4046152"/>
                <a:gd name="connsiteY28" fmla="*/ 2469849 h 5548701"/>
                <a:gd name="connsiteX29" fmla="*/ 169750 w 4046152"/>
                <a:gd name="connsiteY29" fmla="*/ 2613798 h 5548701"/>
                <a:gd name="connsiteX30" fmla="*/ 358836 w 4046152"/>
                <a:gd name="connsiteY30" fmla="*/ 2804548 h 5548701"/>
                <a:gd name="connsiteX31" fmla="*/ 521198 w 4046152"/>
                <a:gd name="connsiteY31" fmla="*/ 2892257 h 5548701"/>
                <a:gd name="connsiteX32" fmla="*/ 598137 w 4046152"/>
                <a:gd name="connsiteY32" fmla="*/ 3135838 h 5548701"/>
                <a:gd name="connsiteX33" fmla="*/ 424087 w 4046152"/>
                <a:gd name="connsiteY33" fmla="*/ 3331184 h 5548701"/>
                <a:gd name="connsiteX34" fmla="*/ 292409 w 4046152"/>
                <a:gd name="connsiteY34" fmla="*/ 3556346 h 5548701"/>
                <a:gd name="connsiteX35" fmla="*/ 293251 w 4046152"/>
                <a:gd name="connsiteY35" fmla="*/ 3670361 h 5548701"/>
                <a:gd name="connsiteX36" fmla="*/ 335069 w 4046152"/>
                <a:gd name="connsiteY36" fmla="*/ 3679847 h 5548701"/>
                <a:gd name="connsiteX37" fmla="*/ 355879 w 4046152"/>
                <a:gd name="connsiteY37" fmla="*/ 3689581 h 5548701"/>
                <a:gd name="connsiteX38" fmla="*/ 379289 w 4046152"/>
                <a:gd name="connsiteY38" fmla="*/ 3682502 h 5548701"/>
                <a:gd name="connsiteX39" fmla="*/ 414839 w 4046152"/>
                <a:gd name="connsiteY39" fmla="*/ 3702855 h 5548701"/>
                <a:gd name="connsiteX40" fmla="*/ 446920 w 4046152"/>
                <a:gd name="connsiteY40" fmla="*/ 3695776 h 5548701"/>
                <a:gd name="connsiteX41" fmla="*/ 493741 w 4046152"/>
                <a:gd name="connsiteY41" fmla="*/ 3732943 h 5548701"/>
                <a:gd name="connsiteX42" fmla="*/ 522354 w 4046152"/>
                <a:gd name="connsiteY42" fmla="*/ 3724094 h 5548701"/>
                <a:gd name="connsiteX43" fmla="*/ 532759 w 4046152"/>
                <a:gd name="connsiteY43" fmla="*/ 3741792 h 5548701"/>
                <a:gd name="connsiteX44" fmla="*/ 569175 w 4046152"/>
                <a:gd name="connsiteY44" fmla="*/ 3717014 h 5548701"/>
                <a:gd name="connsiteX45" fmla="*/ 592586 w 4046152"/>
                <a:gd name="connsiteY45" fmla="*/ 3720554 h 5548701"/>
                <a:gd name="connsiteX46" fmla="*/ 610247 w 4046152"/>
                <a:gd name="connsiteY46" fmla="*/ 3714362 h 5548701"/>
                <a:gd name="connsiteX47" fmla="*/ 638542 w 4046152"/>
                <a:gd name="connsiteY47" fmla="*/ 3764424 h 5548701"/>
                <a:gd name="connsiteX48" fmla="*/ 654147 w 4046152"/>
                <a:gd name="connsiteY48" fmla="*/ 3775420 h 5548701"/>
                <a:gd name="connsiteX49" fmla="*/ 687095 w 4046152"/>
                <a:gd name="connsiteY49" fmla="*/ 3777190 h 5548701"/>
                <a:gd name="connsiteX50" fmla="*/ 692298 w 4046152"/>
                <a:gd name="connsiteY50" fmla="*/ 3751527 h 5548701"/>
                <a:gd name="connsiteX51" fmla="*/ 707038 w 4046152"/>
                <a:gd name="connsiteY51" fmla="*/ 3744447 h 5548701"/>
                <a:gd name="connsiteX52" fmla="*/ 706171 w 4046152"/>
                <a:gd name="connsiteY52" fmla="*/ 3728519 h 5548701"/>
                <a:gd name="connsiteX53" fmla="*/ 734784 w 4046152"/>
                <a:gd name="connsiteY53" fmla="*/ 3712590 h 5548701"/>
                <a:gd name="connsiteX54" fmla="*/ 751258 w 4046152"/>
                <a:gd name="connsiteY54" fmla="*/ 3718784 h 5548701"/>
                <a:gd name="connsiteX55" fmla="*/ 767732 w 4046152"/>
                <a:gd name="connsiteY55" fmla="*/ 3688697 h 5548701"/>
                <a:gd name="connsiteX56" fmla="*/ 818889 w 4046152"/>
                <a:gd name="connsiteY56" fmla="*/ 3698431 h 5548701"/>
                <a:gd name="connsiteX57" fmla="*/ 834496 w 4046152"/>
                <a:gd name="connsiteY57" fmla="*/ 3730288 h 5548701"/>
                <a:gd name="connsiteX58" fmla="*/ 868311 w 4046152"/>
                <a:gd name="connsiteY58" fmla="*/ 3683387 h 5548701"/>
                <a:gd name="connsiteX59" fmla="*/ 908196 w 4046152"/>
                <a:gd name="connsiteY59" fmla="*/ 3669228 h 5548701"/>
                <a:gd name="connsiteX60" fmla="*/ 934208 w 4046152"/>
                <a:gd name="connsiteY60" fmla="*/ 3674538 h 5548701"/>
                <a:gd name="connsiteX61" fmla="*/ 968890 w 4046152"/>
                <a:gd name="connsiteY61" fmla="*/ 3647105 h 5548701"/>
                <a:gd name="connsiteX62" fmla="*/ 994035 w 4046152"/>
                <a:gd name="connsiteY62" fmla="*/ 3640910 h 5548701"/>
                <a:gd name="connsiteX63" fmla="*/ 1026983 w 4046152"/>
                <a:gd name="connsiteY63" fmla="*/ 3599318 h 5548701"/>
                <a:gd name="connsiteX64" fmla="*/ 1054920 w 4046152"/>
                <a:gd name="connsiteY64" fmla="*/ 3580857 h 5548701"/>
                <a:gd name="connsiteX65" fmla="*/ 1068602 w 4046152"/>
                <a:gd name="connsiteY65" fmla="*/ 3593124 h 5548701"/>
                <a:gd name="connsiteX66" fmla="*/ 1093747 w 4046152"/>
                <a:gd name="connsiteY66" fmla="*/ 3608168 h 5548701"/>
                <a:gd name="connsiteX67" fmla="*/ 1105885 w 4046152"/>
                <a:gd name="connsiteY67" fmla="*/ 3580735 h 5548701"/>
                <a:gd name="connsiteX68" fmla="*/ 1116290 w 4046152"/>
                <a:gd name="connsiteY68" fmla="*/ 3585159 h 5548701"/>
                <a:gd name="connsiteX69" fmla="*/ 1138834 w 4046152"/>
                <a:gd name="connsiteY69" fmla="*/ 3550647 h 5548701"/>
                <a:gd name="connsiteX70" fmla="*/ 1159643 w 4046152"/>
                <a:gd name="connsiteY70" fmla="*/ 3545337 h 5548701"/>
                <a:gd name="connsiteX71" fmla="*/ 1169181 w 4046152"/>
                <a:gd name="connsiteY71" fmla="*/ 3554187 h 5548701"/>
                <a:gd name="connsiteX72" fmla="*/ 1177851 w 4046152"/>
                <a:gd name="connsiteY72" fmla="*/ 3545337 h 5548701"/>
                <a:gd name="connsiteX73" fmla="*/ 1187389 w 4046152"/>
                <a:gd name="connsiteY73" fmla="*/ 3543568 h 5548701"/>
                <a:gd name="connsiteX74" fmla="*/ 1189990 w 4046152"/>
                <a:gd name="connsiteY74" fmla="*/ 3533833 h 5548701"/>
                <a:gd name="connsiteX75" fmla="*/ 1204730 w 4046152"/>
                <a:gd name="connsiteY75" fmla="*/ 3527639 h 5548701"/>
                <a:gd name="connsiteX76" fmla="*/ 1251551 w 4046152"/>
                <a:gd name="connsiteY76" fmla="*/ 3524099 h 5548701"/>
                <a:gd name="connsiteX77" fmla="*/ 1263690 w 4046152"/>
                <a:gd name="connsiteY77" fmla="*/ 3532948 h 5548701"/>
                <a:gd name="connsiteX78" fmla="*/ 1274095 w 4046152"/>
                <a:gd name="connsiteY78" fmla="*/ 3522329 h 5548701"/>
                <a:gd name="connsiteX79" fmla="*/ 1278430 w 4046152"/>
                <a:gd name="connsiteY79" fmla="*/ 3501976 h 5548701"/>
                <a:gd name="connsiteX80" fmla="*/ 1273228 w 4046152"/>
                <a:gd name="connsiteY80" fmla="*/ 3489587 h 5548701"/>
                <a:gd name="connsiteX81" fmla="*/ 1289702 w 4046152"/>
                <a:gd name="connsiteY81" fmla="*/ 3474543 h 5548701"/>
                <a:gd name="connsiteX82" fmla="*/ 1300974 w 4046152"/>
                <a:gd name="connsiteY82" fmla="*/ 3476313 h 5548701"/>
                <a:gd name="connsiteX83" fmla="*/ 1300974 w 4046152"/>
                <a:gd name="connsiteY83" fmla="*/ 3499321 h 5548701"/>
                <a:gd name="connsiteX84" fmla="*/ 1315714 w 4046152"/>
                <a:gd name="connsiteY84" fmla="*/ 3489587 h 5548701"/>
                <a:gd name="connsiteX85" fmla="*/ 1327853 w 4046152"/>
                <a:gd name="connsiteY85" fmla="*/ 3486932 h 5548701"/>
                <a:gd name="connsiteX86" fmla="*/ 1350396 w 4046152"/>
                <a:gd name="connsiteY86" fmla="*/ 3479852 h 5548701"/>
                <a:gd name="connsiteX87" fmla="*/ 1374674 w 4046152"/>
                <a:gd name="connsiteY87" fmla="*/ 3482507 h 5548701"/>
                <a:gd name="connsiteX88" fmla="*/ 1368604 w 4046152"/>
                <a:gd name="connsiteY88" fmla="*/ 3494011 h 5548701"/>
                <a:gd name="connsiteX89" fmla="*/ 1369472 w 4046152"/>
                <a:gd name="connsiteY89" fmla="*/ 3517020 h 5548701"/>
                <a:gd name="connsiteX90" fmla="*/ 1392882 w 4046152"/>
                <a:gd name="connsiteY90" fmla="*/ 3492241 h 5548701"/>
                <a:gd name="connsiteX91" fmla="*/ 1416293 w 4046152"/>
                <a:gd name="connsiteY91" fmla="*/ 3491357 h 5548701"/>
                <a:gd name="connsiteX92" fmla="*/ 1442779 w 4046152"/>
                <a:gd name="connsiteY92" fmla="*/ 3466701 h 5548701"/>
                <a:gd name="connsiteX93" fmla="*/ 1499530 w 4046152"/>
                <a:gd name="connsiteY93" fmla="*/ 3501976 h 5548701"/>
                <a:gd name="connsiteX94" fmla="*/ 1544618 w 4046152"/>
                <a:gd name="connsiteY94" fmla="*/ 3581620 h 5548701"/>
                <a:gd name="connsiteX95" fmla="*/ 1551554 w 4046152"/>
                <a:gd name="connsiteY95" fmla="*/ 3574540 h 5548701"/>
                <a:gd name="connsiteX96" fmla="*/ 1567161 w 4046152"/>
                <a:gd name="connsiteY96" fmla="*/ 3575426 h 5548701"/>
                <a:gd name="connsiteX97" fmla="*/ 1578433 w 4046152"/>
                <a:gd name="connsiteY97" fmla="*/ 3586929 h 5548701"/>
                <a:gd name="connsiteX98" fmla="*/ 1613115 w 4046152"/>
                <a:gd name="connsiteY98" fmla="*/ 3594009 h 5548701"/>
                <a:gd name="connsiteX99" fmla="*/ 1653867 w 4046152"/>
                <a:gd name="connsiteY99" fmla="*/ 3578080 h 5548701"/>
                <a:gd name="connsiteX100" fmla="*/ 1694619 w 4046152"/>
                <a:gd name="connsiteY100" fmla="*/ 3586929 h 5548701"/>
                <a:gd name="connsiteX101" fmla="*/ 1693752 w 4046152"/>
                <a:gd name="connsiteY101" fmla="*/ 3627636 h 5548701"/>
                <a:gd name="connsiteX102" fmla="*/ 1721498 w 4046152"/>
                <a:gd name="connsiteY102" fmla="*/ 3656839 h 5548701"/>
                <a:gd name="connsiteX103" fmla="*/ 1761383 w 4046152"/>
                <a:gd name="connsiteY103" fmla="*/ 3656839 h 5548701"/>
                <a:gd name="connsiteX104" fmla="*/ 1760429 w 4046152"/>
                <a:gd name="connsiteY104" fmla="*/ 3685379 h 5548701"/>
                <a:gd name="connsiteX105" fmla="*/ 1778441 w 4046152"/>
                <a:gd name="connsiteY105" fmla="*/ 3689061 h 5548701"/>
                <a:gd name="connsiteX106" fmla="*/ 1800298 w 4046152"/>
                <a:gd name="connsiteY106" fmla="*/ 3684413 h 5548701"/>
                <a:gd name="connsiteX107" fmla="*/ 1813047 w 4046152"/>
                <a:gd name="connsiteY107" fmla="*/ 3669542 h 5548701"/>
                <a:gd name="connsiteX108" fmla="*/ 1833083 w 4046152"/>
                <a:gd name="connsiteY108" fmla="*/ 3667683 h 5548701"/>
                <a:gd name="connsiteX109" fmla="*/ 1855684 w 4046152"/>
                <a:gd name="connsiteY109" fmla="*/ 3637806 h 5548701"/>
                <a:gd name="connsiteX110" fmla="*/ 1862226 w 4046152"/>
                <a:gd name="connsiteY110" fmla="*/ 3644447 h 5548701"/>
                <a:gd name="connsiteX111" fmla="*/ 1853117 w 4046152"/>
                <a:gd name="connsiteY111" fmla="*/ 3669542 h 5548701"/>
                <a:gd name="connsiteX112" fmla="*/ 1870421 w 4046152"/>
                <a:gd name="connsiteY112" fmla="*/ 3712298 h 5548701"/>
                <a:gd name="connsiteX113" fmla="*/ 1874064 w 4046152"/>
                <a:gd name="connsiteY113" fmla="*/ 3742970 h 5548701"/>
                <a:gd name="connsiteX114" fmla="*/ 1873154 w 4046152"/>
                <a:gd name="connsiteY114" fmla="*/ 3769925 h 5548701"/>
                <a:gd name="connsiteX115" fmla="*/ 1893189 w 4046152"/>
                <a:gd name="connsiteY115" fmla="*/ 3781078 h 5548701"/>
                <a:gd name="connsiteX116" fmla="*/ 1911403 w 4046152"/>
                <a:gd name="connsiteY116" fmla="*/ 3782937 h 5548701"/>
                <a:gd name="connsiteX117" fmla="*/ 1913224 w 4046152"/>
                <a:gd name="connsiteY117" fmla="*/ 3799668 h 5548701"/>
                <a:gd name="connsiteX118" fmla="*/ 1923242 w 4046152"/>
                <a:gd name="connsiteY118" fmla="*/ 3816398 h 5548701"/>
                <a:gd name="connsiteX119" fmla="*/ 1921420 w 4046152"/>
                <a:gd name="connsiteY119" fmla="*/ 3828481 h 5548701"/>
                <a:gd name="connsiteX120" fmla="*/ 1909581 w 4046152"/>
                <a:gd name="connsiteY120" fmla="*/ 3831270 h 5548701"/>
                <a:gd name="connsiteX121" fmla="*/ 1906849 w 4046152"/>
                <a:gd name="connsiteY121" fmla="*/ 3821975 h 5548701"/>
                <a:gd name="connsiteX122" fmla="*/ 1894100 w 4046152"/>
                <a:gd name="connsiteY122" fmla="*/ 3826622 h 5548701"/>
                <a:gd name="connsiteX123" fmla="*/ 1890457 w 4046152"/>
                <a:gd name="connsiteY123" fmla="*/ 3846141 h 5548701"/>
                <a:gd name="connsiteX124" fmla="*/ 1878618 w 4046152"/>
                <a:gd name="connsiteY124" fmla="*/ 3858224 h 5548701"/>
                <a:gd name="connsiteX125" fmla="*/ 1885903 w 4046152"/>
                <a:gd name="connsiteY125" fmla="*/ 3884249 h 5548701"/>
                <a:gd name="connsiteX126" fmla="*/ 1875886 w 4046152"/>
                <a:gd name="connsiteY126" fmla="*/ 3924216 h 5548701"/>
                <a:gd name="connsiteX127" fmla="*/ 1895010 w 4046152"/>
                <a:gd name="connsiteY127" fmla="*/ 3936299 h 5548701"/>
                <a:gd name="connsiteX128" fmla="*/ 1912314 w 4046152"/>
                <a:gd name="connsiteY128" fmla="*/ 3958606 h 5548701"/>
                <a:gd name="connsiteX129" fmla="*/ 1907760 w 4046152"/>
                <a:gd name="connsiteY129" fmla="*/ 3967901 h 5548701"/>
                <a:gd name="connsiteX130" fmla="*/ 1909581 w 4046152"/>
                <a:gd name="connsiteY130" fmla="*/ 3979055 h 5548701"/>
                <a:gd name="connsiteX131" fmla="*/ 1884992 w 4046152"/>
                <a:gd name="connsiteY131" fmla="*/ 3993927 h 5548701"/>
                <a:gd name="connsiteX132" fmla="*/ 1879528 w 4046152"/>
                <a:gd name="connsiteY132" fmla="*/ 4009728 h 5548701"/>
                <a:gd name="connsiteX133" fmla="*/ 1809404 w 4046152"/>
                <a:gd name="connsiteY133" fmla="*/ 4037612 h 5548701"/>
                <a:gd name="connsiteX134" fmla="*/ 1823065 w 4046152"/>
                <a:gd name="connsiteY134" fmla="*/ 4052483 h 5548701"/>
                <a:gd name="connsiteX135" fmla="*/ 1815780 w 4046152"/>
                <a:gd name="connsiteY135" fmla="*/ 4067355 h 5548701"/>
                <a:gd name="connsiteX136" fmla="*/ 1833083 w 4046152"/>
                <a:gd name="connsiteY136" fmla="*/ 4098957 h 5548701"/>
                <a:gd name="connsiteX137" fmla="*/ 1851297 w 4046152"/>
                <a:gd name="connsiteY137" fmla="*/ 4098957 h 5548701"/>
                <a:gd name="connsiteX138" fmla="*/ 1872243 w 4046152"/>
                <a:gd name="connsiteY138" fmla="*/ 4117546 h 5548701"/>
                <a:gd name="connsiteX139" fmla="*/ 1884082 w 4046152"/>
                <a:gd name="connsiteY139" fmla="*/ 4126841 h 5548701"/>
                <a:gd name="connsiteX140" fmla="*/ 1895921 w 4046152"/>
                <a:gd name="connsiteY140" fmla="*/ 4175173 h 5548701"/>
                <a:gd name="connsiteX141" fmla="*/ 1881349 w 4046152"/>
                <a:gd name="connsiteY141" fmla="*/ 4193762 h 5548701"/>
                <a:gd name="connsiteX142" fmla="*/ 1896832 w 4046152"/>
                <a:gd name="connsiteY142" fmla="*/ 4199339 h 5548701"/>
                <a:gd name="connsiteX143" fmla="*/ 1902296 w 4046152"/>
                <a:gd name="connsiteY143" fmla="*/ 4209564 h 5548701"/>
                <a:gd name="connsiteX144" fmla="*/ 1948742 w 4046152"/>
                <a:gd name="connsiteY144" fmla="*/ 4229082 h 5548701"/>
                <a:gd name="connsiteX145" fmla="*/ 1986991 w 4046152"/>
                <a:gd name="connsiteY145" fmla="*/ 4230941 h 5548701"/>
                <a:gd name="connsiteX146" fmla="*/ 1997008 w 4046152"/>
                <a:gd name="connsiteY146" fmla="*/ 4243954 h 5548701"/>
                <a:gd name="connsiteX147" fmla="*/ 2015222 w 4046152"/>
                <a:gd name="connsiteY147" fmla="*/ 4250460 h 5548701"/>
                <a:gd name="connsiteX148" fmla="*/ 2017044 w 4046152"/>
                <a:gd name="connsiteY148" fmla="*/ 4276485 h 5548701"/>
                <a:gd name="connsiteX149" fmla="*/ 2069313 w 4046152"/>
                <a:gd name="connsiteY149" fmla="*/ 4257313 h 5548701"/>
                <a:gd name="connsiteX150" fmla="*/ 2062579 w 4046152"/>
                <a:gd name="connsiteY150" fmla="*/ 4282062 h 5548701"/>
                <a:gd name="connsiteX151" fmla="*/ 2075328 w 4046152"/>
                <a:gd name="connsiteY151" fmla="*/ 4304369 h 5548701"/>
                <a:gd name="connsiteX152" fmla="*/ 2056204 w 4046152"/>
                <a:gd name="connsiteY152" fmla="*/ 4313664 h 5548701"/>
                <a:gd name="connsiteX153" fmla="*/ 2068043 w 4046152"/>
                <a:gd name="connsiteY153" fmla="*/ 4321100 h 5548701"/>
                <a:gd name="connsiteX154" fmla="*/ 2078061 w 4046152"/>
                <a:gd name="connsiteY154" fmla="*/ 4341548 h 5548701"/>
                <a:gd name="connsiteX155" fmla="*/ 2064400 w 4046152"/>
                <a:gd name="connsiteY155" fmla="*/ 4361067 h 5548701"/>
                <a:gd name="connsiteX156" fmla="*/ 2056204 w 4046152"/>
                <a:gd name="connsiteY156" fmla="*/ 4380586 h 5548701"/>
                <a:gd name="connsiteX157" fmla="*/ 2033436 w 4046152"/>
                <a:gd name="connsiteY157" fmla="*/ 4400105 h 5548701"/>
                <a:gd name="connsiteX158" fmla="*/ 2037990 w 4046152"/>
                <a:gd name="connsiteY158" fmla="*/ 4411258 h 5548701"/>
                <a:gd name="connsiteX159" fmla="*/ 2053472 w 4046152"/>
                <a:gd name="connsiteY159" fmla="*/ 4401034 h 5548701"/>
                <a:gd name="connsiteX160" fmla="*/ 2052561 w 4046152"/>
                <a:gd name="connsiteY160" fmla="*/ 4432636 h 5548701"/>
                <a:gd name="connsiteX161" fmla="*/ 2033436 w 4046152"/>
                <a:gd name="connsiteY161" fmla="*/ 4438213 h 5548701"/>
                <a:gd name="connsiteX162" fmla="*/ 2042543 w 4046152"/>
                <a:gd name="connsiteY162" fmla="*/ 4480040 h 5548701"/>
                <a:gd name="connsiteX163" fmla="*/ 2017044 w 4046152"/>
                <a:gd name="connsiteY163" fmla="*/ 4512571 h 5548701"/>
                <a:gd name="connsiteX164" fmla="*/ 2007937 w 4046152"/>
                <a:gd name="connsiteY164" fmla="*/ 4507923 h 5548701"/>
                <a:gd name="connsiteX165" fmla="*/ 2001562 w 4046152"/>
                <a:gd name="connsiteY165" fmla="*/ 4520936 h 5548701"/>
                <a:gd name="connsiteX166" fmla="*/ 1984259 w 4046152"/>
                <a:gd name="connsiteY166" fmla="*/ 4509783 h 5548701"/>
                <a:gd name="connsiteX167" fmla="*/ 1950563 w 4046152"/>
                <a:gd name="connsiteY167" fmla="*/ 4519077 h 5548701"/>
                <a:gd name="connsiteX168" fmla="*/ 1963313 w 4046152"/>
                <a:gd name="connsiteY168" fmla="*/ 4536737 h 5548701"/>
                <a:gd name="connsiteX169" fmla="*/ 1934170 w 4046152"/>
                <a:gd name="connsiteY169" fmla="*/ 4572057 h 5548701"/>
                <a:gd name="connsiteX170" fmla="*/ 1926885 w 4046152"/>
                <a:gd name="connsiteY170" fmla="*/ 4600870 h 5548701"/>
                <a:gd name="connsiteX171" fmla="*/ 1898653 w 4046152"/>
                <a:gd name="connsiteY171" fmla="*/ 4582281 h 5548701"/>
                <a:gd name="connsiteX172" fmla="*/ 1865868 w 4046152"/>
                <a:gd name="connsiteY172" fmla="*/ 4631543 h 5548701"/>
                <a:gd name="connsiteX173" fmla="*/ 1869511 w 4046152"/>
                <a:gd name="connsiteY173" fmla="*/ 4645485 h 5548701"/>
                <a:gd name="connsiteX174" fmla="*/ 1869511 w 4046152"/>
                <a:gd name="connsiteY174" fmla="*/ 4657568 h 5548701"/>
                <a:gd name="connsiteX175" fmla="*/ 1884992 w 4046152"/>
                <a:gd name="connsiteY175" fmla="*/ 4678016 h 5548701"/>
                <a:gd name="connsiteX176" fmla="*/ 1876796 w 4046152"/>
                <a:gd name="connsiteY176" fmla="*/ 4700324 h 5548701"/>
                <a:gd name="connsiteX177" fmla="*/ 1880439 w 4046152"/>
                <a:gd name="connsiteY177" fmla="*/ 4714266 h 5548701"/>
                <a:gd name="connsiteX178" fmla="*/ 1874976 w 4046152"/>
                <a:gd name="connsiteY178" fmla="*/ 4726348 h 5548701"/>
                <a:gd name="connsiteX179" fmla="*/ 1886814 w 4046152"/>
                <a:gd name="connsiteY179" fmla="*/ 4729137 h 5548701"/>
                <a:gd name="connsiteX180" fmla="*/ 1911403 w 4046152"/>
                <a:gd name="connsiteY180" fmla="*/ 4765386 h 5548701"/>
                <a:gd name="connsiteX181" fmla="*/ 1944188 w 4046152"/>
                <a:gd name="connsiteY181" fmla="*/ 4783976 h 5548701"/>
                <a:gd name="connsiteX182" fmla="*/ 1942366 w 4046152"/>
                <a:gd name="connsiteY182" fmla="*/ 4806283 h 5548701"/>
                <a:gd name="connsiteX183" fmla="*/ 1965369 w 4046152"/>
                <a:gd name="connsiteY183" fmla="*/ 4849738 h 5548701"/>
                <a:gd name="connsiteX184" fmla="*/ 1997919 w 4046152"/>
                <a:gd name="connsiteY184" fmla="*/ 4851827 h 5548701"/>
                <a:gd name="connsiteX185" fmla="*/ 2058025 w 4046152"/>
                <a:gd name="connsiteY185" fmla="*/ 4830450 h 5548701"/>
                <a:gd name="connsiteX186" fmla="*/ 2153649 w 4046152"/>
                <a:gd name="connsiteY186" fmla="*/ 4863910 h 5548701"/>
                <a:gd name="connsiteX187" fmla="*/ 2186433 w 4046152"/>
                <a:gd name="connsiteY187" fmla="*/ 4963364 h 5548701"/>
                <a:gd name="connsiteX188" fmla="*/ 2386787 w 4046152"/>
                <a:gd name="connsiteY188" fmla="*/ 5174353 h 5548701"/>
                <a:gd name="connsiteX189" fmla="*/ 2560730 w 4046152"/>
                <a:gd name="connsiteY189" fmla="*/ 5239416 h 5548701"/>
                <a:gd name="connsiteX190" fmla="*/ 2702849 w 4046152"/>
                <a:gd name="connsiteY190" fmla="*/ 5188594 h 5548701"/>
                <a:gd name="connsiteX191" fmla="*/ 2821189 w 4046152"/>
                <a:gd name="connsiteY191" fmla="*/ 5291466 h 5548701"/>
                <a:gd name="connsiteX192" fmla="*/ 2958705 w 4046152"/>
                <a:gd name="connsiteY192" fmla="*/ 5242204 h 5548701"/>
                <a:gd name="connsiteX193" fmla="*/ 3220075 w 4046152"/>
                <a:gd name="connsiteY193" fmla="*/ 5432745 h 5548701"/>
                <a:gd name="connsiteX194" fmla="*/ 3442059 w 4046152"/>
                <a:gd name="connsiteY194" fmla="*/ 5548701 h 5548701"/>
                <a:gd name="connsiteX195" fmla="*/ 3593461 w 4046152"/>
                <a:gd name="connsiteY195" fmla="*/ 5386271 h 5548701"/>
                <a:gd name="connsiteX196" fmla="*/ 3788350 w 4046152"/>
                <a:gd name="connsiteY196" fmla="*/ 4829519 h 5548701"/>
                <a:gd name="connsiteX197" fmla="*/ 3955918 w 4046152"/>
                <a:gd name="connsiteY197" fmla="*/ 4653849 h 5548701"/>
                <a:gd name="connsiteX198" fmla="*/ 3909952 w 4046152"/>
                <a:gd name="connsiteY198" fmla="*/ 4539470 h 5548701"/>
                <a:gd name="connsiteX199" fmla="*/ 3976115 w 4046152"/>
                <a:gd name="connsiteY199" fmla="*/ 4444080 h 5548701"/>
                <a:gd name="connsiteX200" fmla="*/ 4008228 w 4046152"/>
                <a:gd name="connsiteY200" fmla="*/ 4263863 h 5548701"/>
                <a:gd name="connsiteX201" fmla="*/ 3968023 w 4046152"/>
                <a:gd name="connsiteY201" fmla="*/ 4220164 h 5548701"/>
                <a:gd name="connsiteX202" fmla="*/ 3929710 w 4046152"/>
                <a:gd name="connsiteY202" fmla="*/ 3824730 h 5548701"/>
                <a:gd name="connsiteX203" fmla="*/ 3814111 w 4046152"/>
                <a:gd name="connsiteY203" fmla="*/ 3548768 h 5548701"/>
                <a:gd name="connsiteX204" fmla="*/ 4046152 w 4046152"/>
                <a:gd name="connsiteY204" fmla="*/ 3342968 h 5548701"/>
                <a:gd name="connsiteX205" fmla="*/ 3824719 w 4046152"/>
                <a:gd name="connsiteY205" fmla="*/ 2968683 h 5548701"/>
                <a:gd name="connsiteX206" fmla="*/ 3852286 w 4046152"/>
                <a:gd name="connsiteY206" fmla="*/ 2836413 h 5548701"/>
                <a:gd name="connsiteX207" fmla="*/ 3769583 w 4046152"/>
                <a:gd name="connsiteY207" fmla="*/ 2678160 h 5548701"/>
                <a:gd name="connsiteX208" fmla="*/ 3640489 w 4046152"/>
                <a:gd name="connsiteY208" fmla="*/ 2552130 h 5548701"/>
                <a:gd name="connsiteX209" fmla="*/ 3043982 w 4046152"/>
                <a:gd name="connsiteY209" fmla="*/ 2665875 h 5548701"/>
                <a:gd name="connsiteX210" fmla="*/ 2858672 w 4046152"/>
                <a:gd name="connsiteY210" fmla="*/ 2463740 h 5548701"/>
                <a:gd name="connsiteX211" fmla="*/ 2992388 w 4046152"/>
                <a:gd name="connsiteY211" fmla="*/ 2265395 h 5548701"/>
                <a:gd name="connsiteX212" fmla="*/ 3115164 w 4046152"/>
                <a:gd name="connsiteY212" fmla="*/ 2335823 h 5548701"/>
                <a:gd name="connsiteX213" fmla="*/ 3133939 w 4046152"/>
                <a:gd name="connsiteY213" fmla="*/ 2243569 h 5548701"/>
                <a:gd name="connsiteX214" fmla="*/ 3068427 w 4046152"/>
                <a:gd name="connsiteY214" fmla="*/ 2108534 h 5548701"/>
                <a:gd name="connsiteX215" fmla="*/ 3130084 w 4046152"/>
                <a:gd name="connsiteY215" fmla="*/ 2039050 h 5548701"/>
                <a:gd name="connsiteX216" fmla="*/ 3253400 w 4046152"/>
                <a:gd name="connsiteY216" fmla="*/ 1994476 h 5548701"/>
                <a:gd name="connsiteX217" fmla="*/ 3339463 w 4046152"/>
                <a:gd name="connsiteY217" fmla="*/ 2015452 h 5548701"/>
                <a:gd name="connsiteX218" fmla="*/ 3357447 w 4046152"/>
                <a:gd name="connsiteY218" fmla="*/ 1904016 h 5548701"/>
                <a:gd name="connsiteX219" fmla="*/ 3482809 w 4046152"/>
                <a:gd name="connsiteY219" fmla="*/ 1858241 h 5548701"/>
                <a:gd name="connsiteX220" fmla="*/ 3333041 w 4046152"/>
                <a:gd name="connsiteY220" fmla="*/ 1526445 h 5548701"/>
                <a:gd name="connsiteX221" fmla="*/ 3248262 w 4046152"/>
                <a:gd name="connsiteY221" fmla="*/ 1484493 h 5548701"/>
                <a:gd name="connsiteX222" fmla="*/ 3331027 w 4046152"/>
                <a:gd name="connsiteY222" fmla="*/ 1354936 h 5548701"/>
                <a:gd name="connsiteX223" fmla="*/ 3298665 w 4046152"/>
                <a:gd name="connsiteY223" fmla="*/ 1247930 h 5548701"/>
                <a:gd name="connsiteX224" fmla="*/ 3407544 w 4046152"/>
                <a:gd name="connsiteY224" fmla="*/ 1085945 h 5548701"/>
                <a:gd name="connsiteX225" fmla="*/ 3496177 w 4046152"/>
                <a:gd name="connsiteY225" fmla="*/ 1147563 h 5548701"/>
                <a:gd name="connsiteX226" fmla="*/ 3571964 w 4046152"/>
                <a:gd name="connsiteY226" fmla="*/ 1033505 h 5548701"/>
                <a:gd name="connsiteX227" fmla="*/ 3566826 w 4046152"/>
                <a:gd name="connsiteY227" fmla="*/ 741149 h 5548701"/>
                <a:gd name="connsiteX228" fmla="*/ 3438708 w 4046152"/>
                <a:gd name="connsiteY228" fmla="*/ 708324 h 5548701"/>
                <a:gd name="connsiteX229" fmla="*/ 3377270 w 4046152"/>
                <a:gd name="connsiteY229" fmla="*/ 563993 h 5548701"/>
                <a:gd name="connsiteX230" fmla="*/ 3316598 w 4046152"/>
                <a:gd name="connsiteY230" fmla="*/ 440404 h 5548701"/>
                <a:gd name="connsiteX231" fmla="*/ 3332784 w 4046152"/>
                <a:gd name="connsiteY231" fmla="*/ 263417 h 5548701"/>
                <a:gd name="connsiteX232" fmla="*/ 3106192 w 4046152"/>
                <a:gd name="connsiteY232" fmla="*/ 128907 h 5548701"/>
                <a:gd name="connsiteX233" fmla="*/ 3124462 w 4046152"/>
                <a:gd name="connsiteY233" fmla="*/ 12400 h 5548701"/>
                <a:gd name="connsiteX234" fmla="*/ 3020642 w 4046152"/>
                <a:gd name="connsiteY234" fmla="*/ 1477 h 5548701"/>
                <a:gd name="connsiteX235" fmla="*/ 2958526 w 4046152"/>
                <a:gd name="connsiteY235" fmla="*/ 38129 h 5548701"/>
                <a:gd name="connsiteX236" fmla="*/ 2965150 w 4046152"/>
                <a:gd name="connsiteY236" fmla="*/ 223300 h 5548701"/>
                <a:gd name="connsiteX237" fmla="*/ 2780177 w 4046152"/>
                <a:gd name="connsiteY237" fmla="*/ 305894 h 5548701"/>
                <a:gd name="connsiteX238" fmla="*/ 2762617 w 4046152"/>
                <a:gd name="connsiteY238" fmla="*/ 448814 h 5548701"/>
                <a:gd name="connsiteX0" fmla="*/ 2762617 w 4046152"/>
                <a:gd name="connsiteY0" fmla="*/ 448814 h 5548701"/>
                <a:gd name="connsiteX1" fmla="*/ 2424105 w 4046152"/>
                <a:gd name="connsiteY1" fmla="*/ 558395 h 5548701"/>
                <a:gd name="connsiteX2" fmla="*/ 2293527 w 4046152"/>
                <a:gd name="connsiteY2" fmla="*/ 545493 h 5548701"/>
                <a:gd name="connsiteX3" fmla="*/ 2241444 w 4046152"/>
                <a:gd name="connsiteY3" fmla="*/ 716503 h 5548701"/>
                <a:gd name="connsiteX4" fmla="*/ 2040286 w 4046152"/>
                <a:gd name="connsiteY4" fmla="*/ 792017 h 5548701"/>
                <a:gd name="connsiteX5" fmla="*/ 1996355 w 4046152"/>
                <a:gd name="connsiteY5" fmla="*/ 709423 h 5548701"/>
                <a:gd name="connsiteX6" fmla="*/ 1883059 w 4046152"/>
                <a:gd name="connsiteY6" fmla="*/ 810896 h 5548701"/>
                <a:gd name="connsiteX7" fmla="*/ 1700399 w 4046152"/>
                <a:gd name="connsiteY7" fmla="*/ 820335 h 5548701"/>
                <a:gd name="connsiteX8" fmla="*/ 1591727 w 4046152"/>
                <a:gd name="connsiteY8" fmla="*/ 910008 h 5548701"/>
                <a:gd name="connsiteX9" fmla="*/ 1478186 w 4046152"/>
                <a:gd name="connsiteY9" fmla="*/ 938674 h 5548701"/>
                <a:gd name="connsiteX10" fmla="*/ 1392881 w 4046152"/>
                <a:gd name="connsiteY10" fmla="*/ 1179028 h 5548701"/>
                <a:gd name="connsiteX11" fmla="*/ 1249527 w 4046152"/>
                <a:gd name="connsiteY11" fmla="*/ 1112953 h 5548701"/>
                <a:gd name="connsiteX12" fmla="*/ 1184787 w 4046152"/>
                <a:gd name="connsiteY12" fmla="*/ 1226224 h 5548701"/>
                <a:gd name="connsiteX13" fmla="*/ 1214845 w 4046152"/>
                <a:gd name="connsiteY13" fmla="*/ 1445687 h 5548701"/>
                <a:gd name="connsiteX14" fmla="*/ 1062243 w 4046152"/>
                <a:gd name="connsiteY14" fmla="*/ 1497603 h 5548701"/>
                <a:gd name="connsiteX15" fmla="*/ 1018312 w 4046152"/>
                <a:gd name="connsiteY15" fmla="*/ 1415010 h 5548701"/>
                <a:gd name="connsiteX16" fmla="*/ 932762 w 4046152"/>
                <a:gd name="connsiteY16" fmla="*/ 1436248 h 5548701"/>
                <a:gd name="connsiteX17" fmla="*/ 902682 w 4046152"/>
                <a:gd name="connsiteY17" fmla="*/ 1355452 h 5548701"/>
                <a:gd name="connsiteX18" fmla="*/ 646054 w 4046152"/>
                <a:gd name="connsiteY18" fmla="*/ 1443327 h 5548701"/>
                <a:gd name="connsiteX19" fmla="*/ 553567 w 4046152"/>
                <a:gd name="connsiteY19" fmla="*/ 1318257 h 5548701"/>
                <a:gd name="connsiteX20" fmla="*/ 528134 w 4046152"/>
                <a:gd name="connsiteY20" fmla="*/ 1490524 h 5548701"/>
                <a:gd name="connsiteX21" fmla="*/ 384780 w 4046152"/>
                <a:gd name="connsiteY21" fmla="*/ 1490524 h 5548701"/>
                <a:gd name="connsiteX22" fmla="*/ 289981 w 4046152"/>
                <a:gd name="connsiteY22" fmla="*/ 1625034 h 5548701"/>
                <a:gd name="connsiteX23" fmla="*/ 132783 w 4046152"/>
                <a:gd name="connsiteY23" fmla="*/ 1704252 h 5548701"/>
                <a:gd name="connsiteX24" fmla="*/ 137379 w 4046152"/>
                <a:gd name="connsiteY24" fmla="*/ 1825618 h 5548701"/>
                <a:gd name="connsiteX25" fmla="*/ 33332 w 4046152"/>
                <a:gd name="connsiteY25" fmla="*/ 1927091 h 5548701"/>
                <a:gd name="connsiteX26" fmla="*/ 6257 w 4046152"/>
                <a:gd name="connsiteY26" fmla="*/ 2273583 h 5548701"/>
                <a:gd name="connsiteX27" fmla="*/ 63390 w 4046152"/>
                <a:gd name="connsiteY27" fmla="*/ 2443891 h 5548701"/>
                <a:gd name="connsiteX28" fmla="*/ 125819 w 4046152"/>
                <a:gd name="connsiteY28" fmla="*/ 2469849 h 5548701"/>
                <a:gd name="connsiteX29" fmla="*/ 169750 w 4046152"/>
                <a:gd name="connsiteY29" fmla="*/ 2613798 h 5548701"/>
                <a:gd name="connsiteX30" fmla="*/ 358836 w 4046152"/>
                <a:gd name="connsiteY30" fmla="*/ 2804548 h 5548701"/>
                <a:gd name="connsiteX31" fmla="*/ 521198 w 4046152"/>
                <a:gd name="connsiteY31" fmla="*/ 2892257 h 5548701"/>
                <a:gd name="connsiteX32" fmla="*/ 598137 w 4046152"/>
                <a:gd name="connsiteY32" fmla="*/ 3135838 h 5548701"/>
                <a:gd name="connsiteX33" fmla="*/ 424087 w 4046152"/>
                <a:gd name="connsiteY33" fmla="*/ 3331184 h 5548701"/>
                <a:gd name="connsiteX34" fmla="*/ 292409 w 4046152"/>
                <a:gd name="connsiteY34" fmla="*/ 3556346 h 5548701"/>
                <a:gd name="connsiteX35" fmla="*/ 293251 w 4046152"/>
                <a:gd name="connsiteY35" fmla="*/ 3670361 h 5548701"/>
                <a:gd name="connsiteX36" fmla="*/ 335069 w 4046152"/>
                <a:gd name="connsiteY36" fmla="*/ 3679847 h 5548701"/>
                <a:gd name="connsiteX37" fmla="*/ 355879 w 4046152"/>
                <a:gd name="connsiteY37" fmla="*/ 3689581 h 5548701"/>
                <a:gd name="connsiteX38" fmla="*/ 379289 w 4046152"/>
                <a:gd name="connsiteY38" fmla="*/ 3682502 h 5548701"/>
                <a:gd name="connsiteX39" fmla="*/ 414839 w 4046152"/>
                <a:gd name="connsiteY39" fmla="*/ 3702855 h 5548701"/>
                <a:gd name="connsiteX40" fmla="*/ 446920 w 4046152"/>
                <a:gd name="connsiteY40" fmla="*/ 3695776 h 5548701"/>
                <a:gd name="connsiteX41" fmla="*/ 493741 w 4046152"/>
                <a:gd name="connsiteY41" fmla="*/ 3732943 h 5548701"/>
                <a:gd name="connsiteX42" fmla="*/ 522354 w 4046152"/>
                <a:gd name="connsiteY42" fmla="*/ 3724094 h 5548701"/>
                <a:gd name="connsiteX43" fmla="*/ 532759 w 4046152"/>
                <a:gd name="connsiteY43" fmla="*/ 3741792 h 5548701"/>
                <a:gd name="connsiteX44" fmla="*/ 569175 w 4046152"/>
                <a:gd name="connsiteY44" fmla="*/ 3717014 h 5548701"/>
                <a:gd name="connsiteX45" fmla="*/ 592586 w 4046152"/>
                <a:gd name="connsiteY45" fmla="*/ 3720554 h 5548701"/>
                <a:gd name="connsiteX46" fmla="*/ 610247 w 4046152"/>
                <a:gd name="connsiteY46" fmla="*/ 3714362 h 5548701"/>
                <a:gd name="connsiteX47" fmla="*/ 638542 w 4046152"/>
                <a:gd name="connsiteY47" fmla="*/ 3764424 h 5548701"/>
                <a:gd name="connsiteX48" fmla="*/ 654147 w 4046152"/>
                <a:gd name="connsiteY48" fmla="*/ 3775420 h 5548701"/>
                <a:gd name="connsiteX49" fmla="*/ 687095 w 4046152"/>
                <a:gd name="connsiteY49" fmla="*/ 3777190 h 5548701"/>
                <a:gd name="connsiteX50" fmla="*/ 692298 w 4046152"/>
                <a:gd name="connsiteY50" fmla="*/ 3751527 h 5548701"/>
                <a:gd name="connsiteX51" fmla="*/ 707038 w 4046152"/>
                <a:gd name="connsiteY51" fmla="*/ 3744447 h 5548701"/>
                <a:gd name="connsiteX52" fmla="*/ 706171 w 4046152"/>
                <a:gd name="connsiteY52" fmla="*/ 3728519 h 5548701"/>
                <a:gd name="connsiteX53" fmla="*/ 734784 w 4046152"/>
                <a:gd name="connsiteY53" fmla="*/ 3712590 h 5548701"/>
                <a:gd name="connsiteX54" fmla="*/ 751258 w 4046152"/>
                <a:gd name="connsiteY54" fmla="*/ 3718784 h 5548701"/>
                <a:gd name="connsiteX55" fmla="*/ 767732 w 4046152"/>
                <a:gd name="connsiteY55" fmla="*/ 3688697 h 5548701"/>
                <a:gd name="connsiteX56" fmla="*/ 818889 w 4046152"/>
                <a:gd name="connsiteY56" fmla="*/ 3698431 h 5548701"/>
                <a:gd name="connsiteX57" fmla="*/ 834496 w 4046152"/>
                <a:gd name="connsiteY57" fmla="*/ 3730288 h 5548701"/>
                <a:gd name="connsiteX58" fmla="*/ 868311 w 4046152"/>
                <a:gd name="connsiteY58" fmla="*/ 3683387 h 5548701"/>
                <a:gd name="connsiteX59" fmla="*/ 908196 w 4046152"/>
                <a:gd name="connsiteY59" fmla="*/ 3669228 h 5548701"/>
                <a:gd name="connsiteX60" fmla="*/ 934208 w 4046152"/>
                <a:gd name="connsiteY60" fmla="*/ 3674538 h 5548701"/>
                <a:gd name="connsiteX61" fmla="*/ 968890 w 4046152"/>
                <a:gd name="connsiteY61" fmla="*/ 3647105 h 5548701"/>
                <a:gd name="connsiteX62" fmla="*/ 994035 w 4046152"/>
                <a:gd name="connsiteY62" fmla="*/ 3640910 h 5548701"/>
                <a:gd name="connsiteX63" fmla="*/ 1026983 w 4046152"/>
                <a:gd name="connsiteY63" fmla="*/ 3599318 h 5548701"/>
                <a:gd name="connsiteX64" fmla="*/ 1054920 w 4046152"/>
                <a:gd name="connsiteY64" fmla="*/ 3580857 h 5548701"/>
                <a:gd name="connsiteX65" fmla="*/ 1068602 w 4046152"/>
                <a:gd name="connsiteY65" fmla="*/ 3593124 h 5548701"/>
                <a:gd name="connsiteX66" fmla="*/ 1093747 w 4046152"/>
                <a:gd name="connsiteY66" fmla="*/ 3608168 h 5548701"/>
                <a:gd name="connsiteX67" fmla="*/ 1105885 w 4046152"/>
                <a:gd name="connsiteY67" fmla="*/ 3580735 h 5548701"/>
                <a:gd name="connsiteX68" fmla="*/ 1116290 w 4046152"/>
                <a:gd name="connsiteY68" fmla="*/ 3585159 h 5548701"/>
                <a:gd name="connsiteX69" fmla="*/ 1138834 w 4046152"/>
                <a:gd name="connsiteY69" fmla="*/ 3550647 h 5548701"/>
                <a:gd name="connsiteX70" fmla="*/ 1159643 w 4046152"/>
                <a:gd name="connsiteY70" fmla="*/ 3545337 h 5548701"/>
                <a:gd name="connsiteX71" fmla="*/ 1169181 w 4046152"/>
                <a:gd name="connsiteY71" fmla="*/ 3554187 h 5548701"/>
                <a:gd name="connsiteX72" fmla="*/ 1177851 w 4046152"/>
                <a:gd name="connsiteY72" fmla="*/ 3545337 h 5548701"/>
                <a:gd name="connsiteX73" fmla="*/ 1187389 w 4046152"/>
                <a:gd name="connsiteY73" fmla="*/ 3543568 h 5548701"/>
                <a:gd name="connsiteX74" fmla="*/ 1189990 w 4046152"/>
                <a:gd name="connsiteY74" fmla="*/ 3533833 h 5548701"/>
                <a:gd name="connsiteX75" fmla="*/ 1204730 w 4046152"/>
                <a:gd name="connsiteY75" fmla="*/ 3527639 h 5548701"/>
                <a:gd name="connsiteX76" fmla="*/ 1251551 w 4046152"/>
                <a:gd name="connsiteY76" fmla="*/ 3524099 h 5548701"/>
                <a:gd name="connsiteX77" fmla="*/ 1263690 w 4046152"/>
                <a:gd name="connsiteY77" fmla="*/ 3532948 h 5548701"/>
                <a:gd name="connsiteX78" fmla="*/ 1274095 w 4046152"/>
                <a:gd name="connsiteY78" fmla="*/ 3522329 h 5548701"/>
                <a:gd name="connsiteX79" fmla="*/ 1278430 w 4046152"/>
                <a:gd name="connsiteY79" fmla="*/ 3501976 h 5548701"/>
                <a:gd name="connsiteX80" fmla="*/ 1273228 w 4046152"/>
                <a:gd name="connsiteY80" fmla="*/ 3489587 h 5548701"/>
                <a:gd name="connsiteX81" fmla="*/ 1289702 w 4046152"/>
                <a:gd name="connsiteY81" fmla="*/ 3474543 h 5548701"/>
                <a:gd name="connsiteX82" fmla="*/ 1300974 w 4046152"/>
                <a:gd name="connsiteY82" fmla="*/ 3476313 h 5548701"/>
                <a:gd name="connsiteX83" fmla="*/ 1300974 w 4046152"/>
                <a:gd name="connsiteY83" fmla="*/ 3499321 h 5548701"/>
                <a:gd name="connsiteX84" fmla="*/ 1315714 w 4046152"/>
                <a:gd name="connsiteY84" fmla="*/ 3489587 h 5548701"/>
                <a:gd name="connsiteX85" fmla="*/ 1327853 w 4046152"/>
                <a:gd name="connsiteY85" fmla="*/ 3486932 h 5548701"/>
                <a:gd name="connsiteX86" fmla="*/ 1350396 w 4046152"/>
                <a:gd name="connsiteY86" fmla="*/ 3479852 h 5548701"/>
                <a:gd name="connsiteX87" fmla="*/ 1374674 w 4046152"/>
                <a:gd name="connsiteY87" fmla="*/ 3482507 h 5548701"/>
                <a:gd name="connsiteX88" fmla="*/ 1368604 w 4046152"/>
                <a:gd name="connsiteY88" fmla="*/ 3494011 h 5548701"/>
                <a:gd name="connsiteX89" fmla="*/ 1369472 w 4046152"/>
                <a:gd name="connsiteY89" fmla="*/ 3517020 h 5548701"/>
                <a:gd name="connsiteX90" fmla="*/ 1392882 w 4046152"/>
                <a:gd name="connsiteY90" fmla="*/ 3492241 h 5548701"/>
                <a:gd name="connsiteX91" fmla="*/ 1416293 w 4046152"/>
                <a:gd name="connsiteY91" fmla="*/ 3491357 h 5548701"/>
                <a:gd name="connsiteX92" fmla="*/ 1442779 w 4046152"/>
                <a:gd name="connsiteY92" fmla="*/ 3466701 h 5548701"/>
                <a:gd name="connsiteX93" fmla="*/ 1499530 w 4046152"/>
                <a:gd name="connsiteY93" fmla="*/ 3501976 h 5548701"/>
                <a:gd name="connsiteX94" fmla="*/ 1544618 w 4046152"/>
                <a:gd name="connsiteY94" fmla="*/ 3581620 h 5548701"/>
                <a:gd name="connsiteX95" fmla="*/ 1551554 w 4046152"/>
                <a:gd name="connsiteY95" fmla="*/ 3574540 h 5548701"/>
                <a:gd name="connsiteX96" fmla="*/ 1567161 w 4046152"/>
                <a:gd name="connsiteY96" fmla="*/ 3575426 h 5548701"/>
                <a:gd name="connsiteX97" fmla="*/ 1578433 w 4046152"/>
                <a:gd name="connsiteY97" fmla="*/ 3586929 h 5548701"/>
                <a:gd name="connsiteX98" fmla="*/ 1613115 w 4046152"/>
                <a:gd name="connsiteY98" fmla="*/ 3594009 h 5548701"/>
                <a:gd name="connsiteX99" fmla="*/ 1653867 w 4046152"/>
                <a:gd name="connsiteY99" fmla="*/ 3578080 h 5548701"/>
                <a:gd name="connsiteX100" fmla="*/ 1694619 w 4046152"/>
                <a:gd name="connsiteY100" fmla="*/ 3586929 h 5548701"/>
                <a:gd name="connsiteX101" fmla="*/ 1693752 w 4046152"/>
                <a:gd name="connsiteY101" fmla="*/ 3627636 h 5548701"/>
                <a:gd name="connsiteX102" fmla="*/ 1721498 w 4046152"/>
                <a:gd name="connsiteY102" fmla="*/ 3656839 h 5548701"/>
                <a:gd name="connsiteX103" fmla="*/ 1761383 w 4046152"/>
                <a:gd name="connsiteY103" fmla="*/ 3656839 h 5548701"/>
                <a:gd name="connsiteX104" fmla="*/ 1760429 w 4046152"/>
                <a:gd name="connsiteY104" fmla="*/ 3685379 h 5548701"/>
                <a:gd name="connsiteX105" fmla="*/ 1778441 w 4046152"/>
                <a:gd name="connsiteY105" fmla="*/ 3689061 h 5548701"/>
                <a:gd name="connsiteX106" fmla="*/ 1800298 w 4046152"/>
                <a:gd name="connsiteY106" fmla="*/ 3684413 h 5548701"/>
                <a:gd name="connsiteX107" fmla="*/ 1813047 w 4046152"/>
                <a:gd name="connsiteY107" fmla="*/ 3669542 h 5548701"/>
                <a:gd name="connsiteX108" fmla="*/ 1833083 w 4046152"/>
                <a:gd name="connsiteY108" fmla="*/ 3667683 h 5548701"/>
                <a:gd name="connsiteX109" fmla="*/ 1855684 w 4046152"/>
                <a:gd name="connsiteY109" fmla="*/ 3637806 h 5548701"/>
                <a:gd name="connsiteX110" fmla="*/ 1862226 w 4046152"/>
                <a:gd name="connsiteY110" fmla="*/ 3644447 h 5548701"/>
                <a:gd name="connsiteX111" fmla="*/ 1853117 w 4046152"/>
                <a:gd name="connsiteY111" fmla="*/ 3669542 h 5548701"/>
                <a:gd name="connsiteX112" fmla="*/ 1870421 w 4046152"/>
                <a:gd name="connsiteY112" fmla="*/ 3712298 h 5548701"/>
                <a:gd name="connsiteX113" fmla="*/ 1874064 w 4046152"/>
                <a:gd name="connsiteY113" fmla="*/ 3742970 h 5548701"/>
                <a:gd name="connsiteX114" fmla="*/ 1873154 w 4046152"/>
                <a:gd name="connsiteY114" fmla="*/ 3769925 h 5548701"/>
                <a:gd name="connsiteX115" fmla="*/ 1893189 w 4046152"/>
                <a:gd name="connsiteY115" fmla="*/ 3781078 h 5548701"/>
                <a:gd name="connsiteX116" fmla="*/ 1911403 w 4046152"/>
                <a:gd name="connsiteY116" fmla="*/ 3782937 h 5548701"/>
                <a:gd name="connsiteX117" fmla="*/ 1913224 w 4046152"/>
                <a:gd name="connsiteY117" fmla="*/ 3799668 h 5548701"/>
                <a:gd name="connsiteX118" fmla="*/ 1923242 w 4046152"/>
                <a:gd name="connsiteY118" fmla="*/ 3816398 h 5548701"/>
                <a:gd name="connsiteX119" fmla="*/ 1921420 w 4046152"/>
                <a:gd name="connsiteY119" fmla="*/ 3828481 h 5548701"/>
                <a:gd name="connsiteX120" fmla="*/ 1909581 w 4046152"/>
                <a:gd name="connsiteY120" fmla="*/ 3831270 h 5548701"/>
                <a:gd name="connsiteX121" fmla="*/ 1906849 w 4046152"/>
                <a:gd name="connsiteY121" fmla="*/ 3821975 h 5548701"/>
                <a:gd name="connsiteX122" fmla="*/ 1894100 w 4046152"/>
                <a:gd name="connsiteY122" fmla="*/ 3826622 h 5548701"/>
                <a:gd name="connsiteX123" fmla="*/ 1890457 w 4046152"/>
                <a:gd name="connsiteY123" fmla="*/ 3846141 h 5548701"/>
                <a:gd name="connsiteX124" fmla="*/ 1878618 w 4046152"/>
                <a:gd name="connsiteY124" fmla="*/ 3858224 h 5548701"/>
                <a:gd name="connsiteX125" fmla="*/ 1885903 w 4046152"/>
                <a:gd name="connsiteY125" fmla="*/ 3884249 h 5548701"/>
                <a:gd name="connsiteX126" fmla="*/ 1875886 w 4046152"/>
                <a:gd name="connsiteY126" fmla="*/ 3924216 h 5548701"/>
                <a:gd name="connsiteX127" fmla="*/ 1895010 w 4046152"/>
                <a:gd name="connsiteY127" fmla="*/ 3936299 h 5548701"/>
                <a:gd name="connsiteX128" fmla="*/ 1912314 w 4046152"/>
                <a:gd name="connsiteY128" fmla="*/ 3958606 h 5548701"/>
                <a:gd name="connsiteX129" fmla="*/ 1907760 w 4046152"/>
                <a:gd name="connsiteY129" fmla="*/ 3967901 h 5548701"/>
                <a:gd name="connsiteX130" fmla="*/ 1909581 w 4046152"/>
                <a:gd name="connsiteY130" fmla="*/ 3979055 h 5548701"/>
                <a:gd name="connsiteX131" fmla="*/ 1884992 w 4046152"/>
                <a:gd name="connsiteY131" fmla="*/ 3993927 h 5548701"/>
                <a:gd name="connsiteX132" fmla="*/ 1879528 w 4046152"/>
                <a:gd name="connsiteY132" fmla="*/ 4009728 h 5548701"/>
                <a:gd name="connsiteX133" fmla="*/ 1809404 w 4046152"/>
                <a:gd name="connsiteY133" fmla="*/ 4037612 h 5548701"/>
                <a:gd name="connsiteX134" fmla="*/ 1823065 w 4046152"/>
                <a:gd name="connsiteY134" fmla="*/ 4052483 h 5548701"/>
                <a:gd name="connsiteX135" fmla="*/ 1815780 w 4046152"/>
                <a:gd name="connsiteY135" fmla="*/ 4067355 h 5548701"/>
                <a:gd name="connsiteX136" fmla="*/ 1833083 w 4046152"/>
                <a:gd name="connsiteY136" fmla="*/ 4098957 h 5548701"/>
                <a:gd name="connsiteX137" fmla="*/ 1851297 w 4046152"/>
                <a:gd name="connsiteY137" fmla="*/ 4098957 h 5548701"/>
                <a:gd name="connsiteX138" fmla="*/ 1872243 w 4046152"/>
                <a:gd name="connsiteY138" fmla="*/ 4117546 h 5548701"/>
                <a:gd name="connsiteX139" fmla="*/ 1884082 w 4046152"/>
                <a:gd name="connsiteY139" fmla="*/ 4126841 h 5548701"/>
                <a:gd name="connsiteX140" fmla="*/ 1895921 w 4046152"/>
                <a:gd name="connsiteY140" fmla="*/ 4175173 h 5548701"/>
                <a:gd name="connsiteX141" fmla="*/ 1881349 w 4046152"/>
                <a:gd name="connsiteY141" fmla="*/ 4193762 h 5548701"/>
                <a:gd name="connsiteX142" fmla="*/ 1896832 w 4046152"/>
                <a:gd name="connsiteY142" fmla="*/ 4199339 h 5548701"/>
                <a:gd name="connsiteX143" fmla="*/ 1902296 w 4046152"/>
                <a:gd name="connsiteY143" fmla="*/ 4209564 h 5548701"/>
                <a:gd name="connsiteX144" fmla="*/ 1948742 w 4046152"/>
                <a:gd name="connsiteY144" fmla="*/ 4229082 h 5548701"/>
                <a:gd name="connsiteX145" fmla="*/ 1986991 w 4046152"/>
                <a:gd name="connsiteY145" fmla="*/ 4230941 h 5548701"/>
                <a:gd name="connsiteX146" fmla="*/ 1997008 w 4046152"/>
                <a:gd name="connsiteY146" fmla="*/ 4243954 h 5548701"/>
                <a:gd name="connsiteX147" fmla="*/ 2015222 w 4046152"/>
                <a:gd name="connsiteY147" fmla="*/ 4250460 h 5548701"/>
                <a:gd name="connsiteX148" fmla="*/ 2017044 w 4046152"/>
                <a:gd name="connsiteY148" fmla="*/ 4276485 h 5548701"/>
                <a:gd name="connsiteX149" fmla="*/ 2069313 w 4046152"/>
                <a:gd name="connsiteY149" fmla="*/ 4257313 h 5548701"/>
                <a:gd name="connsiteX150" fmla="*/ 2062579 w 4046152"/>
                <a:gd name="connsiteY150" fmla="*/ 4282062 h 5548701"/>
                <a:gd name="connsiteX151" fmla="*/ 2075328 w 4046152"/>
                <a:gd name="connsiteY151" fmla="*/ 4304369 h 5548701"/>
                <a:gd name="connsiteX152" fmla="*/ 2056204 w 4046152"/>
                <a:gd name="connsiteY152" fmla="*/ 4313664 h 5548701"/>
                <a:gd name="connsiteX153" fmla="*/ 2068043 w 4046152"/>
                <a:gd name="connsiteY153" fmla="*/ 4321100 h 5548701"/>
                <a:gd name="connsiteX154" fmla="*/ 2078061 w 4046152"/>
                <a:gd name="connsiteY154" fmla="*/ 4341548 h 5548701"/>
                <a:gd name="connsiteX155" fmla="*/ 2064400 w 4046152"/>
                <a:gd name="connsiteY155" fmla="*/ 4361067 h 5548701"/>
                <a:gd name="connsiteX156" fmla="*/ 2056204 w 4046152"/>
                <a:gd name="connsiteY156" fmla="*/ 4380586 h 5548701"/>
                <a:gd name="connsiteX157" fmla="*/ 2033436 w 4046152"/>
                <a:gd name="connsiteY157" fmla="*/ 4400105 h 5548701"/>
                <a:gd name="connsiteX158" fmla="*/ 2037990 w 4046152"/>
                <a:gd name="connsiteY158" fmla="*/ 4411258 h 5548701"/>
                <a:gd name="connsiteX159" fmla="*/ 2053472 w 4046152"/>
                <a:gd name="connsiteY159" fmla="*/ 4401034 h 5548701"/>
                <a:gd name="connsiteX160" fmla="*/ 2052561 w 4046152"/>
                <a:gd name="connsiteY160" fmla="*/ 4432636 h 5548701"/>
                <a:gd name="connsiteX161" fmla="*/ 2033436 w 4046152"/>
                <a:gd name="connsiteY161" fmla="*/ 4438213 h 5548701"/>
                <a:gd name="connsiteX162" fmla="*/ 2042543 w 4046152"/>
                <a:gd name="connsiteY162" fmla="*/ 4480040 h 5548701"/>
                <a:gd name="connsiteX163" fmla="*/ 2017044 w 4046152"/>
                <a:gd name="connsiteY163" fmla="*/ 4512571 h 5548701"/>
                <a:gd name="connsiteX164" fmla="*/ 2007937 w 4046152"/>
                <a:gd name="connsiteY164" fmla="*/ 4507923 h 5548701"/>
                <a:gd name="connsiteX165" fmla="*/ 2001562 w 4046152"/>
                <a:gd name="connsiteY165" fmla="*/ 4520936 h 5548701"/>
                <a:gd name="connsiteX166" fmla="*/ 1984259 w 4046152"/>
                <a:gd name="connsiteY166" fmla="*/ 4509783 h 5548701"/>
                <a:gd name="connsiteX167" fmla="*/ 1950563 w 4046152"/>
                <a:gd name="connsiteY167" fmla="*/ 4519077 h 5548701"/>
                <a:gd name="connsiteX168" fmla="*/ 1963313 w 4046152"/>
                <a:gd name="connsiteY168" fmla="*/ 4536737 h 5548701"/>
                <a:gd name="connsiteX169" fmla="*/ 1934170 w 4046152"/>
                <a:gd name="connsiteY169" fmla="*/ 4572057 h 5548701"/>
                <a:gd name="connsiteX170" fmla="*/ 1926885 w 4046152"/>
                <a:gd name="connsiteY170" fmla="*/ 4600870 h 5548701"/>
                <a:gd name="connsiteX171" fmla="*/ 1898653 w 4046152"/>
                <a:gd name="connsiteY171" fmla="*/ 4582281 h 5548701"/>
                <a:gd name="connsiteX172" fmla="*/ 1865868 w 4046152"/>
                <a:gd name="connsiteY172" fmla="*/ 4631543 h 5548701"/>
                <a:gd name="connsiteX173" fmla="*/ 1869511 w 4046152"/>
                <a:gd name="connsiteY173" fmla="*/ 4645485 h 5548701"/>
                <a:gd name="connsiteX174" fmla="*/ 1869511 w 4046152"/>
                <a:gd name="connsiteY174" fmla="*/ 4657568 h 5548701"/>
                <a:gd name="connsiteX175" fmla="*/ 1884992 w 4046152"/>
                <a:gd name="connsiteY175" fmla="*/ 4678016 h 5548701"/>
                <a:gd name="connsiteX176" fmla="*/ 1876796 w 4046152"/>
                <a:gd name="connsiteY176" fmla="*/ 4700324 h 5548701"/>
                <a:gd name="connsiteX177" fmla="*/ 1880439 w 4046152"/>
                <a:gd name="connsiteY177" fmla="*/ 4714266 h 5548701"/>
                <a:gd name="connsiteX178" fmla="*/ 1874976 w 4046152"/>
                <a:gd name="connsiteY178" fmla="*/ 4726348 h 5548701"/>
                <a:gd name="connsiteX179" fmla="*/ 1886814 w 4046152"/>
                <a:gd name="connsiteY179" fmla="*/ 4729137 h 5548701"/>
                <a:gd name="connsiteX180" fmla="*/ 1911403 w 4046152"/>
                <a:gd name="connsiteY180" fmla="*/ 4765386 h 5548701"/>
                <a:gd name="connsiteX181" fmla="*/ 1944188 w 4046152"/>
                <a:gd name="connsiteY181" fmla="*/ 4783976 h 5548701"/>
                <a:gd name="connsiteX182" fmla="*/ 1942366 w 4046152"/>
                <a:gd name="connsiteY182" fmla="*/ 4806283 h 5548701"/>
                <a:gd name="connsiteX183" fmla="*/ 1965369 w 4046152"/>
                <a:gd name="connsiteY183" fmla="*/ 4849738 h 5548701"/>
                <a:gd name="connsiteX184" fmla="*/ 1997919 w 4046152"/>
                <a:gd name="connsiteY184" fmla="*/ 4851827 h 5548701"/>
                <a:gd name="connsiteX185" fmla="*/ 2058025 w 4046152"/>
                <a:gd name="connsiteY185" fmla="*/ 4830450 h 5548701"/>
                <a:gd name="connsiteX186" fmla="*/ 2153649 w 4046152"/>
                <a:gd name="connsiteY186" fmla="*/ 4863910 h 5548701"/>
                <a:gd name="connsiteX187" fmla="*/ 2186433 w 4046152"/>
                <a:gd name="connsiteY187" fmla="*/ 4963364 h 5548701"/>
                <a:gd name="connsiteX188" fmla="*/ 2386787 w 4046152"/>
                <a:gd name="connsiteY188" fmla="*/ 5174353 h 5548701"/>
                <a:gd name="connsiteX189" fmla="*/ 2560730 w 4046152"/>
                <a:gd name="connsiteY189" fmla="*/ 5239416 h 5548701"/>
                <a:gd name="connsiteX190" fmla="*/ 2702849 w 4046152"/>
                <a:gd name="connsiteY190" fmla="*/ 5188594 h 5548701"/>
                <a:gd name="connsiteX191" fmla="*/ 2821189 w 4046152"/>
                <a:gd name="connsiteY191" fmla="*/ 5291466 h 5548701"/>
                <a:gd name="connsiteX192" fmla="*/ 2958705 w 4046152"/>
                <a:gd name="connsiteY192" fmla="*/ 5242204 h 5548701"/>
                <a:gd name="connsiteX193" fmla="*/ 3220075 w 4046152"/>
                <a:gd name="connsiteY193" fmla="*/ 5432745 h 5548701"/>
                <a:gd name="connsiteX194" fmla="*/ 3442059 w 4046152"/>
                <a:gd name="connsiteY194" fmla="*/ 5548701 h 5548701"/>
                <a:gd name="connsiteX195" fmla="*/ 3593461 w 4046152"/>
                <a:gd name="connsiteY195" fmla="*/ 5386271 h 5548701"/>
                <a:gd name="connsiteX196" fmla="*/ 3788350 w 4046152"/>
                <a:gd name="connsiteY196" fmla="*/ 4829519 h 5548701"/>
                <a:gd name="connsiteX197" fmla="*/ 3955918 w 4046152"/>
                <a:gd name="connsiteY197" fmla="*/ 4653849 h 5548701"/>
                <a:gd name="connsiteX198" fmla="*/ 3909952 w 4046152"/>
                <a:gd name="connsiteY198" fmla="*/ 4539470 h 5548701"/>
                <a:gd name="connsiteX199" fmla="*/ 3976115 w 4046152"/>
                <a:gd name="connsiteY199" fmla="*/ 4444080 h 5548701"/>
                <a:gd name="connsiteX200" fmla="*/ 4008228 w 4046152"/>
                <a:gd name="connsiteY200" fmla="*/ 4263863 h 5548701"/>
                <a:gd name="connsiteX201" fmla="*/ 3968023 w 4046152"/>
                <a:gd name="connsiteY201" fmla="*/ 4220164 h 5548701"/>
                <a:gd name="connsiteX202" fmla="*/ 3945717 w 4046152"/>
                <a:gd name="connsiteY202" fmla="*/ 3827747 h 5548701"/>
                <a:gd name="connsiteX203" fmla="*/ 3814111 w 4046152"/>
                <a:gd name="connsiteY203" fmla="*/ 3548768 h 5548701"/>
                <a:gd name="connsiteX204" fmla="*/ 4046152 w 4046152"/>
                <a:gd name="connsiteY204" fmla="*/ 3342968 h 5548701"/>
                <a:gd name="connsiteX205" fmla="*/ 3824719 w 4046152"/>
                <a:gd name="connsiteY205" fmla="*/ 2968683 h 5548701"/>
                <a:gd name="connsiteX206" fmla="*/ 3852286 w 4046152"/>
                <a:gd name="connsiteY206" fmla="*/ 2836413 h 5548701"/>
                <a:gd name="connsiteX207" fmla="*/ 3769583 w 4046152"/>
                <a:gd name="connsiteY207" fmla="*/ 2678160 h 5548701"/>
                <a:gd name="connsiteX208" fmla="*/ 3640489 w 4046152"/>
                <a:gd name="connsiteY208" fmla="*/ 2552130 h 5548701"/>
                <a:gd name="connsiteX209" fmla="*/ 3043982 w 4046152"/>
                <a:gd name="connsiteY209" fmla="*/ 2665875 h 5548701"/>
                <a:gd name="connsiteX210" fmla="*/ 2858672 w 4046152"/>
                <a:gd name="connsiteY210" fmla="*/ 2463740 h 5548701"/>
                <a:gd name="connsiteX211" fmla="*/ 2992388 w 4046152"/>
                <a:gd name="connsiteY211" fmla="*/ 2265395 h 5548701"/>
                <a:gd name="connsiteX212" fmla="*/ 3115164 w 4046152"/>
                <a:gd name="connsiteY212" fmla="*/ 2335823 h 5548701"/>
                <a:gd name="connsiteX213" fmla="*/ 3133939 w 4046152"/>
                <a:gd name="connsiteY213" fmla="*/ 2243569 h 5548701"/>
                <a:gd name="connsiteX214" fmla="*/ 3068427 w 4046152"/>
                <a:gd name="connsiteY214" fmla="*/ 2108534 h 5548701"/>
                <a:gd name="connsiteX215" fmla="*/ 3130084 w 4046152"/>
                <a:gd name="connsiteY215" fmla="*/ 2039050 h 5548701"/>
                <a:gd name="connsiteX216" fmla="*/ 3253400 w 4046152"/>
                <a:gd name="connsiteY216" fmla="*/ 1994476 h 5548701"/>
                <a:gd name="connsiteX217" fmla="*/ 3339463 w 4046152"/>
                <a:gd name="connsiteY217" fmla="*/ 2015452 h 5548701"/>
                <a:gd name="connsiteX218" fmla="*/ 3357447 w 4046152"/>
                <a:gd name="connsiteY218" fmla="*/ 1904016 h 5548701"/>
                <a:gd name="connsiteX219" fmla="*/ 3482809 w 4046152"/>
                <a:gd name="connsiteY219" fmla="*/ 1858241 h 5548701"/>
                <a:gd name="connsiteX220" fmla="*/ 3333041 w 4046152"/>
                <a:gd name="connsiteY220" fmla="*/ 1526445 h 5548701"/>
                <a:gd name="connsiteX221" fmla="*/ 3248262 w 4046152"/>
                <a:gd name="connsiteY221" fmla="*/ 1484493 h 5548701"/>
                <a:gd name="connsiteX222" fmla="*/ 3331027 w 4046152"/>
                <a:gd name="connsiteY222" fmla="*/ 1354936 h 5548701"/>
                <a:gd name="connsiteX223" fmla="*/ 3298665 w 4046152"/>
                <a:gd name="connsiteY223" fmla="*/ 1247930 h 5548701"/>
                <a:gd name="connsiteX224" fmla="*/ 3407544 w 4046152"/>
                <a:gd name="connsiteY224" fmla="*/ 1085945 h 5548701"/>
                <a:gd name="connsiteX225" fmla="*/ 3496177 w 4046152"/>
                <a:gd name="connsiteY225" fmla="*/ 1147563 h 5548701"/>
                <a:gd name="connsiteX226" fmla="*/ 3571964 w 4046152"/>
                <a:gd name="connsiteY226" fmla="*/ 1033505 h 5548701"/>
                <a:gd name="connsiteX227" fmla="*/ 3566826 w 4046152"/>
                <a:gd name="connsiteY227" fmla="*/ 741149 h 5548701"/>
                <a:gd name="connsiteX228" fmla="*/ 3438708 w 4046152"/>
                <a:gd name="connsiteY228" fmla="*/ 708324 h 5548701"/>
                <a:gd name="connsiteX229" fmla="*/ 3377270 w 4046152"/>
                <a:gd name="connsiteY229" fmla="*/ 563993 h 5548701"/>
                <a:gd name="connsiteX230" fmla="*/ 3316598 w 4046152"/>
                <a:gd name="connsiteY230" fmla="*/ 440404 h 5548701"/>
                <a:gd name="connsiteX231" fmla="*/ 3332784 w 4046152"/>
                <a:gd name="connsiteY231" fmla="*/ 263417 h 5548701"/>
                <a:gd name="connsiteX232" fmla="*/ 3106192 w 4046152"/>
                <a:gd name="connsiteY232" fmla="*/ 128907 h 5548701"/>
                <a:gd name="connsiteX233" fmla="*/ 3124462 w 4046152"/>
                <a:gd name="connsiteY233" fmla="*/ 12400 h 5548701"/>
                <a:gd name="connsiteX234" fmla="*/ 3020642 w 4046152"/>
                <a:gd name="connsiteY234" fmla="*/ 1477 h 5548701"/>
                <a:gd name="connsiteX235" fmla="*/ 2958526 w 4046152"/>
                <a:gd name="connsiteY235" fmla="*/ 38129 h 5548701"/>
                <a:gd name="connsiteX236" fmla="*/ 2965150 w 4046152"/>
                <a:gd name="connsiteY236" fmla="*/ 223300 h 5548701"/>
                <a:gd name="connsiteX237" fmla="*/ 2780177 w 4046152"/>
                <a:gd name="connsiteY237" fmla="*/ 305894 h 5548701"/>
                <a:gd name="connsiteX238" fmla="*/ 2762617 w 4046152"/>
                <a:gd name="connsiteY238" fmla="*/ 448814 h 5548701"/>
                <a:gd name="connsiteX0" fmla="*/ 2762617 w 4046152"/>
                <a:gd name="connsiteY0" fmla="*/ 448814 h 5548701"/>
                <a:gd name="connsiteX1" fmla="*/ 2424105 w 4046152"/>
                <a:gd name="connsiteY1" fmla="*/ 558395 h 5548701"/>
                <a:gd name="connsiteX2" fmla="*/ 2293527 w 4046152"/>
                <a:gd name="connsiteY2" fmla="*/ 545493 h 5548701"/>
                <a:gd name="connsiteX3" fmla="*/ 2241444 w 4046152"/>
                <a:gd name="connsiteY3" fmla="*/ 716503 h 5548701"/>
                <a:gd name="connsiteX4" fmla="*/ 2040286 w 4046152"/>
                <a:gd name="connsiteY4" fmla="*/ 792017 h 5548701"/>
                <a:gd name="connsiteX5" fmla="*/ 1996355 w 4046152"/>
                <a:gd name="connsiteY5" fmla="*/ 709423 h 5548701"/>
                <a:gd name="connsiteX6" fmla="*/ 1883059 w 4046152"/>
                <a:gd name="connsiteY6" fmla="*/ 810896 h 5548701"/>
                <a:gd name="connsiteX7" fmla="*/ 1700399 w 4046152"/>
                <a:gd name="connsiteY7" fmla="*/ 820335 h 5548701"/>
                <a:gd name="connsiteX8" fmla="*/ 1591727 w 4046152"/>
                <a:gd name="connsiteY8" fmla="*/ 910008 h 5548701"/>
                <a:gd name="connsiteX9" fmla="*/ 1478186 w 4046152"/>
                <a:gd name="connsiteY9" fmla="*/ 938674 h 5548701"/>
                <a:gd name="connsiteX10" fmla="*/ 1392881 w 4046152"/>
                <a:gd name="connsiteY10" fmla="*/ 1179028 h 5548701"/>
                <a:gd name="connsiteX11" fmla="*/ 1249527 w 4046152"/>
                <a:gd name="connsiteY11" fmla="*/ 1112953 h 5548701"/>
                <a:gd name="connsiteX12" fmla="*/ 1184787 w 4046152"/>
                <a:gd name="connsiteY12" fmla="*/ 1226224 h 5548701"/>
                <a:gd name="connsiteX13" fmla="*/ 1214845 w 4046152"/>
                <a:gd name="connsiteY13" fmla="*/ 1445687 h 5548701"/>
                <a:gd name="connsiteX14" fmla="*/ 1062243 w 4046152"/>
                <a:gd name="connsiteY14" fmla="*/ 1497603 h 5548701"/>
                <a:gd name="connsiteX15" fmla="*/ 1018312 w 4046152"/>
                <a:gd name="connsiteY15" fmla="*/ 1415010 h 5548701"/>
                <a:gd name="connsiteX16" fmla="*/ 932762 w 4046152"/>
                <a:gd name="connsiteY16" fmla="*/ 1436248 h 5548701"/>
                <a:gd name="connsiteX17" fmla="*/ 902682 w 4046152"/>
                <a:gd name="connsiteY17" fmla="*/ 1355452 h 5548701"/>
                <a:gd name="connsiteX18" fmla="*/ 646054 w 4046152"/>
                <a:gd name="connsiteY18" fmla="*/ 1443327 h 5548701"/>
                <a:gd name="connsiteX19" fmla="*/ 553567 w 4046152"/>
                <a:gd name="connsiteY19" fmla="*/ 1318257 h 5548701"/>
                <a:gd name="connsiteX20" fmla="*/ 528134 w 4046152"/>
                <a:gd name="connsiteY20" fmla="*/ 1490524 h 5548701"/>
                <a:gd name="connsiteX21" fmla="*/ 384780 w 4046152"/>
                <a:gd name="connsiteY21" fmla="*/ 1490524 h 5548701"/>
                <a:gd name="connsiteX22" fmla="*/ 289981 w 4046152"/>
                <a:gd name="connsiteY22" fmla="*/ 1625034 h 5548701"/>
                <a:gd name="connsiteX23" fmla="*/ 132783 w 4046152"/>
                <a:gd name="connsiteY23" fmla="*/ 1704252 h 5548701"/>
                <a:gd name="connsiteX24" fmla="*/ 137379 w 4046152"/>
                <a:gd name="connsiteY24" fmla="*/ 1825618 h 5548701"/>
                <a:gd name="connsiteX25" fmla="*/ 33332 w 4046152"/>
                <a:gd name="connsiteY25" fmla="*/ 1927091 h 5548701"/>
                <a:gd name="connsiteX26" fmla="*/ 6257 w 4046152"/>
                <a:gd name="connsiteY26" fmla="*/ 2273583 h 5548701"/>
                <a:gd name="connsiteX27" fmla="*/ 63390 w 4046152"/>
                <a:gd name="connsiteY27" fmla="*/ 2443891 h 5548701"/>
                <a:gd name="connsiteX28" fmla="*/ 125819 w 4046152"/>
                <a:gd name="connsiteY28" fmla="*/ 2469849 h 5548701"/>
                <a:gd name="connsiteX29" fmla="*/ 169750 w 4046152"/>
                <a:gd name="connsiteY29" fmla="*/ 2613798 h 5548701"/>
                <a:gd name="connsiteX30" fmla="*/ 358836 w 4046152"/>
                <a:gd name="connsiteY30" fmla="*/ 2804548 h 5548701"/>
                <a:gd name="connsiteX31" fmla="*/ 521198 w 4046152"/>
                <a:gd name="connsiteY31" fmla="*/ 2892257 h 5548701"/>
                <a:gd name="connsiteX32" fmla="*/ 598137 w 4046152"/>
                <a:gd name="connsiteY32" fmla="*/ 3135838 h 5548701"/>
                <a:gd name="connsiteX33" fmla="*/ 424087 w 4046152"/>
                <a:gd name="connsiteY33" fmla="*/ 3331184 h 5548701"/>
                <a:gd name="connsiteX34" fmla="*/ 292409 w 4046152"/>
                <a:gd name="connsiteY34" fmla="*/ 3556346 h 5548701"/>
                <a:gd name="connsiteX35" fmla="*/ 293251 w 4046152"/>
                <a:gd name="connsiteY35" fmla="*/ 3670361 h 5548701"/>
                <a:gd name="connsiteX36" fmla="*/ 335069 w 4046152"/>
                <a:gd name="connsiteY36" fmla="*/ 3679847 h 5548701"/>
                <a:gd name="connsiteX37" fmla="*/ 355879 w 4046152"/>
                <a:gd name="connsiteY37" fmla="*/ 3689581 h 5548701"/>
                <a:gd name="connsiteX38" fmla="*/ 379289 w 4046152"/>
                <a:gd name="connsiteY38" fmla="*/ 3682502 h 5548701"/>
                <a:gd name="connsiteX39" fmla="*/ 414839 w 4046152"/>
                <a:gd name="connsiteY39" fmla="*/ 3702855 h 5548701"/>
                <a:gd name="connsiteX40" fmla="*/ 446920 w 4046152"/>
                <a:gd name="connsiteY40" fmla="*/ 3695776 h 5548701"/>
                <a:gd name="connsiteX41" fmla="*/ 493741 w 4046152"/>
                <a:gd name="connsiteY41" fmla="*/ 3732943 h 5548701"/>
                <a:gd name="connsiteX42" fmla="*/ 522354 w 4046152"/>
                <a:gd name="connsiteY42" fmla="*/ 3724094 h 5548701"/>
                <a:gd name="connsiteX43" fmla="*/ 532759 w 4046152"/>
                <a:gd name="connsiteY43" fmla="*/ 3741792 h 5548701"/>
                <a:gd name="connsiteX44" fmla="*/ 569175 w 4046152"/>
                <a:gd name="connsiteY44" fmla="*/ 3717014 h 5548701"/>
                <a:gd name="connsiteX45" fmla="*/ 592586 w 4046152"/>
                <a:gd name="connsiteY45" fmla="*/ 3720554 h 5548701"/>
                <a:gd name="connsiteX46" fmla="*/ 610247 w 4046152"/>
                <a:gd name="connsiteY46" fmla="*/ 3714362 h 5548701"/>
                <a:gd name="connsiteX47" fmla="*/ 638542 w 4046152"/>
                <a:gd name="connsiteY47" fmla="*/ 3764424 h 5548701"/>
                <a:gd name="connsiteX48" fmla="*/ 654147 w 4046152"/>
                <a:gd name="connsiteY48" fmla="*/ 3775420 h 5548701"/>
                <a:gd name="connsiteX49" fmla="*/ 687095 w 4046152"/>
                <a:gd name="connsiteY49" fmla="*/ 3777190 h 5548701"/>
                <a:gd name="connsiteX50" fmla="*/ 692298 w 4046152"/>
                <a:gd name="connsiteY50" fmla="*/ 3751527 h 5548701"/>
                <a:gd name="connsiteX51" fmla="*/ 707038 w 4046152"/>
                <a:gd name="connsiteY51" fmla="*/ 3744447 h 5548701"/>
                <a:gd name="connsiteX52" fmla="*/ 706171 w 4046152"/>
                <a:gd name="connsiteY52" fmla="*/ 3728519 h 5548701"/>
                <a:gd name="connsiteX53" fmla="*/ 734784 w 4046152"/>
                <a:gd name="connsiteY53" fmla="*/ 3712590 h 5548701"/>
                <a:gd name="connsiteX54" fmla="*/ 751258 w 4046152"/>
                <a:gd name="connsiteY54" fmla="*/ 3718784 h 5548701"/>
                <a:gd name="connsiteX55" fmla="*/ 767732 w 4046152"/>
                <a:gd name="connsiteY55" fmla="*/ 3688697 h 5548701"/>
                <a:gd name="connsiteX56" fmla="*/ 818889 w 4046152"/>
                <a:gd name="connsiteY56" fmla="*/ 3698431 h 5548701"/>
                <a:gd name="connsiteX57" fmla="*/ 834496 w 4046152"/>
                <a:gd name="connsiteY57" fmla="*/ 3730288 h 5548701"/>
                <a:gd name="connsiteX58" fmla="*/ 868311 w 4046152"/>
                <a:gd name="connsiteY58" fmla="*/ 3683387 h 5548701"/>
                <a:gd name="connsiteX59" fmla="*/ 908196 w 4046152"/>
                <a:gd name="connsiteY59" fmla="*/ 3669228 h 5548701"/>
                <a:gd name="connsiteX60" fmla="*/ 934208 w 4046152"/>
                <a:gd name="connsiteY60" fmla="*/ 3674538 h 5548701"/>
                <a:gd name="connsiteX61" fmla="*/ 968890 w 4046152"/>
                <a:gd name="connsiteY61" fmla="*/ 3647105 h 5548701"/>
                <a:gd name="connsiteX62" fmla="*/ 994035 w 4046152"/>
                <a:gd name="connsiteY62" fmla="*/ 3640910 h 5548701"/>
                <a:gd name="connsiteX63" fmla="*/ 1026983 w 4046152"/>
                <a:gd name="connsiteY63" fmla="*/ 3599318 h 5548701"/>
                <a:gd name="connsiteX64" fmla="*/ 1054920 w 4046152"/>
                <a:gd name="connsiteY64" fmla="*/ 3580857 h 5548701"/>
                <a:gd name="connsiteX65" fmla="*/ 1068602 w 4046152"/>
                <a:gd name="connsiteY65" fmla="*/ 3593124 h 5548701"/>
                <a:gd name="connsiteX66" fmla="*/ 1093747 w 4046152"/>
                <a:gd name="connsiteY66" fmla="*/ 3608168 h 5548701"/>
                <a:gd name="connsiteX67" fmla="*/ 1105885 w 4046152"/>
                <a:gd name="connsiteY67" fmla="*/ 3580735 h 5548701"/>
                <a:gd name="connsiteX68" fmla="*/ 1116290 w 4046152"/>
                <a:gd name="connsiteY68" fmla="*/ 3585159 h 5548701"/>
                <a:gd name="connsiteX69" fmla="*/ 1138834 w 4046152"/>
                <a:gd name="connsiteY69" fmla="*/ 3550647 h 5548701"/>
                <a:gd name="connsiteX70" fmla="*/ 1159643 w 4046152"/>
                <a:gd name="connsiteY70" fmla="*/ 3545337 h 5548701"/>
                <a:gd name="connsiteX71" fmla="*/ 1169181 w 4046152"/>
                <a:gd name="connsiteY71" fmla="*/ 3554187 h 5548701"/>
                <a:gd name="connsiteX72" fmla="*/ 1177851 w 4046152"/>
                <a:gd name="connsiteY72" fmla="*/ 3545337 h 5548701"/>
                <a:gd name="connsiteX73" fmla="*/ 1187389 w 4046152"/>
                <a:gd name="connsiteY73" fmla="*/ 3543568 h 5548701"/>
                <a:gd name="connsiteX74" fmla="*/ 1189990 w 4046152"/>
                <a:gd name="connsiteY74" fmla="*/ 3533833 h 5548701"/>
                <a:gd name="connsiteX75" fmla="*/ 1204730 w 4046152"/>
                <a:gd name="connsiteY75" fmla="*/ 3527639 h 5548701"/>
                <a:gd name="connsiteX76" fmla="*/ 1251551 w 4046152"/>
                <a:gd name="connsiteY76" fmla="*/ 3524099 h 5548701"/>
                <a:gd name="connsiteX77" fmla="*/ 1263690 w 4046152"/>
                <a:gd name="connsiteY77" fmla="*/ 3532948 h 5548701"/>
                <a:gd name="connsiteX78" fmla="*/ 1274095 w 4046152"/>
                <a:gd name="connsiteY78" fmla="*/ 3522329 h 5548701"/>
                <a:gd name="connsiteX79" fmla="*/ 1278430 w 4046152"/>
                <a:gd name="connsiteY79" fmla="*/ 3501976 h 5548701"/>
                <a:gd name="connsiteX80" fmla="*/ 1273228 w 4046152"/>
                <a:gd name="connsiteY80" fmla="*/ 3489587 h 5548701"/>
                <a:gd name="connsiteX81" fmla="*/ 1289702 w 4046152"/>
                <a:gd name="connsiteY81" fmla="*/ 3474543 h 5548701"/>
                <a:gd name="connsiteX82" fmla="*/ 1300974 w 4046152"/>
                <a:gd name="connsiteY82" fmla="*/ 3476313 h 5548701"/>
                <a:gd name="connsiteX83" fmla="*/ 1300974 w 4046152"/>
                <a:gd name="connsiteY83" fmla="*/ 3499321 h 5548701"/>
                <a:gd name="connsiteX84" fmla="*/ 1315714 w 4046152"/>
                <a:gd name="connsiteY84" fmla="*/ 3489587 h 5548701"/>
                <a:gd name="connsiteX85" fmla="*/ 1327853 w 4046152"/>
                <a:gd name="connsiteY85" fmla="*/ 3486932 h 5548701"/>
                <a:gd name="connsiteX86" fmla="*/ 1350396 w 4046152"/>
                <a:gd name="connsiteY86" fmla="*/ 3479852 h 5548701"/>
                <a:gd name="connsiteX87" fmla="*/ 1374674 w 4046152"/>
                <a:gd name="connsiteY87" fmla="*/ 3482507 h 5548701"/>
                <a:gd name="connsiteX88" fmla="*/ 1368604 w 4046152"/>
                <a:gd name="connsiteY88" fmla="*/ 3494011 h 5548701"/>
                <a:gd name="connsiteX89" fmla="*/ 1369472 w 4046152"/>
                <a:gd name="connsiteY89" fmla="*/ 3517020 h 5548701"/>
                <a:gd name="connsiteX90" fmla="*/ 1392882 w 4046152"/>
                <a:gd name="connsiteY90" fmla="*/ 3492241 h 5548701"/>
                <a:gd name="connsiteX91" fmla="*/ 1416293 w 4046152"/>
                <a:gd name="connsiteY91" fmla="*/ 3491357 h 5548701"/>
                <a:gd name="connsiteX92" fmla="*/ 1442779 w 4046152"/>
                <a:gd name="connsiteY92" fmla="*/ 3466701 h 5548701"/>
                <a:gd name="connsiteX93" fmla="*/ 1499530 w 4046152"/>
                <a:gd name="connsiteY93" fmla="*/ 3501976 h 5548701"/>
                <a:gd name="connsiteX94" fmla="*/ 1544618 w 4046152"/>
                <a:gd name="connsiteY94" fmla="*/ 3581620 h 5548701"/>
                <a:gd name="connsiteX95" fmla="*/ 1551554 w 4046152"/>
                <a:gd name="connsiteY95" fmla="*/ 3574540 h 5548701"/>
                <a:gd name="connsiteX96" fmla="*/ 1567161 w 4046152"/>
                <a:gd name="connsiteY96" fmla="*/ 3575426 h 5548701"/>
                <a:gd name="connsiteX97" fmla="*/ 1578433 w 4046152"/>
                <a:gd name="connsiteY97" fmla="*/ 3586929 h 5548701"/>
                <a:gd name="connsiteX98" fmla="*/ 1613115 w 4046152"/>
                <a:gd name="connsiteY98" fmla="*/ 3594009 h 5548701"/>
                <a:gd name="connsiteX99" fmla="*/ 1653867 w 4046152"/>
                <a:gd name="connsiteY99" fmla="*/ 3578080 h 5548701"/>
                <a:gd name="connsiteX100" fmla="*/ 1694619 w 4046152"/>
                <a:gd name="connsiteY100" fmla="*/ 3586929 h 5548701"/>
                <a:gd name="connsiteX101" fmla="*/ 1693752 w 4046152"/>
                <a:gd name="connsiteY101" fmla="*/ 3627636 h 5548701"/>
                <a:gd name="connsiteX102" fmla="*/ 1721498 w 4046152"/>
                <a:gd name="connsiteY102" fmla="*/ 3656839 h 5548701"/>
                <a:gd name="connsiteX103" fmla="*/ 1761383 w 4046152"/>
                <a:gd name="connsiteY103" fmla="*/ 3656839 h 5548701"/>
                <a:gd name="connsiteX104" fmla="*/ 1760429 w 4046152"/>
                <a:gd name="connsiteY104" fmla="*/ 3685379 h 5548701"/>
                <a:gd name="connsiteX105" fmla="*/ 1778441 w 4046152"/>
                <a:gd name="connsiteY105" fmla="*/ 3689061 h 5548701"/>
                <a:gd name="connsiteX106" fmla="*/ 1800298 w 4046152"/>
                <a:gd name="connsiteY106" fmla="*/ 3684413 h 5548701"/>
                <a:gd name="connsiteX107" fmla="*/ 1813047 w 4046152"/>
                <a:gd name="connsiteY107" fmla="*/ 3669542 h 5548701"/>
                <a:gd name="connsiteX108" fmla="*/ 1833083 w 4046152"/>
                <a:gd name="connsiteY108" fmla="*/ 3667683 h 5548701"/>
                <a:gd name="connsiteX109" fmla="*/ 1855684 w 4046152"/>
                <a:gd name="connsiteY109" fmla="*/ 3637806 h 5548701"/>
                <a:gd name="connsiteX110" fmla="*/ 1862226 w 4046152"/>
                <a:gd name="connsiteY110" fmla="*/ 3644447 h 5548701"/>
                <a:gd name="connsiteX111" fmla="*/ 1853117 w 4046152"/>
                <a:gd name="connsiteY111" fmla="*/ 3669542 h 5548701"/>
                <a:gd name="connsiteX112" fmla="*/ 1870421 w 4046152"/>
                <a:gd name="connsiteY112" fmla="*/ 3712298 h 5548701"/>
                <a:gd name="connsiteX113" fmla="*/ 1874064 w 4046152"/>
                <a:gd name="connsiteY113" fmla="*/ 3742970 h 5548701"/>
                <a:gd name="connsiteX114" fmla="*/ 1873154 w 4046152"/>
                <a:gd name="connsiteY114" fmla="*/ 3769925 h 5548701"/>
                <a:gd name="connsiteX115" fmla="*/ 1893189 w 4046152"/>
                <a:gd name="connsiteY115" fmla="*/ 3781078 h 5548701"/>
                <a:gd name="connsiteX116" fmla="*/ 1911403 w 4046152"/>
                <a:gd name="connsiteY116" fmla="*/ 3782937 h 5548701"/>
                <a:gd name="connsiteX117" fmla="*/ 1913224 w 4046152"/>
                <a:gd name="connsiteY117" fmla="*/ 3799668 h 5548701"/>
                <a:gd name="connsiteX118" fmla="*/ 1923242 w 4046152"/>
                <a:gd name="connsiteY118" fmla="*/ 3816398 h 5548701"/>
                <a:gd name="connsiteX119" fmla="*/ 1921420 w 4046152"/>
                <a:gd name="connsiteY119" fmla="*/ 3828481 h 5548701"/>
                <a:gd name="connsiteX120" fmla="*/ 1909581 w 4046152"/>
                <a:gd name="connsiteY120" fmla="*/ 3831270 h 5548701"/>
                <a:gd name="connsiteX121" fmla="*/ 1906849 w 4046152"/>
                <a:gd name="connsiteY121" fmla="*/ 3821975 h 5548701"/>
                <a:gd name="connsiteX122" fmla="*/ 1894100 w 4046152"/>
                <a:gd name="connsiteY122" fmla="*/ 3826622 h 5548701"/>
                <a:gd name="connsiteX123" fmla="*/ 1890457 w 4046152"/>
                <a:gd name="connsiteY123" fmla="*/ 3846141 h 5548701"/>
                <a:gd name="connsiteX124" fmla="*/ 1878618 w 4046152"/>
                <a:gd name="connsiteY124" fmla="*/ 3858224 h 5548701"/>
                <a:gd name="connsiteX125" fmla="*/ 1885903 w 4046152"/>
                <a:gd name="connsiteY125" fmla="*/ 3884249 h 5548701"/>
                <a:gd name="connsiteX126" fmla="*/ 1875886 w 4046152"/>
                <a:gd name="connsiteY126" fmla="*/ 3924216 h 5548701"/>
                <a:gd name="connsiteX127" fmla="*/ 1895010 w 4046152"/>
                <a:gd name="connsiteY127" fmla="*/ 3936299 h 5548701"/>
                <a:gd name="connsiteX128" fmla="*/ 1912314 w 4046152"/>
                <a:gd name="connsiteY128" fmla="*/ 3958606 h 5548701"/>
                <a:gd name="connsiteX129" fmla="*/ 1907760 w 4046152"/>
                <a:gd name="connsiteY129" fmla="*/ 3967901 h 5548701"/>
                <a:gd name="connsiteX130" fmla="*/ 1909581 w 4046152"/>
                <a:gd name="connsiteY130" fmla="*/ 3979055 h 5548701"/>
                <a:gd name="connsiteX131" fmla="*/ 1884992 w 4046152"/>
                <a:gd name="connsiteY131" fmla="*/ 3993927 h 5548701"/>
                <a:gd name="connsiteX132" fmla="*/ 1879528 w 4046152"/>
                <a:gd name="connsiteY132" fmla="*/ 4009728 h 5548701"/>
                <a:gd name="connsiteX133" fmla="*/ 1809404 w 4046152"/>
                <a:gd name="connsiteY133" fmla="*/ 4037612 h 5548701"/>
                <a:gd name="connsiteX134" fmla="*/ 1823065 w 4046152"/>
                <a:gd name="connsiteY134" fmla="*/ 4052483 h 5548701"/>
                <a:gd name="connsiteX135" fmla="*/ 1815780 w 4046152"/>
                <a:gd name="connsiteY135" fmla="*/ 4067355 h 5548701"/>
                <a:gd name="connsiteX136" fmla="*/ 1833083 w 4046152"/>
                <a:gd name="connsiteY136" fmla="*/ 4098957 h 5548701"/>
                <a:gd name="connsiteX137" fmla="*/ 1851297 w 4046152"/>
                <a:gd name="connsiteY137" fmla="*/ 4098957 h 5548701"/>
                <a:gd name="connsiteX138" fmla="*/ 1872243 w 4046152"/>
                <a:gd name="connsiteY138" fmla="*/ 4117546 h 5548701"/>
                <a:gd name="connsiteX139" fmla="*/ 1884082 w 4046152"/>
                <a:gd name="connsiteY139" fmla="*/ 4126841 h 5548701"/>
                <a:gd name="connsiteX140" fmla="*/ 1895921 w 4046152"/>
                <a:gd name="connsiteY140" fmla="*/ 4175173 h 5548701"/>
                <a:gd name="connsiteX141" fmla="*/ 1881349 w 4046152"/>
                <a:gd name="connsiteY141" fmla="*/ 4193762 h 5548701"/>
                <a:gd name="connsiteX142" fmla="*/ 1896832 w 4046152"/>
                <a:gd name="connsiteY142" fmla="*/ 4199339 h 5548701"/>
                <a:gd name="connsiteX143" fmla="*/ 1902296 w 4046152"/>
                <a:gd name="connsiteY143" fmla="*/ 4209564 h 5548701"/>
                <a:gd name="connsiteX144" fmla="*/ 1948742 w 4046152"/>
                <a:gd name="connsiteY144" fmla="*/ 4229082 h 5548701"/>
                <a:gd name="connsiteX145" fmla="*/ 1986991 w 4046152"/>
                <a:gd name="connsiteY145" fmla="*/ 4230941 h 5548701"/>
                <a:gd name="connsiteX146" fmla="*/ 1997008 w 4046152"/>
                <a:gd name="connsiteY146" fmla="*/ 4243954 h 5548701"/>
                <a:gd name="connsiteX147" fmla="*/ 2015222 w 4046152"/>
                <a:gd name="connsiteY147" fmla="*/ 4250460 h 5548701"/>
                <a:gd name="connsiteX148" fmla="*/ 2017044 w 4046152"/>
                <a:gd name="connsiteY148" fmla="*/ 4276485 h 5548701"/>
                <a:gd name="connsiteX149" fmla="*/ 2069313 w 4046152"/>
                <a:gd name="connsiteY149" fmla="*/ 4257313 h 5548701"/>
                <a:gd name="connsiteX150" fmla="*/ 2062579 w 4046152"/>
                <a:gd name="connsiteY150" fmla="*/ 4282062 h 5548701"/>
                <a:gd name="connsiteX151" fmla="*/ 2075328 w 4046152"/>
                <a:gd name="connsiteY151" fmla="*/ 4304369 h 5548701"/>
                <a:gd name="connsiteX152" fmla="*/ 2056204 w 4046152"/>
                <a:gd name="connsiteY152" fmla="*/ 4313664 h 5548701"/>
                <a:gd name="connsiteX153" fmla="*/ 2068043 w 4046152"/>
                <a:gd name="connsiteY153" fmla="*/ 4321100 h 5548701"/>
                <a:gd name="connsiteX154" fmla="*/ 2078061 w 4046152"/>
                <a:gd name="connsiteY154" fmla="*/ 4341548 h 5548701"/>
                <a:gd name="connsiteX155" fmla="*/ 2064400 w 4046152"/>
                <a:gd name="connsiteY155" fmla="*/ 4361067 h 5548701"/>
                <a:gd name="connsiteX156" fmla="*/ 2056204 w 4046152"/>
                <a:gd name="connsiteY156" fmla="*/ 4380586 h 5548701"/>
                <a:gd name="connsiteX157" fmla="*/ 2033436 w 4046152"/>
                <a:gd name="connsiteY157" fmla="*/ 4400105 h 5548701"/>
                <a:gd name="connsiteX158" fmla="*/ 2037990 w 4046152"/>
                <a:gd name="connsiteY158" fmla="*/ 4411258 h 5548701"/>
                <a:gd name="connsiteX159" fmla="*/ 2053472 w 4046152"/>
                <a:gd name="connsiteY159" fmla="*/ 4401034 h 5548701"/>
                <a:gd name="connsiteX160" fmla="*/ 2052561 w 4046152"/>
                <a:gd name="connsiteY160" fmla="*/ 4432636 h 5548701"/>
                <a:gd name="connsiteX161" fmla="*/ 2033436 w 4046152"/>
                <a:gd name="connsiteY161" fmla="*/ 4438213 h 5548701"/>
                <a:gd name="connsiteX162" fmla="*/ 2042543 w 4046152"/>
                <a:gd name="connsiteY162" fmla="*/ 4480040 h 5548701"/>
                <a:gd name="connsiteX163" fmla="*/ 2017044 w 4046152"/>
                <a:gd name="connsiteY163" fmla="*/ 4512571 h 5548701"/>
                <a:gd name="connsiteX164" fmla="*/ 2007937 w 4046152"/>
                <a:gd name="connsiteY164" fmla="*/ 4507923 h 5548701"/>
                <a:gd name="connsiteX165" fmla="*/ 2001562 w 4046152"/>
                <a:gd name="connsiteY165" fmla="*/ 4520936 h 5548701"/>
                <a:gd name="connsiteX166" fmla="*/ 1984259 w 4046152"/>
                <a:gd name="connsiteY166" fmla="*/ 4509783 h 5548701"/>
                <a:gd name="connsiteX167" fmla="*/ 1950563 w 4046152"/>
                <a:gd name="connsiteY167" fmla="*/ 4519077 h 5548701"/>
                <a:gd name="connsiteX168" fmla="*/ 1963313 w 4046152"/>
                <a:gd name="connsiteY168" fmla="*/ 4536737 h 5548701"/>
                <a:gd name="connsiteX169" fmla="*/ 1934170 w 4046152"/>
                <a:gd name="connsiteY169" fmla="*/ 4572057 h 5548701"/>
                <a:gd name="connsiteX170" fmla="*/ 1926885 w 4046152"/>
                <a:gd name="connsiteY170" fmla="*/ 4600870 h 5548701"/>
                <a:gd name="connsiteX171" fmla="*/ 1898653 w 4046152"/>
                <a:gd name="connsiteY171" fmla="*/ 4582281 h 5548701"/>
                <a:gd name="connsiteX172" fmla="*/ 1865868 w 4046152"/>
                <a:gd name="connsiteY172" fmla="*/ 4631543 h 5548701"/>
                <a:gd name="connsiteX173" fmla="*/ 1869511 w 4046152"/>
                <a:gd name="connsiteY173" fmla="*/ 4645485 h 5548701"/>
                <a:gd name="connsiteX174" fmla="*/ 1869511 w 4046152"/>
                <a:gd name="connsiteY174" fmla="*/ 4657568 h 5548701"/>
                <a:gd name="connsiteX175" fmla="*/ 1884992 w 4046152"/>
                <a:gd name="connsiteY175" fmla="*/ 4678016 h 5548701"/>
                <a:gd name="connsiteX176" fmla="*/ 1876796 w 4046152"/>
                <a:gd name="connsiteY176" fmla="*/ 4700324 h 5548701"/>
                <a:gd name="connsiteX177" fmla="*/ 1880439 w 4046152"/>
                <a:gd name="connsiteY177" fmla="*/ 4714266 h 5548701"/>
                <a:gd name="connsiteX178" fmla="*/ 1874976 w 4046152"/>
                <a:gd name="connsiteY178" fmla="*/ 4726348 h 5548701"/>
                <a:gd name="connsiteX179" fmla="*/ 1886814 w 4046152"/>
                <a:gd name="connsiteY179" fmla="*/ 4729137 h 5548701"/>
                <a:gd name="connsiteX180" fmla="*/ 1911403 w 4046152"/>
                <a:gd name="connsiteY180" fmla="*/ 4765386 h 5548701"/>
                <a:gd name="connsiteX181" fmla="*/ 1944188 w 4046152"/>
                <a:gd name="connsiteY181" fmla="*/ 4783976 h 5548701"/>
                <a:gd name="connsiteX182" fmla="*/ 1942366 w 4046152"/>
                <a:gd name="connsiteY182" fmla="*/ 4806283 h 5548701"/>
                <a:gd name="connsiteX183" fmla="*/ 1965369 w 4046152"/>
                <a:gd name="connsiteY183" fmla="*/ 4849738 h 5548701"/>
                <a:gd name="connsiteX184" fmla="*/ 1997919 w 4046152"/>
                <a:gd name="connsiteY184" fmla="*/ 4851827 h 5548701"/>
                <a:gd name="connsiteX185" fmla="*/ 2058025 w 4046152"/>
                <a:gd name="connsiteY185" fmla="*/ 4830450 h 5548701"/>
                <a:gd name="connsiteX186" fmla="*/ 2153649 w 4046152"/>
                <a:gd name="connsiteY186" fmla="*/ 4863910 h 5548701"/>
                <a:gd name="connsiteX187" fmla="*/ 2186433 w 4046152"/>
                <a:gd name="connsiteY187" fmla="*/ 4963364 h 5548701"/>
                <a:gd name="connsiteX188" fmla="*/ 2386787 w 4046152"/>
                <a:gd name="connsiteY188" fmla="*/ 5174353 h 5548701"/>
                <a:gd name="connsiteX189" fmla="*/ 2560730 w 4046152"/>
                <a:gd name="connsiteY189" fmla="*/ 5239416 h 5548701"/>
                <a:gd name="connsiteX190" fmla="*/ 2702849 w 4046152"/>
                <a:gd name="connsiteY190" fmla="*/ 5188594 h 5548701"/>
                <a:gd name="connsiteX191" fmla="*/ 2821189 w 4046152"/>
                <a:gd name="connsiteY191" fmla="*/ 5291466 h 5548701"/>
                <a:gd name="connsiteX192" fmla="*/ 2958705 w 4046152"/>
                <a:gd name="connsiteY192" fmla="*/ 5242204 h 5548701"/>
                <a:gd name="connsiteX193" fmla="*/ 3220075 w 4046152"/>
                <a:gd name="connsiteY193" fmla="*/ 5432745 h 5548701"/>
                <a:gd name="connsiteX194" fmla="*/ 3442059 w 4046152"/>
                <a:gd name="connsiteY194" fmla="*/ 5548701 h 5548701"/>
                <a:gd name="connsiteX195" fmla="*/ 3593461 w 4046152"/>
                <a:gd name="connsiteY195" fmla="*/ 5386271 h 5548701"/>
                <a:gd name="connsiteX196" fmla="*/ 3788350 w 4046152"/>
                <a:gd name="connsiteY196" fmla="*/ 4829519 h 5548701"/>
                <a:gd name="connsiteX197" fmla="*/ 3955918 w 4046152"/>
                <a:gd name="connsiteY197" fmla="*/ 4653849 h 5548701"/>
                <a:gd name="connsiteX198" fmla="*/ 3909952 w 4046152"/>
                <a:gd name="connsiteY198" fmla="*/ 4539470 h 5548701"/>
                <a:gd name="connsiteX199" fmla="*/ 4024134 w 4046152"/>
                <a:gd name="connsiteY199" fmla="*/ 4419944 h 5548701"/>
                <a:gd name="connsiteX200" fmla="*/ 4008228 w 4046152"/>
                <a:gd name="connsiteY200" fmla="*/ 4263863 h 5548701"/>
                <a:gd name="connsiteX201" fmla="*/ 3968023 w 4046152"/>
                <a:gd name="connsiteY201" fmla="*/ 4220164 h 5548701"/>
                <a:gd name="connsiteX202" fmla="*/ 3945717 w 4046152"/>
                <a:gd name="connsiteY202" fmla="*/ 3827747 h 5548701"/>
                <a:gd name="connsiteX203" fmla="*/ 3814111 w 4046152"/>
                <a:gd name="connsiteY203" fmla="*/ 3548768 h 5548701"/>
                <a:gd name="connsiteX204" fmla="*/ 4046152 w 4046152"/>
                <a:gd name="connsiteY204" fmla="*/ 3342968 h 5548701"/>
                <a:gd name="connsiteX205" fmla="*/ 3824719 w 4046152"/>
                <a:gd name="connsiteY205" fmla="*/ 2968683 h 5548701"/>
                <a:gd name="connsiteX206" fmla="*/ 3852286 w 4046152"/>
                <a:gd name="connsiteY206" fmla="*/ 2836413 h 5548701"/>
                <a:gd name="connsiteX207" fmla="*/ 3769583 w 4046152"/>
                <a:gd name="connsiteY207" fmla="*/ 2678160 h 5548701"/>
                <a:gd name="connsiteX208" fmla="*/ 3640489 w 4046152"/>
                <a:gd name="connsiteY208" fmla="*/ 2552130 h 5548701"/>
                <a:gd name="connsiteX209" fmla="*/ 3043982 w 4046152"/>
                <a:gd name="connsiteY209" fmla="*/ 2665875 h 5548701"/>
                <a:gd name="connsiteX210" fmla="*/ 2858672 w 4046152"/>
                <a:gd name="connsiteY210" fmla="*/ 2463740 h 5548701"/>
                <a:gd name="connsiteX211" fmla="*/ 2992388 w 4046152"/>
                <a:gd name="connsiteY211" fmla="*/ 2265395 h 5548701"/>
                <a:gd name="connsiteX212" fmla="*/ 3115164 w 4046152"/>
                <a:gd name="connsiteY212" fmla="*/ 2335823 h 5548701"/>
                <a:gd name="connsiteX213" fmla="*/ 3133939 w 4046152"/>
                <a:gd name="connsiteY213" fmla="*/ 2243569 h 5548701"/>
                <a:gd name="connsiteX214" fmla="*/ 3068427 w 4046152"/>
                <a:gd name="connsiteY214" fmla="*/ 2108534 h 5548701"/>
                <a:gd name="connsiteX215" fmla="*/ 3130084 w 4046152"/>
                <a:gd name="connsiteY215" fmla="*/ 2039050 h 5548701"/>
                <a:gd name="connsiteX216" fmla="*/ 3253400 w 4046152"/>
                <a:gd name="connsiteY216" fmla="*/ 1994476 h 5548701"/>
                <a:gd name="connsiteX217" fmla="*/ 3339463 w 4046152"/>
                <a:gd name="connsiteY217" fmla="*/ 2015452 h 5548701"/>
                <a:gd name="connsiteX218" fmla="*/ 3357447 w 4046152"/>
                <a:gd name="connsiteY218" fmla="*/ 1904016 h 5548701"/>
                <a:gd name="connsiteX219" fmla="*/ 3482809 w 4046152"/>
                <a:gd name="connsiteY219" fmla="*/ 1858241 h 5548701"/>
                <a:gd name="connsiteX220" fmla="*/ 3333041 w 4046152"/>
                <a:gd name="connsiteY220" fmla="*/ 1526445 h 5548701"/>
                <a:gd name="connsiteX221" fmla="*/ 3248262 w 4046152"/>
                <a:gd name="connsiteY221" fmla="*/ 1484493 h 5548701"/>
                <a:gd name="connsiteX222" fmla="*/ 3331027 w 4046152"/>
                <a:gd name="connsiteY222" fmla="*/ 1354936 h 5548701"/>
                <a:gd name="connsiteX223" fmla="*/ 3298665 w 4046152"/>
                <a:gd name="connsiteY223" fmla="*/ 1247930 h 5548701"/>
                <a:gd name="connsiteX224" fmla="*/ 3407544 w 4046152"/>
                <a:gd name="connsiteY224" fmla="*/ 1085945 h 5548701"/>
                <a:gd name="connsiteX225" fmla="*/ 3496177 w 4046152"/>
                <a:gd name="connsiteY225" fmla="*/ 1147563 h 5548701"/>
                <a:gd name="connsiteX226" fmla="*/ 3571964 w 4046152"/>
                <a:gd name="connsiteY226" fmla="*/ 1033505 h 5548701"/>
                <a:gd name="connsiteX227" fmla="*/ 3566826 w 4046152"/>
                <a:gd name="connsiteY227" fmla="*/ 741149 h 5548701"/>
                <a:gd name="connsiteX228" fmla="*/ 3438708 w 4046152"/>
                <a:gd name="connsiteY228" fmla="*/ 708324 h 5548701"/>
                <a:gd name="connsiteX229" fmla="*/ 3377270 w 4046152"/>
                <a:gd name="connsiteY229" fmla="*/ 563993 h 5548701"/>
                <a:gd name="connsiteX230" fmla="*/ 3316598 w 4046152"/>
                <a:gd name="connsiteY230" fmla="*/ 440404 h 5548701"/>
                <a:gd name="connsiteX231" fmla="*/ 3332784 w 4046152"/>
                <a:gd name="connsiteY231" fmla="*/ 263417 h 5548701"/>
                <a:gd name="connsiteX232" fmla="*/ 3106192 w 4046152"/>
                <a:gd name="connsiteY232" fmla="*/ 128907 h 5548701"/>
                <a:gd name="connsiteX233" fmla="*/ 3124462 w 4046152"/>
                <a:gd name="connsiteY233" fmla="*/ 12400 h 5548701"/>
                <a:gd name="connsiteX234" fmla="*/ 3020642 w 4046152"/>
                <a:gd name="connsiteY234" fmla="*/ 1477 h 5548701"/>
                <a:gd name="connsiteX235" fmla="*/ 2958526 w 4046152"/>
                <a:gd name="connsiteY235" fmla="*/ 38129 h 5548701"/>
                <a:gd name="connsiteX236" fmla="*/ 2965150 w 4046152"/>
                <a:gd name="connsiteY236" fmla="*/ 223300 h 5548701"/>
                <a:gd name="connsiteX237" fmla="*/ 2780177 w 4046152"/>
                <a:gd name="connsiteY237" fmla="*/ 305894 h 5548701"/>
                <a:gd name="connsiteX238" fmla="*/ 2762617 w 4046152"/>
                <a:gd name="connsiteY238" fmla="*/ 448814 h 5548701"/>
                <a:gd name="connsiteX0" fmla="*/ 2762617 w 4046152"/>
                <a:gd name="connsiteY0" fmla="*/ 448814 h 5548701"/>
                <a:gd name="connsiteX1" fmla="*/ 2424105 w 4046152"/>
                <a:gd name="connsiteY1" fmla="*/ 558395 h 5548701"/>
                <a:gd name="connsiteX2" fmla="*/ 2293527 w 4046152"/>
                <a:gd name="connsiteY2" fmla="*/ 545493 h 5548701"/>
                <a:gd name="connsiteX3" fmla="*/ 2241444 w 4046152"/>
                <a:gd name="connsiteY3" fmla="*/ 716503 h 5548701"/>
                <a:gd name="connsiteX4" fmla="*/ 2040286 w 4046152"/>
                <a:gd name="connsiteY4" fmla="*/ 792017 h 5548701"/>
                <a:gd name="connsiteX5" fmla="*/ 1996355 w 4046152"/>
                <a:gd name="connsiteY5" fmla="*/ 709423 h 5548701"/>
                <a:gd name="connsiteX6" fmla="*/ 1883059 w 4046152"/>
                <a:gd name="connsiteY6" fmla="*/ 810896 h 5548701"/>
                <a:gd name="connsiteX7" fmla="*/ 1700399 w 4046152"/>
                <a:gd name="connsiteY7" fmla="*/ 820335 h 5548701"/>
                <a:gd name="connsiteX8" fmla="*/ 1591727 w 4046152"/>
                <a:gd name="connsiteY8" fmla="*/ 910008 h 5548701"/>
                <a:gd name="connsiteX9" fmla="*/ 1478186 w 4046152"/>
                <a:gd name="connsiteY9" fmla="*/ 938674 h 5548701"/>
                <a:gd name="connsiteX10" fmla="*/ 1392881 w 4046152"/>
                <a:gd name="connsiteY10" fmla="*/ 1179028 h 5548701"/>
                <a:gd name="connsiteX11" fmla="*/ 1249527 w 4046152"/>
                <a:gd name="connsiteY11" fmla="*/ 1112953 h 5548701"/>
                <a:gd name="connsiteX12" fmla="*/ 1184787 w 4046152"/>
                <a:gd name="connsiteY12" fmla="*/ 1226224 h 5548701"/>
                <a:gd name="connsiteX13" fmla="*/ 1214845 w 4046152"/>
                <a:gd name="connsiteY13" fmla="*/ 1445687 h 5548701"/>
                <a:gd name="connsiteX14" fmla="*/ 1062243 w 4046152"/>
                <a:gd name="connsiteY14" fmla="*/ 1497603 h 5548701"/>
                <a:gd name="connsiteX15" fmla="*/ 1018312 w 4046152"/>
                <a:gd name="connsiteY15" fmla="*/ 1415010 h 5548701"/>
                <a:gd name="connsiteX16" fmla="*/ 932762 w 4046152"/>
                <a:gd name="connsiteY16" fmla="*/ 1436248 h 5548701"/>
                <a:gd name="connsiteX17" fmla="*/ 902682 w 4046152"/>
                <a:gd name="connsiteY17" fmla="*/ 1355452 h 5548701"/>
                <a:gd name="connsiteX18" fmla="*/ 646054 w 4046152"/>
                <a:gd name="connsiteY18" fmla="*/ 1443327 h 5548701"/>
                <a:gd name="connsiteX19" fmla="*/ 553567 w 4046152"/>
                <a:gd name="connsiteY19" fmla="*/ 1318257 h 5548701"/>
                <a:gd name="connsiteX20" fmla="*/ 528134 w 4046152"/>
                <a:gd name="connsiteY20" fmla="*/ 1490524 h 5548701"/>
                <a:gd name="connsiteX21" fmla="*/ 384780 w 4046152"/>
                <a:gd name="connsiteY21" fmla="*/ 1490524 h 5548701"/>
                <a:gd name="connsiteX22" fmla="*/ 289981 w 4046152"/>
                <a:gd name="connsiteY22" fmla="*/ 1625034 h 5548701"/>
                <a:gd name="connsiteX23" fmla="*/ 132783 w 4046152"/>
                <a:gd name="connsiteY23" fmla="*/ 1704252 h 5548701"/>
                <a:gd name="connsiteX24" fmla="*/ 137379 w 4046152"/>
                <a:gd name="connsiteY24" fmla="*/ 1825618 h 5548701"/>
                <a:gd name="connsiteX25" fmla="*/ 33332 w 4046152"/>
                <a:gd name="connsiteY25" fmla="*/ 1927091 h 5548701"/>
                <a:gd name="connsiteX26" fmla="*/ 6257 w 4046152"/>
                <a:gd name="connsiteY26" fmla="*/ 2273583 h 5548701"/>
                <a:gd name="connsiteX27" fmla="*/ 63390 w 4046152"/>
                <a:gd name="connsiteY27" fmla="*/ 2443891 h 5548701"/>
                <a:gd name="connsiteX28" fmla="*/ 125819 w 4046152"/>
                <a:gd name="connsiteY28" fmla="*/ 2469849 h 5548701"/>
                <a:gd name="connsiteX29" fmla="*/ 169750 w 4046152"/>
                <a:gd name="connsiteY29" fmla="*/ 2613798 h 5548701"/>
                <a:gd name="connsiteX30" fmla="*/ 358836 w 4046152"/>
                <a:gd name="connsiteY30" fmla="*/ 2804548 h 5548701"/>
                <a:gd name="connsiteX31" fmla="*/ 521198 w 4046152"/>
                <a:gd name="connsiteY31" fmla="*/ 2892257 h 5548701"/>
                <a:gd name="connsiteX32" fmla="*/ 598137 w 4046152"/>
                <a:gd name="connsiteY32" fmla="*/ 3135838 h 5548701"/>
                <a:gd name="connsiteX33" fmla="*/ 424087 w 4046152"/>
                <a:gd name="connsiteY33" fmla="*/ 3331184 h 5548701"/>
                <a:gd name="connsiteX34" fmla="*/ 292409 w 4046152"/>
                <a:gd name="connsiteY34" fmla="*/ 3556346 h 5548701"/>
                <a:gd name="connsiteX35" fmla="*/ 293251 w 4046152"/>
                <a:gd name="connsiteY35" fmla="*/ 3670361 h 5548701"/>
                <a:gd name="connsiteX36" fmla="*/ 335069 w 4046152"/>
                <a:gd name="connsiteY36" fmla="*/ 3679847 h 5548701"/>
                <a:gd name="connsiteX37" fmla="*/ 355879 w 4046152"/>
                <a:gd name="connsiteY37" fmla="*/ 3689581 h 5548701"/>
                <a:gd name="connsiteX38" fmla="*/ 379289 w 4046152"/>
                <a:gd name="connsiteY38" fmla="*/ 3682502 h 5548701"/>
                <a:gd name="connsiteX39" fmla="*/ 414839 w 4046152"/>
                <a:gd name="connsiteY39" fmla="*/ 3702855 h 5548701"/>
                <a:gd name="connsiteX40" fmla="*/ 446920 w 4046152"/>
                <a:gd name="connsiteY40" fmla="*/ 3695776 h 5548701"/>
                <a:gd name="connsiteX41" fmla="*/ 493741 w 4046152"/>
                <a:gd name="connsiteY41" fmla="*/ 3732943 h 5548701"/>
                <a:gd name="connsiteX42" fmla="*/ 522354 w 4046152"/>
                <a:gd name="connsiteY42" fmla="*/ 3724094 h 5548701"/>
                <a:gd name="connsiteX43" fmla="*/ 532759 w 4046152"/>
                <a:gd name="connsiteY43" fmla="*/ 3741792 h 5548701"/>
                <a:gd name="connsiteX44" fmla="*/ 569175 w 4046152"/>
                <a:gd name="connsiteY44" fmla="*/ 3717014 h 5548701"/>
                <a:gd name="connsiteX45" fmla="*/ 592586 w 4046152"/>
                <a:gd name="connsiteY45" fmla="*/ 3720554 h 5548701"/>
                <a:gd name="connsiteX46" fmla="*/ 610247 w 4046152"/>
                <a:gd name="connsiteY46" fmla="*/ 3714362 h 5548701"/>
                <a:gd name="connsiteX47" fmla="*/ 638542 w 4046152"/>
                <a:gd name="connsiteY47" fmla="*/ 3764424 h 5548701"/>
                <a:gd name="connsiteX48" fmla="*/ 654147 w 4046152"/>
                <a:gd name="connsiteY48" fmla="*/ 3775420 h 5548701"/>
                <a:gd name="connsiteX49" fmla="*/ 687095 w 4046152"/>
                <a:gd name="connsiteY49" fmla="*/ 3777190 h 5548701"/>
                <a:gd name="connsiteX50" fmla="*/ 692298 w 4046152"/>
                <a:gd name="connsiteY50" fmla="*/ 3751527 h 5548701"/>
                <a:gd name="connsiteX51" fmla="*/ 707038 w 4046152"/>
                <a:gd name="connsiteY51" fmla="*/ 3744447 h 5548701"/>
                <a:gd name="connsiteX52" fmla="*/ 706171 w 4046152"/>
                <a:gd name="connsiteY52" fmla="*/ 3728519 h 5548701"/>
                <a:gd name="connsiteX53" fmla="*/ 734784 w 4046152"/>
                <a:gd name="connsiteY53" fmla="*/ 3712590 h 5548701"/>
                <a:gd name="connsiteX54" fmla="*/ 751258 w 4046152"/>
                <a:gd name="connsiteY54" fmla="*/ 3718784 h 5548701"/>
                <a:gd name="connsiteX55" fmla="*/ 767732 w 4046152"/>
                <a:gd name="connsiteY55" fmla="*/ 3688697 h 5548701"/>
                <a:gd name="connsiteX56" fmla="*/ 818889 w 4046152"/>
                <a:gd name="connsiteY56" fmla="*/ 3698431 h 5548701"/>
                <a:gd name="connsiteX57" fmla="*/ 834496 w 4046152"/>
                <a:gd name="connsiteY57" fmla="*/ 3730288 h 5548701"/>
                <a:gd name="connsiteX58" fmla="*/ 868311 w 4046152"/>
                <a:gd name="connsiteY58" fmla="*/ 3683387 h 5548701"/>
                <a:gd name="connsiteX59" fmla="*/ 908196 w 4046152"/>
                <a:gd name="connsiteY59" fmla="*/ 3669228 h 5548701"/>
                <a:gd name="connsiteX60" fmla="*/ 934208 w 4046152"/>
                <a:gd name="connsiteY60" fmla="*/ 3674538 h 5548701"/>
                <a:gd name="connsiteX61" fmla="*/ 968890 w 4046152"/>
                <a:gd name="connsiteY61" fmla="*/ 3647105 h 5548701"/>
                <a:gd name="connsiteX62" fmla="*/ 994035 w 4046152"/>
                <a:gd name="connsiteY62" fmla="*/ 3640910 h 5548701"/>
                <a:gd name="connsiteX63" fmla="*/ 1026983 w 4046152"/>
                <a:gd name="connsiteY63" fmla="*/ 3599318 h 5548701"/>
                <a:gd name="connsiteX64" fmla="*/ 1054920 w 4046152"/>
                <a:gd name="connsiteY64" fmla="*/ 3580857 h 5548701"/>
                <a:gd name="connsiteX65" fmla="*/ 1068602 w 4046152"/>
                <a:gd name="connsiteY65" fmla="*/ 3593124 h 5548701"/>
                <a:gd name="connsiteX66" fmla="*/ 1093747 w 4046152"/>
                <a:gd name="connsiteY66" fmla="*/ 3608168 h 5548701"/>
                <a:gd name="connsiteX67" fmla="*/ 1105885 w 4046152"/>
                <a:gd name="connsiteY67" fmla="*/ 3580735 h 5548701"/>
                <a:gd name="connsiteX68" fmla="*/ 1116290 w 4046152"/>
                <a:gd name="connsiteY68" fmla="*/ 3585159 h 5548701"/>
                <a:gd name="connsiteX69" fmla="*/ 1138834 w 4046152"/>
                <a:gd name="connsiteY69" fmla="*/ 3550647 h 5548701"/>
                <a:gd name="connsiteX70" fmla="*/ 1159643 w 4046152"/>
                <a:gd name="connsiteY70" fmla="*/ 3545337 h 5548701"/>
                <a:gd name="connsiteX71" fmla="*/ 1169181 w 4046152"/>
                <a:gd name="connsiteY71" fmla="*/ 3554187 h 5548701"/>
                <a:gd name="connsiteX72" fmla="*/ 1177851 w 4046152"/>
                <a:gd name="connsiteY72" fmla="*/ 3545337 h 5548701"/>
                <a:gd name="connsiteX73" fmla="*/ 1187389 w 4046152"/>
                <a:gd name="connsiteY73" fmla="*/ 3543568 h 5548701"/>
                <a:gd name="connsiteX74" fmla="*/ 1189990 w 4046152"/>
                <a:gd name="connsiteY74" fmla="*/ 3533833 h 5548701"/>
                <a:gd name="connsiteX75" fmla="*/ 1204730 w 4046152"/>
                <a:gd name="connsiteY75" fmla="*/ 3527639 h 5548701"/>
                <a:gd name="connsiteX76" fmla="*/ 1251551 w 4046152"/>
                <a:gd name="connsiteY76" fmla="*/ 3524099 h 5548701"/>
                <a:gd name="connsiteX77" fmla="*/ 1263690 w 4046152"/>
                <a:gd name="connsiteY77" fmla="*/ 3532948 h 5548701"/>
                <a:gd name="connsiteX78" fmla="*/ 1274095 w 4046152"/>
                <a:gd name="connsiteY78" fmla="*/ 3522329 h 5548701"/>
                <a:gd name="connsiteX79" fmla="*/ 1278430 w 4046152"/>
                <a:gd name="connsiteY79" fmla="*/ 3501976 h 5548701"/>
                <a:gd name="connsiteX80" fmla="*/ 1273228 w 4046152"/>
                <a:gd name="connsiteY80" fmla="*/ 3489587 h 5548701"/>
                <a:gd name="connsiteX81" fmla="*/ 1289702 w 4046152"/>
                <a:gd name="connsiteY81" fmla="*/ 3474543 h 5548701"/>
                <a:gd name="connsiteX82" fmla="*/ 1300974 w 4046152"/>
                <a:gd name="connsiteY82" fmla="*/ 3476313 h 5548701"/>
                <a:gd name="connsiteX83" fmla="*/ 1300974 w 4046152"/>
                <a:gd name="connsiteY83" fmla="*/ 3499321 h 5548701"/>
                <a:gd name="connsiteX84" fmla="*/ 1315714 w 4046152"/>
                <a:gd name="connsiteY84" fmla="*/ 3489587 h 5548701"/>
                <a:gd name="connsiteX85" fmla="*/ 1327853 w 4046152"/>
                <a:gd name="connsiteY85" fmla="*/ 3486932 h 5548701"/>
                <a:gd name="connsiteX86" fmla="*/ 1350396 w 4046152"/>
                <a:gd name="connsiteY86" fmla="*/ 3479852 h 5548701"/>
                <a:gd name="connsiteX87" fmla="*/ 1374674 w 4046152"/>
                <a:gd name="connsiteY87" fmla="*/ 3482507 h 5548701"/>
                <a:gd name="connsiteX88" fmla="*/ 1368604 w 4046152"/>
                <a:gd name="connsiteY88" fmla="*/ 3494011 h 5548701"/>
                <a:gd name="connsiteX89" fmla="*/ 1369472 w 4046152"/>
                <a:gd name="connsiteY89" fmla="*/ 3517020 h 5548701"/>
                <a:gd name="connsiteX90" fmla="*/ 1392882 w 4046152"/>
                <a:gd name="connsiteY90" fmla="*/ 3492241 h 5548701"/>
                <a:gd name="connsiteX91" fmla="*/ 1416293 w 4046152"/>
                <a:gd name="connsiteY91" fmla="*/ 3491357 h 5548701"/>
                <a:gd name="connsiteX92" fmla="*/ 1442779 w 4046152"/>
                <a:gd name="connsiteY92" fmla="*/ 3466701 h 5548701"/>
                <a:gd name="connsiteX93" fmla="*/ 1499530 w 4046152"/>
                <a:gd name="connsiteY93" fmla="*/ 3501976 h 5548701"/>
                <a:gd name="connsiteX94" fmla="*/ 1544618 w 4046152"/>
                <a:gd name="connsiteY94" fmla="*/ 3581620 h 5548701"/>
                <a:gd name="connsiteX95" fmla="*/ 1551554 w 4046152"/>
                <a:gd name="connsiteY95" fmla="*/ 3574540 h 5548701"/>
                <a:gd name="connsiteX96" fmla="*/ 1567161 w 4046152"/>
                <a:gd name="connsiteY96" fmla="*/ 3575426 h 5548701"/>
                <a:gd name="connsiteX97" fmla="*/ 1578433 w 4046152"/>
                <a:gd name="connsiteY97" fmla="*/ 3586929 h 5548701"/>
                <a:gd name="connsiteX98" fmla="*/ 1613115 w 4046152"/>
                <a:gd name="connsiteY98" fmla="*/ 3594009 h 5548701"/>
                <a:gd name="connsiteX99" fmla="*/ 1653867 w 4046152"/>
                <a:gd name="connsiteY99" fmla="*/ 3578080 h 5548701"/>
                <a:gd name="connsiteX100" fmla="*/ 1694619 w 4046152"/>
                <a:gd name="connsiteY100" fmla="*/ 3586929 h 5548701"/>
                <a:gd name="connsiteX101" fmla="*/ 1693752 w 4046152"/>
                <a:gd name="connsiteY101" fmla="*/ 3627636 h 5548701"/>
                <a:gd name="connsiteX102" fmla="*/ 1721498 w 4046152"/>
                <a:gd name="connsiteY102" fmla="*/ 3656839 h 5548701"/>
                <a:gd name="connsiteX103" fmla="*/ 1761383 w 4046152"/>
                <a:gd name="connsiteY103" fmla="*/ 3656839 h 5548701"/>
                <a:gd name="connsiteX104" fmla="*/ 1760429 w 4046152"/>
                <a:gd name="connsiteY104" fmla="*/ 3685379 h 5548701"/>
                <a:gd name="connsiteX105" fmla="*/ 1778441 w 4046152"/>
                <a:gd name="connsiteY105" fmla="*/ 3689061 h 5548701"/>
                <a:gd name="connsiteX106" fmla="*/ 1800298 w 4046152"/>
                <a:gd name="connsiteY106" fmla="*/ 3684413 h 5548701"/>
                <a:gd name="connsiteX107" fmla="*/ 1813047 w 4046152"/>
                <a:gd name="connsiteY107" fmla="*/ 3669542 h 5548701"/>
                <a:gd name="connsiteX108" fmla="*/ 1833083 w 4046152"/>
                <a:gd name="connsiteY108" fmla="*/ 3667683 h 5548701"/>
                <a:gd name="connsiteX109" fmla="*/ 1855684 w 4046152"/>
                <a:gd name="connsiteY109" fmla="*/ 3637806 h 5548701"/>
                <a:gd name="connsiteX110" fmla="*/ 1862226 w 4046152"/>
                <a:gd name="connsiteY110" fmla="*/ 3644447 h 5548701"/>
                <a:gd name="connsiteX111" fmla="*/ 1853117 w 4046152"/>
                <a:gd name="connsiteY111" fmla="*/ 3669542 h 5548701"/>
                <a:gd name="connsiteX112" fmla="*/ 1870421 w 4046152"/>
                <a:gd name="connsiteY112" fmla="*/ 3712298 h 5548701"/>
                <a:gd name="connsiteX113" fmla="*/ 1874064 w 4046152"/>
                <a:gd name="connsiteY113" fmla="*/ 3742970 h 5548701"/>
                <a:gd name="connsiteX114" fmla="*/ 1873154 w 4046152"/>
                <a:gd name="connsiteY114" fmla="*/ 3769925 h 5548701"/>
                <a:gd name="connsiteX115" fmla="*/ 1893189 w 4046152"/>
                <a:gd name="connsiteY115" fmla="*/ 3781078 h 5548701"/>
                <a:gd name="connsiteX116" fmla="*/ 1911403 w 4046152"/>
                <a:gd name="connsiteY116" fmla="*/ 3782937 h 5548701"/>
                <a:gd name="connsiteX117" fmla="*/ 1913224 w 4046152"/>
                <a:gd name="connsiteY117" fmla="*/ 3799668 h 5548701"/>
                <a:gd name="connsiteX118" fmla="*/ 1923242 w 4046152"/>
                <a:gd name="connsiteY118" fmla="*/ 3816398 h 5548701"/>
                <a:gd name="connsiteX119" fmla="*/ 1921420 w 4046152"/>
                <a:gd name="connsiteY119" fmla="*/ 3828481 h 5548701"/>
                <a:gd name="connsiteX120" fmla="*/ 1909581 w 4046152"/>
                <a:gd name="connsiteY120" fmla="*/ 3831270 h 5548701"/>
                <a:gd name="connsiteX121" fmla="*/ 1906849 w 4046152"/>
                <a:gd name="connsiteY121" fmla="*/ 3821975 h 5548701"/>
                <a:gd name="connsiteX122" fmla="*/ 1894100 w 4046152"/>
                <a:gd name="connsiteY122" fmla="*/ 3826622 h 5548701"/>
                <a:gd name="connsiteX123" fmla="*/ 1890457 w 4046152"/>
                <a:gd name="connsiteY123" fmla="*/ 3846141 h 5548701"/>
                <a:gd name="connsiteX124" fmla="*/ 1878618 w 4046152"/>
                <a:gd name="connsiteY124" fmla="*/ 3858224 h 5548701"/>
                <a:gd name="connsiteX125" fmla="*/ 1885903 w 4046152"/>
                <a:gd name="connsiteY125" fmla="*/ 3884249 h 5548701"/>
                <a:gd name="connsiteX126" fmla="*/ 1875886 w 4046152"/>
                <a:gd name="connsiteY126" fmla="*/ 3924216 h 5548701"/>
                <a:gd name="connsiteX127" fmla="*/ 1895010 w 4046152"/>
                <a:gd name="connsiteY127" fmla="*/ 3936299 h 5548701"/>
                <a:gd name="connsiteX128" fmla="*/ 1912314 w 4046152"/>
                <a:gd name="connsiteY128" fmla="*/ 3958606 h 5548701"/>
                <a:gd name="connsiteX129" fmla="*/ 1907760 w 4046152"/>
                <a:gd name="connsiteY129" fmla="*/ 3967901 h 5548701"/>
                <a:gd name="connsiteX130" fmla="*/ 1909581 w 4046152"/>
                <a:gd name="connsiteY130" fmla="*/ 3979055 h 5548701"/>
                <a:gd name="connsiteX131" fmla="*/ 1884992 w 4046152"/>
                <a:gd name="connsiteY131" fmla="*/ 3993927 h 5548701"/>
                <a:gd name="connsiteX132" fmla="*/ 1879528 w 4046152"/>
                <a:gd name="connsiteY132" fmla="*/ 4009728 h 5548701"/>
                <a:gd name="connsiteX133" fmla="*/ 1809404 w 4046152"/>
                <a:gd name="connsiteY133" fmla="*/ 4037612 h 5548701"/>
                <a:gd name="connsiteX134" fmla="*/ 1823065 w 4046152"/>
                <a:gd name="connsiteY134" fmla="*/ 4052483 h 5548701"/>
                <a:gd name="connsiteX135" fmla="*/ 1815780 w 4046152"/>
                <a:gd name="connsiteY135" fmla="*/ 4067355 h 5548701"/>
                <a:gd name="connsiteX136" fmla="*/ 1833083 w 4046152"/>
                <a:gd name="connsiteY136" fmla="*/ 4098957 h 5548701"/>
                <a:gd name="connsiteX137" fmla="*/ 1851297 w 4046152"/>
                <a:gd name="connsiteY137" fmla="*/ 4098957 h 5548701"/>
                <a:gd name="connsiteX138" fmla="*/ 1872243 w 4046152"/>
                <a:gd name="connsiteY138" fmla="*/ 4117546 h 5548701"/>
                <a:gd name="connsiteX139" fmla="*/ 1884082 w 4046152"/>
                <a:gd name="connsiteY139" fmla="*/ 4126841 h 5548701"/>
                <a:gd name="connsiteX140" fmla="*/ 1895921 w 4046152"/>
                <a:gd name="connsiteY140" fmla="*/ 4175173 h 5548701"/>
                <a:gd name="connsiteX141" fmla="*/ 1881349 w 4046152"/>
                <a:gd name="connsiteY141" fmla="*/ 4193762 h 5548701"/>
                <a:gd name="connsiteX142" fmla="*/ 1896832 w 4046152"/>
                <a:gd name="connsiteY142" fmla="*/ 4199339 h 5548701"/>
                <a:gd name="connsiteX143" fmla="*/ 1902296 w 4046152"/>
                <a:gd name="connsiteY143" fmla="*/ 4209564 h 5548701"/>
                <a:gd name="connsiteX144" fmla="*/ 1948742 w 4046152"/>
                <a:gd name="connsiteY144" fmla="*/ 4229082 h 5548701"/>
                <a:gd name="connsiteX145" fmla="*/ 1986991 w 4046152"/>
                <a:gd name="connsiteY145" fmla="*/ 4230941 h 5548701"/>
                <a:gd name="connsiteX146" fmla="*/ 1997008 w 4046152"/>
                <a:gd name="connsiteY146" fmla="*/ 4243954 h 5548701"/>
                <a:gd name="connsiteX147" fmla="*/ 2015222 w 4046152"/>
                <a:gd name="connsiteY147" fmla="*/ 4250460 h 5548701"/>
                <a:gd name="connsiteX148" fmla="*/ 2017044 w 4046152"/>
                <a:gd name="connsiteY148" fmla="*/ 4276485 h 5548701"/>
                <a:gd name="connsiteX149" fmla="*/ 2069313 w 4046152"/>
                <a:gd name="connsiteY149" fmla="*/ 4257313 h 5548701"/>
                <a:gd name="connsiteX150" fmla="*/ 2062579 w 4046152"/>
                <a:gd name="connsiteY150" fmla="*/ 4282062 h 5548701"/>
                <a:gd name="connsiteX151" fmla="*/ 2075328 w 4046152"/>
                <a:gd name="connsiteY151" fmla="*/ 4304369 h 5548701"/>
                <a:gd name="connsiteX152" fmla="*/ 2056204 w 4046152"/>
                <a:gd name="connsiteY152" fmla="*/ 4313664 h 5548701"/>
                <a:gd name="connsiteX153" fmla="*/ 2068043 w 4046152"/>
                <a:gd name="connsiteY153" fmla="*/ 4321100 h 5548701"/>
                <a:gd name="connsiteX154" fmla="*/ 2078061 w 4046152"/>
                <a:gd name="connsiteY154" fmla="*/ 4341548 h 5548701"/>
                <a:gd name="connsiteX155" fmla="*/ 2064400 w 4046152"/>
                <a:gd name="connsiteY155" fmla="*/ 4361067 h 5548701"/>
                <a:gd name="connsiteX156" fmla="*/ 2056204 w 4046152"/>
                <a:gd name="connsiteY156" fmla="*/ 4380586 h 5548701"/>
                <a:gd name="connsiteX157" fmla="*/ 2033436 w 4046152"/>
                <a:gd name="connsiteY157" fmla="*/ 4400105 h 5548701"/>
                <a:gd name="connsiteX158" fmla="*/ 2037990 w 4046152"/>
                <a:gd name="connsiteY158" fmla="*/ 4411258 h 5548701"/>
                <a:gd name="connsiteX159" fmla="*/ 2053472 w 4046152"/>
                <a:gd name="connsiteY159" fmla="*/ 4401034 h 5548701"/>
                <a:gd name="connsiteX160" fmla="*/ 2052561 w 4046152"/>
                <a:gd name="connsiteY160" fmla="*/ 4432636 h 5548701"/>
                <a:gd name="connsiteX161" fmla="*/ 2033436 w 4046152"/>
                <a:gd name="connsiteY161" fmla="*/ 4438213 h 5548701"/>
                <a:gd name="connsiteX162" fmla="*/ 2042543 w 4046152"/>
                <a:gd name="connsiteY162" fmla="*/ 4480040 h 5548701"/>
                <a:gd name="connsiteX163" fmla="*/ 2017044 w 4046152"/>
                <a:gd name="connsiteY163" fmla="*/ 4512571 h 5548701"/>
                <a:gd name="connsiteX164" fmla="*/ 2007937 w 4046152"/>
                <a:gd name="connsiteY164" fmla="*/ 4507923 h 5548701"/>
                <a:gd name="connsiteX165" fmla="*/ 2001562 w 4046152"/>
                <a:gd name="connsiteY165" fmla="*/ 4520936 h 5548701"/>
                <a:gd name="connsiteX166" fmla="*/ 1984259 w 4046152"/>
                <a:gd name="connsiteY166" fmla="*/ 4509783 h 5548701"/>
                <a:gd name="connsiteX167" fmla="*/ 1950563 w 4046152"/>
                <a:gd name="connsiteY167" fmla="*/ 4519077 h 5548701"/>
                <a:gd name="connsiteX168" fmla="*/ 1963313 w 4046152"/>
                <a:gd name="connsiteY168" fmla="*/ 4536737 h 5548701"/>
                <a:gd name="connsiteX169" fmla="*/ 1934170 w 4046152"/>
                <a:gd name="connsiteY169" fmla="*/ 4572057 h 5548701"/>
                <a:gd name="connsiteX170" fmla="*/ 1926885 w 4046152"/>
                <a:gd name="connsiteY170" fmla="*/ 4600870 h 5548701"/>
                <a:gd name="connsiteX171" fmla="*/ 1898653 w 4046152"/>
                <a:gd name="connsiteY171" fmla="*/ 4582281 h 5548701"/>
                <a:gd name="connsiteX172" fmla="*/ 1865868 w 4046152"/>
                <a:gd name="connsiteY172" fmla="*/ 4631543 h 5548701"/>
                <a:gd name="connsiteX173" fmla="*/ 1869511 w 4046152"/>
                <a:gd name="connsiteY173" fmla="*/ 4645485 h 5548701"/>
                <a:gd name="connsiteX174" fmla="*/ 1869511 w 4046152"/>
                <a:gd name="connsiteY174" fmla="*/ 4657568 h 5548701"/>
                <a:gd name="connsiteX175" fmla="*/ 1884992 w 4046152"/>
                <a:gd name="connsiteY175" fmla="*/ 4678016 h 5548701"/>
                <a:gd name="connsiteX176" fmla="*/ 1876796 w 4046152"/>
                <a:gd name="connsiteY176" fmla="*/ 4700324 h 5548701"/>
                <a:gd name="connsiteX177" fmla="*/ 1880439 w 4046152"/>
                <a:gd name="connsiteY177" fmla="*/ 4714266 h 5548701"/>
                <a:gd name="connsiteX178" fmla="*/ 1874976 w 4046152"/>
                <a:gd name="connsiteY178" fmla="*/ 4726348 h 5548701"/>
                <a:gd name="connsiteX179" fmla="*/ 1886814 w 4046152"/>
                <a:gd name="connsiteY179" fmla="*/ 4729137 h 5548701"/>
                <a:gd name="connsiteX180" fmla="*/ 1911403 w 4046152"/>
                <a:gd name="connsiteY180" fmla="*/ 4765386 h 5548701"/>
                <a:gd name="connsiteX181" fmla="*/ 1944188 w 4046152"/>
                <a:gd name="connsiteY181" fmla="*/ 4783976 h 5548701"/>
                <a:gd name="connsiteX182" fmla="*/ 1942366 w 4046152"/>
                <a:gd name="connsiteY182" fmla="*/ 4806283 h 5548701"/>
                <a:gd name="connsiteX183" fmla="*/ 1965369 w 4046152"/>
                <a:gd name="connsiteY183" fmla="*/ 4849738 h 5548701"/>
                <a:gd name="connsiteX184" fmla="*/ 1997919 w 4046152"/>
                <a:gd name="connsiteY184" fmla="*/ 4851827 h 5548701"/>
                <a:gd name="connsiteX185" fmla="*/ 2058025 w 4046152"/>
                <a:gd name="connsiteY185" fmla="*/ 4830450 h 5548701"/>
                <a:gd name="connsiteX186" fmla="*/ 2153649 w 4046152"/>
                <a:gd name="connsiteY186" fmla="*/ 4863910 h 5548701"/>
                <a:gd name="connsiteX187" fmla="*/ 2186433 w 4046152"/>
                <a:gd name="connsiteY187" fmla="*/ 4963364 h 5548701"/>
                <a:gd name="connsiteX188" fmla="*/ 2386787 w 4046152"/>
                <a:gd name="connsiteY188" fmla="*/ 5174353 h 5548701"/>
                <a:gd name="connsiteX189" fmla="*/ 2560730 w 4046152"/>
                <a:gd name="connsiteY189" fmla="*/ 5239416 h 5548701"/>
                <a:gd name="connsiteX190" fmla="*/ 2702849 w 4046152"/>
                <a:gd name="connsiteY190" fmla="*/ 5188594 h 5548701"/>
                <a:gd name="connsiteX191" fmla="*/ 2821189 w 4046152"/>
                <a:gd name="connsiteY191" fmla="*/ 5291466 h 5548701"/>
                <a:gd name="connsiteX192" fmla="*/ 2958705 w 4046152"/>
                <a:gd name="connsiteY192" fmla="*/ 5242204 h 5548701"/>
                <a:gd name="connsiteX193" fmla="*/ 3220075 w 4046152"/>
                <a:gd name="connsiteY193" fmla="*/ 5432745 h 5548701"/>
                <a:gd name="connsiteX194" fmla="*/ 3442059 w 4046152"/>
                <a:gd name="connsiteY194" fmla="*/ 5548701 h 5548701"/>
                <a:gd name="connsiteX195" fmla="*/ 3593461 w 4046152"/>
                <a:gd name="connsiteY195" fmla="*/ 5386271 h 5548701"/>
                <a:gd name="connsiteX196" fmla="*/ 3788350 w 4046152"/>
                <a:gd name="connsiteY196" fmla="*/ 4829519 h 5548701"/>
                <a:gd name="connsiteX197" fmla="*/ 3955918 w 4046152"/>
                <a:gd name="connsiteY197" fmla="*/ 4653849 h 5548701"/>
                <a:gd name="connsiteX198" fmla="*/ 3909952 w 4046152"/>
                <a:gd name="connsiteY198" fmla="*/ 4539470 h 5548701"/>
                <a:gd name="connsiteX199" fmla="*/ 4024134 w 4046152"/>
                <a:gd name="connsiteY199" fmla="*/ 4419944 h 5548701"/>
                <a:gd name="connsiteX200" fmla="*/ 4008228 w 4046152"/>
                <a:gd name="connsiteY200" fmla="*/ 4263863 h 5548701"/>
                <a:gd name="connsiteX201" fmla="*/ 3968023 w 4046152"/>
                <a:gd name="connsiteY201" fmla="*/ 4220164 h 5548701"/>
                <a:gd name="connsiteX202" fmla="*/ 3945717 w 4046152"/>
                <a:gd name="connsiteY202" fmla="*/ 3827747 h 5548701"/>
                <a:gd name="connsiteX203" fmla="*/ 3814111 w 4046152"/>
                <a:gd name="connsiteY203" fmla="*/ 3548768 h 5548701"/>
                <a:gd name="connsiteX204" fmla="*/ 4046152 w 4046152"/>
                <a:gd name="connsiteY204" fmla="*/ 3342968 h 5548701"/>
                <a:gd name="connsiteX205" fmla="*/ 3824719 w 4046152"/>
                <a:gd name="connsiteY205" fmla="*/ 2968683 h 5548701"/>
                <a:gd name="connsiteX206" fmla="*/ 3852286 w 4046152"/>
                <a:gd name="connsiteY206" fmla="*/ 2836413 h 5548701"/>
                <a:gd name="connsiteX207" fmla="*/ 3769583 w 4046152"/>
                <a:gd name="connsiteY207" fmla="*/ 2678160 h 5548701"/>
                <a:gd name="connsiteX208" fmla="*/ 3640489 w 4046152"/>
                <a:gd name="connsiteY208" fmla="*/ 2552130 h 5548701"/>
                <a:gd name="connsiteX209" fmla="*/ 3043982 w 4046152"/>
                <a:gd name="connsiteY209" fmla="*/ 2665875 h 5548701"/>
                <a:gd name="connsiteX210" fmla="*/ 2858672 w 4046152"/>
                <a:gd name="connsiteY210" fmla="*/ 2463740 h 5548701"/>
                <a:gd name="connsiteX211" fmla="*/ 2992388 w 4046152"/>
                <a:gd name="connsiteY211" fmla="*/ 2265395 h 5548701"/>
                <a:gd name="connsiteX212" fmla="*/ 3115164 w 4046152"/>
                <a:gd name="connsiteY212" fmla="*/ 2335823 h 5548701"/>
                <a:gd name="connsiteX213" fmla="*/ 3133939 w 4046152"/>
                <a:gd name="connsiteY213" fmla="*/ 2243569 h 5548701"/>
                <a:gd name="connsiteX214" fmla="*/ 3068427 w 4046152"/>
                <a:gd name="connsiteY214" fmla="*/ 2108534 h 5548701"/>
                <a:gd name="connsiteX215" fmla="*/ 3130084 w 4046152"/>
                <a:gd name="connsiteY215" fmla="*/ 2039050 h 5548701"/>
                <a:gd name="connsiteX216" fmla="*/ 3253400 w 4046152"/>
                <a:gd name="connsiteY216" fmla="*/ 1994476 h 5548701"/>
                <a:gd name="connsiteX217" fmla="*/ 3339463 w 4046152"/>
                <a:gd name="connsiteY217" fmla="*/ 2015452 h 5548701"/>
                <a:gd name="connsiteX218" fmla="*/ 3357447 w 4046152"/>
                <a:gd name="connsiteY218" fmla="*/ 1904016 h 5548701"/>
                <a:gd name="connsiteX219" fmla="*/ 3482809 w 4046152"/>
                <a:gd name="connsiteY219" fmla="*/ 1858241 h 5548701"/>
                <a:gd name="connsiteX220" fmla="*/ 3333041 w 4046152"/>
                <a:gd name="connsiteY220" fmla="*/ 1526445 h 5548701"/>
                <a:gd name="connsiteX221" fmla="*/ 3248262 w 4046152"/>
                <a:gd name="connsiteY221" fmla="*/ 1484493 h 5548701"/>
                <a:gd name="connsiteX222" fmla="*/ 3331027 w 4046152"/>
                <a:gd name="connsiteY222" fmla="*/ 1354936 h 5548701"/>
                <a:gd name="connsiteX223" fmla="*/ 3298665 w 4046152"/>
                <a:gd name="connsiteY223" fmla="*/ 1247930 h 5548701"/>
                <a:gd name="connsiteX224" fmla="*/ 3407544 w 4046152"/>
                <a:gd name="connsiteY224" fmla="*/ 1085945 h 5548701"/>
                <a:gd name="connsiteX225" fmla="*/ 3496177 w 4046152"/>
                <a:gd name="connsiteY225" fmla="*/ 1147563 h 5548701"/>
                <a:gd name="connsiteX226" fmla="*/ 3571964 w 4046152"/>
                <a:gd name="connsiteY226" fmla="*/ 1033505 h 5548701"/>
                <a:gd name="connsiteX227" fmla="*/ 3566826 w 4046152"/>
                <a:gd name="connsiteY227" fmla="*/ 741149 h 5548701"/>
                <a:gd name="connsiteX228" fmla="*/ 3438708 w 4046152"/>
                <a:gd name="connsiteY228" fmla="*/ 708324 h 5548701"/>
                <a:gd name="connsiteX229" fmla="*/ 3377270 w 4046152"/>
                <a:gd name="connsiteY229" fmla="*/ 563993 h 5548701"/>
                <a:gd name="connsiteX230" fmla="*/ 3316598 w 4046152"/>
                <a:gd name="connsiteY230" fmla="*/ 440404 h 5548701"/>
                <a:gd name="connsiteX231" fmla="*/ 3332784 w 4046152"/>
                <a:gd name="connsiteY231" fmla="*/ 263417 h 5548701"/>
                <a:gd name="connsiteX232" fmla="*/ 3106192 w 4046152"/>
                <a:gd name="connsiteY232" fmla="*/ 128907 h 5548701"/>
                <a:gd name="connsiteX233" fmla="*/ 3124462 w 4046152"/>
                <a:gd name="connsiteY233" fmla="*/ 12400 h 5548701"/>
                <a:gd name="connsiteX234" fmla="*/ 3020642 w 4046152"/>
                <a:gd name="connsiteY234" fmla="*/ 1477 h 5548701"/>
                <a:gd name="connsiteX235" fmla="*/ 2958526 w 4046152"/>
                <a:gd name="connsiteY235" fmla="*/ 38129 h 5548701"/>
                <a:gd name="connsiteX236" fmla="*/ 2965150 w 4046152"/>
                <a:gd name="connsiteY236" fmla="*/ 223300 h 5548701"/>
                <a:gd name="connsiteX237" fmla="*/ 2780177 w 4046152"/>
                <a:gd name="connsiteY237" fmla="*/ 305894 h 5548701"/>
                <a:gd name="connsiteX238" fmla="*/ 2762617 w 4046152"/>
                <a:gd name="connsiteY238" fmla="*/ 448814 h 5548701"/>
                <a:gd name="connsiteX0" fmla="*/ 2762617 w 4046152"/>
                <a:gd name="connsiteY0" fmla="*/ 448814 h 5548701"/>
                <a:gd name="connsiteX1" fmla="*/ 2424105 w 4046152"/>
                <a:gd name="connsiteY1" fmla="*/ 558395 h 5548701"/>
                <a:gd name="connsiteX2" fmla="*/ 2293527 w 4046152"/>
                <a:gd name="connsiteY2" fmla="*/ 545493 h 5548701"/>
                <a:gd name="connsiteX3" fmla="*/ 2241444 w 4046152"/>
                <a:gd name="connsiteY3" fmla="*/ 716503 h 5548701"/>
                <a:gd name="connsiteX4" fmla="*/ 2040286 w 4046152"/>
                <a:gd name="connsiteY4" fmla="*/ 792017 h 5548701"/>
                <a:gd name="connsiteX5" fmla="*/ 1996355 w 4046152"/>
                <a:gd name="connsiteY5" fmla="*/ 709423 h 5548701"/>
                <a:gd name="connsiteX6" fmla="*/ 1883059 w 4046152"/>
                <a:gd name="connsiteY6" fmla="*/ 810896 h 5548701"/>
                <a:gd name="connsiteX7" fmla="*/ 1700399 w 4046152"/>
                <a:gd name="connsiteY7" fmla="*/ 820335 h 5548701"/>
                <a:gd name="connsiteX8" fmla="*/ 1591727 w 4046152"/>
                <a:gd name="connsiteY8" fmla="*/ 910008 h 5548701"/>
                <a:gd name="connsiteX9" fmla="*/ 1478186 w 4046152"/>
                <a:gd name="connsiteY9" fmla="*/ 938674 h 5548701"/>
                <a:gd name="connsiteX10" fmla="*/ 1392881 w 4046152"/>
                <a:gd name="connsiteY10" fmla="*/ 1179028 h 5548701"/>
                <a:gd name="connsiteX11" fmla="*/ 1249527 w 4046152"/>
                <a:gd name="connsiteY11" fmla="*/ 1112953 h 5548701"/>
                <a:gd name="connsiteX12" fmla="*/ 1184787 w 4046152"/>
                <a:gd name="connsiteY12" fmla="*/ 1226224 h 5548701"/>
                <a:gd name="connsiteX13" fmla="*/ 1214845 w 4046152"/>
                <a:gd name="connsiteY13" fmla="*/ 1445687 h 5548701"/>
                <a:gd name="connsiteX14" fmla="*/ 1062243 w 4046152"/>
                <a:gd name="connsiteY14" fmla="*/ 1497603 h 5548701"/>
                <a:gd name="connsiteX15" fmla="*/ 1018312 w 4046152"/>
                <a:gd name="connsiteY15" fmla="*/ 1415010 h 5548701"/>
                <a:gd name="connsiteX16" fmla="*/ 932762 w 4046152"/>
                <a:gd name="connsiteY16" fmla="*/ 1436248 h 5548701"/>
                <a:gd name="connsiteX17" fmla="*/ 902682 w 4046152"/>
                <a:gd name="connsiteY17" fmla="*/ 1355452 h 5548701"/>
                <a:gd name="connsiteX18" fmla="*/ 646054 w 4046152"/>
                <a:gd name="connsiteY18" fmla="*/ 1443327 h 5548701"/>
                <a:gd name="connsiteX19" fmla="*/ 553567 w 4046152"/>
                <a:gd name="connsiteY19" fmla="*/ 1318257 h 5548701"/>
                <a:gd name="connsiteX20" fmla="*/ 528134 w 4046152"/>
                <a:gd name="connsiteY20" fmla="*/ 1490524 h 5548701"/>
                <a:gd name="connsiteX21" fmla="*/ 384780 w 4046152"/>
                <a:gd name="connsiteY21" fmla="*/ 1490524 h 5548701"/>
                <a:gd name="connsiteX22" fmla="*/ 289981 w 4046152"/>
                <a:gd name="connsiteY22" fmla="*/ 1625034 h 5548701"/>
                <a:gd name="connsiteX23" fmla="*/ 132783 w 4046152"/>
                <a:gd name="connsiteY23" fmla="*/ 1704252 h 5548701"/>
                <a:gd name="connsiteX24" fmla="*/ 137379 w 4046152"/>
                <a:gd name="connsiteY24" fmla="*/ 1825618 h 5548701"/>
                <a:gd name="connsiteX25" fmla="*/ 33332 w 4046152"/>
                <a:gd name="connsiteY25" fmla="*/ 1927091 h 5548701"/>
                <a:gd name="connsiteX26" fmla="*/ 6257 w 4046152"/>
                <a:gd name="connsiteY26" fmla="*/ 2273583 h 5548701"/>
                <a:gd name="connsiteX27" fmla="*/ 63390 w 4046152"/>
                <a:gd name="connsiteY27" fmla="*/ 2443891 h 5548701"/>
                <a:gd name="connsiteX28" fmla="*/ 125819 w 4046152"/>
                <a:gd name="connsiteY28" fmla="*/ 2469849 h 5548701"/>
                <a:gd name="connsiteX29" fmla="*/ 169750 w 4046152"/>
                <a:gd name="connsiteY29" fmla="*/ 2613798 h 5548701"/>
                <a:gd name="connsiteX30" fmla="*/ 358836 w 4046152"/>
                <a:gd name="connsiteY30" fmla="*/ 2804548 h 5548701"/>
                <a:gd name="connsiteX31" fmla="*/ 521198 w 4046152"/>
                <a:gd name="connsiteY31" fmla="*/ 2892257 h 5548701"/>
                <a:gd name="connsiteX32" fmla="*/ 598137 w 4046152"/>
                <a:gd name="connsiteY32" fmla="*/ 3135838 h 5548701"/>
                <a:gd name="connsiteX33" fmla="*/ 424087 w 4046152"/>
                <a:gd name="connsiteY33" fmla="*/ 3331184 h 5548701"/>
                <a:gd name="connsiteX34" fmla="*/ 292409 w 4046152"/>
                <a:gd name="connsiteY34" fmla="*/ 3556346 h 5548701"/>
                <a:gd name="connsiteX35" fmla="*/ 293251 w 4046152"/>
                <a:gd name="connsiteY35" fmla="*/ 3670361 h 5548701"/>
                <a:gd name="connsiteX36" fmla="*/ 335069 w 4046152"/>
                <a:gd name="connsiteY36" fmla="*/ 3679847 h 5548701"/>
                <a:gd name="connsiteX37" fmla="*/ 355879 w 4046152"/>
                <a:gd name="connsiteY37" fmla="*/ 3689581 h 5548701"/>
                <a:gd name="connsiteX38" fmla="*/ 379289 w 4046152"/>
                <a:gd name="connsiteY38" fmla="*/ 3682502 h 5548701"/>
                <a:gd name="connsiteX39" fmla="*/ 414839 w 4046152"/>
                <a:gd name="connsiteY39" fmla="*/ 3702855 h 5548701"/>
                <a:gd name="connsiteX40" fmla="*/ 446920 w 4046152"/>
                <a:gd name="connsiteY40" fmla="*/ 3695776 h 5548701"/>
                <a:gd name="connsiteX41" fmla="*/ 493741 w 4046152"/>
                <a:gd name="connsiteY41" fmla="*/ 3732943 h 5548701"/>
                <a:gd name="connsiteX42" fmla="*/ 522354 w 4046152"/>
                <a:gd name="connsiteY42" fmla="*/ 3724094 h 5548701"/>
                <a:gd name="connsiteX43" fmla="*/ 532759 w 4046152"/>
                <a:gd name="connsiteY43" fmla="*/ 3741792 h 5548701"/>
                <a:gd name="connsiteX44" fmla="*/ 569175 w 4046152"/>
                <a:gd name="connsiteY44" fmla="*/ 3717014 h 5548701"/>
                <a:gd name="connsiteX45" fmla="*/ 592586 w 4046152"/>
                <a:gd name="connsiteY45" fmla="*/ 3720554 h 5548701"/>
                <a:gd name="connsiteX46" fmla="*/ 610247 w 4046152"/>
                <a:gd name="connsiteY46" fmla="*/ 3714362 h 5548701"/>
                <a:gd name="connsiteX47" fmla="*/ 638542 w 4046152"/>
                <a:gd name="connsiteY47" fmla="*/ 3764424 h 5548701"/>
                <a:gd name="connsiteX48" fmla="*/ 654147 w 4046152"/>
                <a:gd name="connsiteY48" fmla="*/ 3775420 h 5548701"/>
                <a:gd name="connsiteX49" fmla="*/ 687095 w 4046152"/>
                <a:gd name="connsiteY49" fmla="*/ 3777190 h 5548701"/>
                <a:gd name="connsiteX50" fmla="*/ 692298 w 4046152"/>
                <a:gd name="connsiteY50" fmla="*/ 3751527 h 5548701"/>
                <a:gd name="connsiteX51" fmla="*/ 707038 w 4046152"/>
                <a:gd name="connsiteY51" fmla="*/ 3744447 h 5548701"/>
                <a:gd name="connsiteX52" fmla="*/ 706171 w 4046152"/>
                <a:gd name="connsiteY52" fmla="*/ 3728519 h 5548701"/>
                <a:gd name="connsiteX53" fmla="*/ 734784 w 4046152"/>
                <a:gd name="connsiteY53" fmla="*/ 3712590 h 5548701"/>
                <a:gd name="connsiteX54" fmla="*/ 751258 w 4046152"/>
                <a:gd name="connsiteY54" fmla="*/ 3718784 h 5548701"/>
                <a:gd name="connsiteX55" fmla="*/ 767732 w 4046152"/>
                <a:gd name="connsiteY55" fmla="*/ 3688697 h 5548701"/>
                <a:gd name="connsiteX56" fmla="*/ 818889 w 4046152"/>
                <a:gd name="connsiteY56" fmla="*/ 3698431 h 5548701"/>
                <a:gd name="connsiteX57" fmla="*/ 834496 w 4046152"/>
                <a:gd name="connsiteY57" fmla="*/ 3730288 h 5548701"/>
                <a:gd name="connsiteX58" fmla="*/ 868311 w 4046152"/>
                <a:gd name="connsiteY58" fmla="*/ 3683387 h 5548701"/>
                <a:gd name="connsiteX59" fmla="*/ 908196 w 4046152"/>
                <a:gd name="connsiteY59" fmla="*/ 3669228 h 5548701"/>
                <a:gd name="connsiteX60" fmla="*/ 934208 w 4046152"/>
                <a:gd name="connsiteY60" fmla="*/ 3674538 h 5548701"/>
                <a:gd name="connsiteX61" fmla="*/ 968890 w 4046152"/>
                <a:gd name="connsiteY61" fmla="*/ 3647105 h 5548701"/>
                <a:gd name="connsiteX62" fmla="*/ 994035 w 4046152"/>
                <a:gd name="connsiteY62" fmla="*/ 3640910 h 5548701"/>
                <a:gd name="connsiteX63" fmla="*/ 1026983 w 4046152"/>
                <a:gd name="connsiteY63" fmla="*/ 3599318 h 5548701"/>
                <a:gd name="connsiteX64" fmla="*/ 1054920 w 4046152"/>
                <a:gd name="connsiteY64" fmla="*/ 3580857 h 5548701"/>
                <a:gd name="connsiteX65" fmla="*/ 1068602 w 4046152"/>
                <a:gd name="connsiteY65" fmla="*/ 3593124 h 5548701"/>
                <a:gd name="connsiteX66" fmla="*/ 1093747 w 4046152"/>
                <a:gd name="connsiteY66" fmla="*/ 3608168 h 5548701"/>
                <a:gd name="connsiteX67" fmla="*/ 1105885 w 4046152"/>
                <a:gd name="connsiteY67" fmla="*/ 3580735 h 5548701"/>
                <a:gd name="connsiteX68" fmla="*/ 1116290 w 4046152"/>
                <a:gd name="connsiteY68" fmla="*/ 3585159 h 5548701"/>
                <a:gd name="connsiteX69" fmla="*/ 1138834 w 4046152"/>
                <a:gd name="connsiteY69" fmla="*/ 3550647 h 5548701"/>
                <a:gd name="connsiteX70" fmla="*/ 1159643 w 4046152"/>
                <a:gd name="connsiteY70" fmla="*/ 3545337 h 5548701"/>
                <a:gd name="connsiteX71" fmla="*/ 1169181 w 4046152"/>
                <a:gd name="connsiteY71" fmla="*/ 3554187 h 5548701"/>
                <a:gd name="connsiteX72" fmla="*/ 1177851 w 4046152"/>
                <a:gd name="connsiteY72" fmla="*/ 3545337 h 5548701"/>
                <a:gd name="connsiteX73" fmla="*/ 1187389 w 4046152"/>
                <a:gd name="connsiteY73" fmla="*/ 3543568 h 5548701"/>
                <a:gd name="connsiteX74" fmla="*/ 1189990 w 4046152"/>
                <a:gd name="connsiteY74" fmla="*/ 3533833 h 5548701"/>
                <a:gd name="connsiteX75" fmla="*/ 1204730 w 4046152"/>
                <a:gd name="connsiteY75" fmla="*/ 3527639 h 5548701"/>
                <a:gd name="connsiteX76" fmla="*/ 1251551 w 4046152"/>
                <a:gd name="connsiteY76" fmla="*/ 3524099 h 5548701"/>
                <a:gd name="connsiteX77" fmla="*/ 1263690 w 4046152"/>
                <a:gd name="connsiteY77" fmla="*/ 3532948 h 5548701"/>
                <a:gd name="connsiteX78" fmla="*/ 1274095 w 4046152"/>
                <a:gd name="connsiteY78" fmla="*/ 3522329 h 5548701"/>
                <a:gd name="connsiteX79" fmla="*/ 1278430 w 4046152"/>
                <a:gd name="connsiteY79" fmla="*/ 3501976 h 5548701"/>
                <a:gd name="connsiteX80" fmla="*/ 1273228 w 4046152"/>
                <a:gd name="connsiteY80" fmla="*/ 3489587 h 5548701"/>
                <a:gd name="connsiteX81" fmla="*/ 1289702 w 4046152"/>
                <a:gd name="connsiteY81" fmla="*/ 3474543 h 5548701"/>
                <a:gd name="connsiteX82" fmla="*/ 1300974 w 4046152"/>
                <a:gd name="connsiteY82" fmla="*/ 3476313 h 5548701"/>
                <a:gd name="connsiteX83" fmla="*/ 1300974 w 4046152"/>
                <a:gd name="connsiteY83" fmla="*/ 3499321 h 5548701"/>
                <a:gd name="connsiteX84" fmla="*/ 1315714 w 4046152"/>
                <a:gd name="connsiteY84" fmla="*/ 3489587 h 5548701"/>
                <a:gd name="connsiteX85" fmla="*/ 1327853 w 4046152"/>
                <a:gd name="connsiteY85" fmla="*/ 3486932 h 5548701"/>
                <a:gd name="connsiteX86" fmla="*/ 1350396 w 4046152"/>
                <a:gd name="connsiteY86" fmla="*/ 3479852 h 5548701"/>
                <a:gd name="connsiteX87" fmla="*/ 1374674 w 4046152"/>
                <a:gd name="connsiteY87" fmla="*/ 3482507 h 5548701"/>
                <a:gd name="connsiteX88" fmla="*/ 1368604 w 4046152"/>
                <a:gd name="connsiteY88" fmla="*/ 3494011 h 5548701"/>
                <a:gd name="connsiteX89" fmla="*/ 1369472 w 4046152"/>
                <a:gd name="connsiteY89" fmla="*/ 3517020 h 5548701"/>
                <a:gd name="connsiteX90" fmla="*/ 1392882 w 4046152"/>
                <a:gd name="connsiteY90" fmla="*/ 3492241 h 5548701"/>
                <a:gd name="connsiteX91" fmla="*/ 1416293 w 4046152"/>
                <a:gd name="connsiteY91" fmla="*/ 3491357 h 5548701"/>
                <a:gd name="connsiteX92" fmla="*/ 1442779 w 4046152"/>
                <a:gd name="connsiteY92" fmla="*/ 3466701 h 5548701"/>
                <a:gd name="connsiteX93" fmla="*/ 1499530 w 4046152"/>
                <a:gd name="connsiteY93" fmla="*/ 3501976 h 5548701"/>
                <a:gd name="connsiteX94" fmla="*/ 1544618 w 4046152"/>
                <a:gd name="connsiteY94" fmla="*/ 3581620 h 5548701"/>
                <a:gd name="connsiteX95" fmla="*/ 1551554 w 4046152"/>
                <a:gd name="connsiteY95" fmla="*/ 3574540 h 5548701"/>
                <a:gd name="connsiteX96" fmla="*/ 1567161 w 4046152"/>
                <a:gd name="connsiteY96" fmla="*/ 3575426 h 5548701"/>
                <a:gd name="connsiteX97" fmla="*/ 1578433 w 4046152"/>
                <a:gd name="connsiteY97" fmla="*/ 3586929 h 5548701"/>
                <a:gd name="connsiteX98" fmla="*/ 1613115 w 4046152"/>
                <a:gd name="connsiteY98" fmla="*/ 3594009 h 5548701"/>
                <a:gd name="connsiteX99" fmla="*/ 1653867 w 4046152"/>
                <a:gd name="connsiteY99" fmla="*/ 3578080 h 5548701"/>
                <a:gd name="connsiteX100" fmla="*/ 1694619 w 4046152"/>
                <a:gd name="connsiteY100" fmla="*/ 3586929 h 5548701"/>
                <a:gd name="connsiteX101" fmla="*/ 1693752 w 4046152"/>
                <a:gd name="connsiteY101" fmla="*/ 3627636 h 5548701"/>
                <a:gd name="connsiteX102" fmla="*/ 1721498 w 4046152"/>
                <a:gd name="connsiteY102" fmla="*/ 3656839 h 5548701"/>
                <a:gd name="connsiteX103" fmla="*/ 1761383 w 4046152"/>
                <a:gd name="connsiteY103" fmla="*/ 3656839 h 5548701"/>
                <a:gd name="connsiteX104" fmla="*/ 1760429 w 4046152"/>
                <a:gd name="connsiteY104" fmla="*/ 3685379 h 5548701"/>
                <a:gd name="connsiteX105" fmla="*/ 1778441 w 4046152"/>
                <a:gd name="connsiteY105" fmla="*/ 3689061 h 5548701"/>
                <a:gd name="connsiteX106" fmla="*/ 1800298 w 4046152"/>
                <a:gd name="connsiteY106" fmla="*/ 3684413 h 5548701"/>
                <a:gd name="connsiteX107" fmla="*/ 1813047 w 4046152"/>
                <a:gd name="connsiteY107" fmla="*/ 3669542 h 5548701"/>
                <a:gd name="connsiteX108" fmla="*/ 1833083 w 4046152"/>
                <a:gd name="connsiteY108" fmla="*/ 3667683 h 5548701"/>
                <a:gd name="connsiteX109" fmla="*/ 1855684 w 4046152"/>
                <a:gd name="connsiteY109" fmla="*/ 3637806 h 5548701"/>
                <a:gd name="connsiteX110" fmla="*/ 1862226 w 4046152"/>
                <a:gd name="connsiteY110" fmla="*/ 3644447 h 5548701"/>
                <a:gd name="connsiteX111" fmla="*/ 1853117 w 4046152"/>
                <a:gd name="connsiteY111" fmla="*/ 3669542 h 5548701"/>
                <a:gd name="connsiteX112" fmla="*/ 1870421 w 4046152"/>
                <a:gd name="connsiteY112" fmla="*/ 3712298 h 5548701"/>
                <a:gd name="connsiteX113" fmla="*/ 1874064 w 4046152"/>
                <a:gd name="connsiteY113" fmla="*/ 3742970 h 5548701"/>
                <a:gd name="connsiteX114" fmla="*/ 1873154 w 4046152"/>
                <a:gd name="connsiteY114" fmla="*/ 3769925 h 5548701"/>
                <a:gd name="connsiteX115" fmla="*/ 1893189 w 4046152"/>
                <a:gd name="connsiteY115" fmla="*/ 3781078 h 5548701"/>
                <a:gd name="connsiteX116" fmla="*/ 1911403 w 4046152"/>
                <a:gd name="connsiteY116" fmla="*/ 3782937 h 5548701"/>
                <a:gd name="connsiteX117" fmla="*/ 1913224 w 4046152"/>
                <a:gd name="connsiteY117" fmla="*/ 3799668 h 5548701"/>
                <a:gd name="connsiteX118" fmla="*/ 1923242 w 4046152"/>
                <a:gd name="connsiteY118" fmla="*/ 3816398 h 5548701"/>
                <a:gd name="connsiteX119" fmla="*/ 1921420 w 4046152"/>
                <a:gd name="connsiteY119" fmla="*/ 3828481 h 5548701"/>
                <a:gd name="connsiteX120" fmla="*/ 1909581 w 4046152"/>
                <a:gd name="connsiteY120" fmla="*/ 3831270 h 5548701"/>
                <a:gd name="connsiteX121" fmla="*/ 1906849 w 4046152"/>
                <a:gd name="connsiteY121" fmla="*/ 3821975 h 5548701"/>
                <a:gd name="connsiteX122" fmla="*/ 1894100 w 4046152"/>
                <a:gd name="connsiteY122" fmla="*/ 3826622 h 5548701"/>
                <a:gd name="connsiteX123" fmla="*/ 1890457 w 4046152"/>
                <a:gd name="connsiteY123" fmla="*/ 3846141 h 5548701"/>
                <a:gd name="connsiteX124" fmla="*/ 1878618 w 4046152"/>
                <a:gd name="connsiteY124" fmla="*/ 3858224 h 5548701"/>
                <a:gd name="connsiteX125" fmla="*/ 1885903 w 4046152"/>
                <a:gd name="connsiteY125" fmla="*/ 3884249 h 5548701"/>
                <a:gd name="connsiteX126" fmla="*/ 1875886 w 4046152"/>
                <a:gd name="connsiteY126" fmla="*/ 3924216 h 5548701"/>
                <a:gd name="connsiteX127" fmla="*/ 1895010 w 4046152"/>
                <a:gd name="connsiteY127" fmla="*/ 3936299 h 5548701"/>
                <a:gd name="connsiteX128" fmla="*/ 1912314 w 4046152"/>
                <a:gd name="connsiteY128" fmla="*/ 3958606 h 5548701"/>
                <a:gd name="connsiteX129" fmla="*/ 1907760 w 4046152"/>
                <a:gd name="connsiteY129" fmla="*/ 3967901 h 5548701"/>
                <a:gd name="connsiteX130" fmla="*/ 1909581 w 4046152"/>
                <a:gd name="connsiteY130" fmla="*/ 3979055 h 5548701"/>
                <a:gd name="connsiteX131" fmla="*/ 1884992 w 4046152"/>
                <a:gd name="connsiteY131" fmla="*/ 3993927 h 5548701"/>
                <a:gd name="connsiteX132" fmla="*/ 1879528 w 4046152"/>
                <a:gd name="connsiteY132" fmla="*/ 4009728 h 5548701"/>
                <a:gd name="connsiteX133" fmla="*/ 1809404 w 4046152"/>
                <a:gd name="connsiteY133" fmla="*/ 4037612 h 5548701"/>
                <a:gd name="connsiteX134" fmla="*/ 1823065 w 4046152"/>
                <a:gd name="connsiteY134" fmla="*/ 4052483 h 5548701"/>
                <a:gd name="connsiteX135" fmla="*/ 1815780 w 4046152"/>
                <a:gd name="connsiteY135" fmla="*/ 4067355 h 5548701"/>
                <a:gd name="connsiteX136" fmla="*/ 1833083 w 4046152"/>
                <a:gd name="connsiteY136" fmla="*/ 4098957 h 5548701"/>
                <a:gd name="connsiteX137" fmla="*/ 1851297 w 4046152"/>
                <a:gd name="connsiteY137" fmla="*/ 4098957 h 5548701"/>
                <a:gd name="connsiteX138" fmla="*/ 1872243 w 4046152"/>
                <a:gd name="connsiteY138" fmla="*/ 4117546 h 5548701"/>
                <a:gd name="connsiteX139" fmla="*/ 1884082 w 4046152"/>
                <a:gd name="connsiteY139" fmla="*/ 4126841 h 5548701"/>
                <a:gd name="connsiteX140" fmla="*/ 1895921 w 4046152"/>
                <a:gd name="connsiteY140" fmla="*/ 4175173 h 5548701"/>
                <a:gd name="connsiteX141" fmla="*/ 1881349 w 4046152"/>
                <a:gd name="connsiteY141" fmla="*/ 4193762 h 5548701"/>
                <a:gd name="connsiteX142" fmla="*/ 1896832 w 4046152"/>
                <a:gd name="connsiteY142" fmla="*/ 4199339 h 5548701"/>
                <a:gd name="connsiteX143" fmla="*/ 1902296 w 4046152"/>
                <a:gd name="connsiteY143" fmla="*/ 4209564 h 5548701"/>
                <a:gd name="connsiteX144" fmla="*/ 1948742 w 4046152"/>
                <a:gd name="connsiteY144" fmla="*/ 4229082 h 5548701"/>
                <a:gd name="connsiteX145" fmla="*/ 1986991 w 4046152"/>
                <a:gd name="connsiteY145" fmla="*/ 4230941 h 5548701"/>
                <a:gd name="connsiteX146" fmla="*/ 1997008 w 4046152"/>
                <a:gd name="connsiteY146" fmla="*/ 4243954 h 5548701"/>
                <a:gd name="connsiteX147" fmla="*/ 2015222 w 4046152"/>
                <a:gd name="connsiteY147" fmla="*/ 4250460 h 5548701"/>
                <a:gd name="connsiteX148" fmla="*/ 2017044 w 4046152"/>
                <a:gd name="connsiteY148" fmla="*/ 4276485 h 5548701"/>
                <a:gd name="connsiteX149" fmla="*/ 2069313 w 4046152"/>
                <a:gd name="connsiteY149" fmla="*/ 4257313 h 5548701"/>
                <a:gd name="connsiteX150" fmla="*/ 2062579 w 4046152"/>
                <a:gd name="connsiteY150" fmla="*/ 4282062 h 5548701"/>
                <a:gd name="connsiteX151" fmla="*/ 2075328 w 4046152"/>
                <a:gd name="connsiteY151" fmla="*/ 4304369 h 5548701"/>
                <a:gd name="connsiteX152" fmla="*/ 2056204 w 4046152"/>
                <a:gd name="connsiteY152" fmla="*/ 4313664 h 5548701"/>
                <a:gd name="connsiteX153" fmla="*/ 2068043 w 4046152"/>
                <a:gd name="connsiteY153" fmla="*/ 4321100 h 5548701"/>
                <a:gd name="connsiteX154" fmla="*/ 2078061 w 4046152"/>
                <a:gd name="connsiteY154" fmla="*/ 4341548 h 5548701"/>
                <a:gd name="connsiteX155" fmla="*/ 2064400 w 4046152"/>
                <a:gd name="connsiteY155" fmla="*/ 4361067 h 5548701"/>
                <a:gd name="connsiteX156" fmla="*/ 2056204 w 4046152"/>
                <a:gd name="connsiteY156" fmla="*/ 4380586 h 5548701"/>
                <a:gd name="connsiteX157" fmla="*/ 2033436 w 4046152"/>
                <a:gd name="connsiteY157" fmla="*/ 4400105 h 5548701"/>
                <a:gd name="connsiteX158" fmla="*/ 2037990 w 4046152"/>
                <a:gd name="connsiteY158" fmla="*/ 4411258 h 5548701"/>
                <a:gd name="connsiteX159" fmla="*/ 2053472 w 4046152"/>
                <a:gd name="connsiteY159" fmla="*/ 4401034 h 5548701"/>
                <a:gd name="connsiteX160" fmla="*/ 2052561 w 4046152"/>
                <a:gd name="connsiteY160" fmla="*/ 4432636 h 5548701"/>
                <a:gd name="connsiteX161" fmla="*/ 2033436 w 4046152"/>
                <a:gd name="connsiteY161" fmla="*/ 4438213 h 5548701"/>
                <a:gd name="connsiteX162" fmla="*/ 2042543 w 4046152"/>
                <a:gd name="connsiteY162" fmla="*/ 4480040 h 5548701"/>
                <a:gd name="connsiteX163" fmla="*/ 2017044 w 4046152"/>
                <a:gd name="connsiteY163" fmla="*/ 4512571 h 5548701"/>
                <a:gd name="connsiteX164" fmla="*/ 2007937 w 4046152"/>
                <a:gd name="connsiteY164" fmla="*/ 4507923 h 5548701"/>
                <a:gd name="connsiteX165" fmla="*/ 2001562 w 4046152"/>
                <a:gd name="connsiteY165" fmla="*/ 4520936 h 5548701"/>
                <a:gd name="connsiteX166" fmla="*/ 1984259 w 4046152"/>
                <a:gd name="connsiteY166" fmla="*/ 4509783 h 5548701"/>
                <a:gd name="connsiteX167" fmla="*/ 1950563 w 4046152"/>
                <a:gd name="connsiteY167" fmla="*/ 4519077 h 5548701"/>
                <a:gd name="connsiteX168" fmla="*/ 1963313 w 4046152"/>
                <a:gd name="connsiteY168" fmla="*/ 4536737 h 5548701"/>
                <a:gd name="connsiteX169" fmla="*/ 1934170 w 4046152"/>
                <a:gd name="connsiteY169" fmla="*/ 4572057 h 5548701"/>
                <a:gd name="connsiteX170" fmla="*/ 1926885 w 4046152"/>
                <a:gd name="connsiteY170" fmla="*/ 4600870 h 5548701"/>
                <a:gd name="connsiteX171" fmla="*/ 1898653 w 4046152"/>
                <a:gd name="connsiteY171" fmla="*/ 4582281 h 5548701"/>
                <a:gd name="connsiteX172" fmla="*/ 1865868 w 4046152"/>
                <a:gd name="connsiteY172" fmla="*/ 4631543 h 5548701"/>
                <a:gd name="connsiteX173" fmla="*/ 1869511 w 4046152"/>
                <a:gd name="connsiteY173" fmla="*/ 4645485 h 5548701"/>
                <a:gd name="connsiteX174" fmla="*/ 1869511 w 4046152"/>
                <a:gd name="connsiteY174" fmla="*/ 4657568 h 5548701"/>
                <a:gd name="connsiteX175" fmla="*/ 1884992 w 4046152"/>
                <a:gd name="connsiteY175" fmla="*/ 4678016 h 5548701"/>
                <a:gd name="connsiteX176" fmla="*/ 1876796 w 4046152"/>
                <a:gd name="connsiteY176" fmla="*/ 4700324 h 5548701"/>
                <a:gd name="connsiteX177" fmla="*/ 1880439 w 4046152"/>
                <a:gd name="connsiteY177" fmla="*/ 4714266 h 5548701"/>
                <a:gd name="connsiteX178" fmla="*/ 1874976 w 4046152"/>
                <a:gd name="connsiteY178" fmla="*/ 4726348 h 5548701"/>
                <a:gd name="connsiteX179" fmla="*/ 1886814 w 4046152"/>
                <a:gd name="connsiteY179" fmla="*/ 4729137 h 5548701"/>
                <a:gd name="connsiteX180" fmla="*/ 1911403 w 4046152"/>
                <a:gd name="connsiteY180" fmla="*/ 4765386 h 5548701"/>
                <a:gd name="connsiteX181" fmla="*/ 1944188 w 4046152"/>
                <a:gd name="connsiteY181" fmla="*/ 4783976 h 5548701"/>
                <a:gd name="connsiteX182" fmla="*/ 1942366 w 4046152"/>
                <a:gd name="connsiteY182" fmla="*/ 4806283 h 5548701"/>
                <a:gd name="connsiteX183" fmla="*/ 1965369 w 4046152"/>
                <a:gd name="connsiteY183" fmla="*/ 4849738 h 5548701"/>
                <a:gd name="connsiteX184" fmla="*/ 1997919 w 4046152"/>
                <a:gd name="connsiteY184" fmla="*/ 4851827 h 5548701"/>
                <a:gd name="connsiteX185" fmla="*/ 2058025 w 4046152"/>
                <a:gd name="connsiteY185" fmla="*/ 4830450 h 5548701"/>
                <a:gd name="connsiteX186" fmla="*/ 2153649 w 4046152"/>
                <a:gd name="connsiteY186" fmla="*/ 4863910 h 5548701"/>
                <a:gd name="connsiteX187" fmla="*/ 2186433 w 4046152"/>
                <a:gd name="connsiteY187" fmla="*/ 4963364 h 5548701"/>
                <a:gd name="connsiteX188" fmla="*/ 2386787 w 4046152"/>
                <a:gd name="connsiteY188" fmla="*/ 5174353 h 5548701"/>
                <a:gd name="connsiteX189" fmla="*/ 2560730 w 4046152"/>
                <a:gd name="connsiteY189" fmla="*/ 5239416 h 5548701"/>
                <a:gd name="connsiteX190" fmla="*/ 2702849 w 4046152"/>
                <a:gd name="connsiteY190" fmla="*/ 5188594 h 5548701"/>
                <a:gd name="connsiteX191" fmla="*/ 2821189 w 4046152"/>
                <a:gd name="connsiteY191" fmla="*/ 5291466 h 5548701"/>
                <a:gd name="connsiteX192" fmla="*/ 2958705 w 4046152"/>
                <a:gd name="connsiteY192" fmla="*/ 5242204 h 5548701"/>
                <a:gd name="connsiteX193" fmla="*/ 3220075 w 4046152"/>
                <a:gd name="connsiteY193" fmla="*/ 5432745 h 5548701"/>
                <a:gd name="connsiteX194" fmla="*/ 3442059 w 4046152"/>
                <a:gd name="connsiteY194" fmla="*/ 5548701 h 5548701"/>
                <a:gd name="connsiteX195" fmla="*/ 3593461 w 4046152"/>
                <a:gd name="connsiteY195" fmla="*/ 5386271 h 5548701"/>
                <a:gd name="connsiteX196" fmla="*/ 3788350 w 4046152"/>
                <a:gd name="connsiteY196" fmla="*/ 4829519 h 5548701"/>
                <a:gd name="connsiteX197" fmla="*/ 3955918 w 4046152"/>
                <a:gd name="connsiteY197" fmla="*/ 4653849 h 5548701"/>
                <a:gd name="connsiteX198" fmla="*/ 3947300 w 4046152"/>
                <a:gd name="connsiteY198" fmla="*/ 4512317 h 5548701"/>
                <a:gd name="connsiteX199" fmla="*/ 4024134 w 4046152"/>
                <a:gd name="connsiteY199" fmla="*/ 4419944 h 5548701"/>
                <a:gd name="connsiteX200" fmla="*/ 4008228 w 4046152"/>
                <a:gd name="connsiteY200" fmla="*/ 4263863 h 5548701"/>
                <a:gd name="connsiteX201" fmla="*/ 3968023 w 4046152"/>
                <a:gd name="connsiteY201" fmla="*/ 4220164 h 5548701"/>
                <a:gd name="connsiteX202" fmla="*/ 3945717 w 4046152"/>
                <a:gd name="connsiteY202" fmla="*/ 3827747 h 5548701"/>
                <a:gd name="connsiteX203" fmla="*/ 3814111 w 4046152"/>
                <a:gd name="connsiteY203" fmla="*/ 3548768 h 5548701"/>
                <a:gd name="connsiteX204" fmla="*/ 4046152 w 4046152"/>
                <a:gd name="connsiteY204" fmla="*/ 3342968 h 5548701"/>
                <a:gd name="connsiteX205" fmla="*/ 3824719 w 4046152"/>
                <a:gd name="connsiteY205" fmla="*/ 2968683 h 5548701"/>
                <a:gd name="connsiteX206" fmla="*/ 3852286 w 4046152"/>
                <a:gd name="connsiteY206" fmla="*/ 2836413 h 5548701"/>
                <a:gd name="connsiteX207" fmla="*/ 3769583 w 4046152"/>
                <a:gd name="connsiteY207" fmla="*/ 2678160 h 5548701"/>
                <a:gd name="connsiteX208" fmla="*/ 3640489 w 4046152"/>
                <a:gd name="connsiteY208" fmla="*/ 2552130 h 5548701"/>
                <a:gd name="connsiteX209" fmla="*/ 3043982 w 4046152"/>
                <a:gd name="connsiteY209" fmla="*/ 2665875 h 5548701"/>
                <a:gd name="connsiteX210" fmla="*/ 2858672 w 4046152"/>
                <a:gd name="connsiteY210" fmla="*/ 2463740 h 5548701"/>
                <a:gd name="connsiteX211" fmla="*/ 2992388 w 4046152"/>
                <a:gd name="connsiteY211" fmla="*/ 2265395 h 5548701"/>
                <a:gd name="connsiteX212" fmla="*/ 3115164 w 4046152"/>
                <a:gd name="connsiteY212" fmla="*/ 2335823 h 5548701"/>
                <a:gd name="connsiteX213" fmla="*/ 3133939 w 4046152"/>
                <a:gd name="connsiteY213" fmla="*/ 2243569 h 5548701"/>
                <a:gd name="connsiteX214" fmla="*/ 3068427 w 4046152"/>
                <a:gd name="connsiteY214" fmla="*/ 2108534 h 5548701"/>
                <a:gd name="connsiteX215" fmla="*/ 3130084 w 4046152"/>
                <a:gd name="connsiteY215" fmla="*/ 2039050 h 5548701"/>
                <a:gd name="connsiteX216" fmla="*/ 3253400 w 4046152"/>
                <a:gd name="connsiteY216" fmla="*/ 1994476 h 5548701"/>
                <a:gd name="connsiteX217" fmla="*/ 3339463 w 4046152"/>
                <a:gd name="connsiteY217" fmla="*/ 2015452 h 5548701"/>
                <a:gd name="connsiteX218" fmla="*/ 3357447 w 4046152"/>
                <a:gd name="connsiteY218" fmla="*/ 1904016 h 5548701"/>
                <a:gd name="connsiteX219" fmla="*/ 3482809 w 4046152"/>
                <a:gd name="connsiteY219" fmla="*/ 1858241 h 5548701"/>
                <a:gd name="connsiteX220" fmla="*/ 3333041 w 4046152"/>
                <a:gd name="connsiteY220" fmla="*/ 1526445 h 5548701"/>
                <a:gd name="connsiteX221" fmla="*/ 3248262 w 4046152"/>
                <a:gd name="connsiteY221" fmla="*/ 1484493 h 5548701"/>
                <a:gd name="connsiteX222" fmla="*/ 3331027 w 4046152"/>
                <a:gd name="connsiteY222" fmla="*/ 1354936 h 5548701"/>
                <a:gd name="connsiteX223" fmla="*/ 3298665 w 4046152"/>
                <a:gd name="connsiteY223" fmla="*/ 1247930 h 5548701"/>
                <a:gd name="connsiteX224" fmla="*/ 3407544 w 4046152"/>
                <a:gd name="connsiteY224" fmla="*/ 1085945 h 5548701"/>
                <a:gd name="connsiteX225" fmla="*/ 3496177 w 4046152"/>
                <a:gd name="connsiteY225" fmla="*/ 1147563 h 5548701"/>
                <a:gd name="connsiteX226" fmla="*/ 3571964 w 4046152"/>
                <a:gd name="connsiteY226" fmla="*/ 1033505 h 5548701"/>
                <a:gd name="connsiteX227" fmla="*/ 3566826 w 4046152"/>
                <a:gd name="connsiteY227" fmla="*/ 741149 h 5548701"/>
                <a:gd name="connsiteX228" fmla="*/ 3438708 w 4046152"/>
                <a:gd name="connsiteY228" fmla="*/ 708324 h 5548701"/>
                <a:gd name="connsiteX229" fmla="*/ 3377270 w 4046152"/>
                <a:gd name="connsiteY229" fmla="*/ 563993 h 5548701"/>
                <a:gd name="connsiteX230" fmla="*/ 3316598 w 4046152"/>
                <a:gd name="connsiteY230" fmla="*/ 440404 h 5548701"/>
                <a:gd name="connsiteX231" fmla="*/ 3332784 w 4046152"/>
                <a:gd name="connsiteY231" fmla="*/ 263417 h 5548701"/>
                <a:gd name="connsiteX232" fmla="*/ 3106192 w 4046152"/>
                <a:gd name="connsiteY232" fmla="*/ 128907 h 5548701"/>
                <a:gd name="connsiteX233" fmla="*/ 3124462 w 4046152"/>
                <a:gd name="connsiteY233" fmla="*/ 12400 h 5548701"/>
                <a:gd name="connsiteX234" fmla="*/ 3020642 w 4046152"/>
                <a:gd name="connsiteY234" fmla="*/ 1477 h 5548701"/>
                <a:gd name="connsiteX235" fmla="*/ 2958526 w 4046152"/>
                <a:gd name="connsiteY235" fmla="*/ 38129 h 5548701"/>
                <a:gd name="connsiteX236" fmla="*/ 2965150 w 4046152"/>
                <a:gd name="connsiteY236" fmla="*/ 223300 h 5548701"/>
                <a:gd name="connsiteX237" fmla="*/ 2780177 w 4046152"/>
                <a:gd name="connsiteY237" fmla="*/ 305894 h 5548701"/>
                <a:gd name="connsiteX238" fmla="*/ 2762617 w 4046152"/>
                <a:gd name="connsiteY238" fmla="*/ 448814 h 5548701"/>
                <a:gd name="connsiteX0" fmla="*/ 2762617 w 4046152"/>
                <a:gd name="connsiteY0" fmla="*/ 448814 h 5548701"/>
                <a:gd name="connsiteX1" fmla="*/ 2424105 w 4046152"/>
                <a:gd name="connsiteY1" fmla="*/ 558395 h 5548701"/>
                <a:gd name="connsiteX2" fmla="*/ 2293527 w 4046152"/>
                <a:gd name="connsiteY2" fmla="*/ 545493 h 5548701"/>
                <a:gd name="connsiteX3" fmla="*/ 2241444 w 4046152"/>
                <a:gd name="connsiteY3" fmla="*/ 716503 h 5548701"/>
                <a:gd name="connsiteX4" fmla="*/ 2040286 w 4046152"/>
                <a:gd name="connsiteY4" fmla="*/ 792017 h 5548701"/>
                <a:gd name="connsiteX5" fmla="*/ 1996355 w 4046152"/>
                <a:gd name="connsiteY5" fmla="*/ 709423 h 5548701"/>
                <a:gd name="connsiteX6" fmla="*/ 1883059 w 4046152"/>
                <a:gd name="connsiteY6" fmla="*/ 810896 h 5548701"/>
                <a:gd name="connsiteX7" fmla="*/ 1700399 w 4046152"/>
                <a:gd name="connsiteY7" fmla="*/ 820335 h 5548701"/>
                <a:gd name="connsiteX8" fmla="*/ 1591727 w 4046152"/>
                <a:gd name="connsiteY8" fmla="*/ 910008 h 5548701"/>
                <a:gd name="connsiteX9" fmla="*/ 1478186 w 4046152"/>
                <a:gd name="connsiteY9" fmla="*/ 938674 h 5548701"/>
                <a:gd name="connsiteX10" fmla="*/ 1392881 w 4046152"/>
                <a:gd name="connsiteY10" fmla="*/ 1179028 h 5548701"/>
                <a:gd name="connsiteX11" fmla="*/ 1249527 w 4046152"/>
                <a:gd name="connsiteY11" fmla="*/ 1112953 h 5548701"/>
                <a:gd name="connsiteX12" fmla="*/ 1184787 w 4046152"/>
                <a:gd name="connsiteY12" fmla="*/ 1226224 h 5548701"/>
                <a:gd name="connsiteX13" fmla="*/ 1214845 w 4046152"/>
                <a:gd name="connsiteY13" fmla="*/ 1445687 h 5548701"/>
                <a:gd name="connsiteX14" fmla="*/ 1062243 w 4046152"/>
                <a:gd name="connsiteY14" fmla="*/ 1497603 h 5548701"/>
                <a:gd name="connsiteX15" fmla="*/ 1018312 w 4046152"/>
                <a:gd name="connsiteY15" fmla="*/ 1415010 h 5548701"/>
                <a:gd name="connsiteX16" fmla="*/ 932762 w 4046152"/>
                <a:gd name="connsiteY16" fmla="*/ 1436248 h 5548701"/>
                <a:gd name="connsiteX17" fmla="*/ 902682 w 4046152"/>
                <a:gd name="connsiteY17" fmla="*/ 1355452 h 5548701"/>
                <a:gd name="connsiteX18" fmla="*/ 646054 w 4046152"/>
                <a:gd name="connsiteY18" fmla="*/ 1443327 h 5548701"/>
                <a:gd name="connsiteX19" fmla="*/ 553567 w 4046152"/>
                <a:gd name="connsiteY19" fmla="*/ 1318257 h 5548701"/>
                <a:gd name="connsiteX20" fmla="*/ 528134 w 4046152"/>
                <a:gd name="connsiteY20" fmla="*/ 1490524 h 5548701"/>
                <a:gd name="connsiteX21" fmla="*/ 384780 w 4046152"/>
                <a:gd name="connsiteY21" fmla="*/ 1490524 h 5548701"/>
                <a:gd name="connsiteX22" fmla="*/ 289981 w 4046152"/>
                <a:gd name="connsiteY22" fmla="*/ 1625034 h 5548701"/>
                <a:gd name="connsiteX23" fmla="*/ 132783 w 4046152"/>
                <a:gd name="connsiteY23" fmla="*/ 1704252 h 5548701"/>
                <a:gd name="connsiteX24" fmla="*/ 137379 w 4046152"/>
                <a:gd name="connsiteY24" fmla="*/ 1825618 h 5548701"/>
                <a:gd name="connsiteX25" fmla="*/ 33332 w 4046152"/>
                <a:gd name="connsiteY25" fmla="*/ 1927091 h 5548701"/>
                <a:gd name="connsiteX26" fmla="*/ 6257 w 4046152"/>
                <a:gd name="connsiteY26" fmla="*/ 2273583 h 5548701"/>
                <a:gd name="connsiteX27" fmla="*/ 63390 w 4046152"/>
                <a:gd name="connsiteY27" fmla="*/ 2443891 h 5548701"/>
                <a:gd name="connsiteX28" fmla="*/ 125819 w 4046152"/>
                <a:gd name="connsiteY28" fmla="*/ 2469849 h 5548701"/>
                <a:gd name="connsiteX29" fmla="*/ 169750 w 4046152"/>
                <a:gd name="connsiteY29" fmla="*/ 2613798 h 5548701"/>
                <a:gd name="connsiteX30" fmla="*/ 358836 w 4046152"/>
                <a:gd name="connsiteY30" fmla="*/ 2804548 h 5548701"/>
                <a:gd name="connsiteX31" fmla="*/ 521198 w 4046152"/>
                <a:gd name="connsiteY31" fmla="*/ 2892257 h 5548701"/>
                <a:gd name="connsiteX32" fmla="*/ 598137 w 4046152"/>
                <a:gd name="connsiteY32" fmla="*/ 3135838 h 5548701"/>
                <a:gd name="connsiteX33" fmla="*/ 424087 w 4046152"/>
                <a:gd name="connsiteY33" fmla="*/ 3331184 h 5548701"/>
                <a:gd name="connsiteX34" fmla="*/ 292409 w 4046152"/>
                <a:gd name="connsiteY34" fmla="*/ 3556346 h 5548701"/>
                <a:gd name="connsiteX35" fmla="*/ 293251 w 4046152"/>
                <a:gd name="connsiteY35" fmla="*/ 3670361 h 5548701"/>
                <a:gd name="connsiteX36" fmla="*/ 335069 w 4046152"/>
                <a:gd name="connsiteY36" fmla="*/ 3679847 h 5548701"/>
                <a:gd name="connsiteX37" fmla="*/ 355879 w 4046152"/>
                <a:gd name="connsiteY37" fmla="*/ 3689581 h 5548701"/>
                <a:gd name="connsiteX38" fmla="*/ 379289 w 4046152"/>
                <a:gd name="connsiteY38" fmla="*/ 3682502 h 5548701"/>
                <a:gd name="connsiteX39" fmla="*/ 414839 w 4046152"/>
                <a:gd name="connsiteY39" fmla="*/ 3702855 h 5548701"/>
                <a:gd name="connsiteX40" fmla="*/ 446920 w 4046152"/>
                <a:gd name="connsiteY40" fmla="*/ 3695776 h 5548701"/>
                <a:gd name="connsiteX41" fmla="*/ 493741 w 4046152"/>
                <a:gd name="connsiteY41" fmla="*/ 3732943 h 5548701"/>
                <a:gd name="connsiteX42" fmla="*/ 522354 w 4046152"/>
                <a:gd name="connsiteY42" fmla="*/ 3724094 h 5548701"/>
                <a:gd name="connsiteX43" fmla="*/ 532759 w 4046152"/>
                <a:gd name="connsiteY43" fmla="*/ 3741792 h 5548701"/>
                <a:gd name="connsiteX44" fmla="*/ 569175 w 4046152"/>
                <a:gd name="connsiteY44" fmla="*/ 3717014 h 5548701"/>
                <a:gd name="connsiteX45" fmla="*/ 592586 w 4046152"/>
                <a:gd name="connsiteY45" fmla="*/ 3720554 h 5548701"/>
                <a:gd name="connsiteX46" fmla="*/ 610247 w 4046152"/>
                <a:gd name="connsiteY46" fmla="*/ 3714362 h 5548701"/>
                <a:gd name="connsiteX47" fmla="*/ 638542 w 4046152"/>
                <a:gd name="connsiteY47" fmla="*/ 3764424 h 5548701"/>
                <a:gd name="connsiteX48" fmla="*/ 654147 w 4046152"/>
                <a:gd name="connsiteY48" fmla="*/ 3775420 h 5548701"/>
                <a:gd name="connsiteX49" fmla="*/ 687095 w 4046152"/>
                <a:gd name="connsiteY49" fmla="*/ 3777190 h 5548701"/>
                <a:gd name="connsiteX50" fmla="*/ 692298 w 4046152"/>
                <a:gd name="connsiteY50" fmla="*/ 3751527 h 5548701"/>
                <a:gd name="connsiteX51" fmla="*/ 707038 w 4046152"/>
                <a:gd name="connsiteY51" fmla="*/ 3744447 h 5548701"/>
                <a:gd name="connsiteX52" fmla="*/ 706171 w 4046152"/>
                <a:gd name="connsiteY52" fmla="*/ 3728519 h 5548701"/>
                <a:gd name="connsiteX53" fmla="*/ 734784 w 4046152"/>
                <a:gd name="connsiteY53" fmla="*/ 3712590 h 5548701"/>
                <a:gd name="connsiteX54" fmla="*/ 751258 w 4046152"/>
                <a:gd name="connsiteY54" fmla="*/ 3718784 h 5548701"/>
                <a:gd name="connsiteX55" fmla="*/ 767732 w 4046152"/>
                <a:gd name="connsiteY55" fmla="*/ 3688697 h 5548701"/>
                <a:gd name="connsiteX56" fmla="*/ 818889 w 4046152"/>
                <a:gd name="connsiteY56" fmla="*/ 3698431 h 5548701"/>
                <a:gd name="connsiteX57" fmla="*/ 834496 w 4046152"/>
                <a:gd name="connsiteY57" fmla="*/ 3730288 h 5548701"/>
                <a:gd name="connsiteX58" fmla="*/ 868311 w 4046152"/>
                <a:gd name="connsiteY58" fmla="*/ 3683387 h 5548701"/>
                <a:gd name="connsiteX59" fmla="*/ 908196 w 4046152"/>
                <a:gd name="connsiteY59" fmla="*/ 3669228 h 5548701"/>
                <a:gd name="connsiteX60" fmla="*/ 934208 w 4046152"/>
                <a:gd name="connsiteY60" fmla="*/ 3674538 h 5548701"/>
                <a:gd name="connsiteX61" fmla="*/ 968890 w 4046152"/>
                <a:gd name="connsiteY61" fmla="*/ 3647105 h 5548701"/>
                <a:gd name="connsiteX62" fmla="*/ 994035 w 4046152"/>
                <a:gd name="connsiteY62" fmla="*/ 3640910 h 5548701"/>
                <a:gd name="connsiteX63" fmla="*/ 1026983 w 4046152"/>
                <a:gd name="connsiteY63" fmla="*/ 3599318 h 5548701"/>
                <a:gd name="connsiteX64" fmla="*/ 1054920 w 4046152"/>
                <a:gd name="connsiteY64" fmla="*/ 3580857 h 5548701"/>
                <a:gd name="connsiteX65" fmla="*/ 1068602 w 4046152"/>
                <a:gd name="connsiteY65" fmla="*/ 3593124 h 5548701"/>
                <a:gd name="connsiteX66" fmla="*/ 1093747 w 4046152"/>
                <a:gd name="connsiteY66" fmla="*/ 3608168 h 5548701"/>
                <a:gd name="connsiteX67" fmla="*/ 1105885 w 4046152"/>
                <a:gd name="connsiteY67" fmla="*/ 3580735 h 5548701"/>
                <a:gd name="connsiteX68" fmla="*/ 1116290 w 4046152"/>
                <a:gd name="connsiteY68" fmla="*/ 3585159 h 5548701"/>
                <a:gd name="connsiteX69" fmla="*/ 1138834 w 4046152"/>
                <a:gd name="connsiteY69" fmla="*/ 3550647 h 5548701"/>
                <a:gd name="connsiteX70" fmla="*/ 1159643 w 4046152"/>
                <a:gd name="connsiteY70" fmla="*/ 3545337 h 5548701"/>
                <a:gd name="connsiteX71" fmla="*/ 1169181 w 4046152"/>
                <a:gd name="connsiteY71" fmla="*/ 3554187 h 5548701"/>
                <a:gd name="connsiteX72" fmla="*/ 1177851 w 4046152"/>
                <a:gd name="connsiteY72" fmla="*/ 3545337 h 5548701"/>
                <a:gd name="connsiteX73" fmla="*/ 1187389 w 4046152"/>
                <a:gd name="connsiteY73" fmla="*/ 3543568 h 5548701"/>
                <a:gd name="connsiteX74" fmla="*/ 1189990 w 4046152"/>
                <a:gd name="connsiteY74" fmla="*/ 3533833 h 5548701"/>
                <a:gd name="connsiteX75" fmla="*/ 1204730 w 4046152"/>
                <a:gd name="connsiteY75" fmla="*/ 3527639 h 5548701"/>
                <a:gd name="connsiteX76" fmla="*/ 1251551 w 4046152"/>
                <a:gd name="connsiteY76" fmla="*/ 3524099 h 5548701"/>
                <a:gd name="connsiteX77" fmla="*/ 1263690 w 4046152"/>
                <a:gd name="connsiteY77" fmla="*/ 3532948 h 5548701"/>
                <a:gd name="connsiteX78" fmla="*/ 1274095 w 4046152"/>
                <a:gd name="connsiteY78" fmla="*/ 3522329 h 5548701"/>
                <a:gd name="connsiteX79" fmla="*/ 1278430 w 4046152"/>
                <a:gd name="connsiteY79" fmla="*/ 3501976 h 5548701"/>
                <a:gd name="connsiteX80" fmla="*/ 1273228 w 4046152"/>
                <a:gd name="connsiteY80" fmla="*/ 3489587 h 5548701"/>
                <a:gd name="connsiteX81" fmla="*/ 1289702 w 4046152"/>
                <a:gd name="connsiteY81" fmla="*/ 3474543 h 5548701"/>
                <a:gd name="connsiteX82" fmla="*/ 1300974 w 4046152"/>
                <a:gd name="connsiteY82" fmla="*/ 3476313 h 5548701"/>
                <a:gd name="connsiteX83" fmla="*/ 1300974 w 4046152"/>
                <a:gd name="connsiteY83" fmla="*/ 3499321 h 5548701"/>
                <a:gd name="connsiteX84" fmla="*/ 1315714 w 4046152"/>
                <a:gd name="connsiteY84" fmla="*/ 3489587 h 5548701"/>
                <a:gd name="connsiteX85" fmla="*/ 1327853 w 4046152"/>
                <a:gd name="connsiteY85" fmla="*/ 3486932 h 5548701"/>
                <a:gd name="connsiteX86" fmla="*/ 1350396 w 4046152"/>
                <a:gd name="connsiteY86" fmla="*/ 3479852 h 5548701"/>
                <a:gd name="connsiteX87" fmla="*/ 1374674 w 4046152"/>
                <a:gd name="connsiteY87" fmla="*/ 3482507 h 5548701"/>
                <a:gd name="connsiteX88" fmla="*/ 1368604 w 4046152"/>
                <a:gd name="connsiteY88" fmla="*/ 3494011 h 5548701"/>
                <a:gd name="connsiteX89" fmla="*/ 1369472 w 4046152"/>
                <a:gd name="connsiteY89" fmla="*/ 3517020 h 5548701"/>
                <a:gd name="connsiteX90" fmla="*/ 1392882 w 4046152"/>
                <a:gd name="connsiteY90" fmla="*/ 3492241 h 5548701"/>
                <a:gd name="connsiteX91" fmla="*/ 1416293 w 4046152"/>
                <a:gd name="connsiteY91" fmla="*/ 3491357 h 5548701"/>
                <a:gd name="connsiteX92" fmla="*/ 1442779 w 4046152"/>
                <a:gd name="connsiteY92" fmla="*/ 3466701 h 5548701"/>
                <a:gd name="connsiteX93" fmla="*/ 1499530 w 4046152"/>
                <a:gd name="connsiteY93" fmla="*/ 3501976 h 5548701"/>
                <a:gd name="connsiteX94" fmla="*/ 1544618 w 4046152"/>
                <a:gd name="connsiteY94" fmla="*/ 3581620 h 5548701"/>
                <a:gd name="connsiteX95" fmla="*/ 1551554 w 4046152"/>
                <a:gd name="connsiteY95" fmla="*/ 3574540 h 5548701"/>
                <a:gd name="connsiteX96" fmla="*/ 1567161 w 4046152"/>
                <a:gd name="connsiteY96" fmla="*/ 3575426 h 5548701"/>
                <a:gd name="connsiteX97" fmla="*/ 1578433 w 4046152"/>
                <a:gd name="connsiteY97" fmla="*/ 3586929 h 5548701"/>
                <a:gd name="connsiteX98" fmla="*/ 1613115 w 4046152"/>
                <a:gd name="connsiteY98" fmla="*/ 3594009 h 5548701"/>
                <a:gd name="connsiteX99" fmla="*/ 1653867 w 4046152"/>
                <a:gd name="connsiteY99" fmla="*/ 3578080 h 5548701"/>
                <a:gd name="connsiteX100" fmla="*/ 1694619 w 4046152"/>
                <a:gd name="connsiteY100" fmla="*/ 3586929 h 5548701"/>
                <a:gd name="connsiteX101" fmla="*/ 1693752 w 4046152"/>
                <a:gd name="connsiteY101" fmla="*/ 3627636 h 5548701"/>
                <a:gd name="connsiteX102" fmla="*/ 1721498 w 4046152"/>
                <a:gd name="connsiteY102" fmla="*/ 3656839 h 5548701"/>
                <a:gd name="connsiteX103" fmla="*/ 1761383 w 4046152"/>
                <a:gd name="connsiteY103" fmla="*/ 3656839 h 5548701"/>
                <a:gd name="connsiteX104" fmla="*/ 1760429 w 4046152"/>
                <a:gd name="connsiteY104" fmla="*/ 3685379 h 5548701"/>
                <a:gd name="connsiteX105" fmla="*/ 1778441 w 4046152"/>
                <a:gd name="connsiteY105" fmla="*/ 3689061 h 5548701"/>
                <a:gd name="connsiteX106" fmla="*/ 1800298 w 4046152"/>
                <a:gd name="connsiteY106" fmla="*/ 3684413 h 5548701"/>
                <a:gd name="connsiteX107" fmla="*/ 1813047 w 4046152"/>
                <a:gd name="connsiteY107" fmla="*/ 3669542 h 5548701"/>
                <a:gd name="connsiteX108" fmla="*/ 1833083 w 4046152"/>
                <a:gd name="connsiteY108" fmla="*/ 3667683 h 5548701"/>
                <a:gd name="connsiteX109" fmla="*/ 1855684 w 4046152"/>
                <a:gd name="connsiteY109" fmla="*/ 3637806 h 5548701"/>
                <a:gd name="connsiteX110" fmla="*/ 1862226 w 4046152"/>
                <a:gd name="connsiteY110" fmla="*/ 3644447 h 5548701"/>
                <a:gd name="connsiteX111" fmla="*/ 1853117 w 4046152"/>
                <a:gd name="connsiteY111" fmla="*/ 3669542 h 5548701"/>
                <a:gd name="connsiteX112" fmla="*/ 1870421 w 4046152"/>
                <a:gd name="connsiteY112" fmla="*/ 3712298 h 5548701"/>
                <a:gd name="connsiteX113" fmla="*/ 1874064 w 4046152"/>
                <a:gd name="connsiteY113" fmla="*/ 3742970 h 5548701"/>
                <a:gd name="connsiteX114" fmla="*/ 1873154 w 4046152"/>
                <a:gd name="connsiteY114" fmla="*/ 3769925 h 5548701"/>
                <a:gd name="connsiteX115" fmla="*/ 1893189 w 4046152"/>
                <a:gd name="connsiteY115" fmla="*/ 3781078 h 5548701"/>
                <a:gd name="connsiteX116" fmla="*/ 1911403 w 4046152"/>
                <a:gd name="connsiteY116" fmla="*/ 3782937 h 5548701"/>
                <a:gd name="connsiteX117" fmla="*/ 1913224 w 4046152"/>
                <a:gd name="connsiteY117" fmla="*/ 3799668 h 5548701"/>
                <a:gd name="connsiteX118" fmla="*/ 1923242 w 4046152"/>
                <a:gd name="connsiteY118" fmla="*/ 3816398 h 5548701"/>
                <a:gd name="connsiteX119" fmla="*/ 1921420 w 4046152"/>
                <a:gd name="connsiteY119" fmla="*/ 3828481 h 5548701"/>
                <a:gd name="connsiteX120" fmla="*/ 1909581 w 4046152"/>
                <a:gd name="connsiteY120" fmla="*/ 3831270 h 5548701"/>
                <a:gd name="connsiteX121" fmla="*/ 1906849 w 4046152"/>
                <a:gd name="connsiteY121" fmla="*/ 3821975 h 5548701"/>
                <a:gd name="connsiteX122" fmla="*/ 1894100 w 4046152"/>
                <a:gd name="connsiteY122" fmla="*/ 3826622 h 5548701"/>
                <a:gd name="connsiteX123" fmla="*/ 1890457 w 4046152"/>
                <a:gd name="connsiteY123" fmla="*/ 3846141 h 5548701"/>
                <a:gd name="connsiteX124" fmla="*/ 1878618 w 4046152"/>
                <a:gd name="connsiteY124" fmla="*/ 3858224 h 5548701"/>
                <a:gd name="connsiteX125" fmla="*/ 1885903 w 4046152"/>
                <a:gd name="connsiteY125" fmla="*/ 3884249 h 5548701"/>
                <a:gd name="connsiteX126" fmla="*/ 1875886 w 4046152"/>
                <a:gd name="connsiteY126" fmla="*/ 3924216 h 5548701"/>
                <a:gd name="connsiteX127" fmla="*/ 1895010 w 4046152"/>
                <a:gd name="connsiteY127" fmla="*/ 3936299 h 5548701"/>
                <a:gd name="connsiteX128" fmla="*/ 1912314 w 4046152"/>
                <a:gd name="connsiteY128" fmla="*/ 3958606 h 5548701"/>
                <a:gd name="connsiteX129" fmla="*/ 1907760 w 4046152"/>
                <a:gd name="connsiteY129" fmla="*/ 3967901 h 5548701"/>
                <a:gd name="connsiteX130" fmla="*/ 1909581 w 4046152"/>
                <a:gd name="connsiteY130" fmla="*/ 3979055 h 5548701"/>
                <a:gd name="connsiteX131" fmla="*/ 1884992 w 4046152"/>
                <a:gd name="connsiteY131" fmla="*/ 3993927 h 5548701"/>
                <a:gd name="connsiteX132" fmla="*/ 1879528 w 4046152"/>
                <a:gd name="connsiteY132" fmla="*/ 4009728 h 5548701"/>
                <a:gd name="connsiteX133" fmla="*/ 1809404 w 4046152"/>
                <a:gd name="connsiteY133" fmla="*/ 4037612 h 5548701"/>
                <a:gd name="connsiteX134" fmla="*/ 1823065 w 4046152"/>
                <a:gd name="connsiteY134" fmla="*/ 4052483 h 5548701"/>
                <a:gd name="connsiteX135" fmla="*/ 1815780 w 4046152"/>
                <a:gd name="connsiteY135" fmla="*/ 4067355 h 5548701"/>
                <a:gd name="connsiteX136" fmla="*/ 1833083 w 4046152"/>
                <a:gd name="connsiteY136" fmla="*/ 4098957 h 5548701"/>
                <a:gd name="connsiteX137" fmla="*/ 1851297 w 4046152"/>
                <a:gd name="connsiteY137" fmla="*/ 4098957 h 5548701"/>
                <a:gd name="connsiteX138" fmla="*/ 1872243 w 4046152"/>
                <a:gd name="connsiteY138" fmla="*/ 4117546 h 5548701"/>
                <a:gd name="connsiteX139" fmla="*/ 1884082 w 4046152"/>
                <a:gd name="connsiteY139" fmla="*/ 4126841 h 5548701"/>
                <a:gd name="connsiteX140" fmla="*/ 1895921 w 4046152"/>
                <a:gd name="connsiteY140" fmla="*/ 4175173 h 5548701"/>
                <a:gd name="connsiteX141" fmla="*/ 1881349 w 4046152"/>
                <a:gd name="connsiteY141" fmla="*/ 4193762 h 5548701"/>
                <a:gd name="connsiteX142" fmla="*/ 1896832 w 4046152"/>
                <a:gd name="connsiteY142" fmla="*/ 4199339 h 5548701"/>
                <a:gd name="connsiteX143" fmla="*/ 1902296 w 4046152"/>
                <a:gd name="connsiteY143" fmla="*/ 4209564 h 5548701"/>
                <a:gd name="connsiteX144" fmla="*/ 1948742 w 4046152"/>
                <a:gd name="connsiteY144" fmla="*/ 4229082 h 5548701"/>
                <a:gd name="connsiteX145" fmla="*/ 1986991 w 4046152"/>
                <a:gd name="connsiteY145" fmla="*/ 4230941 h 5548701"/>
                <a:gd name="connsiteX146" fmla="*/ 1997008 w 4046152"/>
                <a:gd name="connsiteY146" fmla="*/ 4243954 h 5548701"/>
                <a:gd name="connsiteX147" fmla="*/ 2015222 w 4046152"/>
                <a:gd name="connsiteY147" fmla="*/ 4250460 h 5548701"/>
                <a:gd name="connsiteX148" fmla="*/ 2017044 w 4046152"/>
                <a:gd name="connsiteY148" fmla="*/ 4276485 h 5548701"/>
                <a:gd name="connsiteX149" fmla="*/ 2069313 w 4046152"/>
                <a:gd name="connsiteY149" fmla="*/ 4257313 h 5548701"/>
                <a:gd name="connsiteX150" fmla="*/ 2062579 w 4046152"/>
                <a:gd name="connsiteY150" fmla="*/ 4282062 h 5548701"/>
                <a:gd name="connsiteX151" fmla="*/ 2075328 w 4046152"/>
                <a:gd name="connsiteY151" fmla="*/ 4304369 h 5548701"/>
                <a:gd name="connsiteX152" fmla="*/ 2056204 w 4046152"/>
                <a:gd name="connsiteY152" fmla="*/ 4313664 h 5548701"/>
                <a:gd name="connsiteX153" fmla="*/ 2068043 w 4046152"/>
                <a:gd name="connsiteY153" fmla="*/ 4321100 h 5548701"/>
                <a:gd name="connsiteX154" fmla="*/ 2078061 w 4046152"/>
                <a:gd name="connsiteY154" fmla="*/ 4341548 h 5548701"/>
                <a:gd name="connsiteX155" fmla="*/ 2064400 w 4046152"/>
                <a:gd name="connsiteY155" fmla="*/ 4361067 h 5548701"/>
                <a:gd name="connsiteX156" fmla="*/ 2056204 w 4046152"/>
                <a:gd name="connsiteY156" fmla="*/ 4380586 h 5548701"/>
                <a:gd name="connsiteX157" fmla="*/ 2033436 w 4046152"/>
                <a:gd name="connsiteY157" fmla="*/ 4400105 h 5548701"/>
                <a:gd name="connsiteX158" fmla="*/ 2037990 w 4046152"/>
                <a:gd name="connsiteY158" fmla="*/ 4411258 h 5548701"/>
                <a:gd name="connsiteX159" fmla="*/ 2053472 w 4046152"/>
                <a:gd name="connsiteY159" fmla="*/ 4401034 h 5548701"/>
                <a:gd name="connsiteX160" fmla="*/ 2052561 w 4046152"/>
                <a:gd name="connsiteY160" fmla="*/ 4432636 h 5548701"/>
                <a:gd name="connsiteX161" fmla="*/ 2033436 w 4046152"/>
                <a:gd name="connsiteY161" fmla="*/ 4438213 h 5548701"/>
                <a:gd name="connsiteX162" fmla="*/ 2042543 w 4046152"/>
                <a:gd name="connsiteY162" fmla="*/ 4480040 h 5548701"/>
                <a:gd name="connsiteX163" fmla="*/ 2017044 w 4046152"/>
                <a:gd name="connsiteY163" fmla="*/ 4512571 h 5548701"/>
                <a:gd name="connsiteX164" fmla="*/ 2007937 w 4046152"/>
                <a:gd name="connsiteY164" fmla="*/ 4507923 h 5548701"/>
                <a:gd name="connsiteX165" fmla="*/ 2001562 w 4046152"/>
                <a:gd name="connsiteY165" fmla="*/ 4520936 h 5548701"/>
                <a:gd name="connsiteX166" fmla="*/ 1984259 w 4046152"/>
                <a:gd name="connsiteY166" fmla="*/ 4509783 h 5548701"/>
                <a:gd name="connsiteX167" fmla="*/ 1950563 w 4046152"/>
                <a:gd name="connsiteY167" fmla="*/ 4519077 h 5548701"/>
                <a:gd name="connsiteX168" fmla="*/ 1963313 w 4046152"/>
                <a:gd name="connsiteY168" fmla="*/ 4536737 h 5548701"/>
                <a:gd name="connsiteX169" fmla="*/ 1934170 w 4046152"/>
                <a:gd name="connsiteY169" fmla="*/ 4572057 h 5548701"/>
                <a:gd name="connsiteX170" fmla="*/ 1926885 w 4046152"/>
                <a:gd name="connsiteY170" fmla="*/ 4600870 h 5548701"/>
                <a:gd name="connsiteX171" fmla="*/ 1898653 w 4046152"/>
                <a:gd name="connsiteY171" fmla="*/ 4582281 h 5548701"/>
                <a:gd name="connsiteX172" fmla="*/ 1865868 w 4046152"/>
                <a:gd name="connsiteY172" fmla="*/ 4631543 h 5548701"/>
                <a:gd name="connsiteX173" fmla="*/ 1869511 w 4046152"/>
                <a:gd name="connsiteY173" fmla="*/ 4645485 h 5548701"/>
                <a:gd name="connsiteX174" fmla="*/ 1869511 w 4046152"/>
                <a:gd name="connsiteY174" fmla="*/ 4657568 h 5548701"/>
                <a:gd name="connsiteX175" fmla="*/ 1884992 w 4046152"/>
                <a:gd name="connsiteY175" fmla="*/ 4678016 h 5548701"/>
                <a:gd name="connsiteX176" fmla="*/ 1876796 w 4046152"/>
                <a:gd name="connsiteY176" fmla="*/ 4700324 h 5548701"/>
                <a:gd name="connsiteX177" fmla="*/ 1880439 w 4046152"/>
                <a:gd name="connsiteY177" fmla="*/ 4714266 h 5548701"/>
                <a:gd name="connsiteX178" fmla="*/ 1874976 w 4046152"/>
                <a:gd name="connsiteY178" fmla="*/ 4726348 h 5548701"/>
                <a:gd name="connsiteX179" fmla="*/ 1886814 w 4046152"/>
                <a:gd name="connsiteY179" fmla="*/ 4729137 h 5548701"/>
                <a:gd name="connsiteX180" fmla="*/ 1911403 w 4046152"/>
                <a:gd name="connsiteY180" fmla="*/ 4765386 h 5548701"/>
                <a:gd name="connsiteX181" fmla="*/ 1944188 w 4046152"/>
                <a:gd name="connsiteY181" fmla="*/ 4783976 h 5548701"/>
                <a:gd name="connsiteX182" fmla="*/ 1942366 w 4046152"/>
                <a:gd name="connsiteY182" fmla="*/ 4806283 h 5548701"/>
                <a:gd name="connsiteX183" fmla="*/ 1965369 w 4046152"/>
                <a:gd name="connsiteY183" fmla="*/ 4849738 h 5548701"/>
                <a:gd name="connsiteX184" fmla="*/ 1997919 w 4046152"/>
                <a:gd name="connsiteY184" fmla="*/ 4851827 h 5548701"/>
                <a:gd name="connsiteX185" fmla="*/ 2058025 w 4046152"/>
                <a:gd name="connsiteY185" fmla="*/ 4830450 h 5548701"/>
                <a:gd name="connsiteX186" fmla="*/ 2153649 w 4046152"/>
                <a:gd name="connsiteY186" fmla="*/ 4863910 h 5548701"/>
                <a:gd name="connsiteX187" fmla="*/ 2186433 w 4046152"/>
                <a:gd name="connsiteY187" fmla="*/ 4963364 h 5548701"/>
                <a:gd name="connsiteX188" fmla="*/ 2386787 w 4046152"/>
                <a:gd name="connsiteY188" fmla="*/ 5174353 h 5548701"/>
                <a:gd name="connsiteX189" fmla="*/ 2560730 w 4046152"/>
                <a:gd name="connsiteY189" fmla="*/ 5239416 h 5548701"/>
                <a:gd name="connsiteX190" fmla="*/ 2702849 w 4046152"/>
                <a:gd name="connsiteY190" fmla="*/ 5188594 h 5548701"/>
                <a:gd name="connsiteX191" fmla="*/ 2821189 w 4046152"/>
                <a:gd name="connsiteY191" fmla="*/ 5291466 h 5548701"/>
                <a:gd name="connsiteX192" fmla="*/ 2958705 w 4046152"/>
                <a:gd name="connsiteY192" fmla="*/ 5242204 h 5548701"/>
                <a:gd name="connsiteX193" fmla="*/ 3220075 w 4046152"/>
                <a:gd name="connsiteY193" fmla="*/ 5432745 h 5548701"/>
                <a:gd name="connsiteX194" fmla="*/ 3442059 w 4046152"/>
                <a:gd name="connsiteY194" fmla="*/ 5548701 h 5548701"/>
                <a:gd name="connsiteX195" fmla="*/ 3593461 w 4046152"/>
                <a:gd name="connsiteY195" fmla="*/ 5386271 h 5548701"/>
                <a:gd name="connsiteX196" fmla="*/ 3788350 w 4046152"/>
                <a:gd name="connsiteY196" fmla="*/ 4829519 h 5548701"/>
                <a:gd name="connsiteX197" fmla="*/ 3995934 w 4046152"/>
                <a:gd name="connsiteY197" fmla="*/ 4620662 h 5548701"/>
                <a:gd name="connsiteX198" fmla="*/ 3947300 w 4046152"/>
                <a:gd name="connsiteY198" fmla="*/ 4512317 h 5548701"/>
                <a:gd name="connsiteX199" fmla="*/ 4024134 w 4046152"/>
                <a:gd name="connsiteY199" fmla="*/ 4419944 h 5548701"/>
                <a:gd name="connsiteX200" fmla="*/ 4008228 w 4046152"/>
                <a:gd name="connsiteY200" fmla="*/ 4263863 h 5548701"/>
                <a:gd name="connsiteX201" fmla="*/ 3968023 w 4046152"/>
                <a:gd name="connsiteY201" fmla="*/ 4220164 h 5548701"/>
                <a:gd name="connsiteX202" fmla="*/ 3945717 w 4046152"/>
                <a:gd name="connsiteY202" fmla="*/ 3827747 h 5548701"/>
                <a:gd name="connsiteX203" fmla="*/ 3814111 w 4046152"/>
                <a:gd name="connsiteY203" fmla="*/ 3548768 h 5548701"/>
                <a:gd name="connsiteX204" fmla="*/ 4046152 w 4046152"/>
                <a:gd name="connsiteY204" fmla="*/ 3342968 h 5548701"/>
                <a:gd name="connsiteX205" fmla="*/ 3824719 w 4046152"/>
                <a:gd name="connsiteY205" fmla="*/ 2968683 h 5548701"/>
                <a:gd name="connsiteX206" fmla="*/ 3852286 w 4046152"/>
                <a:gd name="connsiteY206" fmla="*/ 2836413 h 5548701"/>
                <a:gd name="connsiteX207" fmla="*/ 3769583 w 4046152"/>
                <a:gd name="connsiteY207" fmla="*/ 2678160 h 5548701"/>
                <a:gd name="connsiteX208" fmla="*/ 3640489 w 4046152"/>
                <a:gd name="connsiteY208" fmla="*/ 2552130 h 5548701"/>
                <a:gd name="connsiteX209" fmla="*/ 3043982 w 4046152"/>
                <a:gd name="connsiteY209" fmla="*/ 2665875 h 5548701"/>
                <a:gd name="connsiteX210" fmla="*/ 2858672 w 4046152"/>
                <a:gd name="connsiteY210" fmla="*/ 2463740 h 5548701"/>
                <a:gd name="connsiteX211" fmla="*/ 2992388 w 4046152"/>
                <a:gd name="connsiteY211" fmla="*/ 2265395 h 5548701"/>
                <a:gd name="connsiteX212" fmla="*/ 3115164 w 4046152"/>
                <a:gd name="connsiteY212" fmla="*/ 2335823 h 5548701"/>
                <a:gd name="connsiteX213" fmla="*/ 3133939 w 4046152"/>
                <a:gd name="connsiteY213" fmla="*/ 2243569 h 5548701"/>
                <a:gd name="connsiteX214" fmla="*/ 3068427 w 4046152"/>
                <a:gd name="connsiteY214" fmla="*/ 2108534 h 5548701"/>
                <a:gd name="connsiteX215" fmla="*/ 3130084 w 4046152"/>
                <a:gd name="connsiteY215" fmla="*/ 2039050 h 5548701"/>
                <a:gd name="connsiteX216" fmla="*/ 3253400 w 4046152"/>
                <a:gd name="connsiteY216" fmla="*/ 1994476 h 5548701"/>
                <a:gd name="connsiteX217" fmla="*/ 3339463 w 4046152"/>
                <a:gd name="connsiteY217" fmla="*/ 2015452 h 5548701"/>
                <a:gd name="connsiteX218" fmla="*/ 3357447 w 4046152"/>
                <a:gd name="connsiteY218" fmla="*/ 1904016 h 5548701"/>
                <a:gd name="connsiteX219" fmla="*/ 3482809 w 4046152"/>
                <a:gd name="connsiteY219" fmla="*/ 1858241 h 5548701"/>
                <a:gd name="connsiteX220" fmla="*/ 3333041 w 4046152"/>
                <a:gd name="connsiteY220" fmla="*/ 1526445 h 5548701"/>
                <a:gd name="connsiteX221" fmla="*/ 3248262 w 4046152"/>
                <a:gd name="connsiteY221" fmla="*/ 1484493 h 5548701"/>
                <a:gd name="connsiteX222" fmla="*/ 3331027 w 4046152"/>
                <a:gd name="connsiteY222" fmla="*/ 1354936 h 5548701"/>
                <a:gd name="connsiteX223" fmla="*/ 3298665 w 4046152"/>
                <a:gd name="connsiteY223" fmla="*/ 1247930 h 5548701"/>
                <a:gd name="connsiteX224" fmla="*/ 3407544 w 4046152"/>
                <a:gd name="connsiteY224" fmla="*/ 1085945 h 5548701"/>
                <a:gd name="connsiteX225" fmla="*/ 3496177 w 4046152"/>
                <a:gd name="connsiteY225" fmla="*/ 1147563 h 5548701"/>
                <a:gd name="connsiteX226" fmla="*/ 3571964 w 4046152"/>
                <a:gd name="connsiteY226" fmla="*/ 1033505 h 5548701"/>
                <a:gd name="connsiteX227" fmla="*/ 3566826 w 4046152"/>
                <a:gd name="connsiteY227" fmla="*/ 741149 h 5548701"/>
                <a:gd name="connsiteX228" fmla="*/ 3438708 w 4046152"/>
                <a:gd name="connsiteY228" fmla="*/ 708324 h 5548701"/>
                <a:gd name="connsiteX229" fmla="*/ 3377270 w 4046152"/>
                <a:gd name="connsiteY229" fmla="*/ 563993 h 5548701"/>
                <a:gd name="connsiteX230" fmla="*/ 3316598 w 4046152"/>
                <a:gd name="connsiteY230" fmla="*/ 440404 h 5548701"/>
                <a:gd name="connsiteX231" fmla="*/ 3332784 w 4046152"/>
                <a:gd name="connsiteY231" fmla="*/ 263417 h 5548701"/>
                <a:gd name="connsiteX232" fmla="*/ 3106192 w 4046152"/>
                <a:gd name="connsiteY232" fmla="*/ 128907 h 5548701"/>
                <a:gd name="connsiteX233" fmla="*/ 3124462 w 4046152"/>
                <a:gd name="connsiteY233" fmla="*/ 12400 h 5548701"/>
                <a:gd name="connsiteX234" fmla="*/ 3020642 w 4046152"/>
                <a:gd name="connsiteY234" fmla="*/ 1477 h 5548701"/>
                <a:gd name="connsiteX235" fmla="*/ 2958526 w 4046152"/>
                <a:gd name="connsiteY235" fmla="*/ 38129 h 5548701"/>
                <a:gd name="connsiteX236" fmla="*/ 2965150 w 4046152"/>
                <a:gd name="connsiteY236" fmla="*/ 223300 h 5548701"/>
                <a:gd name="connsiteX237" fmla="*/ 2780177 w 4046152"/>
                <a:gd name="connsiteY237" fmla="*/ 305894 h 5548701"/>
                <a:gd name="connsiteX238" fmla="*/ 2762617 w 4046152"/>
                <a:gd name="connsiteY238" fmla="*/ 448814 h 5548701"/>
                <a:gd name="connsiteX0" fmla="*/ 2762617 w 4046152"/>
                <a:gd name="connsiteY0" fmla="*/ 448814 h 5548701"/>
                <a:gd name="connsiteX1" fmla="*/ 2424105 w 4046152"/>
                <a:gd name="connsiteY1" fmla="*/ 558395 h 5548701"/>
                <a:gd name="connsiteX2" fmla="*/ 2293527 w 4046152"/>
                <a:gd name="connsiteY2" fmla="*/ 545493 h 5548701"/>
                <a:gd name="connsiteX3" fmla="*/ 2241444 w 4046152"/>
                <a:gd name="connsiteY3" fmla="*/ 716503 h 5548701"/>
                <a:gd name="connsiteX4" fmla="*/ 2040286 w 4046152"/>
                <a:gd name="connsiteY4" fmla="*/ 792017 h 5548701"/>
                <a:gd name="connsiteX5" fmla="*/ 1996355 w 4046152"/>
                <a:gd name="connsiteY5" fmla="*/ 709423 h 5548701"/>
                <a:gd name="connsiteX6" fmla="*/ 1883059 w 4046152"/>
                <a:gd name="connsiteY6" fmla="*/ 810896 h 5548701"/>
                <a:gd name="connsiteX7" fmla="*/ 1700399 w 4046152"/>
                <a:gd name="connsiteY7" fmla="*/ 820335 h 5548701"/>
                <a:gd name="connsiteX8" fmla="*/ 1591727 w 4046152"/>
                <a:gd name="connsiteY8" fmla="*/ 910008 h 5548701"/>
                <a:gd name="connsiteX9" fmla="*/ 1478186 w 4046152"/>
                <a:gd name="connsiteY9" fmla="*/ 938674 h 5548701"/>
                <a:gd name="connsiteX10" fmla="*/ 1392881 w 4046152"/>
                <a:gd name="connsiteY10" fmla="*/ 1179028 h 5548701"/>
                <a:gd name="connsiteX11" fmla="*/ 1249527 w 4046152"/>
                <a:gd name="connsiteY11" fmla="*/ 1112953 h 5548701"/>
                <a:gd name="connsiteX12" fmla="*/ 1184787 w 4046152"/>
                <a:gd name="connsiteY12" fmla="*/ 1226224 h 5548701"/>
                <a:gd name="connsiteX13" fmla="*/ 1214845 w 4046152"/>
                <a:gd name="connsiteY13" fmla="*/ 1445687 h 5548701"/>
                <a:gd name="connsiteX14" fmla="*/ 1062243 w 4046152"/>
                <a:gd name="connsiteY14" fmla="*/ 1497603 h 5548701"/>
                <a:gd name="connsiteX15" fmla="*/ 1018312 w 4046152"/>
                <a:gd name="connsiteY15" fmla="*/ 1415010 h 5548701"/>
                <a:gd name="connsiteX16" fmla="*/ 932762 w 4046152"/>
                <a:gd name="connsiteY16" fmla="*/ 1436248 h 5548701"/>
                <a:gd name="connsiteX17" fmla="*/ 902682 w 4046152"/>
                <a:gd name="connsiteY17" fmla="*/ 1355452 h 5548701"/>
                <a:gd name="connsiteX18" fmla="*/ 646054 w 4046152"/>
                <a:gd name="connsiteY18" fmla="*/ 1443327 h 5548701"/>
                <a:gd name="connsiteX19" fmla="*/ 553567 w 4046152"/>
                <a:gd name="connsiteY19" fmla="*/ 1318257 h 5548701"/>
                <a:gd name="connsiteX20" fmla="*/ 528134 w 4046152"/>
                <a:gd name="connsiteY20" fmla="*/ 1490524 h 5548701"/>
                <a:gd name="connsiteX21" fmla="*/ 384780 w 4046152"/>
                <a:gd name="connsiteY21" fmla="*/ 1490524 h 5548701"/>
                <a:gd name="connsiteX22" fmla="*/ 289981 w 4046152"/>
                <a:gd name="connsiteY22" fmla="*/ 1625034 h 5548701"/>
                <a:gd name="connsiteX23" fmla="*/ 132783 w 4046152"/>
                <a:gd name="connsiteY23" fmla="*/ 1704252 h 5548701"/>
                <a:gd name="connsiteX24" fmla="*/ 137379 w 4046152"/>
                <a:gd name="connsiteY24" fmla="*/ 1825618 h 5548701"/>
                <a:gd name="connsiteX25" fmla="*/ 33332 w 4046152"/>
                <a:gd name="connsiteY25" fmla="*/ 1927091 h 5548701"/>
                <a:gd name="connsiteX26" fmla="*/ 6257 w 4046152"/>
                <a:gd name="connsiteY26" fmla="*/ 2273583 h 5548701"/>
                <a:gd name="connsiteX27" fmla="*/ 63390 w 4046152"/>
                <a:gd name="connsiteY27" fmla="*/ 2443891 h 5548701"/>
                <a:gd name="connsiteX28" fmla="*/ 125819 w 4046152"/>
                <a:gd name="connsiteY28" fmla="*/ 2469849 h 5548701"/>
                <a:gd name="connsiteX29" fmla="*/ 169750 w 4046152"/>
                <a:gd name="connsiteY29" fmla="*/ 2613798 h 5548701"/>
                <a:gd name="connsiteX30" fmla="*/ 358836 w 4046152"/>
                <a:gd name="connsiteY30" fmla="*/ 2804548 h 5548701"/>
                <a:gd name="connsiteX31" fmla="*/ 521198 w 4046152"/>
                <a:gd name="connsiteY31" fmla="*/ 2892257 h 5548701"/>
                <a:gd name="connsiteX32" fmla="*/ 598137 w 4046152"/>
                <a:gd name="connsiteY32" fmla="*/ 3135838 h 5548701"/>
                <a:gd name="connsiteX33" fmla="*/ 424087 w 4046152"/>
                <a:gd name="connsiteY33" fmla="*/ 3331184 h 5548701"/>
                <a:gd name="connsiteX34" fmla="*/ 292409 w 4046152"/>
                <a:gd name="connsiteY34" fmla="*/ 3556346 h 5548701"/>
                <a:gd name="connsiteX35" fmla="*/ 293251 w 4046152"/>
                <a:gd name="connsiteY35" fmla="*/ 3670361 h 5548701"/>
                <a:gd name="connsiteX36" fmla="*/ 335069 w 4046152"/>
                <a:gd name="connsiteY36" fmla="*/ 3679847 h 5548701"/>
                <a:gd name="connsiteX37" fmla="*/ 355879 w 4046152"/>
                <a:gd name="connsiteY37" fmla="*/ 3689581 h 5548701"/>
                <a:gd name="connsiteX38" fmla="*/ 379289 w 4046152"/>
                <a:gd name="connsiteY38" fmla="*/ 3682502 h 5548701"/>
                <a:gd name="connsiteX39" fmla="*/ 414839 w 4046152"/>
                <a:gd name="connsiteY39" fmla="*/ 3702855 h 5548701"/>
                <a:gd name="connsiteX40" fmla="*/ 446920 w 4046152"/>
                <a:gd name="connsiteY40" fmla="*/ 3695776 h 5548701"/>
                <a:gd name="connsiteX41" fmla="*/ 493741 w 4046152"/>
                <a:gd name="connsiteY41" fmla="*/ 3732943 h 5548701"/>
                <a:gd name="connsiteX42" fmla="*/ 522354 w 4046152"/>
                <a:gd name="connsiteY42" fmla="*/ 3724094 h 5548701"/>
                <a:gd name="connsiteX43" fmla="*/ 532759 w 4046152"/>
                <a:gd name="connsiteY43" fmla="*/ 3741792 h 5548701"/>
                <a:gd name="connsiteX44" fmla="*/ 569175 w 4046152"/>
                <a:gd name="connsiteY44" fmla="*/ 3717014 h 5548701"/>
                <a:gd name="connsiteX45" fmla="*/ 592586 w 4046152"/>
                <a:gd name="connsiteY45" fmla="*/ 3720554 h 5548701"/>
                <a:gd name="connsiteX46" fmla="*/ 610247 w 4046152"/>
                <a:gd name="connsiteY46" fmla="*/ 3714362 h 5548701"/>
                <a:gd name="connsiteX47" fmla="*/ 638542 w 4046152"/>
                <a:gd name="connsiteY47" fmla="*/ 3764424 h 5548701"/>
                <a:gd name="connsiteX48" fmla="*/ 654147 w 4046152"/>
                <a:gd name="connsiteY48" fmla="*/ 3775420 h 5548701"/>
                <a:gd name="connsiteX49" fmla="*/ 687095 w 4046152"/>
                <a:gd name="connsiteY49" fmla="*/ 3777190 h 5548701"/>
                <a:gd name="connsiteX50" fmla="*/ 692298 w 4046152"/>
                <a:gd name="connsiteY50" fmla="*/ 3751527 h 5548701"/>
                <a:gd name="connsiteX51" fmla="*/ 707038 w 4046152"/>
                <a:gd name="connsiteY51" fmla="*/ 3744447 h 5548701"/>
                <a:gd name="connsiteX52" fmla="*/ 706171 w 4046152"/>
                <a:gd name="connsiteY52" fmla="*/ 3728519 h 5548701"/>
                <a:gd name="connsiteX53" fmla="*/ 734784 w 4046152"/>
                <a:gd name="connsiteY53" fmla="*/ 3712590 h 5548701"/>
                <a:gd name="connsiteX54" fmla="*/ 751258 w 4046152"/>
                <a:gd name="connsiteY54" fmla="*/ 3718784 h 5548701"/>
                <a:gd name="connsiteX55" fmla="*/ 767732 w 4046152"/>
                <a:gd name="connsiteY55" fmla="*/ 3688697 h 5548701"/>
                <a:gd name="connsiteX56" fmla="*/ 818889 w 4046152"/>
                <a:gd name="connsiteY56" fmla="*/ 3698431 h 5548701"/>
                <a:gd name="connsiteX57" fmla="*/ 834496 w 4046152"/>
                <a:gd name="connsiteY57" fmla="*/ 3730288 h 5548701"/>
                <a:gd name="connsiteX58" fmla="*/ 868311 w 4046152"/>
                <a:gd name="connsiteY58" fmla="*/ 3683387 h 5548701"/>
                <a:gd name="connsiteX59" fmla="*/ 908196 w 4046152"/>
                <a:gd name="connsiteY59" fmla="*/ 3669228 h 5548701"/>
                <a:gd name="connsiteX60" fmla="*/ 934208 w 4046152"/>
                <a:gd name="connsiteY60" fmla="*/ 3674538 h 5548701"/>
                <a:gd name="connsiteX61" fmla="*/ 968890 w 4046152"/>
                <a:gd name="connsiteY61" fmla="*/ 3647105 h 5548701"/>
                <a:gd name="connsiteX62" fmla="*/ 994035 w 4046152"/>
                <a:gd name="connsiteY62" fmla="*/ 3640910 h 5548701"/>
                <a:gd name="connsiteX63" fmla="*/ 1026983 w 4046152"/>
                <a:gd name="connsiteY63" fmla="*/ 3599318 h 5548701"/>
                <a:gd name="connsiteX64" fmla="*/ 1054920 w 4046152"/>
                <a:gd name="connsiteY64" fmla="*/ 3580857 h 5548701"/>
                <a:gd name="connsiteX65" fmla="*/ 1068602 w 4046152"/>
                <a:gd name="connsiteY65" fmla="*/ 3593124 h 5548701"/>
                <a:gd name="connsiteX66" fmla="*/ 1093747 w 4046152"/>
                <a:gd name="connsiteY66" fmla="*/ 3608168 h 5548701"/>
                <a:gd name="connsiteX67" fmla="*/ 1105885 w 4046152"/>
                <a:gd name="connsiteY67" fmla="*/ 3580735 h 5548701"/>
                <a:gd name="connsiteX68" fmla="*/ 1116290 w 4046152"/>
                <a:gd name="connsiteY68" fmla="*/ 3585159 h 5548701"/>
                <a:gd name="connsiteX69" fmla="*/ 1138834 w 4046152"/>
                <a:gd name="connsiteY69" fmla="*/ 3550647 h 5548701"/>
                <a:gd name="connsiteX70" fmla="*/ 1159643 w 4046152"/>
                <a:gd name="connsiteY70" fmla="*/ 3545337 h 5548701"/>
                <a:gd name="connsiteX71" fmla="*/ 1169181 w 4046152"/>
                <a:gd name="connsiteY71" fmla="*/ 3554187 h 5548701"/>
                <a:gd name="connsiteX72" fmla="*/ 1177851 w 4046152"/>
                <a:gd name="connsiteY72" fmla="*/ 3545337 h 5548701"/>
                <a:gd name="connsiteX73" fmla="*/ 1187389 w 4046152"/>
                <a:gd name="connsiteY73" fmla="*/ 3543568 h 5548701"/>
                <a:gd name="connsiteX74" fmla="*/ 1189990 w 4046152"/>
                <a:gd name="connsiteY74" fmla="*/ 3533833 h 5548701"/>
                <a:gd name="connsiteX75" fmla="*/ 1204730 w 4046152"/>
                <a:gd name="connsiteY75" fmla="*/ 3527639 h 5548701"/>
                <a:gd name="connsiteX76" fmla="*/ 1251551 w 4046152"/>
                <a:gd name="connsiteY76" fmla="*/ 3524099 h 5548701"/>
                <a:gd name="connsiteX77" fmla="*/ 1263690 w 4046152"/>
                <a:gd name="connsiteY77" fmla="*/ 3532948 h 5548701"/>
                <a:gd name="connsiteX78" fmla="*/ 1274095 w 4046152"/>
                <a:gd name="connsiteY78" fmla="*/ 3522329 h 5548701"/>
                <a:gd name="connsiteX79" fmla="*/ 1278430 w 4046152"/>
                <a:gd name="connsiteY79" fmla="*/ 3501976 h 5548701"/>
                <a:gd name="connsiteX80" fmla="*/ 1273228 w 4046152"/>
                <a:gd name="connsiteY80" fmla="*/ 3489587 h 5548701"/>
                <a:gd name="connsiteX81" fmla="*/ 1289702 w 4046152"/>
                <a:gd name="connsiteY81" fmla="*/ 3474543 h 5548701"/>
                <a:gd name="connsiteX82" fmla="*/ 1300974 w 4046152"/>
                <a:gd name="connsiteY82" fmla="*/ 3476313 h 5548701"/>
                <a:gd name="connsiteX83" fmla="*/ 1300974 w 4046152"/>
                <a:gd name="connsiteY83" fmla="*/ 3499321 h 5548701"/>
                <a:gd name="connsiteX84" fmla="*/ 1315714 w 4046152"/>
                <a:gd name="connsiteY84" fmla="*/ 3489587 h 5548701"/>
                <a:gd name="connsiteX85" fmla="*/ 1327853 w 4046152"/>
                <a:gd name="connsiteY85" fmla="*/ 3486932 h 5548701"/>
                <a:gd name="connsiteX86" fmla="*/ 1350396 w 4046152"/>
                <a:gd name="connsiteY86" fmla="*/ 3479852 h 5548701"/>
                <a:gd name="connsiteX87" fmla="*/ 1374674 w 4046152"/>
                <a:gd name="connsiteY87" fmla="*/ 3482507 h 5548701"/>
                <a:gd name="connsiteX88" fmla="*/ 1368604 w 4046152"/>
                <a:gd name="connsiteY88" fmla="*/ 3494011 h 5548701"/>
                <a:gd name="connsiteX89" fmla="*/ 1369472 w 4046152"/>
                <a:gd name="connsiteY89" fmla="*/ 3517020 h 5548701"/>
                <a:gd name="connsiteX90" fmla="*/ 1392882 w 4046152"/>
                <a:gd name="connsiteY90" fmla="*/ 3492241 h 5548701"/>
                <a:gd name="connsiteX91" fmla="*/ 1416293 w 4046152"/>
                <a:gd name="connsiteY91" fmla="*/ 3491357 h 5548701"/>
                <a:gd name="connsiteX92" fmla="*/ 1442779 w 4046152"/>
                <a:gd name="connsiteY92" fmla="*/ 3466701 h 5548701"/>
                <a:gd name="connsiteX93" fmla="*/ 1499530 w 4046152"/>
                <a:gd name="connsiteY93" fmla="*/ 3501976 h 5548701"/>
                <a:gd name="connsiteX94" fmla="*/ 1544618 w 4046152"/>
                <a:gd name="connsiteY94" fmla="*/ 3581620 h 5548701"/>
                <a:gd name="connsiteX95" fmla="*/ 1551554 w 4046152"/>
                <a:gd name="connsiteY95" fmla="*/ 3574540 h 5548701"/>
                <a:gd name="connsiteX96" fmla="*/ 1567161 w 4046152"/>
                <a:gd name="connsiteY96" fmla="*/ 3575426 h 5548701"/>
                <a:gd name="connsiteX97" fmla="*/ 1578433 w 4046152"/>
                <a:gd name="connsiteY97" fmla="*/ 3586929 h 5548701"/>
                <a:gd name="connsiteX98" fmla="*/ 1613115 w 4046152"/>
                <a:gd name="connsiteY98" fmla="*/ 3594009 h 5548701"/>
                <a:gd name="connsiteX99" fmla="*/ 1653867 w 4046152"/>
                <a:gd name="connsiteY99" fmla="*/ 3578080 h 5548701"/>
                <a:gd name="connsiteX100" fmla="*/ 1694619 w 4046152"/>
                <a:gd name="connsiteY100" fmla="*/ 3586929 h 5548701"/>
                <a:gd name="connsiteX101" fmla="*/ 1693752 w 4046152"/>
                <a:gd name="connsiteY101" fmla="*/ 3627636 h 5548701"/>
                <a:gd name="connsiteX102" fmla="*/ 1721498 w 4046152"/>
                <a:gd name="connsiteY102" fmla="*/ 3656839 h 5548701"/>
                <a:gd name="connsiteX103" fmla="*/ 1761383 w 4046152"/>
                <a:gd name="connsiteY103" fmla="*/ 3656839 h 5548701"/>
                <a:gd name="connsiteX104" fmla="*/ 1760429 w 4046152"/>
                <a:gd name="connsiteY104" fmla="*/ 3685379 h 5548701"/>
                <a:gd name="connsiteX105" fmla="*/ 1778441 w 4046152"/>
                <a:gd name="connsiteY105" fmla="*/ 3689061 h 5548701"/>
                <a:gd name="connsiteX106" fmla="*/ 1800298 w 4046152"/>
                <a:gd name="connsiteY106" fmla="*/ 3684413 h 5548701"/>
                <a:gd name="connsiteX107" fmla="*/ 1813047 w 4046152"/>
                <a:gd name="connsiteY107" fmla="*/ 3669542 h 5548701"/>
                <a:gd name="connsiteX108" fmla="*/ 1833083 w 4046152"/>
                <a:gd name="connsiteY108" fmla="*/ 3667683 h 5548701"/>
                <a:gd name="connsiteX109" fmla="*/ 1855684 w 4046152"/>
                <a:gd name="connsiteY109" fmla="*/ 3637806 h 5548701"/>
                <a:gd name="connsiteX110" fmla="*/ 1862226 w 4046152"/>
                <a:gd name="connsiteY110" fmla="*/ 3644447 h 5548701"/>
                <a:gd name="connsiteX111" fmla="*/ 1853117 w 4046152"/>
                <a:gd name="connsiteY111" fmla="*/ 3669542 h 5548701"/>
                <a:gd name="connsiteX112" fmla="*/ 1870421 w 4046152"/>
                <a:gd name="connsiteY112" fmla="*/ 3712298 h 5548701"/>
                <a:gd name="connsiteX113" fmla="*/ 1874064 w 4046152"/>
                <a:gd name="connsiteY113" fmla="*/ 3742970 h 5548701"/>
                <a:gd name="connsiteX114" fmla="*/ 1873154 w 4046152"/>
                <a:gd name="connsiteY114" fmla="*/ 3769925 h 5548701"/>
                <a:gd name="connsiteX115" fmla="*/ 1893189 w 4046152"/>
                <a:gd name="connsiteY115" fmla="*/ 3781078 h 5548701"/>
                <a:gd name="connsiteX116" fmla="*/ 1911403 w 4046152"/>
                <a:gd name="connsiteY116" fmla="*/ 3782937 h 5548701"/>
                <a:gd name="connsiteX117" fmla="*/ 1913224 w 4046152"/>
                <a:gd name="connsiteY117" fmla="*/ 3799668 h 5548701"/>
                <a:gd name="connsiteX118" fmla="*/ 1923242 w 4046152"/>
                <a:gd name="connsiteY118" fmla="*/ 3816398 h 5548701"/>
                <a:gd name="connsiteX119" fmla="*/ 1921420 w 4046152"/>
                <a:gd name="connsiteY119" fmla="*/ 3828481 h 5548701"/>
                <a:gd name="connsiteX120" fmla="*/ 1909581 w 4046152"/>
                <a:gd name="connsiteY120" fmla="*/ 3831270 h 5548701"/>
                <a:gd name="connsiteX121" fmla="*/ 1906849 w 4046152"/>
                <a:gd name="connsiteY121" fmla="*/ 3821975 h 5548701"/>
                <a:gd name="connsiteX122" fmla="*/ 1894100 w 4046152"/>
                <a:gd name="connsiteY122" fmla="*/ 3826622 h 5548701"/>
                <a:gd name="connsiteX123" fmla="*/ 1890457 w 4046152"/>
                <a:gd name="connsiteY123" fmla="*/ 3846141 h 5548701"/>
                <a:gd name="connsiteX124" fmla="*/ 1878618 w 4046152"/>
                <a:gd name="connsiteY124" fmla="*/ 3858224 h 5548701"/>
                <a:gd name="connsiteX125" fmla="*/ 1885903 w 4046152"/>
                <a:gd name="connsiteY125" fmla="*/ 3884249 h 5548701"/>
                <a:gd name="connsiteX126" fmla="*/ 1875886 w 4046152"/>
                <a:gd name="connsiteY126" fmla="*/ 3924216 h 5548701"/>
                <a:gd name="connsiteX127" fmla="*/ 1895010 w 4046152"/>
                <a:gd name="connsiteY127" fmla="*/ 3936299 h 5548701"/>
                <a:gd name="connsiteX128" fmla="*/ 1912314 w 4046152"/>
                <a:gd name="connsiteY128" fmla="*/ 3958606 h 5548701"/>
                <a:gd name="connsiteX129" fmla="*/ 1907760 w 4046152"/>
                <a:gd name="connsiteY129" fmla="*/ 3967901 h 5548701"/>
                <a:gd name="connsiteX130" fmla="*/ 1909581 w 4046152"/>
                <a:gd name="connsiteY130" fmla="*/ 3979055 h 5548701"/>
                <a:gd name="connsiteX131" fmla="*/ 1884992 w 4046152"/>
                <a:gd name="connsiteY131" fmla="*/ 3993927 h 5548701"/>
                <a:gd name="connsiteX132" fmla="*/ 1879528 w 4046152"/>
                <a:gd name="connsiteY132" fmla="*/ 4009728 h 5548701"/>
                <a:gd name="connsiteX133" fmla="*/ 1809404 w 4046152"/>
                <a:gd name="connsiteY133" fmla="*/ 4037612 h 5548701"/>
                <a:gd name="connsiteX134" fmla="*/ 1823065 w 4046152"/>
                <a:gd name="connsiteY134" fmla="*/ 4052483 h 5548701"/>
                <a:gd name="connsiteX135" fmla="*/ 1815780 w 4046152"/>
                <a:gd name="connsiteY135" fmla="*/ 4067355 h 5548701"/>
                <a:gd name="connsiteX136" fmla="*/ 1833083 w 4046152"/>
                <a:gd name="connsiteY136" fmla="*/ 4098957 h 5548701"/>
                <a:gd name="connsiteX137" fmla="*/ 1851297 w 4046152"/>
                <a:gd name="connsiteY137" fmla="*/ 4098957 h 5548701"/>
                <a:gd name="connsiteX138" fmla="*/ 1872243 w 4046152"/>
                <a:gd name="connsiteY138" fmla="*/ 4117546 h 5548701"/>
                <a:gd name="connsiteX139" fmla="*/ 1884082 w 4046152"/>
                <a:gd name="connsiteY139" fmla="*/ 4126841 h 5548701"/>
                <a:gd name="connsiteX140" fmla="*/ 1895921 w 4046152"/>
                <a:gd name="connsiteY140" fmla="*/ 4175173 h 5548701"/>
                <a:gd name="connsiteX141" fmla="*/ 1881349 w 4046152"/>
                <a:gd name="connsiteY141" fmla="*/ 4193762 h 5548701"/>
                <a:gd name="connsiteX142" fmla="*/ 1896832 w 4046152"/>
                <a:gd name="connsiteY142" fmla="*/ 4199339 h 5548701"/>
                <a:gd name="connsiteX143" fmla="*/ 1902296 w 4046152"/>
                <a:gd name="connsiteY143" fmla="*/ 4209564 h 5548701"/>
                <a:gd name="connsiteX144" fmla="*/ 1948742 w 4046152"/>
                <a:gd name="connsiteY144" fmla="*/ 4229082 h 5548701"/>
                <a:gd name="connsiteX145" fmla="*/ 1986991 w 4046152"/>
                <a:gd name="connsiteY145" fmla="*/ 4230941 h 5548701"/>
                <a:gd name="connsiteX146" fmla="*/ 1997008 w 4046152"/>
                <a:gd name="connsiteY146" fmla="*/ 4243954 h 5548701"/>
                <a:gd name="connsiteX147" fmla="*/ 2015222 w 4046152"/>
                <a:gd name="connsiteY147" fmla="*/ 4250460 h 5548701"/>
                <a:gd name="connsiteX148" fmla="*/ 2017044 w 4046152"/>
                <a:gd name="connsiteY148" fmla="*/ 4276485 h 5548701"/>
                <a:gd name="connsiteX149" fmla="*/ 2069313 w 4046152"/>
                <a:gd name="connsiteY149" fmla="*/ 4257313 h 5548701"/>
                <a:gd name="connsiteX150" fmla="*/ 2062579 w 4046152"/>
                <a:gd name="connsiteY150" fmla="*/ 4282062 h 5548701"/>
                <a:gd name="connsiteX151" fmla="*/ 2075328 w 4046152"/>
                <a:gd name="connsiteY151" fmla="*/ 4304369 h 5548701"/>
                <a:gd name="connsiteX152" fmla="*/ 2056204 w 4046152"/>
                <a:gd name="connsiteY152" fmla="*/ 4313664 h 5548701"/>
                <a:gd name="connsiteX153" fmla="*/ 2068043 w 4046152"/>
                <a:gd name="connsiteY153" fmla="*/ 4321100 h 5548701"/>
                <a:gd name="connsiteX154" fmla="*/ 2078061 w 4046152"/>
                <a:gd name="connsiteY154" fmla="*/ 4341548 h 5548701"/>
                <a:gd name="connsiteX155" fmla="*/ 2064400 w 4046152"/>
                <a:gd name="connsiteY155" fmla="*/ 4361067 h 5548701"/>
                <a:gd name="connsiteX156" fmla="*/ 2056204 w 4046152"/>
                <a:gd name="connsiteY156" fmla="*/ 4380586 h 5548701"/>
                <a:gd name="connsiteX157" fmla="*/ 2033436 w 4046152"/>
                <a:gd name="connsiteY157" fmla="*/ 4400105 h 5548701"/>
                <a:gd name="connsiteX158" fmla="*/ 2037990 w 4046152"/>
                <a:gd name="connsiteY158" fmla="*/ 4411258 h 5548701"/>
                <a:gd name="connsiteX159" fmla="*/ 2053472 w 4046152"/>
                <a:gd name="connsiteY159" fmla="*/ 4401034 h 5548701"/>
                <a:gd name="connsiteX160" fmla="*/ 2052561 w 4046152"/>
                <a:gd name="connsiteY160" fmla="*/ 4432636 h 5548701"/>
                <a:gd name="connsiteX161" fmla="*/ 2033436 w 4046152"/>
                <a:gd name="connsiteY161" fmla="*/ 4438213 h 5548701"/>
                <a:gd name="connsiteX162" fmla="*/ 2042543 w 4046152"/>
                <a:gd name="connsiteY162" fmla="*/ 4480040 h 5548701"/>
                <a:gd name="connsiteX163" fmla="*/ 2017044 w 4046152"/>
                <a:gd name="connsiteY163" fmla="*/ 4512571 h 5548701"/>
                <a:gd name="connsiteX164" fmla="*/ 2007937 w 4046152"/>
                <a:gd name="connsiteY164" fmla="*/ 4507923 h 5548701"/>
                <a:gd name="connsiteX165" fmla="*/ 2001562 w 4046152"/>
                <a:gd name="connsiteY165" fmla="*/ 4520936 h 5548701"/>
                <a:gd name="connsiteX166" fmla="*/ 1984259 w 4046152"/>
                <a:gd name="connsiteY166" fmla="*/ 4509783 h 5548701"/>
                <a:gd name="connsiteX167" fmla="*/ 1950563 w 4046152"/>
                <a:gd name="connsiteY167" fmla="*/ 4519077 h 5548701"/>
                <a:gd name="connsiteX168" fmla="*/ 1963313 w 4046152"/>
                <a:gd name="connsiteY168" fmla="*/ 4536737 h 5548701"/>
                <a:gd name="connsiteX169" fmla="*/ 1934170 w 4046152"/>
                <a:gd name="connsiteY169" fmla="*/ 4572057 h 5548701"/>
                <a:gd name="connsiteX170" fmla="*/ 1926885 w 4046152"/>
                <a:gd name="connsiteY170" fmla="*/ 4600870 h 5548701"/>
                <a:gd name="connsiteX171" fmla="*/ 1898653 w 4046152"/>
                <a:gd name="connsiteY171" fmla="*/ 4582281 h 5548701"/>
                <a:gd name="connsiteX172" fmla="*/ 1865868 w 4046152"/>
                <a:gd name="connsiteY172" fmla="*/ 4631543 h 5548701"/>
                <a:gd name="connsiteX173" fmla="*/ 1869511 w 4046152"/>
                <a:gd name="connsiteY173" fmla="*/ 4645485 h 5548701"/>
                <a:gd name="connsiteX174" fmla="*/ 1869511 w 4046152"/>
                <a:gd name="connsiteY174" fmla="*/ 4657568 h 5548701"/>
                <a:gd name="connsiteX175" fmla="*/ 1884992 w 4046152"/>
                <a:gd name="connsiteY175" fmla="*/ 4678016 h 5548701"/>
                <a:gd name="connsiteX176" fmla="*/ 1876796 w 4046152"/>
                <a:gd name="connsiteY176" fmla="*/ 4700324 h 5548701"/>
                <a:gd name="connsiteX177" fmla="*/ 1880439 w 4046152"/>
                <a:gd name="connsiteY177" fmla="*/ 4714266 h 5548701"/>
                <a:gd name="connsiteX178" fmla="*/ 1874976 w 4046152"/>
                <a:gd name="connsiteY178" fmla="*/ 4726348 h 5548701"/>
                <a:gd name="connsiteX179" fmla="*/ 1886814 w 4046152"/>
                <a:gd name="connsiteY179" fmla="*/ 4729137 h 5548701"/>
                <a:gd name="connsiteX180" fmla="*/ 1911403 w 4046152"/>
                <a:gd name="connsiteY180" fmla="*/ 4765386 h 5548701"/>
                <a:gd name="connsiteX181" fmla="*/ 1944188 w 4046152"/>
                <a:gd name="connsiteY181" fmla="*/ 4783976 h 5548701"/>
                <a:gd name="connsiteX182" fmla="*/ 1942366 w 4046152"/>
                <a:gd name="connsiteY182" fmla="*/ 4806283 h 5548701"/>
                <a:gd name="connsiteX183" fmla="*/ 1965369 w 4046152"/>
                <a:gd name="connsiteY183" fmla="*/ 4849738 h 5548701"/>
                <a:gd name="connsiteX184" fmla="*/ 1997919 w 4046152"/>
                <a:gd name="connsiteY184" fmla="*/ 4851827 h 5548701"/>
                <a:gd name="connsiteX185" fmla="*/ 2058025 w 4046152"/>
                <a:gd name="connsiteY185" fmla="*/ 4830450 h 5548701"/>
                <a:gd name="connsiteX186" fmla="*/ 2153649 w 4046152"/>
                <a:gd name="connsiteY186" fmla="*/ 4863910 h 5548701"/>
                <a:gd name="connsiteX187" fmla="*/ 2186433 w 4046152"/>
                <a:gd name="connsiteY187" fmla="*/ 4963364 h 5548701"/>
                <a:gd name="connsiteX188" fmla="*/ 2386787 w 4046152"/>
                <a:gd name="connsiteY188" fmla="*/ 5174353 h 5548701"/>
                <a:gd name="connsiteX189" fmla="*/ 2560730 w 4046152"/>
                <a:gd name="connsiteY189" fmla="*/ 5239416 h 5548701"/>
                <a:gd name="connsiteX190" fmla="*/ 2702849 w 4046152"/>
                <a:gd name="connsiteY190" fmla="*/ 5188594 h 5548701"/>
                <a:gd name="connsiteX191" fmla="*/ 2821189 w 4046152"/>
                <a:gd name="connsiteY191" fmla="*/ 5291466 h 5548701"/>
                <a:gd name="connsiteX192" fmla="*/ 2958705 w 4046152"/>
                <a:gd name="connsiteY192" fmla="*/ 5242204 h 5548701"/>
                <a:gd name="connsiteX193" fmla="*/ 3220075 w 4046152"/>
                <a:gd name="connsiteY193" fmla="*/ 5432745 h 5548701"/>
                <a:gd name="connsiteX194" fmla="*/ 3442059 w 4046152"/>
                <a:gd name="connsiteY194" fmla="*/ 5548701 h 5548701"/>
                <a:gd name="connsiteX195" fmla="*/ 3593461 w 4046152"/>
                <a:gd name="connsiteY195" fmla="*/ 5386271 h 5548701"/>
                <a:gd name="connsiteX196" fmla="*/ 3825698 w 4046152"/>
                <a:gd name="connsiteY196" fmla="*/ 4823485 h 5548701"/>
                <a:gd name="connsiteX197" fmla="*/ 3995934 w 4046152"/>
                <a:gd name="connsiteY197" fmla="*/ 4620662 h 5548701"/>
                <a:gd name="connsiteX198" fmla="*/ 3947300 w 4046152"/>
                <a:gd name="connsiteY198" fmla="*/ 4512317 h 5548701"/>
                <a:gd name="connsiteX199" fmla="*/ 4024134 w 4046152"/>
                <a:gd name="connsiteY199" fmla="*/ 4419944 h 5548701"/>
                <a:gd name="connsiteX200" fmla="*/ 4008228 w 4046152"/>
                <a:gd name="connsiteY200" fmla="*/ 4263863 h 5548701"/>
                <a:gd name="connsiteX201" fmla="*/ 3968023 w 4046152"/>
                <a:gd name="connsiteY201" fmla="*/ 4220164 h 5548701"/>
                <a:gd name="connsiteX202" fmla="*/ 3945717 w 4046152"/>
                <a:gd name="connsiteY202" fmla="*/ 3827747 h 5548701"/>
                <a:gd name="connsiteX203" fmla="*/ 3814111 w 4046152"/>
                <a:gd name="connsiteY203" fmla="*/ 3548768 h 5548701"/>
                <a:gd name="connsiteX204" fmla="*/ 4046152 w 4046152"/>
                <a:gd name="connsiteY204" fmla="*/ 3342968 h 5548701"/>
                <a:gd name="connsiteX205" fmla="*/ 3824719 w 4046152"/>
                <a:gd name="connsiteY205" fmla="*/ 2968683 h 5548701"/>
                <a:gd name="connsiteX206" fmla="*/ 3852286 w 4046152"/>
                <a:gd name="connsiteY206" fmla="*/ 2836413 h 5548701"/>
                <a:gd name="connsiteX207" fmla="*/ 3769583 w 4046152"/>
                <a:gd name="connsiteY207" fmla="*/ 2678160 h 5548701"/>
                <a:gd name="connsiteX208" fmla="*/ 3640489 w 4046152"/>
                <a:gd name="connsiteY208" fmla="*/ 2552130 h 5548701"/>
                <a:gd name="connsiteX209" fmla="*/ 3043982 w 4046152"/>
                <a:gd name="connsiteY209" fmla="*/ 2665875 h 5548701"/>
                <a:gd name="connsiteX210" fmla="*/ 2858672 w 4046152"/>
                <a:gd name="connsiteY210" fmla="*/ 2463740 h 5548701"/>
                <a:gd name="connsiteX211" fmla="*/ 2992388 w 4046152"/>
                <a:gd name="connsiteY211" fmla="*/ 2265395 h 5548701"/>
                <a:gd name="connsiteX212" fmla="*/ 3115164 w 4046152"/>
                <a:gd name="connsiteY212" fmla="*/ 2335823 h 5548701"/>
                <a:gd name="connsiteX213" fmla="*/ 3133939 w 4046152"/>
                <a:gd name="connsiteY213" fmla="*/ 2243569 h 5548701"/>
                <a:gd name="connsiteX214" fmla="*/ 3068427 w 4046152"/>
                <a:gd name="connsiteY214" fmla="*/ 2108534 h 5548701"/>
                <a:gd name="connsiteX215" fmla="*/ 3130084 w 4046152"/>
                <a:gd name="connsiteY215" fmla="*/ 2039050 h 5548701"/>
                <a:gd name="connsiteX216" fmla="*/ 3253400 w 4046152"/>
                <a:gd name="connsiteY216" fmla="*/ 1994476 h 5548701"/>
                <a:gd name="connsiteX217" fmla="*/ 3339463 w 4046152"/>
                <a:gd name="connsiteY217" fmla="*/ 2015452 h 5548701"/>
                <a:gd name="connsiteX218" fmla="*/ 3357447 w 4046152"/>
                <a:gd name="connsiteY218" fmla="*/ 1904016 h 5548701"/>
                <a:gd name="connsiteX219" fmla="*/ 3482809 w 4046152"/>
                <a:gd name="connsiteY219" fmla="*/ 1858241 h 5548701"/>
                <a:gd name="connsiteX220" fmla="*/ 3333041 w 4046152"/>
                <a:gd name="connsiteY220" fmla="*/ 1526445 h 5548701"/>
                <a:gd name="connsiteX221" fmla="*/ 3248262 w 4046152"/>
                <a:gd name="connsiteY221" fmla="*/ 1484493 h 5548701"/>
                <a:gd name="connsiteX222" fmla="*/ 3331027 w 4046152"/>
                <a:gd name="connsiteY222" fmla="*/ 1354936 h 5548701"/>
                <a:gd name="connsiteX223" fmla="*/ 3298665 w 4046152"/>
                <a:gd name="connsiteY223" fmla="*/ 1247930 h 5548701"/>
                <a:gd name="connsiteX224" fmla="*/ 3407544 w 4046152"/>
                <a:gd name="connsiteY224" fmla="*/ 1085945 h 5548701"/>
                <a:gd name="connsiteX225" fmla="*/ 3496177 w 4046152"/>
                <a:gd name="connsiteY225" fmla="*/ 1147563 h 5548701"/>
                <a:gd name="connsiteX226" fmla="*/ 3571964 w 4046152"/>
                <a:gd name="connsiteY226" fmla="*/ 1033505 h 5548701"/>
                <a:gd name="connsiteX227" fmla="*/ 3566826 w 4046152"/>
                <a:gd name="connsiteY227" fmla="*/ 741149 h 5548701"/>
                <a:gd name="connsiteX228" fmla="*/ 3438708 w 4046152"/>
                <a:gd name="connsiteY228" fmla="*/ 708324 h 5548701"/>
                <a:gd name="connsiteX229" fmla="*/ 3377270 w 4046152"/>
                <a:gd name="connsiteY229" fmla="*/ 563993 h 5548701"/>
                <a:gd name="connsiteX230" fmla="*/ 3316598 w 4046152"/>
                <a:gd name="connsiteY230" fmla="*/ 440404 h 5548701"/>
                <a:gd name="connsiteX231" fmla="*/ 3332784 w 4046152"/>
                <a:gd name="connsiteY231" fmla="*/ 263417 h 5548701"/>
                <a:gd name="connsiteX232" fmla="*/ 3106192 w 4046152"/>
                <a:gd name="connsiteY232" fmla="*/ 128907 h 5548701"/>
                <a:gd name="connsiteX233" fmla="*/ 3124462 w 4046152"/>
                <a:gd name="connsiteY233" fmla="*/ 12400 h 5548701"/>
                <a:gd name="connsiteX234" fmla="*/ 3020642 w 4046152"/>
                <a:gd name="connsiteY234" fmla="*/ 1477 h 5548701"/>
                <a:gd name="connsiteX235" fmla="*/ 2958526 w 4046152"/>
                <a:gd name="connsiteY235" fmla="*/ 38129 h 5548701"/>
                <a:gd name="connsiteX236" fmla="*/ 2965150 w 4046152"/>
                <a:gd name="connsiteY236" fmla="*/ 223300 h 5548701"/>
                <a:gd name="connsiteX237" fmla="*/ 2780177 w 4046152"/>
                <a:gd name="connsiteY237" fmla="*/ 305894 h 5548701"/>
                <a:gd name="connsiteX238" fmla="*/ 2762617 w 4046152"/>
                <a:gd name="connsiteY238" fmla="*/ 448814 h 5548701"/>
                <a:gd name="connsiteX0" fmla="*/ 2762617 w 4046152"/>
                <a:gd name="connsiteY0" fmla="*/ 448814 h 5548701"/>
                <a:gd name="connsiteX1" fmla="*/ 2424105 w 4046152"/>
                <a:gd name="connsiteY1" fmla="*/ 558395 h 5548701"/>
                <a:gd name="connsiteX2" fmla="*/ 2293527 w 4046152"/>
                <a:gd name="connsiteY2" fmla="*/ 545493 h 5548701"/>
                <a:gd name="connsiteX3" fmla="*/ 2241444 w 4046152"/>
                <a:gd name="connsiteY3" fmla="*/ 716503 h 5548701"/>
                <a:gd name="connsiteX4" fmla="*/ 2040286 w 4046152"/>
                <a:gd name="connsiteY4" fmla="*/ 792017 h 5548701"/>
                <a:gd name="connsiteX5" fmla="*/ 1996355 w 4046152"/>
                <a:gd name="connsiteY5" fmla="*/ 709423 h 5548701"/>
                <a:gd name="connsiteX6" fmla="*/ 1883059 w 4046152"/>
                <a:gd name="connsiteY6" fmla="*/ 810896 h 5548701"/>
                <a:gd name="connsiteX7" fmla="*/ 1700399 w 4046152"/>
                <a:gd name="connsiteY7" fmla="*/ 820335 h 5548701"/>
                <a:gd name="connsiteX8" fmla="*/ 1591727 w 4046152"/>
                <a:gd name="connsiteY8" fmla="*/ 910008 h 5548701"/>
                <a:gd name="connsiteX9" fmla="*/ 1478186 w 4046152"/>
                <a:gd name="connsiteY9" fmla="*/ 938674 h 5548701"/>
                <a:gd name="connsiteX10" fmla="*/ 1392881 w 4046152"/>
                <a:gd name="connsiteY10" fmla="*/ 1179028 h 5548701"/>
                <a:gd name="connsiteX11" fmla="*/ 1249527 w 4046152"/>
                <a:gd name="connsiteY11" fmla="*/ 1112953 h 5548701"/>
                <a:gd name="connsiteX12" fmla="*/ 1184787 w 4046152"/>
                <a:gd name="connsiteY12" fmla="*/ 1226224 h 5548701"/>
                <a:gd name="connsiteX13" fmla="*/ 1214845 w 4046152"/>
                <a:gd name="connsiteY13" fmla="*/ 1445687 h 5548701"/>
                <a:gd name="connsiteX14" fmla="*/ 1062243 w 4046152"/>
                <a:gd name="connsiteY14" fmla="*/ 1497603 h 5548701"/>
                <a:gd name="connsiteX15" fmla="*/ 1018312 w 4046152"/>
                <a:gd name="connsiteY15" fmla="*/ 1415010 h 5548701"/>
                <a:gd name="connsiteX16" fmla="*/ 932762 w 4046152"/>
                <a:gd name="connsiteY16" fmla="*/ 1436248 h 5548701"/>
                <a:gd name="connsiteX17" fmla="*/ 902682 w 4046152"/>
                <a:gd name="connsiteY17" fmla="*/ 1355452 h 5548701"/>
                <a:gd name="connsiteX18" fmla="*/ 646054 w 4046152"/>
                <a:gd name="connsiteY18" fmla="*/ 1443327 h 5548701"/>
                <a:gd name="connsiteX19" fmla="*/ 553567 w 4046152"/>
                <a:gd name="connsiteY19" fmla="*/ 1318257 h 5548701"/>
                <a:gd name="connsiteX20" fmla="*/ 528134 w 4046152"/>
                <a:gd name="connsiteY20" fmla="*/ 1490524 h 5548701"/>
                <a:gd name="connsiteX21" fmla="*/ 384780 w 4046152"/>
                <a:gd name="connsiteY21" fmla="*/ 1490524 h 5548701"/>
                <a:gd name="connsiteX22" fmla="*/ 289981 w 4046152"/>
                <a:gd name="connsiteY22" fmla="*/ 1625034 h 5548701"/>
                <a:gd name="connsiteX23" fmla="*/ 132783 w 4046152"/>
                <a:gd name="connsiteY23" fmla="*/ 1704252 h 5548701"/>
                <a:gd name="connsiteX24" fmla="*/ 137379 w 4046152"/>
                <a:gd name="connsiteY24" fmla="*/ 1825618 h 5548701"/>
                <a:gd name="connsiteX25" fmla="*/ 33332 w 4046152"/>
                <a:gd name="connsiteY25" fmla="*/ 1927091 h 5548701"/>
                <a:gd name="connsiteX26" fmla="*/ 6257 w 4046152"/>
                <a:gd name="connsiteY26" fmla="*/ 2273583 h 5548701"/>
                <a:gd name="connsiteX27" fmla="*/ 63390 w 4046152"/>
                <a:gd name="connsiteY27" fmla="*/ 2443891 h 5548701"/>
                <a:gd name="connsiteX28" fmla="*/ 125819 w 4046152"/>
                <a:gd name="connsiteY28" fmla="*/ 2469849 h 5548701"/>
                <a:gd name="connsiteX29" fmla="*/ 169750 w 4046152"/>
                <a:gd name="connsiteY29" fmla="*/ 2613798 h 5548701"/>
                <a:gd name="connsiteX30" fmla="*/ 358836 w 4046152"/>
                <a:gd name="connsiteY30" fmla="*/ 2804548 h 5548701"/>
                <a:gd name="connsiteX31" fmla="*/ 521198 w 4046152"/>
                <a:gd name="connsiteY31" fmla="*/ 2892257 h 5548701"/>
                <a:gd name="connsiteX32" fmla="*/ 598137 w 4046152"/>
                <a:gd name="connsiteY32" fmla="*/ 3135838 h 5548701"/>
                <a:gd name="connsiteX33" fmla="*/ 424087 w 4046152"/>
                <a:gd name="connsiteY33" fmla="*/ 3331184 h 5548701"/>
                <a:gd name="connsiteX34" fmla="*/ 292409 w 4046152"/>
                <a:gd name="connsiteY34" fmla="*/ 3556346 h 5548701"/>
                <a:gd name="connsiteX35" fmla="*/ 293251 w 4046152"/>
                <a:gd name="connsiteY35" fmla="*/ 3670361 h 5548701"/>
                <a:gd name="connsiteX36" fmla="*/ 335069 w 4046152"/>
                <a:gd name="connsiteY36" fmla="*/ 3679847 h 5548701"/>
                <a:gd name="connsiteX37" fmla="*/ 355879 w 4046152"/>
                <a:gd name="connsiteY37" fmla="*/ 3689581 h 5548701"/>
                <a:gd name="connsiteX38" fmla="*/ 379289 w 4046152"/>
                <a:gd name="connsiteY38" fmla="*/ 3682502 h 5548701"/>
                <a:gd name="connsiteX39" fmla="*/ 414839 w 4046152"/>
                <a:gd name="connsiteY39" fmla="*/ 3702855 h 5548701"/>
                <a:gd name="connsiteX40" fmla="*/ 446920 w 4046152"/>
                <a:gd name="connsiteY40" fmla="*/ 3695776 h 5548701"/>
                <a:gd name="connsiteX41" fmla="*/ 493741 w 4046152"/>
                <a:gd name="connsiteY41" fmla="*/ 3732943 h 5548701"/>
                <a:gd name="connsiteX42" fmla="*/ 522354 w 4046152"/>
                <a:gd name="connsiteY42" fmla="*/ 3724094 h 5548701"/>
                <a:gd name="connsiteX43" fmla="*/ 532759 w 4046152"/>
                <a:gd name="connsiteY43" fmla="*/ 3741792 h 5548701"/>
                <a:gd name="connsiteX44" fmla="*/ 569175 w 4046152"/>
                <a:gd name="connsiteY44" fmla="*/ 3717014 h 5548701"/>
                <a:gd name="connsiteX45" fmla="*/ 592586 w 4046152"/>
                <a:gd name="connsiteY45" fmla="*/ 3720554 h 5548701"/>
                <a:gd name="connsiteX46" fmla="*/ 610247 w 4046152"/>
                <a:gd name="connsiteY46" fmla="*/ 3714362 h 5548701"/>
                <a:gd name="connsiteX47" fmla="*/ 638542 w 4046152"/>
                <a:gd name="connsiteY47" fmla="*/ 3764424 h 5548701"/>
                <a:gd name="connsiteX48" fmla="*/ 654147 w 4046152"/>
                <a:gd name="connsiteY48" fmla="*/ 3775420 h 5548701"/>
                <a:gd name="connsiteX49" fmla="*/ 687095 w 4046152"/>
                <a:gd name="connsiteY49" fmla="*/ 3777190 h 5548701"/>
                <a:gd name="connsiteX50" fmla="*/ 692298 w 4046152"/>
                <a:gd name="connsiteY50" fmla="*/ 3751527 h 5548701"/>
                <a:gd name="connsiteX51" fmla="*/ 707038 w 4046152"/>
                <a:gd name="connsiteY51" fmla="*/ 3744447 h 5548701"/>
                <a:gd name="connsiteX52" fmla="*/ 706171 w 4046152"/>
                <a:gd name="connsiteY52" fmla="*/ 3728519 h 5548701"/>
                <a:gd name="connsiteX53" fmla="*/ 734784 w 4046152"/>
                <a:gd name="connsiteY53" fmla="*/ 3712590 h 5548701"/>
                <a:gd name="connsiteX54" fmla="*/ 751258 w 4046152"/>
                <a:gd name="connsiteY54" fmla="*/ 3718784 h 5548701"/>
                <a:gd name="connsiteX55" fmla="*/ 767732 w 4046152"/>
                <a:gd name="connsiteY55" fmla="*/ 3688697 h 5548701"/>
                <a:gd name="connsiteX56" fmla="*/ 818889 w 4046152"/>
                <a:gd name="connsiteY56" fmla="*/ 3698431 h 5548701"/>
                <a:gd name="connsiteX57" fmla="*/ 834496 w 4046152"/>
                <a:gd name="connsiteY57" fmla="*/ 3730288 h 5548701"/>
                <a:gd name="connsiteX58" fmla="*/ 868311 w 4046152"/>
                <a:gd name="connsiteY58" fmla="*/ 3683387 h 5548701"/>
                <a:gd name="connsiteX59" fmla="*/ 908196 w 4046152"/>
                <a:gd name="connsiteY59" fmla="*/ 3669228 h 5548701"/>
                <a:gd name="connsiteX60" fmla="*/ 934208 w 4046152"/>
                <a:gd name="connsiteY60" fmla="*/ 3674538 h 5548701"/>
                <a:gd name="connsiteX61" fmla="*/ 968890 w 4046152"/>
                <a:gd name="connsiteY61" fmla="*/ 3647105 h 5548701"/>
                <a:gd name="connsiteX62" fmla="*/ 994035 w 4046152"/>
                <a:gd name="connsiteY62" fmla="*/ 3640910 h 5548701"/>
                <a:gd name="connsiteX63" fmla="*/ 1026983 w 4046152"/>
                <a:gd name="connsiteY63" fmla="*/ 3599318 h 5548701"/>
                <a:gd name="connsiteX64" fmla="*/ 1054920 w 4046152"/>
                <a:gd name="connsiteY64" fmla="*/ 3580857 h 5548701"/>
                <a:gd name="connsiteX65" fmla="*/ 1068602 w 4046152"/>
                <a:gd name="connsiteY65" fmla="*/ 3593124 h 5548701"/>
                <a:gd name="connsiteX66" fmla="*/ 1093747 w 4046152"/>
                <a:gd name="connsiteY66" fmla="*/ 3608168 h 5548701"/>
                <a:gd name="connsiteX67" fmla="*/ 1105885 w 4046152"/>
                <a:gd name="connsiteY67" fmla="*/ 3580735 h 5548701"/>
                <a:gd name="connsiteX68" fmla="*/ 1116290 w 4046152"/>
                <a:gd name="connsiteY68" fmla="*/ 3585159 h 5548701"/>
                <a:gd name="connsiteX69" fmla="*/ 1138834 w 4046152"/>
                <a:gd name="connsiteY69" fmla="*/ 3550647 h 5548701"/>
                <a:gd name="connsiteX70" fmla="*/ 1159643 w 4046152"/>
                <a:gd name="connsiteY70" fmla="*/ 3545337 h 5548701"/>
                <a:gd name="connsiteX71" fmla="*/ 1169181 w 4046152"/>
                <a:gd name="connsiteY71" fmla="*/ 3554187 h 5548701"/>
                <a:gd name="connsiteX72" fmla="*/ 1177851 w 4046152"/>
                <a:gd name="connsiteY72" fmla="*/ 3545337 h 5548701"/>
                <a:gd name="connsiteX73" fmla="*/ 1187389 w 4046152"/>
                <a:gd name="connsiteY73" fmla="*/ 3543568 h 5548701"/>
                <a:gd name="connsiteX74" fmla="*/ 1189990 w 4046152"/>
                <a:gd name="connsiteY74" fmla="*/ 3533833 h 5548701"/>
                <a:gd name="connsiteX75" fmla="*/ 1204730 w 4046152"/>
                <a:gd name="connsiteY75" fmla="*/ 3527639 h 5548701"/>
                <a:gd name="connsiteX76" fmla="*/ 1251551 w 4046152"/>
                <a:gd name="connsiteY76" fmla="*/ 3524099 h 5548701"/>
                <a:gd name="connsiteX77" fmla="*/ 1263690 w 4046152"/>
                <a:gd name="connsiteY77" fmla="*/ 3532948 h 5548701"/>
                <a:gd name="connsiteX78" fmla="*/ 1274095 w 4046152"/>
                <a:gd name="connsiteY78" fmla="*/ 3522329 h 5548701"/>
                <a:gd name="connsiteX79" fmla="*/ 1278430 w 4046152"/>
                <a:gd name="connsiteY79" fmla="*/ 3501976 h 5548701"/>
                <a:gd name="connsiteX80" fmla="*/ 1273228 w 4046152"/>
                <a:gd name="connsiteY80" fmla="*/ 3489587 h 5548701"/>
                <a:gd name="connsiteX81" fmla="*/ 1289702 w 4046152"/>
                <a:gd name="connsiteY81" fmla="*/ 3474543 h 5548701"/>
                <a:gd name="connsiteX82" fmla="*/ 1300974 w 4046152"/>
                <a:gd name="connsiteY82" fmla="*/ 3476313 h 5548701"/>
                <a:gd name="connsiteX83" fmla="*/ 1300974 w 4046152"/>
                <a:gd name="connsiteY83" fmla="*/ 3499321 h 5548701"/>
                <a:gd name="connsiteX84" fmla="*/ 1315714 w 4046152"/>
                <a:gd name="connsiteY84" fmla="*/ 3489587 h 5548701"/>
                <a:gd name="connsiteX85" fmla="*/ 1327853 w 4046152"/>
                <a:gd name="connsiteY85" fmla="*/ 3486932 h 5548701"/>
                <a:gd name="connsiteX86" fmla="*/ 1350396 w 4046152"/>
                <a:gd name="connsiteY86" fmla="*/ 3479852 h 5548701"/>
                <a:gd name="connsiteX87" fmla="*/ 1374674 w 4046152"/>
                <a:gd name="connsiteY87" fmla="*/ 3482507 h 5548701"/>
                <a:gd name="connsiteX88" fmla="*/ 1368604 w 4046152"/>
                <a:gd name="connsiteY88" fmla="*/ 3494011 h 5548701"/>
                <a:gd name="connsiteX89" fmla="*/ 1369472 w 4046152"/>
                <a:gd name="connsiteY89" fmla="*/ 3517020 h 5548701"/>
                <a:gd name="connsiteX90" fmla="*/ 1392882 w 4046152"/>
                <a:gd name="connsiteY90" fmla="*/ 3492241 h 5548701"/>
                <a:gd name="connsiteX91" fmla="*/ 1416293 w 4046152"/>
                <a:gd name="connsiteY91" fmla="*/ 3491357 h 5548701"/>
                <a:gd name="connsiteX92" fmla="*/ 1442779 w 4046152"/>
                <a:gd name="connsiteY92" fmla="*/ 3466701 h 5548701"/>
                <a:gd name="connsiteX93" fmla="*/ 1499530 w 4046152"/>
                <a:gd name="connsiteY93" fmla="*/ 3501976 h 5548701"/>
                <a:gd name="connsiteX94" fmla="*/ 1544618 w 4046152"/>
                <a:gd name="connsiteY94" fmla="*/ 3581620 h 5548701"/>
                <a:gd name="connsiteX95" fmla="*/ 1551554 w 4046152"/>
                <a:gd name="connsiteY95" fmla="*/ 3574540 h 5548701"/>
                <a:gd name="connsiteX96" fmla="*/ 1567161 w 4046152"/>
                <a:gd name="connsiteY96" fmla="*/ 3575426 h 5548701"/>
                <a:gd name="connsiteX97" fmla="*/ 1578433 w 4046152"/>
                <a:gd name="connsiteY97" fmla="*/ 3586929 h 5548701"/>
                <a:gd name="connsiteX98" fmla="*/ 1613115 w 4046152"/>
                <a:gd name="connsiteY98" fmla="*/ 3594009 h 5548701"/>
                <a:gd name="connsiteX99" fmla="*/ 1653867 w 4046152"/>
                <a:gd name="connsiteY99" fmla="*/ 3578080 h 5548701"/>
                <a:gd name="connsiteX100" fmla="*/ 1694619 w 4046152"/>
                <a:gd name="connsiteY100" fmla="*/ 3586929 h 5548701"/>
                <a:gd name="connsiteX101" fmla="*/ 1693752 w 4046152"/>
                <a:gd name="connsiteY101" fmla="*/ 3627636 h 5548701"/>
                <a:gd name="connsiteX102" fmla="*/ 1721498 w 4046152"/>
                <a:gd name="connsiteY102" fmla="*/ 3656839 h 5548701"/>
                <a:gd name="connsiteX103" fmla="*/ 1761383 w 4046152"/>
                <a:gd name="connsiteY103" fmla="*/ 3656839 h 5548701"/>
                <a:gd name="connsiteX104" fmla="*/ 1760429 w 4046152"/>
                <a:gd name="connsiteY104" fmla="*/ 3685379 h 5548701"/>
                <a:gd name="connsiteX105" fmla="*/ 1778441 w 4046152"/>
                <a:gd name="connsiteY105" fmla="*/ 3689061 h 5548701"/>
                <a:gd name="connsiteX106" fmla="*/ 1800298 w 4046152"/>
                <a:gd name="connsiteY106" fmla="*/ 3684413 h 5548701"/>
                <a:gd name="connsiteX107" fmla="*/ 1813047 w 4046152"/>
                <a:gd name="connsiteY107" fmla="*/ 3669542 h 5548701"/>
                <a:gd name="connsiteX108" fmla="*/ 1833083 w 4046152"/>
                <a:gd name="connsiteY108" fmla="*/ 3667683 h 5548701"/>
                <a:gd name="connsiteX109" fmla="*/ 1855684 w 4046152"/>
                <a:gd name="connsiteY109" fmla="*/ 3637806 h 5548701"/>
                <a:gd name="connsiteX110" fmla="*/ 1862226 w 4046152"/>
                <a:gd name="connsiteY110" fmla="*/ 3644447 h 5548701"/>
                <a:gd name="connsiteX111" fmla="*/ 1853117 w 4046152"/>
                <a:gd name="connsiteY111" fmla="*/ 3669542 h 5548701"/>
                <a:gd name="connsiteX112" fmla="*/ 1870421 w 4046152"/>
                <a:gd name="connsiteY112" fmla="*/ 3712298 h 5548701"/>
                <a:gd name="connsiteX113" fmla="*/ 1874064 w 4046152"/>
                <a:gd name="connsiteY113" fmla="*/ 3742970 h 5548701"/>
                <a:gd name="connsiteX114" fmla="*/ 1873154 w 4046152"/>
                <a:gd name="connsiteY114" fmla="*/ 3769925 h 5548701"/>
                <a:gd name="connsiteX115" fmla="*/ 1893189 w 4046152"/>
                <a:gd name="connsiteY115" fmla="*/ 3781078 h 5548701"/>
                <a:gd name="connsiteX116" fmla="*/ 1911403 w 4046152"/>
                <a:gd name="connsiteY116" fmla="*/ 3782937 h 5548701"/>
                <a:gd name="connsiteX117" fmla="*/ 1913224 w 4046152"/>
                <a:gd name="connsiteY117" fmla="*/ 3799668 h 5548701"/>
                <a:gd name="connsiteX118" fmla="*/ 1923242 w 4046152"/>
                <a:gd name="connsiteY118" fmla="*/ 3816398 h 5548701"/>
                <a:gd name="connsiteX119" fmla="*/ 1921420 w 4046152"/>
                <a:gd name="connsiteY119" fmla="*/ 3828481 h 5548701"/>
                <a:gd name="connsiteX120" fmla="*/ 1909581 w 4046152"/>
                <a:gd name="connsiteY120" fmla="*/ 3831270 h 5548701"/>
                <a:gd name="connsiteX121" fmla="*/ 1906849 w 4046152"/>
                <a:gd name="connsiteY121" fmla="*/ 3821975 h 5548701"/>
                <a:gd name="connsiteX122" fmla="*/ 1894100 w 4046152"/>
                <a:gd name="connsiteY122" fmla="*/ 3826622 h 5548701"/>
                <a:gd name="connsiteX123" fmla="*/ 1890457 w 4046152"/>
                <a:gd name="connsiteY123" fmla="*/ 3846141 h 5548701"/>
                <a:gd name="connsiteX124" fmla="*/ 1878618 w 4046152"/>
                <a:gd name="connsiteY124" fmla="*/ 3858224 h 5548701"/>
                <a:gd name="connsiteX125" fmla="*/ 1885903 w 4046152"/>
                <a:gd name="connsiteY125" fmla="*/ 3884249 h 5548701"/>
                <a:gd name="connsiteX126" fmla="*/ 1875886 w 4046152"/>
                <a:gd name="connsiteY126" fmla="*/ 3924216 h 5548701"/>
                <a:gd name="connsiteX127" fmla="*/ 1895010 w 4046152"/>
                <a:gd name="connsiteY127" fmla="*/ 3936299 h 5548701"/>
                <a:gd name="connsiteX128" fmla="*/ 1912314 w 4046152"/>
                <a:gd name="connsiteY128" fmla="*/ 3958606 h 5548701"/>
                <a:gd name="connsiteX129" fmla="*/ 1907760 w 4046152"/>
                <a:gd name="connsiteY129" fmla="*/ 3967901 h 5548701"/>
                <a:gd name="connsiteX130" fmla="*/ 1909581 w 4046152"/>
                <a:gd name="connsiteY130" fmla="*/ 3979055 h 5548701"/>
                <a:gd name="connsiteX131" fmla="*/ 1884992 w 4046152"/>
                <a:gd name="connsiteY131" fmla="*/ 3993927 h 5548701"/>
                <a:gd name="connsiteX132" fmla="*/ 1879528 w 4046152"/>
                <a:gd name="connsiteY132" fmla="*/ 4009728 h 5548701"/>
                <a:gd name="connsiteX133" fmla="*/ 1809404 w 4046152"/>
                <a:gd name="connsiteY133" fmla="*/ 4037612 h 5548701"/>
                <a:gd name="connsiteX134" fmla="*/ 1823065 w 4046152"/>
                <a:gd name="connsiteY134" fmla="*/ 4052483 h 5548701"/>
                <a:gd name="connsiteX135" fmla="*/ 1815780 w 4046152"/>
                <a:gd name="connsiteY135" fmla="*/ 4067355 h 5548701"/>
                <a:gd name="connsiteX136" fmla="*/ 1833083 w 4046152"/>
                <a:gd name="connsiteY136" fmla="*/ 4098957 h 5548701"/>
                <a:gd name="connsiteX137" fmla="*/ 1851297 w 4046152"/>
                <a:gd name="connsiteY137" fmla="*/ 4098957 h 5548701"/>
                <a:gd name="connsiteX138" fmla="*/ 1872243 w 4046152"/>
                <a:gd name="connsiteY138" fmla="*/ 4117546 h 5548701"/>
                <a:gd name="connsiteX139" fmla="*/ 1884082 w 4046152"/>
                <a:gd name="connsiteY139" fmla="*/ 4126841 h 5548701"/>
                <a:gd name="connsiteX140" fmla="*/ 1895921 w 4046152"/>
                <a:gd name="connsiteY140" fmla="*/ 4175173 h 5548701"/>
                <a:gd name="connsiteX141" fmla="*/ 1881349 w 4046152"/>
                <a:gd name="connsiteY141" fmla="*/ 4193762 h 5548701"/>
                <a:gd name="connsiteX142" fmla="*/ 1896832 w 4046152"/>
                <a:gd name="connsiteY142" fmla="*/ 4199339 h 5548701"/>
                <a:gd name="connsiteX143" fmla="*/ 1902296 w 4046152"/>
                <a:gd name="connsiteY143" fmla="*/ 4209564 h 5548701"/>
                <a:gd name="connsiteX144" fmla="*/ 1948742 w 4046152"/>
                <a:gd name="connsiteY144" fmla="*/ 4229082 h 5548701"/>
                <a:gd name="connsiteX145" fmla="*/ 1986991 w 4046152"/>
                <a:gd name="connsiteY145" fmla="*/ 4230941 h 5548701"/>
                <a:gd name="connsiteX146" fmla="*/ 1997008 w 4046152"/>
                <a:gd name="connsiteY146" fmla="*/ 4243954 h 5548701"/>
                <a:gd name="connsiteX147" fmla="*/ 2015222 w 4046152"/>
                <a:gd name="connsiteY147" fmla="*/ 4250460 h 5548701"/>
                <a:gd name="connsiteX148" fmla="*/ 2017044 w 4046152"/>
                <a:gd name="connsiteY148" fmla="*/ 4276485 h 5548701"/>
                <a:gd name="connsiteX149" fmla="*/ 2069313 w 4046152"/>
                <a:gd name="connsiteY149" fmla="*/ 4257313 h 5548701"/>
                <a:gd name="connsiteX150" fmla="*/ 2062579 w 4046152"/>
                <a:gd name="connsiteY150" fmla="*/ 4282062 h 5548701"/>
                <a:gd name="connsiteX151" fmla="*/ 2075328 w 4046152"/>
                <a:gd name="connsiteY151" fmla="*/ 4304369 h 5548701"/>
                <a:gd name="connsiteX152" fmla="*/ 2056204 w 4046152"/>
                <a:gd name="connsiteY152" fmla="*/ 4313664 h 5548701"/>
                <a:gd name="connsiteX153" fmla="*/ 2068043 w 4046152"/>
                <a:gd name="connsiteY153" fmla="*/ 4321100 h 5548701"/>
                <a:gd name="connsiteX154" fmla="*/ 2078061 w 4046152"/>
                <a:gd name="connsiteY154" fmla="*/ 4341548 h 5548701"/>
                <a:gd name="connsiteX155" fmla="*/ 2064400 w 4046152"/>
                <a:gd name="connsiteY155" fmla="*/ 4361067 h 5548701"/>
                <a:gd name="connsiteX156" fmla="*/ 2056204 w 4046152"/>
                <a:gd name="connsiteY156" fmla="*/ 4380586 h 5548701"/>
                <a:gd name="connsiteX157" fmla="*/ 2033436 w 4046152"/>
                <a:gd name="connsiteY157" fmla="*/ 4400105 h 5548701"/>
                <a:gd name="connsiteX158" fmla="*/ 2037990 w 4046152"/>
                <a:gd name="connsiteY158" fmla="*/ 4411258 h 5548701"/>
                <a:gd name="connsiteX159" fmla="*/ 2053472 w 4046152"/>
                <a:gd name="connsiteY159" fmla="*/ 4401034 h 5548701"/>
                <a:gd name="connsiteX160" fmla="*/ 2052561 w 4046152"/>
                <a:gd name="connsiteY160" fmla="*/ 4432636 h 5548701"/>
                <a:gd name="connsiteX161" fmla="*/ 2033436 w 4046152"/>
                <a:gd name="connsiteY161" fmla="*/ 4438213 h 5548701"/>
                <a:gd name="connsiteX162" fmla="*/ 2042543 w 4046152"/>
                <a:gd name="connsiteY162" fmla="*/ 4480040 h 5548701"/>
                <a:gd name="connsiteX163" fmla="*/ 2017044 w 4046152"/>
                <a:gd name="connsiteY163" fmla="*/ 4512571 h 5548701"/>
                <a:gd name="connsiteX164" fmla="*/ 2007937 w 4046152"/>
                <a:gd name="connsiteY164" fmla="*/ 4507923 h 5548701"/>
                <a:gd name="connsiteX165" fmla="*/ 2001562 w 4046152"/>
                <a:gd name="connsiteY165" fmla="*/ 4520936 h 5548701"/>
                <a:gd name="connsiteX166" fmla="*/ 1984259 w 4046152"/>
                <a:gd name="connsiteY166" fmla="*/ 4509783 h 5548701"/>
                <a:gd name="connsiteX167" fmla="*/ 1950563 w 4046152"/>
                <a:gd name="connsiteY167" fmla="*/ 4519077 h 5548701"/>
                <a:gd name="connsiteX168" fmla="*/ 1963313 w 4046152"/>
                <a:gd name="connsiteY168" fmla="*/ 4536737 h 5548701"/>
                <a:gd name="connsiteX169" fmla="*/ 1934170 w 4046152"/>
                <a:gd name="connsiteY169" fmla="*/ 4572057 h 5548701"/>
                <a:gd name="connsiteX170" fmla="*/ 1926885 w 4046152"/>
                <a:gd name="connsiteY170" fmla="*/ 4600870 h 5548701"/>
                <a:gd name="connsiteX171" fmla="*/ 1898653 w 4046152"/>
                <a:gd name="connsiteY171" fmla="*/ 4582281 h 5548701"/>
                <a:gd name="connsiteX172" fmla="*/ 1865868 w 4046152"/>
                <a:gd name="connsiteY172" fmla="*/ 4631543 h 5548701"/>
                <a:gd name="connsiteX173" fmla="*/ 1869511 w 4046152"/>
                <a:gd name="connsiteY173" fmla="*/ 4645485 h 5548701"/>
                <a:gd name="connsiteX174" fmla="*/ 1869511 w 4046152"/>
                <a:gd name="connsiteY174" fmla="*/ 4657568 h 5548701"/>
                <a:gd name="connsiteX175" fmla="*/ 1884992 w 4046152"/>
                <a:gd name="connsiteY175" fmla="*/ 4678016 h 5548701"/>
                <a:gd name="connsiteX176" fmla="*/ 1876796 w 4046152"/>
                <a:gd name="connsiteY176" fmla="*/ 4700324 h 5548701"/>
                <a:gd name="connsiteX177" fmla="*/ 1880439 w 4046152"/>
                <a:gd name="connsiteY177" fmla="*/ 4714266 h 5548701"/>
                <a:gd name="connsiteX178" fmla="*/ 1874976 w 4046152"/>
                <a:gd name="connsiteY178" fmla="*/ 4726348 h 5548701"/>
                <a:gd name="connsiteX179" fmla="*/ 1886814 w 4046152"/>
                <a:gd name="connsiteY179" fmla="*/ 4729137 h 5548701"/>
                <a:gd name="connsiteX180" fmla="*/ 1911403 w 4046152"/>
                <a:gd name="connsiteY180" fmla="*/ 4765386 h 5548701"/>
                <a:gd name="connsiteX181" fmla="*/ 1944188 w 4046152"/>
                <a:gd name="connsiteY181" fmla="*/ 4783976 h 5548701"/>
                <a:gd name="connsiteX182" fmla="*/ 1942366 w 4046152"/>
                <a:gd name="connsiteY182" fmla="*/ 4806283 h 5548701"/>
                <a:gd name="connsiteX183" fmla="*/ 1965369 w 4046152"/>
                <a:gd name="connsiteY183" fmla="*/ 4849738 h 5548701"/>
                <a:gd name="connsiteX184" fmla="*/ 1997919 w 4046152"/>
                <a:gd name="connsiteY184" fmla="*/ 4851827 h 5548701"/>
                <a:gd name="connsiteX185" fmla="*/ 2058025 w 4046152"/>
                <a:gd name="connsiteY185" fmla="*/ 4830450 h 5548701"/>
                <a:gd name="connsiteX186" fmla="*/ 2153649 w 4046152"/>
                <a:gd name="connsiteY186" fmla="*/ 4863910 h 5548701"/>
                <a:gd name="connsiteX187" fmla="*/ 2186433 w 4046152"/>
                <a:gd name="connsiteY187" fmla="*/ 4963364 h 5548701"/>
                <a:gd name="connsiteX188" fmla="*/ 2386787 w 4046152"/>
                <a:gd name="connsiteY188" fmla="*/ 5174353 h 5548701"/>
                <a:gd name="connsiteX189" fmla="*/ 2560730 w 4046152"/>
                <a:gd name="connsiteY189" fmla="*/ 5239416 h 5548701"/>
                <a:gd name="connsiteX190" fmla="*/ 2702849 w 4046152"/>
                <a:gd name="connsiteY190" fmla="*/ 5188594 h 5548701"/>
                <a:gd name="connsiteX191" fmla="*/ 2821189 w 4046152"/>
                <a:gd name="connsiteY191" fmla="*/ 5291466 h 5548701"/>
                <a:gd name="connsiteX192" fmla="*/ 2958705 w 4046152"/>
                <a:gd name="connsiteY192" fmla="*/ 5242204 h 5548701"/>
                <a:gd name="connsiteX193" fmla="*/ 3220075 w 4046152"/>
                <a:gd name="connsiteY193" fmla="*/ 5432745 h 5548701"/>
                <a:gd name="connsiteX194" fmla="*/ 3442059 w 4046152"/>
                <a:gd name="connsiteY194" fmla="*/ 5548701 h 5548701"/>
                <a:gd name="connsiteX195" fmla="*/ 3628142 w 4046152"/>
                <a:gd name="connsiteY195" fmla="*/ 5356101 h 5548701"/>
                <a:gd name="connsiteX196" fmla="*/ 3825698 w 4046152"/>
                <a:gd name="connsiteY196" fmla="*/ 4823485 h 5548701"/>
                <a:gd name="connsiteX197" fmla="*/ 3995934 w 4046152"/>
                <a:gd name="connsiteY197" fmla="*/ 4620662 h 5548701"/>
                <a:gd name="connsiteX198" fmla="*/ 3947300 w 4046152"/>
                <a:gd name="connsiteY198" fmla="*/ 4512317 h 5548701"/>
                <a:gd name="connsiteX199" fmla="*/ 4024134 w 4046152"/>
                <a:gd name="connsiteY199" fmla="*/ 4419944 h 5548701"/>
                <a:gd name="connsiteX200" fmla="*/ 4008228 w 4046152"/>
                <a:gd name="connsiteY200" fmla="*/ 4263863 h 5548701"/>
                <a:gd name="connsiteX201" fmla="*/ 3968023 w 4046152"/>
                <a:gd name="connsiteY201" fmla="*/ 4220164 h 5548701"/>
                <a:gd name="connsiteX202" fmla="*/ 3945717 w 4046152"/>
                <a:gd name="connsiteY202" fmla="*/ 3827747 h 5548701"/>
                <a:gd name="connsiteX203" fmla="*/ 3814111 w 4046152"/>
                <a:gd name="connsiteY203" fmla="*/ 3548768 h 5548701"/>
                <a:gd name="connsiteX204" fmla="*/ 4046152 w 4046152"/>
                <a:gd name="connsiteY204" fmla="*/ 3342968 h 5548701"/>
                <a:gd name="connsiteX205" fmla="*/ 3824719 w 4046152"/>
                <a:gd name="connsiteY205" fmla="*/ 2968683 h 5548701"/>
                <a:gd name="connsiteX206" fmla="*/ 3852286 w 4046152"/>
                <a:gd name="connsiteY206" fmla="*/ 2836413 h 5548701"/>
                <a:gd name="connsiteX207" fmla="*/ 3769583 w 4046152"/>
                <a:gd name="connsiteY207" fmla="*/ 2678160 h 5548701"/>
                <a:gd name="connsiteX208" fmla="*/ 3640489 w 4046152"/>
                <a:gd name="connsiteY208" fmla="*/ 2552130 h 5548701"/>
                <a:gd name="connsiteX209" fmla="*/ 3043982 w 4046152"/>
                <a:gd name="connsiteY209" fmla="*/ 2665875 h 5548701"/>
                <a:gd name="connsiteX210" fmla="*/ 2858672 w 4046152"/>
                <a:gd name="connsiteY210" fmla="*/ 2463740 h 5548701"/>
                <a:gd name="connsiteX211" fmla="*/ 2992388 w 4046152"/>
                <a:gd name="connsiteY211" fmla="*/ 2265395 h 5548701"/>
                <a:gd name="connsiteX212" fmla="*/ 3115164 w 4046152"/>
                <a:gd name="connsiteY212" fmla="*/ 2335823 h 5548701"/>
                <a:gd name="connsiteX213" fmla="*/ 3133939 w 4046152"/>
                <a:gd name="connsiteY213" fmla="*/ 2243569 h 5548701"/>
                <a:gd name="connsiteX214" fmla="*/ 3068427 w 4046152"/>
                <a:gd name="connsiteY214" fmla="*/ 2108534 h 5548701"/>
                <a:gd name="connsiteX215" fmla="*/ 3130084 w 4046152"/>
                <a:gd name="connsiteY215" fmla="*/ 2039050 h 5548701"/>
                <a:gd name="connsiteX216" fmla="*/ 3253400 w 4046152"/>
                <a:gd name="connsiteY216" fmla="*/ 1994476 h 5548701"/>
                <a:gd name="connsiteX217" fmla="*/ 3339463 w 4046152"/>
                <a:gd name="connsiteY217" fmla="*/ 2015452 h 5548701"/>
                <a:gd name="connsiteX218" fmla="*/ 3357447 w 4046152"/>
                <a:gd name="connsiteY218" fmla="*/ 1904016 h 5548701"/>
                <a:gd name="connsiteX219" fmla="*/ 3482809 w 4046152"/>
                <a:gd name="connsiteY219" fmla="*/ 1858241 h 5548701"/>
                <a:gd name="connsiteX220" fmla="*/ 3333041 w 4046152"/>
                <a:gd name="connsiteY220" fmla="*/ 1526445 h 5548701"/>
                <a:gd name="connsiteX221" fmla="*/ 3248262 w 4046152"/>
                <a:gd name="connsiteY221" fmla="*/ 1484493 h 5548701"/>
                <a:gd name="connsiteX222" fmla="*/ 3331027 w 4046152"/>
                <a:gd name="connsiteY222" fmla="*/ 1354936 h 5548701"/>
                <a:gd name="connsiteX223" fmla="*/ 3298665 w 4046152"/>
                <a:gd name="connsiteY223" fmla="*/ 1247930 h 5548701"/>
                <a:gd name="connsiteX224" fmla="*/ 3407544 w 4046152"/>
                <a:gd name="connsiteY224" fmla="*/ 1085945 h 5548701"/>
                <a:gd name="connsiteX225" fmla="*/ 3496177 w 4046152"/>
                <a:gd name="connsiteY225" fmla="*/ 1147563 h 5548701"/>
                <a:gd name="connsiteX226" fmla="*/ 3571964 w 4046152"/>
                <a:gd name="connsiteY226" fmla="*/ 1033505 h 5548701"/>
                <a:gd name="connsiteX227" fmla="*/ 3566826 w 4046152"/>
                <a:gd name="connsiteY227" fmla="*/ 741149 h 5548701"/>
                <a:gd name="connsiteX228" fmla="*/ 3438708 w 4046152"/>
                <a:gd name="connsiteY228" fmla="*/ 708324 h 5548701"/>
                <a:gd name="connsiteX229" fmla="*/ 3377270 w 4046152"/>
                <a:gd name="connsiteY229" fmla="*/ 563993 h 5548701"/>
                <a:gd name="connsiteX230" fmla="*/ 3316598 w 4046152"/>
                <a:gd name="connsiteY230" fmla="*/ 440404 h 5548701"/>
                <a:gd name="connsiteX231" fmla="*/ 3332784 w 4046152"/>
                <a:gd name="connsiteY231" fmla="*/ 263417 h 5548701"/>
                <a:gd name="connsiteX232" fmla="*/ 3106192 w 4046152"/>
                <a:gd name="connsiteY232" fmla="*/ 128907 h 5548701"/>
                <a:gd name="connsiteX233" fmla="*/ 3124462 w 4046152"/>
                <a:gd name="connsiteY233" fmla="*/ 12400 h 5548701"/>
                <a:gd name="connsiteX234" fmla="*/ 3020642 w 4046152"/>
                <a:gd name="connsiteY234" fmla="*/ 1477 h 5548701"/>
                <a:gd name="connsiteX235" fmla="*/ 2958526 w 4046152"/>
                <a:gd name="connsiteY235" fmla="*/ 38129 h 5548701"/>
                <a:gd name="connsiteX236" fmla="*/ 2965150 w 4046152"/>
                <a:gd name="connsiteY236" fmla="*/ 223300 h 5548701"/>
                <a:gd name="connsiteX237" fmla="*/ 2780177 w 4046152"/>
                <a:gd name="connsiteY237" fmla="*/ 305894 h 5548701"/>
                <a:gd name="connsiteX238" fmla="*/ 2762617 w 4046152"/>
                <a:gd name="connsiteY238" fmla="*/ 448814 h 5548701"/>
                <a:gd name="connsiteX0" fmla="*/ 2762617 w 4046152"/>
                <a:gd name="connsiteY0" fmla="*/ 448814 h 5548701"/>
                <a:gd name="connsiteX1" fmla="*/ 2424105 w 4046152"/>
                <a:gd name="connsiteY1" fmla="*/ 558395 h 5548701"/>
                <a:gd name="connsiteX2" fmla="*/ 2293527 w 4046152"/>
                <a:gd name="connsiteY2" fmla="*/ 545493 h 5548701"/>
                <a:gd name="connsiteX3" fmla="*/ 2241444 w 4046152"/>
                <a:gd name="connsiteY3" fmla="*/ 716503 h 5548701"/>
                <a:gd name="connsiteX4" fmla="*/ 2040286 w 4046152"/>
                <a:gd name="connsiteY4" fmla="*/ 792017 h 5548701"/>
                <a:gd name="connsiteX5" fmla="*/ 1996355 w 4046152"/>
                <a:gd name="connsiteY5" fmla="*/ 709423 h 5548701"/>
                <a:gd name="connsiteX6" fmla="*/ 1883059 w 4046152"/>
                <a:gd name="connsiteY6" fmla="*/ 810896 h 5548701"/>
                <a:gd name="connsiteX7" fmla="*/ 1700399 w 4046152"/>
                <a:gd name="connsiteY7" fmla="*/ 820335 h 5548701"/>
                <a:gd name="connsiteX8" fmla="*/ 1591727 w 4046152"/>
                <a:gd name="connsiteY8" fmla="*/ 910008 h 5548701"/>
                <a:gd name="connsiteX9" fmla="*/ 1478186 w 4046152"/>
                <a:gd name="connsiteY9" fmla="*/ 938674 h 5548701"/>
                <a:gd name="connsiteX10" fmla="*/ 1392881 w 4046152"/>
                <a:gd name="connsiteY10" fmla="*/ 1179028 h 5548701"/>
                <a:gd name="connsiteX11" fmla="*/ 1249527 w 4046152"/>
                <a:gd name="connsiteY11" fmla="*/ 1112953 h 5548701"/>
                <a:gd name="connsiteX12" fmla="*/ 1184787 w 4046152"/>
                <a:gd name="connsiteY12" fmla="*/ 1226224 h 5548701"/>
                <a:gd name="connsiteX13" fmla="*/ 1214845 w 4046152"/>
                <a:gd name="connsiteY13" fmla="*/ 1445687 h 5548701"/>
                <a:gd name="connsiteX14" fmla="*/ 1062243 w 4046152"/>
                <a:gd name="connsiteY14" fmla="*/ 1497603 h 5548701"/>
                <a:gd name="connsiteX15" fmla="*/ 1018312 w 4046152"/>
                <a:gd name="connsiteY15" fmla="*/ 1415010 h 5548701"/>
                <a:gd name="connsiteX16" fmla="*/ 932762 w 4046152"/>
                <a:gd name="connsiteY16" fmla="*/ 1436248 h 5548701"/>
                <a:gd name="connsiteX17" fmla="*/ 902682 w 4046152"/>
                <a:gd name="connsiteY17" fmla="*/ 1355452 h 5548701"/>
                <a:gd name="connsiteX18" fmla="*/ 646054 w 4046152"/>
                <a:gd name="connsiteY18" fmla="*/ 1443327 h 5548701"/>
                <a:gd name="connsiteX19" fmla="*/ 553567 w 4046152"/>
                <a:gd name="connsiteY19" fmla="*/ 1318257 h 5548701"/>
                <a:gd name="connsiteX20" fmla="*/ 528134 w 4046152"/>
                <a:gd name="connsiteY20" fmla="*/ 1490524 h 5548701"/>
                <a:gd name="connsiteX21" fmla="*/ 384780 w 4046152"/>
                <a:gd name="connsiteY21" fmla="*/ 1490524 h 5548701"/>
                <a:gd name="connsiteX22" fmla="*/ 289981 w 4046152"/>
                <a:gd name="connsiteY22" fmla="*/ 1625034 h 5548701"/>
                <a:gd name="connsiteX23" fmla="*/ 132783 w 4046152"/>
                <a:gd name="connsiteY23" fmla="*/ 1704252 h 5548701"/>
                <a:gd name="connsiteX24" fmla="*/ 137379 w 4046152"/>
                <a:gd name="connsiteY24" fmla="*/ 1825618 h 5548701"/>
                <a:gd name="connsiteX25" fmla="*/ 33332 w 4046152"/>
                <a:gd name="connsiteY25" fmla="*/ 1927091 h 5548701"/>
                <a:gd name="connsiteX26" fmla="*/ 6257 w 4046152"/>
                <a:gd name="connsiteY26" fmla="*/ 2273583 h 5548701"/>
                <a:gd name="connsiteX27" fmla="*/ 63390 w 4046152"/>
                <a:gd name="connsiteY27" fmla="*/ 2443891 h 5548701"/>
                <a:gd name="connsiteX28" fmla="*/ 125819 w 4046152"/>
                <a:gd name="connsiteY28" fmla="*/ 2469849 h 5548701"/>
                <a:gd name="connsiteX29" fmla="*/ 169750 w 4046152"/>
                <a:gd name="connsiteY29" fmla="*/ 2613798 h 5548701"/>
                <a:gd name="connsiteX30" fmla="*/ 358836 w 4046152"/>
                <a:gd name="connsiteY30" fmla="*/ 2804548 h 5548701"/>
                <a:gd name="connsiteX31" fmla="*/ 521198 w 4046152"/>
                <a:gd name="connsiteY31" fmla="*/ 2892257 h 5548701"/>
                <a:gd name="connsiteX32" fmla="*/ 598137 w 4046152"/>
                <a:gd name="connsiteY32" fmla="*/ 3135838 h 5548701"/>
                <a:gd name="connsiteX33" fmla="*/ 424087 w 4046152"/>
                <a:gd name="connsiteY33" fmla="*/ 3331184 h 5548701"/>
                <a:gd name="connsiteX34" fmla="*/ 292409 w 4046152"/>
                <a:gd name="connsiteY34" fmla="*/ 3556346 h 5548701"/>
                <a:gd name="connsiteX35" fmla="*/ 293251 w 4046152"/>
                <a:gd name="connsiteY35" fmla="*/ 3670361 h 5548701"/>
                <a:gd name="connsiteX36" fmla="*/ 335069 w 4046152"/>
                <a:gd name="connsiteY36" fmla="*/ 3679847 h 5548701"/>
                <a:gd name="connsiteX37" fmla="*/ 355879 w 4046152"/>
                <a:gd name="connsiteY37" fmla="*/ 3689581 h 5548701"/>
                <a:gd name="connsiteX38" fmla="*/ 379289 w 4046152"/>
                <a:gd name="connsiteY38" fmla="*/ 3682502 h 5548701"/>
                <a:gd name="connsiteX39" fmla="*/ 414839 w 4046152"/>
                <a:gd name="connsiteY39" fmla="*/ 3702855 h 5548701"/>
                <a:gd name="connsiteX40" fmla="*/ 446920 w 4046152"/>
                <a:gd name="connsiteY40" fmla="*/ 3695776 h 5548701"/>
                <a:gd name="connsiteX41" fmla="*/ 493741 w 4046152"/>
                <a:gd name="connsiteY41" fmla="*/ 3732943 h 5548701"/>
                <a:gd name="connsiteX42" fmla="*/ 522354 w 4046152"/>
                <a:gd name="connsiteY42" fmla="*/ 3724094 h 5548701"/>
                <a:gd name="connsiteX43" fmla="*/ 532759 w 4046152"/>
                <a:gd name="connsiteY43" fmla="*/ 3741792 h 5548701"/>
                <a:gd name="connsiteX44" fmla="*/ 569175 w 4046152"/>
                <a:gd name="connsiteY44" fmla="*/ 3717014 h 5548701"/>
                <a:gd name="connsiteX45" fmla="*/ 592586 w 4046152"/>
                <a:gd name="connsiteY45" fmla="*/ 3720554 h 5548701"/>
                <a:gd name="connsiteX46" fmla="*/ 610247 w 4046152"/>
                <a:gd name="connsiteY46" fmla="*/ 3714362 h 5548701"/>
                <a:gd name="connsiteX47" fmla="*/ 638542 w 4046152"/>
                <a:gd name="connsiteY47" fmla="*/ 3764424 h 5548701"/>
                <a:gd name="connsiteX48" fmla="*/ 654147 w 4046152"/>
                <a:gd name="connsiteY48" fmla="*/ 3775420 h 5548701"/>
                <a:gd name="connsiteX49" fmla="*/ 687095 w 4046152"/>
                <a:gd name="connsiteY49" fmla="*/ 3777190 h 5548701"/>
                <a:gd name="connsiteX50" fmla="*/ 692298 w 4046152"/>
                <a:gd name="connsiteY50" fmla="*/ 3751527 h 5548701"/>
                <a:gd name="connsiteX51" fmla="*/ 707038 w 4046152"/>
                <a:gd name="connsiteY51" fmla="*/ 3744447 h 5548701"/>
                <a:gd name="connsiteX52" fmla="*/ 706171 w 4046152"/>
                <a:gd name="connsiteY52" fmla="*/ 3728519 h 5548701"/>
                <a:gd name="connsiteX53" fmla="*/ 734784 w 4046152"/>
                <a:gd name="connsiteY53" fmla="*/ 3712590 h 5548701"/>
                <a:gd name="connsiteX54" fmla="*/ 751258 w 4046152"/>
                <a:gd name="connsiteY54" fmla="*/ 3718784 h 5548701"/>
                <a:gd name="connsiteX55" fmla="*/ 767732 w 4046152"/>
                <a:gd name="connsiteY55" fmla="*/ 3688697 h 5548701"/>
                <a:gd name="connsiteX56" fmla="*/ 818889 w 4046152"/>
                <a:gd name="connsiteY56" fmla="*/ 3698431 h 5548701"/>
                <a:gd name="connsiteX57" fmla="*/ 834496 w 4046152"/>
                <a:gd name="connsiteY57" fmla="*/ 3730288 h 5548701"/>
                <a:gd name="connsiteX58" fmla="*/ 868311 w 4046152"/>
                <a:gd name="connsiteY58" fmla="*/ 3683387 h 5548701"/>
                <a:gd name="connsiteX59" fmla="*/ 908196 w 4046152"/>
                <a:gd name="connsiteY59" fmla="*/ 3669228 h 5548701"/>
                <a:gd name="connsiteX60" fmla="*/ 934208 w 4046152"/>
                <a:gd name="connsiteY60" fmla="*/ 3674538 h 5548701"/>
                <a:gd name="connsiteX61" fmla="*/ 968890 w 4046152"/>
                <a:gd name="connsiteY61" fmla="*/ 3647105 h 5548701"/>
                <a:gd name="connsiteX62" fmla="*/ 994035 w 4046152"/>
                <a:gd name="connsiteY62" fmla="*/ 3640910 h 5548701"/>
                <a:gd name="connsiteX63" fmla="*/ 1026983 w 4046152"/>
                <a:gd name="connsiteY63" fmla="*/ 3599318 h 5548701"/>
                <a:gd name="connsiteX64" fmla="*/ 1054920 w 4046152"/>
                <a:gd name="connsiteY64" fmla="*/ 3580857 h 5548701"/>
                <a:gd name="connsiteX65" fmla="*/ 1068602 w 4046152"/>
                <a:gd name="connsiteY65" fmla="*/ 3593124 h 5548701"/>
                <a:gd name="connsiteX66" fmla="*/ 1093747 w 4046152"/>
                <a:gd name="connsiteY66" fmla="*/ 3608168 h 5548701"/>
                <a:gd name="connsiteX67" fmla="*/ 1105885 w 4046152"/>
                <a:gd name="connsiteY67" fmla="*/ 3580735 h 5548701"/>
                <a:gd name="connsiteX68" fmla="*/ 1116290 w 4046152"/>
                <a:gd name="connsiteY68" fmla="*/ 3585159 h 5548701"/>
                <a:gd name="connsiteX69" fmla="*/ 1138834 w 4046152"/>
                <a:gd name="connsiteY69" fmla="*/ 3550647 h 5548701"/>
                <a:gd name="connsiteX70" fmla="*/ 1159643 w 4046152"/>
                <a:gd name="connsiteY70" fmla="*/ 3545337 h 5548701"/>
                <a:gd name="connsiteX71" fmla="*/ 1169181 w 4046152"/>
                <a:gd name="connsiteY71" fmla="*/ 3554187 h 5548701"/>
                <a:gd name="connsiteX72" fmla="*/ 1177851 w 4046152"/>
                <a:gd name="connsiteY72" fmla="*/ 3545337 h 5548701"/>
                <a:gd name="connsiteX73" fmla="*/ 1187389 w 4046152"/>
                <a:gd name="connsiteY73" fmla="*/ 3543568 h 5548701"/>
                <a:gd name="connsiteX74" fmla="*/ 1189990 w 4046152"/>
                <a:gd name="connsiteY74" fmla="*/ 3533833 h 5548701"/>
                <a:gd name="connsiteX75" fmla="*/ 1204730 w 4046152"/>
                <a:gd name="connsiteY75" fmla="*/ 3527639 h 5548701"/>
                <a:gd name="connsiteX76" fmla="*/ 1251551 w 4046152"/>
                <a:gd name="connsiteY76" fmla="*/ 3524099 h 5548701"/>
                <a:gd name="connsiteX77" fmla="*/ 1263690 w 4046152"/>
                <a:gd name="connsiteY77" fmla="*/ 3532948 h 5548701"/>
                <a:gd name="connsiteX78" fmla="*/ 1274095 w 4046152"/>
                <a:gd name="connsiteY78" fmla="*/ 3522329 h 5548701"/>
                <a:gd name="connsiteX79" fmla="*/ 1278430 w 4046152"/>
                <a:gd name="connsiteY79" fmla="*/ 3501976 h 5548701"/>
                <a:gd name="connsiteX80" fmla="*/ 1273228 w 4046152"/>
                <a:gd name="connsiteY80" fmla="*/ 3489587 h 5548701"/>
                <a:gd name="connsiteX81" fmla="*/ 1289702 w 4046152"/>
                <a:gd name="connsiteY81" fmla="*/ 3474543 h 5548701"/>
                <a:gd name="connsiteX82" fmla="*/ 1300974 w 4046152"/>
                <a:gd name="connsiteY82" fmla="*/ 3476313 h 5548701"/>
                <a:gd name="connsiteX83" fmla="*/ 1300974 w 4046152"/>
                <a:gd name="connsiteY83" fmla="*/ 3499321 h 5548701"/>
                <a:gd name="connsiteX84" fmla="*/ 1315714 w 4046152"/>
                <a:gd name="connsiteY84" fmla="*/ 3489587 h 5548701"/>
                <a:gd name="connsiteX85" fmla="*/ 1327853 w 4046152"/>
                <a:gd name="connsiteY85" fmla="*/ 3486932 h 5548701"/>
                <a:gd name="connsiteX86" fmla="*/ 1350396 w 4046152"/>
                <a:gd name="connsiteY86" fmla="*/ 3479852 h 5548701"/>
                <a:gd name="connsiteX87" fmla="*/ 1374674 w 4046152"/>
                <a:gd name="connsiteY87" fmla="*/ 3482507 h 5548701"/>
                <a:gd name="connsiteX88" fmla="*/ 1368604 w 4046152"/>
                <a:gd name="connsiteY88" fmla="*/ 3494011 h 5548701"/>
                <a:gd name="connsiteX89" fmla="*/ 1369472 w 4046152"/>
                <a:gd name="connsiteY89" fmla="*/ 3517020 h 5548701"/>
                <a:gd name="connsiteX90" fmla="*/ 1392882 w 4046152"/>
                <a:gd name="connsiteY90" fmla="*/ 3492241 h 5548701"/>
                <a:gd name="connsiteX91" fmla="*/ 1416293 w 4046152"/>
                <a:gd name="connsiteY91" fmla="*/ 3491357 h 5548701"/>
                <a:gd name="connsiteX92" fmla="*/ 1442779 w 4046152"/>
                <a:gd name="connsiteY92" fmla="*/ 3466701 h 5548701"/>
                <a:gd name="connsiteX93" fmla="*/ 1499530 w 4046152"/>
                <a:gd name="connsiteY93" fmla="*/ 3501976 h 5548701"/>
                <a:gd name="connsiteX94" fmla="*/ 1544618 w 4046152"/>
                <a:gd name="connsiteY94" fmla="*/ 3581620 h 5548701"/>
                <a:gd name="connsiteX95" fmla="*/ 1551554 w 4046152"/>
                <a:gd name="connsiteY95" fmla="*/ 3574540 h 5548701"/>
                <a:gd name="connsiteX96" fmla="*/ 1567161 w 4046152"/>
                <a:gd name="connsiteY96" fmla="*/ 3575426 h 5548701"/>
                <a:gd name="connsiteX97" fmla="*/ 1578433 w 4046152"/>
                <a:gd name="connsiteY97" fmla="*/ 3586929 h 5548701"/>
                <a:gd name="connsiteX98" fmla="*/ 1613115 w 4046152"/>
                <a:gd name="connsiteY98" fmla="*/ 3594009 h 5548701"/>
                <a:gd name="connsiteX99" fmla="*/ 1653867 w 4046152"/>
                <a:gd name="connsiteY99" fmla="*/ 3578080 h 5548701"/>
                <a:gd name="connsiteX100" fmla="*/ 1694619 w 4046152"/>
                <a:gd name="connsiteY100" fmla="*/ 3586929 h 5548701"/>
                <a:gd name="connsiteX101" fmla="*/ 1693752 w 4046152"/>
                <a:gd name="connsiteY101" fmla="*/ 3627636 h 5548701"/>
                <a:gd name="connsiteX102" fmla="*/ 1721498 w 4046152"/>
                <a:gd name="connsiteY102" fmla="*/ 3656839 h 5548701"/>
                <a:gd name="connsiteX103" fmla="*/ 1761383 w 4046152"/>
                <a:gd name="connsiteY103" fmla="*/ 3656839 h 5548701"/>
                <a:gd name="connsiteX104" fmla="*/ 1760429 w 4046152"/>
                <a:gd name="connsiteY104" fmla="*/ 3685379 h 5548701"/>
                <a:gd name="connsiteX105" fmla="*/ 1778441 w 4046152"/>
                <a:gd name="connsiteY105" fmla="*/ 3689061 h 5548701"/>
                <a:gd name="connsiteX106" fmla="*/ 1800298 w 4046152"/>
                <a:gd name="connsiteY106" fmla="*/ 3684413 h 5548701"/>
                <a:gd name="connsiteX107" fmla="*/ 1813047 w 4046152"/>
                <a:gd name="connsiteY107" fmla="*/ 3669542 h 5548701"/>
                <a:gd name="connsiteX108" fmla="*/ 1833083 w 4046152"/>
                <a:gd name="connsiteY108" fmla="*/ 3667683 h 5548701"/>
                <a:gd name="connsiteX109" fmla="*/ 1855684 w 4046152"/>
                <a:gd name="connsiteY109" fmla="*/ 3637806 h 5548701"/>
                <a:gd name="connsiteX110" fmla="*/ 1862226 w 4046152"/>
                <a:gd name="connsiteY110" fmla="*/ 3644447 h 5548701"/>
                <a:gd name="connsiteX111" fmla="*/ 1853117 w 4046152"/>
                <a:gd name="connsiteY111" fmla="*/ 3669542 h 5548701"/>
                <a:gd name="connsiteX112" fmla="*/ 1870421 w 4046152"/>
                <a:gd name="connsiteY112" fmla="*/ 3712298 h 5548701"/>
                <a:gd name="connsiteX113" fmla="*/ 1874064 w 4046152"/>
                <a:gd name="connsiteY113" fmla="*/ 3742970 h 5548701"/>
                <a:gd name="connsiteX114" fmla="*/ 1873154 w 4046152"/>
                <a:gd name="connsiteY114" fmla="*/ 3769925 h 5548701"/>
                <a:gd name="connsiteX115" fmla="*/ 1893189 w 4046152"/>
                <a:gd name="connsiteY115" fmla="*/ 3781078 h 5548701"/>
                <a:gd name="connsiteX116" fmla="*/ 1911403 w 4046152"/>
                <a:gd name="connsiteY116" fmla="*/ 3782937 h 5548701"/>
                <a:gd name="connsiteX117" fmla="*/ 1913224 w 4046152"/>
                <a:gd name="connsiteY117" fmla="*/ 3799668 h 5548701"/>
                <a:gd name="connsiteX118" fmla="*/ 1923242 w 4046152"/>
                <a:gd name="connsiteY118" fmla="*/ 3816398 h 5548701"/>
                <a:gd name="connsiteX119" fmla="*/ 1921420 w 4046152"/>
                <a:gd name="connsiteY119" fmla="*/ 3828481 h 5548701"/>
                <a:gd name="connsiteX120" fmla="*/ 1909581 w 4046152"/>
                <a:gd name="connsiteY120" fmla="*/ 3831270 h 5548701"/>
                <a:gd name="connsiteX121" fmla="*/ 1906849 w 4046152"/>
                <a:gd name="connsiteY121" fmla="*/ 3821975 h 5548701"/>
                <a:gd name="connsiteX122" fmla="*/ 1894100 w 4046152"/>
                <a:gd name="connsiteY122" fmla="*/ 3826622 h 5548701"/>
                <a:gd name="connsiteX123" fmla="*/ 1890457 w 4046152"/>
                <a:gd name="connsiteY123" fmla="*/ 3846141 h 5548701"/>
                <a:gd name="connsiteX124" fmla="*/ 1878618 w 4046152"/>
                <a:gd name="connsiteY124" fmla="*/ 3858224 h 5548701"/>
                <a:gd name="connsiteX125" fmla="*/ 1885903 w 4046152"/>
                <a:gd name="connsiteY125" fmla="*/ 3884249 h 5548701"/>
                <a:gd name="connsiteX126" fmla="*/ 1875886 w 4046152"/>
                <a:gd name="connsiteY126" fmla="*/ 3924216 h 5548701"/>
                <a:gd name="connsiteX127" fmla="*/ 1895010 w 4046152"/>
                <a:gd name="connsiteY127" fmla="*/ 3936299 h 5548701"/>
                <a:gd name="connsiteX128" fmla="*/ 1912314 w 4046152"/>
                <a:gd name="connsiteY128" fmla="*/ 3958606 h 5548701"/>
                <a:gd name="connsiteX129" fmla="*/ 1907760 w 4046152"/>
                <a:gd name="connsiteY129" fmla="*/ 3967901 h 5548701"/>
                <a:gd name="connsiteX130" fmla="*/ 1909581 w 4046152"/>
                <a:gd name="connsiteY130" fmla="*/ 3979055 h 5548701"/>
                <a:gd name="connsiteX131" fmla="*/ 1884992 w 4046152"/>
                <a:gd name="connsiteY131" fmla="*/ 3993927 h 5548701"/>
                <a:gd name="connsiteX132" fmla="*/ 1879528 w 4046152"/>
                <a:gd name="connsiteY132" fmla="*/ 4009728 h 5548701"/>
                <a:gd name="connsiteX133" fmla="*/ 1809404 w 4046152"/>
                <a:gd name="connsiteY133" fmla="*/ 4037612 h 5548701"/>
                <a:gd name="connsiteX134" fmla="*/ 1823065 w 4046152"/>
                <a:gd name="connsiteY134" fmla="*/ 4052483 h 5548701"/>
                <a:gd name="connsiteX135" fmla="*/ 1815780 w 4046152"/>
                <a:gd name="connsiteY135" fmla="*/ 4067355 h 5548701"/>
                <a:gd name="connsiteX136" fmla="*/ 1833083 w 4046152"/>
                <a:gd name="connsiteY136" fmla="*/ 4098957 h 5548701"/>
                <a:gd name="connsiteX137" fmla="*/ 1851297 w 4046152"/>
                <a:gd name="connsiteY137" fmla="*/ 4098957 h 5548701"/>
                <a:gd name="connsiteX138" fmla="*/ 1872243 w 4046152"/>
                <a:gd name="connsiteY138" fmla="*/ 4117546 h 5548701"/>
                <a:gd name="connsiteX139" fmla="*/ 1884082 w 4046152"/>
                <a:gd name="connsiteY139" fmla="*/ 4126841 h 5548701"/>
                <a:gd name="connsiteX140" fmla="*/ 1895921 w 4046152"/>
                <a:gd name="connsiteY140" fmla="*/ 4175173 h 5548701"/>
                <a:gd name="connsiteX141" fmla="*/ 1881349 w 4046152"/>
                <a:gd name="connsiteY141" fmla="*/ 4193762 h 5548701"/>
                <a:gd name="connsiteX142" fmla="*/ 1896832 w 4046152"/>
                <a:gd name="connsiteY142" fmla="*/ 4199339 h 5548701"/>
                <a:gd name="connsiteX143" fmla="*/ 1902296 w 4046152"/>
                <a:gd name="connsiteY143" fmla="*/ 4209564 h 5548701"/>
                <a:gd name="connsiteX144" fmla="*/ 1948742 w 4046152"/>
                <a:gd name="connsiteY144" fmla="*/ 4229082 h 5548701"/>
                <a:gd name="connsiteX145" fmla="*/ 1986991 w 4046152"/>
                <a:gd name="connsiteY145" fmla="*/ 4230941 h 5548701"/>
                <a:gd name="connsiteX146" fmla="*/ 1997008 w 4046152"/>
                <a:gd name="connsiteY146" fmla="*/ 4243954 h 5548701"/>
                <a:gd name="connsiteX147" fmla="*/ 2015222 w 4046152"/>
                <a:gd name="connsiteY147" fmla="*/ 4250460 h 5548701"/>
                <a:gd name="connsiteX148" fmla="*/ 2017044 w 4046152"/>
                <a:gd name="connsiteY148" fmla="*/ 4276485 h 5548701"/>
                <a:gd name="connsiteX149" fmla="*/ 2069313 w 4046152"/>
                <a:gd name="connsiteY149" fmla="*/ 4257313 h 5548701"/>
                <a:gd name="connsiteX150" fmla="*/ 2062579 w 4046152"/>
                <a:gd name="connsiteY150" fmla="*/ 4282062 h 5548701"/>
                <a:gd name="connsiteX151" fmla="*/ 2075328 w 4046152"/>
                <a:gd name="connsiteY151" fmla="*/ 4304369 h 5548701"/>
                <a:gd name="connsiteX152" fmla="*/ 2056204 w 4046152"/>
                <a:gd name="connsiteY152" fmla="*/ 4313664 h 5548701"/>
                <a:gd name="connsiteX153" fmla="*/ 2068043 w 4046152"/>
                <a:gd name="connsiteY153" fmla="*/ 4321100 h 5548701"/>
                <a:gd name="connsiteX154" fmla="*/ 2078061 w 4046152"/>
                <a:gd name="connsiteY154" fmla="*/ 4341548 h 5548701"/>
                <a:gd name="connsiteX155" fmla="*/ 2064400 w 4046152"/>
                <a:gd name="connsiteY155" fmla="*/ 4361067 h 5548701"/>
                <a:gd name="connsiteX156" fmla="*/ 2056204 w 4046152"/>
                <a:gd name="connsiteY156" fmla="*/ 4380586 h 5548701"/>
                <a:gd name="connsiteX157" fmla="*/ 2033436 w 4046152"/>
                <a:gd name="connsiteY157" fmla="*/ 4400105 h 5548701"/>
                <a:gd name="connsiteX158" fmla="*/ 2037990 w 4046152"/>
                <a:gd name="connsiteY158" fmla="*/ 4411258 h 5548701"/>
                <a:gd name="connsiteX159" fmla="*/ 2053472 w 4046152"/>
                <a:gd name="connsiteY159" fmla="*/ 4401034 h 5548701"/>
                <a:gd name="connsiteX160" fmla="*/ 2052561 w 4046152"/>
                <a:gd name="connsiteY160" fmla="*/ 4432636 h 5548701"/>
                <a:gd name="connsiteX161" fmla="*/ 2033436 w 4046152"/>
                <a:gd name="connsiteY161" fmla="*/ 4438213 h 5548701"/>
                <a:gd name="connsiteX162" fmla="*/ 2042543 w 4046152"/>
                <a:gd name="connsiteY162" fmla="*/ 4480040 h 5548701"/>
                <a:gd name="connsiteX163" fmla="*/ 2017044 w 4046152"/>
                <a:gd name="connsiteY163" fmla="*/ 4512571 h 5548701"/>
                <a:gd name="connsiteX164" fmla="*/ 2007937 w 4046152"/>
                <a:gd name="connsiteY164" fmla="*/ 4507923 h 5548701"/>
                <a:gd name="connsiteX165" fmla="*/ 2001562 w 4046152"/>
                <a:gd name="connsiteY165" fmla="*/ 4520936 h 5548701"/>
                <a:gd name="connsiteX166" fmla="*/ 1984259 w 4046152"/>
                <a:gd name="connsiteY166" fmla="*/ 4509783 h 5548701"/>
                <a:gd name="connsiteX167" fmla="*/ 1950563 w 4046152"/>
                <a:gd name="connsiteY167" fmla="*/ 4519077 h 5548701"/>
                <a:gd name="connsiteX168" fmla="*/ 1963313 w 4046152"/>
                <a:gd name="connsiteY168" fmla="*/ 4536737 h 5548701"/>
                <a:gd name="connsiteX169" fmla="*/ 1934170 w 4046152"/>
                <a:gd name="connsiteY169" fmla="*/ 4572057 h 5548701"/>
                <a:gd name="connsiteX170" fmla="*/ 1926885 w 4046152"/>
                <a:gd name="connsiteY170" fmla="*/ 4600870 h 5548701"/>
                <a:gd name="connsiteX171" fmla="*/ 1898653 w 4046152"/>
                <a:gd name="connsiteY171" fmla="*/ 4582281 h 5548701"/>
                <a:gd name="connsiteX172" fmla="*/ 1865868 w 4046152"/>
                <a:gd name="connsiteY172" fmla="*/ 4631543 h 5548701"/>
                <a:gd name="connsiteX173" fmla="*/ 1869511 w 4046152"/>
                <a:gd name="connsiteY173" fmla="*/ 4645485 h 5548701"/>
                <a:gd name="connsiteX174" fmla="*/ 1869511 w 4046152"/>
                <a:gd name="connsiteY174" fmla="*/ 4657568 h 5548701"/>
                <a:gd name="connsiteX175" fmla="*/ 1884992 w 4046152"/>
                <a:gd name="connsiteY175" fmla="*/ 4678016 h 5548701"/>
                <a:gd name="connsiteX176" fmla="*/ 1876796 w 4046152"/>
                <a:gd name="connsiteY176" fmla="*/ 4700324 h 5548701"/>
                <a:gd name="connsiteX177" fmla="*/ 1880439 w 4046152"/>
                <a:gd name="connsiteY177" fmla="*/ 4714266 h 5548701"/>
                <a:gd name="connsiteX178" fmla="*/ 1874976 w 4046152"/>
                <a:gd name="connsiteY178" fmla="*/ 4726348 h 5548701"/>
                <a:gd name="connsiteX179" fmla="*/ 1886814 w 4046152"/>
                <a:gd name="connsiteY179" fmla="*/ 4729137 h 5548701"/>
                <a:gd name="connsiteX180" fmla="*/ 1911403 w 4046152"/>
                <a:gd name="connsiteY180" fmla="*/ 4765386 h 5548701"/>
                <a:gd name="connsiteX181" fmla="*/ 1944188 w 4046152"/>
                <a:gd name="connsiteY181" fmla="*/ 4783976 h 5548701"/>
                <a:gd name="connsiteX182" fmla="*/ 1942366 w 4046152"/>
                <a:gd name="connsiteY182" fmla="*/ 4806283 h 5548701"/>
                <a:gd name="connsiteX183" fmla="*/ 1965369 w 4046152"/>
                <a:gd name="connsiteY183" fmla="*/ 4849738 h 5548701"/>
                <a:gd name="connsiteX184" fmla="*/ 1997919 w 4046152"/>
                <a:gd name="connsiteY184" fmla="*/ 4851827 h 5548701"/>
                <a:gd name="connsiteX185" fmla="*/ 2058025 w 4046152"/>
                <a:gd name="connsiteY185" fmla="*/ 4830450 h 5548701"/>
                <a:gd name="connsiteX186" fmla="*/ 2153649 w 4046152"/>
                <a:gd name="connsiteY186" fmla="*/ 4863910 h 5548701"/>
                <a:gd name="connsiteX187" fmla="*/ 2186433 w 4046152"/>
                <a:gd name="connsiteY187" fmla="*/ 4963364 h 5548701"/>
                <a:gd name="connsiteX188" fmla="*/ 2386787 w 4046152"/>
                <a:gd name="connsiteY188" fmla="*/ 5174353 h 5548701"/>
                <a:gd name="connsiteX189" fmla="*/ 2560730 w 4046152"/>
                <a:gd name="connsiteY189" fmla="*/ 5239416 h 5548701"/>
                <a:gd name="connsiteX190" fmla="*/ 2702849 w 4046152"/>
                <a:gd name="connsiteY190" fmla="*/ 5188594 h 5548701"/>
                <a:gd name="connsiteX191" fmla="*/ 2821189 w 4046152"/>
                <a:gd name="connsiteY191" fmla="*/ 5291466 h 5548701"/>
                <a:gd name="connsiteX192" fmla="*/ 2958705 w 4046152"/>
                <a:gd name="connsiteY192" fmla="*/ 5242204 h 5548701"/>
                <a:gd name="connsiteX193" fmla="*/ 3220075 w 4046152"/>
                <a:gd name="connsiteY193" fmla="*/ 5432745 h 5548701"/>
                <a:gd name="connsiteX194" fmla="*/ 3442059 w 4046152"/>
                <a:gd name="connsiteY194" fmla="*/ 5548701 h 5548701"/>
                <a:gd name="connsiteX195" fmla="*/ 3628142 w 4046152"/>
                <a:gd name="connsiteY195" fmla="*/ 5356101 h 5548701"/>
                <a:gd name="connsiteX196" fmla="*/ 3825698 w 4046152"/>
                <a:gd name="connsiteY196" fmla="*/ 4823485 h 5548701"/>
                <a:gd name="connsiteX197" fmla="*/ 3995934 w 4046152"/>
                <a:gd name="connsiteY197" fmla="*/ 4620662 h 5548701"/>
                <a:gd name="connsiteX198" fmla="*/ 3947300 w 4046152"/>
                <a:gd name="connsiteY198" fmla="*/ 4512317 h 5548701"/>
                <a:gd name="connsiteX199" fmla="*/ 4024134 w 4046152"/>
                <a:gd name="connsiteY199" fmla="*/ 4419944 h 5548701"/>
                <a:gd name="connsiteX200" fmla="*/ 4008228 w 4046152"/>
                <a:gd name="connsiteY200" fmla="*/ 4263863 h 5548701"/>
                <a:gd name="connsiteX201" fmla="*/ 3968023 w 4046152"/>
                <a:gd name="connsiteY201" fmla="*/ 4220164 h 5548701"/>
                <a:gd name="connsiteX202" fmla="*/ 3945717 w 4046152"/>
                <a:gd name="connsiteY202" fmla="*/ 3818696 h 5548701"/>
                <a:gd name="connsiteX203" fmla="*/ 3814111 w 4046152"/>
                <a:gd name="connsiteY203" fmla="*/ 3548768 h 5548701"/>
                <a:gd name="connsiteX204" fmla="*/ 4046152 w 4046152"/>
                <a:gd name="connsiteY204" fmla="*/ 3342968 h 5548701"/>
                <a:gd name="connsiteX205" fmla="*/ 3824719 w 4046152"/>
                <a:gd name="connsiteY205" fmla="*/ 2968683 h 5548701"/>
                <a:gd name="connsiteX206" fmla="*/ 3852286 w 4046152"/>
                <a:gd name="connsiteY206" fmla="*/ 2836413 h 5548701"/>
                <a:gd name="connsiteX207" fmla="*/ 3769583 w 4046152"/>
                <a:gd name="connsiteY207" fmla="*/ 2678160 h 5548701"/>
                <a:gd name="connsiteX208" fmla="*/ 3640489 w 4046152"/>
                <a:gd name="connsiteY208" fmla="*/ 2552130 h 5548701"/>
                <a:gd name="connsiteX209" fmla="*/ 3043982 w 4046152"/>
                <a:gd name="connsiteY209" fmla="*/ 2665875 h 5548701"/>
                <a:gd name="connsiteX210" fmla="*/ 2858672 w 4046152"/>
                <a:gd name="connsiteY210" fmla="*/ 2463740 h 5548701"/>
                <a:gd name="connsiteX211" fmla="*/ 2992388 w 4046152"/>
                <a:gd name="connsiteY211" fmla="*/ 2265395 h 5548701"/>
                <a:gd name="connsiteX212" fmla="*/ 3115164 w 4046152"/>
                <a:gd name="connsiteY212" fmla="*/ 2335823 h 5548701"/>
                <a:gd name="connsiteX213" fmla="*/ 3133939 w 4046152"/>
                <a:gd name="connsiteY213" fmla="*/ 2243569 h 5548701"/>
                <a:gd name="connsiteX214" fmla="*/ 3068427 w 4046152"/>
                <a:gd name="connsiteY214" fmla="*/ 2108534 h 5548701"/>
                <a:gd name="connsiteX215" fmla="*/ 3130084 w 4046152"/>
                <a:gd name="connsiteY215" fmla="*/ 2039050 h 5548701"/>
                <a:gd name="connsiteX216" fmla="*/ 3253400 w 4046152"/>
                <a:gd name="connsiteY216" fmla="*/ 1994476 h 5548701"/>
                <a:gd name="connsiteX217" fmla="*/ 3339463 w 4046152"/>
                <a:gd name="connsiteY217" fmla="*/ 2015452 h 5548701"/>
                <a:gd name="connsiteX218" fmla="*/ 3357447 w 4046152"/>
                <a:gd name="connsiteY218" fmla="*/ 1904016 h 5548701"/>
                <a:gd name="connsiteX219" fmla="*/ 3482809 w 4046152"/>
                <a:gd name="connsiteY219" fmla="*/ 1858241 h 5548701"/>
                <a:gd name="connsiteX220" fmla="*/ 3333041 w 4046152"/>
                <a:gd name="connsiteY220" fmla="*/ 1526445 h 5548701"/>
                <a:gd name="connsiteX221" fmla="*/ 3248262 w 4046152"/>
                <a:gd name="connsiteY221" fmla="*/ 1484493 h 5548701"/>
                <a:gd name="connsiteX222" fmla="*/ 3331027 w 4046152"/>
                <a:gd name="connsiteY222" fmla="*/ 1354936 h 5548701"/>
                <a:gd name="connsiteX223" fmla="*/ 3298665 w 4046152"/>
                <a:gd name="connsiteY223" fmla="*/ 1247930 h 5548701"/>
                <a:gd name="connsiteX224" fmla="*/ 3407544 w 4046152"/>
                <a:gd name="connsiteY224" fmla="*/ 1085945 h 5548701"/>
                <a:gd name="connsiteX225" fmla="*/ 3496177 w 4046152"/>
                <a:gd name="connsiteY225" fmla="*/ 1147563 h 5548701"/>
                <a:gd name="connsiteX226" fmla="*/ 3571964 w 4046152"/>
                <a:gd name="connsiteY226" fmla="*/ 1033505 h 5548701"/>
                <a:gd name="connsiteX227" fmla="*/ 3566826 w 4046152"/>
                <a:gd name="connsiteY227" fmla="*/ 741149 h 5548701"/>
                <a:gd name="connsiteX228" fmla="*/ 3438708 w 4046152"/>
                <a:gd name="connsiteY228" fmla="*/ 708324 h 5548701"/>
                <a:gd name="connsiteX229" fmla="*/ 3377270 w 4046152"/>
                <a:gd name="connsiteY229" fmla="*/ 563993 h 5548701"/>
                <a:gd name="connsiteX230" fmla="*/ 3316598 w 4046152"/>
                <a:gd name="connsiteY230" fmla="*/ 440404 h 5548701"/>
                <a:gd name="connsiteX231" fmla="*/ 3332784 w 4046152"/>
                <a:gd name="connsiteY231" fmla="*/ 263417 h 5548701"/>
                <a:gd name="connsiteX232" fmla="*/ 3106192 w 4046152"/>
                <a:gd name="connsiteY232" fmla="*/ 128907 h 5548701"/>
                <a:gd name="connsiteX233" fmla="*/ 3124462 w 4046152"/>
                <a:gd name="connsiteY233" fmla="*/ 12400 h 5548701"/>
                <a:gd name="connsiteX234" fmla="*/ 3020642 w 4046152"/>
                <a:gd name="connsiteY234" fmla="*/ 1477 h 5548701"/>
                <a:gd name="connsiteX235" fmla="*/ 2958526 w 4046152"/>
                <a:gd name="connsiteY235" fmla="*/ 38129 h 5548701"/>
                <a:gd name="connsiteX236" fmla="*/ 2965150 w 4046152"/>
                <a:gd name="connsiteY236" fmla="*/ 223300 h 5548701"/>
                <a:gd name="connsiteX237" fmla="*/ 2780177 w 4046152"/>
                <a:gd name="connsiteY237" fmla="*/ 305894 h 5548701"/>
                <a:gd name="connsiteX238" fmla="*/ 2762617 w 4046152"/>
                <a:gd name="connsiteY238" fmla="*/ 448814 h 5548701"/>
                <a:gd name="connsiteX0" fmla="*/ 2762617 w 4046152"/>
                <a:gd name="connsiteY0" fmla="*/ 448814 h 5548701"/>
                <a:gd name="connsiteX1" fmla="*/ 2424105 w 4046152"/>
                <a:gd name="connsiteY1" fmla="*/ 558395 h 5548701"/>
                <a:gd name="connsiteX2" fmla="*/ 2293527 w 4046152"/>
                <a:gd name="connsiteY2" fmla="*/ 545493 h 5548701"/>
                <a:gd name="connsiteX3" fmla="*/ 2241444 w 4046152"/>
                <a:gd name="connsiteY3" fmla="*/ 716503 h 5548701"/>
                <a:gd name="connsiteX4" fmla="*/ 2040286 w 4046152"/>
                <a:gd name="connsiteY4" fmla="*/ 792017 h 5548701"/>
                <a:gd name="connsiteX5" fmla="*/ 1996355 w 4046152"/>
                <a:gd name="connsiteY5" fmla="*/ 709423 h 5548701"/>
                <a:gd name="connsiteX6" fmla="*/ 1883059 w 4046152"/>
                <a:gd name="connsiteY6" fmla="*/ 810896 h 5548701"/>
                <a:gd name="connsiteX7" fmla="*/ 1700399 w 4046152"/>
                <a:gd name="connsiteY7" fmla="*/ 820335 h 5548701"/>
                <a:gd name="connsiteX8" fmla="*/ 1591727 w 4046152"/>
                <a:gd name="connsiteY8" fmla="*/ 910008 h 5548701"/>
                <a:gd name="connsiteX9" fmla="*/ 1478186 w 4046152"/>
                <a:gd name="connsiteY9" fmla="*/ 938674 h 5548701"/>
                <a:gd name="connsiteX10" fmla="*/ 1392881 w 4046152"/>
                <a:gd name="connsiteY10" fmla="*/ 1179028 h 5548701"/>
                <a:gd name="connsiteX11" fmla="*/ 1249527 w 4046152"/>
                <a:gd name="connsiteY11" fmla="*/ 1112953 h 5548701"/>
                <a:gd name="connsiteX12" fmla="*/ 1184787 w 4046152"/>
                <a:gd name="connsiteY12" fmla="*/ 1226224 h 5548701"/>
                <a:gd name="connsiteX13" fmla="*/ 1214845 w 4046152"/>
                <a:gd name="connsiteY13" fmla="*/ 1445687 h 5548701"/>
                <a:gd name="connsiteX14" fmla="*/ 1062243 w 4046152"/>
                <a:gd name="connsiteY14" fmla="*/ 1497603 h 5548701"/>
                <a:gd name="connsiteX15" fmla="*/ 1018312 w 4046152"/>
                <a:gd name="connsiteY15" fmla="*/ 1415010 h 5548701"/>
                <a:gd name="connsiteX16" fmla="*/ 932762 w 4046152"/>
                <a:gd name="connsiteY16" fmla="*/ 1436248 h 5548701"/>
                <a:gd name="connsiteX17" fmla="*/ 902682 w 4046152"/>
                <a:gd name="connsiteY17" fmla="*/ 1355452 h 5548701"/>
                <a:gd name="connsiteX18" fmla="*/ 646054 w 4046152"/>
                <a:gd name="connsiteY18" fmla="*/ 1443327 h 5548701"/>
                <a:gd name="connsiteX19" fmla="*/ 553567 w 4046152"/>
                <a:gd name="connsiteY19" fmla="*/ 1318257 h 5548701"/>
                <a:gd name="connsiteX20" fmla="*/ 528134 w 4046152"/>
                <a:gd name="connsiteY20" fmla="*/ 1490524 h 5548701"/>
                <a:gd name="connsiteX21" fmla="*/ 384780 w 4046152"/>
                <a:gd name="connsiteY21" fmla="*/ 1490524 h 5548701"/>
                <a:gd name="connsiteX22" fmla="*/ 289981 w 4046152"/>
                <a:gd name="connsiteY22" fmla="*/ 1625034 h 5548701"/>
                <a:gd name="connsiteX23" fmla="*/ 132783 w 4046152"/>
                <a:gd name="connsiteY23" fmla="*/ 1704252 h 5548701"/>
                <a:gd name="connsiteX24" fmla="*/ 137379 w 4046152"/>
                <a:gd name="connsiteY24" fmla="*/ 1825618 h 5548701"/>
                <a:gd name="connsiteX25" fmla="*/ 33332 w 4046152"/>
                <a:gd name="connsiteY25" fmla="*/ 1927091 h 5548701"/>
                <a:gd name="connsiteX26" fmla="*/ 6257 w 4046152"/>
                <a:gd name="connsiteY26" fmla="*/ 2273583 h 5548701"/>
                <a:gd name="connsiteX27" fmla="*/ 63390 w 4046152"/>
                <a:gd name="connsiteY27" fmla="*/ 2443891 h 5548701"/>
                <a:gd name="connsiteX28" fmla="*/ 125819 w 4046152"/>
                <a:gd name="connsiteY28" fmla="*/ 2469849 h 5548701"/>
                <a:gd name="connsiteX29" fmla="*/ 169750 w 4046152"/>
                <a:gd name="connsiteY29" fmla="*/ 2613798 h 5548701"/>
                <a:gd name="connsiteX30" fmla="*/ 358836 w 4046152"/>
                <a:gd name="connsiteY30" fmla="*/ 2804548 h 5548701"/>
                <a:gd name="connsiteX31" fmla="*/ 521198 w 4046152"/>
                <a:gd name="connsiteY31" fmla="*/ 2892257 h 5548701"/>
                <a:gd name="connsiteX32" fmla="*/ 598137 w 4046152"/>
                <a:gd name="connsiteY32" fmla="*/ 3135838 h 5548701"/>
                <a:gd name="connsiteX33" fmla="*/ 424087 w 4046152"/>
                <a:gd name="connsiteY33" fmla="*/ 3331184 h 5548701"/>
                <a:gd name="connsiteX34" fmla="*/ 292409 w 4046152"/>
                <a:gd name="connsiteY34" fmla="*/ 3556346 h 5548701"/>
                <a:gd name="connsiteX35" fmla="*/ 293251 w 4046152"/>
                <a:gd name="connsiteY35" fmla="*/ 3670361 h 5548701"/>
                <a:gd name="connsiteX36" fmla="*/ 335069 w 4046152"/>
                <a:gd name="connsiteY36" fmla="*/ 3679847 h 5548701"/>
                <a:gd name="connsiteX37" fmla="*/ 355879 w 4046152"/>
                <a:gd name="connsiteY37" fmla="*/ 3689581 h 5548701"/>
                <a:gd name="connsiteX38" fmla="*/ 379289 w 4046152"/>
                <a:gd name="connsiteY38" fmla="*/ 3682502 h 5548701"/>
                <a:gd name="connsiteX39" fmla="*/ 414839 w 4046152"/>
                <a:gd name="connsiteY39" fmla="*/ 3702855 h 5548701"/>
                <a:gd name="connsiteX40" fmla="*/ 446920 w 4046152"/>
                <a:gd name="connsiteY40" fmla="*/ 3695776 h 5548701"/>
                <a:gd name="connsiteX41" fmla="*/ 493741 w 4046152"/>
                <a:gd name="connsiteY41" fmla="*/ 3732943 h 5548701"/>
                <a:gd name="connsiteX42" fmla="*/ 522354 w 4046152"/>
                <a:gd name="connsiteY42" fmla="*/ 3724094 h 5548701"/>
                <a:gd name="connsiteX43" fmla="*/ 532759 w 4046152"/>
                <a:gd name="connsiteY43" fmla="*/ 3741792 h 5548701"/>
                <a:gd name="connsiteX44" fmla="*/ 569175 w 4046152"/>
                <a:gd name="connsiteY44" fmla="*/ 3717014 h 5548701"/>
                <a:gd name="connsiteX45" fmla="*/ 592586 w 4046152"/>
                <a:gd name="connsiteY45" fmla="*/ 3720554 h 5548701"/>
                <a:gd name="connsiteX46" fmla="*/ 610247 w 4046152"/>
                <a:gd name="connsiteY46" fmla="*/ 3714362 h 5548701"/>
                <a:gd name="connsiteX47" fmla="*/ 638542 w 4046152"/>
                <a:gd name="connsiteY47" fmla="*/ 3764424 h 5548701"/>
                <a:gd name="connsiteX48" fmla="*/ 654147 w 4046152"/>
                <a:gd name="connsiteY48" fmla="*/ 3775420 h 5548701"/>
                <a:gd name="connsiteX49" fmla="*/ 687095 w 4046152"/>
                <a:gd name="connsiteY49" fmla="*/ 3777190 h 5548701"/>
                <a:gd name="connsiteX50" fmla="*/ 692298 w 4046152"/>
                <a:gd name="connsiteY50" fmla="*/ 3751527 h 5548701"/>
                <a:gd name="connsiteX51" fmla="*/ 707038 w 4046152"/>
                <a:gd name="connsiteY51" fmla="*/ 3744447 h 5548701"/>
                <a:gd name="connsiteX52" fmla="*/ 706171 w 4046152"/>
                <a:gd name="connsiteY52" fmla="*/ 3728519 h 5548701"/>
                <a:gd name="connsiteX53" fmla="*/ 734784 w 4046152"/>
                <a:gd name="connsiteY53" fmla="*/ 3712590 h 5548701"/>
                <a:gd name="connsiteX54" fmla="*/ 751258 w 4046152"/>
                <a:gd name="connsiteY54" fmla="*/ 3718784 h 5548701"/>
                <a:gd name="connsiteX55" fmla="*/ 767732 w 4046152"/>
                <a:gd name="connsiteY55" fmla="*/ 3688697 h 5548701"/>
                <a:gd name="connsiteX56" fmla="*/ 818889 w 4046152"/>
                <a:gd name="connsiteY56" fmla="*/ 3698431 h 5548701"/>
                <a:gd name="connsiteX57" fmla="*/ 834496 w 4046152"/>
                <a:gd name="connsiteY57" fmla="*/ 3730288 h 5548701"/>
                <a:gd name="connsiteX58" fmla="*/ 868311 w 4046152"/>
                <a:gd name="connsiteY58" fmla="*/ 3683387 h 5548701"/>
                <a:gd name="connsiteX59" fmla="*/ 908196 w 4046152"/>
                <a:gd name="connsiteY59" fmla="*/ 3669228 h 5548701"/>
                <a:gd name="connsiteX60" fmla="*/ 934208 w 4046152"/>
                <a:gd name="connsiteY60" fmla="*/ 3674538 h 5548701"/>
                <a:gd name="connsiteX61" fmla="*/ 968890 w 4046152"/>
                <a:gd name="connsiteY61" fmla="*/ 3647105 h 5548701"/>
                <a:gd name="connsiteX62" fmla="*/ 994035 w 4046152"/>
                <a:gd name="connsiteY62" fmla="*/ 3640910 h 5548701"/>
                <a:gd name="connsiteX63" fmla="*/ 1026983 w 4046152"/>
                <a:gd name="connsiteY63" fmla="*/ 3599318 h 5548701"/>
                <a:gd name="connsiteX64" fmla="*/ 1054920 w 4046152"/>
                <a:gd name="connsiteY64" fmla="*/ 3580857 h 5548701"/>
                <a:gd name="connsiteX65" fmla="*/ 1068602 w 4046152"/>
                <a:gd name="connsiteY65" fmla="*/ 3593124 h 5548701"/>
                <a:gd name="connsiteX66" fmla="*/ 1093747 w 4046152"/>
                <a:gd name="connsiteY66" fmla="*/ 3608168 h 5548701"/>
                <a:gd name="connsiteX67" fmla="*/ 1105885 w 4046152"/>
                <a:gd name="connsiteY67" fmla="*/ 3580735 h 5548701"/>
                <a:gd name="connsiteX68" fmla="*/ 1116290 w 4046152"/>
                <a:gd name="connsiteY68" fmla="*/ 3585159 h 5548701"/>
                <a:gd name="connsiteX69" fmla="*/ 1138834 w 4046152"/>
                <a:gd name="connsiteY69" fmla="*/ 3550647 h 5548701"/>
                <a:gd name="connsiteX70" fmla="*/ 1159643 w 4046152"/>
                <a:gd name="connsiteY70" fmla="*/ 3545337 h 5548701"/>
                <a:gd name="connsiteX71" fmla="*/ 1169181 w 4046152"/>
                <a:gd name="connsiteY71" fmla="*/ 3554187 h 5548701"/>
                <a:gd name="connsiteX72" fmla="*/ 1177851 w 4046152"/>
                <a:gd name="connsiteY72" fmla="*/ 3545337 h 5548701"/>
                <a:gd name="connsiteX73" fmla="*/ 1187389 w 4046152"/>
                <a:gd name="connsiteY73" fmla="*/ 3543568 h 5548701"/>
                <a:gd name="connsiteX74" fmla="*/ 1189990 w 4046152"/>
                <a:gd name="connsiteY74" fmla="*/ 3533833 h 5548701"/>
                <a:gd name="connsiteX75" fmla="*/ 1204730 w 4046152"/>
                <a:gd name="connsiteY75" fmla="*/ 3527639 h 5548701"/>
                <a:gd name="connsiteX76" fmla="*/ 1251551 w 4046152"/>
                <a:gd name="connsiteY76" fmla="*/ 3524099 h 5548701"/>
                <a:gd name="connsiteX77" fmla="*/ 1263690 w 4046152"/>
                <a:gd name="connsiteY77" fmla="*/ 3532948 h 5548701"/>
                <a:gd name="connsiteX78" fmla="*/ 1274095 w 4046152"/>
                <a:gd name="connsiteY78" fmla="*/ 3522329 h 5548701"/>
                <a:gd name="connsiteX79" fmla="*/ 1278430 w 4046152"/>
                <a:gd name="connsiteY79" fmla="*/ 3501976 h 5548701"/>
                <a:gd name="connsiteX80" fmla="*/ 1273228 w 4046152"/>
                <a:gd name="connsiteY80" fmla="*/ 3489587 h 5548701"/>
                <a:gd name="connsiteX81" fmla="*/ 1289702 w 4046152"/>
                <a:gd name="connsiteY81" fmla="*/ 3474543 h 5548701"/>
                <a:gd name="connsiteX82" fmla="*/ 1300974 w 4046152"/>
                <a:gd name="connsiteY82" fmla="*/ 3476313 h 5548701"/>
                <a:gd name="connsiteX83" fmla="*/ 1300974 w 4046152"/>
                <a:gd name="connsiteY83" fmla="*/ 3499321 h 5548701"/>
                <a:gd name="connsiteX84" fmla="*/ 1315714 w 4046152"/>
                <a:gd name="connsiteY84" fmla="*/ 3489587 h 5548701"/>
                <a:gd name="connsiteX85" fmla="*/ 1327853 w 4046152"/>
                <a:gd name="connsiteY85" fmla="*/ 3486932 h 5548701"/>
                <a:gd name="connsiteX86" fmla="*/ 1350396 w 4046152"/>
                <a:gd name="connsiteY86" fmla="*/ 3479852 h 5548701"/>
                <a:gd name="connsiteX87" fmla="*/ 1374674 w 4046152"/>
                <a:gd name="connsiteY87" fmla="*/ 3482507 h 5548701"/>
                <a:gd name="connsiteX88" fmla="*/ 1368604 w 4046152"/>
                <a:gd name="connsiteY88" fmla="*/ 3494011 h 5548701"/>
                <a:gd name="connsiteX89" fmla="*/ 1369472 w 4046152"/>
                <a:gd name="connsiteY89" fmla="*/ 3517020 h 5548701"/>
                <a:gd name="connsiteX90" fmla="*/ 1392882 w 4046152"/>
                <a:gd name="connsiteY90" fmla="*/ 3492241 h 5548701"/>
                <a:gd name="connsiteX91" fmla="*/ 1416293 w 4046152"/>
                <a:gd name="connsiteY91" fmla="*/ 3491357 h 5548701"/>
                <a:gd name="connsiteX92" fmla="*/ 1442779 w 4046152"/>
                <a:gd name="connsiteY92" fmla="*/ 3466701 h 5548701"/>
                <a:gd name="connsiteX93" fmla="*/ 1499530 w 4046152"/>
                <a:gd name="connsiteY93" fmla="*/ 3501976 h 5548701"/>
                <a:gd name="connsiteX94" fmla="*/ 1544618 w 4046152"/>
                <a:gd name="connsiteY94" fmla="*/ 3581620 h 5548701"/>
                <a:gd name="connsiteX95" fmla="*/ 1551554 w 4046152"/>
                <a:gd name="connsiteY95" fmla="*/ 3574540 h 5548701"/>
                <a:gd name="connsiteX96" fmla="*/ 1567161 w 4046152"/>
                <a:gd name="connsiteY96" fmla="*/ 3575426 h 5548701"/>
                <a:gd name="connsiteX97" fmla="*/ 1578433 w 4046152"/>
                <a:gd name="connsiteY97" fmla="*/ 3586929 h 5548701"/>
                <a:gd name="connsiteX98" fmla="*/ 1613115 w 4046152"/>
                <a:gd name="connsiteY98" fmla="*/ 3594009 h 5548701"/>
                <a:gd name="connsiteX99" fmla="*/ 1653867 w 4046152"/>
                <a:gd name="connsiteY99" fmla="*/ 3578080 h 5548701"/>
                <a:gd name="connsiteX100" fmla="*/ 1694619 w 4046152"/>
                <a:gd name="connsiteY100" fmla="*/ 3586929 h 5548701"/>
                <a:gd name="connsiteX101" fmla="*/ 1693752 w 4046152"/>
                <a:gd name="connsiteY101" fmla="*/ 3627636 h 5548701"/>
                <a:gd name="connsiteX102" fmla="*/ 1721498 w 4046152"/>
                <a:gd name="connsiteY102" fmla="*/ 3656839 h 5548701"/>
                <a:gd name="connsiteX103" fmla="*/ 1761383 w 4046152"/>
                <a:gd name="connsiteY103" fmla="*/ 3656839 h 5548701"/>
                <a:gd name="connsiteX104" fmla="*/ 1760429 w 4046152"/>
                <a:gd name="connsiteY104" fmla="*/ 3685379 h 5548701"/>
                <a:gd name="connsiteX105" fmla="*/ 1778441 w 4046152"/>
                <a:gd name="connsiteY105" fmla="*/ 3689061 h 5548701"/>
                <a:gd name="connsiteX106" fmla="*/ 1800298 w 4046152"/>
                <a:gd name="connsiteY106" fmla="*/ 3684413 h 5548701"/>
                <a:gd name="connsiteX107" fmla="*/ 1813047 w 4046152"/>
                <a:gd name="connsiteY107" fmla="*/ 3669542 h 5548701"/>
                <a:gd name="connsiteX108" fmla="*/ 1833083 w 4046152"/>
                <a:gd name="connsiteY108" fmla="*/ 3667683 h 5548701"/>
                <a:gd name="connsiteX109" fmla="*/ 1855684 w 4046152"/>
                <a:gd name="connsiteY109" fmla="*/ 3637806 h 5548701"/>
                <a:gd name="connsiteX110" fmla="*/ 1862226 w 4046152"/>
                <a:gd name="connsiteY110" fmla="*/ 3644447 h 5548701"/>
                <a:gd name="connsiteX111" fmla="*/ 1853117 w 4046152"/>
                <a:gd name="connsiteY111" fmla="*/ 3669542 h 5548701"/>
                <a:gd name="connsiteX112" fmla="*/ 1870421 w 4046152"/>
                <a:gd name="connsiteY112" fmla="*/ 3712298 h 5548701"/>
                <a:gd name="connsiteX113" fmla="*/ 1874064 w 4046152"/>
                <a:gd name="connsiteY113" fmla="*/ 3742970 h 5548701"/>
                <a:gd name="connsiteX114" fmla="*/ 1873154 w 4046152"/>
                <a:gd name="connsiteY114" fmla="*/ 3769925 h 5548701"/>
                <a:gd name="connsiteX115" fmla="*/ 1893189 w 4046152"/>
                <a:gd name="connsiteY115" fmla="*/ 3781078 h 5548701"/>
                <a:gd name="connsiteX116" fmla="*/ 1911403 w 4046152"/>
                <a:gd name="connsiteY116" fmla="*/ 3782937 h 5548701"/>
                <a:gd name="connsiteX117" fmla="*/ 1913224 w 4046152"/>
                <a:gd name="connsiteY117" fmla="*/ 3799668 h 5548701"/>
                <a:gd name="connsiteX118" fmla="*/ 1923242 w 4046152"/>
                <a:gd name="connsiteY118" fmla="*/ 3816398 h 5548701"/>
                <a:gd name="connsiteX119" fmla="*/ 1921420 w 4046152"/>
                <a:gd name="connsiteY119" fmla="*/ 3828481 h 5548701"/>
                <a:gd name="connsiteX120" fmla="*/ 1909581 w 4046152"/>
                <a:gd name="connsiteY120" fmla="*/ 3831270 h 5548701"/>
                <a:gd name="connsiteX121" fmla="*/ 1906849 w 4046152"/>
                <a:gd name="connsiteY121" fmla="*/ 3821975 h 5548701"/>
                <a:gd name="connsiteX122" fmla="*/ 1894100 w 4046152"/>
                <a:gd name="connsiteY122" fmla="*/ 3826622 h 5548701"/>
                <a:gd name="connsiteX123" fmla="*/ 1890457 w 4046152"/>
                <a:gd name="connsiteY123" fmla="*/ 3846141 h 5548701"/>
                <a:gd name="connsiteX124" fmla="*/ 1878618 w 4046152"/>
                <a:gd name="connsiteY124" fmla="*/ 3858224 h 5548701"/>
                <a:gd name="connsiteX125" fmla="*/ 1885903 w 4046152"/>
                <a:gd name="connsiteY125" fmla="*/ 3884249 h 5548701"/>
                <a:gd name="connsiteX126" fmla="*/ 1875886 w 4046152"/>
                <a:gd name="connsiteY126" fmla="*/ 3924216 h 5548701"/>
                <a:gd name="connsiteX127" fmla="*/ 1895010 w 4046152"/>
                <a:gd name="connsiteY127" fmla="*/ 3936299 h 5548701"/>
                <a:gd name="connsiteX128" fmla="*/ 1912314 w 4046152"/>
                <a:gd name="connsiteY128" fmla="*/ 3958606 h 5548701"/>
                <a:gd name="connsiteX129" fmla="*/ 1907760 w 4046152"/>
                <a:gd name="connsiteY129" fmla="*/ 3967901 h 5548701"/>
                <a:gd name="connsiteX130" fmla="*/ 1909581 w 4046152"/>
                <a:gd name="connsiteY130" fmla="*/ 3979055 h 5548701"/>
                <a:gd name="connsiteX131" fmla="*/ 1884992 w 4046152"/>
                <a:gd name="connsiteY131" fmla="*/ 3993927 h 5548701"/>
                <a:gd name="connsiteX132" fmla="*/ 1879528 w 4046152"/>
                <a:gd name="connsiteY132" fmla="*/ 4009728 h 5548701"/>
                <a:gd name="connsiteX133" fmla="*/ 1809404 w 4046152"/>
                <a:gd name="connsiteY133" fmla="*/ 4037612 h 5548701"/>
                <a:gd name="connsiteX134" fmla="*/ 1823065 w 4046152"/>
                <a:gd name="connsiteY134" fmla="*/ 4052483 h 5548701"/>
                <a:gd name="connsiteX135" fmla="*/ 1815780 w 4046152"/>
                <a:gd name="connsiteY135" fmla="*/ 4067355 h 5548701"/>
                <a:gd name="connsiteX136" fmla="*/ 1833083 w 4046152"/>
                <a:gd name="connsiteY136" fmla="*/ 4098957 h 5548701"/>
                <a:gd name="connsiteX137" fmla="*/ 1851297 w 4046152"/>
                <a:gd name="connsiteY137" fmla="*/ 4098957 h 5548701"/>
                <a:gd name="connsiteX138" fmla="*/ 1872243 w 4046152"/>
                <a:gd name="connsiteY138" fmla="*/ 4117546 h 5548701"/>
                <a:gd name="connsiteX139" fmla="*/ 1884082 w 4046152"/>
                <a:gd name="connsiteY139" fmla="*/ 4126841 h 5548701"/>
                <a:gd name="connsiteX140" fmla="*/ 1895921 w 4046152"/>
                <a:gd name="connsiteY140" fmla="*/ 4175173 h 5548701"/>
                <a:gd name="connsiteX141" fmla="*/ 1881349 w 4046152"/>
                <a:gd name="connsiteY141" fmla="*/ 4193762 h 5548701"/>
                <a:gd name="connsiteX142" fmla="*/ 1896832 w 4046152"/>
                <a:gd name="connsiteY142" fmla="*/ 4199339 h 5548701"/>
                <a:gd name="connsiteX143" fmla="*/ 1902296 w 4046152"/>
                <a:gd name="connsiteY143" fmla="*/ 4209564 h 5548701"/>
                <a:gd name="connsiteX144" fmla="*/ 1948742 w 4046152"/>
                <a:gd name="connsiteY144" fmla="*/ 4229082 h 5548701"/>
                <a:gd name="connsiteX145" fmla="*/ 1986991 w 4046152"/>
                <a:gd name="connsiteY145" fmla="*/ 4230941 h 5548701"/>
                <a:gd name="connsiteX146" fmla="*/ 1997008 w 4046152"/>
                <a:gd name="connsiteY146" fmla="*/ 4243954 h 5548701"/>
                <a:gd name="connsiteX147" fmla="*/ 2015222 w 4046152"/>
                <a:gd name="connsiteY147" fmla="*/ 4250460 h 5548701"/>
                <a:gd name="connsiteX148" fmla="*/ 2017044 w 4046152"/>
                <a:gd name="connsiteY148" fmla="*/ 4276485 h 5548701"/>
                <a:gd name="connsiteX149" fmla="*/ 2069313 w 4046152"/>
                <a:gd name="connsiteY149" fmla="*/ 4257313 h 5548701"/>
                <a:gd name="connsiteX150" fmla="*/ 2062579 w 4046152"/>
                <a:gd name="connsiteY150" fmla="*/ 4282062 h 5548701"/>
                <a:gd name="connsiteX151" fmla="*/ 2075328 w 4046152"/>
                <a:gd name="connsiteY151" fmla="*/ 4304369 h 5548701"/>
                <a:gd name="connsiteX152" fmla="*/ 2056204 w 4046152"/>
                <a:gd name="connsiteY152" fmla="*/ 4313664 h 5548701"/>
                <a:gd name="connsiteX153" fmla="*/ 2068043 w 4046152"/>
                <a:gd name="connsiteY153" fmla="*/ 4321100 h 5548701"/>
                <a:gd name="connsiteX154" fmla="*/ 2078061 w 4046152"/>
                <a:gd name="connsiteY154" fmla="*/ 4341548 h 5548701"/>
                <a:gd name="connsiteX155" fmla="*/ 2064400 w 4046152"/>
                <a:gd name="connsiteY155" fmla="*/ 4361067 h 5548701"/>
                <a:gd name="connsiteX156" fmla="*/ 2056204 w 4046152"/>
                <a:gd name="connsiteY156" fmla="*/ 4380586 h 5548701"/>
                <a:gd name="connsiteX157" fmla="*/ 2033436 w 4046152"/>
                <a:gd name="connsiteY157" fmla="*/ 4400105 h 5548701"/>
                <a:gd name="connsiteX158" fmla="*/ 2037990 w 4046152"/>
                <a:gd name="connsiteY158" fmla="*/ 4411258 h 5548701"/>
                <a:gd name="connsiteX159" fmla="*/ 2053472 w 4046152"/>
                <a:gd name="connsiteY159" fmla="*/ 4401034 h 5548701"/>
                <a:gd name="connsiteX160" fmla="*/ 2052561 w 4046152"/>
                <a:gd name="connsiteY160" fmla="*/ 4432636 h 5548701"/>
                <a:gd name="connsiteX161" fmla="*/ 2033436 w 4046152"/>
                <a:gd name="connsiteY161" fmla="*/ 4438213 h 5548701"/>
                <a:gd name="connsiteX162" fmla="*/ 2042543 w 4046152"/>
                <a:gd name="connsiteY162" fmla="*/ 4480040 h 5548701"/>
                <a:gd name="connsiteX163" fmla="*/ 2017044 w 4046152"/>
                <a:gd name="connsiteY163" fmla="*/ 4512571 h 5548701"/>
                <a:gd name="connsiteX164" fmla="*/ 2007937 w 4046152"/>
                <a:gd name="connsiteY164" fmla="*/ 4507923 h 5548701"/>
                <a:gd name="connsiteX165" fmla="*/ 2001562 w 4046152"/>
                <a:gd name="connsiteY165" fmla="*/ 4520936 h 5548701"/>
                <a:gd name="connsiteX166" fmla="*/ 1984259 w 4046152"/>
                <a:gd name="connsiteY166" fmla="*/ 4509783 h 5548701"/>
                <a:gd name="connsiteX167" fmla="*/ 1950563 w 4046152"/>
                <a:gd name="connsiteY167" fmla="*/ 4519077 h 5548701"/>
                <a:gd name="connsiteX168" fmla="*/ 1963313 w 4046152"/>
                <a:gd name="connsiteY168" fmla="*/ 4536737 h 5548701"/>
                <a:gd name="connsiteX169" fmla="*/ 1934170 w 4046152"/>
                <a:gd name="connsiteY169" fmla="*/ 4572057 h 5548701"/>
                <a:gd name="connsiteX170" fmla="*/ 1926885 w 4046152"/>
                <a:gd name="connsiteY170" fmla="*/ 4600870 h 5548701"/>
                <a:gd name="connsiteX171" fmla="*/ 1898653 w 4046152"/>
                <a:gd name="connsiteY171" fmla="*/ 4582281 h 5548701"/>
                <a:gd name="connsiteX172" fmla="*/ 1865868 w 4046152"/>
                <a:gd name="connsiteY172" fmla="*/ 4631543 h 5548701"/>
                <a:gd name="connsiteX173" fmla="*/ 1869511 w 4046152"/>
                <a:gd name="connsiteY173" fmla="*/ 4645485 h 5548701"/>
                <a:gd name="connsiteX174" fmla="*/ 1869511 w 4046152"/>
                <a:gd name="connsiteY174" fmla="*/ 4657568 h 5548701"/>
                <a:gd name="connsiteX175" fmla="*/ 1884992 w 4046152"/>
                <a:gd name="connsiteY175" fmla="*/ 4678016 h 5548701"/>
                <a:gd name="connsiteX176" fmla="*/ 1876796 w 4046152"/>
                <a:gd name="connsiteY176" fmla="*/ 4700324 h 5548701"/>
                <a:gd name="connsiteX177" fmla="*/ 1880439 w 4046152"/>
                <a:gd name="connsiteY177" fmla="*/ 4714266 h 5548701"/>
                <a:gd name="connsiteX178" fmla="*/ 1874976 w 4046152"/>
                <a:gd name="connsiteY178" fmla="*/ 4726348 h 5548701"/>
                <a:gd name="connsiteX179" fmla="*/ 1886814 w 4046152"/>
                <a:gd name="connsiteY179" fmla="*/ 4729137 h 5548701"/>
                <a:gd name="connsiteX180" fmla="*/ 1911403 w 4046152"/>
                <a:gd name="connsiteY180" fmla="*/ 4765386 h 5548701"/>
                <a:gd name="connsiteX181" fmla="*/ 1944188 w 4046152"/>
                <a:gd name="connsiteY181" fmla="*/ 4783976 h 5548701"/>
                <a:gd name="connsiteX182" fmla="*/ 1942366 w 4046152"/>
                <a:gd name="connsiteY182" fmla="*/ 4806283 h 5548701"/>
                <a:gd name="connsiteX183" fmla="*/ 1965369 w 4046152"/>
                <a:gd name="connsiteY183" fmla="*/ 4849738 h 5548701"/>
                <a:gd name="connsiteX184" fmla="*/ 1997919 w 4046152"/>
                <a:gd name="connsiteY184" fmla="*/ 4851827 h 5548701"/>
                <a:gd name="connsiteX185" fmla="*/ 2058025 w 4046152"/>
                <a:gd name="connsiteY185" fmla="*/ 4830450 h 5548701"/>
                <a:gd name="connsiteX186" fmla="*/ 2153649 w 4046152"/>
                <a:gd name="connsiteY186" fmla="*/ 4863910 h 5548701"/>
                <a:gd name="connsiteX187" fmla="*/ 2186433 w 4046152"/>
                <a:gd name="connsiteY187" fmla="*/ 4963364 h 5548701"/>
                <a:gd name="connsiteX188" fmla="*/ 2386787 w 4046152"/>
                <a:gd name="connsiteY188" fmla="*/ 5174353 h 5548701"/>
                <a:gd name="connsiteX189" fmla="*/ 2560730 w 4046152"/>
                <a:gd name="connsiteY189" fmla="*/ 5239416 h 5548701"/>
                <a:gd name="connsiteX190" fmla="*/ 2702849 w 4046152"/>
                <a:gd name="connsiteY190" fmla="*/ 5188594 h 5548701"/>
                <a:gd name="connsiteX191" fmla="*/ 2821189 w 4046152"/>
                <a:gd name="connsiteY191" fmla="*/ 5291466 h 5548701"/>
                <a:gd name="connsiteX192" fmla="*/ 2958705 w 4046152"/>
                <a:gd name="connsiteY192" fmla="*/ 5242204 h 5548701"/>
                <a:gd name="connsiteX193" fmla="*/ 3220075 w 4046152"/>
                <a:gd name="connsiteY193" fmla="*/ 5432745 h 5548701"/>
                <a:gd name="connsiteX194" fmla="*/ 3442059 w 4046152"/>
                <a:gd name="connsiteY194" fmla="*/ 5548701 h 5548701"/>
                <a:gd name="connsiteX195" fmla="*/ 3628142 w 4046152"/>
                <a:gd name="connsiteY195" fmla="*/ 5356101 h 5548701"/>
                <a:gd name="connsiteX196" fmla="*/ 3825698 w 4046152"/>
                <a:gd name="connsiteY196" fmla="*/ 4823485 h 5548701"/>
                <a:gd name="connsiteX197" fmla="*/ 3995934 w 4046152"/>
                <a:gd name="connsiteY197" fmla="*/ 4620662 h 5548701"/>
                <a:gd name="connsiteX198" fmla="*/ 3947300 w 4046152"/>
                <a:gd name="connsiteY198" fmla="*/ 4512317 h 5548701"/>
                <a:gd name="connsiteX199" fmla="*/ 4024134 w 4046152"/>
                <a:gd name="connsiteY199" fmla="*/ 4419944 h 5548701"/>
                <a:gd name="connsiteX200" fmla="*/ 4008228 w 4046152"/>
                <a:gd name="connsiteY200" fmla="*/ 4263863 h 5548701"/>
                <a:gd name="connsiteX201" fmla="*/ 3968023 w 4046152"/>
                <a:gd name="connsiteY201" fmla="*/ 4220164 h 5548701"/>
                <a:gd name="connsiteX202" fmla="*/ 3945717 w 4046152"/>
                <a:gd name="connsiteY202" fmla="*/ 3818696 h 5548701"/>
                <a:gd name="connsiteX203" fmla="*/ 3814111 w 4046152"/>
                <a:gd name="connsiteY203" fmla="*/ 3548768 h 5548701"/>
                <a:gd name="connsiteX204" fmla="*/ 4046152 w 4046152"/>
                <a:gd name="connsiteY204" fmla="*/ 3342968 h 5548701"/>
                <a:gd name="connsiteX205" fmla="*/ 3824719 w 4046152"/>
                <a:gd name="connsiteY205" fmla="*/ 2968683 h 5548701"/>
                <a:gd name="connsiteX206" fmla="*/ 3852286 w 4046152"/>
                <a:gd name="connsiteY206" fmla="*/ 2836413 h 5548701"/>
                <a:gd name="connsiteX207" fmla="*/ 3769583 w 4046152"/>
                <a:gd name="connsiteY207" fmla="*/ 2678160 h 5548701"/>
                <a:gd name="connsiteX208" fmla="*/ 3640489 w 4046152"/>
                <a:gd name="connsiteY208" fmla="*/ 2552130 h 5548701"/>
                <a:gd name="connsiteX209" fmla="*/ 3043982 w 4046152"/>
                <a:gd name="connsiteY209" fmla="*/ 2665875 h 5548701"/>
                <a:gd name="connsiteX210" fmla="*/ 2858672 w 4046152"/>
                <a:gd name="connsiteY210" fmla="*/ 2463740 h 5548701"/>
                <a:gd name="connsiteX211" fmla="*/ 2992388 w 4046152"/>
                <a:gd name="connsiteY211" fmla="*/ 2265395 h 5548701"/>
                <a:gd name="connsiteX212" fmla="*/ 3115164 w 4046152"/>
                <a:gd name="connsiteY212" fmla="*/ 2335823 h 5548701"/>
                <a:gd name="connsiteX213" fmla="*/ 3133939 w 4046152"/>
                <a:gd name="connsiteY213" fmla="*/ 2243569 h 5548701"/>
                <a:gd name="connsiteX214" fmla="*/ 3068427 w 4046152"/>
                <a:gd name="connsiteY214" fmla="*/ 2108534 h 5548701"/>
                <a:gd name="connsiteX215" fmla="*/ 3130084 w 4046152"/>
                <a:gd name="connsiteY215" fmla="*/ 2039050 h 5548701"/>
                <a:gd name="connsiteX216" fmla="*/ 3253400 w 4046152"/>
                <a:gd name="connsiteY216" fmla="*/ 1994476 h 5548701"/>
                <a:gd name="connsiteX217" fmla="*/ 3339463 w 4046152"/>
                <a:gd name="connsiteY217" fmla="*/ 2015452 h 5548701"/>
                <a:gd name="connsiteX218" fmla="*/ 3357447 w 4046152"/>
                <a:gd name="connsiteY218" fmla="*/ 1904016 h 5548701"/>
                <a:gd name="connsiteX219" fmla="*/ 3482809 w 4046152"/>
                <a:gd name="connsiteY219" fmla="*/ 1858241 h 5548701"/>
                <a:gd name="connsiteX220" fmla="*/ 3333041 w 4046152"/>
                <a:gd name="connsiteY220" fmla="*/ 1526445 h 5548701"/>
                <a:gd name="connsiteX221" fmla="*/ 3248262 w 4046152"/>
                <a:gd name="connsiteY221" fmla="*/ 1484493 h 5548701"/>
                <a:gd name="connsiteX222" fmla="*/ 3331027 w 4046152"/>
                <a:gd name="connsiteY222" fmla="*/ 1354936 h 5548701"/>
                <a:gd name="connsiteX223" fmla="*/ 3298665 w 4046152"/>
                <a:gd name="connsiteY223" fmla="*/ 1247930 h 5548701"/>
                <a:gd name="connsiteX224" fmla="*/ 3407544 w 4046152"/>
                <a:gd name="connsiteY224" fmla="*/ 1085945 h 5548701"/>
                <a:gd name="connsiteX225" fmla="*/ 3496177 w 4046152"/>
                <a:gd name="connsiteY225" fmla="*/ 1147563 h 5548701"/>
                <a:gd name="connsiteX226" fmla="*/ 3571964 w 4046152"/>
                <a:gd name="connsiteY226" fmla="*/ 1033505 h 5548701"/>
                <a:gd name="connsiteX227" fmla="*/ 3566826 w 4046152"/>
                <a:gd name="connsiteY227" fmla="*/ 741149 h 5548701"/>
                <a:gd name="connsiteX228" fmla="*/ 3438708 w 4046152"/>
                <a:gd name="connsiteY228" fmla="*/ 708324 h 5548701"/>
                <a:gd name="connsiteX229" fmla="*/ 3377270 w 4046152"/>
                <a:gd name="connsiteY229" fmla="*/ 563993 h 5548701"/>
                <a:gd name="connsiteX230" fmla="*/ 3316598 w 4046152"/>
                <a:gd name="connsiteY230" fmla="*/ 440404 h 5548701"/>
                <a:gd name="connsiteX231" fmla="*/ 3332784 w 4046152"/>
                <a:gd name="connsiteY231" fmla="*/ 263417 h 5548701"/>
                <a:gd name="connsiteX232" fmla="*/ 3106192 w 4046152"/>
                <a:gd name="connsiteY232" fmla="*/ 128907 h 5548701"/>
                <a:gd name="connsiteX233" fmla="*/ 3124462 w 4046152"/>
                <a:gd name="connsiteY233" fmla="*/ 12400 h 5548701"/>
                <a:gd name="connsiteX234" fmla="*/ 3020642 w 4046152"/>
                <a:gd name="connsiteY234" fmla="*/ 1477 h 5548701"/>
                <a:gd name="connsiteX235" fmla="*/ 2958526 w 4046152"/>
                <a:gd name="connsiteY235" fmla="*/ 38129 h 5548701"/>
                <a:gd name="connsiteX236" fmla="*/ 2965150 w 4046152"/>
                <a:gd name="connsiteY236" fmla="*/ 223300 h 5548701"/>
                <a:gd name="connsiteX237" fmla="*/ 2780177 w 4046152"/>
                <a:gd name="connsiteY237" fmla="*/ 305894 h 5548701"/>
                <a:gd name="connsiteX238" fmla="*/ 2762617 w 4046152"/>
                <a:gd name="connsiteY238" fmla="*/ 448814 h 5548701"/>
                <a:gd name="connsiteX0" fmla="*/ 2762617 w 4046152"/>
                <a:gd name="connsiteY0" fmla="*/ 448814 h 5548701"/>
                <a:gd name="connsiteX1" fmla="*/ 2424105 w 4046152"/>
                <a:gd name="connsiteY1" fmla="*/ 558395 h 5548701"/>
                <a:gd name="connsiteX2" fmla="*/ 2293527 w 4046152"/>
                <a:gd name="connsiteY2" fmla="*/ 545493 h 5548701"/>
                <a:gd name="connsiteX3" fmla="*/ 2241444 w 4046152"/>
                <a:gd name="connsiteY3" fmla="*/ 716503 h 5548701"/>
                <a:gd name="connsiteX4" fmla="*/ 2040286 w 4046152"/>
                <a:gd name="connsiteY4" fmla="*/ 792017 h 5548701"/>
                <a:gd name="connsiteX5" fmla="*/ 1996355 w 4046152"/>
                <a:gd name="connsiteY5" fmla="*/ 709423 h 5548701"/>
                <a:gd name="connsiteX6" fmla="*/ 1883059 w 4046152"/>
                <a:gd name="connsiteY6" fmla="*/ 810896 h 5548701"/>
                <a:gd name="connsiteX7" fmla="*/ 1700399 w 4046152"/>
                <a:gd name="connsiteY7" fmla="*/ 820335 h 5548701"/>
                <a:gd name="connsiteX8" fmla="*/ 1591727 w 4046152"/>
                <a:gd name="connsiteY8" fmla="*/ 910008 h 5548701"/>
                <a:gd name="connsiteX9" fmla="*/ 1478186 w 4046152"/>
                <a:gd name="connsiteY9" fmla="*/ 938674 h 5548701"/>
                <a:gd name="connsiteX10" fmla="*/ 1392881 w 4046152"/>
                <a:gd name="connsiteY10" fmla="*/ 1179028 h 5548701"/>
                <a:gd name="connsiteX11" fmla="*/ 1249527 w 4046152"/>
                <a:gd name="connsiteY11" fmla="*/ 1112953 h 5548701"/>
                <a:gd name="connsiteX12" fmla="*/ 1184787 w 4046152"/>
                <a:gd name="connsiteY12" fmla="*/ 1226224 h 5548701"/>
                <a:gd name="connsiteX13" fmla="*/ 1214845 w 4046152"/>
                <a:gd name="connsiteY13" fmla="*/ 1445687 h 5548701"/>
                <a:gd name="connsiteX14" fmla="*/ 1062243 w 4046152"/>
                <a:gd name="connsiteY14" fmla="*/ 1497603 h 5548701"/>
                <a:gd name="connsiteX15" fmla="*/ 1018312 w 4046152"/>
                <a:gd name="connsiteY15" fmla="*/ 1415010 h 5548701"/>
                <a:gd name="connsiteX16" fmla="*/ 932762 w 4046152"/>
                <a:gd name="connsiteY16" fmla="*/ 1436248 h 5548701"/>
                <a:gd name="connsiteX17" fmla="*/ 902682 w 4046152"/>
                <a:gd name="connsiteY17" fmla="*/ 1355452 h 5548701"/>
                <a:gd name="connsiteX18" fmla="*/ 646054 w 4046152"/>
                <a:gd name="connsiteY18" fmla="*/ 1443327 h 5548701"/>
                <a:gd name="connsiteX19" fmla="*/ 553567 w 4046152"/>
                <a:gd name="connsiteY19" fmla="*/ 1318257 h 5548701"/>
                <a:gd name="connsiteX20" fmla="*/ 528134 w 4046152"/>
                <a:gd name="connsiteY20" fmla="*/ 1490524 h 5548701"/>
                <a:gd name="connsiteX21" fmla="*/ 384780 w 4046152"/>
                <a:gd name="connsiteY21" fmla="*/ 1490524 h 5548701"/>
                <a:gd name="connsiteX22" fmla="*/ 289981 w 4046152"/>
                <a:gd name="connsiteY22" fmla="*/ 1625034 h 5548701"/>
                <a:gd name="connsiteX23" fmla="*/ 132783 w 4046152"/>
                <a:gd name="connsiteY23" fmla="*/ 1704252 h 5548701"/>
                <a:gd name="connsiteX24" fmla="*/ 137379 w 4046152"/>
                <a:gd name="connsiteY24" fmla="*/ 1825618 h 5548701"/>
                <a:gd name="connsiteX25" fmla="*/ 33332 w 4046152"/>
                <a:gd name="connsiteY25" fmla="*/ 1927091 h 5548701"/>
                <a:gd name="connsiteX26" fmla="*/ 6257 w 4046152"/>
                <a:gd name="connsiteY26" fmla="*/ 2273583 h 5548701"/>
                <a:gd name="connsiteX27" fmla="*/ 63390 w 4046152"/>
                <a:gd name="connsiteY27" fmla="*/ 2443891 h 5548701"/>
                <a:gd name="connsiteX28" fmla="*/ 125819 w 4046152"/>
                <a:gd name="connsiteY28" fmla="*/ 2469849 h 5548701"/>
                <a:gd name="connsiteX29" fmla="*/ 169750 w 4046152"/>
                <a:gd name="connsiteY29" fmla="*/ 2613798 h 5548701"/>
                <a:gd name="connsiteX30" fmla="*/ 358836 w 4046152"/>
                <a:gd name="connsiteY30" fmla="*/ 2804548 h 5548701"/>
                <a:gd name="connsiteX31" fmla="*/ 521198 w 4046152"/>
                <a:gd name="connsiteY31" fmla="*/ 2892257 h 5548701"/>
                <a:gd name="connsiteX32" fmla="*/ 598137 w 4046152"/>
                <a:gd name="connsiteY32" fmla="*/ 3135838 h 5548701"/>
                <a:gd name="connsiteX33" fmla="*/ 424087 w 4046152"/>
                <a:gd name="connsiteY33" fmla="*/ 3331184 h 5548701"/>
                <a:gd name="connsiteX34" fmla="*/ 292409 w 4046152"/>
                <a:gd name="connsiteY34" fmla="*/ 3556346 h 5548701"/>
                <a:gd name="connsiteX35" fmla="*/ 293251 w 4046152"/>
                <a:gd name="connsiteY35" fmla="*/ 3670361 h 5548701"/>
                <a:gd name="connsiteX36" fmla="*/ 335069 w 4046152"/>
                <a:gd name="connsiteY36" fmla="*/ 3679847 h 5548701"/>
                <a:gd name="connsiteX37" fmla="*/ 355879 w 4046152"/>
                <a:gd name="connsiteY37" fmla="*/ 3689581 h 5548701"/>
                <a:gd name="connsiteX38" fmla="*/ 379289 w 4046152"/>
                <a:gd name="connsiteY38" fmla="*/ 3682502 h 5548701"/>
                <a:gd name="connsiteX39" fmla="*/ 414839 w 4046152"/>
                <a:gd name="connsiteY39" fmla="*/ 3702855 h 5548701"/>
                <a:gd name="connsiteX40" fmla="*/ 446920 w 4046152"/>
                <a:gd name="connsiteY40" fmla="*/ 3695776 h 5548701"/>
                <a:gd name="connsiteX41" fmla="*/ 493741 w 4046152"/>
                <a:gd name="connsiteY41" fmla="*/ 3732943 h 5548701"/>
                <a:gd name="connsiteX42" fmla="*/ 522354 w 4046152"/>
                <a:gd name="connsiteY42" fmla="*/ 3724094 h 5548701"/>
                <a:gd name="connsiteX43" fmla="*/ 532759 w 4046152"/>
                <a:gd name="connsiteY43" fmla="*/ 3741792 h 5548701"/>
                <a:gd name="connsiteX44" fmla="*/ 569175 w 4046152"/>
                <a:gd name="connsiteY44" fmla="*/ 3717014 h 5548701"/>
                <a:gd name="connsiteX45" fmla="*/ 592586 w 4046152"/>
                <a:gd name="connsiteY45" fmla="*/ 3720554 h 5548701"/>
                <a:gd name="connsiteX46" fmla="*/ 610247 w 4046152"/>
                <a:gd name="connsiteY46" fmla="*/ 3714362 h 5548701"/>
                <a:gd name="connsiteX47" fmla="*/ 638542 w 4046152"/>
                <a:gd name="connsiteY47" fmla="*/ 3764424 h 5548701"/>
                <a:gd name="connsiteX48" fmla="*/ 654147 w 4046152"/>
                <a:gd name="connsiteY48" fmla="*/ 3775420 h 5548701"/>
                <a:gd name="connsiteX49" fmla="*/ 687095 w 4046152"/>
                <a:gd name="connsiteY49" fmla="*/ 3777190 h 5548701"/>
                <a:gd name="connsiteX50" fmla="*/ 692298 w 4046152"/>
                <a:gd name="connsiteY50" fmla="*/ 3751527 h 5548701"/>
                <a:gd name="connsiteX51" fmla="*/ 707038 w 4046152"/>
                <a:gd name="connsiteY51" fmla="*/ 3744447 h 5548701"/>
                <a:gd name="connsiteX52" fmla="*/ 706171 w 4046152"/>
                <a:gd name="connsiteY52" fmla="*/ 3728519 h 5548701"/>
                <a:gd name="connsiteX53" fmla="*/ 734784 w 4046152"/>
                <a:gd name="connsiteY53" fmla="*/ 3712590 h 5548701"/>
                <a:gd name="connsiteX54" fmla="*/ 751258 w 4046152"/>
                <a:gd name="connsiteY54" fmla="*/ 3718784 h 5548701"/>
                <a:gd name="connsiteX55" fmla="*/ 767732 w 4046152"/>
                <a:gd name="connsiteY55" fmla="*/ 3688697 h 5548701"/>
                <a:gd name="connsiteX56" fmla="*/ 818889 w 4046152"/>
                <a:gd name="connsiteY56" fmla="*/ 3698431 h 5548701"/>
                <a:gd name="connsiteX57" fmla="*/ 834496 w 4046152"/>
                <a:gd name="connsiteY57" fmla="*/ 3730288 h 5548701"/>
                <a:gd name="connsiteX58" fmla="*/ 868311 w 4046152"/>
                <a:gd name="connsiteY58" fmla="*/ 3683387 h 5548701"/>
                <a:gd name="connsiteX59" fmla="*/ 908196 w 4046152"/>
                <a:gd name="connsiteY59" fmla="*/ 3669228 h 5548701"/>
                <a:gd name="connsiteX60" fmla="*/ 934208 w 4046152"/>
                <a:gd name="connsiteY60" fmla="*/ 3674538 h 5548701"/>
                <a:gd name="connsiteX61" fmla="*/ 968890 w 4046152"/>
                <a:gd name="connsiteY61" fmla="*/ 3647105 h 5548701"/>
                <a:gd name="connsiteX62" fmla="*/ 994035 w 4046152"/>
                <a:gd name="connsiteY62" fmla="*/ 3640910 h 5548701"/>
                <a:gd name="connsiteX63" fmla="*/ 1026983 w 4046152"/>
                <a:gd name="connsiteY63" fmla="*/ 3599318 h 5548701"/>
                <a:gd name="connsiteX64" fmla="*/ 1054920 w 4046152"/>
                <a:gd name="connsiteY64" fmla="*/ 3580857 h 5548701"/>
                <a:gd name="connsiteX65" fmla="*/ 1068602 w 4046152"/>
                <a:gd name="connsiteY65" fmla="*/ 3593124 h 5548701"/>
                <a:gd name="connsiteX66" fmla="*/ 1093747 w 4046152"/>
                <a:gd name="connsiteY66" fmla="*/ 3608168 h 5548701"/>
                <a:gd name="connsiteX67" fmla="*/ 1105885 w 4046152"/>
                <a:gd name="connsiteY67" fmla="*/ 3580735 h 5548701"/>
                <a:gd name="connsiteX68" fmla="*/ 1116290 w 4046152"/>
                <a:gd name="connsiteY68" fmla="*/ 3585159 h 5548701"/>
                <a:gd name="connsiteX69" fmla="*/ 1138834 w 4046152"/>
                <a:gd name="connsiteY69" fmla="*/ 3550647 h 5548701"/>
                <a:gd name="connsiteX70" fmla="*/ 1159643 w 4046152"/>
                <a:gd name="connsiteY70" fmla="*/ 3545337 h 5548701"/>
                <a:gd name="connsiteX71" fmla="*/ 1169181 w 4046152"/>
                <a:gd name="connsiteY71" fmla="*/ 3554187 h 5548701"/>
                <a:gd name="connsiteX72" fmla="*/ 1177851 w 4046152"/>
                <a:gd name="connsiteY72" fmla="*/ 3545337 h 5548701"/>
                <a:gd name="connsiteX73" fmla="*/ 1187389 w 4046152"/>
                <a:gd name="connsiteY73" fmla="*/ 3543568 h 5548701"/>
                <a:gd name="connsiteX74" fmla="*/ 1189990 w 4046152"/>
                <a:gd name="connsiteY74" fmla="*/ 3533833 h 5548701"/>
                <a:gd name="connsiteX75" fmla="*/ 1204730 w 4046152"/>
                <a:gd name="connsiteY75" fmla="*/ 3527639 h 5548701"/>
                <a:gd name="connsiteX76" fmla="*/ 1251551 w 4046152"/>
                <a:gd name="connsiteY76" fmla="*/ 3524099 h 5548701"/>
                <a:gd name="connsiteX77" fmla="*/ 1263690 w 4046152"/>
                <a:gd name="connsiteY77" fmla="*/ 3532948 h 5548701"/>
                <a:gd name="connsiteX78" fmla="*/ 1274095 w 4046152"/>
                <a:gd name="connsiteY78" fmla="*/ 3522329 h 5548701"/>
                <a:gd name="connsiteX79" fmla="*/ 1278430 w 4046152"/>
                <a:gd name="connsiteY79" fmla="*/ 3501976 h 5548701"/>
                <a:gd name="connsiteX80" fmla="*/ 1273228 w 4046152"/>
                <a:gd name="connsiteY80" fmla="*/ 3489587 h 5548701"/>
                <a:gd name="connsiteX81" fmla="*/ 1289702 w 4046152"/>
                <a:gd name="connsiteY81" fmla="*/ 3474543 h 5548701"/>
                <a:gd name="connsiteX82" fmla="*/ 1300974 w 4046152"/>
                <a:gd name="connsiteY82" fmla="*/ 3476313 h 5548701"/>
                <a:gd name="connsiteX83" fmla="*/ 1300974 w 4046152"/>
                <a:gd name="connsiteY83" fmla="*/ 3499321 h 5548701"/>
                <a:gd name="connsiteX84" fmla="*/ 1315714 w 4046152"/>
                <a:gd name="connsiteY84" fmla="*/ 3489587 h 5548701"/>
                <a:gd name="connsiteX85" fmla="*/ 1327853 w 4046152"/>
                <a:gd name="connsiteY85" fmla="*/ 3486932 h 5548701"/>
                <a:gd name="connsiteX86" fmla="*/ 1350396 w 4046152"/>
                <a:gd name="connsiteY86" fmla="*/ 3479852 h 5548701"/>
                <a:gd name="connsiteX87" fmla="*/ 1374674 w 4046152"/>
                <a:gd name="connsiteY87" fmla="*/ 3482507 h 5548701"/>
                <a:gd name="connsiteX88" fmla="*/ 1368604 w 4046152"/>
                <a:gd name="connsiteY88" fmla="*/ 3494011 h 5548701"/>
                <a:gd name="connsiteX89" fmla="*/ 1369472 w 4046152"/>
                <a:gd name="connsiteY89" fmla="*/ 3517020 h 5548701"/>
                <a:gd name="connsiteX90" fmla="*/ 1392882 w 4046152"/>
                <a:gd name="connsiteY90" fmla="*/ 3492241 h 5548701"/>
                <a:gd name="connsiteX91" fmla="*/ 1416293 w 4046152"/>
                <a:gd name="connsiteY91" fmla="*/ 3491357 h 5548701"/>
                <a:gd name="connsiteX92" fmla="*/ 1442779 w 4046152"/>
                <a:gd name="connsiteY92" fmla="*/ 3466701 h 5548701"/>
                <a:gd name="connsiteX93" fmla="*/ 1499530 w 4046152"/>
                <a:gd name="connsiteY93" fmla="*/ 3501976 h 5548701"/>
                <a:gd name="connsiteX94" fmla="*/ 1544618 w 4046152"/>
                <a:gd name="connsiteY94" fmla="*/ 3581620 h 5548701"/>
                <a:gd name="connsiteX95" fmla="*/ 1551554 w 4046152"/>
                <a:gd name="connsiteY95" fmla="*/ 3574540 h 5548701"/>
                <a:gd name="connsiteX96" fmla="*/ 1567161 w 4046152"/>
                <a:gd name="connsiteY96" fmla="*/ 3575426 h 5548701"/>
                <a:gd name="connsiteX97" fmla="*/ 1578433 w 4046152"/>
                <a:gd name="connsiteY97" fmla="*/ 3586929 h 5548701"/>
                <a:gd name="connsiteX98" fmla="*/ 1613115 w 4046152"/>
                <a:gd name="connsiteY98" fmla="*/ 3594009 h 5548701"/>
                <a:gd name="connsiteX99" fmla="*/ 1653867 w 4046152"/>
                <a:gd name="connsiteY99" fmla="*/ 3578080 h 5548701"/>
                <a:gd name="connsiteX100" fmla="*/ 1694619 w 4046152"/>
                <a:gd name="connsiteY100" fmla="*/ 3586929 h 5548701"/>
                <a:gd name="connsiteX101" fmla="*/ 1693752 w 4046152"/>
                <a:gd name="connsiteY101" fmla="*/ 3627636 h 5548701"/>
                <a:gd name="connsiteX102" fmla="*/ 1721498 w 4046152"/>
                <a:gd name="connsiteY102" fmla="*/ 3656839 h 5548701"/>
                <a:gd name="connsiteX103" fmla="*/ 1761383 w 4046152"/>
                <a:gd name="connsiteY103" fmla="*/ 3656839 h 5548701"/>
                <a:gd name="connsiteX104" fmla="*/ 1760429 w 4046152"/>
                <a:gd name="connsiteY104" fmla="*/ 3685379 h 5548701"/>
                <a:gd name="connsiteX105" fmla="*/ 1778441 w 4046152"/>
                <a:gd name="connsiteY105" fmla="*/ 3689061 h 5548701"/>
                <a:gd name="connsiteX106" fmla="*/ 1800298 w 4046152"/>
                <a:gd name="connsiteY106" fmla="*/ 3684413 h 5548701"/>
                <a:gd name="connsiteX107" fmla="*/ 1813047 w 4046152"/>
                <a:gd name="connsiteY107" fmla="*/ 3669542 h 5548701"/>
                <a:gd name="connsiteX108" fmla="*/ 1833083 w 4046152"/>
                <a:gd name="connsiteY108" fmla="*/ 3667683 h 5548701"/>
                <a:gd name="connsiteX109" fmla="*/ 1855684 w 4046152"/>
                <a:gd name="connsiteY109" fmla="*/ 3637806 h 5548701"/>
                <a:gd name="connsiteX110" fmla="*/ 1862226 w 4046152"/>
                <a:gd name="connsiteY110" fmla="*/ 3644447 h 5548701"/>
                <a:gd name="connsiteX111" fmla="*/ 1853117 w 4046152"/>
                <a:gd name="connsiteY111" fmla="*/ 3669542 h 5548701"/>
                <a:gd name="connsiteX112" fmla="*/ 1870421 w 4046152"/>
                <a:gd name="connsiteY112" fmla="*/ 3712298 h 5548701"/>
                <a:gd name="connsiteX113" fmla="*/ 1874064 w 4046152"/>
                <a:gd name="connsiteY113" fmla="*/ 3742970 h 5548701"/>
                <a:gd name="connsiteX114" fmla="*/ 1873154 w 4046152"/>
                <a:gd name="connsiteY114" fmla="*/ 3769925 h 5548701"/>
                <a:gd name="connsiteX115" fmla="*/ 1893189 w 4046152"/>
                <a:gd name="connsiteY115" fmla="*/ 3781078 h 5548701"/>
                <a:gd name="connsiteX116" fmla="*/ 1911403 w 4046152"/>
                <a:gd name="connsiteY116" fmla="*/ 3782937 h 5548701"/>
                <a:gd name="connsiteX117" fmla="*/ 1913224 w 4046152"/>
                <a:gd name="connsiteY117" fmla="*/ 3799668 h 5548701"/>
                <a:gd name="connsiteX118" fmla="*/ 1923242 w 4046152"/>
                <a:gd name="connsiteY118" fmla="*/ 3816398 h 5548701"/>
                <a:gd name="connsiteX119" fmla="*/ 1921420 w 4046152"/>
                <a:gd name="connsiteY119" fmla="*/ 3828481 h 5548701"/>
                <a:gd name="connsiteX120" fmla="*/ 1909581 w 4046152"/>
                <a:gd name="connsiteY120" fmla="*/ 3831270 h 5548701"/>
                <a:gd name="connsiteX121" fmla="*/ 1906849 w 4046152"/>
                <a:gd name="connsiteY121" fmla="*/ 3821975 h 5548701"/>
                <a:gd name="connsiteX122" fmla="*/ 1894100 w 4046152"/>
                <a:gd name="connsiteY122" fmla="*/ 3826622 h 5548701"/>
                <a:gd name="connsiteX123" fmla="*/ 1890457 w 4046152"/>
                <a:gd name="connsiteY123" fmla="*/ 3846141 h 5548701"/>
                <a:gd name="connsiteX124" fmla="*/ 1878618 w 4046152"/>
                <a:gd name="connsiteY124" fmla="*/ 3858224 h 5548701"/>
                <a:gd name="connsiteX125" fmla="*/ 1885903 w 4046152"/>
                <a:gd name="connsiteY125" fmla="*/ 3884249 h 5548701"/>
                <a:gd name="connsiteX126" fmla="*/ 1875886 w 4046152"/>
                <a:gd name="connsiteY126" fmla="*/ 3924216 h 5548701"/>
                <a:gd name="connsiteX127" fmla="*/ 1895010 w 4046152"/>
                <a:gd name="connsiteY127" fmla="*/ 3936299 h 5548701"/>
                <a:gd name="connsiteX128" fmla="*/ 1912314 w 4046152"/>
                <a:gd name="connsiteY128" fmla="*/ 3958606 h 5548701"/>
                <a:gd name="connsiteX129" fmla="*/ 1907760 w 4046152"/>
                <a:gd name="connsiteY129" fmla="*/ 3967901 h 5548701"/>
                <a:gd name="connsiteX130" fmla="*/ 1909581 w 4046152"/>
                <a:gd name="connsiteY130" fmla="*/ 3979055 h 5548701"/>
                <a:gd name="connsiteX131" fmla="*/ 1884992 w 4046152"/>
                <a:gd name="connsiteY131" fmla="*/ 3993927 h 5548701"/>
                <a:gd name="connsiteX132" fmla="*/ 1879528 w 4046152"/>
                <a:gd name="connsiteY132" fmla="*/ 4009728 h 5548701"/>
                <a:gd name="connsiteX133" fmla="*/ 1809404 w 4046152"/>
                <a:gd name="connsiteY133" fmla="*/ 4037612 h 5548701"/>
                <a:gd name="connsiteX134" fmla="*/ 1823065 w 4046152"/>
                <a:gd name="connsiteY134" fmla="*/ 4052483 h 5548701"/>
                <a:gd name="connsiteX135" fmla="*/ 1815780 w 4046152"/>
                <a:gd name="connsiteY135" fmla="*/ 4067355 h 5548701"/>
                <a:gd name="connsiteX136" fmla="*/ 1833083 w 4046152"/>
                <a:gd name="connsiteY136" fmla="*/ 4098957 h 5548701"/>
                <a:gd name="connsiteX137" fmla="*/ 1851297 w 4046152"/>
                <a:gd name="connsiteY137" fmla="*/ 4098957 h 5548701"/>
                <a:gd name="connsiteX138" fmla="*/ 1872243 w 4046152"/>
                <a:gd name="connsiteY138" fmla="*/ 4117546 h 5548701"/>
                <a:gd name="connsiteX139" fmla="*/ 1884082 w 4046152"/>
                <a:gd name="connsiteY139" fmla="*/ 4126841 h 5548701"/>
                <a:gd name="connsiteX140" fmla="*/ 1895921 w 4046152"/>
                <a:gd name="connsiteY140" fmla="*/ 4175173 h 5548701"/>
                <a:gd name="connsiteX141" fmla="*/ 1881349 w 4046152"/>
                <a:gd name="connsiteY141" fmla="*/ 4193762 h 5548701"/>
                <a:gd name="connsiteX142" fmla="*/ 1896832 w 4046152"/>
                <a:gd name="connsiteY142" fmla="*/ 4199339 h 5548701"/>
                <a:gd name="connsiteX143" fmla="*/ 1902296 w 4046152"/>
                <a:gd name="connsiteY143" fmla="*/ 4209564 h 5548701"/>
                <a:gd name="connsiteX144" fmla="*/ 1948742 w 4046152"/>
                <a:gd name="connsiteY144" fmla="*/ 4229082 h 5548701"/>
                <a:gd name="connsiteX145" fmla="*/ 1986991 w 4046152"/>
                <a:gd name="connsiteY145" fmla="*/ 4230941 h 5548701"/>
                <a:gd name="connsiteX146" fmla="*/ 1997008 w 4046152"/>
                <a:gd name="connsiteY146" fmla="*/ 4243954 h 5548701"/>
                <a:gd name="connsiteX147" fmla="*/ 2015222 w 4046152"/>
                <a:gd name="connsiteY147" fmla="*/ 4250460 h 5548701"/>
                <a:gd name="connsiteX148" fmla="*/ 2017044 w 4046152"/>
                <a:gd name="connsiteY148" fmla="*/ 4276485 h 5548701"/>
                <a:gd name="connsiteX149" fmla="*/ 2069313 w 4046152"/>
                <a:gd name="connsiteY149" fmla="*/ 4257313 h 5548701"/>
                <a:gd name="connsiteX150" fmla="*/ 2062579 w 4046152"/>
                <a:gd name="connsiteY150" fmla="*/ 4282062 h 5548701"/>
                <a:gd name="connsiteX151" fmla="*/ 2075328 w 4046152"/>
                <a:gd name="connsiteY151" fmla="*/ 4304369 h 5548701"/>
                <a:gd name="connsiteX152" fmla="*/ 2056204 w 4046152"/>
                <a:gd name="connsiteY152" fmla="*/ 4313664 h 5548701"/>
                <a:gd name="connsiteX153" fmla="*/ 2068043 w 4046152"/>
                <a:gd name="connsiteY153" fmla="*/ 4321100 h 5548701"/>
                <a:gd name="connsiteX154" fmla="*/ 2078061 w 4046152"/>
                <a:gd name="connsiteY154" fmla="*/ 4341548 h 5548701"/>
                <a:gd name="connsiteX155" fmla="*/ 2064400 w 4046152"/>
                <a:gd name="connsiteY155" fmla="*/ 4361067 h 5548701"/>
                <a:gd name="connsiteX156" fmla="*/ 2056204 w 4046152"/>
                <a:gd name="connsiteY156" fmla="*/ 4380586 h 5548701"/>
                <a:gd name="connsiteX157" fmla="*/ 2033436 w 4046152"/>
                <a:gd name="connsiteY157" fmla="*/ 4400105 h 5548701"/>
                <a:gd name="connsiteX158" fmla="*/ 2037990 w 4046152"/>
                <a:gd name="connsiteY158" fmla="*/ 4411258 h 5548701"/>
                <a:gd name="connsiteX159" fmla="*/ 2053472 w 4046152"/>
                <a:gd name="connsiteY159" fmla="*/ 4401034 h 5548701"/>
                <a:gd name="connsiteX160" fmla="*/ 2052561 w 4046152"/>
                <a:gd name="connsiteY160" fmla="*/ 4432636 h 5548701"/>
                <a:gd name="connsiteX161" fmla="*/ 2033436 w 4046152"/>
                <a:gd name="connsiteY161" fmla="*/ 4438213 h 5548701"/>
                <a:gd name="connsiteX162" fmla="*/ 2042543 w 4046152"/>
                <a:gd name="connsiteY162" fmla="*/ 4480040 h 5548701"/>
                <a:gd name="connsiteX163" fmla="*/ 2017044 w 4046152"/>
                <a:gd name="connsiteY163" fmla="*/ 4512571 h 5548701"/>
                <a:gd name="connsiteX164" fmla="*/ 2007937 w 4046152"/>
                <a:gd name="connsiteY164" fmla="*/ 4507923 h 5548701"/>
                <a:gd name="connsiteX165" fmla="*/ 2001562 w 4046152"/>
                <a:gd name="connsiteY165" fmla="*/ 4520936 h 5548701"/>
                <a:gd name="connsiteX166" fmla="*/ 1984259 w 4046152"/>
                <a:gd name="connsiteY166" fmla="*/ 4509783 h 5548701"/>
                <a:gd name="connsiteX167" fmla="*/ 1950563 w 4046152"/>
                <a:gd name="connsiteY167" fmla="*/ 4519077 h 5548701"/>
                <a:gd name="connsiteX168" fmla="*/ 1963313 w 4046152"/>
                <a:gd name="connsiteY168" fmla="*/ 4536737 h 5548701"/>
                <a:gd name="connsiteX169" fmla="*/ 1934170 w 4046152"/>
                <a:gd name="connsiteY169" fmla="*/ 4572057 h 5548701"/>
                <a:gd name="connsiteX170" fmla="*/ 1926885 w 4046152"/>
                <a:gd name="connsiteY170" fmla="*/ 4600870 h 5548701"/>
                <a:gd name="connsiteX171" fmla="*/ 1898653 w 4046152"/>
                <a:gd name="connsiteY171" fmla="*/ 4582281 h 5548701"/>
                <a:gd name="connsiteX172" fmla="*/ 1865868 w 4046152"/>
                <a:gd name="connsiteY172" fmla="*/ 4631543 h 5548701"/>
                <a:gd name="connsiteX173" fmla="*/ 1869511 w 4046152"/>
                <a:gd name="connsiteY173" fmla="*/ 4645485 h 5548701"/>
                <a:gd name="connsiteX174" fmla="*/ 1869511 w 4046152"/>
                <a:gd name="connsiteY174" fmla="*/ 4657568 h 5548701"/>
                <a:gd name="connsiteX175" fmla="*/ 1884992 w 4046152"/>
                <a:gd name="connsiteY175" fmla="*/ 4678016 h 5548701"/>
                <a:gd name="connsiteX176" fmla="*/ 1876796 w 4046152"/>
                <a:gd name="connsiteY176" fmla="*/ 4700324 h 5548701"/>
                <a:gd name="connsiteX177" fmla="*/ 1880439 w 4046152"/>
                <a:gd name="connsiteY177" fmla="*/ 4714266 h 5548701"/>
                <a:gd name="connsiteX178" fmla="*/ 1874976 w 4046152"/>
                <a:gd name="connsiteY178" fmla="*/ 4726348 h 5548701"/>
                <a:gd name="connsiteX179" fmla="*/ 1886814 w 4046152"/>
                <a:gd name="connsiteY179" fmla="*/ 4729137 h 5548701"/>
                <a:gd name="connsiteX180" fmla="*/ 1911403 w 4046152"/>
                <a:gd name="connsiteY180" fmla="*/ 4765386 h 5548701"/>
                <a:gd name="connsiteX181" fmla="*/ 1944188 w 4046152"/>
                <a:gd name="connsiteY181" fmla="*/ 4783976 h 5548701"/>
                <a:gd name="connsiteX182" fmla="*/ 1942366 w 4046152"/>
                <a:gd name="connsiteY182" fmla="*/ 4806283 h 5548701"/>
                <a:gd name="connsiteX183" fmla="*/ 1965369 w 4046152"/>
                <a:gd name="connsiteY183" fmla="*/ 4849738 h 5548701"/>
                <a:gd name="connsiteX184" fmla="*/ 1997919 w 4046152"/>
                <a:gd name="connsiteY184" fmla="*/ 4851827 h 5548701"/>
                <a:gd name="connsiteX185" fmla="*/ 2058025 w 4046152"/>
                <a:gd name="connsiteY185" fmla="*/ 4830450 h 5548701"/>
                <a:gd name="connsiteX186" fmla="*/ 2153649 w 4046152"/>
                <a:gd name="connsiteY186" fmla="*/ 4863910 h 5548701"/>
                <a:gd name="connsiteX187" fmla="*/ 2186433 w 4046152"/>
                <a:gd name="connsiteY187" fmla="*/ 4963364 h 5548701"/>
                <a:gd name="connsiteX188" fmla="*/ 2386787 w 4046152"/>
                <a:gd name="connsiteY188" fmla="*/ 5174353 h 5548701"/>
                <a:gd name="connsiteX189" fmla="*/ 2560730 w 4046152"/>
                <a:gd name="connsiteY189" fmla="*/ 5239416 h 5548701"/>
                <a:gd name="connsiteX190" fmla="*/ 2702849 w 4046152"/>
                <a:gd name="connsiteY190" fmla="*/ 5188594 h 5548701"/>
                <a:gd name="connsiteX191" fmla="*/ 2821189 w 4046152"/>
                <a:gd name="connsiteY191" fmla="*/ 5291466 h 5548701"/>
                <a:gd name="connsiteX192" fmla="*/ 2958705 w 4046152"/>
                <a:gd name="connsiteY192" fmla="*/ 5242204 h 5548701"/>
                <a:gd name="connsiteX193" fmla="*/ 3220075 w 4046152"/>
                <a:gd name="connsiteY193" fmla="*/ 5432745 h 5548701"/>
                <a:gd name="connsiteX194" fmla="*/ 3442059 w 4046152"/>
                <a:gd name="connsiteY194" fmla="*/ 5548701 h 5548701"/>
                <a:gd name="connsiteX195" fmla="*/ 3628142 w 4046152"/>
                <a:gd name="connsiteY195" fmla="*/ 5356101 h 5548701"/>
                <a:gd name="connsiteX196" fmla="*/ 3825698 w 4046152"/>
                <a:gd name="connsiteY196" fmla="*/ 4823485 h 5548701"/>
                <a:gd name="connsiteX197" fmla="*/ 3995934 w 4046152"/>
                <a:gd name="connsiteY197" fmla="*/ 4620662 h 5548701"/>
                <a:gd name="connsiteX198" fmla="*/ 3947300 w 4046152"/>
                <a:gd name="connsiteY198" fmla="*/ 4512317 h 5548701"/>
                <a:gd name="connsiteX199" fmla="*/ 4024134 w 4046152"/>
                <a:gd name="connsiteY199" fmla="*/ 4419944 h 5548701"/>
                <a:gd name="connsiteX200" fmla="*/ 4008228 w 4046152"/>
                <a:gd name="connsiteY200" fmla="*/ 4263863 h 5548701"/>
                <a:gd name="connsiteX201" fmla="*/ 3968023 w 4046152"/>
                <a:gd name="connsiteY201" fmla="*/ 4220164 h 5548701"/>
                <a:gd name="connsiteX202" fmla="*/ 3945717 w 4046152"/>
                <a:gd name="connsiteY202" fmla="*/ 3818696 h 5548701"/>
                <a:gd name="connsiteX203" fmla="*/ 3814111 w 4046152"/>
                <a:gd name="connsiteY203" fmla="*/ 3548768 h 5548701"/>
                <a:gd name="connsiteX204" fmla="*/ 4046152 w 4046152"/>
                <a:gd name="connsiteY204" fmla="*/ 3342968 h 5548701"/>
                <a:gd name="connsiteX205" fmla="*/ 3824719 w 4046152"/>
                <a:gd name="connsiteY205" fmla="*/ 2968683 h 5548701"/>
                <a:gd name="connsiteX206" fmla="*/ 3852286 w 4046152"/>
                <a:gd name="connsiteY206" fmla="*/ 2836413 h 5548701"/>
                <a:gd name="connsiteX207" fmla="*/ 3769583 w 4046152"/>
                <a:gd name="connsiteY207" fmla="*/ 2678160 h 5548701"/>
                <a:gd name="connsiteX208" fmla="*/ 3640489 w 4046152"/>
                <a:gd name="connsiteY208" fmla="*/ 2552130 h 5548701"/>
                <a:gd name="connsiteX209" fmla="*/ 3043982 w 4046152"/>
                <a:gd name="connsiteY209" fmla="*/ 2665875 h 5548701"/>
                <a:gd name="connsiteX210" fmla="*/ 2858672 w 4046152"/>
                <a:gd name="connsiteY210" fmla="*/ 2463740 h 5548701"/>
                <a:gd name="connsiteX211" fmla="*/ 2992388 w 4046152"/>
                <a:gd name="connsiteY211" fmla="*/ 2265395 h 5548701"/>
                <a:gd name="connsiteX212" fmla="*/ 3115164 w 4046152"/>
                <a:gd name="connsiteY212" fmla="*/ 2335823 h 5548701"/>
                <a:gd name="connsiteX213" fmla="*/ 3133939 w 4046152"/>
                <a:gd name="connsiteY213" fmla="*/ 2243569 h 5548701"/>
                <a:gd name="connsiteX214" fmla="*/ 3068427 w 4046152"/>
                <a:gd name="connsiteY214" fmla="*/ 2108534 h 5548701"/>
                <a:gd name="connsiteX215" fmla="*/ 3130084 w 4046152"/>
                <a:gd name="connsiteY215" fmla="*/ 2039050 h 5548701"/>
                <a:gd name="connsiteX216" fmla="*/ 3253400 w 4046152"/>
                <a:gd name="connsiteY216" fmla="*/ 1994476 h 5548701"/>
                <a:gd name="connsiteX217" fmla="*/ 3339463 w 4046152"/>
                <a:gd name="connsiteY217" fmla="*/ 2015452 h 5548701"/>
                <a:gd name="connsiteX218" fmla="*/ 3357447 w 4046152"/>
                <a:gd name="connsiteY218" fmla="*/ 1904016 h 5548701"/>
                <a:gd name="connsiteX219" fmla="*/ 3482809 w 4046152"/>
                <a:gd name="connsiteY219" fmla="*/ 1858241 h 5548701"/>
                <a:gd name="connsiteX220" fmla="*/ 3333041 w 4046152"/>
                <a:gd name="connsiteY220" fmla="*/ 1526445 h 5548701"/>
                <a:gd name="connsiteX221" fmla="*/ 3248262 w 4046152"/>
                <a:gd name="connsiteY221" fmla="*/ 1484493 h 5548701"/>
                <a:gd name="connsiteX222" fmla="*/ 3331027 w 4046152"/>
                <a:gd name="connsiteY222" fmla="*/ 1354936 h 5548701"/>
                <a:gd name="connsiteX223" fmla="*/ 3298665 w 4046152"/>
                <a:gd name="connsiteY223" fmla="*/ 1247930 h 5548701"/>
                <a:gd name="connsiteX224" fmla="*/ 3407544 w 4046152"/>
                <a:gd name="connsiteY224" fmla="*/ 1085945 h 5548701"/>
                <a:gd name="connsiteX225" fmla="*/ 3496177 w 4046152"/>
                <a:gd name="connsiteY225" fmla="*/ 1147563 h 5548701"/>
                <a:gd name="connsiteX226" fmla="*/ 3571964 w 4046152"/>
                <a:gd name="connsiteY226" fmla="*/ 1033505 h 5548701"/>
                <a:gd name="connsiteX227" fmla="*/ 3566826 w 4046152"/>
                <a:gd name="connsiteY227" fmla="*/ 741149 h 5548701"/>
                <a:gd name="connsiteX228" fmla="*/ 3438708 w 4046152"/>
                <a:gd name="connsiteY228" fmla="*/ 708324 h 5548701"/>
                <a:gd name="connsiteX229" fmla="*/ 3377270 w 4046152"/>
                <a:gd name="connsiteY229" fmla="*/ 563993 h 5548701"/>
                <a:gd name="connsiteX230" fmla="*/ 3316598 w 4046152"/>
                <a:gd name="connsiteY230" fmla="*/ 440404 h 5548701"/>
                <a:gd name="connsiteX231" fmla="*/ 3332784 w 4046152"/>
                <a:gd name="connsiteY231" fmla="*/ 263417 h 5548701"/>
                <a:gd name="connsiteX232" fmla="*/ 3106192 w 4046152"/>
                <a:gd name="connsiteY232" fmla="*/ 128907 h 5548701"/>
                <a:gd name="connsiteX233" fmla="*/ 3124462 w 4046152"/>
                <a:gd name="connsiteY233" fmla="*/ 12400 h 5548701"/>
                <a:gd name="connsiteX234" fmla="*/ 3020642 w 4046152"/>
                <a:gd name="connsiteY234" fmla="*/ 1477 h 5548701"/>
                <a:gd name="connsiteX235" fmla="*/ 2958526 w 4046152"/>
                <a:gd name="connsiteY235" fmla="*/ 38129 h 5548701"/>
                <a:gd name="connsiteX236" fmla="*/ 2965150 w 4046152"/>
                <a:gd name="connsiteY236" fmla="*/ 223300 h 5548701"/>
                <a:gd name="connsiteX237" fmla="*/ 2780177 w 4046152"/>
                <a:gd name="connsiteY237" fmla="*/ 305894 h 5548701"/>
                <a:gd name="connsiteX238" fmla="*/ 2762617 w 4046152"/>
                <a:gd name="connsiteY238" fmla="*/ 448814 h 5548701"/>
                <a:gd name="connsiteX0" fmla="*/ 2762617 w 4046152"/>
                <a:gd name="connsiteY0" fmla="*/ 448814 h 5548701"/>
                <a:gd name="connsiteX1" fmla="*/ 2424105 w 4046152"/>
                <a:gd name="connsiteY1" fmla="*/ 558395 h 5548701"/>
                <a:gd name="connsiteX2" fmla="*/ 2293527 w 4046152"/>
                <a:gd name="connsiteY2" fmla="*/ 545493 h 5548701"/>
                <a:gd name="connsiteX3" fmla="*/ 2241444 w 4046152"/>
                <a:gd name="connsiteY3" fmla="*/ 716503 h 5548701"/>
                <a:gd name="connsiteX4" fmla="*/ 2040286 w 4046152"/>
                <a:gd name="connsiteY4" fmla="*/ 792017 h 5548701"/>
                <a:gd name="connsiteX5" fmla="*/ 1996355 w 4046152"/>
                <a:gd name="connsiteY5" fmla="*/ 709423 h 5548701"/>
                <a:gd name="connsiteX6" fmla="*/ 1883059 w 4046152"/>
                <a:gd name="connsiteY6" fmla="*/ 810896 h 5548701"/>
                <a:gd name="connsiteX7" fmla="*/ 1700399 w 4046152"/>
                <a:gd name="connsiteY7" fmla="*/ 820335 h 5548701"/>
                <a:gd name="connsiteX8" fmla="*/ 1591727 w 4046152"/>
                <a:gd name="connsiteY8" fmla="*/ 910008 h 5548701"/>
                <a:gd name="connsiteX9" fmla="*/ 1478186 w 4046152"/>
                <a:gd name="connsiteY9" fmla="*/ 938674 h 5548701"/>
                <a:gd name="connsiteX10" fmla="*/ 1392881 w 4046152"/>
                <a:gd name="connsiteY10" fmla="*/ 1179028 h 5548701"/>
                <a:gd name="connsiteX11" fmla="*/ 1249527 w 4046152"/>
                <a:gd name="connsiteY11" fmla="*/ 1112953 h 5548701"/>
                <a:gd name="connsiteX12" fmla="*/ 1184787 w 4046152"/>
                <a:gd name="connsiteY12" fmla="*/ 1226224 h 5548701"/>
                <a:gd name="connsiteX13" fmla="*/ 1214845 w 4046152"/>
                <a:gd name="connsiteY13" fmla="*/ 1445687 h 5548701"/>
                <a:gd name="connsiteX14" fmla="*/ 1062243 w 4046152"/>
                <a:gd name="connsiteY14" fmla="*/ 1497603 h 5548701"/>
                <a:gd name="connsiteX15" fmla="*/ 1018312 w 4046152"/>
                <a:gd name="connsiteY15" fmla="*/ 1415010 h 5548701"/>
                <a:gd name="connsiteX16" fmla="*/ 932762 w 4046152"/>
                <a:gd name="connsiteY16" fmla="*/ 1436248 h 5548701"/>
                <a:gd name="connsiteX17" fmla="*/ 902682 w 4046152"/>
                <a:gd name="connsiteY17" fmla="*/ 1355452 h 5548701"/>
                <a:gd name="connsiteX18" fmla="*/ 646054 w 4046152"/>
                <a:gd name="connsiteY18" fmla="*/ 1443327 h 5548701"/>
                <a:gd name="connsiteX19" fmla="*/ 553567 w 4046152"/>
                <a:gd name="connsiteY19" fmla="*/ 1318257 h 5548701"/>
                <a:gd name="connsiteX20" fmla="*/ 528134 w 4046152"/>
                <a:gd name="connsiteY20" fmla="*/ 1490524 h 5548701"/>
                <a:gd name="connsiteX21" fmla="*/ 384780 w 4046152"/>
                <a:gd name="connsiteY21" fmla="*/ 1490524 h 5548701"/>
                <a:gd name="connsiteX22" fmla="*/ 289981 w 4046152"/>
                <a:gd name="connsiteY22" fmla="*/ 1625034 h 5548701"/>
                <a:gd name="connsiteX23" fmla="*/ 132783 w 4046152"/>
                <a:gd name="connsiteY23" fmla="*/ 1704252 h 5548701"/>
                <a:gd name="connsiteX24" fmla="*/ 137379 w 4046152"/>
                <a:gd name="connsiteY24" fmla="*/ 1825618 h 5548701"/>
                <a:gd name="connsiteX25" fmla="*/ 33332 w 4046152"/>
                <a:gd name="connsiteY25" fmla="*/ 1927091 h 5548701"/>
                <a:gd name="connsiteX26" fmla="*/ 6257 w 4046152"/>
                <a:gd name="connsiteY26" fmla="*/ 2273583 h 5548701"/>
                <a:gd name="connsiteX27" fmla="*/ 63390 w 4046152"/>
                <a:gd name="connsiteY27" fmla="*/ 2443891 h 5548701"/>
                <a:gd name="connsiteX28" fmla="*/ 125819 w 4046152"/>
                <a:gd name="connsiteY28" fmla="*/ 2469849 h 5548701"/>
                <a:gd name="connsiteX29" fmla="*/ 169750 w 4046152"/>
                <a:gd name="connsiteY29" fmla="*/ 2613798 h 5548701"/>
                <a:gd name="connsiteX30" fmla="*/ 358836 w 4046152"/>
                <a:gd name="connsiteY30" fmla="*/ 2804548 h 5548701"/>
                <a:gd name="connsiteX31" fmla="*/ 521198 w 4046152"/>
                <a:gd name="connsiteY31" fmla="*/ 2892257 h 5548701"/>
                <a:gd name="connsiteX32" fmla="*/ 598137 w 4046152"/>
                <a:gd name="connsiteY32" fmla="*/ 3135838 h 5548701"/>
                <a:gd name="connsiteX33" fmla="*/ 424087 w 4046152"/>
                <a:gd name="connsiteY33" fmla="*/ 3331184 h 5548701"/>
                <a:gd name="connsiteX34" fmla="*/ 292409 w 4046152"/>
                <a:gd name="connsiteY34" fmla="*/ 3556346 h 5548701"/>
                <a:gd name="connsiteX35" fmla="*/ 293251 w 4046152"/>
                <a:gd name="connsiteY35" fmla="*/ 3670361 h 5548701"/>
                <a:gd name="connsiteX36" fmla="*/ 335069 w 4046152"/>
                <a:gd name="connsiteY36" fmla="*/ 3679847 h 5548701"/>
                <a:gd name="connsiteX37" fmla="*/ 355879 w 4046152"/>
                <a:gd name="connsiteY37" fmla="*/ 3689581 h 5548701"/>
                <a:gd name="connsiteX38" fmla="*/ 379289 w 4046152"/>
                <a:gd name="connsiteY38" fmla="*/ 3682502 h 5548701"/>
                <a:gd name="connsiteX39" fmla="*/ 414839 w 4046152"/>
                <a:gd name="connsiteY39" fmla="*/ 3702855 h 5548701"/>
                <a:gd name="connsiteX40" fmla="*/ 446920 w 4046152"/>
                <a:gd name="connsiteY40" fmla="*/ 3695776 h 5548701"/>
                <a:gd name="connsiteX41" fmla="*/ 493741 w 4046152"/>
                <a:gd name="connsiteY41" fmla="*/ 3732943 h 5548701"/>
                <a:gd name="connsiteX42" fmla="*/ 522354 w 4046152"/>
                <a:gd name="connsiteY42" fmla="*/ 3724094 h 5548701"/>
                <a:gd name="connsiteX43" fmla="*/ 532759 w 4046152"/>
                <a:gd name="connsiteY43" fmla="*/ 3741792 h 5548701"/>
                <a:gd name="connsiteX44" fmla="*/ 569175 w 4046152"/>
                <a:gd name="connsiteY44" fmla="*/ 3717014 h 5548701"/>
                <a:gd name="connsiteX45" fmla="*/ 592586 w 4046152"/>
                <a:gd name="connsiteY45" fmla="*/ 3720554 h 5548701"/>
                <a:gd name="connsiteX46" fmla="*/ 610247 w 4046152"/>
                <a:gd name="connsiteY46" fmla="*/ 3714362 h 5548701"/>
                <a:gd name="connsiteX47" fmla="*/ 638542 w 4046152"/>
                <a:gd name="connsiteY47" fmla="*/ 3764424 h 5548701"/>
                <a:gd name="connsiteX48" fmla="*/ 654147 w 4046152"/>
                <a:gd name="connsiteY48" fmla="*/ 3775420 h 5548701"/>
                <a:gd name="connsiteX49" fmla="*/ 687095 w 4046152"/>
                <a:gd name="connsiteY49" fmla="*/ 3777190 h 5548701"/>
                <a:gd name="connsiteX50" fmla="*/ 692298 w 4046152"/>
                <a:gd name="connsiteY50" fmla="*/ 3751527 h 5548701"/>
                <a:gd name="connsiteX51" fmla="*/ 707038 w 4046152"/>
                <a:gd name="connsiteY51" fmla="*/ 3744447 h 5548701"/>
                <a:gd name="connsiteX52" fmla="*/ 706171 w 4046152"/>
                <a:gd name="connsiteY52" fmla="*/ 3728519 h 5548701"/>
                <a:gd name="connsiteX53" fmla="*/ 734784 w 4046152"/>
                <a:gd name="connsiteY53" fmla="*/ 3712590 h 5548701"/>
                <a:gd name="connsiteX54" fmla="*/ 751258 w 4046152"/>
                <a:gd name="connsiteY54" fmla="*/ 3718784 h 5548701"/>
                <a:gd name="connsiteX55" fmla="*/ 767732 w 4046152"/>
                <a:gd name="connsiteY55" fmla="*/ 3688697 h 5548701"/>
                <a:gd name="connsiteX56" fmla="*/ 818889 w 4046152"/>
                <a:gd name="connsiteY56" fmla="*/ 3698431 h 5548701"/>
                <a:gd name="connsiteX57" fmla="*/ 834496 w 4046152"/>
                <a:gd name="connsiteY57" fmla="*/ 3730288 h 5548701"/>
                <a:gd name="connsiteX58" fmla="*/ 868311 w 4046152"/>
                <a:gd name="connsiteY58" fmla="*/ 3683387 h 5548701"/>
                <a:gd name="connsiteX59" fmla="*/ 908196 w 4046152"/>
                <a:gd name="connsiteY59" fmla="*/ 3669228 h 5548701"/>
                <a:gd name="connsiteX60" fmla="*/ 934208 w 4046152"/>
                <a:gd name="connsiteY60" fmla="*/ 3674538 h 5548701"/>
                <a:gd name="connsiteX61" fmla="*/ 968890 w 4046152"/>
                <a:gd name="connsiteY61" fmla="*/ 3647105 h 5548701"/>
                <a:gd name="connsiteX62" fmla="*/ 994035 w 4046152"/>
                <a:gd name="connsiteY62" fmla="*/ 3640910 h 5548701"/>
                <a:gd name="connsiteX63" fmla="*/ 1026983 w 4046152"/>
                <a:gd name="connsiteY63" fmla="*/ 3599318 h 5548701"/>
                <a:gd name="connsiteX64" fmla="*/ 1054920 w 4046152"/>
                <a:gd name="connsiteY64" fmla="*/ 3580857 h 5548701"/>
                <a:gd name="connsiteX65" fmla="*/ 1068602 w 4046152"/>
                <a:gd name="connsiteY65" fmla="*/ 3593124 h 5548701"/>
                <a:gd name="connsiteX66" fmla="*/ 1093747 w 4046152"/>
                <a:gd name="connsiteY66" fmla="*/ 3608168 h 5548701"/>
                <a:gd name="connsiteX67" fmla="*/ 1105885 w 4046152"/>
                <a:gd name="connsiteY67" fmla="*/ 3580735 h 5548701"/>
                <a:gd name="connsiteX68" fmla="*/ 1116290 w 4046152"/>
                <a:gd name="connsiteY68" fmla="*/ 3585159 h 5548701"/>
                <a:gd name="connsiteX69" fmla="*/ 1138834 w 4046152"/>
                <a:gd name="connsiteY69" fmla="*/ 3550647 h 5548701"/>
                <a:gd name="connsiteX70" fmla="*/ 1159643 w 4046152"/>
                <a:gd name="connsiteY70" fmla="*/ 3545337 h 5548701"/>
                <a:gd name="connsiteX71" fmla="*/ 1169181 w 4046152"/>
                <a:gd name="connsiteY71" fmla="*/ 3554187 h 5548701"/>
                <a:gd name="connsiteX72" fmla="*/ 1177851 w 4046152"/>
                <a:gd name="connsiteY72" fmla="*/ 3545337 h 5548701"/>
                <a:gd name="connsiteX73" fmla="*/ 1187389 w 4046152"/>
                <a:gd name="connsiteY73" fmla="*/ 3543568 h 5548701"/>
                <a:gd name="connsiteX74" fmla="*/ 1189990 w 4046152"/>
                <a:gd name="connsiteY74" fmla="*/ 3533833 h 5548701"/>
                <a:gd name="connsiteX75" fmla="*/ 1204730 w 4046152"/>
                <a:gd name="connsiteY75" fmla="*/ 3527639 h 5548701"/>
                <a:gd name="connsiteX76" fmla="*/ 1251551 w 4046152"/>
                <a:gd name="connsiteY76" fmla="*/ 3524099 h 5548701"/>
                <a:gd name="connsiteX77" fmla="*/ 1263690 w 4046152"/>
                <a:gd name="connsiteY77" fmla="*/ 3532948 h 5548701"/>
                <a:gd name="connsiteX78" fmla="*/ 1274095 w 4046152"/>
                <a:gd name="connsiteY78" fmla="*/ 3522329 h 5548701"/>
                <a:gd name="connsiteX79" fmla="*/ 1278430 w 4046152"/>
                <a:gd name="connsiteY79" fmla="*/ 3501976 h 5548701"/>
                <a:gd name="connsiteX80" fmla="*/ 1273228 w 4046152"/>
                <a:gd name="connsiteY80" fmla="*/ 3489587 h 5548701"/>
                <a:gd name="connsiteX81" fmla="*/ 1289702 w 4046152"/>
                <a:gd name="connsiteY81" fmla="*/ 3474543 h 5548701"/>
                <a:gd name="connsiteX82" fmla="*/ 1300974 w 4046152"/>
                <a:gd name="connsiteY82" fmla="*/ 3476313 h 5548701"/>
                <a:gd name="connsiteX83" fmla="*/ 1300974 w 4046152"/>
                <a:gd name="connsiteY83" fmla="*/ 3499321 h 5548701"/>
                <a:gd name="connsiteX84" fmla="*/ 1315714 w 4046152"/>
                <a:gd name="connsiteY84" fmla="*/ 3489587 h 5548701"/>
                <a:gd name="connsiteX85" fmla="*/ 1327853 w 4046152"/>
                <a:gd name="connsiteY85" fmla="*/ 3486932 h 5548701"/>
                <a:gd name="connsiteX86" fmla="*/ 1350396 w 4046152"/>
                <a:gd name="connsiteY86" fmla="*/ 3479852 h 5548701"/>
                <a:gd name="connsiteX87" fmla="*/ 1374674 w 4046152"/>
                <a:gd name="connsiteY87" fmla="*/ 3482507 h 5548701"/>
                <a:gd name="connsiteX88" fmla="*/ 1368604 w 4046152"/>
                <a:gd name="connsiteY88" fmla="*/ 3494011 h 5548701"/>
                <a:gd name="connsiteX89" fmla="*/ 1369472 w 4046152"/>
                <a:gd name="connsiteY89" fmla="*/ 3517020 h 5548701"/>
                <a:gd name="connsiteX90" fmla="*/ 1392882 w 4046152"/>
                <a:gd name="connsiteY90" fmla="*/ 3492241 h 5548701"/>
                <a:gd name="connsiteX91" fmla="*/ 1416293 w 4046152"/>
                <a:gd name="connsiteY91" fmla="*/ 3491357 h 5548701"/>
                <a:gd name="connsiteX92" fmla="*/ 1442779 w 4046152"/>
                <a:gd name="connsiteY92" fmla="*/ 3466701 h 5548701"/>
                <a:gd name="connsiteX93" fmla="*/ 1499530 w 4046152"/>
                <a:gd name="connsiteY93" fmla="*/ 3501976 h 5548701"/>
                <a:gd name="connsiteX94" fmla="*/ 1544618 w 4046152"/>
                <a:gd name="connsiteY94" fmla="*/ 3581620 h 5548701"/>
                <a:gd name="connsiteX95" fmla="*/ 1551554 w 4046152"/>
                <a:gd name="connsiteY95" fmla="*/ 3574540 h 5548701"/>
                <a:gd name="connsiteX96" fmla="*/ 1567161 w 4046152"/>
                <a:gd name="connsiteY96" fmla="*/ 3575426 h 5548701"/>
                <a:gd name="connsiteX97" fmla="*/ 1578433 w 4046152"/>
                <a:gd name="connsiteY97" fmla="*/ 3586929 h 5548701"/>
                <a:gd name="connsiteX98" fmla="*/ 1613115 w 4046152"/>
                <a:gd name="connsiteY98" fmla="*/ 3594009 h 5548701"/>
                <a:gd name="connsiteX99" fmla="*/ 1653867 w 4046152"/>
                <a:gd name="connsiteY99" fmla="*/ 3578080 h 5548701"/>
                <a:gd name="connsiteX100" fmla="*/ 1694619 w 4046152"/>
                <a:gd name="connsiteY100" fmla="*/ 3586929 h 5548701"/>
                <a:gd name="connsiteX101" fmla="*/ 1693752 w 4046152"/>
                <a:gd name="connsiteY101" fmla="*/ 3627636 h 5548701"/>
                <a:gd name="connsiteX102" fmla="*/ 1721498 w 4046152"/>
                <a:gd name="connsiteY102" fmla="*/ 3656839 h 5548701"/>
                <a:gd name="connsiteX103" fmla="*/ 1761383 w 4046152"/>
                <a:gd name="connsiteY103" fmla="*/ 3656839 h 5548701"/>
                <a:gd name="connsiteX104" fmla="*/ 1760429 w 4046152"/>
                <a:gd name="connsiteY104" fmla="*/ 3685379 h 5548701"/>
                <a:gd name="connsiteX105" fmla="*/ 1778441 w 4046152"/>
                <a:gd name="connsiteY105" fmla="*/ 3689061 h 5548701"/>
                <a:gd name="connsiteX106" fmla="*/ 1800298 w 4046152"/>
                <a:gd name="connsiteY106" fmla="*/ 3684413 h 5548701"/>
                <a:gd name="connsiteX107" fmla="*/ 1813047 w 4046152"/>
                <a:gd name="connsiteY107" fmla="*/ 3669542 h 5548701"/>
                <a:gd name="connsiteX108" fmla="*/ 1833083 w 4046152"/>
                <a:gd name="connsiteY108" fmla="*/ 3667683 h 5548701"/>
                <a:gd name="connsiteX109" fmla="*/ 1855684 w 4046152"/>
                <a:gd name="connsiteY109" fmla="*/ 3637806 h 5548701"/>
                <a:gd name="connsiteX110" fmla="*/ 1862226 w 4046152"/>
                <a:gd name="connsiteY110" fmla="*/ 3644447 h 5548701"/>
                <a:gd name="connsiteX111" fmla="*/ 1853117 w 4046152"/>
                <a:gd name="connsiteY111" fmla="*/ 3669542 h 5548701"/>
                <a:gd name="connsiteX112" fmla="*/ 1870421 w 4046152"/>
                <a:gd name="connsiteY112" fmla="*/ 3712298 h 5548701"/>
                <a:gd name="connsiteX113" fmla="*/ 1874064 w 4046152"/>
                <a:gd name="connsiteY113" fmla="*/ 3742970 h 5548701"/>
                <a:gd name="connsiteX114" fmla="*/ 1873154 w 4046152"/>
                <a:gd name="connsiteY114" fmla="*/ 3769925 h 5548701"/>
                <a:gd name="connsiteX115" fmla="*/ 1893189 w 4046152"/>
                <a:gd name="connsiteY115" fmla="*/ 3781078 h 5548701"/>
                <a:gd name="connsiteX116" fmla="*/ 1911403 w 4046152"/>
                <a:gd name="connsiteY116" fmla="*/ 3782937 h 5548701"/>
                <a:gd name="connsiteX117" fmla="*/ 1913224 w 4046152"/>
                <a:gd name="connsiteY117" fmla="*/ 3799668 h 5548701"/>
                <a:gd name="connsiteX118" fmla="*/ 1923242 w 4046152"/>
                <a:gd name="connsiteY118" fmla="*/ 3816398 h 5548701"/>
                <a:gd name="connsiteX119" fmla="*/ 1921420 w 4046152"/>
                <a:gd name="connsiteY119" fmla="*/ 3828481 h 5548701"/>
                <a:gd name="connsiteX120" fmla="*/ 1909581 w 4046152"/>
                <a:gd name="connsiteY120" fmla="*/ 3831270 h 5548701"/>
                <a:gd name="connsiteX121" fmla="*/ 1906849 w 4046152"/>
                <a:gd name="connsiteY121" fmla="*/ 3821975 h 5548701"/>
                <a:gd name="connsiteX122" fmla="*/ 1894100 w 4046152"/>
                <a:gd name="connsiteY122" fmla="*/ 3826622 h 5548701"/>
                <a:gd name="connsiteX123" fmla="*/ 1890457 w 4046152"/>
                <a:gd name="connsiteY123" fmla="*/ 3846141 h 5548701"/>
                <a:gd name="connsiteX124" fmla="*/ 1878618 w 4046152"/>
                <a:gd name="connsiteY124" fmla="*/ 3858224 h 5548701"/>
                <a:gd name="connsiteX125" fmla="*/ 1885903 w 4046152"/>
                <a:gd name="connsiteY125" fmla="*/ 3884249 h 5548701"/>
                <a:gd name="connsiteX126" fmla="*/ 1875886 w 4046152"/>
                <a:gd name="connsiteY126" fmla="*/ 3924216 h 5548701"/>
                <a:gd name="connsiteX127" fmla="*/ 1895010 w 4046152"/>
                <a:gd name="connsiteY127" fmla="*/ 3936299 h 5548701"/>
                <a:gd name="connsiteX128" fmla="*/ 1912314 w 4046152"/>
                <a:gd name="connsiteY128" fmla="*/ 3958606 h 5548701"/>
                <a:gd name="connsiteX129" fmla="*/ 1907760 w 4046152"/>
                <a:gd name="connsiteY129" fmla="*/ 3967901 h 5548701"/>
                <a:gd name="connsiteX130" fmla="*/ 1909581 w 4046152"/>
                <a:gd name="connsiteY130" fmla="*/ 3979055 h 5548701"/>
                <a:gd name="connsiteX131" fmla="*/ 1884992 w 4046152"/>
                <a:gd name="connsiteY131" fmla="*/ 3993927 h 5548701"/>
                <a:gd name="connsiteX132" fmla="*/ 1879528 w 4046152"/>
                <a:gd name="connsiteY132" fmla="*/ 4009728 h 5548701"/>
                <a:gd name="connsiteX133" fmla="*/ 1809404 w 4046152"/>
                <a:gd name="connsiteY133" fmla="*/ 4037612 h 5548701"/>
                <a:gd name="connsiteX134" fmla="*/ 1823065 w 4046152"/>
                <a:gd name="connsiteY134" fmla="*/ 4052483 h 5548701"/>
                <a:gd name="connsiteX135" fmla="*/ 1815780 w 4046152"/>
                <a:gd name="connsiteY135" fmla="*/ 4067355 h 5548701"/>
                <a:gd name="connsiteX136" fmla="*/ 1833083 w 4046152"/>
                <a:gd name="connsiteY136" fmla="*/ 4098957 h 5548701"/>
                <a:gd name="connsiteX137" fmla="*/ 1851297 w 4046152"/>
                <a:gd name="connsiteY137" fmla="*/ 4098957 h 5548701"/>
                <a:gd name="connsiteX138" fmla="*/ 1872243 w 4046152"/>
                <a:gd name="connsiteY138" fmla="*/ 4117546 h 5548701"/>
                <a:gd name="connsiteX139" fmla="*/ 1884082 w 4046152"/>
                <a:gd name="connsiteY139" fmla="*/ 4126841 h 5548701"/>
                <a:gd name="connsiteX140" fmla="*/ 1895921 w 4046152"/>
                <a:gd name="connsiteY140" fmla="*/ 4175173 h 5548701"/>
                <a:gd name="connsiteX141" fmla="*/ 1881349 w 4046152"/>
                <a:gd name="connsiteY141" fmla="*/ 4193762 h 5548701"/>
                <a:gd name="connsiteX142" fmla="*/ 1896832 w 4046152"/>
                <a:gd name="connsiteY142" fmla="*/ 4199339 h 5548701"/>
                <a:gd name="connsiteX143" fmla="*/ 1902296 w 4046152"/>
                <a:gd name="connsiteY143" fmla="*/ 4209564 h 5548701"/>
                <a:gd name="connsiteX144" fmla="*/ 1948742 w 4046152"/>
                <a:gd name="connsiteY144" fmla="*/ 4229082 h 5548701"/>
                <a:gd name="connsiteX145" fmla="*/ 1986991 w 4046152"/>
                <a:gd name="connsiteY145" fmla="*/ 4230941 h 5548701"/>
                <a:gd name="connsiteX146" fmla="*/ 1997008 w 4046152"/>
                <a:gd name="connsiteY146" fmla="*/ 4243954 h 5548701"/>
                <a:gd name="connsiteX147" fmla="*/ 2015222 w 4046152"/>
                <a:gd name="connsiteY147" fmla="*/ 4250460 h 5548701"/>
                <a:gd name="connsiteX148" fmla="*/ 2017044 w 4046152"/>
                <a:gd name="connsiteY148" fmla="*/ 4276485 h 5548701"/>
                <a:gd name="connsiteX149" fmla="*/ 2069313 w 4046152"/>
                <a:gd name="connsiteY149" fmla="*/ 4257313 h 5548701"/>
                <a:gd name="connsiteX150" fmla="*/ 2062579 w 4046152"/>
                <a:gd name="connsiteY150" fmla="*/ 4282062 h 5548701"/>
                <a:gd name="connsiteX151" fmla="*/ 2075328 w 4046152"/>
                <a:gd name="connsiteY151" fmla="*/ 4304369 h 5548701"/>
                <a:gd name="connsiteX152" fmla="*/ 2056204 w 4046152"/>
                <a:gd name="connsiteY152" fmla="*/ 4313664 h 5548701"/>
                <a:gd name="connsiteX153" fmla="*/ 2068043 w 4046152"/>
                <a:gd name="connsiteY153" fmla="*/ 4321100 h 5548701"/>
                <a:gd name="connsiteX154" fmla="*/ 2078061 w 4046152"/>
                <a:gd name="connsiteY154" fmla="*/ 4341548 h 5548701"/>
                <a:gd name="connsiteX155" fmla="*/ 2064400 w 4046152"/>
                <a:gd name="connsiteY155" fmla="*/ 4361067 h 5548701"/>
                <a:gd name="connsiteX156" fmla="*/ 2056204 w 4046152"/>
                <a:gd name="connsiteY156" fmla="*/ 4380586 h 5548701"/>
                <a:gd name="connsiteX157" fmla="*/ 2033436 w 4046152"/>
                <a:gd name="connsiteY157" fmla="*/ 4400105 h 5548701"/>
                <a:gd name="connsiteX158" fmla="*/ 2037990 w 4046152"/>
                <a:gd name="connsiteY158" fmla="*/ 4411258 h 5548701"/>
                <a:gd name="connsiteX159" fmla="*/ 2053472 w 4046152"/>
                <a:gd name="connsiteY159" fmla="*/ 4401034 h 5548701"/>
                <a:gd name="connsiteX160" fmla="*/ 2052561 w 4046152"/>
                <a:gd name="connsiteY160" fmla="*/ 4432636 h 5548701"/>
                <a:gd name="connsiteX161" fmla="*/ 2033436 w 4046152"/>
                <a:gd name="connsiteY161" fmla="*/ 4438213 h 5548701"/>
                <a:gd name="connsiteX162" fmla="*/ 2042543 w 4046152"/>
                <a:gd name="connsiteY162" fmla="*/ 4480040 h 5548701"/>
                <a:gd name="connsiteX163" fmla="*/ 2017044 w 4046152"/>
                <a:gd name="connsiteY163" fmla="*/ 4512571 h 5548701"/>
                <a:gd name="connsiteX164" fmla="*/ 2007937 w 4046152"/>
                <a:gd name="connsiteY164" fmla="*/ 4507923 h 5548701"/>
                <a:gd name="connsiteX165" fmla="*/ 2001562 w 4046152"/>
                <a:gd name="connsiteY165" fmla="*/ 4520936 h 5548701"/>
                <a:gd name="connsiteX166" fmla="*/ 1984259 w 4046152"/>
                <a:gd name="connsiteY166" fmla="*/ 4509783 h 5548701"/>
                <a:gd name="connsiteX167" fmla="*/ 1950563 w 4046152"/>
                <a:gd name="connsiteY167" fmla="*/ 4519077 h 5548701"/>
                <a:gd name="connsiteX168" fmla="*/ 1963313 w 4046152"/>
                <a:gd name="connsiteY168" fmla="*/ 4536737 h 5548701"/>
                <a:gd name="connsiteX169" fmla="*/ 1934170 w 4046152"/>
                <a:gd name="connsiteY169" fmla="*/ 4572057 h 5548701"/>
                <a:gd name="connsiteX170" fmla="*/ 1926885 w 4046152"/>
                <a:gd name="connsiteY170" fmla="*/ 4600870 h 5548701"/>
                <a:gd name="connsiteX171" fmla="*/ 1898653 w 4046152"/>
                <a:gd name="connsiteY171" fmla="*/ 4582281 h 5548701"/>
                <a:gd name="connsiteX172" fmla="*/ 1865868 w 4046152"/>
                <a:gd name="connsiteY172" fmla="*/ 4631543 h 5548701"/>
                <a:gd name="connsiteX173" fmla="*/ 1869511 w 4046152"/>
                <a:gd name="connsiteY173" fmla="*/ 4645485 h 5548701"/>
                <a:gd name="connsiteX174" fmla="*/ 1869511 w 4046152"/>
                <a:gd name="connsiteY174" fmla="*/ 4657568 h 5548701"/>
                <a:gd name="connsiteX175" fmla="*/ 1884992 w 4046152"/>
                <a:gd name="connsiteY175" fmla="*/ 4678016 h 5548701"/>
                <a:gd name="connsiteX176" fmla="*/ 1876796 w 4046152"/>
                <a:gd name="connsiteY176" fmla="*/ 4700324 h 5548701"/>
                <a:gd name="connsiteX177" fmla="*/ 1880439 w 4046152"/>
                <a:gd name="connsiteY177" fmla="*/ 4714266 h 5548701"/>
                <a:gd name="connsiteX178" fmla="*/ 1874976 w 4046152"/>
                <a:gd name="connsiteY178" fmla="*/ 4726348 h 5548701"/>
                <a:gd name="connsiteX179" fmla="*/ 1886814 w 4046152"/>
                <a:gd name="connsiteY179" fmla="*/ 4729137 h 5548701"/>
                <a:gd name="connsiteX180" fmla="*/ 1911403 w 4046152"/>
                <a:gd name="connsiteY180" fmla="*/ 4765386 h 5548701"/>
                <a:gd name="connsiteX181" fmla="*/ 1944188 w 4046152"/>
                <a:gd name="connsiteY181" fmla="*/ 4783976 h 5548701"/>
                <a:gd name="connsiteX182" fmla="*/ 1942366 w 4046152"/>
                <a:gd name="connsiteY182" fmla="*/ 4806283 h 5548701"/>
                <a:gd name="connsiteX183" fmla="*/ 1965369 w 4046152"/>
                <a:gd name="connsiteY183" fmla="*/ 4849738 h 5548701"/>
                <a:gd name="connsiteX184" fmla="*/ 1997919 w 4046152"/>
                <a:gd name="connsiteY184" fmla="*/ 4851827 h 5548701"/>
                <a:gd name="connsiteX185" fmla="*/ 2058025 w 4046152"/>
                <a:gd name="connsiteY185" fmla="*/ 4830450 h 5548701"/>
                <a:gd name="connsiteX186" fmla="*/ 2153649 w 4046152"/>
                <a:gd name="connsiteY186" fmla="*/ 4863910 h 5548701"/>
                <a:gd name="connsiteX187" fmla="*/ 2186433 w 4046152"/>
                <a:gd name="connsiteY187" fmla="*/ 4963364 h 5548701"/>
                <a:gd name="connsiteX188" fmla="*/ 2386787 w 4046152"/>
                <a:gd name="connsiteY188" fmla="*/ 5174353 h 5548701"/>
                <a:gd name="connsiteX189" fmla="*/ 2560730 w 4046152"/>
                <a:gd name="connsiteY189" fmla="*/ 5239416 h 5548701"/>
                <a:gd name="connsiteX190" fmla="*/ 2702849 w 4046152"/>
                <a:gd name="connsiteY190" fmla="*/ 5188594 h 5548701"/>
                <a:gd name="connsiteX191" fmla="*/ 2821189 w 4046152"/>
                <a:gd name="connsiteY191" fmla="*/ 5291466 h 5548701"/>
                <a:gd name="connsiteX192" fmla="*/ 2958705 w 4046152"/>
                <a:gd name="connsiteY192" fmla="*/ 5242204 h 5548701"/>
                <a:gd name="connsiteX193" fmla="*/ 3220075 w 4046152"/>
                <a:gd name="connsiteY193" fmla="*/ 5432745 h 5548701"/>
                <a:gd name="connsiteX194" fmla="*/ 3442059 w 4046152"/>
                <a:gd name="connsiteY194" fmla="*/ 5548701 h 5548701"/>
                <a:gd name="connsiteX195" fmla="*/ 3628142 w 4046152"/>
                <a:gd name="connsiteY195" fmla="*/ 5356101 h 5548701"/>
                <a:gd name="connsiteX196" fmla="*/ 3825698 w 4046152"/>
                <a:gd name="connsiteY196" fmla="*/ 4823485 h 5548701"/>
                <a:gd name="connsiteX197" fmla="*/ 3995934 w 4046152"/>
                <a:gd name="connsiteY197" fmla="*/ 4620662 h 5548701"/>
                <a:gd name="connsiteX198" fmla="*/ 3947300 w 4046152"/>
                <a:gd name="connsiteY198" fmla="*/ 4512317 h 5548701"/>
                <a:gd name="connsiteX199" fmla="*/ 4024134 w 4046152"/>
                <a:gd name="connsiteY199" fmla="*/ 4419944 h 5548701"/>
                <a:gd name="connsiteX200" fmla="*/ 4008228 w 4046152"/>
                <a:gd name="connsiteY200" fmla="*/ 4263863 h 5548701"/>
                <a:gd name="connsiteX201" fmla="*/ 3968023 w 4046152"/>
                <a:gd name="connsiteY201" fmla="*/ 4220164 h 5548701"/>
                <a:gd name="connsiteX202" fmla="*/ 3945717 w 4046152"/>
                <a:gd name="connsiteY202" fmla="*/ 3818696 h 5548701"/>
                <a:gd name="connsiteX203" fmla="*/ 3814111 w 4046152"/>
                <a:gd name="connsiteY203" fmla="*/ 3548768 h 5548701"/>
                <a:gd name="connsiteX204" fmla="*/ 4046152 w 4046152"/>
                <a:gd name="connsiteY204" fmla="*/ 3342968 h 5548701"/>
                <a:gd name="connsiteX205" fmla="*/ 3824719 w 4046152"/>
                <a:gd name="connsiteY205" fmla="*/ 2968683 h 5548701"/>
                <a:gd name="connsiteX206" fmla="*/ 3852286 w 4046152"/>
                <a:gd name="connsiteY206" fmla="*/ 2836413 h 5548701"/>
                <a:gd name="connsiteX207" fmla="*/ 3769583 w 4046152"/>
                <a:gd name="connsiteY207" fmla="*/ 2678160 h 5548701"/>
                <a:gd name="connsiteX208" fmla="*/ 3640489 w 4046152"/>
                <a:gd name="connsiteY208" fmla="*/ 2552130 h 5548701"/>
                <a:gd name="connsiteX209" fmla="*/ 3043982 w 4046152"/>
                <a:gd name="connsiteY209" fmla="*/ 2665875 h 5548701"/>
                <a:gd name="connsiteX210" fmla="*/ 2858672 w 4046152"/>
                <a:gd name="connsiteY210" fmla="*/ 2463740 h 5548701"/>
                <a:gd name="connsiteX211" fmla="*/ 2992388 w 4046152"/>
                <a:gd name="connsiteY211" fmla="*/ 2265395 h 5548701"/>
                <a:gd name="connsiteX212" fmla="*/ 3115164 w 4046152"/>
                <a:gd name="connsiteY212" fmla="*/ 2335823 h 5548701"/>
                <a:gd name="connsiteX213" fmla="*/ 3133939 w 4046152"/>
                <a:gd name="connsiteY213" fmla="*/ 2243569 h 5548701"/>
                <a:gd name="connsiteX214" fmla="*/ 3068427 w 4046152"/>
                <a:gd name="connsiteY214" fmla="*/ 2108534 h 5548701"/>
                <a:gd name="connsiteX215" fmla="*/ 3130084 w 4046152"/>
                <a:gd name="connsiteY215" fmla="*/ 2039050 h 5548701"/>
                <a:gd name="connsiteX216" fmla="*/ 3253400 w 4046152"/>
                <a:gd name="connsiteY216" fmla="*/ 1994476 h 5548701"/>
                <a:gd name="connsiteX217" fmla="*/ 3339463 w 4046152"/>
                <a:gd name="connsiteY217" fmla="*/ 2015452 h 5548701"/>
                <a:gd name="connsiteX218" fmla="*/ 3357447 w 4046152"/>
                <a:gd name="connsiteY218" fmla="*/ 1904016 h 5548701"/>
                <a:gd name="connsiteX219" fmla="*/ 3482809 w 4046152"/>
                <a:gd name="connsiteY219" fmla="*/ 1858241 h 5548701"/>
                <a:gd name="connsiteX220" fmla="*/ 3333041 w 4046152"/>
                <a:gd name="connsiteY220" fmla="*/ 1526445 h 5548701"/>
                <a:gd name="connsiteX221" fmla="*/ 3248262 w 4046152"/>
                <a:gd name="connsiteY221" fmla="*/ 1484493 h 5548701"/>
                <a:gd name="connsiteX222" fmla="*/ 3331027 w 4046152"/>
                <a:gd name="connsiteY222" fmla="*/ 1354936 h 5548701"/>
                <a:gd name="connsiteX223" fmla="*/ 3298665 w 4046152"/>
                <a:gd name="connsiteY223" fmla="*/ 1247930 h 5548701"/>
                <a:gd name="connsiteX224" fmla="*/ 3407544 w 4046152"/>
                <a:gd name="connsiteY224" fmla="*/ 1085945 h 5548701"/>
                <a:gd name="connsiteX225" fmla="*/ 3496177 w 4046152"/>
                <a:gd name="connsiteY225" fmla="*/ 1147563 h 5548701"/>
                <a:gd name="connsiteX226" fmla="*/ 3571964 w 4046152"/>
                <a:gd name="connsiteY226" fmla="*/ 1033505 h 5548701"/>
                <a:gd name="connsiteX227" fmla="*/ 3566826 w 4046152"/>
                <a:gd name="connsiteY227" fmla="*/ 741149 h 5548701"/>
                <a:gd name="connsiteX228" fmla="*/ 3438708 w 4046152"/>
                <a:gd name="connsiteY228" fmla="*/ 708324 h 5548701"/>
                <a:gd name="connsiteX229" fmla="*/ 3377270 w 4046152"/>
                <a:gd name="connsiteY229" fmla="*/ 563993 h 5548701"/>
                <a:gd name="connsiteX230" fmla="*/ 3316598 w 4046152"/>
                <a:gd name="connsiteY230" fmla="*/ 440404 h 5548701"/>
                <a:gd name="connsiteX231" fmla="*/ 3332784 w 4046152"/>
                <a:gd name="connsiteY231" fmla="*/ 263417 h 5548701"/>
                <a:gd name="connsiteX232" fmla="*/ 3106192 w 4046152"/>
                <a:gd name="connsiteY232" fmla="*/ 128907 h 5548701"/>
                <a:gd name="connsiteX233" fmla="*/ 3124462 w 4046152"/>
                <a:gd name="connsiteY233" fmla="*/ 12400 h 5548701"/>
                <a:gd name="connsiteX234" fmla="*/ 3020642 w 4046152"/>
                <a:gd name="connsiteY234" fmla="*/ 1477 h 5548701"/>
                <a:gd name="connsiteX235" fmla="*/ 2958526 w 4046152"/>
                <a:gd name="connsiteY235" fmla="*/ 38129 h 5548701"/>
                <a:gd name="connsiteX236" fmla="*/ 2965150 w 4046152"/>
                <a:gd name="connsiteY236" fmla="*/ 223300 h 5548701"/>
                <a:gd name="connsiteX237" fmla="*/ 2780177 w 4046152"/>
                <a:gd name="connsiteY237" fmla="*/ 305894 h 5548701"/>
                <a:gd name="connsiteX238" fmla="*/ 2762617 w 4046152"/>
                <a:gd name="connsiteY238" fmla="*/ 448814 h 5548701"/>
                <a:gd name="connsiteX0" fmla="*/ 2762617 w 4049409"/>
                <a:gd name="connsiteY0" fmla="*/ 448814 h 5548701"/>
                <a:gd name="connsiteX1" fmla="*/ 2424105 w 4049409"/>
                <a:gd name="connsiteY1" fmla="*/ 558395 h 5548701"/>
                <a:gd name="connsiteX2" fmla="*/ 2293527 w 4049409"/>
                <a:gd name="connsiteY2" fmla="*/ 545493 h 5548701"/>
                <a:gd name="connsiteX3" fmla="*/ 2241444 w 4049409"/>
                <a:gd name="connsiteY3" fmla="*/ 716503 h 5548701"/>
                <a:gd name="connsiteX4" fmla="*/ 2040286 w 4049409"/>
                <a:gd name="connsiteY4" fmla="*/ 792017 h 5548701"/>
                <a:gd name="connsiteX5" fmla="*/ 1996355 w 4049409"/>
                <a:gd name="connsiteY5" fmla="*/ 709423 h 5548701"/>
                <a:gd name="connsiteX6" fmla="*/ 1883059 w 4049409"/>
                <a:gd name="connsiteY6" fmla="*/ 810896 h 5548701"/>
                <a:gd name="connsiteX7" fmla="*/ 1700399 w 4049409"/>
                <a:gd name="connsiteY7" fmla="*/ 820335 h 5548701"/>
                <a:gd name="connsiteX8" fmla="*/ 1591727 w 4049409"/>
                <a:gd name="connsiteY8" fmla="*/ 910008 h 5548701"/>
                <a:gd name="connsiteX9" fmla="*/ 1478186 w 4049409"/>
                <a:gd name="connsiteY9" fmla="*/ 938674 h 5548701"/>
                <a:gd name="connsiteX10" fmla="*/ 1392881 w 4049409"/>
                <a:gd name="connsiteY10" fmla="*/ 1179028 h 5548701"/>
                <a:gd name="connsiteX11" fmla="*/ 1249527 w 4049409"/>
                <a:gd name="connsiteY11" fmla="*/ 1112953 h 5548701"/>
                <a:gd name="connsiteX12" fmla="*/ 1184787 w 4049409"/>
                <a:gd name="connsiteY12" fmla="*/ 1226224 h 5548701"/>
                <a:gd name="connsiteX13" fmla="*/ 1214845 w 4049409"/>
                <a:gd name="connsiteY13" fmla="*/ 1445687 h 5548701"/>
                <a:gd name="connsiteX14" fmla="*/ 1062243 w 4049409"/>
                <a:gd name="connsiteY14" fmla="*/ 1497603 h 5548701"/>
                <a:gd name="connsiteX15" fmla="*/ 1018312 w 4049409"/>
                <a:gd name="connsiteY15" fmla="*/ 1415010 h 5548701"/>
                <a:gd name="connsiteX16" fmla="*/ 932762 w 4049409"/>
                <a:gd name="connsiteY16" fmla="*/ 1436248 h 5548701"/>
                <a:gd name="connsiteX17" fmla="*/ 902682 w 4049409"/>
                <a:gd name="connsiteY17" fmla="*/ 1355452 h 5548701"/>
                <a:gd name="connsiteX18" fmla="*/ 646054 w 4049409"/>
                <a:gd name="connsiteY18" fmla="*/ 1443327 h 5548701"/>
                <a:gd name="connsiteX19" fmla="*/ 553567 w 4049409"/>
                <a:gd name="connsiteY19" fmla="*/ 1318257 h 5548701"/>
                <a:gd name="connsiteX20" fmla="*/ 528134 w 4049409"/>
                <a:gd name="connsiteY20" fmla="*/ 1490524 h 5548701"/>
                <a:gd name="connsiteX21" fmla="*/ 384780 w 4049409"/>
                <a:gd name="connsiteY21" fmla="*/ 1490524 h 5548701"/>
                <a:gd name="connsiteX22" fmla="*/ 289981 w 4049409"/>
                <a:gd name="connsiteY22" fmla="*/ 1625034 h 5548701"/>
                <a:gd name="connsiteX23" fmla="*/ 132783 w 4049409"/>
                <a:gd name="connsiteY23" fmla="*/ 1704252 h 5548701"/>
                <a:gd name="connsiteX24" fmla="*/ 137379 w 4049409"/>
                <a:gd name="connsiteY24" fmla="*/ 1825618 h 5548701"/>
                <a:gd name="connsiteX25" fmla="*/ 33332 w 4049409"/>
                <a:gd name="connsiteY25" fmla="*/ 1927091 h 5548701"/>
                <a:gd name="connsiteX26" fmla="*/ 6257 w 4049409"/>
                <a:gd name="connsiteY26" fmla="*/ 2273583 h 5548701"/>
                <a:gd name="connsiteX27" fmla="*/ 63390 w 4049409"/>
                <a:gd name="connsiteY27" fmla="*/ 2443891 h 5548701"/>
                <a:gd name="connsiteX28" fmla="*/ 125819 w 4049409"/>
                <a:gd name="connsiteY28" fmla="*/ 2469849 h 5548701"/>
                <a:gd name="connsiteX29" fmla="*/ 169750 w 4049409"/>
                <a:gd name="connsiteY29" fmla="*/ 2613798 h 5548701"/>
                <a:gd name="connsiteX30" fmla="*/ 358836 w 4049409"/>
                <a:gd name="connsiteY30" fmla="*/ 2804548 h 5548701"/>
                <a:gd name="connsiteX31" fmla="*/ 521198 w 4049409"/>
                <a:gd name="connsiteY31" fmla="*/ 2892257 h 5548701"/>
                <a:gd name="connsiteX32" fmla="*/ 598137 w 4049409"/>
                <a:gd name="connsiteY32" fmla="*/ 3135838 h 5548701"/>
                <a:gd name="connsiteX33" fmla="*/ 424087 w 4049409"/>
                <a:gd name="connsiteY33" fmla="*/ 3331184 h 5548701"/>
                <a:gd name="connsiteX34" fmla="*/ 292409 w 4049409"/>
                <a:gd name="connsiteY34" fmla="*/ 3556346 h 5548701"/>
                <a:gd name="connsiteX35" fmla="*/ 293251 w 4049409"/>
                <a:gd name="connsiteY35" fmla="*/ 3670361 h 5548701"/>
                <a:gd name="connsiteX36" fmla="*/ 335069 w 4049409"/>
                <a:gd name="connsiteY36" fmla="*/ 3679847 h 5548701"/>
                <a:gd name="connsiteX37" fmla="*/ 355879 w 4049409"/>
                <a:gd name="connsiteY37" fmla="*/ 3689581 h 5548701"/>
                <a:gd name="connsiteX38" fmla="*/ 379289 w 4049409"/>
                <a:gd name="connsiteY38" fmla="*/ 3682502 h 5548701"/>
                <a:gd name="connsiteX39" fmla="*/ 414839 w 4049409"/>
                <a:gd name="connsiteY39" fmla="*/ 3702855 h 5548701"/>
                <a:gd name="connsiteX40" fmla="*/ 446920 w 4049409"/>
                <a:gd name="connsiteY40" fmla="*/ 3695776 h 5548701"/>
                <a:gd name="connsiteX41" fmla="*/ 493741 w 4049409"/>
                <a:gd name="connsiteY41" fmla="*/ 3732943 h 5548701"/>
                <a:gd name="connsiteX42" fmla="*/ 522354 w 4049409"/>
                <a:gd name="connsiteY42" fmla="*/ 3724094 h 5548701"/>
                <a:gd name="connsiteX43" fmla="*/ 532759 w 4049409"/>
                <a:gd name="connsiteY43" fmla="*/ 3741792 h 5548701"/>
                <a:gd name="connsiteX44" fmla="*/ 569175 w 4049409"/>
                <a:gd name="connsiteY44" fmla="*/ 3717014 h 5548701"/>
                <a:gd name="connsiteX45" fmla="*/ 592586 w 4049409"/>
                <a:gd name="connsiteY45" fmla="*/ 3720554 h 5548701"/>
                <a:gd name="connsiteX46" fmla="*/ 610247 w 4049409"/>
                <a:gd name="connsiteY46" fmla="*/ 3714362 h 5548701"/>
                <a:gd name="connsiteX47" fmla="*/ 638542 w 4049409"/>
                <a:gd name="connsiteY47" fmla="*/ 3764424 h 5548701"/>
                <a:gd name="connsiteX48" fmla="*/ 654147 w 4049409"/>
                <a:gd name="connsiteY48" fmla="*/ 3775420 h 5548701"/>
                <a:gd name="connsiteX49" fmla="*/ 687095 w 4049409"/>
                <a:gd name="connsiteY49" fmla="*/ 3777190 h 5548701"/>
                <a:gd name="connsiteX50" fmla="*/ 692298 w 4049409"/>
                <a:gd name="connsiteY50" fmla="*/ 3751527 h 5548701"/>
                <a:gd name="connsiteX51" fmla="*/ 707038 w 4049409"/>
                <a:gd name="connsiteY51" fmla="*/ 3744447 h 5548701"/>
                <a:gd name="connsiteX52" fmla="*/ 706171 w 4049409"/>
                <a:gd name="connsiteY52" fmla="*/ 3728519 h 5548701"/>
                <a:gd name="connsiteX53" fmla="*/ 734784 w 4049409"/>
                <a:gd name="connsiteY53" fmla="*/ 3712590 h 5548701"/>
                <a:gd name="connsiteX54" fmla="*/ 751258 w 4049409"/>
                <a:gd name="connsiteY54" fmla="*/ 3718784 h 5548701"/>
                <a:gd name="connsiteX55" fmla="*/ 767732 w 4049409"/>
                <a:gd name="connsiteY55" fmla="*/ 3688697 h 5548701"/>
                <a:gd name="connsiteX56" fmla="*/ 818889 w 4049409"/>
                <a:gd name="connsiteY56" fmla="*/ 3698431 h 5548701"/>
                <a:gd name="connsiteX57" fmla="*/ 834496 w 4049409"/>
                <a:gd name="connsiteY57" fmla="*/ 3730288 h 5548701"/>
                <a:gd name="connsiteX58" fmla="*/ 868311 w 4049409"/>
                <a:gd name="connsiteY58" fmla="*/ 3683387 h 5548701"/>
                <a:gd name="connsiteX59" fmla="*/ 908196 w 4049409"/>
                <a:gd name="connsiteY59" fmla="*/ 3669228 h 5548701"/>
                <a:gd name="connsiteX60" fmla="*/ 934208 w 4049409"/>
                <a:gd name="connsiteY60" fmla="*/ 3674538 h 5548701"/>
                <a:gd name="connsiteX61" fmla="*/ 968890 w 4049409"/>
                <a:gd name="connsiteY61" fmla="*/ 3647105 h 5548701"/>
                <a:gd name="connsiteX62" fmla="*/ 994035 w 4049409"/>
                <a:gd name="connsiteY62" fmla="*/ 3640910 h 5548701"/>
                <a:gd name="connsiteX63" fmla="*/ 1026983 w 4049409"/>
                <a:gd name="connsiteY63" fmla="*/ 3599318 h 5548701"/>
                <a:gd name="connsiteX64" fmla="*/ 1054920 w 4049409"/>
                <a:gd name="connsiteY64" fmla="*/ 3580857 h 5548701"/>
                <a:gd name="connsiteX65" fmla="*/ 1068602 w 4049409"/>
                <a:gd name="connsiteY65" fmla="*/ 3593124 h 5548701"/>
                <a:gd name="connsiteX66" fmla="*/ 1093747 w 4049409"/>
                <a:gd name="connsiteY66" fmla="*/ 3608168 h 5548701"/>
                <a:gd name="connsiteX67" fmla="*/ 1105885 w 4049409"/>
                <a:gd name="connsiteY67" fmla="*/ 3580735 h 5548701"/>
                <a:gd name="connsiteX68" fmla="*/ 1116290 w 4049409"/>
                <a:gd name="connsiteY68" fmla="*/ 3585159 h 5548701"/>
                <a:gd name="connsiteX69" fmla="*/ 1138834 w 4049409"/>
                <a:gd name="connsiteY69" fmla="*/ 3550647 h 5548701"/>
                <a:gd name="connsiteX70" fmla="*/ 1159643 w 4049409"/>
                <a:gd name="connsiteY70" fmla="*/ 3545337 h 5548701"/>
                <a:gd name="connsiteX71" fmla="*/ 1169181 w 4049409"/>
                <a:gd name="connsiteY71" fmla="*/ 3554187 h 5548701"/>
                <a:gd name="connsiteX72" fmla="*/ 1177851 w 4049409"/>
                <a:gd name="connsiteY72" fmla="*/ 3545337 h 5548701"/>
                <a:gd name="connsiteX73" fmla="*/ 1187389 w 4049409"/>
                <a:gd name="connsiteY73" fmla="*/ 3543568 h 5548701"/>
                <a:gd name="connsiteX74" fmla="*/ 1189990 w 4049409"/>
                <a:gd name="connsiteY74" fmla="*/ 3533833 h 5548701"/>
                <a:gd name="connsiteX75" fmla="*/ 1204730 w 4049409"/>
                <a:gd name="connsiteY75" fmla="*/ 3527639 h 5548701"/>
                <a:gd name="connsiteX76" fmla="*/ 1251551 w 4049409"/>
                <a:gd name="connsiteY76" fmla="*/ 3524099 h 5548701"/>
                <a:gd name="connsiteX77" fmla="*/ 1263690 w 4049409"/>
                <a:gd name="connsiteY77" fmla="*/ 3532948 h 5548701"/>
                <a:gd name="connsiteX78" fmla="*/ 1274095 w 4049409"/>
                <a:gd name="connsiteY78" fmla="*/ 3522329 h 5548701"/>
                <a:gd name="connsiteX79" fmla="*/ 1278430 w 4049409"/>
                <a:gd name="connsiteY79" fmla="*/ 3501976 h 5548701"/>
                <a:gd name="connsiteX80" fmla="*/ 1273228 w 4049409"/>
                <a:gd name="connsiteY80" fmla="*/ 3489587 h 5548701"/>
                <a:gd name="connsiteX81" fmla="*/ 1289702 w 4049409"/>
                <a:gd name="connsiteY81" fmla="*/ 3474543 h 5548701"/>
                <a:gd name="connsiteX82" fmla="*/ 1300974 w 4049409"/>
                <a:gd name="connsiteY82" fmla="*/ 3476313 h 5548701"/>
                <a:gd name="connsiteX83" fmla="*/ 1300974 w 4049409"/>
                <a:gd name="connsiteY83" fmla="*/ 3499321 h 5548701"/>
                <a:gd name="connsiteX84" fmla="*/ 1315714 w 4049409"/>
                <a:gd name="connsiteY84" fmla="*/ 3489587 h 5548701"/>
                <a:gd name="connsiteX85" fmla="*/ 1327853 w 4049409"/>
                <a:gd name="connsiteY85" fmla="*/ 3486932 h 5548701"/>
                <a:gd name="connsiteX86" fmla="*/ 1350396 w 4049409"/>
                <a:gd name="connsiteY86" fmla="*/ 3479852 h 5548701"/>
                <a:gd name="connsiteX87" fmla="*/ 1374674 w 4049409"/>
                <a:gd name="connsiteY87" fmla="*/ 3482507 h 5548701"/>
                <a:gd name="connsiteX88" fmla="*/ 1368604 w 4049409"/>
                <a:gd name="connsiteY88" fmla="*/ 3494011 h 5548701"/>
                <a:gd name="connsiteX89" fmla="*/ 1369472 w 4049409"/>
                <a:gd name="connsiteY89" fmla="*/ 3517020 h 5548701"/>
                <a:gd name="connsiteX90" fmla="*/ 1392882 w 4049409"/>
                <a:gd name="connsiteY90" fmla="*/ 3492241 h 5548701"/>
                <a:gd name="connsiteX91" fmla="*/ 1416293 w 4049409"/>
                <a:gd name="connsiteY91" fmla="*/ 3491357 h 5548701"/>
                <a:gd name="connsiteX92" fmla="*/ 1442779 w 4049409"/>
                <a:gd name="connsiteY92" fmla="*/ 3466701 h 5548701"/>
                <a:gd name="connsiteX93" fmla="*/ 1499530 w 4049409"/>
                <a:gd name="connsiteY93" fmla="*/ 3501976 h 5548701"/>
                <a:gd name="connsiteX94" fmla="*/ 1544618 w 4049409"/>
                <a:gd name="connsiteY94" fmla="*/ 3581620 h 5548701"/>
                <a:gd name="connsiteX95" fmla="*/ 1551554 w 4049409"/>
                <a:gd name="connsiteY95" fmla="*/ 3574540 h 5548701"/>
                <a:gd name="connsiteX96" fmla="*/ 1567161 w 4049409"/>
                <a:gd name="connsiteY96" fmla="*/ 3575426 h 5548701"/>
                <a:gd name="connsiteX97" fmla="*/ 1578433 w 4049409"/>
                <a:gd name="connsiteY97" fmla="*/ 3586929 h 5548701"/>
                <a:gd name="connsiteX98" fmla="*/ 1613115 w 4049409"/>
                <a:gd name="connsiteY98" fmla="*/ 3594009 h 5548701"/>
                <a:gd name="connsiteX99" fmla="*/ 1653867 w 4049409"/>
                <a:gd name="connsiteY99" fmla="*/ 3578080 h 5548701"/>
                <a:gd name="connsiteX100" fmla="*/ 1694619 w 4049409"/>
                <a:gd name="connsiteY100" fmla="*/ 3586929 h 5548701"/>
                <a:gd name="connsiteX101" fmla="*/ 1693752 w 4049409"/>
                <a:gd name="connsiteY101" fmla="*/ 3627636 h 5548701"/>
                <a:gd name="connsiteX102" fmla="*/ 1721498 w 4049409"/>
                <a:gd name="connsiteY102" fmla="*/ 3656839 h 5548701"/>
                <a:gd name="connsiteX103" fmla="*/ 1761383 w 4049409"/>
                <a:gd name="connsiteY103" fmla="*/ 3656839 h 5548701"/>
                <a:gd name="connsiteX104" fmla="*/ 1760429 w 4049409"/>
                <a:gd name="connsiteY104" fmla="*/ 3685379 h 5548701"/>
                <a:gd name="connsiteX105" fmla="*/ 1778441 w 4049409"/>
                <a:gd name="connsiteY105" fmla="*/ 3689061 h 5548701"/>
                <a:gd name="connsiteX106" fmla="*/ 1800298 w 4049409"/>
                <a:gd name="connsiteY106" fmla="*/ 3684413 h 5548701"/>
                <a:gd name="connsiteX107" fmla="*/ 1813047 w 4049409"/>
                <a:gd name="connsiteY107" fmla="*/ 3669542 h 5548701"/>
                <a:gd name="connsiteX108" fmla="*/ 1833083 w 4049409"/>
                <a:gd name="connsiteY108" fmla="*/ 3667683 h 5548701"/>
                <a:gd name="connsiteX109" fmla="*/ 1855684 w 4049409"/>
                <a:gd name="connsiteY109" fmla="*/ 3637806 h 5548701"/>
                <a:gd name="connsiteX110" fmla="*/ 1862226 w 4049409"/>
                <a:gd name="connsiteY110" fmla="*/ 3644447 h 5548701"/>
                <a:gd name="connsiteX111" fmla="*/ 1853117 w 4049409"/>
                <a:gd name="connsiteY111" fmla="*/ 3669542 h 5548701"/>
                <a:gd name="connsiteX112" fmla="*/ 1870421 w 4049409"/>
                <a:gd name="connsiteY112" fmla="*/ 3712298 h 5548701"/>
                <a:gd name="connsiteX113" fmla="*/ 1874064 w 4049409"/>
                <a:gd name="connsiteY113" fmla="*/ 3742970 h 5548701"/>
                <a:gd name="connsiteX114" fmla="*/ 1873154 w 4049409"/>
                <a:gd name="connsiteY114" fmla="*/ 3769925 h 5548701"/>
                <a:gd name="connsiteX115" fmla="*/ 1893189 w 4049409"/>
                <a:gd name="connsiteY115" fmla="*/ 3781078 h 5548701"/>
                <a:gd name="connsiteX116" fmla="*/ 1911403 w 4049409"/>
                <a:gd name="connsiteY116" fmla="*/ 3782937 h 5548701"/>
                <a:gd name="connsiteX117" fmla="*/ 1913224 w 4049409"/>
                <a:gd name="connsiteY117" fmla="*/ 3799668 h 5548701"/>
                <a:gd name="connsiteX118" fmla="*/ 1923242 w 4049409"/>
                <a:gd name="connsiteY118" fmla="*/ 3816398 h 5548701"/>
                <a:gd name="connsiteX119" fmla="*/ 1921420 w 4049409"/>
                <a:gd name="connsiteY119" fmla="*/ 3828481 h 5548701"/>
                <a:gd name="connsiteX120" fmla="*/ 1909581 w 4049409"/>
                <a:gd name="connsiteY120" fmla="*/ 3831270 h 5548701"/>
                <a:gd name="connsiteX121" fmla="*/ 1906849 w 4049409"/>
                <a:gd name="connsiteY121" fmla="*/ 3821975 h 5548701"/>
                <a:gd name="connsiteX122" fmla="*/ 1894100 w 4049409"/>
                <a:gd name="connsiteY122" fmla="*/ 3826622 h 5548701"/>
                <a:gd name="connsiteX123" fmla="*/ 1890457 w 4049409"/>
                <a:gd name="connsiteY123" fmla="*/ 3846141 h 5548701"/>
                <a:gd name="connsiteX124" fmla="*/ 1878618 w 4049409"/>
                <a:gd name="connsiteY124" fmla="*/ 3858224 h 5548701"/>
                <a:gd name="connsiteX125" fmla="*/ 1885903 w 4049409"/>
                <a:gd name="connsiteY125" fmla="*/ 3884249 h 5548701"/>
                <a:gd name="connsiteX126" fmla="*/ 1875886 w 4049409"/>
                <a:gd name="connsiteY126" fmla="*/ 3924216 h 5548701"/>
                <a:gd name="connsiteX127" fmla="*/ 1895010 w 4049409"/>
                <a:gd name="connsiteY127" fmla="*/ 3936299 h 5548701"/>
                <a:gd name="connsiteX128" fmla="*/ 1912314 w 4049409"/>
                <a:gd name="connsiteY128" fmla="*/ 3958606 h 5548701"/>
                <a:gd name="connsiteX129" fmla="*/ 1907760 w 4049409"/>
                <a:gd name="connsiteY129" fmla="*/ 3967901 h 5548701"/>
                <a:gd name="connsiteX130" fmla="*/ 1909581 w 4049409"/>
                <a:gd name="connsiteY130" fmla="*/ 3979055 h 5548701"/>
                <a:gd name="connsiteX131" fmla="*/ 1884992 w 4049409"/>
                <a:gd name="connsiteY131" fmla="*/ 3993927 h 5548701"/>
                <a:gd name="connsiteX132" fmla="*/ 1879528 w 4049409"/>
                <a:gd name="connsiteY132" fmla="*/ 4009728 h 5548701"/>
                <a:gd name="connsiteX133" fmla="*/ 1809404 w 4049409"/>
                <a:gd name="connsiteY133" fmla="*/ 4037612 h 5548701"/>
                <a:gd name="connsiteX134" fmla="*/ 1823065 w 4049409"/>
                <a:gd name="connsiteY134" fmla="*/ 4052483 h 5548701"/>
                <a:gd name="connsiteX135" fmla="*/ 1815780 w 4049409"/>
                <a:gd name="connsiteY135" fmla="*/ 4067355 h 5548701"/>
                <a:gd name="connsiteX136" fmla="*/ 1833083 w 4049409"/>
                <a:gd name="connsiteY136" fmla="*/ 4098957 h 5548701"/>
                <a:gd name="connsiteX137" fmla="*/ 1851297 w 4049409"/>
                <a:gd name="connsiteY137" fmla="*/ 4098957 h 5548701"/>
                <a:gd name="connsiteX138" fmla="*/ 1872243 w 4049409"/>
                <a:gd name="connsiteY138" fmla="*/ 4117546 h 5548701"/>
                <a:gd name="connsiteX139" fmla="*/ 1884082 w 4049409"/>
                <a:gd name="connsiteY139" fmla="*/ 4126841 h 5548701"/>
                <a:gd name="connsiteX140" fmla="*/ 1895921 w 4049409"/>
                <a:gd name="connsiteY140" fmla="*/ 4175173 h 5548701"/>
                <a:gd name="connsiteX141" fmla="*/ 1881349 w 4049409"/>
                <a:gd name="connsiteY141" fmla="*/ 4193762 h 5548701"/>
                <a:gd name="connsiteX142" fmla="*/ 1896832 w 4049409"/>
                <a:gd name="connsiteY142" fmla="*/ 4199339 h 5548701"/>
                <a:gd name="connsiteX143" fmla="*/ 1902296 w 4049409"/>
                <a:gd name="connsiteY143" fmla="*/ 4209564 h 5548701"/>
                <a:gd name="connsiteX144" fmla="*/ 1948742 w 4049409"/>
                <a:gd name="connsiteY144" fmla="*/ 4229082 h 5548701"/>
                <a:gd name="connsiteX145" fmla="*/ 1986991 w 4049409"/>
                <a:gd name="connsiteY145" fmla="*/ 4230941 h 5548701"/>
                <a:gd name="connsiteX146" fmla="*/ 1997008 w 4049409"/>
                <a:gd name="connsiteY146" fmla="*/ 4243954 h 5548701"/>
                <a:gd name="connsiteX147" fmla="*/ 2015222 w 4049409"/>
                <a:gd name="connsiteY147" fmla="*/ 4250460 h 5548701"/>
                <a:gd name="connsiteX148" fmla="*/ 2017044 w 4049409"/>
                <a:gd name="connsiteY148" fmla="*/ 4276485 h 5548701"/>
                <a:gd name="connsiteX149" fmla="*/ 2069313 w 4049409"/>
                <a:gd name="connsiteY149" fmla="*/ 4257313 h 5548701"/>
                <a:gd name="connsiteX150" fmla="*/ 2062579 w 4049409"/>
                <a:gd name="connsiteY150" fmla="*/ 4282062 h 5548701"/>
                <a:gd name="connsiteX151" fmla="*/ 2075328 w 4049409"/>
                <a:gd name="connsiteY151" fmla="*/ 4304369 h 5548701"/>
                <a:gd name="connsiteX152" fmla="*/ 2056204 w 4049409"/>
                <a:gd name="connsiteY152" fmla="*/ 4313664 h 5548701"/>
                <a:gd name="connsiteX153" fmla="*/ 2068043 w 4049409"/>
                <a:gd name="connsiteY153" fmla="*/ 4321100 h 5548701"/>
                <a:gd name="connsiteX154" fmla="*/ 2078061 w 4049409"/>
                <a:gd name="connsiteY154" fmla="*/ 4341548 h 5548701"/>
                <a:gd name="connsiteX155" fmla="*/ 2064400 w 4049409"/>
                <a:gd name="connsiteY155" fmla="*/ 4361067 h 5548701"/>
                <a:gd name="connsiteX156" fmla="*/ 2056204 w 4049409"/>
                <a:gd name="connsiteY156" fmla="*/ 4380586 h 5548701"/>
                <a:gd name="connsiteX157" fmla="*/ 2033436 w 4049409"/>
                <a:gd name="connsiteY157" fmla="*/ 4400105 h 5548701"/>
                <a:gd name="connsiteX158" fmla="*/ 2037990 w 4049409"/>
                <a:gd name="connsiteY158" fmla="*/ 4411258 h 5548701"/>
                <a:gd name="connsiteX159" fmla="*/ 2053472 w 4049409"/>
                <a:gd name="connsiteY159" fmla="*/ 4401034 h 5548701"/>
                <a:gd name="connsiteX160" fmla="*/ 2052561 w 4049409"/>
                <a:gd name="connsiteY160" fmla="*/ 4432636 h 5548701"/>
                <a:gd name="connsiteX161" fmla="*/ 2033436 w 4049409"/>
                <a:gd name="connsiteY161" fmla="*/ 4438213 h 5548701"/>
                <a:gd name="connsiteX162" fmla="*/ 2042543 w 4049409"/>
                <a:gd name="connsiteY162" fmla="*/ 4480040 h 5548701"/>
                <a:gd name="connsiteX163" fmla="*/ 2017044 w 4049409"/>
                <a:gd name="connsiteY163" fmla="*/ 4512571 h 5548701"/>
                <a:gd name="connsiteX164" fmla="*/ 2007937 w 4049409"/>
                <a:gd name="connsiteY164" fmla="*/ 4507923 h 5548701"/>
                <a:gd name="connsiteX165" fmla="*/ 2001562 w 4049409"/>
                <a:gd name="connsiteY165" fmla="*/ 4520936 h 5548701"/>
                <a:gd name="connsiteX166" fmla="*/ 1984259 w 4049409"/>
                <a:gd name="connsiteY166" fmla="*/ 4509783 h 5548701"/>
                <a:gd name="connsiteX167" fmla="*/ 1950563 w 4049409"/>
                <a:gd name="connsiteY167" fmla="*/ 4519077 h 5548701"/>
                <a:gd name="connsiteX168" fmla="*/ 1963313 w 4049409"/>
                <a:gd name="connsiteY168" fmla="*/ 4536737 h 5548701"/>
                <a:gd name="connsiteX169" fmla="*/ 1934170 w 4049409"/>
                <a:gd name="connsiteY169" fmla="*/ 4572057 h 5548701"/>
                <a:gd name="connsiteX170" fmla="*/ 1926885 w 4049409"/>
                <a:gd name="connsiteY170" fmla="*/ 4600870 h 5548701"/>
                <a:gd name="connsiteX171" fmla="*/ 1898653 w 4049409"/>
                <a:gd name="connsiteY171" fmla="*/ 4582281 h 5548701"/>
                <a:gd name="connsiteX172" fmla="*/ 1865868 w 4049409"/>
                <a:gd name="connsiteY172" fmla="*/ 4631543 h 5548701"/>
                <a:gd name="connsiteX173" fmla="*/ 1869511 w 4049409"/>
                <a:gd name="connsiteY173" fmla="*/ 4645485 h 5548701"/>
                <a:gd name="connsiteX174" fmla="*/ 1869511 w 4049409"/>
                <a:gd name="connsiteY174" fmla="*/ 4657568 h 5548701"/>
                <a:gd name="connsiteX175" fmla="*/ 1884992 w 4049409"/>
                <a:gd name="connsiteY175" fmla="*/ 4678016 h 5548701"/>
                <a:gd name="connsiteX176" fmla="*/ 1876796 w 4049409"/>
                <a:gd name="connsiteY176" fmla="*/ 4700324 h 5548701"/>
                <a:gd name="connsiteX177" fmla="*/ 1880439 w 4049409"/>
                <a:gd name="connsiteY177" fmla="*/ 4714266 h 5548701"/>
                <a:gd name="connsiteX178" fmla="*/ 1874976 w 4049409"/>
                <a:gd name="connsiteY178" fmla="*/ 4726348 h 5548701"/>
                <a:gd name="connsiteX179" fmla="*/ 1886814 w 4049409"/>
                <a:gd name="connsiteY179" fmla="*/ 4729137 h 5548701"/>
                <a:gd name="connsiteX180" fmla="*/ 1911403 w 4049409"/>
                <a:gd name="connsiteY180" fmla="*/ 4765386 h 5548701"/>
                <a:gd name="connsiteX181" fmla="*/ 1944188 w 4049409"/>
                <a:gd name="connsiteY181" fmla="*/ 4783976 h 5548701"/>
                <a:gd name="connsiteX182" fmla="*/ 1942366 w 4049409"/>
                <a:gd name="connsiteY182" fmla="*/ 4806283 h 5548701"/>
                <a:gd name="connsiteX183" fmla="*/ 1965369 w 4049409"/>
                <a:gd name="connsiteY183" fmla="*/ 4849738 h 5548701"/>
                <a:gd name="connsiteX184" fmla="*/ 1997919 w 4049409"/>
                <a:gd name="connsiteY184" fmla="*/ 4851827 h 5548701"/>
                <a:gd name="connsiteX185" fmla="*/ 2058025 w 4049409"/>
                <a:gd name="connsiteY185" fmla="*/ 4830450 h 5548701"/>
                <a:gd name="connsiteX186" fmla="*/ 2153649 w 4049409"/>
                <a:gd name="connsiteY186" fmla="*/ 4863910 h 5548701"/>
                <a:gd name="connsiteX187" fmla="*/ 2186433 w 4049409"/>
                <a:gd name="connsiteY187" fmla="*/ 4963364 h 5548701"/>
                <a:gd name="connsiteX188" fmla="*/ 2386787 w 4049409"/>
                <a:gd name="connsiteY188" fmla="*/ 5174353 h 5548701"/>
                <a:gd name="connsiteX189" fmla="*/ 2560730 w 4049409"/>
                <a:gd name="connsiteY189" fmla="*/ 5239416 h 5548701"/>
                <a:gd name="connsiteX190" fmla="*/ 2702849 w 4049409"/>
                <a:gd name="connsiteY190" fmla="*/ 5188594 h 5548701"/>
                <a:gd name="connsiteX191" fmla="*/ 2821189 w 4049409"/>
                <a:gd name="connsiteY191" fmla="*/ 5291466 h 5548701"/>
                <a:gd name="connsiteX192" fmla="*/ 2958705 w 4049409"/>
                <a:gd name="connsiteY192" fmla="*/ 5242204 h 5548701"/>
                <a:gd name="connsiteX193" fmla="*/ 3220075 w 4049409"/>
                <a:gd name="connsiteY193" fmla="*/ 5432745 h 5548701"/>
                <a:gd name="connsiteX194" fmla="*/ 3442059 w 4049409"/>
                <a:gd name="connsiteY194" fmla="*/ 5548701 h 5548701"/>
                <a:gd name="connsiteX195" fmla="*/ 3628142 w 4049409"/>
                <a:gd name="connsiteY195" fmla="*/ 5356101 h 5548701"/>
                <a:gd name="connsiteX196" fmla="*/ 3825698 w 4049409"/>
                <a:gd name="connsiteY196" fmla="*/ 4823485 h 5548701"/>
                <a:gd name="connsiteX197" fmla="*/ 3995934 w 4049409"/>
                <a:gd name="connsiteY197" fmla="*/ 4620662 h 5548701"/>
                <a:gd name="connsiteX198" fmla="*/ 3947300 w 4049409"/>
                <a:gd name="connsiteY198" fmla="*/ 4512317 h 5548701"/>
                <a:gd name="connsiteX199" fmla="*/ 4024134 w 4049409"/>
                <a:gd name="connsiteY199" fmla="*/ 4419944 h 5548701"/>
                <a:gd name="connsiteX200" fmla="*/ 4008228 w 4049409"/>
                <a:gd name="connsiteY200" fmla="*/ 4263863 h 5548701"/>
                <a:gd name="connsiteX201" fmla="*/ 3968023 w 4049409"/>
                <a:gd name="connsiteY201" fmla="*/ 4220164 h 5548701"/>
                <a:gd name="connsiteX202" fmla="*/ 3945717 w 4049409"/>
                <a:gd name="connsiteY202" fmla="*/ 3818696 h 5548701"/>
                <a:gd name="connsiteX203" fmla="*/ 3814111 w 4049409"/>
                <a:gd name="connsiteY203" fmla="*/ 3548768 h 5548701"/>
                <a:gd name="connsiteX204" fmla="*/ 4046152 w 4049409"/>
                <a:gd name="connsiteY204" fmla="*/ 3342968 h 5548701"/>
                <a:gd name="connsiteX205" fmla="*/ 3824719 w 4049409"/>
                <a:gd name="connsiteY205" fmla="*/ 2968683 h 5548701"/>
                <a:gd name="connsiteX206" fmla="*/ 3852286 w 4049409"/>
                <a:gd name="connsiteY206" fmla="*/ 2836413 h 5548701"/>
                <a:gd name="connsiteX207" fmla="*/ 3769583 w 4049409"/>
                <a:gd name="connsiteY207" fmla="*/ 2678160 h 5548701"/>
                <a:gd name="connsiteX208" fmla="*/ 3640489 w 4049409"/>
                <a:gd name="connsiteY208" fmla="*/ 2552130 h 5548701"/>
                <a:gd name="connsiteX209" fmla="*/ 3043982 w 4049409"/>
                <a:gd name="connsiteY209" fmla="*/ 2665875 h 5548701"/>
                <a:gd name="connsiteX210" fmla="*/ 2858672 w 4049409"/>
                <a:gd name="connsiteY210" fmla="*/ 2463740 h 5548701"/>
                <a:gd name="connsiteX211" fmla="*/ 2992388 w 4049409"/>
                <a:gd name="connsiteY211" fmla="*/ 2265395 h 5548701"/>
                <a:gd name="connsiteX212" fmla="*/ 3115164 w 4049409"/>
                <a:gd name="connsiteY212" fmla="*/ 2335823 h 5548701"/>
                <a:gd name="connsiteX213" fmla="*/ 3133939 w 4049409"/>
                <a:gd name="connsiteY213" fmla="*/ 2243569 h 5548701"/>
                <a:gd name="connsiteX214" fmla="*/ 3068427 w 4049409"/>
                <a:gd name="connsiteY214" fmla="*/ 2108534 h 5548701"/>
                <a:gd name="connsiteX215" fmla="*/ 3130084 w 4049409"/>
                <a:gd name="connsiteY215" fmla="*/ 2039050 h 5548701"/>
                <a:gd name="connsiteX216" fmla="*/ 3253400 w 4049409"/>
                <a:gd name="connsiteY216" fmla="*/ 1994476 h 5548701"/>
                <a:gd name="connsiteX217" fmla="*/ 3339463 w 4049409"/>
                <a:gd name="connsiteY217" fmla="*/ 2015452 h 5548701"/>
                <a:gd name="connsiteX218" fmla="*/ 3357447 w 4049409"/>
                <a:gd name="connsiteY218" fmla="*/ 1904016 h 5548701"/>
                <a:gd name="connsiteX219" fmla="*/ 3482809 w 4049409"/>
                <a:gd name="connsiteY219" fmla="*/ 1858241 h 5548701"/>
                <a:gd name="connsiteX220" fmla="*/ 3333041 w 4049409"/>
                <a:gd name="connsiteY220" fmla="*/ 1526445 h 5548701"/>
                <a:gd name="connsiteX221" fmla="*/ 3248262 w 4049409"/>
                <a:gd name="connsiteY221" fmla="*/ 1484493 h 5548701"/>
                <a:gd name="connsiteX222" fmla="*/ 3331027 w 4049409"/>
                <a:gd name="connsiteY222" fmla="*/ 1354936 h 5548701"/>
                <a:gd name="connsiteX223" fmla="*/ 3298665 w 4049409"/>
                <a:gd name="connsiteY223" fmla="*/ 1247930 h 5548701"/>
                <a:gd name="connsiteX224" fmla="*/ 3407544 w 4049409"/>
                <a:gd name="connsiteY224" fmla="*/ 1085945 h 5548701"/>
                <a:gd name="connsiteX225" fmla="*/ 3496177 w 4049409"/>
                <a:gd name="connsiteY225" fmla="*/ 1147563 h 5548701"/>
                <a:gd name="connsiteX226" fmla="*/ 3571964 w 4049409"/>
                <a:gd name="connsiteY226" fmla="*/ 1033505 h 5548701"/>
                <a:gd name="connsiteX227" fmla="*/ 3566826 w 4049409"/>
                <a:gd name="connsiteY227" fmla="*/ 741149 h 5548701"/>
                <a:gd name="connsiteX228" fmla="*/ 3438708 w 4049409"/>
                <a:gd name="connsiteY228" fmla="*/ 708324 h 5548701"/>
                <a:gd name="connsiteX229" fmla="*/ 3377270 w 4049409"/>
                <a:gd name="connsiteY229" fmla="*/ 563993 h 5548701"/>
                <a:gd name="connsiteX230" fmla="*/ 3316598 w 4049409"/>
                <a:gd name="connsiteY230" fmla="*/ 440404 h 5548701"/>
                <a:gd name="connsiteX231" fmla="*/ 3332784 w 4049409"/>
                <a:gd name="connsiteY231" fmla="*/ 263417 h 5548701"/>
                <a:gd name="connsiteX232" fmla="*/ 3106192 w 4049409"/>
                <a:gd name="connsiteY232" fmla="*/ 128907 h 5548701"/>
                <a:gd name="connsiteX233" fmla="*/ 3124462 w 4049409"/>
                <a:gd name="connsiteY233" fmla="*/ 12400 h 5548701"/>
                <a:gd name="connsiteX234" fmla="*/ 3020642 w 4049409"/>
                <a:gd name="connsiteY234" fmla="*/ 1477 h 5548701"/>
                <a:gd name="connsiteX235" fmla="*/ 2958526 w 4049409"/>
                <a:gd name="connsiteY235" fmla="*/ 38129 h 5548701"/>
                <a:gd name="connsiteX236" fmla="*/ 2965150 w 4049409"/>
                <a:gd name="connsiteY236" fmla="*/ 223300 h 5548701"/>
                <a:gd name="connsiteX237" fmla="*/ 2780177 w 4049409"/>
                <a:gd name="connsiteY237" fmla="*/ 305894 h 5548701"/>
                <a:gd name="connsiteX238" fmla="*/ 2762617 w 4049409"/>
                <a:gd name="connsiteY238" fmla="*/ 448814 h 5548701"/>
                <a:gd name="connsiteX0" fmla="*/ 2762617 w 4063414"/>
                <a:gd name="connsiteY0" fmla="*/ 448814 h 5548701"/>
                <a:gd name="connsiteX1" fmla="*/ 2424105 w 4063414"/>
                <a:gd name="connsiteY1" fmla="*/ 558395 h 5548701"/>
                <a:gd name="connsiteX2" fmla="*/ 2293527 w 4063414"/>
                <a:gd name="connsiteY2" fmla="*/ 545493 h 5548701"/>
                <a:gd name="connsiteX3" fmla="*/ 2241444 w 4063414"/>
                <a:gd name="connsiteY3" fmla="*/ 716503 h 5548701"/>
                <a:gd name="connsiteX4" fmla="*/ 2040286 w 4063414"/>
                <a:gd name="connsiteY4" fmla="*/ 792017 h 5548701"/>
                <a:gd name="connsiteX5" fmla="*/ 1996355 w 4063414"/>
                <a:gd name="connsiteY5" fmla="*/ 709423 h 5548701"/>
                <a:gd name="connsiteX6" fmla="*/ 1883059 w 4063414"/>
                <a:gd name="connsiteY6" fmla="*/ 810896 h 5548701"/>
                <a:gd name="connsiteX7" fmla="*/ 1700399 w 4063414"/>
                <a:gd name="connsiteY7" fmla="*/ 820335 h 5548701"/>
                <a:gd name="connsiteX8" fmla="*/ 1591727 w 4063414"/>
                <a:gd name="connsiteY8" fmla="*/ 910008 h 5548701"/>
                <a:gd name="connsiteX9" fmla="*/ 1478186 w 4063414"/>
                <a:gd name="connsiteY9" fmla="*/ 938674 h 5548701"/>
                <a:gd name="connsiteX10" fmla="*/ 1392881 w 4063414"/>
                <a:gd name="connsiteY10" fmla="*/ 1179028 h 5548701"/>
                <a:gd name="connsiteX11" fmla="*/ 1249527 w 4063414"/>
                <a:gd name="connsiteY11" fmla="*/ 1112953 h 5548701"/>
                <a:gd name="connsiteX12" fmla="*/ 1184787 w 4063414"/>
                <a:gd name="connsiteY12" fmla="*/ 1226224 h 5548701"/>
                <a:gd name="connsiteX13" fmla="*/ 1214845 w 4063414"/>
                <a:gd name="connsiteY13" fmla="*/ 1445687 h 5548701"/>
                <a:gd name="connsiteX14" fmla="*/ 1062243 w 4063414"/>
                <a:gd name="connsiteY14" fmla="*/ 1497603 h 5548701"/>
                <a:gd name="connsiteX15" fmla="*/ 1018312 w 4063414"/>
                <a:gd name="connsiteY15" fmla="*/ 1415010 h 5548701"/>
                <a:gd name="connsiteX16" fmla="*/ 932762 w 4063414"/>
                <a:gd name="connsiteY16" fmla="*/ 1436248 h 5548701"/>
                <a:gd name="connsiteX17" fmla="*/ 902682 w 4063414"/>
                <a:gd name="connsiteY17" fmla="*/ 1355452 h 5548701"/>
                <a:gd name="connsiteX18" fmla="*/ 646054 w 4063414"/>
                <a:gd name="connsiteY18" fmla="*/ 1443327 h 5548701"/>
                <a:gd name="connsiteX19" fmla="*/ 553567 w 4063414"/>
                <a:gd name="connsiteY19" fmla="*/ 1318257 h 5548701"/>
                <a:gd name="connsiteX20" fmla="*/ 528134 w 4063414"/>
                <a:gd name="connsiteY20" fmla="*/ 1490524 h 5548701"/>
                <a:gd name="connsiteX21" fmla="*/ 384780 w 4063414"/>
                <a:gd name="connsiteY21" fmla="*/ 1490524 h 5548701"/>
                <a:gd name="connsiteX22" fmla="*/ 289981 w 4063414"/>
                <a:gd name="connsiteY22" fmla="*/ 1625034 h 5548701"/>
                <a:gd name="connsiteX23" fmla="*/ 132783 w 4063414"/>
                <a:gd name="connsiteY23" fmla="*/ 1704252 h 5548701"/>
                <a:gd name="connsiteX24" fmla="*/ 137379 w 4063414"/>
                <a:gd name="connsiteY24" fmla="*/ 1825618 h 5548701"/>
                <a:gd name="connsiteX25" fmla="*/ 33332 w 4063414"/>
                <a:gd name="connsiteY25" fmla="*/ 1927091 h 5548701"/>
                <a:gd name="connsiteX26" fmla="*/ 6257 w 4063414"/>
                <a:gd name="connsiteY26" fmla="*/ 2273583 h 5548701"/>
                <a:gd name="connsiteX27" fmla="*/ 63390 w 4063414"/>
                <a:gd name="connsiteY27" fmla="*/ 2443891 h 5548701"/>
                <a:gd name="connsiteX28" fmla="*/ 125819 w 4063414"/>
                <a:gd name="connsiteY28" fmla="*/ 2469849 h 5548701"/>
                <a:gd name="connsiteX29" fmla="*/ 169750 w 4063414"/>
                <a:gd name="connsiteY29" fmla="*/ 2613798 h 5548701"/>
                <a:gd name="connsiteX30" fmla="*/ 358836 w 4063414"/>
                <a:gd name="connsiteY30" fmla="*/ 2804548 h 5548701"/>
                <a:gd name="connsiteX31" fmla="*/ 521198 w 4063414"/>
                <a:gd name="connsiteY31" fmla="*/ 2892257 h 5548701"/>
                <a:gd name="connsiteX32" fmla="*/ 598137 w 4063414"/>
                <a:gd name="connsiteY32" fmla="*/ 3135838 h 5548701"/>
                <a:gd name="connsiteX33" fmla="*/ 424087 w 4063414"/>
                <a:gd name="connsiteY33" fmla="*/ 3331184 h 5548701"/>
                <a:gd name="connsiteX34" fmla="*/ 292409 w 4063414"/>
                <a:gd name="connsiteY34" fmla="*/ 3556346 h 5548701"/>
                <a:gd name="connsiteX35" fmla="*/ 293251 w 4063414"/>
                <a:gd name="connsiteY35" fmla="*/ 3670361 h 5548701"/>
                <a:gd name="connsiteX36" fmla="*/ 335069 w 4063414"/>
                <a:gd name="connsiteY36" fmla="*/ 3679847 h 5548701"/>
                <a:gd name="connsiteX37" fmla="*/ 355879 w 4063414"/>
                <a:gd name="connsiteY37" fmla="*/ 3689581 h 5548701"/>
                <a:gd name="connsiteX38" fmla="*/ 379289 w 4063414"/>
                <a:gd name="connsiteY38" fmla="*/ 3682502 h 5548701"/>
                <a:gd name="connsiteX39" fmla="*/ 414839 w 4063414"/>
                <a:gd name="connsiteY39" fmla="*/ 3702855 h 5548701"/>
                <a:gd name="connsiteX40" fmla="*/ 446920 w 4063414"/>
                <a:gd name="connsiteY40" fmla="*/ 3695776 h 5548701"/>
                <a:gd name="connsiteX41" fmla="*/ 493741 w 4063414"/>
                <a:gd name="connsiteY41" fmla="*/ 3732943 h 5548701"/>
                <a:gd name="connsiteX42" fmla="*/ 522354 w 4063414"/>
                <a:gd name="connsiteY42" fmla="*/ 3724094 h 5548701"/>
                <a:gd name="connsiteX43" fmla="*/ 532759 w 4063414"/>
                <a:gd name="connsiteY43" fmla="*/ 3741792 h 5548701"/>
                <a:gd name="connsiteX44" fmla="*/ 569175 w 4063414"/>
                <a:gd name="connsiteY44" fmla="*/ 3717014 h 5548701"/>
                <a:gd name="connsiteX45" fmla="*/ 592586 w 4063414"/>
                <a:gd name="connsiteY45" fmla="*/ 3720554 h 5548701"/>
                <a:gd name="connsiteX46" fmla="*/ 610247 w 4063414"/>
                <a:gd name="connsiteY46" fmla="*/ 3714362 h 5548701"/>
                <a:gd name="connsiteX47" fmla="*/ 638542 w 4063414"/>
                <a:gd name="connsiteY47" fmla="*/ 3764424 h 5548701"/>
                <a:gd name="connsiteX48" fmla="*/ 654147 w 4063414"/>
                <a:gd name="connsiteY48" fmla="*/ 3775420 h 5548701"/>
                <a:gd name="connsiteX49" fmla="*/ 687095 w 4063414"/>
                <a:gd name="connsiteY49" fmla="*/ 3777190 h 5548701"/>
                <a:gd name="connsiteX50" fmla="*/ 692298 w 4063414"/>
                <a:gd name="connsiteY50" fmla="*/ 3751527 h 5548701"/>
                <a:gd name="connsiteX51" fmla="*/ 707038 w 4063414"/>
                <a:gd name="connsiteY51" fmla="*/ 3744447 h 5548701"/>
                <a:gd name="connsiteX52" fmla="*/ 706171 w 4063414"/>
                <a:gd name="connsiteY52" fmla="*/ 3728519 h 5548701"/>
                <a:gd name="connsiteX53" fmla="*/ 734784 w 4063414"/>
                <a:gd name="connsiteY53" fmla="*/ 3712590 h 5548701"/>
                <a:gd name="connsiteX54" fmla="*/ 751258 w 4063414"/>
                <a:gd name="connsiteY54" fmla="*/ 3718784 h 5548701"/>
                <a:gd name="connsiteX55" fmla="*/ 767732 w 4063414"/>
                <a:gd name="connsiteY55" fmla="*/ 3688697 h 5548701"/>
                <a:gd name="connsiteX56" fmla="*/ 818889 w 4063414"/>
                <a:gd name="connsiteY56" fmla="*/ 3698431 h 5548701"/>
                <a:gd name="connsiteX57" fmla="*/ 834496 w 4063414"/>
                <a:gd name="connsiteY57" fmla="*/ 3730288 h 5548701"/>
                <a:gd name="connsiteX58" fmla="*/ 868311 w 4063414"/>
                <a:gd name="connsiteY58" fmla="*/ 3683387 h 5548701"/>
                <a:gd name="connsiteX59" fmla="*/ 908196 w 4063414"/>
                <a:gd name="connsiteY59" fmla="*/ 3669228 h 5548701"/>
                <a:gd name="connsiteX60" fmla="*/ 934208 w 4063414"/>
                <a:gd name="connsiteY60" fmla="*/ 3674538 h 5548701"/>
                <a:gd name="connsiteX61" fmla="*/ 968890 w 4063414"/>
                <a:gd name="connsiteY61" fmla="*/ 3647105 h 5548701"/>
                <a:gd name="connsiteX62" fmla="*/ 994035 w 4063414"/>
                <a:gd name="connsiteY62" fmla="*/ 3640910 h 5548701"/>
                <a:gd name="connsiteX63" fmla="*/ 1026983 w 4063414"/>
                <a:gd name="connsiteY63" fmla="*/ 3599318 h 5548701"/>
                <a:gd name="connsiteX64" fmla="*/ 1054920 w 4063414"/>
                <a:gd name="connsiteY64" fmla="*/ 3580857 h 5548701"/>
                <a:gd name="connsiteX65" fmla="*/ 1068602 w 4063414"/>
                <a:gd name="connsiteY65" fmla="*/ 3593124 h 5548701"/>
                <a:gd name="connsiteX66" fmla="*/ 1093747 w 4063414"/>
                <a:gd name="connsiteY66" fmla="*/ 3608168 h 5548701"/>
                <a:gd name="connsiteX67" fmla="*/ 1105885 w 4063414"/>
                <a:gd name="connsiteY67" fmla="*/ 3580735 h 5548701"/>
                <a:gd name="connsiteX68" fmla="*/ 1116290 w 4063414"/>
                <a:gd name="connsiteY68" fmla="*/ 3585159 h 5548701"/>
                <a:gd name="connsiteX69" fmla="*/ 1138834 w 4063414"/>
                <a:gd name="connsiteY69" fmla="*/ 3550647 h 5548701"/>
                <a:gd name="connsiteX70" fmla="*/ 1159643 w 4063414"/>
                <a:gd name="connsiteY70" fmla="*/ 3545337 h 5548701"/>
                <a:gd name="connsiteX71" fmla="*/ 1169181 w 4063414"/>
                <a:gd name="connsiteY71" fmla="*/ 3554187 h 5548701"/>
                <a:gd name="connsiteX72" fmla="*/ 1177851 w 4063414"/>
                <a:gd name="connsiteY72" fmla="*/ 3545337 h 5548701"/>
                <a:gd name="connsiteX73" fmla="*/ 1187389 w 4063414"/>
                <a:gd name="connsiteY73" fmla="*/ 3543568 h 5548701"/>
                <a:gd name="connsiteX74" fmla="*/ 1189990 w 4063414"/>
                <a:gd name="connsiteY74" fmla="*/ 3533833 h 5548701"/>
                <a:gd name="connsiteX75" fmla="*/ 1204730 w 4063414"/>
                <a:gd name="connsiteY75" fmla="*/ 3527639 h 5548701"/>
                <a:gd name="connsiteX76" fmla="*/ 1251551 w 4063414"/>
                <a:gd name="connsiteY76" fmla="*/ 3524099 h 5548701"/>
                <a:gd name="connsiteX77" fmla="*/ 1263690 w 4063414"/>
                <a:gd name="connsiteY77" fmla="*/ 3532948 h 5548701"/>
                <a:gd name="connsiteX78" fmla="*/ 1274095 w 4063414"/>
                <a:gd name="connsiteY78" fmla="*/ 3522329 h 5548701"/>
                <a:gd name="connsiteX79" fmla="*/ 1278430 w 4063414"/>
                <a:gd name="connsiteY79" fmla="*/ 3501976 h 5548701"/>
                <a:gd name="connsiteX80" fmla="*/ 1273228 w 4063414"/>
                <a:gd name="connsiteY80" fmla="*/ 3489587 h 5548701"/>
                <a:gd name="connsiteX81" fmla="*/ 1289702 w 4063414"/>
                <a:gd name="connsiteY81" fmla="*/ 3474543 h 5548701"/>
                <a:gd name="connsiteX82" fmla="*/ 1300974 w 4063414"/>
                <a:gd name="connsiteY82" fmla="*/ 3476313 h 5548701"/>
                <a:gd name="connsiteX83" fmla="*/ 1300974 w 4063414"/>
                <a:gd name="connsiteY83" fmla="*/ 3499321 h 5548701"/>
                <a:gd name="connsiteX84" fmla="*/ 1315714 w 4063414"/>
                <a:gd name="connsiteY84" fmla="*/ 3489587 h 5548701"/>
                <a:gd name="connsiteX85" fmla="*/ 1327853 w 4063414"/>
                <a:gd name="connsiteY85" fmla="*/ 3486932 h 5548701"/>
                <a:gd name="connsiteX86" fmla="*/ 1350396 w 4063414"/>
                <a:gd name="connsiteY86" fmla="*/ 3479852 h 5548701"/>
                <a:gd name="connsiteX87" fmla="*/ 1374674 w 4063414"/>
                <a:gd name="connsiteY87" fmla="*/ 3482507 h 5548701"/>
                <a:gd name="connsiteX88" fmla="*/ 1368604 w 4063414"/>
                <a:gd name="connsiteY88" fmla="*/ 3494011 h 5548701"/>
                <a:gd name="connsiteX89" fmla="*/ 1369472 w 4063414"/>
                <a:gd name="connsiteY89" fmla="*/ 3517020 h 5548701"/>
                <a:gd name="connsiteX90" fmla="*/ 1392882 w 4063414"/>
                <a:gd name="connsiteY90" fmla="*/ 3492241 h 5548701"/>
                <a:gd name="connsiteX91" fmla="*/ 1416293 w 4063414"/>
                <a:gd name="connsiteY91" fmla="*/ 3491357 h 5548701"/>
                <a:gd name="connsiteX92" fmla="*/ 1442779 w 4063414"/>
                <a:gd name="connsiteY92" fmla="*/ 3466701 h 5548701"/>
                <a:gd name="connsiteX93" fmla="*/ 1499530 w 4063414"/>
                <a:gd name="connsiteY93" fmla="*/ 3501976 h 5548701"/>
                <a:gd name="connsiteX94" fmla="*/ 1544618 w 4063414"/>
                <a:gd name="connsiteY94" fmla="*/ 3581620 h 5548701"/>
                <a:gd name="connsiteX95" fmla="*/ 1551554 w 4063414"/>
                <a:gd name="connsiteY95" fmla="*/ 3574540 h 5548701"/>
                <a:gd name="connsiteX96" fmla="*/ 1567161 w 4063414"/>
                <a:gd name="connsiteY96" fmla="*/ 3575426 h 5548701"/>
                <a:gd name="connsiteX97" fmla="*/ 1578433 w 4063414"/>
                <a:gd name="connsiteY97" fmla="*/ 3586929 h 5548701"/>
                <a:gd name="connsiteX98" fmla="*/ 1613115 w 4063414"/>
                <a:gd name="connsiteY98" fmla="*/ 3594009 h 5548701"/>
                <a:gd name="connsiteX99" fmla="*/ 1653867 w 4063414"/>
                <a:gd name="connsiteY99" fmla="*/ 3578080 h 5548701"/>
                <a:gd name="connsiteX100" fmla="*/ 1694619 w 4063414"/>
                <a:gd name="connsiteY100" fmla="*/ 3586929 h 5548701"/>
                <a:gd name="connsiteX101" fmla="*/ 1693752 w 4063414"/>
                <a:gd name="connsiteY101" fmla="*/ 3627636 h 5548701"/>
                <a:gd name="connsiteX102" fmla="*/ 1721498 w 4063414"/>
                <a:gd name="connsiteY102" fmla="*/ 3656839 h 5548701"/>
                <a:gd name="connsiteX103" fmla="*/ 1761383 w 4063414"/>
                <a:gd name="connsiteY103" fmla="*/ 3656839 h 5548701"/>
                <a:gd name="connsiteX104" fmla="*/ 1760429 w 4063414"/>
                <a:gd name="connsiteY104" fmla="*/ 3685379 h 5548701"/>
                <a:gd name="connsiteX105" fmla="*/ 1778441 w 4063414"/>
                <a:gd name="connsiteY105" fmla="*/ 3689061 h 5548701"/>
                <a:gd name="connsiteX106" fmla="*/ 1800298 w 4063414"/>
                <a:gd name="connsiteY106" fmla="*/ 3684413 h 5548701"/>
                <a:gd name="connsiteX107" fmla="*/ 1813047 w 4063414"/>
                <a:gd name="connsiteY107" fmla="*/ 3669542 h 5548701"/>
                <a:gd name="connsiteX108" fmla="*/ 1833083 w 4063414"/>
                <a:gd name="connsiteY108" fmla="*/ 3667683 h 5548701"/>
                <a:gd name="connsiteX109" fmla="*/ 1855684 w 4063414"/>
                <a:gd name="connsiteY109" fmla="*/ 3637806 h 5548701"/>
                <a:gd name="connsiteX110" fmla="*/ 1862226 w 4063414"/>
                <a:gd name="connsiteY110" fmla="*/ 3644447 h 5548701"/>
                <a:gd name="connsiteX111" fmla="*/ 1853117 w 4063414"/>
                <a:gd name="connsiteY111" fmla="*/ 3669542 h 5548701"/>
                <a:gd name="connsiteX112" fmla="*/ 1870421 w 4063414"/>
                <a:gd name="connsiteY112" fmla="*/ 3712298 h 5548701"/>
                <a:gd name="connsiteX113" fmla="*/ 1874064 w 4063414"/>
                <a:gd name="connsiteY113" fmla="*/ 3742970 h 5548701"/>
                <a:gd name="connsiteX114" fmla="*/ 1873154 w 4063414"/>
                <a:gd name="connsiteY114" fmla="*/ 3769925 h 5548701"/>
                <a:gd name="connsiteX115" fmla="*/ 1893189 w 4063414"/>
                <a:gd name="connsiteY115" fmla="*/ 3781078 h 5548701"/>
                <a:gd name="connsiteX116" fmla="*/ 1911403 w 4063414"/>
                <a:gd name="connsiteY116" fmla="*/ 3782937 h 5548701"/>
                <a:gd name="connsiteX117" fmla="*/ 1913224 w 4063414"/>
                <a:gd name="connsiteY117" fmla="*/ 3799668 h 5548701"/>
                <a:gd name="connsiteX118" fmla="*/ 1923242 w 4063414"/>
                <a:gd name="connsiteY118" fmla="*/ 3816398 h 5548701"/>
                <a:gd name="connsiteX119" fmla="*/ 1921420 w 4063414"/>
                <a:gd name="connsiteY119" fmla="*/ 3828481 h 5548701"/>
                <a:gd name="connsiteX120" fmla="*/ 1909581 w 4063414"/>
                <a:gd name="connsiteY120" fmla="*/ 3831270 h 5548701"/>
                <a:gd name="connsiteX121" fmla="*/ 1906849 w 4063414"/>
                <a:gd name="connsiteY121" fmla="*/ 3821975 h 5548701"/>
                <a:gd name="connsiteX122" fmla="*/ 1894100 w 4063414"/>
                <a:gd name="connsiteY122" fmla="*/ 3826622 h 5548701"/>
                <a:gd name="connsiteX123" fmla="*/ 1890457 w 4063414"/>
                <a:gd name="connsiteY123" fmla="*/ 3846141 h 5548701"/>
                <a:gd name="connsiteX124" fmla="*/ 1878618 w 4063414"/>
                <a:gd name="connsiteY124" fmla="*/ 3858224 h 5548701"/>
                <a:gd name="connsiteX125" fmla="*/ 1885903 w 4063414"/>
                <a:gd name="connsiteY125" fmla="*/ 3884249 h 5548701"/>
                <a:gd name="connsiteX126" fmla="*/ 1875886 w 4063414"/>
                <a:gd name="connsiteY126" fmla="*/ 3924216 h 5548701"/>
                <a:gd name="connsiteX127" fmla="*/ 1895010 w 4063414"/>
                <a:gd name="connsiteY127" fmla="*/ 3936299 h 5548701"/>
                <a:gd name="connsiteX128" fmla="*/ 1912314 w 4063414"/>
                <a:gd name="connsiteY128" fmla="*/ 3958606 h 5548701"/>
                <a:gd name="connsiteX129" fmla="*/ 1907760 w 4063414"/>
                <a:gd name="connsiteY129" fmla="*/ 3967901 h 5548701"/>
                <a:gd name="connsiteX130" fmla="*/ 1909581 w 4063414"/>
                <a:gd name="connsiteY130" fmla="*/ 3979055 h 5548701"/>
                <a:gd name="connsiteX131" fmla="*/ 1884992 w 4063414"/>
                <a:gd name="connsiteY131" fmla="*/ 3993927 h 5548701"/>
                <a:gd name="connsiteX132" fmla="*/ 1879528 w 4063414"/>
                <a:gd name="connsiteY132" fmla="*/ 4009728 h 5548701"/>
                <a:gd name="connsiteX133" fmla="*/ 1809404 w 4063414"/>
                <a:gd name="connsiteY133" fmla="*/ 4037612 h 5548701"/>
                <a:gd name="connsiteX134" fmla="*/ 1823065 w 4063414"/>
                <a:gd name="connsiteY134" fmla="*/ 4052483 h 5548701"/>
                <a:gd name="connsiteX135" fmla="*/ 1815780 w 4063414"/>
                <a:gd name="connsiteY135" fmla="*/ 4067355 h 5548701"/>
                <a:gd name="connsiteX136" fmla="*/ 1833083 w 4063414"/>
                <a:gd name="connsiteY136" fmla="*/ 4098957 h 5548701"/>
                <a:gd name="connsiteX137" fmla="*/ 1851297 w 4063414"/>
                <a:gd name="connsiteY137" fmla="*/ 4098957 h 5548701"/>
                <a:gd name="connsiteX138" fmla="*/ 1872243 w 4063414"/>
                <a:gd name="connsiteY138" fmla="*/ 4117546 h 5548701"/>
                <a:gd name="connsiteX139" fmla="*/ 1884082 w 4063414"/>
                <a:gd name="connsiteY139" fmla="*/ 4126841 h 5548701"/>
                <a:gd name="connsiteX140" fmla="*/ 1895921 w 4063414"/>
                <a:gd name="connsiteY140" fmla="*/ 4175173 h 5548701"/>
                <a:gd name="connsiteX141" fmla="*/ 1881349 w 4063414"/>
                <a:gd name="connsiteY141" fmla="*/ 4193762 h 5548701"/>
                <a:gd name="connsiteX142" fmla="*/ 1896832 w 4063414"/>
                <a:gd name="connsiteY142" fmla="*/ 4199339 h 5548701"/>
                <a:gd name="connsiteX143" fmla="*/ 1902296 w 4063414"/>
                <a:gd name="connsiteY143" fmla="*/ 4209564 h 5548701"/>
                <a:gd name="connsiteX144" fmla="*/ 1948742 w 4063414"/>
                <a:gd name="connsiteY144" fmla="*/ 4229082 h 5548701"/>
                <a:gd name="connsiteX145" fmla="*/ 1986991 w 4063414"/>
                <a:gd name="connsiteY145" fmla="*/ 4230941 h 5548701"/>
                <a:gd name="connsiteX146" fmla="*/ 1997008 w 4063414"/>
                <a:gd name="connsiteY146" fmla="*/ 4243954 h 5548701"/>
                <a:gd name="connsiteX147" fmla="*/ 2015222 w 4063414"/>
                <a:gd name="connsiteY147" fmla="*/ 4250460 h 5548701"/>
                <a:gd name="connsiteX148" fmla="*/ 2017044 w 4063414"/>
                <a:gd name="connsiteY148" fmla="*/ 4276485 h 5548701"/>
                <a:gd name="connsiteX149" fmla="*/ 2069313 w 4063414"/>
                <a:gd name="connsiteY149" fmla="*/ 4257313 h 5548701"/>
                <a:gd name="connsiteX150" fmla="*/ 2062579 w 4063414"/>
                <a:gd name="connsiteY150" fmla="*/ 4282062 h 5548701"/>
                <a:gd name="connsiteX151" fmla="*/ 2075328 w 4063414"/>
                <a:gd name="connsiteY151" fmla="*/ 4304369 h 5548701"/>
                <a:gd name="connsiteX152" fmla="*/ 2056204 w 4063414"/>
                <a:gd name="connsiteY152" fmla="*/ 4313664 h 5548701"/>
                <a:gd name="connsiteX153" fmla="*/ 2068043 w 4063414"/>
                <a:gd name="connsiteY153" fmla="*/ 4321100 h 5548701"/>
                <a:gd name="connsiteX154" fmla="*/ 2078061 w 4063414"/>
                <a:gd name="connsiteY154" fmla="*/ 4341548 h 5548701"/>
                <a:gd name="connsiteX155" fmla="*/ 2064400 w 4063414"/>
                <a:gd name="connsiteY155" fmla="*/ 4361067 h 5548701"/>
                <a:gd name="connsiteX156" fmla="*/ 2056204 w 4063414"/>
                <a:gd name="connsiteY156" fmla="*/ 4380586 h 5548701"/>
                <a:gd name="connsiteX157" fmla="*/ 2033436 w 4063414"/>
                <a:gd name="connsiteY157" fmla="*/ 4400105 h 5548701"/>
                <a:gd name="connsiteX158" fmla="*/ 2037990 w 4063414"/>
                <a:gd name="connsiteY158" fmla="*/ 4411258 h 5548701"/>
                <a:gd name="connsiteX159" fmla="*/ 2053472 w 4063414"/>
                <a:gd name="connsiteY159" fmla="*/ 4401034 h 5548701"/>
                <a:gd name="connsiteX160" fmla="*/ 2052561 w 4063414"/>
                <a:gd name="connsiteY160" fmla="*/ 4432636 h 5548701"/>
                <a:gd name="connsiteX161" fmla="*/ 2033436 w 4063414"/>
                <a:gd name="connsiteY161" fmla="*/ 4438213 h 5548701"/>
                <a:gd name="connsiteX162" fmla="*/ 2042543 w 4063414"/>
                <a:gd name="connsiteY162" fmla="*/ 4480040 h 5548701"/>
                <a:gd name="connsiteX163" fmla="*/ 2017044 w 4063414"/>
                <a:gd name="connsiteY163" fmla="*/ 4512571 h 5548701"/>
                <a:gd name="connsiteX164" fmla="*/ 2007937 w 4063414"/>
                <a:gd name="connsiteY164" fmla="*/ 4507923 h 5548701"/>
                <a:gd name="connsiteX165" fmla="*/ 2001562 w 4063414"/>
                <a:gd name="connsiteY165" fmla="*/ 4520936 h 5548701"/>
                <a:gd name="connsiteX166" fmla="*/ 1984259 w 4063414"/>
                <a:gd name="connsiteY166" fmla="*/ 4509783 h 5548701"/>
                <a:gd name="connsiteX167" fmla="*/ 1950563 w 4063414"/>
                <a:gd name="connsiteY167" fmla="*/ 4519077 h 5548701"/>
                <a:gd name="connsiteX168" fmla="*/ 1963313 w 4063414"/>
                <a:gd name="connsiteY168" fmla="*/ 4536737 h 5548701"/>
                <a:gd name="connsiteX169" fmla="*/ 1934170 w 4063414"/>
                <a:gd name="connsiteY169" fmla="*/ 4572057 h 5548701"/>
                <a:gd name="connsiteX170" fmla="*/ 1926885 w 4063414"/>
                <a:gd name="connsiteY170" fmla="*/ 4600870 h 5548701"/>
                <a:gd name="connsiteX171" fmla="*/ 1898653 w 4063414"/>
                <a:gd name="connsiteY171" fmla="*/ 4582281 h 5548701"/>
                <a:gd name="connsiteX172" fmla="*/ 1865868 w 4063414"/>
                <a:gd name="connsiteY172" fmla="*/ 4631543 h 5548701"/>
                <a:gd name="connsiteX173" fmla="*/ 1869511 w 4063414"/>
                <a:gd name="connsiteY173" fmla="*/ 4645485 h 5548701"/>
                <a:gd name="connsiteX174" fmla="*/ 1869511 w 4063414"/>
                <a:gd name="connsiteY174" fmla="*/ 4657568 h 5548701"/>
                <a:gd name="connsiteX175" fmla="*/ 1884992 w 4063414"/>
                <a:gd name="connsiteY175" fmla="*/ 4678016 h 5548701"/>
                <a:gd name="connsiteX176" fmla="*/ 1876796 w 4063414"/>
                <a:gd name="connsiteY176" fmla="*/ 4700324 h 5548701"/>
                <a:gd name="connsiteX177" fmla="*/ 1880439 w 4063414"/>
                <a:gd name="connsiteY177" fmla="*/ 4714266 h 5548701"/>
                <a:gd name="connsiteX178" fmla="*/ 1874976 w 4063414"/>
                <a:gd name="connsiteY178" fmla="*/ 4726348 h 5548701"/>
                <a:gd name="connsiteX179" fmla="*/ 1886814 w 4063414"/>
                <a:gd name="connsiteY179" fmla="*/ 4729137 h 5548701"/>
                <a:gd name="connsiteX180" fmla="*/ 1911403 w 4063414"/>
                <a:gd name="connsiteY180" fmla="*/ 4765386 h 5548701"/>
                <a:gd name="connsiteX181" fmla="*/ 1944188 w 4063414"/>
                <a:gd name="connsiteY181" fmla="*/ 4783976 h 5548701"/>
                <a:gd name="connsiteX182" fmla="*/ 1942366 w 4063414"/>
                <a:gd name="connsiteY182" fmla="*/ 4806283 h 5548701"/>
                <a:gd name="connsiteX183" fmla="*/ 1965369 w 4063414"/>
                <a:gd name="connsiteY183" fmla="*/ 4849738 h 5548701"/>
                <a:gd name="connsiteX184" fmla="*/ 1997919 w 4063414"/>
                <a:gd name="connsiteY184" fmla="*/ 4851827 h 5548701"/>
                <a:gd name="connsiteX185" fmla="*/ 2058025 w 4063414"/>
                <a:gd name="connsiteY185" fmla="*/ 4830450 h 5548701"/>
                <a:gd name="connsiteX186" fmla="*/ 2153649 w 4063414"/>
                <a:gd name="connsiteY186" fmla="*/ 4863910 h 5548701"/>
                <a:gd name="connsiteX187" fmla="*/ 2186433 w 4063414"/>
                <a:gd name="connsiteY187" fmla="*/ 4963364 h 5548701"/>
                <a:gd name="connsiteX188" fmla="*/ 2386787 w 4063414"/>
                <a:gd name="connsiteY188" fmla="*/ 5174353 h 5548701"/>
                <a:gd name="connsiteX189" fmla="*/ 2560730 w 4063414"/>
                <a:gd name="connsiteY189" fmla="*/ 5239416 h 5548701"/>
                <a:gd name="connsiteX190" fmla="*/ 2702849 w 4063414"/>
                <a:gd name="connsiteY190" fmla="*/ 5188594 h 5548701"/>
                <a:gd name="connsiteX191" fmla="*/ 2821189 w 4063414"/>
                <a:gd name="connsiteY191" fmla="*/ 5291466 h 5548701"/>
                <a:gd name="connsiteX192" fmla="*/ 2958705 w 4063414"/>
                <a:gd name="connsiteY192" fmla="*/ 5242204 h 5548701"/>
                <a:gd name="connsiteX193" fmla="*/ 3220075 w 4063414"/>
                <a:gd name="connsiteY193" fmla="*/ 5432745 h 5548701"/>
                <a:gd name="connsiteX194" fmla="*/ 3442059 w 4063414"/>
                <a:gd name="connsiteY194" fmla="*/ 5548701 h 5548701"/>
                <a:gd name="connsiteX195" fmla="*/ 3628142 w 4063414"/>
                <a:gd name="connsiteY195" fmla="*/ 5356101 h 5548701"/>
                <a:gd name="connsiteX196" fmla="*/ 3825698 w 4063414"/>
                <a:gd name="connsiteY196" fmla="*/ 4823485 h 5548701"/>
                <a:gd name="connsiteX197" fmla="*/ 3995934 w 4063414"/>
                <a:gd name="connsiteY197" fmla="*/ 4620662 h 5548701"/>
                <a:gd name="connsiteX198" fmla="*/ 3947300 w 4063414"/>
                <a:gd name="connsiteY198" fmla="*/ 4512317 h 5548701"/>
                <a:gd name="connsiteX199" fmla="*/ 4024134 w 4063414"/>
                <a:gd name="connsiteY199" fmla="*/ 4419944 h 5548701"/>
                <a:gd name="connsiteX200" fmla="*/ 4008228 w 4063414"/>
                <a:gd name="connsiteY200" fmla="*/ 4263863 h 5548701"/>
                <a:gd name="connsiteX201" fmla="*/ 3968023 w 4063414"/>
                <a:gd name="connsiteY201" fmla="*/ 4220164 h 5548701"/>
                <a:gd name="connsiteX202" fmla="*/ 3945717 w 4063414"/>
                <a:gd name="connsiteY202" fmla="*/ 3818696 h 5548701"/>
                <a:gd name="connsiteX203" fmla="*/ 3814111 w 4063414"/>
                <a:gd name="connsiteY203" fmla="*/ 3548768 h 5548701"/>
                <a:gd name="connsiteX204" fmla="*/ 4046152 w 4063414"/>
                <a:gd name="connsiteY204" fmla="*/ 3342968 h 5548701"/>
                <a:gd name="connsiteX205" fmla="*/ 3824719 w 4063414"/>
                <a:gd name="connsiteY205" fmla="*/ 2968683 h 5548701"/>
                <a:gd name="connsiteX206" fmla="*/ 3852286 w 4063414"/>
                <a:gd name="connsiteY206" fmla="*/ 2836413 h 5548701"/>
                <a:gd name="connsiteX207" fmla="*/ 3769583 w 4063414"/>
                <a:gd name="connsiteY207" fmla="*/ 2678160 h 5548701"/>
                <a:gd name="connsiteX208" fmla="*/ 3640489 w 4063414"/>
                <a:gd name="connsiteY208" fmla="*/ 2552130 h 5548701"/>
                <a:gd name="connsiteX209" fmla="*/ 3043982 w 4063414"/>
                <a:gd name="connsiteY209" fmla="*/ 2665875 h 5548701"/>
                <a:gd name="connsiteX210" fmla="*/ 2858672 w 4063414"/>
                <a:gd name="connsiteY210" fmla="*/ 2463740 h 5548701"/>
                <a:gd name="connsiteX211" fmla="*/ 2992388 w 4063414"/>
                <a:gd name="connsiteY211" fmla="*/ 2265395 h 5548701"/>
                <a:gd name="connsiteX212" fmla="*/ 3115164 w 4063414"/>
                <a:gd name="connsiteY212" fmla="*/ 2335823 h 5548701"/>
                <a:gd name="connsiteX213" fmla="*/ 3133939 w 4063414"/>
                <a:gd name="connsiteY213" fmla="*/ 2243569 h 5548701"/>
                <a:gd name="connsiteX214" fmla="*/ 3068427 w 4063414"/>
                <a:gd name="connsiteY214" fmla="*/ 2108534 h 5548701"/>
                <a:gd name="connsiteX215" fmla="*/ 3130084 w 4063414"/>
                <a:gd name="connsiteY215" fmla="*/ 2039050 h 5548701"/>
                <a:gd name="connsiteX216" fmla="*/ 3253400 w 4063414"/>
                <a:gd name="connsiteY216" fmla="*/ 1994476 h 5548701"/>
                <a:gd name="connsiteX217" fmla="*/ 3339463 w 4063414"/>
                <a:gd name="connsiteY217" fmla="*/ 2015452 h 5548701"/>
                <a:gd name="connsiteX218" fmla="*/ 3357447 w 4063414"/>
                <a:gd name="connsiteY218" fmla="*/ 1904016 h 5548701"/>
                <a:gd name="connsiteX219" fmla="*/ 3482809 w 4063414"/>
                <a:gd name="connsiteY219" fmla="*/ 1858241 h 5548701"/>
                <a:gd name="connsiteX220" fmla="*/ 3333041 w 4063414"/>
                <a:gd name="connsiteY220" fmla="*/ 1526445 h 5548701"/>
                <a:gd name="connsiteX221" fmla="*/ 3248262 w 4063414"/>
                <a:gd name="connsiteY221" fmla="*/ 1484493 h 5548701"/>
                <a:gd name="connsiteX222" fmla="*/ 3331027 w 4063414"/>
                <a:gd name="connsiteY222" fmla="*/ 1354936 h 5548701"/>
                <a:gd name="connsiteX223" fmla="*/ 3298665 w 4063414"/>
                <a:gd name="connsiteY223" fmla="*/ 1247930 h 5548701"/>
                <a:gd name="connsiteX224" fmla="*/ 3407544 w 4063414"/>
                <a:gd name="connsiteY224" fmla="*/ 1085945 h 5548701"/>
                <a:gd name="connsiteX225" fmla="*/ 3496177 w 4063414"/>
                <a:gd name="connsiteY225" fmla="*/ 1147563 h 5548701"/>
                <a:gd name="connsiteX226" fmla="*/ 3571964 w 4063414"/>
                <a:gd name="connsiteY226" fmla="*/ 1033505 h 5548701"/>
                <a:gd name="connsiteX227" fmla="*/ 3566826 w 4063414"/>
                <a:gd name="connsiteY227" fmla="*/ 741149 h 5548701"/>
                <a:gd name="connsiteX228" fmla="*/ 3438708 w 4063414"/>
                <a:gd name="connsiteY228" fmla="*/ 708324 h 5548701"/>
                <a:gd name="connsiteX229" fmla="*/ 3377270 w 4063414"/>
                <a:gd name="connsiteY229" fmla="*/ 563993 h 5548701"/>
                <a:gd name="connsiteX230" fmla="*/ 3316598 w 4063414"/>
                <a:gd name="connsiteY230" fmla="*/ 440404 h 5548701"/>
                <a:gd name="connsiteX231" fmla="*/ 3332784 w 4063414"/>
                <a:gd name="connsiteY231" fmla="*/ 263417 h 5548701"/>
                <a:gd name="connsiteX232" fmla="*/ 3106192 w 4063414"/>
                <a:gd name="connsiteY232" fmla="*/ 128907 h 5548701"/>
                <a:gd name="connsiteX233" fmla="*/ 3124462 w 4063414"/>
                <a:gd name="connsiteY233" fmla="*/ 12400 h 5548701"/>
                <a:gd name="connsiteX234" fmla="*/ 3020642 w 4063414"/>
                <a:gd name="connsiteY234" fmla="*/ 1477 h 5548701"/>
                <a:gd name="connsiteX235" fmla="*/ 2958526 w 4063414"/>
                <a:gd name="connsiteY235" fmla="*/ 38129 h 5548701"/>
                <a:gd name="connsiteX236" fmla="*/ 2965150 w 4063414"/>
                <a:gd name="connsiteY236" fmla="*/ 223300 h 5548701"/>
                <a:gd name="connsiteX237" fmla="*/ 2780177 w 4063414"/>
                <a:gd name="connsiteY237" fmla="*/ 305894 h 5548701"/>
                <a:gd name="connsiteX238" fmla="*/ 2762617 w 4063414"/>
                <a:gd name="connsiteY238" fmla="*/ 448814 h 5548701"/>
                <a:gd name="connsiteX0" fmla="*/ 2762617 w 4063414"/>
                <a:gd name="connsiteY0" fmla="*/ 448814 h 5548701"/>
                <a:gd name="connsiteX1" fmla="*/ 2424105 w 4063414"/>
                <a:gd name="connsiteY1" fmla="*/ 558395 h 5548701"/>
                <a:gd name="connsiteX2" fmla="*/ 2293527 w 4063414"/>
                <a:gd name="connsiteY2" fmla="*/ 545493 h 5548701"/>
                <a:gd name="connsiteX3" fmla="*/ 2241444 w 4063414"/>
                <a:gd name="connsiteY3" fmla="*/ 716503 h 5548701"/>
                <a:gd name="connsiteX4" fmla="*/ 2040286 w 4063414"/>
                <a:gd name="connsiteY4" fmla="*/ 792017 h 5548701"/>
                <a:gd name="connsiteX5" fmla="*/ 1996355 w 4063414"/>
                <a:gd name="connsiteY5" fmla="*/ 709423 h 5548701"/>
                <a:gd name="connsiteX6" fmla="*/ 1883059 w 4063414"/>
                <a:gd name="connsiteY6" fmla="*/ 810896 h 5548701"/>
                <a:gd name="connsiteX7" fmla="*/ 1700399 w 4063414"/>
                <a:gd name="connsiteY7" fmla="*/ 820335 h 5548701"/>
                <a:gd name="connsiteX8" fmla="*/ 1591727 w 4063414"/>
                <a:gd name="connsiteY8" fmla="*/ 910008 h 5548701"/>
                <a:gd name="connsiteX9" fmla="*/ 1478186 w 4063414"/>
                <a:gd name="connsiteY9" fmla="*/ 938674 h 5548701"/>
                <a:gd name="connsiteX10" fmla="*/ 1392881 w 4063414"/>
                <a:gd name="connsiteY10" fmla="*/ 1179028 h 5548701"/>
                <a:gd name="connsiteX11" fmla="*/ 1249527 w 4063414"/>
                <a:gd name="connsiteY11" fmla="*/ 1112953 h 5548701"/>
                <a:gd name="connsiteX12" fmla="*/ 1184787 w 4063414"/>
                <a:gd name="connsiteY12" fmla="*/ 1226224 h 5548701"/>
                <a:gd name="connsiteX13" fmla="*/ 1214845 w 4063414"/>
                <a:gd name="connsiteY13" fmla="*/ 1445687 h 5548701"/>
                <a:gd name="connsiteX14" fmla="*/ 1062243 w 4063414"/>
                <a:gd name="connsiteY14" fmla="*/ 1497603 h 5548701"/>
                <a:gd name="connsiteX15" fmla="*/ 1018312 w 4063414"/>
                <a:gd name="connsiteY15" fmla="*/ 1415010 h 5548701"/>
                <a:gd name="connsiteX16" fmla="*/ 932762 w 4063414"/>
                <a:gd name="connsiteY16" fmla="*/ 1436248 h 5548701"/>
                <a:gd name="connsiteX17" fmla="*/ 902682 w 4063414"/>
                <a:gd name="connsiteY17" fmla="*/ 1355452 h 5548701"/>
                <a:gd name="connsiteX18" fmla="*/ 646054 w 4063414"/>
                <a:gd name="connsiteY18" fmla="*/ 1443327 h 5548701"/>
                <a:gd name="connsiteX19" fmla="*/ 553567 w 4063414"/>
                <a:gd name="connsiteY19" fmla="*/ 1318257 h 5548701"/>
                <a:gd name="connsiteX20" fmla="*/ 528134 w 4063414"/>
                <a:gd name="connsiteY20" fmla="*/ 1490524 h 5548701"/>
                <a:gd name="connsiteX21" fmla="*/ 384780 w 4063414"/>
                <a:gd name="connsiteY21" fmla="*/ 1490524 h 5548701"/>
                <a:gd name="connsiteX22" fmla="*/ 289981 w 4063414"/>
                <a:gd name="connsiteY22" fmla="*/ 1625034 h 5548701"/>
                <a:gd name="connsiteX23" fmla="*/ 132783 w 4063414"/>
                <a:gd name="connsiteY23" fmla="*/ 1704252 h 5548701"/>
                <a:gd name="connsiteX24" fmla="*/ 137379 w 4063414"/>
                <a:gd name="connsiteY24" fmla="*/ 1825618 h 5548701"/>
                <a:gd name="connsiteX25" fmla="*/ 33332 w 4063414"/>
                <a:gd name="connsiteY25" fmla="*/ 1927091 h 5548701"/>
                <a:gd name="connsiteX26" fmla="*/ 6257 w 4063414"/>
                <a:gd name="connsiteY26" fmla="*/ 2273583 h 5548701"/>
                <a:gd name="connsiteX27" fmla="*/ 63390 w 4063414"/>
                <a:gd name="connsiteY27" fmla="*/ 2443891 h 5548701"/>
                <a:gd name="connsiteX28" fmla="*/ 125819 w 4063414"/>
                <a:gd name="connsiteY28" fmla="*/ 2469849 h 5548701"/>
                <a:gd name="connsiteX29" fmla="*/ 169750 w 4063414"/>
                <a:gd name="connsiteY29" fmla="*/ 2613798 h 5548701"/>
                <a:gd name="connsiteX30" fmla="*/ 358836 w 4063414"/>
                <a:gd name="connsiteY30" fmla="*/ 2804548 h 5548701"/>
                <a:gd name="connsiteX31" fmla="*/ 521198 w 4063414"/>
                <a:gd name="connsiteY31" fmla="*/ 2892257 h 5548701"/>
                <a:gd name="connsiteX32" fmla="*/ 598137 w 4063414"/>
                <a:gd name="connsiteY32" fmla="*/ 3135838 h 5548701"/>
                <a:gd name="connsiteX33" fmla="*/ 424087 w 4063414"/>
                <a:gd name="connsiteY33" fmla="*/ 3331184 h 5548701"/>
                <a:gd name="connsiteX34" fmla="*/ 292409 w 4063414"/>
                <a:gd name="connsiteY34" fmla="*/ 3556346 h 5548701"/>
                <a:gd name="connsiteX35" fmla="*/ 293251 w 4063414"/>
                <a:gd name="connsiteY35" fmla="*/ 3670361 h 5548701"/>
                <a:gd name="connsiteX36" fmla="*/ 335069 w 4063414"/>
                <a:gd name="connsiteY36" fmla="*/ 3679847 h 5548701"/>
                <a:gd name="connsiteX37" fmla="*/ 355879 w 4063414"/>
                <a:gd name="connsiteY37" fmla="*/ 3689581 h 5548701"/>
                <a:gd name="connsiteX38" fmla="*/ 379289 w 4063414"/>
                <a:gd name="connsiteY38" fmla="*/ 3682502 h 5548701"/>
                <a:gd name="connsiteX39" fmla="*/ 414839 w 4063414"/>
                <a:gd name="connsiteY39" fmla="*/ 3702855 h 5548701"/>
                <a:gd name="connsiteX40" fmla="*/ 446920 w 4063414"/>
                <a:gd name="connsiteY40" fmla="*/ 3695776 h 5548701"/>
                <a:gd name="connsiteX41" fmla="*/ 493741 w 4063414"/>
                <a:gd name="connsiteY41" fmla="*/ 3732943 h 5548701"/>
                <a:gd name="connsiteX42" fmla="*/ 522354 w 4063414"/>
                <a:gd name="connsiteY42" fmla="*/ 3724094 h 5548701"/>
                <a:gd name="connsiteX43" fmla="*/ 532759 w 4063414"/>
                <a:gd name="connsiteY43" fmla="*/ 3741792 h 5548701"/>
                <a:gd name="connsiteX44" fmla="*/ 569175 w 4063414"/>
                <a:gd name="connsiteY44" fmla="*/ 3717014 h 5548701"/>
                <a:gd name="connsiteX45" fmla="*/ 592586 w 4063414"/>
                <a:gd name="connsiteY45" fmla="*/ 3720554 h 5548701"/>
                <a:gd name="connsiteX46" fmla="*/ 610247 w 4063414"/>
                <a:gd name="connsiteY46" fmla="*/ 3714362 h 5548701"/>
                <a:gd name="connsiteX47" fmla="*/ 638542 w 4063414"/>
                <a:gd name="connsiteY47" fmla="*/ 3764424 h 5548701"/>
                <a:gd name="connsiteX48" fmla="*/ 654147 w 4063414"/>
                <a:gd name="connsiteY48" fmla="*/ 3775420 h 5548701"/>
                <a:gd name="connsiteX49" fmla="*/ 687095 w 4063414"/>
                <a:gd name="connsiteY49" fmla="*/ 3777190 h 5548701"/>
                <a:gd name="connsiteX50" fmla="*/ 692298 w 4063414"/>
                <a:gd name="connsiteY50" fmla="*/ 3751527 h 5548701"/>
                <a:gd name="connsiteX51" fmla="*/ 707038 w 4063414"/>
                <a:gd name="connsiteY51" fmla="*/ 3744447 h 5548701"/>
                <a:gd name="connsiteX52" fmla="*/ 706171 w 4063414"/>
                <a:gd name="connsiteY52" fmla="*/ 3728519 h 5548701"/>
                <a:gd name="connsiteX53" fmla="*/ 734784 w 4063414"/>
                <a:gd name="connsiteY53" fmla="*/ 3712590 h 5548701"/>
                <a:gd name="connsiteX54" fmla="*/ 751258 w 4063414"/>
                <a:gd name="connsiteY54" fmla="*/ 3718784 h 5548701"/>
                <a:gd name="connsiteX55" fmla="*/ 767732 w 4063414"/>
                <a:gd name="connsiteY55" fmla="*/ 3688697 h 5548701"/>
                <a:gd name="connsiteX56" fmla="*/ 818889 w 4063414"/>
                <a:gd name="connsiteY56" fmla="*/ 3698431 h 5548701"/>
                <a:gd name="connsiteX57" fmla="*/ 834496 w 4063414"/>
                <a:gd name="connsiteY57" fmla="*/ 3730288 h 5548701"/>
                <a:gd name="connsiteX58" fmla="*/ 868311 w 4063414"/>
                <a:gd name="connsiteY58" fmla="*/ 3683387 h 5548701"/>
                <a:gd name="connsiteX59" fmla="*/ 908196 w 4063414"/>
                <a:gd name="connsiteY59" fmla="*/ 3669228 h 5548701"/>
                <a:gd name="connsiteX60" fmla="*/ 934208 w 4063414"/>
                <a:gd name="connsiteY60" fmla="*/ 3674538 h 5548701"/>
                <a:gd name="connsiteX61" fmla="*/ 968890 w 4063414"/>
                <a:gd name="connsiteY61" fmla="*/ 3647105 h 5548701"/>
                <a:gd name="connsiteX62" fmla="*/ 994035 w 4063414"/>
                <a:gd name="connsiteY62" fmla="*/ 3640910 h 5548701"/>
                <a:gd name="connsiteX63" fmla="*/ 1026983 w 4063414"/>
                <a:gd name="connsiteY63" fmla="*/ 3599318 h 5548701"/>
                <a:gd name="connsiteX64" fmla="*/ 1054920 w 4063414"/>
                <a:gd name="connsiteY64" fmla="*/ 3580857 h 5548701"/>
                <a:gd name="connsiteX65" fmla="*/ 1068602 w 4063414"/>
                <a:gd name="connsiteY65" fmla="*/ 3593124 h 5548701"/>
                <a:gd name="connsiteX66" fmla="*/ 1093747 w 4063414"/>
                <a:gd name="connsiteY66" fmla="*/ 3608168 h 5548701"/>
                <a:gd name="connsiteX67" fmla="*/ 1105885 w 4063414"/>
                <a:gd name="connsiteY67" fmla="*/ 3580735 h 5548701"/>
                <a:gd name="connsiteX68" fmla="*/ 1116290 w 4063414"/>
                <a:gd name="connsiteY68" fmla="*/ 3585159 h 5548701"/>
                <a:gd name="connsiteX69" fmla="*/ 1138834 w 4063414"/>
                <a:gd name="connsiteY69" fmla="*/ 3550647 h 5548701"/>
                <a:gd name="connsiteX70" fmla="*/ 1159643 w 4063414"/>
                <a:gd name="connsiteY70" fmla="*/ 3545337 h 5548701"/>
                <a:gd name="connsiteX71" fmla="*/ 1169181 w 4063414"/>
                <a:gd name="connsiteY71" fmla="*/ 3554187 h 5548701"/>
                <a:gd name="connsiteX72" fmla="*/ 1177851 w 4063414"/>
                <a:gd name="connsiteY72" fmla="*/ 3545337 h 5548701"/>
                <a:gd name="connsiteX73" fmla="*/ 1187389 w 4063414"/>
                <a:gd name="connsiteY73" fmla="*/ 3543568 h 5548701"/>
                <a:gd name="connsiteX74" fmla="*/ 1189990 w 4063414"/>
                <a:gd name="connsiteY74" fmla="*/ 3533833 h 5548701"/>
                <a:gd name="connsiteX75" fmla="*/ 1204730 w 4063414"/>
                <a:gd name="connsiteY75" fmla="*/ 3527639 h 5548701"/>
                <a:gd name="connsiteX76" fmla="*/ 1251551 w 4063414"/>
                <a:gd name="connsiteY76" fmla="*/ 3524099 h 5548701"/>
                <a:gd name="connsiteX77" fmla="*/ 1263690 w 4063414"/>
                <a:gd name="connsiteY77" fmla="*/ 3532948 h 5548701"/>
                <a:gd name="connsiteX78" fmla="*/ 1274095 w 4063414"/>
                <a:gd name="connsiteY78" fmla="*/ 3522329 h 5548701"/>
                <a:gd name="connsiteX79" fmla="*/ 1278430 w 4063414"/>
                <a:gd name="connsiteY79" fmla="*/ 3501976 h 5548701"/>
                <a:gd name="connsiteX80" fmla="*/ 1273228 w 4063414"/>
                <a:gd name="connsiteY80" fmla="*/ 3489587 h 5548701"/>
                <a:gd name="connsiteX81" fmla="*/ 1289702 w 4063414"/>
                <a:gd name="connsiteY81" fmla="*/ 3474543 h 5548701"/>
                <a:gd name="connsiteX82" fmla="*/ 1300974 w 4063414"/>
                <a:gd name="connsiteY82" fmla="*/ 3476313 h 5548701"/>
                <a:gd name="connsiteX83" fmla="*/ 1300974 w 4063414"/>
                <a:gd name="connsiteY83" fmla="*/ 3499321 h 5548701"/>
                <a:gd name="connsiteX84" fmla="*/ 1315714 w 4063414"/>
                <a:gd name="connsiteY84" fmla="*/ 3489587 h 5548701"/>
                <a:gd name="connsiteX85" fmla="*/ 1327853 w 4063414"/>
                <a:gd name="connsiteY85" fmla="*/ 3486932 h 5548701"/>
                <a:gd name="connsiteX86" fmla="*/ 1350396 w 4063414"/>
                <a:gd name="connsiteY86" fmla="*/ 3479852 h 5548701"/>
                <a:gd name="connsiteX87" fmla="*/ 1374674 w 4063414"/>
                <a:gd name="connsiteY87" fmla="*/ 3482507 h 5548701"/>
                <a:gd name="connsiteX88" fmla="*/ 1368604 w 4063414"/>
                <a:gd name="connsiteY88" fmla="*/ 3494011 h 5548701"/>
                <a:gd name="connsiteX89" fmla="*/ 1369472 w 4063414"/>
                <a:gd name="connsiteY89" fmla="*/ 3517020 h 5548701"/>
                <a:gd name="connsiteX90" fmla="*/ 1392882 w 4063414"/>
                <a:gd name="connsiteY90" fmla="*/ 3492241 h 5548701"/>
                <a:gd name="connsiteX91" fmla="*/ 1416293 w 4063414"/>
                <a:gd name="connsiteY91" fmla="*/ 3491357 h 5548701"/>
                <a:gd name="connsiteX92" fmla="*/ 1442779 w 4063414"/>
                <a:gd name="connsiteY92" fmla="*/ 3466701 h 5548701"/>
                <a:gd name="connsiteX93" fmla="*/ 1499530 w 4063414"/>
                <a:gd name="connsiteY93" fmla="*/ 3501976 h 5548701"/>
                <a:gd name="connsiteX94" fmla="*/ 1544618 w 4063414"/>
                <a:gd name="connsiteY94" fmla="*/ 3581620 h 5548701"/>
                <a:gd name="connsiteX95" fmla="*/ 1551554 w 4063414"/>
                <a:gd name="connsiteY95" fmla="*/ 3574540 h 5548701"/>
                <a:gd name="connsiteX96" fmla="*/ 1567161 w 4063414"/>
                <a:gd name="connsiteY96" fmla="*/ 3575426 h 5548701"/>
                <a:gd name="connsiteX97" fmla="*/ 1578433 w 4063414"/>
                <a:gd name="connsiteY97" fmla="*/ 3586929 h 5548701"/>
                <a:gd name="connsiteX98" fmla="*/ 1613115 w 4063414"/>
                <a:gd name="connsiteY98" fmla="*/ 3594009 h 5548701"/>
                <a:gd name="connsiteX99" fmla="*/ 1653867 w 4063414"/>
                <a:gd name="connsiteY99" fmla="*/ 3578080 h 5548701"/>
                <a:gd name="connsiteX100" fmla="*/ 1694619 w 4063414"/>
                <a:gd name="connsiteY100" fmla="*/ 3586929 h 5548701"/>
                <a:gd name="connsiteX101" fmla="*/ 1693752 w 4063414"/>
                <a:gd name="connsiteY101" fmla="*/ 3627636 h 5548701"/>
                <a:gd name="connsiteX102" fmla="*/ 1721498 w 4063414"/>
                <a:gd name="connsiteY102" fmla="*/ 3656839 h 5548701"/>
                <a:gd name="connsiteX103" fmla="*/ 1761383 w 4063414"/>
                <a:gd name="connsiteY103" fmla="*/ 3656839 h 5548701"/>
                <a:gd name="connsiteX104" fmla="*/ 1760429 w 4063414"/>
                <a:gd name="connsiteY104" fmla="*/ 3685379 h 5548701"/>
                <a:gd name="connsiteX105" fmla="*/ 1778441 w 4063414"/>
                <a:gd name="connsiteY105" fmla="*/ 3689061 h 5548701"/>
                <a:gd name="connsiteX106" fmla="*/ 1800298 w 4063414"/>
                <a:gd name="connsiteY106" fmla="*/ 3684413 h 5548701"/>
                <a:gd name="connsiteX107" fmla="*/ 1813047 w 4063414"/>
                <a:gd name="connsiteY107" fmla="*/ 3669542 h 5548701"/>
                <a:gd name="connsiteX108" fmla="*/ 1833083 w 4063414"/>
                <a:gd name="connsiteY108" fmla="*/ 3667683 h 5548701"/>
                <a:gd name="connsiteX109" fmla="*/ 1855684 w 4063414"/>
                <a:gd name="connsiteY109" fmla="*/ 3637806 h 5548701"/>
                <a:gd name="connsiteX110" fmla="*/ 1862226 w 4063414"/>
                <a:gd name="connsiteY110" fmla="*/ 3644447 h 5548701"/>
                <a:gd name="connsiteX111" fmla="*/ 1853117 w 4063414"/>
                <a:gd name="connsiteY111" fmla="*/ 3669542 h 5548701"/>
                <a:gd name="connsiteX112" fmla="*/ 1870421 w 4063414"/>
                <a:gd name="connsiteY112" fmla="*/ 3712298 h 5548701"/>
                <a:gd name="connsiteX113" fmla="*/ 1874064 w 4063414"/>
                <a:gd name="connsiteY113" fmla="*/ 3742970 h 5548701"/>
                <a:gd name="connsiteX114" fmla="*/ 1873154 w 4063414"/>
                <a:gd name="connsiteY114" fmla="*/ 3769925 h 5548701"/>
                <a:gd name="connsiteX115" fmla="*/ 1893189 w 4063414"/>
                <a:gd name="connsiteY115" fmla="*/ 3781078 h 5548701"/>
                <a:gd name="connsiteX116" fmla="*/ 1911403 w 4063414"/>
                <a:gd name="connsiteY116" fmla="*/ 3782937 h 5548701"/>
                <a:gd name="connsiteX117" fmla="*/ 1913224 w 4063414"/>
                <a:gd name="connsiteY117" fmla="*/ 3799668 h 5548701"/>
                <a:gd name="connsiteX118" fmla="*/ 1923242 w 4063414"/>
                <a:gd name="connsiteY118" fmla="*/ 3816398 h 5548701"/>
                <a:gd name="connsiteX119" fmla="*/ 1921420 w 4063414"/>
                <a:gd name="connsiteY119" fmla="*/ 3828481 h 5548701"/>
                <a:gd name="connsiteX120" fmla="*/ 1909581 w 4063414"/>
                <a:gd name="connsiteY120" fmla="*/ 3831270 h 5548701"/>
                <a:gd name="connsiteX121" fmla="*/ 1906849 w 4063414"/>
                <a:gd name="connsiteY121" fmla="*/ 3821975 h 5548701"/>
                <a:gd name="connsiteX122" fmla="*/ 1894100 w 4063414"/>
                <a:gd name="connsiteY122" fmla="*/ 3826622 h 5548701"/>
                <a:gd name="connsiteX123" fmla="*/ 1890457 w 4063414"/>
                <a:gd name="connsiteY123" fmla="*/ 3846141 h 5548701"/>
                <a:gd name="connsiteX124" fmla="*/ 1878618 w 4063414"/>
                <a:gd name="connsiteY124" fmla="*/ 3858224 h 5548701"/>
                <a:gd name="connsiteX125" fmla="*/ 1885903 w 4063414"/>
                <a:gd name="connsiteY125" fmla="*/ 3884249 h 5548701"/>
                <a:gd name="connsiteX126" fmla="*/ 1875886 w 4063414"/>
                <a:gd name="connsiteY126" fmla="*/ 3924216 h 5548701"/>
                <a:gd name="connsiteX127" fmla="*/ 1895010 w 4063414"/>
                <a:gd name="connsiteY127" fmla="*/ 3936299 h 5548701"/>
                <a:gd name="connsiteX128" fmla="*/ 1912314 w 4063414"/>
                <a:gd name="connsiteY128" fmla="*/ 3958606 h 5548701"/>
                <a:gd name="connsiteX129" fmla="*/ 1907760 w 4063414"/>
                <a:gd name="connsiteY129" fmla="*/ 3967901 h 5548701"/>
                <a:gd name="connsiteX130" fmla="*/ 1909581 w 4063414"/>
                <a:gd name="connsiteY130" fmla="*/ 3979055 h 5548701"/>
                <a:gd name="connsiteX131" fmla="*/ 1884992 w 4063414"/>
                <a:gd name="connsiteY131" fmla="*/ 3993927 h 5548701"/>
                <a:gd name="connsiteX132" fmla="*/ 1879528 w 4063414"/>
                <a:gd name="connsiteY132" fmla="*/ 4009728 h 5548701"/>
                <a:gd name="connsiteX133" fmla="*/ 1809404 w 4063414"/>
                <a:gd name="connsiteY133" fmla="*/ 4037612 h 5548701"/>
                <a:gd name="connsiteX134" fmla="*/ 1823065 w 4063414"/>
                <a:gd name="connsiteY134" fmla="*/ 4052483 h 5548701"/>
                <a:gd name="connsiteX135" fmla="*/ 1815780 w 4063414"/>
                <a:gd name="connsiteY135" fmla="*/ 4067355 h 5548701"/>
                <a:gd name="connsiteX136" fmla="*/ 1833083 w 4063414"/>
                <a:gd name="connsiteY136" fmla="*/ 4098957 h 5548701"/>
                <a:gd name="connsiteX137" fmla="*/ 1851297 w 4063414"/>
                <a:gd name="connsiteY137" fmla="*/ 4098957 h 5548701"/>
                <a:gd name="connsiteX138" fmla="*/ 1872243 w 4063414"/>
                <a:gd name="connsiteY138" fmla="*/ 4117546 h 5548701"/>
                <a:gd name="connsiteX139" fmla="*/ 1884082 w 4063414"/>
                <a:gd name="connsiteY139" fmla="*/ 4126841 h 5548701"/>
                <a:gd name="connsiteX140" fmla="*/ 1895921 w 4063414"/>
                <a:gd name="connsiteY140" fmla="*/ 4175173 h 5548701"/>
                <a:gd name="connsiteX141" fmla="*/ 1881349 w 4063414"/>
                <a:gd name="connsiteY141" fmla="*/ 4193762 h 5548701"/>
                <a:gd name="connsiteX142" fmla="*/ 1896832 w 4063414"/>
                <a:gd name="connsiteY142" fmla="*/ 4199339 h 5548701"/>
                <a:gd name="connsiteX143" fmla="*/ 1902296 w 4063414"/>
                <a:gd name="connsiteY143" fmla="*/ 4209564 h 5548701"/>
                <a:gd name="connsiteX144" fmla="*/ 1948742 w 4063414"/>
                <a:gd name="connsiteY144" fmla="*/ 4229082 h 5548701"/>
                <a:gd name="connsiteX145" fmla="*/ 1986991 w 4063414"/>
                <a:gd name="connsiteY145" fmla="*/ 4230941 h 5548701"/>
                <a:gd name="connsiteX146" fmla="*/ 1997008 w 4063414"/>
                <a:gd name="connsiteY146" fmla="*/ 4243954 h 5548701"/>
                <a:gd name="connsiteX147" fmla="*/ 2015222 w 4063414"/>
                <a:gd name="connsiteY147" fmla="*/ 4250460 h 5548701"/>
                <a:gd name="connsiteX148" fmla="*/ 2017044 w 4063414"/>
                <a:gd name="connsiteY148" fmla="*/ 4276485 h 5548701"/>
                <a:gd name="connsiteX149" fmla="*/ 2069313 w 4063414"/>
                <a:gd name="connsiteY149" fmla="*/ 4257313 h 5548701"/>
                <a:gd name="connsiteX150" fmla="*/ 2062579 w 4063414"/>
                <a:gd name="connsiteY150" fmla="*/ 4282062 h 5548701"/>
                <a:gd name="connsiteX151" fmla="*/ 2075328 w 4063414"/>
                <a:gd name="connsiteY151" fmla="*/ 4304369 h 5548701"/>
                <a:gd name="connsiteX152" fmla="*/ 2056204 w 4063414"/>
                <a:gd name="connsiteY152" fmla="*/ 4313664 h 5548701"/>
                <a:gd name="connsiteX153" fmla="*/ 2068043 w 4063414"/>
                <a:gd name="connsiteY153" fmla="*/ 4321100 h 5548701"/>
                <a:gd name="connsiteX154" fmla="*/ 2078061 w 4063414"/>
                <a:gd name="connsiteY154" fmla="*/ 4341548 h 5548701"/>
                <a:gd name="connsiteX155" fmla="*/ 2064400 w 4063414"/>
                <a:gd name="connsiteY155" fmla="*/ 4361067 h 5548701"/>
                <a:gd name="connsiteX156" fmla="*/ 2056204 w 4063414"/>
                <a:gd name="connsiteY156" fmla="*/ 4380586 h 5548701"/>
                <a:gd name="connsiteX157" fmla="*/ 2033436 w 4063414"/>
                <a:gd name="connsiteY157" fmla="*/ 4400105 h 5548701"/>
                <a:gd name="connsiteX158" fmla="*/ 2037990 w 4063414"/>
                <a:gd name="connsiteY158" fmla="*/ 4411258 h 5548701"/>
                <a:gd name="connsiteX159" fmla="*/ 2053472 w 4063414"/>
                <a:gd name="connsiteY159" fmla="*/ 4401034 h 5548701"/>
                <a:gd name="connsiteX160" fmla="*/ 2052561 w 4063414"/>
                <a:gd name="connsiteY160" fmla="*/ 4432636 h 5548701"/>
                <a:gd name="connsiteX161" fmla="*/ 2033436 w 4063414"/>
                <a:gd name="connsiteY161" fmla="*/ 4438213 h 5548701"/>
                <a:gd name="connsiteX162" fmla="*/ 2042543 w 4063414"/>
                <a:gd name="connsiteY162" fmla="*/ 4480040 h 5548701"/>
                <a:gd name="connsiteX163" fmla="*/ 2017044 w 4063414"/>
                <a:gd name="connsiteY163" fmla="*/ 4512571 h 5548701"/>
                <a:gd name="connsiteX164" fmla="*/ 2007937 w 4063414"/>
                <a:gd name="connsiteY164" fmla="*/ 4507923 h 5548701"/>
                <a:gd name="connsiteX165" fmla="*/ 2001562 w 4063414"/>
                <a:gd name="connsiteY165" fmla="*/ 4520936 h 5548701"/>
                <a:gd name="connsiteX166" fmla="*/ 1984259 w 4063414"/>
                <a:gd name="connsiteY166" fmla="*/ 4509783 h 5548701"/>
                <a:gd name="connsiteX167" fmla="*/ 1950563 w 4063414"/>
                <a:gd name="connsiteY167" fmla="*/ 4519077 h 5548701"/>
                <a:gd name="connsiteX168" fmla="*/ 1963313 w 4063414"/>
                <a:gd name="connsiteY168" fmla="*/ 4536737 h 5548701"/>
                <a:gd name="connsiteX169" fmla="*/ 1934170 w 4063414"/>
                <a:gd name="connsiteY169" fmla="*/ 4572057 h 5548701"/>
                <a:gd name="connsiteX170" fmla="*/ 1926885 w 4063414"/>
                <a:gd name="connsiteY170" fmla="*/ 4600870 h 5548701"/>
                <a:gd name="connsiteX171" fmla="*/ 1898653 w 4063414"/>
                <a:gd name="connsiteY171" fmla="*/ 4582281 h 5548701"/>
                <a:gd name="connsiteX172" fmla="*/ 1865868 w 4063414"/>
                <a:gd name="connsiteY172" fmla="*/ 4631543 h 5548701"/>
                <a:gd name="connsiteX173" fmla="*/ 1869511 w 4063414"/>
                <a:gd name="connsiteY173" fmla="*/ 4645485 h 5548701"/>
                <a:gd name="connsiteX174" fmla="*/ 1869511 w 4063414"/>
                <a:gd name="connsiteY174" fmla="*/ 4657568 h 5548701"/>
                <a:gd name="connsiteX175" fmla="*/ 1884992 w 4063414"/>
                <a:gd name="connsiteY175" fmla="*/ 4678016 h 5548701"/>
                <a:gd name="connsiteX176" fmla="*/ 1876796 w 4063414"/>
                <a:gd name="connsiteY176" fmla="*/ 4700324 h 5548701"/>
                <a:gd name="connsiteX177" fmla="*/ 1880439 w 4063414"/>
                <a:gd name="connsiteY177" fmla="*/ 4714266 h 5548701"/>
                <a:gd name="connsiteX178" fmla="*/ 1874976 w 4063414"/>
                <a:gd name="connsiteY178" fmla="*/ 4726348 h 5548701"/>
                <a:gd name="connsiteX179" fmla="*/ 1886814 w 4063414"/>
                <a:gd name="connsiteY179" fmla="*/ 4729137 h 5548701"/>
                <a:gd name="connsiteX180" fmla="*/ 1911403 w 4063414"/>
                <a:gd name="connsiteY180" fmla="*/ 4765386 h 5548701"/>
                <a:gd name="connsiteX181" fmla="*/ 1944188 w 4063414"/>
                <a:gd name="connsiteY181" fmla="*/ 4783976 h 5548701"/>
                <a:gd name="connsiteX182" fmla="*/ 1942366 w 4063414"/>
                <a:gd name="connsiteY182" fmla="*/ 4806283 h 5548701"/>
                <a:gd name="connsiteX183" fmla="*/ 1965369 w 4063414"/>
                <a:gd name="connsiteY183" fmla="*/ 4849738 h 5548701"/>
                <a:gd name="connsiteX184" fmla="*/ 1997919 w 4063414"/>
                <a:gd name="connsiteY184" fmla="*/ 4851827 h 5548701"/>
                <a:gd name="connsiteX185" fmla="*/ 2058025 w 4063414"/>
                <a:gd name="connsiteY185" fmla="*/ 4830450 h 5548701"/>
                <a:gd name="connsiteX186" fmla="*/ 2153649 w 4063414"/>
                <a:gd name="connsiteY186" fmla="*/ 4863910 h 5548701"/>
                <a:gd name="connsiteX187" fmla="*/ 2186433 w 4063414"/>
                <a:gd name="connsiteY187" fmla="*/ 4963364 h 5548701"/>
                <a:gd name="connsiteX188" fmla="*/ 2386787 w 4063414"/>
                <a:gd name="connsiteY188" fmla="*/ 5174353 h 5548701"/>
                <a:gd name="connsiteX189" fmla="*/ 2560730 w 4063414"/>
                <a:gd name="connsiteY189" fmla="*/ 5239416 h 5548701"/>
                <a:gd name="connsiteX190" fmla="*/ 2702849 w 4063414"/>
                <a:gd name="connsiteY190" fmla="*/ 5188594 h 5548701"/>
                <a:gd name="connsiteX191" fmla="*/ 2821189 w 4063414"/>
                <a:gd name="connsiteY191" fmla="*/ 5291466 h 5548701"/>
                <a:gd name="connsiteX192" fmla="*/ 2958705 w 4063414"/>
                <a:gd name="connsiteY192" fmla="*/ 5242204 h 5548701"/>
                <a:gd name="connsiteX193" fmla="*/ 3220075 w 4063414"/>
                <a:gd name="connsiteY193" fmla="*/ 5432745 h 5548701"/>
                <a:gd name="connsiteX194" fmla="*/ 3442059 w 4063414"/>
                <a:gd name="connsiteY194" fmla="*/ 5548701 h 5548701"/>
                <a:gd name="connsiteX195" fmla="*/ 3628142 w 4063414"/>
                <a:gd name="connsiteY195" fmla="*/ 5356101 h 5548701"/>
                <a:gd name="connsiteX196" fmla="*/ 3825698 w 4063414"/>
                <a:gd name="connsiteY196" fmla="*/ 4823485 h 5548701"/>
                <a:gd name="connsiteX197" fmla="*/ 3995934 w 4063414"/>
                <a:gd name="connsiteY197" fmla="*/ 4620662 h 5548701"/>
                <a:gd name="connsiteX198" fmla="*/ 3947300 w 4063414"/>
                <a:gd name="connsiteY198" fmla="*/ 4512317 h 5548701"/>
                <a:gd name="connsiteX199" fmla="*/ 4024134 w 4063414"/>
                <a:gd name="connsiteY199" fmla="*/ 4419944 h 5548701"/>
                <a:gd name="connsiteX200" fmla="*/ 4008228 w 4063414"/>
                <a:gd name="connsiteY200" fmla="*/ 4263863 h 5548701"/>
                <a:gd name="connsiteX201" fmla="*/ 3968023 w 4063414"/>
                <a:gd name="connsiteY201" fmla="*/ 4220164 h 5548701"/>
                <a:gd name="connsiteX202" fmla="*/ 3945717 w 4063414"/>
                <a:gd name="connsiteY202" fmla="*/ 3818696 h 5548701"/>
                <a:gd name="connsiteX203" fmla="*/ 3814111 w 4063414"/>
                <a:gd name="connsiteY203" fmla="*/ 3548768 h 5548701"/>
                <a:gd name="connsiteX204" fmla="*/ 4046152 w 4063414"/>
                <a:gd name="connsiteY204" fmla="*/ 3342968 h 5548701"/>
                <a:gd name="connsiteX205" fmla="*/ 3824719 w 4063414"/>
                <a:gd name="connsiteY205" fmla="*/ 2968683 h 5548701"/>
                <a:gd name="connsiteX206" fmla="*/ 3852286 w 4063414"/>
                <a:gd name="connsiteY206" fmla="*/ 2836413 h 5548701"/>
                <a:gd name="connsiteX207" fmla="*/ 3769583 w 4063414"/>
                <a:gd name="connsiteY207" fmla="*/ 2678160 h 5548701"/>
                <a:gd name="connsiteX208" fmla="*/ 3640489 w 4063414"/>
                <a:gd name="connsiteY208" fmla="*/ 2552130 h 5548701"/>
                <a:gd name="connsiteX209" fmla="*/ 3043982 w 4063414"/>
                <a:gd name="connsiteY209" fmla="*/ 2665875 h 5548701"/>
                <a:gd name="connsiteX210" fmla="*/ 2858672 w 4063414"/>
                <a:gd name="connsiteY210" fmla="*/ 2463740 h 5548701"/>
                <a:gd name="connsiteX211" fmla="*/ 2992388 w 4063414"/>
                <a:gd name="connsiteY211" fmla="*/ 2265395 h 5548701"/>
                <a:gd name="connsiteX212" fmla="*/ 3115164 w 4063414"/>
                <a:gd name="connsiteY212" fmla="*/ 2335823 h 5548701"/>
                <a:gd name="connsiteX213" fmla="*/ 3133939 w 4063414"/>
                <a:gd name="connsiteY213" fmla="*/ 2243569 h 5548701"/>
                <a:gd name="connsiteX214" fmla="*/ 3068427 w 4063414"/>
                <a:gd name="connsiteY214" fmla="*/ 2108534 h 5548701"/>
                <a:gd name="connsiteX215" fmla="*/ 3130084 w 4063414"/>
                <a:gd name="connsiteY215" fmla="*/ 2039050 h 5548701"/>
                <a:gd name="connsiteX216" fmla="*/ 3253400 w 4063414"/>
                <a:gd name="connsiteY216" fmla="*/ 1994476 h 5548701"/>
                <a:gd name="connsiteX217" fmla="*/ 3339463 w 4063414"/>
                <a:gd name="connsiteY217" fmla="*/ 2015452 h 5548701"/>
                <a:gd name="connsiteX218" fmla="*/ 3357447 w 4063414"/>
                <a:gd name="connsiteY218" fmla="*/ 1904016 h 5548701"/>
                <a:gd name="connsiteX219" fmla="*/ 3482809 w 4063414"/>
                <a:gd name="connsiteY219" fmla="*/ 1858241 h 5548701"/>
                <a:gd name="connsiteX220" fmla="*/ 3333041 w 4063414"/>
                <a:gd name="connsiteY220" fmla="*/ 1526445 h 5548701"/>
                <a:gd name="connsiteX221" fmla="*/ 3248262 w 4063414"/>
                <a:gd name="connsiteY221" fmla="*/ 1484493 h 5548701"/>
                <a:gd name="connsiteX222" fmla="*/ 3298665 w 4063414"/>
                <a:gd name="connsiteY222" fmla="*/ 1247930 h 5548701"/>
                <a:gd name="connsiteX223" fmla="*/ 3407544 w 4063414"/>
                <a:gd name="connsiteY223" fmla="*/ 1085945 h 5548701"/>
                <a:gd name="connsiteX224" fmla="*/ 3496177 w 4063414"/>
                <a:gd name="connsiteY224" fmla="*/ 1147563 h 5548701"/>
                <a:gd name="connsiteX225" fmla="*/ 3571964 w 4063414"/>
                <a:gd name="connsiteY225" fmla="*/ 1033505 h 5548701"/>
                <a:gd name="connsiteX226" fmla="*/ 3566826 w 4063414"/>
                <a:gd name="connsiteY226" fmla="*/ 741149 h 5548701"/>
                <a:gd name="connsiteX227" fmla="*/ 3438708 w 4063414"/>
                <a:gd name="connsiteY227" fmla="*/ 708324 h 5548701"/>
                <a:gd name="connsiteX228" fmla="*/ 3377270 w 4063414"/>
                <a:gd name="connsiteY228" fmla="*/ 563993 h 5548701"/>
                <a:gd name="connsiteX229" fmla="*/ 3316598 w 4063414"/>
                <a:gd name="connsiteY229" fmla="*/ 440404 h 5548701"/>
                <a:gd name="connsiteX230" fmla="*/ 3332784 w 4063414"/>
                <a:gd name="connsiteY230" fmla="*/ 263417 h 5548701"/>
                <a:gd name="connsiteX231" fmla="*/ 3106192 w 4063414"/>
                <a:gd name="connsiteY231" fmla="*/ 128907 h 5548701"/>
                <a:gd name="connsiteX232" fmla="*/ 3124462 w 4063414"/>
                <a:gd name="connsiteY232" fmla="*/ 12400 h 5548701"/>
                <a:gd name="connsiteX233" fmla="*/ 3020642 w 4063414"/>
                <a:gd name="connsiteY233" fmla="*/ 1477 h 5548701"/>
                <a:gd name="connsiteX234" fmla="*/ 2958526 w 4063414"/>
                <a:gd name="connsiteY234" fmla="*/ 38129 h 5548701"/>
                <a:gd name="connsiteX235" fmla="*/ 2965150 w 4063414"/>
                <a:gd name="connsiteY235" fmla="*/ 223300 h 5548701"/>
                <a:gd name="connsiteX236" fmla="*/ 2780177 w 4063414"/>
                <a:gd name="connsiteY236" fmla="*/ 305894 h 5548701"/>
                <a:gd name="connsiteX237" fmla="*/ 2762617 w 4063414"/>
                <a:gd name="connsiteY237" fmla="*/ 448814 h 5548701"/>
                <a:gd name="connsiteX0" fmla="*/ 2762617 w 4063414"/>
                <a:gd name="connsiteY0" fmla="*/ 448814 h 5548701"/>
                <a:gd name="connsiteX1" fmla="*/ 2424105 w 4063414"/>
                <a:gd name="connsiteY1" fmla="*/ 558395 h 5548701"/>
                <a:gd name="connsiteX2" fmla="*/ 2293527 w 4063414"/>
                <a:gd name="connsiteY2" fmla="*/ 545493 h 5548701"/>
                <a:gd name="connsiteX3" fmla="*/ 2241444 w 4063414"/>
                <a:gd name="connsiteY3" fmla="*/ 716503 h 5548701"/>
                <a:gd name="connsiteX4" fmla="*/ 2040286 w 4063414"/>
                <a:gd name="connsiteY4" fmla="*/ 792017 h 5548701"/>
                <a:gd name="connsiteX5" fmla="*/ 1996355 w 4063414"/>
                <a:gd name="connsiteY5" fmla="*/ 709423 h 5548701"/>
                <a:gd name="connsiteX6" fmla="*/ 1883059 w 4063414"/>
                <a:gd name="connsiteY6" fmla="*/ 810896 h 5548701"/>
                <a:gd name="connsiteX7" fmla="*/ 1700399 w 4063414"/>
                <a:gd name="connsiteY7" fmla="*/ 820335 h 5548701"/>
                <a:gd name="connsiteX8" fmla="*/ 1591727 w 4063414"/>
                <a:gd name="connsiteY8" fmla="*/ 910008 h 5548701"/>
                <a:gd name="connsiteX9" fmla="*/ 1478186 w 4063414"/>
                <a:gd name="connsiteY9" fmla="*/ 938674 h 5548701"/>
                <a:gd name="connsiteX10" fmla="*/ 1392881 w 4063414"/>
                <a:gd name="connsiteY10" fmla="*/ 1179028 h 5548701"/>
                <a:gd name="connsiteX11" fmla="*/ 1249527 w 4063414"/>
                <a:gd name="connsiteY11" fmla="*/ 1112953 h 5548701"/>
                <a:gd name="connsiteX12" fmla="*/ 1184787 w 4063414"/>
                <a:gd name="connsiteY12" fmla="*/ 1226224 h 5548701"/>
                <a:gd name="connsiteX13" fmla="*/ 1214845 w 4063414"/>
                <a:gd name="connsiteY13" fmla="*/ 1445687 h 5548701"/>
                <a:gd name="connsiteX14" fmla="*/ 1062243 w 4063414"/>
                <a:gd name="connsiteY14" fmla="*/ 1497603 h 5548701"/>
                <a:gd name="connsiteX15" fmla="*/ 1018312 w 4063414"/>
                <a:gd name="connsiteY15" fmla="*/ 1415010 h 5548701"/>
                <a:gd name="connsiteX16" fmla="*/ 932762 w 4063414"/>
                <a:gd name="connsiteY16" fmla="*/ 1436248 h 5548701"/>
                <a:gd name="connsiteX17" fmla="*/ 902682 w 4063414"/>
                <a:gd name="connsiteY17" fmla="*/ 1355452 h 5548701"/>
                <a:gd name="connsiteX18" fmla="*/ 646054 w 4063414"/>
                <a:gd name="connsiteY18" fmla="*/ 1443327 h 5548701"/>
                <a:gd name="connsiteX19" fmla="*/ 553567 w 4063414"/>
                <a:gd name="connsiteY19" fmla="*/ 1318255 h 5548701"/>
                <a:gd name="connsiteX20" fmla="*/ 528134 w 4063414"/>
                <a:gd name="connsiteY20" fmla="*/ 1490524 h 5548701"/>
                <a:gd name="connsiteX21" fmla="*/ 384780 w 4063414"/>
                <a:gd name="connsiteY21" fmla="*/ 1490524 h 5548701"/>
                <a:gd name="connsiteX22" fmla="*/ 289981 w 4063414"/>
                <a:gd name="connsiteY22" fmla="*/ 1625034 h 5548701"/>
                <a:gd name="connsiteX23" fmla="*/ 132783 w 4063414"/>
                <a:gd name="connsiteY23" fmla="*/ 1704252 h 5548701"/>
                <a:gd name="connsiteX24" fmla="*/ 137379 w 4063414"/>
                <a:gd name="connsiteY24" fmla="*/ 1825618 h 5548701"/>
                <a:gd name="connsiteX25" fmla="*/ 33332 w 4063414"/>
                <a:gd name="connsiteY25" fmla="*/ 1927091 h 5548701"/>
                <a:gd name="connsiteX26" fmla="*/ 6257 w 4063414"/>
                <a:gd name="connsiteY26" fmla="*/ 2273583 h 5548701"/>
                <a:gd name="connsiteX27" fmla="*/ 63390 w 4063414"/>
                <a:gd name="connsiteY27" fmla="*/ 2443891 h 5548701"/>
                <a:gd name="connsiteX28" fmla="*/ 125819 w 4063414"/>
                <a:gd name="connsiteY28" fmla="*/ 2469849 h 5548701"/>
                <a:gd name="connsiteX29" fmla="*/ 169750 w 4063414"/>
                <a:gd name="connsiteY29" fmla="*/ 2613798 h 5548701"/>
                <a:gd name="connsiteX30" fmla="*/ 358836 w 4063414"/>
                <a:gd name="connsiteY30" fmla="*/ 2804548 h 5548701"/>
                <a:gd name="connsiteX31" fmla="*/ 521198 w 4063414"/>
                <a:gd name="connsiteY31" fmla="*/ 2892257 h 5548701"/>
                <a:gd name="connsiteX32" fmla="*/ 598137 w 4063414"/>
                <a:gd name="connsiteY32" fmla="*/ 3135838 h 5548701"/>
                <a:gd name="connsiteX33" fmla="*/ 424087 w 4063414"/>
                <a:gd name="connsiteY33" fmla="*/ 3331184 h 5548701"/>
                <a:gd name="connsiteX34" fmla="*/ 292409 w 4063414"/>
                <a:gd name="connsiteY34" fmla="*/ 3556346 h 5548701"/>
                <a:gd name="connsiteX35" fmla="*/ 293251 w 4063414"/>
                <a:gd name="connsiteY35" fmla="*/ 3670361 h 5548701"/>
                <a:gd name="connsiteX36" fmla="*/ 335069 w 4063414"/>
                <a:gd name="connsiteY36" fmla="*/ 3679847 h 5548701"/>
                <a:gd name="connsiteX37" fmla="*/ 355879 w 4063414"/>
                <a:gd name="connsiteY37" fmla="*/ 3689581 h 5548701"/>
                <a:gd name="connsiteX38" fmla="*/ 379289 w 4063414"/>
                <a:gd name="connsiteY38" fmla="*/ 3682502 h 5548701"/>
                <a:gd name="connsiteX39" fmla="*/ 414839 w 4063414"/>
                <a:gd name="connsiteY39" fmla="*/ 3702855 h 5548701"/>
                <a:gd name="connsiteX40" fmla="*/ 446920 w 4063414"/>
                <a:gd name="connsiteY40" fmla="*/ 3695776 h 5548701"/>
                <a:gd name="connsiteX41" fmla="*/ 493741 w 4063414"/>
                <a:gd name="connsiteY41" fmla="*/ 3732943 h 5548701"/>
                <a:gd name="connsiteX42" fmla="*/ 522354 w 4063414"/>
                <a:gd name="connsiteY42" fmla="*/ 3724094 h 5548701"/>
                <a:gd name="connsiteX43" fmla="*/ 532759 w 4063414"/>
                <a:gd name="connsiteY43" fmla="*/ 3741792 h 5548701"/>
                <a:gd name="connsiteX44" fmla="*/ 569175 w 4063414"/>
                <a:gd name="connsiteY44" fmla="*/ 3717014 h 5548701"/>
                <a:gd name="connsiteX45" fmla="*/ 592586 w 4063414"/>
                <a:gd name="connsiteY45" fmla="*/ 3720554 h 5548701"/>
                <a:gd name="connsiteX46" fmla="*/ 610247 w 4063414"/>
                <a:gd name="connsiteY46" fmla="*/ 3714362 h 5548701"/>
                <a:gd name="connsiteX47" fmla="*/ 638542 w 4063414"/>
                <a:gd name="connsiteY47" fmla="*/ 3764424 h 5548701"/>
                <a:gd name="connsiteX48" fmla="*/ 654147 w 4063414"/>
                <a:gd name="connsiteY48" fmla="*/ 3775420 h 5548701"/>
                <a:gd name="connsiteX49" fmla="*/ 687095 w 4063414"/>
                <a:gd name="connsiteY49" fmla="*/ 3777190 h 5548701"/>
                <a:gd name="connsiteX50" fmla="*/ 692298 w 4063414"/>
                <a:gd name="connsiteY50" fmla="*/ 3751527 h 5548701"/>
                <a:gd name="connsiteX51" fmla="*/ 707038 w 4063414"/>
                <a:gd name="connsiteY51" fmla="*/ 3744447 h 5548701"/>
                <a:gd name="connsiteX52" fmla="*/ 706171 w 4063414"/>
                <a:gd name="connsiteY52" fmla="*/ 3728519 h 5548701"/>
                <a:gd name="connsiteX53" fmla="*/ 734784 w 4063414"/>
                <a:gd name="connsiteY53" fmla="*/ 3712590 h 5548701"/>
                <a:gd name="connsiteX54" fmla="*/ 751258 w 4063414"/>
                <a:gd name="connsiteY54" fmla="*/ 3718784 h 5548701"/>
                <a:gd name="connsiteX55" fmla="*/ 767732 w 4063414"/>
                <a:gd name="connsiteY55" fmla="*/ 3688697 h 5548701"/>
                <a:gd name="connsiteX56" fmla="*/ 818889 w 4063414"/>
                <a:gd name="connsiteY56" fmla="*/ 3698431 h 5548701"/>
                <a:gd name="connsiteX57" fmla="*/ 834496 w 4063414"/>
                <a:gd name="connsiteY57" fmla="*/ 3730288 h 5548701"/>
                <a:gd name="connsiteX58" fmla="*/ 868311 w 4063414"/>
                <a:gd name="connsiteY58" fmla="*/ 3683387 h 5548701"/>
                <a:gd name="connsiteX59" fmla="*/ 908196 w 4063414"/>
                <a:gd name="connsiteY59" fmla="*/ 3669228 h 5548701"/>
                <a:gd name="connsiteX60" fmla="*/ 934208 w 4063414"/>
                <a:gd name="connsiteY60" fmla="*/ 3674538 h 5548701"/>
                <a:gd name="connsiteX61" fmla="*/ 968890 w 4063414"/>
                <a:gd name="connsiteY61" fmla="*/ 3647105 h 5548701"/>
                <a:gd name="connsiteX62" fmla="*/ 994035 w 4063414"/>
                <a:gd name="connsiteY62" fmla="*/ 3640910 h 5548701"/>
                <a:gd name="connsiteX63" fmla="*/ 1026983 w 4063414"/>
                <a:gd name="connsiteY63" fmla="*/ 3599318 h 5548701"/>
                <a:gd name="connsiteX64" fmla="*/ 1054920 w 4063414"/>
                <a:gd name="connsiteY64" fmla="*/ 3580857 h 5548701"/>
                <a:gd name="connsiteX65" fmla="*/ 1068602 w 4063414"/>
                <a:gd name="connsiteY65" fmla="*/ 3593124 h 5548701"/>
                <a:gd name="connsiteX66" fmla="*/ 1093747 w 4063414"/>
                <a:gd name="connsiteY66" fmla="*/ 3608168 h 5548701"/>
                <a:gd name="connsiteX67" fmla="*/ 1105885 w 4063414"/>
                <a:gd name="connsiteY67" fmla="*/ 3580735 h 5548701"/>
                <a:gd name="connsiteX68" fmla="*/ 1116290 w 4063414"/>
                <a:gd name="connsiteY68" fmla="*/ 3585159 h 5548701"/>
                <a:gd name="connsiteX69" fmla="*/ 1138834 w 4063414"/>
                <a:gd name="connsiteY69" fmla="*/ 3550647 h 5548701"/>
                <a:gd name="connsiteX70" fmla="*/ 1159643 w 4063414"/>
                <a:gd name="connsiteY70" fmla="*/ 3545337 h 5548701"/>
                <a:gd name="connsiteX71" fmla="*/ 1169181 w 4063414"/>
                <a:gd name="connsiteY71" fmla="*/ 3554187 h 5548701"/>
                <a:gd name="connsiteX72" fmla="*/ 1177851 w 4063414"/>
                <a:gd name="connsiteY72" fmla="*/ 3545337 h 5548701"/>
                <a:gd name="connsiteX73" fmla="*/ 1187389 w 4063414"/>
                <a:gd name="connsiteY73" fmla="*/ 3543568 h 5548701"/>
                <a:gd name="connsiteX74" fmla="*/ 1189990 w 4063414"/>
                <a:gd name="connsiteY74" fmla="*/ 3533833 h 5548701"/>
                <a:gd name="connsiteX75" fmla="*/ 1204730 w 4063414"/>
                <a:gd name="connsiteY75" fmla="*/ 3527639 h 5548701"/>
                <a:gd name="connsiteX76" fmla="*/ 1251551 w 4063414"/>
                <a:gd name="connsiteY76" fmla="*/ 3524099 h 5548701"/>
                <a:gd name="connsiteX77" fmla="*/ 1263690 w 4063414"/>
                <a:gd name="connsiteY77" fmla="*/ 3532948 h 5548701"/>
                <a:gd name="connsiteX78" fmla="*/ 1274095 w 4063414"/>
                <a:gd name="connsiteY78" fmla="*/ 3522329 h 5548701"/>
                <a:gd name="connsiteX79" fmla="*/ 1278430 w 4063414"/>
                <a:gd name="connsiteY79" fmla="*/ 3501976 h 5548701"/>
                <a:gd name="connsiteX80" fmla="*/ 1273228 w 4063414"/>
                <a:gd name="connsiteY80" fmla="*/ 3489587 h 5548701"/>
                <a:gd name="connsiteX81" fmla="*/ 1289702 w 4063414"/>
                <a:gd name="connsiteY81" fmla="*/ 3474543 h 5548701"/>
                <a:gd name="connsiteX82" fmla="*/ 1300974 w 4063414"/>
                <a:gd name="connsiteY82" fmla="*/ 3476313 h 5548701"/>
                <a:gd name="connsiteX83" fmla="*/ 1300974 w 4063414"/>
                <a:gd name="connsiteY83" fmla="*/ 3499321 h 5548701"/>
                <a:gd name="connsiteX84" fmla="*/ 1315714 w 4063414"/>
                <a:gd name="connsiteY84" fmla="*/ 3489587 h 5548701"/>
                <a:gd name="connsiteX85" fmla="*/ 1327853 w 4063414"/>
                <a:gd name="connsiteY85" fmla="*/ 3486932 h 5548701"/>
                <a:gd name="connsiteX86" fmla="*/ 1350396 w 4063414"/>
                <a:gd name="connsiteY86" fmla="*/ 3479852 h 5548701"/>
                <a:gd name="connsiteX87" fmla="*/ 1374674 w 4063414"/>
                <a:gd name="connsiteY87" fmla="*/ 3482507 h 5548701"/>
                <a:gd name="connsiteX88" fmla="*/ 1368604 w 4063414"/>
                <a:gd name="connsiteY88" fmla="*/ 3494011 h 5548701"/>
                <a:gd name="connsiteX89" fmla="*/ 1369472 w 4063414"/>
                <a:gd name="connsiteY89" fmla="*/ 3517020 h 5548701"/>
                <a:gd name="connsiteX90" fmla="*/ 1392882 w 4063414"/>
                <a:gd name="connsiteY90" fmla="*/ 3492241 h 5548701"/>
                <a:gd name="connsiteX91" fmla="*/ 1416293 w 4063414"/>
                <a:gd name="connsiteY91" fmla="*/ 3491357 h 5548701"/>
                <a:gd name="connsiteX92" fmla="*/ 1442779 w 4063414"/>
                <a:gd name="connsiteY92" fmla="*/ 3466701 h 5548701"/>
                <a:gd name="connsiteX93" fmla="*/ 1499530 w 4063414"/>
                <a:gd name="connsiteY93" fmla="*/ 3501976 h 5548701"/>
                <a:gd name="connsiteX94" fmla="*/ 1544618 w 4063414"/>
                <a:gd name="connsiteY94" fmla="*/ 3581620 h 5548701"/>
                <a:gd name="connsiteX95" fmla="*/ 1551554 w 4063414"/>
                <a:gd name="connsiteY95" fmla="*/ 3574540 h 5548701"/>
                <a:gd name="connsiteX96" fmla="*/ 1567161 w 4063414"/>
                <a:gd name="connsiteY96" fmla="*/ 3575426 h 5548701"/>
                <a:gd name="connsiteX97" fmla="*/ 1578433 w 4063414"/>
                <a:gd name="connsiteY97" fmla="*/ 3586929 h 5548701"/>
                <a:gd name="connsiteX98" fmla="*/ 1613115 w 4063414"/>
                <a:gd name="connsiteY98" fmla="*/ 3594009 h 5548701"/>
                <a:gd name="connsiteX99" fmla="*/ 1653867 w 4063414"/>
                <a:gd name="connsiteY99" fmla="*/ 3578080 h 5548701"/>
                <a:gd name="connsiteX100" fmla="*/ 1694619 w 4063414"/>
                <a:gd name="connsiteY100" fmla="*/ 3586929 h 5548701"/>
                <a:gd name="connsiteX101" fmla="*/ 1693752 w 4063414"/>
                <a:gd name="connsiteY101" fmla="*/ 3627636 h 5548701"/>
                <a:gd name="connsiteX102" fmla="*/ 1721498 w 4063414"/>
                <a:gd name="connsiteY102" fmla="*/ 3656839 h 5548701"/>
                <a:gd name="connsiteX103" fmla="*/ 1761383 w 4063414"/>
                <a:gd name="connsiteY103" fmla="*/ 3656839 h 5548701"/>
                <a:gd name="connsiteX104" fmla="*/ 1760429 w 4063414"/>
                <a:gd name="connsiteY104" fmla="*/ 3685379 h 5548701"/>
                <a:gd name="connsiteX105" fmla="*/ 1778441 w 4063414"/>
                <a:gd name="connsiteY105" fmla="*/ 3689061 h 5548701"/>
                <a:gd name="connsiteX106" fmla="*/ 1800298 w 4063414"/>
                <a:gd name="connsiteY106" fmla="*/ 3684413 h 5548701"/>
                <a:gd name="connsiteX107" fmla="*/ 1813047 w 4063414"/>
                <a:gd name="connsiteY107" fmla="*/ 3669542 h 5548701"/>
                <a:gd name="connsiteX108" fmla="*/ 1833083 w 4063414"/>
                <a:gd name="connsiteY108" fmla="*/ 3667683 h 5548701"/>
                <a:gd name="connsiteX109" fmla="*/ 1855684 w 4063414"/>
                <a:gd name="connsiteY109" fmla="*/ 3637806 h 5548701"/>
                <a:gd name="connsiteX110" fmla="*/ 1862226 w 4063414"/>
                <a:gd name="connsiteY110" fmla="*/ 3644447 h 5548701"/>
                <a:gd name="connsiteX111" fmla="*/ 1853117 w 4063414"/>
                <a:gd name="connsiteY111" fmla="*/ 3669542 h 5548701"/>
                <a:gd name="connsiteX112" fmla="*/ 1870421 w 4063414"/>
                <a:gd name="connsiteY112" fmla="*/ 3712298 h 5548701"/>
                <a:gd name="connsiteX113" fmla="*/ 1874064 w 4063414"/>
                <a:gd name="connsiteY113" fmla="*/ 3742970 h 5548701"/>
                <a:gd name="connsiteX114" fmla="*/ 1873154 w 4063414"/>
                <a:gd name="connsiteY114" fmla="*/ 3769925 h 5548701"/>
                <a:gd name="connsiteX115" fmla="*/ 1893189 w 4063414"/>
                <a:gd name="connsiteY115" fmla="*/ 3781078 h 5548701"/>
                <a:gd name="connsiteX116" fmla="*/ 1911403 w 4063414"/>
                <a:gd name="connsiteY116" fmla="*/ 3782937 h 5548701"/>
                <a:gd name="connsiteX117" fmla="*/ 1913224 w 4063414"/>
                <a:gd name="connsiteY117" fmla="*/ 3799668 h 5548701"/>
                <a:gd name="connsiteX118" fmla="*/ 1923242 w 4063414"/>
                <a:gd name="connsiteY118" fmla="*/ 3816398 h 5548701"/>
                <a:gd name="connsiteX119" fmla="*/ 1921420 w 4063414"/>
                <a:gd name="connsiteY119" fmla="*/ 3828481 h 5548701"/>
                <a:gd name="connsiteX120" fmla="*/ 1909581 w 4063414"/>
                <a:gd name="connsiteY120" fmla="*/ 3831270 h 5548701"/>
                <a:gd name="connsiteX121" fmla="*/ 1906849 w 4063414"/>
                <a:gd name="connsiteY121" fmla="*/ 3821975 h 5548701"/>
                <a:gd name="connsiteX122" fmla="*/ 1894100 w 4063414"/>
                <a:gd name="connsiteY122" fmla="*/ 3826622 h 5548701"/>
                <a:gd name="connsiteX123" fmla="*/ 1890457 w 4063414"/>
                <a:gd name="connsiteY123" fmla="*/ 3846141 h 5548701"/>
                <a:gd name="connsiteX124" fmla="*/ 1878618 w 4063414"/>
                <a:gd name="connsiteY124" fmla="*/ 3858224 h 5548701"/>
                <a:gd name="connsiteX125" fmla="*/ 1885903 w 4063414"/>
                <a:gd name="connsiteY125" fmla="*/ 3884249 h 5548701"/>
                <a:gd name="connsiteX126" fmla="*/ 1875886 w 4063414"/>
                <a:gd name="connsiteY126" fmla="*/ 3924216 h 5548701"/>
                <a:gd name="connsiteX127" fmla="*/ 1895010 w 4063414"/>
                <a:gd name="connsiteY127" fmla="*/ 3936299 h 5548701"/>
                <a:gd name="connsiteX128" fmla="*/ 1912314 w 4063414"/>
                <a:gd name="connsiteY128" fmla="*/ 3958606 h 5548701"/>
                <a:gd name="connsiteX129" fmla="*/ 1907760 w 4063414"/>
                <a:gd name="connsiteY129" fmla="*/ 3967901 h 5548701"/>
                <a:gd name="connsiteX130" fmla="*/ 1909581 w 4063414"/>
                <a:gd name="connsiteY130" fmla="*/ 3979055 h 5548701"/>
                <a:gd name="connsiteX131" fmla="*/ 1884992 w 4063414"/>
                <a:gd name="connsiteY131" fmla="*/ 3993927 h 5548701"/>
                <a:gd name="connsiteX132" fmla="*/ 1879528 w 4063414"/>
                <a:gd name="connsiteY132" fmla="*/ 4009728 h 5548701"/>
                <a:gd name="connsiteX133" fmla="*/ 1809404 w 4063414"/>
                <a:gd name="connsiteY133" fmla="*/ 4037612 h 5548701"/>
                <a:gd name="connsiteX134" fmla="*/ 1823065 w 4063414"/>
                <a:gd name="connsiteY134" fmla="*/ 4052483 h 5548701"/>
                <a:gd name="connsiteX135" fmla="*/ 1815780 w 4063414"/>
                <a:gd name="connsiteY135" fmla="*/ 4067355 h 5548701"/>
                <a:gd name="connsiteX136" fmla="*/ 1833083 w 4063414"/>
                <a:gd name="connsiteY136" fmla="*/ 4098957 h 5548701"/>
                <a:gd name="connsiteX137" fmla="*/ 1851297 w 4063414"/>
                <a:gd name="connsiteY137" fmla="*/ 4098957 h 5548701"/>
                <a:gd name="connsiteX138" fmla="*/ 1872243 w 4063414"/>
                <a:gd name="connsiteY138" fmla="*/ 4117546 h 5548701"/>
                <a:gd name="connsiteX139" fmla="*/ 1884082 w 4063414"/>
                <a:gd name="connsiteY139" fmla="*/ 4126841 h 5548701"/>
                <a:gd name="connsiteX140" fmla="*/ 1895921 w 4063414"/>
                <a:gd name="connsiteY140" fmla="*/ 4175173 h 5548701"/>
                <a:gd name="connsiteX141" fmla="*/ 1881349 w 4063414"/>
                <a:gd name="connsiteY141" fmla="*/ 4193762 h 5548701"/>
                <a:gd name="connsiteX142" fmla="*/ 1896832 w 4063414"/>
                <a:gd name="connsiteY142" fmla="*/ 4199339 h 5548701"/>
                <a:gd name="connsiteX143" fmla="*/ 1902296 w 4063414"/>
                <a:gd name="connsiteY143" fmla="*/ 4209564 h 5548701"/>
                <a:gd name="connsiteX144" fmla="*/ 1948742 w 4063414"/>
                <a:gd name="connsiteY144" fmla="*/ 4229082 h 5548701"/>
                <a:gd name="connsiteX145" fmla="*/ 1986991 w 4063414"/>
                <a:gd name="connsiteY145" fmla="*/ 4230941 h 5548701"/>
                <a:gd name="connsiteX146" fmla="*/ 1997008 w 4063414"/>
                <a:gd name="connsiteY146" fmla="*/ 4243954 h 5548701"/>
                <a:gd name="connsiteX147" fmla="*/ 2015222 w 4063414"/>
                <a:gd name="connsiteY147" fmla="*/ 4250460 h 5548701"/>
                <a:gd name="connsiteX148" fmla="*/ 2017044 w 4063414"/>
                <a:gd name="connsiteY148" fmla="*/ 4276485 h 5548701"/>
                <a:gd name="connsiteX149" fmla="*/ 2069313 w 4063414"/>
                <a:gd name="connsiteY149" fmla="*/ 4257313 h 5548701"/>
                <a:gd name="connsiteX150" fmla="*/ 2062579 w 4063414"/>
                <a:gd name="connsiteY150" fmla="*/ 4282062 h 5548701"/>
                <a:gd name="connsiteX151" fmla="*/ 2075328 w 4063414"/>
                <a:gd name="connsiteY151" fmla="*/ 4304369 h 5548701"/>
                <a:gd name="connsiteX152" fmla="*/ 2056204 w 4063414"/>
                <a:gd name="connsiteY152" fmla="*/ 4313664 h 5548701"/>
                <a:gd name="connsiteX153" fmla="*/ 2068043 w 4063414"/>
                <a:gd name="connsiteY153" fmla="*/ 4321100 h 5548701"/>
                <a:gd name="connsiteX154" fmla="*/ 2078061 w 4063414"/>
                <a:gd name="connsiteY154" fmla="*/ 4341548 h 5548701"/>
                <a:gd name="connsiteX155" fmla="*/ 2064400 w 4063414"/>
                <a:gd name="connsiteY155" fmla="*/ 4361067 h 5548701"/>
                <a:gd name="connsiteX156" fmla="*/ 2056204 w 4063414"/>
                <a:gd name="connsiteY156" fmla="*/ 4380586 h 5548701"/>
                <a:gd name="connsiteX157" fmla="*/ 2033436 w 4063414"/>
                <a:gd name="connsiteY157" fmla="*/ 4400105 h 5548701"/>
                <a:gd name="connsiteX158" fmla="*/ 2037990 w 4063414"/>
                <a:gd name="connsiteY158" fmla="*/ 4411258 h 5548701"/>
                <a:gd name="connsiteX159" fmla="*/ 2053472 w 4063414"/>
                <a:gd name="connsiteY159" fmla="*/ 4401034 h 5548701"/>
                <a:gd name="connsiteX160" fmla="*/ 2052561 w 4063414"/>
                <a:gd name="connsiteY160" fmla="*/ 4432636 h 5548701"/>
                <a:gd name="connsiteX161" fmla="*/ 2033436 w 4063414"/>
                <a:gd name="connsiteY161" fmla="*/ 4438213 h 5548701"/>
                <a:gd name="connsiteX162" fmla="*/ 2042543 w 4063414"/>
                <a:gd name="connsiteY162" fmla="*/ 4480040 h 5548701"/>
                <a:gd name="connsiteX163" fmla="*/ 2017044 w 4063414"/>
                <a:gd name="connsiteY163" fmla="*/ 4512571 h 5548701"/>
                <a:gd name="connsiteX164" fmla="*/ 2007937 w 4063414"/>
                <a:gd name="connsiteY164" fmla="*/ 4507923 h 5548701"/>
                <a:gd name="connsiteX165" fmla="*/ 2001562 w 4063414"/>
                <a:gd name="connsiteY165" fmla="*/ 4520936 h 5548701"/>
                <a:gd name="connsiteX166" fmla="*/ 1984259 w 4063414"/>
                <a:gd name="connsiteY166" fmla="*/ 4509783 h 5548701"/>
                <a:gd name="connsiteX167" fmla="*/ 1950563 w 4063414"/>
                <a:gd name="connsiteY167" fmla="*/ 4519077 h 5548701"/>
                <a:gd name="connsiteX168" fmla="*/ 1963313 w 4063414"/>
                <a:gd name="connsiteY168" fmla="*/ 4536737 h 5548701"/>
                <a:gd name="connsiteX169" fmla="*/ 1934170 w 4063414"/>
                <a:gd name="connsiteY169" fmla="*/ 4572057 h 5548701"/>
                <a:gd name="connsiteX170" fmla="*/ 1926885 w 4063414"/>
                <a:gd name="connsiteY170" fmla="*/ 4600870 h 5548701"/>
                <a:gd name="connsiteX171" fmla="*/ 1898653 w 4063414"/>
                <a:gd name="connsiteY171" fmla="*/ 4582281 h 5548701"/>
                <a:gd name="connsiteX172" fmla="*/ 1865868 w 4063414"/>
                <a:gd name="connsiteY172" fmla="*/ 4631543 h 5548701"/>
                <a:gd name="connsiteX173" fmla="*/ 1869511 w 4063414"/>
                <a:gd name="connsiteY173" fmla="*/ 4645485 h 5548701"/>
                <a:gd name="connsiteX174" fmla="*/ 1869511 w 4063414"/>
                <a:gd name="connsiteY174" fmla="*/ 4657568 h 5548701"/>
                <a:gd name="connsiteX175" fmla="*/ 1884992 w 4063414"/>
                <a:gd name="connsiteY175" fmla="*/ 4678016 h 5548701"/>
                <a:gd name="connsiteX176" fmla="*/ 1876796 w 4063414"/>
                <a:gd name="connsiteY176" fmla="*/ 4700324 h 5548701"/>
                <a:gd name="connsiteX177" fmla="*/ 1880439 w 4063414"/>
                <a:gd name="connsiteY177" fmla="*/ 4714266 h 5548701"/>
                <a:gd name="connsiteX178" fmla="*/ 1874976 w 4063414"/>
                <a:gd name="connsiteY178" fmla="*/ 4726348 h 5548701"/>
                <a:gd name="connsiteX179" fmla="*/ 1886814 w 4063414"/>
                <a:gd name="connsiteY179" fmla="*/ 4729137 h 5548701"/>
                <a:gd name="connsiteX180" fmla="*/ 1911403 w 4063414"/>
                <a:gd name="connsiteY180" fmla="*/ 4765386 h 5548701"/>
                <a:gd name="connsiteX181" fmla="*/ 1944188 w 4063414"/>
                <a:gd name="connsiteY181" fmla="*/ 4783976 h 5548701"/>
                <a:gd name="connsiteX182" fmla="*/ 1942366 w 4063414"/>
                <a:gd name="connsiteY182" fmla="*/ 4806283 h 5548701"/>
                <a:gd name="connsiteX183" fmla="*/ 1965369 w 4063414"/>
                <a:gd name="connsiteY183" fmla="*/ 4849738 h 5548701"/>
                <a:gd name="connsiteX184" fmla="*/ 1997919 w 4063414"/>
                <a:gd name="connsiteY184" fmla="*/ 4851827 h 5548701"/>
                <a:gd name="connsiteX185" fmla="*/ 2058025 w 4063414"/>
                <a:gd name="connsiteY185" fmla="*/ 4830450 h 5548701"/>
                <a:gd name="connsiteX186" fmla="*/ 2153649 w 4063414"/>
                <a:gd name="connsiteY186" fmla="*/ 4863910 h 5548701"/>
                <a:gd name="connsiteX187" fmla="*/ 2186433 w 4063414"/>
                <a:gd name="connsiteY187" fmla="*/ 4963364 h 5548701"/>
                <a:gd name="connsiteX188" fmla="*/ 2386787 w 4063414"/>
                <a:gd name="connsiteY188" fmla="*/ 5174353 h 5548701"/>
                <a:gd name="connsiteX189" fmla="*/ 2560730 w 4063414"/>
                <a:gd name="connsiteY189" fmla="*/ 5239416 h 5548701"/>
                <a:gd name="connsiteX190" fmla="*/ 2702849 w 4063414"/>
                <a:gd name="connsiteY190" fmla="*/ 5188594 h 5548701"/>
                <a:gd name="connsiteX191" fmla="*/ 2821189 w 4063414"/>
                <a:gd name="connsiteY191" fmla="*/ 5291466 h 5548701"/>
                <a:gd name="connsiteX192" fmla="*/ 2958705 w 4063414"/>
                <a:gd name="connsiteY192" fmla="*/ 5242204 h 5548701"/>
                <a:gd name="connsiteX193" fmla="*/ 3220075 w 4063414"/>
                <a:gd name="connsiteY193" fmla="*/ 5432745 h 5548701"/>
                <a:gd name="connsiteX194" fmla="*/ 3442059 w 4063414"/>
                <a:gd name="connsiteY194" fmla="*/ 5548701 h 5548701"/>
                <a:gd name="connsiteX195" fmla="*/ 3628142 w 4063414"/>
                <a:gd name="connsiteY195" fmla="*/ 5356101 h 5548701"/>
                <a:gd name="connsiteX196" fmla="*/ 3825698 w 4063414"/>
                <a:gd name="connsiteY196" fmla="*/ 4823485 h 5548701"/>
                <a:gd name="connsiteX197" fmla="*/ 3995934 w 4063414"/>
                <a:gd name="connsiteY197" fmla="*/ 4620662 h 5548701"/>
                <a:gd name="connsiteX198" fmla="*/ 3947300 w 4063414"/>
                <a:gd name="connsiteY198" fmla="*/ 4512317 h 5548701"/>
                <a:gd name="connsiteX199" fmla="*/ 4024134 w 4063414"/>
                <a:gd name="connsiteY199" fmla="*/ 4419944 h 5548701"/>
                <a:gd name="connsiteX200" fmla="*/ 4008228 w 4063414"/>
                <a:gd name="connsiteY200" fmla="*/ 4263863 h 5548701"/>
                <a:gd name="connsiteX201" fmla="*/ 3968023 w 4063414"/>
                <a:gd name="connsiteY201" fmla="*/ 4220164 h 5548701"/>
                <a:gd name="connsiteX202" fmla="*/ 3945717 w 4063414"/>
                <a:gd name="connsiteY202" fmla="*/ 3818696 h 5548701"/>
                <a:gd name="connsiteX203" fmla="*/ 3814111 w 4063414"/>
                <a:gd name="connsiteY203" fmla="*/ 3548768 h 5548701"/>
                <a:gd name="connsiteX204" fmla="*/ 4046152 w 4063414"/>
                <a:gd name="connsiteY204" fmla="*/ 3342968 h 5548701"/>
                <a:gd name="connsiteX205" fmla="*/ 3824719 w 4063414"/>
                <a:gd name="connsiteY205" fmla="*/ 2968683 h 5548701"/>
                <a:gd name="connsiteX206" fmla="*/ 3852286 w 4063414"/>
                <a:gd name="connsiteY206" fmla="*/ 2836413 h 5548701"/>
                <a:gd name="connsiteX207" fmla="*/ 3769583 w 4063414"/>
                <a:gd name="connsiteY207" fmla="*/ 2678160 h 5548701"/>
                <a:gd name="connsiteX208" fmla="*/ 3640489 w 4063414"/>
                <a:gd name="connsiteY208" fmla="*/ 2552130 h 5548701"/>
                <a:gd name="connsiteX209" fmla="*/ 3043982 w 4063414"/>
                <a:gd name="connsiteY209" fmla="*/ 2665875 h 5548701"/>
                <a:gd name="connsiteX210" fmla="*/ 2858672 w 4063414"/>
                <a:gd name="connsiteY210" fmla="*/ 2463740 h 5548701"/>
                <a:gd name="connsiteX211" fmla="*/ 2992388 w 4063414"/>
                <a:gd name="connsiteY211" fmla="*/ 2265395 h 5548701"/>
                <a:gd name="connsiteX212" fmla="*/ 3115164 w 4063414"/>
                <a:gd name="connsiteY212" fmla="*/ 2335823 h 5548701"/>
                <a:gd name="connsiteX213" fmla="*/ 3133939 w 4063414"/>
                <a:gd name="connsiteY213" fmla="*/ 2243569 h 5548701"/>
                <a:gd name="connsiteX214" fmla="*/ 3068427 w 4063414"/>
                <a:gd name="connsiteY214" fmla="*/ 2108534 h 5548701"/>
                <a:gd name="connsiteX215" fmla="*/ 3130084 w 4063414"/>
                <a:gd name="connsiteY215" fmla="*/ 2039050 h 5548701"/>
                <a:gd name="connsiteX216" fmla="*/ 3253400 w 4063414"/>
                <a:gd name="connsiteY216" fmla="*/ 1994476 h 5548701"/>
                <a:gd name="connsiteX217" fmla="*/ 3339463 w 4063414"/>
                <a:gd name="connsiteY217" fmla="*/ 2015452 h 5548701"/>
                <a:gd name="connsiteX218" fmla="*/ 3357447 w 4063414"/>
                <a:gd name="connsiteY218" fmla="*/ 1904016 h 5548701"/>
                <a:gd name="connsiteX219" fmla="*/ 3482809 w 4063414"/>
                <a:gd name="connsiteY219" fmla="*/ 1858241 h 5548701"/>
                <a:gd name="connsiteX220" fmla="*/ 3333041 w 4063414"/>
                <a:gd name="connsiteY220" fmla="*/ 1526445 h 5548701"/>
                <a:gd name="connsiteX221" fmla="*/ 3248262 w 4063414"/>
                <a:gd name="connsiteY221" fmla="*/ 1484493 h 5548701"/>
                <a:gd name="connsiteX222" fmla="*/ 3298665 w 4063414"/>
                <a:gd name="connsiteY222" fmla="*/ 1247930 h 5548701"/>
                <a:gd name="connsiteX223" fmla="*/ 3407544 w 4063414"/>
                <a:gd name="connsiteY223" fmla="*/ 1085945 h 5548701"/>
                <a:gd name="connsiteX224" fmla="*/ 3496177 w 4063414"/>
                <a:gd name="connsiteY224" fmla="*/ 1147563 h 5548701"/>
                <a:gd name="connsiteX225" fmla="*/ 3571964 w 4063414"/>
                <a:gd name="connsiteY225" fmla="*/ 1033505 h 5548701"/>
                <a:gd name="connsiteX226" fmla="*/ 3566826 w 4063414"/>
                <a:gd name="connsiteY226" fmla="*/ 741149 h 5548701"/>
                <a:gd name="connsiteX227" fmla="*/ 3438708 w 4063414"/>
                <a:gd name="connsiteY227" fmla="*/ 708324 h 5548701"/>
                <a:gd name="connsiteX228" fmla="*/ 3377270 w 4063414"/>
                <a:gd name="connsiteY228" fmla="*/ 563993 h 5548701"/>
                <a:gd name="connsiteX229" fmla="*/ 3316598 w 4063414"/>
                <a:gd name="connsiteY229" fmla="*/ 440404 h 5548701"/>
                <a:gd name="connsiteX230" fmla="*/ 3332784 w 4063414"/>
                <a:gd name="connsiteY230" fmla="*/ 263417 h 5548701"/>
                <a:gd name="connsiteX231" fmla="*/ 3106192 w 4063414"/>
                <a:gd name="connsiteY231" fmla="*/ 128907 h 5548701"/>
                <a:gd name="connsiteX232" fmla="*/ 3124462 w 4063414"/>
                <a:gd name="connsiteY232" fmla="*/ 12400 h 5548701"/>
                <a:gd name="connsiteX233" fmla="*/ 3020642 w 4063414"/>
                <a:gd name="connsiteY233" fmla="*/ 1477 h 5548701"/>
                <a:gd name="connsiteX234" fmla="*/ 2958526 w 4063414"/>
                <a:gd name="connsiteY234" fmla="*/ 38129 h 5548701"/>
                <a:gd name="connsiteX235" fmla="*/ 2965150 w 4063414"/>
                <a:gd name="connsiteY235" fmla="*/ 223300 h 5548701"/>
                <a:gd name="connsiteX236" fmla="*/ 2780177 w 4063414"/>
                <a:gd name="connsiteY236" fmla="*/ 305894 h 5548701"/>
                <a:gd name="connsiteX237" fmla="*/ 2762617 w 4063414"/>
                <a:gd name="connsiteY237" fmla="*/ 448814 h 55487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</a:cxnLst>
              <a:rect l="l" t="t" r="r" b="b"/>
              <a:pathLst>
                <a:path w="4063414" h="5548701">
                  <a:moveTo>
                    <a:pt x="2762617" y="448814"/>
                  </a:moveTo>
                  <a:cubicBezTo>
                    <a:pt x="2649780" y="471969"/>
                    <a:pt x="2536942" y="535240"/>
                    <a:pt x="2424105" y="558395"/>
                  </a:cubicBezTo>
                  <a:lnTo>
                    <a:pt x="2293527" y="545493"/>
                  </a:lnTo>
                  <a:cubicBezTo>
                    <a:pt x="2253815" y="567099"/>
                    <a:pt x="2281156" y="694897"/>
                    <a:pt x="2241444" y="716503"/>
                  </a:cubicBezTo>
                  <a:cubicBezTo>
                    <a:pt x="2179786" y="714930"/>
                    <a:pt x="2101944" y="793590"/>
                    <a:pt x="2040286" y="792017"/>
                  </a:cubicBezTo>
                  <a:lnTo>
                    <a:pt x="1996355" y="709423"/>
                  </a:lnTo>
                  <a:cubicBezTo>
                    <a:pt x="1967453" y="703523"/>
                    <a:pt x="1932385" y="792411"/>
                    <a:pt x="1883059" y="810896"/>
                  </a:cubicBezTo>
                  <a:cubicBezTo>
                    <a:pt x="1833733" y="829381"/>
                    <a:pt x="1746257" y="794770"/>
                    <a:pt x="1700399" y="820335"/>
                  </a:cubicBezTo>
                  <a:cubicBezTo>
                    <a:pt x="1662634" y="840787"/>
                    <a:pt x="1629492" y="889556"/>
                    <a:pt x="1591727" y="910008"/>
                  </a:cubicBezTo>
                  <a:lnTo>
                    <a:pt x="1478186" y="938674"/>
                  </a:lnTo>
                  <a:cubicBezTo>
                    <a:pt x="1435411" y="990196"/>
                    <a:pt x="1436000" y="1150375"/>
                    <a:pt x="1392881" y="1179028"/>
                  </a:cubicBezTo>
                  <a:cubicBezTo>
                    <a:pt x="1349762" y="1207681"/>
                    <a:pt x="1277273" y="1102334"/>
                    <a:pt x="1249527" y="1112953"/>
                  </a:cubicBezTo>
                  <a:cubicBezTo>
                    <a:pt x="1221781" y="1123572"/>
                    <a:pt x="1190567" y="1170768"/>
                    <a:pt x="1184787" y="1226224"/>
                  </a:cubicBezTo>
                  <a:cubicBezTo>
                    <a:pt x="1179007" y="1281680"/>
                    <a:pt x="1216772" y="1378826"/>
                    <a:pt x="1214845" y="1445687"/>
                  </a:cubicBezTo>
                  <a:cubicBezTo>
                    <a:pt x="1103862" y="1492097"/>
                    <a:pt x="1224094" y="1444113"/>
                    <a:pt x="1062243" y="1497603"/>
                  </a:cubicBezTo>
                  <a:cubicBezTo>
                    <a:pt x="1037580" y="1442541"/>
                    <a:pt x="1042975" y="1437035"/>
                    <a:pt x="1018312" y="1415010"/>
                  </a:cubicBezTo>
                  <a:cubicBezTo>
                    <a:pt x="999815" y="1404784"/>
                    <a:pt x="951259" y="1446474"/>
                    <a:pt x="932762" y="1436248"/>
                  </a:cubicBezTo>
                  <a:lnTo>
                    <a:pt x="902682" y="1355452"/>
                  </a:lnTo>
                  <a:cubicBezTo>
                    <a:pt x="860678" y="1353486"/>
                    <a:pt x="713104" y="1417276"/>
                    <a:pt x="646054" y="1443327"/>
                  </a:cubicBezTo>
                  <a:cubicBezTo>
                    <a:pt x="595189" y="1372626"/>
                    <a:pt x="583625" y="1290724"/>
                    <a:pt x="553567" y="1318255"/>
                  </a:cubicBezTo>
                  <a:cubicBezTo>
                    <a:pt x="523509" y="1345786"/>
                    <a:pt x="550485" y="1450014"/>
                    <a:pt x="528134" y="1490524"/>
                  </a:cubicBezTo>
                  <a:cubicBezTo>
                    <a:pt x="491910" y="1514122"/>
                    <a:pt x="421004" y="1466926"/>
                    <a:pt x="384780" y="1490524"/>
                  </a:cubicBezTo>
                  <a:cubicBezTo>
                    <a:pt x="348556" y="1525135"/>
                    <a:pt x="326205" y="1590423"/>
                    <a:pt x="289981" y="1625034"/>
                  </a:cubicBezTo>
                  <a:lnTo>
                    <a:pt x="132783" y="1704252"/>
                  </a:lnTo>
                  <a:cubicBezTo>
                    <a:pt x="134315" y="1769092"/>
                    <a:pt x="138160" y="1777297"/>
                    <a:pt x="137379" y="1825618"/>
                  </a:cubicBezTo>
                  <a:cubicBezTo>
                    <a:pt x="111945" y="1866522"/>
                    <a:pt x="58766" y="1886187"/>
                    <a:pt x="33332" y="1927091"/>
                  </a:cubicBezTo>
                  <a:cubicBezTo>
                    <a:pt x="15058" y="2042588"/>
                    <a:pt x="-12464" y="2122689"/>
                    <a:pt x="6257" y="2273583"/>
                  </a:cubicBezTo>
                  <a:cubicBezTo>
                    <a:pt x="15506" y="2358143"/>
                    <a:pt x="36141" y="2387189"/>
                    <a:pt x="63390" y="2443891"/>
                  </a:cubicBezTo>
                  <a:cubicBezTo>
                    <a:pt x="79463" y="2485255"/>
                    <a:pt x="108092" y="2441531"/>
                    <a:pt x="125819" y="2469849"/>
                  </a:cubicBezTo>
                  <a:cubicBezTo>
                    <a:pt x="143546" y="2498167"/>
                    <a:pt x="127060" y="2566668"/>
                    <a:pt x="169750" y="2613798"/>
                  </a:cubicBezTo>
                  <a:lnTo>
                    <a:pt x="358836" y="2804548"/>
                  </a:lnTo>
                  <a:cubicBezTo>
                    <a:pt x="387523" y="2846370"/>
                    <a:pt x="492511" y="2850435"/>
                    <a:pt x="521198" y="2892257"/>
                  </a:cubicBezTo>
                  <a:lnTo>
                    <a:pt x="598137" y="3135838"/>
                  </a:lnTo>
                  <a:cubicBezTo>
                    <a:pt x="574032" y="3219832"/>
                    <a:pt x="473626" y="3263709"/>
                    <a:pt x="424087" y="3331184"/>
                  </a:cubicBezTo>
                  <a:lnTo>
                    <a:pt x="292409" y="3556346"/>
                  </a:lnTo>
                  <a:cubicBezTo>
                    <a:pt x="292690" y="3594351"/>
                    <a:pt x="292970" y="3632356"/>
                    <a:pt x="293251" y="3670361"/>
                  </a:cubicBezTo>
                  <a:cubicBezTo>
                    <a:pt x="317558" y="3683423"/>
                    <a:pt x="324631" y="3676644"/>
                    <a:pt x="335069" y="3679847"/>
                  </a:cubicBezTo>
                  <a:cubicBezTo>
                    <a:pt x="345507" y="3683050"/>
                    <a:pt x="341429" y="3670997"/>
                    <a:pt x="355879" y="3689581"/>
                  </a:cubicBezTo>
                  <a:cubicBezTo>
                    <a:pt x="371953" y="3684525"/>
                    <a:pt x="336894" y="3676160"/>
                    <a:pt x="379289" y="3682502"/>
                  </a:cubicBezTo>
                  <a:cubicBezTo>
                    <a:pt x="389694" y="3682355"/>
                    <a:pt x="398312" y="3689875"/>
                    <a:pt x="414839" y="3702855"/>
                  </a:cubicBezTo>
                  <a:cubicBezTo>
                    <a:pt x="426255" y="3706837"/>
                    <a:pt x="413774" y="3693268"/>
                    <a:pt x="446920" y="3695776"/>
                  </a:cubicBezTo>
                  <a:cubicBezTo>
                    <a:pt x="460793" y="3695334"/>
                    <a:pt x="465942" y="3729255"/>
                    <a:pt x="493741" y="3732943"/>
                  </a:cubicBezTo>
                  <a:cubicBezTo>
                    <a:pt x="504724" y="3740317"/>
                    <a:pt x="515851" y="3722619"/>
                    <a:pt x="522354" y="3724094"/>
                  </a:cubicBezTo>
                  <a:cubicBezTo>
                    <a:pt x="528857" y="3725569"/>
                    <a:pt x="524667" y="3741645"/>
                    <a:pt x="532759" y="3741792"/>
                  </a:cubicBezTo>
                  <a:cubicBezTo>
                    <a:pt x="540851" y="3741939"/>
                    <a:pt x="559059" y="3721881"/>
                    <a:pt x="569175" y="3717014"/>
                  </a:cubicBezTo>
                  <a:cubicBezTo>
                    <a:pt x="579291" y="3712147"/>
                    <a:pt x="585163" y="3720406"/>
                    <a:pt x="592586" y="3720554"/>
                  </a:cubicBezTo>
                  <a:cubicBezTo>
                    <a:pt x="603477" y="3710968"/>
                    <a:pt x="597097" y="3717522"/>
                    <a:pt x="610247" y="3714362"/>
                  </a:cubicBezTo>
                  <a:cubicBezTo>
                    <a:pt x="633255" y="3735895"/>
                    <a:pt x="633989" y="3743242"/>
                    <a:pt x="638542" y="3764424"/>
                  </a:cubicBezTo>
                  <a:cubicBezTo>
                    <a:pt x="646148" y="3773863"/>
                    <a:pt x="646055" y="3773292"/>
                    <a:pt x="654147" y="3775420"/>
                  </a:cubicBezTo>
                  <a:cubicBezTo>
                    <a:pt x="662239" y="3777548"/>
                    <a:pt x="681026" y="3780435"/>
                    <a:pt x="687095" y="3777190"/>
                  </a:cubicBezTo>
                  <a:cubicBezTo>
                    <a:pt x="694610" y="3773355"/>
                    <a:pt x="693453" y="3767751"/>
                    <a:pt x="692298" y="3751527"/>
                  </a:cubicBezTo>
                  <a:cubicBezTo>
                    <a:pt x="694466" y="3745038"/>
                    <a:pt x="704148" y="3748577"/>
                    <a:pt x="707038" y="3744447"/>
                  </a:cubicBezTo>
                  <a:cubicBezTo>
                    <a:pt x="709928" y="3740317"/>
                    <a:pt x="702269" y="3731616"/>
                    <a:pt x="706171" y="3728519"/>
                  </a:cubicBezTo>
                  <a:cubicBezTo>
                    <a:pt x="710073" y="3725422"/>
                    <a:pt x="728137" y="3713770"/>
                    <a:pt x="734784" y="3712590"/>
                  </a:cubicBezTo>
                  <a:cubicBezTo>
                    <a:pt x="741432" y="3711410"/>
                    <a:pt x="744177" y="3718783"/>
                    <a:pt x="751258" y="3718784"/>
                  </a:cubicBezTo>
                  <a:cubicBezTo>
                    <a:pt x="757472" y="3712590"/>
                    <a:pt x="763397" y="3706101"/>
                    <a:pt x="767732" y="3688697"/>
                  </a:cubicBezTo>
                  <a:cubicBezTo>
                    <a:pt x="776403" y="3705806"/>
                    <a:pt x="780594" y="3711852"/>
                    <a:pt x="818889" y="3698431"/>
                  </a:cubicBezTo>
                  <a:cubicBezTo>
                    <a:pt x="834640" y="3731026"/>
                    <a:pt x="817557" y="3701655"/>
                    <a:pt x="834496" y="3730288"/>
                  </a:cubicBezTo>
                  <a:cubicBezTo>
                    <a:pt x="849236" y="3720849"/>
                    <a:pt x="856172" y="3710524"/>
                    <a:pt x="868311" y="3683387"/>
                  </a:cubicBezTo>
                  <a:cubicBezTo>
                    <a:pt x="879727" y="3674833"/>
                    <a:pt x="897213" y="3670703"/>
                    <a:pt x="908196" y="3669228"/>
                  </a:cubicBezTo>
                  <a:cubicBezTo>
                    <a:pt x="919179" y="3667753"/>
                    <a:pt x="924381" y="3676603"/>
                    <a:pt x="934208" y="3674538"/>
                  </a:cubicBezTo>
                  <a:cubicBezTo>
                    <a:pt x="944035" y="3672473"/>
                    <a:pt x="958919" y="3652710"/>
                    <a:pt x="968890" y="3647105"/>
                  </a:cubicBezTo>
                  <a:cubicBezTo>
                    <a:pt x="978861" y="3641500"/>
                    <a:pt x="983919" y="3647694"/>
                    <a:pt x="994035" y="3640910"/>
                  </a:cubicBezTo>
                  <a:cubicBezTo>
                    <a:pt x="1005885" y="3629406"/>
                    <a:pt x="1015133" y="3610822"/>
                    <a:pt x="1026983" y="3599318"/>
                  </a:cubicBezTo>
                  <a:lnTo>
                    <a:pt x="1054920" y="3580857"/>
                  </a:lnTo>
                  <a:cubicBezTo>
                    <a:pt x="1071394" y="3597966"/>
                    <a:pt x="1061408" y="3588572"/>
                    <a:pt x="1068602" y="3593124"/>
                  </a:cubicBezTo>
                  <a:cubicBezTo>
                    <a:pt x="1075796" y="3597676"/>
                    <a:pt x="1086377" y="3610233"/>
                    <a:pt x="1093747" y="3608168"/>
                  </a:cubicBezTo>
                  <a:cubicBezTo>
                    <a:pt x="1101117" y="3606103"/>
                    <a:pt x="1101839" y="3588110"/>
                    <a:pt x="1105885" y="3580735"/>
                  </a:cubicBezTo>
                  <a:cubicBezTo>
                    <a:pt x="1109931" y="3573361"/>
                    <a:pt x="1111088" y="3590174"/>
                    <a:pt x="1116290" y="3585159"/>
                  </a:cubicBezTo>
                  <a:cubicBezTo>
                    <a:pt x="1121492" y="3580144"/>
                    <a:pt x="1132187" y="3556251"/>
                    <a:pt x="1138834" y="3550647"/>
                  </a:cubicBezTo>
                  <a:cubicBezTo>
                    <a:pt x="1145481" y="3545043"/>
                    <a:pt x="1154585" y="3544747"/>
                    <a:pt x="1159643" y="3545337"/>
                  </a:cubicBezTo>
                  <a:cubicBezTo>
                    <a:pt x="1164701" y="3545927"/>
                    <a:pt x="1166291" y="3553745"/>
                    <a:pt x="1169181" y="3554187"/>
                  </a:cubicBezTo>
                  <a:cubicBezTo>
                    <a:pt x="1172071" y="3554629"/>
                    <a:pt x="1174816" y="3547107"/>
                    <a:pt x="1177851" y="3545337"/>
                  </a:cubicBezTo>
                  <a:cubicBezTo>
                    <a:pt x="1180886" y="3543567"/>
                    <a:pt x="1184643" y="3545338"/>
                    <a:pt x="1187389" y="3543568"/>
                  </a:cubicBezTo>
                  <a:cubicBezTo>
                    <a:pt x="1190135" y="3541798"/>
                    <a:pt x="1187100" y="3536488"/>
                    <a:pt x="1189990" y="3533833"/>
                  </a:cubicBezTo>
                  <a:cubicBezTo>
                    <a:pt x="1192880" y="3531178"/>
                    <a:pt x="1196348" y="3527491"/>
                    <a:pt x="1204730" y="3527639"/>
                  </a:cubicBezTo>
                  <a:cubicBezTo>
                    <a:pt x="1213112" y="3527787"/>
                    <a:pt x="1241724" y="3523214"/>
                    <a:pt x="1251551" y="3524099"/>
                  </a:cubicBezTo>
                  <a:cubicBezTo>
                    <a:pt x="1261378" y="3524984"/>
                    <a:pt x="1260655" y="3533390"/>
                    <a:pt x="1263690" y="3532948"/>
                  </a:cubicBezTo>
                  <a:cubicBezTo>
                    <a:pt x="1266725" y="3532506"/>
                    <a:pt x="1265569" y="3521297"/>
                    <a:pt x="1274095" y="3522329"/>
                  </a:cubicBezTo>
                  <a:cubicBezTo>
                    <a:pt x="1276552" y="3517167"/>
                    <a:pt x="1275106" y="3509793"/>
                    <a:pt x="1278430" y="3501976"/>
                  </a:cubicBezTo>
                  <a:cubicBezTo>
                    <a:pt x="1280309" y="3495929"/>
                    <a:pt x="1271349" y="3494159"/>
                    <a:pt x="1273228" y="3489587"/>
                  </a:cubicBezTo>
                  <a:cubicBezTo>
                    <a:pt x="1275107" y="3485015"/>
                    <a:pt x="1285800" y="3475870"/>
                    <a:pt x="1289702" y="3474543"/>
                  </a:cubicBezTo>
                  <a:cubicBezTo>
                    <a:pt x="1293604" y="3473216"/>
                    <a:pt x="1298373" y="3472331"/>
                    <a:pt x="1300974" y="3476313"/>
                  </a:cubicBezTo>
                  <a:cubicBezTo>
                    <a:pt x="1303575" y="3480295"/>
                    <a:pt x="1297795" y="3496666"/>
                    <a:pt x="1300974" y="3499321"/>
                  </a:cubicBezTo>
                  <a:cubicBezTo>
                    <a:pt x="1304153" y="3501976"/>
                    <a:pt x="1310512" y="3492389"/>
                    <a:pt x="1315714" y="3489587"/>
                  </a:cubicBezTo>
                  <a:cubicBezTo>
                    <a:pt x="1320916" y="3486785"/>
                    <a:pt x="1322073" y="3488554"/>
                    <a:pt x="1327853" y="3486932"/>
                  </a:cubicBezTo>
                  <a:cubicBezTo>
                    <a:pt x="1333633" y="3485310"/>
                    <a:pt x="1344905" y="3478967"/>
                    <a:pt x="1350396" y="3479852"/>
                  </a:cubicBezTo>
                  <a:cubicBezTo>
                    <a:pt x="1355887" y="3480737"/>
                    <a:pt x="1371061" y="3480000"/>
                    <a:pt x="1374674" y="3482507"/>
                  </a:cubicBezTo>
                  <a:cubicBezTo>
                    <a:pt x="1378287" y="3485014"/>
                    <a:pt x="1368893" y="3488701"/>
                    <a:pt x="1368604" y="3494011"/>
                  </a:cubicBezTo>
                  <a:cubicBezTo>
                    <a:pt x="1368315" y="3499321"/>
                    <a:pt x="1364848" y="3516135"/>
                    <a:pt x="1369472" y="3517020"/>
                  </a:cubicBezTo>
                  <a:cubicBezTo>
                    <a:pt x="1386813" y="3500501"/>
                    <a:pt x="1385079" y="3497256"/>
                    <a:pt x="1392882" y="3492241"/>
                  </a:cubicBezTo>
                  <a:cubicBezTo>
                    <a:pt x="1399529" y="3488996"/>
                    <a:pt x="1409646" y="3494602"/>
                    <a:pt x="1416293" y="3491357"/>
                  </a:cubicBezTo>
                  <a:lnTo>
                    <a:pt x="1442779" y="3466701"/>
                  </a:lnTo>
                  <a:cubicBezTo>
                    <a:pt x="1454629" y="3470831"/>
                    <a:pt x="1482557" y="3482823"/>
                    <a:pt x="1499530" y="3501976"/>
                  </a:cubicBezTo>
                  <a:cubicBezTo>
                    <a:pt x="1516503" y="3521129"/>
                    <a:pt x="1535080" y="3568641"/>
                    <a:pt x="1544618" y="3581620"/>
                  </a:cubicBezTo>
                  <a:cubicBezTo>
                    <a:pt x="1554156" y="3594599"/>
                    <a:pt x="1547797" y="3576457"/>
                    <a:pt x="1551554" y="3574540"/>
                  </a:cubicBezTo>
                  <a:cubicBezTo>
                    <a:pt x="1555311" y="3572623"/>
                    <a:pt x="1563548" y="3574246"/>
                    <a:pt x="1567161" y="3575426"/>
                  </a:cubicBezTo>
                  <a:cubicBezTo>
                    <a:pt x="1570774" y="3576606"/>
                    <a:pt x="1570774" y="3582947"/>
                    <a:pt x="1578433" y="3586929"/>
                  </a:cubicBezTo>
                  <a:cubicBezTo>
                    <a:pt x="1586092" y="3590911"/>
                    <a:pt x="1602277" y="3594156"/>
                    <a:pt x="1613115" y="3594009"/>
                  </a:cubicBezTo>
                  <a:cubicBezTo>
                    <a:pt x="1634358" y="3593862"/>
                    <a:pt x="1639850" y="3589289"/>
                    <a:pt x="1653867" y="3578080"/>
                  </a:cubicBezTo>
                  <a:cubicBezTo>
                    <a:pt x="1666150" y="3578375"/>
                    <a:pt x="1660347" y="3577402"/>
                    <a:pt x="1694619" y="3586929"/>
                  </a:cubicBezTo>
                  <a:cubicBezTo>
                    <a:pt x="1704012" y="3593713"/>
                    <a:pt x="1689272" y="3615984"/>
                    <a:pt x="1693752" y="3627636"/>
                  </a:cubicBezTo>
                  <a:cubicBezTo>
                    <a:pt x="1714706" y="3641058"/>
                    <a:pt x="1711961" y="3647695"/>
                    <a:pt x="1721498" y="3656839"/>
                  </a:cubicBezTo>
                  <a:cubicBezTo>
                    <a:pt x="1741440" y="3650939"/>
                    <a:pt x="1754895" y="3652082"/>
                    <a:pt x="1761383" y="3656839"/>
                  </a:cubicBezTo>
                  <a:cubicBezTo>
                    <a:pt x="1767871" y="3661596"/>
                    <a:pt x="1758041" y="3681093"/>
                    <a:pt x="1760429" y="3685379"/>
                  </a:cubicBezTo>
                  <a:cubicBezTo>
                    <a:pt x="1762817" y="3689665"/>
                    <a:pt x="1772100" y="3688448"/>
                    <a:pt x="1778441" y="3689061"/>
                  </a:cubicBezTo>
                  <a:cubicBezTo>
                    <a:pt x="1784782" y="3689674"/>
                    <a:pt x="1793923" y="3686582"/>
                    <a:pt x="1800298" y="3684413"/>
                  </a:cubicBezTo>
                  <a:cubicBezTo>
                    <a:pt x="1806673" y="3682244"/>
                    <a:pt x="1807583" y="3672330"/>
                    <a:pt x="1813047" y="3669542"/>
                  </a:cubicBezTo>
                  <a:cubicBezTo>
                    <a:pt x="1818511" y="3666754"/>
                    <a:pt x="1825370" y="3673747"/>
                    <a:pt x="1833083" y="3667683"/>
                  </a:cubicBezTo>
                  <a:lnTo>
                    <a:pt x="1855684" y="3637806"/>
                  </a:lnTo>
                  <a:cubicBezTo>
                    <a:pt x="1856347" y="3644047"/>
                    <a:pt x="1861563" y="3638206"/>
                    <a:pt x="1862226" y="3644447"/>
                  </a:cubicBezTo>
                  <a:cubicBezTo>
                    <a:pt x="1854030" y="3659009"/>
                    <a:pt x="1852206" y="3656839"/>
                    <a:pt x="1853117" y="3669542"/>
                  </a:cubicBezTo>
                  <a:cubicBezTo>
                    <a:pt x="1853876" y="3681625"/>
                    <a:pt x="1867234" y="3699750"/>
                    <a:pt x="1870421" y="3712298"/>
                  </a:cubicBezTo>
                  <a:cubicBezTo>
                    <a:pt x="1868144" y="3727634"/>
                    <a:pt x="1873001" y="3734140"/>
                    <a:pt x="1874064" y="3742970"/>
                  </a:cubicBezTo>
                  <a:cubicBezTo>
                    <a:pt x="1875127" y="3751800"/>
                    <a:pt x="1869967" y="3764193"/>
                    <a:pt x="1873154" y="3769925"/>
                  </a:cubicBezTo>
                  <a:cubicBezTo>
                    <a:pt x="1876341" y="3775657"/>
                    <a:pt x="1886814" y="3778909"/>
                    <a:pt x="1893189" y="3781078"/>
                  </a:cubicBezTo>
                  <a:cubicBezTo>
                    <a:pt x="1899564" y="3783247"/>
                    <a:pt x="1906546" y="3779839"/>
                    <a:pt x="1911403" y="3782937"/>
                  </a:cubicBezTo>
                  <a:cubicBezTo>
                    <a:pt x="1916260" y="3786035"/>
                    <a:pt x="1911251" y="3794091"/>
                    <a:pt x="1913224" y="3799668"/>
                  </a:cubicBezTo>
                  <a:cubicBezTo>
                    <a:pt x="1915197" y="3805245"/>
                    <a:pt x="1922787" y="3812835"/>
                    <a:pt x="1923242" y="3816398"/>
                  </a:cubicBezTo>
                  <a:cubicBezTo>
                    <a:pt x="1923697" y="3819961"/>
                    <a:pt x="1923848" y="3827087"/>
                    <a:pt x="1921420" y="3828481"/>
                  </a:cubicBezTo>
                  <a:cubicBezTo>
                    <a:pt x="1918992" y="3829875"/>
                    <a:pt x="1913072" y="3831580"/>
                    <a:pt x="1909581" y="3831270"/>
                  </a:cubicBezTo>
                  <a:cubicBezTo>
                    <a:pt x="1906090" y="3830960"/>
                    <a:pt x="1909429" y="3822750"/>
                    <a:pt x="1906849" y="3821975"/>
                  </a:cubicBezTo>
                  <a:cubicBezTo>
                    <a:pt x="1904269" y="3821200"/>
                    <a:pt x="1897439" y="3823834"/>
                    <a:pt x="1894100" y="3826622"/>
                  </a:cubicBezTo>
                  <a:cubicBezTo>
                    <a:pt x="1890761" y="3829410"/>
                    <a:pt x="1893037" y="3840254"/>
                    <a:pt x="1890457" y="3846141"/>
                  </a:cubicBezTo>
                  <a:cubicBezTo>
                    <a:pt x="1887877" y="3852028"/>
                    <a:pt x="1878770" y="3850633"/>
                    <a:pt x="1878618" y="3858224"/>
                  </a:cubicBezTo>
                  <a:cubicBezTo>
                    <a:pt x="1878466" y="3865815"/>
                    <a:pt x="1881805" y="3878053"/>
                    <a:pt x="1885903" y="3884249"/>
                  </a:cubicBezTo>
                  <a:cubicBezTo>
                    <a:pt x="1875430" y="3897881"/>
                    <a:pt x="1871029" y="3911668"/>
                    <a:pt x="1875886" y="3924216"/>
                  </a:cubicBezTo>
                  <a:cubicBezTo>
                    <a:pt x="1877252" y="3933356"/>
                    <a:pt x="1888483" y="3930412"/>
                    <a:pt x="1895010" y="3936299"/>
                  </a:cubicBezTo>
                  <a:cubicBezTo>
                    <a:pt x="1901537" y="3942186"/>
                    <a:pt x="1909278" y="3953184"/>
                    <a:pt x="1912314" y="3958606"/>
                  </a:cubicBezTo>
                  <a:cubicBezTo>
                    <a:pt x="1915350" y="3964028"/>
                    <a:pt x="1908215" y="3964493"/>
                    <a:pt x="1907760" y="3967901"/>
                  </a:cubicBezTo>
                  <a:cubicBezTo>
                    <a:pt x="1907305" y="3971309"/>
                    <a:pt x="1914286" y="3974872"/>
                    <a:pt x="1909581" y="3979055"/>
                  </a:cubicBezTo>
                  <a:cubicBezTo>
                    <a:pt x="1904876" y="3983238"/>
                    <a:pt x="1888939" y="3988195"/>
                    <a:pt x="1884992" y="3993927"/>
                  </a:cubicBezTo>
                  <a:cubicBezTo>
                    <a:pt x="1881045" y="3999659"/>
                    <a:pt x="1886662" y="3991603"/>
                    <a:pt x="1879528" y="4009728"/>
                  </a:cubicBezTo>
                  <a:cubicBezTo>
                    <a:pt x="1858581" y="4013756"/>
                    <a:pt x="1838487" y="4016951"/>
                    <a:pt x="1809404" y="4037612"/>
                  </a:cubicBezTo>
                  <a:cubicBezTo>
                    <a:pt x="1798476" y="4044893"/>
                    <a:pt x="1819726" y="4042259"/>
                    <a:pt x="1823065" y="4052483"/>
                  </a:cubicBezTo>
                  <a:cubicBezTo>
                    <a:pt x="1825190" y="4057440"/>
                    <a:pt x="1814110" y="4059609"/>
                    <a:pt x="1815780" y="4067355"/>
                  </a:cubicBezTo>
                  <a:cubicBezTo>
                    <a:pt x="1817450" y="4075101"/>
                    <a:pt x="1827619" y="4092451"/>
                    <a:pt x="1833083" y="4098957"/>
                  </a:cubicBezTo>
                  <a:cubicBezTo>
                    <a:pt x="1838547" y="4105463"/>
                    <a:pt x="1844770" y="4096633"/>
                    <a:pt x="1851297" y="4098957"/>
                  </a:cubicBezTo>
                  <a:cubicBezTo>
                    <a:pt x="1857824" y="4101281"/>
                    <a:pt x="1866779" y="4112899"/>
                    <a:pt x="1872243" y="4117546"/>
                  </a:cubicBezTo>
                  <a:cubicBezTo>
                    <a:pt x="1877707" y="4122193"/>
                    <a:pt x="1880136" y="4116462"/>
                    <a:pt x="1884082" y="4126841"/>
                  </a:cubicBezTo>
                  <a:cubicBezTo>
                    <a:pt x="1888028" y="4137220"/>
                    <a:pt x="1896073" y="4163245"/>
                    <a:pt x="1895921" y="4175173"/>
                  </a:cubicBezTo>
                  <a:cubicBezTo>
                    <a:pt x="1885751" y="4184312"/>
                    <a:pt x="1887876" y="4175947"/>
                    <a:pt x="1881349" y="4193762"/>
                  </a:cubicBezTo>
                  <a:cubicBezTo>
                    <a:pt x="1882108" y="4203211"/>
                    <a:pt x="1893796" y="4196241"/>
                    <a:pt x="1896832" y="4199339"/>
                  </a:cubicBezTo>
                  <a:cubicBezTo>
                    <a:pt x="1899868" y="4202437"/>
                    <a:pt x="1893341" y="4205382"/>
                    <a:pt x="1902296" y="4209564"/>
                  </a:cubicBezTo>
                  <a:cubicBezTo>
                    <a:pt x="1911251" y="4213747"/>
                    <a:pt x="1934930" y="4224900"/>
                    <a:pt x="1948742" y="4229082"/>
                  </a:cubicBezTo>
                  <a:cubicBezTo>
                    <a:pt x="1969688" y="4227998"/>
                    <a:pt x="1968019" y="4221491"/>
                    <a:pt x="1986991" y="4230941"/>
                  </a:cubicBezTo>
                  <a:cubicBezTo>
                    <a:pt x="1995035" y="4234814"/>
                    <a:pt x="1992303" y="4240701"/>
                    <a:pt x="1997008" y="4243954"/>
                  </a:cubicBezTo>
                  <a:cubicBezTo>
                    <a:pt x="2001713" y="4247207"/>
                    <a:pt x="2012642" y="4244264"/>
                    <a:pt x="2015222" y="4250460"/>
                  </a:cubicBezTo>
                  <a:cubicBezTo>
                    <a:pt x="2017802" y="4256656"/>
                    <a:pt x="2006663" y="4275188"/>
                    <a:pt x="2017044" y="4276485"/>
                  </a:cubicBezTo>
                  <a:cubicBezTo>
                    <a:pt x="2047460" y="4264769"/>
                    <a:pt x="2014480" y="4272223"/>
                    <a:pt x="2069313" y="4257313"/>
                  </a:cubicBezTo>
                  <a:cubicBezTo>
                    <a:pt x="2079179" y="4259017"/>
                    <a:pt x="2061273" y="4268488"/>
                    <a:pt x="2062579" y="4282062"/>
                  </a:cubicBezTo>
                  <a:cubicBezTo>
                    <a:pt x="2062823" y="4290834"/>
                    <a:pt x="2072900" y="4294919"/>
                    <a:pt x="2075328" y="4304369"/>
                  </a:cubicBezTo>
                  <a:cubicBezTo>
                    <a:pt x="2057720" y="4312115"/>
                    <a:pt x="2055900" y="4307932"/>
                    <a:pt x="2056204" y="4313664"/>
                  </a:cubicBezTo>
                  <a:cubicBezTo>
                    <a:pt x="2056508" y="4319396"/>
                    <a:pt x="2066829" y="4314748"/>
                    <a:pt x="2068043" y="4321100"/>
                  </a:cubicBezTo>
                  <a:cubicBezTo>
                    <a:pt x="2069257" y="4327452"/>
                    <a:pt x="2077758" y="4334887"/>
                    <a:pt x="2078061" y="4341548"/>
                  </a:cubicBezTo>
                  <a:cubicBezTo>
                    <a:pt x="2078364" y="4348209"/>
                    <a:pt x="2068043" y="4354561"/>
                    <a:pt x="2064400" y="4361067"/>
                  </a:cubicBezTo>
                  <a:cubicBezTo>
                    <a:pt x="2060757" y="4367573"/>
                    <a:pt x="2062275" y="4374080"/>
                    <a:pt x="2056204" y="4380586"/>
                  </a:cubicBezTo>
                  <a:cubicBezTo>
                    <a:pt x="2050133" y="4387092"/>
                    <a:pt x="2035561" y="4396542"/>
                    <a:pt x="2033436" y="4400105"/>
                  </a:cubicBezTo>
                  <a:cubicBezTo>
                    <a:pt x="2031311" y="4403668"/>
                    <a:pt x="2034651" y="4411103"/>
                    <a:pt x="2037990" y="4411258"/>
                  </a:cubicBezTo>
                  <a:cubicBezTo>
                    <a:pt x="2049525" y="4406765"/>
                    <a:pt x="2042544" y="4410174"/>
                    <a:pt x="2053472" y="4401034"/>
                  </a:cubicBezTo>
                  <a:cubicBezTo>
                    <a:pt x="2058026" y="4418384"/>
                    <a:pt x="2056204" y="4423651"/>
                    <a:pt x="2052561" y="4432636"/>
                  </a:cubicBezTo>
                  <a:cubicBezTo>
                    <a:pt x="2039507" y="4436354"/>
                    <a:pt x="2045579" y="4424271"/>
                    <a:pt x="2033436" y="4438213"/>
                  </a:cubicBezTo>
                  <a:cubicBezTo>
                    <a:pt x="2024026" y="4468266"/>
                    <a:pt x="2047400" y="4467647"/>
                    <a:pt x="2042543" y="4480040"/>
                  </a:cubicBezTo>
                  <a:cubicBezTo>
                    <a:pt x="2039963" y="4490109"/>
                    <a:pt x="2022812" y="4507924"/>
                    <a:pt x="2017044" y="4512571"/>
                  </a:cubicBezTo>
                  <a:cubicBezTo>
                    <a:pt x="2011276" y="4517218"/>
                    <a:pt x="2011124" y="4508388"/>
                    <a:pt x="2007937" y="4507923"/>
                  </a:cubicBezTo>
                  <a:cubicBezTo>
                    <a:pt x="2004750" y="4507458"/>
                    <a:pt x="2005508" y="4520626"/>
                    <a:pt x="2001562" y="4520936"/>
                  </a:cubicBezTo>
                  <a:cubicBezTo>
                    <a:pt x="1997616" y="4521246"/>
                    <a:pt x="1992152" y="4508234"/>
                    <a:pt x="1984259" y="4509783"/>
                  </a:cubicBezTo>
                  <a:cubicBezTo>
                    <a:pt x="1966348" y="4509473"/>
                    <a:pt x="1958152" y="4515359"/>
                    <a:pt x="1950563" y="4519077"/>
                  </a:cubicBezTo>
                  <a:cubicBezTo>
                    <a:pt x="1942974" y="4522795"/>
                    <a:pt x="1964527" y="4527597"/>
                    <a:pt x="1963313" y="4536737"/>
                  </a:cubicBezTo>
                  <a:cubicBezTo>
                    <a:pt x="1962099" y="4545877"/>
                    <a:pt x="1940241" y="4561368"/>
                    <a:pt x="1934170" y="4572057"/>
                  </a:cubicBezTo>
                  <a:cubicBezTo>
                    <a:pt x="1928099" y="4582746"/>
                    <a:pt x="1934322" y="4599476"/>
                    <a:pt x="1926885" y="4600870"/>
                  </a:cubicBezTo>
                  <a:cubicBezTo>
                    <a:pt x="1919448" y="4602264"/>
                    <a:pt x="1908823" y="4577169"/>
                    <a:pt x="1898653" y="4582281"/>
                  </a:cubicBezTo>
                  <a:cubicBezTo>
                    <a:pt x="1887572" y="4609700"/>
                    <a:pt x="1893909" y="4609118"/>
                    <a:pt x="1865868" y="4631543"/>
                  </a:cubicBezTo>
                  <a:cubicBezTo>
                    <a:pt x="1860100" y="4641767"/>
                    <a:pt x="1868904" y="4641148"/>
                    <a:pt x="1869511" y="4645485"/>
                  </a:cubicBezTo>
                  <a:cubicBezTo>
                    <a:pt x="1870118" y="4649822"/>
                    <a:pt x="1866020" y="4651836"/>
                    <a:pt x="1869511" y="4657568"/>
                  </a:cubicBezTo>
                  <a:cubicBezTo>
                    <a:pt x="1873002" y="4663300"/>
                    <a:pt x="1882715" y="4670890"/>
                    <a:pt x="1884992" y="4678016"/>
                  </a:cubicBezTo>
                  <a:cubicBezTo>
                    <a:pt x="1887269" y="4685142"/>
                    <a:pt x="1877555" y="4694282"/>
                    <a:pt x="1876796" y="4700324"/>
                  </a:cubicBezTo>
                  <a:cubicBezTo>
                    <a:pt x="1876037" y="4706366"/>
                    <a:pt x="1881805" y="4709929"/>
                    <a:pt x="1880439" y="4714266"/>
                  </a:cubicBezTo>
                  <a:cubicBezTo>
                    <a:pt x="1879073" y="4718603"/>
                    <a:pt x="1873003" y="4723405"/>
                    <a:pt x="1874976" y="4726348"/>
                  </a:cubicBezTo>
                  <a:cubicBezTo>
                    <a:pt x="1875128" y="4735798"/>
                    <a:pt x="1875279" y="4719532"/>
                    <a:pt x="1886814" y="4729137"/>
                  </a:cubicBezTo>
                  <a:cubicBezTo>
                    <a:pt x="1893796" y="4733630"/>
                    <a:pt x="1901841" y="4756246"/>
                    <a:pt x="1911403" y="4765386"/>
                  </a:cubicBezTo>
                  <a:cubicBezTo>
                    <a:pt x="1920965" y="4774526"/>
                    <a:pt x="1939938" y="4775146"/>
                    <a:pt x="1944188" y="4783976"/>
                  </a:cubicBezTo>
                  <a:cubicBezTo>
                    <a:pt x="1946464" y="4806748"/>
                    <a:pt x="1937773" y="4795323"/>
                    <a:pt x="1942366" y="4806283"/>
                  </a:cubicBezTo>
                  <a:cubicBezTo>
                    <a:pt x="1956066" y="4824679"/>
                    <a:pt x="1957772" y="4825366"/>
                    <a:pt x="1965369" y="4849738"/>
                  </a:cubicBezTo>
                  <a:cubicBezTo>
                    <a:pt x="1976523" y="4854772"/>
                    <a:pt x="1986765" y="4846793"/>
                    <a:pt x="1997919" y="4851827"/>
                  </a:cubicBezTo>
                  <a:cubicBezTo>
                    <a:pt x="2016133" y="4822704"/>
                    <a:pt x="2035258" y="4819606"/>
                    <a:pt x="2058025" y="4830450"/>
                  </a:cubicBezTo>
                  <a:cubicBezTo>
                    <a:pt x="2088382" y="4847490"/>
                    <a:pt x="2123292" y="4846870"/>
                    <a:pt x="2153649" y="4863910"/>
                  </a:cubicBezTo>
                  <a:cubicBezTo>
                    <a:pt x="2197666" y="4890245"/>
                    <a:pt x="2142416" y="4937029"/>
                    <a:pt x="2186433" y="4963364"/>
                  </a:cubicBezTo>
                  <a:cubicBezTo>
                    <a:pt x="2245325" y="5044847"/>
                    <a:pt x="2306949" y="5139343"/>
                    <a:pt x="2386787" y="5174353"/>
                  </a:cubicBezTo>
                  <a:cubicBezTo>
                    <a:pt x="2446590" y="5207505"/>
                    <a:pt x="2501838" y="5236937"/>
                    <a:pt x="2560730" y="5239416"/>
                  </a:cubicBezTo>
                  <a:cubicBezTo>
                    <a:pt x="2613568" y="5237347"/>
                    <a:pt x="2651833" y="5220406"/>
                    <a:pt x="2702849" y="5188594"/>
                  </a:cubicBezTo>
                  <a:cubicBezTo>
                    <a:pt x="2746411" y="5183947"/>
                    <a:pt x="2778546" y="5282531"/>
                    <a:pt x="2821189" y="5291466"/>
                  </a:cubicBezTo>
                  <a:cubicBezTo>
                    <a:pt x="2863832" y="5300401"/>
                    <a:pt x="2890099" y="5221601"/>
                    <a:pt x="2958705" y="5242204"/>
                  </a:cubicBezTo>
                  <a:cubicBezTo>
                    <a:pt x="3050078" y="5299831"/>
                    <a:pt x="3128702" y="5375118"/>
                    <a:pt x="3220075" y="5432745"/>
                  </a:cubicBezTo>
                  <a:lnTo>
                    <a:pt x="3442059" y="5548701"/>
                  </a:lnTo>
                  <a:cubicBezTo>
                    <a:pt x="3503758" y="5477827"/>
                    <a:pt x="3560068" y="5426046"/>
                    <a:pt x="3628142" y="5356101"/>
                  </a:cubicBezTo>
                  <a:cubicBezTo>
                    <a:pt x="3696748" y="5164011"/>
                    <a:pt x="3753449" y="5013716"/>
                    <a:pt x="3825698" y="4823485"/>
                  </a:cubicBezTo>
                  <a:cubicBezTo>
                    <a:pt x="3958962" y="4680347"/>
                    <a:pt x="3939168" y="4673642"/>
                    <a:pt x="3995934" y="4620662"/>
                  </a:cubicBezTo>
                  <a:cubicBezTo>
                    <a:pt x="4002469" y="4576030"/>
                    <a:pt x="3962622" y="4550443"/>
                    <a:pt x="3947300" y="4512317"/>
                  </a:cubicBezTo>
                  <a:cubicBezTo>
                    <a:pt x="3964281" y="4476398"/>
                    <a:pt x="3997756" y="4468615"/>
                    <a:pt x="4024134" y="4419944"/>
                  </a:cubicBezTo>
                  <a:cubicBezTo>
                    <a:pt x="4016544" y="4382531"/>
                    <a:pt x="4003860" y="4387584"/>
                    <a:pt x="4008228" y="4263863"/>
                  </a:cubicBezTo>
                  <a:cubicBezTo>
                    <a:pt x="4010023" y="4231915"/>
                    <a:pt x="4154803" y="4210476"/>
                    <a:pt x="3968023" y="4220164"/>
                  </a:cubicBezTo>
                  <a:cubicBezTo>
                    <a:pt x="3966812" y="4082319"/>
                    <a:pt x="3946928" y="3980678"/>
                    <a:pt x="3945717" y="3818696"/>
                  </a:cubicBezTo>
                  <a:lnTo>
                    <a:pt x="3814111" y="3548768"/>
                  </a:lnTo>
                  <a:cubicBezTo>
                    <a:pt x="3856019" y="3468897"/>
                    <a:pt x="4023513" y="3433328"/>
                    <a:pt x="4046152" y="3342968"/>
                  </a:cubicBezTo>
                  <a:cubicBezTo>
                    <a:pt x="3907851" y="3209682"/>
                    <a:pt x="3912923" y="3078371"/>
                    <a:pt x="3824719" y="2968683"/>
                  </a:cubicBezTo>
                  <a:cubicBezTo>
                    <a:pt x="3836708" y="2890897"/>
                    <a:pt x="3864703" y="2886668"/>
                    <a:pt x="3852286" y="2836413"/>
                  </a:cubicBezTo>
                  <a:cubicBezTo>
                    <a:pt x="3824455" y="2799705"/>
                    <a:pt x="3797414" y="2714868"/>
                    <a:pt x="3769583" y="2678160"/>
                  </a:cubicBezTo>
                  <a:lnTo>
                    <a:pt x="3640489" y="2552130"/>
                  </a:lnTo>
                  <a:lnTo>
                    <a:pt x="3043982" y="2665875"/>
                  </a:lnTo>
                  <a:lnTo>
                    <a:pt x="2858672" y="2463740"/>
                  </a:lnTo>
                  <a:lnTo>
                    <a:pt x="2992388" y="2265395"/>
                  </a:lnTo>
                  <a:lnTo>
                    <a:pt x="3115164" y="2335823"/>
                  </a:lnTo>
                  <a:cubicBezTo>
                    <a:pt x="3133618" y="2304873"/>
                    <a:pt x="3140658" y="2279047"/>
                    <a:pt x="3133939" y="2243569"/>
                  </a:cubicBezTo>
                  <a:cubicBezTo>
                    <a:pt x="3127220" y="2208091"/>
                    <a:pt x="3067143" y="2138687"/>
                    <a:pt x="3068427" y="2108534"/>
                  </a:cubicBezTo>
                  <a:cubicBezTo>
                    <a:pt x="3092833" y="2093239"/>
                    <a:pt x="3105678" y="2054345"/>
                    <a:pt x="3130084" y="2039050"/>
                  </a:cubicBezTo>
                  <a:cubicBezTo>
                    <a:pt x="3160699" y="2025066"/>
                    <a:pt x="3219788" y="1999501"/>
                    <a:pt x="3253400" y="1994476"/>
                  </a:cubicBezTo>
                  <a:cubicBezTo>
                    <a:pt x="3287012" y="1989451"/>
                    <a:pt x="3296860" y="2041672"/>
                    <a:pt x="3339463" y="2015452"/>
                  </a:cubicBezTo>
                  <a:cubicBezTo>
                    <a:pt x="3388276" y="1987047"/>
                    <a:pt x="3334325" y="1927177"/>
                    <a:pt x="3357447" y="1904016"/>
                  </a:cubicBezTo>
                  <a:lnTo>
                    <a:pt x="3482809" y="1858241"/>
                  </a:lnTo>
                  <a:cubicBezTo>
                    <a:pt x="3473817" y="1800775"/>
                    <a:pt x="3372132" y="1588736"/>
                    <a:pt x="3333041" y="1526445"/>
                  </a:cubicBezTo>
                  <a:cubicBezTo>
                    <a:pt x="3293950" y="1464154"/>
                    <a:pt x="3301477" y="1522692"/>
                    <a:pt x="3248262" y="1484493"/>
                  </a:cubicBezTo>
                  <a:lnTo>
                    <a:pt x="3298665" y="1247930"/>
                  </a:lnTo>
                  <a:cubicBezTo>
                    <a:pt x="3322969" y="1153294"/>
                    <a:pt x="3347273" y="1167471"/>
                    <a:pt x="3407544" y="1085945"/>
                  </a:cubicBezTo>
                  <a:cubicBezTo>
                    <a:pt x="3445224" y="1110417"/>
                    <a:pt x="3440514" y="1120469"/>
                    <a:pt x="3496177" y="1147563"/>
                  </a:cubicBezTo>
                  <a:cubicBezTo>
                    <a:pt x="3513732" y="1135982"/>
                    <a:pt x="3560189" y="1101241"/>
                    <a:pt x="3571964" y="1033505"/>
                  </a:cubicBezTo>
                  <a:cubicBezTo>
                    <a:pt x="3583739" y="965769"/>
                    <a:pt x="3579187" y="792505"/>
                    <a:pt x="3566826" y="741149"/>
                  </a:cubicBezTo>
                  <a:lnTo>
                    <a:pt x="3438708" y="708324"/>
                  </a:lnTo>
                  <a:lnTo>
                    <a:pt x="3377270" y="563993"/>
                  </a:lnTo>
                  <a:cubicBezTo>
                    <a:pt x="3360387" y="516980"/>
                    <a:pt x="3325939" y="487353"/>
                    <a:pt x="3316598" y="440404"/>
                  </a:cubicBezTo>
                  <a:cubicBezTo>
                    <a:pt x="3307257" y="393455"/>
                    <a:pt x="3329701" y="376688"/>
                    <a:pt x="3332784" y="263417"/>
                  </a:cubicBezTo>
                  <a:cubicBezTo>
                    <a:pt x="3285000" y="223300"/>
                    <a:pt x="3178678" y="188442"/>
                    <a:pt x="3106192" y="128907"/>
                  </a:cubicBezTo>
                  <a:lnTo>
                    <a:pt x="3124462" y="12400"/>
                  </a:lnTo>
                  <a:cubicBezTo>
                    <a:pt x="3100646" y="2466"/>
                    <a:pt x="3051395" y="-2748"/>
                    <a:pt x="3020642" y="1477"/>
                  </a:cubicBezTo>
                  <a:lnTo>
                    <a:pt x="2958526" y="38129"/>
                  </a:lnTo>
                  <a:cubicBezTo>
                    <a:pt x="2919886" y="52656"/>
                    <a:pt x="3003790" y="208773"/>
                    <a:pt x="2965150" y="223300"/>
                  </a:cubicBezTo>
                  <a:cubicBezTo>
                    <a:pt x="2882683" y="214647"/>
                    <a:pt x="2904263" y="229593"/>
                    <a:pt x="2780177" y="305894"/>
                  </a:cubicBezTo>
                  <a:lnTo>
                    <a:pt x="2762617" y="448814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</a:ln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de-DE" sz="900" b="1" kern="0" dirty="0">
                <a:solidFill>
                  <a:srgbClr val="002060"/>
                </a:solidFill>
                <a:latin typeface="Arial" pitchFamily="34" charset="0"/>
                <a:ea typeface="ＭＳ Ｐゴシック" pitchFamily="34" charset="-128"/>
                <a:cs typeface="Arial" pitchFamily="34" charset="0"/>
              </a:endParaRPr>
            </a:p>
          </p:txBody>
        </p:sp>
        <p:sp>
          <p:nvSpPr>
            <p:cNvPr id="13" name="Freihandform 12"/>
            <p:cNvSpPr/>
            <p:nvPr/>
          </p:nvSpPr>
          <p:spPr>
            <a:xfrm>
              <a:off x="6782958" y="1172040"/>
              <a:ext cx="1504132" cy="1349862"/>
            </a:xfrm>
            <a:custGeom>
              <a:avLst/>
              <a:gdLst>
                <a:gd name="connsiteX0" fmla="*/ 0 w 12691872"/>
                <a:gd name="connsiteY0" fmla="*/ 2450592 h 12966192"/>
                <a:gd name="connsiteX1" fmla="*/ 237744 w 12691872"/>
                <a:gd name="connsiteY1" fmla="*/ 2852928 h 12966192"/>
                <a:gd name="connsiteX2" fmla="*/ 694944 w 12691872"/>
                <a:gd name="connsiteY2" fmla="*/ 2834640 h 12966192"/>
                <a:gd name="connsiteX3" fmla="*/ 1298448 w 12691872"/>
                <a:gd name="connsiteY3" fmla="*/ 2999232 h 12966192"/>
                <a:gd name="connsiteX4" fmla="*/ 2084832 w 12691872"/>
                <a:gd name="connsiteY4" fmla="*/ 3657600 h 12966192"/>
                <a:gd name="connsiteX5" fmla="*/ 3438144 w 12691872"/>
                <a:gd name="connsiteY5" fmla="*/ 3968496 h 12966192"/>
                <a:gd name="connsiteX6" fmla="*/ 3785616 w 12691872"/>
                <a:gd name="connsiteY6" fmla="*/ 6254496 h 12966192"/>
                <a:gd name="connsiteX7" fmla="*/ 3438144 w 12691872"/>
                <a:gd name="connsiteY7" fmla="*/ 8174736 h 12966192"/>
                <a:gd name="connsiteX8" fmla="*/ 4242816 w 12691872"/>
                <a:gd name="connsiteY8" fmla="*/ 9052560 h 12966192"/>
                <a:gd name="connsiteX9" fmla="*/ 6272784 w 12691872"/>
                <a:gd name="connsiteY9" fmla="*/ 9802368 h 12966192"/>
                <a:gd name="connsiteX10" fmla="*/ 6967728 w 12691872"/>
                <a:gd name="connsiteY10" fmla="*/ 10917936 h 12966192"/>
                <a:gd name="connsiteX11" fmla="*/ 6473952 w 12691872"/>
                <a:gd name="connsiteY11" fmla="*/ 11430000 h 12966192"/>
                <a:gd name="connsiteX12" fmla="*/ 7150608 w 12691872"/>
                <a:gd name="connsiteY12" fmla="*/ 12911328 h 12966192"/>
                <a:gd name="connsiteX13" fmla="*/ 10003536 w 12691872"/>
                <a:gd name="connsiteY13" fmla="*/ 12966192 h 12966192"/>
                <a:gd name="connsiteX14" fmla="*/ 10405872 w 12691872"/>
                <a:gd name="connsiteY14" fmla="*/ 11960352 h 12966192"/>
                <a:gd name="connsiteX15" fmla="*/ 12673584 w 12691872"/>
                <a:gd name="connsiteY15" fmla="*/ 11612880 h 12966192"/>
                <a:gd name="connsiteX16" fmla="*/ 12198096 w 12691872"/>
                <a:gd name="connsiteY16" fmla="*/ 10314432 h 12966192"/>
                <a:gd name="connsiteX17" fmla="*/ 12691872 w 12691872"/>
                <a:gd name="connsiteY17" fmla="*/ 8814816 h 12966192"/>
                <a:gd name="connsiteX18" fmla="*/ 12472416 w 12691872"/>
                <a:gd name="connsiteY18" fmla="*/ 8577072 h 12966192"/>
                <a:gd name="connsiteX19" fmla="*/ 12508992 w 12691872"/>
                <a:gd name="connsiteY19" fmla="*/ 7827264 h 12966192"/>
                <a:gd name="connsiteX20" fmla="*/ 12216384 w 12691872"/>
                <a:gd name="connsiteY20" fmla="*/ 7662672 h 12966192"/>
                <a:gd name="connsiteX21" fmla="*/ 11978640 w 12691872"/>
                <a:gd name="connsiteY21" fmla="*/ 7424928 h 12966192"/>
                <a:gd name="connsiteX22" fmla="*/ 11887200 w 12691872"/>
                <a:gd name="connsiteY22" fmla="*/ 6784848 h 12966192"/>
                <a:gd name="connsiteX23" fmla="*/ 11996928 w 12691872"/>
                <a:gd name="connsiteY23" fmla="*/ 6547104 h 12966192"/>
                <a:gd name="connsiteX24" fmla="*/ 12161520 w 12691872"/>
                <a:gd name="connsiteY24" fmla="*/ 6291072 h 12966192"/>
                <a:gd name="connsiteX25" fmla="*/ 12179808 w 12691872"/>
                <a:gd name="connsiteY25" fmla="*/ 5888736 h 12966192"/>
                <a:gd name="connsiteX26" fmla="*/ 11942064 w 12691872"/>
                <a:gd name="connsiteY26" fmla="*/ 5559552 h 12966192"/>
                <a:gd name="connsiteX27" fmla="*/ 11612880 w 12691872"/>
                <a:gd name="connsiteY27" fmla="*/ 5285232 h 12966192"/>
                <a:gd name="connsiteX28" fmla="*/ 11137392 w 12691872"/>
                <a:gd name="connsiteY28" fmla="*/ 4791456 h 12966192"/>
                <a:gd name="connsiteX29" fmla="*/ 10387584 w 12691872"/>
                <a:gd name="connsiteY29" fmla="*/ 4315968 h 12966192"/>
                <a:gd name="connsiteX30" fmla="*/ 10351008 w 12691872"/>
                <a:gd name="connsiteY30" fmla="*/ 3639312 h 12966192"/>
                <a:gd name="connsiteX31" fmla="*/ 10991088 w 12691872"/>
                <a:gd name="connsiteY31" fmla="*/ 3035808 h 12966192"/>
                <a:gd name="connsiteX32" fmla="*/ 11228832 w 12691872"/>
                <a:gd name="connsiteY32" fmla="*/ 2523744 h 12966192"/>
                <a:gd name="connsiteX33" fmla="*/ 11155680 w 12691872"/>
                <a:gd name="connsiteY33" fmla="*/ 2286000 h 12966192"/>
                <a:gd name="connsiteX34" fmla="*/ 11338560 w 12691872"/>
                <a:gd name="connsiteY34" fmla="*/ 1554480 h 12966192"/>
                <a:gd name="connsiteX35" fmla="*/ 11265408 w 12691872"/>
                <a:gd name="connsiteY35" fmla="*/ 1335024 h 12966192"/>
                <a:gd name="connsiteX36" fmla="*/ 11027664 w 12691872"/>
                <a:gd name="connsiteY36" fmla="*/ 1444752 h 12966192"/>
                <a:gd name="connsiteX37" fmla="*/ 10881360 w 12691872"/>
                <a:gd name="connsiteY37" fmla="*/ 1719072 h 12966192"/>
                <a:gd name="connsiteX38" fmla="*/ 10168128 w 12691872"/>
                <a:gd name="connsiteY38" fmla="*/ 1700784 h 12966192"/>
                <a:gd name="connsiteX39" fmla="*/ 10643616 w 12691872"/>
                <a:gd name="connsiteY39" fmla="*/ 987552 h 12966192"/>
                <a:gd name="connsiteX40" fmla="*/ 10552176 w 12691872"/>
                <a:gd name="connsiteY40" fmla="*/ 804672 h 12966192"/>
                <a:gd name="connsiteX41" fmla="*/ 10369296 w 12691872"/>
                <a:gd name="connsiteY41" fmla="*/ 713232 h 12966192"/>
                <a:gd name="connsiteX42" fmla="*/ 10241280 w 12691872"/>
                <a:gd name="connsiteY42" fmla="*/ 713232 h 12966192"/>
                <a:gd name="connsiteX43" fmla="*/ 9089136 w 12691872"/>
                <a:gd name="connsiteY43" fmla="*/ 0 h 12966192"/>
                <a:gd name="connsiteX44" fmla="*/ 7735824 w 12691872"/>
                <a:gd name="connsiteY44" fmla="*/ 1755648 h 12966192"/>
                <a:gd name="connsiteX45" fmla="*/ 6217920 w 12691872"/>
                <a:gd name="connsiteY45" fmla="*/ 2286000 h 12966192"/>
                <a:gd name="connsiteX46" fmla="*/ 4297680 w 12691872"/>
                <a:gd name="connsiteY46" fmla="*/ 1810512 h 12966192"/>
                <a:gd name="connsiteX47" fmla="*/ 2834640 w 12691872"/>
                <a:gd name="connsiteY47" fmla="*/ 1060704 h 12966192"/>
                <a:gd name="connsiteX48" fmla="*/ 1353312 w 12691872"/>
                <a:gd name="connsiteY48" fmla="*/ 1828800 h 12966192"/>
                <a:gd name="connsiteX49" fmla="*/ 1060704 w 12691872"/>
                <a:gd name="connsiteY49" fmla="*/ 2450592 h 12966192"/>
                <a:gd name="connsiteX50" fmla="*/ 548640 w 12691872"/>
                <a:gd name="connsiteY50" fmla="*/ 2359152 h 12966192"/>
                <a:gd name="connsiteX51" fmla="*/ 0 w 12691872"/>
                <a:gd name="connsiteY51" fmla="*/ 2450592 h 12966192"/>
                <a:gd name="connsiteX0" fmla="*/ 0 w 12691872"/>
                <a:gd name="connsiteY0" fmla="*/ 2450592 h 12966192"/>
                <a:gd name="connsiteX1" fmla="*/ 237744 w 12691872"/>
                <a:gd name="connsiteY1" fmla="*/ 2852928 h 12966192"/>
                <a:gd name="connsiteX2" fmla="*/ 694944 w 12691872"/>
                <a:gd name="connsiteY2" fmla="*/ 2834640 h 12966192"/>
                <a:gd name="connsiteX3" fmla="*/ 1298448 w 12691872"/>
                <a:gd name="connsiteY3" fmla="*/ 2999232 h 12966192"/>
                <a:gd name="connsiteX4" fmla="*/ 2084832 w 12691872"/>
                <a:gd name="connsiteY4" fmla="*/ 3657600 h 12966192"/>
                <a:gd name="connsiteX5" fmla="*/ 3438144 w 12691872"/>
                <a:gd name="connsiteY5" fmla="*/ 3968496 h 12966192"/>
                <a:gd name="connsiteX6" fmla="*/ 3785616 w 12691872"/>
                <a:gd name="connsiteY6" fmla="*/ 6254496 h 12966192"/>
                <a:gd name="connsiteX7" fmla="*/ 3438144 w 12691872"/>
                <a:gd name="connsiteY7" fmla="*/ 8174736 h 12966192"/>
                <a:gd name="connsiteX8" fmla="*/ 4242816 w 12691872"/>
                <a:gd name="connsiteY8" fmla="*/ 9052560 h 12966192"/>
                <a:gd name="connsiteX9" fmla="*/ 6272784 w 12691872"/>
                <a:gd name="connsiteY9" fmla="*/ 9802368 h 12966192"/>
                <a:gd name="connsiteX10" fmla="*/ 6967728 w 12691872"/>
                <a:gd name="connsiteY10" fmla="*/ 10917936 h 12966192"/>
                <a:gd name="connsiteX11" fmla="*/ 6458712 w 12691872"/>
                <a:gd name="connsiteY11" fmla="*/ 11369040 h 12966192"/>
                <a:gd name="connsiteX12" fmla="*/ 7150608 w 12691872"/>
                <a:gd name="connsiteY12" fmla="*/ 12911328 h 12966192"/>
                <a:gd name="connsiteX13" fmla="*/ 10003536 w 12691872"/>
                <a:gd name="connsiteY13" fmla="*/ 12966192 h 12966192"/>
                <a:gd name="connsiteX14" fmla="*/ 10405872 w 12691872"/>
                <a:gd name="connsiteY14" fmla="*/ 11960352 h 12966192"/>
                <a:gd name="connsiteX15" fmla="*/ 12673584 w 12691872"/>
                <a:gd name="connsiteY15" fmla="*/ 11612880 h 12966192"/>
                <a:gd name="connsiteX16" fmla="*/ 12198096 w 12691872"/>
                <a:gd name="connsiteY16" fmla="*/ 10314432 h 12966192"/>
                <a:gd name="connsiteX17" fmla="*/ 12691872 w 12691872"/>
                <a:gd name="connsiteY17" fmla="*/ 8814816 h 12966192"/>
                <a:gd name="connsiteX18" fmla="*/ 12472416 w 12691872"/>
                <a:gd name="connsiteY18" fmla="*/ 8577072 h 12966192"/>
                <a:gd name="connsiteX19" fmla="*/ 12508992 w 12691872"/>
                <a:gd name="connsiteY19" fmla="*/ 7827264 h 12966192"/>
                <a:gd name="connsiteX20" fmla="*/ 12216384 w 12691872"/>
                <a:gd name="connsiteY20" fmla="*/ 7662672 h 12966192"/>
                <a:gd name="connsiteX21" fmla="*/ 11978640 w 12691872"/>
                <a:gd name="connsiteY21" fmla="*/ 7424928 h 12966192"/>
                <a:gd name="connsiteX22" fmla="*/ 11887200 w 12691872"/>
                <a:gd name="connsiteY22" fmla="*/ 6784848 h 12966192"/>
                <a:gd name="connsiteX23" fmla="*/ 11996928 w 12691872"/>
                <a:gd name="connsiteY23" fmla="*/ 6547104 h 12966192"/>
                <a:gd name="connsiteX24" fmla="*/ 12161520 w 12691872"/>
                <a:gd name="connsiteY24" fmla="*/ 6291072 h 12966192"/>
                <a:gd name="connsiteX25" fmla="*/ 12179808 w 12691872"/>
                <a:gd name="connsiteY25" fmla="*/ 5888736 h 12966192"/>
                <a:gd name="connsiteX26" fmla="*/ 11942064 w 12691872"/>
                <a:gd name="connsiteY26" fmla="*/ 5559552 h 12966192"/>
                <a:gd name="connsiteX27" fmla="*/ 11612880 w 12691872"/>
                <a:gd name="connsiteY27" fmla="*/ 5285232 h 12966192"/>
                <a:gd name="connsiteX28" fmla="*/ 11137392 w 12691872"/>
                <a:gd name="connsiteY28" fmla="*/ 4791456 h 12966192"/>
                <a:gd name="connsiteX29" fmla="*/ 10387584 w 12691872"/>
                <a:gd name="connsiteY29" fmla="*/ 4315968 h 12966192"/>
                <a:gd name="connsiteX30" fmla="*/ 10351008 w 12691872"/>
                <a:gd name="connsiteY30" fmla="*/ 3639312 h 12966192"/>
                <a:gd name="connsiteX31" fmla="*/ 10991088 w 12691872"/>
                <a:gd name="connsiteY31" fmla="*/ 3035808 h 12966192"/>
                <a:gd name="connsiteX32" fmla="*/ 11228832 w 12691872"/>
                <a:gd name="connsiteY32" fmla="*/ 2523744 h 12966192"/>
                <a:gd name="connsiteX33" fmla="*/ 11155680 w 12691872"/>
                <a:gd name="connsiteY33" fmla="*/ 2286000 h 12966192"/>
                <a:gd name="connsiteX34" fmla="*/ 11338560 w 12691872"/>
                <a:gd name="connsiteY34" fmla="*/ 1554480 h 12966192"/>
                <a:gd name="connsiteX35" fmla="*/ 11265408 w 12691872"/>
                <a:gd name="connsiteY35" fmla="*/ 1335024 h 12966192"/>
                <a:gd name="connsiteX36" fmla="*/ 11027664 w 12691872"/>
                <a:gd name="connsiteY36" fmla="*/ 1444752 h 12966192"/>
                <a:gd name="connsiteX37" fmla="*/ 10881360 w 12691872"/>
                <a:gd name="connsiteY37" fmla="*/ 1719072 h 12966192"/>
                <a:gd name="connsiteX38" fmla="*/ 10168128 w 12691872"/>
                <a:gd name="connsiteY38" fmla="*/ 1700784 h 12966192"/>
                <a:gd name="connsiteX39" fmla="*/ 10643616 w 12691872"/>
                <a:gd name="connsiteY39" fmla="*/ 987552 h 12966192"/>
                <a:gd name="connsiteX40" fmla="*/ 10552176 w 12691872"/>
                <a:gd name="connsiteY40" fmla="*/ 804672 h 12966192"/>
                <a:gd name="connsiteX41" fmla="*/ 10369296 w 12691872"/>
                <a:gd name="connsiteY41" fmla="*/ 713232 h 12966192"/>
                <a:gd name="connsiteX42" fmla="*/ 10241280 w 12691872"/>
                <a:gd name="connsiteY42" fmla="*/ 713232 h 12966192"/>
                <a:gd name="connsiteX43" fmla="*/ 9089136 w 12691872"/>
                <a:gd name="connsiteY43" fmla="*/ 0 h 12966192"/>
                <a:gd name="connsiteX44" fmla="*/ 7735824 w 12691872"/>
                <a:gd name="connsiteY44" fmla="*/ 1755648 h 12966192"/>
                <a:gd name="connsiteX45" fmla="*/ 6217920 w 12691872"/>
                <a:gd name="connsiteY45" fmla="*/ 2286000 h 12966192"/>
                <a:gd name="connsiteX46" fmla="*/ 4297680 w 12691872"/>
                <a:gd name="connsiteY46" fmla="*/ 1810512 h 12966192"/>
                <a:gd name="connsiteX47" fmla="*/ 2834640 w 12691872"/>
                <a:gd name="connsiteY47" fmla="*/ 1060704 h 12966192"/>
                <a:gd name="connsiteX48" fmla="*/ 1353312 w 12691872"/>
                <a:gd name="connsiteY48" fmla="*/ 1828800 h 12966192"/>
                <a:gd name="connsiteX49" fmla="*/ 1060704 w 12691872"/>
                <a:gd name="connsiteY49" fmla="*/ 2450592 h 12966192"/>
                <a:gd name="connsiteX50" fmla="*/ 548640 w 12691872"/>
                <a:gd name="connsiteY50" fmla="*/ 2359152 h 12966192"/>
                <a:gd name="connsiteX51" fmla="*/ 0 w 12691872"/>
                <a:gd name="connsiteY51" fmla="*/ 2450592 h 12966192"/>
                <a:gd name="connsiteX0" fmla="*/ 0 w 12691872"/>
                <a:gd name="connsiteY0" fmla="*/ 2450592 h 12966192"/>
                <a:gd name="connsiteX1" fmla="*/ 237744 w 12691872"/>
                <a:gd name="connsiteY1" fmla="*/ 2852928 h 12966192"/>
                <a:gd name="connsiteX2" fmla="*/ 694944 w 12691872"/>
                <a:gd name="connsiteY2" fmla="*/ 2834640 h 12966192"/>
                <a:gd name="connsiteX3" fmla="*/ 1298448 w 12691872"/>
                <a:gd name="connsiteY3" fmla="*/ 2999232 h 12966192"/>
                <a:gd name="connsiteX4" fmla="*/ 2084832 w 12691872"/>
                <a:gd name="connsiteY4" fmla="*/ 3657600 h 12966192"/>
                <a:gd name="connsiteX5" fmla="*/ 3438144 w 12691872"/>
                <a:gd name="connsiteY5" fmla="*/ 3968496 h 12966192"/>
                <a:gd name="connsiteX6" fmla="*/ 3785616 w 12691872"/>
                <a:gd name="connsiteY6" fmla="*/ 6254496 h 12966192"/>
                <a:gd name="connsiteX7" fmla="*/ 3438144 w 12691872"/>
                <a:gd name="connsiteY7" fmla="*/ 8174736 h 12966192"/>
                <a:gd name="connsiteX8" fmla="*/ 4242816 w 12691872"/>
                <a:gd name="connsiteY8" fmla="*/ 9052560 h 12966192"/>
                <a:gd name="connsiteX9" fmla="*/ 6272784 w 12691872"/>
                <a:gd name="connsiteY9" fmla="*/ 9802368 h 12966192"/>
                <a:gd name="connsiteX10" fmla="*/ 6967728 w 12691872"/>
                <a:gd name="connsiteY10" fmla="*/ 10917936 h 12966192"/>
                <a:gd name="connsiteX11" fmla="*/ 6458712 w 12691872"/>
                <a:gd name="connsiteY11" fmla="*/ 11369040 h 12966192"/>
                <a:gd name="connsiteX12" fmla="*/ 6592443 w 12691872"/>
                <a:gd name="connsiteY12" fmla="*/ 11569065 h 12966192"/>
                <a:gd name="connsiteX13" fmla="*/ 7150608 w 12691872"/>
                <a:gd name="connsiteY13" fmla="*/ 12911328 h 12966192"/>
                <a:gd name="connsiteX14" fmla="*/ 10003536 w 12691872"/>
                <a:gd name="connsiteY14" fmla="*/ 12966192 h 12966192"/>
                <a:gd name="connsiteX15" fmla="*/ 10405872 w 12691872"/>
                <a:gd name="connsiteY15" fmla="*/ 11960352 h 12966192"/>
                <a:gd name="connsiteX16" fmla="*/ 12673584 w 12691872"/>
                <a:gd name="connsiteY16" fmla="*/ 11612880 h 12966192"/>
                <a:gd name="connsiteX17" fmla="*/ 12198096 w 12691872"/>
                <a:gd name="connsiteY17" fmla="*/ 10314432 h 12966192"/>
                <a:gd name="connsiteX18" fmla="*/ 12691872 w 12691872"/>
                <a:gd name="connsiteY18" fmla="*/ 8814816 h 12966192"/>
                <a:gd name="connsiteX19" fmla="*/ 12472416 w 12691872"/>
                <a:gd name="connsiteY19" fmla="*/ 8577072 h 12966192"/>
                <a:gd name="connsiteX20" fmla="*/ 12508992 w 12691872"/>
                <a:gd name="connsiteY20" fmla="*/ 7827264 h 12966192"/>
                <a:gd name="connsiteX21" fmla="*/ 12216384 w 12691872"/>
                <a:gd name="connsiteY21" fmla="*/ 7662672 h 12966192"/>
                <a:gd name="connsiteX22" fmla="*/ 11978640 w 12691872"/>
                <a:gd name="connsiteY22" fmla="*/ 7424928 h 12966192"/>
                <a:gd name="connsiteX23" fmla="*/ 11887200 w 12691872"/>
                <a:gd name="connsiteY23" fmla="*/ 6784848 h 12966192"/>
                <a:gd name="connsiteX24" fmla="*/ 11996928 w 12691872"/>
                <a:gd name="connsiteY24" fmla="*/ 6547104 h 12966192"/>
                <a:gd name="connsiteX25" fmla="*/ 12161520 w 12691872"/>
                <a:gd name="connsiteY25" fmla="*/ 6291072 h 12966192"/>
                <a:gd name="connsiteX26" fmla="*/ 12179808 w 12691872"/>
                <a:gd name="connsiteY26" fmla="*/ 5888736 h 12966192"/>
                <a:gd name="connsiteX27" fmla="*/ 11942064 w 12691872"/>
                <a:gd name="connsiteY27" fmla="*/ 5559552 h 12966192"/>
                <a:gd name="connsiteX28" fmla="*/ 11612880 w 12691872"/>
                <a:gd name="connsiteY28" fmla="*/ 5285232 h 12966192"/>
                <a:gd name="connsiteX29" fmla="*/ 11137392 w 12691872"/>
                <a:gd name="connsiteY29" fmla="*/ 4791456 h 12966192"/>
                <a:gd name="connsiteX30" fmla="*/ 10387584 w 12691872"/>
                <a:gd name="connsiteY30" fmla="*/ 4315968 h 12966192"/>
                <a:gd name="connsiteX31" fmla="*/ 10351008 w 12691872"/>
                <a:gd name="connsiteY31" fmla="*/ 3639312 h 12966192"/>
                <a:gd name="connsiteX32" fmla="*/ 10991088 w 12691872"/>
                <a:gd name="connsiteY32" fmla="*/ 3035808 h 12966192"/>
                <a:gd name="connsiteX33" fmla="*/ 11228832 w 12691872"/>
                <a:gd name="connsiteY33" fmla="*/ 2523744 h 12966192"/>
                <a:gd name="connsiteX34" fmla="*/ 11155680 w 12691872"/>
                <a:gd name="connsiteY34" fmla="*/ 2286000 h 12966192"/>
                <a:gd name="connsiteX35" fmla="*/ 11338560 w 12691872"/>
                <a:gd name="connsiteY35" fmla="*/ 1554480 h 12966192"/>
                <a:gd name="connsiteX36" fmla="*/ 11265408 w 12691872"/>
                <a:gd name="connsiteY36" fmla="*/ 1335024 h 12966192"/>
                <a:gd name="connsiteX37" fmla="*/ 11027664 w 12691872"/>
                <a:gd name="connsiteY37" fmla="*/ 1444752 h 12966192"/>
                <a:gd name="connsiteX38" fmla="*/ 10881360 w 12691872"/>
                <a:gd name="connsiteY38" fmla="*/ 1719072 h 12966192"/>
                <a:gd name="connsiteX39" fmla="*/ 10168128 w 12691872"/>
                <a:gd name="connsiteY39" fmla="*/ 1700784 h 12966192"/>
                <a:gd name="connsiteX40" fmla="*/ 10643616 w 12691872"/>
                <a:gd name="connsiteY40" fmla="*/ 987552 h 12966192"/>
                <a:gd name="connsiteX41" fmla="*/ 10552176 w 12691872"/>
                <a:gd name="connsiteY41" fmla="*/ 804672 h 12966192"/>
                <a:gd name="connsiteX42" fmla="*/ 10369296 w 12691872"/>
                <a:gd name="connsiteY42" fmla="*/ 713232 h 12966192"/>
                <a:gd name="connsiteX43" fmla="*/ 10241280 w 12691872"/>
                <a:gd name="connsiteY43" fmla="*/ 713232 h 12966192"/>
                <a:gd name="connsiteX44" fmla="*/ 9089136 w 12691872"/>
                <a:gd name="connsiteY44" fmla="*/ 0 h 12966192"/>
                <a:gd name="connsiteX45" fmla="*/ 7735824 w 12691872"/>
                <a:gd name="connsiteY45" fmla="*/ 1755648 h 12966192"/>
                <a:gd name="connsiteX46" fmla="*/ 6217920 w 12691872"/>
                <a:gd name="connsiteY46" fmla="*/ 2286000 h 12966192"/>
                <a:gd name="connsiteX47" fmla="*/ 4297680 w 12691872"/>
                <a:gd name="connsiteY47" fmla="*/ 1810512 h 12966192"/>
                <a:gd name="connsiteX48" fmla="*/ 2834640 w 12691872"/>
                <a:gd name="connsiteY48" fmla="*/ 1060704 h 12966192"/>
                <a:gd name="connsiteX49" fmla="*/ 1353312 w 12691872"/>
                <a:gd name="connsiteY49" fmla="*/ 1828800 h 12966192"/>
                <a:gd name="connsiteX50" fmla="*/ 1060704 w 12691872"/>
                <a:gd name="connsiteY50" fmla="*/ 2450592 h 12966192"/>
                <a:gd name="connsiteX51" fmla="*/ 548640 w 12691872"/>
                <a:gd name="connsiteY51" fmla="*/ 2359152 h 12966192"/>
                <a:gd name="connsiteX52" fmla="*/ 0 w 12691872"/>
                <a:gd name="connsiteY52" fmla="*/ 2450592 h 12966192"/>
                <a:gd name="connsiteX0" fmla="*/ 0 w 12691872"/>
                <a:gd name="connsiteY0" fmla="*/ 2450592 h 12966192"/>
                <a:gd name="connsiteX1" fmla="*/ 237744 w 12691872"/>
                <a:gd name="connsiteY1" fmla="*/ 2852928 h 12966192"/>
                <a:gd name="connsiteX2" fmla="*/ 694944 w 12691872"/>
                <a:gd name="connsiteY2" fmla="*/ 2834640 h 12966192"/>
                <a:gd name="connsiteX3" fmla="*/ 1298448 w 12691872"/>
                <a:gd name="connsiteY3" fmla="*/ 2999232 h 12966192"/>
                <a:gd name="connsiteX4" fmla="*/ 2084832 w 12691872"/>
                <a:gd name="connsiteY4" fmla="*/ 3657600 h 12966192"/>
                <a:gd name="connsiteX5" fmla="*/ 3438144 w 12691872"/>
                <a:gd name="connsiteY5" fmla="*/ 3968496 h 12966192"/>
                <a:gd name="connsiteX6" fmla="*/ 3785616 w 12691872"/>
                <a:gd name="connsiteY6" fmla="*/ 6254496 h 12966192"/>
                <a:gd name="connsiteX7" fmla="*/ 3438144 w 12691872"/>
                <a:gd name="connsiteY7" fmla="*/ 8174736 h 12966192"/>
                <a:gd name="connsiteX8" fmla="*/ 4242816 w 12691872"/>
                <a:gd name="connsiteY8" fmla="*/ 9052560 h 12966192"/>
                <a:gd name="connsiteX9" fmla="*/ 6272784 w 12691872"/>
                <a:gd name="connsiteY9" fmla="*/ 9802368 h 12966192"/>
                <a:gd name="connsiteX10" fmla="*/ 6967728 w 12691872"/>
                <a:gd name="connsiteY10" fmla="*/ 10917936 h 12966192"/>
                <a:gd name="connsiteX11" fmla="*/ 6458712 w 12691872"/>
                <a:gd name="connsiteY11" fmla="*/ 11369040 h 12966192"/>
                <a:gd name="connsiteX12" fmla="*/ 6592443 w 12691872"/>
                <a:gd name="connsiteY12" fmla="*/ 11569065 h 12966192"/>
                <a:gd name="connsiteX13" fmla="*/ 7150608 w 12691872"/>
                <a:gd name="connsiteY13" fmla="*/ 12911328 h 12966192"/>
                <a:gd name="connsiteX14" fmla="*/ 10003536 w 12691872"/>
                <a:gd name="connsiteY14" fmla="*/ 12966192 h 12966192"/>
                <a:gd name="connsiteX15" fmla="*/ 10405872 w 12691872"/>
                <a:gd name="connsiteY15" fmla="*/ 11960352 h 12966192"/>
                <a:gd name="connsiteX16" fmla="*/ 12673584 w 12691872"/>
                <a:gd name="connsiteY16" fmla="*/ 11612880 h 12966192"/>
                <a:gd name="connsiteX17" fmla="*/ 12198096 w 12691872"/>
                <a:gd name="connsiteY17" fmla="*/ 10314432 h 12966192"/>
                <a:gd name="connsiteX18" fmla="*/ 12691872 w 12691872"/>
                <a:gd name="connsiteY18" fmla="*/ 8814816 h 12966192"/>
                <a:gd name="connsiteX19" fmla="*/ 12472416 w 12691872"/>
                <a:gd name="connsiteY19" fmla="*/ 8577072 h 12966192"/>
                <a:gd name="connsiteX20" fmla="*/ 12508992 w 12691872"/>
                <a:gd name="connsiteY20" fmla="*/ 7827264 h 12966192"/>
                <a:gd name="connsiteX21" fmla="*/ 12216384 w 12691872"/>
                <a:gd name="connsiteY21" fmla="*/ 7662672 h 12966192"/>
                <a:gd name="connsiteX22" fmla="*/ 11978640 w 12691872"/>
                <a:gd name="connsiteY22" fmla="*/ 7424928 h 12966192"/>
                <a:gd name="connsiteX23" fmla="*/ 11887200 w 12691872"/>
                <a:gd name="connsiteY23" fmla="*/ 6784848 h 12966192"/>
                <a:gd name="connsiteX24" fmla="*/ 11996928 w 12691872"/>
                <a:gd name="connsiteY24" fmla="*/ 6547104 h 12966192"/>
                <a:gd name="connsiteX25" fmla="*/ 12161520 w 12691872"/>
                <a:gd name="connsiteY25" fmla="*/ 6291072 h 12966192"/>
                <a:gd name="connsiteX26" fmla="*/ 12179808 w 12691872"/>
                <a:gd name="connsiteY26" fmla="*/ 5888736 h 12966192"/>
                <a:gd name="connsiteX27" fmla="*/ 11942064 w 12691872"/>
                <a:gd name="connsiteY27" fmla="*/ 5559552 h 12966192"/>
                <a:gd name="connsiteX28" fmla="*/ 11612880 w 12691872"/>
                <a:gd name="connsiteY28" fmla="*/ 5285232 h 12966192"/>
                <a:gd name="connsiteX29" fmla="*/ 11137392 w 12691872"/>
                <a:gd name="connsiteY29" fmla="*/ 4791456 h 12966192"/>
                <a:gd name="connsiteX30" fmla="*/ 10387584 w 12691872"/>
                <a:gd name="connsiteY30" fmla="*/ 4315968 h 12966192"/>
                <a:gd name="connsiteX31" fmla="*/ 10351008 w 12691872"/>
                <a:gd name="connsiteY31" fmla="*/ 3639312 h 12966192"/>
                <a:gd name="connsiteX32" fmla="*/ 10991088 w 12691872"/>
                <a:gd name="connsiteY32" fmla="*/ 3035808 h 12966192"/>
                <a:gd name="connsiteX33" fmla="*/ 11228832 w 12691872"/>
                <a:gd name="connsiteY33" fmla="*/ 2523744 h 12966192"/>
                <a:gd name="connsiteX34" fmla="*/ 11155680 w 12691872"/>
                <a:gd name="connsiteY34" fmla="*/ 2286000 h 12966192"/>
                <a:gd name="connsiteX35" fmla="*/ 11338560 w 12691872"/>
                <a:gd name="connsiteY35" fmla="*/ 1554480 h 12966192"/>
                <a:gd name="connsiteX36" fmla="*/ 11265408 w 12691872"/>
                <a:gd name="connsiteY36" fmla="*/ 1335024 h 12966192"/>
                <a:gd name="connsiteX37" fmla="*/ 11027664 w 12691872"/>
                <a:gd name="connsiteY37" fmla="*/ 1444752 h 12966192"/>
                <a:gd name="connsiteX38" fmla="*/ 10881360 w 12691872"/>
                <a:gd name="connsiteY38" fmla="*/ 1719072 h 12966192"/>
                <a:gd name="connsiteX39" fmla="*/ 10168128 w 12691872"/>
                <a:gd name="connsiteY39" fmla="*/ 1700784 h 12966192"/>
                <a:gd name="connsiteX40" fmla="*/ 10643616 w 12691872"/>
                <a:gd name="connsiteY40" fmla="*/ 987552 h 12966192"/>
                <a:gd name="connsiteX41" fmla="*/ 10552176 w 12691872"/>
                <a:gd name="connsiteY41" fmla="*/ 804672 h 12966192"/>
                <a:gd name="connsiteX42" fmla="*/ 10369296 w 12691872"/>
                <a:gd name="connsiteY42" fmla="*/ 713232 h 12966192"/>
                <a:gd name="connsiteX43" fmla="*/ 10241280 w 12691872"/>
                <a:gd name="connsiteY43" fmla="*/ 713232 h 12966192"/>
                <a:gd name="connsiteX44" fmla="*/ 9089136 w 12691872"/>
                <a:gd name="connsiteY44" fmla="*/ 0 h 12966192"/>
                <a:gd name="connsiteX45" fmla="*/ 7735824 w 12691872"/>
                <a:gd name="connsiteY45" fmla="*/ 1755648 h 12966192"/>
                <a:gd name="connsiteX46" fmla="*/ 6217920 w 12691872"/>
                <a:gd name="connsiteY46" fmla="*/ 2286000 h 12966192"/>
                <a:gd name="connsiteX47" fmla="*/ 4297680 w 12691872"/>
                <a:gd name="connsiteY47" fmla="*/ 1810512 h 12966192"/>
                <a:gd name="connsiteX48" fmla="*/ 2834640 w 12691872"/>
                <a:gd name="connsiteY48" fmla="*/ 1060704 h 12966192"/>
                <a:gd name="connsiteX49" fmla="*/ 1353312 w 12691872"/>
                <a:gd name="connsiteY49" fmla="*/ 1828800 h 12966192"/>
                <a:gd name="connsiteX50" fmla="*/ 1060704 w 12691872"/>
                <a:gd name="connsiteY50" fmla="*/ 2450592 h 12966192"/>
                <a:gd name="connsiteX51" fmla="*/ 548640 w 12691872"/>
                <a:gd name="connsiteY51" fmla="*/ 2359152 h 12966192"/>
                <a:gd name="connsiteX52" fmla="*/ 0 w 12691872"/>
                <a:gd name="connsiteY52" fmla="*/ 2450592 h 12966192"/>
                <a:gd name="connsiteX0" fmla="*/ 0 w 12691872"/>
                <a:gd name="connsiteY0" fmla="*/ 2450592 h 12966192"/>
                <a:gd name="connsiteX1" fmla="*/ 237744 w 12691872"/>
                <a:gd name="connsiteY1" fmla="*/ 2852928 h 12966192"/>
                <a:gd name="connsiteX2" fmla="*/ 694944 w 12691872"/>
                <a:gd name="connsiteY2" fmla="*/ 2834640 h 12966192"/>
                <a:gd name="connsiteX3" fmla="*/ 1298448 w 12691872"/>
                <a:gd name="connsiteY3" fmla="*/ 2999232 h 12966192"/>
                <a:gd name="connsiteX4" fmla="*/ 2084832 w 12691872"/>
                <a:gd name="connsiteY4" fmla="*/ 3657600 h 12966192"/>
                <a:gd name="connsiteX5" fmla="*/ 3438144 w 12691872"/>
                <a:gd name="connsiteY5" fmla="*/ 3968496 h 12966192"/>
                <a:gd name="connsiteX6" fmla="*/ 3785616 w 12691872"/>
                <a:gd name="connsiteY6" fmla="*/ 6254496 h 12966192"/>
                <a:gd name="connsiteX7" fmla="*/ 3438144 w 12691872"/>
                <a:gd name="connsiteY7" fmla="*/ 8174736 h 12966192"/>
                <a:gd name="connsiteX8" fmla="*/ 4242816 w 12691872"/>
                <a:gd name="connsiteY8" fmla="*/ 9052560 h 12966192"/>
                <a:gd name="connsiteX9" fmla="*/ 6272784 w 12691872"/>
                <a:gd name="connsiteY9" fmla="*/ 9802368 h 12966192"/>
                <a:gd name="connsiteX10" fmla="*/ 6967728 w 12691872"/>
                <a:gd name="connsiteY10" fmla="*/ 10917936 h 12966192"/>
                <a:gd name="connsiteX11" fmla="*/ 6458712 w 12691872"/>
                <a:gd name="connsiteY11" fmla="*/ 11369040 h 12966192"/>
                <a:gd name="connsiteX12" fmla="*/ 6592443 w 12691872"/>
                <a:gd name="connsiteY12" fmla="*/ 11569065 h 12966192"/>
                <a:gd name="connsiteX13" fmla="*/ 6725793 w 12691872"/>
                <a:gd name="connsiteY13" fmla="*/ 11534775 h 12966192"/>
                <a:gd name="connsiteX14" fmla="*/ 7150608 w 12691872"/>
                <a:gd name="connsiteY14" fmla="*/ 12911328 h 12966192"/>
                <a:gd name="connsiteX15" fmla="*/ 10003536 w 12691872"/>
                <a:gd name="connsiteY15" fmla="*/ 12966192 h 12966192"/>
                <a:gd name="connsiteX16" fmla="*/ 10405872 w 12691872"/>
                <a:gd name="connsiteY16" fmla="*/ 11960352 h 12966192"/>
                <a:gd name="connsiteX17" fmla="*/ 12673584 w 12691872"/>
                <a:gd name="connsiteY17" fmla="*/ 11612880 h 12966192"/>
                <a:gd name="connsiteX18" fmla="*/ 12198096 w 12691872"/>
                <a:gd name="connsiteY18" fmla="*/ 10314432 h 12966192"/>
                <a:gd name="connsiteX19" fmla="*/ 12691872 w 12691872"/>
                <a:gd name="connsiteY19" fmla="*/ 8814816 h 12966192"/>
                <a:gd name="connsiteX20" fmla="*/ 12472416 w 12691872"/>
                <a:gd name="connsiteY20" fmla="*/ 8577072 h 12966192"/>
                <a:gd name="connsiteX21" fmla="*/ 12508992 w 12691872"/>
                <a:gd name="connsiteY21" fmla="*/ 7827264 h 12966192"/>
                <a:gd name="connsiteX22" fmla="*/ 12216384 w 12691872"/>
                <a:gd name="connsiteY22" fmla="*/ 7662672 h 12966192"/>
                <a:gd name="connsiteX23" fmla="*/ 11978640 w 12691872"/>
                <a:gd name="connsiteY23" fmla="*/ 7424928 h 12966192"/>
                <a:gd name="connsiteX24" fmla="*/ 11887200 w 12691872"/>
                <a:gd name="connsiteY24" fmla="*/ 6784848 h 12966192"/>
                <a:gd name="connsiteX25" fmla="*/ 11996928 w 12691872"/>
                <a:gd name="connsiteY25" fmla="*/ 6547104 h 12966192"/>
                <a:gd name="connsiteX26" fmla="*/ 12161520 w 12691872"/>
                <a:gd name="connsiteY26" fmla="*/ 6291072 h 12966192"/>
                <a:gd name="connsiteX27" fmla="*/ 12179808 w 12691872"/>
                <a:gd name="connsiteY27" fmla="*/ 5888736 h 12966192"/>
                <a:gd name="connsiteX28" fmla="*/ 11942064 w 12691872"/>
                <a:gd name="connsiteY28" fmla="*/ 5559552 h 12966192"/>
                <a:gd name="connsiteX29" fmla="*/ 11612880 w 12691872"/>
                <a:gd name="connsiteY29" fmla="*/ 5285232 h 12966192"/>
                <a:gd name="connsiteX30" fmla="*/ 11137392 w 12691872"/>
                <a:gd name="connsiteY30" fmla="*/ 4791456 h 12966192"/>
                <a:gd name="connsiteX31" fmla="*/ 10387584 w 12691872"/>
                <a:gd name="connsiteY31" fmla="*/ 4315968 h 12966192"/>
                <a:gd name="connsiteX32" fmla="*/ 10351008 w 12691872"/>
                <a:gd name="connsiteY32" fmla="*/ 3639312 h 12966192"/>
                <a:gd name="connsiteX33" fmla="*/ 10991088 w 12691872"/>
                <a:gd name="connsiteY33" fmla="*/ 3035808 h 12966192"/>
                <a:gd name="connsiteX34" fmla="*/ 11228832 w 12691872"/>
                <a:gd name="connsiteY34" fmla="*/ 2523744 h 12966192"/>
                <a:gd name="connsiteX35" fmla="*/ 11155680 w 12691872"/>
                <a:gd name="connsiteY35" fmla="*/ 2286000 h 12966192"/>
                <a:gd name="connsiteX36" fmla="*/ 11338560 w 12691872"/>
                <a:gd name="connsiteY36" fmla="*/ 1554480 h 12966192"/>
                <a:gd name="connsiteX37" fmla="*/ 11265408 w 12691872"/>
                <a:gd name="connsiteY37" fmla="*/ 1335024 h 12966192"/>
                <a:gd name="connsiteX38" fmla="*/ 11027664 w 12691872"/>
                <a:gd name="connsiteY38" fmla="*/ 1444752 h 12966192"/>
                <a:gd name="connsiteX39" fmla="*/ 10881360 w 12691872"/>
                <a:gd name="connsiteY39" fmla="*/ 1719072 h 12966192"/>
                <a:gd name="connsiteX40" fmla="*/ 10168128 w 12691872"/>
                <a:gd name="connsiteY40" fmla="*/ 1700784 h 12966192"/>
                <a:gd name="connsiteX41" fmla="*/ 10643616 w 12691872"/>
                <a:gd name="connsiteY41" fmla="*/ 987552 h 12966192"/>
                <a:gd name="connsiteX42" fmla="*/ 10552176 w 12691872"/>
                <a:gd name="connsiteY42" fmla="*/ 804672 h 12966192"/>
                <a:gd name="connsiteX43" fmla="*/ 10369296 w 12691872"/>
                <a:gd name="connsiteY43" fmla="*/ 713232 h 12966192"/>
                <a:gd name="connsiteX44" fmla="*/ 10241280 w 12691872"/>
                <a:gd name="connsiteY44" fmla="*/ 713232 h 12966192"/>
                <a:gd name="connsiteX45" fmla="*/ 9089136 w 12691872"/>
                <a:gd name="connsiteY45" fmla="*/ 0 h 12966192"/>
                <a:gd name="connsiteX46" fmla="*/ 7735824 w 12691872"/>
                <a:gd name="connsiteY46" fmla="*/ 1755648 h 12966192"/>
                <a:gd name="connsiteX47" fmla="*/ 6217920 w 12691872"/>
                <a:gd name="connsiteY47" fmla="*/ 2286000 h 12966192"/>
                <a:gd name="connsiteX48" fmla="*/ 4297680 w 12691872"/>
                <a:gd name="connsiteY48" fmla="*/ 1810512 h 12966192"/>
                <a:gd name="connsiteX49" fmla="*/ 2834640 w 12691872"/>
                <a:gd name="connsiteY49" fmla="*/ 1060704 h 12966192"/>
                <a:gd name="connsiteX50" fmla="*/ 1353312 w 12691872"/>
                <a:gd name="connsiteY50" fmla="*/ 1828800 h 12966192"/>
                <a:gd name="connsiteX51" fmla="*/ 1060704 w 12691872"/>
                <a:gd name="connsiteY51" fmla="*/ 2450592 h 12966192"/>
                <a:gd name="connsiteX52" fmla="*/ 548640 w 12691872"/>
                <a:gd name="connsiteY52" fmla="*/ 2359152 h 12966192"/>
                <a:gd name="connsiteX53" fmla="*/ 0 w 12691872"/>
                <a:gd name="connsiteY53" fmla="*/ 2450592 h 12966192"/>
                <a:gd name="connsiteX0" fmla="*/ 0 w 12691872"/>
                <a:gd name="connsiteY0" fmla="*/ 2450592 h 12966192"/>
                <a:gd name="connsiteX1" fmla="*/ 237744 w 12691872"/>
                <a:gd name="connsiteY1" fmla="*/ 2852928 h 12966192"/>
                <a:gd name="connsiteX2" fmla="*/ 694944 w 12691872"/>
                <a:gd name="connsiteY2" fmla="*/ 2834640 h 12966192"/>
                <a:gd name="connsiteX3" fmla="*/ 1298448 w 12691872"/>
                <a:gd name="connsiteY3" fmla="*/ 2999232 h 12966192"/>
                <a:gd name="connsiteX4" fmla="*/ 2084832 w 12691872"/>
                <a:gd name="connsiteY4" fmla="*/ 3657600 h 12966192"/>
                <a:gd name="connsiteX5" fmla="*/ 3438144 w 12691872"/>
                <a:gd name="connsiteY5" fmla="*/ 3968496 h 12966192"/>
                <a:gd name="connsiteX6" fmla="*/ 3785616 w 12691872"/>
                <a:gd name="connsiteY6" fmla="*/ 6254496 h 12966192"/>
                <a:gd name="connsiteX7" fmla="*/ 3438144 w 12691872"/>
                <a:gd name="connsiteY7" fmla="*/ 8174736 h 12966192"/>
                <a:gd name="connsiteX8" fmla="*/ 4242816 w 12691872"/>
                <a:gd name="connsiteY8" fmla="*/ 9052560 h 12966192"/>
                <a:gd name="connsiteX9" fmla="*/ 6272784 w 12691872"/>
                <a:gd name="connsiteY9" fmla="*/ 9802368 h 12966192"/>
                <a:gd name="connsiteX10" fmla="*/ 6967728 w 12691872"/>
                <a:gd name="connsiteY10" fmla="*/ 10917936 h 12966192"/>
                <a:gd name="connsiteX11" fmla="*/ 6458712 w 12691872"/>
                <a:gd name="connsiteY11" fmla="*/ 11369040 h 12966192"/>
                <a:gd name="connsiteX12" fmla="*/ 6592443 w 12691872"/>
                <a:gd name="connsiteY12" fmla="*/ 11569065 h 12966192"/>
                <a:gd name="connsiteX13" fmla="*/ 6725793 w 12691872"/>
                <a:gd name="connsiteY13" fmla="*/ 11534775 h 12966192"/>
                <a:gd name="connsiteX14" fmla="*/ 7150608 w 12691872"/>
                <a:gd name="connsiteY14" fmla="*/ 12911328 h 12966192"/>
                <a:gd name="connsiteX15" fmla="*/ 10003536 w 12691872"/>
                <a:gd name="connsiteY15" fmla="*/ 12966192 h 12966192"/>
                <a:gd name="connsiteX16" fmla="*/ 10405872 w 12691872"/>
                <a:gd name="connsiteY16" fmla="*/ 11960352 h 12966192"/>
                <a:gd name="connsiteX17" fmla="*/ 12673584 w 12691872"/>
                <a:gd name="connsiteY17" fmla="*/ 11612880 h 12966192"/>
                <a:gd name="connsiteX18" fmla="*/ 12198096 w 12691872"/>
                <a:gd name="connsiteY18" fmla="*/ 10314432 h 12966192"/>
                <a:gd name="connsiteX19" fmla="*/ 12691872 w 12691872"/>
                <a:gd name="connsiteY19" fmla="*/ 8814816 h 12966192"/>
                <a:gd name="connsiteX20" fmla="*/ 12472416 w 12691872"/>
                <a:gd name="connsiteY20" fmla="*/ 8577072 h 12966192"/>
                <a:gd name="connsiteX21" fmla="*/ 12508992 w 12691872"/>
                <a:gd name="connsiteY21" fmla="*/ 7827264 h 12966192"/>
                <a:gd name="connsiteX22" fmla="*/ 12216384 w 12691872"/>
                <a:gd name="connsiteY22" fmla="*/ 7662672 h 12966192"/>
                <a:gd name="connsiteX23" fmla="*/ 11978640 w 12691872"/>
                <a:gd name="connsiteY23" fmla="*/ 7424928 h 12966192"/>
                <a:gd name="connsiteX24" fmla="*/ 11887200 w 12691872"/>
                <a:gd name="connsiteY24" fmla="*/ 6784848 h 12966192"/>
                <a:gd name="connsiteX25" fmla="*/ 11996928 w 12691872"/>
                <a:gd name="connsiteY25" fmla="*/ 6547104 h 12966192"/>
                <a:gd name="connsiteX26" fmla="*/ 12161520 w 12691872"/>
                <a:gd name="connsiteY26" fmla="*/ 6291072 h 12966192"/>
                <a:gd name="connsiteX27" fmla="*/ 12179808 w 12691872"/>
                <a:gd name="connsiteY27" fmla="*/ 5888736 h 12966192"/>
                <a:gd name="connsiteX28" fmla="*/ 11942064 w 12691872"/>
                <a:gd name="connsiteY28" fmla="*/ 5559552 h 12966192"/>
                <a:gd name="connsiteX29" fmla="*/ 11612880 w 12691872"/>
                <a:gd name="connsiteY29" fmla="*/ 5285232 h 12966192"/>
                <a:gd name="connsiteX30" fmla="*/ 11137392 w 12691872"/>
                <a:gd name="connsiteY30" fmla="*/ 4791456 h 12966192"/>
                <a:gd name="connsiteX31" fmla="*/ 10387584 w 12691872"/>
                <a:gd name="connsiteY31" fmla="*/ 4315968 h 12966192"/>
                <a:gd name="connsiteX32" fmla="*/ 10351008 w 12691872"/>
                <a:gd name="connsiteY32" fmla="*/ 3639312 h 12966192"/>
                <a:gd name="connsiteX33" fmla="*/ 10991088 w 12691872"/>
                <a:gd name="connsiteY33" fmla="*/ 3035808 h 12966192"/>
                <a:gd name="connsiteX34" fmla="*/ 11228832 w 12691872"/>
                <a:gd name="connsiteY34" fmla="*/ 2523744 h 12966192"/>
                <a:gd name="connsiteX35" fmla="*/ 11155680 w 12691872"/>
                <a:gd name="connsiteY35" fmla="*/ 2286000 h 12966192"/>
                <a:gd name="connsiteX36" fmla="*/ 11338560 w 12691872"/>
                <a:gd name="connsiteY36" fmla="*/ 1554480 h 12966192"/>
                <a:gd name="connsiteX37" fmla="*/ 11265408 w 12691872"/>
                <a:gd name="connsiteY37" fmla="*/ 1335024 h 12966192"/>
                <a:gd name="connsiteX38" fmla="*/ 11027664 w 12691872"/>
                <a:gd name="connsiteY38" fmla="*/ 1444752 h 12966192"/>
                <a:gd name="connsiteX39" fmla="*/ 10881360 w 12691872"/>
                <a:gd name="connsiteY39" fmla="*/ 1719072 h 12966192"/>
                <a:gd name="connsiteX40" fmla="*/ 10168128 w 12691872"/>
                <a:gd name="connsiteY40" fmla="*/ 1700784 h 12966192"/>
                <a:gd name="connsiteX41" fmla="*/ 10643616 w 12691872"/>
                <a:gd name="connsiteY41" fmla="*/ 987552 h 12966192"/>
                <a:gd name="connsiteX42" fmla="*/ 10552176 w 12691872"/>
                <a:gd name="connsiteY42" fmla="*/ 804672 h 12966192"/>
                <a:gd name="connsiteX43" fmla="*/ 10369296 w 12691872"/>
                <a:gd name="connsiteY43" fmla="*/ 713232 h 12966192"/>
                <a:gd name="connsiteX44" fmla="*/ 10241280 w 12691872"/>
                <a:gd name="connsiteY44" fmla="*/ 713232 h 12966192"/>
                <a:gd name="connsiteX45" fmla="*/ 9089136 w 12691872"/>
                <a:gd name="connsiteY45" fmla="*/ 0 h 12966192"/>
                <a:gd name="connsiteX46" fmla="*/ 7735824 w 12691872"/>
                <a:gd name="connsiteY46" fmla="*/ 1755648 h 12966192"/>
                <a:gd name="connsiteX47" fmla="*/ 6217920 w 12691872"/>
                <a:gd name="connsiteY47" fmla="*/ 2286000 h 12966192"/>
                <a:gd name="connsiteX48" fmla="*/ 4297680 w 12691872"/>
                <a:gd name="connsiteY48" fmla="*/ 1810512 h 12966192"/>
                <a:gd name="connsiteX49" fmla="*/ 2834640 w 12691872"/>
                <a:gd name="connsiteY49" fmla="*/ 1060704 h 12966192"/>
                <a:gd name="connsiteX50" fmla="*/ 1353312 w 12691872"/>
                <a:gd name="connsiteY50" fmla="*/ 1828800 h 12966192"/>
                <a:gd name="connsiteX51" fmla="*/ 1060704 w 12691872"/>
                <a:gd name="connsiteY51" fmla="*/ 2450592 h 12966192"/>
                <a:gd name="connsiteX52" fmla="*/ 548640 w 12691872"/>
                <a:gd name="connsiteY52" fmla="*/ 2359152 h 12966192"/>
                <a:gd name="connsiteX53" fmla="*/ 0 w 12691872"/>
                <a:gd name="connsiteY53" fmla="*/ 2450592 h 12966192"/>
                <a:gd name="connsiteX0" fmla="*/ 0 w 12691872"/>
                <a:gd name="connsiteY0" fmla="*/ 2450592 h 12966192"/>
                <a:gd name="connsiteX1" fmla="*/ 237744 w 12691872"/>
                <a:gd name="connsiteY1" fmla="*/ 2852928 h 12966192"/>
                <a:gd name="connsiteX2" fmla="*/ 694944 w 12691872"/>
                <a:gd name="connsiteY2" fmla="*/ 2834640 h 12966192"/>
                <a:gd name="connsiteX3" fmla="*/ 1298448 w 12691872"/>
                <a:gd name="connsiteY3" fmla="*/ 2999232 h 12966192"/>
                <a:gd name="connsiteX4" fmla="*/ 2084832 w 12691872"/>
                <a:gd name="connsiteY4" fmla="*/ 3657600 h 12966192"/>
                <a:gd name="connsiteX5" fmla="*/ 3438144 w 12691872"/>
                <a:gd name="connsiteY5" fmla="*/ 3968496 h 12966192"/>
                <a:gd name="connsiteX6" fmla="*/ 3785616 w 12691872"/>
                <a:gd name="connsiteY6" fmla="*/ 6254496 h 12966192"/>
                <a:gd name="connsiteX7" fmla="*/ 3438144 w 12691872"/>
                <a:gd name="connsiteY7" fmla="*/ 8174736 h 12966192"/>
                <a:gd name="connsiteX8" fmla="*/ 4242816 w 12691872"/>
                <a:gd name="connsiteY8" fmla="*/ 9052560 h 12966192"/>
                <a:gd name="connsiteX9" fmla="*/ 6272784 w 12691872"/>
                <a:gd name="connsiteY9" fmla="*/ 9802368 h 12966192"/>
                <a:gd name="connsiteX10" fmla="*/ 6967728 w 12691872"/>
                <a:gd name="connsiteY10" fmla="*/ 10917936 h 12966192"/>
                <a:gd name="connsiteX11" fmla="*/ 6458712 w 12691872"/>
                <a:gd name="connsiteY11" fmla="*/ 11369040 h 12966192"/>
                <a:gd name="connsiteX12" fmla="*/ 6592443 w 12691872"/>
                <a:gd name="connsiteY12" fmla="*/ 11569065 h 12966192"/>
                <a:gd name="connsiteX13" fmla="*/ 6725793 w 12691872"/>
                <a:gd name="connsiteY13" fmla="*/ 11534775 h 12966192"/>
                <a:gd name="connsiteX14" fmla="*/ 7150608 w 12691872"/>
                <a:gd name="connsiteY14" fmla="*/ 12911328 h 12966192"/>
                <a:gd name="connsiteX15" fmla="*/ 10003536 w 12691872"/>
                <a:gd name="connsiteY15" fmla="*/ 12966192 h 12966192"/>
                <a:gd name="connsiteX16" fmla="*/ 10405872 w 12691872"/>
                <a:gd name="connsiteY16" fmla="*/ 11960352 h 12966192"/>
                <a:gd name="connsiteX17" fmla="*/ 12673584 w 12691872"/>
                <a:gd name="connsiteY17" fmla="*/ 11612880 h 12966192"/>
                <a:gd name="connsiteX18" fmla="*/ 12198096 w 12691872"/>
                <a:gd name="connsiteY18" fmla="*/ 10314432 h 12966192"/>
                <a:gd name="connsiteX19" fmla="*/ 12691872 w 12691872"/>
                <a:gd name="connsiteY19" fmla="*/ 8814816 h 12966192"/>
                <a:gd name="connsiteX20" fmla="*/ 12472416 w 12691872"/>
                <a:gd name="connsiteY20" fmla="*/ 8577072 h 12966192"/>
                <a:gd name="connsiteX21" fmla="*/ 12508992 w 12691872"/>
                <a:gd name="connsiteY21" fmla="*/ 7827264 h 12966192"/>
                <a:gd name="connsiteX22" fmla="*/ 12216384 w 12691872"/>
                <a:gd name="connsiteY22" fmla="*/ 7662672 h 12966192"/>
                <a:gd name="connsiteX23" fmla="*/ 11978640 w 12691872"/>
                <a:gd name="connsiteY23" fmla="*/ 7424928 h 12966192"/>
                <a:gd name="connsiteX24" fmla="*/ 11887200 w 12691872"/>
                <a:gd name="connsiteY24" fmla="*/ 6784848 h 12966192"/>
                <a:gd name="connsiteX25" fmla="*/ 11996928 w 12691872"/>
                <a:gd name="connsiteY25" fmla="*/ 6547104 h 12966192"/>
                <a:gd name="connsiteX26" fmla="*/ 12161520 w 12691872"/>
                <a:gd name="connsiteY26" fmla="*/ 6291072 h 12966192"/>
                <a:gd name="connsiteX27" fmla="*/ 12179808 w 12691872"/>
                <a:gd name="connsiteY27" fmla="*/ 5888736 h 12966192"/>
                <a:gd name="connsiteX28" fmla="*/ 11942064 w 12691872"/>
                <a:gd name="connsiteY28" fmla="*/ 5559552 h 12966192"/>
                <a:gd name="connsiteX29" fmla="*/ 11612880 w 12691872"/>
                <a:gd name="connsiteY29" fmla="*/ 5285232 h 12966192"/>
                <a:gd name="connsiteX30" fmla="*/ 11137392 w 12691872"/>
                <a:gd name="connsiteY30" fmla="*/ 4791456 h 12966192"/>
                <a:gd name="connsiteX31" fmla="*/ 10387584 w 12691872"/>
                <a:gd name="connsiteY31" fmla="*/ 4315968 h 12966192"/>
                <a:gd name="connsiteX32" fmla="*/ 10351008 w 12691872"/>
                <a:gd name="connsiteY32" fmla="*/ 3639312 h 12966192"/>
                <a:gd name="connsiteX33" fmla="*/ 10991088 w 12691872"/>
                <a:gd name="connsiteY33" fmla="*/ 3035808 h 12966192"/>
                <a:gd name="connsiteX34" fmla="*/ 11228832 w 12691872"/>
                <a:gd name="connsiteY34" fmla="*/ 2523744 h 12966192"/>
                <a:gd name="connsiteX35" fmla="*/ 11155680 w 12691872"/>
                <a:gd name="connsiteY35" fmla="*/ 2286000 h 12966192"/>
                <a:gd name="connsiteX36" fmla="*/ 11338560 w 12691872"/>
                <a:gd name="connsiteY36" fmla="*/ 1554480 h 12966192"/>
                <a:gd name="connsiteX37" fmla="*/ 11265408 w 12691872"/>
                <a:gd name="connsiteY37" fmla="*/ 1335024 h 12966192"/>
                <a:gd name="connsiteX38" fmla="*/ 11027664 w 12691872"/>
                <a:gd name="connsiteY38" fmla="*/ 1444752 h 12966192"/>
                <a:gd name="connsiteX39" fmla="*/ 10881360 w 12691872"/>
                <a:gd name="connsiteY39" fmla="*/ 1719072 h 12966192"/>
                <a:gd name="connsiteX40" fmla="*/ 10168128 w 12691872"/>
                <a:gd name="connsiteY40" fmla="*/ 1700784 h 12966192"/>
                <a:gd name="connsiteX41" fmla="*/ 10643616 w 12691872"/>
                <a:gd name="connsiteY41" fmla="*/ 987552 h 12966192"/>
                <a:gd name="connsiteX42" fmla="*/ 10552176 w 12691872"/>
                <a:gd name="connsiteY42" fmla="*/ 804672 h 12966192"/>
                <a:gd name="connsiteX43" fmla="*/ 10369296 w 12691872"/>
                <a:gd name="connsiteY43" fmla="*/ 713232 h 12966192"/>
                <a:gd name="connsiteX44" fmla="*/ 10241280 w 12691872"/>
                <a:gd name="connsiteY44" fmla="*/ 713232 h 12966192"/>
                <a:gd name="connsiteX45" fmla="*/ 9089136 w 12691872"/>
                <a:gd name="connsiteY45" fmla="*/ 0 h 12966192"/>
                <a:gd name="connsiteX46" fmla="*/ 7735824 w 12691872"/>
                <a:gd name="connsiteY46" fmla="*/ 1755648 h 12966192"/>
                <a:gd name="connsiteX47" fmla="*/ 6217920 w 12691872"/>
                <a:gd name="connsiteY47" fmla="*/ 2286000 h 12966192"/>
                <a:gd name="connsiteX48" fmla="*/ 4297680 w 12691872"/>
                <a:gd name="connsiteY48" fmla="*/ 1810512 h 12966192"/>
                <a:gd name="connsiteX49" fmla="*/ 2834640 w 12691872"/>
                <a:gd name="connsiteY49" fmla="*/ 1060704 h 12966192"/>
                <a:gd name="connsiteX50" fmla="*/ 1353312 w 12691872"/>
                <a:gd name="connsiteY50" fmla="*/ 1828800 h 12966192"/>
                <a:gd name="connsiteX51" fmla="*/ 1060704 w 12691872"/>
                <a:gd name="connsiteY51" fmla="*/ 2450592 h 12966192"/>
                <a:gd name="connsiteX52" fmla="*/ 548640 w 12691872"/>
                <a:gd name="connsiteY52" fmla="*/ 2359152 h 12966192"/>
                <a:gd name="connsiteX53" fmla="*/ 0 w 12691872"/>
                <a:gd name="connsiteY53" fmla="*/ 2450592 h 12966192"/>
                <a:gd name="connsiteX0" fmla="*/ 0 w 12691872"/>
                <a:gd name="connsiteY0" fmla="*/ 2450592 h 12966192"/>
                <a:gd name="connsiteX1" fmla="*/ 237744 w 12691872"/>
                <a:gd name="connsiteY1" fmla="*/ 2852928 h 12966192"/>
                <a:gd name="connsiteX2" fmla="*/ 694944 w 12691872"/>
                <a:gd name="connsiteY2" fmla="*/ 2834640 h 12966192"/>
                <a:gd name="connsiteX3" fmla="*/ 1298448 w 12691872"/>
                <a:gd name="connsiteY3" fmla="*/ 2999232 h 12966192"/>
                <a:gd name="connsiteX4" fmla="*/ 2084832 w 12691872"/>
                <a:gd name="connsiteY4" fmla="*/ 3657600 h 12966192"/>
                <a:gd name="connsiteX5" fmla="*/ 3438144 w 12691872"/>
                <a:gd name="connsiteY5" fmla="*/ 3968496 h 12966192"/>
                <a:gd name="connsiteX6" fmla="*/ 3785616 w 12691872"/>
                <a:gd name="connsiteY6" fmla="*/ 6254496 h 12966192"/>
                <a:gd name="connsiteX7" fmla="*/ 3438144 w 12691872"/>
                <a:gd name="connsiteY7" fmla="*/ 8174736 h 12966192"/>
                <a:gd name="connsiteX8" fmla="*/ 4242816 w 12691872"/>
                <a:gd name="connsiteY8" fmla="*/ 9052560 h 12966192"/>
                <a:gd name="connsiteX9" fmla="*/ 6272784 w 12691872"/>
                <a:gd name="connsiteY9" fmla="*/ 9802368 h 12966192"/>
                <a:gd name="connsiteX10" fmla="*/ 6967728 w 12691872"/>
                <a:gd name="connsiteY10" fmla="*/ 10917936 h 12966192"/>
                <a:gd name="connsiteX11" fmla="*/ 6458712 w 12691872"/>
                <a:gd name="connsiteY11" fmla="*/ 11369040 h 12966192"/>
                <a:gd name="connsiteX12" fmla="*/ 6592443 w 12691872"/>
                <a:gd name="connsiteY12" fmla="*/ 11569065 h 12966192"/>
                <a:gd name="connsiteX13" fmla="*/ 6725793 w 12691872"/>
                <a:gd name="connsiteY13" fmla="*/ 11534775 h 12966192"/>
                <a:gd name="connsiteX14" fmla="*/ 7150608 w 12691872"/>
                <a:gd name="connsiteY14" fmla="*/ 12911328 h 12966192"/>
                <a:gd name="connsiteX15" fmla="*/ 10003536 w 12691872"/>
                <a:gd name="connsiteY15" fmla="*/ 12966192 h 12966192"/>
                <a:gd name="connsiteX16" fmla="*/ 10405872 w 12691872"/>
                <a:gd name="connsiteY16" fmla="*/ 11960352 h 12966192"/>
                <a:gd name="connsiteX17" fmla="*/ 12673584 w 12691872"/>
                <a:gd name="connsiteY17" fmla="*/ 11612880 h 12966192"/>
                <a:gd name="connsiteX18" fmla="*/ 12198096 w 12691872"/>
                <a:gd name="connsiteY18" fmla="*/ 10314432 h 12966192"/>
                <a:gd name="connsiteX19" fmla="*/ 12691872 w 12691872"/>
                <a:gd name="connsiteY19" fmla="*/ 8814816 h 12966192"/>
                <a:gd name="connsiteX20" fmla="*/ 12472416 w 12691872"/>
                <a:gd name="connsiteY20" fmla="*/ 8577072 h 12966192"/>
                <a:gd name="connsiteX21" fmla="*/ 12508992 w 12691872"/>
                <a:gd name="connsiteY21" fmla="*/ 7827264 h 12966192"/>
                <a:gd name="connsiteX22" fmla="*/ 12216384 w 12691872"/>
                <a:gd name="connsiteY22" fmla="*/ 7662672 h 12966192"/>
                <a:gd name="connsiteX23" fmla="*/ 11978640 w 12691872"/>
                <a:gd name="connsiteY23" fmla="*/ 7424928 h 12966192"/>
                <a:gd name="connsiteX24" fmla="*/ 11887200 w 12691872"/>
                <a:gd name="connsiteY24" fmla="*/ 6784848 h 12966192"/>
                <a:gd name="connsiteX25" fmla="*/ 11996928 w 12691872"/>
                <a:gd name="connsiteY25" fmla="*/ 6547104 h 12966192"/>
                <a:gd name="connsiteX26" fmla="*/ 12161520 w 12691872"/>
                <a:gd name="connsiteY26" fmla="*/ 6291072 h 12966192"/>
                <a:gd name="connsiteX27" fmla="*/ 12179808 w 12691872"/>
                <a:gd name="connsiteY27" fmla="*/ 5888736 h 12966192"/>
                <a:gd name="connsiteX28" fmla="*/ 11942064 w 12691872"/>
                <a:gd name="connsiteY28" fmla="*/ 5559552 h 12966192"/>
                <a:gd name="connsiteX29" fmla="*/ 11612880 w 12691872"/>
                <a:gd name="connsiteY29" fmla="*/ 5285232 h 12966192"/>
                <a:gd name="connsiteX30" fmla="*/ 11137392 w 12691872"/>
                <a:gd name="connsiteY30" fmla="*/ 4791456 h 12966192"/>
                <a:gd name="connsiteX31" fmla="*/ 10387584 w 12691872"/>
                <a:gd name="connsiteY31" fmla="*/ 4315968 h 12966192"/>
                <a:gd name="connsiteX32" fmla="*/ 10351008 w 12691872"/>
                <a:gd name="connsiteY32" fmla="*/ 3639312 h 12966192"/>
                <a:gd name="connsiteX33" fmla="*/ 10991088 w 12691872"/>
                <a:gd name="connsiteY33" fmla="*/ 3035808 h 12966192"/>
                <a:gd name="connsiteX34" fmla="*/ 11228832 w 12691872"/>
                <a:gd name="connsiteY34" fmla="*/ 2523744 h 12966192"/>
                <a:gd name="connsiteX35" fmla="*/ 11155680 w 12691872"/>
                <a:gd name="connsiteY35" fmla="*/ 2286000 h 12966192"/>
                <a:gd name="connsiteX36" fmla="*/ 11338560 w 12691872"/>
                <a:gd name="connsiteY36" fmla="*/ 1554480 h 12966192"/>
                <a:gd name="connsiteX37" fmla="*/ 11265408 w 12691872"/>
                <a:gd name="connsiteY37" fmla="*/ 1335024 h 12966192"/>
                <a:gd name="connsiteX38" fmla="*/ 11027664 w 12691872"/>
                <a:gd name="connsiteY38" fmla="*/ 1444752 h 12966192"/>
                <a:gd name="connsiteX39" fmla="*/ 10881360 w 12691872"/>
                <a:gd name="connsiteY39" fmla="*/ 1719072 h 12966192"/>
                <a:gd name="connsiteX40" fmla="*/ 10168128 w 12691872"/>
                <a:gd name="connsiteY40" fmla="*/ 1700784 h 12966192"/>
                <a:gd name="connsiteX41" fmla="*/ 10643616 w 12691872"/>
                <a:gd name="connsiteY41" fmla="*/ 987552 h 12966192"/>
                <a:gd name="connsiteX42" fmla="*/ 10552176 w 12691872"/>
                <a:gd name="connsiteY42" fmla="*/ 804672 h 12966192"/>
                <a:gd name="connsiteX43" fmla="*/ 10369296 w 12691872"/>
                <a:gd name="connsiteY43" fmla="*/ 713232 h 12966192"/>
                <a:gd name="connsiteX44" fmla="*/ 10241280 w 12691872"/>
                <a:gd name="connsiteY44" fmla="*/ 713232 h 12966192"/>
                <a:gd name="connsiteX45" fmla="*/ 9089136 w 12691872"/>
                <a:gd name="connsiteY45" fmla="*/ 0 h 12966192"/>
                <a:gd name="connsiteX46" fmla="*/ 7735824 w 12691872"/>
                <a:gd name="connsiteY46" fmla="*/ 1755648 h 12966192"/>
                <a:gd name="connsiteX47" fmla="*/ 6217920 w 12691872"/>
                <a:gd name="connsiteY47" fmla="*/ 2286000 h 12966192"/>
                <a:gd name="connsiteX48" fmla="*/ 4297680 w 12691872"/>
                <a:gd name="connsiteY48" fmla="*/ 1810512 h 12966192"/>
                <a:gd name="connsiteX49" fmla="*/ 2834640 w 12691872"/>
                <a:gd name="connsiteY49" fmla="*/ 1060704 h 12966192"/>
                <a:gd name="connsiteX50" fmla="*/ 1353312 w 12691872"/>
                <a:gd name="connsiteY50" fmla="*/ 1828800 h 12966192"/>
                <a:gd name="connsiteX51" fmla="*/ 1060704 w 12691872"/>
                <a:gd name="connsiteY51" fmla="*/ 2450592 h 12966192"/>
                <a:gd name="connsiteX52" fmla="*/ 548640 w 12691872"/>
                <a:gd name="connsiteY52" fmla="*/ 2359152 h 12966192"/>
                <a:gd name="connsiteX53" fmla="*/ 0 w 12691872"/>
                <a:gd name="connsiteY53" fmla="*/ 2450592 h 12966192"/>
                <a:gd name="connsiteX0" fmla="*/ 0 w 12691872"/>
                <a:gd name="connsiteY0" fmla="*/ 2450592 h 12966192"/>
                <a:gd name="connsiteX1" fmla="*/ 237744 w 12691872"/>
                <a:gd name="connsiteY1" fmla="*/ 2852928 h 12966192"/>
                <a:gd name="connsiteX2" fmla="*/ 694944 w 12691872"/>
                <a:gd name="connsiteY2" fmla="*/ 2834640 h 12966192"/>
                <a:gd name="connsiteX3" fmla="*/ 1298448 w 12691872"/>
                <a:gd name="connsiteY3" fmla="*/ 2999232 h 12966192"/>
                <a:gd name="connsiteX4" fmla="*/ 2084832 w 12691872"/>
                <a:gd name="connsiteY4" fmla="*/ 3657600 h 12966192"/>
                <a:gd name="connsiteX5" fmla="*/ 3438144 w 12691872"/>
                <a:gd name="connsiteY5" fmla="*/ 3968496 h 12966192"/>
                <a:gd name="connsiteX6" fmla="*/ 3785616 w 12691872"/>
                <a:gd name="connsiteY6" fmla="*/ 6254496 h 12966192"/>
                <a:gd name="connsiteX7" fmla="*/ 3438144 w 12691872"/>
                <a:gd name="connsiteY7" fmla="*/ 8174736 h 12966192"/>
                <a:gd name="connsiteX8" fmla="*/ 4242816 w 12691872"/>
                <a:gd name="connsiteY8" fmla="*/ 9052560 h 12966192"/>
                <a:gd name="connsiteX9" fmla="*/ 6272784 w 12691872"/>
                <a:gd name="connsiteY9" fmla="*/ 9802368 h 12966192"/>
                <a:gd name="connsiteX10" fmla="*/ 6967728 w 12691872"/>
                <a:gd name="connsiteY10" fmla="*/ 10917936 h 12966192"/>
                <a:gd name="connsiteX11" fmla="*/ 6458712 w 12691872"/>
                <a:gd name="connsiteY11" fmla="*/ 11369040 h 12966192"/>
                <a:gd name="connsiteX12" fmla="*/ 6592443 w 12691872"/>
                <a:gd name="connsiteY12" fmla="*/ 11569065 h 12966192"/>
                <a:gd name="connsiteX13" fmla="*/ 6725793 w 12691872"/>
                <a:gd name="connsiteY13" fmla="*/ 11534775 h 12966192"/>
                <a:gd name="connsiteX14" fmla="*/ 7150608 w 12691872"/>
                <a:gd name="connsiteY14" fmla="*/ 12911328 h 12966192"/>
                <a:gd name="connsiteX15" fmla="*/ 10003536 w 12691872"/>
                <a:gd name="connsiteY15" fmla="*/ 12966192 h 12966192"/>
                <a:gd name="connsiteX16" fmla="*/ 10405872 w 12691872"/>
                <a:gd name="connsiteY16" fmla="*/ 11960352 h 12966192"/>
                <a:gd name="connsiteX17" fmla="*/ 12673584 w 12691872"/>
                <a:gd name="connsiteY17" fmla="*/ 11612880 h 12966192"/>
                <a:gd name="connsiteX18" fmla="*/ 12198096 w 12691872"/>
                <a:gd name="connsiteY18" fmla="*/ 10314432 h 12966192"/>
                <a:gd name="connsiteX19" fmla="*/ 12691872 w 12691872"/>
                <a:gd name="connsiteY19" fmla="*/ 8814816 h 12966192"/>
                <a:gd name="connsiteX20" fmla="*/ 12472416 w 12691872"/>
                <a:gd name="connsiteY20" fmla="*/ 8577072 h 12966192"/>
                <a:gd name="connsiteX21" fmla="*/ 12508992 w 12691872"/>
                <a:gd name="connsiteY21" fmla="*/ 7827264 h 12966192"/>
                <a:gd name="connsiteX22" fmla="*/ 12216384 w 12691872"/>
                <a:gd name="connsiteY22" fmla="*/ 7662672 h 12966192"/>
                <a:gd name="connsiteX23" fmla="*/ 11978640 w 12691872"/>
                <a:gd name="connsiteY23" fmla="*/ 7424928 h 12966192"/>
                <a:gd name="connsiteX24" fmla="*/ 11887200 w 12691872"/>
                <a:gd name="connsiteY24" fmla="*/ 6784848 h 12966192"/>
                <a:gd name="connsiteX25" fmla="*/ 11996928 w 12691872"/>
                <a:gd name="connsiteY25" fmla="*/ 6547104 h 12966192"/>
                <a:gd name="connsiteX26" fmla="*/ 12161520 w 12691872"/>
                <a:gd name="connsiteY26" fmla="*/ 6291072 h 12966192"/>
                <a:gd name="connsiteX27" fmla="*/ 12179808 w 12691872"/>
                <a:gd name="connsiteY27" fmla="*/ 5888736 h 12966192"/>
                <a:gd name="connsiteX28" fmla="*/ 11942064 w 12691872"/>
                <a:gd name="connsiteY28" fmla="*/ 5559552 h 12966192"/>
                <a:gd name="connsiteX29" fmla="*/ 11612880 w 12691872"/>
                <a:gd name="connsiteY29" fmla="*/ 5285232 h 12966192"/>
                <a:gd name="connsiteX30" fmla="*/ 11137392 w 12691872"/>
                <a:gd name="connsiteY30" fmla="*/ 4791456 h 12966192"/>
                <a:gd name="connsiteX31" fmla="*/ 10387584 w 12691872"/>
                <a:gd name="connsiteY31" fmla="*/ 4315968 h 12966192"/>
                <a:gd name="connsiteX32" fmla="*/ 10351008 w 12691872"/>
                <a:gd name="connsiteY32" fmla="*/ 3639312 h 12966192"/>
                <a:gd name="connsiteX33" fmla="*/ 10991088 w 12691872"/>
                <a:gd name="connsiteY33" fmla="*/ 3035808 h 12966192"/>
                <a:gd name="connsiteX34" fmla="*/ 11228832 w 12691872"/>
                <a:gd name="connsiteY34" fmla="*/ 2523744 h 12966192"/>
                <a:gd name="connsiteX35" fmla="*/ 11155680 w 12691872"/>
                <a:gd name="connsiteY35" fmla="*/ 2286000 h 12966192"/>
                <a:gd name="connsiteX36" fmla="*/ 11338560 w 12691872"/>
                <a:gd name="connsiteY36" fmla="*/ 1554480 h 12966192"/>
                <a:gd name="connsiteX37" fmla="*/ 11265408 w 12691872"/>
                <a:gd name="connsiteY37" fmla="*/ 1335024 h 12966192"/>
                <a:gd name="connsiteX38" fmla="*/ 11027664 w 12691872"/>
                <a:gd name="connsiteY38" fmla="*/ 1444752 h 12966192"/>
                <a:gd name="connsiteX39" fmla="*/ 10881360 w 12691872"/>
                <a:gd name="connsiteY39" fmla="*/ 1719072 h 12966192"/>
                <a:gd name="connsiteX40" fmla="*/ 10168128 w 12691872"/>
                <a:gd name="connsiteY40" fmla="*/ 1700784 h 12966192"/>
                <a:gd name="connsiteX41" fmla="*/ 10643616 w 12691872"/>
                <a:gd name="connsiteY41" fmla="*/ 987552 h 12966192"/>
                <a:gd name="connsiteX42" fmla="*/ 10552176 w 12691872"/>
                <a:gd name="connsiteY42" fmla="*/ 804672 h 12966192"/>
                <a:gd name="connsiteX43" fmla="*/ 10369296 w 12691872"/>
                <a:gd name="connsiteY43" fmla="*/ 713232 h 12966192"/>
                <a:gd name="connsiteX44" fmla="*/ 10241280 w 12691872"/>
                <a:gd name="connsiteY44" fmla="*/ 713232 h 12966192"/>
                <a:gd name="connsiteX45" fmla="*/ 9089136 w 12691872"/>
                <a:gd name="connsiteY45" fmla="*/ 0 h 12966192"/>
                <a:gd name="connsiteX46" fmla="*/ 7735824 w 12691872"/>
                <a:gd name="connsiteY46" fmla="*/ 1755648 h 12966192"/>
                <a:gd name="connsiteX47" fmla="*/ 6217920 w 12691872"/>
                <a:gd name="connsiteY47" fmla="*/ 2286000 h 12966192"/>
                <a:gd name="connsiteX48" fmla="*/ 4297680 w 12691872"/>
                <a:gd name="connsiteY48" fmla="*/ 1810512 h 12966192"/>
                <a:gd name="connsiteX49" fmla="*/ 2834640 w 12691872"/>
                <a:gd name="connsiteY49" fmla="*/ 1060704 h 12966192"/>
                <a:gd name="connsiteX50" fmla="*/ 1353312 w 12691872"/>
                <a:gd name="connsiteY50" fmla="*/ 1828800 h 12966192"/>
                <a:gd name="connsiteX51" fmla="*/ 1060704 w 12691872"/>
                <a:gd name="connsiteY51" fmla="*/ 2450592 h 12966192"/>
                <a:gd name="connsiteX52" fmla="*/ 548640 w 12691872"/>
                <a:gd name="connsiteY52" fmla="*/ 2359152 h 12966192"/>
                <a:gd name="connsiteX53" fmla="*/ 0 w 12691872"/>
                <a:gd name="connsiteY53" fmla="*/ 2450592 h 12966192"/>
                <a:gd name="connsiteX0" fmla="*/ 0 w 12691872"/>
                <a:gd name="connsiteY0" fmla="*/ 2450592 h 12966192"/>
                <a:gd name="connsiteX1" fmla="*/ 237744 w 12691872"/>
                <a:gd name="connsiteY1" fmla="*/ 2852928 h 12966192"/>
                <a:gd name="connsiteX2" fmla="*/ 694944 w 12691872"/>
                <a:gd name="connsiteY2" fmla="*/ 2834640 h 12966192"/>
                <a:gd name="connsiteX3" fmla="*/ 1298448 w 12691872"/>
                <a:gd name="connsiteY3" fmla="*/ 2999232 h 12966192"/>
                <a:gd name="connsiteX4" fmla="*/ 2084832 w 12691872"/>
                <a:gd name="connsiteY4" fmla="*/ 3657600 h 12966192"/>
                <a:gd name="connsiteX5" fmla="*/ 3438144 w 12691872"/>
                <a:gd name="connsiteY5" fmla="*/ 3968496 h 12966192"/>
                <a:gd name="connsiteX6" fmla="*/ 3785616 w 12691872"/>
                <a:gd name="connsiteY6" fmla="*/ 6254496 h 12966192"/>
                <a:gd name="connsiteX7" fmla="*/ 3438144 w 12691872"/>
                <a:gd name="connsiteY7" fmla="*/ 8174736 h 12966192"/>
                <a:gd name="connsiteX8" fmla="*/ 4242816 w 12691872"/>
                <a:gd name="connsiteY8" fmla="*/ 9052560 h 12966192"/>
                <a:gd name="connsiteX9" fmla="*/ 6272784 w 12691872"/>
                <a:gd name="connsiteY9" fmla="*/ 9802368 h 12966192"/>
                <a:gd name="connsiteX10" fmla="*/ 6967728 w 12691872"/>
                <a:gd name="connsiteY10" fmla="*/ 10917936 h 12966192"/>
                <a:gd name="connsiteX11" fmla="*/ 6458712 w 12691872"/>
                <a:gd name="connsiteY11" fmla="*/ 11369040 h 12966192"/>
                <a:gd name="connsiteX12" fmla="*/ 6592443 w 12691872"/>
                <a:gd name="connsiteY12" fmla="*/ 11569065 h 12966192"/>
                <a:gd name="connsiteX13" fmla="*/ 6725793 w 12691872"/>
                <a:gd name="connsiteY13" fmla="*/ 11534775 h 12966192"/>
                <a:gd name="connsiteX14" fmla="*/ 6826758 w 12691872"/>
                <a:gd name="connsiteY14" fmla="*/ 11633835 h 12966192"/>
                <a:gd name="connsiteX15" fmla="*/ 7150608 w 12691872"/>
                <a:gd name="connsiteY15" fmla="*/ 12911328 h 12966192"/>
                <a:gd name="connsiteX16" fmla="*/ 10003536 w 12691872"/>
                <a:gd name="connsiteY16" fmla="*/ 12966192 h 12966192"/>
                <a:gd name="connsiteX17" fmla="*/ 10405872 w 12691872"/>
                <a:gd name="connsiteY17" fmla="*/ 11960352 h 12966192"/>
                <a:gd name="connsiteX18" fmla="*/ 12673584 w 12691872"/>
                <a:gd name="connsiteY18" fmla="*/ 11612880 h 12966192"/>
                <a:gd name="connsiteX19" fmla="*/ 12198096 w 12691872"/>
                <a:gd name="connsiteY19" fmla="*/ 10314432 h 12966192"/>
                <a:gd name="connsiteX20" fmla="*/ 12691872 w 12691872"/>
                <a:gd name="connsiteY20" fmla="*/ 8814816 h 12966192"/>
                <a:gd name="connsiteX21" fmla="*/ 12472416 w 12691872"/>
                <a:gd name="connsiteY21" fmla="*/ 8577072 h 12966192"/>
                <a:gd name="connsiteX22" fmla="*/ 12508992 w 12691872"/>
                <a:gd name="connsiteY22" fmla="*/ 7827264 h 12966192"/>
                <a:gd name="connsiteX23" fmla="*/ 12216384 w 12691872"/>
                <a:gd name="connsiteY23" fmla="*/ 7662672 h 12966192"/>
                <a:gd name="connsiteX24" fmla="*/ 11978640 w 12691872"/>
                <a:gd name="connsiteY24" fmla="*/ 7424928 h 12966192"/>
                <a:gd name="connsiteX25" fmla="*/ 11887200 w 12691872"/>
                <a:gd name="connsiteY25" fmla="*/ 6784848 h 12966192"/>
                <a:gd name="connsiteX26" fmla="*/ 11996928 w 12691872"/>
                <a:gd name="connsiteY26" fmla="*/ 6547104 h 12966192"/>
                <a:gd name="connsiteX27" fmla="*/ 12161520 w 12691872"/>
                <a:gd name="connsiteY27" fmla="*/ 6291072 h 12966192"/>
                <a:gd name="connsiteX28" fmla="*/ 12179808 w 12691872"/>
                <a:gd name="connsiteY28" fmla="*/ 5888736 h 12966192"/>
                <a:gd name="connsiteX29" fmla="*/ 11942064 w 12691872"/>
                <a:gd name="connsiteY29" fmla="*/ 5559552 h 12966192"/>
                <a:gd name="connsiteX30" fmla="*/ 11612880 w 12691872"/>
                <a:gd name="connsiteY30" fmla="*/ 5285232 h 12966192"/>
                <a:gd name="connsiteX31" fmla="*/ 11137392 w 12691872"/>
                <a:gd name="connsiteY31" fmla="*/ 4791456 h 12966192"/>
                <a:gd name="connsiteX32" fmla="*/ 10387584 w 12691872"/>
                <a:gd name="connsiteY32" fmla="*/ 4315968 h 12966192"/>
                <a:gd name="connsiteX33" fmla="*/ 10351008 w 12691872"/>
                <a:gd name="connsiteY33" fmla="*/ 3639312 h 12966192"/>
                <a:gd name="connsiteX34" fmla="*/ 10991088 w 12691872"/>
                <a:gd name="connsiteY34" fmla="*/ 3035808 h 12966192"/>
                <a:gd name="connsiteX35" fmla="*/ 11228832 w 12691872"/>
                <a:gd name="connsiteY35" fmla="*/ 2523744 h 12966192"/>
                <a:gd name="connsiteX36" fmla="*/ 11155680 w 12691872"/>
                <a:gd name="connsiteY36" fmla="*/ 2286000 h 12966192"/>
                <a:gd name="connsiteX37" fmla="*/ 11338560 w 12691872"/>
                <a:gd name="connsiteY37" fmla="*/ 1554480 h 12966192"/>
                <a:gd name="connsiteX38" fmla="*/ 11265408 w 12691872"/>
                <a:gd name="connsiteY38" fmla="*/ 1335024 h 12966192"/>
                <a:gd name="connsiteX39" fmla="*/ 11027664 w 12691872"/>
                <a:gd name="connsiteY39" fmla="*/ 1444752 h 12966192"/>
                <a:gd name="connsiteX40" fmla="*/ 10881360 w 12691872"/>
                <a:gd name="connsiteY40" fmla="*/ 1719072 h 12966192"/>
                <a:gd name="connsiteX41" fmla="*/ 10168128 w 12691872"/>
                <a:gd name="connsiteY41" fmla="*/ 1700784 h 12966192"/>
                <a:gd name="connsiteX42" fmla="*/ 10643616 w 12691872"/>
                <a:gd name="connsiteY42" fmla="*/ 987552 h 12966192"/>
                <a:gd name="connsiteX43" fmla="*/ 10552176 w 12691872"/>
                <a:gd name="connsiteY43" fmla="*/ 804672 h 12966192"/>
                <a:gd name="connsiteX44" fmla="*/ 10369296 w 12691872"/>
                <a:gd name="connsiteY44" fmla="*/ 713232 h 12966192"/>
                <a:gd name="connsiteX45" fmla="*/ 10241280 w 12691872"/>
                <a:gd name="connsiteY45" fmla="*/ 713232 h 12966192"/>
                <a:gd name="connsiteX46" fmla="*/ 9089136 w 12691872"/>
                <a:gd name="connsiteY46" fmla="*/ 0 h 12966192"/>
                <a:gd name="connsiteX47" fmla="*/ 7735824 w 12691872"/>
                <a:gd name="connsiteY47" fmla="*/ 1755648 h 12966192"/>
                <a:gd name="connsiteX48" fmla="*/ 6217920 w 12691872"/>
                <a:gd name="connsiteY48" fmla="*/ 2286000 h 12966192"/>
                <a:gd name="connsiteX49" fmla="*/ 4297680 w 12691872"/>
                <a:gd name="connsiteY49" fmla="*/ 1810512 h 12966192"/>
                <a:gd name="connsiteX50" fmla="*/ 2834640 w 12691872"/>
                <a:gd name="connsiteY50" fmla="*/ 1060704 h 12966192"/>
                <a:gd name="connsiteX51" fmla="*/ 1353312 w 12691872"/>
                <a:gd name="connsiteY51" fmla="*/ 1828800 h 12966192"/>
                <a:gd name="connsiteX52" fmla="*/ 1060704 w 12691872"/>
                <a:gd name="connsiteY52" fmla="*/ 2450592 h 12966192"/>
                <a:gd name="connsiteX53" fmla="*/ 548640 w 12691872"/>
                <a:gd name="connsiteY53" fmla="*/ 2359152 h 12966192"/>
                <a:gd name="connsiteX54" fmla="*/ 0 w 12691872"/>
                <a:gd name="connsiteY54" fmla="*/ 2450592 h 12966192"/>
                <a:gd name="connsiteX0" fmla="*/ 0 w 12691872"/>
                <a:gd name="connsiteY0" fmla="*/ 2450592 h 12966192"/>
                <a:gd name="connsiteX1" fmla="*/ 237744 w 12691872"/>
                <a:gd name="connsiteY1" fmla="*/ 2852928 h 12966192"/>
                <a:gd name="connsiteX2" fmla="*/ 694944 w 12691872"/>
                <a:gd name="connsiteY2" fmla="*/ 2834640 h 12966192"/>
                <a:gd name="connsiteX3" fmla="*/ 1298448 w 12691872"/>
                <a:gd name="connsiteY3" fmla="*/ 2999232 h 12966192"/>
                <a:gd name="connsiteX4" fmla="*/ 2084832 w 12691872"/>
                <a:gd name="connsiteY4" fmla="*/ 3657600 h 12966192"/>
                <a:gd name="connsiteX5" fmla="*/ 3438144 w 12691872"/>
                <a:gd name="connsiteY5" fmla="*/ 3968496 h 12966192"/>
                <a:gd name="connsiteX6" fmla="*/ 3785616 w 12691872"/>
                <a:gd name="connsiteY6" fmla="*/ 6254496 h 12966192"/>
                <a:gd name="connsiteX7" fmla="*/ 3438144 w 12691872"/>
                <a:gd name="connsiteY7" fmla="*/ 8174736 h 12966192"/>
                <a:gd name="connsiteX8" fmla="*/ 4242816 w 12691872"/>
                <a:gd name="connsiteY8" fmla="*/ 9052560 h 12966192"/>
                <a:gd name="connsiteX9" fmla="*/ 6272784 w 12691872"/>
                <a:gd name="connsiteY9" fmla="*/ 9802368 h 12966192"/>
                <a:gd name="connsiteX10" fmla="*/ 6967728 w 12691872"/>
                <a:gd name="connsiteY10" fmla="*/ 10917936 h 12966192"/>
                <a:gd name="connsiteX11" fmla="*/ 6458712 w 12691872"/>
                <a:gd name="connsiteY11" fmla="*/ 11369040 h 12966192"/>
                <a:gd name="connsiteX12" fmla="*/ 6592443 w 12691872"/>
                <a:gd name="connsiteY12" fmla="*/ 11569065 h 12966192"/>
                <a:gd name="connsiteX13" fmla="*/ 6725793 w 12691872"/>
                <a:gd name="connsiteY13" fmla="*/ 11534775 h 12966192"/>
                <a:gd name="connsiteX14" fmla="*/ 6826758 w 12691872"/>
                <a:gd name="connsiteY14" fmla="*/ 11633835 h 12966192"/>
                <a:gd name="connsiteX15" fmla="*/ 6950583 w 12691872"/>
                <a:gd name="connsiteY15" fmla="*/ 12011025 h 12966192"/>
                <a:gd name="connsiteX16" fmla="*/ 7150608 w 12691872"/>
                <a:gd name="connsiteY16" fmla="*/ 12911328 h 12966192"/>
                <a:gd name="connsiteX17" fmla="*/ 10003536 w 12691872"/>
                <a:gd name="connsiteY17" fmla="*/ 12966192 h 12966192"/>
                <a:gd name="connsiteX18" fmla="*/ 10405872 w 12691872"/>
                <a:gd name="connsiteY18" fmla="*/ 11960352 h 12966192"/>
                <a:gd name="connsiteX19" fmla="*/ 12673584 w 12691872"/>
                <a:gd name="connsiteY19" fmla="*/ 11612880 h 12966192"/>
                <a:gd name="connsiteX20" fmla="*/ 12198096 w 12691872"/>
                <a:gd name="connsiteY20" fmla="*/ 10314432 h 12966192"/>
                <a:gd name="connsiteX21" fmla="*/ 12691872 w 12691872"/>
                <a:gd name="connsiteY21" fmla="*/ 8814816 h 12966192"/>
                <a:gd name="connsiteX22" fmla="*/ 12472416 w 12691872"/>
                <a:gd name="connsiteY22" fmla="*/ 8577072 h 12966192"/>
                <a:gd name="connsiteX23" fmla="*/ 12508992 w 12691872"/>
                <a:gd name="connsiteY23" fmla="*/ 7827264 h 12966192"/>
                <a:gd name="connsiteX24" fmla="*/ 12216384 w 12691872"/>
                <a:gd name="connsiteY24" fmla="*/ 7662672 h 12966192"/>
                <a:gd name="connsiteX25" fmla="*/ 11978640 w 12691872"/>
                <a:gd name="connsiteY25" fmla="*/ 7424928 h 12966192"/>
                <a:gd name="connsiteX26" fmla="*/ 11887200 w 12691872"/>
                <a:gd name="connsiteY26" fmla="*/ 6784848 h 12966192"/>
                <a:gd name="connsiteX27" fmla="*/ 11996928 w 12691872"/>
                <a:gd name="connsiteY27" fmla="*/ 6547104 h 12966192"/>
                <a:gd name="connsiteX28" fmla="*/ 12161520 w 12691872"/>
                <a:gd name="connsiteY28" fmla="*/ 6291072 h 12966192"/>
                <a:gd name="connsiteX29" fmla="*/ 12179808 w 12691872"/>
                <a:gd name="connsiteY29" fmla="*/ 5888736 h 12966192"/>
                <a:gd name="connsiteX30" fmla="*/ 11942064 w 12691872"/>
                <a:gd name="connsiteY30" fmla="*/ 5559552 h 12966192"/>
                <a:gd name="connsiteX31" fmla="*/ 11612880 w 12691872"/>
                <a:gd name="connsiteY31" fmla="*/ 5285232 h 12966192"/>
                <a:gd name="connsiteX32" fmla="*/ 11137392 w 12691872"/>
                <a:gd name="connsiteY32" fmla="*/ 4791456 h 12966192"/>
                <a:gd name="connsiteX33" fmla="*/ 10387584 w 12691872"/>
                <a:gd name="connsiteY33" fmla="*/ 4315968 h 12966192"/>
                <a:gd name="connsiteX34" fmla="*/ 10351008 w 12691872"/>
                <a:gd name="connsiteY34" fmla="*/ 3639312 h 12966192"/>
                <a:gd name="connsiteX35" fmla="*/ 10991088 w 12691872"/>
                <a:gd name="connsiteY35" fmla="*/ 3035808 h 12966192"/>
                <a:gd name="connsiteX36" fmla="*/ 11228832 w 12691872"/>
                <a:gd name="connsiteY36" fmla="*/ 2523744 h 12966192"/>
                <a:gd name="connsiteX37" fmla="*/ 11155680 w 12691872"/>
                <a:gd name="connsiteY37" fmla="*/ 2286000 h 12966192"/>
                <a:gd name="connsiteX38" fmla="*/ 11338560 w 12691872"/>
                <a:gd name="connsiteY38" fmla="*/ 1554480 h 12966192"/>
                <a:gd name="connsiteX39" fmla="*/ 11265408 w 12691872"/>
                <a:gd name="connsiteY39" fmla="*/ 1335024 h 12966192"/>
                <a:gd name="connsiteX40" fmla="*/ 11027664 w 12691872"/>
                <a:gd name="connsiteY40" fmla="*/ 1444752 h 12966192"/>
                <a:gd name="connsiteX41" fmla="*/ 10881360 w 12691872"/>
                <a:gd name="connsiteY41" fmla="*/ 1719072 h 12966192"/>
                <a:gd name="connsiteX42" fmla="*/ 10168128 w 12691872"/>
                <a:gd name="connsiteY42" fmla="*/ 1700784 h 12966192"/>
                <a:gd name="connsiteX43" fmla="*/ 10643616 w 12691872"/>
                <a:gd name="connsiteY43" fmla="*/ 987552 h 12966192"/>
                <a:gd name="connsiteX44" fmla="*/ 10552176 w 12691872"/>
                <a:gd name="connsiteY44" fmla="*/ 804672 h 12966192"/>
                <a:gd name="connsiteX45" fmla="*/ 10369296 w 12691872"/>
                <a:gd name="connsiteY45" fmla="*/ 713232 h 12966192"/>
                <a:gd name="connsiteX46" fmla="*/ 10241280 w 12691872"/>
                <a:gd name="connsiteY46" fmla="*/ 713232 h 12966192"/>
                <a:gd name="connsiteX47" fmla="*/ 9089136 w 12691872"/>
                <a:gd name="connsiteY47" fmla="*/ 0 h 12966192"/>
                <a:gd name="connsiteX48" fmla="*/ 7735824 w 12691872"/>
                <a:gd name="connsiteY48" fmla="*/ 1755648 h 12966192"/>
                <a:gd name="connsiteX49" fmla="*/ 6217920 w 12691872"/>
                <a:gd name="connsiteY49" fmla="*/ 2286000 h 12966192"/>
                <a:gd name="connsiteX50" fmla="*/ 4297680 w 12691872"/>
                <a:gd name="connsiteY50" fmla="*/ 1810512 h 12966192"/>
                <a:gd name="connsiteX51" fmla="*/ 2834640 w 12691872"/>
                <a:gd name="connsiteY51" fmla="*/ 1060704 h 12966192"/>
                <a:gd name="connsiteX52" fmla="*/ 1353312 w 12691872"/>
                <a:gd name="connsiteY52" fmla="*/ 1828800 h 12966192"/>
                <a:gd name="connsiteX53" fmla="*/ 1060704 w 12691872"/>
                <a:gd name="connsiteY53" fmla="*/ 2450592 h 12966192"/>
                <a:gd name="connsiteX54" fmla="*/ 548640 w 12691872"/>
                <a:gd name="connsiteY54" fmla="*/ 2359152 h 12966192"/>
                <a:gd name="connsiteX55" fmla="*/ 0 w 12691872"/>
                <a:gd name="connsiteY55" fmla="*/ 2450592 h 12966192"/>
                <a:gd name="connsiteX0" fmla="*/ 0 w 12691872"/>
                <a:gd name="connsiteY0" fmla="*/ 2450592 h 12966192"/>
                <a:gd name="connsiteX1" fmla="*/ 237744 w 12691872"/>
                <a:gd name="connsiteY1" fmla="*/ 2852928 h 12966192"/>
                <a:gd name="connsiteX2" fmla="*/ 694944 w 12691872"/>
                <a:gd name="connsiteY2" fmla="*/ 2834640 h 12966192"/>
                <a:gd name="connsiteX3" fmla="*/ 1298448 w 12691872"/>
                <a:gd name="connsiteY3" fmla="*/ 2999232 h 12966192"/>
                <a:gd name="connsiteX4" fmla="*/ 2084832 w 12691872"/>
                <a:gd name="connsiteY4" fmla="*/ 3657600 h 12966192"/>
                <a:gd name="connsiteX5" fmla="*/ 3438144 w 12691872"/>
                <a:gd name="connsiteY5" fmla="*/ 3968496 h 12966192"/>
                <a:gd name="connsiteX6" fmla="*/ 3785616 w 12691872"/>
                <a:gd name="connsiteY6" fmla="*/ 6254496 h 12966192"/>
                <a:gd name="connsiteX7" fmla="*/ 3438144 w 12691872"/>
                <a:gd name="connsiteY7" fmla="*/ 8174736 h 12966192"/>
                <a:gd name="connsiteX8" fmla="*/ 4242816 w 12691872"/>
                <a:gd name="connsiteY8" fmla="*/ 9052560 h 12966192"/>
                <a:gd name="connsiteX9" fmla="*/ 6272784 w 12691872"/>
                <a:gd name="connsiteY9" fmla="*/ 9802368 h 12966192"/>
                <a:gd name="connsiteX10" fmla="*/ 6967728 w 12691872"/>
                <a:gd name="connsiteY10" fmla="*/ 10917936 h 12966192"/>
                <a:gd name="connsiteX11" fmla="*/ 6458712 w 12691872"/>
                <a:gd name="connsiteY11" fmla="*/ 11369040 h 12966192"/>
                <a:gd name="connsiteX12" fmla="*/ 6592443 w 12691872"/>
                <a:gd name="connsiteY12" fmla="*/ 11569065 h 12966192"/>
                <a:gd name="connsiteX13" fmla="*/ 6725793 w 12691872"/>
                <a:gd name="connsiteY13" fmla="*/ 11534775 h 12966192"/>
                <a:gd name="connsiteX14" fmla="*/ 6826758 w 12691872"/>
                <a:gd name="connsiteY14" fmla="*/ 11633835 h 12966192"/>
                <a:gd name="connsiteX15" fmla="*/ 6834378 w 12691872"/>
                <a:gd name="connsiteY15" fmla="*/ 11870055 h 12966192"/>
                <a:gd name="connsiteX16" fmla="*/ 6950583 w 12691872"/>
                <a:gd name="connsiteY16" fmla="*/ 12011025 h 12966192"/>
                <a:gd name="connsiteX17" fmla="*/ 7150608 w 12691872"/>
                <a:gd name="connsiteY17" fmla="*/ 12911328 h 12966192"/>
                <a:gd name="connsiteX18" fmla="*/ 10003536 w 12691872"/>
                <a:gd name="connsiteY18" fmla="*/ 12966192 h 12966192"/>
                <a:gd name="connsiteX19" fmla="*/ 10405872 w 12691872"/>
                <a:gd name="connsiteY19" fmla="*/ 11960352 h 12966192"/>
                <a:gd name="connsiteX20" fmla="*/ 12673584 w 12691872"/>
                <a:gd name="connsiteY20" fmla="*/ 11612880 h 12966192"/>
                <a:gd name="connsiteX21" fmla="*/ 12198096 w 12691872"/>
                <a:gd name="connsiteY21" fmla="*/ 10314432 h 12966192"/>
                <a:gd name="connsiteX22" fmla="*/ 12691872 w 12691872"/>
                <a:gd name="connsiteY22" fmla="*/ 8814816 h 12966192"/>
                <a:gd name="connsiteX23" fmla="*/ 12472416 w 12691872"/>
                <a:gd name="connsiteY23" fmla="*/ 8577072 h 12966192"/>
                <a:gd name="connsiteX24" fmla="*/ 12508992 w 12691872"/>
                <a:gd name="connsiteY24" fmla="*/ 7827264 h 12966192"/>
                <a:gd name="connsiteX25" fmla="*/ 12216384 w 12691872"/>
                <a:gd name="connsiteY25" fmla="*/ 7662672 h 12966192"/>
                <a:gd name="connsiteX26" fmla="*/ 11978640 w 12691872"/>
                <a:gd name="connsiteY26" fmla="*/ 7424928 h 12966192"/>
                <a:gd name="connsiteX27" fmla="*/ 11887200 w 12691872"/>
                <a:gd name="connsiteY27" fmla="*/ 6784848 h 12966192"/>
                <a:gd name="connsiteX28" fmla="*/ 11996928 w 12691872"/>
                <a:gd name="connsiteY28" fmla="*/ 6547104 h 12966192"/>
                <a:gd name="connsiteX29" fmla="*/ 12161520 w 12691872"/>
                <a:gd name="connsiteY29" fmla="*/ 6291072 h 12966192"/>
                <a:gd name="connsiteX30" fmla="*/ 12179808 w 12691872"/>
                <a:gd name="connsiteY30" fmla="*/ 5888736 h 12966192"/>
                <a:gd name="connsiteX31" fmla="*/ 11942064 w 12691872"/>
                <a:gd name="connsiteY31" fmla="*/ 5559552 h 12966192"/>
                <a:gd name="connsiteX32" fmla="*/ 11612880 w 12691872"/>
                <a:gd name="connsiteY32" fmla="*/ 5285232 h 12966192"/>
                <a:gd name="connsiteX33" fmla="*/ 11137392 w 12691872"/>
                <a:gd name="connsiteY33" fmla="*/ 4791456 h 12966192"/>
                <a:gd name="connsiteX34" fmla="*/ 10387584 w 12691872"/>
                <a:gd name="connsiteY34" fmla="*/ 4315968 h 12966192"/>
                <a:gd name="connsiteX35" fmla="*/ 10351008 w 12691872"/>
                <a:gd name="connsiteY35" fmla="*/ 3639312 h 12966192"/>
                <a:gd name="connsiteX36" fmla="*/ 10991088 w 12691872"/>
                <a:gd name="connsiteY36" fmla="*/ 3035808 h 12966192"/>
                <a:gd name="connsiteX37" fmla="*/ 11228832 w 12691872"/>
                <a:gd name="connsiteY37" fmla="*/ 2523744 h 12966192"/>
                <a:gd name="connsiteX38" fmla="*/ 11155680 w 12691872"/>
                <a:gd name="connsiteY38" fmla="*/ 2286000 h 12966192"/>
                <a:gd name="connsiteX39" fmla="*/ 11338560 w 12691872"/>
                <a:gd name="connsiteY39" fmla="*/ 1554480 h 12966192"/>
                <a:gd name="connsiteX40" fmla="*/ 11265408 w 12691872"/>
                <a:gd name="connsiteY40" fmla="*/ 1335024 h 12966192"/>
                <a:gd name="connsiteX41" fmla="*/ 11027664 w 12691872"/>
                <a:gd name="connsiteY41" fmla="*/ 1444752 h 12966192"/>
                <a:gd name="connsiteX42" fmla="*/ 10881360 w 12691872"/>
                <a:gd name="connsiteY42" fmla="*/ 1719072 h 12966192"/>
                <a:gd name="connsiteX43" fmla="*/ 10168128 w 12691872"/>
                <a:gd name="connsiteY43" fmla="*/ 1700784 h 12966192"/>
                <a:gd name="connsiteX44" fmla="*/ 10643616 w 12691872"/>
                <a:gd name="connsiteY44" fmla="*/ 987552 h 12966192"/>
                <a:gd name="connsiteX45" fmla="*/ 10552176 w 12691872"/>
                <a:gd name="connsiteY45" fmla="*/ 804672 h 12966192"/>
                <a:gd name="connsiteX46" fmla="*/ 10369296 w 12691872"/>
                <a:gd name="connsiteY46" fmla="*/ 713232 h 12966192"/>
                <a:gd name="connsiteX47" fmla="*/ 10241280 w 12691872"/>
                <a:gd name="connsiteY47" fmla="*/ 713232 h 12966192"/>
                <a:gd name="connsiteX48" fmla="*/ 9089136 w 12691872"/>
                <a:gd name="connsiteY48" fmla="*/ 0 h 12966192"/>
                <a:gd name="connsiteX49" fmla="*/ 7735824 w 12691872"/>
                <a:gd name="connsiteY49" fmla="*/ 1755648 h 12966192"/>
                <a:gd name="connsiteX50" fmla="*/ 6217920 w 12691872"/>
                <a:gd name="connsiteY50" fmla="*/ 2286000 h 12966192"/>
                <a:gd name="connsiteX51" fmla="*/ 4297680 w 12691872"/>
                <a:gd name="connsiteY51" fmla="*/ 1810512 h 12966192"/>
                <a:gd name="connsiteX52" fmla="*/ 2834640 w 12691872"/>
                <a:gd name="connsiteY52" fmla="*/ 1060704 h 12966192"/>
                <a:gd name="connsiteX53" fmla="*/ 1353312 w 12691872"/>
                <a:gd name="connsiteY53" fmla="*/ 1828800 h 12966192"/>
                <a:gd name="connsiteX54" fmla="*/ 1060704 w 12691872"/>
                <a:gd name="connsiteY54" fmla="*/ 2450592 h 12966192"/>
                <a:gd name="connsiteX55" fmla="*/ 548640 w 12691872"/>
                <a:gd name="connsiteY55" fmla="*/ 2359152 h 12966192"/>
                <a:gd name="connsiteX56" fmla="*/ 0 w 12691872"/>
                <a:gd name="connsiteY56" fmla="*/ 2450592 h 12966192"/>
                <a:gd name="connsiteX0" fmla="*/ 0 w 12691872"/>
                <a:gd name="connsiteY0" fmla="*/ 2450592 h 12966192"/>
                <a:gd name="connsiteX1" fmla="*/ 237744 w 12691872"/>
                <a:gd name="connsiteY1" fmla="*/ 2852928 h 12966192"/>
                <a:gd name="connsiteX2" fmla="*/ 694944 w 12691872"/>
                <a:gd name="connsiteY2" fmla="*/ 2834640 h 12966192"/>
                <a:gd name="connsiteX3" fmla="*/ 1298448 w 12691872"/>
                <a:gd name="connsiteY3" fmla="*/ 2999232 h 12966192"/>
                <a:gd name="connsiteX4" fmla="*/ 2084832 w 12691872"/>
                <a:gd name="connsiteY4" fmla="*/ 3657600 h 12966192"/>
                <a:gd name="connsiteX5" fmla="*/ 3438144 w 12691872"/>
                <a:gd name="connsiteY5" fmla="*/ 3968496 h 12966192"/>
                <a:gd name="connsiteX6" fmla="*/ 3785616 w 12691872"/>
                <a:gd name="connsiteY6" fmla="*/ 6254496 h 12966192"/>
                <a:gd name="connsiteX7" fmla="*/ 3438144 w 12691872"/>
                <a:gd name="connsiteY7" fmla="*/ 8174736 h 12966192"/>
                <a:gd name="connsiteX8" fmla="*/ 4242816 w 12691872"/>
                <a:gd name="connsiteY8" fmla="*/ 9052560 h 12966192"/>
                <a:gd name="connsiteX9" fmla="*/ 6272784 w 12691872"/>
                <a:gd name="connsiteY9" fmla="*/ 9802368 h 12966192"/>
                <a:gd name="connsiteX10" fmla="*/ 6967728 w 12691872"/>
                <a:gd name="connsiteY10" fmla="*/ 10917936 h 12966192"/>
                <a:gd name="connsiteX11" fmla="*/ 6458712 w 12691872"/>
                <a:gd name="connsiteY11" fmla="*/ 11369040 h 12966192"/>
                <a:gd name="connsiteX12" fmla="*/ 6592443 w 12691872"/>
                <a:gd name="connsiteY12" fmla="*/ 11569065 h 12966192"/>
                <a:gd name="connsiteX13" fmla="*/ 6725793 w 12691872"/>
                <a:gd name="connsiteY13" fmla="*/ 11534775 h 12966192"/>
                <a:gd name="connsiteX14" fmla="*/ 6826758 w 12691872"/>
                <a:gd name="connsiteY14" fmla="*/ 11633835 h 12966192"/>
                <a:gd name="connsiteX15" fmla="*/ 6834378 w 12691872"/>
                <a:gd name="connsiteY15" fmla="*/ 11870055 h 12966192"/>
                <a:gd name="connsiteX16" fmla="*/ 6950583 w 12691872"/>
                <a:gd name="connsiteY16" fmla="*/ 12011025 h 12966192"/>
                <a:gd name="connsiteX17" fmla="*/ 7009638 w 12691872"/>
                <a:gd name="connsiteY17" fmla="*/ 12390120 h 12966192"/>
                <a:gd name="connsiteX18" fmla="*/ 7150608 w 12691872"/>
                <a:gd name="connsiteY18" fmla="*/ 12911328 h 12966192"/>
                <a:gd name="connsiteX19" fmla="*/ 10003536 w 12691872"/>
                <a:gd name="connsiteY19" fmla="*/ 12966192 h 12966192"/>
                <a:gd name="connsiteX20" fmla="*/ 10405872 w 12691872"/>
                <a:gd name="connsiteY20" fmla="*/ 11960352 h 12966192"/>
                <a:gd name="connsiteX21" fmla="*/ 12673584 w 12691872"/>
                <a:gd name="connsiteY21" fmla="*/ 11612880 h 12966192"/>
                <a:gd name="connsiteX22" fmla="*/ 12198096 w 12691872"/>
                <a:gd name="connsiteY22" fmla="*/ 10314432 h 12966192"/>
                <a:gd name="connsiteX23" fmla="*/ 12691872 w 12691872"/>
                <a:gd name="connsiteY23" fmla="*/ 8814816 h 12966192"/>
                <a:gd name="connsiteX24" fmla="*/ 12472416 w 12691872"/>
                <a:gd name="connsiteY24" fmla="*/ 8577072 h 12966192"/>
                <a:gd name="connsiteX25" fmla="*/ 12508992 w 12691872"/>
                <a:gd name="connsiteY25" fmla="*/ 7827264 h 12966192"/>
                <a:gd name="connsiteX26" fmla="*/ 12216384 w 12691872"/>
                <a:gd name="connsiteY26" fmla="*/ 7662672 h 12966192"/>
                <a:gd name="connsiteX27" fmla="*/ 11978640 w 12691872"/>
                <a:gd name="connsiteY27" fmla="*/ 7424928 h 12966192"/>
                <a:gd name="connsiteX28" fmla="*/ 11887200 w 12691872"/>
                <a:gd name="connsiteY28" fmla="*/ 6784848 h 12966192"/>
                <a:gd name="connsiteX29" fmla="*/ 11996928 w 12691872"/>
                <a:gd name="connsiteY29" fmla="*/ 6547104 h 12966192"/>
                <a:gd name="connsiteX30" fmla="*/ 12161520 w 12691872"/>
                <a:gd name="connsiteY30" fmla="*/ 6291072 h 12966192"/>
                <a:gd name="connsiteX31" fmla="*/ 12179808 w 12691872"/>
                <a:gd name="connsiteY31" fmla="*/ 5888736 h 12966192"/>
                <a:gd name="connsiteX32" fmla="*/ 11942064 w 12691872"/>
                <a:gd name="connsiteY32" fmla="*/ 5559552 h 12966192"/>
                <a:gd name="connsiteX33" fmla="*/ 11612880 w 12691872"/>
                <a:gd name="connsiteY33" fmla="*/ 5285232 h 12966192"/>
                <a:gd name="connsiteX34" fmla="*/ 11137392 w 12691872"/>
                <a:gd name="connsiteY34" fmla="*/ 4791456 h 12966192"/>
                <a:gd name="connsiteX35" fmla="*/ 10387584 w 12691872"/>
                <a:gd name="connsiteY35" fmla="*/ 4315968 h 12966192"/>
                <a:gd name="connsiteX36" fmla="*/ 10351008 w 12691872"/>
                <a:gd name="connsiteY36" fmla="*/ 3639312 h 12966192"/>
                <a:gd name="connsiteX37" fmla="*/ 10991088 w 12691872"/>
                <a:gd name="connsiteY37" fmla="*/ 3035808 h 12966192"/>
                <a:gd name="connsiteX38" fmla="*/ 11228832 w 12691872"/>
                <a:gd name="connsiteY38" fmla="*/ 2523744 h 12966192"/>
                <a:gd name="connsiteX39" fmla="*/ 11155680 w 12691872"/>
                <a:gd name="connsiteY39" fmla="*/ 2286000 h 12966192"/>
                <a:gd name="connsiteX40" fmla="*/ 11338560 w 12691872"/>
                <a:gd name="connsiteY40" fmla="*/ 1554480 h 12966192"/>
                <a:gd name="connsiteX41" fmla="*/ 11265408 w 12691872"/>
                <a:gd name="connsiteY41" fmla="*/ 1335024 h 12966192"/>
                <a:gd name="connsiteX42" fmla="*/ 11027664 w 12691872"/>
                <a:gd name="connsiteY42" fmla="*/ 1444752 h 12966192"/>
                <a:gd name="connsiteX43" fmla="*/ 10881360 w 12691872"/>
                <a:gd name="connsiteY43" fmla="*/ 1719072 h 12966192"/>
                <a:gd name="connsiteX44" fmla="*/ 10168128 w 12691872"/>
                <a:gd name="connsiteY44" fmla="*/ 1700784 h 12966192"/>
                <a:gd name="connsiteX45" fmla="*/ 10643616 w 12691872"/>
                <a:gd name="connsiteY45" fmla="*/ 987552 h 12966192"/>
                <a:gd name="connsiteX46" fmla="*/ 10552176 w 12691872"/>
                <a:gd name="connsiteY46" fmla="*/ 804672 h 12966192"/>
                <a:gd name="connsiteX47" fmla="*/ 10369296 w 12691872"/>
                <a:gd name="connsiteY47" fmla="*/ 713232 h 12966192"/>
                <a:gd name="connsiteX48" fmla="*/ 10241280 w 12691872"/>
                <a:gd name="connsiteY48" fmla="*/ 713232 h 12966192"/>
                <a:gd name="connsiteX49" fmla="*/ 9089136 w 12691872"/>
                <a:gd name="connsiteY49" fmla="*/ 0 h 12966192"/>
                <a:gd name="connsiteX50" fmla="*/ 7735824 w 12691872"/>
                <a:gd name="connsiteY50" fmla="*/ 1755648 h 12966192"/>
                <a:gd name="connsiteX51" fmla="*/ 6217920 w 12691872"/>
                <a:gd name="connsiteY51" fmla="*/ 2286000 h 12966192"/>
                <a:gd name="connsiteX52" fmla="*/ 4297680 w 12691872"/>
                <a:gd name="connsiteY52" fmla="*/ 1810512 h 12966192"/>
                <a:gd name="connsiteX53" fmla="*/ 2834640 w 12691872"/>
                <a:gd name="connsiteY53" fmla="*/ 1060704 h 12966192"/>
                <a:gd name="connsiteX54" fmla="*/ 1353312 w 12691872"/>
                <a:gd name="connsiteY54" fmla="*/ 1828800 h 12966192"/>
                <a:gd name="connsiteX55" fmla="*/ 1060704 w 12691872"/>
                <a:gd name="connsiteY55" fmla="*/ 2450592 h 12966192"/>
                <a:gd name="connsiteX56" fmla="*/ 548640 w 12691872"/>
                <a:gd name="connsiteY56" fmla="*/ 2359152 h 12966192"/>
                <a:gd name="connsiteX57" fmla="*/ 0 w 12691872"/>
                <a:gd name="connsiteY57" fmla="*/ 2450592 h 12966192"/>
                <a:gd name="connsiteX0" fmla="*/ 0 w 12691872"/>
                <a:gd name="connsiteY0" fmla="*/ 2450592 h 12966192"/>
                <a:gd name="connsiteX1" fmla="*/ 237744 w 12691872"/>
                <a:gd name="connsiteY1" fmla="*/ 2852928 h 12966192"/>
                <a:gd name="connsiteX2" fmla="*/ 694944 w 12691872"/>
                <a:gd name="connsiteY2" fmla="*/ 2834640 h 12966192"/>
                <a:gd name="connsiteX3" fmla="*/ 1298448 w 12691872"/>
                <a:gd name="connsiteY3" fmla="*/ 2999232 h 12966192"/>
                <a:gd name="connsiteX4" fmla="*/ 2084832 w 12691872"/>
                <a:gd name="connsiteY4" fmla="*/ 3657600 h 12966192"/>
                <a:gd name="connsiteX5" fmla="*/ 3438144 w 12691872"/>
                <a:gd name="connsiteY5" fmla="*/ 3968496 h 12966192"/>
                <a:gd name="connsiteX6" fmla="*/ 3785616 w 12691872"/>
                <a:gd name="connsiteY6" fmla="*/ 6254496 h 12966192"/>
                <a:gd name="connsiteX7" fmla="*/ 3438144 w 12691872"/>
                <a:gd name="connsiteY7" fmla="*/ 8174736 h 12966192"/>
                <a:gd name="connsiteX8" fmla="*/ 4242816 w 12691872"/>
                <a:gd name="connsiteY8" fmla="*/ 9052560 h 12966192"/>
                <a:gd name="connsiteX9" fmla="*/ 6272784 w 12691872"/>
                <a:gd name="connsiteY9" fmla="*/ 9802368 h 12966192"/>
                <a:gd name="connsiteX10" fmla="*/ 6967728 w 12691872"/>
                <a:gd name="connsiteY10" fmla="*/ 10917936 h 12966192"/>
                <a:gd name="connsiteX11" fmla="*/ 6458712 w 12691872"/>
                <a:gd name="connsiteY11" fmla="*/ 11369040 h 12966192"/>
                <a:gd name="connsiteX12" fmla="*/ 6592443 w 12691872"/>
                <a:gd name="connsiteY12" fmla="*/ 11569065 h 12966192"/>
                <a:gd name="connsiteX13" fmla="*/ 6723888 w 12691872"/>
                <a:gd name="connsiteY13" fmla="*/ 11530965 h 12966192"/>
                <a:gd name="connsiteX14" fmla="*/ 6826758 w 12691872"/>
                <a:gd name="connsiteY14" fmla="*/ 11633835 h 12966192"/>
                <a:gd name="connsiteX15" fmla="*/ 6834378 w 12691872"/>
                <a:gd name="connsiteY15" fmla="*/ 11870055 h 12966192"/>
                <a:gd name="connsiteX16" fmla="*/ 6950583 w 12691872"/>
                <a:gd name="connsiteY16" fmla="*/ 12011025 h 12966192"/>
                <a:gd name="connsiteX17" fmla="*/ 7009638 w 12691872"/>
                <a:gd name="connsiteY17" fmla="*/ 12390120 h 12966192"/>
                <a:gd name="connsiteX18" fmla="*/ 7150608 w 12691872"/>
                <a:gd name="connsiteY18" fmla="*/ 12911328 h 12966192"/>
                <a:gd name="connsiteX19" fmla="*/ 10003536 w 12691872"/>
                <a:gd name="connsiteY19" fmla="*/ 12966192 h 12966192"/>
                <a:gd name="connsiteX20" fmla="*/ 10405872 w 12691872"/>
                <a:gd name="connsiteY20" fmla="*/ 11960352 h 12966192"/>
                <a:gd name="connsiteX21" fmla="*/ 12673584 w 12691872"/>
                <a:gd name="connsiteY21" fmla="*/ 11612880 h 12966192"/>
                <a:gd name="connsiteX22" fmla="*/ 12198096 w 12691872"/>
                <a:gd name="connsiteY22" fmla="*/ 10314432 h 12966192"/>
                <a:gd name="connsiteX23" fmla="*/ 12691872 w 12691872"/>
                <a:gd name="connsiteY23" fmla="*/ 8814816 h 12966192"/>
                <a:gd name="connsiteX24" fmla="*/ 12472416 w 12691872"/>
                <a:gd name="connsiteY24" fmla="*/ 8577072 h 12966192"/>
                <a:gd name="connsiteX25" fmla="*/ 12508992 w 12691872"/>
                <a:gd name="connsiteY25" fmla="*/ 7827264 h 12966192"/>
                <a:gd name="connsiteX26" fmla="*/ 12216384 w 12691872"/>
                <a:gd name="connsiteY26" fmla="*/ 7662672 h 12966192"/>
                <a:gd name="connsiteX27" fmla="*/ 11978640 w 12691872"/>
                <a:gd name="connsiteY27" fmla="*/ 7424928 h 12966192"/>
                <a:gd name="connsiteX28" fmla="*/ 11887200 w 12691872"/>
                <a:gd name="connsiteY28" fmla="*/ 6784848 h 12966192"/>
                <a:gd name="connsiteX29" fmla="*/ 11996928 w 12691872"/>
                <a:gd name="connsiteY29" fmla="*/ 6547104 h 12966192"/>
                <a:gd name="connsiteX30" fmla="*/ 12161520 w 12691872"/>
                <a:gd name="connsiteY30" fmla="*/ 6291072 h 12966192"/>
                <a:gd name="connsiteX31" fmla="*/ 12179808 w 12691872"/>
                <a:gd name="connsiteY31" fmla="*/ 5888736 h 12966192"/>
                <a:gd name="connsiteX32" fmla="*/ 11942064 w 12691872"/>
                <a:gd name="connsiteY32" fmla="*/ 5559552 h 12966192"/>
                <a:gd name="connsiteX33" fmla="*/ 11612880 w 12691872"/>
                <a:gd name="connsiteY33" fmla="*/ 5285232 h 12966192"/>
                <a:gd name="connsiteX34" fmla="*/ 11137392 w 12691872"/>
                <a:gd name="connsiteY34" fmla="*/ 4791456 h 12966192"/>
                <a:gd name="connsiteX35" fmla="*/ 10387584 w 12691872"/>
                <a:gd name="connsiteY35" fmla="*/ 4315968 h 12966192"/>
                <a:gd name="connsiteX36" fmla="*/ 10351008 w 12691872"/>
                <a:gd name="connsiteY36" fmla="*/ 3639312 h 12966192"/>
                <a:gd name="connsiteX37" fmla="*/ 10991088 w 12691872"/>
                <a:gd name="connsiteY37" fmla="*/ 3035808 h 12966192"/>
                <a:gd name="connsiteX38" fmla="*/ 11228832 w 12691872"/>
                <a:gd name="connsiteY38" fmla="*/ 2523744 h 12966192"/>
                <a:gd name="connsiteX39" fmla="*/ 11155680 w 12691872"/>
                <a:gd name="connsiteY39" fmla="*/ 2286000 h 12966192"/>
                <a:gd name="connsiteX40" fmla="*/ 11338560 w 12691872"/>
                <a:gd name="connsiteY40" fmla="*/ 1554480 h 12966192"/>
                <a:gd name="connsiteX41" fmla="*/ 11265408 w 12691872"/>
                <a:gd name="connsiteY41" fmla="*/ 1335024 h 12966192"/>
                <a:gd name="connsiteX42" fmla="*/ 11027664 w 12691872"/>
                <a:gd name="connsiteY42" fmla="*/ 1444752 h 12966192"/>
                <a:gd name="connsiteX43" fmla="*/ 10881360 w 12691872"/>
                <a:gd name="connsiteY43" fmla="*/ 1719072 h 12966192"/>
                <a:gd name="connsiteX44" fmla="*/ 10168128 w 12691872"/>
                <a:gd name="connsiteY44" fmla="*/ 1700784 h 12966192"/>
                <a:gd name="connsiteX45" fmla="*/ 10643616 w 12691872"/>
                <a:gd name="connsiteY45" fmla="*/ 987552 h 12966192"/>
                <a:gd name="connsiteX46" fmla="*/ 10552176 w 12691872"/>
                <a:gd name="connsiteY46" fmla="*/ 804672 h 12966192"/>
                <a:gd name="connsiteX47" fmla="*/ 10369296 w 12691872"/>
                <a:gd name="connsiteY47" fmla="*/ 713232 h 12966192"/>
                <a:gd name="connsiteX48" fmla="*/ 10241280 w 12691872"/>
                <a:gd name="connsiteY48" fmla="*/ 713232 h 12966192"/>
                <a:gd name="connsiteX49" fmla="*/ 9089136 w 12691872"/>
                <a:gd name="connsiteY49" fmla="*/ 0 h 12966192"/>
                <a:gd name="connsiteX50" fmla="*/ 7735824 w 12691872"/>
                <a:gd name="connsiteY50" fmla="*/ 1755648 h 12966192"/>
                <a:gd name="connsiteX51" fmla="*/ 6217920 w 12691872"/>
                <a:gd name="connsiteY51" fmla="*/ 2286000 h 12966192"/>
                <a:gd name="connsiteX52" fmla="*/ 4297680 w 12691872"/>
                <a:gd name="connsiteY52" fmla="*/ 1810512 h 12966192"/>
                <a:gd name="connsiteX53" fmla="*/ 2834640 w 12691872"/>
                <a:gd name="connsiteY53" fmla="*/ 1060704 h 12966192"/>
                <a:gd name="connsiteX54" fmla="*/ 1353312 w 12691872"/>
                <a:gd name="connsiteY54" fmla="*/ 1828800 h 12966192"/>
                <a:gd name="connsiteX55" fmla="*/ 1060704 w 12691872"/>
                <a:gd name="connsiteY55" fmla="*/ 2450592 h 12966192"/>
                <a:gd name="connsiteX56" fmla="*/ 548640 w 12691872"/>
                <a:gd name="connsiteY56" fmla="*/ 2359152 h 12966192"/>
                <a:gd name="connsiteX57" fmla="*/ 0 w 12691872"/>
                <a:gd name="connsiteY57" fmla="*/ 2450592 h 12966192"/>
                <a:gd name="connsiteX0" fmla="*/ 0 w 12691872"/>
                <a:gd name="connsiteY0" fmla="*/ 2450592 h 12966192"/>
                <a:gd name="connsiteX1" fmla="*/ 237744 w 12691872"/>
                <a:gd name="connsiteY1" fmla="*/ 2852928 h 12966192"/>
                <a:gd name="connsiteX2" fmla="*/ 694944 w 12691872"/>
                <a:gd name="connsiteY2" fmla="*/ 2834640 h 12966192"/>
                <a:gd name="connsiteX3" fmla="*/ 1298448 w 12691872"/>
                <a:gd name="connsiteY3" fmla="*/ 2999232 h 12966192"/>
                <a:gd name="connsiteX4" fmla="*/ 2084832 w 12691872"/>
                <a:gd name="connsiteY4" fmla="*/ 3657600 h 12966192"/>
                <a:gd name="connsiteX5" fmla="*/ 3438144 w 12691872"/>
                <a:gd name="connsiteY5" fmla="*/ 3968496 h 12966192"/>
                <a:gd name="connsiteX6" fmla="*/ 3785616 w 12691872"/>
                <a:gd name="connsiteY6" fmla="*/ 6254496 h 12966192"/>
                <a:gd name="connsiteX7" fmla="*/ 3438144 w 12691872"/>
                <a:gd name="connsiteY7" fmla="*/ 8174736 h 12966192"/>
                <a:gd name="connsiteX8" fmla="*/ 4242816 w 12691872"/>
                <a:gd name="connsiteY8" fmla="*/ 9052560 h 12966192"/>
                <a:gd name="connsiteX9" fmla="*/ 6272784 w 12691872"/>
                <a:gd name="connsiteY9" fmla="*/ 9802368 h 12966192"/>
                <a:gd name="connsiteX10" fmla="*/ 6967728 w 12691872"/>
                <a:gd name="connsiteY10" fmla="*/ 10917936 h 12966192"/>
                <a:gd name="connsiteX11" fmla="*/ 6458712 w 12691872"/>
                <a:gd name="connsiteY11" fmla="*/ 11369040 h 12966192"/>
                <a:gd name="connsiteX12" fmla="*/ 6592443 w 12691872"/>
                <a:gd name="connsiteY12" fmla="*/ 11569065 h 12966192"/>
                <a:gd name="connsiteX13" fmla="*/ 6723888 w 12691872"/>
                <a:gd name="connsiteY13" fmla="*/ 11530965 h 12966192"/>
                <a:gd name="connsiteX14" fmla="*/ 6826758 w 12691872"/>
                <a:gd name="connsiteY14" fmla="*/ 11633835 h 12966192"/>
                <a:gd name="connsiteX15" fmla="*/ 6834378 w 12691872"/>
                <a:gd name="connsiteY15" fmla="*/ 11870055 h 12966192"/>
                <a:gd name="connsiteX16" fmla="*/ 6950583 w 12691872"/>
                <a:gd name="connsiteY16" fmla="*/ 12011025 h 12966192"/>
                <a:gd name="connsiteX17" fmla="*/ 7009638 w 12691872"/>
                <a:gd name="connsiteY17" fmla="*/ 12390120 h 12966192"/>
                <a:gd name="connsiteX18" fmla="*/ 7150608 w 12691872"/>
                <a:gd name="connsiteY18" fmla="*/ 12911328 h 12966192"/>
                <a:gd name="connsiteX19" fmla="*/ 10003536 w 12691872"/>
                <a:gd name="connsiteY19" fmla="*/ 12966192 h 12966192"/>
                <a:gd name="connsiteX20" fmla="*/ 10405872 w 12691872"/>
                <a:gd name="connsiteY20" fmla="*/ 11960352 h 12966192"/>
                <a:gd name="connsiteX21" fmla="*/ 12673584 w 12691872"/>
                <a:gd name="connsiteY21" fmla="*/ 11612880 h 12966192"/>
                <a:gd name="connsiteX22" fmla="*/ 12198096 w 12691872"/>
                <a:gd name="connsiteY22" fmla="*/ 10314432 h 12966192"/>
                <a:gd name="connsiteX23" fmla="*/ 12691872 w 12691872"/>
                <a:gd name="connsiteY23" fmla="*/ 8814816 h 12966192"/>
                <a:gd name="connsiteX24" fmla="*/ 12472416 w 12691872"/>
                <a:gd name="connsiteY24" fmla="*/ 8577072 h 12966192"/>
                <a:gd name="connsiteX25" fmla="*/ 12508992 w 12691872"/>
                <a:gd name="connsiteY25" fmla="*/ 7827264 h 12966192"/>
                <a:gd name="connsiteX26" fmla="*/ 12216384 w 12691872"/>
                <a:gd name="connsiteY26" fmla="*/ 7662672 h 12966192"/>
                <a:gd name="connsiteX27" fmla="*/ 11978640 w 12691872"/>
                <a:gd name="connsiteY27" fmla="*/ 7424928 h 12966192"/>
                <a:gd name="connsiteX28" fmla="*/ 11887200 w 12691872"/>
                <a:gd name="connsiteY28" fmla="*/ 6784848 h 12966192"/>
                <a:gd name="connsiteX29" fmla="*/ 11996928 w 12691872"/>
                <a:gd name="connsiteY29" fmla="*/ 6547104 h 12966192"/>
                <a:gd name="connsiteX30" fmla="*/ 12161520 w 12691872"/>
                <a:gd name="connsiteY30" fmla="*/ 6291072 h 12966192"/>
                <a:gd name="connsiteX31" fmla="*/ 12179808 w 12691872"/>
                <a:gd name="connsiteY31" fmla="*/ 5888736 h 12966192"/>
                <a:gd name="connsiteX32" fmla="*/ 11942064 w 12691872"/>
                <a:gd name="connsiteY32" fmla="*/ 5559552 h 12966192"/>
                <a:gd name="connsiteX33" fmla="*/ 11612880 w 12691872"/>
                <a:gd name="connsiteY33" fmla="*/ 5285232 h 12966192"/>
                <a:gd name="connsiteX34" fmla="*/ 11137392 w 12691872"/>
                <a:gd name="connsiteY34" fmla="*/ 4791456 h 12966192"/>
                <a:gd name="connsiteX35" fmla="*/ 10387584 w 12691872"/>
                <a:gd name="connsiteY35" fmla="*/ 4315968 h 12966192"/>
                <a:gd name="connsiteX36" fmla="*/ 10351008 w 12691872"/>
                <a:gd name="connsiteY36" fmla="*/ 3639312 h 12966192"/>
                <a:gd name="connsiteX37" fmla="*/ 10991088 w 12691872"/>
                <a:gd name="connsiteY37" fmla="*/ 3035808 h 12966192"/>
                <a:gd name="connsiteX38" fmla="*/ 11228832 w 12691872"/>
                <a:gd name="connsiteY38" fmla="*/ 2523744 h 12966192"/>
                <a:gd name="connsiteX39" fmla="*/ 11155680 w 12691872"/>
                <a:gd name="connsiteY39" fmla="*/ 2286000 h 12966192"/>
                <a:gd name="connsiteX40" fmla="*/ 11338560 w 12691872"/>
                <a:gd name="connsiteY40" fmla="*/ 1554480 h 12966192"/>
                <a:gd name="connsiteX41" fmla="*/ 11265408 w 12691872"/>
                <a:gd name="connsiteY41" fmla="*/ 1335024 h 12966192"/>
                <a:gd name="connsiteX42" fmla="*/ 11027664 w 12691872"/>
                <a:gd name="connsiteY42" fmla="*/ 1444752 h 12966192"/>
                <a:gd name="connsiteX43" fmla="*/ 10881360 w 12691872"/>
                <a:gd name="connsiteY43" fmla="*/ 1719072 h 12966192"/>
                <a:gd name="connsiteX44" fmla="*/ 10168128 w 12691872"/>
                <a:gd name="connsiteY44" fmla="*/ 1700784 h 12966192"/>
                <a:gd name="connsiteX45" fmla="*/ 10643616 w 12691872"/>
                <a:gd name="connsiteY45" fmla="*/ 987552 h 12966192"/>
                <a:gd name="connsiteX46" fmla="*/ 10552176 w 12691872"/>
                <a:gd name="connsiteY46" fmla="*/ 804672 h 12966192"/>
                <a:gd name="connsiteX47" fmla="*/ 10369296 w 12691872"/>
                <a:gd name="connsiteY47" fmla="*/ 713232 h 12966192"/>
                <a:gd name="connsiteX48" fmla="*/ 10241280 w 12691872"/>
                <a:gd name="connsiteY48" fmla="*/ 713232 h 12966192"/>
                <a:gd name="connsiteX49" fmla="*/ 9089136 w 12691872"/>
                <a:gd name="connsiteY49" fmla="*/ 0 h 12966192"/>
                <a:gd name="connsiteX50" fmla="*/ 7735824 w 12691872"/>
                <a:gd name="connsiteY50" fmla="*/ 1755648 h 12966192"/>
                <a:gd name="connsiteX51" fmla="*/ 6217920 w 12691872"/>
                <a:gd name="connsiteY51" fmla="*/ 2286000 h 12966192"/>
                <a:gd name="connsiteX52" fmla="*/ 4297680 w 12691872"/>
                <a:gd name="connsiteY52" fmla="*/ 1810512 h 12966192"/>
                <a:gd name="connsiteX53" fmla="*/ 2834640 w 12691872"/>
                <a:gd name="connsiteY53" fmla="*/ 1060704 h 12966192"/>
                <a:gd name="connsiteX54" fmla="*/ 1353312 w 12691872"/>
                <a:gd name="connsiteY54" fmla="*/ 1828800 h 12966192"/>
                <a:gd name="connsiteX55" fmla="*/ 1060704 w 12691872"/>
                <a:gd name="connsiteY55" fmla="*/ 2450592 h 12966192"/>
                <a:gd name="connsiteX56" fmla="*/ 548640 w 12691872"/>
                <a:gd name="connsiteY56" fmla="*/ 2359152 h 12966192"/>
                <a:gd name="connsiteX57" fmla="*/ 0 w 12691872"/>
                <a:gd name="connsiteY57" fmla="*/ 2450592 h 12966192"/>
                <a:gd name="connsiteX0" fmla="*/ 0 w 12691872"/>
                <a:gd name="connsiteY0" fmla="*/ 2450592 h 12966192"/>
                <a:gd name="connsiteX1" fmla="*/ 237744 w 12691872"/>
                <a:gd name="connsiteY1" fmla="*/ 2852928 h 12966192"/>
                <a:gd name="connsiteX2" fmla="*/ 694944 w 12691872"/>
                <a:gd name="connsiteY2" fmla="*/ 2834640 h 12966192"/>
                <a:gd name="connsiteX3" fmla="*/ 1298448 w 12691872"/>
                <a:gd name="connsiteY3" fmla="*/ 2999232 h 12966192"/>
                <a:gd name="connsiteX4" fmla="*/ 2084832 w 12691872"/>
                <a:gd name="connsiteY4" fmla="*/ 3657600 h 12966192"/>
                <a:gd name="connsiteX5" fmla="*/ 3438144 w 12691872"/>
                <a:gd name="connsiteY5" fmla="*/ 3968496 h 12966192"/>
                <a:gd name="connsiteX6" fmla="*/ 3785616 w 12691872"/>
                <a:gd name="connsiteY6" fmla="*/ 6254496 h 12966192"/>
                <a:gd name="connsiteX7" fmla="*/ 3438144 w 12691872"/>
                <a:gd name="connsiteY7" fmla="*/ 8174736 h 12966192"/>
                <a:gd name="connsiteX8" fmla="*/ 4242816 w 12691872"/>
                <a:gd name="connsiteY8" fmla="*/ 9052560 h 12966192"/>
                <a:gd name="connsiteX9" fmla="*/ 6272784 w 12691872"/>
                <a:gd name="connsiteY9" fmla="*/ 9802368 h 12966192"/>
                <a:gd name="connsiteX10" fmla="*/ 6967728 w 12691872"/>
                <a:gd name="connsiteY10" fmla="*/ 10917936 h 12966192"/>
                <a:gd name="connsiteX11" fmla="*/ 6458712 w 12691872"/>
                <a:gd name="connsiteY11" fmla="*/ 11369040 h 12966192"/>
                <a:gd name="connsiteX12" fmla="*/ 6592443 w 12691872"/>
                <a:gd name="connsiteY12" fmla="*/ 11569065 h 12966192"/>
                <a:gd name="connsiteX13" fmla="*/ 6723888 w 12691872"/>
                <a:gd name="connsiteY13" fmla="*/ 11530965 h 12966192"/>
                <a:gd name="connsiteX14" fmla="*/ 6826758 w 12691872"/>
                <a:gd name="connsiteY14" fmla="*/ 11633835 h 12966192"/>
                <a:gd name="connsiteX15" fmla="*/ 6834378 w 12691872"/>
                <a:gd name="connsiteY15" fmla="*/ 11870055 h 12966192"/>
                <a:gd name="connsiteX16" fmla="*/ 6950583 w 12691872"/>
                <a:gd name="connsiteY16" fmla="*/ 12011025 h 12966192"/>
                <a:gd name="connsiteX17" fmla="*/ 7009638 w 12691872"/>
                <a:gd name="connsiteY17" fmla="*/ 12390120 h 12966192"/>
                <a:gd name="connsiteX18" fmla="*/ 7150608 w 12691872"/>
                <a:gd name="connsiteY18" fmla="*/ 12911328 h 12966192"/>
                <a:gd name="connsiteX19" fmla="*/ 10003536 w 12691872"/>
                <a:gd name="connsiteY19" fmla="*/ 12966192 h 12966192"/>
                <a:gd name="connsiteX20" fmla="*/ 10405872 w 12691872"/>
                <a:gd name="connsiteY20" fmla="*/ 11960352 h 12966192"/>
                <a:gd name="connsiteX21" fmla="*/ 12673584 w 12691872"/>
                <a:gd name="connsiteY21" fmla="*/ 11612880 h 12966192"/>
                <a:gd name="connsiteX22" fmla="*/ 12198096 w 12691872"/>
                <a:gd name="connsiteY22" fmla="*/ 10314432 h 12966192"/>
                <a:gd name="connsiteX23" fmla="*/ 12691872 w 12691872"/>
                <a:gd name="connsiteY23" fmla="*/ 8814816 h 12966192"/>
                <a:gd name="connsiteX24" fmla="*/ 12472416 w 12691872"/>
                <a:gd name="connsiteY24" fmla="*/ 8577072 h 12966192"/>
                <a:gd name="connsiteX25" fmla="*/ 12508992 w 12691872"/>
                <a:gd name="connsiteY25" fmla="*/ 7827264 h 12966192"/>
                <a:gd name="connsiteX26" fmla="*/ 12216384 w 12691872"/>
                <a:gd name="connsiteY26" fmla="*/ 7662672 h 12966192"/>
                <a:gd name="connsiteX27" fmla="*/ 11978640 w 12691872"/>
                <a:gd name="connsiteY27" fmla="*/ 7424928 h 12966192"/>
                <a:gd name="connsiteX28" fmla="*/ 11887200 w 12691872"/>
                <a:gd name="connsiteY28" fmla="*/ 6784848 h 12966192"/>
                <a:gd name="connsiteX29" fmla="*/ 11996928 w 12691872"/>
                <a:gd name="connsiteY29" fmla="*/ 6547104 h 12966192"/>
                <a:gd name="connsiteX30" fmla="*/ 12161520 w 12691872"/>
                <a:gd name="connsiteY30" fmla="*/ 6291072 h 12966192"/>
                <a:gd name="connsiteX31" fmla="*/ 12179808 w 12691872"/>
                <a:gd name="connsiteY31" fmla="*/ 5888736 h 12966192"/>
                <a:gd name="connsiteX32" fmla="*/ 11942064 w 12691872"/>
                <a:gd name="connsiteY32" fmla="*/ 5559552 h 12966192"/>
                <a:gd name="connsiteX33" fmla="*/ 11612880 w 12691872"/>
                <a:gd name="connsiteY33" fmla="*/ 5285232 h 12966192"/>
                <a:gd name="connsiteX34" fmla="*/ 11137392 w 12691872"/>
                <a:gd name="connsiteY34" fmla="*/ 4791456 h 12966192"/>
                <a:gd name="connsiteX35" fmla="*/ 10387584 w 12691872"/>
                <a:gd name="connsiteY35" fmla="*/ 4315968 h 12966192"/>
                <a:gd name="connsiteX36" fmla="*/ 10351008 w 12691872"/>
                <a:gd name="connsiteY36" fmla="*/ 3639312 h 12966192"/>
                <a:gd name="connsiteX37" fmla="*/ 10991088 w 12691872"/>
                <a:gd name="connsiteY37" fmla="*/ 3035808 h 12966192"/>
                <a:gd name="connsiteX38" fmla="*/ 11228832 w 12691872"/>
                <a:gd name="connsiteY38" fmla="*/ 2523744 h 12966192"/>
                <a:gd name="connsiteX39" fmla="*/ 11155680 w 12691872"/>
                <a:gd name="connsiteY39" fmla="*/ 2286000 h 12966192"/>
                <a:gd name="connsiteX40" fmla="*/ 11338560 w 12691872"/>
                <a:gd name="connsiteY40" fmla="*/ 1554480 h 12966192"/>
                <a:gd name="connsiteX41" fmla="*/ 11265408 w 12691872"/>
                <a:gd name="connsiteY41" fmla="*/ 1335024 h 12966192"/>
                <a:gd name="connsiteX42" fmla="*/ 11027664 w 12691872"/>
                <a:gd name="connsiteY42" fmla="*/ 1444752 h 12966192"/>
                <a:gd name="connsiteX43" fmla="*/ 10881360 w 12691872"/>
                <a:gd name="connsiteY43" fmla="*/ 1719072 h 12966192"/>
                <a:gd name="connsiteX44" fmla="*/ 10168128 w 12691872"/>
                <a:gd name="connsiteY44" fmla="*/ 1700784 h 12966192"/>
                <a:gd name="connsiteX45" fmla="*/ 10643616 w 12691872"/>
                <a:gd name="connsiteY45" fmla="*/ 987552 h 12966192"/>
                <a:gd name="connsiteX46" fmla="*/ 10552176 w 12691872"/>
                <a:gd name="connsiteY46" fmla="*/ 804672 h 12966192"/>
                <a:gd name="connsiteX47" fmla="*/ 10369296 w 12691872"/>
                <a:gd name="connsiteY47" fmla="*/ 713232 h 12966192"/>
                <a:gd name="connsiteX48" fmla="*/ 10241280 w 12691872"/>
                <a:gd name="connsiteY48" fmla="*/ 713232 h 12966192"/>
                <a:gd name="connsiteX49" fmla="*/ 9089136 w 12691872"/>
                <a:gd name="connsiteY49" fmla="*/ 0 h 12966192"/>
                <a:gd name="connsiteX50" fmla="*/ 7735824 w 12691872"/>
                <a:gd name="connsiteY50" fmla="*/ 1755648 h 12966192"/>
                <a:gd name="connsiteX51" fmla="*/ 6217920 w 12691872"/>
                <a:gd name="connsiteY51" fmla="*/ 2286000 h 12966192"/>
                <a:gd name="connsiteX52" fmla="*/ 4297680 w 12691872"/>
                <a:gd name="connsiteY52" fmla="*/ 1810512 h 12966192"/>
                <a:gd name="connsiteX53" fmla="*/ 2834640 w 12691872"/>
                <a:gd name="connsiteY53" fmla="*/ 1060704 h 12966192"/>
                <a:gd name="connsiteX54" fmla="*/ 1353312 w 12691872"/>
                <a:gd name="connsiteY54" fmla="*/ 1828800 h 12966192"/>
                <a:gd name="connsiteX55" fmla="*/ 1060704 w 12691872"/>
                <a:gd name="connsiteY55" fmla="*/ 2450592 h 12966192"/>
                <a:gd name="connsiteX56" fmla="*/ 548640 w 12691872"/>
                <a:gd name="connsiteY56" fmla="*/ 2359152 h 12966192"/>
                <a:gd name="connsiteX57" fmla="*/ 0 w 12691872"/>
                <a:gd name="connsiteY57" fmla="*/ 2450592 h 12966192"/>
                <a:gd name="connsiteX0" fmla="*/ 0 w 12691872"/>
                <a:gd name="connsiteY0" fmla="*/ 2450592 h 12966192"/>
                <a:gd name="connsiteX1" fmla="*/ 237744 w 12691872"/>
                <a:gd name="connsiteY1" fmla="*/ 2852928 h 12966192"/>
                <a:gd name="connsiteX2" fmla="*/ 694944 w 12691872"/>
                <a:gd name="connsiteY2" fmla="*/ 2834640 h 12966192"/>
                <a:gd name="connsiteX3" fmla="*/ 1298448 w 12691872"/>
                <a:gd name="connsiteY3" fmla="*/ 2999232 h 12966192"/>
                <a:gd name="connsiteX4" fmla="*/ 2084832 w 12691872"/>
                <a:gd name="connsiteY4" fmla="*/ 3657600 h 12966192"/>
                <a:gd name="connsiteX5" fmla="*/ 3438144 w 12691872"/>
                <a:gd name="connsiteY5" fmla="*/ 3968496 h 12966192"/>
                <a:gd name="connsiteX6" fmla="*/ 3785616 w 12691872"/>
                <a:gd name="connsiteY6" fmla="*/ 6254496 h 12966192"/>
                <a:gd name="connsiteX7" fmla="*/ 3438144 w 12691872"/>
                <a:gd name="connsiteY7" fmla="*/ 8174736 h 12966192"/>
                <a:gd name="connsiteX8" fmla="*/ 4242816 w 12691872"/>
                <a:gd name="connsiteY8" fmla="*/ 9052560 h 12966192"/>
                <a:gd name="connsiteX9" fmla="*/ 6272784 w 12691872"/>
                <a:gd name="connsiteY9" fmla="*/ 9802368 h 12966192"/>
                <a:gd name="connsiteX10" fmla="*/ 6967728 w 12691872"/>
                <a:gd name="connsiteY10" fmla="*/ 10917936 h 12966192"/>
                <a:gd name="connsiteX11" fmla="*/ 6458712 w 12691872"/>
                <a:gd name="connsiteY11" fmla="*/ 11369040 h 12966192"/>
                <a:gd name="connsiteX12" fmla="*/ 6592443 w 12691872"/>
                <a:gd name="connsiteY12" fmla="*/ 11569065 h 12966192"/>
                <a:gd name="connsiteX13" fmla="*/ 6723888 w 12691872"/>
                <a:gd name="connsiteY13" fmla="*/ 11530965 h 12966192"/>
                <a:gd name="connsiteX14" fmla="*/ 6826758 w 12691872"/>
                <a:gd name="connsiteY14" fmla="*/ 11633835 h 12966192"/>
                <a:gd name="connsiteX15" fmla="*/ 6834378 w 12691872"/>
                <a:gd name="connsiteY15" fmla="*/ 11870055 h 12966192"/>
                <a:gd name="connsiteX16" fmla="*/ 6950583 w 12691872"/>
                <a:gd name="connsiteY16" fmla="*/ 12011025 h 12966192"/>
                <a:gd name="connsiteX17" fmla="*/ 7009638 w 12691872"/>
                <a:gd name="connsiteY17" fmla="*/ 12390120 h 12966192"/>
                <a:gd name="connsiteX18" fmla="*/ 7150608 w 12691872"/>
                <a:gd name="connsiteY18" fmla="*/ 12911328 h 12966192"/>
                <a:gd name="connsiteX19" fmla="*/ 10003536 w 12691872"/>
                <a:gd name="connsiteY19" fmla="*/ 12966192 h 12966192"/>
                <a:gd name="connsiteX20" fmla="*/ 10405872 w 12691872"/>
                <a:gd name="connsiteY20" fmla="*/ 11960352 h 12966192"/>
                <a:gd name="connsiteX21" fmla="*/ 12673584 w 12691872"/>
                <a:gd name="connsiteY21" fmla="*/ 11612880 h 12966192"/>
                <a:gd name="connsiteX22" fmla="*/ 12198096 w 12691872"/>
                <a:gd name="connsiteY22" fmla="*/ 10314432 h 12966192"/>
                <a:gd name="connsiteX23" fmla="*/ 12691872 w 12691872"/>
                <a:gd name="connsiteY23" fmla="*/ 8814816 h 12966192"/>
                <a:gd name="connsiteX24" fmla="*/ 12472416 w 12691872"/>
                <a:gd name="connsiteY24" fmla="*/ 8577072 h 12966192"/>
                <a:gd name="connsiteX25" fmla="*/ 12508992 w 12691872"/>
                <a:gd name="connsiteY25" fmla="*/ 7827264 h 12966192"/>
                <a:gd name="connsiteX26" fmla="*/ 12216384 w 12691872"/>
                <a:gd name="connsiteY26" fmla="*/ 7662672 h 12966192"/>
                <a:gd name="connsiteX27" fmla="*/ 11978640 w 12691872"/>
                <a:gd name="connsiteY27" fmla="*/ 7424928 h 12966192"/>
                <a:gd name="connsiteX28" fmla="*/ 11887200 w 12691872"/>
                <a:gd name="connsiteY28" fmla="*/ 6784848 h 12966192"/>
                <a:gd name="connsiteX29" fmla="*/ 11996928 w 12691872"/>
                <a:gd name="connsiteY29" fmla="*/ 6547104 h 12966192"/>
                <a:gd name="connsiteX30" fmla="*/ 12161520 w 12691872"/>
                <a:gd name="connsiteY30" fmla="*/ 6291072 h 12966192"/>
                <a:gd name="connsiteX31" fmla="*/ 12179808 w 12691872"/>
                <a:gd name="connsiteY31" fmla="*/ 5888736 h 12966192"/>
                <a:gd name="connsiteX32" fmla="*/ 11942064 w 12691872"/>
                <a:gd name="connsiteY32" fmla="*/ 5559552 h 12966192"/>
                <a:gd name="connsiteX33" fmla="*/ 11612880 w 12691872"/>
                <a:gd name="connsiteY33" fmla="*/ 5285232 h 12966192"/>
                <a:gd name="connsiteX34" fmla="*/ 11137392 w 12691872"/>
                <a:gd name="connsiteY34" fmla="*/ 4791456 h 12966192"/>
                <a:gd name="connsiteX35" fmla="*/ 10387584 w 12691872"/>
                <a:gd name="connsiteY35" fmla="*/ 4315968 h 12966192"/>
                <a:gd name="connsiteX36" fmla="*/ 10351008 w 12691872"/>
                <a:gd name="connsiteY36" fmla="*/ 3639312 h 12966192"/>
                <a:gd name="connsiteX37" fmla="*/ 10991088 w 12691872"/>
                <a:gd name="connsiteY37" fmla="*/ 3035808 h 12966192"/>
                <a:gd name="connsiteX38" fmla="*/ 11228832 w 12691872"/>
                <a:gd name="connsiteY38" fmla="*/ 2523744 h 12966192"/>
                <a:gd name="connsiteX39" fmla="*/ 11155680 w 12691872"/>
                <a:gd name="connsiteY39" fmla="*/ 2286000 h 12966192"/>
                <a:gd name="connsiteX40" fmla="*/ 11338560 w 12691872"/>
                <a:gd name="connsiteY40" fmla="*/ 1554480 h 12966192"/>
                <a:gd name="connsiteX41" fmla="*/ 11265408 w 12691872"/>
                <a:gd name="connsiteY41" fmla="*/ 1335024 h 12966192"/>
                <a:gd name="connsiteX42" fmla="*/ 11027664 w 12691872"/>
                <a:gd name="connsiteY42" fmla="*/ 1444752 h 12966192"/>
                <a:gd name="connsiteX43" fmla="*/ 10881360 w 12691872"/>
                <a:gd name="connsiteY43" fmla="*/ 1719072 h 12966192"/>
                <a:gd name="connsiteX44" fmla="*/ 10168128 w 12691872"/>
                <a:gd name="connsiteY44" fmla="*/ 1700784 h 12966192"/>
                <a:gd name="connsiteX45" fmla="*/ 10643616 w 12691872"/>
                <a:gd name="connsiteY45" fmla="*/ 987552 h 12966192"/>
                <a:gd name="connsiteX46" fmla="*/ 10552176 w 12691872"/>
                <a:gd name="connsiteY46" fmla="*/ 804672 h 12966192"/>
                <a:gd name="connsiteX47" fmla="*/ 10369296 w 12691872"/>
                <a:gd name="connsiteY47" fmla="*/ 713232 h 12966192"/>
                <a:gd name="connsiteX48" fmla="*/ 10241280 w 12691872"/>
                <a:gd name="connsiteY48" fmla="*/ 713232 h 12966192"/>
                <a:gd name="connsiteX49" fmla="*/ 9089136 w 12691872"/>
                <a:gd name="connsiteY49" fmla="*/ 0 h 12966192"/>
                <a:gd name="connsiteX50" fmla="*/ 7735824 w 12691872"/>
                <a:gd name="connsiteY50" fmla="*/ 1755648 h 12966192"/>
                <a:gd name="connsiteX51" fmla="*/ 6217920 w 12691872"/>
                <a:gd name="connsiteY51" fmla="*/ 2286000 h 12966192"/>
                <a:gd name="connsiteX52" fmla="*/ 4297680 w 12691872"/>
                <a:gd name="connsiteY52" fmla="*/ 1810512 h 12966192"/>
                <a:gd name="connsiteX53" fmla="*/ 2834640 w 12691872"/>
                <a:gd name="connsiteY53" fmla="*/ 1060704 h 12966192"/>
                <a:gd name="connsiteX54" fmla="*/ 1353312 w 12691872"/>
                <a:gd name="connsiteY54" fmla="*/ 1828800 h 12966192"/>
                <a:gd name="connsiteX55" fmla="*/ 1060704 w 12691872"/>
                <a:gd name="connsiteY55" fmla="*/ 2450592 h 12966192"/>
                <a:gd name="connsiteX56" fmla="*/ 548640 w 12691872"/>
                <a:gd name="connsiteY56" fmla="*/ 2359152 h 12966192"/>
                <a:gd name="connsiteX57" fmla="*/ 0 w 12691872"/>
                <a:gd name="connsiteY57" fmla="*/ 2450592 h 12966192"/>
                <a:gd name="connsiteX0" fmla="*/ 0 w 12691872"/>
                <a:gd name="connsiteY0" fmla="*/ 2450592 h 12966192"/>
                <a:gd name="connsiteX1" fmla="*/ 237744 w 12691872"/>
                <a:gd name="connsiteY1" fmla="*/ 2852928 h 12966192"/>
                <a:gd name="connsiteX2" fmla="*/ 694944 w 12691872"/>
                <a:gd name="connsiteY2" fmla="*/ 2834640 h 12966192"/>
                <a:gd name="connsiteX3" fmla="*/ 1298448 w 12691872"/>
                <a:gd name="connsiteY3" fmla="*/ 2999232 h 12966192"/>
                <a:gd name="connsiteX4" fmla="*/ 2084832 w 12691872"/>
                <a:gd name="connsiteY4" fmla="*/ 3657600 h 12966192"/>
                <a:gd name="connsiteX5" fmla="*/ 3438144 w 12691872"/>
                <a:gd name="connsiteY5" fmla="*/ 3968496 h 12966192"/>
                <a:gd name="connsiteX6" fmla="*/ 3785616 w 12691872"/>
                <a:gd name="connsiteY6" fmla="*/ 6254496 h 12966192"/>
                <a:gd name="connsiteX7" fmla="*/ 3438144 w 12691872"/>
                <a:gd name="connsiteY7" fmla="*/ 8174736 h 12966192"/>
                <a:gd name="connsiteX8" fmla="*/ 4242816 w 12691872"/>
                <a:gd name="connsiteY8" fmla="*/ 9052560 h 12966192"/>
                <a:gd name="connsiteX9" fmla="*/ 6272784 w 12691872"/>
                <a:gd name="connsiteY9" fmla="*/ 9802368 h 12966192"/>
                <a:gd name="connsiteX10" fmla="*/ 6967728 w 12691872"/>
                <a:gd name="connsiteY10" fmla="*/ 10917936 h 12966192"/>
                <a:gd name="connsiteX11" fmla="*/ 6458712 w 12691872"/>
                <a:gd name="connsiteY11" fmla="*/ 11369040 h 12966192"/>
                <a:gd name="connsiteX12" fmla="*/ 6592443 w 12691872"/>
                <a:gd name="connsiteY12" fmla="*/ 11569065 h 12966192"/>
                <a:gd name="connsiteX13" fmla="*/ 6723888 w 12691872"/>
                <a:gd name="connsiteY13" fmla="*/ 11530965 h 12966192"/>
                <a:gd name="connsiteX14" fmla="*/ 6826758 w 12691872"/>
                <a:gd name="connsiteY14" fmla="*/ 11633835 h 12966192"/>
                <a:gd name="connsiteX15" fmla="*/ 6834378 w 12691872"/>
                <a:gd name="connsiteY15" fmla="*/ 11870055 h 12966192"/>
                <a:gd name="connsiteX16" fmla="*/ 6950583 w 12691872"/>
                <a:gd name="connsiteY16" fmla="*/ 12011025 h 12966192"/>
                <a:gd name="connsiteX17" fmla="*/ 7009638 w 12691872"/>
                <a:gd name="connsiteY17" fmla="*/ 12390120 h 12966192"/>
                <a:gd name="connsiteX18" fmla="*/ 7150608 w 12691872"/>
                <a:gd name="connsiteY18" fmla="*/ 12911328 h 12966192"/>
                <a:gd name="connsiteX19" fmla="*/ 10003536 w 12691872"/>
                <a:gd name="connsiteY19" fmla="*/ 12966192 h 12966192"/>
                <a:gd name="connsiteX20" fmla="*/ 10405872 w 12691872"/>
                <a:gd name="connsiteY20" fmla="*/ 11960352 h 12966192"/>
                <a:gd name="connsiteX21" fmla="*/ 12673584 w 12691872"/>
                <a:gd name="connsiteY21" fmla="*/ 11612880 h 12966192"/>
                <a:gd name="connsiteX22" fmla="*/ 12198096 w 12691872"/>
                <a:gd name="connsiteY22" fmla="*/ 10314432 h 12966192"/>
                <a:gd name="connsiteX23" fmla="*/ 12691872 w 12691872"/>
                <a:gd name="connsiteY23" fmla="*/ 8814816 h 12966192"/>
                <a:gd name="connsiteX24" fmla="*/ 12472416 w 12691872"/>
                <a:gd name="connsiteY24" fmla="*/ 8577072 h 12966192"/>
                <a:gd name="connsiteX25" fmla="*/ 12508992 w 12691872"/>
                <a:gd name="connsiteY25" fmla="*/ 7827264 h 12966192"/>
                <a:gd name="connsiteX26" fmla="*/ 12216384 w 12691872"/>
                <a:gd name="connsiteY26" fmla="*/ 7662672 h 12966192"/>
                <a:gd name="connsiteX27" fmla="*/ 11978640 w 12691872"/>
                <a:gd name="connsiteY27" fmla="*/ 7424928 h 12966192"/>
                <a:gd name="connsiteX28" fmla="*/ 11887200 w 12691872"/>
                <a:gd name="connsiteY28" fmla="*/ 6784848 h 12966192"/>
                <a:gd name="connsiteX29" fmla="*/ 11996928 w 12691872"/>
                <a:gd name="connsiteY29" fmla="*/ 6547104 h 12966192"/>
                <a:gd name="connsiteX30" fmla="*/ 12161520 w 12691872"/>
                <a:gd name="connsiteY30" fmla="*/ 6291072 h 12966192"/>
                <a:gd name="connsiteX31" fmla="*/ 12179808 w 12691872"/>
                <a:gd name="connsiteY31" fmla="*/ 5888736 h 12966192"/>
                <a:gd name="connsiteX32" fmla="*/ 11942064 w 12691872"/>
                <a:gd name="connsiteY32" fmla="*/ 5559552 h 12966192"/>
                <a:gd name="connsiteX33" fmla="*/ 11612880 w 12691872"/>
                <a:gd name="connsiteY33" fmla="*/ 5285232 h 12966192"/>
                <a:gd name="connsiteX34" fmla="*/ 11137392 w 12691872"/>
                <a:gd name="connsiteY34" fmla="*/ 4791456 h 12966192"/>
                <a:gd name="connsiteX35" fmla="*/ 10387584 w 12691872"/>
                <a:gd name="connsiteY35" fmla="*/ 4315968 h 12966192"/>
                <a:gd name="connsiteX36" fmla="*/ 10351008 w 12691872"/>
                <a:gd name="connsiteY36" fmla="*/ 3639312 h 12966192"/>
                <a:gd name="connsiteX37" fmla="*/ 10991088 w 12691872"/>
                <a:gd name="connsiteY37" fmla="*/ 3035808 h 12966192"/>
                <a:gd name="connsiteX38" fmla="*/ 11228832 w 12691872"/>
                <a:gd name="connsiteY38" fmla="*/ 2523744 h 12966192"/>
                <a:gd name="connsiteX39" fmla="*/ 11155680 w 12691872"/>
                <a:gd name="connsiteY39" fmla="*/ 2286000 h 12966192"/>
                <a:gd name="connsiteX40" fmla="*/ 11338560 w 12691872"/>
                <a:gd name="connsiteY40" fmla="*/ 1554480 h 12966192"/>
                <a:gd name="connsiteX41" fmla="*/ 11265408 w 12691872"/>
                <a:gd name="connsiteY41" fmla="*/ 1335024 h 12966192"/>
                <a:gd name="connsiteX42" fmla="*/ 11027664 w 12691872"/>
                <a:gd name="connsiteY42" fmla="*/ 1444752 h 12966192"/>
                <a:gd name="connsiteX43" fmla="*/ 10881360 w 12691872"/>
                <a:gd name="connsiteY43" fmla="*/ 1719072 h 12966192"/>
                <a:gd name="connsiteX44" fmla="*/ 10168128 w 12691872"/>
                <a:gd name="connsiteY44" fmla="*/ 1700784 h 12966192"/>
                <a:gd name="connsiteX45" fmla="*/ 10643616 w 12691872"/>
                <a:gd name="connsiteY45" fmla="*/ 987552 h 12966192"/>
                <a:gd name="connsiteX46" fmla="*/ 10552176 w 12691872"/>
                <a:gd name="connsiteY46" fmla="*/ 804672 h 12966192"/>
                <a:gd name="connsiteX47" fmla="*/ 10369296 w 12691872"/>
                <a:gd name="connsiteY47" fmla="*/ 713232 h 12966192"/>
                <a:gd name="connsiteX48" fmla="*/ 10241280 w 12691872"/>
                <a:gd name="connsiteY48" fmla="*/ 713232 h 12966192"/>
                <a:gd name="connsiteX49" fmla="*/ 9089136 w 12691872"/>
                <a:gd name="connsiteY49" fmla="*/ 0 h 12966192"/>
                <a:gd name="connsiteX50" fmla="*/ 7735824 w 12691872"/>
                <a:gd name="connsiteY50" fmla="*/ 1755648 h 12966192"/>
                <a:gd name="connsiteX51" fmla="*/ 6217920 w 12691872"/>
                <a:gd name="connsiteY51" fmla="*/ 2286000 h 12966192"/>
                <a:gd name="connsiteX52" fmla="*/ 4297680 w 12691872"/>
                <a:gd name="connsiteY52" fmla="*/ 1810512 h 12966192"/>
                <a:gd name="connsiteX53" fmla="*/ 2834640 w 12691872"/>
                <a:gd name="connsiteY53" fmla="*/ 1060704 h 12966192"/>
                <a:gd name="connsiteX54" fmla="*/ 1353312 w 12691872"/>
                <a:gd name="connsiteY54" fmla="*/ 1828800 h 12966192"/>
                <a:gd name="connsiteX55" fmla="*/ 1060704 w 12691872"/>
                <a:gd name="connsiteY55" fmla="*/ 2450592 h 12966192"/>
                <a:gd name="connsiteX56" fmla="*/ 548640 w 12691872"/>
                <a:gd name="connsiteY56" fmla="*/ 2359152 h 12966192"/>
                <a:gd name="connsiteX57" fmla="*/ 0 w 12691872"/>
                <a:gd name="connsiteY57" fmla="*/ 2450592 h 12966192"/>
                <a:gd name="connsiteX0" fmla="*/ 0 w 12691872"/>
                <a:gd name="connsiteY0" fmla="*/ 2450592 h 12966192"/>
                <a:gd name="connsiteX1" fmla="*/ 237744 w 12691872"/>
                <a:gd name="connsiteY1" fmla="*/ 2852928 h 12966192"/>
                <a:gd name="connsiteX2" fmla="*/ 694944 w 12691872"/>
                <a:gd name="connsiteY2" fmla="*/ 2834640 h 12966192"/>
                <a:gd name="connsiteX3" fmla="*/ 1298448 w 12691872"/>
                <a:gd name="connsiteY3" fmla="*/ 2999232 h 12966192"/>
                <a:gd name="connsiteX4" fmla="*/ 2084832 w 12691872"/>
                <a:gd name="connsiteY4" fmla="*/ 3657600 h 12966192"/>
                <a:gd name="connsiteX5" fmla="*/ 3438144 w 12691872"/>
                <a:gd name="connsiteY5" fmla="*/ 3968496 h 12966192"/>
                <a:gd name="connsiteX6" fmla="*/ 3785616 w 12691872"/>
                <a:gd name="connsiteY6" fmla="*/ 6254496 h 12966192"/>
                <a:gd name="connsiteX7" fmla="*/ 3438144 w 12691872"/>
                <a:gd name="connsiteY7" fmla="*/ 8174736 h 12966192"/>
                <a:gd name="connsiteX8" fmla="*/ 4242816 w 12691872"/>
                <a:gd name="connsiteY8" fmla="*/ 9052560 h 12966192"/>
                <a:gd name="connsiteX9" fmla="*/ 6272784 w 12691872"/>
                <a:gd name="connsiteY9" fmla="*/ 9802368 h 12966192"/>
                <a:gd name="connsiteX10" fmla="*/ 6967728 w 12691872"/>
                <a:gd name="connsiteY10" fmla="*/ 10917936 h 12966192"/>
                <a:gd name="connsiteX11" fmla="*/ 6458712 w 12691872"/>
                <a:gd name="connsiteY11" fmla="*/ 11369040 h 12966192"/>
                <a:gd name="connsiteX12" fmla="*/ 6592443 w 12691872"/>
                <a:gd name="connsiteY12" fmla="*/ 11569065 h 12966192"/>
                <a:gd name="connsiteX13" fmla="*/ 6723888 w 12691872"/>
                <a:gd name="connsiteY13" fmla="*/ 11530965 h 12966192"/>
                <a:gd name="connsiteX14" fmla="*/ 6826758 w 12691872"/>
                <a:gd name="connsiteY14" fmla="*/ 11633835 h 12966192"/>
                <a:gd name="connsiteX15" fmla="*/ 6834378 w 12691872"/>
                <a:gd name="connsiteY15" fmla="*/ 11870055 h 12966192"/>
                <a:gd name="connsiteX16" fmla="*/ 6950583 w 12691872"/>
                <a:gd name="connsiteY16" fmla="*/ 12011025 h 12966192"/>
                <a:gd name="connsiteX17" fmla="*/ 7009638 w 12691872"/>
                <a:gd name="connsiteY17" fmla="*/ 12390120 h 12966192"/>
                <a:gd name="connsiteX18" fmla="*/ 7150608 w 12691872"/>
                <a:gd name="connsiteY18" fmla="*/ 12911328 h 12966192"/>
                <a:gd name="connsiteX19" fmla="*/ 10003536 w 12691872"/>
                <a:gd name="connsiteY19" fmla="*/ 12966192 h 12966192"/>
                <a:gd name="connsiteX20" fmla="*/ 10405872 w 12691872"/>
                <a:gd name="connsiteY20" fmla="*/ 11960352 h 12966192"/>
                <a:gd name="connsiteX21" fmla="*/ 12673584 w 12691872"/>
                <a:gd name="connsiteY21" fmla="*/ 11612880 h 12966192"/>
                <a:gd name="connsiteX22" fmla="*/ 12198096 w 12691872"/>
                <a:gd name="connsiteY22" fmla="*/ 10314432 h 12966192"/>
                <a:gd name="connsiteX23" fmla="*/ 12691872 w 12691872"/>
                <a:gd name="connsiteY23" fmla="*/ 8814816 h 12966192"/>
                <a:gd name="connsiteX24" fmla="*/ 12472416 w 12691872"/>
                <a:gd name="connsiteY24" fmla="*/ 8577072 h 12966192"/>
                <a:gd name="connsiteX25" fmla="*/ 12508992 w 12691872"/>
                <a:gd name="connsiteY25" fmla="*/ 7827264 h 12966192"/>
                <a:gd name="connsiteX26" fmla="*/ 12216384 w 12691872"/>
                <a:gd name="connsiteY26" fmla="*/ 7662672 h 12966192"/>
                <a:gd name="connsiteX27" fmla="*/ 11978640 w 12691872"/>
                <a:gd name="connsiteY27" fmla="*/ 7424928 h 12966192"/>
                <a:gd name="connsiteX28" fmla="*/ 11887200 w 12691872"/>
                <a:gd name="connsiteY28" fmla="*/ 6784848 h 12966192"/>
                <a:gd name="connsiteX29" fmla="*/ 11996928 w 12691872"/>
                <a:gd name="connsiteY29" fmla="*/ 6547104 h 12966192"/>
                <a:gd name="connsiteX30" fmla="*/ 12161520 w 12691872"/>
                <a:gd name="connsiteY30" fmla="*/ 6291072 h 12966192"/>
                <a:gd name="connsiteX31" fmla="*/ 12179808 w 12691872"/>
                <a:gd name="connsiteY31" fmla="*/ 5888736 h 12966192"/>
                <a:gd name="connsiteX32" fmla="*/ 11942064 w 12691872"/>
                <a:gd name="connsiteY32" fmla="*/ 5559552 h 12966192"/>
                <a:gd name="connsiteX33" fmla="*/ 11612880 w 12691872"/>
                <a:gd name="connsiteY33" fmla="*/ 5285232 h 12966192"/>
                <a:gd name="connsiteX34" fmla="*/ 11137392 w 12691872"/>
                <a:gd name="connsiteY34" fmla="*/ 4791456 h 12966192"/>
                <a:gd name="connsiteX35" fmla="*/ 10387584 w 12691872"/>
                <a:gd name="connsiteY35" fmla="*/ 4315968 h 12966192"/>
                <a:gd name="connsiteX36" fmla="*/ 10351008 w 12691872"/>
                <a:gd name="connsiteY36" fmla="*/ 3639312 h 12966192"/>
                <a:gd name="connsiteX37" fmla="*/ 10991088 w 12691872"/>
                <a:gd name="connsiteY37" fmla="*/ 3035808 h 12966192"/>
                <a:gd name="connsiteX38" fmla="*/ 11228832 w 12691872"/>
                <a:gd name="connsiteY38" fmla="*/ 2523744 h 12966192"/>
                <a:gd name="connsiteX39" fmla="*/ 11155680 w 12691872"/>
                <a:gd name="connsiteY39" fmla="*/ 2286000 h 12966192"/>
                <a:gd name="connsiteX40" fmla="*/ 11338560 w 12691872"/>
                <a:gd name="connsiteY40" fmla="*/ 1554480 h 12966192"/>
                <a:gd name="connsiteX41" fmla="*/ 11265408 w 12691872"/>
                <a:gd name="connsiteY41" fmla="*/ 1335024 h 12966192"/>
                <a:gd name="connsiteX42" fmla="*/ 11027664 w 12691872"/>
                <a:gd name="connsiteY42" fmla="*/ 1444752 h 12966192"/>
                <a:gd name="connsiteX43" fmla="*/ 10881360 w 12691872"/>
                <a:gd name="connsiteY43" fmla="*/ 1719072 h 12966192"/>
                <a:gd name="connsiteX44" fmla="*/ 10168128 w 12691872"/>
                <a:gd name="connsiteY44" fmla="*/ 1700784 h 12966192"/>
                <a:gd name="connsiteX45" fmla="*/ 10643616 w 12691872"/>
                <a:gd name="connsiteY45" fmla="*/ 987552 h 12966192"/>
                <a:gd name="connsiteX46" fmla="*/ 10552176 w 12691872"/>
                <a:gd name="connsiteY46" fmla="*/ 804672 h 12966192"/>
                <a:gd name="connsiteX47" fmla="*/ 10369296 w 12691872"/>
                <a:gd name="connsiteY47" fmla="*/ 713232 h 12966192"/>
                <a:gd name="connsiteX48" fmla="*/ 10241280 w 12691872"/>
                <a:gd name="connsiteY48" fmla="*/ 713232 h 12966192"/>
                <a:gd name="connsiteX49" fmla="*/ 9089136 w 12691872"/>
                <a:gd name="connsiteY49" fmla="*/ 0 h 12966192"/>
                <a:gd name="connsiteX50" fmla="*/ 7735824 w 12691872"/>
                <a:gd name="connsiteY50" fmla="*/ 1755648 h 12966192"/>
                <a:gd name="connsiteX51" fmla="*/ 6217920 w 12691872"/>
                <a:gd name="connsiteY51" fmla="*/ 2286000 h 12966192"/>
                <a:gd name="connsiteX52" fmla="*/ 4297680 w 12691872"/>
                <a:gd name="connsiteY52" fmla="*/ 1810512 h 12966192"/>
                <a:gd name="connsiteX53" fmla="*/ 2834640 w 12691872"/>
                <a:gd name="connsiteY53" fmla="*/ 1060704 h 12966192"/>
                <a:gd name="connsiteX54" fmla="*/ 1353312 w 12691872"/>
                <a:gd name="connsiteY54" fmla="*/ 1828800 h 12966192"/>
                <a:gd name="connsiteX55" fmla="*/ 1060704 w 12691872"/>
                <a:gd name="connsiteY55" fmla="*/ 2450592 h 12966192"/>
                <a:gd name="connsiteX56" fmla="*/ 548640 w 12691872"/>
                <a:gd name="connsiteY56" fmla="*/ 2359152 h 12966192"/>
                <a:gd name="connsiteX57" fmla="*/ 0 w 12691872"/>
                <a:gd name="connsiteY57" fmla="*/ 2450592 h 12966192"/>
                <a:gd name="connsiteX0" fmla="*/ 0 w 12691872"/>
                <a:gd name="connsiteY0" fmla="*/ 2450592 h 12966192"/>
                <a:gd name="connsiteX1" fmla="*/ 237744 w 12691872"/>
                <a:gd name="connsiteY1" fmla="*/ 2852928 h 12966192"/>
                <a:gd name="connsiteX2" fmla="*/ 694944 w 12691872"/>
                <a:gd name="connsiteY2" fmla="*/ 2834640 h 12966192"/>
                <a:gd name="connsiteX3" fmla="*/ 1298448 w 12691872"/>
                <a:gd name="connsiteY3" fmla="*/ 2999232 h 12966192"/>
                <a:gd name="connsiteX4" fmla="*/ 2084832 w 12691872"/>
                <a:gd name="connsiteY4" fmla="*/ 3657600 h 12966192"/>
                <a:gd name="connsiteX5" fmla="*/ 3438144 w 12691872"/>
                <a:gd name="connsiteY5" fmla="*/ 3968496 h 12966192"/>
                <a:gd name="connsiteX6" fmla="*/ 3785616 w 12691872"/>
                <a:gd name="connsiteY6" fmla="*/ 6254496 h 12966192"/>
                <a:gd name="connsiteX7" fmla="*/ 3438144 w 12691872"/>
                <a:gd name="connsiteY7" fmla="*/ 8174736 h 12966192"/>
                <a:gd name="connsiteX8" fmla="*/ 4242816 w 12691872"/>
                <a:gd name="connsiteY8" fmla="*/ 9052560 h 12966192"/>
                <a:gd name="connsiteX9" fmla="*/ 6272784 w 12691872"/>
                <a:gd name="connsiteY9" fmla="*/ 9802368 h 12966192"/>
                <a:gd name="connsiteX10" fmla="*/ 6967728 w 12691872"/>
                <a:gd name="connsiteY10" fmla="*/ 10917936 h 12966192"/>
                <a:gd name="connsiteX11" fmla="*/ 6458712 w 12691872"/>
                <a:gd name="connsiteY11" fmla="*/ 11369040 h 12966192"/>
                <a:gd name="connsiteX12" fmla="*/ 6592443 w 12691872"/>
                <a:gd name="connsiteY12" fmla="*/ 11569065 h 12966192"/>
                <a:gd name="connsiteX13" fmla="*/ 6723888 w 12691872"/>
                <a:gd name="connsiteY13" fmla="*/ 11530965 h 12966192"/>
                <a:gd name="connsiteX14" fmla="*/ 6826758 w 12691872"/>
                <a:gd name="connsiteY14" fmla="*/ 11633835 h 12966192"/>
                <a:gd name="connsiteX15" fmla="*/ 6834378 w 12691872"/>
                <a:gd name="connsiteY15" fmla="*/ 11870055 h 12966192"/>
                <a:gd name="connsiteX16" fmla="*/ 6950583 w 12691872"/>
                <a:gd name="connsiteY16" fmla="*/ 12011025 h 12966192"/>
                <a:gd name="connsiteX17" fmla="*/ 7009638 w 12691872"/>
                <a:gd name="connsiteY17" fmla="*/ 12390120 h 12966192"/>
                <a:gd name="connsiteX18" fmla="*/ 7202043 w 12691872"/>
                <a:gd name="connsiteY18" fmla="*/ 12943713 h 12966192"/>
                <a:gd name="connsiteX19" fmla="*/ 10003536 w 12691872"/>
                <a:gd name="connsiteY19" fmla="*/ 12966192 h 12966192"/>
                <a:gd name="connsiteX20" fmla="*/ 10405872 w 12691872"/>
                <a:gd name="connsiteY20" fmla="*/ 11960352 h 12966192"/>
                <a:gd name="connsiteX21" fmla="*/ 12673584 w 12691872"/>
                <a:gd name="connsiteY21" fmla="*/ 11612880 h 12966192"/>
                <a:gd name="connsiteX22" fmla="*/ 12198096 w 12691872"/>
                <a:gd name="connsiteY22" fmla="*/ 10314432 h 12966192"/>
                <a:gd name="connsiteX23" fmla="*/ 12691872 w 12691872"/>
                <a:gd name="connsiteY23" fmla="*/ 8814816 h 12966192"/>
                <a:gd name="connsiteX24" fmla="*/ 12472416 w 12691872"/>
                <a:gd name="connsiteY24" fmla="*/ 8577072 h 12966192"/>
                <a:gd name="connsiteX25" fmla="*/ 12508992 w 12691872"/>
                <a:gd name="connsiteY25" fmla="*/ 7827264 h 12966192"/>
                <a:gd name="connsiteX26" fmla="*/ 12216384 w 12691872"/>
                <a:gd name="connsiteY26" fmla="*/ 7662672 h 12966192"/>
                <a:gd name="connsiteX27" fmla="*/ 11978640 w 12691872"/>
                <a:gd name="connsiteY27" fmla="*/ 7424928 h 12966192"/>
                <a:gd name="connsiteX28" fmla="*/ 11887200 w 12691872"/>
                <a:gd name="connsiteY28" fmla="*/ 6784848 h 12966192"/>
                <a:gd name="connsiteX29" fmla="*/ 11996928 w 12691872"/>
                <a:gd name="connsiteY29" fmla="*/ 6547104 h 12966192"/>
                <a:gd name="connsiteX30" fmla="*/ 12161520 w 12691872"/>
                <a:gd name="connsiteY30" fmla="*/ 6291072 h 12966192"/>
                <a:gd name="connsiteX31" fmla="*/ 12179808 w 12691872"/>
                <a:gd name="connsiteY31" fmla="*/ 5888736 h 12966192"/>
                <a:gd name="connsiteX32" fmla="*/ 11942064 w 12691872"/>
                <a:gd name="connsiteY32" fmla="*/ 5559552 h 12966192"/>
                <a:gd name="connsiteX33" fmla="*/ 11612880 w 12691872"/>
                <a:gd name="connsiteY33" fmla="*/ 5285232 h 12966192"/>
                <a:gd name="connsiteX34" fmla="*/ 11137392 w 12691872"/>
                <a:gd name="connsiteY34" fmla="*/ 4791456 h 12966192"/>
                <a:gd name="connsiteX35" fmla="*/ 10387584 w 12691872"/>
                <a:gd name="connsiteY35" fmla="*/ 4315968 h 12966192"/>
                <a:gd name="connsiteX36" fmla="*/ 10351008 w 12691872"/>
                <a:gd name="connsiteY36" fmla="*/ 3639312 h 12966192"/>
                <a:gd name="connsiteX37" fmla="*/ 10991088 w 12691872"/>
                <a:gd name="connsiteY37" fmla="*/ 3035808 h 12966192"/>
                <a:gd name="connsiteX38" fmla="*/ 11228832 w 12691872"/>
                <a:gd name="connsiteY38" fmla="*/ 2523744 h 12966192"/>
                <a:gd name="connsiteX39" fmla="*/ 11155680 w 12691872"/>
                <a:gd name="connsiteY39" fmla="*/ 2286000 h 12966192"/>
                <a:gd name="connsiteX40" fmla="*/ 11338560 w 12691872"/>
                <a:gd name="connsiteY40" fmla="*/ 1554480 h 12966192"/>
                <a:gd name="connsiteX41" fmla="*/ 11265408 w 12691872"/>
                <a:gd name="connsiteY41" fmla="*/ 1335024 h 12966192"/>
                <a:gd name="connsiteX42" fmla="*/ 11027664 w 12691872"/>
                <a:gd name="connsiteY42" fmla="*/ 1444752 h 12966192"/>
                <a:gd name="connsiteX43" fmla="*/ 10881360 w 12691872"/>
                <a:gd name="connsiteY43" fmla="*/ 1719072 h 12966192"/>
                <a:gd name="connsiteX44" fmla="*/ 10168128 w 12691872"/>
                <a:gd name="connsiteY44" fmla="*/ 1700784 h 12966192"/>
                <a:gd name="connsiteX45" fmla="*/ 10643616 w 12691872"/>
                <a:gd name="connsiteY45" fmla="*/ 987552 h 12966192"/>
                <a:gd name="connsiteX46" fmla="*/ 10552176 w 12691872"/>
                <a:gd name="connsiteY46" fmla="*/ 804672 h 12966192"/>
                <a:gd name="connsiteX47" fmla="*/ 10369296 w 12691872"/>
                <a:gd name="connsiteY47" fmla="*/ 713232 h 12966192"/>
                <a:gd name="connsiteX48" fmla="*/ 10241280 w 12691872"/>
                <a:gd name="connsiteY48" fmla="*/ 713232 h 12966192"/>
                <a:gd name="connsiteX49" fmla="*/ 9089136 w 12691872"/>
                <a:gd name="connsiteY49" fmla="*/ 0 h 12966192"/>
                <a:gd name="connsiteX50" fmla="*/ 7735824 w 12691872"/>
                <a:gd name="connsiteY50" fmla="*/ 1755648 h 12966192"/>
                <a:gd name="connsiteX51" fmla="*/ 6217920 w 12691872"/>
                <a:gd name="connsiteY51" fmla="*/ 2286000 h 12966192"/>
                <a:gd name="connsiteX52" fmla="*/ 4297680 w 12691872"/>
                <a:gd name="connsiteY52" fmla="*/ 1810512 h 12966192"/>
                <a:gd name="connsiteX53" fmla="*/ 2834640 w 12691872"/>
                <a:gd name="connsiteY53" fmla="*/ 1060704 h 12966192"/>
                <a:gd name="connsiteX54" fmla="*/ 1353312 w 12691872"/>
                <a:gd name="connsiteY54" fmla="*/ 1828800 h 12966192"/>
                <a:gd name="connsiteX55" fmla="*/ 1060704 w 12691872"/>
                <a:gd name="connsiteY55" fmla="*/ 2450592 h 12966192"/>
                <a:gd name="connsiteX56" fmla="*/ 548640 w 12691872"/>
                <a:gd name="connsiteY56" fmla="*/ 2359152 h 12966192"/>
                <a:gd name="connsiteX57" fmla="*/ 0 w 12691872"/>
                <a:gd name="connsiteY57" fmla="*/ 2450592 h 12966192"/>
                <a:gd name="connsiteX0" fmla="*/ 0 w 12691872"/>
                <a:gd name="connsiteY0" fmla="*/ 2450592 h 12966192"/>
                <a:gd name="connsiteX1" fmla="*/ 237744 w 12691872"/>
                <a:gd name="connsiteY1" fmla="*/ 2852928 h 12966192"/>
                <a:gd name="connsiteX2" fmla="*/ 694944 w 12691872"/>
                <a:gd name="connsiteY2" fmla="*/ 2834640 h 12966192"/>
                <a:gd name="connsiteX3" fmla="*/ 1298448 w 12691872"/>
                <a:gd name="connsiteY3" fmla="*/ 2999232 h 12966192"/>
                <a:gd name="connsiteX4" fmla="*/ 2084832 w 12691872"/>
                <a:gd name="connsiteY4" fmla="*/ 3657600 h 12966192"/>
                <a:gd name="connsiteX5" fmla="*/ 3438144 w 12691872"/>
                <a:gd name="connsiteY5" fmla="*/ 3968496 h 12966192"/>
                <a:gd name="connsiteX6" fmla="*/ 3785616 w 12691872"/>
                <a:gd name="connsiteY6" fmla="*/ 6254496 h 12966192"/>
                <a:gd name="connsiteX7" fmla="*/ 3438144 w 12691872"/>
                <a:gd name="connsiteY7" fmla="*/ 8174736 h 12966192"/>
                <a:gd name="connsiteX8" fmla="*/ 4242816 w 12691872"/>
                <a:gd name="connsiteY8" fmla="*/ 9052560 h 12966192"/>
                <a:gd name="connsiteX9" fmla="*/ 6272784 w 12691872"/>
                <a:gd name="connsiteY9" fmla="*/ 9802368 h 12966192"/>
                <a:gd name="connsiteX10" fmla="*/ 6967728 w 12691872"/>
                <a:gd name="connsiteY10" fmla="*/ 10917936 h 12966192"/>
                <a:gd name="connsiteX11" fmla="*/ 6458712 w 12691872"/>
                <a:gd name="connsiteY11" fmla="*/ 11369040 h 12966192"/>
                <a:gd name="connsiteX12" fmla="*/ 6592443 w 12691872"/>
                <a:gd name="connsiteY12" fmla="*/ 11569065 h 12966192"/>
                <a:gd name="connsiteX13" fmla="*/ 6723888 w 12691872"/>
                <a:gd name="connsiteY13" fmla="*/ 11530965 h 12966192"/>
                <a:gd name="connsiteX14" fmla="*/ 6826758 w 12691872"/>
                <a:gd name="connsiteY14" fmla="*/ 11633835 h 12966192"/>
                <a:gd name="connsiteX15" fmla="*/ 6834378 w 12691872"/>
                <a:gd name="connsiteY15" fmla="*/ 11870055 h 12966192"/>
                <a:gd name="connsiteX16" fmla="*/ 6950583 w 12691872"/>
                <a:gd name="connsiteY16" fmla="*/ 12011025 h 12966192"/>
                <a:gd name="connsiteX17" fmla="*/ 7009638 w 12691872"/>
                <a:gd name="connsiteY17" fmla="*/ 12390120 h 12966192"/>
                <a:gd name="connsiteX18" fmla="*/ 7202043 w 12691872"/>
                <a:gd name="connsiteY18" fmla="*/ 12943713 h 12966192"/>
                <a:gd name="connsiteX19" fmla="*/ 10003536 w 12691872"/>
                <a:gd name="connsiteY19" fmla="*/ 12966192 h 12966192"/>
                <a:gd name="connsiteX20" fmla="*/ 10405872 w 12691872"/>
                <a:gd name="connsiteY20" fmla="*/ 11960352 h 12966192"/>
                <a:gd name="connsiteX21" fmla="*/ 12673584 w 12691872"/>
                <a:gd name="connsiteY21" fmla="*/ 11612880 h 12966192"/>
                <a:gd name="connsiteX22" fmla="*/ 12198096 w 12691872"/>
                <a:gd name="connsiteY22" fmla="*/ 10314432 h 12966192"/>
                <a:gd name="connsiteX23" fmla="*/ 12691872 w 12691872"/>
                <a:gd name="connsiteY23" fmla="*/ 8814816 h 12966192"/>
                <a:gd name="connsiteX24" fmla="*/ 12472416 w 12691872"/>
                <a:gd name="connsiteY24" fmla="*/ 8577072 h 12966192"/>
                <a:gd name="connsiteX25" fmla="*/ 12508992 w 12691872"/>
                <a:gd name="connsiteY25" fmla="*/ 7827264 h 12966192"/>
                <a:gd name="connsiteX26" fmla="*/ 12216384 w 12691872"/>
                <a:gd name="connsiteY26" fmla="*/ 7662672 h 12966192"/>
                <a:gd name="connsiteX27" fmla="*/ 11978640 w 12691872"/>
                <a:gd name="connsiteY27" fmla="*/ 7424928 h 12966192"/>
                <a:gd name="connsiteX28" fmla="*/ 11887200 w 12691872"/>
                <a:gd name="connsiteY28" fmla="*/ 6784848 h 12966192"/>
                <a:gd name="connsiteX29" fmla="*/ 11996928 w 12691872"/>
                <a:gd name="connsiteY29" fmla="*/ 6547104 h 12966192"/>
                <a:gd name="connsiteX30" fmla="*/ 12161520 w 12691872"/>
                <a:gd name="connsiteY30" fmla="*/ 6291072 h 12966192"/>
                <a:gd name="connsiteX31" fmla="*/ 12179808 w 12691872"/>
                <a:gd name="connsiteY31" fmla="*/ 5888736 h 12966192"/>
                <a:gd name="connsiteX32" fmla="*/ 11942064 w 12691872"/>
                <a:gd name="connsiteY32" fmla="*/ 5559552 h 12966192"/>
                <a:gd name="connsiteX33" fmla="*/ 11612880 w 12691872"/>
                <a:gd name="connsiteY33" fmla="*/ 5285232 h 12966192"/>
                <a:gd name="connsiteX34" fmla="*/ 11137392 w 12691872"/>
                <a:gd name="connsiteY34" fmla="*/ 4791456 h 12966192"/>
                <a:gd name="connsiteX35" fmla="*/ 10387584 w 12691872"/>
                <a:gd name="connsiteY35" fmla="*/ 4315968 h 12966192"/>
                <a:gd name="connsiteX36" fmla="*/ 10351008 w 12691872"/>
                <a:gd name="connsiteY36" fmla="*/ 3639312 h 12966192"/>
                <a:gd name="connsiteX37" fmla="*/ 10991088 w 12691872"/>
                <a:gd name="connsiteY37" fmla="*/ 3035808 h 12966192"/>
                <a:gd name="connsiteX38" fmla="*/ 11228832 w 12691872"/>
                <a:gd name="connsiteY38" fmla="*/ 2523744 h 12966192"/>
                <a:gd name="connsiteX39" fmla="*/ 11155680 w 12691872"/>
                <a:gd name="connsiteY39" fmla="*/ 2286000 h 12966192"/>
                <a:gd name="connsiteX40" fmla="*/ 11338560 w 12691872"/>
                <a:gd name="connsiteY40" fmla="*/ 1554480 h 12966192"/>
                <a:gd name="connsiteX41" fmla="*/ 11265408 w 12691872"/>
                <a:gd name="connsiteY41" fmla="*/ 1335024 h 12966192"/>
                <a:gd name="connsiteX42" fmla="*/ 11027664 w 12691872"/>
                <a:gd name="connsiteY42" fmla="*/ 1444752 h 12966192"/>
                <a:gd name="connsiteX43" fmla="*/ 10881360 w 12691872"/>
                <a:gd name="connsiteY43" fmla="*/ 1719072 h 12966192"/>
                <a:gd name="connsiteX44" fmla="*/ 10168128 w 12691872"/>
                <a:gd name="connsiteY44" fmla="*/ 1700784 h 12966192"/>
                <a:gd name="connsiteX45" fmla="*/ 10643616 w 12691872"/>
                <a:gd name="connsiteY45" fmla="*/ 987552 h 12966192"/>
                <a:gd name="connsiteX46" fmla="*/ 10552176 w 12691872"/>
                <a:gd name="connsiteY46" fmla="*/ 804672 h 12966192"/>
                <a:gd name="connsiteX47" fmla="*/ 10369296 w 12691872"/>
                <a:gd name="connsiteY47" fmla="*/ 713232 h 12966192"/>
                <a:gd name="connsiteX48" fmla="*/ 10241280 w 12691872"/>
                <a:gd name="connsiteY48" fmla="*/ 713232 h 12966192"/>
                <a:gd name="connsiteX49" fmla="*/ 9089136 w 12691872"/>
                <a:gd name="connsiteY49" fmla="*/ 0 h 12966192"/>
                <a:gd name="connsiteX50" fmla="*/ 7735824 w 12691872"/>
                <a:gd name="connsiteY50" fmla="*/ 1755648 h 12966192"/>
                <a:gd name="connsiteX51" fmla="*/ 6217920 w 12691872"/>
                <a:gd name="connsiteY51" fmla="*/ 2286000 h 12966192"/>
                <a:gd name="connsiteX52" fmla="*/ 4297680 w 12691872"/>
                <a:gd name="connsiteY52" fmla="*/ 1810512 h 12966192"/>
                <a:gd name="connsiteX53" fmla="*/ 2834640 w 12691872"/>
                <a:gd name="connsiteY53" fmla="*/ 1060704 h 12966192"/>
                <a:gd name="connsiteX54" fmla="*/ 1353312 w 12691872"/>
                <a:gd name="connsiteY54" fmla="*/ 1828800 h 12966192"/>
                <a:gd name="connsiteX55" fmla="*/ 1060704 w 12691872"/>
                <a:gd name="connsiteY55" fmla="*/ 2450592 h 12966192"/>
                <a:gd name="connsiteX56" fmla="*/ 548640 w 12691872"/>
                <a:gd name="connsiteY56" fmla="*/ 2359152 h 12966192"/>
                <a:gd name="connsiteX57" fmla="*/ 0 w 12691872"/>
                <a:gd name="connsiteY57" fmla="*/ 2450592 h 12966192"/>
                <a:gd name="connsiteX0" fmla="*/ 0 w 12691872"/>
                <a:gd name="connsiteY0" fmla="*/ 2450592 h 12966192"/>
                <a:gd name="connsiteX1" fmla="*/ 237744 w 12691872"/>
                <a:gd name="connsiteY1" fmla="*/ 2852928 h 12966192"/>
                <a:gd name="connsiteX2" fmla="*/ 694944 w 12691872"/>
                <a:gd name="connsiteY2" fmla="*/ 2834640 h 12966192"/>
                <a:gd name="connsiteX3" fmla="*/ 1298448 w 12691872"/>
                <a:gd name="connsiteY3" fmla="*/ 2999232 h 12966192"/>
                <a:gd name="connsiteX4" fmla="*/ 2084832 w 12691872"/>
                <a:gd name="connsiteY4" fmla="*/ 3657600 h 12966192"/>
                <a:gd name="connsiteX5" fmla="*/ 3438144 w 12691872"/>
                <a:gd name="connsiteY5" fmla="*/ 3968496 h 12966192"/>
                <a:gd name="connsiteX6" fmla="*/ 3785616 w 12691872"/>
                <a:gd name="connsiteY6" fmla="*/ 6254496 h 12966192"/>
                <a:gd name="connsiteX7" fmla="*/ 3438144 w 12691872"/>
                <a:gd name="connsiteY7" fmla="*/ 8174736 h 12966192"/>
                <a:gd name="connsiteX8" fmla="*/ 4242816 w 12691872"/>
                <a:gd name="connsiteY8" fmla="*/ 9052560 h 12966192"/>
                <a:gd name="connsiteX9" fmla="*/ 6272784 w 12691872"/>
                <a:gd name="connsiteY9" fmla="*/ 9802368 h 12966192"/>
                <a:gd name="connsiteX10" fmla="*/ 6967728 w 12691872"/>
                <a:gd name="connsiteY10" fmla="*/ 10917936 h 12966192"/>
                <a:gd name="connsiteX11" fmla="*/ 6458712 w 12691872"/>
                <a:gd name="connsiteY11" fmla="*/ 11369040 h 12966192"/>
                <a:gd name="connsiteX12" fmla="*/ 6592443 w 12691872"/>
                <a:gd name="connsiteY12" fmla="*/ 11569065 h 12966192"/>
                <a:gd name="connsiteX13" fmla="*/ 6723888 w 12691872"/>
                <a:gd name="connsiteY13" fmla="*/ 11530965 h 12966192"/>
                <a:gd name="connsiteX14" fmla="*/ 6826758 w 12691872"/>
                <a:gd name="connsiteY14" fmla="*/ 11633835 h 12966192"/>
                <a:gd name="connsiteX15" fmla="*/ 6834378 w 12691872"/>
                <a:gd name="connsiteY15" fmla="*/ 11870055 h 12966192"/>
                <a:gd name="connsiteX16" fmla="*/ 6950583 w 12691872"/>
                <a:gd name="connsiteY16" fmla="*/ 12011025 h 12966192"/>
                <a:gd name="connsiteX17" fmla="*/ 7009638 w 12691872"/>
                <a:gd name="connsiteY17" fmla="*/ 12390120 h 12966192"/>
                <a:gd name="connsiteX18" fmla="*/ 7076313 w 12691872"/>
                <a:gd name="connsiteY18" fmla="*/ 12847320 h 12966192"/>
                <a:gd name="connsiteX19" fmla="*/ 7202043 w 12691872"/>
                <a:gd name="connsiteY19" fmla="*/ 12943713 h 12966192"/>
                <a:gd name="connsiteX20" fmla="*/ 10003536 w 12691872"/>
                <a:gd name="connsiteY20" fmla="*/ 12966192 h 12966192"/>
                <a:gd name="connsiteX21" fmla="*/ 10405872 w 12691872"/>
                <a:gd name="connsiteY21" fmla="*/ 11960352 h 12966192"/>
                <a:gd name="connsiteX22" fmla="*/ 12673584 w 12691872"/>
                <a:gd name="connsiteY22" fmla="*/ 11612880 h 12966192"/>
                <a:gd name="connsiteX23" fmla="*/ 12198096 w 12691872"/>
                <a:gd name="connsiteY23" fmla="*/ 10314432 h 12966192"/>
                <a:gd name="connsiteX24" fmla="*/ 12691872 w 12691872"/>
                <a:gd name="connsiteY24" fmla="*/ 8814816 h 12966192"/>
                <a:gd name="connsiteX25" fmla="*/ 12472416 w 12691872"/>
                <a:gd name="connsiteY25" fmla="*/ 8577072 h 12966192"/>
                <a:gd name="connsiteX26" fmla="*/ 12508992 w 12691872"/>
                <a:gd name="connsiteY26" fmla="*/ 7827264 h 12966192"/>
                <a:gd name="connsiteX27" fmla="*/ 12216384 w 12691872"/>
                <a:gd name="connsiteY27" fmla="*/ 7662672 h 12966192"/>
                <a:gd name="connsiteX28" fmla="*/ 11978640 w 12691872"/>
                <a:gd name="connsiteY28" fmla="*/ 7424928 h 12966192"/>
                <a:gd name="connsiteX29" fmla="*/ 11887200 w 12691872"/>
                <a:gd name="connsiteY29" fmla="*/ 6784848 h 12966192"/>
                <a:gd name="connsiteX30" fmla="*/ 11996928 w 12691872"/>
                <a:gd name="connsiteY30" fmla="*/ 6547104 h 12966192"/>
                <a:gd name="connsiteX31" fmla="*/ 12161520 w 12691872"/>
                <a:gd name="connsiteY31" fmla="*/ 6291072 h 12966192"/>
                <a:gd name="connsiteX32" fmla="*/ 12179808 w 12691872"/>
                <a:gd name="connsiteY32" fmla="*/ 5888736 h 12966192"/>
                <a:gd name="connsiteX33" fmla="*/ 11942064 w 12691872"/>
                <a:gd name="connsiteY33" fmla="*/ 5559552 h 12966192"/>
                <a:gd name="connsiteX34" fmla="*/ 11612880 w 12691872"/>
                <a:gd name="connsiteY34" fmla="*/ 5285232 h 12966192"/>
                <a:gd name="connsiteX35" fmla="*/ 11137392 w 12691872"/>
                <a:gd name="connsiteY35" fmla="*/ 4791456 h 12966192"/>
                <a:gd name="connsiteX36" fmla="*/ 10387584 w 12691872"/>
                <a:gd name="connsiteY36" fmla="*/ 4315968 h 12966192"/>
                <a:gd name="connsiteX37" fmla="*/ 10351008 w 12691872"/>
                <a:gd name="connsiteY37" fmla="*/ 3639312 h 12966192"/>
                <a:gd name="connsiteX38" fmla="*/ 10991088 w 12691872"/>
                <a:gd name="connsiteY38" fmla="*/ 3035808 h 12966192"/>
                <a:gd name="connsiteX39" fmla="*/ 11228832 w 12691872"/>
                <a:gd name="connsiteY39" fmla="*/ 2523744 h 12966192"/>
                <a:gd name="connsiteX40" fmla="*/ 11155680 w 12691872"/>
                <a:gd name="connsiteY40" fmla="*/ 2286000 h 12966192"/>
                <a:gd name="connsiteX41" fmla="*/ 11338560 w 12691872"/>
                <a:gd name="connsiteY41" fmla="*/ 1554480 h 12966192"/>
                <a:gd name="connsiteX42" fmla="*/ 11265408 w 12691872"/>
                <a:gd name="connsiteY42" fmla="*/ 1335024 h 12966192"/>
                <a:gd name="connsiteX43" fmla="*/ 11027664 w 12691872"/>
                <a:gd name="connsiteY43" fmla="*/ 1444752 h 12966192"/>
                <a:gd name="connsiteX44" fmla="*/ 10881360 w 12691872"/>
                <a:gd name="connsiteY44" fmla="*/ 1719072 h 12966192"/>
                <a:gd name="connsiteX45" fmla="*/ 10168128 w 12691872"/>
                <a:gd name="connsiteY45" fmla="*/ 1700784 h 12966192"/>
                <a:gd name="connsiteX46" fmla="*/ 10643616 w 12691872"/>
                <a:gd name="connsiteY46" fmla="*/ 987552 h 12966192"/>
                <a:gd name="connsiteX47" fmla="*/ 10552176 w 12691872"/>
                <a:gd name="connsiteY47" fmla="*/ 804672 h 12966192"/>
                <a:gd name="connsiteX48" fmla="*/ 10369296 w 12691872"/>
                <a:gd name="connsiteY48" fmla="*/ 713232 h 12966192"/>
                <a:gd name="connsiteX49" fmla="*/ 10241280 w 12691872"/>
                <a:gd name="connsiteY49" fmla="*/ 713232 h 12966192"/>
                <a:gd name="connsiteX50" fmla="*/ 9089136 w 12691872"/>
                <a:gd name="connsiteY50" fmla="*/ 0 h 12966192"/>
                <a:gd name="connsiteX51" fmla="*/ 7735824 w 12691872"/>
                <a:gd name="connsiteY51" fmla="*/ 1755648 h 12966192"/>
                <a:gd name="connsiteX52" fmla="*/ 6217920 w 12691872"/>
                <a:gd name="connsiteY52" fmla="*/ 2286000 h 12966192"/>
                <a:gd name="connsiteX53" fmla="*/ 4297680 w 12691872"/>
                <a:gd name="connsiteY53" fmla="*/ 1810512 h 12966192"/>
                <a:gd name="connsiteX54" fmla="*/ 2834640 w 12691872"/>
                <a:gd name="connsiteY54" fmla="*/ 1060704 h 12966192"/>
                <a:gd name="connsiteX55" fmla="*/ 1353312 w 12691872"/>
                <a:gd name="connsiteY55" fmla="*/ 1828800 h 12966192"/>
                <a:gd name="connsiteX56" fmla="*/ 1060704 w 12691872"/>
                <a:gd name="connsiteY56" fmla="*/ 2450592 h 12966192"/>
                <a:gd name="connsiteX57" fmla="*/ 548640 w 12691872"/>
                <a:gd name="connsiteY57" fmla="*/ 2359152 h 12966192"/>
                <a:gd name="connsiteX58" fmla="*/ 0 w 12691872"/>
                <a:gd name="connsiteY58" fmla="*/ 2450592 h 12966192"/>
                <a:gd name="connsiteX0" fmla="*/ 0 w 12691872"/>
                <a:gd name="connsiteY0" fmla="*/ 2450592 h 12966192"/>
                <a:gd name="connsiteX1" fmla="*/ 237744 w 12691872"/>
                <a:gd name="connsiteY1" fmla="*/ 2852928 h 12966192"/>
                <a:gd name="connsiteX2" fmla="*/ 694944 w 12691872"/>
                <a:gd name="connsiteY2" fmla="*/ 2834640 h 12966192"/>
                <a:gd name="connsiteX3" fmla="*/ 1298448 w 12691872"/>
                <a:gd name="connsiteY3" fmla="*/ 2999232 h 12966192"/>
                <a:gd name="connsiteX4" fmla="*/ 2084832 w 12691872"/>
                <a:gd name="connsiteY4" fmla="*/ 3657600 h 12966192"/>
                <a:gd name="connsiteX5" fmla="*/ 3438144 w 12691872"/>
                <a:gd name="connsiteY5" fmla="*/ 3968496 h 12966192"/>
                <a:gd name="connsiteX6" fmla="*/ 3785616 w 12691872"/>
                <a:gd name="connsiteY6" fmla="*/ 6254496 h 12966192"/>
                <a:gd name="connsiteX7" fmla="*/ 3438144 w 12691872"/>
                <a:gd name="connsiteY7" fmla="*/ 8174736 h 12966192"/>
                <a:gd name="connsiteX8" fmla="*/ 4242816 w 12691872"/>
                <a:gd name="connsiteY8" fmla="*/ 9052560 h 12966192"/>
                <a:gd name="connsiteX9" fmla="*/ 6272784 w 12691872"/>
                <a:gd name="connsiteY9" fmla="*/ 9802368 h 12966192"/>
                <a:gd name="connsiteX10" fmla="*/ 6967728 w 12691872"/>
                <a:gd name="connsiteY10" fmla="*/ 10917936 h 12966192"/>
                <a:gd name="connsiteX11" fmla="*/ 6458712 w 12691872"/>
                <a:gd name="connsiteY11" fmla="*/ 11369040 h 12966192"/>
                <a:gd name="connsiteX12" fmla="*/ 6592443 w 12691872"/>
                <a:gd name="connsiteY12" fmla="*/ 11569065 h 12966192"/>
                <a:gd name="connsiteX13" fmla="*/ 6723888 w 12691872"/>
                <a:gd name="connsiteY13" fmla="*/ 11530965 h 12966192"/>
                <a:gd name="connsiteX14" fmla="*/ 6826758 w 12691872"/>
                <a:gd name="connsiteY14" fmla="*/ 11633835 h 12966192"/>
                <a:gd name="connsiteX15" fmla="*/ 6834378 w 12691872"/>
                <a:gd name="connsiteY15" fmla="*/ 11870055 h 12966192"/>
                <a:gd name="connsiteX16" fmla="*/ 6950583 w 12691872"/>
                <a:gd name="connsiteY16" fmla="*/ 12011025 h 12966192"/>
                <a:gd name="connsiteX17" fmla="*/ 7009638 w 12691872"/>
                <a:gd name="connsiteY17" fmla="*/ 12390120 h 12966192"/>
                <a:gd name="connsiteX18" fmla="*/ 6941058 w 12691872"/>
                <a:gd name="connsiteY18" fmla="*/ 12628245 h 12966192"/>
                <a:gd name="connsiteX19" fmla="*/ 7076313 w 12691872"/>
                <a:gd name="connsiteY19" fmla="*/ 12847320 h 12966192"/>
                <a:gd name="connsiteX20" fmla="*/ 7202043 w 12691872"/>
                <a:gd name="connsiteY20" fmla="*/ 12943713 h 12966192"/>
                <a:gd name="connsiteX21" fmla="*/ 10003536 w 12691872"/>
                <a:gd name="connsiteY21" fmla="*/ 12966192 h 12966192"/>
                <a:gd name="connsiteX22" fmla="*/ 10405872 w 12691872"/>
                <a:gd name="connsiteY22" fmla="*/ 11960352 h 12966192"/>
                <a:gd name="connsiteX23" fmla="*/ 12673584 w 12691872"/>
                <a:gd name="connsiteY23" fmla="*/ 11612880 h 12966192"/>
                <a:gd name="connsiteX24" fmla="*/ 12198096 w 12691872"/>
                <a:gd name="connsiteY24" fmla="*/ 10314432 h 12966192"/>
                <a:gd name="connsiteX25" fmla="*/ 12691872 w 12691872"/>
                <a:gd name="connsiteY25" fmla="*/ 8814816 h 12966192"/>
                <a:gd name="connsiteX26" fmla="*/ 12472416 w 12691872"/>
                <a:gd name="connsiteY26" fmla="*/ 8577072 h 12966192"/>
                <a:gd name="connsiteX27" fmla="*/ 12508992 w 12691872"/>
                <a:gd name="connsiteY27" fmla="*/ 7827264 h 12966192"/>
                <a:gd name="connsiteX28" fmla="*/ 12216384 w 12691872"/>
                <a:gd name="connsiteY28" fmla="*/ 7662672 h 12966192"/>
                <a:gd name="connsiteX29" fmla="*/ 11978640 w 12691872"/>
                <a:gd name="connsiteY29" fmla="*/ 7424928 h 12966192"/>
                <a:gd name="connsiteX30" fmla="*/ 11887200 w 12691872"/>
                <a:gd name="connsiteY30" fmla="*/ 6784848 h 12966192"/>
                <a:gd name="connsiteX31" fmla="*/ 11996928 w 12691872"/>
                <a:gd name="connsiteY31" fmla="*/ 6547104 h 12966192"/>
                <a:gd name="connsiteX32" fmla="*/ 12161520 w 12691872"/>
                <a:gd name="connsiteY32" fmla="*/ 6291072 h 12966192"/>
                <a:gd name="connsiteX33" fmla="*/ 12179808 w 12691872"/>
                <a:gd name="connsiteY33" fmla="*/ 5888736 h 12966192"/>
                <a:gd name="connsiteX34" fmla="*/ 11942064 w 12691872"/>
                <a:gd name="connsiteY34" fmla="*/ 5559552 h 12966192"/>
                <a:gd name="connsiteX35" fmla="*/ 11612880 w 12691872"/>
                <a:gd name="connsiteY35" fmla="*/ 5285232 h 12966192"/>
                <a:gd name="connsiteX36" fmla="*/ 11137392 w 12691872"/>
                <a:gd name="connsiteY36" fmla="*/ 4791456 h 12966192"/>
                <a:gd name="connsiteX37" fmla="*/ 10387584 w 12691872"/>
                <a:gd name="connsiteY37" fmla="*/ 4315968 h 12966192"/>
                <a:gd name="connsiteX38" fmla="*/ 10351008 w 12691872"/>
                <a:gd name="connsiteY38" fmla="*/ 3639312 h 12966192"/>
                <a:gd name="connsiteX39" fmla="*/ 10991088 w 12691872"/>
                <a:gd name="connsiteY39" fmla="*/ 3035808 h 12966192"/>
                <a:gd name="connsiteX40" fmla="*/ 11228832 w 12691872"/>
                <a:gd name="connsiteY40" fmla="*/ 2523744 h 12966192"/>
                <a:gd name="connsiteX41" fmla="*/ 11155680 w 12691872"/>
                <a:gd name="connsiteY41" fmla="*/ 2286000 h 12966192"/>
                <a:gd name="connsiteX42" fmla="*/ 11338560 w 12691872"/>
                <a:gd name="connsiteY42" fmla="*/ 1554480 h 12966192"/>
                <a:gd name="connsiteX43" fmla="*/ 11265408 w 12691872"/>
                <a:gd name="connsiteY43" fmla="*/ 1335024 h 12966192"/>
                <a:gd name="connsiteX44" fmla="*/ 11027664 w 12691872"/>
                <a:gd name="connsiteY44" fmla="*/ 1444752 h 12966192"/>
                <a:gd name="connsiteX45" fmla="*/ 10881360 w 12691872"/>
                <a:gd name="connsiteY45" fmla="*/ 1719072 h 12966192"/>
                <a:gd name="connsiteX46" fmla="*/ 10168128 w 12691872"/>
                <a:gd name="connsiteY46" fmla="*/ 1700784 h 12966192"/>
                <a:gd name="connsiteX47" fmla="*/ 10643616 w 12691872"/>
                <a:gd name="connsiteY47" fmla="*/ 987552 h 12966192"/>
                <a:gd name="connsiteX48" fmla="*/ 10552176 w 12691872"/>
                <a:gd name="connsiteY48" fmla="*/ 804672 h 12966192"/>
                <a:gd name="connsiteX49" fmla="*/ 10369296 w 12691872"/>
                <a:gd name="connsiteY49" fmla="*/ 713232 h 12966192"/>
                <a:gd name="connsiteX50" fmla="*/ 10241280 w 12691872"/>
                <a:gd name="connsiteY50" fmla="*/ 713232 h 12966192"/>
                <a:gd name="connsiteX51" fmla="*/ 9089136 w 12691872"/>
                <a:gd name="connsiteY51" fmla="*/ 0 h 12966192"/>
                <a:gd name="connsiteX52" fmla="*/ 7735824 w 12691872"/>
                <a:gd name="connsiteY52" fmla="*/ 1755648 h 12966192"/>
                <a:gd name="connsiteX53" fmla="*/ 6217920 w 12691872"/>
                <a:gd name="connsiteY53" fmla="*/ 2286000 h 12966192"/>
                <a:gd name="connsiteX54" fmla="*/ 4297680 w 12691872"/>
                <a:gd name="connsiteY54" fmla="*/ 1810512 h 12966192"/>
                <a:gd name="connsiteX55" fmla="*/ 2834640 w 12691872"/>
                <a:gd name="connsiteY55" fmla="*/ 1060704 h 12966192"/>
                <a:gd name="connsiteX56" fmla="*/ 1353312 w 12691872"/>
                <a:gd name="connsiteY56" fmla="*/ 1828800 h 12966192"/>
                <a:gd name="connsiteX57" fmla="*/ 1060704 w 12691872"/>
                <a:gd name="connsiteY57" fmla="*/ 2450592 h 12966192"/>
                <a:gd name="connsiteX58" fmla="*/ 548640 w 12691872"/>
                <a:gd name="connsiteY58" fmla="*/ 2359152 h 12966192"/>
                <a:gd name="connsiteX59" fmla="*/ 0 w 12691872"/>
                <a:gd name="connsiteY59" fmla="*/ 2450592 h 12966192"/>
                <a:gd name="connsiteX0" fmla="*/ 0 w 12691872"/>
                <a:gd name="connsiteY0" fmla="*/ 2450592 h 12966192"/>
                <a:gd name="connsiteX1" fmla="*/ 237744 w 12691872"/>
                <a:gd name="connsiteY1" fmla="*/ 2852928 h 12966192"/>
                <a:gd name="connsiteX2" fmla="*/ 694944 w 12691872"/>
                <a:gd name="connsiteY2" fmla="*/ 2834640 h 12966192"/>
                <a:gd name="connsiteX3" fmla="*/ 1298448 w 12691872"/>
                <a:gd name="connsiteY3" fmla="*/ 2999232 h 12966192"/>
                <a:gd name="connsiteX4" fmla="*/ 2084832 w 12691872"/>
                <a:gd name="connsiteY4" fmla="*/ 3657600 h 12966192"/>
                <a:gd name="connsiteX5" fmla="*/ 3438144 w 12691872"/>
                <a:gd name="connsiteY5" fmla="*/ 3968496 h 12966192"/>
                <a:gd name="connsiteX6" fmla="*/ 3785616 w 12691872"/>
                <a:gd name="connsiteY6" fmla="*/ 6254496 h 12966192"/>
                <a:gd name="connsiteX7" fmla="*/ 3438144 w 12691872"/>
                <a:gd name="connsiteY7" fmla="*/ 8174736 h 12966192"/>
                <a:gd name="connsiteX8" fmla="*/ 4242816 w 12691872"/>
                <a:gd name="connsiteY8" fmla="*/ 9052560 h 12966192"/>
                <a:gd name="connsiteX9" fmla="*/ 6272784 w 12691872"/>
                <a:gd name="connsiteY9" fmla="*/ 9802368 h 12966192"/>
                <a:gd name="connsiteX10" fmla="*/ 6967728 w 12691872"/>
                <a:gd name="connsiteY10" fmla="*/ 10917936 h 12966192"/>
                <a:gd name="connsiteX11" fmla="*/ 6458712 w 12691872"/>
                <a:gd name="connsiteY11" fmla="*/ 11369040 h 12966192"/>
                <a:gd name="connsiteX12" fmla="*/ 6592443 w 12691872"/>
                <a:gd name="connsiteY12" fmla="*/ 11569065 h 12966192"/>
                <a:gd name="connsiteX13" fmla="*/ 6723888 w 12691872"/>
                <a:gd name="connsiteY13" fmla="*/ 11530965 h 12966192"/>
                <a:gd name="connsiteX14" fmla="*/ 6826758 w 12691872"/>
                <a:gd name="connsiteY14" fmla="*/ 11633835 h 12966192"/>
                <a:gd name="connsiteX15" fmla="*/ 6834378 w 12691872"/>
                <a:gd name="connsiteY15" fmla="*/ 11870055 h 12966192"/>
                <a:gd name="connsiteX16" fmla="*/ 6950583 w 12691872"/>
                <a:gd name="connsiteY16" fmla="*/ 12011025 h 12966192"/>
                <a:gd name="connsiteX17" fmla="*/ 7009638 w 12691872"/>
                <a:gd name="connsiteY17" fmla="*/ 12390120 h 12966192"/>
                <a:gd name="connsiteX18" fmla="*/ 6941058 w 12691872"/>
                <a:gd name="connsiteY18" fmla="*/ 12628245 h 12966192"/>
                <a:gd name="connsiteX19" fmla="*/ 7076313 w 12691872"/>
                <a:gd name="connsiteY19" fmla="*/ 12847320 h 12966192"/>
                <a:gd name="connsiteX20" fmla="*/ 7202043 w 12691872"/>
                <a:gd name="connsiteY20" fmla="*/ 12943713 h 12966192"/>
                <a:gd name="connsiteX21" fmla="*/ 10003536 w 12691872"/>
                <a:gd name="connsiteY21" fmla="*/ 12966192 h 12966192"/>
                <a:gd name="connsiteX22" fmla="*/ 10405872 w 12691872"/>
                <a:gd name="connsiteY22" fmla="*/ 11960352 h 12966192"/>
                <a:gd name="connsiteX23" fmla="*/ 12673584 w 12691872"/>
                <a:gd name="connsiteY23" fmla="*/ 11612880 h 12966192"/>
                <a:gd name="connsiteX24" fmla="*/ 12198096 w 12691872"/>
                <a:gd name="connsiteY24" fmla="*/ 10314432 h 12966192"/>
                <a:gd name="connsiteX25" fmla="*/ 12691872 w 12691872"/>
                <a:gd name="connsiteY25" fmla="*/ 8814816 h 12966192"/>
                <a:gd name="connsiteX26" fmla="*/ 12472416 w 12691872"/>
                <a:gd name="connsiteY26" fmla="*/ 8577072 h 12966192"/>
                <a:gd name="connsiteX27" fmla="*/ 12508992 w 12691872"/>
                <a:gd name="connsiteY27" fmla="*/ 7827264 h 12966192"/>
                <a:gd name="connsiteX28" fmla="*/ 12216384 w 12691872"/>
                <a:gd name="connsiteY28" fmla="*/ 7662672 h 12966192"/>
                <a:gd name="connsiteX29" fmla="*/ 11978640 w 12691872"/>
                <a:gd name="connsiteY29" fmla="*/ 7424928 h 12966192"/>
                <a:gd name="connsiteX30" fmla="*/ 11887200 w 12691872"/>
                <a:gd name="connsiteY30" fmla="*/ 6784848 h 12966192"/>
                <a:gd name="connsiteX31" fmla="*/ 11996928 w 12691872"/>
                <a:gd name="connsiteY31" fmla="*/ 6547104 h 12966192"/>
                <a:gd name="connsiteX32" fmla="*/ 12161520 w 12691872"/>
                <a:gd name="connsiteY32" fmla="*/ 6291072 h 12966192"/>
                <a:gd name="connsiteX33" fmla="*/ 12179808 w 12691872"/>
                <a:gd name="connsiteY33" fmla="*/ 5888736 h 12966192"/>
                <a:gd name="connsiteX34" fmla="*/ 11942064 w 12691872"/>
                <a:gd name="connsiteY34" fmla="*/ 5559552 h 12966192"/>
                <a:gd name="connsiteX35" fmla="*/ 11612880 w 12691872"/>
                <a:gd name="connsiteY35" fmla="*/ 5285232 h 12966192"/>
                <a:gd name="connsiteX36" fmla="*/ 11137392 w 12691872"/>
                <a:gd name="connsiteY36" fmla="*/ 4791456 h 12966192"/>
                <a:gd name="connsiteX37" fmla="*/ 10387584 w 12691872"/>
                <a:gd name="connsiteY37" fmla="*/ 4315968 h 12966192"/>
                <a:gd name="connsiteX38" fmla="*/ 10351008 w 12691872"/>
                <a:gd name="connsiteY38" fmla="*/ 3639312 h 12966192"/>
                <a:gd name="connsiteX39" fmla="*/ 10991088 w 12691872"/>
                <a:gd name="connsiteY39" fmla="*/ 3035808 h 12966192"/>
                <a:gd name="connsiteX40" fmla="*/ 11228832 w 12691872"/>
                <a:gd name="connsiteY40" fmla="*/ 2523744 h 12966192"/>
                <a:gd name="connsiteX41" fmla="*/ 11155680 w 12691872"/>
                <a:gd name="connsiteY41" fmla="*/ 2286000 h 12966192"/>
                <a:gd name="connsiteX42" fmla="*/ 11338560 w 12691872"/>
                <a:gd name="connsiteY42" fmla="*/ 1554480 h 12966192"/>
                <a:gd name="connsiteX43" fmla="*/ 11265408 w 12691872"/>
                <a:gd name="connsiteY43" fmla="*/ 1335024 h 12966192"/>
                <a:gd name="connsiteX44" fmla="*/ 11027664 w 12691872"/>
                <a:gd name="connsiteY44" fmla="*/ 1444752 h 12966192"/>
                <a:gd name="connsiteX45" fmla="*/ 10881360 w 12691872"/>
                <a:gd name="connsiteY45" fmla="*/ 1719072 h 12966192"/>
                <a:gd name="connsiteX46" fmla="*/ 10168128 w 12691872"/>
                <a:gd name="connsiteY46" fmla="*/ 1700784 h 12966192"/>
                <a:gd name="connsiteX47" fmla="*/ 10643616 w 12691872"/>
                <a:gd name="connsiteY47" fmla="*/ 987552 h 12966192"/>
                <a:gd name="connsiteX48" fmla="*/ 10552176 w 12691872"/>
                <a:gd name="connsiteY48" fmla="*/ 804672 h 12966192"/>
                <a:gd name="connsiteX49" fmla="*/ 10369296 w 12691872"/>
                <a:gd name="connsiteY49" fmla="*/ 713232 h 12966192"/>
                <a:gd name="connsiteX50" fmla="*/ 10241280 w 12691872"/>
                <a:gd name="connsiteY50" fmla="*/ 713232 h 12966192"/>
                <a:gd name="connsiteX51" fmla="*/ 9089136 w 12691872"/>
                <a:gd name="connsiteY51" fmla="*/ 0 h 12966192"/>
                <a:gd name="connsiteX52" fmla="*/ 7735824 w 12691872"/>
                <a:gd name="connsiteY52" fmla="*/ 1755648 h 12966192"/>
                <a:gd name="connsiteX53" fmla="*/ 6217920 w 12691872"/>
                <a:gd name="connsiteY53" fmla="*/ 2286000 h 12966192"/>
                <a:gd name="connsiteX54" fmla="*/ 4297680 w 12691872"/>
                <a:gd name="connsiteY54" fmla="*/ 1810512 h 12966192"/>
                <a:gd name="connsiteX55" fmla="*/ 2834640 w 12691872"/>
                <a:gd name="connsiteY55" fmla="*/ 1060704 h 12966192"/>
                <a:gd name="connsiteX56" fmla="*/ 1353312 w 12691872"/>
                <a:gd name="connsiteY56" fmla="*/ 1828800 h 12966192"/>
                <a:gd name="connsiteX57" fmla="*/ 1060704 w 12691872"/>
                <a:gd name="connsiteY57" fmla="*/ 2450592 h 12966192"/>
                <a:gd name="connsiteX58" fmla="*/ 548640 w 12691872"/>
                <a:gd name="connsiteY58" fmla="*/ 2359152 h 12966192"/>
                <a:gd name="connsiteX59" fmla="*/ 0 w 12691872"/>
                <a:gd name="connsiteY59" fmla="*/ 2450592 h 12966192"/>
                <a:gd name="connsiteX0" fmla="*/ 0 w 12691872"/>
                <a:gd name="connsiteY0" fmla="*/ 2450592 h 12966192"/>
                <a:gd name="connsiteX1" fmla="*/ 237744 w 12691872"/>
                <a:gd name="connsiteY1" fmla="*/ 2852928 h 12966192"/>
                <a:gd name="connsiteX2" fmla="*/ 694944 w 12691872"/>
                <a:gd name="connsiteY2" fmla="*/ 2834640 h 12966192"/>
                <a:gd name="connsiteX3" fmla="*/ 1298448 w 12691872"/>
                <a:gd name="connsiteY3" fmla="*/ 2999232 h 12966192"/>
                <a:gd name="connsiteX4" fmla="*/ 2084832 w 12691872"/>
                <a:gd name="connsiteY4" fmla="*/ 3657600 h 12966192"/>
                <a:gd name="connsiteX5" fmla="*/ 3438144 w 12691872"/>
                <a:gd name="connsiteY5" fmla="*/ 3968496 h 12966192"/>
                <a:gd name="connsiteX6" fmla="*/ 3785616 w 12691872"/>
                <a:gd name="connsiteY6" fmla="*/ 6254496 h 12966192"/>
                <a:gd name="connsiteX7" fmla="*/ 3438144 w 12691872"/>
                <a:gd name="connsiteY7" fmla="*/ 8174736 h 12966192"/>
                <a:gd name="connsiteX8" fmla="*/ 4242816 w 12691872"/>
                <a:gd name="connsiteY8" fmla="*/ 9052560 h 12966192"/>
                <a:gd name="connsiteX9" fmla="*/ 6272784 w 12691872"/>
                <a:gd name="connsiteY9" fmla="*/ 9802368 h 12966192"/>
                <a:gd name="connsiteX10" fmla="*/ 6967728 w 12691872"/>
                <a:gd name="connsiteY10" fmla="*/ 10917936 h 12966192"/>
                <a:gd name="connsiteX11" fmla="*/ 6458712 w 12691872"/>
                <a:gd name="connsiteY11" fmla="*/ 11369040 h 12966192"/>
                <a:gd name="connsiteX12" fmla="*/ 6592443 w 12691872"/>
                <a:gd name="connsiteY12" fmla="*/ 11569065 h 12966192"/>
                <a:gd name="connsiteX13" fmla="*/ 6723888 w 12691872"/>
                <a:gd name="connsiteY13" fmla="*/ 11530965 h 12966192"/>
                <a:gd name="connsiteX14" fmla="*/ 6826758 w 12691872"/>
                <a:gd name="connsiteY14" fmla="*/ 11633835 h 12966192"/>
                <a:gd name="connsiteX15" fmla="*/ 6834378 w 12691872"/>
                <a:gd name="connsiteY15" fmla="*/ 11870055 h 12966192"/>
                <a:gd name="connsiteX16" fmla="*/ 6950583 w 12691872"/>
                <a:gd name="connsiteY16" fmla="*/ 12011025 h 12966192"/>
                <a:gd name="connsiteX17" fmla="*/ 7009638 w 12691872"/>
                <a:gd name="connsiteY17" fmla="*/ 12390120 h 12966192"/>
                <a:gd name="connsiteX18" fmla="*/ 6941058 w 12691872"/>
                <a:gd name="connsiteY18" fmla="*/ 12628245 h 12966192"/>
                <a:gd name="connsiteX19" fmla="*/ 7076313 w 12691872"/>
                <a:gd name="connsiteY19" fmla="*/ 12847320 h 12966192"/>
                <a:gd name="connsiteX20" fmla="*/ 7202043 w 12691872"/>
                <a:gd name="connsiteY20" fmla="*/ 12943713 h 12966192"/>
                <a:gd name="connsiteX21" fmla="*/ 10003536 w 12691872"/>
                <a:gd name="connsiteY21" fmla="*/ 12966192 h 12966192"/>
                <a:gd name="connsiteX22" fmla="*/ 10405872 w 12691872"/>
                <a:gd name="connsiteY22" fmla="*/ 11960352 h 12966192"/>
                <a:gd name="connsiteX23" fmla="*/ 12673584 w 12691872"/>
                <a:gd name="connsiteY23" fmla="*/ 11612880 h 12966192"/>
                <a:gd name="connsiteX24" fmla="*/ 12198096 w 12691872"/>
                <a:gd name="connsiteY24" fmla="*/ 10314432 h 12966192"/>
                <a:gd name="connsiteX25" fmla="*/ 12691872 w 12691872"/>
                <a:gd name="connsiteY25" fmla="*/ 8814816 h 12966192"/>
                <a:gd name="connsiteX26" fmla="*/ 12472416 w 12691872"/>
                <a:gd name="connsiteY26" fmla="*/ 8577072 h 12966192"/>
                <a:gd name="connsiteX27" fmla="*/ 12508992 w 12691872"/>
                <a:gd name="connsiteY27" fmla="*/ 7827264 h 12966192"/>
                <a:gd name="connsiteX28" fmla="*/ 12216384 w 12691872"/>
                <a:gd name="connsiteY28" fmla="*/ 7662672 h 12966192"/>
                <a:gd name="connsiteX29" fmla="*/ 11978640 w 12691872"/>
                <a:gd name="connsiteY29" fmla="*/ 7424928 h 12966192"/>
                <a:gd name="connsiteX30" fmla="*/ 11887200 w 12691872"/>
                <a:gd name="connsiteY30" fmla="*/ 6784848 h 12966192"/>
                <a:gd name="connsiteX31" fmla="*/ 11996928 w 12691872"/>
                <a:gd name="connsiteY31" fmla="*/ 6547104 h 12966192"/>
                <a:gd name="connsiteX32" fmla="*/ 12161520 w 12691872"/>
                <a:gd name="connsiteY32" fmla="*/ 6291072 h 12966192"/>
                <a:gd name="connsiteX33" fmla="*/ 12179808 w 12691872"/>
                <a:gd name="connsiteY33" fmla="*/ 5888736 h 12966192"/>
                <a:gd name="connsiteX34" fmla="*/ 11942064 w 12691872"/>
                <a:gd name="connsiteY34" fmla="*/ 5559552 h 12966192"/>
                <a:gd name="connsiteX35" fmla="*/ 11612880 w 12691872"/>
                <a:gd name="connsiteY35" fmla="*/ 5285232 h 12966192"/>
                <a:gd name="connsiteX36" fmla="*/ 11137392 w 12691872"/>
                <a:gd name="connsiteY36" fmla="*/ 4791456 h 12966192"/>
                <a:gd name="connsiteX37" fmla="*/ 10387584 w 12691872"/>
                <a:gd name="connsiteY37" fmla="*/ 4315968 h 12966192"/>
                <a:gd name="connsiteX38" fmla="*/ 10351008 w 12691872"/>
                <a:gd name="connsiteY38" fmla="*/ 3639312 h 12966192"/>
                <a:gd name="connsiteX39" fmla="*/ 10991088 w 12691872"/>
                <a:gd name="connsiteY39" fmla="*/ 3035808 h 12966192"/>
                <a:gd name="connsiteX40" fmla="*/ 11228832 w 12691872"/>
                <a:gd name="connsiteY40" fmla="*/ 2523744 h 12966192"/>
                <a:gd name="connsiteX41" fmla="*/ 11155680 w 12691872"/>
                <a:gd name="connsiteY41" fmla="*/ 2286000 h 12966192"/>
                <a:gd name="connsiteX42" fmla="*/ 11338560 w 12691872"/>
                <a:gd name="connsiteY42" fmla="*/ 1554480 h 12966192"/>
                <a:gd name="connsiteX43" fmla="*/ 11265408 w 12691872"/>
                <a:gd name="connsiteY43" fmla="*/ 1335024 h 12966192"/>
                <a:gd name="connsiteX44" fmla="*/ 11027664 w 12691872"/>
                <a:gd name="connsiteY44" fmla="*/ 1444752 h 12966192"/>
                <a:gd name="connsiteX45" fmla="*/ 10881360 w 12691872"/>
                <a:gd name="connsiteY45" fmla="*/ 1719072 h 12966192"/>
                <a:gd name="connsiteX46" fmla="*/ 10168128 w 12691872"/>
                <a:gd name="connsiteY46" fmla="*/ 1700784 h 12966192"/>
                <a:gd name="connsiteX47" fmla="*/ 10643616 w 12691872"/>
                <a:gd name="connsiteY47" fmla="*/ 987552 h 12966192"/>
                <a:gd name="connsiteX48" fmla="*/ 10552176 w 12691872"/>
                <a:gd name="connsiteY48" fmla="*/ 804672 h 12966192"/>
                <a:gd name="connsiteX49" fmla="*/ 10369296 w 12691872"/>
                <a:gd name="connsiteY49" fmla="*/ 713232 h 12966192"/>
                <a:gd name="connsiteX50" fmla="*/ 10241280 w 12691872"/>
                <a:gd name="connsiteY50" fmla="*/ 713232 h 12966192"/>
                <a:gd name="connsiteX51" fmla="*/ 9089136 w 12691872"/>
                <a:gd name="connsiteY51" fmla="*/ 0 h 12966192"/>
                <a:gd name="connsiteX52" fmla="*/ 7735824 w 12691872"/>
                <a:gd name="connsiteY52" fmla="*/ 1755648 h 12966192"/>
                <a:gd name="connsiteX53" fmla="*/ 6217920 w 12691872"/>
                <a:gd name="connsiteY53" fmla="*/ 2286000 h 12966192"/>
                <a:gd name="connsiteX54" fmla="*/ 4297680 w 12691872"/>
                <a:gd name="connsiteY54" fmla="*/ 1810512 h 12966192"/>
                <a:gd name="connsiteX55" fmla="*/ 2834640 w 12691872"/>
                <a:gd name="connsiteY55" fmla="*/ 1060704 h 12966192"/>
                <a:gd name="connsiteX56" fmla="*/ 1353312 w 12691872"/>
                <a:gd name="connsiteY56" fmla="*/ 1828800 h 12966192"/>
                <a:gd name="connsiteX57" fmla="*/ 1060704 w 12691872"/>
                <a:gd name="connsiteY57" fmla="*/ 2450592 h 12966192"/>
                <a:gd name="connsiteX58" fmla="*/ 548640 w 12691872"/>
                <a:gd name="connsiteY58" fmla="*/ 2359152 h 12966192"/>
                <a:gd name="connsiteX59" fmla="*/ 0 w 12691872"/>
                <a:gd name="connsiteY59" fmla="*/ 2450592 h 12966192"/>
                <a:gd name="connsiteX0" fmla="*/ 0 w 12691872"/>
                <a:gd name="connsiteY0" fmla="*/ 2450592 h 12966192"/>
                <a:gd name="connsiteX1" fmla="*/ 237744 w 12691872"/>
                <a:gd name="connsiteY1" fmla="*/ 2852928 h 12966192"/>
                <a:gd name="connsiteX2" fmla="*/ 694944 w 12691872"/>
                <a:gd name="connsiteY2" fmla="*/ 2834640 h 12966192"/>
                <a:gd name="connsiteX3" fmla="*/ 1298448 w 12691872"/>
                <a:gd name="connsiteY3" fmla="*/ 2999232 h 12966192"/>
                <a:gd name="connsiteX4" fmla="*/ 2084832 w 12691872"/>
                <a:gd name="connsiteY4" fmla="*/ 3657600 h 12966192"/>
                <a:gd name="connsiteX5" fmla="*/ 3438144 w 12691872"/>
                <a:gd name="connsiteY5" fmla="*/ 3968496 h 12966192"/>
                <a:gd name="connsiteX6" fmla="*/ 3785616 w 12691872"/>
                <a:gd name="connsiteY6" fmla="*/ 6254496 h 12966192"/>
                <a:gd name="connsiteX7" fmla="*/ 3438144 w 12691872"/>
                <a:gd name="connsiteY7" fmla="*/ 8174736 h 12966192"/>
                <a:gd name="connsiteX8" fmla="*/ 4242816 w 12691872"/>
                <a:gd name="connsiteY8" fmla="*/ 9052560 h 12966192"/>
                <a:gd name="connsiteX9" fmla="*/ 6272784 w 12691872"/>
                <a:gd name="connsiteY9" fmla="*/ 9802368 h 12966192"/>
                <a:gd name="connsiteX10" fmla="*/ 6967728 w 12691872"/>
                <a:gd name="connsiteY10" fmla="*/ 10917936 h 12966192"/>
                <a:gd name="connsiteX11" fmla="*/ 6458712 w 12691872"/>
                <a:gd name="connsiteY11" fmla="*/ 11369040 h 12966192"/>
                <a:gd name="connsiteX12" fmla="*/ 6592443 w 12691872"/>
                <a:gd name="connsiteY12" fmla="*/ 11569065 h 12966192"/>
                <a:gd name="connsiteX13" fmla="*/ 6723888 w 12691872"/>
                <a:gd name="connsiteY13" fmla="*/ 11530965 h 12966192"/>
                <a:gd name="connsiteX14" fmla="*/ 6826758 w 12691872"/>
                <a:gd name="connsiteY14" fmla="*/ 11633835 h 12966192"/>
                <a:gd name="connsiteX15" fmla="*/ 6834378 w 12691872"/>
                <a:gd name="connsiteY15" fmla="*/ 11870055 h 12966192"/>
                <a:gd name="connsiteX16" fmla="*/ 6950583 w 12691872"/>
                <a:gd name="connsiteY16" fmla="*/ 12011025 h 12966192"/>
                <a:gd name="connsiteX17" fmla="*/ 7009638 w 12691872"/>
                <a:gd name="connsiteY17" fmla="*/ 12390120 h 12966192"/>
                <a:gd name="connsiteX18" fmla="*/ 6941058 w 12691872"/>
                <a:gd name="connsiteY18" fmla="*/ 12628245 h 12966192"/>
                <a:gd name="connsiteX19" fmla="*/ 7076313 w 12691872"/>
                <a:gd name="connsiteY19" fmla="*/ 12847320 h 12966192"/>
                <a:gd name="connsiteX20" fmla="*/ 7202043 w 12691872"/>
                <a:gd name="connsiteY20" fmla="*/ 12943713 h 12966192"/>
                <a:gd name="connsiteX21" fmla="*/ 10003536 w 12691872"/>
                <a:gd name="connsiteY21" fmla="*/ 12966192 h 12966192"/>
                <a:gd name="connsiteX22" fmla="*/ 10405872 w 12691872"/>
                <a:gd name="connsiteY22" fmla="*/ 11960352 h 12966192"/>
                <a:gd name="connsiteX23" fmla="*/ 12673584 w 12691872"/>
                <a:gd name="connsiteY23" fmla="*/ 11612880 h 12966192"/>
                <a:gd name="connsiteX24" fmla="*/ 12198096 w 12691872"/>
                <a:gd name="connsiteY24" fmla="*/ 10314432 h 12966192"/>
                <a:gd name="connsiteX25" fmla="*/ 12691872 w 12691872"/>
                <a:gd name="connsiteY25" fmla="*/ 8814816 h 12966192"/>
                <a:gd name="connsiteX26" fmla="*/ 12472416 w 12691872"/>
                <a:gd name="connsiteY26" fmla="*/ 8577072 h 12966192"/>
                <a:gd name="connsiteX27" fmla="*/ 12508992 w 12691872"/>
                <a:gd name="connsiteY27" fmla="*/ 7827264 h 12966192"/>
                <a:gd name="connsiteX28" fmla="*/ 12216384 w 12691872"/>
                <a:gd name="connsiteY28" fmla="*/ 7662672 h 12966192"/>
                <a:gd name="connsiteX29" fmla="*/ 11978640 w 12691872"/>
                <a:gd name="connsiteY29" fmla="*/ 7424928 h 12966192"/>
                <a:gd name="connsiteX30" fmla="*/ 11887200 w 12691872"/>
                <a:gd name="connsiteY30" fmla="*/ 6784848 h 12966192"/>
                <a:gd name="connsiteX31" fmla="*/ 11996928 w 12691872"/>
                <a:gd name="connsiteY31" fmla="*/ 6547104 h 12966192"/>
                <a:gd name="connsiteX32" fmla="*/ 12161520 w 12691872"/>
                <a:gd name="connsiteY32" fmla="*/ 6291072 h 12966192"/>
                <a:gd name="connsiteX33" fmla="*/ 12179808 w 12691872"/>
                <a:gd name="connsiteY33" fmla="*/ 5888736 h 12966192"/>
                <a:gd name="connsiteX34" fmla="*/ 11942064 w 12691872"/>
                <a:gd name="connsiteY34" fmla="*/ 5559552 h 12966192"/>
                <a:gd name="connsiteX35" fmla="*/ 11612880 w 12691872"/>
                <a:gd name="connsiteY35" fmla="*/ 5285232 h 12966192"/>
                <a:gd name="connsiteX36" fmla="*/ 11137392 w 12691872"/>
                <a:gd name="connsiteY36" fmla="*/ 4791456 h 12966192"/>
                <a:gd name="connsiteX37" fmla="*/ 10387584 w 12691872"/>
                <a:gd name="connsiteY37" fmla="*/ 4315968 h 12966192"/>
                <a:gd name="connsiteX38" fmla="*/ 10351008 w 12691872"/>
                <a:gd name="connsiteY38" fmla="*/ 3639312 h 12966192"/>
                <a:gd name="connsiteX39" fmla="*/ 10991088 w 12691872"/>
                <a:gd name="connsiteY39" fmla="*/ 3035808 h 12966192"/>
                <a:gd name="connsiteX40" fmla="*/ 11228832 w 12691872"/>
                <a:gd name="connsiteY40" fmla="*/ 2523744 h 12966192"/>
                <a:gd name="connsiteX41" fmla="*/ 11155680 w 12691872"/>
                <a:gd name="connsiteY41" fmla="*/ 2286000 h 12966192"/>
                <a:gd name="connsiteX42" fmla="*/ 11338560 w 12691872"/>
                <a:gd name="connsiteY42" fmla="*/ 1554480 h 12966192"/>
                <a:gd name="connsiteX43" fmla="*/ 11265408 w 12691872"/>
                <a:gd name="connsiteY43" fmla="*/ 1335024 h 12966192"/>
                <a:gd name="connsiteX44" fmla="*/ 11027664 w 12691872"/>
                <a:gd name="connsiteY44" fmla="*/ 1444752 h 12966192"/>
                <a:gd name="connsiteX45" fmla="*/ 10881360 w 12691872"/>
                <a:gd name="connsiteY45" fmla="*/ 1719072 h 12966192"/>
                <a:gd name="connsiteX46" fmla="*/ 10168128 w 12691872"/>
                <a:gd name="connsiteY46" fmla="*/ 1700784 h 12966192"/>
                <a:gd name="connsiteX47" fmla="*/ 10643616 w 12691872"/>
                <a:gd name="connsiteY47" fmla="*/ 987552 h 12966192"/>
                <a:gd name="connsiteX48" fmla="*/ 10552176 w 12691872"/>
                <a:gd name="connsiteY48" fmla="*/ 804672 h 12966192"/>
                <a:gd name="connsiteX49" fmla="*/ 10369296 w 12691872"/>
                <a:gd name="connsiteY49" fmla="*/ 713232 h 12966192"/>
                <a:gd name="connsiteX50" fmla="*/ 10241280 w 12691872"/>
                <a:gd name="connsiteY50" fmla="*/ 713232 h 12966192"/>
                <a:gd name="connsiteX51" fmla="*/ 9089136 w 12691872"/>
                <a:gd name="connsiteY51" fmla="*/ 0 h 12966192"/>
                <a:gd name="connsiteX52" fmla="*/ 7735824 w 12691872"/>
                <a:gd name="connsiteY52" fmla="*/ 1755648 h 12966192"/>
                <a:gd name="connsiteX53" fmla="*/ 6217920 w 12691872"/>
                <a:gd name="connsiteY53" fmla="*/ 2286000 h 12966192"/>
                <a:gd name="connsiteX54" fmla="*/ 4297680 w 12691872"/>
                <a:gd name="connsiteY54" fmla="*/ 1810512 h 12966192"/>
                <a:gd name="connsiteX55" fmla="*/ 2834640 w 12691872"/>
                <a:gd name="connsiteY55" fmla="*/ 1060704 h 12966192"/>
                <a:gd name="connsiteX56" fmla="*/ 1353312 w 12691872"/>
                <a:gd name="connsiteY56" fmla="*/ 1828800 h 12966192"/>
                <a:gd name="connsiteX57" fmla="*/ 1060704 w 12691872"/>
                <a:gd name="connsiteY57" fmla="*/ 2450592 h 12966192"/>
                <a:gd name="connsiteX58" fmla="*/ 548640 w 12691872"/>
                <a:gd name="connsiteY58" fmla="*/ 2359152 h 12966192"/>
                <a:gd name="connsiteX59" fmla="*/ 0 w 12691872"/>
                <a:gd name="connsiteY59" fmla="*/ 2450592 h 12966192"/>
                <a:gd name="connsiteX0" fmla="*/ 0 w 12691872"/>
                <a:gd name="connsiteY0" fmla="*/ 2450592 h 12966192"/>
                <a:gd name="connsiteX1" fmla="*/ 237744 w 12691872"/>
                <a:gd name="connsiteY1" fmla="*/ 2852928 h 12966192"/>
                <a:gd name="connsiteX2" fmla="*/ 694944 w 12691872"/>
                <a:gd name="connsiteY2" fmla="*/ 2834640 h 12966192"/>
                <a:gd name="connsiteX3" fmla="*/ 1298448 w 12691872"/>
                <a:gd name="connsiteY3" fmla="*/ 2999232 h 12966192"/>
                <a:gd name="connsiteX4" fmla="*/ 2084832 w 12691872"/>
                <a:gd name="connsiteY4" fmla="*/ 3657600 h 12966192"/>
                <a:gd name="connsiteX5" fmla="*/ 3438144 w 12691872"/>
                <a:gd name="connsiteY5" fmla="*/ 3968496 h 12966192"/>
                <a:gd name="connsiteX6" fmla="*/ 3785616 w 12691872"/>
                <a:gd name="connsiteY6" fmla="*/ 6254496 h 12966192"/>
                <a:gd name="connsiteX7" fmla="*/ 3438144 w 12691872"/>
                <a:gd name="connsiteY7" fmla="*/ 8174736 h 12966192"/>
                <a:gd name="connsiteX8" fmla="*/ 4242816 w 12691872"/>
                <a:gd name="connsiteY8" fmla="*/ 9052560 h 12966192"/>
                <a:gd name="connsiteX9" fmla="*/ 6272784 w 12691872"/>
                <a:gd name="connsiteY9" fmla="*/ 9802368 h 12966192"/>
                <a:gd name="connsiteX10" fmla="*/ 6967728 w 12691872"/>
                <a:gd name="connsiteY10" fmla="*/ 10917936 h 12966192"/>
                <a:gd name="connsiteX11" fmla="*/ 6458712 w 12691872"/>
                <a:gd name="connsiteY11" fmla="*/ 11369040 h 12966192"/>
                <a:gd name="connsiteX12" fmla="*/ 6592443 w 12691872"/>
                <a:gd name="connsiteY12" fmla="*/ 11569065 h 12966192"/>
                <a:gd name="connsiteX13" fmla="*/ 6723888 w 12691872"/>
                <a:gd name="connsiteY13" fmla="*/ 11530965 h 12966192"/>
                <a:gd name="connsiteX14" fmla="*/ 6826758 w 12691872"/>
                <a:gd name="connsiteY14" fmla="*/ 11633835 h 12966192"/>
                <a:gd name="connsiteX15" fmla="*/ 6834378 w 12691872"/>
                <a:gd name="connsiteY15" fmla="*/ 11870055 h 12966192"/>
                <a:gd name="connsiteX16" fmla="*/ 6950583 w 12691872"/>
                <a:gd name="connsiteY16" fmla="*/ 12011025 h 12966192"/>
                <a:gd name="connsiteX17" fmla="*/ 7009638 w 12691872"/>
                <a:gd name="connsiteY17" fmla="*/ 12390120 h 12966192"/>
                <a:gd name="connsiteX18" fmla="*/ 6941058 w 12691872"/>
                <a:gd name="connsiteY18" fmla="*/ 12628245 h 12966192"/>
                <a:gd name="connsiteX19" fmla="*/ 7076313 w 12691872"/>
                <a:gd name="connsiteY19" fmla="*/ 12847320 h 12966192"/>
                <a:gd name="connsiteX20" fmla="*/ 7202043 w 12691872"/>
                <a:gd name="connsiteY20" fmla="*/ 12943713 h 12966192"/>
                <a:gd name="connsiteX21" fmla="*/ 10003536 w 12691872"/>
                <a:gd name="connsiteY21" fmla="*/ 12966192 h 12966192"/>
                <a:gd name="connsiteX22" fmla="*/ 10405872 w 12691872"/>
                <a:gd name="connsiteY22" fmla="*/ 11960352 h 12966192"/>
                <a:gd name="connsiteX23" fmla="*/ 12673584 w 12691872"/>
                <a:gd name="connsiteY23" fmla="*/ 11612880 h 12966192"/>
                <a:gd name="connsiteX24" fmla="*/ 12198096 w 12691872"/>
                <a:gd name="connsiteY24" fmla="*/ 10314432 h 12966192"/>
                <a:gd name="connsiteX25" fmla="*/ 12691872 w 12691872"/>
                <a:gd name="connsiteY25" fmla="*/ 8814816 h 12966192"/>
                <a:gd name="connsiteX26" fmla="*/ 12472416 w 12691872"/>
                <a:gd name="connsiteY26" fmla="*/ 8577072 h 12966192"/>
                <a:gd name="connsiteX27" fmla="*/ 12508992 w 12691872"/>
                <a:gd name="connsiteY27" fmla="*/ 7827264 h 12966192"/>
                <a:gd name="connsiteX28" fmla="*/ 12216384 w 12691872"/>
                <a:gd name="connsiteY28" fmla="*/ 7662672 h 12966192"/>
                <a:gd name="connsiteX29" fmla="*/ 11978640 w 12691872"/>
                <a:gd name="connsiteY29" fmla="*/ 7424928 h 12966192"/>
                <a:gd name="connsiteX30" fmla="*/ 11887200 w 12691872"/>
                <a:gd name="connsiteY30" fmla="*/ 6784848 h 12966192"/>
                <a:gd name="connsiteX31" fmla="*/ 11996928 w 12691872"/>
                <a:gd name="connsiteY31" fmla="*/ 6547104 h 12966192"/>
                <a:gd name="connsiteX32" fmla="*/ 12161520 w 12691872"/>
                <a:gd name="connsiteY32" fmla="*/ 6291072 h 12966192"/>
                <a:gd name="connsiteX33" fmla="*/ 12179808 w 12691872"/>
                <a:gd name="connsiteY33" fmla="*/ 5888736 h 12966192"/>
                <a:gd name="connsiteX34" fmla="*/ 11942064 w 12691872"/>
                <a:gd name="connsiteY34" fmla="*/ 5559552 h 12966192"/>
                <a:gd name="connsiteX35" fmla="*/ 11612880 w 12691872"/>
                <a:gd name="connsiteY35" fmla="*/ 5285232 h 12966192"/>
                <a:gd name="connsiteX36" fmla="*/ 11137392 w 12691872"/>
                <a:gd name="connsiteY36" fmla="*/ 4791456 h 12966192"/>
                <a:gd name="connsiteX37" fmla="*/ 10387584 w 12691872"/>
                <a:gd name="connsiteY37" fmla="*/ 4315968 h 12966192"/>
                <a:gd name="connsiteX38" fmla="*/ 10351008 w 12691872"/>
                <a:gd name="connsiteY38" fmla="*/ 3639312 h 12966192"/>
                <a:gd name="connsiteX39" fmla="*/ 10991088 w 12691872"/>
                <a:gd name="connsiteY39" fmla="*/ 3035808 h 12966192"/>
                <a:gd name="connsiteX40" fmla="*/ 11228832 w 12691872"/>
                <a:gd name="connsiteY40" fmla="*/ 2523744 h 12966192"/>
                <a:gd name="connsiteX41" fmla="*/ 11155680 w 12691872"/>
                <a:gd name="connsiteY41" fmla="*/ 2286000 h 12966192"/>
                <a:gd name="connsiteX42" fmla="*/ 11338560 w 12691872"/>
                <a:gd name="connsiteY42" fmla="*/ 1554480 h 12966192"/>
                <a:gd name="connsiteX43" fmla="*/ 11265408 w 12691872"/>
                <a:gd name="connsiteY43" fmla="*/ 1335024 h 12966192"/>
                <a:gd name="connsiteX44" fmla="*/ 11027664 w 12691872"/>
                <a:gd name="connsiteY44" fmla="*/ 1444752 h 12966192"/>
                <a:gd name="connsiteX45" fmla="*/ 10881360 w 12691872"/>
                <a:gd name="connsiteY45" fmla="*/ 1719072 h 12966192"/>
                <a:gd name="connsiteX46" fmla="*/ 10168128 w 12691872"/>
                <a:gd name="connsiteY46" fmla="*/ 1700784 h 12966192"/>
                <a:gd name="connsiteX47" fmla="*/ 10643616 w 12691872"/>
                <a:gd name="connsiteY47" fmla="*/ 987552 h 12966192"/>
                <a:gd name="connsiteX48" fmla="*/ 10552176 w 12691872"/>
                <a:gd name="connsiteY48" fmla="*/ 804672 h 12966192"/>
                <a:gd name="connsiteX49" fmla="*/ 10369296 w 12691872"/>
                <a:gd name="connsiteY49" fmla="*/ 713232 h 12966192"/>
                <a:gd name="connsiteX50" fmla="*/ 10241280 w 12691872"/>
                <a:gd name="connsiteY50" fmla="*/ 713232 h 12966192"/>
                <a:gd name="connsiteX51" fmla="*/ 9089136 w 12691872"/>
                <a:gd name="connsiteY51" fmla="*/ 0 h 12966192"/>
                <a:gd name="connsiteX52" fmla="*/ 7735824 w 12691872"/>
                <a:gd name="connsiteY52" fmla="*/ 1755648 h 12966192"/>
                <a:gd name="connsiteX53" fmla="*/ 6217920 w 12691872"/>
                <a:gd name="connsiteY53" fmla="*/ 2286000 h 12966192"/>
                <a:gd name="connsiteX54" fmla="*/ 4297680 w 12691872"/>
                <a:gd name="connsiteY54" fmla="*/ 1810512 h 12966192"/>
                <a:gd name="connsiteX55" fmla="*/ 2834640 w 12691872"/>
                <a:gd name="connsiteY55" fmla="*/ 1060704 h 12966192"/>
                <a:gd name="connsiteX56" fmla="*/ 1353312 w 12691872"/>
                <a:gd name="connsiteY56" fmla="*/ 1828800 h 12966192"/>
                <a:gd name="connsiteX57" fmla="*/ 1060704 w 12691872"/>
                <a:gd name="connsiteY57" fmla="*/ 2450592 h 12966192"/>
                <a:gd name="connsiteX58" fmla="*/ 548640 w 12691872"/>
                <a:gd name="connsiteY58" fmla="*/ 2359152 h 12966192"/>
                <a:gd name="connsiteX59" fmla="*/ 0 w 12691872"/>
                <a:gd name="connsiteY59" fmla="*/ 2450592 h 12966192"/>
                <a:gd name="connsiteX0" fmla="*/ 0 w 12691872"/>
                <a:gd name="connsiteY0" fmla="*/ 2450592 h 12966192"/>
                <a:gd name="connsiteX1" fmla="*/ 237744 w 12691872"/>
                <a:gd name="connsiteY1" fmla="*/ 2852928 h 12966192"/>
                <a:gd name="connsiteX2" fmla="*/ 694944 w 12691872"/>
                <a:gd name="connsiteY2" fmla="*/ 2834640 h 12966192"/>
                <a:gd name="connsiteX3" fmla="*/ 1298448 w 12691872"/>
                <a:gd name="connsiteY3" fmla="*/ 2999232 h 12966192"/>
                <a:gd name="connsiteX4" fmla="*/ 2084832 w 12691872"/>
                <a:gd name="connsiteY4" fmla="*/ 3657600 h 12966192"/>
                <a:gd name="connsiteX5" fmla="*/ 3438144 w 12691872"/>
                <a:gd name="connsiteY5" fmla="*/ 3968496 h 12966192"/>
                <a:gd name="connsiteX6" fmla="*/ 3785616 w 12691872"/>
                <a:gd name="connsiteY6" fmla="*/ 6254496 h 12966192"/>
                <a:gd name="connsiteX7" fmla="*/ 3438144 w 12691872"/>
                <a:gd name="connsiteY7" fmla="*/ 8174736 h 12966192"/>
                <a:gd name="connsiteX8" fmla="*/ 4242816 w 12691872"/>
                <a:gd name="connsiteY8" fmla="*/ 9052560 h 12966192"/>
                <a:gd name="connsiteX9" fmla="*/ 6272784 w 12691872"/>
                <a:gd name="connsiteY9" fmla="*/ 9802368 h 12966192"/>
                <a:gd name="connsiteX10" fmla="*/ 6967728 w 12691872"/>
                <a:gd name="connsiteY10" fmla="*/ 10917936 h 12966192"/>
                <a:gd name="connsiteX11" fmla="*/ 6458712 w 12691872"/>
                <a:gd name="connsiteY11" fmla="*/ 11369040 h 12966192"/>
                <a:gd name="connsiteX12" fmla="*/ 6592443 w 12691872"/>
                <a:gd name="connsiteY12" fmla="*/ 11569065 h 12966192"/>
                <a:gd name="connsiteX13" fmla="*/ 6723888 w 12691872"/>
                <a:gd name="connsiteY13" fmla="*/ 11530965 h 12966192"/>
                <a:gd name="connsiteX14" fmla="*/ 6826758 w 12691872"/>
                <a:gd name="connsiteY14" fmla="*/ 11633835 h 12966192"/>
                <a:gd name="connsiteX15" fmla="*/ 6834378 w 12691872"/>
                <a:gd name="connsiteY15" fmla="*/ 11870055 h 12966192"/>
                <a:gd name="connsiteX16" fmla="*/ 6950583 w 12691872"/>
                <a:gd name="connsiteY16" fmla="*/ 12011025 h 12966192"/>
                <a:gd name="connsiteX17" fmla="*/ 7009638 w 12691872"/>
                <a:gd name="connsiteY17" fmla="*/ 12390120 h 12966192"/>
                <a:gd name="connsiteX18" fmla="*/ 6941058 w 12691872"/>
                <a:gd name="connsiteY18" fmla="*/ 12628245 h 12966192"/>
                <a:gd name="connsiteX19" fmla="*/ 7076313 w 12691872"/>
                <a:gd name="connsiteY19" fmla="*/ 12847320 h 12966192"/>
                <a:gd name="connsiteX20" fmla="*/ 7202043 w 12691872"/>
                <a:gd name="connsiteY20" fmla="*/ 12943713 h 12966192"/>
                <a:gd name="connsiteX21" fmla="*/ 10003536 w 12691872"/>
                <a:gd name="connsiteY21" fmla="*/ 12966192 h 12966192"/>
                <a:gd name="connsiteX22" fmla="*/ 10405872 w 12691872"/>
                <a:gd name="connsiteY22" fmla="*/ 11960352 h 12966192"/>
                <a:gd name="connsiteX23" fmla="*/ 12673584 w 12691872"/>
                <a:gd name="connsiteY23" fmla="*/ 11612880 h 12966192"/>
                <a:gd name="connsiteX24" fmla="*/ 12198096 w 12691872"/>
                <a:gd name="connsiteY24" fmla="*/ 10314432 h 12966192"/>
                <a:gd name="connsiteX25" fmla="*/ 12691872 w 12691872"/>
                <a:gd name="connsiteY25" fmla="*/ 8814816 h 12966192"/>
                <a:gd name="connsiteX26" fmla="*/ 12472416 w 12691872"/>
                <a:gd name="connsiteY26" fmla="*/ 8577072 h 12966192"/>
                <a:gd name="connsiteX27" fmla="*/ 12508992 w 12691872"/>
                <a:gd name="connsiteY27" fmla="*/ 7827264 h 12966192"/>
                <a:gd name="connsiteX28" fmla="*/ 12216384 w 12691872"/>
                <a:gd name="connsiteY28" fmla="*/ 7662672 h 12966192"/>
                <a:gd name="connsiteX29" fmla="*/ 11978640 w 12691872"/>
                <a:gd name="connsiteY29" fmla="*/ 7424928 h 12966192"/>
                <a:gd name="connsiteX30" fmla="*/ 11887200 w 12691872"/>
                <a:gd name="connsiteY30" fmla="*/ 6784848 h 12966192"/>
                <a:gd name="connsiteX31" fmla="*/ 11996928 w 12691872"/>
                <a:gd name="connsiteY31" fmla="*/ 6547104 h 12966192"/>
                <a:gd name="connsiteX32" fmla="*/ 12161520 w 12691872"/>
                <a:gd name="connsiteY32" fmla="*/ 6291072 h 12966192"/>
                <a:gd name="connsiteX33" fmla="*/ 12179808 w 12691872"/>
                <a:gd name="connsiteY33" fmla="*/ 5888736 h 12966192"/>
                <a:gd name="connsiteX34" fmla="*/ 11942064 w 12691872"/>
                <a:gd name="connsiteY34" fmla="*/ 5559552 h 12966192"/>
                <a:gd name="connsiteX35" fmla="*/ 11612880 w 12691872"/>
                <a:gd name="connsiteY35" fmla="*/ 5285232 h 12966192"/>
                <a:gd name="connsiteX36" fmla="*/ 11137392 w 12691872"/>
                <a:gd name="connsiteY36" fmla="*/ 4791456 h 12966192"/>
                <a:gd name="connsiteX37" fmla="*/ 10387584 w 12691872"/>
                <a:gd name="connsiteY37" fmla="*/ 4315968 h 12966192"/>
                <a:gd name="connsiteX38" fmla="*/ 10351008 w 12691872"/>
                <a:gd name="connsiteY38" fmla="*/ 3639312 h 12966192"/>
                <a:gd name="connsiteX39" fmla="*/ 10991088 w 12691872"/>
                <a:gd name="connsiteY39" fmla="*/ 3035808 h 12966192"/>
                <a:gd name="connsiteX40" fmla="*/ 11228832 w 12691872"/>
                <a:gd name="connsiteY40" fmla="*/ 2523744 h 12966192"/>
                <a:gd name="connsiteX41" fmla="*/ 11155680 w 12691872"/>
                <a:gd name="connsiteY41" fmla="*/ 2286000 h 12966192"/>
                <a:gd name="connsiteX42" fmla="*/ 11338560 w 12691872"/>
                <a:gd name="connsiteY42" fmla="*/ 1554480 h 12966192"/>
                <a:gd name="connsiteX43" fmla="*/ 11265408 w 12691872"/>
                <a:gd name="connsiteY43" fmla="*/ 1335024 h 12966192"/>
                <a:gd name="connsiteX44" fmla="*/ 11027664 w 12691872"/>
                <a:gd name="connsiteY44" fmla="*/ 1444752 h 12966192"/>
                <a:gd name="connsiteX45" fmla="*/ 10881360 w 12691872"/>
                <a:gd name="connsiteY45" fmla="*/ 1719072 h 12966192"/>
                <a:gd name="connsiteX46" fmla="*/ 10168128 w 12691872"/>
                <a:gd name="connsiteY46" fmla="*/ 1700784 h 12966192"/>
                <a:gd name="connsiteX47" fmla="*/ 10643616 w 12691872"/>
                <a:gd name="connsiteY47" fmla="*/ 987552 h 12966192"/>
                <a:gd name="connsiteX48" fmla="*/ 10552176 w 12691872"/>
                <a:gd name="connsiteY48" fmla="*/ 804672 h 12966192"/>
                <a:gd name="connsiteX49" fmla="*/ 10369296 w 12691872"/>
                <a:gd name="connsiteY49" fmla="*/ 713232 h 12966192"/>
                <a:gd name="connsiteX50" fmla="*/ 10241280 w 12691872"/>
                <a:gd name="connsiteY50" fmla="*/ 713232 h 12966192"/>
                <a:gd name="connsiteX51" fmla="*/ 9089136 w 12691872"/>
                <a:gd name="connsiteY51" fmla="*/ 0 h 12966192"/>
                <a:gd name="connsiteX52" fmla="*/ 7735824 w 12691872"/>
                <a:gd name="connsiteY52" fmla="*/ 1755648 h 12966192"/>
                <a:gd name="connsiteX53" fmla="*/ 6217920 w 12691872"/>
                <a:gd name="connsiteY53" fmla="*/ 2286000 h 12966192"/>
                <a:gd name="connsiteX54" fmla="*/ 4297680 w 12691872"/>
                <a:gd name="connsiteY54" fmla="*/ 1810512 h 12966192"/>
                <a:gd name="connsiteX55" fmla="*/ 2834640 w 12691872"/>
                <a:gd name="connsiteY55" fmla="*/ 1060704 h 12966192"/>
                <a:gd name="connsiteX56" fmla="*/ 1353312 w 12691872"/>
                <a:gd name="connsiteY56" fmla="*/ 1828800 h 12966192"/>
                <a:gd name="connsiteX57" fmla="*/ 1060704 w 12691872"/>
                <a:gd name="connsiteY57" fmla="*/ 2450592 h 12966192"/>
                <a:gd name="connsiteX58" fmla="*/ 548640 w 12691872"/>
                <a:gd name="connsiteY58" fmla="*/ 2359152 h 12966192"/>
                <a:gd name="connsiteX59" fmla="*/ 0 w 12691872"/>
                <a:gd name="connsiteY59" fmla="*/ 2450592 h 12966192"/>
                <a:gd name="connsiteX0" fmla="*/ 0 w 12691872"/>
                <a:gd name="connsiteY0" fmla="*/ 2450592 h 12966192"/>
                <a:gd name="connsiteX1" fmla="*/ 237744 w 12691872"/>
                <a:gd name="connsiteY1" fmla="*/ 2852928 h 12966192"/>
                <a:gd name="connsiteX2" fmla="*/ 694944 w 12691872"/>
                <a:gd name="connsiteY2" fmla="*/ 2834640 h 12966192"/>
                <a:gd name="connsiteX3" fmla="*/ 1298448 w 12691872"/>
                <a:gd name="connsiteY3" fmla="*/ 2999232 h 12966192"/>
                <a:gd name="connsiteX4" fmla="*/ 2084832 w 12691872"/>
                <a:gd name="connsiteY4" fmla="*/ 3657600 h 12966192"/>
                <a:gd name="connsiteX5" fmla="*/ 3438144 w 12691872"/>
                <a:gd name="connsiteY5" fmla="*/ 3968496 h 12966192"/>
                <a:gd name="connsiteX6" fmla="*/ 3785616 w 12691872"/>
                <a:gd name="connsiteY6" fmla="*/ 6254496 h 12966192"/>
                <a:gd name="connsiteX7" fmla="*/ 3438144 w 12691872"/>
                <a:gd name="connsiteY7" fmla="*/ 8174736 h 12966192"/>
                <a:gd name="connsiteX8" fmla="*/ 4242816 w 12691872"/>
                <a:gd name="connsiteY8" fmla="*/ 9052560 h 12966192"/>
                <a:gd name="connsiteX9" fmla="*/ 6272784 w 12691872"/>
                <a:gd name="connsiteY9" fmla="*/ 9802368 h 12966192"/>
                <a:gd name="connsiteX10" fmla="*/ 6967728 w 12691872"/>
                <a:gd name="connsiteY10" fmla="*/ 10917936 h 12966192"/>
                <a:gd name="connsiteX11" fmla="*/ 6458712 w 12691872"/>
                <a:gd name="connsiteY11" fmla="*/ 11369040 h 12966192"/>
                <a:gd name="connsiteX12" fmla="*/ 6592443 w 12691872"/>
                <a:gd name="connsiteY12" fmla="*/ 11569065 h 12966192"/>
                <a:gd name="connsiteX13" fmla="*/ 6723888 w 12691872"/>
                <a:gd name="connsiteY13" fmla="*/ 11530965 h 12966192"/>
                <a:gd name="connsiteX14" fmla="*/ 6826758 w 12691872"/>
                <a:gd name="connsiteY14" fmla="*/ 11633835 h 12966192"/>
                <a:gd name="connsiteX15" fmla="*/ 6834378 w 12691872"/>
                <a:gd name="connsiteY15" fmla="*/ 11870055 h 12966192"/>
                <a:gd name="connsiteX16" fmla="*/ 6950583 w 12691872"/>
                <a:gd name="connsiteY16" fmla="*/ 12011025 h 12966192"/>
                <a:gd name="connsiteX17" fmla="*/ 7009638 w 12691872"/>
                <a:gd name="connsiteY17" fmla="*/ 12390120 h 12966192"/>
                <a:gd name="connsiteX18" fmla="*/ 6941058 w 12691872"/>
                <a:gd name="connsiteY18" fmla="*/ 12628245 h 12966192"/>
                <a:gd name="connsiteX19" fmla="*/ 7076313 w 12691872"/>
                <a:gd name="connsiteY19" fmla="*/ 12847320 h 12966192"/>
                <a:gd name="connsiteX20" fmla="*/ 7202043 w 12691872"/>
                <a:gd name="connsiteY20" fmla="*/ 12943713 h 12966192"/>
                <a:gd name="connsiteX21" fmla="*/ 10003536 w 12691872"/>
                <a:gd name="connsiteY21" fmla="*/ 12966192 h 12966192"/>
                <a:gd name="connsiteX22" fmla="*/ 10405872 w 12691872"/>
                <a:gd name="connsiteY22" fmla="*/ 11960352 h 12966192"/>
                <a:gd name="connsiteX23" fmla="*/ 12673584 w 12691872"/>
                <a:gd name="connsiteY23" fmla="*/ 11612880 h 12966192"/>
                <a:gd name="connsiteX24" fmla="*/ 12198096 w 12691872"/>
                <a:gd name="connsiteY24" fmla="*/ 10314432 h 12966192"/>
                <a:gd name="connsiteX25" fmla="*/ 12691872 w 12691872"/>
                <a:gd name="connsiteY25" fmla="*/ 8814816 h 12966192"/>
                <a:gd name="connsiteX26" fmla="*/ 12472416 w 12691872"/>
                <a:gd name="connsiteY26" fmla="*/ 8577072 h 12966192"/>
                <a:gd name="connsiteX27" fmla="*/ 12508992 w 12691872"/>
                <a:gd name="connsiteY27" fmla="*/ 7827264 h 12966192"/>
                <a:gd name="connsiteX28" fmla="*/ 12216384 w 12691872"/>
                <a:gd name="connsiteY28" fmla="*/ 7662672 h 12966192"/>
                <a:gd name="connsiteX29" fmla="*/ 11978640 w 12691872"/>
                <a:gd name="connsiteY29" fmla="*/ 7424928 h 12966192"/>
                <a:gd name="connsiteX30" fmla="*/ 11887200 w 12691872"/>
                <a:gd name="connsiteY30" fmla="*/ 6784848 h 12966192"/>
                <a:gd name="connsiteX31" fmla="*/ 11996928 w 12691872"/>
                <a:gd name="connsiteY31" fmla="*/ 6547104 h 12966192"/>
                <a:gd name="connsiteX32" fmla="*/ 12161520 w 12691872"/>
                <a:gd name="connsiteY32" fmla="*/ 6291072 h 12966192"/>
                <a:gd name="connsiteX33" fmla="*/ 12179808 w 12691872"/>
                <a:gd name="connsiteY33" fmla="*/ 5888736 h 12966192"/>
                <a:gd name="connsiteX34" fmla="*/ 11942064 w 12691872"/>
                <a:gd name="connsiteY34" fmla="*/ 5559552 h 12966192"/>
                <a:gd name="connsiteX35" fmla="*/ 11612880 w 12691872"/>
                <a:gd name="connsiteY35" fmla="*/ 5285232 h 12966192"/>
                <a:gd name="connsiteX36" fmla="*/ 11137392 w 12691872"/>
                <a:gd name="connsiteY36" fmla="*/ 4791456 h 12966192"/>
                <a:gd name="connsiteX37" fmla="*/ 10387584 w 12691872"/>
                <a:gd name="connsiteY37" fmla="*/ 4315968 h 12966192"/>
                <a:gd name="connsiteX38" fmla="*/ 10351008 w 12691872"/>
                <a:gd name="connsiteY38" fmla="*/ 3639312 h 12966192"/>
                <a:gd name="connsiteX39" fmla="*/ 10991088 w 12691872"/>
                <a:gd name="connsiteY39" fmla="*/ 3035808 h 12966192"/>
                <a:gd name="connsiteX40" fmla="*/ 11228832 w 12691872"/>
                <a:gd name="connsiteY40" fmla="*/ 2523744 h 12966192"/>
                <a:gd name="connsiteX41" fmla="*/ 11155680 w 12691872"/>
                <a:gd name="connsiteY41" fmla="*/ 2286000 h 12966192"/>
                <a:gd name="connsiteX42" fmla="*/ 11338560 w 12691872"/>
                <a:gd name="connsiteY42" fmla="*/ 1554480 h 12966192"/>
                <a:gd name="connsiteX43" fmla="*/ 11265408 w 12691872"/>
                <a:gd name="connsiteY43" fmla="*/ 1335024 h 12966192"/>
                <a:gd name="connsiteX44" fmla="*/ 11027664 w 12691872"/>
                <a:gd name="connsiteY44" fmla="*/ 1444752 h 12966192"/>
                <a:gd name="connsiteX45" fmla="*/ 10881360 w 12691872"/>
                <a:gd name="connsiteY45" fmla="*/ 1719072 h 12966192"/>
                <a:gd name="connsiteX46" fmla="*/ 10168128 w 12691872"/>
                <a:gd name="connsiteY46" fmla="*/ 1700784 h 12966192"/>
                <a:gd name="connsiteX47" fmla="*/ 10643616 w 12691872"/>
                <a:gd name="connsiteY47" fmla="*/ 987552 h 12966192"/>
                <a:gd name="connsiteX48" fmla="*/ 10552176 w 12691872"/>
                <a:gd name="connsiteY48" fmla="*/ 804672 h 12966192"/>
                <a:gd name="connsiteX49" fmla="*/ 10369296 w 12691872"/>
                <a:gd name="connsiteY49" fmla="*/ 713232 h 12966192"/>
                <a:gd name="connsiteX50" fmla="*/ 10241280 w 12691872"/>
                <a:gd name="connsiteY50" fmla="*/ 713232 h 12966192"/>
                <a:gd name="connsiteX51" fmla="*/ 9089136 w 12691872"/>
                <a:gd name="connsiteY51" fmla="*/ 0 h 12966192"/>
                <a:gd name="connsiteX52" fmla="*/ 7735824 w 12691872"/>
                <a:gd name="connsiteY52" fmla="*/ 1755648 h 12966192"/>
                <a:gd name="connsiteX53" fmla="*/ 6217920 w 12691872"/>
                <a:gd name="connsiteY53" fmla="*/ 2286000 h 12966192"/>
                <a:gd name="connsiteX54" fmla="*/ 4297680 w 12691872"/>
                <a:gd name="connsiteY54" fmla="*/ 1810512 h 12966192"/>
                <a:gd name="connsiteX55" fmla="*/ 2834640 w 12691872"/>
                <a:gd name="connsiteY55" fmla="*/ 1060704 h 12966192"/>
                <a:gd name="connsiteX56" fmla="*/ 1353312 w 12691872"/>
                <a:gd name="connsiteY56" fmla="*/ 1828800 h 12966192"/>
                <a:gd name="connsiteX57" fmla="*/ 1060704 w 12691872"/>
                <a:gd name="connsiteY57" fmla="*/ 2450592 h 12966192"/>
                <a:gd name="connsiteX58" fmla="*/ 548640 w 12691872"/>
                <a:gd name="connsiteY58" fmla="*/ 2359152 h 12966192"/>
                <a:gd name="connsiteX59" fmla="*/ 0 w 12691872"/>
                <a:gd name="connsiteY59" fmla="*/ 2450592 h 12966192"/>
                <a:gd name="connsiteX0" fmla="*/ 0 w 12691872"/>
                <a:gd name="connsiteY0" fmla="*/ 2450592 h 12966192"/>
                <a:gd name="connsiteX1" fmla="*/ 237744 w 12691872"/>
                <a:gd name="connsiteY1" fmla="*/ 2852928 h 12966192"/>
                <a:gd name="connsiteX2" fmla="*/ 694944 w 12691872"/>
                <a:gd name="connsiteY2" fmla="*/ 2834640 h 12966192"/>
                <a:gd name="connsiteX3" fmla="*/ 1298448 w 12691872"/>
                <a:gd name="connsiteY3" fmla="*/ 2999232 h 12966192"/>
                <a:gd name="connsiteX4" fmla="*/ 2084832 w 12691872"/>
                <a:gd name="connsiteY4" fmla="*/ 3657600 h 12966192"/>
                <a:gd name="connsiteX5" fmla="*/ 3438144 w 12691872"/>
                <a:gd name="connsiteY5" fmla="*/ 3968496 h 12966192"/>
                <a:gd name="connsiteX6" fmla="*/ 3785616 w 12691872"/>
                <a:gd name="connsiteY6" fmla="*/ 6254496 h 12966192"/>
                <a:gd name="connsiteX7" fmla="*/ 3438144 w 12691872"/>
                <a:gd name="connsiteY7" fmla="*/ 8174736 h 12966192"/>
                <a:gd name="connsiteX8" fmla="*/ 4242816 w 12691872"/>
                <a:gd name="connsiteY8" fmla="*/ 9052560 h 12966192"/>
                <a:gd name="connsiteX9" fmla="*/ 6272784 w 12691872"/>
                <a:gd name="connsiteY9" fmla="*/ 9802368 h 12966192"/>
                <a:gd name="connsiteX10" fmla="*/ 6967728 w 12691872"/>
                <a:gd name="connsiteY10" fmla="*/ 10917936 h 12966192"/>
                <a:gd name="connsiteX11" fmla="*/ 6458712 w 12691872"/>
                <a:gd name="connsiteY11" fmla="*/ 11369040 h 12966192"/>
                <a:gd name="connsiteX12" fmla="*/ 6592443 w 12691872"/>
                <a:gd name="connsiteY12" fmla="*/ 11569065 h 12966192"/>
                <a:gd name="connsiteX13" fmla="*/ 6723888 w 12691872"/>
                <a:gd name="connsiteY13" fmla="*/ 11530965 h 12966192"/>
                <a:gd name="connsiteX14" fmla="*/ 6826758 w 12691872"/>
                <a:gd name="connsiteY14" fmla="*/ 11633835 h 12966192"/>
                <a:gd name="connsiteX15" fmla="*/ 6834378 w 12691872"/>
                <a:gd name="connsiteY15" fmla="*/ 11870055 h 12966192"/>
                <a:gd name="connsiteX16" fmla="*/ 6950583 w 12691872"/>
                <a:gd name="connsiteY16" fmla="*/ 12011025 h 12966192"/>
                <a:gd name="connsiteX17" fmla="*/ 7009638 w 12691872"/>
                <a:gd name="connsiteY17" fmla="*/ 12390120 h 12966192"/>
                <a:gd name="connsiteX18" fmla="*/ 6941058 w 12691872"/>
                <a:gd name="connsiteY18" fmla="*/ 12628245 h 12966192"/>
                <a:gd name="connsiteX19" fmla="*/ 7076313 w 12691872"/>
                <a:gd name="connsiteY19" fmla="*/ 12847320 h 12966192"/>
                <a:gd name="connsiteX20" fmla="*/ 7202043 w 12691872"/>
                <a:gd name="connsiteY20" fmla="*/ 12943713 h 12966192"/>
                <a:gd name="connsiteX21" fmla="*/ 7748778 w 12691872"/>
                <a:gd name="connsiteY21" fmla="*/ 12544425 h 12966192"/>
                <a:gd name="connsiteX22" fmla="*/ 10003536 w 12691872"/>
                <a:gd name="connsiteY22" fmla="*/ 12966192 h 12966192"/>
                <a:gd name="connsiteX23" fmla="*/ 10405872 w 12691872"/>
                <a:gd name="connsiteY23" fmla="*/ 11960352 h 12966192"/>
                <a:gd name="connsiteX24" fmla="*/ 12673584 w 12691872"/>
                <a:gd name="connsiteY24" fmla="*/ 11612880 h 12966192"/>
                <a:gd name="connsiteX25" fmla="*/ 12198096 w 12691872"/>
                <a:gd name="connsiteY25" fmla="*/ 10314432 h 12966192"/>
                <a:gd name="connsiteX26" fmla="*/ 12691872 w 12691872"/>
                <a:gd name="connsiteY26" fmla="*/ 8814816 h 12966192"/>
                <a:gd name="connsiteX27" fmla="*/ 12472416 w 12691872"/>
                <a:gd name="connsiteY27" fmla="*/ 8577072 h 12966192"/>
                <a:gd name="connsiteX28" fmla="*/ 12508992 w 12691872"/>
                <a:gd name="connsiteY28" fmla="*/ 7827264 h 12966192"/>
                <a:gd name="connsiteX29" fmla="*/ 12216384 w 12691872"/>
                <a:gd name="connsiteY29" fmla="*/ 7662672 h 12966192"/>
                <a:gd name="connsiteX30" fmla="*/ 11978640 w 12691872"/>
                <a:gd name="connsiteY30" fmla="*/ 7424928 h 12966192"/>
                <a:gd name="connsiteX31" fmla="*/ 11887200 w 12691872"/>
                <a:gd name="connsiteY31" fmla="*/ 6784848 h 12966192"/>
                <a:gd name="connsiteX32" fmla="*/ 11996928 w 12691872"/>
                <a:gd name="connsiteY32" fmla="*/ 6547104 h 12966192"/>
                <a:gd name="connsiteX33" fmla="*/ 12161520 w 12691872"/>
                <a:gd name="connsiteY33" fmla="*/ 6291072 h 12966192"/>
                <a:gd name="connsiteX34" fmla="*/ 12179808 w 12691872"/>
                <a:gd name="connsiteY34" fmla="*/ 5888736 h 12966192"/>
                <a:gd name="connsiteX35" fmla="*/ 11942064 w 12691872"/>
                <a:gd name="connsiteY35" fmla="*/ 5559552 h 12966192"/>
                <a:gd name="connsiteX36" fmla="*/ 11612880 w 12691872"/>
                <a:gd name="connsiteY36" fmla="*/ 5285232 h 12966192"/>
                <a:gd name="connsiteX37" fmla="*/ 11137392 w 12691872"/>
                <a:gd name="connsiteY37" fmla="*/ 4791456 h 12966192"/>
                <a:gd name="connsiteX38" fmla="*/ 10387584 w 12691872"/>
                <a:gd name="connsiteY38" fmla="*/ 4315968 h 12966192"/>
                <a:gd name="connsiteX39" fmla="*/ 10351008 w 12691872"/>
                <a:gd name="connsiteY39" fmla="*/ 3639312 h 12966192"/>
                <a:gd name="connsiteX40" fmla="*/ 10991088 w 12691872"/>
                <a:gd name="connsiteY40" fmla="*/ 3035808 h 12966192"/>
                <a:gd name="connsiteX41" fmla="*/ 11228832 w 12691872"/>
                <a:gd name="connsiteY41" fmla="*/ 2523744 h 12966192"/>
                <a:gd name="connsiteX42" fmla="*/ 11155680 w 12691872"/>
                <a:gd name="connsiteY42" fmla="*/ 2286000 h 12966192"/>
                <a:gd name="connsiteX43" fmla="*/ 11338560 w 12691872"/>
                <a:gd name="connsiteY43" fmla="*/ 1554480 h 12966192"/>
                <a:gd name="connsiteX44" fmla="*/ 11265408 w 12691872"/>
                <a:gd name="connsiteY44" fmla="*/ 1335024 h 12966192"/>
                <a:gd name="connsiteX45" fmla="*/ 11027664 w 12691872"/>
                <a:gd name="connsiteY45" fmla="*/ 1444752 h 12966192"/>
                <a:gd name="connsiteX46" fmla="*/ 10881360 w 12691872"/>
                <a:gd name="connsiteY46" fmla="*/ 1719072 h 12966192"/>
                <a:gd name="connsiteX47" fmla="*/ 10168128 w 12691872"/>
                <a:gd name="connsiteY47" fmla="*/ 1700784 h 12966192"/>
                <a:gd name="connsiteX48" fmla="*/ 10643616 w 12691872"/>
                <a:gd name="connsiteY48" fmla="*/ 987552 h 12966192"/>
                <a:gd name="connsiteX49" fmla="*/ 10552176 w 12691872"/>
                <a:gd name="connsiteY49" fmla="*/ 804672 h 12966192"/>
                <a:gd name="connsiteX50" fmla="*/ 10369296 w 12691872"/>
                <a:gd name="connsiteY50" fmla="*/ 713232 h 12966192"/>
                <a:gd name="connsiteX51" fmla="*/ 10241280 w 12691872"/>
                <a:gd name="connsiteY51" fmla="*/ 713232 h 12966192"/>
                <a:gd name="connsiteX52" fmla="*/ 9089136 w 12691872"/>
                <a:gd name="connsiteY52" fmla="*/ 0 h 12966192"/>
                <a:gd name="connsiteX53" fmla="*/ 7735824 w 12691872"/>
                <a:gd name="connsiteY53" fmla="*/ 1755648 h 12966192"/>
                <a:gd name="connsiteX54" fmla="*/ 6217920 w 12691872"/>
                <a:gd name="connsiteY54" fmla="*/ 2286000 h 12966192"/>
                <a:gd name="connsiteX55" fmla="*/ 4297680 w 12691872"/>
                <a:gd name="connsiteY55" fmla="*/ 1810512 h 12966192"/>
                <a:gd name="connsiteX56" fmla="*/ 2834640 w 12691872"/>
                <a:gd name="connsiteY56" fmla="*/ 1060704 h 12966192"/>
                <a:gd name="connsiteX57" fmla="*/ 1353312 w 12691872"/>
                <a:gd name="connsiteY57" fmla="*/ 1828800 h 12966192"/>
                <a:gd name="connsiteX58" fmla="*/ 1060704 w 12691872"/>
                <a:gd name="connsiteY58" fmla="*/ 2450592 h 12966192"/>
                <a:gd name="connsiteX59" fmla="*/ 548640 w 12691872"/>
                <a:gd name="connsiteY59" fmla="*/ 2359152 h 12966192"/>
                <a:gd name="connsiteX60" fmla="*/ 0 w 12691872"/>
                <a:gd name="connsiteY60" fmla="*/ 2450592 h 12966192"/>
                <a:gd name="connsiteX0" fmla="*/ 0 w 12691872"/>
                <a:gd name="connsiteY0" fmla="*/ 2450592 h 13034010"/>
                <a:gd name="connsiteX1" fmla="*/ 237744 w 12691872"/>
                <a:gd name="connsiteY1" fmla="*/ 2852928 h 13034010"/>
                <a:gd name="connsiteX2" fmla="*/ 694944 w 12691872"/>
                <a:gd name="connsiteY2" fmla="*/ 2834640 h 13034010"/>
                <a:gd name="connsiteX3" fmla="*/ 1298448 w 12691872"/>
                <a:gd name="connsiteY3" fmla="*/ 2999232 h 13034010"/>
                <a:gd name="connsiteX4" fmla="*/ 2084832 w 12691872"/>
                <a:gd name="connsiteY4" fmla="*/ 3657600 h 13034010"/>
                <a:gd name="connsiteX5" fmla="*/ 3438144 w 12691872"/>
                <a:gd name="connsiteY5" fmla="*/ 3968496 h 13034010"/>
                <a:gd name="connsiteX6" fmla="*/ 3785616 w 12691872"/>
                <a:gd name="connsiteY6" fmla="*/ 6254496 h 13034010"/>
                <a:gd name="connsiteX7" fmla="*/ 3438144 w 12691872"/>
                <a:gd name="connsiteY7" fmla="*/ 8174736 h 13034010"/>
                <a:gd name="connsiteX8" fmla="*/ 4242816 w 12691872"/>
                <a:gd name="connsiteY8" fmla="*/ 9052560 h 13034010"/>
                <a:gd name="connsiteX9" fmla="*/ 6272784 w 12691872"/>
                <a:gd name="connsiteY9" fmla="*/ 9802368 h 13034010"/>
                <a:gd name="connsiteX10" fmla="*/ 6967728 w 12691872"/>
                <a:gd name="connsiteY10" fmla="*/ 10917936 h 13034010"/>
                <a:gd name="connsiteX11" fmla="*/ 6458712 w 12691872"/>
                <a:gd name="connsiteY11" fmla="*/ 11369040 h 13034010"/>
                <a:gd name="connsiteX12" fmla="*/ 6592443 w 12691872"/>
                <a:gd name="connsiteY12" fmla="*/ 11569065 h 13034010"/>
                <a:gd name="connsiteX13" fmla="*/ 6723888 w 12691872"/>
                <a:gd name="connsiteY13" fmla="*/ 11530965 h 13034010"/>
                <a:gd name="connsiteX14" fmla="*/ 6826758 w 12691872"/>
                <a:gd name="connsiteY14" fmla="*/ 11633835 h 13034010"/>
                <a:gd name="connsiteX15" fmla="*/ 6834378 w 12691872"/>
                <a:gd name="connsiteY15" fmla="*/ 11870055 h 13034010"/>
                <a:gd name="connsiteX16" fmla="*/ 6950583 w 12691872"/>
                <a:gd name="connsiteY16" fmla="*/ 12011025 h 13034010"/>
                <a:gd name="connsiteX17" fmla="*/ 7009638 w 12691872"/>
                <a:gd name="connsiteY17" fmla="*/ 12390120 h 13034010"/>
                <a:gd name="connsiteX18" fmla="*/ 6941058 w 12691872"/>
                <a:gd name="connsiteY18" fmla="*/ 12628245 h 13034010"/>
                <a:gd name="connsiteX19" fmla="*/ 7076313 w 12691872"/>
                <a:gd name="connsiteY19" fmla="*/ 12847320 h 13034010"/>
                <a:gd name="connsiteX20" fmla="*/ 7202043 w 12691872"/>
                <a:gd name="connsiteY20" fmla="*/ 12943713 h 13034010"/>
                <a:gd name="connsiteX21" fmla="*/ 7748778 w 12691872"/>
                <a:gd name="connsiteY21" fmla="*/ 12544425 h 13034010"/>
                <a:gd name="connsiteX22" fmla="*/ 8312658 w 12691872"/>
                <a:gd name="connsiteY22" fmla="*/ 13034010 h 13034010"/>
                <a:gd name="connsiteX23" fmla="*/ 10003536 w 12691872"/>
                <a:gd name="connsiteY23" fmla="*/ 12966192 h 13034010"/>
                <a:gd name="connsiteX24" fmla="*/ 10405872 w 12691872"/>
                <a:gd name="connsiteY24" fmla="*/ 11960352 h 13034010"/>
                <a:gd name="connsiteX25" fmla="*/ 12673584 w 12691872"/>
                <a:gd name="connsiteY25" fmla="*/ 11612880 h 13034010"/>
                <a:gd name="connsiteX26" fmla="*/ 12198096 w 12691872"/>
                <a:gd name="connsiteY26" fmla="*/ 10314432 h 13034010"/>
                <a:gd name="connsiteX27" fmla="*/ 12691872 w 12691872"/>
                <a:gd name="connsiteY27" fmla="*/ 8814816 h 13034010"/>
                <a:gd name="connsiteX28" fmla="*/ 12472416 w 12691872"/>
                <a:gd name="connsiteY28" fmla="*/ 8577072 h 13034010"/>
                <a:gd name="connsiteX29" fmla="*/ 12508992 w 12691872"/>
                <a:gd name="connsiteY29" fmla="*/ 7827264 h 13034010"/>
                <a:gd name="connsiteX30" fmla="*/ 12216384 w 12691872"/>
                <a:gd name="connsiteY30" fmla="*/ 7662672 h 13034010"/>
                <a:gd name="connsiteX31" fmla="*/ 11978640 w 12691872"/>
                <a:gd name="connsiteY31" fmla="*/ 7424928 h 13034010"/>
                <a:gd name="connsiteX32" fmla="*/ 11887200 w 12691872"/>
                <a:gd name="connsiteY32" fmla="*/ 6784848 h 13034010"/>
                <a:gd name="connsiteX33" fmla="*/ 11996928 w 12691872"/>
                <a:gd name="connsiteY33" fmla="*/ 6547104 h 13034010"/>
                <a:gd name="connsiteX34" fmla="*/ 12161520 w 12691872"/>
                <a:gd name="connsiteY34" fmla="*/ 6291072 h 13034010"/>
                <a:gd name="connsiteX35" fmla="*/ 12179808 w 12691872"/>
                <a:gd name="connsiteY35" fmla="*/ 5888736 h 13034010"/>
                <a:gd name="connsiteX36" fmla="*/ 11942064 w 12691872"/>
                <a:gd name="connsiteY36" fmla="*/ 5559552 h 13034010"/>
                <a:gd name="connsiteX37" fmla="*/ 11612880 w 12691872"/>
                <a:gd name="connsiteY37" fmla="*/ 5285232 h 13034010"/>
                <a:gd name="connsiteX38" fmla="*/ 11137392 w 12691872"/>
                <a:gd name="connsiteY38" fmla="*/ 4791456 h 13034010"/>
                <a:gd name="connsiteX39" fmla="*/ 10387584 w 12691872"/>
                <a:gd name="connsiteY39" fmla="*/ 4315968 h 13034010"/>
                <a:gd name="connsiteX40" fmla="*/ 10351008 w 12691872"/>
                <a:gd name="connsiteY40" fmla="*/ 3639312 h 13034010"/>
                <a:gd name="connsiteX41" fmla="*/ 10991088 w 12691872"/>
                <a:gd name="connsiteY41" fmla="*/ 3035808 h 13034010"/>
                <a:gd name="connsiteX42" fmla="*/ 11228832 w 12691872"/>
                <a:gd name="connsiteY42" fmla="*/ 2523744 h 13034010"/>
                <a:gd name="connsiteX43" fmla="*/ 11155680 w 12691872"/>
                <a:gd name="connsiteY43" fmla="*/ 2286000 h 13034010"/>
                <a:gd name="connsiteX44" fmla="*/ 11338560 w 12691872"/>
                <a:gd name="connsiteY44" fmla="*/ 1554480 h 13034010"/>
                <a:gd name="connsiteX45" fmla="*/ 11265408 w 12691872"/>
                <a:gd name="connsiteY45" fmla="*/ 1335024 h 13034010"/>
                <a:gd name="connsiteX46" fmla="*/ 11027664 w 12691872"/>
                <a:gd name="connsiteY46" fmla="*/ 1444752 h 13034010"/>
                <a:gd name="connsiteX47" fmla="*/ 10881360 w 12691872"/>
                <a:gd name="connsiteY47" fmla="*/ 1719072 h 13034010"/>
                <a:gd name="connsiteX48" fmla="*/ 10168128 w 12691872"/>
                <a:gd name="connsiteY48" fmla="*/ 1700784 h 13034010"/>
                <a:gd name="connsiteX49" fmla="*/ 10643616 w 12691872"/>
                <a:gd name="connsiteY49" fmla="*/ 987552 h 13034010"/>
                <a:gd name="connsiteX50" fmla="*/ 10552176 w 12691872"/>
                <a:gd name="connsiteY50" fmla="*/ 804672 h 13034010"/>
                <a:gd name="connsiteX51" fmla="*/ 10369296 w 12691872"/>
                <a:gd name="connsiteY51" fmla="*/ 713232 h 13034010"/>
                <a:gd name="connsiteX52" fmla="*/ 10241280 w 12691872"/>
                <a:gd name="connsiteY52" fmla="*/ 713232 h 13034010"/>
                <a:gd name="connsiteX53" fmla="*/ 9089136 w 12691872"/>
                <a:gd name="connsiteY53" fmla="*/ 0 h 13034010"/>
                <a:gd name="connsiteX54" fmla="*/ 7735824 w 12691872"/>
                <a:gd name="connsiteY54" fmla="*/ 1755648 h 13034010"/>
                <a:gd name="connsiteX55" fmla="*/ 6217920 w 12691872"/>
                <a:gd name="connsiteY55" fmla="*/ 2286000 h 13034010"/>
                <a:gd name="connsiteX56" fmla="*/ 4297680 w 12691872"/>
                <a:gd name="connsiteY56" fmla="*/ 1810512 h 13034010"/>
                <a:gd name="connsiteX57" fmla="*/ 2834640 w 12691872"/>
                <a:gd name="connsiteY57" fmla="*/ 1060704 h 13034010"/>
                <a:gd name="connsiteX58" fmla="*/ 1353312 w 12691872"/>
                <a:gd name="connsiteY58" fmla="*/ 1828800 h 13034010"/>
                <a:gd name="connsiteX59" fmla="*/ 1060704 w 12691872"/>
                <a:gd name="connsiteY59" fmla="*/ 2450592 h 13034010"/>
                <a:gd name="connsiteX60" fmla="*/ 548640 w 12691872"/>
                <a:gd name="connsiteY60" fmla="*/ 2359152 h 13034010"/>
                <a:gd name="connsiteX61" fmla="*/ 0 w 12691872"/>
                <a:gd name="connsiteY61" fmla="*/ 2450592 h 13034010"/>
                <a:gd name="connsiteX0" fmla="*/ 0 w 12691872"/>
                <a:gd name="connsiteY0" fmla="*/ 2450592 h 13034010"/>
                <a:gd name="connsiteX1" fmla="*/ 237744 w 12691872"/>
                <a:gd name="connsiteY1" fmla="*/ 2852928 h 13034010"/>
                <a:gd name="connsiteX2" fmla="*/ 694944 w 12691872"/>
                <a:gd name="connsiteY2" fmla="*/ 2834640 h 13034010"/>
                <a:gd name="connsiteX3" fmla="*/ 1298448 w 12691872"/>
                <a:gd name="connsiteY3" fmla="*/ 2999232 h 13034010"/>
                <a:gd name="connsiteX4" fmla="*/ 2084832 w 12691872"/>
                <a:gd name="connsiteY4" fmla="*/ 3657600 h 13034010"/>
                <a:gd name="connsiteX5" fmla="*/ 3438144 w 12691872"/>
                <a:gd name="connsiteY5" fmla="*/ 3968496 h 13034010"/>
                <a:gd name="connsiteX6" fmla="*/ 3785616 w 12691872"/>
                <a:gd name="connsiteY6" fmla="*/ 6254496 h 13034010"/>
                <a:gd name="connsiteX7" fmla="*/ 3438144 w 12691872"/>
                <a:gd name="connsiteY7" fmla="*/ 8174736 h 13034010"/>
                <a:gd name="connsiteX8" fmla="*/ 4242816 w 12691872"/>
                <a:gd name="connsiteY8" fmla="*/ 9052560 h 13034010"/>
                <a:gd name="connsiteX9" fmla="*/ 6272784 w 12691872"/>
                <a:gd name="connsiteY9" fmla="*/ 9802368 h 13034010"/>
                <a:gd name="connsiteX10" fmla="*/ 6967728 w 12691872"/>
                <a:gd name="connsiteY10" fmla="*/ 10917936 h 13034010"/>
                <a:gd name="connsiteX11" fmla="*/ 6458712 w 12691872"/>
                <a:gd name="connsiteY11" fmla="*/ 11369040 h 13034010"/>
                <a:gd name="connsiteX12" fmla="*/ 6592443 w 12691872"/>
                <a:gd name="connsiteY12" fmla="*/ 11569065 h 13034010"/>
                <a:gd name="connsiteX13" fmla="*/ 6723888 w 12691872"/>
                <a:gd name="connsiteY13" fmla="*/ 11530965 h 13034010"/>
                <a:gd name="connsiteX14" fmla="*/ 6826758 w 12691872"/>
                <a:gd name="connsiteY14" fmla="*/ 11633835 h 13034010"/>
                <a:gd name="connsiteX15" fmla="*/ 6834378 w 12691872"/>
                <a:gd name="connsiteY15" fmla="*/ 11870055 h 13034010"/>
                <a:gd name="connsiteX16" fmla="*/ 6950583 w 12691872"/>
                <a:gd name="connsiteY16" fmla="*/ 12011025 h 13034010"/>
                <a:gd name="connsiteX17" fmla="*/ 7009638 w 12691872"/>
                <a:gd name="connsiteY17" fmla="*/ 12390120 h 13034010"/>
                <a:gd name="connsiteX18" fmla="*/ 6941058 w 12691872"/>
                <a:gd name="connsiteY18" fmla="*/ 12628245 h 13034010"/>
                <a:gd name="connsiteX19" fmla="*/ 7076313 w 12691872"/>
                <a:gd name="connsiteY19" fmla="*/ 12847320 h 13034010"/>
                <a:gd name="connsiteX20" fmla="*/ 7202043 w 12691872"/>
                <a:gd name="connsiteY20" fmla="*/ 12943713 h 13034010"/>
                <a:gd name="connsiteX21" fmla="*/ 7287768 w 12691872"/>
                <a:gd name="connsiteY21" fmla="*/ 12799695 h 13034010"/>
                <a:gd name="connsiteX22" fmla="*/ 7748778 w 12691872"/>
                <a:gd name="connsiteY22" fmla="*/ 12544425 h 13034010"/>
                <a:gd name="connsiteX23" fmla="*/ 8312658 w 12691872"/>
                <a:gd name="connsiteY23" fmla="*/ 13034010 h 13034010"/>
                <a:gd name="connsiteX24" fmla="*/ 10003536 w 12691872"/>
                <a:gd name="connsiteY24" fmla="*/ 12966192 h 13034010"/>
                <a:gd name="connsiteX25" fmla="*/ 10405872 w 12691872"/>
                <a:gd name="connsiteY25" fmla="*/ 11960352 h 13034010"/>
                <a:gd name="connsiteX26" fmla="*/ 12673584 w 12691872"/>
                <a:gd name="connsiteY26" fmla="*/ 11612880 h 13034010"/>
                <a:gd name="connsiteX27" fmla="*/ 12198096 w 12691872"/>
                <a:gd name="connsiteY27" fmla="*/ 10314432 h 13034010"/>
                <a:gd name="connsiteX28" fmla="*/ 12691872 w 12691872"/>
                <a:gd name="connsiteY28" fmla="*/ 8814816 h 13034010"/>
                <a:gd name="connsiteX29" fmla="*/ 12472416 w 12691872"/>
                <a:gd name="connsiteY29" fmla="*/ 8577072 h 13034010"/>
                <a:gd name="connsiteX30" fmla="*/ 12508992 w 12691872"/>
                <a:gd name="connsiteY30" fmla="*/ 7827264 h 13034010"/>
                <a:gd name="connsiteX31" fmla="*/ 12216384 w 12691872"/>
                <a:gd name="connsiteY31" fmla="*/ 7662672 h 13034010"/>
                <a:gd name="connsiteX32" fmla="*/ 11978640 w 12691872"/>
                <a:gd name="connsiteY32" fmla="*/ 7424928 h 13034010"/>
                <a:gd name="connsiteX33" fmla="*/ 11887200 w 12691872"/>
                <a:gd name="connsiteY33" fmla="*/ 6784848 h 13034010"/>
                <a:gd name="connsiteX34" fmla="*/ 11996928 w 12691872"/>
                <a:gd name="connsiteY34" fmla="*/ 6547104 h 13034010"/>
                <a:gd name="connsiteX35" fmla="*/ 12161520 w 12691872"/>
                <a:gd name="connsiteY35" fmla="*/ 6291072 h 13034010"/>
                <a:gd name="connsiteX36" fmla="*/ 12179808 w 12691872"/>
                <a:gd name="connsiteY36" fmla="*/ 5888736 h 13034010"/>
                <a:gd name="connsiteX37" fmla="*/ 11942064 w 12691872"/>
                <a:gd name="connsiteY37" fmla="*/ 5559552 h 13034010"/>
                <a:gd name="connsiteX38" fmla="*/ 11612880 w 12691872"/>
                <a:gd name="connsiteY38" fmla="*/ 5285232 h 13034010"/>
                <a:gd name="connsiteX39" fmla="*/ 11137392 w 12691872"/>
                <a:gd name="connsiteY39" fmla="*/ 4791456 h 13034010"/>
                <a:gd name="connsiteX40" fmla="*/ 10387584 w 12691872"/>
                <a:gd name="connsiteY40" fmla="*/ 4315968 h 13034010"/>
                <a:gd name="connsiteX41" fmla="*/ 10351008 w 12691872"/>
                <a:gd name="connsiteY41" fmla="*/ 3639312 h 13034010"/>
                <a:gd name="connsiteX42" fmla="*/ 10991088 w 12691872"/>
                <a:gd name="connsiteY42" fmla="*/ 3035808 h 13034010"/>
                <a:gd name="connsiteX43" fmla="*/ 11228832 w 12691872"/>
                <a:gd name="connsiteY43" fmla="*/ 2523744 h 13034010"/>
                <a:gd name="connsiteX44" fmla="*/ 11155680 w 12691872"/>
                <a:gd name="connsiteY44" fmla="*/ 2286000 h 13034010"/>
                <a:gd name="connsiteX45" fmla="*/ 11338560 w 12691872"/>
                <a:gd name="connsiteY45" fmla="*/ 1554480 h 13034010"/>
                <a:gd name="connsiteX46" fmla="*/ 11265408 w 12691872"/>
                <a:gd name="connsiteY46" fmla="*/ 1335024 h 13034010"/>
                <a:gd name="connsiteX47" fmla="*/ 11027664 w 12691872"/>
                <a:gd name="connsiteY47" fmla="*/ 1444752 h 13034010"/>
                <a:gd name="connsiteX48" fmla="*/ 10881360 w 12691872"/>
                <a:gd name="connsiteY48" fmla="*/ 1719072 h 13034010"/>
                <a:gd name="connsiteX49" fmla="*/ 10168128 w 12691872"/>
                <a:gd name="connsiteY49" fmla="*/ 1700784 h 13034010"/>
                <a:gd name="connsiteX50" fmla="*/ 10643616 w 12691872"/>
                <a:gd name="connsiteY50" fmla="*/ 987552 h 13034010"/>
                <a:gd name="connsiteX51" fmla="*/ 10552176 w 12691872"/>
                <a:gd name="connsiteY51" fmla="*/ 804672 h 13034010"/>
                <a:gd name="connsiteX52" fmla="*/ 10369296 w 12691872"/>
                <a:gd name="connsiteY52" fmla="*/ 713232 h 13034010"/>
                <a:gd name="connsiteX53" fmla="*/ 10241280 w 12691872"/>
                <a:gd name="connsiteY53" fmla="*/ 713232 h 13034010"/>
                <a:gd name="connsiteX54" fmla="*/ 9089136 w 12691872"/>
                <a:gd name="connsiteY54" fmla="*/ 0 h 13034010"/>
                <a:gd name="connsiteX55" fmla="*/ 7735824 w 12691872"/>
                <a:gd name="connsiteY55" fmla="*/ 1755648 h 13034010"/>
                <a:gd name="connsiteX56" fmla="*/ 6217920 w 12691872"/>
                <a:gd name="connsiteY56" fmla="*/ 2286000 h 13034010"/>
                <a:gd name="connsiteX57" fmla="*/ 4297680 w 12691872"/>
                <a:gd name="connsiteY57" fmla="*/ 1810512 h 13034010"/>
                <a:gd name="connsiteX58" fmla="*/ 2834640 w 12691872"/>
                <a:gd name="connsiteY58" fmla="*/ 1060704 h 13034010"/>
                <a:gd name="connsiteX59" fmla="*/ 1353312 w 12691872"/>
                <a:gd name="connsiteY59" fmla="*/ 1828800 h 13034010"/>
                <a:gd name="connsiteX60" fmla="*/ 1060704 w 12691872"/>
                <a:gd name="connsiteY60" fmla="*/ 2450592 h 13034010"/>
                <a:gd name="connsiteX61" fmla="*/ 548640 w 12691872"/>
                <a:gd name="connsiteY61" fmla="*/ 2359152 h 13034010"/>
                <a:gd name="connsiteX62" fmla="*/ 0 w 12691872"/>
                <a:gd name="connsiteY62" fmla="*/ 2450592 h 13034010"/>
                <a:gd name="connsiteX0" fmla="*/ 0 w 12691872"/>
                <a:gd name="connsiteY0" fmla="*/ 2450592 h 13034010"/>
                <a:gd name="connsiteX1" fmla="*/ 237744 w 12691872"/>
                <a:gd name="connsiteY1" fmla="*/ 2852928 h 13034010"/>
                <a:gd name="connsiteX2" fmla="*/ 694944 w 12691872"/>
                <a:gd name="connsiteY2" fmla="*/ 2834640 h 13034010"/>
                <a:gd name="connsiteX3" fmla="*/ 1298448 w 12691872"/>
                <a:gd name="connsiteY3" fmla="*/ 2999232 h 13034010"/>
                <a:gd name="connsiteX4" fmla="*/ 2084832 w 12691872"/>
                <a:gd name="connsiteY4" fmla="*/ 3657600 h 13034010"/>
                <a:gd name="connsiteX5" fmla="*/ 3438144 w 12691872"/>
                <a:gd name="connsiteY5" fmla="*/ 3968496 h 13034010"/>
                <a:gd name="connsiteX6" fmla="*/ 3785616 w 12691872"/>
                <a:gd name="connsiteY6" fmla="*/ 6254496 h 13034010"/>
                <a:gd name="connsiteX7" fmla="*/ 3438144 w 12691872"/>
                <a:gd name="connsiteY7" fmla="*/ 8174736 h 13034010"/>
                <a:gd name="connsiteX8" fmla="*/ 4242816 w 12691872"/>
                <a:gd name="connsiteY8" fmla="*/ 9052560 h 13034010"/>
                <a:gd name="connsiteX9" fmla="*/ 6272784 w 12691872"/>
                <a:gd name="connsiteY9" fmla="*/ 9802368 h 13034010"/>
                <a:gd name="connsiteX10" fmla="*/ 6967728 w 12691872"/>
                <a:gd name="connsiteY10" fmla="*/ 10917936 h 13034010"/>
                <a:gd name="connsiteX11" fmla="*/ 6458712 w 12691872"/>
                <a:gd name="connsiteY11" fmla="*/ 11369040 h 13034010"/>
                <a:gd name="connsiteX12" fmla="*/ 6592443 w 12691872"/>
                <a:gd name="connsiteY12" fmla="*/ 11569065 h 13034010"/>
                <a:gd name="connsiteX13" fmla="*/ 6723888 w 12691872"/>
                <a:gd name="connsiteY13" fmla="*/ 11530965 h 13034010"/>
                <a:gd name="connsiteX14" fmla="*/ 6826758 w 12691872"/>
                <a:gd name="connsiteY14" fmla="*/ 11633835 h 13034010"/>
                <a:gd name="connsiteX15" fmla="*/ 6834378 w 12691872"/>
                <a:gd name="connsiteY15" fmla="*/ 11870055 h 13034010"/>
                <a:gd name="connsiteX16" fmla="*/ 6950583 w 12691872"/>
                <a:gd name="connsiteY16" fmla="*/ 12011025 h 13034010"/>
                <a:gd name="connsiteX17" fmla="*/ 7009638 w 12691872"/>
                <a:gd name="connsiteY17" fmla="*/ 12390120 h 13034010"/>
                <a:gd name="connsiteX18" fmla="*/ 6941058 w 12691872"/>
                <a:gd name="connsiteY18" fmla="*/ 12628245 h 13034010"/>
                <a:gd name="connsiteX19" fmla="*/ 7076313 w 12691872"/>
                <a:gd name="connsiteY19" fmla="*/ 12847320 h 13034010"/>
                <a:gd name="connsiteX20" fmla="*/ 7202043 w 12691872"/>
                <a:gd name="connsiteY20" fmla="*/ 12943713 h 13034010"/>
                <a:gd name="connsiteX21" fmla="*/ 7287768 w 12691872"/>
                <a:gd name="connsiteY21" fmla="*/ 12799695 h 13034010"/>
                <a:gd name="connsiteX22" fmla="*/ 7377303 w 12691872"/>
                <a:gd name="connsiteY22" fmla="*/ 12759690 h 13034010"/>
                <a:gd name="connsiteX23" fmla="*/ 7748778 w 12691872"/>
                <a:gd name="connsiteY23" fmla="*/ 12544425 h 13034010"/>
                <a:gd name="connsiteX24" fmla="*/ 8312658 w 12691872"/>
                <a:gd name="connsiteY24" fmla="*/ 13034010 h 13034010"/>
                <a:gd name="connsiteX25" fmla="*/ 10003536 w 12691872"/>
                <a:gd name="connsiteY25" fmla="*/ 12966192 h 13034010"/>
                <a:gd name="connsiteX26" fmla="*/ 10405872 w 12691872"/>
                <a:gd name="connsiteY26" fmla="*/ 11960352 h 13034010"/>
                <a:gd name="connsiteX27" fmla="*/ 12673584 w 12691872"/>
                <a:gd name="connsiteY27" fmla="*/ 11612880 h 13034010"/>
                <a:gd name="connsiteX28" fmla="*/ 12198096 w 12691872"/>
                <a:gd name="connsiteY28" fmla="*/ 10314432 h 13034010"/>
                <a:gd name="connsiteX29" fmla="*/ 12691872 w 12691872"/>
                <a:gd name="connsiteY29" fmla="*/ 8814816 h 13034010"/>
                <a:gd name="connsiteX30" fmla="*/ 12472416 w 12691872"/>
                <a:gd name="connsiteY30" fmla="*/ 8577072 h 13034010"/>
                <a:gd name="connsiteX31" fmla="*/ 12508992 w 12691872"/>
                <a:gd name="connsiteY31" fmla="*/ 7827264 h 13034010"/>
                <a:gd name="connsiteX32" fmla="*/ 12216384 w 12691872"/>
                <a:gd name="connsiteY32" fmla="*/ 7662672 h 13034010"/>
                <a:gd name="connsiteX33" fmla="*/ 11978640 w 12691872"/>
                <a:gd name="connsiteY33" fmla="*/ 7424928 h 13034010"/>
                <a:gd name="connsiteX34" fmla="*/ 11887200 w 12691872"/>
                <a:gd name="connsiteY34" fmla="*/ 6784848 h 13034010"/>
                <a:gd name="connsiteX35" fmla="*/ 11996928 w 12691872"/>
                <a:gd name="connsiteY35" fmla="*/ 6547104 h 13034010"/>
                <a:gd name="connsiteX36" fmla="*/ 12161520 w 12691872"/>
                <a:gd name="connsiteY36" fmla="*/ 6291072 h 13034010"/>
                <a:gd name="connsiteX37" fmla="*/ 12179808 w 12691872"/>
                <a:gd name="connsiteY37" fmla="*/ 5888736 h 13034010"/>
                <a:gd name="connsiteX38" fmla="*/ 11942064 w 12691872"/>
                <a:gd name="connsiteY38" fmla="*/ 5559552 h 13034010"/>
                <a:gd name="connsiteX39" fmla="*/ 11612880 w 12691872"/>
                <a:gd name="connsiteY39" fmla="*/ 5285232 h 13034010"/>
                <a:gd name="connsiteX40" fmla="*/ 11137392 w 12691872"/>
                <a:gd name="connsiteY40" fmla="*/ 4791456 h 13034010"/>
                <a:gd name="connsiteX41" fmla="*/ 10387584 w 12691872"/>
                <a:gd name="connsiteY41" fmla="*/ 4315968 h 13034010"/>
                <a:gd name="connsiteX42" fmla="*/ 10351008 w 12691872"/>
                <a:gd name="connsiteY42" fmla="*/ 3639312 h 13034010"/>
                <a:gd name="connsiteX43" fmla="*/ 10991088 w 12691872"/>
                <a:gd name="connsiteY43" fmla="*/ 3035808 h 13034010"/>
                <a:gd name="connsiteX44" fmla="*/ 11228832 w 12691872"/>
                <a:gd name="connsiteY44" fmla="*/ 2523744 h 13034010"/>
                <a:gd name="connsiteX45" fmla="*/ 11155680 w 12691872"/>
                <a:gd name="connsiteY45" fmla="*/ 2286000 h 13034010"/>
                <a:gd name="connsiteX46" fmla="*/ 11338560 w 12691872"/>
                <a:gd name="connsiteY46" fmla="*/ 1554480 h 13034010"/>
                <a:gd name="connsiteX47" fmla="*/ 11265408 w 12691872"/>
                <a:gd name="connsiteY47" fmla="*/ 1335024 h 13034010"/>
                <a:gd name="connsiteX48" fmla="*/ 11027664 w 12691872"/>
                <a:gd name="connsiteY48" fmla="*/ 1444752 h 13034010"/>
                <a:gd name="connsiteX49" fmla="*/ 10881360 w 12691872"/>
                <a:gd name="connsiteY49" fmla="*/ 1719072 h 13034010"/>
                <a:gd name="connsiteX50" fmla="*/ 10168128 w 12691872"/>
                <a:gd name="connsiteY50" fmla="*/ 1700784 h 13034010"/>
                <a:gd name="connsiteX51" fmla="*/ 10643616 w 12691872"/>
                <a:gd name="connsiteY51" fmla="*/ 987552 h 13034010"/>
                <a:gd name="connsiteX52" fmla="*/ 10552176 w 12691872"/>
                <a:gd name="connsiteY52" fmla="*/ 804672 h 13034010"/>
                <a:gd name="connsiteX53" fmla="*/ 10369296 w 12691872"/>
                <a:gd name="connsiteY53" fmla="*/ 713232 h 13034010"/>
                <a:gd name="connsiteX54" fmla="*/ 10241280 w 12691872"/>
                <a:gd name="connsiteY54" fmla="*/ 713232 h 13034010"/>
                <a:gd name="connsiteX55" fmla="*/ 9089136 w 12691872"/>
                <a:gd name="connsiteY55" fmla="*/ 0 h 13034010"/>
                <a:gd name="connsiteX56" fmla="*/ 7735824 w 12691872"/>
                <a:gd name="connsiteY56" fmla="*/ 1755648 h 13034010"/>
                <a:gd name="connsiteX57" fmla="*/ 6217920 w 12691872"/>
                <a:gd name="connsiteY57" fmla="*/ 2286000 h 13034010"/>
                <a:gd name="connsiteX58" fmla="*/ 4297680 w 12691872"/>
                <a:gd name="connsiteY58" fmla="*/ 1810512 h 13034010"/>
                <a:gd name="connsiteX59" fmla="*/ 2834640 w 12691872"/>
                <a:gd name="connsiteY59" fmla="*/ 1060704 h 13034010"/>
                <a:gd name="connsiteX60" fmla="*/ 1353312 w 12691872"/>
                <a:gd name="connsiteY60" fmla="*/ 1828800 h 13034010"/>
                <a:gd name="connsiteX61" fmla="*/ 1060704 w 12691872"/>
                <a:gd name="connsiteY61" fmla="*/ 2450592 h 13034010"/>
                <a:gd name="connsiteX62" fmla="*/ 548640 w 12691872"/>
                <a:gd name="connsiteY62" fmla="*/ 2359152 h 13034010"/>
                <a:gd name="connsiteX63" fmla="*/ 0 w 12691872"/>
                <a:gd name="connsiteY63" fmla="*/ 2450592 h 13034010"/>
                <a:gd name="connsiteX0" fmla="*/ 0 w 12691872"/>
                <a:gd name="connsiteY0" fmla="*/ 2450592 h 13034010"/>
                <a:gd name="connsiteX1" fmla="*/ 237744 w 12691872"/>
                <a:gd name="connsiteY1" fmla="*/ 2852928 h 13034010"/>
                <a:gd name="connsiteX2" fmla="*/ 694944 w 12691872"/>
                <a:gd name="connsiteY2" fmla="*/ 2834640 h 13034010"/>
                <a:gd name="connsiteX3" fmla="*/ 1298448 w 12691872"/>
                <a:gd name="connsiteY3" fmla="*/ 2999232 h 13034010"/>
                <a:gd name="connsiteX4" fmla="*/ 2084832 w 12691872"/>
                <a:gd name="connsiteY4" fmla="*/ 3657600 h 13034010"/>
                <a:gd name="connsiteX5" fmla="*/ 3438144 w 12691872"/>
                <a:gd name="connsiteY5" fmla="*/ 3968496 h 13034010"/>
                <a:gd name="connsiteX6" fmla="*/ 3785616 w 12691872"/>
                <a:gd name="connsiteY6" fmla="*/ 6254496 h 13034010"/>
                <a:gd name="connsiteX7" fmla="*/ 3438144 w 12691872"/>
                <a:gd name="connsiteY7" fmla="*/ 8174736 h 13034010"/>
                <a:gd name="connsiteX8" fmla="*/ 4242816 w 12691872"/>
                <a:gd name="connsiteY8" fmla="*/ 9052560 h 13034010"/>
                <a:gd name="connsiteX9" fmla="*/ 6272784 w 12691872"/>
                <a:gd name="connsiteY9" fmla="*/ 9802368 h 13034010"/>
                <a:gd name="connsiteX10" fmla="*/ 6967728 w 12691872"/>
                <a:gd name="connsiteY10" fmla="*/ 10917936 h 13034010"/>
                <a:gd name="connsiteX11" fmla="*/ 6458712 w 12691872"/>
                <a:gd name="connsiteY11" fmla="*/ 11369040 h 13034010"/>
                <a:gd name="connsiteX12" fmla="*/ 6592443 w 12691872"/>
                <a:gd name="connsiteY12" fmla="*/ 11569065 h 13034010"/>
                <a:gd name="connsiteX13" fmla="*/ 6723888 w 12691872"/>
                <a:gd name="connsiteY13" fmla="*/ 11530965 h 13034010"/>
                <a:gd name="connsiteX14" fmla="*/ 6826758 w 12691872"/>
                <a:gd name="connsiteY14" fmla="*/ 11633835 h 13034010"/>
                <a:gd name="connsiteX15" fmla="*/ 6834378 w 12691872"/>
                <a:gd name="connsiteY15" fmla="*/ 11870055 h 13034010"/>
                <a:gd name="connsiteX16" fmla="*/ 6950583 w 12691872"/>
                <a:gd name="connsiteY16" fmla="*/ 12011025 h 13034010"/>
                <a:gd name="connsiteX17" fmla="*/ 7009638 w 12691872"/>
                <a:gd name="connsiteY17" fmla="*/ 12390120 h 13034010"/>
                <a:gd name="connsiteX18" fmla="*/ 6941058 w 12691872"/>
                <a:gd name="connsiteY18" fmla="*/ 12628245 h 13034010"/>
                <a:gd name="connsiteX19" fmla="*/ 7076313 w 12691872"/>
                <a:gd name="connsiteY19" fmla="*/ 12847320 h 13034010"/>
                <a:gd name="connsiteX20" fmla="*/ 7202043 w 12691872"/>
                <a:gd name="connsiteY20" fmla="*/ 12943713 h 13034010"/>
                <a:gd name="connsiteX21" fmla="*/ 7287768 w 12691872"/>
                <a:gd name="connsiteY21" fmla="*/ 12799695 h 13034010"/>
                <a:gd name="connsiteX22" fmla="*/ 7377303 w 12691872"/>
                <a:gd name="connsiteY22" fmla="*/ 12759690 h 13034010"/>
                <a:gd name="connsiteX23" fmla="*/ 7748778 w 12691872"/>
                <a:gd name="connsiteY23" fmla="*/ 12544425 h 13034010"/>
                <a:gd name="connsiteX24" fmla="*/ 8312658 w 12691872"/>
                <a:gd name="connsiteY24" fmla="*/ 13034010 h 13034010"/>
                <a:gd name="connsiteX25" fmla="*/ 10003536 w 12691872"/>
                <a:gd name="connsiteY25" fmla="*/ 12966192 h 13034010"/>
                <a:gd name="connsiteX26" fmla="*/ 10405872 w 12691872"/>
                <a:gd name="connsiteY26" fmla="*/ 11960352 h 13034010"/>
                <a:gd name="connsiteX27" fmla="*/ 12673584 w 12691872"/>
                <a:gd name="connsiteY27" fmla="*/ 11612880 h 13034010"/>
                <a:gd name="connsiteX28" fmla="*/ 12198096 w 12691872"/>
                <a:gd name="connsiteY28" fmla="*/ 10314432 h 13034010"/>
                <a:gd name="connsiteX29" fmla="*/ 12691872 w 12691872"/>
                <a:gd name="connsiteY29" fmla="*/ 8814816 h 13034010"/>
                <a:gd name="connsiteX30" fmla="*/ 12472416 w 12691872"/>
                <a:gd name="connsiteY30" fmla="*/ 8577072 h 13034010"/>
                <a:gd name="connsiteX31" fmla="*/ 12508992 w 12691872"/>
                <a:gd name="connsiteY31" fmla="*/ 7827264 h 13034010"/>
                <a:gd name="connsiteX32" fmla="*/ 12216384 w 12691872"/>
                <a:gd name="connsiteY32" fmla="*/ 7662672 h 13034010"/>
                <a:gd name="connsiteX33" fmla="*/ 11978640 w 12691872"/>
                <a:gd name="connsiteY33" fmla="*/ 7424928 h 13034010"/>
                <a:gd name="connsiteX34" fmla="*/ 11887200 w 12691872"/>
                <a:gd name="connsiteY34" fmla="*/ 6784848 h 13034010"/>
                <a:gd name="connsiteX35" fmla="*/ 11996928 w 12691872"/>
                <a:gd name="connsiteY35" fmla="*/ 6547104 h 13034010"/>
                <a:gd name="connsiteX36" fmla="*/ 12161520 w 12691872"/>
                <a:gd name="connsiteY36" fmla="*/ 6291072 h 13034010"/>
                <a:gd name="connsiteX37" fmla="*/ 12179808 w 12691872"/>
                <a:gd name="connsiteY37" fmla="*/ 5888736 h 13034010"/>
                <a:gd name="connsiteX38" fmla="*/ 11942064 w 12691872"/>
                <a:gd name="connsiteY38" fmla="*/ 5559552 h 13034010"/>
                <a:gd name="connsiteX39" fmla="*/ 11612880 w 12691872"/>
                <a:gd name="connsiteY39" fmla="*/ 5285232 h 13034010"/>
                <a:gd name="connsiteX40" fmla="*/ 11137392 w 12691872"/>
                <a:gd name="connsiteY40" fmla="*/ 4791456 h 13034010"/>
                <a:gd name="connsiteX41" fmla="*/ 10387584 w 12691872"/>
                <a:gd name="connsiteY41" fmla="*/ 4315968 h 13034010"/>
                <a:gd name="connsiteX42" fmla="*/ 10351008 w 12691872"/>
                <a:gd name="connsiteY42" fmla="*/ 3639312 h 13034010"/>
                <a:gd name="connsiteX43" fmla="*/ 10991088 w 12691872"/>
                <a:gd name="connsiteY43" fmla="*/ 3035808 h 13034010"/>
                <a:gd name="connsiteX44" fmla="*/ 11228832 w 12691872"/>
                <a:gd name="connsiteY44" fmla="*/ 2523744 h 13034010"/>
                <a:gd name="connsiteX45" fmla="*/ 11155680 w 12691872"/>
                <a:gd name="connsiteY45" fmla="*/ 2286000 h 13034010"/>
                <a:gd name="connsiteX46" fmla="*/ 11338560 w 12691872"/>
                <a:gd name="connsiteY46" fmla="*/ 1554480 h 13034010"/>
                <a:gd name="connsiteX47" fmla="*/ 11265408 w 12691872"/>
                <a:gd name="connsiteY47" fmla="*/ 1335024 h 13034010"/>
                <a:gd name="connsiteX48" fmla="*/ 11027664 w 12691872"/>
                <a:gd name="connsiteY48" fmla="*/ 1444752 h 13034010"/>
                <a:gd name="connsiteX49" fmla="*/ 10881360 w 12691872"/>
                <a:gd name="connsiteY49" fmla="*/ 1719072 h 13034010"/>
                <a:gd name="connsiteX50" fmla="*/ 10168128 w 12691872"/>
                <a:gd name="connsiteY50" fmla="*/ 1700784 h 13034010"/>
                <a:gd name="connsiteX51" fmla="*/ 10643616 w 12691872"/>
                <a:gd name="connsiteY51" fmla="*/ 987552 h 13034010"/>
                <a:gd name="connsiteX52" fmla="*/ 10552176 w 12691872"/>
                <a:gd name="connsiteY52" fmla="*/ 804672 h 13034010"/>
                <a:gd name="connsiteX53" fmla="*/ 10369296 w 12691872"/>
                <a:gd name="connsiteY53" fmla="*/ 713232 h 13034010"/>
                <a:gd name="connsiteX54" fmla="*/ 10241280 w 12691872"/>
                <a:gd name="connsiteY54" fmla="*/ 713232 h 13034010"/>
                <a:gd name="connsiteX55" fmla="*/ 9089136 w 12691872"/>
                <a:gd name="connsiteY55" fmla="*/ 0 h 13034010"/>
                <a:gd name="connsiteX56" fmla="*/ 7735824 w 12691872"/>
                <a:gd name="connsiteY56" fmla="*/ 1755648 h 13034010"/>
                <a:gd name="connsiteX57" fmla="*/ 6217920 w 12691872"/>
                <a:gd name="connsiteY57" fmla="*/ 2286000 h 13034010"/>
                <a:gd name="connsiteX58" fmla="*/ 4297680 w 12691872"/>
                <a:gd name="connsiteY58" fmla="*/ 1810512 h 13034010"/>
                <a:gd name="connsiteX59" fmla="*/ 2834640 w 12691872"/>
                <a:gd name="connsiteY59" fmla="*/ 1060704 h 13034010"/>
                <a:gd name="connsiteX60" fmla="*/ 1353312 w 12691872"/>
                <a:gd name="connsiteY60" fmla="*/ 1828800 h 13034010"/>
                <a:gd name="connsiteX61" fmla="*/ 1060704 w 12691872"/>
                <a:gd name="connsiteY61" fmla="*/ 2450592 h 13034010"/>
                <a:gd name="connsiteX62" fmla="*/ 548640 w 12691872"/>
                <a:gd name="connsiteY62" fmla="*/ 2359152 h 13034010"/>
                <a:gd name="connsiteX63" fmla="*/ 0 w 12691872"/>
                <a:gd name="connsiteY63" fmla="*/ 2450592 h 13034010"/>
                <a:gd name="connsiteX0" fmla="*/ 0 w 12691872"/>
                <a:gd name="connsiteY0" fmla="*/ 2450592 h 13034010"/>
                <a:gd name="connsiteX1" fmla="*/ 237744 w 12691872"/>
                <a:gd name="connsiteY1" fmla="*/ 2852928 h 13034010"/>
                <a:gd name="connsiteX2" fmla="*/ 694944 w 12691872"/>
                <a:gd name="connsiteY2" fmla="*/ 2834640 h 13034010"/>
                <a:gd name="connsiteX3" fmla="*/ 1298448 w 12691872"/>
                <a:gd name="connsiteY3" fmla="*/ 2999232 h 13034010"/>
                <a:gd name="connsiteX4" fmla="*/ 2084832 w 12691872"/>
                <a:gd name="connsiteY4" fmla="*/ 3657600 h 13034010"/>
                <a:gd name="connsiteX5" fmla="*/ 3438144 w 12691872"/>
                <a:gd name="connsiteY5" fmla="*/ 3968496 h 13034010"/>
                <a:gd name="connsiteX6" fmla="*/ 3785616 w 12691872"/>
                <a:gd name="connsiteY6" fmla="*/ 6254496 h 13034010"/>
                <a:gd name="connsiteX7" fmla="*/ 3438144 w 12691872"/>
                <a:gd name="connsiteY7" fmla="*/ 8174736 h 13034010"/>
                <a:gd name="connsiteX8" fmla="*/ 4242816 w 12691872"/>
                <a:gd name="connsiteY8" fmla="*/ 9052560 h 13034010"/>
                <a:gd name="connsiteX9" fmla="*/ 6272784 w 12691872"/>
                <a:gd name="connsiteY9" fmla="*/ 9802368 h 13034010"/>
                <a:gd name="connsiteX10" fmla="*/ 6967728 w 12691872"/>
                <a:gd name="connsiteY10" fmla="*/ 10917936 h 13034010"/>
                <a:gd name="connsiteX11" fmla="*/ 6458712 w 12691872"/>
                <a:gd name="connsiteY11" fmla="*/ 11369040 h 13034010"/>
                <a:gd name="connsiteX12" fmla="*/ 6592443 w 12691872"/>
                <a:gd name="connsiteY12" fmla="*/ 11569065 h 13034010"/>
                <a:gd name="connsiteX13" fmla="*/ 6723888 w 12691872"/>
                <a:gd name="connsiteY13" fmla="*/ 11530965 h 13034010"/>
                <a:gd name="connsiteX14" fmla="*/ 6826758 w 12691872"/>
                <a:gd name="connsiteY14" fmla="*/ 11633835 h 13034010"/>
                <a:gd name="connsiteX15" fmla="*/ 6834378 w 12691872"/>
                <a:gd name="connsiteY15" fmla="*/ 11870055 h 13034010"/>
                <a:gd name="connsiteX16" fmla="*/ 6950583 w 12691872"/>
                <a:gd name="connsiteY16" fmla="*/ 12011025 h 13034010"/>
                <a:gd name="connsiteX17" fmla="*/ 7009638 w 12691872"/>
                <a:gd name="connsiteY17" fmla="*/ 12390120 h 13034010"/>
                <a:gd name="connsiteX18" fmla="*/ 6941058 w 12691872"/>
                <a:gd name="connsiteY18" fmla="*/ 12628245 h 13034010"/>
                <a:gd name="connsiteX19" fmla="*/ 7076313 w 12691872"/>
                <a:gd name="connsiteY19" fmla="*/ 12847320 h 13034010"/>
                <a:gd name="connsiteX20" fmla="*/ 7202043 w 12691872"/>
                <a:gd name="connsiteY20" fmla="*/ 12943713 h 13034010"/>
                <a:gd name="connsiteX21" fmla="*/ 7287768 w 12691872"/>
                <a:gd name="connsiteY21" fmla="*/ 12799695 h 13034010"/>
                <a:gd name="connsiteX22" fmla="*/ 7377303 w 12691872"/>
                <a:gd name="connsiteY22" fmla="*/ 12759690 h 13034010"/>
                <a:gd name="connsiteX23" fmla="*/ 7748778 w 12691872"/>
                <a:gd name="connsiteY23" fmla="*/ 12544425 h 13034010"/>
                <a:gd name="connsiteX24" fmla="*/ 8312658 w 12691872"/>
                <a:gd name="connsiteY24" fmla="*/ 13034010 h 13034010"/>
                <a:gd name="connsiteX25" fmla="*/ 10003536 w 12691872"/>
                <a:gd name="connsiteY25" fmla="*/ 12966192 h 13034010"/>
                <a:gd name="connsiteX26" fmla="*/ 10405872 w 12691872"/>
                <a:gd name="connsiteY26" fmla="*/ 11960352 h 13034010"/>
                <a:gd name="connsiteX27" fmla="*/ 12673584 w 12691872"/>
                <a:gd name="connsiteY27" fmla="*/ 11612880 h 13034010"/>
                <a:gd name="connsiteX28" fmla="*/ 12198096 w 12691872"/>
                <a:gd name="connsiteY28" fmla="*/ 10314432 h 13034010"/>
                <a:gd name="connsiteX29" fmla="*/ 12691872 w 12691872"/>
                <a:gd name="connsiteY29" fmla="*/ 8814816 h 13034010"/>
                <a:gd name="connsiteX30" fmla="*/ 12472416 w 12691872"/>
                <a:gd name="connsiteY30" fmla="*/ 8577072 h 13034010"/>
                <a:gd name="connsiteX31" fmla="*/ 12508992 w 12691872"/>
                <a:gd name="connsiteY31" fmla="*/ 7827264 h 13034010"/>
                <a:gd name="connsiteX32" fmla="*/ 12216384 w 12691872"/>
                <a:gd name="connsiteY32" fmla="*/ 7662672 h 13034010"/>
                <a:gd name="connsiteX33" fmla="*/ 11978640 w 12691872"/>
                <a:gd name="connsiteY33" fmla="*/ 7424928 h 13034010"/>
                <a:gd name="connsiteX34" fmla="*/ 11887200 w 12691872"/>
                <a:gd name="connsiteY34" fmla="*/ 6784848 h 13034010"/>
                <a:gd name="connsiteX35" fmla="*/ 11996928 w 12691872"/>
                <a:gd name="connsiteY35" fmla="*/ 6547104 h 13034010"/>
                <a:gd name="connsiteX36" fmla="*/ 12161520 w 12691872"/>
                <a:gd name="connsiteY36" fmla="*/ 6291072 h 13034010"/>
                <a:gd name="connsiteX37" fmla="*/ 12179808 w 12691872"/>
                <a:gd name="connsiteY37" fmla="*/ 5888736 h 13034010"/>
                <a:gd name="connsiteX38" fmla="*/ 11942064 w 12691872"/>
                <a:gd name="connsiteY38" fmla="*/ 5559552 h 13034010"/>
                <a:gd name="connsiteX39" fmla="*/ 11612880 w 12691872"/>
                <a:gd name="connsiteY39" fmla="*/ 5285232 h 13034010"/>
                <a:gd name="connsiteX40" fmla="*/ 11137392 w 12691872"/>
                <a:gd name="connsiteY40" fmla="*/ 4791456 h 13034010"/>
                <a:gd name="connsiteX41" fmla="*/ 10387584 w 12691872"/>
                <a:gd name="connsiteY41" fmla="*/ 4315968 h 13034010"/>
                <a:gd name="connsiteX42" fmla="*/ 10351008 w 12691872"/>
                <a:gd name="connsiteY42" fmla="*/ 3639312 h 13034010"/>
                <a:gd name="connsiteX43" fmla="*/ 10991088 w 12691872"/>
                <a:gd name="connsiteY43" fmla="*/ 3035808 h 13034010"/>
                <a:gd name="connsiteX44" fmla="*/ 11228832 w 12691872"/>
                <a:gd name="connsiteY44" fmla="*/ 2523744 h 13034010"/>
                <a:gd name="connsiteX45" fmla="*/ 11155680 w 12691872"/>
                <a:gd name="connsiteY45" fmla="*/ 2286000 h 13034010"/>
                <a:gd name="connsiteX46" fmla="*/ 11338560 w 12691872"/>
                <a:gd name="connsiteY46" fmla="*/ 1554480 h 13034010"/>
                <a:gd name="connsiteX47" fmla="*/ 11265408 w 12691872"/>
                <a:gd name="connsiteY47" fmla="*/ 1335024 h 13034010"/>
                <a:gd name="connsiteX48" fmla="*/ 11027664 w 12691872"/>
                <a:gd name="connsiteY48" fmla="*/ 1444752 h 13034010"/>
                <a:gd name="connsiteX49" fmla="*/ 10881360 w 12691872"/>
                <a:gd name="connsiteY49" fmla="*/ 1719072 h 13034010"/>
                <a:gd name="connsiteX50" fmla="*/ 10168128 w 12691872"/>
                <a:gd name="connsiteY50" fmla="*/ 1700784 h 13034010"/>
                <a:gd name="connsiteX51" fmla="*/ 10643616 w 12691872"/>
                <a:gd name="connsiteY51" fmla="*/ 987552 h 13034010"/>
                <a:gd name="connsiteX52" fmla="*/ 10552176 w 12691872"/>
                <a:gd name="connsiteY52" fmla="*/ 804672 h 13034010"/>
                <a:gd name="connsiteX53" fmla="*/ 10369296 w 12691872"/>
                <a:gd name="connsiteY53" fmla="*/ 713232 h 13034010"/>
                <a:gd name="connsiteX54" fmla="*/ 10241280 w 12691872"/>
                <a:gd name="connsiteY54" fmla="*/ 713232 h 13034010"/>
                <a:gd name="connsiteX55" fmla="*/ 9089136 w 12691872"/>
                <a:gd name="connsiteY55" fmla="*/ 0 h 13034010"/>
                <a:gd name="connsiteX56" fmla="*/ 7735824 w 12691872"/>
                <a:gd name="connsiteY56" fmla="*/ 1755648 h 13034010"/>
                <a:gd name="connsiteX57" fmla="*/ 6217920 w 12691872"/>
                <a:gd name="connsiteY57" fmla="*/ 2286000 h 13034010"/>
                <a:gd name="connsiteX58" fmla="*/ 4297680 w 12691872"/>
                <a:gd name="connsiteY58" fmla="*/ 1810512 h 13034010"/>
                <a:gd name="connsiteX59" fmla="*/ 2834640 w 12691872"/>
                <a:gd name="connsiteY59" fmla="*/ 1060704 h 13034010"/>
                <a:gd name="connsiteX60" fmla="*/ 1353312 w 12691872"/>
                <a:gd name="connsiteY60" fmla="*/ 1828800 h 13034010"/>
                <a:gd name="connsiteX61" fmla="*/ 1060704 w 12691872"/>
                <a:gd name="connsiteY61" fmla="*/ 2450592 h 13034010"/>
                <a:gd name="connsiteX62" fmla="*/ 548640 w 12691872"/>
                <a:gd name="connsiteY62" fmla="*/ 2359152 h 13034010"/>
                <a:gd name="connsiteX63" fmla="*/ 0 w 12691872"/>
                <a:gd name="connsiteY63" fmla="*/ 2450592 h 13034010"/>
                <a:gd name="connsiteX0" fmla="*/ 0 w 12691872"/>
                <a:gd name="connsiteY0" fmla="*/ 2450592 h 13034010"/>
                <a:gd name="connsiteX1" fmla="*/ 237744 w 12691872"/>
                <a:gd name="connsiteY1" fmla="*/ 2852928 h 13034010"/>
                <a:gd name="connsiteX2" fmla="*/ 694944 w 12691872"/>
                <a:gd name="connsiteY2" fmla="*/ 2834640 h 13034010"/>
                <a:gd name="connsiteX3" fmla="*/ 1298448 w 12691872"/>
                <a:gd name="connsiteY3" fmla="*/ 2999232 h 13034010"/>
                <a:gd name="connsiteX4" fmla="*/ 2084832 w 12691872"/>
                <a:gd name="connsiteY4" fmla="*/ 3657600 h 13034010"/>
                <a:gd name="connsiteX5" fmla="*/ 3438144 w 12691872"/>
                <a:gd name="connsiteY5" fmla="*/ 3968496 h 13034010"/>
                <a:gd name="connsiteX6" fmla="*/ 3785616 w 12691872"/>
                <a:gd name="connsiteY6" fmla="*/ 6254496 h 13034010"/>
                <a:gd name="connsiteX7" fmla="*/ 3438144 w 12691872"/>
                <a:gd name="connsiteY7" fmla="*/ 8174736 h 13034010"/>
                <a:gd name="connsiteX8" fmla="*/ 4242816 w 12691872"/>
                <a:gd name="connsiteY8" fmla="*/ 9052560 h 13034010"/>
                <a:gd name="connsiteX9" fmla="*/ 6272784 w 12691872"/>
                <a:gd name="connsiteY9" fmla="*/ 9802368 h 13034010"/>
                <a:gd name="connsiteX10" fmla="*/ 6967728 w 12691872"/>
                <a:gd name="connsiteY10" fmla="*/ 10917936 h 13034010"/>
                <a:gd name="connsiteX11" fmla="*/ 6458712 w 12691872"/>
                <a:gd name="connsiteY11" fmla="*/ 11369040 h 13034010"/>
                <a:gd name="connsiteX12" fmla="*/ 6592443 w 12691872"/>
                <a:gd name="connsiteY12" fmla="*/ 11569065 h 13034010"/>
                <a:gd name="connsiteX13" fmla="*/ 6723888 w 12691872"/>
                <a:gd name="connsiteY13" fmla="*/ 11530965 h 13034010"/>
                <a:gd name="connsiteX14" fmla="*/ 6826758 w 12691872"/>
                <a:gd name="connsiteY14" fmla="*/ 11633835 h 13034010"/>
                <a:gd name="connsiteX15" fmla="*/ 6834378 w 12691872"/>
                <a:gd name="connsiteY15" fmla="*/ 11870055 h 13034010"/>
                <a:gd name="connsiteX16" fmla="*/ 6950583 w 12691872"/>
                <a:gd name="connsiteY16" fmla="*/ 12011025 h 13034010"/>
                <a:gd name="connsiteX17" fmla="*/ 7009638 w 12691872"/>
                <a:gd name="connsiteY17" fmla="*/ 12390120 h 13034010"/>
                <a:gd name="connsiteX18" fmla="*/ 6941058 w 12691872"/>
                <a:gd name="connsiteY18" fmla="*/ 12628245 h 13034010"/>
                <a:gd name="connsiteX19" fmla="*/ 7076313 w 12691872"/>
                <a:gd name="connsiteY19" fmla="*/ 12847320 h 13034010"/>
                <a:gd name="connsiteX20" fmla="*/ 7202043 w 12691872"/>
                <a:gd name="connsiteY20" fmla="*/ 12943713 h 13034010"/>
                <a:gd name="connsiteX21" fmla="*/ 7287768 w 12691872"/>
                <a:gd name="connsiteY21" fmla="*/ 12799695 h 13034010"/>
                <a:gd name="connsiteX22" fmla="*/ 7377303 w 12691872"/>
                <a:gd name="connsiteY22" fmla="*/ 12759690 h 13034010"/>
                <a:gd name="connsiteX23" fmla="*/ 7748778 w 12691872"/>
                <a:gd name="connsiteY23" fmla="*/ 12544425 h 13034010"/>
                <a:gd name="connsiteX24" fmla="*/ 8312658 w 12691872"/>
                <a:gd name="connsiteY24" fmla="*/ 13034010 h 13034010"/>
                <a:gd name="connsiteX25" fmla="*/ 10003536 w 12691872"/>
                <a:gd name="connsiteY25" fmla="*/ 12966192 h 13034010"/>
                <a:gd name="connsiteX26" fmla="*/ 10405872 w 12691872"/>
                <a:gd name="connsiteY26" fmla="*/ 11960352 h 13034010"/>
                <a:gd name="connsiteX27" fmla="*/ 12673584 w 12691872"/>
                <a:gd name="connsiteY27" fmla="*/ 11612880 h 13034010"/>
                <a:gd name="connsiteX28" fmla="*/ 12198096 w 12691872"/>
                <a:gd name="connsiteY28" fmla="*/ 10314432 h 13034010"/>
                <a:gd name="connsiteX29" fmla="*/ 12691872 w 12691872"/>
                <a:gd name="connsiteY29" fmla="*/ 8814816 h 13034010"/>
                <a:gd name="connsiteX30" fmla="*/ 12472416 w 12691872"/>
                <a:gd name="connsiteY30" fmla="*/ 8577072 h 13034010"/>
                <a:gd name="connsiteX31" fmla="*/ 12508992 w 12691872"/>
                <a:gd name="connsiteY31" fmla="*/ 7827264 h 13034010"/>
                <a:gd name="connsiteX32" fmla="*/ 12216384 w 12691872"/>
                <a:gd name="connsiteY32" fmla="*/ 7662672 h 13034010"/>
                <a:gd name="connsiteX33" fmla="*/ 11978640 w 12691872"/>
                <a:gd name="connsiteY33" fmla="*/ 7424928 h 13034010"/>
                <a:gd name="connsiteX34" fmla="*/ 11887200 w 12691872"/>
                <a:gd name="connsiteY34" fmla="*/ 6784848 h 13034010"/>
                <a:gd name="connsiteX35" fmla="*/ 11996928 w 12691872"/>
                <a:gd name="connsiteY35" fmla="*/ 6547104 h 13034010"/>
                <a:gd name="connsiteX36" fmla="*/ 12161520 w 12691872"/>
                <a:gd name="connsiteY36" fmla="*/ 6291072 h 13034010"/>
                <a:gd name="connsiteX37" fmla="*/ 12179808 w 12691872"/>
                <a:gd name="connsiteY37" fmla="*/ 5888736 h 13034010"/>
                <a:gd name="connsiteX38" fmla="*/ 11942064 w 12691872"/>
                <a:gd name="connsiteY38" fmla="*/ 5559552 h 13034010"/>
                <a:gd name="connsiteX39" fmla="*/ 11612880 w 12691872"/>
                <a:gd name="connsiteY39" fmla="*/ 5285232 h 13034010"/>
                <a:gd name="connsiteX40" fmla="*/ 11137392 w 12691872"/>
                <a:gd name="connsiteY40" fmla="*/ 4791456 h 13034010"/>
                <a:gd name="connsiteX41" fmla="*/ 10387584 w 12691872"/>
                <a:gd name="connsiteY41" fmla="*/ 4315968 h 13034010"/>
                <a:gd name="connsiteX42" fmla="*/ 10351008 w 12691872"/>
                <a:gd name="connsiteY42" fmla="*/ 3639312 h 13034010"/>
                <a:gd name="connsiteX43" fmla="*/ 10991088 w 12691872"/>
                <a:gd name="connsiteY43" fmla="*/ 3035808 h 13034010"/>
                <a:gd name="connsiteX44" fmla="*/ 11228832 w 12691872"/>
                <a:gd name="connsiteY44" fmla="*/ 2523744 h 13034010"/>
                <a:gd name="connsiteX45" fmla="*/ 11155680 w 12691872"/>
                <a:gd name="connsiteY45" fmla="*/ 2286000 h 13034010"/>
                <a:gd name="connsiteX46" fmla="*/ 11338560 w 12691872"/>
                <a:gd name="connsiteY46" fmla="*/ 1554480 h 13034010"/>
                <a:gd name="connsiteX47" fmla="*/ 11265408 w 12691872"/>
                <a:gd name="connsiteY47" fmla="*/ 1335024 h 13034010"/>
                <a:gd name="connsiteX48" fmla="*/ 11027664 w 12691872"/>
                <a:gd name="connsiteY48" fmla="*/ 1444752 h 13034010"/>
                <a:gd name="connsiteX49" fmla="*/ 10881360 w 12691872"/>
                <a:gd name="connsiteY49" fmla="*/ 1719072 h 13034010"/>
                <a:gd name="connsiteX50" fmla="*/ 10168128 w 12691872"/>
                <a:gd name="connsiteY50" fmla="*/ 1700784 h 13034010"/>
                <a:gd name="connsiteX51" fmla="*/ 10643616 w 12691872"/>
                <a:gd name="connsiteY51" fmla="*/ 987552 h 13034010"/>
                <a:gd name="connsiteX52" fmla="*/ 10552176 w 12691872"/>
                <a:gd name="connsiteY52" fmla="*/ 804672 h 13034010"/>
                <a:gd name="connsiteX53" fmla="*/ 10369296 w 12691872"/>
                <a:gd name="connsiteY53" fmla="*/ 713232 h 13034010"/>
                <a:gd name="connsiteX54" fmla="*/ 10241280 w 12691872"/>
                <a:gd name="connsiteY54" fmla="*/ 713232 h 13034010"/>
                <a:gd name="connsiteX55" fmla="*/ 9089136 w 12691872"/>
                <a:gd name="connsiteY55" fmla="*/ 0 h 13034010"/>
                <a:gd name="connsiteX56" fmla="*/ 7735824 w 12691872"/>
                <a:gd name="connsiteY56" fmla="*/ 1755648 h 13034010"/>
                <a:gd name="connsiteX57" fmla="*/ 6217920 w 12691872"/>
                <a:gd name="connsiteY57" fmla="*/ 2286000 h 13034010"/>
                <a:gd name="connsiteX58" fmla="*/ 4297680 w 12691872"/>
                <a:gd name="connsiteY58" fmla="*/ 1810512 h 13034010"/>
                <a:gd name="connsiteX59" fmla="*/ 2834640 w 12691872"/>
                <a:gd name="connsiteY59" fmla="*/ 1060704 h 13034010"/>
                <a:gd name="connsiteX60" fmla="*/ 1353312 w 12691872"/>
                <a:gd name="connsiteY60" fmla="*/ 1828800 h 13034010"/>
                <a:gd name="connsiteX61" fmla="*/ 1060704 w 12691872"/>
                <a:gd name="connsiteY61" fmla="*/ 2450592 h 13034010"/>
                <a:gd name="connsiteX62" fmla="*/ 548640 w 12691872"/>
                <a:gd name="connsiteY62" fmla="*/ 2359152 h 13034010"/>
                <a:gd name="connsiteX63" fmla="*/ 0 w 12691872"/>
                <a:gd name="connsiteY63" fmla="*/ 2450592 h 13034010"/>
                <a:gd name="connsiteX0" fmla="*/ 0 w 12691872"/>
                <a:gd name="connsiteY0" fmla="*/ 2450592 h 13034010"/>
                <a:gd name="connsiteX1" fmla="*/ 237744 w 12691872"/>
                <a:gd name="connsiteY1" fmla="*/ 2852928 h 13034010"/>
                <a:gd name="connsiteX2" fmla="*/ 694944 w 12691872"/>
                <a:gd name="connsiteY2" fmla="*/ 2834640 h 13034010"/>
                <a:gd name="connsiteX3" fmla="*/ 1298448 w 12691872"/>
                <a:gd name="connsiteY3" fmla="*/ 2999232 h 13034010"/>
                <a:gd name="connsiteX4" fmla="*/ 2084832 w 12691872"/>
                <a:gd name="connsiteY4" fmla="*/ 3657600 h 13034010"/>
                <a:gd name="connsiteX5" fmla="*/ 3438144 w 12691872"/>
                <a:gd name="connsiteY5" fmla="*/ 3968496 h 13034010"/>
                <a:gd name="connsiteX6" fmla="*/ 3785616 w 12691872"/>
                <a:gd name="connsiteY6" fmla="*/ 6254496 h 13034010"/>
                <a:gd name="connsiteX7" fmla="*/ 3438144 w 12691872"/>
                <a:gd name="connsiteY7" fmla="*/ 8174736 h 13034010"/>
                <a:gd name="connsiteX8" fmla="*/ 4242816 w 12691872"/>
                <a:gd name="connsiteY8" fmla="*/ 9052560 h 13034010"/>
                <a:gd name="connsiteX9" fmla="*/ 6272784 w 12691872"/>
                <a:gd name="connsiteY9" fmla="*/ 9802368 h 13034010"/>
                <a:gd name="connsiteX10" fmla="*/ 6967728 w 12691872"/>
                <a:gd name="connsiteY10" fmla="*/ 10917936 h 13034010"/>
                <a:gd name="connsiteX11" fmla="*/ 6458712 w 12691872"/>
                <a:gd name="connsiteY11" fmla="*/ 11369040 h 13034010"/>
                <a:gd name="connsiteX12" fmla="*/ 6592443 w 12691872"/>
                <a:gd name="connsiteY12" fmla="*/ 11569065 h 13034010"/>
                <a:gd name="connsiteX13" fmla="*/ 6723888 w 12691872"/>
                <a:gd name="connsiteY13" fmla="*/ 11530965 h 13034010"/>
                <a:gd name="connsiteX14" fmla="*/ 6826758 w 12691872"/>
                <a:gd name="connsiteY14" fmla="*/ 11633835 h 13034010"/>
                <a:gd name="connsiteX15" fmla="*/ 6834378 w 12691872"/>
                <a:gd name="connsiteY15" fmla="*/ 11870055 h 13034010"/>
                <a:gd name="connsiteX16" fmla="*/ 6950583 w 12691872"/>
                <a:gd name="connsiteY16" fmla="*/ 12011025 h 13034010"/>
                <a:gd name="connsiteX17" fmla="*/ 7009638 w 12691872"/>
                <a:gd name="connsiteY17" fmla="*/ 12390120 h 13034010"/>
                <a:gd name="connsiteX18" fmla="*/ 6941058 w 12691872"/>
                <a:gd name="connsiteY18" fmla="*/ 12628245 h 13034010"/>
                <a:gd name="connsiteX19" fmla="*/ 7076313 w 12691872"/>
                <a:gd name="connsiteY19" fmla="*/ 12847320 h 13034010"/>
                <a:gd name="connsiteX20" fmla="*/ 7202043 w 12691872"/>
                <a:gd name="connsiteY20" fmla="*/ 12943713 h 13034010"/>
                <a:gd name="connsiteX21" fmla="*/ 7287768 w 12691872"/>
                <a:gd name="connsiteY21" fmla="*/ 12799695 h 13034010"/>
                <a:gd name="connsiteX22" fmla="*/ 7377303 w 12691872"/>
                <a:gd name="connsiteY22" fmla="*/ 12759690 h 13034010"/>
                <a:gd name="connsiteX23" fmla="*/ 7748778 w 12691872"/>
                <a:gd name="connsiteY23" fmla="*/ 12544425 h 13034010"/>
                <a:gd name="connsiteX24" fmla="*/ 8312658 w 12691872"/>
                <a:gd name="connsiteY24" fmla="*/ 13034010 h 13034010"/>
                <a:gd name="connsiteX25" fmla="*/ 10003536 w 12691872"/>
                <a:gd name="connsiteY25" fmla="*/ 12966192 h 13034010"/>
                <a:gd name="connsiteX26" fmla="*/ 10405872 w 12691872"/>
                <a:gd name="connsiteY26" fmla="*/ 11960352 h 13034010"/>
                <a:gd name="connsiteX27" fmla="*/ 12673584 w 12691872"/>
                <a:gd name="connsiteY27" fmla="*/ 11612880 h 13034010"/>
                <a:gd name="connsiteX28" fmla="*/ 12198096 w 12691872"/>
                <a:gd name="connsiteY28" fmla="*/ 10314432 h 13034010"/>
                <a:gd name="connsiteX29" fmla="*/ 12691872 w 12691872"/>
                <a:gd name="connsiteY29" fmla="*/ 8814816 h 13034010"/>
                <a:gd name="connsiteX30" fmla="*/ 12472416 w 12691872"/>
                <a:gd name="connsiteY30" fmla="*/ 8577072 h 13034010"/>
                <a:gd name="connsiteX31" fmla="*/ 12508992 w 12691872"/>
                <a:gd name="connsiteY31" fmla="*/ 7827264 h 13034010"/>
                <a:gd name="connsiteX32" fmla="*/ 12216384 w 12691872"/>
                <a:gd name="connsiteY32" fmla="*/ 7662672 h 13034010"/>
                <a:gd name="connsiteX33" fmla="*/ 11978640 w 12691872"/>
                <a:gd name="connsiteY33" fmla="*/ 7424928 h 13034010"/>
                <a:gd name="connsiteX34" fmla="*/ 11887200 w 12691872"/>
                <a:gd name="connsiteY34" fmla="*/ 6784848 h 13034010"/>
                <a:gd name="connsiteX35" fmla="*/ 11996928 w 12691872"/>
                <a:gd name="connsiteY35" fmla="*/ 6547104 h 13034010"/>
                <a:gd name="connsiteX36" fmla="*/ 12161520 w 12691872"/>
                <a:gd name="connsiteY36" fmla="*/ 6291072 h 13034010"/>
                <a:gd name="connsiteX37" fmla="*/ 12179808 w 12691872"/>
                <a:gd name="connsiteY37" fmla="*/ 5888736 h 13034010"/>
                <a:gd name="connsiteX38" fmla="*/ 11942064 w 12691872"/>
                <a:gd name="connsiteY38" fmla="*/ 5559552 h 13034010"/>
                <a:gd name="connsiteX39" fmla="*/ 11612880 w 12691872"/>
                <a:gd name="connsiteY39" fmla="*/ 5285232 h 13034010"/>
                <a:gd name="connsiteX40" fmla="*/ 11137392 w 12691872"/>
                <a:gd name="connsiteY40" fmla="*/ 4791456 h 13034010"/>
                <a:gd name="connsiteX41" fmla="*/ 10387584 w 12691872"/>
                <a:gd name="connsiteY41" fmla="*/ 4315968 h 13034010"/>
                <a:gd name="connsiteX42" fmla="*/ 10351008 w 12691872"/>
                <a:gd name="connsiteY42" fmla="*/ 3639312 h 13034010"/>
                <a:gd name="connsiteX43" fmla="*/ 10991088 w 12691872"/>
                <a:gd name="connsiteY43" fmla="*/ 3035808 h 13034010"/>
                <a:gd name="connsiteX44" fmla="*/ 11228832 w 12691872"/>
                <a:gd name="connsiteY44" fmla="*/ 2523744 h 13034010"/>
                <a:gd name="connsiteX45" fmla="*/ 11155680 w 12691872"/>
                <a:gd name="connsiteY45" fmla="*/ 2286000 h 13034010"/>
                <a:gd name="connsiteX46" fmla="*/ 11338560 w 12691872"/>
                <a:gd name="connsiteY46" fmla="*/ 1554480 h 13034010"/>
                <a:gd name="connsiteX47" fmla="*/ 11265408 w 12691872"/>
                <a:gd name="connsiteY47" fmla="*/ 1335024 h 13034010"/>
                <a:gd name="connsiteX48" fmla="*/ 11027664 w 12691872"/>
                <a:gd name="connsiteY48" fmla="*/ 1444752 h 13034010"/>
                <a:gd name="connsiteX49" fmla="*/ 10881360 w 12691872"/>
                <a:gd name="connsiteY49" fmla="*/ 1719072 h 13034010"/>
                <a:gd name="connsiteX50" fmla="*/ 10168128 w 12691872"/>
                <a:gd name="connsiteY50" fmla="*/ 1700784 h 13034010"/>
                <a:gd name="connsiteX51" fmla="*/ 10643616 w 12691872"/>
                <a:gd name="connsiteY51" fmla="*/ 987552 h 13034010"/>
                <a:gd name="connsiteX52" fmla="*/ 10552176 w 12691872"/>
                <a:gd name="connsiteY52" fmla="*/ 804672 h 13034010"/>
                <a:gd name="connsiteX53" fmla="*/ 10369296 w 12691872"/>
                <a:gd name="connsiteY53" fmla="*/ 713232 h 13034010"/>
                <a:gd name="connsiteX54" fmla="*/ 10241280 w 12691872"/>
                <a:gd name="connsiteY54" fmla="*/ 713232 h 13034010"/>
                <a:gd name="connsiteX55" fmla="*/ 9089136 w 12691872"/>
                <a:gd name="connsiteY55" fmla="*/ 0 h 13034010"/>
                <a:gd name="connsiteX56" fmla="*/ 7735824 w 12691872"/>
                <a:gd name="connsiteY56" fmla="*/ 1755648 h 13034010"/>
                <a:gd name="connsiteX57" fmla="*/ 6217920 w 12691872"/>
                <a:gd name="connsiteY57" fmla="*/ 2286000 h 13034010"/>
                <a:gd name="connsiteX58" fmla="*/ 4297680 w 12691872"/>
                <a:gd name="connsiteY58" fmla="*/ 1810512 h 13034010"/>
                <a:gd name="connsiteX59" fmla="*/ 2834640 w 12691872"/>
                <a:gd name="connsiteY59" fmla="*/ 1060704 h 13034010"/>
                <a:gd name="connsiteX60" fmla="*/ 1353312 w 12691872"/>
                <a:gd name="connsiteY60" fmla="*/ 1828800 h 13034010"/>
                <a:gd name="connsiteX61" fmla="*/ 1060704 w 12691872"/>
                <a:gd name="connsiteY61" fmla="*/ 2450592 h 13034010"/>
                <a:gd name="connsiteX62" fmla="*/ 548640 w 12691872"/>
                <a:gd name="connsiteY62" fmla="*/ 2359152 h 13034010"/>
                <a:gd name="connsiteX63" fmla="*/ 0 w 12691872"/>
                <a:gd name="connsiteY63" fmla="*/ 2450592 h 13034010"/>
                <a:gd name="connsiteX0" fmla="*/ 0 w 12691872"/>
                <a:gd name="connsiteY0" fmla="*/ 2450592 h 13034010"/>
                <a:gd name="connsiteX1" fmla="*/ 237744 w 12691872"/>
                <a:gd name="connsiteY1" fmla="*/ 2852928 h 13034010"/>
                <a:gd name="connsiteX2" fmla="*/ 694944 w 12691872"/>
                <a:gd name="connsiteY2" fmla="*/ 2834640 h 13034010"/>
                <a:gd name="connsiteX3" fmla="*/ 1298448 w 12691872"/>
                <a:gd name="connsiteY3" fmla="*/ 2999232 h 13034010"/>
                <a:gd name="connsiteX4" fmla="*/ 2084832 w 12691872"/>
                <a:gd name="connsiteY4" fmla="*/ 3657600 h 13034010"/>
                <a:gd name="connsiteX5" fmla="*/ 3438144 w 12691872"/>
                <a:gd name="connsiteY5" fmla="*/ 3968496 h 13034010"/>
                <a:gd name="connsiteX6" fmla="*/ 3785616 w 12691872"/>
                <a:gd name="connsiteY6" fmla="*/ 6254496 h 13034010"/>
                <a:gd name="connsiteX7" fmla="*/ 3438144 w 12691872"/>
                <a:gd name="connsiteY7" fmla="*/ 8174736 h 13034010"/>
                <a:gd name="connsiteX8" fmla="*/ 4242816 w 12691872"/>
                <a:gd name="connsiteY8" fmla="*/ 9052560 h 13034010"/>
                <a:gd name="connsiteX9" fmla="*/ 6272784 w 12691872"/>
                <a:gd name="connsiteY9" fmla="*/ 9802368 h 13034010"/>
                <a:gd name="connsiteX10" fmla="*/ 6967728 w 12691872"/>
                <a:gd name="connsiteY10" fmla="*/ 10917936 h 13034010"/>
                <a:gd name="connsiteX11" fmla="*/ 6458712 w 12691872"/>
                <a:gd name="connsiteY11" fmla="*/ 11369040 h 13034010"/>
                <a:gd name="connsiteX12" fmla="*/ 6592443 w 12691872"/>
                <a:gd name="connsiteY12" fmla="*/ 11569065 h 13034010"/>
                <a:gd name="connsiteX13" fmla="*/ 6723888 w 12691872"/>
                <a:gd name="connsiteY13" fmla="*/ 11530965 h 13034010"/>
                <a:gd name="connsiteX14" fmla="*/ 6826758 w 12691872"/>
                <a:gd name="connsiteY14" fmla="*/ 11633835 h 13034010"/>
                <a:gd name="connsiteX15" fmla="*/ 6834378 w 12691872"/>
                <a:gd name="connsiteY15" fmla="*/ 11870055 h 13034010"/>
                <a:gd name="connsiteX16" fmla="*/ 6950583 w 12691872"/>
                <a:gd name="connsiteY16" fmla="*/ 12011025 h 13034010"/>
                <a:gd name="connsiteX17" fmla="*/ 7009638 w 12691872"/>
                <a:gd name="connsiteY17" fmla="*/ 12390120 h 13034010"/>
                <a:gd name="connsiteX18" fmla="*/ 6941058 w 12691872"/>
                <a:gd name="connsiteY18" fmla="*/ 12628245 h 13034010"/>
                <a:gd name="connsiteX19" fmla="*/ 7076313 w 12691872"/>
                <a:gd name="connsiteY19" fmla="*/ 12847320 h 13034010"/>
                <a:gd name="connsiteX20" fmla="*/ 7202043 w 12691872"/>
                <a:gd name="connsiteY20" fmla="*/ 12943713 h 13034010"/>
                <a:gd name="connsiteX21" fmla="*/ 7287768 w 12691872"/>
                <a:gd name="connsiteY21" fmla="*/ 12799695 h 13034010"/>
                <a:gd name="connsiteX22" fmla="*/ 7377303 w 12691872"/>
                <a:gd name="connsiteY22" fmla="*/ 12759690 h 13034010"/>
                <a:gd name="connsiteX23" fmla="*/ 7748778 w 12691872"/>
                <a:gd name="connsiteY23" fmla="*/ 12544425 h 13034010"/>
                <a:gd name="connsiteX24" fmla="*/ 8312658 w 12691872"/>
                <a:gd name="connsiteY24" fmla="*/ 13034010 h 13034010"/>
                <a:gd name="connsiteX25" fmla="*/ 10003536 w 12691872"/>
                <a:gd name="connsiteY25" fmla="*/ 12966192 h 13034010"/>
                <a:gd name="connsiteX26" fmla="*/ 10405872 w 12691872"/>
                <a:gd name="connsiteY26" fmla="*/ 11960352 h 13034010"/>
                <a:gd name="connsiteX27" fmla="*/ 12673584 w 12691872"/>
                <a:gd name="connsiteY27" fmla="*/ 11612880 h 13034010"/>
                <a:gd name="connsiteX28" fmla="*/ 12198096 w 12691872"/>
                <a:gd name="connsiteY28" fmla="*/ 10314432 h 13034010"/>
                <a:gd name="connsiteX29" fmla="*/ 12691872 w 12691872"/>
                <a:gd name="connsiteY29" fmla="*/ 8814816 h 13034010"/>
                <a:gd name="connsiteX30" fmla="*/ 12472416 w 12691872"/>
                <a:gd name="connsiteY30" fmla="*/ 8577072 h 13034010"/>
                <a:gd name="connsiteX31" fmla="*/ 12508992 w 12691872"/>
                <a:gd name="connsiteY31" fmla="*/ 7827264 h 13034010"/>
                <a:gd name="connsiteX32" fmla="*/ 12216384 w 12691872"/>
                <a:gd name="connsiteY32" fmla="*/ 7662672 h 13034010"/>
                <a:gd name="connsiteX33" fmla="*/ 11978640 w 12691872"/>
                <a:gd name="connsiteY33" fmla="*/ 7424928 h 13034010"/>
                <a:gd name="connsiteX34" fmla="*/ 11887200 w 12691872"/>
                <a:gd name="connsiteY34" fmla="*/ 6784848 h 13034010"/>
                <a:gd name="connsiteX35" fmla="*/ 11996928 w 12691872"/>
                <a:gd name="connsiteY35" fmla="*/ 6547104 h 13034010"/>
                <a:gd name="connsiteX36" fmla="*/ 12161520 w 12691872"/>
                <a:gd name="connsiteY36" fmla="*/ 6291072 h 13034010"/>
                <a:gd name="connsiteX37" fmla="*/ 12179808 w 12691872"/>
                <a:gd name="connsiteY37" fmla="*/ 5888736 h 13034010"/>
                <a:gd name="connsiteX38" fmla="*/ 11942064 w 12691872"/>
                <a:gd name="connsiteY38" fmla="*/ 5559552 h 13034010"/>
                <a:gd name="connsiteX39" fmla="*/ 11612880 w 12691872"/>
                <a:gd name="connsiteY39" fmla="*/ 5285232 h 13034010"/>
                <a:gd name="connsiteX40" fmla="*/ 11137392 w 12691872"/>
                <a:gd name="connsiteY40" fmla="*/ 4791456 h 13034010"/>
                <a:gd name="connsiteX41" fmla="*/ 10387584 w 12691872"/>
                <a:gd name="connsiteY41" fmla="*/ 4315968 h 13034010"/>
                <a:gd name="connsiteX42" fmla="*/ 10351008 w 12691872"/>
                <a:gd name="connsiteY42" fmla="*/ 3639312 h 13034010"/>
                <a:gd name="connsiteX43" fmla="*/ 10991088 w 12691872"/>
                <a:gd name="connsiteY43" fmla="*/ 3035808 h 13034010"/>
                <a:gd name="connsiteX44" fmla="*/ 11228832 w 12691872"/>
                <a:gd name="connsiteY44" fmla="*/ 2523744 h 13034010"/>
                <a:gd name="connsiteX45" fmla="*/ 11155680 w 12691872"/>
                <a:gd name="connsiteY45" fmla="*/ 2286000 h 13034010"/>
                <a:gd name="connsiteX46" fmla="*/ 11338560 w 12691872"/>
                <a:gd name="connsiteY46" fmla="*/ 1554480 h 13034010"/>
                <a:gd name="connsiteX47" fmla="*/ 11265408 w 12691872"/>
                <a:gd name="connsiteY47" fmla="*/ 1335024 h 13034010"/>
                <a:gd name="connsiteX48" fmla="*/ 11027664 w 12691872"/>
                <a:gd name="connsiteY48" fmla="*/ 1444752 h 13034010"/>
                <a:gd name="connsiteX49" fmla="*/ 10881360 w 12691872"/>
                <a:gd name="connsiteY49" fmla="*/ 1719072 h 13034010"/>
                <a:gd name="connsiteX50" fmla="*/ 10168128 w 12691872"/>
                <a:gd name="connsiteY50" fmla="*/ 1700784 h 13034010"/>
                <a:gd name="connsiteX51" fmla="*/ 10643616 w 12691872"/>
                <a:gd name="connsiteY51" fmla="*/ 987552 h 13034010"/>
                <a:gd name="connsiteX52" fmla="*/ 10552176 w 12691872"/>
                <a:gd name="connsiteY52" fmla="*/ 804672 h 13034010"/>
                <a:gd name="connsiteX53" fmla="*/ 10369296 w 12691872"/>
                <a:gd name="connsiteY53" fmla="*/ 713232 h 13034010"/>
                <a:gd name="connsiteX54" fmla="*/ 10241280 w 12691872"/>
                <a:gd name="connsiteY54" fmla="*/ 713232 h 13034010"/>
                <a:gd name="connsiteX55" fmla="*/ 9089136 w 12691872"/>
                <a:gd name="connsiteY55" fmla="*/ 0 h 13034010"/>
                <a:gd name="connsiteX56" fmla="*/ 7735824 w 12691872"/>
                <a:gd name="connsiteY56" fmla="*/ 1755648 h 13034010"/>
                <a:gd name="connsiteX57" fmla="*/ 6217920 w 12691872"/>
                <a:gd name="connsiteY57" fmla="*/ 2286000 h 13034010"/>
                <a:gd name="connsiteX58" fmla="*/ 4297680 w 12691872"/>
                <a:gd name="connsiteY58" fmla="*/ 1810512 h 13034010"/>
                <a:gd name="connsiteX59" fmla="*/ 2834640 w 12691872"/>
                <a:gd name="connsiteY59" fmla="*/ 1060704 h 13034010"/>
                <a:gd name="connsiteX60" fmla="*/ 1353312 w 12691872"/>
                <a:gd name="connsiteY60" fmla="*/ 1828800 h 13034010"/>
                <a:gd name="connsiteX61" fmla="*/ 1060704 w 12691872"/>
                <a:gd name="connsiteY61" fmla="*/ 2450592 h 13034010"/>
                <a:gd name="connsiteX62" fmla="*/ 548640 w 12691872"/>
                <a:gd name="connsiteY62" fmla="*/ 2359152 h 13034010"/>
                <a:gd name="connsiteX63" fmla="*/ 0 w 12691872"/>
                <a:gd name="connsiteY63" fmla="*/ 2450592 h 13034010"/>
                <a:gd name="connsiteX0" fmla="*/ 0 w 12691872"/>
                <a:gd name="connsiteY0" fmla="*/ 2450592 h 13034010"/>
                <a:gd name="connsiteX1" fmla="*/ 237744 w 12691872"/>
                <a:gd name="connsiteY1" fmla="*/ 2852928 h 13034010"/>
                <a:gd name="connsiteX2" fmla="*/ 694944 w 12691872"/>
                <a:gd name="connsiteY2" fmla="*/ 2834640 h 13034010"/>
                <a:gd name="connsiteX3" fmla="*/ 1298448 w 12691872"/>
                <a:gd name="connsiteY3" fmla="*/ 2999232 h 13034010"/>
                <a:gd name="connsiteX4" fmla="*/ 2084832 w 12691872"/>
                <a:gd name="connsiteY4" fmla="*/ 3657600 h 13034010"/>
                <a:gd name="connsiteX5" fmla="*/ 3438144 w 12691872"/>
                <a:gd name="connsiteY5" fmla="*/ 3968496 h 13034010"/>
                <a:gd name="connsiteX6" fmla="*/ 3785616 w 12691872"/>
                <a:gd name="connsiteY6" fmla="*/ 6254496 h 13034010"/>
                <a:gd name="connsiteX7" fmla="*/ 3438144 w 12691872"/>
                <a:gd name="connsiteY7" fmla="*/ 8174736 h 13034010"/>
                <a:gd name="connsiteX8" fmla="*/ 4242816 w 12691872"/>
                <a:gd name="connsiteY8" fmla="*/ 9052560 h 13034010"/>
                <a:gd name="connsiteX9" fmla="*/ 6272784 w 12691872"/>
                <a:gd name="connsiteY9" fmla="*/ 9802368 h 13034010"/>
                <a:gd name="connsiteX10" fmla="*/ 6967728 w 12691872"/>
                <a:gd name="connsiteY10" fmla="*/ 10917936 h 13034010"/>
                <a:gd name="connsiteX11" fmla="*/ 6458712 w 12691872"/>
                <a:gd name="connsiteY11" fmla="*/ 11369040 h 13034010"/>
                <a:gd name="connsiteX12" fmla="*/ 6592443 w 12691872"/>
                <a:gd name="connsiteY12" fmla="*/ 11569065 h 13034010"/>
                <a:gd name="connsiteX13" fmla="*/ 6723888 w 12691872"/>
                <a:gd name="connsiteY13" fmla="*/ 11530965 h 13034010"/>
                <a:gd name="connsiteX14" fmla="*/ 6826758 w 12691872"/>
                <a:gd name="connsiteY14" fmla="*/ 11633835 h 13034010"/>
                <a:gd name="connsiteX15" fmla="*/ 6834378 w 12691872"/>
                <a:gd name="connsiteY15" fmla="*/ 11870055 h 13034010"/>
                <a:gd name="connsiteX16" fmla="*/ 6950583 w 12691872"/>
                <a:gd name="connsiteY16" fmla="*/ 12011025 h 13034010"/>
                <a:gd name="connsiteX17" fmla="*/ 7009638 w 12691872"/>
                <a:gd name="connsiteY17" fmla="*/ 12390120 h 13034010"/>
                <a:gd name="connsiteX18" fmla="*/ 6941058 w 12691872"/>
                <a:gd name="connsiteY18" fmla="*/ 12628245 h 13034010"/>
                <a:gd name="connsiteX19" fmla="*/ 7076313 w 12691872"/>
                <a:gd name="connsiteY19" fmla="*/ 12847320 h 13034010"/>
                <a:gd name="connsiteX20" fmla="*/ 7202043 w 12691872"/>
                <a:gd name="connsiteY20" fmla="*/ 12943713 h 13034010"/>
                <a:gd name="connsiteX21" fmla="*/ 7287768 w 12691872"/>
                <a:gd name="connsiteY21" fmla="*/ 12799695 h 13034010"/>
                <a:gd name="connsiteX22" fmla="*/ 7377303 w 12691872"/>
                <a:gd name="connsiteY22" fmla="*/ 12759690 h 13034010"/>
                <a:gd name="connsiteX23" fmla="*/ 7748778 w 12691872"/>
                <a:gd name="connsiteY23" fmla="*/ 12538710 h 13034010"/>
                <a:gd name="connsiteX24" fmla="*/ 8312658 w 12691872"/>
                <a:gd name="connsiteY24" fmla="*/ 13034010 h 13034010"/>
                <a:gd name="connsiteX25" fmla="*/ 10003536 w 12691872"/>
                <a:gd name="connsiteY25" fmla="*/ 12966192 h 13034010"/>
                <a:gd name="connsiteX26" fmla="*/ 10405872 w 12691872"/>
                <a:gd name="connsiteY26" fmla="*/ 11960352 h 13034010"/>
                <a:gd name="connsiteX27" fmla="*/ 12673584 w 12691872"/>
                <a:gd name="connsiteY27" fmla="*/ 11612880 h 13034010"/>
                <a:gd name="connsiteX28" fmla="*/ 12198096 w 12691872"/>
                <a:gd name="connsiteY28" fmla="*/ 10314432 h 13034010"/>
                <a:gd name="connsiteX29" fmla="*/ 12691872 w 12691872"/>
                <a:gd name="connsiteY29" fmla="*/ 8814816 h 13034010"/>
                <a:gd name="connsiteX30" fmla="*/ 12472416 w 12691872"/>
                <a:gd name="connsiteY30" fmla="*/ 8577072 h 13034010"/>
                <a:gd name="connsiteX31" fmla="*/ 12508992 w 12691872"/>
                <a:gd name="connsiteY31" fmla="*/ 7827264 h 13034010"/>
                <a:gd name="connsiteX32" fmla="*/ 12216384 w 12691872"/>
                <a:gd name="connsiteY32" fmla="*/ 7662672 h 13034010"/>
                <a:gd name="connsiteX33" fmla="*/ 11978640 w 12691872"/>
                <a:gd name="connsiteY33" fmla="*/ 7424928 h 13034010"/>
                <a:gd name="connsiteX34" fmla="*/ 11887200 w 12691872"/>
                <a:gd name="connsiteY34" fmla="*/ 6784848 h 13034010"/>
                <a:gd name="connsiteX35" fmla="*/ 11996928 w 12691872"/>
                <a:gd name="connsiteY35" fmla="*/ 6547104 h 13034010"/>
                <a:gd name="connsiteX36" fmla="*/ 12161520 w 12691872"/>
                <a:gd name="connsiteY36" fmla="*/ 6291072 h 13034010"/>
                <a:gd name="connsiteX37" fmla="*/ 12179808 w 12691872"/>
                <a:gd name="connsiteY37" fmla="*/ 5888736 h 13034010"/>
                <a:gd name="connsiteX38" fmla="*/ 11942064 w 12691872"/>
                <a:gd name="connsiteY38" fmla="*/ 5559552 h 13034010"/>
                <a:gd name="connsiteX39" fmla="*/ 11612880 w 12691872"/>
                <a:gd name="connsiteY39" fmla="*/ 5285232 h 13034010"/>
                <a:gd name="connsiteX40" fmla="*/ 11137392 w 12691872"/>
                <a:gd name="connsiteY40" fmla="*/ 4791456 h 13034010"/>
                <a:gd name="connsiteX41" fmla="*/ 10387584 w 12691872"/>
                <a:gd name="connsiteY41" fmla="*/ 4315968 h 13034010"/>
                <a:gd name="connsiteX42" fmla="*/ 10351008 w 12691872"/>
                <a:gd name="connsiteY42" fmla="*/ 3639312 h 13034010"/>
                <a:gd name="connsiteX43" fmla="*/ 10991088 w 12691872"/>
                <a:gd name="connsiteY43" fmla="*/ 3035808 h 13034010"/>
                <a:gd name="connsiteX44" fmla="*/ 11228832 w 12691872"/>
                <a:gd name="connsiteY44" fmla="*/ 2523744 h 13034010"/>
                <a:gd name="connsiteX45" fmla="*/ 11155680 w 12691872"/>
                <a:gd name="connsiteY45" fmla="*/ 2286000 h 13034010"/>
                <a:gd name="connsiteX46" fmla="*/ 11338560 w 12691872"/>
                <a:gd name="connsiteY46" fmla="*/ 1554480 h 13034010"/>
                <a:gd name="connsiteX47" fmla="*/ 11265408 w 12691872"/>
                <a:gd name="connsiteY47" fmla="*/ 1335024 h 13034010"/>
                <a:gd name="connsiteX48" fmla="*/ 11027664 w 12691872"/>
                <a:gd name="connsiteY48" fmla="*/ 1444752 h 13034010"/>
                <a:gd name="connsiteX49" fmla="*/ 10881360 w 12691872"/>
                <a:gd name="connsiteY49" fmla="*/ 1719072 h 13034010"/>
                <a:gd name="connsiteX50" fmla="*/ 10168128 w 12691872"/>
                <a:gd name="connsiteY50" fmla="*/ 1700784 h 13034010"/>
                <a:gd name="connsiteX51" fmla="*/ 10643616 w 12691872"/>
                <a:gd name="connsiteY51" fmla="*/ 987552 h 13034010"/>
                <a:gd name="connsiteX52" fmla="*/ 10552176 w 12691872"/>
                <a:gd name="connsiteY52" fmla="*/ 804672 h 13034010"/>
                <a:gd name="connsiteX53" fmla="*/ 10369296 w 12691872"/>
                <a:gd name="connsiteY53" fmla="*/ 713232 h 13034010"/>
                <a:gd name="connsiteX54" fmla="*/ 10241280 w 12691872"/>
                <a:gd name="connsiteY54" fmla="*/ 713232 h 13034010"/>
                <a:gd name="connsiteX55" fmla="*/ 9089136 w 12691872"/>
                <a:gd name="connsiteY55" fmla="*/ 0 h 13034010"/>
                <a:gd name="connsiteX56" fmla="*/ 7735824 w 12691872"/>
                <a:gd name="connsiteY56" fmla="*/ 1755648 h 13034010"/>
                <a:gd name="connsiteX57" fmla="*/ 6217920 w 12691872"/>
                <a:gd name="connsiteY57" fmla="*/ 2286000 h 13034010"/>
                <a:gd name="connsiteX58" fmla="*/ 4297680 w 12691872"/>
                <a:gd name="connsiteY58" fmla="*/ 1810512 h 13034010"/>
                <a:gd name="connsiteX59" fmla="*/ 2834640 w 12691872"/>
                <a:gd name="connsiteY59" fmla="*/ 1060704 h 13034010"/>
                <a:gd name="connsiteX60" fmla="*/ 1353312 w 12691872"/>
                <a:gd name="connsiteY60" fmla="*/ 1828800 h 13034010"/>
                <a:gd name="connsiteX61" fmla="*/ 1060704 w 12691872"/>
                <a:gd name="connsiteY61" fmla="*/ 2450592 h 13034010"/>
                <a:gd name="connsiteX62" fmla="*/ 548640 w 12691872"/>
                <a:gd name="connsiteY62" fmla="*/ 2359152 h 13034010"/>
                <a:gd name="connsiteX63" fmla="*/ 0 w 12691872"/>
                <a:gd name="connsiteY63" fmla="*/ 2450592 h 13034010"/>
                <a:gd name="connsiteX0" fmla="*/ 0 w 12691872"/>
                <a:gd name="connsiteY0" fmla="*/ 2450592 h 13034010"/>
                <a:gd name="connsiteX1" fmla="*/ 237744 w 12691872"/>
                <a:gd name="connsiteY1" fmla="*/ 2852928 h 13034010"/>
                <a:gd name="connsiteX2" fmla="*/ 694944 w 12691872"/>
                <a:gd name="connsiteY2" fmla="*/ 2834640 h 13034010"/>
                <a:gd name="connsiteX3" fmla="*/ 1298448 w 12691872"/>
                <a:gd name="connsiteY3" fmla="*/ 2999232 h 13034010"/>
                <a:gd name="connsiteX4" fmla="*/ 2084832 w 12691872"/>
                <a:gd name="connsiteY4" fmla="*/ 3657600 h 13034010"/>
                <a:gd name="connsiteX5" fmla="*/ 3438144 w 12691872"/>
                <a:gd name="connsiteY5" fmla="*/ 3968496 h 13034010"/>
                <a:gd name="connsiteX6" fmla="*/ 3785616 w 12691872"/>
                <a:gd name="connsiteY6" fmla="*/ 6254496 h 13034010"/>
                <a:gd name="connsiteX7" fmla="*/ 3438144 w 12691872"/>
                <a:gd name="connsiteY7" fmla="*/ 8174736 h 13034010"/>
                <a:gd name="connsiteX8" fmla="*/ 4242816 w 12691872"/>
                <a:gd name="connsiteY8" fmla="*/ 9052560 h 13034010"/>
                <a:gd name="connsiteX9" fmla="*/ 6272784 w 12691872"/>
                <a:gd name="connsiteY9" fmla="*/ 9802368 h 13034010"/>
                <a:gd name="connsiteX10" fmla="*/ 6967728 w 12691872"/>
                <a:gd name="connsiteY10" fmla="*/ 10917936 h 13034010"/>
                <a:gd name="connsiteX11" fmla="*/ 6458712 w 12691872"/>
                <a:gd name="connsiteY11" fmla="*/ 11369040 h 13034010"/>
                <a:gd name="connsiteX12" fmla="*/ 6592443 w 12691872"/>
                <a:gd name="connsiteY12" fmla="*/ 11569065 h 13034010"/>
                <a:gd name="connsiteX13" fmla="*/ 6723888 w 12691872"/>
                <a:gd name="connsiteY13" fmla="*/ 11530965 h 13034010"/>
                <a:gd name="connsiteX14" fmla="*/ 6826758 w 12691872"/>
                <a:gd name="connsiteY14" fmla="*/ 11633835 h 13034010"/>
                <a:gd name="connsiteX15" fmla="*/ 6834378 w 12691872"/>
                <a:gd name="connsiteY15" fmla="*/ 11870055 h 13034010"/>
                <a:gd name="connsiteX16" fmla="*/ 6950583 w 12691872"/>
                <a:gd name="connsiteY16" fmla="*/ 12011025 h 13034010"/>
                <a:gd name="connsiteX17" fmla="*/ 7009638 w 12691872"/>
                <a:gd name="connsiteY17" fmla="*/ 12390120 h 13034010"/>
                <a:gd name="connsiteX18" fmla="*/ 6941058 w 12691872"/>
                <a:gd name="connsiteY18" fmla="*/ 12628245 h 13034010"/>
                <a:gd name="connsiteX19" fmla="*/ 7076313 w 12691872"/>
                <a:gd name="connsiteY19" fmla="*/ 12847320 h 13034010"/>
                <a:gd name="connsiteX20" fmla="*/ 7202043 w 12691872"/>
                <a:gd name="connsiteY20" fmla="*/ 12943713 h 13034010"/>
                <a:gd name="connsiteX21" fmla="*/ 7287768 w 12691872"/>
                <a:gd name="connsiteY21" fmla="*/ 12799695 h 13034010"/>
                <a:gd name="connsiteX22" fmla="*/ 7377303 w 12691872"/>
                <a:gd name="connsiteY22" fmla="*/ 12759690 h 13034010"/>
                <a:gd name="connsiteX23" fmla="*/ 7748778 w 12691872"/>
                <a:gd name="connsiteY23" fmla="*/ 12538710 h 13034010"/>
                <a:gd name="connsiteX24" fmla="*/ 8312658 w 12691872"/>
                <a:gd name="connsiteY24" fmla="*/ 13034010 h 13034010"/>
                <a:gd name="connsiteX25" fmla="*/ 10003536 w 12691872"/>
                <a:gd name="connsiteY25" fmla="*/ 12966192 h 13034010"/>
                <a:gd name="connsiteX26" fmla="*/ 10405872 w 12691872"/>
                <a:gd name="connsiteY26" fmla="*/ 11960352 h 13034010"/>
                <a:gd name="connsiteX27" fmla="*/ 12673584 w 12691872"/>
                <a:gd name="connsiteY27" fmla="*/ 11612880 h 13034010"/>
                <a:gd name="connsiteX28" fmla="*/ 12198096 w 12691872"/>
                <a:gd name="connsiteY28" fmla="*/ 10314432 h 13034010"/>
                <a:gd name="connsiteX29" fmla="*/ 12691872 w 12691872"/>
                <a:gd name="connsiteY29" fmla="*/ 8814816 h 13034010"/>
                <a:gd name="connsiteX30" fmla="*/ 12472416 w 12691872"/>
                <a:gd name="connsiteY30" fmla="*/ 8577072 h 13034010"/>
                <a:gd name="connsiteX31" fmla="*/ 12508992 w 12691872"/>
                <a:gd name="connsiteY31" fmla="*/ 7827264 h 13034010"/>
                <a:gd name="connsiteX32" fmla="*/ 12216384 w 12691872"/>
                <a:gd name="connsiteY32" fmla="*/ 7662672 h 13034010"/>
                <a:gd name="connsiteX33" fmla="*/ 11978640 w 12691872"/>
                <a:gd name="connsiteY33" fmla="*/ 7424928 h 13034010"/>
                <a:gd name="connsiteX34" fmla="*/ 11887200 w 12691872"/>
                <a:gd name="connsiteY34" fmla="*/ 6784848 h 13034010"/>
                <a:gd name="connsiteX35" fmla="*/ 11996928 w 12691872"/>
                <a:gd name="connsiteY35" fmla="*/ 6547104 h 13034010"/>
                <a:gd name="connsiteX36" fmla="*/ 12161520 w 12691872"/>
                <a:gd name="connsiteY36" fmla="*/ 6291072 h 13034010"/>
                <a:gd name="connsiteX37" fmla="*/ 12179808 w 12691872"/>
                <a:gd name="connsiteY37" fmla="*/ 5888736 h 13034010"/>
                <a:gd name="connsiteX38" fmla="*/ 11942064 w 12691872"/>
                <a:gd name="connsiteY38" fmla="*/ 5559552 h 13034010"/>
                <a:gd name="connsiteX39" fmla="*/ 11612880 w 12691872"/>
                <a:gd name="connsiteY39" fmla="*/ 5285232 h 13034010"/>
                <a:gd name="connsiteX40" fmla="*/ 11137392 w 12691872"/>
                <a:gd name="connsiteY40" fmla="*/ 4791456 h 13034010"/>
                <a:gd name="connsiteX41" fmla="*/ 10387584 w 12691872"/>
                <a:gd name="connsiteY41" fmla="*/ 4315968 h 13034010"/>
                <a:gd name="connsiteX42" fmla="*/ 10351008 w 12691872"/>
                <a:gd name="connsiteY42" fmla="*/ 3639312 h 13034010"/>
                <a:gd name="connsiteX43" fmla="*/ 10991088 w 12691872"/>
                <a:gd name="connsiteY43" fmla="*/ 3035808 h 13034010"/>
                <a:gd name="connsiteX44" fmla="*/ 11228832 w 12691872"/>
                <a:gd name="connsiteY44" fmla="*/ 2523744 h 13034010"/>
                <a:gd name="connsiteX45" fmla="*/ 11155680 w 12691872"/>
                <a:gd name="connsiteY45" fmla="*/ 2286000 h 13034010"/>
                <a:gd name="connsiteX46" fmla="*/ 11338560 w 12691872"/>
                <a:gd name="connsiteY46" fmla="*/ 1554480 h 13034010"/>
                <a:gd name="connsiteX47" fmla="*/ 11265408 w 12691872"/>
                <a:gd name="connsiteY47" fmla="*/ 1335024 h 13034010"/>
                <a:gd name="connsiteX48" fmla="*/ 11027664 w 12691872"/>
                <a:gd name="connsiteY48" fmla="*/ 1444752 h 13034010"/>
                <a:gd name="connsiteX49" fmla="*/ 10881360 w 12691872"/>
                <a:gd name="connsiteY49" fmla="*/ 1719072 h 13034010"/>
                <a:gd name="connsiteX50" fmla="*/ 10168128 w 12691872"/>
                <a:gd name="connsiteY50" fmla="*/ 1700784 h 13034010"/>
                <a:gd name="connsiteX51" fmla="*/ 10643616 w 12691872"/>
                <a:gd name="connsiteY51" fmla="*/ 987552 h 13034010"/>
                <a:gd name="connsiteX52" fmla="*/ 10552176 w 12691872"/>
                <a:gd name="connsiteY52" fmla="*/ 804672 h 13034010"/>
                <a:gd name="connsiteX53" fmla="*/ 10369296 w 12691872"/>
                <a:gd name="connsiteY53" fmla="*/ 713232 h 13034010"/>
                <a:gd name="connsiteX54" fmla="*/ 10241280 w 12691872"/>
                <a:gd name="connsiteY54" fmla="*/ 713232 h 13034010"/>
                <a:gd name="connsiteX55" fmla="*/ 9089136 w 12691872"/>
                <a:gd name="connsiteY55" fmla="*/ 0 h 13034010"/>
                <a:gd name="connsiteX56" fmla="*/ 7735824 w 12691872"/>
                <a:gd name="connsiteY56" fmla="*/ 1755648 h 13034010"/>
                <a:gd name="connsiteX57" fmla="*/ 6217920 w 12691872"/>
                <a:gd name="connsiteY57" fmla="*/ 2286000 h 13034010"/>
                <a:gd name="connsiteX58" fmla="*/ 4297680 w 12691872"/>
                <a:gd name="connsiteY58" fmla="*/ 1810512 h 13034010"/>
                <a:gd name="connsiteX59" fmla="*/ 2834640 w 12691872"/>
                <a:gd name="connsiteY59" fmla="*/ 1060704 h 13034010"/>
                <a:gd name="connsiteX60" fmla="*/ 1353312 w 12691872"/>
                <a:gd name="connsiteY60" fmla="*/ 1828800 h 13034010"/>
                <a:gd name="connsiteX61" fmla="*/ 1060704 w 12691872"/>
                <a:gd name="connsiteY61" fmla="*/ 2450592 h 13034010"/>
                <a:gd name="connsiteX62" fmla="*/ 548640 w 12691872"/>
                <a:gd name="connsiteY62" fmla="*/ 2359152 h 13034010"/>
                <a:gd name="connsiteX63" fmla="*/ 0 w 12691872"/>
                <a:gd name="connsiteY63" fmla="*/ 2450592 h 13034010"/>
                <a:gd name="connsiteX0" fmla="*/ 0 w 12691872"/>
                <a:gd name="connsiteY0" fmla="*/ 2450592 h 13034010"/>
                <a:gd name="connsiteX1" fmla="*/ 237744 w 12691872"/>
                <a:gd name="connsiteY1" fmla="*/ 2852928 h 13034010"/>
                <a:gd name="connsiteX2" fmla="*/ 694944 w 12691872"/>
                <a:gd name="connsiteY2" fmla="*/ 2834640 h 13034010"/>
                <a:gd name="connsiteX3" fmla="*/ 1298448 w 12691872"/>
                <a:gd name="connsiteY3" fmla="*/ 2999232 h 13034010"/>
                <a:gd name="connsiteX4" fmla="*/ 2084832 w 12691872"/>
                <a:gd name="connsiteY4" fmla="*/ 3657600 h 13034010"/>
                <a:gd name="connsiteX5" fmla="*/ 3438144 w 12691872"/>
                <a:gd name="connsiteY5" fmla="*/ 3968496 h 13034010"/>
                <a:gd name="connsiteX6" fmla="*/ 3785616 w 12691872"/>
                <a:gd name="connsiteY6" fmla="*/ 6254496 h 13034010"/>
                <a:gd name="connsiteX7" fmla="*/ 3438144 w 12691872"/>
                <a:gd name="connsiteY7" fmla="*/ 8174736 h 13034010"/>
                <a:gd name="connsiteX8" fmla="*/ 4242816 w 12691872"/>
                <a:gd name="connsiteY8" fmla="*/ 9052560 h 13034010"/>
                <a:gd name="connsiteX9" fmla="*/ 6272784 w 12691872"/>
                <a:gd name="connsiteY9" fmla="*/ 9802368 h 13034010"/>
                <a:gd name="connsiteX10" fmla="*/ 6967728 w 12691872"/>
                <a:gd name="connsiteY10" fmla="*/ 10917936 h 13034010"/>
                <a:gd name="connsiteX11" fmla="*/ 6458712 w 12691872"/>
                <a:gd name="connsiteY11" fmla="*/ 11369040 h 13034010"/>
                <a:gd name="connsiteX12" fmla="*/ 6592443 w 12691872"/>
                <a:gd name="connsiteY12" fmla="*/ 11569065 h 13034010"/>
                <a:gd name="connsiteX13" fmla="*/ 6723888 w 12691872"/>
                <a:gd name="connsiteY13" fmla="*/ 11530965 h 13034010"/>
                <a:gd name="connsiteX14" fmla="*/ 6826758 w 12691872"/>
                <a:gd name="connsiteY14" fmla="*/ 11633835 h 13034010"/>
                <a:gd name="connsiteX15" fmla="*/ 6834378 w 12691872"/>
                <a:gd name="connsiteY15" fmla="*/ 11870055 h 13034010"/>
                <a:gd name="connsiteX16" fmla="*/ 6950583 w 12691872"/>
                <a:gd name="connsiteY16" fmla="*/ 12011025 h 13034010"/>
                <a:gd name="connsiteX17" fmla="*/ 7009638 w 12691872"/>
                <a:gd name="connsiteY17" fmla="*/ 12390120 h 13034010"/>
                <a:gd name="connsiteX18" fmla="*/ 6941058 w 12691872"/>
                <a:gd name="connsiteY18" fmla="*/ 12628245 h 13034010"/>
                <a:gd name="connsiteX19" fmla="*/ 7076313 w 12691872"/>
                <a:gd name="connsiteY19" fmla="*/ 12847320 h 13034010"/>
                <a:gd name="connsiteX20" fmla="*/ 7202043 w 12691872"/>
                <a:gd name="connsiteY20" fmla="*/ 12943713 h 13034010"/>
                <a:gd name="connsiteX21" fmla="*/ 7287768 w 12691872"/>
                <a:gd name="connsiteY21" fmla="*/ 12799695 h 13034010"/>
                <a:gd name="connsiteX22" fmla="*/ 7377303 w 12691872"/>
                <a:gd name="connsiteY22" fmla="*/ 12759690 h 13034010"/>
                <a:gd name="connsiteX23" fmla="*/ 7748778 w 12691872"/>
                <a:gd name="connsiteY23" fmla="*/ 12538710 h 13034010"/>
                <a:gd name="connsiteX24" fmla="*/ 8312658 w 12691872"/>
                <a:gd name="connsiteY24" fmla="*/ 13034010 h 13034010"/>
                <a:gd name="connsiteX25" fmla="*/ 10003536 w 12691872"/>
                <a:gd name="connsiteY25" fmla="*/ 12966192 h 13034010"/>
                <a:gd name="connsiteX26" fmla="*/ 10405872 w 12691872"/>
                <a:gd name="connsiteY26" fmla="*/ 11960352 h 13034010"/>
                <a:gd name="connsiteX27" fmla="*/ 12673584 w 12691872"/>
                <a:gd name="connsiteY27" fmla="*/ 11612880 h 13034010"/>
                <a:gd name="connsiteX28" fmla="*/ 12198096 w 12691872"/>
                <a:gd name="connsiteY28" fmla="*/ 10314432 h 13034010"/>
                <a:gd name="connsiteX29" fmla="*/ 12691872 w 12691872"/>
                <a:gd name="connsiteY29" fmla="*/ 8814816 h 13034010"/>
                <a:gd name="connsiteX30" fmla="*/ 12472416 w 12691872"/>
                <a:gd name="connsiteY30" fmla="*/ 8577072 h 13034010"/>
                <a:gd name="connsiteX31" fmla="*/ 12508992 w 12691872"/>
                <a:gd name="connsiteY31" fmla="*/ 7827264 h 13034010"/>
                <a:gd name="connsiteX32" fmla="*/ 12216384 w 12691872"/>
                <a:gd name="connsiteY32" fmla="*/ 7662672 h 13034010"/>
                <a:gd name="connsiteX33" fmla="*/ 11978640 w 12691872"/>
                <a:gd name="connsiteY33" fmla="*/ 7424928 h 13034010"/>
                <a:gd name="connsiteX34" fmla="*/ 11887200 w 12691872"/>
                <a:gd name="connsiteY34" fmla="*/ 6784848 h 13034010"/>
                <a:gd name="connsiteX35" fmla="*/ 11996928 w 12691872"/>
                <a:gd name="connsiteY35" fmla="*/ 6547104 h 13034010"/>
                <a:gd name="connsiteX36" fmla="*/ 12161520 w 12691872"/>
                <a:gd name="connsiteY36" fmla="*/ 6291072 h 13034010"/>
                <a:gd name="connsiteX37" fmla="*/ 12179808 w 12691872"/>
                <a:gd name="connsiteY37" fmla="*/ 5888736 h 13034010"/>
                <a:gd name="connsiteX38" fmla="*/ 11942064 w 12691872"/>
                <a:gd name="connsiteY38" fmla="*/ 5559552 h 13034010"/>
                <a:gd name="connsiteX39" fmla="*/ 11612880 w 12691872"/>
                <a:gd name="connsiteY39" fmla="*/ 5285232 h 13034010"/>
                <a:gd name="connsiteX40" fmla="*/ 11137392 w 12691872"/>
                <a:gd name="connsiteY40" fmla="*/ 4791456 h 13034010"/>
                <a:gd name="connsiteX41" fmla="*/ 10387584 w 12691872"/>
                <a:gd name="connsiteY41" fmla="*/ 4315968 h 13034010"/>
                <a:gd name="connsiteX42" fmla="*/ 10351008 w 12691872"/>
                <a:gd name="connsiteY42" fmla="*/ 3639312 h 13034010"/>
                <a:gd name="connsiteX43" fmla="*/ 10991088 w 12691872"/>
                <a:gd name="connsiteY43" fmla="*/ 3035808 h 13034010"/>
                <a:gd name="connsiteX44" fmla="*/ 11228832 w 12691872"/>
                <a:gd name="connsiteY44" fmla="*/ 2523744 h 13034010"/>
                <a:gd name="connsiteX45" fmla="*/ 11155680 w 12691872"/>
                <a:gd name="connsiteY45" fmla="*/ 2286000 h 13034010"/>
                <a:gd name="connsiteX46" fmla="*/ 11338560 w 12691872"/>
                <a:gd name="connsiteY46" fmla="*/ 1554480 h 13034010"/>
                <a:gd name="connsiteX47" fmla="*/ 11265408 w 12691872"/>
                <a:gd name="connsiteY47" fmla="*/ 1335024 h 13034010"/>
                <a:gd name="connsiteX48" fmla="*/ 11027664 w 12691872"/>
                <a:gd name="connsiteY48" fmla="*/ 1444752 h 13034010"/>
                <a:gd name="connsiteX49" fmla="*/ 10881360 w 12691872"/>
                <a:gd name="connsiteY49" fmla="*/ 1719072 h 13034010"/>
                <a:gd name="connsiteX50" fmla="*/ 10168128 w 12691872"/>
                <a:gd name="connsiteY50" fmla="*/ 1700784 h 13034010"/>
                <a:gd name="connsiteX51" fmla="*/ 10643616 w 12691872"/>
                <a:gd name="connsiteY51" fmla="*/ 987552 h 13034010"/>
                <a:gd name="connsiteX52" fmla="*/ 10552176 w 12691872"/>
                <a:gd name="connsiteY52" fmla="*/ 804672 h 13034010"/>
                <a:gd name="connsiteX53" fmla="*/ 10369296 w 12691872"/>
                <a:gd name="connsiteY53" fmla="*/ 713232 h 13034010"/>
                <a:gd name="connsiteX54" fmla="*/ 10241280 w 12691872"/>
                <a:gd name="connsiteY54" fmla="*/ 713232 h 13034010"/>
                <a:gd name="connsiteX55" fmla="*/ 9089136 w 12691872"/>
                <a:gd name="connsiteY55" fmla="*/ 0 h 13034010"/>
                <a:gd name="connsiteX56" fmla="*/ 7735824 w 12691872"/>
                <a:gd name="connsiteY56" fmla="*/ 1755648 h 13034010"/>
                <a:gd name="connsiteX57" fmla="*/ 6217920 w 12691872"/>
                <a:gd name="connsiteY57" fmla="*/ 2286000 h 13034010"/>
                <a:gd name="connsiteX58" fmla="*/ 4297680 w 12691872"/>
                <a:gd name="connsiteY58" fmla="*/ 1810512 h 13034010"/>
                <a:gd name="connsiteX59" fmla="*/ 2834640 w 12691872"/>
                <a:gd name="connsiteY59" fmla="*/ 1060704 h 13034010"/>
                <a:gd name="connsiteX60" fmla="*/ 1353312 w 12691872"/>
                <a:gd name="connsiteY60" fmla="*/ 1828800 h 13034010"/>
                <a:gd name="connsiteX61" fmla="*/ 1060704 w 12691872"/>
                <a:gd name="connsiteY61" fmla="*/ 2450592 h 13034010"/>
                <a:gd name="connsiteX62" fmla="*/ 548640 w 12691872"/>
                <a:gd name="connsiteY62" fmla="*/ 2359152 h 13034010"/>
                <a:gd name="connsiteX63" fmla="*/ 0 w 12691872"/>
                <a:gd name="connsiteY63" fmla="*/ 2450592 h 13034010"/>
                <a:gd name="connsiteX0" fmla="*/ 0 w 12691872"/>
                <a:gd name="connsiteY0" fmla="*/ 2450592 h 13034010"/>
                <a:gd name="connsiteX1" fmla="*/ 237744 w 12691872"/>
                <a:gd name="connsiteY1" fmla="*/ 2852928 h 13034010"/>
                <a:gd name="connsiteX2" fmla="*/ 694944 w 12691872"/>
                <a:gd name="connsiteY2" fmla="*/ 2834640 h 13034010"/>
                <a:gd name="connsiteX3" fmla="*/ 1298448 w 12691872"/>
                <a:gd name="connsiteY3" fmla="*/ 2999232 h 13034010"/>
                <a:gd name="connsiteX4" fmla="*/ 2084832 w 12691872"/>
                <a:gd name="connsiteY4" fmla="*/ 3657600 h 13034010"/>
                <a:gd name="connsiteX5" fmla="*/ 3438144 w 12691872"/>
                <a:gd name="connsiteY5" fmla="*/ 3968496 h 13034010"/>
                <a:gd name="connsiteX6" fmla="*/ 3785616 w 12691872"/>
                <a:gd name="connsiteY6" fmla="*/ 6254496 h 13034010"/>
                <a:gd name="connsiteX7" fmla="*/ 3438144 w 12691872"/>
                <a:gd name="connsiteY7" fmla="*/ 8174736 h 13034010"/>
                <a:gd name="connsiteX8" fmla="*/ 4242816 w 12691872"/>
                <a:gd name="connsiteY8" fmla="*/ 9052560 h 13034010"/>
                <a:gd name="connsiteX9" fmla="*/ 6272784 w 12691872"/>
                <a:gd name="connsiteY9" fmla="*/ 9802368 h 13034010"/>
                <a:gd name="connsiteX10" fmla="*/ 6967728 w 12691872"/>
                <a:gd name="connsiteY10" fmla="*/ 10917936 h 13034010"/>
                <a:gd name="connsiteX11" fmla="*/ 6458712 w 12691872"/>
                <a:gd name="connsiteY11" fmla="*/ 11369040 h 13034010"/>
                <a:gd name="connsiteX12" fmla="*/ 6592443 w 12691872"/>
                <a:gd name="connsiteY12" fmla="*/ 11569065 h 13034010"/>
                <a:gd name="connsiteX13" fmla="*/ 6723888 w 12691872"/>
                <a:gd name="connsiteY13" fmla="*/ 11530965 h 13034010"/>
                <a:gd name="connsiteX14" fmla="*/ 6826758 w 12691872"/>
                <a:gd name="connsiteY14" fmla="*/ 11633835 h 13034010"/>
                <a:gd name="connsiteX15" fmla="*/ 6834378 w 12691872"/>
                <a:gd name="connsiteY15" fmla="*/ 11870055 h 13034010"/>
                <a:gd name="connsiteX16" fmla="*/ 6950583 w 12691872"/>
                <a:gd name="connsiteY16" fmla="*/ 12011025 h 13034010"/>
                <a:gd name="connsiteX17" fmla="*/ 7009638 w 12691872"/>
                <a:gd name="connsiteY17" fmla="*/ 12390120 h 13034010"/>
                <a:gd name="connsiteX18" fmla="*/ 6941058 w 12691872"/>
                <a:gd name="connsiteY18" fmla="*/ 12628245 h 13034010"/>
                <a:gd name="connsiteX19" fmla="*/ 7076313 w 12691872"/>
                <a:gd name="connsiteY19" fmla="*/ 12847320 h 13034010"/>
                <a:gd name="connsiteX20" fmla="*/ 7202043 w 12691872"/>
                <a:gd name="connsiteY20" fmla="*/ 12943713 h 13034010"/>
                <a:gd name="connsiteX21" fmla="*/ 7287768 w 12691872"/>
                <a:gd name="connsiteY21" fmla="*/ 12799695 h 13034010"/>
                <a:gd name="connsiteX22" fmla="*/ 7377303 w 12691872"/>
                <a:gd name="connsiteY22" fmla="*/ 12759690 h 13034010"/>
                <a:gd name="connsiteX23" fmla="*/ 7748778 w 12691872"/>
                <a:gd name="connsiteY23" fmla="*/ 12538710 h 13034010"/>
                <a:gd name="connsiteX24" fmla="*/ 8312658 w 12691872"/>
                <a:gd name="connsiteY24" fmla="*/ 13034010 h 13034010"/>
                <a:gd name="connsiteX25" fmla="*/ 8436483 w 12691872"/>
                <a:gd name="connsiteY25" fmla="*/ 12974955 h 13034010"/>
                <a:gd name="connsiteX26" fmla="*/ 10003536 w 12691872"/>
                <a:gd name="connsiteY26" fmla="*/ 12966192 h 13034010"/>
                <a:gd name="connsiteX27" fmla="*/ 10405872 w 12691872"/>
                <a:gd name="connsiteY27" fmla="*/ 11960352 h 13034010"/>
                <a:gd name="connsiteX28" fmla="*/ 12673584 w 12691872"/>
                <a:gd name="connsiteY28" fmla="*/ 11612880 h 13034010"/>
                <a:gd name="connsiteX29" fmla="*/ 12198096 w 12691872"/>
                <a:gd name="connsiteY29" fmla="*/ 10314432 h 13034010"/>
                <a:gd name="connsiteX30" fmla="*/ 12691872 w 12691872"/>
                <a:gd name="connsiteY30" fmla="*/ 8814816 h 13034010"/>
                <a:gd name="connsiteX31" fmla="*/ 12472416 w 12691872"/>
                <a:gd name="connsiteY31" fmla="*/ 8577072 h 13034010"/>
                <a:gd name="connsiteX32" fmla="*/ 12508992 w 12691872"/>
                <a:gd name="connsiteY32" fmla="*/ 7827264 h 13034010"/>
                <a:gd name="connsiteX33" fmla="*/ 12216384 w 12691872"/>
                <a:gd name="connsiteY33" fmla="*/ 7662672 h 13034010"/>
                <a:gd name="connsiteX34" fmla="*/ 11978640 w 12691872"/>
                <a:gd name="connsiteY34" fmla="*/ 7424928 h 13034010"/>
                <a:gd name="connsiteX35" fmla="*/ 11887200 w 12691872"/>
                <a:gd name="connsiteY35" fmla="*/ 6784848 h 13034010"/>
                <a:gd name="connsiteX36" fmla="*/ 11996928 w 12691872"/>
                <a:gd name="connsiteY36" fmla="*/ 6547104 h 13034010"/>
                <a:gd name="connsiteX37" fmla="*/ 12161520 w 12691872"/>
                <a:gd name="connsiteY37" fmla="*/ 6291072 h 13034010"/>
                <a:gd name="connsiteX38" fmla="*/ 12179808 w 12691872"/>
                <a:gd name="connsiteY38" fmla="*/ 5888736 h 13034010"/>
                <a:gd name="connsiteX39" fmla="*/ 11942064 w 12691872"/>
                <a:gd name="connsiteY39" fmla="*/ 5559552 h 13034010"/>
                <a:gd name="connsiteX40" fmla="*/ 11612880 w 12691872"/>
                <a:gd name="connsiteY40" fmla="*/ 5285232 h 13034010"/>
                <a:gd name="connsiteX41" fmla="*/ 11137392 w 12691872"/>
                <a:gd name="connsiteY41" fmla="*/ 4791456 h 13034010"/>
                <a:gd name="connsiteX42" fmla="*/ 10387584 w 12691872"/>
                <a:gd name="connsiteY42" fmla="*/ 4315968 h 13034010"/>
                <a:gd name="connsiteX43" fmla="*/ 10351008 w 12691872"/>
                <a:gd name="connsiteY43" fmla="*/ 3639312 h 13034010"/>
                <a:gd name="connsiteX44" fmla="*/ 10991088 w 12691872"/>
                <a:gd name="connsiteY44" fmla="*/ 3035808 h 13034010"/>
                <a:gd name="connsiteX45" fmla="*/ 11228832 w 12691872"/>
                <a:gd name="connsiteY45" fmla="*/ 2523744 h 13034010"/>
                <a:gd name="connsiteX46" fmla="*/ 11155680 w 12691872"/>
                <a:gd name="connsiteY46" fmla="*/ 2286000 h 13034010"/>
                <a:gd name="connsiteX47" fmla="*/ 11338560 w 12691872"/>
                <a:gd name="connsiteY47" fmla="*/ 1554480 h 13034010"/>
                <a:gd name="connsiteX48" fmla="*/ 11265408 w 12691872"/>
                <a:gd name="connsiteY48" fmla="*/ 1335024 h 13034010"/>
                <a:gd name="connsiteX49" fmla="*/ 11027664 w 12691872"/>
                <a:gd name="connsiteY49" fmla="*/ 1444752 h 13034010"/>
                <a:gd name="connsiteX50" fmla="*/ 10881360 w 12691872"/>
                <a:gd name="connsiteY50" fmla="*/ 1719072 h 13034010"/>
                <a:gd name="connsiteX51" fmla="*/ 10168128 w 12691872"/>
                <a:gd name="connsiteY51" fmla="*/ 1700784 h 13034010"/>
                <a:gd name="connsiteX52" fmla="*/ 10643616 w 12691872"/>
                <a:gd name="connsiteY52" fmla="*/ 987552 h 13034010"/>
                <a:gd name="connsiteX53" fmla="*/ 10552176 w 12691872"/>
                <a:gd name="connsiteY53" fmla="*/ 804672 h 13034010"/>
                <a:gd name="connsiteX54" fmla="*/ 10369296 w 12691872"/>
                <a:gd name="connsiteY54" fmla="*/ 713232 h 13034010"/>
                <a:gd name="connsiteX55" fmla="*/ 10241280 w 12691872"/>
                <a:gd name="connsiteY55" fmla="*/ 713232 h 13034010"/>
                <a:gd name="connsiteX56" fmla="*/ 9089136 w 12691872"/>
                <a:gd name="connsiteY56" fmla="*/ 0 h 13034010"/>
                <a:gd name="connsiteX57" fmla="*/ 7735824 w 12691872"/>
                <a:gd name="connsiteY57" fmla="*/ 1755648 h 13034010"/>
                <a:gd name="connsiteX58" fmla="*/ 6217920 w 12691872"/>
                <a:gd name="connsiteY58" fmla="*/ 2286000 h 13034010"/>
                <a:gd name="connsiteX59" fmla="*/ 4297680 w 12691872"/>
                <a:gd name="connsiteY59" fmla="*/ 1810512 h 13034010"/>
                <a:gd name="connsiteX60" fmla="*/ 2834640 w 12691872"/>
                <a:gd name="connsiteY60" fmla="*/ 1060704 h 13034010"/>
                <a:gd name="connsiteX61" fmla="*/ 1353312 w 12691872"/>
                <a:gd name="connsiteY61" fmla="*/ 1828800 h 13034010"/>
                <a:gd name="connsiteX62" fmla="*/ 1060704 w 12691872"/>
                <a:gd name="connsiteY62" fmla="*/ 2450592 h 13034010"/>
                <a:gd name="connsiteX63" fmla="*/ 548640 w 12691872"/>
                <a:gd name="connsiteY63" fmla="*/ 2359152 h 13034010"/>
                <a:gd name="connsiteX64" fmla="*/ 0 w 12691872"/>
                <a:gd name="connsiteY64" fmla="*/ 2450592 h 13034010"/>
                <a:gd name="connsiteX0" fmla="*/ 0 w 12691872"/>
                <a:gd name="connsiteY0" fmla="*/ 2450592 h 13064493"/>
                <a:gd name="connsiteX1" fmla="*/ 237744 w 12691872"/>
                <a:gd name="connsiteY1" fmla="*/ 2852928 h 13064493"/>
                <a:gd name="connsiteX2" fmla="*/ 694944 w 12691872"/>
                <a:gd name="connsiteY2" fmla="*/ 2834640 h 13064493"/>
                <a:gd name="connsiteX3" fmla="*/ 1298448 w 12691872"/>
                <a:gd name="connsiteY3" fmla="*/ 2999232 h 13064493"/>
                <a:gd name="connsiteX4" fmla="*/ 2084832 w 12691872"/>
                <a:gd name="connsiteY4" fmla="*/ 3657600 h 13064493"/>
                <a:gd name="connsiteX5" fmla="*/ 3438144 w 12691872"/>
                <a:gd name="connsiteY5" fmla="*/ 3968496 h 13064493"/>
                <a:gd name="connsiteX6" fmla="*/ 3785616 w 12691872"/>
                <a:gd name="connsiteY6" fmla="*/ 6254496 h 13064493"/>
                <a:gd name="connsiteX7" fmla="*/ 3438144 w 12691872"/>
                <a:gd name="connsiteY7" fmla="*/ 8174736 h 13064493"/>
                <a:gd name="connsiteX8" fmla="*/ 4242816 w 12691872"/>
                <a:gd name="connsiteY8" fmla="*/ 9052560 h 13064493"/>
                <a:gd name="connsiteX9" fmla="*/ 6272784 w 12691872"/>
                <a:gd name="connsiteY9" fmla="*/ 9802368 h 13064493"/>
                <a:gd name="connsiteX10" fmla="*/ 6967728 w 12691872"/>
                <a:gd name="connsiteY10" fmla="*/ 10917936 h 13064493"/>
                <a:gd name="connsiteX11" fmla="*/ 6458712 w 12691872"/>
                <a:gd name="connsiteY11" fmla="*/ 11369040 h 13064493"/>
                <a:gd name="connsiteX12" fmla="*/ 6592443 w 12691872"/>
                <a:gd name="connsiteY12" fmla="*/ 11569065 h 13064493"/>
                <a:gd name="connsiteX13" fmla="*/ 6723888 w 12691872"/>
                <a:gd name="connsiteY13" fmla="*/ 11530965 h 13064493"/>
                <a:gd name="connsiteX14" fmla="*/ 6826758 w 12691872"/>
                <a:gd name="connsiteY14" fmla="*/ 11633835 h 13064493"/>
                <a:gd name="connsiteX15" fmla="*/ 6834378 w 12691872"/>
                <a:gd name="connsiteY15" fmla="*/ 11870055 h 13064493"/>
                <a:gd name="connsiteX16" fmla="*/ 6950583 w 12691872"/>
                <a:gd name="connsiteY16" fmla="*/ 12011025 h 13064493"/>
                <a:gd name="connsiteX17" fmla="*/ 7009638 w 12691872"/>
                <a:gd name="connsiteY17" fmla="*/ 12390120 h 13064493"/>
                <a:gd name="connsiteX18" fmla="*/ 6941058 w 12691872"/>
                <a:gd name="connsiteY18" fmla="*/ 12628245 h 13064493"/>
                <a:gd name="connsiteX19" fmla="*/ 7076313 w 12691872"/>
                <a:gd name="connsiteY19" fmla="*/ 12847320 h 13064493"/>
                <a:gd name="connsiteX20" fmla="*/ 7202043 w 12691872"/>
                <a:gd name="connsiteY20" fmla="*/ 12943713 h 13064493"/>
                <a:gd name="connsiteX21" fmla="*/ 7287768 w 12691872"/>
                <a:gd name="connsiteY21" fmla="*/ 12799695 h 13064493"/>
                <a:gd name="connsiteX22" fmla="*/ 7377303 w 12691872"/>
                <a:gd name="connsiteY22" fmla="*/ 12759690 h 13064493"/>
                <a:gd name="connsiteX23" fmla="*/ 7748778 w 12691872"/>
                <a:gd name="connsiteY23" fmla="*/ 12538710 h 13064493"/>
                <a:gd name="connsiteX24" fmla="*/ 8312658 w 12691872"/>
                <a:gd name="connsiteY24" fmla="*/ 13034010 h 13064493"/>
                <a:gd name="connsiteX25" fmla="*/ 8436483 w 12691872"/>
                <a:gd name="connsiteY25" fmla="*/ 12974955 h 13064493"/>
                <a:gd name="connsiteX26" fmla="*/ 9089898 w 12691872"/>
                <a:gd name="connsiteY26" fmla="*/ 13064490 h 13064493"/>
                <a:gd name="connsiteX27" fmla="*/ 10003536 w 12691872"/>
                <a:gd name="connsiteY27" fmla="*/ 12966192 h 13064493"/>
                <a:gd name="connsiteX28" fmla="*/ 10405872 w 12691872"/>
                <a:gd name="connsiteY28" fmla="*/ 11960352 h 13064493"/>
                <a:gd name="connsiteX29" fmla="*/ 12673584 w 12691872"/>
                <a:gd name="connsiteY29" fmla="*/ 11612880 h 13064493"/>
                <a:gd name="connsiteX30" fmla="*/ 12198096 w 12691872"/>
                <a:gd name="connsiteY30" fmla="*/ 10314432 h 13064493"/>
                <a:gd name="connsiteX31" fmla="*/ 12691872 w 12691872"/>
                <a:gd name="connsiteY31" fmla="*/ 8814816 h 13064493"/>
                <a:gd name="connsiteX32" fmla="*/ 12472416 w 12691872"/>
                <a:gd name="connsiteY32" fmla="*/ 8577072 h 13064493"/>
                <a:gd name="connsiteX33" fmla="*/ 12508992 w 12691872"/>
                <a:gd name="connsiteY33" fmla="*/ 7827264 h 13064493"/>
                <a:gd name="connsiteX34" fmla="*/ 12216384 w 12691872"/>
                <a:gd name="connsiteY34" fmla="*/ 7662672 h 13064493"/>
                <a:gd name="connsiteX35" fmla="*/ 11978640 w 12691872"/>
                <a:gd name="connsiteY35" fmla="*/ 7424928 h 13064493"/>
                <a:gd name="connsiteX36" fmla="*/ 11887200 w 12691872"/>
                <a:gd name="connsiteY36" fmla="*/ 6784848 h 13064493"/>
                <a:gd name="connsiteX37" fmla="*/ 11996928 w 12691872"/>
                <a:gd name="connsiteY37" fmla="*/ 6547104 h 13064493"/>
                <a:gd name="connsiteX38" fmla="*/ 12161520 w 12691872"/>
                <a:gd name="connsiteY38" fmla="*/ 6291072 h 13064493"/>
                <a:gd name="connsiteX39" fmla="*/ 12179808 w 12691872"/>
                <a:gd name="connsiteY39" fmla="*/ 5888736 h 13064493"/>
                <a:gd name="connsiteX40" fmla="*/ 11942064 w 12691872"/>
                <a:gd name="connsiteY40" fmla="*/ 5559552 h 13064493"/>
                <a:gd name="connsiteX41" fmla="*/ 11612880 w 12691872"/>
                <a:gd name="connsiteY41" fmla="*/ 5285232 h 13064493"/>
                <a:gd name="connsiteX42" fmla="*/ 11137392 w 12691872"/>
                <a:gd name="connsiteY42" fmla="*/ 4791456 h 13064493"/>
                <a:gd name="connsiteX43" fmla="*/ 10387584 w 12691872"/>
                <a:gd name="connsiteY43" fmla="*/ 4315968 h 13064493"/>
                <a:gd name="connsiteX44" fmla="*/ 10351008 w 12691872"/>
                <a:gd name="connsiteY44" fmla="*/ 3639312 h 13064493"/>
                <a:gd name="connsiteX45" fmla="*/ 10991088 w 12691872"/>
                <a:gd name="connsiteY45" fmla="*/ 3035808 h 13064493"/>
                <a:gd name="connsiteX46" fmla="*/ 11228832 w 12691872"/>
                <a:gd name="connsiteY46" fmla="*/ 2523744 h 13064493"/>
                <a:gd name="connsiteX47" fmla="*/ 11155680 w 12691872"/>
                <a:gd name="connsiteY47" fmla="*/ 2286000 h 13064493"/>
                <a:gd name="connsiteX48" fmla="*/ 11338560 w 12691872"/>
                <a:gd name="connsiteY48" fmla="*/ 1554480 h 13064493"/>
                <a:gd name="connsiteX49" fmla="*/ 11265408 w 12691872"/>
                <a:gd name="connsiteY49" fmla="*/ 1335024 h 13064493"/>
                <a:gd name="connsiteX50" fmla="*/ 11027664 w 12691872"/>
                <a:gd name="connsiteY50" fmla="*/ 1444752 h 13064493"/>
                <a:gd name="connsiteX51" fmla="*/ 10881360 w 12691872"/>
                <a:gd name="connsiteY51" fmla="*/ 1719072 h 13064493"/>
                <a:gd name="connsiteX52" fmla="*/ 10168128 w 12691872"/>
                <a:gd name="connsiteY52" fmla="*/ 1700784 h 13064493"/>
                <a:gd name="connsiteX53" fmla="*/ 10643616 w 12691872"/>
                <a:gd name="connsiteY53" fmla="*/ 987552 h 13064493"/>
                <a:gd name="connsiteX54" fmla="*/ 10552176 w 12691872"/>
                <a:gd name="connsiteY54" fmla="*/ 804672 h 13064493"/>
                <a:gd name="connsiteX55" fmla="*/ 10369296 w 12691872"/>
                <a:gd name="connsiteY55" fmla="*/ 713232 h 13064493"/>
                <a:gd name="connsiteX56" fmla="*/ 10241280 w 12691872"/>
                <a:gd name="connsiteY56" fmla="*/ 713232 h 13064493"/>
                <a:gd name="connsiteX57" fmla="*/ 9089136 w 12691872"/>
                <a:gd name="connsiteY57" fmla="*/ 0 h 13064493"/>
                <a:gd name="connsiteX58" fmla="*/ 7735824 w 12691872"/>
                <a:gd name="connsiteY58" fmla="*/ 1755648 h 13064493"/>
                <a:gd name="connsiteX59" fmla="*/ 6217920 w 12691872"/>
                <a:gd name="connsiteY59" fmla="*/ 2286000 h 13064493"/>
                <a:gd name="connsiteX60" fmla="*/ 4297680 w 12691872"/>
                <a:gd name="connsiteY60" fmla="*/ 1810512 h 13064493"/>
                <a:gd name="connsiteX61" fmla="*/ 2834640 w 12691872"/>
                <a:gd name="connsiteY61" fmla="*/ 1060704 h 13064493"/>
                <a:gd name="connsiteX62" fmla="*/ 1353312 w 12691872"/>
                <a:gd name="connsiteY62" fmla="*/ 1828800 h 13064493"/>
                <a:gd name="connsiteX63" fmla="*/ 1060704 w 12691872"/>
                <a:gd name="connsiteY63" fmla="*/ 2450592 h 13064493"/>
                <a:gd name="connsiteX64" fmla="*/ 548640 w 12691872"/>
                <a:gd name="connsiteY64" fmla="*/ 2359152 h 13064493"/>
                <a:gd name="connsiteX65" fmla="*/ 0 w 12691872"/>
                <a:gd name="connsiteY65" fmla="*/ 2450592 h 13064493"/>
                <a:gd name="connsiteX0" fmla="*/ 0 w 12691872"/>
                <a:gd name="connsiteY0" fmla="*/ 2450592 h 13064493"/>
                <a:gd name="connsiteX1" fmla="*/ 237744 w 12691872"/>
                <a:gd name="connsiteY1" fmla="*/ 2852928 h 13064493"/>
                <a:gd name="connsiteX2" fmla="*/ 694944 w 12691872"/>
                <a:gd name="connsiteY2" fmla="*/ 2834640 h 13064493"/>
                <a:gd name="connsiteX3" fmla="*/ 1298448 w 12691872"/>
                <a:gd name="connsiteY3" fmla="*/ 2999232 h 13064493"/>
                <a:gd name="connsiteX4" fmla="*/ 2084832 w 12691872"/>
                <a:gd name="connsiteY4" fmla="*/ 3657600 h 13064493"/>
                <a:gd name="connsiteX5" fmla="*/ 3438144 w 12691872"/>
                <a:gd name="connsiteY5" fmla="*/ 3968496 h 13064493"/>
                <a:gd name="connsiteX6" fmla="*/ 3785616 w 12691872"/>
                <a:gd name="connsiteY6" fmla="*/ 6254496 h 13064493"/>
                <a:gd name="connsiteX7" fmla="*/ 3438144 w 12691872"/>
                <a:gd name="connsiteY7" fmla="*/ 8174736 h 13064493"/>
                <a:gd name="connsiteX8" fmla="*/ 4242816 w 12691872"/>
                <a:gd name="connsiteY8" fmla="*/ 9052560 h 13064493"/>
                <a:gd name="connsiteX9" fmla="*/ 6272784 w 12691872"/>
                <a:gd name="connsiteY9" fmla="*/ 9802368 h 13064493"/>
                <a:gd name="connsiteX10" fmla="*/ 6967728 w 12691872"/>
                <a:gd name="connsiteY10" fmla="*/ 10917936 h 13064493"/>
                <a:gd name="connsiteX11" fmla="*/ 6458712 w 12691872"/>
                <a:gd name="connsiteY11" fmla="*/ 11369040 h 13064493"/>
                <a:gd name="connsiteX12" fmla="*/ 6592443 w 12691872"/>
                <a:gd name="connsiteY12" fmla="*/ 11569065 h 13064493"/>
                <a:gd name="connsiteX13" fmla="*/ 6723888 w 12691872"/>
                <a:gd name="connsiteY13" fmla="*/ 11530965 h 13064493"/>
                <a:gd name="connsiteX14" fmla="*/ 6826758 w 12691872"/>
                <a:gd name="connsiteY14" fmla="*/ 11633835 h 13064493"/>
                <a:gd name="connsiteX15" fmla="*/ 6834378 w 12691872"/>
                <a:gd name="connsiteY15" fmla="*/ 11870055 h 13064493"/>
                <a:gd name="connsiteX16" fmla="*/ 6950583 w 12691872"/>
                <a:gd name="connsiteY16" fmla="*/ 12011025 h 13064493"/>
                <a:gd name="connsiteX17" fmla="*/ 7009638 w 12691872"/>
                <a:gd name="connsiteY17" fmla="*/ 12390120 h 13064493"/>
                <a:gd name="connsiteX18" fmla="*/ 6941058 w 12691872"/>
                <a:gd name="connsiteY18" fmla="*/ 12628245 h 13064493"/>
                <a:gd name="connsiteX19" fmla="*/ 7076313 w 12691872"/>
                <a:gd name="connsiteY19" fmla="*/ 12847320 h 13064493"/>
                <a:gd name="connsiteX20" fmla="*/ 7202043 w 12691872"/>
                <a:gd name="connsiteY20" fmla="*/ 12943713 h 13064493"/>
                <a:gd name="connsiteX21" fmla="*/ 7287768 w 12691872"/>
                <a:gd name="connsiteY21" fmla="*/ 12799695 h 13064493"/>
                <a:gd name="connsiteX22" fmla="*/ 7377303 w 12691872"/>
                <a:gd name="connsiteY22" fmla="*/ 12759690 h 13064493"/>
                <a:gd name="connsiteX23" fmla="*/ 7748778 w 12691872"/>
                <a:gd name="connsiteY23" fmla="*/ 12538710 h 13064493"/>
                <a:gd name="connsiteX24" fmla="*/ 8312658 w 12691872"/>
                <a:gd name="connsiteY24" fmla="*/ 13034010 h 13064493"/>
                <a:gd name="connsiteX25" fmla="*/ 8436483 w 12691872"/>
                <a:gd name="connsiteY25" fmla="*/ 12974955 h 13064493"/>
                <a:gd name="connsiteX26" fmla="*/ 9089898 w 12691872"/>
                <a:gd name="connsiteY26" fmla="*/ 13064490 h 13064493"/>
                <a:gd name="connsiteX27" fmla="*/ 9954006 w 12691872"/>
                <a:gd name="connsiteY27" fmla="*/ 12968097 h 13064493"/>
                <a:gd name="connsiteX28" fmla="*/ 10405872 w 12691872"/>
                <a:gd name="connsiteY28" fmla="*/ 11960352 h 13064493"/>
                <a:gd name="connsiteX29" fmla="*/ 12673584 w 12691872"/>
                <a:gd name="connsiteY29" fmla="*/ 11612880 h 13064493"/>
                <a:gd name="connsiteX30" fmla="*/ 12198096 w 12691872"/>
                <a:gd name="connsiteY30" fmla="*/ 10314432 h 13064493"/>
                <a:gd name="connsiteX31" fmla="*/ 12691872 w 12691872"/>
                <a:gd name="connsiteY31" fmla="*/ 8814816 h 13064493"/>
                <a:gd name="connsiteX32" fmla="*/ 12472416 w 12691872"/>
                <a:gd name="connsiteY32" fmla="*/ 8577072 h 13064493"/>
                <a:gd name="connsiteX33" fmla="*/ 12508992 w 12691872"/>
                <a:gd name="connsiteY33" fmla="*/ 7827264 h 13064493"/>
                <a:gd name="connsiteX34" fmla="*/ 12216384 w 12691872"/>
                <a:gd name="connsiteY34" fmla="*/ 7662672 h 13064493"/>
                <a:gd name="connsiteX35" fmla="*/ 11978640 w 12691872"/>
                <a:gd name="connsiteY35" fmla="*/ 7424928 h 13064493"/>
                <a:gd name="connsiteX36" fmla="*/ 11887200 w 12691872"/>
                <a:gd name="connsiteY36" fmla="*/ 6784848 h 13064493"/>
                <a:gd name="connsiteX37" fmla="*/ 11996928 w 12691872"/>
                <a:gd name="connsiteY37" fmla="*/ 6547104 h 13064493"/>
                <a:gd name="connsiteX38" fmla="*/ 12161520 w 12691872"/>
                <a:gd name="connsiteY38" fmla="*/ 6291072 h 13064493"/>
                <a:gd name="connsiteX39" fmla="*/ 12179808 w 12691872"/>
                <a:gd name="connsiteY39" fmla="*/ 5888736 h 13064493"/>
                <a:gd name="connsiteX40" fmla="*/ 11942064 w 12691872"/>
                <a:gd name="connsiteY40" fmla="*/ 5559552 h 13064493"/>
                <a:gd name="connsiteX41" fmla="*/ 11612880 w 12691872"/>
                <a:gd name="connsiteY41" fmla="*/ 5285232 h 13064493"/>
                <a:gd name="connsiteX42" fmla="*/ 11137392 w 12691872"/>
                <a:gd name="connsiteY42" fmla="*/ 4791456 h 13064493"/>
                <a:gd name="connsiteX43" fmla="*/ 10387584 w 12691872"/>
                <a:gd name="connsiteY43" fmla="*/ 4315968 h 13064493"/>
                <a:gd name="connsiteX44" fmla="*/ 10351008 w 12691872"/>
                <a:gd name="connsiteY44" fmla="*/ 3639312 h 13064493"/>
                <a:gd name="connsiteX45" fmla="*/ 10991088 w 12691872"/>
                <a:gd name="connsiteY45" fmla="*/ 3035808 h 13064493"/>
                <a:gd name="connsiteX46" fmla="*/ 11228832 w 12691872"/>
                <a:gd name="connsiteY46" fmla="*/ 2523744 h 13064493"/>
                <a:gd name="connsiteX47" fmla="*/ 11155680 w 12691872"/>
                <a:gd name="connsiteY47" fmla="*/ 2286000 h 13064493"/>
                <a:gd name="connsiteX48" fmla="*/ 11338560 w 12691872"/>
                <a:gd name="connsiteY48" fmla="*/ 1554480 h 13064493"/>
                <a:gd name="connsiteX49" fmla="*/ 11265408 w 12691872"/>
                <a:gd name="connsiteY49" fmla="*/ 1335024 h 13064493"/>
                <a:gd name="connsiteX50" fmla="*/ 11027664 w 12691872"/>
                <a:gd name="connsiteY50" fmla="*/ 1444752 h 13064493"/>
                <a:gd name="connsiteX51" fmla="*/ 10881360 w 12691872"/>
                <a:gd name="connsiteY51" fmla="*/ 1719072 h 13064493"/>
                <a:gd name="connsiteX52" fmla="*/ 10168128 w 12691872"/>
                <a:gd name="connsiteY52" fmla="*/ 1700784 h 13064493"/>
                <a:gd name="connsiteX53" fmla="*/ 10643616 w 12691872"/>
                <a:gd name="connsiteY53" fmla="*/ 987552 h 13064493"/>
                <a:gd name="connsiteX54" fmla="*/ 10552176 w 12691872"/>
                <a:gd name="connsiteY54" fmla="*/ 804672 h 13064493"/>
                <a:gd name="connsiteX55" fmla="*/ 10369296 w 12691872"/>
                <a:gd name="connsiteY55" fmla="*/ 713232 h 13064493"/>
                <a:gd name="connsiteX56" fmla="*/ 10241280 w 12691872"/>
                <a:gd name="connsiteY56" fmla="*/ 713232 h 13064493"/>
                <a:gd name="connsiteX57" fmla="*/ 9089136 w 12691872"/>
                <a:gd name="connsiteY57" fmla="*/ 0 h 13064493"/>
                <a:gd name="connsiteX58" fmla="*/ 7735824 w 12691872"/>
                <a:gd name="connsiteY58" fmla="*/ 1755648 h 13064493"/>
                <a:gd name="connsiteX59" fmla="*/ 6217920 w 12691872"/>
                <a:gd name="connsiteY59" fmla="*/ 2286000 h 13064493"/>
                <a:gd name="connsiteX60" fmla="*/ 4297680 w 12691872"/>
                <a:gd name="connsiteY60" fmla="*/ 1810512 h 13064493"/>
                <a:gd name="connsiteX61" fmla="*/ 2834640 w 12691872"/>
                <a:gd name="connsiteY61" fmla="*/ 1060704 h 13064493"/>
                <a:gd name="connsiteX62" fmla="*/ 1353312 w 12691872"/>
                <a:gd name="connsiteY62" fmla="*/ 1828800 h 13064493"/>
                <a:gd name="connsiteX63" fmla="*/ 1060704 w 12691872"/>
                <a:gd name="connsiteY63" fmla="*/ 2450592 h 13064493"/>
                <a:gd name="connsiteX64" fmla="*/ 548640 w 12691872"/>
                <a:gd name="connsiteY64" fmla="*/ 2359152 h 13064493"/>
                <a:gd name="connsiteX65" fmla="*/ 0 w 12691872"/>
                <a:gd name="connsiteY65" fmla="*/ 2450592 h 13064493"/>
                <a:gd name="connsiteX0" fmla="*/ 0 w 12691872"/>
                <a:gd name="connsiteY0" fmla="*/ 2450592 h 13064493"/>
                <a:gd name="connsiteX1" fmla="*/ 237744 w 12691872"/>
                <a:gd name="connsiteY1" fmla="*/ 2852928 h 13064493"/>
                <a:gd name="connsiteX2" fmla="*/ 694944 w 12691872"/>
                <a:gd name="connsiteY2" fmla="*/ 2834640 h 13064493"/>
                <a:gd name="connsiteX3" fmla="*/ 1298448 w 12691872"/>
                <a:gd name="connsiteY3" fmla="*/ 2999232 h 13064493"/>
                <a:gd name="connsiteX4" fmla="*/ 2084832 w 12691872"/>
                <a:gd name="connsiteY4" fmla="*/ 3657600 h 13064493"/>
                <a:gd name="connsiteX5" fmla="*/ 3438144 w 12691872"/>
                <a:gd name="connsiteY5" fmla="*/ 3968496 h 13064493"/>
                <a:gd name="connsiteX6" fmla="*/ 3785616 w 12691872"/>
                <a:gd name="connsiteY6" fmla="*/ 6254496 h 13064493"/>
                <a:gd name="connsiteX7" fmla="*/ 3438144 w 12691872"/>
                <a:gd name="connsiteY7" fmla="*/ 8174736 h 13064493"/>
                <a:gd name="connsiteX8" fmla="*/ 4242816 w 12691872"/>
                <a:gd name="connsiteY8" fmla="*/ 9052560 h 13064493"/>
                <a:gd name="connsiteX9" fmla="*/ 6272784 w 12691872"/>
                <a:gd name="connsiteY9" fmla="*/ 9802368 h 13064493"/>
                <a:gd name="connsiteX10" fmla="*/ 6967728 w 12691872"/>
                <a:gd name="connsiteY10" fmla="*/ 10917936 h 13064493"/>
                <a:gd name="connsiteX11" fmla="*/ 6458712 w 12691872"/>
                <a:gd name="connsiteY11" fmla="*/ 11369040 h 13064493"/>
                <a:gd name="connsiteX12" fmla="*/ 6592443 w 12691872"/>
                <a:gd name="connsiteY12" fmla="*/ 11569065 h 13064493"/>
                <a:gd name="connsiteX13" fmla="*/ 6723888 w 12691872"/>
                <a:gd name="connsiteY13" fmla="*/ 11530965 h 13064493"/>
                <a:gd name="connsiteX14" fmla="*/ 6826758 w 12691872"/>
                <a:gd name="connsiteY14" fmla="*/ 11633835 h 13064493"/>
                <a:gd name="connsiteX15" fmla="*/ 6834378 w 12691872"/>
                <a:gd name="connsiteY15" fmla="*/ 11870055 h 13064493"/>
                <a:gd name="connsiteX16" fmla="*/ 6950583 w 12691872"/>
                <a:gd name="connsiteY16" fmla="*/ 12011025 h 13064493"/>
                <a:gd name="connsiteX17" fmla="*/ 7009638 w 12691872"/>
                <a:gd name="connsiteY17" fmla="*/ 12390120 h 13064493"/>
                <a:gd name="connsiteX18" fmla="*/ 6941058 w 12691872"/>
                <a:gd name="connsiteY18" fmla="*/ 12628245 h 13064493"/>
                <a:gd name="connsiteX19" fmla="*/ 7076313 w 12691872"/>
                <a:gd name="connsiteY19" fmla="*/ 12847320 h 13064493"/>
                <a:gd name="connsiteX20" fmla="*/ 7202043 w 12691872"/>
                <a:gd name="connsiteY20" fmla="*/ 12943713 h 13064493"/>
                <a:gd name="connsiteX21" fmla="*/ 7287768 w 12691872"/>
                <a:gd name="connsiteY21" fmla="*/ 12799695 h 13064493"/>
                <a:gd name="connsiteX22" fmla="*/ 7377303 w 12691872"/>
                <a:gd name="connsiteY22" fmla="*/ 12759690 h 13064493"/>
                <a:gd name="connsiteX23" fmla="*/ 7748778 w 12691872"/>
                <a:gd name="connsiteY23" fmla="*/ 12538710 h 13064493"/>
                <a:gd name="connsiteX24" fmla="*/ 8312658 w 12691872"/>
                <a:gd name="connsiteY24" fmla="*/ 13034010 h 13064493"/>
                <a:gd name="connsiteX25" fmla="*/ 8436483 w 12691872"/>
                <a:gd name="connsiteY25" fmla="*/ 12974955 h 13064493"/>
                <a:gd name="connsiteX26" fmla="*/ 9089898 w 12691872"/>
                <a:gd name="connsiteY26" fmla="*/ 13064490 h 13064493"/>
                <a:gd name="connsiteX27" fmla="*/ 9853803 w 12691872"/>
                <a:gd name="connsiteY27" fmla="*/ 12885420 h 13064493"/>
                <a:gd name="connsiteX28" fmla="*/ 9954006 w 12691872"/>
                <a:gd name="connsiteY28" fmla="*/ 12968097 h 13064493"/>
                <a:gd name="connsiteX29" fmla="*/ 10405872 w 12691872"/>
                <a:gd name="connsiteY29" fmla="*/ 11960352 h 13064493"/>
                <a:gd name="connsiteX30" fmla="*/ 12673584 w 12691872"/>
                <a:gd name="connsiteY30" fmla="*/ 11612880 h 13064493"/>
                <a:gd name="connsiteX31" fmla="*/ 12198096 w 12691872"/>
                <a:gd name="connsiteY31" fmla="*/ 10314432 h 13064493"/>
                <a:gd name="connsiteX32" fmla="*/ 12691872 w 12691872"/>
                <a:gd name="connsiteY32" fmla="*/ 8814816 h 13064493"/>
                <a:gd name="connsiteX33" fmla="*/ 12472416 w 12691872"/>
                <a:gd name="connsiteY33" fmla="*/ 8577072 h 13064493"/>
                <a:gd name="connsiteX34" fmla="*/ 12508992 w 12691872"/>
                <a:gd name="connsiteY34" fmla="*/ 7827264 h 13064493"/>
                <a:gd name="connsiteX35" fmla="*/ 12216384 w 12691872"/>
                <a:gd name="connsiteY35" fmla="*/ 7662672 h 13064493"/>
                <a:gd name="connsiteX36" fmla="*/ 11978640 w 12691872"/>
                <a:gd name="connsiteY36" fmla="*/ 7424928 h 13064493"/>
                <a:gd name="connsiteX37" fmla="*/ 11887200 w 12691872"/>
                <a:gd name="connsiteY37" fmla="*/ 6784848 h 13064493"/>
                <a:gd name="connsiteX38" fmla="*/ 11996928 w 12691872"/>
                <a:gd name="connsiteY38" fmla="*/ 6547104 h 13064493"/>
                <a:gd name="connsiteX39" fmla="*/ 12161520 w 12691872"/>
                <a:gd name="connsiteY39" fmla="*/ 6291072 h 13064493"/>
                <a:gd name="connsiteX40" fmla="*/ 12179808 w 12691872"/>
                <a:gd name="connsiteY40" fmla="*/ 5888736 h 13064493"/>
                <a:gd name="connsiteX41" fmla="*/ 11942064 w 12691872"/>
                <a:gd name="connsiteY41" fmla="*/ 5559552 h 13064493"/>
                <a:gd name="connsiteX42" fmla="*/ 11612880 w 12691872"/>
                <a:gd name="connsiteY42" fmla="*/ 5285232 h 13064493"/>
                <a:gd name="connsiteX43" fmla="*/ 11137392 w 12691872"/>
                <a:gd name="connsiteY43" fmla="*/ 4791456 h 13064493"/>
                <a:gd name="connsiteX44" fmla="*/ 10387584 w 12691872"/>
                <a:gd name="connsiteY44" fmla="*/ 4315968 h 13064493"/>
                <a:gd name="connsiteX45" fmla="*/ 10351008 w 12691872"/>
                <a:gd name="connsiteY45" fmla="*/ 3639312 h 13064493"/>
                <a:gd name="connsiteX46" fmla="*/ 10991088 w 12691872"/>
                <a:gd name="connsiteY46" fmla="*/ 3035808 h 13064493"/>
                <a:gd name="connsiteX47" fmla="*/ 11228832 w 12691872"/>
                <a:gd name="connsiteY47" fmla="*/ 2523744 h 13064493"/>
                <a:gd name="connsiteX48" fmla="*/ 11155680 w 12691872"/>
                <a:gd name="connsiteY48" fmla="*/ 2286000 h 13064493"/>
                <a:gd name="connsiteX49" fmla="*/ 11338560 w 12691872"/>
                <a:gd name="connsiteY49" fmla="*/ 1554480 h 13064493"/>
                <a:gd name="connsiteX50" fmla="*/ 11265408 w 12691872"/>
                <a:gd name="connsiteY50" fmla="*/ 1335024 h 13064493"/>
                <a:gd name="connsiteX51" fmla="*/ 11027664 w 12691872"/>
                <a:gd name="connsiteY51" fmla="*/ 1444752 h 13064493"/>
                <a:gd name="connsiteX52" fmla="*/ 10881360 w 12691872"/>
                <a:gd name="connsiteY52" fmla="*/ 1719072 h 13064493"/>
                <a:gd name="connsiteX53" fmla="*/ 10168128 w 12691872"/>
                <a:gd name="connsiteY53" fmla="*/ 1700784 h 13064493"/>
                <a:gd name="connsiteX54" fmla="*/ 10643616 w 12691872"/>
                <a:gd name="connsiteY54" fmla="*/ 987552 h 13064493"/>
                <a:gd name="connsiteX55" fmla="*/ 10552176 w 12691872"/>
                <a:gd name="connsiteY55" fmla="*/ 804672 h 13064493"/>
                <a:gd name="connsiteX56" fmla="*/ 10369296 w 12691872"/>
                <a:gd name="connsiteY56" fmla="*/ 713232 h 13064493"/>
                <a:gd name="connsiteX57" fmla="*/ 10241280 w 12691872"/>
                <a:gd name="connsiteY57" fmla="*/ 713232 h 13064493"/>
                <a:gd name="connsiteX58" fmla="*/ 9089136 w 12691872"/>
                <a:gd name="connsiteY58" fmla="*/ 0 h 13064493"/>
                <a:gd name="connsiteX59" fmla="*/ 7735824 w 12691872"/>
                <a:gd name="connsiteY59" fmla="*/ 1755648 h 13064493"/>
                <a:gd name="connsiteX60" fmla="*/ 6217920 w 12691872"/>
                <a:gd name="connsiteY60" fmla="*/ 2286000 h 13064493"/>
                <a:gd name="connsiteX61" fmla="*/ 4297680 w 12691872"/>
                <a:gd name="connsiteY61" fmla="*/ 1810512 h 13064493"/>
                <a:gd name="connsiteX62" fmla="*/ 2834640 w 12691872"/>
                <a:gd name="connsiteY62" fmla="*/ 1060704 h 13064493"/>
                <a:gd name="connsiteX63" fmla="*/ 1353312 w 12691872"/>
                <a:gd name="connsiteY63" fmla="*/ 1828800 h 13064493"/>
                <a:gd name="connsiteX64" fmla="*/ 1060704 w 12691872"/>
                <a:gd name="connsiteY64" fmla="*/ 2450592 h 13064493"/>
                <a:gd name="connsiteX65" fmla="*/ 548640 w 12691872"/>
                <a:gd name="connsiteY65" fmla="*/ 2359152 h 13064493"/>
                <a:gd name="connsiteX66" fmla="*/ 0 w 12691872"/>
                <a:gd name="connsiteY66" fmla="*/ 2450592 h 13064493"/>
                <a:gd name="connsiteX0" fmla="*/ 0 w 12691872"/>
                <a:gd name="connsiteY0" fmla="*/ 2450592 h 13070206"/>
                <a:gd name="connsiteX1" fmla="*/ 237744 w 12691872"/>
                <a:gd name="connsiteY1" fmla="*/ 2852928 h 13070206"/>
                <a:gd name="connsiteX2" fmla="*/ 694944 w 12691872"/>
                <a:gd name="connsiteY2" fmla="*/ 2834640 h 13070206"/>
                <a:gd name="connsiteX3" fmla="*/ 1298448 w 12691872"/>
                <a:gd name="connsiteY3" fmla="*/ 2999232 h 13070206"/>
                <a:gd name="connsiteX4" fmla="*/ 2084832 w 12691872"/>
                <a:gd name="connsiteY4" fmla="*/ 3657600 h 13070206"/>
                <a:gd name="connsiteX5" fmla="*/ 3438144 w 12691872"/>
                <a:gd name="connsiteY5" fmla="*/ 3968496 h 13070206"/>
                <a:gd name="connsiteX6" fmla="*/ 3785616 w 12691872"/>
                <a:gd name="connsiteY6" fmla="*/ 6254496 h 13070206"/>
                <a:gd name="connsiteX7" fmla="*/ 3438144 w 12691872"/>
                <a:gd name="connsiteY7" fmla="*/ 8174736 h 13070206"/>
                <a:gd name="connsiteX8" fmla="*/ 4242816 w 12691872"/>
                <a:gd name="connsiteY8" fmla="*/ 9052560 h 13070206"/>
                <a:gd name="connsiteX9" fmla="*/ 6272784 w 12691872"/>
                <a:gd name="connsiteY9" fmla="*/ 9802368 h 13070206"/>
                <a:gd name="connsiteX10" fmla="*/ 6967728 w 12691872"/>
                <a:gd name="connsiteY10" fmla="*/ 10917936 h 13070206"/>
                <a:gd name="connsiteX11" fmla="*/ 6458712 w 12691872"/>
                <a:gd name="connsiteY11" fmla="*/ 11369040 h 13070206"/>
                <a:gd name="connsiteX12" fmla="*/ 6592443 w 12691872"/>
                <a:gd name="connsiteY12" fmla="*/ 11569065 h 13070206"/>
                <a:gd name="connsiteX13" fmla="*/ 6723888 w 12691872"/>
                <a:gd name="connsiteY13" fmla="*/ 11530965 h 13070206"/>
                <a:gd name="connsiteX14" fmla="*/ 6826758 w 12691872"/>
                <a:gd name="connsiteY14" fmla="*/ 11633835 h 13070206"/>
                <a:gd name="connsiteX15" fmla="*/ 6834378 w 12691872"/>
                <a:gd name="connsiteY15" fmla="*/ 11870055 h 13070206"/>
                <a:gd name="connsiteX16" fmla="*/ 6950583 w 12691872"/>
                <a:gd name="connsiteY16" fmla="*/ 12011025 h 13070206"/>
                <a:gd name="connsiteX17" fmla="*/ 7009638 w 12691872"/>
                <a:gd name="connsiteY17" fmla="*/ 12390120 h 13070206"/>
                <a:gd name="connsiteX18" fmla="*/ 6941058 w 12691872"/>
                <a:gd name="connsiteY18" fmla="*/ 12628245 h 13070206"/>
                <a:gd name="connsiteX19" fmla="*/ 7076313 w 12691872"/>
                <a:gd name="connsiteY19" fmla="*/ 12847320 h 13070206"/>
                <a:gd name="connsiteX20" fmla="*/ 7202043 w 12691872"/>
                <a:gd name="connsiteY20" fmla="*/ 12943713 h 13070206"/>
                <a:gd name="connsiteX21" fmla="*/ 7287768 w 12691872"/>
                <a:gd name="connsiteY21" fmla="*/ 12799695 h 13070206"/>
                <a:gd name="connsiteX22" fmla="*/ 7377303 w 12691872"/>
                <a:gd name="connsiteY22" fmla="*/ 12759690 h 13070206"/>
                <a:gd name="connsiteX23" fmla="*/ 7748778 w 12691872"/>
                <a:gd name="connsiteY23" fmla="*/ 12538710 h 13070206"/>
                <a:gd name="connsiteX24" fmla="*/ 8312658 w 12691872"/>
                <a:gd name="connsiteY24" fmla="*/ 13034010 h 13070206"/>
                <a:gd name="connsiteX25" fmla="*/ 8436483 w 12691872"/>
                <a:gd name="connsiteY25" fmla="*/ 12974955 h 13070206"/>
                <a:gd name="connsiteX26" fmla="*/ 8819388 w 12691872"/>
                <a:gd name="connsiteY26" fmla="*/ 13013055 h 13070206"/>
                <a:gd name="connsiteX27" fmla="*/ 9089898 w 12691872"/>
                <a:gd name="connsiteY27" fmla="*/ 13064490 h 13070206"/>
                <a:gd name="connsiteX28" fmla="*/ 9853803 w 12691872"/>
                <a:gd name="connsiteY28" fmla="*/ 12885420 h 13070206"/>
                <a:gd name="connsiteX29" fmla="*/ 9954006 w 12691872"/>
                <a:gd name="connsiteY29" fmla="*/ 12968097 h 13070206"/>
                <a:gd name="connsiteX30" fmla="*/ 10405872 w 12691872"/>
                <a:gd name="connsiteY30" fmla="*/ 11960352 h 13070206"/>
                <a:gd name="connsiteX31" fmla="*/ 12673584 w 12691872"/>
                <a:gd name="connsiteY31" fmla="*/ 11612880 h 13070206"/>
                <a:gd name="connsiteX32" fmla="*/ 12198096 w 12691872"/>
                <a:gd name="connsiteY32" fmla="*/ 10314432 h 13070206"/>
                <a:gd name="connsiteX33" fmla="*/ 12691872 w 12691872"/>
                <a:gd name="connsiteY33" fmla="*/ 8814816 h 13070206"/>
                <a:gd name="connsiteX34" fmla="*/ 12472416 w 12691872"/>
                <a:gd name="connsiteY34" fmla="*/ 8577072 h 13070206"/>
                <a:gd name="connsiteX35" fmla="*/ 12508992 w 12691872"/>
                <a:gd name="connsiteY35" fmla="*/ 7827264 h 13070206"/>
                <a:gd name="connsiteX36" fmla="*/ 12216384 w 12691872"/>
                <a:gd name="connsiteY36" fmla="*/ 7662672 h 13070206"/>
                <a:gd name="connsiteX37" fmla="*/ 11978640 w 12691872"/>
                <a:gd name="connsiteY37" fmla="*/ 7424928 h 13070206"/>
                <a:gd name="connsiteX38" fmla="*/ 11887200 w 12691872"/>
                <a:gd name="connsiteY38" fmla="*/ 6784848 h 13070206"/>
                <a:gd name="connsiteX39" fmla="*/ 11996928 w 12691872"/>
                <a:gd name="connsiteY39" fmla="*/ 6547104 h 13070206"/>
                <a:gd name="connsiteX40" fmla="*/ 12161520 w 12691872"/>
                <a:gd name="connsiteY40" fmla="*/ 6291072 h 13070206"/>
                <a:gd name="connsiteX41" fmla="*/ 12179808 w 12691872"/>
                <a:gd name="connsiteY41" fmla="*/ 5888736 h 13070206"/>
                <a:gd name="connsiteX42" fmla="*/ 11942064 w 12691872"/>
                <a:gd name="connsiteY42" fmla="*/ 5559552 h 13070206"/>
                <a:gd name="connsiteX43" fmla="*/ 11612880 w 12691872"/>
                <a:gd name="connsiteY43" fmla="*/ 5285232 h 13070206"/>
                <a:gd name="connsiteX44" fmla="*/ 11137392 w 12691872"/>
                <a:gd name="connsiteY44" fmla="*/ 4791456 h 13070206"/>
                <a:gd name="connsiteX45" fmla="*/ 10387584 w 12691872"/>
                <a:gd name="connsiteY45" fmla="*/ 4315968 h 13070206"/>
                <a:gd name="connsiteX46" fmla="*/ 10351008 w 12691872"/>
                <a:gd name="connsiteY46" fmla="*/ 3639312 h 13070206"/>
                <a:gd name="connsiteX47" fmla="*/ 10991088 w 12691872"/>
                <a:gd name="connsiteY47" fmla="*/ 3035808 h 13070206"/>
                <a:gd name="connsiteX48" fmla="*/ 11228832 w 12691872"/>
                <a:gd name="connsiteY48" fmla="*/ 2523744 h 13070206"/>
                <a:gd name="connsiteX49" fmla="*/ 11155680 w 12691872"/>
                <a:gd name="connsiteY49" fmla="*/ 2286000 h 13070206"/>
                <a:gd name="connsiteX50" fmla="*/ 11338560 w 12691872"/>
                <a:gd name="connsiteY50" fmla="*/ 1554480 h 13070206"/>
                <a:gd name="connsiteX51" fmla="*/ 11265408 w 12691872"/>
                <a:gd name="connsiteY51" fmla="*/ 1335024 h 13070206"/>
                <a:gd name="connsiteX52" fmla="*/ 11027664 w 12691872"/>
                <a:gd name="connsiteY52" fmla="*/ 1444752 h 13070206"/>
                <a:gd name="connsiteX53" fmla="*/ 10881360 w 12691872"/>
                <a:gd name="connsiteY53" fmla="*/ 1719072 h 13070206"/>
                <a:gd name="connsiteX54" fmla="*/ 10168128 w 12691872"/>
                <a:gd name="connsiteY54" fmla="*/ 1700784 h 13070206"/>
                <a:gd name="connsiteX55" fmla="*/ 10643616 w 12691872"/>
                <a:gd name="connsiteY55" fmla="*/ 987552 h 13070206"/>
                <a:gd name="connsiteX56" fmla="*/ 10552176 w 12691872"/>
                <a:gd name="connsiteY56" fmla="*/ 804672 h 13070206"/>
                <a:gd name="connsiteX57" fmla="*/ 10369296 w 12691872"/>
                <a:gd name="connsiteY57" fmla="*/ 713232 h 13070206"/>
                <a:gd name="connsiteX58" fmla="*/ 10241280 w 12691872"/>
                <a:gd name="connsiteY58" fmla="*/ 713232 h 13070206"/>
                <a:gd name="connsiteX59" fmla="*/ 9089136 w 12691872"/>
                <a:gd name="connsiteY59" fmla="*/ 0 h 13070206"/>
                <a:gd name="connsiteX60" fmla="*/ 7735824 w 12691872"/>
                <a:gd name="connsiteY60" fmla="*/ 1755648 h 13070206"/>
                <a:gd name="connsiteX61" fmla="*/ 6217920 w 12691872"/>
                <a:gd name="connsiteY61" fmla="*/ 2286000 h 13070206"/>
                <a:gd name="connsiteX62" fmla="*/ 4297680 w 12691872"/>
                <a:gd name="connsiteY62" fmla="*/ 1810512 h 13070206"/>
                <a:gd name="connsiteX63" fmla="*/ 2834640 w 12691872"/>
                <a:gd name="connsiteY63" fmla="*/ 1060704 h 13070206"/>
                <a:gd name="connsiteX64" fmla="*/ 1353312 w 12691872"/>
                <a:gd name="connsiteY64" fmla="*/ 1828800 h 13070206"/>
                <a:gd name="connsiteX65" fmla="*/ 1060704 w 12691872"/>
                <a:gd name="connsiteY65" fmla="*/ 2450592 h 13070206"/>
                <a:gd name="connsiteX66" fmla="*/ 548640 w 12691872"/>
                <a:gd name="connsiteY66" fmla="*/ 2359152 h 13070206"/>
                <a:gd name="connsiteX67" fmla="*/ 0 w 12691872"/>
                <a:gd name="connsiteY67" fmla="*/ 2450592 h 13070206"/>
                <a:gd name="connsiteX0" fmla="*/ 0 w 12691872"/>
                <a:gd name="connsiteY0" fmla="*/ 2450592 h 13064490"/>
                <a:gd name="connsiteX1" fmla="*/ 237744 w 12691872"/>
                <a:gd name="connsiteY1" fmla="*/ 2852928 h 13064490"/>
                <a:gd name="connsiteX2" fmla="*/ 694944 w 12691872"/>
                <a:gd name="connsiteY2" fmla="*/ 2834640 h 13064490"/>
                <a:gd name="connsiteX3" fmla="*/ 1298448 w 12691872"/>
                <a:gd name="connsiteY3" fmla="*/ 2999232 h 13064490"/>
                <a:gd name="connsiteX4" fmla="*/ 2084832 w 12691872"/>
                <a:gd name="connsiteY4" fmla="*/ 3657600 h 13064490"/>
                <a:gd name="connsiteX5" fmla="*/ 3438144 w 12691872"/>
                <a:gd name="connsiteY5" fmla="*/ 3968496 h 13064490"/>
                <a:gd name="connsiteX6" fmla="*/ 3785616 w 12691872"/>
                <a:gd name="connsiteY6" fmla="*/ 6254496 h 13064490"/>
                <a:gd name="connsiteX7" fmla="*/ 3438144 w 12691872"/>
                <a:gd name="connsiteY7" fmla="*/ 8174736 h 13064490"/>
                <a:gd name="connsiteX8" fmla="*/ 4242816 w 12691872"/>
                <a:gd name="connsiteY8" fmla="*/ 9052560 h 13064490"/>
                <a:gd name="connsiteX9" fmla="*/ 6272784 w 12691872"/>
                <a:gd name="connsiteY9" fmla="*/ 9802368 h 13064490"/>
                <a:gd name="connsiteX10" fmla="*/ 6967728 w 12691872"/>
                <a:gd name="connsiteY10" fmla="*/ 10917936 h 13064490"/>
                <a:gd name="connsiteX11" fmla="*/ 6458712 w 12691872"/>
                <a:gd name="connsiteY11" fmla="*/ 11369040 h 13064490"/>
                <a:gd name="connsiteX12" fmla="*/ 6592443 w 12691872"/>
                <a:gd name="connsiteY12" fmla="*/ 11569065 h 13064490"/>
                <a:gd name="connsiteX13" fmla="*/ 6723888 w 12691872"/>
                <a:gd name="connsiteY13" fmla="*/ 11530965 h 13064490"/>
                <a:gd name="connsiteX14" fmla="*/ 6826758 w 12691872"/>
                <a:gd name="connsiteY14" fmla="*/ 11633835 h 13064490"/>
                <a:gd name="connsiteX15" fmla="*/ 6834378 w 12691872"/>
                <a:gd name="connsiteY15" fmla="*/ 11870055 h 13064490"/>
                <a:gd name="connsiteX16" fmla="*/ 6950583 w 12691872"/>
                <a:gd name="connsiteY16" fmla="*/ 12011025 h 13064490"/>
                <a:gd name="connsiteX17" fmla="*/ 7009638 w 12691872"/>
                <a:gd name="connsiteY17" fmla="*/ 12390120 h 13064490"/>
                <a:gd name="connsiteX18" fmla="*/ 6941058 w 12691872"/>
                <a:gd name="connsiteY18" fmla="*/ 12628245 h 13064490"/>
                <a:gd name="connsiteX19" fmla="*/ 7076313 w 12691872"/>
                <a:gd name="connsiteY19" fmla="*/ 12847320 h 13064490"/>
                <a:gd name="connsiteX20" fmla="*/ 7202043 w 12691872"/>
                <a:gd name="connsiteY20" fmla="*/ 12943713 h 13064490"/>
                <a:gd name="connsiteX21" fmla="*/ 7287768 w 12691872"/>
                <a:gd name="connsiteY21" fmla="*/ 12799695 h 13064490"/>
                <a:gd name="connsiteX22" fmla="*/ 7377303 w 12691872"/>
                <a:gd name="connsiteY22" fmla="*/ 12759690 h 13064490"/>
                <a:gd name="connsiteX23" fmla="*/ 7748778 w 12691872"/>
                <a:gd name="connsiteY23" fmla="*/ 12538710 h 13064490"/>
                <a:gd name="connsiteX24" fmla="*/ 8312658 w 12691872"/>
                <a:gd name="connsiteY24" fmla="*/ 13034010 h 13064490"/>
                <a:gd name="connsiteX25" fmla="*/ 8436483 w 12691872"/>
                <a:gd name="connsiteY25" fmla="*/ 12974955 h 13064490"/>
                <a:gd name="connsiteX26" fmla="*/ 8819388 w 12691872"/>
                <a:gd name="connsiteY26" fmla="*/ 13013055 h 13064490"/>
                <a:gd name="connsiteX27" fmla="*/ 9089898 w 12691872"/>
                <a:gd name="connsiteY27" fmla="*/ 13064490 h 13064490"/>
                <a:gd name="connsiteX28" fmla="*/ 9853803 w 12691872"/>
                <a:gd name="connsiteY28" fmla="*/ 12885420 h 13064490"/>
                <a:gd name="connsiteX29" fmla="*/ 9954006 w 12691872"/>
                <a:gd name="connsiteY29" fmla="*/ 12968097 h 13064490"/>
                <a:gd name="connsiteX30" fmla="*/ 10405872 w 12691872"/>
                <a:gd name="connsiteY30" fmla="*/ 11960352 h 13064490"/>
                <a:gd name="connsiteX31" fmla="*/ 12673584 w 12691872"/>
                <a:gd name="connsiteY31" fmla="*/ 11612880 h 13064490"/>
                <a:gd name="connsiteX32" fmla="*/ 12198096 w 12691872"/>
                <a:gd name="connsiteY32" fmla="*/ 10314432 h 13064490"/>
                <a:gd name="connsiteX33" fmla="*/ 12691872 w 12691872"/>
                <a:gd name="connsiteY33" fmla="*/ 8814816 h 13064490"/>
                <a:gd name="connsiteX34" fmla="*/ 12472416 w 12691872"/>
                <a:gd name="connsiteY34" fmla="*/ 8577072 h 13064490"/>
                <a:gd name="connsiteX35" fmla="*/ 12508992 w 12691872"/>
                <a:gd name="connsiteY35" fmla="*/ 7827264 h 13064490"/>
                <a:gd name="connsiteX36" fmla="*/ 12216384 w 12691872"/>
                <a:gd name="connsiteY36" fmla="*/ 7662672 h 13064490"/>
                <a:gd name="connsiteX37" fmla="*/ 11978640 w 12691872"/>
                <a:gd name="connsiteY37" fmla="*/ 7424928 h 13064490"/>
                <a:gd name="connsiteX38" fmla="*/ 11887200 w 12691872"/>
                <a:gd name="connsiteY38" fmla="*/ 6784848 h 13064490"/>
                <a:gd name="connsiteX39" fmla="*/ 11996928 w 12691872"/>
                <a:gd name="connsiteY39" fmla="*/ 6547104 h 13064490"/>
                <a:gd name="connsiteX40" fmla="*/ 12161520 w 12691872"/>
                <a:gd name="connsiteY40" fmla="*/ 6291072 h 13064490"/>
                <a:gd name="connsiteX41" fmla="*/ 12179808 w 12691872"/>
                <a:gd name="connsiteY41" fmla="*/ 5888736 h 13064490"/>
                <a:gd name="connsiteX42" fmla="*/ 11942064 w 12691872"/>
                <a:gd name="connsiteY42" fmla="*/ 5559552 h 13064490"/>
                <a:gd name="connsiteX43" fmla="*/ 11612880 w 12691872"/>
                <a:gd name="connsiteY43" fmla="*/ 5285232 h 13064490"/>
                <a:gd name="connsiteX44" fmla="*/ 11137392 w 12691872"/>
                <a:gd name="connsiteY44" fmla="*/ 4791456 h 13064490"/>
                <a:gd name="connsiteX45" fmla="*/ 10387584 w 12691872"/>
                <a:gd name="connsiteY45" fmla="*/ 4315968 h 13064490"/>
                <a:gd name="connsiteX46" fmla="*/ 10351008 w 12691872"/>
                <a:gd name="connsiteY46" fmla="*/ 3639312 h 13064490"/>
                <a:gd name="connsiteX47" fmla="*/ 10991088 w 12691872"/>
                <a:gd name="connsiteY47" fmla="*/ 3035808 h 13064490"/>
                <a:gd name="connsiteX48" fmla="*/ 11228832 w 12691872"/>
                <a:gd name="connsiteY48" fmla="*/ 2523744 h 13064490"/>
                <a:gd name="connsiteX49" fmla="*/ 11155680 w 12691872"/>
                <a:gd name="connsiteY49" fmla="*/ 2286000 h 13064490"/>
                <a:gd name="connsiteX50" fmla="*/ 11338560 w 12691872"/>
                <a:gd name="connsiteY50" fmla="*/ 1554480 h 13064490"/>
                <a:gd name="connsiteX51" fmla="*/ 11265408 w 12691872"/>
                <a:gd name="connsiteY51" fmla="*/ 1335024 h 13064490"/>
                <a:gd name="connsiteX52" fmla="*/ 11027664 w 12691872"/>
                <a:gd name="connsiteY52" fmla="*/ 1444752 h 13064490"/>
                <a:gd name="connsiteX53" fmla="*/ 10881360 w 12691872"/>
                <a:gd name="connsiteY53" fmla="*/ 1719072 h 13064490"/>
                <a:gd name="connsiteX54" fmla="*/ 10168128 w 12691872"/>
                <a:gd name="connsiteY54" fmla="*/ 1700784 h 13064490"/>
                <a:gd name="connsiteX55" fmla="*/ 10643616 w 12691872"/>
                <a:gd name="connsiteY55" fmla="*/ 987552 h 13064490"/>
                <a:gd name="connsiteX56" fmla="*/ 10552176 w 12691872"/>
                <a:gd name="connsiteY56" fmla="*/ 804672 h 13064490"/>
                <a:gd name="connsiteX57" fmla="*/ 10369296 w 12691872"/>
                <a:gd name="connsiteY57" fmla="*/ 713232 h 13064490"/>
                <a:gd name="connsiteX58" fmla="*/ 10241280 w 12691872"/>
                <a:gd name="connsiteY58" fmla="*/ 713232 h 13064490"/>
                <a:gd name="connsiteX59" fmla="*/ 9089136 w 12691872"/>
                <a:gd name="connsiteY59" fmla="*/ 0 h 13064490"/>
                <a:gd name="connsiteX60" fmla="*/ 7735824 w 12691872"/>
                <a:gd name="connsiteY60" fmla="*/ 1755648 h 13064490"/>
                <a:gd name="connsiteX61" fmla="*/ 6217920 w 12691872"/>
                <a:gd name="connsiteY61" fmla="*/ 2286000 h 13064490"/>
                <a:gd name="connsiteX62" fmla="*/ 4297680 w 12691872"/>
                <a:gd name="connsiteY62" fmla="*/ 1810512 h 13064490"/>
                <a:gd name="connsiteX63" fmla="*/ 2834640 w 12691872"/>
                <a:gd name="connsiteY63" fmla="*/ 1060704 h 13064490"/>
                <a:gd name="connsiteX64" fmla="*/ 1353312 w 12691872"/>
                <a:gd name="connsiteY64" fmla="*/ 1828800 h 13064490"/>
                <a:gd name="connsiteX65" fmla="*/ 1060704 w 12691872"/>
                <a:gd name="connsiteY65" fmla="*/ 2450592 h 13064490"/>
                <a:gd name="connsiteX66" fmla="*/ 548640 w 12691872"/>
                <a:gd name="connsiteY66" fmla="*/ 2359152 h 13064490"/>
                <a:gd name="connsiteX67" fmla="*/ 0 w 12691872"/>
                <a:gd name="connsiteY67" fmla="*/ 2450592 h 13064490"/>
                <a:gd name="connsiteX0" fmla="*/ 0 w 12691872"/>
                <a:gd name="connsiteY0" fmla="*/ 2450592 h 13064490"/>
                <a:gd name="connsiteX1" fmla="*/ 237744 w 12691872"/>
                <a:gd name="connsiteY1" fmla="*/ 2852928 h 13064490"/>
                <a:gd name="connsiteX2" fmla="*/ 694944 w 12691872"/>
                <a:gd name="connsiteY2" fmla="*/ 2834640 h 13064490"/>
                <a:gd name="connsiteX3" fmla="*/ 1298448 w 12691872"/>
                <a:gd name="connsiteY3" fmla="*/ 2999232 h 13064490"/>
                <a:gd name="connsiteX4" fmla="*/ 2084832 w 12691872"/>
                <a:gd name="connsiteY4" fmla="*/ 3657600 h 13064490"/>
                <a:gd name="connsiteX5" fmla="*/ 3438144 w 12691872"/>
                <a:gd name="connsiteY5" fmla="*/ 3968496 h 13064490"/>
                <a:gd name="connsiteX6" fmla="*/ 3785616 w 12691872"/>
                <a:gd name="connsiteY6" fmla="*/ 6254496 h 13064490"/>
                <a:gd name="connsiteX7" fmla="*/ 3438144 w 12691872"/>
                <a:gd name="connsiteY7" fmla="*/ 8174736 h 13064490"/>
                <a:gd name="connsiteX8" fmla="*/ 4242816 w 12691872"/>
                <a:gd name="connsiteY8" fmla="*/ 9052560 h 13064490"/>
                <a:gd name="connsiteX9" fmla="*/ 6272784 w 12691872"/>
                <a:gd name="connsiteY9" fmla="*/ 9802368 h 13064490"/>
                <a:gd name="connsiteX10" fmla="*/ 6967728 w 12691872"/>
                <a:gd name="connsiteY10" fmla="*/ 10917936 h 13064490"/>
                <a:gd name="connsiteX11" fmla="*/ 6458712 w 12691872"/>
                <a:gd name="connsiteY11" fmla="*/ 11369040 h 13064490"/>
                <a:gd name="connsiteX12" fmla="*/ 6592443 w 12691872"/>
                <a:gd name="connsiteY12" fmla="*/ 11569065 h 13064490"/>
                <a:gd name="connsiteX13" fmla="*/ 6723888 w 12691872"/>
                <a:gd name="connsiteY13" fmla="*/ 11530965 h 13064490"/>
                <a:gd name="connsiteX14" fmla="*/ 6826758 w 12691872"/>
                <a:gd name="connsiteY14" fmla="*/ 11633835 h 13064490"/>
                <a:gd name="connsiteX15" fmla="*/ 6834378 w 12691872"/>
                <a:gd name="connsiteY15" fmla="*/ 11870055 h 13064490"/>
                <a:gd name="connsiteX16" fmla="*/ 6950583 w 12691872"/>
                <a:gd name="connsiteY16" fmla="*/ 12011025 h 13064490"/>
                <a:gd name="connsiteX17" fmla="*/ 7009638 w 12691872"/>
                <a:gd name="connsiteY17" fmla="*/ 12390120 h 13064490"/>
                <a:gd name="connsiteX18" fmla="*/ 6941058 w 12691872"/>
                <a:gd name="connsiteY18" fmla="*/ 12628245 h 13064490"/>
                <a:gd name="connsiteX19" fmla="*/ 7076313 w 12691872"/>
                <a:gd name="connsiteY19" fmla="*/ 12847320 h 13064490"/>
                <a:gd name="connsiteX20" fmla="*/ 7202043 w 12691872"/>
                <a:gd name="connsiteY20" fmla="*/ 12943713 h 13064490"/>
                <a:gd name="connsiteX21" fmla="*/ 7287768 w 12691872"/>
                <a:gd name="connsiteY21" fmla="*/ 12799695 h 13064490"/>
                <a:gd name="connsiteX22" fmla="*/ 7377303 w 12691872"/>
                <a:gd name="connsiteY22" fmla="*/ 12759690 h 13064490"/>
                <a:gd name="connsiteX23" fmla="*/ 7748778 w 12691872"/>
                <a:gd name="connsiteY23" fmla="*/ 12538710 h 13064490"/>
                <a:gd name="connsiteX24" fmla="*/ 8312658 w 12691872"/>
                <a:gd name="connsiteY24" fmla="*/ 13034010 h 13064490"/>
                <a:gd name="connsiteX25" fmla="*/ 8436483 w 12691872"/>
                <a:gd name="connsiteY25" fmla="*/ 12974955 h 13064490"/>
                <a:gd name="connsiteX26" fmla="*/ 8819388 w 12691872"/>
                <a:gd name="connsiteY26" fmla="*/ 13013055 h 13064490"/>
                <a:gd name="connsiteX27" fmla="*/ 9089898 w 12691872"/>
                <a:gd name="connsiteY27" fmla="*/ 13064490 h 13064490"/>
                <a:gd name="connsiteX28" fmla="*/ 9853803 w 12691872"/>
                <a:gd name="connsiteY28" fmla="*/ 12885420 h 13064490"/>
                <a:gd name="connsiteX29" fmla="*/ 9954006 w 12691872"/>
                <a:gd name="connsiteY29" fmla="*/ 12968097 h 13064490"/>
                <a:gd name="connsiteX30" fmla="*/ 10405872 w 12691872"/>
                <a:gd name="connsiteY30" fmla="*/ 11960352 h 13064490"/>
                <a:gd name="connsiteX31" fmla="*/ 12673584 w 12691872"/>
                <a:gd name="connsiteY31" fmla="*/ 11612880 h 13064490"/>
                <a:gd name="connsiteX32" fmla="*/ 12198096 w 12691872"/>
                <a:gd name="connsiteY32" fmla="*/ 10314432 h 13064490"/>
                <a:gd name="connsiteX33" fmla="*/ 12691872 w 12691872"/>
                <a:gd name="connsiteY33" fmla="*/ 8814816 h 13064490"/>
                <a:gd name="connsiteX34" fmla="*/ 12472416 w 12691872"/>
                <a:gd name="connsiteY34" fmla="*/ 8577072 h 13064490"/>
                <a:gd name="connsiteX35" fmla="*/ 12508992 w 12691872"/>
                <a:gd name="connsiteY35" fmla="*/ 7827264 h 13064490"/>
                <a:gd name="connsiteX36" fmla="*/ 12216384 w 12691872"/>
                <a:gd name="connsiteY36" fmla="*/ 7662672 h 13064490"/>
                <a:gd name="connsiteX37" fmla="*/ 11978640 w 12691872"/>
                <a:gd name="connsiteY37" fmla="*/ 7424928 h 13064490"/>
                <a:gd name="connsiteX38" fmla="*/ 11887200 w 12691872"/>
                <a:gd name="connsiteY38" fmla="*/ 6784848 h 13064490"/>
                <a:gd name="connsiteX39" fmla="*/ 11996928 w 12691872"/>
                <a:gd name="connsiteY39" fmla="*/ 6547104 h 13064490"/>
                <a:gd name="connsiteX40" fmla="*/ 12161520 w 12691872"/>
                <a:gd name="connsiteY40" fmla="*/ 6291072 h 13064490"/>
                <a:gd name="connsiteX41" fmla="*/ 12179808 w 12691872"/>
                <a:gd name="connsiteY41" fmla="*/ 5888736 h 13064490"/>
                <a:gd name="connsiteX42" fmla="*/ 11942064 w 12691872"/>
                <a:gd name="connsiteY42" fmla="*/ 5559552 h 13064490"/>
                <a:gd name="connsiteX43" fmla="*/ 11612880 w 12691872"/>
                <a:gd name="connsiteY43" fmla="*/ 5285232 h 13064490"/>
                <a:gd name="connsiteX44" fmla="*/ 11137392 w 12691872"/>
                <a:gd name="connsiteY44" fmla="*/ 4791456 h 13064490"/>
                <a:gd name="connsiteX45" fmla="*/ 10387584 w 12691872"/>
                <a:gd name="connsiteY45" fmla="*/ 4315968 h 13064490"/>
                <a:gd name="connsiteX46" fmla="*/ 10351008 w 12691872"/>
                <a:gd name="connsiteY46" fmla="*/ 3639312 h 13064490"/>
                <a:gd name="connsiteX47" fmla="*/ 10991088 w 12691872"/>
                <a:gd name="connsiteY47" fmla="*/ 3035808 h 13064490"/>
                <a:gd name="connsiteX48" fmla="*/ 11228832 w 12691872"/>
                <a:gd name="connsiteY48" fmla="*/ 2523744 h 13064490"/>
                <a:gd name="connsiteX49" fmla="*/ 11155680 w 12691872"/>
                <a:gd name="connsiteY49" fmla="*/ 2286000 h 13064490"/>
                <a:gd name="connsiteX50" fmla="*/ 11338560 w 12691872"/>
                <a:gd name="connsiteY50" fmla="*/ 1554480 h 13064490"/>
                <a:gd name="connsiteX51" fmla="*/ 11265408 w 12691872"/>
                <a:gd name="connsiteY51" fmla="*/ 1335024 h 13064490"/>
                <a:gd name="connsiteX52" fmla="*/ 11027664 w 12691872"/>
                <a:gd name="connsiteY52" fmla="*/ 1444752 h 13064490"/>
                <a:gd name="connsiteX53" fmla="*/ 10881360 w 12691872"/>
                <a:gd name="connsiteY53" fmla="*/ 1719072 h 13064490"/>
                <a:gd name="connsiteX54" fmla="*/ 10168128 w 12691872"/>
                <a:gd name="connsiteY54" fmla="*/ 1700784 h 13064490"/>
                <a:gd name="connsiteX55" fmla="*/ 10643616 w 12691872"/>
                <a:gd name="connsiteY55" fmla="*/ 987552 h 13064490"/>
                <a:gd name="connsiteX56" fmla="*/ 10552176 w 12691872"/>
                <a:gd name="connsiteY56" fmla="*/ 804672 h 13064490"/>
                <a:gd name="connsiteX57" fmla="*/ 10369296 w 12691872"/>
                <a:gd name="connsiteY57" fmla="*/ 713232 h 13064490"/>
                <a:gd name="connsiteX58" fmla="*/ 10241280 w 12691872"/>
                <a:gd name="connsiteY58" fmla="*/ 713232 h 13064490"/>
                <a:gd name="connsiteX59" fmla="*/ 9089136 w 12691872"/>
                <a:gd name="connsiteY59" fmla="*/ 0 h 13064490"/>
                <a:gd name="connsiteX60" fmla="*/ 7735824 w 12691872"/>
                <a:gd name="connsiteY60" fmla="*/ 1755648 h 13064490"/>
                <a:gd name="connsiteX61" fmla="*/ 6217920 w 12691872"/>
                <a:gd name="connsiteY61" fmla="*/ 2286000 h 13064490"/>
                <a:gd name="connsiteX62" fmla="*/ 4297680 w 12691872"/>
                <a:gd name="connsiteY62" fmla="*/ 1810512 h 13064490"/>
                <a:gd name="connsiteX63" fmla="*/ 2834640 w 12691872"/>
                <a:gd name="connsiteY63" fmla="*/ 1060704 h 13064490"/>
                <a:gd name="connsiteX64" fmla="*/ 1353312 w 12691872"/>
                <a:gd name="connsiteY64" fmla="*/ 1828800 h 13064490"/>
                <a:gd name="connsiteX65" fmla="*/ 1060704 w 12691872"/>
                <a:gd name="connsiteY65" fmla="*/ 2450592 h 13064490"/>
                <a:gd name="connsiteX66" fmla="*/ 548640 w 12691872"/>
                <a:gd name="connsiteY66" fmla="*/ 2359152 h 13064490"/>
                <a:gd name="connsiteX67" fmla="*/ 0 w 12691872"/>
                <a:gd name="connsiteY67" fmla="*/ 2450592 h 13064490"/>
                <a:gd name="connsiteX0" fmla="*/ 0 w 12691872"/>
                <a:gd name="connsiteY0" fmla="*/ 2450592 h 13064490"/>
                <a:gd name="connsiteX1" fmla="*/ 237744 w 12691872"/>
                <a:gd name="connsiteY1" fmla="*/ 2852928 h 13064490"/>
                <a:gd name="connsiteX2" fmla="*/ 694944 w 12691872"/>
                <a:gd name="connsiteY2" fmla="*/ 2834640 h 13064490"/>
                <a:gd name="connsiteX3" fmla="*/ 1298448 w 12691872"/>
                <a:gd name="connsiteY3" fmla="*/ 2999232 h 13064490"/>
                <a:gd name="connsiteX4" fmla="*/ 2084832 w 12691872"/>
                <a:gd name="connsiteY4" fmla="*/ 3657600 h 13064490"/>
                <a:gd name="connsiteX5" fmla="*/ 3438144 w 12691872"/>
                <a:gd name="connsiteY5" fmla="*/ 3968496 h 13064490"/>
                <a:gd name="connsiteX6" fmla="*/ 3785616 w 12691872"/>
                <a:gd name="connsiteY6" fmla="*/ 6254496 h 13064490"/>
                <a:gd name="connsiteX7" fmla="*/ 3438144 w 12691872"/>
                <a:gd name="connsiteY7" fmla="*/ 8174736 h 13064490"/>
                <a:gd name="connsiteX8" fmla="*/ 4242816 w 12691872"/>
                <a:gd name="connsiteY8" fmla="*/ 9052560 h 13064490"/>
                <a:gd name="connsiteX9" fmla="*/ 6272784 w 12691872"/>
                <a:gd name="connsiteY9" fmla="*/ 9802368 h 13064490"/>
                <a:gd name="connsiteX10" fmla="*/ 6967728 w 12691872"/>
                <a:gd name="connsiteY10" fmla="*/ 10917936 h 13064490"/>
                <a:gd name="connsiteX11" fmla="*/ 6458712 w 12691872"/>
                <a:gd name="connsiteY11" fmla="*/ 11369040 h 13064490"/>
                <a:gd name="connsiteX12" fmla="*/ 6592443 w 12691872"/>
                <a:gd name="connsiteY12" fmla="*/ 11569065 h 13064490"/>
                <a:gd name="connsiteX13" fmla="*/ 6723888 w 12691872"/>
                <a:gd name="connsiteY13" fmla="*/ 11530965 h 13064490"/>
                <a:gd name="connsiteX14" fmla="*/ 6826758 w 12691872"/>
                <a:gd name="connsiteY14" fmla="*/ 11633835 h 13064490"/>
                <a:gd name="connsiteX15" fmla="*/ 6834378 w 12691872"/>
                <a:gd name="connsiteY15" fmla="*/ 11870055 h 13064490"/>
                <a:gd name="connsiteX16" fmla="*/ 6950583 w 12691872"/>
                <a:gd name="connsiteY16" fmla="*/ 12011025 h 13064490"/>
                <a:gd name="connsiteX17" fmla="*/ 7009638 w 12691872"/>
                <a:gd name="connsiteY17" fmla="*/ 12390120 h 13064490"/>
                <a:gd name="connsiteX18" fmla="*/ 6941058 w 12691872"/>
                <a:gd name="connsiteY18" fmla="*/ 12628245 h 13064490"/>
                <a:gd name="connsiteX19" fmla="*/ 7076313 w 12691872"/>
                <a:gd name="connsiteY19" fmla="*/ 12847320 h 13064490"/>
                <a:gd name="connsiteX20" fmla="*/ 7202043 w 12691872"/>
                <a:gd name="connsiteY20" fmla="*/ 12943713 h 13064490"/>
                <a:gd name="connsiteX21" fmla="*/ 7287768 w 12691872"/>
                <a:gd name="connsiteY21" fmla="*/ 12799695 h 13064490"/>
                <a:gd name="connsiteX22" fmla="*/ 7377303 w 12691872"/>
                <a:gd name="connsiteY22" fmla="*/ 12759690 h 13064490"/>
                <a:gd name="connsiteX23" fmla="*/ 7748778 w 12691872"/>
                <a:gd name="connsiteY23" fmla="*/ 12538710 h 13064490"/>
                <a:gd name="connsiteX24" fmla="*/ 8312658 w 12691872"/>
                <a:gd name="connsiteY24" fmla="*/ 13034010 h 13064490"/>
                <a:gd name="connsiteX25" fmla="*/ 8436483 w 12691872"/>
                <a:gd name="connsiteY25" fmla="*/ 12974955 h 13064490"/>
                <a:gd name="connsiteX26" fmla="*/ 8819388 w 12691872"/>
                <a:gd name="connsiteY26" fmla="*/ 13013055 h 13064490"/>
                <a:gd name="connsiteX27" fmla="*/ 9089898 w 12691872"/>
                <a:gd name="connsiteY27" fmla="*/ 13064490 h 13064490"/>
                <a:gd name="connsiteX28" fmla="*/ 9853803 w 12691872"/>
                <a:gd name="connsiteY28" fmla="*/ 12885420 h 13064490"/>
                <a:gd name="connsiteX29" fmla="*/ 9954006 w 12691872"/>
                <a:gd name="connsiteY29" fmla="*/ 12968097 h 13064490"/>
                <a:gd name="connsiteX30" fmla="*/ 10405872 w 12691872"/>
                <a:gd name="connsiteY30" fmla="*/ 11960352 h 13064490"/>
                <a:gd name="connsiteX31" fmla="*/ 12673584 w 12691872"/>
                <a:gd name="connsiteY31" fmla="*/ 11612880 h 13064490"/>
                <a:gd name="connsiteX32" fmla="*/ 12198096 w 12691872"/>
                <a:gd name="connsiteY32" fmla="*/ 10314432 h 13064490"/>
                <a:gd name="connsiteX33" fmla="*/ 12691872 w 12691872"/>
                <a:gd name="connsiteY33" fmla="*/ 8814816 h 13064490"/>
                <a:gd name="connsiteX34" fmla="*/ 12472416 w 12691872"/>
                <a:gd name="connsiteY34" fmla="*/ 8577072 h 13064490"/>
                <a:gd name="connsiteX35" fmla="*/ 12508992 w 12691872"/>
                <a:gd name="connsiteY35" fmla="*/ 7827264 h 13064490"/>
                <a:gd name="connsiteX36" fmla="*/ 12216384 w 12691872"/>
                <a:gd name="connsiteY36" fmla="*/ 7662672 h 13064490"/>
                <a:gd name="connsiteX37" fmla="*/ 11978640 w 12691872"/>
                <a:gd name="connsiteY37" fmla="*/ 7424928 h 13064490"/>
                <a:gd name="connsiteX38" fmla="*/ 11887200 w 12691872"/>
                <a:gd name="connsiteY38" fmla="*/ 6784848 h 13064490"/>
                <a:gd name="connsiteX39" fmla="*/ 11996928 w 12691872"/>
                <a:gd name="connsiteY39" fmla="*/ 6547104 h 13064490"/>
                <a:gd name="connsiteX40" fmla="*/ 12161520 w 12691872"/>
                <a:gd name="connsiteY40" fmla="*/ 6291072 h 13064490"/>
                <a:gd name="connsiteX41" fmla="*/ 12179808 w 12691872"/>
                <a:gd name="connsiteY41" fmla="*/ 5888736 h 13064490"/>
                <a:gd name="connsiteX42" fmla="*/ 11942064 w 12691872"/>
                <a:gd name="connsiteY42" fmla="*/ 5559552 h 13064490"/>
                <a:gd name="connsiteX43" fmla="*/ 11612880 w 12691872"/>
                <a:gd name="connsiteY43" fmla="*/ 5285232 h 13064490"/>
                <a:gd name="connsiteX44" fmla="*/ 11137392 w 12691872"/>
                <a:gd name="connsiteY44" fmla="*/ 4791456 h 13064490"/>
                <a:gd name="connsiteX45" fmla="*/ 10387584 w 12691872"/>
                <a:gd name="connsiteY45" fmla="*/ 4315968 h 13064490"/>
                <a:gd name="connsiteX46" fmla="*/ 10351008 w 12691872"/>
                <a:gd name="connsiteY46" fmla="*/ 3639312 h 13064490"/>
                <a:gd name="connsiteX47" fmla="*/ 10991088 w 12691872"/>
                <a:gd name="connsiteY47" fmla="*/ 3035808 h 13064490"/>
                <a:gd name="connsiteX48" fmla="*/ 11228832 w 12691872"/>
                <a:gd name="connsiteY48" fmla="*/ 2523744 h 13064490"/>
                <a:gd name="connsiteX49" fmla="*/ 11155680 w 12691872"/>
                <a:gd name="connsiteY49" fmla="*/ 2286000 h 13064490"/>
                <a:gd name="connsiteX50" fmla="*/ 11338560 w 12691872"/>
                <a:gd name="connsiteY50" fmla="*/ 1554480 h 13064490"/>
                <a:gd name="connsiteX51" fmla="*/ 11265408 w 12691872"/>
                <a:gd name="connsiteY51" fmla="*/ 1335024 h 13064490"/>
                <a:gd name="connsiteX52" fmla="*/ 11027664 w 12691872"/>
                <a:gd name="connsiteY52" fmla="*/ 1444752 h 13064490"/>
                <a:gd name="connsiteX53" fmla="*/ 10881360 w 12691872"/>
                <a:gd name="connsiteY53" fmla="*/ 1719072 h 13064490"/>
                <a:gd name="connsiteX54" fmla="*/ 10168128 w 12691872"/>
                <a:gd name="connsiteY54" fmla="*/ 1700784 h 13064490"/>
                <a:gd name="connsiteX55" fmla="*/ 10643616 w 12691872"/>
                <a:gd name="connsiteY55" fmla="*/ 987552 h 13064490"/>
                <a:gd name="connsiteX56" fmla="*/ 10552176 w 12691872"/>
                <a:gd name="connsiteY56" fmla="*/ 804672 h 13064490"/>
                <a:gd name="connsiteX57" fmla="*/ 10369296 w 12691872"/>
                <a:gd name="connsiteY57" fmla="*/ 713232 h 13064490"/>
                <a:gd name="connsiteX58" fmla="*/ 10241280 w 12691872"/>
                <a:gd name="connsiteY58" fmla="*/ 713232 h 13064490"/>
                <a:gd name="connsiteX59" fmla="*/ 9089136 w 12691872"/>
                <a:gd name="connsiteY59" fmla="*/ 0 h 13064490"/>
                <a:gd name="connsiteX60" fmla="*/ 7735824 w 12691872"/>
                <a:gd name="connsiteY60" fmla="*/ 1755648 h 13064490"/>
                <a:gd name="connsiteX61" fmla="*/ 6217920 w 12691872"/>
                <a:gd name="connsiteY61" fmla="*/ 2286000 h 13064490"/>
                <a:gd name="connsiteX62" fmla="*/ 4297680 w 12691872"/>
                <a:gd name="connsiteY62" fmla="*/ 1810512 h 13064490"/>
                <a:gd name="connsiteX63" fmla="*/ 2834640 w 12691872"/>
                <a:gd name="connsiteY63" fmla="*/ 1060704 h 13064490"/>
                <a:gd name="connsiteX64" fmla="*/ 1353312 w 12691872"/>
                <a:gd name="connsiteY64" fmla="*/ 1828800 h 13064490"/>
                <a:gd name="connsiteX65" fmla="*/ 1060704 w 12691872"/>
                <a:gd name="connsiteY65" fmla="*/ 2450592 h 13064490"/>
                <a:gd name="connsiteX66" fmla="*/ 548640 w 12691872"/>
                <a:gd name="connsiteY66" fmla="*/ 2359152 h 13064490"/>
                <a:gd name="connsiteX67" fmla="*/ 0 w 12691872"/>
                <a:gd name="connsiteY67" fmla="*/ 2450592 h 13064490"/>
                <a:gd name="connsiteX0" fmla="*/ 0 w 12691872"/>
                <a:gd name="connsiteY0" fmla="*/ 2450592 h 13064490"/>
                <a:gd name="connsiteX1" fmla="*/ 237744 w 12691872"/>
                <a:gd name="connsiteY1" fmla="*/ 2852928 h 13064490"/>
                <a:gd name="connsiteX2" fmla="*/ 694944 w 12691872"/>
                <a:gd name="connsiteY2" fmla="*/ 2834640 h 13064490"/>
                <a:gd name="connsiteX3" fmla="*/ 1298448 w 12691872"/>
                <a:gd name="connsiteY3" fmla="*/ 2999232 h 13064490"/>
                <a:gd name="connsiteX4" fmla="*/ 2084832 w 12691872"/>
                <a:gd name="connsiteY4" fmla="*/ 3657600 h 13064490"/>
                <a:gd name="connsiteX5" fmla="*/ 3438144 w 12691872"/>
                <a:gd name="connsiteY5" fmla="*/ 3968496 h 13064490"/>
                <a:gd name="connsiteX6" fmla="*/ 3785616 w 12691872"/>
                <a:gd name="connsiteY6" fmla="*/ 6254496 h 13064490"/>
                <a:gd name="connsiteX7" fmla="*/ 3438144 w 12691872"/>
                <a:gd name="connsiteY7" fmla="*/ 8174736 h 13064490"/>
                <a:gd name="connsiteX8" fmla="*/ 4242816 w 12691872"/>
                <a:gd name="connsiteY8" fmla="*/ 9052560 h 13064490"/>
                <a:gd name="connsiteX9" fmla="*/ 6272784 w 12691872"/>
                <a:gd name="connsiteY9" fmla="*/ 9802368 h 13064490"/>
                <a:gd name="connsiteX10" fmla="*/ 6967728 w 12691872"/>
                <a:gd name="connsiteY10" fmla="*/ 10917936 h 13064490"/>
                <a:gd name="connsiteX11" fmla="*/ 6458712 w 12691872"/>
                <a:gd name="connsiteY11" fmla="*/ 11369040 h 13064490"/>
                <a:gd name="connsiteX12" fmla="*/ 6592443 w 12691872"/>
                <a:gd name="connsiteY12" fmla="*/ 11569065 h 13064490"/>
                <a:gd name="connsiteX13" fmla="*/ 6723888 w 12691872"/>
                <a:gd name="connsiteY13" fmla="*/ 11530965 h 13064490"/>
                <a:gd name="connsiteX14" fmla="*/ 6826758 w 12691872"/>
                <a:gd name="connsiteY14" fmla="*/ 11633835 h 13064490"/>
                <a:gd name="connsiteX15" fmla="*/ 6834378 w 12691872"/>
                <a:gd name="connsiteY15" fmla="*/ 11870055 h 13064490"/>
                <a:gd name="connsiteX16" fmla="*/ 6950583 w 12691872"/>
                <a:gd name="connsiteY16" fmla="*/ 12011025 h 13064490"/>
                <a:gd name="connsiteX17" fmla="*/ 7009638 w 12691872"/>
                <a:gd name="connsiteY17" fmla="*/ 12390120 h 13064490"/>
                <a:gd name="connsiteX18" fmla="*/ 6941058 w 12691872"/>
                <a:gd name="connsiteY18" fmla="*/ 12628245 h 13064490"/>
                <a:gd name="connsiteX19" fmla="*/ 7076313 w 12691872"/>
                <a:gd name="connsiteY19" fmla="*/ 12847320 h 13064490"/>
                <a:gd name="connsiteX20" fmla="*/ 7202043 w 12691872"/>
                <a:gd name="connsiteY20" fmla="*/ 12943713 h 13064490"/>
                <a:gd name="connsiteX21" fmla="*/ 7287768 w 12691872"/>
                <a:gd name="connsiteY21" fmla="*/ 12799695 h 13064490"/>
                <a:gd name="connsiteX22" fmla="*/ 7377303 w 12691872"/>
                <a:gd name="connsiteY22" fmla="*/ 12759690 h 13064490"/>
                <a:gd name="connsiteX23" fmla="*/ 7748778 w 12691872"/>
                <a:gd name="connsiteY23" fmla="*/ 12538710 h 13064490"/>
                <a:gd name="connsiteX24" fmla="*/ 8312658 w 12691872"/>
                <a:gd name="connsiteY24" fmla="*/ 13034010 h 13064490"/>
                <a:gd name="connsiteX25" fmla="*/ 8440293 w 12691872"/>
                <a:gd name="connsiteY25" fmla="*/ 12971145 h 13064490"/>
                <a:gd name="connsiteX26" fmla="*/ 8819388 w 12691872"/>
                <a:gd name="connsiteY26" fmla="*/ 13013055 h 13064490"/>
                <a:gd name="connsiteX27" fmla="*/ 9089898 w 12691872"/>
                <a:gd name="connsiteY27" fmla="*/ 13064490 h 13064490"/>
                <a:gd name="connsiteX28" fmla="*/ 9853803 w 12691872"/>
                <a:gd name="connsiteY28" fmla="*/ 12885420 h 13064490"/>
                <a:gd name="connsiteX29" fmla="*/ 9954006 w 12691872"/>
                <a:gd name="connsiteY29" fmla="*/ 12968097 h 13064490"/>
                <a:gd name="connsiteX30" fmla="*/ 10405872 w 12691872"/>
                <a:gd name="connsiteY30" fmla="*/ 11960352 h 13064490"/>
                <a:gd name="connsiteX31" fmla="*/ 12673584 w 12691872"/>
                <a:gd name="connsiteY31" fmla="*/ 11612880 h 13064490"/>
                <a:gd name="connsiteX32" fmla="*/ 12198096 w 12691872"/>
                <a:gd name="connsiteY32" fmla="*/ 10314432 h 13064490"/>
                <a:gd name="connsiteX33" fmla="*/ 12691872 w 12691872"/>
                <a:gd name="connsiteY33" fmla="*/ 8814816 h 13064490"/>
                <a:gd name="connsiteX34" fmla="*/ 12472416 w 12691872"/>
                <a:gd name="connsiteY34" fmla="*/ 8577072 h 13064490"/>
                <a:gd name="connsiteX35" fmla="*/ 12508992 w 12691872"/>
                <a:gd name="connsiteY35" fmla="*/ 7827264 h 13064490"/>
                <a:gd name="connsiteX36" fmla="*/ 12216384 w 12691872"/>
                <a:gd name="connsiteY36" fmla="*/ 7662672 h 13064490"/>
                <a:gd name="connsiteX37" fmla="*/ 11978640 w 12691872"/>
                <a:gd name="connsiteY37" fmla="*/ 7424928 h 13064490"/>
                <a:gd name="connsiteX38" fmla="*/ 11887200 w 12691872"/>
                <a:gd name="connsiteY38" fmla="*/ 6784848 h 13064490"/>
                <a:gd name="connsiteX39" fmla="*/ 11996928 w 12691872"/>
                <a:gd name="connsiteY39" fmla="*/ 6547104 h 13064490"/>
                <a:gd name="connsiteX40" fmla="*/ 12161520 w 12691872"/>
                <a:gd name="connsiteY40" fmla="*/ 6291072 h 13064490"/>
                <a:gd name="connsiteX41" fmla="*/ 12179808 w 12691872"/>
                <a:gd name="connsiteY41" fmla="*/ 5888736 h 13064490"/>
                <a:gd name="connsiteX42" fmla="*/ 11942064 w 12691872"/>
                <a:gd name="connsiteY42" fmla="*/ 5559552 h 13064490"/>
                <a:gd name="connsiteX43" fmla="*/ 11612880 w 12691872"/>
                <a:gd name="connsiteY43" fmla="*/ 5285232 h 13064490"/>
                <a:gd name="connsiteX44" fmla="*/ 11137392 w 12691872"/>
                <a:gd name="connsiteY44" fmla="*/ 4791456 h 13064490"/>
                <a:gd name="connsiteX45" fmla="*/ 10387584 w 12691872"/>
                <a:gd name="connsiteY45" fmla="*/ 4315968 h 13064490"/>
                <a:gd name="connsiteX46" fmla="*/ 10351008 w 12691872"/>
                <a:gd name="connsiteY46" fmla="*/ 3639312 h 13064490"/>
                <a:gd name="connsiteX47" fmla="*/ 10991088 w 12691872"/>
                <a:gd name="connsiteY47" fmla="*/ 3035808 h 13064490"/>
                <a:gd name="connsiteX48" fmla="*/ 11228832 w 12691872"/>
                <a:gd name="connsiteY48" fmla="*/ 2523744 h 13064490"/>
                <a:gd name="connsiteX49" fmla="*/ 11155680 w 12691872"/>
                <a:gd name="connsiteY49" fmla="*/ 2286000 h 13064490"/>
                <a:gd name="connsiteX50" fmla="*/ 11338560 w 12691872"/>
                <a:gd name="connsiteY50" fmla="*/ 1554480 h 13064490"/>
                <a:gd name="connsiteX51" fmla="*/ 11265408 w 12691872"/>
                <a:gd name="connsiteY51" fmla="*/ 1335024 h 13064490"/>
                <a:gd name="connsiteX52" fmla="*/ 11027664 w 12691872"/>
                <a:gd name="connsiteY52" fmla="*/ 1444752 h 13064490"/>
                <a:gd name="connsiteX53" fmla="*/ 10881360 w 12691872"/>
                <a:gd name="connsiteY53" fmla="*/ 1719072 h 13064490"/>
                <a:gd name="connsiteX54" fmla="*/ 10168128 w 12691872"/>
                <a:gd name="connsiteY54" fmla="*/ 1700784 h 13064490"/>
                <a:gd name="connsiteX55" fmla="*/ 10643616 w 12691872"/>
                <a:gd name="connsiteY55" fmla="*/ 987552 h 13064490"/>
                <a:gd name="connsiteX56" fmla="*/ 10552176 w 12691872"/>
                <a:gd name="connsiteY56" fmla="*/ 804672 h 13064490"/>
                <a:gd name="connsiteX57" fmla="*/ 10369296 w 12691872"/>
                <a:gd name="connsiteY57" fmla="*/ 713232 h 13064490"/>
                <a:gd name="connsiteX58" fmla="*/ 10241280 w 12691872"/>
                <a:gd name="connsiteY58" fmla="*/ 713232 h 13064490"/>
                <a:gd name="connsiteX59" fmla="*/ 9089136 w 12691872"/>
                <a:gd name="connsiteY59" fmla="*/ 0 h 13064490"/>
                <a:gd name="connsiteX60" fmla="*/ 7735824 w 12691872"/>
                <a:gd name="connsiteY60" fmla="*/ 1755648 h 13064490"/>
                <a:gd name="connsiteX61" fmla="*/ 6217920 w 12691872"/>
                <a:gd name="connsiteY61" fmla="*/ 2286000 h 13064490"/>
                <a:gd name="connsiteX62" fmla="*/ 4297680 w 12691872"/>
                <a:gd name="connsiteY62" fmla="*/ 1810512 h 13064490"/>
                <a:gd name="connsiteX63" fmla="*/ 2834640 w 12691872"/>
                <a:gd name="connsiteY63" fmla="*/ 1060704 h 13064490"/>
                <a:gd name="connsiteX64" fmla="*/ 1353312 w 12691872"/>
                <a:gd name="connsiteY64" fmla="*/ 1828800 h 13064490"/>
                <a:gd name="connsiteX65" fmla="*/ 1060704 w 12691872"/>
                <a:gd name="connsiteY65" fmla="*/ 2450592 h 13064490"/>
                <a:gd name="connsiteX66" fmla="*/ 548640 w 12691872"/>
                <a:gd name="connsiteY66" fmla="*/ 2359152 h 13064490"/>
                <a:gd name="connsiteX67" fmla="*/ 0 w 12691872"/>
                <a:gd name="connsiteY67" fmla="*/ 2450592 h 13064490"/>
                <a:gd name="connsiteX0" fmla="*/ 0 w 12691872"/>
                <a:gd name="connsiteY0" fmla="*/ 2450592 h 13064490"/>
                <a:gd name="connsiteX1" fmla="*/ 237744 w 12691872"/>
                <a:gd name="connsiteY1" fmla="*/ 2852928 h 13064490"/>
                <a:gd name="connsiteX2" fmla="*/ 694944 w 12691872"/>
                <a:gd name="connsiteY2" fmla="*/ 2834640 h 13064490"/>
                <a:gd name="connsiteX3" fmla="*/ 1298448 w 12691872"/>
                <a:gd name="connsiteY3" fmla="*/ 2999232 h 13064490"/>
                <a:gd name="connsiteX4" fmla="*/ 2084832 w 12691872"/>
                <a:gd name="connsiteY4" fmla="*/ 3657600 h 13064490"/>
                <a:gd name="connsiteX5" fmla="*/ 3438144 w 12691872"/>
                <a:gd name="connsiteY5" fmla="*/ 3968496 h 13064490"/>
                <a:gd name="connsiteX6" fmla="*/ 3785616 w 12691872"/>
                <a:gd name="connsiteY6" fmla="*/ 6254496 h 13064490"/>
                <a:gd name="connsiteX7" fmla="*/ 3438144 w 12691872"/>
                <a:gd name="connsiteY7" fmla="*/ 8174736 h 13064490"/>
                <a:gd name="connsiteX8" fmla="*/ 4242816 w 12691872"/>
                <a:gd name="connsiteY8" fmla="*/ 9052560 h 13064490"/>
                <a:gd name="connsiteX9" fmla="*/ 6272784 w 12691872"/>
                <a:gd name="connsiteY9" fmla="*/ 9802368 h 13064490"/>
                <a:gd name="connsiteX10" fmla="*/ 6967728 w 12691872"/>
                <a:gd name="connsiteY10" fmla="*/ 10917936 h 13064490"/>
                <a:gd name="connsiteX11" fmla="*/ 6458712 w 12691872"/>
                <a:gd name="connsiteY11" fmla="*/ 11369040 h 13064490"/>
                <a:gd name="connsiteX12" fmla="*/ 6592443 w 12691872"/>
                <a:gd name="connsiteY12" fmla="*/ 11569065 h 13064490"/>
                <a:gd name="connsiteX13" fmla="*/ 6723888 w 12691872"/>
                <a:gd name="connsiteY13" fmla="*/ 11530965 h 13064490"/>
                <a:gd name="connsiteX14" fmla="*/ 6826758 w 12691872"/>
                <a:gd name="connsiteY14" fmla="*/ 11633835 h 13064490"/>
                <a:gd name="connsiteX15" fmla="*/ 6834378 w 12691872"/>
                <a:gd name="connsiteY15" fmla="*/ 11870055 h 13064490"/>
                <a:gd name="connsiteX16" fmla="*/ 6950583 w 12691872"/>
                <a:gd name="connsiteY16" fmla="*/ 12011025 h 13064490"/>
                <a:gd name="connsiteX17" fmla="*/ 7009638 w 12691872"/>
                <a:gd name="connsiteY17" fmla="*/ 12390120 h 13064490"/>
                <a:gd name="connsiteX18" fmla="*/ 6941058 w 12691872"/>
                <a:gd name="connsiteY18" fmla="*/ 12628245 h 13064490"/>
                <a:gd name="connsiteX19" fmla="*/ 7076313 w 12691872"/>
                <a:gd name="connsiteY19" fmla="*/ 12847320 h 13064490"/>
                <a:gd name="connsiteX20" fmla="*/ 7202043 w 12691872"/>
                <a:gd name="connsiteY20" fmla="*/ 12943713 h 13064490"/>
                <a:gd name="connsiteX21" fmla="*/ 7287768 w 12691872"/>
                <a:gd name="connsiteY21" fmla="*/ 12799695 h 13064490"/>
                <a:gd name="connsiteX22" fmla="*/ 7377303 w 12691872"/>
                <a:gd name="connsiteY22" fmla="*/ 12759690 h 13064490"/>
                <a:gd name="connsiteX23" fmla="*/ 7748778 w 12691872"/>
                <a:gd name="connsiteY23" fmla="*/ 12538710 h 13064490"/>
                <a:gd name="connsiteX24" fmla="*/ 8312658 w 12691872"/>
                <a:gd name="connsiteY24" fmla="*/ 13034010 h 13064490"/>
                <a:gd name="connsiteX25" fmla="*/ 8440293 w 12691872"/>
                <a:gd name="connsiteY25" fmla="*/ 12971145 h 13064490"/>
                <a:gd name="connsiteX26" fmla="*/ 8819388 w 12691872"/>
                <a:gd name="connsiteY26" fmla="*/ 13013055 h 13064490"/>
                <a:gd name="connsiteX27" fmla="*/ 9089898 w 12691872"/>
                <a:gd name="connsiteY27" fmla="*/ 13064490 h 13064490"/>
                <a:gd name="connsiteX28" fmla="*/ 9853803 w 12691872"/>
                <a:gd name="connsiteY28" fmla="*/ 12885420 h 13064490"/>
                <a:gd name="connsiteX29" fmla="*/ 9954006 w 12691872"/>
                <a:gd name="connsiteY29" fmla="*/ 12968097 h 13064490"/>
                <a:gd name="connsiteX30" fmla="*/ 10405872 w 12691872"/>
                <a:gd name="connsiteY30" fmla="*/ 11960352 h 13064490"/>
                <a:gd name="connsiteX31" fmla="*/ 12673584 w 12691872"/>
                <a:gd name="connsiteY31" fmla="*/ 11612880 h 13064490"/>
                <a:gd name="connsiteX32" fmla="*/ 12198096 w 12691872"/>
                <a:gd name="connsiteY32" fmla="*/ 10314432 h 13064490"/>
                <a:gd name="connsiteX33" fmla="*/ 12691872 w 12691872"/>
                <a:gd name="connsiteY33" fmla="*/ 8814816 h 13064490"/>
                <a:gd name="connsiteX34" fmla="*/ 12472416 w 12691872"/>
                <a:gd name="connsiteY34" fmla="*/ 8577072 h 13064490"/>
                <a:gd name="connsiteX35" fmla="*/ 12508992 w 12691872"/>
                <a:gd name="connsiteY35" fmla="*/ 7827264 h 13064490"/>
                <a:gd name="connsiteX36" fmla="*/ 12216384 w 12691872"/>
                <a:gd name="connsiteY36" fmla="*/ 7662672 h 13064490"/>
                <a:gd name="connsiteX37" fmla="*/ 11978640 w 12691872"/>
                <a:gd name="connsiteY37" fmla="*/ 7424928 h 13064490"/>
                <a:gd name="connsiteX38" fmla="*/ 11887200 w 12691872"/>
                <a:gd name="connsiteY38" fmla="*/ 6784848 h 13064490"/>
                <a:gd name="connsiteX39" fmla="*/ 11996928 w 12691872"/>
                <a:gd name="connsiteY39" fmla="*/ 6547104 h 13064490"/>
                <a:gd name="connsiteX40" fmla="*/ 12161520 w 12691872"/>
                <a:gd name="connsiteY40" fmla="*/ 6291072 h 13064490"/>
                <a:gd name="connsiteX41" fmla="*/ 12179808 w 12691872"/>
                <a:gd name="connsiteY41" fmla="*/ 5888736 h 13064490"/>
                <a:gd name="connsiteX42" fmla="*/ 11942064 w 12691872"/>
                <a:gd name="connsiteY42" fmla="*/ 5559552 h 13064490"/>
                <a:gd name="connsiteX43" fmla="*/ 11612880 w 12691872"/>
                <a:gd name="connsiteY43" fmla="*/ 5285232 h 13064490"/>
                <a:gd name="connsiteX44" fmla="*/ 11137392 w 12691872"/>
                <a:gd name="connsiteY44" fmla="*/ 4791456 h 13064490"/>
                <a:gd name="connsiteX45" fmla="*/ 10387584 w 12691872"/>
                <a:gd name="connsiteY45" fmla="*/ 4315968 h 13064490"/>
                <a:gd name="connsiteX46" fmla="*/ 10351008 w 12691872"/>
                <a:gd name="connsiteY46" fmla="*/ 3639312 h 13064490"/>
                <a:gd name="connsiteX47" fmla="*/ 10991088 w 12691872"/>
                <a:gd name="connsiteY47" fmla="*/ 3035808 h 13064490"/>
                <a:gd name="connsiteX48" fmla="*/ 11228832 w 12691872"/>
                <a:gd name="connsiteY48" fmla="*/ 2523744 h 13064490"/>
                <a:gd name="connsiteX49" fmla="*/ 11155680 w 12691872"/>
                <a:gd name="connsiteY49" fmla="*/ 2286000 h 13064490"/>
                <a:gd name="connsiteX50" fmla="*/ 11338560 w 12691872"/>
                <a:gd name="connsiteY50" fmla="*/ 1554480 h 13064490"/>
                <a:gd name="connsiteX51" fmla="*/ 11265408 w 12691872"/>
                <a:gd name="connsiteY51" fmla="*/ 1335024 h 13064490"/>
                <a:gd name="connsiteX52" fmla="*/ 11027664 w 12691872"/>
                <a:gd name="connsiteY52" fmla="*/ 1444752 h 13064490"/>
                <a:gd name="connsiteX53" fmla="*/ 10881360 w 12691872"/>
                <a:gd name="connsiteY53" fmla="*/ 1719072 h 13064490"/>
                <a:gd name="connsiteX54" fmla="*/ 10168128 w 12691872"/>
                <a:gd name="connsiteY54" fmla="*/ 1700784 h 13064490"/>
                <a:gd name="connsiteX55" fmla="*/ 10643616 w 12691872"/>
                <a:gd name="connsiteY55" fmla="*/ 987552 h 13064490"/>
                <a:gd name="connsiteX56" fmla="*/ 10552176 w 12691872"/>
                <a:gd name="connsiteY56" fmla="*/ 804672 h 13064490"/>
                <a:gd name="connsiteX57" fmla="*/ 10369296 w 12691872"/>
                <a:gd name="connsiteY57" fmla="*/ 713232 h 13064490"/>
                <a:gd name="connsiteX58" fmla="*/ 10241280 w 12691872"/>
                <a:gd name="connsiteY58" fmla="*/ 713232 h 13064490"/>
                <a:gd name="connsiteX59" fmla="*/ 9089136 w 12691872"/>
                <a:gd name="connsiteY59" fmla="*/ 0 h 13064490"/>
                <a:gd name="connsiteX60" fmla="*/ 7735824 w 12691872"/>
                <a:gd name="connsiteY60" fmla="*/ 1755648 h 13064490"/>
                <a:gd name="connsiteX61" fmla="*/ 6217920 w 12691872"/>
                <a:gd name="connsiteY61" fmla="*/ 2286000 h 13064490"/>
                <a:gd name="connsiteX62" fmla="*/ 4297680 w 12691872"/>
                <a:gd name="connsiteY62" fmla="*/ 1810512 h 13064490"/>
                <a:gd name="connsiteX63" fmla="*/ 2834640 w 12691872"/>
                <a:gd name="connsiteY63" fmla="*/ 1060704 h 13064490"/>
                <a:gd name="connsiteX64" fmla="*/ 1353312 w 12691872"/>
                <a:gd name="connsiteY64" fmla="*/ 1828800 h 13064490"/>
                <a:gd name="connsiteX65" fmla="*/ 1060704 w 12691872"/>
                <a:gd name="connsiteY65" fmla="*/ 2450592 h 13064490"/>
                <a:gd name="connsiteX66" fmla="*/ 548640 w 12691872"/>
                <a:gd name="connsiteY66" fmla="*/ 2359152 h 13064490"/>
                <a:gd name="connsiteX67" fmla="*/ 0 w 12691872"/>
                <a:gd name="connsiteY67" fmla="*/ 2450592 h 13064490"/>
                <a:gd name="connsiteX0" fmla="*/ 0 w 12691872"/>
                <a:gd name="connsiteY0" fmla="*/ 2450592 h 13065923"/>
                <a:gd name="connsiteX1" fmla="*/ 237744 w 12691872"/>
                <a:gd name="connsiteY1" fmla="*/ 2852928 h 13065923"/>
                <a:gd name="connsiteX2" fmla="*/ 694944 w 12691872"/>
                <a:gd name="connsiteY2" fmla="*/ 2834640 h 13065923"/>
                <a:gd name="connsiteX3" fmla="*/ 1298448 w 12691872"/>
                <a:gd name="connsiteY3" fmla="*/ 2999232 h 13065923"/>
                <a:gd name="connsiteX4" fmla="*/ 2084832 w 12691872"/>
                <a:gd name="connsiteY4" fmla="*/ 3657600 h 13065923"/>
                <a:gd name="connsiteX5" fmla="*/ 3438144 w 12691872"/>
                <a:gd name="connsiteY5" fmla="*/ 3968496 h 13065923"/>
                <a:gd name="connsiteX6" fmla="*/ 3785616 w 12691872"/>
                <a:gd name="connsiteY6" fmla="*/ 6254496 h 13065923"/>
                <a:gd name="connsiteX7" fmla="*/ 3438144 w 12691872"/>
                <a:gd name="connsiteY7" fmla="*/ 8174736 h 13065923"/>
                <a:gd name="connsiteX8" fmla="*/ 4242816 w 12691872"/>
                <a:gd name="connsiteY8" fmla="*/ 9052560 h 13065923"/>
                <a:gd name="connsiteX9" fmla="*/ 6272784 w 12691872"/>
                <a:gd name="connsiteY9" fmla="*/ 9802368 h 13065923"/>
                <a:gd name="connsiteX10" fmla="*/ 6967728 w 12691872"/>
                <a:gd name="connsiteY10" fmla="*/ 10917936 h 13065923"/>
                <a:gd name="connsiteX11" fmla="*/ 6458712 w 12691872"/>
                <a:gd name="connsiteY11" fmla="*/ 11369040 h 13065923"/>
                <a:gd name="connsiteX12" fmla="*/ 6592443 w 12691872"/>
                <a:gd name="connsiteY12" fmla="*/ 11569065 h 13065923"/>
                <a:gd name="connsiteX13" fmla="*/ 6723888 w 12691872"/>
                <a:gd name="connsiteY13" fmla="*/ 11530965 h 13065923"/>
                <a:gd name="connsiteX14" fmla="*/ 6826758 w 12691872"/>
                <a:gd name="connsiteY14" fmla="*/ 11633835 h 13065923"/>
                <a:gd name="connsiteX15" fmla="*/ 6834378 w 12691872"/>
                <a:gd name="connsiteY15" fmla="*/ 11870055 h 13065923"/>
                <a:gd name="connsiteX16" fmla="*/ 6950583 w 12691872"/>
                <a:gd name="connsiteY16" fmla="*/ 12011025 h 13065923"/>
                <a:gd name="connsiteX17" fmla="*/ 7009638 w 12691872"/>
                <a:gd name="connsiteY17" fmla="*/ 12390120 h 13065923"/>
                <a:gd name="connsiteX18" fmla="*/ 6941058 w 12691872"/>
                <a:gd name="connsiteY18" fmla="*/ 12628245 h 13065923"/>
                <a:gd name="connsiteX19" fmla="*/ 7076313 w 12691872"/>
                <a:gd name="connsiteY19" fmla="*/ 12847320 h 13065923"/>
                <a:gd name="connsiteX20" fmla="*/ 7202043 w 12691872"/>
                <a:gd name="connsiteY20" fmla="*/ 12943713 h 13065923"/>
                <a:gd name="connsiteX21" fmla="*/ 7287768 w 12691872"/>
                <a:gd name="connsiteY21" fmla="*/ 12799695 h 13065923"/>
                <a:gd name="connsiteX22" fmla="*/ 7377303 w 12691872"/>
                <a:gd name="connsiteY22" fmla="*/ 12759690 h 13065923"/>
                <a:gd name="connsiteX23" fmla="*/ 7748778 w 12691872"/>
                <a:gd name="connsiteY23" fmla="*/ 12538710 h 13065923"/>
                <a:gd name="connsiteX24" fmla="*/ 8312658 w 12691872"/>
                <a:gd name="connsiteY24" fmla="*/ 13034010 h 13065923"/>
                <a:gd name="connsiteX25" fmla="*/ 8440293 w 12691872"/>
                <a:gd name="connsiteY25" fmla="*/ 12971145 h 13065923"/>
                <a:gd name="connsiteX26" fmla="*/ 8819388 w 12691872"/>
                <a:gd name="connsiteY26" fmla="*/ 13013055 h 13065923"/>
                <a:gd name="connsiteX27" fmla="*/ 9089898 w 12691872"/>
                <a:gd name="connsiteY27" fmla="*/ 13064490 h 13065923"/>
                <a:gd name="connsiteX28" fmla="*/ 9554718 w 12691872"/>
                <a:gd name="connsiteY28" fmla="*/ 12974954 h 13065923"/>
                <a:gd name="connsiteX29" fmla="*/ 9853803 w 12691872"/>
                <a:gd name="connsiteY29" fmla="*/ 12885420 h 13065923"/>
                <a:gd name="connsiteX30" fmla="*/ 9954006 w 12691872"/>
                <a:gd name="connsiteY30" fmla="*/ 12968097 h 13065923"/>
                <a:gd name="connsiteX31" fmla="*/ 10405872 w 12691872"/>
                <a:gd name="connsiteY31" fmla="*/ 11960352 h 13065923"/>
                <a:gd name="connsiteX32" fmla="*/ 12673584 w 12691872"/>
                <a:gd name="connsiteY32" fmla="*/ 11612880 h 13065923"/>
                <a:gd name="connsiteX33" fmla="*/ 12198096 w 12691872"/>
                <a:gd name="connsiteY33" fmla="*/ 10314432 h 13065923"/>
                <a:gd name="connsiteX34" fmla="*/ 12691872 w 12691872"/>
                <a:gd name="connsiteY34" fmla="*/ 8814816 h 13065923"/>
                <a:gd name="connsiteX35" fmla="*/ 12472416 w 12691872"/>
                <a:gd name="connsiteY35" fmla="*/ 8577072 h 13065923"/>
                <a:gd name="connsiteX36" fmla="*/ 12508992 w 12691872"/>
                <a:gd name="connsiteY36" fmla="*/ 7827264 h 13065923"/>
                <a:gd name="connsiteX37" fmla="*/ 12216384 w 12691872"/>
                <a:gd name="connsiteY37" fmla="*/ 7662672 h 13065923"/>
                <a:gd name="connsiteX38" fmla="*/ 11978640 w 12691872"/>
                <a:gd name="connsiteY38" fmla="*/ 7424928 h 13065923"/>
                <a:gd name="connsiteX39" fmla="*/ 11887200 w 12691872"/>
                <a:gd name="connsiteY39" fmla="*/ 6784848 h 13065923"/>
                <a:gd name="connsiteX40" fmla="*/ 11996928 w 12691872"/>
                <a:gd name="connsiteY40" fmla="*/ 6547104 h 13065923"/>
                <a:gd name="connsiteX41" fmla="*/ 12161520 w 12691872"/>
                <a:gd name="connsiteY41" fmla="*/ 6291072 h 13065923"/>
                <a:gd name="connsiteX42" fmla="*/ 12179808 w 12691872"/>
                <a:gd name="connsiteY42" fmla="*/ 5888736 h 13065923"/>
                <a:gd name="connsiteX43" fmla="*/ 11942064 w 12691872"/>
                <a:gd name="connsiteY43" fmla="*/ 5559552 h 13065923"/>
                <a:gd name="connsiteX44" fmla="*/ 11612880 w 12691872"/>
                <a:gd name="connsiteY44" fmla="*/ 5285232 h 13065923"/>
                <a:gd name="connsiteX45" fmla="*/ 11137392 w 12691872"/>
                <a:gd name="connsiteY45" fmla="*/ 4791456 h 13065923"/>
                <a:gd name="connsiteX46" fmla="*/ 10387584 w 12691872"/>
                <a:gd name="connsiteY46" fmla="*/ 4315968 h 13065923"/>
                <a:gd name="connsiteX47" fmla="*/ 10351008 w 12691872"/>
                <a:gd name="connsiteY47" fmla="*/ 3639312 h 13065923"/>
                <a:gd name="connsiteX48" fmla="*/ 10991088 w 12691872"/>
                <a:gd name="connsiteY48" fmla="*/ 3035808 h 13065923"/>
                <a:gd name="connsiteX49" fmla="*/ 11228832 w 12691872"/>
                <a:gd name="connsiteY49" fmla="*/ 2523744 h 13065923"/>
                <a:gd name="connsiteX50" fmla="*/ 11155680 w 12691872"/>
                <a:gd name="connsiteY50" fmla="*/ 2286000 h 13065923"/>
                <a:gd name="connsiteX51" fmla="*/ 11338560 w 12691872"/>
                <a:gd name="connsiteY51" fmla="*/ 1554480 h 13065923"/>
                <a:gd name="connsiteX52" fmla="*/ 11265408 w 12691872"/>
                <a:gd name="connsiteY52" fmla="*/ 1335024 h 13065923"/>
                <a:gd name="connsiteX53" fmla="*/ 11027664 w 12691872"/>
                <a:gd name="connsiteY53" fmla="*/ 1444752 h 13065923"/>
                <a:gd name="connsiteX54" fmla="*/ 10881360 w 12691872"/>
                <a:gd name="connsiteY54" fmla="*/ 1719072 h 13065923"/>
                <a:gd name="connsiteX55" fmla="*/ 10168128 w 12691872"/>
                <a:gd name="connsiteY55" fmla="*/ 1700784 h 13065923"/>
                <a:gd name="connsiteX56" fmla="*/ 10643616 w 12691872"/>
                <a:gd name="connsiteY56" fmla="*/ 987552 h 13065923"/>
                <a:gd name="connsiteX57" fmla="*/ 10552176 w 12691872"/>
                <a:gd name="connsiteY57" fmla="*/ 804672 h 13065923"/>
                <a:gd name="connsiteX58" fmla="*/ 10369296 w 12691872"/>
                <a:gd name="connsiteY58" fmla="*/ 713232 h 13065923"/>
                <a:gd name="connsiteX59" fmla="*/ 10241280 w 12691872"/>
                <a:gd name="connsiteY59" fmla="*/ 713232 h 13065923"/>
                <a:gd name="connsiteX60" fmla="*/ 9089136 w 12691872"/>
                <a:gd name="connsiteY60" fmla="*/ 0 h 13065923"/>
                <a:gd name="connsiteX61" fmla="*/ 7735824 w 12691872"/>
                <a:gd name="connsiteY61" fmla="*/ 1755648 h 13065923"/>
                <a:gd name="connsiteX62" fmla="*/ 6217920 w 12691872"/>
                <a:gd name="connsiteY62" fmla="*/ 2286000 h 13065923"/>
                <a:gd name="connsiteX63" fmla="*/ 4297680 w 12691872"/>
                <a:gd name="connsiteY63" fmla="*/ 1810512 h 13065923"/>
                <a:gd name="connsiteX64" fmla="*/ 2834640 w 12691872"/>
                <a:gd name="connsiteY64" fmla="*/ 1060704 h 13065923"/>
                <a:gd name="connsiteX65" fmla="*/ 1353312 w 12691872"/>
                <a:gd name="connsiteY65" fmla="*/ 1828800 h 13065923"/>
                <a:gd name="connsiteX66" fmla="*/ 1060704 w 12691872"/>
                <a:gd name="connsiteY66" fmla="*/ 2450592 h 13065923"/>
                <a:gd name="connsiteX67" fmla="*/ 548640 w 12691872"/>
                <a:gd name="connsiteY67" fmla="*/ 2359152 h 13065923"/>
                <a:gd name="connsiteX68" fmla="*/ 0 w 12691872"/>
                <a:gd name="connsiteY68" fmla="*/ 2450592 h 13065923"/>
                <a:gd name="connsiteX0" fmla="*/ 0 w 12691872"/>
                <a:gd name="connsiteY0" fmla="*/ 2450592 h 13064490"/>
                <a:gd name="connsiteX1" fmla="*/ 237744 w 12691872"/>
                <a:gd name="connsiteY1" fmla="*/ 2852928 h 13064490"/>
                <a:gd name="connsiteX2" fmla="*/ 694944 w 12691872"/>
                <a:gd name="connsiteY2" fmla="*/ 2834640 h 13064490"/>
                <a:gd name="connsiteX3" fmla="*/ 1298448 w 12691872"/>
                <a:gd name="connsiteY3" fmla="*/ 2999232 h 13064490"/>
                <a:gd name="connsiteX4" fmla="*/ 2084832 w 12691872"/>
                <a:gd name="connsiteY4" fmla="*/ 3657600 h 13064490"/>
                <a:gd name="connsiteX5" fmla="*/ 3438144 w 12691872"/>
                <a:gd name="connsiteY5" fmla="*/ 3968496 h 13064490"/>
                <a:gd name="connsiteX6" fmla="*/ 3785616 w 12691872"/>
                <a:gd name="connsiteY6" fmla="*/ 6254496 h 13064490"/>
                <a:gd name="connsiteX7" fmla="*/ 3438144 w 12691872"/>
                <a:gd name="connsiteY7" fmla="*/ 8174736 h 13064490"/>
                <a:gd name="connsiteX8" fmla="*/ 4242816 w 12691872"/>
                <a:gd name="connsiteY8" fmla="*/ 9052560 h 13064490"/>
                <a:gd name="connsiteX9" fmla="*/ 6272784 w 12691872"/>
                <a:gd name="connsiteY9" fmla="*/ 9802368 h 13064490"/>
                <a:gd name="connsiteX10" fmla="*/ 6967728 w 12691872"/>
                <a:gd name="connsiteY10" fmla="*/ 10917936 h 13064490"/>
                <a:gd name="connsiteX11" fmla="*/ 6458712 w 12691872"/>
                <a:gd name="connsiteY11" fmla="*/ 11369040 h 13064490"/>
                <a:gd name="connsiteX12" fmla="*/ 6592443 w 12691872"/>
                <a:gd name="connsiteY12" fmla="*/ 11569065 h 13064490"/>
                <a:gd name="connsiteX13" fmla="*/ 6723888 w 12691872"/>
                <a:gd name="connsiteY13" fmla="*/ 11530965 h 13064490"/>
                <a:gd name="connsiteX14" fmla="*/ 6826758 w 12691872"/>
                <a:gd name="connsiteY14" fmla="*/ 11633835 h 13064490"/>
                <a:gd name="connsiteX15" fmla="*/ 6834378 w 12691872"/>
                <a:gd name="connsiteY15" fmla="*/ 11870055 h 13064490"/>
                <a:gd name="connsiteX16" fmla="*/ 6950583 w 12691872"/>
                <a:gd name="connsiteY16" fmla="*/ 12011025 h 13064490"/>
                <a:gd name="connsiteX17" fmla="*/ 7009638 w 12691872"/>
                <a:gd name="connsiteY17" fmla="*/ 12390120 h 13064490"/>
                <a:gd name="connsiteX18" fmla="*/ 6941058 w 12691872"/>
                <a:gd name="connsiteY18" fmla="*/ 12628245 h 13064490"/>
                <a:gd name="connsiteX19" fmla="*/ 7076313 w 12691872"/>
                <a:gd name="connsiteY19" fmla="*/ 12847320 h 13064490"/>
                <a:gd name="connsiteX20" fmla="*/ 7202043 w 12691872"/>
                <a:gd name="connsiteY20" fmla="*/ 12943713 h 13064490"/>
                <a:gd name="connsiteX21" fmla="*/ 7287768 w 12691872"/>
                <a:gd name="connsiteY21" fmla="*/ 12799695 h 13064490"/>
                <a:gd name="connsiteX22" fmla="*/ 7377303 w 12691872"/>
                <a:gd name="connsiteY22" fmla="*/ 12759690 h 13064490"/>
                <a:gd name="connsiteX23" fmla="*/ 7748778 w 12691872"/>
                <a:gd name="connsiteY23" fmla="*/ 12538710 h 13064490"/>
                <a:gd name="connsiteX24" fmla="*/ 8312658 w 12691872"/>
                <a:gd name="connsiteY24" fmla="*/ 13034010 h 13064490"/>
                <a:gd name="connsiteX25" fmla="*/ 8440293 w 12691872"/>
                <a:gd name="connsiteY25" fmla="*/ 12971145 h 13064490"/>
                <a:gd name="connsiteX26" fmla="*/ 8819388 w 12691872"/>
                <a:gd name="connsiteY26" fmla="*/ 13013055 h 13064490"/>
                <a:gd name="connsiteX27" fmla="*/ 9089898 w 12691872"/>
                <a:gd name="connsiteY27" fmla="*/ 13064490 h 13064490"/>
                <a:gd name="connsiteX28" fmla="*/ 9554718 w 12691872"/>
                <a:gd name="connsiteY28" fmla="*/ 12974954 h 13064490"/>
                <a:gd name="connsiteX29" fmla="*/ 9853803 w 12691872"/>
                <a:gd name="connsiteY29" fmla="*/ 12885420 h 13064490"/>
                <a:gd name="connsiteX30" fmla="*/ 9954006 w 12691872"/>
                <a:gd name="connsiteY30" fmla="*/ 12968097 h 13064490"/>
                <a:gd name="connsiteX31" fmla="*/ 10405872 w 12691872"/>
                <a:gd name="connsiteY31" fmla="*/ 11960352 h 13064490"/>
                <a:gd name="connsiteX32" fmla="*/ 12673584 w 12691872"/>
                <a:gd name="connsiteY32" fmla="*/ 11612880 h 13064490"/>
                <a:gd name="connsiteX33" fmla="*/ 12198096 w 12691872"/>
                <a:gd name="connsiteY33" fmla="*/ 10314432 h 13064490"/>
                <a:gd name="connsiteX34" fmla="*/ 12691872 w 12691872"/>
                <a:gd name="connsiteY34" fmla="*/ 8814816 h 13064490"/>
                <a:gd name="connsiteX35" fmla="*/ 12472416 w 12691872"/>
                <a:gd name="connsiteY35" fmla="*/ 8577072 h 13064490"/>
                <a:gd name="connsiteX36" fmla="*/ 12508992 w 12691872"/>
                <a:gd name="connsiteY36" fmla="*/ 7827264 h 13064490"/>
                <a:gd name="connsiteX37" fmla="*/ 12216384 w 12691872"/>
                <a:gd name="connsiteY37" fmla="*/ 7662672 h 13064490"/>
                <a:gd name="connsiteX38" fmla="*/ 11978640 w 12691872"/>
                <a:gd name="connsiteY38" fmla="*/ 7424928 h 13064490"/>
                <a:gd name="connsiteX39" fmla="*/ 11887200 w 12691872"/>
                <a:gd name="connsiteY39" fmla="*/ 6784848 h 13064490"/>
                <a:gd name="connsiteX40" fmla="*/ 11996928 w 12691872"/>
                <a:gd name="connsiteY40" fmla="*/ 6547104 h 13064490"/>
                <a:gd name="connsiteX41" fmla="*/ 12161520 w 12691872"/>
                <a:gd name="connsiteY41" fmla="*/ 6291072 h 13064490"/>
                <a:gd name="connsiteX42" fmla="*/ 12179808 w 12691872"/>
                <a:gd name="connsiteY42" fmla="*/ 5888736 h 13064490"/>
                <a:gd name="connsiteX43" fmla="*/ 11942064 w 12691872"/>
                <a:gd name="connsiteY43" fmla="*/ 5559552 h 13064490"/>
                <a:gd name="connsiteX44" fmla="*/ 11612880 w 12691872"/>
                <a:gd name="connsiteY44" fmla="*/ 5285232 h 13064490"/>
                <a:gd name="connsiteX45" fmla="*/ 11137392 w 12691872"/>
                <a:gd name="connsiteY45" fmla="*/ 4791456 h 13064490"/>
                <a:gd name="connsiteX46" fmla="*/ 10387584 w 12691872"/>
                <a:gd name="connsiteY46" fmla="*/ 4315968 h 13064490"/>
                <a:gd name="connsiteX47" fmla="*/ 10351008 w 12691872"/>
                <a:gd name="connsiteY47" fmla="*/ 3639312 h 13064490"/>
                <a:gd name="connsiteX48" fmla="*/ 10991088 w 12691872"/>
                <a:gd name="connsiteY48" fmla="*/ 3035808 h 13064490"/>
                <a:gd name="connsiteX49" fmla="*/ 11228832 w 12691872"/>
                <a:gd name="connsiteY49" fmla="*/ 2523744 h 13064490"/>
                <a:gd name="connsiteX50" fmla="*/ 11155680 w 12691872"/>
                <a:gd name="connsiteY50" fmla="*/ 2286000 h 13064490"/>
                <a:gd name="connsiteX51" fmla="*/ 11338560 w 12691872"/>
                <a:gd name="connsiteY51" fmla="*/ 1554480 h 13064490"/>
                <a:gd name="connsiteX52" fmla="*/ 11265408 w 12691872"/>
                <a:gd name="connsiteY52" fmla="*/ 1335024 h 13064490"/>
                <a:gd name="connsiteX53" fmla="*/ 11027664 w 12691872"/>
                <a:gd name="connsiteY53" fmla="*/ 1444752 h 13064490"/>
                <a:gd name="connsiteX54" fmla="*/ 10881360 w 12691872"/>
                <a:gd name="connsiteY54" fmla="*/ 1719072 h 13064490"/>
                <a:gd name="connsiteX55" fmla="*/ 10168128 w 12691872"/>
                <a:gd name="connsiteY55" fmla="*/ 1700784 h 13064490"/>
                <a:gd name="connsiteX56" fmla="*/ 10643616 w 12691872"/>
                <a:gd name="connsiteY56" fmla="*/ 987552 h 13064490"/>
                <a:gd name="connsiteX57" fmla="*/ 10552176 w 12691872"/>
                <a:gd name="connsiteY57" fmla="*/ 804672 h 13064490"/>
                <a:gd name="connsiteX58" fmla="*/ 10369296 w 12691872"/>
                <a:gd name="connsiteY58" fmla="*/ 713232 h 13064490"/>
                <a:gd name="connsiteX59" fmla="*/ 10241280 w 12691872"/>
                <a:gd name="connsiteY59" fmla="*/ 713232 h 13064490"/>
                <a:gd name="connsiteX60" fmla="*/ 9089136 w 12691872"/>
                <a:gd name="connsiteY60" fmla="*/ 0 h 13064490"/>
                <a:gd name="connsiteX61" fmla="*/ 7735824 w 12691872"/>
                <a:gd name="connsiteY61" fmla="*/ 1755648 h 13064490"/>
                <a:gd name="connsiteX62" fmla="*/ 6217920 w 12691872"/>
                <a:gd name="connsiteY62" fmla="*/ 2286000 h 13064490"/>
                <a:gd name="connsiteX63" fmla="*/ 4297680 w 12691872"/>
                <a:gd name="connsiteY63" fmla="*/ 1810512 h 13064490"/>
                <a:gd name="connsiteX64" fmla="*/ 2834640 w 12691872"/>
                <a:gd name="connsiteY64" fmla="*/ 1060704 h 13064490"/>
                <a:gd name="connsiteX65" fmla="*/ 1353312 w 12691872"/>
                <a:gd name="connsiteY65" fmla="*/ 1828800 h 13064490"/>
                <a:gd name="connsiteX66" fmla="*/ 1060704 w 12691872"/>
                <a:gd name="connsiteY66" fmla="*/ 2450592 h 13064490"/>
                <a:gd name="connsiteX67" fmla="*/ 548640 w 12691872"/>
                <a:gd name="connsiteY67" fmla="*/ 2359152 h 13064490"/>
                <a:gd name="connsiteX68" fmla="*/ 0 w 12691872"/>
                <a:gd name="connsiteY68" fmla="*/ 2450592 h 13064490"/>
                <a:gd name="connsiteX0" fmla="*/ 0 w 12691872"/>
                <a:gd name="connsiteY0" fmla="*/ 2450592 h 13064490"/>
                <a:gd name="connsiteX1" fmla="*/ 237744 w 12691872"/>
                <a:gd name="connsiteY1" fmla="*/ 2852928 h 13064490"/>
                <a:gd name="connsiteX2" fmla="*/ 694944 w 12691872"/>
                <a:gd name="connsiteY2" fmla="*/ 2834640 h 13064490"/>
                <a:gd name="connsiteX3" fmla="*/ 1298448 w 12691872"/>
                <a:gd name="connsiteY3" fmla="*/ 2999232 h 13064490"/>
                <a:gd name="connsiteX4" fmla="*/ 2084832 w 12691872"/>
                <a:gd name="connsiteY4" fmla="*/ 3657600 h 13064490"/>
                <a:gd name="connsiteX5" fmla="*/ 3438144 w 12691872"/>
                <a:gd name="connsiteY5" fmla="*/ 3968496 h 13064490"/>
                <a:gd name="connsiteX6" fmla="*/ 3785616 w 12691872"/>
                <a:gd name="connsiteY6" fmla="*/ 6254496 h 13064490"/>
                <a:gd name="connsiteX7" fmla="*/ 3438144 w 12691872"/>
                <a:gd name="connsiteY7" fmla="*/ 8174736 h 13064490"/>
                <a:gd name="connsiteX8" fmla="*/ 4242816 w 12691872"/>
                <a:gd name="connsiteY8" fmla="*/ 9052560 h 13064490"/>
                <a:gd name="connsiteX9" fmla="*/ 6272784 w 12691872"/>
                <a:gd name="connsiteY9" fmla="*/ 9802368 h 13064490"/>
                <a:gd name="connsiteX10" fmla="*/ 6967728 w 12691872"/>
                <a:gd name="connsiteY10" fmla="*/ 10917936 h 13064490"/>
                <a:gd name="connsiteX11" fmla="*/ 6458712 w 12691872"/>
                <a:gd name="connsiteY11" fmla="*/ 11369040 h 13064490"/>
                <a:gd name="connsiteX12" fmla="*/ 6592443 w 12691872"/>
                <a:gd name="connsiteY12" fmla="*/ 11569065 h 13064490"/>
                <a:gd name="connsiteX13" fmla="*/ 6723888 w 12691872"/>
                <a:gd name="connsiteY13" fmla="*/ 11530965 h 13064490"/>
                <a:gd name="connsiteX14" fmla="*/ 6826758 w 12691872"/>
                <a:gd name="connsiteY14" fmla="*/ 11633835 h 13064490"/>
                <a:gd name="connsiteX15" fmla="*/ 6834378 w 12691872"/>
                <a:gd name="connsiteY15" fmla="*/ 11870055 h 13064490"/>
                <a:gd name="connsiteX16" fmla="*/ 6950583 w 12691872"/>
                <a:gd name="connsiteY16" fmla="*/ 12011025 h 13064490"/>
                <a:gd name="connsiteX17" fmla="*/ 7009638 w 12691872"/>
                <a:gd name="connsiteY17" fmla="*/ 12390120 h 13064490"/>
                <a:gd name="connsiteX18" fmla="*/ 6941058 w 12691872"/>
                <a:gd name="connsiteY18" fmla="*/ 12628245 h 13064490"/>
                <a:gd name="connsiteX19" fmla="*/ 7076313 w 12691872"/>
                <a:gd name="connsiteY19" fmla="*/ 12847320 h 13064490"/>
                <a:gd name="connsiteX20" fmla="*/ 7202043 w 12691872"/>
                <a:gd name="connsiteY20" fmla="*/ 12943713 h 13064490"/>
                <a:gd name="connsiteX21" fmla="*/ 7287768 w 12691872"/>
                <a:gd name="connsiteY21" fmla="*/ 12799695 h 13064490"/>
                <a:gd name="connsiteX22" fmla="*/ 7377303 w 12691872"/>
                <a:gd name="connsiteY22" fmla="*/ 12759690 h 13064490"/>
                <a:gd name="connsiteX23" fmla="*/ 7748778 w 12691872"/>
                <a:gd name="connsiteY23" fmla="*/ 12538710 h 13064490"/>
                <a:gd name="connsiteX24" fmla="*/ 8312658 w 12691872"/>
                <a:gd name="connsiteY24" fmla="*/ 13034010 h 13064490"/>
                <a:gd name="connsiteX25" fmla="*/ 8440293 w 12691872"/>
                <a:gd name="connsiteY25" fmla="*/ 12971145 h 13064490"/>
                <a:gd name="connsiteX26" fmla="*/ 8819388 w 12691872"/>
                <a:gd name="connsiteY26" fmla="*/ 13013055 h 13064490"/>
                <a:gd name="connsiteX27" fmla="*/ 9089898 w 12691872"/>
                <a:gd name="connsiteY27" fmla="*/ 13064490 h 13064490"/>
                <a:gd name="connsiteX28" fmla="*/ 9554718 w 12691872"/>
                <a:gd name="connsiteY28" fmla="*/ 12974954 h 13064490"/>
                <a:gd name="connsiteX29" fmla="*/ 9853803 w 12691872"/>
                <a:gd name="connsiteY29" fmla="*/ 12885420 h 13064490"/>
                <a:gd name="connsiteX30" fmla="*/ 9954006 w 12691872"/>
                <a:gd name="connsiteY30" fmla="*/ 12968097 h 13064490"/>
                <a:gd name="connsiteX31" fmla="*/ 10405872 w 12691872"/>
                <a:gd name="connsiteY31" fmla="*/ 11960352 h 13064490"/>
                <a:gd name="connsiteX32" fmla="*/ 12673584 w 12691872"/>
                <a:gd name="connsiteY32" fmla="*/ 11612880 h 13064490"/>
                <a:gd name="connsiteX33" fmla="*/ 12198096 w 12691872"/>
                <a:gd name="connsiteY33" fmla="*/ 10314432 h 13064490"/>
                <a:gd name="connsiteX34" fmla="*/ 12691872 w 12691872"/>
                <a:gd name="connsiteY34" fmla="*/ 8814816 h 13064490"/>
                <a:gd name="connsiteX35" fmla="*/ 12472416 w 12691872"/>
                <a:gd name="connsiteY35" fmla="*/ 8577072 h 13064490"/>
                <a:gd name="connsiteX36" fmla="*/ 12508992 w 12691872"/>
                <a:gd name="connsiteY36" fmla="*/ 7827264 h 13064490"/>
                <a:gd name="connsiteX37" fmla="*/ 12216384 w 12691872"/>
                <a:gd name="connsiteY37" fmla="*/ 7662672 h 13064490"/>
                <a:gd name="connsiteX38" fmla="*/ 11978640 w 12691872"/>
                <a:gd name="connsiteY38" fmla="*/ 7424928 h 13064490"/>
                <a:gd name="connsiteX39" fmla="*/ 11887200 w 12691872"/>
                <a:gd name="connsiteY39" fmla="*/ 6784848 h 13064490"/>
                <a:gd name="connsiteX40" fmla="*/ 11996928 w 12691872"/>
                <a:gd name="connsiteY40" fmla="*/ 6547104 h 13064490"/>
                <a:gd name="connsiteX41" fmla="*/ 12161520 w 12691872"/>
                <a:gd name="connsiteY41" fmla="*/ 6291072 h 13064490"/>
                <a:gd name="connsiteX42" fmla="*/ 12179808 w 12691872"/>
                <a:gd name="connsiteY42" fmla="*/ 5888736 h 13064490"/>
                <a:gd name="connsiteX43" fmla="*/ 11942064 w 12691872"/>
                <a:gd name="connsiteY43" fmla="*/ 5559552 h 13064490"/>
                <a:gd name="connsiteX44" fmla="*/ 11612880 w 12691872"/>
                <a:gd name="connsiteY44" fmla="*/ 5285232 h 13064490"/>
                <a:gd name="connsiteX45" fmla="*/ 11137392 w 12691872"/>
                <a:gd name="connsiteY45" fmla="*/ 4791456 h 13064490"/>
                <a:gd name="connsiteX46" fmla="*/ 10387584 w 12691872"/>
                <a:gd name="connsiteY46" fmla="*/ 4315968 h 13064490"/>
                <a:gd name="connsiteX47" fmla="*/ 10351008 w 12691872"/>
                <a:gd name="connsiteY47" fmla="*/ 3639312 h 13064490"/>
                <a:gd name="connsiteX48" fmla="*/ 10991088 w 12691872"/>
                <a:gd name="connsiteY48" fmla="*/ 3035808 h 13064490"/>
                <a:gd name="connsiteX49" fmla="*/ 11228832 w 12691872"/>
                <a:gd name="connsiteY49" fmla="*/ 2523744 h 13064490"/>
                <a:gd name="connsiteX50" fmla="*/ 11155680 w 12691872"/>
                <a:gd name="connsiteY50" fmla="*/ 2286000 h 13064490"/>
                <a:gd name="connsiteX51" fmla="*/ 11338560 w 12691872"/>
                <a:gd name="connsiteY51" fmla="*/ 1554480 h 13064490"/>
                <a:gd name="connsiteX52" fmla="*/ 11265408 w 12691872"/>
                <a:gd name="connsiteY52" fmla="*/ 1335024 h 13064490"/>
                <a:gd name="connsiteX53" fmla="*/ 11027664 w 12691872"/>
                <a:gd name="connsiteY53" fmla="*/ 1444752 h 13064490"/>
                <a:gd name="connsiteX54" fmla="*/ 10881360 w 12691872"/>
                <a:gd name="connsiteY54" fmla="*/ 1719072 h 13064490"/>
                <a:gd name="connsiteX55" fmla="*/ 10168128 w 12691872"/>
                <a:gd name="connsiteY55" fmla="*/ 1700784 h 13064490"/>
                <a:gd name="connsiteX56" fmla="*/ 10643616 w 12691872"/>
                <a:gd name="connsiteY56" fmla="*/ 987552 h 13064490"/>
                <a:gd name="connsiteX57" fmla="*/ 10552176 w 12691872"/>
                <a:gd name="connsiteY57" fmla="*/ 804672 h 13064490"/>
                <a:gd name="connsiteX58" fmla="*/ 10369296 w 12691872"/>
                <a:gd name="connsiteY58" fmla="*/ 713232 h 13064490"/>
                <a:gd name="connsiteX59" fmla="*/ 10241280 w 12691872"/>
                <a:gd name="connsiteY59" fmla="*/ 713232 h 13064490"/>
                <a:gd name="connsiteX60" fmla="*/ 9089136 w 12691872"/>
                <a:gd name="connsiteY60" fmla="*/ 0 h 13064490"/>
                <a:gd name="connsiteX61" fmla="*/ 7735824 w 12691872"/>
                <a:gd name="connsiteY61" fmla="*/ 1755648 h 13064490"/>
                <a:gd name="connsiteX62" fmla="*/ 6217920 w 12691872"/>
                <a:gd name="connsiteY62" fmla="*/ 2286000 h 13064490"/>
                <a:gd name="connsiteX63" fmla="*/ 4297680 w 12691872"/>
                <a:gd name="connsiteY63" fmla="*/ 1810512 h 13064490"/>
                <a:gd name="connsiteX64" fmla="*/ 2834640 w 12691872"/>
                <a:gd name="connsiteY64" fmla="*/ 1060704 h 13064490"/>
                <a:gd name="connsiteX65" fmla="*/ 1353312 w 12691872"/>
                <a:gd name="connsiteY65" fmla="*/ 1828800 h 13064490"/>
                <a:gd name="connsiteX66" fmla="*/ 1060704 w 12691872"/>
                <a:gd name="connsiteY66" fmla="*/ 2450592 h 13064490"/>
                <a:gd name="connsiteX67" fmla="*/ 548640 w 12691872"/>
                <a:gd name="connsiteY67" fmla="*/ 2359152 h 13064490"/>
                <a:gd name="connsiteX68" fmla="*/ 0 w 12691872"/>
                <a:gd name="connsiteY68" fmla="*/ 2450592 h 13064490"/>
                <a:gd name="connsiteX0" fmla="*/ 0 w 12691872"/>
                <a:gd name="connsiteY0" fmla="*/ 2450592 h 13064490"/>
                <a:gd name="connsiteX1" fmla="*/ 237744 w 12691872"/>
                <a:gd name="connsiteY1" fmla="*/ 2852928 h 13064490"/>
                <a:gd name="connsiteX2" fmla="*/ 694944 w 12691872"/>
                <a:gd name="connsiteY2" fmla="*/ 2834640 h 13064490"/>
                <a:gd name="connsiteX3" fmla="*/ 1298448 w 12691872"/>
                <a:gd name="connsiteY3" fmla="*/ 2999232 h 13064490"/>
                <a:gd name="connsiteX4" fmla="*/ 2084832 w 12691872"/>
                <a:gd name="connsiteY4" fmla="*/ 3657600 h 13064490"/>
                <a:gd name="connsiteX5" fmla="*/ 3438144 w 12691872"/>
                <a:gd name="connsiteY5" fmla="*/ 3968496 h 13064490"/>
                <a:gd name="connsiteX6" fmla="*/ 3785616 w 12691872"/>
                <a:gd name="connsiteY6" fmla="*/ 6254496 h 13064490"/>
                <a:gd name="connsiteX7" fmla="*/ 3438144 w 12691872"/>
                <a:gd name="connsiteY7" fmla="*/ 8174736 h 13064490"/>
                <a:gd name="connsiteX8" fmla="*/ 4242816 w 12691872"/>
                <a:gd name="connsiteY8" fmla="*/ 9052560 h 13064490"/>
                <a:gd name="connsiteX9" fmla="*/ 6272784 w 12691872"/>
                <a:gd name="connsiteY9" fmla="*/ 9802368 h 13064490"/>
                <a:gd name="connsiteX10" fmla="*/ 6967728 w 12691872"/>
                <a:gd name="connsiteY10" fmla="*/ 10917936 h 13064490"/>
                <a:gd name="connsiteX11" fmla="*/ 6458712 w 12691872"/>
                <a:gd name="connsiteY11" fmla="*/ 11369040 h 13064490"/>
                <a:gd name="connsiteX12" fmla="*/ 6592443 w 12691872"/>
                <a:gd name="connsiteY12" fmla="*/ 11569065 h 13064490"/>
                <a:gd name="connsiteX13" fmla="*/ 6723888 w 12691872"/>
                <a:gd name="connsiteY13" fmla="*/ 11530965 h 13064490"/>
                <a:gd name="connsiteX14" fmla="*/ 6826758 w 12691872"/>
                <a:gd name="connsiteY14" fmla="*/ 11633835 h 13064490"/>
                <a:gd name="connsiteX15" fmla="*/ 6834378 w 12691872"/>
                <a:gd name="connsiteY15" fmla="*/ 11870055 h 13064490"/>
                <a:gd name="connsiteX16" fmla="*/ 6950583 w 12691872"/>
                <a:gd name="connsiteY16" fmla="*/ 12011025 h 13064490"/>
                <a:gd name="connsiteX17" fmla="*/ 7009638 w 12691872"/>
                <a:gd name="connsiteY17" fmla="*/ 12390120 h 13064490"/>
                <a:gd name="connsiteX18" fmla="*/ 6941058 w 12691872"/>
                <a:gd name="connsiteY18" fmla="*/ 12628245 h 13064490"/>
                <a:gd name="connsiteX19" fmla="*/ 7076313 w 12691872"/>
                <a:gd name="connsiteY19" fmla="*/ 12847320 h 13064490"/>
                <a:gd name="connsiteX20" fmla="*/ 7202043 w 12691872"/>
                <a:gd name="connsiteY20" fmla="*/ 12943713 h 13064490"/>
                <a:gd name="connsiteX21" fmla="*/ 7287768 w 12691872"/>
                <a:gd name="connsiteY21" fmla="*/ 12799695 h 13064490"/>
                <a:gd name="connsiteX22" fmla="*/ 7377303 w 12691872"/>
                <a:gd name="connsiteY22" fmla="*/ 12759690 h 13064490"/>
                <a:gd name="connsiteX23" fmla="*/ 7748778 w 12691872"/>
                <a:gd name="connsiteY23" fmla="*/ 12538710 h 13064490"/>
                <a:gd name="connsiteX24" fmla="*/ 8312658 w 12691872"/>
                <a:gd name="connsiteY24" fmla="*/ 13034010 h 13064490"/>
                <a:gd name="connsiteX25" fmla="*/ 8440293 w 12691872"/>
                <a:gd name="connsiteY25" fmla="*/ 12971145 h 13064490"/>
                <a:gd name="connsiteX26" fmla="*/ 8819388 w 12691872"/>
                <a:gd name="connsiteY26" fmla="*/ 13013055 h 13064490"/>
                <a:gd name="connsiteX27" fmla="*/ 9089898 w 12691872"/>
                <a:gd name="connsiteY27" fmla="*/ 13064490 h 13064490"/>
                <a:gd name="connsiteX28" fmla="*/ 9554718 w 12691872"/>
                <a:gd name="connsiteY28" fmla="*/ 12974954 h 13064490"/>
                <a:gd name="connsiteX29" fmla="*/ 9853803 w 12691872"/>
                <a:gd name="connsiteY29" fmla="*/ 12885420 h 13064490"/>
                <a:gd name="connsiteX30" fmla="*/ 9954006 w 12691872"/>
                <a:gd name="connsiteY30" fmla="*/ 12968097 h 13064490"/>
                <a:gd name="connsiteX31" fmla="*/ 10405872 w 12691872"/>
                <a:gd name="connsiteY31" fmla="*/ 11960352 h 13064490"/>
                <a:gd name="connsiteX32" fmla="*/ 12673584 w 12691872"/>
                <a:gd name="connsiteY32" fmla="*/ 11612880 h 13064490"/>
                <a:gd name="connsiteX33" fmla="*/ 12198096 w 12691872"/>
                <a:gd name="connsiteY33" fmla="*/ 10314432 h 13064490"/>
                <a:gd name="connsiteX34" fmla="*/ 12691872 w 12691872"/>
                <a:gd name="connsiteY34" fmla="*/ 8814816 h 13064490"/>
                <a:gd name="connsiteX35" fmla="*/ 12472416 w 12691872"/>
                <a:gd name="connsiteY35" fmla="*/ 8577072 h 13064490"/>
                <a:gd name="connsiteX36" fmla="*/ 12508992 w 12691872"/>
                <a:gd name="connsiteY36" fmla="*/ 7827264 h 13064490"/>
                <a:gd name="connsiteX37" fmla="*/ 12216384 w 12691872"/>
                <a:gd name="connsiteY37" fmla="*/ 7662672 h 13064490"/>
                <a:gd name="connsiteX38" fmla="*/ 11978640 w 12691872"/>
                <a:gd name="connsiteY38" fmla="*/ 7424928 h 13064490"/>
                <a:gd name="connsiteX39" fmla="*/ 11887200 w 12691872"/>
                <a:gd name="connsiteY39" fmla="*/ 6784848 h 13064490"/>
                <a:gd name="connsiteX40" fmla="*/ 11996928 w 12691872"/>
                <a:gd name="connsiteY40" fmla="*/ 6547104 h 13064490"/>
                <a:gd name="connsiteX41" fmla="*/ 12161520 w 12691872"/>
                <a:gd name="connsiteY41" fmla="*/ 6291072 h 13064490"/>
                <a:gd name="connsiteX42" fmla="*/ 12179808 w 12691872"/>
                <a:gd name="connsiteY42" fmla="*/ 5888736 h 13064490"/>
                <a:gd name="connsiteX43" fmla="*/ 11942064 w 12691872"/>
                <a:gd name="connsiteY43" fmla="*/ 5559552 h 13064490"/>
                <a:gd name="connsiteX44" fmla="*/ 11612880 w 12691872"/>
                <a:gd name="connsiteY44" fmla="*/ 5285232 h 13064490"/>
                <a:gd name="connsiteX45" fmla="*/ 11137392 w 12691872"/>
                <a:gd name="connsiteY45" fmla="*/ 4791456 h 13064490"/>
                <a:gd name="connsiteX46" fmla="*/ 10387584 w 12691872"/>
                <a:gd name="connsiteY46" fmla="*/ 4315968 h 13064490"/>
                <a:gd name="connsiteX47" fmla="*/ 10351008 w 12691872"/>
                <a:gd name="connsiteY47" fmla="*/ 3639312 h 13064490"/>
                <a:gd name="connsiteX48" fmla="*/ 10991088 w 12691872"/>
                <a:gd name="connsiteY48" fmla="*/ 3035808 h 13064490"/>
                <a:gd name="connsiteX49" fmla="*/ 11228832 w 12691872"/>
                <a:gd name="connsiteY49" fmla="*/ 2523744 h 13064490"/>
                <a:gd name="connsiteX50" fmla="*/ 11155680 w 12691872"/>
                <a:gd name="connsiteY50" fmla="*/ 2286000 h 13064490"/>
                <a:gd name="connsiteX51" fmla="*/ 11338560 w 12691872"/>
                <a:gd name="connsiteY51" fmla="*/ 1554480 h 13064490"/>
                <a:gd name="connsiteX52" fmla="*/ 11265408 w 12691872"/>
                <a:gd name="connsiteY52" fmla="*/ 1335024 h 13064490"/>
                <a:gd name="connsiteX53" fmla="*/ 11027664 w 12691872"/>
                <a:gd name="connsiteY53" fmla="*/ 1444752 h 13064490"/>
                <a:gd name="connsiteX54" fmla="*/ 10881360 w 12691872"/>
                <a:gd name="connsiteY54" fmla="*/ 1719072 h 13064490"/>
                <a:gd name="connsiteX55" fmla="*/ 10168128 w 12691872"/>
                <a:gd name="connsiteY55" fmla="*/ 1700784 h 13064490"/>
                <a:gd name="connsiteX56" fmla="*/ 10643616 w 12691872"/>
                <a:gd name="connsiteY56" fmla="*/ 987552 h 13064490"/>
                <a:gd name="connsiteX57" fmla="*/ 10552176 w 12691872"/>
                <a:gd name="connsiteY57" fmla="*/ 804672 h 13064490"/>
                <a:gd name="connsiteX58" fmla="*/ 10369296 w 12691872"/>
                <a:gd name="connsiteY58" fmla="*/ 713232 h 13064490"/>
                <a:gd name="connsiteX59" fmla="*/ 10241280 w 12691872"/>
                <a:gd name="connsiteY59" fmla="*/ 713232 h 13064490"/>
                <a:gd name="connsiteX60" fmla="*/ 9089136 w 12691872"/>
                <a:gd name="connsiteY60" fmla="*/ 0 h 13064490"/>
                <a:gd name="connsiteX61" fmla="*/ 7735824 w 12691872"/>
                <a:gd name="connsiteY61" fmla="*/ 1755648 h 13064490"/>
                <a:gd name="connsiteX62" fmla="*/ 6217920 w 12691872"/>
                <a:gd name="connsiteY62" fmla="*/ 2286000 h 13064490"/>
                <a:gd name="connsiteX63" fmla="*/ 4297680 w 12691872"/>
                <a:gd name="connsiteY63" fmla="*/ 1810512 h 13064490"/>
                <a:gd name="connsiteX64" fmla="*/ 2834640 w 12691872"/>
                <a:gd name="connsiteY64" fmla="*/ 1060704 h 13064490"/>
                <a:gd name="connsiteX65" fmla="*/ 1353312 w 12691872"/>
                <a:gd name="connsiteY65" fmla="*/ 1828800 h 13064490"/>
                <a:gd name="connsiteX66" fmla="*/ 1060704 w 12691872"/>
                <a:gd name="connsiteY66" fmla="*/ 2450592 h 13064490"/>
                <a:gd name="connsiteX67" fmla="*/ 548640 w 12691872"/>
                <a:gd name="connsiteY67" fmla="*/ 2359152 h 13064490"/>
                <a:gd name="connsiteX68" fmla="*/ 0 w 12691872"/>
                <a:gd name="connsiteY68" fmla="*/ 2450592 h 13064490"/>
                <a:gd name="connsiteX0" fmla="*/ 0 w 12691872"/>
                <a:gd name="connsiteY0" fmla="*/ 2450592 h 13064490"/>
                <a:gd name="connsiteX1" fmla="*/ 237744 w 12691872"/>
                <a:gd name="connsiteY1" fmla="*/ 2852928 h 13064490"/>
                <a:gd name="connsiteX2" fmla="*/ 694944 w 12691872"/>
                <a:gd name="connsiteY2" fmla="*/ 2834640 h 13064490"/>
                <a:gd name="connsiteX3" fmla="*/ 1298448 w 12691872"/>
                <a:gd name="connsiteY3" fmla="*/ 2999232 h 13064490"/>
                <a:gd name="connsiteX4" fmla="*/ 2084832 w 12691872"/>
                <a:gd name="connsiteY4" fmla="*/ 3657600 h 13064490"/>
                <a:gd name="connsiteX5" fmla="*/ 3438144 w 12691872"/>
                <a:gd name="connsiteY5" fmla="*/ 3968496 h 13064490"/>
                <a:gd name="connsiteX6" fmla="*/ 3785616 w 12691872"/>
                <a:gd name="connsiteY6" fmla="*/ 6254496 h 13064490"/>
                <a:gd name="connsiteX7" fmla="*/ 3438144 w 12691872"/>
                <a:gd name="connsiteY7" fmla="*/ 8174736 h 13064490"/>
                <a:gd name="connsiteX8" fmla="*/ 4242816 w 12691872"/>
                <a:gd name="connsiteY8" fmla="*/ 9052560 h 13064490"/>
                <a:gd name="connsiteX9" fmla="*/ 6272784 w 12691872"/>
                <a:gd name="connsiteY9" fmla="*/ 9802368 h 13064490"/>
                <a:gd name="connsiteX10" fmla="*/ 6967728 w 12691872"/>
                <a:gd name="connsiteY10" fmla="*/ 10917936 h 13064490"/>
                <a:gd name="connsiteX11" fmla="*/ 6458712 w 12691872"/>
                <a:gd name="connsiteY11" fmla="*/ 11369040 h 13064490"/>
                <a:gd name="connsiteX12" fmla="*/ 6592443 w 12691872"/>
                <a:gd name="connsiteY12" fmla="*/ 11569065 h 13064490"/>
                <a:gd name="connsiteX13" fmla="*/ 6723888 w 12691872"/>
                <a:gd name="connsiteY13" fmla="*/ 11530965 h 13064490"/>
                <a:gd name="connsiteX14" fmla="*/ 6826758 w 12691872"/>
                <a:gd name="connsiteY14" fmla="*/ 11633835 h 13064490"/>
                <a:gd name="connsiteX15" fmla="*/ 6834378 w 12691872"/>
                <a:gd name="connsiteY15" fmla="*/ 11870055 h 13064490"/>
                <a:gd name="connsiteX16" fmla="*/ 6950583 w 12691872"/>
                <a:gd name="connsiteY16" fmla="*/ 12011025 h 13064490"/>
                <a:gd name="connsiteX17" fmla="*/ 7009638 w 12691872"/>
                <a:gd name="connsiteY17" fmla="*/ 12390120 h 13064490"/>
                <a:gd name="connsiteX18" fmla="*/ 6941058 w 12691872"/>
                <a:gd name="connsiteY18" fmla="*/ 12628245 h 13064490"/>
                <a:gd name="connsiteX19" fmla="*/ 7076313 w 12691872"/>
                <a:gd name="connsiteY19" fmla="*/ 12847320 h 13064490"/>
                <a:gd name="connsiteX20" fmla="*/ 7202043 w 12691872"/>
                <a:gd name="connsiteY20" fmla="*/ 12943713 h 13064490"/>
                <a:gd name="connsiteX21" fmla="*/ 7287768 w 12691872"/>
                <a:gd name="connsiteY21" fmla="*/ 12799695 h 13064490"/>
                <a:gd name="connsiteX22" fmla="*/ 7377303 w 12691872"/>
                <a:gd name="connsiteY22" fmla="*/ 12759690 h 13064490"/>
                <a:gd name="connsiteX23" fmla="*/ 7748778 w 12691872"/>
                <a:gd name="connsiteY23" fmla="*/ 12538710 h 13064490"/>
                <a:gd name="connsiteX24" fmla="*/ 8312658 w 12691872"/>
                <a:gd name="connsiteY24" fmla="*/ 13034010 h 13064490"/>
                <a:gd name="connsiteX25" fmla="*/ 8440293 w 12691872"/>
                <a:gd name="connsiteY25" fmla="*/ 12971145 h 13064490"/>
                <a:gd name="connsiteX26" fmla="*/ 8819388 w 12691872"/>
                <a:gd name="connsiteY26" fmla="*/ 13013055 h 13064490"/>
                <a:gd name="connsiteX27" fmla="*/ 9089898 w 12691872"/>
                <a:gd name="connsiteY27" fmla="*/ 13064490 h 13064490"/>
                <a:gd name="connsiteX28" fmla="*/ 9554718 w 12691872"/>
                <a:gd name="connsiteY28" fmla="*/ 12974954 h 13064490"/>
                <a:gd name="connsiteX29" fmla="*/ 9853803 w 12691872"/>
                <a:gd name="connsiteY29" fmla="*/ 12885420 h 13064490"/>
                <a:gd name="connsiteX30" fmla="*/ 9954006 w 12691872"/>
                <a:gd name="connsiteY30" fmla="*/ 12968097 h 13064490"/>
                <a:gd name="connsiteX31" fmla="*/ 10019538 w 12691872"/>
                <a:gd name="connsiteY31" fmla="*/ 12891134 h 13064490"/>
                <a:gd name="connsiteX32" fmla="*/ 10405872 w 12691872"/>
                <a:gd name="connsiteY32" fmla="*/ 11960352 h 13064490"/>
                <a:gd name="connsiteX33" fmla="*/ 12673584 w 12691872"/>
                <a:gd name="connsiteY33" fmla="*/ 11612880 h 13064490"/>
                <a:gd name="connsiteX34" fmla="*/ 12198096 w 12691872"/>
                <a:gd name="connsiteY34" fmla="*/ 10314432 h 13064490"/>
                <a:gd name="connsiteX35" fmla="*/ 12691872 w 12691872"/>
                <a:gd name="connsiteY35" fmla="*/ 8814816 h 13064490"/>
                <a:gd name="connsiteX36" fmla="*/ 12472416 w 12691872"/>
                <a:gd name="connsiteY36" fmla="*/ 8577072 h 13064490"/>
                <a:gd name="connsiteX37" fmla="*/ 12508992 w 12691872"/>
                <a:gd name="connsiteY37" fmla="*/ 7827264 h 13064490"/>
                <a:gd name="connsiteX38" fmla="*/ 12216384 w 12691872"/>
                <a:gd name="connsiteY38" fmla="*/ 7662672 h 13064490"/>
                <a:gd name="connsiteX39" fmla="*/ 11978640 w 12691872"/>
                <a:gd name="connsiteY39" fmla="*/ 7424928 h 13064490"/>
                <a:gd name="connsiteX40" fmla="*/ 11887200 w 12691872"/>
                <a:gd name="connsiteY40" fmla="*/ 6784848 h 13064490"/>
                <a:gd name="connsiteX41" fmla="*/ 11996928 w 12691872"/>
                <a:gd name="connsiteY41" fmla="*/ 6547104 h 13064490"/>
                <a:gd name="connsiteX42" fmla="*/ 12161520 w 12691872"/>
                <a:gd name="connsiteY42" fmla="*/ 6291072 h 13064490"/>
                <a:gd name="connsiteX43" fmla="*/ 12179808 w 12691872"/>
                <a:gd name="connsiteY43" fmla="*/ 5888736 h 13064490"/>
                <a:gd name="connsiteX44" fmla="*/ 11942064 w 12691872"/>
                <a:gd name="connsiteY44" fmla="*/ 5559552 h 13064490"/>
                <a:gd name="connsiteX45" fmla="*/ 11612880 w 12691872"/>
                <a:gd name="connsiteY45" fmla="*/ 5285232 h 13064490"/>
                <a:gd name="connsiteX46" fmla="*/ 11137392 w 12691872"/>
                <a:gd name="connsiteY46" fmla="*/ 4791456 h 13064490"/>
                <a:gd name="connsiteX47" fmla="*/ 10387584 w 12691872"/>
                <a:gd name="connsiteY47" fmla="*/ 4315968 h 13064490"/>
                <a:gd name="connsiteX48" fmla="*/ 10351008 w 12691872"/>
                <a:gd name="connsiteY48" fmla="*/ 3639312 h 13064490"/>
                <a:gd name="connsiteX49" fmla="*/ 10991088 w 12691872"/>
                <a:gd name="connsiteY49" fmla="*/ 3035808 h 13064490"/>
                <a:gd name="connsiteX50" fmla="*/ 11228832 w 12691872"/>
                <a:gd name="connsiteY50" fmla="*/ 2523744 h 13064490"/>
                <a:gd name="connsiteX51" fmla="*/ 11155680 w 12691872"/>
                <a:gd name="connsiteY51" fmla="*/ 2286000 h 13064490"/>
                <a:gd name="connsiteX52" fmla="*/ 11338560 w 12691872"/>
                <a:gd name="connsiteY52" fmla="*/ 1554480 h 13064490"/>
                <a:gd name="connsiteX53" fmla="*/ 11265408 w 12691872"/>
                <a:gd name="connsiteY53" fmla="*/ 1335024 h 13064490"/>
                <a:gd name="connsiteX54" fmla="*/ 11027664 w 12691872"/>
                <a:gd name="connsiteY54" fmla="*/ 1444752 h 13064490"/>
                <a:gd name="connsiteX55" fmla="*/ 10881360 w 12691872"/>
                <a:gd name="connsiteY55" fmla="*/ 1719072 h 13064490"/>
                <a:gd name="connsiteX56" fmla="*/ 10168128 w 12691872"/>
                <a:gd name="connsiteY56" fmla="*/ 1700784 h 13064490"/>
                <a:gd name="connsiteX57" fmla="*/ 10643616 w 12691872"/>
                <a:gd name="connsiteY57" fmla="*/ 987552 h 13064490"/>
                <a:gd name="connsiteX58" fmla="*/ 10552176 w 12691872"/>
                <a:gd name="connsiteY58" fmla="*/ 804672 h 13064490"/>
                <a:gd name="connsiteX59" fmla="*/ 10369296 w 12691872"/>
                <a:gd name="connsiteY59" fmla="*/ 713232 h 13064490"/>
                <a:gd name="connsiteX60" fmla="*/ 10241280 w 12691872"/>
                <a:gd name="connsiteY60" fmla="*/ 713232 h 13064490"/>
                <a:gd name="connsiteX61" fmla="*/ 9089136 w 12691872"/>
                <a:gd name="connsiteY61" fmla="*/ 0 h 13064490"/>
                <a:gd name="connsiteX62" fmla="*/ 7735824 w 12691872"/>
                <a:gd name="connsiteY62" fmla="*/ 1755648 h 13064490"/>
                <a:gd name="connsiteX63" fmla="*/ 6217920 w 12691872"/>
                <a:gd name="connsiteY63" fmla="*/ 2286000 h 13064490"/>
                <a:gd name="connsiteX64" fmla="*/ 4297680 w 12691872"/>
                <a:gd name="connsiteY64" fmla="*/ 1810512 h 13064490"/>
                <a:gd name="connsiteX65" fmla="*/ 2834640 w 12691872"/>
                <a:gd name="connsiteY65" fmla="*/ 1060704 h 13064490"/>
                <a:gd name="connsiteX66" fmla="*/ 1353312 w 12691872"/>
                <a:gd name="connsiteY66" fmla="*/ 1828800 h 13064490"/>
                <a:gd name="connsiteX67" fmla="*/ 1060704 w 12691872"/>
                <a:gd name="connsiteY67" fmla="*/ 2450592 h 13064490"/>
                <a:gd name="connsiteX68" fmla="*/ 548640 w 12691872"/>
                <a:gd name="connsiteY68" fmla="*/ 2359152 h 13064490"/>
                <a:gd name="connsiteX69" fmla="*/ 0 w 12691872"/>
                <a:gd name="connsiteY69" fmla="*/ 2450592 h 13064490"/>
                <a:gd name="connsiteX0" fmla="*/ 0 w 12691872"/>
                <a:gd name="connsiteY0" fmla="*/ 2450592 h 13064490"/>
                <a:gd name="connsiteX1" fmla="*/ 237744 w 12691872"/>
                <a:gd name="connsiteY1" fmla="*/ 2852928 h 13064490"/>
                <a:gd name="connsiteX2" fmla="*/ 694944 w 12691872"/>
                <a:gd name="connsiteY2" fmla="*/ 2834640 h 13064490"/>
                <a:gd name="connsiteX3" fmla="*/ 1298448 w 12691872"/>
                <a:gd name="connsiteY3" fmla="*/ 2999232 h 13064490"/>
                <a:gd name="connsiteX4" fmla="*/ 2084832 w 12691872"/>
                <a:gd name="connsiteY4" fmla="*/ 3657600 h 13064490"/>
                <a:gd name="connsiteX5" fmla="*/ 3438144 w 12691872"/>
                <a:gd name="connsiteY5" fmla="*/ 3968496 h 13064490"/>
                <a:gd name="connsiteX6" fmla="*/ 3785616 w 12691872"/>
                <a:gd name="connsiteY6" fmla="*/ 6254496 h 13064490"/>
                <a:gd name="connsiteX7" fmla="*/ 3438144 w 12691872"/>
                <a:gd name="connsiteY7" fmla="*/ 8174736 h 13064490"/>
                <a:gd name="connsiteX8" fmla="*/ 4242816 w 12691872"/>
                <a:gd name="connsiteY8" fmla="*/ 9052560 h 13064490"/>
                <a:gd name="connsiteX9" fmla="*/ 6272784 w 12691872"/>
                <a:gd name="connsiteY9" fmla="*/ 9802368 h 13064490"/>
                <a:gd name="connsiteX10" fmla="*/ 6967728 w 12691872"/>
                <a:gd name="connsiteY10" fmla="*/ 10917936 h 13064490"/>
                <a:gd name="connsiteX11" fmla="*/ 6458712 w 12691872"/>
                <a:gd name="connsiteY11" fmla="*/ 11369040 h 13064490"/>
                <a:gd name="connsiteX12" fmla="*/ 6592443 w 12691872"/>
                <a:gd name="connsiteY12" fmla="*/ 11569065 h 13064490"/>
                <a:gd name="connsiteX13" fmla="*/ 6723888 w 12691872"/>
                <a:gd name="connsiteY13" fmla="*/ 11530965 h 13064490"/>
                <a:gd name="connsiteX14" fmla="*/ 6826758 w 12691872"/>
                <a:gd name="connsiteY14" fmla="*/ 11633835 h 13064490"/>
                <a:gd name="connsiteX15" fmla="*/ 6834378 w 12691872"/>
                <a:gd name="connsiteY15" fmla="*/ 11870055 h 13064490"/>
                <a:gd name="connsiteX16" fmla="*/ 6950583 w 12691872"/>
                <a:gd name="connsiteY16" fmla="*/ 12011025 h 13064490"/>
                <a:gd name="connsiteX17" fmla="*/ 7009638 w 12691872"/>
                <a:gd name="connsiteY17" fmla="*/ 12390120 h 13064490"/>
                <a:gd name="connsiteX18" fmla="*/ 6941058 w 12691872"/>
                <a:gd name="connsiteY18" fmla="*/ 12628245 h 13064490"/>
                <a:gd name="connsiteX19" fmla="*/ 7076313 w 12691872"/>
                <a:gd name="connsiteY19" fmla="*/ 12847320 h 13064490"/>
                <a:gd name="connsiteX20" fmla="*/ 7202043 w 12691872"/>
                <a:gd name="connsiteY20" fmla="*/ 12943713 h 13064490"/>
                <a:gd name="connsiteX21" fmla="*/ 7287768 w 12691872"/>
                <a:gd name="connsiteY21" fmla="*/ 12799695 h 13064490"/>
                <a:gd name="connsiteX22" fmla="*/ 7377303 w 12691872"/>
                <a:gd name="connsiteY22" fmla="*/ 12759690 h 13064490"/>
                <a:gd name="connsiteX23" fmla="*/ 7748778 w 12691872"/>
                <a:gd name="connsiteY23" fmla="*/ 12538710 h 13064490"/>
                <a:gd name="connsiteX24" fmla="*/ 8312658 w 12691872"/>
                <a:gd name="connsiteY24" fmla="*/ 13034010 h 13064490"/>
                <a:gd name="connsiteX25" fmla="*/ 8440293 w 12691872"/>
                <a:gd name="connsiteY25" fmla="*/ 12971145 h 13064490"/>
                <a:gd name="connsiteX26" fmla="*/ 8819388 w 12691872"/>
                <a:gd name="connsiteY26" fmla="*/ 13013055 h 13064490"/>
                <a:gd name="connsiteX27" fmla="*/ 9089898 w 12691872"/>
                <a:gd name="connsiteY27" fmla="*/ 13064490 h 13064490"/>
                <a:gd name="connsiteX28" fmla="*/ 9554718 w 12691872"/>
                <a:gd name="connsiteY28" fmla="*/ 12974954 h 13064490"/>
                <a:gd name="connsiteX29" fmla="*/ 9853803 w 12691872"/>
                <a:gd name="connsiteY29" fmla="*/ 12885420 h 13064490"/>
                <a:gd name="connsiteX30" fmla="*/ 9954006 w 12691872"/>
                <a:gd name="connsiteY30" fmla="*/ 12968097 h 13064490"/>
                <a:gd name="connsiteX31" fmla="*/ 10019538 w 12691872"/>
                <a:gd name="connsiteY31" fmla="*/ 12891134 h 13064490"/>
                <a:gd name="connsiteX32" fmla="*/ 10112883 w 12691872"/>
                <a:gd name="connsiteY32" fmla="*/ 12702539 h 13064490"/>
                <a:gd name="connsiteX33" fmla="*/ 10405872 w 12691872"/>
                <a:gd name="connsiteY33" fmla="*/ 11960352 h 13064490"/>
                <a:gd name="connsiteX34" fmla="*/ 12673584 w 12691872"/>
                <a:gd name="connsiteY34" fmla="*/ 11612880 h 13064490"/>
                <a:gd name="connsiteX35" fmla="*/ 12198096 w 12691872"/>
                <a:gd name="connsiteY35" fmla="*/ 10314432 h 13064490"/>
                <a:gd name="connsiteX36" fmla="*/ 12691872 w 12691872"/>
                <a:gd name="connsiteY36" fmla="*/ 8814816 h 13064490"/>
                <a:gd name="connsiteX37" fmla="*/ 12472416 w 12691872"/>
                <a:gd name="connsiteY37" fmla="*/ 8577072 h 13064490"/>
                <a:gd name="connsiteX38" fmla="*/ 12508992 w 12691872"/>
                <a:gd name="connsiteY38" fmla="*/ 7827264 h 13064490"/>
                <a:gd name="connsiteX39" fmla="*/ 12216384 w 12691872"/>
                <a:gd name="connsiteY39" fmla="*/ 7662672 h 13064490"/>
                <a:gd name="connsiteX40" fmla="*/ 11978640 w 12691872"/>
                <a:gd name="connsiteY40" fmla="*/ 7424928 h 13064490"/>
                <a:gd name="connsiteX41" fmla="*/ 11887200 w 12691872"/>
                <a:gd name="connsiteY41" fmla="*/ 6784848 h 13064490"/>
                <a:gd name="connsiteX42" fmla="*/ 11996928 w 12691872"/>
                <a:gd name="connsiteY42" fmla="*/ 6547104 h 13064490"/>
                <a:gd name="connsiteX43" fmla="*/ 12161520 w 12691872"/>
                <a:gd name="connsiteY43" fmla="*/ 6291072 h 13064490"/>
                <a:gd name="connsiteX44" fmla="*/ 12179808 w 12691872"/>
                <a:gd name="connsiteY44" fmla="*/ 5888736 h 13064490"/>
                <a:gd name="connsiteX45" fmla="*/ 11942064 w 12691872"/>
                <a:gd name="connsiteY45" fmla="*/ 5559552 h 13064490"/>
                <a:gd name="connsiteX46" fmla="*/ 11612880 w 12691872"/>
                <a:gd name="connsiteY46" fmla="*/ 5285232 h 13064490"/>
                <a:gd name="connsiteX47" fmla="*/ 11137392 w 12691872"/>
                <a:gd name="connsiteY47" fmla="*/ 4791456 h 13064490"/>
                <a:gd name="connsiteX48" fmla="*/ 10387584 w 12691872"/>
                <a:gd name="connsiteY48" fmla="*/ 4315968 h 13064490"/>
                <a:gd name="connsiteX49" fmla="*/ 10351008 w 12691872"/>
                <a:gd name="connsiteY49" fmla="*/ 3639312 h 13064490"/>
                <a:gd name="connsiteX50" fmla="*/ 10991088 w 12691872"/>
                <a:gd name="connsiteY50" fmla="*/ 3035808 h 13064490"/>
                <a:gd name="connsiteX51" fmla="*/ 11228832 w 12691872"/>
                <a:gd name="connsiteY51" fmla="*/ 2523744 h 13064490"/>
                <a:gd name="connsiteX52" fmla="*/ 11155680 w 12691872"/>
                <a:gd name="connsiteY52" fmla="*/ 2286000 h 13064490"/>
                <a:gd name="connsiteX53" fmla="*/ 11338560 w 12691872"/>
                <a:gd name="connsiteY53" fmla="*/ 1554480 h 13064490"/>
                <a:gd name="connsiteX54" fmla="*/ 11265408 w 12691872"/>
                <a:gd name="connsiteY54" fmla="*/ 1335024 h 13064490"/>
                <a:gd name="connsiteX55" fmla="*/ 11027664 w 12691872"/>
                <a:gd name="connsiteY55" fmla="*/ 1444752 h 13064490"/>
                <a:gd name="connsiteX56" fmla="*/ 10881360 w 12691872"/>
                <a:gd name="connsiteY56" fmla="*/ 1719072 h 13064490"/>
                <a:gd name="connsiteX57" fmla="*/ 10168128 w 12691872"/>
                <a:gd name="connsiteY57" fmla="*/ 1700784 h 13064490"/>
                <a:gd name="connsiteX58" fmla="*/ 10643616 w 12691872"/>
                <a:gd name="connsiteY58" fmla="*/ 987552 h 13064490"/>
                <a:gd name="connsiteX59" fmla="*/ 10552176 w 12691872"/>
                <a:gd name="connsiteY59" fmla="*/ 804672 h 13064490"/>
                <a:gd name="connsiteX60" fmla="*/ 10369296 w 12691872"/>
                <a:gd name="connsiteY60" fmla="*/ 713232 h 13064490"/>
                <a:gd name="connsiteX61" fmla="*/ 10241280 w 12691872"/>
                <a:gd name="connsiteY61" fmla="*/ 713232 h 13064490"/>
                <a:gd name="connsiteX62" fmla="*/ 9089136 w 12691872"/>
                <a:gd name="connsiteY62" fmla="*/ 0 h 13064490"/>
                <a:gd name="connsiteX63" fmla="*/ 7735824 w 12691872"/>
                <a:gd name="connsiteY63" fmla="*/ 1755648 h 13064490"/>
                <a:gd name="connsiteX64" fmla="*/ 6217920 w 12691872"/>
                <a:gd name="connsiteY64" fmla="*/ 2286000 h 13064490"/>
                <a:gd name="connsiteX65" fmla="*/ 4297680 w 12691872"/>
                <a:gd name="connsiteY65" fmla="*/ 1810512 h 13064490"/>
                <a:gd name="connsiteX66" fmla="*/ 2834640 w 12691872"/>
                <a:gd name="connsiteY66" fmla="*/ 1060704 h 13064490"/>
                <a:gd name="connsiteX67" fmla="*/ 1353312 w 12691872"/>
                <a:gd name="connsiteY67" fmla="*/ 1828800 h 13064490"/>
                <a:gd name="connsiteX68" fmla="*/ 1060704 w 12691872"/>
                <a:gd name="connsiteY68" fmla="*/ 2450592 h 13064490"/>
                <a:gd name="connsiteX69" fmla="*/ 548640 w 12691872"/>
                <a:gd name="connsiteY69" fmla="*/ 2359152 h 13064490"/>
                <a:gd name="connsiteX70" fmla="*/ 0 w 12691872"/>
                <a:gd name="connsiteY70" fmla="*/ 2450592 h 13064490"/>
                <a:gd name="connsiteX0" fmla="*/ 0 w 12691872"/>
                <a:gd name="connsiteY0" fmla="*/ 2450592 h 13064490"/>
                <a:gd name="connsiteX1" fmla="*/ 237744 w 12691872"/>
                <a:gd name="connsiteY1" fmla="*/ 2852928 h 13064490"/>
                <a:gd name="connsiteX2" fmla="*/ 694944 w 12691872"/>
                <a:gd name="connsiteY2" fmla="*/ 2834640 h 13064490"/>
                <a:gd name="connsiteX3" fmla="*/ 1298448 w 12691872"/>
                <a:gd name="connsiteY3" fmla="*/ 2999232 h 13064490"/>
                <a:gd name="connsiteX4" fmla="*/ 2084832 w 12691872"/>
                <a:gd name="connsiteY4" fmla="*/ 3657600 h 13064490"/>
                <a:gd name="connsiteX5" fmla="*/ 3438144 w 12691872"/>
                <a:gd name="connsiteY5" fmla="*/ 3968496 h 13064490"/>
                <a:gd name="connsiteX6" fmla="*/ 3785616 w 12691872"/>
                <a:gd name="connsiteY6" fmla="*/ 6254496 h 13064490"/>
                <a:gd name="connsiteX7" fmla="*/ 3438144 w 12691872"/>
                <a:gd name="connsiteY7" fmla="*/ 8174736 h 13064490"/>
                <a:gd name="connsiteX8" fmla="*/ 4242816 w 12691872"/>
                <a:gd name="connsiteY8" fmla="*/ 9052560 h 13064490"/>
                <a:gd name="connsiteX9" fmla="*/ 6272784 w 12691872"/>
                <a:gd name="connsiteY9" fmla="*/ 9802368 h 13064490"/>
                <a:gd name="connsiteX10" fmla="*/ 6967728 w 12691872"/>
                <a:gd name="connsiteY10" fmla="*/ 10917936 h 13064490"/>
                <a:gd name="connsiteX11" fmla="*/ 6458712 w 12691872"/>
                <a:gd name="connsiteY11" fmla="*/ 11369040 h 13064490"/>
                <a:gd name="connsiteX12" fmla="*/ 6592443 w 12691872"/>
                <a:gd name="connsiteY12" fmla="*/ 11569065 h 13064490"/>
                <a:gd name="connsiteX13" fmla="*/ 6723888 w 12691872"/>
                <a:gd name="connsiteY13" fmla="*/ 11530965 h 13064490"/>
                <a:gd name="connsiteX14" fmla="*/ 6826758 w 12691872"/>
                <a:gd name="connsiteY14" fmla="*/ 11633835 h 13064490"/>
                <a:gd name="connsiteX15" fmla="*/ 6834378 w 12691872"/>
                <a:gd name="connsiteY15" fmla="*/ 11870055 h 13064490"/>
                <a:gd name="connsiteX16" fmla="*/ 6950583 w 12691872"/>
                <a:gd name="connsiteY16" fmla="*/ 12011025 h 13064490"/>
                <a:gd name="connsiteX17" fmla="*/ 7009638 w 12691872"/>
                <a:gd name="connsiteY17" fmla="*/ 12390120 h 13064490"/>
                <a:gd name="connsiteX18" fmla="*/ 6941058 w 12691872"/>
                <a:gd name="connsiteY18" fmla="*/ 12628245 h 13064490"/>
                <a:gd name="connsiteX19" fmla="*/ 7076313 w 12691872"/>
                <a:gd name="connsiteY19" fmla="*/ 12847320 h 13064490"/>
                <a:gd name="connsiteX20" fmla="*/ 7202043 w 12691872"/>
                <a:gd name="connsiteY20" fmla="*/ 12943713 h 13064490"/>
                <a:gd name="connsiteX21" fmla="*/ 7287768 w 12691872"/>
                <a:gd name="connsiteY21" fmla="*/ 12799695 h 13064490"/>
                <a:gd name="connsiteX22" fmla="*/ 7377303 w 12691872"/>
                <a:gd name="connsiteY22" fmla="*/ 12759690 h 13064490"/>
                <a:gd name="connsiteX23" fmla="*/ 7748778 w 12691872"/>
                <a:gd name="connsiteY23" fmla="*/ 12538710 h 13064490"/>
                <a:gd name="connsiteX24" fmla="*/ 8312658 w 12691872"/>
                <a:gd name="connsiteY24" fmla="*/ 13034010 h 13064490"/>
                <a:gd name="connsiteX25" fmla="*/ 8440293 w 12691872"/>
                <a:gd name="connsiteY25" fmla="*/ 12971145 h 13064490"/>
                <a:gd name="connsiteX26" fmla="*/ 8819388 w 12691872"/>
                <a:gd name="connsiteY26" fmla="*/ 13013055 h 13064490"/>
                <a:gd name="connsiteX27" fmla="*/ 9089898 w 12691872"/>
                <a:gd name="connsiteY27" fmla="*/ 13064490 h 13064490"/>
                <a:gd name="connsiteX28" fmla="*/ 9554718 w 12691872"/>
                <a:gd name="connsiteY28" fmla="*/ 12974954 h 13064490"/>
                <a:gd name="connsiteX29" fmla="*/ 9853803 w 12691872"/>
                <a:gd name="connsiteY29" fmla="*/ 12885420 h 13064490"/>
                <a:gd name="connsiteX30" fmla="*/ 9954006 w 12691872"/>
                <a:gd name="connsiteY30" fmla="*/ 12968097 h 13064490"/>
                <a:gd name="connsiteX31" fmla="*/ 10019538 w 12691872"/>
                <a:gd name="connsiteY31" fmla="*/ 12891134 h 13064490"/>
                <a:gd name="connsiteX32" fmla="*/ 10112883 w 12691872"/>
                <a:gd name="connsiteY32" fmla="*/ 12702539 h 13064490"/>
                <a:gd name="connsiteX33" fmla="*/ 10103358 w 12691872"/>
                <a:gd name="connsiteY33" fmla="*/ 12614909 h 13064490"/>
                <a:gd name="connsiteX34" fmla="*/ 10405872 w 12691872"/>
                <a:gd name="connsiteY34" fmla="*/ 11960352 h 13064490"/>
                <a:gd name="connsiteX35" fmla="*/ 12673584 w 12691872"/>
                <a:gd name="connsiteY35" fmla="*/ 11612880 h 13064490"/>
                <a:gd name="connsiteX36" fmla="*/ 12198096 w 12691872"/>
                <a:gd name="connsiteY36" fmla="*/ 10314432 h 13064490"/>
                <a:gd name="connsiteX37" fmla="*/ 12691872 w 12691872"/>
                <a:gd name="connsiteY37" fmla="*/ 8814816 h 13064490"/>
                <a:gd name="connsiteX38" fmla="*/ 12472416 w 12691872"/>
                <a:gd name="connsiteY38" fmla="*/ 8577072 h 13064490"/>
                <a:gd name="connsiteX39" fmla="*/ 12508992 w 12691872"/>
                <a:gd name="connsiteY39" fmla="*/ 7827264 h 13064490"/>
                <a:gd name="connsiteX40" fmla="*/ 12216384 w 12691872"/>
                <a:gd name="connsiteY40" fmla="*/ 7662672 h 13064490"/>
                <a:gd name="connsiteX41" fmla="*/ 11978640 w 12691872"/>
                <a:gd name="connsiteY41" fmla="*/ 7424928 h 13064490"/>
                <a:gd name="connsiteX42" fmla="*/ 11887200 w 12691872"/>
                <a:gd name="connsiteY42" fmla="*/ 6784848 h 13064490"/>
                <a:gd name="connsiteX43" fmla="*/ 11996928 w 12691872"/>
                <a:gd name="connsiteY43" fmla="*/ 6547104 h 13064490"/>
                <a:gd name="connsiteX44" fmla="*/ 12161520 w 12691872"/>
                <a:gd name="connsiteY44" fmla="*/ 6291072 h 13064490"/>
                <a:gd name="connsiteX45" fmla="*/ 12179808 w 12691872"/>
                <a:gd name="connsiteY45" fmla="*/ 5888736 h 13064490"/>
                <a:gd name="connsiteX46" fmla="*/ 11942064 w 12691872"/>
                <a:gd name="connsiteY46" fmla="*/ 5559552 h 13064490"/>
                <a:gd name="connsiteX47" fmla="*/ 11612880 w 12691872"/>
                <a:gd name="connsiteY47" fmla="*/ 5285232 h 13064490"/>
                <a:gd name="connsiteX48" fmla="*/ 11137392 w 12691872"/>
                <a:gd name="connsiteY48" fmla="*/ 4791456 h 13064490"/>
                <a:gd name="connsiteX49" fmla="*/ 10387584 w 12691872"/>
                <a:gd name="connsiteY49" fmla="*/ 4315968 h 13064490"/>
                <a:gd name="connsiteX50" fmla="*/ 10351008 w 12691872"/>
                <a:gd name="connsiteY50" fmla="*/ 3639312 h 13064490"/>
                <a:gd name="connsiteX51" fmla="*/ 10991088 w 12691872"/>
                <a:gd name="connsiteY51" fmla="*/ 3035808 h 13064490"/>
                <a:gd name="connsiteX52" fmla="*/ 11228832 w 12691872"/>
                <a:gd name="connsiteY52" fmla="*/ 2523744 h 13064490"/>
                <a:gd name="connsiteX53" fmla="*/ 11155680 w 12691872"/>
                <a:gd name="connsiteY53" fmla="*/ 2286000 h 13064490"/>
                <a:gd name="connsiteX54" fmla="*/ 11338560 w 12691872"/>
                <a:gd name="connsiteY54" fmla="*/ 1554480 h 13064490"/>
                <a:gd name="connsiteX55" fmla="*/ 11265408 w 12691872"/>
                <a:gd name="connsiteY55" fmla="*/ 1335024 h 13064490"/>
                <a:gd name="connsiteX56" fmla="*/ 11027664 w 12691872"/>
                <a:gd name="connsiteY56" fmla="*/ 1444752 h 13064490"/>
                <a:gd name="connsiteX57" fmla="*/ 10881360 w 12691872"/>
                <a:gd name="connsiteY57" fmla="*/ 1719072 h 13064490"/>
                <a:gd name="connsiteX58" fmla="*/ 10168128 w 12691872"/>
                <a:gd name="connsiteY58" fmla="*/ 1700784 h 13064490"/>
                <a:gd name="connsiteX59" fmla="*/ 10643616 w 12691872"/>
                <a:gd name="connsiteY59" fmla="*/ 987552 h 13064490"/>
                <a:gd name="connsiteX60" fmla="*/ 10552176 w 12691872"/>
                <a:gd name="connsiteY60" fmla="*/ 804672 h 13064490"/>
                <a:gd name="connsiteX61" fmla="*/ 10369296 w 12691872"/>
                <a:gd name="connsiteY61" fmla="*/ 713232 h 13064490"/>
                <a:gd name="connsiteX62" fmla="*/ 10241280 w 12691872"/>
                <a:gd name="connsiteY62" fmla="*/ 713232 h 13064490"/>
                <a:gd name="connsiteX63" fmla="*/ 9089136 w 12691872"/>
                <a:gd name="connsiteY63" fmla="*/ 0 h 13064490"/>
                <a:gd name="connsiteX64" fmla="*/ 7735824 w 12691872"/>
                <a:gd name="connsiteY64" fmla="*/ 1755648 h 13064490"/>
                <a:gd name="connsiteX65" fmla="*/ 6217920 w 12691872"/>
                <a:gd name="connsiteY65" fmla="*/ 2286000 h 13064490"/>
                <a:gd name="connsiteX66" fmla="*/ 4297680 w 12691872"/>
                <a:gd name="connsiteY66" fmla="*/ 1810512 h 13064490"/>
                <a:gd name="connsiteX67" fmla="*/ 2834640 w 12691872"/>
                <a:gd name="connsiteY67" fmla="*/ 1060704 h 13064490"/>
                <a:gd name="connsiteX68" fmla="*/ 1353312 w 12691872"/>
                <a:gd name="connsiteY68" fmla="*/ 1828800 h 13064490"/>
                <a:gd name="connsiteX69" fmla="*/ 1060704 w 12691872"/>
                <a:gd name="connsiteY69" fmla="*/ 2450592 h 13064490"/>
                <a:gd name="connsiteX70" fmla="*/ 548640 w 12691872"/>
                <a:gd name="connsiteY70" fmla="*/ 2359152 h 13064490"/>
                <a:gd name="connsiteX71" fmla="*/ 0 w 12691872"/>
                <a:gd name="connsiteY71" fmla="*/ 2450592 h 13064490"/>
                <a:gd name="connsiteX0" fmla="*/ 0 w 12691872"/>
                <a:gd name="connsiteY0" fmla="*/ 2450592 h 13064490"/>
                <a:gd name="connsiteX1" fmla="*/ 237744 w 12691872"/>
                <a:gd name="connsiteY1" fmla="*/ 2852928 h 13064490"/>
                <a:gd name="connsiteX2" fmla="*/ 694944 w 12691872"/>
                <a:gd name="connsiteY2" fmla="*/ 2834640 h 13064490"/>
                <a:gd name="connsiteX3" fmla="*/ 1298448 w 12691872"/>
                <a:gd name="connsiteY3" fmla="*/ 2999232 h 13064490"/>
                <a:gd name="connsiteX4" fmla="*/ 2084832 w 12691872"/>
                <a:gd name="connsiteY4" fmla="*/ 3657600 h 13064490"/>
                <a:gd name="connsiteX5" fmla="*/ 3438144 w 12691872"/>
                <a:gd name="connsiteY5" fmla="*/ 3968496 h 13064490"/>
                <a:gd name="connsiteX6" fmla="*/ 3785616 w 12691872"/>
                <a:gd name="connsiteY6" fmla="*/ 6254496 h 13064490"/>
                <a:gd name="connsiteX7" fmla="*/ 3438144 w 12691872"/>
                <a:gd name="connsiteY7" fmla="*/ 8174736 h 13064490"/>
                <a:gd name="connsiteX8" fmla="*/ 4242816 w 12691872"/>
                <a:gd name="connsiteY8" fmla="*/ 9052560 h 13064490"/>
                <a:gd name="connsiteX9" fmla="*/ 6272784 w 12691872"/>
                <a:gd name="connsiteY9" fmla="*/ 9802368 h 13064490"/>
                <a:gd name="connsiteX10" fmla="*/ 6967728 w 12691872"/>
                <a:gd name="connsiteY10" fmla="*/ 10917936 h 13064490"/>
                <a:gd name="connsiteX11" fmla="*/ 6458712 w 12691872"/>
                <a:gd name="connsiteY11" fmla="*/ 11369040 h 13064490"/>
                <a:gd name="connsiteX12" fmla="*/ 6592443 w 12691872"/>
                <a:gd name="connsiteY12" fmla="*/ 11569065 h 13064490"/>
                <a:gd name="connsiteX13" fmla="*/ 6723888 w 12691872"/>
                <a:gd name="connsiteY13" fmla="*/ 11530965 h 13064490"/>
                <a:gd name="connsiteX14" fmla="*/ 6826758 w 12691872"/>
                <a:gd name="connsiteY14" fmla="*/ 11633835 h 13064490"/>
                <a:gd name="connsiteX15" fmla="*/ 6834378 w 12691872"/>
                <a:gd name="connsiteY15" fmla="*/ 11870055 h 13064490"/>
                <a:gd name="connsiteX16" fmla="*/ 6950583 w 12691872"/>
                <a:gd name="connsiteY16" fmla="*/ 12011025 h 13064490"/>
                <a:gd name="connsiteX17" fmla="*/ 7009638 w 12691872"/>
                <a:gd name="connsiteY17" fmla="*/ 12390120 h 13064490"/>
                <a:gd name="connsiteX18" fmla="*/ 6941058 w 12691872"/>
                <a:gd name="connsiteY18" fmla="*/ 12628245 h 13064490"/>
                <a:gd name="connsiteX19" fmla="*/ 7076313 w 12691872"/>
                <a:gd name="connsiteY19" fmla="*/ 12847320 h 13064490"/>
                <a:gd name="connsiteX20" fmla="*/ 7202043 w 12691872"/>
                <a:gd name="connsiteY20" fmla="*/ 12943713 h 13064490"/>
                <a:gd name="connsiteX21" fmla="*/ 7287768 w 12691872"/>
                <a:gd name="connsiteY21" fmla="*/ 12799695 h 13064490"/>
                <a:gd name="connsiteX22" fmla="*/ 7377303 w 12691872"/>
                <a:gd name="connsiteY22" fmla="*/ 12759690 h 13064490"/>
                <a:gd name="connsiteX23" fmla="*/ 7748778 w 12691872"/>
                <a:gd name="connsiteY23" fmla="*/ 12538710 h 13064490"/>
                <a:gd name="connsiteX24" fmla="*/ 8312658 w 12691872"/>
                <a:gd name="connsiteY24" fmla="*/ 13034010 h 13064490"/>
                <a:gd name="connsiteX25" fmla="*/ 8440293 w 12691872"/>
                <a:gd name="connsiteY25" fmla="*/ 12971145 h 13064490"/>
                <a:gd name="connsiteX26" fmla="*/ 8819388 w 12691872"/>
                <a:gd name="connsiteY26" fmla="*/ 13013055 h 13064490"/>
                <a:gd name="connsiteX27" fmla="*/ 9089898 w 12691872"/>
                <a:gd name="connsiteY27" fmla="*/ 13064490 h 13064490"/>
                <a:gd name="connsiteX28" fmla="*/ 9554718 w 12691872"/>
                <a:gd name="connsiteY28" fmla="*/ 12974954 h 13064490"/>
                <a:gd name="connsiteX29" fmla="*/ 9853803 w 12691872"/>
                <a:gd name="connsiteY29" fmla="*/ 12885420 h 13064490"/>
                <a:gd name="connsiteX30" fmla="*/ 9954006 w 12691872"/>
                <a:gd name="connsiteY30" fmla="*/ 12968097 h 13064490"/>
                <a:gd name="connsiteX31" fmla="*/ 10019538 w 12691872"/>
                <a:gd name="connsiteY31" fmla="*/ 12891134 h 13064490"/>
                <a:gd name="connsiteX32" fmla="*/ 10112883 w 12691872"/>
                <a:gd name="connsiteY32" fmla="*/ 12702539 h 13064490"/>
                <a:gd name="connsiteX33" fmla="*/ 10103358 w 12691872"/>
                <a:gd name="connsiteY33" fmla="*/ 12614909 h 13064490"/>
                <a:gd name="connsiteX34" fmla="*/ 10177653 w 12691872"/>
                <a:gd name="connsiteY34" fmla="*/ 12538709 h 13064490"/>
                <a:gd name="connsiteX35" fmla="*/ 10405872 w 12691872"/>
                <a:gd name="connsiteY35" fmla="*/ 11960352 h 13064490"/>
                <a:gd name="connsiteX36" fmla="*/ 12673584 w 12691872"/>
                <a:gd name="connsiteY36" fmla="*/ 11612880 h 13064490"/>
                <a:gd name="connsiteX37" fmla="*/ 12198096 w 12691872"/>
                <a:gd name="connsiteY37" fmla="*/ 10314432 h 13064490"/>
                <a:gd name="connsiteX38" fmla="*/ 12691872 w 12691872"/>
                <a:gd name="connsiteY38" fmla="*/ 8814816 h 13064490"/>
                <a:gd name="connsiteX39" fmla="*/ 12472416 w 12691872"/>
                <a:gd name="connsiteY39" fmla="*/ 8577072 h 13064490"/>
                <a:gd name="connsiteX40" fmla="*/ 12508992 w 12691872"/>
                <a:gd name="connsiteY40" fmla="*/ 7827264 h 13064490"/>
                <a:gd name="connsiteX41" fmla="*/ 12216384 w 12691872"/>
                <a:gd name="connsiteY41" fmla="*/ 7662672 h 13064490"/>
                <a:gd name="connsiteX42" fmla="*/ 11978640 w 12691872"/>
                <a:gd name="connsiteY42" fmla="*/ 7424928 h 13064490"/>
                <a:gd name="connsiteX43" fmla="*/ 11887200 w 12691872"/>
                <a:gd name="connsiteY43" fmla="*/ 6784848 h 13064490"/>
                <a:gd name="connsiteX44" fmla="*/ 11996928 w 12691872"/>
                <a:gd name="connsiteY44" fmla="*/ 6547104 h 13064490"/>
                <a:gd name="connsiteX45" fmla="*/ 12161520 w 12691872"/>
                <a:gd name="connsiteY45" fmla="*/ 6291072 h 13064490"/>
                <a:gd name="connsiteX46" fmla="*/ 12179808 w 12691872"/>
                <a:gd name="connsiteY46" fmla="*/ 5888736 h 13064490"/>
                <a:gd name="connsiteX47" fmla="*/ 11942064 w 12691872"/>
                <a:gd name="connsiteY47" fmla="*/ 5559552 h 13064490"/>
                <a:gd name="connsiteX48" fmla="*/ 11612880 w 12691872"/>
                <a:gd name="connsiteY48" fmla="*/ 5285232 h 13064490"/>
                <a:gd name="connsiteX49" fmla="*/ 11137392 w 12691872"/>
                <a:gd name="connsiteY49" fmla="*/ 4791456 h 13064490"/>
                <a:gd name="connsiteX50" fmla="*/ 10387584 w 12691872"/>
                <a:gd name="connsiteY50" fmla="*/ 4315968 h 13064490"/>
                <a:gd name="connsiteX51" fmla="*/ 10351008 w 12691872"/>
                <a:gd name="connsiteY51" fmla="*/ 3639312 h 13064490"/>
                <a:gd name="connsiteX52" fmla="*/ 10991088 w 12691872"/>
                <a:gd name="connsiteY52" fmla="*/ 3035808 h 13064490"/>
                <a:gd name="connsiteX53" fmla="*/ 11228832 w 12691872"/>
                <a:gd name="connsiteY53" fmla="*/ 2523744 h 13064490"/>
                <a:gd name="connsiteX54" fmla="*/ 11155680 w 12691872"/>
                <a:gd name="connsiteY54" fmla="*/ 2286000 h 13064490"/>
                <a:gd name="connsiteX55" fmla="*/ 11338560 w 12691872"/>
                <a:gd name="connsiteY55" fmla="*/ 1554480 h 13064490"/>
                <a:gd name="connsiteX56" fmla="*/ 11265408 w 12691872"/>
                <a:gd name="connsiteY56" fmla="*/ 1335024 h 13064490"/>
                <a:gd name="connsiteX57" fmla="*/ 11027664 w 12691872"/>
                <a:gd name="connsiteY57" fmla="*/ 1444752 h 13064490"/>
                <a:gd name="connsiteX58" fmla="*/ 10881360 w 12691872"/>
                <a:gd name="connsiteY58" fmla="*/ 1719072 h 13064490"/>
                <a:gd name="connsiteX59" fmla="*/ 10168128 w 12691872"/>
                <a:gd name="connsiteY59" fmla="*/ 1700784 h 13064490"/>
                <a:gd name="connsiteX60" fmla="*/ 10643616 w 12691872"/>
                <a:gd name="connsiteY60" fmla="*/ 987552 h 13064490"/>
                <a:gd name="connsiteX61" fmla="*/ 10552176 w 12691872"/>
                <a:gd name="connsiteY61" fmla="*/ 804672 h 13064490"/>
                <a:gd name="connsiteX62" fmla="*/ 10369296 w 12691872"/>
                <a:gd name="connsiteY62" fmla="*/ 713232 h 13064490"/>
                <a:gd name="connsiteX63" fmla="*/ 10241280 w 12691872"/>
                <a:gd name="connsiteY63" fmla="*/ 713232 h 13064490"/>
                <a:gd name="connsiteX64" fmla="*/ 9089136 w 12691872"/>
                <a:gd name="connsiteY64" fmla="*/ 0 h 13064490"/>
                <a:gd name="connsiteX65" fmla="*/ 7735824 w 12691872"/>
                <a:gd name="connsiteY65" fmla="*/ 1755648 h 13064490"/>
                <a:gd name="connsiteX66" fmla="*/ 6217920 w 12691872"/>
                <a:gd name="connsiteY66" fmla="*/ 2286000 h 13064490"/>
                <a:gd name="connsiteX67" fmla="*/ 4297680 w 12691872"/>
                <a:gd name="connsiteY67" fmla="*/ 1810512 h 13064490"/>
                <a:gd name="connsiteX68" fmla="*/ 2834640 w 12691872"/>
                <a:gd name="connsiteY68" fmla="*/ 1060704 h 13064490"/>
                <a:gd name="connsiteX69" fmla="*/ 1353312 w 12691872"/>
                <a:gd name="connsiteY69" fmla="*/ 1828800 h 13064490"/>
                <a:gd name="connsiteX70" fmla="*/ 1060704 w 12691872"/>
                <a:gd name="connsiteY70" fmla="*/ 2450592 h 13064490"/>
                <a:gd name="connsiteX71" fmla="*/ 548640 w 12691872"/>
                <a:gd name="connsiteY71" fmla="*/ 2359152 h 13064490"/>
                <a:gd name="connsiteX72" fmla="*/ 0 w 12691872"/>
                <a:gd name="connsiteY72" fmla="*/ 2450592 h 13064490"/>
                <a:gd name="connsiteX0" fmla="*/ 0 w 12691872"/>
                <a:gd name="connsiteY0" fmla="*/ 2450592 h 13064490"/>
                <a:gd name="connsiteX1" fmla="*/ 237744 w 12691872"/>
                <a:gd name="connsiteY1" fmla="*/ 2852928 h 13064490"/>
                <a:gd name="connsiteX2" fmla="*/ 694944 w 12691872"/>
                <a:gd name="connsiteY2" fmla="*/ 2834640 h 13064490"/>
                <a:gd name="connsiteX3" fmla="*/ 1298448 w 12691872"/>
                <a:gd name="connsiteY3" fmla="*/ 2999232 h 13064490"/>
                <a:gd name="connsiteX4" fmla="*/ 2084832 w 12691872"/>
                <a:gd name="connsiteY4" fmla="*/ 3657600 h 13064490"/>
                <a:gd name="connsiteX5" fmla="*/ 3438144 w 12691872"/>
                <a:gd name="connsiteY5" fmla="*/ 3968496 h 13064490"/>
                <a:gd name="connsiteX6" fmla="*/ 3785616 w 12691872"/>
                <a:gd name="connsiteY6" fmla="*/ 6254496 h 13064490"/>
                <a:gd name="connsiteX7" fmla="*/ 3438144 w 12691872"/>
                <a:gd name="connsiteY7" fmla="*/ 8174736 h 13064490"/>
                <a:gd name="connsiteX8" fmla="*/ 4242816 w 12691872"/>
                <a:gd name="connsiteY8" fmla="*/ 9052560 h 13064490"/>
                <a:gd name="connsiteX9" fmla="*/ 6272784 w 12691872"/>
                <a:gd name="connsiteY9" fmla="*/ 9802368 h 13064490"/>
                <a:gd name="connsiteX10" fmla="*/ 6967728 w 12691872"/>
                <a:gd name="connsiteY10" fmla="*/ 10917936 h 13064490"/>
                <a:gd name="connsiteX11" fmla="*/ 6458712 w 12691872"/>
                <a:gd name="connsiteY11" fmla="*/ 11369040 h 13064490"/>
                <a:gd name="connsiteX12" fmla="*/ 6592443 w 12691872"/>
                <a:gd name="connsiteY12" fmla="*/ 11569065 h 13064490"/>
                <a:gd name="connsiteX13" fmla="*/ 6723888 w 12691872"/>
                <a:gd name="connsiteY13" fmla="*/ 11530965 h 13064490"/>
                <a:gd name="connsiteX14" fmla="*/ 6826758 w 12691872"/>
                <a:gd name="connsiteY14" fmla="*/ 11633835 h 13064490"/>
                <a:gd name="connsiteX15" fmla="*/ 6834378 w 12691872"/>
                <a:gd name="connsiteY15" fmla="*/ 11870055 h 13064490"/>
                <a:gd name="connsiteX16" fmla="*/ 6950583 w 12691872"/>
                <a:gd name="connsiteY16" fmla="*/ 12011025 h 13064490"/>
                <a:gd name="connsiteX17" fmla="*/ 7009638 w 12691872"/>
                <a:gd name="connsiteY17" fmla="*/ 12390120 h 13064490"/>
                <a:gd name="connsiteX18" fmla="*/ 6941058 w 12691872"/>
                <a:gd name="connsiteY18" fmla="*/ 12628245 h 13064490"/>
                <a:gd name="connsiteX19" fmla="*/ 7076313 w 12691872"/>
                <a:gd name="connsiteY19" fmla="*/ 12847320 h 13064490"/>
                <a:gd name="connsiteX20" fmla="*/ 7202043 w 12691872"/>
                <a:gd name="connsiteY20" fmla="*/ 12943713 h 13064490"/>
                <a:gd name="connsiteX21" fmla="*/ 7287768 w 12691872"/>
                <a:gd name="connsiteY21" fmla="*/ 12799695 h 13064490"/>
                <a:gd name="connsiteX22" fmla="*/ 7377303 w 12691872"/>
                <a:gd name="connsiteY22" fmla="*/ 12759690 h 13064490"/>
                <a:gd name="connsiteX23" fmla="*/ 7748778 w 12691872"/>
                <a:gd name="connsiteY23" fmla="*/ 12538710 h 13064490"/>
                <a:gd name="connsiteX24" fmla="*/ 8312658 w 12691872"/>
                <a:gd name="connsiteY24" fmla="*/ 13034010 h 13064490"/>
                <a:gd name="connsiteX25" fmla="*/ 8440293 w 12691872"/>
                <a:gd name="connsiteY25" fmla="*/ 12971145 h 13064490"/>
                <a:gd name="connsiteX26" fmla="*/ 8819388 w 12691872"/>
                <a:gd name="connsiteY26" fmla="*/ 13013055 h 13064490"/>
                <a:gd name="connsiteX27" fmla="*/ 9089898 w 12691872"/>
                <a:gd name="connsiteY27" fmla="*/ 13064490 h 13064490"/>
                <a:gd name="connsiteX28" fmla="*/ 9554718 w 12691872"/>
                <a:gd name="connsiteY28" fmla="*/ 12974954 h 13064490"/>
                <a:gd name="connsiteX29" fmla="*/ 9853803 w 12691872"/>
                <a:gd name="connsiteY29" fmla="*/ 12885420 h 13064490"/>
                <a:gd name="connsiteX30" fmla="*/ 9954006 w 12691872"/>
                <a:gd name="connsiteY30" fmla="*/ 12968097 h 13064490"/>
                <a:gd name="connsiteX31" fmla="*/ 10019538 w 12691872"/>
                <a:gd name="connsiteY31" fmla="*/ 12891134 h 13064490"/>
                <a:gd name="connsiteX32" fmla="*/ 10112883 w 12691872"/>
                <a:gd name="connsiteY32" fmla="*/ 12702539 h 13064490"/>
                <a:gd name="connsiteX33" fmla="*/ 10103358 w 12691872"/>
                <a:gd name="connsiteY33" fmla="*/ 12614909 h 13064490"/>
                <a:gd name="connsiteX34" fmla="*/ 10177653 w 12691872"/>
                <a:gd name="connsiteY34" fmla="*/ 12538709 h 13064490"/>
                <a:gd name="connsiteX35" fmla="*/ 10135743 w 12691872"/>
                <a:gd name="connsiteY35" fmla="*/ 12378689 h 13064490"/>
                <a:gd name="connsiteX36" fmla="*/ 10405872 w 12691872"/>
                <a:gd name="connsiteY36" fmla="*/ 11960352 h 13064490"/>
                <a:gd name="connsiteX37" fmla="*/ 12673584 w 12691872"/>
                <a:gd name="connsiteY37" fmla="*/ 11612880 h 13064490"/>
                <a:gd name="connsiteX38" fmla="*/ 12198096 w 12691872"/>
                <a:gd name="connsiteY38" fmla="*/ 10314432 h 13064490"/>
                <a:gd name="connsiteX39" fmla="*/ 12691872 w 12691872"/>
                <a:gd name="connsiteY39" fmla="*/ 8814816 h 13064490"/>
                <a:gd name="connsiteX40" fmla="*/ 12472416 w 12691872"/>
                <a:gd name="connsiteY40" fmla="*/ 8577072 h 13064490"/>
                <a:gd name="connsiteX41" fmla="*/ 12508992 w 12691872"/>
                <a:gd name="connsiteY41" fmla="*/ 7827264 h 13064490"/>
                <a:gd name="connsiteX42" fmla="*/ 12216384 w 12691872"/>
                <a:gd name="connsiteY42" fmla="*/ 7662672 h 13064490"/>
                <a:gd name="connsiteX43" fmla="*/ 11978640 w 12691872"/>
                <a:gd name="connsiteY43" fmla="*/ 7424928 h 13064490"/>
                <a:gd name="connsiteX44" fmla="*/ 11887200 w 12691872"/>
                <a:gd name="connsiteY44" fmla="*/ 6784848 h 13064490"/>
                <a:gd name="connsiteX45" fmla="*/ 11996928 w 12691872"/>
                <a:gd name="connsiteY45" fmla="*/ 6547104 h 13064490"/>
                <a:gd name="connsiteX46" fmla="*/ 12161520 w 12691872"/>
                <a:gd name="connsiteY46" fmla="*/ 6291072 h 13064490"/>
                <a:gd name="connsiteX47" fmla="*/ 12179808 w 12691872"/>
                <a:gd name="connsiteY47" fmla="*/ 5888736 h 13064490"/>
                <a:gd name="connsiteX48" fmla="*/ 11942064 w 12691872"/>
                <a:gd name="connsiteY48" fmla="*/ 5559552 h 13064490"/>
                <a:gd name="connsiteX49" fmla="*/ 11612880 w 12691872"/>
                <a:gd name="connsiteY49" fmla="*/ 5285232 h 13064490"/>
                <a:gd name="connsiteX50" fmla="*/ 11137392 w 12691872"/>
                <a:gd name="connsiteY50" fmla="*/ 4791456 h 13064490"/>
                <a:gd name="connsiteX51" fmla="*/ 10387584 w 12691872"/>
                <a:gd name="connsiteY51" fmla="*/ 4315968 h 13064490"/>
                <a:gd name="connsiteX52" fmla="*/ 10351008 w 12691872"/>
                <a:gd name="connsiteY52" fmla="*/ 3639312 h 13064490"/>
                <a:gd name="connsiteX53" fmla="*/ 10991088 w 12691872"/>
                <a:gd name="connsiteY53" fmla="*/ 3035808 h 13064490"/>
                <a:gd name="connsiteX54" fmla="*/ 11228832 w 12691872"/>
                <a:gd name="connsiteY54" fmla="*/ 2523744 h 13064490"/>
                <a:gd name="connsiteX55" fmla="*/ 11155680 w 12691872"/>
                <a:gd name="connsiteY55" fmla="*/ 2286000 h 13064490"/>
                <a:gd name="connsiteX56" fmla="*/ 11338560 w 12691872"/>
                <a:gd name="connsiteY56" fmla="*/ 1554480 h 13064490"/>
                <a:gd name="connsiteX57" fmla="*/ 11265408 w 12691872"/>
                <a:gd name="connsiteY57" fmla="*/ 1335024 h 13064490"/>
                <a:gd name="connsiteX58" fmla="*/ 11027664 w 12691872"/>
                <a:gd name="connsiteY58" fmla="*/ 1444752 h 13064490"/>
                <a:gd name="connsiteX59" fmla="*/ 10881360 w 12691872"/>
                <a:gd name="connsiteY59" fmla="*/ 1719072 h 13064490"/>
                <a:gd name="connsiteX60" fmla="*/ 10168128 w 12691872"/>
                <a:gd name="connsiteY60" fmla="*/ 1700784 h 13064490"/>
                <a:gd name="connsiteX61" fmla="*/ 10643616 w 12691872"/>
                <a:gd name="connsiteY61" fmla="*/ 987552 h 13064490"/>
                <a:gd name="connsiteX62" fmla="*/ 10552176 w 12691872"/>
                <a:gd name="connsiteY62" fmla="*/ 804672 h 13064490"/>
                <a:gd name="connsiteX63" fmla="*/ 10369296 w 12691872"/>
                <a:gd name="connsiteY63" fmla="*/ 713232 h 13064490"/>
                <a:gd name="connsiteX64" fmla="*/ 10241280 w 12691872"/>
                <a:gd name="connsiteY64" fmla="*/ 713232 h 13064490"/>
                <a:gd name="connsiteX65" fmla="*/ 9089136 w 12691872"/>
                <a:gd name="connsiteY65" fmla="*/ 0 h 13064490"/>
                <a:gd name="connsiteX66" fmla="*/ 7735824 w 12691872"/>
                <a:gd name="connsiteY66" fmla="*/ 1755648 h 13064490"/>
                <a:gd name="connsiteX67" fmla="*/ 6217920 w 12691872"/>
                <a:gd name="connsiteY67" fmla="*/ 2286000 h 13064490"/>
                <a:gd name="connsiteX68" fmla="*/ 4297680 w 12691872"/>
                <a:gd name="connsiteY68" fmla="*/ 1810512 h 13064490"/>
                <a:gd name="connsiteX69" fmla="*/ 2834640 w 12691872"/>
                <a:gd name="connsiteY69" fmla="*/ 1060704 h 13064490"/>
                <a:gd name="connsiteX70" fmla="*/ 1353312 w 12691872"/>
                <a:gd name="connsiteY70" fmla="*/ 1828800 h 13064490"/>
                <a:gd name="connsiteX71" fmla="*/ 1060704 w 12691872"/>
                <a:gd name="connsiteY71" fmla="*/ 2450592 h 13064490"/>
                <a:gd name="connsiteX72" fmla="*/ 548640 w 12691872"/>
                <a:gd name="connsiteY72" fmla="*/ 2359152 h 13064490"/>
                <a:gd name="connsiteX73" fmla="*/ 0 w 12691872"/>
                <a:gd name="connsiteY73" fmla="*/ 2450592 h 13064490"/>
                <a:gd name="connsiteX0" fmla="*/ 0 w 12691872"/>
                <a:gd name="connsiteY0" fmla="*/ 2450592 h 13064490"/>
                <a:gd name="connsiteX1" fmla="*/ 237744 w 12691872"/>
                <a:gd name="connsiteY1" fmla="*/ 2852928 h 13064490"/>
                <a:gd name="connsiteX2" fmla="*/ 694944 w 12691872"/>
                <a:gd name="connsiteY2" fmla="*/ 2834640 h 13064490"/>
                <a:gd name="connsiteX3" fmla="*/ 1298448 w 12691872"/>
                <a:gd name="connsiteY3" fmla="*/ 2999232 h 13064490"/>
                <a:gd name="connsiteX4" fmla="*/ 2084832 w 12691872"/>
                <a:gd name="connsiteY4" fmla="*/ 3657600 h 13064490"/>
                <a:gd name="connsiteX5" fmla="*/ 3438144 w 12691872"/>
                <a:gd name="connsiteY5" fmla="*/ 3968496 h 13064490"/>
                <a:gd name="connsiteX6" fmla="*/ 3785616 w 12691872"/>
                <a:gd name="connsiteY6" fmla="*/ 6254496 h 13064490"/>
                <a:gd name="connsiteX7" fmla="*/ 3438144 w 12691872"/>
                <a:gd name="connsiteY7" fmla="*/ 8174736 h 13064490"/>
                <a:gd name="connsiteX8" fmla="*/ 4242816 w 12691872"/>
                <a:gd name="connsiteY8" fmla="*/ 9052560 h 13064490"/>
                <a:gd name="connsiteX9" fmla="*/ 6272784 w 12691872"/>
                <a:gd name="connsiteY9" fmla="*/ 9802368 h 13064490"/>
                <a:gd name="connsiteX10" fmla="*/ 6967728 w 12691872"/>
                <a:gd name="connsiteY10" fmla="*/ 10917936 h 13064490"/>
                <a:gd name="connsiteX11" fmla="*/ 6458712 w 12691872"/>
                <a:gd name="connsiteY11" fmla="*/ 11369040 h 13064490"/>
                <a:gd name="connsiteX12" fmla="*/ 6592443 w 12691872"/>
                <a:gd name="connsiteY12" fmla="*/ 11569065 h 13064490"/>
                <a:gd name="connsiteX13" fmla="*/ 6723888 w 12691872"/>
                <a:gd name="connsiteY13" fmla="*/ 11530965 h 13064490"/>
                <a:gd name="connsiteX14" fmla="*/ 6826758 w 12691872"/>
                <a:gd name="connsiteY14" fmla="*/ 11633835 h 13064490"/>
                <a:gd name="connsiteX15" fmla="*/ 6834378 w 12691872"/>
                <a:gd name="connsiteY15" fmla="*/ 11870055 h 13064490"/>
                <a:gd name="connsiteX16" fmla="*/ 6950583 w 12691872"/>
                <a:gd name="connsiteY16" fmla="*/ 12011025 h 13064490"/>
                <a:gd name="connsiteX17" fmla="*/ 7009638 w 12691872"/>
                <a:gd name="connsiteY17" fmla="*/ 12390120 h 13064490"/>
                <a:gd name="connsiteX18" fmla="*/ 6941058 w 12691872"/>
                <a:gd name="connsiteY18" fmla="*/ 12628245 h 13064490"/>
                <a:gd name="connsiteX19" fmla="*/ 7076313 w 12691872"/>
                <a:gd name="connsiteY19" fmla="*/ 12847320 h 13064490"/>
                <a:gd name="connsiteX20" fmla="*/ 7202043 w 12691872"/>
                <a:gd name="connsiteY20" fmla="*/ 12943713 h 13064490"/>
                <a:gd name="connsiteX21" fmla="*/ 7287768 w 12691872"/>
                <a:gd name="connsiteY21" fmla="*/ 12799695 h 13064490"/>
                <a:gd name="connsiteX22" fmla="*/ 7377303 w 12691872"/>
                <a:gd name="connsiteY22" fmla="*/ 12759690 h 13064490"/>
                <a:gd name="connsiteX23" fmla="*/ 7748778 w 12691872"/>
                <a:gd name="connsiteY23" fmla="*/ 12538710 h 13064490"/>
                <a:gd name="connsiteX24" fmla="*/ 8312658 w 12691872"/>
                <a:gd name="connsiteY24" fmla="*/ 13034010 h 13064490"/>
                <a:gd name="connsiteX25" fmla="*/ 8440293 w 12691872"/>
                <a:gd name="connsiteY25" fmla="*/ 12971145 h 13064490"/>
                <a:gd name="connsiteX26" fmla="*/ 8819388 w 12691872"/>
                <a:gd name="connsiteY26" fmla="*/ 13013055 h 13064490"/>
                <a:gd name="connsiteX27" fmla="*/ 9089898 w 12691872"/>
                <a:gd name="connsiteY27" fmla="*/ 13064490 h 13064490"/>
                <a:gd name="connsiteX28" fmla="*/ 9554718 w 12691872"/>
                <a:gd name="connsiteY28" fmla="*/ 12974954 h 13064490"/>
                <a:gd name="connsiteX29" fmla="*/ 9853803 w 12691872"/>
                <a:gd name="connsiteY29" fmla="*/ 12885420 h 13064490"/>
                <a:gd name="connsiteX30" fmla="*/ 9954006 w 12691872"/>
                <a:gd name="connsiteY30" fmla="*/ 12968097 h 13064490"/>
                <a:gd name="connsiteX31" fmla="*/ 10019538 w 12691872"/>
                <a:gd name="connsiteY31" fmla="*/ 12891134 h 13064490"/>
                <a:gd name="connsiteX32" fmla="*/ 10112883 w 12691872"/>
                <a:gd name="connsiteY32" fmla="*/ 12702539 h 13064490"/>
                <a:gd name="connsiteX33" fmla="*/ 10103358 w 12691872"/>
                <a:gd name="connsiteY33" fmla="*/ 12614909 h 13064490"/>
                <a:gd name="connsiteX34" fmla="*/ 10177653 w 12691872"/>
                <a:gd name="connsiteY34" fmla="*/ 12538709 h 13064490"/>
                <a:gd name="connsiteX35" fmla="*/ 10135743 w 12691872"/>
                <a:gd name="connsiteY35" fmla="*/ 12378689 h 13064490"/>
                <a:gd name="connsiteX36" fmla="*/ 10267188 w 12691872"/>
                <a:gd name="connsiteY36" fmla="*/ 12338684 h 13064490"/>
                <a:gd name="connsiteX37" fmla="*/ 10405872 w 12691872"/>
                <a:gd name="connsiteY37" fmla="*/ 11960352 h 13064490"/>
                <a:gd name="connsiteX38" fmla="*/ 12673584 w 12691872"/>
                <a:gd name="connsiteY38" fmla="*/ 11612880 h 13064490"/>
                <a:gd name="connsiteX39" fmla="*/ 12198096 w 12691872"/>
                <a:gd name="connsiteY39" fmla="*/ 10314432 h 13064490"/>
                <a:gd name="connsiteX40" fmla="*/ 12691872 w 12691872"/>
                <a:gd name="connsiteY40" fmla="*/ 8814816 h 13064490"/>
                <a:gd name="connsiteX41" fmla="*/ 12472416 w 12691872"/>
                <a:gd name="connsiteY41" fmla="*/ 8577072 h 13064490"/>
                <a:gd name="connsiteX42" fmla="*/ 12508992 w 12691872"/>
                <a:gd name="connsiteY42" fmla="*/ 7827264 h 13064490"/>
                <a:gd name="connsiteX43" fmla="*/ 12216384 w 12691872"/>
                <a:gd name="connsiteY43" fmla="*/ 7662672 h 13064490"/>
                <a:gd name="connsiteX44" fmla="*/ 11978640 w 12691872"/>
                <a:gd name="connsiteY44" fmla="*/ 7424928 h 13064490"/>
                <a:gd name="connsiteX45" fmla="*/ 11887200 w 12691872"/>
                <a:gd name="connsiteY45" fmla="*/ 6784848 h 13064490"/>
                <a:gd name="connsiteX46" fmla="*/ 11996928 w 12691872"/>
                <a:gd name="connsiteY46" fmla="*/ 6547104 h 13064490"/>
                <a:gd name="connsiteX47" fmla="*/ 12161520 w 12691872"/>
                <a:gd name="connsiteY47" fmla="*/ 6291072 h 13064490"/>
                <a:gd name="connsiteX48" fmla="*/ 12179808 w 12691872"/>
                <a:gd name="connsiteY48" fmla="*/ 5888736 h 13064490"/>
                <a:gd name="connsiteX49" fmla="*/ 11942064 w 12691872"/>
                <a:gd name="connsiteY49" fmla="*/ 5559552 h 13064490"/>
                <a:gd name="connsiteX50" fmla="*/ 11612880 w 12691872"/>
                <a:gd name="connsiteY50" fmla="*/ 5285232 h 13064490"/>
                <a:gd name="connsiteX51" fmla="*/ 11137392 w 12691872"/>
                <a:gd name="connsiteY51" fmla="*/ 4791456 h 13064490"/>
                <a:gd name="connsiteX52" fmla="*/ 10387584 w 12691872"/>
                <a:gd name="connsiteY52" fmla="*/ 4315968 h 13064490"/>
                <a:gd name="connsiteX53" fmla="*/ 10351008 w 12691872"/>
                <a:gd name="connsiteY53" fmla="*/ 3639312 h 13064490"/>
                <a:gd name="connsiteX54" fmla="*/ 10991088 w 12691872"/>
                <a:gd name="connsiteY54" fmla="*/ 3035808 h 13064490"/>
                <a:gd name="connsiteX55" fmla="*/ 11228832 w 12691872"/>
                <a:gd name="connsiteY55" fmla="*/ 2523744 h 13064490"/>
                <a:gd name="connsiteX56" fmla="*/ 11155680 w 12691872"/>
                <a:gd name="connsiteY56" fmla="*/ 2286000 h 13064490"/>
                <a:gd name="connsiteX57" fmla="*/ 11338560 w 12691872"/>
                <a:gd name="connsiteY57" fmla="*/ 1554480 h 13064490"/>
                <a:gd name="connsiteX58" fmla="*/ 11265408 w 12691872"/>
                <a:gd name="connsiteY58" fmla="*/ 1335024 h 13064490"/>
                <a:gd name="connsiteX59" fmla="*/ 11027664 w 12691872"/>
                <a:gd name="connsiteY59" fmla="*/ 1444752 h 13064490"/>
                <a:gd name="connsiteX60" fmla="*/ 10881360 w 12691872"/>
                <a:gd name="connsiteY60" fmla="*/ 1719072 h 13064490"/>
                <a:gd name="connsiteX61" fmla="*/ 10168128 w 12691872"/>
                <a:gd name="connsiteY61" fmla="*/ 1700784 h 13064490"/>
                <a:gd name="connsiteX62" fmla="*/ 10643616 w 12691872"/>
                <a:gd name="connsiteY62" fmla="*/ 987552 h 13064490"/>
                <a:gd name="connsiteX63" fmla="*/ 10552176 w 12691872"/>
                <a:gd name="connsiteY63" fmla="*/ 804672 h 13064490"/>
                <a:gd name="connsiteX64" fmla="*/ 10369296 w 12691872"/>
                <a:gd name="connsiteY64" fmla="*/ 713232 h 13064490"/>
                <a:gd name="connsiteX65" fmla="*/ 10241280 w 12691872"/>
                <a:gd name="connsiteY65" fmla="*/ 713232 h 13064490"/>
                <a:gd name="connsiteX66" fmla="*/ 9089136 w 12691872"/>
                <a:gd name="connsiteY66" fmla="*/ 0 h 13064490"/>
                <a:gd name="connsiteX67" fmla="*/ 7735824 w 12691872"/>
                <a:gd name="connsiteY67" fmla="*/ 1755648 h 13064490"/>
                <a:gd name="connsiteX68" fmla="*/ 6217920 w 12691872"/>
                <a:gd name="connsiteY68" fmla="*/ 2286000 h 13064490"/>
                <a:gd name="connsiteX69" fmla="*/ 4297680 w 12691872"/>
                <a:gd name="connsiteY69" fmla="*/ 1810512 h 13064490"/>
                <a:gd name="connsiteX70" fmla="*/ 2834640 w 12691872"/>
                <a:gd name="connsiteY70" fmla="*/ 1060704 h 13064490"/>
                <a:gd name="connsiteX71" fmla="*/ 1353312 w 12691872"/>
                <a:gd name="connsiteY71" fmla="*/ 1828800 h 13064490"/>
                <a:gd name="connsiteX72" fmla="*/ 1060704 w 12691872"/>
                <a:gd name="connsiteY72" fmla="*/ 2450592 h 13064490"/>
                <a:gd name="connsiteX73" fmla="*/ 548640 w 12691872"/>
                <a:gd name="connsiteY73" fmla="*/ 2359152 h 13064490"/>
                <a:gd name="connsiteX74" fmla="*/ 0 w 12691872"/>
                <a:gd name="connsiteY74" fmla="*/ 2450592 h 13064490"/>
                <a:gd name="connsiteX0" fmla="*/ 0 w 12691872"/>
                <a:gd name="connsiteY0" fmla="*/ 2450592 h 13064490"/>
                <a:gd name="connsiteX1" fmla="*/ 237744 w 12691872"/>
                <a:gd name="connsiteY1" fmla="*/ 2852928 h 13064490"/>
                <a:gd name="connsiteX2" fmla="*/ 694944 w 12691872"/>
                <a:gd name="connsiteY2" fmla="*/ 2834640 h 13064490"/>
                <a:gd name="connsiteX3" fmla="*/ 1298448 w 12691872"/>
                <a:gd name="connsiteY3" fmla="*/ 2999232 h 13064490"/>
                <a:gd name="connsiteX4" fmla="*/ 2084832 w 12691872"/>
                <a:gd name="connsiteY4" fmla="*/ 3657600 h 13064490"/>
                <a:gd name="connsiteX5" fmla="*/ 3438144 w 12691872"/>
                <a:gd name="connsiteY5" fmla="*/ 3968496 h 13064490"/>
                <a:gd name="connsiteX6" fmla="*/ 3785616 w 12691872"/>
                <a:gd name="connsiteY6" fmla="*/ 6254496 h 13064490"/>
                <a:gd name="connsiteX7" fmla="*/ 3438144 w 12691872"/>
                <a:gd name="connsiteY7" fmla="*/ 8174736 h 13064490"/>
                <a:gd name="connsiteX8" fmla="*/ 4242816 w 12691872"/>
                <a:gd name="connsiteY8" fmla="*/ 9052560 h 13064490"/>
                <a:gd name="connsiteX9" fmla="*/ 6272784 w 12691872"/>
                <a:gd name="connsiteY9" fmla="*/ 9802368 h 13064490"/>
                <a:gd name="connsiteX10" fmla="*/ 6967728 w 12691872"/>
                <a:gd name="connsiteY10" fmla="*/ 10917936 h 13064490"/>
                <a:gd name="connsiteX11" fmla="*/ 6458712 w 12691872"/>
                <a:gd name="connsiteY11" fmla="*/ 11369040 h 13064490"/>
                <a:gd name="connsiteX12" fmla="*/ 6592443 w 12691872"/>
                <a:gd name="connsiteY12" fmla="*/ 11569065 h 13064490"/>
                <a:gd name="connsiteX13" fmla="*/ 6723888 w 12691872"/>
                <a:gd name="connsiteY13" fmla="*/ 11530965 h 13064490"/>
                <a:gd name="connsiteX14" fmla="*/ 6826758 w 12691872"/>
                <a:gd name="connsiteY14" fmla="*/ 11633835 h 13064490"/>
                <a:gd name="connsiteX15" fmla="*/ 6834378 w 12691872"/>
                <a:gd name="connsiteY15" fmla="*/ 11870055 h 13064490"/>
                <a:gd name="connsiteX16" fmla="*/ 6950583 w 12691872"/>
                <a:gd name="connsiteY16" fmla="*/ 12011025 h 13064490"/>
                <a:gd name="connsiteX17" fmla="*/ 7009638 w 12691872"/>
                <a:gd name="connsiteY17" fmla="*/ 12390120 h 13064490"/>
                <a:gd name="connsiteX18" fmla="*/ 6941058 w 12691872"/>
                <a:gd name="connsiteY18" fmla="*/ 12628245 h 13064490"/>
                <a:gd name="connsiteX19" fmla="*/ 7076313 w 12691872"/>
                <a:gd name="connsiteY19" fmla="*/ 12847320 h 13064490"/>
                <a:gd name="connsiteX20" fmla="*/ 7202043 w 12691872"/>
                <a:gd name="connsiteY20" fmla="*/ 12943713 h 13064490"/>
                <a:gd name="connsiteX21" fmla="*/ 7287768 w 12691872"/>
                <a:gd name="connsiteY21" fmla="*/ 12799695 h 13064490"/>
                <a:gd name="connsiteX22" fmla="*/ 7377303 w 12691872"/>
                <a:gd name="connsiteY22" fmla="*/ 12759690 h 13064490"/>
                <a:gd name="connsiteX23" fmla="*/ 7748778 w 12691872"/>
                <a:gd name="connsiteY23" fmla="*/ 12538710 h 13064490"/>
                <a:gd name="connsiteX24" fmla="*/ 8312658 w 12691872"/>
                <a:gd name="connsiteY24" fmla="*/ 13034010 h 13064490"/>
                <a:gd name="connsiteX25" fmla="*/ 8440293 w 12691872"/>
                <a:gd name="connsiteY25" fmla="*/ 12971145 h 13064490"/>
                <a:gd name="connsiteX26" fmla="*/ 8819388 w 12691872"/>
                <a:gd name="connsiteY26" fmla="*/ 13013055 h 13064490"/>
                <a:gd name="connsiteX27" fmla="*/ 9089898 w 12691872"/>
                <a:gd name="connsiteY27" fmla="*/ 13064490 h 13064490"/>
                <a:gd name="connsiteX28" fmla="*/ 9554718 w 12691872"/>
                <a:gd name="connsiteY28" fmla="*/ 12974954 h 13064490"/>
                <a:gd name="connsiteX29" fmla="*/ 9853803 w 12691872"/>
                <a:gd name="connsiteY29" fmla="*/ 12885420 h 13064490"/>
                <a:gd name="connsiteX30" fmla="*/ 9954006 w 12691872"/>
                <a:gd name="connsiteY30" fmla="*/ 12968097 h 13064490"/>
                <a:gd name="connsiteX31" fmla="*/ 10019538 w 12691872"/>
                <a:gd name="connsiteY31" fmla="*/ 12891134 h 13064490"/>
                <a:gd name="connsiteX32" fmla="*/ 10112883 w 12691872"/>
                <a:gd name="connsiteY32" fmla="*/ 12702539 h 13064490"/>
                <a:gd name="connsiteX33" fmla="*/ 10103358 w 12691872"/>
                <a:gd name="connsiteY33" fmla="*/ 12614909 h 13064490"/>
                <a:gd name="connsiteX34" fmla="*/ 10177653 w 12691872"/>
                <a:gd name="connsiteY34" fmla="*/ 12538709 h 13064490"/>
                <a:gd name="connsiteX35" fmla="*/ 10135743 w 12691872"/>
                <a:gd name="connsiteY35" fmla="*/ 12378689 h 13064490"/>
                <a:gd name="connsiteX36" fmla="*/ 10267188 w 12691872"/>
                <a:gd name="connsiteY36" fmla="*/ 12338684 h 13064490"/>
                <a:gd name="connsiteX37" fmla="*/ 10405872 w 12691872"/>
                <a:gd name="connsiteY37" fmla="*/ 11960352 h 13064490"/>
                <a:gd name="connsiteX38" fmla="*/ 12673584 w 12691872"/>
                <a:gd name="connsiteY38" fmla="*/ 11612880 h 13064490"/>
                <a:gd name="connsiteX39" fmla="*/ 12198096 w 12691872"/>
                <a:gd name="connsiteY39" fmla="*/ 10314432 h 13064490"/>
                <a:gd name="connsiteX40" fmla="*/ 12691872 w 12691872"/>
                <a:gd name="connsiteY40" fmla="*/ 8814816 h 13064490"/>
                <a:gd name="connsiteX41" fmla="*/ 12472416 w 12691872"/>
                <a:gd name="connsiteY41" fmla="*/ 8577072 h 13064490"/>
                <a:gd name="connsiteX42" fmla="*/ 12508992 w 12691872"/>
                <a:gd name="connsiteY42" fmla="*/ 7827264 h 13064490"/>
                <a:gd name="connsiteX43" fmla="*/ 12216384 w 12691872"/>
                <a:gd name="connsiteY43" fmla="*/ 7662672 h 13064490"/>
                <a:gd name="connsiteX44" fmla="*/ 11978640 w 12691872"/>
                <a:gd name="connsiteY44" fmla="*/ 7424928 h 13064490"/>
                <a:gd name="connsiteX45" fmla="*/ 11887200 w 12691872"/>
                <a:gd name="connsiteY45" fmla="*/ 6784848 h 13064490"/>
                <a:gd name="connsiteX46" fmla="*/ 11996928 w 12691872"/>
                <a:gd name="connsiteY46" fmla="*/ 6547104 h 13064490"/>
                <a:gd name="connsiteX47" fmla="*/ 12161520 w 12691872"/>
                <a:gd name="connsiteY47" fmla="*/ 6291072 h 13064490"/>
                <a:gd name="connsiteX48" fmla="*/ 12179808 w 12691872"/>
                <a:gd name="connsiteY48" fmla="*/ 5888736 h 13064490"/>
                <a:gd name="connsiteX49" fmla="*/ 11942064 w 12691872"/>
                <a:gd name="connsiteY49" fmla="*/ 5559552 h 13064490"/>
                <a:gd name="connsiteX50" fmla="*/ 11612880 w 12691872"/>
                <a:gd name="connsiteY50" fmla="*/ 5285232 h 13064490"/>
                <a:gd name="connsiteX51" fmla="*/ 11137392 w 12691872"/>
                <a:gd name="connsiteY51" fmla="*/ 4791456 h 13064490"/>
                <a:gd name="connsiteX52" fmla="*/ 10387584 w 12691872"/>
                <a:gd name="connsiteY52" fmla="*/ 4315968 h 13064490"/>
                <a:gd name="connsiteX53" fmla="*/ 10351008 w 12691872"/>
                <a:gd name="connsiteY53" fmla="*/ 3639312 h 13064490"/>
                <a:gd name="connsiteX54" fmla="*/ 10991088 w 12691872"/>
                <a:gd name="connsiteY54" fmla="*/ 3035808 h 13064490"/>
                <a:gd name="connsiteX55" fmla="*/ 11228832 w 12691872"/>
                <a:gd name="connsiteY55" fmla="*/ 2523744 h 13064490"/>
                <a:gd name="connsiteX56" fmla="*/ 11155680 w 12691872"/>
                <a:gd name="connsiteY56" fmla="*/ 2286000 h 13064490"/>
                <a:gd name="connsiteX57" fmla="*/ 11338560 w 12691872"/>
                <a:gd name="connsiteY57" fmla="*/ 1554480 h 13064490"/>
                <a:gd name="connsiteX58" fmla="*/ 11265408 w 12691872"/>
                <a:gd name="connsiteY58" fmla="*/ 1335024 h 13064490"/>
                <a:gd name="connsiteX59" fmla="*/ 11027664 w 12691872"/>
                <a:gd name="connsiteY59" fmla="*/ 1444752 h 13064490"/>
                <a:gd name="connsiteX60" fmla="*/ 10881360 w 12691872"/>
                <a:gd name="connsiteY60" fmla="*/ 1719072 h 13064490"/>
                <a:gd name="connsiteX61" fmla="*/ 10168128 w 12691872"/>
                <a:gd name="connsiteY61" fmla="*/ 1700784 h 13064490"/>
                <a:gd name="connsiteX62" fmla="*/ 10643616 w 12691872"/>
                <a:gd name="connsiteY62" fmla="*/ 987552 h 13064490"/>
                <a:gd name="connsiteX63" fmla="*/ 10552176 w 12691872"/>
                <a:gd name="connsiteY63" fmla="*/ 804672 h 13064490"/>
                <a:gd name="connsiteX64" fmla="*/ 10369296 w 12691872"/>
                <a:gd name="connsiteY64" fmla="*/ 713232 h 13064490"/>
                <a:gd name="connsiteX65" fmla="*/ 10241280 w 12691872"/>
                <a:gd name="connsiteY65" fmla="*/ 713232 h 13064490"/>
                <a:gd name="connsiteX66" fmla="*/ 9089136 w 12691872"/>
                <a:gd name="connsiteY66" fmla="*/ 0 h 13064490"/>
                <a:gd name="connsiteX67" fmla="*/ 7735824 w 12691872"/>
                <a:gd name="connsiteY67" fmla="*/ 1755648 h 13064490"/>
                <a:gd name="connsiteX68" fmla="*/ 6217920 w 12691872"/>
                <a:gd name="connsiteY68" fmla="*/ 2286000 h 13064490"/>
                <a:gd name="connsiteX69" fmla="*/ 4297680 w 12691872"/>
                <a:gd name="connsiteY69" fmla="*/ 1810512 h 13064490"/>
                <a:gd name="connsiteX70" fmla="*/ 2834640 w 12691872"/>
                <a:gd name="connsiteY70" fmla="*/ 1060704 h 13064490"/>
                <a:gd name="connsiteX71" fmla="*/ 1353312 w 12691872"/>
                <a:gd name="connsiteY71" fmla="*/ 1828800 h 13064490"/>
                <a:gd name="connsiteX72" fmla="*/ 1060704 w 12691872"/>
                <a:gd name="connsiteY72" fmla="*/ 2450592 h 13064490"/>
                <a:gd name="connsiteX73" fmla="*/ 548640 w 12691872"/>
                <a:gd name="connsiteY73" fmla="*/ 2359152 h 13064490"/>
                <a:gd name="connsiteX74" fmla="*/ 0 w 12691872"/>
                <a:gd name="connsiteY74" fmla="*/ 2450592 h 13064490"/>
                <a:gd name="connsiteX0" fmla="*/ 0 w 12691872"/>
                <a:gd name="connsiteY0" fmla="*/ 2450592 h 13064490"/>
                <a:gd name="connsiteX1" fmla="*/ 237744 w 12691872"/>
                <a:gd name="connsiteY1" fmla="*/ 2852928 h 13064490"/>
                <a:gd name="connsiteX2" fmla="*/ 694944 w 12691872"/>
                <a:gd name="connsiteY2" fmla="*/ 2834640 h 13064490"/>
                <a:gd name="connsiteX3" fmla="*/ 1298448 w 12691872"/>
                <a:gd name="connsiteY3" fmla="*/ 2999232 h 13064490"/>
                <a:gd name="connsiteX4" fmla="*/ 2084832 w 12691872"/>
                <a:gd name="connsiteY4" fmla="*/ 3657600 h 13064490"/>
                <a:gd name="connsiteX5" fmla="*/ 3438144 w 12691872"/>
                <a:gd name="connsiteY5" fmla="*/ 3968496 h 13064490"/>
                <a:gd name="connsiteX6" fmla="*/ 3785616 w 12691872"/>
                <a:gd name="connsiteY6" fmla="*/ 6254496 h 13064490"/>
                <a:gd name="connsiteX7" fmla="*/ 3438144 w 12691872"/>
                <a:gd name="connsiteY7" fmla="*/ 8174736 h 13064490"/>
                <a:gd name="connsiteX8" fmla="*/ 4242816 w 12691872"/>
                <a:gd name="connsiteY8" fmla="*/ 9052560 h 13064490"/>
                <a:gd name="connsiteX9" fmla="*/ 6272784 w 12691872"/>
                <a:gd name="connsiteY9" fmla="*/ 9802368 h 13064490"/>
                <a:gd name="connsiteX10" fmla="*/ 6967728 w 12691872"/>
                <a:gd name="connsiteY10" fmla="*/ 10917936 h 13064490"/>
                <a:gd name="connsiteX11" fmla="*/ 6458712 w 12691872"/>
                <a:gd name="connsiteY11" fmla="*/ 11369040 h 13064490"/>
                <a:gd name="connsiteX12" fmla="*/ 6592443 w 12691872"/>
                <a:gd name="connsiteY12" fmla="*/ 11569065 h 13064490"/>
                <a:gd name="connsiteX13" fmla="*/ 6723888 w 12691872"/>
                <a:gd name="connsiteY13" fmla="*/ 11530965 h 13064490"/>
                <a:gd name="connsiteX14" fmla="*/ 6826758 w 12691872"/>
                <a:gd name="connsiteY14" fmla="*/ 11633835 h 13064490"/>
                <a:gd name="connsiteX15" fmla="*/ 6834378 w 12691872"/>
                <a:gd name="connsiteY15" fmla="*/ 11870055 h 13064490"/>
                <a:gd name="connsiteX16" fmla="*/ 6950583 w 12691872"/>
                <a:gd name="connsiteY16" fmla="*/ 12011025 h 13064490"/>
                <a:gd name="connsiteX17" fmla="*/ 7009638 w 12691872"/>
                <a:gd name="connsiteY17" fmla="*/ 12390120 h 13064490"/>
                <a:gd name="connsiteX18" fmla="*/ 6941058 w 12691872"/>
                <a:gd name="connsiteY18" fmla="*/ 12628245 h 13064490"/>
                <a:gd name="connsiteX19" fmla="*/ 7076313 w 12691872"/>
                <a:gd name="connsiteY19" fmla="*/ 12847320 h 13064490"/>
                <a:gd name="connsiteX20" fmla="*/ 7202043 w 12691872"/>
                <a:gd name="connsiteY20" fmla="*/ 12943713 h 13064490"/>
                <a:gd name="connsiteX21" fmla="*/ 7287768 w 12691872"/>
                <a:gd name="connsiteY21" fmla="*/ 12799695 h 13064490"/>
                <a:gd name="connsiteX22" fmla="*/ 7377303 w 12691872"/>
                <a:gd name="connsiteY22" fmla="*/ 12759690 h 13064490"/>
                <a:gd name="connsiteX23" fmla="*/ 7748778 w 12691872"/>
                <a:gd name="connsiteY23" fmla="*/ 12538710 h 13064490"/>
                <a:gd name="connsiteX24" fmla="*/ 8312658 w 12691872"/>
                <a:gd name="connsiteY24" fmla="*/ 13034010 h 13064490"/>
                <a:gd name="connsiteX25" fmla="*/ 8440293 w 12691872"/>
                <a:gd name="connsiteY25" fmla="*/ 12971145 h 13064490"/>
                <a:gd name="connsiteX26" fmla="*/ 8819388 w 12691872"/>
                <a:gd name="connsiteY26" fmla="*/ 13013055 h 13064490"/>
                <a:gd name="connsiteX27" fmla="*/ 9089898 w 12691872"/>
                <a:gd name="connsiteY27" fmla="*/ 13064490 h 13064490"/>
                <a:gd name="connsiteX28" fmla="*/ 9554718 w 12691872"/>
                <a:gd name="connsiteY28" fmla="*/ 12974954 h 13064490"/>
                <a:gd name="connsiteX29" fmla="*/ 9853803 w 12691872"/>
                <a:gd name="connsiteY29" fmla="*/ 12885420 h 13064490"/>
                <a:gd name="connsiteX30" fmla="*/ 9954006 w 12691872"/>
                <a:gd name="connsiteY30" fmla="*/ 12968097 h 13064490"/>
                <a:gd name="connsiteX31" fmla="*/ 10019538 w 12691872"/>
                <a:gd name="connsiteY31" fmla="*/ 12891134 h 13064490"/>
                <a:gd name="connsiteX32" fmla="*/ 10112883 w 12691872"/>
                <a:gd name="connsiteY32" fmla="*/ 12702539 h 13064490"/>
                <a:gd name="connsiteX33" fmla="*/ 10103358 w 12691872"/>
                <a:gd name="connsiteY33" fmla="*/ 12614909 h 13064490"/>
                <a:gd name="connsiteX34" fmla="*/ 10177653 w 12691872"/>
                <a:gd name="connsiteY34" fmla="*/ 12538709 h 13064490"/>
                <a:gd name="connsiteX35" fmla="*/ 10135743 w 12691872"/>
                <a:gd name="connsiteY35" fmla="*/ 12378689 h 13064490"/>
                <a:gd name="connsiteX36" fmla="*/ 10267188 w 12691872"/>
                <a:gd name="connsiteY36" fmla="*/ 12338684 h 13064490"/>
                <a:gd name="connsiteX37" fmla="*/ 10405872 w 12691872"/>
                <a:gd name="connsiteY37" fmla="*/ 11960352 h 13064490"/>
                <a:gd name="connsiteX38" fmla="*/ 12673584 w 12691872"/>
                <a:gd name="connsiteY38" fmla="*/ 11612880 h 13064490"/>
                <a:gd name="connsiteX39" fmla="*/ 12198096 w 12691872"/>
                <a:gd name="connsiteY39" fmla="*/ 10314432 h 13064490"/>
                <a:gd name="connsiteX40" fmla="*/ 12691872 w 12691872"/>
                <a:gd name="connsiteY40" fmla="*/ 8814816 h 13064490"/>
                <a:gd name="connsiteX41" fmla="*/ 12472416 w 12691872"/>
                <a:gd name="connsiteY41" fmla="*/ 8577072 h 13064490"/>
                <a:gd name="connsiteX42" fmla="*/ 12508992 w 12691872"/>
                <a:gd name="connsiteY42" fmla="*/ 7827264 h 13064490"/>
                <a:gd name="connsiteX43" fmla="*/ 12216384 w 12691872"/>
                <a:gd name="connsiteY43" fmla="*/ 7662672 h 13064490"/>
                <a:gd name="connsiteX44" fmla="*/ 11978640 w 12691872"/>
                <a:gd name="connsiteY44" fmla="*/ 7424928 h 13064490"/>
                <a:gd name="connsiteX45" fmla="*/ 11887200 w 12691872"/>
                <a:gd name="connsiteY45" fmla="*/ 6784848 h 13064490"/>
                <a:gd name="connsiteX46" fmla="*/ 11996928 w 12691872"/>
                <a:gd name="connsiteY46" fmla="*/ 6547104 h 13064490"/>
                <a:gd name="connsiteX47" fmla="*/ 12161520 w 12691872"/>
                <a:gd name="connsiteY47" fmla="*/ 6291072 h 13064490"/>
                <a:gd name="connsiteX48" fmla="*/ 12179808 w 12691872"/>
                <a:gd name="connsiteY48" fmla="*/ 5888736 h 13064490"/>
                <a:gd name="connsiteX49" fmla="*/ 11942064 w 12691872"/>
                <a:gd name="connsiteY49" fmla="*/ 5559552 h 13064490"/>
                <a:gd name="connsiteX50" fmla="*/ 11612880 w 12691872"/>
                <a:gd name="connsiteY50" fmla="*/ 5285232 h 13064490"/>
                <a:gd name="connsiteX51" fmla="*/ 11137392 w 12691872"/>
                <a:gd name="connsiteY51" fmla="*/ 4791456 h 13064490"/>
                <a:gd name="connsiteX52" fmla="*/ 10387584 w 12691872"/>
                <a:gd name="connsiteY52" fmla="*/ 4315968 h 13064490"/>
                <a:gd name="connsiteX53" fmla="*/ 10351008 w 12691872"/>
                <a:gd name="connsiteY53" fmla="*/ 3639312 h 13064490"/>
                <a:gd name="connsiteX54" fmla="*/ 10991088 w 12691872"/>
                <a:gd name="connsiteY54" fmla="*/ 3035808 h 13064490"/>
                <a:gd name="connsiteX55" fmla="*/ 11228832 w 12691872"/>
                <a:gd name="connsiteY55" fmla="*/ 2523744 h 13064490"/>
                <a:gd name="connsiteX56" fmla="*/ 11155680 w 12691872"/>
                <a:gd name="connsiteY56" fmla="*/ 2286000 h 13064490"/>
                <a:gd name="connsiteX57" fmla="*/ 11338560 w 12691872"/>
                <a:gd name="connsiteY57" fmla="*/ 1554480 h 13064490"/>
                <a:gd name="connsiteX58" fmla="*/ 11265408 w 12691872"/>
                <a:gd name="connsiteY58" fmla="*/ 1335024 h 13064490"/>
                <a:gd name="connsiteX59" fmla="*/ 11027664 w 12691872"/>
                <a:gd name="connsiteY59" fmla="*/ 1444752 h 13064490"/>
                <a:gd name="connsiteX60" fmla="*/ 10881360 w 12691872"/>
                <a:gd name="connsiteY60" fmla="*/ 1719072 h 13064490"/>
                <a:gd name="connsiteX61" fmla="*/ 10168128 w 12691872"/>
                <a:gd name="connsiteY61" fmla="*/ 1700784 h 13064490"/>
                <a:gd name="connsiteX62" fmla="*/ 10643616 w 12691872"/>
                <a:gd name="connsiteY62" fmla="*/ 987552 h 13064490"/>
                <a:gd name="connsiteX63" fmla="*/ 10552176 w 12691872"/>
                <a:gd name="connsiteY63" fmla="*/ 804672 h 13064490"/>
                <a:gd name="connsiteX64" fmla="*/ 10369296 w 12691872"/>
                <a:gd name="connsiteY64" fmla="*/ 713232 h 13064490"/>
                <a:gd name="connsiteX65" fmla="*/ 10241280 w 12691872"/>
                <a:gd name="connsiteY65" fmla="*/ 713232 h 13064490"/>
                <a:gd name="connsiteX66" fmla="*/ 9089136 w 12691872"/>
                <a:gd name="connsiteY66" fmla="*/ 0 h 13064490"/>
                <a:gd name="connsiteX67" fmla="*/ 7735824 w 12691872"/>
                <a:gd name="connsiteY67" fmla="*/ 1755648 h 13064490"/>
                <a:gd name="connsiteX68" fmla="*/ 6217920 w 12691872"/>
                <a:gd name="connsiteY68" fmla="*/ 2286000 h 13064490"/>
                <a:gd name="connsiteX69" fmla="*/ 4297680 w 12691872"/>
                <a:gd name="connsiteY69" fmla="*/ 1810512 h 13064490"/>
                <a:gd name="connsiteX70" fmla="*/ 2834640 w 12691872"/>
                <a:gd name="connsiteY70" fmla="*/ 1060704 h 13064490"/>
                <a:gd name="connsiteX71" fmla="*/ 1353312 w 12691872"/>
                <a:gd name="connsiteY71" fmla="*/ 1828800 h 13064490"/>
                <a:gd name="connsiteX72" fmla="*/ 1060704 w 12691872"/>
                <a:gd name="connsiteY72" fmla="*/ 2450592 h 13064490"/>
                <a:gd name="connsiteX73" fmla="*/ 548640 w 12691872"/>
                <a:gd name="connsiteY73" fmla="*/ 2359152 h 13064490"/>
                <a:gd name="connsiteX74" fmla="*/ 0 w 12691872"/>
                <a:gd name="connsiteY74" fmla="*/ 2450592 h 13064490"/>
                <a:gd name="connsiteX0" fmla="*/ 0 w 12691872"/>
                <a:gd name="connsiteY0" fmla="*/ 2450592 h 13064490"/>
                <a:gd name="connsiteX1" fmla="*/ 237744 w 12691872"/>
                <a:gd name="connsiteY1" fmla="*/ 2852928 h 13064490"/>
                <a:gd name="connsiteX2" fmla="*/ 694944 w 12691872"/>
                <a:gd name="connsiteY2" fmla="*/ 2834640 h 13064490"/>
                <a:gd name="connsiteX3" fmla="*/ 1298448 w 12691872"/>
                <a:gd name="connsiteY3" fmla="*/ 2999232 h 13064490"/>
                <a:gd name="connsiteX4" fmla="*/ 2084832 w 12691872"/>
                <a:gd name="connsiteY4" fmla="*/ 3657600 h 13064490"/>
                <a:gd name="connsiteX5" fmla="*/ 3438144 w 12691872"/>
                <a:gd name="connsiteY5" fmla="*/ 3968496 h 13064490"/>
                <a:gd name="connsiteX6" fmla="*/ 3785616 w 12691872"/>
                <a:gd name="connsiteY6" fmla="*/ 6254496 h 13064490"/>
                <a:gd name="connsiteX7" fmla="*/ 3438144 w 12691872"/>
                <a:gd name="connsiteY7" fmla="*/ 8174736 h 13064490"/>
                <a:gd name="connsiteX8" fmla="*/ 4242816 w 12691872"/>
                <a:gd name="connsiteY8" fmla="*/ 9052560 h 13064490"/>
                <a:gd name="connsiteX9" fmla="*/ 6272784 w 12691872"/>
                <a:gd name="connsiteY9" fmla="*/ 9802368 h 13064490"/>
                <a:gd name="connsiteX10" fmla="*/ 6967728 w 12691872"/>
                <a:gd name="connsiteY10" fmla="*/ 10917936 h 13064490"/>
                <a:gd name="connsiteX11" fmla="*/ 6458712 w 12691872"/>
                <a:gd name="connsiteY11" fmla="*/ 11369040 h 13064490"/>
                <a:gd name="connsiteX12" fmla="*/ 6592443 w 12691872"/>
                <a:gd name="connsiteY12" fmla="*/ 11569065 h 13064490"/>
                <a:gd name="connsiteX13" fmla="*/ 6723888 w 12691872"/>
                <a:gd name="connsiteY13" fmla="*/ 11530965 h 13064490"/>
                <a:gd name="connsiteX14" fmla="*/ 6826758 w 12691872"/>
                <a:gd name="connsiteY14" fmla="*/ 11633835 h 13064490"/>
                <a:gd name="connsiteX15" fmla="*/ 6834378 w 12691872"/>
                <a:gd name="connsiteY15" fmla="*/ 11870055 h 13064490"/>
                <a:gd name="connsiteX16" fmla="*/ 6950583 w 12691872"/>
                <a:gd name="connsiteY16" fmla="*/ 12011025 h 13064490"/>
                <a:gd name="connsiteX17" fmla="*/ 7009638 w 12691872"/>
                <a:gd name="connsiteY17" fmla="*/ 12390120 h 13064490"/>
                <a:gd name="connsiteX18" fmla="*/ 6941058 w 12691872"/>
                <a:gd name="connsiteY18" fmla="*/ 12628245 h 13064490"/>
                <a:gd name="connsiteX19" fmla="*/ 7076313 w 12691872"/>
                <a:gd name="connsiteY19" fmla="*/ 12847320 h 13064490"/>
                <a:gd name="connsiteX20" fmla="*/ 7202043 w 12691872"/>
                <a:gd name="connsiteY20" fmla="*/ 12943713 h 13064490"/>
                <a:gd name="connsiteX21" fmla="*/ 7287768 w 12691872"/>
                <a:gd name="connsiteY21" fmla="*/ 12799695 h 13064490"/>
                <a:gd name="connsiteX22" fmla="*/ 7377303 w 12691872"/>
                <a:gd name="connsiteY22" fmla="*/ 12759690 h 13064490"/>
                <a:gd name="connsiteX23" fmla="*/ 7748778 w 12691872"/>
                <a:gd name="connsiteY23" fmla="*/ 12538710 h 13064490"/>
                <a:gd name="connsiteX24" fmla="*/ 8312658 w 12691872"/>
                <a:gd name="connsiteY24" fmla="*/ 13034010 h 13064490"/>
                <a:gd name="connsiteX25" fmla="*/ 8440293 w 12691872"/>
                <a:gd name="connsiteY25" fmla="*/ 12971145 h 13064490"/>
                <a:gd name="connsiteX26" fmla="*/ 8819388 w 12691872"/>
                <a:gd name="connsiteY26" fmla="*/ 13013055 h 13064490"/>
                <a:gd name="connsiteX27" fmla="*/ 9089898 w 12691872"/>
                <a:gd name="connsiteY27" fmla="*/ 13064490 h 13064490"/>
                <a:gd name="connsiteX28" fmla="*/ 9554718 w 12691872"/>
                <a:gd name="connsiteY28" fmla="*/ 12974954 h 13064490"/>
                <a:gd name="connsiteX29" fmla="*/ 9853803 w 12691872"/>
                <a:gd name="connsiteY29" fmla="*/ 12885420 h 13064490"/>
                <a:gd name="connsiteX30" fmla="*/ 9954006 w 12691872"/>
                <a:gd name="connsiteY30" fmla="*/ 12968097 h 13064490"/>
                <a:gd name="connsiteX31" fmla="*/ 10019538 w 12691872"/>
                <a:gd name="connsiteY31" fmla="*/ 12891134 h 13064490"/>
                <a:gd name="connsiteX32" fmla="*/ 10112883 w 12691872"/>
                <a:gd name="connsiteY32" fmla="*/ 12702539 h 13064490"/>
                <a:gd name="connsiteX33" fmla="*/ 10103358 w 12691872"/>
                <a:gd name="connsiteY33" fmla="*/ 12614909 h 13064490"/>
                <a:gd name="connsiteX34" fmla="*/ 10177653 w 12691872"/>
                <a:gd name="connsiteY34" fmla="*/ 12538709 h 13064490"/>
                <a:gd name="connsiteX35" fmla="*/ 10135743 w 12691872"/>
                <a:gd name="connsiteY35" fmla="*/ 12378689 h 13064490"/>
                <a:gd name="connsiteX36" fmla="*/ 10267188 w 12691872"/>
                <a:gd name="connsiteY36" fmla="*/ 12338684 h 13064490"/>
                <a:gd name="connsiteX37" fmla="*/ 10405872 w 12691872"/>
                <a:gd name="connsiteY37" fmla="*/ 11960352 h 13064490"/>
                <a:gd name="connsiteX38" fmla="*/ 12673584 w 12691872"/>
                <a:gd name="connsiteY38" fmla="*/ 11612880 h 13064490"/>
                <a:gd name="connsiteX39" fmla="*/ 12198096 w 12691872"/>
                <a:gd name="connsiteY39" fmla="*/ 10314432 h 13064490"/>
                <a:gd name="connsiteX40" fmla="*/ 12691872 w 12691872"/>
                <a:gd name="connsiteY40" fmla="*/ 8814816 h 13064490"/>
                <a:gd name="connsiteX41" fmla="*/ 12472416 w 12691872"/>
                <a:gd name="connsiteY41" fmla="*/ 8577072 h 13064490"/>
                <a:gd name="connsiteX42" fmla="*/ 12508992 w 12691872"/>
                <a:gd name="connsiteY42" fmla="*/ 7827264 h 13064490"/>
                <a:gd name="connsiteX43" fmla="*/ 12216384 w 12691872"/>
                <a:gd name="connsiteY43" fmla="*/ 7662672 h 13064490"/>
                <a:gd name="connsiteX44" fmla="*/ 11978640 w 12691872"/>
                <a:gd name="connsiteY44" fmla="*/ 7424928 h 13064490"/>
                <a:gd name="connsiteX45" fmla="*/ 11887200 w 12691872"/>
                <a:gd name="connsiteY45" fmla="*/ 6784848 h 13064490"/>
                <a:gd name="connsiteX46" fmla="*/ 11996928 w 12691872"/>
                <a:gd name="connsiteY46" fmla="*/ 6547104 h 13064490"/>
                <a:gd name="connsiteX47" fmla="*/ 12161520 w 12691872"/>
                <a:gd name="connsiteY47" fmla="*/ 6291072 h 13064490"/>
                <a:gd name="connsiteX48" fmla="*/ 12179808 w 12691872"/>
                <a:gd name="connsiteY48" fmla="*/ 5888736 h 13064490"/>
                <a:gd name="connsiteX49" fmla="*/ 11942064 w 12691872"/>
                <a:gd name="connsiteY49" fmla="*/ 5559552 h 13064490"/>
                <a:gd name="connsiteX50" fmla="*/ 11612880 w 12691872"/>
                <a:gd name="connsiteY50" fmla="*/ 5285232 h 13064490"/>
                <a:gd name="connsiteX51" fmla="*/ 11137392 w 12691872"/>
                <a:gd name="connsiteY51" fmla="*/ 4791456 h 13064490"/>
                <a:gd name="connsiteX52" fmla="*/ 10387584 w 12691872"/>
                <a:gd name="connsiteY52" fmla="*/ 4315968 h 13064490"/>
                <a:gd name="connsiteX53" fmla="*/ 10351008 w 12691872"/>
                <a:gd name="connsiteY53" fmla="*/ 3639312 h 13064490"/>
                <a:gd name="connsiteX54" fmla="*/ 10991088 w 12691872"/>
                <a:gd name="connsiteY54" fmla="*/ 3035808 h 13064490"/>
                <a:gd name="connsiteX55" fmla="*/ 11228832 w 12691872"/>
                <a:gd name="connsiteY55" fmla="*/ 2523744 h 13064490"/>
                <a:gd name="connsiteX56" fmla="*/ 11155680 w 12691872"/>
                <a:gd name="connsiteY56" fmla="*/ 2286000 h 13064490"/>
                <a:gd name="connsiteX57" fmla="*/ 11338560 w 12691872"/>
                <a:gd name="connsiteY57" fmla="*/ 1554480 h 13064490"/>
                <a:gd name="connsiteX58" fmla="*/ 11265408 w 12691872"/>
                <a:gd name="connsiteY58" fmla="*/ 1335024 h 13064490"/>
                <a:gd name="connsiteX59" fmla="*/ 11027664 w 12691872"/>
                <a:gd name="connsiteY59" fmla="*/ 1444752 h 13064490"/>
                <a:gd name="connsiteX60" fmla="*/ 10881360 w 12691872"/>
                <a:gd name="connsiteY60" fmla="*/ 1719072 h 13064490"/>
                <a:gd name="connsiteX61" fmla="*/ 10168128 w 12691872"/>
                <a:gd name="connsiteY61" fmla="*/ 1700784 h 13064490"/>
                <a:gd name="connsiteX62" fmla="*/ 10643616 w 12691872"/>
                <a:gd name="connsiteY62" fmla="*/ 987552 h 13064490"/>
                <a:gd name="connsiteX63" fmla="*/ 10552176 w 12691872"/>
                <a:gd name="connsiteY63" fmla="*/ 804672 h 13064490"/>
                <a:gd name="connsiteX64" fmla="*/ 10369296 w 12691872"/>
                <a:gd name="connsiteY64" fmla="*/ 713232 h 13064490"/>
                <a:gd name="connsiteX65" fmla="*/ 10241280 w 12691872"/>
                <a:gd name="connsiteY65" fmla="*/ 713232 h 13064490"/>
                <a:gd name="connsiteX66" fmla="*/ 9089136 w 12691872"/>
                <a:gd name="connsiteY66" fmla="*/ 0 h 13064490"/>
                <a:gd name="connsiteX67" fmla="*/ 7735824 w 12691872"/>
                <a:gd name="connsiteY67" fmla="*/ 1755648 h 13064490"/>
                <a:gd name="connsiteX68" fmla="*/ 6217920 w 12691872"/>
                <a:gd name="connsiteY68" fmla="*/ 2286000 h 13064490"/>
                <a:gd name="connsiteX69" fmla="*/ 4297680 w 12691872"/>
                <a:gd name="connsiteY69" fmla="*/ 1810512 h 13064490"/>
                <a:gd name="connsiteX70" fmla="*/ 2834640 w 12691872"/>
                <a:gd name="connsiteY70" fmla="*/ 1060704 h 13064490"/>
                <a:gd name="connsiteX71" fmla="*/ 1353312 w 12691872"/>
                <a:gd name="connsiteY71" fmla="*/ 1828800 h 13064490"/>
                <a:gd name="connsiteX72" fmla="*/ 1060704 w 12691872"/>
                <a:gd name="connsiteY72" fmla="*/ 2450592 h 13064490"/>
                <a:gd name="connsiteX73" fmla="*/ 548640 w 12691872"/>
                <a:gd name="connsiteY73" fmla="*/ 2359152 h 13064490"/>
                <a:gd name="connsiteX74" fmla="*/ 0 w 12691872"/>
                <a:gd name="connsiteY74" fmla="*/ 2450592 h 13064490"/>
                <a:gd name="connsiteX0" fmla="*/ 0 w 12691872"/>
                <a:gd name="connsiteY0" fmla="*/ 2450592 h 13064490"/>
                <a:gd name="connsiteX1" fmla="*/ 237744 w 12691872"/>
                <a:gd name="connsiteY1" fmla="*/ 2852928 h 13064490"/>
                <a:gd name="connsiteX2" fmla="*/ 694944 w 12691872"/>
                <a:gd name="connsiteY2" fmla="*/ 2834640 h 13064490"/>
                <a:gd name="connsiteX3" fmla="*/ 1298448 w 12691872"/>
                <a:gd name="connsiteY3" fmla="*/ 2999232 h 13064490"/>
                <a:gd name="connsiteX4" fmla="*/ 2084832 w 12691872"/>
                <a:gd name="connsiteY4" fmla="*/ 3657600 h 13064490"/>
                <a:gd name="connsiteX5" fmla="*/ 3438144 w 12691872"/>
                <a:gd name="connsiteY5" fmla="*/ 3968496 h 13064490"/>
                <a:gd name="connsiteX6" fmla="*/ 3785616 w 12691872"/>
                <a:gd name="connsiteY6" fmla="*/ 6254496 h 13064490"/>
                <a:gd name="connsiteX7" fmla="*/ 3438144 w 12691872"/>
                <a:gd name="connsiteY7" fmla="*/ 8174736 h 13064490"/>
                <a:gd name="connsiteX8" fmla="*/ 4242816 w 12691872"/>
                <a:gd name="connsiteY8" fmla="*/ 9052560 h 13064490"/>
                <a:gd name="connsiteX9" fmla="*/ 6272784 w 12691872"/>
                <a:gd name="connsiteY9" fmla="*/ 9802368 h 13064490"/>
                <a:gd name="connsiteX10" fmla="*/ 6967728 w 12691872"/>
                <a:gd name="connsiteY10" fmla="*/ 10917936 h 13064490"/>
                <a:gd name="connsiteX11" fmla="*/ 6458712 w 12691872"/>
                <a:gd name="connsiteY11" fmla="*/ 11369040 h 13064490"/>
                <a:gd name="connsiteX12" fmla="*/ 6592443 w 12691872"/>
                <a:gd name="connsiteY12" fmla="*/ 11569065 h 13064490"/>
                <a:gd name="connsiteX13" fmla="*/ 6723888 w 12691872"/>
                <a:gd name="connsiteY13" fmla="*/ 11530965 h 13064490"/>
                <a:gd name="connsiteX14" fmla="*/ 6826758 w 12691872"/>
                <a:gd name="connsiteY14" fmla="*/ 11633835 h 13064490"/>
                <a:gd name="connsiteX15" fmla="*/ 6834378 w 12691872"/>
                <a:gd name="connsiteY15" fmla="*/ 11870055 h 13064490"/>
                <a:gd name="connsiteX16" fmla="*/ 6950583 w 12691872"/>
                <a:gd name="connsiteY16" fmla="*/ 12011025 h 13064490"/>
                <a:gd name="connsiteX17" fmla="*/ 7009638 w 12691872"/>
                <a:gd name="connsiteY17" fmla="*/ 12390120 h 13064490"/>
                <a:gd name="connsiteX18" fmla="*/ 6941058 w 12691872"/>
                <a:gd name="connsiteY18" fmla="*/ 12628245 h 13064490"/>
                <a:gd name="connsiteX19" fmla="*/ 7076313 w 12691872"/>
                <a:gd name="connsiteY19" fmla="*/ 12847320 h 13064490"/>
                <a:gd name="connsiteX20" fmla="*/ 7202043 w 12691872"/>
                <a:gd name="connsiteY20" fmla="*/ 12943713 h 13064490"/>
                <a:gd name="connsiteX21" fmla="*/ 7287768 w 12691872"/>
                <a:gd name="connsiteY21" fmla="*/ 12799695 h 13064490"/>
                <a:gd name="connsiteX22" fmla="*/ 7377303 w 12691872"/>
                <a:gd name="connsiteY22" fmla="*/ 12759690 h 13064490"/>
                <a:gd name="connsiteX23" fmla="*/ 7748778 w 12691872"/>
                <a:gd name="connsiteY23" fmla="*/ 12538710 h 13064490"/>
                <a:gd name="connsiteX24" fmla="*/ 8312658 w 12691872"/>
                <a:gd name="connsiteY24" fmla="*/ 13034010 h 13064490"/>
                <a:gd name="connsiteX25" fmla="*/ 8440293 w 12691872"/>
                <a:gd name="connsiteY25" fmla="*/ 12971145 h 13064490"/>
                <a:gd name="connsiteX26" fmla="*/ 8819388 w 12691872"/>
                <a:gd name="connsiteY26" fmla="*/ 13013055 h 13064490"/>
                <a:gd name="connsiteX27" fmla="*/ 9089898 w 12691872"/>
                <a:gd name="connsiteY27" fmla="*/ 13064490 h 13064490"/>
                <a:gd name="connsiteX28" fmla="*/ 9554718 w 12691872"/>
                <a:gd name="connsiteY28" fmla="*/ 12974954 h 13064490"/>
                <a:gd name="connsiteX29" fmla="*/ 9853803 w 12691872"/>
                <a:gd name="connsiteY29" fmla="*/ 12885420 h 13064490"/>
                <a:gd name="connsiteX30" fmla="*/ 9954006 w 12691872"/>
                <a:gd name="connsiteY30" fmla="*/ 12968097 h 13064490"/>
                <a:gd name="connsiteX31" fmla="*/ 10019538 w 12691872"/>
                <a:gd name="connsiteY31" fmla="*/ 12891134 h 13064490"/>
                <a:gd name="connsiteX32" fmla="*/ 10112883 w 12691872"/>
                <a:gd name="connsiteY32" fmla="*/ 12702539 h 13064490"/>
                <a:gd name="connsiteX33" fmla="*/ 10103358 w 12691872"/>
                <a:gd name="connsiteY33" fmla="*/ 12614909 h 13064490"/>
                <a:gd name="connsiteX34" fmla="*/ 10177653 w 12691872"/>
                <a:gd name="connsiteY34" fmla="*/ 12538709 h 13064490"/>
                <a:gd name="connsiteX35" fmla="*/ 10135743 w 12691872"/>
                <a:gd name="connsiteY35" fmla="*/ 12378689 h 13064490"/>
                <a:gd name="connsiteX36" fmla="*/ 10267188 w 12691872"/>
                <a:gd name="connsiteY36" fmla="*/ 12338684 h 13064490"/>
                <a:gd name="connsiteX37" fmla="*/ 10405872 w 12691872"/>
                <a:gd name="connsiteY37" fmla="*/ 11960352 h 13064490"/>
                <a:gd name="connsiteX38" fmla="*/ 12673584 w 12691872"/>
                <a:gd name="connsiteY38" fmla="*/ 11612880 h 13064490"/>
                <a:gd name="connsiteX39" fmla="*/ 12198096 w 12691872"/>
                <a:gd name="connsiteY39" fmla="*/ 10314432 h 13064490"/>
                <a:gd name="connsiteX40" fmla="*/ 12691872 w 12691872"/>
                <a:gd name="connsiteY40" fmla="*/ 8814816 h 13064490"/>
                <a:gd name="connsiteX41" fmla="*/ 12472416 w 12691872"/>
                <a:gd name="connsiteY41" fmla="*/ 8577072 h 13064490"/>
                <a:gd name="connsiteX42" fmla="*/ 12508992 w 12691872"/>
                <a:gd name="connsiteY42" fmla="*/ 7827264 h 13064490"/>
                <a:gd name="connsiteX43" fmla="*/ 12216384 w 12691872"/>
                <a:gd name="connsiteY43" fmla="*/ 7662672 h 13064490"/>
                <a:gd name="connsiteX44" fmla="*/ 11978640 w 12691872"/>
                <a:gd name="connsiteY44" fmla="*/ 7424928 h 13064490"/>
                <a:gd name="connsiteX45" fmla="*/ 11887200 w 12691872"/>
                <a:gd name="connsiteY45" fmla="*/ 6784848 h 13064490"/>
                <a:gd name="connsiteX46" fmla="*/ 11996928 w 12691872"/>
                <a:gd name="connsiteY46" fmla="*/ 6547104 h 13064490"/>
                <a:gd name="connsiteX47" fmla="*/ 12161520 w 12691872"/>
                <a:gd name="connsiteY47" fmla="*/ 6291072 h 13064490"/>
                <a:gd name="connsiteX48" fmla="*/ 12179808 w 12691872"/>
                <a:gd name="connsiteY48" fmla="*/ 5888736 h 13064490"/>
                <a:gd name="connsiteX49" fmla="*/ 11942064 w 12691872"/>
                <a:gd name="connsiteY49" fmla="*/ 5559552 h 13064490"/>
                <a:gd name="connsiteX50" fmla="*/ 11612880 w 12691872"/>
                <a:gd name="connsiteY50" fmla="*/ 5285232 h 13064490"/>
                <a:gd name="connsiteX51" fmla="*/ 11137392 w 12691872"/>
                <a:gd name="connsiteY51" fmla="*/ 4791456 h 13064490"/>
                <a:gd name="connsiteX52" fmla="*/ 10387584 w 12691872"/>
                <a:gd name="connsiteY52" fmla="*/ 4315968 h 13064490"/>
                <a:gd name="connsiteX53" fmla="*/ 10351008 w 12691872"/>
                <a:gd name="connsiteY53" fmla="*/ 3639312 h 13064490"/>
                <a:gd name="connsiteX54" fmla="*/ 10991088 w 12691872"/>
                <a:gd name="connsiteY54" fmla="*/ 3035808 h 13064490"/>
                <a:gd name="connsiteX55" fmla="*/ 11228832 w 12691872"/>
                <a:gd name="connsiteY55" fmla="*/ 2523744 h 13064490"/>
                <a:gd name="connsiteX56" fmla="*/ 11155680 w 12691872"/>
                <a:gd name="connsiteY56" fmla="*/ 2286000 h 13064490"/>
                <a:gd name="connsiteX57" fmla="*/ 11338560 w 12691872"/>
                <a:gd name="connsiteY57" fmla="*/ 1554480 h 13064490"/>
                <a:gd name="connsiteX58" fmla="*/ 11265408 w 12691872"/>
                <a:gd name="connsiteY58" fmla="*/ 1335024 h 13064490"/>
                <a:gd name="connsiteX59" fmla="*/ 11027664 w 12691872"/>
                <a:gd name="connsiteY59" fmla="*/ 1444752 h 13064490"/>
                <a:gd name="connsiteX60" fmla="*/ 10881360 w 12691872"/>
                <a:gd name="connsiteY60" fmla="*/ 1719072 h 13064490"/>
                <a:gd name="connsiteX61" fmla="*/ 10168128 w 12691872"/>
                <a:gd name="connsiteY61" fmla="*/ 1700784 h 13064490"/>
                <a:gd name="connsiteX62" fmla="*/ 10643616 w 12691872"/>
                <a:gd name="connsiteY62" fmla="*/ 987552 h 13064490"/>
                <a:gd name="connsiteX63" fmla="*/ 10552176 w 12691872"/>
                <a:gd name="connsiteY63" fmla="*/ 804672 h 13064490"/>
                <a:gd name="connsiteX64" fmla="*/ 10369296 w 12691872"/>
                <a:gd name="connsiteY64" fmla="*/ 713232 h 13064490"/>
                <a:gd name="connsiteX65" fmla="*/ 10241280 w 12691872"/>
                <a:gd name="connsiteY65" fmla="*/ 713232 h 13064490"/>
                <a:gd name="connsiteX66" fmla="*/ 9089136 w 12691872"/>
                <a:gd name="connsiteY66" fmla="*/ 0 h 13064490"/>
                <a:gd name="connsiteX67" fmla="*/ 7735824 w 12691872"/>
                <a:gd name="connsiteY67" fmla="*/ 1755648 h 13064490"/>
                <a:gd name="connsiteX68" fmla="*/ 6217920 w 12691872"/>
                <a:gd name="connsiteY68" fmla="*/ 2286000 h 13064490"/>
                <a:gd name="connsiteX69" fmla="*/ 4297680 w 12691872"/>
                <a:gd name="connsiteY69" fmla="*/ 1810512 h 13064490"/>
                <a:gd name="connsiteX70" fmla="*/ 2834640 w 12691872"/>
                <a:gd name="connsiteY70" fmla="*/ 1060704 h 13064490"/>
                <a:gd name="connsiteX71" fmla="*/ 1353312 w 12691872"/>
                <a:gd name="connsiteY71" fmla="*/ 1828800 h 13064490"/>
                <a:gd name="connsiteX72" fmla="*/ 1060704 w 12691872"/>
                <a:gd name="connsiteY72" fmla="*/ 2450592 h 13064490"/>
                <a:gd name="connsiteX73" fmla="*/ 548640 w 12691872"/>
                <a:gd name="connsiteY73" fmla="*/ 2359152 h 13064490"/>
                <a:gd name="connsiteX74" fmla="*/ 0 w 12691872"/>
                <a:gd name="connsiteY74" fmla="*/ 2450592 h 13064490"/>
                <a:gd name="connsiteX0" fmla="*/ 0 w 12691872"/>
                <a:gd name="connsiteY0" fmla="*/ 2450592 h 13064490"/>
                <a:gd name="connsiteX1" fmla="*/ 237744 w 12691872"/>
                <a:gd name="connsiteY1" fmla="*/ 2852928 h 13064490"/>
                <a:gd name="connsiteX2" fmla="*/ 694944 w 12691872"/>
                <a:gd name="connsiteY2" fmla="*/ 2834640 h 13064490"/>
                <a:gd name="connsiteX3" fmla="*/ 1298448 w 12691872"/>
                <a:gd name="connsiteY3" fmla="*/ 2999232 h 13064490"/>
                <a:gd name="connsiteX4" fmla="*/ 2084832 w 12691872"/>
                <a:gd name="connsiteY4" fmla="*/ 3657600 h 13064490"/>
                <a:gd name="connsiteX5" fmla="*/ 3438144 w 12691872"/>
                <a:gd name="connsiteY5" fmla="*/ 3968496 h 13064490"/>
                <a:gd name="connsiteX6" fmla="*/ 3785616 w 12691872"/>
                <a:gd name="connsiteY6" fmla="*/ 6254496 h 13064490"/>
                <a:gd name="connsiteX7" fmla="*/ 3438144 w 12691872"/>
                <a:gd name="connsiteY7" fmla="*/ 8174736 h 13064490"/>
                <a:gd name="connsiteX8" fmla="*/ 4242816 w 12691872"/>
                <a:gd name="connsiteY8" fmla="*/ 9052560 h 13064490"/>
                <a:gd name="connsiteX9" fmla="*/ 6272784 w 12691872"/>
                <a:gd name="connsiteY9" fmla="*/ 9802368 h 13064490"/>
                <a:gd name="connsiteX10" fmla="*/ 6967728 w 12691872"/>
                <a:gd name="connsiteY10" fmla="*/ 10917936 h 13064490"/>
                <a:gd name="connsiteX11" fmla="*/ 6458712 w 12691872"/>
                <a:gd name="connsiteY11" fmla="*/ 11369040 h 13064490"/>
                <a:gd name="connsiteX12" fmla="*/ 6592443 w 12691872"/>
                <a:gd name="connsiteY12" fmla="*/ 11569065 h 13064490"/>
                <a:gd name="connsiteX13" fmla="*/ 6723888 w 12691872"/>
                <a:gd name="connsiteY13" fmla="*/ 11530965 h 13064490"/>
                <a:gd name="connsiteX14" fmla="*/ 6826758 w 12691872"/>
                <a:gd name="connsiteY14" fmla="*/ 11633835 h 13064490"/>
                <a:gd name="connsiteX15" fmla="*/ 6834378 w 12691872"/>
                <a:gd name="connsiteY15" fmla="*/ 11870055 h 13064490"/>
                <a:gd name="connsiteX16" fmla="*/ 6950583 w 12691872"/>
                <a:gd name="connsiteY16" fmla="*/ 12011025 h 13064490"/>
                <a:gd name="connsiteX17" fmla="*/ 7009638 w 12691872"/>
                <a:gd name="connsiteY17" fmla="*/ 12390120 h 13064490"/>
                <a:gd name="connsiteX18" fmla="*/ 6941058 w 12691872"/>
                <a:gd name="connsiteY18" fmla="*/ 12628245 h 13064490"/>
                <a:gd name="connsiteX19" fmla="*/ 7076313 w 12691872"/>
                <a:gd name="connsiteY19" fmla="*/ 12847320 h 13064490"/>
                <a:gd name="connsiteX20" fmla="*/ 7202043 w 12691872"/>
                <a:gd name="connsiteY20" fmla="*/ 12943713 h 13064490"/>
                <a:gd name="connsiteX21" fmla="*/ 7287768 w 12691872"/>
                <a:gd name="connsiteY21" fmla="*/ 12799695 h 13064490"/>
                <a:gd name="connsiteX22" fmla="*/ 7377303 w 12691872"/>
                <a:gd name="connsiteY22" fmla="*/ 12759690 h 13064490"/>
                <a:gd name="connsiteX23" fmla="*/ 7748778 w 12691872"/>
                <a:gd name="connsiteY23" fmla="*/ 12538710 h 13064490"/>
                <a:gd name="connsiteX24" fmla="*/ 8312658 w 12691872"/>
                <a:gd name="connsiteY24" fmla="*/ 13034010 h 13064490"/>
                <a:gd name="connsiteX25" fmla="*/ 8440293 w 12691872"/>
                <a:gd name="connsiteY25" fmla="*/ 12971145 h 13064490"/>
                <a:gd name="connsiteX26" fmla="*/ 8819388 w 12691872"/>
                <a:gd name="connsiteY26" fmla="*/ 13013055 h 13064490"/>
                <a:gd name="connsiteX27" fmla="*/ 9089898 w 12691872"/>
                <a:gd name="connsiteY27" fmla="*/ 13064490 h 13064490"/>
                <a:gd name="connsiteX28" fmla="*/ 9554718 w 12691872"/>
                <a:gd name="connsiteY28" fmla="*/ 12974954 h 13064490"/>
                <a:gd name="connsiteX29" fmla="*/ 9853803 w 12691872"/>
                <a:gd name="connsiteY29" fmla="*/ 12885420 h 13064490"/>
                <a:gd name="connsiteX30" fmla="*/ 9954006 w 12691872"/>
                <a:gd name="connsiteY30" fmla="*/ 12968097 h 13064490"/>
                <a:gd name="connsiteX31" fmla="*/ 10019538 w 12691872"/>
                <a:gd name="connsiteY31" fmla="*/ 12891134 h 13064490"/>
                <a:gd name="connsiteX32" fmla="*/ 10112883 w 12691872"/>
                <a:gd name="connsiteY32" fmla="*/ 12702539 h 13064490"/>
                <a:gd name="connsiteX33" fmla="*/ 10103358 w 12691872"/>
                <a:gd name="connsiteY33" fmla="*/ 12614909 h 13064490"/>
                <a:gd name="connsiteX34" fmla="*/ 10177653 w 12691872"/>
                <a:gd name="connsiteY34" fmla="*/ 12538709 h 13064490"/>
                <a:gd name="connsiteX35" fmla="*/ 10135743 w 12691872"/>
                <a:gd name="connsiteY35" fmla="*/ 12378689 h 13064490"/>
                <a:gd name="connsiteX36" fmla="*/ 10267188 w 12691872"/>
                <a:gd name="connsiteY36" fmla="*/ 12338684 h 13064490"/>
                <a:gd name="connsiteX37" fmla="*/ 10405872 w 12691872"/>
                <a:gd name="connsiteY37" fmla="*/ 11960352 h 13064490"/>
                <a:gd name="connsiteX38" fmla="*/ 12673584 w 12691872"/>
                <a:gd name="connsiteY38" fmla="*/ 11612880 h 13064490"/>
                <a:gd name="connsiteX39" fmla="*/ 12198096 w 12691872"/>
                <a:gd name="connsiteY39" fmla="*/ 10314432 h 13064490"/>
                <a:gd name="connsiteX40" fmla="*/ 12691872 w 12691872"/>
                <a:gd name="connsiteY40" fmla="*/ 8814816 h 13064490"/>
                <a:gd name="connsiteX41" fmla="*/ 12472416 w 12691872"/>
                <a:gd name="connsiteY41" fmla="*/ 8577072 h 13064490"/>
                <a:gd name="connsiteX42" fmla="*/ 12508992 w 12691872"/>
                <a:gd name="connsiteY42" fmla="*/ 7827264 h 13064490"/>
                <a:gd name="connsiteX43" fmla="*/ 12216384 w 12691872"/>
                <a:gd name="connsiteY43" fmla="*/ 7662672 h 13064490"/>
                <a:gd name="connsiteX44" fmla="*/ 11978640 w 12691872"/>
                <a:gd name="connsiteY44" fmla="*/ 7424928 h 13064490"/>
                <a:gd name="connsiteX45" fmla="*/ 11887200 w 12691872"/>
                <a:gd name="connsiteY45" fmla="*/ 6784848 h 13064490"/>
                <a:gd name="connsiteX46" fmla="*/ 11996928 w 12691872"/>
                <a:gd name="connsiteY46" fmla="*/ 6547104 h 13064490"/>
                <a:gd name="connsiteX47" fmla="*/ 12161520 w 12691872"/>
                <a:gd name="connsiteY47" fmla="*/ 6291072 h 13064490"/>
                <a:gd name="connsiteX48" fmla="*/ 12179808 w 12691872"/>
                <a:gd name="connsiteY48" fmla="*/ 5888736 h 13064490"/>
                <a:gd name="connsiteX49" fmla="*/ 11942064 w 12691872"/>
                <a:gd name="connsiteY49" fmla="*/ 5559552 h 13064490"/>
                <a:gd name="connsiteX50" fmla="*/ 11612880 w 12691872"/>
                <a:gd name="connsiteY50" fmla="*/ 5285232 h 13064490"/>
                <a:gd name="connsiteX51" fmla="*/ 11137392 w 12691872"/>
                <a:gd name="connsiteY51" fmla="*/ 4791456 h 13064490"/>
                <a:gd name="connsiteX52" fmla="*/ 10387584 w 12691872"/>
                <a:gd name="connsiteY52" fmla="*/ 4315968 h 13064490"/>
                <a:gd name="connsiteX53" fmla="*/ 10351008 w 12691872"/>
                <a:gd name="connsiteY53" fmla="*/ 3639312 h 13064490"/>
                <a:gd name="connsiteX54" fmla="*/ 10991088 w 12691872"/>
                <a:gd name="connsiteY54" fmla="*/ 3035808 h 13064490"/>
                <a:gd name="connsiteX55" fmla="*/ 11228832 w 12691872"/>
                <a:gd name="connsiteY55" fmla="*/ 2523744 h 13064490"/>
                <a:gd name="connsiteX56" fmla="*/ 11155680 w 12691872"/>
                <a:gd name="connsiteY56" fmla="*/ 2286000 h 13064490"/>
                <a:gd name="connsiteX57" fmla="*/ 11338560 w 12691872"/>
                <a:gd name="connsiteY57" fmla="*/ 1554480 h 13064490"/>
                <a:gd name="connsiteX58" fmla="*/ 11265408 w 12691872"/>
                <a:gd name="connsiteY58" fmla="*/ 1335024 h 13064490"/>
                <a:gd name="connsiteX59" fmla="*/ 11027664 w 12691872"/>
                <a:gd name="connsiteY59" fmla="*/ 1444752 h 13064490"/>
                <a:gd name="connsiteX60" fmla="*/ 10881360 w 12691872"/>
                <a:gd name="connsiteY60" fmla="*/ 1719072 h 13064490"/>
                <a:gd name="connsiteX61" fmla="*/ 10168128 w 12691872"/>
                <a:gd name="connsiteY61" fmla="*/ 1700784 h 13064490"/>
                <a:gd name="connsiteX62" fmla="*/ 10643616 w 12691872"/>
                <a:gd name="connsiteY62" fmla="*/ 987552 h 13064490"/>
                <a:gd name="connsiteX63" fmla="*/ 10552176 w 12691872"/>
                <a:gd name="connsiteY63" fmla="*/ 804672 h 13064490"/>
                <a:gd name="connsiteX64" fmla="*/ 10369296 w 12691872"/>
                <a:gd name="connsiteY64" fmla="*/ 713232 h 13064490"/>
                <a:gd name="connsiteX65" fmla="*/ 10241280 w 12691872"/>
                <a:gd name="connsiteY65" fmla="*/ 713232 h 13064490"/>
                <a:gd name="connsiteX66" fmla="*/ 9089136 w 12691872"/>
                <a:gd name="connsiteY66" fmla="*/ 0 h 13064490"/>
                <a:gd name="connsiteX67" fmla="*/ 7735824 w 12691872"/>
                <a:gd name="connsiteY67" fmla="*/ 1755648 h 13064490"/>
                <a:gd name="connsiteX68" fmla="*/ 6217920 w 12691872"/>
                <a:gd name="connsiteY68" fmla="*/ 2286000 h 13064490"/>
                <a:gd name="connsiteX69" fmla="*/ 4297680 w 12691872"/>
                <a:gd name="connsiteY69" fmla="*/ 1810512 h 13064490"/>
                <a:gd name="connsiteX70" fmla="*/ 2834640 w 12691872"/>
                <a:gd name="connsiteY70" fmla="*/ 1060704 h 13064490"/>
                <a:gd name="connsiteX71" fmla="*/ 1353312 w 12691872"/>
                <a:gd name="connsiteY71" fmla="*/ 1828800 h 13064490"/>
                <a:gd name="connsiteX72" fmla="*/ 1060704 w 12691872"/>
                <a:gd name="connsiteY72" fmla="*/ 2450592 h 13064490"/>
                <a:gd name="connsiteX73" fmla="*/ 548640 w 12691872"/>
                <a:gd name="connsiteY73" fmla="*/ 2359152 h 13064490"/>
                <a:gd name="connsiteX74" fmla="*/ 0 w 12691872"/>
                <a:gd name="connsiteY74" fmla="*/ 2450592 h 13064490"/>
                <a:gd name="connsiteX0" fmla="*/ 0 w 12691872"/>
                <a:gd name="connsiteY0" fmla="*/ 2450592 h 13064490"/>
                <a:gd name="connsiteX1" fmla="*/ 237744 w 12691872"/>
                <a:gd name="connsiteY1" fmla="*/ 2852928 h 13064490"/>
                <a:gd name="connsiteX2" fmla="*/ 694944 w 12691872"/>
                <a:gd name="connsiteY2" fmla="*/ 2834640 h 13064490"/>
                <a:gd name="connsiteX3" fmla="*/ 1298448 w 12691872"/>
                <a:gd name="connsiteY3" fmla="*/ 2999232 h 13064490"/>
                <a:gd name="connsiteX4" fmla="*/ 2084832 w 12691872"/>
                <a:gd name="connsiteY4" fmla="*/ 3657600 h 13064490"/>
                <a:gd name="connsiteX5" fmla="*/ 3438144 w 12691872"/>
                <a:gd name="connsiteY5" fmla="*/ 3968496 h 13064490"/>
                <a:gd name="connsiteX6" fmla="*/ 3785616 w 12691872"/>
                <a:gd name="connsiteY6" fmla="*/ 6254496 h 13064490"/>
                <a:gd name="connsiteX7" fmla="*/ 3438144 w 12691872"/>
                <a:gd name="connsiteY7" fmla="*/ 8174736 h 13064490"/>
                <a:gd name="connsiteX8" fmla="*/ 4242816 w 12691872"/>
                <a:gd name="connsiteY8" fmla="*/ 9052560 h 13064490"/>
                <a:gd name="connsiteX9" fmla="*/ 6272784 w 12691872"/>
                <a:gd name="connsiteY9" fmla="*/ 9802368 h 13064490"/>
                <a:gd name="connsiteX10" fmla="*/ 6967728 w 12691872"/>
                <a:gd name="connsiteY10" fmla="*/ 10917936 h 13064490"/>
                <a:gd name="connsiteX11" fmla="*/ 6458712 w 12691872"/>
                <a:gd name="connsiteY11" fmla="*/ 11369040 h 13064490"/>
                <a:gd name="connsiteX12" fmla="*/ 6592443 w 12691872"/>
                <a:gd name="connsiteY12" fmla="*/ 11569065 h 13064490"/>
                <a:gd name="connsiteX13" fmla="*/ 6723888 w 12691872"/>
                <a:gd name="connsiteY13" fmla="*/ 11530965 h 13064490"/>
                <a:gd name="connsiteX14" fmla="*/ 6826758 w 12691872"/>
                <a:gd name="connsiteY14" fmla="*/ 11633835 h 13064490"/>
                <a:gd name="connsiteX15" fmla="*/ 6834378 w 12691872"/>
                <a:gd name="connsiteY15" fmla="*/ 11870055 h 13064490"/>
                <a:gd name="connsiteX16" fmla="*/ 6950583 w 12691872"/>
                <a:gd name="connsiteY16" fmla="*/ 12011025 h 13064490"/>
                <a:gd name="connsiteX17" fmla="*/ 7009638 w 12691872"/>
                <a:gd name="connsiteY17" fmla="*/ 12390120 h 13064490"/>
                <a:gd name="connsiteX18" fmla="*/ 6941058 w 12691872"/>
                <a:gd name="connsiteY18" fmla="*/ 12628245 h 13064490"/>
                <a:gd name="connsiteX19" fmla="*/ 7076313 w 12691872"/>
                <a:gd name="connsiteY19" fmla="*/ 12847320 h 13064490"/>
                <a:gd name="connsiteX20" fmla="*/ 7202043 w 12691872"/>
                <a:gd name="connsiteY20" fmla="*/ 12943713 h 13064490"/>
                <a:gd name="connsiteX21" fmla="*/ 7287768 w 12691872"/>
                <a:gd name="connsiteY21" fmla="*/ 12799695 h 13064490"/>
                <a:gd name="connsiteX22" fmla="*/ 7377303 w 12691872"/>
                <a:gd name="connsiteY22" fmla="*/ 12759690 h 13064490"/>
                <a:gd name="connsiteX23" fmla="*/ 7748778 w 12691872"/>
                <a:gd name="connsiteY23" fmla="*/ 12538710 h 13064490"/>
                <a:gd name="connsiteX24" fmla="*/ 8312658 w 12691872"/>
                <a:gd name="connsiteY24" fmla="*/ 13034010 h 13064490"/>
                <a:gd name="connsiteX25" fmla="*/ 8440293 w 12691872"/>
                <a:gd name="connsiteY25" fmla="*/ 12971145 h 13064490"/>
                <a:gd name="connsiteX26" fmla="*/ 8819388 w 12691872"/>
                <a:gd name="connsiteY26" fmla="*/ 13013055 h 13064490"/>
                <a:gd name="connsiteX27" fmla="*/ 9089898 w 12691872"/>
                <a:gd name="connsiteY27" fmla="*/ 13064490 h 13064490"/>
                <a:gd name="connsiteX28" fmla="*/ 9554718 w 12691872"/>
                <a:gd name="connsiteY28" fmla="*/ 12974954 h 13064490"/>
                <a:gd name="connsiteX29" fmla="*/ 9853803 w 12691872"/>
                <a:gd name="connsiteY29" fmla="*/ 12885420 h 13064490"/>
                <a:gd name="connsiteX30" fmla="*/ 9954006 w 12691872"/>
                <a:gd name="connsiteY30" fmla="*/ 12968097 h 13064490"/>
                <a:gd name="connsiteX31" fmla="*/ 10019538 w 12691872"/>
                <a:gd name="connsiteY31" fmla="*/ 12891134 h 13064490"/>
                <a:gd name="connsiteX32" fmla="*/ 10112883 w 12691872"/>
                <a:gd name="connsiteY32" fmla="*/ 12702539 h 13064490"/>
                <a:gd name="connsiteX33" fmla="*/ 10103358 w 12691872"/>
                <a:gd name="connsiteY33" fmla="*/ 12614909 h 13064490"/>
                <a:gd name="connsiteX34" fmla="*/ 10177653 w 12691872"/>
                <a:gd name="connsiteY34" fmla="*/ 12538709 h 13064490"/>
                <a:gd name="connsiteX35" fmla="*/ 10135743 w 12691872"/>
                <a:gd name="connsiteY35" fmla="*/ 12378689 h 13064490"/>
                <a:gd name="connsiteX36" fmla="*/ 10267188 w 12691872"/>
                <a:gd name="connsiteY36" fmla="*/ 12338684 h 13064490"/>
                <a:gd name="connsiteX37" fmla="*/ 10405872 w 12691872"/>
                <a:gd name="connsiteY37" fmla="*/ 11960352 h 13064490"/>
                <a:gd name="connsiteX38" fmla="*/ 12673584 w 12691872"/>
                <a:gd name="connsiteY38" fmla="*/ 11612880 h 13064490"/>
                <a:gd name="connsiteX39" fmla="*/ 12198096 w 12691872"/>
                <a:gd name="connsiteY39" fmla="*/ 10314432 h 13064490"/>
                <a:gd name="connsiteX40" fmla="*/ 12691872 w 12691872"/>
                <a:gd name="connsiteY40" fmla="*/ 8814816 h 13064490"/>
                <a:gd name="connsiteX41" fmla="*/ 12472416 w 12691872"/>
                <a:gd name="connsiteY41" fmla="*/ 8577072 h 13064490"/>
                <a:gd name="connsiteX42" fmla="*/ 12508992 w 12691872"/>
                <a:gd name="connsiteY42" fmla="*/ 7827264 h 13064490"/>
                <a:gd name="connsiteX43" fmla="*/ 12216384 w 12691872"/>
                <a:gd name="connsiteY43" fmla="*/ 7662672 h 13064490"/>
                <a:gd name="connsiteX44" fmla="*/ 11978640 w 12691872"/>
                <a:gd name="connsiteY44" fmla="*/ 7424928 h 13064490"/>
                <a:gd name="connsiteX45" fmla="*/ 11887200 w 12691872"/>
                <a:gd name="connsiteY45" fmla="*/ 6784848 h 13064490"/>
                <a:gd name="connsiteX46" fmla="*/ 11996928 w 12691872"/>
                <a:gd name="connsiteY46" fmla="*/ 6547104 h 13064490"/>
                <a:gd name="connsiteX47" fmla="*/ 12161520 w 12691872"/>
                <a:gd name="connsiteY47" fmla="*/ 6291072 h 13064490"/>
                <a:gd name="connsiteX48" fmla="*/ 12179808 w 12691872"/>
                <a:gd name="connsiteY48" fmla="*/ 5888736 h 13064490"/>
                <a:gd name="connsiteX49" fmla="*/ 11942064 w 12691872"/>
                <a:gd name="connsiteY49" fmla="*/ 5559552 h 13064490"/>
                <a:gd name="connsiteX50" fmla="*/ 11612880 w 12691872"/>
                <a:gd name="connsiteY50" fmla="*/ 5285232 h 13064490"/>
                <a:gd name="connsiteX51" fmla="*/ 11137392 w 12691872"/>
                <a:gd name="connsiteY51" fmla="*/ 4791456 h 13064490"/>
                <a:gd name="connsiteX52" fmla="*/ 10387584 w 12691872"/>
                <a:gd name="connsiteY52" fmla="*/ 4315968 h 13064490"/>
                <a:gd name="connsiteX53" fmla="*/ 10351008 w 12691872"/>
                <a:gd name="connsiteY53" fmla="*/ 3639312 h 13064490"/>
                <a:gd name="connsiteX54" fmla="*/ 10991088 w 12691872"/>
                <a:gd name="connsiteY54" fmla="*/ 3035808 h 13064490"/>
                <a:gd name="connsiteX55" fmla="*/ 11228832 w 12691872"/>
                <a:gd name="connsiteY55" fmla="*/ 2523744 h 13064490"/>
                <a:gd name="connsiteX56" fmla="*/ 11155680 w 12691872"/>
                <a:gd name="connsiteY56" fmla="*/ 2286000 h 13064490"/>
                <a:gd name="connsiteX57" fmla="*/ 11338560 w 12691872"/>
                <a:gd name="connsiteY57" fmla="*/ 1554480 h 13064490"/>
                <a:gd name="connsiteX58" fmla="*/ 11265408 w 12691872"/>
                <a:gd name="connsiteY58" fmla="*/ 1335024 h 13064490"/>
                <a:gd name="connsiteX59" fmla="*/ 11027664 w 12691872"/>
                <a:gd name="connsiteY59" fmla="*/ 1444752 h 13064490"/>
                <a:gd name="connsiteX60" fmla="*/ 10881360 w 12691872"/>
                <a:gd name="connsiteY60" fmla="*/ 1719072 h 13064490"/>
                <a:gd name="connsiteX61" fmla="*/ 10168128 w 12691872"/>
                <a:gd name="connsiteY61" fmla="*/ 1700784 h 13064490"/>
                <a:gd name="connsiteX62" fmla="*/ 10643616 w 12691872"/>
                <a:gd name="connsiteY62" fmla="*/ 987552 h 13064490"/>
                <a:gd name="connsiteX63" fmla="*/ 10552176 w 12691872"/>
                <a:gd name="connsiteY63" fmla="*/ 804672 h 13064490"/>
                <a:gd name="connsiteX64" fmla="*/ 10369296 w 12691872"/>
                <a:gd name="connsiteY64" fmla="*/ 713232 h 13064490"/>
                <a:gd name="connsiteX65" fmla="*/ 10241280 w 12691872"/>
                <a:gd name="connsiteY65" fmla="*/ 713232 h 13064490"/>
                <a:gd name="connsiteX66" fmla="*/ 9089136 w 12691872"/>
                <a:gd name="connsiteY66" fmla="*/ 0 h 13064490"/>
                <a:gd name="connsiteX67" fmla="*/ 7735824 w 12691872"/>
                <a:gd name="connsiteY67" fmla="*/ 1755648 h 13064490"/>
                <a:gd name="connsiteX68" fmla="*/ 6217920 w 12691872"/>
                <a:gd name="connsiteY68" fmla="*/ 2286000 h 13064490"/>
                <a:gd name="connsiteX69" fmla="*/ 4297680 w 12691872"/>
                <a:gd name="connsiteY69" fmla="*/ 1810512 h 13064490"/>
                <a:gd name="connsiteX70" fmla="*/ 2834640 w 12691872"/>
                <a:gd name="connsiteY70" fmla="*/ 1060704 h 13064490"/>
                <a:gd name="connsiteX71" fmla="*/ 1353312 w 12691872"/>
                <a:gd name="connsiteY71" fmla="*/ 1828800 h 13064490"/>
                <a:gd name="connsiteX72" fmla="*/ 1060704 w 12691872"/>
                <a:gd name="connsiteY72" fmla="*/ 2450592 h 13064490"/>
                <a:gd name="connsiteX73" fmla="*/ 548640 w 12691872"/>
                <a:gd name="connsiteY73" fmla="*/ 2359152 h 13064490"/>
                <a:gd name="connsiteX74" fmla="*/ 0 w 12691872"/>
                <a:gd name="connsiteY74" fmla="*/ 2450592 h 13064490"/>
                <a:gd name="connsiteX0" fmla="*/ 0 w 12691872"/>
                <a:gd name="connsiteY0" fmla="*/ 2450592 h 13064490"/>
                <a:gd name="connsiteX1" fmla="*/ 237744 w 12691872"/>
                <a:gd name="connsiteY1" fmla="*/ 2852928 h 13064490"/>
                <a:gd name="connsiteX2" fmla="*/ 694944 w 12691872"/>
                <a:gd name="connsiteY2" fmla="*/ 2834640 h 13064490"/>
                <a:gd name="connsiteX3" fmla="*/ 1298448 w 12691872"/>
                <a:gd name="connsiteY3" fmla="*/ 2999232 h 13064490"/>
                <a:gd name="connsiteX4" fmla="*/ 2084832 w 12691872"/>
                <a:gd name="connsiteY4" fmla="*/ 3657600 h 13064490"/>
                <a:gd name="connsiteX5" fmla="*/ 3438144 w 12691872"/>
                <a:gd name="connsiteY5" fmla="*/ 3968496 h 13064490"/>
                <a:gd name="connsiteX6" fmla="*/ 3785616 w 12691872"/>
                <a:gd name="connsiteY6" fmla="*/ 6254496 h 13064490"/>
                <a:gd name="connsiteX7" fmla="*/ 3438144 w 12691872"/>
                <a:gd name="connsiteY7" fmla="*/ 8174736 h 13064490"/>
                <a:gd name="connsiteX8" fmla="*/ 4242816 w 12691872"/>
                <a:gd name="connsiteY8" fmla="*/ 9052560 h 13064490"/>
                <a:gd name="connsiteX9" fmla="*/ 6272784 w 12691872"/>
                <a:gd name="connsiteY9" fmla="*/ 9802368 h 13064490"/>
                <a:gd name="connsiteX10" fmla="*/ 6967728 w 12691872"/>
                <a:gd name="connsiteY10" fmla="*/ 10917936 h 13064490"/>
                <a:gd name="connsiteX11" fmla="*/ 6458712 w 12691872"/>
                <a:gd name="connsiteY11" fmla="*/ 11369040 h 13064490"/>
                <a:gd name="connsiteX12" fmla="*/ 6592443 w 12691872"/>
                <a:gd name="connsiteY12" fmla="*/ 11569065 h 13064490"/>
                <a:gd name="connsiteX13" fmla="*/ 6723888 w 12691872"/>
                <a:gd name="connsiteY13" fmla="*/ 11530965 h 13064490"/>
                <a:gd name="connsiteX14" fmla="*/ 6826758 w 12691872"/>
                <a:gd name="connsiteY14" fmla="*/ 11633835 h 13064490"/>
                <a:gd name="connsiteX15" fmla="*/ 6834378 w 12691872"/>
                <a:gd name="connsiteY15" fmla="*/ 11870055 h 13064490"/>
                <a:gd name="connsiteX16" fmla="*/ 6950583 w 12691872"/>
                <a:gd name="connsiteY16" fmla="*/ 12011025 h 13064490"/>
                <a:gd name="connsiteX17" fmla="*/ 7009638 w 12691872"/>
                <a:gd name="connsiteY17" fmla="*/ 12390120 h 13064490"/>
                <a:gd name="connsiteX18" fmla="*/ 6941058 w 12691872"/>
                <a:gd name="connsiteY18" fmla="*/ 12628245 h 13064490"/>
                <a:gd name="connsiteX19" fmla="*/ 7076313 w 12691872"/>
                <a:gd name="connsiteY19" fmla="*/ 12847320 h 13064490"/>
                <a:gd name="connsiteX20" fmla="*/ 7202043 w 12691872"/>
                <a:gd name="connsiteY20" fmla="*/ 12943713 h 13064490"/>
                <a:gd name="connsiteX21" fmla="*/ 7287768 w 12691872"/>
                <a:gd name="connsiteY21" fmla="*/ 12799695 h 13064490"/>
                <a:gd name="connsiteX22" fmla="*/ 7377303 w 12691872"/>
                <a:gd name="connsiteY22" fmla="*/ 12759690 h 13064490"/>
                <a:gd name="connsiteX23" fmla="*/ 7748778 w 12691872"/>
                <a:gd name="connsiteY23" fmla="*/ 12538710 h 13064490"/>
                <a:gd name="connsiteX24" fmla="*/ 8312658 w 12691872"/>
                <a:gd name="connsiteY24" fmla="*/ 13034010 h 13064490"/>
                <a:gd name="connsiteX25" fmla="*/ 8440293 w 12691872"/>
                <a:gd name="connsiteY25" fmla="*/ 12971145 h 13064490"/>
                <a:gd name="connsiteX26" fmla="*/ 8819388 w 12691872"/>
                <a:gd name="connsiteY26" fmla="*/ 13013055 h 13064490"/>
                <a:gd name="connsiteX27" fmla="*/ 9089898 w 12691872"/>
                <a:gd name="connsiteY27" fmla="*/ 13064490 h 13064490"/>
                <a:gd name="connsiteX28" fmla="*/ 9554718 w 12691872"/>
                <a:gd name="connsiteY28" fmla="*/ 12974954 h 13064490"/>
                <a:gd name="connsiteX29" fmla="*/ 9853803 w 12691872"/>
                <a:gd name="connsiteY29" fmla="*/ 12885420 h 13064490"/>
                <a:gd name="connsiteX30" fmla="*/ 9954006 w 12691872"/>
                <a:gd name="connsiteY30" fmla="*/ 12968097 h 13064490"/>
                <a:gd name="connsiteX31" fmla="*/ 10019538 w 12691872"/>
                <a:gd name="connsiteY31" fmla="*/ 12891134 h 13064490"/>
                <a:gd name="connsiteX32" fmla="*/ 10112883 w 12691872"/>
                <a:gd name="connsiteY32" fmla="*/ 12702539 h 13064490"/>
                <a:gd name="connsiteX33" fmla="*/ 10103358 w 12691872"/>
                <a:gd name="connsiteY33" fmla="*/ 12614909 h 13064490"/>
                <a:gd name="connsiteX34" fmla="*/ 10177653 w 12691872"/>
                <a:gd name="connsiteY34" fmla="*/ 12538709 h 13064490"/>
                <a:gd name="connsiteX35" fmla="*/ 10135743 w 12691872"/>
                <a:gd name="connsiteY35" fmla="*/ 12378689 h 13064490"/>
                <a:gd name="connsiteX36" fmla="*/ 10267188 w 12691872"/>
                <a:gd name="connsiteY36" fmla="*/ 12338684 h 13064490"/>
                <a:gd name="connsiteX37" fmla="*/ 10405872 w 12691872"/>
                <a:gd name="connsiteY37" fmla="*/ 11960352 h 13064490"/>
                <a:gd name="connsiteX38" fmla="*/ 12673584 w 12691872"/>
                <a:gd name="connsiteY38" fmla="*/ 11612880 h 13064490"/>
                <a:gd name="connsiteX39" fmla="*/ 12198096 w 12691872"/>
                <a:gd name="connsiteY39" fmla="*/ 10314432 h 13064490"/>
                <a:gd name="connsiteX40" fmla="*/ 12691872 w 12691872"/>
                <a:gd name="connsiteY40" fmla="*/ 8814816 h 13064490"/>
                <a:gd name="connsiteX41" fmla="*/ 12472416 w 12691872"/>
                <a:gd name="connsiteY41" fmla="*/ 8577072 h 13064490"/>
                <a:gd name="connsiteX42" fmla="*/ 12508992 w 12691872"/>
                <a:gd name="connsiteY42" fmla="*/ 7827264 h 13064490"/>
                <a:gd name="connsiteX43" fmla="*/ 12216384 w 12691872"/>
                <a:gd name="connsiteY43" fmla="*/ 7662672 h 13064490"/>
                <a:gd name="connsiteX44" fmla="*/ 11978640 w 12691872"/>
                <a:gd name="connsiteY44" fmla="*/ 7424928 h 13064490"/>
                <a:gd name="connsiteX45" fmla="*/ 11887200 w 12691872"/>
                <a:gd name="connsiteY45" fmla="*/ 6784848 h 13064490"/>
                <a:gd name="connsiteX46" fmla="*/ 11996928 w 12691872"/>
                <a:gd name="connsiteY46" fmla="*/ 6547104 h 13064490"/>
                <a:gd name="connsiteX47" fmla="*/ 12161520 w 12691872"/>
                <a:gd name="connsiteY47" fmla="*/ 6291072 h 13064490"/>
                <a:gd name="connsiteX48" fmla="*/ 12179808 w 12691872"/>
                <a:gd name="connsiteY48" fmla="*/ 5888736 h 13064490"/>
                <a:gd name="connsiteX49" fmla="*/ 11942064 w 12691872"/>
                <a:gd name="connsiteY49" fmla="*/ 5559552 h 13064490"/>
                <a:gd name="connsiteX50" fmla="*/ 11612880 w 12691872"/>
                <a:gd name="connsiteY50" fmla="*/ 5285232 h 13064490"/>
                <a:gd name="connsiteX51" fmla="*/ 11137392 w 12691872"/>
                <a:gd name="connsiteY51" fmla="*/ 4791456 h 13064490"/>
                <a:gd name="connsiteX52" fmla="*/ 10387584 w 12691872"/>
                <a:gd name="connsiteY52" fmla="*/ 4315968 h 13064490"/>
                <a:gd name="connsiteX53" fmla="*/ 10351008 w 12691872"/>
                <a:gd name="connsiteY53" fmla="*/ 3639312 h 13064490"/>
                <a:gd name="connsiteX54" fmla="*/ 10991088 w 12691872"/>
                <a:gd name="connsiteY54" fmla="*/ 3035808 h 13064490"/>
                <a:gd name="connsiteX55" fmla="*/ 11228832 w 12691872"/>
                <a:gd name="connsiteY55" fmla="*/ 2523744 h 13064490"/>
                <a:gd name="connsiteX56" fmla="*/ 11155680 w 12691872"/>
                <a:gd name="connsiteY56" fmla="*/ 2286000 h 13064490"/>
                <a:gd name="connsiteX57" fmla="*/ 11338560 w 12691872"/>
                <a:gd name="connsiteY57" fmla="*/ 1554480 h 13064490"/>
                <a:gd name="connsiteX58" fmla="*/ 11265408 w 12691872"/>
                <a:gd name="connsiteY58" fmla="*/ 1335024 h 13064490"/>
                <a:gd name="connsiteX59" fmla="*/ 11027664 w 12691872"/>
                <a:gd name="connsiteY59" fmla="*/ 1444752 h 13064490"/>
                <a:gd name="connsiteX60" fmla="*/ 10881360 w 12691872"/>
                <a:gd name="connsiteY60" fmla="*/ 1719072 h 13064490"/>
                <a:gd name="connsiteX61" fmla="*/ 10168128 w 12691872"/>
                <a:gd name="connsiteY61" fmla="*/ 1700784 h 13064490"/>
                <a:gd name="connsiteX62" fmla="*/ 10643616 w 12691872"/>
                <a:gd name="connsiteY62" fmla="*/ 987552 h 13064490"/>
                <a:gd name="connsiteX63" fmla="*/ 10552176 w 12691872"/>
                <a:gd name="connsiteY63" fmla="*/ 804672 h 13064490"/>
                <a:gd name="connsiteX64" fmla="*/ 10369296 w 12691872"/>
                <a:gd name="connsiteY64" fmla="*/ 713232 h 13064490"/>
                <a:gd name="connsiteX65" fmla="*/ 10241280 w 12691872"/>
                <a:gd name="connsiteY65" fmla="*/ 713232 h 13064490"/>
                <a:gd name="connsiteX66" fmla="*/ 9089136 w 12691872"/>
                <a:gd name="connsiteY66" fmla="*/ 0 h 13064490"/>
                <a:gd name="connsiteX67" fmla="*/ 7735824 w 12691872"/>
                <a:gd name="connsiteY67" fmla="*/ 1755648 h 13064490"/>
                <a:gd name="connsiteX68" fmla="*/ 6217920 w 12691872"/>
                <a:gd name="connsiteY68" fmla="*/ 2286000 h 13064490"/>
                <a:gd name="connsiteX69" fmla="*/ 4297680 w 12691872"/>
                <a:gd name="connsiteY69" fmla="*/ 1810512 h 13064490"/>
                <a:gd name="connsiteX70" fmla="*/ 2834640 w 12691872"/>
                <a:gd name="connsiteY70" fmla="*/ 1060704 h 13064490"/>
                <a:gd name="connsiteX71" fmla="*/ 1353312 w 12691872"/>
                <a:gd name="connsiteY71" fmla="*/ 1828800 h 13064490"/>
                <a:gd name="connsiteX72" fmla="*/ 1060704 w 12691872"/>
                <a:gd name="connsiteY72" fmla="*/ 2450592 h 13064490"/>
                <a:gd name="connsiteX73" fmla="*/ 548640 w 12691872"/>
                <a:gd name="connsiteY73" fmla="*/ 2359152 h 13064490"/>
                <a:gd name="connsiteX74" fmla="*/ 0 w 12691872"/>
                <a:gd name="connsiteY74" fmla="*/ 2450592 h 13064490"/>
                <a:gd name="connsiteX0" fmla="*/ 0 w 12691872"/>
                <a:gd name="connsiteY0" fmla="*/ 2450592 h 13064490"/>
                <a:gd name="connsiteX1" fmla="*/ 237744 w 12691872"/>
                <a:gd name="connsiteY1" fmla="*/ 2852928 h 13064490"/>
                <a:gd name="connsiteX2" fmla="*/ 694944 w 12691872"/>
                <a:gd name="connsiteY2" fmla="*/ 2834640 h 13064490"/>
                <a:gd name="connsiteX3" fmla="*/ 1298448 w 12691872"/>
                <a:gd name="connsiteY3" fmla="*/ 2999232 h 13064490"/>
                <a:gd name="connsiteX4" fmla="*/ 2084832 w 12691872"/>
                <a:gd name="connsiteY4" fmla="*/ 3657600 h 13064490"/>
                <a:gd name="connsiteX5" fmla="*/ 3438144 w 12691872"/>
                <a:gd name="connsiteY5" fmla="*/ 3968496 h 13064490"/>
                <a:gd name="connsiteX6" fmla="*/ 3785616 w 12691872"/>
                <a:gd name="connsiteY6" fmla="*/ 6254496 h 13064490"/>
                <a:gd name="connsiteX7" fmla="*/ 3438144 w 12691872"/>
                <a:gd name="connsiteY7" fmla="*/ 8174736 h 13064490"/>
                <a:gd name="connsiteX8" fmla="*/ 4242816 w 12691872"/>
                <a:gd name="connsiteY8" fmla="*/ 9052560 h 13064490"/>
                <a:gd name="connsiteX9" fmla="*/ 6272784 w 12691872"/>
                <a:gd name="connsiteY9" fmla="*/ 9802368 h 13064490"/>
                <a:gd name="connsiteX10" fmla="*/ 6967728 w 12691872"/>
                <a:gd name="connsiteY10" fmla="*/ 10917936 h 13064490"/>
                <a:gd name="connsiteX11" fmla="*/ 6458712 w 12691872"/>
                <a:gd name="connsiteY11" fmla="*/ 11369040 h 13064490"/>
                <a:gd name="connsiteX12" fmla="*/ 6592443 w 12691872"/>
                <a:gd name="connsiteY12" fmla="*/ 11569065 h 13064490"/>
                <a:gd name="connsiteX13" fmla="*/ 6723888 w 12691872"/>
                <a:gd name="connsiteY13" fmla="*/ 11530965 h 13064490"/>
                <a:gd name="connsiteX14" fmla="*/ 6826758 w 12691872"/>
                <a:gd name="connsiteY14" fmla="*/ 11633835 h 13064490"/>
                <a:gd name="connsiteX15" fmla="*/ 6834378 w 12691872"/>
                <a:gd name="connsiteY15" fmla="*/ 11870055 h 13064490"/>
                <a:gd name="connsiteX16" fmla="*/ 6950583 w 12691872"/>
                <a:gd name="connsiteY16" fmla="*/ 12011025 h 13064490"/>
                <a:gd name="connsiteX17" fmla="*/ 7009638 w 12691872"/>
                <a:gd name="connsiteY17" fmla="*/ 12390120 h 13064490"/>
                <a:gd name="connsiteX18" fmla="*/ 6941058 w 12691872"/>
                <a:gd name="connsiteY18" fmla="*/ 12628245 h 13064490"/>
                <a:gd name="connsiteX19" fmla="*/ 7076313 w 12691872"/>
                <a:gd name="connsiteY19" fmla="*/ 12847320 h 13064490"/>
                <a:gd name="connsiteX20" fmla="*/ 7202043 w 12691872"/>
                <a:gd name="connsiteY20" fmla="*/ 12943713 h 13064490"/>
                <a:gd name="connsiteX21" fmla="*/ 7287768 w 12691872"/>
                <a:gd name="connsiteY21" fmla="*/ 12799695 h 13064490"/>
                <a:gd name="connsiteX22" fmla="*/ 7377303 w 12691872"/>
                <a:gd name="connsiteY22" fmla="*/ 12759690 h 13064490"/>
                <a:gd name="connsiteX23" fmla="*/ 7748778 w 12691872"/>
                <a:gd name="connsiteY23" fmla="*/ 12538710 h 13064490"/>
                <a:gd name="connsiteX24" fmla="*/ 8312658 w 12691872"/>
                <a:gd name="connsiteY24" fmla="*/ 13034010 h 13064490"/>
                <a:gd name="connsiteX25" fmla="*/ 8440293 w 12691872"/>
                <a:gd name="connsiteY25" fmla="*/ 12971145 h 13064490"/>
                <a:gd name="connsiteX26" fmla="*/ 8819388 w 12691872"/>
                <a:gd name="connsiteY26" fmla="*/ 13013055 h 13064490"/>
                <a:gd name="connsiteX27" fmla="*/ 9089898 w 12691872"/>
                <a:gd name="connsiteY27" fmla="*/ 13064490 h 13064490"/>
                <a:gd name="connsiteX28" fmla="*/ 9554718 w 12691872"/>
                <a:gd name="connsiteY28" fmla="*/ 12974954 h 13064490"/>
                <a:gd name="connsiteX29" fmla="*/ 9853803 w 12691872"/>
                <a:gd name="connsiteY29" fmla="*/ 12885420 h 13064490"/>
                <a:gd name="connsiteX30" fmla="*/ 9954006 w 12691872"/>
                <a:gd name="connsiteY30" fmla="*/ 12968097 h 13064490"/>
                <a:gd name="connsiteX31" fmla="*/ 10019538 w 12691872"/>
                <a:gd name="connsiteY31" fmla="*/ 12891134 h 13064490"/>
                <a:gd name="connsiteX32" fmla="*/ 10112883 w 12691872"/>
                <a:gd name="connsiteY32" fmla="*/ 12702539 h 13064490"/>
                <a:gd name="connsiteX33" fmla="*/ 10103358 w 12691872"/>
                <a:gd name="connsiteY33" fmla="*/ 12614909 h 13064490"/>
                <a:gd name="connsiteX34" fmla="*/ 10177653 w 12691872"/>
                <a:gd name="connsiteY34" fmla="*/ 12538709 h 13064490"/>
                <a:gd name="connsiteX35" fmla="*/ 10135743 w 12691872"/>
                <a:gd name="connsiteY35" fmla="*/ 12378689 h 13064490"/>
                <a:gd name="connsiteX36" fmla="*/ 10267188 w 12691872"/>
                <a:gd name="connsiteY36" fmla="*/ 12338684 h 13064490"/>
                <a:gd name="connsiteX37" fmla="*/ 10405872 w 12691872"/>
                <a:gd name="connsiteY37" fmla="*/ 11960352 h 13064490"/>
                <a:gd name="connsiteX38" fmla="*/ 12673584 w 12691872"/>
                <a:gd name="connsiteY38" fmla="*/ 11612880 h 13064490"/>
                <a:gd name="connsiteX39" fmla="*/ 12198096 w 12691872"/>
                <a:gd name="connsiteY39" fmla="*/ 10314432 h 13064490"/>
                <a:gd name="connsiteX40" fmla="*/ 12691872 w 12691872"/>
                <a:gd name="connsiteY40" fmla="*/ 8814816 h 13064490"/>
                <a:gd name="connsiteX41" fmla="*/ 12472416 w 12691872"/>
                <a:gd name="connsiteY41" fmla="*/ 8577072 h 13064490"/>
                <a:gd name="connsiteX42" fmla="*/ 12508992 w 12691872"/>
                <a:gd name="connsiteY42" fmla="*/ 7827264 h 13064490"/>
                <a:gd name="connsiteX43" fmla="*/ 12216384 w 12691872"/>
                <a:gd name="connsiteY43" fmla="*/ 7662672 h 13064490"/>
                <a:gd name="connsiteX44" fmla="*/ 11978640 w 12691872"/>
                <a:gd name="connsiteY44" fmla="*/ 7424928 h 13064490"/>
                <a:gd name="connsiteX45" fmla="*/ 11887200 w 12691872"/>
                <a:gd name="connsiteY45" fmla="*/ 6784848 h 13064490"/>
                <a:gd name="connsiteX46" fmla="*/ 11996928 w 12691872"/>
                <a:gd name="connsiteY46" fmla="*/ 6547104 h 13064490"/>
                <a:gd name="connsiteX47" fmla="*/ 12161520 w 12691872"/>
                <a:gd name="connsiteY47" fmla="*/ 6291072 h 13064490"/>
                <a:gd name="connsiteX48" fmla="*/ 12179808 w 12691872"/>
                <a:gd name="connsiteY48" fmla="*/ 5888736 h 13064490"/>
                <a:gd name="connsiteX49" fmla="*/ 11942064 w 12691872"/>
                <a:gd name="connsiteY49" fmla="*/ 5559552 h 13064490"/>
                <a:gd name="connsiteX50" fmla="*/ 11612880 w 12691872"/>
                <a:gd name="connsiteY50" fmla="*/ 5285232 h 13064490"/>
                <a:gd name="connsiteX51" fmla="*/ 11137392 w 12691872"/>
                <a:gd name="connsiteY51" fmla="*/ 4791456 h 13064490"/>
                <a:gd name="connsiteX52" fmla="*/ 10387584 w 12691872"/>
                <a:gd name="connsiteY52" fmla="*/ 4315968 h 13064490"/>
                <a:gd name="connsiteX53" fmla="*/ 10351008 w 12691872"/>
                <a:gd name="connsiteY53" fmla="*/ 3639312 h 13064490"/>
                <a:gd name="connsiteX54" fmla="*/ 10991088 w 12691872"/>
                <a:gd name="connsiteY54" fmla="*/ 3035808 h 13064490"/>
                <a:gd name="connsiteX55" fmla="*/ 11228832 w 12691872"/>
                <a:gd name="connsiteY55" fmla="*/ 2523744 h 13064490"/>
                <a:gd name="connsiteX56" fmla="*/ 11155680 w 12691872"/>
                <a:gd name="connsiteY56" fmla="*/ 2286000 h 13064490"/>
                <a:gd name="connsiteX57" fmla="*/ 11338560 w 12691872"/>
                <a:gd name="connsiteY57" fmla="*/ 1554480 h 13064490"/>
                <a:gd name="connsiteX58" fmla="*/ 11265408 w 12691872"/>
                <a:gd name="connsiteY58" fmla="*/ 1335024 h 13064490"/>
                <a:gd name="connsiteX59" fmla="*/ 11027664 w 12691872"/>
                <a:gd name="connsiteY59" fmla="*/ 1444752 h 13064490"/>
                <a:gd name="connsiteX60" fmla="*/ 10881360 w 12691872"/>
                <a:gd name="connsiteY60" fmla="*/ 1719072 h 13064490"/>
                <a:gd name="connsiteX61" fmla="*/ 10168128 w 12691872"/>
                <a:gd name="connsiteY61" fmla="*/ 1700784 h 13064490"/>
                <a:gd name="connsiteX62" fmla="*/ 10643616 w 12691872"/>
                <a:gd name="connsiteY62" fmla="*/ 987552 h 13064490"/>
                <a:gd name="connsiteX63" fmla="*/ 10552176 w 12691872"/>
                <a:gd name="connsiteY63" fmla="*/ 804672 h 13064490"/>
                <a:gd name="connsiteX64" fmla="*/ 10369296 w 12691872"/>
                <a:gd name="connsiteY64" fmla="*/ 713232 h 13064490"/>
                <a:gd name="connsiteX65" fmla="*/ 10241280 w 12691872"/>
                <a:gd name="connsiteY65" fmla="*/ 713232 h 13064490"/>
                <a:gd name="connsiteX66" fmla="*/ 9089136 w 12691872"/>
                <a:gd name="connsiteY66" fmla="*/ 0 h 13064490"/>
                <a:gd name="connsiteX67" fmla="*/ 7735824 w 12691872"/>
                <a:gd name="connsiteY67" fmla="*/ 1755648 h 13064490"/>
                <a:gd name="connsiteX68" fmla="*/ 6217920 w 12691872"/>
                <a:gd name="connsiteY68" fmla="*/ 2286000 h 13064490"/>
                <a:gd name="connsiteX69" fmla="*/ 4297680 w 12691872"/>
                <a:gd name="connsiteY69" fmla="*/ 1810512 h 13064490"/>
                <a:gd name="connsiteX70" fmla="*/ 2834640 w 12691872"/>
                <a:gd name="connsiteY70" fmla="*/ 1060704 h 13064490"/>
                <a:gd name="connsiteX71" fmla="*/ 1353312 w 12691872"/>
                <a:gd name="connsiteY71" fmla="*/ 1828800 h 13064490"/>
                <a:gd name="connsiteX72" fmla="*/ 1060704 w 12691872"/>
                <a:gd name="connsiteY72" fmla="*/ 2450592 h 13064490"/>
                <a:gd name="connsiteX73" fmla="*/ 548640 w 12691872"/>
                <a:gd name="connsiteY73" fmla="*/ 2359152 h 13064490"/>
                <a:gd name="connsiteX74" fmla="*/ 0 w 12691872"/>
                <a:gd name="connsiteY74" fmla="*/ 2450592 h 13064490"/>
                <a:gd name="connsiteX0" fmla="*/ 0 w 12691872"/>
                <a:gd name="connsiteY0" fmla="*/ 2450592 h 13064490"/>
                <a:gd name="connsiteX1" fmla="*/ 237744 w 12691872"/>
                <a:gd name="connsiteY1" fmla="*/ 2852928 h 13064490"/>
                <a:gd name="connsiteX2" fmla="*/ 694944 w 12691872"/>
                <a:gd name="connsiteY2" fmla="*/ 2834640 h 13064490"/>
                <a:gd name="connsiteX3" fmla="*/ 1298448 w 12691872"/>
                <a:gd name="connsiteY3" fmla="*/ 2999232 h 13064490"/>
                <a:gd name="connsiteX4" fmla="*/ 2084832 w 12691872"/>
                <a:gd name="connsiteY4" fmla="*/ 3657600 h 13064490"/>
                <a:gd name="connsiteX5" fmla="*/ 3438144 w 12691872"/>
                <a:gd name="connsiteY5" fmla="*/ 3968496 h 13064490"/>
                <a:gd name="connsiteX6" fmla="*/ 3785616 w 12691872"/>
                <a:gd name="connsiteY6" fmla="*/ 6254496 h 13064490"/>
                <a:gd name="connsiteX7" fmla="*/ 3438144 w 12691872"/>
                <a:gd name="connsiteY7" fmla="*/ 8174736 h 13064490"/>
                <a:gd name="connsiteX8" fmla="*/ 4242816 w 12691872"/>
                <a:gd name="connsiteY8" fmla="*/ 9052560 h 13064490"/>
                <a:gd name="connsiteX9" fmla="*/ 6272784 w 12691872"/>
                <a:gd name="connsiteY9" fmla="*/ 9802368 h 13064490"/>
                <a:gd name="connsiteX10" fmla="*/ 6967728 w 12691872"/>
                <a:gd name="connsiteY10" fmla="*/ 10917936 h 13064490"/>
                <a:gd name="connsiteX11" fmla="*/ 6458712 w 12691872"/>
                <a:gd name="connsiteY11" fmla="*/ 11369040 h 13064490"/>
                <a:gd name="connsiteX12" fmla="*/ 6592443 w 12691872"/>
                <a:gd name="connsiteY12" fmla="*/ 11569065 h 13064490"/>
                <a:gd name="connsiteX13" fmla="*/ 6723888 w 12691872"/>
                <a:gd name="connsiteY13" fmla="*/ 11530965 h 13064490"/>
                <a:gd name="connsiteX14" fmla="*/ 6826758 w 12691872"/>
                <a:gd name="connsiteY14" fmla="*/ 11633835 h 13064490"/>
                <a:gd name="connsiteX15" fmla="*/ 6834378 w 12691872"/>
                <a:gd name="connsiteY15" fmla="*/ 11870055 h 13064490"/>
                <a:gd name="connsiteX16" fmla="*/ 6950583 w 12691872"/>
                <a:gd name="connsiteY16" fmla="*/ 12011025 h 13064490"/>
                <a:gd name="connsiteX17" fmla="*/ 7009638 w 12691872"/>
                <a:gd name="connsiteY17" fmla="*/ 12390120 h 13064490"/>
                <a:gd name="connsiteX18" fmla="*/ 6941058 w 12691872"/>
                <a:gd name="connsiteY18" fmla="*/ 12628245 h 13064490"/>
                <a:gd name="connsiteX19" fmla="*/ 7076313 w 12691872"/>
                <a:gd name="connsiteY19" fmla="*/ 12847320 h 13064490"/>
                <a:gd name="connsiteX20" fmla="*/ 7202043 w 12691872"/>
                <a:gd name="connsiteY20" fmla="*/ 12943713 h 13064490"/>
                <a:gd name="connsiteX21" fmla="*/ 7287768 w 12691872"/>
                <a:gd name="connsiteY21" fmla="*/ 12799695 h 13064490"/>
                <a:gd name="connsiteX22" fmla="*/ 7377303 w 12691872"/>
                <a:gd name="connsiteY22" fmla="*/ 12759690 h 13064490"/>
                <a:gd name="connsiteX23" fmla="*/ 7748778 w 12691872"/>
                <a:gd name="connsiteY23" fmla="*/ 12538710 h 13064490"/>
                <a:gd name="connsiteX24" fmla="*/ 8312658 w 12691872"/>
                <a:gd name="connsiteY24" fmla="*/ 13034010 h 13064490"/>
                <a:gd name="connsiteX25" fmla="*/ 8440293 w 12691872"/>
                <a:gd name="connsiteY25" fmla="*/ 12971145 h 13064490"/>
                <a:gd name="connsiteX26" fmla="*/ 8819388 w 12691872"/>
                <a:gd name="connsiteY26" fmla="*/ 13013055 h 13064490"/>
                <a:gd name="connsiteX27" fmla="*/ 9089898 w 12691872"/>
                <a:gd name="connsiteY27" fmla="*/ 13064490 h 13064490"/>
                <a:gd name="connsiteX28" fmla="*/ 9554718 w 12691872"/>
                <a:gd name="connsiteY28" fmla="*/ 12974954 h 13064490"/>
                <a:gd name="connsiteX29" fmla="*/ 9853803 w 12691872"/>
                <a:gd name="connsiteY29" fmla="*/ 12885420 h 13064490"/>
                <a:gd name="connsiteX30" fmla="*/ 9954006 w 12691872"/>
                <a:gd name="connsiteY30" fmla="*/ 12968097 h 13064490"/>
                <a:gd name="connsiteX31" fmla="*/ 10019538 w 12691872"/>
                <a:gd name="connsiteY31" fmla="*/ 12891134 h 13064490"/>
                <a:gd name="connsiteX32" fmla="*/ 10112883 w 12691872"/>
                <a:gd name="connsiteY32" fmla="*/ 12702539 h 13064490"/>
                <a:gd name="connsiteX33" fmla="*/ 10103358 w 12691872"/>
                <a:gd name="connsiteY33" fmla="*/ 12614909 h 13064490"/>
                <a:gd name="connsiteX34" fmla="*/ 10177653 w 12691872"/>
                <a:gd name="connsiteY34" fmla="*/ 12538709 h 13064490"/>
                <a:gd name="connsiteX35" fmla="*/ 10135743 w 12691872"/>
                <a:gd name="connsiteY35" fmla="*/ 12378689 h 13064490"/>
                <a:gd name="connsiteX36" fmla="*/ 10267188 w 12691872"/>
                <a:gd name="connsiteY36" fmla="*/ 12338684 h 13064490"/>
                <a:gd name="connsiteX37" fmla="*/ 10405872 w 12691872"/>
                <a:gd name="connsiteY37" fmla="*/ 11960352 h 13064490"/>
                <a:gd name="connsiteX38" fmla="*/ 12673584 w 12691872"/>
                <a:gd name="connsiteY38" fmla="*/ 11612880 h 13064490"/>
                <a:gd name="connsiteX39" fmla="*/ 12198096 w 12691872"/>
                <a:gd name="connsiteY39" fmla="*/ 10314432 h 13064490"/>
                <a:gd name="connsiteX40" fmla="*/ 12691872 w 12691872"/>
                <a:gd name="connsiteY40" fmla="*/ 8814816 h 13064490"/>
                <a:gd name="connsiteX41" fmla="*/ 12472416 w 12691872"/>
                <a:gd name="connsiteY41" fmla="*/ 8577072 h 13064490"/>
                <a:gd name="connsiteX42" fmla="*/ 12508992 w 12691872"/>
                <a:gd name="connsiteY42" fmla="*/ 7827264 h 13064490"/>
                <a:gd name="connsiteX43" fmla="*/ 12216384 w 12691872"/>
                <a:gd name="connsiteY43" fmla="*/ 7662672 h 13064490"/>
                <a:gd name="connsiteX44" fmla="*/ 11978640 w 12691872"/>
                <a:gd name="connsiteY44" fmla="*/ 7424928 h 13064490"/>
                <a:gd name="connsiteX45" fmla="*/ 11887200 w 12691872"/>
                <a:gd name="connsiteY45" fmla="*/ 6784848 h 13064490"/>
                <a:gd name="connsiteX46" fmla="*/ 11996928 w 12691872"/>
                <a:gd name="connsiteY46" fmla="*/ 6547104 h 13064490"/>
                <a:gd name="connsiteX47" fmla="*/ 12161520 w 12691872"/>
                <a:gd name="connsiteY47" fmla="*/ 6291072 h 13064490"/>
                <a:gd name="connsiteX48" fmla="*/ 12179808 w 12691872"/>
                <a:gd name="connsiteY48" fmla="*/ 5888736 h 13064490"/>
                <a:gd name="connsiteX49" fmla="*/ 11942064 w 12691872"/>
                <a:gd name="connsiteY49" fmla="*/ 5559552 h 13064490"/>
                <a:gd name="connsiteX50" fmla="*/ 11612880 w 12691872"/>
                <a:gd name="connsiteY50" fmla="*/ 5285232 h 13064490"/>
                <a:gd name="connsiteX51" fmla="*/ 11137392 w 12691872"/>
                <a:gd name="connsiteY51" fmla="*/ 4791456 h 13064490"/>
                <a:gd name="connsiteX52" fmla="*/ 10387584 w 12691872"/>
                <a:gd name="connsiteY52" fmla="*/ 4315968 h 13064490"/>
                <a:gd name="connsiteX53" fmla="*/ 10351008 w 12691872"/>
                <a:gd name="connsiteY53" fmla="*/ 3639312 h 13064490"/>
                <a:gd name="connsiteX54" fmla="*/ 10991088 w 12691872"/>
                <a:gd name="connsiteY54" fmla="*/ 3035808 h 13064490"/>
                <a:gd name="connsiteX55" fmla="*/ 11228832 w 12691872"/>
                <a:gd name="connsiteY55" fmla="*/ 2523744 h 13064490"/>
                <a:gd name="connsiteX56" fmla="*/ 11155680 w 12691872"/>
                <a:gd name="connsiteY56" fmla="*/ 2286000 h 13064490"/>
                <a:gd name="connsiteX57" fmla="*/ 11338560 w 12691872"/>
                <a:gd name="connsiteY57" fmla="*/ 1554480 h 13064490"/>
                <a:gd name="connsiteX58" fmla="*/ 11265408 w 12691872"/>
                <a:gd name="connsiteY58" fmla="*/ 1335024 h 13064490"/>
                <a:gd name="connsiteX59" fmla="*/ 11027664 w 12691872"/>
                <a:gd name="connsiteY59" fmla="*/ 1444752 h 13064490"/>
                <a:gd name="connsiteX60" fmla="*/ 10881360 w 12691872"/>
                <a:gd name="connsiteY60" fmla="*/ 1719072 h 13064490"/>
                <a:gd name="connsiteX61" fmla="*/ 10168128 w 12691872"/>
                <a:gd name="connsiteY61" fmla="*/ 1700784 h 13064490"/>
                <a:gd name="connsiteX62" fmla="*/ 10643616 w 12691872"/>
                <a:gd name="connsiteY62" fmla="*/ 987552 h 13064490"/>
                <a:gd name="connsiteX63" fmla="*/ 10552176 w 12691872"/>
                <a:gd name="connsiteY63" fmla="*/ 804672 h 13064490"/>
                <a:gd name="connsiteX64" fmla="*/ 10369296 w 12691872"/>
                <a:gd name="connsiteY64" fmla="*/ 713232 h 13064490"/>
                <a:gd name="connsiteX65" fmla="*/ 10241280 w 12691872"/>
                <a:gd name="connsiteY65" fmla="*/ 713232 h 13064490"/>
                <a:gd name="connsiteX66" fmla="*/ 9089136 w 12691872"/>
                <a:gd name="connsiteY66" fmla="*/ 0 h 13064490"/>
                <a:gd name="connsiteX67" fmla="*/ 7735824 w 12691872"/>
                <a:gd name="connsiteY67" fmla="*/ 1755648 h 13064490"/>
                <a:gd name="connsiteX68" fmla="*/ 6217920 w 12691872"/>
                <a:gd name="connsiteY68" fmla="*/ 2286000 h 13064490"/>
                <a:gd name="connsiteX69" fmla="*/ 4297680 w 12691872"/>
                <a:gd name="connsiteY69" fmla="*/ 1810512 h 13064490"/>
                <a:gd name="connsiteX70" fmla="*/ 2834640 w 12691872"/>
                <a:gd name="connsiteY70" fmla="*/ 1060704 h 13064490"/>
                <a:gd name="connsiteX71" fmla="*/ 1353312 w 12691872"/>
                <a:gd name="connsiteY71" fmla="*/ 1828800 h 13064490"/>
                <a:gd name="connsiteX72" fmla="*/ 1060704 w 12691872"/>
                <a:gd name="connsiteY72" fmla="*/ 2450592 h 13064490"/>
                <a:gd name="connsiteX73" fmla="*/ 548640 w 12691872"/>
                <a:gd name="connsiteY73" fmla="*/ 2359152 h 13064490"/>
                <a:gd name="connsiteX74" fmla="*/ 0 w 12691872"/>
                <a:gd name="connsiteY74" fmla="*/ 2450592 h 13064490"/>
                <a:gd name="connsiteX0" fmla="*/ 0 w 12691872"/>
                <a:gd name="connsiteY0" fmla="*/ 2450592 h 13064490"/>
                <a:gd name="connsiteX1" fmla="*/ 237744 w 12691872"/>
                <a:gd name="connsiteY1" fmla="*/ 2852928 h 13064490"/>
                <a:gd name="connsiteX2" fmla="*/ 694944 w 12691872"/>
                <a:gd name="connsiteY2" fmla="*/ 2834640 h 13064490"/>
                <a:gd name="connsiteX3" fmla="*/ 1298448 w 12691872"/>
                <a:gd name="connsiteY3" fmla="*/ 2999232 h 13064490"/>
                <a:gd name="connsiteX4" fmla="*/ 2084832 w 12691872"/>
                <a:gd name="connsiteY4" fmla="*/ 3657600 h 13064490"/>
                <a:gd name="connsiteX5" fmla="*/ 3438144 w 12691872"/>
                <a:gd name="connsiteY5" fmla="*/ 3968496 h 13064490"/>
                <a:gd name="connsiteX6" fmla="*/ 3785616 w 12691872"/>
                <a:gd name="connsiteY6" fmla="*/ 6254496 h 13064490"/>
                <a:gd name="connsiteX7" fmla="*/ 3438144 w 12691872"/>
                <a:gd name="connsiteY7" fmla="*/ 8174736 h 13064490"/>
                <a:gd name="connsiteX8" fmla="*/ 4242816 w 12691872"/>
                <a:gd name="connsiteY8" fmla="*/ 9052560 h 13064490"/>
                <a:gd name="connsiteX9" fmla="*/ 6272784 w 12691872"/>
                <a:gd name="connsiteY9" fmla="*/ 9802368 h 13064490"/>
                <a:gd name="connsiteX10" fmla="*/ 6967728 w 12691872"/>
                <a:gd name="connsiteY10" fmla="*/ 10917936 h 13064490"/>
                <a:gd name="connsiteX11" fmla="*/ 6458712 w 12691872"/>
                <a:gd name="connsiteY11" fmla="*/ 11369040 h 13064490"/>
                <a:gd name="connsiteX12" fmla="*/ 6592443 w 12691872"/>
                <a:gd name="connsiteY12" fmla="*/ 11569065 h 13064490"/>
                <a:gd name="connsiteX13" fmla="*/ 6723888 w 12691872"/>
                <a:gd name="connsiteY13" fmla="*/ 11530965 h 13064490"/>
                <a:gd name="connsiteX14" fmla="*/ 6826758 w 12691872"/>
                <a:gd name="connsiteY14" fmla="*/ 11633835 h 13064490"/>
                <a:gd name="connsiteX15" fmla="*/ 6834378 w 12691872"/>
                <a:gd name="connsiteY15" fmla="*/ 11870055 h 13064490"/>
                <a:gd name="connsiteX16" fmla="*/ 6950583 w 12691872"/>
                <a:gd name="connsiteY16" fmla="*/ 12011025 h 13064490"/>
                <a:gd name="connsiteX17" fmla="*/ 7009638 w 12691872"/>
                <a:gd name="connsiteY17" fmla="*/ 12390120 h 13064490"/>
                <a:gd name="connsiteX18" fmla="*/ 6941058 w 12691872"/>
                <a:gd name="connsiteY18" fmla="*/ 12628245 h 13064490"/>
                <a:gd name="connsiteX19" fmla="*/ 7076313 w 12691872"/>
                <a:gd name="connsiteY19" fmla="*/ 12847320 h 13064490"/>
                <a:gd name="connsiteX20" fmla="*/ 7202043 w 12691872"/>
                <a:gd name="connsiteY20" fmla="*/ 12943713 h 13064490"/>
                <a:gd name="connsiteX21" fmla="*/ 7287768 w 12691872"/>
                <a:gd name="connsiteY21" fmla="*/ 12799695 h 13064490"/>
                <a:gd name="connsiteX22" fmla="*/ 7377303 w 12691872"/>
                <a:gd name="connsiteY22" fmla="*/ 12759690 h 13064490"/>
                <a:gd name="connsiteX23" fmla="*/ 7748778 w 12691872"/>
                <a:gd name="connsiteY23" fmla="*/ 12538710 h 13064490"/>
                <a:gd name="connsiteX24" fmla="*/ 8312658 w 12691872"/>
                <a:gd name="connsiteY24" fmla="*/ 13034010 h 13064490"/>
                <a:gd name="connsiteX25" fmla="*/ 8440293 w 12691872"/>
                <a:gd name="connsiteY25" fmla="*/ 12971145 h 13064490"/>
                <a:gd name="connsiteX26" fmla="*/ 8819388 w 12691872"/>
                <a:gd name="connsiteY26" fmla="*/ 13013055 h 13064490"/>
                <a:gd name="connsiteX27" fmla="*/ 9089898 w 12691872"/>
                <a:gd name="connsiteY27" fmla="*/ 13064490 h 13064490"/>
                <a:gd name="connsiteX28" fmla="*/ 9554718 w 12691872"/>
                <a:gd name="connsiteY28" fmla="*/ 12974954 h 13064490"/>
                <a:gd name="connsiteX29" fmla="*/ 9853803 w 12691872"/>
                <a:gd name="connsiteY29" fmla="*/ 12885420 h 13064490"/>
                <a:gd name="connsiteX30" fmla="*/ 9954006 w 12691872"/>
                <a:gd name="connsiteY30" fmla="*/ 12968097 h 13064490"/>
                <a:gd name="connsiteX31" fmla="*/ 10019538 w 12691872"/>
                <a:gd name="connsiteY31" fmla="*/ 12891134 h 13064490"/>
                <a:gd name="connsiteX32" fmla="*/ 10107168 w 12691872"/>
                <a:gd name="connsiteY32" fmla="*/ 12702539 h 13064490"/>
                <a:gd name="connsiteX33" fmla="*/ 10103358 w 12691872"/>
                <a:gd name="connsiteY33" fmla="*/ 12614909 h 13064490"/>
                <a:gd name="connsiteX34" fmla="*/ 10177653 w 12691872"/>
                <a:gd name="connsiteY34" fmla="*/ 12538709 h 13064490"/>
                <a:gd name="connsiteX35" fmla="*/ 10135743 w 12691872"/>
                <a:gd name="connsiteY35" fmla="*/ 12378689 h 13064490"/>
                <a:gd name="connsiteX36" fmla="*/ 10267188 w 12691872"/>
                <a:gd name="connsiteY36" fmla="*/ 12338684 h 13064490"/>
                <a:gd name="connsiteX37" fmla="*/ 10405872 w 12691872"/>
                <a:gd name="connsiteY37" fmla="*/ 11960352 h 13064490"/>
                <a:gd name="connsiteX38" fmla="*/ 12673584 w 12691872"/>
                <a:gd name="connsiteY38" fmla="*/ 11612880 h 13064490"/>
                <a:gd name="connsiteX39" fmla="*/ 12198096 w 12691872"/>
                <a:gd name="connsiteY39" fmla="*/ 10314432 h 13064490"/>
                <a:gd name="connsiteX40" fmla="*/ 12691872 w 12691872"/>
                <a:gd name="connsiteY40" fmla="*/ 8814816 h 13064490"/>
                <a:gd name="connsiteX41" fmla="*/ 12472416 w 12691872"/>
                <a:gd name="connsiteY41" fmla="*/ 8577072 h 13064490"/>
                <a:gd name="connsiteX42" fmla="*/ 12508992 w 12691872"/>
                <a:gd name="connsiteY42" fmla="*/ 7827264 h 13064490"/>
                <a:gd name="connsiteX43" fmla="*/ 12216384 w 12691872"/>
                <a:gd name="connsiteY43" fmla="*/ 7662672 h 13064490"/>
                <a:gd name="connsiteX44" fmla="*/ 11978640 w 12691872"/>
                <a:gd name="connsiteY44" fmla="*/ 7424928 h 13064490"/>
                <a:gd name="connsiteX45" fmla="*/ 11887200 w 12691872"/>
                <a:gd name="connsiteY45" fmla="*/ 6784848 h 13064490"/>
                <a:gd name="connsiteX46" fmla="*/ 11996928 w 12691872"/>
                <a:gd name="connsiteY46" fmla="*/ 6547104 h 13064490"/>
                <a:gd name="connsiteX47" fmla="*/ 12161520 w 12691872"/>
                <a:gd name="connsiteY47" fmla="*/ 6291072 h 13064490"/>
                <a:gd name="connsiteX48" fmla="*/ 12179808 w 12691872"/>
                <a:gd name="connsiteY48" fmla="*/ 5888736 h 13064490"/>
                <a:gd name="connsiteX49" fmla="*/ 11942064 w 12691872"/>
                <a:gd name="connsiteY49" fmla="*/ 5559552 h 13064490"/>
                <a:gd name="connsiteX50" fmla="*/ 11612880 w 12691872"/>
                <a:gd name="connsiteY50" fmla="*/ 5285232 h 13064490"/>
                <a:gd name="connsiteX51" fmla="*/ 11137392 w 12691872"/>
                <a:gd name="connsiteY51" fmla="*/ 4791456 h 13064490"/>
                <a:gd name="connsiteX52" fmla="*/ 10387584 w 12691872"/>
                <a:gd name="connsiteY52" fmla="*/ 4315968 h 13064490"/>
                <a:gd name="connsiteX53" fmla="*/ 10351008 w 12691872"/>
                <a:gd name="connsiteY53" fmla="*/ 3639312 h 13064490"/>
                <a:gd name="connsiteX54" fmla="*/ 10991088 w 12691872"/>
                <a:gd name="connsiteY54" fmla="*/ 3035808 h 13064490"/>
                <a:gd name="connsiteX55" fmla="*/ 11228832 w 12691872"/>
                <a:gd name="connsiteY55" fmla="*/ 2523744 h 13064490"/>
                <a:gd name="connsiteX56" fmla="*/ 11155680 w 12691872"/>
                <a:gd name="connsiteY56" fmla="*/ 2286000 h 13064490"/>
                <a:gd name="connsiteX57" fmla="*/ 11338560 w 12691872"/>
                <a:gd name="connsiteY57" fmla="*/ 1554480 h 13064490"/>
                <a:gd name="connsiteX58" fmla="*/ 11265408 w 12691872"/>
                <a:gd name="connsiteY58" fmla="*/ 1335024 h 13064490"/>
                <a:gd name="connsiteX59" fmla="*/ 11027664 w 12691872"/>
                <a:gd name="connsiteY59" fmla="*/ 1444752 h 13064490"/>
                <a:gd name="connsiteX60" fmla="*/ 10881360 w 12691872"/>
                <a:gd name="connsiteY60" fmla="*/ 1719072 h 13064490"/>
                <a:gd name="connsiteX61" fmla="*/ 10168128 w 12691872"/>
                <a:gd name="connsiteY61" fmla="*/ 1700784 h 13064490"/>
                <a:gd name="connsiteX62" fmla="*/ 10643616 w 12691872"/>
                <a:gd name="connsiteY62" fmla="*/ 987552 h 13064490"/>
                <a:gd name="connsiteX63" fmla="*/ 10552176 w 12691872"/>
                <a:gd name="connsiteY63" fmla="*/ 804672 h 13064490"/>
                <a:gd name="connsiteX64" fmla="*/ 10369296 w 12691872"/>
                <a:gd name="connsiteY64" fmla="*/ 713232 h 13064490"/>
                <a:gd name="connsiteX65" fmla="*/ 10241280 w 12691872"/>
                <a:gd name="connsiteY65" fmla="*/ 713232 h 13064490"/>
                <a:gd name="connsiteX66" fmla="*/ 9089136 w 12691872"/>
                <a:gd name="connsiteY66" fmla="*/ 0 h 13064490"/>
                <a:gd name="connsiteX67" fmla="*/ 7735824 w 12691872"/>
                <a:gd name="connsiteY67" fmla="*/ 1755648 h 13064490"/>
                <a:gd name="connsiteX68" fmla="*/ 6217920 w 12691872"/>
                <a:gd name="connsiteY68" fmla="*/ 2286000 h 13064490"/>
                <a:gd name="connsiteX69" fmla="*/ 4297680 w 12691872"/>
                <a:gd name="connsiteY69" fmla="*/ 1810512 h 13064490"/>
                <a:gd name="connsiteX70" fmla="*/ 2834640 w 12691872"/>
                <a:gd name="connsiteY70" fmla="*/ 1060704 h 13064490"/>
                <a:gd name="connsiteX71" fmla="*/ 1353312 w 12691872"/>
                <a:gd name="connsiteY71" fmla="*/ 1828800 h 13064490"/>
                <a:gd name="connsiteX72" fmla="*/ 1060704 w 12691872"/>
                <a:gd name="connsiteY72" fmla="*/ 2450592 h 13064490"/>
                <a:gd name="connsiteX73" fmla="*/ 548640 w 12691872"/>
                <a:gd name="connsiteY73" fmla="*/ 2359152 h 13064490"/>
                <a:gd name="connsiteX74" fmla="*/ 0 w 12691872"/>
                <a:gd name="connsiteY74" fmla="*/ 2450592 h 13064490"/>
                <a:gd name="connsiteX0" fmla="*/ 0 w 12691872"/>
                <a:gd name="connsiteY0" fmla="*/ 2450592 h 13064490"/>
                <a:gd name="connsiteX1" fmla="*/ 237744 w 12691872"/>
                <a:gd name="connsiteY1" fmla="*/ 2852928 h 13064490"/>
                <a:gd name="connsiteX2" fmla="*/ 694944 w 12691872"/>
                <a:gd name="connsiteY2" fmla="*/ 2834640 h 13064490"/>
                <a:gd name="connsiteX3" fmla="*/ 1298448 w 12691872"/>
                <a:gd name="connsiteY3" fmla="*/ 2999232 h 13064490"/>
                <a:gd name="connsiteX4" fmla="*/ 2084832 w 12691872"/>
                <a:gd name="connsiteY4" fmla="*/ 3657600 h 13064490"/>
                <a:gd name="connsiteX5" fmla="*/ 3438144 w 12691872"/>
                <a:gd name="connsiteY5" fmla="*/ 3968496 h 13064490"/>
                <a:gd name="connsiteX6" fmla="*/ 3785616 w 12691872"/>
                <a:gd name="connsiteY6" fmla="*/ 6254496 h 13064490"/>
                <a:gd name="connsiteX7" fmla="*/ 3438144 w 12691872"/>
                <a:gd name="connsiteY7" fmla="*/ 8174736 h 13064490"/>
                <a:gd name="connsiteX8" fmla="*/ 4242816 w 12691872"/>
                <a:gd name="connsiteY8" fmla="*/ 9052560 h 13064490"/>
                <a:gd name="connsiteX9" fmla="*/ 6272784 w 12691872"/>
                <a:gd name="connsiteY9" fmla="*/ 9802368 h 13064490"/>
                <a:gd name="connsiteX10" fmla="*/ 6967728 w 12691872"/>
                <a:gd name="connsiteY10" fmla="*/ 10917936 h 13064490"/>
                <a:gd name="connsiteX11" fmla="*/ 6458712 w 12691872"/>
                <a:gd name="connsiteY11" fmla="*/ 11369040 h 13064490"/>
                <a:gd name="connsiteX12" fmla="*/ 6592443 w 12691872"/>
                <a:gd name="connsiteY12" fmla="*/ 11569065 h 13064490"/>
                <a:gd name="connsiteX13" fmla="*/ 6723888 w 12691872"/>
                <a:gd name="connsiteY13" fmla="*/ 11530965 h 13064490"/>
                <a:gd name="connsiteX14" fmla="*/ 6826758 w 12691872"/>
                <a:gd name="connsiteY14" fmla="*/ 11633835 h 13064490"/>
                <a:gd name="connsiteX15" fmla="*/ 6834378 w 12691872"/>
                <a:gd name="connsiteY15" fmla="*/ 11870055 h 13064490"/>
                <a:gd name="connsiteX16" fmla="*/ 6950583 w 12691872"/>
                <a:gd name="connsiteY16" fmla="*/ 12011025 h 13064490"/>
                <a:gd name="connsiteX17" fmla="*/ 7009638 w 12691872"/>
                <a:gd name="connsiteY17" fmla="*/ 12390120 h 13064490"/>
                <a:gd name="connsiteX18" fmla="*/ 6941058 w 12691872"/>
                <a:gd name="connsiteY18" fmla="*/ 12628245 h 13064490"/>
                <a:gd name="connsiteX19" fmla="*/ 7076313 w 12691872"/>
                <a:gd name="connsiteY19" fmla="*/ 12847320 h 13064490"/>
                <a:gd name="connsiteX20" fmla="*/ 7202043 w 12691872"/>
                <a:gd name="connsiteY20" fmla="*/ 12943713 h 13064490"/>
                <a:gd name="connsiteX21" fmla="*/ 7287768 w 12691872"/>
                <a:gd name="connsiteY21" fmla="*/ 12799695 h 13064490"/>
                <a:gd name="connsiteX22" fmla="*/ 7377303 w 12691872"/>
                <a:gd name="connsiteY22" fmla="*/ 12759690 h 13064490"/>
                <a:gd name="connsiteX23" fmla="*/ 7748778 w 12691872"/>
                <a:gd name="connsiteY23" fmla="*/ 12538710 h 13064490"/>
                <a:gd name="connsiteX24" fmla="*/ 8312658 w 12691872"/>
                <a:gd name="connsiteY24" fmla="*/ 13034010 h 13064490"/>
                <a:gd name="connsiteX25" fmla="*/ 8440293 w 12691872"/>
                <a:gd name="connsiteY25" fmla="*/ 12971145 h 13064490"/>
                <a:gd name="connsiteX26" fmla="*/ 8819388 w 12691872"/>
                <a:gd name="connsiteY26" fmla="*/ 13013055 h 13064490"/>
                <a:gd name="connsiteX27" fmla="*/ 9089898 w 12691872"/>
                <a:gd name="connsiteY27" fmla="*/ 13064490 h 13064490"/>
                <a:gd name="connsiteX28" fmla="*/ 9554718 w 12691872"/>
                <a:gd name="connsiteY28" fmla="*/ 12974954 h 13064490"/>
                <a:gd name="connsiteX29" fmla="*/ 9853803 w 12691872"/>
                <a:gd name="connsiteY29" fmla="*/ 12885420 h 13064490"/>
                <a:gd name="connsiteX30" fmla="*/ 9954006 w 12691872"/>
                <a:gd name="connsiteY30" fmla="*/ 12968097 h 13064490"/>
                <a:gd name="connsiteX31" fmla="*/ 10019538 w 12691872"/>
                <a:gd name="connsiteY31" fmla="*/ 12891134 h 13064490"/>
                <a:gd name="connsiteX32" fmla="*/ 10107168 w 12691872"/>
                <a:gd name="connsiteY32" fmla="*/ 12702539 h 13064490"/>
                <a:gd name="connsiteX33" fmla="*/ 10103358 w 12691872"/>
                <a:gd name="connsiteY33" fmla="*/ 12614909 h 13064490"/>
                <a:gd name="connsiteX34" fmla="*/ 10177653 w 12691872"/>
                <a:gd name="connsiteY34" fmla="*/ 12538709 h 13064490"/>
                <a:gd name="connsiteX35" fmla="*/ 10135743 w 12691872"/>
                <a:gd name="connsiteY35" fmla="*/ 12378689 h 13064490"/>
                <a:gd name="connsiteX36" fmla="*/ 10267188 w 12691872"/>
                <a:gd name="connsiteY36" fmla="*/ 12338684 h 13064490"/>
                <a:gd name="connsiteX37" fmla="*/ 10405872 w 12691872"/>
                <a:gd name="connsiteY37" fmla="*/ 11960352 h 13064490"/>
                <a:gd name="connsiteX38" fmla="*/ 12673584 w 12691872"/>
                <a:gd name="connsiteY38" fmla="*/ 11612880 h 13064490"/>
                <a:gd name="connsiteX39" fmla="*/ 12198096 w 12691872"/>
                <a:gd name="connsiteY39" fmla="*/ 10314432 h 13064490"/>
                <a:gd name="connsiteX40" fmla="*/ 12691872 w 12691872"/>
                <a:gd name="connsiteY40" fmla="*/ 8814816 h 13064490"/>
                <a:gd name="connsiteX41" fmla="*/ 12472416 w 12691872"/>
                <a:gd name="connsiteY41" fmla="*/ 8577072 h 13064490"/>
                <a:gd name="connsiteX42" fmla="*/ 12508992 w 12691872"/>
                <a:gd name="connsiteY42" fmla="*/ 7827264 h 13064490"/>
                <a:gd name="connsiteX43" fmla="*/ 12216384 w 12691872"/>
                <a:gd name="connsiteY43" fmla="*/ 7662672 h 13064490"/>
                <a:gd name="connsiteX44" fmla="*/ 11978640 w 12691872"/>
                <a:gd name="connsiteY44" fmla="*/ 7424928 h 13064490"/>
                <a:gd name="connsiteX45" fmla="*/ 11887200 w 12691872"/>
                <a:gd name="connsiteY45" fmla="*/ 6784848 h 13064490"/>
                <a:gd name="connsiteX46" fmla="*/ 11996928 w 12691872"/>
                <a:gd name="connsiteY46" fmla="*/ 6547104 h 13064490"/>
                <a:gd name="connsiteX47" fmla="*/ 12161520 w 12691872"/>
                <a:gd name="connsiteY47" fmla="*/ 6291072 h 13064490"/>
                <a:gd name="connsiteX48" fmla="*/ 12179808 w 12691872"/>
                <a:gd name="connsiteY48" fmla="*/ 5888736 h 13064490"/>
                <a:gd name="connsiteX49" fmla="*/ 11942064 w 12691872"/>
                <a:gd name="connsiteY49" fmla="*/ 5559552 h 13064490"/>
                <a:gd name="connsiteX50" fmla="*/ 11612880 w 12691872"/>
                <a:gd name="connsiteY50" fmla="*/ 5285232 h 13064490"/>
                <a:gd name="connsiteX51" fmla="*/ 11137392 w 12691872"/>
                <a:gd name="connsiteY51" fmla="*/ 4791456 h 13064490"/>
                <a:gd name="connsiteX52" fmla="*/ 10387584 w 12691872"/>
                <a:gd name="connsiteY52" fmla="*/ 4315968 h 13064490"/>
                <a:gd name="connsiteX53" fmla="*/ 10351008 w 12691872"/>
                <a:gd name="connsiteY53" fmla="*/ 3639312 h 13064490"/>
                <a:gd name="connsiteX54" fmla="*/ 10991088 w 12691872"/>
                <a:gd name="connsiteY54" fmla="*/ 3035808 h 13064490"/>
                <a:gd name="connsiteX55" fmla="*/ 11228832 w 12691872"/>
                <a:gd name="connsiteY55" fmla="*/ 2523744 h 13064490"/>
                <a:gd name="connsiteX56" fmla="*/ 11155680 w 12691872"/>
                <a:gd name="connsiteY56" fmla="*/ 2286000 h 13064490"/>
                <a:gd name="connsiteX57" fmla="*/ 11338560 w 12691872"/>
                <a:gd name="connsiteY57" fmla="*/ 1554480 h 13064490"/>
                <a:gd name="connsiteX58" fmla="*/ 11265408 w 12691872"/>
                <a:gd name="connsiteY58" fmla="*/ 1335024 h 13064490"/>
                <a:gd name="connsiteX59" fmla="*/ 11027664 w 12691872"/>
                <a:gd name="connsiteY59" fmla="*/ 1444752 h 13064490"/>
                <a:gd name="connsiteX60" fmla="*/ 10881360 w 12691872"/>
                <a:gd name="connsiteY60" fmla="*/ 1719072 h 13064490"/>
                <a:gd name="connsiteX61" fmla="*/ 10168128 w 12691872"/>
                <a:gd name="connsiteY61" fmla="*/ 1700784 h 13064490"/>
                <a:gd name="connsiteX62" fmla="*/ 10643616 w 12691872"/>
                <a:gd name="connsiteY62" fmla="*/ 987552 h 13064490"/>
                <a:gd name="connsiteX63" fmla="*/ 10552176 w 12691872"/>
                <a:gd name="connsiteY63" fmla="*/ 804672 h 13064490"/>
                <a:gd name="connsiteX64" fmla="*/ 10369296 w 12691872"/>
                <a:gd name="connsiteY64" fmla="*/ 713232 h 13064490"/>
                <a:gd name="connsiteX65" fmla="*/ 10241280 w 12691872"/>
                <a:gd name="connsiteY65" fmla="*/ 713232 h 13064490"/>
                <a:gd name="connsiteX66" fmla="*/ 9089136 w 12691872"/>
                <a:gd name="connsiteY66" fmla="*/ 0 h 13064490"/>
                <a:gd name="connsiteX67" fmla="*/ 7735824 w 12691872"/>
                <a:gd name="connsiteY67" fmla="*/ 1755648 h 13064490"/>
                <a:gd name="connsiteX68" fmla="*/ 6217920 w 12691872"/>
                <a:gd name="connsiteY68" fmla="*/ 2286000 h 13064490"/>
                <a:gd name="connsiteX69" fmla="*/ 4297680 w 12691872"/>
                <a:gd name="connsiteY69" fmla="*/ 1810512 h 13064490"/>
                <a:gd name="connsiteX70" fmla="*/ 2834640 w 12691872"/>
                <a:gd name="connsiteY70" fmla="*/ 1060704 h 13064490"/>
                <a:gd name="connsiteX71" fmla="*/ 1353312 w 12691872"/>
                <a:gd name="connsiteY71" fmla="*/ 1828800 h 13064490"/>
                <a:gd name="connsiteX72" fmla="*/ 1060704 w 12691872"/>
                <a:gd name="connsiteY72" fmla="*/ 2450592 h 13064490"/>
                <a:gd name="connsiteX73" fmla="*/ 548640 w 12691872"/>
                <a:gd name="connsiteY73" fmla="*/ 2359152 h 13064490"/>
                <a:gd name="connsiteX74" fmla="*/ 0 w 12691872"/>
                <a:gd name="connsiteY74" fmla="*/ 2450592 h 13064490"/>
                <a:gd name="connsiteX0" fmla="*/ 0 w 12691872"/>
                <a:gd name="connsiteY0" fmla="*/ 2450592 h 13064490"/>
                <a:gd name="connsiteX1" fmla="*/ 237744 w 12691872"/>
                <a:gd name="connsiteY1" fmla="*/ 2852928 h 13064490"/>
                <a:gd name="connsiteX2" fmla="*/ 694944 w 12691872"/>
                <a:gd name="connsiteY2" fmla="*/ 2834640 h 13064490"/>
                <a:gd name="connsiteX3" fmla="*/ 1298448 w 12691872"/>
                <a:gd name="connsiteY3" fmla="*/ 2999232 h 13064490"/>
                <a:gd name="connsiteX4" fmla="*/ 2084832 w 12691872"/>
                <a:gd name="connsiteY4" fmla="*/ 3657600 h 13064490"/>
                <a:gd name="connsiteX5" fmla="*/ 3438144 w 12691872"/>
                <a:gd name="connsiteY5" fmla="*/ 3968496 h 13064490"/>
                <a:gd name="connsiteX6" fmla="*/ 3785616 w 12691872"/>
                <a:gd name="connsiteY6" fmla="*/ 6254496 h 13064490"/>
                <a:gd name="connsiteX7" fmla="*/ 3438144 w 12691872"/>
                <a:gd name="connsiteY7" fmla="*/ 8174736 h 13064490"/>
                <a:gd name="connsiteX8" fmla="*/ 4242816 w 12691872"/>
                <a:gd name="connsiteY8" fmla="*/ 9052560 h 13064490"/>
                <a:gd name="connsiteX9" fmla="*/ 6272784 w 12691872"/>
                <a:gd name="connsiteY9" fmla="*/ 9802368 h 13064490"/>
                <a:gd name="connsiteX10" fmla="*/ 6967728 w 12691872"/>
                <a:gd name="connsiteY10" fmla="*/ 10917936 h 13064490"/>
                <a:gd name="connsiteX11" fmla="*/ 6458712 w 12691872"/>
                <a:gd name="connsiteY11" fmla="*/ 11369040 h 13064490"/>
                <a:gd name="connsiteX12" fmla="*/ 6592443 w 12691872"/>
                <a:gd name="connsiteY12" fmla="*/ 11569065 h 13064490"/>
                <a:gd name="connsiteX13" fmla="*/ 6723888 w 12691872"/>
                <a:gd name="connsiteY13" fmla="*/ 11530965 h 13064490"/>
                <a:gd name="connsiteX14" fmla="*/ 6826758 w 12691872"/>
                <a:gd name="connsiteY14" fmla="*/ 11633835 h 13064490"/>
                <a:gd name="connsiteX15" fmla="*/ 6834378 w 12691872"/>
                <a:gd name="connsiteY15" fmla="*/ 11870055 h 13064490"/>
                <a:gd name="connsiteX16" fmla="*/ 6950583 w 12691872"/>
                <a:gd name="connsiteY16" fmla="*/ 12011025 h 13064490"/>
                <a:gd name="connsiteX17" fmla="*/ 7009638 w 12691872"/>
                <a:gd name="connsiteY17" fmla="*/ 12390120 h 13064490"/>
                <a:gd name="connsiteX18" fmla="*/ 6941058 w 12691872"/>
                <a:gd name="connsiteY18" fmla="*/ 12628245 h 13064490"/>
                <a:gd name="connsiteX19" fmla="*/ 7076313 w 12691872"/>
                <a:gd name="connsiteY19" fmla="*/ 12847320 h 13064490"/>
                <a:gd name="connsiteX20" fmla="*/ 7202043 w 12691872"/>
                <a:gd name="connsiteY20" fmla="*/ 12943713 h 13064490"/>
                <a:gd name="connsiteX21" fmla="*/ 7287768 w 12691872"/>
                <a:gd name="connsiteY21" fmla="*/ 12799695 h 13064490"/>
                <a:gd name="connsiteX22" fmla="*/ 7377303 w 12691872"/>
                <a:gd name="connsiteY22" fmla="*/ 12759690 h 13064490"/>
                <a:gd name="connsiteX23" fmla="*/ 7748778 w 12691872"/>
                <a:gd name="connsiteY23" fmla="*/ 12538710 h 13064490"/>
                <a:gd name="connsiteX24" fmla="*/ 8312658 w 12691872"/>
                <a:gd name="connsiteY24" fmla="*/ 13034010 h 13064490"/>
                <a:gd name="connsiteX25" fmla="*/ 8440293 w 12691872"/>
                <a:gd name="connsiteY25" fmla="*/ 12971145 h 13064490"/>
                <a:gd name="connsiteX26" fmla="*/ 8819388 w 12691872"/>
                <a:gd name="connsiteY26" fmla="*/ 13013055 h 13064490"/>
                <a:gd name="connsiteX27" fmla="*/ 9089898 w 12691872"/>
                <a:gd name="connsiteY27" fmla="*/ 13064490 h 13064490"/>
                <a:gd name="connsiteX28" fmla="*/ 9554718 w 12691872"/>
                <a:gd name="connsiteY28" fmla="*/ 12974954 h 13064490"/>
                <a:gd name="connsiteX29" fmla="*/ 9853803 w 12691872"/>
                <a:gd name="connsiteY29" fmla="*/ 12885420 h 13064490"/>
                <a:gd name="connsiteX30" fmla="*/ 9954006 w 12691872"/>
                <a:gd name="connsiteY30" fmla="*/ 12968097 h 13064490"/>
                <a:gd name="connsiteX31" fmla="*/ 10019538 w 12691872"/>
                <a:gd name="connsiteY31" fmla="*/ 12891134 h 13064490"/>
                <a:gd name="connsiteX32" fmla="*/ 10107168 w 12691872"/>
                <a:gd name="connsiteY32" fmla="*/ 12702539 h 13064490"/>
                <a:gd name="connsiteX33" fmla="*/ 10103358 w 12691872"/>
                <a:gd name="connsiteY33" fmla="*/ 12614909 h 13064490"/>
                <a:gd name="connsiteX34" fmla="*/ 10177653 w 12691872"/>
                <a:gd name="connsiteY34" fmla="*/ 12538709 h 13064490"/>
                <a:gd name="connsiteX35" fmla="*/ 10135743 w 12691872"/>
                <a:gd name="connsiteY35" fmla="*/ 12378689 h 13064490"/>
                <a:gd name="connsiteX36" fmla="*/ 10267188 w 12691872"/>
                <a:gd name="connsiteY36" fmla="*/ 12338684 h 13064490"/>
                <a:gd name="connsiteX37" fmla="*/ 10419207 w 12691872"/>
                <a:gd name="connsiteY37" fmla="*/ 11967972 h 13064490"/>
                <a:gd name="connsiteX38" fmla="*/ 12673584 w 12691872"/>
                <a:gd name="connsiteY38" fmla="*/ 11612880 h 13064490"/>
                <a:gd name="connsiteX39" fmla="*/ 12198096 w 12691872"/>
                <a:gd name="connsiteY39" fmla="*/ 10314432 h 13064490"/>
                <a:gd name="connsiteX40" fmla="*/ 12691872 w 12691872"/>
                <a:gd name="connsiteY40" fmla="*/ 8814816 h 13064490"/>
                <a:gd name="connsiteX41" fmla="*/ 12472416 w 12691872"/>
                <a:gd name="connsiteY41" fmla="*/ 8577072 h 13064490"/>
                <a:gd name="connsiteX42" fmla="*/ 12508992 w 12691872"/>
                <a:gd name="connsiteY42" fmla="*/ 7827264 h 13064490"/>
                <a:gd name="connsiteX43" fmla="*/ 12216384 w 12691872"/>
                <a:gd name="connsiteY43" fmla="*/ 7662672 h 13064490"/>
                <a:gd name="connsiteX44" fmla="*/ 11978640 w 12691872"/>
                <a:gd name="connsiteY44" fmla="*/ 7424928 h 13064490"/>
                <a:gd name="connsiteX45" fmla="*/ 11887200 w 12691872"/>
                <a:gd name="connsiteY45" fmla="*/ 6784848 h 13064490"/>
                <a:gd name="connsiteX46" fmla="*/ 11996928 w 12691872"/>
                <a:gd name="connsiteY46" fmla="*/ 6547104 h 13064490"/>
                <a:gd name="connsiteX47" fmla="*/ 12161520 w 12691872"/>
                <a:gd name="connsiteY47" fmla="*/ 6291072 h 13064490"/>
                <a:gd name="connsiteX48" fmla="*/ 12179808 w 12691872"/>
                <a:gd name="connsiteY48" fmla="*/ 5888736 h 13064490"/>
                <a:gd name="connsiteX49" fmla="*/ 11942064 w 12691872"/>
                <a:gd name="connsiteY49" fmla="*/ 5559552 h 13064490"/>
                <a:gd name="connsiteX50" fmla="*/ 11612880 w 12691872"/>
                <a:gd name="connsiteY50" fmla="*/ 5285232 h 13064490"/>
                <a:gd name="connsiteX51" fmla="*/ 11137392 w 12691872"/>
                <a:gd name="connsiteY51" fmla="*/ 4791456 h 13064490"/>
                <a:gd name="connsiteX52" fmla="*/ 10387584 w 12691872"/>
                <a:gd name="connsiteY52" fmla="*/ 4315968 h 13064490"/>
                <a:gd name="connsiteX53" fmla="*/ 10351008 w 12691872"/>
                <a:gd name="connsiteY53" fmla="*/ 3639312 h 13064490"/>
                <a:gd name="connsiteX54" fmla="*/ 10991088 w 12691872"/>
                <a:gd name="connsiteY54" fmla="*/ 3035808 h 13064490"/>
                <a:gd name="connsiteX55" fmla="*/ 11228832 w 12691872"/>
                <a:gd name="connsiteY55" fmla="*/ 2523744 h 13064490"/>
                <a:gd name="connsiteX56" fmla="*/ 11155680 w 12691872"/>
                <a:gd name="connsiteY56" fmla="*/ 2286000 h 13064490"/>
                <a:gd name="connsiteX57" fmla="*/ 11338560 w 12691872"/>
                <a:gd name="connsiteY57" fmla="*/ 1554480 h 13064490"/>
                <a:gd name="connsiteX58" fmla="*/ 11265408 w 12691872"/>
                <a:gd name="connsiteY58" fmla="*/ 1335024 h 13064490"/>
                <a:gd name="connsiteX59" fmla="*/ 11027664 w 12691872"/>
                <a:gd name="connsiteY59" fmla="*/ 1444752 h 13064490"/>
                <a:gd name="connsiteX60" fmla="*/ 10881360 w 12691872"/>
                <a:gd name="connsiteY60" fmla="*/ 1719072 h 13064490"/>
                <a:gd name="connsiteX61" fmla="*/ 10168128 w 12691872"/>
                <a:gd name="connsiteY61" fmla="*/ 1700784 h 13064490"/>
                <a:gd name="connsiteX62" fmla="*/ 10643616 w 12691872"/>
                <a:gd name="connsiteY62" fmla="*/ 987552 h 13064490"/>
                <a:gd name="connsiteX63" fmla="*/ 10552176 w 12691872"/>
                <a:gd name="connsiteY63" fmla="*/ 804672 h 13064490"/>
                <a:gd name="connsiteX64" fmla="*/ 10369296 w 12691872"/>
                <a:gd name="connsiteY64" fmla="*/ 713232 h 13064490"/>
                <a:gd name="connsiteX65" fmla="*/ 10241280 w 12691872"/>
                <a:gd name="connsiteY65" fmla="*/ 713232 h 13064490"/>
                <a:gd name="connsiteX66" fmla="*/ 9089136 w 12691872"/>
                <a:gd name="connsiteY66" fmla="*/ 0 h 13064490"/>
                <a:gd name="connsiteX67" fmla="*/ 7735824 w 12691872"/>
                <a:gd name="connsiteY67" fmla="*/ 1755648 h 13064490"/>
                <a:gd name="connsiteX68" fmla="*/ 6217920 w 12691872"/>
                <a:gd name="connsiteY68" fmla="*/ 2286000 h 13064490"/>
                <a:gd name="connsiteX69" fmla="*/ 4297680 w 12691872"/>
                <a:gd name="connsiteY69" fmla="*/ 1810512 h 13064490"/>
                <a:gd name="connsiteX70" fmla="*/ 2834640 w 12691872"/>
                <a:gd name="connsiteY70" fmla="*/ 1060704 h 13064490"/>
                <a:gd name="connsiteX71" fmla="*/ 1353312 w 12691872"/>
                <a:gd name="connsiteY71" fmla="*/ 1828800 h 13064490"/>
                <a:gd name="connsiteX72" fmla="*/ 1060704 w 12691872"/>
                <a:gd name="connsiteY72" fmla="*/ 2450592 h 13064490"/>
                <a:gd name="connsiteX73" fmla="*/ 548640 w 12691872"/>
                <a:gd name="connsiteY73" fmla="*/ 2359152 h 13064490"/>
                <a:gd name="connsiteX74" fmla="*/ 0 w 12691872"/>
                <a:gd name="connsiteY74" fmla="*/ 2450592 h 13064490"/>
                <a:gd name="connsiteX0" fmla="*/ 0 w 12691872"/>
                <a:gd name="connsiteY0" fmla="*/ 2450592 h 13064490"/>
                <a:gd name="connsiteX1" fmla="*/ 237744 w 12691872"/>
                <a:gd name="connsiteY1" fmla="*/ 2852928 h 13064490"/>
                <a:gd name="connsiteX2" fmla="*/ 694944 w 12691872"/>
                <a:gd name="connsiteY2" fmla="*/ 2834640 h 13064490"/>
                <a:gd name="connsiteX3" fmla="*/ 1298448 w 12691872"/>
                <a:gd name="connsiteY3" fmla="*/ 2999232 h 13064490"/>
                <a:gd name="connsiteX4" fmla="*/ 2084832 w 12691872"/>
                <a:gd name="connsiteY4" fmla="*/ 3657600 h 13064490"/>
                <a:gd name="connsiteX5" fmla="*/ 3438144 w 12691872"/>
                <a:gd name="connsiteY5" fmla="*/ 3968496 h 13064490"/>
                <a:gd name="connsiteX6" fmla="*/ 3785616 w 12691872"/>
                <a:gd name="connsiteY6" fmla="*/ 6254496 h 13064490"/>
                <a:gd name="connsiteX7" fmla="*/ 3438144 w 12691872"/>
                <a:gd name="connsiteY7" fmla="*/ 8174736 h 13064490"/>
                <a:gd name="connsiteX8" fmla="*/ 4242816 w 12691872"/>
                <a:gd name="connsiteY8" fmla="*/ 9052560 h 13064490"/>
                <a:gd name="connsiteX9" fmla="*/ 6272784 w 12691872"/>
                <a:gd name="connsiteY9" fmla="*/ 9802368 h 13064490"/>
                <a:gd name="connsiteX10" fmla="*/ 6967728 w 12691872"/>
                <a:gd name="connsiteY10" fmla="*/ 10917936 h 13064490"/>
                <a:gd name="connsiteX11" fmla="*/ 6458712 w 12691872"/>
                <a:gd name="connsiteY11" fmla="*/ 11369040 h 13064490"/>
                <a:gd name="connsiteX12" fmla="*/ 6592443 w 12691872"/>
                <a:gd name="connsiteY12" fmla="*/ 11569065 h 13064490"/>
                <a:gd name="connsiteX13" fmla="*/ 6723888 w 12691872"/>
                <a:gd name="connsiteY13" fmla="*/ 11530965 h 13064490"/>
                <a:gd name="connsiteX14" fmla="*/ 6826758 w 12691872"/>
                <a:gd name="connsiteY14" fmla="*/ 11633835 h 13064490"/>
                <a:gd name="connsiteX15" fmla="*/ 6834378 w 12691872"/>
                <a:gd name="connsiteY15" fmla="*/ 11870055 h 13064490"/>
                <a:gd name="connsiteX16" fmla="*/ 6950583 w 12691872"/>
                <a:gd name="connsiteY16" fmla="*/ 12011025 h 13064490"/>
                <a:gd name="connsiteX17" fmla="*/ 7009638 w 12691872"/>
                <a:gd name="connsiteY17" fmla="*/ 12390120 h 13064490"/>
                <a:gd name="connsiteX18" fmla="*/ 6941058 w 12691872"/>
                <a:gd name="connsiteY18" fmla="*/ 12628245 h 13064490"/>
                <a:gd name="connsiteX19" fmla="*/ 7076313 w 12691872"/>
                <a:gd name="connsiteY19" fmla="*/ 12847320 h 13064490"/>
                <a:gd name="connsiteX20" fmla="*/ 7202043 w 12691872"/>
                <a:gd name="connsiteY20" fmla="*/ 12943713 h 13064490"/>
                <a:gd name="connsiteX21" fmla="*/ 7287768 w 12691872"/>
                <a:gd name="connsiteY21" fmla="*/ 12799695 h 13064490"/>
                <a:gd name="connsiteX22" fmla="*/ 7377303 w 12691872"/>
                <a:gd name="connsiteY22" fmla="*/ 12759690 h 13064490"/>
                <a:gd name="connsiteX23" fmla="*/ 7748778 w 12691872"/>
                <a:gd name="connsiteY23" fmla="*/ 12538710 h 13064490"/>
                <a:gd name="connsiteX24" fmla="*/ 8312658 w 12691872"/>
                <a:gd name="connsiteY24" fmla="*/ 13034010 h 13064490"/>
                <a:gd name="connsiteX25" fmla="*/ 8440293 w 12691872"/>
                <a:gd name="connsiteY25" fmla="*/ 12971145 h 13064490"/>
                <a:gd name="connsiteX26" fmla="*/ 8819388 w 12691872"/>
                <a:gd name="connsiteY26" fmla="*/ 13013055 h 13064490"/>
                <a:gd name="connsiteX27" fmla="*/ 9089898 w 12691872"/>
                <a:gd name="connsiteY27" fmla="*/ 13064490 h 13064490"/>
                <a:gd name="connsiteX28" fmla="*/ 9554718 w 12691872"/>
                <a:gd name="connsiteY28" fmla="*/ 12974954 h 13064490"/>
                <a:gd name="connsiteX29" fmla="*/ 9853803 w 12691872"/>
                <a:gd name="connsiteY29" fmla="*/ 12885420 h 13064490"/>
                <a:gd name="connsiteX30" fmla="*/ 9954006 w 12691872"/>
                <a:gd name="connsiteY30" fmla="*/ 12968097 h 13064490"/>
                <a:gd name="connsiteX31" fmla="*/ 10019538 w 12691872"/>
                <a:gd name="connsiteY31" fmla="*/ 12891134 h 13064490"/>
                <a:gd name="connsiteX32" fmla="*/ 10107168 w 12691872"/>
                <a:gd name="connsiteY32" fmla="*/ 12702539 h 13064490"/>
                <a:gd name="connsiteX33" fmla="*/ 10103358 w 12691872"/>
                <a:gd name="connsiteY33" fmla="*/ 12614909 h 13064490"/>
                <a:gd name="connsiteX34" fmla="*/ 10177653 w 12691872"/>
                <a:gd name="connsiteY34" fmla="*/ 12538709 h 13064490"/>
                <a:gd name="connsiteX35" fmla="*/ 10135743 w 12691872"/>
                <a:gd name="connsiteY35" fmla="*/ 12378689 h 13064490"/>
                <a:gd name="connsiteX36" fmla="*/ 10267188 w 12691872"/>
                <a:gd name="connsiteY36" fmla="*/ 12338684 h 13064490"/>
                <a:gd name="connsiteX37" fmla="*/ 10419207 w 12691872"/>
                <a:gd name="connsiteY37" fmla="*/ 11967972 h 13064490"/>
                <a:gd name="connsiteX38" fmla="*/ 12673584 w 12691872"/>
                <a:gd name="connsiteY38" fmla="*/ 11612880 h 13064490"/>
                <a:gd name="connsiteX39" fmla="*/ 12198096 w 12691872"/>
                <a:gd name="connsiteY39" fmla="*/ 10314432 h 13064490"/>
                <a:gd name="connsiteX40" fmla="*/ 12691872 w 12691872"/>
                <a:gd name="connsiteY40" fmla="*/ 8814816 h 13064490"/>
                <a:gd name="connsiteX41" fmla="*/ 12472416 w 12691872"/>
                <a:gd name="connsiteY41" fmla="*/ 8577072 h 13064490"/>
                <a:gd name="connsiteX42" fmla="*/ 12508992 w 12691872"/>
                <a:gd name="connsiteY42" fmla="*/ 7827264 h 13064490"/>
                <a:gd name="connsiteX43" fmla="*/ 12216384 w 12691872"/>
                <a:gd name="connsiteY43" fmla="*/ 7662672 h 13064490"/>
                <a:gd name="connsiteX44" fmla="*/ 11978640 w 12691872"/>
                <a:gd name="connsiteY44" fmla="*/ 7424928 h 13064490"/>
                <a:gd name="connsiteX45" fmla="*/ 11887200 w 12691872"/>
                <a:gd name="connsiteY45" fmla="*/ 6784848 h 13064490"/>
                <a:gd name="connsiteX46" fmla="*/ 11996928 w 12691872"/>
                <a:gd name="connsiteY46" fmla="*/ 6547104 h 13064490"/>
                <a:gd name="connsiteX47" fmla="*/ 12161520 w 12691872"/>
                <a:gd name="connsiteY47" fmla="*/ 6291072 h 13064490"/>
                <a:gd name="connsiteX48" fmla="*/ 12179808 w 12691872"/>
                <a:gd name="connsiteY48" fmla="*/ 5888736 h 13064490"/>
                <a:gd name="connsiteX49" fmla="*/ 11942064 w 12691872"/>
                <a:gd name="connsiteY49" fmla="*/ 5559552 h 13064490"/>
                <a:gd name="connsiteX50" fmla="*/ 11612880 w 12691872"/>
                <a:gd name="connsiteY50" fmla="*/ 5285232 h 13064490"/>
                <a:gd name="connsiteX51" fmla="*/ 11137392 w 12691872"/>
                <a:gd name="connsiteY51" fmla="*/ 4791456 h 13064490"/>
                <a:gd name="connsiteX52" fmla="*/ 10387584 w 12691872"/>
                <a:gd name="connsiteY52" fmla="*/ 4315968 h 13064490"/>
                <a:gd name="connsiteX53" fmla="*/ 10351008 w 12691872"/>
                <a:gd name="connsiteY53" fmla="*/ 3639312 h 13064490"/>
                <a:gd name="connsiteX54" fmla="*/ 10991088 w 12691872"/>
                <a:gd name="connsiteY54" fmla="*/ 3035808 h 13064490"/>
                <a:gd name="connsiteX55" fmla="*/ 11228832 w 12691872"/>
                <a:gd name="connsiteY55" fmla="*/ 2523744 h 13064490"/>
                <a:gd name="connsiteX56" fmla="*/ 11155680 w 12691872"/>
                <a:gd name="connsiteY56" fmla="*/ 2286000 h 13064490"/>
                <a:gd name="connsiteX57" fmla="*/ 11338560 w 12691872"/>
                <a:gd name="connsiteY57" fmla="*/ 1554480 h 13064490"/>
                <a:gd name="connsiteX58" fmla="*/ 11265408 w 12691872"/>
                <a:gd name="connsiteY58" fmla="*/ 1335024 h 13064490"/>
                <a:gd name="connsiteX59" fmla="*/ 11027664 w 12691872"/>
                <a:gd name="connsiteY59" fmla="*/ 1444752 h 13064490"/>
                <a:gd name="connsiteX60" fmla="*/ 10881360 w 12691872"/>
                <a:gd name="connsiteY60" fmla="*/ 1719072 h 13064490"/>
                <a:gd name="connsiteX61" fmla="*/ 10168128 w 12691872"/>
                <a:gd name="connsiteY61" fmla="*/ 1700784 h 13064490"/>
                <a:gd name="connsiteX62" fmla="*/ 10643616 w 12691872"/>
                <a:gd name="connsiteY62" fmla="*/ 987552 h 13064490"/>
                <a:gd name="connsiteX63" fmla="*/ 10552176 w 12691872"/>
                <a:gd name="connsiteY63" fmla="*/ 804672 h 13064490"/>
                <a:gd name="connsiteX64" fmla="*/ 10369296 w 12691872"/>
                <a:gd name="connsiteY64" fmla="*/ 713232 h 13064490"/>
                <a:gd name="connsiteX65" fmla="*/ 10241280 w 12691872"/>
                <a:gd name="connsiteY65" fmla="*/ 713232 h 13064490"/>
                <a:gd name="connsiteX66" fmla="*/ 9089136 w 12691872"/>
                <a:gd name="connsiteY66" fmla="*/ 0 h 13064490"/>
                <a:gd name="connsiteX67" fmla="*/ 7735824 w 12691872"/>
                <a:gd name="connsiteY67" fmla="*/ 1755648 h 13064490"/>
                <a:gd name="connsiteX68" fmla="*/ 6217920 w 12691872"/>
                <a:gd name="connsiteY68" fmla="*/ 2286000 h 13064490"/>
                <a:gd name="connsiteX69" fmla="*/ 4297680 w 12691872"/>
                <a:gd name="connsiteY69" fmla="*/ 1810512 h 13064490"/>
                <a:gd name="connsiteX70" fmla="*/ 2834640 w 12691872"/>
                <a:gd name="connsiteY70" fmla="*/ 1060704 h 13064490"/>
                <a:gd name="connsiteX71" fmla="*/ 1353312 w 12691872"/>
                <a:gd name="connsiteY71" fmla="*/ 1828800 h 13064490"/>
                <a:gd name="connsiteX72" fmla="*/ 1060704 w 12691872"/>
                <a:gd name="connsiteY72" fmla="*/ 2450592 h 13064490"/>
                <a:gd name="connsiteX73" fmla="*/ 548640 w 12691872"/>
                <a:gd name="connsiteY73" fmla="*/ 2359152 h 13064490"/>
                <a:gd name="connsiteX74" fmla="*/ 0 w 12691872"/>
                <a:gd name="connsiteY74" fmla="*/ 2450592 h 13064490"/>
                <a:gd name="connsiteX0" fmla="*/ 0 w 12691872"/>
                <a:gd name="connsiteY0" fmla="*/ 2450592 h 13064490"/>
                <a:gd name="connsiteX1" fmla="*/ 237744 w 12691872"/>
                <a:gd name="connsiteY1" fmla="*/ 2852928 h 13064490"/>
                <a:gd name="connsiteX2" fmla="*/ 694944 w 12691872"/>
                <a:gd name="connsiteY2" fmla="*/ 2834640 h 13064490"/>
                <a:gd name="connsiteX3" fmla="*/ 1298448 w 12691872"/>
                <a:gd name="connsiteY3" fmla="*/ 2999232 h 13064490"/>
                <a:gd name="connsiteX4" fmla="*/ 2084832 w 12691872"/>
                <a:gd name="connsiteY4" fmla="*/ 3657600 h 13064490"/>
                <a:gd name="connsiteX5" fmla="*/ 3438144 w 12691872"/>
                <a:gd name="connsiteY5" fmla="*/ 3968496 h 13064490"/>
                <a:gd name="connsiteX6" fmla="*/ 3785616 w 12691872"/>
                <a:gd name="connsiteY6" fmla="*/ 6254496 h 13064490"/>
                <a:gd name="connsiteX7" fmla="*/ 3438144 w 12691872"/>
                <a:gd name="connsiteY7" fmla="*/ 8174736 h 13064490"/>
                <a:gd name="connsiteX8" fmla="*/ 4242816 w 12691872"/>
                <a:gd name="connsiteY8" fmla="*/ 9052560 h 13064490"/>
                <a:gd name="connsiteX9" fmla="*/ 6272784 w 12691872"/>
                <a:gd name="connsiteY9" fmla="*/ 9802368 h 13064490"/>
                <a:gd name="connsiteX10" fmla="*/ 6967728 w 12691872"/>
                <a:gd name="connsiteY10" fmla="*/ 10917936 h 13064490"/>
                <a:gd name="connsiteX11" fmla="*/ 6458712 w 12691872"/>
                <a:gd name="connsiteY11" fmla="*/ 11369040 h 13064490"/>
                <a:gd name="connsiteX12" fmla="*/ 6592443 w 12691872"/>
                <a:gd name="connsiteY12" fmla="*/ 11569065 h 13064490"/>
                <a:gd name="connsiteX13" fmla="*/ 6723888 w 12691872"/>
                <a:gd name="connsiteY13" fmla="*/ 11530965 h 13064490"/>
                <a:gd name="connsiteX14" fmla="*/ 6826758 w 12691872"/>
                <a:gd name="connsiteY14" fmla="*/ 11633835 h 13064490"/>
                <a:gd name="connsiteX15" fmla="*/ 6834378 w 12691872"/>
                <a:gd name="connsiteY15" fmla="*/ 11870055 h 13064490"/>
                <a:gd name="connsiteX16" fmla="*/ 6950583 w 12691872"/>
                <a:gd name="connsiteY16" fmla="*/ 12011025 h 13064490"/>
                <a:gd name="connsiteX17" fmla="*/ 7009638 w 12691872"/>
                <a:gd name="connsiteY17" fmla="*/ 12390120 h 13064490"/>
                <a:gd name="connsiteX18" fmla="*/ 6941058 w 12691872"/>
                <a:gd name="connsiteY18" fmla="*/ 12628245 h 13064490"/>
                <a:gd name="connsiteX19" fmla="*/ 7076313 w 12691872"/>
                <a:gd name="connsiteY19" fmla="*/ 12847320 h 13064490"/>
                <a:gd name="connsiteX20" fmla="*/ 7202043 w 12691872"/>
                <a:gd name="connsiteY20" fmla="*/ 12943713 h 13064490"/>
                <a:gd name="connsiteX21" fmla="*/ 7287768 w 12691872"/>
                <a:gd name="connsiteY21" fmla="*/ 12799695 h 13064490"/>
                <a:gd name="connsiteX22" fmla="*/ 7377303 w 12691872"/>
                <a:gd name="connsiteY22" fmla="*/ 12759690 h 13064490"/>
                <a:gd name="connsiteX23" fmla="*/ 7748778 w 12691872"/>
                <a:gd name="connsiteY23" fmla="*/ 12538710 h 13064490"/>
                <a:gd name="connsiteX24" fmla="*/ 8312658 w 12691872"/>
                <a:gd name="connsiteY24" fmla="*/ 13034010 h 13064490"/>
                <a:gd name="connsiteX25" fmla="*/ 8440293 w 12691872"/>
                <a:gd name="connsiteY25" fmla="*/ 12971145 h 13064490"/>
                <a:gd name="connsiteX26" fmla="*/ 8819388 w 12691872"/>
                <a:gd name="connsiteY26" fmla="*/ 13013055 h 13064490"/>
                <a:gd name="connsiteX27" fmla="*/ 9089898 w 12691872"/>
                <a:gd name="connsiteY27" fmla="*/ 13064490 h 13064490"/>
                <a:gd name="connsiteX28" fmla="*/ 9554718 w 12691872"/>
                <a:gd name="connsiteY28" fmla="*/ 12974954 h 13064490"/>
                <a:gd name="connsiteX29" fmla="*/ 9853803 w 12691872"/>
                <a:gd name="connsiteY29" fmla="*/ 12885420 h 13064490"/>
                <a:gd name="connsiteX30" fmla="*/ 9954006 w 12691872"/>
                <a:gd name="connsiteY30" fmla="*/ 12968097 h 13064490"/>
                <a:gd name="connsiteX31" fmla="*/ 10019538 w 12691872"/>
                <a:gd name="connsiteY31" fmla="*/ 12891134 h 13064490"/>
                <a:gd name="connsiteX32" fmla="*/ 10107168 w 12691872"/>
                <a:gd name="connsiteY32" fmla="*/ 12702539 h 13064490"/>
                <a:gd name="connsiteX33" fmla="*/ 10103358 w 12691872"/>
                <a:gd name="connsiteY33" fmla="*/ 12614909 h 13064490"/>
                <a:gd name="connsiteX34" fmla="*/ 10177653 w 12691872"/>
                <a:gd name="connsiteY34" fmla="*/ 12538709 h 13064490"/>
                <a:gd name="connsiteX35" fmla="*/ 10135743 w 12691872"/>
                <a:gd name="connsiteY35" fmla="*/ 12378689 h 13064490"/>
                <a:gd name="connsiteX36" fmla="*/ 10267188 w 12691872"/>
                <a:gd name="connsiteY36" fmla="*/ 12338684 h 13064490"/>
                <a:gd name="connsiteX37" fmla="*/ 10419207 w 12691872"/>
                <a:gd name="connsiteY37" fmla="*/ 11967972 h 13064490"/>
                <a:gd name="connsiteX38" fmla="*/ 11149203 w 12691872"/>
                <a:gd name="connsiteY38" fmla="*/ 12121514 h 13064490"/>
                <a:gd name="connsiteX39" fmla="*/ 12673584 w 12691872"/>
                <a:gd name="connsiteY39" fmla="*/ 11612880 h 13064490"/>
                <a:gd name="connsiteX40" fmla="*/ 12198096 w 12691872"/>
                <a:gd name="connsiteY40" fmla="*/ 10314432 h 13064490"/>
                <a:gd name="connsiteX41" fmla="*/ 12691872 w 12691872"/>
                <a:gd name="connsiteY41" fmla="*/ 8814816 h 13064490"/>
                <a:gd name="connsiteX42" fmla="*/ 12472416 w 12691872"/>
                <a:gd name="connsiteY42" fmla="*/ 8577072 h 13064490"/>
                <a:gd name="connsiteX43" fmla="*/ 12508992 w 12691872"/>
                <a:gd name="connsiteY43" fmla="*/ 7827264 h 13064490"/>
                <a:gd name="connsiteX44" fmla="*/ 12216384 w 12691872"/>
                <a:gd name="connsiteY44" fmla="*/ 7662672 h 13064490"/>
                <a:gd name="connsiteX45" fmla="*/ 11978640 w 12691872"/>
                <a:gd name="connsiteY45" fmla="*/ 7424928 h 13064490"/>
                <a:gd name="connsiteX46" fmla="*/ 11887200 w 12691872"/>
                <a:gd name="connsiteY46" fmla="*/ 6784848 h 13064490"/>
                <a:gd name="connsiteX47" fmla="*/ 11996928 w 12691872"/>
                <a:gd name="connsiteY47" fmla="*/ 6547104 h 13064490"/>
                <a:gd name="connsiteX48" fmla="*/ 12161520 w 12691872"/>
                <a:gd name="connsiteY48" fmla="*/ 6291072 h 13064490"/>
                <a:gd name="connsiteX49" fmla="*/ 12179808 w 12691872"/>
                <a:gd name="connsiteY49" fmla="*/ 5888736 h 13064490"/>
                <a:gd name="connsiteX50" fmla="*/ 11942064 w 12691872"/>
                <a:gd name="connsiteY50" fmla="*/ 5559552 h 13064490"/>
                <a:gd name="connsiteX51" fmla="*/ 11612880 w 12691872"/>
                <a:gd name="connsiteY51" fmla="*/ 5285232 h 13064490"/>
                <a:gd name="connsiteX52" fmla="*/ 11137392 w 12691872"/>
                <a:gd name="connsiteY52" fmla="*/ 4791456 h 13064490"/>
                <a:gd name="connsiteX53" fmla="*/ 10387584 w 12691872"/>
                <a:gd name="connsiteY53" fmla="*/ 4315968 h 13064490"/>
                <a:gd name="connsiteX54" fmla="*/ 10351008 w 12691872"/>
                <a:gd name="connsiteY54" fmla="*/ 3639312 h 13064490"/>
                <a:gd name="connsiteX55" fmla="*/ 10991088 w 12691872"/>
                <a:gd name="connsiteY55" fmla="*/ 3035808 h 13064490"/>
                <a:gd name="connsiteX56" fmla="*/ 11228832 w 12691872"/>
                <a:gd name="connsiteY56" fmla="*/ 2523744 h 13064490"/>
                <a:gd name="connsiteX57" fmla="*/ 11155680 w 12691872"/>
                <a:gd name="connsiteY57" fmla="*/ 2286000 h 13064490"/>
                <a:gd name="connsiteX58" fmla="*/ 11338560 w 12691872"/>
                <a:gd name="connsiteY58" fmla="*/ 1554480 h 13064490"/>
                <a:gd name="connsiteX59" fmla="*/ 11265408 w 12691872"/>
                <a:gd name="connsiteY59" fmla="*/ 1335024 h 13064490"/>
                <a:gd name="connsiteX60" fmla="*/ 11027664 w 12691872"/>
                <a:gd name="connsiteY60" fmla="*/ 1444752 h 13064490"/>
                <a:gd name="connsiteX61" fmla="*/ 10881360 w 12691872"/>
                <a:gd name="connsiteY61" fmla="*/ 1719072 h 13064490"/>
                <a:gd name="connsiteX62" fmla="*/ 10168128 w 12691872"/>
                <a:gd name="connsiteY62" fmla="*/ 1700784 h 13064490"/>
                <a:gd name="connsiteX63" fmla="*/ 10643616 w 12691872"/>
                <a:gd name="connsiteY63" fmla="*/ 987552 h 13064490"/>
                <a:gd name="connsiteX64" fmla="*/ 10552176 w 12691872"/>
                <a:gd name="connsiteY64" fmla="*/ 804672 h 13064490"/>
                <a:gd name="connsiteX65" fmla="*/ 10369296 w 12691872"/>
                <a:gd name="connsiteY65" fmla="*/ 713232 h 13064490"/>
                <a:gd name="connsiteX66" fmla="*/ 10241280 w 12691872"/>
                <a:gd name="connsiteY66" fmla="*/ 713232 h 13064490"/>
                <a:gd name="connsiteX67" fmla="*/ 9089136 w 12691872"/>
                <a:gd name="connsiteY67" fmla="*/ 0 h 13064490"/>
                <a:gd name="connsiteX68" fmla="*/ 7735824 w 12691872"/>
                <a:gd name="connsiteY68" fmla="*/ 1755648 h 13064490"/>
                <a:gd name="connsiteX69" fmla="*/ 6217920 w 12691872"/>
                <a:gd name="connsiteY69" fmla="*/ 2286000 h 13064490"/>
                <a:gd name="connsiteX70" fmla="*/ 4297680 w 12691872"/>
                <a:gd name="connsiteY70" fmla="*/ 1810512 h 13064490"/>
                <a:gd name="connsiteX71" fmla="*/ 2834640 w 12691872"/>
                <a:gd name="connsiteY71" fmla="*/ 1060704 h 13064490"/>
                <a:gd name="connsiteX72" fmla="*/ 1353312 w 12691872"/>
                <a:gd name="connsiteY72" fmla="*/ 1828800 h 13064490"/>
                <a:gd name="connsiteX73" fmla="*/ 1060704 w 12691872"/>
                <a:gd name="connsiteY73" fmla="*/ 2450592 h 13064490"/>
                <a:gd name="connsiteX74" fmla="*/ 548640 w 12691872"/>
                <a:gd name="connsiteY74" fmla="*/ 2359152 h 13064490"/>
                <a:gd name="connsiteX75" fmla="*/ 0 w 12691872"/>
                <a:gd name="connsiteY75" fmla="*/ 2450592 h 13064490"/>
                <a:gd name="connsiteX0" fmla="*/ 0 w 12691872"/>
                <a:gd name="connsiteY0" fmla="*/ 2450592 h 13064490"/>
                <a:gd name="connsiteX1" fmla="*/ 237744 w 12691872"/>
                <a:gd name="connsiteY1" fmla="*/ 2852928 h 13064490"/>
                <a:gd name="connsiteX2" fmla="*/ 694944 w 12691872"/>
                <a:gd name="connsiteY2" fmla="*/ 2834640 h 13064490"/>
                <a:gd name="connsiteX3" fmla="*/ 1298448 w 12691872"/>
                <a:gd name="connsiteY3" fmla="*/ 2999232 h 13064490"/>
                <a:gd name="connsiteX4" fmla="*/ 2084832 w 12691872"/>
                <a:gd name="connsiteY4" fmla="*/ 3657600 h 13064490"/>
                <a:gd name="connsiteX5" fmla="*/ 3438144 w 12691872"/>
                <a:gd name="connsiteY5" fmla="*/ 3968496 h 13064490"/>
                <a:gd name="connsiteX6" fmla="*/ 3785616 w 12691872"/>
                <a:gd name="connsiteY6" fmla="*/ 6254496 h 13064490"/>
                <a:gd name="connsiteX7" fmla="*/ 3438144 w 12691872"/>
                <a:gd name="connsiteY7" fmla="*/ 8174736 h 13064490"/>
                <a:gd name="connsiteX8" fmla="*/ 4242816 w 12691872"/>
                <a:gd name="connsiteY8" fmla="*/ 9052560 h 13064490"/>
                <a:gd name="connsiteX9" fmla="*/ 6272784 w 12691872"/>
                <a:gd name="connsiteY9" fmla="*/ 9802368 h 13064490"/>
                <a:gd name="connsiteX10" fmla="*/ 6967728 w 12691872"/>
                <a:gd name="connsiteY10" fmla="*/ 10917936 h 13064490"/>
                <a:gd name="connsiteX11" fmla="*/ 6458712 w 12691872"/>
                <a:gd name="connsiteY11" fmla="*/ 11369040 h 13064490"/>
                <a:gd name="connsiteX12" fmla="*/ 6592443 w 12691872"/>
                <a:gd name="connsiteY12" fmla="*/ 11569065 h 13064490"/>
                <a:gd name="connsiteX13" fmla="*/ 6723888 w 12691872"/>
                <a:gd name="connsiteY13" fmla="*/ 11530965 h 13064490"/>
                <a:gd name="connsiteX14" fmla="*/ 6826758 w 12691872"/>
                <a:gd name="connsiteY14" fmla="*/ 11633835 h 13064490"/>
                <a:gd name="connsiteX15" fmla="*/ 6834378 w 12691872"/>
                <a:gd name="connsiteY15" fmla="*/ 11870055 h 13064490"/>
                <a:gd name="connsiteX16" fmla="*/ 6950583 w 12691872"/>
                <a:gd name="connsiteY16" fmla="*/ 12011025 h 13064490"/>
                <a:gd name="connsiteX17" fmla="*/ 7009638 w 12691872"/>
                <a:gd name="connsiteY17" fmla="*/ 12390120 h 13064490"/>
                <a:gd name="connsiteX18" fmla="*/ 6941058 w 12691872"/>
                <a:gd name="connsiteY18" fmla="*/ 12628245 h 13064490"/>
                <a:gd name="connsiteX19" fmla="*/ 7076313 w 12691872"/>
                <a:gd name="connsiteY19" fmla="*/ 12847320 h 13064490"/>
                <a:gd name="connsiteX20" fmla="*/ 7202043 w 12691872"/>
                <a:gd name="connsiteY20" fmla="*/ 12943713 h 13064490"/>
                <a:gd name="connsiteX21" fmla="*/ 7287768 w 12691872"/>
                <a:gd name="connsiteY21" fmla="*/ 12799695 h 13064490"/>
                <a:gd name="connsiteX22" fmla="*/ 7377303 w 12691872"/>
                <a:gd name="connsiteY22" fmla="*/ 12759690 h 13064490"/>
                <a:gd name="connsiteX23" fmla="*/ 7748778 w 12691872"/>
                <a:gd name="connsiteY23" fmla="*/ 12538710 h 13064490"/>
                <a:gd name="connsiteX24" fmla="*/ 8312658 w 12691872"/>
                <a:gd name="connsiteY24" fmla="*/ 13034010 h 13064490"/>
                <a:gd name="connsiteX25" fmla="*/ 8440293 w 12691872"/>
                <a:gd name="connsiteY25" fmla="*/ 12971145 h 13064490"/>
                <a:gd name="connsiteX26" fmla="*/ 8819388 w 12691872"/>
                <a:gd name="connsiteY26" fmla="*/ 13013055 h 13064490"/>
                <a:gd name="connsiteX27" fmla="*/ 9089898 w 12691872"/>
                <a:gd name="connsiteY27" fmla="*/ 13064490 h 13064490"/>
                <a:gd name="connsiteX28" fmla="*/ 9554718 w 12691872"/>
                <a:gd name="connsiteY28" fmla="*/ 12974954 h 13064490"/>
                <a:gd name="connsiteX29" fmla="*/ 9853803 w 12691872"/>
                <a:gd name="connsiteY29" fmla="*/ 12885420 h 13064490"/>
                <a:gd name="connsiteX30" fmla="*/ 9954006 w 12691872"/>
                <a:gd name="connsiteY30" fmla="*/ 12968097 h 13064490"/>
                <a:gd name="connsiteX31" fmla="*/ 10019538 w 12691872"/>
                <a:gd name="connsiteY31" fmla="*/ 12891134 h 13064490"/>
                <a:gd name="connsiteX32" fmla="*/ 10107168 w 12691872"/>
                <a:gd name="connsiteY32" fmla="*/ 12702539 h 13064490"/>
                <a:gd name="connsiteX33" fmla="*/ 10103358 w 12691872"/>
                <a:gd name="connsiteY33" fmla="*/ 12614909 h 13064490"/>
                <a:gd name="connsiteX34" fmla="*/ 10177653 w 12691872"/>
                <a:gd name="connsiteY34" fmla="*/ 12538709 h 13064490"/>
                <a:gd name="connsiteX35" fmla="*/ 10135743 w 12691872"/>
                <a:gd name="connsiteY35" fmla="*/ 12378689 h 13064490"/>
                <a:gd name="connsiteX36" fmla="*/ 10267188 w 12691872"/>
                <a:gd name="connsiteY36" fmla="*/ 12338684 h 13064490"/>
                <a:gd name="connsiteX37" fmla="*/ 10419207 w 12691872"/>
                <a:gd name="connsiteY37" fmla="*/ 11967972 h 13064490"/>
                <a:gd name="connsiteX38" fmla="*/ 11149203 w 12691872"/>
                <a:gd name="connsiteY38" fmla="*/ 12121514 h 13064490"/>
                <a:gd name="connsiteX39" fmla="*/ 12090273 w 12691872"/>
                <a:gd name="connsiteY39" fmla="*/ 11727179 h 13064490"/>
                <a:gd name="connsiteX40" fmla="*/ 12673584 w 12691872"/>
                <a:gd name="connsiteY40" fmla="*/ 11612880 h 13064490"/>
                <a:gd name="connsiteX41" fmla="*/ 12198096 w 12691872"/>
                <a:gd name="connsiteY41" fmla="*/ 10314432 h 13064490"/>
                <a:gd name="connsiteX42" fmla="*/ 12691872 w 12691872"/>
                <a:gd name="connsiteY42" fmla="*/ 8814816 h 13064490"/>
                <a:gd name="connsiteX43" fmla="*/ 12472416 w 12691872"/>
                <a:gd name="connsiteY43" fmla="*/ 8577072 h 13064490"/>
                <a:gd name="connsiteX44" fmla="*/ 12508992 w 12691872"/>
                <a:gd name="connsiteY44" fmla="*/ 7827264 h 13064490"/>
                <a:gd name="connsiteX45" fmla="*/ 12216384 w 12691872"/>
                <a:gd name="connsiteY45" fmla="*/ 7662672 h 13064490"/>
                <a:gd name="connsiteX46" fmla="*/ 11978640 w 12691872"/>
                <a:gd name="connsiteY46" fmla="*/ 7424928 h 13064490"/>
                <a:gd name="connsiteX47" fmla="*/ 11887200 w 12691872"/>
                <a:gd name="connsiteY47" fmla="*/ 6784848 h 13064490"/>
                <a:gd name="connsiteX48" fmla="*/ 11996928 w 12691872"/>
                <a:gd name="connsiteY48" fmla="*/ 6547104 h 13064490"/>
                <a:gd name="connsiteX49" fmla="*/ 12161520 w 12691872"/>
                <a:gd name="connsiteY49" fmla="*/ 6291072 h 13064490"/>
                <a:gd name="connsiteX50" fmla="*/ 12179808 w 12691872"/>
                <a:gd name="connsiteY50" fmla="*/ 5888736 h 13064490"/>
                <a:gd name="connsiteX51" fmla="*/ 11942064 w 12691872"/>
                <a:gd name="connsiteY51" fmla="*/ 5559552 h 13064490"/>
                <a:gd name="connsiteX52" fmla="*/ 11612880 w 12691872"/>
                <a:gd name="connsiteY52" fmla="*/ 5285232 h 13064490"/>
                <a:gd name="connsiteX53" fmla="*/ 11137392 w 12691872"/>
                <a:gd name="connsiteY53" fmla="*/ 4791456 h 13064490"/>
                <a:gd name="connsiteX54" fmla="*/ 10387584 w 12691872"/>
                <a:gd name="connsiteY54" fmla="*/ 4315968 h 13064490"/>
                <a:gd name="connsiteX55" fmla="*/ 10351008 w 12691872"/>
                <a:gd name="connsiteY55" fmla="*/ 3639312 h 13064490"/>
                <a:gd name="connsiteX56" fmla="*/ 10991088 w 12691872"/>
                <a:gd name="connsiteY56" fmla="*/ 3035808 h 13064490"/>
                <a:gd name="connsiteX57" fmla="*/ 11228832 w 12691872"/>
                <a:gd name="connsiteY57" fmla="*/ 2523744 h 13064490"/>
                <a:gd name="connsiteX58" fmla="*/ 11155680 w 12691872"/>
                <a:gd name="connsiteY58" fmla="*/ 2286000 h 13064490"/>
                <a:gd name="connsiteX59" fmla="*/ 11338560 w 12691872"/>
                <a:gd name="connsiteY59" fmla="*/ 1554480 h 13064490"/>
                <a:gd name="connsiteX60" fmla="*/ 11265408 w 12691872"/>
                <a:gd name="connsiteY60" fmla="*/ 1335024 h 13064490"/>
                <a:gd name="connsiteX61" fmla="*/ 11027664 w 12691872"/>
                <a:gd name="connsiteY61" fmla="*/ 1444752 h 13064490"/>
                <a:gd name="connsiteX62" fmla="*/ 10881360 w 12691872"/>
                <a:gd name="connsiteY62" fmla="*/ 1719072 h 13064490"/>
                <a:gd name="connsiteX63" fmla="*/ 10168128 w 12691872"/>
                <a:gd name="connsiteY63" fmla="*/ 1700784 h 13064490"/>
                <a:gd name="connsiteX64" fmla="*/ 10643616 w 12691872"/>
                <a:gd name="connsiteY64" fmla="*/ 987552 h 13064490"/>
                <a:gd name="connsiteX65" fmla="*/ 10552176 w 12691872"/>
                <a:gd name="connsiteY65" fmla="*/ 804672 h 13064490"/>
                <a:gd name="connsiteX66" fmla="*/ 10369296 w 12691872"/>
                <a:gd name="connsiteY66" fmla="*/ 713232 h 13064490"/>
                <a:gd name="connsiteX67" fmla="*/ 10241280 w 12691872"/>
                <a:gd name="connsiteY67" fmla="*/ 713232 h 13064490"/>
                <a:gd name="connsiteX68" fmla="*/ 9089136 w 12691872"/>
                <a:gd name="connsiteY68" fmla="*/ 0 h 13064490"/>
                <a:gd name="connsiteX69" fmla="*/ 7735824 w 12691872"/>
                <a:gd name="connsiteY69" fmla="*/ 1755648 h 13064490"/>
                <a:gd name="connsiteX70" fmla="*/ 6217920 w 12691872"/>
                <a:gd name="connsiteY70" fmla="*/ 2286000 h 13064490"/>
                <a:gd name="connsiteX71" fmla="*/ 4297680 w 12691872"/>
                <a:gd name="connsiteY71" fmla="*/ 1810512 h 13064490"/>
                <a:gd name="connsiteX72" fmla="*/ 2834640 w 12691872"/>
                <a:gd name="connsiteY72" fmla="*/ 1060704 h 13064490"/>
                <a:gd name="connsiteX73" fmla="*/ 1353312 w 12691872"/>
                <a:gd name="connsiteY73" fmla="*/ 1828800 h 13064490"/>
                <a:gd name="connsiteX74" fmla="*/ 1060704 w 12691872"/>
                <a:gd name="connsiteY74" fmla="*/ 2450592 h 13064490"/>
                <a:gd name="connsiteX75" fmla="*/ 548640 w 12691872"/>
                <a:gd name="connsiteY75" fmla="*/ 2359152 h 13064490"/>
                <a:gd name="connsiteX76" fmla="*/ 0 w 12691872"/>
                <a:gd name="connsiteY76" fmla="*/ 2450592 h 13064490"/>
                <a:gd name="connsiteX0" fmla="*/ 0 w 12691872"/>
                <a:gd name="connsiteY0" fmla="*/ 2450592 h 13064490"/>
                <a:gd name="connsiteX1" fmla="*/ 237744 w 12691872"/>
                <a:gd name="connsiteY1" fmla="*/ 2852928 h 13064490"/>
                <a:gd name="connsiteX2" fmla="*/ 694944 w 12691872"/>
                <a:gd name="connsiteY2" fmla="*/ 2834640 h 13064490"/>
                <a:gd name="connsiteX3" fmla="*/ 1298448 w 12691872"/>
                <a:gd name="connsiteY3" fmla="*/ 2999232 h 13064490"/>
                <a:gd name="connsiteX4" fmla="*/ 2084832 w 12691872"/>
                <a:gd name="connsiteY4" fmla="*/ 3657600 h 13064490"/>
                <a:gd name="connsiteX5" fmla="*/ 3438144 w 12691872"/>
                <a:gd name="connsiteY5" fmla="*/ 3968496 h 13064490"/>
                <a:gd name="connsiteX6" fmla="*/ 3785616 w 12691872"/>
                <a:gd name="connsiteY6" fmla="*/ 6254496 h 13064490"/>
                <a:gd name="connsiteX7" fmla="*/ 3438144 w 12691872"/>
                <a:gd name="connsiteY7" fmla="*/ 8174736 h 13064490"/>
                <a:gd name="connsiteX8" fmla="*/ 4242816 w 12691872"/>
                <a:gd name="connsiteY8" fmla="*/ 9052560 h 13064490"/>
                <a:gd name="connsiteX9" fmla="*/ 6272784 w 12691872"/>
                <a:gd name="connsiteY9" fmla="*/ 9802368 h 13064490"/>
                <a:gd name="connsiteX10" fmla="*/ 6967728 w 12691872"/>
                <a:gd name="connsiteY10" fmla="*/ 10917936 h 13064490"/>
                <a:gd name="connsiteX11" fmla="*/ 6458712 w 12691872"/>
                <a:gd name="connsiteY11" fmla="*/ 11369040 h 13064490"/>
                <a:gd name="connsiteX12" fmla="*/ 6592443 w 12691872"/>
                <a:gd name="connsiteY12" fmla="*/ 11569065 h 13064490"/>
                <a:gd name="connsiteX13" fmla="*/ 6723888 w 12691872"/>
                <a:gd name="connsiteY13" fmla="*/ 11530965 h 13064490"/>
                <a:gd name="connsiteX14" fmla="*/ 6826758 w 12691872"/>
                <a:gd name="connsiteY14" fmla="*/ 11633835 h 13064490"/>
                <a:gd name="connsiteX15" fmla="*/ 6834378 w 12691872"/>
                <a:gd name="connsiteY15" fmla="*/ 11870055 h 13064490"/>
                <a:gd name="connsiteX16" fmla="*/ 6950583 w 12691872"/>
                <a:gd name="connsiteY16" fmla="*/ 12011025 h 13064490"/>
                <a:gd name="connsiteX17" fmla="*/ 7009638 w 12691872"/>
                <a:gd name="connsiteY17" fmla="*/ 12390120 h 13064490"/>
                <a:gd name="connsiteX18" fmla="*/ 6941058 w 12691872"/>
                <a:gd name="connsiteY18" fmla="*/ 12628245 h 13064490"/>
                <a:gd name="connsiteX19" fmla="*/ 7076313 w 12691872"/>
                <a:gd name="connsiteY19" fmla="*/ 12847320 h 13064490"/>
                <a:gd name="connsiteX20" fmla="*/ 7202043 w 12691872"/>
                <a:gd name="connsiteY20" fmla="*/ 12943713 h 13064490"/>
                <a:gd name="connsiteX21" fmla="*/ 7287768 w 12691872"/>
                <a:gd name="connsiteY21" fmla="*/ 12799695 h 13064490"/>
                <a:gd name="connsiteX22" fmla="*/ 7377303 w 12691872"/>
                <a:gd name="connsiteY22" fmla="*/ 12759690 h 13064490"/>
                <a:gd name="connsiteX23" fmla="*/ 7748778 w 12691872"/>
                <a:gd name="connsiteY23" fmla="*/ 12538710 h 13064490"/>
                <a:gd name="connsiteX24" fmla="*/ 8312658 w 12691872"/>
                <a:gd name="connsiteY24" fmla="*/ 13034010 h 13064490"/>
                <a:gd name="connsiteX25" fmla="*/ 8440293 w 12691872"/>
                <a:gd name="connsiteY25" fmla="*/ 12971145 h 13064490"/>
                <a:gd name="connsiteX26" fmla="*/ 8819388 w 12691872"/>
                <a:gd name="connsiteY26" fmla="*/ 13013055 h 13064490"/>
                <a:gd name="connsiteX27" fmla="*/ 9089898 w 12691872"/>
                <a:gd name="connsiteY27" fmla="*/ 13064490 h 13064490"/>
                <a:gd name="connsiteX28" fmla="*/ 9554718 w 12691872"/>
                <a:gd name="connsiteY28" fmla="*/ 12974954 h 13064490"/>
                <a:gd name="connsiteX29" fmla="*/ 9853803 w 12691872"/>
                <a:gd name="connsiteY29" fmla="*/ 12885420 h 13064490"/>
                <a:gd name="connsiteX30" fmla="*/ 9954006 w 12691872"/>
                <a:gd name="connsiteY30" fmla="*/ 12968097 h 13064490"/>
                <a:gd name="connsiteX31" fmla="*/ 10019538 w 12691872"/>
                <a:gd name="connsiteY31" fmla="*/ 12891134 h 13064490"/>
                <a:gd name="connsiteX32" fmla="*/ 10107168 w 12691872"/>
                <a:gd name="connsiteY32" fmla="*/ 12702539 h 13064490"/>
                <a:gd name="connsiteX33" fmla="*/ 10103358 w 12691872"/>
                <a:gd name="connsiteY33" fmla="*/ 12614909 h 13064490"/>
                <a:gd name="connsiteX34" fmla="*/ 10177653 w 12691872"/>
                <a:gd name="connsiteY34" fmla="*/ 12538709 h 13064490"/>
                <a:gd name="connsiteX35" fmla="*/ 10135743 w 12691872"/>
                <a:gd name="connsiteY35" fmla="*/ 12378689 h 13064490"/>
                <a:gd name="connsiteX36" fmla="*/ 10267188 w 12691872"/>
                <a:gd name="connsiteY36" fmla="*/ 12338684 h 13064490"/>
                <a:gd name="connsiteX37" fmla="*/ 10419207 w 12691872"/>
                <a:gd name="connsiteY37" fmla="*/ 11967972 h 13064490"/>
                <a:gd name="connsiteX38" fmla="*/ 11149203 w 12691872"/>
                <a:gd name="connsiteY38" fmla="*/ 12121514 h 13064490"/>
                <a:gd name="connsiteX39" fmla="*/ 12090273 w 12691872"/>
                <a:gd name="connsiteY39" fmla="*/ 11727179 h 13064490"/>
                <a:gd name="connsiteX40" fmla="*/ 12362688 w 12691872"/>
                <a:gd name="connsiteY40" fmla="*/ 11891009 h 13064490"/>
                <a:gd name="connsiteX41" fmla="*/ 12673584 w 12691872"/>
                <a:gd name="connsiteY41" fmla="*/ 11612880 h 13064490"/>
                <a:gd name="connsiteX42" fmla="*/ 12198096 w 12691872"/>
                <a:gd name="connsiteY42" fmla="*/ 10314432 h 13064490"/>
                <a:gd name="connsiteX43" fmla="*/ 12691872 w 12691872"/>
                <a:gd name="connsiteY43" fmla="*/ 8814816 h 13064490"/>
                <a:gd name="connsiteX44" fmla="*/ 12472416 w 12691872"/>
                <a:gd name="connsiteY44" fmla="*/ 8577072 h 13064490"/>
                <a:gd name="connsiteX45" fmla="*/ 12508992 w 12691872"/>
                <a:gd name="connsiteY45" fmla="*/ 7827264 h 13064490"/>
                <a:gd name="connsiteX46" fmla="*/ 12216384 w 12691872"/>
                <a:gd name="connsiteY46" fmla="*/ 7662672 h 13064490"/>
                <a:gd name="connsiteX47" fmla="*/ 11978640 w 12691872"/>
                <a:gd name="connsiteY47" fmla="*/ 7424928 h 13064490"/>
                <a:gd name="connsiteX48" fmla="*/ 11887200 w 12691872"/>
                <a:gd name="connsiteY48" fmla="*/ 6784848 h 13064490"/>
                <a:gd name="connsiteX49" fmla="*/ 11996928 w 12691872"/>
                <a:gd name="connsiteY49" fmla="*/ 6547104 h 13064490"/>
                <a:gd name="connsiteX50" fmla="*/ 12161520 w 12691872"/>
                <a:gd name="connsiteY50" fmla="*/ 6291072 h 13064490"/>
                <a:gd name="connsiteX51" fmla="*/ 12179808 w 12691872"/>
                <a:gd name="connsiteY51" fmla="*/ 5888736 h 13064490"/>
                <a:gd name="connsiteX52" fmla="*/ 11942064 w 12691872"/>
                <a:gd name="connsiteY52" fmla="*/ 5559552 h 13064490"/>
                <a:gd name="connsiteX53" fmla="*/ 11612880 w 12691872"/>
                <a:gd name="connsiteY53" fmla="*/ 5285232 h 13064490"/>
                <a:gd name="connsiteX54" fmla="*/ 11137392 w 12691872"/>
                <a:gd name="connsiteY54" fmla="*/ 4791456 h 13064490"/>
                <a:gd name="connsiteX55" fmla="*/ 10387584 w 12691872"/>
                <a:gd name="connsiteY55" fmla="*/ 4315968 h 13064490"/>
                <a:gd name="connsiteX56" fmla="*/ 10351008 w 12691872"/>
                <a:gd name="connsiteY56" fmla="*/ 3639312 h 13064490"/>
                <a:gd name="connsiteX57" fmla="*/ 10991088 w 12691872"/>
                <a:gd name="connsiteY57" fmla="*/ 3035808 h 13064490"/>
                <a:gd name="connsiteX58" fmla="*/ 11228832 w 12691872"/>
                <a:gd name="connsiteY58" fmla="*/ 2523744 h 13064490"/>
                <a:gd name="connsiteX59" fmla="*/ 11155680 w 12691872"/>
                <a:gd name="connsiteY59" fmla="*/ 2286000 h 13064490"/>
                <a:gd name="connsiteX60" fmla="*/ 11338560 w 12691872"/>
                <a:gd name="connsiteY60" fmla="*/ 1554480 h 13064490"/>
                <a:gd name="connsiteX61" fmla="*/ 11265408 w 12691872"/>
                <a:gd name="connsiteY61" fmla="*/ 1335024 h 13064490"/>
                <a:gd name="connsiteX62" fmla="*/ 11027664 w 12691872"/>
                <a:gd name="connsiteY62" fmla="*/ 1444752 h 13064490"/>
                <a:gd name="connsiteX63" fmla="*/ 10881360 w 12691872"/>
                <a:gd name="connsiteY63" fmla="*/ 1719072 h 13064490"/>
                <a:gd name="connsiteX64" fmla="*/ 10168128 w 12691872"/>
                <a:gd name="connsiteY64" fmla="*/ 1700784 h 13064490"/>
                <a:gd name="connsiteX65" fmla="*/ 10643616 w 12691872"/>
                <a:gd name="connsiteY65" fmla="*/ 987552 h 13064490"/>
                <a:gd name="connsiteX66" fmla="*/ 10552176 w 12691872"/>
                <a:gd name="connsiteY66" fmla="*/ 804672 h 13064490"/>
                <a:gd name="connsiteX67" fmla="*/ 10369296 w 12691872"/>
                <a:gd name="connsiteY67" fmla="*/ 713232 h 13064490"/>
                <a:gd name="connsiteX68" fmla="*/ 10241280 w 12691872"/>
                <a:gd name="connsiteY68" fmla="*/ 713232 h 13064490"/>
                <a:gd name="connsiteX69" fmla="*/ 9089136 w 12691872"/>
                <a:gd name="connsiteY69" fmla="*/ 0 h 13064490"/>
                <a:gd name="connsiteX70" fmla="*/ 7735824 w 12691872"/>
                <a:gd name="connsiteY70" fmla="*/ 1755648 h 13064490"/>
                <a:gd name="connsiteX71" fmla="*/ 6217920 w 12691872"/>
                <a:gd name="connsiteY71" fmla="*/ 2286000 h 13064490"/>
                <a:gd name="connsiteX72" fmla="*/ 4297680 w 12691872"/>
                <a:gd name="connsiteY72" fmla="*/ 1810512 h 13064490"/>
                <a:gd name="connsiteX73" fmla="*/ 2834640 w 12691872"/>
                <a:gd name="connsiteY73" fmla="*/ 1060704 h 13064490"/>
                <a:gd name="connsiteX74" fmla="*/ 1353312 w 12691872"/>
                <a:gd name="connsiteY74" fmla="*/ 1828800 h 13064490"/>
                <a:gd name="connsiteX75" fmla="*/ 1060704 w 12691872"/>
                <a:gd name="connsiteY75" fmla="*/ 2450592 h 13064490"/>
                <a:gd name="connsiteX76" fmla="*/ 548640 w 12691872"/>
                <a:gd name="connsiteY76" fmla="*/ 2359152 h 13064490"/>
                <a:gd name="connsiteX77" fmla="*/ 0 w 12691872"/>
                <a:gd name="connsiteY77" fmla="*/ 2450592 h 13064490"/>
                <a:gd name="connsiteX0" fmla="*/ 0 w 12691872"/>
                <a:gd name="connsiteY0" fmla="*/ 2450592 h 13064490"/>
                <a:gd name="connsiteX1" fmla="*/ 237744 w 12691872"/>
                <a:gd name="connsiteY1" fmla="*/ 2852928 h 13064490"/>
                <a:gd name="connsiteX2" fmla="*/ 694944 w 12691872"/>
                <a:gd name="connsiteY2" fmla="*/ 2834640 h 13064490"/>
                <a:gd name="connsiteX3" fmla="*/ 1298448 w 12691872"/>
                <a:gd name="connsiteY3" fmla="*/ 2999232 h 13064490"/>
                <a:gd name="connsiteX4" fmla="*/ 2084832 w 12691872"/>
                <a:gd name="connsiteY4" fmla="*/ 3657600 h 13064490"/>
                <a:gd name="connsiteX5" fmla="*/ 3438144 w 12691872"/>
                <a:gd name="connsiteY5" fmla="*/ 3968496 h 13064490"/>
                <a:gd name="connsiteX6" fmla="*/ 3785616 w 12691872"/>
                <a:gd name="connsiteY6" fmla="*/ 6254496 h 13064490"/>
                <a:gd name="connsiteX7" fmla="*/ 3438144 w 12691872"/>
                <a:gd name="connsiteY7" fmla="*/ 8174736 h 13064490"/>
                <a:gd name="connsiteX8" fmla="*/ 4242816 w 12691872"/>
                <a:gd name="connsiteY8" fmla="*/ 9052560 h 13064490"/>
                <a:gd name="connsiteX9" fmla="*/ 6272784 w 12691872"/>
                <a:gd name="connsiteY9" fmla="*/ 9802368 h 13064490"/>
                <a:gd name="connsiteX10" fmla="*/ 6967728 w 12691872"/>
                <a:gd name="connsiteY10" fmla="*/ 10917936 h 13064490"/>
                <a:gd name="connsiteX11" fmla="*/ 6458712 w 12691872"/>
                <a:gd name="connsiteY11" fmla="*/ 11369040 h 13064490"/>
                <a:gd name="connsiteX12" fmla="*/ 6592443 w 12691872"/>
                <a:gd name="connsiteY12" fmla="*/ 11569065 h 13064490"/>
                <a:gd name="connsiteX13" fmla="*/ 6723888 w 12691872"/>
                <a:gd name="connsiteY13" fmla="*/ 11530965 h 13064490"/>
                <a:gd name="connsiteX14" fmla="*/ 6826758 w 12691872"/>
                <a:gd name="connsiteY14" fmla="*/ 11633835 h 13064490"/>
                <a:gd name="connsiteX15" fmla="*/ 6834378 w 12691872"/>
                <a:gd name="connsiteY15" fmla="*/ 11870055 h 13064490"/>
                <a:gd name="connsiteX16" fmla="*/ 6950583 w 12691872"/>
                <a:gd name="connsiteY16" fmla="*/ 12011025 h 13064490"/>
                <a:gd name="connsiteX17" fmla="*/ 7009638 w 12691872"/>
                <a:gd name="connsiteY17" fmla="*/ 12390120 h 13064490"/>
                <a:gd name="connsiteX18" fmla="*/ 6941058 w 12691872"/>
                <a:gd name="connsiteY18" fmla="*/ 12628245 h 13064490"/>
                <a:gd name="connsiteX19" fmla="*/ 7076313 w 12691872"/>
                <a:gd name="connsiteY19" fmla="*/ 12847320 h 13064490"/>
                <a:gd name="connsiteX20" fmla="*/ 7202043 w 12691872"/>
                <a:gd name="connsiteY20" fmla="*/ 12943713 h 13064490"/>
                <a:gd name="connsiteX21" fmla="*/ 7287768 w 12691872"/>
                <a:gd name="connsiteY21" fmla="*/ 12799695 h 13064490"/>
                <a:gd name="connsiteX22" fmla="*/ 7377303 w 12691872"/>
                <a:gd name="connsiteY22" fmla="*/ 12759690 h 13064490"/>
                <a:gd name="connsiteX23" fmla="*/ 7748778 w 12691872"/>
                <a:gd name="connsiteY23" fmla="*/ 12538710 h 13064490"/>
                <a:gd name="connsiteX24" fmla="*/ 8312658 w 12691872"/>
                <a:gd name="connsiteY24" fmla="*/ 13034010 h 13064490"/>
                <a:gd name="connsiteX25" fmla="*/ 8440293 w 12691872"/>
                <a:gd name="connsiteY25" fmla="*/ 12971145 h 13064490"/>
                <a:gd name="connsiteX26" fmla="*/ 8819388 w 12691872"/>
                <a:gd name="connsiteY26" fmla="*/ 13013055 h 13064490"/>
                <a:gd name="connsiteX27" fmla="*/ 9089898 w 12691872"/>
                <a:gd name="connsiteY27" fmla="*/ 13064490 h 13064490"/>
                <a:gd name="connsiteX28" fmla="*/ 9554718 w 12691872"/>
                <a:gd name="connsiteY28" fmla="*/ 12974954 h 13064490"/>
                <a:gd name="connsiteX29" fmla="*/ 9853803 w 12691872"/>
                <a:gd name="connsiteY29" fmla="*/ 12885420 h 13064490"/>
                <a:gd name="connsiteX30" fmla="*/ 9954006 w 12691872"/>
                <a:gd name="connsiteY30" fmla="*/ 12968097 h 13064490"/>
                <a:gd name="connsiteX31" fmla="*/ 10019538 w 12691872"/>
                <a:gd name="connsiteY31" fmla="*/ 12891134 h 13064490"/>
                <a:gd name="connsiteX32" fmla="*/ 10107168 w 12691872"/>
                <a:gd name="connsiteY32" fmla="*/ 12702539 h 13064490"/>
                <a:gd name="connsiteX33" fmla="*/ 10103358 w 12691872"/>
                <a:gd name="connsiteY33" fmla="*/ 12614909 h 13064490"/>
                <a:gd name="connsiteX34" fmla="*/ 10177653 w 12691872"/>
                <a:gd name="connsiteY34" fmla="*/ 12538709 h 13064490"/>
                <a:gd name="connsiteX35" fmla="*/ 10135743 w 12691872"/>
                <a:gd name="connsiteY35" fmla="*/ 12378689 h 13064490"/>
                <a:gd name="connsiteX36" fmla="*/ 10267188 w 12691872"/>
                <a:gd name="connsiteY36" fmla="*/ 12338684 h 13064490"/>
                <a:gd name="connsiteX37" fmla="*/ 10419207 w 12691872"/>
                <a:gd name="connsiteY37" fmla="*/ 11967972 h 13064490"/>
                <a:gd name="connsiteX38" fmla="*/ 11149203 w 12691872"/>
                <a:gd name="connsiteY38" fmla="*/ 12121514 h 13064490"/>
                <a:gd name="connsiteX39" fmla="*/ 12090273 w 12691872"/>
                <a:gd name="connsiteY39" fmla="*/ 11727179 h 13064490"/>
                <a:gd name="connsiteX40" fmla="*/ 12248388 w 12691872"/>
                <a:gd name="connsiteY40" fmla="*/ 11870054 h 13064490"/>
                <a:gd name="connsiteX41" fmla="*/ 12362688 w 12691872"/>
                <a:gd name="connsiteY41" fmla="*/ 11891009 h 13064490"/>
                <a:gd name="connsiteX42" fmla="*/ 12673584 w 12691872"/>
                <a:gd name="connsiteY42" fmla="*/ 11612880 h 13064490"/>
                <a:gd name="connsiteX43" fmla="*/ 12198096 w 12691872"/>
                <a:gd name="connsiteY43" fmla="*/ 10314432 h 13064490"/>
                <a:gd name="connsiteX44" fmla="*/ 12691872 w 12691872"/>
                <a:gd name="connsiteY44" fmla="*/ 8814816 h 13064490"/>
                <a:gd name="connsiteX45" fmla="*/ 12472416 w 12691872"/>
                <a:gd name="connsiteY45" fmla="*/ 8577072 h 13064490"/>
                <a:gd name="connsiteX46" fmla="*/ 12508992 w 12691872"/>
                <a:gd name="connsiteY46" fmla="*/ 7827264 h 13064490"/>
                <a:gd name="connsiteX47" fmla="*/ 12216384 w 12691872"/>
                <a:gd name="connsiteY47" fmla="*/ 7662672 h 13064490"/>
                <a:gd name="connsiteX48" fmla="*/ 11978640 w 12691872"/>
                <a:gd name="connsiteY48" fmla="*/ 7424928 h 13064490"/>
                <a:gd name="connsiteX49" fmla="*/ 11887200 w 12691872"/>
                <a:gd name="connsiteY49" fmla="*/ 6784848 h 13064490"/>
                <a:gd name="connsiteX50" fmla="*/ 11996928 w 12691872"/>
                <a:gd name="connsiteY50" fmla="*/ 6547104 h 13064490"/>
                <a:gd name="connsiteX51" fmla="*/ 12161520 w 12691872"/>
                <a:gd name="connsiteY51" fmla="*/ 6291072 h 13064490"/>
                <a:gd name="connsiteX52" fmla="*/ 12179808 w 12691872"/>
                <a:gd name="connsiteY52" fmla="*/ 5888736 h 13064490"/>
                <a:gd name="connsiteX53" fmla="*/ 11942064 w 12691872"/>
                <a:gd name="connsiteY53" fmla="*/ 5559552 h 13064490"/>
                <a:gd name="connsiteX54" fmla="*/ 11612880 w 12691872"/>
                <a:gd name="connsiteY54" fmla="*/ 5285232 h 13064490"/>
                <a:gd name="connsiteX55" fmla="*/ 11137392 w 12691872"/>
                <a:gd name="connsiteY55" fmla="*/ 4791456 h 13064490"/>
                <a:gd name="connsiteX56" fmla="*/ 10387584 w 12691872"/>
                <a:gd name="connsiteY56" fmla="*/ 4315968 h 13064490"/>
                <a:gd name="connsiteX57" fmla="*/ 10351008 w 12691872"/>
                <a:gd name="connsiteY57" fmla="*/ 3639312 h 13064490"/>
                <a:gd name="connsiteX58" fmla="*/ 10991088 w 12691872"/>
                <a:gd name="connsiteY58" fmla="*/ 3035808 h 13064490"/>
                <a:gd name="connsiteX59" fmla="*/ 11228832 w 12691872"/>
                <a:gd name="connsiteY59" fmla="*/ 2523744 h 13064490"/>
                <a:gd name="connsiteX60" fmla="*/ 11155680 w 12691872"/>
                <a:gd name="connsiteY60" fmla="*/ 2286000 h 13064490"/>
                <a:gd name="connsiteX61" fmla="*/ 11338560 w 12691872"/>
                <a:gd name="connsiteY61" fmla="*/ 1554480 h 13064490"/>
                <a:gd name="connsiteX62" fmla="*/ 11265408 w 12691872"/>
                <a:gd name="connsiteY62" fmla="*/ 1335024 h 13064490"/>
                <a:gd name="connsiteX63" fmla="*/ 11027664 w 12691872"/>
                <a:gd name="connsiteY63" fmla="*/ 1444752 h 13064490"/>
                <a:gd name="connsiteX64" fmla="*/ 10881360 w 12691872"/>
                <a:gd name="connsiteY64" fmla="*/ 1719072 h 13064490"/>
                <a:gd name="connsiteX65" fmla="*/ 10168128 w 12691872"/>
                <a:gd name="connsiteY65" fmla="*/ 1700784 h 13064490"/>
                <a:gd name="connsiteX66" fmla="*/ 10643616 w 12691872"/>
                <a:gd name="connsiteY66" fmla="*/ 987552 h 13064490"/>
                <a:gd name="connsiteX67" fmla="*/ 10552176 w 12691872"/>
                <a:gd name="connsiteY67" fmla="*/ 804672 h 13064490"/>
                <a:gd name="connsiteX68" fmla="*/ 10369296 w 12691872"/>
                <a:gd name="connsiteY68" fmla="*/ 713232 h 13064490"/>
                <a:gd name="connsiteX69" fmla="*/ 10241280 w 12691872"/>
                <a:gd name="connsiteY69" fmla="*/ 713232 h 13064490"/>
                <a:gd name="connsiteX70" fmla="*/ 9089136 w 12691872"/>
                <a:gd name="connsiteY70" fmla="*/ 0 h 13064490"/>
                <a:gd name="connsiteX71" fmla="*/ 7735824 w 12691872"/>
                <a:gd name="connsiteY71" fmla="*/ 1755648 h 13064490"/>
                <a:gd name="connsiteX72" fmla="*/ 6217920 w 12691872"/>
                <a:gd name="connsiteY72" fmla="*/ 2286000 h 13064490"/>
                <a:gd name="connsiteX73" fmla="*/ 4297680 w 12691872"/>
                <a:gd name="connsiteY73" fmla="*/ 1810512 h 13064490"/>
                <a:gd name="connsiteX74" fmla="*/ 2834640 w 12691872"/>
                <a:gd name="connsiteY74" fmla="*/ 1060704 h 13064490"/>
                <a:gd name="connsiteX75" fmla="*/ 1353312 w 12691872"/>
                <a:gd name="connsiteY75" fmla="*/ 1828800 h 13064490"/>
                <a:gd name="connsiteX76" fmla="*/ 1060704 w 12691872"/>
                <a:gd name="connsiteY76" fmla="*/ 2450592 h 13064490"/>
                <a:gd name="connsiteX77" fmla="*/ 548640 w 12691872"/>
                <a:gd name="connsiteY77" fmla="*/ 2359152 h 13064490"/>
                <a:gd name="connsiteX78" fmla="*/ 0 w 12691872"/>
                <a:gd name="connsiteY78" fmla="*/ 2450592 h 13064490"/>
                <a:gd name="connsiteX0" fmla="*/ 0 w 12691872"/>
                <a:gd name="connsiteY0" fmla="*/ 2450592 h 13064490"/>
                <a:gd name="connsiteX1" fmla="*/ 237744 w 12691872"/>
                <a:gd name="connsiteY1" fmla="*/ 2852928 h 13064490"/>
                <a:gd name="connsiteX2" fmla="*/ 694944 w 12691872"/>
                <a:gd name="connsiteY2" fmla="*/ 2834640 h 13064490"/>
                <a:gd name="connsiteX3" fmla="*/ 1298448 w 12691872"/>
                <a:gd name="connsiteY3" fmla="*/ 2999232 h 13064490"/>
                <a:gd name="connsiteX4" fmla="*/ 2084832 w 12691872"/>
                <a:gd name="connsiteY4" fmla="*/ 3657600 h 13064490"/>
                <a:gd name="connsiteX5" fmla="*/ 3438144 w 12691872"/>
                <a:gd name="connsiteY5" fmla="*/ 3968496 h 13064490"/>
                <a:gd name="connsiteX6" fmla="*/ 3785616 w 12691872"/>
                <a:gd name="connsiteY6" fmla="*/ 6254496 h 13064490"/>
                <a:gd name="connsiteX7" fmla="*/ 3438144 w 12691872"/>
                <a:gd name="connsiteY7" fmla="*/ 8174736 h 13064490"/>
                <a:gd name="connsiteX8" fmla="*/ 4242816 w 12691872"/>
                <a:gd name="connsiteY8" fmla="*/ 9052560 h 13064490"/>
                <a:gd name="connsiteX9" fmla="*/ 6272784 w 12691872"/>
                <a:gd name="connsiteY9" fmla="*/ 9802368 h 13064490"/>
                <a:gd name="connsiteX10" fmla="*/ 6967728 w 12691872"/>
                <a:gd name="connsiteY10" fmla="*/ 10917936 h 13064490"/>
                <a:gd name="connsiteX11" fmla="*/ 6458712 w 12691872"/>
                <a:gd name="connsiteY11" fmla="*/ 11369040 h 13064490"/>
                <a:gd name="connsiteX12" fmla="*/ 6592443 w 12691872"/>
                <a:gd name="connsiteY12" fmla="*/ 11569065 h 13064490"/>
                <a:gd name="connsiteX13" fmla="*/ 6723888 w 12691872"/>
                <a:gd name="connsiteY13" fmla="*/ 11530965 h 13064490"/>
                <a:gd name="connsiteX14" fmla="*/ 6826758 w 12691872"/>
                <a:gd name="connsiteY14" fmla="*/ 11633835 h 13064490"/>
                <a:gd name="connsiteX15" fmla="*/ 6834378 w 12691872"/>
                <a:gd name="connsiteY15" fmla="*/ 11870055 h 13064490"/>
                <a:gd name="connsiteX16" fmla="*/ 6950583 w 12691872"/>
                <a:gd name="connsiteY16" fmla="*/ 12011025 h 13064490"/>
                <a:gd name="connsiteX17" fmla="*/ 7009638 w 12691872"/>
                <a:gd name="connsiteY17" fmla="*/ 12390120 h 13064490"/>
                <a:gd name="connsiteX18" fmla="*/ 6941058 w 12691872"/>
                <a:gd name="connsiteY18" fmla="*/ 12628245 h 13064490"/>
                <a:gd name="connsiteX19" fmla="*/ 7076313 w 12691872"/>
                <a:gd name="connsiteY19" fmla="*/ 12847320 h 13064490"/>
                <a:gd name="connsiteX20" fmla="*/ 7202043 w 12691872"/>
                <a:gd name="connsiteY20" fmla="*/ 12943713 h 13064490"/>
                <a:gd name="connsiteX21" fmla="*/ 7287768 w 12691872"/>
                <a:gd name="connsiteY21" fmla="*/ 12799695 h 13064490"/>
                <a:gd name="connsiteX22" fmla="*/ 7377303 w 12691872"/>
                <a:gd name="connsiteY22" fmla="*/ 12759690 h 13064490"/>
                <a:gd name="connsiteX23" fmla="*/ 7748778 w 12691872"/>
                <a:gd name="connsiteY23" fmla="*/ 12538710 h 13064490"/>
                <a:gd name="connsiteX24" fmla="*/ 8312658 w 12691872"/>
                <a:gd name="connsiteY24" fmla="*/ 13034010 h 13064490"/>
                <a:gd name="connsiteX25" fmla="*/ 8440293 w 12691872"/>
                <a:gd name="connsiteY25" fmla="*/ 12971145 h 13064490"/>
                <a:gd name="connsiteX26" fmla="*/ 8819388 w 12691872"/>
                <a:gd name="connsiteY26" fmla="*/ 13013055 h 13064490"/>
                <a:gd name="connsiteX27" fmla="*/ 9089898 w 12691872"/>
                <a:gd name="connsiteY27" fmla="*/ 13064490 h 13064490"/>
                <a:gd name="connsiteX28" fmla="*/ 9554718 w 12691872"/>
                <a:gd name="connsiteY28" fmla="*/ 12974954 h 13064490"/>
                <a:gd name="connsiteX29" fmla="*/ 9853803 w 12691872"/>
                <a:gd name="connsiteY29" fmla="*/ 12885420 h 13064490"/>
                <a:gd name="connsiteX30" fmla="*/ 9954006 w 12691872"/>
                <a:gd name="connsiteY30" fmla="*/ 12968097 h 13064490"/>
                <a:gd name="connsiteX31" fmla="*/ 10019538 w 12691872"/>
                <a:gd name="connsiteY31" fmla="*/ 12891134 h 13064490"/>
                <a:gd name="connsiteX32" fmla="*/ 10107168 w 12691872"/>
                <a:gd name="connsiteY32" fmla="*/ 12702539 h 13064490"/>
                <a:gd name="connsiteX33" fmla="*/ 10103358 w 12691872"/>
                <a:gd name="connsiteY33" fmla="*/ 12614909 h 13064490"/>
                <a:gd name="connsiteX34" fmla="*/ 10177653 w 12691872"/>
                <a:gd name="connsiteY34" fmla="*/ 12538709 h 13064490"/>
                <a:gd name="connsiteX35" fmla="*/ 10135743 w 12691872"/>
                <a:gd name="connsiteY35" fmla="*/ 12378689 h 13064490"/>
                <a:gd name="connsiteX36" fmla="*/ 10267188 w 12691872"/>
                <a:gd name="connsiteY36" fmla="*/ 12338684 h 13064490"/>
                <a:gd name="connsiteX37" fmla="*/ 10419207 w 12691872"/>
                <a:gd name="connsiteY37" fmla="*/ 11967972 h 13064490"/>
                <a:gd name="connsiteX38" fmla="*/ 11149203 w 12691872"/>
                <a:gd name="connsiteY38" fmla="*/ 12121514 h 13064490"/>
                <a:gd name="connsiteX39" fmla="*/ 12090273 w 12691872"/>
                <a:gd name="connsiteY39" fmla="*/ 11727179 h 13064490"/>
                <a:gd name="connsiteX40" fmla="*/ 12248388 w 12691872"/>
                <a:gd name="connsiteY40" fmla="*/ 11870054 h 13064490"/>
                <a:gd name="connsiteX41" fmla="*/ 12362688 w 12691872"/>
                <a:gd name="connsiteY41" fmla="*/ 11891009 h 13064490"/>
                <a:gd name="connsiteX42" fmla="*/ 12524613 w 12691872"/>
                <a:gd name="connsiteY42" fmla="*/ 11662409 h 13064490"/>
                <a:gd name="connsiteX43" fmla="*/ 12673584 w 12691872"/>
                <a:gd name="connsiteY43" fmla="*/ 11612880 h 13064490"/>
                <a:gd name="connsiteX44" fmla="*/ 12198096 w 12691872"/>
                <a:gd name="connsiteY44" fmla="*/ 10314432 h 13064490"/>
                <a:gd name="connsiteX45" fmla="*/ 12691872 w 12691872"/>
                <a:gd name="connsiteY45" fmla="*/ 8814816 h 13064490"/>
                <a:gd name="connsiteX46" fmla="*/ 12472416 w 12691872"/>
                <a:gd name="connsiteY46" fmla="*/ 8577072 h 13064490"/>
                <a:gd name="connsiteX47" fmla="*/ 12508992 w 12691872"/>
                <a:gd name="connsiteY47" fmla="*/ 7827264 h 13064490"/>
                <a:gd name="connsiteX48" fmla="*/ 12216384 w 12691872"/>
                <a:gd name="connsiteY48" fmla="*/ 7662672 h 13064490"/>
                <a:gd name="connsiteX49" fmla="*/ 11978640 w 12691872"/>
                <a:gd name="connsiteY49" fmla="*/ 7424928 h 13064490"/>
                <a:gd name="connsiteX50" fmla="*/ 11887200 w 12691872"/>
                <a:gd name="connsiteY50" fmla="*/ 6784848 h 13064490"/>
                <a:gd name="connsiteX51" fmla="*/ 11996928 w 12691872"/>
                <a:gd name="connsiteY51" fmla="*/ 6547104 h 13064490"/>
                <a:gd name="connsiteX52" fmla="*/ 12161520 w 12691872"/>
                <a:gd name="connsiteY52" fmla="*/ 6291072 h 13064490"/>
                <a:gd name="connsiteX53" fmla="*/ 12179808 w 12691872"/>
                <a:gd name="connsiteY53" fmla="*/ 5888736 h 13064490"/>
                <a:gd name="connsiteX54" fmla="*/ 11942064 w 12691872"/>
                <a:gd name="connsiteY54" fmla="*/ 5559552 h 13064490"/>
                <a:gd name="connsiteX55" fmla="*/ 11612880 w 12691872"/>
                <a:gd name="connsiteY55" fmla="*/ 5285232 h 13064490"/>
                <a:gd name="connsiteX56" fmla="*/ 11137392 w 12691872"/>
                <a:gd name="connsiteY56" fmla="*/ 4791456 h 13064490"/>
                <a:gd name="connsiteX57" fmla="*/ 10387584 w 12691872"/>
                <a:gd name="connsiteY57" fmla="*/ 4315968 h 13064490"/>
                <a:gd name="connsiteX58" fmla="*/ 10351008 w 12691872"/>
                <a:gd name="connsiteY58" fmla="*/ 3639312 h 13064490"/>
                <a:gd name="connsiteX59" fmla="*/ 10991088 w 12691872"/>
                <a:gd name="connsiteY59" fmla="*/ 3035808 h 13064490"/>
                <a:gd name="connsiteX60" fmla="*/ 11228832 w 12691872"/>
                <a:gd name="connsiteY60" fmla="*/ 2523744 h 13064490"/>
                <a:gd name="connsiteX61" fmla="*/ 11155680 w 12691872"/>
                <a:gd name="connsiteY61" fmla="*/ 2286000 h 13064490"/>
                <a:gd name="connsiteX62" fmla="*/ 11338560 w 12691872"/>
                <a:gd name="connsiteY62" fmla="*/ 1554480 h 13064490"/>
                <a:gd name="connsiteX63" fmla="*/ 11265408 w 12691872"/>
                <a:gd name="connsiteY63" fmla="*/ 1335024 h 13064490"/>
                <a:gd name="connsiteX64" fmla="*/ 11027664 w 12691872"/>
                <a:gd name="connsiteY64" fmla="*/ 1444752 h 13064490"/>
                <a:gd name="connsiteX65" fmla="*/ 10881360 w 12691872"/>
                <a:gd name="connsiteY65" fmla="*/ 1719072 h 13064490"/>
                <a:gd name="connsiteX66" fmla="*/ 10168128 w 12691872"/>
                <a:gd name="connsiteY66" fmla="*/ 1700784 h 13064490"/>
                <a:gd name="connsiteX67" fmla="*/ 10643616 w 12691872"/>
                <a:gd name="connsiteY67" fmla="*/ 987552 h 13064490"/>
                <a:gd name="connsiteX68" fmla="*/ 10552176 w 12691872"/>
                <a:gd name="connsiteY68" fmla="*/ 804672 h 13064490"/>
                <a:gd name="connsiteX69" fmla="*/ 10369296 w 12691872"/>
                <a:gd name="connsiteY69" fmla="*/ 713232 h 13064490"/>
                <a:gd name="connsiteX70" fmla="*/ 10241280 w 12691872"/>
                <a:gd name="connsiteY70" fmla="*/ 713232 h 13064490"/>
                <a:gd name="connsiteX71" fmla="*/ 9089136 w 12691872"/>
                <a:gd name="connsiteY71" fmla="*/ 0 h 13064490"/>
                <a:gd name="connsiteX72" fmla="*/ 7735824 w 12691872"/>
                <a:gd name="connsiteY72" fmla="*/ 1755648 h 13064490"/>
                <a:gd name="connsiteX73" fmla="*/ 6217920 w 12691872"/>
                <a:gd name="connsiteY73" fmla="*/ 2286000 h 13064490"/>
                <a:gd name="connsiteX74" fmla="*/ 4297680 w 12691872"/>
                <a:gd name="connsiteY74" fmla="*/ 1810512 h 13064490"/>
                <a:gd name="connsiteX75" fmla="*/ 2834640 w 12691872"/>
                <a:gd name="connsiteY75" fmla="*/ 1060704 h 13064490"/>
                <a:gd name="connsiteX76" fmla="*/ 1353312 w 12691872"/>
                <a:gd name="connsiteY76" fmla="*/ 1828800 h 13064490"/>
                <a:gd name="connsiteX77" fmla="*/ 1060704 w 12691872"/>
                <a:gd name="connsiteY77" fmla="*/ 2450592 h 13064490"/>
                <a:gd name="connsiteX78" fmla="*/ 548640 w 12691872"/>
                <a:gd name="connsiteY78" fmla="*/ 2359152 h 13064490"/>
                <a:gd name="connsiteX79" fmla="*/ 0 w 12691872"/>
                <a:gd name="connsiteY79" fmla="*/ 2450592 h 13064490"/>
                <a:gd name="connsiteX0" fmla="*/ 0 w 12691872"/>
                <a:gd name="connsiteY0" fmla="*/ 2450592 h 13064490"/>
                <a:gd name="connsiteX1" fmla="*/ 237744 w 12691872"/>
                <a:gd name="connsiteY1" fmla="*/ 2852928 h 13064490"/>
                <a:gd name="connsiteX2" fmla="*/ 694944 w 12691872"/>
                <a:gd name="connsiteY2" fmla="*/ 2834640 h 13064490"/>
                <a:gd name="connsiteX3" fmla="*/ 1298448 w 12691872"/>
                <a:gd name="connsiteY3" fmla="*/ 2999232 h 13064490"/>
                <a:gd name="connsiteX4" fmla="*/ 2084832 w 12691872"/>
                <a:gd name="connsiteY4" fmla="*/ 3657600 h 13064490"/>
                <a:gd name="connsiteX5" fmla="*/ 3438144 w 12691872"/>
                <a:gd name="connsiteY5" fmla="*/ 3968496 h 13064490"/>
                <a:gd name="connsiteX6" fmla="*/ 3785616 w 12691872"/>
                <a:gd name="connsiteY6" fmla="*/ 6254496 h 13064490"/>
                <a:gd name="connsiteX7" fmla="*/ 3438144 w 12691872"/>
                <a:gd name="connsiteY7" fmla="*/ 8174736 h 13064490"/>
                <a:gd name="connsiteX8" fmla="*/ 4242816 w 12691872"/>
                <a:gd name="connsiteY8" fmla="*/ 9052560 h 13064490"/>
                <a:gd name="connsiteX9" fmla="*/ 6272784 w 12691872"/>
                <a:gd name="connsiteY9" fmla="*/ 9802368 h 13064490"/>
                <a:gd name="connsiteX10" fmla="*/ 6967728 w 12691872"/>
                <a:gd name="connsiteY10" fmla="*/ 10917936 h 13064490"/>
                <a:gd name="connsiteX11" fmla="*/ 6458712 w 12691872"/>
                <a:gd name="connsiteY11" fmla="*/ 11369040 h 13064490"/>
                <a:gd name="connsiteX12" fmla="*/ 6592443 w 12691872"/>
                <a:gd name="connsiteY12" fmla="*/ 11569065 h 13064490"/>
                <a:gd name="connsiteX13" fmla="*/ 6723888 w 12691872"/>
                <a:gd name="connsiteY13" fmla="*/ 11530965 h 13064490"/>
                <a:gd name="connsiteX14" fmla="*/ 6826758 w 12691872"/>
                <a:gd name="connsiteY14" fmla="*/ 11633835 h 13064490"/>
                <a:gd name="connsiteX15" fmla="*/ 6834378 w 12691872"/>
                <a:gd name="connsiteY15" fmla="*/ 11870055 h 13064490"/>
                <a:gd name="connsiteX16" fmla="*/ 6950583 w 12691872"/>
                <a:gd name="connsiteY16" fmla="*/ 12011025 h 13064490"/>
                <a:gd name="connsiteX17" fmla="*/ 7009638 w 12691872"/>
                <a:gd name="connsiteY17" fmla="*/ 12390120 h 13064490"/>
                <a:gd name="connsiteX18" fmla="*/ 6941058 w 12691872"/>
                <a:gd name="connsiteY18" fmla="*/ 12628245 h 13064490"/>
                <a:gd name="connsiteX19" fmla="*/ 7076313 w 12691872"/>
                <a:gd name="connsiteY19" fmla="*/ 12847320 h 13064490"/>
                <a:gd name="connsiteX20" fmla="*/ 7202043 w 12691872"/>
                <a:gd name="connsiteY20" fmla="*/ 12943713 h 13064490"/>
                <a:gd name="connsiteX21" fmla="*/ 7287768 w 12691872"/>
                <a:gd name="connsiteY21" fmla="*/ 12799695 h 13064490"/>
                <a:gd name="connsiteX22" fmla="*/ 7377303 w 12691872"/>
                <a:gd name="connsiteY22" fmla="*/ 12759690 h 13064490"/>
                <a:gd name="connsiteX23" fmla="*/ 7748778 w 12691872"/>
                <a:gd name="connsiteY23" fmla="*/ 12538710 h 13064490"/>
                <a:gd name="connsiteX24" fmla="*/ 8312658 w 12691872"/>
                <a:gd name="connsiteY24" fmla="*/ 13034010 h 13064490"/>
                <a:gd name="connsiteX25" fmla="*/ 8440293 w 12691872"/>
                <a:gd name="connsiteY25" fmla="*/ 12971145 h 13064490"/>
                <a:gd name="connsiteX26" fmla="*/ 8819388 w 12691872"/>
                <a:gd name="connsiteY26" fmla="*/ 13013055 h 13064490"/>
                <a:gd name="connsiteX27" fmla="*/ 9089898 w 12691872"/>
                <a:gd name="connsiteY27" fmla="*/ 13064490 h 13064490"/>
                <a:gd name="connsiteX28" fmla="*/ 9554718 w 12691872"/>
                <a:gd name="connsiteY28" fmla="*/ 12974954 h 13064490"/>
                <a:gd name="connsiteX29" fmla="*/ 9853803 w 12691872"/>
                <a:gd name="connsiteY29" fmla="*/ 12885420 h 13064490"/>
                <a:gd name="connsiteX30" fmla="*/ 9954006 w 12691872"/>
                <a:gd name="connsiteY30" fmla="*/ 12968097 h 13064490"/>
                <a:gd name="connsiteX31" fmla="*/ 10019538 w 12691872"/>
                <a:gd name="connsiteY31" fmla="*/ 12891134 h 13064490"/>
                <a:gd name="connsiteX32" fmla="*/ 10107168 w 12691872"/>
                <a:gd name="connsiteY32" fmla="*/ 12702539 h 13064490"/>
                <a:gd name="connsiteX33" fmla="*/ 10103358 w 12691872"/>
                <a:gd name="connsiteY33" fmla="*/ 12614909 h 13064490"/>
                <a:gd name="connsiteX34" fmla="*/ 10177653 w 12691872"/>
                <a:gd name="connsiteY34" fmla="*/ 12538709 h 13064490"/>
                <a:gd name="connsiteX35" fmla="*/ 10135743 w 12691872"/>
                <a:gd name="connsiteY35" fmla="*/ 12378689 h 13064490"/>
                <a:gd name="connsiteX36" fmla="*/ 10267188 w 12691872"/>
                <a:gd name="connsiteY36" fmla="*/ 12338684 h 13064490"/>
                <a:gd name="connsiteX37" fmla="*/ 10419207 w 12691872"/>
                <a:gd name="connsiteY37" fmla="*/ 11967972 h 13064490"/>
                <a:gd name="connsiteX38" fmla="*/ 11149203 w 12691872"/>
                <a:gd name="connsiteY38" fmla="*/ 12121514 h 13064490"/>
                <a:gd name="connsiteX39" fmla="*/ 12090273 w 12691872"/>
                <a:gd name="connsiteY39" fmla="*/ 11727179 h 13064490"/>
                <a:gd name="connsiteX40" fmla="*/ 12248388 w 12691872"/>
                <a:gd name="connsiteY40" fmla="*/ 11870054 h 13064490"/>
                <a:gd name="connsiteX41" fmla="*/ 12362688 w 12691872"/>
                <a:gd name="connsiteY41" fmla="*/ 11891009 h 13064490"/>
                <a:gd name="connsiteX42" fmla="*/ 12524613 w 12691872"/>
                <a:gd name="connsiteY42" fmla="*/ 11662409 h 13064490"/>
                <a:gd name="connsiteX43" fmla="*/ 12600813 w 12691872"/>
                <a:gd name="connsiteY43" fmla="*/ 11622404 h 13064490"/>
                <a:gd name="connsiteX44" fmla="*/ 12673584 w 12691872"/>
                <a:gd name="connsiteY44" fmla="*/ 11612880 h 13064490"/>
                <a:gd name="connsiteX45" fmla="*/ 12198096 w 12691872"/>
                <a:gd name="connsiteY45" fmla="*/ 10314432 h 13064490"/>
                <a:gd name="connsiteX46" fmla="*/ 12691872 w 12691872"/>
                <a:gd name="connsiteY46" fmla="*/ 8814816 h 13064490"/>
                <a:gd name="connsiteX47" fmla="*/ 12472416 w 12691872"/>
                <a:gd name="connsiteY47" fmla="*/ 8577072 h 13064490"/>
                <a:gd name="connsiteX48" fmla="*/ 12508992 w 12691872"/>
                <a:gd name="connsiteY48" fmla="*/ 7827264 h 13064490"/>
                <a:gd name="connsiteX49" fmla="*/ 12216384 w 12691872"/>
                <a:gd name="connsiteY49" fmla="*/ 7662672 h 13064490"/>
                <a:gd name="connsiteX50" fmla="*/ 11978640 w 12691872"/>
                <a:gd name="connsiteY50" fmla="*/ 7424928 h 13064490"/>
                <a:gd name="connsiteX51" fmla="*/ 11887200 w 12691872"/>
                <a:gd name="connsiteY51" fmla="*/ 6784848 h 13064490"/>
                <a:gd name="connsiteX52" fmla="*/ 11996928 w 12691872"/>
                <a:gd name="connsiteY52" fmla="*/ 6547104 h 13064490"/>
                <a:gd name="connsiteX53" fmla="*/ 12161520 w 12691872"/>
                <a:gd name="connsiteY53" fmla="*/ 6291072 h 13064490"/>
                <a:gd name="connsiteX54" fmla="*/ 12179808 w 12691872"/>
                <a:gd name="connsiteY54" fmla="*/ 5888736 h 13064490"/>
                <a:gd name="connsiteX55" fmla="*/ 11942064 w 12691872"/>
                <a:gd name="connsiteY55" fmla="*/ 5559552 h 13064490"/>
                <a:gd name="connsiteX56" fmla="*/ 11612880 w 12691872"/>
                <a:gd name="connsiteY56" fmla="*/ 5285232 h 13064490"/>
                <a:gd name="connsiteX57" fmla="*/ 11137392 w 12691872"/>
                <a:gd name="connsiteY57" fmla="*/ 4791456 h 13064490"/>
                <a:gd name="connsiteX58" fmla="*/ 10387584 w 12691872"/>
                <a:gd name="connsiteY58" fmla="*/ 4315968 h 13064490"/>
                <a:gd name="connsiteX59" fmla="*/ 10351008 w 12691872"/>
                <a:gd name="connsiteY59" fmla="*/ 3639312 h 13064490"/>
                <a:gd name="connsiteX60" fmla="*/ 10991088 w 12691872"/>
                <a:gd name="connsiteY60" fmla="*/ 3035808 h 13064490"/>
                <a:gd name="connsiteX61" fmla="*/ 11228832 w 12691872"/>
                <a:gd name="connsiteY61" fmla="*/ 2523744 h 13064490"/>
                <a:gd name="connsiteX62" fmla="*/ 11155680 w 12691872"/>
                <a:gd name="connsiteY62" fmla="*/ 2286000 h 13064490"/>
                <a:gd name="connsiteX63" fmla="*/ 11338560 w 12691872"/>
                <a:gd name="connsiteY63" fmla="*/ 1554480 h 13064490"/>
                <a:gd name="connsiteX64" fmla="*/ 11265408 w 12691872"/>
                <a:gd name="connsiteY64" fmla="*/ 1335024 h 13064490"/>
                <a:gd name="connsiteX65" fmla="*/ 11027664 w 12691872"/>
                <a:gd name="connsiteY65" fmla="*/ 1444752 h 13064490"/>
                <a:gd name="connsiteX66" fmla="*/ 10881360 w 12691872"/>
                <a:gd name="connsiteY66" fmla="*/ 1719072 h 13064490"/>
                <a:gd name="connsiteX67" fmla="*/ 10168128 w 12691872"/>
                <a:gd name="connsiteY67" fmla="*/ 1700784 h 13064490"/>
                <a:gd name="connsiteX68" fmla="*/ 10643616 w 12691872"/>
                <a:gd name="connsiteY68" fmla="*/ 987552 h 13064490"/>
                <a:gd name="connsiteX69" fmla="*/ 10552176 w 12691872"/>
                <a:gd name="connsiteY69" fmla="*/ 804672 h 13064490"/>
                <a:gd name="connsiteX70" fmla="*/ 10369296 w 12691872"/>
                <a:gd name="connsiteY70" fmla="*/ 713232 h 13064490"/>
                <a:gd name="connsiteX71" fmla="*/ 10241280 w 12691872"/>
                <a:gd name="connsiteY71" fmla="*/ 713232 h 13064490"/>
                <a:gd name="connsiteX72" fmla="*/ 9089136 w 12691872"/>
                <a:gd name="connsiteY72" fmla="*/ 0 h 13064490"/>
                <a:gd name="connsiteX73" fmla="*/ 7735824 w 12691872"/>
                <a:gd name="connsiteY73" fmla="*/ 1755648 h 13064490"/>
                <a:gd name="connsiteX74" fmla="*/ 6217920 w 12691872"/>
                <a:gd name="connsiteY74" fmla="*/ 2286000 h 13064490"/>
                <a:gd name="connsiteX75" fmla="*/ 4297680 w 12691872"/>
                <a:gd name="connsiteY75" fmla="*/ 1810512 h 13064490"/>
                <a:gd name="connsiteX76" fmla="*/ 2834640 w 12691872"/>
                <a:gd name="connsiteY76" fmla="*/ 1060704 h 13064490"/>
                <a:gd name="connsiteX77" fmla="*/ 1353312 w 12691872"/>
                <a:gd name="connsiteY77" fmla="*/ 1828800 h 13064490"/>
                <a:gd name="connsiteX78" fmla="*/ 1060704 w 12691872"/>
                <a:gd name="connsiteY78" fmla="*/ 2450592 h 13064490"/>
                <a:gd name="connsiteX79" fmla="*/ 548640 w 12691872"/>
                <a:gd name="connsiteY79" fmla="*/ 2359152 h 13064490"/>
                <a:gd name="connsiteX80" fmla="*/ 0 w 12691872"/>
                <a:gd name="connsiteY80" fmla="*/ 2450592 h 13064490"/>
                <a:gd name="connsiteX0" fmla="*/ 0 w 12691872"/>
                <a:gd name="connsiteY0" fmla="*/ 2450592 h 13064490"/>
                <a:gd name="connsiteX1" fmla="*/ 237744 w 12691872"/>
                <a:gd name="connsiteY1" fmla="*/ 2852928 h 13064490"/>
                <a:gd name="connsiteX2" fmla="*/ 694944 w 12691872"/>
                <a:gd name="connsiteY2" fmla="*/ 2834640 h 13064490"/>
                <a:gd name="connsiteX3" fmla="*/ 1298448 w 12691872"/>
                <a:gd name="connsiteY3" fmla="*/ 2999232 h 13064490"/>
                <a:gd name="connsiteX4" fmla="*/ 2084832 w 12691872"/>
                <a:gd name="connsiteY4" fmla="*/ 3657600 h 13064490"/>
                <a:gd name="connsiteX5" fmla="*/ 3438144 w 12691872"/>
                <a:gd name="connsiteY5" fmla="*/ 3968496 h 13064490"/>
                <a:gd name="connsiteX6" fmla="*/ 3785616 w 12691872"/>
                <a:gd name="connsiteY6" fmla="*/ 6254496 h 13064490"/>
                <a:gd name="connsiteX7" fmla="*/ 3438144 w 12691872"/>
                <a:gd name="connsiteY7" fmla="*/ 8174736 h 13064490"/>
                <a:gd name="connsiteX8" fmla="*/ 4242816 w 12691872"/>
                <a:gd name="connsiteY8" fmla="*/ 9052560 h 13064490"/>
                <a:gd name="connsiteX9" fmla="*/ 6272784 w 12691872"/>
                <a:gd name="connsiteY9" fmla="*/ 9802368 h 13064490"/>
                <a:gd name="connsiteX10" fmla="*/ 6967728 w 12691872"/>
                <a:gd name="connsiteY10" fmla="*/ 10917936 h 13064490"/>
                <a:gd name="connsiteX11" fmla="*/ 6458712 w 12691872"/>
                <a:gd name="connsiteY11" fmla="*/ 11369040 h 13064490"/>
                <a:gd name="connsiteX12" fmla="*/ 6592443 w 12691872"/>
                <a:gd name="connsiteY12" fmla="*/ 11569065 h 13064490"/>
                <a:gd name="connsiteX13" fmla="*/ 6723888 w 12691872"/>
                <a:gd name="connsiteY13" fmla="*/ 11530965 h 13064490"/>
                <a:gd name="connsiteX14" fmla="*/ 6826758 w 12691872"/>
                <a:gd name="connsiteY14" fmla="*/ 11633835 h 13064490"/>
                <a:gd name="connsiteX15" fmla="*/ 6834378 w 12691872"/>
                <a:gd name="connsiteY15" fmla="*/ 11870055 h 13064490"/>
                <a:gd name="connsiteX16" fmla="*/ 6950583 w 12691872"/>
                <a:gd name="connsiteY16" fmla="*/ 12011025 h 13064490"/>
                <a:gd name="connsiteX17" fmla="*/ 7009638 w 12691872"/>
                <a:gd name="connsiteY17" fmla="*/ 12390120 h 13064490"/>
                <a:gd name="connsiteX18" fmla="*/ 6941058 w 12691872"/>
                <a:gd name="connsiteY18" fmla="*/ 12628245 h 13064490"/>
                <a:gd name="connsiteX19" fmla="*/ 7076313 w 12691872"/>
                <a:gd name="connsiteY19" fmla="*/ 12847320 h 13064490"/>
                <a:gd name="connsiteX20" fmla="*/ 7202043 w 12691872"/>
                <a:gd name="connsiteY20" fmla="*/ 12943713 h 13064490"/>
                <a:gd name="connsiteX21" fmla="*/ 7287768 w 12691872"/>
                <a:gd name="connsiteY21" fmla="*/ 12799695 h 13064490"/>
                <a:gd name="connsiteX22" fmla="*/ 7377303 w 12691872"/>
                <a:gd name="connsiteY22" fmla="*/ 12759690 h 13064490"/>
                <a:gd name="connsiteX23" fmla="*/ 7748778 w 12691872"/>
                <a:gd name="connsiteY23" fmla="*/ 12538710 h 13064490"/>
                <a:gd name="connsiteX24" fmla="*/ 8312658 w 12691872"/>
                <a:gd name="connsiteY24" fmla="*/ 13034010 h 13064490"/>
                <a:gd name="connsiteX25" fmla="*/ 8440293 w 12691872"/>
                <a:gd name="connsiteY25" fmla="*/ 12971145 h 13064490"/>
                <a:gd name="connsiteX26" fmla="*/ 8819388 w 12691872"/>
                <a:gd name="connsiteY26" fmla="*/ 13013055 h 13064490"/>
                <a:gd name="connsiteX27" fmla="*/ 9089898 w 12691872"/>
                <a:gd name="connsiteY27" fmla="*/ 13064490 h 13064490"/>
                <a:gd name="connsiteX28" fmla="*/ 9554718 w 12691872"/>
                <a:gd name="connsiteY28" fmla="*/ 12974954 h 13064490"/>
                <a:gd name="connsiteX29" fmla="*/ 9853803 w 12691872"/>
                <a:gd name="connsiteY29" fmla="*/ 12885420 h 13064490"/>
                <a:gd name="connsiteX30" fmla="*/ 9954006 w 12691872"/>
                <a:gd name="connsiteY30" fmla="*/ 12968097 h 13064490"/>
                <a:gd name="connsiteX31" fmla="*/ 10019538 w 12691872"/>
                <a:gd name="connsiteY31" fmla="*/ 12891134 h 13064490"/>
                <a:gd name="connsiteX32" fmla="*/ 10107168 w 12691872"/>
                <a:gd name="connsiteY32" fmla="*/ 12702539 h 13064490"/>
                <a:gd name="connsiteX33" fmla="*/ 10103358 w 12691872"/>
                <a:gd name="connsiteY33" fmla="*/ 12614909 h 13064490"/>
                <a:gd name="connsiteX34" fmla="*/ 10177653 w 12691872"/>
                <a:gd name="connsiteY34" fmla="*/ 12538709 h 13064490"/>
                <a:gd name="connsiteX35" fmla="*/ 10135743 w 12691872"/>
                <a:gd name="connsiteY35" fmla="*/ 12378689 h 13064490"/>
                <a:gd name="connsiteX36" fmla="*/ 10267188 w 12691872"/>
                <a:gd name="connsiteY36" fmla="*/ 12338684 h 13064490"/>
                <a:gd name="connsiteX37" fmla="*/ 10419207 w 12691872"/>
                <a:gd name="connsiteY37" fmla="*/ 11967972 h 13064490"/>
                <a:gd name="connsiteX38" fmla="*/ 11149203 w 12691872"/>
                <a:gd name="connsiteY38" fmla="*/ 12121514 h 13064490"/>
                <a:gd name="connsiteX39" fmla="*/ 12090273 w 12691872"/>
                <a:gd name="connsiteY39" fmla="*/ 11727179 h 13064490"/>
                <a:gd name="connsiteX40" fmla="*/ 12248388 w 12691872"/>
                <a:gd name="connsiteY40" fmla="*/ 11870054 h 13064490"/>
                <a:gd name="connsiteX41" fmla="*/ 12362688 w 12691872"/>
                <a:gd name="connsiteY41" fmla="*/ 11891009 h 13064490"/>
                <a:gd name="connsiteX42" fmla="*/ 12524613 w 12691872"/>
                <a:gd name="connsiteY42" fmla="*/ 11662409 h 13064490"/>
                <a:gd name="connsiteX43" fmla="*/ 12600813 w 12691872"/>
                <a:gd name="connsiteY43" fmla="*/ 11622404 h 13064490"/>
                <a:gd name="connsiteX44" fmla="*/ 12664059 w 12691872"/>
                <a:gd name="connsiteY44" fmla="*/ 11645265 h 13064490"/>
                <a:gd name="connsiteX45" fmla="*/ 12198096 w 12691872"/>
                <a:gd name="connsiteY45" fmla="*/ 10314432 h 13064490"/>
                <a:gd name="connsiteX46" fmla="*/ 12691872 w 12691872"/>
                <a:gd name="connsiteY46" fmla="*/ 8814816 h 13064490"/>
                <a:gd name="connsiteX47" fmla="*/ 12472416 w 12691872"/>
                <a:gd name="connsiteY47" fmla="*/ 8577072 h 13064490"/>
                <a:gd name="connsiteX48" fmla="*/ 12508992 w 12691872"/>
                <a:gd name="connsiteY48" fmla="*/ 7827264 h 13064490"/>
                <a:gd name="connsiteX49" fmla="*/ 12216384 w 12691872"/>
                <a:gd name="connsiteY49" fmla="*/ 7662672 h 13064490"/>
                <a:gd name="connsiteX50" fmla="*/ 11978640 w 12691872"/>
                <a:gd name="connsiteY50" fmla="*/ 7424928 h 13064490"/>
                <a:gd name="connsiteX51" fmla="*/ 11887200 w 12691872"/>
                <a:gd name="connsiteY51" fmla="*/ 6784848 h 13064490"/>
                <a:gd name="connsiteX52" fmla="*/ 11996928 w 12691872"/>
                <a:gd name="connsiteY52" fmla="*/ 6547104 h 13064490"/>
                <a:gd name="connsiteX53" fmla="*/ 12161520 w 12691872"/>
                <a:gd name="connsiteY53" fmla="*/ 6291072 h 13064490"/>
                <a:gd name="connsiteX54" fmla="*/ 12179808 w 12691872"/>
                <a:gd name="connsiteY54" fmla="*/ 5888736 h 13064490"/>
                <a:gd name="connsiteX55" fmla="*/ 11942064 w 12691872"/>
                <a:gd name="connsiteY55" fmla="*/ 5559552 h 13064490"/>
                <a:gd name="connsiteX56" fmla="*/ 11612880 w 12691872"/>
                <a:gd name="connsiteY56" fmla="*/ 5285232 h 13064490"/>
                <a:gd name="connsiteX57" fmla="*/ 11137392 w 12691872"/>
                <a:gd name="connsiteY57" fmla="*/ 4791456 h 13064490"/>
                <a:gd name="connsiteX58" fmla="*/ 10387584 w 12691872"/>
                <a:gd name="connsiteY58" fmla="*/ 4315968 h 13064490"/>
                <a:gd name="connsiteX59" fmla="*/ 10351008 w 12691872"/>
                <a:gd name="connsiteY59" fmla="*/ 3639312 h 13064490"/>
                <a:gd name="connsiteX60" fmla="*/ 10991088 w 12691872"/>
                <a:gd name="connsiteY60" fmla="*/ 3035808 h 13064490"/>
                <a:gd name="connsiteX61" fmla="*/ 11228832 w 12691872"/>
                <a:gd name="connsiteY61" fmla="*/ 2523744 h 13064490"/>
                <a:gd name="connsiteX62" fmla="*/ 11155680 w 12691872"/>
                <a:gd name="connsiteY62" fmla="*/ 2286000 h 13064490"/>
                <a:gd name="connsiteX63" fmla="*/ 11338560 w 12691872"/>
                <a:gd name="connsiteY63" fmla="*/ 1554480 h 13064490"/>
                <a:gd name="connsiteX64" fmla="*/ 11265408 w 12691872"/>
                <a:gd name="connsiteY64" fmla="*/ 1335024 h 13064490"/>
                <a:gd name="connsiteX65" fmla="*/ 11027664 w 12691872"/>
                <a:gd name="connsiteY65" fmla="*/ 1444752 h 13064490"/>
                <a:gd name="connsiteX66" fmla="*/ 10881360 w 12691872"/>
                <a:gd name="connsiteY66" fmla="*/ 1719072 h 13064490"/>
                <a:gd name="connsiteX67" fmla="*/ 10168128 w 12691872"/>
                <a:gd name="connsiteY67" fmla="*/ 1700784 h 13064490"/>
                <a:gd name="connsiteX68" fmla="*/ 10643616 w 12691872"/>
                <a:gd name="connsiteY68" fmla="*/ 987552 h 13064490"/>
                <a:gd name="connsiteX69" fmla="*/ 10552176 w 12691872"/>
                <a:gd name="connsiteY69" fmla="*/ 804672 h 13064490"/>
                <a:gd name="connsiteX70" fmla="*/ 10369296 w 12691872"/>
                <a:gd name="connsiteY70" fmla="*/ 713232 h 13064490"/>
                <a:gd name="connsiteX71" fmla="*/ 10241280 w 12691872"/>
                <a:gd name="connsiteY71" fmla="*/ 713232 h 13064490"/>
                <a:gd name="connsiteX72" fmla="*/ 9089136 w 12691872"/>
                <a:gd name="connsiteY72" fmla="*/ 0 h 13064490"/>
                <a:gd name="connsiteX73" fmla="*/ 7735824 w 12691872"/>
                <a:gd name="connsiteY73" fmla="*/ 1755648 h 13064490"/>
                <a:gd name="connsiteX74" fmla="*/ 6217920 w 12691872"/>
                <a:gd name="connsiteY74" fmla="*/ 2286000 h 13064490"/>
                <a:gd name="connsiteX75" fmla="*/ 4297680 w 12691872"/>
                <a:gd name="connsiteY75" fmla="*/ 1810512 h 13064490"/>
                <a:gd name="connsiteX76" fmla="*/ 2834640 w 12691872"/>
                <a:gd name="connsiteY76" fmla="*/ 1060704 h 13064490"/>
                <a:gd name="connsiteX77" fmla="*/ 1353312 w 12691872"/>
                <a:gd name="connsiteY77" fmla="*/ 1828800 h 13064490"/>
                <a:gd name="connsiteX78" fmla="*/ 1060704 w 12691872"/>
                <a:gd name="connsiteY78" fmla="*/ 2450592 h 13064490"/>
                <a:gd name="connsiteX79" fmla="*/ 548640 w 12691872"/>
                <a:gd name="connsiteY79" fmla="*/ 2359152 h 13064490"/>
                <a:gd name="connsiteX80" fmla="*/ 0 w 12691872"/>
                <a:gd name="connsiteY80" fmla="*/ 2450592 h 13064490"/>
                <a:gd name="connsiteX0" fmla="*/ 0 w 12691872"/>
                <a:gd name="connsiteY0" fmla="*/ 2450592 h 13064490"/>
                <a:gd name="connsiteX1" fmla="*/ 237744 w 12691872"/>
                <a:gd name="connsiteY1" fmla="*/ 2852928 h 13064490"/>
                <a:gd name="connsiteX2" fmla="*/ 694944 w 12691872"/>
                <a:gd name="connsiteY2" fmla="*/ 2834640 h 13064490"/>
                <a:gd name="connsiteX3" fmla="*/ 1298448 w 12691872"/>
                <a:gd name="connsiteY3" fmla="*/ 2999232 h 13064490"/>
                <a:gd name="connsiteX4" fmla="*/ 2084832 w 12691872"/>
                <a:gd name="connsiteY4" fmla="*/ 3657600 h 13064490"/>
                <a:gd name="connsiteX5" fmla="*/ 3438144 w 12691872"/>
                <a:gd name="connsiteY5" fmla="*/ 3968496 h 13064490"/>
                <a:gd name="connsiteX6" fmla="*/ 3785616 w 12691872"/>
                <a:gd name="connsiteY6" fmla="*/ 6254496 h 13064490"/>
                <a:gd name="connsiteX7" fmla="*/ 3438144 w 12691872"/>
                <a:gd name="connsiteY7" fmla="*/ 8174736 h 13064490"/>
                <a:gd name="connsiteX8" fmla="*/ 4242816 w 12691872"/>
                <a:gd name="connsiteY8" fmla="*/ 9052560 h 13064490"/>
                <a:gd name="connsiteX9" fmla="*/ 6272784 w 12691872"/>
                <a:gd name="connsiteY9" fmla="*/ 9802368 h 13064490"/>
                <a:gd name="connsiteX10" fmla="*/ 6967728 w 12691872"/>
                <a:gd name="connsiteY10" fmla="*/ 10917936 h 13064490"/>
                <a:gd name="connsiteX11" fmla="*/ 6458712 w 12691872"/>
                <a:gd name="connsiteY11" fmla="*/ 11369040 h 13064490"/>
                <a:gd name="connsiteX12" fmla="*/ 6592443 w 12691872"/>
                <a:gd name="connsiteY12" fmla="*/ 11569065 h 13064490"/>
                <a:gd name="connsiteX13" fmla="*/ 6723888 w 12691872"/>
                <a:gd name="connsiteY13" fmla="*/ 11530965 h 13064490"/>
                <a:gd name="connsiteX14" fmla="*/ 6826758 w 12691872"/>
                <a:gd name="connsiteY14" fmla="*/ 11633835 h 13064490"/>
                <a:gd name="connsiteX15" fmla="*/ 6834378 w 12691872"/>
                <a:gd name="connsiteY15" fmla="*/ 11870055 h 13064490"/>
                <a:gd name="connsiteX16" fmla="*/ 6950583 w 12691872"/>
                <a:gd name="connsiteY16" fmla="*/ 12011025 h 13064490"/>
                <a:gd name="connsiteX17" fmla="*/ 7009638 w 12691872"/>
                <a:gd name="connsiteY17" fmla="*/ 12390120 h 13064490"/>
                <a:gd name="connsiteX18" fmla="*/ 6941058 w 12691872"/>
                <a:gd name="connsiteY18" fmla="*/ 12628245 h 13064490"/>
                <a:gd name="connsiteX19" fmla="*/ 7076313 w 12691872"/>
                <a:gd name="connsiteY19" fmla="*/ 12847320 h 13064490"/>
                <a:gd name="connsiteX20" fmla="*/ 7202043 w 12691872"/>
                <a:gd name="connsiteY20" fmla="*/ 12943713 h 13064490"/>
                <a:gd name="connsiteX21" fmla="*/ 7287768 w 12691872"/>
                <a:gd name="connsiteY21" fmla="*/ 12799695 h 13064490"/>
                <a:gd name="connsiteX22" fmla="*/ 7377303 w 12691872"/>
                <a:gd name="connsiteY22" fmla="*/ 12759690 h 13064490"/>
                <a:gd name="connsiteX23" fmla="*/ 7748778 w 12691872"/>
                <a:gd name="connsiteY23" fmla="*/ 12538710 h 13064490"/>
                <a:gd name="connsiteX24" fmla="*/ 8312658 w 12691872"/>
                <a:gd name="connsiteY24" fmla="*/ 13034010 h 13064490"/>
                <a:gd name="connsiteX25" fmla="*/ 8440293 w 12691872"/>
                <a:gd name="connsiteY25" fmla="*/ 12971145 h 13064490"/>
                <a:gd name="connsiteX26" fmla="*/ 8819388 w 12691872"/>
                <a:gd name="connsiteY26" fmla="*/ 13013055 h 13064490"/>
                <a:gd name="connsiteX27" fmla="*/ 9089898 w 12691872"/>
                <a:gd name="connsiteY27" fmla="*/ 13064490 h 13064490"/>
                <a:gd name="connsiteX28" fmla="*/ 9554718 w 12691872"/>
                <a:gd name="connsiteY28" fmla="*/ 12974954 h 13064490"/>
                <a:gd name="connsiteX29" fmla="*/ 9853803 w 12691872"/>
                <a:gd name="connsiteY29" fmla="*/ 12885420 h 13064490"/>
                <a:gd name="connsiteX30" fmla="*/ 9954006 w 12691872"/>
                <a:gd name="connsiteY30" fmla="*/ 12968097 h 13064490"/>
                <a:gd name="connsiteX31" fmla="*/ 10019538 w 12691872"/>
                <a:gd name="connsiteY31" fmla="*/ 12891134 h 13064490"/>
                <a:gd name="connsiteX32" fmla="*/ 10107168 w 12691872"/>
                <a:gd name="connsiteY32" fmla="*/ 12702539 h 13064490"/>
                <a:gd name="connsiteX33" fmla="*/ 10103358 w 12691872"/>
                <a:gd name="connsiteY33" fmla="*/ 12614909 h 13064490"/>
                <a:gd name="connsiteX34" fmla="*/ 10177653 w 12691872"/>
                <a:gd name="connsiteY34" fmla="*/ 12538709 h 13064490"/>
                <a:gd name="connsiteX35" fmla="*/ 10135743 w 12691872"/>
                <a:gd name="connsiteY35" fmla="*/ 12378689 h 13064490"/>
                <a:gd name="connsiteX36" fmla="*/ 10267188 w 12691872"/>
                <a:gd name="connsiteY36" fmla="*/ 12338684 h 13064490"/>
                <a:gd name="connsiteX37" fmla="*/ 10419207 w 12691872"/>
                <a:gd name="connsiteY37" fmla="*/ 11967972 h 13064490"/>
                <a:gd name="connsiteX38" fmla="*/ 11149203 w 12691872"/>
                <a:gd name="connsiteY38" fmla="*/ 12121514 h 13064490"/>
                <a:gd name="connsiteX39" fmla="*/ 12090273 w 12691872"/>
                <a:gd name="connsiteY39" fmla="*/ 11727179 h 13064490"/>
                <a:gd name="connsiteX40" fmla="*/ 12248388 w 12691872"/>
                <a:gd name="connsiteY40" fmla="*/ 11870054 h 13064490"/>
                <a:gd name="connsiteX41" fmla="*/ 12362688 w 12691872"/>
                <a:gd name="connsiteY41" fmla="*/ 11891009 h 13064490"/>
                <a:gd name="connsiteX42" fmla="*/ 12524613 w 12691872"/>
                <a:gd name="connsiteY42" fmla="*/ 11662409 h 13064490"/>
                <a:gd name="connsiteX43" fmla="*/ 12600813 w 12691872"/>
                <a:gd name="connsiteY43" fmla="*/ 11622404 h 13064490"/>
                <a:gd name="connsiteX44" fmla="*/ 12658344 w 12691872"/>
                <a:gd name="connsiteY44" fmla="*/ 11645265 h 13064490"/>
                <a:gd name="connsiteX45" fmla="*/ 12198096 w 12691872"/>
                <a:gd name="connsiteY45" fmla="*/ 10314432 h 13064490"/>
                <a:gd name="connsiteX46" fmla="*/ 12691872 w 12691872"/>
                <a:gd name="connsiteY46" fmla="*/ 8814816 h 13064490"/>
                <a:gd name="connsiteX47" fmla="*/ 12472416 w 12691872"/>
                <a:gd name="connsiteY47" fmla="*/ 8577072 h 13064490"/>
                <a:gd name="connsiteX48" fmla="*/ 12508992 w 12691872"/>
                <a:gd name="connsiteY48" fmla="*/ 7827264 h 13064490"/>
                <a:gd name="connsiteX49" fmla="*/ 12216384 w 12691872"/>
                <a:gd name="connsiteY49" fmla="*/ 7662672 h 13064490"/>
                <a:gd name="connsiteX50" fmla="*/ 11978640 w 12691872"/>
                <a:gd name="connsiteY50" fmla="*/ 7424928 h 13064490"/>
                <a:gd name="connsiteX51" fmla="*/ 11887200 w 12691872"/>
                <a:gd name="connsiteY51" fmla="*/ 6784848 h 13064490"/>
                <a:gd name="connsiteX52" fmla="*/ 11996928 w 12691872"/>
                <a:gd name="connsiteY52" fmla="*/ 6547104 h 13064490"/>
                <a:gd name="connsiteX53" fmla="*/ 12161520 w 12691872"/>
                <a:gd name="connsiteY53" fmla="*/ 6291072 h 13064490"/>
                <a:gd name="connsiteX54" fmla="*/ 12179808 w 12691872"/>
                <a:gd name="connsiteY54" fmla="*/ 5888736 h 13064490"/>
                <a:gd name="connsiteX55" fmla="*/ 11942064 w 12691872"/>
                <a:gd name="connsiteY55" fmla="*/ 5559552 h 13064490"/>
                <a:gd name="connsiteX56" fmla="*/ 11612880 w 12691872"/>
                <a:gd name="connsiteY56" fmla="*/ 5285232 h 13064490"/>
                <a:gd name="connsiteX57" fmla="*/ 11137392 w 12691872"/>
                <a:gd name="connsiteY57" fmla="*/ 4791456 h 13064490"/>
                <a:gd name="connsiteX58" fmla="*/ 10387584 w 12691872"/>
                <a:gd name="connsiteY58" fmla="*/ 4315968 h 13064490"/>
                <a:gd name="connsiteX59" fmla="*/ 10351008 w 12691872"/>
                <a:gd name="connsiteY59" fmla="*/ 3639312 h 13064490"/>
                <a:gd name="connsiteX60" fmla="*/ 10991088 w 12691872"/>
                <a:gd name="connsiteY60" fmla="*/ 3035808 h 13064490"/>
                <a:gd name="connsiteX61" fmla="*/ 11228832 w 12691872"/>
                <a:gd name="connsiteY61" fmla="*/ 2523744 h 13064490"/>
                <a:gd name="connsiteX62" fmla="*/ 11155680 w 12691872"/>
                <a:gd name="connsiteY62" fmla="*/ 2286000 h 13064490"/>
                <a:gd name="connsiteX63" fmla="*/ 11338560 w 12691872"/>
                <a:gd name="connsiteY63" fmla="*/ 1554480 h 13064490"/>
                <a:gd name="connsiteX64" fmla="*/ 11265408 w 12691872"/>
                <a:gd name="connsiteY64" fmla="*/ 1335024 h 13064490"/>
                <a:gd name="connsiteX65" fmla="*/ 11027664 w 12691872"/>
                <a:gd name="connsiteY65" fmla="*/ 1444752 h 13064490"/>
                <a:gd name="connsiteX66" fmla="*/ 10881360 w 12691872"/>
                <a:gd name="connsiteY66" fmla="*/ 1719072 h 13064490"/>
                <a:gd name="connsiteX67" fmla="*/ 10168128 w 12691872"/>
                <a:gd name="connsiteY67" fmla="*/ 1700784 h 13064490"/>
                <a:gd name="connsiteX68" fmla="*/ 10643616 w 12691872"/>
                <a:gd name="connsiteY68" fmla="*/ 987552 h 13064490"/>
                <a:gd name="connsiteX69" fmla="*/ 10552176 w 12691872"/>
                <a:gd name="connsiteY69" fmla="*/ 804672 h 13064490"/>
                <a:gd name="connsiteX70" fmla="*/ 10369296 w 12691872"/>
                <a:gd name="connsiteY70" fmla="*/ 713232 h 13064490"/>
                <a:gd name="connsiteX71" fmla="*/ 10241280 w 12691872"/>
                <a:gd name="connsiteY71" fmla="*/ 713232 h 13064490"/>
                <a:gd name="connsiteX72" fmla="*/ 9089136 w 12691872"/>
                <a:gd name="connsiteY72" fmla="*/ 0 h 13064490"/>
                <a:gd name="connsiteX73" fmla="*/ 7735824 w 12691872"/>
                <a:gd name="connsiteY73" fmla="*/ 1755648 h 13064490"/>
                <a:gd name="connsiteX74" fmla="*/ 6217920 w 12691872"/>
                <a:gd name="connsiteY74" fmla="*/ 2286000 h 13064490"/>
                <a:gd name="connsiteX75" fmla="*/ 4297680 w 12691872"/>
                <a:gd name="connsiteY75" fmla="*/ 1810512 h 13064490"/>
                <a:gd name="connsiteX76" fmla="*/ 2834640 w 12691872"/>
                <a:gd name="connsiteY76" fmla="*/ 1060704 h 13064490"/>
                <a:gd name="connsiteX77" fmla="*/ 1353312 w 12691872"/>
                <a:gd name="connsiteY77" fmla="*/ 1828800 h 13064490"/>
                <a:gd name="connsiteX78" fmla="*/ 1060704 w 12691872"/>
                <a:gd name="connsiteY78" fmla="*/ 2450592 h 13064490"/>
                <a:gd name="connsiteX79" fmla="*/ 548640 w 12691872"/>
                <a:gd name="connsiteY79" fmla="*/ 2359152 h 13064490"/>
                <a:gd name="connsiteX80" fmla="*/ 0 w 12691872"/>
                <a:gd name="connsiteY80" fmla="*/ 2450592 h 13064490"/>
                <a:gd name="connsiteX0" fmla="*/ 0 w 12691872"/>
                <a:gd name="connsiteY0" fmla="*/ 2450592 h 13064490"/>
                <a:gd name="connsiteX1" fmla="*/ 237744 w 12691872"/>
                <a:gd name="connsiteY1" fmla="*/ 2852928 h 13064490"/>
                <a:gd name="connsiteX2" fmla="*/ 694944 w 12691872"/>
                <a:gd name="connsiteY2" fmla="*/ 2834640 h 13064490"/>
                <a:gd name="connsiteX3" fmla="*/ 1298448 w 12691872"/>
                <a:gd name="connsiteY3" fmla="*/ 2999232 h 13064490"/>
                <a:gd name="connsiteX4" fmla="*/ 2084832 w 12691872"/>
                <a:gd name="connsiteY4" fmla="*/ 3657600 h 13064490"/>
                <a:gd name="connsiteX5" fmla="*/ 3438144 w 12691872"/>
                <a:gd name="connsiteY5" fmla="*/ 3968496 h 13064490"/>
                <a:gd name="connsiteX6" fmla="*/ 3785616 w 12691872"/>
                <a:gd name="connsiteY6" fmla="*/ 6254496 h 13064490"/>
                <a:gd name="connsiteX7" fmla="*/ 3438144 w 12691872"/>
                <a:gd name="connsiteY7" fmla="*/ 8174736 h 13064490"/>
                <a:gd name="connsiteX8" fmla="*/ 4242816 w 12691872"/>
                <a:gd name="connsiteY8" fmla="*/ 9052560 h 13064490"/>
                <a:gd name="connsiteX9" fmla="*/ 6272784 w 12691872"/>
                <a:gd name="connsiteY9" fmla="*/ 9802368 h 13064490"/>
                <a:gd name="connsiteX10" fmla="*/ 6967728 w 12691872"/>
                <a:gd name="connsiteY10" fmla="*/ 10917936 h 13064490"/>
                <a:gd name="connsiteX11" fmla="*/ 6458712 w 12691872"/>
                <a:gd name="connsiteY11" fmla="*/ 11369040 h 13064490"/>
                <a:gd name="connsiteX12" fmla="*/ 6592443 w 12691872"/>
                <a:gd name="connsiteY12" fmla="*/ 11569065 h 13064490"/>
                <a:gd name="connsiteX13" fmla="*/ 6723888 w 12691872"/>
                <a:gd name="connsiteY13" fmla="*/ 11530965 h 13064490"/>
                <a:gd name="connsiteX14" fmla="*/ 6826758 w 12691872"/>
                <a:gd name="connsiteY14" fmla="*/ 11633835 h 13064490"/>
                <a:gd name="connsiteX15" fmla="*/ 6834378 w 12691872"/>
                <a:gd name="connsiteY15" fmla="*/ 11870055 h 13064490"/>
                <a:gd name="connsiteX16" fmla="*/ 6950583 w 12691872"/>
                <a:gd name="connsiteY16" fmla="*/ 12011025 h 13064490"/>
                <a:gd name="connsiteX17" fmla="*/ 7009638 w 12691872"/>
                <a:gd name="connsiteY17" fmla="*/ 12390120 h 13064490"/>
                <a:gd name="connsiteX18" fmla="*/ 6941058 w 12691872"/>
                <a:gd name="connsiteY18" fmla="*/ 12628245 h 13064490"/>
                <a:gd name="connsiteX19" fmla="*/ 7076313 w 12691872"/>
                <a:gd name="connsiteY19" fmla="*/ 12847320 h 13064490"/>
                <a:gd name="connsiteX20" fmla="*/ 7202043 w 12691872"/>
                <a:gd name="connsiteY20" fmla="*/ 12943713 h 13064490"/>
                <a:gd name="connsiteX21" fmla="*/ 7287768 w 12691872"/>
                <a:gd name="connsiteY21" fmla="*/ 12799695 h 13064490"/>
                <a:gd name="connsiteX22" fmla="*/ 7377303 w 12691872"/>
                <a:gd name="connsiteY22" fmla="*/ 12759690 h 13064490"/>
                <a:gd name="connsiteX23" fmla="*/ 7748778 w 12691872"/>
                <a:gd name="connsiteY23" fmla="*/ 12538710 h 13064490"/>
                <a:gd name="connsiteX24" fmla="*/ 8312658 w 12691872"/>
                <a:gd name="connsiteY24" fmla="*/ 13034010 h 13064490"/>
                <a:gd name="connsiteX25" fmla="*/ 8440293 w 12691872"/>
                <a:gd name="connsiteY25" fmla="*/ 12971145 h 13064490"/>
                <a:gd name="connsiteX26" fmla="*/ 8819388 w 12691872"/>
                <a:gd name="connsiteY26" fmla="*/ 13013055 h 13064490"/>
                <a:gd name="connsiteX27" fmla="*/ 9089898 w 12691872"/>
                <a:gd name="connsiteY27" fmla="*/ 13064490 h 13064490"/>
                <a:gd name="connsiteX28" fmla="*/ 9554718 w 12691872"/>
                <a:gd name="connsiteY28" fmla="*/ 12974954 h 13064490"/>
                <a:gd name="connsiteX29" fmla="*/ 9853803 w 12691872"/>
                <a:gd name="connsiteY29" fmla="*/ 12885420 h 13064490"/>
                <a:gd name="connsiteX30" fmla="*/ 9954006 w 12691872"/>
                <a:gd name="connsiteY30" fmla="*/ 12968097 h 13064490"/>
                <a:gd name="connsiteX31" fmla="*/ 10019538 w 12691872"/>
                <a:gd name="connsiteY31" fmla="*/ 12891134 h 13064490"/>
                <a:gd name="connsiteX32" fmla="*/ 10107168 w 12691872"/>
                <a:gd name="connsiteY32" fmla="*/ 12702539 h 13064490"/>
                <a:gd name="connsiteX33" fmla="*/ 10103358 w 12691872"/>
                <a:gd name="connsiteY33" fmla="*/ 12614909 h 13064490"/>
                <a:gd name="connsiteX34" fmla="*/ 10177653 w 12691872"/>
                <a:gd name="connsiteY34" fmla="*/ 12538709 h 13064490"/>
                <a:gd name="connsiteX35" fmla="*/ 10135743 w 12691872"/>
                <a:gd name="connsiteY35" fmla="*/ 12378689 h 13064490"/>
                <a:gd name="connsiteX36" fmla="*/ 10267188 w 12691872"/>
                <a:gd name="connsiteY36" fmla="*/ 12338684 h 13064490"/>
                <a:gd name="connsiteX37" fmla="*/ 10419207 w 12691872"/>
                <a:gd name="connsiteY37" fmla="*/ 11967972 h 13064490"/>
                <a:gd name="connsiteX38" fmla="*/ 11149203 w 12691872"/>
                <a:gd name="connsiteY38" fmla="*/ 12121514 h 13064490"/>
                <a:gd name="connsiteX39" fmla="*/ 12090273 w 12691872"/>
                <a:gd name="connsiteY39" fmla="*/ 11727179 h 13064490"/>
                <a:gd name="connsiteX40" fmla="*/ 12248388 w 12691872"/>
                <a:gd name="connsiteY40" fmla="*/ 11870054 h 13064490"/>
                <a:gd name="connsiteX41" fmla="*/ 12362688 w 12691872"/>
                <a:gd name="connsiteY41" fmla="*/ 11891009 h 13064490"/>
                <a:gd name="connsiteX42" fmla="*/ 12524613 w 12691872"/>
                <a:gd name="connsiteY42" fmla="*/ 11662409 h 13064490"/>
                <a:gd name="connsiteX43" fmla="*/ 12600813 w 12691872"/>
                <a:gd name="connsiteY43" fmla="*/ 11622404 h 13064490"/>
                <a:gd name="connsiteX44" fmla="*/ 12658344 w 12691872"/>
                <a:gd name="connsiteY44" fmla="*/ 11645265 h 13064490"/>
                <a:gd name="connsiteX45" fmla="*/ 12198096 w 12691872"/>
                <a:gd name="connsiteY45" fmla="*/ 10314432 h 13064490"/>
                <a:gd name="connsiteX46" fmla="*/ 12691872 w 12691872"/>
                <a:gd name="connsiteY46" fmla="*/ 8814816 h 13064490"/>
                <a:gd name="connsiteX47" fmla="*/ 12472416 w 12691872"/>
                <a:gd name="connsiteY47" fmla="*/ 8577072 h 13064490"/>
                <a:gd name="connsiteX48" fmla="*/ 12508992 w 12691872"/>
                <a:gd name="connsiteY48" fmla="*/ 7827264 h 13064490"/>
                <a:gd name="connsiteX49" fmla="*/ 12216384 w 12691872"/>
                <a:gd name="connsiteY49" fmla="*/ 7662672 h 13064490"/>
                <a:gd name="connsiteX50" fmla="*/ 11978640 w 12691872"/>
                <a:gd name="connsiteY50" fmla="*/ 7424928 h 13064490"/>
                <a:gd name="connsiteX51" fmla="*/ 11887200 w 12691872"/>
                <a:gd name="connsiteY51" fmla="*/ 6784848 h 13064490"/>
                <a:gd name="connsiteX52" fmla="*/ 11996928 w 12691872"/>
                <a:gd name="connsiteY52" fmla="*/ 6547104 h 13064490"/>
                <a:gd name="connsiteX53" fmla="*/ 12161520 w 12691872"/>
                <a:gd name="connsiteY53" fmla="*/ 6291072 h 13064490"/>
                <a:gd name="connsiteX54" fmla="*/ 12179808 w 12691872"/>
                <a:gd name="connsiteY54" fmla="*/ 5888736 h 13064490"/>
                <a:gd name="connsiteX55" fmla="*/ 11942064 w 12691872"/>
                <a:gd name="connsiteY55" fmla="*/ 5559552 h 13064490"/>
                <a:gd name="connsiteX56" fmla="*/ 11612880 w 12691872"/>
                <a:gd name="connsiteY56" fmla="*/ 5285232 h 13064490"/>
                <a:gd name="connsiteX57" fmla="*/ 11137392 w 12691872"/>
                <a:gd name="connsiteY57" fmla="*/ 4791456 h 13064490"/>
                <a:gd name="connsiteX58" fmla="*/ 10387584 w 12691872"/>
                <a:gd name="connsiteY58" fmla="*/ 4315968 h 13064490"/>
                <a:gd name="connsiteX59" fmla="*/ 10351008 w 12691872"/>
                <a:gd name="connsiteY59" fmla="*/ 3639312 h 13064490"/>
                <a:gd name="connsiteX60" fmla="*/ 10991088 w 12691872"/>
                <a:gd name="connsiteY60" fmla="*/ 3035808 h 13064490"/>
                <a:gd name="connsiteX61" fmla="*/ 11228832 w 12691872"/>
                <a:gd name="connsiteY61" fmla="*/ 2523744 h 13064490"/>
                <a:gd name="connsiteX62" fmla="*/ 11155680 w 12691872"/>
                <a:gd name="connsiteY62" fmla="*/ 2286000 h 13064490"/>
                <a:gd name="connsiteX63" fmla="*/ 11338560 w 12691872"/>
                <a:gd name="connsiteY63" fmla="*/ 1554480 h 13064490"/>
                <a:gd name="connsiteX64" fmla="*/ 11265408 w 12691872"/>
                <a:gd name="connsiteY64" fmla="*/ 1335024 h 13064490"/>
                <a:gd name="connsiteX65" fmla="*/ 11027664 w 12691872"/>
                <a:gd name="connsiteY65" fmla="*/ 1444752 h 13064490"/>
                <a:gd name="connsiteX66" fmla="*/ 10881360 w 12691872"/>
                <a:gd name="connsiteY66" fmla="*/ 1719072 h 13064490"/>
                <a:gd name="connsiteX67" fmla="*/ 10168128 w 12691872"/>
                <a:gd name="connsiteY67" fmla="*/ 1700784 h 13064490"/>
                <a:gd name="connsiteX68" fmla="*/ 10643616 w 12691872"/>
                <a:gd name="connsiteY68" fmla="*/ 987552 h 13064490"/>
                <a:gd name="connsiteX69" fmla="*/ 10552176 w 12691872"/>
                <a:gd name="connsiteY69" fmla="*/ 804672 h 13064490"/>
                <a:gd name="connsiteX70" fmla="*/ 10369296 w 12691872"/>
                <a:gd name="connsiteY70" fmla="*/ 713232 h 13064490"/>
                <a:gd name="connsiteX71" fmla="*/ 10241280 w 12691872"/>
                <a:gd name="connsiteY71" fmla="*/ 713232 h 13064490"/>
                <a:gd name="connsiteX72" fmla="*/ 9089136 w 12691872"/>
                <a:gd name="connsiteY72" fmla="*/ 0 h 13064490"/>
                <a:gd name="connsiteX73" fmla="*/ 7735824 w 12691872"/>
                <a:gd name="connsiteY73" fmla="*/ 1755648 h 13064490"/>
                <a:gd name="connsiteX74" fmla="*/ 6217920 w 12691872"/>
                <a:gd name="connsiteY74" fmla="*/ 2286000 h 13064490"/>
                <a:gd name="connsiteX75" fmla="*/ 4297680 w 12691872"/>
                <a:gd name="connsiteY75" fmla="*/ 1810512 h 13064490"/>
                <a:gd name="connsiteX76" fmla="*/ 2834640 w 12691872"/>
                <a:gd name="connsiteY76" fmla="*/ 1060704 h 13064490"/>
                <a:gd name="connsiteX77" fmla="*/ 1353312 w 12691872"/>
                <a:gd name="connsiteY77" fmla="*/ 1828800 h 13064490"/>
                <a:gd name="connsiteX78" fmla="*/ 1060704 w 12691872"/>
                <a:gd name="connsiteY78" fmla="*/ 2450592 h 13064490"/>
                <a:gd name="connsiteX79" fmla="*/ 548640 w 12691872"/>
                <a:gd name="connsiteY79" fmla="*/ 2359152 h 13064490"/>
                <a:gd name="connsiteX80" fmla="*/ 0 w 12691872"/>
                <a:gd name="connsiteY80" fmla="*/ 2450592 h 13064490"/>
                <a:gd name="connsiteX0" fmla="*/ 0 w 12691872"/>
                <a:gd name="connsiteY0" fmla="*/ 2450592 h 13064490"/>
                <a:gd name="connsiteX1" fmla="*/ 237744 w 12691872"/>
                <a:gd name="connsiteY1" fmla="*/ 2852928 h 13064490"/>
                <a:gd name="connsiteX2" fmla="*/ 694944 w 12691872"/>
                <a:gd name="connsiteY2" fmla="*/ 2834640 h 13064490"/>
                <a:gd name="connsiteX3" fmla="*/ 1298448 w 12691872"/>
                <a:gd name="connsiteY3" fmla="*/ 2999232 h 13064490"/>
                <a:gd name="connsiteX4" fmla="*/ 2084832 w 12691872"/>
                <a:gd name="connsiteY4" fmla="*/ 3657600 h 13064490"/>
                <a:gd name="connsiteX5" fmla="*/ 3438144 w 12691872"/>
                <a:gd name="connsiteY5" fmla="*/ 3968496 h 13064490"/>
                <a:gd name="connsiteX6" fmla="*/ 3785616 w 12691872"/>
                <a:gd name="connsiteY6" fmla="*/ 6254496 h 13064490"/>
                <a:gd name="connsiteX7" fmla="*/ 3438144 w 12691872"/>
                <a:gd name="connsiteY7" fmla="*/ 8174736 h 13064490"/>
                <a:gd name="connsiteX8" fmla="*/ 4242816 w 12691872"/>
                <a:gd name="connsiteY8" fmla="*/ 9052560 h 13064490"/>
                <a:gd name="connsiteX9" fmla="*/ 6272784 w 12691872"/>
                <a:gd name="connsiteY9" fmla="*/ 9802368 h 13064490"/>
                <a:gd name="connsiteX10" fmla="*/ 6967728 w 12691872"/>
                <a:gd name="connsiteY10" fmla="*/ 10917936 h 13064490"/>
                <a:gd name="connsiteX11" fmla="*/ 6458712 w 12691872"/>
                <a:gd name="connsiteY11" fmla="*/ 11369040 h 13064490"/>
                <a:gd name="connsiteX12" fmla="*/ 6592443 w 12691872"/>
                <a:gd name="connsiteY12" fmla="*/ 11569065 h 13064490"/>
                <a:gd name="connsiteX13" fmla="*/ 6723888 w 12691872"/>
                <a:gd name="connsiteY13" fmla="*/ 11530965 h 13064490"/>
                <a:gd name="connsiteX14" fmla="*/ 6826758 w 12691872"/>
                <a:gd name="connsiteY14" fmla="*/ 11633835 h 13064490"/>
                <a:gd name="connsiteX15" fmla="*/ 6834378 w 12691872"/>
                <a:gd name="connsiteY15" fmla="*/ 11870055 h 13064490"/>
                <a:gd name="connsiteX16" fmla="*/ 6950583 w 12691872"/>
                <a:gd name="connsiteY16" fmla="*/ 12011025 h 13064490"/>
                <a:gd name="connsiteX17" fmla="*/ 7009638 w 12691872"/>
                <a:gd name="connsiteY17" fmla="*/ 12390120 h 13064490"/>
                <a:gd name="connsiteX18" fmla="*/ 6941058 w 12691872"/>
                <a:gd name="connsiteY18" fmla="*/ 12628245 h 13064490"/>
                <a:gd name="connsiteX19" fmla="*/ 7076313 w 12691872"/>
                <a:gd name="connsiteY19" fmla="*/ 12847320 h 13064490"/>
                <a:gd name="connsiteX20" fmla="*/ 7202043 w 12691872"/>
                <a:gd name="connsiteY20" fmla="*/ 12943713 h 13064490"/>
                <a:gd name="connsiteX21" fmla="*/ 7287768 w 12691872"/>
                <a:gd name="connsiteY21" fmla="*/ 12799695 h 13064490"/>
                <a:gd name="connsiteX22" fmla="*/ 7377303 w 12691872"/>
                <a:gd name="connsiteY22" fmla="*/ 12759690 h 13064490"/>
                <a:gd name="connsiteX23" fmla="*/ 7748778 w 12691872"/>
                <a:gd name="connsiteY23" fmla="*/ 12538710 h 13064490"/>
                <a:gd name="connsiteX24" fmla="*/ 8312658 w 12691872"/>
                <a:gd name="connsiteY24" fmla="*/ 13034010 h 13064490"/>
                <a:gd name="connsiteX25" fmla="*/ 8440293 w 12691872"/>
                <a:gd name="connsiteY25" fmla="*/ 12971145 h 13064490"/>
                <a:gd name="connsiteX26" fmla="*/ 8819388 w 12691872"/>
                <a:gd name="connsiteY26" fmla="*/ 13013055 h 13064490"/>
                <a:gd name="connsiteX27" fmla="*/ 9089898 w 12691872"/>
                <a:gd name="connsiteY27" fmla="*/ 13064490 h 13064490"/>
                <a:gd name="connsiteX28" fmla="*/ 9554718 w 12691872"/>
                <a:gd name="connsiteY28" fmla="*/ 12974954 h 13064490"/>
                <a:gd name="connsiteX29" fmla="*/ 9853803 w 12691872"/>
                <a:gd name="connsiteY29" fmla="*/ 12885420 h 13064490"/>
                <a:gd name="connsiteX30" fmla="*/ 9954006 w 12691872"/>
                <a:gd name="connsiteY30" fmla="*/ 12968097 h 13064490"/>
                <a:gd name="connsiteX31" fmla="*/ 10019538 w 12691872"/>
                <a:gd name="connsiteY31" fmla="*/ 12891134 h 13064490"/>
                <a:gd name="connsiteX32" fmla="*/ 10107168 w 12691872"/>
                <a:gd name="connsiteY32" fmla="*/ 12702539 h 13064490"/>
                <a:gd name="connsiteX33" fmla="*/ 10103358 w 12691872"/>
                <a:gd name="connsiteY33" fmla="*/ 12614909 h 13064490"/>
                <a:gd name="connsiteX34" fmla="*/ 10177653 w 12691872"/>
                <a:gd name="connsiteY34" fmla="*/ 12538709 h 13064490"/>
                <a:gd name="connsiteX35" fmla="*/ 10135743 w 12691872"/>
                <a:gd name="connsiteY35" fmla="*/ 12378689 h 13064490"/>
                <a:gd name="connsiteX36" fmla="*/ 10267188 w 12691872"/>
                <a:gd name="connsiteY36" fmla="*/ 12338684 h 13064490"/>
                <a:gd name="connsiteX37" fmla="*/ 10419207 w 12691872"/>
                <a:gd name="connsiteY37" fmla="*/ 11967972 h 13064490"/>
                <a:gd name="connsiteX38" fmla="*/ 11149203 w 12691872"/>
                <a:gd name="connsiteY38" fmla="*/ 12121514 h 13064490"/>
                <a:gd name="connsiteX39" fmla="*/ 12090273 w 12691872"/>
                <a:gd name="connsiteY39" fmla="*/ 11727179 h 13064490"/>
                <a:gd name="connsiteX40" fmla="*/ 12248388 w 12691872"/>
                <a:gd name="connsiteY40" fmla="*/ 11870054 h 13064490"/>
                <a:gd name="connsiteX41" fmla="*/ 12362688 w 12691872"/>
                <a:gd name="connsiteY41" fmla="*/ 11891009 h 13064490"/>
                <a:gd name="connsiteX42" fmla="*/ 12524613 w 12691872"/>
                <a:gd name="connsiteY42" fmla="*/ 11662409 h 13064490"/>
                <a:gd name="connsiteX43" fmla="*/ 12600813 w 12691872"/>
                <a:gd name="connsiteY43" fmla="*/ 11622404 h 13064490"/>
                <a:gd name="connsiteX44" fmla="*/ 12658344 w 12691872"/>
                <a:gd name="connsiteY44" fmla="*/ 11645265 h 13064490"/>
                <a:gd name="connsiteX45" fmla="*/ 12198096 w 12691872"/>
                <a:gd name="connsiteY45" fmla="*/ 10314432 h 13064490"/>
                <a:gd name="connsiteX46" fmla="*/ 12691872 w 12691872"/>
                <a:gd name="connsiteY46" fmla="*/ 8814816 h 13064490"/>
                <a:gd name="connsiteX47" fmla="*/ 12472416 w 12691872"/>
                <a:gd name="connsiteY47" fmla="*/ 8577072 h 13064490"/>
                <a:gd name="connsiteX48" fmla="*/ 12508992 w 12691872"/>
                <a:gd name="connsiteY48" fmla="*/ 7827264 h 13064490"/>
                <a:gd name="connsiteX49" fmla="*/ 12216384 w 12691872"/>
                <a:gd name="connsiteY49" fmla="*/ 7662672 h 13064490"/>
                <a:gd name="connsiteX50" fmla="*/ 11978640 w 12691872"/>
                <a:gd name="connsiteY50" fmla="*/ 7424928 h 13064490"/>
                <a:gd name="connsiteX51" fmla="*/ 11887200 w 12691872"/>
                <a:gd name="connsiteY51" fmla="*/ 6784848 h 13064490"/>
                <a:gd name="connsiteX52" fmla="*/ 11996928 w 12691872"/>
                <a:gd name="connsiteY52" fmla="*/ 6547104 h 13064490"/>
                <a:gd name="connsiteX53" fmla="*/ 12161520 w 12691872"/>
                <a:gd name="connsiteY53" fmla="*/ 6291072 h 13064490"/>
                <a:gd name="connsiteX54" fmla="*/ 12179808 w 12691872"/>
                <a:gd name="connsiteY54" fmla="*/ 5888736 h 13064490"/>
                <a:gd name="connsiteX55" fmla="*/ 11942064 w 12691872"/>
                <a:gd name="connsiteY55" fmla="*/ 5559552 h 13064490"/>
                <a:gd name="connsiteX56" fmla="*/ 11612880 w 12691872"/>
                <a:gd name="connsiteY56" fmla="*/ 5285232 h 13064490"/>
                <a:gd name="connsiteX57" fmla="*/ 11137392 w 12691872"/>
                <a:gd name="connsiteY57" fmla="*/ 4791456 h 13064490"/>
                <a:gd name="connsiteX58" fmla="*/ 10387584 w 12691872"/>
                <a:gd name="connsiteY58" fmla="*/ 4315968 h 13064490"/>
                <a:gd name="connsiteX59" fmla="*/ 10351008 w 12691872"/>
                <a:gd name="connsiteY59" fmla="*/ 3639312 h 13064490"/>
                <a:gd name="connsiteX60" fmla="*/ 10991088 w 12691872"/>
                <a:gd name="connsiteY60" fmla="*/ 3035808 h 13064490"/>
                <a:gd name="connsiteX61" fmla="*/ 11228832 w 12691872"/>
                <a:gd name="connsiteY61" fmla="*/ 2523744 h 13064490"/>
                <a:gd name="connsiteX62" fmla="*/ 11155680 w 12691872"/>
                <a:gd name="connsiteY62" fmla="*/ 2286000 h 13064490"/>
                <a:gd name="connsiteX63" fmla="*/ 11338560 w 12691872"/>
                <a:gd name="connsiteY63" fmla="*/ 1554480 h 13064490"/>
                <a:gd name="connsiteX64" fmla="*/ 11265408 w 12691872"/>
                <a:gd name="connsiteY64" fmla="*/ 1335024 h 13064490"/>
                <a:gd name="connsiteX65" fmla="*/ 11027664 w 12691872"/>
                <a:gd name="connsiteY65" fmla="*/ 1444752 h 13064490"/>
                <a:gd name="connsiteX66" fmla="*/ 10881360 w 12691872"/>
                <a:gd name="connsiteY66" fmla="*/ 1719072 h 13064490"/>
                <a:gd name="connsiteX67" fmla="*/ 10168128 w 12691872"/>
                <a:gd name="connsiteY67" fmla="*/ 1700784 h 13064490"/>
                <a:gd name="connsiteX68" fmla="*/ 10643616 w 12691872"/>
                <a:gd name="connsiteY68" fmla="*/ 987552 h 13064490"/>
                <a:gd name="connsiteX69" fmla="*/ 10552176 w 12691872"/>
                <a:gd name="connsiteY69" fmla="*/ 804672 h 13064490"/>
                <a:gd name="connsiteX70" fmla="*/ 10369296 w 12691872"/>
                <a:gd name="connsiteY70" fmla="*/ 713232 h 13064490"/>
                <a:gd name="connsiteX71" fmla="*/ 10241280 w 12691872"/>
                <a:gd name="connsiteY71" fmla="*/ 713232 h 13064490"/>
                <a:gd name="connsiteX72" fmla="*/ 9089136 w 12691872"/>
                <a:gd name="connsiteY72" fmla="*/ 0 h 13064490"/>
                <a:gd name="connsiteX73" fmla="*/ 7735824 w 12691872"/>
                <a:gd name="connsiteY73" fmla="*/ 1755648 h 13064490"/>
                <a:gd name="connsiteX74" fmla="*/ 6217920 w 12691872"/>
                <a:gd name="connsiteY74" fmla="*/ 2286000 h 13064490"/>
                <a:gd name="connsiteX75" fmla="*/ 4297680 w 12691872"/>
                <a:gd name="connsiteY75" fmla="*/ 1810512 h 13064490"/>
                <a:gd name="connsiteX76" fmla="*/ 2834640 w 12691872"/>
                <a:gd name="connsiteY76" fmla="*/ 1060704 h 13064490"/>
                <a:gd name="connsiteX77" fmla="*/ 1353312 w 12691872"/>
                <a:gd name="connsiteY77" fmla="*/ 1828800 h 13064490"/>
                <a:gd name="connsiteX78" fmla="*/ 1060704 w 12691872"/>
                <a:gd name="connsiteY78" fmla="*/ 2450592 h 13064490"/>
                <a:gd name="connsiteX79" fmla="*/ 548640 w 12691872"/>
                <a:gd name="connsiteY79" fmla="*/ 2359152 h 13064490"/>
                <a:gd name="connsiteX80" fmla="*/ 0 w 12691872"/>
                <a:gd name="connsiteY80" fmla="*/ 2450592 h 13064490"/>
                <a:gd name="connsiteX0" fmla="*/ 0 w 12691872"/>
                <a:gd name="connsiteY0" fmla="*/ 2450592 h 13064490"/>
                <a:gd name="connsiteX1" fmla="*/ 237744 w 12691872"/>
                <a:gd name="connsiteY1" fmla="*/ 2852928 h 13064490"/>
                <a:gd name="connsiteX2" fmla="*/ 694944 w 12691872"/>
                <a:gd name="connsiteY2" fmla="*/ 2834640 h 13064490"/>
                <a:gd name="connsiteX3" fmla="*/ 1298448 w 12691872"/>
                <a:gd name="connsiteY3" fmla="*/ 2999232 h 13064490"/>
                <a:gd name="connsiteX4" fmla="*/ 2084832 w 12691872"/>
                <a:gd name="connsiteY4" fmla="*/ 3657600 h 13064490"/>
                <a:gd name="connsiteX5" fmla="*/ 3438144 w 12691872"/>
                <a:gd name="connsiteY5" fmla="*/ 3968496 h 13064490"/>
                <a:gd name="connsiteX6" fmla="*/ 3785616 w 12691872"/>
                <a:gd name="connsiteY6" fmla="*/ 6254496 h 13064490"/>
                <a:gd name="connsiteX7" fmla="*/ 3438144 w 12691872"/>
                <a:gd name="connsiteY7" fmla="*/ 8174736 h 13064490"/>
                <a:gd name="connsiteX8" fmla="*/ 4242816 w 12691872"/>
                <a:gd name="connsiteY8" fmla="*/ 9052560 h 13064490"/>
                <a:gd name="connsiteX9" fmla="*/ 6272784 w 12691872"/>
                <a:gd name="connsiteY9" fmla="*/ 9802368 h 13064490"/>
                <a:gd name="connsiteX10" fmla="*/ 6967728 w 12691872"/>
                <a:gd name="connsiteY10" fmla="*/ 10917936 h 13064490"/>
                <a:gd name="connsiteX11" fmla="*/ 6458712 w 12691872"/>
                <a:gd name="connsiteY11" fmla="*/ 11369040 h 13064490"/>
                <a:gd name="connsiteX12" fmla="*/ 6592443 w 12691872"/>
                <a:gd name="connsiteY12" fmla="*/ 11569065 h 13064490"/>
                <a:gd name="connsiteX13" fmla="*/ 6723888 w 12691872"/>
                <a:gd name="connsiteY13" fmla="*/ 11530965 h 13064490"/>
                <a:gd name="connsiteX14" fmla="*/ 6826758 w 12691872"/>
                <a:gd name="connsiteY14" fmla="*/ 11633835 h 13064490"/>
                <a:gd name="connsiteX15" fmla="*/ 6834378 w 12691872"/>
                <a:gd name="connsiteY15" fmla="*/ 11870055 h 13064490"/>
                <a:gd name="connsiteX16" fmla="*/ 6950583 w 12691872"/>
                <a:gd name="connsiteY16" fmla="*/ 12011025 h 13064490"/>
                <a:gd name="connsiteX17" fmla="*/ 7009638 w 12691872"/>
                <a:gd name="connsiteY17" fmla="*/ 12390120 h 13064490"/>
                <a:gd name="connsiteX18" fmla="*/ 6941058 w 12691872"/>
                <a:gd name="connsiteY18" fmla="*/ 12628245 h 13064490"/>
                <a:gd name="connsiteX19" fmla="*/ 7076313 w 12691872"/>
                <a:gd name="connsiteY19" fmla="*/ 12847320 h 13064490"/>
                <a:gd name="connsiteX20" fmla="*/ 7202043 w 12691872"/>
                <a:gd name="connsiteY20" fmla="*/ 12943713 h 13064490"/>
                <a:gd name="connsiteX21" fmla="*/ 7287768 w 12691872"/>
                <a:gd name="connsiteY21" fmla="*/ 12799695 h 13064490"/>
                <a:gd name="connsiteX22" fmla="*/ 7377303 w 12691872"/>
                <a:gd name="connsiteY22" fmla="*/ 12759690 h 13064490"/>
                <a:gd name="connsiteX23" fmla="*/ 7748778 w 12691872"/>
                <a:gd name="connsiteY23" fmla="*/ 12538710 h 13064490"/>
                <a:gd name="connsiteX24" fmla="*/ 8312658 w 12691872"/>
                <a:gd name="connsiteY24" fmla="*/ 13034010 h 13064490"/>
                <a:gd name="connsiteX25" fmla="*/ 8440293 w 12691872"/>
                <a:gd name="connsiteY25" fmla="*/ 12971145 h 13064490"/>
                <a:gd name="connsiteX26" fmla="*/ 8819388 w 12691872"/>
                <a:gd name="connsiteY26" fmla="*/ 13013055 h 13064490"/>
                <a:gd name="connsiteX27" fmla="*/ 9089898 w 12691872"/>
                <a:gd name="connsiteY27" fmla="*/ 13064490 h 13064490"/>
                <a:gd name="connsiteX28" fmla="*/ 9554718 w 12691872"/>
                <a:gd name="connsiteY28" fmla="*/ 12974954 h 13064490"/>
                <a:gd name="connsiteX29" fmla="*/ 9853803 w 12691872"/>
                <a:gd name="connsiteY29" fmla="*/ 12885420 h 13064490"/>
                <a:gd name="connsiteX30" fmla="*/ 9954006 w 12691872"/>
                <a:gd name="connsiteY30" fmla="*/ 12968097 h 13064490"/>
                <a:gd name="connsiteX31" fmla="*/ 10019538 w 12691872"/>
                <a:gd name="connsiteY31" fmla="*/ 12891134 h 13064490"/>
                <a:gd name="connsiteX32" fmla="*/ 10107168 w 12691872"/>
                <a:gd name="connsiteY32" fmla="*/ 12702539 h 13064490"/>
                <a:gd name="connsiteX33" fmla="*/ 10103358 w 12691872"/>
                <a:gd name="connsiteY33" fmla="*/ 12614909 h 13064490"/>
                <a:gd name="connsiteX34" fmla="*/ 10177653 w 12691872"/>
                <a:gd name="connsiteY34" fmla="*/ 12538709 h 13064490"/>
                <a:gd name="connsiteX35" fmla="*/ 10135743 w 12691872"/>
                <a:gd name="connsiteY35" fmla="*/ 12378689 h 13064490"/>
                <a:gd name="connsiteX36" fmla="*/ 10267188 w 12691872"/>
                <a:gd name="connsiteY36" fmla="*/ 12338684 h 13064490"/>
                <a:gd name="connsiteX37" fmla="*/ 10419207 w 12691872"/>
                <a:gd name="connsiteY37" fmla="*/ 11967972 h 13064490"/>
                <a:gd name="connsiteX38" fmla="*/ 11149203 w 12691872"/>
                <a:gd name="connsiteY38" fmla="*/ 12121514 h 13064490"/>
                <a:gd name="connsiteX39" fmla="*/ 12090273 w 12691872"/>
                <a:gd name="connsiteY39" fmla="*/ 11727179 h 13064490"/>
                <a:gd name="connsiteX40" fmla="*/ 12248388 w 12691872"/>
                <a:gd name="connsiteY40" fmla="*/ 11870054 h 13064490"/>
                <a:gd name="connsiteX41" fmla="*/ 12362688 w 12691872"/>
                <a:gd name="connsiteY41" fmla="*/ 11891009 h 13064490"/>
                <a:gd name="connsiteX42" fmla="*/ 12524613 w 12691872"/>
                <a:gd name="connsiteY42" fmla="*/ 11662409 h 13064490"/>
                <a:gd name="connsiteX43" fmla="*/ 12600813 w 12691872"/>
                <a:gd name="connsiteY43" fmla="*/ 11622404 h 13064490"/>
                <a:gd name="connsiteX44" fmla="*/ 12658344 w 12691872"/>
                <a:gd name="connsiteY44" fmla="*/ 11645265 h 13064490"/>
                <a:gd name="connsiteX45" fmla="*/ 12198096 w 12691872"/>
                <a:gd name="connsiteY45" fmla="*/ 10314432 h 13064490"/>
                <a:gd name="connsiteX46" fmla="*/ 12691872 w 12691872"/>
                <a:gd name="connsiteY46" fmla="*/ 8814816 h 13064490"/>
                <a:gd name="connsiteX47" fmla="*/ 12472416 w 12691872"/>
                <a:gd name="connsiteY47" fmla="*/ 8577072 h 13064490"/>
                <a:gd name="connsiteX48" fmla="*/ 12508992 w 12691872"/>
                <a:gd name="connsiteY48" fmla="*/ 7827264 h 13064490"/>
                <a:gd name="connsiteX49" fmla="*/ 12216384 w 12691872"/>
                <a:gd name="connsiteY49" fmla="*/ 7662672 h 13064490"/>
                <a:gd name="connsiteX50" fmla="*/ 11978640 w 12691872"/>
                <a:gd name="connsiteY50" fmla="*/ 7424928 h 13064490"/>
                <a:gd name="connsiteX51" fmla="*/ 11887200 w 12691872"/>
                <a:gd name="connsiteY51" fmla="*/ 6784848 h 13064490"/>
                <a:gd name="connsiteX52" fmla="*/ 11996928 w 12691872"/>
                <a:gd name="connsiteY52" fmla="*/ 6547104 h 13064490"/>
                <a:gd name="connsiteX53" fmla="*/ 12161520 w 12691872"/>
                <a:gd name="connsiteY53" fmla="*/ 6291072 h 13064490"/>
                <a:gd name="connsiteX54" fmla="*/ 12179808 w 12691872"/>
                <a:gd name="connsiteY54" fmla="*/ 5888736 h 13064490"/>
                <a:gd name="connsiteX55" fmla="*/ 11942064 w 12691872"/>
                <a:gd name="connsiteY55" fmla="*/ 5559552 h 13064490"/>
                <a:gd name="connsiteX56" fmla="*/ 11612880 w 12691872"/>
                <a:gd name="connsiteY56" fmla="*/ 5285232 h 13064490"/>
                <a:gd name="connsiteX57" fmla="*/ 11137392 w 12691872"/>
                <a:gd name="connsiteY57" fmla="*/ 4791456 h 13064490"/>
                <a:gd name="connsiteX58" fmla="*/ 10387584 w 12691872"/>
                <a:gd name="connsiteY58" fmla="*/ 4315968 h 13064490"/>
                <a:gd name="connsiteX59" fmla="*/ 10351008 w 12691872"/>
                <a:gd name="connsiteY59" fmla="*/ 3639312 h 13064490"/>
                <a:gd name="connsiteX60" fmla="*/ 10991088 w 12691872"/>
                <a:gd name="connsiteY60" fmla="*/ 3035808 h 13064490"/>
                <a:gd name="connsiteX61" fmla="*/ 11228832 w 12691872"/>
                <a:gd name="connsiteY61" fmla="*/ 2523744 h 13064490"/>
                <a:gd name="connsiteX62" fmla="*/ 11155680 w 12691872"/>
                <a:gd name="connsiteY62" fmla="*/ 2286000 h 13064490"/>
                <a:gd name="connsiteX63" fmla="*/ 11338560 w 12691872"/>
                <a:gd name="connsiteY63" fmla="*/ 1554480 h 13064490"/>
                <a:gd name="connsiteX64" fmla="*/ 11265408 w 12691872"/>
                <a:gd name="connsiteY64" fmla="*/ 1335024 h 13064490"/>
                <a:gd name="connsiteX65" fmla="*/ 11027664 w 12691872"/>
                <a:gd name="connsiteY65" fmla="*/ 1444752 h 13064490"/>
                <a:gd name="connsiteX66" fmla="*/ 10881360 w 12691872"/>
                <a:gd name="connsiteY66" fmla="*/ 1719072 h 13064490"/>
                <a:gd name="connsiteX67" fmla="*/ 10168128 w 12691872"/>
                <a:gd name="connsiteY67" fmla="*/ 1700784 h 13064490"/>
                <a:gd name="connsiteX68" fmla="*/ 10643616 w 12691872"/>
                <a:gd name="connsiteY68" fmla="*/ 987552 h 13064490"/>
                <a:gd name="connsiteX69" fmla="*/ 10552176 w 12691872"/>
                <a:gd name="connsiteY69" fmla="*/ 804672 h 13064490"/>
                <a:gd name="connsiteX70" fmla="*/ 10369296 w 12691872"/>
                <a:gd name="connsiteY70" fmla="*/ 713232 h 13064490"/>
                <a:gd name="connsiteX71" fmla="*/ 10241280 w 12691872"/>
                <a:gd name="connsiteY71" fmla="*/ 713232 h 13064490"/>
                <a:gd name="connsiteX72" fmla="*/ 9089136 w 12691872"/>
                <a:gd name="connsiteY72" fmla="*/ 0 h 13064490"/>
                <a:gd name="connsiteX73" fmla="*/ 7735824 w 12691872"/>
                <a:gd name="connsiteY73" fmla="*/ 1755648 h 13064490"/>
                <a:gd name="connsiteX74" fmla="*/ 6217920 w 12691872"/>
                <a:gd name="connsiteY74" fmla="*/ 2286000 h 13064490"/>
                <a:gd name="connsiteX75" fmla="*/ 4297680 w 12691872"/>
                <a:gd name="connsiteY75" fmla="*/ 1810512 h 13064490"/>
                <a:gd name="connsiteX76" fmla="*/ 2834640 w 12691872"/>
                <a:gd name="connsiteY76" fmla="*/ 1060704 h 13064490"/>
                <a:gd name="connsiteX77" fmla="*/ 1353312 w 12691872"/>
                <a:gd name="connsiteY77" fmla="*/ 1828800 h 13064490"/>
                <a:gd name="connsiteX78" fmla="*/ 1060704 w 12691872"/>
                <a:gd name="connsiteY78" fmla="*/ 2450592 h 13064490"/>
                <a:gd name="connsiteX79" fmla="*/ 548640 w 12691872"/>
                <a:gd name="connsiteY79" fmla="*/ 2359152 h 13064490"/>
                <a:gd name="connsiteX80" fmla="*/ 0 w 12691872"/>
                <a:gd name="connsiteY80" fmla="*/ 2450592 h 13064490"/>
                <a:gd name="connsiteX0" fmla="*/ 0 w 12691872"/>
                <a:gd name="connsiteY0" fmla="*/ 2450592 h 13064490"/>
                <a:gd name="connsiteX1" fmla="*/ 237744 w 12691872"/>
                <a:gd name="connsiteY1" fmla="*/ 2852928 h 13064490"/>
                <a:gd name="connsiteX2" fmla="*/ 694944 w 12691872"/>
                <a:gd name="connsiteY2" fmla="*/ 2834640 h 13064490"/>
                <a:gd name="connsiteX3" fmla="*/ 1298448 w 12691872"/>
                <a:gd name="connsiteY3" fmla="*/ 2999232 h 13064490"/>
                <a:gd name="connsiteX4" fmla="*/ 2084832 w 12691872"/>
                <a:gd name="connsiteY4" fmla="*/ 3657600 h 13064490"/>
                <a:gd name="connsiteX5" fmla="*/ 3438144 w 12691872"/>
                <a:gd name="connsiteY5" fmla="*/ 3968496 h 13064490"/>
                <a:gd name="connsiteX6" fmla="*/ 3785616 w 12691872"/>
                <a:gd name="connsiteY6" fmla="*/ 6254496 h 13064490"/>
                <a:gd name="connsiteX7" fmla="*/ 3438144 w 12691872"/>
                <a:gd name="connsiteY7" fmla="*/ 8174736 h 13064490"/>
                <a:gd name="connsiteX8" fmla="*/ 4242816 w 12691872"/>
                <a:gd name="connsiteY8" fmla="*/ 9052560 h 13064490"/>
                <a:gd name="connsiteX9" fmla="*/ 6272784 w 12691872"/>
                <a:gd name="connsiteY9" fmla="*/ 9802368 h 13064490"/>
                <a:gd name="connsiteX10" fmla="*/ 6967728 w 12691872"/>
                <a:gd name="connsiteY10" fmla="*/ 10917936 h 13064490"/>
                <a:gd name="connsiteX11" fmla="*/ 6458712 w 12691872"/>
                <a:gd name="connsiteY11" fmla="*/ 11369040 h 13064490"/>
                <a:gd name="connsiteX12" fmla="*/ 6592443 w 12691872"/>
                <a:gd name="connsiteY12" fmla="*/ 11569065 h 13064490"/>
                <a:gd name="connsiteX13" fmla="*/ 6723888 w 12691872"/>
                <a:gd name="connsiteY13" fmla="*/ 11530965 h 13064490"/>
                <a:gd name="connsiteX14" fmla="*/ 6826758 w 12691872"/>
                <a:gd name="connsiteY14" fmla="*/ 11633835 h 13064490"/>
                <a:gd name="connsiteX15" fmla="*/ 6834378 w 12691872"/>
                <a:gd name="connsiteY15" fmla="*/ 11870055 h 13064490"/>
                <a:gd name="connsiteX16" fmla="*/ 6950583 w 12691872"/>
                <a:gd name="connsiteY16" fmla="*/ 12011025 h 13064490"/>
                <a:gd name="connsiteX17" fmla="*/ 7009638 w 12691872"/>
                <a:gd name="connsiteY17" fmla="*/ 12390120 h 13064490"/>
                <a:gd name="connsiteX18" fmla="*/ 6941058 w 12691872"/>
                <a:gd name="connsiteY18" fmla="*/ 12628245 h 13064490"/>
                <a:gd name="connsiteX19" fmla="*/ 7076313 w 12691872"/>
                <a:gd name="connsiteY19" fmla="*/ 12847320 h 13064490"/>
                <a:gd name="connsiteX20" fmla="*/ 7202043 w 12691872"/>
                <a:gd name="connsiteY20" fmla="*/ 12943713 h 13064490"/>
                <a:gd name="connsiteX21" fmla="*/ 7287768 w 12691872"/>
                <a:gd name="connsiteY21" fmla="*/ 12799695 h 13064490"/>
                <a:gd name="connsiteX22" fmla="*/ 7377303 w 12691872"/>
                <a:gd name="connsiteY22" fmla="*/ 12759690 h 13064490"/>
                <a:gd name="connsiteX23" fmla="*/ 7748778 w 12691872"/>
                <a:gd name="connsiteY23" fmla="*/ 12538710 h 13064490"/>
                <a:gd name="connsiteX24" fmla="*/ 8312658 w 12691872"/>
                <a:gd name="connsiteY24" fmla="*/ 13034010 h 13064490"/>
                <a:gd name="connsiteX25" fmla="*/ 8440293 w 12691872"/>
                <a:gd name="connsiteY25" fmla="*/ 12971145 h 13064490"/>
                <a:gd name="connsiteX26" fmla="*/ 8819388 w 12691872"/>
                <a:gd name="connsiteY26" fmla="*/ 13013055 h 13064490"/>
                <a:gd name="connsiteX27" fmla="*/ 9089898 w 12691872"/>
                <a:gd name="connsiteY27" fmla="*/ 13064490 h 13064490"/>
                <a:gd name="connsiteX28" fmla="*/ 9554718 w 12691872"/>
                <a:gd name="connsiteY28" fmla="*/ 12974954 h 13064490"/>
                <a:gd name="connsiteX29" fmla="*/ 9853803 w 12691872"/>
                <a:gd name="connsiteY29" fmla="*/ 12885420 h 13064490"/>
                <a:gd name="connsiteX30" fmla="*/ 9954006 w 12691872"/>
                <a:gd name="connsiteY30" fmla="*/ 12968097 h 13064490"/>
                <a:gd name="connsiteX31" fmla="*/ 10019538 w 12691872"/>
                <a:gd name="connsiteY31" fmla="*/ 12891134 h 13064490"/>
                <a:gd name="connsiteX32" fmla="*/ 10107168 w 12691872"/>
                <a:gd name="connsiteY32" fmla="*/ 12702539 h 13064490"/>
                <a:gd name="connsiteX33" fmla="*/ 10103358 w 12691872"/>
                <a:gd name="connsiteY33" fmla="*/ 12614909 h 13064490"/>
                <a:gd name="connsiteX34" fmla="*/ 10177653 w 12691872"/>
                <a:gd name="connsiteY34" fmla="*/ 12538709 h 13064490"/>
                <a:gd name="connsiteX35" fmla="*/ 10135743 w 12691872"/>
                <a:gd name="connsiteY35" fmla="*/ 12378689 h 13064490"/>
                <a:gd name="connsiteX36" fmla="*/ 10267188 w 12691872"/>
                <a:gd name="connsiteY36" fmla="*/ 12338684 h 13064490"/>
                <a:gd name="connsiteX37" fmla="*/ 10419207 w 12691872"/>
                <a:gd name="connsiteY37" fmla="*/ 11967972 h 13064490"/>
                <a:gd name="connsiteX38" fmla="*/ 11149203 w 12691872"/>
                <a:gd name="connsiteY38" fmla="*/ 12121514 h 13064490"/>
                <a:gd name="connsiteX39" fmla="*/ 12090273 w 12691872"/>
                <a:gd name="connsiteY39" fmla="*/ 11727179 h 13064490"/>
                <a:gd name="connsiteX40" fmla="*/ 12248388 w 12691872"/>
                <a:gd name="connsiteY40" fmla="*/ 11870054 h 13064490"/>
                <a:gd name="connsiteX41" fmla="*/ 12362688 w 12691872"/>
                <a:gd name="connsiteY41" fmla="*/ 11891009 h 13064490"/>
                <a:gd name="connsiteX42" fmla="*/ 12524613 w 12691872"/>
                <a:gd name="connsiteY42" fmla="*/ 11662409 h 13064490"/>
                <a:gd name="connsiteX43" fmla="*/ 12600813 w 12691872"/>
                <a:gd name="connsiteY43" fmla="*/ 11622404 h 13064490"/>
                <a:gd name="connsiteX44" fmla="*/ 12658344 w 12691872"/>
                <a:gd name="connsiteY44" fmla="*/ 11645265 h 13064490"/>
                <a:gd name="connsiteX45" fmla="*/ 12198096 w 12691872"/>
                <a:gd name="connsiteY45" fmla="*/ 10314432 h 13064490"/>
                <a:gd name="connsiteX46" fmla="*/ 12691872 w 12691872"/>
                <a:gd name="connsiteY46" fmla="*/ 8814816 h 13064490"/>
                <a:gd name="connsiteX47" fmla="*/ 12472416 w 12691872"/>
                <a:gd name="connsiteY47" fmla="*/ 8577072 h 13064490"/>
                <a:gd name="connsiteX48" fmla="*/ 12508992 w 12691872"/>
                <a:gd name="connsiteY48" fmla="*/ 7827264 h 13064490"/>
                <a:gd name="connsiteX49" fmla="*/ 12216384 w 12691872"/>
                <a:gd name="connsiteY49" fmla="*/ 7662672 h 13064490"/>
                <a:gd name="connsiteX50" fmla="*/ 11978640 w 12691872"/>
                <a:gd name="connsiteY50" fmla="*/ 7424928 h 13064490"/>
                <a:gd name="connsiteX51" fmla="*/ 11887200 w 12691872"/>
                <a:gd name="connsiteY51" fmla="*/ 6784848 h 13064490"/>
                <a:gd name="connsiteX52" fmla="*/ 11996928 w 12691872"/>
                <a:gd name="connsiteY52" fmla="*/ 6547104 h 13064490"/>
                <a:gd name="connsiteX53" fmla="*/ 12161520 w 12691872"/>
                <a:gd name="connsiteY53" fmla="*/ 6291072 h 13064490"/>
                <a:gd name="connsiteX54" fmla="*/ 12179808 w 12691872"/>
                <a:gd name="connsiteY54" fmla="*/ 5888736 h 13064490"/>
                <a:gd name="connsiteX55" fmla="*/ 11942064 w 12691872"/>
                <a:gd name="connsiteY55" fmla="*/ 5559552 h 13064490"/>
                <a:gd name="connsiteX56" fmla="*/ 11612880 w 12691872"/>
                <a:gd name="connsiteY56" fmla="*/ 5285232 h 13064490"/>
                <a:gd name="connsiteX57" fmla="*/ 11137392 w 12691872"/>
                <a:gd name="connsiteY57" fmla="*/ 4791456 h 13064490"/>
                <a:gd name="connsiteX58" fmla="*/ 10387584 w 12691872"/>
                <a:gd name="connsiteY58" fmla="*/ 4315968 h 13064490"/>
                <a:gd name="connsiteX59" fmla="*/ 10351008 w 12691872"/>
                <a:gd name="connsiteY59" fmla="*/ 3639312 h 13064490"/>
                <a:gd name="connsiteX60" fmla="*/ 10991088 w 12691872"/>
                <a:gd name="connsiteY60" fmla="*/ 3035808 h 13064490"/>
                <a:gd name="connsiteX61" fmla="*/ 11228832 w 12691872"/>
                <a:gd name="connsiteY61" fmla="*/ 2523744 h 13064490"/>
                <a:gd name="connsiteX62" fmla="*/ 11155680 w 12691872"/>
                <a:gd name="connsiteY62" fmla="*/ 2286000 h 13064490"/>
                <a:gd name="connsiteX63" fmla="*/ 11338560 w 12691872"/>
                <a:gd name="connsiteY63" fmla="*/ 1554480 h 13064490"/>
                <a:gd name="connsiteX64" fmla="*/ 11265408 w 12691872"/>
                <a:gd name="connsiteY64" fmla="*/ 1335024 h 13064490"/>
                <a:gd name="connsiteX65" fmla="*/ 11027664 w 12691872"/>
                <a:gd name="connsiteY65" fmla="*/ 1444752 h 13064490"/>
                <a:gd name="connsiteX66" fmla="*/ 10881360 w 12691872"/>
                <a:gd name="connsiteY66" fmla="*/ 1719072 h 13064490"/>
                <a:gd name="connsiteX67" fmla="*/ 10168128 w 12691872"/>
                <a:gd name="connsiteY67" fmla="*/ 1700784 h 13064490"/>
                <a:gd name="connsiteX68" fmla="*/ 10643616 w 12691872"/>
                <a:gd name="connsiteY68" fmla="*/ 987552 h 13064490"/>
                <a:gd name="connsiteX69" fmla="*/ 10552176 w 12691872"/>
                <a:gd name="connsiteY69" fmla="*/ 804672 h 13064490"/>
                <a:gd name="connsiteX70" fmla="*/ 10369296 w 12691872"/>
                <a:gd name="connsiteY70" fmla="*/ 713232 h 13064490"/>
                <a:gd name="connsiteX71" fmla="*/ 10241280 w 12691872"/>
                <a:gd name="connsiteY71" fmla="*/ 713232 h 13064490"/>
                <a:gd name="connsiteX72" fmla="*/ 9089136 w 12691872"/>
                <a:gd name="connsiteY72" fmla="*/ 0 h 13064490"/>
                <a:gd name="connsiteX73" fmla="*/ 7735824 w 12691872"/>
                <a:gd name="connsiteY73" fmla="*/ 1755648 h 13064490"/>
                <a:gd name="connsiteX74" fmla="*/ 6217920 w 12691872"/>
                <a:gd name="connsiteY74" fmla="*/ 2286000 h 13064490"/>
                <a:gd name="connsiteX75" fmla="*/ 4297680 w 12691872"/>
                <a:gd name="connsiteY75" fmla="*/ 1810512 h 13064490"/>
                <a:gd name="connsiteX76" fmla="*/ 2834640 w 12691872"/>
                <a:gd name="connsiteY76" fmla="*/ 1060704 h 13064490"/>
                <a:gd name="connsiteX77" fmla="*/ 1353312 w 12691872"/>
                <a:gd name="connsiteY77" fmla="*/ 1828800 h 13064490"/>
                <a:gd name="connsiteX78" fmla="*/ 1060704 w 12691872"/>
                <a:gd name="connsiteY78" fmla="*/ 2450592 h 13064490"/>
                <a:gd name="connsiteX79" fmla="*/ 548640 w 12691872"/>
                <a:gd name="connsiteY79" fmla="*/ 2359152 h 13064490"/>
                <a:gd name="connsiteX80" fmla="*/ 0 w 12691872"/>
                <a:gd name="connsiteY80" fmla="*/ 2450592 h 13064490"/>
                <a:gd name="connsiteX0" fmla="*/ 0 w 12763053"/>
                <a:gd name="connsiteY0" fmla="*/ 2450592 h 13064490"/>
                <a:gd name="connsiteX1" fmla="*/ 237744 w 12763053"/>
                <a:gd name="connsiteY1" fmla="*/ 2852928 h 13064490"/>
                <a:gd name="connsiteX2" fmla="*/ 694944 w 12763053"/>
                <a:gd name="connsiteY2" fmla="*/ 2834640 h 13064490"/>
                <a:gd name="connsiteX3" fmla="*/ 1298448 w 12763053"/>
                <a:gd name="connsiteY3" fmla="*/ 2999232 h 13064490"/>
                <a:gd name="connsiteX4" fmla="*/ 2084832 w 12763053"/>
                <a:gd name="connsiteY4" fmla="*/ 3657600 h 13064490"/>
                <a:gd name="connsiteX5" fmla="*/ 3438144 w 12763053"/>
                <a:gd name="connsiteY5" fmla="*/ 3968496 h 13064490"/>
                <a:gd name="connsiteX6" fmla="*/ 3785616 w 12763053"/>
                <a:gd name="connsiteY6" fmla="*/ 6254496 h 13064490"/>
                <a:gd name="connsiteX7" fmla="*/ 3438144 w 12763053"/>
                <a:gd name="connsiteY7" fmla="*/ 8174736 h 13064490"/>
                <a:gd name="connsiteX8" fmla="*/ 4242816 w 12763053"/>
                <a:gd name="connsiteY8" fmla="*/ 9052560 h 13064490"/>
                <a:gd name="connsiteX9" fmla="*/ 6272784 w 12763053"/>
                <a:gd name="connsiteY9" fmla="*/ 9802368 h 13064490"/>
                <a:gd name="connsiteX10" fmla="*/ 6967728 w 12763053"/>
                <a:gd name="connsiteY10" fmla="*/ 10917936 h 13064490"/>
                <a:gd name="connsiteX11" fmla="*/ 6458712 w 12763053"/>
                <a:gd name="connsiteY11" fmla="*/ 11369040 h 13064490"/>
                <a:gd name="connsiteX12" fmla="*/ 6592443 w 12763053"/>
                <a:gd name="connsiteY12" fmla="*/ 11569065 h 13064490"/>
                <a:gd name="connsiteX13" fmla="*/ 6723888 w 12763053"/>
                <a:gd name="connsiteY13" fmla="*/ 11530965 h 13064490"/>
                <a:gd name="connsiteX14" fmla="*/ 6826758 w 12763053"/>
                <a:gd name="connsiteY14" fmla="*/ 11633835 h 13064490"/>
                <a:gd name="connsiteX15" fmla="*/ 6834378 w 12763053"/>
                <a:gd name="connsiteY15" fmla="*/ 11870055 h 13064490"/>
                <a:gd name="connsiteX16" fmla="*/ 6950583 w 12763053"/>
                <a:gd name="connsiteY16" fmla="*/ 12011025 h 13064490"/>
                <a:gd name="connsiteX17" fmla="*/ 7009638 w 12763053"/>
                <a:gd name="connsiteY17" fmla="*/ 12390120 h 13064490"/>
                <a:gd name="connsiteX18" fmla="*/ 6941058 w 12763053"/>
                <a:gd name="connsiteY18" fmla="*/ 12628245 h 13064490"/>
                <a:gd name="connsiteX19" fmla="*/ 7076313 w 12763053"/>
                <a:gd name="connsiteY19" fmla="*/ 12847320 h 13064490"/>
                <a:gd name="connsiteX20" fmla="*/ 7202043 w 12763053"/>
                <a:gd name="connsiteY20" fmla="*/ 12943713 h 13064490"/>
                <a:gd name="connsiteX21" fmla="*/ 7287768 w 12763053"/>
                <a:gd name="connsiteY21" fmla="*/ 12799695 h 13064490"/>
                <a:gd name="connsiteX22" fmla="*/ 7377303 w 12763053"/>
                <a:gd name="connsiteY22" fmla="*/ 12759690 h 13064490"/>
                <a:gd name="connsiteX23" fmla="*/ 7748778 w 12763053"/>
                <a:gd name="connsiteY23" fmla="*/ 12538710 h 13064490"/>
                <a:gd name="connsiteX24" fmla="*/ 8312658 w 12763053"/>
                <a:gd name="connsiteY24" fmla="*/ 13034010 h 13064490"/>
                <a:gd name="connsiteX25" fmla="*/ 8440293 w 12763053"/>
                <a:gd name="connsiteY25" fmla="*/ 12971145 h 13064490"/>
                <a:gd name="connsiteX26" fmla="*/ 8819388 w 12763053"/>
                <a:gd name="connsiteY26" fmla="*/ 13013055 h 13064490"/>
                <a:gd name="connsiteX27" fmla="*/ 9089898 w 12763053"/>
                <a:gd name="connsiteY27" fmla="*/ 13064490 h 13064490"/>
                <a:gd name="connsiteX28" fmla="*/ 9554718 w 12763053"/>
                <a:gd name="connsiteY28" fmla="*/ 12974954 h 13064490"/>
                <a:gd name="connsiteX29" fmla="*/ 9853803 w 12763053"/>
                <a:gd name="connsiteY29" fmla="*/ 12885420 h 13064490"/>
                <a:gd name="connsiteX30" fmla="*/ 9954006 w 12763053"/>
                <a:gd name="connsiteY30" fmla="*/ 12968097 h 13064490"/>
                <a:gd name="connsiteX31" fmla="*/ 10019538 w 12763053"/>
                <a:gd name="connsiteY31" fmla="*/ 12891134 h 13064490"/>
                <a:gd name="connsiteX32" fmla="*/ 10107168 w 12763053"/>
                <a:gd name="connsiteY32" fmla="*/ 12702539 h 13064490"/>
                <a:gd name="connsiteX33" fmla="*/ 10103358 w 12763053"/>
                <a:gd name="connsiteY33" fmla="*/ 12614909 h 13064490"/>
                <a:gd name="connsiteX34" fmla="*/ 10177653 w 12763053"/>
                <a:gd name="connsiteY34" fmla="*/ 12538709 h 13064490"/>
                <a:gd name="connsiteX35" fmla="*/ 10135743 w 12763053"/>
                <a:gd name="connsiteY35" fmla="*/ 12378689 h 13064490"/>
                <a:gd name="connsiteX36" fmla="*/ 10267188 w 12763053"/>
                <a:gd name="connsiteY36" fmla="*/ 12338684 h 13064490"/>
                <a:gd name="connsiteX37" fmla="*/ 10419207 w 12763053"/>
                <a:gd name="connsiteY37" fmla="*/ 11967972 h 13064490"/>
                <a:gd name="connsiteX38" fmla="*/ 11149203 w 12763053"/>
                <a:gd name="connsiteY38" fmla="*/ 12121514 h 13064490"/>
                <a:gd name="connsiteX39" fmla="*/ 12090273 w 12763053"/>
                <a:gd name="connsiteY39" fmla="*/ 11727179 h 13064490"/>
                <a:gd name="connsiteX40" fmla="*/ 12248388 w 12763053"/>
                <a:gd name="connsiteY40" fmla="*/ 11870054 h 13064490"/>
                <a:gd name="connsiteX41" fmla="*/ 12362688 w 12763053"/>
                <a:gd name="connsiteY41" fmla="*/ 11891009 h 13064490"/>
                <a:gd name="connsiteX42" fmla="*/ 12524613 w 12763053"/>
                <a:gd name="connsiteY42" fmla="*/ 11662409 h 13064490"/>
                <a:gd name="connsiteX43" fmla="*/ 12600813 w 12763053"/>
                <a:gd name="connsiteY43" fmla="*/ 11622404 h 13064490"/>
                <a:gd name="connsiteX44" fmla="*/ 12658344 w 12763053"/>
                <a:gd name="connsiteY44" fmla="*/ 11645265 h 13064490"/>
                <a:gd name="connsiteX45" fmla="*/ 12758928 w 12763053"/>
                <a:gd name="connsiteY45" fmla="*/ 11344274 h 13064490"/>
                <a:gd name="connsiteX46" fmla="*/ 12198096 w 12763053"/>
                <a:gd name="connsiteY46" fmla="*/ 10314432 h 13064490"/>
                <a:gd name="connsiteX47" fmla="*/ 12691872 w 12763053"/>
                <a:gd name="connsiteY47" fmla="*/ 8814816 h 13064490"/>
                <a:gd name="connsiteX48" fmla="*/ 12472416 w 12763053"/>
                <a:gd name="connsiteY48" fmla="*/ 8577072 h 13064490"/>
                <a:gd name="connsiteX49" fmla="*/ 12508992 w 12763053"/>
                <a:gd name="connsiteY49" fmla="*/ 7827264 h 13064490"/>
                <a:gd name="connsiteX50" fmla="*/ 12216384 w 12763053"/>
                <a:gd name="connsiteY50" fmla="*/ 7662672 h 13064490"/>
                <a:gd name="connsiteX51" fmla="*/ 11978640 w 12763053"/>
                <a:gd name="connsiteY51" fmla="*/ 7424928 h 13064490"/>
                <a:gd name="connsiteX52" fmla="*/ 11887200 w 12763053"/>
                <a:gd name="connsiteY52" fmla="*/ 6784848 h 13064490"/>
                <a:gd name="connsiteX53" fmla="*/ 11996928 w 12763053"/>
                <a:gd name="connsiteY53" fmla="*/ 6547104 h 13064490"/>
                <a:gd name="connsiteX54" fmla="*/ 12161520 w 12763053"/>
                <a:gd name="connsiteY54" fmla="*/ 6291072 h 13064490"/>
                <a:gd name="connsiteX55" fmla="*/ 12179808 w 12763053"/>
                <a:gd name="connsiteY55" fmla="*/ 5888736 h 13064490"/>
                <a:gd name="connsiteX56" fmla="*/ 11942064 w 12763053"/>
                <a:gd name="connsiteY56" fmla="*/ 5559552 h 13064490"/>
                <a:gd name="connsiteX57" fmla="*/ 11612880 w 12763053"/>
                <a:gd name="connsiteY57" fmla="*/ 5285232 h 13064490"/>
                <a:gd name="connsiteX58" fmla="*/ 11137392 w 12763053"/>
                <a:gd name="connsiteY58" fmla="*/ 4791456 h 13064490"/>
                <a:gd name="connsiteX59" fmla="*/ 10387584 w 12763053"/>
                <a:gd name="connsiteY59" fmla="*/ 4315968 h 13064490"/>
                <a:gd name="connsiteX60" fmla="*/ 10351008 w 12763053"/>
                <a:gd name="connsiteY60" fmla="*/ 3639312 h 13064490"/>
                <a:gd name="connsiteX61" fmla="*/ 10991088 w 12763053"/>
                <a:gd name="connsiteY61" fmla="*/ 3035808 h 13064490"/>
                <a:gd name="connsiteX62" fmla="*/ 11228832 w 12763053"/>
                <a:gd name="connsiteY62" fmla="*/ 2523744 h 13064490"/>
                <a:gd name="connsiteX63" fmla="*/ 11155680 w 12763053"/>
                <a:gd name="connsiteY63" fmla="*/ 2286000 h 13064490"/>
                <a:gd name="connsiteX64" fmla="*/ 11338560 w 12763053"/>
                <a:gd name="connsiteY64" fmla="*/ 1554480 h 13064490"/>
                <a:gd name="connsiteX65" fmla="*/ 11265408 w 12763053"/>
                <a:gd name="connsiteY65" fmla="*/ 1335024 h 13064490"/>
                <a:gd name="connsiteX66" fmla="*/ 11027664 w 12763053"/>
                <a:gd name="connsiteY66" fmla="*/ 1444752 h 13064490"/>
                <a:gd name="connsiteX67" fmla="*/ 10881360 w 12763053"/>
                <a:gd name="connsiteY67" fmla="*/ 1719072 h 13064490"/>
                <a:gd name="connsiteX68" fmla="*/ 10168128 w 12763053"/>
                <a:gd name="connsiteY68" fmla="*/ 1700784 h 13064490"/>
                <a:gd name="connsiteX69" fmla="*/ 10643616 w 12763053"/>
                <a:gd name="connsiteY69" fmla="*/ 987552 h 13064490"/>
                <a:gd name="connsiteX70" fmla="*/ 10552176 w 12763053"/>
                <a:gd name="connsiteY70" fmla="*/ 804672 h 13064490"/>
                <a:gd name="connsiteX71" fmla="*/ 10369296 w 12763053"/>
                <a:gd name="connsiteY71" fmla="*/ 713232 h 13064490"/>
                <a:gd name="connsiteX72" fmla="*/ 10241280 w 12763053"/>
                <a:gd name="connsiteY72" fmla="*/ 713232 h 13064490"/>
                <a:gd name="connsiteX73" fmla="*/ 9089136 w 12763053"/>
                <a:gd name="connsiteY73" fmla="*/ 0 h 13064490"/>
                <a:gd name="connsiteX74" fmla="*/ 7735824 w 12763053"/>
                <a:gd name="connsiteY74" fmla="*/ 1755648 h 13064490"/>
                <a:gd name="connsiteX75" fmla="*/ 6217920 w 12763053"/>
                <a:gd name="connsiteY75" fmla="*/ 2286000 h 13064490"/>
                <a:gd name="connsiteX76" fmla="*/ 4297680 w 12763053"/>
                <a:gd name="connsiteY76" fmla="*/ 1810512 h 13064490"/>
                <a:gd name="connsiteX77" fmla="*/ 2834640 w 12763053"/>
                <a:gd name="connsiteY77" fmla="*/ 1060704 h 13064490"/>
                <a:gd name="connsiteX78" fmla="*/ 1353312 w 12763053"/>
                <a:gd name="connsiteY78" fmla="*/ 1828800 h 13064490"/>
                <a:gd name="connsiteX79" fmla="*/ 1060704 w 12763053"/>
                <a:gd name="connsiteY79" fmla="*/ 2450592 h 13064490"/>
                <a:gd name="connsiteX80" fmla="*/ 548640 w 12763053"/>
                <a:gd name="connsiteY80" fmla="*/ 2359152 h 13064490"/>
                <a:gd name="connsiteX81" fmla="*/ 0 w 12763053"/>
                <a:gd name="connsiteY81" fmla="*/ 2450592 h 13064490"/>
                <a:gd name="connsiteX0" fmla="*/ 0 w 12767104"/>
                <a:gd name="connsiteY0" fmla="*/ 2450592 h 13064490"/>
                <a:gd name="connsiteX1" fmla="*/ 237744 w 12767104"/>
                <a:gd name="connsiteY1" fmla="*/ 2852928 h 13064490"/>
                <a:gd name="connsiteX2" fmla="*/ 694944 w 12767104"/>
                <a:gd name="connsiteY2" fmla="*/ 2834640 h 13064490"/>
                <a:gd name="connsiteX3" fmla="*/ 1298448 w 12767104"/>
                <a:gd name="connsiteY3" fmla="*/ 2999232 h 13064490"/>
                <a:gd name="connsiteX4" fmla="*/ 2084832 w 12767104"/>
                <a:gd name="connsiteY4" fmla="*/ 3657600 h 13064490"/>
                <a:gd name="connsiteX5" fmla="*/ 3438144 w 12767104"/>
                <a:gd name="connsiteY5" fmla="*/ 3968496 h 13064490"/>
                <a:gd name="connsiteX6" fmla="*/ 3785616 w 12767104"/>
                <a:gd name="connsiteY6" fmla="*/ 6254496 h 13064490"/>
                <a:gd name="connsiteX7" fmla="*/ 3438144 w 12767104"/>
                <a:gd name="connsiteY7" fmla="*/ 8174736 h 13064490"/>
                <a:gd name="connsiteX8" fmla="*/ 4242816 w 12767104"/>
                <a:gd name="connsiteY8" fmla="*/ 9052560 h 13064490"/>
                <a:gd name="connsiteX9" fmla="*/ 6272784 w 12767104"/>
                <a:gd name="connsiteY9" fmla="*/ 9802368 h 13064490"/>
                <a:gd name="connsiteX10" fmla="*/ 6967728 w 12767104"/>
                <a:gd name="connsiteY10" fmla="*/ 10917936 h 13064490"/>
                <a:gd name="connsiteX11" fmla="*/ 6458712 w 12767104"/>
                <a:gd name="connsiteY11" fmla="*/ 11369040 h 13064490"/>
                <a:gd name="connsiteX12" fmla="*/ 6592443 w 12767104"/>
                <a:gd name="connsiteY12" fmla="*/ 11569065 h 13064490"/>
                <a:gd name="connsiteX13" fmla="*/ 6723888 w 12767104"/>
                <a:gd name="connsiteY13" fmla="*/ 11530965 h 13064490"/>
                <a:gd name="connsiteX14" fmla="*/ 6826758 w 12767104"/>
                <a:gd name="connsiteY14" fmla="*/ 11633835 h 13064490"/>
                <a:gd name="connsiteX15" fmla="*/ 6834378 w 12767104"/>
                <a:gd name="connsiteY15" fmla="*/ 11870055 h 13064490"/>
                <a:gd name="connsiteX16" fmla="*/ 6950583 w 12767104"/>
                <a:gd name="connsiteY16" fmla="*/ 12011025 h 13064490"/>
                <a:gd name="connsiteX17" fmla="*/ 7009638 w 12767104"/>
                <a:gd name="connsiteY17" fmla="*/ 12390120 h 13064490"/>
                <a:gd name="connsiteX18" fmla="*/ 6941058 w 12767104"/>
                <a:gd name="connsiteY18" fmla="*/ 12628245 h 13064490"/>
                <a:gd name="connsiteX19" fmla="*/ 7076313 w 12767104"/>
                <a:gd name="connsiteY19" fmla="*/ 12847320 h 13064490"/>
                <a:gd name="connsiteX20" fmla="*/ 7202043 w 12767104"/>
                <a:gd name="connsiteY20" fmla="*/ 12943713 h 13064490"/>
                <a:gd name="connsiteX21" fmla="*/ 7287768 w 12767104"/>
                <a:gd name="connsiteY21" fmla="*/ 12799695 h 13064490"/>
                <a:gd name="connsiteX22" fmla="*/ 7377303 w 12767104"/>
                <a:gd name="connsiteY22" fmla="*/ 12759690 h 13064490"/>
                <a:gd name="connsiteX23" fmla="*/ 7748778 w 12767104"/>
                <a:gd name="connsiteY23" fmla="*/ 12538710 h 13064490"/>
                <a:gd name="connsiteX24" fmla="*/ 8312658 w 12767104"/>
                <a:gd name="connsiteY24" fmla="*/ 13034010 h 13064490"/>
                <a:gd name="connsiteX25" fmla="*/ 8440293 w 12767104"/>
                <a:gd name="connsiteY25" fmla="*/ 12971145 h 13064490"/>
                <a:gd name="connsiteX26" fmla="*/ 8819388 w 12767104"/>
                <a:gd name="connsiteY26" fmla="*/ 13013055 h 13064490"/>
                <a:gd name="connsiteX27" fmla="*/ 9089898 w 12767104"/>
                <a:gd name="connsiteY27" fmla="*/ 13064490 h 13064490"/>
                <a:gd name="connsiteX28" fmla="*/ 9554718 w 12767104"/>
                <a:gd name="connsiteY28" fmla="*/ 12974954 h 13064490"/>
                <a:gd name="connsiteX29" fmla="*/ 9853803 w 12767104"/>
                <a:gd name="connsiteY29" fmla="*/ 12885420 h 13064490"/>
                <a:gd name="connsiteX30" fmla="*/ 9954006 w 12767104"/>
                <a:gd name="connsiteY30" fmla="*/ 12968097 h 13064490"/>
                <a:gd name="connsiteX31" fmla="*/ 10019538 w 12767104"/>
                <a:gd name="connsiteY31" fmla="*/ 12891134 h 13064490"/>
                <a:gd name="connsiteX32" fmla="*/ 10107168 w 12767104"/>
                <a:gd name="connsiteY32" fmla="*/ 12702539 h 13064490"/>
                <a:gd name="connsiteX33" fmla="*/ 10103358 w 12767104"/>
                <a:gd name="connsiteY33" fmla="*/ 12614909 h 13064490"/>
                <a:gd name="connsiteX34" fmla="*/ 10177653 w 12767104"/>
                <a:gd name="connsiteY34" fmla="*/ 12538709 h 13064490"/>
                <a:gd name="connsiteX35" fmla="*/ 10135743 w 12767104"/>
                <a:gd name="connsiteY35" fmla="*/ 12378689 h 13064490"/>
                <a:gd name="connsiteX36" fmla="*/ 10267188 w 12767104"/>
                <a:gd name="connsiteY36" fmla="*/ 12338684 h 13064490"/>
                <a:gd name="connsiteX37" fmla="*/ 10419207 w 12767104"/>
                <a:gd name="connsiteY37" fmla="*/ 11967972 h 13064490"/>
                <a:gd name="connsiteX38" fmla="*/ 11149203 w 12767104"/>
                <a:gd name="connsiteY38" fmla="*/ 12121514 h 13064490"/>
                <a:gd name="connsiteX39" fmla="*/ 12090273 w 12767104"/>
                <a:gd name="connsiteY39" fmla="*/ 11727179 h 13064490"/>
                <a:gd name="connsiteX40" fmla="*/ 12248388 w 12767104"/>
                <a:gd name="connsiteY40" fmla="*/ 11870054 h 13064490"/>
                <a:gd name="connsiteX41" fmla="*/ 12362688 w 12767104"/>
                <a:gd name="connsiteY41" fmla="*/ 11891009 h 13064490"/>
                <a:gd name="connsiteX42" fmla="*/ 12524613 w 12767104"/>
                <a:gd name="connsiteY42" fmla="*/ 11662409 h 13064490"/>
                <a:gd name="connsiteX43" fmla="*/ 12600813 w 12767104"/>
                <a:gd name="connsiteY43" fmla="*/ 11622404 h 13064490"/>
                <a:gd name="connsiteX44" fmla="*/ 12658344 w 12767104"/>
                <a:gd name="connsiteY44" fmla="*/ 11645265 h 13064490"/>
                <a:gd name="connsiteX45" fmla="*/ 12758928 w 12767104"/>
                <a:gd name="connsiteY45" fmla="*/ 11344274 h 13064490"/>
                <a:gd name="connsiteX46" fmla="*/ 12198096 w 12767104"/>
                <a:gd name="connsiteY46" fmla="*/ 10314432 h 13064490"/>
                <a:gd name="connsiteX47" fmla="*/ 12691872 w 12767104"/>
                <a:gd name="connsiteY47" fmla="*/ 8814816 h 13064490"/>
                <a:gd name="connsiteX48" fmla="*/ 12472416 w 12767104"/>
                <a:gd name="connsiteY48" fmla="*/ 8577072 h 13064490"/>
                <a:gd name="connsiteX49" fmla="*/ 12508992 w 12767104"/>
                <a:gd name="connsiteY49" fmla="*/ 7827264 h 13064490"/>
                <a:gd name="connsiteX50" fmla="*/ 12216384 w 12767104"/>
                <a:gd name="connsiteY50" fmla="*/ 7662672 h 13064490"/>
                <a:gd name="connsiteX51" fmla="*/ 11978640 w 12767104"/>
                <a:gd name="connsiteY51" fmla="*/ 7424928 h 13064490"/>
                <a:gd name="connsiteX52" fmla="*/ 11887200 w 12767104"/>
                <a:gd name="connsiteY52" fmla="*/ 6784848 h 13064490"/>
                <a:gd name="connsiteX53" fmla="*/ 11996928 w 12767104"/>
                <a:gd name="connsiteY53" fmla="*/ 6547104 h 13064490"/>
                <a:gd name="connsiteX54" fmla="*/ 12161520 w 12767104"/>
                <a:gd name="connsiteY54" fmla="*/ 6291072 h 13064490"/>
                <a:gd name="connsiteX55" fmla="*/ 12179808 w 12767104"/>
                <a:gd name="connsiteY55" fmla="*/ 5888736 h 13064490"/>
                <a:gd name="connsiteX56" fmla="*/ 11942064 w 12767104"/>
                <a:gd name="connsiteY56" fmla="*/ 5559552 h 13064490"/>
                <a:gd name="connsiteX57" fmla="*/ 11612880 w 12767104"/>
                <a:gd name="connsiteY57" fmla="*/ 5285232 h 13064490"/>
                <a:gd name="connsiteX58" fmla="*/ 11137392 w 12767104"/>
                <a:gd name="connsiteY58" fmla="*/ 4791456 h 13064490"/>
                <a:gd name="connsiteX59" fmla="*/ 10387584 w 12767104"/>
                <a:gd name="connsiteY59" fmla="*/ 4315968 h 13064490"/>
                <a:gd name="connsiteX60" fmla="*/ 10351008 w 12767104"/>
                <a:gd name="connsiteY60" fmla="*/ 3639312 h 13064490"/>
                <a:gd name="connsiteX61" fmla="*/ 10991088 w 12767104"/>
                <a:gd name="connsiteY61" fmla="*/ 3035808 h 13064490"/>
                <a:gd name="connsiteX62" fmla="*/ 11228832 w 12767104"/>
                <a:gd name="connsiteY62" fmla="*/ 2523744 h 13064490"/>
                <a:gd name="connsiteX63" fmla="*/ 11155680 w 12767104"/>
                <a:gd name="connsiteY63" fmla="*/ 2286000 h 13064490"/>
                <a:gd name="connsiteX64" fmla="*/ 11338560 w 12767104"/>
                <a:gd name="connsiteY64" fmla="*/ 1554480 h 13064490"/>
                <a:gd name="connsiteX65" fmla="*/ 11265408 w 12767104"/>
                <a:gd name="connsiteY65" fmla="*/ 1335024 h 13064490"/>
                <a:gd name="connsiteX66" fmla="*/ 11027664 w 12767104"/>
                <a:gd name="connsiteY66" fmla="*/ 1444752 h 13064490"/>
                <a:gd name="connsiteX67" fmla="*/ 10881360 w 12767104"/>
                <a:gd name="connsiteY67" fmla="*/ 1719072 h 13064490"/>
                <a:gd name="connsiteX68" fmla="*/ 10168128 w 12767104"/>
                <a:gd name="connsiteY68" fmla="*/ 1700784 h 13064490"/>
                <a:gd name="connsiteX69" fmla="*/ 10643616 w 12767104"/>
                <a:gd name="connsiteY69" fmla="*/ 987552 h 13064490"/>
                <a:gd name="connsiteX70" fmla="*/ 10552176 w 12767104"/>
                <a:gd name="connsiteY70" fmla="*/ 804672 h 13064490"/>
                <a:gd name="connsiteX71" fmla="*/ 10369296 w 12767104"/>
                <a:gd name="connsiteY71" fmla="*/ 713232 h 13064490"/>
                <a:gd name="connsiteX72" fmla="*/ 10241280 w 12767104"/>
                <a:gd name="connsiteY72" fmla="*/ 713232 h 13064490"/>
                <a:gd name="connsiteX73" fmla="*/ 9089136 w 12767104"/>
                <a:gd name="connsiteY73" fmla="*/ 0 h 13064490"/>
                <a:gd name="connsiteX74" fmla="*/ 7735824 w 12767104"/>
                <a:gd name="connsiteY74" fmla="*/ 1755648 h 13064490"/>
                <a:gd name="connsiteX75" fmla="*/ 6217920 w 12767104"/>
                <a:gd name="connsiteY75" fmla="*/ 2286000 h 13064490"/>
                <a:gd name="connsiteX76" fmla="*/ 4297680 w 12767104"/>
                <a:gd name="connsiteY76" fmla="*/ 1810512 h 13064490"/>
                <a:gd name="connsiteX77" fmla="*/ 2834640 w 12767104"/>
                <a:gd name="connsiteY77" fmla="*/ 1060704 h 13064490"/>
                <a:gd name="connsiteX78" fmla="*/ 1353312 w 12767104"/>
                <a:gd name="connsiteY78" fmla="*/ 1828800 h 13064490"/>
                <a:gd name="connsiteX79" fmla="*/ 1060704 w 12767104"/>
                <a:gd name="connsiteY79" fmla="*/ 2450592 h 13064490"/>
                <a:gd name="connsiteX80" fmla="*/ 548640 w 12767104"/>
                <a:gd name="connsiteY80" fmla="*/ 2359152 h 13064490"/>
                <a:gd name="connsiteX81" fmla="*/ 0 w 12767104"/>
                <a:gd name="connsiteY81" fmla="*/ 2450592 h 13064490"/>
                <a:gd name="connsiteX0" fmla="*/ 0 w 12767104"/>
                <a:gd name="connsiteY0" fmla="*/ 2450592 h 13064490"/>
                <a:gd name="connsiteX1" fmla="*/ 237744 w 12767104"/>
                <a:gd name="connsiteY1" fmla="*/ 2852928 h 13064490"/>
                <a:gd name="connsiteX2" fmla="*/ 694944 w 12767104"/>
                <a:gd name="connsiteY2" fmla="*/ 2834640 h 13064490"/>
                <a:gd name="connsiteX3" fmla="*/ 1298448 w 12767104"/>
                <a:gd name="connsiteY3" fmla="*/ 2999232 h 13064490"/>
                <a:gd name="connsiteX4" fmla="*/ 2084832 w 12767104"/>
                <a:gd name="connsiteY4" fmla="*/ 3657600 h 13064490"/>
                <a:gd name="connsiteX5" fmla="*/ 3438144 w 12767104"/>
                <a:gd name="connsiteY5" fmla="*/ 3968496 h 13064490"/>
                <a:gd name="connsiteX6" fmla="*/ 3785616 w 12767104"/>
                <a:gd name="connsiteY6" fmla="*/ 6254496 h 13064490"/>
                <a:gd name="connsiteX7" fmla="*/ 3438144 w 12767104"/>
                <a:gd name="connsiteY7" fmla="*/ 8174736 h 13064490"/>
                <a:gd name="connsiteX8" fmla="*/ 4242816 w 12767104"/>
                <a:gd name="connsiteY8" fmla="*/ 9052560 h 13064490"/>
                <a:gd name="connsiteX9" fmla="*/ 6272784 w 12767104"/>
                <a:gd name="connsiteY9" fmla="*/ 9802368 h 13064490"/>
                <a:gd name="connsiteX10" fmla="*/ 6967728 w 12767104"/>
                <a:gd name="connsiteY10" fmla="*/ 10917936 h 13064490"/>
                <a:gd name="connsiteX11" fmla="*/ 6458712 w 12767104"/>
                <a:gd name="connsiteY11" fmla="*/ 11369040 h 13064490"/>
                <a:gd name="connsiteX12" fmla="*/ 6592443 w 12767104"/>
                <a:gd name="connsiteY12" fmla="*/ 11569065 h 13064490"/>
                <a:gd name="connsiteX13" fmla="*/ 6723888 w 12767104"/>
                <a:gd name="connsiteY13" fmla="*/ 11530965 h 13064490"/>
                <a:gd name="connsiteX14" fmla="*/ 6826758 w 12767104"/>
                <a:gd name="connsiteY14" fmla="*/ 11633835 h 13064490"/>
                <a:gd name="connsiteX15" fmla="*/ 6834378 w 12767104"/>
                <a:gd name="connsiteY15" fmla="*/ 11870055 h 13064490"/>
                <a:gd name="connsiteX16" fmla="*/ 6950583 w 12767104"/>
                <a:gd name="connsiteY16" fmla="*/ 12011025 h 13064490"/>
                <a:gd name="connsiteX17" fmla="*/ 7009638 w 12767104"/>
                <a:gd name="connsiteY17" fmla="*/ 12390120 h 13064490"/>
                <a:gd name="connsiteX18" fmla="*/ 6941058 w 12767104"/>
                <a:gd name="connsiteY18" fmla="*/ 12628245 h 13064490"/>
                <a:gd name="connsiteX19" fmla="*/ 7076313 w 12767104"/>
                <a:gd name="connsiteY19" fmla="*/ 12847320 h 13064490"/>
                <a:gd name="connsiteX20" fmla="*/ 7202043 w 12767104"/>
                <a:gd name="connsiteY20" fmla="*/ 12943713 h 13064490"/>
                <a:gd name="connsiteX21" fmla="*/ 7287768 w 12767104"/>
                <a:gd name="connsiteY21" fmla="*/ 12799695 h 13064490"/>
                <a:gd name="connsiteX22" fmla="*/ 7377303 w 12767104"/>
                <a:gd name="connsiteY22" fmla="*/ 12759690 h 13064490"/>
                <a:gd name="connsiteX23" fmla="*/ 7748778 w 12767104"/>
                <a:gd name="connsiteY23" fmla="*/ 12538710 h 13064490"/>
                <a:gd name="connsiteX24" fmla="*/ 8312658 w 12767104"/>
                <a:gd name="connsiteY24" fmla="*/ 13034010 h 13064490"/>
                <a:gd name="connsiteX25" fmla="*/ 8440293 w 12767104"/>
                <a:gd name="connsiteY25" fmla="*/ 12971145 h 13064490"/>
                <a:gd name="connsiteX26" fmla="*/ 8819388 w 12767104"/>
                <a:gd name="connsiteY26" fmla="*/ 13013055 h 13064490"/>
                <a:gd name="connsiteX27" fmla="*/ 9089898 w 12767104"/>
                <a:gd name="connsiteY27" fmla="*/ 13064490 h 13064490"/>
                <a:gd name="connsiteX28" fmla="*/ 9554718 w 12767104"/>
                <a:gd name="connsiteY28" fmla="*/ 12974954 h 13064490"/>
                <a:gd name="connsiteX29" fmla="*/ 9853803 w 12767104"/>
                <a:gd name="connsiteY29" fmla="*/ 12885420 h 13064490"/>
                <a:gd name="connsiteX30" fmla="*/ 9954006 w 12767104"/>
                <a:gd name="connsiteY30" fmla="*/ 12968097 h 13064490"/>
                <a:gd name="connsiteX31" fmla="*/ 10019538 w 12767104"/>
                <a:gd name="connsiteY31" fmla="*/ 12891134 h 13064490"/>
                <a:gd name="connsiteX32" fmla="*/ 10107168 w 12767104"/>
                <a:gd name="connsiteY32" fmla="*/ 12702539 h 13064490"/>
                <a:gd name="connsiteX33" fmla="*/ 10103358 w 12767104"/>
                <a:gd name="connsiteY33" fmla="*/ 12614909 h 13064490"/>
                <a:gd name="connsiteX34" fmla="*/ 10177653 w 12767104"/>
                <a:gd name="connsiteY34" fmla="*/ 12538709 h 13064490"/>
                <a:gd name="connsiteX35" fmla="*/ 10135743 w 12767104"/>
                <a:gd name="connsiteY35" fmla="*/ 12378689 h 13064490"/>
                <a:gd name="connsiteX36" fmla="*/ 10267188 w 12767104"/>
                <a:gd name="connsiteY36" fmla="*/ 12338684 h 13064490"/>
                <a:gd name="connsiteX37" fmla="*/ 10419207 w 12767104"/>
                <a:gd name="connsiteY37" fmla="*/ 11967972 h 13064490"/>
                <a:gd name="connsiteX38" fmla="*/ 11149203 w 12767104"/>
                <a:gd name="connsiteY38" fmla="*/ 12121514 h 13064490"/>
                <a:gd name="connsiteX39" fmla="*/ 12090273 w 12767104"/>
                <a:gd name="connsiteY39" fmla="*/ 11727179 h 13064490"/>
                <a:gd name="connsiteX40" fmla="*/ 12248388 w 12767104"/>
                <a:gd name="connsiteY40" fmla="*/ 11870054 h 13064490"/>
                <a:gd name="connsiteX41" fmla="*/ 12362688 w 12767104"/>
                <a:gd name="connsiteY41" fmla="*/ 11891009 h 13064490"/>
                <a:gd name="connsiteX42" fmla="*/ 12524613 w 12767104"/>
                <a:gd name="connsiteY42" fmla="*/ 11662409 h 13064490"/>
                <a:gd name="connsiteX43" fmla="*/ 12600813 w 12767104"/>
                <a:gd name="connsiteY43" fmla="*/ 11622404 h 13064490"/>
                <a:gd name="connsiteX44" fmla="*/ 12658344 w 12767104"/>
                <a:gd name="connsiteY44" fmla="*/ 11645265 h 13064490"/>
                <a:gd name="connsiteX45" fmla="*/ 12758928 w 12767104"/>
                <a:gd name="connsiteY45" fmla="*/ 11344274 h 13064490"/>
                <a:gd name="connsiteX46" fmla="*/ 12446507 w 12767104"/>
                <a:gd name="connsiteY46" fmla="*/ 10921364 h 13064490"/>
                <a:gd name="connsiteX47" fmla="*/ 12198096 w 12767104"/>
                <a:gd name="connsiteY47" fmla="*/ 10314432 h 13064490"/>
                <a:gd name="connsiteX48" fmla="*/ 12691872 w 12767104"/>
                <a:gd name="connsiteY48" fmla="*/ 8814816 h 13064490"/>
                <a:gd name="connsiteX49" fmla="*/ 12472416 w 12767104"/>
                <a:gd name="connsiteY49" fmla="*/ 8577072 h 13064490"/>
                <a:gd name="connsiteX50" fmla="*/ 12508992 w 12767104"/>
                <a:gd name="connsiteY50" fmla="*/ 7827264 h 13064490"/>
                <a:gd name="connsiteX51" fmla="*/ 12216384 w 12767104"/>
                <a:gd name="connsiteY51" fmla="*/ 7662672 h 13064490"/>
                <a:gd name="connsiteX52" fmla="*/ 11978640 w 12767104"/>
                <a:gd name="connsiteY52" fmla="*/ 7424928 h 13064490"/>
                <a:gd name="connsiteX53" fmla="*/ 11887200 w 12767104"/>
                <a:gd name="connsiteY53" fmla="*/ 6784848 h 13064490"/>
                <a:gd name="connsiteX54" fmla="*/ 11996928 w 12767104"/>
                <a:gd name="connsiteY54" fmla="*/ 6547104 h 13064490"/>
                <a:gd name="connsiteX55" fmla="*/ 12161520 w 12767104"/>
                <a:gd name="connsiteY55" fmla="*/ 6291072 h 13064490"/>
                <a:gd name="connsiteX56" fmla="*/ 12179808 w 12767104"/>
                <a:gd name="connsiteY56" fmla="*/ 5888736 h 13064490"/>
                <a:gd name="connsiteX57" fmla="*/ 11942064 w 12767104"/>
                <a:gd name="connsiteY57" fmla="*/ 5559552 h 13064490"/>
                <a:gd name="connsiteX58" fmla="*/ 11612880 w 12767104"/>
                <a:gd name="connsiteY58" fmla="*/ 5285232 h 13064490"/>
                <a:gd name="connsiteX59" fmla="*/ 11137392 w 12767104"/>
                <a:gd name="connsiteY59" fmla="*/ 4791456 h 13064490"/>
                <a:gd name="connsiteX60" fmla="*/ 10387584 w 12767104"/>
                <a:gd name="connsiteY60" fmla="*/ 4315968 h 13064490"/>
                <a:gd name="connsiteX61" fmla="*/ 10351008 w 12767104"/>
                <a:gd name="connsiteY61" fmla="*/ 3639312 h 13064490"/>
                <a:gd name="connsiteX62" fmla="*/ 10991088 w 12767104"/>
                <a:gd name="connsiteY62" fmla="*/ 3035808 h 13064490"/>
                <a:gd name="connsiteX63" fmla="*/ 11228832 w 12767104"/>
                <a:gd name="connsiteY63" fmla="*/ 2523744 h 13064490"/>
                <a:gd name="connsiteX64" fmla="*/ 11155680 w 12767104"/>
                <a:gd name="connsiteY64" fmla="*/ 2286000 h 13064490"/>
                <a:gd name="connsiteX65" fmla="*/ 11338560 w 12767104"/>
                <a:gd name="connsiteY65" fmla="*/ 1554480 h 13064490"/>
                <a:gd name="connsiteX66" fmla="*/ 11265408 w 12767104"/>
                <a:gd name="connsiteY66" fmla="*/ 1335024 h 13064490"/>
                <a:gd name="connsiteX67" fmla="*/ 11027664 w 12767104"/>
                <a:gd name="connsiteY67" fmla="*/ 1444752 h 13064490"/>
                <a:gd name="connsiteX68" fmla="*/ 10881360 w 12767104"/>
                <a:gd name="connsiteY68" fmla="*/ 1719072 h 13064490"/>
                <a:gd name="connsiteX69" fmla="*/ 10168128 w 12767104"/>
                <a:gd name="connsiteY69" fmla="*/ 1700784 h 13064490"/>
                <a:gd name="connsiteX70" fmla="*/ 10643616 w 12767104"/>
                <a:gd name="connsiteY70" fmla="*/ 987552 h 13064490"/>
                <a:gd name="connsiteX71" fmla="*/ 10552176 w 12767104"/>
                <a:gd name="connsiteY71" fmla="*/ 804672 h 13064490"/>
                <a:gd name="connsiteX72" fmla="*/ 10369296 w 12767104"/>
                <a:gd name="connsiteY72" fmla="*/ 713232 h 13064490"/>
                <a:gd name="connsiteX73" fmla="*/ 10241280 w 12767104"/>
                <a:gd name="connsiteY73" fmla="*/ 713232 h 13064490"/>
                <a:gd name="connsiteX74" fmla="*/ 9089136 w 12767104"/>
                <a:gd name="connsiteY74" fmla="*/ 0 h 13064490"/>
                <a:gd name="connsiteX75" fmla="*/ 7735824 w 12767104"/>
                <a:gd name="connsiteY75" fmla="*/ 1755648 h 13064490"/>
                <a:gd name="connsiteX76" fmla="*/ 6217920 w 12767104"/>
                <a:gd name="connsiteY76" fmla="*/ 2286000 h 13064490"/>
                <a:gd name="connsiteX77" fmla="*/ 4297680 w 12767104"/>
                <a:gd name="connsiteY77" fmla="*/ 1810512 h 13064490"/>
                <a:gd name="connsiteX78" fmla="*/ 2834640 w 12767104"/>
                <a:gd name="connsiteY78" fmla="*/ 1060704 h 13064490"/>
                <a:gd name="connsiteX79" fmla="*/ 1353312 w 12767104"/>
                <a:gd name="connsiteY79" fmla="*/ 1828800 h 13064490"/>
                <a:gd name="connsiteX80" fmla="*/ 1060704 w 12767104"/>
                <a:gd name="connsiteY80" fmla="*/ 2450592 h 13064490"/>
                <a:gd name="connsiteX81" fmla="*/ 548640 w 12767104"/>
                <a:gd name="connsiteY81" fmla="*/ 2359152 h 13064490"/>
                <a:gd name="connsiteX82" fmla="*/ 0 w 12767104"/>
                <a:gd name="connsiteY82" fmla="*/ 2450592 h 13064490"/>
                <a:gd name="connsiteX0" fmla="*/ 0 w 12767104"/>
                <a:gd name="connsiteY0" fmla="*/ 2450592 h 13064490"/>
                <a:gd name="connsiteX1" fmla="*/ 237744 w 12767104"/>
                <a:gd name="connsiteY1" fmla="*/ 2852928 h 13064490"/>
                <a:gd name="connsiteX2" fmla="*/ 694944 w 12767104"/>
                <a:gd name="connsiteY2" fmla="*/ 2834640 h 13064490"/>
                <a:gd name="connsiteX3" fmla="*/ 1298448 w 12767104"/>
                <a:gd name="connsiteY3" fmla="*/ 2999232 h 13064490"/>
                <a:gd name="connsiteX4" fmla="*/ 2084832 w 12767104"/>
                <a:gd name="connsiteY4" fmla="*/ 3657600 h 13064490"/>
                <a:gd name="connsiteX5" fmla="*/ 3438144 w 12767104"/>
                <a:gd name="connsiteY5" fmla="*/ 3968496 h 13064490"/>
                <a:gd name="connsiteX6" fmla="*/ 3785616 w 12767104"/>
                <a:gd name="connsiteY6" fmla="*/ 6254496 h 13064490"/>
                <a:gd name="connsiteX7" fmla="*/ 3438144 w 12767104"/>
                <a:gd name="connsiteY7" fmla="*/ 8174736 h 13064490"/>
                <a:gd name="connsiteX8" fmla="*/ 4242816 w 12767104"/>
                <a:gd name="connsiteY8" fmla="*/ 9052560 h 13064490"/>
                <a:gd name="connsiteX9" fmla="*/ 6272784 w 12767104"/>
                <a:gd name="connsiteY9" fmla="*/ 9802368 h 13064490"/>
                <a:gd name="connsiteX10" fmla="*/ 6967728 w 12767104"/>
                <a:gd name="connsiteY10" fmla="*/ 10917936 h 13064490"/>
                <a:gd name="connsiteX11" fmla="*/ 6458712 w 12767104"/>
                <a:gd name="connsiteY11" fmla="*/ 11369040 h 13064490"/>
                <a:gd name="connsiteX12" fmla="*/ 6592443 w 12767104"/>
                <a:gd name="connsiteY12" fmla="*/ 11569065 h 13064490"/>
                <a:gd name="connsiteX13" fmla="*/ 6723888 w 12767104"/>
                <a:gd name="connsiteY13" fmla="*/ 11530965 h 13064490"/>
                <a:gd name="connsiteX14" fmla="*/ 6826758 w 12767104"/>
                <a:gd name="connsiteY14" fmla="*/ 11633835 h 13064490"/>
                <a:gd name="connsiteX15" fmla="*/ 6834378 w 12767104"/>
                <a:gd name="connsiteY15" fmla="*/ 11870055 h 13064490"/>
                <a:gd name="connsiteX16" fmla="*/ 6950583 w 12767104"/>
                <a:gd name="connsiteY16" fmla="*/ 12011025 h 13064490"/>
                <a:gd name="connsiteX17" fmla="*/ 7009638 w 12767104"/>
                <a:gd name="connsiteY17" fmla="*/ 12390120 h 13064490"/>
                <a:gd name="connsiteX18" fmla="*/ 6941058 w 12767104"/>
                <a:gd name="connsiteY18" fmla="*/ 12628245 h 13064490"/>
                <a:gd name="connsiteX19" fmla="*/ 7076313 w 12767104"/>
                <a:gd name="connsiteY19" fmla="*/ 12847320 h 13064490"/>
                <a:gd name="connsiteX20" fmla="*/ 7202043 w 12767104"/>
                <a:gd name="connsiteY20" fmla="*/ 12943713 h 13064490"/>
                <a:gd name="connsiteX21" fmla="*/ 7287768 w 12767104"/>
                <a:gd name="connsiteY21" fmla="*/ 12799695 h 13064490"/>
                <a:gd name="connsiteX22" fmla="*/ 7377303 w 12767104"/>
                <a:gd name="connsiteY22" fmla="*/ 12759690 h 13064490"/>
                <a:gd name="connsiteX23" fmla="*/ 7748778 w 12767104"/>
                <a:gd name="connsiteY23" fmla="*/ 12538710 h 13064490"/>
                <a:gd name="connsiteX24" fmla="*/ 8312658 w 12767104"/>
                <a:gd name="connsiteY24" fmla="*/ 13034010 h 13064490"/>
                <a:gd name="connsiteX25" fmla="*/ 8440293 w 12767104"/>
                <a:gd name="connsiteY25" fmla="*/ 12971145 h 13064490"/>
                <a:gd name="connsiteX26" fmla="*/ 8819388 w 12767104"/>
                <a:gd name="connsiteY26" fmla="*/ 13013055 h 13064490"/>
                <a:gd name="connsiteX27" fmla="*/ 9089898 w 12767104"/>
                <a:gd name="connsiteY27" fmla="*/ 13064490 h 13064490"/>
                <a:gd name="connsiteX28" fmla="*/ 9554718 w 12767104"/>
                <a:gd name="connsiteY28" fmla="*/ 12974954 h 13064490"/>
                <a:gd name="connsiteX29" fmla="*/ 9853803 w 12767104"/>
                <a:gd name="connsiteY29" fmla="*/ 12885420 h 13064490"/>
                <a:gd name="connsiteX30" fmla="*/ 9954006 w 12767104"/>
                <a:gd name="connsiteY30" fmla="*/ 12968097 h 13064490"/>
                <a:gd name="connsiteX31" fmla="*/ 10019538 w 12767104"/>
                <a:gd name="connsiteY31" fmla="*/ 12891134 h 13064490"/>
                <a:gd name="connsiteX32" fmla="*/ 10107168 w 12767104"/>
                <a:gd name="connsiteY32" fmla="*/ 12702539 h 13064490"/>
                <a:gd name="connsiteX33" fmla="*/ 10103358 w 12767104"/>
                <a:gd name="connsiteY33" fmla="*/ 12614909 h 13064490"/>
                <a:gd name="connsiteX34" fmla="*/ 10177653 w 12767104"/>
                <a:gd name="connsiteY34" fmla="*/ 12538709 h 13064490"/>
                <a:gd name="connsiteX35" fmla="*/ 10135743 w 12767104"/>
                <a:gd name="connsiteY35" fmla="*/ 12378689 h 13064490"/>
                <a:gd name="connsiteX36" fmla="*/ 10267188 w 12767104"/>
                <a:gd name="connsiteY36" fmla="*/ 12338684 h 13064490"/>
                <a:gd name="connsiteX37" fmla="*/ 10419207 w 12767104"/>
                <a:gd name="connsiteY37" fmla="*/ 11967972 h 13064490"/>
                <a:gd name="connsiteX38" fmla="*/ 11149203 w 12767104"/>
                <a:gd name="connsiteY38" fmla="*/ 12121514 h 13064490"/>
                <a:gd name="connsiteX39" fmla="*/ 12090273 w 12767104"/>
                <a:gd name="connsiteY39" fmla="*/ 11727179 h 13064490"/>
                <a:gd name="connsiteX40" fmla="*/ 12248388 w 12767104"/>
                <a:gd name="connsiteY40" fmla="*/ 11870054 h 13064490"/>
                <a:gd name="connsiteX41" fmla="*/ 12362688 w 12767104"/>
                <a:gd name="connsiteY41" fmla="*/ 11891009 h 13064490"/>
                <a:gd name="connsiteX42" fmla="*/ 12524613 w 12767104"/>
                <a:gd name="connsiteY42" fmla="*/ 11662409 h 13064490"/>
                <a:gd name="connsiteX43" fmla="*/ 12600813 w 12767104"/>
                <a:gd name="connsiteY43" fmla="*/ 11622404 h 13064490"/>
                <a:gd name="connsiteX44" fmla="*/ 12658344 w 12767104"/>
                <a:gd name="connsiteY44" fmla="*/ 11645265 h 13064490"/>
                <a:gd name="connsiteX45" fmla="*/ 12758928 w 12767104"/>
                <a:gd name="connsiteY45" fmla="*/ 11344274 h 13064490"/>
                <a:gd name="connsiteX46" fmla="*/ 12446507 w 12767104"/>
                <a:gd name="connsiteY46" fmla="*/ 10921364 h 13064490"/>
                <a:gd name="connsiteX47" fmla="*/ 12383642 w 12767104"/>
                <a:gd name="connsiteY47" fmla="*/ 10618469 h 13064490"/>
                <a:gd name="connsiteX48" fmla="*/ 12198096 w 12767104"/>
                <a:gd name="connsiteY48" fmla="*/ 10314432 h 13064490"/>
                <a:gd name="connsiteX49" fmla="*/ 12691872 w 12767104"/>
                <a:gd name="connsiteY49" fmla="*/ 8814816 h 13064490"/>
                <a:gd name="connsiteX50" fmla="*/ 12472416 w 12767104"/>
                <a:gd name="connsiteY50" fmla="*/ 8577072 h 13064490"/>
                <a:gd name="connsiteX51" fmla="*/ 12508992 w 12767104"/>
                <a:gd name="connsiteY51" fmla="*/ 7827264 h 13064490"/>
                <a:gd name="connsiteX52" fmla="*/ 12216384 w 12767104"/>
                <a:gd name="connsiteY52" fmla="*/ 7662672 h 13064490"/>
                <a:gd name="connsiteX53" fmla="*/ 11978640 w 12767104"/>
                <a:gd name="connsiteY53" fmla="*/ 7424928 h 13064490"/>
                <a:gd name="connsiteX54" fmla="*/ 11887200 w 12767104"/>
                <a:gd name="connsiteY54" fmla="*/ 6784848 h 13064490"/>
                <a:gd name="connsiteX55" fmla="*/ 11996928 w 12767104"/>
                <a:gd name="connsiteY55" fmla="*/ 6547104 h 13064490"/>
                <a:gd name="connsiteX56" fmla="*/ 12161520 w 12767104"/>
                <a:gd name="connsiteY56" fmla="*/ 6291072 h 13064490"/>
                <a:gd name="connsiteX57" fmla="*/ 12179808 w 12767104"/>
                <a:gd name="connsiteY57" fmla="*/ 5888736 h 13064490"/>
                <a:gd name="connsiteX58" fmla="*/ 11942064 w 12767104"/>
                <a:gd name="connsiteY58" fmla="*/ 5559552 h 13064490"/>
                <a:gd name="connsiteX59" fmla="*/ 11612880 w 12767104"/>
                <a:gd name="connsiteY59" fmla="*/ 5285232 h 13064490"/>
                <a:gd name="connsiteX60" fmla="*/ 11137392 w 12767104"/>
                <a:gd name="connsiteY60" fmla="*/ 4791456 h 13064490"/>
                <a:gd name="connsiteX61" fmla="*/ 10387584 w 12767104"/>
                <a:gd name="connsiteY61" fmla="*/ 4315968 h 13064490"/>
                <a:gd name="connsiteX62" fmla="*/ 10351008 w 12767104"/>
                <a:gd name="connsiteY62" fmla="*/ 3639312 h 13064490"/>
                <a:gd name="connsiteX63" fmla="*/ 10991088 w 12767104"/>
                <a:gd name="connsiteY63" fmla="*/ 3035808 h 13064490"/>
                <a:gd name="connsiteX64" fmla="*/ 11228832 w 12767104"/>
                <a:gd name="connsiteY64" fmla="*/ 2523744 h 13064490"/>
                <a:gd name="connsiteX65" fmla="*/ 11155680 w 12767104"/>
                <a:gd name="connsiteY65" fmla="*/ 2286000 h 13064490"/>
                <a:gd name="connsiteX66" fmla="*/ 11338560 w 12767104"/>
                <a:gd name="connsiteY66" fmla="*/ 1554480 h 13064490"/>
                <a:gd name="connsiteX67" fmla="*/ 11265408 w 12767104"/>
                <a:gd name="connsiteY67" fmla="*/ 1335024 h 13064490"/>
                <a:gd name="connsiteX68" fmla="*/ 11027664 w 12767104"/>
                <a:gd name="connsiteY68" fmla="*/ 1444752 h 13064490"/>
                <a:gd name="connsiteX69" fmla="*/ 10881360 w 12767104"/>
                <a:gd name="connsiteY69" fmla="*/ 1719072 h 13064490"/>
                <a:gd name="connsiteX70" fmla="*/ 10168128 w 12767104"/>
                <a:gd name="connsiteY70" fmla="*/ 1700784 h 13064490"/>
                <a:gd name="connsiteX71" fmla="*/ 10643616 w 12767104"/>
                <a:gd name="connsiteY71" fmla="*/ 987552 h 13064490"/>
                <a:gd name="connsiteX72" fmla="*/ 10552176 w 12767104"/>
                <a:gd name="connsiteY72" fmla="*/ 804672 h 13064490"/>
                <a:gd name="connsiteX73" fmla="*/ 10369296 w 12767104"/>
                <a:gd name="connsiteY73" fmla="*/ 713232 h 13064490"/>
                <a:gd name="connsiteX74" fmla="*/ 10241280 w 12767104"/>
                <a:gd name="connsiteY74" fmla="*/ 713232 h 13064490"/>
                <a:gd name="connsiteX75" fmla="*/ 9089136 w 12767104"/>
                <a:gd name="connsiteY75" fmla="*/ 0 h 13064490"/>
                <a:gd name="connsiteX76" fmla="*/ 7735824 w 12767104"/>
                <a:gd name="connsiteY76" fmla="*/ 1755648 h 13064490"/>
                <a:gd name="connsiteX77" fmla="*/ 6217920 w 12767104"/>
                <a:gd name="connsiteY77" fmla="*/ 2286000 h 13064490"/>
                <a:gd name="connsiteX78" fmla="*/ 4297680 w 12767104"/>
                <a:gd name="connsiteY78" fmla="*/ 1810512 h 13064490"/>
                <a:gd name="connsiteX79" fmla="*/ 2834640 w 12767104"/>
                <a:gd name="connsiteY79" fmla="*/ 1060704 h 13064490"/>
                <a:gd name="connsiteX80" fmla="*/ 1353312 w 12767104"/>
                <a:gd name="connsiteY80" fmla="*/ 1828800 h 13064490"/>
                <a:gd name="connsiteX81" fmla="*/ 1060704 w 12767104"/>
                <a:gd name="connsiteY81" fmla="*/ 2450592 h 13064490"/>
                <a:gd name="connsiteX82" fmla="*/ 548640 w 12767104"/>
                <a:gd name="connsiteY82" fmla="*/ 2359152 h 13064490"/>
                <a:gd name="connsiteX83" fmla="*/ 0 w 12767104"/>
                <a:gd name="connsiteY83" fmla="*/ 2450592 h 13064490"/>
                <a:gd name="connsiteX0" fmla="*/ 0 w 12767104"/>
                <a:gd name="connsiteY0" fmla="*/ 2450592 h 13064490"/>
                <a:gd name="connsiteX1" fmla="*/ 237744 w 12767104"/>
                <a:gd name="connsiteY1" fmla="*/ 2852928 h 13064490"/>
                <a:gd name="connsiteX2" fmla="*/ 694944 w 12767104"/>
                <a:gd name="connsiteY2" fmla="*/ 2834640 h 13064490"/>
                <a:gd name="connsiteX3" fmla="*/ 1298448 w 12767104"/>
                <a:gd name="connsiteY3" fmla="*/ 2999232 h 13064490"/>
                <a:gd name="connsiteX4" fmla="*/ 2084832 w 12767104"/>
                <a:gd name="connsiteY4" fmla="*/ 3657600 h 13064490"/>
                <a:gd name="connsiteX5" fmla="*/ 3438144 w 12767104"/>
                <a:gd name="connsiteY5" fmla="*/ 3968496 h 13064490"/>
                <a:gd name="connsiteX6" fmla="*/ 3785616 w 12767104"/>
                <a:gd name="connsiteY6" fmla="*/ 6254496 h 13064490"/>
                <a:gd name="connsiteX7" fmla="*/ 3438144 w 12767104"/>
                <a:gd name="connsiteY7" fmla="*/ 8174736 h 13064490"/>
                <a:gd name="connsiteX8" fmla="*/ 4242816 w 12767104"/>
                <a:gd name="connsiteY8" fmla="*/ 9052560 h 13064490"/>
                <a:gd name="connsiteX9" fmla="*/ 6272784 w 12767104"/>
                <a:gd name="connsiteY9" fmla="*/ 9802368 h 13064490"/>
                <a:gd name="connsiteX10" fmla="*/ 6967728 w 12767104"/>
                <a:gd name="connsiteY10" fmla="*/ 10917936 h 13064490"/>
                <a:gd name="connsiteX11" fmla="*/ 6458712 w 12767104"/>
                <a:gd name="connsiteY11" fmla="*/ 11369040 h 13064490"/>
                <a:gd name="connsiteX12" fmla="*/ 6592443 w 12767104"/>
                <a:gd name="connsiteY12" fmla="*/ 11569065 h 13064490"/>
                <a:gd name="connsiteX13" fmla="*/ 6723888 w 12767104"/>
                <a:gd name="connsiteY13" fmla="*/ 11530965 h 13064490"/>
                <a:gd name="connsiteX14" fmla="*/ 6826758 w 12767104"/>
                <a:gd name="connsiteY14" fmla="*/ 11633835 h 13064490"/>
                <a:gd name="connsiteX15" fmla="*/ 6834378 w 12767104"/>
                <a:gd name="connsiteY15" fmla="*/ 11870055 h 13064490"/>
                <a:gd name="connsiteX16" fmla="*/ 6950583 w 12767104"/>
                <a:gd name="connsiteY16" fmla="*/ 12011025 h 13064490"/>
                <a:gd name="connsiteX17" fmla="*/ 7009638 w 12767104"/>
                <a:gd name="connsiteY17" fmla="*/ 12390120 h 13064490"/>
                <a:gd name="connsiteX18" fmla="*/ 6941058 w 12767104"/>
                <a:gd name="connsiteY18" fmla="*/ 12628245 h 13064490"/>
                <a:gd name="connsiteX19" fmla="*/ 7076313 w 12767104"/>
                <a:gd name="connsiteY19" fmla="*/ 12847320 h 13064490"/>
                <a:gd name="connsiteX20" fmla="*/ 7202043 w 12767104"/>
                <a:gd name="connsiteY20" fmla="*/ 12943713 h 13064490"/>
                <a:gd name="connsiteX21" fmla="*/ 7287768 w 12767104"/>
                <a:gd name="connsiteY21" fmla="*/ 12799695 h 13064490"/>
                <a:gd name="connsiteX22" fmla="*/ 7377303 w 12767104"/>
                <a:gd name="connsiteY22" fmla="*/ 12759690 h 13064490"/>
                <a:gd name="connsiteX23" fmla="*/ 7748778 w 12767104"/>
                <a:gd name="connsiteY23" fmla="*/ 12538710 h 13064490"/>
                <a:gd name="connsiteX24" fmla="*/ 8312658 w 12767104"/>
                <a:gd name="connsiteY24" fmla="*/ 13034010 h 13064490"/>
                <a:gd name="connsiteX25" fmla="*/ 8440293 w 12767104"/>
                <a:gd name="connsiteY25" fmla="*/ 12971145 h 13064490"/>
                <a:gd name="connsiteX26" fmla="*/ 8819388 w 12767104"/>
                <a:gd name="connsiteY26" fmla="*/ 13013055 h 13064490"/>
                <a:gd name="connsiteX27" fmla="*/ 9089898 w 12767104"/>
                <a:gd name="connsiteY27" fmla="*/ 13064490 h 13064490"/>
                <a:gd name="connsiteX28" fmla="*/ 9554718 w 12767104"/>
                <a:gd name="connsiteY28" fmla="*/ 12974954 h 13064490"/>
                <a:gd name="connsiteX29" fmla="*/ 9853803 w 12767104"/>
                <a:gd name="connsiteY29" fmla="*/ 12885420 h 13064490"/>
                <a:gd name="connsiteX30" fmla="*/ 9954006 w 12767104"/>
                <a:gd name="connsiteY30" fmla="*/ 12968097 h 13064490"/>
                <a:gd name="connsiteX31" fmla="*/ 10019538 w 12767104"/>
                <a:gd name="connsiteY31" fmla="*/ 12891134 h 13064490"/>
                <a:gd name="connsiteX32" fmla="*/ 10107168 w 12767104"/>
                <a:gd name="connsiteY32" fmla="*/ 12702539 h 13064490"/>
                <a:gd name="connsiteX33" fmla="*/ 10103358 w 12767104"/>
                <a:gd name="connsiteY33" fmla="*/ 12614909 h 13064490"/>
                <a:gd name="connsiteX34" fmla="*/ 10177653 w 12767104"/>
                <a:gd name="connsiteY34" fmla="*/ 12538709 h 13064490"/>
                <a:gd name="connsiteX35" fmla="*/ 10135743 w 12767104"/>
                <a:gd name="connsiteY35" fmla="*/ 12378689 h 13064490"/>
                <a:gd name="connsiteX36" fmla="*/ 10267188 w 12767104"/>
                <a:gd name="connsiteY36" fmla="*/ 12338684 h 13064490"/>
                <a:gd name="connsiteX37" fmla="*/ 10419207 w 12767104"/>
                <a:gd name="connsiteY37" fmla="*/ 11967972 h 13064490"/>
                <a:gd name="connsiteX38" fmla="*/ 11149203 w 12767104"/>
                <a:gd name="connsiteY38" fmla="*/ 12121514 h 13064490"/>
                <a:gd name="connsiteX39" fmla="*/ 12090273 w 12767104"/>
                <a:gd name="connsiteY39" fmla="*/ 11727179 h 13064490"/>
                <a:gd name="connsiteX40" fmla="*/ 12248388 w 12767104"/>
                <a:gd name="connsiteY40" fmla="*/ 11870054 h 13064490"/>
                <a:gd name="connsiteX41" fmla="*/ 12362688 w 12767104"/>
                <a:gd name="connsiteY41" fmla="*/ 11891009 h 13064490"/>
                <a:gd name="connsiteX42" fmla="*/ 12524613 w 12767104"/>
                <a:gd name="connsiteY42" fmla="*/ 11662409 h 13064490"/>
                <a:gd name="connsiteX43" fmla="*/ 12600813 w 12767104"/>
                <a:gd name="connsiteY43" fmla="*/ 11622404 h 13064490"/>
                <a:gd name="connsiteX44" fmla="*/ 12658344 w 12767104"/>
                <a:gd name="connsiteY44" fmla="*/ 11645265 h 13064490"/>
                <a:gd name="connsiteX45" fmla="*/ 12758928 w 12767104"/>
                <a:gd name="connsiteY45" fmla="*/ 11344274 h 13064490"/>
                <a:gd name="connsiteX46" fmla="*/ 12446507 w 12767104"/>
                <a:gd name="connsiteY46" fmla="*/ 10921364 h 13064490"/>
                <a:gd name="connsiteX47" fmla="*/ 12383642 w 12767104"/>
                <a:gd name="connsiteY47" fmla="*/ 10618469 h 13064490"/>
                <a:gd name="connsiteX48" fmla="*/ 12201906 w 12767104"/>
                <a:gd name="connsiteY48" fmla="*/ 10423017 h 13064490"/>
                <a:gd name="connsiteX49" fmla="*/ 12691872 w 12767104"/>
                <a:gd name="connsiteY49" fmla="*/ 8814816 h 13064490"/>
                <a:gd name="connsiteX50" fmla="*/ 12472416 w 12767104"/>
                <a:gd name="connsiteY50" fmla="*/ 8577072 h 13064490"/>
                <a:gd name="connsiteX51" fmla="*/ 12508992 w 12767104"/>
                <a:gd name="connsiteY51" fmla="*/ 7827264 h 13064490"/>
                <a:gd name="connsiteX52" fmla="*/ 12216384 w 12767104"/>
                <a:gd name="connsiteY52" fmla="*/ 7662672 h 13064490"/>
                <a:gd name="connsiteX53" fmla="*/ 11978640 w 12767104"/>
                <a:gd name="connsiteY53" fmla="*/ 7424928 h 13064490"/>
                <a:gd name="connsiteX54" fmla="*/ 11887200 w 12767104"/>
                <a:gd name="connsiteY54" fmla="*/ 6784848 h 13064490"/>
                <a:gd name="connsiteX55" fmla="*/ 11996928 w 12767104"/>
                <a:gd name="connsiteY55" fmla="*/ 6547104 h 13064490"/>
                <a:gd name="connsiteX56" fmla="*/ 12161520 w 12767104"/>
                <a:gd name="connsiteY56" fmla="*/ 6291072 h 13064490"/>
                <a:gd name="connsiteX57" fmla="*/ 12179808 w 12767104"/>
                <a:gd name="connsiteY57" fmla="*/ 5888736 h 13064490"/>
                <a:gd name="connsiteX58" fmla="*/ 11942064 w 12767104"/>
                <a:gd name="connsiteY58" fmla="*/ 5559552 h 13064490"/>
                <a:gd name="connsiteX59" fmla="*/ 11612880 w 12767104"/>
                <a:gd name="connsiteY59" fmla="*/ 5285232 h 13064490"/>
                <a:gd name="connsiteX60" fmla="*/ 11137392 w 12767104"/>
                <a:gd name="connsiteY60" fmla="*/ 4791456 h 13064490"/>
                <a:gd name="connsiteX61" fmla="*/ 10387584 w 12767104"/>
                <a:gd name="connsiteY61" fmla="*/ 4315968 h 13064490"/>
                <a:gd name="connsiteX62" fmla="*/ 10351008 w 12767104"/>
                <a:gd name="connsiteY62" fmla="*/ 3639312 h 13064490"/>
                <a:gd name="connsiteX63" fmla="*/ 10991088 w 12767104"/>
                <a:gd name="connsiteY63" fmla="*/ 3035808 h 13064490"/>
                <a:gd name="connsiteX64" fmla="*/ 11228832 w 12767104"/>
                <a:gd name="connsiteY64" fmla="*/ 2523744 h 13064490"/>
                <a:gd name="connsiteX65" fmla="*/ 11155680 w 12767104"/>
                <a:gd name="connsiteY65" fmla="*/ 2286000 h 13064490"/>
                <a:gd name="connsiteX66" fmla="*/ 11338560 w 12767104"/>
                <a:gd name="connsiteY66" fmla="*/ 1554480 h 13064490"/>
                <a:gd name="connsiteX67" fmla="*/ 11265408 w 12767104"/>
                <a:gd name="connsiteY67" fmla="*/ 1335024 h 13064490"/>
                <a:gd name="connsiteX68" fmla="*/ 11027664 w 12767104"/>
                <a:gd name="connsiteY68" fmla="*/ 1444752 h 13064490"/>
                <a:gd name="connsiteX69" fmla="*/ 10881360 w 12767104"/>
                <a:gd name="connsiteY69" fmla="*/ 1719072 h 13064490"/>
                <a:gd name="connsiteX70" fmla="*/ 10168128 w 12767104"/>
                <a:gd name="connsiteY70" fmla="*/ 1700784 h 13064490"/>
                <a:gd name="connsiteX71" fmla="*/ 10643616 w 12767104"/>
                <a:gd name="connsiteY71" fmla="*/ 987552 h 13064490"/>
                <a:gd name="connsiteX72" fmla="*/ 10552176 w 12767104"/>
                <a:gd name="connsiteY72" fmla="*/ 804672 h 13064490"/>
                <a:gd name="connsiteX73" fmla="*/ 10369296 w 12767104"/>
                <a:gd name="connsiteY73" fmla="*/ 713232 h 13064490"/>
                <a:gd name="connsiteX74" fmla="*/ 10241280 w 12767104"/>
                <a:gd name="connsiteY74" fmla="*/ 713232 h 13064490"/>
                <a:gd name="connsiteX75" fmla="*/ 9089136 w 12767104"/>
                <a:gd name="connsiteY75" fmla="*/ 0 h 13064490"/>
                <a:gd name="connsiteX76" fmla="*/ 7735824 w 12767104"/>
                <a:gd name="connsiteY76" fmla="*/ 1755648 h 13064490"/>
                <a:gd name="connsiteX77" fmla="*/ 6217920 w 12767104"/>
                <a:gd name="connsiteY77" fmla="*/ 2286000 h 13064490"/>
                <a:gd name="connsiteX78" fmla="*/ 4297680 w 12767104"/>
                <a:gd name="connsiteY78" fmla="*/ 1810512 h 13064490"/>
                <a:gd name="connsiteX79" fmla="*/ 2834640 w 12767104"/>
                <a:gd name="connsiteY79" fmla="*/ 1060704 h 13064490"/>
                <a:gd name="connsiteX80" fmla="*/ 1353312 w 12767104"/>
                <a:gd name="connsiteY80" fmla="*/ 1828800 h 13064490"/>
                <a:gd name="connsiteX81" fmla="*/ 1060704 w 12767104"/>
                <a:gd name="connsiteY81" fmla="*/ 2450592 h 13064490"/>
                <a:gd name="connsiteX82" fmla="*/ 548640 w 12767104"/>
                <a:gd name="connsiteY82" fmla="*/ 2359152 h 13064490"/>
                <a:gd name="connsiteX83" fmla="*/ 0 w 12767104"/>
                <a:gd name="connsiteY83" fmla="*/ 2450592 h 13064490"/>
                <a:gd name="connsiteX0" fmla="*/ 0 w 12767104"/>
                <a:gd name="connsiteY0" fmla="*/ 2450592 h 13064490"/>
                <a:gd name="connsiteX1" fmla="*/ 237744 w 12767104"/>
                <a:gd name="connsiteY1" fmla="*/ 2852928 h 13064490"/>
                <a:gd name="connsiteX2" fmla="*/ 694944 w 12767104"/>
                <a:gd name="connsiteY2" fmla="*/ 2834640 h 13064490"/>
                <a:gd name="connsiteX3" fmla="*/ 1298448 w 12767104"/>
                <a:gd name="connsiteY3" fmla="*/ 2999232 h 13064490"/>
                <a:gd name="connsiteX4" fmla="*/ 2084832 w 12767104"/>
                <a:gd name="connsiteY4" fmla="*/ 3657600 h 13064490"/>
                <a:gd name="connsiteX5" fmla="*/ 3438144 w 12767104"/>
                <a:gd name="connsiteY5" fmla="*/ 3968496 h 13064490"/>
                <a:gd name="connsiteX6" fmla="*/ 3785616 w 12767104"/>
                <a:gd name="connsiteY6" fmla="*/ 6254496 h 13064490"/>
                <a:gd name="connsiteX7" fmla="*/ 3438144 w 12767104"/>
                <a:gd name="connsiteY7" fmla="*/ 8174736 h 13064490"/>
                <a:gd name="connsiteX8" fmla="*/ 4242816 w 12767104"/>
                <a:gd name="connsiteY8" fmla="*/ 9052560 h 13064490"/>
                <a:gd name="connsiteX9" fmla="*/ 6272784 w 12767104"/>
                <a:gd name="connsiteY9" fmla="*/ 9802368 h 13064490"/>
                <a:gd name="connsiteX10" fmla="*/ 6967728 w 12767104"/>
                <a:gd name="connsiteY10" fmla="*/ 10917936 h 13064490"/>
                <a:gd name="connsiteX11" fmla="*/ 6458712 w 12767104"/>
                <a:gd name="connsiteY11" fmla="*/ 11369040 h 13064490"/>
                <a:gd name="connsiteX12" fmla="*/ 6592443 w 12767104"/>
                <a:gd name="connsiteY12" fmla="*/ 11569065 h 13064490"/>
                <a:gd name="connsiteX13" fmla="*/ 6723888 w 12767104"/>
                <a:gd name="connsiteY13" fmla="*/ 11530965 h 13064490"/>
                <a:gd name="connsiteX14" fmla="*/ 6826758 w 12767104"/>
                <a:gd name="connsiteY14" fmla="*/ 11633835 h 13064490"/>
                <a:gd name="connsiteX15" fmla="*/ 6834378 w 12767104"/>
                <a:gd name="connsiteY15" fmla="*/ 11870055 h 13064490"/>
                <a:gd name="connsiteX16" fmla="*/ 6950583 w 12767104"/>
                <a:gd name="connsiteY16" fmla="*/ 12011025 h 13064490"/>
                <a:gd name="connsiteX17" fmla="*/ 7009638 w 12767104"/>
                <a:gd name="connsiteY17" fmla="*/ 12390120 h 13064490"/>
                <a:gd name="connsiteX18" fmla="*/ 6941058 w 12767104"/>
                <a:gd name="connsiteY18" fmla="*/ 12628245 h 13064490"/>
                <a:gd name="connsiteX19" fmla="*/ 7076313 w 12767104"/>
                <a:gd name="connsiteY19" fmla="*/ 12847320 h 13064490"/>
                <a:gd name="connsiteX20" fmla="*/ 7202043 w 12767104"/>
                <a:gd name="connsiteY20" fmla="*/ 12943713 h 13064490"/>
                <a:gd name="connsiteX21" fmla="*/ 7287768 w 12767104"/>
                <a:gd name="connsiteY21" fmla="*/ 12799695 h 13064490"/>
                <a:gd name="connsiteX22" fmla="*/ 7377303 w 12767104"/>
                <a:gd name="connsiteY22" fmla="*/ 12759690 h 13064490"/>
                <a:gd name="connsiteX23" fmla="*/ 7748778 w 12767104"/>
                <a:gd name="connsiteY23" fmla="*/ 12538710 h 13064490"/>
                <a:gd name="connsiteX24" fmla="*/ 8312658 w 12767104"/>
                <a:gd name="connsiteY24" fmla="*/ 13034010 h 13064490"/>
                <a:gd name="connsiteX25" fmla="*/ 8440293 w 12767104"/>
                <a:gd name="connsiteY25" fmla="*/ 12971145 h 13064490"/>
                <a:gd name="connsiteX26" fmla="*/ 8819388 w 12767104"/>
                <a:gd name="connsiteY26" fmla="*/ 13013055 h 13064490"/>
                <a:gd name="connsiteX27" fmla="*/ 9089898 w 12767104"/>
                <a:gd name="connsiteY27" fmla="*/ 13064490 h 13064490"/>
                <a:gd name="connsiteX28" fmla="*/ 9554718 w 12767104"/>
                <a:gd name="connsiteY28" fmla="*/ 12974954 h 13064490"/>
                <a:gd name="connsiteX29" fmla="*/ 9853803 w 12767104"/>
                <a:gd name="connsiteY29" fmla="*/ 12885420 h 13064490"/>
                <a:gd name="connsiteX30" fmla="*/ 9954006 w 12767104"/>
                <a:gd name="connsiteY30" fmla="*/ 12968097 h 13064490"/>
                <a:gd name="connsiteX31" fmla="*/ 10019538 w 12767104"/>
                <a:gd name="connsiteY31" fmla="*/ 12891134 h 13064490"/>
                <a:gd name="connsiteX32" fmla="*/ 10107168 w 12767104"/>
                <a:gd name="connsiteY32" fmla="*/ 12702539 h 13064490"/>
                <a:gd name="connsiteX33" fmla="*/ 10103358 w 12767104"/>
                <a:gd name="connsiteY33" fmla="*/ 12614909 h 13064490"/>
                <a:gd name="connsiteX34" fmla="*/ 10177653 w 12767104"/>
                <a:gd name="connsiteY34" fmla="*/ 12538709 h 13064490"/>
                <a:gd name="connsiteX35" fmla="*/ 10135743 w 12767104"/>
                <a:gd name="connsiteY35" fmla="*/ 12378689 h 13064490"/>
                <a:gd name="connsiteX36" fmla="*/ 10267188 w 12767104"/>
                <a:gd name="connsiteY36" fmla="*/ 12338684 h 13064490"/>
                <a:gd name="connsiteX37" fmla="*/ 10419207 w 12767104"/>
                <a:gd name="connsiteY37" fmla="*/ 11967972 h 13064490"/>
                <a:gd name="connsiteX38" fmla="*/ 11149203 w 12767104"/>
                <a:gd name="connsiteY38" fmla="*/ 12121514 h 13064490"/>
                <a:gd name="connsiteX39" fmla="*/ 12090273 w 12767104"/>
                <a:gd name="connsiteY39" fmla="*/ 11727179 h 13064490"/>
                <a:gd name="connsiteX40" fmla="*/ 12248388 w 12767104"/>
                <a:gd name="connsiteY40" fmla="*/ 11870054 h 13064490"/>
                <a:gd name="connsiteX41" fmla="*/ 12362688 w 12767104"/>
                <a:gd name="connsiteY41" fmla="*/ 11891009 h 13064490"/>
                <a:gd name="connsiteX42" fmla="*/ 12524613 w 12767104"/>
                <a:gd name="connsiteY42" fmla="*/ 11662409 h 13064490"/>
                <a:gd name="connsiteX43" fmla="*/ 12600813 w 12767104"/>
                <a:gd name="connsiteY43" fmla="*/ 11622404 h 13064490"/>
                <a:gd name="connsiteX44" fmla="*/ 12658344 w 12767104"/>
                <a:gd name="connsiteY44" fmla="*/ 11645265 h 13064490"/>
                <a:gd name="connsiteX45" fmla="*/ 12758928 w 12767104"/>
                <a:gd name="connsiteY45" fmla="*/ 11344274 h 13064490"/>
                <a:gd name="connsiteX46" fmla="*/ 12446507 w 12767104"/>
                <a:gd name="connsiteY46" fmla="*/ 10921364 h 13064490"/>
                <a:gd name="connsiteX47" fmla="*/ 12383642 w 12767104"/>
                <a:gd name="connsiteY47" fmla="*/ 10618469 h 13064490"/>
                <a:gd name="connsiteX48" fmla="*/ 12201906 w 12767104"/>
                <a:gd name="connsiteY48" fmla="*/ 10423017 h 13064490"/>
                <a:gd name="connsiteX49" fmla="*/ 12216002 w 12767104"/>
                <a:gd name="connsiteY49" fmla="*/ 10138409 h 13064490"/>
                <a:gd name="connsiteX50" fmla="*/ 12691872 w 12767104"/>
                <a:gd name="connsiteY50" fmla="*/ 8814816 h 13064490"/>
                <a:gd name="connsiteX51" fmla="*/ 12472416 w 12767104"/>
                <a:gd name="connsiteY51" fmla="*/ 8577072 h 13064490"/>
                <a:gd name="connsiteX52" fmla="*/ 12508992 w 12767104"/>
                <a:gd name="connsiteY52" fmla="*/ 7827264 h 13064490"/>
                <a:gd name="connsiteX53" fmla="*/ 12216384 w 12767104"/>
                <a:gd name="connsiteY53" fmla="*/ 7662672 h 13064490"/>
                <a:gd name="connsiteX54" fmla="*/ 11978640 w 12767104"/>
                <a:gd name="connsiteY54" fmla="*/ 7424928 h 13064490"/>
                <a:gd name="connsiteX55" fmla="*/ 11887200 w 12767104"/>
                <a:gd name="connsiteY55" fmla="*/ 6784848 h 13064490"/>
                <a:gd name="connsiteX56" fmla="*/ 11996928 w 12767104"/>
                <a:gd name="connsiteY56" fmla="*/ 6547104 h 13064490"/>
                <a:gd name="connsiteX57" fmla="*/ 12161520 w 12767104"/>
                <a:gd name="connsiteY57" fmla="*/ 6291072 h 13064490"/>
                <a:gd name="connsiteX58" fmla="*/ 12179808 w 12767104"/>
                <a:gd name="connsiteY58" fmla="*/ 5888736 h 13064490"/>
                <a:gd name="connsiteX59" fmla="*/ 11942064 w 12767104"/>
                <a:gd name="connsiteY59" fmla="*/ 5559552 h 13064490"/>
                <a:gd name="connsiteX60" fmla="*/ 11612880 w 12767104"/>
                <a:gd name="connsiteY60" fmla="*/ 5285232 h 13064490"/>
                <a:gd name="connsiteX61" fmla="*/ 11137392 w 12767104"/>
                <a:gd name="connsiteY61" fmla="*/ 4791456 h 13064490"/>
                <a:gd name="connsiteX62" fmla="*/ 10387584 w 12767104"/>
                <a:gd name="connsiteY62" fmla="*/ 4315968 h 13064490"/>
                <a:gd name="connsiteX63" fmla="*/ 10351008 w 12767104"/>
                <a:gd name="connsiteY63" fmla="*/ 3639312 h 13064490"/>
                <a:gd name="connsiteX64" fmla="*/ 10991088 w 12767104"/>
                <a:gd name="connsiteY64" fmla="*/ 3035808 h 13064490"/>
                <a:gd name="connsiteX65" fmla="*/ 11228832 w 12767104"/>
                <a:gd name="connsiteY65" fmla="*/ 2523744 h 13064490"/>
                <a:gd name="connsiteX66" fmla="*/ 11155680 w 12767104"/>
                <a:gd name="connsiteY66" fmla="*/ 2286000 h 13064490"/>
                <a:gd name="connsiteX67" fmla="*/ 11338560 w 12767104"/>
                <a:gd name="connsiteY67" fmla="*/ 1554480 h 13064490"/>
                <a:gd name="connsiteX68" fmla="*/ 11265408 w 12767104"/>
                <a:gd name="connsiteY68" fmla="*/ 1335024 h 13064490"/>
                <a:gd name="connsiteX69" fmla="*/ 11027664 w 12767104"/>
                <a:gd name="connsiteY69" fmla="*/ 1444752 h 13064490"/>
                <a:gd name="connsiteX70" fmla="*/ 10881360 w 12767104"/>
                <a:gd name="connsiteY70" fmla="*/ 1719072 h 13064490"/>
                <a:gd name="connsiteX71" fmla="*/ 10168128 w 12767104"/>
                <a:gd name="connsiteY71" fmla="*/ 1700784 h 13064490"/>
                <a:gd name="connsiteX72" fmla="*/ 10643616 w 12767104"/>
                <a:gd name="connsiteY72" fmla="*/ 987552 h 13064490"/>
                <a:gd name="connsiteX73" fmla="*/ 10552176 w 12767104"/>
                <a:gd name="connsiteY73" fmla="*/ 804672 h 13064490"/>
                <a:gd name="connsiteX74" fmla="*/ 10369296 w 12767104"/>
                <a:gd name="connsiteY74" fmla="*/ 713232 h 13064490"/>
                <a:gd name="connsiteX75" fmla="*/ 10241280 w 12767104"/>
                <a:gd name="connsiteY75" fmla="*/ 713232 h 13064490"/>
                <a:gd name="connsiteX76" fmla="*/ 9089136 w 12767104"/>
                <a:gd name="connsiteY76" fmla="*/ 0 h 13064490"/>
                <a:gd name="connsiteX77" fmla="*/ 7735824 w 12767104"/>
                <a:gd name="connsiteY77" fmla="*/ 1755648 h 13064490"/>
                <a:gd name="connsiteX78" fmla="*/ 6217920 w 12767104"/>
                <a:gd name="connsiteY78" fmla="*/ 2286000 h 13064490"/>
                <a:gd name="connsiteX79" fmla="*/ 4297680 w 12767104"/>
                <a:gd name="connsiteY79" fmla="*/ 1810512 h 13064490"/>
                <a:gd name="connsiteX80" fmla="*/ 2834640 w 12767104"/>
                <a:gd name="connsiteY80" fmla="*/ 1060704 h 13064490"/>
                <a:gd name="connsiteX81" fmla="*/ 1353312 w 12767104"/>
                <a:gd name="connsiteY81" fmla="*/ 1828800 h 13064490"/>
                <a:gd name="connsiteX82" fmla="*/ 1060704 w 12767104"/>
                <a:gd name="connsiteY82" fmla="*/ 2450592 h 13064490"/>
                <a:gd name="connsiteX83" fmla="*/ 548640 w 12767104"/>
                <a:gd name="connsiteY83" fmla="*/ 2359152 h 13064490"/>
                <a:gd name="connsiteX84" fmla="*/ 0 w 12767104"/>
                <a:gd name="connsiteY84" fmla="*/ 2450592 h 13064490"/>
                <a:gd name="connsiteX0" fmla="*/ 0 w 12767104"/>
                <a:gd name="connsiteY0" fmla="*/ 2450592 h 13064490"/>
                <a:gd name="connsiteX1" fmla="*/ 237744 w 12767104"/>
                <a:gd name="connsiteY1" fmla="*/ 2852928 h 13064490"/>
                <a:gd name="connsiteX2" fmla="*/ 694944 w 12767104"/>
                <a:gd name="connsiteY2" fmla="*/ 2834640 h 13064490"/>
                <a:gd name="connsiteX3" fmla="*/ 1298448 w 12767104"/>
                <a:gd name="connsiteY3" fmla="*/ 2999232 h 13064490"/>
                <a:gd name="connsiteX4" fmla="*/ 2084832 w 12767104"/>
                <a:gd name="connsiteY4" fmla="*/ 3657600 h 13064490"/>
                <a:gd name="connsiteX5" fmla="*/ 3438144 w 12767104"/>
                <a:gd name="connsiteY5" fmla="*/ 3968496 h 13064490"/>
                <a:gd name="connsiteX6" fmla="*/ 3785616 w 12767104"/>
                <a:gd name="connsiteY6" fmla="*/ 6254496 h 13064490"/>
                <a:gd name="connsiteX7" fmla="*/ 3438144 w 12767104"/>
                <a:gd name="connsiteY7" fmla="*/ 8174736 h 13064490"/>
                <a:gd name="connsiteX8" fmla="*/ 4242816 w 12767104"/>
                <a:gd name="connsiteY8" fmla="*/ 9052560 h 13064490"/>
                <a:gd name="connsiteX9" fmla="*/ 6272784 w 12767104"/>
                <a:gd name="connsiteY9" fmla="*/ 9802368 h 13064490"/>
                <a:gd name="connsiteX10" fmla="*/ 6967728 w 12767104"/>
                <a:gd name="connsiteY10" fmla="*/ 10917936 h 13064490"/>
                <a:gd name="connsiteX11" fmla="*/ 6458712 w 12767104"/>
                <a:gd name="connsiteY11" fmla="*/ 11369040 h 13064490"/>
                <a:gd name="connsiteX12" fmla="*/ 6592443 w 12767104"/>
                <a:gd name="connsiteY12" fmla="*/ 11569065 h 13064490"/>
                <a:gd name="connsiteX13" fmla="*/ 6723888 w 12767104"/>
                <a:gd name="connsiteY13" fmla="*/ 11530965 h 13064490"/>
                <a:gd name="connsiteX14" fmla="*/ 6826758 w 12767104"/>
                <a:gd name="connsiteY14" fmla="*/ 11633835 h 13064490"/>
                <a:gd name="connsiteX15" fmla="*/ 6834378 w 12767104"/>
                <a:gd name="connsiteY15" fmla="*/ 11870055 h 13064490"/>
                <a:gd name="connsiteX16" fmla="*/ 6950583 w 12767104"/>
                <a:gd name="connsiteY16" fmla="*/ 12011025 h 13064490"/>
                <a:gd name="connsiteX17" fmla="*/ 7009638 w 12767104"/>
                <a:gd name="connsiteY17" fmla="*/ 12390120 h 13064490"/>
                <a:gd name="connsiteX18" fmla="*/ 6941058 w 12767104"/>
                <a:gd name="connsiteY18" fmla="*/ 12628245 h 13064490"/>
                <a:gd name="connsiteX19" fmla="*/ 7076313 w 12767104"/>
                <a:gd name="connsiteY19" fmla="*/ 12847320 h 13064490"/>
                <a:gd name="connsiteX20" fmla="*/ 7202043 w 12767104"/>
                <a:gd name="connsiteY20" fmla="*/ 12943713 h 13064490"/>
                <a:gd name="connsiteX21" fmla="*/ 7287768 w 12767104"/>
                <a:gd name="connsiteY21" fmla="*/ 12799695 h 13064490"/>
                <a:gd name="connsiteX22" fmla="*/ 7377303 w 12767104"/>
                <a:gd name="connsiteY22" fmla="*/ 12759690 h 13064490"/>
                <a:gd name="connsiteX23" fmla="*/ 7748778 w 12767104"/>
                <a:gd name="connsiteY23" fmla="*/ 12538710 h 13064490"/>
                <a:gd name="connsiteX24" fmla="*/ 8312658 w 12767104"/>
                <a:gd name="connsiteY24" fmla="*/ 13034010 h 13064490"/>
                <a:gd name="connsiteX25" fmla="*/ 8440293 w 12767104"/>
                <a:gd name="connsiteY25" fmla="*/ 12971145 h 13064490"/>
                <a:gd name="connsiteX26" fmla="*/ 8819388 w 12767104"/>
                <a:gd name="connsiteY26" fmla="*/ 13013055 h 13064490"/>
                <a:gd name="connsiteX27" fmla="*/ 9089898 w 12767104"/>
                <a:gd name="connsiteY27" fmla="*/ 13064490 h 13064490"/>
                <a:gd name="connsiteX28" fmla="*/ 9554718 w 12767104"/>
                <a:gd name="connsiteY28" fmla="*/ 12974954 h 13064490"/>
                <a:gd name="connsiteX29" fmla="*/ 9853803 w 12767104"/>
                <a:gd name="connsiteY29" fmla="*/ 12885420 h 13064490"/>
                <a:gd name="connsiteX30" fmla="*/ 9954006 w 12767104"/>
                <a:gd name="connsiteY30" fmla="*/ 12968097 h 13064490"/>
                <a:gd name="connsiteX31" fmla="*/ 10019538 w 12767104"/>
                <a:gd name="connsiteY31" fmla="*/ 12891134 h 13064490"/>
                <a:gd name="connsiteX32" fmla="*/ 10107168 w 12767104"/>
                <a:gd name="connsiteY32" fmla="*/ 12702539 h 13064490"/>
                <a:gd name="connsiteX33" fmla="*/ 10103358 w 12767104"/>
                <a:gd name="connsiteY33" fmla="*/ 12614909 h 13064490"/>
                <a:gd name="connsiteX34" fmla="*/ 10177653 w 12767104"/>
                <a:gd name="connsiteY34" fmla="*/ 12538709 h 13064490"/>
                <a:gd name="connsiteX35" fmla="*/ 10135743 w 12767104"/>
                <a:gd name="connsiteY35" fmla="*/ 12378689 h 13064490"/>
                <a:gd name="connsiteX36" fmla="*/ 10267188 w 12767104"/>
                <a:gd name="connsiteY36" fmla="*/ 12338684 h 13064490"/>
                <a:gd name="connsiteX37" fmla="*/ 10419207 w 12767104"/>
                <a:gd name="connsiteY37" fmla="*/ 11967972 h 13064490"/>
                <a:gd name="connsiteX38" fmla="*/ 11149203 w 12767104"/>
                <a:gd name="connsiteY38" fmla="*/ 12121514 h 13064490"/>
                <a:gd name="connsiteX39" fmla="*/ 12090273 w 12767104"/>
                <a:gd name="connsiteY39" fmla="*/ 11727179 h 13064490"/>
                <a:gd name="connsiteX40" fmla="*/ 12248388 w 12767104"/>
                <a:gd name="connsiteY40" fmla="*/ 11870054 h 13064490"/>
                <a:gd name="connsiteX41" fmla="*/ 12362688 w 12767104"/>
                <a:gd name="connsiteY41" fmla="*/ 11891009 h 13064490"/>
                <a:gd name="connsiteX42" fmla="*/ 12524613 w 12767104"/>
                <a:gd name="connsiteY42" fmla="*/ 11662409 h 13064490"/>
                <a:gd name="connsiteX43" fmla="*/ 12600813 w 12767104"/>
                <a:gd name="connsiteY43" fmla="*/ 11622404 h 13064490"/>
                <a:gd name="connsiteX44" fmla="*/ 12658344 w 12767104"/>
                <a:gd name="connsiteY44" fmla="*/ 11645265 h 13064490"/>
                <a:gd name="connsiteX45" fmla="*/ 12758928 w 12767104"/>
                <a:gd name="connsiteY45" fmla="*/ 11344274 h 13064490"/>
                <a:gd name="connsiteX46" fmla="*/ 12446507 w 12767104"/>
                <a:gd name="connsiteY46" fmla="*/ 10921364 h 13064490"/>
                <a:gd name="connsiteX47" fmla="*/ 12383642 w 12767104"/>
                <a:gd name="connsiteY47" fmla="*/ 10618469 h 13064490"/>
                <a:gd name="connsiteX48" fmla="*/ 12201906 w 12767104"/>
                <a:gd name="connsiteY48" fmla="*/ 10423017 h 13064490"/>
                <a:gd name="connsiteX49" fmla="*/ 12216002 w 12767104"/>
                <a:gd name="connsiteY49" fmla="*/ 10138409 h 13064490"/>
                <a:gd name="connsiteX50" fmla="*/ 12691872 w 12767104"/>
                <a:gd name="connsiteY50" fmla="*/ 8814816 h 13064490"/>
                <a:gd name="connsiteX51" fmla="*/ 12472416 w 12767104"/>
                <a:gd name="connsiteY51" fmla="*/ 8577072 h 13064490"/>
                <a:gd name="connsiteX52" fmla="*/ 12508992 w 12767104"/>
                <a:gd name="connsiteY52" fmla="*/ 7827264 h 13064490"/>
                <a:gd name="connsiteX53" fmla="*/ 12216384 w 12767104"/>
                <a:gd name="connsiteY53" fmla="*/ 7662672 h 13064490"/>
                <a:gd name="connsiteX54" fmla="*/ 11978640 w 12767104"/>
                <a:gd name="connsiteY54" fmla="*/ 7424928 h 13064490"/>
                <a:gd name="connsiteX55" fmla="*/ 11887200 w 12767104"/>
                <a:gd name="connsiteY55" fmla="*/ 6784848 h 13064490"/>
                <a:gd name="connsiteX56" fmla="*/ 11996928 w 12767104"/>
                <a:gd name="connsiteY56" fmla="*/ 6547104 h 13064490"/>
                <a:gd name="connsiteX57" fmla="*/ 12161520 w 12767104"/>
                <a:gd name="connsiteY57" fmla="*/ 6291072 h 13064490"/>
                <a:gd name="connsiteX58" fmla="*/ 12179808 w 12767104"/>
                <a:gd name="connsiteY58" fmla="*/ 5888736 h 13064490"/>
                <a:gd name="connsiteX59" fmla="*/ 11942064 w 12767104"/>
                <a:gd name="connsiteY59" fmla="*/ 5559552 h 13064490"/>
                <a:gd name="connsiteX60" fmla="*/ 11612880 w 12767104"/>
                <a:gd name="connsiteY60" fmla="*/ 5285232 h 13064490"/>
                <a:gd name="connsiteX61" fmla="*/ 11137392 w 12767104"/>
                <a:gd name="connsiteY61" fmla="*/ 4791456 h 13064490"/>
                <a:gd name="connsiteX62" fmla="*/ 10387584 w 12767104"/>
                <a:gd name="connsiteY62" fmla="*/ 4315968 h 13064490"/>
                <a:gd name="connsiteX63" fmla="*/ 10351008 w 12767104"/>
                <a:gd name="connsiteY63" fmla="*/ 3639312 h 13064490"/>
                <a:gd name="connsiteX64" fmla="*/ 10991088 w 12767104"/>
                <a:gd name="connsiteY64" fmla="*/ 3035808 h 13064490"/>
                <a:gd name="connsiteX65" fmla="*/ 11228832 w 12767104"/>
                <a:gd name="connsiteY65" fmla="*/ 2523744 h 13064490"/>
                <a:gd name="connsiteX66" fmla="*/ 11155680 w 12767104"/>
                <a:gd name="connsiteY66" fmla="*/ 2286000 h 13064490"/>
                <a:gd name="connsiteX67" fmla="*/ 11338560 w 12767104"/>
                <a:gd name="connsiteY67" fmla="*/ 1554480 h 13064490"/>
                <a:gd name="connsiteX68" fmla="*/ 11265408 w 12767104"/>
                <a:gd name="connsiteY68" fmla="*/ 1335024 h 13064490"/>
                <a:gd name="connsiteX69" fmla="*/ 11027664 w 12767104"/>
                <a:gd name="connsiteY69" fmla="*/ 1444752 h 13064490"/>
                <a:gd name="connsiteX70" fmla="*/ 10881360 w 12767104"/>
                <a:gd name="connsiteY70" fmla="*/ 1719072 h 13064490"/>
                <a:gd name="connsiteX71" fmla="*/ 10168128 w 12767104"/>
                <a:gd name="connsiteY71" fmla="*/ 1700784 h 13064490"/>
                <a:gd name="connsiteX72" fmla="*/ 10643616 w 12767104"/>
                <a:gd name="connsiteY72" fmla="*/ 987552 h 13064490"/>
                <a:gd name="connsiteX73" fmla="*/ 10552176 w 12767104"/>
                <a:gd name="connsiteY73" fmla="*/ 804672 h 13064490"/>
                <a:gd name="connsiteX74" fmla="*/ 10369296 w 12767104"/>
                <a:gd name="connsiteY74" fmla="*/ 713232 h 13064490"/>
                <a:gd name="connsiteX75" fmla="*/ 10241280 w 12767104"/>
                <a:gd name="connsiteY75" fmla="*/ 713232 h 13064490"/>
                <a:gd name="connsiteX76" fmla="*/ 9089136 w 12767104"/>
                <a:gd name="connsiteY76" fmla="*/ 0 h 13064490"/>
                <a:gd name="connsiteX77" fmla="*/ 7735824 w 12767104"/>
                <a:gd name="connsiteY77" fmla="*/ 1755648 h 13064490"/>
                <a:gd name="connsiteX78" fmla="*/ 6217920 w 12767104"/>
                <a:gd name="connsiteY78" fmla="*/ 2286000 h 13064490"/>
                <a:gd name="connsiteX79" fmla="*/ 4297680 w 12767104"/>
                <a:gd name="connsiteY79" fmla="*/ 1810512 h 13064490"/>
                <a:gd name="connsiteX80" fmla="*/ 2834640 w 12767104"/>
                <a:gd name="connsiteY80" fmla="*/ 1060704 h 13064490"/>
                <a:gd name="connsiteX81" fmla="*/ 1353312 w 12767104"/>
                <a:gd name="connsiteY81" fmla="*/ 1828800 h 13064490"/>
                <a:gd name="connsiteX82" fmla="*/ 1060704 w 12767104"/>
                <a:gd name="connsiteY82" fmla="*/ 2450592 h 13064490"/>
                <a:gd name="connsiteX83" fmla="*/ 548640 w 12767104"/>
                <a:gd name="connsiteY83" fmla="*/ 2359152 h 13064490"/>
                <a:gd name="connsiteX84" fmla="*/ 0 w 12767104"/>
                <a:gd name="connsiteY84" fmla="*/ 2450592 h 13064490"/>
                <a:gd name="connsiteX0" fmla="*/ 0 w 12767104"/>
                <a:gd name="connsiteY0" fmla="*/ 2450592 h 13064490"/>
                <a:gd name="connsiteX1" fmla="*/ 237744 w 12767104"/>
                <a:gd name="connsiteY1" fmla="*/ 2852928 h 13064490"/>
                <a:gd name="connsiteX2" fmla="*/ 694944 w 12767104"/>
                <a:gd name="connsiteY2" fmla="*/ 2834640 h 13064490"/>
                <a:gd name="connsiteX3" fmla="*/ 1298448 w 12767104"/>
                <a:gd name="connsiteY3" fmla="*/ 2999232 h 13064490"/>
                <a:gd name="connsiteX4" fmla="*/ 2084832 w 12767104"/>
                <a:gd name="connsiteY4" fmla="*/ 3657600 h 13064490"/>
                <a:gd name="connsiteX5" fmla="*/ 3438144 w 12767104"/>
                <a:gd name="connsiteY5" fmla="*/ 3968496 h 13064490"/>
                <a:gd name="connsiteX6" fmla="*/ 3785616 w 12767104"/>
                <a:gd name="connsiteY6" fmla="*/ 6254496 h 13064490"/>
                <a:gd name="connsiteX7" fmla="*/ 3438144 w 12767104"/>
                <a:gd name="connsiteY7" fmla="*/ 8174736 h 13064490"/>
                <a:gd name="connsiteX8" fmla="*/ 4242816 w 12767104"/>
                <a:gd name="connsiteY8" fmla="*/ 9052560 h 13064490"/>
                <a:gd name="connsiteX9" fmla="*/ 6272784 w 12767104"/>
                <a:gd name="connsiteY9" fmla="*/ 9802368 h 13064490"/>
                <a:gd name="connsiteX10" fmla="*/ 6967728 w 12767104"/>
                <a:gd name="connsiteY10" fmla="*/ 10917936 h 13064490"/>
                <a:gd name="connsiteX11" fmla="*/ 6458712 w 12767104"/>
                <a:gd name="connsiteY11" fmla="*/ 11369040 h 13064490"/>
                <a:gd name="connsiteX12" fmla="*/ 6592443 w 12767104"/>
                <a:gd name="connsiteY12" fmla="*/ 11569065 h 13064490"/>
                <a:gd name="connsiteX13" fmla="*/ 6723888 w 12767104"/>
                <a:gd name="connsiteY13" fmla="*/ 11530965 h 13064490"/>
                <a:gd name="connsiteX14" fmla="*/ 6826758 w 12767104"/>
                <a:gd name="connsiteY14" fmla="*/ 11633835 h 13064490"/>
                <a:gd name="connsiteX15" fmla="*/ 6834378 w 12767104"/>
                <a:gd name="connsiteY15" fmla="*/ 11870055 h 13064490"/>
                <a:gd name="connsiteX16" fmla="*/ 6950583 w 12767104"/>
                <a:gd name="connsiteY16" fmla="*/ 12011025 h 13064490"/>
                <a:gd name="connsiteX17" fmla="*/ 7009638 w 12767104"/>
                <a:gd name="connsiteY17" fmla="*/ 12390120 h 13064490"/>
                <a:gd name="connsiteX18" fmla="*/ 6941058 w 12767104"/>
                <a:gd name="connsiteY18" fmla="*/ 12628245 h 13064490"/>
                <a:gd name="connsiteX19" fmla="*/ 7076313 w 12767104"/>
                <a:gd name="connsiteY19" fmla="*/ 12847320 h 13064490"/>
                <a:gd name="connsiteX20" fmla="*/ 7202043 w 12767104"/>
                <a:gd name="connsiteY20" fmla="*/ 12943713 h 13064490"/>
                <a:gd name="connsiteX21" fmla="*/ 7287768 w 12767104"/>
                <a:gd name="connsiteY21" fmla="*/ 12799695 h 13064490"/>
                <a:gd name="connsiteX22" fmla="*/ 7377303 w 12767104"/>
                <a:gd name="connsiteY22" fmla="*/ 12759690 h 13064490"/>
                <a:gd name="connsiteX23" fmla="*/ 7748778 w 12767104"/>
                <a:gd name="connsiteY23" fmla="*/ 12538710 h 13064490"/>
                <a:gd name="connsiteX24" fmla="*/ 8312658 w 12767104"/>
                <a:gd name="connsiteY24" fmla="*/ 13034010 h 13064490"/>
                <a:gd name="connsiteX25" fmla="*/ 8440293 w 12767104"/>
                <a:gd name="connsiteY25" fmla="*/ 12971145 h 13064490"/>
                <a:gd name="connsiteX26" fmla="*/ 8819388 w 12767104"/>
                <a:gd name="connsiteY26" fmla="*/ 13013055 h 13064490"/>
                <a:gd name="connsiteX27" fmla="*/ 9089898 w 12767104"/>
                <a:gd name="connsiteY27" fmla="*/ 13064490 h 13064490"/>
                <a:gd name="connsiteX28" fmla="*/ 9554718 w 12767104"/>
                <a:gd name="connsiteY28" fmla="*/ 12974954 h 13064490"/>
                <a:gd name="connsiteX29" fmla="*/ 9853803 w 12767104"/>
                <a:gd name="connsiteY29" fmla="*/ 12885420 h 13064490"/>
                <a:gd name="connsiteX30" fmla="*/ 9954006 w 12767104"/>
                <a:gd name="connsiteY30" fmla="*/ 12968097 h 13064490"/>
                <a:gd name="connsiteX31" fmla="*/ 10019538 w 12767104"/>
                <a:gd name="connsiteY31" fmla="*/ 12891134 h 13064490"/>
                <a:gd name="connsiteX32" fmla="*/ 10107168 w 12767104"/>
                <a:gd name="connsiteY32" fmla="*/ 12702539 h 13064490"/>
                <a:gd name="connsiteX33" fmla="*/ 10103358 w 12767104"/>
                <a:gd name="connsiteY33" fmla="*/ 12614909 h 13064490"/>
                <a:gd name="connsiteX34" fmla="*/ 10177653 w 12767104"/>
                <a:gd name="connsiteY34" fmla="*/ 12538709 h 13064490"/>
                <a:gd name="connsiteX35" fmla="*/ 10135743 w 12767104"/>
                <a:gd name="connsiteY35" fmla="*/ 12378689 h 13064490"/>
                <a:gd name="connsiteX36" fmla="*/ 10267188 w 12767104"/>
                <a:gd name="connsiteY36" fmla="*/ 12338684 h 13064490"/>
                <a:gd name="connsiteX37" fmla="*/ 10419207 w 12767104"/>
                <a:gd name="connsiteY37" fmla="*/ 11967972 h 13064490"/>
                <a:gd name="connsiteX38" fmla="*/ 11149203 w 12767104"/>
                <a:gd name="connsiteY38" fmla="*/ 12121514 h 13064490"/>
                <a:gd name="connsiteX39" fmla="*/ 12090273 w 12767104"/>
                <a:gd name="connsiteY39" fmla="*/ 11727179 h 13064490"/>
                <a:gd name="connsiteX40" fmla="*/ 12248388 w 12767104"/>
                <a:gd name="connsiteY40" fmla="*/ 11870054 h 13064490"/>
                <a:gd name="connsiteX41" fmla="*/ 12362688 w 12767104"/>
                <a:gd name="connsiteY41" fmla="*/ 11891009 h 13064490"/>
                <a:gd name="connsiteX42" fmla="*/ 12524613 w 12767104"/>
                <a:gd name="connsiteY42" fmla="*/ 11662409 h 13064490"/>
                <a:gd name="connsiteX43" fmla="*/ 12600813 w 12767104"/>
                <a:gd name="connsiteY43" fmla="*/ 11622404 h 13064490"/>
                <a:gd name="connsiteX44" fmla="*/ 12658344 w 12767104"/>
                <a:gd name="connsiteY44" fmla="*/ 11645265 h 13064490"/>
                <a:gd name="connsiteX45" fmla="*/ 12758928 w 12767104"/>
                <a:gd name="connsiteY45" fmla="*/ 11344274 h 13064490"/>
                <a:gd name="connsiteX46" fmla="*/ 12446507 w 12767104"/>
                <a:gd name="connsiteY46" fmla="*/ 10921364 h 13064490"/>
                <a:gd name="connsiteX47" fmla="*/ 12383642 w 12767104"/>
                <a:gd name="connsiteY47" fmla="*/ 10618469 h 13064490"/>
                <a:gd name="connsiteX48" fmla="*/ 12201906 w 12767104"/>
                <a:gd name="connsiteY48" fmla="*/ 10423017 h 13064490"/>
                <a:gd name="connsiteX49" fmla="*/ 12216002 w 12767104"/>
                <a:gd name="connsiteY49" fmla="*/ 10138409 h 13064490"/>
                <a:gd name="connsiteX50" fmla="*/ 12560807 w 12767104"/>
                <a:gd name="connsiteY50" fmla="*/ 9631679 h 13064490"/>
                <a:gd name="connsiteX51" fmla="*/ 12691872 w 12767104"/>
                <a:gd name="connsiteY51" fmla="*/ 8814816 h 13064490"/>
                <a:gd name="connsiteX52" fmla="*/ 12472416 w 12767104"/>
                <a:gd name="connsiteY52" fmla="*/ 8577072 h 13064490"/>
                <a:gd name="connsiteX53" fmla="*/ 12508992 w 12767104"/>
                <a:gd name="connsiteY53" fmla="*/ 7827264 h 13064490"/>
                <a:gd name="connsiteX54" fmla="*/ 12216384 w 12767104"/>
                <a:gd name="connsiteY54" fmla="*/ 7662672 h 13064490"/>
                <a:gd name="connsiteX55" fmla="*/ 11978640 w 12767104"/>
                <a:gd name="connsiteY55" fmla="*/ 7424928 h 13064490"/>
                <a:gd name="connsiteX56" fmla="*/ 11887200 w 12767104"/>
                <a:gd name="connsiteY56" fmla="*/ 6784848 h 13064490"/>
                <a:gd name="connsiteX57" fmla="*/ 11996928 w 12767104"/>
                <a:gd name="connsiteY57" fmla="*/ 6547104 h 13064490"/>
                <a:gd name="connsiteX58" fmla="*/ 12161520 w 12767104"/>
                <a:gd name="connsiteY58" fmla="*/ 6291072 h 13064490"/>
                <a:gd name="connsiteX59" fmla="*/ 12179808 w 12767104"/>
                <a:gd name="connsiteY59" fmla="*/ 5888736 h 13064490"/>
                <a:gd name="connsiteX60" fmla="*/ 11942064 w 12767104"/>
                <a:gd name="connsiteY60" fmla="*/ 5559552 h 13064490"/>
                <a:gd name="connsiteX61" fmla="*/ 11612880 w 12767104"/>
                <a:gd name="connsiteY61" fmla="*/ 5285232 h 13064490"/>
                <a:gd name="connsiteX62" fmla="*/ 11137392 w 12767104"/>
                <a:gd name="connsiteY62" fmla="*/ 4791456 h 13064490"/>
                <a:gd name="connsiteX63" fmla="*/ 10387584 w 12767104"/>
                <a:gd name="connsiteY63" fmla="*/ 4315968 h 13064490"/>
                <a:gd name="connsiteX64" fmla="*/ 10351008 w 12767104"/>
                <a:gd name="connsiteY64" fmla="*/ 3639312 h 13064490"/>
                <a:gd name="connsiteX65" fmla="*/ 10991088 w 12767104"/>
                <a:gd name="connsiteY65" fmla="*/ 3035808 h 13064490"/>
                <a:gd name="connsiteX66" fmla="*/ 11228832 w 12767104"/>
                <a:gd name="connsiteY66" fmla="*/ 2523744 h 13064490"/>
                <a:gd name="connsiteX67" fmla="*/ 11155680 w 12767104"/>
                <a:gd name="connsiteY67" fmla="*/ 2286000 h 13064490"/>
                <a:gd name="connsiteX68" fmla="*/ 11338560 w 12767104"/>
                <a:gd name="connsiteY68" fmla="*/ 1554480 h 13064490"/>
                <a:gd name="connsiteX69" fmla="*/ 11265408 w 12767104"/>
                <a:gd name="connsiteY69" fmla="*/ 1335024 h 13064490"/>
                <a:gd name="connsiteX70" fmla="*/ 11027664 w 12767104"/>
                <a:gd name="connsiteY70" fmla="*/ 1444752 h 13064490"/>
                <a:gd name="connsiteX71" fmla="*/ 10881360 w 12767104"/>
                <a:gd name="connsiteY71" fmla="*/ 1719072 h 13064490"/>
                <a:gd name="connsiteX72" fmla="*/ 10168128 w 12767104"/>
                <a:gd name="connsiteY72" fmla="*/ 1700784 h 13064490"/>
                <a:gd name="connsiteX73" fmla="*/ 10643616 w 12767104"/>
                <a:gd name="connsiteY73" fmla="*/ 987552 h 13064490"/>
                <a:gd name="connsiteX74" fmla="*/ 10552176 w 12767104"/>
                <a:gd name="connsiteY74" fmla="*/ 804672 h 13064490"/>
                <a:gd name="connsiteX75" fmla="*/ 10369296 w 12767104"/>
                <a:gd name="connsiteY75" fmla="*/ 713232 h 13064490"/>
                <a:gd name="connsiteX76" fmla="*/ 10241280 w 12767104"/>
                <a:gd name="connsiteY76" fmla="*/ 713232 h 13064490"/>
                <a:gd name="connsiteX77" fmla="*/ 9089136 w 12767104"/>
                <a:gd name="connsiteY77" fmla="*/ 0 h 13064490"/>
                <a:gd name="connsiteX78" fmla="*/ 7735824 w 12767104"/>
                <a:gd name="connsiteY78" fmla="*/ 1755648 h 13064490"/>
                <a:gd name="connsiteX79" fmla="*/ 6217920 w 12767104"/>
                <a:gd name="connsiteY79" fmla="*/ 2286000 h 13064490"/>
                <a:gd name="connsiteX80" fmla="*/ 4297680 w 12767104"/>
                <a:gd name="connsiteY80" fmla="*/ 1810512 h 13064490"/>
                <a:gd name="connsiteX81" fmla="*/ 2834640 w 12767104"/>
                <a:gd name="connsiteY81" fmla="*/ 1060704 h 13064490"/>
                <a:gd name="connsiteX82" fmla="*/ 1353312 w 12767104"/>
                <a:gd name="connsiteY82" fmla="*/ 1828800 h 13064490"/>
                <a:gd name="connsiteX83" fmla="*/ 1060704 w 12767104"/>
                <a:gd name="connsiteY83" fmla="*/ 2450592 h 13064490"/>
                <a:gd name="connsiteX84" fmla="*/ 548640 w 12767104"/>
                <a:gd name="connsiteY84" fmla="*/ 2359152 h 13064490"/>
                <a:gd name="connsiteX85" fmla="*/ 0 w 12767104"/>
                <a:gd name="connsiteY85" fmla="*/ 2450592 h 13064490"/>
                <a:gd name="connsiteX0" fmla="*/ 0 w 12767104"/>
                <a:gd name="connsiteY0" fmla="*/ 2450592 h 13064490"/>
                <a:gd name="connsiteX1" fmla="*/ 237744 w 12767104"/>
                <a:gd name="connsiteY1" fmla="*/ 2852928 h 13064490"/>
                <a:gd name="connsiteX2" fmla="*/ 694944 w 12767104"/>
                <a:gd name="connsiteY2" fmla="*/ 2834640 h 13064490"/>
                <a:gd name="connsiteX3" fmla="*/ 1298448 w 12767104"/>
                <a:gd name="connsiteY3" fmla="*/ 2999232 h 13064490"/>
                <a:gd name="connsiteX4" fmla="*/ 2084832 w 12767104"/>
                <a:gd name="connsiteY4" fmla="*/ 3657600 h 13064490"/>
                <a:gd name="connsiteX5" fmla="*/ 3438144 w 12767104"/>
                <a:gd name="connsiteY5" fmla="*/ 3968496 h 13064490"/>
                <a:gd name="connsiteX6" fmla="*/ 3785616 w 12767104"/>
                <a:gd name="connsiteY6" fmla="*/ 6254496 h 13064490"/>
                <a:gd name="connsiteX7" fmla="*/ 3438144 w 12767104"/>
                <a:gd name="connsiteY7" fmla="*/ 8174736 h 13064490"/>
                <a:gd name="connsiteX8" fmla="*/ 4242816 w 12767104"/>
                <a:gd name="connsiteY8" fmla="*/ 9052560 h 13064490"/>
                <a:gd name="connsiteX9" fmla="*/ 6272784 w 12767104"/>
                <a:gd name="connsiteY9" fmla="*/ 9802368 h 13064490"/>
                <a:gd name="connsiteX10" fmla="*/ 6967728 w 12767104"/>
                <a:gd name="connsiteY10" fmla="*/ 10917936 h 13064490"/>
                <a:gd name="connsiteX11" fmla="*/ 6458712 w 12767104"/>
                <a:gd name="connsiteY11" fmla="*/ 11369040 h 13064490"/>
                <a:gd name="connsiteX12" fmla="*/ 6592443 w 12767104"/>
                <a:gd name="connsiteY12" fmla="*/ 11569065 h 13064490"/>
                <a:gd name="connsiteX13" fmla="*/ 6723888 w 12767104"/>
                <a:gd name="connsiteY13" fmla="*/ 11530965 h 13064490"/>
                <a:gd name="connsiteX14" fmla="*/ 6826758 w 12767104"/>
                <a:gd name="connsiteY14" fmla="*/ 11633835 h 13064490"/>
                <a:gd name="connsiteX15" fmla="*/ 6834378 w 12767104"/>
                <a:gd name="connsiteY15" fmla="*/ 11870055 h 13064490"/>
                <a:gd name="connsiteX16" fmla="*/ 6950583 w 12767104"/>
                <a:gd name="connsiteY16" fmla="*/ 12011025 h 13064490"/>
                <a:gd name="connsiteX17" fmla="*/ 7009638 w 12767104"/>
                <a:gd name="connsiteY17" fmla="*/ 12390120 h 13064490"/>
                <a:gd name="connsiteX18" fmla="*/ 6941058 w 12767104"/>
                <a:gd name="connsiteY18" fmla="*/ 12628245 h 13064490"/>
                <a:gd name="connsiteX19" fmla="*/ 7076313 w 12767104"/>
                <a:gd name="connsiteY19" fmla="*/ 12847320 h 13064490"/>
                <a:gd name="connsiteX20" fmla="*/ 7202043 w 12767104"/>
                <a:gd name="connsiteY20" fmla="*/ 12943713 h 13064490"/>
                <a:gd name="connsiteX21" fmla="*/ 7287768 w 12767104"/>
                <a:gd name="connsiteY21" fmla="*/ 12799695 h 13064490"/>
                <a:gd name="connsiteX22" fmla="*/ 7377303 w 12767104"/>
                <a:gd name="connsiteY22" fmla="*/ 12759690 h 13064490"/>
                <a:gd name="connsiteX23" fmla="*/ 7748778 w 12767104"/>
                <a:gd name="connsiteY23" fmla="*/ 12538710 h 13064490"/>
                <a:gd name="connsiteX24" fmla="*/ 8312658 w 12767104"/>
                <a:gd name="connsiteY24" fmla="*/ 13034010 h 13064490"/>
                <a:gd name="connsiteX25" fmla="*/ 8440293 w 12767104"/>
                <a:gd name="connsiteY25" fmla="*/ 12971145 h 13064490"/>
                <a:gd name="connsiteX26" fmla="*/ 8819388 w 12767104"/>
                <a:gd name="connsiteY26" fmla="*/ 13013055 h 13064490"/>
                <a:gd name="connsiteX27" fmla="*/ 9089898 w 12767104"/>
                <a:gd name="connsiteY27" fmla="*/ 13064490 h 13064490"/>
                <a:gd name="connsiteX28" fmla="*/ 9554718 w 12767104"/>
                <a:gd name="connsiteY28" fmla="*/ 12974954 h 13064490"/>
                <a:gd name="connsiteX29" fmla="*/ 9853803 w 12767104"/>
                <a:gd name="connsiteY29" fmla="*/ 12885420 h 13064490"/>
                <a:gd name="connsiteX30" fmla="*/ 9954006 w 12767104"/>
                <a:gd name="connsiteY30" fmla="*/ 12968097 h 13064490"/>
                <a:gd name="connsiteX31" fmla="*/ 10019538 w 12767104"/>
                <a:gd name="connsiteY31" fmla="*/ 12891134 h 13064490"/>
                <a:gd name="connsiteX32" fmla="*/ 10107168 w 12767104"/>
                <a:gd name="connsiteY32" fmla="*/ 12702539 h 13064490"/>
                <a:gd name="connsiteX33" fmla="*/ 10103358 w 12767104"/>
                <a:gd name="connsiteY33" fmla="*/ 12614909 h 13064490"/>
                <a:gd name="connsiteX34" fmla="*/ 10177653 w 12767104"/>
                <a:gd name="connsiteY34" fmla="*/ 12538709 h 13064490"/>
                <a:gd name="connsiteX35" fmla="*/ 10135743 w 12767104"/>
                <a:gd name="connsiteY35" fmla="*/ 12378689 h 13064490"/>
                <a:gd name="connsiteX36" fmla="*/ 10267188 w 12767104"/>
                <a:gd name="connsiteY36" fmla="*/ 12338684 h 13064490"/>
                <a:gd name="connsiteX37" fmla="*/ 10419207 w 12767104"/>
                <a:gd name="connsiteY37" fmla="*/ 11967972 h 13064490"/>
                <a:gd name="connsiteX38" fmla="*/ 11149203 w 12767104"/>
                <a:gd name="connsiteY38" fmla="*/ 12121514 h 13064490"/>
                <a:gd name="connsiteX39" fmla="*/ 12090273 w 12767104"/>
                <a:gd name="connsiteY39" fmla="*/ 11727179 h 13064490"/>
                <a:gd name="connsiteX40" fmla="*/ 12248388 w 12767104"/>
                <a:gd name="connsiteY40" fmla="*/ 11870054 h 13064490"/>
                <a:gd name="connsiteX41" fmla="*/ 12362688 w 12767104"/>
                <a:gd name="connsiteY41" fmla="*/ 11891009 h 13064490"/>
                <a:gd name="connsiteX42" fmla="*/ 12524613 w 12767104"/>
                <a:gd name="connsiteY42" fmla="*/ 11662409 h 13064490"/>
                <a:gd name="connsiteX43" fmla="*/ 12600813 w 12767104"/>
                <a:gd name="connsiteY43" fmla="*/ 11622404 h 13064490"/>
                <a:gd name="connsiteX44" fmla="*/ 12658344 w 12767104"/>
                <a:gd name="connsiteY44" fmla="*/ 11645265 h 13064490"/>
                <a:gd name="connsiteX45" fmla="*/ 12758928 w 12767104"/>
                <a:gd name="connsiteY45" fmla="*/ 11344274 h 13064490"/>
                <a:gd name="connsiteX46" fmla="*/ 12446507 w 12767104"/>
                <a:gd name="connsiteY46" fmla="*/ 10921364 h 13064490"/>
                <a:gd name="connsiteX47" fmla="*/ 12383642 w 12767104"/>
                <a:gd name="connsiteY47" fmla="*/ 10618469 h 13064490"/>
                <a:gd name="connsiteX48" fmla="*/ 12201906 w 12767104"/>
                <a:gd name="connsiteY48" fmla="*/ 10423017 h 13064490"/>
                <a:gd name="connsiteX49" fmla="*/ 12216002 w 12767104"/>
                <a:gd name="connsiteY49" fmla="*/ 10138409 h 13064490"/>
                <a:gd name="connsiteX50" fmla="*/ 12560807 w 12767104"/>
                <a:gd name="connsiteY50" fmla="*/ 9631679 h 13064490"/>
                <a:gd name="connsiteX51" fmla="*/ 12693777 w 12767104"/>
                <a:gd name="connsiteY51" fmla="*/ 8833866 h 13064490"/>
                <a:gd name="connsiteX52" fmla="*/ 12472416 w 12767104"/>
                <a:gd name="connsiteY52" fmla="*/ 8577072 h 13064490"/>
                <a:gd name="connsiteX53" fmla="*/ 12508992 w 12767104"/>
                <a:gd name="connsiteY53" fmla="*/ 7827264 h 13064490"/>
                <a:gd name="connsiteX54" fmla="*/ 12216384 w 12767104"/>
                <a:gd name="connsiteY54" fmla="*/ 7662672 h 13064490"/>
                <a:gd name="connsiteX55" fmla="*/ 11978640 w 12767104"/>
                <a:gd name="connsiteY55" fmla="*/ 7424928 h 13064490"/>
                <a:gd name="connsiteX56" fmla="*/ 11887200 w 12767104"/>
                <a:gd name="connsiteY56" fmla="*/ 6784848 h 13064490"/>
                <a:gd name="connsiteX57" fmla="*/ 11996928 w 12767104"/>
                <a:gd name="connsiteY57" fmla="*/ 6547104 h 13064490"/>
                <a:gd name="connsiteX58" fmla="*/ 12161520 w 12767104"/>
                <a:gd name="connsiteY58" fmla="*/ 6291072 h 13064490"/>
                <a:gd name="connsiteX59" fmla="*/ 12179808 w 12767104"/>
                <a:gd name="connsiteY59" fmla="*/ 5888736 h 13064490"/>
                <a:gd name="connsiteX60" fmla="*/ 11942064 w 12767104"/>
                <a:gd name="connsiteY60" fmla="*/ 5559552 h 13064490"/>
                <a:gd name="connsiteX61" fmla="*/ 11612880 w 12767104"/>
                <a:gd name="connsiteY61" fmla="*/ 5285232 h 13064490"/>
                <a:gd name="connsiteX62" fmla="*/ 11137392 w 12767104"/>
                <a:gd name="connsiteY62" fmla="*/ 4791456 h 13064490"/>
                <a:gd name="connsiteX63" fmla="*/ 10387584 w 12767104"/>
                <a:gd name="connsiteY63" fmla="*/ 4315968 h 13064490"/>
                <a:gd name="connsiteX64" fmla="*/ 10351008 w 12767104"/>
                <a:gd name="connsiteY64" fmla="*/ 3639312 h 13064490"/>
                <a:gd name="connsiteX65" fmla="*/ 10991088 w 12767104"/>
                <a:gd name="connsiteY65" fmla="*/ 3035808 h 13064490"/>
                <a:gd name="connsiteX66" fmla="*/ 11228832 w 12767104"/>
                <a:gd name="connsiteY66" fmla="*/ 2523744 h 13064490"/>
                <a:gd name="connsiteX67" fmla="*/ 11155680 w 12767104"/>
                <a:gd name="connsiteY67" fmla="*/ 2286000 h 13064490"/>
                <a:gd name="connsiteX68" fmla="*/ 11338560 w 12767104"/>
                <a:gd name="connsiteY68" fmla="*/ 1554480 h 13064490"/>
                <a:gd name="connsiteX69" fmla="*/ 11265408 w 12767104"/>
                <a:gd name="connsiteY69" fmla="*/ 1335024 h 13064490"/>
                <a:gd name="connsiteX70" fmla="*/ 11027664 w 12767104"/>
                <a:gd name="connsiteY70" fmla="*/ 1444752 h 13064490"/>
                <a:gd name="connsiteX71" fmla="*/ 10881360 w 12767104"/>
                <a:gd name="connsiteY71" fmla="*/ 1719072 h 13064490"/>
                <a:gd name="connsiteX72" fmla="*/ 10168128 w 12767104"/>
                <a:gd name="connsiteY72" fmla="*/ 1700784 h 13064490"/>
                <a:gd name="connsiteX73" fmla="*/ 10643616 w 12767104"/>
                <a:gd name="connsiteY73" fmla="*/ 987552 h 13064490"/>
                <a:gd name="connsiteX74" fmla="*/ 10552176 w 12767104"/>
                <a:gd name="connsiteY74" fmla="*/ 804672 h 13064490"/>
                <a:gd name="connsiteX75" fmla="*/ 10369296 w 12767104"/>
                <a:gd name="connsiteY75" fmla="*/ 713232 h 13064490"/>
                <a:gd name="connsiteX76" fmla="*/ 10241280 w 12767104"/>
                <a:gd name="connsiteY76" fmla="*/ 713232 h 13064490"/>
                <a:gd name="connsiteX77" fmla="*/ 9089136 w 12767104"/>
                <a:gd name="connsiteY77" fmla="*/ 0 h 13064490"/>
                <a:gd name="connsiteX78" fmla="*/ 7735824 w 12767104"/>
                <a:gd name="connsiteY78" fmla="*/ 1755648 h 13064490"/>
                <a:gd name="connsiteX79" fmla="*/ 6217920 w 12767104"/>
                <a:gd name="connsiteY79" fmla="*/ 2286000 h 13064490"/>
                <a:gd name="connsiteX80" fmla="*/ 4297680 w 12767104"/>
                <a:gd name="connsiteY80" fmla="*/ 1810512 h 13064490"/>
                <a:gd name="connsiteX81" fmla="*/ 2834640 w 12767104"/>
                <a:gd name="connsiteY81" fmla="*/ 1060704 h 13064490"/>
                <a:gd name="connsiteX82" fmla="*/ 1353312 w 12767104"/>
                <a:gd name="connsiteY82" fmla="*/ 1828800 h 13064490"/>
                <a:gd name="connsiteX83" fmla="*/ 1060704 w 12767104"/>
                <a:gd name="connsiteY83" fmla="*/ 2450592 h 13064490"/>
                <a:gd name="connsiteX84" fmla="*/ 548640 w 12767104"/>
                <a:gd name="connsiteY84" fmla="*/ 2359152 h 13064490"/>
                <a:gd name="connsiteX85" fmla="*/ 0 w 12767104"/>
                <a:gd name="connsiteY85" fmla="*/ 2450592 h 13064490"/>
                <a:gd name="connsiteX0" fmla="*/ 0 w 12767104"/>
                <a:gd name="connsiteY0" fmla="*/ 2450592 h 13064490"/>
                <a:gd name="connsiteX1" fmla="*/ 237744 w 12767104"/>
                <a:gd name="connsiteY1" fmla="*/ 2852928 h 13064490"/>
                <a:gd name="connsiteX2" fmla="*/ 694944 w 12767104"/>
                <a:gd name="connsiteY2" fmla="*/ 2834640 h 13064490"/>
                <a:gd name="connsiteX3" fmla="*/ 1298448 w 12767104"/>
                <a:gd name="connsiteY3" fmla="*/ 2999232 h 13064490"/>
                <a:gd name="connsiteX4" fmla="*/ 2084832 w 12767104"/>
                <a:gd name="connsiteY4" fmla="*/ 3657600 h 13064490"/>
                <a:gd name="connsiteX5" fmla="*/ 3438144 w 12767104"/>
                <a:gd name="connsiteY5" fmla="*/ 3968496 h 13064490"/>
                <a:gd name="connsiteX6" fmla="*/ 3785616 w 12767104"/>
                <a:gd name="connsiteY6" fmla="*/ 6254496 h 13064490"/>
                <a:gd name="connsiteX7" fmla="*/ 3438144 w 12767104"/>
                <a:gd name="connsiteY7" fmla="*/ 8174736 h 13064490"/>
                <a:gd name="connsiteX8" fmla="*/ 4242816 w 12767104"/>
                <a:gd name="connsiteY8" fmla="*/ 9052560 h 13064490"/>
                <a:gd name="connsiteX9" fmla="*/ 6272784 w 12767104"/>
                <a:gd name="connsiteY9" fmla="*/ 9802368 h 13064490"/>
                <a:gd name="connsiteX10" fmla="*/ 6967728 w 12767104"/>
                <a:gd name="connsiteY10" fmla="*/ 10917936 h 13064490"/>
                <a:gd name="connsiteX11" fmla="*/ 6458712 w 12767104"/>
                <a:gd name="connsiteY11" fmla="*/ 11369040 h 13064490"/>
                <a:gd name="connsiteX12" fmla="*/ 6592443 w 12767104"/>
                <a:gd name="connsiteY12" fmla="*/ 11569065 h 13064490"/>
                <a:gd name="connsiteX13" fmla="*/ 6723888 w 12767104"/>
                <a:gd name="connsiteY13" fmla="*/ 11530965 h 13064490"/>
                <a:gd name="connsiteX14" fmla="*/ 6826758 w 12767104"/>
                <a:gd name="connsiteY14" fmla="*/ 11633835 h 13064490"/>
                <a:gd name="connsiteX15" fmla="*/ 6834378 w 12767104"/>
                <a:gd name="connsiteY15" fmla="*/ 11870055 h 13064490"/>
                <a:gd name="connsiteX16" fmla="*/ 6950583 w 12767104"/>
                <a:gd name="connsiteY16" fmla="*/ 12011025 h 13064490"/>
                <a:gd name="connsiteX17" fmla="*/ 7009638 w 12767104"/>
                <a:gd name="connsiteY17" fmla="*/ 12390120 h 13064490"/>
                <a:gd name="connsiteX18" fmla="*/ 6941058 w 12767104"/>
                <a:gd name="connsiteY18" fmla="*/ 12628245 h 13064490"/>
                <a:gd name="connsiteX19" fmla="*/ 7076313 w 12767104"/>
                <a:gd name="connsiteY19" fmla="*/ 12847320 h 13064490"/>
                <a:gd name="connsiteX20" fmla="*/ 7202043 w 12767104"/>
                <a:gd name="connsiteY20" fmla="*/ 12943713 h 13064490"/>
                <a:gd name="connsiteX21" fmla="*/ 7287768 w 12767104"/>
                <a:gd name="connsiteY21" fmla="*/ 12799695 h 13064490"/>
                <a:gd name="connsiteX22" fmla="*/ 7377303 w 12767104"/>
                <a:gd name="connsiteY22" fmla="*/ 12759690 h 13064490"/>
                <a:gd name="connsiteX23" fmla="*/ 7748778 w 12767104"/>
                <a:gd name="connsiteY23" fmla="*/ 12538710 h 13064490"/>
                <a:gd name="connsiteX24" fmla="*/ 8312658 w 12767104"/>
                <a:gd name="connsiteY24" fmla="*/ 13034010 h 13064490"/>
                <a:gd name="connsiteX25" fmla="*/ 8440293 w 12767104"/>
                <a:gd name="connsiteY25" fmla="*/ 12971145 h 13064490"/>
                <a:gd name="connsiteX26" fmla="*/ 8819388 w 12767104"/>
                <a:gd name="connsiteY26" fmla="*/ 13013055 h 13064490"/>
                <a:gd name="connsiteX27" fmla="*/ 9089898 w 12767104"/>
                <a:gd name="connsiteY27" fmla="*/ 13064490 h 13064490"/>
                <a:gd name="connsiteX28" fmla="*/ 9554718 w 12767104"/>
                <a:gd name="connsiteY28" fmla="*/ 12974954 h 13064490"/>
                <a:gd name="connsiteX29" fmla="*/ 9853803 w 12767104"/>
                <a:gd name="connsiteY29" fmla="*/ 12885420 h 13064490"/>
                <a:gd name="connsiteX30" fmla="*/ 9954006 w 12767104"/>
                <a:gd name="connsiteY30" fmla="*/ 12968097 h 13064490"/>
                <a:gd name="connsiteX31" fmla="*/ 10019538 w 12767104"/>
                <a:gd name="connsiteY31" fmla="*/ 12891134 h 13064490"/>
                <a:gd name="connsiteX32" fmla="*/ 10107168 w 12767104"/>
                <a:gd name="connsiteY32" fmla="*/ 12702539 h 13064490"/>
                <a:gd name="connsiteX33" fmla="*/ 10103358 w 12767104"/>
                <a:gd name="connsiteY33" fmla="*/ 12614909 h 13064490"/>
                <a:gd name="connsiteX34" fmla="*/ 10177653 w 12767104"/>
                <a:gd name="connsiteY34" fmla="*/ 12538709 h 13064490"/>
                <a:gd name="connsiteX35" fmla="*/ 10135743 w 12767104"/>
                <a:gd name="connsiteY35" fmla="*/ 12378689 h 13064490"/>
                <a:gd name="connsiteX36" fmla="*/ 10267188 w 12767104"/>
                <a:gd name="connsiteY36" fmla="*/ 12338684 h 13064490"/>
                <a:gd name="connsiteX37" fmla="*/ 10419207 w 12767104"/>
                <a:gd name="connsiteY37" fmla="*/ 11967972 h 13064490"/>
                <a:gd name="connsiteX38" fmla="*/ 11149203 w 12767104"/>
                <a:gd name="connsiteY38" fmla="*/ 12121514 h 13064490"/>
                <a:gd name="connsiteX39" fmla="*/ 12090273 w 12767104"/>
                <a:gd name="connsiteY39" fmla="*/ 11727179 h 13064490"/>
                <a:gd name="connsiteX40" fmla="*/ 12248388 w 12767104"/>
                <a:gd name="connsiteY40" fmla="*/ 11870054 h 13064490"/>
                <a:gd name="connsiteX41" fmla="*/ 12362688 w 12767104"/>
                <a:gd name="connsiteY41" fmla="*/ 11891009 h 13064490"/>
                <a:gd name="connsiteX42" fmla="*/ 12524613 w 12767104"/>
                <a:gd name="connsiteY42" fmla="*/ 11662409 h 13064490"/>
                <a:gd name="connsiteX43" fmla="*/ 12600813 w 12767104"/>
                <a:gd name="connsiteY43" fmla="*/ 11622404 h 13064490"/>
                <a:gd name="connsiteX44" fmla="*/ 12658344 w 12767104"/>
                <a:gd name="connsiteY44" fmla="*/ 11645265 h 13064490"/>
                <a:gd name="connsiteX45" fmla="*/ 12758928 w 12767104"/>
                <a:gd name="connsiteY45" fmla="*/ 11344274 h 13064490"/>
                <a:gd name="connsiteX46" fmla="*/ 12446507 w 12767104"/>
                <a:gd name="connsiteY46" fmla="*/ 10921364 h 13064490"/>
                <a:gd name="connsiteX47" fmla="*/ 12383642 w 12767104"/>
                <a:gd name="connsiteY47" fmla="*/ 10618469 h 13064490"/>
                <a:gd name="connsiteX48" fmla="*/ 12201906 w 12767104"/>
                <a:gd name="connsiteY48" fmla="*/ 10423017 h 13064490"/>
                <a:gd name="connsiteX49" fmla="*/ 12216002 w 12767104"/>
                <a:gd name="connsiteY49" fmla="*/ 10138409 h 13064490"/>
                <a:gd name="connsiteX50" fmla="*/ 12560807 w 12767104"/>
                <a:gd name="connsiteY50" fmla="*/ 9631679 h 13064490"/>
                <a:gd name="connsiteX51" fmla="*/ 12693777 w 12767104"/>
                <a:gd name="connsiteY51" fmla="*/ 8833866 h 13064490"/>
                <a:gd name="connsiteX52" fmla="*/ 12472416 w 12767104"/>
                <a:gd name="connsiteY52" fmla="*/ 8590407 h 13064490"/>
                <a:gd name="connsiteX53" fmla="*/ 12508992 w 12767104"/>
                <a:gd name="connsiteY53" fmla="*/ 7827264 h 13064490"/>
                <a:gd name="connsiteX54" fmla="*/ 12216384 w 12767104"/>
                <a:gd name="connsiteY54" fmla="*/ 7662672 h 13064490"/>
                <a:gd name="connsiteX55" fmla="*/ 11978640 w 12767104"/>
                <a:gd name="connsiteY55" fmla="*/ 7424928 h 13064490"/>
                <a:gd name="connsiteX56" fmla="*/ 11887200 w 12767104"/>
                <a:gd name="connsiteY56" fmla="*/ 6784848 h 13064490"/>
                <a:gd name="connsiteX57" fmla="*/ 11996928 w 12767104"/>
                <a:gd name="connsiteY57" fmla="*/ 6547104 h 13064490"/>
                <a:gd name="connsiteX58" fmla="*/ 12161520 w 12767104"/>
                <a:gd name="connsiteY58" fmla="*/ 6291072 h 13064490"/>
                <a:gd name="connsiteX59" fmla="*/ 12179808 w 12767104"/>
                <a:gd name="connsiteY59" fmla="*/ 5888736 h 13064490"/>
                <a:gd name="connsiteX60" fmla="*/ 11942064 w 12767104"/>
                <a:gd name="connsiteY60" fmla="*/ 5559552 h 13064490"/>
                <a:gd name="connsiteX61" fmla="*/ 11612880 w 12767104"/>
                <a:gd name="connsiteY61" fmla="*/ 5285232 h 13064490"/>
                <a:gd name="connsiteX62" fmla="*/ 11137392 w 12767104"/>
                <a:gd name="connsiteY62" fmla="*/ 4791456 h 13064490"/>
                <a:gd name="connsiteX63" fmla="*/ 10387584 w 12767104"/>
                <a:gd name="connsiteY63" fmla="*/ 4315968 h 13064490"/>
                <a:gd name="connsiteX64" fmla="*/ 10351008 w 12767104"/>
                <a:gd name="connsiteY64" fmla="*/ 3639312 h 13064490"/>
                <a:gd name="connsiteX65" fmla="*/ 10991088 w 12767104"/>
                <a:gd name="connsiteY65" fmla="*/ 3035808 h 13064490"/>
                <a:gd name="connsiteX66" fmla="*/ 11228832 w 12767104"/>
                <a:gd name="connsiteY66" fmla="*/ 2523744 h 13064490"/>
                <a:gd name="connsiteX67" fmla="*/ 11155680 w 12767104"/>
                <a:gd name="connsiteY67" fmla="*/ 2286000 h 13064490"/>
                <a:gd name="connsiteX68" fmla="*/ 11338560 w 12767104"/>
                <a:gd name="connsiteY68" fmla="*/ 1554480 h 13064490"/>
                <a:gd name="connsiteX69" fmla="*/ 11265408 w 12767104"/>
                <a:gd name="connsiteY69" fmla="*/ 1335024 h 13064490"/>
                <a:gd name="connsiteX70" fmla="*/ 11027664 w 12767104"/>
                <a:gd name="connsiteY70" fmla="*/ 1444752 h 13064490"/>
                <a:gd name="connsiteX71" fmla="*/ 10881360 w 12767104"/>
                <a:gd name="connsiteY71" fmla="*/ 1719072 h 13064490"/>
                <a:gd name="connsiteX72" fmla="*/ 10168128 w 12767104"/>
                <a:gd name="connsiteY72" fmla="*/ 1700784 h 13064490"/>
                <a:gd name="connsiteX73" fmla="*/ 10643616 w 12767104"/>
                <a:gd name="connsiteY73" fmla="*/ 987552 h 13064490"/>
                <a:gd name="connsiteX74" fmla="*/ 10552176 w 12767104"/>
                <a:gd name="connsiteY74" fmla="*/ 804672 h 13064490"/>
                <a:gd name="connsiteX75" fmla="*/ 10369296 w 12767104"/>
                <a:gd name="connsiteY75" fmla="*/ 713232 h 13064490"/>
                <a:gd name="connsiteX76" fmla="*/ 10241280 w 12767104"/>
                <a:gd name="connsiteY76" fmla="*/ 713232 h 13064490"/>
                <a:gd name="connsiteX77" fmla="*/ 9089136 w 12767104"/>
                <a:gd name="connsiteY77" fmla="*/ 0 h 13064490"/>
                <a:gd name="connsiteX78" fmla="*/ 7735824 w 12767104"/>
                <a:gd name="connsiteY78" fmla="*/ 1755648 h 13064490"/>
                <a:gd name="connsiteX79" fmla="*/ 6217920 w 12767104"/>
                <a:gd name="connsiteY79" fmla="*/ 2286000 h 13064490"/>
                <a:gd name="connsiteX80" fmla="*/ 4297680 w 12767104"/>
                <a:gd name="connsiteY80" fmla="*/ 1810512 h 13064490"/>
                <a:gd name="connsiteX81" fmla="*/ 2834640 w 12767104"/>
                <a:gd name="connsiteY81" fmla="*/ 1060704 h 13064490"/>
                <a:gd name="connsiteX82" fmla="*/ 1353312 w 12767104"/>
                <a:gd name="connsiteY82" fmla="*/ 1828800 h 13064490"/>
                <a:gd name="connsiteX83" fmla="*/ 1060704 w 12767104"/>
                <a:gd name="connsiteY83" fmla="*/ 2450592 h 13064490"/>
                <a:gd name="connsiteX84" fmla="*/ 548640 w 12767104"/>
                <a:gd name="connsiteY84" fmla="*/ 2359152 h 13064490"/>
                <a:gd name="connsiteX85" fmla="*/ 0 w 12767104"/>
                <a:gd name="connsiteY85" fmla="*/ 2450592 h 13064490"/>
                <a:gd name="connsiteX0" fmla="*/ 0 w 12767104"/>
                <a:gd name="connsiteY0" fmla="*/ 2450592 h 13064490"/>
                <a:gd name="connsiteX1" fmla="*/ 237744 w 12767104"/>
                <a:gd name="connsiteY1" fmla="*/ 2852928 h 13064490"/>
                <a:gd name="connsiteX2" fmla="*/ 694944 w 12767104"/>
                <a:gd name="connsiteY2" fmla="*/ 2834640 h 13064490"/>
                <a:gd name="connsiteX3" fmla="*/ 1298448 w 12767104"/>
                <a:gd name="connsiteY3" fmla="*/ 2999232 h 13064490"/>
                <a:gd name="connsiteX4" fmla="*/ 2084832 w 12767104"/>
                <a:gd name="connsiteY4" fmla="*/ 3657600 h 13064490"/>
                <a:gd name="connsiteX5" fmla="*/ 3438144 w 12767104"/>
                <a:gd name="connsiteY5" fmla="*/ 3968496 h 13064490"/>
                <a:gd name="connsiteX6" fmla="*/ 3785616 w 12767104"/>
                <a:gd name="connsiteY6" fmla="*/ 6254496 h 13064490"/>
                <a:gd name="connsiteX7" fmla="*/ 3438144 w 12767104"/>
                <a:gd name="connsiteY7" fmla="*/ 8174736 h 13064490"/>
                <a:gd name="connsiteX8" fmla="*/ 4242816 w 12767104"/>
                <a:gd name="connsiteY8" fmla="*/ 9052560 h 13064490"/>
                <a:gd name="connsiteX9" fmla="*/ 6272784 w 12767104"/>
                <a:gd name="connsiteY9" fmla="*/ 9802368 h 13064490"/>
                <a:gd name="connsiteX10" fmla="*/ 6967728 w 12767104"/>
                <a:gd name="connsiteY10" fmla="*/ 10917936 h 13064490"/>
                <a:gd name="connsiteX11" fmla="*/ 6458712 w 12767104"/>
                <a:gd name="connsiteY11" fmla="*/ 11369040 h 13064490"/>
                <a:gd name="connsiteX12" fmla="*/ 6592443 w 12767104"/>
                <a:gd name="connsiteY12" fmla="*/ 11569065 h 13064490"/>
                <a:gd name="connsiteX13" fmla="*/ 6723888 w 12767104"/>
                <a:gd name="connsiteY13" fmla="*/ 11530965 h 13064490"/>
                <a:gd name="connsiteX14" fmla="*/ 6826758 w 12767104"/>
                <a:gd name="connsiteY14" fmla="*/ 11633835 h 13064490"/>
                <a:gd name="connsiteX15" fmla="*/ 6834378 w 12767104"/>
                <a:gd name="connsiteY15" fmla="*/ 11870055 h 13064490"/>
                <a:gd name="connsiteX16" fmla="*/ 6950583 w 12767104"/>
                <a:gd name="connsiteY16" fmla="*/ 12011025 h 13064490"/>
                <a:gd name="connsiteX17" fmla="*/ 7009638 w 12767104"/>
                <a:gd name="connsiteY17" fmla="*/ 12390120 h 13064490"/>
                <a:gd name="connsiteX18" fmla="*/ 6941058 w 12767104"/>
                <a:gd name="connsiteY18" fmla="*/ 12628245 h 13064490"/>
                <a:gd name="connsiteX19" fmla="*/ 7076313 w 12767104"/>
                <a:gd name="connsiteY19" fmla="*/ 12847320 h 13064490"/>
                <a:gd name="connsiteX20" fmla="*/ 7202043 w 12767104"/>
                <a:gd name="connsiteY20" fmla="*/ 12943713 h 13064490"/>
                <a:gd name="connsiteX21" fmla="*/ 7287768 w 12767104"/>
                <a:gd name="connsiteY21" fmla="*/ 12799695 h 13064490"/>
                <a:gd name="connsiteX22" fmla="*/ 7377303 w 12767104"/>
                <a:gd name="connsiteY22" fmla="*/ 12759690 h 13064490"/>
                <a:gd name="connsiteX23" fmla="*/ 7748778 w 12767104"/>
                <a:gd name="connsiteY23" fmla="*/ 12538710 h 13064490"/>
                <a:gd name="connsiteX24" fmla="*/ 8312658 w 12767104"/>
                <a:gd name="connsiteY24" fmla="*/ 13034010 h 13064490"/>
                <a:gd name="connsiteX25" fmla="*/ 8440293 w 12767104"/>
                <a:gd name="connsiteY25" fmla="*/ 12971145 h 13064490"/>
                <a:gd name="connsiteX26" fmla="*/ 8819388 w 12767104"/>
                <a:gd name="connsiteY26" fmla="*/ 13013055 h 13064490"/>
                <a:gd name="connsiteX27" fmla="*/ 9089898 w 12767104"/>
                <a:gd name="connsiteY27" fmla="*/ 13064490 h 13064490"/>
                <a:gd name="connsiteX28" fmla="*/ 9554718 w 12767104"/>
                <a:gd name="connsiteY28" fmla="*/ 12974954 h 13064490"/>
                <a:gd name="connsiteX29" fmla="*/ 9853803 w 12767104"/>
                <a:gd name="connsiteY29" fmla="*/ 12885420 h 13064490"/>
                <a:gd name="connsiteX30" fmla="*/ 9954006 w 12767104"/>
                <a:gd name="connsiteY30" fmla="*/ 12968097 h 13064490"/>
                <a:gd name="connsiteX31" fmla="*/ 10019538 w 12767104"/>
                <a:gd name="connsiteY31" fmla="*/ 12891134 h 13064490"/>
                <a:gd name="connsiteX32" fmla="*/ 10107168 w 12767104"/>
                <a:gd name="connsiteY32" fmla="*/ 12702539 h 13064490"/>
                <a:gd name="connsiteX33" fmla="*/ 10103358 w 12767104"/>
                <a:gd name="connsiteY33" fmla="*/ 12614909 h 13064490"/>
                <a:gd name="connsiteX34" fmla="*/ 10177653 w 12767104"/>
                <a:gd name="connsiteY34" fmla="*/ 12538709 h 13064490"/>
                <a:gd name="connsiteX35" fmla="*/ 10135743 w 12767104"/>
                <a:gd name="connsiteY35" fmla="*/ 12378689 h 13064490"/>
                <a:gd name="connsiteX36" fmla="*/ 10267188 w 12767104"/>
                <a:gd name="connsiteY36" fmla="*/ 12338684 h 13064490"/>
                <a:gd name="connsiteX37" fmla="*/ 10419207 w 12767104"/>
                <a:gd name="connsiteY37" fmla="*/ 11967972 h 13064490"/>
                <a:gd name="connsiteX38" fmla="*/ 11149203 w 12767104"/>
                <a:gd name="connsiteY38" fmla="*/ 12121514 h 13064490"/>
                <a:gd name="connsiteX39" fmla="*/ 12090273 w 12767104"/>
                <a:gd name="connsiteY39" fmla="*/ 11727179 h 13064490"/>
                <a:gd name="connsiteX40" fmla="*/ 12248388 w 12767104"/>
                <a:gd name="connsiteY40" fmla="*/ 11870054 h 13064490"/>
                <a:gd name="connsiteX41" fmla="*/ 12362688 w 12767104"/>
                <a:gd name="connsiteY41" fmla="*/ 11891009 h 13064490"/>
                <a:gd name="connsiteX42" fmla="*/ 12524613 w 12767104"/>
                <a:gd name="connsiteY42" fmla="*/ 11662409 h 13064490"/>
                <a:gd name="connsiteX43" fmla="*/ 12600813 w 12767104"/>
                <a:gd name="connsiteY43" fmla="*/ 11622404 h 13064490"/>
                <a:gd name="connsiteX44" fmla="*/ 12658344 w 12767104"/>
                <a:gd name="connsiteY44" fmla="*/ 11645265 h 13064490"/>
                <a:gd name="connsiteX45" fmla="*/ 12758928 w 12767104"/>
                <a:gd name="connsiteY45" fmla="*/ 11344274 h 13064490"/>
                <a:gd name="connsiteX46" fmla="*/ 12446507 w 12767104"/>
                <a:gd name="connsiteY46" fmla="*/ 10921364 h 13064490"/>
                <a:gd name="connsiteX47" fmla="*/ 12383642 w 12767104"/>
                <a:gd name="connsiteY47" fmla="*/ 10618469 h 13064490"/>
                <a:gd name="connsiteX48" fmla="*/ 12201906 w 12767104"/>
                <a:gd name="connsiteY48" fmla="*/ 10423017 h 13064490"/>
                <a:gd name="connsiteX49" fmla="*/ 12216002 w 12767104"/>
                <a:gd name="connsiteY49" fmla="*/ 10138409 h 13064490"/>
                <a:gd name="connsiteX50" fmla="*/ 12560807 w 12767104"/>
                <a:gd name="connsiteY50" fmla="*/ 9631679 h 13064490"/>
                <a:gd name="connsiteX51" fmla="*/ 12693777 w 12767104"/>
                <a:gd name="connsiteY51" fmla="*/ 8833866 h 13064490"/>
                <a:gd name="connsiteX52" fmla="*/ 12472416 w 12767104"/>
                <a:gd name="connsiteY52" fmla="*/ 8590407 h 13064490"/>
                <a:gd name="connsiteX53" fmla="*/ 12508992 w 12767104"/>
                <a:gd name="connsiteY53" fmla="*/ 7827264 h 13064490"/>
                <a:gd name="connsiteX54" fmla="*/ 12256389 w 12767104"/>
                <a:gd name="connsiteY54" fmla="*/ 7655052 h 13064490"/>
                <a:gd name="connsiteX55" fmla="*/ 11978640 w 12767104"/>
                <a:gd name="connsiteY55" fmla="*/ 7424928 h 13064490"/>
                <a:gd name="connsiteX56" fmla="*/ 11887200 w 12767104"/>
                <a:gd name="connsiteY56" fmla="*/ 6784848 h 13064490"/>
                <a:gd name="connsiteX57" fmla="*/ 11996928 w 12767104"/>
                <a:gd name="connsiteY57" fmla="*/ 6547104 h 13064490"/>
                <a:gd name="connsiteX58" fmla="*/ 12161520 w 12767104"/>
                <a:gd name="connsiteY58" fmla="*/ 6291072 h 13064490"/>
                <a:gd name="connsiteX59" fmla="*/ 12179808 w 12767104"/>
                <a:gd name="connsiteY59" fmla="*/ 5888736 h 13064490"/>
                <a:gd name="connsiteX60" fmla="*/ 11942064 w 12767104"/>
                <a:gd name="connsiteY60" fmla="*/ 5559552 h 13064490"/>
                <a:gd name="connsiteX61" fmla="*/ 11612880 w 12767104"/>
                <a:gd name="connsiteY61" fmla="*/ 5285232 h 13064490"/>
                <a:gd name="connsiteX62" fmla="*/ 11137392 w 12767104"/>
                <a:gd name="connsiteY62" fmla="*/ 4791456 h 13064490"/>
                <a:gd name="connsiteX63" fmla="*/ 10387584 w 12767104"/>
                <a:gd name="connsiteY63" fmla="*/ 4315968 h 13064490"/>
                <a:gd name="connsiteX64" fmla="*/ 10351008 w 12767104"/>
                <a:gd name="connsiteY64" fmla="*/ 3639312 h 13064490"/>
                <a:gd name="connsiteX65" fmla="*/ 10991088 w 12767104"/>
                <a:gd name="connsiteY65" fmla="*/ 3035808 h 13064490"/>
                <a:gd name="connsiteX66" fmla="*/ 11228832 w 12767104"/>
                <a:gd name="connsiteY66" fmla="*/ 2523744 h 13064490"/>
                <a:gd name="connsiteX67" fmla="*/ 11155680 w 12767104"/>
                <a:gd name="connsiteY67" fmla="*/ 2286000 h 13064490"/>
                <a:gd name="connsiteX68" fmla="*/ 11338560 w 12767104"/>
                <a:gd name="connsiteY68" fmla="*/ 1554480 h 13064490"/>
                <a:gd name="connsiteX69" fmla="*/ 11265408 w 12767104"/>
                <a:gd name="connsiteY69" fmla="*/ 1335024 h 13064490"/>
                <a:gd name="connsiteX70" fmla="*/ 11027664 w 12767104"/>
                <a:gd name="connsiteY70" fmla="*/ 1444752 h 13064490"/>
                <a:gd name="connsiteX71" fmla="*/ 10881360 w 12767104"/>
                <a:gd name="connsiteY71" fmla="*/ 1719072 h 13064490"/>
                <a:gd name="connsiteX72" fmla="*/ 10168128 w 12767104"/>
                <a:gd name="connsiteY72" fmla="*/ 1700784 h 13064490"/>
                <a:gd name="connsiteX73" fmla="*/ 10643616 w 12767104"/>
                <a:gd name="connsiteY73" fmla="*/ 987552 h 13064490"/>
                <a:gd name="connsiteX74" fmla="*/ 10552176 w 12767104"/>
                <a:gd name="connsiteY74" fmla="*/ 804672 h 13064490"/>
                <a:gd name="connsiteX75" fmla="*/ 10369296 w 12767104"/>
                <a:gd name="connsiteY75" fmla="*/ 713232 h 13064490"/>
                <a:gd name="connsiteX76" fmla="*/ 10241280 w 12767104"/>
                <a:gd name="connsiteY76" fmla="*/ 713232 h 13064490"/>
                <a:gd name="connsiteX77" fmla="*/ 9089136 w 12767104"/>
                <a:gd name="connsiteY77" fmla="*/ 0 h 13064490"/>
                <a:gd name="connsiteX78" fmla="*/ 7735824 w 12767104"/>
                <a:gd name="connsiteY78" fmla="*/ 1755648 h 13064490"/>
                <a:gd name="connsiteX79" fmla="*/ 6217920 w 12767104"/>
                <a:gd name="connsiteY79" fmla="*/ 2286000 h 13064490"/>
                <a:gd name="connsiteX80" fmla="*/ 4297680 w 12767104"/>
                <a:gd name="connsiteY80" fmla="*/ 1810512 h 13064490"/>
                <a:gd name="connsiteX81" fmla="*/ 2834640 w 12767104"/>
                <a:gd name="connsiteY81" fmla="*/ 1060704 h 13064490"/>
                <a:gd name="connsiteX82" fmla="*/ 1353312 w 12767104"/>
                <a:gd name="connsiteY82" fmla="*/ 1828800 h 13064490"/>
                <a:gd name="connsiteX83" fmla="*/ 1060704 w 12767104"/>
                <a:gd name="connsiteY83" fmla="*/ 2450592 h 13064490"/>
                <a:gd name="connsiteX84" fmla="*/ 548640 w 12767104"/>
                <a:gd name="connsiteY84" fmla="*/ 2359152 h 13064490"/>
                <a:gd name="connsiteX85" fmla="*/ 0 w 12767104"/>
                <a:gd name="connsiteY85" fmla="*/ 2450592 h 13064490"/>
                <a:gd name="connsiteX0" fmla="*/ 0 w 12767104"/>
                <a:gd name="connsiteY0" fmla="*/ 2450592 h 13064490"/>
                <a:gd name="connsiteX1" fmla="*/ 237744 w 12767104"/>
                <a:gd name="connsiteY1" fmla="*/ 2852928 h 13064490"/>
                <a:gd name="connsiteX2" fmla="*/ 694944 w 12767104"/>
                <a:gd name="connsiteY2" fmla="*/ 2834640 h 13064490"/>
                <a:gd name="connsiteX3" fmla="*/ 1298448 w 12767104"/>
                <a:gd name="connsiteY3" fmla="*/ 2999232 h 13064490"/>
                <a:gd name="connsiteX4" fmla="*/ 2084832 w 12767104"/>
                <a:gd name="connsiteY4" fmla="*/ 3657600 h 13064490"/>
                <a:gd name="connsiteX5" fmla="*/ 3438144 w 12767104"/>
                <a:gd name="connsiteY5" fmla="*/ 3968496 h 13064490"/>
                <a:gd name="connsiteX6" fmla="*/ 3785616 w 12767104"/>
                <a:gd name="connsiteY6" fmla="*/ 6254496 h 13064490"/>
                <a:gd name="connsiteX7" fmla="*/ 3438144 w 12767104"/>
                <a:gd name="connsiteY7" fmla="*/ 8174736 h 13064490"/>
                <a:gd name="connsiteX8" fmla="*/ 4242816 w 12767104"/>
                <a:gd name="connsiteY8" fmla="*/ 9052560 h 13064490"/>
                <a:gd name="connsiteX9" fmla="*/ 6272784 w 12767104"/>
                <a:gd name="connsiteY9" fmla="*/ 9802368 h 13064490"/>
                <a:gd name="connsiteX10" fmla="*/ 6967728 w 12767104"/>
                <a:gd name="connsiteY10" fmla="*/ 10917936 h 13064490"/>
                <a:gd name="connsiteX11" fmla="*/ 6458712 w 12767104"/>
                <a:gd name="connsiteY11" fmla="*/ 11369040 h 13064490"/>
                <a:gd name="connsiteX12" fmla="*/ 6592443 w 12767104"/>
                <a:gd name="connsiteY12" fmla="*/ 11569065 h 13064490"/>
                <a:gd name="connsiteX13" fmla="*/ 6723888 w 12767104"/>
                <a:gd name="connsiteY13" fmla="*/ 11530965 h 13064490"/>
                <a:gd name="connsiteX14" fmla="*/ 6826758 w 12767104"/>
                <a:gd name="connsiteY14" fmla="*/ 11633835 h 13064490"/>
                <a:gd name="connsiteX15" fmla="*/ 6834378 w 12767104"/>
                <a:gd name="connsiteY15" fmla="*/ 11870055 h 13064490"/>
                <a:gd name="connsiteX16" fmla="*/ 6950583 w 12767104"/>
                <a:gd name="connsiteY16" fmla="*/ 12011025 h 13064490"/>
                <a:gd name="connsiteX17" fmla="*/ 7009638 w 12767104"/>
                <a:gd name="connsiteY17" fmla="*/ 12390120 h 13064490"/>
                <a:gd name="connsiteX18" fmla="*/ 6941058 w 12767104"/>
                <a:gd name="connsiteY18" fmla="*/ 12628245 h 13064490"/>
                <a:gd name="connsiteX19" fmla="*/ 7076313 w 12767104"/>
                <a:gd name="connsiteY19" fmla="*/ 12847320 h 13064490"/>
                <a:gd name="connsiteX20" fmla="*/ 7202043 w 12767104"/>
                <a:gd name="connsiteY20" fmla="*/ 12943713 h 13064490"/>
                <a:gd name="connsiteX21" fmla="*/ 7287768 w 12767104"/>
                <a:gd name="connsiteY21" fmla="*/ 12799695 h 13064490"/>
                <a:gd name="connsiteX22" fmla="*/ 7377303 w 12767104"/>
                <a:gd name="connsiteY22" fmla="*/ 12759690 h 13064490"/>
                <a:gd name="connsiteX23" fmla="*/ 7748778 w 12767104"/>
                <a:gd name="connsiteY23" fmla="*/ 12538710 h 13064490"/>
                <a:gd name="connsiteX24" fmla="*/ 8312658 w 12767104"/>
                <a:gd name="connsiteY24" fmla="*/ 13034010 h 13064490"/>
                <a:gd name="connsiteX25" fmla="*/ 8440293 w 12767104"/>
                <a:gd name="connsiteY25" fmla="*/ 12971145 h 13064490"/>
                <a:gd name="connsiteX26" fmla="*/ 8819388 w 12767104"/>
                <a:gd name="connsiteY26" fmla="*/ 13013055 h 13064490"/>
                <a:gd name="connsiteX27" fmla="*/ 9089898 w 12767104"/>
                <a:gd name="connsiteY27" fmla="*/ 13064490 h 13064490"/>
                <a:gd name="connsiteX28" fmla="*/ 9554718 w 12767104"/>
                <a:gd name="connsiteY28" fmla="*/ 12974954 h 13064490"/>
                <a:gd name="connsiteX29" fmla="*/ 9853803 w 12767104"/>
                <a:gd name="connsiteY29" fmla="*/ 12885420 h 13064490"/>
                <a:gd name="connsiteX30" fmla="*/ 9954006 w 12767104"/>
                <a:gd name="connsiteY30" fmla="*/ 12968097 h 13064490"/>
                <a:gd name="connsiteX31" fmla="*/ 10019538 w 12767104"/>
                <a:gd name="connsiteY31" fmla="*/ 12891134 h 13064490"/>
                <a:gd name="connsiteX32" fmla="*/ 10107168 w 12767104"/>
                <a:gd name="connsiteY32" fmla="*/ 12702539 h 13064490"/>
                <a:gd name="connsiteX33" fmla="*/ 10103358 w 12767104"/>
                <a:gd name="connsiteY33" fmla="*/ 12614909 h 13064490"/>
                <a:gd name="connsiteX34" fmla="*/ 10177653 w 12767104"/>
                <a:gd name="connsiteY34" fmla="*/ 12538709 h 13064490"/>
                <a:gd name="connsiteX35" fmla="*/ 10135743 w 12767104"/>
                <a:gd name="connsiteY35" fmla="*/ 12378689 h 13064490"/>
                <a:gd name="connsiteX36" fmla="*/ 10267188 w 12767104"/>
                <a:gd name="connsiteY36" fmla="*/ 12338684 h 13064490"/>
                <a:gd name="connsiteX37" fmla="*/ 10419207 w 12767104"/>
                <a:gd name="connsiteY37" fmla="*/ 11967972 h 13064490"/>
                <a:gd name="connsiteX38" fmla="*/ 11149203 w 12767104"/>
                <a:gd name="connsiteY38" fmla="*/ 12121514 h 13064490"/>
                <a:gd name="connsiteX39" fmla="*/ 12090273 w 12767104"/>
                <a:gd name="connsiteY39" fmla="*/ 11727179 h 13064490"/>
                <a:gd name="connsiteX40" fmla="*/ 12248388 w 12767104"/>
                <a:gd name="connsiteY40" fmla="*/ 11870054 h 13064490"/>
                <a:gd name="connsiteX41" fmla="*/ 12362688 w 12767104"/>
                <a:gd name="connsiteY41" fmla="*/ 11891009 h 13064490"/>
                <a:gd name="connsiteX42" fmla="*/ 12524613 w 12767104"/>
                <a:gd name="connsiteY42" fmla="*/ 11662409 h 13064490"/>
                <a:gd name="connsiteX43" fmla="*/ 12600813 w 12767104"/>
                <a:gd name="connsiteY43" fmla="*/ 11622404 h 13064490"/>
                <a:gd name="connsiteX44" fmla="*/ 12658344 w 12767104"/>
                <a:gd name="connsiteY44" fmla="*/ 11645265 h 13064490"/>
                <a:gd name="connsiteX45" fmla="*/ 12758928 w 12767104"/>
                <a:gd name="connsiteY45" fmla="*/ 11344274 h 13064490"/>
                <a:gd name="connsiteX46" fmla="*/ 12446507 w 12767104"/>
                <a:gd name="connsiteY46" fmla="*/ 10921364 h 13064490"/>
                <a:gd name="connsiteX47" fmla="*/ 12383642 w 12767104"/>
                <a:gd name="connsiteY47" fmla="*/ 10618469 h 13064490"/>
                <a:gd name="connsiteX48" fmla="*/ 12201906 w 12767104"/>
                <a:gd name="connsiteY48" fmla="*/ 10423017 h 13064490"/>
                <a:gd name="connsiteX49" fmla="*/ 12216002 w 12767104"/>
                <a:gd name="connsiteY49" fmla="*/ 10138409 h 13064490"/>
                <a:gd name="connsiteX50" fmla="*/ 12560807 w 12767104"/>
                <a:gd name="connsiteY50" fmla="*/ 9631679 h 13064490"/>
                <a:gd name="connsiteX51" fmla="*/ 12693777 w 12767104"/>
                <a:gd name="connsiteY51" fmla="*/ 8833866 h 13064490"/>
                <a:gd name="connsiteX52" fmla="*/ 12472416 w 12767104"/>
                <a:gd name="connsiteY52" fmla="*/ 8590407 h 13064490"/>
                <a:gd name="connsiteX53" fmla="*/ 12508992 w 12767104"/>
                <a:gd name="connsiteY53" fmla="*/ 7827264 h 13064490"/>
                <a:gd name="connsiteX54" fmla="*/ 12256389 w 12767104"/>
                <a:gd name="connsiteY54" fmla="*/ 7655052 h 13064490"/>
                <a:gd name="connsiteX55" fmla="*/ 11978640 w 12767104"/>
                <a:gd name="connsiteY55" fmla="*/ 7424928 h 13064490"/>
                <a:gd name="connsiteX56" fmla="*/ 11887200 w 12767104"/>
                <a:gd name="connsiteY56" fmla="*/ 6784848 h 13064490"/>
                <a:gd name="connsiteX57" fmla="*/ 12052173 w 12767104"/>
                <a:gd name="connsiteY57" fmla="*/ 6573774 h 13064490"/>
                <a:gd name="connsiteX58" fmla="*/ 12161520 w 12767104"/>
                <a:gd name="connsiteY58" fmla="*/ 6291072 h 13064490"/>
                <a:gd name="connsiteX59" fmla="*/ 12179808 w 12767104"/>
                <a:gd name="connsiteY59" fmla="*/ 5888736 h 13064490"/>
                <a:gd name="connsiteX60" fmla="*/ 11942064 w 12767104"/>
                <a:gd name="connsiteY60" fmla="*/ 5559552 h 13064490"/>
                <a:gd name="connsiteX61" fmla="*/ 11612880 w 12767104"/>
                <a:gd name="connsiteY61" fmla="*/ 5285232 h 13064490"/>
                <a:gd name="connsiteX62" fmla="*/ 11137392 w 12767104"/>
                <a:gd name="connsiteY62" fmla="*/ 4791456 h 13064490"/>
                <a:gd name="connsiteX63" fmla="*/ 10387584 w 12767104"/>
                <a:gd name="connsiteY63" fmla="*/ 4315968 h 13064490"/>
                <a:gd name="connsiteX64" fmla="*/ 10351008 w 12767104"/>
                <a:gd name="connsiteY64" fmla="*/ 3639312 h 13064490"/>
                <a:gd name="connsiteX65" fmla="*/ 10991088 w 12767104"/>
                <a:gd name="connsiteY65" fmla="*/ 3035808 h 13064490"/>
                <a:gd name="connsiteX66" fmla="*/ 11228832 w 12767104"/>
                <a:gd name="connsiteY66" fmla="*/ 2523744 h 13064490"/>
                <a:gd name="connsiteX67" fmla="*/ 11155680 w 12767104"/>
                <a:gd name="connsiteY67" fmla="*/ 2286000 h 13064490"/>
                <a:gd name="connsiteX68" fmla="*/ 11338560 w 12767104"/>
                <a:gd name="connsiteY68" fmla="*/ 1554480 h 13064490"/>
                <a:gd name="connsiteX69" fmla="*/ 11265408 w 12767104"/>
                <a:gd name="connsiteY69" fmla="*/ 1335024 h 13064490"/>
                <a:gd name="connsiteX70" fmla="*/ 11027664 w 12767104"/>
                <a:gd name="connsiteY70" fmla="*/ 1444752 h 13064490"/>
                <a:gd name="connsiteX71" fmla="*/ 10881360 w 12767104"/>
                <a:gd name="connsiteY71" fmla="*/ 1719072 h 13064490"/>
                <a:gd name="connsiteX72" fmla="*/ 10168128 w 12767104"/>
                <a:gd name="connsiteY72" fmla="*/ 1700784 h 13064490"/>
                <a:gd name="connsiteX73" fmla="*/ 10643616 w 12767104"/>
                <a:gd name="connsiteY73" fmla="*/ 987552 h 13064490"/>
                <a:gd name="connsiteX74" fmla="*/ 10552176 w 12767104"/>
                <a:gd name="connsiteY74" fmla="*/ 804672 h 13064490"/>
                <a:gd name="connsiteX75" fmla="*/ 10369296 w 12767104"/>
                <a:gd name="connsiteY75" fmla="*/ 713232 h 13064490"/>
                <a:gd name="connsiteX76" fmla="*/ 10241280 w 12767104"/>
                <a:gd name="connsiteY76" fmla="*/ 713232 h 13064490"/>
                <a:gd name="connsiteX77" fmla="*/ 9089136 w 12767104"/>
                <a:gd name="connsiteY77" fmla="*/ 0 h 13064490"/>
                <a:gd name="connsiteX78" fmla="*/ 7735824 w 12767104"/>
                <a:gd name="connsiteY78" fmla="*/ 1755648 h 13064490"/>
                <a:gd name="connsiteX79" fmla="*/ 6217920 w 12767104"/>
                <a:gd name="connsiteY79" fmla="*/ 2286000 h 13064490"/>
                <a:gd name="connsiteX80" fmla="*/ 4297680 w 12767104"/>
                <a:gd name="connsiteY80" fmla="*/ 1810512 h 13064490"/>
                <a:gd name="connsiteX81" fmla="*/ 2834640 w 12767104"/>
                <a:gd name="connsiteY81" fmla="*/ 1060704 h 13064490"/>
                <a:gd name="connsiteX82" fmla="*/ 1353312 w 12767104"/>
                <a:gd name="connsiteY82" fmla="*/ 1828800 h 13064490"/>
                <a:gd name="connsiteX83" fmla="*/ 1060704 w 12767104"/>
                <a:gd name="connsiteY83" fmla="*/ 2450592 h 13064490"/>
                <a:gd name="connsiteX84" fmla="*/ 548640 w 12767104"/>
                <a:gd name="connsiteY84" fmla="*/ 2359152 h 13064490"/>
                <a:gd name="connsiteX85" fmla="*/ 0 w 12767104"/>
                <a:gd name="connsiteY85" fmla="*/ 2450592 h 13064490"/>
                <a:gd name="connsiteX0" fmla="*/ 0 w 12767104"/>
                <a:gd name="connsiteY0" fmla="*/ 2450592 h 13064490"/>
                <a:gd name="connsiteX1" fmla="*/ 237744 w 12767104"/>
                <a:gd name="connsiteY1" fmla="*/ 2852928 h 13064490"/>
                <a:gd name="connsiteX2" fmla="*/ 694944 w 12767104"/>
                <a:gd name="connsiteY2" fmla="*/ 2834640 h 13064490"/>
                <a:gd name="connsiteX3" fmla="*/ 1298448 w 12767104"/>
                <a:gd name="connsiteY3" fmla="*/ 2999232 h 13064490"/>
                <a:gd name="connsiteX4" fmla="*/ 2084832 w 12767104"/>
                <a:gd name="connsiteY4" fmla="*/ 3657600 h 13064490"/>
                <a:gd name="connsiteX5" fmla="*/ 3438144 w 12767104"/>
                <a:gd name="connsiteY5" fmla="*/ 3968496 h 13064490"/>
                <a:gd name="connsiteX6" fmla="*/ 3785616 w 12767104"/>
                <a:gd name="connsiteY6" fmla="*/ 6254496 h 13064490"/>
                <a:gd name="connsiteX7" fmla="*/ 3438144 w 12767104"/>
                <a:gd name="connsiteY7" fmla="*/ 8174736 h 13064490"/>
                <a:gd name="connsiteX8" fmla="*/ 4242816 w 12767104"/>
                <a:gd name="connsiteY8" fmla="*/ 9052560 h 13064490"/>
                <a:gd name="connsiteX9" fmla="*/ 6272784 w 12767104"/>
                <a:gd name="connsiteY9" fmla="*/ 9802368 h 13064490"/>
                <a:gd name="connsiteX10" fmla="*/ 6967728 w 12767104"/>
                <a:gd name="connsiteY10" fmla="*/ 10917936 h 13064490"/>
                <a:gd name="connsiteX11" fmla="*/ 6458712 w 12767104"/>
                <a:gd name="connsiteY11" fmla="*/ 11369040 h 13064490"/>
                <a:gd name="connsiteX12" fmla="*/ 6592443 w 12767104"/>
                <a:gd name="connsiteY12" fmla="*/ 11569065 h 13064490"/>
                <a:gd name="connsiteX13" fmla="*/ 6723888 w 12767104"/>
                <a:gd name="connsiteY13" fmla="*/ 11530965 h 13064490"/>
                <a:gd name="connsiteX14" fmla="*/ 6826758 w 12767104"/>
                <a:gd name="connsiteY14" fmla="*/ 11633835 h 13064490"/>
                <a:gd name="connsiteX15" fmla="*/ 6834378 w 12767104"/>
                <a:gd name="connsiteY15" fmla="*/ 11870055 h 13064490"/>
                <a:gd name="connsiteX16" fmla="*/ 6950583 w 12767104"/>
                <a:gd name="connsiteY16" fmla="*/ 12011025 h 13064490"/>
                <a:gd name="connsiteX17" fmla="*/ 7009638 w 12767104"/>
                <a:gd name="connsiteY17" fmla="*/ 12390120 h 13064490"/>
                <a:gd name="connsiteX18" fmla="*/ 6941058 w 12767104"/>
                <a:gd name="connsiteY18" fmla="*/ 12628245 h 13064490"/>
                <a:gd name="connsiteX19" fmla="*/ 7076313 w 12767104"/>
                <a:gd name="connsiteY19" fmla="*/ 12847320 h 13064490"/>
                <a:gd name="connsiteX20" fmla="*/ 7202043 w 12767104"/>
                <a:gd name="connsiteY20" fmla="*/ 12943713 h 13064490"/>
                <a:gd name="connsiteX21" fmla="*/ 7287768 w 12767104"/>
                <a:gd name="connsiteY21" fmla="*/ 12799695 h 13064490"/>
                <a:gd name="connsiteX22" fmla="*/ 7377303 w 12767104"/>
                <a:gd name="connsiteY22" fmla="*/ 12759690 h 13064490"/>
                <a:gd name="connsiteX23" fmla="*/ 7748778 w 12767104"/>
                <a:gd name="connsiteY23" fmla="*/ 12538710 h 13064490"/>
                <a:gd name="connsiteX24" fmla="*/ 8312658 w 12767104"/>
                <a:gd name="connsiteY24" fmla="*/ 13034010 h 13064490"/>
                <a:gd name="connsiteX25" fmla="*/ 8440293 w 12767104"/>
                <a:gd name="connsiteY25" fmla="*/ 12971145 h 13064490"/>
                <a:gd name="connsiteX26" fmla="*/ 8819388 w 12767104"/>
                <a:gd name="connsiteY26" fmla="*/ 13013055 h 13064490"/>
                <a:gd name="connsiteX27" fmla="*/ 9089898 w 12767104"/>
                <a:gd name="connsiteY27" fmla="*/ 13064490 h 13064490"/>
                <a:gd name="connsiteX28" fmla="*/ 9554718 w 12767104"/>
                <a:gd name="connsiteY28" fmla="*/ 12974954 h 13064490"/>
                <a:gd name="connsiteX29" fmla="*/ 9853803 w 12767104"/>
                <a:gd name="connsiteY29" fmla="*/ 12885420 h 13064490"/>
                <a:gd name="connsiteX30" fmla="*/ 9954006 w 12767104"/>
                <a:gd name="connsiteY30" fmla="*/ 12968097 h 13064490"/>
                <a:gd name="connsiteX31" fmla="*/ 10019538 w 12767104"/>
                <a:gd name="connsiteY31" fmla="*/ 12891134 h 13064490"/>
                <a:gd name="connsiteX32" fmla="*/ 10107168 w 12767104"/>
                <a:gd name="connsiteY32" fmla="*/ 12702539 h 13064490"/>
                <a:gd name="connsiteX33" fmla="*/ 10103358 w 12767104"/>
                <a:gd name="connsiteY33" fmla="*/ 12614909 h 13064490"/>
                <a:gd name="connsiteX34" fmla="*/ 10177653 w 12767104"/>
                <a:gd name="connsiteY34" fmla="*/ 12538709 h 13064490"/>
                <a:gd name="connsiteX35" fmla="*/ 10135743 w 12767104"/>
                <a:gd name="connsiteY35" fmla="*/ 12378689 h 13064490"/>
                <a:gd name="connsiteX36" fmla="*/ 10267188 w 12767104"/>
                <a:gd name="connsiteY36" fmla="*/ 12338684 h 13064490"/>
                <a:gd name="connsiteX37" fmla="*/ 10419207 w 12767104"/>
                <a:gd name="connsiteY37" fmla="*/ 11967972 h 13064490"/>
                <a:gd name="connsiteX38" fmla="*/ 11149203 w 12767104"/>
                <a:gd name="connsiteY38" fmla="*/ 12121514 h 13064490"/>
                <a:gd name="connsiteX39" fmla="*/ 12090273 w 12767104"/>
                <a:gd name="connsiteY39" fmla="*/ 11727179 h 13064490"/>
                <a:gd name="connsiteX40" fmla="*/ 12248388 w 12767104"/>
                <a:gd name="connsiteY40" fmla="*/ 11870054 h 13064490"/>
                <a:gd name="connsiteX41" fmla="*/ 12362688 w 12767104"/>
                <a:gd name="connsiteY41" fmla="*/ 11891009 h 13064490"/>
                <a:gd name="connsiteX42" fmla="*/ 12524613 w 12767104"/>
                <a:gd name="connsiteY42" fmla="*/ 11662409 h 13064490"/>
                <a:gd name="connsiteX43" fmla="*/ 12600813 w 12767104"/>
                <a:gd name="connsiteY43" fmla="*/ 11622404 h 13064490"/>
                <a:gd name="connsiteX44" fmla="*/ 12658344 w 12767104"/>
                <a:gd name="connsiteY44" fmla="*/ 11645265 h 13064490"/>
                <a:gd name="connsiteX45" fmla="*/ 12758928 w 12767104"/>
                <a:gd name="connsiteY45" fmla="*/ 11344274 h 13064490"/>
                <a:gd name="connsiteX46" fmla="*/ 12446507 w 12767104"/>
                <a:gd name="connsiteY46" fmla="*/ 10921364 h 13064490"/>
                <a:gd name="connsiteX47" fmla="*/ 12383642 w 12767104"/>
                <a:gd name="connsiteY47" fmla="*/ 10618469 h 13064490"/>
                <a:gd name="connsiteX48" fmla="*/ 12201906 w 12767104"/>
                <a:gd name="connsiteY48" fmla="*/ 10423017 h 13064490"/>
                <a:gd name="connsiteX49" fmla="*/ 12216002 w 12767104"/>
                <a:gd name="connsiteY49" fmla="*/ 10138409 h 13064490"/>
                <a:gd name="connsiteX50" fmla="*/ 12560807 w 12767104"/>
                <a:gd name="connsiteY50" fmla="*/ 9631679 h 13064490"/>
                <a:gd name="connsiteX51" fmla="*/ 12693777 w 12767104"/>
                <a:gd name="connsiteY51" fmla="*/ 8833866 h 13064490"/>
                <a:gd name="connsiteX52" fmla="*/ 12472416 w 12767104"/>
                <a:gd name="connsiteY52" fmla="*/ 8590407 h 13064490"/>
                <a:gd name="connsiteX53" fmla="*/ 12508992 w 12767104"/>
                <a:gd name="connsiteY53" fmla="*/ 7827264 h 13064490"/>
                <a:gd name="connsiteX54" fmla="*/ 12256389 w 12767104"/>
                <a:gd name="connsiteY54" fmla="*/ 7655052 h 13064490"/>
                <a:gd name="connsiteX55" fmla="*/ 11978640 w 12767104"/>
                <a:gd name="connsiteY55" fmla="*/ 7424928 h 13064490"/>
                <a:gd name="connsiteX56" fmla="*/ 11887200 w 12767104"/>
                <a:gd name="connsiteY56" fmla="*/ 6784848 h 13064490"/>
                <a:gd name="connsiteX57" fmla="*/ 12052173 w 12767104"/>
                <a:gd name="connsiteY57" fmla="*/ 6573774 h 13064490"/>
                <a:gd name="connsiteX58" fmla="*/ 12172950 w 12767104"/>
                <a:gd name="connsiteY58" fmla="*/ 6334887 h 13064490"/>
                <a:gd name="connsiteX59" fmla="*/ 12179808 w 12767104"/>
                <a:gd name="connsiteY59" fmla="*/ 5888736 h 13064490"/>
                <a:gd name="connsiteX60" fmla="*/ 11942064 w 12767104"/>
                <a:gd name="connsiteY60" fmla="*/ 5559552 h 13064490"/>
                <a:gd name="connsiteX61" fmla="*/ 11612880 w 12767104"/>
                <a:gd name="connsiteY61" fmla="*/ 5285232 h 13064490"/>
                <a:gd name="connsiteX62" fmla="*/ 11137392 w 12767104"/>
                <a:gd name="connsiteY62" fmla="*/ 4791456 h 13064490"/>
                <a:gd name="connsiteX63" fmla="*/ 10387584 w 12767104"/>
                <a:gd name="connsiteY63" fmla="*/ 4315968 h 13064490"/>
                <a:gd name="connsiteX64" fmla="*/ 10351008 w 12767104"/>
                <a:gd name="connsiteY64" fmla="*/ 3639312 h 13064490"/>
                <a:gd name="connsiteX65" fmla="*/ 10991088 w 12767104"/>
                <a:gd name="connsiteY65" fmla="*/ 3035808 h 13064490"/>
                <a:gd name="connsiteX66" fmla="*/ 11228832 w 12767104"/>
                <a:gd name="connsiteY66" fmla="*/ 2523744 h 13064490"/>
                <a:gd name="connsiteX67" fmla="*/ 11155680 w 12767104"/>
                <a:gd name="connsiteY67" fmla="*/ 2286000 h 13064490"/>
                <a:gd name="connsiteX68" fmla="*/ 11338560 w 12767104"/>
                <a:gd name="connsiteY68" fmla="*/ 1554480 h 13064490"/>
                <a:gd name="connsiteX69" fmla="*/ 11265408 w 12767104"/>
                <a:gd name="connsiteY69" fmla="*/ 1335024 h 13064490"/>
                <a:gd name="connsiteX70" fmla="*/ 11027664 w 12767104"/>
                <a:gd name="connsiteY70" fmla="*/ 1444752 h 13064490"/>
                <a:gd name="connsiteX71" fmla="*/ 10881360 w 12767104"/>
                <a:gd name="connsiteY71" fmla="*/ 1719072 h 13064490"/>
                <a:gd name="connsiteX72" fmla="*/ 10168128 w 12767104"/>
                <a:gd name="connsiteY72" fmla="*/ 1700784 h 13064490"/>
                <a:gd name="connsiteX73" fmla="*/ 10643616 w 12767104"/>
                <a:gd name="connsiteY73" fmla="*/ 987552 h 13064490"/>
                <a:gd name="connsiteX74" fmla="*/ 10552176 w 12767104"/>
                <a:gd name="connsiteY74" fmla="*/ 804672 h 13064490"/>
                <a:gd name="connsiteX75" fmla="*/ 10369296 w 12767104"/>
                <a:gd name="connsiteY75" fmla="*/ 713232 h 13064490"/>
                <a:gd name="connsiteX76" fmla="*/ 10241280 w 12767104"/>
                <a:gd name="connsiteY76" fmla="*/ 713232 h 13064490"/>
                <a:gd name="connsiteX77" fmla="*/ 9089136 w 12767104"/>
                <a:gd name="connsiteY77" fmla="*/ 0 h 13064490"/>
                <a:gd name="connsiteX78" fmla="*/ 7735824 w 12767104"/>
                <a:gd name="connsiteY78" fmla="*/ 1755648 h 13064490"/>
                <a:gd name="connsiteX79" fmla="*/ 6217920 w 12767104"/>
                <a:gd name="connsiteY79" fmla="*/ 2286000 h 13064490"/>
                <a:gd name="connsiteX80" fmla="*/ 4297680 w 12767104"/>
                <a:gd name="connsiteY80" fmla="*/ 1810512 h 13064490"/>
                <a:gd name="connsiteX81" fmla="*/ 2834640 w 12767104"/>
                <a:gd name="connsiteY81" fmla="*/ 1060704 h 13064490"/>
                <a:gd name="connsiteX82" fmla="*/ 1353312 w 12767104"/>
                <a:gd name="connsiteY82" fmla="*/ 1828800 h 13064490"/>
                <a:gd name="connsiteX83" fmla="*/ 1060704 w 12767104"/>
                <a:gd name="connsiteY83" fmla="*/ 2450592 h 13064490"/>
                <a:gd name="connsiteX84" fmla="*/ 548640 w 12767104"/>
                <a:gd name="connsiteY84" fmla="*/ 2359152 h 13064490"/>
                <a:gd name="connsiteX85" fmla="*/ 0 w 12767104"/>
                <a:gd name="connsiteY85" fmla="*/ 2450592 h 13064490"/>
                <a:gd name="connsiteX0" fmla="*/ 0 w 12767104"/>
                <a:gd name="connsiteY0" fmla="*/ 2450592 h 13064490"/>
                <a:gd name="connsiteX1" fmla="*/ 237744 w 12767104"/>
                <a:gd name="connsiteY1" fmla="*/ 2852928 h 13064490"/>
                <a:gd name="connsiteX2" fmla="*/ 694944 w 12767104"/>
                <a:gd name="connsiteY2" fmla="*/ 2834640 h 13064490"/>
                <a:gd name="connsiteX3" fmla="*/ 1298448 w 12767104"/>
                <a:gd name="connsiteY3" fmla="*/ 2999232 h 13064490"/>
                <a:gd name="connsiteX4" fmla="*/ 2084832 w 12767104"/>
                <a:gd name="connsiteY4" fmla="*/ 3657600 h 13064490"/>
                <a:gd name="connsiteX5" fmla="*/ 3438144 w 12767104"/>
                <a:gd name="connsiteY5" fmla="*/ 3968496 h 13064490"/>
                <a:gd name="connsiteX6" fmla="*/ 3785616 w 12767104"/>
                <a:gd name="connsiteY6" fmla="*/ 6254496 h 13064490"/>
                <a:gd name="connsiteX7" fmla="*/ 3438144 w 12767104"/>
                <a:gd name="connsiteY7" fmla="*/ 8174736 h 13064490"/>
                <a:gd name="connsiteX8" fmla="*/ 4242816 w 12767104"/>
                <a:gd name="connsiteY8" fmla="*/ 9052560 h 13064490"/>
                <a:gd name="connsiteX9" fmla="*/ 6272784 w 12767104"/>
                <a:gd name="connsiteY9" fmla="*/ 9802368 h 13064490"/>
                <a:gd name="connsiteX10" fmla="*/ 6967728 w 12767104"/>
                <a:gd name="connsiteY10" fmla="*/ 10917936 h 13064490"/>
                <a:gd name="connsiteX11" fmla="*/ 6458712 w 12767104"/>
                <a:gd name="connsiteY11" fmla="*/ 11369040 h 13064490"/>
                <a:gd name="connsiteX12" fmla="*/ 6592443 w 12767104"/>
                <a:gd name="connsiteY12" fmla="*/ 11569065 h 13064490"/>
                <a:gd name="connsiteX13" fmla="*/ 6723888 w 12767104"/>
                <a:gd name="connsiteY13" fmla="*/ 11530965 h 13064490"/>
                <a:gd name="connsiteX14" fmla="*/ 6826758 w 12767104"/>
                <a:gd name="connsiteY14" fmla="*/ 11633835 h 13064490"/>
                <a:gd name="connsiteX15" fmla="*/ 6834378 w 12767104"/>
                <a:gd name="connsiteY15" fmla="*/ 11870055 h 13064490"/>
                <a:gd name="connsiteX16" fmla="*/ 6950583 w 12767104"/>
                <a:gd name="connsiteY16" fmla="*/ 12011025 h 13064490"/>
                <a:gd name="connsiteX17" fmla="*/ 7009638 w 12767104"/>
                <a:gd name="connsiteY17" fmla="*/ 12390120 h 13064490"/>
                <a:gd name="connsiteX18" fmla="*/ 6941058 w 12767104"/>
                <a:gd name="connsiteY18" fmla="*/ 12628245 h 13064490"/>
                <a:gd name="connsiteX19" fmla="*/ 7076313 w 12767104"/>
                <a:gd name="connsiteY19" fmla="*/ 12847320 h 13064490"/>
                <a:gd name="connsiteX20" fmla="*/ 7202043 w 12767104"/>
                <a:gd name="connsiteY20" fmla="*/ 12943713 h 13064490"/>
                <a:gd name="connsiteX21" fmla="*/ 7287768 w 12767104"/>
                <a:gd name="connsiteY21" fmla="*/ 12799695 h 13064490"/>
                <a:gd name="connsiteX22" fmla="*/ 7377303 w 12767104"/>
                <a:gd name="connsiteY22" fmla="*/ 12759690 h 13064490"/>
                <a:gd name="connsiteX23" fmla="*/ 7748778 w 12767104"/>
                <a:gd name="connsiteY23" fmla="*/ 12538710 h 13064490"/>
                <a:gd name="connsiteX24" fmla="*/ 8312658 w 12767104"/>
                <a:gd name="connsiteY24" fmla="*/ 13034010 h 13064490"/>
                <a:gd name="connsiteX25" fmla="*/ 8440293 w 12767104"/>
                <a:gd name="connsiteY25" fmla="*/ 12971145 h 13064490"/>
                <a:gd name="connsiteX26" fmla="*/ 8819388 w 12767104"/>
                <a:gd name="connsiteY26" fmla="*/ 13013055 h 13064490"/>
                <a:gd name="connsiteX27" fmla="*/ 9089898 w 12767104"/>
                <a:gd name="connsiteY27" fmla="*/ 13064490 h 13064490"/>
                <a:gd name="connsiteX28" fmla="*/ 9554718 w 12767104"/>
                <a:gd name="connsiteY28" fmla="*/ 12974954 h 13064490"/>
                <a:gd name="connsiteX29" fmla="*/ 9853803 w 12767104"/>
                <a:gd name="connsiteY29" fmla="*/ 12885420 h 13064490"/>
                <a:gd name="connsiteX30" fmla="*/ 9954006 w 12767104"/>
                <a:gd name="connsiteY30" fmla="*/ 12968097 h 13064490"/>
                <a:gd name="connsiteX31" fmla="*/ 10019538 w 12767104"/>
                <a:gd name="connsiteY31" fmla="*/ 12891134 h 13064490"/>
                <a:gd name="connsiteX32" fmla="*/ 10107168 w 12767104"/>
                <a:gd name="connsiteY32" fmla="*/ 12702539 h 13064490"/>
                <a:gd name="connsiteX33" fmla="*/ 10103358 w 12767104"/>
                <a:gd name="connsiteY33" fmla="*/ 12614909 h 13064490"/>
                <a:gd name="connsiteX34" fmla="*/ 10177653 w 12767104"/>
                <a:gd name="connsiteY34" fmla="*/ 12538709 h 13064490"/>
                <a:gd name="connsiteX35" fmla="*/ 10135743 w 12767104"/>
                <a:gd name="connsiteY35" fmla="*/ 12378689 h 13064490"/>
                <a:gd name="connsiteX36" fmla="*/ 10267188 w 12767104"/>
                <a:gd name="connsiteY36" fmla="*/ 12338684 h 13064490"/>
                <a:gd name="connsiteX37" fmla="*/ 10419207 w 12767104"/>
                <a:gd name="connsiteY37" fmla="*/ 11967972 h 13064490"/>
                <a:gd name="connsiteX38" fmla="*/ 11149203 w 12767104"/>
                <a:gd name="connsiteY38" fmla="*/ 12121514 h 13064490"/>
                <a:gd name="connsiteX39" fmla="*/ 12090273 w 12767104"/>
                <a:gd name="connsiteY39" fmla="*/ 11727179 h 13064490"/>
                <a:gd name="connsiteX40" fmla="*/ 12248388 w 12767104"/>
                <a:gd name="connsiteY40" fmla="*/ 11870054 h 13064490"/>
                <a:gd name="connsiteX41" fmla="*/ 12362688 w 12767104"/>
                <a:gd name="connsiteY41" fmla="*/ 11891009 h 13064490"/>
                <a:gd name="connsiteX42" fmla="*/ 12524613 w 12767104"/>
                <a:gd name="connsiteY42" fmla="*/ 11662409 h 13064490"/>
                <a:gd name="connsiteX43" fmla="*/ 12600813 w 12767104"/>
                <a:gd name="connsiteY43" fmla="*/ 11622404 h 13064490"/>
                <a:gd name="connsiteX44" fmla="*/ 12658344 w 12767104"/>
                <a:gd name="connsiteY44" fmla="*/ 11645265 h 13064490"/>
                <a:gd name="connsiteX45" fmla="*/ 12758928 w 12767104"/>
                <a:gd name="connsiteY45" fmla="*/ 11344274 h 13064490"/>
                <a:gd name="connsiteX46" fmla="*/ 12446507 w 12767104"/>
                <a:gd name="connsiteY46" fmla="*/ 10921364 h 13064490"/>
                <a:gd name="connsiteX47" fmla="*/ 12383642 w 12767104"/>
                <a:gd name="connsiteY47" fmla="*/ 10618469 h 13064490"/>
                <a:gd name="connsiteX48" fmla="*/ 12201906 w 12767104"/>
                <a:gd name="connsiteY48" fmla="*/ 10423017 h 13064490"/>
                <a:gd name="connsiteX49" fmla="*/ 12216002 w 12767104"/>
                <a:gd name="connsiteY49" fmla="*/ 10138409 h 13064490"/>
                <a:gd name="connsiteX50" fmla="*/ 12560807 w 12767104"/>
                <a:gd name="connsiteY50" fmla="*/ 9631679 h 13064490"/>
                <a:gd name="connsiteX51" fmla="*/ 12693777 w 12767104"/>
                <a:gd name="connsiteY51" fmla="*/ 8833866 h 13064490"/>
                <a:gd name="connsiteX52" fmla="*/ 12472416 w 12767104"/>
                <a:gd name="connsiteY52" fmla="*/ 8590407 h 13064490"/>
                <a:gd name="connsiteX53" fmla="*/ 12508992 w 12767104"/>
                <a:gd name="connsiteY53" fmla="*/ 7827264 h 13064490"/>
                <a:gd name="connsiteX54" fmla="*/ 12256389 w 12767104"/>
                <a:gd name="connsiteY54" fmla="*/ 7655052 h 13064490"/>
                <a:gd name="connsiteX55" fmla="*/ 11978640 w 12767104"/>
                <a:gd name="connsiteY55" fmla="*/ 7424928 h 13064490"/>
                <a:gd name="connsiteX56" fmla="*/ 11887200 w 12767104"/>
                <a:gd name="connsiteY56" fmla="*/ 6784848 h 13064490"/>
                <a:gd name="connsiteX57" fmla="*/ 12052173 w 12767104"/>
                <a:gd name="connsiteY57" fmla="*/ 6573774 h 13064490"/>
                <a:gd name="connsiteX58" fmla="*/ 12172950 w 12767104"/>
                <a:gd name="connsiteY58" fmla="*/ 6334887 h 13064490"/>
                <a:gd name="connsiteX59" fmla="*/ 12179808 w 12767104"/>
                <a:gd name="connsiteY59" fmla="*/ 5888736 h 13064490"/>
                <a:gd name="connsiteX60" fmla="*/ 11915394 w 12767104"/>
                <a:gd name="connsiteY60" fmla="*/ 5550027 h 13064490"/>
                <a:gd name="connsiteX61" fmla="*/ 11612880 w 12767104"/>
                <a:gd name="connsiteY61" fmla="*/ 5285232 h 13064490"/>
                <a:gd name="connsiteX62" fmla="*/ 11137392 w 12767104"/>
                <a:gd name="connsiteY62" fmla="*/ 4791456 h 13064490"/>
                <a:gd name="connsiteX63" fmla="*/ 10387584 w 12767104"/>
                <a:gd name="connsiteY63" fmla="*/ 4315968 h 13064490"/>
                <a:gd name="connsiteX64" fmla="*/ 10351008 w 12767104"/>
                <a:gd name="connsiteY64" fmla="*/ 3639312 h 13064490"/>
                <a:gd name="connsiteX65" fmla="*/ 10991088 w 12767104"/>
                <a:gd name="connsiteY65" fmla="*/ 3035808 h 13064490"/>
                <a:gd name="connsiteX66" fmla="*/ 11228832 w 12767104"/>
                <a:gd name="connsiteY66" fmla="*/ 2523744 h 13064490"/>
                <a:gd name="connsiteX67" fmla="*/ 11155680 w 12767104"/>
                <a:gd name="connsiteY67" fmla="*/ 2286000 h 13064490"/>
                <a:gd name="connsiteX68" fmla="*/ 11338560 w 12767104"/>
                <a:gd name="connsiteY68" fmla="*/ 1554480 h 13064490"/>
                <a:gd name="connsiteX69" fmla="*/ 11265408 w 12767104"/>
                <a:gd name="connsiteY69" fmla="*/ 1335024 h 13064490"/>
                <a:gd name="connsiteX70" fmla="*/ 11027664 w 12767104"/>
                <a:gd name="connsiteY70" fmla="*/ 1444752 h 13064490"/>
                <a:gd name="connsiteX71" fmla="*/ 10881360 w 12767104"/>
                <a:gd name="connsiteY71" fmla="*/ 1719072 h 13064490"/>
                <a:gd name="connsiteX72" fmla="*/ 10168128 w 12767104"/>
                <a:gd name="connsiteY72" fmla="*/ 1700784 h 13064490"/>
                <a:gd name="connsiteX73" fmla="*/ 10643616 w 12767104"/>
                <a:gd name="connsiteY73" fmla="*/ 987552 h 13064490"/>
                <a:gd name="connsiteX74" fmla="*/ 10552176 w 12767104"/>
                <a:gd name="connsiteY74" fmla="*/ 804672 h 13064490"/>
                <a:gd name="connsiteX75" fmla="*/ 10369296 w 12767104"/>
                <a:gd name="connsiteY75" fmla="*/ 713232 h 13064490"/>
                <a:gd name="connsiteX76" fmla="*/ 10241280 w 12767104"/>
                <a:gd name="connsiteY76" fmla="*/ 713232 h 13064490"/>
                <a:gd name="connsiteX77" fmla="*/ 9089136 w 12767104"/>
                <a:gd name="connsiteY77" fmla="*/ 0 h 13064490"/>
                <a:gd name="connsiteX78" fmla="*/ 7735824 w 12767104"/>
                <a:gd name="connsiteY78" fmla="*/ 1755648 h 13064490"/>
                <a:gd name="connsiteX79" fmla="*/ 6217920 w 12767104"/>
                <a:gd name="connsiteY79" fmla="*/ 2286000 h 13064490"/>
                <a:gd name="connsiteX80" fmla="*/ 4297680 w 12767104"/>
                <a:gd name="connsiteY80" fmla="*/ 1810512 h 13064490"/>
                <a:gd name="connsiteX81" fmla="*/ 2834640 w 12767104"/>
                <a:gd name="connsiteY81" fmla="*/ 1060704 h 13064490"/>
                <a:gd name="connsiteX82" fmla="*/ 1353312 w 12767104"/>
                <a:gd name="connsiteY82" fmla="*/ 1828800 h 13064490"/>
                <a:gd name="connsiteX83" fmla="*/ 1060704 w 12767104"/>
                <a:gd name="connsiteY83" fmla="*/ 2450592 h 13064490"/>
                <a:gd name="connsiteX84" fmla="*/ 548640 w 12767104"/>
                <a:gd name="connsiteY84" fmla="*/ 2359152 h 13064490"/>
                <a:gd name="connsiteX85" fmla="*/ 0 w 12767104"/>
                <a:gd name="connsiteY85" fmla="*/ 2450592 h 13064490"/>
                <a:gd name="connsiteX0" fmla="*/ 0 w 12767104"/>
                <a:gd name="connsiteY0" fmla="*/ 2450592 h 13064490"/>
                <a:gd name="connsiteX1" fmla="*/ 237744 w 12767104"/>
                <a:gd name="connsiteY1" fmla="*/ 2852928 h 13064490"/>
                <a:gd name="connsiteX2" fmla="*/ 694944 w 12767104"/>
                <a:gd name="connsiteY2" fmla="*/ 2834640 h 13064490"/>
                <a:gd name="connsiteX3" fmla="*/ 1298448 w 12767104"/>
                <a:gd name="connsiteY3" fmla="*/ 2999232 h 13064490"/>
                <a:gd name="connsiteX4" fmla="*/ 2084832 w 12767104"/>
                <a:gd name="connsiteY4" fmla="*/ 3657600 h 13064490"/>
                <a:gd name="connsiteX5" fmla="*/ 3438144 w 12767104"/>
                <a:gd name="connsiteY5" fmla="*/ 3968496 h 13064490"/>
                <a:gd name="connsiteX6" fmla="*/ 3785616 w 12767104"/>
                <a:gd name="connsiteY6" fmla="*/ 6254496 h 13064490"/>
                <a:gd name="connsiteX7" fmla="*/ 3438144 w 12767104"/>
                <a:gd name="connsiteY7" fmla="*/ 8174736 h 13064490"/>
                <a:gd name="connsiteX8" fmla="*/ 4242816 w 12767104"/>
                <a:gd name="connsiteY8" fmla="*/ 9052560 h 13064490"/>
                <a:gd name="connsiteX9" fmla="*/ 6272784 w 12767104"/>
                <a:gd name="connsiteY9" fmla="*/ 9802368 h 13064490"/>
                <a:gd name="connsiteX10" fmla="*/ 6967728 w 12767104"/>
                <a:gd name="connsiteY10" fmla="*/ 10917936 h 13064490"/>
                <a:gd name="connsiteX11" fmla="*/ 6458712 w 12767104"/>
                <a:gd name="connsiteY11" fmla="*/ 11369040 h 13064490"/>
                <a:gd name="connsiteX12" fmla="*/ 6592443 w 12767104"/>
                <a:gd name="connsiteY12" fmla="*/ 11569065 h 13064490"/>
                <a:gd name="connsiteX13" fmla="*/ 6723888 w 12767104"/>
                <a:gd name="connsiteY13" fmla="*/ 11530965 h 13064490"/>
                <a:gd name="connsiteX14" fmla="*/ 6826758 w 12767104"/>
                <a:gd name="connsiteY14" fmla="*/ 11633835 h 13064490"/>
                <a:gd name="connsiteX15" fmla="*/ 6834378 w 12767104"/>
                <a:gd name="connsiteY15" fmla="*/ 11870055 h 13064490"/>
                <a:gd name="connsiteX16" fmla="*/ 6950583 w 12767104"/>
                <a:gd name="connsiteY16" fmla="*/ 12011025 h 13064490"/>
                <a:gd name="connsiteX17" fmla="*/ 7009638 w 12767104"/>
                <a:gd name="connsiteY17" fmla="*/ 12390120 h 13064490"/>
                <a:gd name="connsiteX18" fmla="*/ 6941058 w 12767104"/>
                <a:gd name="connsiteY18" fmla="*/ 12628245 h 13064490"/>
                <a:gd name="connsiteX19" fmla="*/ 7076313 w 12767104"/>
                <a:gd name="connsiteY19" fmla="*/ 12847320 h 13064490"/>
                <a:gd name="connsiteX20" fmla="*/ 7202043 w 12767104"/>
                <a:gd name="connsiteY20" fmla="*/ 12943713 h 13064490"/>
                <a:gd name="connsiteX21" fmla="*/ 7287768 w 12767104"/>
                <a:gd name="connsiteY21" fmla="*/ 12799695 h 13064490"/>
                <a:gd name="connsiteX22" fmla="*/ 7377303 w 12767104"/>
                <a:gd name="connsiteY22" fmla="*/ 12759690 h 13064490"/>
                <a:gd name="connsiteX23" fmla="*/ 7748778 w 12767104"/>
                <a:gd name="connsiteY23" fmla="*/ 12538710 h 13064490"/>
                <a:gd name="connsiteX24" fmla="*/ 8312658 w 12767104"/>
                <a:gd name="connsiteY24" fmla="*/ 13034010 h 13064490"/>
                <a:gd name="connsiteX25" fmla="*/ 8440293 w 12767104"/>
                <a:gd name="connsiteY25" fmla="*/ 12971145 h 13064490"/>
                <a:gd name="connsiteX26" fmla="*/ 8819388 w 12767104"/>
                <a:gd name="connsiteY26" fmla="*/ 13013055 h 13064490"/>
                <a:gd name="connsiteX27" fmla="*/ 9089898 w 12767104"/>
                <a:gd name="connsiteY27" fmla="*/ 13064490 h 13064490"/>
                <a:gd name="connsiteX28" fmla="*/ 9554718 w 12767104"/>
                <a:gd name="connsiteY28" fmla="*/ 12974954 h 13064490"/>
                <a:gd name="connsiteX29" fmla="*/ 9853803 w 12767104"/>
                <a:gd name="connsiteY29" fmla="*/ 12885420 h 13064490"/>
                <a:gd name="connsiteX30" fmla="*/ 9954006 w 12767104"/>
                <a:gd name="connsiteY30" fmla="*/ 12968097 h 13064490"/>
                <a:gd name="connsiteX31" fmla="*/ 10019538 w 12767104"/>
                <a:gd name="connsiteY31" fmla="*/ 12891134 h 13064490"/>
                <a:gd name="connsiteX32" fmla="*/ 10107168 w 12767104"/>
                <a:gd name="connsiteY32" fmla="*/ 12702539 h 13064490"/>
                <a:gd name="connsiteX33" fmla="*/ 10103358 w 12767104"/>
                <a:gd name="connsiteY33" fmla="*/ 12614909 h 13064490"/>
                <a:gd name="connsiteX34" fmla="*/ 10177653 w 12767104"/>
                <a:gd name="connsiteY34" fmla="*/ 12538709 h 13064490"/>
                <a:gd name="connsiteX35" fmla="*/ 10135743 w 12767104"/>
                <a:gd name="connsiteY35" fmla="*/ 12378689 h 13064490"/>
                <a:gd name="connsiteX36" fmla="*/ 10267188 w 12767104"/>
                <a:gd name="connsiteY36" fmla="*/ 12338684 h 13064490"/>
                <a:gd name="connsiteX37" fmla="*/ 10419207 w 12767104"/>
                <a:gd name="connsiteY37" fmla="*/ 11967972 h 13064490"/>
                <a:gd name="connsiteX38" fmla="*/ 11149203 w 12767104"/>
                <a:gd name="connsiteY38" fmla="*/ 12121514 h 13064490"/>
                <a:gd name="connsiteX39" fmla="*/ 12090273 w 12767104"/>
                <a:gd name="connsiteY39" fmla="*/ 11727179 h 13064490"/>
                <a:gd name="connsiteX40" fmla="*/ 12248388 w 12767104"/>
                <a:gd name="connsiteY40" fmla="*/ 11870054 h 13064490"/>
                <a:gd name="connsiteX41" fmla="*/ 12362688 w 12767104"/>
                <a:gd name="connsiteY41" fmla="*/ 11891009 h 13064490"/>
                <a:gd name="connsiteX42" fmla="*/ 12524613 w 12767104"/>
                <a:gd name="connsiteY42" fmla="*/ 11662409 h 13064490"/>
                <a:gd name="connsiteX43" fmla="*/ 12600813 w 12767104"/>
                <a:gd name="connsiteY43" fmla="*/ 11622404 h 13064490"/>
                <a:gd name="connsiteX44" fmla="*/ 12658344 w 12767104"/>
                <a:gd name="connsiteY44" fmla="*/ 11645265 h 13064490"/>
                <a:gd name="connsiteX45" fmla="*/ 12758928 w 12767104"/>
                <a:gd name="connsiteY45" fmla="*/ 11344274 h 13064490"/>
                <a:gd name="connsiteX46" fmla="*/ 12446507 w 12767104"/>
                <a:gd name="connsiteY46" fmla="*/ 10921364 h 13064490"/>
                <a:gd name="connsiteX47" fmla="*/ 12383642 w 12767104"/>
                <a:gd name="connsiteY47" fmla="*/ 10618469 h 13064490"/>
                <a:gd name="connsiteX48" fmla="*/ 12201906 w 12767104"/>
                <a:gd name="connsiteY48" fmla="*/ 10423017 h 13064490"/>
                <a:gd name="connsiteX49" fmla="*/ 12216002 w 12767104"/>
                <a:gd name="connsiteY49" fmla="*/ 10138409 h 13064490"/>
                <a:gd name="connsiteX50" fmla="*/ 12560807 w 12767104"/>
                <a:gd name="connsiteY50" fmla="*/ 9631679 h 13064490"/>
                <a:gd name="connsiteX51" fmla="*/ 12693777 w 12767104"/>
                <a:gd name="connsiteY51" fmla="*/ 8833866 h 13064490"/>
                <a:gd name="connsiteX52" fmla="*/ 12472416 w 12767104"/>
                <a:gd name="connsiteY52" fmla="*/ 8590407 h 13064490"/>
                <a:gd name="connsiteX53" fmla="*/ 12508992 w 12767104"/>
                <a:gd name="connsiteY53" fmla="*/ 7827264 h 13064490"/>
                <a:gd name="connsiteX54" fmla="*/ 12256389 w 12767104"/>
                <a:gd name="connsiteY54" fmla="*/ 7655052 h 13064490"/>
                <a:gd name="connsiteX55" fmla="*/ 11978640 w 12767104"/>
                <a:gd name="connsiteY55" fmla="*/ 7424928 h 13064490"/>
                <a:gd name="connsiteX56" fmla="*/ 11887200 w 12767104"/>
                <a:gd name="connsiteY56" fmla="*/ 6784848 h 13064490"/>
                <a:gd name="connsiteX57" fmla="*/ 12052173 w 12767104"/>
                <a:gd name="connsiteY57" fmla="*/ 6573774 h 13064490"/>
                <a:gd name="connsiteX58" fmla="*/ 12172950 w 12767104"/>
                <a:gd name="connsiteY58" fmla="*/ 6334887 h 13064490"/>
                <a:gd name="connsiteX59" fmla="*/ 12179808 w 12767104"/>
                <a:gd name="connsiteY59" fmla="*/ 5888736 h 13064490"/>
                <a:gd name="connsiteX60" fmla="*/ 11915394 w 12767104"/>
                <a:gd name="connsiteY60" fmla="*/ 5550027 h 13064490"/>
                <a:gd name="connsiteX61" fmla="*/ 11612880 w 12767104"/>
                <a:gd name="connsiteY61" fmla="*/ 5285232 h 13064490"/>
                <a:gd name="connsiteX62" fmla="*/ 11137392 w 12767104"/>
                <a:gd name="connsiteY62" fmla="*/ 4791456 h 13064490"/>
                <a:gd name="connsiteX63" fmla="*/ 10345674 w 12767104"/>
                <a:gd name="connsiteY63" fmla="*/ 4283583 h 13064490"/>
                <a:gd name="connsiteX64" fmla="*/ 10351008 w 12767104"/>
                <a:gd name="connsiteY64" fmla="*/ 3639312 h 13064490"/>
                <a:gd name="connsiteX65" fmla="*/ 10991088 w 12767104"/>
                <a:gd name="connsiteY65" fmla="*/ 3035808 h 13064490"/>
                <a:gd name="connsiteX66" fmla="*/ 11228832 w 12767104"/>
                <a:gd name="connsiteY66" fmla="*/ 2523744 h 13064490"/>
                <a:gd name="connsiteX67" fmla="*/ 11155680 w 12767104"/>
                <a:gd name="connsiteY67" fmla="*/ 2286000 h 13064490"/>
                <a:gd name="connsiteX68" fmla="*/ 11338560 w 12767104"/>
                <a:gd name="connsiteY68" fmla="*/ 1554480 h 13064490"/>
                <a:gd name="connsiteX69" fmla="*/ 11265408 w 12767104"/>
                <a:gd name="connsiteY69" fmla="*/ 1335024 h 13064490"/>
                <a:gd name="connsiteX70" fmla="*/ 11027664 w 12767104"/>
                <a:gd name="connsiteY70" fmla="*/ 1444752 h 13064490"/>
                <a:gd name="connsiteX71" fmla="*/ 10881360 w 12767104"/>
                <a:gd name="connsiteY71" fmla="*/ 1719072 h 13064490"/>
                <a:gd name="connsiteX72" fmla="*/ 10168128 w 12767104"/>
                <a:gd name="connsiteY72" fmla="*/ 1700784 h 13064490"/>
                <a:gd name="connsiteX73" fmla="*/ 10643616 w 12767104"/>
                <a:gd name="connsiteY73" fmla="*/ 987552 h 13064490"/>
                <a:gd name="connsiteX74" fmla="*/ 10552176 w 12767104"/>
                <a:gd name="connsiteY74" fmla="*/ 804672 h 13064490"/>
                <a:gd name="connsiteX75" fmla="*/ 10369296 w 12767104"/>
                <a:gd name="connsiteY75" fmla="*/ 713232 h 13064490"/>
                <a:gd name="connsiteX76" fmla="*/ 10241280 w 12767104"/>
                <a:gd name="connsiteY76" fmla="*/ 713232 h 13064490"/>
                <a:gd name="connsiteX77" fmla="*/ 9089136 w 12767104"/>
                <a:gd name="connsiteY77" fmla="*/ 0 h 13064490"/>
                <a:gd name="connsiteX78" fmla="*/ 7735824 w 12767104"/>
                <a:gd name="connsiteY78" fmla="*/ 1755648 h 13064490"/>
                <a:gd name="connsiteX79" fmla="*/ 6217920 w 12767104"/>
                <a:gd name="connsiteY79" fmla="*/ 2286000 h 13064490"/>
                <a:gd name="connsiteX80" fmla="*/ 4297680 w 12767104"/>
                <a:gd name="connsiteY80" fmla="*/ 1810512 h 13064490"/>
                <a:gd name="connsiteX81" fmla="*/ 2834640 w 12767104"/>
                <a:gd name="connsiteY81" fmla="*/ 1060704 h 13064490"/>
                <a:gd name="connsiteX82" fmla="*/ 1353312 w 12767104"/>
                <a:gd name="connsiteY82" fmla="*/ 1828800 h 13064490"/>
                <a:gd name="connsiteX83" fmla="*/ 1060704 w 12767104"/>
                <a:gd name="connsiteY83" fmla="*/ 2450592 h 13064490"/>
                <a:gd name="connsiteX84" fmla="*/ 548640 w 12767104"/>
                <a:gd name="connsiteY84" fmla="*/ 2359152 h 13064490"/>
                <a:gd name="connsiteX85" fmla="*/ 0 w 12767104"/>
                <a:gd name="connsiteY85" fmla="*/ 2450592 h 13064490"/>
                <a:gd name="connsiteX0" fmla="*/ 0 w 12767104"/>
                <a:gd name="connsiteY0" fmla="*/ 2450592 h 13064490"/>
                <a:gd name="connsiteX1" fmla="*/ 237744 w 12767104"/>
                <a:gd name="connsiteY1" fmla="*/ 2852928 h 13064490"/>
                <a:gd name="connsiteX2" fmla="*/ 694944 w 12767104"/>
                <a:gd name="connsiteY2" fmla="*/ 2834640 h 13064490"/>
                <a:gd name="connsiteX3" fmla="*/ 1298448 w 12767104"/>
                <a:gd name="connsiteY3" fmla="*/ 2999232 h 13064490"/>
                <a:gd name="connsiteX4" fmla="*/ 2084832 w 12767104"/>
                <a:gd name="connsiteY4" fmla="*/ 3657600 h 13064490"/>
                <a:gd name="connsiteX5" fmla="*/ 3438144 w 12767104"/>
                <a:gd name="connsiteY5" fmla="*/ 3968496 h 13064490"/>
                <a:gd name="connsiteX6" fmla="*/ 3785616 w 12767104"/>
                <a:gd name="connsiteY6" fmla="*/ 6254496 h 13064490"/>
                <a:gd name="connsiteX7" fmla="*/ 3438144 w 12767104"/>
                <a:gd name="connsiteY7" fmla="*/ 8174736 h 13064490"/>
                <a:gd name="connsiteX8" fmla="*/ 4242816 w 12767104"/>
                <a:gd name="connsiteY8" fmla="*/ 9052560 h 13064490"/>
                <a:gd name="connsiteX9" fmla="*/ 6272784 w 12767104"/>
                <a:gd name="connsiteY9" fmla="*/ 9802368 h 13064490"/>
                <a:gd name="connsiteX10" fmla="*/ 6967728 w 12767104"/>
                <a:gd name="connsiteY10" fmla="*/ 10917936 h 13064490"/>
                <a:gd name="connsiteX11" fmla="*/ 6458712 w 12767104"/>
                <a:gd name="connsiteY11" fmla="*/ 11369040 h 13064490"/>
                <a:gd name="connsiteX12" fmla="*/ 6592443 w 12767104"/>
                <a:gd name="connsiteY12" fmla="*/ 11569065 h 13064490"/>
                <a:gd name="connsiteX13" fmla="*/ 6723888 w 12767104"/>
                <a:gd name="connsiteY13" fmla="*/ 11530965 h 13064490"/>
                <a:gd name="connsiteX14" fmla="*/ 6826758 w 12767104"/>
                <a:gd name="connsiteY14" fmla="*/ 11633835 h 13064490"/>
                <a:gd name="connsiteX15" fmla="*/ 6834378 w 12767104"/>
                <a:gd name="connsiteY15" fmla="*/ 11870055 h 13064490"/>
                <a:gd name="connsiteX16" fmla="*/ 6950583 w 12767104"/>
                <a:gd name="connsiteY16" fmla="*/ 12011025 h 13064490"/>
                <a:gd name="connsiteX17" fmla="*/ 7009638 w 12767104"/>
                <a:gd name="connsiteY17" fmla="*/ 12390120 h 13064490"/>
                <a:gd name="connsiteX18" fmla="*/ 6941058 w 12767104"/>
                <a:gd name="connsiteY18" fmla="*/ 12628245 h 13064490"/>
                <a:gd name="connsiteX19" fmla="*/ 7076313 w 12767104"/>
                <a:gd name="connsiteY19" fmla="*/ 12847320 h 13064490"/>
                <a:gd name="connsiteX20" fmla="*/ 7202043 w 12767104"/>
                <a:gd name="connsiteY20" fmla="*/ 12943713 h 13064490"/>
                <a:gd name="connsiteX21" fmla="*/ 7287768 w 12767104"/>
                <a:gd name="connsiteY21" fmla="*/ 12799695 h 13064490"/>
                <a:gd name="connsiteX22" fmla="*/ 7377303 w 12767104"/>
                <a:gd name="connsiteY22" fmla="*/ 12759690 h 13064490"/>
                <a:gd name="connsiteX23" fmla="*/ 7748778 w 12767104"/>
                <a:gd name="connsiteY23" fmla="*/ 12538710 h 13064490"/>
                <a:gd name="connsiteX24" fmla="*/ 8312658 w 12767104"/>
                <a:gd name="connsiteY24" fmla="*/ 13034010 h 13064490"/>
                <a:gd name="connsiteX25" fmla="*/ 8440293 w 12767104"/>
                <a:gd name="connsiteY25" fmla="*/ 12971145 h 13064490"/>
                <a:gd name="connsiteX26" fmla="*/ 8819388 w 12767104"/>
                <a:gd name="connsiteY26" fmla="*/ 13013055 h 13064490"/>
                <a:gd name="connsiteX27" fmla="*/ 9089898 w 12767104"/>
                <a:gd name="connsiteY27" fmla="*/ 13064490 h 13064490"/>
                <a:gd name="connsiteX28" fmla="*/ 9554718 w 12767104"/>
                <a:gd name="connsiteY28" fmla="*/ 12974954 h 13064490"/>
                <a:gd name="connsiteX29" fmla="*/ 9853803 w 12767104"/>
                <a:gd name="connsiteY29" fmla="*/ 12885420 h 13064490"/>
                <a:gd name="connsiteX30" fmla="*/ 9954006 w 12767104"/>
                <a:gd name="connsiteY30" fmla="*/ 12968097 h 13064490"/>
                <a:gd name="connsiteX31" fmla="*/ 10019538 w 12767104"/>
                <a:gd name="connsiteY31" fmla="*/ 12891134 h 13064490"/>
                <a:gd name="connsiteX32" fmla="*/ 10107168 w 12767104"/>
                <a:gd name="connsiteY32" fmla="*/ 12702539 h 13064490"/>
                <a:gd name="connsiteX33" fmla="*/ 10103358 w 12767104"/>
                <a:gd name="connsiteY33" fmla="*/ 12614909 h 13064490"/>
                <a:gd name="connsiteX34" fmla="*/ 10177653 w 12767104"/>
                <a:gd name="connsiteY34" fmla="*/ 12538709 h 13064490"/>
                <a:gd name="connsiteX35" fmla="*/ 10135743 w 12767104"/>
                <a:gd name="connsiteY35" fmla="*/ 12378689 h 13064490"/>
                <a:gd name="connsiteX36" fmla="*/ 10267188 w 12767104"/>
                <a:gd name="connsiteY36" fmla="*/ 12338684 h 13064490"/>
                <a:gd name="connsiteX37" fmla="*/ 10419207 w 12767104"/>
                <a:gd name="connsiteY37" fmla="*/ 11967972 h 13064490"/>
                <a:gd name="connsiteX38" fmla="*/ 11149203 w 12767104"/>
                <a:gd name="connsiteY38" fmla="*/ 12121514 h 13064490"/>
                <a:gd name="connsiteX39" fmla="*/ 12090273 w 12767104"/>
                <a:gd name="connsiteY39" fmla="*/ 11727179 h 13064490"/>
                <a:gd name="connsiteX40" fmla="*/ 12248388 w 12767104"/>
                <a:gd name="connsiteY40" fmla="*/ 11870054 h 13064490"/>
                <a:gd name="connsiteX41" fmla="*/ 12362688 w 12767104"/>
                <a:gd name="connsiteY41" fmla="*/ 11891009 h 13064490"/>
                <a:gd name="connsiteX42" fmla="*/ 12524613 w 12767104"/>
                <a:gd name="connsiteY42" fmla="*/ 11662409 h 13064490"/>
                <a:gd name="connsiteX43" fmla="*/ 12600813 w 12767104"/>
                <a:gd name="connsiteY43" fmla="*/ 11622404 h 13064490"/>
                <a:gd name="connsiteX44" fmla="*/ 12658344 w 12767104"/>
                <a:gd name="connsiteY44" fmla="*/ 11645265 h 13064490"/>
                <a:gd name="connsiteX45" fmla="*/ 12758928 w 12767104"/>
                <a:gd name="connsiteY45" fmla="*/ 11344274 h 13064490"/>
                <a:gd name="connsiteX46" fmla="*/ 12446507 w 12767104"/>
                <a:gd name="connsiteY46" fmla="*/ 10921364 h 13064490"/>
                <a:gd name="connsiteX47" fmla="*/ 12383642 w 12767104"/>
                <a:gd name="connsiteY47" fmla="*/ 10618469 h 13064490"/>
                <a:gd name="connsiteX48" fmla="*/ 12201906 w 12767104"/>
                <a:gd name="connsiteY48" fmla="*/ 10423017 h 13064490"/>
                <a:gd name="connsiteX49" fmla="*/ 12216002 w 12767104"/>
                <a:gd name="connsiteY49" fmla="*/ 10138409 h 13064490"/>
                <a:gd name="connsiteX50" fmla="*/ 12560807 w 12767104"/>
                <a:gd name="connsiteY50" fmla="*/ 9631679 h 13064490"/>
                <a:gd name="connsiteX51" fmla="*/ 12693777 w 12767104"/>
                <a:gd name="connsiteY51" fmla="*/ 8833866 h 13064490"/>
                <a:gd name="connsiteX52" fmla="*/ 12472416 w 12767104"/>
                <a:gd name="connsiteY52" fmla="*/ 8590407 h 13064490"/>
                <a:gd name="connsiteX53" fmla="*/ 12508992 w 12767104"/>
                <a:gd name="connsiteY53" fmla="*/ 7827264 h 13064490"/>
                <a:gd name="connsiteX54" fmla="*/ 12256389 w 12767104"/>
                <a:gd name="connsiteY54" fmla="*/ 7655052 h 13064490"/>
                <a:gd name="connsiteX55" fmla="*/ 11978640 w 12767104"/>
                <a:gd name="connsiteY55" fmla="*/ 7424928 h 13064490"/>
                <a:gd name="connsiteX56" fmla="*/ 11887200 w 12767104"/>
                <a:gd name="connsiteY56" fmla="*/ 6784848 h 13064490"/>
                <a:gd name="connsiteX57" fmla="*/ 12052173 w 12767104"/>
                <a:gd name="connsiteY57" fmla="*/ 6573774 h 13064490"/>
                <a:gd name="connsiteX58" fmla="*/ 12172950 w 12767104"/>
                <a:gd name="connsiteY58" fmla="*/ 6334887 h 13064490"/>
                <a:gd name="connsiteX59" fmla="*/ 12179808 w 12767104"/>
                <a:gd name="connsiteY59" fmla="*/ 5888736 h 13064490"/>
                <a:gd name="connsiteX60" fmla="*/ 11915394 w 12767104"/>
                <a:gd name="connsiteY60" fmla="*/ 5550027 h 13064490"/>
                <a:gd name="connsiteX61" fmla="*/ 11612880 w 12767104"/>
                <a:gd name="connsiteY61" fmla="*/ 5285232 h 13064490"/>
                <a:gd name="connsiteX62" fmla="*/ 11137392 w 12767104"/>
                <a:gd name="connsiteY62" fmla="*/ 4791456 h 13064490"/>
                <a:gd name="connsiteX63" fmla="*/ 10345674 w 12767104"/>
                <a:gd name="connsiteY63" fmla="*/ 4283583 h 13064490"/>
                <a:gd name="connsiteX64" fmla="*/ 10364343 w 12767104"/>
                <a:gd name="connsiteY64" fmla="*/ 3643122 h 13064490"/>
                <a:gd name="connsiteX65" fmla="*/ 10991088 w 12767104"/>
                <a:gd name="connsiteY65" fmla="*/ 3035808 h 13064490"/>
                <a:gd name="connsiteX66" fmla="*/ 11228832 w 12767104"/>
                <a:gd name="connsiteY66" fmla="*/ 2523744 h 13064490"/>
                <a:gd name="connsiteX67" fmla="*/ 11155680 w 12767104"/>
                <a:gd name="connsiteY67" fmla="*/ 2286000 h 13064490"/>
                <a:gd name="connsiteX68" fmla="*/ 11338560 w 12767104"/>
                <a:gd name="connsiteY68" fmla="*/ 1554480 h 13064490"/>
                <a:gd name="connsiteX69" fmla="*/ 11265408 w 12767104"/>
                <a:gd name="connsiteY69" fmla="*/ 1335024 h 13064490"/>
                <a:gd name="connsiteX70" fmla="*/ 11027664 w 12767104"/>
                <a:gd name="connsiteY70" fmla="*/ 1444752 h 13064490"/>
                <a:gd name="connsiteX71" fmla="*/ 10881360 w 12767104"/>
                <a:gd name="connsiteY71" fmla="*/ 1719072 h 13064490"/>
                <a:gd name="connsiteX72" fmla="*/ 10168128 w 12767104"/>
                <a:gd name="connsiteY72" fmla="*/ 1700784 h 13064490"/>
                <a:gd name="connsiteX73" fmla="*/ 10643616 w 12767104"/>
                <a:gd name="connsiteY73" fmla="*/ 987552 h 13064490"/>
                <a:gd name="connsiteX74" fmla="*/ 10552176 w 12767104"/>
                <a:gd name="connsiteY74" fmla="*/ 804672 h 13064490"/>
                <a:gd name="connsiteX75" fmla="*/ 10369296 w 12767104"/>
                <a:gd name="connsiteY75" fmla="*/ 713232 h 13064490"/>
                <a:gd name="connsiteX76" fmla="*/ 10241280 w 12767104"/>
                <a:gd name="connsiteY76" fmla="*/ 713232 h 13064490"/>
                <a:gd name="connsiteX77" fmla="*/ 9089136 w 12767104"/>
                <a:gd name="connsiteY77" fmla="*/ 0 h 13064490"/>
                <a:gd name="connsiteX78" fmla="*/ 7735824 w 12767104"/>
                <a:gd name="connsiteY78" fmla="*/ 1755648 h 13064490"/>
                <a:gd name="connsiteX79" fmla="*/ 6217920 w 12767104"/>
                <a:gd name="connsiteY79" fmla="*/ 2286000 h 13064490"/>
                <a:gd name="connsiteX80" fmla="*/ 4297680 w 12767104"/>
                <a:gd name="connsiteY80" fmla="*/ 1810512 h 13064490"/>
                <a:gd name="connsiteX81" fmla="*/ 2834640 w 12767104"/>
                <a:gd name="connsiteY81" fmla="*/ 1060704 h 13064490"/>
                <a:gd name="connsiteX82" fmla="*/ 1353312 w 12767104"/>
                <a:gd name="connsiteY82" fmla="*/ 1828800 h 13064490"/>
                <a:gd name="connsiteX83" fmla="*/ 1060704 w 12767104"/>
                <a:gd name="connsiteY83" fmla="*/ 2450592 h 13064490"/>
                <a:gd name="connsiteX84" fmla="*/ 548640 w 12767104"/>
                <a:gd name="connsiteY84" fmla="*/ 2359152 h 13064490"/>
                <a:gd name="connsiteX85" fmla="*/ 0 w 12767104"/>
                <a:gd name="connsiteY85" fmla="*/ 2450592 h 13064490"/>
                <a:gd name="connsiteX0" fmla="*/ 0 w 12767104"/>
                <a:gd name="connsiteY0" fmla="*/ 2450592 h 13064490"/>
                <a:gd name="connsiteX1" fmla="*/ 237744 w 12767104"/>
                <a:gd name="connsiteY1" fmla="*/ 2852928 h 13064490"/>
                <a:gd name="connsiteX2" fmla="*/ 694944 w 12767104"/>
                <a:gd name="connsiteY2" fmla="*/ 2834640 h 13064490"/>
                <a:gd name="connsiteX3" fmla="*/ 1298448 w 12767104"/>
                <a:gd name="connsiteY3" fmla="*/ 2999232 h 13064490"/>
                <a:gd name="connsiteX4" fmla="*/ 2084832 w 12767104"/>
                <a:gd name="connsiteY4" fmla="*/ 3657600 h 13064490"/>
                <a:gd name="connsiteX5" fmla="*/ 3438144 w 12767104"/>
                <a:gd name="connsiteY5" fmla="*/ 3968496 h 13064490"/>
                <a:gd name="connsiteX6" fmla="*/ 3785616 w 12767104"/>
                <a:gd name="connsiteY6" fmla="*/ 6254496 h 13064490"/>
                <a:gd name="connsiteX7" fmla="*/ 3438144 w 12767104"/>
                <a:gd name="connsiteY7" fmla="*/ 8174736 h 13064490"/>
                <a:gd name="connsiteX8" fmla="*/ 4242816 w 12767104"/>
                <a:gd name="connsiteY8" fmla="*/ 9052560 h 13064490"/>
                <a:gd name="connsiteX9" fmla="*/ 6272784 w 12767104"/>
                <a:gd name="connsiteY9" fmla="*/ 9802368 h 13064490"/>
                <a:gd name="connsiteX10" fmla="*/ 6967728 w 12767104"/>
                <a:gd name="connsiteY10" fmla="*/ 10917936 h 13064490"/>
                <a:gd name="connsiteX11" fmla="*/ 6458712 w 12767104"/>
                <a:gd name="connsiteY11" fmla="*/ 11369040 h 13064490"/>
                <a:gd name="connsiteX12" fmla="*/ 6592443 w 12767104"/>
                <a:gd name="connsiteY12" fmla="*/ 11569065 h 13064490"/>
                <a:gd name="connsiteX13" fmla="*/ 6723888 w 12767104"/>
                <a:gd name="connsiteY13" fmla="*/ 11530965 h 13064490"/>
                <a:gd name="connsiteX14" fmla="*/ 6826758 w 12767104"/>
                <a:gd name="connsiteY14" fmla="*/ 11633835 h 13064490"/>
                <a:gd name="connsiteX15" fmla="*/ 6834378 w 12767104"/>
                <a:gd name="connsiteY15" fmla="*/ 11870055 h 13064490"/>
                <a:gd name="connsiteX16" fmla="*/ 6950583 w 12767104"/>
                <a:gd name="connsiteY16" fmla="*/ 12011025 h 13064490"/>
                <a:gd name="connsiteX17" fmla="*/ 7009638 w 12767104"/>
                <a:gd name="connsiteY17" fmla="*/ 12390120 h 13064490"/>
                <a:gd name="connsiteX18" fmla="*/ 6941058 w 12767104"/>
                <a:gd name="connsiteY18" fmla="*/ 12628245 h 13064490"/>
                <a:gd name="connsiteX19" fmla="*/ 7076313 w 12767104"/>
                <a:gd name="connsiteY19" fmla="*/ 12847320 h 13064490"/>
                <a:gd name="connsiteX20" fmla="*/ 7202043 w 12767104"/>
                <a:gd name="connsiteY20" fmla="*/ 12943713 h 13064490"/>
                <a:gd name="connsiteX21" fmla="*/ 7287768 w 12767104"/>
                <a:gd name="connsiteY21" fmla="*/ 12799695 h 13064490"/>
                <a:gd name="connsiteX22" fmla="*/ 7377303 w 12767104"/>
                <a:gd name="connsiteY22" fmla="*/ 12759690 h 13064490"/>
                <a:gd name="connsiteX23" fmla="*/ 7748778 w 12767104"/>
                <a:gd name="connsiteY23" fmla="*/ 12538710 h 13064490"/>
                <a:gd name="connsiteX24" fmla="*/ 8312658 w 12767104"/>
                <a:gd name="connsiteY24" fmla="*/ 13034010 h 13064490"/>
                <a:gd name="connsiteX25" fmla="*/ 8440293 w 12767104"/>
                <a:gd name="connsiteY25" fmla="*/ 12971145 h 13064490"/>
                <a:gd name="connsiteX26" fmla="*/ 8819388 w 12767104"/>
                <a:gd name="connsiteY26" fmla="*/ 13013055 h 13064490"/>
                <a:gd name="connsiteX27" fmla="*/ 9089898 w 12767104"/>
                <a:gd name="connsiteY27" fmla="*/ 13064490 h 13064490"/>
                <a:gd name="connsiteX28" fmla="*/ 9554718 w 12767104"/>
                <a:gd name="connsiteY28" fmla="*/ 12974954 h 13064490"/>
                <a:gd name="connsiteX29" fmla="*/ 9853803 w 12767104"/>
                <a:gd name="connsiteY29" fmla="*/ 12885420 h 13064490"/>
                <a:gd name="connsiteX30" fmla="*/ 9954006 w 12767104"/>
                <a:gd name="connsiteY30" fmla="*/ 12968097 h 13064490"/>
                <a:gd name="connsiteX31" fmla="*/ 10019538 w 12767104"/>
                <a:gd name="connsiteY31" fmla="*/ 12891134 h 13064490"/>
                <a:gd name="connsiteX32" fmla="*/ 10107168 w 12767104"/>
                <a:gd name="connsiteY32" fmla="*/ 12702539 h 13064490"/>
                <a:gd name="connsiteX33" fmla="*/ 10103358 w 12767104"/>
                <a:gd name="connsiteY33" fmla="*/ 12614909 h 13064490"/>
                <a:gd name="connsiteX34" fmla="*/ 10177653 w 12767104"/>
                <a:gd name="connsiteY34" fmla="*/ 12538709 h 13064490"/>
                <a:gd name="connsiteX35" fmla="*/ 10135743 w 12767104"/>
                <a:gd name="connsiteY35" fmla="*/ 12378689 h 13064490"/>
                <a:gd name="connsiteX36" fmla="*/ 10267188 w 12767104"/>
                <a:gd name="connsiteY36" fmla="*/ 12338684 h 13064490"/>
                <a:gd name="connsiteX37" fmla="*/ 10419207 w 12767104"/>
                <a:gd name="connsiteY37" fmla="*/ 11967972 h 13064490"/>
                <a:gd name="connsiteX38" fmla="*/ 11149203 w 12767104"/>
                <a:gd name="connsiteY38" fmla="*/ 12121514 h 13064490"/>
                <a:gd name="connsiteX39" fmla="*/ 12090273 w 12767104"/>
                <a:gd name="connsiteY39" fmla="*/ 11727179 h 13064490"/>
                <a:gd name="connsiteX40" fmla="*/ 12248388 w 12767104"/>
                <a:gd name="connsiteY40" fmla="*/ 11870054 h 13064490"/>
                <a:gd name="connsiteX41" fmla="*/ 12362688 w 12767104"/>
                <a:gd name="connsiteY41" fmla="*/ 11891009 h 13064490"/>
                <a:gd name="connsiteX42" fmla="*/ 12524613 w 12767104"/>
                <a:gd name="connsiteY42" fmla="*/ 11662409 h 13064490"/>
                <a:gd name="connsiteX43" fmla="*/ 12600813 w 12767104"/>
                <a:gd name="connsiteY43" fmla="*/ 11622404 h 13064490"/>
                <a:gd name="connsiteX44" fmla="*/ 12658344 w 12767104"/>
                <a:gd name="connsiteY44" fmla="*/ 11645265 h 13064490"/>
                <a:gd name="connsiteX45" fmla="*/ 12758928 w 12767104"/>
                <a:gd name="connsiteY45" fmla="*/ 11344274 h 13064490"/>
                <a:gd name="connsiteX46" fmla="*/ 12446507 w 12767104"/>
                <a:gd name="connsiteY46" fmla="*/ 10921364 h 13064490"/>
                <a:gd name="connsiteX47" fmla="*/ 12383642 w 12767104"/>
                <a:gd name="connsiteY47" fmla="*/ 10618469 h 13064490"/>
                <a:gd name="connsiteX48" fmla="*/ 12201906 w 12767104"/>
                <a:gd name="connsiteY48" fmla="*/ 10423017 h 13064490"/>
                <a:gd name="connsiteX49" fmla="*/ 12216002 w 12767104"/>
                <a:gd name="connsiteY49" fmla="*/ 10138409 h 13064490"/>
                <a:gd name="connsiteX50" fmla="*/ 12560807 w 12767104"/>
                <a:gd name="connsiteY50" fmla="*/ 9631679 h 13064490"/>
                <a:gd name="connsiteX51" fmla="*/ 12693777 w 12767104"/>
                <a:gd name="connsiteY51" fmla="*/ 8833866 h 13064490"/>
                <a:gd name="connsiteX52" fmla="*/ 12472416 w 12767104"/>
                <a:gd name="connsiteY52" fmla="*/ 8590407 h 13064490"/>
                <a:gd name="connsiteX53" fmla="*/ 12508992 w 12767104"/>
                <a:gd name="connsiteY53" fmla="*/ 7827264 h 13064490"/>
                <a:gd name="connsiteX54" fmla="*/ 12256389 w 12767104"/>
                <a:gd name="connsiteY54" fmla="*/ 7655052 h 13064490"/>
                <a:gd name="connsiteX55" fmla="*/ 11978640 w 12767104"/>
                <a:gd name="connsiteY55" fmla="*/ 7424928 h 13064490"/>
                <a:gd name="connsiteX56" fmla="*/ 11887200 w 12767104"/>
                <a:gd name="connsiteY56" fmla="*/ 6784848 h 13064490"/>
                <a:gd name="connsiteX57" fmla="*/ 12052173 w 12767104"/>
                <a:gd name="connsiteY57" fmla="*/ 6573774 h 13064490"/>
                <a:gd name="connsiteX58" fmla="*/ 12172950 w 12767104"/>
                <a:gd name="connsiteY58" fmla="*/ 6334887 h 13064490"/>
                <a:gd name="connsiteX59" fmla="*/ 12179808 w 12767104"/>
                <a:gd name="connsiteY59" fmla="*/ 5888736 h 13064490"/>
                <a:gd name="connsiteX60" fmla="*/ 11915394 w 12767104"/>
                <a:gd name="connsiteY60" fmla="*/ 5550027 h 13064490"/>
                <a:gd name="connsiteX61" fmla="*/ 11612880 w 12767104"/>
                <a:gd name="connsiteY61" fmla="*/ 5285232 h 13064490"/>
                <a:gd name="connsiteX62" fmla="*/ 11137392 w 12767104"/>
                <a:gd name="connsiteY62" fmla="*/ 4791456 h 13064490"/>
                <a:gd name="connsiteX63" fmla="*/ 10345674 w 12767104"/>
                <a:gd name="connsiteY63" fmla="*/ 4283583 h 13064490"/>
                <a:gd name="connsiteX64" fmla="*/ 10364343 w 12767104"/>
                <a:gd name="connsiteY64" fmla="*/ 3643122 h 13064490"/>
                <a:gd name="connsiteX65" fmla="*/ 10991088 w 12767104"/>
                <a:gd name="connsiteY65" fmla="*/ 3035808 h 13064490"/>
                <a:gd name="connsiteX66" fmla="*/ 11228832 w 12767104"/>
                <a:gd name="connsiteY66" fmla="*/ 2523744 h 13064490"/>
                <a:gd name="connsiteX67" fmla="*/ 11155680 w 12767104"/>
                <a:gd name="connsiteY67" fmla="*/ 2286000 h 13064490"/>
                <a:gd name="connsiteX68" fmla="*/ 11391900 w 12767104"/>
                <a:gd name="connsiteY68" fmla="*/ 1664970 h 13064490"/>
                <a:gd name="connsiteX69" fmla="*/ 11265408 w 12767104"/>
                <a:gd name="connsiteY69" fmla="*/ 1335024 h 13064490"/>
                <a:gd name="connsiteX70" fmla="*/ 11027664 w 12767104"/>
                <a:gd name="connsiteY70" fmla="*/ 1444752 h 13064490"/>
                <a:gd name="connsiteX71" fmla="*/ 10881360 w 12767104"/>
                <a:gd name="connsiteY71" fmla="*/ 1719072 h 13064490"/>
                <a:gd name="connsiteX72" fmla="*/ 10168128 w 12767104"/>
                <a:gd name="connsiteY72" fmla="*/ 1700784 h 13064490"/>
                <a:gd name="connsiteX73" fmla="*/ 10643616 w 12767104"/>
                <a:gd name="connsiteY73" fmla="*/ 987552 h 13064490"/>
                <a:gd name="connsiteX74" fmla="*/ 10552176 w 12767104"/>
                <a:gd name="connsiteY74" fmla="*/ 804672 h 13064490"/>
                <a:gd name="connsiteX75" fmla="*/ 10369296 w 12767104"/>
                <a:gd name="connsiteY75" fmla="*/ 713232 h 13064490"/>
                <a:gd name="connsiteX76" fmla="*/ 10241280 w 12767104"/>
                <a:gd name="connsiteY76" fmla="*/ 713232 h 13064490"/>
                <a:gd name="connsiteX77" fmla="*/ 9089136 w 12767104"/>
                <a:gd name="connsiteY77" fmla="*/ 0 h 13064490"/>
                <a:gd name="connsiteX78" fmla="*/ 7735824 w 12767104"/>
                <a:gd name="connsiteY78" fmla="*/ 1755648 h 13064490"/>
                <a:gd name="connsiteX79" fmla="*/ 6217920 w 12767104"/>
                <a:gd name="connsiteY79" fmla="*/ 2286000 h 13064490"/>
                <a:gd name="connsiteX80" fmla="*/ 4297680 w 12767104"/>
                <a:gd name="connsiteY80" fmla="*/ 1810512 h 13064490"/>
                <a:gd name="connsiteX81" fmla="*/ 2834640 w 12767104"/>
                <a:gd name="connsiteY81" fmla="*/ 1060704 h 13064490"/>
                <a:gd name="connsiteX82" fmla="*/ 1353312 w 12767104"/>
                <a:gd name="connsiteY82" fmla="*/ 1828800 h 13064490"/>
                <a:gd name="connsiteX83" fmla="*/ 1060704 w 12767104"/>
                <a:gd name="connsiteY83" fmla="*/ 2450592 h 13064490"/>
                <a:gd name="connsiteX84" fmla="*/ 548640 w 12767104"/>
                <a:gd name="connsiteY84" fmla="*/ 2359152 h 13064490"/>
                <a:gd name="connsiteX85" fmla="*/ 0 w 12767104"/>
                <a:gd name="connsiteY85" fmla="*/ 2450592 h 13064490"/>
                <a:gd name="connsiteX0" fmla="*/ 0 w 12767104"/>
                <a:gd name="connsiteY0" fmla="*/ 2450592 h 13064490"/>
                <a:gd name="connsiteX1" fmla="*/ 237744 w 12767104"/>
                <a:gd name="connsiteY1" fmla="*/ 2852928 h 13064490"/>
                <a:gd name="connsiteX2" fmla="*/ 694944 w 12767104"/>
                <a:gd name="connsiteY2" fmla="*/ 2834640 h 13064490"/>
                <a:gd name="connsiteX3" fmla="*/ 1298448 w 12767104"/>
                <a:gd name="connsiteY3" fmla="*/ 2999232 h 13064490"/>
                <a:gd name="connsiteX4" fmla="*/ 2084832 w 12767104"/>
                <a:gd name="connsiteY4" fmla="*/ 3657600 h 13064490"/>
                <a:gd name="connsiteX5" fmla="*/ 3438144 w 12767104"/>
                <a:gd name="connsiteY5" fmla="*/ 3968496 h 13064490"/>
                <a:gd name="connsiteX6" fmla="*/ 3785616 w 12767104"/>
                <a:gd name="connsiteY6" fmla="*/ 6254496 h 13064490"/>
                <a:gd name="connsiteX7" fmla="*/ 3438144 w 12767104"/>
                <a:gd name="connsiteY7" fmla="*/ 8174736 h 13064490"/>
                <a:gd name="connsiteX8" fmla="*/ 4242816 w 12767104"/>
                <a:gd name="connsiteY8" fmla="*/ 9052560 h 13064490"/>
                <a:gd name="connsiteX9" fmla="*/ 6272784 w 12767104"/>
                <a:gd name="connsiteY9" fmla="*/ 9802368 h 13064490"/>
                <a:gd name="connsiteX10" fmla="*/ 6967728 w 12767104"/>
                <a:gd name="connsiteY10" fmla="*/ 10917936 h 13064490"/>
                <a:gd name="connsiteX11" fmla="*/ 6458712 w 12767104"/>
                <a:gd name="connsiteY11" fmla="*/ 11369040 h 13064490"/>
                <a:gd name="connsiteX12" fmla="*/ 6592443 w 12767104"/>
                <a:gd name="connsiteY12" fmla="*/ 11569065 h 13064490"/>
                <a:gd name="connsiteX13" fmla="*/ 6723888 w 12767104"/>
                <a:gd name="connsiteY13" fmla="*/ 11530965 h 13064490"/>
                <a:gd name="connsiteX14" fmla="*/ 6826758 w 12767104"/>
                <a:gd name="connsiteY14" fmla="*/ 11633835 h 13064490"/>
                <a:gd name="connsiteX15" fmla="*/ 6834378 w 12767104"/>
                <a:gd name="connsiteY15" fmla="*/ 11870055 h 13064490"/>
                <a:gd name="connsiteX16" fmla="*/ 6950583 w 12767104"/>
                <a:gd name="connsiteY16" fmla="*/ 12011025 h 13064490"/>
                <a:gd name="connsiteX17" fmla="*/ 7009638 w 12767104"/>
                <a:gd name="connsiteY17" fmla="*/ 12390120 h 13064490"/>
                <a:gd name="connsiteX18" fmla="*/ 6941058 w 12767104"/>
                <a:gd name="connsiteY18" fmla="*/ 12628245 h 13064490"/>
                <a:gd name="connsiteX19" fmla="*/ 7076313 w 12767104"/>
                <a:gd name="connsiteY19" fmla="*/ 12847320 h 13064490"/>
                <a:gd name="connsiteX20" fmla="*/ 7202043 w 12767104"/>
                <a:gd name="connsiteY20" fmla="*/ 12943713 h 13064490"/>
                <a:gd name="connsiteX21" fmla="*/ 7287768 w 12767104"/>
                <a:gd name="connsiteY21" fmla="*/ 12799695 h 13064490"/>
                <a:gd name="connsiteX22" fmla="*/ 7377303 w 12767104"/>
                <a:gd name="connsiteY22" fmla="*/ 12759690 h 13064490"/>
                <a:gd name="connsiteX23" fmla="*/ 7748778 w 12767104"/>
                <a:gd name="connsiteY23" fmla="*/ 12538710 h 13064490"/>
                <a:gd name="connsiteX24" fmla="*/ 8312658 w 12767104"/>
                <a:gd name="connsiteY24" fmla="*/ 13034010 h 13064490"/>
                <a:gd name="connsiteX25" fmla="*/ 8440293 w 12767104"/>
                <a:gd name="connsiteY25" fmla="*/ 12971145 h 13064490"/>
                <a:gd name="connsiteX26" fmla="*/ 8819388 w 12767104"/>
                <a:gd name="connsiteY26" fmla="*/ 13013055 h 13064490"/>
                <a:gd name="connsiteX27" fmla="*/ 9089898 w 12767104"/>
                <a:gd name="connsiteY27" fmla="*/ 13064490 h 13064490"/>
                <a:gd name="connsiteX28" fmla="*/ 9554718 w 12767104"/>
                <a:gd name="connsiteY28" fmla="*/ 12974954 h 13064490"/>
                <a:gd name="connsiteX29" fmla="*/ 9853803 w 12767104"/>
                <a:gd name="connsiteY29" fmla="*/ 12885420 h 13064490"/>
                <a:gd name="connsiteX30" fmla="*/ 9954006 w 12767104"/>
                <a:gd name="connsiteY30" fmla="*/ 12968097 h 13064490"/>
                <a:gd name="connsiteX31" fmla="*/ 10019538 w 12767104"/>
                <a:gd name="connsiteY31" fmla="*/ 12891134 h 13064490"/>
                <a:gd name="connsiteX32" fmla="*/ 10107168 w 12767104"/>
                <a:gd name="connsiteY32" fmla="*/ 12702539 h 13064490"/>
                <a:gd name="connsiteX33" fmla="*/ 10103358 w 12767104"/>
                <a:gd name="connsiteY33" fmla="*/ 12614909 h 13064490"/>
                <a:gd name="connsiteX34" fmla="*/ 10177653 w 12767104"/>
                <a:gd name="connsiteY34" fmla="*/ 12538709 h 13064490"/>
                <a:gd name="connsiteX35" fmla="*/ 10135743 w 12767104"/>
                <a:gd name="connsiteY35" fmla="*/ 12378689 h 13064490"/>
                <a:gd name="connsiteX36" fmla="*/ 10267188 w 12767104"/>
                <a:gd name="connsiteY36" fmla="*/ 12338684 h 13064490"/>
                <a:gd name="connsiteX37" fmla="*/ 10419207 w 12767104"/>
                <a:gd name="connsiteY37" fmla="*/ 11967972 h 13064490"/>
                <a:gd name="connsiteX38" fmla="*/ 11149203 w 12767104"/>
                <a:gd name="connsiteY38" fmla="*/ 12121514 h 13064490"/>
                <a:gd name="connsiteX39" fmla="*/ 12090273 w 12767104"/>
                <a:gd name="connsiteY39" fmla="*/ 11727179 h 13064490"/>
                <a:gd name="connsiteX40" fmla="*/ 12248388 w 12767104"/>
                <a:gd name="connsiteY40" fmla="*/ 11870054 h 13064490"/>
                <a:gd name="connsiteX41" fmla="*/ 12362688 w 12767104"/>
                <a:gd name="connsiteY41" fmla="*/ 11891009 h 13064490"/>
                <a:gd name="connsiteX42" fmla="*/ 12524613 w 12767104"/>
                <a:gd name="connsiteY42" fmla="*/ 11662409 h 13064490"/>
                <a:gd name="connsiteX43" fmla="*/ 12600813 w 12767104"/>
                <a:gd name="connsiteY43" fmla="*/ 11622404 h 13064490"/>
                <a:gd name="connsiteX44" fmla="*/ 12658344 w 12767104"/>
                <a:gd name="connsiteY44" fmla="*/ 11645265 h 13064490"/>
                <a:gd name="connsiteX45" fmla="*/ 12758928 w 12767104"/>
                <a:gd name="connsiteY45" fmla="*/ 11344274 h 13064490"/>
                <a:gd name="connsiteX46" fmla="*/ 12446507 w 12767104"/>
                <a:gd name="connsiteY46" fmla="*/ 10921364 h 13064490"/>
                <a:gd name="connsiteX47" fmla="*/ 12383642 w 12767104"/>
                <a:gd name="connsiteY47" fmla="*/ 10618469 h 13064490"/>
                <a:gd name="connsiteX48" fmla="*/ 12201906 w 12767104"/>
                <a:gd name="connsiteY48" fmla="*/ 10423017 h 13064490"/>
                <a:gd name="connsiteX49" fmla="*/ 12216002 w 12767104"/>
                <a:gd name="connsiteY49" fmla="*/ 10138409 h 13064490"/>
                <a:gd name="connsiteX50" fmla="*/ 12560807 w 12767104"/>
                <a:gd name="connsiteY50" fmla="*/ 9631679 h 13064490"/>
                <a:gd name="connsiteX51" fmla="*/ 12693777 w 12767104"/>
                <a:gd name="connsiteY51" fmla="*/ 8833866 h 13064490"/>
                <a:gd name="connsiteX52" fmla="*/ 12472416 w 12767104"/>
                <a:gd name="connsiteY52" fmla="*/ 8590407 h 13064490"/>
                <a:gd name="connsiteX53" fmla="*/ 12508992 w 12767104"/>
                <a:gd name="connsiteY53" fmla="*/ 7827264 h 13064490"/>
                <a:gd name="connsiteX54" fmla="*/ 12256389 w 12767104"/>
                <a:gd name="connsiteY54" fmla="*/ 7655052 h 13064490"/>
                <a:gd name="connsiteX55" fmla="*/ 11978640 w 12767104"/>
                <a:gd name="connsiteY55" fmla="*/ 7424928 h 13064490"/>
                <a:gd name="connsiteX56" fmla="*/ 11887200 w 12767104"/>
                <a:gd name="connsiteY56" fmla="*/ 6784848 h 13064490"/>
                <a:gd name="connsiteX57" fmla="*/ 12052173 w 12767104"/>
                <a:gd name="connsiteY57" fmla="*/ 6573774 h 13064490"/>
                <a:gd name="connsiteX58" fmla="*/ 12172950 w 12767104"/>
                <a:gd name="connsiteY58" fmla="*/ 6334887 h 13064490"/>
                <a:gd name="connsiteX59" fmla="*/ 12179808 w 12767104"/>
                <a:gd name="connsiteY59" fmla="*/ 5888736 h 13064490"/>
                <a:gd name="connsiteX60" fmla="*/ 11915394 w 12767104"/>
                <a:gd name="connsiteY60" fmla="*/ 5550027 h 13064490"/>
                <a:gd name="connsiteX61" fmla="*/ 11612880 w 12767104"/>
                <a:gd name="connsiteY61" fmla="*/ 5285232 h 13064490"/>
                <a:gd name="connsiteX62" fmla="*/ 11137392 w 12767104"/>
                <a:gd name="connsiteY62" fmla="*/ 4791456 h 13064490"/>
                <a:gd name="connsiteX63" fmla="*/ 10345674 w 12767104"/>
                <a:gd name="connsiteY63" fmla="*/ 4283583 h 13064490"/>
                <a:gd name="connsiteX64" fmla="*/ 10364343 w 12767104"/>
                <a:gd name="connsiteY64" fmla="*/ 3643122 h 13064490"/>
                <a:gd name="connsiteX65" fmla="*/ 10991088 w 12767104"/>
                <a:gd name="connsiteY65" fmla="*/ 3035808 h 13064490"/>
                <a:gd name="connsiteX66" fmla="*/ 11228832 w 12767104"/>
                <a:gd name="connsiteY66" fmla="*/ 2523744 h 13064490"/>
                <a:gd name="connsiteX67" fmla="*/ 11155680 w 12767104"/>
                <a:gd name="connsiteY67" fmla="*/ 2286000 h 13064490"/>
                <a:gd name="connsiteX68" fmla="*/ 11391900 w 12767104"/>
                <a:gd name="connsiteY68" fmla="*/ 1664970 h 13064490"/>
                <a:gd name="connsiteX69" fmla="*/ 11299698 w 12767104"/>
                <a:gd name="connsiteY69" fmla="*/ 1289304 h 13064490"/>
                <a:gd name="connsiteX70" fmla="*/ 11027664 w 12767104"/>
                <a:gd name="connsiteY70" fmla="*/ 1444752 h 13064490"/>
                <a:gd name="connsiteX71" fmla="*/ 10881360 w 12767104"/>
                <a:gd name="connsiteY71" fmla="*/ 1719072 h 13064490"/>
                <a:gd name="connsiteX72" fmla="*/ 10168128 w 12767104"/>
                <a:gd name="connsiteY72" fmla="*/ 1700784 h 13064490"/>
                <a:gd name="connsiteX73" fmla="*/ 10643616 w 12767104"/>
                <a:gd name="connsiteY73" fmla="*/ 987552 h 13064490"/>
                <a:gd name="connsiteX74" fmla="*/ 10552176 w 12767104"/>
                <a:gd name="connsiteY74" fmla="*/ 804672 h 13064490"/>
                <a:gd name="connsiteX75" fmla="*/ 10369296 w 12767104"/>
                <a:gd name="connsiteY75" fmla="*/ 713232 h 13064490"/>
                <a:gd name="connsiteX76" fmla="*/ 10241280 w 12767104"/>
                <a:gd name="connsiteY76" fmla="*/ 713232 h 13064490"/>
                <a:gd name="connsiteX77" fmla="*/ 9089136 w 12767104"/>
                <a:gd name="connsiteY77" fmla="*/ 0 h 13064490"/>
                <a:gd name="connsiteX78" fmla="*/ 7735824 w 12767104"/>
                <a:gd name="connsiteY78" fmla="*/ 1755648 h 13064490"/>
                <a:gd name="connsiteX79" fmla="*/ 6217920 w 12767104"/>
                <a:gd name="connsiteY79" fmla="*/ 2286000 h 13064490"/>
                <a:gd name="connsiteX80" fmla="*/ 4297680 w 12767104"/>
                <a:gd name="connsiteY80" fmla="*/ 1810512 h 13064490"/>
                <a:gd name="connsiteX81" fmla="*/ 2834640 w 12767104"/>
                <a:gd name="connsiteY81" fmla="*/ 1060704 h 13064490"/>
                <a:gd name="connsiteX82" fmla="*/ 1353312 w 12767104"/>
                <a:gd name="connsiteY82" fmla="*/ 1828800 h 13064490"/>
                <a:gd name="connsiteX83" fmla="*/ 1060704 w 12767104"/>
                <a:gd name="connsiteY83" fmla="*/ 2450592 h 13064490"/>
                <a:gd name="connsiteX84" fmla="*/ 548640 w 12767104"/>
                <a:gd name="connsiteY84" fmla="*/ 2359152 h 13064490"/>
                <a:gd name="connsiteX85" fmla="*/ 0 w 12767104"/>
                <a:gd name="connsiteY85" fmla="*/ 2450592 h 13064490"/>
                <a:gd name="connsiteX0" fmla="*/ 0 w 12767104"/>
                <a:gd name="connsiteY0" fmla="*/ 2450592 h 13064490"/>
                <a:gd name="connsiteX1" fmla="*/ 237744 w 12767104"/>
                <a:gd name="connsiteY1" fmla="*/ 2852928 h 13064490"/>
                <a:gd name="connsiteX2" fmla="*/ 694944 w 12767104"/>
                <a:gd name="connsiteY2" fmla="*/ 2834640 h 13064490"/>
                <a:gd name="connsiteX3" fmla="*/ 1298448 w 12767104"/>
                <a:gd name="connsiteY3" fmla="*/ 2999232 h 13064490"/>
                <a:gd name="connsiteX4" fmla="*/ 2084832 w 12767104"/>
                <a:gd name="connsiteY4" fmla="*/ 3657600 h 13064490"/>
                <a:gd name="connsiteX5" fmla="*/ 3438144 w 12767104"/>
                <a:gd name="connsiteY5" fmla="*/ 3968496 h 13064490"/>
                <a:gd name="connsiteX6" fmla="*/ 3785616 w 12767104"/>
                <a:gd name="connsiteY6" fmla="*/ 6254496 h 13064490"/>
                <a:gd name="connsiteX7" fmla="*/ 3438144 w 12767104"/>
                <a:gd name="connsiteY7" fmla="*/ 8174736 h 13064490"/>
                <a:gd name="connsiteX8" fmla="*/ 4242816 w 12767104"/>
                <a:gd name="connsiteY8" fmla="*/ 9052560 h 13064490"/>
                <a:gd name="connsiteX9" fmla="*/ 6272784 w 12767104"/>
                <a:gd name="connsiteY9" fmla="*/ 9802368 h 13064490"/>
                <a:gd name="connsiteX10" fmla="*/ 6967728 w 12767104"/>
                <a:gd name="connsiteY10" fmla="*/ 10917936 h 13064490"/>
                <a:gd name="connsiteX11" fmla="*/ 6458712 w 12767104"/>
                <a:gd name="connsiteY11" fmla="*/ 11369040 h 13064490"/>
                <a:gd name="connsiteX12" fmla="*/ 6592443 w 12767104"/>
                <a:gd name="connsiteY12" fmla="*/ 11569065 h 13064490"/>
                <a:gd name="connsiteX13" fmla="*/ 6723888 w 12767104"/>
                <a:gd name="connsiteY13" fmla="*/ 11530965 h 13064490"/>
                <a:gd name="connsiteX14" fmla="*/ 6826758 w 12767104"/>
                <a:gd name="connsiteY14" fmla="*/ 11633835 h 13064490"/>
                <a:gd name="connsiteX15" fmla="*/ 6834378 w 12767104"/>
                <a:gd name="connsiteY15" fmla="*/ 11870055 h 13064490"/>
                <a:gd name="connsiteX16" fmla="*/ 6950583 w 12767104"/>
                <a:gd name="connsiteY16" fmla="*/ 12011025 h 13064490"/>
                <a:gd name="connsiteX17" fmla="*/ 7009638 w 12767104"/>
                <a:gd name="connsiteY17" fmla="*/ 12390120 h 13064490"/>
                <a:gd name="connsiteX18" fmla="*/ 6941058 w 12767104"/>
                <a:gd name="connsiteY18" fmla="*/ 12628245 h 13064490"/>
                <a:gd name="connsiteX19" fmla="*/ 7076313 w 12767104"/>
                <a:gd name="connsiteY19" fmla="*/ 12847320 h 13064490"/>
                <a:gd name="connsiteX20" fmla="*/ 7202043 w 12767104"/>
                <a:gd name="connsiteY20" fmla="*/ 12943713 h 13064490"/>
                <a:gd name="connsiteX21" fmla="*/ 7287768 w 12767104"/>
                <a:gd name="connsiteY21" fmla="*/ 12799695 h 13064490"/>
                <a:gd name="connsiteX22" fmla="*/ 7377303 w 12767104"/>
                <a:gd name="connsiteY22" fmla="*/ 12759690 h 13064490"/>
                <a:gd name="connsiteX23" fmla="*/ 7748778 w 12767104"/>
                <a:gd name="connsiteY23" fmla="*/ 12538710 h 13064490"/>
                <a:gd name="connsiteX24" fmla="*/ 8312658 w 12767104"/>
                <a:gd name="connsiteY24" fmla="*/ 13034010 h 13064490"/>
                <a:gd name="connsiteX25" fmla="*/ 8440293 w 12767104"/>
                <a:gd name="connsiteY25" fmla="*/ 12971145 h 13064490"/>
                <a:gd name="connsiteX26" fmla="*/ 8819388 w 12767104"/>
                <a:gd name="connsiteY26" fmla="*/ 13013055 h 13064490"/>
                <a:gd name="connsiteX27" fmla="*/ 9089898 w 12767104"/>
                <a:gd name="connsiteY27" fmla="*/ 13064490 h 13064490"/>
                <a:gd name="connsiteX28" fmla="*/ 9554718 w 12767104"/>
                <a:gd name="connsiteY28" fmla="*/ 12974954 h 13064490"/>
                <a:gd name="connsiteX29" fmla="*/ 9853803 w 12767104"/>
                <a:gd name="connsiteY29" fmla="*/ 12885420 h 13064490"/>
                <a:gd name="connsiteX30" fmla="*/ 9954006 w 12767104"/>
                <a:gd name="connsiteY30" fmla="*/ 12968097 h 13064490"/>
                <a:gd name="connsiteX31" fmla="*/ 10019538 w 12767104"/>
                <a:gd name="connsiteY31" fmla="*/ 12891134 h 13064490"/>
                <a:gd name="connsiteX32" fmla="*/ 10107168 w 12767104"/>
                <a:gd name="connsiteY32" fmla="*/ 12702539 h 13064490"/>
                <a:gd name="connsiteX33" fmla="*/ 10103358 w 12767104"/>
                <a:gd name="connsiteY33" fmla="*/ 12614909 h 13064490"/>
                <a:gd name="connsiteX34" fmla="*/ 10177653 w 12767104"/>
                <a:gd name="connsiteY34" fmla="*/ 12538709 h 13064490"/>
                <a:gd name="connsiteX35" fmla="*/ 10135743 w 12767104"/>
                <a:gd name="connsiteY35" fmla="*/ 12378689 h 13064490"/>
                <a:gd name="connsiteX36" fmla="*/ 10267188 w 12767104"/>
                <a:gd name="connsiteY36" fmla="*/ 12338684 h 13064490"/>
                <a:gd name="connsiteX37" fmla="*/ 10419207 w 12767104"/>
                <a:gd name="connsiteY37" fmla="*/ 11967972 h 13064490"/>
                <a:gd name="connsiteX38" fmla="*/ 11149203 w 12767104"/>
                <a:gd name="connsiteY38" fmla="*/ 12121514 h 13064490"/>
                <a:gd name="connsiteX39" fmla="*/ 12090273 w 12767104"/>
                <a:gd name="connsiteY39" fmla="*/ 11727179 h 13064490"/>
                <a:gd name="connsiteX40" fmla="*/ 12248388 w 12767104"/>
                <a:gd name="connsiteY40" fmla="*/ 11870054 h 13064490"/>
                <a:gd name="connsiteX41" fmla="*/ 12362688 w 12767104"/>
                <a:gd name="connsiteY41" fmla="*/ 11891009 h 13064490"/>
                <a:gd name="connsiteX42" fmla="*/ 12524613 w 12767104"/>
                <a:gd name="connsiteY42" fmla="*/ 11662409 h 13064490"/>
                <a:gd name="connsiteX43" fmla="*/ 12600813 w 12767104"/>
                <a:gd name="connsiteY43" fmla="*/ 11622404 h 13064490"/>
                <a:gd name="connsiteX44" fmla="*/ 12658344 w 12767104"/>
                <a:gd name="connsiteY44" fmla="*/ 11645265 h 13064490"/>
                <a:gd name="connsiteX45" fmla="*/ 12758928 w 12767104"/>
                <a:gd name="connsiteY45" fmla="*/ 11344274 h 13064490"/>
                <a:gd name="connsiteX46" fmla="*/ 12446507 w 12767104"/>
                <a:gd name="connsiteY46" fmla="*/ 10921364 h 13064490"/>
                <a:gd name="connsiteX47" fmla="*/ 12383642 w 12767104"/>
                <a:gd name="connsiteY47" fmla="*/ 10618469 h 13064490"/>
                <a:gd name="connsiteX48" fmla="*/ 12201906 w 12767104"/>
                <a:gd name="connsiteY48" fmla="*/ 10423017 h 13064490"/>
                <a:gd name="connsiteX49" fmla="*/ 12216002 w 12767104"/>
                <a:gd name="connsiteY49" fmla="*/ 10138409 h 13064490"/>
                <a:gd name="connsiteX50" fmla="*/ 12560807 w 12767104"/>
                <a:gd name="connsiteY50" fmla="*/ 9631679 h 13064490"/>
                <a:gd name="connsiteX51" fmla="*/ 12693777 w 12767104"/>
                <a:gd name="connsiteY51" fmla="*/ 8833866 h 13064490"/>
                <a:gd name="connsiteX52" fmla="*/ 12472416 w 12767104"/>
                <a:gd name="connsiteY52" fmla="*/ 8590407 h 13064490"/>
                <a:gd name="connsiteX53" fmla="*/ 12508992 w 12767104"/>
                <a:gd name="connsiteY53" fmla="*/ 7827264 h 13064490"/>
                <a:gd name="connsiteX54" fmla="*/ 12256389 w 12767104"/>
                <a:gd name="connsiteY54" fmla="*/ 7655052 h 13064490"/>
                <a:gd name="connsiteX55" fmla="*/ 11978640 w 12767104"/>
                <a:gd name="connsiteY55" fmla="*/ 7424928 h 13064490"/>
                <a:gd name="connsiteX56" fmla="*/ 11887200 w 12767104"/>
                <a:gd name="connsiteY56" fmla="*/ 6784848 h 13064490"/>
                <a:gd name="connsiteX57" fmla="*/ 12052173 w 12767104"/>
                <a:gd name="connsiteY57" fmla="*/ 6573774 h 13064490"/>
                <a:gd name="connsiteX58" fmla="*/ 12172950 w 12767104"/>
                <a:gd name="connsiteY58" fmla="*/ 6334887 h 13064490"/>
                <a:gd name="connsiteX59" fmla="*/ 12179808 w 12767104"/>
                <a:gd name="connsiteY59" fmla="*/ 5888736 h 13064490"/>
                <a:gd name="connsiteX60" fmla="*/ 11915394 w 12767104"/>
                <a:gd name="connsiteY60" fmla="*/ 5550027 h 13064490"/>
                <a:gd name="connsiteX61" fmla="*/ 11612880 w 12767104"/>
                <a:gd name="connsiteY61" fmla="*/ 5285232 h 13064490"/>
                <a:gd name="connsiteX62" fmla="*/ 11137392 w 12767104"/>
                <a:gd name="connsiteY62" fmla="*/ 4791456 h 13064490"/>
                <a:gd name="connsiteX63" fmla="*/ 10345674 w 12767104"/>
                <a:gd name="connsiteY63" fmla="*/ 4283583 h 13064490"/>
                <a:gd name="connsiteX64" fmla="*/ 10364343 w 12767104"/>
                <a:gd name="connsiteY64" fmla="*/ 3643122 h 13064490"/>
                <a:gd name="connsiteX65" fmla="*/ 10991088 w 12767104"/>
                <a:gd name="connsiteY65" fmla="*/ 3035808 h 13064490"/>
                <a:gd name="connsiteX66" fmla="*/ 11228832 w 12767104"/>
                <a:gd name="connsiteY66" fmla="*/ 2523744 h 13064490"/>
                <a:gd name="connsiteX67" fmla="*/ 11155680 w 12767104"/>
                <a:gd name="connsiteY67" fmla="*/ 2286000 h 13064490"/>
                <a:gd name="connsiteX68" fmla="*/ 11391900 w 12767104"/>
                <a:gd name="connsiteY68" fmla="*/ 1664970 h 13064490"/>
                <a:gd name="connsiteX69" fmla="*/ 11299698 w 12767104"/>
                <a:gd name="connsiteY69" fmla="*/ 1289304 h 13064490"/>
                <a:gd name="connsiteX70" fmla="*/ 10966704 w 12767104"/>
                <a:gd name="connsiteY70" fmla="*/ 1435227 h 13064490"/>
                <a:gd name="connsiteX71" fmla="*/ 10881360 w 12767104"/>
                <a:gd name="connsiteY71" fmla="*/ 1719072 h 13064490"/>
                <a:gd name="connsiteX72" fmla="*/ 10168128 w 12767104"/>
                <a:gd name="connsiteY72" fmla="*/ 1700784 h 13064490"/>
                <a:gd name="connsiteX73" fmla="*/ 10643616 w 12767104"/>
                <a:gd name="connsiteY73" fmla="*/ 987552 h 13064490"/>
                <a:gd name="connsiteX74" fmla="*/ 10552176 w 12767104"/>
                <a:gd name="connsiteY74" fmla="*/ 804672 h 13064490"/>
                <a:gd name="connsiteX75" fmla="*/ 10369296 w 12767104"/>
                <a:gd name="connsiteY75" fmla="*/ 713232 h 13064490"/>
                <a:gd name="connsiteX76" fmla="*/ 10241280 w 12767104"/>
                <a:gd name="connsiteY76" fmla="*/ 713232 h 13064490"/>
                <a:gd name="connsiteX77" fmla="*/ 9089136 w 12767104"/>
                <a:gd name="connsiteY77" fmla="*/ 0 h 13064490"/>
                <a:gd name="connsiteX78" fmla="*/ 7735824 w 12767104"/>
                <a:gd name="connsiteY78" fmla="*/ 1755648 h 13064490"/>
                <a:gd name="connsiteX79" fmla="*/ 6217920 w 12767104"/>
                <a:gd name="connsiteY79" fmla="*/ 2286000 h 13064490"/>
                <a:gd name="connsiteX80" fmla="*/ 4297680 w 12767104"/>
                <a:gd name="connsiteY80" fmla="*/ 1810512 h 13064490"/>
                <a:gd name="connsiteX81" fmla="*/ 2834640 w 12767104"/>
                <a:gd name="connsiteY81" fmla="*/ 1060704 h 13064490"/>
                <a:gd name="connsiteX82" fmla="*/ 1353312 w 12767104"/>
                <a:gd name="connsiteY82" fmla="*/ 1828800 h 13064490"/>
                <a:gd name="connsiteX83" fmla="*/ 1060704 w 12767104"/>
                <a:gd name="connsiteY83" fmla="*/ 2450592 h 13064490"/>
                <a:gd name="connsiteX84" fmla="*/ 548640 w 12767104"/>
                <a:gd name="connsiteY84" fmla="*/ 2359152 h 13064490"/>
                <a:gd name="connsiteX85" fmla="*/ 0 w 12767104"/>
                <a:gd name="connsiteY85" fmla="*/ 2450592 h 13064490"/>
                <a:gd name="connsiteX0" fmla="*/ 0 w 12767104"/>
                <a:gd name="connsiteY0" fmla="*/ 2450592 h 13064490"/>
                <a:gd name="connsiteX1" fmla="*/ 237744 w 12767104"/>
                <a:gd name="connsiteY1" fmla="*/ 2852928 h 13064490"/>
                <a:gd name="connsiteX2" fmla="*/ 694944 w 12767104"/>
                <a:gd name="connsiteY2" fmla="*/ 2834640 h 13064490"/>
                <a:gd name="connsiteX3" fmla="*/ 1298448 w 12767104"/>
                <a:gd name="connsiteY3" fmla="*/ 2999232 h 13064490"/>
                <a:gd name="connsiteX4" fmla="*/ 2084832 w 12767104"/>
                <a:gd name="connsiteY4" fmla="*/ 3657600 h 13064490"/>
                <a:gd name="connsiteX5" fmla="*/ 3438144 w 12767104"/>
                <a:gd name="connsiteY5" fmla="*/ 3968496 h 13064490"/>
                <a:gd name="connsiteX6" fmla="*/ 3785616 w 12767104"/>
                <a:gd name="connsiteY6" fmla="*/ 6254496 h 13064490"/>
                <a:gd name="connsiteX7" fmla="*/ 3438144 w 12767104"/>
                <a:gd name="connsiteY7" fmla="*/ 8174736 h 13064490"/>
                <a:gd name="connsiteX8" fmla="*/ 4242816 w 12767104"/>
                <a:gd name="connsiteY8" fmla="*/ 9052560 h 13064490"/>
                <a:gd name="connsiteX9" fmla="*/ 6272784 w 12767104"/>
                <a:gd name="connsiteY9" fmla="*/ 9802368 h 13064490"/>
                <a:gd name="connsiteX10" fmla="*/ 6967728 w 12767104"/>
                <a:gd name="connsiteY10" fmla="*/ 10917936 h 13064490"/>
                <a:gd name="connsiteX11" fmla="*/ 6458712 w 12767104"/>
                <a:gd name="connsiteY11" fmla="*/ 11369040 h 13064490"/>
                <a:gd name="connsiteX12" fmla="*/ 6592443 w 12767104"/>
                <a:gd name="connsiteY12" fmla="*/ 11569065 h 13064490"/>
                <a:gd name="connsiteX13" fmla="*/ 6723888 w 12767104"/>
                <a:gd name="connsiteY13" fmla="*/ 11530965 h 13064490"/>
                <a:gd name="connsiteX14" fmla="*/ 6826758 w 12767104"/>
                <a:gd name="connsiteY14" fmla="*/ 11633835 h 13064490"/>
                <a:gd name="connsiteX15" fmla="*/ 6834378 w 12767104"/>
                <a:gd name="connsiteY15" fmla="*/ 11870055 h 13064490"/>
                <a:gd name="connsiteX16" fmla="*/ 6950583 w 12767104"/>
                <a:gd name="connsiteY16" fmla="*/ 12011025 h 13064490"/>
                <a:gd name="connsiteX17" fmla="*/ 7009638 w 12767104"/>
                <a:gd name="connsiteY17" fmla="*/ 12390120 h 13064490"/>
                <a:gd name="connsiteX18" fmla="*/ 6941058 w 12767104"/>
                <a:gd name="connsiteY18" fmla="*/ 12628245 h 13064490"/>
                <a:gd name="connsiteX19" fmla="*/ 7076313 w 12767104"/>
                <a:gd name="connsiteY19" fmla="*/ 12847320 h 13064490"/>
                <a:gd name="connsiteX20" fmla="*/ 7202043 w 12767104"/>
                <a:gd name="connsiteY20" fmla="*/ 12943713 h 13064490"/>
                <a:gd name="connsiteX21" fmla="*/ 7287768 w 12767104"/>
                <a:gd name="connsiteY21" fmla="*/ 12799695 h 13064490"/>
                <a:gd name="connsiteX22" fmla="*/ 7377303 w 12767104"/>
                <a:gd name="connsiteY22" fmla="*/ 12759690 h 13064490"/>
                <a:gd name="connsiteX23" fmla="*/ 7748778 w 12767104"/>
                <a:gd name="connsiteY23" fmla="*/ 12538710 h 13064490"/>
                <a:gd name="connsiteX24" fmla="*/ 8312658 w 12767104"/>
                <a:gd name="connsiteY24" fmla="*/ 13034010 h 13064490"/>
                <a:gd name="connsiteX25" fmla="*/ 8440293 w 12767104"/>
                <a:gd name="connsiteY25" fmla="*/ 12971145 h 13064490"/>
                <a:gd name="connsiteX26" fmla="*/ 8819388 w 12767104"/>
                <a:gd name="connsiteY26" fmla="*/ 13013055 h 13064490"/>
                <a:gd name="connsiteX27" fmla="*/ 9089898 w 12767104"/>
                <a:gd name="connsiteY27" fmla="*/ 13064490 h 13064490"/>
                <a:gd name="connsiteX28" fmla="*/ 9554718 w 12767104"/>
                <a:gd name="connsiteY28" fmla="*/ 12974954 h 13064490"/>
                <a:gd name="connsiteX29" fmla="*/ 9853803 w 12767104"/>
                <a:gd name="connsiteY29" fmla="*/ 12885420 h 13064490"/>
                <a:gd name="connsiteX30" fmla="*/ 9954006 w 12767104"/>
                <a:gd name="connsiteY30" fmla="*/ 12968097 h 13064490"/>
                <a:gd name="connsiteX31" fmla="*/ 10019538 w 12767104"/>
                <a:gd name="connsiteY31" fmla="*/ 12891134 h 13064490"/>
                <a:gd name="connsiteX32" fmla="*/ 10107168 w 12767104"/>
                <a:gd name="connsiteY32" fmla="*/ 12702539 h 13064490"/>
                <a:gd name="connsiteX33" fmla="*/ 10103358 w 12767104"/>
                <a:gd name="connsiteY33" fmla="*/ 12614909 h 13064490"/>
                <a:gd name="connsiteX34" fmla="*/ 10177653 w 12767104"/>
                <a:gd name="connsiteY34" fmla="*/ 12538709 h 13064490"/>
                <a:gd name="connsiteX35" fmla="*/ 10135743 w 12767104"/>
                <a:gd name="connsiteY35" fmla="*/ 12378689 h 13064490"/>
                <a:gd name="connsiteX36" fmla="*/ 10267188 w 12767104"/>
                <a:gd name="connsiteY36" fmla="*/ 12338684 h 13064490"/>
                <a:gd name="connsiteX37" fmla="*/ 10419207 w 12767104"/>
                <a:gd name="connsiteY37" fmla="*/ 11967972 h 13064490"/>
                <a:gd name="connsiteX38" fmla="*/ 11149203 w 12767104"/>
                <a:gd name="connsiteY38" fmla="*/ 12121514 h 13064490"/>
                <a:gd name="connsiteX39" fmla="*/ 12090273 w 12767104"/>
                <a:gd name="connsiteY39" fmla="*/ 11727179 h 13064490"/>
                <a:gd name="connsiteX40" fmla="*/ 12248388 w 12767104"/>
                <a:gd name="connsiteY40" fmla="*/ 11870054 h 13064490"/>
                <a:gd name="connsiteX41" fmla="*/ 12362688 w 12767104"/>
                <a:gd name="connsiteY41" fmla="*/ 11891009 h 13064490"/>
                <a:gd name="connsiteX42" fmla="*/ 12524613 w 12767104"/>
                <a:gd name="connsiteY42" fmla="*/ 11662409 h 13064490"/>
                <a:gd name="connsiteX43" fmla="*/ 12600813 w 12767104"/>
                <a:gd name="connsiteY43" fmla="*/ 11622404 h 13064490"/>
                <a:gd name="connsiteX44" fmla="*/ 12658344 w 12767104"/>
                <a:gd name="connsiteY44" fmla="*/ 11645265 h 13064490"/>
                <a:gd name="connsiteX45" fmla="*/ 12758928 w 12767104"/>
                <a:gd name="connsiteY45" fmla="*/ 11344274 h 13064490"/>
                <a:gd name="connsiteX46" fmla="*/ 12446507 w 12767104"/>
                <a:gd name="connsiteY46" fmla="*/ 10921364 h 13064490"/>
                <a:gd name="connsiteX47" fmla="*/ 12383642 w 12767104"/>
                <a:gd name="connsiteY47" fmla="*/ 10618469 h 13064490"/>
                <a:gd name="connsiteX48" fmla="*/ 12201906 w 12767104"/>
                <a:gd name="connsiteY48" fmla="*/ 10423017 h 13064490"/>
                <a:gd name="connsiteX49" fmla="*/ 12216002 w 12767104"/>
                <a:gd name="connsiteY49" fmla="*/ 10138409 h 13064490"/>
                <a:gd name="connsiteX50" fmla="*/ 12560807 w 12767104"/>
                <a:gd name="connsiteY50" fmla="*/ 9631679 h 13064490"/>
                <a:gd name="connsiteX51" fmla="*/ 12693777 w 12767104"/>
                <a:gd name="connsiteY51" fmla="*/ 8833866 h 13064490"/>
                <a:gd name="connsiteX52" fmla="*/ 12472416 w 12767104"/>
                <a:gd name="connsiteY52" fmla="*/ 8590407 h 13064490"/>
                <a:gd name="connsiteX53" fmla="*/ 12508992 w 12767104"/>
                <a:gd name="connsiteY53" fmla="*/ 7827264 h 13064490"/>
                <a:gd name="connsiteX54" fmla="*/ 12256389 w 12767104"/>
                <a:gd name="connsiteY54" fmla="*/ 7655052 h 13064490"/>
                <a:gd name="connsiteX55" fmla="*/ 11978640 w 12767104"/>
                <a:gd name="connsiteY55" fmla="*/ 7424928 h 13064490"/>
                <a:gd name="connsiteX56" fmla="*/ 11887200 w 12767104"/>
                <a:gd name="connsiteY56" fmla="*/ 6784848 h 13064490"/>
                <a:gd name="connsiteX57" fmla="*/ 12052173 w 12767104"/>
                <a:gd name="connsiteY57" fmla="*/ 6573774 h 13064490"/>
                <a:gd name="connsiteX58" fmla="*/ 12172950 w 12767104"/>
                <a:gd name="connsiteY58" fmla="*/ 6334887 h 13064490"/>
                <a:gd name="connsiteX59" fmla="*/ 12179808 w 12767104"/>
                <a:gd name="connsiteY59" fmla="*/ 5888736 h 13064490"/>
                <a:gd name="connsiteX60" fmla="*/ 11915394 w 12767104"/>
                <a:gd name="connsiteY60" fmla="*/ 5550027 h 13064490"/>
                <a:gd name="connsiteX61" fmla="*/ 11612880 w 12767104"/>
                <a:gd name="connsiteY61" fmla="*/ 5285232 h 13064490"/>
                <a:gd name="connsiteX62" fmla="*/ 11137392 w 12767104"/>
                <a:gd name="connsiteY62" fmla="*/ 4791456 h 13064490"/>
                <a:gd name="connsiteX63" fmla="*/ 10345674 w 12767104"/>
                <a:gd name="connsiteY63" fmla="*/ 4283583 h 13064490"/>
                <a:gd name="connsiteX64" fmla="*/ 10364343 w 12767104"/>
                <a:gd name="connsiteY64" fmla="*/ 3643122 h 13064490"/>
                <a:gd name="connsiteX65" fmla="*/ 10991088 w 12767104"/>
                <a:gd name="connsiteY65" fmla="*/ 3035808 h 13064490"/>
                <a:gd name="connsiteX66" fmla="*/ 11228832 w 12767104"/>
                <a:gd name="connsiteY66" fmla="*/ 2523744 h 13064490"/>
                <a:gd name="connsiteX67" fmla="*/ 11155680 w 12767104"/>
                <a:gd name="connsiteY67" fmla="*/ 2286000 h 13064490"/>
                <a:gd name="connsiteX68" fmla="*/ 11391900 w 12767104"/>
                <a:gd name="connsiteY68" fmla="*/ 1664970 h 13064490"/>
                <a:gd name="connsiteX69" fmla="*/ 11299698 w 12767104"/>
                <a:gd name="connsiteY69" fmla="*/ 1289304 h 13064490"/>
                <a:gd name="connsiteX70" fmla="*/ 10966704 w 12767104"/>
                <a:gd name="connsiteY70" fmla="*/ 1435227 h 13064490"/>
                <a:gd name="connsiteX71" fmla="*/ 10770870 w 12767104"/>
                <a:gd name="connsiteY71" fmla="*/ 1719072 h 13064490"/>
                <a:gd name="connsiteX72" fmla="*/ 10168128 w 12767104"/>
                <a:gd name="connsiteY72" fmla="*/ 1700784 h 13064490"/>
                <a:gd name="connsiteX73" fmla="*/ 10643616 w 12767104"/>
                <a:gd name="connsiteY73" fmla="*/ 987552 h 13064490"/>
                <a:gd name="connsiteX74" fmla="*/ 10552176 w 12767104"/>
                <a:gd name="connsiteY74" fmla="*/ 804672 h 13064490"/>
                <a:gd name="connsiteX75" fmla="*/ 10369296 w 12767104"/>
                <a:gd name="connsiteY75" fmla="*/ 713232 h 13064490"/>
                <a:gd name="connsiteX76" fmla="*/ 10241280 w 12767104"/>
                <a:gd name="connsiteY76" fmla="*/ 713232 h 13064490"/>
                <a:gd name="connsiteX77" fmla="*/ 9089136 w 12767104"/>
                <a:gd name="connsiteY77" fmla="*/ 0 h 13064490"/>
                <a:gd name="connsiteX78" fmla="*/ 7735824 w 12767104"/>
                <a:gd name="connsiteY78" fmla="*/ 1755648 h 13064490"/>
                <a:gd name="connsiteX79" fmla="*/ 6217920 w 12767104"/>
                <a:gd name="connsiteY79" fmla="*/ 2286000 h 13064490"/>
                <a:gd name="connsiteX80" fmla="*/ 4297680 w 12767104"/>
                <a:gd name="connsiteY80" fmla="*/ 1810512 h 13064490"/>
                <a:gd name="connsiteX81" fmla="*/ 2834640 w 12767104"/>
                <a:gd name="connsiteY81" fmla="*/ 1060704 h 13064490"/>
                <a:gd name="connsiteX82" fmla="*/ 1353312 w 12767104"/>
                <a:gd name="connsiteY82" fmla="*/ 1828800 h 13064490"/>
                <a:gd name="connsiteX83" fmla="*/ 1060704 w 12767104"/>
                <a:gd name="connsiteY83" fmla="*/ 2450592 h 13064490"/>
                <a:gd name="connsiteX84" fmla="*/ 548640 w 12767104"/>
                <a:gd name="connsiteY84" fmla="*/ 2359152 h 13064490"/>
                <a:gd name="connsiteX85" fmla="*/ 0 w 12767104"/>
                <a:gd name="connsiteY85" fmla="*/ 2450592 h 13064490"/>
                <a:gd name="connsiteX0" fmla="*/ 0 w 12767104"/>
                <a:gd name="connsiteY0" fmla="*/ 2450592 h 13064490"/>
                <a:gd name="connsiteX1" fmla="*/ 237744 w 12767104"/>
                <a:gd name="connsiteY1" fmla="*/ 2852928 h 13064490"/>
                <a:gd name="connsiteX2" fmla="*/ 694944 w 12767104"/>
                <a:gd name="connsiteY2" fmla="*/ 2834640 h 13064490"/>
                <a:gd name="connsiteX3" fmla="*/ 1298448 w 12767104"/>
                <a:gd name="connsiteY3" fmla="*/ 2999232 h 13064490"/>
                <a:gd name="connsiteX4" fmla="*/ 2084832 w 12767104"/>
                <a:gd name="connsiteY4" fmla="*/ 3657600 h 13064490"/>
                <a:gd name="connsiteX5" fmla="*/ 3438144 w 12767104"/>
                <a:gd name="connsiteY5" fmla="*/ 3968496 h 13064490"/>
                <a:gd name="connsiteX6" fmla="*/ 3785616 w 12767104"/>
                <a:gd name="connsiteY6" fmla="*/ 6254496 h 13064490"/>
                <a:gd name="connsiteX7" fmla="*/ 3438144 w 12767104"/>
                <a:gd name="connsiteY7" fmla="*/ 8174736 h 13064490"/>
                <a:gd name="connsiteX8" fmla="*/ 4242816 w 12767104"/>
                <a:gd name="connsiteY8" fmla="*/ 9052560 h 13064490"/>
                <a:gd name="connsiteX9" fmla="*/ 6272784 w 12767104"/>
                <a:gd name="connsiteY9" fmla="*/ 9802368 h 13064490"/>
                <a:gd name="connsiteX10" fmla="*/ 6967728 w 12767104"/>
                <a:gd name="connsiteY10" fmla="*/ 10917936 h 13064490"/>
                <a:gd name="connsiteX11" fmla="*/ 6458712 w 12767104"/>
                <a:gd name="connsiteY11" fmla="*/ 11369040 h 13064490"/>
                <a:gd name="connsiteX12" fmla="*/ 6592443 w 12767104"/>
                <a:gd name="connsiteY12" fmla="*/ 11569065 h 13064490"/>
                <a:gd name="connsiteX13" fmla="*/ 6723888 w 12767104"/>
                <a:gd name="connsiteY13" fmla="*/ 11530965 h 13064490"/>
                <a:gd name="connsiteX14" fmla="*/ 6826758 w 12767104"/>
                <a:gd name="connsiteY14" fmla="*/ 11633835 h 13064490"/>
                <a:gd name="connsiteX15" fmla="*/ 6834378 w 12767104"/>
                <a:gd name="connsiteY15" fmla="*/ 11870055 h 13064490"/>
                <a:gd name="connsiteX16" fmla="*/ 6950583 w 12767104"/>
                <a:gd name="connsiteY16" fmla="*/ 12011025 h 13064490"/>
                <a:gd name="connsiteX17" fmla="*/ 7009638 w 12767104"/>
                <a:gd name="connsiteY17" fmla="*/ 12390120 h 13064490"/>
                <a:gd name="connsiteX18" fmla="*/ 6941058 w 12767104"/>
                <a:gd name="connsiteY18" fmla="*/ 12628245 h 13064490"/>
                <a:gd name="connsiteX19" fmla="*/ 7076313 w 12767104"/>
                <a:gd name="connsiteY19" fmla="*/ 12847320 h 13064490"/>
                <a:gd name="connsiteX20" fmla="*/ 7202043 w 12767104"/>
                <a:gd name="connsiteY20" fmla="*/ 12943713 h 13064490"/>
                <a:gd name="connsiteX21" fmla="*/ 7287768 w 12767104"/>
                <a:gd name="connsiteY21" fmla="*/ 12799695 h 13064490"/>
                <a:gd name="connsiteX22" fmla="*/ 7377303 w 12767104"/>
                <a:gd name="connsiteY22" fmla="*/ 12759690 h 13064490"/>
                <a:gd name="connsiteX23" fmla="*/ 7748778 w 12767104"/>
                <a:gd name="connsiteY23" fmla="*/ 12538710 h 13064490"/>
                <a:gd name="connsiteX24" fmla="*/ 8312658 w 12767104"/>
                <a:gd name="connsiteY24" fmla="*/ 13034010 h 13064490"/>
                <a:gd name="connsiteX25" fmla="*/ 8440293 w 12767104"/>
                <a:gd name="connsiteY25" fmla="*/ 12971145 h 13064490"/>
                <a:gd name="connsiteX26" fmla="*/ 8819388 w 12767104"/>
                <a:gd name="connsiteY26" fmla="*/ 13013055 h 13064490"/>
                <a:gd name="connsiteX27" fmla="*/ 9089898 w 12767104"/>
                <a:gd name="connsiteY27" fmla="*/ 13064490 h 13064490"/>
                <a:gd name="connsiteX28" fmla="*/ 9554718 w 12767104"/>
                <a:gd name="connsiteY28" fmla="*/ 12974954 h 13064490"/>
                <a:gd name="connsiteX29" fmla="*/ 9853803 w 12767104"/>
                <a:gd name="connsiteY29" fmla="*/ 12885420 h 13064490"/>
                <a:gd name="connsiteX30" fmla="*/ 9954006 w 12767104"/>
                <a:gd name="connsiteY30" fmla="*/ 12968097 h 13064490"/>
                <a:gd name="connsiteX31" fmla="*/ 10019538 w 12767104"/>
                <a:gd name="connsiteY31" fmla="*/ 12891134 h 13064490"/>
                <a:gd name="connsiteX32" fmla="*/ 10107168 w 12767104"/>
                <a:gd name="connsiteY32" fmla="*/ 12702539 h 13064490"/>
                <a:gd name="connsiteX33" fmla="*/ 10103358 w 12767104"/>
                <a:gd name="connsiteY33" fmla="*/ 12614909 h 13064490"/>
                <a:gd name="connsiteX34" fmla="*/ 10177653 w 12767104"/>
                <a:gd name="connsiteY34" fmla="*/ 12538709 h 13064490"/>
                <a:gd name="connsiteX35" fmla="*/ 10135743 w 12767104"/>
                <a:gd name="connsiteY35" fmla="*/ 12378689 h 13064490"/>
                <a:gd name="connsiteX36" fmla="*/ 10267188 w 12767104"/>
                <a:gd name="connsiteY36" fmla="*/ 12338684 h 13064490"/>
                <a:gd name="connsiteX37" fmla="*/ 10419207 w 12767104"/>
                <a:gd name="connsiteY37" fmla="*/ 11967972 h 13064490"/>
                <a:gd name="connsiteX38" fmla="*/ 11149203 w 12767104"/>
                <a:gd name="connsiteY38" fmla="*/ 12121514 h 13064490"/>
                <a:gd name="connsiteX39" fmla="*/ 12090273 w 12767104"/>
                <a:gd name="connsiteY39" fmla="*/ 11727179 h 13064490"/>
                <a:gd name="connsiteX40" fmla="*/ 12248388 w 12767104"/>
                <a:gd name="connsiteY40" fmla="*/ 11870054 h 13064490"/>
                <a:gd name="connsiteX41" fmla="*/ 12362688 w 12767104"/>
                <a:gd name="connsiteY41" fmla="*/ 11891009 h 13064490"/>
                <a:gd name="connsiteX42" fmla="*/ 12524613 w 12767104"/>
                <a:gd name="connsiteY42" fmla="*/ 11662409 h 13064490"/>
                <a:gd name="connsiteX43" fmla="*/ 12600813 w 12767104"/>
                <a:gd name="connsiteY43" fmla="*/ 11622404 h 13064490"/>
                <a:gd name="connsiteX44" fmla="*/ 12658344 w 12767104"/>
                <a:gd name="connsiteY44" fmla="*/ 11645265 h 13064490"/>
                <a:gd name="connsiteX45" fmla="*/ 12758928 w 12767104"/>
                <a:gd name="connsiteY45" fmla="*/ 11344274 h 13064490"/>
                <a:gd name="connsiteX46" fmla="*/ 12446507 w 12767104"/>
                <a:gd name="connsiteY46" fmla="*/ 10921364 h 13064490"/>
                <a:gd name="connsiteX47" fmla="*/ 12383642 w 12767104"/>
                <a:gd name="connsiteY47" fmla="*/ 10618469 h 13064490"/>
                <a:gd name="connsiteX48" fmla="*/ 12201906 w 12767104"/>
                <a:gd name="connsiteY48" fmla="*/ 10423017 h 13064490"/>
                <a:gd name="connsiteX49" fmla="*/ 12216002 w 12767104"/>
                <a:gd name="connsiteY49" fmla="*/ 10138409 h 13064490"/>
                <a:gd name="connsiteX50" fmla="*/ 12560807 w 12767104"/>
                <a:gd name="connsiteY50" fmla="*/ 9631679 h 13064490"/>
                <a:gd name="connsiteX51" fmla="*/ 12693777 w 12767104"/>
                <a:gd name="connsiteY51" fmla="*/ 8833866 h 13064490"/>
                <a:gd name="connsiteX52" fmla="*/ 12472416 w 12767104"/>
                <a:gd name="connsiteY52" fmla="*/ 8590407 h 13064490"/>
                <a:gd name="connsiteX53" fmla="*/ 12508992 w 12767104"/>
                <a:gd name="connsiteY53" fmla="*/ 7827264 h 13064490"/>
                <a:gd name="connsiteX54" fmla="*/ 12256389 w 12767104"/>
                <a:gd name="connsiteY54" fmla="*/ 7655052 h 13064490"/>
                <a:gd name="connsiteX55" fmla="*/ 11978640 w 12767104"/>
                <a:gd name="connsiteY55" fmla="*/ 7424928 h 13064490"/>
                <a:gd name="connsiteX56" fmla="*/ 11887200 w 12767104"/>
                <a:gd name="connsiteY56" fmla="*/ 6784848 h 13064490"/>
                <a:gd name="connsiteX57" fmla="*/ 12052173 w 12767104"/>
                <a:gd name="connsiteY57" fmla="*/ 6573774 h 13064490"/>
                <a:gd name="connsiteX58" fmla="*/ 12172950 w 12767104"/>
                <a:gd name="connsiteY58" fmla="*/ 6334887 h 13064490"/>
                <a:gd name="connsiteX59" fmla="*/ 12179808 w 12767104"/>
                <a:gd name="connsiteY59" fmla="*/ 5888736 h 13064490"/>
                <a:gd name="connsiteX60" fmla="*/ 11915394 w 12767104"/>
                <a:gd name="connsiteY60" fmla="*/ 5550027 h 13064490"/>
                <a:gd name="connsiteX61" fmla="*/ 11612880 w 12767104"/>
                <a:gd name="connsiteY61" fmla="*/ 5285232 h 13064490"/>
                <a:gd name="connsiteX62" fmla="*/ 11137392 w 12767104"/>
                <a:gd name="connsiteY62" fmla="*/ 4791456 h 13064490"/>
                <a:gd name="connsiteX63" fmla="*/ 10345674 w 12767104"/>
                <a:gd name="connsiteY63" fmla="*/ 4283583 h 13064490"/>
                <a:gd name="connsiteX64" fmla="*/ 10364343 w 12767104"/>
                <a:gd name="connsiteY64" fmla="*/ 3643122 h 13064490"/>
                <a:gd name="connsiteX65" fmla="*/ 10991088 w 12767104"/>
                <a:gd name="connsiteY65" fmla="*/ 3035808 h 13064490"/>
                <a:gd name="connsiteX66" fmla="*/ 11228832 w 12767104"/>
                <a:gd name="connsiteY66" fmla="*/ 2523744 h 13064490"/>
                <a:gd name="connsiteX67" fmla="*/ 11155680 w 12767104"/>
                <a:gd name="connsiteY67" fmla="*/ 2286000 h 13064490"/>
                <a:gd name="connsiteX68" fmla="*/ 11391900 w 12767104"/>
                <a:gd name="connsiteY68" fmla="*/ 1664970 h 13064490"/>
                <a:gd name="connsiteX69" fmla="*/ 11299698 w 12767104"/>
                <a:gd name="connsiteY69" fmla="*/ 1289304 h 13064490"/>
                <a:gd name="connsiteX70" fmla="*/ 10966704 w 12767104"/>
                <a:gd name="connsiteY70" fmla="*/ 1435227 h 13064490"/>
                <a:gd name="connsiteX71" fmla="*/ 10770870 w 12767104"/>
                <a:gd name="connsiteY71" fmla="*/ 1719072 h 13064490"/>
                <a:gd name="connsiteX72" fmla="*/ 10211943 w 12767104"/>
                <a:gd name="connsiteY72" fmla="*/ 1704594 h 13064490"/>
                <a:gd name="connsiteX73" fmla="*/ 10643616 w 12767104"/>
                <a:gd name="connsiteY73" fmla="*/ 987552 h 13064490"/>
                <a:gd name="connsiteX74" fmla="*/ 10552176 w 12767104"/>
                <a:gd name="connsiteY74" fmla="*/ 804672 h 13064490"/>
                <a:gd name="connsiteX75" fmla="*/ 10369296 w 12767104"/>
                <a:gd name="connsiteY75" fmla="*/ 713232 h 13064490"/>
                <a:gd name="connsiteX76" fmla="*/ 10241280 w 12767104"/>
                <a:gd name="connsiteY76" fmla="*/ 713232 h 13064490"/>
                <a:gd name="connsiteX77" fmla="*/ 9089136 w 12767104"/>
                <a:gd name="connsiteY77" fmla="*/ 0 h 13064490"/>
                <a:gd name="connsiteX78" fmla="*/ 7735824 w 12767104"/>
                <a:gd name="connsiteY78" fmla="*/ 1755648 h 13064490"/>
                <a:gd name="connsiteX79" fmla="*/ 6217920 w 12767104"/>
                <a:gd name="connsiteY79" fmla="*/ 2286000 h 13064490"/>
                <a:gd name="connsiteX80" fmla="*/ 4297680 w 12767104"/>
                <a:gd name="connsiteY80" fmla="*/ 1810512 h 13064490"/>
                <a:gd name="connsiteX81" fmla="*/ 2834640 w 12767104"/>
                <a:gd name="connsiteY81" fmla="*/ 1060704 h 13064490"/>
                <a:gd name="connsiteX82" fmla="*/ 1353312 w 12767104"/>
                <a:gd name="connsiteY82" fmla="*/ 1828800 h 13064490"/>
                <a:gd name="connsiteX83" fmla="*/ 1060704 w 12767104"/>
                <a:gd name="connsiteY83" fmla="*/ 2450592 h 13064490"/>
                <a:gd name="connsiteX84" fmla="*/ 548640 w 12767104"/>
                <a:gd name="connsiteY84" fmla="*/ 2359152 h 13064490"/>
                <a:gd name="connsiteX85" fmla="*/ 0 w 12767104"/>
                <a:gd name="connsiteY85" fmla="*/ 2450592 h 13064490"/>
                <a:gd name="connsiteX0" fmla="*/ 0 w 12767104"/>
                <a:gd name="connsiteY0" fmla="*/ 2450592 h 13064490"/>
                <a:gd name="connsiteX1" fmla="*/ 237744 w 12767104"/>
                <a:gd name="connsiteY1" fmla="*/ 2852928 h 13064490"/>
                <a:gd name="connsiteX2" fmla="*/ 694944 w 12767104"/>
                <a:gd name="connsiteY2" fmla="*/ 2834640 h 13064490"/>
                <a:gd name="connsiteX3" fmla="*/ 1298448 w 12767104"/>
                <a:gd name="connsiteY3" fmla="*/ 2999232 h 13064490"/>
                <a:gd name="connsiteX4" fmla="*/ 2084832 w 12767104"/>
                <a:gd name="connsiteY4" fmla="*/ 3657600 h 13064490"/>
                <a:gd name="connsiteX5" fmla="*/ 3438144 w 12767104"/>
                <a:gd name="connsiteY5" fmla="*/ 3968496 h 13064490"/>
                <a:gd name="connsiteX6" fmla="*/ 3785616 w 12767104"/>
                <a:gd name="connsiteY6" fmla="*/ 6254496 h 13064490"/>
                <a:gd name="connsiteX7" fmla="*/ 3438144 w 12767104"/>
                <a:gd name="connsiteY7" fmla="*/ 8174736 h 13064490"/>
                <a:gd name="connsiteX8" fmla="*/ 4242816 w 12767104"/>
                <a:gd name="connsiteY8" fmla="*/ 9052560 h 13064490"/>
                <a:gd name="connsiteX9" fmla="*/ 6272784 w 12767104"/>
                <a:gd name="connsiteY9" fmla="*/ 9802368 h 13064490"/>
                <a:gd name="connsiteX10" fmla="*/ 6967728 w 12767104"/>
                <a:gd name="connsiteY10" fmla="*/ 10917936 h 13064490"/>
                <a:gd name="connsiteX11" fmla="*/ 6458712 w 12767104"/>
                <a:gd name="connsiteY11" fmla="*/ 11369040 h 13064490"/>
                <a:gd name="connsiteX12" fmla="*/ 6592443 w 12767104"/>
                <a:gd name="connsiteY12" fmla="*/ 11569065 h 13064490"/>
                <a:gd name="connsiteX13" fmla="*/ 6723888 w 12767104"/>
                <a:gd name="connsiteY13" fmla="*/ 11530965 h 13064490"/>
                <a:gd name="connsiteX14" fmla="*/ 6826758 w 12767104"/>
                <a:gd name="connsiteY14" fmla="*/ 11633835 h 13064490"/>
                <a:gd name="connsiteX15" fmla="*/ 6834378 w 12767104"/>
                <a:gd name="connsiteY15" fmla="*/ 11870055 h 13064490"/>
                <a:gd name="connsiteX16" fmla="*/ 6950583 w 12767104"/>
                <a:gd name="connsiteY16" fmla="*/ 12011025 h 13064490"/>
                <a:gd name="connsiteX17" fmla="*/ 7009638 w 12767104"/>
                <a:gd name="connsiteY17" fmla="*/ 12390120 h 13064490"/>
                <a:gd name="connsiteX18" fmla="*/ 6941058 w 12767104"/>
                <a:gd name="connsiteY18" fmla="*/ 12628245 h 13064490"/>
                <a:gd name="connsiteX19" fmla="*/ 7076313 w 12767104"/>
                <a:gd name="connsiteY19" fmla="*/ 12847320 h 13064490"/>
                <a:gd name="connsiteX20" fmla="*/ 7202043 w 12767104"/>
                <a:gd name="connsiteY20" fmla="*/ 12943713 h 13064490"/>
                <a:gd name="connsiteX21" fmla="*/ 7287768 w 12767104"/>
                <a:gd name="connsiteY21" fmla="*/ 12799695 h 13064490"/>
                <a:gd name="connsiteX22" fmla="*/ 7377303 w 12767104"/>
                <a:gd name="connsiteY22" fmla="*/ 12759690 h 13064490"/>
                <a:gd name="connsiteX23" fmla="*/ 7748778 w 12767104"/>
                <a:gd name="connsiteY23" fmla="*/ 12538710 h 13064490"/>
                <a:gd name="connsiteX24" fmla="*/ 8312658 w 12767104"/>
                <a:gd name="connsiteY24" fmla="*/ 13034010 h 13064490"/>
                <a:gd name="connsiteX25" fmla="*/ 8440293 w 12767104"/>
                <a:gd name="connsiteY25" fmla="*/ 12971145 h 13064490"/>
                <a:gd name="connsiteX26" fmla="*/ 8819388 w 12767104"/>
                <a:gd name="connsiteY26" fmla="*/ 13013055 h 13064490"/>
                <a:gd name="connsiteX27" fmla="*/ 9089898 w 12767104"/>
                <a:gd name="connsiteY27" fmla="*/ 13064490 h 13064490"/>
                <a:gd name="connsiteX28" fmla="*/ 9554718 w 12767104"/>
                <a:gd name="connsiteY28" fmla="*/ 12974954 h 13064490"/>
                <a:gd name="connsiteX29" fmla="*/ 9853803 w 12767104"/>
                <a:gd name="connsiteY29" fmla="*/ 12885420 h 13064490"/>
                <a:gd name="connsiteX30" fmla="*/ 9954006 w 12767104"/>
                <a:gd name="connsiteY30" fmla="*/ 12968097 h 13064490"/>
                <a:gd name="connsiteX31" fmla="*/ 10019538 w 12767104"/>
                <a:gd name="connsiteY31" fmla="*/ 12891134 h 13064490"/>
                <a:gd name="connsiteX32" fmla="*/ 10107168 w 12767104"/>
                <a:gd name="connsiteY32" fmla="*/ 12702539 h 13064490"/>
                <a:gd name="connsiteX33" fmla="*/ 10103358 w 12767104"/>
                <a:gd name="connsiteY33" fmla="*/ 12614909 h 13064490"/>
                <a:gd name="connsiteX34" fmla="*/ 10177653 w 12767104"/>
                <a:gd name="connsiteY34" fmla="*/ 12538709 h 13064490"/>
                <a:gd name="connsiteX35" fmla="*/ 10135743 w 12767104"/>
                <a:gd name="connsiteY35" fmla="*/ 12378689 h 13064490"/>
                <a:gd name="connsiteX36" fmla="*/ 10267188 w 12767104"/>
                <a:gd name="connsiteY36" fmla="*/ 12338684 h 13064490"/>
                <a:gd name="connsiteX37" fmla="*/ 10419207 w 12767104"/>
                <a:gd name="connsiteY37" fmla="*/ 11967972 h 13064490"/>
                <a:gd name="connsiteX38" fmla="*/ 11149203 w 12767104"/>
                <a:gd name="connsiteY38" fmla="*/ 12121514 h 13064490"/>
                <a:gd name="connsiteX39" fmla="*/ 12090273 w 12767104"/>
                <a:gd name="connsiteY39" fmla="*/ 11727179 h 13064490"/>
                <a:gd name="connsiteX40" fmla="*/ 12248388 w 12767104"/>
                <a:gd name="connsiteY40" fmla="*/ 11870054 h 13064490"/>
                <a:gd name="connsiteX41" fmla="*/ 12362688 w 12767104"/>
                <a:gd name="connsiteY41" fmla="*/ 11891009 h 13064490"/>
                <a:gd name="connsiteX42" fmla="*/ 12524613 w 12767104"/>
                <a:gd name="connsiteY42" fmla="*/ 11662409 h 13064490"/>
                <a:gd name="connsiteX43" fmla="*/ 12600813 w 12767104"/>
                <a:gd name="connsiteY43" fmla="*/ 11622404 h 13064490"/>
                <a:gd name="connsiteX44" fmla="*/ 12658344 w 12767104"/>
                <a:gd name="connsiteY44" fmla="*/ 11645265 h 13064490"/>
                <a:gd name="connsiteX45" fmla="*/ 12758928 w 12767104"/>
                <a:gd name="connsiteY45" fmla="*/ 11344274 h 13064490"/>
                <a:gd name="connsiteX46" fmla="*/ 12446507 w 12767104"/>
                <a:gd name="connsiteY46" fmla="*/ 10921364 h 13064490"/>
                <a:gd name="connsiteX47" fmla="*/ 12383642 w 12767104"/>
                <a:gd name="connsiteY47" fmla="*/ 10618469 h 13064490"/>
                <a:gd name="connsiteX48" fmla="*/ 12201906 w 12767104"/>
                <a:gd name="connsiteY48" fmla="*/ 10423017 h 13064490"/>
                <a:gd name="connsiteX49" fmla="*/ 12216002 w 12767104"/>
                <a:gd name="connsiteY49" fmla="*/ 10138409 h 13064490"/>
                <a:gd name="connsiteX50" fmla="*/ 12560807 w 12767104"/>
                <a:gd name="connsiteY50" fmla="*/ 9631679 h 13064490"/>
                <a:gd name="connsiteX51" fmla="*/ 12693777 w 12767104"/>
                <a:gd name="connsiteY51" fmla="*/ 8833866 h 13064490"/>
                <a:gd name="connsiteX52" fmla="*/ 12472416 w 12767104"/>
                <a:gd name="connsiteY52" fmla="*/ 8590407 h 13064490"/>
                <a:gd name="connsiteX53" fmla="*/ 12508992 w 12767104"/>
                <a:gd name="connsiteY53" fmla="*/ 7827264 h 13064490"/>
                <a:gd name="connsiteX54" fmla="*/ 12256389 w 12767104"/>
                <a:gd name="connsiteY54" fmla="*/ 7655052 h 13064490"/>
                <a:gd name="connsiteX55" fmla="*/ 11978640 w 12767104"/>
                <a:gd name="connsiteY55" fmla="*/ 7424928 h 13064490"/>
                <a:gd name="connsiteX56" fmla="*/ 11887200 w 12767104"/>
                <a:gd name="connsiteY56" fmla="*/ 6784848 h 13064490"/>
                <a:gd name="connsiteX57" fmla="*/ 12052173 w 12767104"/>
                <a:gd name="connsiteY57" fmla="*/ 6573774 h 13064490"/>
                <a:gd name="connsiteX58" fmla="*/ 12172950 w 12767104"/>
                <a:gd name="connsiteY58" fmla="*/ 6334887 h 13064490"/>
                <a:gd name="connsiteX59" fmla="*/ 12179808 w 12767104"/>
                <a:gd name="connsiteY59" fmla="*/ 5888736 h 13064490"/>
                <a:gd name="connsiteX60" fmla="*/ 11915394 w 12767104"/>
                <a:gd name="connsiteY60" fmla="*/ 5550027 h 13064490"/>
                <a:gd name="connsiteX61" fmla="*/ 11612880 w 12767104"/>
                <a:gd name="connsiteY61" fmla="*/ 5285232 h 13064490"/>
                <a:gd name="connsiteX62" fmla="*/ 11137392 w 12767104"/>
                <a:gd name="connsiteY62" fmla="*/ 4791456 h 13064490"/>
                <a:gd name="connsiteX63" fmla="*/ 10345674 w 12767104"/>
                <a:gd name="connsiteY63" fmla="*/ 4283583 h 13064490"/>
                <a:gd name="connsiteX64" fmla="*/ 10364343 w 12767104"/>
                <a:gd name="connsiteY64" fmla="*/ 3643122 h 13064490"/>
                <a:gd name="connsiteX65" fmla="*/ 10991088 w 12767104"/>
                <a:gd name="connsiteY65" fmla="*/ 3035808 h 13064490"/>
                <a:gd name="connsiteX66" fmla="*/ 11228832 w 12767104"/>
                <a:gd name="connsiteY66" fmla="*/ 2523744 h 13064490"/>
                <a:gd name="connsiteX67" fmla="*/ 11155680 w 12767104"/>
                <a:gd name="connsiteY67" fmla="*/ 2286000 h 13064490"/>
                <a:gd name="connsiteX68" fmla="*/ 11391900 w 12767104"/>
                <a:gd name="connsiteY68" fmla="*/ 1664970 h 13064490"/>
                <a:gd name="connsiteX69" fmla="*/ 11299698 w 12767104"/>
                <a:gd name="connsiteY69" fmla="*/ 1289304 h 13064490"/>
                <a:gd name="connsiteX70" fmla="*/ 10966704 w 12767104"/>
                <a:gd name="connsiteY70" fmla="*/ 1435227 h 13064490"/>
                <a:gd name="connsiteX71" fmla="*/ 10770870 w 12767104"/>
                <a:gd name="connsiteY71" fmla="*/ 1719072 h 13064490"/>
                <a:gd name="connsiteX72" fmla="*/ 10211943 w 12767104"/>
                <a:gd name="connsiteY72" fmla="*/ 1704594 h 13064490"/>
                <a:gd name="connsiteX73" fmla="*/ 10643616 w 12767104"/>
                <a:gd name="connsiteY73" fmla="*/ 987552 h 13064490"/>
                <a:gd name="connsiteX74" fmla="*/ 10569321 w 12767104"/>
                <a:gd name="connsiteY74" fmla="*/ 768477 h 13064490"/>
                <a:gd name="connsiteX75" fmla="*/ 10369296 w 12767104"/>
                <a:gd name="connsiteY75" fmla="*/ 713232 h 13064490"/>
                <a:gd name="connsiteX76" fmla="*/ 10241280 w 12767104"/>
                <a:gd name="connsiteY76" fmla="*/ 713232 h 13064490"/>
                <a:gd name="connsiteX77" fmla="*/ 9089136 w 12767104"/>
                <a:gd name="connsiteY77" fmla="*/ 0 h 13064490"/>
                <a:gd name="connsiteX78" fmla="*/ 7735824 w 12767104"/>
                <a:gd name="connsiteY78" fmla="*/ 1755648 h 13064490"/>
                <a:gd name="connsiteX79" fmla="*/ 6217920 w 12767104"/>
                <a:gd name="connsiteY79" fmla="*/ 2286000 h 13064490"/>
                <a:gd name="connsiteX80" fmla="*/ 4297680 w 12767104"/>
                <a:gd name="connsiteY80" fmla="*/ 1810512 h 13064490"/>
                <a:gd name="connsiteX81" fmla="*/ 2834640 w 12767104"/>
                <a:gd name="connsiteY81" fmla="*/ 1060704 h 13064490"/>
                <a:gd name="connsiteX82" fmla="*/ 1353312 w 12767104"/>
                <a:gd name="connsiteY82" fmla="*/ 1828800 h 13064490"/>
                <a:gd name="connsiteX83" fmla="*/ 1060704 w 12767104"/>
                <a:gd name="connsiteY83" fmla="*/ 2450592 h 13064490"/>
                <a:gd name="connsiteX84" fmla="*/ 548640 w 12767104"/>
                <a:gd name="connsiteY84" fmla="*/ 2359152 h 13064490"/>
                <a:gd name="connsiteX85" fmla="*/ 0 w 12767104"/>
                <a:gd name="connsiteY85" fmla="*/ 2450592 h 13064490"/>
                <a:gd name="connsiteX0" fmla="*/ 0 w 12767104"/>
                <a:gd name="connsiteY0" fmla="*/ 2450592 h 13064490"/>
                <a:gd name="connsiteX1" fmla="*/ 237744 w 12767104"/>
                <a:gd name="connsiteY1" fmla="*/ 2852928 h 13064490"/>
                <a:gd name="connsiteX2" fmla="*/ 694944 w 12767104"/>
                <a:gd name="connsiteY2" fmla="*/ 2834640 h 13064490"/>
                <a:gd name="connsiteX3" fmla="*/ 1298448 w 12767104"/>
                <a:gd name="connsiteY3" fmla="*/ 2999232 h 13064490"/>
                <a:gd name="connsiteX4" fmla="*/ 2084832 w 12767104"/>
                <a:gd name="connsiteY4" fmla="*/ 3657600 h 13064490"/>
                <a:gd name="connsiteX5" fmla="*/ 3438144 w 12767104"/>
                <a:gd name="connsiteY5" fmla="*/ 3968496 h 13064490"/>
                <a:gd name="connsiteX6" fmla="*/ 3785616 w 12767104"/>
                <a:gd name="connsiteY6" fmla="*/ 6254496 h 13064490"/>
                <a:gd name="connsiteX7" fmla="*/ 3438144 w 12767104"/>
                <a:gd name="connsiteY7" fmla="*/ 8174736 h 13064490"/>
                <a:gd name="connsiteX8" fmla="*/ 4242816 w 12767104"/>
                <a:gd name="connsiteY8" fmla="*/ 9052560 h 13064490"/>
                <a:gd name="connsiteX9" fmla="*/ 6272784 w 12767104"/>
                <a:gd name="connsiteY9" fmla="*/ 9802368 h 13064490"/>
                <a:gd name="connsiteX10" fmla="*/ 6967728 w 12767104"/>
                <a:gd name="connsiteY10" fmla="*/ 10917936 h 13064490"/>
                <a:gd name="connsiteX11" fmla="*/ 6458712 w 12767104"/>
                <a:gd name="connsiteY11" fmla="*/ 11369040 h 13064490"/>
                <a:gd name="connsiteX12" fmla="*/ 6592443 w 12767104"/>
                <a:gd name="connsiteY12" fmla="*/ 11569065 h 13064490"/>
                <a:gd name="connsiteX13" fmla="*/ 6723888 w 12767104"/>
                <a:gd name="connsiteY13" fmla="*/ 11530965 h 13064490"/>
                <a:gd name="connsiteX14" fmla="*/ 6826758 w 12767104"/>
                <a:gd name="connsiteY14" fmla="*/ 11633835 h 13064490"/>
                <a:gd name="connsiteX15" fmla="*/ 6834378 w 12767104"/>
                <a:gd name="connsiteY15" fmla="*/ 11870055 h 13064490"/>
                <a:gd name="connsiteX16" fmla="*/ 6950583 w 12767104"/>
                <a:gd name="connsiteY16" fmla="*/ 12011025 h 13064490"/>
                <a:gd name="connsiteX17" fmla="*/ 7009638 w 12767104"/>
                <a:gd name="connsiteY17" fmla="*/ 12390120 h 13064490"/>
                <a:gd name="connsiteX18" fmla="*/ 6941058 w 12767104"/>
                <a:gd name="connsiteY18" fmla="*/ 12628245 h 13064490"/>
                <a:gd name="connsiteX19" fmla="*/ 7076313 w 12767104"/>
                <a:gd name="connsiteY19" fmla="*/ 12847320 h 13064490"/>
                <a:gd name="connsiteX20" fmla="*/ 7202043 w 12767104"/>
                <a:gd name="connsiteY20" fmla="*/ 12943713 h 13064490"/>
                <a:gd name="connsiteX21" fmla="*/ 7287768 w 12767104"/>
                <a:gd name="connsiteY21" fmla="*/ 12799695 h 13064490"/>
                <a:gd name="connsiteX22" fmla="*/ 7377303 w 12767104"/>
                <a:gd name="connsiteY22" fmla="*/ 12759690 h 13064490"/>
                <a:gd name="connsiteX23" fmla="*/ 7748778 w 12767104"/>
                <a:gd name="connsiteY23" fmla="*/ 12538710 h 13064490"/>
                <a:gd name="connsiteX24" fmla="*/ 8312658 w 12767104"/>
                <a:gd name="connsiteY24" fmla="*/ 13034010 h 13064490"/>
                <a:gd name="connsiteX25" fmla="*/ 8440293 w 12767104"/>
                <a:gd name="connsiteY25" fmla="*/ 12971145 h 13064490"/>
                <a:gd name="connsiteX26" fmla="*/ 8819388 w 12767104"/>
                <a:gd name="connsiteY26" fmla="*/ 13013055 h 13064490"/>
                <a:gd name="connsiteX27" fmla="*/ 9089898 w 12767104"/>
                <a:gd name="connsiteY27" fmla="*/ 13064490 h 13064490"/>
                <a:gd name="connsiteX28" fmla="*/ 9554718 w 12767104"/>
                <a:gd name="connsiteY28" fmla="*/ 12974954 h 13064490"/>
                <a:gd name="connsiteX29" fmla="*/ 9853803 w 12767104"/>
                <a:gd name="connsiteY29" fmla="*/ 12885420 h 13064490"/>
                <a:gd name="connsiteX30" fmla="*/ 9954006 w 12767104"/>
                <a:gd name="connsiteY30" fmla="*/ 12968097 h 13064490"/>
                <a:gd name="connsiteX31" fmla="*/ 10019538 w 12767104"/>
                <a:gd name="connsiteY31" fmla="*/ 12891134 h 13064490"/>
                <a:gd name="connsiteX32" fmla="*/ 10107168 w 12767104"/>
                <a:gd name="connsiteY32" fmla="*/ 12702539 h 13064490"/>
                <a:gd name="connsiteX33" fmla="*/ 10103358 w 12767104"/>
                <a:gd name="connsiteY33" fmla="*/ 12614909 h 13064490"/>
                <a:gd name="connsiteX34" fmla="*/ 10177653 w 12767104"/>
                <a:gd name="connsiteY34" fmla="*/ 12538709 h 13064490"/>
                <a:gd name="connsiteX35" fmla="*/ 10135743 w 12767104"/>
                <a:gd name="connsiteY35" fmla="*/ 12378689 h 13064490"/>
                <a:gd name="connsiteX36" fmla="*/ 10267188 w 12767104"/>
                <a:gd name="connsiteY36" fmla="*/ 12338684 h 13064490"/>
                <a:gd name="connsiteX37" fmla="*/ 10419207 w 12767104"/>
                <a:gd name="connsiteY37" fmla="*/ 11967972 h 13064490"/>
                <a:gd name="connsiteX38" fmla="*/ 11149203 w 12767104"/>
                <a:gd name="connsiteY38" fmla="*/ 12121514 h 13064490"/>
                <a:gd name="connsiteX39" fmla="*/ 12090273 w 12767104"/>
                <a:gd name="connsiteY39" fmla="*/ 11727179 h 13064490"/>
                <a:gd name="connsiteX40" fmla="*/ 12248388 w 12767104"/>
                <a:gd name="connsiteY40" fmla="*/ 11870054 h 13064490"/>
                <a:gd name="connsiteX41" fmla="*/ 12362688 w 12767104"/>
                <a:gd name="connsiteY41" fmla="*/ 11891009 h 13064490"/>
                <a:gd name="connsiteX42" fmla="*/ 12524613 w 12767104"/>
                <a:gd name="connsiteY42" fmla="*/ 11662409 h 13064490"/>
                <a:gd name="connsiteX43" fmla="*/ 12600813 w 12767104"/>
                <a:gd name="connsiteY43" fmla="*/ 11622404 h 13064490"/>
                <a:gd name="connsiteX44" fmla="*/ 12658344 w 12767104"/>
                <a:gd name="connsiteY44" fmla="*/ 11645265 h 13064490"/>
                <a:gd name="connsiteX45" fmla="*/ 12758928 w 12767104"/>
                <a:gd name="connsiteY45" fmla="*/ 11344274 h 13064490"/>
                <a:gd name="connsiteX46" fmla="*/ 12446507 w 12767104"/>
                <a:gd name="connsiteY46" fmla="*/ 10921364 h 13064490"/>
                <a:gd name="connsiteX47" fmla="*/ 12383642 w 12767104"/>
                <a:gd name="connsiteY47" fmla="*/ 10618469 h 13064490"/>
                <a:gd name="connsiteX48" fmla="*/ 12201906 w 12767104"/>
                <a:gd name="connsiteY48" fmla="*/ 10423017 h 13064490"/>
                <a:gd name="connsiteX49" fmla="*/ 12216002 w 12767104"/>
                <a:gd name="connsiteY49" fmla="*/ 10138409 h 13064490"/>
                <a:gd name="connsiteX50" fmla="*/ 12560807 w 12767104"/>
                <a:gd name="connsiteY50" fmla="*/ 9631679 h 13064490"/>
                <a:gd name="connsiteX51" fmla="*/ 12693777 w 12767104"/>
                <a:gd name="connsiteY51" fmla="*/ 8833866 h 13064490"/>
                <a:gd name="connsiteX52" fmla="*/ 12472416 w 12767104"/>
                <a:gd name="connsiteY52" fmla="*/ 8590407 h 13064490"/>
                <a:gd name="connsiteX53" fmla="*/ 12508992 w 12767104"/>
                <a:gd name="connsiteY53" fmla="*/ 7827264 h 13064490"/>
                <a:gd name="connsiteX54" fmla="*/ 12256389 w 12767104"/>
                <a:gd name="connsiteY54" fmla="*/ 7655052 h 13064490"/>
                <a:gd name="connsiteX55" fmla="*/ 11978640 w 12767104"/>
                <a:gd name="connsiteY55" fmla="*/ 7424928 h 13064490"/>
                <a:gd name="connsiteX56" fmla="*/ 11887200 w 12767104"/>
                <a:gd name="connsiteY56" fmla="*/ 6784848 h 13064490"/>
                <a:gd name="connsiteX57" fmla="*/ 12052173 w 12767104"/>
                <a:gd name="connsiteY57" fmla="*/ 6573774 h 13064490"/>
                <a:gd name="connsiteX58" fmla="*/ 12172950 w 12767104"/>
                <a:gd name="connsiteY58" fmla="*/ 6334887 h 13064490"/>
                <a:gd name="connsiteX59" fmla="*/ 12179808 w 12767104"/>
                <a:gd name="connsiteY59" fmla="*/ 5888736 h 13064490"/>
                <a:gd name="connsiteX60" fmla="*/ 11915394 w 12767104"/>
                <a:gd name="connsiteY60" fmla="*/ 5550027 h 13064490"/>
                <a:gd name="connsiteX61" fmla="*/ 11612880 w 12767104"/>
                <a:gd name="connsiteY61" fmla="*/ 5285232 h 13064490"/>
                <a:gd name="connsiteX62" fmla="*/ 11137392 w 12767104"/>
                <a:gd name="connsiteY62" fmla="*/ 4791456 h 13064490"/>
                <a:gd name="connsiteX63" fmla="*/ 10345674 w 12767104"/>
                <a:gd name="connsiteY63" fmla="*/ 4283583 h 13064490"/>
                <a:gd name="connsiteX64" fmla="*/ 10364343 w 12767104"/>
                <a:gd name="connsiteY64" fmla="*/ 3643122 h 13064490"/>
                <a:gd name="connsiteX65" fmla="*/ 10991088 w 12767104"/>
                <a:gd name="connsiteY65" fmla="*/ 3035808 h 13064490"/>
                <a:gd name="connsiteX66" fmla="*/ 11228832 w 12767104"/>
                <a:gd name="connsiteY66" fmla="*/ 2523744 h 13064490"/>
                <a:gd name="connsiteX67" fmla="*/ 11155680 w 12767104"/>
                <a:gd name="connsiteY67" fmla="*/ 2286000 h 13064490"/>
                <a:gd name="connsiteX68" fmla="*/ 11391900 w 12767104"/>
                <a:gd name="connsiteY68" fmla="*/ 1664970 h 13064490"/>
                <a:gd name="connsiteX69" fmla="*/ 11299698 w 12767104"/>
                <a:gd name="connsiteY69" fmla="*/ 1289304 h 13064490"/>
                <a:gd name="connsiteX70" fmla="*/ 10966704 w 12767104"/>
                <a:gd name="connsiteY70" fmla="*/ 1435227 h 13064490"/>
                <a:gd name="connsiteX71" fmla="*/ 10770870 w 12767104"/>
                <a:gd name="connsiteY71" fmla="*/ 1719072 h 13064490"/>
                <a:gd name="connsiteX72" fmla="*/ 10211943 w 12767104"/>
                <a:gd name="connsiteY72" fmla="*/ 1704594 h 13064490"/>
                <a:gd name="connsiteX73" fmla="*/ 10643616 w 12767104"/>
                <a:gd name="connsiteY73" fmla="*/ 987552 h 13064490"/>
                <a:gd name="connsiteX74" fmla="*/ 10569321 w 12767104"/>
                <a:gd name="connsiteY74" fmla="*/ 768477 h 13064490"/>
                <a:gd name="connsiteX75" fmla="*/ 10310241 w 12767104"/>
                <a:gd name="connsiteY75" fmla="*/ 644652 h 13064490"/>
                <a:gd name="connsiteX76" fmla="*/ 10241280 w 12767104"/>
                <a:gd name="connsiteY76" fmla="*/ 713232 h 13064490"/>
                <a:gd name="connsiteX77" fmla="*/ 9089136 w 12767104"/>
                <a:gd name="connsiteY77" fmla="*/ 0 h 13064490"/>
                <a:gd name="connsiteX78" fmla="*/ 7735824 w 12767104"/>
                <a:gd name="connsiteY78" fmla="*/ 1755648 h 13064490"/>
                <a:gd name="connsiteX79" fmla="*/ 6217920 w 12767104"/>
                <a:gd name="connsiteY79" fmla="*/ 2286000 h 13064490"/>
                <a:gd name="connsiteX80" fmla="*/ 4297680 w 12767104"/>
                <a:gd name="connsiteY80" fmla="*/ 1810512 h 13064490"/>
                <a:gd name="connsiteX81" fmla="*/ 2834640 w 12767104"/>
                <a:gd name="connsiteY81" fmla="*/ 1060704 h 13064490"/>
                <a:gd name="connsiteX82" fmla="*/ 1353312 w 12767104"/>
                <a:gd name="connsiteY82" fmla="*/ 1828800 h 13064490"/>
                <a:gd name="connsiteX83" fmla="*/ 1060704 w 12767104"/>
                <a:gd name="connsiteY83" fmla="*/ 2450592 h 13064490"/>
                <a:gd name="connsiteX84" fmla="*/ 548640 w 12767104"/>
                <a:gd name="connsiteY84" fmla="*/ 2359152 h 13064490"/>
                <a:gd name="connsiteX85" fmla="*/ 0 w 12767104"/>
                <a:gd name="connsiteY85" fmla="*/ 2450592 h 13064490"/>
                <a:gd name="connsiteX0" fmla="*/ 0 w 12767104"/>
                <a:gd name="connsiteY0" fmla="*/ 2450592 h 13064490"/>
                <a:gd name="connsiteX1" fmla="*/ 237744 w 12767104"/>
                <a:gd name="connsiteY1" fmla="*/ 2852928 h 13064490"/>
                <a:gd name="connsiteX2" fmla="*/ 694944 w 12767104"/>
                <a:gd name="connsiteY2" fmla="*/ 2834640 h 13064490"/>
                <a:gd name="connsiteX3" fmla="*/ 1298448 w 12767104"/>
                <a:gd name="connsiteY3" fmla="*/ 2999232 h 13064490"/>
                <a:gd name="connsiteX4" fmla="*/ 2084832 w 12767104"/>
                <a:gd name="connsiteY4" fmla="*/ 3657600 h 13064490"/>
                <a:gd name="connsiteX5" fmla="*/ 3438144 w 12767104"/>
                <a:gd name="connsiteY5" fmla="*/ 3968496 h 13064490"/>
                <a:gd name="connsiteX6" fmla="*/ 3785616 w 12767104"/>
                <a:gd name="connsiteY6" fmla="*/ 6254496 h 13064490"/>
                <a:gd name="connsiteX7" fmla="*/ 3438144 w 12767104"/>
                <a:gd name="connsiteY7" fmla="*/ 8174736 h 13064490"/>
                <a:gd name="connsiteX8" fmla="*/ 4242816 w 12767104"/>
                <a:gd name="connsiteY8" fmla="*/ 9052560 h 13064490"/>
                <a:gd name="connsiteX9" fmla="*/ 6272784 w 12767104"/>
                <a:gd name="connsiteY9" fmla="*/ 9802368 h 13064490"/>
                <a:gd name="connsiteX10" fmla="*/ 6967728 w 12767104"/>
                <a:gd name="connsiteY10" fmla="*/ 10917936 h 13064490"/>
                <a:gd name="connsiteX11" fmla="*/ 6458712 w 12767104"/>
                <a:gd name="connsiteY11" fmla="*/ 11369040 h 13064490"/>
                <a:gd name="connsiteX12" fmla="*/ 6592443 w 12767104"/>
                <a:gd name="connsiteY12" fmla="*/ 11569065 h 13064490"/>
                <a:gd name="connsiteX13" fmla="*/ 6723888 w 12767104"/>
                <a:gd name="connsiteY13" fmla="*/ 11530965 h 13064490"/>
                <a:gd name="connsiteX14" fmla="*/ 6826758 w 12767104"/>
                <a:gd name="connsiteY14" fmla="*/ 11633835 h 13064490"/>
                <a:gd name="connsiteX15" fmla="*/ 6834378 w 12767104"/>
                <a:gd name="connsiteY15" fmla="*/ 11870055 h 13064490"/>
                <a:gd name="connsiteX16" fmla="*/ 6950583 w 12767104"/>
                <a:gd name="connsiteY16" fmla="*/ 12011025 h 13064490"/>
                <a:gd name="connsiteX17" fmla="*/ 7009638 w 12767104"/>
                <a:gd name="connsiteY17" fmla="*/ 12390120 h 13064490"/>
                <a:gd name="connsiteX18" fmla="*/ 6941058 w 12767104"/>
                <a:gd name="connsiteY18" fmla="*/ 12628245 h 13064490"/>
                <a:gd name="connsiteX19" fmla="*/ 7076313 w 12767104"/>
                <a:gd name="connsiteY19" fmla="*/ 12847320 h 13064490"/>
                <a:gd name="connsiteX20" fmla="*/ 7202043 w 12767104"/>
                <a:gd name="connsiteY20" fmla="*/ 12943713 h 13064490"/>
                <a:gd name="connsiteX21" fmla="*/ 7287768 w 12767104"/>
                <a:gd name="connsiteY21" fmla="*/ 12799695 h 13064490"/>
                <a:gd name="connsiteX22" fmla="*/ 7377303 w 12767104"/>
                <a:gd name="connsiteY22" fmla="*/ 12759690 h 13064490"/>
                <a:gd name="connsiteX23" fmla="*/ 7748778 w 12767104"/>
                <a:gd name="connsiteY23" fmla="*/ 12538710 h 13064490"/>
                <a:gd name="connsiteX24" fmla="*/ 8312658 w 12767104"/>
                <a:gd name="connsiteY24" fmla="*/ 13034010 h 13064490"/>
                <a:gd name="connsiteX25" fmla="*/ 8440293 w 12767104"/>
                <a:gd name="connsiteY25" fmla="*/ 12971145 h 13064490"/>
                <a:gd name="connsiteX26" fmla="*/ 8819388 w 12767104"/>
                <a:gd name="connsiteY26" fmla="*/ 13013055 h 13064490"/>
                <a:gd name="connsiteX27" fmla="*/ 9089898 w 12767104"/>
                <a:gd name="connsiteY27" fmla="*/ 13064490 h 13064490"/>
                <a:gd name="connsiteX28" fmla="*/ 9554718 w 12767104"/>
                <a:gd name="connsiteY28" fmla="*/ 12974954 h 13064490"/>
                <a:gd name="connsiteX29" fmla="*/ 9853803 w 12767104"/>
                <a:gd name="connsiteY29" fmla="*/ 12885420 h 13064490"/>
                <a:gd name="connsiteX30" fmla="*/ 9954006 w 12767104"/>
                <a:gd name="connsiteY30" fmla="*/ 12968097 h 13064490"/>
                <a:gd name="connsiteX31" fmla="*/ 10019538 w 12767104"/>
                <a:gd name="connsiteY31" fmla="*/ 12891134 h 13064490"/>
                <a:gd name="connsiteX32" fmla="*/ 10107168 w 12767104"/>
                <a:gd name="connsiteY32" fmla="*/ 12702539 h 13064490"/>
                <a:gd name="connsiteX33" fmla="*/ 10103358 w 12767104"/>
                <a:gd name="connsiteY33" fmla="*/ 12614909 h 13064490"/>
                <a:gd name="connsiteX34" fmla="*/ 10177653 w 12767104"/>
                <a:gd name="connsiteY34" fmla="*/ 12538709 h 13064490"/>
                <a:gd name="connsiteX35" fmla="*/ 10135743 w 12767104"/>
                <a:gd name="connsiteY35" fmla="*/ 12378689 h 13064490"/>
                <a:gd name="connsiteX36" fmla="*/ 10267188 w 12767104"/>
                <a:gd name="connsiteY36" fmla="*/ 12338684 h 13064490"/>
                <a:gd name="connsiteX37" fmla="*/ 10419207 w 12767104"/>
                <a:gd name="connsiteY37" fmla="*/ 11967972 h 13064490"/>
                <a:gd name="connsiteX38" fmla="*/ 11149203 w 12767104"/>
                <a:gd name="connsiteY38" fmla="*/ 12121514 h 13064490"/>
                <a:gd name="connsiteX39" fmla="*/ 12090273 w 12767104"/>
                <a:gd name="connsiteY39" fmla="*/ 11727179 h 13064490"/>
                <a:gd name="connsiteX40" fmla="*/ 12248388 w 12767104"/>
                <a:gd name="connsiteY40" fmla="*/ 11870054 h 13064490"/>
                <a:gd name="connsiteX41" fmla="*/ 12362688 w 12767104"/>
                <a:gd name="connsiteY41" fmla="*/ 11891009 h 13064490"/>
                <a:gd name="connsiteX42" fmla="*/ 12524613 w 12767104"/>
                <a:gd name="connsiteY42" fmla="*/ 11662409 h 13064490"/>
                <a:gd name="connsiteX43" fmla="*/ 12600813 w 12767104"/>
                <a:gd name="connsiteY43" fmla="*/ 11622404 h 13064490"/>
                <a:gd name="connsiteX44" fmla="*/ 12658344 w 12767104"/>
                <a:gd name="connsiteY44" fmla="*/ 11645265 h 13064490"/>
                <a:gd name="connsiteX45" fmla="*/ 12758928 w 12767104"/>
                <a:gd name="connsiteY45" fmla="*/ 11344274 h 13064490"/>
                <a:gd name="connsiteX46" fmla="*/ 12446507 w 12767104"/>
                <a:gd name="connsiteY46" fmla="*/ 10921364 h 13064490"/>
                <a:gd name="connsiteX47" fmla="*/ 12383642 w 12767104"/>
                <a:gd name="connsiteY47" fmla="*/ 10618469 h 13064490"/>
                <a:gd name="connsiteX48" fmla="*/ 12201906 w 12767104"/>
                <a:gd name="connsiteY48" fmla="*/ 10423017 h 13064490"/>
                <a:gd name="connsiteX49" fmla="*/ 12216002 w 12767104"/>
                <a:gd name="connsiteY49" fmla="*/ 10138409 h 13064490"/>
                <a:gd name="connsiteX50" fmla="*/ 12560807 w 12767104"/>
                <a:gd name="connsiteY50" fmla="*/ 9631679 h 13064490"/>
                <a:gd name="connsiteX51" fmla="*/ 12693777 w 12767104"/>
                <a:gd name="connsiteY51" fmla="*/ 8833866 h 13064490"/>
                <a:gd name="connsiteX52" fmla="*/ 12472416 w 12767104"/>
                <a:gd name="connsiteY52" fmla="*/ 8590407 h 13064490"/>
                <a:gd name="connsiteX53" fmla="*/ 12508992 w 12767104"/>
                <a:gd name="connsiteY53" fmla="*/ 7827264 h 13064490"/>
                <a:gd name="connsiteX54" fmla="*/ 12256389 w 12767104"/>
                <a:gd name="connsiteY54" fmla="*/ 7655052 h 13064490"/>
                <a:gd name="connsiteX55" fmla="*/ 11978640 w 12767104"/>
                <a:gd name="connsiteY55" fmla="*/ 7424928 h 13064490"/>
                <a:gd name="connsiteX56" fmla="*/ 11887200 w 12767104"/>
                <a:gd name="connsiteY56" fmla="*/ 6784848 h 13064490"/>
                <a:gd name="connsiteX57" fmla="*/ 12052173 w 12767104"/>
                <a:gd name="connsiteY57" fmla="*/ 6573774 h 13064490"/>
                <a:gd name="connsiteX58" fmla="*/ 12172950 w 12767104"/>
                <a:gd name="connsiteY58" fmla="*/ 6334887 h 13064490"/>
                <a:gd name="connsiteX59" fmla="*/ 12179808 w 12767104"/>
                <a:gd name="connsiteY59" fmla="*/ 5888736 h 13064490"/>
                <a:gd name="connsiteX60" fmla="*/ 11915394 w 12767104"/>
                <a:gd name="connsiteY60" fmla="*/ 5550027 h 13064490"/>
                <a:gd name="connsiteX61" fmla="*/ 11612880 w 12767104"/>
                <a:gd name="connsiteY61" fmla="*/ 5285232 h 13064490"/>
                <a:gd name="connsiteX62" fmla="*/ 11137392 w 12767104"/>
                <a:gd name="connsiteY62" fmla="*/ 4791456 h 13064490"/>
                <a:gd name="connsiteX63" fmla="*/ 10345674 w 12767104"/>
                <a:gd name="connsiteY63" fmla="*/ 4283583 h 13064490"/>
                <a:gd name="connsiteX64" fmla="*/ 10364343 w 12767104"/>
                <a:gd name="connsiteY64" fmla="*/ 3643122 h 13064490"/>
                <a:gd name="connsiteX65" fmla="*/ 10991088 w 12767104"/>
                <a:gd name="connsiteY65" fmla="*/ 3035808 h 13064490"/>
                <a:gd name="connsiteX66" fmla="*/ 11228832 w 12767104"/>
                <a:gd name="connsiteY66" fmla="*/ 2523744 h 13064490"/>
                <a:gd name="connsiteX67" fmla="*/ 11155680 w 12767104"/>
                <a:gd name="connsiteY67" fmla="*/ 2286000 h 13064490"/>
                <a:gd name="connsiteX68" fmla="*/ 11391900 w 12767104"/>
                <a:gd name="connsiteY68" fmla="*/ 1664970 h 13064490"/>
                <a:gd name="connsiteX69" fmla="*/ 11299698 w 12767104"/>
                <a:gd name="connsiteY69" fmla="*/ 1289304 h 13064490"/>
                <a:gd name="connsiteX70" fmla="*/ 10966704 w 12767104"/>
                <a:gd name="connsiteY70" fmla="*/ 1435227 h 13064490"/>
                <a:gd name="connsiteX71" fmla="*/ 10770870 w 12767104"/>
                <a:gd name="connsiteY71" fmla="*/ 1719072 h 13064490"/>
                <a:gd name="connsiteX72" fmla="*/ 10211943 w 12767104"/>
                <a:gd name="connsiteY72" fmla="*/ 1704594 h 13064490"/>
                <a:gd name="connsiteX73" fmla="*/ 10643616 w 12767104"/>
                <a:gd name="connsiteY73" fmla="*/ 987552 h 13064490"/>
                <a:gd name="connsiteX74" fmla="*/ 10569321 w 12767104"/>
                <a:gd name="connsiteY74" fmla="*/ 768477 h 13064490"/>
                <a:gd name="connsiteX75" fmla="*/ 10310241 w 12767104"/>
                <a:gd name="connsiteY75" fmla="*/ 644652 h 13064490"/>
                <a:gd name="connsiteX76" fmla="*/ 10132695 w 12767104"/>
                <a:gd name="connsiteY76" fmla="*/ 798957 h 13064490"/>
                <a:gd name="connsiteX77" fmla="*/ 9089136 w 12767104"/>
                <a:gd name="connsiteY77" fmla="*/ 0 h 13064490"/>
                <a:gd name="connsiteX78" fmla="*/ 7735824 w 12767104"/>
                <a:gd name="connsiteY78" fmla="*/ 1755648 h 13064490"/>
                <a:gd name="connsiteX79" fmla="*/ 6217920 w 12767104"/>
                <a:gd name="connsiteY79" fmla="*/ 2286000 h 13064490"/>
                <a:gd name="connsiteX80" fmla="*/ 4297680 w 12767104"/>
                <a:gd name="connsiteY80" fmla="*/ 1810512 h 13064490"/>
                <a:gd name="connsiteX81" fmla="*/ 2834640 w 12767104"/>
                <a:gd name="connsiteY81" fmla="*/ 1060704 h 13064490"/>
                <a:gd name="connsiteX82" fmla="*/ 1353312 w 12767104"/>
                <a:gd name="connsiteY82" fmla="*/ 1828800 h 13064490"/>
                <a:gd name="connsiteX83" fmla="*/ 1060704 w 12767104"/>
                <a:gd name="connsiteY83" fmla="*/ 2450592 h 13064490"/>
                <a:gd name="connsiteX84" fmla="*/ 548640 w 12767104"/>
                <a:gd name="connsiteY84" fmla="*/ 2359152 h 13064490"/>
                <a:gd name="connsiteX85" fmla="*/ 0 w 12767104"/>
                <a:gd name="connsiteY85" fmla="*/ 2450592 h 13064490"/>
                <a:gd name="connsiteX0" fmla="*/ 0 w 12767104"/>
                <a:gd name="connsiteY0" fmla="*/ 2450592 h 13064490"/>
                <a:gd name="connsiteX1" fmla="*/ 237744 w 12767104"/>
                <a:gd name="connsiteY1" fmla="*/ 2852928 h 13064490"/>
                <a:gd name="connsiteX2" fmla="*/ 694944 w 12767104"/>
                <a:gd name="connsiteY2" fmla="*/ 2834640 h 13064490"/>
                <a:gd name="connsiteX3" fmla="*/ 1298448 w 12767104"/>
                <a:gd name="connsiteY3" fmla="*/ 2999232 h 13064490"/>
                <a:gd name="connsiteX4" fmla="*/ 2084832 w 12767104"/>
                <a:gd name="connsiteY4" fmla="*/ 3657600 h 13064490"/>
                <a:gd name="connsiteX5" fmla="*/ 3438144 w 12767104"/>
                <a:gd name="connsiteY5" fmla="*/ 3968496 h 13064490"/>
                <a:gd name="connsiteX6" fmla="*/ 3785616 w 12767104"/>
                <a:gd name="connsiteY6" fmla="*/ 6254496 h 13064490"/>
                <a:gd name="connsiteX7" fmla="*/ 3438144 w 12767104"/>
                <a:gd name="connsiteY7" fmla="*/ 8174736 h 13064490"/>
                <a:gd name="connsiteX8" fmla="*/ 4242816 w 12767104"/>
                <a:gd name="connsiteY8" fmla="*/ 9052560 h 13064490"/>
                <a:gd name="connsiteX9" fmla="*/ 6272784 w 12767104"/>
                <a:gd name="connsiteY9" fmla="*/ 9802368 h 13064490"/>
                <a:gd name="connsiteX10" fmla="*/ 6967728 w 12767104"/>
                <a:gd name="connsiteY10" fmla="*/ 10917936 h 13064490"/>
                <a:gd name="connsiteX11" fmla="*/ 6458712 w 12767104"/>
                <a:gd name="connsiteY11" fmla="*/ 11369040 h 13064490"/>
                <a:gd name="connsiteX12" fmla="*/ 6592443 w 12767104"/>
                <a:gd name="connsiteY12" fmla="*/ 11569065 h 13064490"/>
                <a:gd name="connsiteX13" fmla="*/ 6723888 w 12767104"/>
                <a:gd name="connsiteY13" fmla="*/ 11530965 h 13064490"/>
                <a:gd name="connsiteX14" fmla="*/ 6826758 w 12767104"/>
                <a:gd name="connsiteY14" fmla="*/ 11633835 h 13064490"/>
                <a:gd name="connsiteX15" fmla="*/ 6834378 w 12767104"/>
                <a:gd name="connsiteY15" fmla="*/ 11870055 h 13064490"/>
                <a:gd name="connsiteX16" fmla="*/ 6950583 w 12767104"/>
                <a:gd name="connsiteY16" fmla="*/ 12011025 h 13064490"/>
                <a:gd name="connsiteX17" fmla="*/ 7009638 w 12767104"/>
                <a:gd name="connsiteY17" fmla="*/ 12390120 h 13064490"/>
                <a:gd name="connsiteX18" fmla="*/ 6941058 w 12767104"/>
                <a:gd name="connsiteY18" fmla="*/ 12628245 h 13064490"/>
                <a:gd name="connsiteX19" fmla="*/ 7076313 w 12767104"/>
                <a:gd name="connsiteY19" fmla="*/ 12847320 h 13064490"/>
                <a:gd name="connsiteX20" fmla="*/ 7202043 w 12767104"/>
                <a:gd name="connsiteY20" fmla="*/ 12943713 h 13064490"/>
                <a:gd name="connsiteX21" fmla="*/ 7287768 w 12767104"/>
                <a:gd name="connsiteY21" fmla="*/ 12799695 h 13064490"/>
                <a:gd name="connsiteX22" fmla="*/ 7377303 w 12767104"/>
                <a:gd name="connsiteY22" fmla="*/ 12759690 h 13064490"/>
                <a:gd name="connsiteX23" fmla="*/ 7748778 w 12767104"/>
                <a:gd name="connsiteY23" fmla="*/ 12538710 h 13064490"/>
                <a:gd name="connsiteX24" fmla="*/ 8312658 w 12767104"/>
                <a:gd name="connsiteY24" fmla="*/ 13034010 h 13064490"/>
                <a:gd name="connsiteX25" fmla="*/ 8440293 w 12767104"/>
                <a:gd name="connsiteY25" fmla="*/ 12971145 h 13064490"/>
                <a:gd name="connsiteX26" fmla="*/ 8819388 w 12767104"/>
                <a:gd name="connsiteY26" fmla="*/ 13013055 h 13064490"/>
                <a:gd name="connsiteX27" fmla="*/ 9089898 w 12767104"/>
                <a:gd name="connsiteY27" fmla="*/ 13064490 h 13064490"/>
                <a:gd name="connsiteX28" fmla="*/ 9554718 w 12767104"/>
                <a:gd name="connsiteY28" fmla="*/ 12974954 h 13064490"/>
                <a:gd name="connsiteX29" fmla="*/ 9853803 w 12767104"/>
                <a:gd name="connsiteY29" fmla="*/ 12885420 h 13064490"/>
                <a:gd name="connsiteX30" fmla="*/ 9954006 w 12767104"/>
                <a:gd name="connsiteY30" fmla="*/ 12968097 h 13064490"/>
                <a:gd name="connsiteX31" fmla="*/ 10019538 w 12767104"/>
                <a:gd name="connsiteY31" fmla="*/ 12891134 h 13064490"/>
                <a:gd name="connsiteX32" fmla="*/ 10107168 w 12767104"/>
                <a:gd name="connsiteY32" fmla="*/ 12702539 h 13064490"/>
                <a:gd name="connsiteX33" fmla="*/ 10103358 w 12767104"/>
                <a:gd name="connsiteY33" fmla="*/ 12614909 h 13064490"/>
                <a:gd name="connsiteX34" fmla="*/ 10177653 w 12767104"/>
                <a:gd name="connsiteY34" fmla="*/ 12538709 h 13064490"/>
                <a:gd name="connsiteX35" fmla="*/ 10135743 w 12767104"/>
                <a:gd name="connsiteY35" fmla="*/ 12378689 h 13064490"/>
                <a:gd name="connsiteX36" fmla="*/ 10267188 w 12767104"/>
                <a:gd name="connsiteY36" fmla="*/ 12338684 h 13064490"/>
                <a:gd name="connsiteX37" fmla="*/ 10419207 w 12767104"/>
                <a:gd name="connsiteY37" fmla="*/ 11967972 h 13064490"/>
                <a:gd name="connsiteX38" fmla="*/ 11149203 w 12767104"/>
                <a:gd name="connsiteY38" fmla="*/ 12121514 h 13064490"/>
                <a:gd name="connsiteX39" fmla="*/ 12090273 w 12767104"/>
                <a:gd name="connsiteY39" fmla="*/ 11727179 h 13064490"/>
                <a:gd name="connsiteX40" fmla="*/ 12248388 w 12767104"/>
                <a:gd name="connsiteY40" fmla="*/ 11870054 h 13064490"/>
                <a:gd name="connsiteX41" fmla="*/ 12362688 w 12767104"/>
                <a:gd name="connsiteY41" fmla="*/ 11891009 h 13064490"/>
                <a:gd name="connsiteX42" fmla="*/ 12524613 w 12767104"/>
                <a:gd name="connsiteY42" fmla="*/ 11662409 h 13064490"/>
                <a:gd name="connsiteX43" fmla="*/ 12600813 w 12767104"/>
                <a:gd name="connsiteY43" fmla="*/ 11622404 h 13064490"/>
                <a:gd name="connsiteX44" fmla="*/ 12658344 w 12767104"/>
                <a:gd name="connsiteY44" fmla="*/ 11645265 h 13064490"/>
                <a:gd name="connsiteX45" fmla="*/ 12758928 w 12767104"/>
                <a:gd name="connsiteY45" fmla="*/ 11344274 h 13064490"/>
                <a:gd name="connsiteX46" fmla="*/ 12446507 w 12767104"/>
                <a:gd name="connsiteY46" fmla="*/ 10921364 h 13064490"/>
                <a:gd name="connsiteX47" fmla="*/ 12383642 w 12767104"/>
                <a:gd name="connsiteY47" fmla="*/ 10618469 h 13064490"/>
                <a:gd name="connsiteX48" fmla="*/ 12201906 w 12767104"/>
                <a:gd name="connsiteY48" fmla="*/ 10423017 h 13064490"/>
                <a:gd name="connsiteX49" fmla="*/ 12216002 w 12767104"/>
                <a:gd name="connsiteY49" fmla="*/ 10138409 h 13064490"/>
                <a:gd name="connsiteX50" fmla="*/ 12560807 w 12767104"/>
                <a:gd name="connsiteY50" fmla="*/ 9631679 h 13064490"/>
                <a:gd name="connsiteX51" fmla="*/ 12693777 w 12767104"/>
                <a:gd name="connsiteY51" fmla="*/ 8833866 h 13064490"/>
                <a:gd name="connsiteX52" fmla="*/ 12472416 w 12767104"/>
                <a:gd name="connsiteY52" fmla="*/ 8590407 h 13064490"/>
                <a:gd name="connsiteX53" fmla="*/ 12508992 w 12767104"/>
                <a:gd name="connsiteY53" fmla="*/ 7827264 h 13064490"/>
                <a:gd name="connsiteX54" fmla="*/ 12256389 w 12767104"/>
                <a:gd name="connsiteY54" fmla="*/ 7655052 h 13064490"/>
                <a:gd name="connsiteX55" fmla="*/ 11978640 w 12767104"/>
                <a:gd name="connsiteY55" fmla="*/ 7424928 h 13064490"/>
                <a:gd name="connsiteX56" fmla="*/ 11887200 w 12767104"/>
                <a:gd name="connsiteY56" fmla="*/ 6784848 h 13064490"/>
                <a:gd name="connsiteX57" fmla="*/ 12052173 w 12767104"/>
                <a:gd name="connsiteY57" fmla="*/ 6573774 h 13064490"/>
                <a:gd name="connsiteX58" fmla="*/ 12172950 w 12767104"/>
                <a:gd name="connsiteY58" fmla="*/ 6334887 h 13064490"/>
                <a:gd name="connsiteX59" fmla="*/ 12179808 w 12767104"/>
                <a:gd name="connsiteY59" fmla="*/ 5888736 h 13064490"/>
                <a:gd name="connsiteX60" fmla="*/ 11915394 w 12767104"/>
                <a:gd name="connsiteY60" fmla="*/ 5550027 h 13064490"/>
                <a:gd name="connsiteX61" fmla="*/ 11612880 w 12767104"/>
                <a:gd name="connsiteY61" fmla="*/ 5285232 h 13064490"/>
                <a:gd name="connsiteX62" fmla="*/ 11137392 w 12767104"/>
                <a:gd name="connsiteY62" fmla="*/ 4791456 h 13064490"/>
                <a:gd name="connsiteX63" fmla="*/ 10345674 w 12767104"/>
                <a:gd name="connsiteY63" fmla="*/ 4283583 h 13064490"/>
                <a:gd name="connsiteX64" fmla="*/ 10364343 w 12767104"/>
                <a:gd name="connsiteY64" fmla="*/ 3643122 h 13064490"/>
                <a:gd name="connsiteX65" fmla="*/ 10991088 w 12767104"/>
                <a:gd name="connsiteY65" fmla="*/ 3035808 h 13064490"/>
                <a:gd name="connsiteX66" fmla="*/ 11228832 w 12767104"/>
                <a:gd name="connsiteY66" fmla="*/ 2523744 h 13064490"/>
                <a:gd name="connsiteX67" fmla="*/ 11155680 w 12767104"/>
                <a:gd name="connsiteY67" fmla="*/ 2286000 h 13064490"/>
                <a:gd name="connsiteX68" fmla="*/ 11391900 w 12767104"/>
                <a:gd name="connsiteY68" fmla="*/ 1664970 h 13064490"/>
                <a:gd name="connsiteX69" fmla="*/ 11299698 w 12767104"/>
                <a:gd name="connsiteY69" fmla="*/ 1289304 h 13064490"/>
                <a:gd name="connsiteX70" fmla="*/ 10966704 w 12767104"/>
                <a:gd name="connsiteY70" fmla="*/ 1435227 h 13064490"/>
                <a:gd name="connsiteX71" fmla="*/ 10770870 w 12767104"/>
                <a:gd name="connsiteY71" fmla="*/ 1719072 h 13064490"/>
                <a:gd name="connsiteX72" fmla="*/ 10211943 w 12767104"/>
                <a:gd name="connsiteY72" fmla="*/ 1704594 h 13064490"/>
                <a:gd name="connsiteX73" fmla="*/ 10643616 w 12767104"/>
                <a:gd name="connsiteY73" fmla="*/ 987552 h 13064490"/>
                <a:gd name="connsiteX74" fmla="*/ 10569321 w 12767104"/>
                <a:gd name="connsiteY74" fmla="*/ 768477 h 13064490"/>
                <a:gd name="connsiteX75" fmla="*/ 10310241 w 12767104"/>
                <a:gd name="connsiteY75" fmla="*/ 644652 h 13064490"/>
                <a:gd name="connsiteX76" fmla="*/ 10132695 w 12767104"/>
                <a:gd name="connsiteY76" fmla="*/ 798957 h 13064490"/>
                <a:gd name="connsiteX77" fmla="*/ 9547097 w 12767104"/>
                <a:gd name="connsiteY77" fmla="*/ 748664 h 13064490"/>
                <a:gd name="connsiteX78" fmla="*/ 9089136 w 12767104"/>
                <a:gd name="connsiteY78" fmla="*/ 0 h 13064490"/>
                <a:gd name="connsiteX79" fmla="*/ 7735824 w 12767104"/>
                <a:gd name="connsiteY79" fmla="*/ 1755648 h 13064490"/>
                <a:gd name="connsiteX80" fmla="*/ 6217920 w 12767104"/>
                <a:gd name="connsiteY80" fmla="*/ 2286000 h 13064490"/>
                <a:gd name="connsiteX81" fmla="*/ 4297680 w 12767104"/>
                <a:gd name="connsiteY81" fmla="*/ 1810512 h 13064490"/>
                <a:gd name="connsiteX82" fmla="*/ 2834640 w 12767104"/>
                <a:gd name="connsiteY82" fmla="*/ 1060704 h 13064490"/>
                <a:gd name="connsiteX83" fmla="*/ 1353312 w 12767104"/>
                <a:gd name="connsiteY83" fmla="*/ 1828800 h 13064490"/>
                <a:gd name="connsiteX84" fmla="*/ 1060704 w 12767104"/>
                <a:gd name="connsiteY84" fmla="*/ 2450592 h 13064490"/>
                <a:gd name="connsiteX85" fmla="*/ 548640 w 12767104"/>
                <a:gd name="connsiteY85" fmla="*/ 2359152 h 13064490"/>
                <a:gd name="connsiteX86" fmla="*/ 0 w 12767104"/>
                <a:gd name="connsiteY86" fmla="*/ 2450592 h 13064490"/>
                <a:gd name="connsiteX0" fmla="*/ 0 w 12767104"/>
                <a:gd name="connsiteY0" fmla="*/ 2450592 h 13064490"/>
                <a:gd name="connsiteX1" fmla="*/ 237744 w 12767104"/>
                <a:gd name="connsiteY1" fmla="*/ 2852928 h 13064490"/>
                <a:gd name="connsiteX2" fmla="*/ 694944 w 12767104"/>
                <a:gd name="connsiteY2" fmla="*/ 2834640 h 13064490"/>
                <a:gd name="connsiteX3" fmla="*/ 1298448 w 12767104"/>
                <a:gd name="connsiteY3" fmla="*/ 2999232 h 13064490"/>
                <a:gd name="connsiteX4" fmla="*/ 2084832 w 12767104"/>
                <a:gd name="connsiteY4" fmla="*/ 3657600 h 13064490"/>
                <a:gd name="connsiteX5" fmla="*/ 3438144 w 12767104"/>
                <a:gd name="connsiteY5" fmla="*/ 3968496 h 13064490"/>
                <a:gd name="connsiteX6" fmla="*/ 3785616 w 12767104"/>
                <a:gd name="connsiteY6" fmla="*/ 6254496 h 13064490"/>
                <a:gd name="connsiteX7" fmla="*/ 3438144 w 12767104"/>
                <a:gd name="connsiteY7" fmla="*/ 8174736 h 13064490"/>
                <a:gd name="connsiteX8" fmla="*/ 4242816 w 12767104"/>
                <a:gd name="connsiteY8" fmla="*/ 9052560 h 13064490"/>
                <a:gd name="connsiteX9" fmla="*/ 6272784 w 12767104"/>
                <a:gd name="connsiteY9" fmla="*/ 9802368 h 13064490"/>
                <a:gd name="connsiteX10" fmla="*/ 6967728 w 12767104"/>
                <a:gd name="connsiteY10" fmla="*/ 10917936 h 13064490"/>
                <a:gd name="connsiteX11" fmla="*/ 6458712 w 12767104"/>
                <a:gd name="connsiteY11" fmla="*/ 11369040 h 13064490"/>
                <a:gd name="connsiteX12" fmla="*/ 6592443 w 12767104"/>
                <a:gd name="connsiteY12" fmla="*/ 11569065 h 13064490"/>
                <a:gd name="connsiteX13" fmla="*/ 6723888 w 12767104"/>
                <a:gd name="connsiteY13" fmla="*/ 11530965 h 13064490"/>
                <a:gd name="connsiteX14" fmla="*/ 6826758 w 12767104"/>
                <a:gd name="connsiteY14" fmla="*/ 11633835 h 13064490"/>
                <a:gd name="connsiteX15" fmla="*/ 6834378 w 12767104"/>
                <a:gd name="connsiteY15" fmla="*/ 11870055 h 13064490"/>
                <a:gd name="connsiteX16" fmla="*/ 6950583 w 12767104"/>
                <a:gd name="connsiteY16" fmla="*/ 12011025 h 13064490"/>
                <a:gd name="connsiteX17" fmla="*/ 7009638 w 12767104"/>
                <a:gd name="connsiteY17" fmla="*/ 12390120 h 13064490"/>
                <a:gd name="connsiteX18" fmla="*/ 6941058 w 12767104"/>
                <a:gd name="connsiteY18" fmla="*/ 12628245 h 13064490"/>
                <a:gd name="connsiteX19" fmla="*/ 7076313 w 12767104"/>
                <a:gd name="connsiteY19" fmla="*/ 12847320 h 13064490"/>
                <a:gd name="connsiteX20" fmla="*/ 7202043 w 12767104"/>
                <a:gd name="connsiteY20" fmla="*/ 12943713 h 13064490"/>
                <a:gd name="connsiteX21" fmla="*/ 7287768 w 12767104"/>
                <a:gd name="connsiteY21" fmla="*/ 12799695 h 13064490"/>
                <a:gd name="connsiteX22" fmla="*/ 7377303 w 12767104"/>
                <a:gd name="connsiteY22" fmla="*/ 12759690 h 13064490"/>
                <a:gd name="connsiteX23" fmla="*/ 7748778 w 12767104"/>
                <a:gd name="connsiteY23" fmla="*/ 12538710 h 13064490"/>
                <a:gd name="connsiteX24" fmla="*/ 8312658 w 12767104"/>
                <a:gd name="connsiteY24" fmla="*/ 13034010 h 13064490"/>
                <a:gd name="connsiteX25" fmla="*/ 8440293 w 12767104"/>
                <a:gd name="connsiteY25" fmla="*/ 12971145 h 13064490"/>
                <a:gd name="connsiteX26" fmla="*/ 8819388 w 12767104"/>
                <a:gd name="connsiteY26" fmla="*/ 13013055 h 13064490"/>
                <a:gd name="connsiteX27" fmla="*/ 9089898 w 12767104"/>
                <a:gd name="connsiteY27" fmla="*/ 13064490 h 13064490"/>
                <a:gd name="connsiteX28" fmla="*/ 9554718 w 12767104"/>
                <a:gd name="connsiteY28" fmla="*/ 12974954 h 13064490"/>
                <a:gd name="connsiteX29" fmla="*/ 9853803 w 12767104"/>
                <a:gd name="connsiteY29" fmla="*/ 12885420 h 13064490"/>
                <a:gd name="connsiteX30" fmla="*/ 9954006 w 12767104"/>
                <a:gd name="connsiteY30" fmla="*/ 12968097 h 13064490"/>
                <a:gd name="connsiteX31" fmla="*/ 10019538 w 12767104"/>
                <a:gd name="connsiteY31" fmla="*/ 12891134 h 13064490"/>
                <a:gd name="connsiteX32" fmla="*/ 10107168 w 12767104"/>
                <a:gd name="connsiteY32" fmla="*/ 12702539 h 13064490"/>
                <a:gd name="connsiteX33" fmla="*/ 10103358 w 12767104"/>
                <a:gd name="connsiteY33" fmla="*/ 12614909 h 13064490"/>
                <a:gd name="connsiteX34" fmla="*/ 10177653 w 12767104"/>
                <a:gd name="connsiteY34" fmla="*/ 12538709 h 13064490"/>
                <a:gd name="connsiteX35" fmla="*/ 10135743 w 12767104"/>
                <a:gd name="connsiteY35" fmla="*/ 12378689 h 13064490"/>
                <a:gd name="connsiteX36" fmla="*/ 10267188 w 12767104"/>
                <a:gd name="connsiteY36" fmla="*/ 12338684 h 13064490"/>
                <a:gd name="connsiteX37" fmla="*/ 10419207 w 12767104"/>
                <a:gd name="connsiteY37" fmla="*/ 11967972 h 13064490"/>
                <a:gd name="connsiteX38" fmla="*/ 11149203 w 12767104"/>
                <a:gd name="connsiteY38" fmla="*/ 12121514 h 13064490"/>
                <a:gd name="connsiteX39" fmla="*/ 12090273 w 12767104"/>
                <a:gd name="connsiteY39" fmla="*/ 11727179 h 13064490"/>
                <a:gd name="connsiteX40" fmla="*/ 12248388 w 12767104"/>
                <a:gd name="connsiteY40" fmla="*/ 11870054 h 13064490"/>
                <a:gd name="connsiteX41" fmla="*/ 12362688 w 12767104"/>
                <a:gd name="connsiteY41" fmla="*/ 11891009 h 13064490"/>
                <a:gd name="connsiteX42" fmla="*/ 12524613 w 12767104"/>
                <a:gd name="connsiteY42" fmla="*/ 11662409 h 13064490"/>
                <a:gd name="connsiteX43" fmla="*/ 12600813 w 12767104"/>
                <a:gd name="connsiteY43" fmla="*/ 11622404 h 13064490"/>
                <a:gd name="connsiteX44" fmla="*/ 12658344 w 12767104"/>
                <a:gd name="connsiteY44" fmla="*/ 11645265 h 13064490"/>
                <a:gd name="connsiteX45" fmla="*/ 12758928 w 12767104"/>
                <a:gd name="connsiteY45" fmla="*/ 11344274 h 13064490"/>
                <a:gd name="connsiteX46" fmla="*/ 12446507 w 12767104"/>
                <a:gd name="connsiteY46" fmla="*/ 10921364 h 13064490"/>
                <a:gd name="connsiteX47" fmla="*/ 12383642 w 12767104"/>
                <a:gd name="connsiteY47" fmla="*/ 10618469 h 13064490"/>
                <a:gd name="connsiteX48" fmla="*/ 12201906 w 12767104"/>
                <a:gd name="connsiteY48" fmla="*/ 10423017 h 13064490"/>
                <a:gd name="connsiteX49" fmla="*/ 12216002 w 12767104"/>
                <a:gd name="connsiteY49" fmla="*/ 10138409 h 13064490"/>
                <a:gd name="connsiteX50" fmla="*/ 12560807 w 12767104"/>
                <a:gd name="connsiteY50" fmla="*/ 9631679 h 13064490"/>
                <a:gd name="connsiteX51" fmla="*/ 12693777 w 12767104"/>
                <a:gd name="connsiteY51" fmla="*/ 8833866 h 13064490"/>
                <a:gd name="connsiteX52" fmla="*/ 12472416 w 12767104"/>
                <a:gd name="connsiteY52" fmla="*/ 8590407 h 13064490"/>
                <a:gd name="connsiteX53" fmla="*/ 12508992 w 12767104"/>
                <a:gd name="connsiteY53" fmla="*/ 7827264 h 13064490"/>
                <a:gd name="connsiteX54" fmla="*/ 12256389 w 12767104"/>
                <a:gd name="connsiteY54" fmla="*/ 7655052 h 13064490"/>
                <a:gd name="connsiteX55" fmla="*/ 11978640 w 12767104"/>
                <a:gd name="connsiteY55" fmla="*/ 7424928 h 13064490"/>
                <a:gd name="connsiteX56" fmla="*/ 11887200 w 12767104"/>
                <a:gd name="connsiteY56" fmla="*/ 6784848 h 13064490"/>
                <a:gd name="connsiteX57" fmla="*/ 12052173 w 12767104"/>
                <a:gd name="connsiteY57" fmla="*/ 6573774 h 13064490"/>
                <a:gd name="connsiteX58" fmla="*/ 12172950 w 12767104"/>
                <a:gd name="connsiteY58" fmla="*/ 6334887 h 13064490"/>
                <a:gd name="connsiteX59" fmla="*/ 12179808 w 12767104"/>
                <a:gd name="connsiteY59" fmla="*/ 5888736 h 13064490"/>
                <a:gd name="connsiteX60" fmla="*/ 11915394 w 12767104"/>
                <a:gd name="connsiteY60" fmla="*/ 5550027 h 13064490"/>
                <a:gd name="connsiteX61" fmla="*/ 11612880 w 12767104"/>
                <a:gd name="connsiteY61" fmla="*/ 5285232 h 13064490"/>
                <a:gd name="connsiteX62" fmla="*/ 11137392 w 12767104"/>
                <a:gd name="connsiteY62" fmla="*/ 4791456 h 13064490"/>
                <a:gd name="connsiteX63" fmla="*/ 10345674 w 12767104"/>
                <a:gd name="connsiteY63" fmla="*/ 4283583 h 13064490"/>
                <a:gd name="connsiteX64" fmla="*/ 10364343 w 12767104"/>
                <a:gd name="connsiteY64" fmla="*/ 3643122 h 13064490"/>
                <a:gd name="connsiteX65" fmla="*/ 10991088 w 12767104"/>
                <a:gd name="connsiteY65" fmla="*/ 3035808 h 13064490"/>
                <a:gd name="connsiteX66" fmla="*/ 11228832 w 12767104"/>
                <a:gd name="connsiteY66" fmla="*/ 2523744 h 13064490"/>
                <a:gd name="connsiteX67" fmla="*/ 11155680 w 12767104"/>
                <a:gd name="connsiteY67" fmla="*/ 2286000 h 13064490"/>
                <a:gd name="connsiteX68" fmla="*/ 11391900 w 12767104"/>
                <a:gd name="connsiteY68" fmla="*/ 1664970 h 13064490"/>
                <a:gd name="connsiteX69" fmla="*/ 11299698 w 12767104"/>
                <a:gd name="connsiteY69" fmla="*/ 1289304 h 13064490"/>
                <a:gd name="connsiteX70" fmla="*/ 10966704 w 12767104"/>
                <a:gd name="connsiteY70" fmla="*/ 1435227 h 13064490"/>
                <a:gd name="connsiteX71" fmla="*/ 10770870 w 12767104"/>
                <a:gd name="connsiteY71" fmla="*/ 1719072 h 13064490"/>
                <a:gd name="connsiteX72" fmla="*/ 10211943 w 12767104"/>
                <a:gd name="connsiteY72" fmla="*/ 1704594 h 13064490"/>
                <a:gd name="connsiteX73" fmla="*/ 10643616 w 12767104"/>
                <a:gd name="connsiteY73" fmla="*/ 987552 h 13064490"/>
                <a:gd name="connsiteX74" fmla="*/ 10569321 w 12767104"/>
                <a:gd name="connsiteY74" fmla="*/ 768477 h 13064490"/>
                <a:gd name="connsiteX75" fmla="*/ 10310241 w 12767104"/>
                <a:gd name="connsiteY75" fmla="*/ 644652 h 13064490"/>
                <a:gd name="connsiteX76" fmla="*/ 10132695 w 12767104"/>
                <a:gd name="connsiteY76" fmla="*/ 798957 h 13064490"/>
                <a:gd name="connsiteX77" fmla="*/ 9947147 w 12767104"/>
                <a:gd name="connsiteY77" fmla="*/ 712469 h 13064490"/>
                <a:gd name="connsiteX78" fmla="*/ 9547097 w 12767104"/>
                <a:gd name="connsiteY78" fmla="*/ 748664 h 13064490"/>
                <a:gd name="connsiteX79" fmla="*/ 9089136 w 12767104"/>
                <a:gd name="connsiteY79" fmla="*/ 0 h 13064490"/>
                <a:gd name="connsiteX80" fmla="*/ 7735824 w 12767104"/>
                <a:gd name="connsiteY80" fmla="*/ 1755648 h 13064490"/>
                <a:gd name="connsiteX81" fmla="*/ 6217920 w 12767104"/>
                <a:gd name="connsiteY81" fmla="*/ 2286000 h 13064490"/>
                <a:gd name="connsiteX82" fmla="*/ 4297680 w 12767104"/>
                <a:gd name="connsiteY82" fmla="*/ 1810512 h 13064490"/>
                <a:gd name="connsiteX83" fmla="*/ 2834640 w 12767104"/>
                <a:gd name="connsiteY83" fmla="*/ 1060704 h 13064490"/>
                <a:gd name="connsiteX84" fmla="*/ 1353312 w 12767104"/>
                <a:gd name="connsiteY84" fmla="*/ 1828800 h 13064490"/>
                <a:gd name="connsiteX85" fmla="*/ 1060704 w 12767104"/>
                <a:gd name="connsiteY85" fmla="*/ 2450592 h 13064490"/>
                <a:gd name="connsiteX86" fmla="*/ 548640 w 12767104"/>
                <a:gd name="connsiteY86" fmla="*/ 2359152 h 13064490"/>
                <a:gd name="connsiteX87" fmla="*/ 0 w 12767104"/>
                <a:gd name="connsiteY87" fmla="*/ 2450592 h 13064490"/>
                <a:gd name="connsiteX0" fmla="*/ 0 w 12767104"/>
                <a:gd name="connsiteY0" fmla="*/ 2450592 h 13064490"/>
                <a:gd name="connsiteX1" fmla="*/ 237744 w 12767104"/>
                <a:gd name="connsiteY1" fmla="*/ 2852928 h 13064490"/>
                <a:gd name="connsiteX2" fmla="*/ 694944 w 12767104"/>
                <a:gd name="connsiteY2" fmla="*/ 2834640 h 13064490"/>
                <a:gd name="connsiteX3" fmla="*/ 1298448 w 12767104"/>
                <a:gd name="connsiteY3" fmla="*/ 2999232 h 13064490"/>
                <a:gd name="connsiteX4" fmla="*/ 2084832 w 12767104"/>
                <a:gd name="connsiteY4" fmla="*/ 3657600 h 13064490"/>
                <a:gd name="connsiteX5" fmla="*/ 3438144 w 12767104"/>
                <a:gd name="connsiteY5" fmla="*/ 3968496 h 13064490"/>
                <a:gd name="connsiteX6" fmla="*/ 3785616 w 12767104"/>
                <a:gd name="connsiteY6" fmla="*/ 6254496 h 13064490"/>
                <a:gd name="connsiteX7" fmla="*/ 3438144 w 12767104"/>
                <a:gd name="connsiteY7" fmla="*/ 8174736 h 13064490"/>
                <a:gd name="connsiteX8" fmla="*/ 4242816 w 12767104"/>
                <a:gd name="connsiteY8" fmla="*/ 9052560 h 13064490"/>
                <a:gd name="connsiteX9" fmla="*/ 6272784 w 12767104"/>
                <a:gd name="connsiteY9" fmla="*/ 9802368 h 13064490"/>
                <a:gd name="connsiteX10" fmla="*/ 6967728 w 12767104"/>
                <a:gd name="connsiteY10" fmla="*/ 10917936 h 13064490"/>
                <a:gd name="connsiteX11" fmla="*/ 6458712 w 12767104"/>
                <a:gd name="connsiteY11" fmla="*/ 11369040 h 13064490"/>
                <a:gd name="connsiteX12" fmla="*/ 6592443 w 12767104"/>
                <a:gd name="connsiteY12" fmla="*/ 11569065 h 13064490"/>
                <a:gd name="connsiteX13" fmla="*/ 6723888 w 12767104"/>
                <a:gd name="connsiteY13" fmla="*/ 11530965 h 13064490"/>
                <a:gd name="connsiteX14" fmla="*/ 6826758 w 12767104"/>
                <a:gd name="connsiteY14" fmla="*/ 11633835 h 13064490"/>
                <a:gd name="connsiteX15" fmla="*/ 6834378 w 12767104"/>
                <a:gd name="connsiteY15" fmla="*/ 11870055 h 13064490"/>
                <a:gd name="connsiteX16" fmla="*/ 6950583 w 12767104"/>
                <a:gd name="connsiteY16" fmla="*/ 12011025 h 13064490"/>
                <a:gd name="connsiteX17" fmla="*/ 7009638 w 12767104"/>
                <a:gd name="connsiteY17" fmla="*/ 12390120 h 13064490"/>
                <a:gd name="connsiteX18" fmla="*/ 6941058 w 12767104"/>
                <a:gd name="connsiteY18" fmla="*/ 12628245 h 13064490"/>
                <a:gd name="connsiteX19" fmla="*/ 7076313 w 12767104"/>
                <a:gd name="connsiteY19" fmla="*/ 12847320 h 13064490"/>
                <a:gd name="connsiteX20" fmla="*/ 7202043 w 12767104"/>
                <a:gd name="connsiteY20" fmla="*/ 12943713 h 13064490"/>
                <a:gd name="connsiteX21" fmla="*/ 7287768 w 12767104"/>
                <a:gd name="connsiteY21" fmla="*/ 12799695 h 13064490"/>
                <a:gd name="connsiteX22" fmla="*/ 7377303 w 12767104"/>
                <a:gd name="connsiteY22" fmla="*/ 12759690 h 13064490"/>
                <a:gd name="connsiteX23" fmla="*/ 7748778 w 12767104"/>
                <a:gd name="connsiteY23" fmla="*/ 12538710 h 13064490"/>
                <a:gd name="connsiteX24" fmla="*/ 8312658 w 12767104"/>
                <a:gd name="connsiteY24" fmla="*/ 13034010 h 13064490"/>
                <a:gd name="connsiteX25" fmla="*/ 8440293 w 12767104"/>
                <a:gd name="connsiteY25" fmla="*/ 12971145 h 13064490"/>
                <a:gd name="connsiteX26" fmla="*/ 8819388 w 12767104"/>
                <a:gd name="connsiteY26" fmla="*/ 13013055 h 13064490"/>
                <a:gd name="connsiteX27" fmla="*/ 9089898 w 12767104"/>
                <a:gd name="connsiteY27" fmla="*/ 13064490 h 13064490"/>
                <a:gd name="connsiteX28" fmla="*/ 9554718 w 12767104"/>
                <a:gd name="connsiteY28" fmla="*/ 12974954 h 13064490"/>
                <a:gd name="connsiteX29" fmla="*/ 9853803 w 12767104"/>
                <a:gd name="connsiteY29" fmla="*/ 12885420 h 13064490"/>
                <a:gd name="connsiteX30" fmla="*/ 9954006 w 12767104"/>
                <a:gd name="connsiteY30" fmla="*/ 12968097 h 13064490"/>
                <a:gd name="connsiteX31" fmla="*/ 10019538 w 12767104"/>
                <a:gd name="connsiteY31" fmla="*/ 12891134 h 13064490"/>
                <a:gd name="connsiteX32" fmla="*/ 10107168 w 12767104"/>
                <a:gd name="connsiteY32" fmla="*/ 12702539 h 13064490"/>
                <a:gd name="connsiteX33" fmla="*/ 10103358 w 12767104"/>
                <a:gd name="connsiteY33" fmla="*/ 12614909 h 13064490"/>
                <a:gd name="connsiteX34" fmla="*/ 10177653 w 12767104"/>
                <a:gd name="connsiteY34" fmla="*/ 12538709 h 13064490"/>
                <a:gd name="connsiteX35" fmla="*/ 10135743 w 12767104"/>
                <a:gd name="connsiteY35" fmla="*/ 12378689 h 13064490"/>
                <a:gd name="connsiteX36" fmla="*/ 10267188 w 12767104"/>
                <a:gd name="connsiteY36" fmla="*/ 12338684 h 13064490"/>
                <a:gd name="connsiteX37" fmla="*/ 10419207 w 12767104"/>
                <a:gd name="connsiteY37" fmla="*/ 11967972 h 13064490"/>
                <a:gd name="connsiteX38" fmla="*/ 11149203 w 12767104"/>
                <a:gd name="connsiteY38" fmla="*/ 12121514 h 13064490"/>
                <a:gd name="connsiteX39" fmla="*/ 12090273 w 12767104"/>
                <a:gd name="connsiteY39" fmla="*/ 11727179 h 13064490"/>
                <a:gd name="connsiteX40" fmla="*/ 12248388 w 12767104"/>
                <a:gd name="connsiteY40" fmla="*/ 11870054 h 13064490"/>
                <a:gd name="connsiteX41" fmla="*/ 12362688 w 12767104"/>
                <a:gd name="connsiteY41" fmla="*/ 11891009 h 13064490"/>
                <a:gd name="connsiteX42" fmla="*/ 12524613 w 12767104"/>
                <a:gd name="connsiteY42" fmla="*/ 11662409 h 13064490"/>
                <a:gd name="connsiteX43" fmla="*/ 12600813 w 12767104"/>
                <a:gd name="connsiteY43" fmla="*/ 11622404 h 13064490"/>
                <a:gd name="connsiteX44" fmla="*/ 12658344 w 12767104"/>
                <a:gd name="connsiteY44" fmla="*/ 11645265 h 13064490"/>
                <a:gd name="connsiteX45" fmla="*/ 12758928 w 12767104"/>
                <a:gd name="connsiteY45" fmla="*/ 11344274 h 13064490"/>
                <a:gd name="connsiteX46" fmla="*/ 12446507 w 12767104"/>
                <a:gd name="connsiteY46" fmla="*/ 10921364 h 13064490"/>
                <a:gd name="connsiteX47" fmla="*/ 12383642 w 12767104"/>
                <a:gd name="connsiteY47" fmla="*/ 10618469 h 13064490"/>
                <a:gd name="connsiteX48" fmla="*/ 12201906 w 12767104"/>
                <a:gd name="connsiteY48" fmla="*/ 10423017 h 13064490"/>
                <a:gd name="connsiteX49" fmla="*/ 12216002 w 12767104"/>
                <a:gd name="connsiteY49" fmla="*/ 10138409 h 13064490"/>
                <a:gd name="connsiteX50" fmla="*/ 12560807 w 12767104"/>
                <a:gd name="connsiteY50" fmla="*/ 9631679 h 13064490"/>
                <a:gd name="connsiteX51" fmla="*/ 12693777 w 12767104"/>
                <a:gd name="connsiteY51" fmla="*/ 8833866 h 13064490"/>
                <a:gd name="connsiteX52" fmla="*/ 12472416 w 12767104"/>
                <a:gd name="connsiteY52" fmla="*/ 8590407 h 13064490"/>
                <a:gd name="connsiteX53" fmla="*/ 12508992 w 12767104"/>
                <a:gd name="connsiteY53" fmla="*/ 7827264 h 13064490"/>
                <a:gd name="connsiteX54" fmla="*/ 12256389 w 12767104"/>
                <a:gd name="connsiteY54" fmla="*/ 7655052 h 13064490"/>
                <a:gd name="connsiteX55" fmla="*/ 11978640 w 12767104"/>
                <a:gd name="connsiteY55" fmla="*/ 7424928 h 13064490"/>
                <a:gd name="connsiteX56" fmla="*/ 11887200 w 12767104"/>
                <a:gd name="connsiteY56" fmla="*/ 6784848 h 13064490"/>
                <a:gd name="connsiteX57" fmla="*/ 12052173 w 12767104"/>
                <a:gd name="connsiteY57" fmla="*/ 6573774 h 13064490"/>
                <a:gd name="connsiteX58" fmla="*/ 12172950 w 12767104"/>
                <a:gd name="connsiteY58" fmla="*/ 6334887 h 13064490"/>
                <a:gd name="connsiteX59" fmla="*/ 12179808 w 12767104"/>
                <a:gd name="connsiteY59" fmla="*/ 5888736 h 13064490"/>
                <a:gd name="connsiteX60" fmla="*/ 11915394 w 12767104"/>
                <a:gd name="connsiteY60" fmla="*/ 5550027 h 13064490"/>
                <a:gd name="connsiteX61" fmla="*/ 11612880 w 12767104"/>
                <a:gd name="connsiteY61" fmla="*/ 5285232 h 13064490"/>
                <a:gd name="connsiteX62" fmla="*/ 11137392 w 12767104"/>
                <a:gd name="connsiteY62" fmla="*/ 4791456 h 13064490"/>
                <a:gd name="connsiteX63" fmla="*/ 10345674 w 12767104"/>
                <a:gd name="connsiteY63" fmla="*/ 4283583 h 13064490"/>
                <a:gd name="connsiteX64" fmla="*/ 10364343 w 12767104"/>
                <a:gd name="connsiteY64" fmla="*/ 3643122 h 13064490"/>
                <a:gd name="connsiteX65" fmla="*/ 10991088 w 12767104"/>
                <a:gd name="connsiteY65" fmla="*/ 3035808 h 13064490"/>
                <a:gd name="connsiteX66" fmla="*/ 11228832 w 12767104"/>
                <a:gd name="connsiteY66" fmla="*/ 2523744 h 13064490"/>
                <a:gd name="connsiteX67" fmla="*/ 11155680 w 12767104"/>
                <a:gd name="connsiteY67" fmla="*/ 2286000 h 13064490"/>
                <a:gd name="connsiteX68" fmla="*/ 11391900 w 12767104"/>
                <a:gd name="connsiteY68" fmla="*/ 1664970 h 13064490"/>
                <a:gd name="connsiteX69" fmla="*/ 11299698 w 12767104"/>
                <a:gd name="connsiteY69" fmla="*/ 1289304 h 13064490"/>
                <a:gd name="connsiteX70" fmla="*/ 10966704 w 12767104"/>
                <a:gd name="connsiteY70" fmla="*/ 1435227 h 13064490"/>
                <a:gd name="connsiteX71" fmla="*/ 10770870 w 12767104"/>
                <a:gd name="connsiteY71" fmla="*/ 1719072 h 13064490"/>
                <a:gd name="connsiteX72" fmla="*/ 10211943 w 12767104"/>
                <a:gd name="connsiteY72" fmla="*/ 1704594 h 13064490"/>
                <a:gd name="connsiteX73" fmla="*/ 10643616 w 12767104"/>
                <a:gd name="connsiteY73" fmla="*/ 987552 h 13064490"/>
                <a:gd name="connsiteX74" fmla="*/ 10569321 w 12767104"/>
                <a:gd name="connsiteY74" fmla="*/ 768477 h 13064490"/>
                <a:gd name="connsiteX75" fmla="*/ 10310241 w 12767104"/>
                <a:gd name="connsiteY75" fmla="*/ 644652 h 13064490"/>
                <a:gd name="connsiteX76" fmla="*/ 10132695 w 12767104"/>
                <a:gd name="connsiteY76" fmla="*/ 798957 h 13064490"/>
                <a:gd name="connsiteX77" fmla="*/ 9947147 w 12767104"/>
                <a:gd name="connsiteY77" fmla="*/ 712469 h 13064490"/>
                <a:gd name="connsiteX78" fmla="*/ 9547097 w 12767104"/>
                <a:gd name="connsiteY78" fmla="*/ 748664 h 13064490"/>
                <a:gd name="connsiteX79" fmla="*/ 9089136 w 12767104"/>
                <a:gd name="connsiteY79" fmla="*/ 0 h 13064490"/>
                <a:gd name="connsiteX80" fmla="*/ 7735824 w 12767104"/>
                <a:gd name="connsiteY80" fmla="*/ 1755648 h 13064490"/>
                <a:gd name="connsiteX81" fmla="*/ 6217920 w 12767104"/>
                <a:gd name="connsiteY81" fmla="*/ 2286000 h 13064490"/>
                <a:gd name="connsiteX82" fmla="*/ 4297680 w 12767104"/>
                <a:gd name="connsiteY82" fmla="*/ 1810512 h 13064490"/>
                <a:gd name="connsiteX83" fmla="*/ 2834640 w 12767104"/>
                <a:gd name="connsiteY83" fmla="*/ 1060704 h 13064490"/>
                <a:gd name="connsiteX84" fmla="*/ 1353312 w 12767104"/>
                <a:gd name="connsiteY84" fmla="*/ 1828800 h 13064490"/>
                <a:gd name="connsiteX85" fmla="*/ 1060704 w 12767104"/>
                <a:gd name="connsiteY85" fmla="*/ 2450592 h 13064490"/>
                <a:gd name="connsiteX86" fmla="*/ 548640 w 12767104"/>
                <a:gd name="connsiteY86" fmla="*/ 2359152 h 13064490"/>
                <a:gd name="connsiteX87" fmla="*/ 0 w 12767104"/>
                <a:gd name="connsiteY87" fmla="*/ 2450592 h 13064490"/>
                <a:gd name="connsiteX0" fmla="*/ 0 w 12767104"/>
                <a:gd name="connsiteY0" fmla="*/ 2450592 h 13064490"/>
                <a:gd name="connsiteX1" fmla="*/ 237744 w 12767104"/>
                <a:gd name="connsiteY1" fmla="*/ 2852928 h 13064490"/>
                <a:gd name="connsiteX2" fmla="*/ 694944 w 12767104"/>
                <a:gd name="connsiteY2" fmla="*/ 2834640 h 13064490"/>
                <a:gd name="connsiteX3" fmla="*/ 1298448 w 12767104"/>
                <a:gd name="connsiteY3" fmla="*/ 2999232 h 13064490"/>
                <a:gd name="connsiteX4" fmla="*/ 2084832 w 12767104"/>
                <a:gd name="connsiteY4" fmla="*/ 3657600 h 13064490"/>
                <a:gd name="connsiteX5" fmla="*/ 3438144 w 12767104"/>
                <a:gd name="connsiteY5" fmla="*/ 3968496 h 13064490"/>
                <a:gd name="connsiteX6" fmla="*/ 3785616 w 12767104"/>
                <a:gd name="connsiteY6" fmla="*/ 6254496 h 13064490"/>
                <a:gd name="connsiteX7" fmla="*/ 3438144 w 12767104"/>
                <a:gd name="connsiteY7" fmla="*/ 8174736 h 13064490"/>
                <a:gd name="connsiteX8" fmla="*/ 4242816 w 12767104"/>
                <a:gd name="connsiteY8" fmla="*/ 9052560 h 13064490"/>
                <a:gd name="connsiteX9" fmla="*/ 6272784 w 12767104"/>
                <a:gd name="connsiteY9" fmla="*/ 9802368 h 13064490"/>
                <a:gd name="connsiteX10" fmla="*/ 6967728 w 12767104"/>
                <a:gd name="connsiteY10" fmla="*/ 10917936 h 13064490"/>
                <a:gd name="connsiteX11" fmla="*/ 6458712 w 12767104"/>
                <a:gd name="connsiteY11" fmla="*/ 11369040 h 13064490"/>
                <a:gd name="connsiteX12" fmla="*/ 6592443 w 12767104"/>
                <a:gd name="connsiteY12" fmla="*/ 11569065 h 13064490"/>
                <a:gd name="connsiteX13" fmla="*/ 6723888 w 12767104"/>
                <a:gd name="connsiteY13" fmla="*/ 11530965 h 13064490"/>
                <a:gd name="connsiteX14" fmla="*/ 6826758 w 12767104"/>
                <a:gd name="connsiteY14" fmla="*/ 11633835 h 13064490"/>
                <a:gd name="connsiteX15" fmla="*/ 6834378 w 12767104"/>
                <a:gd name="connsiteY15" fmla="*/ 11870055 h 13064490"/>
                <a:gd name="connsiteX16" fmla="*/ 6950583 w 12767104"/>
                <a:gd name="connsiteY16" fmla="*/ 12011025 h 13064490"/>
                <a:gd name="connsiteX17" fmla="*/ 7009638 w 12767104"/>
                <a:gd name="connsiteY17" fmla="*/ 12390120 h 13064490"/>
                <a:gd name="connsiteX18" fmla="*/ 6941058 w 12767104"/>
                <a:gd name="connsiteY18" fmla="*/ 12628245 h 13064490"/>
                <a:gd name="connsiteX19" fmla="*/ 7076313 w 12767104"/>
                <a:gd name="connsiteY19" fmla="*/ 12847320 h 13064490"/>
                <a:gd name="connsiteX20" fmla="*/ 7202043 w 12767104"/>
                <a:gd name="connsiteY20" fmla="*/ 12943713 h 13064490"/>
                <a:gd name="connsiteX21" fmla="*/ 7287768 w 12767104"/>
                <a:gd name="connsiteY21" fmla="*/ 12799695 h 13064490"/>
                <a:gd name="connsiteX22" fmla="*/ 7377303 w 12767104"/>
                <a:gd name="connsiteY22" fmla="*/ 12759690 h 13064490"/>
                <a:gd name="connsiteX23" fmla="*/ 7748778 w 12767104"/>
                <a:gd name="connsiteY23" fmla="*/ 12538710 h 13064490"/>
                <a:gd name="connsiteX24" fmla="*/ 8312658 w 12767104"/>
                <a:gd name="connsiteY24" fmla="*/ 13034010 h 13064490"/>
                <a:gd name="connsiteX25" fmla="*/ 8440293 w 12767104"/>
                <a:gd name="connsiteY25" fmla="*/ 12971145 h 13064490"/>
                <a:gd name="connsiteX26" fmla="*/ 8819388 w 12767104"/>
                <a:gd name="connsiteY26" fmla="*/ 13013055 h 13064490"/>
                <a:gd name="connsiteX27" fmla="*/ 9089898 w 12767104"/>
                <a:gd name="connsiteY27" fmla="*/ 13064490 h 13064490"/>
                <a:gd name="connsiteX28" fmla="*/ 9554718 w 12767104"/>
                <a:gd name="connsiteY28" fmla="*/ 12974954 h 13064490"/>
                <a:gd name="connsiteX29" fmla="*/ 9853803 w 12767104"/>
                <a:gd name="connsiteY29" fmla="*/ 12885420 h 13064490"/>
                <a:gd name="connsiteX30" fmla="*/ 9954006 w 12767104"/>
                <a:gd name="connsiteY30" fmla="*/ 12968097 h 13064490"/>
                <a:gd name="connsiteX31" fmla="*/ 10019538 w 12767104"/>
                <a:gd name="connsiteY31" fmla="*/ 12891134 h 13064490"/>
                <a:gd name="connsiteX32" fmla="*/ 10107168 w 12767104"/>
                <a:gd name="connsiteY32" fmla="*/ 12702539 h 13064490"/>
                <a:gd name="connsiteX33" fmla="*/ 10103358 w 12767104"/>
                <a:gd name="connsiteY33" fmla="*/ 12614909 h 13064490"/>
                <a:gd name="connsiteX34" fmla="*/ 10177653 w 12767104"/>
                <a:gd name="connsiteY34" fmla="*/ 12538709 h 13064490"/>
                <a:gd name="connsiteX35" fmla="*/ 10135743 w 12767104"/>
                <a:gd name="connsiteY35" fmla="*/ 12378689 h 13064490"/>
                <a:gd name="connsiteX36" fmla="*/ 10267188 w 12767104"/>
                <a:gd name="connsiteY36" fmla="*/ 12338684 h 13064490"/>
                <a:gd name="connsiteX37" fmla="*/ 10419207 w 12767104"/>
                <a:gd name="connsiteY37" fmla="*/ 11967972 h 13064490"/>
                <a:gd name="connsiteX38" fmla="*/ 11149203 w 12767104"/>
                <a:gd name="connsiteY38" fmla="*/ 12121514 h 13064490"/>
                <a:gd name="connsiteX39" fmla="*/ 12090273 w 12767104"/>
                <a:gd name="connsiteY39" fmla="*/ 11727179 h 13064490"/>
                <a:gd name="connsiteX40" fmla="*/ 12248388 w 12767104"/>
                <a:gd name="connsiteY40" fmla="*/ 11870054 h 13064490"/>
                <a:gd name="connsiteX41" fmla="*/ 12362688 w 12767104"/>
                <a:gd name="connsiteY41" fmla="*/ 11891009 h 13064490"/>
                <a:gd name="connsiteX42" fmla="*/ 12524613 w 12767104"/>
                <a:gd name="connsiteY42" fmla="*/ 11662409 h 13064490"/>
                <a:gd name="connsiteX43" fmla="*/ 12600813 w 12767104"/>
                <a:gd name="connsiteY43" fmla="*/ 11622404 h 13064490"/>
                <a:gd name="connsiteX44" fmla="*/ 12658344 w 12767104"/>
                <a:gd name="connsiteY44" fmla="*/ 11645265 h 13064490"/>
                <a:gd name="connsiteX45" fmla="*/ 12758928 w 12767104"/>
                <a:gd name="connsiteY45" fmla="*/ 11344274 h 13064490"/>
                <a:gd name="connsiteX46" fmla="*/ 12446507 w 12767104"/>
                <a:gd name="connsiteY46" fmla="*/ 10921364 h 13064490"/>
                <a:gd name="connsiteX47" fmla="*/ 12383642 w 12767104"/>
                <a:gd name="connsiteY47" fmla="*/ 10618469 h 13064490"/>
                <a:gd name="connsiteX48" fmla="*/ 12201906 w 12767104"/>
                <a:gd name="connsiteY48" fmla="*/ 10423017 h 13064490"/>
                <a:gd name="connsiteX49" fmla="*/ 12216002 w 12767104"/>
                <a:gd name="connsiteY49" fmla="*/ 10138409 h 13064490"/>
                <a:gd name="connsiteX50" fmla="*/ 12560807 w 12767104"/>
                <a:gd name="connsiteY50" fmla="*/ 9631679 h 13064490"/>
                <a:gd name="connsiteX51" fmla="*/ 12693777 w 12767104"/>
                <a:gd name="connsiteY51" fmla="*/ 8833866 h 13064490"/>
                <a:gd name="connsiteX52" fmla="*/ 12472416 w 12767104"/>
                <a:gd name="connsiteY52" fmla="*/ 8590407 h 13064490"/>
                <a:gd name="connsiteX53" fmla="*/ 12508992 w 12767104"/>
                <a:gd name="connsiteY53" fmla="*/ 7827264 h 13064490"/>
                <a:gd name="connsiteX54" fmla="*/ 12256389 w 12767104"/>
                <a:gd name="connsiteY54" fmla="*/ 7655052 h 13064490"/>
                <a:gd name="connsiteX55" fmla="*/ 11978640 w 12767104"/>
                <a:gd name="connsiteY55" fmla="*/ 7424928 h 13064490"/>
                <a:gd name="connsiteX56" fmla="*/ 11887200 w 12767104"/>
                <a:gd name="connsiteY56" fmla="*/ 6784848 h 13064490"/>
                <a:gd name="connsiteX57" fmla="*/ 12052173 w 12767104"/>
                <a:gd name="connsiteY57" fmla="*/ 6573774 h 13064490"/>
                <a:gd name="connsiteX58" fmla="*/ 12172950 w 12767104"/>
                <a:gd name="connsiteY58" fmla="*/ 6334887 h 13064490"/>
                <a:gd name="connsiteX59" fmla="*/ 12179808 w 12767104"/>
                <a:gd name="connsiteY59" fmla="*/ 5888736 h 13064490"/>
                <a:gd name="connsiteX60" fmla="*/ 11915394 w 12767104"/>
                <a:gd name="connsiteY60" fmla="*/ 5550027 h 13064490"/>
                <a:gd name="connsiteX61" fmla="*/ 11612880 w 12767104"/>
                <a:gd name="connsiteY61" fmla="*/ 5285232 h 13064490"/>
                <a:gd name="connsiteX62" fmla="*/ 11137392 w 12767104"/>
                <a:gd name="connsiteY62" fmla="*/ 4791456 h 13064490"/>
                <a:gd name="connsiteX63" fmla="*/ 10345674 w 12767104"/>
                <a:gd name="connsiteY63" fmla="*/ 4283583 h 13064490"/>
                <a:gd name="connsiteX64" fmla="*/ 10364343 w 12767104"/>
                <a:gd name="connsiteY64" fmla="*/ 3643122 h 13064490"/>
                <a:gd name="connsiteX65" fmla="*/ 10991088 w 12767104"/>
                <a:gd name="connsiteY65" fmla="*/ 3035808 h 13064490"/>
                <a:gd name="connsiteX66" fmla="*/ 11228832 w 12767104"/>
                <a:gd name="connsiteY66" fmla="*/ 2523744 h 13064490"/>
                <a:gd name="connsiteX67" fmla="*/ 11155680 w 12767104"/>
                <a:gd name="connsiteY67" fmla="*/ 2286000 h 13064490"/>
                <a:gd name="connsiteX68" fmla="*/ 11391900 w 12767104"/>
                <a:gd name="connsiteY68" fmla="*/ 1664970 h 13064490"/>
                <a:gd name="connsiteX69" fmla="*/ 11299698 w 12767104"/>
                <a:gd name="connsiteY69" fmla="*/ 1289304 h 13064490"/>
                <a:gd name="connsiteX70" fmla="*/ 10966704 w 12767104"/>
                <a:gd name="connsiteY70" fmla="*/ 1435227 h 13064490"/>
                <a:gd name="connsiteX71" fmla="*/ 10770870 w 12767104"/>
                <a:gd name="connsiteY71" fmla="*/ 1719072 h 13064490"/>
                <a:gd name="connsiteX72" fmla="*/ 10211943 w 12767104"/>
                <a:gd name="connsiteY72" fmla="*/ 1704594 h 13064490"/>
                <a:gd name="connsiteX73" fmla="*/ 10643616 w 12767104"/>
                <a:gd name="connsiteY73" fmla="*/ 987552 h 13064490"/>
                <a:gd name="connsiteX74" fmla="*/ 10569321 w 12767104"/>
                <a:gd name="connsiteY74" fmla="*/ 768477 h 13064490"/>
                <a:gd name="connsiteX75" fmla="*/ 10310241 w 12767104"/>
                <a:gd name="connsiteY75" fmla="*/ 644652 h 13064490"/>
                <a:gd name="connsiteX76" fmla="*/ 10132695 w 12767104"/>
                <a:gd name="connsiteY76" fmla="*/ 798957 h 13064490"/>
                <a:gd name="connsiteX77" fmla="*/ 9947147 w 12767104"/>
                <a:gd name="connsiteY77" fmla="*/ 712469 h 13064490"/>
                <a:gd name="connsiteX78" fmla="*/ 9547097 w 12767104"/>
                <a:gd name="connsiteY78" fmla="*/ 748664 h 13064490"/>
                <a:gd name="connsiteX79" fmla="*/ 9089136 w 12767104"/>
                <a:gd name="connsiteY79" fmla="*/ 0 h 13064490"/>
                <a:gd name="connsiteX80" fmla="*/ 7735824 w 12767104"/>
                <a:gd name="connsiteY80" fmla="*/ 1755648 h 13064490"/>
                <a:gd name="connsiteX81" fmla="*/ 6217920 w 12767104"/>
                <a:gd name="connsiteY81" fmla="*/ 2286000 h 13064490"/>
                <a:gd name="connsiteX82" fmla="*/ 4297680 w 12767104"/>
                <a:gd name="connsiteY82" fmla="*/ 1810512 h 13064490"/>
                <a:gd name="connsiteX83" fmla="*/ 2834640 w 12767104"/>
                <a:gd name="connsiteY83" fmla="*/ 1060704 h 13064490"/>
                <a:gd name="connsiteX84" fmla="*/ 1353312 w 12767104"/>
                <a:gd name="connsiteY84" fmla="*/ 1828800 h 13064490"/>
                <a:gd name="connsiteX85" fmla="*/ 1060704 w 12767104"/>
                <a:gd name="connsiteY85" fmla="*/ 2450592 h 13064490"/>
                <a:gd name="connsiteX86" fmla="*/ 548640 w 12767104"/>
                <a:gd name="connsiteY86" fmla="*/ 2359152 h 13064490"/>
                <a:gd name="connsiteX87" fmla="*/ 0 w 12767104"/>
                <a:gd name="connsiteY87" fmla="*/ 2450592 h 13064490"/>
                <a:gd name="connsiteX0" fmla="*/ 0 w 12767104"/>
                <a:gd name="connsiteY0" fmla="*/ 2450592 h 13064490"/>
                <a:gd name="connsiteX1" fmla="*/ 237744 w 12767104"/>
                <a:gd name="connsiteY1" fmla="*/ 2852928 h 13064490"/>
                <a:gd name="connsiteX2" fmla="*/ 694944 w 12767104"/>
                <a:gd name="connsiteY2" fmla="*/ 2834640 h 13064490"/>
                <a:gd name="connsiteX3" fmla="*/ 1298448 w 12767104"/>
                <a:gd name="connsiteY3" fmla="*/ 2999232 h 13064490"/>
                <a:gd name="connsiteX4" fmla="*/ 2084832 w 12767104"/>
                <a:gd name="connsiteY4" fmla="*/ 3657600 h 13064490"/>
                <a:gd name="connsiteX5" fmla="*/ 3438144 w 12767104"/>
                <a:gd name="connsiteY5" fmla="*/ 3968496 h 13064490"/>
                <a:gd name="connsiteX6" fmla="*/ 3785616 w 12767104"/>
                <a:gd name="connsiteY6" fmla="*/ 6254496 h 13064490"/>
                <a:gd name="connsiteX7" fmla="*/ 3438144 w 12767104"/>
                <a:gd name="connsiteY7" fmla="*/ 8174736 h 13064490"/>
                <a:gd name="connsiteX8" fmla="*/ 4242816 w 12767104"/>
                <a:gd name="connsiteY8" fmla="*/ 9052560 h 13064490"/>
                <a:gd name="connsiteX9" fmla="*/ 6272784 w 12767104"/>
                <a:gd name="connsiteY9" fmla="*/ 9802368 h 13064490"/>
                <a:gd name="connsiteX10" fmla="*/ 6967728 w 12767104"/>
                <a:gd name="connsiteY10" fmla="*/ 10917936 h 13064490"/>
                <a:gd name="connsiteX11" fmla="*/ 6458712 w 12767104"/>
                <a:gd name="connsiteY11" fmla="*/ 11369040 h 13064490"/>
                <a:gd name="connsiteX12" fmla="*/ 6592443 w 12767104"/>
                <a:gd name="connsiteY12" fmla="*/ 11569065 h 13064490"/>
                <a:gd name="connsiteX13" fmla="*/ 6723888 w 12767104"/>
                <a:gd name="connsiteY13" fmla="*/ 11530965 h 13064490"/>
                <a:gd name="connsiteX14" fmla="*/ 6826758 w 12767104"/>
                <a:gd name="connsiteY14" fmla="*/ 11633835 h 13064490"/>
                <a:gd name="connsiteX15" fmla="*/ 6834378 w 12767104"/>
                <a:gd name="connsiteY15" fmla="*/ 11870055 h 13064490"/>
                <a:gd name="connsiteX16" fmla="*/ 6950583 w 12767104"/>
                <a:gd name="connsiteY16" fmla="*/ 12011025 h 13064490"/>
                <a:gd name="connsiteX17" fmla="*/ 7009638 w 12767104"/>
                <a:gd name="connsiteY17" fmla="*/ 12390120 h 13064490"/>
                <a:gd name="connsiteX18" fmla="*/ 6941058 w 12767104"/>
                <a:gd name="connsiteY18" fmla="*/ 12628245 h 13064490"/>
                <a:gd name="connsiteX19" fmla="*/ 7076313 w 12767104"/>
                <a:gd name="connsiteY19" fmla="*/ 12847320 h 13064490"/>
                <a:gd name="connsiteX20" fmla="*/ 7202043 w 12767104"/>
                <a:gd name="connsiteY20" fmla="*/ 12943713 h 13064490"/>
                <a:gd name="connsiteX21" fmla="*/ 7287768 w 12767104"/>
                <a:gd name="connsiteY21" fmla="*/ 12799695 h 13064490"/>
                <a:gd name="connsiteX22" fmla="*/ 7377303 w 12767104"/>
                <a:gd name="connsiteY22" fmla="*/ 12759690 h 13064490"/>
                <a:gd name="connsiteX23" fmla="*/ 7748778 w 12767104"/>
                <a:gd name="connsiteY23" fmla="*/ 12538710 h 13064490"/>
                <a:gd name="connsiteX24" fmla="*/ 8312658 w 12767104"/>
                <a:gd name="connsiteY24" fmla="*/ 13034010 h 13064490"/>
                <a:gd name="connsiteX25" fmla="*/ 8440293 w 12767104"/>
                <a:gd name="connsiteY25" fmla="*/ 12971145 h 13064490"/>
                <a:gd name="connsiteX26" fmla="*/ 8819388 w 12767104"/>
                <a:gd name="connsiteY26" fmla="*/ 13013055 h 13064490"/>
                <a:gd name="connsiteX27" fmla="*/ 9089898 w 12767104"/>
                <a:gd name="connsiteY27" fmla="*/ 13064490 h 13064490"/>
                <a:gd name="connsiteX28" fmla="*/ 9554718 w 12767104"/>
                <a:gd name="connsiteY28" fmla="*/ 12974954 h 13064490"/>
                <a:gd name="connsiteX29" fmla="*/ 9853803 w 12767104"/>
                <a:gd name="connsiteY29" fmla="*/ 12885420 h 13064490"/>
                <a:gd name="connsiteX30" fmla="*/ 9954006 w 12767104"/>
                <a:gd name="connsiteY30" fmla="*/ 12968097 h 13064490"/>
                <a:gd name="connsiteX31" fmla="*/ 10019538 w 12767104"/>
                <a:gd name="connsiteY31" fmla="*/ 12891134 h 13064490"/>
                <a:gd name="connsiteX32" fmla="*/ 10107168 w 12767104"/>
                <a:gd name="connsiteY32" fmla="*/ 12702539 h 13064490"/>
                <a:gd name="connsiteX33" fmla="*/ 10103358 w 12767104"/>
                <a:gd name="connsiteY33" fmla="*/ 12614909 h 13064490"/>
                <a:gd name="connsiteX34" fmla="*/ 10177653 w 12767104"/>
                <a:gd name="connsiteY34" fmla="*/ 12538709 h 13064490"/>
                <a:gd name="connsiteX35" fmla="*/ 10135743 w 12767104"/>
                <a:gd name="connsiteY35" fmla="*/ 12378689 h 13064490"/>
                <a:gd name="connsiteX36" fmla="*/ 10267188 w 12767104"/>
                <a:gd name="connsiteY36" fmla="*/ 12338684 h 13064490"/>
                <a:gd name="connsiteX37" fmla="*/ 10419207 w 12767104"/>
                <a:gd name="connsiteY37" fmla="*/ 11967972 h 13064490"/>
                <a:gd name="connsiteX38" fmla="*/ 11149203 w 12767104"/>
                <a:gd name="connsiteY38" fmla="*/ 12121514 h 13064490"/>
                <a:gd name="connsiteX39" fmla="*/ 12090273 w 12767104"/>
                <a:gd name="connsiteY39" fmla="*/ 11727179 h 13064490"/>
                <a:gd name="connsiteX40" fmla="*/ 12248388 w 12767104"/>
                <a:gd name="connsiteY40" fmla="*/ 11870054 h 13064490"/>
                <a:gd name="connsiteX41" fmla="*/ 12362688 w 12767104"/>
                <a:gd name="connsiteY41" fmla="*/ 11891009 h 13064490"/>
                <a:gd name="connsiteX42" fmla="*/ 12524613 w 12767104"/>
                <a:gd name="connsiteY42" fmla="*/ 11662409 h 13064490"/>
                <a:gd name="connsiteX43" fmla="*/ 12600813 w 12767104"/>
                <a:gd name="connsiteY43" fmla="*/ 11622404 h 13064490"/>
                <a:gd name="connsiteX44" fmla="*/ 12658344 w 12767104"/>
                <a:gd name="connsiteY44" fmla="*/ 11645265 h 13064490"/>
                <a:gd name="connsiteX45" fmla="*/ 12758928 w 12767104"/>
                <a:gd name="connsiteY45" fmla="*/ 11344274 h 13064490"/>
                <a:gd name="connsiteX46" fmla="*/ 12446507 w 12767104"/>
                <a:gd name="connsiteY46" fmla="*/ 10921364 h 13064490"/>
                <a:gd name="connsiteX47" fmla="*/ 12383642 w 12767104"/>
                <a:gd name="connsiteY47" fmla="*/ 10618469 h 13064490"/>
                <a:gd name="connsiteX48" fmla="*/ 12201906 w 12767104"/>
                <a:gd name="connsiteY48" fmla="*/ 10423017 h 13064490"/>
                <a:gd name="connsiteX49" fmla="*/ 12216002 w 12767104"/>
                <a:gd name="connsiteY49" fmla="*/ 10138409 h 13064490"/>
                <a:gd name="connsiteX50" fmla="*/ 12560807 w 12767104"/>
                <a:gd name="connsiteY50" fmla="*/ 9631679 h 13064490"/>
                <a:gd name="connsiteX51" fmla="*/ 12693777 w 12767104"/>
                <a:gd name="connsiteY51" fmla="*/ 8833866 h 13064490"/>
                <a:gd name="connsiteX52" fmla="*/ 12472416 w 12767104"/>
                <a:gd name="connsiteY52" fmla="*/ 8590407 h 13064490"/>
                <a:gd name="connsiteX53" fmla="*/ 12508992 w 12767104"/>
                <a:gd name="connsiteY53" fmla="*/ 7827264 h 13064490"/>
                <a:gd name="connsiteX54" fmla="*/ 12256389 w 12767104"/>
                <a:gd name="connsiteY54" fmla="*/ 7655052 h 13064490"/>
                <a:gd name="connsiteX55" fmla="*/ 11978640 w 12767104"/>
                <a:gd name="connsiteY55" fmla="*/ 7424928 h 13064490"/>
                <a:gd name="connsiteX56" fmla="*/ 11887200 w 12767104"/>
                <a:gd name="connsiteY56" fmla="*/ 6784848 h 13064490"/>
                <a:gd name="connsiteX57" fmla="*/ 12052173 w 12767104"/>
                <a:gd name="connsiteY57" fmla="*/ 6573774 h 13064490"/>
                <a:gd name="connsiteX58" fmla="*/ 12172950 w 12767104"/>
                <a:gd name="connsiteY58" fmla="*/ 6334887 h 13064490"/>
                <a:gd name="connsiteX59" fmla="*/ 12179808 w 12767104"/>
                <a:gd name="connsiteY59" fmla="*/ 5888736 h 13064490"/>
                <a:gd name="connsiteX60" fmla="*/ 11915394 w 12767104"/>
                <a:gd name="connsiteY60" fmla="*/ 5550027 h 13064490"/>
                <a:gd name="connsiteX61" fmla="*/ 11612880 w 12767104"/>
                <a:gd name="connsiteY61" fmla="*/ 5285232 h 13064490"/>
                <a:gd name="connsiteX62" fmla="*/ 11137392 w 12767104"/>
                <a:gd name="connsiteY62" fmla="*/ 4791456 h 13064490"/>
                <a:gd name="connsiteX63" fmla="*/ 10345674 w 12767104"/>
                <a:gd name="connsiteY63" fmla="*/ 4283583 h 13064490"/>
                <a:gd name="connsiteX64" fmla="*/ 10364343 w 12767104"/>
                <a:gd name="connsiteY64" fmla="*/ 3643122 h 13064490"/>
                <a:gd name="connsiteX65" fmla="*/ 10991088 w 12767104"/>
                <a:gd name="connsiteY65" fmla="*/ 3035808 h 13064490"/>
                <a:gd name="connsiteX66" fmla="*/ 11228832 w 12767104"/>
                <a:gd name="connsiteY66" fmla="*/ 2523744 h 13064490"/>
                <a:gd name="connsiteX67" fmla="*/ 11155680 w 12767104"/>
                <a:gd name="connsiteY67" fmla="*/ 2286000 h 13064490"/>
                <a:gd name="connsiteX68" fmla="*/ 11391900 w 12767104"/>
                <a:gd name="connsiteY68" fmla="*/ 1664970 h 13064490"/>
                <a:gd name="connsiteX69" fmla="*/ 11299698 w 12767104"/>
                <a:gd name="connsiteY69" fmla="*/ 1289304 h 13064490"/>
                <a:gd name="connsiteX70" fmla="*/ 10966704 w 12767104"/>
                <a:gd name="connsiteY70" fmla="*/ 1435227 h 13064490"/>
                <a:gd name="connsiteX71" fmla="*/ 10770870 w 12767104"/>
                <a:gd name="connsiteY71" fmla="*/ 1719072 h 13064490"/>
                <a:gd name="connsiteX72" fmla="*/ 10211943 w 12767104"/>
                <a:gd name="connsiteY72" fmla="*/ 1704594 h 13064490"/>
                <a:gd name="connsiteX73" fmla="*/ 10643616 w 12767104"/>
                <a:gd name="connsiteY73" fmla="*/ 987552 h 13064490"/>
                <a:gd name="connsiteX74" fmla="*/ 10569321 w 12767104"/>
                <a:gd name="connsiteY74" fmla="*/ 768477 h 13064490"/>
                <a:gd name="connsiteX75" fmla="*/ 10310241 w 12767104"/>
                <a:gd name="connsiteY75" fmla="*/ 644652 h 13064490"/>
                <a:gd name="connsiteX76" fmla="*/ 10132695 w 12767104"/>
                <a:gd name="connsiteY76" fmla="*/ 798957 h 13064490"/>
                <a:gd name="connsiteX77" fmla="*/ 9947147 w 12767104"/>
                <a:gd name="connsiteY77" fmla="*/ 712469 h 13064490"/>
                <a:gd name="connsiteX78" fmla="*/ 9547097 w 12767104"/>
                <a:gd name="connsiteY78" fmla="*/ 748664 h 13064490"/>
                <a:gd name="connsiteX79" fmla="*/ 9089136 w 12767104"/>
                <a:gd name="connsiteY79" fmla="*/ 0 h 13064490"/>
                <a:gd name="connsiteX80" fmla="*/ 7735824 w 12767104"/>
                <a:gd name="connsiteY80" fmla="*/ 1755648 h 13064490"/>
                <a:gd name="connsiteX81" fmla="*/ 6217920 w 12767104"/>
                <a:gd name="connsiteY81" fmla="*/ 2286000 h 13064490"/>
                <a:gd name="connsiteX82" fmla="*/ 4297680 w 12767104"/>
                <a:gd name="connsiteY82" fmla="*/ 1810512 h 13064490"/>
                <a:gd name="connsiteX83" fmla="*/ 2834640 w 12767104"/>
                <a:gd name="connsiteY83" fmla="*/ 1060704 h 13064490"/>
                <a:gd name="connsiteX84" fmla="*/ 1353312 w 12767104"/>
                <a:gd name="connsiteY84" fmla="*/ 1828800 h 13064490"/>
                <a:gd name="connsiteX85" fmla="*/ 1060704 w 12767104"/>
                <a:gd name="connsiteY85" fmla="*/ 2450592 h 13064490"/>
                <a:gd name="connsiteX86" fmla="*/ 548640 w 12767104"/>
                <a:gd name="connsiteY86" fmla="*/ 2359152 h 13064490"/>
                <a:gd name="connsiteX87" fmla="*/ 0 w 12767104"/>
                <a:gd name="connsiteY87" fmla="*/ 2450592 h 13064490"/>
                <a:gd name="connsiteX0" fmla="*/ 0 w 12767104"/>
                <a:gd name="connsiteY0" fmla="*/ 2450592 h 13064490"/>
                <a:gd name="connsiteX1" fmla="*/ 237744 w 12767104"/>
                <a:gd name="connsiteY1" fmla="*/ 2852928 h 13064490"/>
                <a:gd name="connsiteX2" fmla="*/ 694944 w 12767104"/>
                <a:gd name="connsiteY2" fmla="*/ 2834640 h 13064490"/>
                <a:gd name="connsiteX3" fmla="*/ 1298448 w 12767104"/>
                <a:gd name="connsiteY3" fmla="*/ 2999232 h 13064490"/>
                <a:gd name="connsiteX4" fmla="*/ 2084832 w 12767104"/>
                <a:gd name="connsiteY4" fmla="*/ 3657600 h 13064490"/>
                <a:gd name="connsiteX5" fmla="*/ 3438144 w 12767104"/>
                <a:gd name="connsiteY5" fmla="*/ 3968496 h 13064490"/>
                <a:gd name="connsiteX6" fmla="*/ 3785616 w 12767104"/>
                <a:gd name="connsiteY6" fmla="*/ 6254496 h 13064490"/>
                <a:gd name="connsiteX7" fmla="*/ 3438144 w 12767104"/>
                <a:gd name="connsiteY7" fmla="*/ 8174736 h 13064490"/>
                <a:gd name="connsiteX8" fmla="*/ 4242816 w 12767104"/>
                <a:gd name="connsiteY8" fmla="*/ 9052560 h 13064490"/>
                <a:gd name="connsiteX9" fmla="*/ 6272784 w 12767104"/>
                <a:gd name="connsiteY9" fmla="*/ 9802368 h 13064490"/>
                <a:gd name="connsiteX10" fmla="*/ 6967728 w 12767104"/>
                <a:gd name="connsiteY10" fmla="*/ 10917936 h 13064490"/>
                <a:gd name="connsiteX11" fmla="*/ 6458712 w 12767104"/>
                <a:gd name="connsiteY11" fmla="*/ 11369040 h 13064490"/>
                <a:gd name="connsiteX12" fmla="*/ 6592443 w 12767104"/>
                <a:gd name="connsiteY12" fmla="*/ 11569065 h 13064490"/>
                <a:gd name="connsiteX13" fmla="*/ 6723888 w 12767104"/>
                <a:gd name="connsiteY13" fmla="*/ 11530965 h 13064490"/>
                <a:gd name="connsiteX14" fmla="*/ 6826758 w 12767104"/>
                <a:gd name="connsiteY14" fmla="*/ 11633835 h 13064490"/>
                <a:gd name="connsiteX15" fmla="*/ 6834378 w 12767104"/>
                <a:gd name="connsiteY15" fmla="*/ 11870055 h 13064490"/>
                <a:gd name="connsiteX16" fmla="*/ 6950583 w 12767104"/>
                <a:gd name="connsiteY16" fmla="*/ 12011025 h 13064490"/>
                <a:gd name="connsiteX17" fmla="*/ 7009638 w 12767104"/>
                <a:gd name="connsiteY17" fmla="*/ 12390120 h 13064490"/>
                <a:gd name="connsiteX18" fmla="*/ 6941058 w 12767104"/>
                <a:gd name="connsiteY18" fmla="*/ 12628245 h 13064490"/>
                <a:gd name="connsiteX19" fmla="*/ 7076313 w 12767104"/>
                <a:gd name="connsiteY19" fmla="*/ 12847320 h 13064490"/>
                <a:gd name="connsiteX20" fmla="*/ 7202043 w 12767104"/>
                <a:gd name="connsiteY20" fmla="*/ 12943713 h 13064490"/>
                <a:gd name="connsiteX21" fmla="*/ 7287768 w 12767104"/>
                <a:gd name="connsiteY21" fmla="*/ 12799695 h 13064490"/>
                <a:gd name="connsiteX22" fmla="*/ 7377303 w 12767104"/>
                <a:gd name="connsiteY22" fmla="*/ 12759690 h 13064490"/>
                <a:gd name="connsiteX23" fmla="*/ 7748778 w 12767104"/>
                <a:gd name="connsiteY23" fmla="*/ 12538710 h 13064490"/>
                <a:gd name="connsiteX24" fmla="*/ 8312658 w 12767104"/>
                <a:gd name="connsiteY24" fmla="*/ 13034010 h 13064490"/>
                <a:gd name="connsiteX25" fmla="*/ 8440293 w 12767104"/>
                <a:gd name="connsiteY25" fmla="*/ 12971145 h 13064490"/>
                <a:gd name="connsiteX26" fmla="*/ 8819388 w 12767104"/>
                <a:gd name="connsiteY26" fmla="*/ 13013055 h 13064490"/>
                <a:gd name="connsiteX27" fmla="*/ 9089898 w 12767104"/>
                <a:gd name="connsiteY27" fmla="*/ 13064490 h 13064490"/>
                <a:gd name="connsiteX28" fmla="*/ 9554718 w 12767104"/>
                <a:gd name="connsiteY28" fmla="*/ 12974954 h 13064490"/>
                <a:gd name="connsiteX29" fmla="*/ 9853803 w 12767104"/>
                <a:gd name="connsiteY29" fmla="*/ 12885420 h 13064490"/>
                <a:gd name="connsiteX30" fmla="*/ 9954006 w 12767104"/>
                <a:gd name="connsiteY30" fmla="*/ 12968097 h 13064490"/>
                <a:gd name="connsiteX31" fmla="*/ 10019538 w 12767104"/>
                <a:gd name="connsiteY31" fmla="*/ 12891134 h 13064490"/>
                <a:gd name="connsiteX32" fmla="*/ 10107168 w 12767104"/>
                <a:gd name="connsiteY32" fmla="*/ 12702539 h 13064490"/>
                <a:gd name="connsiteX33" fmla="*/ 10103358 w 12767104"/>
                <a:gd name="connsiteY33" fmla="*/ 12614909 h 13064490"/>
                <a:gd name="connsiteX34" fmla="*/ 10177653 w 12767104"/>
                <a:gd name="connsiteY34" fmla="*/ 12538709 h 13064490"/>
                <a:gd name="connsiteX35" fmla="*/ 10135743 w 12767104"/>
                <a:gd name="connsiteY35" fmla="*/ 12378689 h 13064490"/>
                <a:gd name="connsiteX36" fmla="*/ 10267188 w 12767104"/>
                <a:gd name="connsiteY36" fmla="*/ 12338684 h 13064490"/>
                <a:gd name="connsiteX37" fmla="*/ 10419207 w 12767104"/>
                <a:gd name="connsiteY37" fmla="*/ 11967972 h 13064490"/>
                <a:gd name="connsiteX38" fmla="*/ 11149203 w 12767104"/>
                <a:gd name="connsiteY38" fmla="*/ 12121514 h 13064490"/>
                <a:gd name="connsiteX39" fmla="*/ 12090273 w 12767104"/>
                <a:gd name="connsiteY39" fmla="*/ 11727179 h 13064490"/>
                <a:gd name="connsiteX40" fmla="*/ 12248388 w 12767104"/>
                <a:gd name="connsiteY40" fmla="*/ 11870054 h 13064490"/>
                <a:gd name="connsiteX41" fmla="*/ 12362688 w 12767104"/>
                <a:gd name="connsiteY41" fmla="*/ 11891009 h 13064490"/>
                <a:gd name="connsiteX42" fmla="*/ 12524613 w 12767104"/>
                <a:gd name="connsiteY42" fmla="*/ 11662409 h 13064490"/>
                <a:gd name="connsiteX43" fmla="*/ 12600813 w 12767104"/>
                <a:gd name="connsiteY43" fmla="*/ 11622404 h 13064490"/>
                <a:gd name="connsiteX44" fmla="*/ 12658344 w 12767104"/>
                <a:gd name="connsiteY44" fmla="*/ 11645265 h 13064490"/>
                <a:gd name="connsiteX45" fmla="*/ 12758928 w 12767104"/>
                <a:gd name="connsiteY45" fmla="*/ 11344274 h 13064490"/>
                <a:gd name="connsiteX46" fmla="*/ 12446507 w 12767104"/>
                <a:gd name="connsiteY46" fmla="*/ 10921364 h 13064490"/>
                <a:gd name="connsiteX47" fmla="*/ 12383642 w 12767104"/>
                <a:gd name="connsiteY47" fmla="*/ 10618469 h 13064490"/>
                <a:gd name="connsiteX48" fmla="*/ 12201906 w 12767104"/>
                <a:gd name="connsiteY48" fmla="*/ 10423017 h 13064490"/>
                <a:gd name="connsiteX49" fmla="*/ 12216002 w 12767104"/>
                <a:gd name="connsiteY49" fmla="*/ 10138409 h 13064490"/>
                <a:gd name="connsiteX50" fmla="*/ 12560807 w 12767104"/>
                <a:gd name="connsiteY50" fmla="*/ 9631679 h 13064490"/>
                <a:gd name="connsiteX51" fmla="*/ 12693777 w 12767104"/>
                <a:gd name="connsiteY51" fmla="*/ 8833866 h 13064490"/>
                <a:gd name="connsiteX52" fmla="*/ 12472416 w 12767104"/>
                <a:gd name="connsiteY52" fmla="*/ 8590407 h 13064490"/>
                <a:gd name="connsiteX53" fmla="*/ 12508992 w 12767104"/>
                <a:gd name="connsiteY53" fmla="*/ 7827264 h 13064490"/>
                <a:gd name="connsiteX54" fmla="*/ 12256389 w 12767104"/>
                <a:gd name="connsiteY54" fmla="*/ 7655052 h 13064490"/>
                <a:gd name="connsiteX55" fmla="*/ 11978640 w 12767104"/>
                <a:gd name="connsiteY55" fmla="*/ 7424928 h 13064490"/>
                <a:gd name="connsiteX56" fmla="*/ 11887200 w 12767104"/>
                <a:gd name="connsiteY56" fmla="*/ 6784848 h 13064490"/>
                <a:gd name="connsiteX57" fmla="*/ 12052173 w 12767104"/>
                <a:gd name="connsiteY57" fmla="*/ 6573774 h 13064490"/>
                <a:gd name="connsiteX58" fmla="*/ 12172950 w 12767104"/>
                <a:gd name="connsiteY58" fmla="*/ 6334887 h 13064490"/>
                <a:gd name="connsiteX59" fmla="*/ 12179808 w 12767104"/>
                <a:gd name="connsiteY59" fmla="*/ 5888736 h 13064490"/>
                <a:gd name="connsiteX60" fmla="*/ 11915394 w 12767104"/>
                <a:gd name="connsiteY60" fmla="*/ 5550027 h 13064490"/>
                <a:gd name="connsiteX61" fmla="*/ 11612880 w 12767104"/>
                <a:gd name="connsiteY61" fmla="*/ 5285232 h 13064490"/>
                <a:gd name="connsiteX62" fmla="*/ 11137392 w 12767104"/>
                <a:gd name="connsiteY62" fmla="*/ 4791456 h 13064490"/>
                <a:gd name="connsiteX63" fmla="*/ 10345674 w 12767104"/>
                <a:gd name="connsiteY63" fmla="*/ 4283583 h 13064490"/>
                <a:gd name="connsiteX64" fmla="*/ 10364343 w 12767104"/>
                <a:gd name="connsiteY64" fmla="*/ 3643122 h 13064490"/>
                <a:gd name="connsiteX65" fmla="*/ 10991088 w 12767104"/>
                <a:gd name="connsiteY65" fmla="*/ 3035808 h 13064490"/>
                <a:gd name="connsiteX66" fmla="*/ 11228832 w 12767104"/>
                <a:gd name="connsiteY66" fmla="*/ 2523744 h 13064490"/>
                <a:gd name="connsiteX67" fmla="*/ 11155680 w 12767104"/>
                <a:gd name="connsiteY67" fmla="*/ 2286000 h 13064490"/>
                <a:gd name="connsiteX68" fmla="*/ 11391900 w 12767104"/>
                <a:gd name="connsiteY68" fmla="*/ 1664970 h 13064490"/>
                <a:gd name="connsiteX69" fmla="*/ 11299698 w 12767104"/>
                <a:gd name="connsiteY69" fmla="*/ 1289304 h 13064490"/>
                <a:gd name="connsiteX70" fmla="*/ 10966704 w 12767104"/>
                <a:gd name="connsiteY70" fmla="*/ 1435227 h 13064490"/>
                <a:gd name="connsiteX71" fmla="*/ 10770870 w 12767104"/>
                <a:gd name="connsiteY71" fmla="*/ 1719072 h 13064490"/>
                <a:gd name="connsiteX72" fmla="*/ 10211943 w 12767104"/>
                <a:gd name="connsiteY72" fmla="*/ 1704594 h 13064490"/>
                <a:gd name="connsiteX73" fmla="*/ 10643616 w 12767104"/>
                <a:gd name="connsiteY73" fmla="*/ 987552 h 13064490"/>
                <a:gd name="connsiteX74" fmla="*/ 10569321 w 12767104"/>
                <a:gd name="connsiteY74" fmla="*/ 768477 h 13064490"/>
                <a:gd name="connsiteX75" fmla="*/ 10310241 w 12767104"/>
                <a:gd name="connsiteY75" fmla="*/ 644652 h 13064490"/>
                <a:gd name="connsiteX76" fmla="*/ 10132695 w 12767104"/>
                <a:gd name="connsiteY76" fmla="*/ 798957 h 13064490"/>
                <a:gd name="connsiteX77" fmla="*/ 9947147 w 12767104"/>
                <a:gd name="connsiteY77" fmla="*/ 712469 h 13064490"/>
                <a:gd name="connsiteX78" fmla="*/ 9547097 w 12767104"/>
                <a:gd name="connsiteY78" fmla="*/ 748664 h 13064490"/>
                <a:gd name="connsiteX79" fmla="*/ 9390887 w 12767104"/>
                <a:gd name="connsiteY79" fmla="*/ 302894 h 13064490"/>
                <a:gd name="connsiteX80" fmla="*/ 9089136 w 12767104"/>
                <a:gd name="connsiteY80" fmla="*/ 0 h 13064490"/>
                <a:gd name="connsiteX81" fmla="*/ 7735824 w 12767104"/>
                <a:gd name="connsiteY81" fmla="*/ 1755648 h 13064490"/>
                <a:gd name="connsiteX82" fmla="*/ 6217920 w 12767104"/>
                <a:gd name="connsiteY82" fmla="*/ 2286000 h 13064490"/>
                <a:gd name="connsiteX83" fmla="*/ 4297680 w 12767104"/>
                <a:gd name="connsiteY83" fmla="*/ 1810512 h 13064490"/>
                <a:gd name="connsiteX84" fmla="*/ 2834640 w 12767104"/>
                <a:gd name="connsiteY84" fmla="*/ 1060704 h 13064490"/>
                <a:gd name="connsiteX85" fmla="*/ 1353312 w 12767104"/>
                <a:gd name="connsiteY85" fmla="*/ 1828800 h 13064490"/>
                <a:gd name="connsiteX86" fmla="*/ 1060704 w 12767104"/>
                <a:gd name="connsiteY86" fmla="*/ 2450592 h 13064490"/>
                <a:gd name="connsiteX87" fmla="*/ 548640 w 12767104"/>
                <a:gd name="connsiteY87" fmla="*/ 2359152 h 13064490"/>
                <a:gd name="connsiteX88" fmla="*/ 0 w 12767104"/>
                <a:gd name="connsiteY88" fmla="*/ 2450592 h 13064490"/>
                <a:gd name="connsiteX0" fmla="*/ 0 w 12767104"/>
                <a:gd name="connsiteY0" fmla="*/ 2450592 h 13064490"/>
                <a:gd name="connsiteX1" fmla="*/ 237744 w 12767104"/>
                <a:gd name="connsiteY1" fmla="*/ 2852928 h 13064490"/>
                <a:gd name="connsiteX2" fmla="*/ 694944 w 12767104"/>
                <a:gd name="connsiteY2" fmla="*/ 2834640 h 13064490"/>
                <a:gd name="connsiteX3" fmla="*/ 1298448 w 12767104"/>
                <a:gd name="connsiteY3" fmla="*/ 2999232 h 13064490"/>
                <a:gd name="connsiteX4" fmla="*/ 2084832 w 12767104"/>
                <a:gd name="connsiteY4" fmla="*/ 3657600 h 13064490"/>
                <a:gd name="connsiteX5" fmla="*/ 3438144 w 12767104"/>
                <a:gd name="connsiteY5" fmla="*/ 3968496 h 13064490"/>
                <a:gd name="connsiteX6" fmla="*/ 3785616 w 12767104"/>
                <a:gd name="connsiteY6" fmla="*/ 6254496 h 13064490"/>
                <a:gd name="connsiteX7" fmla="*/ 3438144 w 12767104"/>
                <a:gd name="connsiteY7" fmla="*/ 8174736 h 13064490"/>
                <a:gd name="connsiteX8" fmla="*/ 4242816 w 12767104"/>
                <a:gd name="connsiteY8" fmla="*/ 9052560 h 13064490"/>
                <a:gd name="connsiteX9" fmla="*/ 6272784 w 12767104"/>
                <a:gd name="connsiteY9" fmla="*/ 9802368 h 13064490"/>
                <a:gd name="connsiteX10" fmla="*/ 6967728 w 12767104"/>
                <a:gd name="connsiteY10" fmla="*/ 10917936 h 13064490"/>
                <a:gd name="connsiteX11" fmla="*/ 6458712 w 12767104"/>
                <a:gd name="connsiteY11" fmla="*/ 11369040 h 13064490"/>
                <a:gd name="connsiteX12" fmla="*/ 6592443 w 12767104"/>
                <a:gd name="connsiteY12" fmla="*/ 11569065 h 13064490"/>
                <a:gd name="connsiteX13" fmla="*/ 6723888 w 12767104"/>
                <a:gd name="connsiteY13" fmla="*/ 11530965 h 13064490"/>
                <a:gd name="connsiteX14" fmla="*/ 6826758 w 12767104"/>
                <a:gd name="connsiteY14" fmla="*/ 11633835 h 13064490"/>
                <a:gd name="connsiteX15" fmla="*/ 6834378 w 12767104"/>
                <a:gd name="connsiteY15" fmla="*/ 11870055 h 13064490"/>
                <a:gd name="connsiteX16" fmla="*/ 6950583 w 12767104"/>
                <a:gd name="connsiteY16" fmla="*/ 12011025 h 13064490"/>
                <a:gd name="connsiteX17" fmla="*/ 7009638 w 12767104"/>
                <a:gd name="connsiteY17" fmla="*/ 12390120 h 13064490"/>
                <a:gd name="connsiteX18" fmla="*/ 6941058 w 12767104"/>
                <a:gd name="connsiteY18" fmla="*/ 12628245 h 13064490"/>
                <a:gd name="connsiteX19" fmla="*/ 7076313 w 12767104"/>
                <a:gd name="connsiteY19" fmla="*/ 12847320 h 13064490"/>
                <a:gd name="connsiteX20" fmla="*/ 7202043 w 12767104"/>
                <a:gd name="connsiteY20" fmla="*/ 12943713 h 13064490"/>
                <a:gd name="connsiteX21" fmla="*/ 7287768 w 12767104"/>
                <a:gd name="connsiteY21" fmla="*/ 12799695 h 13064490"/>
                <a:gd name="connsiteX22" fmla="*/ 7377303 w 12767104"/>
                <a:gd name="connsiteY22" fmla="*/ 12759690 h 13064490"/>
                <a:gd name="connsiteX23" fmla="*/ 7748778 w 12767104"/>
                <a:gd name="connsiteY23" fmla="*/ 12538710 h 13064490"/>
                <a:gd name="connsiteX24" fmla="*/ 8312658 w 12767104"/>
                <a:gd name="connsiteY24" fmla="*/ 13034010 h 13064490"/>
                <a:gd name="connsiteX25" fmla="*/ 8440293 w 12767104"/>
                <a:gd name="connsiteY25" fmla="*/ 12971145 h 13064490"/>
                <a:gd name="connsiteX26" fmla="*/ 8819388 w 12767104"/>
                <a:gd name="connsiteY26" fmla="*/ 13013055 h 13064490"/>
                <a:gd name="connsiteX27" fmla="*/ 9089898 w 12767104"/>
                <a:gd name="connsiteY27" fmla="*/ 13064490 h 13064490"/>
                <a:gd name="connsiteX28" fmla="*/ 9554718 w 12767104"/>
                <a:gd name="connsiteY28" fmla="*/ 12974954 h 13064490"/>
                <a:gd name="connsiteX29" fmla="*/ 9853803 w 12767104"/>
                <a:gd name="connsiteY29" fmla="*/ 12885420 h 13064490"/>
                <a:gd name="connsiteX30" fmla="*/ 9954006 w 12767104"/>
                <a:gd name="connsiteY30" fmla="*/ 12968097 h 13064490"/>
                <a:gd name="connsiteX31" fmla="*/ 10019538 w 12767104"/>
                <a:gd name="connsiteY31" fmla="*/ 12891134 h 13064490"/>
                <a:gd name="connsiteX32" fmla="*/ 10107168 w 12767104"/>
                <a:gd name="connsiteY32" fmla="*/ 12702539 h 13064490"/>
                <a:gd name="connsiteX33" fmla="*/ 10103358 w 12767104"/>
                <a:gd name="connsiteY33" fmla="*/ 12614909 h 13064490"/>
                <a:gd name="connsiteX34" fmla="*/ 10177653 w 12767104"/>
                <a:gd name="connsiteY34" fmla="*/ 12538709 h 13064490"/>
                <a:gd name="connsiteX35" fmla="*/ 10135743 w 12767104"/>
                <a:gd name="connsiteY35" fmla="*/ 12378689 h 13064490"/>
                <a:gd name="connsiteX36" fmla="*/ 10267188 w 12767104"/>
                <a:gd name="connsiteY36" fmla="*/ 12338684 h 13064490"/>
                <a:gd name="connsiteX37" fmla="*/ 10419207 w 12767104"/>
                <a:gd name="connsiteY37" fmla="*/ 11967972 h 13064490"/>
                <a:gd name="connsiteX38" fmla="*/ 11149203 w 12767104"/>
                <a:gd name="connsiteY38" fmla="*/ 12121514 h 13064490"/>
                <a:gd name="connsiteX39" fmla="*/ 12090273 w 12767104"/>
                <a:gd name="connsiteY39" fmla="*/ 11727179 h 13064490"/>
                <a:gd name="connsiteX40" fmla="*/ 12248388 w 12767104"/>
                <a:gd name="connsiteY40" fmla="*/ 11870054 h 13064490"/>
                <a:gd name="connsiteX41" fmla="*/ 12362688 w 12767104"/>
                <a:gd name="connsiteY41" fmla="*/ 11891009 h 13064490"/>
                <a:gd name="connsiteX42" fmla="*/ 12524613 w 12767104"/>
                <a:gd name="connsiteY42" fmla="*/ 11662409 h 13064490"/>
                <a:gd name="connsiteX43" fmla="*/ 12600813 w 12767104"/>
                <a:gd name="connsiteY43" fmla="*/ 11622404 h 13064490"/>
                <a:gd name="connsiteX44" fmla="*/ 12658344 w 12767104"/>
                <a:gd name="connsiteY44" fmla="*/ 11645265 h 13064490"/>
                <a:gd name="connsiteX45" fmla="*/ 12758928 w 12767104"/>
                <a:gd name="connsiteY45" fmla="*/ 11344274 h 13064490"/>
                <a:gd name="connsiteX46" fmla="*/ 12446507 w 12767104"/>
                <a:gd name="connsiteY46" fmla="*/ 10921364 h 13064490"/>
                <a:gd name="connsiteX47" fmla="*/ 12383642 w 12767104"/>
                <a:gd name="connsiteY47" fmla="*/ 10618469 h 13064490"/>
                <a:gd name="connsiteX48" fmla="*/ 12201906 w 12767104"/>
                <a:gd name="connsiteY48" fmla="*/ 10423017 h 13064490"/>
                <a:gd name="connsiteX49" fmla="*/ 12216002 w 12767104"/>
                <a:gd name="connsiteY49" fmla="*/ 10138409 h 13064490"/>
                <a:gd name="connsiteX50" fmla="*/ 12560807 w 12767104"/>
                <a:gd name="connsiteY50" fmla="*/ 9631679 h 13064490"/>
                <a:gd name="connsiteX51" fmla="*/ 12693777 w 12767104"/>
                <a:gd name="connsiteY51" fmla="*/ 8833866 h 13064490"/>
                <a:gd name="connsiteX52" fmla="*/ 12472416 w 12767104"/>
                <a:gd name="connsiteY52" fmla="*/ 8590407 h 13064490"/>
                <a:gd name="connsiteX53" fmla="*/ 12508992 w 12767104"/>
                <a:gd name="connsiteY53" fmla="*/ 7827264 h 13064490"/>
                <a:gd name="connsiteX54" fmla="*/ 12256389 w 12767104"/>
                <a:gd name="connsiteY54" fmla="*/ 7655052 h 13064490"/>
                <a:gd name="connsiteX55" fmla="*/ 11978640 w 12767104"/>
                <a:gd name="connsiteY55" fmla="*/ 7424928 h 13064490"/>
                <a:gd name="connsiteX56" fmla="*/ 11887200 w 12767104"/>
                <a:gd name="connsiteY56" fmla="*/ 6784848 h 13064490"/>
                <a:gd name="connsiteX57" fmla="*/ 12052173 w 12767104"/>
                <a:gd name="connsiteY57" fmla="*/ 6573774 h 13064490"/>
                <a:gd name="connsiteX58" fmla="*/ 12172950 w 12767104"/>
                <a:gd name="connsiteY58" fmla="*/ 6334887 h 13064490"/>
                <a:gd name="connsiteX59" fmla="*/ 12179808 w 12767104"/>
                <a:gd name="connsiteY59" fmla="*/ 5888736 h 13064490"/>
                <a:gd name="connsiteX60" fmla="*/ 11915394 w 12767104"/>
                <a:gd name="connsiteY60" fmla="*/ 5550027 h 13064490"/>
                <a:gd name="connsiteX61" fmla="*/ 11612880 w 12767104"/>
                <a:gd name="connsiteY61" fmla="*/ 5285232 h 13064490"/>
                <a:gd name="connsiteX62" fmla="*/ 11137392 w 12767104"/>
                <a:gd name="connsiteY62" fmla="*/ 4791456 h 13064490"/>
                <a:gd name="connsiteX63" fmla="*/ 10345674 w 12767104"/>
                <a:gd name="connsiteY63" fmla="*/ 4283583 h 13064490"/>
                <a:gd name="connsiteX64" fmla="*/ 10364343 w 12767104"/>
                <a:gd name="connsiteY64" fmla="*/ 3643122 h 13064490"/>
                <a:gd name="connsiteX65" fmla="*/ 10991088 w 12767104"/>
                <a:gd name="connsiteY65" fmla="*/ 3035808 h 13064490"/>
                <a:gd name="connsiteX66" fmla="*/ 11228832 w 12767104"/>
                <a:gd name="connsiteY66" fmla="*/ 2523744 h 13064490"/>
                <a:gd name="connsiteX67" fmla="*/ 11155680 w 12767104"/>
                <a:gd name="connsiteY67" fmla="*/ 2286000 h 13064490"/>
                <a:gd name="connsiteX68" fmla="*/ 11391900 w 12767104"/>
                <a:gd name="connsiteY68" fmla="*/ 1664970 h 13064490"/>
                <a:gd name="connsiteX69" fmla="*/ 11299698 w 12767104"/>
                <a:gd name="connsiteY69" fmla="*/ 1289304 h 13064490"/>
                <a:gd name="connsiteX70" fmla="*/ 10966704 w 12767104"/>
                <a:gd name="connsiteY70" fmla="*/ 1435227 h 13064490"/>
                <a:gd name="connsiteX71" fmla="*/ 10770870 w 12767104"/>
                <a:gd name="connsiteY71" fmla="*/ 1719072 h 13064490"/>
                <a:gd name="connsiteX72" fmla="*/ 10211943 w 12767104"/>
                <a:gd name="connsiteY72" fmla="*/ 1704594 h 13064490"/>
                <a:gd name="connsiteX73" fmla="*/ 10643616 w 12767104"/>
                <a:gd name="connsiteY73" fmla="*/ 987552 h 13064490"/>
                <a:gd name="connsiteX74" fmla="*/ 10569321 w 12767104"/>
                <a:gd name="connsiteY74" fmla="*/ 768477 h 13064490"/>
                <a:gd name="connsiteX75" fmla="*/ 10310241 w 12767104"/>
                <a:gd name="connsiteY75" fmla="*/ 644652 h 13064490"/>
                <a:gd name="connsiteX76" fmla="*/ 10132695 w 12767104"/>
                <a:gd name="connsiteY76" fmla="*/ 798957 h 13064490"/>
                <a:gd name="connsiteX77" fmla="*/ 9947147 w 12767104"/>
                <a:gd name="connsiteY77" fmla="*/ 712469 h 13064490"/>
                <a:gd name="connsiteX78" fmla="*/ 9547097 w 12767104"/>
                <a:gd name="connsiteY78" fmla="*/ 748664 h 13064490"/>
                <a:gd name="connsiteX79" fmla="*/ 9390887 w 12767104"/>
                <a:gd name="connsiteY79" fmla="*/ 302894 h 13064490"/>
                <a:gd name="connsiteX80" fmla="*/ 9286112 w 12767104"/>
                <a:gd name="connsiteY80" fmla="*/ 152399 h 13064490"/>
                <a:gd name="connsiteX81" fmla="*/ 9089136 w 12767104"/>
                <a:gd name="connsiteY81" fmla="*/ 0 h 13064490"/>
                <a:gd name="connsiteX82" fmla="*/ 7735824 w 12767104"/>
                <a:gd name="connsiteY82" fmla="*/ 1755648 h 13064490"/>
                <a:gd name="connsiteX83" fmla="*/ 6217920 w 12767104"/>
                <a:gd name="connsiteY83" fmla="*/ 2286000 h 13064490"/>
                <a:gd name="connsiteX84" fmla="*/ 4297680 w 12767104"/>
                <a:gd name="connsiteY84" fmla="*/ 1810512 h 13064490"/>
                <a:gd name="connsiteX85" fmla="*/ 2834640 w 12767104"/>
                <a:gd name="connsiteY85" fmla="*/ 1060704 h 13064490"/>
                <a:gd name="connsiteX86" fmla="*/ 1353312 w 12767104"/>
                <a:gd name="connsiteY86" fmla="*/ 1828800 h 13064490"/>
                <a:gd name="connsiteX87" fmla="*/ 1060704 w 12767104"/>
                <a:gd name="connsiteY87" fmla="*/ 2450592 h 13064490"/>
                <a:gd name="connsiteX88" fmla="*/ 548640 w 12767104"/>
                <a:gd name="connsiteY88" fmla="*/ 2359152 h 13064490"/>
                <a:gd name="connsiteX89" fmla="*/ 0 w 12767104"/>
                <a:gd name="connsiteY89" fmla="*/ 2450592 h 13064490"/>
                <a:gd name="connsiteX0" fmla="*/ 0 w 12767104"/>
                <a:gd name="connsiteY0" fmla="*/ 2450592 h 13064490"/>
                <a:gd name="connsiteX1" fmla="*/ 237744 w 12767104"/>
                <a:gd name="connsiteY1" fmla="*/ 2852928 h 13064490"/>
                <a:gd name="connsiteX2" fmla="*/ 694944 w 12767104"/>
                <a:gd name="connsiteY2" fmla="*/ 2834640 h 13064490"/>
                <a:gd name="connsiteX3" fmla="*/ 1298448 w 12767104"/>
                <a:gd name="connsiteY3" fmla="*/ 2999232 h 13064490"/>
                <a:gd name="connsiteX4" fmla="*/ 2084832 w 12767104"/>
                <a:gd name="connsiteY4" fmla="*/ 3657600 h 13064490"/>
                <a:gd name="connsiteX5" fmla="*/ 3438144 w 12767104"/>
                <a:gd name="connsiteY5" fmla="*/ 3968496 h 13064490"/>
                <a:gd name="connsiteX6" fmla="*/ 3785616 w 12767104"/>
                <a:gd name="connsiteY6" fmla="*/ 6254496 h 13064490"/>
                <a:gd name="connsiteX7" fmla="*/ 3438144 w 12767104"/>
                <a:gd name="connsiteY7" fmla="*/ 8174736 h 13064490"/>
                <a:gd name="connsiteX8" fmla="*/ 4242816 w 12767104"/>
                <a:gd name="connsiteY8" fmla="*/ 9052560 h 13064490"/>
                <a:gd name="connsiteX9" fmla="*/ 6272784 w 12767104"/>
                <a:gd name="connsiteY9" fmla="*/ 9802368 h 13064490"/>
                <a:gd name="connsiteX10" fmla="*/ 6967728 w 12767104"/>
                <a:gd name="connsiteY10" fmla="*/ 10917936 h 13064490"/>
                <a:gd name="connsiteX11" fmla="*/ 6458712 w 12767104"/>
                <a:gd name="connsiteY11" fmla="*/ 11369040 h 13064490"/>
                <a:gd name="connsiteX12" fmla="*/ 6592443 w 12767104"/>
                <a:gd name="connsiteY12" fmla="*/ 11569065 h 13064490"/>
                <a:gd name="connsiteX13" fmla="*/ 6723888 w 12767104"/>
                <a:gd name="connsiteY13" fmla="*/ 11530965 h 13064490"/>
                <a:gd name="connsiteX14" fmla="*/ 6826758 w 12767104"/>
                <a:gd name="connsiteY14" fmla="*/ 11633835 h 13064490"/>
                <a:gd name="connsiteX15" fmla="*/ 6834378 w 12767104"/>
                <a:gd name="connsiteY15" fmla="*/ 11870055 h 13064490"/>
                <a:gd name="connsiteX16" fmla="*/ 6950583 w 12767104"/>
                <a:gd name="connsiteY16" fmla="*/ 12011025 h 13064490"/>
                <a:gd name="connsiteX17" fmla="*/ 7009638 w 12767104"/>
                <a:gd name="connsiteY17" fmla="*/ 12390120 h 13064490"/>
                <a:gd name="connsiteX18" fmla="*/ 6941058 w 12767104"/>
                <a:gd name="connsiteY18" fmla="*/ 12628245 h 13064490"/>
                <a:gd name="connsiteX19" fmla="*/ 7076313 w 12767104"/>
                <a:gd name="connsiteY19" fmla="*/ 12847320 h 13064490"/>
                <a:gd name="connsiteX20" fmla="*/ 7202043 w 12767104"/>
                <a:gd name="connsiteY20" fmla="*/ 12943713 h 13064490"/>
                <a:gd name="connsiteX21" fmla="*/ 7287768 w 12767104"/>
                <a:gd name="connsiteY21" fmla="*/ 12799695 h 13064490"/>
                <a:gd name="connsiteX22" fmla="*/ 7377303 w 12767104"/>
                <a:gd name="connsiteY22" fmla="*/ 12759690 h 13064490"/>
                <a:gd name="connsiteX23" fmla="*/ 7748778 w 12767104"/>
                <a:gd name="connsiteY23" fmla="*/ 12538710 h 13064490"/>
                <a:gd name="connsiteX24" fmla="*/ 8312658 w 12767104"/>
                <a:gd name="connsiteY24" fmla="*/ 13034010 h 13064490"/>
                <a:gd name="connsiteX25" fmla="*/ 8440293 w 12767104"/>
                <a:gd name="connsiteY25" fmla="*/ 12971145 h 13064490"/>
                <a:gd name="connsiteX26" fmla="*/ 8819388 w 12767104"/>
                <a:gd name="connsiteY26" fmla="*/ 13013055 h 13064490"/>
                <a:gd name="connsiteX27" fmla="*/ 9089898 w 12767104"/>
                <a:gd name="connsiteY27" fmla="*/ 13064490 h 13064490"/>
                <a:gd name="connsiteX28" fmla="*/ 9554718 w 12767104"/>
                <a:gd name="connsiteY28" fmla="*/ 12974954 h 13064490"/>
                <a:gd name="connsiteX29" fmla="*/ 9853803 w 12767104"/>
                <a:gd name="connsiteY29" fmla="*/ 12885420 h 13064490"/>
                <a:gd name="connsiteX30" fmla="*/ 9954006 w 12767104"/>
                <a:gd name="connsiteY30" fmla="*/ 12968097 h 13064490"/>
                <a:gd name="connsiteX31" fmla="*/ 10019538 w 12767104"/>
                <a:gd name="connsiteY31" fmla="*/ 12891134 h 13064490"/>
                <a:gd name="connsiteX32" fmla="*/ 10107168 w 12767104"/>
                <a:gd name="connsiteY32" fmla="*/ 12702539 h 13064490"/>
                <a:gd name="connsiteX33" fmla="*/ 10103358 w 12767104"/>
                <a:gd name="connsiteY33" fmla="*/ 12614909 h 13064490"/>
                <a:gd name="connsiteX34" fmla="*/ 10177653 w 12767104"/>
                <a:gd name="connsiteY34" fmla="*/ 12538709 h 13064490"/>
                <a:gd name="connsiteX35" fmla="*/ 10135743 w 12767104"/>
                <a:gd name="connsiteY35" fmla="*/ 12378689 h 13064490"/>
                <a:gd name="connsiteX36" fmla="*/ 10267188 w 12767104"/>
                <a:gd name="connsiteY36" fmla="*/ 12338684 h 13064490"/>
                <a:gd name="connsiteX37" fmla="*/ 10419207 w 12767104"/>
                <a:gd name="connsiteY37" fmla="*/ 11967972 h 13064490"/>
                <a:gd name="connsiteX38" fmla="*/ 11149203 w 12767104"/>
                <a:gd name="connsiteY38" fmla="*/ 12121514 h 13064490"/>
                <a:gd name="connsiteX39" fmla="*/ 12090273 w 12767104"/>
                <a:gd name="connsiteY39" fmla="*/ 11727179 h 13064490"/>
                <a:gd name="connsiteX40" fmla="*/ 12248388 w 12767104"/>
                <a:gd name="connsiteY40" fmla="*/ 11870054 h 13064490"/>
                <a:gd name="connsiteX41" fmla="*/ 12362688 w 12767104"/>
                <a:gd name="connsiteY41" fmla="*/ 11891009 h 13064490"/>
                <a:gd name="connsiteX42" fmla="*/ 12524613 w 12767104"/>
                <a:gd name="connsiteY42" fmla="*/ 11662409 h 13064490"/>
                <a:gd name="connsiteX43" fmla="*/ 12600813 w 12767104"/>
                <a:gd name="connsiteY43" fmla="*/ 11622404 h 13064490"/>
                <a:gd name="connsiteX44" fmla="*/ 12658344 w 12767104"/>
                <a:gd name="connsiteY44" fmla="*/ 11645265 h 13064490"/>
                <a:gd name="connsiteX45" fmla="*/ 12758928 w 12767104"/>
                <a:gd name="connsiteY45" fmla="*/ 11344274 h 13064490"/>
                <a:gd name="connsiteX46" fmla="*/ 12446507 w 12767104"/>
                <a:gd name="connsiteY46" fmla="*/ 10921364 h 13064490"/>
                <a:gd name="connsiteX47" fmla="*/ 12383642 w 12767104"/>
                <a:gd name="connsiteY47" fmla="*/ 10618469 h 13064490"/>
                <a:gd name="connsiteX48" fmla="*/ 12201906 w 12767104"/>
                <a:gd name="connsiteY48" fmla="*/ 10423017 h 13064490"/>
                <a:gd name="connsiteX49" fmla="*/ 12216002 w 12767104"/>
                <a:gd name="connsiteY49" fmla="*/ 10138409 h 13064490"/>
                <a:gd name="connsiteX50" fmla="*/ 12560807 w 12767104"/>
                <a:gd name="connsiteY50" fmla="*/ 9631679 h 13064490"/>
                <a:gd name="connsiteX51" fmla="*/ 12693777 w 12767104"/>
                <a:gd name="connsiteY51" fmla="*/ 8833866 h 13064490"/>
                <a:gd name="connsiteX52" fmla="*/ 12472416 w 12767104"/>
                <a:gd name="connsiteY52" fmla="*/ 8590407 h 13064490"/>
                <a:gd name="connsiteX53" fmla="*/ 12508992 w 12767104"/>
                <a:gd name="connsiteY53" fmla="*/ 7827264 h 13064490"/>
                <a:gd name="connsiteX54" fmla="*/ 12256389 w 12767104"/>
                <a:gd name="connsiteY54" fmla="*/ 7655052 h 13064490"/>
                <a:gd name="connsiteX55" fmla="*/ 11978640 w 12767104"/>
                <a:gd name="connsiteY55" fmla="*/ 7424928 h 13064490"/>
                <a:gd name="connsiteX56" fmla="*/ 11887200 w 12767104"/>
                <a:gd name="connsiteY56" fmla="*/ 6784848 h 13064490"/>
                <a:gd name="connsiteX57" fmla="*/ 12052173 w 12767104"/>
                <a:gd name="connsiteY57" fmla="*/ 6573774 h 13064490"/>
                <a:gd name="connsiteX58" fmla="*/ 12172950 w 12767104"/>
                <a:gd name="connsiteY58" fmla="*/ 6334887 h 13064490"/>
                <a:gd name="connsiteX59" fmla="*/ 12179808 w 12767104"/>
                <a:gd name="connsiteY59" fmla="*/ 5888736 h 13064490"/>
                <a:gd name="connsiteX60" fmla="*/ 11915394 w 12767104"/>
                <a:gd name="connsiteY60" fmla="*/ 5550027 h 13064490"/>
                <a:gd name="connsiteX61" fmla="*/ 11612880 w 12767104"/>
                <a:gd name="connsiteY61" fmla="*/ 5285232 h 13064490"/>
                <a:gd name="connsiteX62" fmla="*/ 11137392 w 12767104"/>
                <a:gd name="connsiteY62" fmla="*/ 4791456 h 13064490"/>
                <a:gd name="connsiteX63" fmla="*/ 10345674 w 12767104"/>
                <a:gd name="connsiteY63" fmla="*/ 4283583 h 13064490"/>
                <a:gd name="connsiteX64" fmla="*/ 10364343 w 12767104"/>
                <a:gd name="connsiteY64" fmla="*/ 3643122 h 13064490"/>
                <a:gd name="connsiteX65" fmla="*/ 10991088 w 12767104"/>
                <a:gd name="connsiteY65" fmla="*/ 3035808 h 13064490"/>
                <a:gd name="connsiteX66" fmla="*/ 11228832 w 12767104"/>
                <a:gd name="connsiteY66" fmla="*/ 2523744 h 13064490"/>
                <a:gd name="connsiteX67" fmla="*/ 11155680 w 12767104"/>
                <a:gd name="connsiteY67" fmla="*/ 2286000 h 13064490"/>
                <a:gd name="connsiteX68" fmla="*/ 11391900 w 12767104"/>
                <a:gd name="connsiteY68" fmla="*/ 1664970 h 13064490"/>
                <a:gd name="connsiteX69" fmla="*/ 11299698 w 12767104"/>
                <a:gd name="connsiteY69" fmla="*/ 1289304 h 13064490"/>
                <a:gd name="connsiteX70" fmla="*/ 10966704 w 12767104"/>
                <a:gd name="connsiteY70" fmla="*/ 1435227 h 13064490"/>
                <a:gd name="connsiteX71" fmla="*/ 10770870 w 12767104"/>
                <a:gd name="connsiteY71" fmla="*/ 1719072 h 13064490"/>
                <a:gd name="connsiteX72" fmla="*/ 10211943 w 12767104"/>
                <a:gd name="connsiteY72" fmla="*/ 1704594 h 13064490"/>
                <a:gd name="connsiteX73" fmla="*/ 10643616 w 12767104"/>
                <a:gd name="connsiteY73" fmla="*/ 987552 h 13064490"/>
                <a:gd name="connsiteX74" fmla="*/ 10569321 w 12767104"/>
                <a:gd name="connsiteY74" fmla="*/ 768477 h 13064490"/>
                <a:gd name="connsiteX75" fmla="*/ 10310241 w 12767104"/>
                <a:gd name="connsiteY75" fmla="*/ 644652 h 13064490"/>
                <a:gd name="connsiteX76" fmla="*/ 10132695 w 12767104"/>
                <a:gd name="connsiteY76" fmla="*/ 798957 h 13064490"/>
                <a:gd name="connsiteX77" fmla="*/ 9947147 w 12767104"/>
                <a:gd name="connsiteY77" fmla="*/ 712469 h 13064490"/>
                <a:gd name="connsiteX78" fmla="*/ 9547097 w 12767104"/>
                <a:gd name="connsiteY78" fmla="*/ 748664 h 13064490"/>
                <a:gd name="connsiteX79" fmla="*/ 9390887 w 12767104"/>
                <a:gd name="connsiteY79" fmla="*/ 302894 h 13064490"/>
                <a:gd name="connsiteX80" fmla="*/ 9286112 w 12767104"/>
                <a:gd name="connsiteY80" fmla="*/ 152399 h 13064490"/>
                <a:gd name="connsiteX81" fmla="*/ 9089136 w 12767104"/>
                <a:gd name="connsiteY81" fmla="*/ 0 h 13064490"/>
                <a:gd name="connsiteX82" fmla="*/ 9137522 w 12767104"/>
                <a:gd name="connsiteY82" fmla="*/ 352424 h 13064490"/>
                <a:gd name="connsiteX83" fmla="*/ 7735824 w 12767104"/>
                <a:gd name="connsiteY83" fmla="*/ 1755648 h 13064490"/>
                <a:gd name="connsiteX84" fmla="*/ 6217920 w 12767104"/>
                <a:gd name="connsiteY84" fmla="*/ 2286000 h 13064490"/>
                <a:gd name="connsiteX85" fmla="*/ 4297680 w 12767104"/>
                <a:gd name="connsiteY85" fmla="*/ 1810512 h 13064490"/>
                <a:gd name="connsiteX86" fmla="*/ 2834640 w 12767104"/>
                <a:gd name="connsiteY86" fmla="*/ 1060704 h 13064490"/>
                <a:gd name="connsiteX87" fmla="*/ 1353312 w 12767104"/>
                <a:gd name="connsiteY87" fmla="*/ 1828800 h 13064490"/>
                <a:gd name="connsiteX88" fmla="*/ 1060704 w 12767104"/>
                <a:gd name="connsiteY88" fmla="*/ 2450592 h 13064490"/>
                <a:gd name="connsiteX89" fmla="*/ 548640 w 12767104"/>
                <a:gd name="connsiteY89" fmla="*/ 2359152 h 13064490"/>
                <a:gd name="connsiteX90" fmla="*/ 0 w 12767104"/>
                <a:gd name="connsiteY90" fmla="*/ 2450592 h 13064490"/>
                <a:gd name="connsiteX0" fmla="*/ 0 w 12767104"/>
                <a:gd name="connsiteY0" fmla="*/ 2450592 h 13064490"/>
                <a:gd name="connsiteX1" fmla="*/ 237744 w 12767104"/>
                <a:gd name="connsiteY1" fmla="*/ 2852928 h 13064490"/>
                <a:gd name="connsiteX2" fmla="*/ 694944 w 12767104"/>
                <a:gd name="connsiteY2" fmla="*/ 2834640 h 13064490"/>
                <a:gd name="connsiteX3" fmla="*/ 1298448 w 12767104"/>
                <a:gd name="connsiteY3" fmla="*/ 2999232 h 13064490"/>
                <a:gd name="connsiteX4" fmla="*/ 2084832 w 12767104"/>
                <a:gd name="connsiteY4" fmla="*/ 3657600 h 13064490"/>
                <a:gd name="connsiteX5" fmla="*/ 3438144 w 12767104"/>
                <a:gd name="connsiteY5" fmla="*/ 3968496 h 13064490"/>
                <a:gd name="connsiteX6" fmla="*/ 3785616 w 12767104"/>
                <a:gd name="connsiteY6" fmla="*/ 6254496 h 13064490"/>
                <a:gd name="connsiteX7" fmla="*/ 3438144 w 12767104"/>
                <a:gd name="connsiteY7" fmla="*/ 8174736 h 13064490"/>
                <a:gd name="connsiteX8" fmla="*/ 4242816 w 12767104"/>
                <a:gd name="connsiteY8" fmla="*/ 9052560 h 13064490"/>
                <a:gd name="connsiteX9" fmla="*/ 6272784 w 12767104"/>
                <a:gd name="connsiteY9" fmla="*/ 9802368 h 13064490"/>
                <a:gd name="connsiteX10" fmla="*/ 6967728 w 12767104"/>
                <a:gd name="connsiteY10" fmla="*/ 10917936 h 13064490"/>
                <a:gd name="connsiteX11" fmla="*/ 6458712 w 12767104"/>
                <a:gd name="connsiteY11" fmla="*/ 11369040 h 13064490"/>
                <a:gd name="connsiteX12" fmla="*/ 6592443 w 12767104"/>
                <a:gd name="connsiteY12" fmla="*/ 11569065 h 13064490"/>
                <a:gd name="connsiteX13" fmla="*/ 6723888 w 12767104"/>
                <a:gd name="connsiteY13" fmla="*/ 11530965 h 13064490"/>
                <a:gd name="connsiteX14" fmla="*/ 6826758 w 12767104"/>
                <a:gd name="connsiteY14" fmla="*/ 11633835 h 13064490"/>
                <a:gd name="connsiteX15" fmla="*/ 6834378 w 12767104"/>
                <a:gd name="connsiteY15" fmla="*/ 11870055 h 13064490"/>
                <a:gd name="connsiteX16" fmla="*/ 6950583 w 12767104"/>
                <a:gd name="connsiteY16" fmla="*/ 12011025 h 13064490"/>
                <a:gd name="connsiteX17" fmla="*/ 7009638 w 12767104"/>
                <a:gd name="connsiteY17" fmla="*/ 12390120 h 13064490"/>
                <a:gd name="connsiteX18" fmla="*/ 6941058 w 12767104"/>
                <a:gd name="connsiteY18" fmla="*/ 12628245 h 13064490"/>
                <a:gd name="connsiteX19" fmla="*/ 7076313 w 12767104"/>
                <a:gd name="connsiteY19" fmla="*/ 12847320 h 13064490"/>
                <a:gd name="connsiteX20" fmla="*/ 7202043 w 12767104"/>
                <a:gd name="connsiteY20" fmla="*/ 12943713 h 13064490"/>
                <a:gd name="connsiteX21" fmla="*/ 7287768 w 12767104"/>
                <a:gd name="connsiteY21" fmla="*/ 12799695 h 13064490"/>
                <a:gd name="connsiteX22" fmla="*/ 7377303 w 12767104"/>
                <a:gd name="connsiteY22" fmla="*/ 12759690 h 13064490"/>
                <a:gd name="connsiteX23" fmla="*/ 7748778 w 12767104"/>
                <a:gd name="connsiteY23" fmla="*/ 12538710 h 13064490"/>
                <a:gd name="connsiteX24" fmla="*/ 8312658 w 12767104"/>
                <a:gd name="connsiteY24" fmla="*/ 13034010 h 13064490"/>
                <a:gd name="connsiteX25" fmla="*/ 8440293 w 12767104"/>
                <a:gd name="connsiteY25" fmla="*/ 12971145 h 13064490"/>
                <a:gd name="connsiteX26" fmla="*/ 8819388 w 12767104"/>
                <a:gd name="connsiteY26" fmla="*/ 13013055 h 13064490"/>
                <a:gd name="connsiteX27" fmla="*/ 9089898 w 12767104"/>
                <a:gd name="connsiteY27" fmla="*/ 13064490 h 13064490"/>
                <a:gd name="connsiteX28" fmla="*/ 9554718 w 12767104"/>
                <a:gd name="connsiteY28" fmla="*/ 12974954 h 13064490"/>
                <a:gd name="connsiteX29" fmla="*/ 9853803 w 12767104"/>
                <a:gd name="connsiteY29" fmla="*/ 12885420 h 13064490"/>
                <a:gd name="connsiteX30" fmla="*/ 9954006 w 12767104"/>
                <a:gd name="connsiteY30" fmla="*/ 12968097 h 13064490"/>
                <a:gd name="connsiteX31" fmla="*/ 10019538 w 12767104"/>
                <a:gd name="connsiteY31" fmla="*/ 12891134 h 13064490"/>
                <a:gd name="connsiteX32" fmla="*/ 10107168 w 12767104"/>
                <a:gd name="connsiteY32" fmla="*/ 12702539 h 13064490"/>
                <a:gd name="connsiteX33" fmla="*/ 10103358 w 12767104"/>
                <a:gd name="connsiteY33" fmla="*/ 12614909 h 13064490"/>
                <a:gd name="connsiteX34" fmla="*/ 10177653 w 12767104"/>
                <a:gd name="connsiteY34" fmla="*/ 12538709 h 13064490"/>
                <a:gd name="connsiteX35" fmla="*/ 10135743 w 12767104"/>
                <a:gd name="connsiteY35" fmla="*/ 12378689 h 13064490"/>
                <a:gd name="connsiteX36" fmla="*/ 10267188 w 12767104"/>
                <a:gd name="connsiteY36" fmla="*/ 12338684 h 13064490"/>
                <a:gd name="connsiteX37" fmla="*/ 10419207 w 12767104"/>
                <a:gd name="connsiteY37" fmla="*/ 11967972 h 13064490"/>
                <a:gd name="connsiteX38" fmla="*/ 11149203 w 12767104"/>
                <a:gd name="connsiteY38" fmla="*/ 12121514 h 13064490"/>
                <a:gd name="connsiteX39" fmla="*/ 12090273 w 12767104"/>
                <a:gd name="connsiteY39" fmla="*/ 11727179 h 13064490"/>
                <a:gd name="connsiteX40" fmla="*/ 12248388 w 12767104"/>
                <a:gd name="connsiteY40" fmla="*/ 11870054 h 13064490"/>
                <a:gd name="connsiteX41" fmla="*/ 12362688 w 12767104"/>
                <a:gd name="connsiteY41" fmla="*/ 11891009 h 13064490"/>
                <a:gd name="connsiteX42" fmla="*/ 12524613 w 12767104"/>
                <a:gd name="connsiteY42" fmla="*/ 11662409 h 13064490"/>
                <a:gd name="connsiteX43" fmla="*/ 12600813 w 12767104"/>
                <a:gd name="connsiteY43" fmla="*/ 11622404 h 13064490"/>
                <a:gd name="connsiteX44" fmla="*/ 12658344 w 12767104"/>
                <a:gd name="connsiteY44" fmla="*/ 11645265 h 13064490"/>
                <a:gd name="connsiteX45" fmla="*/ 12758928 w 12767104"/>
                <a:gd name="connsiteY45" fmla="*/ 11344274 h 13064490"/>
                <a:gd name="connsiteX46" fmla="*/ 12446507 w 12767104"/>
                <a:gd name="connsiteY46" fmla="*/ 10921364 h 13064490"/>
                <a:gd name="connsiteX47" fmla="*/ 12383642 w 12767104"/>
                <a:gd name="connsiteY47" fmla="*/ 10618469 h 13064490"/>
                <a:gd name="connsiteX48" fmla="*/ 12201906 w 12767104"/>
                <a:gd name="connsiteY48" fmla="*/ 10423017 h 13064490"/>
                <a:gd name="connsiteX49" fmla="*/ 12216002 w 12767104"/>
                <a:gd name="connsiteY49" fmla="*/ 10138409 h 13064490"/>
                <a:gd name="connsiteX50" fmla="*/ 12560807 w 12767104"/>
                <a:gd name="connsiteY50" fmla="*/ 9631679 h 13064490"/>
                <a:gd name="connsiteX51" fmla="*/ 12693777 w 12767104"/>
                <a:gd name="connsiteY51" fmla="*/ 8833866 h 13064490"/>
                <a:gd name="connsiteX52" fmla="*/ 12472416 w 12767104"/>
                <a:gd name="connsiteY52" fmla="*/ 8590407 h 13064490"/>
                <a:gd name="connsiteX53" fmla="*/ 12508992 w 12767104"/>
                <a:gd name="connsiteY53" fmla="*/ 7827264 h 13064490"/>
                <a:gd name="connsiteX54" fmla="*/ 12256389 w 12767104"/>
                <a:gd name="connsiteY54" fmla="*/ 7655052 h 13064490"/>
                <a:gd name="connsiteX55" fmla="*/ 11978640 w 12767104"/>
                <a:gd name="connsiteY55" fmla="*/ 7424928 h 13064490"/>
                <a:gd name="connsiteX56" fmla="*/ 11887200 w 12767104"/>
                <a:gd name="connsiteY56" fmla="*/ 6784848 h 13064490"/>
                <a:gd name="connsiteX57" fmla="*/ 12052173 w 12767104"/>
                <a:gd name="connsiteY57" fmla="*/ 6573774 h 13064490"/>
                <a:gd name="connsiteX58" fmla="*/ 12172950 w 12767104"/>
                <a:gd name="connsiteY58" fmla="*/ 6334887 h 13064490"/>
                <a:gd name="connsiteX59" fmla="*/ 12179808 w 12767104"/>
                <a:gd name="connsiteY59" fmla="*/ 5888736 h 13064490"/>
                <a:gd name="connsiteX60" fmla="*/ 11915394 w 12767104"/>
                <a:gd name="connsiteY60" fmla="*/ 5550027 h 13064490"/>
                <a:gd name="connsiteX61" fmla="*/ 11612880 w 12767104"/>
                <a:gd name="connsiteY61" fmla="*/ 5285232 h 13064490"/>
                <a:gd name="connsiteX62" fmla="*/ 11137392 w 12767104"/>
                <a:gd name="connsiteY62" fmla="*/ 4791456 h 13064490"/>
                <a:gd name="connsiteX63" fmla="*/ 10345674 w 12767104"/>
                <a:gd name="connsiteY63" fmla="*/ 4283583 h 13064490"/>
                <a:gd name="connsiteX64" fmla="*/ 10364343 w 12767104"/>
                <a:gd name="connsiteY64" fmla="*/ 3643122 h 13064490"/>
                <a:gd name="connsiteX65" fmla="*/ 10991088 w 12767104"/>
                <a:gd name="connsiteY65" fmla="*/ 3035808 h 13064490"/>
                <a:gd name="connsiteX66" fmla="*/ 11228832 w 12767104"/>
                <a:gd name="connsiteY66" fmla="*/ 2523744 h 13064490"/>
                <a:gd name="connsiteX67" fmla="*/ 11155680 w 12767104"/>
                <a:gd name="connsiteY67" fmla="*/ 2286000 h 13064490"/>
                <a:gd name="connsiteX68" fmla="*/ 11391900 w 12767104"/>
                <a:gd name="connsiteY68" fmla="*/ 1664970 h 13064490"/>
                <a:gd name="connsiteX69" fmla="*/ 11299698 w 12767104"/>
                <a:gd name="connsiteY69" fmla="*/ 1289304 h 13064490"/>
                <a:gd name="connsiteX70" fmla="*/ 10966704 w 12767104"/>
                <a:gd name="connsiteY70" fmla="*/ 1435227 h 13064490"/>
                <a:gd name="connsiteX71" fmla="*/ 10770870 w 12767104"/>
                <a:gd name="connsiteY71" fmla="*/ 1719072 h 13064490"/>
                <a:gd name="connsiteX72" fmla="*/ 10211943 w 12767104"/>
                <a:gd name="connsiteY72" fmla="*/ 1704594 h 13064490"/>
                <a:gd name="connsiteX73" fmla="*/ 10643616 w 12767104"/>
                <a:gd name="connsiteY73" fmla="*/ 987552 h 13064490"/>
                <a:gd name="connsiteX74" fmla="*/ 10569321 w 12767104"/>
                <a:gd name="connsiteY74" fmla="*/ 768477 h 13064490"/>
                <a:gd name="connsiteX75" fmla="*/ 10310241 w 12767104"/>
                <a:gd name="connsiteY75" fmla="*/ 644652 h 13064490"/>
                <a:gd name="connsiteX76" fmla="*/ 10132695 w 12767104"/>
                <a:gd name="connsiteY76" fmla="*/ 798957 h 13064490"/>
                <a:gd name="connsiteX77" fmla="*/ 9947147 w 12767104"/>
                <a:gd name="connsiteY77" fmla="*/ 712469 h 13064490"/>
                <a:gd name="connsiteX78" fmla="*/ 9547097 w 12767104"/>
                <a:gd name="connsiteY78" fmla="*/ 748664 h 13064490"/>
                <a:gd name="connsiteX79" fmla="*/ 9390887 w 12767104"/>
                <a:gd name="connsiteY79" fmla="*/ 302894 h 13064490"/>
                <a:gd name="connsiteX80" fmla="*/ 9286112 w 12767104"/>
                <a:gd name="connsiteY80" fmla="*/ 152399 h 13064490"/>
                <a:gd name="connsiteX81" fmla="*/ 9089136 w 12767104"/>
                <a:gd name="connsiteY81" fmla="*/ 0 h 13064490"/>
                <a:gd name="connsiteX82" fmla="*/ 9030842 w 12767104"/>
                <a:gd name="connsiteY82" fmla="*/ 188594 h 13064490"/>
                <a:gd name="connsiteX83" fmla="*/ 9137522 w 12767104"/>
                <a:gd name="connsiteY83" fmla="*/ 352424 h 13064490"/>
                <a:gd name="connsiteX84" fmla="*/ 7735824 w 12767104"/>
                <a:gd name="connsiteY84" fmla="*/ 1755648 h 13064490"/>
                <a:gd name="connsiteX85" fmla="*/ 6217920 w 12767104"/>
                <a:gd name="connsiteY85" fmla="*/ 2286000 h 13064490"/>
                <a:gd name="connsiteX86" fmla="*/ 4297680 w 12767104"/>
                <a:gd name="connsiteY86" fmla="*/ 1810512 h 13064490"/>
                <a:gd name="connsiteX87" fmla="*/ 2834640 w 12767104"/>
                <a:gd name="connsiteY87" fmla="*/ 1060704 h 13064490"/>
                <a:gd name="connsiteX88" fmla="*/ 1353312 w 12767104"/>
                <a:gd name="connsiteY88" fmla="*/ 1828800 h 13064490"/>
                <a:gd name="connsiteX89" fmla="*/ 1060704 w 12767104"/>
                <a:gd name="connsiteY89" fmla="*/ 2450592 h 13064490"/>
                <a:gd name="connsiteX90" fmla="*/ 548640 w 12767104"/>
                <a:gd name="connsiteY90" fmla="*/ 2359152 h 13064490"/>
                <a:gd name="connsiteX91" fmla="*/ 0 w 12767104"/>
                <a:gd name="connsiteY91" fmla="*/ 2450592 h 13064490"/>
                <a:gd name="connsiteX0" fmla="*/ 0 w 12767104"/>
                <a:gd name="connsiteY0" fmla="*/ 2450592 h 13064490"/>
                <a:gd name="connsiteX1" fmla="*/ 237744 w 12767104"/>
                <a:gd name="connsiteY1" fmla="*/ 2852928 h 13064490"/>
                <a:gd name="connsiteX2" fmla="*/ 694944 w 12767104"/>
                <a:gd name="connsiteY2" fmla="*/ 2834640 h 13064490"/>
                <a:gd name="connsiteX3" fmla="*/ 1298448 w 12767104"/>
                <a:gd name="connsiteY3" fmla="*/ 2999232 h 13064490"/>
                <a:gd name="connsiteX4" fmla="*/ 2084832 w 12767104"/>
                <a:gd name="connsiteY4" fmla="*/ 3657600 h 13064490"/>
                <a:gd name="connsiteX5" fmla="*/ 3438144 w 12767104"/>
                <a:gd name="connsiteY5" fmla="*/ 3968496 h 13064490"/>
                <a:gd name="connsiteX6" fmla="*/ 3785616 w 12767104"/>
                <a:gd name="connsiteY6" fmla="*/ 6254496 h 13064490"/>
                <a:gd name="connsiteX7" fmla="*/ 3438144 w 12767104"/>
                <a:gd name="connsiteY7" fmla="*/ 8174736 h 13064490"/>
                <a:gd name="connsiteX8" fmla="*/ 4242816 w 12767104"/>
                <a:gd name="connsiteY8" fmla="*/ 9052560 h 13064490"/>
                <a:gd name="connsiteX9" fmla="*/ 6272784 w 12767104"/>
                <a:gd name="connsiteY9" fmla="*/ 9802368 h 13064490"/>
                <a:gd name="connsiteX10" fmla="*/ 6967728 w 12767104"/>
                <a:gd name="connsiteY10" fmla="*/ 10917936 h 13064490"/>
                <a:gd name="connsiteX11" fmla="*/ 6458712 w 12767104"/>
                <a:gd name="connsiteY11" fmla="*/ 11369040 h 13064490"/>
                <a:gd name="connsiteX12" fmla="*/ 6592443 w 12767104"/>
                <a:gd name="connsiteY12" fmla="*/ 11569065 h 13064490"/>
                <a:gd name="connsiteX13" fmla="*/ 6723888 w 12767104"/>
                <a:gd name="connsiteY13" fmla="*/ 11530965 h 13064490"/>
                <a:gd name="connsiteX14" fmla="*/ 6826758 w 12767104"/>
                <a:gd name="connsiteY14" fmla="*/ 11633835 h 13064490"/>
                <a:gd name="connsiteX15" fmla="*/ 6834378 w 12767104"/>
                <a:gd name="connsiteY15" fmla="*/ 11870055 h 13064490"/>
                <a:gd name="connsiteX16" fmla="*/ 6950583 w 12767104"/>
                <a:gd name="connsiteY16" fmla="*/ 12011025 h 13064490"/>
                <a:gd name="connsiteX17" fmla="*/ 7009638 w 12767104"/>
                <a:gd name="connsiteY17" fmla="*/ 12390120 h 13064490"/>
                <a:gd name="connsiteX18" fmla="*/ 6941058 w 12767104"/>
                <a:gd name="connsiteY18" fmla="*/ 12628245 h 13064490"/>
                <a:gd name="connsiteX19" fmla="*/ 7076313 w 12767104"/>
                <a:gd name="connsiteY19" fmla="*/ 12847320 h 13064490"/>
                <a:gd name="connsiteX20" fmla="*/ 7202043 w 12767104"/>
                <a:gd name="connsiteY20" fmla="*/ 12943713 h 13064490"/>
                <a:gd name="connsiteX21" fmla="*/ 7287768 w 12767104"/>
                <a:gd name="connsiteY21" fmla="*/ 12799695 h 13064490"/>
                <a:gd name="connsiteX22" fmla="*/ 7377303 w 12767104"/>
                <a:gd name="connsiteY22" fmla="*/ 12759690 h 13064490"/>
                <a:gd name="connsiteX23" fmla="*/ 7748778 w 12767104"/>
                <a:gd name="connsiteY23" fmla="*/ 12538710 h 13064490"/>
                <a:gd name="connsiteX24" fmla="*/ 8312658 w 12767104"/>
                <a:gd name="connsiteY24" fmla="*/ 13034010 h 13064490"/>
                <a:gd name="connsiteX25" fmla="*/ 8440293 w 12767104"/>
                <a:gd name="connsiteY25" fmla="*/ 12971145 h 13064490"/>
                <a:gd name="connsiteX26" fmla="*/ 8819388 w 12767104"/>
                <a:gd name="connsiteY26" fmla="*/ 13013055 h 13064490"/>
                <a:gd name="connsiteX27" fmla="*/ 9089898 w 12767104"/>
                <a:gd name="connsiteY27" fmla="*/ 13064490 h 13064490"/>
                <a:gd name="connsiteX28" fmla="*/ 9554718 w 12767104"/>
                <a:gd name="connsiteY28" fmla="*/ 12974954 h 13064490"/>
                <a:gd name="connsiteX29" fmla="*/ 9853803 w 12767104"/>
                <a:gd name="connsiteY29" fmla="*/ 12885420 h 13064490"/>
                <a:gd name="connsiteX30" fmla="*/ 9954006 w 12767104"/>
                <a:gd name="connsiteY30" fmla="*/ 12968097 h 13064490"/>
                <a:gd name="connsiteX31" fmla="*/ 10019538 w 12767104"/>
                <a:gd name="connsiteY31" fmla="*/ 12891134 h 13064490"/>
                <a:gd name="connsiteX32" fmla="*/ 10107168 w 12767104"/>
                <a:gd name="connsiteY32" fmla="*/ 12702539 h 13064490"/>
                <a:gd name="connsiteX33" fmla="*/ 10103358 w 12767104"/>
                <a:gd name="connsiteY33" fmla="*/ 12614909 h 13064490"/>
                <a:gd name="connsiteX34" fmla="*/ 10177653 w 12767104"/>
                <a:gd name="connsiteY34" fmla="*/ 12538709 h 13064490"/>
                <a:gd name="connsiteX35" fmla="*/ 10135743 w 12767104"/>
                <a:gd name="connsiteY35" fmla="*/ 12378689 h 13064490"/>
                <a:gd name="connsiteX36" fmla="*/ 10267188 w 12767104"/>
                <a:gd name="connsiteY36" fmla="*/ 12338684 h 13064490"/>
                <a:gd name="connsiteX37" fmla="*/ 10419207 w 12767104"/>
                <a:gd name="connsiteY37" fmla="*/ 11967972 h 13064490"/>
                <a:gd name="connsiteX38" fmla="*/ 11149203 w 12767104"/>
                <a:gd name="connsiteY38" fmla="*/ 12121514 h 13064490"/>
                <a:gd name="connsiteX39" fmla="*/ 12090273 w 12767104"/>
                <a:gd name="connsiteY39" fmla="*/ 11727179 h 13064490"/>
                <a:gd name="connsiteX40" fmla="*/ 12248388 w 12767104"/>
                <a:gd name="connsiteY40" fmla="*/ 11870054 h 13064490"/>
                <a:gd name="connsiteX41" fmla="*/ 12362688 w 12767104"/>
                <a:gd name="connsiteY41" fmla="*/ 11891009 h 13064490"/>
                <a:gd name="connsiteX42" fmla="*/ 12524613 w 12767104"/>
                <a:gd name="connsiteY42" fmla="*/ 11662409 h 13064490"/>
                <a:gd name="connsiteX43" fmla="*/ 12600813 w 12767104"/>
                <a:gd name="connsiteY43" fmla="*/ 11622404 h 13064490"/>
                <a:gd name="connsiteX44" fmla="*/ 12658344 w 12767104"/>
                <a:gd name="connsiteY44" fmla="*/ 11645265 h 13064490"/>
                <a:gd name="connsiteX45" fmla="*/ 12758928 w 12767104"/>
                <a:gd name="connsiteY45" fmla="*/ 11344274 h 13064490"/>
                <a:gd name="connsiteX46" fmla="*/ 12446507 w 12767104"/>
                <a:gd name="connsiteY46" fmla="*/ 10921364 h 13064490"/>
                <a:gd name="connsiteX47" fmla="*/ 12383642 w 12767104"/>
                <a:gd name="connsiteY47" fmla="*/ 10618469 h 13064490"/>
                <a:gd name="connsiteX48" fmla="*/ 12201906 w 12767104"/>
                <a:gd name="connsiteY48" fmla="*/ 10423017 h 13064490"/>
                <a:gd name="connsiteX49" fmla="*/ 12216002 w 12767104"/>
                <a:gd name="connsiteY49" fmla="*/ 10138409 h 13064490"/>
                <a:gd name="connsiteX50" fmla="*/ 12560807 w 12767104"/>
                <a:gd name="connsiteY50" fmla="*/ 9631679 h 13064490"/>
                <a:gd name="connsiteX51" fmla="*/ 12693777 w 12767104"/>
                <a:gd name="connsiteY51" fmla="*/ 8833866 h 13064490"/>
                <a:gd name="connsiteX52" fmla="*/ 12472416 w 12767104"/>
                <a:gd name="connsiteY52" fmla="*/ 8590407 h 13064490"/>
                <a:gd name="connsiteX53" fmla="*/ 12508992 w 12767104"/>
                <a:gd name="connsiteY53" fmla="*/ 7827264 h 13064490"/>
                <a:gd name="connsiteX54" fmla="*/ 12256389 w 12767104"/>
                <a:gd name="connsiteY54" fmla="*/ 7655052 h 13064490"/>
                <a:gd name="connsiteX55" fmla="*/ 11978640 w 12767104"/>
                <a:gd name="connsiteY55" fmla="*/ 7424928 h 13064490"/>
                <a:gd name="connsiteX56" fmla="*/ 11887200 w 12767104"/>
                <a:gd name="connsiteY56" fmla="*/ 6784848 h 13064490"/>
                <a:gd name="connsiteX57" fmla="*/ 12052173 w 12767104"/>
                <a:gd name="connsiteY57" fmla="*/ 6573774 h 13064490"/>
                <a:gd name="connsiteX58" fmla="*/ 12172950 w 12767104"/>
                <a:gd name="connsiteY58" fmla="*/ 6334887 h 13064490"/>
                <a:gd name="connsiteX59" fmla="*/ 12179808 w 12767104"/>
                <a:gd name="connsiteY59" fmla="*/ 5888736 h 13064490"/>
                <a:gd name="connsiteX60" fmla="*/ 11915394 w 12767104"/>
                <a:gd name="connsiteY60" fmla="*/ 5550027 h 13064490"/>
                <a:gd name="connsiteX61" fmla="*/ 11612880 w 12767104"/>
                <a:gd name="connsiteY61" fmla="*/ 5285232 h 13064490"/>
                <a:gd name="connsiteX62" fmla="*/ 11137392 w 12767104"/>
                <a:gd name="connsiteY62" fmla="*/ 4791456 h 13064490"/>
                <a:gd name="connsiteX63" fmla="*/ 10345674 w 12767104"/>
                <a:gd name="connsiteY63" fmla="*/ 4283583 h 13064490"/>
                <a:gd name="connsiteX64" fmla="*/ 10364343 w 12767104"/>
                <a:gd name="connsiteY64" fmla="*/ 3643122 h 13064490"/>
                <a:gd name="connsiteX65" fmla="*/ 10991088 w 12767104"/>
                <a:gd name="connsiteY65" fmla="*/ 3035808 h 13064490"/>
                <a:gd name="connsiteX66" fmla="*/ 11228832 w 12767104"/>
                <a:gd name="connsiteY66" fmla="*/ 2523744 h 13064490"/>
                <a:gd name="connsiteX67" fmla="*/ 11155680 w 12767104"/>
                <a:gd name="connsiteY67" fmla="*/ 2286000 h 13064490"/>
                <a:gd name="connsiteX68" fmla="*/ 11391900 w 12767104"/>
                <a:gd name="connsiteY68" fmla="*/ 1664970 h 13064490"/>
                <a:gd name="connsiteX69" fmla="*/ 11299698 w 12767104"/>
                <a:gd name="connsiteY69" fmla="*/ 1289304 h 13064490"/>
                <a:gd name="connsiteX70" fmla="*/ 10966704 w 12767104"/>
                <a:gd name="connsiteY70" fmla="*/ 1435227 h 13064490"/>
                <a:gd name="connsiteX71" fmla="*/ 10770870 w 12767104"/>
                <a:gd name="connsiteY71" fmla="*/ 1719072 h 13064490"/>
                <a:gd name="connsiteX72" fmla="*/ 10211943 w 12767104"/>
                <a:gd name="connsiteY72" fmla="*/ 1704594 h 13064490"/>
                <a:gd name="connsiteX73" fmla="*/ 10643616 w 12767104"/>
                <a:gd name="connsiteY73" fmla="*/ 987552 h 13064490"/>
                <a:gd name="connsiteX74" fmla="*/ 10569321 w 12767104"/>
                <a:gd name="connsiteY74" fmla="*/ 768477 h 13064490"/>
                <a:gd name="connsiteX75" fmla="*/ 10310241 w 12767104"/>
                <a:gd name="connsiteY75" fmla="*/ 644652 h 13064490"/>
                <a:gd name="connsiteX76" fmla="*/ 10132695 w 12767104"/>
                <a:gd name="connsiteY76" fmla="*/ 798957 h 13064490"/>
                <a:gd name="connsiteX77" fmla="*/ 9947147 w 12767104"/>
                <a:gd name="connsiteY77" fmla="*/ 712469 h 13064490"/>
                <a:gd name="connsiteX78" fmla="*/ 9547097 w 12767104"/>
                <a:gd name="connsiteY78" fmla="*/ 748664 h 13064490"/>
                <a:gd name="connsiteX79" fmla="*/ 9390887 w 12767104"/>
                <a:gd name="connsiteY79" fmla="*/ 302894 h 13064490"/>
                <a:gd name="connsiteX80" fmla="*/ 9286112 w 12767104"/>
                <a:gd name="connsiteY80" fmla="*/ 152399 h 13064490"/>
                <a:gd name="connsiteX81" fmla="*/ 9089136 w 12767104"/>
                <a:gd name="connsiteY81" fmla="*/ 0 h 13064490"/>
                <a:gd name="connsiteX82" fmla="*/ 9030842 w 12767104"/>
                <a:gd name="connsiteY82" fmla="*/ 188594 h 13064490"/>
                <a:gd name="connsiteX83" fmla="*/ 9137522 w 12767104"/>
                <a:gd name="connsiteY83" fmla="*/ 352424 h 13064490"/>
                <a:gd name="connsiteX84" fmla="*/ 7735824 w 12767104"/>
                <a:gd name="connsiteY84" fmla="*/ 1755648 h 13064490"/>
                <a:gd name="connsiteX85" fmla="*/ 6217920 w 12767104"/>
                <a:gd name="connsiteY85" fmla="*/ 2286000 h 13064490"/>
                <a:gd name="connsiteX86" fmla="*/ 4297680 w 12767104"/>
                <a:gd name="connsiteY86" fmla="*/ 1810512 h 13064490"/>
                <a:gd name="connsiteX87" fmla="*/ 2834640 w 12767104"/>
                <a:gd name="connsiteY87" fmla="*/ 1060704 h 13064490"/>
                <a:gd name="connsiteX88" fmla="*/ 1353312 w 12767104"/>
                <a:gd name="connsiteY88" fmla="*/ 1828800 h 13064490"/>
                <a:gd name="connsiteX89" fmla="*/ 1060704 w 12767104"/>
                <a:gd name="connsiteY89" fmla="*/ 2450592 h 13064490"/>
                <a:gd name="connsiteX90" fmla="*/ 548640 w 12767104"/>
                <a:gd name="connsiteY90" fmla="*/ 2359152 h 13064490"/>
                <a:gd name="connsiteX91" fmla="*/ 0 w 12767104"/>
                <a:gd name="connsiteY91" fmla="*/ 2450592 h 13064490"/>
                <a:gd name="connsiteX0" fmla="*/ 0 w 12767104"/>
                <a:gd name="connsiteY0" fmla="*/ 2450592 h 13064490"/>
                <a:gd name="connsiteX1" fmla="*/ 237744 w 12767104"/>
                <a:gd name="connsiteY1" fmla="*/ 2852928 h 13064490"/>
                <a:gd name="connsiteX2" fmla="*/ 694944 w 12767104"/>
                <a:gd name="connsiteY2" fmla="*/ 2834640 h 13064490"/>
                <a:gd name="connsiteX3" fmla="*/ 1298448 w 12767104"/>
                <a:gd name="connsiteY3" fmla="*/ 2999232 h 13064490"/>
                <a:gd name="connsiteX4" fmla="*/ 2084832 w 12767104"/>
                <a:gd name="connsiteY4" fmla="*/ 3657600 h 13064490"/>
                <a:gd name="connsiteX5" fmla="*/ 3438144 w 12767104"/>
                <a:gd name="connsiteY5" fmla="*/ 3968496 h 13064490"/>
                <a:gd name="connsiteX6" fmla="*/ 3785616 w 12767104"/>
                <a:gd name="connsiteY6" fmla="*/ 6254496 h 13064490"/>
                <a:gd name="connsiteX7" fmla="*/ 3438144 w 12767104"/>
                <a:gd name="connsiteY7" fmla="*/ 8174736 h 13064490"/>
                <a:gd name="connsiteX8" fmla="*/ 4242816 w 12767104"/>
                <a:gd name="connsiteY8" fmla="*/ 9052560 h 13064490"/>
                <a:gd name="connsiteX9" fmla="*/ 6272784 w 12767104"/>
                <a:gd name="connsiteY9" fmla="*/ 9802368 h 13064490"/>
                <a:gd name="connsiteX10" fmla="*/ 6967728 w 12767104"/>
                <a:gd name="connsiteY10" fmla="*/ 10917936 h 13064490"/>
                <a:gd name="connsiteX11" fmla="*/ 6458712 w 12767104"/>
                <a:gd name="connsiteY11" fmla="*/ 11369040 h 13064490"/>
                <a:gd name="connsiteX12" fmla="*/ 6592443 w 12767104"/>
                <a:gd name="connsiteY12" fmla="*/ 11569065 h 13064490"/>
                <a:gd name="connsiteX13" fmla="*/ 6723888 w 12767104"/>
                <a:gd name="connsiteY13" fmla="*/ 11530965 h 13064490"/>
                <a:gd name="connsiteX14" fmla="*/ 6826758 w 12767104"/>
                <a:gd name="connsiteY14" fmla="*/ 11633835 h 13064490"/>
                <a:gd name="connsiteX15" fmla="*/ 6834378 w 12767104"/>
                <a:gd name="connsiteY15" fmla="*/ 11870055 h 13064490"/>
                <a:gd name="connsiteX16" fmla="*/ 6950583 w 12767104"/>
                <a:gd name="connsiteY16" fmla="*/ 12011025 h 13064490"/>
                <a:gd name="connsiteX17" fmla="*/ 7009638 w 12767104"/>
                <a:gd name="connsiteY17" fmla="*/ 12390120 h 13064490"/>
                <a:gd name="connsiteX18" fmla="*/ 6941058 w 12767104"/>
                <a:gd name="connsiteY18" fmla="*/ 12628245 h 13064490"/>
                <a:gd name="connsiteX19" fmla="*/ 7076313 w 12767104"/>
                <a:gd name="connsiteY19" fmla="*/ 12847320 h 13064490"/>
                <a:gd name="connsiteX20" fmla="*/ 7202043 w 12767104"/>
                <a:gd name="connsiteY20" fmla="*/ 12943713 h 13064490"/>
                <a:gd name="connsiteX21" fmla="*/ 7287768 w 12767104"/>
                <a:gd name="connsiteY21" fmla="*/ 12799695 h 13064490"/>
                <a:gd name="connsiteX22" fmla="*/ 7377303 w 12767104"/>
                <a:gd name="connsiteY22" fmla="*/ 12759690 h 13064490"/>
                <a:gd name="connsiteX23" fmla="*/ 7748778 w 12767104"/>
                <a:gd name="connsiteY23" fmla="*/ 12538710 h 13064490"/>
                <a:gd name="connsiteX24" fmla="*/ 8312658 w 12767104"/>
                <a:gd name="connsiteY24" fmla="*/ 13034010 h 13064490"/>
                <a:gd name="connsiteX25" fmla="*/ 8440293 w 12767104"/>
                <a:gd name="connsiteY25" fmla="*/ 12971145 h 13064490"/>
                <a:gd name="connsiteX26" fmla="*/ 8819388 w 12767104"/>
                <a:gd name="connsiteY26" fmla="*/ 13013055 h 13064490"/>
                <a:gd name="connsiteX27" fmla="*/ 9089898 w 12767104"/>
                <a:gd name="connsiteY27" fmla="*/ 13064490 h 13064490"/>
                <a:gd name="connsiteX28" fmla="*/ 9554718 w 12767104"/>
                <a:gd name="connsiteY28" fmla="*/ 12974954 h 13064490"/>
                <a:gd name="connsiteX29" fmla="*/ 9853803 w 12767104"/>
                <a:gd name="connsiteY29" fmla="*/ 12885420 h 13064490"/>
                <a:gd name="connsiteX30" fmla="*/ 9954006 w 12767104"/>
                <a:gd name="connsiteY30" fmla="*/ 12968097 h 13064490"/>
                <a:gd name="connsiteX31" fmla="*/ 10019538 w 12767104"/>
                <a:gd name="connsiteY31" fmla="*/ 12891134 h 13064490"/>
                <a:gd name="connsiteX32" fmla="*/ 10107168 w 12767104"/>
                <a:gd name="connsiteY32" fmla="*/ 12702539 h 13064490"/>
                <a:gd name="connsiteX33" fmla="*/ 10103358 w 12767104"/>
                <a:gd name="connsiteY33" fmla="*/ 12614909 h 13064490"/>
                <a:gd name="connsiteX34" fmla="*/ 10177653 w 12767104"/>
                <a:gd name="connsiteY34" fmla="*/ 12538709 h 13064490"/>
                <a:gd name="connsiteX35" fmla="*/ 10135743 w 12767104"/>
                <a:gd name="connsiteY35" fmla="*/ 12378689 h 13064490"/>
                <a:gd name="connsiteX36" fmla="*/ 10267188 w 12767104"/>
                <a:gd name="connsiteY36" fmla="*/ 12338684 h 13064490"/>
                <a:gd name="connsiteX37" fmla="*/ 10419207 w 12767104"/>
                <a:gd name="connsiteY37" fmla="*/ 11967972 h 13064490"/>
                <a:gd name="connsiteX38" fmla="*/ 11149203 w 12767104"/>
                <a:gd name="connsiteY38" fmla="*/ 12121514 h 13064490"/>
                <a:gd name="connsiteX39" fmla="*/ 12090273 w 12767104"/>
                <a:gd name="connsiteY39" fmla="*/ 11727179 h 13064490"/>
                <a:gd name="connsiteX40" fmla="*/ 12248388 w 12767104"/>
                <a:gd name="connsiteY40" fmla="*/ 11870054 h 13064490"/>
                <a:gd name="connsiteX41" fmla="*/ 12362688 w 12767104"/>
                <a:gd name="connsiteY41" fmla="*/ 11891009 h 13064490"/>
                <a:gd name="connsiteX42" fmla="*/ 12524613 w 12767104"/>
                <a:gd name="connsiteY42" fmla="*/ 11662409 h 13064490"/>
                <a:gd name="connsiteX43" fmla="*/ 12600813 w 12767104"/>
                <a:gd name="connsiteY43" fmla="*/ 11622404 h 13064490"/>
                <a:gd name="connsiteX44" fmla="*/ 12658344 w 12767104"/>
                <a:gd name="connsiteY44" fmla="*/ 11645265 h 13064490"/>
                <a:gd name="connsiteX45" fmla="*/ 12758928 w 12767104"/>
                <a:gd name="connsiteY45" fmla="*/ 11344274 h 13064490"/>
                <a:gd name="connsiteX46" fmla="*/ 12446507 w 12767104"/>
                <a:gd name="connsiteY46" fmla="*/ 10921364 h 13064490"/>
                <a:gd name="connsiteX47" fmla="*/ 12383642 w 12767104"/>
                <a:gd name="connsiteY47" fmla="*/ 10618469 h 13064490"/>
                <a:gd name="connsiteX48" fmla="*/ 12201906 w 12767104"/>
                <a:gd name="connsiteY48" fmla="*/ 10423017 h 13064490"/>
                <a:gd name="connsiteX49" fmla="*/ 12216002 w 12767104"/>
                <a:gd name="connsiteY49" fmla="*/ 10138409 h 13064490"/>
                <a:gd name="connsiteX50" fmla="*/ 12560807 w 12767104"/>
                <a:gd name="connsiteY50" fmla="*/ 9631679 h 13064490"/>
                <a:gd name="connsiteX51" fmla="*/ 12693777 w 12767104"/>
                <a:gd name="connsiteY51" fmla="*/ 8833866 h 13064490"/>
                <a:gd name="connsiteX52" fmla="*/ 12472416 w 12767104"/>
                <a:gd name="connsiteY52" fmla="*/ 8590407 h 13064490"/>
                <a:gd name="connsiteX53" fmla="*/ 12508992 w 12767104"/>
                <a:gd name="connsiteY53" fmla="*/ 7827264 h 13064490"/>
                <a:gd name="connsiteX54" fmla="*/ 12256389 w 12767104"/>
                <a:gd name="connsiteY54" fmla="*/ 7655052 h 13064490"/>
                <a:gd name="connsiteX55" fmla="*/ 11978640 w 12767104"/>
                <a:gd name="connsiteY55" fmla="*/ 7424928 h 13064490"/>
                <a:gd name="connsiteX56" fmla="*/ 11887200 w 12767104"/>
                <a:gd name="connsiteY56" fmla="*/ 6784848 h 13064490"/>
                <a:gd name="connsiteX57" fmla="*/ 12052173 w 12767104"/>
                <a:gd name="connsiteY57" fmla="*/ 6573774 h 13064490"/>
                <a:gd name="connsiteX58" fmla="*/ 12172950 w 12767104"/>
                <a:gd name="connsiteY58" fmla="*/ 6334887 h 13064490"/>
                <a:gd name="connsiteX59" fmla="*/ 12179808 w 12767104"/>
                <a:gd name="connsiteY59" fmla="*/ 5888736 h 13064490"/>
                <a:gd name="connsiteX60" fmla="*/ 11915394 w 12767104"/>
                <a:gd name="connsiteY60" fmla="*/ 5550027 h 13064490"/>
                <a:gd name="connsiteX61" fmla="*/ 11612880 w 12767104"/>
                <a:gd name="connsiteY61" fmla="*/ 5285232 h 13064490"/>
                <a:gd name="connsiteX62" fmla="*/ 11137392 w 12767104"/>
                <a:gd name="connsiteY62" fmla="*/ 4791456 h 13064490"/>
                <a:gd name="connsiteX63" fmla="*/ 10345674 w 12767104"/>
                <a:gd name="connsiteY63" fmla="*/ 4283583 h 13064490"/>
                <a:gd name="connsiteX64" fmla="*/ 10364343 w 12767104"/>
                <a:gd name="connsiteY64" fmla="*/ 3643122 h 13064490"/>
                <a:gd name="connsiteX65" fmla="*/ 10991088 w 12767104"/>
                <a:gd name="connsiteY65" fmla="*/ 3035808 h 13064490"/>
                <a:gd name="connsiteX66" fmla="*/ 11228832 w 12767104"/>
                <a:gd name="connsiteY66" fmla="*/ 2523744 h 13064490"/>
                <a:gd name="connsiteX67" fmla="*/ 11155680 w 12767104"/>
                <a:gd name="connsiteY67" fmla="*/ 2286000 h 13064490"/>
                <a:gd name="connsiteX68" fmla="*/ 11391900 w 12767104"/>
                <a:gd name="connsiteY68" fmla="*/ 1664970 h 13064490"/>
                <a:gd name="connsiteX69" fmla="*/ 11299698 w 12767104"/>
                <a:gd name="connsiteY69" fmla="*/ 1289304 h 13064490"/>
                <a:gd name="connsiteX70" fmla="*/ 10966704 w 12767104"/>
                <a:gd name="connsiteY70" fmla="*/ 1435227 h 13064490"/>
                <a:gd name="connsiteX71" fmla="*/ 10770870 w 12767104"/>
                <a:gd name="connsiteY71" fmla="*/ 1719072 h 13064490"/>
                <a:gd name="connsiteX72" fmla="*/ 10211943 w 12767104"/>
                <a:gd name="connsiteY72" fmla="*/ 1704594 h 13064490"/>
                <a:gd name="connsiteX73" fmla="*/ 10643616 w 12767104"/>
                <a:gd name="connsiteY73" fmla="*/ 987552 h 13064490"/>
                <a:gd name="connsiteX74" fmla="*/ 10569321 w 12767104"/>
                <a:gd name="connsiteY74" fmla="*/ 768477 h 13064490"/>
                <a:gd name="connsiteX75" fmla="*/ 10310241 w 12767104"/>
                <a:gd name="connsiteY75" fmla="*/ 644652 h 13064490"/>
                <a:gd name="connsiteX76" fmla="*/ 10132695 w 12767104"/>
                <a:gd name="connsiteY76" fmla="*/ 798957 h 13064490"/>
                <a:gd name="connsiteX77" fmla="*/ 9947147 w 12767104"/>
                <a:gd name="connsiteY77" fmla="*/ 712469 h 13064490"/>
                <a:gd name="connsiteX78" fmla="*/ 9547097 w 12767104"/>
                <a:gd name="connsiteY78" fmla="*/ 748664 h 13064490"/>
                <a:gd name="connsiteX79" fmla="*/ 9390887 w 12767104"/>
                <a:gd name="connsiteY79" fmla="*/ 302894 h 13064490"/>
                <a:gd name="connsiteX80" fmla="*/ 9286112 w 12767104"/>
                <a:gd name="connsiteY80" fmla="*/ 152399 h 13064490"/>
                <a:gd name="connsiteX81" fmla="*/ 9089136 w 12767104"/>
                <a:gd name="connsiteY81" fmla="*/ 0 h 13064490"/>
                <a:gd name="connsiteX82" fmla="*/ 9030842 w 12767104"/>
                <a:gd name="connsiteY82" fmla="*/ 188594 h 13064490"/>
                <a:gd name="connsiteX83" fmla="*/ 9137522 w 12767104"/>
                <a:gd name="connsiteY83" fmla="*/ 352424 h 13064490"/>
                <a:gd name="connsiteX84" fmla="*/ 8634602 w 12767104"/>
                <a:gd name="connsiteY84" fmla="*/ 548639 h 13064490"/>
                <a:gd name="connsiteX85" fmla="*/ 7735824 w 12767104"/>
                <a:gd name="connsiteY85" fmla="*/ 1755648 h 13064490"/>
                <a:gd name="connsiteX86" fmla="*/ 6217920 w 12767104"/>
                <a:gd name="connsiteY86" fmla="*/ 2286000 h 13064490"/>
                <a:gd name="connsiteX87" fmla="*/ 4297680 w 12767104"/>
                <a:gd name="connsiteY87" fmla="*/ 1810512 h 13064490"/>
                <a:gd name="connsiteX88" fmla="*/ 2834640 w 12767104"/>
                <a:gd name="connsiteY88" fmla="*/ 1060704 h 13064490"/>
                <a:gd name="connsiteX89" fmla="*/ 1353312 w 12767104"/>
                <a:gd name="connsiteY89" fmla="*/ 1828800 h 13064490"/>
                <a:gd name="connsiteX90" fmla="*/ 1060704 w 12767104"/>
                <a:gd name="connsiteY90" fmla="*/ 2450592 h 13064490"/>
                <a:gd name="connsiteX91" fmla="*/ 548640 w 12767104"/>
                <a:gd name="connsiteY91" fmla="*/ 2359152 h 13064490"/>
                <a:gd name="connsiteX92" fmla="*/ 0 w 12767104"/>
                <a:gd name="connsiteY92" fmla="*/ 2450592 h 13064490"/>
                <a:gd name="connsiteX0" fmla="*/ 0 w 12767104"/>
                <a:gd name="connsiteY0" fmla="*/ 2450592 h 13064490"/>
                <a:gd name="connsiteX1" fmla="*/ 237744 w 12767104"/>
                <a:gd name="connsiteY1" fmla="*/ 2852928 h 13064490"/>
                <a:gd name="connsiteX2" fmla="*/ 694944 w 12767104"/>
                <a:gd name="connsiteY2" fmla="*/ 2834640 h 13064490"/>
                <a:gd name="connsiteX3" fmla="*/ 1298448 w 12767104"/>
                <a:gd name="connsiteY3" fmla="*/ 2999232 h 13064490"/>
                <a:gd name="connsiteX4" fmla="*/ 2084832 w 12767104"/>
                <a:gd name="connsiteY4" fmla="*/ 3657600 h 13064490"/>
                <a:gd name="connsiteX5" fmla="*/ 3438144 w 12767104"/>
                <a:gd name="connsiteY5" fmla="*/ 3968496 h 13064490"/>
                <a:gd name="connsiteX6" fmla="*/ 3785616 w 12767104"/>
                <a:gd name="connsiteY6" fmla="*/ 6254496 h 13064490"/>
                <a:gd name="connsiteX7" fmla="*/ 3438144 w 12767104"/>
                <a:gd name="connsiteY7" fmla="*/ 8174736 h 13064490"/>
                <a:gd name="connsiteX8" fmla="*/ 4242816 w 12767104"/>
                <a:gd name="connsiteY8" fmla="*/ 9052560 h 13064490"/>
                <a:gd name="connsiteX9" fmla="*/ 6272784 w 12767104"/>
                <a:gd name="connsiteY9" fmla="*/ 9802368 h 13064490"/>
                <a:gd name="connsiteX10" fmla="*/ 6967728 w 12767104"/>
                <a:gd name="connsiteY10" fmla="*/ 10917936 h 13064490"/>
                <a:gd name="connsiteX11" fmla="*/ 6458712 w 12767104"/>
                <a:gd name="connsiteY11" fmla="*/ 11369040 h 13064490"/>
                <a:gd name="connsiteX12" fmla="*/ 6592443 w 12767104"/>
                <a:gd name="connsiteY12" fmla="*/ 11569065 h 13064490"/>
                <a:gd name="connsiteX13" fmla="*/ 6723888 w 12767104"/>
                <a:gd name="connsiteY13" fmla="*/ 11530965 h 13064490"/>
                <a:gd name="connsiteX14" fmla="*/ 6826758 w 12767104"/>
                <a:gd name="connsiteY14" fmla="*/ 11633835 h 13064490"/>
                <a:gd name="connsiteX15" fmla="*/ 6834378 w 12767104"/>
                <a:gd name="connsiteY15" fmla="*/ 11870055 h 13064490"/>
                <a:gd name="connsiteX16" fmla="*/ 6950583 w 12767104"/>
                <a:gd name="connsiteY16" fmla="*/ 12011025 h 13064490"/>
                <a:gd name="connsiteX17" fmla="*/ 7009638 w 12767104"/>
                <a:gd name="connsiteY17" fmla="*/ 12390120 h 13064490"/>
                <a:gd name="connsiteX18" fmla="*/ 6941058 w 12767104"/>
                <a:gd name="connsiteY18" fmla="*/ 12628245 h 13064490"/>
                <a:gd name="connsiteX19" fmla="*/ 7076313 w 12767104"/>
                <a:gd name="connsiteY19" fmla="*/ 12847320 h 13064490"/>
                <a:gd name="connsiteX20" fmla="*/ 7202043 w 12767104"/>
                <a:gd name="connsiteY20" fmla="*/ 12943713 h 13064490"/>
                <a:gd name="connsiteX21" fmla="*/ 7287768 w 12767104"/>
                <a:gd name="connsiteY21" fmla="*/ 12799695 h 13064490"/>
                <a:gd name="connsiteX22" fmla="*/ 7377303 w 12767104"/>
                <a:gd name="connsiteY22" fmla="*/ 12759690 h 13064490"/>
                <a:gd name="connsiteX23" fmla="*/ 7748778 w 12767104"/>
                <a:gd name="connsiteY23" fmla="*/ 12538710 h 13064490"/>
                <a:gd name="connsiteX24" fmla="*/ 8312658 w 12767104"/>
                <a:gd name="connsiteY24" fmla="*/ 13034010 h 13064490"/>
                <a:gd name="connsiteX25" fmla="*/ 8440293 w 12767104"/>
                <a:gd name="connsiteY25" fmla="*/ 12971145 h 13064490"/>
                <a:gd name="connsiteX26" fmla="*/ 8819388 w 12767104"/>
                <a:gd name="connsiteY26" fmla="*/ 13013055 h 13064490"/>
                <a:gd name="connsiteX27" fmla="*/ 9089898 w 12767104"/>
                <a:gd name="connsiteY27" fmla="*/ 13064490 h 13064490"/>
                <a:gd name="connsiteX28" fmla="*/ 9554718 w 12767104"/>
                <a:gd name="connsiteY28" fmla="*/ 12974954 h 13064490"/>
                <a:gd name="connsiteX29" fmla="*/ 9853803 w 12767104"/>
                <a:gd name="connsiteY29" fmla="*/ 12885420 h 13064490"/>
                <a:gd name="connsiteX30" fmla="*/ 9954006 w 12767104"/>
                <a:gd name="connsiteY30" fmla="*/ 12968097 h 13064490"/>
                <a:gd name="connsiteX31" fmla="*/ 10019538 w 12767104"/>
                <a:gd name="connsiteY31" fmla="*/ 12891134 h 13064490"/>
                <a:gd name="connsiteX32" fmla="*/ 10107168 w 12767104"/>
                <a:gd name="connsiteY32" fmla="*/ 12702539 h 13064490"/>
                <a:gd name="connsiteX33" fmla="*/ 10103358 w 12767104"/>
                <a:gd name="connsiteY33" fmla="*/ 12614909 h 13064490"/>
                <a:gd name="connsiteX34" fmla="*/ 10177653 w 12767104"/>
                <a:gd name="connsiteY34" fmla="*/ 12538709 h 13064490"/>
                <a:gd name="connsiteX35" fmla="*/ 10135743 w 12767104"/>
                <a:gd name="connsiteY35" fmla="*/ 12378689 h 13064490"/>
                <a:gd name="connsiteX36" fmla="*/ 10267188 w 12767104"/>
                <a:gd name="connsiteY36" fmla="*/ 12338684 h 13064490"/>
                <a:gd name="connsiteX37" fmla="*/ 10419207 w 12767104"/>
                <a:gd name="connsiteY37" fmla="*/ 11967972 h 13064490"/>
                <a:gd name="connsiteX38" fmla="*/ 11149203 w 12767104"/>
                <a:gd name="connsiteY38" fmla="*/ 12121514 h 13064490"/>
                <a:gd name="connsiteX39" fmla="*/ 12090273 w 12767104"/>
                <a:gd name="connsiteY39" fmla="*/ 11727179 h 13064490"/>
                <a:gd name="connsiteX40" fmla="*/ 12248388 w 12767104"/>
                <a:gd name="connsiteY40" fmla="*/ 11870054 h 13064490"/>
                <a:gd name="connsiteX41" fmla="*/ 12362688 w 12767104"/>
                <a:gd name="connsiteY41" fmla="*/ 11891009 h 13064490"/>
                <a:gd name="connsiteX42" fmla="*/ 12524613 w 12767104"/>
                <a:gd name="connsiteY42" fmla="*/ 11662409 h 13064490"/>
                <a:gd name="connsiteX43" fmla="*/ 12600813 w 12767104"/>
                <a:gd name="connsiteY43" fmla="*/ 11622404 h 13064490"/>
                <a:gd name="connsiteX44" fmla="*/ 12658344 w 12767104"/>
                <a:gd name="connsiteY44" fmla="*/ 11645265 h 13064490"/>
                <a:gd name="connsiteX45" fmla="*/ 12758928 w 12767104"/>
                <a:gd name="connsiteY45" fmla="*/ 11344274 h 13064490"/>
                <a:gd name="connsiteX46" fmla="*/ 12446507 w 12767104"/>
                <a:gd name="connsiteY46" fmla="*/ 10921364 h 13064490"/>
                <a:gd name="connsiteX47" fmla="*/ 12383642 w 12767104"/>
                <a:gd name="connsiteY47" fmla="*/ 10618469 h 13064490"/>
                <a:gd name="connsiteX48" fmla="*/ 12201906 w 12767104"/>
                <a:gd name="connsiteY48" fmla="*/ 10423017 h 13064490"/>
                <a:gd name="connsiteX49" fmla="*/ 12216002 w 12767104"/>
                <a:gd name="connsiteY49" fmla="*/ 10138409 h 13064490"/>
                <a:gd name="connsiteX50" fmla="*/ 12560807 w 12767104"/>
                <a:gd name="connsiteY50" fmla="*/ 9631679 h 13064490"/>
                <a:gd name="connsiteX51" fmla="*/ 12693777 w 12767104"/>
                <a:gd name="connsiteY51" fmla="*/ 8833866 h 13064490"/>
                <a:gd name="connsiteX52" fmla="*/ 12472416 w 12767104"/>
                <a:gd name="connsiteY52" fmla="*/ 8590407 h 13064490"/>
                <a:gd name="connsiteX53" fmla="*/ 12508992 w 12767104"/>
                <a:gd name="connsiteY53" fmla="*/ 7827264 h 13064490"/>
                <a:gd name="connsiteX54" fmla="*/ 12256389 w 12767104"/>
                <a:gd name="connsiteY54" fmla="*/ 7655052 h 13064490"/>
                <a:gd name="connsiteX55" fmla="*/ 11978640 w 12767104"/>
                <a:gd name="connsiteY55" fmla="*/ 7424928 h 13064490"/>
                <a:gd name="connsiteX56" fmla="*/ 11887200 w 12767104"/>
                <a:gd name="connsiteY56" fmla="*/ 6784848 h 13064490"/>
                <a:gd name="connsiteX57" fmla="*/ 12052173 w 12767104"/>
                <a:gd name="connsiteY57" fmla="*/ 6573774 h 13064490"/>
                <a:gd name="connsiteX58" fmla="*/ 12172950 w 12767104"/>
                <a:gd name="connsiteY58" fmla="*/ 6334887 h 13064490"/>
                <a:gd name="connsiteX59" fmla="*/ 12179808 w 12767104"/>
                <a:gd name="connsiteY59" fmla="*/ 5888736 h 13064490"/>
                <a:gd name="connsiteX60" fmla="*/ 11915394 w 12767104"/>
                <a:gd name="connsiteY60" fmla="*/ 5550027 h 13064490"/>
                <a:gd name="connsiteX61" fmla="*/ 11612880 w 12767104"/>
                <a:gd name="connsiteY61" fmla="*/ 5285232 h 13064490"/>
                <a:gd name="connsiteX62" fmla="*/ 11137392 w 12767104"/>
                <a:gd name="connsiteY62" fmla="*/ 4791456 h 13064490"/>
                <a:gd name="connsiteX63" fmla="*/ 10345674 w 12767104"/>
                <a:gd name="connsiteY63" fmla="*/ 4283583 h 13064490"/>
                <a:gd name="connsiteX64" fmla="*/ 10364343 w 12767104"/>
                <a:gd name="connsiteY64" fmla="*/ 3643122 h 13064490"/>
                <a:gd name="connsiteX65" fmla="*/ 10991088 w 12767104"/>
                <a:gd name="connsiteY65" fmla="*/ 3035808 h 13064490"/>
                <a:gd name="connsiteX66" fmla="*/ 11228832 w 12767104"/>
                <a:gd name="connsiteY66" fmla="*/ 2523744 h 13064490"/>
                <a:gd name="connsiteX67" fmla="*/ 11155680 w 12767104"/>
                <a:gd name="connsiteY67" fmla="*/ 2286000 h 13064490"/>
                <a:gd name="connsiteX68" fmla="*/ 11391900 w 12767104"/>
                <a:gd name="connsiteY68" fmla="*/ 1664970 h 13064490"/>
                <a:gd name="connsiteX69" fmla="*/ 11299698 w 12767104"/>
                <a:gd name="connsiteY69" fmla="*/ 1289304 h 13064490"/>
                <a:gd name="connsiteX70" fmla="*/ 10966704 w 12767104"/>
                <a:gd name="connsiteY70" fmla="*/ 1435227 h 13064490"/>
                <a:gd name="connsiteX71" fmla="*/ 10770870 w 12767104"/>
                <a:gd name="connsiteY71" fmla="*/ 1719072 h 13064490"/>
                <a:gd name="connsiteX72" fmla="*/ 10211943 w 12767104"/>
                <a:gd name="connsiteY72" fmla="*/ 1704594 h 13064490"/>
                <a:gd name="connsiteX73" fmla="*/ 10643616 w 12767104"/>
                <a:gd name="connsiteY73" fmla="*/ 987552 h 13064490"/>
                <a:gd name="connsiteX74" fmla="*/ 10569321 w 12767104"/>
                <a:gd name="connsiteY74" fmla="*/ 768477 h 13064490"/>
                <a:gd name="connsiteX75" fmla="*/ 10310241 w 12767104"/>
                <a:gd name="connsiteY75" fmla="*/ 644652 h 13064490"/>
                <a:gd name="connsiteX76" fmla="*/ 10132695 w 12767104"/>
                <a:gd name="connsiteY76" fmla="*/ 798957 h 13064490"/>
                <a:gd name="connsiteX77" fmla="*/ 9947147 w 12767104"/>
                <a:gd name="connsiteY77" fmla="*/ 712469 h 13064490"/>
                <a:gd name="connsiteX78" fmla="*/ 9547097 w 12767104"/>
                <a:gd name="connsiteY78" fmla="*/ 748664 h 13064490"/>
                <a:gd name="connsiteX79" fmla="*/ 9390887 w 12767104"/>
                <a:gd name="connsiteY79" fmla="*/ 302894 h 13064490"/>
                <a:gd name="connsiteX80" fmla="*/ 9286112 w 12767104"/>
                <a:gd name="connsiteY80" fmla="*/ 152399 h 13064490"/>
                <a:gd name="connsiteX81" fmla="*/ 9089136 w 12767104"/>
                <a:gd name="connsiteY81" fmla="*/ 0 h 13064490"/>
                <a:gd name="connsiteX82" fmla="*/ 9030842 w 12767104"/>
                <a:gd name="connsiteY82" fmla="*/ 188594 h 13064490"/>
                <a:gd name="connsiteX83" fmla="*/ 9137522 w 12767104"/>
                <a:gd name="connsiteY83" fmla="*/ 352424 h 13064490"/>
                <a:gd name="connsiteX84" fmla="*/ 8903207 w 12767104"/>
                <a:gd name="connsiteY84" fmla="*/ 421004 h 13064490"/>
                <a:gd name="connsiteX85" fmla="*/ 8634602 w 12767104"/>
                <a:gd name="connsiteY85" fmla="*/ 548639 h 13064490"/>
                <a:gd name="connsiteX86" fmla="*/ 7735824 w 12767104"/>
                <a:gd name="connsiteY86" fmla="*/ 1755648 h 13064490"/>
                <a:gd name="connsiteX87" fmla="*/ 6217920 w 12767104"/>
                <a:gd name="connsiteY87" fmla="*/ 2286000 h 13064490"/>
                <a:gd name="connsiteX88" fmla="*/ 4297680 w 12767104"/>
                <a:gd name="connsiteY88" fmla="*/ 1810512 h 13064490"/>
                <a:gd name="connsiteX89" fmla="*/ 2834640 w 12767104"/>
                <a:gd name="connsiteY89" fmla="*/ 1060704 h 13064490"/>
                <a:gd name="connsiteX90" fmla="*/ 1353312 w 12767104"/>
                <a:gd name="connsiteY90" fmla="*/ 1828800 h 13064490"/>
                <a:gd name="connsiteX91" fmla="*/ 1060704 w 12767104"/>
                <a:gd name="connsiteY91" fmla="*/ 2450592 h 13064490"/>
                <a:gd name="connsiteX92" fmla="*/ 548640 w 12767104"/>
                <a:gd name="connsiteY92" fmla="*/ 2359152 h 13064490"/>
                <a:gd name="connsiteX93" fmla="*/ 0 w 12767104"/>
                <a:gd name="connsiteY93" fmla="*/ 2450592 h 13064490"/>
                <a:gd name="connsiteX0" fmla="*/ 0 w 12767104"/>
                <a:gd name="connsiteY0" fmla="*/ 2450592 h 13064490"/>
                <a:gd name="connsiteX1" fmla="*/ 237744 w 12767104"/>
                <a:gd name="connsiteY1" fmla="*/ 2852928 h 13064490"/>
                <a:gd name="connsiteX2" fmla="*/ 694944 w 12767104"/>
                <a:gd name="connsiteY2" fmla="*/ 2834640 h 13064490"/>
                <a:gd name="connsiteX3" fmla="*/ 1298448 w 12767104"/>
                <a:gd name="connsiteY3" fmla="*/ 2999232 h 13064490"/>
                <a:gd name="connsiteX4" fmla="*/ 2084832 w 12767104"/>
                <a:gd name="connsiteY4" fmla="*/ 3657600 h 13064490"/>
                <a:gd name="connsiteX5" fmla="*/ 3438144 w 12767104"/>
                <a:gd name="connsiteY5" fmla="*/ 3968496 h 13064490"/>
                <a:gd name="connsiteX6" fmla="*/ 3785616 w 12767104"/>
                <a:gd name="connsiteY6" fmla="*/ 6254496 h 13064490"/>
                <a:gd name="connsiteX7" fmla="*/ 3438144 w 12767104"/>
                <a:gd name="connsiteY7" fmla="*/ 8174736 h 13064490"/>
                <a:gd name="connsiteX8" fmla="*/ 4242816 w 12767104"/>
                <a:gd name="connsiteY8" fmla="*/ 9052560 h 13064490"/>
                <a:gd name="connsiteX9" fmla="*/ 6272784 w 12767104"/>
                <a:gd name="connsiteY9" fmla="*/ 9802368 h 13064490"/>
                <a:gd name="connsiteX10" fmla="*/ 6967728 w 12767104"/>
                <a:gd name="connsiteY10" fmla="*/ 10917936 h 13064490"/>
                <a:gd name="connsiteX11" fmla="*/ 6458712 w 12767104"/>
                <a:gd name="connsiteY11" fmla="*/ 11369040 h 13064490"/>
                <a:gd name="connsiteX12" fmla="*/ 6592443 w 12767104"/>
                <a:gd name="connsiteY12" fmla="*/ 11569065 h 13064490"/>
                <a:gd name="connsiteX13" fmla="*/ 6723888 w 12767104"/>
                <a:gd name="connsiteY13" fmla="*/ 11530965 h 13064490"/>
                <a:gd name="connsiteX14" fmla="*/ 6826758 w 12767104"/>
                <a:gd name="connsiteY14" fmla="*/ 11633835 h 13064490"/>
                <a:gd name="connsiteX15" fmla="*/ 6834378 w 12767104"/>
                <a:gd name="connsiteY15" fmla="*/ 11870055 h 13064490"/>
                <a:gd name="connsiteX16" fmla="*/ 6950583 w 12767104"/>
                <a:gd name="connsiteY16" fmla="*/ 12011025 h 13064490"/>
                <a:gd name="connsiteX17" fmla="*/ 7009638 w 12767104"/>
                <a:gd name="connsiteY17" fmla="*/ 12390120 h 13064490"/>
                <a:gd name="connsiteX18" fmla="*/ 6941058 w 12767104"/>
                <a:gd name="connsiteY18" fmla="*/ 12628245 h 13064490"/>
                <a:gd name="connsiteX19" fmla="*/ 7076313 w 12767104"/>
                <a:gd name="connsiteY19" fmla="*/ 12847320 h 13064490"/>
                <a:gd name="connsiteX20" fmla="*/ 7202043 w 12767104"/>
                <a:gd name="connsiteY20" fmla="*/ 12943713 h 13064490"/>
                <a:gd name="connsiteX21" fmla="*/ 7287768 w 12767104"/>
                <a:gd name="connsiteY21" fmla="*/ 12799695 h 13064490"/>
                <a:gd name="connsiteX22" fmla="*/ 7377303 w 12767104"/>
                <a:gd name="connsiteY22" fmla="*/ 12759690 h 13064490"/>
                <a:gd name="connsiteX23" fmla="*/ 7748778 w 12767104"/>
                <a:gd name="connsiteY23" fmla="*/ 12538710 h 13064490"/>
                <a:gd name="connsiteX24" fmla="*/ 8312658 w 12767104"/>
                <a:gd name="connsiteY24" fmla="*/ 13034010 h 13064490"/>
                <a:gd name="connsiteX25" fmla="*/ 8440293 w 12767104"/>
                <a:gd name="connsiteY25" fmla="*/ 12971145 h 13064490"/>
                <a:gd name="connsiteX26" fmla="*/ 8819388 w 12767104"/>
                <a:gd name="connsiteY26" fmla="*/ 13013055 h 13064490"/>
                <a:gd name="connsiteX27" fmla="*/ 9089898 w 12767104"/>
                <a:gd name="connsiteY27" fmla="*/ 13064490 h 13064490"/>
                <a:gd name="connsiteX28" fmla="*/ 9554718 w 12767104"/>
                <a:gd name="connsiteY28" fmla="*/ 12974954 h 13064490"/>
                <a:gd name="connsiteX29" fmla="*/ 9853803 w 12767104"/>
                <a:gd name="connsiteY29" fmla="*/ 12885420 h 13064490"/>
                <a:gd name="connsiteX30" fmla="*/ 9954006 w 12767104"/>
                <a:gd name="connsiteY30" fmla="*/ 12968097 h 13064490"/>
                <a:gd name="connsiteX31" fmla="*/ 10019538 w 12767104"/>
                <a:gd name="connsiteY31" fmla="*/ 12891134 h 13064490"/>
                <a:gd name="connsiteX32" fmla="*/ 10107168 w 12767104"/>
                <a:gd name="connsiteY32" fmla="*/ 12702539 h 13064490"/>
                <a:gd name="connsiteX33" fmla="*/ 10103358 w 12767104"/>
                <a:gd name="connsiteY33" fmla="*/ 12614909 h 13064490"/>
                <a:gd name="connsiteX34" fmla="*/ 10177653 w 12767104"/>
                <a:gd name="connsiteY34" fmla="*/ 12538709 h 13064490"/>
                <a:gd name="connsiteX35" fmla="*/ 10135743 w 12767104"/>
                <a:gd name="connsiteY35" fmla="*/ 12378689 h 13064490"/>
                <a:gd name="connsiteX36" fmla="*/ 10267188 w 12767104"/>
                <a:gd name="connsiteY36" fmla="*/ 12338684 h 13064490"/>
                <a:gd name="connsiteX37" fmla="*/ 10419207 w 12767104"/>
                <a:gd name="connsiteY37" fmla="*/ 11967972 h 13064490"/>
                <a:gd name="connsiteX38" fmla="*/ 11149203 w 12767104"/>
                <a:gd name="connsiteY38" fmla="*/ 12121514 h 13064490"/>
                <a:gd name="connsiteX39" fmla="*/ 12090273 w 12767104"/>
                <a:gd name="connsiteY39" fmla="*/ 11727179 h 13064490"/>
                <a:gd name="connsiteX40" fmla="*/ 12248388 w 12767104"/>
                <a:gd name="connsiteY40" fmla="*/ 11870054 h 13064490"/>
                <a:gd name="connsiteX41" fmla="*/ 12362688 w 12767104"/>
                <a:gd name="connsiteY41" fmla="*/ 11891009 h 13064490"/>
                <a:gd name="connsiteX42" fmla="*/ 12524613 w 12767104"/>
                <a:gd name="connsiteY42" fmla="*/ 11662409 h 13064490"/>
                <a:gd name="connsiteX43" fmla="*/ 12600813 w 12767104"/>
                <a:gd name="connsiteY43" fmla="*/ 11622404 h 13064490"/>
                <a:gd name="connsiteX44" fmla="*/ 12658344 w 12767104"/>
                <a:gd name="connsiteY44" fmla="*/ 11645265 h 13064490"/>
                <a:gd name="connsiteX45" fmla="*/ 12758928 w 12767104"/>
                <a:gd name="connsiteY45" fmla="*/ 11344274 h 13064490"/>
                <a:gd name="connsiteX46" fmla="*/ 12446507 w 12767104"/>
                <a:gd name="connsiteY46" fmla="*/ 10921364 h 13064490"/>
                <a:gd name="connsiteX47" fmla="*/ 12383642 w 12767104"/>
                <a:gd name="connsiteY47" fmla="*/ 10618469 h 13064490"/>
                <a:gd name="connsiteX48" fmla="*/ 12201906 w 12767104"/>
                <a:gd name="connsiteY48" fmla="*/ 10423017 h 13064490"/>
                <a:gd name="connsiteX49" fmla="*/ 12216002 w 12767104"/>
                <a:gd name="connsiteY49" fmla="*/ 10138409 h 13064490"/>
                <a:gd name="connsiteX50" fmla="*/ 12560807 w 12767104"/>
                <a:gd name="connsiteY50" fmla="*/ 9631679 h 13064490"/>
                <a:gd name="connsiteX51" fmla="*/ 12693777 w 12767104"/>
                <a:gd name="connsiteY51" fmla="*/ 8833866 h 13064490"/>
                <a:gd name="connsiteX52" fmla="*/ 12472416 w 12767104"/>
                <a:gd name="connsiteY52" fmla="*/ 8590407 h 13064490"/>
                <a:gd name="connsiteX53" fmla="*/ 12508992 w 12767104"/>
                <a:gd name="connsiteY53" fmla="*/ 7827264 h 13064490"/>
                <a:gd name="connsiteX54" fmla="*/ 12256389 w 12767104"/>
                <a:gd name="connsiteY54" fmla="*/ 7655052 h 13064490"/>
                <a:gd name="connsiteX55" fmla="*/ 11978640 w 12767104"/>
                <a:gd name="connsiteY55" fmla="*/ 7424928 h 13064490"/>
                <a:gd name="connsiteX56" fmla="*/ 11887200 w 12767104"/>
                <a:gd name="connsiteY56" fmla="*/ 6784848 h 13064490"/>
                <a:gd name="connsiteX57" fmla="*/ 12052173 w 12767104"/>
                <a:gd name="connsiteY57" fmla="*/ 6573774 h 13064490"/>
                <a:gd name="connsiteX58" fmla="*/ 12172950 w 12767104"/>
                <a:gd name="connsiteY58" fmla="*/ 6334887 h 13064490"/>
                <a:gd name="connsiteX59" fmla="*/ 12179808 w 12767104"/>
                <a:gd name="connsiteY59" fmla="*/ 5888736 h 13064490"/>
                <a:gd name="connsiteX60" fmla="*/ 11915394 w 12767104"/>
                <a:gd name="connsiteY60" fmla="*/ 5550027 h 13064490"/>
                <a:gd name="connsiteX61" fmla="*/ 11612880 w 12767104"/>
                <a:gd name="connsiteY61" fmla="*/ 5285232 h 13064490"/>
                <a:gd name="connsiteX62" fmla="*/ 11137392 w 12767104"/>
                <a:gd name="connsiteY62" fmla="*/ 4791456 h 13064490"/>
                <a:gd name="connsiteX63" fmla="*/ 10345674 w 12767104"/>
                <a:gd name="connsiteY63" fmla="*/ 4283583 h 13064490"/>
                <a:gd name="connsiteX64" fmla="*/ 10364343 w 12767104"/>
                <a:gd name="connsiteY64" fmla="*/ 3643122 h 13064490"/>
                <a:gd name="connsiteX65" fmla="*/ 10991088 w 12767104"/>
                <a:gd name="connsiteY65" fmla="*/ 3035808 h 13064490"/>
                <a:gd name="connsiteX66" fmla="*/ 11228832 w 12767104"/>
                <a:gd name="connsiteY66" fmla="*/ 2523744 h 13064490"/>
                <a:gd name="connsiteX67" fmla="*/ 11155680 w 12767104"/>
                <a:gd name="connsiteY67" fmla="*/ 2286000 h 13064490"/>
                <a:gd name="connsiteX68" fmla="*/ 11391900 w 12767104"/>
                <a:gd name="connsiteY68" fmla="*/ 1664970 h 13064490"/>
                <a:gd name="connsiteX69" fmla="*/ 11299698 w 12767104"/>
                <a:gd name="connsiteY69" fmla="*/ 1289304 h 13064490"/>
                <a:gd name="connsiteX70" fmla="*/ 10966704 w 12767104"/>
                <a:gd name="connsiteY70" fmla="*/ 1435227 h 13064490"/>
                <a:gd name="connsiteX71" fmla="*/ 10770870 w 12767104"/>
                <a:gd name="connsiteY71" fmla="*/ 1719072 h 13064490"/>
                <a:gd name="connsiteX72" fmla="*/ 10211943 w 12767104"/>
                <a:gd name="connsiteY72" fmla="*/ 1704594 h 13064490"/>
                <a:gd name="connsiteX73" fmla="*/ 10643616 w 12767104"/>
                <a:gd name="connsiteY73" fmla="*/ 987552 h 13064490"/>
                <a:gd name="connsiteX74" fmla="*/ 10569321 w 12767104"/>
                <a:gd name="connsiteY74" fmla="*/ 768477 h 13064490"/>
                <a:gd name="connsiteX75" fmla="*/ 10310241 w 12767104"/>
                <a:gd name="connsiteY75" fmla="*/ 644652 h 13064490"/>
                <a:gd name="connsiteX76" fmla="*/ 10132695 w 12767104"/>
                <a:gd name="connsiteY76" fmla="*/ 798957 h 13064490"/>
                <a:gd name="connsiteX77" fmla="*/ 9947147 w 12767104"/>
                <a:gd name="connsiteY77" fmla="*/ 712469 h 13064490"/>
                <a:gd name="connsiteX78" fmla="*/ 9547097 w 12767104"/>
                <a:gd name="connsiteY78" fmla="*/ 748664 h 13064490"/>
                <a:gd name="connsiteX79" fmla="*/ 9390887 w 12767104"/>
                <a:gd name="connsiteY79" fmla="*/ 302894 h 13064490"/>
                <a:gd name="connsiteX80" fmla="*/ 9286112 w 12767104"/>
                <a:gd name="connsiteY80" fmla="*/ 152399 h 13064490"/>
                <a:gd name="connsiteX81" fmla="*/ 9089136 w 12767104"/>
                <a:gd name="connsiteY81" fmla="*/ 0 h 13064490"/>
                <a:gd name="connsiteX82" fmla="*/ 9030842 w 12767104"/>
                <a:gd name="connsiteY82" fmla="*/ 188594 h 13064490"/>
                <a:gd name="connsiteX83" fmla="*/ 9137522 w 12767104"/>
                <a:gd name="connsiteY83" fmla="*/ 352424 h 13064490"/>
                <a:gd name="connsiteX84" fmla="*/ 8903207 w 12767104"/>
                <a:gd name="connsiteY84" fmla="*/ 421004 h 13064490"/>
                <a:gd name="connsiteX85" fmla="*/ 8634602 w 12767104"/>
                <a:gd name="connsiteY85" fmla="*/ 548639 h 13064490"/>
                <a:gd name="connsiteX86" fmla="*/ 7735824 w 12767104"/>
                <a:gd name="connsiteY86" fmla="*/ 1755648 h 13064490"/>
                <a:gd name="connsiteX87" fmla="*/ 6217920 w 12767104"/>
                <a:gd name="connsiteY87" fmla="*/ 2286000 h 13064490"/>
                <a:gd name="connsiteX88" fmla="*/ 4297680 w 12767104"/>
                <a:gd name="connsiteY88" fmla="*/ 1810512 h 13064490"/>
                <a:gd name="connsiteX89" fmla="*/ 2834640 w 12767104"/>
                <a:gd name="connsiteY89" fmla="*/ 1060704 h 13064490"/>
                <a:gd name="connsiteX90" fmla="*/ 1353312 w 12767104"/>
                <a:gd name="connsiteY90" fmla="*/ 1828800 h 13064490"/>
                <a:gd name="connsiteX91" fmla="*/ 1060704 w 12767104"/>
                <a:gd name="connsiteY91" fmla="*/ 2450592 h 13064490"/>
                <a:gd name="connsiteX92" fmla="*/ 548640 w 12767104"/>
                <a:gd name="connsiteY92" fmla="*/ 2359152 h 13064490"/>
                <a:gd name="connsiteX93" fmla="*/ 0 w 12767104"/>
                <a:gd name="connsiteY93" fmla="*/ 2450592 h 13064490"/>
                <a:gd name="connsiteX0" fmla="*/ 0 w 12767104"/>
                <a:gd name="connsiteY0" fmla="*/ 2450592 h 13064490"/>
                <a:gd name="connsiteX1" fmla="*/ 237744 w 12767104"/>
                <a:gd name="connsiteY1" fmla="*/ 2852928 h 13064490"/>
                <a:gd name="connsiteX2" fmla="*/ 694944 w 12767104"/>
                <a:gd name="connsiteY2" fmla="*/ 2834640 h 13064490"/>
                <a:gd name="connsiteX3" fmla="*/ 1298448 w 12767104"/>
                <a:gd name="connsiteY3" fmla="*/ 2999232 h 13064490"/>
                <a:gd name="connsiteX4" fmla="*/ 2084832 w 12767104"/>
                <a:gd name="connsiteY4" fmla="*/ 3657600 h 13064490"/>
                <a:gd name="connsiteX5" fmla="*/ 3438144 w 12767104"/>
                <a:gd name="connsiteY5" fmla="*/ 3968496 h 13064490"/>
                <a:gd name="connsiteX6" fmla="*/ 3785616 w 12767104"/>
                <a:gd name="connsiteY6" fmla="*/ 6254496 h 13064490"/>
                <a:gd name="connsiteX7" fmla="*/ 3438144 w 12767104"/>
                <a:gd name="connsiteY7" fmla="*/ 8174736 h 13064490"/>
                <a:gd name="connsiteX8" fmla="*/ 4242816 w 12767104"/>
                <a:gd name="connsiteY8" fmla="*/ 9052560 h 13064490"/>
                <a:gd name="connsiteX9" fmla="*/ 6272784 w 12767104"/>
                <a:gd name="connsiteY9" fmla="*/ 9802368 h 13064490"/>
                <a:gd name="connsiteX10" fmla="*/ 6967728 w 12767104"/>
                <a:gd name="connsiteY10" fmla="*/ 10917936 h 13064490"/>
                <a:gd name="connsiteX11" fmla="*/ 6458712 w 12767104"/>
                <a:gd name="connsiteY11" fmla="*/ 11369040 h 13064490"/>
                <a:gd name="connsiteX12" fmla="*/ 6592443 w 12767104"/>
                <a:gd name="connsiteY12" fmla="*/ 11569065 h 13064490"/>
                <a:gd name="connsiteX13" fmla="*/ 6723888 w 12767104"/>
                <a:gd name="connsiteY13" fmla="*/ 11530965 h 13064490"/>
                <a:gd name="connsiteX14" fmla="*/ 6826758 w 12767104"/>
                <a:gd name="connsiteY14" fmla="*/ 11633835 h 13064490"/>
                <a:gd name="connsiteX15" fmla="*/ 6834378 w 12767104"/>
                <a:gd name="connsiteY15" fmla="*/ 11870055 h 13064490"/>
                <a:gd name="connsiteX16" fmla="*/ 6950583 w 12767104"/>
                <a:gd name="connsiteY16" fmla="*/ 12011025 h 13064490"/>
                <a:gd name="connsiteX17" fmla="*/ 7009638 w 12767104"/>
                <a:gd name="connsiteY17" fmla="*/ 12390120 h 13064490"/>
                <a:gd name="connsiteX18" fmla="*/ 6941058 w 12767104"/>
                <a:gd name="connsiteY18" fmla="*/ 12628245 h 13064490"/>
                <a:gd name="connsiteX19" fmla="*/ 7076313 w 12767104"/>
                <a:gd name="connsiteY19" fmla="*/ 12847320 h 13064490"/>
                <a:gd name="connsiteX20" fmla="*/ 7202043 w 12767104"/>
                <a:gd name="connsiteY20" fmla="*/ 12943713 h 13064490"/>
                <a:gd name="connsiteX21" fmla="*/ 7287768 w 12767104"/>
                <a:gd name="connsiteY21" fmla="*/ 12799695 h 13064490"/>
                <a:gd name="connsiteX22" fmla="*/ 7377303 w 12767104"/>
                <a:gd name="connsiteY22" fmla="*/ 12759690 h 13064490"/>
                <a:gd name="connsiteX23" fmla="*/ 7748778 w 12767104"/>
                <a:gd name="connsiteY23" fmla="*/ 12538710 h 13064490"/>
                <a:gd name="connsiteX24" fmla="*/ 8312658 w 12767104"/>
                <a:gd name="connsiteY24" fmla="*/ 13034010 h 13064490"/>
                <a:gd name="connsiteX25" fmla="*/ 8440293 w 12767104"/>
                <a:gd name="connsiteY25" fmla="*/ 12971145 h 13064490"/>
                <a:gd name="connsiteX26" fmla="*/ 8819388 w 12767104"/>
                <a:gd name="connsiteY26" fmla="*/ 13013055 h 13064490"/>
                <a:gd name="connsiteX27" fmla="*/ 9089898 w 12767104"/>
                <a:gd name="connsiteY27" fmla="*/ 13064490 h 13064490"/>
                <a:gd name="connsiteX28" fmla="*/ 9554718 w 12767104"/>
                <a:gd name="connsiteY28" fmla="*/ 12974954 h 13064490"/>
                <a:gd name="connsiteX29" fmla="*/ 9853803 w 12767104"/>
                <a:gd name="connsiteY29" fmla="*/ 12885420 h 13064490"/>
                <a:gd name="connsiteX30" fmla="*/ 9954006 w 12767104"/>
                <a:gd name="connsiteY30" fmla="*/ 12968097 h 13064490"/>
                <a:gd name="connsiteX31" fmla="*/ 10019538 w 12767104"/>
                <a:gd name="connsiteY31" fmla="*/ 12891134 h 13064490"/>
                <a:gd name="connsiteX32" fmla="*/ 10107168 w 12767104"/>
                <a:gd name="connsiteY32" fmla="*/ 12702539 h 13064490"/>
                <a:gd name="connsiteX33" fmla="*/ 10103358 w 12767104"/>
                <a:gd name="connsiteY33" fmla="*/ 12614909 h 13064490"/>
                <a:gd name="connsiteX34" fmla="*/ 10177653 w 12767104"/>
                <a:gd name="connsiteY34" fmla="*/ 12538709 h 13064490"/>
                <a:gd name="connsiteX35" fmla="*/ 10135743 w 12767104"/>
                <a:gd name="connsiteY35" fmla="*/ 12378689 h 13064490"/>
                <a:gd name="connsiteX36" fmla="*/ 10267188 w 12767104"/>
                <a:gd name="connsiteY36" fmla="*/ 12338684 h 13064490"/>
                <a:gd name="connsiteX37" fmla="*/ 10419207 w 12767104"/>
                <a:gd name="connsiteY37" fmla="*/ 11967972 h 13064490"/>
                <a:gd name="connsiteX38" fmla="*/ 11149203 w 12767104"/>
                <a:gd name="connsiteY38" fmla="*/ 12121514 h 13064490"/>
                <a:gd name="connsiteX39" fmla="*/ 12090273 w 12767104"/>
                <a:gd name="connsiteY39" fmla="*/ 11727179 h 13064490"/>
                <a:gd name="connsiteX40" fmla="*/ 12248388 w 12767104"/>
                <a:gd name="connsiteY40" fmla="*/ 11870054 h 13064490"/>
                <a:gd name="connsiteX41" fmla="*/ 12362688 w 12767104"/>
                <a:gd name="connsiteY41" fmla="*/ 11891009 h 13064490"/>
                <a:gd name="connsiteX42" fmla="*/ 12524613 w 12767104"/>
                <a:gd name="connsiteY42" fmla="*/ 11662409 h 13064490"/>
                <a:gd name="connsiteX43" fmla="*/ 12600813 w 12767104"/>
                <a:gd name="connsiteY43" fmla="*/ 11622404 h 13064490"/>
                <a:gd name="connsiteX44" fmla="*/ 12658344 w 12767104"/>
                <a:gd name="connsiteY44" fmla="*/ 11645265 h 13064490"/>
                <a:gd name="connsiteX45" fmla="*/ 12758928 w 12767104"/>
                <a:gd name="connsiteY45" fmla="*/ 11344274 h 13064490"/>
                <a:gd name="connsiteX46" fmla="*/ 12446507 w 12767104"/>
                <a:gd name="connsiteY46" fmla="*/ 10921364 h 13064490"/>
                <a:gd name="connsiteX47" fmla="*/ 12383642 w 12767104"/>
                <a:gd name="connsiteY47" fmla="*/ 10618469 h 13064490"/>
                <a:gd name="connsiteX48" fmla="*/ 12201906 w 12767104"/>
                <a:gd name="connsiteY48" fmla="*/ 10423017 h 13064490"/>
                <a:gd name="connsiteX49" fmla="*/ 12216002 w 12767104"/>
                <a:gd name="connsiteY49" fmla="*/ 10138409 h 13064490"/>
                <a:gd name="connsiteX50" fmla="*/ 12560807 w 12767104"/>
                <a:gd name="connsiteY50" fmla="*/ 9631679 h 13064490"/>
                <a:gd name="connsiteX51" fmla="*/ 12693777 w 12767104"/>
                <a:gd name="connsiteY51" fmla="*/ 8833866 h 13064490"/>
                <a:gd name="connsiteX52" fmla="*/ 12472416 w 12767104"/>
                <a:gd name="connsiteY52" fmla="*/ 8590407 h 13064490"/>
                <a:gd name="connsiteX53" fmla="*/ 12508992 w 12767104"/>
                <a:gd name="connsiteY53" fmla="*/ 7827264 h 13064490"/>
                <a:gd name="connsiteX54" fmla="*/ 12256389 w 12767104"/>
                <a:gd name="connsiteY54" fmla="*/ 7655052 h 13064490"/>
                <a:gd name="connsiteX55" fmla="*/ 11978640 w 12767104"/>
                <a:gd name="connsiteY55" fmla="*/ 7424928 h 13064490"/>
                <a:gd name="connsiteX56" fmla="*/ 11887200 w 12767104"/>
                <a:gd name="connsiteY56" fmla="*/ 6784848 h 13064490"/>
                <a:gd name="connsiteX57" fmla="*/ 12052173 w 12767104"/>
                <a:gd name="connsiteY57" fmla="*/ 6573774 h 13064490"/>
                <a:gd name="connsiteX58" fmla="*/ 12172950 w 12767104"/>
                <a:gd name="connsiteY58" fmla="*/ 6334887 h 13064490"/>
                <a:gd name="connsiteX59" fmla="*/ 12179808 w 12767104"/>
                <a:gd name="connsiteY59" fmla="*/ 5888736 h 13064490"/>
                <a:gd name="connsiteX60" fmla="*/ 11915394 w 12767104"/>
                <a:gd name="connsiteY60" fmla="*/ 5550027 h 13064490"/>
                <a:gd name="connsiteX61" fmla="*/ 11612880 w 12767104"/>
                <a:gd name="connsiteY61" fmla="*/ 5285232 h 13064490"/>
                <a:gd name="connsiteX62" fmla="*/ 11137392 w 12767104"/>
                <a:gd name="connsiteY62" fmla="*/ 4791456 h 13064490"/>
                <a:gd name="connsiteX63" fmla="*/ 10345674 w 12767104"/>
                <a:gd name="connsiteY63" fmla="*/ 4283583 h 13064490"/>
                <a:gd name="connsiteX64" fmla="*/ 10364343 w 12767104"/>
                <a:gd name="connsiteY64" fmla="*/ 3643122 h 13064490"/>
                <a:gd name="connsiteX65" fmla="*/ 10991088 w 12767104"/>
                <a:gd name="connsiteY65" fmla="*/ 3035808 h 13064490"/>
                <a:gd name="connsiteX66" fmla="*/ 11228832 w 12767104"/>
                <a:gd name="connsiteY66" fmla="*/ 2523744 h 13064490"/>
                <a:gd name="connsiteX67" fmla="*/ 11155680 w 12767104"/>
                <a:gd name="connsiteY67" fmla="*/ 2286000 h 13064490"/>
                <a:gd name="connsiteX68" fmla="*/ 11391900 w 12767104"/>
                <a:gd name="connsiteY68" fmla="*/ 1664970 h 13064490"/>
                <a:gd name="connsiteX69" fmla="*/ 11299698 w 12767104"/>
                <a:gd name="connsiteY69" fmla="*/ 1289304 h 13064490"/>
                <a:gd name="connsiteX70" fmla="*/ 10966704 w 12767104"/>
                <a:gd name="connsiteY70" fmla="*/ 1435227 h 13064490"/>
                <a:gd name="connsiteX71" fmla="*/ 10770870 w 12767104"/>
                <a:gd name="connsiteY71" fmla="*/ 1719072 h 13064490"/>
                <a:gd name="connsiteX72" fmla="*/ 10211943 w 12767104"/>
                <a:gd name="connsiteY72" fmla="*/ 1704594 h 13064490"/>
                <a:gd name="connsiteX73" fmla="*/ 10643616 w 12767104"/>
                <a:gd name="connsiteY73" fmla="*/ 987552 h 13064490"/>
                <a:gd name="connsiteX74" fmla="*/ 10569321 w 12767104"/>
                <a:gd name="connsiteY74" fmla="*/ 768477 h 13064490"/>
                <a:gd name="connsiteX75" fmla="*/ 10310241 w 12767104"/>
                <a:gd name="connsiteY75" fmla="*/ 644652 h 13064490"/>
                <a:gd name="connsiteX76" fmla="*/ 10132695 w 12767104"/>
                <a:gd name="connsiteY76" fmla="*/ 798957 h 13064490"/>
                <a:gd name="connsiteX77" fmla="*/ 9947147 w 12767104"/>
                <a:gd name="connsiteY77" fmla="*/ 712469 h 13064490"/>
                <a:gd name="connsiteX78" fmla="*/ 9547097 w 12767104"/>
                <a:gd name="connsiteY78" fmla="*/ 748664 h 13064490"/>
                <a:gd name="connsiteX79" fmla="*/ 9390887 w 12767104"/>
                <a:gd name="connsiteY79" fmla="*/ 302894 h 13064490"/>
                <a:gd name="connsiteX80" fmla="*/ 9286112 w 12767104"/>
                <a:gd name="connsiteY80" fmla="*/ 152399 h 13064490"/>
                <a:gd name="connsiteX81" fmla="*/ 9089136 w 12767104"/>
                <a:gd name="connsiteY81" fmla="*/ 0 h 13064490"/>
                <a:gd name="connsiteX82" fmla="*/ 9030842 w 12767104"/>
                <a:gd name="connsiteY82" fmla="*/ 188594 h 13064490"/>
                <a:gd name="connsiteX83" fmla="*/ 9137522 w 12767104"/>
                <a:gd name="connsiteY83" fmla="*/ 352424 h 13064490"/>
                <a:gd name="connsiteX84" fmla="*/ 8903207 w 12767104"/>
                <a:gd name="connsiteY84" fmla="*/ 421004 h 13064490"/>
                <a:gd name="connsiteX85" fmla="*/ 8634602 w 12767104"/>
                <a:gd name="connsiteY85" fmla="*/ 548639 h 13064490"/>
                <a:gd name="connsiteX86" fmla="*/ 7735824 w 12767104"/>
                <a:gd name="connsiteY86" fmla="*/ 1755648 h 13064490"/>
                <a:gd name="connsiteX87" fmla="*/ 6217920 w 12767104"/>
                <a:gd name="connsiteY87" fmla="*/ 2286000 h 13064490"/>
                <a:gd name="connsiteX88" fmla="*/ 4297680 w 12767104"/>
                <a:gd name="connsiteY88" fmla="*/ 1810512 h 13064490"/>
                <a:gd name="connsiteX89" fmla="*/ 2834640 w 12767104"/>
                <a:gd name="connsiteY89" fmla="*/ 1060704 h 13064490"/>
                <a:gd name="connsiteX90" fmla="*/ 1353312 w 12767104"/>
                <a:gd name="connsiteY90" fmla="*/ 1828800 h 13064490"/>
                <a:gd name="connsiteX91" fmla="*/ 1060704 w 12767104"/>
                <a:gd name="connsiteY91" fmla="*/ 2450592 h 13064490"/>
                <a:gd name="connsiteX92" fmla="*/ 548640 w 12767104"/>
                <a:gd name="connsiteY92" fmla="*/ 2359152 h 13064490"/>
                <a:gd name="connsiteX93" fmla="*/ 0 w 12767104"/>
                <a:gd name="connsiteY93" fmla="*/ 2450592 h 13064490"/>
                <a:gd name="connsiteX0" fmla="*/ 0 w 12767104"/>
                <a:gd name="connsiteY0" fmla="*/ 2450592 h 13064490"/>
                <a:gd name="connsiteX1" fmla="*/ 237744 w 12767104"/>
                <a:gd name="connsiteY1" fmla="*/ 2852928 h 13064490"/>
                <a:gd name="connsiteX2" fmla="*/ 694944 w 12767104"/>
                <a:gd name="connsiteY2" fmla="*/ 2834640 h 13064490"/>
                <a:gd name="connsiteX3" fmla="*/ 1298448 w 12767104"/>
                <a:gd name="connsiteY3" fmla="*/ 2999232 h 13064490"/>
                <a:gd name="connsiteX4" fmla="*/ 2084832 w 12767104"/>
                <a:gd name="connsiteY4" fmla="*/ 3657600 h 13064490"/>
                <a:gd name="connsiteX5" fmla="*/ 3438144 w 12767104"/>
                <a:gd name="connsiteY5" fmla="*/ 3968496 h 13064490"/>
                <a:gd name="connsiteX6" fmla="*/ 3785616 w 12767104"/>
                <a:gd name="connsiteY6" fmla="*/ 6254496 h 13064490"/>
                <a:gd name="connsiteX7" fmla="*/ 3438144 w 12767104"/>
                <a:gd name="connsiteY7" fmla="*/ 8174736 h 13064490"/>
                <a:gd name="connsiteX8" fmla="*/ 4242816 w 12767104"/>
                <a:gd name="connsiteY8" fmla="*/ 9052560 h 13064490"/>
                <a:gd name="connsiteX9" fmla="*/ 6272784 w 12767104"/>
                <a:gd name="connsiteY9" fmla="*/ 9802368 h 13064490"/>
                <a:gd name="connsiteX10" fmla="*/ 6967728 w 12767104"/>
                <a:gd name="connsiteY10" fmla="*/ 10917936 h 13064490"/>
                <a:gd name="connsiteX11" fmla="*/ 6458712 w 12767104"/>
                <a:gd name="connsiteY11" fmla="*/ 11369040 h 13064490"/>
                <a:gd name="connsiteX12" fmla="*/ 6592443 w 12767104"/>
                <a:gd name="connsiteY12" fmla="*/ 11569065 h 13064490"/>
                <a:gd name="connsiteX13" fmla="*/ 6723888 w 12767104"/>
                <a:gd name="connsiteY13" fmla="*/ 11530965 h 13064490"/>
                <a:gd name="connsiteX14" fmla="*/ 6826758 w 12767104"/>
                <a:gd name="connsiteY14" fmla="*/ 11633835 h 13064490"/>
                <a:gd name="connsiteX15" fmla="*/ 6834378 w 12767104"/>
                <a:gd name="connsiteY15" fmla="*/ 11870055 h 13064490"/>
                <a:gd name="connsiteX16" fmla="*/ 6950583 w 12767104"/>
                <a:gd name="connsiteY16" fmla="*/ 12011025 h 13064490"/>
                <a:gd name="connsiteX17" fmla="*/ 7009638 w 12767104"/>
                <a:gd name="connsiteY17" fmla="*/ 12390120 h 13064490"/>
                <a:gd name="connsiteX18" fmla="*/ 6941058 w 12767104"/>
                <a:gd name="connsiteY18" fmla="*/ 12628245 h 13064490"/>
                <a:gd name="connsiteX19" fmla="*/ 7076313 w 12767104"/>
                <a:gd name="connsiteY19" fmla="*/ 12847320 h 13064490"/>
                <a:gd name="connsiteX20" fmla="*/ 7202043 w 12767104"/>
                <a:gd name="connsiteY20" fmla="*/ 12943713 h 13064490"/>
                <a:gd name="connsiteX21" fmla="*/ 7287768 w 12767104"/>
                <a:gd name="connsiteY21" fmla="*/ 12799695 h 13064490"/>
                <a:gd name="connsiteX22" fmla="*/ 7377303 w 12767104"/>
                <a:gd name="connsiteY22" fmla="*/ 12759690 h 13064490"/>
                <a:gd name="connsiteX23" fmla="*/ 7748778 w 12767104"/>
                <a:gd name="connsiteY23" fmla="*/ 12538710 h 13064490"/>
                <a:gd name="connsiteX24" fmla="*/ 8312658 w 12767104"/>
                <a:gd name="connsiteY24" fmla="*/ 13034010 h 13064490"/>
                <a:gd name="connsiteX25" fmla="*/ 8440293 w 12767104"/>
                <a:gd name="connsiteY25" fmla="*/ 12971145 h 13064490"/>
                <a:gd name="connsiteX26" fmla="*/ 8819388 w 12767104"/>
                <a:gd name="connsiteY26" fmla="*/ 13013055 h 13064490"/>
                <a:gd name="connsiteX27" fmla="*/ 9089898 w 12767104"/>
                <a:gd name="connsiteY27" fmla="*/ 13064490 h 13064490"/>
                <a:gd name="connsiteX28" fmla="*/ 9554718 w 12767104"/>
                <a:gd name="connsiteY28" fmla="*/ 12974954 h 13064490"/>
                <a:gd name="connsiteX29" fmla="*/ 9853803 w 12767104"/>
                <a:gd name="connsiteY29" fmla="*/ 12885420 h 13064490"/>
                <a:gd name="connsiteX30" fmla="*/ 9954006 w 12767104"/>
                <a:gd name="connsiteY30" fmla="*/ 12968097 h 13064490"/>
                <a:gd name="connsiteX31" fmla="*/ 10019538 w 12767104"/>
                <a:gd name="connsiteY31" fmla="*/ 12891134 h 13064490"/>
                <a:gd name="connsiteX32" fmla="*/ 10107168 w 12767104"/>
                <a:gd name="connsiteY32" fmla="*/ 12702539 h 13064490"/>
                <a:gd name="connsiteX33" fmla="*/ 10103358 w 12767104"/>
                <a:gd name="connsiteY33" fmla="*/ 12614909 h 13064490"/>
                <a:gd name="connsiteX34" fmla="*/ 10177653 w 12767104"/>
                <a:gd name="connsiteY34" fmla="*/ 12538709 h 13064490"/>
                <a:gd name="connsiteX35" fmla="*/ 10135743 w 12767104"/>
                <a:gd name="connsiteY35" fmla="*/ 12378689 h 13064490"/>
                <a:gd name="connsiteX36" fmla="*/ 10267188 w 12767104"/>
                <a:gd name="connsiteY36" fmla="*/ 12338684 h 13064490"/>
                <a:gd name="connsiteX37" fmla="*/ 10419207 w 12767104"/>
                <a:gd name="connsiteY37" fmla="*/ 11967972 h 13064490"/>
                <a:gd name="connsiteX38" fmla="*/ 11149203 w 12767104"/>
                <a:gd name="connsiteY38" fmla="*/ 12121514 h 13064490"/>
                <a:gd name="connsiteX39" fmla="*/ 12090273 w 12767104"/>
                <a:gd name="connsiteY39" fmla="*/ 11727179 h 13064490"/>
                <a:gd name="connsiteX40" fmla="*/ 12248388 w 12767104"/>
                <a:gd name="connsiteY40" fmla="*/ 11870054 h 13064490"/>
                <a:gd name="connsiteX41" fmla="*/ 12362688 w 12767104"/>
                <a:gd name="connsiteY41" fmla="*/ 11891009 h 13064490"/>
                <a:gd name="connsiteX42" fmla="*/ 12524613 w 12767104"/>
                <a:gd name="connsiteY42" fmla="*/ 11662409 h 13064490"/>
                <a:gd name="connsiteX43" fmla="*/ 12600813 w 12767104"/>
                <a:gd name="connsiteY43" fmla="*/ 11622404 h 13064490"/>
                <a:gd name="connsiteX44" fmla="*/ 12658344 w 12767104"/>
                <a:gd name="connsiteY44" fmla="*/ 11645265 h 13064490"/>
                <a:gd name="connsiteX45" fmla="*/ 12758928 w 12767104"/>
                <a:gd name="connsiteY45" fmla="*/ 11344274 h 13064490"/>
                <a:gd name="connsiteX46" fmla="*/ 12446507 w 12767104"/>
                <a:gd name="connsiteY46" fmla="*/ 10921364 h 13064490"/>
                <a:gd name="connsiteX47" fmla="*/ 12383642 w 12767104"/>
                <a:gd name="connsiteY47" fmla="*/ 10618469 h 13064490"/>
                <a:gd name="connsiteX48" fmla="*/ 12201906 w 12767104"/>
                <a:gd name="connsiteY48" fmla="*/ 10423017 h 13064490"/>
                <a:gd name="connsiteX49" fmla="*/ 12216002 w 12767104"/>
                <a:gd name="connsiteY49" fmla="*/ 10138409 h 13064490"/>
                <a:gd name="connsiteX50" fmla="*/ 12560807 w 12767104"/>
                <a:gd name="connsiteY50" fmla="*/ 9631679 h 13064490"/>
                <a:gd name="connsiteX51" fmla="*/ 12693777 w 12767104"/>
                <a:gd name="connsiteY51" fmla="*/ 8833866 h 13064490"/>
                <a:gd name="connsiteX52" fmla="*/ 12472416 w 12767104"/>
                <a:gd name="connsiteY52" fmla="*/ 8590407 h 13064490"/>
                <a:gd name="connsiteX53" fmla="*/ 12508992 w 12767104"/>
                <a:gd name="connsiteY53" fmla="*/ 7827264 h 13064490"/>
                <a:gd name="connsiteX54" fmla="*/ 12256389 w 12767104"/>
                <a:gd name="connsiteY54" fmla="*/ 7655052 h 13064490"/>
                <a:gd name="connsiteX55" fmla="*/ 11978640 w 12767104"/>
                <a:gd name="connsiteY55" fmla="*/ 7424928 h 13064490"/>
                <a:gd name="connsiteX56" fmla="*/ 11887200 w 12767104"/>
                <a:gd name="connsiteY56" fmla="*/ 6784848 h 13064490"/>
                <a:gd name="connsiteX57" fmla="*/ 12052173 w 12767104"/>
                <a:gd name="connsiteY57" fmla="*/ 6573774 h 13064490"/>
                <a:gd name="connsiteX58" fmla="*/ 12172950 w 12767104"/>
                <a:gd name="connsiteY58" fmla="*/ 6334887 h 13064490"/>
                <a:gd name="connsiteX59" fmla="*/ 12179808 w 12767104"/>
                <a:gd name="connsiteY59" fmla="*/ 5888736 h 13064490"/>
                <a:gd name="connsiteX60" fmla="*/ 11915394 w 12767104"/>
                <a:gd name="connsiteY60" fmla="*/ 5550027 h 13064490"/>
                <a:gd name="connsiteX61" fmla="*/ 11612880 w 12767104"/>
                <a:gd name="connsiteY61" fmla="*/ 5285232 h 13064490"/>
                <a:gd name="connsiteX62" fmla="*/ 11137392 w 12767104"/>
                <a:gd name="connsiteY62" fmla="*/ 4791456 h 13064490"/>
                <a:gd name="connsiteX63" fmla="*/ 10345674 w 12767104"/>
                <a:gd name="connsiteY63" fmla="*/ 4283583 h 13064490"/>
                <a:gd name="connsiteX64" fmla="*/ 10364343 w 12767104"/>
                <a:gd name="connsiteY64" fmla="*/ 3643122 h 13064490"/>
                <a:gd name="connsiteX65" fmla="*/ 10991088 w 12767104"/>
                <a:gd name="connsiteY65" fmla="*/ 3035808 h 13064490"/>
                <a:gd name="connsiteX66" fmla="*/ 11228832 w 12767104"/>
                <a:gd name="connsiteY66" fmla="*/ 2523744 h 13064490"/>
                <a:gd name="connsiteX67" fmla="*/ 11155680 w 12767104"/>
                <a:gd name="connsiteY67" fmla="*/ 2286000 h 13064490"/>
                <a:gd name="connsiteX68" fmla="*/ 11391900 w 12767104"/>
                <a:gd name="connsiteY68" fmla="*/ 1664970 h 13064490"/>
                <a:gd name="connsiteX69" fmla="*/ 11299698 w 12767104"/>
                <a:gd name="connsiteY69" fmla="*/ 1289304 h 13064490"/>
                <a:gd name="connsiteX70" fmla="*/ 10966704 w 12767104"/>
                <a:gd name="connsiteY70" fmla="*/ 1435227 h 13064490"/>
                <a:gd name="connsiteX71" fmla="*/ 10770870 w 12767104"/>
                <a:gd name="connsiteY71" fmla="*/ 1719072 h 13064490"/>
                <a:gd name="connsiteX72" fmla="*/ 10211943 w 12767104"/>
                <a:gd name="connsiteY72" fmla="*/ 1704594 h 13064490"/>
                <a:gd name="connsiteX73" fmla="*/ 10643616 w 12767104"/>
                <a:gd name="connsiteY73" fmla="*/ 987552 h 13064490"/>
                <a:gd name="connsiteX74" fmla="*/ 10569321 w 12767104"/>
                <a:gd name="connsiteY74" fmla="*/ 768477 h 13064490"/>
                <a:gd name="connsiteX75" fmla="*/ 10310241 w 12767104"/>
                <a:gd name="connsiteY75" fmla="*/ 644652 h 13064490"/>
                <a:gd name="connsiteX76" fmla="*/ 10132695 w 12767104"/>
                <a:gd name="connsiteY76" fmla="*/ 798957 h 13064490"/>
                <a:gd name="connsiteX77" fmla="*/ 9947147 w 12767104"/>
                <a:gd name="connsiteY77" fmla="*/ 712469 h 13064490"/>
                <a:gd name="connsiteX78" fmla="*/ 9547097 w 12767104"/>
                <a:gd name="connsiteY78" fmla="*/ 748664 h 13064490"/>
                <a:gd name="connsiteX79" fmla="*/ 9390887 w 12767104"/>
                <a:gd name="connsiteY79" fmla="*/ 302894 h 13064490"/>
                <a:gd name="connsiteX80" fmla="*/ 9286112 w 12767104"/>
                <a:gd name="connsiteY80" fmla="*/ 152399 h 13064490"/>
                <a:gd name="connsiteX81" fmla="*/ 9089136 w 12767104"/>
                <a:gd name="connsiteY81" fmla="*/ 0 h 13064490"/>
                <a:gd name="connsiteX82" fmla="*/ 9030842 w 12767104"/>
                <a:gd name="connsiteY82" fmla="*/ 188594 h 13064490"/>
                <a:gd name="connsiteX83" fmla="*/ 9137522 w 12767104"/>
                <a:gd name="connsiteY83" fmla="*/ 352424 h 13064490"/>
                <a:gd name="connsiteX84" fmla="*/ 8903207 w 12767104"/>
                <a:gd name="connsiteY84" fmla="*/ 421004 h 13064490"/>
                <a:gd name="connsiteX85" fmla="*/ 8634602 w 12767104"/>
                <a:gd name="connsiteY85" fmla="*/ 548639 h 13064490"/>
                <a:gd name="connsiteX86" fmla="*/ 8213597 w 12767104"/>
                <a:gd name="connsiteY86" fmla="*/ 922019 h 13064490"/>
                <a:gd name="connsiteX87" fmla="*/ 7735824 w 12767104"/>
                <a:gd name="connsiteY87" fmla="*/ 1755648 h 13064490"/>
                <a:gd name="connsiteX88" fmla="*/ 6217920 w 12767104"/>
                <a:gd name="connsiteY88" fmla="*/ 2286000 h 13064490"/>
                <a:gd name="connsiteX89" fmla="*/ 4297680 w 12767104"/>
                <a:gd name="connsiteY89" fmla="*/ 1810512 h 13064490"/>
                <a:gd name="connsiteX90" fmla="*/ 2834640 w 12767104"/>
                <a:gd name="connsiteY90" fmla="*/ 1060704 h 13064490"/>
                <a:gd name="connsiteX91" fmla="*/ 1353312 w 12767104"/>
                <a:gd name="connsiteY91" fmla="*/ 1828800 h 13064490"/>
                <a:gd name="connsiteX92" fmla="*/ 1060704 w 12767104"/>
                <a:gd name="connsiteY92" fmla="*/ 2450592 h 13064490"/>
                <a:gd name="connsiteX93" fmla="*/ 548640 w 12767104"/>
                <a:gd name="connsiteY93" fmla="*/ 2359152 h 13064490"/>
                <a:gd name="connsiteX94" fmla="*/ 0 w 12767104"/>
                <a:gd name="connsiteY94" fmla="*/ 2450592 h 13064490"/>
                <a:gd name="connsiteX0" fmla="*/ 0 w 12767104"/>
                <a:gd name="connsiteY0" fmla="*/ 2450592 h 13064490"/>
                <a:gd name="connsiteX1" fmla="*/ 237744 w 12767104"/>
                <a:gd name="connsiteY1" fmla="*/ 2852928 h 13064490"/>
                <a:gd name="connsiteX2" fmla="*/ 694944 w 12767104"/>
                <a:gd name="connsiteY2" fmla="*/ 2834640 h 13064490"/>
                <a:gd name="connsiteX3" fmla="*/ 1298448 w 12767104"/>
                <a:gd name="connsiteY3" fmla="*/ 2999232 h 13064490"/>
                <a:gd name="connsiteX4" fmla="*/ 2084832 w 12767104"/>
                <a:gd name="connsiteY4" fmla="*/ 3657600 h 13064490"/>
                <a:gd name="connsiteX5" fmla="*/ 3438144 w 12767104"/>
                <a:gd name="connsiteY5" fmla="*/ 3968496 h 13064490"/>
                <a:gd name="connsiteX6" fmla="*/ 3785616 w 12767104"/>
                <a:gd name="connsiteY6" fmla="*/ 6254496 h 13064490"/>
                <a:gd name="connsiteX7" fmla="*/ 3438144 w 12767104"/>
                <a:gd name="connsiteY7" fmla="*/ 8174736 h 13064490"/>
                <a:gd name="connsiteX8" fmla="*/ 4242816 w 12767104"/>
                <a:gd name="connsiteY8" fmla="*/ 9052560 h 13064490"/>
                <a:gd name="connsiteX9" fmla="*/ 6272784 w 12767104"/>
                <a:gd name="connsiteY9" fmla="*/ 9802368 h 13064490"/>
                <a:gd name="connsiteX10" fmla="*/ 6967728 w 12767104"/>
                <a:gd name="connsiteY10" fmla="*/ 10917936 h 13064490"/>
                <a:gd name="connsiteX11" fmla="*/ 6458712 w 12767104"/>
                <a:gd name="connsiteY11" fmla="*/ 11369040 h 13064490"/>
                <a:gd name="connsiteX12" fmla="*/ 6592443 w 12767104"/>
                <a:gd name="connsiteY12" fmla="*/ 11569065 h 13064490"/>
                <a:gd name="connsiteX13" fmla="*/ 6723888 w 12767104"/>
                <a:gd name="connsiteY13" fmla="*/ 11530965 h 13064490"/>
                <a:gd name="connsiteX14" fmla="*/ 6826758 w 12767104"/>
                <a:gd name="connsiteY14" fmla="*/ 11633835 h 13064490"/>
                <a:gd name="connsiteX15" fmla="*/ 6834378 w 12767104"/>
                <a:gd name="connsiteY15" fmla="*/ 11870055 h 13064490"/>
                <a:gd name="connsiteX16" fmla="*/ 6950583 w 12767104"/>
                <a:gd name="connsiteY16" fmla="*/ 12011025 h 13064490"/>
                <a:gd name="connsiteX17" fmla="*/ 7009638 w 12767104"/>
                <a:gd name="connsiteY17" fmla="*/ 12390120 h 13064490"/>
                <a:gd name="connsiteX18" fmla="*/ 6941058 w 12767104"/>
                <a:gd name="connsiteY18" fmla="*/ 12628245 h 13064490"/>
                <a:gd name="connsiteX19" fmla="*/ 7076313 w 12767104"/>
                <a:gd name="connsiteY19" fmla="*/ 12847320 h 13064490"/>
                <a:gd name="connsiteX20" fmla="*/ 7202043 w 12767104"/>
                <a:gd name="connsiteY20" fmla="*/ 12943713 h 13064490"/>
                <a:gd name="connsiteX21" fmla="*/ 7287768 w 12767104"/>
                <a:gd name="connsiteY21" fmla="*/ 12799695 h 13064490"/>
                <a:gd name="connsiteX22" fmla="*/ 7377303 w 12767104"/>
                <a:gd name="connsiteY22" fmla="*/ 12759690 h 13064490"/>
                <a:gd name="connsiteX23" fmla="*/ 7748778 w 12767104"/>
                <a:gd name="connsiteY23" fmla="*/ 12538710 h 13064490"/>
                <a:gd name="connsiteX24" fmla="*/ 8312658 w 12767104"/>
                <a:gd name="connsiteY24" fmla="*/ 13034010 h 13064490"/>
                <a:gd name="connsiteX25" fmla="*/ 8440293 w 12767104"/>
                <a:gd name="connsiteY25" fmla="*/ 12971145 h 13064490"/>
                <a:gd name="connsiteX26" fmla="*/ 8819388 w 12767104"/>
                <a:gd name="connsiteY26" fmla="*/ 13013055 h 13064490"/>
                <a:gd name="connsiteX27" fmla="*/ 9089898 w 12767104"/>
                <a:gd name="connsiteY27" fmla="*/ 13064490 h 13064490"/>
                <a:gd name="connsiteX28" fmla="*/ 9554718 w 12767104"/>
                <a:gd name="connsiteY28" fmla="*/ 12974954 h 13064490"/>
                <a:gd name="connsiteX29" fmla="*/ 9853803 w 12767104"/>
                <a:gd name="connsiteY29" fmla="*/ 12885420 h 13064490"/>
                <a:gd name="connsiteX30" fmla="*/ 9954006 w 12767104"/>
                <a:gd name="connsiteY30" fmla="*/ 12968097 h 13064490"/>
                <a:gd name="connsiteX31" fmla="*/ 10019538 w 12767104"/>
                <a:gd name="connsiteY31" fmla="*/ 12891134 h 13064490"/>
                <a:gd name="connsiteX32" fmla="*/ 10107168 w 12767104"/>
                <a:gd name="connsiteY32" fmla="*/ 12702539 h 13064490"/>
                <a:gd name="connsiteX33" fmla="*/ 10103358 w 12767104"/>
                <a:gd name="connsiteY33" fmla="*/ 12614909 h 13064490"/>
                <a:gd name="connsiteX34" fmla="*/ 10177653 w 12767104"/>
                <a:gd name="connsiteY34" fmla="*/ 12538709 h 13064490"/>
                <a:gd name="connsiteX35" fmla="*/ 10135743 w 12767104"/>
                <a:gd name="connsiteY35" fmla="*/ 12378689 h 13064490"/>
                <a:gd name="connsiteX36" fmla="*/ 10267188 w 12767104"/>
                <a:gd name="connsiteY36" fmla="*/ 12338684 h 13064490"/>
                <a:gd name="connsiteX37" fmla="*/ 10419207 w 12767104"/>
                <a:gd name="connsiteY37" fmla="*/ 11967972 h 13064490"/>
                <a:gd name="connsiteX38" fmla="*/ 11149203 w 12767104"/>
                <a:gd name="connsiteY38" fmla="*/ 12121514 h 13064490"/>
                <a:gd name="connsiteX39" fmla="*/ 12090273 w 12767104"/>
                <a:gd name="connsiteY39" fmla="*/ 11727179 h 13064490"/>
                <a:gd name="connsiteX40" fmla="*/ 12248388 w 12767104"/>
                <a:gd name="connsiteY40" fmla="*/ 11870054 h 13064490"/>
                <a:gd name="connsiteX41" fmla="*/ 12362688 w 12767104"/>
                <a:gd name="connsiteY41" fmla="*/ 11891009 h 13064490"/>
                <a:gd name="connsiteX42" fmla="*/ 12524613 w 12767104"/>
                <a:gd name="connsiteY42" fmla="*/ 11662409 h 13064490"/>
                <a:gd name="connsiteX43" fmla="*/ 12600813 w 12767104"/>
                <a:gd name="connsiteY43" fmla="*/ 11622404 h 13064490"/>
                <a:gd name="connsiteX44" fmla="*/ 12658344 w 12767104"/>
                <a:gd name="connsiteY44" fmla="*/ 11645265 h 13064490"/>
                <a:gd name="connsiteX45" fmla="*/ 12758928 w 12767104"/>
                <a:gd name="connsiteY45" fmla="*/ 11344274 h 13064490"/>
                <a:gd name="connsiteX46" fmla="*/ 12446507 w 12767104"/>
                <a:gd name="connsiteY46" fmla="*/ 10921364 h 13064490"/>
                <a:gd name="connsiteX47" fmla="*/ 12383642 w 12767104"/>
                <a:gd name="connsiteY47" fmla="*/ 10618469 h 13064490"/>
                <a:gd name="connsiteX48" fmla="*/ 12201906 w 12767104"/>
                <a:gd name="connsiteY48" fmla="*/ 10423017 h 13064490"/>
                <a:gd name="connsiteX49" fmla="*/ 12216002 w 12767104"/>
                <a:gd name="connsiteY49" fmla="*/ 10138409 h 13064490"/>
                <a:gd name="connsiteX50" fmla="*/ 12560807 w 12767104"/>
                <a:gd name="connsiteY50" fmla="*/ 9631679 h 13064490"/>
                <a:gd name="connsiteX51" fmla="*/ 12693777 w 12767104"/>
                <a:gd name="connsiteY51" fmla="*/ 8833866 h 13064490"/>
                <a:gd name="connsiteX52" fmla="*/ 12472416 w 12767104"/>
                <a:gd name="connsiteY52" fmla="*/ 8590407 h 13064490"/>
                <a:gd name="connsiteX53" fmla="*/ 12508992 w 12767104"/>
                <a:gd name="connsiteY53" fmla="*/ 7827264 h 13064490"/>
                <a:gd name="connsiteX54" fmla="*/ 12256389 w 12767104"/>
                <a:gd name="connsiteY54" fmla="*/ 7655052 h 13064490"/>
                <a:gd name="connsiteX55" fmla="*/ 11978640 w 12767104"/>
                <a:gd name="connsiteY55" fmla="*/ 7424928 h 13064490"/>
                <a:gd name="connsiteX56" fmla="*/ 11887200 w 12767104"/>
                <a:gd name="connsiteY56" fmla="*/ 6784848 h 13064490"/>
                <a:gd name="connsiteX57" fmla="*/ 12052173 w 12767104"/>
                <a:gd name="connsiteY57" fmla="*/ 6573774 h 13064490"/>
                <a:gd name="connsiteX58" fmla="*/ 12172950 w 12767104"/>
                <a:gd name="connsiteY58" fmla="*/ 6334887 h 13064490"/>
                <a:gd name="connsiteX59" fmla="*/ 12179808 w 12767104"/>
                <a:gd name="connsiteY59" fmla="*/ 5888736 h 13064490"/>
                <a:gd name="connsiteX60" fmla="*/ 11915394 w 12767104"/>
                <a:gd name="connsiteY60" fmla="*/ 5550027 h 13064490"/>
                <a:gd name="connsiteX61" fmla="*/ 11612880 w 12767104"/>
                <a:gd name="connsiteY61" fmla="*/ 5285232 h 13064490"/>
                <a:gd name="connsiteX62" fmla="*/ 11137392 w 12767104"/>
                <a:gd name="connsiteY62" fmla="*/ 4791456 h 13064490"/>
                <a:gd name="connsiteX63" fmla="*/ 10345674 w 12767104"/>
                <a:gd name="connsiteY63" fmla="*/ 4283583 h 13064490"/>
                <a:gd name="connsiteX64" fmla="*/ 10364343 w 12767104"/>
                <a:gd name="connsiteY64" fmla="*/ 3643122 h 13064490"/>
                <a:gd name="connsiteX65" fmla="*/ 10991088 w 12767104"/>
                <a:gd name="connsiteY65" fmla="*/ 3035808 h 13064490"/>
                <a:gd name="connsiteX66" fmla="*/ 11228832 w 12767104"/>
                <a:gd name="connsiteY66" fmla="*/ 2523744 h 13064490"/>
                <a:gd name="connsiteX67" fmla="*/ 11155680 w 12767104"/>
                <a:gd name="connsiteY67" fmla="*/ 2286000 h 13064490"/>
                <a:gd name="connsiteX68" fmla="*/ 11391900 w 12767104"/>
                <a:gd name="connsiteY68" fmla="*/ 1664970 h 13064490"/>
                <a:gd name="connsiteX69" fmla="*/ 11299698 w 12767104"/>
                <a:gd name="connsiteY69" fmla="*/ 1289304 h 13064490"/>
                <a:gd name="connsiteX70" fmla="*/ 10966704 w 12767104"/>
                <a:gd name="connsiteY70" fmla="*/ 1435227 h 13064490"/>
                <a:gd name="connsiteX71" fmla="*/ 10770870 w 12767104"/>
                <a:gd name="connsiteY71" fmla="*/ 1719072 h 13064490"/>
                <a:gd name="connsiteX72" fmla="*/ 10211943 w 12767104"/>
                <a:gd name="connsiteY72" fmla="*/ 1704594 h 13064490"/>
                <a:gd name="connsiteX73" fmla="*/ 10643616 w 12767104"/>
                <a:gd name="connsiteY73" fmla="*/ 987552 h 13064490"/>
                <a:gd name="connsiteX74" fmla="*/ 10569321 w 12767104"/>
                <a:gd name="connsiteY74" fmla="*/ 768477 h 13064490"/>
                <a:gd name="connsiteX75" fmla="*/ 10310241 w 12767104"/>
                <a:gd name="connsiteY75" fmla="*/ 644652 h 13064490"/>
                <a:gd name="connsiteX76" fmla="*/ 10132695 w 12767104"/>
                <a:gd name="connsiteY76" fmla="*/ 798957 h 13064490"/>
                <a:gd name="connsiteX77" fmla="*/ 9947147 w 12767104"/>
                <a:gd name="connsiteY77" fmla="*/ 712469 h 13064490"/>
                <a:gd name="connsiteX78" fmla="*/ 9547097 w 12767104"/>
                <a:gd name="connsiteY78" fmla="*/ 748664 h 13064490"/>
                <a:gd name="connsiteX79" fmla="*/ 9390887 w 12767104"/>
                <a:gd name="connsiteY79" fmla="*/ 302894 h 13064490"/>
                <a:gd name="connsiteX80" fmla="*/ 9286112 w 12767104"/>
                <a:gd name="connsiteY80" fmla="*/ 152399 h 13064490"/>
                <a:gd name="connsiteX81" fmla="*/ 9089136 w 12767104"/>
                <a:gd name="connsiteY81" fmla="*/ 0 h 13064490"/>
                <a:gd name="connsiteX82" fmla="*/ 9030842 w 12767104"/>
                <a:gd name="connsiteY82" fmla="*/ 188594 h 13064490"/>
                <a:gd name="connsiteX83" fmla="*/ 9137522 w 12767104"/>
                <a:gd name="connsiteY83" fmla="*/ 352424 h 13064490"/>
                <a:gd name="connsiteX84" fmla="*/ 8903207 w 12767104"/>
                <a:gd name="connsiteY84" fmla="*/ 421004 h 13064490"/>
                <a:gd name="connsiteX85" fmla="*/ 8634602 w 12767104"/>
                <a:gd name="connsiteY85" fmla="*/ 548639 h 13064490"/>
                <a:gd name="connsiteX86" fmla="*/ 8421242 w 12767104"/>
                <a:gd name="connsiteY86" fmla="*/ 859154 h 13064490"/>
                <a:gd name="connsiteX87" fmla="*/ 8213597 w 12767104"/>
                <a:gd name="connsiteY87" fmla="*/ 922019 h 13064490"/>
                <a:gd name="connsiteX88" fmla="*/ 7735824 w 12767104"/>
                <a:gd name="connsiteY88" fmla="*/ 1755648 h 13064490"/>
                <a:gd name="connsiteX89" fmla="*/ 6217920 w 12767104"/>
                <a:gd name="connsiteY89" fmla="*/ 2286000 h 13064490"/>
                <a:gd name="connsiteX90" fmla="*/ 4297680 w 12767104"/>
                <a:gd name="connsiteY90" fmla="*/ 1810512 h 13064490"/>
                <a:gd name="connsiteX91" fmla="*/ 2834640 w 12767104"/>
                <a:gd name="connsiteY91" fmla="*/ 1060704 h 13064490"/>
                <a:gd name="connsiteX92" fmla="*/ 1353312 w 12767104"/>
                <a:gd name="connsiteY92" fmla="*/ 1828800 h 13064490"/>
                <a:gd name="connsiteX93" fmla="*/ 1060704 w 12767104"/>
                <a:gd name="connsiteY93" fmla="*/ 2450592 h 13064490"/>
                <a:gd name="connsiteX94" fmla="*/ 548640 w 12767104"/>
                <a:gd name="connsiteY94" fmla="*/ 2359152 h 13064490"/>
                <a:gd name="connsiteX95" fmla="*/ 0 w 12767104"/>
                <a:gd name="connsiteY95" fmla="*/ 2450592 h 13064490"/>
                <a:gd name="connsiteX0" fmla="*/ 0 w 12767104"/>
                <a:gd name="connsiteY0" fmla="*/ 2450592 h 13064490"/>
                <a:gd name="connsiteX1" fmla="*/ 237744 w 12767104"/>
                <a:gd name="connsiteY1" fmla="*/ 2852928 h 13064490"/>
                <a:gd name="connsiteX2" fmla="*/ 694944 w 12767104"/>
                <a:gd name="connsiteY2" fmla="*/ 2834640 h 13064490"/>
                <a:gd name="connsiteX3" fmla="*/ 1298448 w 12767104"/>
                <a:gd name="connsiteY3" fmla="*/ 2999232 h 13064490"/>
                <a:gd name="connsiteX4" fmla="*/ 2084832 w 12767104"/>
                <a:gd name="connsiteY4" fmla="*/ 3657600 h 13064490"/>
                <a:gd name="connsiteX5" fmla="*/ 3438144 w 12767104"/>
                <a:gd name="connsiteY5" fmla="*/ 3968496 h 13064490"/>
                <a:gd name="connsiteX6" fmla="*/ 3785616 w 12767104"/>
                <a:gd name="connsiteY6" fmla="*/ 6254496 h 13064490"/>
                <a:gd name="connsiteX7" fmla="*/ 3438144 w 12767104"/>
                <a:gd name="connsiteY7" fmla="*/ 8174736 h 13064490"/>
                <a:gd name="connsiteX8" fmla="*/ 4242816 w 12767104"/>
                <a:gd name="connsiteY8" fmla="*/ 9052560 h 13064490"/>
                <a:gd name="connsiteX9" fmla="*/ 6272784 w 12767104"/>
                <a:gd name="connsiteY9" fmla="*/ 9802368 h 13064490"/>
                <a:gd name="connsiteX10" fmla="*/ 6967728 w 12767104"/>
                <a:gd name="connsiteY10" fmla="*/ 10917936 h 13064490"/>
                <a:gd name="connsiteX11" fmla="*/ 6458712 w 12767104"/>
                <a:gd name="connsiteY11" fmla="*/ 11369040 h 13064490"/>
                <a:gd name="connsiteX12" fmla="*/ 6592443 w 12767104"/>
                <a:gd name="connsiteY12" fmla="*/ 11569065 h 13064490"/>
                <a:gd name="connsiteX13" fmla="*/ 6723888 w 12767104"/>
                <a:gd name="connsiteY13" fmla="*/ 11530965 h 13064490"/>
                <a:gd name="connsiteX14" fmla="*/ 6826758 w 12767104"/>
                <a:gd name="connsiteY14" fmla="*/ 11633835 h 13064490"/>
                <a:gd name="connsiteX15" fmla="*/ 6834378 w 12767104"/>
                <a:gd name="connsiteY15" fmla="*/ 11870055 h 13064490"/>
                <a:gd name="connsiteX16" fmla="*/ 6950583 w 12767104"/>
                <a:gd name="connsiteY16" fmla="*/ 12011025 h 13064490"/>
                <a:gd name="connsiteX17" fmla="*/ 7009638 w 12767104"/>
                <a:gd name="connsiteY17" fmla="*/ 12390120 h 13064490"/>
                <a:gd name="connsiteX18" fmla="*/ 6941058 w 12767104"/>
                <a:gd name="connsiteY18" fmla="*/ 12628245 h 13064490"/>
                <a:gd name="connsiteX19" fmla="*/ 7076313 w 12767104"/>
                <a:gd name="connsiteY19" fmla="*/ 12847320 h 13064490"/>
                <a:gd name="connsiteX20" fmla="*/ 7202043 w 12767104"/>
                <a:gd name="connsiteY20" fmla="*/ 12943713 h 13064490"/>
                <a:gd name="connsiteX21" fmla="*/ 7287768 w 12767104"/>
                <a:gd name="connsiteY21" fmla="*/ 12799695 h 13064490"/>
                <a:gd name="connsiteX22" fmla="*/ 7377303 w 12767104"/>
                <a:gd name="connsiteY22" fmla="*/ 12759690 h 13064490"/>
                <a:gd name="connsiteX23" fmla="*/ 7748778 w 12767104"/>
                <a:gd name="connsiteY23" fmla="*/ 12538710 h 13064490"/>
                <a:gd name="connsiteX24" fmla="*/ 8312658 w 12767104"/>
                <a:gd name="connsiteY24" fmla="*/ 13034010 h 13064490"/>
                <a:gd name="connsiteX25" fmla="*/ 8440293 w 12767104"/>
                <a:gd name="connsiteY25" fmla="*/ 12971145 h 13064490"/>
                <a:gd name="connsiteX26" fmla="*/ 8819388 w 12767104"/>
                <a:gd name="connsiteY26" fmla="*/ 13013055 h 13064490"/>
                <a:gd name="connsiteX27" fmla="*/ 9089898 w 12767104"/>
                <a:gd name="connsiteY27" fmla="*/ 13064490 h 13064490"/>
                <a:gd name="connsiteX28" fmla="*/ 9554718 w 12767104"/>
                <a:gd name="connsiteY28" fmla="*/ 12974954 h 13064490"/>
                <a:gd name="connsiteX29" fmla="*/ 9853803 w 12767104"/>
                <a:gd name="connsiteY29" fmla="*/ 12885420 h 13064490"/>
                <a:gd name="connsiteX30" fmla="*/ 9954006 w 12767104"/>
                <a:gd name="connsiteY30" fmla="*/ 12968097 h 13064490"/>
                <a:gd name="connsiteX31" fmla="*/ 10019538 w 12767104"/>
                <a:gd name="connsiteY31" fmla="*/ 12891134 h 13064490"/>
                <a:gd name="connsiteX32" fmla="*/ 10107168 w 12767104"/>
                <a:gd name="connsiteY32" fmla="*/ 12702539 h 13064490"/>
                <a:gd name="connsiteX33" fmla="*/ 10103358 w 12767104"/>
                <a:gd name="connsiteY33" fmla="*/ 12614909 h 13064490"/>
                <a:gd name="connsiteX34" fmla="*/ 10177653 w 12767104"/>
                <a:gd name="connsiteY34" fmla="*/ 12538709 h 13064490"/>
                <a:gd name="connsiteX35" fmla="*/ 10135743 w 12767104"/>
                <a:gd name="connsiteY35" fmla="*/ 12378689 h 13064490"/>
                <a:gd name="connsiteX36" fmla="*/ 10267188 w 12767104"/>
                <a:gd name="connsiteY36" fmla="*/ 12338684 h 13064490"/>
                <a:gd name="connsiteX37" fmla="*/ 10419207 w 12767104"/>
                <a:gd name="connsiteY37" fmla="*/ 11967972 h 13064490"/>
                <a:gd name="connsiteX38" fmla="*/ 11149203 w 12767104"/>
                <a:gd name="connsiteY38" fmla="*/ 12121514 h 13064490"/>
                <a:gd name="connsiteX39" fmla="*/ 12090273 w 12767104"/>
                <a:gd name="connsiteY39" fmla="*/ 11727179 h 13064490"/>
                <a:gd name="connsiteX40" fmla="*/ 12248388 w 12767104"/>
                <a:gd name="connsiteY40" fmla="*/ 11870054 h 13064490"/>
                <a:gd name="connsiteX41" fmla="*/ 12362688 w 12767104"/>
                <a:gd name="connsiteY41" fmla="*/ 11891009 h 13064490"/>
                <a:gd name="connsiteX42" fmla="*/ 12524613 w 12767104"/>
                <a:gd name="connsiteY42" fmla="*/ 11662409 h 13064490"/>
                <a:gd name="connsiteX43" fmla="*/ 12600813 w 12767104"/>
                <a:gd name="connsiteY43" fmla="*/ 11622404 h 13064490"/>
                <a:gd name="connsiteX44" fmla="*/ 12658344 w 12767104"/>
                <a:gd name="connsiteY44" fmla="*/ 11645265 h 13064490"/>
                <a:gd name="connsiteX45" fmla="*/ 12758928 w 12767104"/>
                <a:gd name="connsiteY45" fmla="*/ 11344274 h 13064490"/>
                <a:gd name="connsiteX46" fmla="*/ 12446507 w 12767104"/>
                <a:gd name="connsiteY46" fmla="*/ 10921364 h 13064490"/>
                <a:gd name="connsiteX47" fmla="*/ 12383642 w 12767104"/>
                <a:gd name="connsiteY47" fmla="*/ 10618469 h 13064490"/>
                <a:gd name="connsiteX48" fmla="*/ 12201906 w 12767104"/>
                <a:gd name="connsiteY48" fmla="*/ 10423017 h 13064490"/>
                <a:gd name="connsiteX49" fmla="*/ 12216002 w 12767104"/>
                <a:gd name="connsiteY49" fmla="*/ 10138409 h 13064490"/>
                <a:gd name="connsiteX50" fmla="*/ 12560807 w 12767104"/>
                <a:gd name="connsiteY50" fmla="*/ 9631679 h 13064490"/>
                <a:gd name="connsiteX51" fmla="*/ 12693777 w 12767104"/>
                <a:gd name="connsiteY51" fmla="*/ 8833866 h 13064490"/>
                <a:gd name="connsiteX52" fmla="*/ 12472416 w 12767104"/>
                <a:gd name="connsiteY52" fmla="*/ 8590407 h 13064490"/>
                <a:gd name="connsiteX53" fmla="*/ 12508992 w 12767104"/>
                <a:gd name="connsiteY53" fmla="*/ 7827264 h 13064490"/>
                <a:gd name="connsiteX54" fmla="*/ 12256389 w 12767104"/>
                <a:gd name="connsiteY54" fmla="*/ 7655052 h 13064490"/>
                <a:gd name="connsiteX55" fmla="*/ 11978640 w 12767104"/>
                <a:gd name="connsiteY55" fmla="*/ 7424928 h 13064490"/>
                <a:gd name="connsiteX56" fmla="*/ 11887200 w 12767104"/>
                <a:gd name="connsiteY56" fmla="*/ 6784848 h 13064490"/>
                <a:gd name="connsiteX57" fmla="*/ 12052173 w 12767104"/>
                <a:gd name="connsiteY57" fmla="*/ 6573774 h 13064490"/>
                <a:gd name="connsiteX58" fmla="*/ 12172950 w 12767104"/>
                <a:gd name="connsiteY58" fmla="*/ 6334887 h 13064490"/>
                <a:gd name="connsiteX59" fmla="*/ 12179808 w 12767104"/>
                <a:gd name="connsiteY59" fmla="*/ 5888736 h 13064490"/>
                <a:gd name="connsiteX60" fmla="*/ 11915394 w 12767104"/>
                <a:gd name="connsiteY60" fmla="*/ 5550027 h 13064490"/>
                <a:gd name="connsiteX61" fmla="*/ 11612880 w 12767104"/>
                <a:gd name="connsiteY61" fmla="*/ 5285232 h 13064490"/>
                <a:gd name="connsiteX62" fmla="*/ 11137392 w 12767104"/>
                <a:gd name="connsiteY62" fmla="*/ 4791456 h 13064490"/>
                <a:gd name="connsiteX63" fmla="*/ 10345674 w 12767104"/>
                <a:gd name="connsiteY63" fmla="*/ 4283583 h 13064490"/>
                <a:gd name="connsiteX64" fmla="*/ 10364343 w 12767104"/>
                <a:gd name="connsiteY64" fmla="*/ 3643122 h 13064490"/>
                <a:gd name="connsiteX65" fmla="*/ 10991088 w 12767104"/>
                <a:gd name="connsiteY65" fmla="*/ 3035808 h 13064490"/>
                <a:gd name="connsiteX66" fmla="*/ 11228832 w 12767104"/>
                <a:gd name="connsiteY66" fmla="*/ 2523744 h 13064490"/>
                <a:gd name="connsiteX67" fmla="*/ 11155680 w 12767104"/>
                <a:gd name="connsiteY67" fmla="*/ 2286000 h 13064490"/>
                <a:gd name="connsiteX68" fmla="*/ 11391900 w 12767104"/>
                <a:gd name="connsiteY68" fmla="*/ 1664970 h 13064490"/>
                <a:gd name="connsiteX69" fmla="*/ 11299698 w 12767104"/>
                <a:gd name="connsiteY69" fmla="*/ 1289304 h 13064490"/>
                <a:gd name="connsiteX70" fmla="*/ 10966704 w 12767104"/>
                <a:gd name="connsiteY70" fmla="*/ 1435227 h 13064490"/>
                <a:gd name="connsiteX71" fmla="*/ 10770870 w 12767104"/>
                <a:gd name="connsiteY71" fmla="*/ 1719072 h 13064490"/>
                <a:gd name="connsiteX72" fmla="*/ 10211943 w 12767104"/>
                <a:gd name="connsiteY72" fmla="*/ 1704594 h 13064490"/>
                <a:gd name="connsiteX73" fmla="*/ 10643616 w 12767104"/>
                <a:gd name="connsiteY73" fmla="*/ 987552 h 13064490"/>
                <a:gd name="connsiteX74" fmla="*/ 10569321 w 12767104"/>
                <a:gd name="connsiteY74" fmla="*/ 768477 h 13064490"/>
                <a:gd name="connsiteX75" fmla="*/ 10310241 w 12767104"/>
                <a:gd name="connsiteY75" fmla="*/ 644652 h 13064490"/>
                <a:gd name="connsiteX76" fmla="*/ 10132695 w 12767104"/>
                <a:gd name="connsiteY76" fmla="*/ 798957 h 13064490"/>
                <a:gd name="connsiteX77" fmla="*/ 9947147 w 12767104"/>
                <a:gd name="connsiteY77" fmla="*/ 712469 h 13064490"/>
                <a:gd name="connsiteX78" fmla="*/ 9547097 w 12767104"/>
                <a:gd name="connsiteY78" fmla="*/ 748664 h 13064490"/>
                <a:gd name="connsiteX79" fmla="*/ 9390887 w 12767104"/>
                <a:gd name="connsiteY79" fmla="*/ 302894 h 13064490"/>
                <a:gd name="connsiteX80" fmla="*/ 9286112 w 12767104"/>
                <a:gd name="connsiteY80" fmla="*/ 152399 h 13064490"/>
                <a:gd name="connsiteX81" fmla="*/ 9089136 w 12767104"/>
                <a:gd name="connsiteY81" fmla="*/ 0 h 13064490"/>
                <a:gd name="connsiteX82" fmla="*/ 9030842 w 12767104"/>
                <a:gd name="connsiteY82" fmla="*/ 188594 h 13064490"/>
                <a:gd name="connsiteX83" fmla="*/ 9137522 w 12767104"/>
                <a:gd name="connsiteY83" fmla="*/ 352424 h 13064490"/>
                <a:gd name="connsiteX84" fmla="*/ 8903207 w 12767104"/>
                <a:gd name="connsiteY84" fmla="*/ 421004 h 13064490"/>
                <a:gd name="connsiteX85" fmla="*/ 8634602 w 12767104"/>
                <a:gd name="connsiteY85" fmla="*/ 548639 h 13064490"/>
                <a:gd name="connsiteX86" fmla="*/ 8421242 w 12767104"/>
                <a:gd name="connsiteY86" fmla="*/ 859154 h 13064490"/>
                <a:gd name="connsiteX87" fmla="*/ 8213597 w 12767104"/>
                <a:gd name="connsiteY87" fmla="*/ 922019 h 13064490"/>
                <a:gd name="connsiteX88" fmla="*/ 7735824 w 12767104"/>
                <a:gd name="connsiteY88" fmla="*/ 1755648 h 13064490"/>
                <a:gd name="connsiteX89" fmla="*/ 6217920 w 12767104"/>
                <a:gd name="connsiteY89" fmla="*/ 2286000 h 13064490"/>
                <a:gd name="connsiteX90" fmla="*/ 4297680 w 12767104"/>
                <a:gd name="connsiteY90" fmla="*/ 1810512 h 13064490"/>
                <a:gd name="connsiteX91" fmla="*/ 2834640 w 12767104"/>
                <a:gd name="connsiteY91" fmla="*/ 1060704 h 13064490"/>
                <a:gd name="connsiteX92" fmla="*/ 1353312 w 12767104"/>
                <a:gd name="connsiteY92" fmla="*/ 1828800 h 13064490"/>
                <a:gd name="connsiteX93" fmla="*/ 1060704 w 12767104"/>
                <a:gd name="connsiteY93" fmla="*/ 2450592 h 13064490"/>
                <a:gd name="connsiteX94" fmla="*/ 548640 w 12767104"/>
                <a:gd name="connsiteY94" fmla="*/ 2359152 h 13064490"/>
                <a:gd name="connsiteX95" fmla="*/ 0 w 12767104"/>
                <a:gd name="connsiteY95" fmla="*/ 2450592 h 13064490"/>
                <a:gd name="connsiteX0" fmla="*/ 0 w 12767104"/>
                <a:gd name="connsiteY0" fmla="*/ 2450592 h 13064490"/>
                <a:gd name="connsiteX1" fmla="*/ 237744 w 12767104"/>
                <a:gd name="connsiteY1" fmla="*/ 2852928 h 13064490"/>
                <a:gd name="connsiteX2" fmla="*/ 694944 w 12767104"/>
                <a:gd name="connsiteY2" fmla="*/ 2834640 h 13064490"/>
                <a:gd name="connsiteX3" fmla="*/ 1298448 w 12767104"/>
                <a:gd name="connsiteY3" fmla="*/ 2999232 h 13064490"/>
                <a:gd name="connsiteX4" fmla="*/ 2084832 w 12767104"/>
                <a:gd name="connsiteY4" fmla="*/ 3657600 h 13064490"/>
                <a:gd name="connsiteX5" fmla="*/ 3438144 w 12767104"/>
                <a:gd name="connsiteY5" fmla="*/ 3968496 h 13064490"/>
                <a:gd name="connsiteX6" fmla="*/ 3785616 w 12767104"/>
                <a:gd name="connsiteY6" fmla="*/ 6254496 h 13064490"/>
                <a:gd name="connsiteX7" fmla="*/ 3438144 w 12767104"/>
                <a:gd name="connsiteY7" fmla="*/ 8174736 h 13064490"/>
                <a:gd name="connsiteX8" fmla="*/ 4242816 w 12767104"/>
                <a:gd name="connsiteY8" fmla="*/ 9052560 h 13064490"/>
                <a:gd name="connsiteX9" fmla="*/ 6272784 w 12767104"/>
                <a:gd name="connsiteY9" fmla="*/ 9802368 h 13064490"/>
                <a:gd name="connsiteX10" fmla="*/ 6967728 w 12767104"/>
                <a:gd name="connsiteY10" fmla="*/ 10917936 h 13064490"/>
                <a:gd name="connsiteX11" fmla="*/ 6458712 w 12767104"/>
                <a:gd name="connsiteY11" fmla="*/ 11369040 h 13064490"/>
                <a:gd name="connsiteX12" fmla="*/ 6592443 w 12767104"/>
                <a:gd name="connsiteY12" fmla="*/ 11569065 h 13064490"/>
                <a:gd name="connsiteX13" fmla="*/ 6723888 w 12767104"/>
                <a:gd name="connsiteY13" fmla="*/ 11530965 h 13064490"/>
                <a:gd name="connsiteX14" fmla="*/ 6826758 w 12767104"/>
                <a:gd name="connsiteY14" fmla="*/ 11633835 h 13064490"/>
                <a:gd name="connsiteX15" fmla="*/ 6834378 w 12767104"/>
                <a:gd name="connsiteY15" fmla="*/ 11870055 h 13064490"/>
                <a:gd name="connsiteX16" fmla="*/ 6950583 w 12767104"/>
                <a:gd name="connsiteY16" fmla="*/ 12011025 h 13064490"/>
                <a:gd name="connsiteX17" fmla="*/ 7009638 w 12767104"/>
                <a:gd name="connsiteY17" fmla="*/ 12390120 h 13064490"/>
                <a:gd name="connsiteX18" fmla="*/ 6941058 w 12767104"/>
                <a:gd name="connsiteY18" fmla="*/ 12628245 h 13064490"/>
                <a:gd name="connsiteX19" fmla="*/ 7076313 w 12767104"/>
                <a:gd name="connsiteY19" fmla="*/ 12847320 h 13064490"/>
                <a:gd name="connsiteX20" fmla="*/ 7202043 w 12767104"/>
                <a:gd name="connsiteY20" fmla="*/ 12943713 h 13064490"/>
                <a:gd name="connsiteX21" fmla="*/ 7287768 w 12767104"/>
                <a:gd name="connsiteY21" fmla="*/ 12799695 h 13064490"/>
                <a:gd name="connsiteX22" fmla="*/ 7377303 w 12767104"/>
                <a:gd name="connsiteY22" fmla="*/ 12759690 h 13064490"/>
                <a:gd name="connsiteX23" fmla="*/ 7748778 w 12767104"/>
                <a:gd name="connsiteY23" fmla="*/ 12538710 h 13064490"/>
                <a:gd name="connsiteX24" fmla="*/ 8312658 w 12767104"/>
                <a:gd name="connsiteY24" fmla="*/ 13034010 h 13064490"/>
                <a:gd name="connsiteX25" fmla="*/ 8440293 w 12767104"/>
                <a:gd name="connsiteY25" fmla="*/ 12971145 h 13064490"/>
                <a:gd name="connsiteX26" fmla="*/ 8819388 w 12767104"/>
                <a:gd name="connsiteY26" fmla="*/ 13013055 h 13064490"/>
                <a:gd name="connsiteX27" fmla="*/ 9089898 w 12767104"/>
                <a:gd name="connsiteY27" fmla="*/ 13064490 h 13064490"/>
                <a:gd name="connsiteX28" fmla="*/ 9554718 w 12767104"/>
                <a:gd name="connsiteY28" fmla="*/ 12974954 h 13064490"/>
                <a:gd name="connsiteX29" fmla="*/ 9853803 w 12767104"/>
                <a:gd name="connsiteY29" fmla="*/ 12885420 h 13064490"/>
                <a:gd name="connsiteX30" fmla="*/ 9954006 w 12767104"/>
                <a:gd name="connsiteY30" fmla="*/ 12968097 h 13064490"/>
                <a:gd name="connsiteX31" fmla="*/ 10019538 w 12767104"/>
                <a:gd name="connsiteY31" fmla="*/ 12891134 h 13064490"/>
                <a:gd name="connsiteX32" fmla="*/ 10107168 w 12767104"/>
                <a:gd name="connsiteY32" fmla="*/ 12702539 h 13064490"/>
                <a:gd name="connsiteX33" fmla="*/ 10103358 w 12767104"/>
                <a:gd name="connsiteY33" fmla="*/ 12614909 h 13064490"/>
                <a:gd name="connsiteX34" fmla="*/ 10177653 w 12767104"/>
                <a:gd name="connsiteY34" fmla="*/ 12538709 h 13064490"/>
                <a:gd name="connsiteX35" fmla="*/ 10135743 w 12767104"/>
                <a:gd name="connsiteY35" fmla="*/ 12378689 h 13064490"/>
                <a:gd name="connsiteX36" fmla="*/ 10267188 w 12767104"/>
                <a:gd name="connsiteY36" fmla="*/ 12338684 h 13064490"/>
                <a:gd name="connsiteX37" fmla="*/ 10419207 w 12767104"/>
                <a:gd name="connsiteY37" fmla="*/ 11967972 h 13064490"/>
                <a:gd name="connsiteX38" fmla="*/ 11149203 w 12767104"/>
                <a:gd name="connsiteY38" fmla="*/ 12121514 h 13064490"/>
                <a:gd name="connsiteX39" fmla="*/ 12090273 w 12767104"/>
                <a:gd name="connsiteY39" fmla="*/ 11727179 h 13064490"/>
                <a:gd name="connsiteX40" fmla="*/ 12248388 w 12767104"/>
                <a:gd name="connsiteY40" fmla="*/ 11870054 h 13064490"/>
                <a:gd name="connsiteX41" fmla="*/ 12362688 w 12767104"/>
                <a:gd name="connsiteY41" fmla="*/ 11891009 h 13064490"/>
                <a:gd name="connsiteX42" fmla="*/ 12524613 w 12767104"/>
                <a:gd name="connsiteY42" fmla="*/ 11662409 h 13064490"/>
                <a:gd name="connsiteX43" fmla="*/ 12600813 w 12767104"/>
                <a:gd name="connsiteY43" fmla="*/ 11622404 h 13064490"/>
                <a:gd name="connsiteX44" fmla="*/ 12658344 w 12767104"/>
                <a:gd name="connsiteY44" fmla="*/ 11645265 h 13064490"/>
                <a:gd name="connsiteX45" fmla="*/ 12758928 w 12767104"/>
                <a:gd name="connsiteY45" fmla="*/ 11344274 h 13064490"/>
                <a:gd name="connsiteX46" fmla="*/ 12446507 w 12767104"/>
                <a:gd name="connsiteY46" fmla="*/ 10921364 h 13064490"/>
                <a:gd name="connsiteX47" fmla="*/ 12383642 w 12767104"/>
                <a:gd name="connsiteY47" fmla="*/ 10618469 h 13064490"/>
                <a:gd name="connsiteX48" fmla="*/ 12201906 w 12767104"/>
                <a:gd name="connsiteY48" fmla="*/ 10423017 h 13064490"/>
                <a:gd name="connsiteX49" fmla="*/ 12216002 w 12767104"/>
                <a:gd name="connsiteY49" fmla="*/ 10138409 h 13064490"/>
                <a:gd name="connsiteX50" fmla="*/ 12560807 w 12767104"/>
                <a:gd name="connsiteY50" fmla="*/ 9631679 h 13064490"/>
                <a:gd name="connsiteX51" fmla="*/ 12693777 w 12767104"/>
                <a:gd name="connsiteY51" fmla="*/ 8833866 h 13064490"/>
                <a:gd name="connsiteX52" fmla="*/ 12472416 w 12767104"/>
                <a:gd name="connsiteY52" fmla="*/ 8590407 h 13064490"/>
                <a:gd name="connsiteX53" fmla="*/ 12508992 w 12767104"/>
                <a:gd name="connsiteY53" fmla="*/ 7827264 h 13064490"/>
                <a:gd name="connsiteX54" fmla="*/ 12256389 w 12767104"/>
                <a:gd name="connsiteY54" fmla="*/ 7655052 h 13064490"/>
                <a:gd name="connsiteX55" fmla="*/ 11978640 w 12767104"/>
                <a:gd name="connsiteY55" fmla="*/ 7424928 h 13064490"/>
                <a:gd name="connsiteX56" fmla="*/ 11887200 w 12767104"/>
                <a:gd name="connsiteY56" fmla="*/ 6784848 h 13064490"/>
                <a:gd name="connsiteX57" fmla="*/ 12052173 w 12767104"/>
                <a:gd name="connsiteY57" fmla="*/ 6573774 h 13064490"/>
                <a:gd name="connsiteX58" fmla="*/ 12172950 w 12767104"/>
                <a:gd name="connsiteY58" fmla="*/ 6334887 h 13064490"/>
                <a:gd name="connsiteX59" fmla="*/ 12179808 w 12767104"/>
                <a:gd name="connsiteY59" fmla="*/ 5888736 h 13064490"/>
                <a:gd name="connsiteX60" fmla="*/ 11915394 w 12767104"/>
                <a:gd name="connsiteY60" fmla="*/ 5550027 h 13064490"/>
                <a:gd name="connsiteX61" fmla="*/ 11612880 w 12767104"/>
                <a:gd name="connsiteY61" fmla="*/ 5285232 h 13064490"/>
                <a:gd name="connsiteX62" fmla="*/ 11137392 w 12767104"/>
                <a:gd name="connsiteY62" fmla="*/ 4791456 h 13064490"/>
                <a:gd name="connsiteX63" fmla="*/ 10345674 w 12767104"/>
                <a:gd name="connsiteY63" fmla="*/ 4283583 h 13064490"/>
                <a:gd name="connsiteX64" fmla="*/ 10364343 w 12767104"/>
                <a:gd name="connsiteY64" fmla="*/ 3643122 h 13064490"/>
                <a:gd name="connsiteX65" fmla="*/ 10991088 w 12767104"/>
                <a:gd name="connsiteY65" fmla="*/ 3035808 h 13064490"/>
                <a:gd name="connsiteX66" fmla="*/ 11228832 w 12767104"/>
                <a:gd name="connsiteY66" fmla="*/ 2523744 h 13064490"/>
                <a:gd name="connsiteX67" fmla="*/ 11155680 w 12767104"/>
                <a:gd name="connsiteY67" fmla="*/ 2286000 h 13064490"/>
                <a:gd name="connsiteX68" fmla="*/ 11391900 w 12767104"/>
                <a:gd name="connsiteY68" fmla="*/ 1664970 h 13064490"/>
                <a:gd name="connsiteX69" fmla="*/ 11299698 w 12767104"/>
                <a:gd name="connsiteY69" fmla="*/ 1289304 h 13064490"/>
                <a:gd name="connsiteX70" fmla="*/ 10966704 w 12767104"/>
                <a:gd name="connsiteY70" fmla="*/ 1435227 h 13064490"/>
                <a:gd name="connsiteX71" fmla="*/ 10770870 w 12767104"/>
                <a:gd name="connsiteY71" fmla="*/ 1719072 h 13064490"/>
                <a:gd name="connsiteX72" fmla="*/ 10211943 w 12767104"/>
                <a:gd name="connsiteY72" fmla="*/ 1704594 h 13064490"/>
                <a:gd name="connsiteX73" fmla="*/ 10643616 w 12767104"/>
                <a:gd name="connsiteY73" fmla="*/ 987552 h 13064490"/>
                <a:gd name="connsiteX74" fmla="*/ 10569321 w 12767104"/>
                <a:gd name="connsiteY74" fmla="*/ 768477 h 13064490"/>
                <a:gd name="connsiteX75" fmla="*/ 10310241 w 12767104"/>
                <a:gd name="connsiteY75" fmla="*/ 644652 h 13064490"/>
                <a:gd name="connsiteX76" fmla="*/ 10132695 w 12767104"/>
                <a:gd name="connsiteY76" fmla="*/ 798957 h 13064490"/>
                <a:gd name="connsiteX77" fmla="*/ 9947147 w 12767104"/>
                <a:gd name="connsiteY77" fmla="*/ 712469 h 13064490"/>
                <a:gd name="connsiteX78" fmla="*/ 9547097 w 12767104"/>
                <a:gd name="connsiteY78" fmla="*/ 748664 h 13064490"/>
                <a:gd name="connsiteX79" fmla="*/ 9390887 w 12767104"/>
                <a:gd name="connsiteY79" fmla="*/ 302894 h 13064490"/>
                <a:gd name="connsiteX80" fmla="*/ 9286112 w 12767104"/>
                <a:gd name="connsiteY80" fmla="*/ 152399 h 13064490"/>
                <a:gd name="connsiteX81" fmla="*/ 9089136 w 12767104"/>
                <a:gd name="connsiteY81" fmla="*/ 0 h 13064490"/>
                <a:gd name="connsiteX82" fmla="*/ 9030842 w 12767104"/>
                <a:gd name="connsiteY82" fmla="*/ 188594 h 13064490"/>
                <a:gd name="connsiteX83" fmla="*/ 9137522 w 12767104"/>
                <a:gd name="connsiteY83" fmla="*/ 352424 h 13064490"/>
                <a:gd name="connsiteX84" fmla="*/ 8903207 w 12767104"/>
                <a:gd name="connsiteY84" fmla="*/ 421004 h 13064490"/>
                <a:gd name="connsiteX85" fmla="*/ 8634602 w 12767104"/>
                <a:gd name="connsiteY85" fmla="*/ 548639 h 13064490"/>
                <a:gd name="connsiteX86" fmla="*/ 8421242 w 12767104"/>
                <a:gd name="connsiteY86" fmla="*/ 859154 h 13064490"/>
                <a:gd name="connsiteX87" fmla="*/ 8219312 w 12767104"/>
                <a:gd name="connsiteY87" fmla="*/ 922019 h 13064490"/>
                <a:gd name="connsiteX88" fmla="*/ 7735824 w 12767104"/>
                <a:gd name="connsiteY88" fmla="*/ 1755648 h 13064490"/>
                <a:gd name="connsiteX89" fmla="*/ 6217920 w 12767104"/>
                <a:gd name="connsiteY89" fmla="*/ 2286000 h 13064490"/>
                <a:gd name="connsiteX90" fmla="*/ 4297680 w 12767104"/>
                <a:gd name="connsiteY90" fmla="*/ 1810512 h 13064490"/>
                <a:gd name="connsiteX91" fmla="*/ 2834640 w 12767104"/>
                <a:gd name="connsiteY91" fmla="*/ 1060704 h 13064490"/>
                <a:gd name="connsiteX92" fmla="*/ 1353312 w 12767104"/>
                <a:gd name="connsiteY92" fmla="*/ 1828800 h 13064490"/>
                <a:gd name="connsiteX93" fmla="*/ 1060704 w 12767104"/>
                <a:gd name="connsiteY93" fmla="*/ 2450592 h 13064490"/>
                <a:gd name="connsiteX94" fmla="*/ 548640 w 12767104"/>
                <a:gd name="connsiteY94" fmla="*/ 2359152 h 13064490"/>
                <a:gd name="connsiteX95" fmla="*/ 0 w 12767104"/>
                <a:gd name="connsiteY95" fmla="*/ 2450592 h 13064490"/>
                <a:gd name="connsiteX0" fmla="*/ 0 w 12767104"/>
                <a:gd name="connsiteY0" fmla="*/ 2450592 h 13064490"/>
                <a:gd name="connsiteX1" fmla="*/ 237744 w 12767104"/>
                <a:gd name="connsiteY1" fmla="*/ 2852928 h 13064490"/>
                <a:gd name="connsiteX2" fmla="*/ 694944 w 12767104"/>
                <a:gd name="connsiteY2" fmla="*/ 2834640 h 13064490"/>
                <a:gd name="connsiteX3" fmla="*/ 1298448 w 12767104"/>
                <a:gd name="connsiteY3" fmla="*/ 2999232 h 13064490"/>
                <a:gd name="connsiteX4" fmla="*/ 2084832 w 12767104"/>
                <a:gd name="connsiteY4" fmla="*/ 3657600 h 13064490"/>
                <a:gd name="connsiteX5" fmla="*/ 3438144 w 12767104"/>
                <a:gd name="connsiteY5" fmla="*/ 3968496 h 13064490"/>
                <a:gd name="connsiteX6" fmla="*/ 3785616 w 12767104"/>
                <a:gd name="connsiteY6" fmla="*/ 6254496 h 13064490"/>
                <a:gd name="connsiteX7" fmla="*/ 3438144 w 12767104"/>
                <a:gd name="connsiteY7" fmla="*/ 8174736 h 13064490"/>
                <a:gd name="connsiteX8" fmla="*/ 4242816 w 12767104"/>
                <a:gd name="connsiteY8" fmla="*/ 9052560 h 13064490"/>
                <a:gd name="connsiteX9" fmla="*/ 6272784 w 12767104"/>
                <a:gd name="connsiteY9" fmla="*/ 9802368 h 13064490"/>
                <a:gd name="connsiteX10" fmla="*/ 6967728 w 12767104"/>
                <a:gd name="connsiteY10" fmla="*/ 10917936 h 13064490"/>
                <a:gd name="connsiteX11" fmla="*/ 6458712 w 12767104"/>
                <a:gd name="connsiteY11" fmla="*/ 11369040 h 13064490"/>
                <a:gd name="connsiteX12" fmla="*/ 6592443 w 12767104"/>
                <a:gd name="connsiteY12" fmla="*/ 11569065 h 13064490"/>
                <a:gd name="connsiteX13" fmla="*/ 6723888 w 12767104"/>
                <a:gd name="connsiteY13" fmla="*/ 11530965 h 13064490"/>
                <a:gd name="connsiteX14" fmla="*/ 6826758 w 12767104"/>
                <a:gd name="connsiteY14" fmla="*/ 11633835 h 13064490"/>
                <a:gd name="connsiteX15" fmla="*/ 6834378 w 12767104"/>
                <a:gd name="connsiteY15" fmla="*/ 11870055 h 13064490"/>
                <a:gd name="connsiteX16" fmla="*/ 6950583 w 12767104"/>
                <a:gd name="connsiteY16" fmla="*/ 12011025 h 13064490"/>
                <a:gd name="connsiteX17" fmla="*/ 7009638 w 12767104"/>
                <a:gd name="connsiteY17" fmla="*/ 12390120 h 13064490"/>
                <a:gd name="connsiteX18" fmla="*/ 6941058 w 12767104"/>
                <a:gd name="connsiteY18" fmla="*/ 12628245 h 13064490"/>
                <a:gd name="connsiteX19" fmla="*/ 7076313 w 12767104"/>
                <a:gd name="connsiteY19" fmla="*/ 12847320 h 13064490"/>
                <a:gd name="connsiteX20" fmla="*/ 7202043 w 12767104"/>
                <a:gd name="connsiteY20" fmla="*/ 12943713 h 13064490"/>
                <a:gd name="connsiteX21" fmla="*/ 7287768 w 12767104"/>
                <a:gd name="connsiteY21" fmla="*/ 12799695 h 13064490"/>
                <a:gd name="connsiteX22" fmla="*/ 7377303 w 12767104"/>
                <a:gd name="connsiteY22" fmla="*/ 12759690 h 13064490"/>
                <a:gd name="connsiteX23" fmla="*/ 7748778 w 12767104"/>
                <a:gd name="connsiteY23" fmla="*/ 12538710 h 13064490"/>
                <a:gd name="connsiteX24" fmla="*/ 8312658 w 12767104"/>
                <a:gd name="connsiteY24" fmla="*/ 13034010 h 13064490"/>
                <a:gd name="connsiteX25" fmla="*/ 8440293 w 12767104"/>
                <a:gd name="connsiteY25" fmla="*/ 12971145 h 13064490"/>
                <a:gd name="connsiteX26" fmla="*/ 8819388 w 12767104"/>
                <a:gd name="connsiteY26" fmla="*/ 13013055 h 13064490"/>
                <a:gd name="connsiteX27" fmla="*/ 9089898 w 12767104"/>
                <a:gd name="connsiteY27" fmla="*/ 13064490 h 13064490"/>
                <a:gd name="connsiteX28" fmla="*/ 9554718 w 12767104"/>
                <a:gd name="connsiteY28" fmla="*/ 12974954 h 13064490"/>
                <a:gd name="connsiteX29" fmla="*/ 9853803 w 12767104"/>
                <a:gd name="connsiteY29" fmla="*/ 12885420 h 13064490"/>
                <a:gd name="connsiteX30" fmla="*/ 9954006 w 12767104"/>
                <a:gd name="connsiteY30" fmla="*/ 12968097 h 13064490"/>
                <a:gd name="connsiteX31" fmla="*/ 10019538 w 12767104"/>
                <a:gd name="connsiteY31" fmla="*/ 12891134 h 13064490"/>
                <a:gd name="connsiteX32" fmla="*/ 10107168 w 12767104"/>
                <a:gd name="connsiteY32" fmla="*/ 12702539 h 13064490"/>
                <a:gd name="connsiteX33" fmla="*/ 10103358 w 12767104"/>
                <a:gd name="connsiteY33" fmla="*/ 12614909 h 13064490"/>
                <a:gd name="connsiteX34" fmla="*/ 10177653 w 12767104"/>
                <a:gd name="connsiteY34" fmla="*/ 12538709 h 13064490"/>
                <a:gd name="connsiteX35" fmla="*/ 10135743 w 12767104"/>
                <a:gd name="connsiteY35" fmla="*/ 12378689 h 13064490"/>
                <a:gd name="connsiteX36" fmla="*/ 10267188 w 12767104"/>
                <a:gd name="connsiteY36" fmla="*/ 12338684 h 13064490"/>
                <a:gd name="connsiteX37" fmla="*/ 10419207 w 12767104"/>
                <a:gd name="connsiteY37" fmla="*/ 11967972 h 13064490"/>
                <a:gd name="connsiteX38" fmla="*/ 11149203 w 12767104"/>
                <a:gd name="connsiteY38" fmla="*/ 12121514 h 13064490"/>
                <a:gd name="connsiteX39" fmla="*/ 12090273 w 12767104"/>
                <a:gd name="connsiteY39" fmla="*/ 11727179 h 13064490"/>
                <a:gd name="connsiteX40" fmla="*/ 12248388 w 12767104"/>
                <a:gd name="connsiteY40" fmla="*/ 11870054 h 13064490"/>
                <a:gd name="connsiteX41" fmla="*/ 12362688 w 12767104"/>
                <a:gd name="connsiteY41" fmla="*/ 11891009 h 13064490"/>
                <a:gd name="connsiteX42" fmla="*/ 12524613 w 12767104"/>
                <a:gd name="connsiteY42" fmla="*/ 11662409 h 13064490"/>
                <a:gd name="connsiteX43" fmla="*/ 12600813 w 12767104"/>
                <a:gd name="connsiteY43" fmla="*/ 11622404 h 13064490"/>
                <a:gd name="connsiteX44" fmla="*/ 12658344 w 12767104"/>
                <a:gd name="connsiteY44" fmla="*/ 11645265 h 13064490"/>
                <a:gd name="connsiteX45" fmla="*/ 12758928 w 12767104"/>
                <a:gd name="connsiteY45" fmla="*/ 11344274 h 13064490"/>
                <a:gd name="connsiteX46" fmla="*/ 12446507 w 12767104"/>
                <a:gd name="connsiteY46" fmla="*/ 10921364 h 13064490"/>
                <a:gd name="connsiteX47" fmla="*/ 12383642 w 12767104"/>
                <a:gd name="connsiteY47" fmla="*/ 10618469 h 13064490"/>
                <a:gd name="connsiteX48" fmla="*/ 12201906 w 12767104"/>
                <a:gd name="connsiteY48" fmla="*/ 10423017 h 13064490"/>
                <a:gd name="connsiteX49" fmla="*/ 12216002 w 12767104"/>
                <a:gd name="connsiteY49" fmla="*/ 10138409 h 13064490"/>
                <a:gd name="connsiteX50" fmla="*/ 12560807 w 12767104"/>
                <a:gd name="connsiteY50" fmla="*/ 9631679 h 13064490"/>
                <a:gd name="connsiteX51" fmla="*/ 12693777 w 12767104"/>
                <a:gd name="connsiteY51" fmla="*/ 8833866 h 13064490"/>
                <a:gd name="connsiteX52" fmla="*/ 12472416 w 12767104"/>
                <a:gd name="connsiteY52" fmla="*/ 8590407 h 13064490"/>
                <a:gd name="connsiteX53" fmla="*/ 12508992 w 12767104"/>
                <a:gd name="connsiteY53" fmla="*/ 7827264 h 13064490"/>
                <a:gd name="connsiteX54" fmla="*/ 12256389 w 12767104"/>
                <a:gd name="connsiteY54" fmla="*/ 7655052 h 13064490"/>
                <a:gd name="connsiteX55" fmla="*/ 11978640 w 12767104"/>
                <a:gd name="connsiteY55" fmla="*/ 7424928 h 13064490"/>
                <a:gd name="connsiteX56" fmla="*/ 11887200 w 12767104"/>
                <a:gd name="connsiteY56" fmla="*/ 6784848 h 13064490"/>
                <a:gd name="connsiteX57" fmla="*/ 12052173 w 12767104"/>
                <a:gd name="connsiteY57" fmla="*/ 6573774 h 13064490"/>
                <a:gd name="connsiteX58" fmla="*/ 12172950 w 12767104"/>
                <a:gd name="connsiteY58" fmla="*/ 6334887 h 13064490"/>
                <a:gd name="connsiteX59" fmla="*/ 12179808 w 12767104"/>
                <a:gd name="connsiteY59" fmla="*/ 5888736 h 13064490"/>
                <a:gd name="connsiteX60" fmla="*/ 11915394 w 12767104"/>
                <a:gd name="connsiteY60" fmla="*/ 5550027 h 13064490"/>
                <a:gd name="connsiteX61" fmla="*/ 11612880 w 12767104"/>
                <a:gd name="connsiteY61" fmla="*/ 5285232 h 13064490"/>
                <a:gd name="connsiteX62" fmla="*/ 11137392 w 12767104"/>
                <a:gd name="connsiteY62" fmla="*/ 4791456 h 13064490"/>
                <a:gd name="connsiteX63" fmla="*/ 10345674 w 12767104"/>
                <a:gd name="connsiteY63" fmla="*/ 4283583 h 13064490"/>
                <a:gd name="connsiteX64" fmla="*/ 10364343 w 12767104"/>
                <a:gd name="connsiteY64" fmla="*/ 3643122 h 13064490"/>
                <a:gd name="connsiteX65" fmla="*/ 10991088 w 12767104"/>
                <a:gd name="connsiteY65" fmla="*/ 3035808 h 13064490"/>
                <a:gd name="connsiteX66" fmla="*/ 11228832 w 12767104"/>
                <a:gd name="connsiteY66" fmla="*/ 2523744 h 13064490"/>
                <a:gd name="connsiteX67" fmla="*/ 11155680 w 12767104"/>
                <a:gd name="connsiteY67" fmla="*/ 2286000 h 13064490"/>
                <a:gd name="connsiteX68" fmla="*/ 11391900 w 12767104"/>
                <a:gd name="connsiteY68" fmla="*/ 1664970 h 13064490"/>
                <a:gd name="connsiteX69" fmla="*/ 11299698 w 12767104"/>
                <a:gd name="connsiteY69" fmla="*/ 1289304 h 13064490"/>
                <a:gd name="connsiteX70" fmla="*/ 10966704 w 12767104"/>
                <a:gd name="connsiteY70" fmla="*/ 1435227 h 13064490"/>
                <a:gd name="connsiteX71" fmla="*/ 10770870 w 12767104"/>
                <a:gd name="connsiteY71" fmla="*/ 1719072 h 13064490"/>
                <a:gd name="connsiteX72" fmla="*/ 10211943 w 12767104"/>
                <a:gd name="connsiteY72" fmla="*/ 1704594 h 13064490"/>
                <a:gd name="connsiteX73" fmla="*/ 10643616 w 12767104"/>
                <a:gd name="connsiteY73" fmla="*/ 987552 h 13064490"/>
                <a:gd name="connsiteX74" fmla="*/ 10569321 w 12767104"/>
                <a:gd name="connsiteY74" fmla="*/ 768477 h 13064490"/>
                <a:gd name="connsiteX75" fmla="*/ 10310241 w 12767104"/>
                <a:gd name="connsiteY75" fmla="*/ 644652 h 13064490"/>
                <a:gd name="connsiteX76" fmla="*/ 10132695 w 12767104"/>
                <a:gd name="connsiteY76" fmla="*/ 798957 h 13064490"/>
                <a:gd name="connsiteX77" fmla="*/ 9947147 w 12767104"/>
                <a:gd name="connsiteY77" fmla="*/ 712469 h 13064490"/>
                <a:gd name="connsiteX78" fmla="*/ 9547097 w 12767104"/>
                <a:gd name="connsiteY78" fmla="*/ 748664 h 13064490"/>
                <a:gd name="connsiteX79" fmla="*/ 9390887 w 12767104"/>
                <a:gd name="connsiteY79" fmla="*/ 302894 h 13064490"/>
                <a:gd name="connsiteX80" fmla="*/ 9286112 w 12767104"/>
                <a:gd name="connsiteY80" fmla="*/ 152399 h 13064490"/>
                <a:gd name="connsiteX81" fmla="*/ 9089136 w 12767104"/>
                <a:gd name="connsiteY81" fmla="*/ 0 h 13064490"/>
                <a:gd name="connsiteX82" fmla="*/ 9030842 w 12767104"/>
                <a:gd name="connsiteY82" fmla="*/ 188594 h 13064490"/>
                <a:gd name="connsiteX83" fmla="*/ 9137522 w 12767104"/>
                <a:gd name="connsiteY83" fmla="*/ 352424 h 13064490"/>
                <a:gd name="connsiteX84" fmla="*/ 8903207 w 12767104"/>
                <a:gd name="connsiteY84" fmla="*/ 421004 h 13064490"/>
                <a:gd name="connsiteX85" fmla="*/ 8634602 w 12767104"/>
                <a:gd name="connsiteY85" fmla="*/ 548639 h 13064490"/>
                <a:gd name="connsiteX86" fmla="*/ 8421242 w 12767104"/>
                <a:gd name="connsiteY86" fmla="*/ 859154 h 13064490"/>
                <a:gd name="connsiteX87" fmla="*/ 8219312 w 12767104"/>
                <a:gd name="connsiteY87" fmla="*/ 922019 h 13064490"/>
                <a:gd name="connsiteX88" fmla="*/ 7735824 w 12767104"/>
                <a:gd name="connsiteY88" fmla="*/ 1755648 h 13064490"/>
                <a:gd name="connsiteX89" fmla="*/ 6217920 w 12767104"/>
                <a:gd name="connsiteY89" fmla="*/ 2286000 h 13064490"/>
                <a:gd name="connsiteX90" fmla="*/ 4297680 w 12767104"/>
                <a:gd name="connsiteY90" fmla="*/ 1810512 h 13064490"/>
                <a:gd name="connsiteX91" fmla="*/ 2834640 w 12767104"/>
                <a:gd name="connsiteY91" fmla="*/ 1060704 h 13064490"/>
                <a:gd name="connsiteX92" fmla="*/ 1353312 w 12767104"/>
                <a:gd name="connsiteY92" fmla="*/ 1828800 h 13064490"/>
                <a:gd name="connsiteX93" fmla="*/ 1060704 w 12767104"/>
                <a:gd name="connsiteY93" fmla="*/ 2450592 h 13064490"/>
                <a:gd name="connsiteX94" fmla="*/ 548640 w 12767104"/>
                <a:gd name="connsiteY94" fmla="*/ 2359152 h 13064490"/>
                <a:gd name="connsiteX95" fmla="*/ 0 w 12767104"/>
                <a:gd name="connsiteY95" fmla="*/ 2450592 h 13064490"/>
                <a:gd name="connsiteX0" fmla="*/ 0 w 12767104"/>
                <a:gd name="connsiteY0" fmla="*/ 2450592 h 13064490"/>
                <a:gd name="connsiteX1" fmla="*/ 237744 w 12767104"/>
                <a:gd name="connsiteY1" fmla="*/ 2852928 h 13064490"/>
                <a:gd name="connsiteX2" fmla="*/ 694944 w 12767104"/>
                <a:gd name="connsiteY2" fmla="*/ 2834640 h 13064490"/>
                <a:gd name="connsiteX3" fmla="*/ 1298448 w 12767104"/>
                <a:gd name="connsiteY3" fmla="*/ 2999232 h 13064490"/>
                <a:gd name="connsiteX4" fmla="*/ 2084832 w 12767104"/>
                <a:gd name="connsiteY4" fmla="*/ 3657600 h 13064490"/>
                <a:gd name="connsiteX5" fmla="*/ 3438144 w 12767104"/>
                <a:gd name="connsiteY5" fmla="*/ 3968496 h 13064490"/>
                <a:gd name="connsiteX6" fmla="*/ 3785616 w 12767104"/>
                <a:gd name="connsiteY6" fmla="*/ 6254496 h 13064490"/>
                <a:gd name="connsiteX7" fmla="*/ 3438144 w 12767104"/>
                <a:gd name="connsiteY7" fmla="*/ 8174736 h 13064490"/>
                <a:gd name="connsiteX8" fmla="*/ 4242816 w 12767104"/>
                <a:gd name="connsiteY8" fmla="*/ 9052560 h 13064490"/>
                <a:gd name="connsiteX9" fmla="*/ 6272784 w 12767104"/>
                <a:gd name="connsiteY9" fmla="*/ 9802368 h 13064490"/>
                <a:gd name="connsiteX10" fmla="*/ 6967728 w 12767104"/>
                <a:gd name="connsiteY10" fmla="*/ 10917936 h 13064490"/>
                <a:gd name="connsiteX11" fmla="*/ 6458712 w 12767104"/>
                <a:gd name="connsiteY11" fmla="*/ 11369040 h 13064490"/>
                <a:gd name="connsiteX12" fmla="*/ 6592443 w 12767104"/>
                <a:gd name="connsiteY12" fmla="*/ 11569065 h 13064490"/>
                <a:gd name="connsiteX13" fmla="*/ 6723888 w 12767104"/>
                <a:gd name="connsiteY13" fmla="*/ 11530965 h 13064490"/>
                <a:gd name="connsiteX14" fmla="*/ 6826758 w 12767104"/>
                <a:gd name="connsiteY14" fmla="*/ 11633835 h 13064490"/>
                <a:gd name="connsiteX15" fmla="*/ 6834378 w 12767104"/>
                <a:gd name="connsiteY15" fmla="*/ 11870055 h 13064490"/>
                <a:gd name="connsiteX16" fmla="*/ 6950583 w 12767104"/>
                <a:gd name="connsiteY16" fmla="*/ 12011025 h 13064490"/>
                <a:gd name="connsiteX17" fmla="*/ 7009638 w 12767104"/>
                <a:gd name="connsiteY17" fmla="*/ 12390120 h 13064490"/>
                <a:gd name="connsiteX18" fmla="*/ 6941058 w 12767104"/>
                <a:gd name="connsiteY18" fmla="*/ 12628245 h 13064490"/>
                <a:gd name="connsiteX19" fmla="*/ 7076313 w 12767104"/>
                <a:gd name="connsiteY19" fmla="*/ 12847320 h 13064490"/>
                <a:gd name="connsiteX20" fmla="*/ 7202043 w 12767104"/>
                <a:gd name="connsiteY20" fmla="*/ 12943713 h 13064490"/>
                <a:gd name="connsiteX21" fmla="*/ 7287768 w 12767104"/>
                <a:gd name="connsiteY21" fmla="*/ 12799695 h 13064490"/>
                <a:gd name="connsiteX22" fmla="*/ 7377303 w 12767104"/>
                <a:gd name="connsiteY22" fmla="*/ 12759690 h 13064490"/>
                <a:gd name="connsiteX23" fmla="*/ 7748778 w 12767104"/>
                <a:gd name="connsiteY23" fmla="*/ 12538710 h 13064490"/>
                <a:gd name="connsiteX24" fmla="*/ 8312658 w 12767104"/>
                <a:gd name="connsiteY24" fmla="*/ 13034010 h 13064490"/>
                <a:gd name="connsiteX25" fmla="*/ 8440293 w 12767104"/>
                <a:gd name="connsiteY25" fmla="*/ 12971145 h 13064490"/>
                <a:gd name="connsiteX26" fmla="*/ 8819388 w 12767104"/>
                <a:gd name="connsiteY26" fmla="*/ 13013055 h 13064490"/>
                <a:gd name="connsiteX27" fmla="*/ 9089898 w 12767104"/>
                <a:gd name="connsiteY27" fmla="*/ 13064490 h 13064490"/>
                <a:gd name="connsiteX28" fmla="*/ 9554718 w 12767104"/>
                <a:gd name="connsiteY28" fmla="*/ 12974954 h 13064490"/>
                <a:gd name="connsiteX29" fmla="*/ 9853803 w 12767104"/>
                <a:gd name="connsiteY29" fmla="*/ 12885420 h 13064490"/>
                <a:gd name="connsiteX30" fmla="*/ 9954006 w 12767104"/>
                <a:gd name="connsiteY30" fmla="*/ 12968097 h 13064490"/>
                <a:gd name="connsiteX31" fmla="*/ 10019538 w 12767104"/>
                <a:gd name="connsiteY31" fmla="*/ 12891134 h 13064490"/>
                <a:gd name="connsiteX32" fmla="*/ 10107168 w 12767104"/>
                <a:gd name="connsiteY32" fmla="*/ 12702539 h 13064490"/>
                <a:gd name="connsiteX33" fmla="*/ 10103358 w 12767104"/>
                <a:gd name="connsiteY33" fmla="*/ 12614909 h 13064490"/>
                <a:gd name="connsiteX34" fmla="*/ 10177653 w 12767104"/>
                <a:gd name="connsiteY34" fmla="*/ 12538709 h 13064490"/>
                <a:gd name="connsiteX35" fmla="*/ 10135743 w 12767104"/>
                <a:gd name="connsiteY35" fmla="*/ 12378689 h 13064490"/>
                <a:gd name="connsiteX36" fmla="*/ 10267188 w 12767104"/>
                <a:gd name="connsiteY36" fmla="*/ 12338684 h 13064490"/>
                <a:gd name="connsiteX37" fmla="*/ 10419207 w 12767104"/>
                <a:gd name="connsiteY37" fmla="*/ 11967972 h 13064490"/>
                <a:gd name="connsiteX38" fmla="*/ 11149203 w 12767104"/>
                <a:gd name="connsiteY38" fmla="*/ 12121514 h 13064490"/>
                <a:gd name="connsiteX39" fmla="*/ 12090273 w 12767104"/>
                <a:gd name="connsiteY39" fmla="*/ 11727179 h 13064490"/>
                <a:gd name="connsiteX40" fmla="*/ 12248388 w 12767104"/>
                <a:gd name="connsiteY40" fmla="*/ 11870054 h 13064490"/>
                <a:gd name="connsiteX41" fmla="*/ 12362688 w 12767104"/>
                <a:gd name="connsiteY41" fmla="*/ 11891009 h 13064490"/>
                <a:gd name="connsiteX42" fmla="*/ 12524613 w 12767104"/>
                <a:gd name="connsiteY42" fmla="*/ 11662409 h 13064490"/>
                <a:gd name="connsiteX43" fmla="*/ 12600813 w 12767104"/>
                <a:gd name="connsiteY43" fmla="*/ 11622404 h 13064490"/>
                <a:gd name="connsiteX44" fmla="*/ 12658344 w 12767104"/>
                <a:gd name="connsiteY44" fmla="*/ 11645265 h 13064490"/>
                <a:gd name="connsiteX45" fmla="*/ 12758928 w 12767104"/>
                <a:gd name="connsiteY45" fmla="*/ 11344274 h 13064490"/>
                <a:gd name="connsiteX46" fmla="*/ 12446507 w 12767104"/>
                <a:gd name="connsiteY46" fmla="*/ 10921364 h 13064490"/>
                <a:gd name="connsiteX47" fmla="*/ 12383642 w 12767104"/>
                <a:gd name="connsiteY47" fmla="*/ 10618469 h 13064490"/>
                <a:gd name="connsiteX48" fmla="*/ 12201906 w 12767104"/>
                <a:gd name="connsiteY48" fmla="*/ 10423017 h 13064490"/>
                <a:gd name="connsiteX49" fmla="*/ 12216002 w 12767104"/>
                <a:gd name="connsiteY49" fmla="*/ 10138409 h 13064490"/>
                <a:gd name="connsiteX50" fmla="*/ 12560807 w 12767104"/>
                <a:gd name="connsiteY50" fmla="*/ 9631679 h 13064490"/>
                <a:gd name="connsiteX51" fmla="*/ 12693777 w 12767104"/>
                <a:gd name="connsiteY51" fmla="*/ 8833866 h 13064490"/>
                <a:gd name="connsiteX52" fmla="*/ 12472416 w 12767104"/>
                <a:gd name="connsiteY52" fmla="*/ 8590407 h 13064490"/>
                <a:gd name="connsiteX53" fmla="*/ 12508992 w 12767104"/>
                <a:gd name="connsiteY53" fmla="*/ 7827264 h 13064490"/>
                <a:gd name="connsiteX54" fmla="*/ 12256389 w 12767104"/>
                <a:gd name="connsiteY54" fmla="*/ 7655052 h 13064490"/>
                <a:gd name="connsiteX55" fmla="*/ 11978640 w 12767104"/>
                <a:gd name="connsiteY55" fmla="*/ 7424928 h 13064490"/>
                <a:gd name="connsiteX56" fmla="*/ 11887200 w 12767104"/>
                <a:gd name="connsiteY56" fmla="*/ 6784848 h 13064490"/>
                <a:gd name="connsiteX57" fmla="*/ 12052173 w 12767104"/>
                <a:gd name="connsiteY57" fmla="*/ 6573774 h 13064490"/>
                <a:gd name="connsiteX58" fmla="*/ 12172950 w 12767104"/>
                <a:gd name="connsiteY58" fmla="*/ 6334887 h 13064490"/>
                <a:gd name="connsiteX59" fmla="*/ 12179808 w 12767104"/>
                <a:gd name="connsiteY59" fmla="*/ 5888736 h 13064490"/>
                <a:gd name="connsiteX60" fmla="*/ 11915394 w 12767104"/>
                <a:gd name="connsiteY60" fmla="*/ 5550027 h 13064490"/>
                <a:gd name="connsiteX61" fmla="*/ 11612880 w 12767104"/>
                <a:gd name="connsiteY61" fmla="*/ 5285232 h 13064490"/>
                <a:gd name="connsiteX62" fmla="*/ 11137392 w 12767104"/>
                <a:gd name="connsiteY62" fmla="*/ 4791456 h 13064490"/>
                <a:gd name="connsiteX63" fmla="*/ 10345674 w 12767104"/>
                <a:gd name="connsiteY63" fmla="*/ 4283583 h 13064490"/>
                <a:gd name="connsiteX64" fmla="*/ 10364343 w 12767104"/>
                <a:gd name="connsiteY64" fmla="*/ 3643122 h 13064490"/>
                <a:gd name="connsiteX65" fmla="*/ 10991088 w 12767104"/>
                <a:gd name="connsiteY65" fmla="*/ 3035808 h 13064490"/>
                <a:gd name="connsiteX66" fmla="*/ 11228832 w 12767104"/>
                <a:gd name="connsiteY66" fmla="*/ 2523744 h 13064490"/>
                <a:gd name="connsiteX67" fmla="*/ 11155680 w 12767104"/>
                <a:gd name="connsiteY67" fmla="*/ 2286000 h 13064490"/>
                <a:gd name="connsiteX68" fmla="*/ 11391900 w 12767104"/>
                <a:gd name="connsiteY68" fmla="*/ 1664970 h 13064490"/>
                <a:gd name="connsiteX69" fmla="*/ 11299698 w 12767104"/>
                <a:gd name="connsiteY69" fmla="*/ 1289304 h 13064490"/>
                <a:gd name="connsiteX70" fmla="*/ 10966704 w 12767104"/>
                <a:gd name="connsiteY70" fmla="*/ 1435227 h 13064490"/>
                <a:gd name="connsiteX71" fmla="*/ 10770870 w 12767104"/>
                <a:gd name="connsiteY71" fmla="*/ 1719072 h 13064490"/>
                <a:gd name="connsiteX72" fmla="*/ 10211943 w 12767104"/>
                <a:gd name="connsiteY72" fmla="*/ 1704594 h 13064490"/>
                <a:gd name="connsiteX73" fmla="*/ 10643616 w 12767104"/>
                <a:gd name="connsiteY73" fmla="*/ 987552 h 13064490"/>
                <a:gd name="connsiteX74" fmla="*/ 10569321 w 12767104"/>
                <a:gd name="connsiteY74" fmla="*/ 768477 h 13064490"/>
                <a:gd name="connsiteX75" fmla="*/ 10310241 w 12767104"/>
                <a:gd name="connsiteY75" fmla="*/ 644652 h 13064490"/>
                <a:gd name="connsiteX76" fmla="*/ 10132695 w 12767104"/>
                <a:gd name="connsiteY76" fmla="*/ 798957 h 13064490"/>
                <a:gd name="connsiteX77" fmla="*/ 9947147 w 12767104"/>
                <a:gd name="connsiteY77" fmla="*/ 712469 h 13064490"/>
                <a:gd name="connsiteX78" fmla="*/ 9547097 w 12767104"/>
                <a:gd name="connsiteY78" fmla="*/ 748664 h 13064490"/>
                <a:gd name="connsiteX79" fmla="*/ 9390887 w 12767104"/>
                <a:gd name="connsiteY79" fmla="*/ 302894 h 13064490"/>
                <a:gd name="connsiteX80" fmla="*/ 9286112 w 12767104"/>
                <a:gd name="connsiteY80" fmla="*/ 152399 h 13064490"/>
                <a:gd name="connsiteX81" fmla="*/ 9089136 w 12767104"/>
                <a:gd name="connsiteY81" fmla="*/ 0 h 13064490"/>
                <a:gd name="connsiteX82" fmla="*/ 9030842 w 12767104"/>
                <a:gd name="connsiteY82" fmla="*/ 188594 h 13064490"/>
                <a:gd name="connsiteX83" fmla="*/ 9137522 w 12767104"/>
                <a:gd name="connsiteY83" fmla="*/ 352424 h 13064490"/>
                <a:gd name="connsiteX84" fmla="*/ 8903207 w 12767104"/>
                <a:gd name="connsiteY84" fmla="*/ 421004 h 13064490"/>
                <a:gd name="connsiteX85" fmla="*/ 8634602 w 12767104"/>
                <a:gd name="connsiteY85" fmla="*/ 548639 h 13064490"/>
                <a:gd name="connsiteX86" fmla="*/ 8421242 w 12767104"/>
                <a:gd name="connsiteY86" fmla="*/ 859154 h 13064490"/>
                <a:gd name="connsiteX87" fmla="*/ 8219312 w 12767104"/>
                <a:gd name="connsiteY87" fmla="*/ 922019 h 13064490"/>
                <a:gd name="connsiteX88" fmla="*/ 7678674 w 12767104"/>
                <a:gd name="connsiteY88" fmla="*/ 1816608 h 13064490"/>
                <a:gd name="connsiteX89" fmla="*/ 6217920 w 12767104"/>
                <a:gd name="connsiteY89" fmla="*/ 2286000 h 13064490"/>
                <a:gd name="connsiteX90" fmla="*/ 4297680 w 12767104"/>
                <a:gd name="connsiteY90" fmla="*/ 1810512 h 13064490"/>
                <a:gd name="connsiteX91" fmla="*/ 2834640 w 12767104"/>
                <a:gd name="connsiteY91" fmla="*/ 1060704 h 13064490"/>
                <a:gd name="connsiteX92" fmla="*/ 1353312 w 12767104"/>
                <a:gd name="connsiteY92" fmla="*/ 1828800 h 13064490"/>
                <a:gd name="connsiteX93" fmla="*/ 1060704 w 12767104"/>
                <a:gd name="connsiteY93" fmla="*/ 2450592 h 13064490"/>
                <a:gd name="connsiteX94" fmla="*/ 548640 w 12767104"/>
                <a:gd name="connsiteY94" fmla="*/ 2359152 h 13064490"/>
                <a:gd name="connsiteX95" fmla="*/ 0 w 12767104"/>
                <a:gd name="connsiteY95" fmla="*/ 2450592 h 13064490"/>
                <a:gd name="connsiteX0" fmla="*/ 0 w 12767104"/>
                <a:gd name="connsiteY0" fmla="*/ 2450592 h 13064490"/>
                <a:gd name="connsiteX1" fmla="*/ 237744 w 12767104"/>
                <a:gd name="connsiteY1" fmla="*/ 2852928 h 13064490"/>
                <a:gd name="connsiteX2" fmla="*/ 694944 w 12767104"/>
                <a:gd name="connsiteY2" fmla="*/ 2834640 h 13064490"/>
                <a:gd name="connsiteX3" fmla="*/ 1298448 w 12767104"/>
                <a:gd name="connsiteY3" fmla="*/ 2999232 h 13064490"/>
                <a:gd name="connsiteX4" fmla="*/ 2084832 w 12767104"/>
                <a:gd name="connsiteY4" fmla="*/ 3657600 h 13064490"/>
                <a:gd name="connsiteX5" fmla="*/ 3438144 w 12767104"/>
                <a:gd name="connsiteY5" fmla="*/ 3968496 h 13064490"/>
                <a:gd name="connsiteX6" fmla="*/ 3785616 w 12767104"/>
                <a:gd name="connsiteY6" fmla="*/ 6254496 h 13064490"/>
                <a:gd name="connsiteX7" fmla="*/ 3438144 w 12767104"/>
                <a:gd name="connsiteY7" fmla="*/ 8174736 h 13064490"/>
                <a:gd name="connsiteX8" fmla="*/ 4242816 w 12767104"/>
                <a:gd name="connsiteY8" fmla="*/ 9052560 h 13064490"/>
                <a:gd name="connsiteX9" fmla="*/ 6272784 w 12767104"/>
                <a:gd name="connsiteY9" fmla="*/ 9802368 h 13064490"/>
                <a:gd name="connsiteX10" fmla="*/ 6967728 w 12767104"/>
                <a:gd name="connsiteY10" fmla="*/ 10917936 h 13064490"/>
                <a:gd name="connsiteX11" fmla="*/ 6458712 w 12767104"/>
                <a:gd name="connsiteY11" fmla="*/ 11369040 h 13064490"/>
                <a:gd name="connsiteX12" fmla="*/ 6592443 w 12767104"/>
                <a:gd name="connsiteY12" fmla="*/ 11569065 h 13064490"/>
                <a:gd name="connsiteX13" fmla="*/ 6723888 w 12767104"/>
                <a:gd name="connsiteY13" fmla="*/ 11530965 h 13064490"/>
                <a:gd name="connsiteX14" fmla="*/ 6826758 w 12767104"/>
                <a:gd name="connsiteY14" fmla="*/ 11633835 h 13064490"/>
                <a:gd name="connsiteX15" fmla="*/ 6834378 w 12767104"/>
                <a:gd name="connsiteY15" fmla="*/ 11870055 h 13064490"/>
                <a:gd name="connsiteX16" fmla="*/ 6950583 w 12767104"/>
                <a:gd name="connsiteY16" fmla="*/ 12011025 h 13064490"/>
                <a:gd name="connsiteX17" fmla="*/ 7009638 w 12767104"/>
                <a:gd name="connsiteY17" fmla="*/ 12390120 h 13064490"/>
                <a:gd name="connsiteX18" fmla="*/ 6941058 w 12767104"/>
                <a:gd name="connsiteY18" fmla="*/ 12628245 h 13064490"/>
                <a:gd name="connsiteX19" fmla="*/ 7076313 w 12767104"/>
                <a:gd name="connsiteY19" fmla="*/ 12847320 h 13064490"/>
                <a:gd name="connsiteX20" fmla="*/ 7202043 w 12767104"/>
                <a:gd name="connsiteY20" fmla="*/ 12943713 h 13064490"/>
                <a:gd name="connsiteX21" fmla="*/ 7287768 w 12767104"/>
                <a:gd name="connsiteY21" fmla="*/ 12799695 h 13064490"/>
                <a:gd name="connsiteX22" fmla="*/ 7377303 w 12767104"/>
                <a:gd name="connsiteY22" fmla="*/ 12759690 h 13064490"/>
                <a:gd name="connsiteX23" fmla="*/ 7748778 w 12767104"/>
                <a:gd name="connsiteY23" fmla="*/ 12538710 h 13064490"/>
                <a:gd name="connsiteX24" fmla="*/ 8312658 w 12767104"/>
                <a:gd name="connsiteY24" fmla="*/ 13034010 h 13064490"/>
                <a:gd name="connsiteX25" fmla="*/ 8440293 w 12767104"/>
                <a:gd name="connsiteY25" fmla="*/ 12971145 h 13064490"/>
                <a:gd name="connsiteX26" fmla="*/ 8819388 w 12767104"/>
                <a:gd name="connsiteY26" fmla="*/ 13013055 h 13064490"/>
                <a:gd name="connsiteX27" fmla="*/ 9089898 w 12767104"/>
                <a:gd name="connsiteY27" fmla="*/ 13064490 h 13064490"/>
                <a:gd name="connsiteX28" fmla="*/ 9554718 w 12767104"/>
                <a:gd name="connsiteY28" fmla="*/ 12974954 h 13064490"/>
                <a:gd name="connsiteX29" fmla="*/ 9853803 w 12767104"/>
                <a:gd name="connsiteY29" fmla="*/ 12885420 h 13064490"/>
                <a:gd name="connsiteX30" fmla="*/ 9954006 w 12767104"/>
                <a:gd name="connsiteY30" fmla="*/ 12968097 h 13064490"/>
                <a:gd name="connsiteX31" fmla="*/ 10019538 w 12767104"/>
                <a:gd name="connsiteY31" fmla="*/ 12891134 h 13064490"/>
                <a:gd name="connsiteX32" fmla="*/ 10107168 w 12767104"/>
                <a:gd name="connsiteY32" fmla="*/ 12702539 h 13064490"/>
                <a:gd name="connsiteX33" fmla="*/ 10103358 w 12767104"/>
                <a:gd name="connsiteY33" fmla="*/ 12614909 h 13064490"/>
                <a:gd name="connsiteX34" fmla="*/ 10177653 w 12767104"/>
                <a:gd name="connsiteY34" fmla="*/ 12538709 h 13064490"/>
                <a:gd name="connsiteX35" fmla="*/ 10135743 w 12767104"/>
                <a:gd name="connsiteY35" fmla="*/ 12378689 h 13064490"/>
                <a:gd name="connsiteX36" fmla="*/ 10267188 w 12767104"/>
                <a:gd name="connsiteY36" fmla="*/ 12338684 h 13064490"/>
                <a:gd name="connsiteX37" fmla="*/ 10419207 w 12767104"/>
                <a:gd name="connsiteY37" fmla="*/ 11967972 h 13064490"/>
                <a:gd name="connsiteX38" fmla="*/ 11149203 w 12767104"/>
                <a:gd name="connsiteY38" fmla="*/ 12121514 h 13064490"/>
                <a:gd name="connsiteX39" fmla="*/ 12090273 w 12767104"/>
                <a:gd name="connsiteY39" fmla="*/ 11727179 h 13064490"/>
                <a:gd name="connsiteX40" fmla="*/ 12248388 w 12767104"/>
                <a:gd name="connsiteY40" fmla="*/ 11870054 h 13064490"/>
                <a:gd name="connsiteX41" fmla="*/ 12362688 w 12767104"/>
                <a:gd name="connsiteY41" fmla="*/ 11891009 h 13064490"/>
                <a:gd name="connsiteX42" fmla="*/ 12524613 w 12767104"/>
                <a:gd name="connsiteY42" fmla="*/ 11662409 h 13064490"/>
                <a:gd name="connsiteX43" fmla="*/ 12600813 w 12767104"/>
                <a:gd name="connsiteY43" fmla="*/ 11622404 h 13064490"/>
                <a:gd name="connsiteX44" fmla="*/ 12658344 w 12767104"/>
                <a:gd name="connsiteY44" fmla="*/ 11645265 h 13064490"/>
                <a:gd name="connsiteX45" fmla="*/ 12758928 w 12767104"/>
                <a:gd name="connsiteY45" fmla="*/ 11344274 h 13064490"/>
                <a:gd name="connsiteX46" fmla="*/ 12446507 w 12767104"/>
                <a:gd name="connsiteY46" fmla="*/ 10921364 h 13064490"/>
                <a:gd name="connsiteX47" fmla="*/ 12383642 w 12767104"/>
                <a:gd name="connsiteY47" fmla="*/ 10618469 h 13064490"/>
                <a:gd name="connsiteX48" fmla="*/ 12201906 w 12767104"/>
                <a:gd name="connsiteY48" fmla="*/ 10423017 h 13064490"/>
                <a:gd name="connsiteX49" fmla="*/ 12216002 w 12767104"/>
                <a:gd name="connsiteY49" fmla="*/ 10138409 h 13064490"/>
                <a:gd name="connsiteX50" fmla="*/ 12560807 w 12767104"/>
                <a:gd name="connsiteY50" fmla="*/ 9631679 h 13064490"/>
                <a:gd name="connsiteX51" fmla="*/ 12693777 w 12767104"/>
                <a:gd name="connsiteY51" fmla="*/ 8833866 h 13064490"/>
                <a:gd name="connsiteX52" fmla="*/ 12472416 w 12767104"/>
                <a:gd name="connsiteY52" fmla="*/ 8590407 h 13064490"/>
                <a:gd name="connsiteX53" fmla="*/ 12508992 w 12767104"/>
                <a:gd name="connsiteY53" fmla="*/ 7827264 h 13064490"/>
                <a:gd name="connsiteX54" fmla="*/ 12256389 w 12767104"/>
                <a:gd name="connsiteY54" fmla="*/ 7655052 h 13064490"/>
                <a:gd name="connsiteX55" fmla="*/ 11978640 w 12767104"/>
                <a:gd name="connsiteY55" fmla="*/ 7424928 h 13064490"/>
                <a:gd name="connsiteX56" fmla="*/ 11887200 w 12767104"/>
                <a:gd name="connsiteY56" fmla="*/ 6784848 h 13064490"/>
                <a:gd name="connsiteX57" fmla="*/ 12052173 w 12767104"/>
                <a:gd name="connsiteY57" fmla="*/ 6573774 h 13064490"/>
                <a:gd name="connsiteX58" fmla="*/ 12172950 w 12767104"/>
                <a:gd name="connsiteY58" fmla="*/ 6334887 h 13064490"/>
                <a:gd name="connsiteX59" fmla="*/ 12179808 w 12767104"/>
                <a:gd name="connsiteY59" fmla="*/ 5888736 h 13064490"/>
                <a:gd name="connsiteX60" fmla="*/ 11915394 w 12767104"/>
                <a:gd name="connsiteY60" fmla="*/ 5550027 h 13064490"/>
                <a:gd name="connsiteX61" fmla="*/ 11612880 w 12767104"/>
                <a:gd name="connsiteY61" fmla="*/ 5285232 h 13064490"/>
                <a:gd name="connsiteX62" fmla="*/ 11137392 w 12767104"/>
                <a:gd name="connsiteY62" fmla="*/ 4791456 h 13064490"/>
                <a:gd name="connsiteX63" fmla="*/ 10345674 w 12767104"/>
                <a:gd name="connsiteY63" fmla="*/ 4283583 h 13064490"/>
                <a:gd name="connsiteX64" fmla="*/ 10364343 w 12767104"/>
                <a:gd name="connsiteY64" fmla="*/ 3643122 h 13064490"/>
                <a:gd name="connsiteX65" fmla="*/ 10991088 w 12767104"/>
                <a:gd name="connsiteY65" fmla="*/ 3035808 h 13064490"/>
                <a:gd name="connsiteX66" fmla="*/ 11228832 w 12767104"/>
                <a:gd name="connsiteY66" fmla="*/ 2523744 h 13064490"/>
                <a:gd name="connsiteX67" fmla="*/ 11155680 w 12767104"/>
                <a:gd name="connsiteY67" fmla="*/ 2286000 h 13064490"/>
                <a:gd name="connsiteX68" fmla="*/ 11391900 w 12767104"/>
                <a:gd name="connsiteY68" fmla="*/ 1664970 h 13064490"/>
                <a:gd name="connsiteX69" fmla="*/ 11299698 w 12767104"/>
                <a:gd name="connsiteY69" fmla="*/ 1289304 h 13064490"/>
                <a:gd name="connsiteX70" fmla="*/ 10966704 w 12767104"/>
                <a:gd name="connsiteY70" fmla="*/ 1435227 h 13064490"/>
                <a:gd name="connsiteX71" fmla="*/ 10770870 w 12767104"/>
                <a:gd name="connsiteY71" fmla="*/ 1719072 h 13064490"/>
                <a:gd name="connsiteX72" fmla="*/ 10211943 w 12767104"/>
                <a:gd name="connsiteY72" fmla="*/ 1704594 h 13064490"/>
                <a:gd name="connsiteX73" fmla="*/ 10643616 w 12767104"/>
                <a:gd name="connsiteY73" fmla="*/ 987552 h 13064490"/>
                <a:gd name="connsiteX74" fmla="*/ 10569321 w 12767104"/>
                <a:gd name="connsiteY74" fmla="*/ 768477 h 13064490"/>
                <a:gd name="connsiteX75" fmla="*/ 10310241 w 12767104"/>
                <a:gd name="connsiteY75" fmla="*/ 644652 h 13064490"/>
                <a:gd name="connsiteX76" fmla="*/ 10132695 w 12767104"/>
                <a:gd name="connsiteY76" fmla="*/ 798957 h 13064490"/>
                <a:gd name="connsiteX77" fmla="*/ 9947147 w 12767104"/>
                <a:gd name="connsiteY77" fmla="*/ 712469 h 13064490"/>
                <a:gd name="connsiteX78" fmla="*/ 9547097 w 12767104"/>
                <a:gd name="connsiteY78" fmla="*/ 748664 h 13064490"/>
                <a:gd name="connsiteX79" fmla="*/ 9390887 w 12767104"/>
                <a:gd name="connsiteY79" fmla="*/ 302894 h 13064490"/>
                <a:gd name="connsiteX80" fmla="*/ 9286112 w 12767104"/>
                <a:gd name="connsiteY80" fmla="*/ 152399 h 13064490"/>
                <a:gd name="connsiteX81" fmla="*/ 9089136 w 12767104"/>
                <a:gd name="connsiteY81" fmla="*/ 0 h 13064490"/>
                <a:gd name="connsiteX82" fmla="*/ 9030842 w 12767104"/>
                <a:gd name="connsiteY82" fmla="*/ 188594 h 13064490"/>
                <a:gd name="connsiteX83" fmla="*/ 9137522 w 12767104"/>
                <a:gd name="connsiteY83" fmla="*/ 352424 h 13064490"/>
                <a:gd name="connsiteX84" fmla="*/ 8903207 w 12767104"/>
                <a:gd name="connsiteY84" fmla="*/ 421004 h 13064490"/>
                <a:gd name="connsiteX85" fmla="*/ 8634602 w 12767104"/>
                <a:gd name="connsiteY85" fmla="*/ 548639 h 13064490"/>
                <a:gd name="connsiteX86" fmla="*/ 8421242 w 12767104"/>
                <a:gd name="connsiteY86" fmla="*/ 859154 h 13064490"/>
                <a:gd name="connsiteX87" fmla="*/ 8219312 w 12767104"/>
                <a:gd name="connsiteY87" fmla="*/ 922019 h 13064490"/>
                <a:gd name="connsiteX88" fmla="*/ 7977377 w 12767104"/>
                <a:gd name="connsiteY88" fmla="*/ 1543049 h 13064490"/>
                <a:gd name="connsiteX89" fmla="*/ 7678674 w 12767104"/>
                <a:gd name="connsiteY89" fmla="*/ 1816608 h 13064490"/>
                <a:gd name="connsiteX90" fmla="*/ 6217920 w 12767104"/>
                <a:gd name="connsiteY90" fmla="*/ 2286000 h 13064490"/>
                <a:gd name="connsiteX91" fmla="*/ 4297680 w 12767104"/>
                <a:gd name="connsiteY91" fmla="*/ 1810512 h 13064490"/>
                <a:gd name="connsiteX92" fmla="*/ 2834640 w 12767104"/>
                <a:gd name="connsiteY92" fmla="*/ 1060704 h 13064490"/>
                <a:gd name="connsiteX93" fmla="*/ 1353312 w 12767104"/>
                <a:gd name="connsiteY93" fmla="*/ 1828800 h 13064490"/>
                <a:gd name="connsiteX94" fmla="*/ 1060704 w 12767104"/>
                <a:gd name="connsiteY94" fmla="*/ 2450592 h 13064490"/>
                <a:gd name="connsiteX95" fmla="*/ 548640 w 12767104"/>
                <a:gd name="connsiteY95" fmla="*/ 2359152 h 13064490"/>
                <a:gd name="connsiteX96" fmla="*/ 0 w 12767104"/>
                <a:gd name="connsiteY96" fmla="*/ 2450592 h 13064490"/>
                <a:gd name="connsiteX0" fmla="*/ 0 w 12767104"/>
                <a:gd name="connsiteY0" fmla="*/ 2450592 h 13064490"/>
                <a:gd name="connsiteX1" fmla="*/ 237744 w 12767104"/>
                <a:gd name="connsiteY1" fmla="*/ 2852928 h 13064490"/>
                <a:gd name="connsiteX2" fmla="*/ 694944 w 12767104"/>
                <a:gd name="connsiteY2" fmla="*/ 2834640 h 13064490"/>
                <a:gd name="connsiteX3" fmla="*/ 1298448 w 12767104"/>
                <a:gd name="connsiteY3" fmla="*/ 2999232 h 13064490"/>
                <a:gd name="connsiteX4" fmla="*/ 2084832 w 12767104"/>
                <a:gd name="connsiteY4" fmla="*/ 3657600 h 13064490"/>
                <a:gd name="connsiteX5" fmla="*/ 3438144 w 12767104"/>
                <a:gd name="connsiteY5" fmla="*/ 3968496 h 13064490"/>
                <a:gd name="connsiteX6" fmla="*/ 3785616 w 12767104"/>
                <a:gd name="connsiteY6" fmla="*/ 6254496 h 13064490"/>
                <a:gd name="connsiteX7" fmla="*/ 3438144 w 12767104"/>
                <a:gd name="connsiteY7" fmla="*/ 8174736 h 13064490"/>
                <a:gd name="connsiteX8" fmla="*/ 4242816 w 12767104"/>
                <a:gd name="connsiteY8" fmla="*/ 9052560 h 13064490"/>
                <a:gd name="connsiteX9" fmla="*/ 6272784 w 12767104"/>
                <a:gd name="connsiteY9" fmla="*/ 9802368 h 13064490"/>
                <a:gd name="connsiteX10" fmla="*/ 6967728 w 12767104"/>
                <a:gd name="connsiteY10" fmla="*/ 10917936 h 13064490"/>
                <a:gd name="connsiteX11" fmla="*/ 6458712 w 12767104"/>
                <a:gd name="connsiteY11" fmla="*/ 11369040 h 13064490"/>
                <a:gd name="connsiteX12" fmla="*/ 6592443 w 12767104"/>
                <a:gd name="connsiteY12" fmla="*/ 11569065 h 13064490"/>
                <a:gd name="connsiteX13" fmla="*/ 6723888 w 12767104"/>
                <a:gd name="connsiteY13" fmla="*/ 11530965 h 13064490"/>
                <a:gd name="connsiteX14" fmla="*/ 6826758 w 12767104"/>
                <a:gd name="connsiteY14" fmla="*/ 11633835 h 13064490"/>
                <a:gd name="connsiteX15" fmla="*/ 6834378 w 12767104"/>
                <a:gd name="connsiteY15" fmla="*/ 11870055 h 13064490"/>
                <a:gd name="connsiteX16" fmla="*/ 6950583 w 12767104"/>
                <a:gd name="connsiteY16" fmla="*/ 12011025 h 13064490"/>
                <a:gd name="connsiteX17" fmla="*/ 7009638 w 12767104"/>
                <a:gd name="connsiteY17" fmla="*/ 12390120 h 13064490"/>
                <a:gd name="connsiteX18" fmla="*/ 6941058 w 12767104"/>
                <a:gd name="connsiteY18" fmla="*/ 12628245 h 13064490"/>
                <a:gd name="connsiteX19" fmla="*/ 7076313 w 12767104"/>
                <a:gd name="connsiteY19" fmla="*/ 12847320 h 13064490"/>
                <a:gd name="connsiteX20" fmla="*/ 7202043 w 12767104"/>
                <a:gd name="connsiteY20" fmla="*/ 12943713 h 13064490"/>
                <a:gd name="connsiteX21" fmla="*/ 7287768 w 12767104"/>
                <a:gd name="connsiteY21" fmla="*/ 12799695 h 13064490"/>
                <a:gd name="connsiteX22" fmla="*/ 7377303 w 12767104"/>
                <a:gd name="connsiteY22" fmla="*/ 12759690 h 13064490"/>
                <a:gd name="connsiteX23" fmla="*/ 7748778 w 12767104"/>
                <a:gd name="connsiteY23" fmla="*/ 12538710 h 13064490"/>
                <a:gd name="connsiteX24" fmla="*/ 8312658 w 12767104"/>
                <a:gd name="connsiteY24" fmla="*/ 13034010 h 13064490"/>
                <a:gd name="connsiteX25" fmla="*/ 8440293 w 12767104"/>
                <a:gd name="connsiteY25" fmla="*/ 12971145 h 13064490"/>
                <a:gd name="connsiteX26" fmla="*/ 8819388 w 12767104"/>
                <a:gd name="connsiteY26" fmla="*/ 13013055 h 13064490"/>
                <a:gd name="connsiteX27" fmla="*/ 9089898 w 12767104"/>
                <a:gd name="connsiteY27" fmla="*/ 13064490 h 13064490"/>
                <a:gd name="connsiteX28" fmla="*/ 9554718 w 12767104"/>
                <a:gd name="connsiteY28" fmla="*/ 12974954 h 13064490"/>
                <a:gd name="connsiteX29" fmla="*/ 9853803 w 12767104"/>
                <a:gd name="connsiteY29" fmla="*/ 12885420 h 13064490"/>
                <a:gd name="connsiteX30" fmla="*/ 9954006 w 12767104"/>
                <a:gd name="connsiteY30" fmla="*/ 12968097 h 13064490"/>
                <a:gd name="connsiteX31" fmla="*/ 10019538 w 12767104"/>
                <a:gd name="connsiteY31" fmla="*/ 12891134 h 13064490"/>
                <a:gd name="connsiteX32" fmla="*/ 10107168 w 12767104"/>
                <a:gd name="connsiteY32" fmla="*/ 12702539 h 13064490"/>
                <a:gd name="connsiteX33" fmla="*/ 10103358 w 12767104"/>
                <a:gd name="connsiteY33" fmla="*/ 12614909 h 13064490"/>
                <a:gd name="connsiteX34" fmla="*/ 10177653 w 12767104"/>
                <a:gd name="connsiteY34" fmla="*/ 12538709 h 13064490"/>
                <a:gd name="connsiteX35" fmla="*/ 10135743 w 12767104"/>
                <a:gd name="connsiteY35" fmla="*/ 12378689 h 13064490"/>
                <a:gd name="connsiteX36" fmla="*/ 10267188 w 12767104"/>
                <a:gd name="connsiteY36" fmla="*/ 12338684 h 13064490"/>
                <a:gd name="connsiteX37" fmla="*/ 10419207 w 12767104"/>
                <a:gd name="connsiteY37" fmla="*/ 11967972 h 13064490"/>
                <a:gd name="connsiteX38" fmla="*/ 11149203 w 12767104"/>
                <a:gd name="connsiteY38" fmla="*/ 12121514 h 13064490"/>
                <a:gd name="connsiteX39" fmla="*/ 12090273 w 12767104"/>
                <a:gd name="connsiteY39" fmla="*/ 11727179 h 13064490"/>
                <a:gd name="connsiteX40" fmla="*/ 12248388 w 12767104"/>
                <a:gd name="connsiteY40" fmla="*/ 11870054 h 13064490"/>
                <a:gd name="connsiteX41" fmla="*/ 12362688 w 12767104"/>
                <a:gd name="connsiteY41" fmla="*/ 11891009 h 13064490"/>
                <a:gd name="connsiteX42" fmla="*/ 12524613 w 12767104"/>
                <a:gd name="connsiteY42" fmla="*/ 11662409 h 13064490"/>
                <a:gd name="connsiteX43" fmla="*/ 12600813 w 12767104"/>
                <a:gd name="connsiteY43" fmla="*/ 11622404 h 13064490"/>
                <a:gd name="connsiteX44" fmla="*/ 12658344 w 12767104"/>
                <a:gd name="connsiteY44" fmla="*/ 11645265 h 13064490"/>
                <a:gd name="connsiteX45" fmla="*/ 12758928 w 12767104"/>
                <a:gd name="connsiteY45" fmla="*/ 11344274 h 13064490"/>
                <a:gd name="connsiteX46" fmla="*/ 12446507 w 12767104"/>
                <a:gd name="connsiteY46" fmla="*/ 10921364 h 13064490"/>
                <a:gd name="connsiteX47" fmla="*/ 12383642 w 12767104"/>
                <a:gd name="connsiteY47" fmla="*/ 10618469 h 13064490"/>
                <a:gd name="connsiteX48" fmla="*/ 12201906 w 12767104"/>
                <a:gd name="connsiteY48" fmla="*/ 10423017 h 13064490"/>
                <a:gd name="connsiteX49" fmla="*/ 12216002 w 12767104"/>
                <a:gd name="connsiteY49" fmla="*/ 10138409 h 13064490"/>
                <a:gd name="connsiteX50" fmla="*/ 12560807 w 12767104"/>
                <a:gd name="connsiteY50" fmla="*/ 9631679 h 13064490"/>
                <a:gd name="connsiteX51" fmla="*/ 12693777 w 12767104"/>
                <a:gd name="connsiteY51" fmla="*/ 8833866 h 13064490"/>
                <a:gd name="connsiteX52" fmla="*/ 12472416 w 12767104"/>
                <a:gd name="connsiteY52" fmla="*/ 8590407 h 13064490"/>
                <a:gd name="connsiteX53" fmla="*/ 12508992 w 12767104"/>
                <a:gd name="connsiteY53" fmla="*/ 7827264 h 13064490"/>
                <a:gd name="connsiteX54" fmla="*/ 12256389 w 12767104"/>
                <a:gd name="connsiteY54" fmla="*/ 7655052 h 13064490"/>
                <a:gd name="connsiteX55" fmla="*/ 11978640 w 12767104"/>
                <a:gd name="connsiteY55" fmla="*/ 7424928 h 13064490"/>
                <a:gd name="connsiteX56" fmla="*/ 11887200 w 12767104"/>
                <a:gd name="connsiteY56" fmla="*/ 6784848 h 13064490"/>
                <a:gd name="connsiteX57" fmla="*/ 12052173 w 12767104"/>
                <a:gd name="connsiteY57" fmla="*/ 6573774 h 13064490"/>
                <a:gd name="connsiteX58" fmla="*/ 12172950 w 12767104"/>
                <a:gd name="connsiteY58" fmla="*/ 6334887 h 13064490"/>
                <a:gd name="connsiteX59" fmla="*/ 12179808 w 12767104"/>
                <a:gd name="connsiteY59" fmla="*/ 5888736 h 13064490"/>
                <a:gd name="connsiteX60" fmla="*/ 11915394 w 12767104"/>
                <a:gd name="connsiteY60" fmla="*/ 5550027 h 13064490"/>
                <a:gd name="connsiteX61" fmla="*/ 11612880 w 12767104"/>
                <a:gd name="connsiteY61" fmla="*/ 5285232 h 13064490"/>
                <a:gd name="connsiteX62" fmla="*/ 11137392 w 12767104"/>
                <a:gd name="connsiteY62" fmla="*/ 4791456 h 13064490"/>
                <a:gd name="connsiteX63" fmla="*/ 10345674 w 12767104"/>
                <a:gd name="connsiteY63" fmla="*/ 4283583 h 13064490"/>
                <a:gd name="connsiteX64" fmla="*/ 10364343 w 12767104"/>
                <a:gd name="connsiteY64" fmla="*/ 3643122 h 13064490"/>
                <a:gd name="connsiteX65" fmla="*/ 10991088 w 12767104"/>
                <a:gd name="connsiteY65" fmla="*/ 3035808 h 13064490"/>
                <a:gd name="connsiteX66" fmla="*/ 11228832 w 12767104"/>
                <a:gd name="connsiteY66" fmla="*/ 2523744 h 13064490"/>
                <a:gd name="connsiteX67" fmla="*/ 11155680 w 12767104"/>
                <a:gd name="connsiteY67" fmla="*/ 2286000 h 13064490"/>
                <a:gd name="connsiteX68" fmla="*/ 11391900 w 12767104"/>
                <a:gd name="connsiteY68" fmla="*/ 1664970 h 13064490"/>
                <a:gd name="connsiteX69" fmla="*/ 11299698 w 12767104"/>
                <a:gd name="connsiteY69" fmla="*/ 1289304 h 13064490"/>
                <a:gd name="connsiteX70" fmla="*/ 10966704 w 12767104"/>
                <a:gd name="connsiteY70" fmla="*/ 1435227 h 13064490"/>
                <a:gd name="connsiteX71" fmla="*/ 10770870 w 12767104"/>
                <a:gd name="connsiteY71" fmla="*/ 1719072 h 13064490"/>
                <a:gd name="connsiteX72" fmla="*/ 10211943 w 12767104"/>
                <a:gd name="connsiteY72" fmla="*/ 1704594 h 13064490"/>
                <a:gd name="connsiteX73" fmla="*/ 10643616 w 12767104"/>
                <a:gd name="connsiteY73" fmla="*/ 987552 h 13064490"/>
                <a:gd name="connsiteX74" fmla="*/ 10569321 w 12767104"/>
                <a:gd name="connsiteY74" fmla="*/ 768477 h 13064490"/>
                <a:gd name="connsiteX75" fmla="*/ 10310241 w 12767104"/>
                <a:gd name="connsiteY75" fmla="*/ 644652 h 13064490"/>
                <a:gd name="connsiteX76" fmla="*/ 10132695 w 12767104"/>
                <a:gd name="connsiteY76" fmla="*/ 798957 h 13064490"/>
                <a:gd name="connsiteX77" fmla="*/ 9947147 w 12767104"/>
                <a:gd name="connsiteY77" fmla="*/ 712469 h 13064490"/>
                <a:gd name="connsiteX78" fmla="*/ 9547097 w 12767104"/>
                <a:gd name="connsiteY78" fmla="*/ 748664 h 13064490"/>
                <a:gd name="connsiteX79" fmla="*/ 9390887 w 12767104"/>
                <a:gd name="connsiteY79" fmla="*/ 302894 h 13064490"/>
                <a:gd name="connsiteX80" fmla="*/ 9286112 w 12767104"/>
                <a:gd name="connsiteY80" fmla="*/ 152399 h 13064490"/>
                <a:gd name="connsiteX81" fmla="*/ 9089136 w 12767104"/>
                <a:gd name="connsiteY81" fmla="*/ 0 h 13064490"/>
                <a:gd name="connsiteX82" fmla="*/ 9030842 w 12767104"/>
                <a:gd name="connsiteY82" fmla="*/ 188594 h 13064490"/>
                <a:gd name="connsiteX83" fmla="*/ 9137522 w 12767104"/>
                <a:gd name="connsiteY83" fmla="*/ 352424 h 13064490"/>
                <a:gd name="connsiteX84" fmla="*/ 8903207 w 12767104"/>
                <a:gd name="connsiteY84" fmla="*/ 421004 h 13064490"/>
                <a:gd name="connsiteX85" fmla="*/ 8634602 w 12767104"/>
                <a:gd name="connsiteY85" fmla="*/ 548639 h 13064490"/>
                <a:gd name="connsiteX86" fmla="*/ 8421242 w 12767104"/>
                <a:gd name="connsiteY86" fmla="*/ 859154 h 13064490"/>
                <a:gd name="connsiteX87" fmla="*/ 8219312 w 12767104"/>
                <a:gd name="connsiteY87" fmla="*/ 922019 h 13064490"/>
                <a:gd name="connsiteX88" fmla="*/ 7977377 w 12767104"/>
                <a:gd name="connsiteY88" fmla="*/ 1543049 h 13064490"/>
                <a:gd name="connsiteX89" fmla="*/ 7811642 w 12767104"/>
                <a:gd name="connsiteY89" fmla="*/ 1577339 h 13064490"/>
                <a:gd name="connsiteX90" fmla="*/ 7678674 w 12767104"/>
                <a:gd name="connsiteY90" fmla="*/ 1816608 h 13064490"/>
                <a:gd name="connsiteX91" fmla="*/ 6217920 w 12767104"/>
                <a:gd name="connsiteY91" fmla="*/ 2286000 h 13064490"/>
                <a:gd name="connsiteX92" fmla="*/ 4297680 w 12767104"/>
                <a:gd name="connsiteY92" fmla="*/ 1810512 h 13064490"/>
                <a:gd name="connsiteX93" fmla="*/ 2834640 w 12767104"/>
                <a:gd name="connsiteY93" fmla="*/ 1060704 h 13064490"/>
                <a:gd name="connsiteX94" fmla="*/ 1353312 w 12767104"/>
                <a:gd name="connsiteY94" fmla="*/ 1828800 h 13064490"/>
                <a:gd name="connsiteX95" fmla="*/ 1060704 w 12767104"/>
                <a:gd name="connsiteY95" fmla="*/ 2450592 h 13064490"/>
                <a:gd name="connsiteX96" fmla="*/ 548640 w 12767104"/>
                <a:gd name="connsiteY96" fmla="*/ 2359152 h 13064490"/>
                <a:gd name="connsiteX97" fmla="*/ 0 w 12767104"/>
                <a:gd name="connsiteY97" fmla="*/ 2450592 h 13064490"/>
                <a:gd name="connsiteX0" fmla="*/ 0 w 12767104"/>
                <a:gd name="connsiteY0" fmla="*/ 2450592 h 13064490"/>
                <a:gd name="connsiteX1" fmla="*/ 237744 w 12767104"/>
                <a:gd name="connsiteY1" fmla="*/ 2852928 h 13064490"/>
                <a:gd name="connsiteX2" fmla="*/ 694944 w 12767104"/>
                <a:gd name="connsiteY2" fmla="*/ 2834640 h 13064490"/>
                <a:gd name="connsiteX3" fmla="*/ 1298448 w 12767104"/>
                <a:gd name="connsiteY3" fmla="*/ 2999232 h 13064490"/>
                <a:gd name="connsiteX4" fmla="*/ 2084832 w 12767104"/>
                <a:gd name="connsiteY4" fmla="*/ 3657600 h 13064490"/>
                <a:gd name="connsiteX5" fmla="*/ 3438144 w 12767104"/>
                <a:gd name="connsiteY5" fmla="*/ 3968496 h 13064490"/>
                <a:gd name="connsiteX6" fmla="*/ 3785616 w 12767104"/>
                <a:gd name="connsiteY6" fmla="*/ 6254496 h 13064490"/>
                <a:gd name="connsiteX7" fmla="*/ 3438144 w 12767104"/>
                <a:gd name="connsiteY7" fmla="*/ 8174736 h 13064490"/>
                <a:gd name="connsiteX8" fmla="*/ 4242816 w 12767104"/>
                <a:gd name="connsiteY8" fmla="*/ 9052560 h 13064490"/>
                <a:gd name="connsiteX9" fmla="*/ 6272784 w 12767104"/>
                <a:gd name="connsiteY9" fmla="*/ 9802368 h 13064490"/>
                <a:gd name="connsiteX10" fmla="*/ 6967728 w 12767104"/>
                <a:gd name="connsiteY10" fmla="*/ 10917936 h 13064490"/>
                <a:gd name="connsiteX11" fmla="*/ 6458712 w 12767104"/>
                <a:gd name="connsiteY11" fmla="*/ 11369040 h 13064490"/>
                <a:gd name="connsiteX12" fmla="*/ 6592443 w 12767104"/>
                <a:gd name="connsiteY12" fmla="*/ 11569065 h 13064490"/>
                <a:gd name="connsiteX13" fmla="*/ 6723888 w 12767104"/>
                <a:gd name="connsiteY13" fmla="*/ 11530965 h 13064490"/>
                <a:gd name="connsiteX14" fmla="*/ 6826758 w 12767104"/>
                <a:gd name="connsiteY14" fmla="*/ 11633835 h 13064490"/>
                <a:gd name="connsiteX15" fmla="*/ 6834378 w 12767104"/>
                <a:gd name="connsiteY15" fmla="*/ 11870055 h 13064490"/>
                <a:gd name="connsiteX16" fmla="*/ 6950583 w 12767104"/>
                <a:gd name="connsiteY16" fmla="*/ 12011025 h 13064490"/>
                <a:gd name="connsiteX17" fmla="*/ 7009638 w 12767104"/>
                <a:gd name="connsiteY17" fmla="*/ 12390120 h 13064490"/>
                <a:gd name="connsiteX18" fmla="*/ 6941058 w 12767104"/>
                <a:gd name="connsiteY18" fmla="*/ 12628245 h 13064490"/>
                <a:gd name="connsiteX19" fmla="*/ 7076313 w 12767104"/>
                <a:gd name="connsiteY19" fmla="*/ 12847320 h 13064490"/>
                <a:gd name="connsiteX20" fmla="*/ 7202043 w 12767104"/>
                <a:gd name="connsiteY20" fmla="*/ 12943713 h 13064490"/>
                <a:gd name="connsiteX21" fmla="*/ 7287768 w 12767104"/>
                <a:gd name="connsiteY21" fmla="*/ 12799695 h 13064490"/>
                <a:gd name="connsiteX22" fmla="*/ 7377303 w 12767104"/>
                <a:gd name="connsiteY22" fmla="*/ 12759690 h 13064490"/>
                <a:gd name="connsiteX23" fmla="*/ 7748778 w 12767104"/>
                <a:gd name="connsiteY23" fmla="*/ 12538710 h 13064490"/>
                <a:gd name="connsiteX24" fmla="*/ 8312658 w 12767104"/>
                <a:gd name="connsiteY24" fmla="*/ 13034010 h 13064490"/>
                <a:gd name="connsiteX25" fmla="*/ 8440293 w 12767104"/>
                <a:gd name="connsiteY25" fmla="*/ 12971145 h 13064490"/>
                <a:gd name="connsiteX26" fmla="*/ 8819388 w 12767104"/>
                <a:gd name="connsiteY26" fmla="*/ 13013055 h 13064490"/>
                <a:gd name="connsiteX27" fmla="*/ 9089898 w 12767104"/>
                <a:gd name="connsiteY27" fmla="*/ 13064490 h 13064490"/>
                <a:gd name="connsiteX28" fmla="*/ 9554718 w 12767104"/>
                <a:gd name="connsiteY28" fmla="*/ 12974954 h 13064490"/>
                <a:gd name="connsiteX29" fmla="*/ 9853803 w 12767104"/>
                <a:gd name="connsiteY29" fmla="*/ 12885420 h 13064490"/>
                <a:gd name="connsiteX30" fmla="*/ 9954006 w 12767104"/>
                <a:gd name="connsiteY30" fmla="*/ 12968097 h 13064490"/>
                <a:gd name="connsiteX31" fmla="*/ 10019538 w 12767104"/>
                <a:gd name="connsiteY31" fmla="*/ 12891134 h 13064490"/>
                <a:gd name="connsiteX32" fmla="*/ 10107168 w 12767104"/>
                <a:gd name="connsiteY32" fmla="*/ 12702539 h 13064490"/>
                <a:gd name="connsiteX33" fmla="*/ 10103358 w 12767104"/>
                <a:gd name="connsiteY33" fmla="*/ 12614909 h 13064490"/>
                <a:gd name="connsiteX34" fmla="*/ 10177653 w 12767104"/>
                <a:gd name="connsiteY34" fmla="*/ 12538709 h 13064490"/>
                <a:gd name="connsiteX35" fmla="*/ 10135743 w 12767104"/>
                <a:gd name="connsiteY35" fmla="*/ 12378689 h 13064490"/>
                <a:gd name="connsiteX36" fmla="*/ 10267188 w 12767104"/>
                <a:gd name="connsiteY36" fmla="*/ 12338684 h 13064490"/>
                <a:gd name="connsiteX37" fmla="*/ 10419207 w 12767104"/>
                <a:gd name="connsiteY37" fmla="*/ 11967972 h 13064490"/>
                <a:gd name="connsiteX38" fmla="*/ 11149203 w 12767104"/>
                <a:gd name="connsiteY38" fmla="*/ 12121514 h 13064490"/>
                <a:gd name="connsiteX39" fmla="*/ 12090273 w 12767104"/>
                <a:gd name="connsiteY39" fmla="*/ 11727179 h 13064490"/>
                <a:gd name="connsiteX40" fmla="*/ 12248388 w 12767104"/>
                <a:gd name="connsiteY40" fmla="*/ 11870054 h 13064490"/>
                <a:gd name="connsiteX41" fmla="*/ 12362688 w 12767104"/>
                <a:gd name="connsiteY41" fmla="*/ 11891009 h 13064490"/>
                <a:gd name="connsiteX42" fmla="*/ 12524613 w 12767104"/>
                <a:gd name="connsiteY42" fmla="*/ 11662409 h 13064490"/>
                <a:gd name="connsiteX43" fmla="*/ 12600813 w 12767104"/>
                <a:gd name="connsiteY43" fmla="*/ 11622404 h 13064490"/>
                <a:gd name="connsiteX44" fmla="*/ 12658344 w 12767104"/>
                <a:gd name="connsiteY44" fmla="*/ 11645265 h 13064490"/>
                <a:gd name="connsiteX45" fmla="*/ 12758928 w 12767104"/>
                <a:gd name="connsiteY45" fmla="*/ 11344274 h 13064490"/>
                <a:gd name="connsiteX46" fmla="*/ 12446507 w 12767104"/>
                <a:gd name="connsiteY46" fmla="*/ 10921364 h 13064490"/>
                <a:gd name="connsiteX47" fmla="*/ 12383642 w 12767104"/>
                <a:gd name="connsiteY47" fmla="*/ 10618469 h 13064490"/>
                <a:gd name="connsiteX48" fmla="*/ 12201906 w 12767104"/>
                <a:gd name="connsiteY48" fmla="*/ 10423017 h 13064490"/>
                <a:gd name="connsiteX49" fmla="*/ 12216002 w 12767104"/>
                <a:gd name="connsiteY49" fmla="*/ 10138409 h 13064490"/>
                <a:gd name="connsiteX50" fmla="*/ 12560807 w 12767104"/>
                <a:gd name="connsiteY50" fmla="*/ 9631679 h 13064490"/>
                <a:gd name="connsiteX51" fmla="*/ 12693777 w 12767104"/>
                <a:gd name="connsiteY51" fmla="*/ 8833866 h 13064490"/>
                <a:gd name="connsiteX52" fmla="*/ 12472416 w 12767104"/>
                <a:gd name="connsiteY52" fmla="*/ 8590407 h 13064490"/>
                <a:gd name="connsiteX53" fmla="*/ 12508992 w 12767104"/>
                <a:gd name="connsiteY53" fmla="*/ 7827264 h 13064490"/>
                <a:gd name="connsiteX54" fmla="*/ 12256389 w 12767104"/>
                <a:gd name="connsiteY54" fmla="*/ 7655052 h 13064490"/>
                <a:gd name="connsiteX55" fmla="*/ 11978640 w 12767104"/>
                <a:gd name="connsiteY55" fmla="*/ 7424928 h 13064490"/>
                <a:gd name="connsiteX56" fmla="*/ 11887200 w 12767104"/>
                <a:gd name="connsiteY56" fmla="*/ 6784848 h 13064490"/>
                <a:gd name="connsiteX57" fmla="*/ 12052173 w 12767104"/>
                <a:gd name="connsiteY57" fmla="*/ 6573774 h 13064490"/>
                <a:gd name="connsiteX58" fmla="*/ 12172950 w 12767104"/>
                <a:gd name="connsiteY58" fmla="*/ 6334887 h 13064490"/>
                <a:gd name="connsiteX59" fmla="*/ 12179808 w 12767104"/>
                <a:gd name="connsiteY59" fmla="*/ 5888736 h 13064490"/>
                <a:gd name="connsiteX60" fmla="*/ 11915394 w 12767104"/>
                <a:gd name="connsiteY60" fmla="*/ 5550027 h 13064490"/>
                <a:gd name="connsiteX61" fmla="*/ 11612880 w 12767104"/>
                <a:gd name="connsiteY61" fmla="*/ 5285232 h 13064490"/>
                <a:gd name="connsiteX62" fmla="*/ 11137392 w 12767104"/>
                <a:gd name="connsiteY62" fmla="*/ 4791456 h 13064490"/>
                <a:gd name="connsiteX63" fmla="*/ 10345674 w 12767104"/>
                <a:gd name="connsiteY63" fmla="*/ 4283583 h 13064490"/>
                <a:gd name="connsiteX64" fmla="*/ 10364343 w 12767104"/>
                <a:gd name="connsiteY64" fmla="*/ 3643122 h 13064490"/>
                <a:gd name="connsiteX65" fmla="*/ 10991088 w 12767104"/>
                <a:gd name="connsiteY65" fmla="*/ 3035808 h 13064490"/>
                <a:gd name="connsiteX66" fmla="*/ 11228832 w 12767104"/>
                <a:gd name="connsiteY66" fmla="*/ 2523744 h 13064490"/>
                <a:gd name="connsiteX67" fmla="*/ 11155680 w 12767104"/>
                <a:gd name="connsiteY67" fmla="*/ 2286000 h 13064490"/>
                <a:gd name="connsiteX68" fmla="*/ 11391900 w 12767104"/>
                <a:gd name="connsiteY68" fmla="*/ 1664970 h 13064490"/>
                <a:gd name="connsiteX69" fmla="*/ 11299698 w 12767104"/>
                <a:gd name="connsiteY69" fmla="*/ 1289304 h 13064490"/>
                <a:gd name="connsiteX70" fmla="*/ 10966704 w 12767104"/>
                <a:gd name="connsiteY70" fmla="*/ 1435227 h 13064490"/>
                <a:gd name="connsiteX71" fmla="*/ 10770870 w 12767104"/>
                <a:gd name="connsiteY71" fmla="*/ 1719072 h 13064490"/>
                <a:gd name="connsiteX72" fmla="*/ 10211943 w 12767104"/>
                <a:gd name="connsiteY72" fmla="*/ 1704594 h 13064490"/>
                <a:gd name="connsiteX73" fmla="*/ 10643616 w 12767104"/>
                <a:gd name="connsiteY73" fmla="*/ 987552 h 13064490"/>
                <a:gd name="connsiteX74" fmla="*/ 10569321 w 12767104"/>
                <a:gd name="connsiteY74" fmla="*/ 768477 h 13064490"/>
                <a:gd name="connsiteX75" fmla="*/ 10310241 w 12767104"/>
                <a:gd name="connsiteY75" fmla="*/ 644652 h 13064490"/>
                <a:gd name="connsiteX76" fmla="*/ 10132695 w 12767104"/>
                <a:gd name="connsiteY76" fmla="*/ 798957 h 13064490"/>
                <a:gd name="connsiteX77" fmla="*/ 9947147 w 12767104"/>
                <a:gd name="connsiteY77" fmla="*/ 712469 h 13064490"/>
                <a:gd name="connsiteX78" fmla="*/ 9547097 w 12767104"/>
                <a:gd name="connsiteY78" fmla="*/ 748664 h 13064490"/>
                <a:gd name="connsiteX79" fmla="*/ 9390887 w 12767104"/>
                <a:gd name="connsiteY79" fmla="*/ 302894 h 13064490"/>
                <a:gd name="connsiteX80" fmla="*/ 9286112 w 12767104"/>
                <a:gd name="connsiteY80" fmla="*/ 152399 h 13064490"/>
                <a:gd name="connsiteX81" fmla="*/ 9089136 w 12767104"/>
                <a:gd name="connsiteY81" fmla="*/ 0 h 13064490"/>
                <a:gd name="connsiteX82" fmla="*/ 9030842 w 12767104"/>
                <a:gd name="connsiteY82" fmla="*/ 188594 h 13064490"/>
                <a:gd name="connsiteX83" fmla="*/ 9137522 w 12767104"/>
                <a:gd name="connsiteY83" fmla="*/ 352424 h 13064490"/>
                <a:gd name="connsiteX84" fmla="*/ 8903207 w 12767104"/>
                <a:gd name="connsiteY84" fmla="*/ 421004 h 13064490"/>
                <a:gd name="connsiteX85" fmla="*/ 8634602 w 12767104"/>
                <a:gd name="connsiteY85" fmla="*/ 548639 h 13064490"/>
                <a:gd name="connsiteX86" fmla="*/ 8421242 w 12767104"/>
                <a:gd name="connsiteY86" fmla="*/ 859154 h 13064490"/>
                <a:gd name="connsiteX87" fmla="*/ 8219312 w 12767104"/>
                <a:gd name="connsiteY87" fmla="*/ 922019 h 13064490"/>
                <a:gd name="connsiteX88" fmla="*/ 8125967 w 12767104"/>
                <a:gd name="connsiteY88" fmla="*/ 1301114 h 13064490"/>
                <a:gd name="connsiteX89" fmla="*/ 7977377 w 12767104"/>
                <a:gd name="connsiteY89" fmla="*/ 1543049 h 13064490"/>
                <a:gd name="connsiteX90" fmla="*/ 7811642 w 12767104"/>
                <a:gd name="connsiteY90" fmla="*/ 1577339 h 13064490"/>
                <a:gd name="connsiteX91" fmla="*/ 7678674 w 12767104"/>
                <a:gd name="connsiteY91" fmla="*/ 1816608 h 13064490"/>
                <a:gd name="connsiteX92" fmla="*/ 6217920 w 12767104"/>
                <a:gd name="connsiteY92" fmla="*/ 2286000 h 13064490"/>
                <a:gd name="connsiteX93" fmla="*/ 4297680 w 12767104"/>
                <a:gd name="connsiteY93" fmla="*/ 1810512 h 13064490"/>
                <a:gd name="connsiteX94" fmla="*/ 2834640 w 12767104"/>
                <a:gd name="connsiteY94" fmla="*/ 1060704 h 13064490"/>
                <a:gd name="connsiteX95" fmla="*/ 1353312 w 12767104"/>
                <a:gd name="connsiteY95" fmla="*/ 1828800 h 13064490"/>
                <a:gd name="connsiteX96" fmla="*/ 1060704 w 12767104"/>
                <a:gd name="connsiteY96" fmla="*/ 2450592 h 13064490"/>
                <a:gd name="connsiteX97" fmla="*/ 548640 w 12767104"/>
                <a:gd name="connsiteY97" fmla="*/ 2359152 h 13064490"/>
                <a:gd name="connsiteX98" fmla="*/ 0 w 12767104"/>
                <a:gd name="connsiteY98" fmla="*/ 2450592 h 13064490"/>
                <a:gd name="connsiteX0" fmla="*/ 0 w 12767104"/>
                <a:gd name="connsiteY0" fmla="*/ 2450592 h 13064490"/>
                <a:gd name="connsiteX1" fmla="*/ 237744 w 12767104"/>
                <a:gd name="connsiteY1" fmla="*/ 2852928 h 13064490"/>
                <a:gd name="connsiteX2" fmla="*/ 694944 w 12767104"/>
                <a:gd name="connsiteY2" fmla="*/ 2834640 h 13064490"/>
                <a:gd name="connsiteX3" fmla="*/ 1298448 w 12767104"/>
                <a:gd name="connsiteY3" fmla="*/ 2999232 h 13064490"/>
                <a:gd name="connsiteX4" fmla="*/ 2084832 w 12767104"/>
                <a:gd name="connsiteY4" fmla="*/ 3657600 h 13064490"/>
                <a:gd name="connsiteX5" fmla="*/ 3438144 w 12767104"/>
                <a:gd name="connsiteY5" fmla="*/ 3968496 h 13064490"/>
                <a:gd name="connsiteX6" fmla="*/ 3785616 w 12767104"/>
                <a:gd name="connsiteY6" fmla="*/ 6254496 h 13064490"/>
                <a:gd name="connsiteX7" fmla="*/ 3438144 w 12767104"/>
                <a:gd name="connsiteY7" fmla="*/ 8174736 h 13064490"/>
                <a:gd name="connsiteX8" fmla="*/ 4242816 w 12767104"/>
                <a:gd name="connsiteY8" fmla="*/ 9052560 h 13064490"/>
                <a:gd name="connsiteX9" fmla="*/ 6272784 w 12767104"/>
                <a:gd name="connsiteY9" fmla="*/ 9802368 h 13064490"/>
                <a:gd name="connsiteX10" fmla="*/ 6967728 w 12767104"/>
                <a:gd name="connsiteY10" fmla="*/ 10917936 h 13064490"/>
                <a:gd name="connsiteX11" fmla="*/ 6458712 w 12767104"/>
                <a:gd name="connsiteY11" fmla="*/ 11369040 h 13064490"/>
                <a:gd name="connsiteX12" fmla="*/ 6592443 w 12767104"/>
                <a:gd name="connsiteY12" fmla="*/ 11569065 h 13064490"/>
                <a:gd name="connsiteX13" fmla="*/ 6723888 w 12767104"/>
                <a:gd name="connsiteY13" fmla="*/ 11530965 h 13064490"/>
                <a:gd name="connsiteX14" fmla="*/ 6826758 w 12767104"/>
                <a:gd name="connsiteY14" fmla="*/ 11633835 h 13064490"/>
                <a:gd name="connsiteX15" fmla="*/ 6834378 w 12767104"/>
                <a:gd name="connsiteY15" fmla="*/ 11870055 h 13064490"/>
                <a:gd name="connsiteX16" fmla="*/ 6950583 w 12767104"/>
                <a:gd name="connsiteY16" fmla="*/ 12011025 h 13064490"/>
                <a:gd name="connsiteX17" fmla="*/ 7009638 w 12767104"/>
                <a:gd name="connsiteY17" fmla="*/ 12390120 h 13064490"/>
                <a:gd name="connsiteX18" fmla="*/ 6941058 w 12767104"/>
                <a:gd name="connsiteY18" fmla="*/ 12628245 h 13064490"/>
                <a:gd name="connsiteX19" fmla="*/ 7076313 w 12767104"/>
                <a:gd name="connsiteY19" fmla="*/ 12847320 h 13064490"/>
                <a:gd name="connsiteX20" fmla="*/ 7202043 w 12767104"/>
                <a:gd name="connsiteY20" fmla="*/ 12943713 h 13064490"/>
                <a:gd name="connsiteX21" fmla="*/ 7287768 w 12767104"/>
                <a:gd name="connsiteY21" fmla="*/ 12799695 h 13064490"/>
                <a:gd name="connsiteX22" fmla="*/ 7377303 w 12767104"/>
                <a:gd name="connsiteY22" fmla="*/ 12759690 h 13064490"/>
                <a:gd name="connsiteX23" fmla="*/ 7748778 w 12767104"/>
                <a:gd name="connsiteY23" fmla="*/ 12538710 h 13064490"/>
                <a:gd name="connsiteX24" fmla="*/ 8312658 w 12767104"/>
                <a:gd name="connsiteY24" fmla="*/ 13034010 h 13064490"/>
                <a:gd name="connsiteX25" fmla="*/ 8440293 w 12767104"/>
                <a:gd name="connsiteY25" fmla="*/ 12971145 h 13064490"/>
                <a:gd name="connsiteX26" fmla="*/ 8819388 w 12767104"/>
                <a:gd name="connsiteY26" fmla="*/ 13013055 h 13064490"/>
                <a:gd name="connsiteX27" fmla="*/ 9089898 w 12767104"/>
                <a:gd name="connsiteY27" fmla="*/ 13064490 h 13064490"/>
                <a:gd name="connsiteX28" fmla="*/ 9554718 w 12767104"/>
                <a:gd name="connsiteY28" fmla="*/ 12974954 h 13064490"/>
                <a:gd name="connsiteX29" fmla="*/ 9853803 w 12767104"/>
                <a:gd name="connsiteY29" fmla="*/ 12885420 h 13064490"/>
                <a:gd name="connsiteX30" fmla="*/ 9954006 w 12767104"/>
                <a:gd name="connsiteY30" fmla="*/ 12968097 h 13064490"/>
                <a:gd name="connsiteX31" fmla="*/ 10019538 w 12767104"/>
                <a:gd name="connsiteY31" fmla="*/ 12891134 h 13064490"/>
                <a:gd name="connsiteX32" fmla="*/ 10107168 w 12767104"/>
                <a:gd name="connsiteY32" fmla="*/ 12702539 h 13064490"/>
                <a:gd name="connsiteX33" fmla="*/ 10103358 w 12767104"/>
                <a:gd name="connsiteY33" fmla="*/ 12614909 h 13064490"/>
                <a:gd name="connsiteX34" fmla="*/ 10177653 w 12767104"/>
                <a:gd name="connsiteY34" fmla="*/ 12538709 h 13064490"/>
                <a:gd name="connsiteX35" fmla="*/ 10135743 w 12767104"/>
                <a:gd name="connsiteY35" fmla="*/ 12378689 h 13064490"/>
                <a:gd name="connsiteX36" fmla="*/ 10267188 w 12767104"/>
                <a:gd name="connsiteY36" fmla="*/ 12338684 h 13064490"/>
                <a:gd name="connsiteX37" fmla="*/ 10419207 w 12767104"/>
                <a:gd name="connsiteY37" fmla="*/ 11967972 h 13064490"/>
                <a:gd name="connsiteX38" fmla="*/ 11149203 w 12767104"/>
                <a:gd name="connsiteY38" fmla="*/ 12121514 h 13064490"/>
                <a:gd name="connsiteX39" fmla="*/ 12090273 w 12767104"/>
                <a:gd name="connsiteY39" fmla="*/ 11727179 h 13064490"/>
                <a:gd name="connsiteX40" fmla="*/ 12248388 w 12767104"/>
                <a:gd name="connsiteY40" fmla="*/ 11870054 h 13064490"/>
                <a:gd name="connsiteX41" fmla="*/ 12362688 w 12767104"/>
                <a:gd name="connsiteY41" fmla="*/ 11891009 h 13064490"/>
                <a:gd name="connsiteX42" fmla="*/ 12524613 w 12767104"/>
                <a:gd name="connsiteY42" fmla="*/ 11662409 h 13064490"/>
                <a:gd name="connsiteX43" fmla="*/ 12600813 w 12767104"/>
                <a:gd name="connsiteY43" fmla="*/ 11622404 h 13064490"/>
                <a:gd name="connsiteX44" fmla="*/ 12658344 w 12767104"/>
                <a:gd name="connsiteY44" fmla="*/ 11645265 h 13064490"/>
                <a:gd name="connsiteX45" fmla="*/ 12758928 w 12767104"/>
                <a:gd name="connsiteY45" fmla="*/ 11344274 h 13064490"/>
                <a:gd name="connsiteX46" fmla="*/ 12446507 w 12767104"/>
                <a:gd name="connsiteY46" fmla="*/ 10921364 h 13064490"/>
                <a:gd name="connsiteX47" fmla="*/ 12383642 w 12767104"/>
                <a:gd name="connsiteY47" fmla="*/ 10618469 h 13064490"/>
                <a:gd name="connsiteX48" fmla="*/ 12201906 w 12767104"/>
                <a:gd name="connsiteY48" fmla="*/ 10423017 h 13064490"/>
                <a:gd name="connsiteX49" fmla="*/ 12216002 w 12767104"/>
                <a:gd name="connsiteY49" fmla="*/ 10138409 h 13064490"/>
                <a:gd name="connsiteX50" fmla="*/ 12560807 w 12767104"/>
                <a:gd name="connsiteY50" fmla="*/ 9631679 h 13064490"/>
                <a:gd name="connsiteX51" fmla="*/ 12693777 w 12767104"/>
                <a:gd name="connsiteY51" fmla="*/ 8833866 h 13064490"/>
                <a:gd name="connsiteX52" fmla="*/ 12472416 w 12767104"/>
                <a:gd name="connsiteY52" fmla="*/ 8590407 h 13064490"/>
                <a:gd name="connsiteX53" fmla="*/ 12508992 w 12767104"/>
                <a:gd name="connsiteY53" fmla="*/ 7827264 h 13064490"/>
                <a:gd name="connsiteX54" fmla="*/ 12256389 w 12767104"/>
                <a:gd name="connsiteY54" fmla="*/ 7655052 h 13064490"/>
                <a:gd name="connsiteX55" fmla="*/ 11978640 w 12767104"/>
                <a:gd name="connsiteY55" fmla="*/ 7424928 h 13064490"/>
                <a:gd name="connsiteX56" fmla="*/ 11887200 w 12767104"/>
                <a:gd name="connsiteY56" fmla="*/ 6784848 h 13064490"/>
                <a:gd name="connsiteX57" fmla="*/ 12052173 w 12767104"/>
                <a:gd name="connsiteY57" fmla="*/ 6573774 h 13064490"/>
                <a:gd name="connsiteX58" fmla="*/ 12172950 w 12767104"/>
                <a:gd name="connsiteY58" fmla="*/ 6334887 h 13064490"/>
                <a:gd name="connsiteX59" fmla="*/ 12179808 w 12767104"/>
                <a:gd name="connsiteY59" fmla="*/ 5888736 h 13064490"/>
                <a:gd name="connsiteX60" fmla="*/ 11915394 w 12767104"/>
                <a:gd name="connsiteY60" fmla="*/ 5550027 h 13064490"/>
                <a:gd name="connsiteX61" fmla="*/ 11612880 w 12767104"/>
                <a:gd name="connsiteY61" fmla="*/ 5285232 h 13064490"/>
                <a:gd name="connsiteX62" fmla="*/ 11137392 w 12767104"/>
                <a:gd name="connsiteY62" fmla="*/ 4791456 h 13064490"/>
                <a:gd name="connsiteX63" fmla="*/ 10345674 w 12767104"/>
                <a:gd name="connsiteY63" fmla="*/ 4283583 h 13064490"/>
                <a:gd name="connsiteX64" fmla="*/ 10364343 w 12767104"/>
                <a:gd name="connsiteY64" fmla="*/ 3643122 h 13064490"/>
                <a:gd name="connsiteX65" fmla="*/ 10991088 w 12767104"/>
                <a:gd name="connsiteY65" fmla="*/ 3035808 h 13064490"/>
                <a:gd name="connsiteX66" fmla="*/ 11228832 w 12767104"/>
                <a:gd name="connsiteY66" fmla="*/ 2523744 h 13064490"/>
                <a:gd name="connsiteX67" fmla="*/ 11155680 w 12767104"/>
                <a:gd name="connsiteY67" fmla="*/ 2286000 h 13064490"/>
                <a:gd name="connsiteX68" fmla="*/ 11391900 w 12767104"/>
                <a:gd name="connsiteY68" fmla="*/ 1664970 h 13064490"/>
                <a:gd name="connsiteX69" fmla="*/ 11299698 w 12767104"/>
                <a:gd name="connsiteY69" fmla="*/ 1289304 h 13064490"/>
                <a:gd name="connsiteX70" fmla="*/ 10966704 w 12767104"/>
                <a:gd name="connsiteY70" fmla="*/ 1435227 h 13064490"/>
                <a:gd name="connsiteX71" fmla="*/ 10770870 w 12767104"/>
                <a:gd name="connsiteY71" fmla="*/ 1719072 h 13064490"/>
                <a:gd name="connsiteX72" fmla="*/ 10211943 w 12767104"/>
                <a:gd name="connsiteY72" fmla="*/ 1704594 h 13064490"/>
                <a:gd name="connsiteX73" fmla="*/ 10643616 w 12767104"/>
                <a:gd name="connsiteY73" fmla="*/ 987552 h 13064490"/>
                <a:gd name="connsiteX74" fmla="*/ 10569321 w 12767104"/>
                <a:gd name="connsiteY74" fmla="*/ 768477 h 13064490"/>
                <a:gd name="connsiteX75" fmla="*/ 10310241 w 12767104"/>
                <a:gd name="connsiteY75" fmla="*/ 644652 h 13064490"/>
                <a:gd name="connsiteX76" fmla="*/ 10132695 w 12767104"/>
                <a:gd name="connsiteY76" fmla="*/ 798957 h 13064490"/>
                <a:gd name="connsiteX77" fmla="*/ 9947147 w 12767104"/>
                <a:gd name="connsiteY77" fmla="*/ 712469 h 13064490"/>
                <a:gd name="connsiteX78" fmla="*/ 9547097 w 12767104"/>
                <a:gd name="connsiteY78" fmla="*/ 748664 h 13064490"/>
                <a:gd name="connsiteX79" fmla="*/ 9390887 w 12767104"/>
                <a:gd name="connsiteY79" fmla="*/ 302894 h 13064490"/>
                <a:gd name="connsiteX80" fmla="*/ 9286112 w 12767104"/>
                <a:gd name="connsiteY80" fmla="*/ 152399 h 13064490"/>
                <a:gd name="connsiteX81" fmla="*/ 9089136 w 12767104"/>
                <a:gd name="connsiteY81" fmla="*/ 0 h 13064490"/>
                <a:gd name="connsiteX82" fmla="*/ 9030842 w 12767104"/>
                <a:gd name="connsiteY82" fmla="*/ 188594 h 13064490"/>
                <a:gd name="connsiteX83" fmla="*/ 9137522 w 12767104"/>
                <a:gd name="connsiteY83" fmla="*/ 352424 h 13064490"/>
                <a:gd name="connsiteX84" fmla="*/ 8903207 w 12767104"/>
                <a:gd name="connsiteY84" fmla="*/ 421004 h 13064490"/>
                <a:gd name="connsiteX85" fmla="*/ 8634602 w 12767104"/>
                <a:gd name="connsiteY85" fmla="*/ 548639 h 13064490"/>
                <a:gd name="connsiteX86" fmla="*/ 8421242 w 12767104"/>
                <a:gd name="connsiteY86" fmla="*/ 859154 h 13064490"/>
                <a:gd name="connsiteX87" fmla="*/ 8219312 w 12767104"/>
                <a:gd name="connsiteY87" fmla="*/ 922019 h 13064490"/>
                <a:gd name="connsiteX88" fmla="*/ 8125967 w 12767104"/>
                <a:gd name="connsiteY88" fmla="*/ 1301114 h 13064490"/>
                <a:gd name="connsiteX89" fmla="*/ 8017382 w 12767104"/>
                <a:gd name="connsiteY89" fmla="*/ 1407794 h 13064490"/>
                <a:gd name="connsiteX90" fmla="*/ 7977377 w 12767104"/>
                <a:gd name="connsiteY90" fmla="*/ 1543049 h 13064490"/>
                <a:gd name="connsiteX91" fmla="*/ 7811642 w 12767104"/>
                <a:gd name="connsiteY91" fmla="*/ 1577339 h 13064490"/>
                <a:gd name="connsiteX92" fmla="*/ 7678674 w 12767104"/>
                <a:gd name="connsiteY92" fmla="*/ 1816608 h 13064490"/>
                <a:gd name="connsiteX93" fmla="*/ 6217920 w 12767104"/>
                <a:gd name="connsiteY93" fmla="*/ 2286000 h 13064490"/>
                <a:gd name="connsiteX94" fmla="*/ 4297680 w 12767104"/>
                <a:gd name="connsiteY94" fmla="*/ 1810512 h 13064490"/>
                <a:gd name="connsiteX95" fmla="*/ 2834640 w 12767104"/>
                <a:gd name="connsiteY95" fmla="*/ 1060704 h 13064490"/>
                <a:gd name="connsiteX96" fmla="*/ 1353312 w 12767104"/>
                <a:gd name="connsiteY96" fmla="*/ 1828800 h 13064490"/>
                <a:gd name="connsiteX97" fmla="*/ 1060704 w 12767104"/>
                <a:gd name="connsiteY97" fmla="*/ 2450592 h 13064490"/>
                <a:gd name="connsiteX98" fmla="*/ 548640 w 12767104"/>
                <a:gd name="connsiteY98" fmla="*/ 2359152 h 13064490"/>
                <a:gd name="connsiteX99" fmla="*/ 0 w 12767104"/>
                <a:gd name="connsiteY99" fmla="*/ 2450592 h 13064490"/>
                <a:gd name="connsiteX0" fmla="*/ 0 w 12767104"/>
                <a:gd name="connsiteY0" fmla="*/ 2450592 h 13064490"/>
                <a:gd name="connsiteX1" fmla="*/ 237744 w 12767104"/>
                <a:gd name="connsiteY1" fmla="*/ 2852928 h 13064490"/>
                <a:gd name="connsiteX2" fmla="*/ 694944 w 12767104"/>
                <a:gd name="connsiteY2" fmla="*/ 2834640 h 13064490"/>
                <a:gd name="connsiteX3" fmla="*/ 1298448 w 12767104"/>
                <a:gd name="connsiteY3" fmla="*/ 2999232 h 13064490"/>
                <a:gd name="connsiteX4" fmla="*/ 2084832 w 12767104"/>
                <a:gd name="connsiteY4" fmla="*/ 3657600 h 13064490"/>
                <a:gd name="connsiteX5" fmla="*/ 3438144 w 12767104"/>
                <a:gd name="connsiteY5" fmla="*/ 3968496 h 13064490"/>
                <a:gd name="connsiteX6" fmla="*/ 3785616 w 12767104"/>
                <a:gd name="connsiteY6" fmla="*/ 6254496 h 13064490"/>
                <a:gd name="connsiteX7" fmla="*/ 3438144 w 12767104"/>
                <a:gd name="connsiteY7" fmla="*/ 8174736 h 13064490"/>
                <a:gd name="connsiteX8" fmla="*/ 4242816 w 12767104"/>
                <a:gd name="connsiteY8" fmla="*/ 9052560 h 13064490"/>
                <a:gd name="connsiteX9" fmla="*/ 6272784 w 12767104"/>
                <a:gd name="connsiteY9" fmla="*/ 9802368 h 13064490"/>
                <a:gd name="connsiteX10" fmla="*/ 6967728 w 12767104"/>
                <a:gd name="connsiteY10" fmla="*/ 10917936 h 13064490"/>
                <a:gd name="connsiteX11" fmla="*/ 6458712 w 12767104"/>
                <a:gd name="connsiteY11" fmla="*/ 11369040 h 13064490"/>
                <a:gd name="connsiteX12" fmla="*/ 6592443 w 12767104"/>
                <a:gd name="connsiteY12" fmla="*/ 11569065 h 13064490"/>
                <a:gd name="connsiteX13" fmla="*/ 6723888 w 12767104"/>
                <a:gd name="connsiteY13" fmla="*/ 11530965 h 13064490"/>
                <a:gd name="connsiteX14" fmla="*/ 6826758 w 12767104"/>
                <a:gd name="connsiteY14" fmla="*/ 11633835 h 13064490"/>
                <a:gd name="connsiteX15" fmla="*/ 6834378 w 12767104"/>
                <a:gd name="connsiteY15" fmla="*/ 11870055 h 13064490"/>
                <a:gd name="connsiteX16" fmla="*/ 6950583 w 12767104"/>
                <a:gd name="connsiteY16" fmla="*/ 12011025 h 13064490"/>
                <a:gd name="connsiteX17" fmla="*/ 7009638 w 12767104"/>
                <a:gd name="connsiteY17" fmla="*/ 12390120 h 13064490"/>
                <a:gd name="connsiteX18" fmla="*/ 6941058 w 12767104"/>
                <a:gd name="connsiteY18" fmla="*/ 12628245 h 13064490"/>
                <a:gd name="connsiteX19" fmla="*/ 7076313 w 12767104"/>
                <a:gd name="connsiteY19" fmla="*/ 12847320 h 13064490"/>
                <a:gd name="connsiteX20" fmla="*/ 7202043 w 12767104"/>
                <a:gd name="connsiteY20" fmla="*/ 12943713 h 13064490"/>
                <a:gd name="connsiteX21" fmla="*/ 7287768 w 12767104"/>
                <a:gd name="connsiteY21" fmla="*/ 12799695 h 13064490"/>
                <a:gd name="connsiteX22" fmla="*/ 7377303 w 12767104"/>
                <a:gd name="connsiteY22" fmla="*/ 12759690 h 13064490"/>
                <a:gd name="connsiteX23" fmla="*/ 7748778 w 12767104"/>
                <a:gd name="connsiteY23" fmla="*/ 12538710 h 13064490"/>
                <a:gd name="connsiteX24" fmla="*/ 8312658 w 12767104"/>
                <a:gd name="connsiteY24" fmla="*/ 13034010 h 13064490"/>
                <a:gd name="connsiteX25" fmla="*/ 8440293 w 12767104"/>
                <a:gd name="connsiteY25" fmla="*/ 12971145 h 13064490"/>
                <a:gd name="connsiteX26" fmla="*/ 8819388 w 12767104"/>
                <a:gd name="connsiteY26" fmla="*/ 13013055 h 13064490"/>
                <a:gd name="connsiteX27" fmla="*/ 9089898 w 12767104"/>
                <a:gd name="connsiteY27" fmla="*/ 13064490 h 13064490"/>
                <a:gd name="connsiteX28" fmla="*/ 9554718 w 12767104"/>
                <a:gd name="connsiteY28" fmla="*/ 12974954 h 13064490"/>
                <a:gd name="connsiteX29" fmla="*/ 9853803 w 12767104"/>
                <a:gd name="connsiteY29" fmla="*/ 12885420 h 13064490"/>
                <a:gd name="connsiteX30" fmla="*/ 9954006 w 12767104"/>
                <a:gd name="connsiteY30" fmla="*/ 12968097 h 13064490"/>
                <a:gd name="connsiteX31" fmla="*/ 10019538 w 12767104"/>
                <a:gd name="connsiteY31" fmla="*/ 12891134 h 13064490"/>
                <a:gd name="connsiteX32" fmla="*/ 10107168 w 12767104"/>
                <a:gd name="connsiteY32" fmla="*/ 12702539 h 13064490"/>
                <a:gd name="connsiteX33" fmla="*/ 10103358 w 12767104"/>
                <a:gd name="connsiteY33" fmla="*/ 12614909 h 13064490"/>
                <a:gd name="connsiteX34" fmla="*/ 10177653 w 12767104"/>
                <a:gd name="connsiteY34" fmla="*/ 12538709 h 13064490"/>
                <a:gd name="connsiteX35" fmla="*/ 10135743 w 12767104"/>
                <a:gd name="connsiteY35" fmla="*/ 12378689 h 13064490"/>
                <a:gd name="connsiteX36" fmla="*/ 10267188 w 12767104"/>
                <a:gd name="connsiteY36" fmla="*/ 12338684 h 13064490"/>
                <a:gd name="connsiteX37" fmla="*/ 10419207 w 12767104"/>
                <a:gd name="connsiteY37" fmla="*/ 11967972 h 13064490"/>
                <a:gd name="connsiteX38" fmla="*/ 11149203 w 12767104"/>
                <a:gd name="connsiteY38" fmla="*/ 12121514 h 13064490"/>
                <a:gd name="connsiteX39" fmla="*/ 12090273 w 12767104"/>
                <a:gd name="connsiteY39" fmla="*/ 11727179 h 13064490"/>
                <a:gd name="connsiteX40" fmla="*/ 12248388 w 12767104"/>
                <a:gd name="connsiteY40" fmla="*/ 11870054 h 13064490"/>
                <a:gd name="connsiteX41" fmla="*/ 12362688 w 12767104"/>
                <a:gd name="connsiteY41" fmla="*/ 11891009 h 13064490"/>
                <a:gd name="connsiteX42" fmla="*/ 12524613 w 12767104"/>
                <a:gd name="connsiteY42" fmla="*/ 11662409 h 13064490"/>
                <a:gd name="connsiteX43" fmla="*/ 12600813 w 12767104"/>
                <a:gd name="connsiteY43" fmla="*/ 11622404 h 13064490"/>
                <a:gd name="connsiteX44" fmla="*/ 12658344 w 12767104"/>
                <a:gd name="connsiteY44" fmla="*/ 11645265 h 13064490"/>
                <a:gd name="connsiteX45" fmla="*/ 12758928 w 12767104"/>
                <a:gd name="connsiteY45" fmla="*/ 11344274 h 13064490"/>
                <a:gd name="connsiteX46" fmla="*/ 12446507 w 12767104"/>
                <a:gd name="connsiteY46" fmla="*/ 10921364 h 13064490"/>
                <a:gd name="connsiteX47" fmla="*/ 12383642 w 12767104"/>
                <a:gd name="connsiteY47" fmla="*/ 10618469 h 13064490"/>
                <a:gd name="connsiteX48" fmla="*/ 12201906 w 12767104"/>
                <a:gd name="connsiteY48" fmla="*/ 10423017 h 13064490"/>
                <a:gd name="connsiteX49" fmla="*/ 12216002 w 12767104"/>
                <a:gd name="connsiteY49" fmla="*/ 10138409 h 13064490"/>
                <a:gd name="connsiteX50" fmla="*/ 12560807 w 12767104"/>
                <a:gd name="connsiteY50" fmla="*/ 9631679 h 13064490"/>
                <a:gd name="connsiteX51" fmla="*/ 12693777 w 12767104"/>
                <a:gd name="connsiteY51" fmla="*/ 8833866 h 13064490"/>
                <a:gd name="connsiteX52" fmla="*/ 12472416 w 12767104"/>
                <a:gd name="connsiteY52" fmla="*/ 8590407 h 13064490"/>
                <a:gd name="connsiteX53" fmla="*/ 12508992 w 12767104"/>
                <a:gd name="connsiteY53" fmla="*/ 7827264 h 13064490"/>
                <a:gd name="connsiteX54" fmla="*/ 12256389 w 12767104"/>
                <a:gd name="connsiteY54" fmla="*/ 7655052 h 13064490"/>
                <a:gd name="connsiteX55" fmla="*/ 11978640 w 12767104"/>
                <a:gd name="connsiteY55" fmla="*/ 7424928 h 13064490"/>
                <a:gd name="connsiteX56" fmla="*/ 11887200 w 12767104"/>
                <a:gd name="connsiteY56" fmla="*/ 6784848 h 13064490"/>
                <a:gd name="connsiteX57" fmla="*/ 12052173 w 12767104"/>
                <a:gd name="connsiteY57" fmla="*/ 6573774 h 13064490"/>
                <a:gd name="connsiteX58" fmla="*/ 12172950 w 12767104"/>
                <a:gd name="connsiteY58" fmla="*/ 6334887 h 13064490"/>
                <a:gd name="connsiteX59" fmla="*/ 12179808 w 12767104"/>
                <a:gd name="connsiteY59" fmla="*/ 5888736 h 13064490"/>
                <a:gd name="connsiteX60" fmla="*/ 11915394 w 12767104"/>
                <a:gd name="connsiteY60" fmla="*/ 5550027 h 13064490"/>
                <a:gd name="connsiteX61" fmla="*/ 11612880 w 12767104"/>
                <a:gd name="connsiteY61" fmla="*/ 5285232 h 13064490"/>
                <a:gd name="connsiteX62" fmla="*/ 11137392 w 12767104"/>
                <a:gd name="connsiteY62" fmla="*/ 4791456 h 13064490"/>
                <a:gd name="connsiteX63" fmla="*/ 10345674 w 12767104"/>
                <a:gd name="connsiteY63" fmla="*/ 4283583 h 13064490"/>
                <a:gd name="connsiteX64" fmla="*/ 10364343 w 12767104"/>
                <a:gd name="connsiteY64" fmla="*/ 3643122 h 13064490"/>
                <a:gd name="connsiteX65" fmla="*/ 10991088 w 12767104"/>
                <a:gd name="connsiteY65" fmla="*/ 3035808 h 13064490"/>
                <a:gd name="connsiteX66" fmla="*/ 11228832 w 12767104"/>
                <a:gd name="connsiteY66" fmla="*/ 2523744 h 13064490"/>
                <a:gd name="connsiteX67" fmla="*/ 11155680 w 12767104"/>
                <a:gd name="connsiteY67" fmla="*/ 2286000 h 13064490"/>
                <a:gd name="connsiteX68" fmla="*/ 11391900 w 12767104"/>
                <a:gd name="connsiteY68" fmla="*/ 1664970 h 13064490"/>
                <a:gd name="connsiteX69" fmla="*/ 11299698 w 12767104"/>
                <a:gd name="connsiteY69" fmla="*/ 1289304 h 13064490"/>
                <a:gd name="connsiteX70" fmla="*/ 10966704 w 12767104"/>
                <a:gd name="connsiteY70" fmla="*/ 1435227 h 13064490"/>
                <a:gd name="connsiteX71" fmla="*/ 10770870 w 12767104"/>
                <a:gd name="connsiteY71" fmla="*/ 1719072 h 13064490"/>
                <a:gd name="connsiteX72" fmla="*/ 10211943 w 12767104"/>
                <a:gd name="connsiteY72" fmla="*/ 1704594 h 13064490"/>
                <a:gd name="connsiteX73" fmla="*/ 10643616 w 12767104"/>
                <a:gd name="connsiteY73" fmla="*/ 987552 h 13064490"/>
                <a:gd name="connsiteX74" fmla="*/ 10569321 w 12767104"/>
                <a:gd name="connsiteY74" fmla="*/ 768477 h 13064490"/>
                <a:gd name="connsiteX75" fmla="*/ 10310241 w 12767104"/>
                <a:gd name="connsiteY75" fmla="*/ 644652 h 13064490"/>
                <a:gd name="connsiteX76" fmla="*/ 10132695 w 12767104"/>
                <a:gd name="connsiteY76" fmla="*/ 798957 h 13064490"/>
                <a:gd name="connsiteX77" fmla="*/ 9947147 w 12767104"/>
                <a:gd name="connsiteY77" fmla="*/ 712469 h 13064490"/>
                <a:gd name="connsiteX78" fmla="*/ 9547097 w 12767104"/>
                <a:gd name="connsiteY78" fmla="*/ 748664 h 13064490"/>
                <a:gd name="connsiteX79" fmla="*/ 9390887 w 12767104"/>
                <a:gd name="connsiteY79" fmla="*/ 302894 h 13064490"/>
                <a:gd name="connsiteX80" fmla="*/ 9286112 w 12767104"/>
                <a:gd name="connsiteY80" fmla="*/ 152399 h 13064490"/>
                <a:gd name="connsiteX81" fmla="*/ 9089136 w 12767104"/>
                <a:gd name="connsiteY81" fmla="*/ 0 h 13064490"/>
                <a:gd name="connsiteX82" fmla="*/ 9030842 w 12767104"/>
                <a:gd name="connsiteY82" fmla="*/ 188594 h 13064490"/>
                <a:gd name="connsiteX83" fmla="*/ 9137522 w 12767104"/>
                <a:gd name="connsiteY83" fmla="*/ 352424 h 13064490"/>
                <a:gd name="connsiteX84" fmla="*/ 8903207 w 12767104"/>
                <a:gd name="connsiteY84" fmla="*/ 421004 h 13064490"/>
                <a:gd name="connsiteX85" fmla="*/ 8634602 w 12767104"/>
                <a:gd name="connsiteY85" fmla="*/ 548639 h 13064490"/>
                <a:gd name="connsiteX86" fmla="*/ 8421242 w 12767104"/>
                <a:gd name="connsiteY86" fmla="*/ 859154 h 13064490"/>
                <a:gd name="connsiteX87" fmla="*/ 8219312 w 12767104"/>
                <a:gd name="connsiteY87" fmla="*/ 922019 h 13064490"/>
                <a:gd name="connsiteX88" fmla="*/ 8125967 w 12767104"/>
                <a:gd name="connsiteY88" fmla="*/ 1301114 h 13064490"/>
                <a:gd name="connsiteX89" fmla="*/ 8017382 w 12767104"/>
                <a:gd name="connsiteY89" fmla="*/ 1407794 h 13064490"/>
                <a:gd name="connsiteX90" fmla="*/ 7977377 w 12767104"/>
                <a:gd name="connsiteY90" fmla="*/ 1543049 h 13064490"/>
                <a:gd name="connsiteX91" fmla="*/ 7811642 w 12767104"/>
                <a:gd name="connsiteY91" fmla="*/ 1577339 h 13064490"/>
                <a:gd name="connsiteX92" fmla="*/ 7678674 w 12767104"/>
                <a:gd name="connsiteY92" fmla="*/ 1816608 h 13064490"/>
                <a:gd name="connsiteX93" fmla="*/ 6998207 w 12767104"/>
                <a:gd name="connsiteY93" fmla="*/ 1950719 h 13064490"/>
                <a:gd name="connsiteX94" fmla="*/ 6217920 w 12767104"/>
                <a:gd name="connsiteY94" fmla="*/ 2286000 h 13064490"/>
                <a:gd name="connsiteX95" fmla="*/ 4297680 w 12767104"/>
                <a:gd name="connsiteY95" fmla="*/ 1810512 h 13064490"/>
                <a:gd name="connsiteX96" fmla="*/ 2834640 w 12767104"/>
                <a:gd name="connsiteY96" fmla="*/ 1060704 h 13064490"/>
                <a:gd name="connsiteX97" fmla="*/ 1353312 w 12767104"/>
                <a:gd name="connsiteY97" fmla="*/ 1828800 h 13064490"/>
                <a:gd name="connsiteX98" fmla="*/ 1060704 w 12767104"/>
                <a:gd name="connsiteY98" fmla="*/ 2450592 h 13064490"/>
                <a:gd name="connsiteX99" fmla="*/ 548640 w 12767104"/>
                <a:gd name="connsiteY99" fmla="*/ 2359152 h 13064490"/>
                <a:gd name="connsiteX100" fmla="*/ 0 w 12767104"/>
                <a:gd name="connsiteY100" fmla="*/ 2450592 h 13064490"/>
                <a:gd name="connsiteX0" fmla="*/ 0 w 12767104"/>
                <a:gd name="connsiteY0" fmla="*/ 2450592 h 13064490"/>
                <a:gd name="connsiteX1" fmla="*/ 237744 w 12767104"/>
                <a:gd name="connsiteY1" fmla="*/ 2852928 h 13064490"/>
                <a:gd name="connsiteX2" fmla="*/ 694944 w 12767104"/>
                <a:gd name="connsiteY2" fmla="*/ 2834640 h 13064490"/>
                <a:gd name="connsiteX3" fmla="*/ 1298448 w 12767104"/>
                <a:gd name="connsiteY3" fmla="*/ 2999232 h 13064490"/>
                <a:gd name="connsiteX4" fmla="*/ 2084832 w 12767104"/>
                <a:gd name="connsiteY4" fmla="*/ 3657600 h 13064490"/>
                <a:gd name="connsiteX5" fmla="*/ 3438144 w 12767104"/>
                <a:gd name="connsiteY5" fmla="*/ 3968496 h 13064490"/>
                <a:gd name="connsiteX6" fmla="*/ 3785616 w 12767104"/>
                <a:gd name="connsiteY6" fmla="*/ 6254496 h 13064490"/>
                <a:gd name="connsiteX7" fmla="*/ 3438144 w 12767104"/>
                <a:gd name="connsiteY7" fmla="*/ 8174736 h 13064490"/>
                <a:gd name="connsiteX8" fmla="*/ 4242816 w 12767104"/>
                <a:gd name="connsiteY8" fmla="*/ 9052560 h 13064490"/>
                <a:gd name="connsiteX9" fmla="*/ 6272784 w 12767104"/>
                <a:gd name="connsiteY9" fmla="*/ 9802368 h 13064490"/>
                <a:gd name="connsiteX10" fmla="*/ 6967728 w 12767104"/>
                <a:gd name="connsiteY10" fmla="*/ 10917936 h 13064490"/>
                <a:gd name="connsiteX11" fmla="*/ 6458712 w 12767104"/>
                <a:gd name="connsiteY11" fmla="*/ 11369040 h 13064490"/>
                <a:gd name="connsiteX12" fmla="*/ 6592443 w 12767104"/>
                <a:gd name="connsiteY12" fmla="*/ 11569065 h 13064490"/>
                <a:gd name="connsiteX13" fmla="*/ 6723888 w 12767104"/>
                <a:gd name="connsiteY13" fmla="*/ 11530965 h 13064490"/>
                <a:gd name="connsiteX14" fmla="*/ 6826758 w 12767104"/>
                <a:gd name="connsiteY14" fmla="*/ 11633835 h 13064490"/>
                <a:gd name="connsiteX15" fmla="*/ 6834378 w 12767104"/>
                <a:gd name="connsiteY15" fmla="*/ 11870055 h 13064490"/>
                <a:gd name="connsiteX16" fmla="*/ 6950583 w 12767104"/>
                <a:gd name="connsiteY16" fmla="*/ 12011025 h 13064490"/>
                <a:gd name="connsiteX17" fmla="*/ 7009638 w 12767104"/>
                <a:gd name="connsiteY17" fmla="*/ 12390120 h 13064490"/>
                <a:gd name="connsiteX18" fmla="*/ 6941058 w 12767104"/>
                <a:gd name="connsiteY18" fmla="*/ 12628245 h 13064490"/>
                <a:gd name="connsiteX19" fmla="*/ 7076313 w 12767104"/>
                <a:gd name="connsiteY19" fmla="*/ 12847320 h 13064490"/>
                <a:gd name="connsiteX20" fmla="*/ 7202043 w 12767104"/>
                <a:gd name="connsiteY20" fmla="*/ 12943713 h 13064490"/>
                <a:gd name="connsiteX21" fmla="*/ 7287768 w 12767104"/>
                <a:gd name="connsiteY21" fmla="*/ 12799695 h 13064490"/>
                <a:gd name="connsiteX22" fmla="*/ 7377303 w 12767104"/>
                <a:gd name="connsiteY22" fmla="*/ 12759690 h 13064490"/>
                <a:gd name="connsiteX23" fmla="*/ 7748778 w 12767104"/>
                <a:gd name="connsiteY23" fmla="*/ 12538710 h 13064490"/>
                <a:gd name="connsiteX24" fmla="*/ 8312658 w 12767104"/>
                <a:gd name="connsiteY24" fmla="*/ 13034010 h 13064490"/>
                <a:gd name="connsiteX25" fmla="*/ 8440293 w 12767104"/>
                <a:gd name="connsiteY25" fmla="*/ 12971145 h 13064490"/>
                <a:gd name="connsiteX26" fmla="*/ 8819388 w 12767104"/>
                <a:gd name="connsiteY26" fmla="*/ 13013055 h 13064490"/>
                <a:gd name="connsiteX27" fmla="*/ 9089898 w 12767104"/>
                <a:gd name="connsiteY27" fmla="*/ 13064490 h 13064490"/>
                <a:gd name="connsiteX28" fmla="*/ 9554718 w 12767104"/>
                <a:gd name="connsiteY28" fmla="*/ 12974954 h 13064490"/>
                <a:gd name="connsiteX29" fmla="*/ 9853803 w 12767104"/>
                <a:gd name="connsiteY29" fmla="*/ 12885420 h 13064490"/>
                <a:gd name="connsiteX30" fmla="*/ 9954006 w 12767104"/>
                <a:gd name="connsiteY30" fmla="*/ 12968097 h 13064490"/>
                <a:gd name="connsiteX31" fmla="*/ 10019538 w 12767104"/>
                <a:gd name="connsiteY31" fmla="*/ 12891134 h 13064490"/>
                <a:gd name="connsiteX32" fmla="*/ 10107168 w 12767104"/>
                <a:gd name="connsiteY32" fmla="*/ 12702539 h 13064490"/>
                <a:gd name="connsiteX33" fmla="*/ 10103358 w 12767104"/>
                <a:gd name="connsiteY33" fmla="*/ 12614909 h 13064490"/>
                <a:gd name="connsiteX34" fmla="*/ 10177653 w 12767104"/>
                <a:gd name="connsiteY34" fmla="*/ 12538709 h 13064490"/>
                <a:gd name="connsiteX35" fmla="*/ 10135743 w 12767104"/>
                <a:gd name="connsiteY35" fmla="*/ 12378689 h 13064490"/>
                <a:gd name="connsiteX36" fmla="*/ 10267188 w 12767104"/>
                <a:gd name="connsiteY36" fmla="*/ 12338684 h 13064490"/>
                <a:gd name="connsiteX37" fmla="*/ 10419207 w 12767104"/>
                <a:gd name="connsiteY37" fmla="*/ 11967972 h 13064490"/>
                <a:gd name="connsiteX38" fmla="*/ 11149203 w 12767104"/>
                <a:gd name="connsiteY38" fmla="*/ 12121514 h 13064490"/>
                <a:gd name="connsiteX39" fmla="*/ 12090273 w 12767104"/>
                <a:gd name="connsiteY39" fmla="*/ 11727179 h 13064490"/>
                <a:gd name="connsiteX40" fmla="*/ 12248388 w 12767104"/>
                <a:gd name="connsiteY40" fmla="*/ 11870054 h 13064490"/>
                <a:gd name="connsiteX41" fmla="*/ 12362688 w 12767104"/>
                <a:gd name="connsiteY41" fmla="*/ 11891009 h 13064490"/>
                <a:gd name="connsiteX42" fmla="*/ 12524613 w 12767104"/>
                <a:gd name="connsiteY42" fmla="*/ 11662409 h 13064490"/>
                <a:gd name="connsiteX43" fmla="*/ 12600813 w 12767104"/>
                <a:gd name="connsiteY43" fmla="*/ 11622404 h 13064490"/>
                <a:gd name="connsiteX44" fmla="*/ 12658344 w 12767104"/>
                <a:gd name="connsiteY44" fmla="*/ 11645265 h 13064490"/>
                <a:gd name="connsiteX45" fmla="*/ 12758928 w 12767104"/>
                <a:gd name="connsiteY45" fmla="*/ 11344274 h 13064490"/>
                <a:gd name="connsiteX46" fmla="*/ 12446507 w 12767104"/>
                <a:gd name="connsiteY46" fmla="*/ 10921364 h 13064490"/>
                <a:gd name="connsiteX47" fmla="*/ 12383642 w 12767104"/>
                <a:gd name="connsiteY47" fmla="*/ 10618469 h 13064490"/>
                <a:gd name="connsiteX48" fmla="*/ 12201906 w 12767104"/>
                <a:gd name="connsiteY48" fmla="*/ 10423017 h 13064490"/>
                <a:gd name="connsiteX49" fmla="*/ 12216002 w 12767104"/>
                <a:gd name="connsiteY49" fmla="*/ 10138409 h 13064490"/>
                <a:gd name="connsiteX50" fmla="*/ 12560807 w 12767104"/>
                <a:gd name="connsiteY50" fmla="*/ 9631679 h 13064490"/>
                <a:gd name="connsiteX51" fmla="*/ 12693777 w 12767104"/>
                <a:gd name="connsiteY51" fmla="*/ 8833866 h 13064490"/>
                <a:gd name="connsiteX52" fmla="*/ 12472416 w 12767104"/>
                <a:gd name="connsiteY52" fmla="*/ 8590407 h 13064490"/>
                <a:gd name="connsiteX53" fmla="*/ 12508992 w 12767104"/>
                <a:gd name="connsiteY53" fmla="*/ 7827264 h 13064490"/>
                <a:gd name="connsiteX54" fmla="*/ 12256389 w 12767104"/>
                <a:gd name="connsiteY54" fmla="*/ 7655052 h 13064490"/>
                <a:gd name="connsiteX55" fmla="*/ 11978640 w 12767104"/>
                <a:gd name="connsiteY55" fmla="*/ 7424928 h 13064490"/>
                <a:gd name="connsiteX56" fmla="*/ 11887200 w 12767104"/>
                <a:gd name="connsiteY56" fmla="*/ 6784848 h 13064490"/>
                <a:gd name="connsiteX57" fmla="*/ 12052173 w 12767104"/>
                <a:gd name="connsiteY57" fmla="*/ 6573774 h 13064490"/>
                <a:gd name="connsiteX58" fmla="*/ 12172950 w 12767104"/>
                <a:gd name="connsiteY58" fmla="*/ 6334887 h 13064490"/>
                <a:gd name="connsiteX59" fmla="*/ 12179808 w 12767104"/>
                <a:gd name="connsiteY59" fmla="*/ 5888736 h 13064490"/>
                <a:gd name="connsiteX60" fmla="*/ 11915394 w 12767104"/>
                <a:gd name="connsiteY60" fmla="*/ 5550027 h 13064490"/>
                <a:gd name="connsiteX61" fmla="*/ 11612880 w 12767104"/>
                <a:gd name="connsiteY61" fmla="*/ 5285232 h 13064490"/>
                <a:gd name="connsiteX62" fmla="*/ 11137392 w 12767104"/>
                <a:gd name="connsiteY62" fmla="*/ 4791456 h 13064490"/>
                <a:gd name="connsiteX63" fmla="*/ 10345674 w 12767104"/>
                <a:gd name="connsiteY63" fmla="*/ 4283583 h 13064490"/>
                <a:gd name="connsiteX64" fmla="*/ 10364343 w 12767104"/>
                <a:gd name="connsiteY64" fmla="*/ 3643122 h 13064490"/>
                <a:gd name="connsiteX65" fmla="*/ 10991088 w 12767104"/>
                <a:gd name="connsiteY65" fmla="*/ 3035808 h 13064490"/>
                <a:gd name="connsiteX66" fmla="*/ 11228832 w 12767104"/>
                <a:gd name="connsiteY66" fmla="*/ 2523744 h 13064490"/>
                <a:gd name="connsiteX67" fmla="*/ 11155680 w 12767104"/>
                <a:gd name="connsiteY67" fmla="*/ 2286000 h 13064490"/>
                <a:gd name="connsiteX68" fmla="*/ 11391900 w 12767104"/>
                <a:gd name="connsiteY68" fmla="*/ 1664970 h 13064490"/>
                <a:gd name="connsiteX69" fmla="*/ 11299698 w 12767104"/>
                <a:gd name="connsiteY69" fmla="*/ 1289304 h 13064490"/>
                <a:gd name="connsiteX70" fmla="*/ 10966704 w 12767104"/>
                <a:gd name="connsiteY70" fmla="*/ 1435227 h 13064490"/>
                <a:gd name="connsiteX71" fmla="*/ 10770870 w 12767104"/>
                <a:gd name="connsiteY71" fmla="*/ 1719072 h 13064490"/>
                <a:gd name="connsiteX72" fmla="*/ 10211943 w 12767104"/>
                <a:gd name="connsiteY72" fmla="*/ 1704594 h 13064490"/>
                <a:gd name="connsiteX73" fmla="*/ 10643616 w 12767104"/>
                <a:gd name="connsiteY73" fmla="*/ 987552 h 13064490"/>
                <a:gd name="connsiteX74" fmla="*/ 10569321 w 12767104"/>
                <a:gd name="connsiteY74" fmla="*/ 768477 h 13064490"/>
                <a:gd name="connsiteX75" fmla="*/ 10310241 w 12767104"/>
                <a:gd name="connsiteY75" fmla="*/ 644652 h 13064490"/>
                <a:gd name="connsiteX76" fmla="*/ 10132695 w 12767104"/>
                <a:gd name="connsiteY76" fmla="*/ 798957 h 13064490"/>
                <a:gd name="connsiteX77" fmla="*/ 9947147 w 12767104"/>
                <a:gd name="connsiteY77" fmla="*/ 712469 h 13064490"/>
                <a:gd name="connsiteX78" fmla="*/ 9547097 w 12767104"/>
                <a:gd name="connsiteY78" fmla="*/ 748664 h 13064490"/>
                <a:gd name="connsiteX79" fmla="*/ 9390887 w 12767104"/>
                <a:gd name="connsiteY79" fmla="*/ 302894 h 13064490"/>
                <a:gd name="connsiteX80" fmla="*/ 9286112 w 12767104"/>
                <a:gd name="connsiteY80" fmla="*/ 152399 h 13064490"/>
                <a:gd name="connsiteX81" fmla="*/ 9089136 w 12767104"/>
                <a:gd name="connsiteY81" fmla="*/ 0 h 13064490"/>
                <a:gd name="connsiteX82" fmla="*/ 9030842 w 12767104"/>
                <a:gd name="connsiteY82" fmla="*/ 188594 h 13064490"/>
                <a:gd name="connsiteX83" fmla="*/ 9137522 w 12767104"/>
                <a:gd name="connsiteY83" fmla="*/ 352424 h 13064490"/>
                <a:gd name="connsiteX84" fmla="*/ 8903207 w 12767104"/>
                <a:gd name="connsiteY84" fmla="*/ 421004 h 13064490"/>
                <a:gd name="connsiteX85" fmla="*/ 8634602 w 12767104"/>
                <a:gd name="connsiteY85" fmla="*/ 548639 h 13064490"/>
                <a:gd name="connsiteX86" fmla="*/ 8421242 w 12767104"/>
                <a:gd name="connsiteY86" fmla="*/ 859154 h 13064490"/>
                <a:gd name="connsiteX87" fmla="*/ 8219312 w 12767104"/>
                <a:gd name="connsiteY87" fmla="*/ 922019 h 13064490"/>
                <a:gd name="connsiteX88" fmla="*/ 8125967 w 12767104"/>
                <a:gd name="connsiteY88" fmla="*/ 1301114 h 13064490"/>
                <a:gd name="connsiteX89" fmla="*/ 8017382 w 12767104"/>
                <a:gd name="connsiteY89" fmla="*/ 1407794 h 13064490"/>
                <a:gd name="connsiteX90" fmla="*/ 7977377 w 12767104"/>
                <a:gd name="connsiteY90" fmla="*/ 1543049 h 13064490"/>
                <a:gd name="connsiteX91" fmla="*/ 7811642 w 12767104"/>
                <a:gd name="connsiteY91" fmla="*/ 1577339 h 13064490"/>
                <a:gd name="connsiteX92" fmla="*/ 7678674 w 12767104"/>
                <a:gd name="connsiteY92" fmla="*/ 1816608 h 13064490"/>
                <a:gd name="connsiteX93" fmla="*/ 7327772 w 12767104"/>
                <a:gd name="connsiteY93" fmla="*/ 1645919 h 13064490"/>
                <a:gd name="connsiteX94" fmla="*/ 6998207 w 12767104"/>
                <a:gd name="connsiteY94" fmla="*/ 1950719 h 13064490"/>
                <a:gd name="connsiteX95" fmla="*/ 6217920 w 12767104"/>
                <a:gd name="connsiteY95" fmla="*/ 2286000 h 13064490"/>
                <a:gd name="connsiteX96" fmla="*/ 4297680 w 12767104"/>
                <a:gd name="connsiteY96" fmla="*/ 1810512 h 13064490"/>
                <a:gd name="connsiteX97" fmla="*/ 2834640 w 12767104"/>
                <a:gd name="connsiteY97" fmla="*/ 1060704 h 13064490"/>
                <a:gd name="connsiteX98" fmla="*/ 1353312 w 12767104"/>
                <a:gd name="connsiteY98" fmla="*/ 1828800 h 13064490"/>
                <a:gd name="connsiteX99" fmla="*/ 1060704 w 12767104"/>
                <a:gd name="connsiteY99" fmla="*/ 2450592 h 13064490"/>
                <a:gd name="connsiteX100" fmla="*/ 548640 w 12767104"/>
                <a:gd name="connsiteY100" fmla="*/ 2359152 h 13064490"/>
                <a:gd name="connsiteX101" fmla="*/ 0 w 12767104"/>
                <a:gd name="connsiteY101" fmla="*/ 2450592 h 13064490"/>
                <a:gd name="connsiteX0" fmla="*/ 0 w 12767104"/>
                <a:gd name="connsiteY0" fmla="*/ 2450592 h 13064490"/>
                <a:gd name="connsiteX1" fmla="*/ 237744 w 12767104"/>
                <a:gd name="connsiteY1" fmla="*/ 2852928 h 13064490"/>
                <a:gd name="connsiteX2" fmla="*/ 694944 w 12767104"/>
                <a:gd name="connsiteY2" fmla="*/ 2834640 h 13064490"/>
                <a:gd name="connsiteX3" fmla="*/ 1298448 w 12767104"/>
                <a:gd name="connsiteY3" fmla="*/ 2999232 h 13064490"/>
                <a:gd name="connsiteX4" fmla="*/ 2084832 w 12767104"/>
                <a:gd name="connsiteY4" fmla="*/ 3657600 h 13064490"/>
                <a:gd name="connsiteX5" fmla="*/ 3438144 w 12767104"/>
                <a:gd name="connsiteY5" fmla="*/ 3968496 h 13064490"/>
                <a:gd name="connsiteX6" fmla="*/ 3785616 w 12767104"/>
                <a:gd name="connsiteY6" fmla="*/ 6254496 h 13064490"/>
                <a:gd name="connsiteX7" fmla="*/ 3438144 w 12767104"/>
                <a:gd name="connsiteY7" fmla="*/ 8174736 h 13064490"/>
                <a:gd name="connsiteX8" fmla="*/ 4242816 w 12767104"/>
                <a:gd name="connsiteY8" fmla="*/ 9052560 h 13064490"/>
                <a:gd name="connsiteX9" fmla="*/ 6272784 w 12767104"/>
                <a:gd name="connsiteY9" fmla="*/ 9802368 h 13064490"/>
                <a:gd name="connsiteX10" fmla="*/ 6967728 w 12767104"/>
                <a:gd name="connsiteY10" fmla="*/ 10917936 h 13064490"/>
                <a:gd name="connsiteX11" fmla="*/ 6458712 w 12767104"/>
                <a:gd name="connsiteY11" fmla="*/ 11369040 h 13064490"/>
                <a:gd name="connsiteX12" fmla="*/ 6592443 w 12767104"/>
                <a:gd name="connsiteY12" fmla="*/ 11569065 h 13064490"/>
                <a:gd name="connsiteX13" fmla="*/ 6723888 w 12767104"/>
                <a:gd name="connsiteY13" fmla="*/ 11530965 h 13064490"/>
                <a:gd name="connsiteX14" fmla="*/ 6826758 w 12767104"/>
                <a:gd name="connsiteY14" fmla="*/ 11633835 h 13064490"/>
                <a:gd name="connsiteX15" fmla="*/ 6834378 w 12767104"/>
                <a:gd name="connsiteY15" fmla="*/ 11870055 h 13064490"/>
                <a:gd name="connsiteX16" fmla="*/ 6950583 w 12767104"/>
                <a:gd name="connsiteY16" fmla="*/ 12011025 h 13064490"/>
                <a:gd name="connsiteX17" fmla="*/ 7009638 w 12767104"/>
                <a:gd name="connsiteY17" fmla="*/ 12390120 h 13064490"/>
                <a:gd name="connsiteX18" fmla="*/ 6941058 w 12767104"/>
                <a:gd name="connsiteY18" fmla="*/ 12628245 h 13064490"/>
                <a:gd name="connsiteX19" fmla="*/ 7076313 w 12767104"/>
                <a:gd name="connsiteY19" fmla="*/ 12847320 h 13064490"/>
                <a:gd name="connsiteX20" fmla="*/ 7202043 w 12767104"/>
                <a:gd name="connsiteY20" fmla="*/ 12943713 h 13064490"/>
                <a:gd name="connsiteX21" fmla="*/ 7287768 w 12767104"/>
                <a:gd name="connsiteY21" fmla="*/ 12799695 h 13064490"/>
                <a:gd name="connsiteX22" fmla="*/ 7377303 w 12767104"/>
                <a:gd name="connsiteY22" fmla="*/ 12759690 h 13064490"/>
                <a:gd name="connsiteX23" fmla="*/ 7748778 w 12767104"/>
                <a:gd name="connsiteY23" fmla="*/ 12538710 h 13064490"/>
                <a:gd name="connsiteX24" fmla="*/ 8312658 w 12767104"/>
                <a:gd name="connsiteY24" fmla="*/ 13034010 h 13064490"/>
                <a:gd name="connsiteX25" fmla="*/ 8440293 w 12767104"/>
                <a:gd name="connsiteY25" fmla="*/ 12971145 h 13064490"/>
                <a:gd name="connsiteX26" fmla="*/ 8819388 w 12767104"/>
                <a:gd name="connsiteY26" fmla="*/ 13013055 h 13064490"/>
                <a:gd name="connsiteX27" fmla="*/ 9089898 w 12767104"/>
                <a:gd name="connsiteY27" fmla="*/ 13064490 h 13064490"/>
                <a:gd name="connsiteX28" fmla="*/ 9554718 w 12767104"/>
                <a:gd name="connsiteY28" fmla="*/ 12974954 h 13064490"/>
                <a:gd name="connsiteX29" fmla="*/ 9853803 w 12767104"/>
                <a:gd name="connsiteY29" fmla="*/ 12885420 h 13064490"/>
                <a:gd name="connsiteX30" fmla="*/ 9954006 w 12767104"/>
                <a:gd name="connsiteY30" fmla="*/ 12968097 h 13064490"/>
                <a:gd name="connsiteX31" fmla="*/ 10019538 w 12767104"/>
                <a:gd name="connsiteY31" fmla="*/ 12891134 h 13064490"/>
                <a:gd name="connsiteX32" fmla="*/ 10107168 w 12767104"/>
                <a:gd name="connsiteY32" fmla="*/ 12702539 h 13064490"/>
                <a:gd name="connsiteX33" fmla="*/ 10103358 w 12767104"/>
                <a:gd name="connsiteY33" fmla="*/ 12614909 h 13064490"/>
                <a:gd name="connsiteX34" fmla="*/ 10177653 w 12767104"/>
                <a:gd name="connsiteY34" fmla="*/ 12538709 h 13064490"/>
                <a:gd name="connsiteX35" fmla="*/ 10135743 w 12767104"/>
                <a:gd name="connsiteY35" fmla="*/ 12378689 h 13064490"/>
                <a:gd name="connsiteX36" fmla="*/ 10267188 w 12767104"/>
                <a:gd name="connsiteY36" fmla="*/ 12338684 h 13064490"/>
                <a:gd name="connsiteX37" fmla="*/ 10419207 w 12767104"/>
                <a:gd name="connsiteY37" fmla="*/ 11967972 h 13064490"/>
                <a:gd name="connsiteX38" fmla="*/ 11149203 w 12767104"/>
                <a:gd name="connsiteY38" fmla="*/ 12121514 h 13064490"/>
                <a:gd name="connsiteX39" fmla="*/ 12090273 w 12767104"/>
                <a:gd name="connsiteY39" fmla="*/ 11727179 h 13064490"/>
                <a:gd name="connsiteX40" fmla="*/ 12248388 w 12767104"/>
                <a:gd name="connsiteY40" fmla="*/ 11870054 h 13064490"/>
                <a:gd name="connsiteX41" fmla="*/ 12362688 w 12767104"/>
                <a:gd name="connsiteY41" fmla="*/ 11891009 h 13064490"/>
                <a:gd name="connsiteX42" fmla="*/ 12524613 w 12767104"/>
                <a:gd name="connsiteY42" fmla="*/ 11662409 h 13064490"/>
                <a:gd name="connsiteX43" fmla="*/ 12600813 w 12767104"/>
                <a:gd name="connsiteY43" fmla="*/ 11622404 h 13064490"/>
                <a:gd name="connsiteX44" fmla="*/ 12658344 w 12767104"/>
                <a:gd name="connsiteY44" fmla="*/ 11645265 h 13064490"/>
                <a:gd name="connsiteX45" fmla="*/ 12758928 w 12767104"/>
                <a:gd name="connsiteY45" fmla="*/ 11344274 h 13064490"/>
                <a:gd name="connsiteX46" fmla="*/ 12446507 w 12767104"/>
                <a:gd name="connsiteY46" fmla="*/ 10921364 h 13064490"/>
                <a:gd name="connsiteX47" fmla="*/ 12383642 w 12767104"/>
                <a:gd name="connsiteY47" fmla="*/ 10618469 h 13064490"/>
                <a:gd name="connsiteX48" fmla="*/ 12201906 w 12767104"/>
                <a:gd name="connsiteY48" fmla="*/ 10423017 h 13064490"/>
                <a:gd name="connsiteX49" fmla="*/ 12216002 w 12767104"/>
                <a:gd name="connsiteY49" fmla="*/ 10138409 h 13064490"/>
                <a:gd name="connsiteX50" fmla="*/ 12560807 w 12767104"/>
                <a:gd name="connsiteY50" fmla="*/ 9631679 h 13064490"/>
                <a:gd name="connsiteX51" fmla="*/ 12693777 w 12767104"/>
                <a:gd name="connsiteY51" fmla="*/ 8833866 h 13064490"/>
                <a:gd name="connsiteX52" fmla="*/ 12472416 w 12767104"/>
                <a:gd name="connsiteY52" fmla="*/ 8590407 h 13064490"/>
                <a:gd name="connsiteX53" fmla="*/ 12508992 w 12767104"/>
                <a:gd name="connsiteY53" fmla="*/ 7827264 h 13064490"/>
                <a:gd name="connsiteX54" fmla="*/ 12256389 w 12767104"/>
                <a:gd name="connsiteY54" fmla="*/ 7655052 h 13064490"/>
                <a:gd name="connsiteX55" fmla="*/ 11978640 w 12767104"/>
                <a:gd name="connsiteY55" fmla="*/ 7424928 h 13064490"/>
                <a:gd name="connsiteX56" fmla="*/ 11887200 w 12767104"/>
                <a:gd name="connsiteY56" fmla="*/ 6784848 h 13064490"/>
                <a:gd name="connsiteX57" fmla="*/ 12052173 w 12767104"/>
                <a:gd name="connsiteY57" fmla="*/ 6573774 h 13064490"/>
                <a:gd name="connsiteX58" fmla="*/ 12172950 w 12767104"/>
                <a:gd name="connsiteY58" fmla="*/ 6334887 h 13064490"/>
                <a:gd name="connsiteX59" fmla="*/ 12179808 w 12767104"/>
                <a:gd name="connsiteY59" fmla="*/ 5888736 h 13064490"/>
                <a:gd name="connsiteX60" fmla="*/ 11915394 w 12767104"/>
                <a:gd name="connsiteY60" fmla="*/ 5550027 h 13064490"/>
                <a:gd name="connsiteX61" fmla="*/ 11612880 w 12767104"/>
                <a:gd name="connsiteY61" fmla="*/ 5285232 h 13064490"/>
                <a:gd name="connsiteX62" fmla="*/ 11137392 w 12767104"/>
                <a:gd name="connsiteY62" fmla="*/ 4791456 h 13064490"/>
                <a:gd name="connsiteX63" fmla="*/ 10345674 w 12767104"/>
                <a:gd name="connsiteY63" fmla="*/ 4283583 h 13064490"/>
                <a:gd name="connsiteX64" fmla="*/ 10364343 w 12767104"/>
                <a:gd name="connsiteY64" fmla="*/ 3643122 h 13064490"/>
                <a:gd name="connsiteX65" fmla="*/ 10991088 w 12767104"/>
                <a:gd name="connsiteY65" fmla="*/ 3035808 h 13064490"/>
                <a:gd name="connsiteX66" fmla="*/ 11228832 w 12767104"/>
                <a:gd name="connsiteY66" fmla="*/ 2523744 h 13064490"/>
                <a:gd name="connsiteX67" fmla="*/ 11155680 w 12767104"/>
                <a:gd name="connsiteY67" fmla="*/ 2286000 h 13064490"/>
                <a:gd name="connsiteX68" fmla="*/ 11391900 w 12767104"/>
                <a:gd name="connsiteY68" fmla="*/ 1664970 h 13064490"/>
                <a:gd name="connsiteX69" fmla="*/ 11299698 w 12767104"/>
                <a:gd name="connsiteY69" fmla="*/ 1289304 h 13064490"/>
                <a:gd name="connsiteX70" fmla="*/ 10966704 w 12767104"/>
                <a:gd name="connsiteY70" fmla="*/ 1435227 h 13064490"/>
                <a:gd name="connsiteX71" fmla="*/ 10770870 w 12767104"/>
                <a:gd name="connsiteY71" fmla="*/ 1719072 h 13064490"/>
                <a:gd name="connsiteX72" fmla="*/ 10211943 w 12767104"/>
                <a:gd name="connsiteY72" fmla="*/ 1704594 h 13064490"/>
                <a:gd name="connsiteX73" fmla="*/ 10643616 w 12767104"/>
                <a:gd name="connsiteY73" fmla="*/ 987552 h 13064490"/>
                <a:gd name="connsiteX74" fmla="*/ 10569321 w 12767104"/>
                <a:gd name="connsiteY74" fmla="*/ 768477 h 13064490"/>
                <a:gd name="connsiteX75" fmla="*/ 10310241 w 12767104"/>
                <a:gd name="connsiteY75" fmla="*/ 644652 h 13064490"/>
                <a:gd name="connsiteX76" fmla="*/ 10132695 w 12767104"/>
                <a:gd name="connsiteY76" fmla="*/ 798957 h 13064490"/>
                <a:gd name="connsiteX77" fmla="*/ 9947147 w 12767104"/>
                <a:gd name="connsiteY77" fmla="*/ 712469 h 13064490"/>
                <a:gd name="connsiteX78" fmla="*/ 9547097 w 12767104"/>
                <a:gd name="connsiteY78" fmla="*/ 748664 h 13064490"/>
                <a:gd name="connsiteX79" fmla="*/ 9390887 w 12767104"/>
                <a:gd name="connsiteY79" fmla="*/ 302894 h 13064490"/>
                <a:gd name="connsiteX80" fmla="*/ 9286112 w 12767104"/>
                <a:gd name="connsiteY80" fmla="*/ 152399 h 13064490"/>
                <a:gd name="connsiteX81" fmla="*/ 9089136 w 12767104"/>
                <a:gd name="connsiteY81" fmla="*/ 0 h 13064490"/>
                <a:gd name="connsiteX82" fmla="*/ 9030842 w 12767104"/>
                <a:gd name="connsiteY82" fmla="*/ 188594 h 13064490"/>
                <a:gd name="connsiteX83" fmla="*/ 9137522 w 12767104"/>
                <a:gd name="connsiteY83" fmla="*/ 352424 h 13064490"/>
                <a:gd name="connsiteX84" fmla="*/ 8903207 w 12767104"/>
                <a:gd name="connsiteY84" fmla="*/ 421004 h 13064490"/>
                <a:gd name="connsiteX85" fmla="*/ 8634602 w 12767104"/>
                <a:gd name="connsiteY85" fmla="*/ 548639 h 13064490"/>
                <a:gd name="connsiteX86" fmla="*/ 8421242 w 12767104"/>
                <a:gd name="connsiteY86" fmla="*/ 859154 h 13064490"/>
                <a:gd name="connsiteX87" fmla="*/ 8219312 w 12767104"/>
                <a:gd name="connsiteY87" fmla="*/ 922019 h 13064490"/>
                <a:gd name="connsiteX88" fmla="*/ 8125967 w 12767104"/>
                <a:gd name="connsiteY88" fmla="*/ 1301114 h 13064490"/>
                <a:gd name="connsiteX89" fmla="*/ 8017382 w 12767104"/>
                <a:gd name="connsiteY89" fmla="*/ 1407794 h 13064490"/>
                <a:gd name="connsiteX90" fmla="*/ 7977377 w 12767104"/>
                <a:gd name="connsiteY90" fmla="*/ 1543049 h 13064490"/>
                <a:gd name="connsiteX91" fmla="*/ 7811642 w 12767104"/>
                <a:gd name="connsiteY91" fmla="*/ 1577339 h 13064490"/>
                <a:gd name="connsiteX92" fmla="*/ 7678674 w 12767104"/>
                <a:gd name="connsiteY92" fmla="*/ 1816608 h 13064490"/>
                <a:gd name="connsiteX93" fmla="*/ 7327772 w 12767104"/>
                <a:gd name="connsiteY93" fmla="*/ 1645919 h 13064490"/>
                <a:gd name="connsiteX94" fmla="*/ 6998207 w 12767104"/>
                <a:gd name="connsiteY94" fmla="*/ 1950719 h 13064490"/>
                <a:gd name="connsiteX95" fmla="*/ 6217920 w 12767104"/>
                <a:gd name="connsiteY95" fmla="*/ 2286000 h 13064490"/>
                <a:gd name="connsiteX96" fmla="*/ 4297680 w 12767104"/>
                <a:gd name="connsiteY96" fmla="*/ 1810512 h 13064490"/>
                <a:gd name="connsiteX97" fmla="*/ 2834640 w 12767104"/>
                <a:gd name="connsiteY97" fmla="*/ 1060704 h 13064490"/>
                <a:gd name="connsiteX98" fmla="*/ 1353312 w 12767104"/>
                <a:gd name="connsiteY98" fmla="*/ 1828800 h 13064490"/>
                <a:gd name="connsiteX99" fmla="*/ 1060704 w 12767104"/>
                <a:gd name="connsiteY99" fmla="*/ 2450592 h 13064490"/>
                <a:gd name="connsiteX100" fmla="*/ 548640 w 12767104"/>
                <a:gd name="connsiteY100" fmla="*/ 2359152 h 13064490"/>
                <a:gd name="connsiteX101" fmla="*/ 0 w 12767104"/>
                <a:gd name="connsiteY101" fmla="*/ 2450592 h 13064490"/>
                <a:gd name="connsiteX0" fmla="*/ 0 w 12767104"/>
                <a:gd name="connsiteY0" fmla="*/ 2450592 h 13064490"/>
                <a:gd name="connsiteX1" fmla="*/ 237744 w 12767104"/>
                <a:gd name="connsiteY1" fmla="*/ 2852928 h 13064490"/>
                <a:gd name="connsiteX2" fmla="*/ 694944 w 12767104"/>
                <a:gd name="connsiteY2" fmla="*/ 2834640 h 13064490"/>
                <a:gd name="connsiteX3" fmla="*/ 1298448 w 12767104"/>
                <a:gd name="connsiteY3" fmla="*/ 2999232 h 13064490"/>
                <a:gd name="connsiteX4" fmla="*/ 2084832 w 12767104"/>
                <a:gd name="connsiteY4" fmla="*/ 3657600 h 13064490"/>
                <a:gd name="connsiteX5" fmla="*/ 3438144 w 12767104"/>
                <a:gd name="connsiteY5" fmla="*/ 3968496 h 13064490"/>
                <a:gd name="connsiteX6" fmla="*/ 3785616 w 12767104"/>
                <a:gd name="connsiteY6" fmla="*/ 6254496 h 13064490"/>
                <a:gd name="connsiteX7" fmla="*/ 3438144 w 12767104"/>
                <a:gd name="connsiteY7" fmla="*/ 8174736 h 13064490"/>
                <a:gd name="connsiteX8" fmla="*/ 4242816 w 12767104"/>
                <a:gd name="connsiteY8" fmla="*/ 9052560 h 13064490"/>
                <a:gd name="connsiteX9" fmla="*/ 6272784 w 12767104"/>
                <a:gd name="connsiteY9" fmla="*/ 9802368 h 13064490"/>
                <a:gd name="connsiteX10" fmla="*/ 6967728 w 12767104"/>
                <a:gd name="connsiteY10" fmla="*/ 10917936 h 13064490"/>
                <a:gd name="connsiteX11" fmla="*/ 6458712 w 12767104"/>
                <a:gd name="connsiteY11" fmla="*/ 11369040 h 13064490"/>
                <a:gd name="connsiteX12" fmla="*/ 6592443 w 12767104"/>
                <a:gd name="connsiteY12" fmla="*/ 11569065 h 13064490"/>
                <a:gd name="connsiteX13" fmla="*/ 6723888 w 12767104"/>
                <a:gd name="connsiteY13" fmla="*/ 11530965 h 13064490"/>
                <a:gd name="connsiteX14" fmla="*/ 6826758 w 12767104"/>
                <a:gd name="connsiteY14" fmla="*/ 11633835 h 13064490"/>
                <a:gd name="connsiteX15" fmla="*/ 6834378 w 12767104"/>
                <a:gd name="connsiteY15" fmla="*/ 11870055 h 13064490"/>
                <a:gd name="connsiteX16" fmla="*/ 6950583 w 12767104"/>
                <a:gd name="connsiteY16" fmla="*/ 12011025 h 13064490"/>
                <a:gd name="connsiteX17" fmla="*/ 7009638 w 12767104"/>
                <a:gd name="connsiteY17" fmla="*/ 12390120 h 13064490"/>
                <a:gd name="connsiteX18" fmla="*/ 6941058 w 12767104"/>
                <a:gd name="connsiteY18" fmla="*/ 12628245 h 13064490"/>
                <a:gd name="connsiteX19" fmla="*/ 7076313 w 12767104"/>
                <a:gd name="connsiteY19" fmla="*/ 12847320 h 13064490"/>
                <a:gd name="connsiteX20" fmla="*/ 7202043 w 12767104"/>
                <a:gd name="connsiteY20" fmla="*/ 12943713 h 13064490"/>
                <a:gd name="connsiteX21" fmla="*/ 7287768 w 12767104"/>
                <a:gd name="connsiteY21" fmla="*/ 12799695 h 13064490"/>
                <a:gd name="connsiteX22" fmla="*/ 7377303 w 12767104"/>
                <a:gd name="connsiteY22" fmla="*/ 12759690 h 13064490"/>
                <a:gd name="connsiteX23" fmla="*/ 7748778 w 12767104"/>
                <a:gd name="connsiteY23" fmla="*/ 12538710 h 13064490"/>
                <a:gd name="connsiteX24" fmla="*/ 8312658 w 12767104"/>
                <a:gd name="connsiteY24" fmla="*/ 13034010 h 13064490"/>
                <a:gd name="connsiteX25" fmla="*/ 8440293 w 12767104"/>
                <a:gd name="connsiteY25" fmla="*/ 12971145 h 13064490"/>
                <a:gd name="connsiteX26" fmla="*/ 8819388 w 12767104"/>
                <a:gd name="connsiteY26" fmla="*/ 13013055 h 13064490"/>
                <a:gd name="connsiteX27" fmla="*/ 9089898 w 12767104"/>
                <a:gd name="connsiteY27" fmla="*/ 13064490 h 13064490"/>
                <a:gd name="connsiteX28" fmla="*/ 9554718 w 12767104"/>
                <a:gd name="connsiteY28" fmla="*/ 12974954 h 13064490"/>
                <a:gd name="connsiteX29" fmla="*/ 9853803 w 12767104"/>
                <a:gd name="connsiteY29" fmla="*/ 12885420 h 13064490"/>
                <a:gd name="connsiteX30" fmla="*/ 9954006 w 12767104"/>
                <a:gd name="connsiteY30" fmla="*/ 12968097 h 13064490"/>
                <a:gd name="connsiteX31" fmla="*/ 10019538 w 12767104"/>
                <a:gd name="connsiteY31" fmla="*/ 12891134 h 13064490"/>
                <a:gd name="connsiteX32" fmla="*/ 10107168 w 12767104"/>
                <a:gd name="connsiteY32" fmla="*/ 12702539 h 13064490"/>
                <a:gd name="connsiteX33" fmla="*/ 10103358 w 12767104"/>
                <a:gd name="connsiteY33" fmla="*/ 12614909 h 13064490"/>
                <a:gd name="connsiteX34" fmla="*/ 10177653 w 12767104"/>
                <a:gd name="connsiteY34" fmla="*/ 12538709 h 13064490"/>
                <a:gd name="connsiteX35" fmla="*/ 10135743 w 12767104"/>
                <a:gd name="connsiteY35" fmla="*/ 12378689 h 13064490"/>
                <a:gd name="connsiteX36" fmla="*/ 10267188 w 12767104"/>
                <a:gd name="connsiteY36" fmla="*/ 12338684 h 13064490"/>
                <a:gd name="connsiteX37" fmla="*/ 10419207 w 12767104"/>
                <a:gd name="connsiteY37" fmla="*/ 11967972 h 13064490"/>
                <a:gd name="connsiteX38" fmla="*/ 11149203 w 12767104"/>
                <a:gd name="connsiteY38" fmla="*/ 12121514 h 13064490"/>
                <a:gd name="connsiteX39" fmla="*/ 12090273 w 12767104"/>
                <a:gd name="connsiteY39" fmla="*/ 11727179 h 13064490"/>
                <a:gd name="connsiteX40" fmla="*/ 12248388 w 12767104"/>
                <a:gd name="connsiteY40" fmla="*/ 11870054 h 13064490"/>
                <a:gd name="connsiteX41" fmla="*/ 12362688 w 12767104"/>
                <a:gd name="connsiteY41" fmla="*/ 11891009 h 13064490"/>
                <a:gd name="connsiteX42" fmla="*/ 12524613 w 12767104"/>
                <a:gd name="connsiteY42" fmla="*/ 11662409 h 13064490"/>
                <a:gd name="connsiteX43" fmla="*/ 12600813 w 12767104"/>
                <a:gd name="connsiteY43" fmla="*/ 11622404 h 13064490"/>
                <a:gd name="connsiteX44" fmla="*/ 12658344 w 12767104"/>
                <a:gd name="connsiteY44" fmla="*/ 11645265 h 13064490"/>
                <a:gd name="connsiteX45" fmla="*/ 12758928 w 12767104"/>
                <a:gd name="connsiteY45" fmla="*/ 11344274 h 13064490"/>
                <a:gd name="connsiteX46" fmla="*/ 12446507 w 12767104"/>
                <a:gd name="connsiteY46" fmla="*/ 10921364 h 13064490"/>
                <a:gd name="connsiteX47" fmla="*/ 12383642 w 12767104"/>
                <a:gd name="connsiteY47" fmla="*/ 10618469 h 13064490"/>
                <a:gd name="connsiteX48" fmla="*/ 12201906 w 12767104"/>
                <a:gd name="connsiteY48" fmla="*/ 10423017 h 13064490"/>
                <a:gd name="connsiteX49" fmla="*/ 12216002 w 12767104"/>
                <a:gd name="connsiteY49" fmla="*/ 10138409 h 13064490"/>
                <a:gd name="connsiteX50" fmla="*/ 12560807 w 12767104"/>
                <a:gd name="connsiteY50" fmla="*/ 9631679 h 13064490"/>
                <a:gd name="connsiteX51" fmla="*/ 12693777 w 12767104"/>
                <a:gd name="connsiteY51" fmla="*/ 8833866 h 13064490"/>
                <a:gd name="connsiteX52" fmla="*/ 12472416 w 12767104"/>
                <a:gd name="connsiteY52" fmla="*/ 8590407 h 13064490"/>
                <a:gd name="connsiteX53" fmla="*/ 12508992 w 12767104"/>
                <a:gd name="connsiteY53" fmla="*/ 7827264 h 13064490"/>
                <a:gd name="connsiteX54" fmla="*/ 12256389 w 12767104"/>
                <a:gd name="connsiteY54" fmla="*/ 7655052 h 13064490"/>
                <a:gd name="connsiteX55" fmla="*/ 11978640 w 12767104"/>
                <a:gd name="connsiteY55" fmla="*/ 7424928 h 13064490"/>
                <a:gd name="connsiteX56" fmla="*/ 11887200 w 12767104"/>
                <a:gd name="connsiteY56" fmla="*/ 6784848 h 13064490"/>
                <a:gd name="connsiteX57" fmla="*/ 12052173 w 12767104"/>
                <a:gd name="connsiteY57" fmla="*/ 6573774 h 13064490"/>
                <a:gd name="connsiteX58" fmla="*/ 12172950 w 12767104"/>
                <a:gd name="connsiteY58" fmla="*/ 6334887 h 13064490"/>
                <a:gd name="connsiteX59" fmla="*/ 12179808 w 12767104"/>
                <a:gd name="connsiteY59" fmla="*/ 5888736 h 13064490"/>
                <a:gd name="connsiteX60" fmla="*/ 11915394 w 12767104"/>
                <a:gd name="connsiteY60" fmla="*/ 5550027 h 13064490"/>
                <a:gd name="connsiteX61" fmla="*/ 11612880 w 12767104"/>
                <a:gd name="connsiteY61" fmla="*/ 5285232 h 13064490"/>
                <a:gd name="connsiteX62" fmla="*/ 11137392 w 12767104"/>
                <a:gd name="connsiteY62" fmla="*/ 4791456 h 13064490"/>
                <a:gd name="connsiteX63" fmla="*/ 10345674 w 12767104"/>
                <a:gd name="connsiteY63" fmla="*/ 4283583 h 13064490"/>
                <a:gd name="connsiteX64" fmla="*/ 10364343 w 12767104"/>
                <a:gd name="connsiteY64" fmla="*/ 3643122 h 13064490"/>
                <a:gd name="connsiteX65" fmla="*/ 10991088 w 12767104"/>
                <a:gd name="connsiteY65" fmla="*/ 3035808 h 13064490"/>
                <a:gd name="connsiteX66" fmla="*/ 11228832 w 12767104"/>
                <a:gd name="connsiteY66" fmla="*/ 2523744 h 13064490"/>
                <a:gd name="connsiteX67" fmla="*/ 11155680 w 12767104"/>
                <a:gd name="connsiteY67" fmla="*/ 2286000 h 13064490"/>
                <a:gd name="connsiteX68" fmla="*/ 11391900 w 12767104"/>
                <a:gd name="connsiteY68" fmla="*/ 1664970 h 13064490"/>
                <a:gd name="connsiteX69" fmla="*/ 11299698 w 12767104"/>
                <a:gd name="connsiteY69" fmla="*/ 1289304 h 13064490"/>
                <a:gd name="connsiteX70" fmla="*/ 10966704 w 12767104"/>
                <a:gd name="connsiteY70" fmla="*/ 1435227 h 13064490"/>
                <a:gd name="connsiteX71" fmla="*/ 10770870 w 12767104"/>
                <a:gd name="connsiteY71" fmla="*/ 1719072 h 13064490"/>
                <a:gd name="connsiteX72" fmla="*/ 10211943 w 12767104"/>
                <a:gd name="connsiteY72" fmla="*/ 1704594 h 13064490"/>
                <a:gd name="connsiteX73" fmla="*/ 10643616 w 12767104"/>
                <a:gd name="connsiteY73" fmla="*/ 987552 h 13064490"/>
                <a:gd name="connsiteX74" fmla="*/ 10569321 w 12767104"/>
                <a:gd name="connsiteY74" fmla="*/ 768477 h 13064490"/>
                <a:gd name="connsiteX75" fmla="*/ 10310241 w 12767104"/>
                <a:gd name="connsiteY75" fmla="*/ 644652 h 13064490"/>
                <a:gd name="connsiteX76" fmla="*/ 10132695 w 12767104"/>
                <a:gd name="connsiteY76" fmla="*/ 798957 h 13064490"/>
                <a:gd name="connsiteX77" fmla="*/ 9947147 w 12767104"/>
                <a:gd name="connsiteY77" fmla="*/ 712469 h 13064490"/>
                <a:gd name="connsiteX78" fmla="*/ 9547097 w 12767104"/>
                <a:gd name="connsiteY78" fmla="*/ 748664 h 13064490"/>
                <a:gd name="connsiteX79" fmla="*/ 9390887 w 12767104"/>
                <a:gd name="connsiteY79" fmla="*/ 302894 h 13064490"/>
                <a:gd name="connsiteX80" fmla="*/ 9286112 w 12767104"/>
                <a:gd name="connsiteY80" fmla="*/ 152399 h 13064490"/>
                <a:gd name="connsiteX81" fmla="*/ 9089136 w 12767104"/>
                <a:gd name="connsiteY81" fmla="*/ 0 h 13064490"/>
                <a:gd name="connsiteX82" fmla="*/ 9030842 w 12767104"/>
                <a:gd name="connsiteY82" fmla="*/ 188594 h 13064490"/>
                <a:gd name="connsiteX83" fmla="*/ 9137522 w 12767104"/>
                <a:gd name="connsiteY83" fmla="*/ 352424 h 13064490"/>
                <a:gd name="connsiteX84" fmla="*/ 8903207 w 12767104"/>
                <a:gd name="connsiteY84" fmla="*/ 421004 h 13064490"/>
                <a:gd name="connsiteX85" fmla="*/ 8634602 w 12767104"/>
                <a:gd name="connsiteY85" fmla="*/ 548639 h 13064490"/>
                <a:gd name="connsiteX86" fmla="*/ 8421242 w 12767104"/>
                <a:gd name="connsiteY86" fmla="*/ 859154 h 13064490"/>
                <a:gd name="connsiteX87" fmla="*/ 8219312 w 12767104"/>
                <a:gd name="connsiteY87" fmla="*/ 922019 h 13064490"/>
                <a:gd name="connsiteX88" fmla="*/ 8125967 w 12767104"/>
                <a:gd name="connsiteY88" fmla="*/ 1301114 h 13064490"/>
                <a:gd name="connsiteX89" fmla="*/ 8017382 w 12767104"/>
                <a:gd name="connsiteY89" fmla="*/ 1407794 h 13064490"/>
                <a:gd name="connsiteX90" fmla="*/ 7977377 w 12767104"/>
                <a:gd name="connsiteY90" fmla="*/ 1543049 h 13064490"/>
                <a:gd name="connsiteX91" fmla="*/ 7811642 w 12767104"/>
                <a:gd name="connsiteY91" fmla="*/ 1577339 h 13064490"/>
                <a:gd name="connsiteX92" fmla="*/ 7678674 w 12767104"/>
                <a:gd name="connsiteY92" fmla="*/ 1816608 h 13064490"/>
                <a:gd name="connsiteX93" fmla="*/ 7327772 w 12767104"/>
                <a:gd name="connsiteY93" fmla="*/ 1645919 h 13064490"/>
                <a:gd name="connsiteX94" fmla="*/ 6998207 w 12767104"/>
                <a:gd name="connsiteY94" fmla="*/ 1950719 h 13064490"/>
                <a:gd name="connsiteX95" fmla="*/ 6794372 w 12767104"/>
                <a:gd name="connsiteY95" fmla="*/ 1811654 h 13064490"/>
                <a:gd name="connsiteX96" fmla="*/ 6217920 w 12767104"/>
                <a:gd name="connsiteY96" fmla="*/ 2286000 h 13064490"/>
                <a:gd name="connsiteX97" fmla="*/ 4297680 w 12767104"/>
                <a:gd name="connsiteY97" fmla="*/ 1810512 h 13064490"/>
                <a:gd name="connsiteX98" fmla="*/ 2834640 w 12767104"/>
                <a:gd name="connsiteY98" fmla="*/ 1060704 h 13064490"/>
                <a:gd name="connsiteX99" fmla="*/ 1353312 w 12767104"/>
                <a:gd name="connsiteY99" fmla="*/ 1828800 h 13064490"/>
                <a:gd name="connsiteX100" fmla="*/ 1060704 w 12767104"/>
                <a:gd name="connsiteY100" fmla="*/ 2450592 h 13064490"/>
                <a:gd name="connsiteX101" fmla="*/ 548640 w 12767104"/>
                <a:gd name="connsiteY101" fmla="*/ 2359152 h 13064490"/>
                <a:gd name="connsiteX102" fmla="*/ 0 w 12767104"/>
                <a:gd name="connsiteY102" fmla="*/ 2450592 h 13064490"/>
                <a:gd name="connsiteX0" fmla="*/ 0 w 12767104"/>
                <a:gd name="connsiteY0" fmla="*/ 2450592 h 13064490"/>
                <a:gd name="connsiteX1" fmla="*/ 237744 w 12767104"/>
                <a:gd name="connsiteY1" fmla="*/ 2852928 h 13064490"/>
                <a:gd name="connsiteX2" fmla="*/ 694944 w 12767104"/>
                <a:gd name="connsiteY2" fmla="*/ 2834640 h 13064490"/>
                <a:gd name="connsiteX3" fmla="*/ 1298448 w 12767104"/>
                <a:gd name="connsiteY3" fmla="*/ 2999232 h 13064490"/>
                <a:gd name="connsiteX4" fmla="*/ 2084832 w 12767104"/>
                <a:gd name="connsiteY4" fmla="*/ 3657600 h 13064490"/>
                <a:gd name="connsiteX5" fmla="*/ 3438144 w 12767104"/>
                <a:gd name="connsiteY5" fmla="*/ 3968496 h 13064490"/>
                <a:gd name="connsiteX6" fmla="*/ 3785616 w 12767104"/>
                <a:gd name="connsiteY6" fmla="*/ 6254496 h 13064490"/>
                <a:gd name="connsiteX7" fmla="*/ 3438144 w 12767104"/>
                <a:gd name="connsiteY7" fmla="*/ 8174736 h 13064490"/>
                <a:gd name="connsiteX8" fmla="*/ 4242816 w 12767104"/>
                <a:gd name="connsiteY8" fmla="*/ 9052560 h 13064490"/>
                <a:gd name="connsiteX9" fmla="*/ 6272784 w 12767104"/>
                <a:gd name="connsiteY9" fmla="*/ 9802368 h 13064490"/>
                <a:gd name="connsiteX10" fmla="*/ 6967728 w 12767104"/>
                <a:gd name="connsiteY10" fmla="*/ 10917936 h 13064490"/>
                <a:gd name="connsiteX11" fmla="*/ 6458712 w 12767104"/>
                <a:gd name="connsiteY11" fmla="*/ 11369040 h 13064490"/>
                <a:gd name="connsiteX12" fmla="*/ 6592443 w 12767104"/>
                <a:gd name="connsiteY12" fmla="*/ 11569065 h 13064490"/>
                <a:gd name="connsiteX13" fmla="*/ 6723888 w 12767104"/>
                <a:gd name="connsiteY13" fmla="*/ 11530965 h 13064490"/>
                <a:gd name="connsiteX14" fmla="*/ 6826758 w 12767104"/>
                <a:gd name="connsiteY14" fmla="*/ 11633835 h 13064490"/>
                <a:gd name="connsiteX15" fmla="*/ 6834378 w 12767104"/>
                <a:gd name="connsiteY15" fmla="*/ 11870055 h 13064490"/>
                <a:gd name="connsiteX16" fmla="*/ 6950583 w 12767104"/>
                <a:gd name="connsiteY16" fmla="*/ 12011025 h 13064490"/>
                <a:gd name="connsiteX17" fmla="*/ 7009638 w 12767104"/>
                <a:gd name="connsiteY17" fmla="*/ 12390120 h 13064490"/>
                <a:gd name="connsiteX18" fmla="*/ 6941058 w 12767104"/>
                <a:gd name="connsiteY18" fmla="*/ 12628245 h 13064490"/>
                <a:gd name="connsiteX19" fmla="*/ 7076313 w 12767104"/>
                <a:gd name="connsiteY19" fmla="*/ 12847320 h 13064490"/>
                <a:gd name="connsiteX20" fmla="*/ 7202043 w 12767104"/>
                <a:gd name="connsiteY20" fmla="*/ 12943713 h 13064490"/>
                <a:gd name="connsiteX21" fmla="*/ 7287768 w 12767104"/>
                <a:gd name="connsiteY21" fmla="*/ 12799695 h 13064490"/>
                <a:gd name="connsiteX22" fmla="*/ 7377303 w 12767104"/>
                <a:gd name="connsiteY22" fmla="*/ 12759690 h 13064490"/>
                <a:gd name="connsiteX23" fmla="*/ 7748778 w 12767104"/>
                <a:gd name="connsiteY23" fmla="*/ 12538710 h 13064490"/>
                <a:gd name="connsiteX24" fmla="*/ 8312658 w 12767104"/>
                <a:gd name="connsiteY24" fmla="*/ 13034010 h 13064490"/>
                <a:gd name="connsiteX25" fmla="*/ 8440293 w 12767104"/>
                <a:gd name="connsiteY25" fmla="*/ 12971145 h 13064490"/>
                <a:gd name="connsiteX26" fmla="*/ 8819388 w 12767104"/>
                <a:gd name="connsiteY26" fmla="*/ 13013055 h 13064490"/>
                <a:gd name="connsiteX27" fmla="*/ 9089898 w 12767104"/>
                <a:gd name="connsiteY27" fmla="*/ 13064490 h 13064490"/>
                <a:gd name="connsiteX28" fmla="*/ 9554718 w 12767104"/>
                <a:gd name="connsiteY28" fmla="*/ 12974954 h 13064490"/>
                <a:gd name="connsiteX29" fmla="*/ 9853803 w 12767104"/>
                <a:gd name="connsiteY29" fmla="*/ 12885420 h 13064490"/>
                <a:gd name="connsiteX30" fmla="*/ 9954006 w 12767104"/>
                <a:gd name="connsiteY30" fmla="*/ 12968097 h 13064490"/>
                <a:gd name="connsiteX31" fmla="*/ 10019538 w 12767104"/>
                <a:gd name="connsiteY31" fmla="*/ 12891134 h 13064490"/>
                <a:gd name="connsiteX32" fmla="*/ 10107168 w 12767104"/>
                <a:gd name="connsiteY32" fmla="*/ 12702539 h 13064490"/>
                <a:gd name="connsiteX33" fmla="*/ 10103358 w 12767104"/>
                <a:gd name="connsiteY33" fmla="*/ 12614909 h 13064490"/>
                <a:gd name="connsiteX34" fmla="*/ 10177653 w 12767104"/>
                <a:gd name="connsiteY34" fmla="*/ 12538709 h 13064490"/>
                <a:gd name="connsiteX35" fmla="*/ 10135743 w 12767104"/>
                <a:gd name="connsiteY35" fmla="*/ 12378689 h 13064490"/>
                <a:gd name="connsiteX36" fmla="*/ 10267188 w 12767104"/>
                <a:gd name="connsiteY36" fmla="*/ 12338684 h 13064490"/>
                <a:gd name="connsiteX37" fmla="*/ 10419207 w 12767104"/>
                <a:gd name="connsiteY37" fmla="*/ 11967972 h 13064490"/>
                <a:gd name="connsiteX38" fmla="*/ 11149203 w 12767104"/>
                <a:gd name="connsiteY38" fmla="*/ 12121514 h 13064490"/>
                <a:gd name="connsiteX39" fmla="*/ 12090273 w 12767104"/>
                <a:gd name="connsiteY39" fmla="*/ 11727179 h 13064490"/>
                <a:gd name="connsiteX40" fmla="*/ 12248388 w 12767104"/>
                <a:gd name="connsiteY40" fmla="*/ 11870054 h 13064490"/>
                <a:gd name="connsiteX41" fmla="*/ 12362688 w 12767104"/>
                <a:gd name="connsiteY41" fmla="*/ 11891009 h 13064490"/>
                <a:gd name="connsiteX42" fmla="*/ 12524613 w 12767104"/>
                <a:gd name="connsiteY42" fmla="*/ 11662409 h 13064490"/>
                <a:gd name="connsiteX43" fmla="*/ 12600813 w 12767104"/>
                <a:gd name="connsiteY43" fmla="*/ 11622404 h 13064490"/>
                <a:gd name="connsiteX44" fmla="*/ 12658344 w 12767104"/>
                <a:gd name="connsiteY44" fmla="*/ 11645265 h 13064490"/>
                <a:gd name="connsiteX45" fmla="*/ 12758928 w 12767104"/>
                <a:gd name="connsiteY45" fmla="*/ 11344274 h 13064490"/>
                <a:gd name="connsiteX46" fmla="*/ 12446507 w 12767104"/>
                <a:gd name="connsiteY46" fmla="*/ 10921364 h 13064490"/>
                <a:gd name="connsiteX47" fmla="*/ 12383642 w 12767104"/>
                <a:gd name="connsiteY47" fmla="*/ 10618469 h 13064490"/>
                <a:gd name="connsiteX48" fmla="*/ 12201906 w 12767104"/>
                <a:gd name="connsiteY48" fmla="*/ 10423017 h 13064490"/>
                <a:gd name="connsiteX49" fmla="*/ 12216002 w 12767104"/>
                <a:gd name="connsiteY49" fmla="*/ 10138409 h 13064490"/>
                <a:gd name="connsiteX50" fmla="*/ 12560807 w 12767104"/>
                <a:gd name="connsiteY50" fmla="*/ 9631679 h 13064490"/>
                <a:gd name="connsiteX51" fmla="*/ 12693777 w 12767104"/>
                <a:gd name="connsiteY51" fmla="*/ 8833866 h 13064490"/>
                <a:gd name="connsiteX52" fmla="*/ 12472416 w 12767104"/>
                <a:gd name="connsiteY52" fmla="*/ 8590407 h 13064490"/>
                <a:gd name="connsiteX53" fmla="*/ 12508992 w 12767104"/>
                <a:gd name="connsiteY53" fmla="*/ 7827264 h 13064490"/>
                <a:gd name="connsiteX54" fmla="*/ 12256389 w 12767104"/>
                <a:gd name="connsiteY54" fmla="*/ 7655052 h 13064490"/>
                <a:gd name="connsiteX55" fmla="*/ 11978640 w 12767104"/>
                <a:gd name="connsiteY55" fmla="*/ 7424928 h 13064490"/>
                <a:gd name="connsiteX56" fmla="*/ 11887200 w 12767104"/>
                <a:gd name="connsiteY56" fmla="*/ 6784848 h 13064490"/>
                <a:gd name="connsiteX57" fmla="*/ 12052173 w 12767104"/>
                <a:gd name="connsiteY57" fmla="*/ 6573774 h 13064490"/>
                <a:gd name="connsiteX58" fmla="*/ 12172950 w 12767104"/>
                <a:gd name="connsiteY58" fmla="*/ 6334887 h 13064490"/>
                <a:gd name="connsiteX59" fmla="*/ 12179808 w 12767104"/>
                <a:gd name="connsiteY59" fmla="*/ 5888736 h 13064490"/>
                <a:gd name="connsiteX60" fmla="*/ 11915394 w 12767104"/>
                <a:gd name="connsiteY60" fmla="*/ 5550027 h 13064490"/>
                <a:gd name="connsiteX61" fmla="*/ 11612880 w 12767104"/>
                <a:gd name="connsiteY61" fmla="*/ 5285232 h 13064490"/>
                <a:gd name="connsiteX62" fmla="*/ 11137392 w 12767104"/>
                <a:gd name="connsiteY62" fmla="*/ 4791456 h 13064490"/>
                <a:gd name="connsiteX63" fmla="*/ 10345674 w 12767104"/>
                <a:gd name="connsiteY63" fmla="*/ 4283583 h 13064490"/>
                <a:gd name="connsiteX64" fmla="*/ 10364343 w 12767104"/>
                <a:gd name="connsiteY64" fmla="*/ 3643122 h 13064490"/>
                <a:gd name="connsiteX65" fmla="*/ 10991088 w 12767104"/>
                <a:gd name="connsiteY65" fmla="*/ 3035808 h 13064490"/>
                <a:gd name="connsiteX66" fmla="*/ 11228832 w 12767104"/>
                <a:gd name="connsiteY66" fmla="*/ 2523744 h 13064490"/>
                <a:gd name="connsiteX67" fmla="*/ 11155680 w 12767104"/>
                <a:gd name="connsiteY67" fmla="*/ 2286000 h 13064490"/>
                <a:gd name="connsiteX68" fmla="*/ 11391900 w 12767104"/>
                <a:gd name="connsiteY68" fmla="*/ 1664970 h 13064490"/>
                <a:gd name="connsiteX69" fmla="*/ 11299698 w 12767104"/>
                <a:gd name="connsiteY69" fmla="*/ 1289304 h 13064490"/>
                <a:gd name="connsiteX70" fmla="*/ 10966704 w 12767104"/>
                <a:gd name="connsiteY70" fmla="*/ 1435227 h 13064490"/>
                <a:gd name="connsiteX71" fmla="*/ 10770870 w 12767104"/>
                <a:gd name="connsiteY71" fmla="*/ 1719072 h 13064490"/>
                <a:gd name="connsiteX72" fmla="*/ 10211943 w 12767104"/>
                <a:gd name="connsiteY72" fmla="*/ 1704594 h 13064490"/>
                <a:gd name="connsiteX73" fmla="*/ 10643616 w 12767104"/>
                <a:gd name="connsiteY73" fmla="*/ 987552 h 13064490"/>
                <a:gd name="connsiteX74" fmla="*/ 10569321 w 12767104"/>
                <a:gd name="connsiteY74" fmla="*/ 768477 h 13064490"/>
                <a:gd name="connsiteX75" fmla="*/ 10310241 w 12767104"/>
                <a:gd name="connsiteY75" fmla="*/ 644652 h 13064490"/>
                <a:gd name="connsiteX76" fmla="*/ 10132695 w 12767104"/>
                <a:gd name="connsiteY76" fmla="*/ 798957 h 13064490"/>
                <a:gd name="connsiteX77" fmla="*/ 9947147 w 12767104"/>
                <a:gd name="connsiteY77" fmla="*/ 712469 h 13064490"/>
                <a:gd name="connsiteX78" fmla="*/ 9547097 w 12767104"/>
                <a:gd name="connsiteY78" fmla="*/ 748664 h 13064490"/>
                <a:gd name="connsiteX79" fmla="*/ 9390887 w 12767104"/>
                <a:gd name="connsiteY79" fmla="*/ 302894 h 13064490"/>
                <a:gd name="connsiteX80" fmla="*/ 9286112 w 12767104"/>
                <a:gd name="connsiteY80" fmla="*/ 152399 h 13064490"/>
                <a:gd name="connsiteX81" fmla="*/ 9089136 w 12767104"/>
                <a:gd name="connsiteY81" fmla="*/ 0 h 13064490"/>
                <a:gd name="connsiteX82" fmla="*/ 9030842 w 12767104"/>
                <a:gd name="connsiteY82" fmla="*/ 188594 h 13064490"/>
                <a:gd name="connsiteX83" fmla="*/ 9137522 w 12767104"/>
                <a:gd name="connsiteY83" fmla="*/ 352424 h 13064490"/>
                <a:gd name="connsiteX84" fmla="*/ 8903207 w 12767104"/>
                <a:gd name="connsiteY84" fmla="*/ 421004 h 13064490"/>
                <a:gd name="connsiteX85" fmla="*/ 8634602 w 12767104"/>
                <a:gd name="connsiteY85" fmla="*/ 548639 h 13064490"/>
                <a:gd name="connsiteX86" fmla="*/ 8421242 w 12767104"/>
                <a:gd name="connsiteY86" fmla="*/ 859154 h 13064490"/>
                <a:gd name="connsiteX87" fmla="*/ 8219312 w 12767104"/>
                <a:gd name="connsiteY87" fmla="*/ 922019 h 13064490"/>
                <a:gd name="connsiteX88" fmla="*/ 8125967 w 12767104"/>
                <a:gd name="connsiteY88" fmla="*/ 1301114 h 13064490"/>
                <a:gd name="connsiteX89" fmla="*/ 8017382 w 12767104"/>
                <a:gd name="connsiteY89" fmla="*/ 1407794 h 13064490"/>
                <a:gd name="connsiteX90" fmla="*/ 7977377 w 12767104"/>
                <a:gd name="connsiteY90" fmla="*/ 1543049 h 13064490"/>
                <a:gd name="connsiteX91" fmla="*/ 7811642 w 12767104"/>
                <a:gd name="connsiteY91" fmla="*/ 1577339 h 13064490"/>
                <a:gd name="connsiteX92" fmla="*/ 7678674 w 12767104"/>
                <a:gd name="connsiteY92" fmla="*/ 1816608 h 13064490"/>
                <a:gd name="connsiteX93" fmla="*/ 7327772 w 12767104"/>
                <a:gd name="connsiteY93" fmla="*/ 1645919 h 13064490"/>
                <a:gd name="connsiteX94" fmla="*/ 6998207 w 12767104"/>
                <a:gd name="connsiteY94" fmla="*/ 1950719 h 13064490"/>
                <a:gd name="connsiteX95" fmla="*/ 6794372 w 12767104"/>
                <a:gd name="connsiteY95" fmla="*/ 1811654 h 13064490"/>
                <a:gd name="connsiteX96" fmla="*/ 6217920 w 12767104"/>
                <a:gd name="connsiteY96" fmla="*/ 2286000 h 13064490"/>
                <a:gd name="connsiteX97" fmla="*/ 4297680 w 12767104"/>
                <a:gd name="connsiteY97" fmla="*/ 1810512 h 13064490"/>
                <a:gd name="connsiteX98" fmla="*/ 2834640 w 12767104"/>
                <a:gd name="connsiteY98" fmla="*/ 1060704 h 13064490"/>
                <a:gd name="connsiteX99" fmla="*/ 1353312 w 12767104"/>
                <a:gd name="connsiteY99" fmla="*/ 1828800 h 13064490"/>
                <a:gd name="connsiteX100" fmla="*/ 1060704 w 12767104"/>
                <a:gd name="connsiteY100" fmla="*/ 2450592 h 13064490"/>
                <a:gd name="connsiteX101" fmla="*/ 548640 w 12767104"/>
                <a:gd name="connsiteY101" fmla="*/ 2359152 h 13064490"/>
                <a:gd name="connsiteX102" fmla="*/ 0 w 12767104"/>
                <a:gd name="connsiteY102" fmla="*/ 2450592 h 13064490"/>
                <a:gd name="connsiteX0" fmla="*/ 0 w 12767104"/>
                <a:gd name="connsiteY0" fmla="*/ 2450592 h 13064490"/>
                <a:gd name="connsiteX1" fmla="*/ 237744 w 12767104"/>
                <a:gd name="connsiteY1" fmla="*/ 2852928 h 13064490"/>
                <a:gd name="connsiteX2" fmla="*/ 694944 w 12767104"/>
                <a:gd name="connsiteY2" fmla="*/ 2834640 h 13064490"/>
                <a:gd name="connsiteX3" fmla="*/ 1298448 w 12767104"/>
                <a:gd name="connsiteY3" fmla="*/ 2999232 h 13064490"/>
                <a:gd name="connsiteX4" fmla="*/ 2084832 w 12767104"/>
                <a:gd name="connsiteY4" fmla="*/ 3657600 h 13064490"/>
                <a:gd name="connsiteX5" fmla="*/ 3438144 w 12767104"/>
                <a:gd name="connsiteY5" fmla="*/ 3968496 h 13064490"/>
                <a:gd name="connsiteX6" fmla="*/ 3785616 w 12767104"/>
                <a:gd name="connsiteY6" fmla="*/ 6254496 h 13064490"/>
                <a:gd name="connsiteX7" fmla="*/ 3438144 w 12767104"/>
                <a:gd name="connsiteY7" fmla="*/ 8174736 h 13064490"/>
                <a:gd name="connsiteX8" fmla="*/ 4242816 w 12767104"/>
                <a:gd name="connsiteY8" fmla="*/ 9052560 h 13064490"/>
                <a:gd name="connsiteX9" fmla="*/ 6272784 w 12767104"/>
                <a:gd name="connsiteY9" fmla="*/ 9802368 h 13064490"/>
                <a:gd name="connsiteX10" fmla="*/ 6967728 w 12767104"/>
                <a:gd name="connsiteY10" fmla="*/ 10917936 h 13064490"/>
                <a:gd name="connsiteX11" fmla="*/ 6458712 w 12767104"/>
                <a:gd name="connsiteY11" fmla="*/ 11369040 h 13064490"/>
                <a:gd name="connsiteX12" fmla="*/ 6592443 w 12767104"/>
                <a:gd name="connsiteY12" fmla="*/ 11569065 h 13064490"/>
                <a:gd name="connsiteX13" fmla="*/ 6723888 w 12767104"/>
                <a:gd name="connsiteY13" fmla="*/ 11530965 h 13064490"/>
                <a:gd name="connsiteX14" fmla="*/ 6826758 w 12767104"/>
                <a:gd name="connsiteY14" fmla="*/ 11633835 h 13064490"/>
                <a:gd name="connsiteX15" fmla="*/ 6834378 w 12767104"/>
                <a:gd name="connsiteY15" fmla="*/ 11870055 h 13064490"/>
                <a:gd name="connsiteX16" fmla="*/ 6950583 w 12767104"/>
                <a:gd name="connsiteY16" fmla="*/ 12011025 h 13064490"/>
                <a:gd name="connsiteX17" fmla="*/ 7009638 w 12767104"/>
                <a:gd name="connsiteY17" fmla="*/ 12390120 h 13064490"/>
                <a:gd name="connsiteX18" fmla="*/ 6941058 w 12767104"/>
                <a:gd name="connsiteY18" fmla="*/ 12628245 h 13064490"/>
                <a:gd name="connsiteX19" fmla="*/ 7076313 w 12767104"/>
                <a:gd name="connsiteY19" fmla="*/ 12847320 h 13064490"/>
                <a:gd name="connsiteX20" fmla="*/ 7202043 w 12767104"/>
                <a:gd name="connsiteY20" fmla="*/ 12943713 h 13064490"/>
                <a:gd name="connsiteX21" fmla="*/ 7287768 w 12767104"/>
                <a:gd name="connsiteY21" fmla="*/ 12799695 h 13064490"/>
                <a:gd name="connsiteX22" fmla="*/ 7377303 w 12767104"/>
                <a:gd name="connsiteY22" fmla="*/ 12759690 h 13064490"/>
                <a:gd name="connsiteX23" fmla="*/ 7748778 w 12767104"/>
                <a:gd name="connsiteY23" fmla="*/ 12538710 h 13064490"/>
                <a:gd name="connsiteX24" fmla="*/ 8312658 w 12767104"/>
                <a:gd name="connsiteY24" fmla="*/ 13034010 h 13064490"/>
                <a:gd name="connsiteX25" fmla="*/ 8440293 w 12767104"/>
                <a:gd name="connsiteY25" fmla="*/ 12971145 h 13064490"/>
                <a:gd name="connsiteX26" fmla="*/ 8819388 w 12767104"/>
                <a:gd name="connsiteY26" fmla="*/ 13013055 h 13064490"/>
                <a:gd name="connsiteX27" fmla="*/ 9089898 w 12767104"/>
                <a:gd name="connsiteY27" fmla="*/ 13064490 h 13064490"/>
                <a:gd name="connsiteX28" fmla="*/ 9554718 w 12767104"/>
                <a:gd name="connsiteY28" fmla="*/ 12974954 h 13064490"/>
                <a:gd name="connsiteX29" fmla="*/ 9853803 w 12767104"/>
                <a:gd name="connsiteY29" fmla="*/ 12885420 h 13064490"/>
                <a:gd name="connsiteX30" fmla="*/ 9954006 w 12767104"/>
                <a:gd name="connsiteY30" fmla="*/ 12968097 h 13064490"/>
                <a:gd name="connsiteX31" fmla="*/ 10019538 w 12767104"/>
                <a:gd name="connsiteY31" fmla="*/ 12891134 h 13064490"/>
                <a:gd name="connsiteX32" fmla="*/ 10107168 w 12767104"/>
                <a:gd name="connsiteY32" fmla="*/ 12702539 h 13064490"/>
                <a:gd name="connsiteX33" fmla="*/ 10103358 w 12767104"/>
                <a:gd name="connsiteY33" fmla="*/ 12614909 h 13064490"/>
                <a:gd name="connsiteX34" fmla="*/ 10177653 w 12767104"/>
                <a:gd name="connsiteY34" fmla="*/ 12538709 h 13064490"/>
                <a:gd name="connsiteX35" fmla="*/ 10135743 w 12767104"/>
                <a:gd name="connsiteY35" fmla="*/ 12378689 h 13064490"/>
                <a:gd name="connsiteX36" fmla="*/ 10267188 w 12767104"/>
                <a:gd name="connsiteY36" fmla="*/ 12338684 h 13064490"/>
                <a:gd name="connsiteX37" fmla="*/ 10419207 w 12767104"/>
                <a:gd name="connsiteY37" fmla="*/ 11967972 h 13064490"/>
                <a:gd name="connsiteX38" fmla="*/ 11149203 w 12767104"/>
                <a:gd name="connsiteY38" fmla="*/ 12121514 h 13064490"/>
                <a:gd name="connsiteX39" fmla="*/ 12090273 w 12767104"/>
                <a:gd name="connsiteY39" fmla="*/ 11727179 h 13064490"/>
                <a:gd name="connsiteX40" fmla="*/ 12248388 w 12767104"/>
                <a:gd name="connsiteY40" fmla="*/ 11870054 h 13064490"/>
                <a:gd name="connsiteX41" fmla="*/ 12362688 w 12767104"/>
                <a:gd name="connsiteY41" fmla="*/ 11891009 h 13064490"/>
                <a:gd name="connsiteX42" fmla="*/ 12524613 w 12767104"/>
                <a:gd name="connsiteY42" fmla="*/ 11662409 h 13064490"/>
                <a:gd name="connsiteX43" fmla="*/ 12600813 w 12767104"/>
                <a:gd name="connsiteY43" fmla="*/ 11622404 h 13064490"/>
                <a:gd name="connsiteX44" fmla="*/ 12658344 w 12767104"/>
                <a:gd name="connsiteY44" fmla="*/ 11645265 h 13064490"/>
                <a:gd name="connsiteX45" fmla="*/ 12758928 w 12767104"/>
                <a:gd name="connsiteY45" fmla="*/ 11344274 h 13064490"/>
                <a:gd name="connsiteX46" fmla="*/ 12446507 w 12767104"/>
                <a:gd name="connsiteY46" fmla="*/ 10921364 h 13064490"/>
                <a:gd name="connsiteX47" fmla="*/ 12383642 w 12767104"/>
                <a:gd name="connsiteY47" fmla="*/ 10618469 h 13064490"/>
                <a:gd name="connsiteX48" fmla="*/ 12201906 w 12767104"/>
                <a:gd name="connsiteY48" fmla="*/ 10423017 h 13064490"/>
                <a:gd name="connsiteX49" fmla="*/ 12216002 w 12767104"/>
                <a:gd name="connsiteY49" fmla="*/ 10138409 h 13064490"/>
                <a:gd name="connsiteX50" fmla="*/ 12560807 w 12767104"/>
                <a:gd name="connsiteY50" fmla="*/ 9631679 h 13064490"/>
                <a:gd name="connsiteX51" fmla="*/ 12693777 w 12767104"/>
                <a:gd name="connsiteY51" fmla="*/ 8833866 h 13064490"/>
                <a:gd name="connsiteX52" fmla="*/ 12472416 w 12767104"/>
                <a:gd name="connsiteY52" fmla="*/ 8590407 h 13064490"/>
                <a:gd name="connsiteX53" fmla="*/ 12508992 w 12767104"/>
                <a:gd name="connsiteY53" fmla="*/ 7827264 h 13064490"/>
                <a:gd name="connsiteX54" fmla="*/ 12256389 w 12767104"/>
                <a:gd name="connsiteY54" fmla="*/ 7655052 h 13064490"/>
                <a:gd name="connsiteX55" fmla="*/ 11978640 w 12767104"/>
                <a:gd name="connsiteY55" fmla="*/ 7424928 h 13064490"/>
                <a:gd name="connsiteX56" fmla="*/ 11887200 w 12767104"/>
                <a:gd name="connsiteY56" fmla="*/ 6784848 h 13064490"/>
                <a:gd name="connsiteX57" fmla="*/ 12052173 w 12767104"/>
                <a:gd name="connsiteY57" fmla="*/ 6573774 h 13064490"/>
                <a:gd name="connsiteX58" fmla="*/ 12172950 w 12767104"/>
                <a:gd name="connsiteY58" fmla="*/ 6334887 h 13064490"/>
                <a:gd name="connsiteX59" fmla="*/ 12179808 w 12767104"/>
                <a:gd name="connsiteY59" fmla="*/ 5888736 h 13064490"/>
                <a:gd name="connsiteX60" fmla="*/ 11915394 w 12767104"/>
                <a:gd name="connsiteY60" fmla="*/ 5550027 h 13064490"/>
                <a:gd name="connsiteX61" fmla="*/ 11612880 w 12767104"/>
                <a:gd name="connsiteY61" fmla="*/ 5285232 h 13064490"/>
                <a:gd name="connsiteX62" fmla="*/ 11137392 w 12767104"/>
                <a:gd name="connsiteY62" fmla="*/ 4791456 h 13064490"/>
                <a:gd name="connsiteX63" fmla="*/ 10345674 w 12767104"/>
                <a:gd name="connsiteY63" fmla="*/ 4283583 h 13064490"/>
                <a:gd name="connsiteX64" fmla="*/ 10364343 w 12767104"/>
                <a:gd name="connsiteY64" fmla="*/ 3643122 h 13064490"/>
                <a:gd name="connsiteX65" fmla="*/ 10991088 w 12767104"/>
                <a:gd name="connsiteY65" fmla="*/ 3035808 h 13064490"/>
                <a:gd name="connsiteX66" fmla="*/ 11228832 w 12767104"/>
                <a:gd name="connsiteY66" fmla="*/ 2523744 h 13064490"/>
                <a:gd name="connsiteX67" fmla="*/ 11155680 w 12767104"/>
                <a:gd name="connsiteY67" fmla="*/ 2286000 h 13064490"/>
                <a:gd name="connsiteX68" fmla="*/ 11391900 w 12767104"/>
                <a:gd name="connsiteY68" fmla="*/ 1664970 h 13064490"/>
                <a:gd name="connsiteX69" fmla="*/ 11299698 w 12767104"/>
                <a:gd name="connsiteY69" fmla="*/ 1289304 h 13064490"/>
                <a:gd name="connsiteX70" fmla="*/ 10966704 w 12767104"/>
                <a:gd name="connsiteY70" fmla="*/ 1435227 h 13064490"/>
                <a:gd name="connsiteX71" fmla="*/ 10770870 w 12767104"/>
                <a:gd name="connsiteY71" fmla="*/ 1719072 h 13064490"/>
                <a:gd name="connsiteX72" fmla="*/ 10211943 w 12767104"/>
                <a:gd name="connsiteY72" fmla="*/ 1704594 h 13064490"/>
                <a:gd name="connsiteX73" fmla="*/ 10643616 w 12767104"/>
                <a:gd name="connsiteY73" fmla="*/ 987552 h 13064490"/>
                <a:gd name="connsiteX74" fmla="*/ 10569321 w 12767104"/>
                <a:gd name="connsiteY74" fmla="*/ 768477 h 13064490"/>
                <a:gd name="connsiteX75" fmla="*/ 10310241 w 12767104"/>
                <a:gd name="connsiteY75" fmla="*/ 644652 h 13064490"/>
                <a:gd name="connsiteX76" fmla="*/ 10132695 w 12767104"/>
                <a:gd name="connsiteY76" fmla="*/ 798957 h 13064490"/>
                <a:gd name="connsiteX77" fmla="*/ 9947147 w 12767104"/>
                <a:gd name="connsiteY77" fmla="*/ 712469 h 13064490"/>
                <a:gd name="connsiteX78" fmla="*/ 9547097 w 12767104"/>
                <a:gd name="connsiteY78" fmla="*/ 748664 h 13064490"/>
                <a:gd name="connsiteX79" fmla="*/ 9390887 w 12767104"/>
                <a:gd name="connsiteY79" fmla="*/ 302894 h 13064490"/>
                <a:gd name="connsiteX80" fmla="*/ 9286112 w 12767104"/>
                <a:gd name="connsiteY80" fmla="*/ 152399 h 13064490"/>
                <a:gd name="connsiteX81" fmla="*/ 9089136 w 12767104"/>
                <a:gd name="connsiteY81" fmla="*/ 0 h 13064490"/>
                <a:gd name="connsiteX82" fmla="*/ 9030842 w 12767104"/>
                <a:gd name="connsiteY82" fmla="*/ 188594 h 13064490"/>
                <a:gd name="connsiteX83" fmla="*/ 9137522 w 12767104"/>
                <a:gd name="connsiteY83" fmla="*/ 352424 h 13064490"/>
                <a:gd name="connsiteX84" fmla="*/ 8903207 w 12767104"/>
                <a:gd name="connsiteY84" fmla="*/ 421004 h 13064490"/>
                <a:gd name="connsiteX85" fmla="*/ 8634602 w 12767104"/>
                <a:gd name="connsiteY85" fmla="*/ 548639 h 13064490"/>
                <a:gd name="connsiteX86" fmla="*/ 8421242 w 12767104"/>
                <a:gd name="connsiteY86" fmla="*/ 859154 h 13064490"/>
                <a:gd name="connsiteX87" fmla="*/ 8219312 w 12767104"/>
                <a:gd name="connsiteY87" fmla="*/ 922019 h 13064490"/>
                <a:gd name="connsiteX88" fmla="*/ 8125967 w 12767104"/>
                <a:gd name="connsiteY88" fmla="*/ 1301114 h 13064490"/>
                <a:gd name="connsiteX89" fmla="*/ 8017382 w 12767104"/>
                <a:gd name="connsiteY89" fmla="*/ 1407794 h 13064490"/>
                <a:gd name="connsiteX90" fmla="*/ 7977377 w 12767104"/>
                <a:gd name="connsiteY90" fmla="*/ 1543049 h 13064490"/>
                <a:gd name="connsiteX91" fmla="*/ 7811642 w 12767104"/>
                <a:gd name="connsiteY91" fmla="*/ 1577339 h 13064490"/>
                <a:gd name="connsiteX92" fmla="*/ 7678674 w 12767104"/>
                <a:gd name="connsiteY92" fmla="*/ 1816608 h 13064490"/>
                <a:gd name="connsiteX93" fmla="*/ 7327772 w 12767104"/>
                <a:gd name="connsiteY93" fmla="*/ 1645919 h 13064490"/>
                <a:gd name="connsiteX94" fmla="*/ 6998207 w 12767104"/>
                <a:gd name="connsiteY94" fmla="*/ 1950719 h 13064490"/>
                <a:gd name="connsiteX95" fmla="*/ 6794372 w 12767104"/>
                <a:gd name="connsiteY95" fmla="*/ 1811654 h 13064490"/>
                <a:gd name="connsiteX96" fmla="*/ 6217920 w 12767104"/>
                <a:gd name="connsiteY96" fmla="*/ 2286000 h 13064490"/>
                <a:gd name="connsiteX97" fmla="*/ 4297680 w 12767104"/>
                <a:gd name="connsiteY97" fmla="*/ 1810512 h 13064490"/>
                <a:gd name="connsiteX98" fmla="*/ 2834640 w 12767104"/>
                <a:gd name="connsiteY98" fmla="*/ 1060704 h 13064490"/>
                <a:gd name="connsiteX99" fmla="*/ 1353312 w 12767104"/>
                <a:gd name="connsiteY99" fmla="*/ 1828800 h 13064490"/>
                <a:gd name="connsiteX100" fmla="*/ 1060704 w 12767104"/>
                <a:gd name="connsiteY100" fmla="*/ 2450592 h 13064490"/>
                <a:gd name="connsiteX101" fmla="*/ 548640 w 12767104"/>
                <a:gd name="connsiteY101" fmla="*/ 2359152 h 13064490"/>
                <a:gd name="connsiteX102" fmla="*/ 0 w 12767104"/>
                <a:gd name="connsiteY102" fmla="*/ 2450592 h 13064490"/>
                <a:gd name="connsiteX0" fmla="*/ 0 w 12767104"/>
                <a:gd name="connsiteY0" fmla="*/ 2450592 h 13064490"/>
                <a:gd name="connsiteX1" fmla="*/ 237744 w 12767104"/>
                <a:gd name="connsiteY1" fmla="*/ 2852928 h 13064490"/>
                <a:gd name="connsiteX2" fmla="*/ 694944 w 12767104"/>
                <a:gd name="connsiteY2" fmla="*/ 2834640 h 13064490"/>
                <a:gd name="connsiteX3" fmla="*/ 1298448 w 12767104"/>
                <a:gd name="connsiteY3" fmla="*/ 2999232 h 13064490"/>
                <a:gd name="connsiteX4" fmla="*/ 2084832 w 12767104"/>
                <a:gd name="connsiteY4" fmla="*/ 3657600 h 13064490"/>
                <a:gd name="connsiteX5" fmla="*/ 3438144 w 12767104"/>
                <a:gd name="connsiteY5" fmla="*/ 3968496 h 13064490"/>
                <a:gd name="connsiteX6" fmla="*/ 3785616 w 12767104"/>
                <a:gd name="connsiteY6" fmla="*/ 6254496 h 13064490"/>
                <a:gd name="connsiteX7" fmla="*/ 3438144 w 12767104"/>
                <a:gd name="connsiteY7" fmla="*/ 8174736 h 13064490"/>
                <a:gd name="connsiteX8" fmla="*/ 4242816 w 12767104"/>
                <a:gd name="connsiteY8" fmla="*/ 9052560 h 13064490"/>
                <a:gd name="connsiteX9" fmla="*/ 6272784 w 12767104"/>
                <a:gd name="connsiteY9" fmla="*/ 9802368 h 13064490"/>
                <a:gd name="connsiteX10" fmla="*/ 6967728 w 12767104"/>
                <a:gd name="connsiteY10" fmla="*/ 10917936 h 13064490"/>
                <a:gd name="connsiteX11" fmla="*/ 6458712 w 12767104"/>
                <a:gd name="connsiteY11" fmla="*/ 11369040 h 13064490"/>
                <a:gd name="connsiteX12" fmla="*/ 6592443 w 12767104"/>
                <a:gd name="connsiteY12" fmla="*/ 11569065 h 13064490"/>
                <a:gd name="connsiteX13" fmla="*/ 6723888 w 12767104"/>
                <a:gd name="connsiteY13" fmla="*/ 11530965 h 13064490"/>
                <a:gd name="connsiteX14" fmla="*/ 6826758 w 12767104"/>
                <a:gd name="connsiteY14" fmla="*/ 11633835 h 13064490"/>
                <a:gd name="connsiteX15" fmla="*/ 6834378 w 12767104"/>
                <a:gd name="connsiteY15" fmla="*/ 11870055 h 13064490"/>
                <a:gd name="connsiteX16" fmla="*/ 6950583 w 12767104"/>
                <a:gd name="connsiteY16" fmla="*/ 12011025 h 13064490"/>
                <a:gd name="connsiteX17" fmla="*/ 7009638 w 12767104"/>
                <a:gd name="connsiteY17" fmla="*/ 12390120 h 13064490"/>
                <a:gd name="connsiteX18" fmla="*/ 6941058 w 12767104"/>
                <a:gd name="connsiteY18" fmla="*/ 12628245 h 13064490"/>
                <a:gd name="connsiteX19" fmla="*/ 7076313 w 12767104"/>
                <a:gd name="connsiteY19" fmla="*/ 12847320 h 13064490"/>
                <a:gd name="connsiteX20" fmla="*/ 7202043 w 12767104"/>
                <a:gd name="connsiteY20" fmla="*/ 12943713 h 13064490"/>
                <a:gd name="connsiteX21" fmla="*/ 7287768 w 12767104"/>
                <a:gd name="connsiteY21" fmla="*/ 12799695 h 13064490"/>
                <a:gd name="connsiteX22" fmla="*/ 7377303 w 12767104"/>
                <a:gd name="connsiteY22" fmla="*/ 12759690 h 13064490"/>
                <a:gd name="connsiteX23" fmla="*/ 7748778 w 12767104"/>
                <a:gd name="connsiteY23" fmla="*/ 12538710 h 13064490"/>
                <a:gd name="connsiteX24" fmla="*/ 8312658 w 12767104"/>
                <a:gd name="connsiteY24" fmla="*/ 13034010 h 13064490"/>
                <a:gd name="connsiteX25" fmla="*/ 8440293 w 12767104"/>
                <a:gd name="connsiteY25" fmla="*/ 12971145 h 13064490"/>
                <a:gd name="connsiteX26" fmla="*/ 8819388 w 12767104"/>
                <a:gd name="connsiteY26" fmla="*/ 13013055 h 13064490"/>
                <a:gd name="connsiteX27" fmla="*/ 9089898 w 12767104"/>
                <a:gd name="connsiteY27" fmla="*/ 13064490 h 13064490"/>
                <a:gd name="connsiteX28" fmla="*/ 9554718 w 12767104"/>
                <a:gd name="connsiteY28" fmla="*/ 12974954 h 13064490"/>
                <a:gd name="connsiteX29" fmla="*/ 9853803 w 12767104"/>
                <a:gd name="connsiteY29" fmla="*/ 12885420 h 13064490"/>
                <a:gd name="connsiteX30" fmla="*/ 9954006 w 12767104"/>
                <a:gd name="connsiteY30" fmla="*/ 12968097 h 13064490"/>
                <a:gd name="connsiteX31" fmla="*/ 10019538 w 12767104"/>
                <a:gd name="connsiteY31" fmla="*/ 12891134 h 13064490"/>
                <a:gd name="connsiteX32" fmla="*/ 10107168 w 12767104"/>
                <a:gd name="connsiteY32" fmla="*/ 12702539 h 13064490"/>
                <a:gd name="connsiteX33" fmla="*/ 10103358 w 12767104"/>
                <a:gd name="connsiteY33" fmla="*/ 12614909 h 13064490"/>
                <a:gd name="connsiteX34" fmla="*/ 10177653 w 12767104"/>
                <a:gd name="connsiteY34" fmla="*/ 12538709 h 13064490"/>
                <a:gd name="connsiteX35" fmla="*/ 10135743 w 12767104"/>
                <a:gd name="connsiteY35" fmla="*/ 12378689 h 13064490"/>
                <a:gd name="connsiteX36" fmla="*/ 10267188 w 12767104"/>
                <a:gd name="connsiteY36" fmla="*/ 12338684 h 13064490"/>
                <a:gd name="connsiteX37" fmla="*/ 10419207 w 12767104"/>
                <a:gd name="connsiteY37" fmla="*/ 11967972 h 13064490"/>
                <a:gd name="connsiteX38" fmla="*/ 11149203 w 12767104"/>
                <a:gd name="connsiteY38" fmla="*/ 12121514 h 13064490"/>
                <a:gd name="connsiteX39" fmla="*/ 12090273 w 12767104"/>
                <a:gd name="connsiteY39" fmla="*/ 11727179 h 13064490"/>
                <a:gd name="connsiteX40" fmla="*/ 12248388 w 12767104"/>
                <a:gd name="connsiteY40" fmla="*/ 11870054 h 13064490"/>
                <a:gd name="connsiteX41" fmla="*/ 12362688 w 12767104"/>
                <a:gd name="connsiteY41" fmla="*/ 11891009 h 13064490"/>
                <a:gd name="connsiteX42" fmla="*/ 12524613 w 12767104"/>
                <a:gd name="connsiteY42" fmla="*/ 11662409 h 13064490"/>
                <a:gd name="connsiteX43" fmla="*/ 12600813 w 12767104"/>
                <a:gd name="connsiteY43" fmla="*/ 11622404 h 13064490"/>
                <a:gd name="connsiteX44" fmla="*/ 12658344 w 12767104"/>
                <a:gd name="connsiteY44" fmla="*/ 11645265 h 13064490"/>
                <a:gd name="connsiteX45" fmla="*/ 12758928 w 12767104"/>
                <a:gd name="connsiteY45" fmla="*/ 11344274 h 13064490"/>
                <a:gd name="connsiteX46" fmla="*/ 12446507 w 12767104"/>
                <a:gd name="connsiteY46" fmla="*/ 10921364 h 13064490"/>
                <a:gd name="connsiteX47" fmla="*/ 12383642 w 12767104"/>
                <a:gd name="connsiteY47" fmla="*/ 10618469 h 13064490"/>
                <a:gd name="connsiteX48" fmla="*/ 12201906 w 12767104"/>
                <a:gd name="connsiteY48" fmla="*/ 10423017 h 13064490"/>
                <a:gd name="connsiteX49" fmla="*/ 12216002 w 12767104"/>
                <a:gd name="connsiteY49" fmla="*/ 10138409 h 13064490"/>
                <a:gd name="connsiteX50" fmla="*/ 12560807 w 12767104"/>
                <a:gd name="connsiteY50" fmla="*/ 9631679 h 13064490"/>
                <a:gd name="connsiteX51" fmla="*/ 12693777 w 12767104"/>
                <a:gd name="connsiteY51" fmla="*/ 8833866 h 13064490"/>
                <a:gd name="connsiteX52" fmla="*/ 12472416 w 12767104"/>
                <a:gd name="connsiteY52" fmla="*/ 8590407 h 13064490"/>
                <a:gd name="connsiteX53" fmla="*/ 12508992 w 12767104"/>
                <a:gd name="connsiteY53" fmla="*/ 7827264 h 13064490"/>
                <a:gd name="connsiteX54" fmla="*/ 12256389 w 12767104"/>
                <a:gd name="connsiteY54" fmla="*/ 7655052 h 13064490"/>
                <a:gd name="connsiteX55" fmla="*/ 11978640 w 12767104"/>
                <a:gd name="connsiteY55" fmla="*/ 7424928 h 13064490"/>
                <a:gd name="connsiteX56" fmla="*/ 11887200 w 12767104"/>
                <a:gd name="connsiteY56" fmla="*/ 6784848 h 13064490"/>
                <a:gd name="connsiteX57" fmla="*/ 12052173 w 12767104"/>
                <a:gd name="connsiteY57" fmla="*/ 6573774 h 13064490"/>
                <a:gd name="connsiteX58" fmla="*/ 12172950 w 12767104"/>
                <a:gd name="connsiteY58" fmla="*/ 6334887 h 13064490"/>
                <a:gd name="connsiteX59" fmla="*/ 12179808 w 12767104"/>
                <a:gd name="connsiteY59" fmla="*/ 5888736 h 13064490"/>
                <a:gd name="connsiteX60" fmla="*/ 11915394 w 12767104"/>
                <a:gd name="connsiteY60" fmla="*/ 5550027 h 13064490"/>
                <a:gd name="connsiteX61" fmla="*/ 11612880 w 12767104"/>
                <a:gd name="connsiteY61" fmla="*/ 5285232 h 13064490"/>
                <a:gd name="connsiteX62" fmla="*/ 11137392 w 12767104"/>
                <a:gd name="connsiteY62" fmla="*/ 4791456 h 13064490"/>
                <a:gd name="connsiteX63" fmla="*/ 10345674 w 12767104"/>
                <a:gd name="connsiteY63" fmla="*/ 4283583 h 13064490"/>
                <a:gd name="connsiteX64" fmla="*/ 10364343 w 12767104"/>
                <a:gd name="connsiteY64" fmla="*/ 3643122 h 13064490"/>
                <a:gd name="connsiteX65" fmla="*/ 10991088 w 12767104"/>
                <a:gd name="connsiteY65" fmla="*/ 3035808 h 13064490"/>
                <a:gd name="connsiteX66" fmla="*/ 11228832 w 12767104"/>
                <a:gd name="connsiteY66" fmla="*/ 2523744 h 13064490"/>
                <a:gd name="connsiteX67" fmla="*/ 11155680 w 12767104"/>
                <a:gd name="connsiteY67" fmla="*/ 2286000 h 13064490"/>
                <a:gd name="connsiteX68" fmla="*/ 11391900 w 12767104"/>
                <a:gd name="connsiteY68" fmla="*/ 1664970 h 13064490"/>
                <a:gd name="connsiteX69" fmla="*/ 11299698 w 12767104"/>
                <a:gd name="connsiteY69" fmla="*/ 1289304 h 13064490"/>
                <a:gd name="connsiteX70" fmla="*/ 10966704 w 12767104"/>
                <a:gd name="connsiteY70" fmla="*/ 1435227 h 13064490"/>
                <a:gd name="connsiteX71" fmla="*/ 10770870 w 12767104"/>
                <a:gd name="connsiteY71" fmla="*/ 1719072 h 13064490"/>
                <a:gd name="connsiteX72" fmla="*/ 10211943 w 12767104"/>
                <a:gd name="connsiteY72" fmla="*/ 1704594 h 13064490"/>
                <a:gd name="connsiteX73" fmla="*/ 10643616 w 12767104"/>
                <a:gd name="connsiteY73" fmla="*/ 987552 h 13064490"/>
                <a:gd name="connsiteX74" fmla="*/ 10569321 w 12767104"/>
                <a:gd name="connsiteY74" fmla="*/ 768477 h 13064490"/>
                <a:gd name="connsiteX75" fmla="*/ 10310241 w 12767104"/>
                <a:gd name="connsiteY75" fmla="*/ 644652 h 13064490"/>
                <a:gd name="connsiteX76" fmla="*/ 10132695 w 12767104"/>
                <a:gd name="connsiteY76" fmla="*/ 798957 h 13064490"/>
                <a:gd name="connsiteX77" fmla="*/ 9947147 w 12767104"/>
                <a:gd name="connsiteY77" fmla="*/ 712469 h 13064490"/>
                <a:gd name="connsiteX78" fmla="*/ 9547097 w 12767104"/>
                <a:gd name="connsiteY78" fmla="*/ 748664 h 13064490"/>
                <a:gd name="connsiteX79" fmla="*/ 9390887 w 12767104"/>
                <a:gd name="connsiteY79" fmla="*/ 302894 h 13064490"/>
                <a:gd name="connsiteX80" fmla="*/ 9286112 w 12767104"/>
                <a:gd name="connsiteY80" fmla="*/ 152399 h 13064490"/>
                <a:gd name="connsiteX81" fmla="*/ 9089136 w 12767104"/>
                <a:gd name="connsiteY81" fmla="*/ 0 h 13064490"/>
                <a:gd name="connsiteX82" fmla="*/ 9030842 w 12767104"/>
                <a:gd name="connsiteY82" fmla="*/ 188594 h 13064490"/>
                <a:gd name="connsiteX83" fmla="*/ 9137522 w 12767104"/>
                <a:gd name="connsiteY83" fmla="*/ 352424 h 13064490"/>
                <a:gd name="connsiteX84" fmla="*/ 8903207 w 12767104"/>
                <a:gd name="connsiteY84" fmla="*/ 421004 h 13064490"/>
                <a:gd name="connsiteX85" fmla="*/ 8634602 w 12767104"/>
                <a:gd name="connsiteY85" fmla="*/ 548639 h 13064490"/>
                <a:gd name="connsiteX86" fmla="*/ 8421242 w 12767104"/>
                <a:gd name="connsiteY86" fmla="*/ 859154 h 13064490"/>
                <a:gd name="connsiteX87" fmla="*/ 8219312 w 12767104"/>
                <a:gd name="connsiteY87" fmla="*/ 922019 h 13064490"/>
                <a:gd name="connsiteX88" fmla="*/ 8125967 w 12767104"/>
                <a:gd name="connsiteY88" fmla="*/ 1301114 h 13064490"/>
                <a:gd name="connsiteX89" fmla="*/ 8017382 w 12767104"/>
                <a:gd name="connsiteY89" fmla="*/ 1407794 h 13064490"/>
                <a:gd name="connsiteX90" fmla="*/ 7977377 w 12767104"/>
                <a:gd name="connsiteY90" fmla="*/ 1543049 h 13064490"/>
                <a:gd name="connsiteX91" fmla="*/ 7811642 w 12767104"/>
                <a:gd name="connsiteY91" fmla="*/ 1577339 h 13064490"/>
                <a:gd name="connsiteX92" fmla="*/ 7678674 w 12767104"/>
                <a:gd name="connsiteY92" fmla="*/ 1816608 h 13064490"/>
                <a:gd name="connsiteX93" fmla="*/ 7327772 w 12767104"/>
                <a:gd name="connsiteY93" fmla="*/ 1645919 h 13064490"/>
                <a:gd name="connsiteX94" fmla="*/ 6998207 w 12767104"/>
                <a:gd name="connsiteY94" fmla="*/ 1950719 h 13064490"/>
                <a:gd name="connsiteX95" fmla="*/ 6794372 w 12767104"/>
                <a:gd name="connsiteY95" fmla="*/ 1811654 h 13064490"/>
                <a:gd name="connsiteX96" fmla="*/ 6217920 w 12767104"/>
                <a:gd name="connsiteY96" fmla="*/ 2286000 h 13064490"/>
                <a:gd name="connsiteX97" fmla="*/ 4297680 w 12767104"/>
                <a:gd name="connsiteY97" fmla="*/ 1810512 h 13064490"/>
                <a:gd name="connsiteX98" fmla="*/ 2834640 w 12767104"/>
                <a:gd name="connsiteY98" fmla="*/ 1060704 h 13064490"/>
                <a:gd name="connsiteX99" fmla="*/ 1353312 w 12767104"/>
                <a:gd name="connsiteY99" fmla="*/ 1828800 h 13064490"/>
                <a:gd name="connsiteX100" fmla="*/ 1060704 w 12767104"/>
                <a:gd name="connsiteY100" fmla="*/ 2450592 h 13064490"/>
                <a:gd name="connsiteX101" fmla="*/ 548640 w 12767104"/>
                <a:gd name="connsiteY101" fmla="*/ 2359152 h 13064490"/>
                <a:gd name="connsiteX102" fmla="*/ 0 w 12767104"/>
                <a:gd name="connsiteY102" fmla="*/ 2450592 h 13064490"/>
                <a:gd name="connsiteX0" fmla="*/ 0 w 12767104"/>
                <a:gd name="connsiteY0" fmla="*/ 2450592 h 13064490"/>
                <a:gd name="connsiteX1" fmla="*/ 237744 w 12767104"/>
                <a:gd name="connsiteY1" fmla="*/ 2852928 h 13064490"/>
                <a:gd name="connsiteX2" fmla="*/ 694944 w 12767104"/>
                <a:gd name="connsiteY2" fmla="*/ 2834640 h 13064490"/>
                <a:gd name="connsiteX3" fmla="*/ 1298448 w 12767104"/>
                <a:gd name="connsiteY3" fmla="*/ 2999232 h 13064490"/>
                <a:gd name="connsiteX4" fmla="*/ 2084832 w 12767104"/>
                <a:gd name="connsiteY4" fmla="*/ 3657600 h 13064490"/>
                <a:gd name="connsiteX5" fmla="*/ 3438144 w 12767104"/>
                <a:gd name="connsiteY5" fmla="*/ 3968496 h 13064490"/>
                <a:gd name="connsiteX6" fmla="*/ 3785616 w 12767104"/>
                <a:gd name="connsiteY6" fmla="*/ 6254496 h 13064490"/>
                <a:gd name="connsiteX7" fmla="*/ 3438144 w 12767104"/>
                <a:gd name="connsiteY7" fmla="*/ 8174736 h 13064490"/>
                <a:gd name="connsiteX8" fmla="*/ 4242816 w 12767104"/>
                <a:gd name="connsiteY8" fmla="*/ 9052560 h 13064490"/>
                <a:gd name="connsiteX9" fmla="*/ 6272784 w 12767104"/>
                <a:gd name="connsiteY9" fmla="*/ 9802368 h 13064490"/>
                <a:gd name="connsiteX10" fmla="*/ 6967728 w 12767104"/>
                <a:gd name="connsiteY10" fmla="*/ 10917936 h 13064490"/>
                <a:gd name="connsiteX11" fmla="*/ 6458712 w 12767104"/>
                <a:gd name="connsiteY11" fmla="*/ 11369040 h 13064490"/>
                <a:gd name="connsiteX12" fmla="*/ 6592443 w 12767104"/>
                <a:gd name="connsiteY12" fmla="*/ 11569065 h 13064490"/>
                <a:gd name="connsiteX13" fmla="*/ 6723888 w 12767104"/>
                <a:gd name="connsiteY13" fmla="*/ 11530965 h 13064490"/>
                <a:gd name="connsiteX14" fmla="*/ 6826758 w 12767104"/>
                <a:gd name="connsiteY14" fmla="*/ 11633835 h 13064490"/>
                <a:gd name="connsiteX15" fmla="*/ 6834378 w 12767104"/>
                <a:gd name="connsiteY15" fmla="*/ 11870055 h 13064490"/>
                <a:gd name="connsiteX16" fmla="*/ 6950583 w 12767104"/>
                <a:gd name="connsiteY16" fmla="*/ 12011025 h 13064490"/>
                <a:gd name="connsiteX17" fmla="*/ 7009638 w 12767104"/>
                <a:gd name="connsiteY17" fmla="*/ 12390120 h 13064490"/>
                <a:gd name="connsiteX18" fmla="*/ 6941058 w 12767104"/>
                <a:gd name="connsiteY18" fmla="*/ 12628245 h 13064490"/>
                <a:gd name="connsiteX19" fmla="*/ 7076313 w 12767104"/>
                <a:gd name="connsiteY19" fmla="*/ 12847320 h 13064490"/>
                <a:gd name="connsiteX20" fmla="*/ 7202043 w 12767104"/>
                <a:gd name="connsiteY20" fmla="*/ 12943713 h 13064490"/>
                <a:gd name="connsiteX21" fmla="*/ 7287768 w 12767104"/>
                <a:gd name="connsiteY21" fmla="*/ 12799695 h 13064490"/>
                <a:gd name="connsiteX22" fmla="*/ 7377303 w 12767104"/>
                <a:gd name="connsiteY22" fmla="*/ 12759690 h 13064490"/>
                <a:gd name="connsiteX23" fmla="*/ 7748778 w 12767104"/>
                <a:gd name="connsiteY23" fmla="*/ 12538710 h 13064490"/>
                <a:gd name="connsiteX24" fmla="*/ 8312658 w 12767104"/>
                <a:gd name="connsiteY24" fmla="*/ 13034010 h 13064490"/>
                <a:gd name="connsiteX25" fmla="*/ 8440293 w 12767104"/>
                <a:gd name="connsiteY25" fmla="*/ 12971145 h 13064490"/>
                <a:gd name="connsiteX26" fmla="*/ 8819388 w 12767104"/>
                <a:gd name="connsiteY26" fmla="*/ 13013055 h 13064490"/>
                <a:gd name="connsiteX27" fmla="*/ 9089898 w 12767104"/>
                <a:gd name="connsiteY27" fmla="*/ 13064490 h 13064490"/>
                <a:gd name="connsiteX28" fmla="*/ 9554718 w 12767104"/>
                <a:gd name="connsiteY28" fmla="*/ 12974954 h 13064490"/>
                <a:gd name="connsiteX29" fmla="*/ 9853803 w 12767104"/>
                <a:gd name="connsiteY29" fmla="*/ 12885420 h 13064490"/>
                <a:gd name="connsiteX30" fmla="*/ 9954006 w 12767104"/>
                <a:gd name="connsiteY30" fmla="*/ 12968097 h 13064490"/>
                <a:gd name="connsiteX31" fmla="*/ 10019538 w 12767104"/>
                <a:gd name="connsiteY31" fmla="*/ 12891134 h 13064490"/>
                <a:gd name="connsiteX32" fmla="*/ 10107168 w 12767104"/>
                <a:gd name="connsiteY32" fmla="*/ 12702539 h 13064490"/>
                <a:gd name="connsiteX33" fmla="*/ 10103358 w 12767104"/>
                <a:gd name="connsiteY33" fmla="*/ 12614909 h 13064490"/>
                <a:gd name="connsiteX34" fmla="*/ 10177653 w 12767104"/>
                <a:gd name="connsiteY34" fmla="*/ 12538709 h 13064490"/>
                <a:gd name="connsiteX35" fmla="*/ 10135743 w 12767104"/>
                <a:gd name="connsiteY35" fmla="*/ 12378689 h 13064490"/>
                <a:gd name="connsiteX36" fmla="*/ 10267188 w 12767104"/>
                <a:gd name="connsiteY36" fmla="*/ 12338684 h 13064490"/>
                <a:gd name="connsiteX37" fmla="*/ 10419207 w 12767104"/>
                <a:gd name="connsiteY37" fmla="*/ 11967972 h 13064490"/>
                <a:gd name="connsiteX38" fmla="*/ 11149203 w 12767104"/>
                <a:gd name="connsiteY38" fmla="*/ 12121514 h 13064490"/>
                <a:gd name="connsiteX39" fmla="*/ 12090273 w 12767104"/>
                <a:gd name="connsiteY39" fmla="*/ 11727179 h 13064490"/>
                <a:gd name="connsiteX40" fmla="*/ 12248388 w 12767104"/>
                <a:gd name="connsiteY40" fmla="*/ 11870054 h 13064490"/>
                <a:gd name="connsiteX41" fmla="*/ 12362688 w 12767104"/>
                <a:gd name="connsiteY41" fmla="*/ 11891009 h 13064490"/>
                <a:gd name="connsiteX42" fmla="*/ 12524613 w 12767104"/>
                <a:gd name="connsiteY42" fmla="*/ 11662409 h 13064490"/>
                <a:gd name="connsiteX43" fmla="*/ 12600813 w 12767104"/>
                <a:gd name="connsiteY43" fmla="*/ 11622404 h 13064490"/>
                <a:gd name="connsiteX44" fmla="*/ 12658344 w 12767104"/>
                <a:gd name="connsiteY44" fmla="*/ 11645265 h 13064490"/>
                <a:gd name="connsiteX45" fmla="*/ 12758928 w 12767104"/>
                <a:gd name="connsiteY45" fmla="*/ 11344274 h 13064490"/>
                <a:gd name="connsiteX46" fmla="*/ 12446507 w 12767104"/>
                <a:gd name="connsiteY46" fmla="*/ 10921364 h 13064490"/>
                <a:gd name="connsiteX47" fmla="*/ 12383642 w 12767104"/>
                <a:gd name="connsiteY47" fmla="*/ 10618469 h 13064490"/>
                <a:gd name="connsiteX48" fmla="*/ 12201906 w 12767104"/>
                <a:gd name="connsiteY48" fmla="*/ 10423017 h 13064490"/>
                <a:gd name="connsiteX49" fmla="*/ 12216002 w 12767104"/>
                <a:gd name="connsiteY49" fmla="*/ 10138409 h 13064490"/>
                <a:gd name="connsiteX50" fmla="*/ 12560807 w 12767104"/>
                <a:gd name="connsiteY50" fmla="*/ 9631679 h 13064490"/>
                <a:gd name="connsiteX51" fmla="*/ 12693777 w 12767104"/>
                <a:gd name="connsiteY51" fmla="*/ 8833866 h 13064490"/>
                <a:gd name="connsiteX52" fmla="*/ 12472416 w 12767104"/>
                <a:gd name="connsiteY52" fmla="*/ 8590407 h 13064490"/>
                <a:gd name="connsiteX53" fmla="*/ 12508992 w 12767104"/>
                <a:gd name="connsiteY53" fmla="*/ 7827264 h 13064490"/>
                <a:gd name="connsiteX54" fmla="*/ 12256389 w 12767104"/>
                <a:gd name="connsiteY54" fmla="*/ 7655052 h 13064490"/>
                <a:gd name="connsiteX55" fmla="*/ 11978640 w 12767104"/>
                <a:gd name="connsiteY55" fmla="*/ 7424928 h 13064490"/>
                <a:gd name="connsiteX56" fmla="*/ 11887200 w 12767104"/>
                <a:gd name="connsiteY56" fmla="*/ 6784848 h 13064490"/>
                <a:gd name="connsiteX57" fmla="*/ 12052173 w 12767104"/>
                <a:gd name="connsiteY57" fmla="*/ 6573774 h 13064490"/>
                <a:gd name="connsiteX58" fmla="*/ 12172950 w 12767104"/>
                <a:gd name="connsiteY58" fmla="*/ 6334887 h 13064490"/>
                <a:gd name="connsiteX59" fmla="*/ 12179808 w 12767104"/>
                <a:gd name="connsiteY59" fmla="*/ 5888736 h 13064490"/>
                <a:gd name="connsiteX60" fmla="*/ 11915394 w 12767104"/>
                <a:gd name="connsiteY60" fmla="*/ 5550027 h 13064490"/>
                <a:gd name="connsiteX61" fmla="*/ 11612880 w 12767104"/>
                <a:gd name="connsiteY61" fmla="*/ 5285232 h 13064490"/>
                <a:gd name="connsiteX62" fmla="*/ 11137392 w 12767104"/>
                <a:gd name="connsiteY62" fmla="*/ 4791456 h 13064490"/>
                <a:gd name="connsiteX63" fmla="*/ 10345674 w 12767104"/>
                <a:gd name="connsiteY63" fmla="*/ 4283583 h 13064490"/>
                <a:gd name="connsiteX64" fmla="*/ 10364343 w 12767104"/>
                <a:gd name="connsiteY64" fmla="*/ 3643122 h 13064490"/>
                <a:gd name="connsiteX65" fmla="*/ 10991088 w 12767104"/>
                <a:gd name="connsiteY65" fmla="*/ 3035808 h 13064490"/>
                <a:gd name="connsiteX66" fmla="*/ 11228832 w 12767104"/>
                <a:gd name="connsiteY66" fmla="*/ 2523744 h 13064490"/>
                <a:gd name="connsiteX67" fmla="*/ 11155680 w 12767104"/>
                <a:gd name="connsiteY67" fmla="*/ 2286000 h 13064490"/>
                <a:gd name="connsiteX68" fmla="*/ 11391900 w 12767104"/>
                <a:gd name="connsiteY68" fmla="*/ 1664970 h 13064490"/>
                <a:gd name="connsiteX69" fmla="*/ 11299698 w 12767104"/>
                <a:gd name="connsiteY69" fmla="*/ 1289304 h 13064490"/>
                <a:gd name="connsiteX70" fmla="*/ 10966704 w 12767104"/>
                <a:gd name="connsiteY70" fmla="*/ 1435227 h 13064490"/>
                <a:gd name="connsiteX71" fmla="*/ 10770870 w 12767104"/>
                <a:gd name="connsiteY71" fmla="*/ 1719072 h 13064490"/>
                <a:gd name="connsiteX72" fmla="*/ 10211943 w 12767104"/>
                <a:gd name="connsiteY72" fmla="*/ 1704594 h 13064490"/>
                <a:gd name="connsiteX73" fmla="*/ 10643616 w 12767104"/>
                <a:gd name="connsiteY73" fmla="*/ 987552 h 13064490"/>
                <a:gd name="connsiteX74" fmla="*/ 10569321 w 12767104"/>
                <a:gd name="connsiteY74" fmla="*/ 768477 h 13064490"/>
                <a:gd name="connsiteX75" fmla="*/ 10310241 w 12767104"/>
                <a:gd name="connsiteY75" fmla="*/ 644652 h 13064490"/>
                <a:gd name="connsiteX76" fmla="*/ 10132695 w 12767104"/>
                <a:gd name="connsiteY76" fmla="*/ 798957 h 13064490"/>
                <a:gd name="connsiteX77" fmla="*/ 9947147 w 12767104"/>
                <a:gd name="connsiteY77" fmla="*/ 712469 h 13064490"/>
                <a:gd name="connsiteX78" fmla="*/ 9547097 w 12767104"/>
                <a:gd name="connsiteY78" fmla="*/ 748664 h 13064490"/>
                <a:gd name="connsiteX79" fmla="*/ 9390887 w 12767104"/>
                <a:gd name="connsiteY79" fmla="*/ 302894 h 13064490"/>
                <a:gd name="connsiteX80" fmla="*/ 9286112 w 12767104"/>
                <a:gd name="connsiteY80" fmla="*/ 152399 h 13064490"/>
                <a:gd name="connsiteX81" fmla="*/ 9089136 w 12767104"/>
                <a:gd name="connsiteY81" fmla="*/ 0 h 13064490"/>
                <a:gd name="connsiteX82" fmla="*/ 9030842 w 12767104"/>
                <a:gd name="connsiteY82" fmla="*/ 188594 h 13064490"/>
                <a:gd name="connsiteX83" fmla="*/ 9137522 w 12767104"/>
                <a:gd name="connsiteY83" fmla="*/ 352424 h 13064490"/>
                <a:gd name="connsiteX84" fmla="*/ 8903207 w 12767104"/>
                <a:gd name="connsiteY84" fmla="*/ 421004 h 13064490"/>
                <a:gd name="connsiteX85" fmla="*/ 8634602 w 12767104"/>
                <a:gd name="connsiteY85" fmla="*/ 548639 h 13064490"/>
                <a:gd name="connsiteX86" fmla="*/ 8421242 w 12767104"/>
                <a:gd name="connsiteY86" fmla="*/ 859154 h 13064490"/>
                <a:gd name="connsiteX87" fmla="*/ 8219312 w 12767104"/>
                <a:gd name="connsiteY87" fmla="*/ 922019 h 13064490"/>
                <a:gd name="connsiteX88" fmla="*/ 8125967 w 12767104"/>
                <a:gd name="connsiteY88" fmla="*/ 1301114 h 13064490"/>
                <a:gd name="connsiteX89" fmla="*/ 8017382 w 12767104"/>
                <a:gd name="connsiteY89" fmla="*/ 1407794 h 13064490"/>
                <a:gd name="connsiteX90" fmla="*/ 7977377 w 12767104"/>
                <a:gd name="connsiteY90" fmla="*/ 1543049 h 13064490"/>
                <a:gd name="connsiteX91" fmla="*/ 7811642 w 12767104"/>
                <a:gd name="connsiteY91" fmla="*/ 1577339 h 13064490"/>
                <a:gd name="connsiteX92" fmla="*/ 7678674 w 12767104"/>
                <a:gd name="connsiteY92" fmla="*/ 1816608 h 13064490"/>
                <a:gd name="connsiteX93" fmla="*/ 7327772 w 12767104"/>
                <a:gd name="connsiteY93" fmla="*/ 1645919 h 13064490"/>
                <a:gd name="connsiteX94" fmla="*/ 6998207 w 12767104"/>
                <a:gd name="connsiteY94" fmla="*/ 1950719 h 13064490"/>
                <a:gd name="connsiteX95" fmla="*/ 6794372 w 12767104"/>
                <a:gd name="connsiteY95" fmla="*/ 1811654 h 13064490"/>
                <a:gd name="connsiteX96" fmla="*/ 6217920 w 12767104"/>
                <a:gd name="connsiteY96" fmla="*/ 2286000 h 13064490"/>
                <a:gd name="connsiteX97" fmla="*/ 4297680 w 12767104"/>
                <a:gd name="connsiteY97" fmla="*/ 1810512 h 13064490"/>
                <a:gd name="connsiteX98" fmla="*/ 2834640 w 12767104"/>
                <a:gd name="connsiteY98" fmla="*/ 1060704 h 13064490"/>
                <a:gd name="connsiteX99" fmla="*/ 1353312 w 12767104"/>
                <a:gd name="connsiteY99" fmla="*/ 1828800 h 13064490"/>
                <a:gd name="connsiteX100" fmla="*/ 1060704 w 12767104"/>
                <a:gd name="connsiteY100" fmla="*/ 2450592 h 13064490"/>
                <a:gd name="connsiteX101" fmla="*/ 548640 w 12767104"/>
                <a:gd name="connsiteY101" fmla="*/ 2359152 h 13064490"/>
                <a:gd name="connsiteX102" fmla="*/ 0 w 12767104"/>
                <a:gd name="connsiteY102" fmla="*/ 2450592 h 13064490"/>
                <a:gd name="connsiteX0" fmla="*/ 0 w 12767104"/>
                <a:gd name="connsiteY0" fmla="*/ 2450592 h 13064490"/>
                <a:gd name="connsiteX1" fmla="*/ 237744 w 12767104"/>
                <a:gd name="connsiteY1" fmla="*/ 2852928 h 13064490"/>
                <a:gd name="connsiteX2" fmla="*/ 694944 w 12767104"/>
                <a:gd name="connsiteY2" fmla="*/ 2834640 h 13064490"/>
                <a:gd name="connsiteX3" fmla="*/ 1298448 w 12767104"/>
                <a:gd name="connsiteY3" fmla="*/ 2999232 h 13064490"/>
                <a:gd name="connsiteX4" fmla="*/ 2084832 w 12767104"/>
                <a:gd name="connsiteY4" fmla="*/ 3657600 h 13064490"/>
                <a:gd name="connsiteX5" fmla="*/ 3438144 w 12767104"/>
                <a:gd name="connsiteY5" fmla="*/ 3968496 h 13064490"/>
                <a:gd name="connsiteX6" fmla="*/ 3785616 w 12767104"/>
                <a:gd name="connsiteY6" fmla="*/ 6254496 h 13064490"/>
                <a:gd name="connsiteX7" fmla="*/ 3438144 w 12767104"/>
                <a:gd name="connsiteY7" fmla="*/ 8174736 h 13064490"/>
                <a:gd name="connsiteX8" fmla="*/ 4242816 w 12767104"/>
                <a:gd name="connsiteY8" fmla="*/ 9052560 h 13064490"/>
                <a:gd name="connsiteX9" fmla="*/ 6272784 w 12767104"/>
                <a:gd name="connsiteY9" fmla="*/ 9802368 h 13064490"/>
                <a:gd name="connsiteX10" fmla="*/ 6967728 w 12767104"/>
                <a:gd name="connsiteY10" fmla="*/ 10917936 h 13064490"/>
                <a:gd name="connsiteX11" fmla="*/ 6458712 w 12767104"/>
                <a:gd name="connsiteY11" fmla="*/ 11369040 h 13064490"/>
                <a:gd name="connsiteX12" fmla="*/ 6592443 w 12767104"/>
                <a:gd name="connsiteY12" fmla="*/ 11569065 h 13064490"/>
                <a:gd name="connsiteX13" fmla="*/ 6723888 w 12767104"/>
                <a:gd name="connsiteY13" fmla="*/ 11530965 h 13064490"/>
                <a:gd name="connsiteX14" fmla="*/ 6826758 w 12767104"/>
                <a:gd name="connsiteY14" fmla="*/ 11633835 h 13064490"/>
                <a:gd name="connsiteX15" fmla="*/ 6834378 w 12767104"/>
                <a:gd name="connsiteY15" fmla="*/ 11870055 h 13064490"/>
                <a:gd name="connsiteX16" fmla="*/ 6950583 w 12767104"/>
                <a:gd name="connsiteY16" fmla="*/ 12011025 h 13064490"/>
                <a:gd name="connsiteX17" fmla="*/ 7009638 w 12767104"/>
                <a:gd name="connsiteY17" fmla="*/ 12390120 h 13064490"/>
                <a:gd name="connsiteX18" fmla="*/ 6941058 w 12767104"/>
                <a:gd name="connsiteY18" fmla="*/ 12628245 h 13064490"/>
                <a:gd name="connsiteX19" fmla="*/ 7076313 w 12767104"/>
                <a:gd name="connsiteY19" fmla="*/ 12847320 h 13064490"/>
                <a:gd name="connsiteX20" fmla="*/ 7202043 w 12767104"/>
                <a:gd name="connsiteY20" fmla="*/ 12943713 h 13064490"/>
                <a:gd name="connsiteX21" fmla="*/ 7287768 w 12767104"/>
                <a:gd name="connsiteY21" fmla="*/ 12799695 h 13064490"/>
                <a:gd name="connsiteX22" fmla="*/ 7377303 w 12767104"/>
                <a:gd name="connsiteY22" fmla="*/ 12759690 h 13064490"/>
                <a:gd name="connsiteX23" fmla="*/ 7748778 w 12767104"/>
                <a:gd name="connsiteY23" fmla="*/ 12538710 h 13064490"/>
                <a:gd name="connsiteX24" fmla="*/ 8312658 w 12767104"/>
                <a:gd name="connsiteY24" fmla="*/ 13034010 h 13064490"/>
                <a:gd name="connsiteX25" fmla="*/ 8440293 w 12767104"/>
                <a:gd name="connsiteY25" fmla="*/ 12971145 h 13064490"/>
                <a:gd name="connsiteX26" fmla="*/ 8819388 w 12767104"/>
                <a:gd name="connsiteY26" fmla="*/ 13013055 h 13064490"/>
                <a:gd name="connsiteX27" fmla="*/ 9089898 w 12767104"/>
                <a:gd name="connsiteY27" fmla="*/ 13064490 h 13064490"/>
                <a:gd name="connsiteX28" fmla="*/ 9554718 w 12767104"/>
                <a:gd name="connsiteY28" fmla="*/ 12974954 h 13064490"/>
                <a:gd name="connsiteX29" fmla="*/ 9853803 w 12767104"/>
                <a:gd name="connsiteY29" fmla="*/ 12885420 h 13064490"/>
                <a:gd name="connsiteX30" fmla="*/ 9954006 w 12767104"/>
                <a:gd name="connsiteY30" fmla="*/ 12968097 h 13064490"/>
                <a:gd name="connsiteX31" fmla="*/ 10019538 w 12767104"/>
                <a:gd name="connsiteY31" fmla="*/ 12891134 h 13064490"/>
                <a:gd name="connsiteX32" fmla="*/ 10107168 w 12767104"/>
                <a:gd name="connsiteY32" fmla="*/ 12702539 h 13064490"/>
                <a:gd name="connsiteX33" fmla="*/ 10103358 w 12767104"/>
                <a:gd name="connsiteY33" fmla="*/ 12614909 h 13064490"/>
                <a:gd name="connsiteX34" fmla="*/ 10177653 w 12767104"/>
                <a:gd name="connsiteY34" fmla="*/ 12538709 h 13064490"/>
                <a:gd name="connsiteX35" fmla="*/ 10135743 w 12767104"/>
                <a:gd name="connsiteY35" fmla="*/ 12378689 h 13064490"/>
                <a:gd name="connsiteX36" fmla="*/ 10267188 w 12767104"/>
                <a:gd name="connsiteY36" fmla="*/ 12338684 h 13064490"/>
                <a:gd name="connsiteX37" fmla="*/ 10419207 w 12767104"/>
                <a:gd name="connsiteY37" fmla="*/ 11967972 h 13064490"/>
                <a:gd name="connsiteX38" fmla="*/ 11149203 w 12767104"/>
                <a:gd name="connsiteY38" fmla="*/ 12121514 h 13064490"/>
                <a:gd name="connsiteX39" fmla="*/ 12090273 w 12767104"/>
                <a:gd name="connsiteY39" fmla="*/ 11727179 h 13064490"/>
                <a:gd name="connsiteX40" fmla="*/ 12248388 w 12767104"/>
                <a:gd name="connsiteY40" fmla="*/ 11870054 h 13064490"/>
                <a:gd name="connsiteX41" fmla="*/ 12362688 w 12767104"/>
                <a:gd name="connsiteY41" fmla="*/ 11891009 h 13064490"/>
                <a:gd name="connsiteX42" fmla="*/ 12524613 w 12767104"/>
                <a:gd name="connsiteY42" fmla="*/ 11662409 h 13064490"/>
                <a:gd name="connsiteX43" fmla="*/ 12600813 w 12767104"/>
                <a:gd name="connsiteY43" fmla="*/ 11622404 h 13064490"/>
                <a:gd name="connsiteX44" fmla="*/ 12658344 w 12767104"/>
                <a:gd name="connsiteY44" fmla="*/ 11645265 h 13064490"/>
                <a:gd name="connsiteX45" fmla="*/ 12758928 w 12767104"/>
                <a:gd name="connsiteY45" fmla="*/ 11344274 h 13064490"/>
                <a:gd name="connsiteX46" fmla="*/ 12446507 w 12767104"/>
                <a:gd name="connsiteY46" fmla="*/ 10921364 h 13064490"/>
                <a:gd name="connsiteX47" fmla="*/ 12383642 w 12767104"/>
                <a:gd name="connsiteY47" fmla="*/ 10618469 h 13064490"/>
                <a:gd name="connsiteX48" fmla="*/ 12201906 w 12767104"/>
                <a:gd name="connsiteY48" fmla="*/ 10423017 h 13064490"/>
                <a:gd name="connsiteX49" fmla="*/ 12216002 w 12767104"/>
                <a:gd name="connsiteY49" fmla="*/ 10138409 h 13064490"/>
                <a:gd name="connsiteX50" fmla="*/ 12560807 w 12767104"/>
                <a:gd name="connsiteY50" fmla="*/ 9631679 h 13064490"/>
                <a:gd name="connsiteX51" fmla="*/ 12693777 w 12767104"/>
                <a:gd name="connsiteY51" fmla="*/ 8833866 h 13064490"/>
                <a:gd name="connsiteX52" fmla="*/ 12472416 w 12767104"/>
                <a:gd name="connsiteY52" fmla="*/ 8590407 h 13064490"/>
                <a:gd name="connsiteX53" fmla="*/ 12508992 w 12767104"/>
                <a:gd name="connsiteY53" fmla="*/ 7827264 h 13064490"/>
                <a:gd name="connsiteX54" fmla="*/ 12256389 w 12767104"/>
                <a:gd name="connsiteY54" fmla="*/ 7655052 h 13064490"/>
                <a:gd name="connsiteX55" fmla="*/ 11978640 w 12767104"/>
                <a:gd name="connsiteY55" fmla="*/ 7424928 h 13064490"/>
                <a:gd name="connsiteX56" fmla="*/ 11887200 w 12767104"/>
                <a:gd name="connsiteY56" fmla="*/ 6784848 h 13064490"/>
                <a:gd name="connsiteX57" fmla="*/ 12052173 w 12767104"/>
                <a:gd name="connsiteY57" fmla="*/ 6573774 h 13064490"/>
                <a:gd name="connsiteX58" fmla="*/ 12172950 w 12767104"/>
                <a:gd name="connsiteY58" fmla="*/ 6334887 h 13064490"/>
                <a:gd name="connsiteX59" fmla="*/ 12179808 w 12767104"/>
                <a:gd name="connsiteY59" fmla="*/ 5888736 h 13064490"/>
                <a:gd name="connsiteX60" fmla="*/ 11915394 w 12767104"/>
                <a:gd name="connsiteY60" fmla="*/ 5550027 h 13064490"/>
                <a:gd name="connsiteX61" fmla="*/ 11612880 w 12767104"/>
                <a:gd name="connsiteY61" fmla="*/ 5285232 h 13064490"/>
                <a:gd name="connsiteX62" fmla="*/ 11137392 w 12767104"/>
                <a:gd name="connsiteY62" fmla="*/ 4791456 h 13064490"/>
                <a:gd name="connsiteX63" fmla="*/ 10345674 w 12767104"/>
                <a:gd name="connsiteY63" fmla="*/ 4283583 h 13064490"/>
                <a:gd name="connsiteX64" fmla="*/ 10364343 w 12767104"/>
                <a:gd name="connsiteY64" fmla="*/ 3643122 h 13064490"/>
                <a:gd name="connsiteX65" fmla="*/ 10991088 w 12767104"/>
                <a:gd name="connsiteY65" fmla="*/ 3035808 h 13064490"/>
                <a:gd name="connsiteX66" fmla="*/ 11228832 w 12767104"/>
                <a:gd name="connsiteY66" fmla="*/ 2523744 h 13064490"/>
                <a:gd name="connsiteX67" fmla="*/ 11155680 w 12767104"/>
                <a:gd name="connsiteY67" fmla="*/ 2286000 h 13064490"/>
                <a:gd name="connsiteX68" fmla="*/ 11391900 w 12767104"/>
                <a:gd name="connsiteY68" fmla="*/ 1664970 h 13064490"/>
                <a:gd name="connsiteX69" fmla="*/ 11299698 w 12767104"/>
                <a:gd name="connsiteY69" fmla="*/ 1289304 h 13064490"/>
                <a:gd name="connsiteX70" fmla="*/ 10966704 w 12767104"/>
                <a:gd name="connsiteY70" fmla="*/ 1435227 h 13064490"/>
                <a:gd name="connsiteX71" fmla="*/ 10770870 w 12767104"/>
                <a:gd name="connsiteY71" fmla="*/ 1719072 h 13064490"/>
                <a:gd name="connsiteX72" fmla="*/ 10211943 w 12767104"/>
                <a:gd name="connsiteY72" fmla="*/ 1704594 h 13064490"/>
                <a:gd name="connsiteX73" fmla="*/ 10643616 w 12767104"/>
                <a:gd name="connsiteY73" fmla="*/ 987552 h 13064490"/>
                <a:gd name="connsiteX74" fmla="*/ 10569321 w 12767104"/>
                <a:gd name="connsiteY74" fmla="*/ 768477 h 13064490"/>
                <a:gd name="connsiteX75" fmla="*/ 10310241 w 12767104"/>
                <a:gd name="connsiteY75" fmla="*/ 644652 h 13064490"/>
                <a:gd name="connsiteX76" fmla="*/ 10132695 w 12767104"/>
                <a:gd name="connsiteY76" fmla="*/ 798957 h 13064490"/>
                <a:gd name="connsiteX77" fmla="*/ 9947147 w 12767104"/>
                <a:gd name="connsiteY77" fmla="*/ 712469 h 13064490"/>
                <a:gd name="connsiteX78" fmla="*/ 9547097 w 12767104"/>
                <a:gd name="connsiteY78" fmla="*/ 748664 h 13064490"/>
                <a:gd name="connsiteX79" fmla="*/ 9390887 w 12767104"/>
                <a:gd name="connsiteY79" fmla="*/ 302894 h 13064490"/>
                <a:gd name="connsiteX80" fmla="*/ 9286112 w 12767104"/>
                <a:gd name="connsiteY80" fmla="*/ 152399 h 13064490"/>
                <a:gd name="connsiteX81" fmla="*/ 9089136 w 12767104"/>
                <a:gd name="connsiteY81" fmla="*/ 0 h 13064490"/>
                <a:gd name="connsiteX82" fmla="*/ 9030842 w 12767104"/>
                <a:gd name="connsiteY82" fmla="*/ 188594 h 13064490"/>
                <a:gd name="connsiteX83" fmla="*/ 9137522 w 12767104"/>
                <a:gd name="connsiteY83" fmla="*/ 352424 h 13064490"/>
                <a:gd name="connsiteX84" fmla="*/ 8903207 w 12767104"/>
                <a:gd name="connsiteY84" fmla="*/ 421004 h 13064490"/>
                <a:gd name="connsiteX85" fmla="*/ 8634602 w 12767104"/>
                <a:gd name="connsiteY85" fmla="*/ 548639 h 13064490"/>
                <a:gd name="connsiteX86" fmla="*/ 8421242 w 12767104"/>
                <a:gd name="connsiteY86" fmla="*/ 859154 h 13064490"/>
                <a:gd name="connsiteX87" fmla="*/ 8219312 w 12767104"/>
                <a:gd name="connsiteY87" fmla="*/ 922019 h 13064490"/>
                <a:gd name="connsiteX88" fmla="*/ 8125967 w 12767104"/>
                <a:gd name="connsiteY88" fmla="*/ 1301114 h 13064490"/>
                <a:gd name="connsiteX89" fmla="*/ 8017382 w 12767104"/>
                <a:gd name="connsiteY89" fmla="*/ 1407794 h 13064490"/>
                <a:gd name="connsiteX90" fmla="*/ 7977377 w 12767104"/>
                <a:gd name="connsiteY90" fmla="*/ 1543049 h 13064490"/>
                <a:gd name="connsiteX91" fmla="*/ 7811642 w 12767104"/>
                <a:gd name="connsiteY91" fmla="*/ 1577339 h 13064490"/>
                <a:gd name="connsiteX92" fmla="*/ 7678674 w 12767104"/>
                <a:gd name="connsiteY92" fmla="*/ 1816608 h 13064490"/>
                <a:gd name="connsiteX93" fmla="*/ 7327772 w 12767104"/>
                <a:gd name="connsiteY93" fmla="*/ 1645919 h 13064490"/>
                <a:gd name="connsiteX94" fmla="*/ 6998207 w 12767104"/>
                <a:gd name="connsiteY94" fmla="*/ 1950719 h 13064490"/>
                <a:gd name="connsiteX95" fmla="*/ 6794372 w 12767104"/>
                <a:gd name="connsiteY95" fmla="*/ 1811654 h 13064490"/>
                <a:gd name="connsiteX96" fmla="*/ 6217920 w 12767104"/>
                <a:gd name="connsiteY96" fmla="*/ 2286000 h 13064490"/>
                <a:gd name="connsiteX97" fmla="*/ 5015102 w 12767104"/>
                <a:gd name="connsiteY97" fmla="*/ 1771649 h 13064490"/>
                <a:gd name="connsiteX98" fmla="*/ 4297680 w 12767104"/>
                <a:gd name="connsiteY98" fmla="*/ 1810512 h 13064490"/>
                <a:gd name="connsiteX99" fmla="*/ 2834640 w 12767104"/>
                <a:gd name="connsiteY99" fmla="*/ 1060704 h 13064490"/>
                <a:gd name="connsiteX100" fmla="*/ 1353312 w 12767104"/>
                <a:gd name="connsiteY100" fmla="*/ 1828800 h 13064490"/>
                <a:gd name="connsiteX101" fmla="*/ 1060704 w 12767104"/>
                <a:gd name="connsiteY101" fmla="*/ 2450592 h 13064490"/>
                <a:gd name="connsiteX102" fmla="*/ 548640 w 12767104"/>
                <a:gd name="connsiteY102" fmla="*/ 2359152 h 13064490"/>
                <a:gd name="connsiteX103" fmla="*/ 0 w 12767104"/>
                <a:gd name="connsiteY103" fmla="*/ 2450592 h 13064490"/>
                <a:gd name="connsiteX0" fmla="*/ 0 w 12767104"/>
                <a:gd name="connsiteY0" fmla="*/ 2450592 h 13064490"/>
                <a:gd name="connsiteX1" fmla="*/ 237744 w 12767104"/>
                <a:gd name="connsiteY1" fmla="*/ 2852928 h 13064490"/>
                <a:gd name="connsiteX2" fmla="*/ 694944 w 12767104"/>
                <a:gd name="connsiteY2" fmla="*/ 2834640 h 13064490"/>
                <a:gd name="connsiteX3" fmla="*/ 1298448 w 12767104"/>
                <a:gd name="connsiteY3" fmla="*/ 2999232 h 13064490"/>
                <a:gd name="connsiteX4" fmla="*/ 2084832 w 12767104"/>
                <a:gd name="connsiteY4" fmla="*/ 3657600 h 13064490"/>
                <a:gd name="connsiteX5" fmla="*/ 3438144 w 12767104"/>
                <a:gd name="connsiteY5" fmla="*/ 3968496 h 13064490"/>
                <a:gd name="connsiteX6" fmla="*/ 3785616 w 12767104"/>
                <a:gd name="connsiteY6" fmla="*/ 6254496 h 13064490"/>
                <a:gd name="connsiteX7" fmla="*/ 3438144 w 12767104"/>
                <a:gd name="connsiteY7" fmla="*/ 8174736 h 13064490"/>
                <a:gd name="connsiteX8" fmla="*/ 4242816 w 12767104"/>
                <a:gd name="connsiteY8" fmla="*/ 9052560 h 13064490"/>
                <a:gd name="connsiteX9" fmla="*/ 6272784 w 12767104"/>
                <a:gd name="connsiteY9" fmla="*/ 9802368 h 13064490"/>
                <a:gd name="connsiteX10" fmla="*/ 6967728 w 12767104"/>
                <a:gd name="connsiteY10" fmla="*/ 10917936 h 13064490"/>
                <a:gd name="connsiteX11" fmla="*/ 6458712 w 12767104"/>
                <a:gd name="connsiteY11" fmla="*/ 11369040 h 13064490"/>
                <a:gd name="connsiteX12" fmla="*/ 6592443 w 12767104"/>
                <a:gd name="connsiteY12" fmla="*/ 11569065 h 13064490"/>
                <a:gd name="connsiteX13" fmla="*/ 6723888 w 12767104"/>
                <a:gd name="connsiteY13" fmla="*/ 11530965 h 13064490"/>
                <a:gd name="connsiteX14" fmla="*/ 6826758 w 12767104"/>
                <a:gd name="connsiteY14" fmla="*/ 11633835 h 13064490"/>
                <a:gd name="connsiteX15" fmla="*/ 6834378 w 12767104"/>
                <a:gd name="connsiteY15" fmla="*/ 11870055 h 13064490"/>
                <a:gd name="connsiteX16" fmla="*/ 6950583 w 12767104"/>
                <a:gd name="connsiteY16" fmla="*/ 12011025 h 13064490"/>
                <a:gd name="connsiteX17" fmla="*/ 7009638 w 12767104"/>
                <a:gd name="connsiteY17" fmla="*/ 12390120 h 13064490"/>
                <a:gd name="connsiteX18" fmla="*/ 6941058 w 12767104"/>
                <a:gd name="connsiteY18" fmla="*/ 12628245 h 13064490"/>
                <a:gd name="connsiteX19" fmla="*/ 7076313 w 12767104"/>
                <a:gd name="connsiteY19" fmla="*/ 12847320 h 13064490"/>
                <a:gd name="connsiteX20" fmla="*/ 7202043 w 12767104"/>
                <a:gd name="connsiteY20" fmla="*/ 12943713 h 13064490"/>
                <a:gd name="connsiteX21" fmla="*/ 7287768 w 12767104"/>
                <a:gd name="connsiteY21" fmla="*/ 12799695 h 13064490"/>
                <a:gd name="connsiteX22" fmla="*/ 7377303 w 12767104"/>
                <a:gd name="connsiteY22" fmla="*/ 12759690 h 13064490"/>
                <a:gd name="connsiteX23" fmla="*/ 7748778 w 12767104"/>
                <a:gd name="connsiteY23" fmla="*/ 12538710 h 13064490"/>
                <a:gd name="connsiteX24" fmla="*/ 8312658 w 12767104"/>
                <a:gd name="connsiteY24" fmla="*/ 13034010 h 13064490"/>
                <a:gd name="connsiteX25" fmla="*/ 8440293 w 12767104"/>
                <a:gd name="connsiteY25" fmla="*/ 12971145 h 13064490"/>
                <a:gd name="connsiteX26" fmla="*/ 8819388 w 12767104"/>
                <a:gd name="connsiteY26" fmla="*/ 13013055 h 13064490"/>
                <a:gd name="connsiteX27" fmla="*/ 9089898 w 12767104"/>
                <a:gd name="connsiteY27" fmla="*/ 13064490 h 13064490"/>
                <a:gd name="connsiteX28" fmla="*/ 9554718 w 12767104"/>
                <a:gd name="connsiteY28" fmla="*/ 12974954 h 13064490"/>
                <a:gd name="connsiteX29" fmla="*/ 9853803 w 12767104"/>
                <a:gd name="connsiteY29" fmla="*/ 12885420 h 13064490"/>
                <a:gd name="connsiteX30" fmla="*/ 9954006 w 12767104"/>
                <a:gd name="connsiteY30" fmla="*/ 12968097 h 13064490"/>
                <a:gd name="connsiteX31" fmla="*/ 10019538 w 12767104"/>
                <a:gd name="connsiteY31" fmla="*/ 12891134 h 13064490"/>
                <a:gd name="connsiteX32" fmla="*/ 10107168 w 12767104"/>
                <a:gd name="connsiteY32" fmla="*/ 12702539 h 13064490"/>
                <a:gd name="connsiteX33" fmla="*/ 10103358 w 12767104"/>
                <a:gd name="connsiteY33" fmla="*/ 12614909 h 13064490"/>
                <a:gd name="connsiteX34" fmla="*/ 10177653 w 12767104"/>
                <a:gd name="connsiteY34" fmla="*/ 12538709 h 13064490"/>
                <a:gd name="connsiteX35" fmla="*/ 10135743 w 12767104"/>
                <a:gd name="connsiteY35" fmla="*/ 12378689 h 13064490"/>
                <a:gd name="connsiteX36" fmla="*/ 10267188 w 12767104"/>
                <a:gd name="connsiteY36" fmla="*/ 12338684 h 13064490"/>
                <a:gd name="connsiteX37" fmla="*/ 10419207 w 12767104"/>
                <a:gd name="connsiteY37" fmla="*/ 11967972 h 13064490"/>
                <a:gd name="connsiteX38" fmla="*/ 11149203 w 12767104"/>
                <a:gd name="connsiteY38" fmla="*/ 12121514 h 13064490"/>
                <a:gd name="connsiteX39" fmla="*/ 12090273 w 12767104"/>
                <a:gd name="connsiteY39" fmla="*/ 11727179 h 13064490"/>
                <a:gd name="connsiteX40" fmla="*/ 12248388 w 12767104"/>
                <a:gd name="connsiteY40" fmla="*/ 11870054 h 13064490"/>
                <a:gd name="connsiteX41" fmla="*/ 12362688 w 12767104"/>
                <a:gd name="connsiteY41" fmla="*/ 11891009 h 13064490"/>
                <a:gd name="connsiteX42" fmla="*/ 12524613 w 12767104"/>
                <a:gd name="connsiteY42" fmla="*/ 11662409 h 13064490"/>
                <a:gd name="connsiteX43" fmla="*/ 12600813 w 12767104"/>
                <a:gd name="connsiteY43" fmla="*/ 11622404 h 13064490"/>
                <a:gd name="connsiteX44" fmla="*/ 12658344 w 12767104"/>
                <a:gd name="connsiteY44" fmla="*/ 11645265 h 13064490"/>
                <a:gd name="connsiteX45" fmla="*/ 12758928 w 12767104"/>
                <a:gd name="connsiteY45" fmla="*/ 11344274 h 13064490"/>
                <a:gd name="connsiteX46" fmla="*/ 12446507 w 12767104"/>
                <a:gd name="connsiteY46" fmla="*/ 10921364 h 13064490"/>
                <a:gd name="connsiteX47" fmla="*/ 12383642 w 12767104"/>
                <a:gd name="connsiteY47" fmla="*/ 10618469 h 13064490"/>
                <a:gd name="connsiteX48" fmla="*/ 12201906 w 12767104"/>
                <a:gd name="connsiteY48" fmla="*/ 10423017 h 13064490"/>
                <a:gd name="connsiteX49" fmla="*/ 12216002 w 12767104"/>
                <a:gd name="connsiteY49" fmla="*/ 10138409 h 13064490"/>
                <a:gd name="connsiteX50" fmla="*/ 12560807 w 12767104"/>
                <a:gd name="connsiteY50" fmla="*/ 9631679 h 13064490"/>
                <a:gd name="connsiteX51" fmla="*/ 12693777 w 12767104"/>
                <a:gd name="connsiteY51" fmla="*/ 8833866 h 13064490"/>
                <a:gd name="connsiteX52" fmla="*/ 12472416 w 12767104"/>
                <a:gd name="connsiteY52" fmla="*/ 8590407 h 13064490"/>
                <a:gd name="connsiteX53" fmla="*/ 12508992 w 12767104"/>
                <a:gd name="connsiteY53" fmla="*/ 7827264 h 13064490"/>
                <a:gd name="connsiteX54" fmla="*/ 12256389 w 12767104"/>
                <a:gd name="connsiteY54" fmla="*/ 7655052 h 13064490"/>
                <a:gd name="connsiteX55" fmla="*/ 11978640 w 12767104"/>
                <a:gd name="connsiteY55" fmla="*/ 7424928 h 13064490"/>
                <a:gd name="connsiteX56" fmla="*/ 11887200 w 12767104"/>
                <a:gd name="connsiteY56" fmla="*/ 6784848 h 13064490"/>
                <a:gd name="connsiteX57" fmla="*/ 12052173 w 12767104"/>
                <a:gd name="connsiteY57" fmla="*/ 6573774 h 13064490"/>
                <a:gd name="connsiteX58" fmla="*/ 12172950 w 12767104"/>
                <a:gd name="connsiteY58" fmla="*/ 6334887 h 13064490"/>
                <a:gd name="connsiteX59" fmla="*/ 12179808 w 12767104"/>
                <a:gd name="connsiteY59" fmla="*/ 5888736 h 13064490"/>
                <a:gd name="connsiteX60" fmla="*/ 11915394 w 12767104"/>
                <a:gd name="connsiteY60" fmla="*/ 5550027 h 13064490"/>
                <a:gd name="connsiteX61" fmla="*/ 11612880 w 12767104"/>
                <a:gd name="connsiteY61" fmla="*/ 5285232 h 13064490"/>
                <a:gd name="connsiteX62" fmla="*/ 11137392 w 12767104"/>
                <a:gd name="connsiteY62" fmla="*/ 4791456 h 13064490"/>
                <a:gd name="connsiteX63" fmla="*/ 10345674 w 12767104"/>
                <a:gd name="connsiteY63" fmla="*/ 4283583 h 13064490"/>
                <a:gd name="connsiteX64" fmla="*/ 10364343 w 12767104"/>
                <a:gd name="connsiteY64" fmla="*/ 3643122 h 13064490"/>
                <a:gd name="connsiteX65" fmla="*/ 10991088 w 12767104"/>
                <a:gd name="connsiteY65" fmla="*/ 3035808 h 13064490"/>
                <a:gd name="connsiteX66" fmla="*/ 11228832 w 12767104"/>
                <a:gd name="connsiteY66" fmla="*/ 2523744 h 13064490"/>
                <a:gd name="connsiteX67" fmla="*/ 11155680 w 12767104"/>
                <a:gd name="connsiteY67" fmla="*/ 2286000 h 13064490"/>
                <a:gd name="connsiteX68" fmla="*/ 11391900 w 12767104"/>
                <a:gd name="connsiteY68" fmla="*/ 1664970 h 13064490"/>
                <a:gd name="connsiteX69" fmla="*/ 11299698 w 12767104"/>
                <a:gd name="connsiteY69" fmla="*/ 1289304 h 13064490"/>
                <a:gd name="connsiteX70" fmla="*/ 10966704 w 12767104"/>
                <a:gd name="connsiteY70" fmla="*/ 1435227 h 13064490"/>
                <a:gd name="connsiteX71" fmla="*/ 10770870 w 12767104"/>
                <a:gd name="connsiteY71" fmla="*/ 1719072 h 13064490"/>
                <a:gd name="connsiteX72" fmla="*/ 10211943 w 12767104"/>
                <a:gd name="connsiteY72" fmla="*/ 1704594 h 13064490"/>
                <a:gd name="connsiteX73" fmla="*/ 10643616 w 12767104"/>
                <a:gd name="connsiteY73" fmla="*/ 987552 h 13064490"/>
                <a:gd name="connsiteX74" fmla="*/ 10569321 w 12767104"/>
                <a:gd name="connsiteY74" fmla="*/ 768477 h 13064490"/>
                <a:gd name="connsiteX75" fmla="*/ 10310241 w 12767104"/>
                <a:gd name="connsiteY75" fmla="*/ 644652 h 13064490"/>
                <a:gd name="connsiteX76" fmla="*/ 10132695 w 12767104"/>
                <a:gd name="connsiteY76" fmla="*/ 798957 h 13064490"/>
                <a:gd name="connsiteX77" fmla="*/ 9947147 w 12767104"/>
                <a:gd name="connsiteY77" fmla="*/ 712469 h 13064490"/>
                <a:gd name="connsiteX78" fmla="*/ 9547097 w 12767104"/>
                <a:gd name="connsiteY78" fmla="*/ 748664 h 13064490"/>
                <a:gd name="connsiteX79" fmla="*/ 9390887 w 12767104"/>
                <a:gd name="connsiteY79" fmla="*/ 302894 h 13064490"/>
                <a:gd name="connsiteX80" fmla="*/ 9286112 w 12767104"/>
                <a:gd name="connsiteY80" fmla="*/ 152399 h 13064490"/>
                <a:gd name="connsiteX81" fmla="*/ 9089136 w 12767104"/>
                <a:gd name="connsiteY81" fmla="*/ 0 h 13064490"/>
                <a:gd name="connsiteX82" fmla="*/ 9030842 w 12767104"/>
                <a:gd name="connsiteY82" fmla="*/ 188594 h 13064490"/>
                <a:gd name="connsiteX83" fmla="*/ 9137522 w 12767104"/>
                <a:gd name="connsiteY83" fmla="*/ 352424 h 13064490"/>
                <a:gd name="connsiteX84" fmla="*/ 8903207 w 12767104"/>
                <a:gd name="connsiteY84" fmla="*/ 421004 h 13064490"/>
                <a:gd name="connsiteX85" fmla="*/ 8634602 w 12767104"/>
                <a:gd name="connsiteY85" fmla="*/ 548639 h 13064490"/>
                <a:gd name="connsiteX86" fmla="*/ 8421242 w 12767104"/>
                <a:gd name="connsiteY86" fmla="*/ 859154 h 13064490"/>
                <a:gd name="connsiteX87" fmla="*/ 8219312 w 12767104"/>
                <a:gd name="connsiteY87" fmla="*/ 922019 h 13064490"/>
                <a:gd name="connsiteX88" fmla="*/ 8125967 w 12767104"/>
                <a:gd name="connsiteY88" fmla="*/ 1301114 h 13064490"/>
                <a:gd name="connsiteX89" fmla="*/ 8017382 w 12767104"/>
                <a:gd name="connsiteY89" fmla="*/ 1407794 h 13064490"/>
                <a:gd name="connsiteX90" fmla="*/ 7977377 w 12767104"/>
                <a:gd name="connsiteY90" fmla="*/ 1543049 h 13064490"/>
                <a:gd name="connsiteX91" fmla="*/ 7811642 w 12767104"/>
                <a:gd name="connsiteY91" fmla="*/ 1577339 h 13064490"/>
                <a:gd name="connsiteX92" fmla="*/ 7678674 w 12767104"/>
                <a:gd name="connsiteY92" fmla="*/ 1816608 h 13064490"/>
                <a:gd name="connsiteX93" fmla="*/ 7327772 w 12767104"/>
                <a:gd name="connsiteY93" fmla="*/ 1645919 h 13064490"/>
                <a:gd name="connsiteX94" fmla="*/ 6998207 w 12767104"/>
                <a:gd name="connsiteY94" fmla="*/ 1950719 h 13064490"/>
                <a:gd name="connsiteX95" fmla="*/ 6794372 w 12767104"/>
                <a:gd name="connsiteY95" fmla="*/ 1811654 h 13064490"/>
                <a:gd name="connsiteX96" fmla="*/ 6217920 w 12767104"/>
                <a:gd name="connsiteY96" fmla="*/ 2286000 h 13064490"/>
                <a:gd name="connsiteX97" fmla="*/ 5422772 w 12767104"/>
                <a:gd name="connsiteY97" fmla="*/ 2118359 h 13064490"/>
                <a:gd name="connsiteX98" fmla="*/ 5015102 w 12767104"/>
                <a:gd name="connsiteY98" fmla="*/ 1771649 h 13064490"/>
                <a:gd name="connsiteX99" fmla="*/ 4297680 w 12767104"/>
                <a:gd name="connsiteY99" fmla="*/ 1810512 h 13064490"/>
                <a:gd name="connsiteX100" fmla="*/ 2834640 w 12767104"/>
                <a:gd name="connsiteY100" fmla="*/ 1060704 h 13064490"/>
                <a:gd name="connsiteX101" fmla="*/ 1353312 w 12767104"/>
                <a:gd name="connsiteY101" fmla="*/ 1828800 h 13064490"/>
                <a:gd name="connsiteX102" fmla="*/ 1060704 w 12767104"/>
                <a:gd name="connsiteY102" fmla="*/ 2450592 h 13064490"/>
                <a:gd name="connsiteX103" fmla="*/ 548640 w 12767104"/>
                <a:gd name="connsiteY103" fmla="*/ 2359152 h 13064490"/>
                <a:gd name="connsiteX104" fmla="*/ 0 w 12767104"/>
                <a:gd name="connsiteY104" fmla="*/ 2450592 h 13064490"/>
                <a:gd name="connsiteX0" fmla="*/ 0 w 12767104"/>
                <a:gd name="connsiteY0" fmla="*/ 2450592 h 13064490"/>
                <a:gd name="connsiteX1" fmla="*/ 237744 w 12767104"/>
                <a:gd name="connsiteY1" fmla="*/ 2852928 h 13064490"/>
                <a:gd name="connsiteX2" fmla="*/ 694944 w 12767104"/>
                <a:gd name="connsiteY2" fmla="*/ 2834640 h 13064490"/>
                <a:gd name="connsiteX3" fmla="*/ 1298448 w 12767104"/>
                <a:gd name="connsiteY3" fmla="*/ 2999232 h 13064490"/>
                <a:gd name="connsiteX4" fmla="*/ 2084832 w 12767104"/>
                <a:gd name="connsiteY4" fmla="*/ 3657600 h 13064490"/>
                <a:gd name="connsiteX5" fmla="*/ 3438144 w 12767104"/>
                <a:gd name="connsiteY5" fmla="*/ 3968496 h 13064490"/>
                <a:gd name="connsiteX6" fmla="*/ 3785616 w 12767104"/>
                <a:gd name="connsiteY6" fmla="*/ 6254496 h 13064490"/>
                <a:gd name="connsiteX7" fmla="*/ 3438144 w 12767104"/>
                <a:gd name="connsiteY7" fmla="*/ 8174736 h 13064490"/>
                <a:gd name="connsiteX8" fmla="*/ 4242816 w 12767104"/>
                <a:gd name="connsiteY8" fmla="*/ 9052560 h 13064490"/>
                <a:gd name="connsiteX9" fmla="*/ 6272784 w 12767104"/>
                <a:gd name="connsiteY9" fmla="*/ 9802368 h 13064490"/>
                <a:gd name="connsiteX10" fmla="*/ 6967728 w 12767104"/>
                <a:gd name="connsiteY10" fmla="*/ 10917936 h 13064490"/>
                <a:gd name="connsiteX11" fmla="*/ 6458712 w 12767104"/>
                <a:gd name="connsiteY11" fmla="*/ 11369040 h 13064490"/>
                <a:gd name="connsiteX12" fmla="*/ 6592443 w 12767104"/>
                <a:gd name="connsiteY12" fmla="*/ 11569065 h 13064490"/>
                <a:gd name="connsiteX13" fmla="*/ 6723888 w 12767104"/>
                <a:gd name="connsiteY13" fmla="*/ 11530965 h 13064490"/>
                <a:gd name="connsiteX14" fmla="*/ 6826758 w 12767104"/>
                <a:gd name="connsiteY14" fmla="*/ 11633835 h 13064490"/>
                <a:gd name="connsiteX15" fmla="*/ 6834378 w 12767104"/>
                <a:gd name="connsiteY15" fmla="*/ 11870055 h 13064490"/>
                <a:gd name="connsiteX16" fmla="*/ 6950583 w 12767104"/>
                <a:gd name="connsiteY16" fmla="*/ 12011025 h 13064490"/>
                <a:gd name="connsiteX17" fmla="*/ 7009638 w 12767104"/>
                <a:gd name="connsiteY17" fmla="*/ 12390120 h 13064490"/>
                <a:gd name="connsiteX18" fmla="*/ 6941058 w 12767104"/>
                <a:gd name="connsiteY18" fmla="*/ 12628245 h 13064490"/>
                <a:gd name="connsiteX19" fmla="*/ 7076313 w 12767104"/>
                <a:gd name="connsiteY19" fmla="*/ 12847320 h 13064490"/>
                <a:gd name="connsiteX20" fmla="*/ 7202043 w 12767104"/>
                <a:gd name="connsiteY20" fmla="*/ 12943713 h 13064490"/>
                <a:gd name="connsiteX21" fmla="*/ 7287768 w 12767104"/>
                <a:gd name="connsiteY21" fmla="*/ 12799695 h 13064490"/>
                <a:gd name="connsiteX22" fmla="*/ 7377303 w 12767104"/>
                <a:gd name="connsiteY22" fmla="*/ 12759690 h 13064490"/>
                <a:gd name="connsiteX23" fmla="*/ 7748778 w 12767104"/>
                <a:gd name="connsiteY23" fmla="*/ 12538710 h 13064490"/>
                <a:gd name="connsiteX24" fmla="*/ 8312658 w 12767104"/>
                <a:gd name="connsiteY24" fmla="*/ 13034010 h 13064490"/>
                <a:gd name="connsiteX25" fmla="*/ 8440293 w 12767104"/>
                <a:gd name="connsiteY25" fmla="*/ 12971145 h 13064490"/>
                <a:gd name="connsiteX26" fmla="*/ 8819388 w 12767104"/>
                <a:gd name="connsiteY26" fmla="*/ 13013055 h 13064490"/>
                <a:gd name="connsiteX27" fmla="*/ 9089898 w 12767104"/>
                <a:gd name="connsiteY27" fmla="*/ 13064490 h 13064490"/>
                <a:gd name="connsiteX28" fmla="*/ 9554718 w 12767104"/>
                <a:gd name="connsiteY28" fmla="*/ 12974954 h 13064490"/>
                <a:gd name="connsiteX29" fmla="*/ 9853803 w 12767104"/>
                <a:gd name="connsiteY29" fmla="*/ 12885420 h 13064490"/>
                <a:gd name="connsiteX30" fmla="*/ 9954006 w 12767104"/>
                <a:gd name="connsiteY30" fmla="*/ 12968097 h 13064490"/>
                <a:gd name="connsiteX31" fmla="*/ 10019538 w 12767104"/>
                <a:gd name="connsiteY31" fmla="*/ 12891134 h 13064490"/>
                <a:gd name="connsiteX32" fmla="*/ 10107168 w 12767104"/>
                <a:gd name="connsiteY32" fmla="*/ 12702539 h 13064490"/>
                <a:gd name="connsiteX33" fmla="*/ 10103358 w 12767104"/>
                <a:gd name="connsiteY33" fmla="*/ 12614909 h 13064490"/>
                <a:gd name="connsiteX34" fmla="*/ 10177653 w 12767104"/>
                <a:gd name="connsiteY34" fmla="*/ 12538709 h 13064490"/>
                <a:gd name="connsiteX35" fmla="*/ 10135743 w 12767104"/>
                <a:gd name="connsiteY35" fmla="*/ 12378689 h 13064490"/>
                <a:gd name="connsiteX36" fmla="*/ 10267188 w 12767104"/>
                <a:gd name="connsiteY36" fmla="*/ 12338684 h 13064490"/>
                <a:gd name="connsiteX37" fmla="*/ 10419207 w 12767104"/>
                <a:gd name="connsiteY37" fmla="*/ 11967972 h 13064490"/>
                <a:gd name="connsiteX38" fmla="*/ 11149203 w 12767104"/>
                <a:gd name="connsiteY38" fmla="*/ 12121514 h 13064490"/>
                <a:gd name="connsiteX39" fmla="*/ 12090273 w 12767104"/>
                <a:gd name="connsiteY39" fmla="*/ 11727179 h 13064490"/>
                <a:gd name="connsiteX40" fmla="*/ 12248388 w 12767104"/>
                <a:gd name="connsiteY40" fmla="*/ 11870054 h 13064490"/>
                <a:gd name="connsiteX41" fmla="*/ 12362688 w 12767104"/>
                <a:gd name="connsiteY41" fmla="*/ 11891009 h 13064490"/>
                <a:gd name="connsiteX42" fmla="*/ 12524613 w 12767104"/>
                <a:gd name="connsiteY42" fmla="*/ 11662409 h 13064490"/>
                <a:gd name="connsiteX43" fmla="*/ 12600813 w 12767104"/>
                <a:gd name="connsiteY43" fmla="*/ 11622404 h 13064490"/>
                <a:gd name="connsiteX44" fmla="*/ 12658344 w 12767104"/>
                <a:gd name="connsiteY44" fmla="*/ 11645265 h 13064490"/>
                <a:gd name="connsiteX45" fmla="*/ 12758928 w 12767104"/>
                <a:gd name="connsiteY45" fmla="*/ 11344274 h 13064490"/>
                <a:gd name="connsiteX46" fmla="*/ 12446507 w 12767104"/>
                <a:gd name="connsiteY46" fmla="*/ 10921364 h 13064490"/>
                <a:gd name="connsiteX47" fmla="*/ 12383642 w 12767104"/>
                <a:gd name="connsiteY47" fmla="*/ 10618469 h 13064490"/>
                <a:gd name="connsiteX48" fmla="*/ 12201906 w 12767104"/>
                <a:gd name="connsiteY48" fmla="*/ 10423017 h 13064490"/>
                <a:gd name="connsiteX49" fmla="*/ 12216002 w 12767104"/>
                <a:gd name="connsiteY49" fmla="*/ 10138409 h 13064490"/>
                <a:gd name="connsiteX50" fmla="*/ 12560807 w 12767104"/>
                <a:gd name="connsiteY50" fmla="*/ 9631679 h 13064490"/>
                <a:gd name="connsiteX51" fmla="*/ 12693777 w 12767104"/>
                <a:gd name="connsiteY51" fmla="*/ 8833866 h 13064490"/>
                <a:gd name="connsiteX52" fmla="*/ 12472416 w 12767104"/>
                <a:gd name="connsiteY52" fmla="*/ 8590407 h 13064490"/>
                <a:gd name="connsiteX53" fmla="*/ 12508992 w 12767104"/>
                <a:gd name="connsiteY53" fmla="*/ 7827264 h 13064490"/>
                <a:gd name="connsiteX54" fmla="*/ 12256389 w 12767104"/>
                <a:gd name="connsiteY54" fmla="*/ 7655052 h 13064490"/>
                <a:gd name="connsiteX55" fmla="*/ 11978640 w 12767104"/>
                <a:gd name="connsiteY55" fmla="*/ 7424928 h 13064490"/>
                <a:gd name="connsiteX56" fmla="*/ 11887200 w 12767104"/>
                <a:gd name="connsiteY56" fmla="*/ 6784848 h 13064490"/>
                <a:gd name="connsiteX57" fmla="*/ 12052173 w 12767104"/>
                <a:gd name="connsiteY57" fmla="*/ 6573774 h 13064490"/>
                <a:gd name="connsiteX58" fmla="*/ 12172950 w 12767104"/>
                <a:gd name="connsiteY58" fmla="*/ 6334887 h 13064490"/>
                <a:gd name="connsiteX59" fmla="*/ 12179808 w 12767104"/>
                <a:gd name="connsiteY59" fmla="*/ 5888736 h 13064490"/>
                <a:gd name="connsiteX60" fmla="*/ 11915394 w 12767104"/>
                <a:gd name="connsiteY60" fmla="*/ 5550027 h 13064490"/>
                <a:gd name="connsiteX61" fmla="*/ 11612880 w 12767104"/>
                <a:gd name="connsiteY61" fmla="*/ 5285232 h 13064490"/>
                <a:gd name="connsiteX62" fmla="*/ 11137392 w 12767104"/>
                <a:gd name="connsiteY62" fmla="*/ 4791456 h 13064490"/>
                <a:gd name="connsiteX63" fmla="*/ 10345674 w 12767104"/>
                <a:gd name="connsiteY63" fmla="*/ 4283583 h 13064490"/>
                <a:gd name="connsiteX64" fmla="*/ 10364343 w 12767104"/>
                <a:gd name="connsiteY64" fmla="*/ 3643122 h 13064490"/>
                <a:gd name="connsiteX65" fmla="*/ 10991088 w 12767104"/>
                <a:gd name="connsiteY65" fmla="*/ 3035808 h 13064490"/>
                <a:gd name="connsiteX66" fmla="*/ 11228832 w 12767104"/>
                <a:gd name="connsiteY66" fmla="*/ 2523744 h 13064490"/>
                <a:gd name="connsiteX67" fmla="*/ 11155680 w 12767104"/>
                <a:gd name="connsiteY67" fmla="*/ 2286000 h 13064490"/>
                <a:gd name="connsiteX68" fmla="*/ 11391900 w 12767104"/>
                <a:gd name="connsiteY68" fmla="*/ 1664970 h 13064490"/>
                <a:gd name="connsiteX69" fmla="*/ 11299698 w 12767104"/>
                <a:gd name="connsiteY69" fmla="*/ 1289304 h 13064490"/>
                <a:gd name="connsiteX70" fmla="*/ 10966704 w 12767104"/>
                <a:gd name="connsiteY70" fmla="*/ 1435227 h 13064490"/>
                <a:gd name="connsiteX71" fmla="*/ 10770870 w 12767104"/>
                <a:gd name="connsiteY71" fmla="*/ 1719072 h 13064490"/>
                <a:gd name="connsiteX72" fmla="*/ 10211943 w 12767104"/>
                <a:gd name="connsiteY72" fmla="*/ 1704594 h 13064490"/>
                <a:gd name="connsiteX73" fmla="*/ 10643616 w 12767104"/>
                <a:gd name="connsiteY73" fmla="*/ 987552 h 13064490"/>
                <a:gd name="connsiteX74" fmla="*/ 10569321 w 12767104"/>
                <a:gd name="connsiteY74" fmla="*/ 768477 h 13064490"/>
                <a:gd name="connsiteX75" fmla="*/ 10310241 w 12767104"/>
                <a:gd name="connsiteY75" fmla="*/ 644652 h 13064490"/>
                <a:gd name="connsiteX76" fmla="*/ 10132695 w 12767104"/>
                <a:gd name="connsiteY76" fmla="*/ 798957 h 13064490"/>
                <a:gd name="connsiteX77" fmla="*/ 9947147 w 12767104"/>
                <a:gd name="connsiteY77" fmla="*/ 712469 h 13064490"/>
                <a:gd name="connsiteX78" fmla="*/ 9547097 w 12767104"/>
                <a:gd name="connsiteY78" fmla="*/ 748664 h 13064490"/>
                <a:gd name="connsiteX79" fmla="*/ 9390887 w 12767104"/>
                <a:gd name="connsiteY79" fmla="*/ 302894 h 13064490"/>
                <a:gd name="connsiteX80" fmla="*/ 9286112 w 12767104"/>
                <a:gd name="connsiteY80" fmla="*/ 152399 h 13064490"/>
                <a:gd name="connsiteX81" fmla="*/ 9089136 w 12767104"/>
                <a:gd name="connsiteY81" fmla="*/ 0 h 13064490"/>
                <a:gd name="connsiteX82" fmla="*/ 9030842 w 12767104"/>
                <a:gd name="connsiteY82" fmla="*/ 188594 h 13064490"/>
                <a:gd name="connsiteX83" fmla="*/ 9137522 w 12767104"/>
                <a:gd name="connsiteY83" fmla="*/ 352424 h 13064490"/>
                <a:gd name="connsiteX84" fmla="*/ 8903207 w 12767104"/>
                <a:gd name="connsiteY84" fmla="*/ 421004 h 13064490"/>
                <a:gd name="connsiteX85" fmla="*/ 8634602 w 12767104"/>
                <a:gd name="connsiteY85" fmla="*/ 548639 h 13064490"/>
                <a:gd name="connsiteX86" fmla="*/ 8421242 w 12767104"/>
                <a:gd name="connsiteY86" fmla="*/ 859154 h 13064490"/>
                <a:gd name="connsiteX87" fmla="*/ 8219312 w 12767104"/>
                <a:gd name="connsiteY87" fmla="*/ 922019 h 13064490"/>
                <a:gd name="connsiteX88" fmla="*/ 8125967 w 12767104"/>
                <a:gd name="connsiteY88" fmla="*/ 1301114 h 13064490"/>
                <a:gd name="connsiteX89" fmla="*/ 8017382 w 12767104"/>
                <a:gd name="connsiteY89" fmla="*/ 1407794 h 13064490"/>
                <a:gd name="connsiteX90" fmla="*/ 7977377 w 12767104"/>
                <a:gd name="connsiteY90" fmla="*/ 1543049 h 13064490"/>
                <a:gd name="connsiteX91" fmla="*/ 7811642 w 12767104"/>
                <a:gd name="connsiteY91" fmla="*/ 1577339 h 13064490"/>
                <a:gd name="connsiteX92" fmla="*/ 7678674 w 12767104"/>
                <a:gd name="connsiteY92" fmla="*/ 1816608 h 13064490"/>
                <a:gd name="connsiteX93" fmla="*/ 7327772 w 12767104"/>
                <a:gd name="connsiteY93" fmla="*/ 1645919 h 13064490"/>
                <a:gd name="connsiteX94" fmla="*/ 6998207 w 12767104"/>
                <a:gd name="connsiteY94" fmla="*/ 1950719 h 13064490"/>
                <a:gd name="connsiteX95" fmla="*/ 6794372 w 12767104"/>
                <a:gd name="connsiteY95" fmla="*/ 1811654 h 13064490"/>
                <a:gd name="connsiteX96" fmla="*/ 6217920 w 12767104"/>
                <a:gd name="connsiteY96" fmla="*/ 2286000 h 13064490"/>
                <a:gd name="connsiteX97" fmla="*/ 5422772 w 12767104"/>
                <a:gd name="connsiteY97" fmla="*/ 2118359 h 13064490"/>
                <a:gd name="connsiteX98" fmla="*/ 5361812 w 12767104"/>
                <a:gd name="connsiteY98" fmla="*/ 1937384 h 13064490"/>
                <a:gd name="connsiteX99" fmla="*/ 5015102 w 12767104"/>
                <a:gd name="connsiteY99" fmla="*/ 1771649 h 13064490"/>
                <a:gd name="connsiteX100" fmla="*/ 4297680 w 12767104"/>
                <a:gd name="connsiteY100" fmla="*/ 1810512 h 13064490"/>
                <a:gd name="connsiteX101" fmla="*/ 2834640 w 12767104"/>
                <a:gd name="connsiteY101" fmla="*/ 1060704 h 13064490"/>
                <a:gd name="connsiteX102" fmla="*/ 1353312 w 12767104"/>
                <a:gd name="connsiteY102" fmla="*/ 1828800 h 13064490"/>
                <a:gd name="connsiteX103" fmla="*/ 1060704 w 12767104"/>
                <a:gd name="connsiteY103" fmla="*/ 2450592 h 13064490"/>
                <a:gd name="connsiteX104" fmla="*/ 548640 w 12767104"/>
                <a:gd name="connsiteY104" fmla="*/ 2359152 h 13064490"/>
                <a:gd name="connsiteX105" fmla="*/ 0 w 12767104"/>
                <a:gd name="connsiteY105" fmla="*/ 2450592 h 13064490"/>
                <a:gd name="connsiteX0" fmla="*/ 0 w 12767104"/>
                <a:gd name="connsiteY0" fmla="*/ 2450592 h 13064490"/>
                <a:gd name="connsiteX1" fmla="*/ 237744 w 12767104"/>
                <a:gd name="connsiteY1" fmla="*/ 2852928 h 13064490"/>
                <a:gd name="connsiteX2" fmla="*/ 694944 w 12767104"/>
                <a:gd name="connsiteY2" fmla="*/ 2834640 h 13064490"/>
                <a:gd name="connsiteX3" fmla="*/ 1298448 w 12767104"/>
                <a:gd name="connsiteY3" fmla="*/ 2999232 h 13064490"/>
                <a:gd name="connsiteX4" fmla="*/ 2084832 w 12767104"/>
                <a:gd name="connsiteY4" fmla="*/ 3657600 h 13064490"/>
                <a:gd name="connsiteX5" fmla="*/ 3438144 w 12767104"/>
                <a:gd name="connsiteY5" fmla="*/ 3968496 h 13064490"/>
                <a:gd name="connsiteX6" fmla="*/ 3785616 w 12767104"/>
                <a:gd name="connsiteY6" fmla="*/ 6254496 h 13064490"/>
                <a:gd name="connsiteX7" fmla="*/ 3438144 w 12767104"/>
                <a:gd name="connsiteY7" fmla="*/ 8174736 h 13064490"/>
                <a:gd name="connsiteX8" fmla="*/ 4242816 w 12767104"/>
                <a:gd name="connsiteY8" fmla="*/ 9052560 h 13064490"/>
                <a:gd name="connsiteX9" fmla="*/ 6272784 w 12767104"/>
                <a:gd name="connsiteY9" fmla="*/ 9802368 h 13064490"/>
                <a:gd name="connsiteX10" fmla="*/ 6967728 w 12767104"/>
                <a:gd name="connsiteY10" fmla="*/ 10917936 h 13064490"/>
                <a:gd name="connsiteX11" fmla="*/ 6458712 w 12767104"/>
                <a:gd name="connsiteY11" fmla="*/ 11369040 h 13064490"/>
                <a:gd name="connsiteX12" fmla="*/ 6592443 w 12767104"/>
                <a:gd name="connsiteY12" fmla="*/ 11569065 h 13064490"/>
                <a:gd name="connsiteX13" fmla="*/ 6723888 w 12767104"/>
                <a:gd name="connsiteY13" fmla="*/ 11530965 h 13064490"/>
                <a:gd name="connsiteX14" fmla="*/ 6826758 w 12767104"/>
                <a:gd name="connsiteY14" fmla="*/ 11633835 h 13064490"/>
                <a:gd name="connsiteX15" fmla="*/ 6834378 w 12767104"/>
                <a:gd name="connsiteY15" fmla="*/ 11870055 h 13064490"/>
                <a:gd name="connsiteX16" fmla="*/ 6950583 w 12767104"/>
                <a:gd name="connsiteY16" fmla="*/ 12011025 h 13064490"/>
                <a:gd name="connsiteX17" fmla="*/ 7009638 w 12767104"/>
                <a:gd name="connsiteY17" fmla="*/ 12390120 h 13064490"/>
                <a:gd name="connsiteX18" fmla="*/ 6941058 w 12767104"/>
                <a:gd name="connsiteY18" fmla="*/ 12628245 h 13064490"/>
                <a:gd name="connsiteX19" fmla="*/ 7076313 w 12767104"/>
                <a:gd name="connsiteY19" fmla="*/ 12847320 h 13064490"/>
                <a:gd name="connsiteX20" fmla="*/ 7202043 w 12767104"/>
                <a:gd name="connsiteY20" fmla="*/ 12943713 h 13064490"/>
                <a:gd name="connsiteX21" fmla="*/ 7287768 w 12767104"/>
                <a:gd name="connsiteY21" fmla="*/ 12799695 h 13064490"/>
                <a:gd name="connsiteX22" fmla="*/ 7377303 w 12767104"/>
                <a:gd name="connsiteY22" fmla="*/ 12759690 h 13064490"/>
                <a:gd name="connsiteX23" fmla="*/ 7748778 w 12767104"/>
                <a:gd name="connsiteY23" fmla="*/ 12538710 h 13064490"/>
                <a:gd name="connsiteX24" fmla="*/ 8312658 w 12767104"/>
                <a:gd name="connsiteY24" fmla="*/ 13034010 h 13064490"/>
                <a:gd name="connsiteX25" fmla="*/ 8440293 w 12767104"/>
                <a:gd name="connsiteY25" fmla="*/ 12971145 h 13064490"/>
                <a:gd name="connsiteX26" fmla="*/ 8819388 w 12767104"/>
                <a:gd name="connsiteY26" fmla="*/ 13013055 h 13064490"/>
                <a:gd name="connsiteX27" fmla="*/ 9089898 w 12767104"/>
                <a:gd name="connsiteY27" fmla="*/ 13064490 h 13064490"/>
                <a:gd name="connsiteX28" fmla="*/ 9554718 w 12767104"/>
                <a:gd name="connsiteY28" fmla="*/ 12974954 h 13064490"/>
                <a:gd name="connsiteX29" fmla="*/ 9853803 w 12767104"/>
                <a:gd name="connsiteY29" fmla="*/ 12885420 h 13064490"/>
                <a:gd name="connsiteX30" fmla="*/ 9954006 w 12767104"/>
                <a:gd name="connsiteY30" fmla="*/ 12968097 h 13064490"/>
                <a:gd name="connsiteX31" fmla="*/ 10019538 w 12767104"/>
                <a:gd name="connsiteY31" fmla="*/ 12891134 h 13064490"/>
                <a:gd name="connsiteX32" fmla="*/ 10107168 w 12767104"/>
                <a:gd name="connsiteY32" fmla="*/ 12702539 h 13064490"/>
                <a:gd name="connsiteX33" fmla="*/ 10103358 w 12767104"/>
                <a:gd name="connsiteY33" fmla="*/ 12614909 h 13064490"/>
                <a:gd name="connsiteX34" fmla="*/ 10177653 w 12767104"/>
                <a:gd name="connsiteY34" fmla="*/ 12538709 h 13064490"/>
                <a:gd name="connsiteX35" fmla="*/ 10135743 w 12767104"/>
                <a:gd name="connsiteY35" fmla="*/ 12378689 h 13064490"/>
                <a:gd name="connsiteX36" fmla="*/ 10267188 w 12767104"/>
                <a:gd name="connsiteY36" fmla="*/ 12338684 h 13064490"/>
                <a:gd name="connsiteX37" fmla="*/ 10419207 w 12767104"/>
                <a:gd name="connsiteY37" fmla="*/ 11967972 h 13064490"/>
                <a:gd name="connsiteX38" fmla="*/ 11149203 w 12767104"/>
                <a:gd name="connsiteY38" fmla="*/ 12121514 h 13064490"/>
                <a:gd name="connsiteX39" fmla="*/ 12090273 w 12767104"/>
                <a:gd name="connsiteY39" fmla="*/ 11727179 h 13064490"/>
                <a:gd name="connsiteX40" fmla="*/ 12248388 w 12767104"/>
                <a:gd name="connsiteY40" fmla="*/ 11870054 h 13064490"/>
                <a:gd name="connsiteX41" fmla="*/ 12362688 w 12767104"/>
                <a:gd name="connsiteY41" fmla="*/ 11891009 h 13064490"/>
                <a:gd name="connsiteX42" fmla="*/ 12524613 w 12767104"/>
                <a:gd name="connsiteY42" fmla="*/ 11662409 h 13064490"/>
                <a:gd name="connsiteX43" fmla="*/ 12600813 w 12767104"/>
                <a:gd name="connsiteY43" fmla="*/ 11622404 h 13064490"/>
                <a:gd name="connsiteX44" fmla="*/ 12658344 w 12767104"/>
                <a:gd name="connsiteY44" fmla="*/ 11645265 h 13064490"/>
                <a:gd name="connsiteX45" fmla="*/ 12758928 w 12767104"/>
                <a:gd name="connsiteY45" fmla="*/ 11344274 h 13064490"/>
                <a:gd name="connsiteX46" fmla="*/ 12446507 w 12767104"/>
                <a:gd name="connsiteY46" fmla="*/ 10921364 h 13064490"/>
                <a:gd name="connsiteX47" fmla="*/ 12383642 w 12767104"/>
                <a:gd name="connsiteY47" fmla="*/ 10618469 h 13064490"/>
                <a:gd name="connsiteX48" fmla="*/ 12201906 w 12767104"/>
                <a:gd name="connsiteY48" fmla="*/ 10423017 h 13064490"/>
                <a:gd name="connsiteX49" fmla="*/ 12216002 w 12767104"/>
                <a:gd name="connsiteY49" fmla="*/ 10138409 h 13064490"/>
                <a:gd name="connsiteX50" fmla="*/ 12560807 w 12767104"/>
                <a:gd name="connsiteY50" fmla="*/ 9631679 h 13064490"/>
                <a:gd name="connsiteX51" fmla="*/ 12693777 w 12767104"/>
                <a:gd name="connsiteY51" fmla="*/ 8833866 h 13064490"/>
                <a:gd name="connsiteX52" fmla="*/ 12472416 w 12767104"/>
                <a:gd name="connsiteY52" fmla="*/ 8590407 h 13064490"/>
                <a:gd name="connsiteX53" fmla="*/ 12508992 w 12767104"/>
                <a:gd name="connsiteY53" fmla="*/ 7827264 h 13064490"/>
                <a:gd name="connsiteX54" fmla="*/ 12256389 w 12767104"/>
                <a:gd name="connsiteY54" fmla="*/ 7655052 h 13064490"/>
                <a:gd name="connsiteX55" fmla="*/ 11978640 w 12767104"/>
                <a:gd name="connsiteY55" fmla="*/ 7424928 h 13064490"/>
                <a:gd name="connsiteX56" fmla="*/ 11887200 w 12767104"/>
                <a:gd name="connsiteY56" fmla="*/ 6784848 h 13064490"/>
                <a:gd name="connsiteX57" fmla="*/ 12052173 w 12767104"/>
                <a:gd name="connsiteY57" fmla="*/ 6573774 h 13064490"/>
                <a:gd name="connsiteX58" fmla="*/ 12172950 w 12767104"/>
                <a:gd name="connsiteY58" fmla="*/ 6334887 h 13064490"/>
                <a:gd name="connsiteX59" fmla="*/ 12179808 w 12767104"/>
                <a:gd name="connsiteY59" fmla="*/ 5888736 h 13064490"/>
                <a:gd name="connsiteX60" fmla="*/ 11915394 w 12767104"/>
                <a:gd name="connsiteY60" fmla="*/ 5550027 h 13064490"/>
                <a:gd name="connsiteX61" fmla="*/ 11612880 w 12767104"/>
                <a:gd name="connsiteY61" fmla="*/ 5285232 h 13064490"/>
                <a:gd name="connsiteX62" fmla="*/ 11137392 w 12767104"/>
                <a:gd name="connsiteY62" fmla="*/ 4791456 h 13064490"/>
                <a:gd name="connsiteX63" fmla="*/ 10345674 w 12767104"/>
                <a:gd name="connsiteY63" fmla="*/ 4283583 h 13064490"/>
                <a:gd name="connsiteX64" fmla="*/ 10364343 w 12767104"/>
                <a:gd name="connsiteY64" fmla="*/ 3643122 h 13064490"/>
                <a:gd name="connsiteX65" fmla="*/ 10991088 w 12767104"/>
                <a:gd name="connsiteY65" fmla="*/ 3035808 h 13064490"/>
                <a:gd name="connsiteX66" fmla="*/ 11228832 w 12767104"/>
                <a:gd name="connsiteY66" fmla="*/ 2523744 h 13064490"/>
                <a:gd name="connsiteX67" fmla="*/ 11155680 w 12767104"/>
                <a:gd name="connsiteY67" fmla="*/ 2286000 h 13064490"/>
                <a:gd name="connsiteX68" fmla="*/ 11391900 w 12767104"/>
                <a:gd name="connsiteY68" fmla="*/ 1664970 h 13064490"/>
                <a:gd name="connsiteX69" fmla="*/ 11299698 w 12767104"/>
                <a:gd name="connsiteY69" fmla="*/ 1289304 h 13064490"/>
                <a:gd name="connsiteX70" fmla="*/ 10966704 w 12767104"/>
                <a:gd name="connsiteY70" fmla="*/ 1435227 h 13064490"/>
                <a:gd name="connsiteX71" fmla="*/ 10770870 w 12767104"/>
                <a:gd name="connsiteY71" fmla="*/ 1719072 h 13064490"/>
                <a:gd name="connsiteX72" fmla="*/ 10211943 w 12767104"/>
                <a:gd name="connsiteY72" fmla="*/ 1704594 h 13064490"/>
                <a:gd name="connsiteX73" fmla="*/ 10643616 w 12767104"/>
                <a:gd name="connsiteY73" fmla="*/ 987552 h 13064490"/>
                <a:gd name="connsiteX74" fmla="*/ 10569321 w 12767104"/>
                <a:gd name="connsiteY74" fmla="*/ 768477 h 13064490"/>
                <a:gd name="connsiteX75" fmla="*/ 10310241 w 12767104"/>
                <a:gd name="connsiteY75" fmla="*/ 644652 h 13064490"/>
                <a:gd name="connsiteX76" fmla="*/ 10132695 w 12767104"/>
                <a:gd name="connsiteY76" fmla="*/ 798957 h 13064490"/>
                <a:gd name="connsiteX77" fmla="*/ 9947147 w 12767104"/>
                <a:gd name="connsiteY77" fmla="*/ 712469 h 13064490"/>
                <a:gd name="connsiteX78" fmla="*/ 9547097 w 12767104"/>
                <a:gd name="connsiteY78" fmla="*/ 748664 h 13064490"/>
                <a:gd name="connsiteX79" fmla="*/ 9390887 w 12767104"/>
                <a:gd name="connsiteY79" fmla="*/ 302894 h 13064490"/>
                <a:gd name="connsiteX80" fmla="*/ 9286112 w 12767104"/>
                <a:gd name="connsiteY80" fmla="*/ 152399 h 13064490"/>
                <a:gd name="connsiteX81" fmla="*/ 9089136 w 12767104"/>
                <a:gd name="connsiteY81" fmla="*/ 0 h 13064490"/>
                <a:gd name="connsiteX82" fmla="*/ 9030842 w 12767104"/>
                <a:gd name="connsiteY82" fmla="*/ 188594 h 13064490"/>
                <a:gd name="connsiteX83" fmla="*/ 9137522 w 12767104"/>
                <a:gd name="connsiteY83" fmla="*/ 352424 h 13064490"/>
                <a:gd name="connsiteX84" fmla="*/ 8903207 w 12767104"/>
                <a:gd name="connsiteY84" fmla="*/ 421004 h 13064490"/>
                <a:gd name="connsiteX85" fmla="*/ 8634602 w 12767104"/>
                <a:gd name="connsiteY85" fmla="*/ 548639 h 13064490"/>
                <a:gd name="connsiteX86" fmla="*/ 8421242 w 12767104"/>
                <a:gd name="connsiteY86" fmla="*/ 859154 h 13064490"/>
                <a:gd name="connsiteX87" fmla="*/ 8219312 w 12767104"/>
                <a:gd name="connsiteY87" fmla="*/ 922019 h 13064490"/>
                <a:gd name="connsiteX88" fmla="*/ 8125967 w 12767104"/>
                <a:gd name="connsiteY88" fmla="*/ 1301114 h 13064490"/>
                <a:gd name="connsiteX89" fmla="*/ 8017382 w 12767104"/>
                <a:gd name="connsiteY89" fmla="*/ 1407794 h 13064490"/>
                <a:gd name="connsiteX90" fmla="*/ 7977377 w 12767104"/>
                <a:gd name="connsiteY90" fmla="*/ 1543049 h 13064490"/>
                <a:gd name="connsiteX91" fmla="*/ 7811642 w 12767104"/>
                <a:gd name="connsiteY91" fmla="*/ 1577339 h 13064490"/>
                <a:gd name="connsiteX92" fmla="*/ 7678674 w 12767104"/>
                <a:gd name="connsiteY92" fmla="*/ 1816608 h 13064490"/>
                <a:gd name="connsiteX93" fmla="*/ 7327772 w 12767104"/>
                <a:gd name="connsiteY93" fmla="*/ 1645919 h 13064490"/>
                <a:gd name="connsiteX94" fmla="*/ 6998207 w 12767104"/>
                <a:gd name="connsiteY94" fmla="*/ 1950719 h 13064490"/>
                <a:gd name="connsiteX95" fmla="*/ 6794372 w 12767104"/>
                <a:gd name="connsiteY95" fmla="*/ 1811654 h 13064490"/>
                <a:gd name="connsiteX96" fmla="*/ 6217920 w 12767104"/>
                <a:gd name="connsiteY96" fmla="*/ 2286000 h 13064490"/>
                <a:gd name="connsiteX97" fmla="*/ 5657087 w 12767104"/>
                <a:gd name="connsiteY97" fmla="*/ 2085974 h 13064490"/>
                <a:gd name="connsiteX98" fmla="*/ 5422772 w 12767104"/>
                <a:gd name="connsiteY98" fmla="*/ 2118359 h 13064490"/>
                <a:gd name="connsiteX99" fmla="*/ 5361812 w 12767104"/>
                <a:gd name="connsiteY99" fmla="*/ 1937384 h 13064490"/>
                <a:gd name="connsiteX100" fmla="*/ 5015102 w 12767104"/>
                <a:gd name="connsiteY100" fmla="*/ 1771649 h 13064490"/>
                <a:gd name="connsiteX101" fmla="*/ 4297680 w 12767104"/>
                <a:gd name="connsiteY101" fmla="*/ 1810512 h 13064490"/>
                <a:gd name="connsiteX102" fmla="*/ 2834640 w 12767104"/>
                <a:gd name="connsiteY102" fmla="*/ 1060704 h 13064490"/>
                <a:gd name="connsiteX103" fmla="*/ 1353312 w 12767104"/>
                <a:gd name="connsiteY103" fmla="*/ 1828800 h 13064490"/>
                <a:gd name="connsiteX104" fmla="*/ 1060704 w 12767104"/>
                <a:gd name="connsiteY104" fmla="*/ 2450592 h 13064490"/>
                <a:gd name="connsiteX105" fmla="*/ 548640 w 12767104"/>
                <a:gd name="connsiteY105" fmla="*/ 2359152 h 13064490"/>
                <a:gd name="connsiteX106" fmla="*/ 0 w 12767104"/>
                <a:gd name="connsiteY106" fmla="*/ 2450592 h 13064490"/>
                <a:gd name="connsiteX0" fmla="*/ 0 w 12767104"/>
                <a:gd name="connsiteY0" fmla="*/ 2450592 h 13064490"/>
                <a:gd name="connsiteX1" fmla="*/ 237744 w 12767104"/>
                <a:gd name="connsiteY1" fmla="*/ 2852928 h 13064490"/>
                <a:gd name="connsiteX2" fmla="*/ 694944 w 12767104"/>
                <a:gd name="connsiteY2" fmla="*/ 2834640 h 13064490"/>
                <a:gd name="connsiteX3" fmla="*/ 1298448 w 12767104"/>
                <a:gd name="connsiteY3" fmla="*/ 2999232 h 13064490"/>
                <a:gd name="connsiteX4" fmla="*/ 2084832 w 12767104"/>
                <a:gd name="connsiteY4" fmla="*/ 3657600 h 13064490"/>
                <a:gd name="connsiteX5" fmla="*/ 3438144 w 12767104"/>
                <a:gd name="connsiteY5" fmla="*/ 3968496 h 13064490"/>
                <a:gd name="connsiteX6" fmla="*/ 3785616 w 12767104"/>
                <a:gd name="connsiteY6" fmla="*/ 6254496 h 13064490"/>
                <a:gd name="connsiteX7" fmla="*/ 3438144 w 12767104"/>
                <a:gd name="connsiteY7" fmla="*/ 8174736 h 13064490"/>
                <a:gd name="connsiteX8" fmla="*/ 4242816 w 12767104"/>
                <a:gd name="connsiteY8" fmla="*/ 9052560 h 13064490"/>
                <a:gd name="connsiteX9" fmla="*/ 6272784 w 12767104"/>
                <a:gd name="connsiteY9" fmla="*/ 9802368 h 13064490"/>
                <a:gd name="connsiteX10" fmla="*/ 6967728 w 12767104"/>
                <a:gd name="connsiteY10" fmla="*/ 10917936 h 13064490"/>
                <a:gd name="connsiteX11" fmla="*/ 6458712 w 12767104"/>
                <a:gd name="connsiteY11" fmla="*/ 11369040 h 13064490"/>
                <a:gd name="connsiteX12" fmla="*/ 6592443 w 12767104"/>
                <a:gd name="connsiteY12" fmla="*/ 11569065 h 13064490"/>
                <a:gd name="connsiteX13" fmla="*/ 6723888 w 12767104"/>
                <a:gd name="connsiteY13" fmla="*/ 11530965 h 13064490"/>
                <a:gd name="connsiteX14" fmla="*/ 6826758 w 12767104"/>
                <a:gd name="connsiteY14" fmla="*/ 11633835 h 13064490"/>
                <a:gd name="connsiteX15" fmla="*/ 6834378 w 12767104"/>
                <a:gd name="connsiteY15" fmla="*/ 11870055 h 13064490"/>
                <a:gd name="connsiteX16" fmla="*/ 6950583 w 12767104"/>
                <a:gd name="connsiteY16" fmla="*/ 12011025 h 13064490"/>
                <a:gd name="connsiteX17" fmla="*/ 7009638 w 12767104"/>
                <a:gd name="connsiteY17" fmla="*/ 12390120 h 13064490"/>
                <a:gd name="connsiteX18" fmla="*/ 6941058 w 12767104"/>
                <a:gd name="connsiteY18" fmla="*/ 12628245 h 13064490"/>
                <a:gd name="connsiteX19" fmla="*/ 7076313 w 12767104"/>
                <a:gd name="connsiteY19" fmla="*/ 12847320 h 13064490"/>
                <a:gd name="connsiteX20" fmla="*/ 7202043 w 12767104"/>
                <a:gd name="connsiteY20" fmla="*/ 12943713 h 13064490"/>
                <a:gd name="connsiteX21" fmla="*/ 7287768 w 12767104"/>
                <a:gd name="connsiteY21" fmla="*/ 12799695 h 13064490"/>
                <a:gd name="connsiteX22" fmla="*/ 7377303 w 12767104"/>
                <a:gd name="connsiteY22" fmla="*/ 12759690 h 13064490"/>
                <a:gd name="connsiteX23" fmla="*/ 7748778 w 12767104"/>
                <a:gd name="connsiteY23" fmla="*/ 12538710 h 13064490"/>
                <a:gd name="connsiteX24" fmla="*/ 8312658 w 12767104"/>
                <a:gd name="connsiteY24" fmla="*/ 13034010 h 13064490"/>
                <a:gd name="connsiteX25" fmla="*/ 8440293 w 12767104"/>
                <a:gd name="connsiteY25" fmla="*/ 12971145 h 13064490"/>
                <a:gd name="connsiteX26" fmla="*/ 8819388 w 12767104"/>
                <a:gd name="connsiteY26" fmla="*/ 13013055 h 13064490"/>
                <a:gd name="connsiteX27" fmla="*/ 9089898 w 12767104"/>
                <a:gd name="connsiteY27" fmla="*/ 13064490 h 13064490"/>
                <a:gd name="connsiteX28" fmla="*/ 9554718 w 12767104"/>
                <a:gd name="connsiteY28" fmla="*/ 12974954 h 13064490"/>
                <a:gd name="connsiteX29" fmla="*/ 9853803 w 12767104"/>
                <a:gd name="connsiteY29" fmla="*/ 12885420 h 13064490"/>
                <a:gd name="connsiteX30" fmla="*/ 9954006 w 12767104"/>
                <a:gd name="connsiteY30" fmla="*/ 12968097 h 13064490"/>
                <a:gd name="connsiteX31" fmla="*/ 10019538 w 12767104"/>
                <a:gd name="connsiteY31" fmla="*/ 12891134 h 13064490"/>
                <a:gd name="connsiteX32" fmla="*/ 10107168 w 12767104"/>
                <a:gd name="connsiteY32" fmla="*/ 12702539 h 13064490"/>
                <a:gd name="connsiteX33" fmla="*/ 10103358 w 12767104"/>
                <a:gd name="connsiteY33" fmla="*/ 12614909 h 13064490"/>
                <a:gd name="connsiteX34" fmla="*/ 10177653 w 12767104"/>
                <a:gd name="connsiteY34" fmla="*/ 12538709 h 13064490"/>
                <a:gd name="connsiteX35" fmla="*/ 10135743 w 12767104"/>
                <a:gd name="connsiteY35" fmla="*/ 12378689 h 13064490"/>
                <a:gd name="connsiteX36" fmla="*/ 10267188 w 12767104"/>
                <a:gd name="connsiteY36" fmla="*/ 12338684 h 13064490"/>
                <a:gd name="connsiteX37" fmla="*/ 10419207 w 12767104"/>
                <a:gd name="connsiteY37" fmla="*/ 11967972 h 13064490"/>
                <a:gd name="connsiteX38" fmla="*/ 11149203 w 12767104"/>
                <a:gd name="connsiteY38" fmla="*/ 12121514 h 13064490"/>
                <a:gd name="connsiteX39" fmla="*/ 12090273 w 12767104"/>
                <a:gd name="connsiteY39" fmla="*/ 11727179 h 13064490"/>
                <a:gd name="connsiteX40" fmla="*/ 12248388 w 12767104"/>
                <a:gd name="connsiteY40" fmla="*/ 11870054 h 13064490"/>
                <a:gd name="connsiteX41" fmla="*/ 12362688 w 12767104"/>
                <a:gd name="connsiteY41" fmla="*/ 11891009 h 13064490"/>
                <a:gd name="connsiteX42" fmla="*/ 12524613 w 12767104"/>
                <a:gd name="connsiteY42" fmla="*/ 11662409 h 13064490"/>
                <a:gd name="connsiteX43" fmla="*/ 12600813 w 12767104"/>
                <a:gd name="connsiteY43" fmla="*/ 11622404 h 13064490"/>
                <a:gd name="connsiteX44" fmla="*/ 12658344 w 12767104"/>
                <a:gd name="connsiteY44" fmla="*/ 11645265 h 13064490"/>
                <a:gd name="connsiteX45" fmla="*/ 12758928 w 12767104"/>
                <a:gd name="connsiteY45" fmla="*/ 11344274 h 13064490"/>
                <a:gd name="connsiteX46" fmla="*/ 12446507 w 12767104"/>
                <a:gd name="connsiteY46" fmla="*/ 10921364 h 13064490"/>
                <a:gd name="connsiteX47" fmla="*/ 12383642 w 12767104"/>
                <a:gd name="connsiteY47" fmla="*/ 10618469 h 13064490"/>
                <a:gd name="connsiteX48" fmla="*/ 12201906 w 12767104"/>
                <a:gd name="connsiteY48" fmla="*/ 10423017 h 13064490"/>
                <a:gd name="connsiteX49" fmla="*/ 12216002 w 12767104"/>
                <a:gd name="connsiteY49" fmla="*/ 10138409 h 13064490"/>
                <a:gd name="connsiteX50" fmla="*/ 12560807 w 12767104"/>
                <a:gd name="connsiteY50" fmla="*/ 9631679 h 13064490"/>
                <a:gd name="connsiteX51" fmla="*/ 12693777 w 12767104"/>
                <a:gd name="connsiteY51" fmla="*/ 8833866 h 13064490"/>
                <a:gd name="connsiteX52" fmla="*/ 12472416 w 12767104"/>
                <a:gd name="connsiteY52" fmla="*/ 8590407 h 13064490"/>
                <a:gd name="connsiteX53" fmla="*/ 12508992 w 12767104"/>
                <a:gd name="connsiteY53" fmla="*/ 7827264 h 13064490"/>
                <a:gd name="connsiteX54" fmla="*/ 12256389 w 12767104"/>
                <a:gd name="connsiteY54" fmla="*/ 7655052 h 13064490"/>
                <a:gd name="connsiteX55" fmla="*/ 11978640 w 12767104"/>
                <a:gd name="connsiteY55" fmla="*/ 7424928 h 13064490"/>
                <a:gd name="connsiteX56" fmla="*/ 11887200 w 12767104"/>
                <a:gd name="connsiteY56" fmla="*/ 6784848 h 13064490"/>
                <a:gd name="connsiteX57" fmla="*/ 12052173 w 12767104"/>
                <a:gd name="connsiteY57" fmla="*/ 6573774 h 13064490"/>
                <a:gd name="connsiteX58" fmla="*/ 12172950 w 12767104"/>
                <a:gd name="connsiteY58" fmla="*/ 6334887 h 13064490"/>
                <a:gd name="connsiteX59" fmla="*/ 12179808 w 12767104"/>
                <a:gd name="connsiteY59" fmla="*/ 5888736 h 13064490"/>
                <a:gd name="connsiteX60" fmla="*/ 11915394 w 12767104"/>
                <a:gd name="connsiteY60" fmla="*/ 5550027 h 13064490"/>
                <a:gd name="connsiteX61" fmla="*/ 11612880 w 12767104"/>
                <a:gd name="connsiteY61" fmla="*/ 5285232 h 13064490"/>
                <a:gd name="connsiteX62" fmla="*/ 11137392 w 12767104"/>
                <a:gd name="connsiteY62" fmla="*/ 4791456 h 13064490"/>
                <a:gd name="connsiteX63" fmla="*/ 10345674 w 12767104"/>
                <a:gd name="connsiteY63" fmla="*/ 4283583 h 13064490"/>
                <a:gd name="connsiteX64" fmla="*/ 10364343 w 12767104"/>
                <a:gd name="connsiteY64" fmla="*/ 3643122 h 13064490"/>
                <a:gd name="connsiteX65" fmla="*/ 10991088 w 12767104"/>
                <a:gd name="connsiteY65" fmla="*/ 3035808 h 13064490"/>
                <a:gd name="connsiteX66" fmla="*/ 11228832 w 12767104"/>
                <a:gd name="connsiteY66" fmla="*/ 2523744 h 13064490"/>
                <a:gd name="connsiteX67" fmla="*/ 11155680 w 12767104"/>
                <a:gd name="connsiteY67" fmla="*/ 2286000 h 13064490"/>
                <a:gd name="connsiteX68" fmla="*/ 11391900 w 12767104"/>
                <a:gd name="connsiteY68" fmla="*/ 1664970 h 13064490"/>
                <a:gd name="connsiteX69" fmla="*/ 11299698 w 12767104"/>
                <a:gd name="connsiteY69" fmla="*/ 1289304 h 13064490"/>
                <a:gd name="connsiteX70" fmla="*/ 10966704 w 12767104"/>
                <a:gd name="connsiteY70" fmla="*/ 1435227 h 13064490"/>
                <a:gd name="connsiteX71" fmla="*/ 10770870 w 12767104"/>
                <a:gd name="connsiteY71" fmla="*/ 1719072 h 13064490"/>
                <a:gd name="connsiteX72" fmla="*/ 10211943 w 12767104"/>
                <a:gd name="connsiteY72" fmla="*/ 1704594 h 13064490"/>
                <a:gd name="connsiteX73" fmla="*/ 10643616 w 12767104"/>
                <a:gd name="connsiteY73" fmla="*/ 987552 h 13064490"/>
                <a:gd name="connsiteX74" fmla="*/ 10569321 w 12767104"/>
                <a:gd name="connsiteY74" fmla="*/ 768477 h 13064490"/>
                <a:gd name="connsiteX75" fmla="*/ 10310241 w 12767104"/>
                <a:gd name="connsiteY75" fmla="*/ 644652 h 13064490"/>
                <a:gd name="connsiteX76" fmla="*/ 10132695 w 12767104"/>
                <a:gd name="connsiteY76" fmla="*/ 798957 h 13064490"/>
                <a:gd name="connsiteX77" fmla="*/ 9947147 w 12767104"/>
                <a:gd name="connsiteY77" fmla="*/ 712469 h 13064490"/>
                <a:gd name="connsiteX78" fmla="*/ 9547097 w 12767104"/>
                <a:gd name="connsiteY78" fmla="*/ 748664 h 13064490"/>
                <a:gd name="connsiteX79" fmla="*/ 9390887 w 12767104"/>
                <a:gd name="connsiteY79" fmla="*/ 302894 h 13064490"/>
                <a:gd name="connsiteX80" fmla="*/ 9286112 w 12767104"/>
                <a:gd name="connsiteY80" fmla="*/ 152399 h 13064490"/>
                <a:gd name="connsiteX81" fmla="*/ 9089136 w 12767104"/>
                <a:gd name="connsiteY81" fmla="*/ 0 h 13064490"/>
                <a:gd name="connsiteX82" fmla="*/ 9030842 w 12767104"/>
                <a:gd name="connsiteY82" fmla="*/ 188594 h 13064490"/>
                <a:gd name="connsiteX83" fmla="*/ 9137522 w 12767104"/>
                <a:gd name="connsiteY83" fmla="*/ 352424 h 13064490"/>
                <a:gd name="connsiteX84" fmla="*/ 8903207 w 12767104"/>
                <a:gd name="connsiteY84" fmla="*/ 421004 h 13064490"/>
                <a:gd name="connsiteX85" fmla="*/ 8634602 w 12767104"/>
                <a:gd name="connsiteY85" fmla="*/ 548639 h 13064490"/>
                <a:gd name="connsiteX86" fmla="*/ 8421242 w 12767104"/>
                <a:gd name="connsiteY86" fmla="*/ 859154 h 13064490"/>
                <a:gd name="connsiteX87" fmla="*/ 8219312 w 12767104"/>
                <a:gd name="connsiteY87" fmla="*/ 922019 h 13064490"/>
                <a:gd name="connsiteX88" fmla="*/ 8125967 w 12767104"/>
                <a:gd name="connsiteY88" fmla="*/ 1301114 h 13064490"/>
                <a:gd name="connsiteX89" fmla="*/ 8017382 w 12767104"/>
                <a:gd name="connsiteY89" fmla="*/ 1407794 h 13064490"/>
                <a:gd name="connsiteX90" fmla="*/ 7977377 w 12767104"/>
                <a:gd name="connsiteY90" fmla="*/ 1543049 h 13064490"/>
                <a:gd name="connsiteX91" fmla="*/ 7811642 w 12767104"/>
                <a:gd name="connsiteY91" fmla="*/ 1577339 h 13064490"/>
                <a:gd name="connsiteX92" fmla="*/ 7678674 w 12767104"/>
                <a:gd name="connsiteY92" fmla="*/ 1816608 h 13064490"/>
                <a:gd name="connsiteX93" fmla="*/ 7327772 w 12767104"/>
                <a:gd name="connsiteY93" fmla="*/ 1645919 h 13064490"/>
                <a:gd name="connsiteX94" fmla="*/ 6998207 w 12767104"/>
                <a:gd name="connsiteY94" fmla="*/ 1950719 h 13064490"/>
                <a:gd name="connsiteX95" fmla="*/ 6794372 w 12767104"/>
                <a:gd name="connsiteY95" fmla="*/ 1811654 h 13064490"/>
                <a:gd name="connsiteX96" fmla="*/ 6217920 w 12767104"/>
                <a:gd name="connsiteY96" fmla="*/ 2286000 h 13064490"/>
                <a:gd name="connsiteX97" fmla="*/ 6020942 w 12767104"/>
                <a:gd name="connsiteY97" fmla="*/ 2179319 h 13064490"/>
                <a:gd name="connsiteX98" fmla="*/ 5657087 w 12767104"/>
                <a:gd name="connsiteY98" fmla="*/ 2085974 h 13064490"/>
                <a:gd name="connsiteX99" fmla="*/ 5422772 w 12767104"/>
                <a:gd name="connsiteY99" fmla="*/ 2118359 h 13064490"/>
                <a:gd name="connsiteX100" fmla="*/ 5361812 w 12767104"/>
                <a:gd name="connsiteY100" fmla="*/ 1937384 h 13064490"/>
                <a:gd name="connsiteX101" fmla="*/ 5015102 w 12767104"/>
                <a:gd name="connsiteY101" fmla="*/ 1771649 h 13064490"/>
                <a:gd name="connsiteX102" fmla="*/ 4297680 w 12767104"/>
                <a:gd name="connsiteY102" fmla="*/ 1810512 h 13064490"/>
                <a:gd name="connsiteX103" fmla="*/ 2834640 w 12767104"/>
                <a:gd name="connsiteY103" fmla="*/ 1060704 h 13064490"/>
                <a:gd name="connsiteX104" fmla="*/ 1353312 w 12767104"/>
                <a:gd name="connsiteY104" fmla="*/ 1828800 h 13064490"/>
                <a:gd name="connsiteX105" fmla="*/ 1060704 w 12767104"/>
                <a:gd name="connsiteY105" fmla="*/ 2450592 h 13064490"/>
                <a:gd name="connsiteX106" fmla="*/ 548640 w 12767104"/>
                <a:gd name="connsiteY106" fmla="*/ 2359152 h 13064490"/>
                <a:gd name="connsiteX107" fmla="*/ 0 w 12767104"/>
                <a:gd name="connsiteY107" fmla="*/ 2450592 h 13064490"/>
                <a:gd name="connsiteX0" fmla="*/ 0 w 12767104"/>
                <a:gd name="connsiteY0" fmla="*/ 2450592 h 13064490"/>
                <a:gd name="connsiteX1" fmla="*/ 237744 w 12767104"/>
                <a:gd name="connsiteY1" fmla="*/ 2852928 h 13064490"/>
                <a:gd name="connsiteX2" fmla="*/ 694944 w 12767104"/>
                <a:gd name="connsiteY2" fmla="*/ 2834640 h 13064490"/>
                <a:gd name="connsiteX3" fmla="*/ 1298448 w 12767104"/>
                <a:gd name="connsiteY3" fmla="*/ 2999232 h 13064490"/>
                <a:gd name="connsiteX4" fmla="*/ 2084832 w 12767104"/>
                <a:gd name="connsiteY4" fmla="*/ 3657600 h 13064490"/>
                <a:gd name="connsiteX5" fmla="*/ 3438144 w 12767104"/>
                <a:gd name="connsiteY5" fmla="*/ 3968496 h 13064490"/>
                <a:gd name="connsiteX6" fmla="*/ 3785616 w 12767104"/>
                <a:gd name="connsiteY6" fmla="*/ 6254496 h 13064490"/>
                <a:gd name="connsiteX7" fmla="*/ 3438144 w 12767104"/>
                <a:gd name="connsiteY7" fmla="*/ 8174736 h 13064490"/>
                <a:gd name="connsiteX8" fmla="*/ 4242816 w 12767104"/>
                <a:gd name="connsiteY8" fmla="*/ 9052560 h 13064490"/>
                <a:gd name="connsiteX9" fmla="*/ 6272784 w 12767104"/>
                <a:gd name="connsiteY9" fmla="*/ 9802368 h 13064490"/>
                <a:gd name="connsiteX10" fmla="*/ 6967728 w 12767104"/>
                <a:gd name="connsiteY10" fmla="*/ 10917936 h 13064490"/>
                <a:gd name="connsiteX11" fmla="*/ 6458712 w 12767104"/>
                <a:gd name="connsiteY11" fmla="*/ 11369040 h 13064490"/>
                <a:gd name="connsiteX12" fmla="*/ 6592443 w 12767104"/>
                <a:gd name="connsiteY12" fmla="*/ 11569065 h 13064490"/>
                <a:gd name="connsiteX13" fmla="*/ 6723888 w 12767104"/>
                <a:gd name="connsiteY13" fmla="*/ 11530965 h 13064490"/>
                <a:gd name="connsiteX14" fmla="*/ 6826758 w 12767104"/>
                <a:gd name="connsiteY14" fmla="*/ 11633835 h 13064490"/>
                <a:gd name="connsiteX15" fmla="*/ 6834378 w 12767104"/>
                <a:gd name="connsiteY15" fmla="*/ 11870055 h 13064490"/>
                <a:gd name="connsiteX16" fmla="*/ 6950583 w 12767104"/>
                <a:gd name="connsiteY16" fmla="*/ 12011025 h 13064490"/>
                <a:gd name="connsiteX17" fmla="*/ 7009638 w 12767104"/>
                <a:gd name="connsiteY17" fmla="*/ 12390120 h 13064490"/>
                <a:gd name="connsiteX18" fmla="*/ 6941058 w 12767104"/>
                <a:gd name="connsiteY18" fmla="*/ 12628245 h 13064490"/>
                <a:gd name="connsiteX19" fmla="*/ 7076313 w 12767104"/>
                <a:gd name="connsiteY19" fmla="*/ 12847320 h 13064490"/>
                <a:gd name="connsiteX20" fmla="*/ 7202043 w 12767104"/>
                <a:gd name="connsiteY20" fmla="*/ 12943713 h 13064490"/>
                <a:gd name="connsiteX21" fmla="*/ 7287768 w 12767104"/>
                <a:gd name="connsiteY21" fmla="*/ 12799695 h 13064490"/>
                <a:gd name="connsiteX22" fmla="*/ 7377303 w 12767104"/>
                <a:gd name="connsiteY22" fmla="*/ 12759690 h 13064490"/>
                <a:gd name="connsiteX23" fmla="*/ 7748778 w 12767104"/>
                <a:gd name="connsiteY23" fmla="*/ 12538710 h 13064490"/>
                <a:gd name="connsiteX24" fmla="*/ 8312658 w 12767104"/>
                <a:gd name="connsiteY24" fmla="*/ 13034010 h 13064490"/>
                <a:gd name="connsiteX25" fmla="*/ 8440293 w 12767104"/>
                <a:gd name="connsiteY25" fmla="*/ 12971145 h 13064490"/>
                <a:gd name="connsiteX26" fmla="*/ 8819388 w 12767104"/>
                <a:gd name="connsiteY26" fmla="*/ 13013055 h 13064490"/>
                <a:gd name="connsiteX27" fmla="*/ 9089898 w 12767104"/>
                <a:gd name="connsiteY27" fmla="*/ 13064490 h 13064490"/>
                <a:gd name="connsiteX28" fmla="*/ 9554718 w 12767104"/>
                <a:gd name="connsiteY28" fmla="*/ 12974954 h 13064490"/>
                <a:gd name="connsiteX29" fmla="*/ 9853803 w 12767104"/>
                <a:gd name="connsiteY29" fmla="*/ 12885420 h 13064490"/>
                <a:gd name="connsiteX30" fmla="*/ 9954006 w 12767104"/>
                <a:gd name="connsiteY30" fmla="*/ 12968097 h 13064490"/>
                <a:gd name="connsiteX31" fmla="*/ 10019538 w 12767104"/>
                <a:gd name="connsiteY31" fmla="*/ 12891134 h 13064490"/>
                <a:gd name="connsiteX32" fmla="*/ 10107168 w 12767104"/>
                <a:gd name="connsiteY32" fmla="*/ 12702539 h 13064490"/>
                <a:gd name="connsiteX33" fmla="*/ 10103358 w 12767104"/>
                <a:gd name="connsiteY33" fmla="*/ 12614909 h 13064490"/>
                <a:gd name="connsiteX34" fmla="*/ 10177653 w 12767104"/>
                <a:gd name="connsiteY34" fmla="*/ 12538709 h 13064490"/>
                <a:gd name="connsiteX35" fmla="*/ 10135743 w 12767104"/>
                <a:gd name="connsiteY35" fmla="*/ 12378689 h 13064490"/>
                <a:gd name="connsiteX36" fmla="*/ 10267188 w 12767104"/>
                <a:gd name="connsiteY36" fmla="*/ 12338684 h 13064490"/>
                <a:gd name="connsiteX37" fmla="*/ 10419207 w 12767104"/>
                <a:gd name="connsiteY37" fmla="*/ 11967972 h 13064490"/>
                <a:gd name="connsiteX38" fmla="*/ 11149203 w 12767104"/>
                <a:gd name="connsiteY38" fmla="*/ 12121514 h 13064490"/>
                <a:gd name="connsiteX39" fmla="*/ 12090273 w 12767104"/>
                <a:gd name="connsiteY39" fmla="*/ 11727179 h 13064490"/>
                <a:gd name="connsiteX40" fmla="*/ 12248388 w 12767104"/>
                <a:gd name="connsiteY40" fmla="*/ 11870054 h 13064490"/>
                <a:gd name="connsiteX41" fmla="*/ 12362688 w 12767104"/>
                <a:gd name="connsiteY41" fmla="*/ 11891009 h 13064490"/>
                <a:gd name="connsiteX42" fmla="*/ 12524613 w 12767104"/>
                <a:gd name="connsiteY42" fmla="*/ 11662409 h 13064490"/>
                <a:gd name="connsiteX43" fmla="*/ 12600813 w 12767104"/>
                <a:gd name="connsiteY43" fmla="*/ 11622404 h 13064490"/>
                <a:gd name="connsiteX44" fmla="*/ 12658344 w 12767104"/>
                <a:gd name="connsiteY44" fmla="*/ 11645265 h 13064490"/>
                <a:gd name="connsiteX45" fmla="*/ 12758928 w 12767104"/>
                <a:gd name="connsiteY45" fmla="*/ 11344274 h 13064490"/>
                <a:gd name="connsiteX46" fmla="*/ 12446507 w 12767104"/>
                <a:gd name="connsiteY46" fmla="*/ 10921364 h 13064490"/>
                <a:gd name="connsiteX47" fmla="*/ 12383642 w 12767104"/>
                <a:gd name="connsiteY47" fmla="*/ 10618469 h 13064490"/>
                <a:gd name="connsiteX48" fmla="*/ 12201906 w 12767104"/>
                <a:gd name="connsiteY48" fmla="*/ 10423017 h 13064490"/>
                <a:gd name="connsiteX49" fmla="*/ 12216002 w 12767104"/>
                <a:gd name="connsiteY49" fmla="*/ 10138409 h 13064490"/>
                <a:gd name="connsiteX50" fmla="*/ 12560807 w 12767104"/>
                <a:gd name="connsiteY50" fmla="*/ 9631679 h 13064490"/>
                <a:gd name="connsiteX51" fmla="*/ 12693777 w 12767104"/>
                <a:gd name="connsiteY51" fmla="*/ 8833866 h 13064490"/>
                <a:gd name="connsiteX52" fmla="*/ 12472416 w 12767104"/>
                <a:gd name="connsiteY52" fmla="*/ 8590407 h 13064490"/>
                <a:gd name="connsiteX53" fmla="*/ 12508992 w 12767104"/>
                <a:gd name="connsiteY53" fmla="*/ 7827264 h 13064490"/>
                <a:gd name="connsiteX54" fmla="*/ 12256389 w 12767104"/>
                <a:gd name="connsiteY54" fmla="*/ 7655052 h 13064490"/>
                <a:gd name="connsiteX55" fmla="*/ 11978640 w 12767104"/>
                <a:gd name="connsiteY55" fmla="*/ 7424928 h 13064490"/>
                <a:gd name="connsiteX56" fmla="*/ 11887200 w 12767104"/>
                <a:gd name="connsiteY56" fmla="*/ 6784848 h 13064490"/>
                <a:gd name="connsiteX57" fmla="*/ 12052173 w 12767104"/>
                <a:gd name="connsiteY57" fmla="*/ 6573774 h 13064490"/>
                <a:gd name="connsiteX58" fmla="*/ 12172950 w 12767104"/>
                <a:gd name="connsiteY58" fmla="*/ 6334887 h 13064490"/>
                <a:gd name="connsiteX59" fmla="*/ 12179808 w 12767104"/>
                <a:gd name="connsiteY59" fmla="*/ 5888736 h 13064490"/>
                <a:gd name="connsiteX60" fmla="*/ 11915394 w 12767104"/>
                <a:gd name="connsiteY60" fmla="*/ 5550027 h 13064490"/>
                <a:gd name="connsiteX61" fmla="*/ 11612880 w 12767104"/>
                <a:gd name="connsiteY61" fmla="*/ 5285232 h 13064490"/>
                <a:gd name="connsiteX62" fmla="*/ 11137392 w 12767104"/>
                <a:gd name="connsiteY62" fmla="*/ 4791456 h 13064490"/>
                <a:gd name="connsiteX63" fmla="*/ 10345674 w 12767104"/>
                <a:gd name="connsiteY63" fmla="*/ 4283583 h 13064490"/>
                <a:gd name="connsiteX64" fmla="*/ 10364343 w 12767104"/>
                <a:gd name="connsiteY64" fmla="*/ 3643122 h 13064490"/>
                <a:gd name="connsiteX65" fmla="*/ 10991088 w 12767104"/>
                <a:gd name="connsiteY65" fmla="*/ 3035808 h 13064490"/>
                <a:gd name="connsiteX66" fmla="*/ 11228832 w 12767104"/>
                <a:gd name="connsiteY66" fmla="*/ 2523744 h 13064490"/>
                <a:gd name="connsiteX67" fmla="*/ 11155680 w 12767104"/>
                <a:gd name="connsiteY67" fmla="*/ 2286000 h 13064490"/>
                <a:gd name="connsiteX68" fmla="*/ 11391900 w 12767104"/>
                <a:gd name="connsiteY68" fmla="*/ 1664970 h 13064490"/>
                <a:gd name="connsiteX69" fmla="*/ 11299698 w 12767104"/>
                <a:gd name="connsiteY69" fmla="*/ 1289304 h 13064490"/>
                <a:gd name="connsiteX70" fmla="*/ 10966704 w 12767104"/>
                <a:gd name="connsiteY70" fmla="*/ 1435227 h 13064490"/>
                <a:gd name="connsiteX71" fmla="*/ 10770870 w 12767104"/>
                <a:gd name="connsiteY71" fmla="*/ 1719072 h 13064490"/>
                <a:gd name="connsiteX72" fmla="*/ 10211943 w 12767104"/>
                <a:gd name="connsiteY72" fmla="*/ 1704594 h 13064490"/>
                <a:gd name="connsiteX73" fmla="*/ 10643616 w 12767104"/>
                <a:gd name="connsiteY73" fmla="*/ 987552 h 13064490"/>
                <a:gd name="connsiteX74" fmla="*/ 10569321 w 12767104"/>
                <a:gd name="connsiteY74" fmla="*/ 768477 h 13064490"/>
                <a:gd name="connsiteX75" fmla="*/ 10310241 w 12767104"/>
                <a:gd name="connsiteY75" fmla="*/ 644652 h 13064490"/>
                <a:gd name="connsiteX76" fmla="*/ 10132695 w 12767104"/>
                <a:gd name="connsiteY76" fmla="*/ 798957 h 13064490"/>
                <a:gd name="connsiteX77" fmla="*/ 9947147 w 12767104"/>
                <a:gd name="connsiteY77" fmla="*/ 712469 h 13064490"/>
                <a:gd name="connsiteX78" fmla="*/ 9547097 w 12767104"/>
                <a:gd name="connsiteY78" fmla="*/ 748664 h 13064490"/>
                <a:gd name="connsiteX79" fmla="*/ 9390887 w 12767104"/>
                <a:gd name="connsiteY79" fmla="*/ 302894 h 13064490"/>
                <a:gd name="connsiteX80" fmla="*/ 9286112 w 12767104"/>
                <a:gd name="connsiteY80" fmla="*/ 152399 h 13064490"/>
                <a:gd name="connsiteX81" fmla="*/ 9089136 w 12767104"/>
                <a:gd name="connsiteY81" fmla="*/ 0 h 13064490"/>
                <a:gd name="connsiteX82" fmla="*/ 9030842 w 12767104"/>
                <a:gd name="connsiteY82" fmla="*/ 188594 h 13064490"/>
                <a:gd name="connsiteX83" fmla="*/ 9137522 w 12767104"/>
                <a:gd name="connsiteY83" fmla="*/ 352424 h 13064490"/>
                <a:gd name="connsiteX84" fmla="*/ 8903207 w 12767104"/>
                <a:gd name="connsiteY84" fmla="*/ 421004 h 13064490"/>
                <a:gd name="connsiteX85" fmla="*/ 8634602 w 12767104"/>
                <a:gd name="connsiteY85" fmla="*/ 548639 h 13064490"/>
                <a:gd name="connsiteX86" fmla="*/ 8421242 w 12767104"/>
                <a:gd name="connsiteY86" fmla="*/ 859154 h 13064490"/>
                <a:gd name="connsiteX87" fmla="*/ 8219312 w 12767104"/>
                <a:gd name="connsiteY87" fmla="*/ 922019 h 13064490"/>
                <a:gd name="connsiteX88" fmla="*/ 8125967 w 12767104"/>
                <a:gd name="connsiteY88" fmla="*/ 1301114 h 13064490"/>
                <a:gd name="connsiteX89" fmla="*/ 8017382 w 12767104"/>
                <a:gd name="connsiteY89" fmla="*/ 1407794 h 13064490"/>
                <a:gd name="connsiteX90" fmla="*/ 7977377 w 12767104"/>
                <a:gd name="connsiteY90" fmla="*/ 1543049 h 13064490"/>
                <a:gd name="connsiteX91" fmla="*/ 7811642 w 12767104"/>
                <a:gd name="connsiteY91" fmla="*/ 1577339 h 13064490"/>
                <a:gd name="connsiteX92" fmla="*/ 7678674 w 12767104"/>
                <a:gd name="connsiteY92" fmla="*/ 1816608 h 13064490"/>
                <a:gd name="connsiteX93" fmla="*/ 7327772 w 12767104"/>
                <a:gd name="connsiteY93" fmla="*/ 1645919 h 13064490"/>
                <a:gd name="connsiteX94" fmla="*/ 6998207 w 12767104"/>
                <a:gd name="connsiteY94" fmla="*/ 1950719 h 13064490"/>
                <a:gd name="connsiteX95" fmla="*/ 6794372 w 12767104"/>
                <a:gd name="connsiteY95" fmla="*/ 1811654 h 13064490"/>
                <a:gd name="connsiteX96" fmla="*/ 6217920 w 12767104"/>
                <a:gd name="connsiteY96" fmla="*/ 2286000 h 13064490"/>
                <a:gd name="connsiteX97" fmla="*/ 6020942 w 12767104"/>
                <a:gd name="connsiteY97" fmla="*/ 2179319 h 13064490"/>
                <a:gd name="connsiteX98" fmla="*/ 5859017 w 12767104"/>
                <a:gd name="connsiteY98" fmla="*/ 2200274 h 13064490"/>
                <a:gd name="connsiteX99" fmla="*/ 5657087 w 12767104"/>
                <a:gd name="connsiteY99" fmla="*/ 2085974 h 13064490"/>
                <a:gd name="connsiteX100" fmla="*/ 5422772 w 12767104"/>
                <a:gd name="connsiteY100" fmla="*/ 2118359 h 13064490"/>
                <a:gd name="connsiteX101" fmla="*/ 5361812 w 12767104"/>
                <a:gd name="connsiteY101" fmla="*/ 1937384 h 13064490"/>
                <a:gd name="connsiteX102" fmla="*/ 5015102 w 12767104"/>
                <a:gd name="connsiteY102" fmla="*/ 1771649 h 13064490"/>
                <a:gd name="connsiteX103" fmla="*/ 4297680 w 12767104"/>
                <a:gd name="connsiteY103" fmla="*/ 1810512 h 13064490"/>
                <a:gd name="connsiteX104" fmla="*/ 2834640 w 12767104"/>
                <a:gd name="connsiteY104" fmla="*/ 1060704 h 13064490"/>
                <a:gd name="connsiteX105" fmla="*/ 1353312 w 12767104"/>
                <a:gd name="connsiteY105" fmla="*/ 1828800 h 13064490"/>
                <a:gd name="connsiteX106" fmla="*/ 1060704 w 12767104"/>
                <a:gd name="connsiteY106" fmla="*/ 2450592 h 13064490"/>
                <a:gd name="connsiteX107" fmla="*/ 548640 w 12767104"/>
                <a:gd name="connsiteY107" fmla="*/ 2359152 h 13064490"/>
                <a:gd name="connsiteX108" fmla="*/ 0 w 12767104"/>
                <a:gd name="connsiteY108" fmla="*/ 2450592 h 13064490"/>
                <a:gd name="connsiteX0" fmla="*/ 0 w 12767104"/>
                <a:gd name="connsiteY0" fmla="*/ 2450592 h 13064490"/>
                <a:gd name="connsiteX1" fmla="*/ 237744 w 12767104"/>
                <a:gd name="connsiteY1" fmla="*/ 2852928 h 13064490"/>
                <a:gd name="connsiteX2" fmla="*/ 694944 w 12767104"/>
                <a:gd name="connsiteY2" fmla="*/ 2834640 h 13064490"/>
                <a:gd name="connsiteX3" fmla="*/ 1298448 w 12767104"/>
                <a:gd name="connsiteY3" fmla="*/ 2999232 h 13064490"/>
                <a:gd name="connsiteX4" fmla="*/ 2084832 w 12767104"/>
                <a:gd name="connsiteY4" fmla="*/ 3657600 h 13064490"/>
                <a:gd name="connsiteX5" fmla="*/ 3438144 w 12767104"/>
                <a:gd name="connsiteY5" fmla="*/ 3968496 h 13064490"/>
                <a:gd name="connsiteX6" fmla="*/ 3785616 w 12767104"/>
                <a:gd name="connsiteY6" fmla="*/ 6254496 h 13064490"/>
                <a:gd name="connsiteX7" fmla="*/ 3438144 w 12767104"/>
                <a:gd name="connsiteY7" fmla="*/ 8174736 h 13064490"/>
                <a:gd name="connsiteX8" fmla="*/ 4242816 w 12767104"/>
                <a:gd name="connsiteY8" fmla="*/ 9052560 h 13064490"/>
                <a:gd name="connsiteX9" fmla="*/ 6272784 w 12767104"/>
                <a:gd name="connsiteY9" fmla="*/ 9802368 h 13064490"/>
                <a:gd name="connsiteX10" fmla="*/ 6967728 w 12767104"/>
                <a:gd name="connsiteY10" fmla="*/ 10917936 h 13064490"/>
                <a:gd name="connsiteX11" fmla="*/ 6458712 w 12767104"/>
                <a:gd name="connsiteY11" fmla="*/ 11369040 h 13064490"/>
                <a:gd name="connsiteX12" fmla="*/ 6592443 w 12767104"/>
                <a:gd name="connsiteY12" fmla="*/ 11569065 h 13064490"/>
                <a:gd name="connsiteX13" fmla="*/ 6723888 w 12767104"/>
                <a:gd name="connsiteY13" fmla="*/ 11530965 h 13064490"/>
                <a:gd name="connsiteX14" fmla="*/ 6826758 w 12767104"/>
                <a:gd name="connsiteY14" fmla="*/ 11633835 h 13064490"/>
                <a:gd name="connsiteX15" fmla="*/ 6834378 w 12767104"/>
                <a:gd name="connsiteY15" fmla="*/ 11870055 h 13064490"/>
                <a:gd name="connsiteX16" fmla="*/ 6950583 w 12767104"/>
                <a:gd name="connsiteY16" fmla="*/ 12011025 h 13064490"/>
                <a:gd name="connsiteX17" fmla="*/ 7009638 w 12767104"/>
                <a:gd name="connsiteY17" fmla="*/ 12390120 h 13064490"/>
                <a:gd name="connsiteX18" fmla="*/ 6941058 w 12767104"/>
                <a:gd name="connsiteY18" fmla="*/ 12628245 h 13064490"/>
                <a:gd name="connsiteX19" fmla="*/ 7076313 w 12767104"/>
                <a:gd name="connsiteY19" fmla="*/ 12847320 h 13064490"/>
                <a:gd name="connsiteX20" fmla="*/ 7202043 w 12767104"/>
                <a:gd name="connsiteY20" fmla="*/ 12943713 h 13064490"/>
                <a:gd name="connsiteX21" fmla="*/ 7287768 w 12767104"/>
                <a:gd name="connsiteY21" fmla="*/ 12799695 h 13064490"/>
                <a:gd name="connsiteX22" fmla="*/ 7377303 w 12767104"/>
                <a:gd name="connsiteY22" fmla="*/ 12759690 h 13064490"/>
                <a:gd name="connsiteX23" fmla="*/ 7748778 w 12767104"/>
                <a:gd name="connsiteY23" fmla="*/ 12538710 h 13064490"/>
                <a:gd name="connsiteX24" fmla="*/ 8312658 w 12767104"/>
                <a:gd name="connsiteY24" fmla="*/ 13034010 h 13064490"/>
                <a:gd name="connsiteX25" fmla="*/ 8440293 w 12767104"/>
                <a:gd name="connsiteY25" fmla="*/ 12971145 h 13064490"/>
                <a:gd name="connsiteX26" fmla="*/ 8819388 w 12767104"/>
                <a:gd name="connsiteY26" fmla="*/ 13013055 h 13064490"/>
                <a:gd name="connsiteX27" fmla="*/ 9089898 w 12767104"/>
                <a:gd name="connsiteY27" fmla="*/ 13064490 h 13064490"/>
                <a:gd name="connsiteX28" fmla="*/ 9554718 w 12767104"/>
                <a:gd name="connsiteY28" fmla="*/ 12974954 h 13064490"/>
                <a:gd name="connsiteX29" fmla="*/ 9853803 w 12767104"/>
                <a:gd name="connsiteY29" fmla="*/ 12885420 h 13064490"/>
                <a:gd name="connsiteX30" fmla="*/ 9954006 w 12767104"/>
                <a:gd name="connsiteY30" fmla="*/ 12968097 h 13064490"/>
                <a:gd name="connsiteX31" fmla="*/ 10019538 w 12767104"/>
                <a:gd name="connsiteY31" fmla="*/ 12891134 h 13064490"/>
                <a:gd name="connsiteX32" fmla="*/ 10107168 w 12767104"/>
                <a:gd name="connsiteY32" fmla="*/ 12702539 h 13064490"/>
                <a:gd name="connsiteX33" fmla="*/ 10103358 w 12767104"/>
                <a:gd name="connsiteY33" fmla="*/ 12614909 h 13064490"/>
                <a:gd name="connsiteX34" fmla="*/ 10177653 w 12767104"/>
                <a:gd name="connsiteY34" fmla="*/ 12538709 h 13064490"/>
                <a:gd name="connsiteX35" fmla="*/ 10135743 w 12767104"/>
                <a:gd name="connsiteY35" fmla="*/ 12378689 h 13064490"/>
                <a:gd name="connsiteX36" fmla="*/ 10267188 w 12767104"/>
                <a:gd name="connsiteY36" fmla="*/ 12338684 h 13064490"/>
                <a:gd name="connsiteX37" fmla="*/ 10419207 w 12767104"/>
                <a:gd name="connsiteY37" fmla="*/ 11967972 h 13064490"/>
                <a:gd name="connsiteX38" fmla="*/ 11149203 w 12767104"/>
                <a:gd name="connsiteY38" fmla="*/ 12121514 h 13064490"/>
                <a:gd name="connsiteX39" fmla="*/ 12090273 w 12767104"/>
                <a:gd name="connsiteY39" fmla="*/ 11727179 h 13064490"/>
                <a:gd name="connsiteX40" fmla="*/ 12248388 w 12767104"/>
                <a:gd name="connsiteY40" fmla="*/ 11870054 h 13064490"/>
                <a:gd name="connsiteX41" fmla="*/ 12362688 w 12767104"/>
                <a:gd name="connsiteY41" fmla="*/ 11891009 h 13064490"/>
                <a:gd name="connsiteX42" fmla="*/ 12524613 w 12767104"/>
                <a:gd name="connsiteY42" fmla="*/ 11662409 h 13064490"/>
                <a:gd name="connsiteX43" fmla="*/ 12600813 w 12767104"/>
                <a:gd name="connsiteY43" fmla="*/ 11622404 h 13064490"/>
                <a:gd name="connsiteX44" fmla="*/ 12658344 w 12767104"/>
                <a:gd name="connsiteY44" fmla="*/ 11645265 h 13064490"/>
                <a:gd name="connsiteX45" fmla="*/ 12758928 w 12767104"/>
                <a:gd name="connsiteY45" fmla="*/ 11344274 h 13064490"/>
                <a:gd name="connsiteX46" fmla="*/ 12446507 w 12767104"/>
                <a:gd name="connsiteY46" fmla="*/ 10921364 h 13064490"/>
                <a:gd name="connsiteX47" fmla="*/ 12383642 w 12767104"/>
                <a:gd name="connsiteY47" fmla="*/ 10618469 h 13064490"/>
                <a:gd name="connsiteX48" fmla="*/ 12201906 w 12767104"/>
                <a:gd name="connsiteY48" fmla="*/ 10423017 h 13064490"/>
                <a:gd name="connsiteX49" fmla="*/ 12216002 w 12767104"/>
                <a:gd name="connsiteY49" fmla="*/ 10138409 h 13064490"/>
                <a:gd name="connsiteX50" fmla="*/ 12560807 w 12767104"/>
                <a:gd name="connsiteY50" fmla="*/ 9631679 h 13064490"/>
                <a:gd name="connsiteX51" fmla="*/ 12693777 w 12767104"/>
                <a:gd name="connsiteY51" fmla="*/ 8833866 h 13064490"/>
                <a:gd name="connsiteX52" fmla="*/ 12472416 w 12767104"/>
                <a:gd name="connsiteY52" fmla="*/ 8590407 h 13064490"/>
                <a:gd name="connsiteX53" fmla="*/ 12508992 w 12767104"/>
                <a:gd name="connsiteY53" fmla="*/ 7827264 h 13064490"/>
                <a:gd name="connsiteX54" fmla="*/ 12256389 w 12767104"/>
                <a:gd name="connsiteY54" fmla="*/ 7655052 h 13064490"/>
                <a:gd name="connsiteX55" fmla="*/ 11978640 w 12767104"/>
                <a:gd name="connsiteY55" fmla="*/ 7424928 h 13064490"/>
                <a:gd name="connsiteX56" fmla="*/ 11887200 w 12767104"/>
                <a:gd name="connsiteY56" fmla="*/ 6784848 h 13064490"/>
                <a:gd name="connsiteX57" fmla="*/ 12052173 w 12767104"/>
                <a:gd name="connsiteY57" fmla="*/ 6573774 h 13064490"/>
                <a:gd name="connsiteX58" fmla="*/ 12172950 w 12767104"/>
                <a:gd name="connsiteY58" fmla="*/ 6334887 h 13064490"/>
                <a:gd name="connsiteX59" fmla="*/ 12179808 w 12767104"/>
                <a:gd name="connsiteY59" fmla="*/ 5888736 h 13064490"/>
                <a:gd name="connsiteX60" fmla="*/ 11915394 w 12767104"/>
                <a:gd name="connsiteY60" fmla="*/ 5550027 h 13064490"/>
                <a:gd name="connsiteX61" fmla="*/ 11612880 w 12767104"/>
                <a:gd name="connsiteY61" fmla="*/ 5285232 h 13064490"/>
                <a:gd name="connsiteX62" fmla="*/ 11137392 w 12767104"/>
                <a:gd name="connsiteY62" fmla="*/ 4791456 h 13064490"/>
                <a:gd name="connsiteX63" fmla="*/ 10345674 w 12767104"/>
                <a:gd name="connsiteY63" fmla="*/ 4283583 h 13064490"/>
                <a:gd name="connsiteX64" fmla="*/ 10364343 w 12767104"/>
                <a:gd name="connsiteY64" fmla="*/ 3643122 h 13064490"/>
                <a:gd name="connsiteX65" fmla="*/ 10991088 w 12767104"/>
                <a:gd name="connsiteY65" fmla="*/ 3035808 h 13064490"/>
                <a:gd name="connsiteX66" fmla="*/ 11228832 w 12767104"/>
                <a:gd name="connsiteY66" fmla="*/ 2523744 h 13064490"/>
                <a:gd name="connsiteX67" fmla="*/ 11155680 w 12767104"/>
                <a:gd name="connsiteY67" fmla="*/ 2286000 h 13064490"/>
                <a:gd name="connsiteX68" fmla="*/ 11391900 w 12767104"/>
                <a:gd name="connsiteY68" fmla="*/ 1664970 h 13064490"/>
                <a:gd name="connsiteX69" fmla="*/ 11299698 w 12767104"/>
                <a:gd name="connsiteY69" fmla="*/ 1289304 h 13064490"/>
                <a:gd name="connsiteX70" fmla="*/ 10966704 w 12767104"/>
                <a:gd name="connsiteY70" fmla="*/ 1435227 h 13064490"/>
                <a:gd name="connsiteX71" fmla="*/ 10770870 w 12767104"/>
                <a:gd name="connsiteY71" fmla="*/ 1719072 h 13064490"/>
                <a:gd name="connsiteX72" fmla="*/ 10211943 w 12767104"/>
                <a:gd name="connsiteY72" fmla="*/ 1704594 h 13064490"/>
                <a:gd name="connsiteX73" fmla="*/ 10643616 w 12767104"/>
                <a:gd name="connsiteY73" fmla="*/ 987552 h 13064490"/>
                <a:gd name="connsiteX74" fmla="*/ 10569321 w 12767104"/>
                <a:gd name="connsiteY74" fmla="*/ 768477 h 13064490"/>
                <a:gd name="connsiteX75" fmla="*/ 10310241 w 12767104"/>
                <a:gd name="connsiteY75" fmla="*/ 644652 h 13064490"/>
                <a:gd name="connsiteX76" fmla="*/ 10132695 w 12767104"/>
                <a:gd name="connsiteY76" fmla="*/ 798957 h 13064490"/>
                <a:gd name="connsiteX77" fmla="*/ 9947147 w 12767104"/>
                <a:gd name="connsiteY77" fmla="*/ 712469 h 13064490"/>
                <a:gd name="connsiteX78" fmla="*/ 9547097 w 12767104"/>
                <a:gd name="connsiteY78" fmla="*/ 748664 h 13064490"/>
                <a:gd name="connsiteX79" fmla="*/ 9390887 w 12767104"/>
                <a:gd name="connsiteY79" fmla="*/ 302894 h 13064490"/>
                <a:gd name="connsiteX80" fmla="*/ 9286112 w 12767104"/>
                <a:gd name="connsiteY80" fmla="*/ 152399 h 13064490"/>
                <a:gd name="connsiteX81" fmla="*/ 9089136 w 12767104"/>
                <a:gd name="connsiteY81" fmla="*/ 0 h 13064490"/>
                <a:gd name="connsiteX82" fmla="*/ 9030842 w 12767104"/>
                <a:gd name="connsiteY82" fmla="*/ 188594 h 13064490"/>
                <a:gd name="connsiteX83" fmla="*/ 9137522 w 12767104"/>
                <a:gd name="connsiteY83" fmla="*/ 352424 h 13064490"/>
                <a:gd name="connsiteX84" fmla="*/ 8903207 w 12767104"/>
                <a:gd name="connsiteY84" fmla="*/ 421004 h 13064490"/>
                <a:gd name="connsiteX85" fmla="*/ 8634602 w 12767104"/>
                <a:gd name="connsiteY85" fmla="*/ 548639 h 13064490"/>
                <a:gd name="connsiteX86" fmla="*/ 8421242 w 12767104"/>
                <a:gd name="connsiteY86" fmla="*/ 859154 h 13064490"/>
                <a:gd name="connsiteX87" fmla="*/ 8219312 w 12767104"/>
                <a:gd name="connsiteY87" fmla="*/ 922019 h 13064490"/>
                <a:gd name="connsiteX88" fmla="*/ 8125967 w 12767104"/>
                <a:gd name="connsiteY88" fmla="*/ 1301114 h 13064490"/>
                <a:gd name="connsiteX89" fmla="*/ 8017382 w 12767104"/>
                <a:gd name="connsiteY89" fmla="*/ 1407794 h 13064490"/>
                <a:gd name="connsiteX90" fmla="*/ 7977377 w 12767104"/>
                <a:gd name="connsiteY90" fmla="*/ 1543049 h 13064490"/>
                <a:gd name="connsiteX91" fmla="*/ 7811642 w 12767104"/>
                <a:gd name="connsiteY91" fmla="*/ 1577339 h 13064490"/>
                <a:gd name="connsiteX92" fmla="*/ 7678674 w 12767104"/>
                <a:gd name="connsiteY92" fmla="*/ 1816608 h 13064490"/>
                <a:gd name="connsiteX93" fmla="*/ 7327772 w 12767104"/>
                <a:gd name="connsiteY93" fmla="*/ 1645919 h 13064490"/>
                <a:gd name="connsiteX94" fmla="*/ 6998207 w 12767104"/>
                <a:gd name="connsiteY94" fmla="*/ 1950719 h 13064490"/>
                <a:gd name="connsiteX95" fmla="*/ 6794372 w 12767104"/>
                <a:gd name="connsiteY95" fmla="*/ 1811654 h 13064490"/>
                <a:gd name="connsiteX96" fmla="*/ 6217920 w 12767104"/>
                <a:gd name="connsiteY96" fmla="*/ 2286000 h 13064490"/>
                <a:gd name="connsiteX97" fmla="*/ 6020942 w 12767104"/>
                <a:gd name="connsiteY97" fmla="*/ 2179319 h 13064490"/>
                <a:gd name="connsiteX98" fmla="*/ 5859017 w 12767104"/>
                <a:gd name="connsiteY98" fmla="*/ 2200274 h 13064490"/>
                <a:gd name="connsiteX99" fmla="*/ 5657087 w 12767104"/>
                <a:gd name="connsiteY99" fmla="*/ 2085974 h 13064490"/>
                <a:gd name="connsiteX100" fmla="*/ 5422772 w 12767104"/>
                <a:gd name="connsiteY100" fmla="*/ 2118359 h 13064490"/>
                <a:gd name="connsiteX101" fmla="*/ 5361812 w 12767104"/>
                <a:gd name="connsiteY101" fmla="*/ 1937384 h 13064490"/>
                <a:gd name="connsiteX102" fmla="*/ 5015102 w 12767104"/>
                <a:gd name="connsiteY102" fmla="*/ 1771649 h 13064490"/>
                <a:gd name="connsiteX103" fmla="*/ 4297680 w 12767104"/>
                <a:gd name="connsiteY103" fmla="*/ 1810512 h 13064490"/>
                <a:gd name="connsiteX104" fmla="*/ 2834640 w 12767104"/>
                <a:gd name="connsiteY104" fmla="*/ 1060704 h 13064490"/>
                <a:gd name="connsiteX105" fmla="*/ 1353312 w 12767104"/>
                <a:gd name="connsiteY105" fmla="*/ 1828800 h 13064490"/>
                <a:gd name="connsiteX106" fmla="*/ 1060704 w 12767104"/>
                <a:gd name="connsiteY106" fmla="*/ 2450592 h 13064490"/>
                <a:gd name="connsiteX107" fmla="*/ 548640 w 12767104"/>
                <a:gd name="connsiteY107" fmla="*/ 2359152 h 13064490"/>
                <a:gd name="connsiteX108" fmla="*/ 0 w 12767104"/>
                <a:gd name="connsiteY108" fmla="*/ 2450592 h 13064490"/>
                <a:gd name="connsiteX0" fmla="*/ 0 w 12767104"/>
                <a:gd name="connsiteY0" fmla="*/ 2450592 h 13064490"/>
                <a:gd name="connsiteX1" fmla="*/ 237744 w 12767104"/>
                <a:gd name="connsiteY1" fmla="*/ 2852928 h 13064490"/>
                <a:gd name="connsiteX2" fmla="*/ 694944 w 12767104"/>
                <a:gd name="connsiteY2" fmla="*/ 2834640 h 13064490"/>
                <a:gd name="connsiteX3" fmla="*/ 1298448 w 12767104"/>
                <a:gd name="connsiteY3" fmla="*/ 2999232 h 13064490"/>
                <a:gd name="connsiteX4" fmla="*/ 2084832 w 12767104"/>
                <a:gd name="connsiteY4" fmla="*/ 3657600 h 13064490"/>
                <a:gd name="connsiteX5" fmla="*/ 3438144 w 12767104"/>
                <a:gd name="connsiteY5" fmla="*/ 3968496 h 13064490"/>
                <a:gd name="connsiteX6" fmla="*/ 3785616 w 12767104"/>
                <a:gd name="connsiteY6" fmla="*/ 6254496 h 13064490"/>
                <a:gd name="connsiteX7" fmla="*/ 3438144 w 12767104"/>
                <a:gd name="connsiteY7" fmla="*/ 8174736 h 13064490"/>
                <a:gd name="connsiteX8" fmla="*/ 4242816 w 12767104"/>
                <a:gd name="connsiteY8" fmla="*/ 9052560 h 13064490"/>
                <a:gd name="connsiteX9" fmla="*/ 6272784 w 12767104"/>
                <a:gd name="connsiteY9" fmla="*/ 9802368 h 13064490"/>
                <a:gd name="connsiteX10" fmla="*/ 6967728 w 12767104"/>
                <a:gd name="connsiteY10" fmla="*/ 10917936 h 13064490"/>
                <a:gd name="connsiteX11" fmla="*/ 6458712 w 12767104"/>
                <a:gd name="connsiteY11" fmla="*/ 11369040 h 13064490"/>
                <a:gd name="connsiteX12" fmla="*/ 6592443 w 12767104"/>
                <a:gd name="connsiteY12" fmla="*/ 11569065 h 13064490"/>
                <a:gd name="connsiteX13" fmla="*/ 6723888 w 12767104"/>
                <a:gd name="connsiteY13" fmla="*/ 11530965 h 13064490"/>
                <a:gd name="connsiteX14" fmla="*/ 6826758 w 12767104"/>
                <a:gd name="connsiteY14" fmla="*/ 11633835 h 13064490"/>
                <a:gd name="connsiteX15" fmla="*/ 6834378 w 12767104"/>
                <a:gd name="connsiteY15" fmla="*/ 11870055 h 13064490"/>
                <a:gd name="connsiteX16" fmla="*/ 6950583 w 12767104"/>
                <a:gd name="connsiteY16" fmla="*/ 12011025 h 13064490"/>
                <a:gd name="connsiteX17" fmla="*/ 7009638 w 12767104"/>
                <a:gd name="connsiteY17" fmla="*/ 12390120 h 13064490"/>
                <a:gd name="connsiteX18" fmla="*/ 6941058 w 12767104"/>
                <a:gd name="connsiteY18" fmla="*/ 12628245 h 13064490"/>
                <a:gd name="connsiteX19" fmla="*/ 7076313 w 12767104"/>
                <a:gd name="connsiteY19" fmla="*/ 12847320 h 13064490"/>
                <a:gd name="connsiteX20" fmla="*/ 7202043 w 12767104"/>
                <a:gd name="connsiteY20" fmla="*/ 12943713 h 13064490"/>
                <a:gd name="connsiteX21" fmla="*/ 7287768 w 12767104"/>
                <a:gd name="connsiteY21" fmla="*/ 12799695 h 13064490"/>
                <a:gd name="connsiteX22" fmla="*/ 7377303 w 12767104"/>
                <a:gd name="connsiteY22" fmla="*/ 12759690 h 13064490"/>
                <a:gd name="connsiteX23" fmla="*/ 7748778 w 12767104"/>
                <a:gd name="connsiteY23" fmla="*/ 12538710 h 13064490"/>
                <a:gd name="connsiteX24" fmla="*/ 8312658 w 12767104"/>
                <a:gd name="connsiteY24" fmla="*/ 13034010 h 13064490"/>
                <a:gd name="connsiteX25" fmla="*/ 8440293 w 12767104"/>
                <a:gd name="connsiteY25" fmla="*/ 12971145 h 13064490"/>
                <a:gd name="connsiteX26" fmla="*/ 8819388 w 12767104"/>
                <a:gd name="connsiteY26" fmla="*/ 13013055 h 13064490"/>
                <a:gd name="connsiteX27" fmla="*/ 9089898 w 12767104"/>
                <a:gd name="connsiteY27" fmla="*/ 13064490 h 13064490"/>
                <a:gd name="connsiteX28" fmla="*/ 9554718 w 12767104"/>
                <a:gd name="connsiteY28" fmla="*/ 12974954 h 13064490"/>
                <a:gd name="connsiteX29" fmla="*/ 9853803 w 12767104"/>
                <a:gd name="connsiteY29" fmla="*/ 12885420 h 13064490"/>
                <a:gd name="connsiteX30" fmla="*/ 9954006 w 12767104"/>
                <a:gd name="connsiteY30" fmla="*/ 12968097 h 13064490"/>
                <a:gd name="connsiteX31" fmla="*/ 10019538 w 12767104"/>
                <a:gd name="connsiteY31" fmla="*/ 12891134 h 13064490"/>
                <a:gd name="connsiteX32" fmla="*/ 10107168 w 12767104"/>
                <a:gd name="connsiteY32" fmla="*/ 12702539 h 13064490"/>
                <a:gd name="connsiteX33" fmla="*/ 10103358 w 12767104"/>
                <a:gd name="connsiteY33" fmla="*/ 12614909 h 13064490"/>
                <a:gd name="connsiteX34" fmla="*/ 10177653 w 12767104"/>
                <a:gd name="connsiteY34" fmla="*/ 12538709 h 13064490"/>
                <a:gd name="connsiteX35" fmla="*/ 10135743 w 12767104"/>
                <a:gd name="connsiteY35" fmla="*/ 12378689 h 13064490"/>
                <a:gd name="connsiteX36" fmla="*/ 10267188 w 12767104"/>
                <a:gd name="connsiteY36" fmla="*/ 12338684 h 13064490"/>
                <a:gd name="connsiteX37" fmla="*/ 10419207 w 12767104"/>
                <a:gd name="connsiteY37" fmla="*/ 11967972 h 13064490"/>
                <a:gd name="connsiteX38" fmla="*/ 11149203 w 12767104"/>
                <a:gd name="connsiteY38" fmla="*/ 12121514 h 13064490"/>
                <a:gd name="connsiteX39" fmla="*/ 12090273 w 12767104"/>
                <a:gd name="connsiteY39" fmla="*/ 11727179 h 13064490"/>
                <a:gd name="connsiteX40" fmla="*/ 12248388 w 12767104"/>
                <a:gd name="connsiteY40" fmla="*/ 11870054 h 13064490"/>
                <a:gd name="connsiteX41" fmla="*/ 12362688 w 12767104"/>
                <a:gd name="connsiteY41" fmla="*/ 11891009 h 13064490"/>
                <a:gd name="connsiteX42" fmla="*/ 12524613 w 12767104"/>
                <a:gd name="connsiteY42" fmla="*/ 11662409 h 13064490"/>
                <a:gd name="connsiteX43" fmla="*/ 12600813 w 12767104"/>
                <a:gd name="connsiteY43" fmla="*/ 11622404 h 13064490"/>
                <a:gd name="connsiteX44" fmla="*/ 12658344 w 12767104"/>
                <a:gd name="connsiteY44" fmla="*/ 11645265 h 13064490"/>
                <a:gd name="connsiteX45" fmla="*/ 12758928 w 12767104"/>
                <a:gd name="connsiteY45" fmla="*/ 11344274 h 13064490"/>
                <a:gd name="connsiteX46" fmla="*/ 12446507 w 12767104"/>
                <a:gd name="connsiteY46" fmla="*/ 10921364 h 13064490"/>
                <a:gd name="connsiteX47" fmla="*/ 12383642 w 12767104"/>
                <a:gd name="connsiteY47" fmla="*/ 10618469 h 13064490"/>
                <a:gd name="connsiteX48" fmla="*/ 12201906 w 12767104"/>
                <a:gd name="connsiteY48" fmla="*/ 10423017 h 13064490"/>
                <a:gd name="connsiteX49" fmla="*/ 12216002 w 12767104"/>
                <a:gd name="connsiteY49" fmla="*/ 10138409 h 13064490"/>
                <a:gd name="connsiteX50" fmla="*/ 12560807 w 12767104"/>
                <a:gd name="connsiteY50" fmla="*/ 9631679 h 13064490"/>
                <a:gd name="connsiteX51" fmla="*/ 12693777 w 12767104"/>
                <a:gd name="connsiteY51" fmla="*/ 8833866 h 13064490"/>
                <a:gd name="connsiteX52" fmla="*/ 12472416 w 12767104"/>
                <a:gd name="connsiteY52" fmla="*/ 8590407 h 13064490"/>
                <a:gd name="connsiteX53" fmla="*/ 12508992 w 12767104"/>
                <a:gd name="connsiteY53" fmla="*/ 7827264 h 13064490"/>
                <a:gd name="connsiteX54" fmla="*/ 12256389 w 12767104"/>
                <a:gd name="connsiteY54" fmla="*/ 7655052 h 13064490"/>
                <a:gd name="connsiteX55" fmla="*/ 11978640 w 12767104"/>
                <a:gd name="connsiteY55" fmla="*/ 7424928 h 13064490"/>
                <a:gd name="connsiteX56" fmla="*/ 11887200 w 12767104"/>
                <a:gd name="connsiteY56" fmla="*/ 6784848 h 13064490"/>
                <a:gd name="connsiteX57" fmla="*/ 12052173 w 12767104"/>
                <a:gd name="connsiteY57" fmla="*/ 6573774 h 13064490"/>
                <a:gd name="connsiteX58" fmla="*/ 12172950 w 12767104"/>
                <a:gd name="connsiteY58" fmla="*/ 6334887 h 13064490"/>
                <a:gd name="connsiteX59" fmla="*/ 12179808 w 12767104"/>
                <a:gd name="connsiteY59" fmla="*/ 5888736 h 13064490"/>
                <a:gd name="connsiteX60" fmla="*/ 11915394 w 12767104"/>
                <a:gd name="connsiteY60" fmla="*/ 5550027 h 13064490"/>
                <a:gd name="connsiteX61" fmla="*/ 11612880 w 12767104"/>
                <a:gd name="connsiteY61" fmla="*/ 5285232 h 13064490"/>
                <a:gd name="connsiteX62" fmla="*/ 11137392 w 12767104"/>
                <a:gd name="connsiteY62" fmla="*/ 4791456 h 13064490"/>
                <a:gd name="connsiteX63" fmla="*/ 10345674 w 12767104"/>
                <a:gd name="connsiteY63" fmla="*/ 4283583 h 13064490"/>
                <a:gd name="connsiteX64" fmla="*/ 10364343 w 12767104"/>
                <a:gd name="connsiteY64" fmla="*/ 3643122 h 13064490"/>
                <a:gd name="connsiteX65" fmla="*/ 10991088 w 12767104"/>
                <a:gd name="connsiteY65" fmla="*/ 3035808 h 13064490"/>
                <a:gd name="connsiteX66" fmla="*/ 11228832 w 12767104"/>
                <a:gd name="connsiteY66" fmla="*/ 2523744 h 13064490"/>
                <a:gd name="connsiteX67" fmla="*/ 11155680 w 12767104"/>
                <a:gd name="connsiteY67" fmla="*/ 2286000 h 13064490"/>
                <a:gd name="connsiteX68" fmla="*/ 11391900 w 12767104"/>
                <a:gd name="connsiteY68" fmla="*/ 1664970 h 13064490"/>
                <a:gd name="connsiteX69" fmla="*/ 11299698 w 12767104"/>
                <a:gd name="connsiteY69" fmla="*/ 1289304 h 13064490"/>
                <a:gd name="connsiteX70" fmla="*/ 10966704 w 12767104"/>
                <a:gd name="connsiteY70" fmla="*/ 1435227 h 13064490"/>
                <a:gd name="connsiteX71" fmla="*/ 10770870 w 12767104"/>
                <a:gd name="connsiteY71" fmla="*/ 1719072 h 13064490"/>
                <a:gd name="connsiteX72" fmla="*/ 10211943 w 12767104"/>
                <a:gd name="connsiteY72" fmla="*/ 1704594 h 13064490"/>
                <a:gd name="connsiteX73" fmla="*/ 10643616 w 12767104"/>
                <a:gd name="connsiteY73" fmla="*/ 987552 h 13064490"/>
                <a:gd name="connsiteX74" fmla="*/ 10569321 w 12767104"/>
                <a:gd name="connsiteY74" fmla="*/ 768477 h 13064490"/>
                <a:gd name="connsiteX75" fmla="*/ 10310241 w 12767104"/>
                <a:gd name="connsiteY75" fmla="*/ 644652 h 13064490"/>
                <a:gd name="connsiteX76" fmla="*/ 10132695 w 12767104"/>
                <a:gd name="connsiteY76" fmla="*/ 798957 h 13064490"/>
                <a:gd name="connsiteX77" fmla="*/ 9947147 w 12767104"/>
                <a:gd name="connsiteY77" fmla="*/ 712469 h 13064490"/>
                <a:gd name="connsiteX78" fmla="*/ 9547097 w 12767104"/>
                <a:gd name="connsiteY78" fmla="*/ 748664 h 13064490"/>
                <a:gd name="connsiteX79" fmla="*/ 9390887 w 12767104"/>
                <a:gd name="connsiteY79" fmla="*/ 302894 h 13064490"/>
                <a:gd name="connsiteX80" fmla="*/ 9286112 w 12767104"/>
                <a:gd name="connsiteY80" fmla="*/ 152399 h 13064490"/>
                <a:gd name="connsiteX81" fmla="*/ 9089136 w 12767104"/>
                <a:gd name="connsiteY81" fmla="*/ 0 h 13064490"/>
                <a:gd name="connsiteX82" fmla="*/ 9030842 w 12767104"/>
                <a:gd name="connsiteY82" fmla="*/ 188594 h 13064490"/>
                <a:gd name="connsiteX83" fmla="*/ 9137522 w 12767104"/>
                <a:gd name="connsiteY83" fmla="*/ 352424 h 13064490"/>
                <a:gd name="connsiteX84" fmla="*/ 8903207 w 12767104"/>
                <a:gd name="connsiteY84" fmla="*/ 421004 h 13064490"/>
                <a:gd name="connsiteX85" fmla="*/ 8634602 w 12767104"/>
                <a:gd name="connsiteY85" fmla="*/ 548639 h 13064490"/>
                <a:gd name="connsiteX86" fmla="*/ 8421242 w 12767104"/>
                <a:gd name="connsiteY86" fmla="*/ 859154 h 13064490"/>
                <a:gd name="connsiteX87" fmla="*/ 8219312 w 12767104"/>
                <a:gd name="connsiteY87" fmla="*/ 922019 h 13064490"/>
                <a:gd name="connsiteX88" fmla="*/ 8125967 w 12767104"/>
                <a:gd name="connsiteY88" fmla="*/ 1301114 h 13064490"/>
                <a:gd name="connsiteX89" fmla="*/ 8017382 w 12767104"/>
                <a:gd name="connsiteY89" fmla="*/ 1407794 h 13064490"/>
                <a:gd name="connsiteX90" fmla="*/ 7977377 w 12767104"/>
                <a:gd name="connsiteY90" fmla="*/ 1543049 h 13064490"/>
                <a:gd name="connsiteX91" fmla="*/ 7811642 w 12767104"/>
                <a:gd name="connsiteY91" fmla="*/ 1577339 h 13064490"/>
                <a:gd name="connsiteX92" fmla="*/ 7678674 w 12767104"/>
                <a:gd name="connsiteY92" fmla="*/ 1816608 h 13064490"/>
                <a:gd name="connsiteX93" fmla="*/ 7327772 w 12767104"/>
                <a:gd name="connsiteY93" fmla="*/ 1645919 h 13064490"/>
                <a:gd name="connsiteX94" fmla="*/ 6998207 w 12767104"/>
                <a:gd name="connsiteY94" fmla="*/ 1950719 h 13064490"/>
                <a:gd name="connsiteX95" fmla="*/ 6794372 w 12767104"/>
                <a:gd name="connsiteY95" fmla="*/ 1811654 h 13064490"/>
                <a:gd name="connsiteX96" fmla="*/ 6217920 w 12767104"/>
                <a:gd name="connsiteY96" fmla="*/ 2286000 h 13064490"/>
                <a:gd name="connsiteX97" fmla="*/ 6020942 w 12767104"/>
                <a:gd name="connsiteY97" fmla="*/ 2179319 h 13064490"/>
                <a:gd name="connsiteX98" fmla="*/ 5859017 w 12767104"/>
                <a:gd name="connsiteY98" fmla="*/ 2200274 h 13064490"/>
                <a:gd name="connsiteX99" fmla="*/ 5657087 w 12767104"/>
                <a:gd name="connsiteY99" fmla="*/ 2085974 h 13064490"/>
                <a:gd name="connsiteX100" fmla="*/ 5422772 w 12767104"/>
                <a:gd name="connsiteY100" fmla="*/ 2118359 h 13064490"/>
                <a:gd name="connsiteX101" fmla="*/ 5361812 w 12767104"/>
                <a:gd name="connsiteY101" fmla="*/ 1937384 h 13064490"/>
                <a:gd name="connsiteX102" fmla="*/ 5015102 w 12767104"/>
                <a:gd name="connsiteY102" fmla="*/ 1771649 h 13064490"/>
                <a:gd name="connsiteX103" fmla="*/ 4297680 w 12767104"/>
                <a:gd name="connsiteY103" fmla="*/ 1810512 h 13064490"/>
                <a:gd name="connsiteX104" fmla="*/ 2834640 w 12767104"/>
                <a:gd name="connsiteY104" fmla="*/ 1060704 h 13064490"/>
                <a:gd name="connsiteX105" fmla="*/ 1353312 w 12767104"/>
                <a:gd name="connsiteY105" fmla="*/ 1828800 h 13064490"/>
                <a:gd name="connsiteX106" fmla="*/ 1060704 w 12767104"/>
                <a:gd name="connsiteY106" fmla="*/ 2450592 h 13064490"/>
                <a:gd name="connsiteX107" fmla="*/ 548640 w 12767104"/>
                <a:gd name="connsiteY107" fmla="*/ 2359152 h 13064490"/>
                <a:gd name="connsiteX108" fmla="*/ 0 w 12767104"/>
                <a:gd name="connsiteY108" fmla="*/ 2450592 h 13064490"/>
                <a:gd name="connsiteX0" fmla="*/ 0 w 12767104"/>
                <a:gd name="connsiteY0" fmla="*/ 2450592 h 13064490"/>
                <a:gd name="connsiteX1" fmla="*/ 237744 w 12767104"/>
                <a:gd name="connsiteY1" fmla="*/ 2852928 h 13064490"/>
                <a:gd name="connsiteX2" fmla="*/ 694944 w 12767104"/>
                <a:gd name="connsiteY2" fmla="*/ 2834640 h 13064490"/>
                <a:gd name="connsiteX3" fmla="*/ 1298448 w 12767104"/>
                <a:gd name="connsiteY3" fmla="*/ 2999232 h 13064490"/>
                <a:gd name="connsiteX4" fmla="*/ 2084832 w 12767104"/>
                <a:gd name="connsiteY4" fmla="*/ 3657600 h 13064490"/>
                <a:gd name="connsiteX5" fmla="*/ 3438144 w 12767104"/>
                <a:gd name="connsiteY5" fmla="*/ 3968496 h 13064490"/>
                <a:gd name="connsiteX6" fmla="*/ 3785616 w 12767104"/>
                <a:gd name="connsiteY6" fmla="*/ 6254496 h 13064490"/>
                <a:gd name="connsiteX7" fmla="*/ 3438144 w 12767104"/>
                <a:gd name="connsiteY7" fmla="*/ 8174736 h 13064490"/>
                <a:gd name="connsiteX8" fmla="*/ 4242816 w 12767104"/>
                <a:gd name="connsiteY8" fmla="*/ 9052560 h 13064490"/>
                <a:gd name="connsiteX9" fmla="*/ 6272784 w 12767104"/>
                <a:gd name="connsiteY9" fmla="*/ 9802368 h 13064490"/>
                <a:gd name="connsiteX10" fmla="*/ 6967728 w 12767104"/>
                <a:gd name="connsiteY10" fmla="*/ 10917936 h 13064490"/>
                <a:gd name="connsiteX11" fmla="*/ 6458712 w 12767104"/>
                <a:gd name="connsiteY11" fmla="*/ 11369040 h 13064490"/>
                <a:gd name="connsiteX12" fmla="*/ 6592443 w 12767104"/>
                <a:gd name="connsiteY12" fmla="*/ 11569065 h 13064490"/>
                <a:gd name="connsiteX13" fmla="*/ 6723888 w 12767104"/>
                <a:gd name="connsiteY13" fmla="*/ 11530965 h 13064490"/>
                <a:gd name="connsiteX14" fmla="*/ 6826758 w 12767104"/>
                <a:gd name="connsiteY14" fmla="*/ 11633835 h 13064490"/>
                <a:gd name="connsiteX15" fmla="*/ 6834378 w 12767104"/>
                <a:gd name="connsiteY15" fmla="*/ 11870055 h 13064490"/>
                <a:gd name="connsiteX16" fmla="*/ 6950583 w 12767104"/>
                <a:gd name="connsiteY16" fmla="*/ 12011025 h 13064490"/>
                <a:gd name="connsiteX17" fmla="*/ 7009638 w 12767104"/>
                <a:gd name="connsiteY17" fmla="*/ 12390120 h 13064490"/>
                <a:gd name="connsiteX18" fmla="*/ 6941058 w 12767104"/>
                <a:gd name="connsiteY18" fmla="*/ 12628245 h 13064490"/>
                <a:gd name="connsiteX19" fmla="*/ 7076313 w 12767104"/>
                <a:gd name="connsiteY19" fmla="*/ 12847320 h 13064490"/>
                <a:gd name="connsiteX20" fmla="*/ 7202043 w 12767104"/>
                <a:gd name="connsiteY20" fmla="*/ 12943713 h 13064490"/>
                <a:gd name="connsiteX21" fmla="*/ 7287768 w 12767104"/>
                <a:gd name="connsiteY21" fmla="*/ 12799695 h 13064490"/>
                <a:gd name="connsiteX22" fmla="*/ 7377303 w 12767104"/>
                <a:gd name="connsiteY22" fmla="*/ 12759690 h 13064490"/>
                <a:gd name="connsiteX23" fmla="*/ 7748778 w 12767104"/>
                <a:gd name="connsiteY23" fmla="*/ 12538710 h 13064490"/>
                <a:gd name="connsiteX24" fmla="*/ 8312658 w 12767104"/>
                <a:gd name="connsiteY24" fmla="*/ 13034010 h 13064490"/>
                <a:gd name="connsiteX25" fmla="*/ 8440293 w 12767104"/>
                <a:gd name="connsiteY25" fmla="*/ 12971145 h 13064490"/>
                <a:gd name="connsiteX26" fmla="*/ 8819388 w 12767104"/>
                <a:gd name="connsiteY26" fmla="*/ 13013055 h 13064490"/>
                <a:gd name="connsiteX27" fmla="*/ 9089898 w 12767104"/>
                <a:gd name="connsiteY27" fmla="*/ 13064490 h 13064490"/>
                <a:gd name="connsiteX28" fmla="*/ 9554718 w 12767104"/>
                <a:gd name="connsiteY28" fmla="*/ 12974954 h 13064490"/>
                <a:gd name="connsiteX29" fmla="*/ 9853803 w 12767104"/>
                <a:gd name="connsiteY29" fmla="*/ 12885420 h 13064490"/>
                <a:gd name="connsiteX30" fmla="*/ 9954006 w 12767104"/>
                <a:gd name="connsiteY30" fmla="*/ 12968097 h 13064490"/>
                <a:gd name="connsiteX31" fmla="*/ 10019538 w 12767104"/>
                <a:gd name="connsiteY31" fmla="*/ 12891134 h 13064490"/>
                <a:gd name="connsiteX32" fmla="*/ 10107168 w 12767104"/>
                <a:gd name="connsiteY32" fmla="*/ 12702539 h 13064490"/>
                <a:gd name="connsiteX33" fmla="*/ 10103358 w 12767104"/>
                <a:gd name="connsiteY33" fmla="*/ 12614909 h 13064490"/>
                <a:gd name="connsiteX34" fmla="*/ 10177653 w 12767104"/>
                <a:gd name="connsiteY34" fmla="*/ 12538709 h 13064490"/>
                <a:gd name="connsiteX35" fmla="*/ 10135743 w 12767104"/>
                <a:gd name="connsiteY35" fmla="*/ 12378689 h 13064490"/>
                <a:gd name="connsiteX36" fmla="*/ 10267188 w 12767104"/>
                <a:gd name="connsiteY36" fmla="*/ 12338684 h 13064490"/>
                <a:gd name="connsiteX37" fmla="*/ 10419207 w 12767104"/>
                <a:gd name="connsiteY37" fmla="*/ 11967972 h 13064490"/>
                <a:gd name="connsiteX38" fmla="*/ 11149203 w 12767104"/>
                <a:gd name="connsiteY38" fmla="*/ 12121514 h 13064490"/>
                <a:gd name="connsiteX39" fmla="*/ 12090273 w 12767104"/>
                <a:gd name="connsiteY39" fmla="*/ 11727179 h 13064490"/>
                <a:gd name="connsiteX40" fmla="*/ 12248388 w 12767104"/>
                <a:gd name="connsiteY40" fmla="*/ 11870054 h 13064490"/>
                <a:gd name="connsiteX41" fmla="*/ 12362688 w 12767104"/>
                <a:gd name="connsiteY41" fmla="*/ 11891009 h 13064490"/>
                <a:gd name="connsiteX42" fmla="*/ 12524613 w 12767104"/>
                <a:gd name="connsiteY42" fmla="*/ 11662409 h 13064490"/>
                <a:gd name="connsiteX43" fmla="*/ 12600813 w 12767104"/>
                <a:gd name="connsiteY43" fmla="*/ 11622404 h 13064490"/>
                <a:gd name="connsiteX44" fmla="*/ 12658344 w 12767104"/>
                <a:gd name="connsiteY44" fmla="*/ 11645265 h 13064490"/>
                <a:gd name="connsiteX45" fmla="*/ 12758928 w 12767104"/>
                <a:gd name="connsiteY45" fmla="*/ 11344274 h 13064490"/>
                <a:gd name="connsiteX46" fmla="*/ 12446507 w 12767104"/>
                <a:gd name="connsiteY46" fmla="*/ 10921364 h 13064490"/>
                <a:gd name="connsiteX47" fmla="*/ 12383642 w 12767104"/>
                <a:gd name="connsiteY47" fmla="*/ 10618469 h 13064490"/>
                <a:gd name="connsiteX48" fmla="*/ 12201906 w 12767104"/>
                <a:gd name="connsiteY48" fmla="*/ 10423017 h 13064490"/>
                <a:gd name="connsiteX49" fmla="*/ 12216002 w 12767104"/>
                <a:gd name="connsiteY49" fmla="*/ 10138409 h 13064490"/>
                <a:gd name="connsiteX50" fmla="*/ 12560807 w 12767104"/>
                <a:gd name="connsiteY50" fmla="*/ 9631679 h 13064490"/>
                <a:gd name="connsiteX51" fmla="*/ 12693777 w 12767104"/>
                <a:gd name="connsiteY51" fmla="*/ 8833866 h 13064490"/>
                <a:gd name="connsiteX52" fmla="*/ 12472416 w 12767104"/>
                <a:gd name="connsiteY52" fmla="*/ 8590407 h 13064490"/>
                <a:gd name="connsiteX53" fmla="*/ 12508992 w 12767104"/>
                <a:gd name="connsiteY53" fmla="*/ 7827264 h 13064490"/>
                <a:gd name="connsiteX54" fmla="*/ 12256389 w 12767104"/>
                <a:gd name="connsiteY54" fmla="*/ 7655052 h 13064490"/>
                <a:gd name="connsiteX55" fmla="*/ 11978640 w 12767104"/>
                <a:gd name="connsiteY55" fmla="*/ 7424928 h 13064490"/>
                <a:gd name="connsiteX56" fmla="*/ 11887200 w 12767104"/>
                <a:gd name="connsiteY56" fmla="*/ 6784848 h 13064490"/>
                <a:gd name="connsiteX57" fmla="*/ 12052173 w 12767104"/>
                <a:gd name="connsiteY57" fmla="*/ 6573774 h 13064490"/>
                <a:gd name="connsiteX58" fmla="*/ 12172950 w 12767104"/>
                <a:gd name="connsiteY58" fmla="*/ 6334887 h 13064490"/>
                <a:gd name="connsiteX59" fmla="*/ 12179808 w 12767104"/>
                <a:gd name="connsiteY59" fmla="*/ 5888736 h 13064490"/>
                <a:gd name="connsiteX60" fmla="*/ 11915394 w 12767104"/>
                <a:gd name="connsiteY60" fmla="*/ 5550027 h 13064490"/>
                <a:gd name="connsiteX61" fmla="*/ 11612880 w 12767104"/>
                <a:gd name="connsiteY61" fmla="*/ 5285232 h 13064490"/>
                <a:gd name="connsiteX62" fmla="*/ 11137392 w 12767104"/>
                <a:gd name="connsiteY62" fmla="*/ 4791456 h 13064490"/>
                <a:gd name="connsiteX63" fmla="*/ 10345674 w 12767104"/>
                <a:gd name="connsiteY63" fmla="*/ 4283583 h 13064490"/>
                <a:gd name="connsiteX64" fmla="*/ 10364343 w 12767104"/>
                <a:gd name="connsiteY64" fmla="*/ 3643122 h 13064490"/>
                <a:gd name="connsiteX65" fmla="*/ 10991088 w 12767104"/>
                <a:gd name="connsiteY65" fmla="*/ 3035808 h 13064490"/>
                <a:gd name="connsiteX66" fmla="*/ 11228832 w 12767104"/>
                <a:gd name="connsiteY66" fmla="*/ 2523744 h 13064490"/>
                <a:gd name="connsiteX67" fmla="*/ 11155680 w 12767104"/>
                <a:gd name="connsiteY67" fmla="*/ 2286000 h 13064490"/>
                <a:gd name="connsiteX68" fmla="*/ 11391900 w 12767104"/>
                <a:gd name="connsiteY68" fmla="*/ 1664970 h 13064490"/>
                <a:gd name="connsiteX69" fmla="*/ 11299698 w 12767104"/>
                <a:gd name="connsiteY69" fmla="*/ 1289304 h 13064490"/>
                <a:gd name="connsiteX70" fmla="*/ 10966704 w 12767104"/>
                <a:gd name="connsiteY70" fmla="*/ 1435227 h 13064490"/>
                <a:gd name="connsiteX71" fmla="*/ 10770870 w 12767104"/>
                <a:gd name="connsiteY71" fmla="*/ 1719072 h 13064490"/>
                <a:gd name="connsiteX72" fmla="*/ 10211943 w 12767104"/>
                <a:gd name="connsiteY72" fmla="*/ 1704594 h 13064490"/>
                <a:gd name="connsiteX73" fmla="*/ 10643616 w 12767104"/>
                <a:gd name="connsiteY73" fmla="*/ 987552 h 13064490"/>
                <a:gd name="connsiteX74" fmla="*/ 10569321 w 12767104"/>
                <a:gd name="connsiteY74" fmla="*/ 768477 h 13064490"/>
                <a:gd name="connsiteX75" fmla="*/ 10310241 w 12767104"/>
                <a:gd name="connsiteY75" fmla="*/ 644652 h 13064490"/>
                <a:gd name="connsiteX76" fmla="*/ 10132695 w 12767104"/>
                <a:gd name="connsiteY76" fmla="*/ 798957 h 13064490"/>
                <a:gd name="connsiteX77" fmla="*/ 9947147 w 12767104"/>
                <a:gd name="connsiteY77" fmla="*/ 712469 h 13064490"/>
                <a:gd name="connsiteX78" fmla="*/ 9547097 w 12767104"/>
                <a:gd name="connsiteY78" fmla="*/ 748664 h 13064490"/>
                <a:gd name="connsiteX79" fmla="*/ 9390887 w 12767104"/>
                <a:gd name="connsiteY79" fmla="*/ 302894 h 13064490"/>
                <a:gd name="connsiteX80" fmla="*/ 9286112 w 12767104"/>
                <a:gd name="connsiteY80" fmla="*/ 152399 h 13064490"/>
                <a:gd name="connsiteX81" fmla="*/ 9089136 w 12767104"/>
                <a:gd name="connsiteY81" fmla="*/ 0 h 13064490"/>
                <a:gd name="connsiteX82" fmla="*/ 9030842 w 12767104"/>
                <a:gd name="connsiteY82" fmla="*/ 188594 h 13064490"/>
                <a:gd name="connsiteX83" fmla="*/ 9137522 w 12767104"/>
                <a:gd name="connsiteY83" fmla="*/ 352424 h 13064490"/>
                <a:gd name="connsiteX84" fmla="*/ 8903207 w 12767104"/>
                <a:gd name="connsiteY84" fmla="*/ 421004 h 13064490"/>
                <a:gd name="connsiteX85" fmla="*/ 8634602 w 12767104"/>
                <a:gd name="connsiteY85" fmla="*/ 548639 h 13064490"/>
                <a:gd name="connsiteX86" fmla="*/ 8421242 w 12767104"/>
                <a:gd name="connsiteY86" fmla="*/ 859154 h 13064490"/>
                <a:gd name="connsiteX87" fmla="*/ 8219312 w 12767104"/>
                <a:gd name="connsiteY87" fmla="*/ 922019 h 13064490"/>
                <a:gd name="connsiteX88" fmla="*/ 8125967 w 12767104"/>
                <a:gd name="connsiteY88" fmla="*/ 1301114 h 13064490"/>
                <a:gd name="connsiteX89" fmla="*/ 8017382 w 12767104"/>
                <a:gd name="connsiteY89" fmla="*/ 1407794 h 13064490"/>
                <a:gd name="connsiteX90" fmla="*/ 7977377 w 12767104"/>
                <a:gd name="connsiteY90" fmla="*/ 1543049 h 13064490"/>
                <a:gd name="connsiteX91" fmla="*/ 7811642 w 12767104"/>
                <a:gd name="connsiteY91" fmla="*/ 1577339 h 13064490"/>
                <a:gd name="connsiteX92" fmla="*/ 7678674 w 12767104"/>
                <a:gd name="connsiteY92" fmla="*/ 1816608 h 13064490"/>
                <a:gd name="connsiteX93" fmla="*/ 7327772 w 12767104"/>
                <a:gd name="connsiteY93" fmla="*/ 1645919 h 13064490"/>
                <a:gd name="connsiteX94" fmla="*/ 6998207 w 12767104"/>
                <a:gd name="connsiteY94" fmla="*/ 1950719 h 13064490"/>
                <a:gd name="connsiteX95" fmla="*/ 6794372 w 12767104"/>
                <a:gd name="connsiteY95" fmla="*/ 1811654 h 13064490"/>
                <a:gd name="connsiteX96" fmla="*/ 6217920 w 12767104"/>
                <a:gd name="connsiteY96" fmla="*/ 2286000 h 13064490"/>
                <a:gd name="connsiteX97" fmla="*/ 6020942 w 12767104"/>
                <a:gd name="connsiteY97" fmla="*/ 2179319 h 13064490"/>
                <a:gd name="connsiteX98" fmla="*/ 5859017 w 12767104"/>
                <a:gd name="connsiteY98" fmla="*/ 2200274 h 13064490"/>
                <a:gd name="connsiteX99" fmla="*/ 5657087 w 12767104"/>
                <a:gd name="connsiteY99" fmla="*/ 2085974 h 13064490"/>
                <a:gd name="connsiteX100" fmla="*/ 5422772 w 12767104"/>
                <a:gd name="connsiteY100" fmla="*/ 2118359 h 13064490"/>
                <a:gd name="connsiteX101" fmla="*/ 5361812 w 12767104"/>
                <a:gd name="connsiteY101" fmla="*/ 1937384 h 13064490"/>
                <a:gd name="connsiteX102" fmla="*/ 5015102 w 12767104"/>
                <a:gd name="connsiteY102" fmla="*/ 1771649 h 13064490"/>
                <a:gd name="connsiteX103" fmla="*/ 4297680 w 12767104"/>
                <a:gd name="connsiteY103" fmla="*/ 1810512 h 13064490"/>
                <a:gd name="connsiteX104" fmla="*/ 2834640 w 12767104"/>
                <a:gd name="connsiteY104" fmla="*/ 1060704 h 13064490"/>
                <a:gd name="connsiteX105" fmla="*/ 1353312 w 12767104"/>
                <a:gd name="connsiteY105" fmla="*/ 1828800 h 13064490"/>
                <a:gd name="connsiteX106" fmla="*/ 1060704 w 12767104"/>
                <a:gd name="connsiteY106" fmla="*/ 2450592 h 13064490"/>
                <a:gd name="connsiteX107" fmla="*/ 548640 w 12767104"/>
                <a:gd name="connsiteY107" fmla="*/ 2359152 h 13064490"/>
                <a:gd name="connsiteX108" fmla="*/ 0 w 12767104"/>
                <a:gd name="connsiteY108" fmla="*/ 2450592 h 13064490"/>
                <a:gd name="connsiteX0" fmla="*/ 0 w 12767104"/>
                <a:gd name="connsiteY0" fmla="*/ 2450592 h 13064490"/>
                <a:gd name="connsiteX1" fmla="*/ 237744 w 12767104"/>
                <a:gd name="connsiteY1" fmla="*/ 2852928 h 13064490"/>
                <a:gd name="connsiteX2" fmla="*/ 694944 w 12767104"/>
                <a:gd name="connsiteY2" fmla="*/ 2834640 h 13064490"/>
                <a:gd name="connsiteX3" fmla="*/ 1298448 w 12767104"/>
                <a:gd name="connsiteY3" fmla="*/ 2999232 h 13064490"/>
                <a:gd name="connsiteX4" fmla="*/ 2084832 w 12767104"/>
                <a:gd name="connsiteY4" fmla="*/ 3657600 h 13064490"/>
                <a:gd name="connsiteX5" fmla="*/ 3438144 w 12767104"/>
                <a:gd name="connsiteY5" fmla="*/ 3968496 h 13064490"/>
                <a:gd name="connsiteX6" fmla="*/ 3785616 w 12767104"/>
                <a:gd name="connsiteY6" fmla="*/ 6254496 h 13064490"/>
                <a:gd name="connsiteX7" fmla="*/ 3438144 w 12767104"/>
                <a:gd name="connsiteY7" fmla="*/ 8174736 h 13064490"/>
                <a:gd name="connsiteX8" fmla="*/ 4242816 w 12767104"/>
                <a:gd name="connsiteY8" fmla="*/ 9052560 h 13064490"/>
                <a:gd name="connsiteX9" fmla="*/ 6272784 w 12767104"/>
                <a:gd name="connsiteY9" fmla="*/ 9802368 h 13064490"/>
                <a:gd name="connsiteX10" fmla="*/ 6967728 w 12767104"/>
                <a:gd name="connsiteY10" fmla="*/ 10917936 h 13064490"/>
                <a:gd name="connsiteX11" fmla="*/ 6458712 w 12767104"/>
                <a:gd name="connsiteY11" fmla="*/ 11369040 h 13064490"/>
                <a:gd name="connsiteX12" fmla="*/ 6592443 w 12767104"/>
                <a:gd name="connsiteY12" fmla="*/ 11569065 h 13064490"/>
                <a:gd name="connsiteX13" fmla="*/ 6723888 w 12767104"/>
                <a:gd name="connsiteY13" fmla="*/ 11530965 h 13064490"/>
                <a:gd name="connsiteX14" fmla="*/ 6826758 w 12767104"/>
                <a:gd name="connsiteY14" fmla="*/ 11633835 h 13064490"/>
                <a:gd name="connsiteX15" fmla="*/ 6834378 w 12767104"/>
                <a:gd name="connsiteY15" fmla="*/ 11870055 h 13064490"/>
                <a:gd name="connsiteX16" fmla="*/ 6950583 w 12767104"/>
                <a:gd name="connsiteY16" fmla="*/ 12011025 h 13064490"/>
                <a:gd name="connsiteX17" fmla="*/ 7009638 w 12767104"/>
                <a:gd name="connsiteY17" fmla="*/ 12390120 h 13064490"/>
                <a:gd name="connsiteX18" fmla="*/ 6941058 w 12767104"/>
                <a:gd name="connsiteY18" fmla="*/ 12628245 h 13064490"/>
                <a:gd name="connsiteX19" fmla="*/ 7076313 w 12767104"/>
                <a:gd name="connsiteY19" fmla="*/ 12847320 h 13064490"/>
                <a:gd name="connsiteX20" fmla="*/ 7202043 w 12767104"/>
                <a:gd name="connsiteY20" fmla="*/ 12943713 h 13064490"/>
                <a:gd name="connsiteX21" fmla="*/ 7287768 w 12767104"/>
                <a:gd name="connsiteY21" fmla="*/ 12799695 h 13064490"/>
                <a:gd name="connsiteX22" fmla="*/ 7377303 w 12767104"/>
                <a:gd name="connsiteY22" fmla="*/ 12759690 h 13064490"/>
                <a:gd name="connsiteX23" fmla="*/ 7748778 w 12767104"/>
                <a:gd name="connsiteY23" fmla="*/ 12538710 h 13064490"/>
                <a:gd name="connsiteX24" fmla="*/ 8312658 w 12767104"/>
                <a:gd name="connsiteY24" fmla="*/ 13034010 h 13064490"/>
                <a:gd name="connsiteX25" fmla="*/ 8440293 w 12767104"/>
                <a:gd name="connsiteY25" fmla="*/ 12971145 h 13064490"/>
                <a:gd name="connsiteX26" fmla="*/ 8819388 w 12767104"/>
                <a:gd name="connsiteY26" fmla="*/ 13013055 h 13064490"/>
                <a:gd name="connsiteX27" fmla="*/ 9089898 w 12767104"/>
                <a:gd name="connsiteY27" fmla="*/ 13064490 h 13064490"/>
                <a:gd name="connsiteX28" fmla="*/ 9554718 w 12767104"/>
                <a:gd name="connsiteY28" fmla="*/ 12974954 h 13064490"/>
                <a:gd name="connsiteX29" fmla="*/ 9853803 w 12767104"/>
                <a:gd name="connsiteY29" fmla="*/ 12885420 h 13064490"/>
                <a:gd name="connsiteX30" fmla="*/ 9954006 w 12767104"/>
                <a:gd name="connsiteY30" fmla="*/ 12968097 h 13064490"/>
                <a:gd name="connsiteX31" fmla="*/ 10019538 w 12767104"/>
                <a:gd name="connsiteY31" fmla="*/ 12891134 h 13064490"/>
                <a:gd name="connsiteX32" fmla="*/ 10107168 w 12767104"/>
                <a:gd name="connsiteY32" fmla="*/ 12702539 h 13064490"/>
                <a:gd name="connsiteX33" fmla="*/ 10103358 w 12767104"/>
                <a:gd name="connsiteY33" fmla="*/ 12614909 h 13064490"/>
                <a:gd name="connsiteX34" fmla="*/ 10177653 w 12767104"/>
                <a:gd name="connsiteY34" fmla="*/ 12538709 h 13064490"/>
                <a:gd name="connsiteX35" fmla="*/ 10135743 w 12767104"/>
                <a:gd name="connsiteY35" fmla="*/ 12378689 h 13064490"/>
                <a:gd name="connsiteX36" fmla="*/ 10267188 w 12767104"/>
                <a:gd name="connsiteY36" fmla="*/ 12338684 h 13064490"/>
                <a:gd name="connsiteX37" fmla="*/ 10419207 w 12767104"/>
                <a:gd name="connsiteY37" fmla="*/ 11967972 h 13064490"/>
                <a:gd name="connsiteX38" fmla="*/ 11149203 w 12767104"/>
                <a:gd name="connsiteY38" fmla="*/ 12121514 h 13064490"/>
                <a:gd name="connsiteX39" fmla="*/ 12090273 w 12767104"/>
                <a:gd name="connsiteY39" fmla="*/ 11727179 h 13064490"/>
                <a:gd name="connsiteX40" fmla="*/ 12248388 w 12767104"/>
                <a:gd name="connsiteY40" fmla="*/ 11870054 h 13064490"/>
                <a:gd name="connsiteX41" fmla="*/ 12362688 w 12767104"/>
                <a:gd name="connsiteY41" fmla="*/ 11891009 h 13064490"/>
                <a:gd name="connsiteX42" fmla="*/ 12524613 w 12767104"/>
                <a:gd name="connsiteY42" fmla="*/ 11662409 h 13064490"/>
                <a:gd name="connsiteX43" fmla="*/ 12600813 w 12767104"/>
                <a:gd name="connsiteY43" fmla="*/ 11622404 h 13064490"/>
                <a:gd name="connsiteX44" fmla="*/ 12658344 w 12767104"/>
                <a:gd name="connsiteY44" fmla="*/ 11645265 h 13064490"/>
                <a:gd name="connsiteX45" fmla="*/ 12758928 w 12767104"/>
                <a:gd name="connsiteY45" fmla="*/ 11344274 h 13064490"/>
                <a:gd name="connsiteX46" fmla="*/ 12446507 w 12767104"/>
                <a:gd name="connsiteY46" fmla="*/ 10921364 h 13064490"/>
                <a:gd name="connsiteX47" fmla="*/ 12383642 w 12767104"/>
                <a:gd name="connsiteY47" fmla="*/ 10618469 h 13064490"/>
                <a:gd name="connsiteX48" fmla="*/ 12201906 w 12767104"/>
                <a:gd name="connsiteY48" fmla="*/ 10423017 h 13064490"/>
                <a:gd name="connsiteX49" fmla="*/ 12216002 w 12767104"/>
                <a:gd name="connsiteY49" fmla="*/ 10138409 h 13064490"/>
                <a:gd name="connsiteX50" fmla="*/ 12560807 w 12767104"/>
                <a:gd name="connsiteY50" fmla="*/ 9631679 h 13064490"/>
                <a:gd name="connsiteX51" fmla="*/ 12693777 w 12767104"/>
                <a:gd name="connsiteY51" fmla="*/ 8833866 h 13064490"/>
                <a:gd name="connsiteX52" fmla="*/ 12472416 w 12767104"/>
                <a:gd name="connsiteY52" fmla="*/ 8590407 h 13064490"/>
                <a:gd name="connsiteX53" fmla="*/ 12508992 w 12767104"/>
                <a:gd name="connsiteY53" fmla="*/ 7827264 h 13064490"/>
                <a:gd name="connsiteX54" fmla="*/ 12256389 w 12767104"/>
                <a:gd name="connsiteY54" fmla="*/ 7655052 h 13064490"/>
                <a:gd name="connsiteX55" fmla="*/ 11978640 w 12767104"/>
                <a:gd name="connsiteY55" fmla="*/ 7424928 h 13064490"/>
                <a:gd name="connsiteX56" fmla="*/ 11887200 w 12767104"/>
                <a:gd name="connsiteY56" fmla="*/ 6784848 h 13064490"/>
                <a:gd name="connsiteX57" fmla="*/ 12052173 w 12767104"/>
                <a:gd name="connsiteY57" fmla="*/ 6573774 h 13064490"/>
                <a:gd name="connsiteX58" fmla="*/ 12172950 w 12767104"/>
                <a:gd name="connsiteY58" fmla="*/ 6334887 h 13064490"/>
                <a:gd name="connsiteX59" fmla="*/ 12179808 w 12767104"/>
                <a:gd name="connsiteY59" fmla="*/ 5888736 h 13064490"/>
                <a:gd name="connsiteX60" fmla="*/ 11915394 w 12767104"/>
                <a:gd name="connsiteY60" fmla="*/ 5550027 h 13064490"/>
                <a:gd name="connsiteX61" fmla="*/ 11612880 w 12767104"/>
                <a:gd name="connsiteY61" fmla="*/ 5285232 h 13064490"/>
                <a:gd name="connsiteX62" fmla="*/ 11137392 w 12767104"/>
                <a:gd name="connsiteY62" fmla="*/ 4791456 h 13064490"/>
                <a:gd name="connsiteX63" fmla="*/ 10345674 w 12767104"/>
                <a:gd name="connsiteY63" fmla="*/ 4283583 h 13064490"/>
                <a:gd name="connsiteX64" fmla="*/ 10364343 w 12767104"/>
                <a:gd name="connsiteY64" fmla="*/ 3643122 h 13064490"/>
                <a:gd name="connsiteX65" fmla="*/ 10991088 w 12767104"/>
                <a:gd name="connsiteY65" fmla="*/ 3035808 h 13064490"/>
                <a:gd name="connsiteX66" fmla="*/ 11228832 w 12767104"/>
                <a:gd name="connsiteY66" fmla="*/ 2523744 h 13064490"/>
                <a:gd name="connsiteX67" fmla="*/ 11155680 w 12767104"/>
                <a:gd name="connsiteY67" fmla="*/ 2286000 h 13064490"/>
                <a:gd name="connsiteX68" fmla="*/ 11391900 w 12767104"/>
                <a:gd name="connsiteY68" fmla="*/ 1664970 h 13064490"/>
                <a:gd name="connsiteX69" fmla="*/ 11299698 w 12767104"/>
                <a:gd name="connsiteY69" fmla="*/ 1289304 h 13064490"/>
                <a:gd name="connsiteX70" fmla="*/ 10966704 w 12767104"/>
                <a:gd name="connsiteY70" fmla="*/ 1435227 h 13064490"/>
                <a:gd name="connsiteX71" fmla="*/ 10770870 w 12767104"/>
                <a:gd name="connsiteY71" fmla="*/ 1719072 h 13064490"/>
                <a:gd name="connsiteX72" fmla="*/ 10211943 w 12767104"/>
                <a:gd name="connsiteY72" fmla="*/ 1704594 h 13064490"/>
                <a:gd name="connsiteX73" fmla="*/ 10643616 w 12767104"/>
                <a:gd name="connsiteY73" fmla="*/ 987552 h 13064490"/>
                <a:gd name="connsiteX74" fmla="*/ 10569321 w 12767104"/>
                <a:gd name="connsiteY74" fmla="*/ 768477 h 13064490"/>
                <a:gd name="connsiteX75" fmla="*/ 10310241 w 12767104"/>
                <a:gd name="connsiteY75" fmla="*/ 644652 h 13064490"/>
                <a:gd name="connsiteX76" fmla="*/ 10132695 w 12767104"/>
                <a:gd name="connsiteY76" fmla="*/ 798957 h 13064490"/>
                <a:gd name="connsiteX77" fmla="*/ 9947147 w 12767104"/>
                <a:gd name="connsiteY77" fmla="*/ 712469 h 13064490"/>
                <a:gd name="connsiteX78" fmla="*/ 9547097 w 12767104"/>
                <a:gd name="connsiteY78" fmla="*/ 748664 h 13064490"/>
                <a:gd name="connsiteX79" fmla="*/ 9390887 w 12767104"/>
                <a:gd name="connsiteY79" fmla="*/ 302894 h 13064490"/>
                <a:gd name="connsiteX80" fmla="*/ 9286112 w 12767104"/>
                <a:gd name="connsiteY80" fmla="*/ 152399 h 13064490"/>
                <a:gd name="connsiteX81" fmla="*/ 9089136 w 12767104"/>
                <a:gd name="connsiteY81" fmla="*/ 0 h 13064490"/>
                <a:gd name="connsiteX82" fmla="*/ 9030842 w 12767104"/>
                <a:gd name="connsiteY82" fmla="*/ 188594 h 13064490"/>
                <a:gd name="connsiteX83" fmla="*/ 9137522 w 12767104"/>
                <a:gd name="connsiteY83" fmla="*/ 352424 h 13064490"/>
                <a:gd name="connsiteX84" fmla="*/ 8903207 w 12767104"/>
                <a:gd name="connsiteY84" fmla="*/ 421004 h 13064490"/>
                <a:gd name="connsiteX85" fmla="*/ 8634602 w 12767104"/>
                <a:gd name="connsiteY85" fmla="*/ 548639 h 13064490"/>
                <a:gd name="connsiteX86" fmla="*/ 8421242 w 12767104"/>
                <a:gd name="connsiteY86" fmla="*/ 859154 h 13064490"/>
                <a:gd name="connsiteX87" fmla="*/ 8219312 w 12767104"/>
                <a:gd name="connsiteY87" fmla="*/ 922019 h 13064490"/>
                <a:gd name="connsiteX88" fmla="*/ 8125967 w 12767104"/>
                <a:gd name="connsiteY88" fmla="*/ 1301114 h 13064490"/>
                <a:gd name="connsiteX89" fmla="*/ 8017382 w 12767104"/>
                <a:gd name="connsiteY89" fmla="*/ 1407794 h 13064490"/>
                <a:gd name="connsiteX90" fmla="*/ 7977377 w 12767104"/>
                <a:gd name="connsiteY90" fmla="*/ 1543049 h 13064490"/>
                <a:gd name="connsiteX91" fmla="*/ 7811642 w 12767104"/>
                <a:gd name="connsiteY91" fmla="*/ 1577339 h 13064490"/>
                <a:gd name="connsiteX92" fmla="*/ 7678674 w 12767104"/>
                <a:gd name="connsiteY92" fmla="*/ 1816608 h 13064490"/>
                <a:gd name="connsiteX93" fmla="*/ 7327772 w 12767104"/>
                <a:gd name="connsiteY93" fmla="*/ 1645919 h 13064490"/>
                <a:gd name="connsiteX94" fmla="*/ 6998207 w 12767104"/>
                <a:gd name="connsiteY94" fmla="*/ 1950719 h 13064490"/>
                <a:gd name="connsiteX95" fmla="*/ 6794372 w 12767104"/>
                <a:gd name="connsiteY95" fmla="*/ 1811654 h 13064490"/>
                <a:gd name="connsiteX96" fmla="*/ 6217920 w 12767104"/>
                <a:gd name="connsiteY96" fmla="*/ 2286000 h 13064490"/>
                <a:gd name="connsiteX97" fmla="*/ 6020942 w 12767104"/>
                <a:gd name="connsiteY97" fmla="*/ 2179319 h 13064490"/>
                <a:gd name="connsiteX98" fmla="*/ 5859017 w 12767104"/>
                <a:gd name="connsiteY98" fmla="*/ 2200274 h 13064490"/>
                <a:gd name="connsiteX99" fmla="*/ 5657087 w 12767104"/>
                <a:gd name="connsiteY99" fmla="*/ 2085974 h 13064490"/>
                <a:gd name="connsiteX100" fmla="*/ 5422772 w 12767104"/>
                <a:gd name="connsiteY100" fmla="*/ 2118359 h 13064490"/>
                <a:gd name="connsiteX101" fmla="*/ 5361812 w 12767104"/>
                <a:gd name="connsiteY101" fmla="*/ 1937384 h 13064490"/>
                <a:gd name="connsiteX102" fmla="*/ 5015102 w 12767104"/>
                <a:gd name="connsiteY102" fmla="*/ 1771649 h 13064490"/>
                <a:gd name="connsiteX103" fmla="*/ 4297680 w 12767104"/>
                <a:gd name="connsiteY103" fmla="*/ 1810512 h 13064490"/>
                <a:gd name="connsiteX104" fmla="*/ 2834640 w 12767104"/>
                <a:gd name="connsiteY104" fmla="*/ 1060704 h 13064490"/>
                <a:gd name="connsiteX105" fmla="*/ 1353312 w 12767104"/>
                <a:gd name="connsiteY105" fmla="*/ 1828800 h 13064490"/>
                <a:gd name="connsiteX106" fmla="*/ 1060704 w 12767104"/>
                <a:gd name="connsiteY106" fmla="*/ 2450592 h 13064490"/>
                <a:gd name="connsiteX107" fmla="*/ 548640 w 12767104"/>
                <a:gd name="connsiteY107" fmla="*/ 2359152 h 13064490"/>
                <a:gd name="connsiteX108" fmla="*/ 0 w 12767104"/>
                <a:gd name="connsiteY108" fmla="*/ 2450592 h 13064490"/>
                <a:gd name="connsiteX0" fmla="*/ 0 w 12767104"/>
                <a:gd name="connsiteY0" fmla="*/ 2450592 h 13064490"/>
                <a:gd name="connsiteX1" fmla="*/ 237744 w 12767104"/>
                <a:gd name="connsiteY1" fmla="*/ 2852928 h 13064490"/>
                <a:gd name="connsiteX2" fmla="*/ 694944 w 12767104"/>
                <a:gd name="connsiteY2" fmla="*/ 2834640 h 13064490"/>
                <a:gd name="connsiteX3" fmla="*/ 1298448 w 12767104"/>
                <a:gd name="connsiteY3" fmla="*/ 2999232 h 13064490"/>
                <a:gd name="connsiteX4" fmla="*/ 2084832 w 12767104"/>
                <a:gd name="connsiteY4" fmla="*/ 3657600 h 13064490"/>
                <a:gd name="connsiteX5" fmla="*/ 3438144 w 12767104"/>
                <a:gd name="connsiteY5" fmla="*/ 3968496 h 13064490"/>
                <a:gd name="connsiteX6" fmla="*/ 3785616 w 12767104"/>
                <a:gd name="connsiteY6" fmla="*/ 6254496 h 13064490"/>
                <a:gd name="connsiteX7" fmla="*/ 3438144 w 12767104"/>
                <a:gd name="connsiteY7" fmla="*/ 8174736 h 13064490"/>
                <a:gd name="connsiteX8" fmla="*/ 4242816 w 12767104"/>
                <a:gd name="connsiteY8" fmla="*/ 9052560 h 13064490"/>
                <a:gd name="connsiteX9" fmla="*/ 6272784 w 12767104"/>
                <a:gd name="connsiteY9" fmla="*/ 9802368 h 13064490"/>
                <a:gd name="connsiteX10" fmla="*/ 6967728 w 12767104"/>
                <a:gd name="connsiteY10" fmla="*/ 10917936 h 13064490"/>
                <a:gd name="connsiteX11" fmla="*/ 6458712 w 12767104"/>
                <a:gd name="connsiteY11" fmla="*/ 11369040 h 13064490"/>
                <a:gd name="connsiteX12" fmla="*/ 6592443 w 12767104"/>
                <a:gd name="connsiteY12" fmla="*/ 11569065 h 13064490"/>
                <a:gd name="connsiteX13" fmla="*/ 6723888 w 12767104"/>
                <a:gd name="connsiteY13" fmla="*/ 11530965 h 13064490"/>
                <a:gd name="connsiteX14" fmla="*/ 6826758 w 12767104"/>
                <a:gd name="connsiteY14" fmla="*/ 11633835 h 13064490"/>
                <a:gd name="connsiteX15" fmla="*/ 6834378 w 12767104"/>
                <a:gd name="connsiteY15" fmla="*/ 11870055 h 13064490"/>
                <a:gd name="connsiteX16" fmla="*/ 6950583 w 12767104"/>
                <a:gd name="connsiteY16" fmla="*/ 12011025 h 13064490"/>
                <a:gd name="connsiteX17" fmla="*/ 7009638 w 12767104"/>
                <a:gd name="connsiteY17" fmla="*/ 12390120 h 13064490"/>
                <a:gd name="connsiteX18" fmla="*/ 6941058 w 12767104"/>
                <a:gd name="connsiteY18" fmla="*/ 12628245 h 13064490"/>
                <a:gd name="connsiteX19" fmla="*/ 7076313 w 12767104"/>
                <a:gd name="connsiteY19" fmla="*/ 12847320 h 13064490"/>
                <a:gd name="connsiteX20" fmla="*/ 7202043 w 12767104"/>
                <a:gd name="connsiteY20" fmla="*/ 12943713 h 13064490"/>
                <a:gd name="connsiteX21" fmla="*/ 7287768 w 12767104"/>
                <a:gd name="connsiteY21" fmla="*/ 12799695 h 13064490"/>
                <a:gd name="connsiteX22" fmla="*/ 7377303 w 12767104"/>
                <a:gd name="connsiteY22" fmla="*/ 12759690 h 13064490"/>
                <a:gd name="connsiteX23" fmla="*/ 7748778 w 12767104"/>
                <a:gd name="connsiteY23" fmla="*/ 12538710 h 13064490"/>
                <a:gd name="connsiteX24" fmla="*/ 8312658 w 12767104"/>
                <a:gd name="connsiteY24" fmla="*/ 13034010 h 13064490"/>
                <a:gd name="connsiteX25" fmla="*/ 8440293 w 12767104"/>
                <a:gd name="connsiteY25" fmla="*/ 12971145 h 13064490"/>
                <a:gd name="connsiteX26" fmla="*/ 8819388 w 12767104"/>
                <a:gd name="connsiteY26" fmla="*/ 13013055 h 13064490"/>
                <a:gd name="connsiteX27" fmla="*/ 9089898 w 12767104"/>
                <a:gd name="connsiteY27" fmla="*/ 13064490 h 13064490"/>
                <a:gd name="connsiteX28" fmla="*/ 9554718 w 12767104"/>
                <a:gd name="connsiteY28" fmla="*/ 12974954 h 13064490"/>
                <a:gd name="connsiteX29" fmla="*/ 9853803 w 12767104"/>
                <a:gd name="connsiteY29" fmla="*/ 12885420 h 13064490"/>
                <a:gd name="connsiteX30" fmla="*/ 9954006 w 12767104"/>
                <a:gd name="connsiteY30" fmla="*/ 12968097 h 13064490"/>
                <a:gd name="connsiteX31" fmla="*/ 10019538 w 12767104"/>
                <a:gd name="connsiteY31" fmla="*/ 12891134 h 13064490"/>
                <a:gd name="connsiteX32" fmla="*/ 10107168 w 12767104"/>
                <a:gd name="connsiteY32" fmla="*/ 12702539 h 13064490"/>
                <a:gd name="connsiteX33" fmla="*/ 10103358 w 12767104"/>
                <a:gd name="connsiteY33" fmla="*/ 12614909 h 13064490"/>
                <a:gd name="connsiteX34" fmla="*/ 10177653 w 12767104"/>
                <a:gd name="connsiteY34" fmla="*/ 12538709 h 13064490"/>
                <a:gd name="connsiteX35" fmla="*/ 10135743 w 12767104"/>
                <a:gd name="connsiteY35" fmla="*/ 12378689 h 13064490"/>
                <a:gd name="connsiteX36" fmla="*/ 10267188 w 12767104"/>
                <a:gd name="connsiteY36" fmla="*/ 12338684 h 13064490"/>
                <a:gd name="connsiteX37" fmla="*/ 10419207 w 12767104"/>
                <a:gd name="connsiteY37" fmla="*/ 11967972 h 13064490"/>
                <a:gd name="connsiteX38" fmla="*/ 11149203 w 12767104"/>
                <a:gd name="connsiteY38" fmla="*/ 12121514 h 13064490"/>
                <a:gd name="connsiteX39" fmla="*/ 12090273 w 12767104"/>
                <a:gd name="connsiteY39" fmla="*/ 11727179 h 13064490"/>
                <a:gd name="connsiteX40" fmla="*/ 12248388 w 12767104"/>
                <a:gd name="connsiteY40" fmla="*/ 11870054 h 13064490"/>
                <a:gd name="connsiteX41" fmla="*/ 12362688 w 12767104"/>
                <a:gd name="connsiteY41" fmla="*/ 11891009 h 13064490"/>
                <a:gd name="connsiteX42" fmla="*/ 12524613 w 12767104"/>
                <a:gd name="connsiteY42" fmla="*/ 11662409 h 13064490"/>
                <a:gd name="connsiteX43" fmla="*/ 12600813 w 12767104"/>
                <a:gd name="connsiteY43" fmla="*/ 11622404 h 13064490"/>
                <a:gd name="connsiteX44" fmla="*/ 12658344 w 12767104"/>
                <a:gd name="connsiteY44" fmla="*/ 11645265 h 13064490"/>
                <a:gd name="connsiteX45" fmla="*/ 12758928 w 12767104"/>
                <a:gd name="connsiteY45" fmla="*/ 11344274 h 13064490"/>
                <a:gd name="connsiteX46" fmla="*/ 12446507 w 12767104"/>
                <a:gd name="connsiteY46" fmla="*/ 10921364 h 13064490"/>
                <a:gd name="connsiteX47" fmla="*/ 12383642 w 12767104"/>
                <a:gd name="connsiteY47" fmla="*/ 10618469 h 13064490"/>
                <a:gd name="connsiteX48" fmla="*/ 12201906 w 12767104"/>
                <a:gd name="connsiteY48" fmla="*/ 10423017 h 13064490"/>
                <a:gd name="connsiteX49" fmla="*/ 12216002 w 12767104"/>
                <a:gd name="connsiteY49" fmla="*/ 10138409 h 13064490"/>
                <a:gd name="connsiteX50" fmla="*/ 12560807 w 12767104"/>
                <a:gd name="connsiteY50" fmla="*/ 9631679 h 13064490"/>
                <a:gd name="connsiteX51" fmla="*/ 12693777 w 12767104"/>
                <a:gd name="connsiteY51" fmla="*/ 8833866 h 13064490"/>
                <a:gd name="connsiteX52" fmla="*/ 12472416 w 12767104"/>
                <a:gd name="connsiteY52" fmla="*/ 8590407 h 13064490"/>
                <a:gd name="connsiteX53" fmla="*/ 12508992 w 12767104"/>
                <a:gd name="connsiteY53" fmla="*/ 7827264 h 13064490"/>
                <a:gd name="connsiteX54" fmla="*/ 12256389 w 12767104"/>
                <a:gd name="connsiteY54" fmla="*/ 7655052 h 13064490"/>
                <a:gd name="connsiteX55" fmla="*/ 11978640 w 12767104"/>
                <a:gd name="connsiteY55" fmla="*/ 7424928 h 13064490"/>
                <a:gd name="connsiteX56" fmla="*/ 11887200 w 12767104"/>
                <a:gd name="connsiteY56" fmla="*/ 6784848 h 13064490"/>
                <a:gd name="connsiteX57" fmla="*/ 12052173 w 12767104"/>
                <a:gd name="connsiteY57" fmla="*/ 6573774 h 13064490"/>
                <a:gd name="connsiteX58" fmla="*/ 12172950 w 12767104"/>
                <a:gd name="connsiteY58" fmla="*/ 6334887 h 13064490"/>
                <a:gd name="connsiteX59" fmla="*/ 12179808 w 12767104"/>
                <a:gd name="connsiteY59" fmla="*/ 5888736 h 13064490"/>
                <a:gd name="connsiteX60" fmla="*/ 11915394 w 12767104"/>
                <a:gd name="connsiteY60" fmla="*/ 5550027 h 13064490"/>
                <a:gd name="connsiteX61" fmla="*/ 11612880 w 12767104"/>
                <a:gd name="connsiteY61" fmla="*/ 5285232 h 13064490"/>
                <a:gd name="connsiteX62" fmla="*/ 11137392 w 12767104"/>
                <a:gd name="connsiteY62" fmla="*/ 4791456 h 13064490"/>
                <a:gd name="connsiteX63" fmla="*/ 10345674 w 12767104"/>
                <a:gd name="connsiteY63" fmla="*/ 4283583 h 13064490"/>
                <a:gd name="connsiteX64" fmla="*/ 10364343 w 12767104"/>
                <a:gd name="connsiteY64" fmla="*/ 3643122 h 13064490"/>
                <a:gd name="connsiteX65" fmla="*/ 10991088 w 12767104"/>
                <a:gd name="connsiteY65" fmla="*/ 3035808 h 13064490"/>
                <a:gd name="connsiteX66" fmla="*/ 11228832 w 12767104"/>
                <a:gd name="connsiteY66" fmla="*/ 2523744 h 13064490"/>
                <a:gd name="connsiteX67" fmla="*/ 11155680 w 12767104"/>
                <a:gd name="connsiteY67" fmla="*/ 2286000 h 13064490"/>
                <a:gd name="connsiteX68" fmla="*/ 11391900 w 12767104"/>
                <a:gd name="connsiteY68" fmla="*/ 1664970 h 13064490"/>
                <a:gd name="connsiteX69" fmla="*/ 11299698 w 12767104"/>
                <a:gd name="connsiteY69" fmla="*/ 1289304 h 13064490"/>
                <a:gd name="connsiteX70" fmla="*/ 10966704 w 12767104"/>
                <a:gd name="connsiteY70" fmla="*/ 1435227 h 13064490"/>
                <a:gd name="connsiteX71" fmla="*/ 10770870 w 12767104"/>
                <a:gd name="connsiteY71" fmla="*/ 1719072 h 13064490"/>
                <a:gd name="connsiteX72" fmla="*/ 10211943 w 12767104"/>
                <a:gd name="connsiteY72" fmla="*/ 1704594 h 13064490"/>
                <a:gd name="connsiteX73" fmla="*/ 10643616 w 12767104"/>
                <a:gd name="connsiteY73" fmla="*/ 987552 h 13064490"/>
                <a:gd name="connsiteX74" fmla="*/ 10569321 w 12767104"/>
                <a:gd name="connsiteY74" fmla="*/ 768477 h 13064490"/>
                <a:gd name="connsiteX75" fmla="*/ 10310241 w 12767104"/>
                <a:gd name="connsiteY75" fmla="*/ 644652 h 13064490"/>
                <a:gd name="connsiteX76" fmla="*/ 10132695 w 12767104"/>
                <a:gd name="connsiteY76" fmla="*/ 798957 h 13064490"/>
                <a:gd name="connsiteX77" fmla="*/ 9947147 w 12767104"/>
                <a:gd name="connsiteY77" fmla="*/ 712469 h 13064490"/>
                <a:gd name="connsiteX78" fmla="*/ 9547097 w 12767104"/>
                <a:gd name="connsiteY78" fmla="*/ 748664 h 13064490"/>
                <a:gd name="connsiteX79" fmla="*/ 9390887 w 12767104"/>
                <a:gd name="connsiteY79" fmla="*/ 302894 h 13064490"/>
                <a:gd name="connsiteX80" fmla="*/ 9286112 w 12767104"/>
                <a:gd name="connsiteY80" fmla="*/ 152399 h 13064490"/>
                <a:gd name="connsiteX81" fmla="*/ 9089136 w 12767104"/>
                <a:gd name="connsiteY81" fmla="*/ 0 h 13064490"/>
                <a:gd name="connsiteX82" fmla="*/ 9030842 w 12767104"/>
                <a:gd name="connsiteY82" fmla="*/ 188594 h 13064490"/>
                <a:gd name="connsiteX83" fmla="*/ 9137522 w 12767104"/>
                <a:gd name="connsiteY83" fmla="*/ 352424 h 13064490"/>
                <a:gd name="connsiteX84" fmla="*/ 8903207 w 12767104"/>
                <a:gd name="connsiteY84" fmla="*/ 421004 h 13064490"/>
                <a:gd name="connsiteX85" fmla="*/ 8634602 w 12767104"/>
                <a:gd name="connsiteY85" fmla="*/ 548639 h 13064490"/>
                <a:gd name="connsiteX86" fmla="*/ 8421242 w 12767104"/>
                <a:gd name="connsiteY86" fmla="*/ 859154 h 13064490"/>
                <a:gd name="connsiteX87" fmla="*/ 8219312 w 12767104"/>
                <a:gd name="connsiteY87" fmla="*/ 922019 h 13064490"/>
                <a:gd name="connsiteX88" fmla="*/ 8125967 w 12767104"/>
                <a:gd name="connsiteY88" fmla="*/ 1301114 h 13064490"/>
                <a:gd name="connsiteX89" fmla="*/ 8017382 w 12767104"/>
                <a:gd name="connsiteY89" fmla="*/ 1407794 h 13064490"/>
                <a:gd name="connsiteX90" fmla="*/ 7977377 w 12767104"/>
                <a:gd name="connsiteY90" fmla="*/ 1543049 h 13064490"/>
                <a:gd name="connsiteX91" fmla="*/ 7811642 w 12767104"/>
                <a:gd name="connsiteY91" fmla="*/ 1577339 h 13064490"/>
                <a:gd name="connsiteX92" fmla="*/ 7678674 w 12767104"/>
                <a:gd name="connsiteY92" fmla="*/ 1816608 h 13064490"/>
                <a:gd name="connsiteX93" fmla="*/ 7327772 w 12767104"/>
                <a:gd name="connsiteY93" fmla="*/ 1645919 h 13064490"/>
                <a:gd name="connsiteX94" fmla="*/ 6998207 w 12767104"/>
                <a:gd name="connsiteY94" fmla="*/ 1950719 h 13064490"/>
                <a:gd name="connsiteX95" fmla="*/ 6794372 w 12767104"/>
                <a:gd name="connsiteY95" fmla="*/ 1811654 h 13064490"/>
                <a:gd name="connsiteX96" fmla="*/ 6217920 w 12767104"/>
                <a:gd name="connsiteY96" fmla="*/ 2286000 h 13064490"/>
                <a:gd name="connsiteX97" fmla="*/ 6020942 w 12767104"/>
                <a:gd name="connsiteY97" fmla="*/ 2179319 h 13064490"/>
                <a:gd name="connsiteX98" fmla="*/ 5859017 w 12767104"/>
                <a:gd name="connsiteY98" fmla="*/ 2200274 h 13064490"/>
                <a:gd name="connsiteX99" fmla="*/ 5657087 w 12767104"/>
                <a:gd name="connsiteY99" fmla="*/ 2085974 h 13064490"/>
                <a:gd name="connsiteX100" fmla="*/ 5422772 w 12767104"/>
                <a:gd name="connsiteY100" fmla="*/ 2118359 h 13064490"/>
                <a:gd name="connsiteX101" fmla="*/ 5361812 w 12767104"/>
                <a:gd name="connsiteY101" fmla="*/ 1937384 h 13064490"/>
                <a:gd name="connsiteX102" fmla="*/ 5015102 w 12767104"/>
                <a:gd name="connsiteY102" fmla="*/ 1771649 h 13064490"/>
                <a:gd name="connsiteX103" fmla="*/ 4297680 w 12767104"/>
                <a:gd name="connsiteY103" fmla="*/ 1810512 h 13064490"/>
                <a:gd name="connsiteX104" fmla="*/ 2834640 w 12767104"/>
                <a:gd name="connsiteY104" fmla="*/ 1060704 h 13064490"/>
                <a:gd name="connsiteX105" fmla="*/ 1353312 w 12767104"/>
                <a:gd name="connsiteY105" fmla="*/ 1828800 h 13064490"/>
                <a:gd name="connsiteX106" fmla="*/ 1060704 w 12767104"/>
                <a:gd name="connsiteY106" fmla="*/ 2450592 h 13064490"/>
                <a:gd name="connsiteX107" fmla="*/ 548640 w 12767104"/>
                <a:gd name="connsiteY107" fmla="*/ 2359152 h 13064490"/>
                <a:gd name="connsiteX108" fmla="*/ 0 w 12767104"/>
                <a:gd name="connsiteY108" fmla="*/ 2450592 h 13064490"/>
                <a:gd name="connsiteX0" fmla="*/ 0 w 12767104"/>
                <a:gd name="connsiteY0" fmla="*/ 2450592 h 13064490"/>
                <a:gd name="connsiteX1" fmla="*/ 237744 w 12767104"/>
                <a:gd name="connsiteY1" fmla="*/ 2852928 h 13064490"/>
                <a:gd name="connsiteX2" fmla="*/ 694944 w 12767104"/>
                <a:gd name="connsiteY2" fmla="*/ 2834640 h 13064490"/>
                <a:gd name="connsiteX3" fmla="*/ 1298448 w 12767104"/>
                <a:gd name="connsiteY3" fmla="*/ 2999232 h 13064490"/>
                <a:gd name="connsiteX4" fmla="*/ 2084832 w 12767104"/>
                <a:gd name="connsiteY4" fmla="*/ 3657600 h 13064490"/>
                <a:gd name="connsiteX5" fmla="*/ 3438144 w 12767104"/>
                <a:gd name="connsiteY5" fmla="*/ 3968496 h 13064490"/>
                <a:gd name="connsiteX6" fmla="*/ 3785616 w 12767104"/>
                <a:gd name="connsiteY6" fmla="*/ 6254496 h 13064490"/>
                <a:gd name="connsiteX7" fmla="*/ 3438144 w 12767104"/>
                <a:gd name="connsiteY7" fmla="*/ 8174736 h 13064490"/>
                <a:gd name="connsiteX8" fmla="*/ 4242816 w 12767104"/>
                <a:gd name="connsiteY8" fmla="*/ 9052560 h 13064490"/>
                <a:gd name="connsiteX9" fmla="*/ 6272784 w 12767104"/>
                <a:gd name="connsiteY9" fmla="*/ 9802368 h 13064490"/>
                <a:gd name="connsiteX10" fmla="*/ 6967728 w 12767104"/>
                <a:gd name="connsiteY10" fmla="*/ 10917936 h 13064490"/>
                <a:gd name="connsiteX11" fmla="*/ 6458712 w 12767104"/>
                <a:gd name="connsiteY11" fmla="*/ 11369040 h 13064490"/>
                <a:gd name="connsiteX12" fmla="*/ 6592443 w 12767104"/>
                <a:gd name="connsiteY12" fmla="*/ 11569065 h 13064490"/>
                <a:gd name="connsiteX13" fmla="*/ 6723888 w 12767104"/>
                <a:gd name="connsiteY13" fmla="*/ 11530965 h 13064490"/>
                <a:gd name="connsiteX14" fmla="*/ 6826758 w 12767104"/>
                <a:gd name="connsiteY14" fmla="*/ 11633835 h 13064490"/>
                <a:gd name="connsiteX15" fmla="*/ 6834378 w 12767104"/>
                <a:gd name="connsiteY15" fmla="*/ 11870055 h 13064490"/>
                <a:gd name="connsiteX16" fmla="*/ 6950583 w 12767104"/>
                <a:gd name="connsiteY16" fmla="*/ 12011025 h 13064490"/>
                <a:gd name="connsiteX17" fmla="*/ 7009638 w 12767104"/>
                <a:gd name="connsiteY17" fmla="*/ 12390120 h 13064490"/>
                <a:gd name="connsiteX18" fmla="*/ 6941058 w 12767104"/>
                <a:gd name="connsiteY18" fmla="*/ 12628245 h 13064490"/>
                <a:gd name="connsiteX19" fmla="*/ 7076313 w 12767104"/>
                <a:gd name="connsiteY19" fmla="*/ 12847320 h 13064490"/>
                <a:gd name="connsiteX20" fmla="*/ 7202043 w 12767104"/>
                <a:gd name="connsiteY20" fmla="*/ 12943713 h 13064490"/>
                <a:gd name="connsiteX21" fmla="*/ 7287768 w 12767104"/>
                <a:gd name="connsiteY21" fmla="*/ 12799695 h 13064490"/>
                <a:gd name="connsiteX22" fmla="*/ 7377303 w 12767104"/>
                <a:gd name="connsiteY22" fmla="*/ 12759690 h 13064490"/>
                <a:gd name="connsiteX23" fmla="*/ 7748778 w 12767104"/>
                <a:gd name="connsiteY23" fmla="*/ 12538710 h 13064490"/>
                <a:gd name="connsiteX24" fmla="*/ 8312658 w 12767104"/>
                <a:gd name="connsiteY24" fmla="*/ 13034010 h 13064490"/>
                <a:gd name="connsiteX25" fmla="*/ 8440293 w 12767104"/>
                <a:gd name="connsiteY25" fmla="*/ 12971145 h 13064490"/>
                <a:gd name="connsiteX26" fmla="*/ 8819388 w 12767104"/>
                <a:gd name="connsiteY26" fmla="*/ 13013055 h 13064490"/>
                <a:gd name="connsiteX27" fmla="*/ 9089898 w 12767104"/>
                <a:gd name="connsiteY27" fmla="*/ 13064490 h 13064490"/>
                <a:gd name="connsiteX28" fmla="*/ 9554718 w 12767104"/>
                <a:gd name="connsiteY28" fmla="*/ 12974954 h 13064490"/>
                <a:gd name="connsiteX29" fmla="*/ 9853803 w 12767104"/>
                <a:gd name="connsiteY29" fmla="*/ 12885420 h 13064490"/>
                <a:gd name="connsiteX30" fmla="*/ 9954006 w 12767104"/>
                <a:gd name="connsiteY30" fmla="*/ 12968097 h 13064490"/>
                <a:gd name="connsiteX31" fmla="*/ 10019538 w 12767104"/>
                <a:gd name="connsiteY31" fmla="*/ 12891134 h 13064490"/>
                <a:gd name="connsiteX32" fmla="*/ 10107168 w 12767104"/>
                <a:gd name="connsiteY32" fmla="*/ 12702539 h 13064490"/>
                <a:gd name="connsiteX33" fmla="*/ 10103358 w 12767104"/>
                <a:gd name="connsiteY33" fmla="*/ 12614909 h 13064490"/>
                <a:gd name="connsiteX34" fmla="*/ 10177653 w 12767104"/>
                <a:gd name="connsiteY34" fmla="*/ 12538709 h 13064490"/>
                <a:gd name="connsiteX35" fmla="*/ 10135743 w 12767104"/>
                <a:gd name="connsiteY35" fmla="*/ 12378689 h 13064490"/>
                <a:gd name="connsiteX36" fmla="*/ 10267188 w 12767104"/>
                <a:gd name="connsiteY36" fmla="*/ 12338684 h 13064490"/>
                <a:gd name="connsiteX37" fmla="*/ 10419207 w 12767104"/>
                <a:gd name="connsiteY37" fmla="*/ 11967972 h 13064490"/>
                <a:gd name="connsiteX38" fmla="*/ 11149203 w 12767104"/>
                <a:gd name="connsiteY38" fmla="*/ 12121514 h 13064490"/>
                <a:gd name="connsiteX39" fmla="*/ 12090273 w 12767104"/>
                <a:gd name="connsiteY39" fmla="*/ 11727179 h 13064490"/>
                <a:gd name="connsiteX40" fmla="*/ 12248388 w 12767104"/>
                <a:gd name="connsiteY40" fmla="*/ 11870054 h 13064490"/>
                <a:gd name="connsiteX41" fmla="*/ 12362688 w 12767104"/>
                <a:gd name="connsiteY41" fmla="*/ 11891009 h 13064490"/>
                <a:gd name="connsiteX42" fmla="*/ 12524613 w 12767104"/>
                <a:gd name="connsiteY42" fmla="*/ 11662409 h 13064490"/>
                <a:gd name="connsiteX43" fmla="*/ 12600813 w 12767104"/>
                <a:gd name="connsiteY43" fmla="*/ 11622404 h 13064490"/>
                <a:gd name="connsiteX44" fmla="*/ 12658344 w 12767104"/>
                <a:gd name="connsiteY44" fmla="*/ 11645265 h 13064490"/>
                <a:gd name="connsiteX45" fmla="*/ 12758928 w 12767104"/>
                <a:gd name="connsiteY45" fmla="*/ 11344274 h 13064490"/>
                <a:gd name="connsiteX46" fmla="*/ 12446507 w 12767104"/>
                <a:gd name="connsiteY46" fmla="*/ 10921364 h 13064490"/>
                <a:gd name="connsiteX47" fmla="*/ 12383642 w 12767104"/>
                <a:gd name="connsiteY47" fmla="*/ 10618469 h 13064490"/>
                <a:gd name="connsiteX48" fmla="*/ 12201906 w 12767104"/>
                <a:gd name="connsiteY48" fmla="*/ 10423017 h 13064490"/>
                <a:gd name="connsiteX49" fmla="*/ 12216002 w 12767104"/>
                <a:gd name="connsiteY49" fmla="*/ 10138409 h 13064490"/>
                <a:gd name="connsiteX50" fmla="*/ 12560807 w 12767104"/>
                <a:gd name="connsiteY50" fmla="*/ 9631679 h 13064490"/>
                <a:gd name="connsiteX51" fmla="*/ 12693777 w 12767104"/>
                <a:gd name="connsiteY51" fmla="*/ 8833866 h 13064490"/>
                <a:gd name="connsiteX52" fmla="*/ 12472416 w 12767104"/>
                <a:gd name="connsiteY52" fmla="*/ 8590407 h 13064490"/>
                <a:gd name="connsiteX53" fmla="*/ 12508992 w 12767104"/>
                <a:gd name="connsiteY53" fmla="*/ 7827264 h 13064490"/>
                <a:gd name="connsiteX54" fmla="*/ 12256389 w 12767104"/>
                <a:gd name="connsiteY54" fmla="*/ 7655052 h 13064490"/>
                <a:gd name="connsiteX55" fmla="*/ 11978640 w 12767104"/>
                <a:gd name="connsiteY55" fmla="*/ 7424928 h 13064490"/>
                <a:gd name="connsiteX56" fmla="*/ 11887200 w 12767104"/>
                <a:gd name="connsiteY56" fmla="*/ 6784848 h 13064490"/>
                <a:gd name="connsiteX57" fmla="*/ 12052173 w 12767104"/>
                <a:gd name="connsiteY57" fmla="*/ 6573774 h 13064490"/>
                <a:gd name="connsiteX58" fmla="*/ 12172950 w 12767104"/>
                <a:gd name="connsiteY58" fmla="*/ 6334887 h 13064490"/>
                <a:gd name="connsiteX59" fmla="*/ 12179808 w 12767104"/>
                <a:gd name="connsiteY59" fmla="*/ 5888736 h 13064490"/>
                <a:gd name="connsiteX60" fmla="*/ 11915394 w 12767104"/>
                <a:gd name="connsiteY60" fmla="*/ 5550027 h 13064490"/>
                <a:gd name="connsiteX61" fmla="*/ 11612880 w 12767104"/>
                <a:gd name="connsiteY61" fmla="*/ 5285232 h 13064490"/>
                <a:gd name="connsiteX62" fmla="*/ 11137392 w 12767104"/>
                <a:gd name="connsiteY62" fmla="*/ 4791456 h 13064490"/>
                <a:gd name="connsiteX63" fmla="*/ 10345674 w 12767104"/>
                <a:gd name="connsiteY63" fmla="*/ 4283583 h 13064490"/>
                <a:gd name="connsiteX64" fmla="*/ 10364343 w 12767104"/>
                <a:gd name="connsiteY64" fmla="*/ 3643122 h 13064490"/>
                <a:gd name="connsiteX65" fmla="*/ 10991088 w 12767104"/>
                <a:gd name="connsiteY65" fmla="*/ 3035808 h 13064490"/>
                <a:gd name="connsiteX66" fmla="*/ 11228832 w 12767104"/>
                <a:gd name="connsiteY66" fmla="*/ 2523744 h 13064490"/>
                <a:gd name="connsiteX67" fmla="*/ 11155680 w 12767104"/>
                <a:gd name="connsiteY67" fmla="*/ 2286000 h 13064490"/>
                <a:gd name="connsiteX68" fmla="*/ 11391900 w 12767104"/>
                <a:gd name="connsiteY68" fmla="*/ 1664970 h 13064490"/>
                <a:gd name="connsiteX69" fmla="*/ 11299698 w 12767104"/>
                <a:gd name="connsiteY69" fmla="*/ 1289304 h 13064490"/>
                <a:gd name="connsiteX70" fmla="*/ 10966704 w 12767104"/>
                <a:gd name="connsiteY70" fmla="*/ 1435227 h 13064490"/>
                <a:gd name="connsiteX71" fmla="*/ 10770870 w 12767104"/>
                <a:gd name="connsiteY71" fmla="*/ 1719072 h 13064490"/>
                <a:gd name="connsiteX72" fmla="*/ 10211943 w 12767104"/>
                <a:gd name="connsiteY72" fmla="*/ 1704594 h 13064490"/>
                <a:gd name="connsiteX73" fmla="*/ 10643616 w 12767104"/>
                <a:gd name="connsiteY73" fmla="*/ 987552 h 13064490"/>
                <a:gd name="connsiteX74" fmla="*/ 10569321 w 12767104"/>
                <a:gd name="connsiteY74" fmla="*/ 768477 h 13064490"/>
                <a:gd name="connsiteX75" fmla="*/ 10310241 w 12767104"/>
                <a:gd name="connsiteY75" fmla="*/ 644652 h 13064490"/>
                <a:gd name="connsiteX76" fmla="*/ 10132695 w 12767104"/>
                <a:gd name="connsiteY76" fmla="*/ 798957 h 13064490"/>
                <a:gd name="connsiteX77" fmla="*/ 9947147 w 12767104"/>
                <a:gd name="connsiteY77" fmla="*/ 712469 h 13064490"/>
                <a:gd name="connsiteX78" fmla="*/ 9547097 w 12767104"/>
                <a:gd name="connsiteY78" fmla="*/ 748664 h 13064490"/>
                <a:gd name="connsiteX79" fmla="*/ 9390887 w 12767104"/>
                <a:gd name="connsiteY79" fmla="*/ 302894 h 13064490"/>
                <a:gd name="connsiteX80" fmla="*/ 9286112 w 12767104"/>
                <a:gd name="connsiteY80" fmla="*/ 152399 h 13064490"/>
                <a:gd name="connsiteX81" fmla="*/ 9089136 w 12767104"/>
                <a:gd name="connsiteY81" fmla="*/ 0 h 13064490"/>
                <a:gd name="connsiteX82" fmla="*/ 9030842 w 12767104"/>
                <a:gd name="connsiteY82" fmla="*/ 188594 h 13064490"/>
                <a:gd name="connsiteX83" fmla="*/ 9137522 w 12767104"/>
                <a:gd name="connsiteY83" fmla="*/ 352424 h 13064490"/>
                <a:gd name="connsiteX84" fmla="*/ 8903207 w 12767104"/>
                <a:gd name="connsiteY84" fmla="*/ 421004 h 13064490"/>
                <a:gd name="connsiteX85" fmla="*/ 8634602 w 12767104"/>
                <a:gd name="connsiteY85" fmla="*/ 548639 h 13064490"/>
                <a:gd name="connsiteX86" fmla="*/ 8421242 w 12767104"/>
                <a:gd name="connsiteY86" fmla="*/ 859154 h 13064490"/>
                <a:gd name="connsiteX87" fmla="*/ 8219312 w 12767104"/>
                <a:gd name="connsiteY87" fmla="*/ 922019 h 13064490"/>
                <a:gd name="connsiteX88" fmla="*/ 8125967 w 12767104"/>
                <a:gd name="connsiteY88" fmla="*/ 1301114 h 13064490"/>
                <a:gd name="connsiteX89" fmla="*/ 8017382 w 12767104"/>
                <a:gd name="connsiteY89" fmla="*/ 1407794 h 13064490"/>
                <a:gd name="connsiteX90" fmla="*/ 7977377 w 12767104"/>
                <a:gd name="connsiteY90" fmla="*/ 1543049 h 13064490"/>
                <a:gd name="connsiteX91" fmla="*/ 7811642 w 12767104"/>
                <a:gd name="connsiteY91" fmla="*/ 1577339 h 13064490"/>
                <a:gd name="connsiteX92" fmla="*/ 7678674 w 12767104"/>
                <a:gd name="connsiteY92" fmla="*/ 1816608 h 13064490"/>
                <a:gd name="connsiteX93" fmla="*/ 7327772 w 12767104"/>
                <a:gd name="connsiteY93" fmla="*/ 1645919 h 13064490"/>
                <a:gd name="connsiteX94" fmla="*/ 6998207 w 12767104"/>
                <a:gd name="connsiteY94" fmla="*/ 1950719 h 13064490"/>
                <a:gd name="connsiteX95" fmla="*/ 6794372 w 12767104"/>
                <a:gd name="connsiteY95" fmla="*/ 1811654 h 13064490"/>
                <a:gd name="connsiteX96" fmla="*/ 6217920 w 12767104"/>
                <a:gd name="connsiteY96" fmla="*/ 2286000 h 13064490"/>
                <a:gd name="connsiteX97" fmla="*/ 6020942 w 12767104"/>
                <a:gd name="connsiteY97" fmla="*/ 2179319 h 13064490"/>
                <a:gd name="connsiteX98" fmla="*/ 5859017 w 12767104"/>
                <a:gd name="connsiteY98" fmla="*/ 2200274 h 13064490"/>
                <a:gd name="connsiteX99" fmla="*/ 5657087 w 12767104"/>
                <a:gd name="connsiteY99" fmla="*/ 2085974 h 13064490"/>
                <a:gd name="connsiteX100" fmla="*/ 5422772 w 12767104"/>
                <a:gd name="connsiteY100" fmla="*/ 2118359 h 13064490"/>
                <a:gd name="connsiteX101" fmla="*/ 5361812 w 12767104"/>
                <a:gd name="connsiteY101" fmla="*/ 1937384 h 13064490"/>
                <a:gd name="connsiteX102" fmla="*/ 5015102 w 12767104"/>
                <a:gd name="connsiteY102" fmla="*/ 1771649 h 13064490"/>
                <a:gd name="connsiteX103" fmla="*/ 4297680 w 12767104"/>
                <a:gd name="connsiteY103" fmla="*/ 1810512 h 13064490"/>
                <a:gd name="connsiteX104" fmla="*/ 2834640 w 12767104"/>
                <a:gd name="connsiteY104" fmla="*/ 1060704 h 13064490"/>
                <a:gd name="connsiteX105" fmla="*/ 1353312 w 12767104"/>
                <a:gd name="connsiteY105" fmla="*/ 1828800 h 13064490"/>
                <a:gd name="connsiteX106" fmla="*/ 1060704 w 12767104"/>
                <a:gd name="connsiteY106" fmla="*/ 2450592 h 13064490"/>
                <a:gd name="connsiteX107" fmla="*/ 548640 w 12767104"/>
                <a:gd name="connsiteY107" fmla="*/ 2359152 h 13064490"/>
                <a:gd name="connsiteX108" fmla="*/ 0 w 12767104"/>
                <a:gd name="connsiteY108" fmla="*/ 2450592 h 13064490"/>
                <a:gd name="connsiteX0" fmla="*/ 0 w 12767104"/>
                <a:gd name="connsiteY0" fmla="*/ 2450592 h 13064490"/>
                <a:gd name="connsiteX1" fmla="*/ 237744 w 12767104"/>
                <a:gd name="connsiteY1" fmla="*/ 2852928 h 13064490"/>
                <a:gd name="connsiteX2" fmla="*/ 694944 w 12767104"/>
                <a:gd name="connsiteY2" fmla="*/ 2834640 h 13064490"/>
                <a:gd name="connsiteX3" fmla="*/ 1298448 w 12767104"/>
                <a:gd name="connsiteY3" fmla="*/ 2999232 h 13064490"/>
                <a:gd name="connsiteX4" fmla="*/ 2084832 w 12767104"/>
                <a:gd name="connsiteY4" fmla="*/ 3657600 h 13064490"/>
                <a:gd name="connsiteX5" fmla="*/ 3438144 w 12767104"/>
                <a:gd name="connsiteY5" fmla="*/ 3968496 h 13064490"/>
                <a:gd name="connsiteX6" fmla="*/ 3785616 w 12767104"/>
                <a:gd name="connsiteY6" fmla="*/ 6254496 h 13064490"/>
                <a:gd name="connsiteX7" fmla="*/ 3438144 w 12767104"/>
                <a:gd name="connsiteY7" fmla="*/ 8174736 h 13064490"/>
                <a:gd name="connsiteX8" fmla="*/ 4242816 w 12767104"/>
                <a:gd name="connsiteY8" fmla="*/ 9052560 h 13064490"/>
                <a:gd name="connsiteX9" fmla="*/ 6272784 w 12767104"/>
                <a:gd name="connsiteY9" fmla="*/ 9802368 h 13064490"/>
                <a:gd name="connsiteX10" fmla="*/ 6967728 w 12767104"/>
                <a:gd name="connsiteY10" fmla="*/ 10917936 h 13064490"/>
                <a:gd name="connsiteX11" fmla="*/ 6458712 w 12767104"/>
                <a:gd name="connsiteY11" fmla="*/ 11369040 h 13064490"/>
                <a:gd name="connsiteX12" fmla="*/ 6592443 w 12767104"/>
                <a:gd name="connsiteY12" fmla="*/ 11569065 h 13064490"/>
                <a:gd name="connsiteX13" fmla="*/ 6723888 w 12767104"/>
                <a:gd name="connsiteY13" fmla="*/ 11530965 h 13064490"/>
                <a:gd name="connsiteX14" fmla="*/ 6826758 w 12767104"/>
                <a:gd name="connsiteY14" fmla="*/ 11633835 h 13064490"/>
                <a:gd name="connsiteX15" fmla="*/ 6834378 w 12767104"/>
                <a:gd name="connsiteY15" fmla="*/ 11870055 h 13064490"/>
                <a:gd name="connsiteX16" fmla="*/ 6950583 w 12767104"/>
                <a:gd name="connsiteY16" fmla="*/ 12011025 h 13064490"/>
                <a:gd name="connsiteX17" fmla="*/ 7009638 w 12767104"/>
                <a:gd name="connsiteY17" fmla="*/ 12390120 h 13064490"/>
                <a:gd name="connsiteX18" fmla="*/ 6941058 w 12767104"/>
                <a:gd name="connsiteY18" fmla="*/ 12628245 h 13064490"/>
                <a:gd name="connsiteX19" fmla="*/ 7076313 w 12767104"/>
                <a:gd name="connsiteY19" fmla="*/ 12847320 h 13064490"/>
                <a:gd name="connsiteX20" fmla="*/ 7202043 w 12767104"/>
                <a:gd name="connsiteY20" fmla="*/ 12943713 h 13064490"/>
                <a:gd name="connsiteX21" fmla="*/ 7287768 w 12767104"/>
                <a:gd name="connsiteY21" fmla="*/ 12799695 h 13064490"/>
                <a:gd name="connsiteX22" fmla="*/ 7377303 w 12767104"/>
                <a:gd name="connsiteY22" fmla="*/ 12759690 h 13064490"/>
                <a:gd name="connsiteX23" fmla="*/ 7748778 w 12767104"/>
                <a:gd name="connsiteY23" fmla="*/ 12538710 h 13064490"/>
                <a:gd name="connsiteX24" fmla="*/ 8312658 w 12767104"/>
                <a:gd name="connsiteY24" fmla="*/ 13034010 h 13064490"/>
                <a:gd name="connsiteX25" fmla="*/ 8440293 w 12767104"/>
                <a:gd name="connsiteY25" fmla="*/ 12971145 h 13064490"/>
                <a:gd name="connsiteX26" fmla="*/ 8819388 w 12767104"/>
                <a:gd name="connsiteY26" fmla="*/ 13013055 h 13064490"/>
                <a:gd name="connsiteX27" fmla="*/ 9089898 w 12767104"/>
                <a:gd name="connsiteY27" fmla="*/ 13064490 h 13064490"/>
                <a:gd name="connsiteX28" fmla="*/ 9554718 w 12767104"/>
                <a:gd name="connsiteY28" fmla="*/ 12974954 h 13064490"/>
                <a:gd name="connsiteX29" fmla="*/ 9853803 w 12767104"/>
                <a:gd name="connsiteY29" fmla="*/ 12885420 h 13064490"/>
                <a:gd name="connsiteX30" fmla="*/ 9954006 w 12767104"/>
                <a:gd name="connsiteY30" fmla="*/ 12968097 h 13064490"/>
                <a:gd name="connsiteX31" fmla="*/ 10019538 w 12767104"/>
                <a:gd name="connsiteY31" fmla="*/ 12891134 h 13064490"/>
                <a:gd name="connsiteX32" fmla="*/ 10107168 w 12767104"/>
                <a:gd name="connsiteY32" fmla="*/ 12702539 h 13064490"/>
                <a:gd name="connsiteX33" fmla="*/ 10103358 w 12767104"/>
                <a:gd name="connsiteY33" fmla="*/ 12614909 h 13064490"/>
                <a:gd name="connsiteX34" fmla="*/ 10177653 w 12767104"/>
                <a:gd name="connsiteY34" fmla="*/ 12538709 h 13064490"/>
                <a:gd name="connsiteX35" fmla="*/ 10135743 w 12767104"/>
                <a:gd name="connsiteY35" fmla="*/ 12378689 h 13064490"/>
                <a:gd name="connsiteX36" fmla="*/ 10267188 w 12767104"/>
                <a:gd name="connsiteY36" fmla="*/ 12338684 h 13064490"/>
                <a:gd name="connsiteX37" fmla="*/ 10419207 w 12767104"/>
                <a:gd name="connsiteY37" fmla="*/ 11967972 h 13064490"/>
                <a:gd name="connsiteX38" fmla="*/ 11149203 w 12767104"/>
                <a:gd name="connsiteY38" fmla="*/ 12121514 h 13064490"/>
                <a:gd name="connsiteX39" fmla="*/ 12090273 w 12767104"/>
                <a:gd name="connsiteY39" fmla="*/ 11727179 h 13064490"/>
                <a:gd name="connsiteX40" fmla="*/ 12248388 w 12767104"/>
                <a:gd name="connsiteY40" fmla="*/ 11870054 h 13064490"/>
                <a:gd name="connsiteX41" fmla="*/ 12362688 w 12767104"/>
                <a:gd name="connsiteY41" fmla="*/ 11891009 h 13064490"/>
                <a:gd name="connsiteX42" fmla="*/ 12524613 w 12767104"/>
                <a:gd name="connsiteY42" fmla="*/ 11662409 h 13064490"/>
                <a:gd name="connsiteX43" fmla="*/ 12600813 w 12767104"/>
                <a:gd name="connsiteY43" fmla="*/ 11622404 h 13064490"/>
                <a:gd name="connsiteX44" fmla="*/ 12658344 w 12767104"/>
                <a:gd name="connsiteY44" fmla="*/ 11645265 h 13064490"/>
                <a:gd name="connsiteX45" fmla="*/ 12758928 w 12767104"/>
                <a:gd name="connsiteY45" fmla="*/ 11344274 h 13064490"/>
                <a:gd name="connsiteX46" fmla="*/ 12446507 w 12767104"/>
                <a:gd name="connsiteY46" fmla="*/ 10921364 h 13064490"/>
                <a:gd name="connsiteX47" fmla="*/ 12383642 w 12767104"/>
                <a:gd name="connsiteY47" fmla="*/ 10618469 h 13064490"/>
                <a:gd name="connsiteX48" fmla="*/ 12201906 w 12767104"/>
                <a:gd name="connsiteY48" fmla="*/ 10423017 h 13064490"/>
                <a:gd name="connsiteX49" fmla="*/ 12216002 w 12767104"/>
                <a:gd name="connsiteY49" fmla="*/ 10138409 h 13064490"/>
                <a:gd name="connsiteX50" fmla="*/ 12560807 w 12767104"/>
                <a:gd name="connsiteY50" fmla="*/ 9631679 h 13064490"/>
                <a:gd name="connsiteX51" fmla="*/ 12693777 w 12767104"/>
                <a:gd name="connsiteY51" fmla="*/ 8833866 h 13064490"/>
                <a:gd name="connsiteX52" fmla="*/ 12472416 w 12767104"/>
                <a:gd name="connsiteY52" fmla="*/ 8590407 h 13064490"/>
                <a:gd name="connsiteX53" fmla="*/ 12508992 w 12767104"/>
                <a:gd name="connsiteY53" fmla="*/ 7827264 h 13064490"/>
                <a:gd name="connsiteX54" fmla="*/ 12256389 w 12767104"/>
                <a:gd name="connsiteY54" fmla="*/ 7655052 h 13064490"/>
                <a:gd name="connsiteX55" fmla="*/ 11978640 w 12767104"/>
                <a:gd name="connsiteY55" fmla="*/ 7424928 h 13064490"/>
                <a:gd name="connsiteX56" fmla="*/ 11887200 w 12767104"/>
                <a:gd name="connsiteY56" fmla="*/ 6784848 h 13064490"/>
                <a:gd name="connsiteX57" fmla="*/ 12052173 w 12767104"/>
                <a:gd name="connsiteY57" fmla="*/ 6573774 h 13064490"/>
                <a:gd name="connsiteX58" fmla="*/ 12172950 w 12767104"/>
                <a:gd name="connsiteY58" fmla="*/ 6334887 h 13064490"/>
                <a:gd name="connsiteX59" fmla="*/ 12179808 w 12767104"/>
                <a:gd name="connsiteY59" fmla="*/ 5888736 h 13064490"/>
                <a:gd name="connsiteX60" fmla="*/ 11915394 w 12767104"/>
                <a:gd name="connsiteY60" fmla="*/ 5550027 h 13064490"/>
                <a:gd name="connsiteX61" fmla="*/ 11612880 w 12767104"/>
                <a:gd name="connsiteY61" fmla="*/ 5285232 h 13064490"/>
                <a:gd name="connsiteX62" fmla="*/ 11137392 w 12767104"/>
                <a:gd name="connsiteY62" fmla="*/ 4791456 h 13064490"/>
                <a:gd name="connsiteX63" fmla="*/ 10345674 w 12767104"/>
                <a:gd name="connsiteY63" fmla="*/ 4283583 h 13064490"/>
                <a:gd name="connsiteX64" fmla="*/ 10364343 w 12767104"/>
                <a:gd name="connsiteY64" fmla="*/ 3643122 h 13064490"/>
                <a:gd name="connsiteX65" fmla="*/ 10991088 w 12767104"/>
                <a:gd name="connsiteY65" fmla="*/ 3035808 h 13064490"/>
                <a:gd name="connsiteX66" fmla="*/ 11228832 w 12767104"/>
                <a:gd name="connsiteY66" fmla="*/ 2523744 h 13064490"/>
                <a:gd name="connsiteX67" fmla="*/ 11155680 w 12767104"/>
                <a:gd name="connsiteY67" fmla="*/ 2286000 h 13064490"/>
                <a:gd name="connsiteX68" fmla="*/ 11391900 w 12767104"/>
                <a:gd name="connsiteY68" fmla="*/ 1664970 h 13064490"/>
                <a:gd name="connsiteX69" fmla="*/ 11299698 w 12767104"/>
                <a:gd name="connsiteY69" fmla="*/ 1289304 h 13064490"/>
                <a:gd name="connsiteX70" fmla="*/ 10966704 w 12767104"/>
                <a:gd name="connsiteY70" fmla="*/ 1435227 h 13064490"/>
                <a:gd name="connsiteX71" fmla="*/ 10770870 w 12767104"/>
                <a:gd name="connsiteY71" fmla="*/ 1719072 h 13064490"/>
                <a:gd name="connsiteX72" fmla="*/ 10211943 w 12767104"/>
                <a:gd name="connsiteY72" fmla="*/ 1704594 h 13064490"/>
                <a:gd name="connsiteX73" fmla="*/ 10643616 w 12767104"/>
                <a:gd name="connsiteY73" fmla="*/ 987552 h 13064490"/>
                <a:gd name="connsiteX74" fmla="*/ 10569321 w 12767104"/>
                <a:gd name="connsiteY74" fmla="*/ 768477 h 13064490"/>
                <a:gd name="connsiteX75" fmla="*/ 10310241 w 12767104"/>
                <a:gd name="connsiteY75" fmla="*/ 644652 h 13064490"/>
                <a:gd name="connsiteX76" fmla="*/ 10132695 w 12767104"/>
                <a:gd name="connsiteY76" fmla="*/ 798957 h 13064490"/>
                <a:gd name="connsiteX77" fmla="*/ 9947147 w 12767104"/>
                <a:gd name="connsiteY77" fmla="*/ 712469 h 13064490"/>
                <a:gd name="connsiteX78" fmla="*/ 9547097 w 12767104"/>
                <a:gd name="connsiteY78" fmla="*/ 748664 h 13064490"/>
                <a:gd name="connsiteX79" fmla="*/ 9390887 w 12767104"/>
                <a:gd name="connsiteY79" fmla="*/ 302894 h 13064490"/>
                <a:gd name="connsiteX80" fmla="*/ 9286112 w 12767104"/>
                <a:gd name="connsiteY80" fmla="*/ 152399 h 13064490"/>
                <a:gd name="connsiteX81" fmla="*/ 9089136 w 12767104"/>
                <a:gd name="connsiteY81" fmla="*/ 0 h 13064490"/>
                <a:gd name="connsiteX82" fmla="*/ 9030842 w 12767104"/>
                <a:gd name="connsiteY82" fmla="*/ 188594 h 13064490"/>
                <a:gd name="connsiteX83" fmla="*/ 9137522 w 12767104"/>
                <a:gd name="connsiteY83" fmla="*/ 352424 h 13064490"/>
                <a:gd name="connsiteX84" fmla="*/ 8903207 w 12767104"/>
                <a:gd name="connsiteY84" fmla="*/ 421004 h 13064490"/>
                <a:gd name="connsiteX85" fmla="*/ 8634602 w 12767104"/>
                <a:gd name="connsiteY85" fmla="*/ 548639 h 13064490"/>
                <a:gd name="connsiteX86" fmla="*/ 8421242 w 12767104"/>
                <a:gd name="connsiteY86" fmla="*/ 859154 h 13064490"/>
                <a:gd name="connsiteX87" fmla="*/ 8219312 w 12767104"/>
                <a:gd name="connsiteY87" fmla="*/ 922019 h 13064490"/>
                <a:gd name="connsiteX88" fmla="*/ 8125967 w 12767104"/>
                <a:gd name="connsiteY88" fmla="*/ 1301114 h 13064490"/>
                <a:gd name="connsiteX89" fmla="*/ 8017382 w 12767104"/>
                <a:gd name="connsiteY89" fmla="*/ 1407794 h 13064490"/>
                <a:gd name="connsiteX90" fmla="*/ 7977377 w 12767104"/>
                <a:gd name="connsiteY90" fmla="*/ 1543049 h 13064490"/>
                <a:gd name="connsiteX91" fmla="*/ 7811642 w 12767104"/>
                <a:gd name="connsiteY91" fmla="*/ 1577339 h 13064490"/>
                <a:gd name="connsiteX92" fmla="*/ 7678674 w 12767104"/>
                <a:gd name="connsiteY92" fmla="*/ 1816608 h 13064490"/>
                <a:gd name="connsiteX93" fmla="*/ 7327772 w 12767104"/>
                <a:gd name="connsiteY93" fmla="*/ 1645919 h 13064490"/>
                <a:gd name="connsiteX94" fmla="*/ 6998207 w 12767104"/>
                <a:gd name="connsiteY94" fmla="*/ 1950719 h 13064490"/>
                <a:gd name="connsiteX95" fmla="*/ 6794372 w 12767104"/>
                <a:gd name="connsiteY95" fmla="*/ 1811654 h 13064490"/>
                <a:gd name="connsiteX96" fmla="*/ 6217920 w 12767104"/>
                <a:gd name="connsiteY96" fmla="*/ 2286000 h 13064490"/>
                <a:gd name="connsiteX97" fmla="*/ 6020942 w 12767104"/>
                <a:gd name="connsiteY97" fmla="*/ 2179319 h 13064490"/>
                <a:gd name="connsiteX98" fmla="*/ 5859017 w 12767104"/>
                <a:gd name="connsiteY98" fmla="*/ 2200274 h 13064490"/>
                <a:gd name="connsiteX99" fmla="*/ 5657087 w 12767104"/>
                <a:gd name="connsiteY99" fmla="*/ 2085974 h 13064490"/>
                <a:gd name="connsiteX100" fmla="*/ 5422772 w 12767104"/>
                <a:gd name="connsiteY100" fmla="*/ 2118359 h 13064490"/>
                <a:gd name="connsiteX101" fmla="*/ 5361812 w 12767104"/>
                <a:gd name="connsiteY101" fmla="*/ 1937384 h 13064490"/>
                <a:gd name="connsiteX102" fmla="*/ 5015102 w 12767104"/>
                <a:gd name="connsiteY102" fmla="*/ 1771649 h 13064490"/>
                <a:gd name="connsiteX103" fmla="*/ 4297680 w 12767104"/>
                <a:gd name="connsiteY103" fmla="*/ 1810512 h 13064490"/>
                <a:gd name="connsiteX104" fmla="*/ 2834640 w 12767104"/>
                <a:gd name="connsiteY104" fmla="*/ 1060704 h 13064490"/>
                <a:gd name="connsiteX105" fmla="*/ 1353312 w 12767104"/>
                <a:gd name="connsiteY105" fmla="*/ 1828800 h 13064490"/>
                <a:gd name="connsiteX106" fmla="*/ 1060704 w 12767104"/>
                <a:gd name="connsiteY106" fmla="*/ 2450592 h 13064490"/>
                <a:gd name="connsiteX107" fmla="*/ 548640 w 12767104"/>
                <a:gd name="connsiteY107" fmla="*/ 2359152 h 13064490"/>
                <a:gd name="connsiteX108" fmla="*/ 0 w 12767104"/>
                <a:gd name="connsiteY108" fmla="*/ 2450592 h 13064490"/>
                <a:gd name="connsiteX0" fmla="*/ 0 w 12767104"/>
                <a:gd name="connsiteY0" fmla="*/ 2450592 h 13064490"/>
                <a:gd name="connsiteX1" fmla="*/ 237744 w 12767104"/>
                <a:gd name="connsiteY1" fmla="*/ 2852928 h 13064490"/>
                <a:gd name="connsiteX2" fmla="*/ 694944 w 12767104"/>
                <a:gd name="connsiteY2" fmla="*/ 2834640 h 13064490"/>
                <a:gd name="connsiteX3" fmla="*/ 1298448 w 12767104"/>
                <a:gd name="connsiteY3" fmla="*/ 2999232 h 13064490"/>
                <a:gd name="connsiteX4" fmla="*/ 2084832 w 12767104"/>
                <a:gd name="connsiteY4" fmla="*/ 3657600 h 13064490"/>
                <a:gd name="connsiteX5" fmla="*/ 3438144 w 12767104"/>
                <a:gd name="connsiteY5" fmla="*/ 3968496 h 13064490"/>
                <a:gd name="connsiteX6" fmla="*/ 3785616 w 12767104"/>
                <a:gd name="connsiteY6" fmla="*/ 6254496 h 13064490"/>
                <a:gd name="connsiteX7" fmla="*/ 3438144 w 12767104"/>
                <a:gd name="connsiteY7" fmla="*/ 8174736 h 13064490"/>
                <a:gd name="connsiteX8" fmla="*/ 4242816 w 12767104"/>
                <a:gd name="connsiteY8" fmla="*/ 9052560 h 13064490"/>
                <a:gd name="connsiteX9" fmla="*/ 6272784 w 12767104"/>
                <a:gd name="connsiteY9" fmla="*/ 9802368 h 13064490"/>
                <a:gd name="connsiteX10" fmla="*/ 6967728 w 12767104"/>
                <a:gd name="connsiteY10" fmla="*/ 10917936 h 13064490"/>
                <a:gd name="connsiteX11" fmla="*/ 6458712 w 12767104"/>
                <a:gd name="connsiteY11" fmla="*/ 11369040 h 13064490"/>
                <a:gd name="connsiteX12" fmla="*/ 6592443 w 12767104"/>
                <a:gd name="connsiteY12" fmla="*/ 11569065 h 13064490"/>
                <a:gd name="connsiteX13" fmla="*/ 6723888 w 12767104"/>
                <a:gd name="connsiteY13" fmla="*/ 11530965 h 13064490"/>
                <a:gd name="connsiteX14" fmla="*/ 6826758 w 12767104"/>
                <a:gd name="connsiteY14" fmla="*/ 11633835 h 13064490"/>
                <a:gd name="connsiteX15" fmla="*/ 6834378 w 12767104"/>
                <a:gd name="connsiteY15" fmla="*/ 11870055 h 13064490"/>
                <a:gd name="connsiteX16" fmla="*/ 6950583 w 12767104"/>
                <a:gd name="connsiteY16" fmla="*/ 12011025 h 13064490"/>
                <a:gd name="connsiteX17" fmla="*/ 7009638 w 12767104"/>
                <a:gd name="connsiteY17" fmla="*/ 12390120 h 13064490"/>
                <a:gd name="connsiteX18" fmla="*/ 6941058 w 12767104"/>
                <a:gd name="connsiteY18" fmla="*/ 12628245 h 13064490"/>
                <a:gd name="connsiteX19" fmla="*/ 7076313 w 12767104"/>
                <a:gd name="connsiteY19" fmla="*/ 12847320 h 13064490"/>
                <a:gd name="connsiteX20" fmla="*/ 7202043 w 12767104"/>
                <a:gd name="connsiteY20" fmla="*/ 12943713 h 13064490"/>
                <a:gd name="connsiteX21" fmla="*/ 7287768 w 12767104"/>
                <a:gd name="connsiteY21" fmla="*/ 12799695 h 13064490"/>
                <a:gd name="connsiteX22" fmla="*/ 7377303 w 12767104"/>
                <a:gd name="connsiteY22" fmla="*/ 12759690 h 13064490"/>
                <a:gd name="connsiteX23" fmla="*/ 7748778 w 12767104"/>
                <a:gd name="connsiteY23" fmla="*/ 12538710 h 13064490"/>
                <a:gd name="connsiteX24" fmla="*/ 8312658 w 12767104"/>
                <a:gd name="connsiteY24" fmla="*/ 13034010 h 13064490"/>
                <a:gd name="connsiteX25" fmla="*/ 8440293 w 12767104"/>
                <a:gd name="connsiteY25" fmla="*/ 12971145 h 13064490"/>
                <a:gd name="connsiteX26" fmla="*/ 8819388 w 12767104"/>
                <a:gd name="connsiteY26" fmla="*/ 13013055 h 13064490"/>
                <a:gd name="connsiteX27" fmla="*/ 9089898 w 12767104"/>
                <a:gd name="connsiteY27" fmla="*/ 13064490 h 13064490"/>
                <a:gd name="connsiteX28" fmla="*/ 9554718 w 12767104"/>
                <a:gd name="connsiteY28" fmla="*/ 12974954 h 13064490"/>
                <a:gd name="connsiteX29" fmla="*/ 9853803 w 12767104"/>
                <a:gd name="connsiteY29" fmla="*/ 12885420 h 13064490"/>
                <a:gd name="connsiteX30" fmla="*/ 9954006 w 12767104"/>
                <a:gd name="connsiteY30" fmla="*/ 12968097 h 13064490"/>
                <a:gd name="connsiteX31" fmla="*/ 10019538 w 12767104"/>
                <a:gd name="connsiteY31" fmla="*/ 12891134 h 13064490"/>
                <a:gd name="connsiteX32" fmla="*/ 10107168 w 12767104"/>
                <a:gd name="connsiteY32" fmla="*/ 12702539 h 13064490"/>
                <a:gd name="connsiteX33" fmla="*/ 10103358 w 12767104"/>
                <a:gd name="connsiteY33" fmla="*/ 12614909 h 13064490"/>
                <a:gd name="connsiteX34" fmla="*/ 10177653 w 12767104"/>
                <a:gd name="connsiteY34" fmla="*/ 12538709 h 13064490"/>
                <a:gd name="connsiteX35" fmla="*/ 10135743 w 12767104"/>
                <a:gd name="connsiteY35" fmla="*/ 12378689 h 13064490"/>
                <a:gd name="connsiteX36" fmla="*/ 10267188 w 12767104"/>
                <a:gd name="connsiteY36" fmla="*/ 12338684 h 13064490"/>
                <a:gd name="connsiteX37" fmla="*/ 10419207 w 12767104"/>
                <a:gd name="connsiteY37" fmla="*/ 11967972 h 13064490"/>
                <a:gd name="connsiteX38" fmla="*/ 11149203 w 12767104"/>
                <a:gd name="connsiteY38" fmla="*/ 12121514 h 13064490"/>
                <a:gd name="connsiteX39" fmla="*/ 12090273 w 12767104"/>
                <a:gd name="connsiteY39" fmla="*/ 11727179 h 13064490"/>
                <a:gd name="connsiteX40" fmla="*/ 12248388 w 12767104"/>
                <a:gd name="connsiteY40" fmla="*/ 11870054 h 13064490"/>
                <a:gd name="connsiteX41" fmla="*/ 12362688 w 12767104"/>
                <a:gd name="connsiteY41" fmla="*/ 11891009 h 13064490"/>
                <a:gd name="connsiteX42" fmla="*/ 12524613 w 12767104"/>
                <a:gd name="connsiteY42" fmla="*/ 11662409 h 13064490"/>
                <a:gd name="connsiteX43" fmla="*/ 12600813 w 12767104"/>
                <a:gd name="connsiteY43" fmla="*/ 11622404 h 13064490"/>
                <a:gd name="connsiteX44" fmla="*/ 12658344 w 12767104"/>
                <a:gd name="connsiteY44" fmla="*/ 11645265 h 13064490"/>
                <a:gd name="connsiteX45" fmla="*/ 12758928 w 12767104"/>
                <a:gd name="connsiteY45" fmla="*/ 11344274 h 13064490"/>
                <a:gd name="connsiteX46" fmla="*/ 12446507 w 12767104"/>
                <a:gd name="connsiteY46" fmla="*/ 10921364 h 13064490"/>
                <a:gd name="connsiteX47" fmla="*/ 12383642 w 12767104"/>
                <a:gd name="connsiteY47" fmla="*/ 10618469 h 13064490"/>
                <a:gd name="connsiteX48" fmla="*/ 12201906 w 12767104"/>
                <a:gd name="connsiteY48" fmla="*/ 10423017 h 13064490"/>
                <a:gd name="connsiteX49" fmla="*/ 12216002 w 12767104"/>
                <a:gd name="connsiteY49" fmla="*/ 10138409 h 13064490"/>
                <a:gd name="connsiteX50" fmla="*/ 12560807 w 12767104"/>
                <a:gd name="connsiteY50" fmla="*/ 9631679 h 13064490"/>
                <a:gd name="connsiteX51" fmla="*/ 12693777 w 12767104"/>
                <a:gd name="connsiteY51" fmla="*/ 8833866 h 13064490"/>
                <a:gd name="connsiteX52" fmla="*/ 12472416 w 12767104"/>
                <a:gd name="connsiteY52" fmla="*/ 8590407 h 13064490"/>
                <a:gd name="connsiteX53" fmla="*/ 12508992 w 12767104"/>
                <a:gd name="connsiteY53" fmla="*/ 7827264 h 13064490"/>
                <a:gd name="connsiteX54" fmla="*/ 12256389 w 12767104"/>
                <a:gd name="connsiteY54" fmla="*/ 7655052 h 13064490"/>
                <a:gd name="connsiteX55" fmla="*/ 11978640 w 12767104"/>
                <a:gd name="connsiteY55" fmla="*/ 7424928 h 13064490"/>
                <a:gd name="connsiteX56" fmla="*/ 11887200 w 12767104"/>
                <a:gd name="connsiteY56" fmla="*/ 6784848 h 13064490"/>
                <a:gd name="connsiteX57" fmla="*/ 12052173 w 12767104"/>
                <a:gd name="connsiteY57" fmla="*/ 6573774 h 13064490"/>
                <a:gd name="connsiteX58" fmla="*/ 12172950 w 12767104"/>
                <a:gd name="connsiteY58" fmla="*/ 6334887 h 13064490"/>
                <a:gd name="connsiteX59" fmla="*/ 12179808 w 12767104"/>
                <a:gd name="connsiteY59" fmla="*/ 5888736 h 13064490"/>
                <a:gd name="connsiteX60" fmla="*/ 11915394 w 12767104"/>
                <a:gd name="connsiteY60" fmla="*/ 5550027 h 13064490"/>
                <a:gd name="connsiteX61" fmla="*/ 11612880 w 12767104"/>
                <a:gd name="connsiteY61" fmla="*/ 5285232 h 13064490"/>
                <a:gd name="connsiteX62" fmla="*/ 11137392 w 12767104"/>
                <a:gd name="connsiteY62" fmla="*/ 4791456 h 13064490"/>
                <a:gd name="connsiteX63" fmla="*/ 10345674 w 12767104"/>
                <a:gd name="connsiteY63" fmla="*/ 4283583 h 13064490"/>
                <a:gd name="connsiteX64" fmla="*/ 10364343 w 12767104"/>
                <a:gd name="connsiteY64" fmla="*/ 3643122 h 13064490"/>
                <a:gd name="connsiteX65" fmla="*/ 10991088 w 12767104"/>
                <a:gd name="connsiteY65" fmla="*/ 3035808 h 13064490"/>
                <a:gd name="connsiteX66" fmla="*/ 11228832 w 12767104"/>
                <a:gd name="connsiteY66" fmla="*/ 2523744 h 13064490"/>
                <a:gd name="connsiteX67" fmla="*/ 11155680 w 12767104"/>
                <a:gd name="connsiteY67" fmla="*/ 2286000 h 13064490"/>
                <a:gd name="connsiteX68" fmla="*/ 11391900 w 12767104"/>
                <a:gd name="connsiteY68" fmla="*/ 1664970 h 13064490"/>
                <a:gd name="connsiteX69" fmla="*/ 11299698 w 12767104"/>
                <a:gd name="connsiteY69" fmla="*/ 1289304 h 13064490"/>
                <a:gd name="connsiteX70" fmla="*/ 10966704 w 12767104"/>
                <a:gd name="connsiteY70" fmla="*/ 1435227 h 13064490"/>
                <a:gd name="connsiteX71" fmla="*/ 10770870 w 12767104"/>
                <a:gd name="connsiteY71" fmla="*/ 1719072 h 13064490"/>
                <a:gd name="connsiteX72" fmla="*/ 10211943 w 12767104"/>
                <a:gd name="connsiteY72" fmla="*/ 1704594 h 13064490"/>
                <a:gd name="connsiteX73" fmla="*/ 10643616 w 12767104"/>
                <a:gd name="connsiteY73" fmla="*/ 987552 h 13064490"/>
                <a:gd name="connsiteX74" fmla="*/ 10569321 w 12767104"/>
                <a:gd name="connsiteY74" fmla="*/ 768477 h 13064490"/>
                <a:gd name="connsiteX75" fmla="*/ 10310241 w 12767104"/>
                <a:gd name="connsiteY75" fmla="*/ 644652 h 13064490"/>
                <a:gd name="connsiteX76" fmla="*/ 10132695 w 12767104"/>
                <a:gd name="connsiteY76" fmla="*/ 798957 h 13064490"/>
                <a:gd name="connsiteX77" fmla="*/ 9947147 w 12767104"/>
                <a:gd name="connsiteY77" fmla="*/ 712469 h 13064490"/>
                <a:gd name="connsiteX78" fmla="*/ 9547097 w 12767104"/>
                <a:gd name="connsiteY78" fmla="*/ 748664 h 13064490"/>
                <a:gd name="connsiteX79" fmla="*/ 9390887 w 12767104"/>
                <a:gd name="connsiteY79" fmla="*/ 302894 h 13064490"/>
                <a:gd name="connsiteX80" fmla="*/ 9286112 w 12767104"/>
                <a:gd name="connsiteY80" fmla="*/ 152399 h 13064490"/>
                <a:gd name="connsiteX81" fmla="*/ 9089136 w 12767104"/>
                <a:gd name="connsiteY81" fmla="*/ 0 h 13064490"/>
                <a:gd name="connsiteX82" fmla="*/ 9030842 w 12767104"/>
                <a:gd name="connsiteY82" fmla="*/ 188594 h 13064490"/>
                <a:gd name="connsiteX83" fmla="*/ 9137522 w 12767104"/>
                <a:gd name="connsiteY83" fmla="*/ 352424 h 13064490"/>
                <a:gd name="connsiteX84" fmla="*/ 8903207 w 12767104"/>
                <a:gd name="connsiteY84" fmla="*/ 421004 h 13064490"/>
                <a:gd name="connsiteX85" fmla="*/ 8634602 w 12767104"/>
                <a:gd name="connsiteY85" fmla="*/ 548639 h 13064490"/>
                <a:gd name="connsiteX86" fmla="*/ 8421242 w 12767104"/>
                <a:gd name="connsiteY86" fmla="*/ 859154 h 13064490"/>
                <a:gd name="connsiteX87" fmla="*/ 8219312 w 12767104"/>
                <a:gd name="connsiteY87" fmla="*/ 922019 h 13064490"/>
                <a:gd name="connsiteX88" fmla="*/ 8125967 w 12767104"/>
                <a:gd name="connsiteY88" fmla="*/ 1301114 h 13064490"/>
                <a:gd name="connsiteX89" fmla="*/ 8017382 w 12767104"/>
                <a:gd name="connsiteY89" fmla="*/ 1407794 h 13064490"/>
                <a:gd name="connsiteX90" fmla="*/ 7977377 w 12767104"/>
                <a:gd name="connsiteY90" fmla="*/ 1543049 h 13064490"/>
                <a:gd name="connsiteX91" fmla="*/ 7811642 w 12767104"/>
                <a:gd name="connsiteY91" fmla="*/ 1577339 h 13064490"/>
                <a:gd name="connsiteX92" fmla="*/ 7678674 w 12767104"/>
                <a:gd name="connsiteY92" fmla="*/ 1816608 h 13064490"/>
                <a:gd name="connsiteX93" fmla="*/ 7327772 w 12767104"/>
                <a:gd name="connsiteY93" fmla="*/ 1645919 h 13064490"/>
                <a:gd name="connsiteX94" fmla="*/ 6998207 w 12767104"/>
                <a:gd name="connsiteY94" fmla="*/ 1950719 h 13064490"/>
                <a:gd name="connsiteX95" fmla="*/ 6794372 w 12767104"/>
                <a:gd name="connsiteY95" fmla="*/ 1811654 h 13064490"/>
                <a:gd name="connsiteX96" fmla="*/ 6217920 w 12767104"/>
                <a:gd name="connsiteY96" fmla="*/ 2286000 h 13064490"/>
                <a:gd name="connsiteX97" fmla="*/ 6020942 w 12767104"/>
                <a:gd name="connsiteY97" fmla="*/ 2179319 h 13064490"/>
                <a:gd name="connsiteX98" fmla="*/ 5859017 w 12767104"/>
                <a:gd name="connsiteY98" fmla="*/ 2200274 h 13064490"/>
                <a:gd name="connsiteX99" fmla="*/ 5657087 w 12767104"/>
                <a:gd name="connsiteY99" fmla="*/ 2085974 h 13064490"/>
                <a:gd name="connsiteX100" fmla="*/ 5422772 w 12767104"/>
                <a:gd name="connsiteY100" fmla="*/ 2118359 h 13064490"/>
                <a:gd name="connsiteX101" fmla="*/ 5361812 w 12767104"/>
                <a:gd name="connsiteY101" fmla="*/ 1937384 h 13064490"/>
                <a:gd name="connsiteX102" fmla="*/ 5015102 w 12767104"/>
                <a:gd name="connsiteY102" fmla="*/ 1771649 h 13064490"/>
                <a:gd name="connsiteX103" fmla="*/ 4297680 w 12767104"/>
                <a:gd name="connsiteY103" fmla="*/ 1810512 h 13064490"/>
                <a:gd name="connsiteX104" fmla="*/ 2834640 w 12767104"/>
                <a:gd name="connsiteY104" fmla="*/ 1060704 h 13064490"/>
                <a:gd name="connsiteX105" fmla="*/ 1353312 w 12767104"/>
                <a:gd name="connsiteY105" fmla="*/ 1828800 h 13064490"/>
                <a:gd name="connsiteX106" fmla="*/ 1060704 w 12767104"/>
                <a:gd name="connsiteY106" fmla="*/ 2450592 h 13064490"/>
                <a:gd name="connsiteX107" fmla="*/ 548640 w 12767104"/>
                <a:gd name="connsiteY107" fmla="*/ 2359152 h 13064490"/>
                <a:gd name="connsiteX108" fmla="*/ 0 w 12767104"/>
                <a:gd name="connsiteY108" fmla="*/ 2450592 h 13064490"/>
                <a:gd name="connsiteX0" fmla="*/ 0 w 12767104"/>
                <a:gd name="connsiteY0" fmla="*/ 2450592 h 13064490"/>
                <a:gd name="connsiteX1" fmla="*/ 237744 w 12767104"/>
                <a:gd name="connsiteY1" fmla="*/ 2852928 h 13064490"/>
                <a:gd name="connsiteX2" fmla="*/ 694944 w 12767104"/>
                <a:gd name="connsiteY2" fmla="*/ 2834640 h 13064490"/>
                <a:gd name="connsiteX3" fmla="*/ 1298448 w 12767104"/>
                <a:gd name="connsiteY3" fmla="*/ 2999232 h 13064490"/>
                <a:gd name="connsiteX4" fmla="*/ 2084832 w 12767104"/>
                <a:gd name="connsiteY4" fmla="*/ 3657600 h 13064490"/>
                <a:gd name="connsiteX5" fmla="*/ 3438144 w 12767104"/>
                <a:gd name="connsiteY5" fmla="*/ 3968496 h 13064490"/>
                <a:gd name="connsiteX6" fmla="*/ 3785616 w 12767104"/>
                <a:gd name="connsiteY6" fmla="*/ 6254496 h 13064490"/>
                <a:gd name="connsiteX7" fmla="*/ 3438144 w 12767104"/>
                <a:gd name="connsiteY7" fmla="*/ 8174736 h 13064490"/>
                <a:gd name="connsiteX8" fmla="*/ 4242816 w 12767104"/>
                <a:gd name="connsiteY8" fmla="*/ 9052560 h 13064490"/>
                <a:gd name="connsiteX9" fmla="*/ 6272784 w 12767104"/>
                <a:gd name="connsiteY9" fmla="*/ 9802368 h 13064490"/>
                <a:gd name="connsiteX10" fmla="*/ 6967728 w 12767104"/>
                <a:gd name="connsiteY10" fmla="*/ 10917936 h 13064490"/>
                <a:gd name="connsiteX11" fmla="*/ 6458712 w 12767104"/>
                <a:gd name="connsiteY11" fmla="*/ 11369040 h 13064490"/>
                <a:gd name="connsiteX12" fmla="*/ 6592443 w 12767104"/>
                <a:gd name="connsiteY12" fmla="*/ 11569065 h 13064490"/>
                <a:gd name="connsiteX13" fmla="*/ 6723888 w 12767104"/>
                <a:gd name="connsiteY13" fmla="*/ 11530965 h 13064490"/>
                <a:gd name="connsiteX14" fmla="*/ 6826758 w 12767104"/>
                <a:gd name="connsiteY14" fmla="*/ 11633835 h 13064490"/>
                <a:gd name="connsiteX15" fmla="*/ 6834378 w 12767104"/>
                <a:gd name="connsiteY15" fmla="*/ 11870055 h 13064490"/>
                <a:gd name="connsiteX16" fmla="*/ 6950583 w 12767104"/>
                <a:gd name="connsiteY16" fmla="*/ 12011025 h 13064490"/>
                <a:gd name="connsiteX17" fmla="*/ 7009638 w 12767104"/>
                <a:gd name="connsiteY17" fmla="*/ 12390120 h 13064490"/>
                <a:gd name="connsiteX18" fmla="*/ 6941058 w 12767104"/>
                <a:gd name="connsiteY18" fmla="*/ 12628245 h 13064490"/>
                <a:gd name="connsiteX19" fmla="*/ 7076313 w 12767104"/>
                <a:gd name="connsiteY19" fmla="*/ 12847320 h 13064490"/>
                <a:gd name="connsiteX20" fmla="*/ 7202043 w 12767104"/>
                <a:gd name="connsiteY20" fmla="*/ 12943713 h 13064490"/>
                <a:gd name="connsiteX21" fmla="*/ 7287768 w 12767104"/>
                <a:gd name="connsiteY21" fmla="*/ 12799695 h 13064490"/>
                <a:gd name="connsiteX22" fmla="*/ 7377303 w 12767104"/>
                <a:gd name="connsiteY22" fmla="*/ 12759690 h 13064490"/>
                <a:gd name="connsiteX23" fmla="*/ 7748778 w 12767104"/>
                <a:gd name="connsiteY23" fmla="*/ 12538710 h 13064490"/>
                <a:gd name="connsiteX24" fmla="*/ 8312658 w 12767104"/>
                <a:gd name="connsiteY24" fmla="*/ 13034010 h 13064490"/>
                <a:gd name="connsiteX25" fmla="*/ 8440293 w 12767104"/>
                <a:gd name="connsiteY25" fmla="*/ 12971145 h 13064490"/>
                <a:gd name="connsiteX26" fmla="*/ 8819388 w 12767104"/>
                <a:gd name="connsiteY26" fmla="*/ 13013055 h 13064490"/>
                <a:gd name="connsiteX27" fmla="*/ 9089898 w 12767104"/>
                <a:gd name="connsiteY27" fmla="*/ 13064490 h 13064490"/>
                <a:gd name="connsiteX28" fmla="*/ 9554718 w 12767104"/>
                <a:gd name="connsiteY28" fmla="*/ 12974954 h 13064490"/>
                <a:gd name="connsiteX29" fmla="*/ 9853803 w 12767104"/>
                <a:gd name="connsiteY29" fmla="*/ 12885420 h 13064490"/>
                <a:gd name="connsiteX30" fmla="*/ 9954006 w 12767104"/>
                <a:gd name="connsiteY30" fmla="*/ 12968097 h 13064490"/>
                <a:gd name="connsiteX31" fmla="*/ 10019538 w 12767104"/>
                <a:gd name="connsiteY31" fmla="*/ 12891134 h 13064490"/>
                <a:gd name="connsiteX32" fmla="*/ 10107168 w 12767104"/>
                <a:gd name="connsiteY32" fmla="*/ 12702539 h 13064490"/>
                <a:gd name="connsiteX33" fmla="*/ 10103358 w 12767104"/>
                <a:gd name="connsiteY33" fmla="*/ 12614909 h 13064490"/>
                <a:gd name="connsiteX34" fmla="*/ 10177653 w 12767104"/>
                <a:gd name="connsiteY34" fmla="*/ 12538709 h 13064490"/>
                <a:gd name="connsiteX35" fmla="*/ 10135743 w 12767104"/>
                <a:gd name="connsiteY35" fmla="*/ 12378689 h 13064490"/>
                <a:gd name="connsiteX36" fmla="*/ 10267188 w 12767104"/>
                <a:gd name="connsiteY36" fmla="*/ 12338684 h 13064490"/>
                <a:gd name="connsiteX37" fmla="*/ 10419207 w 12767104"/>
                <a:gd name="connsiteY37" fmla="*/ 11967972 h 13064490"/>
                <a:gd name="connsiteX38" fmla="*/ 11149203 w 12767104"/>
                <a:gd name="connsiteY38" fmla="*/ 12121514 h 13064490"/>
                <a:gd name="connsiteX39" fmla="*/ 12090273 w 12767104"/>
                <a:gd name="connsiteY39" fmla="*/ 11727179 h 13064490"/>
                <a:gd name="connsiteX40" fmla="*/ 12248388 w 12767104"/>
                <a:gd name="connsiteY40" fmla="*/ 11870054 h 13064490"/>
                <a:gd name="connsiteX41" fmla="*/ 12362688 w 12767104"/>
                <a:gd name="connsiteY41" fmla="*/ 11891009 h 13064490"/>
                <a:gd name="connsiteX42" fmla="*/ 12524613 w 12767104"/>
                <a:gd name="connsiteY42" fmla="*/ 11662409 h 13064490"/>
                <a:gd name="connsiteX43" fmla="*/ 12600813 w 12767104"/>
                <a:gd name="connsiteY43" fmla="*/ 11622404 h 13064490"/>
                <a:gd name="connsiteX44" fmla="*/ 12658344 w 12767104"/>
                <a:gd name="connsiteY44" fmla="*/ 11645265 h 13064490"/>
                <a:gd name="connsiteX45" fmla="*/ 12758928 w 12767104"/>
                <a:gd name="connsiteY45" fmla="*/ 11344274 h 13064490"/>
                <a:gd name="connsiteX46" fmla="*/ 12446507 w 12767104"/>
                <a:gd name="connsiteY46" fmla="*/ 10921364 h 13064490"/>
                <a:gd name="connsiteX47" fmla="*/ 12383642 w 12767104"/>
                <a:gd name="connsiteY47" fmla="*/ 10618469 h 13064490"/>
                <a:gd name="connsiteX48" fmla="*/ 12201906 w 12767104"/>
                <a:gd name="connsiteY48" fmla="*/ 10423017 h 13064490"/>
                <a:gd name="connsiteX49" fmla="*/ 12216002 w 12767104"/>
                <a:gd name="connsiteY49" fmla="*/ 10138409 h 13064490"/>
                <a:gd name="connsiteX50" fmla="*/ 12560807 w 12767104"/>
                <a:gd name="connsiteY50" fmla="*/ 9631679 h 13064490"/>
                <a:gd name="connsiteX51" fmla="*/ 12693777 w 12767104"/>
                <a:gd name="connsiteY51" fmla="*/ 8833866 h 13064490"/>
                <a:gd name="connsiteX52" fmla="*/ 12472416 w 12767104"/>
                <a:gd name="connsiteY52" fmla="*/ 8590407 h 13064490"/>
                <a:gd name="connsiteX53" fmla="*/ 12508992 w 12767104"/>
                <a:gd name="connsiteY53" fmla="*/ 7827264 h 13064490"/>
                <a:gd name="connsiteX54" fmla="*/ 12256389 w 12767104"/>
                <a:gd name="connsiteY54" fmla="*/ 7655052 h 13064490"/>
                <a:gd name="connsiteX55" fmla="*/ 11978640 w 12767104"/>
                <a:gd name="connsiteY55" fmla="*/ 7424928 h 13064490"/>
                <a:gd name="connsiteX56" fmla="*/ 11887200 w 12767104"/>
                <a:gd name="connsiteY56" fmla="*/ 6784848 h 13064490"/>
                <a:gd name="connsiteX57" fmla="*/ 12052173 w 12767104"/>
                <a:gd name="connsiteY57" fmla="*/ 6573774 h 13064490"/>
                <a:gd name="connsiteX58" fmla="*/ 12172950 w 12767104"/>
                <a:gd name="connsiteY58" fmla="*/ 6334887 h 13064490"/>
                <a:gd name="connsiteX59" fmla="*/ 12179808 w 12767104"/>
                <a:gd name="connsiteY59" fmla="*/ 5888736 h 13064490"/>
                <a:gd name="connsiteX60" fmla="*/ 11915394 w 12767104"/>
                <a:gd name="connsiteY60" fmla="*/ 5550027 h 13064490"/>
                <a:gd name="connsiteX61" fmla="*/ 11612880 w 12767104"/>
                <a:gd name="connsiteY61" fmla="*/ 5285232 h 13064490"/>
                <a:gd name="connsiteX62" fmla="*/ 11137392 w 12767104"/>
                <a:gd name="connsiteY62" fmla="*/ 4791456 h 13064490"/>
                <a:gd name="connsiteX63" fmla="*/ 10345674 w 12767104"/>
                <a:gd name="connsiteY63" fmla="*/ 4283583 h 13064490"/>
                <a:gd name="connsiteX64" fmla="*/ 10364343 w 12767104"/>
                <a:gd name="connsiteY64" fmla="*/ 3643122 h 13064490"/>
                <a:gd name="connsiteX65" fmla="*/ 10991088 w 12767104"/>
                <a:gd name="connsiteY65" fmla="*/ 3035808 h 13064490"/>
                <a:gd name="connsiteX66" fmla="*/ 11228832 w 12767104"/>
                <a:gd name="connsiteY66" fmla="*/ 2523744 h 13064490"/>
                <a:gd name="connsiteX67" fmla="*/ 11155680 w 12767104"/>
                <a:gd name="connsiteY67" fmla="*/ 2286000 h 13064490"/>
                <a:gd name="connsiteX68" fmla="*/ 11391900 w 12767104"/>
                <a:gd name="connsiteY68" fmla="*/ 1664970 h 13064490"/>
                <a:gd name="connsiteX69" fmla="*/ 11299698 w 12767104"/>
                <a:gd name="connsiteY69" fmla="*/ 1289304 h 13064490"/>
                <a:gd name="connsiteX70" fmla="*/ 10966704 w 12767104"/>
                <a:gd name="connsiteY70" fmla="*/ 1435227 h 13064490"/>
                <a:gd name="connsiteX71" fmla="*/ 10770870 w 12767104"/>
                <a:gd name="connsiteY71" fmla="*/ 1719072 h 13064490"/>
                <a:gd name="connsiteX72" fmla="*/ 10211943 w 12767104"/>
                <a:gd name="connsiteY72" fmla="*/ 1704594 h 13064490"/>
                <a:gd name="connsiteX73" fmla="*/ 10643616 w 12767104"/>
                <a:gd name="connsiteY73" fmla="*/ 987552 h 13064490"/>
                <a:gd name="connsiteX74" fmla="*/ 10569321 w 12767104"/>
                <a:gd name="connsiteY74" fmla="*/ 768477 h 13064490"/>
                <a:gd name="connsiteX75" fmla="*/ 10310241 w 12767104"/>
                <a:gd name="connsiteY75" fmla="*/ 644652 h 13064490"/>
                <a:gd name="connsiteX76" fmla="*/ 10132695 w 12767104"/>
                <a:gd name="connsiteY76" fmla="*/ 798957 h 13064490"/>
                <a:gd name="connsiteX77" fmla="*/ 9947147 w 12767104"/>
                <a:gd name="connsiteY77" fmla="*/ 712469 h 13064490"/>
                <a:gd name="connsiteX78" fmla="*/ 9547097 w 12767104"/>
                <a:gd name="connsiteY78" fmla="*/ 748664 h 13064490"/>
                <a:gd name="connsiteX79" fmla="*/ 9390887 w 12767104"/>
                <a:gd name="connsiteY79" fmla="*/ 302894 h 13064490"/>
                <a:gd name="connsiteX80" fmla="*/ 9286112 w 12767104"/>
                <a:gd name="connsiteY80" fmla="*/ 152399 h 13064490"/>
                <a:gd name="connsiteX81" fmla="*/ 9089136 w 12767104"/>
                <a:gd name="connsiteY81" fmla="*/ 0 h 13064490"/>
                <a:gd name="connsiteX82" fmla="*/ 9030842 w 12767104"/>
                <a:gd name="connsiteY82" fmla="*/ 188594 h 13064490"/>
                <a:gd name="connsiteX83" fmla="*/ 9137522 w 12767104"/>
                <a:gd name="connsiteY83" fmla="*/ 352424 h 13064490"/>
                <a:gd name="connsiteX84" fmla="*/ 8903207 w 12767104"/>
                <a:gd name="connsiteY84" fmla="*/ 421004 h 13064490"/>
                <a:gd name="connsiteX85" fmla="*/ 8634602 w 12767104"/>
                <a:gd name="connsiteY85" fmla="*/ 548639 h 13064490"/>
                <a:gd name="connsiteX86" fmla="*/ 8421242 w 12767104"/>
                <a:gd name="connsiteY86" fmla="*/ 859154 h 13064490"/>
                <a:gd name="connsiteX87" fmla="*/ 8219312 w 12767104"/>
                <a:gd name="connsiteY87" fmla="*/ 922019 h 13064490"/>
                <a:gd name="connsiteX88" fmla="*/ 8125967 w 12767104"/>
                <a:gd name="connsiteY88" fmla="*/ 1301114 h 13064490"/>
                <a:gd name="connsiteX89" fmla="*/ 8017382 w 12767104"/>
                <a:gd name="connsiteY89" fmla="*/ 1407794 h 13064490"/>
                <a:gd name="connsiteX90" fmla="*/ 7977377 w 12767104"/>
                <a:gd name="connsiteY90" fmla="*/ 1543049 h 13064490"/>
                <a:gd name="connsiteX91" fmla="*/ 7811642 w 12767104"/>
                <a:gd name="connsiteY91" fmla="*/ 1577339 h 13064490"/>
                <a:gd name="connsiteX92" fmla="*/ 7678674 w 12767104"/>
                <a:gd name="connsiteY92" fmla="*/ 1816608 h 13064490"/>
                <a:gd name="connsiteX93" fmla="*/ 7327772 w 12767104"/>
                <a:gd name="connsiteY93" fmla="*/ 1645919 h 13064490"/>
                <a:gd name="connsiteX94" fmla="*/ 6998207 w 12767104"/>
                <a:gd name="connsiteY94" fmla="*/ 1950719 h 13064490"/>
                <a:gd name="connsiteX95" fmla="*/ 6794372 w 12767104"/>
                <a:gd name="connsiteY95" fmla="*/ 1811654 h 13064490"/>
                <a:gd name="connsiteX96" fmla="*/ 6217920 w 12767104"/>
                <a:gd name="connsiteY96" fmla="*/ 2286000 h 13064490"/>
                <a:gd name="connsiteX97" fmla="*/ 6020942 w 12767104"/>
                <a:gd name="connsiteY97" fmla="*/ 2179319 h 13064490"/>
                <a:gd name="connsiteX98" fmla="*/ 5859017 w 12767104"/>
                <a:gd name="connsiteY98" fmla="*/ 2200274 h 13064490"/>
                <a:gd name="connsiteX99" fmla="*/ 5657087 w 12767104"/>
                <a:gd name="connsiteY99" fmla="*/ 2085974 h 13064490"/>
                <a:gd name="connsiteX100" fmla="*/ 5422772 w 12767104"/>
                <a:gd name="connsiteY100" fmla="*/ 2118359 h 13064490"/>
                <a:gd name="connsiteX101" fmla="*/ 5361812 w 12767104"/>
                <a:gd name="connsiteY101" fmla="*/ 1937384 h 13064490"/>
                <a:gd name="connsiteX102" fmla="*/ 5015102 w 12767104"/>
                <a:gd name="connsiteY102" fmla="*/ 1771649 h 13064490"/>
                <a:gd name="connsiteX103" fmla="*/ 4297680 w 12767104"/>
                <a:gd name="connsiteY103" fmla="*/ 1810512 h 13064490"/>
                <a:gd name="connsiteX104" fmla="*/ 2834640 w 12767104"/>
                <a:gd name="connsiteY104" fmla="*/ 1060704 h 13064490"/>
                <a:gd name="connsiteX105" fmla="*/ 1353312 w 12767104"/>
                <a:gd name="connsiteY105" fmla="*/ 1828800 h 13064490"/>
                <a:gd name="connsiteX106" fmla="*/ 1060704 w 12767104"/>
                <a:gd name="connsiteY106" fmla="*/ 2450592 h 13064490"/>
                <a:gd name="connsiteX107" fmla="*/ 548640 w 12767104"/>
                <a:gd name="connsiteY107" fmla="*/ 2359152 h 13064490"/>
                <a:gd name="connsiteX108" fmla="*/ 0 w 12767104"/>
                <a:gd name="connsiteY108" fmla="*/ 2450592 h 13064490"/>
                <a:gd name="connsiteX0" fmla="*/ 0 w 12767104"/>
                <a:gd name="connsiteY0" fmla="*/ 2450592 h 13064490"/>
                <a:gd name="connsiteX1" fmla="*/ 237744 w 12767104"/>
                <a:gd name="connsiteY1" fmla="*/ 2852928 h 13064490"/>
                <a:gd name="connsiteX2" fmla="*/ 694944 w 12767104"/>
                <a:gd name="connsiteY2" fmla="*/ 2834640 h 13064490"/>
                <a:gd name="connsiteX3" fmla="*/ 1298448 w 12767104"/>
                <a:gd name="connsiteY3" fmla="*/ 2999232 h 13064490"/>
                <a:gd name="connsiteX4" fmla="*/ 2084832 w 12767104"/>
                <a:gd name="connsiteY4" fmla="*/ 3657600 h 13064490"/>
                <a:gd name="connsiteX5" fmla="*/ 3438144 w 12767104"/>
                <a:gd name="connsiteY5" fmla="*/ 3968496 h 13064490"/>
                <a:gd name="connsiteX6" fmla="*/ 3785616 w 12767104"/>
                <a:gd name="connsiteY6" fmla="*/ 6254496 h 13064490"/>
                <a:gd name="connsiteX7" fmla="*/ 3438144 w 12767104"/>
                <a:gd name="connsiteY7" fmla="*/ 8174736 h 13064490"/>
                <a:gd name="connsiteX8" fmla="*/ 4242816 w 12767104"/>
                <a:gd name="connsiteY8" fmla="*/ 9052560 h 13064490"/>
                <a:gd name="connsiteX9" fmla="*/ 6272784 w 12767104"/>
                <a:gd name="connsiteY9" fmla="*/ 9802368 h 13064490"/>
                <a:gd name="connsiteX10" fmla="*/ 6967728 w 12767104"/>
                <a:gd name="connsiteY10" fmla="*/ 10917936 h 13064490"/>
                <a:gd name="connsiteX11" fmla="*/ 6458712 w 12767104"/>
                <a:gd name="connsiteY11" fmla="*/ 11369040 h 13064490"/>
                <a:gd name="connsiteX12" fmla="*/ 6592443 w 12767104"/>
                <a:gd name="connsiteY12" fmla="*/ 11569065 h 13064490"/>
                <a:gd name="connsiteX13" fmla="*/ 6723888 w 12767104"/>
                <a:gd name="connsiteY13" fmla="*/ 11530965 h 13064490"/>
                <a:gd name="connsiteX14" fmla="*/ 6826758 w 12767104"/>
                <a:gd name="connsiteY14" fmla="*/ 11633835 h 13064490"/>
                <a:gd name="connsiteX15" fmla="*/ 6834378 w 12767104"/>
                <a:gd name="connsiteY15" fmla="*/ 11870055 h 13064490"/>
                <a:gd name="connsiteX16" fmla="*/ 6950583 w 12767104"/>
                <a:gd name="connsiteY16" fmla="*/ 12011025 h 13064490"/>
                <a:gd name="connsiteX17" fmla="*/ 7009638 w 12767104"/>
                <a:gd name="connsiteY17" fmla="*/ 12390120 h 13064490"/>
                <a:gd name="connsiteX18" fmla="*/ 6941058 w 12767104"/>
                <a:gd name="connsiteY18" fmla="*/ 12628245 h 13064490"/>
                <a:gd name="connsiteX19" fmla="*/ 7076313 w 12767104"/>
                <a:gd name="connsiteY19" fmla="*/ 12847320 h 13064490"/>
                <a:gd name="connsiteX20" fmla="*/ 7202043 w 12767104"/>
                <a:gd name="connsiteY20" fmla="*/ 12943713 h 13064490"/>
                <a:gd name="connsiteX21" fmla="*/ 7287768 w 12767104"/>
                <a:gd name="connsiteY21" fmla="*/ 12799695 h 13064490"/>
                <a:gd name="connsiteX22" fmla="*/ 7377303 w 12767104"/>
                <a:gd name="connsiteY22" fmla="*/ 12759690 h 13064490"/>
                <a:gd name="connsiteX23" fmla="*/ 7748778 w 12767104"/>
                <a:gd name="connsiteY23" fmla="*/ 12538710 h 13064490"/>
                <a:gd name="connsiteX24" fmla="*/ 8312658 w 12767104"/>
                <a:gd name="connsiteY24" fmla="*/ 13034010 h 13064490"/>
                <a:gd name="connsiteX25" fmla="*/ 8440293 w 12767104"/>
                <a:gd name="connsiteY25" fmla="*/ 12971145 h 13064490"/>
                <a:gd name="connsiteX26" fmla="*/ 8819388 w 12767104"/>
                <a:gd name="connsiteY26" fmla="*/ 13013055 h 13064490"/>
                <a:gd name="connsiteX27" fmla="*/ 9089898 w 12767104"/>
                <a:gd name="connsiteY27" fmla="*/ 13064490 h 13064490"/>
                <a:gd name="connsiteX28" fmla="*/ 9554718 w 12767104"/>
                <a:gd name="connsiteY28" fmla="*/ 12974954 h 13064490"/>
                <a:gd name="connsiteX29" fmla="*/ 9853803 w 12767104"/>
                <a:gd name="connsiteY29" fmla="*/ 12885420 h 13064490"/>
                <a:gd name="connsiteX30" fmla="*/ 9954006 w 12767104"/>
                <a:gd name="connsiteY30" fmla="*/ 12968097 h 13064490"/>
                <a:gd name="connsiteX31" fmla="*/ 10019538 w 12767104"/>
                <a:gd name="connsiteY31" fmla="*/ 12891134 h 13064490"/>
                <a:gd name="connsiteX32" fmla="*/ 10107168 w 12767104"/>
                <a:gd name="connsiteY32" fmla="*/ 12702539 h 13064490"/>
                <a:gd name="connsiteX33" fmla="*/ 10103358 w 12767104"/>
                <a:gd name="connsiteY33" fmla="*/ 12614909 h 13064490"/>
                <a:gd name="connsiteX34" fmla="*/ 10177653 w 12767104"/>
                <a:gd name="connsiteY34" fmla="*/ 12538709 h 13064490"/>
                <a:gd name="connsiteX35" fmla="*/ 10135743 w 12767104"/>
                <a:gd name="connsiteY35" fmla="*/ 12378689 h 13064490"/>
                <a:gd name="connsiteX36" fmla="*/ 10267188 w 12767104"/>
                <a:gd name="connsiteY36" fmla="*/ 12338684 h 13064490"/>
                <a:gd name="connsiteX37" fmla="*/ 10419207 w 12767104"/>
                <a:gd name="connsiteY37" fmla="*/ 11967972 h 13064490"/>
                <a:gd name="connsiteX38" fmla="*/ 11149203 w 12767104"/>
                <a:gd name="connsiteY38" fmla="*/ 12121514 h 13064490"/>
                <a:gd name="connsiteX39" fmla="*/ 12090273 w 12767104"/>
                <a:gd name="connsiteY39" fmla="*/ 11727179 h 13064490"/>
                <a:gd name="connsiteX40" fmla="*/ 12248388 w 12767104"/>
                <a:gd name="connsiteY40" fmla="*/ 11870054 h 13064490"/>
                <a:gd name="connsiteX41" fmla="*/ 12362688 w 12767104"/>
                <a:gd name="connsiteY41" fmla="*/ 11891009 h 13064490"/>
                <a:gd name="connsiteX42" fmla="*/ 12524613 w 12767104"/>
                <a:gd name="connsiteY42" fmla="*/ 11662409 h 13064490"/>
                <a:gd name="connsiteX43" fmla="*/ 12600813 w 12767104"/>
                <a:gd name="connsiteY43" fmla="*/ 11622404 h 13064490"/>
                <a:gd name="connsiteX44" fmla="*/ 12658344 w 12767104"/>
                <a:gd name="connsiteY44" fmla="*/ 11645265 h 13064490"/>
                <a:gd name="connsiteX45" fmla="*/ 12758928 w 12767104"/>
                <a:gd name="connsiteY45" fmla="*/ 11344274 h 13064490"/>
                <a:gd name="connsiteX46" fmla="*/ 12446507 w 12767104"/>
                <a:gd name="connsiteY46" fmla="*/ 10921364 h 13064490"/>
                <a:gd name="connsiteX47" fmla="*/ 12383642 w 12767104"/>
                <a:gd name="connsiteY47" fmla="*/ 10618469 h 13064490"/>
                <a:gd name="connsiteX48" fmla="*/ 12201906 w 12767104"/>
                <a:gd name="connsiteY48" fmla="*/ 10423017 h 13064490"/>
                <a:gd name="connsiteX49" fmla="*/ 12216002 w 12767104"/>
                <a:gd name="connsiteY49" fmla="*/ 10138409 h 13064490"/>
                <a:gd name="connsiteX50" fmla="*/ 12560807 w 12767104"/>
                <a:gd name="connsiteY50" fmla="*/ 9631679 h 13064490"/>
                <a:gd name="connsiteX51" fmla="*/ 12693777 w 12767104"/>
                <a:gd name="connsiteY51" fmla="*/ 8833866 h 13064490"/>
                <a:gd name="connsiteX52" fmla="*/ 12472416 w 12767104"/>
                <a:gd name="connsiteY52" fmla="*/ 8590407 h 13064490"/>
                <a:gd name="connsiteX53" fmla="*/ 12508992 w 12767104"/>
                <a:gd name="connsiteY53" fmla="*/ 7827264 h 13064490"/>
                <a:gd name="connsiteX54" fmla="*/ 12256389 w 12767104"/>
                <a:gd name="connsiteY54" fmla="*/ 7655052 h 13064490"/>
                <a:gd name="connsiteX55" fmla="*/ 11978640 w 12767104"/>
                <a:gd name="connsiteY55" fmla="*/ 7424928 h 13064490"/>
                <a:gd name="connsiteX56" fmla="*/ 11887200 w 12767104"/>
                <a:gd name="connsiteY56" fmla="*/ 6784848 h 13064490"/>
                <a:gd name="connsiteX57" fmla="*/ 12052173 w 12767104"/>
                <a:gd name="connsiteY57" fmla="*/ 6573774 h 13064490"/>
                <a:gd name="connsiteX58" fmla="*/ 12172950 w 12767104"/>
                <a:gd name="connsiteY58" fmla="*/ 6334887 h 13064490"/>
                <a:gd name="connsiteX59" fmla="*/ 12179808 w 12767104"/>
                <a:gd name="connsiteY59" fmla="*/ 5888736 h 13064490"/>
                <a:gd name="connsiteX60" fmla="*/ 11915394 w 12767104"/>
                <a:gd name="connsiteY60" fmla="*/ 5550027 h 13064490"/>
                <a:gd name="connsiteX61" fmla="*/ 11612880 w 12767104"/>
                <a:gd name="connsiteY61" fmla="*/ 5285232 h 13064490"/>
                <a:gd name="connsiteX62" fmla="*/ 11137392 w 12767104"/>
                <a:gd name="connsiteY62" fmla="*/ 4791456 h 13064490"/>
                <a:gd name="connsiteX63" fmla="*/ 10345674 w 12767104"/>
                <a:gd name="connsiteY63" fmla="*/ 4283583 h 13064490"/>
                <a:gd name="connsiteX64" fmla="*/ 10364343 w 12767104"/>
                <a:gd name="connsiteY64" fmla="*/ 3643122 h 13064490"/>
                <a:gd name="connsiteX65" fmla="*/ 10991088 w 12767104"/>
                <a:gd name="connsiteY65" fmla="*/ 3035808 h 13064490"/>
                <a:gd name="connsiteX66" fmla="*/ 11228832 w 12767104"/>
                <a:gd name="connsiteY66" fmla="*/ 2523744 h 13064490"/>
                <a:gd name="connsiteX67" fmla="*/ 11155680 w 12767104"/>
                <a:gd name="connsiteY67" fmla="*/ 2286000 h 13064490"/>
                <a:gd name="connsiteX68" fmla="*/ 11391900 w 12767104"/>
                <a:gd name="connsiteY68" fmla="*/ 1664970 h 13064490"/>
                <a:gd name="connsiteX69" fmla="*/ 11299698 w 12767104"/>
                <a:gd name="connsiteY69" fmla="*/ 1289304 h 13064490"/>
                <a:gd name="connsiteX70" fmla="*/ 10966704 w 12767104"/>
                <a:gd name="connsiteY70" fmla="*/ 1435227 h 13064490"/>
                <a:gd name="connsiteX71" fmla="*/ 10770870 w 12767104"/>
                <a:gd name="connsiteY71" fmla="*/ 1719072 h 13064490"/>
                <a:gd name="connsiteX72" fmla="*/ 10211943 w 12767104"/>
                <a:gd name="connsiteY72" fmla="*/ 1704594 h 13064490"/>
                <a:gd name="connsiteX73" fmla="*/ 10643616 w 12767104"/>
                <a:gd name="connsiteY73" fmla="*/ 987552 h 13064490"/>
                <a:gd name="connsiteX74" fmla="*/ 10569321 w 12767104"/>
                <a:gd name="connsiteY74" fmla="*/ 768477 h 13064490"/>
                <a:gd name="connsiteX75" fmla="*/ 10310241 w 12767104"/>
                <a:gd name="connsiteY75" fmla="*/ 644652 h 13064490"/>
                <a:gd name="connsiteX76" fmla="*/ 10132695 w 12767104"/>
                <a:gd name="connsiteY76" fmla="*/ 798957 h 13064490"/>
                <a:gd name="connsiteX77" fmla="*/ 9947147 w 12767104"/>
                <a:gd name="connsiteY77" fmla="*/ 712469 h 13064490"/>
                <a:gd name="connsiteX78" fmla="*/ 9547097 w 12767104"/>
                <a:gd name="connsiteY78" fmla="*/ 748664 h 13064490"/>
                <a:gd name="connsiteX79" fmla="*/ 9390887 w 12767104"/>
                <a:gd name="connsiteY79" fmla="*/ 302894 h 13064490"/>
                <a:gd name="connsiteX80" fmla="*/ 9286112 w 12767104"/>
                <a:gd name="connsiteY80" fmla="*/ 152399 h 13064490"/>
                <a:gd name="connsiteX81" fmla="*/ 9089136 w 12767104"/>
                <a:gd name="connsiteY81" fmla="*/ 0 h 13064490"/>
                <a:gd name="connsiteX82" fmla="*/ 9030842 w 12767104"/>
                <a:gd name="connsiteY82" fmla="*/ 188594 h 13064490"/>
                <a:gd name="connsiteX83" fmla="*/ 9137522 w 12767104"/>
                <a:gd name="connsiteY83" fmla="*/ 352424 h 13064490"/>
                <a:gd name="connsiteX84" fmla="*/ 8903207 w 12767104"/>
                <a:gd name="connsiteY84" fmla="*/ 421004 h 13064490"/>
                <a:gd name="connsiteX85" fmla="*/ 8634602 w 12767104"/>
                <a:gd name="connsiteY85" fmla="*/ 548639 h 13064490"/>
                <a:gd name="connsiteX86" fmla="*/ 8421242 w 12767104"/>
                <a:gd name="connsiteY86" fmla="*/ 859154 h 13064490"/>
                <a:gd name="connsiteX87" fmla="*/ 8219312 w 12767104"/>
                <a:gd name="connsiteY87" fmla="*/ 922019 h 13064490"/>
                <a:gd name="connsiteX88" fmla="*/ 8125967 w 12767104"/>
                <a:gd name="connsiteY88" fmla="*/ 1301114 h 13064490"/>
                <a:gd name="connsiteX89" fmla="*/ 8017382 w 12767104"/>
                <a:gd name="connsiteY89" fmla="*/ 1407794 h 13064490"/>
                <a:gd name="connsiteX90" fmla="*/ 7977377 w 12767104"/>
                <a:gd name="connsiteY90" fmla="*/ 1543049 h 13064490"/>
                <a:gd name="connsiteX91" fmla="*/ 7811642 w 12767104"/>
                <a:gd name="connsiteY91" fmla="*/ 1577339 h 13064490"/>
                <a:gd name="connsiteX92" fmla="*/ 7678674 w 12767104"/>
                <a:gd name="connsiteY92" fmla="*/ 1816608 h 13064490"/>
                <a:gd name="connsiteX93" fmla="*/ 7327772 w 12767104"/>
                <a:gd name="connsiteY93" fmla="*/ 1645919 h 13064490"/>
                <a:gd name="connsiteX94" fmla="*/ 6998207 w 12767104"/>
                <a:gd name="connsiteY94" fmla="*/ 1950719 h 13064490"/>
                <a:gd name="connsiteX95" fmla="*/ 6794372 w 12767104"/>
                <a:gd name="connsiteY95" fmla="*/ 1811654 h 13064490"/>
                <a:gd name="connsiteX96" fmla="*/ 6217920 w 12767104"/>
                <a:gd name="connsiteY96" fmla="*/ 2286000 h 13064490"/>
                <a:gd name="connsiteX97" fmla="*/ 6020942 w 12767104"/>
                <a:gd name="connsiteY97" fmla="*/ 2179319 h 13064490"/>
                <a:gd name="connsiteX98" fmla="*/ 5859017 w 12767104"/>
                <a:gd name="connsiteY98" fmla="*/ 2200274 h 13064490"/>
                <a:gd name="connsiteX99" fmla="*/ 5657087 w 12767104"/>
                <a:gd name="connsiteY99" fmla="*/ 2085974 h 13064490"/>
                <a:gd name="connsiteX100" fmla="*/ 5422772 w 12767104"/>
                <a:gd name="connsiteY100" fmla="*/ 2118359 h 13064490"/>
                <a:gd name="connsiteX101" fmla="*/ 5361812 w 12767104"/>
                <a:gd name="connsiteY101" fmla="*/ 1937384 h 13064490"/>
                <a:gd name="connsiteX102" fmla="*/ 5015102 w 12767104"/>
                <a:gd name="connsiteY102" fmla="*/ 1771649 h 13064490"/>
                <a:gd name="connsiteX103" fmla="*/ 4297680 w 12767104"/>
                <a:gd name="connsiteY103" fmla="*/ 1810512 h 13064490"/>
                <a:gd name="connsiteX104" fmla="*/ 2834640 w 12767104"/>
                <a:gd name="connsiteY104" fmla="*/ 1060704 h 13064490"/>
                <a:gd name="connsiteX105" fmla="*/ 1353312 w 12767104"/>
                <a:gd name="connsiteY105" fmla="*/ 1828800 h 13064490"/>
                <a:gd name="connsiteX106" fmla="*/ 1060704 w 12767104"/>
                <a:gd name="connsiteY106" fmla="*/ 2450592 h 13064490"/>
                <a:gd name="connsiteX107" fmla="*/ 548640 w 12767104"/>
                <a:gd name="connsiteY107" fmla="*/ 2359152 h 13064490"/>
                <a:gd name="connsiteX108" fmla="*/ 0 w 12767104"/>
                <a:gd name="connsiteY108" fmla="*/ 2450592 h 13064490"/>
                <a:gd name="connsiteX0" fmla="*/ 0 w 12767104"/>
                <a:gd name="connsiteY0" fmla="*/ 2450592 h 13064490"/>
                <a:gd name="connsiteX1" fmla="*/ 237744 w 12767104"/>
                <a:gd name="connsiteY1" fmla="*/ 2852928 h 13064490"/>
                <a:gd name="connsiteX2" fmla="*/ 694944 w 12767104"/>
                <a:gd name="connsiteY2" fmla="*/ 2834640 h 13064490"/>
                <a:gd name="connsiteX3" fmla="*/ 1298448 w 12767104"/>
                <a:gd name="connsiteY3" fmla="*/ 2999232 h 13064490"/>
                <a:gd name="connsiteX4" fmla="*/ 2084832 w 12767104"/>
                <a:gd name="connsiteY4" fmla="*/ 3657600 h 13064490"/>
                <a:gd name="connsiteX5" fmla="*/ 3438144 w 12767104"/>
                <a:gd name="connsiteY5" fmla="*/ 3968496 h 13064490"/>
                <a:gd name="connsiteX6" fmla="*/ 3785616 w 12767104"/>
                <a:gd name="connsiteY6" fmla="*/ 6254496 h 13064490"/>
                <a:gd name="connsiteX7" fmla="*/ 3438144 w 12767104"/>
                <a:gd name="connsiteY7" fmla="*/ 8174736 h 13064490"/>
                <a:gd name="connsiteX8" fmla="*/ 4242816 w 12767104"/>
                <a:gd name="connsiteY8" fmla="*/ 9052560 h 13064490"/>
                <a:gd name="connsiteX9" fmla="*/ 6272784 w 12767104"/>
                <a:gd name="connsiteY9" fmla="*/ 9802368 h 13064490"/>
                <a:gd name="connsiteX10" fmla="*/ 6967728 w 12767104"/>
                <a:gd name="connsiteY10" fmla="*/ 10917936 h 13064490"/>
                <a:gd name="connsiteX11" fmla="*/ 6458712 w 12767104"/>
                <a:gd name="connsiteY11" fmla="*/ 11369040 h 13064490"/>
                <a:gd name="connsiteX12" fmla="*/ 6592443 w 12767104"/>
                <a:gd name="connsiteY12" fmla="*/ 11569065 h 13064490"/>
                <a:gd name="connsiteX13" fmla="*/ 6723888 w 12767104"/>
                <a:gd name="connsiteY13" fmla="*/ 11530965 h 13064490"/>
                <a:gd name="connsiteX14" fmla="*/ 6826758 w 12767104"/>
                <a:gd name="connsiteY14" fmla="*/ 11633835 h 13064490"/>
                <a:gd name="connsiteX15" fmla="*/ 6834378 w 12767104"/>
                <a:gd name="connsiteY15" fmla="*/ 11870055 h 13064490"/>
                <a:gd name="connsiteX16" fmla="*/ 6950583 w 12767104"/>
                <a:gd name="connsiteY16" fmla="*/ 12011025 h 13064490"/>
                <a:gd name="connsiteX17" fmla="*/ 7009638 w 12767104"/>
                <a:gd name="connsiteY17" fmla="*/ 12390120 h 13064490"/>
                <a:gd name="connsiteX18" fmla="*/ 6941058 w 12767104"/>
                <a:gd name="connsiteY18" fmla="*/ 12628245 h 13064490"/>
                <a:gd name="connsiteX19" fmla="*/ 7076313 w 12767104"/>
                <a:gd name="connsiteY19" fmla="*/ 12847320 h 13064490"/>
                <a:gd name="connsiteX20" fmla="*/ 7202043 w 12767104"/>
                <a:gd name="connsiteY20" fmla="*/ 12943713 h 13064490"/>
                <a:gd name="connsiteX21" fmla="*/ 7287768 w 12767104"/>
                <a:gd name="connsiteY21" fmla="*/ 12799695 h 13064490"/>
                <a:gd name="connsiteX22" fmla="*/ 7377303 w 12767104"/>
                <a:gd name="connsiteY22" fmla="*/ 12759690 h 13064490"/>
                <a:gd name="connsiteX23" fmla="*/ 7748778 w 12767104"/>
                <a:gd name="connsiteY23" fmla="*/ 12538710 h 13064490"/>
                <a:gd name="connsiteX24" fmla="*/ 8312658 w 12767104"/>
                <a:gd name="connsiteY24" fmla="*/ 13034010 h 13064490"/>
                <a:gd name="connsiteX25" fmla="*/ 8440293 w 12767104"/>
                <a:gd name="connsiteY25" fmla="*/ 12971145 h 13064490"/>
                <a:gd name="connsiteX26" fmla="*/ 8819388 w 12767104"/>
                <a:gd name="connsiteY26" fmla="*/ 13013055 h 13064490"/>
                <a:gd name="connsiteX27" fmla="*/ 9089898 w 12767104"/>
                <a:gd name="connsiteY27" fmla="*/ 13064490 h 13064490"/>
                <a:gd name="connsiteX28" fmla="*/ 9554718 w 12767104"/>
                <a:gd name="connsiteY28" fmla="*/ 12974954 h 13064490"/>
                <a:gd name="connsiteX29" fmla="*/ 9853803 w 12767104"/>
                <a:gd name="connsiteY29" fmla="*/ 12885420 h 13064490"/>
                <a:gd name="connsiteX30" fmla="*/ 9954006 w 12767104"/>
                <a:gd name="connsiteY30" fmla="*/ 12968097 h 13064490"/>
                <a:gd name="connsiteX31" fmla="*/ 10019538 w 12767104"/>
                <a:gd name="connsiteY31" fmla="*/ 12891134 h 13064490"/>
                <a:gd name="connsiteX32" fmla="*/ 10107168 w 12767104"/>
                <a:gd name="connsiteY32" fmla="*/ 12702539 h 13064490"/>
                <a:gd name="connsiteX33" fmla="*/ 10103358 w 12767104"/>
                <a:gd name="connsiteY33" fmla="*/ 12614909 h 13064490"/>
                <a:gd name="connsiteX34" fmla="*/ 10177653 w 12767104"/>
                <a:gd name="connsiteY34" fmla="*/ 12538709 h 13064490"/>
                <a:gd name="connsiteX35" fmla="*/ 10135743 w 12767104"/>
                <a:gd name="connsiteY35" fmla="*/ 12378689 h 13064490"/>
                <a:gd name="connsiteX36" fmla="*/ 10267188 w 12767104"/>
                <a:gd name="connsiteY36" fmla="*/ 12338684 h 13064490"/>
                <a:gd name="connsiteX37" fmla="*/ 10419207 w 12767104"/>
                <a:gd name="connsiteY37" fmla="*/ 11967972 h 13064490"/>
                <a:gd name="connsiteX38" fmla="*/ 11149203 w 12767104"/>
                <a:gd name="connsiteY38" fmla="*/ 12121514 h 13064490"/>
                <a:gd name="connsiteX39" fmla="*/ 12090273 w 12767104"/>
                <a:gd name="connsiteY39" fmla="*/ 11727179 h 13064490"/>
                <a:gd name="connsiteX40" fmla="*/ 12248388 w 12767104"/>
                <a:gd name="connsiteY40" fmla="*/ 11870054 h 13064490"/>
                <a:gd name="connsiteX41" fmla="*/ 12362688 w 12767104"/>
                <a:gd name="connsiteY41" fmla="*/ 11891009 h 13064490"/>
                <a:gd name="connsiteX42" fmla="*/ 12524613 w 12767104"/>
                <a:gd name="connsiteY42" fmla="*/ 11662409 h 13064490"/>
                <a:gd name="connsiteX43" fmla="*/ 12600813 w 12767104"/>
                <a:gd name="connsiteY43" fmla="*/ 11622404 h 13064490"/>
                <a:gd name="connsiteX44" fmla="*/ 12658344 w 12767104"/>
                <a:gd name="connsiteY44" fmla="*/ 11645265 h 13064490"/>
                <a:gd name="connsiteX45" fmla="*/ 12758928 w 12767104"/>
                <a:gd name="connsiteY45" fmla="*/ 11344274 h 13064490"/>
                <a:gd name="connsiteX46" fmla="*/ 12446507 w 12767104"/>
                <a:gd name="connsiteY46" fmla="*/ 10921364 h 13064490"/>
                <a:gd name="connsiteX47" fmla="*/ 12383642 w 12767104"/>
                <a:gd name="connsiteY47" fmla="*/ 10618469 h 13064490"/>
                <a:gd name="connsiteX48" fmla="*/ 12201906 w 12767104"/>
                <a:gd name="connsiteY48" fmla="*/ 10423017 h 13064490"/>
                <a:gd name="connsiteX49" fmla="*/ 12216002 w 12767104"/>
                <a:gd name="connsiteY49" fmla="*/ 10138409 h 13064490"/>
                <a:gd name="connsiteX50" fmla="*/ 12560807 w 12767104"/>
                <a:gd name="connsiteY50" fmla="*/ 9631679 h 13064490"/>
                <a:gd name="connsiteX51" fmla="*/ 12693777 w 12767104"/>
                <a:gd name="connsiteY51" fmla="*/ 8833866 h 13064490"/>
                <a:gd name="connsiteX52" fmla="*/ 12472416 w 12767104"/>
                <a:gd name="connsiteY52" fmla="*/ 8590407 h 13064490"/>
                <a:gd name="connsiteX53" fmla="*/ 12508992 w 12767104"/>
                <a:gd name="connsiteY53" fmla="*/ 7827264 h 13064490"/>
                <a:gd name="connsiteX54" fmla="*/ 12256389 w 12767104"/>
                <a:gd name="connsiteY54" fmla="*/ 7655052 h 13064490"/>
                <a:gd name="connsiteX55" fmla="*/ 11978640 w 12767104"/>
                <a:gd name="connsiteY55" fmla="*/ 7424928 h 13064490"/>
                <a:gd name="connsiteX56" fmla="*/ 11887200 w 12767104"/>
                <a:gd name="connsiteY56" fmla="*/ 6784848 h 13064490"/>
                <a:gd name="connsiteX57" fmla="*/ 12052173 w 12767104"/>
                <a:gd name="connsiteY57" fmla="*/ 6573774 h 13064490"/>
                <a:gd name="connsiteX58" fmla="*/ 12172950 w 12767104"/>
                <a:gd name="connsiteY58" fmla="*/ 6334887 h 13064490"/>
                <a:gd name="connsiteX59" fmla="*/ 12179808 w 12767104"/>
                <a:gd name="connsiteY59" fmla="*/ 5888736 h 13064490"/>
                <a:gd name="connsiteX60" fmla="*/ 11915394 w 12767104"/>
                <a:gd name="connsiteY60" fmla="*/ 5550027 h 13064490"/>
                <a:gd name="connsiteX61" fmla="*/ 11612880 w 12767104"/>
                <a:gd name="connsiteY61" fmla="*/ 5285232 h 13064490"/>
                <a:gd name="connsiteX62" fmla="*/ 11137392 w 12767104"/>
                <a:gd name="connsiteY62" fmla="*/ 4791456 h 13064490"/>
                <a:gd name="connsiteX63" fmla="*/ 10345674 w 12767104"/>
                <a:gd name="connsiteY63" fmla="*/ 4283583 h 13064490"/>
                <a:gd name="connsiteX64" fmla="*/ 10364343 w 12767104"/>
                <a:gd name="connsiteY64" fmla="*/ 3643122 h 13064490"/>
                <a:gd name="connsiteX65" fmla="*/ 10991088 w 12767104"/>
                <a:gd name="connsiteY65" fmla="*/ 3035808 h 13064490"/>
                <a:gd name="connsiteX66" fmla="*/ 11228832 w 12767104"/>
                <a:gd name="connsiteY66" fmla="*/ 2523744 h 13064490"/>
                <a:gd name="connsiteX67" fmla="*/ 11155680 w 12767104"/>
                <a:gd name="connsiteY67" fmla="*/ 2286000 h 13064490"/>
                <a:gd name="connsiteX68" fmla="*/ 11391900 w 12767104"/>
                <a:gd name="connsiteY68" fmla="*/ 1664970 h 13064490"/>
                <a:gd name="connsiteX69" fmla="*/ 11299698 w 12767104"/>
                <a:gd name="connsiteY69" fmla="*/ 1289304 h 13064490"/>
                <a:gd name="connsiteX70" fmla="*/ 10966704 w 12767104"/>
                <a:gd name="connsiteY70" fmla="*/ 1435227 h 13064490"/>
                <a:gd name="connsiteX71" fmla="*/ 10770870 w 12767104"/>
                <a:gd name="connsiteY71" fmla="*/ 1719072 h 13064490"/>
                <a:gd name="connsiteX72" fmla="*/ 10211943 w 12767104"/>
                <a:gd name="connsiteY72" fmla="*/ 1704594 h 13064490"/>
                <a:gd name="connsiteX73" fmla="*/ 10643616 w 12767104"/>
                <a:gd name="connsiteY73" fmla="*/ 987552 h 13064490"/>
                <a:gd name="connsiteX74" fmla="*/ 10569321 w 12767104"/>
                <a:gd name="connsiteY74" fmla="*/ 768477 h 13064490"/>
                <a:gd name="connsiteX75" fmla="*/ 10310241 w 12767104"/>
                <a:gd name="connsiteY75" fmla="*/ 644652 h 13064490"/>
                <a:gd name="connsiteX76" fmla="*/ 10132695 w 12767104"/>
                <a:gd name="connsiteY76" fmla="*/ 798957 h 13064490"/>
                <a:gd name="connsiteX77" fmla="*/ 9947147 w 12767104"/>
                <a:gd name="connsiteY77" fmla="*/ 712469 h 13064490"/>
                <a:gd name="connsiteX78" fmla="*/ 9547097 w 12767104"/>
                <a:gd name="connsiteY78" fmla="*/ 748664 h 13064490"/>
                <a:gd name="connsiteX79" fmla="*/ 9390887 w 12767104"/>
                <a:gd name="connsiteY79" fmla="*/ 302894 h 13064490"/>
                <a:gd name="connsiteX80" fmla="*/ 9286112 w 12767104"/>
                <a:gd name="connsiteY80" fmla="*/ 152399 h 13064490"/>
                <a:gd name="connsiteX81" fmla="*/ 9089136 w 12767104"/>
                <a:gd name="connsiteY81" fmla="*/ 0 h 13064490"/>
                <a:gd name="connsiteX82" fmla="*/ 9030842 w 12767104"/>
                <a:gd name="connsiteY82" fmla="*/ 188594 h 13064490"/>
                <a:gd name="connsiteX83" fmla="*/ 9137522 w 12767104"/>
                <a:gd name="connsiteY83" fmla="*/ 352424 h 13064490"/>
                <a:gd name="connsiteX84" fmla="*/ 8903207 w 12767104"/>
                <a:gd name="connsiteY84" fmla="*/ 421004 h 13064490"/>
                <a:gd name="connsiteX85" fmla="*/ 8634602 w 12767104"/>
                <a:gd name="connsiteY85" fmla="*/ 548639 h 13064490"/>
                <a:gd name="connsiteX86" fmla="*/ 8421242 w 12767104"/>
                <a:gd name="connsiteY86" fmla="*/ 859154 h 13064490"/>
                <a:gd name="connsiteX87" fmla="*/ 8219312 w 12767104"/>
                <a:gd name="connsiteY87" fmla="*/ 922019 h 13064490"/>
                <a:gd name="connsiteX88" fmla="*/ 8125967 w 12767104"/>
                <a:gd name="connsiteY88" fmla="*/ 1301114 h 13064490"/>
                <a:gd name="connsiteX89" fmla="*/ 8017382 w 12767104"/>
                <a:gd name="connsiteY89" fmla="*/ 1407794 h 13064490"/>
                <a:gd name="connsiteX90" fmla="*/ 7977377 w 12767104"/>
                <a:gd name="connsiteY90" fmla="*/ 1543049 h 13064490"/>
                <a:gd name="connsiteX91" fmla="*/ 7811642 w 12767104"/>
                <a:gd name="connsiteY91" fmla="*/ 1577339 h 13064490"/>
                <a:gd name="connsiteX92" fmla="*/ 7678674 w 12767104"/>
                <a:gd name="connsiteY92" fmla="*/ 1816608 h 13064490"/>
                <a:gd name="connsiteX93" fmla="*/ 7327772 w 12767104"/>
                <a:gd name="connsiteY93" fmla="*/ 1645919 h 13064490"/>
                <a:gd name="connsiteX94" fmla="*/ 6998207 w 12767104"/>
                <a:gd name="connsiteY94" fmla="*/ 1950719 h 13064490"/>
                <a:gd name="connsiteX95" fmla="*/ 6794372 w 12767104"/>
                <a:gd name="connsiteY95" fmla="*/ 1811654 h 13064490"/>
                <a:gd name="connsiteX96" fmla="*/ 6217920 w 12767104"/>
                <a:gd name="connsiteY96" fmla="*/ 2286000 h 13064490"/>
                <a:gd name="connsiteX97" fmla="*/ 6020942 w 12767104"/>
                <a:gd name="connsiteY97" fmla="*/ 2179319 h 13064490"/>
                <a:gd name="connsiteX98" fmla="*/ 5859017 w 12767104"/>
                <a:gd name="connsiteY98" fmla="*/ 2200274 h 13064490"/>
                <a:gd name="connsiteX99" fmla="*/ 5657087 w 12767104"/>
                <a:gd name="connsiteY99" fmla="*/ 2085974 h 13064490"/>
                <a:gd name="connsiteX100" fmla="*/ 5422772 w 12767104"/>
                <a:gd name="connsiteY100" fmla="*/ 2118359 h 13064490"/>
                <a:gd name="connsiteX101" fmla="*/ 5361812 w 12767104"/>
                <a:gd name="connsiteY101" fmla="*/ 1937384 h 13064490"/>
                <a:gd name="connsiteX102" fmla="*/ 5015102 w 12767104"/>
                <a:gd name="connsiteY102" fmla="*/ 1771649 h 13064490"/>
                <a:gd name="connsiteX103" fmla="*/ 4293870 w 12767104"/>
                <a:gd name="connsiteY103" fmla="*/ 1781937 h 13064490"/>
                <a:gd name="connsiteX104" fmla="*/ 2834640 w 12767104"/>
                <a:gd name="connsiteY104" fmla="*/ 1060704 h 13064490"/>
                <a:gd name="connsiteX105" fmla="*/ 1353312 w 12767104"/>
                <a:gd name="connsiteY105" fmla="*/ 1828800 h 13064490"/>
                <a:gd name="connsiteX106" fmla="*/ 1060704 w 12767104"/>
                <a:gd name="connsiteY106" fmla="*/ 2450592 h 13064490"/>
                <a:gd name="connsiteX107" fmla="*/ 548640 w 12767104"/>
                <a:gd name="connsiteY107" fmla="*/ 2359152 h 13064490"/>
                <a:gd name="connsiteX108" fmla="*/ 0 w 12767104"/>
                <a:gd name="connsiteY108" fmla="*/ 2450592 h 13064490"/>
                <a:gd name="connsiteX0" fmla="*/ 0 w 12767104"/>
                <a:gd name="connsiteY0" fmla="*/ 2450592 h 13064490"/>
                <a:gd name="connsiteX1" fmla="*/ 237744 w 12767104"/>
                <a:gd name="connsiteY1" fmla="*/ 2852928 h 13064490"/>
                <a:gd name="connsiteX2" fmla="*/ 694944 w 12767104"/>
                <a:gd name="connsiteY2" fmla="*/ 2834640 h 13064490"/>
                <a:gd name="connsiteX3" fmla="*/ 1298448 w 12767104"/>
                <a:gd name="connsiteY3" fmla="*/ 2999232 h 13064490"/>
                <a:gd name="connsiteX4" fmla="*/ 2084832 w 12767104"/>
                <a:gd name="connsiteY4" fmla="*/ 3657600 h 13064490"/>
                <a:gd name="connsiteX5" fmla="*/ 3438144 w 12767104"/>
                <a:gd name="connsiteY5" fmla="*/ 3968496 h 13064490"/>
                <a:gd name="connsiteX6" fmla="*/ 3785616 w 12767104"/>
                <a:gd name="connsiteY6" fmla="*/ 6254496 h 13064490"/>
                <a:gd name="connsiteX7" fmla="*/ 3438144 w 12767104"/>
                <a:gd name="connsiteY7" fmla="*/ 8174736 h 13064490"/>
                <a:gd name="connsiteX8" fmla="*/ 4242816 w 12767104"/>
                <a:gd name="connsiteY8" fmla="*/ 9052560 h 13064490"/>
                <a:gd name="connsiteX9" fmla="*/ 6272784 w 12767104"/>
                <a:gd name="connsiteY9" fmla="*/ 9802368 h 13064490"/>
                <a:gd name="connsiteX10" fmla="*/ 6967728 w 12767104"/>
                <a:gd name="connsiteY10" fmla="*/ 10917936 h 13064490"/>
                <a:gd name="connsiteX11" fmla="*/ 6458712 w 12767104"/>
                <a:gd name="connsiteY11" fmla="*/ 11369040 h 13064490"/>
                <a:gd name="connsiteX12" fmla="*/ 6592443 w 12767104"/>
                <a:gd name="connsiteY12" fmla="*/ 11569065 h 13064490"/>
                <a:gd name="connsiteX13" fmla="*/ 6723888 w 12767104"/>
                <a:gd name="connsiteY13" fmla="*/ 11530965 h 13064490"/>
                <a:gd name="connsiteX14" fmla="*/ 6826758 w 12767104"/>
                <a:gd name="connsiteY14" fmla="*/ 11633835 h 13064490"/>
                <a:gd name="connsiteX15" fmla="*/ 6834378 w 12767104"/>
                <a:gd name="connsiteY15" fmla="*/ 11870055 h 13064490"/>
                <a:gd name="connsiteX16" fmla="*/ 6950583 w 12767104"/>
                <a:gd name="connsiteY16" fmla="*/ 12011025 h 13064490"/>
                <a:gd name="connsiteX17" fmla="*/ 7009638 w 12767104"/>
                <a:gd name="connsiteY17" fmla="*/ 12390120 h 13064490"/>
                <a:gd name="connsiteX18" fmla="*/ 6941058 w 12767104"/>
                <a:gd name="connsiteY18" fmla="*/ 12628245 h 13064490"/>
                <a:gd name="connsiteX19" fmla="*/ 7076313 w 12767104"/>
                <a:gd name="connsiteY19" fmla="*/ 12847320 h 13064490"/>
                <a:gd name="connsiteX20" fmla="*/ 7202043 w 12767104"/>
                <a:gd name="connsiteY20" fmla="*/ 12943713 h 13064490"/>
                <a:gd name="connsiteX21" fmla="*/ 7287768 w 12767104"/>
                <a:gd name="connsiteY21" fmla="*/ 12799695 h 13064490"/>
                <a:gd name="connsiteX22" fmla="*/ 7377303 w 12767104"/>
                <a:gd name="connsiteY22" fmla="*/ 12759690 h 13064490"/>
                <a:gd name="connsiteX23" fmla="*/ 7748778 w 12767104"/>
                <a:gd name="connsiteY23" fmla="*/ 12538710 h 13064490"/>
                <a:gd name="connsiteX24" fmla="*/ 8312658 w 12767104"/>
                <a:gd name="connsiteY24" fmla="*/ 13034010 h 13064490"/>
                <a:gd name="connsiteX25" fmla="*/ 8440293 w 12767104"/>
                <a:gd name="connsiteY25" fmla="*/ 12971145 h 13064490"/>
                <a:gd name="connsiteX26" fmla="*/ 8819388 w 12767104"/>
                <a:gd name="connsiteY26" fmla="*/ 13013055 h 13064490"/>
                <a:gd name="connsiteX27" fmla="*/ 9089898 w 12767104"/>
                <a:gd name="connsiteY27" fmla="*/ 13064490 h 13064490"/>
                <a:gd name="connsiteX28" fmla="*/ 9554718 w 12767104"/>
                <a:gd name="connsiteY28" fmla="*/ 12974954 h 13064490"/>
                <a:gd name="connsiteX29" fmla="*/ 9853803 w 12767104"/>
                <a:gd name="connsiteY29" fmla="*/ 12885420 h 13064490"/>
                <a:gd name="connsiteX30" fmla="*/ 9954006 w 12767104"/>
                <a:gd name="connsiteY30" fmla="*/ 12968097 h 13064490"/>
                <a:gd name="connsiteX31" fmla="*/ 10019538 w 12767104"/>
                <a:gd name="connsiteY31" fmla="*/ 12891134 h 13064490"/>
                <a:gd name="connsiteX32" fmla="*/ 10107168 w 12767104"/>
                <a:gd name="connsiteY32" fmla="*/ 12702539 h 13064490"/>
                <a:gd name="connsiteX33" fmla="*/ 10103358 w 12767104"/>
                <a:gd name="connsiteY33" fmla="*/ 12614909 h 13064490"/>
                <a:gd name="connsiteX34" fmla="*/ 10177653 w 12767104"/>
                <a:gd name="connsiteY34" fmla="*/ 12538709 h 13064490"/>
                <a:gd name="connsiteX35" fmla="*/ 10135743 w 12767104"/>
                <a:gd name="connsiteY35" fmla="*/ 12378689 h 13064490"/>
                <a:gd name="connsiteX36" fmla="*/ 10267188 w 12767104"/>
                <a:gd name="connsiteY36" fmla="*/ 12338684 h 13064490"/>
                <a:gd name="connsiteX37" fmla="*/ 10419207 w 12767104"/>
                <a:gd name="connsiteY37" fmla="*/ 11967972 h 13064490"/>
                <a:gd name="connsiteX38" fmla="*/ 11149203 w 12767104"/>
                <a:gd name="connsiteY38" fmla="*/ 12121514 h 13064490"/>
                <a:gd name="connsiteX39" fmla="*/ 12090273 w 12767104"/>
                <a:gd name="connsiteY39" fmla="*/ 11727179 h 13064490"/>
                <a:gd name="connsiteX40" fmla="*/ 12248388 w 12767104"/>
                <a:gd name="connsiteY40" fmla="*/ 11870054 h 13064490"/>
                <a:gd name="connsiteX41" fmla="*/ 12362688 w 12767104"/>
                <a:gd name="connsiteY41" fmla="*/ 11891009 h 13064490"/>
                <a:gd name="connsiteX42" fmla="*/ 12524613 w 12767104"/>
                <a:gd name="connsiteY42" fmla="*/ 11662409 h 13064490"/>
                <a:gd name="connsiteX43" fmla="*/ 12600813 w 12767104"/>
                <a:gd name="connsiteY43" fmla="*/ 11622404 h 13064490"/>
                <a:gd name="connsiteX44" fmla="*/ 12658344 w 12767104"/>
                <a:gd name="connsiteY44" fmla="*/ 11645265 h 13064490"/>
                <a:gd name="connsiteX45" fmla="*/ 12758928 w 12767104"/>
                <a:gd name="connsiteY45" fmla="*/ 11344274 h 13064490"/>
                <a:gd name="connsiteX46" fmla="*/ 12446507 w 12767104"/>
                <a:gd name="connsiteY46" fmla="*/ 10921364 h 13064490"/>
                <a:gd name="connsiteX47" fmla="*/ 12383642 w 12767104"/>
                <a:gd name="connsiteY47" fmla="*/ 10618469 h 13064490"/>
                <a:gd name="connsiteX48" fmla="*/ 12201906 w 12767104"/>
                <a:gd name="connsiteY48" fmla="*/ 10423017 h 13064490"/>
                <a:gd name="connsiteX49" fmla="*/ 12216002 w 12767104"/>
                <a:gd name="connsiteY49" fmla="*/ 10138409 h 13064490"/>
                <a:gd name="connsiteX50" fmla="*/ 12560807 w 12767104"/>
                <a:gd name="connsiteY50" fmla="*/ 9631679 h 13064490"/>
                <a:gd name="connsiteX51" fmla="*/ 12693777 w 12767104"/>
                <a:gd name="connsiteY51" fmla="*/ 8833866 h 13064490"/>
                <a:gd name="connsiteX52" fmla="*/ 12472416 w 12767104"/>
                <a:gd name="connsiteY52" fmla="*/ 8590407 h 13064490"/>
                <a:gd name="connsiteX53" fmla="*/ 12508992 w 12767104"/>
                <a:gd name="connsiteY53" fmla="*/ 7827264 h 13064490"/>
                <a:gd name="connsiteX54" fmla="*/ 12256389 w 12767104"/>
                <a:gd name="connsiteY54" fmla="*/ 7655052 h 13064490"/>
                <a:gd name="connsiteX55" fmla="*/ 11978640 w 12767104"/>
                <a:gd name="connsiteY55" fmla="*/ 7424928 h 13064490"/>
                <a:gd name="connsiteX56" fmla="*/ 11887200 w 12767104"/>
                <a:gd name="connsiteY56" fmla="*/ 6784848 h 13064490"/>
                <a:gd name="connsiteX57" fmla="*/ 12052173 w 12767104"/>
                <a:gd name="connsiteY57" fmla="*/ 6573774 h 13064490"/>
                <a:gd name="connsiteX58" fmla="*/ 12172950 w 12767104"/>
                <a:gd name="connsiteY58" fmla="*/ 6334887 h 13064490"/>
                <a:gd name="connsiteX59" fmla="*/ 12179808 w 12767104"/>
                <a:gd name="connsiteY59" fmla="*/ 5888736 h 13064490"/>
                <a:gd name="connsiteX60" fmla="*/ 11915394 w 12767104"/>
                <a:gd name="connsiteY60" fmla="*/ 5550027 h 13064490"/>
                <a:gd name="connsiteX61" fmla="*/ 11612880 w 12767104"/>
                <a:gd name="connsiteY61" fmla="*/ 5285232 h 13064490"/>
                <a:gd name="connsiteX62" fmla="*/ 11137392 w 12767104"/>
                <a:gd name="connsiteY62" fmla="*/ 4791456 h 13064490"/>
                <a:gd name="connsiteX63" fmla="*/ 10345674 w 12767104"/>
                <a:gd name="connsiteY63" fmla="*/ 4283583 h 13064490"/>
                <a:gd name="connsiteX64" fmla="*/ 10364343 w 12767104"/>
                <a:gd name="connsiteY64" fmla="*/ 3643122 h 13064490"/>
                <a:gd name="connsiteX65" fmla="*/ 10991088 w 12767104"/>
                <a:gd name="connsiteY65" fmla="*/ 3035808 h 13064490"/>
                <a:gd name="connsiteX66" fmla="*/ 11228832 w 12767104"/>
                <a:gd name="connsiteY66" fmla="*/ 2523744 h 13064490"/>
                <a:gd name="connsiteX67" fmla="*/ 11155680 w 12767104"/>
                <a:gd name="connsiteY67" fmla="*/ 2286000 h 13064490"/>
                <a:gd name="connsiteX68" fmla="*/ 11391900 w 12767104"/>
                <a:gd name="connsiteY68" fmla="*/ 1664970 h 13064490"/>
                <a:gd name="connsiteX69" fmla="*/ 11299698 w 12767104"/>
                <a:gd name="connsiteY69" fmla="*/ 1289304 h 13064490"/>
                <a:gd name="connsiteX70" fmla="*/ 10966704 w 12767104"/>
                <a:gd name="connsiteY70" fmla="*/ 1435227 h 13064490"/>
                <a:gd name="connsiteX71" fmla="*/ 10770870 w 12767104"/>
                <a:gd name="connsiteY71" fmla="*/ 1719072 h 13064490"/>
                <a:gd name="connsiteX72" fmla="*/ 10211943 w 12767104"/>
                <a:gd name="connsiteY72" fmla="*/ 1704594 h 13064490"/>
                <a:gd name="connsiteX73" fmla="*/ 10643616 w 12767104"/>
                <a:gd name="connsiteY73" fmla="*/ 987552 h 13064490"/>
                <a:gd name="connsiteX74" fmla="*/ 10569321 w 12767104"/>
                <a:gd name="connsiteY74" fmla="*/ 768477 h 13064490"/>
                <a:gd name="connsiteX75" fmla="*/ 10310241 w 12767104"/>
                <a:gd name="connsiteY75" fmla="*/ 644652 h 13064490"/>
                <a:gd name="connsiteX76" fmla="*/ 10132695 w 12767104"/>
                <a:gd name="connsiteY76" fmla="*/ 798957 h 13064490"/>
                <a:gd name="connsiteX77" fmla="*/ 9947147 w 12767104"/>
                <a:gd name="connsiteY77" fmla="*/ 712469 h 13064490"/>
                <a:gd name="connsiteX78" fmla="*/ 9547097 w 12767104"/>
                <a:gd name="connsiteY78" fmla="*/ 748664 h 13064490"/>
                <a:gd name="connsiteX79" fmla="*/ 9390887 w 12767104"/>
                <a:gd name="connsiteY79" fmla="*/ 302894 h 13064490"/>
                <a:gd name="connsiteX80" fmla="*/ 9286112 w 12767104"/>
                <a:gd name="connsiteY80" fmla="*/ 152399 h 13064490"/>
                <a:gd name="connsiteX81" fmla="*/ 9089136 w 12767104"/>
                <a:gd name="connsiteY81" fmla="*/ 0 h 13064490"/>
                <a:gd name="connsiteX82" fmla="*/ 9030842 w 12767104"/>
                <a:gd name="connsiteY82" fmla="*/ 188594 h 13064490"/>
                <a:gd name="connsiteX83" fmla="*/ 9137522 w 12767104"/>
                <a:gd name="connsiteY83" fmla="*/ 352424 h 13064490"/>
                <a:gd name="connsiteX84" fmla="*/ 8903207 w 12767104"/>
                <a:gd name="connsiteY84" fmla="*/ 421004 h 13064490"/>
                <a:gd name="connsiteX85" fmla="*/ 8634602 w 12767104"/>
                <a:gd name="connsiteY85" fmla="*/ 548639 h 13064490"/>
                <a:gd name="connsiteX86" fmla="*/ 8421242 w 12767104"/>
                <a:gd name="connsiteY86" fmla="*/ 859154 h 13064490"/>
                <a:gd name="connsiteX87" fmla="*/ 8219312 w 12767104"/>
                <a:gd name="connsiteY87" fmla="*/ 922019 h 13064490"/>
                <a:gd name="connsiteX88" fmla="*/ 8125967 w 12767104"/>
                <a:gd name="connsiteY88" fmla="*/ 1301114 h 13064490"/>
                <a:gd name="connsiteX89" fmla="*/ 8017382 w 12767104"/>
                <a:gd name="connsiteY89" fmla="*/ 1407794 h 13064490"/>
                <a:gd name="connsiteX90" fmla="*/ 7977377 w 12767104"/>
                <a:gd name="connsiteY90" fmla="*/ 1543049 h 13064490"/>
                <a:gd name="connsiteX91" fmla="*/ 7811642 w 12767104"/>
                <a:gd name="connsiteY91" fmla="*/ 1577339 h 13064490"/>
                <a:gd name="connsiteX92" fmla="*/ 7678674 w 12767104"/>
                <a:gd name="connsiteY92" fmla="*/ 1816608 h 13064490"/>
                <a:gd name="connsiteX93" fmla="*/ 7327772 w 12767104"/>
                <a:gd name="connsiteY93" fmla="*/ 1645919 h 13064490"/>
                <a:gd name="connsiteX94" fmla="*/ 6998207 w 12767104"/>
                <a:gd name="connsiteY94" fmla="*/ 1950719 h 13064490"/>
                <a:gd name="connsiteX95" fmla="*/ 6794372 w 12767104"/>
                <a:gd name="connsiteY95" fmla="*/ 1811654 h 13064490"/>
                <a:gd name="connsiteX96" fmla="*/ 6217920 w 12767104"/>
                <a:gd name="connsiteY96" fmla="*/ 2286000 h 13064490"/>
                <a:gd name="connsiteX97" fmla="*/ 6020942 w 12767104"/>
                <a:gd name="connsiteY97" fmla="*/ 2179319 h 13064490"/>
                <a:gd name="connsiteX98" fmla="*/ 5859017 w 12767104"/>
                <a:gd name="connsiteY98" fmla="*/ 2200274 h 13064490"/>
                <a:gd name="connsiteX99" fmla="*/ 5657087 w 12767104"/>
                <a:gd name="connsiteY99" fmla="*/ 2085974 h 13064490"/>
                <a:gd name="connsiteX100" fmla="*/ 5422772 w 12767104"/>
                <a:gd name="connsiteY100" fmla="*/ 2118359 h 13064490"/>
                <a:gd name="connsiteX101" fmla="*/ 5361812 w 12767104"/>
                <a:gd name="connsiteY101" fmla="*/ 1937384 h 13064490"/>
                <a:gd name="connsiteX102" fmla="*/ 5015102 w 12767104"/>
                <a:gd name="connsiteY102" fmla="*/ 1771649 h 13064490"/>
                <a:gd name="connsiteX103" fmla="*/ 4293870 w 12767104"/>
                <a:gd name="connsiteY103" fmla="*/ 1781937 h 13064490"/>
                <a:gd name="connsiteX104" fmla="*/ 3632072 w 12767104"/>
                <a:gd name="connsiteY104" fmla="*/ 1322069 h 13064490"/>
                <a:gd name="connsiteX105" fmla="*/ 2834640 w 12767104"/>
                <a:gd name="connsiteY105" fmla="*/ 1060704 h 13064490"/>
                <a:gd name="connsiteX106" fmla="*/ 1353312 w 12767104"/>
                <a:gd name="connsiteY106" fmla="*/ 1828800 h 13064490"/>
                <a:gd name="connsiteX107" fmla="*/ 1060704 w 12767104"/>
                <a:gd name="connsiteY107" fmla="*/ 2450592 h 13064490"/>
                <a:gd name="connsiteX108" fmla="*/ 548640 w 12767104"/>
                <a:gd name="connsiteY108" fmla="*/ 2359152 h 13064490"/>
                <a:gd name="connsiteX109" fmla="*/ 0 w 12767104"/>
                <a:gd name="connsiteY109" fmla="*/ 2450592 h 13064490"/>
                <a:gd name="connsiteX0" fmla="*/ 0 w 12767104"/>
                <a:gd name="connsiteY0" fmla="*/ 2450592 h 13064490"/>
                <a:gd name="connsiteX1" fmla="*/ 237744 w 12767104"/>
                <a:gd name="connsiteY1" fmla="*/ 2852928 h 13064490"/>
                <a:gd name="connsiteX2" fmla="*/ 694944 w 12767104"/>
                <a:gd name="connsiteY2" fmla="*/ 2834640 h 13064490"/>
                <a:gd name="connsiteX3" fmla="*/ 1298448 w 12767104"/>
                <a:gd name="connsiteY3" fmla="*/ 2999232 h 13064490"/>
                <a:gd name="connsiteX4" fmla="*/ 2084832 w 12767104"/>
                <a:gd name="connsiteY4" fmla="*/ 3657600 h 13064490"/>
                <a:gd name="connsiteX5" fmla="*/ 3438144 w 12767104"/>
                <a:gd name="connsiteY5" fmla="*/ 3968496 h 13064490"/>
                <a:gd name="connsiteX6" fmla="*/ 3785616 w 12767104"/>
                <a:gd name="connsiteY6" fmla="*/ 6254496 h 13064490"/>
                <a:gd name="connsiteX7" fmla="*/ 3438144 w 12767104"/>
                <a:gd name="connsiteY7" fmla="*/ 8174736 h 13064490"/>
                <a:gd name="connsiteX8" fmla="*/ 4242816 w 12767104"/>
                <a:gd name="connsiteY8" fmla="*/ 9052560 h 13064490"/>
                <a:gd name="connsiteX9" fmla="*/ 6272784 w 12767104"/>
                <a:gd name="connsiteY9" fmla="*/ 9802368 h 13064490"/>
                <a:gd name="connsiteX10" fmla="*/ 6967728 w 12767104"/>
                <a:gd name="connsiteY10" fmla="*/ 10917936 h 13064490"/>
                <a:gd name="connsiteX11" fmla="*/ 6458712 w 12767104"/>
                <a:gd name="connsiteY11" fmla="*/ 11369040 h 13064490"/>
                <a:gd name="connsiteX12" fmla="*/ 6592443 w 12767104"/>
                <a:gd name="connsiteY12" fmla="*/ 11569065 h 13064490"/>
                <a:gd name="connsiteX13" fmla="*/ 6723888 w 12767104"/>
                <a:gd name="connsiteY13" fmla="*/ 11530965 h 13064490"/>
                <a:gd name="connsiteX14" fmla="*/ 6826758 w 12767104"/>
                <a:gd name="connsiteY14" fmla="*/ 11633835 h 13064490"/>
                <a:gd name="connsiteX15" fmla="*/ 6834378 w 12767104"/>
                <a:gd name="connsiteY15" fmla="*/ 11870055 h 13064490"/>
                <a:gd name="connsiteX16" fmla="*/ 6950583 w 12767104"/>
                <a:gd name="connsiteY16" fmla="*/ 12011025 h 13064490"/>
                <a:gd name="connsiteX17" fmla="*/ 7009638 w 12767104"/>
                <a:gd name="connsiteY17" fmla="*/ 12390120 h 13064490"/>
                <a:gd name="connsiteX18" fmla="*/ 6941058 w 12767104"/>
                <a:gd name="connsiteY18" fmla="*/ 12628245 h 13064490"/>
                <a:gd name="connsiteX19" fmla="*/ 7076313 w 12767104"/>
                <a:gd name="connsiteY19" fmla="*/ 12847320 h 13064490"/>
                <a:gd name="connsiteX20" fmla="*/ 7202043 w 12767104"/>
                <a:gd name="connsiteY20" fmla="*/ 12943713 h 13064490"/>
                <a:gd name="connsiteX21" fmla="*/ 7287768 w 12767104"/>
                <a:gd name="connsiteY21" fmla="*/ 12799695 h 13064490"/>
                <a:gd name="connsiteX22" fmla="*/ 7377303 w 12767104"/>
                <a:gd name="connsiteY22" fmla="*/ 12759690 h 13064490"/>
                <a:gd name="connsiteX23" fmla="*/ 7748778 w 12767104"/>
                <a:gd name="connsiteY23" fmla="*/ 12538710 h 13064490"/>
                <a:gd name="connsiteX24" fmla="*/ 8312658 w 12767104"/>
                <a:gd name="connsiteY24" fmla="*/ 13034010 h 13064490"/>
                <a:gd name="connsiteX25" fmla="*/ 8440293 w 12767104"/>
                <a:gd name="connsiteY25" fmla="*/ 12971145 h 13064490"/>
                <a:gd name="connsiteX26" fmla="*/ 8819388 w 12767104"/>
                <a:gd name="connsiteY26" fmla="*/ 13013055 h 13064490"/>
                <a:gd name="connsiteX27" fmla="*/ 9089898 w 12767104"/>
                <a:gd name="connsiteY27" fmla="*/ 13064490 h 13064490"/>
                <a:gd name="connsiteX28" fmla="*/ 9554718 w 12767104"/>
                <a:gd name="connsiteY28" fmla="*/ 12974954 h 13064490"/>
                <a:gd name="connsiteX29" fmla="*/ 9853803 w 12767104"/>
                <a:gd name="connsiteY29" fmla="*/ 12885420 h 13064490"/>
                <a:gd name="connsiteX30" fmla="*/ 9954006 w 12767104"/>
                <a:gd name="connsiteY30" fmla="*/ 12968097 h 13064490"/>
                <a:gd name="connsiteX31" fmla="*/ 10019538 w 12767104"/>
                <a:gd name="connsiteY31" fmla="*/ 12891134 h 13064490"/>
                <a:gd name="connsiteX32" fmla="*/ 10107168 w 12767104"/>
                <a:gd name="connsiteY32" fmla="*/ 12702539 h 13064490"/>
                <a:gd name="connsiteX33" fmla="*/ 10103358 w 12767104"/>
                <a:gd name="connsiteY33" fmla="*/ 12614909 h 13064490"/>
                <a:gd name="connsiteX34" fmla="*/ 10177653 w 12767104"/>
                <a:gd name="connsiteY34" fmla="*/ 12538709 h 13064490"/>
                <a:gd name="connsiteX35" fmla="*/ 10135743 w 12767104"/>
                <a:gd name="connsiteY35" fmla="*/ 12378689 h 13064490"/>
                <a:gd name="connsiteX36" fmla="*/ 10267188 w 12767104"/>
                <a:gd name="connsiteY36" fmla="*/ 12338684 h 13064490"/>
                <a:gd name="connsiteX37" fmla="*/ 10419207 w 12767104"/>
                <a:gd name="connsiteY37" fmla="*/ 11967972 h 13064490"/>
                <a:gd name="connsiteX38" fmla="*/ 11149203 w 12767104"/>
                <a:gd name="connsiteY38" fmla="*/ 12121514 h 13064490"/>
                <a:gd name="connsiteX39" fmla="*/ 12090273 w 12767104"/>
                <a:gd name="connsiteY39" fmla="*/ 11727179 h 13064490"/>
                <a:gd name="connsiteX40" fmla="*/ 12248388 w 12767104"/>
                <a:gd name="connsiteY40" fmla="*/ 11870054 h 13064490"/>
                <a:gd name="connsiteX41" fmla="*/ 12362688 w 12767104"/>
                <a:gd name="connsiteY41" fmla="*/ 11891009 h 13064490"/>
                <a:gd name="connsiteX42" fmla="*/ 12524613 w 12767104"/>
                <a:gd name="connsiteY42" fmla="*/ 11662409 h 13064490"/>
                <a:gd name="connsiteX43" fmla="*/ 12600813 w 12767104"/>
                <a:gd name="connsiteY43" fmla="*/ 11622404 h 13064490"/>
                <a:gd name="connsiteX44" fmla="*/ 12658344 w 12767104"/>
                <a:gd name="connsiteY44" fmla="*/ 11645265 h 13064490"/>
                <a:gd name="connsiteX45" fmla="*/ 12758928 w 12767104"/>
                <a:gd name="connsiteY45" fmla="*/ 11344274 h 13064490"/>
                <a:gd name="connsiteX46" fmla="*/ 12446507 w 12767104"/>
                <a:gd name="connsiteY46" fmla="*/ 10921364 h 13064490"/>
                <a:gd name="connsiteX47" fmla="*/ 12383642 w 12767104"/>
                <a:gd name="connsiteY47" fmla="*/ 10618469 h 13064490"/>
                <a:gd name="connsiteX48" fmla="*/ 12201906 w 12767104"/>
                <a:gd name="connsiteY48" fmla="*/ 10423017 h 13064490"/>
                <a:gd name="connsiteX49" fmla="*/ 12216002 w 12767104"/>
                <a:gd name="connsiteY49" fmla="*/ 10138409 h 13064490"/>
                <a:gd name="connsiteX50" fmla="*/ 12560807 w 12767104"/>
                <a:gd name="connsiteY50" fmla="*/ 9631679 h 13064490"/>
                <a:gd name="connsiteX51" fmla="*/ 12693777 w 12767104"/>
                <a:gd name="connsiteY51" fmla="*/ 8833866 h 13064490"/>
                <a:gd name="connsiteX52" fmla="*/ 12472416 w 12767104"/>
                <a:gd name="connsiteY52" fmla="*/ 8590407 h 13064490"/>
                <a:gd name="connsiteX53" fmla="*/ 12508992 w 12767104"/>
                <a:gd name="connsiteY53" fmla="*/ 7827264 h 13064490"/>
                <a:gd name="connsiteX54" fmla="*/ 12256389 w 12767104"/>
                <a:gd name="connsiteY54" fmla="*/ 7655052 h 13064490"/>
                <a:gd name="connsiteX55" fmla="*/ 11978640 w 12767104"/>
                <a:gd name="connsiteY55" fmla="*/ 7424928 h 13064490"/>
                <a:gd name="connsiteX56" fmla="*/ 11887200 w 12767104"/>
                <a:gd name="connsiteY56" fmla="*/ 6784848 h 13064490"/>
                <a:gd name="connsiteX57" fmla="*/ 12052173 w 12767104"/>
                <a:gd name="connsiteY57" fmla="*/ 6573774 h 13064490"/>
                <a:gd name="connsiteX58" fmla="*/ 12172950 w 12767104"/>
                <a:gd name="connsiteY58" fmla="*/ 6334887 h 13064490"/>
                <a:gd name="connsiteX59" fmla="*/ 12179808 w 12767104"/>
                <a:gd name="connsiteY59" fmla="*/ 5888736 h 13064490"/>
                <a:gd name="connsiteX60" fmla="*/ 11915394 w 12767104"/>
                <a:gd name="connsiteY60" fmla="*/ 5550027 h 13064490"/>
                <a:gd name="connsiteX61" fmla="*/ 11612880 w 12767104"/>
                <a:gd name="connsiteY61" fmla="*/ 5285232 h 13064490"/>
                <a:gd name="connsiteX62" fmla="*/ 11137392 w 12767104"/>
                <a:gd name="connsiteY62" fmla="*/ 4791456 h 13064490"/>
                <a:gd name="connsiteX63" fmla="*/ 10345674 w 12767104"/>
                <a:gd name="connsiteY63" fmla="*/ 4283583 h 13064490"/>
                <a:gd name="connsiteX64" fmla="*/ 10364343 w 12767104"/>
                <a:gd name="connsiteY64" fmla="*/ 3643122 h 13064490"/>
                <a:gd name="connsiteX65" fmla="*/ 10991088 w 12767104"/>
                <a:gd name="connsiteY65" fmla="*/ 3035808 h 13064490"/>
                <a:gd name="connsiteX66" fmla="*/ 11228832 w 12767104"/>
                <a:gd name="connsiteY66" fmla="*/ 2523744 h 13064490"/>
                <a:gd name="connsiteX67" fmla="*/ 11155680 w 12767104"/>
                <a:gd name="connsiteY67" fmla="*/ 2286000 h 13064490"/>
                <a:gd name="connsiteX68" fmla="*/ 11391900 w 12767104"/>
                <a:gd name="connsiteY68" fmla="*/ 1664970 h 13064490"/>
                <a:gd name="connsiteX69" fmla="*/ 11299698 w 12767104"/>
                <a:gd name="connsiteY69" fmla="*/ 1289304 h 13064490"/>
                <a:gd name="connsiteX70" fmla="*/ 10966704 w 12767104"/>
                <a:gd name="connsiteY70" fmla="*/ 1435227 h 13064490"/>
                <a:gd name="connsiteX71" fmla="*/ 10770870 w 12767104"/>
                <a:gd name="connsiteY71" fmla="*/ 1719072 h 13064490"/>
                <a:gd name="connsiteX72" fmla="*/ 10211943 w 12767104"/>
                <a:gd name="connsiteY72" fmla="*/ 1704594 h 13064490"/>
                <a:gd name="connsiteX73" fmla="*/ 10643616 w 12767104"/>
                <a:gd name="connsiteY73" fmla="*/ 987552 h 13064490"/>
                <a:gd name="connsiteX74" fmla="*/ 10569321 w 12767104"/>
                <a:gd name="connsiteY74" fmla="*/ 768477 h 13064490"/>
                <a:gd name="connsiteX75" fmla="*/ 10310241 w 12767104"/>
                <a:gd name="connsiteY75" fmla="*/ 644652 h 13064490"/>
                <a:gd name="connsiteX76" fmla="*/ 10132695 w 12767104"/>
                <a:gd name="connsiteY76" fmla="*/ 798957 h 13064490"/>
                <a:gd name="connsiteX77" fmla="*/ 9947147 w 12767104"/>
                <a:gd name="connsiteY77" fmla="*/ 712469 h 13064490"/>
                <a:gd name="connsiteX78" fmla="*/ 9547097 w 12767104"/>
                <a:gd name="connsiteY78" fmla="*/ 748664 h 13064490"/>
                <a:gd name="connsiteX79" fmla="*/ 9390887 w 12767104"/>
                <a:gd name="connsiteY79" fmla="*/ 302894 h 13064490"/>
                <a:gd name="connsiteX80" fmla="*/ 9286112 w 12767104"/>
                <a:gd name="connsiteY80" fmla="*/ 152399 h 13064490"/>
                <a:gd name="connsiteX81" fmla="*/ 9089136 w 12767104"/>
                <a:gd name="connsiteY81" fmla="*/ 0 h 13064490"/>
                <a:gd name="connsiteX82" fmla="*/ 9030842 w 12767104"/>
                <a:gd name="connsiteY82" fmla="*/ 188594 h 13064490"/>
                <a:gd name="connsiteX83" fmla="*/ 9137522 w 12767104"/>
                <a:gd name="connsiteY83" fmla="*/ 352424 h 13064490"/>
                <a:gd name="connsiteX84" fmla="*/ 8903207 w 12767104"/>
                <a:gd name="connsiteY84" fmla="*/ 421004 h 13064490"/>
                <a:gd name="connsiteX85" fmla="*/ 8634602 w 12767104"/>
                <a:gd name="connsiteY85" fmla="*/ 548639 h 13064490"/>
                <a:gd name="connsiteX86" fmla="*/ 8421242 w 12767104"/>
                <a:gd name="connsiteY86" fmla="*/ 859154 h 13064490"/>
                <a:gd name="connsiteX87" fmla="*/ 8219312 w 12767104"/>
                <a:gd name="connsiteY87" fmla="*/ 922019 h 13064490"/>
                <a:gd name="connsiteX88" fmla="*/ 8125967 w 12767104"/>
                <a:gd name="connsiteY88" fmla="*/ 1301114 h 13064490"/>
                <a:gd name="connsiteX89" fmla="*/ 8017382 w 12767104"/>
                <a:gd name="connsiteY89" fmla="*/ 1407794 h 13064490"/>
                <a:gd name="connsiteX90" fmla="*/ 7977377 w 12767104"/>
                <a:gd name="connsiteY90" fmla="*/ 1543049 h 13064490"/>
                <a:gd name="connsiteX91" fmla="*/ 7811642 w 12767104"/>
                <a:gd name="connsiteY91" fmla="*/ 1577339 h 13064490"/>
                <a:gd name="connsiteX92" fmla="*/ 7678674 w 12767104"/>
                <a:gd name="connsiteY92" fmla="*/ 1816608 h 13064490"/>
                <a:gd name="connsiteX93" fmla="*/ 7327772 w 12767104"/>
                <a:gd name="connsiteY93" fmla="*/ 1645919 h 13064490"/>
                <a:gd name="connsiteX94" fmla="*/ 6998207 w 12767104"/>
                <a:gd name="connsiteY94" fmla="*/ 1950719 h 13064490"/>
                <a:gd name="connsiteX95" fmla="*/ 6794372 w 12767104"/>
                <a:gd name="connsiteY95" fmla="*/ 1811654 h 13064490"/>
                <a:gd name="connsiteX96" fmla="*/ 6217920 w 12767104"/>
                <a:gd name="connsiteY96" fmla="*/ 2286000 h 13064490"/>
                <a:gd name="connsiteX97" fmla="*/ 6020942 w 12767104"/>
                <a:gd name="connsiteY97" fmla="*/ 2179319 h 13064490"/>
                <a:gd name="connsiteX98" fmla="*/ 5859017 w 12767104"/>
                <a:gd name="connsiteY98" fmla="*/ 2200274 h 13064490"/>
                <a:gd name="connsiteX99" fmla="*/ 5657087 w 12767104"/>
                <a:gd name="connsiteY99" fmla="*/ 2085974 h 13064490"/>
                <a:gd name="connsiteX100" fmla="*/ 5422772 w 12767104"/>
                <a:gd name="connsiteY100" fmla="*/ 2118359 h 13064490"/>
                <a:gd name="connsiteX101" fmla="*/ 5361812 w 12767104"/>
                <a:gd name="connsiteY101" fmla="*/ 1937384 h 13064490"/>
                <a:gd name="connsiteX102" fmla="*/ 5015102 w 12767104"/>
                <a:gd name="connsiteY102" fmla="*/ 1771649 h 13064490"/>
                <a:gd name="connsiteX103" fmla="*/ 4293870 w 12767104"/>
                <a:gd name="connsiteY103" fmla="*/ 1781937 h 13064490"/>
                <a:gd name="connsiteX104" fmla="*/ 3976877 w 12767104"/>
                <a:gd name="connsiteY104" fmla="*/ 1421129 h 13064490"/>
                <a:gd name="connsiteX105" fmla="*/ 3632072 w 12767104"/>
                <a:gd name="connsiteY105" fmla="*/ 1322069 h 13064490"/>
                <a:gd name="connsiteX106" fmla="*/ 2834640 w 12767104"/>
                <a:gd name="connsiteY106" fmla="*/ 1060704 h 13064490"/>
                <a:gd name="connsiteX107" fmla="*/ 1353312 w 12767104"/>
                <a:gd name="connsiteY107" fmla="*/ 1828800 h 13064490"/>
                <a:gd name="connsiteX108" fmla="*/ 1060704 w 12767104"/>
                <a:gd name="connsiteY108" fmla="*/ 2450592 h 13064490"/>
                <a:gd name="connsiteX109" fmla="*/ 548640 w 12767104"/>
                <a:gd name="connsiteY109" fmla="*/ 2359152 h 13064490"/>
                <a:gd name="connsiteX110" fmla="*/ 0 w 12767104"/>
                <a:gd name="connsiteY110" fmla="*/ 2450592 h 13064490"/>
                <a:gd name="connsiteX0" fmla="*/ 0 w 12767104"/>
                <a:gd name="connsiteY0" fmla="*/ 2450592 h 13064490"/>
                <a:gd name="connsiteX1" fmla="*/ 237744 w 12767104"/>
                <a:gd name="connsiteY1" fmla="*/ 2852928 h 13064490"/>
                <a:gd name="connsiteX2" fmla="*/ 694944 w 12767104"/>
                <a:gd name="connsiteY2" fmla="*/ 2834640 h 13064490"/>
                <a:gd name="connsiteX3" fmla="*/ 1298448 w 12767104"/>
                <a:gd name="connsiteY3" fmla="*/ 2999232 h 13064490"/>
                <a:gd name="connsiteX4" fmla="*/ 2084832 w 12767104"/>
                <a:gd name="connsiteY4" fmla="*/ 3657600 h 13064490"/>
                <a:gd name="connsiteX5" fmla="*/ 3438144 w 12767104"/>
                <a:gd name="connsiteY5" fmla="*/ 3968496 h 13064490"/>
                <a:gd name="connsiteX6" fmla="*/ 3785616 w 12767104"/>
                <a:gd name="connsiteY6" fmla="*/ 6254496 h 13064490"/>
                <a:gd name="connsiteX7" fmla="*/ 3438144 w 12767104"/>
                <a:gd name="connsiteY7" fmla="*/ 8174736 h 13064490"/>
                <a:gd name="connsiteX8" fmla="*/ 4242816 w 12767104"/>
                <a:gd name="connsiteY8" fmla="*/ 9052560 h 13064490"/>
                <a:gd name="connsiteX9" fmla="*/ 6272784 w 12767104"/>
                <a:gd name="connsiteY9" fmla="*/ 9802368 h 13064490"/>
                <a:gd name="connsiteX10" fmla="*/ 6967728 w 12767104"/>
                <a:gd name="connsiteY10" fmla="*/ 10917936 h 13064490"/>
                <a:gd name="connsiteX11" fmla="*/ 6458712 w 12767104"/>
                <a:gd name="connsiteY11" fmla="*/ 11369040 h 13064490"/>
                <a:gd name="connsiteX12" fmla="*/ 6592443 w 12767104"/>
                <a:gd name="connsiteY12" fmla="*/ 11569065 h 13064490"/>
                <a:gd name="connsiteX13" fmla="*/ 6723888 w 12767104"/>
                <a:gd name="connsiteY13" fmla="*/ 11530965 h 13064490"/>
                <a:gd name="connsiteX14" fmla="*/ 6826758 w 12767104"/>
                <a:gd name="connsiteY14" fmla="*/ 11633835 h 13064490"/>
                <a:gd name="connsiteX15" fmla="*/ 6834378 w 12767104"/>
                <a:gd name="connsiteY15" fmla="*/ 11870055 h 13064490"/>
                <a:gd name="connsiteX16" fmla="*/ 6950583 w 12767104"/>
                <a:gd name="connsiteY16" fmla="*/ 12011025 h 13064490"/>
                <a:gd name="connsiteX17" fmla="*/ 7009638 w 12767104"/>
                <a:gd name="connsiteY17" fmla="*/ 12390120 h 13064490"/>
                <a:gd name="connsiteX18" fmla="*/ 6941058 w 12767104"/>
                <a:gd name="connsiteY18" fmla="*/ 12628245 h 13064490"/>
                <a:gd name="connsiteX19" fmla="*/ 7076313 w 12767104"/>
                <a:gd name="connsiteY19" fmla="*/ 12847320 h 13064490"/>
                <a:gd name="connsiteX20" fmla="*/ 7202043 w 12767104"/>
                <a:gd name="connsiteY20" fmla="*/ 12943713 h 13064490"/>
                <a:gd name="connsiteX21" fmla="*/ 7287768 w 12767104"/>
                <a:gd name="connsiteY21" fmla="*/ 12799695 h 13064490"/>
                <a:gd name="connsiteX22" fmla="*/ 7377303 w 12767104"/>
                <a:gd name="connsiteY22" fmla="*/ 12759690 h 13064490"/>
                <a:gd name="connsiteX23" fmla="*/ 7748778 w 12767104"/>
                <a:gd name="connsiteY23" fmla="*/ 12538710 h 13064490"/>
                <a:gd name="connsiteX24" fmla="*/ 8312658 w 12767104"/>
                <a:gd name="connsiteY24" fmla="*/ 13034010 h 13064490"/>
                <a:gd name="connsiteX25" fmla="*/ 8440293 w 12767104"/>
                <a:gd name="connsiteY25" fmla="*/ 12971145 h 13064490"/>
                <a:gd name="connsiteX26" fmla="*/ 8819388 w 12767104"/>
                <a:gd name="connsiteY26" fmla="*/ 13013055 h 13064490"/>
                <a:gd name="connsiteX27" fmla="*/ 9089898 w 12767104"/>
                <a:gd name="connsiteY27" fmla="*/ 13064490 h 13064490"/>
                <a:gd name="connsiteX28" fmla="*/ 9554718 w 12767104"/>
                <a:gd name="connsiteY28" fmla="*/ 12974954 h 13064490"/>
                <a:gd name="connsiteX29" fmla="*/ 9853803 w 12767104"/>
                <a:gd name="connsiteY29" fmla="*/ 12885420 h 13064490"/>
                <a:gd name="connsiteX30" fmla="*/ 9954006 w 12767104"/>
                <a:gd name="connsiteY30" fmla="*/ 12968097 h 13064490"/>
                <a:gd name="connsiteX31" fmla="*/ 10019538 w 12767104"/>
                <a:gd name="connsiteY31" fmla="*/ 12891134 h 13064490"/>
                <a:gd name="connsiteX32" fmla="*/ 10107168 w 12767104"/>
                <a:gd name="connsiteY32" fmla="*/ 12702539 h 13064490"/>
                <a:gd name="connsiteX33" fmla="*/ 10103358 w 12767104"/>
                <a:gd name="connsiteY33" fmla="*/ 12614909 h 13064490"/>
                <a:gd name="connsiteX34" fmla="*/ 10177653 w 12767104"/>
                <a:gd name="connsiteY34" fmla="*/ 12538709 h 13064490"/>
                <a:gd name="connsiteX35" fmla="*/ 10135743 w 12767104"/>
                <a:gd name="connsiteY35" fmla="*/ 12378689 h 13064490"/>
                <a:gd name="connsiteX36" fmla="*/ 10267188 w 12767104"/>
                <a:gd name="connsiteY36" fmla="*/ 12338684 h 13064490"/>
                <a:gd name="connsiteX37" fmla="*/ 10419207 w 12767104"/>
                <a:gd name="connsiteY37" fmla="*/ 11967972 h 13064490"/>
                <a:gd name="connsiteX38" fmla="*/ 11149203 w 12767104"/>
                <a:gd name="connsiteY38" fmla="*/ 12121514 h 13064490"/>
                <a:gd name="connsiteX39" fmla="*/ 12090273 w 12767104"/>
                <a:gd name="connsiteY39" fmla="*/ 11727179 h 13064490"/>
                <a:gd name="connsiteX40" fmla="*/ 12248388 w 12767104"/>
                <a:gd name="connsiteY40" fmla="*/ 11870054 h 13064490"/>
                <a:gd name="connsiteX41" fmla="*/ 12362688 w 12767104"/>
                <a:gd name="connsiteY41" fmla="*/ 11891009 h 13064490"/>
                <a:gd name="connsiteX42" fmla="*/ 12524613 w 12767104"/>
                <a:gd name="connsiteY42" fmla="*/ 11662409 h 13064490"/>
                <a:gd name="connsiteX43" fmla="*/ 12600813 w 12767104"/>
                <a:gd name="connsiteY43" fmla="*/ 11622404 h 13064490"/>
                <a:gd name="connsiteX44" fmla="*/ 12658344 w 12767104"/>
                <a:gd name="connsiteY44" fmla="*/ 11645265 h 13064490"/>
                <a:gd name="connsiteX45" fmla="*/ 12758928 w 12767104"/>
                <a:gd name="connsiteY45" fmla="*/ 11344274 h 13064490"/>
                <a:gd name="connsiteX46" fmla="*/ 12446507 w 12767104"/>
                <a:gd name="connsiteY46" fmla="*/ 10921364 h 13064490"/>
                <a:gd name="connsiteX47" fmla="*/ 12383642 w 12767104"/>
                <a:gd name="connsiteY47" fmla="*/ 10618469 h 13064490"/>
                <a:gd name="connsiteX48" fmla="*/ 12201906 w 12767104"/>
                <a:gd name="connsiteY48" fmla="*/ 10423017 h 13064490"/>
                <a:gd name="connsiteX49" fmla="*/ 12216002 w 12767104"/>
                <a:gd name="connsiteY49" fmla="*/ 10138409 h 13064490"/>
                <a:gd name="connsiteX50" fmla="*/ 12560807 w 12767104"/>
                <a:gd name="connsiteY50" fmla="*/ 9631679 h 13064490"/>
                <a:gd name="connsiteX51" fmla="*/ 12693777 w 12767104"/>
                <a:gd name="connsiteY51" fmla="*/ 8833866 h 13064490"/>
                <a:gd name="connsiteX52" fmla="*/ 12472416 w 12767104"/>
                <a:gd name="connsiteY52" fmla="*/ 8590407 h 13064490"/>
                <a:gd name="connsiteX53" fmla="*/ 12508992 w 12767104"/>
                <a:gd name="connsiteY53" fmla="*/ 7827264 h 13064490"/>
                <a:gd name="connsiteX54" fmla="*/ 12256389 w 12767104"/>
                <a:gd name="connsiteY54" fmla="*/ 7655052 h 13064490"/>
                <a:gd name="connsiteX55" fmla="*/ 11978640 w 12767104"/>
                <a:gd name="connsiteY55" fmla="*/ 7424928 h 13064490"/>
                <a:gd name="connsiteX56" fmla="*/ 11887200 w 12767104"/>
                <a:gd name="connsiteY56" fmla="*/ 6784848 h 13064490"/>
                <a:gd name="connsiteX57" fmla="*/ 12052173 w 12767104"/>
                <a:gd name="connsiteY57" fmla="*/ 6573774 h 13064490"/>
                <a:gd name="connsiteX58" fmla="*/ 12172950 w 12767104"/>
                <a:gd name="connsiteY58" fmla="*/ 6334887 h 13064490"/>
                <a:gd name="connsiteX59" fmla="*/ 12179808 w 12767104"/>
                <a:gd name="connsiteY59" fmla="*/ 5888736 h 13064490"/>
                <a:gd name="connsiteX60" fmla="*/ 11915394 w 12767104"/>
                <a:gd name="connsiteY60" fmla="*/ 5550027 h 13064490"/>
                <a:gd name="connsiteX61" fmla="*/ 11612880 w 12767104"/>
                <a:gd name="connsiteY61" fmla="*/ 5285232 h 13064490"/>
                <a:gd name="connsiteX62" fmla="*/ 11137392 w 12767104"/>
                <a:gd name="connsiteY62" fmla="*/ 4791456 h 13064490"/>
                <a:gd name="connsiteX63" fmla="*/ 10345674 w 12767104"/>
                <a:gd name="connsiteY63" fmla="*/ 4283583 h 13064490"/>
                <a:gd name="connsiteX64" fmla="*/ 10364343 w 12767104"/>
                <a:gd name="connsiteY64" fmla="*/ 3643122 h 13064490"/>
                <a:gd name="connsiteX65" fmla="*/ 10991088 w 12767104"/>
                <a:gd name="connsiteY65" fmla="*/ 3035808 h 13064490"/>
                <a:gd name="connsiteX66" fmla="*/ 11228832 w 12767104"/>
                <a:gd name="connsiteY66" fmla="*/ 2523744 h 13064490"/>
                <a:gd name="connsiteX67" fmla="*/ 11155680 w 12767104"/>
                <a:gd name="connsiteY67" fmla="*/ 2286000 h 13064490"/>
                <a:gd name="connsiteX68" fmla="*/ 11391900 w 12767104"/>
                <a:gd name="connsiteY68" fmla="*/ 1664970 h 13064490"/>
                <a:gd name="connsiteX69" fmla="*/ 11299698 w 12767104"/>
                <a:gd name="connsiteY69" fmla="*/ 1289304 h 13064490"/>
                <a:gd name="connsiteX70" fmla="*/ 10966704 w 12767104"/>
                <a:gd name="connsiteY70" fmla="*/ 1435227 h 13064490"/>
                <a:gd name="connsiteX71" fmla="*/ 10770870 w 12767104"/>
                <a:gd name="connsiteY71" fmla="*/ 1719072 h 13064490"/>
                <a:gd name="connsiteX72" fmla="*/ 10211943 w 12767104"/>
                <a:gd name="connsiteY72" fmla="*/ 1704594 h 13064490"/>
                <a:gd name="connsiteX73" fmla="*/ 10643616 w 12767104"/>
                <a:gd name="connsiteY73" fmla="*/ 987552 h 13064490"/>
                <a:gd name="connsiteX74" fmla="*/ 10569321 w 12767104"/>
                <a:gd name="connsiteY74" fmla="*/ 768477 h 13064490"/>
                <a:gd name="connsiteX75" fmla="*/ 10310241 w 12767104"/>
                <a:gd name="connsiteY75" fmla="*/ 644652 h 13064490"/>
                <a:gd name="connsiteX76" fmla="*/ 10132695 w 12767104"/>
                <a:gd name="connsiteY76" fmla="*/ 798957 h 13064490"/>
                <a:gd name="connsiteX77" fmla="*/ 9947147 w 12767104"/>
                <a:gd name="connsiteY77" fmla="*/ 712469 h 13064490"/>
                <a:gd name="connsiteX78" fmla="*/ 9547097 w 12767104"/>
                <a:gd name="connsiteY78" fmla="*/ 748664 h 13064490"/>
                <a:gd name="connsiteX79" fmla="*/ 9390887 w 12767104"/>
                <a:gd name="connsiteY79" fmla="*/ 302894 h 13064490"/>
                <a:gd name="connsiteX80" fmla="*/ 9286112 w 12767104"/>
                <a:gd name="connsiteY80" fmla="*/ 152399 h 13064490"/>
                <a:gd name="connsiteX81" fmla="*/ 9089136 w 12767104"/>
                <a:gd name="connsiteY81" fmla="*/ 0 h 13064490"/>
                <a:gd name="connsiteX82" fmla="*/ 9030842 w 12767104"/>
                <a:gd name="connsiteY82" fmla="*/ 188594 h 13064490"/>
                <a:gd name="connsiteX83" fmla="*/ 9137522 w 12767104"/>
                <a:gd name="connsiteY83" fmla="*/ 352424 h 13064490"/>
                <a:gd name="connsiteX84" fmla="*/ 8903207 w 12767104"/>
                <a:gd name="connsiteY84" fmla="*/ 421004 h 13064490"/>
                <a:gd name="connsiteX85" fmla="*/ 8634602 w 12767104"/>
                <a:gd name="connsiteY85" fmla="*/ 548639 h 13064490"/>
                <a:gd name="connsiteX86" fmla="*/ 8421242 w 12767104"/>
                <a:gd name="connsiteY86" fmla="*/ 859154 h 13064490"/>
                <a:gd name="connsiteX87" fmla="*/ 8219312 w 12767104"/>
                <a:gd name="connsiteY87" fmla="*/ 922019 h 13064490"/>
                <a:gd name="connsiteX88" fmla="*/ 8125967 w 12767104"/>
                <a:gd name="connsiteY88" fmla="*/ 1301114 h 13064490"/>
                <a:gd name="connsiteX89" fmla="*/ 8017382 w 12767104"/>
                <a:gd name="connsiteY89" fmla="*/ 1407794 h 13064490"/>
                <a:gd name="connsiteX90" fmla="*/ 7977377 w 12767104"/>
                <a:gd name="connsiteY90" fmla="*/ 1543049 h 13064490"/>
                <a:gd name="connsiteX91" fmla="*/ 7811642 w 12767104"/>
                <a:gd name="connsiteY91" fmla="*/ 1577339 h 13064490"/>
                <a:gd name="connsiteX92" fmla="*/ 7678674 w 12767104"/>
                <a:gd name="connsiteY92" fmla="*/ 1816608 h 13064490"/>
                <a:gd name="connsiteX93" fmla="*/ 7327772 w 12767104"/>
                <a:gd name="connsiteY93" fmla="*/ 1645919 h 13064490"/>
                <a:gd name="connsiteX94" fmla="*/ 6998207 w 12767104"/>
                <a:gd name="connsiteY94" fmla="*/ 1950719 h 13064490"/>
                <a:gd name="connsiteX95" fmla="*/ 6794372 w 12767104"/>
                <a:gd name="connsiteY95" fmla="*/ 1811654 h 13064490"/>
                <a:gd name="connsiteX96" fmla="*/ 6217920 w 12767104"/>
                <a:gd name="connsiteY96" fmla="*/ 2286000 h 13064490"/>
                <a:gd name="connsiteX97" fmla="*/ 6020942 w 12767104"/>
                <a:gd name="connsiteY97" fmla="*/ 2179319 h 13064490"/>
                <a:gd name="connsiteX98" fmla="*/ 5859017 w 12767104"/>
                <a:gd name="connsiteY98" fmla="*/ 2200274 h 13064490"/>
                <a:gd name="connsiteX99" fmla="*/ 5657087 w 12767104"/>
                <a:gd name="connsiteY99" fmla="*/ 2085974 h 13064490"/>
                <a:gd name="connsiteX100" fmla="*/ 5422772 w 12767104"/>
                <a:gd name="connsiteY100" fmla="*/ 2118359 h 13064490"/>
                <a:gd name="connsiteX101" fmla="*/ 5361812 w 12767104"/>
                <a:gd name="connsiteY101" fmla="*/ 1937384 h 13064490"/>
                <a:gd name="connsiteX102" fmla="*/ 5015102 w 12767104"/>
                <a:gd name="connsiteY102" fmla="*/ 1771649 h 13064490"/>
                <a:gd name="connsiteX103" fmla="*/ 4293870 w 12767104"/>
                <a:gd name="connsiteY103" fmla="*/ 1781937 h 13064490"/>
                <a:gd name="connsiteX104" fmla="*/ 3976877 w 12767104"/>
                <a:gd name="connsiteY104" fmla="*/ 1421129 h 13064490"/>
                <a:gd name="connsiteX105" fmla="*/ 3632072 w 12767104"/>
                <a:gd name="connsiteY105" fmla="*/ 1322069 h 13064490"/>
                <a:gd name="connsiteX106" fmla="*/ 3468242 w 12767104"/>
                <a:gd name="connsiteY106" fmla="*/ 1122044 h 13064490"/>
                <a:gd name="connsiteX107" fmla="*/ 2834640 w 12767104"/>
                <a:gd name="connsiteY107" fmla="*/ 1060704 h 13064490"/>
                <a:gd name="connsiteX108" fmla="*/ 1353312 w 12767104"/>
                <a:gd name="connsiteY108" fmla="*/ 1828800 h 13064490"/>
                <a:gd name="connsiteX109" fmla="*/ 1060704 w 12767104"/>
                <a:gd name="connsiteY109" fmla="*/ 2450592 h 13064490"/>
                <a:gd name="connsiteX110" fmla="*/ 548640 w 12767104"/>
                <a:gd name="connsiteY110" fmla="*/ 2359152 h 13064490"/>
                <a:gd name="connsiteX111" fmla="*/ 0 w 12767104"/>
                <a:gd name="connsiteY111" fmla="*/ 2450592 h 13064490"/>
                <a:gd name="connsiteX0" fmla="*/ 0 w 12767104"/>
                <a:gd name="connsiteY0" fmla="*/ 2450592 h 13064490"/>
                <a:gd name="connsiteX1" fmla="*/ 237744 w 12767104"/>
                <a:gd name="connsiteY1" fmla="*/ 2852928 h 13064490"/>
                <a:gd name="connsiteX2" fmla="*/ 694944 w 12767104"/>
                <a:gd name="connsiteY2" fmla="*/ 2834640 h 13064490"/>
                <a:gd name="connsiteX3" fmla="*/ 1298448 w 12767104"/>
                <a:gd name="connsiteY3" fmla="*/ 2999232 h 13064490"/>
                <a:gd name="connsiteX4" fmla="*/ 2084832 w 12767104"/>
                <a:gd name="connsiteY4" fmla="*/ 3657600 h 13064490"/>
                <a:gd name="connsiteX5" fmla="*/ 3438144 w 12767104"/>
                <a:gd name="connsiteY5" fmla="*/ 3968496 h 13064490"/>
                <a:gd name="connsiteX6" fmla="*/ 3785616 w 12767104"/>
                <a:gd name="connsiteY6" fmla="*/ 6254496 h 13064490"/>
                <a:gd name="connsiteX7" fmla="*/ 3438144 w 12767104"/>
                <a:gd name="connsiteY7" fmla="*/ 8174736 h 13064490"/>
                <a:gd name="connsiteX8" fmla="*/ 4242816 w 12767104"/>
                <a:gd name="connsiteY8" fmla="*/ 9052560 h 13064490"/>
                <a:gd name="connsiteX9" fmla="*/ 6272784 w 12767104"/>
                <a:gd name="connsiteY9" fmla="*/ 9802368 h 13064490"/>
                <a:gd name="connsiteX10" fmla="*/ 6967728 w 12767104"/>
                <a:gd name="connsiteY10" fmla="*/ 10917936 h 13064490"/>
                <a:gd name="connsiteX11" fmla="*/ 6458712 w 12767104"/>
                <a:gd name="connsiteY11" fmla="*/ 11369040 h 13064490"/>
                <a:gd name="connsiteX12" fmla="*/ 6592443 w 12767104"/>
                <a:gd name="connsiteY12" fmla="*/ 11569065 h 13064490"/>
                <a:gd name="connsiteX13" fmla="*/ 6723888 w 12767104"/>
                <a:gd name="connsiteY13" fmla="*/ 11530965 h 13064490"/>
                <a:gd name="connsiteX14" fmla="*/ 6826758 w 12767104"/>
                <a:gd name="connsiteY14" fmla="*/ 11633835 h 13064490"/>
                <a:gd name="connsiteX15" fmla="*/ 6834378 w 12767104"/>
                <a:gd name="connsiteY15" fmla="*/ 11870055 h 13064490"/>
                <a:gd name="connsiteX16" fmla="*/ 6950583 w 12767104"/>
                <a:gd name="connsiteY16" fmla="*/ 12011025 h 13064490"/>
                <a:gd name="connsiteX17" fmla="*/ 7009638 w 12767104"/>
                <a:gd name="connsiteY17" fmla="*/ 12390120 h 13064490"/>
                <a:gd name="connsiteX18" fmla="*/ 6941058 w 12767104"/>
                <a:gd name="connsiteY18" fmla="*/ 12628245 h 13064490"/>
                <a:gd name="connsiteX19" fmla="*/ 7076313 w 12767104"/>
                <a:gd name="connsiteY19" fmla="*/ 12847320 h 13064490"/>
                <a:gd name="connsiteX20" fmla="*/ 7202043 w 12767104"/>
                <a:gd name="connsiteY20" fmla="*/ 12943713 h 13064490"/>
                <a:gd name="connsiteX21" fmla="*/ 7287768 w 12767104"/>
                <a:gd name="connsiteY21" fmla="*/ 12799695 h 13064490"/>
                <a:gd name="connsiteX22" fmla="*/ 7377303 w 12767104"/>
                <a:gd name="connsiteY22" fmla="*/ 12759690 h 13064490"/>
                <a:gd name="connsiteX23" fmla="*/ 7748778 w 12767104"/>
                <a:gd name="connsiteY23" fmla="*/ 12538710 h 13064490"/>
                <a:gd name="connsiteX24" fmla="*/ 8312658 w 12767104"/>
                <a:gd name="connsiteY24" fmla="*/ 13034010 h 13064490"/>
                <a:gd name="connsiteX25" fmla="*/ 8440293 w 12767104"/>
                <a:gd name="connsiteY25" fmla="*/ 12971145 h 13064490"/>
                <a:gd name="connsiteX26" fmla="*/ 8819388 w 12767104"/>
                <a:gd name="connsiteY26" fmla="*/ 13013055 h 13064490"/>
                <a:gd name="connsiteX27" fmla="*/ 9089898 w 12767104"/>
                <a:gd name="connsiteY27" fmla="*/ 13064490 h 13064490"/>
                <a:gd name="connsiteX28" fmla="*/ 9554718 w 12767104"/>
                <a:gd name="connsiteY28" fmla="*/ 12974954 h 13064490"/>
                <a:gd name="connsiteX29" fmla="*/ 9853803 w 12767104"/>
                <a:gd name="connsiteY29" fmla="*/ 12885420 h 13064490"/>
                <a:gd name="connsiteX30" fmla="*/ 9954006 w 12767104"/>
                <a:gd name="connsiteY30" fmla="*/ 12968097 h 13064490"/>
                <a:gd name="connsiteX31" fmla="*/ 10019538 w 12767104"/>
                <a:gd name="connsiteY31" fmla="*/ 12891134 h 13064490"/>
                <a:gd name="connsiteX32" fmla="*/ 10107168 w 12767104"/>
                <a:gd name="connsiteY32" fmla="*/ 12702539 h 13064490"/>
                <a:gd name="connsiteX33" fmla="*/ 10103358 w 12767104"/>
                <a:gd name="connsiteY33" fmla="*/ 12614909 h 13064490"/>
                <a:gd name="connsiteX34" fmla="*/ 10177653 w 12767104"/>
                <a:gd name="connsiteY34" fmla="*/ 12538709 h 13064490"/>
                <a:gd name="connsiteX35" fmla="*/ 10135743 w 12767104"/>
                <a:gd name="connsiteY35" fmla="*/ 12378689 h 13064490"/>
                <a:gd name="connsiteX36" fmla="*/ 10267188 w 12767104"/>
                <a:gd name="connsiteY36" fmla="*/ 12338684 h 13064490"/>
                <a:gd name="connsiteX37" fmla="*/ 10419207 w 12767104"/>
                <a:gd name="connsiteY37" fmla="*/ 11967972 h 13064490"/>
                <a:gd name="connsiteX38" fmla="*/ 11149203 w 12767104"/>
                <a:gd name="connsiteY38" fmla="*/ 12121514 h 13064490"/>
                <a:gd name="connsiteX39" fmla="*/ 12090273 w 12767104"/>
                <a:gd name="connsiteY39" fmla="*/ 11727179 h 13064490"/>
                <a:gd name="connsiteX40" fmla="*/ 12248388 w 12767104"/>
                <a:gd name="connsiteY40" fmla="*/ 11870054 h 13064490"/>
                <a:gd name="connsiteX41" fmla="*/ 12362688 w 12767104"/>
                <a:gd name="connsiteY41" fmla="*/ 11891009 h 13064490"/>
                <a:gd name="connsiteX42" fmla="*/ 12524613 w 12767104"/>
                <a:gd name="connsiteY42" fmla="*/ 11662409 h 13064490"/>
                <a:gd name="connsiteX43" fmla="*/ 12600813 w 12767104"/>
                <a:gd name="connsiteY43" fmla="*/ 11622404 h 13064490"/>
                <a:gd name="connsiteX44" fmla="*/ 12658344 w 12767104"/>
                <a:gd name="connsiteY44" fmla="*/ 11645265 h 13064490"/>
                <a:gd name="connsiteX45" fmla="*/ 12758928 w 12767104"/>
                <a:gd name="connsiteY45" fmla="*/ 11344274 h 13064490"/>
                <a:gd name="connsiteX46" fmla="*/ 12446507 w 12767104"/>
                <a:gd name="connsiteY46" fmla="*/ 10921364 h 13064490"/>
                <a:gd name="connsiteX47" fmla="*/ 12383642 w 12767104"/>
                <a:gd name="connsiteY47" fmla="*/ 10618469 h 13064490"/>
                <a:gd name="connsiteX48" fmla="*/ 12201906 w 12767104"/>
                <a:gd name="connsiteY48" fmla="*/ 10423017 h 13064490"/>
                <a:gd name="connsiteX49" fmla="*/ 12216002 w 12767104"/>
                <a:gd name="connsiteY49" fmla="*/ 10138409 h 13064490"/>
                <a:gd name="connsiteX50" fmla="*/ 12560807 w 12767104"/>
                <a:gd name="connsiteY50" fmla="*/ 9631679 h 13064490"/>
                <a:gd name="connsiteX51" fmla="*/ 12693777 w 12767104"/>
                <a:gd name="connsiteY51" fmla="*/ 8833866 h 13064490"/>
                <a:gd name="connsiteX52" fmla="*/ 12472416 w 12767104"/>
                <a:gd name="connsiteY52" fmla="*/ 8590407 h 13064490"/>
                <a:gd name="connsiteX53" fmla="*/ 12508992 w 12767104"/>
                <a:gd name="connsiteY53" fmla="*/ 7827264 h 13064490"/>
                <a:gd name="connsiteX54" fmla="*/ 12256389 w 12767104"/>
                <a:gd name="connsiteY54" fmla="*/ 7655052 h 13064490"/>
                <a:gd name="connsiteX55" fmla="*/ 11978640 w 12767104"/>
                <a:gd name="connsiteY55" fmla="*/ 7424928 h 13064490"/>
                <a:gd name="connsiteX56" fmla="*/ 11887200 w 12767104"/>
                <a:gd name="connsiteY56" fmla="*/ 6784848 h 13064490"/>
                <a:gd name="connsiteX57" fmla="*/ 12052173 w 12767104"/>
                <a:gd name="connsiteY57" fmla="*/ 6573774 h 13064490"/>
                <a:gd name="connsiteX58" fmla="*/ 12172950 w 12767104"/>
                <a:gd name="connsiteY58" fmla="*/ 6334887 h 13064490"/>
                <a:gd name="connsiteX59" fmla="*/ 12179808 w 12767104"/>
                <a:gd name="connsiteY59" fmla="*/ 5888736 h 13064490"/>
                <a:gd name="connsiteX60" fmla="*/ 11915394 w 12767104"/>
                <a:gd name="connsiteY60" fmla="*/ 5550027 h 13064490"/>
                <a:gd name="connsiteX61" fmla="*/ 11612880 w 12767104"/>
                <a:gd name="connsiteY61" fmla="*/ 5285232 h 13064490"/>
                <a:gd name="connsiteX62" fmla="*/ 11137392 w 12767104"/>
                <a:gd name="connsiteY62" fmla="*/ 4791456 h 13064490"/>
                <a:gd name="connsiteX63" fmla="*/ 10345674 w 12767104"/>
                <a:gd name="connsiteY63" fmla="*/ 4283583 h 13064490"/>
                <a:gd name="connsiteX64" fmla="*/ 10364343 w 12767104"/>
                <a:gd name="connsiteY64" fmla="*/ 3643122 h 13064490"/>
                <a:gd name="connsiteX65" fmla="*/ 10991088 w 12767104"/>
                <a:gd name="connsiteY65" fmla="*/ 3035808 h 13064490"/>
                <a:gd name="connsiteX66" fmla="*/ 11228832 w 12767104"/>
                <a:gd name="connsiteY66" fmla="*/ 2523744 h 13064490"/>
                <a:gd name="connsiteX67" fmla="*/ 11155680 w 12767104"/>
                <a:gd name="connsiteY67" fmla="*/ 2286000 h 13064490"/>
                <a:gd name="connsiteX68" fmla="*/ 11391900 w 12767104"/>
                <a:gd name="connsiteY68" fmla="*/ 1664970 h 13064490"/>
                <a:gd name="connsiteX69" fmla="*/ 11299698 w 12767104"/>
                <a:gd name="connsiteY69" fmla="*/ 1289304 h 13064490"/>
                <a:gd name="connsiteX70" fmla="*/ 10966704 w 12767104"/>
                <a:gd name="connsiteY70" fmla="*/ 1435227 h 13064490"/>
                <a:gd name="connsiteX71" fmla="*/ 10770870 w 12767104"/>
                <a:gd name="connsiteY71" fmla="*/ 1719072 h 13064490"/>
                <a:gd name="connsiteX72" fmla="*/ 10211943 w 12767104"/>
                <a:gd name="connsiteY72" fmla="*/ 1704594 h 13064490"/>
                <a:gd name="connsiteX73" fmla="*/ 10643616 w 12767104"/>
                <a:gd name="connsiteY73" fmla="*/ 987552 h 13064490"/>
                <a:gd name="connsiteX74" fmla="*/ 10569321 w 12767104"/>
                <a:gd name="connsiteY74" fmla="*/ 768477 h 13064490"/>
                <a:gd name="connsiteX75" fmla="*/ 10310241 w 12767104"/>
                <a:gd name="connsiteY75" fmla="*/ 644652 h 13064490"/>
                <a:gd name="connsiteX76" fmla="*/ 10132695 w 12767104"/>
                <a:gd name="connsiteY76" fmla="*/ 798957 h 13064490"/>
                <a:gd name="connsiteX77" fmla="*/ 9947147 w 12767104"/>
                <a:gd name="connsiteY77" fmla="*/ 712469 h 13064490"/>
                <a:gd name="connsiteX78" fmla="*/ 9547097 w 12767104"/>
                <a:gd name="connsiteY78" fmla="*/ 748664 h 13064490"/>
                <a:gd name="connsiteX79" fmla="*/ 9390887 w 12767104"/>
                <a:gd name="connsiteY79" fmla="*/ 302894 h 13064490"/>
                <a:gd name="connsiteX80" fmla="*/ 9286112 w 12767104"/>
                <a:gd name="connsiteY80" fmla="*/ 152399 h 13064490"/>
                <a:gd name="connsiteX81" fmla="*/ 9089136 w 12767104"/>
                <a:gd name="connsiteY81" fmla="*/ 0 h 13064490"/>
                <a:gd name="connsiteX82" fmla="*/ 9030842 w 12767104"/>
                <a:gd name="connsiteY82" fmla="*/ 188594 h 13064490"/>
                <a:gd name="connsiteX83" fmla="*/ 9137522 w 12767104"/>
                <a:gd name="connsiteY83" fmla="*/ 352424 h 13064490"/>
                <a:gd name="connsiteX84" fmla="*/ 8903207 w 12767104"/>
                <a:gd name="connsiteY84" fmla="*/ 421004 h 13064490"/>
                <a:gd name="connsiteX85" fmla="*/ 8634602 w 12767104"/>
                <a:gd name="connsiteY85" fmla="*/ 548639 h 13064490"/>
                <a:gd name="connsiteX86" fmla="*/ 8421242 w 12767104"/>
                <a:gd name="connsiteY86" fmla="*/ 859154 h 13064490"/>
                <a:gd name="connsiteX87" fmla="*/ 8219312 w 12767104"/>
                <a:gd name="connsiteY87" fmla="*/ 922019 h 13064490"/>
                <a:gd name="connsiteX88" fmla="*/ 8125967 w 12767104"/>
                <a:gd name="connsiteY88" fmla="*/ 1301114 h 13064490"/>
                <a:gd name="connsiteX89" fmla="*/ 8017382 w 12767104"/>
                <a:gd name="connsiteY89" fmla="*/ 1407794 h 13064490"/>
                <a:gd name="connsiteX90" fmla="*/ 7977377 w 12767104"/>
                <a:gd name="connsiteY90" fmla="*/ 1543049 h 13064490"/>
                <a:gd name="connsiteX91" fmla="*/ 7811642 w 12767104"/>
                <a:gd name="connsiteY91" fmla="*/ 1577339 h 13064490"/>
                <a:gd name="connsiteX92" fmla="*/ 7678674 w 12767104"/>
                <a:gd name="connsiteY92" fmla="*/ 1816608 h 13064490"/>
                <a:gd name="connsiteX93" fmla="*/ 7327772 w 12767104"/>
                <a:gd name="connsiteY93" fmla="*/ 1645919 h 13064490"/>
                <a:gd name="connsiteX94" fmla="*/ 6998207 w 12767104"/>
                <a:gd name="connsiteY94" fmla="*/ 1950719 h 13064490"/>
                <a:gd name="connsiteX95" fmla="*/ 6794372 w 12767104"/>
                <a:gd name="connsiteY95" fmla="*/ 1811654 h 13064490"/>
                <a:gd name="connsiteX96" fmla="*/ 6217920 w 12767104"/>
                <a:gd name="connsiteY96" fmla="*/ 2286000 h 13064490"/>
                <a:gd name="connsiteX97" fmla="*/ 6020942 w 12767104"/>
                <a:gd name="connsiteY97" fmla="*/ 2179319 h 13064490"/>
                <a:gd name="connsiteX98" fmla="*/ 5859017 w 12767104"/>
                <a:gd name="connsiteY98" fmla="*/ 2200274 h 13064490"/>
                <a:gd name="connsiteX99" fmla="*/ 5657087 w 12767104"/>
                <a:gd name="connsiteY99" fmla="*/ 2085974 h 13064490"/>
                <a:gd name="connsiteX100" fmla="*/ 5422772 w 12767104"/>
                <a:gd name="connsiteY100" fmla="*/ 2118359 h 13064490"/>
                <a:gd name="connsiteX101" fmla="*/ 5361812 w 12767104"/>
                <a:gd name="connsiteY101" fmla="*/ 1937384 h 13064490"/>
                <a:gd name="connsiteX102" fmla="*/ 5015102 w 12767104"/>
                <a:gd name="connsiteY102" fmla="*/ 1771649 h 13064490"/>
                <a:gd name="connsiteX103" fmla="*/ 4293870 w 12767104"/>
                <a:gd name="connsiteY103" fmla="*/ 1781937 h 13064490"/>
                <a:gd name="connsiteX104" fmla="*/ 3976877 w 12767104"/>
                <a:gd name="connsiteY104" fmla="*/ 1421129 h 13064490"/>
                <a:gd name="connsiteX105" fmla="*/ 3632072 w 12767104"/>
                <a:gd name="connsiteY105" fmla="*/ 1322069 h 13064490"/>
                <a:gd name="connsiteX106" fmla="*/ 3468242 w 12767104"/>
                <a:gd name="connsiteY106" fmla="*/ 1122044 h 13064490"/>
                <a:gd name="connsiteX107" fmla="*/ 3096767 w 12767104"/>
                <a:gd name="connsiteY107" fmla="*/ 1202054 h 13064490"/>
                <a:gd name="connsiteX108" fmla="*/ 2834640 w 12767104"/>
                <a:gd name="connsiteY108" fmla="*/ 1060704 h 13064490"/>
                <a:gd name="connsiteX109" fmla="*/ 1353312 w 12767104"/>
                <a:gd name="connsiteY109" fmla="*/ 1828800 h 13064490"/>
                <a:gd name="connsiteX110" fmla="*/ 1060704 w 12767104"/>
                <a:gd name="connsiteY110" fmla="*/ 2450592 h 13064490"/>
                <a:gd name="connsiteX111" fmla="*/ 548640 w 12767104"/>
                <a:gd name="connsiteY111" fmla="*/ 2359152 h 13064490"/>
                <a:gd name="connsiteX112" fmla="*/ 0 w 12767104"/>
                <a:gd name="connsiteY112" fmla="*/ 2450592 h 13064490"/>
                <a:gd name="connsiteX0" fmla="*/ 0 w 12767104"/>
                <a:gd name="connsiteY0" fmla="*/ 2450592 h 13064490"/>
                <a:gd name="connsiteX1" fmla="*/ 237744 w 12767104"/>
                <a:gd name="connsiteY1" fmla="*/ 2852928 h 13064490"/>
                <a:gd name="connsiteX2" fmla="*/ 694944 w 12767104"/>
                <a:gd name="connsiteY2" fmla="*/ 2834640 h 13064490"/>
                <a:gd name="connsiteX3" fmla="*/ 1298448 w 12767104"/>
                <a:gd name="connsiteY3" fmla="*/ 2999232 h 13064490"/>
                <a:gd name="connsiteX4" fmla="*/ 2084832 w 12767104"/>
                <a:gd name="connsiteY4" fmla="*/ 3657600 h 13064490"/>
                <a:gd name="connsiteX5" fmla="*/ 3438144 w 12767104"/>
                <a:gd name="connsiteY5" fmla="*/ 3968496 h 13064490"/>
                <a:gd name="connsiteX6" fmla="*/ 3785616 w 12767104"/>
                <a:gd name="connsiteY6" fmla="*/ 6254496 h 13064490"/>
                <a:gd name="connsiteX7" fmla="*/ 3438144 w 12767104"/>
                <a:gd name="connsiteY7" fmla="*/ 8174736 h 13064490"/>
                <a:gd name="connsiteX8" fmla="*/ 4242816 w 12767104"/>
                <a:gd name="connsiteY8" fmla="*/ 9052560 h 13064490"/>
                <a:gd name="connsiteX9" fmla="*/ 6272784 w 12767104"/>
                <a:gd name="connsiteY9" fmla="*/ 9802368 h 13064490"/>
                <a:gd name="connsiteX10" fmla="*/ 6967728 w 12767104"/>
                <a:gd name="connsiteY10" fmla="*/ 10917936 h 13064490"/>
                <a:gd name="connsiteX11" fmla="*/ 6458712 w 12767104"/>
                <a:gd name="connsiteY11" fmla="*/ 11369040 h 13064490"/>
                <a:gd name="connsiteX12" fmla="*/ 6592443 w 12767104"/>
                <a:gd name="connsiteY12" fmla="*/ 11569065 h 13064490"/>
                <a:gd name="connsiteX13" fmla="*/ 6723888 w 12767104"/>
                <a:gd name="connsiteY13" fmla="*/ 11530965 h 13064490"/>
                <a:gd name="connsiteX14" fmla="*/ 6826758 w 12767104"/>
                <a:gd name="connsiteY14" fmla="*/ 11633835 h 13064490"/>
                <a:gd name="connsiteX15" fmla="*/ 6834378 w 12767104"/>
                <a:gd name="connsiteY15" fmla="*/ 11870055 h 13064490"/>
                <a:gd name="connsiteX16" fmla="*/ 6950583 w 12767104"/>
                <a:gd name="connsiteY16" fmla="*/ 12011025 h 13064490"/>
                <a:gd name="connsiteX17" fmla="*/ 7009638 w 12767104"/>
                <a:gd name="connsiteY17" fmla="*/ 12390120 h 13064490"/>
                <a:gd name="connsiteX18" fmla="*/ 6941058 w 12767104"/>
                <a:gd name="connsiteY18" fmla="*/ 12628245 h 13064490"/>
                <a:gd name="connsiteX19" fmla="*/ 7076313 w 12767104"/>
                <a:gd name="connsiteY19" fmla="*/ 12847320 h 13064490"/>
                <a:gd name="connsiteX20" fmla="*/ 7202043 w 12767104"/>
                <a:gd name="connsiteY20" fmla="*/ 12943713 h 13064490"/>
                <a:gd name="connsiteX21" fmla="*/ 7287768 w 12767104"/>
                <a:gd name="connsiteY21" fmla="*/ 12799695 h 13064490"/>
                <a:gd name="connsiteX22" fmla="*/ 7377303 w 12767104"/>
                <a:gd name="connsiteY22" fmla="*/ 12759690 h 13064490"/>
                <a:gd name="connsiteX23" fmla="*/ 7748778 w 12767104"/>
                <a:gd name="connsiteY23" fmla="*/ 12538710 h 13064490"/>
                <a:gd name="connsiteX24" fmla="*/ 8312658 w 12767104"/>
                <a:gd name="connsiteY24" fmla="*/ 13034010 h 13064490"/>
                <a:gd name="connsiteX25" fmla="*/ 8440293 w 12767104"/>
                <a:gd name="connsiteY25" fmla="*/ 12971145 h 13064490"/>
                <a:gd name="connsiteX26" fmla="*/ 8819388 w 12767104"/>
                <a:gd name="connsiteY26" fmla="*/ 13013055 h 13064490"/>
                <a:gd name="connsiteX27" fmla="*/ 9089898 w 12767104"/>
                <a:gd name="connsiteY27" fmla="*/ 13064490 h 13064490"/>
                <a:gd name="connsiteX28" fmla="*/ 9554718 w 12767104"/>
                <a:gd name="connsiteY28" fmla="*/ 12974954 h 13064490"/>
                <a:gd name="connsiteX29" fmla="*/ 9853803 w 12767104"/>
                <a:gd name="connsiteY29" fmla="*/ 12885420 h 13064490"/>
                <a:gd name="connsiteX30" fmla="*/ 9954006 w 12767104"/>
                <a:gd name="connsiteY30" fmla="*/ 12968097 h 13064490"/>
                <a:gd name="connsiteX31" fmla="*/ 10019538 w 12767104"/>
                <a:gd name="connsiteY31" fmla="*/ 12891134 h 13064490"/>
                <a:gd name="connsiteX32" fmla="*/ 10107168 w 12767104"/>
                <a:gd name="connsiteY32" fmla="*/ 12702539 h 13064490"/>
                <a:gd name="connsiteX33" fmla="*/ 10103358 w 12767104"/>
                <a:gd name="connsiteY33" fmla="*/ 12614909 h 13064490"/>
                <a:gd name="connsiteX34" fmla="*/ 10177653 w 12767104"/>
                <a:gd name="connsiteY34" fmla="*/ 12538709 h 13064490"/>
                <a:gd name="connsiteX35" fmla="*/ 10135743 w 12767104"/>
                <a:gd name="connsiteY35" fmla="*/ 12378689 h 13064490"/>
                <a:gd name="connsiteX36" fmla="*/ 10267188 w 12767104"/>
                <a:gd name="connsiteY36" fmla="*/ 12338684 h 13064490"/>
                <a:gd name="connsiteX37" fmla="*/ 10419207 w 12767104"/>
                <a:gd name="connsiteY37" fmla="*/ 11967972 h 13064490"/>
                <a:gd name="connsiteX38" fmla="*/ 11149203 w 12767104"/>
                <a:gd name="connsiteY38" fmla="*/ 12121514 h 13064490"/>
                <a:gd name="connsiteX39" fmla="*/ 12090273 w 12767104"/>
                <a:gd name="connsiteY39" fmla="*/ 11727179 h 13064490"/>
                <a:gd name="connsiteX40" fmla="*/ 12248388 w 12767104"/>
                <a:gd name="connsiteY40" fmla="*/ 11870054 h 13064490"/>
                <a:gd name="connsiteX41" fmla="*/ 12362688 w 12767104"/>
                <a:gd name="connsiteY41" fmla="*/ 11891009 h 13064490"/>
                <a:gd name="connsiteX42" fmla="*/ 12524613 w 12767104"/>
                <a:gd name="connsiteY42" fmla="*/ 11662409 h 13064490"/>
                <a:gd name="connsiteX43" fmla="*/ 12600813 w 12767104"/>
                <a:gd name="connsiteY43" fmla="*/ 11622404 h 13064490"/>
                <a:gd name="connsiteX44" fmla="*/ 12658344 w 12767104"/>
                <a:gd name="connsiteY44" fmla="*/ 11645265 h 13064490"/>
                <a:gd name="connsiteX45" fmla="*/ 12758928 w 12767104"/>
                <a:gd name="connsiteY45" fmla="*/ 11344274 h 13064490"/>
                <a:gd name="connsiteX46" fmla="*/ 12446507 w 12767104"/>
                <a:gd name="connsiteY46" fmla="*/ 10921364 h 13064490"/>
                <a:gd name="connsiteX47" fmla="*/ 12383642 w 12767104"/>
                <a:gd name="connsiteY47" fmla="*/ 10618469 h 13064490"/>
                <a:gd name="connsiteX48" fmla="*/ 12201906 w 12767104"/>
                <a:gd name="connsiteY48" fmla="*/ 10423017 h 13064490"/>
                <a:gd name="connsiteX49" fmla="*/ 12216002 w 12767104"/>
                <a:gd name="connsiteY49" fmla="*/ 10138409 h 13064490"/>
                <a:gd name="connsiteX50" fmla="*/ 12560807 w 12767104"/>
                <a:gd name="connsiteY50" fmla="*/ 9631679 h 13064490"/>
                <a:gd name="connsiteX51" fmla="*/ 12693777 w 12767104"/>
                <a:gd name="connsiteY51" fmla="*/ 8833866 h 13064490"/>
                <a:gd name="connsiteX52" fmla="*/ 12472416 w 12767104"/>
                <a:gd name="connsiteY52" fmla="*/ 8590407 h 13064490"/>
                <a:gd name="connsiteX53" fmla="*/ 12508992 w 12767104"/>
                <a:gd name="connsiteY53" fmla="*/ 7827264 h 13064490"/>
                <a:gd name="connsiteX54" fmla="*/ 12256389 w 12767104"/>
                <a:gd name="connsiteY54" fmla="*/ 7655052 h 13064490"/>
                <a:gd name="connsiteX55" fmla="*/ 11978640 w 12767104"/>
                <a:gd name="connsiteY55" fmla="*/ 7424928 h 13064490"/>
                <a:gd name="connsiteX56" fmla="*/ 11887200 w 12767104"/>
                <a:gd name="connsiteY56" fmla="*/ 6784848 h 13064490"/>
                <a:gd name="connsiteX57" fmla="*/ 12052173 w 12767104"/>
                <a:gd name="connsiteY57" fmla="*/ 6573774 h 13064490"/>
                <a:gd name="connsiteX58" fmla="*/ 12172950 w 12767104"/>
                <a:gd name="connsiteY58" fmla="*/ 6334887 h 13064490"/>
                <a:gd name="connsiteX59" fmla="*/ 12179808 w 12767104"/>
                <a:gd name="connsiteY59" fmla="*/ 5888736 h 13064490"/>
                <a:gd name="connsiteX60" fmla="*/ 11915394 w 12767104"/>
                <a:gd name="connsiteY60" fmla="*/ 5550027 h 13064490"/>
                <a:gd name="connsiteX61" fmla="*/ 11612880 w 12767104"/>
                <a:gd name="connsiteY61" fmla="*/ 5285232 h 13064490"/>
                <a:gd name="connsiteX62" fmla="*/ 11137392 w 12767104"/>
                <a:gd name="connsiteY62" fmla="*/ 4791456 h 13064490"/>
                <a:gd name="connsiteX63" fmla="*/ 10345674 w 12767104"/>
                <a:gd name="connsiteY63" fmla="*/ 4283583 h 13064490"/>
                <a:gd name="connsiteX64" fmla="*/ 10364343 w 12767104"/>
                <a:gd name="connsiteY64" fmla="*/ 3643122 h 13064490"/>
                <a:gd name="connsiteX65" fmla="*/ 10991088 w 12767104"/>
                <a:gd name="connsiteY65" fmla="*/ 3035808 h 13064490"/>
                <a:gd name="connsiteX66" fmla="*/ 11228832 w 12767104"/>
                <a:gd name="connsiteY66" fmla="*/ 2523744 h 13064490"/>
                <a:gd name="connsiteX67" fmla="*/ 11155680 w 12767104"/>
                <a:gd name="connsiteY67" fmla="*/ 2286000 h 13064490"/>
                <a:gd name="connsiteX68" fmla="*/ 11391900 w 12767104"/>
                <a:gd name="connsiteY68" fmla="*/ 1664970 h 13064490"/>
                <a:gd name="connsiteX69" fmla="*/ 11299698 w 12767104"/>
                <a:gd name="connsiteY69" fmla="*/ 1289304 h 13064490"/>
                <a:gd name="connsiteX70" fmla="*/ 10966704 w 12767104"/>
                <a:gd name="connsiteY70" fmla="*/ 1435227 h 13064490"/>
                <a:gd name="connsiteX71" fmla="*/ 10770870 w 12767104"/>
                <a:gd name="connsiteY71" fmla="*/ 1719072 h 13064490"/>
                <a:gd name="connsiteX72" fmla="*/ 10211943 w 12767104"/>
                <a:gd name="connsiteY72" fmla="*/ 1704594 h 13064490"/>
                <a:gd name="connsiteX73" fmla="*/ 10643616 w 12767104"/>
                <a:gd name="connsiteY73" fmla="*/ 987552 h 13064490"/>
                <a:gd name="connsiteX74" fmla="*/ 10569321 w 12767104"/>
                <a:gd name="connsiteY74" fmla="*/ 768477 h 13064490"/>
                <a:gd name="connsiteX75" fmla="*/ 10310241 w 12767104"/>
                <a:gd name="connsiteY75" fmla="*/ 644652 h 13064490"/>
                <a:gd name="connsiteX76" fmla="*/ 10132695 w 12767104"/>
                <a:gd name="connsiteY76" fmla="*/ 798957 h 13064490"/>
                <a:gd name="connsiteX77" fmla="*/ 9947147 w 12767104"/>
                <a:gd name="connsiteY77" fmla="*/ 712469 h 13064490"/>
                <a:gd name="connsiteX78" fmla="*/ 9547097 w 12767104"/>
                <a:gd name="connsiteY78" fmla="*/ 748664 h 13064490"/>
                <a:gd name="connsiteX79" fmla="*/ 9390887 w 12767104"/>
                <a:gd name="connsiteY79" fmla="*/ 302894 h 13064490"/>
                <a:gd name="connsiteX80" fmla="*/ 9286112 w 12767104"/>
                <a:gd name="connsiteY80" fmla="*/ 152399 h 13064490"/>
                <a:gd name="connsiteX81" fmla="*/ 9089136 w 12767104"/>
                <a:gd name="connsiteY81" fmla="*/ 0 h 13064490"/>
                <a:gd name="connsiteX82" fmla="*/ 9030842 w 12767104"/>
                <a:gd name="connsiteY82" fmla="*/ 188594 h 13064490"/>
                <a:gd name="connsiteX83" fmla="*/ 9137522 w 12767104"/>
                <a:gd name="connsiteY83" fmla="*/ 352424 h 13064490"/>
                <a:gd name="connsiteX84" fmla="*/ 8903207 w 12767104"/>
                <a:gd name="connsiteY84" fmla="*/ 421004 h 13064490"/>
                <a:gd name="connsiteX85" fmla="*/ 8634602 w 12767104"/>
                <a:gd name="connsiteY85" fmla="*/ 548639 h 13064490"/>
                <a:gd name="connsiteX86" fmla="*/ 8421242 w 12767104"/>
                <a:gd name="connsiteY86" fmla="*/ 859154 h 13064490"/>
                <a:gd name="connsiteX87" fmla="*/ 8219312 w 12767104"/>
                <a:gd name="connsiteY87" fmla="*/ 922019 h 13064490"/>
                <a:gd name="connsiteX88" fmla="*/ 8125967 w 12767104"/>
                <a:gd name="connsiteY88" fmla="*/ 1301114 h 13064490"/>
                <a:gd name="connsiteX89" fmla="*/ 8017382 w 12767104"/>
                <a:gd name="connsiteY89" fmla="*/ 1407794 h 13064490"/>
                <a:gd name="connsiteX90" fmla="*/ 7977377 w 12767104"/>
                <a:gd name="connsiteY90" fmla="*/ 1543049 h 13064490"/>
                <a:gd name="connsiteX91" fmla="*/ 7811642 w 12767104"/>
                <a:gd name="connsiteY91" fmla="*/ 1577339 h 13064490"/>
                <a:gd name="connsiteX92" fmla="*/ 7678674 w 12767104"/>
                <a:gd name="connsiteY92" fmla="*/ 1816608 h 13064490"/>
                <a:gd name="connsiteX93" fmla="*/ 7327772 w 12767104"/>
                <a:gd name="connsiteY93" fmla="*/ 1645919 h 13064490"/>
                <a:gd name="connsiteX94" fmla="*/ 6998207 w 12767104"/>
                <a:gd name="connsiteY94" fmla="*/ 1950719 h 13064490"/>
                <a:gd name="connsiteX95" fmla="*/ 6794372 w 12767104"/>
                <a:gd name="connsiteY95" fmla="*/ 1811654 h 13064490"/>
                <a:gd name="connsiteX96" fmla="*/ 6217920 w 12767104"/>
                <a:gd name="connsiteY96" fmla="*/ 2286000 h 13064490"/>
                <a:gd name="connsiteX97" fmla="*/ 6020942 w 12767104"/>
                <a:gd name="connsiteY97" fmla="*/ 2179319 h 13064490"/>
                <a:gd name="connsiteX98" fmla="*/ 5859017 w 12767104"/>
                <a:gd name="connsiteY98" fmla="*/ 2200274 h 13064490"/>
                <a:gd name="connsiteX99" fmla="*/ 5657087 w 12767104"/>
                <a:gd name="connsiteY99" fmla="*/ 2085974 h 13064490"/>
                <a:gd name="connsiteX100" fmla="*/ 5422772 w 12767104"/>
                <a:gd name="connsiteY100" fmla="*/ 2118359 h 13064490"/>
                <a:gd name="connsiteX101" fmla="*/ 5361812 w 12767104"/>
                <a:gd name="connsiteY101" fmla="*/ 1937384 h 13064490"/>
                <a:gd name="connsiteX102" fmla="*/ 5015102 w 12767104"/>
                <a:gd name="connsiteY102" fmla="*/ 1771649 h 13064490"/>
                <a:gd name="connsiteX103" fmla="*/ 4293870 w 12767104"/>
                <a:gd name="connsiteY103" fmla="*/ 1781937 h 13064490"/>
                <a:gd name="connsiteX104" fmla="*/ 3976877 w 12767104"/>
                <a:gd name="connsiteY104" fmla="*/ 1421129 h 13064490"/>
                <a:gd name="connsiteX105" fmla="*/ 3632072 w 12767104"/>
                <a:gd name="connsiteY105" fmla="*/ 1322069 h 13064490"/>
                <a:gd name="connsiteX106" fmla="*/ 3468242 w 12767104"/>
                <a:gd name="connsiteY106" fmla="*/ 1122044 h 13064490"/>
                <a:gd name="connsiteX107" fmla="*/ 3096767 w 12767104"/>
                <a:gd name="connsiteY107" fmla="*/ 1202054 h 13064490"/>
                <a:gd name="connsiteX108" fmla="*/ 2872740 w 12767104"/>
                <a:gd name="connsiteY108" fmla="*/ 1051179 h 13064490"/>
                <a:gd name="connsiteX109" fmla="*/ 1353312 w 12767104"/>
                <a:gd name="connsiteY109" fmla="*/ 1828800 h 13064490"/>
                <a:gd name="connsiteX110" fmla="*/ 1060704 w 12767104"/>
                <a:gd name="connsiteY110" fmla="*/ 2450592 h 13064490"/>
                <a:gd name="connsiteX111" fmla="*/ 548640 w 12767104"/>
                <a:gd name="connsiteY111" fmla="*/ 2359152 h 13064490"/>
                <a:gd name="connsiteX112" fmla="*/ 0 w 12767104"/>
                <a:gd name="connsiteY112" fmla="*/ 2450592 h 13064490"/>
                <a:gd name="connsiteX0" fmla="*/ 0 w 12767104"/>
                <a:gd name="connsiteY0" fmla="*/ 2450592 h 13064490"/>
                <a:gd name="connsiteX1" fmla="*/ 237744 w 12767104"/>
                <a:gd name="connsiteY1" fmla="*/ 2852928 h 13064490"/>
                <a:gd name="connsiteX2" fmla="*/ 694944 w 12767104"/>
                <a:gd name="connsiteY2" fmla="*/ 2834640 h 13064490"/>
                <a:gd name="connsiteX3" fmla="*/ 1298448 w 12767104"/>
                <a:gd name="connsiteY3" fmla="*/ 2999232 h 13064490"/>
                <a:gd name="connsiteX4" fmla="*/ 2084832 w 12767104"/>
                <a:gd name="connsiteY4" fmla="*/ 3657600 h 13064490"/>
                <a:gd name="connsiteX5" fmla="*/ 3438144 w 12767104"/>
                <a:gd name="connsiteY5" fmla="*/ 3968496 h 13064490"/>
                <a:gd name="connsiteX6" fmla="*/ 3785616 w 12767104"/>
                <a:gd name="connsiteY6" fmla="*/ 6254496 h 13064490"/>
                <a:gd name="connsiteX7" fmla="*/ 3438144 w 12767104"/>
                <a:gd name="connsiteY7" fmla="*/ 8174736 h 13064490"/>
                <a:gd name="connsiteX8" fmla="*/ 4242816 w 12767104"/>
                <a:gd name="connsiteY8" fmla="*/ 9052560 h 13064490"/>
                <a:gd name="connsiteX9" fmla="*/ 6272784 w 12767104"/>
                <a:gd name="connsiteY9" fmla="*/ 9802368 h 13064490"/>
                <a:gd name="connsiteX10" fmla="*/ 6967728 w 12767104"/>
                <a:gd name="connsiteY10" fmla="*/ 10917936 h 13064490"/>
                <a:gd name="connsiteX11" fmla="*/ 6458712 w 12767104"/>
                <a:gd name="connsiteY11" fmla="*/ 11369040 h 13064490"/>
                <a:gd name="connsiteX12" fmla="*/ 6592443 w 12767104"/>
                <a:gd name="connsiteY12" fmla="*/ 11569065 h 13064490"/>
                <a:gd name="connsiteX13" fmla="*/ 6723888 w 12767104"/>
                <a:gd name="connsiteY13" fmla="*/ 11530965 h 13064490"/>
                <a:gd name="connsiteX14" fmla="*/ 6826758 w 12767104"/>
                <a:gd name="connsiteY14" fmla="*/ 11633835 h 13064490"/>
                <a:gd name="connsiteX15" fmla="*/ 6834378 w 12767104"/>
                <a:gd name="connsiteY15" fmla="*/ 11870055 h 13064490"/>
                <a:gd name="connsiteX16" fmla="*/ 6950583 w 12767104"/>
                <a:gd name="connsiteY16" fmla="*/ 12011025 h 13064490"/>
                <a:gd name="connsiteX17" fmla="*/ 7009638 w 12767104"/>
                <a:gd name="connsiteY17" fmla="*/ 12390120 h 13064490"/>
                <a:gd name="connsiteX18" fmla="*/ 6941058 w 12767104"/>
                <a:gd name="connsiteY18" fmla="*/ 12628245 h 13064490"/>
                <a:gd name="connsiteX19" fmla="*/ 7076313 w 12767104"/>
                <a:gd name="connsiteY19" fmla="*/ 12847320 h 13064490"/>
                <a:gd name="connsiteX20" fmla="*/ 7202043 w 12767104"/>
                <a:gd name="connsiteY20" fmla="*/ 12943713 h 13064490"/>
                <a:gd name="connsiteX21" fmla="*/ 7287768 w 12767104"/>
                <a:gd name="connsiteY21" fmla="*/ 12799695 h 13064490"/>
                <a:gd name="connsiteX22" fmla="*/ 7377303 w 12767104"/>
                <a:gd name="connsiteY22" fmla="*/ 12759690 h 13064490"/>
                <a:gd name="connsiteX23" fmla="*/ 7748778 w 12767104"/>
                <a:gd name="connsiteY23" fmla="*/ 12538710 h 13064490"/>
                <a:gd name="connsiteX24" fmla="*/ 8312658 w 12767104"/>
                <a:gd name="connsiteY24" fmla="*/ 13034010 h 13064490"/>
                <a:gd name="connsiteX25" fmla="*/ 8440293 w 12767104"/>
                <a:gd name="connsiteY25" fmla="*/ 12971145 h 13064490"/>
                <a:gd name="connsiteX26" fmla="*/ 8819388 w 12767104"/>
                <a:gd name="connsiteY26" fmla="*/ 13013055 h 13064490"/>
                <a:gd name="connsiteX27" fmla="*/ 9089898 w 12767104"/>
                <a:gd name="connsiteY27" fmla="*/ 13064490 h 13064490"/>
                <a:gd name="connsiteX28" fmla="*/ 9554718 w 12767104"/>
                <a:gd name="connsiteY28" fmla="*/ 12974954 h 13064490"/>
                <a:gd name="connsiteX29" fmla="*/ 9853803 w 12767104"/>
                <a:gd name="connsiteY29" fmla="*/ 12885420 h 13064490"/>
                <a:gd name="connsiteX30" fmla="*/ 9954006 w 12767104"/>
                <a:gd name="connsiteY30" fmla="*/ 12968097 h 13064490"/>
                <a:gd name="connsiteX31" fmla="*/ 10019538 w 12767104"/>
                <a:gd name="connsiteY31" fmla="*/ 12891134 h 13064490"/>
                <a:gd name="connsiteX32" fmla="*/ 10107168 w 12767104"/>
                <a:gd name="connsiteY32" fmla="*/ 12702539 h 13064490"/>
                <a:gd name="connsiteX33" fmla="*/ 10103358 w 12767104"/>
                <a:gd name="connsiteY33" fmla="*/ 12614909 h 13064490"/>
                <a:gd name="connsiteX34" fmla="*/ 10177653 w 12767104"/>
                <a:gd name="connsiteY34" fmla="*/ 12538709 h 13064490"/>
                <a:gd name="connsiteX35" fmla="*/ 10135743 w 12767104"/>
                <a:gd name="connsiteY35" fmla="*/ 12378689 h 13064490"/>
                <a:gd name="connsiteX36" fmla="*/ 10267188 w 12767104"/>
                <a:gd name="connsiteY36" fmla="*/ 12338684 h 13064490"/>
                <a:gd name="connsiteX37" fmla="*/ 10419207 w 12767104"/>
                <a:gd name="connsiteY37" fmla="*/ 11967972 h 13064490"/>
                <a:gd name="connsiteX38" fmla="*/ 11149203 w 12767104"/>
                <a:gd name="connsiteY38" fmla="*/ 12121514 h 13064490"/>
                <a:gd name="connsiteX39" fmla="*/ 12090273 w 12767104"/>
                <a:gd name="connsiteY39" fmla="*/ 11727179 h 13064490"/>
                <a:gd name="connsiteX40" fmla="*/ 12248388 w 12767104"/>
                <a:gd name="connsiteY40" fmla="*/ 11870054 h 13064490"/>
                <a:gd name="connsiteX41" fmla="*/ 12362688 w 12767104"/>
                <a:gd name="connsiteY41" fmla="*/ 11891009 h 13064490"/>
                <a:gd name="connsiteX42" fmla="*/ 12524613 w 12767104"/>
                <a:gd name="connsiteY42" fmla="*/ 11662409 h 13064490"/>
                <a:gd name="connsiteX43" fmla="*/ 12600813 w 12767104"/>
                <a:gd name="connsiteY43" fmla="*/ 11622404 h 13064490"/>
                <a:gd name="connsiteX44" fmla="*/ 12658344 w 12767104"/>
                <a:gd name="connsiteY44" fmla="*/ 11645265 h 13064490"/>
                <a:gd name="connsiteX45" fmla="*/ 12758928 w 12767104"/>
                <a:gd name="connsiteY45" fmla="*/ 11344274 h 13064490"/>
                <a:gd name="connsiteX46" fmla="*/ 12446507 w 12767104"/>
                <a:gd name="connsiteY46" fmla="*/ 10921364 h 13064490"/>
                <a:gd name="connsiteX47" fmla="*/ 12383642 w 12767104"/>
                <a:gd name="connsiteY47" fmla="*/ 10618469 h 13064490"/>
                <a:gd name="connsiteX48" fmla="*/ 12201906 w 12767104"/>
                <a:gd name="connsiteY48" fmla="*/ 10423017 h 13064490"/>
                <a:gd name="connsiteX49" fmla="*/ 12216002 w 12767104"/>
                <a:gd name="connsiteY49" fmla="*/ 10138409 h 13064490"/>
                <a:gd name="connsiteX50" fmla="*/ 12560807 w 12767104"/>
                <a:gd name="connsiteY50" fmla="*/ 9631679 h 13064490"/>
                <a:gd name="connsiteX51" fmla="*/ 12693777 w 12767104"/>
                <a:gd name="connsiteY51" fmla="*/ 8833866 h 13064490"/>
                <a:gd name="connsiteX52" fmla="*/ 12472416 w 12767104"/>
                <a:gd name="connsiteY52" fmla="*/ 8590407 h 13064490"/>
                <a:gd name="connsiteX53" fmla="*/ 12508992 w 12767104"/>
                <a:gd name="connsiteY53" fmla="*/ 7827264 h 13064490"/>
                <a:gd name="connsiteX54" fmla="*/ 12256389 w 12767104"/>
                <a:gd name="connsiteY54" fmla="*/ 7655052 h 13064490"/>
                <a:gd name="connsiteX55" fmla="*/ 11978640 w 12767104"/>
                <a:gd name="connsiteY55" fmla="*/ 7424928 h 13064490"/>
                <a:gd name="connsiteX56" fmla="*/ 11887200 w 12767104"/>
                <a:gd name="connsiteY56" fmla="*/ 6784848 h 13064490"/>
                <a:gd name="connsiteX57" fmla="*/ 12052173 w 12767104"/>
                <a:gd name="connsiteY57" fmla="*/ 6573774 h 13064490"/>
                <a:gd name="connsiteX58" fmla="*/ 12172950 w 12767104"/>
                <a:gd name="connsiteY58" fmla="*/ 6334887 h 13064490"/>
                <a:gd name="connsiteX59" fmla="*/ 12179808 w 12767104"/>
                <a:gd name="connsiteY59" fmla="*/ 5888736 h 13064490"/>
                <a:gd name="connsiteX60" fmla="*/ 11915394 w 12767104"/>
                <a:gd name="connsiteY60" fmla="*/ 5550027 h 13064490"/>
                <a:gd name="connsiteX61" fmla="*/ 11612880 w 12767104"/>
                <a:gd name="connsiteY61" fmla="*/ 5285232 h 13064490"/>
                <a:gd name="connsiteX62" fmla="*/ 11137392 w 12767104"/>
                <a:gd name="connsiteY62" fmla="*/ 4791456 h 13064490"/>
                <a:gd name="connsiteX63" fmla="*/ 10345674 w 12767104"/>
                <a:gd name="connsiteY63" fmla="*/ 4283583 h 13064490"/>
                <a:gd name="connsiteX64" fmla="*/ 10364343 w 12767104"/>
                <a:gd name="connsiteY64" fmla="*/ 3643122 h 13064490"/>
                <a:gd name="connsiteX65" fmla="*/ 10991088 w 12767104"/>
                <a:gd name="connsiteY65" fmla="*/ 3035808 h 13064490"/>
                <a:gd name="connsiteX66" fmla="*/ 11228832 w 12767104"/>
                <a:gd name="connsiteY66" fmla="*/ 2523744 h 13064490"/>
                <a:gd name="connsiteX67" fmla="*/ 11155680 w 12767104"/>
                <a:gd name="connsiteY67" fmla="*/ 2286000 h 13064490"/>
                <a:gd name="connsiteX68" fmla="*/ 11391900 w 12767104"/>
                <a:gd name="connsiteY68" fmla="*/ 1664970 h 13064490"/>
                <a:gd name="connsiteX69" fmla="*/ 11299698 w 12767104"/>
                <a:gd name="connsiteY69" fmla="*/ 1289304 h 13064490"/>
                <a:gd name="connsiteX70" fmla="*/ 10966704 w 12767104"/>
                <a:gd name="connsiteY70" fmla="*/ 1435227 h 13064490"/>
                <a:gd name="connsiteX71" fmla="*/ 10770870 w 12767104"/>
                <a:gd name="connsiteY71" fmla="*/ 1719072 h 13064490"/>
                <a:gd name="connsiteX72" fmla="*/ 10211943 w 12767104"/>
                <a:gd name="connsiteY72" fmla="*/ 1704594 h 13064490"/>
                <a:gd name="connsiteX73" fmla="*/ 10643616 w 12767104"/>
                <a:gd name="connsiteY73" fmla="*/ 987552 h 13064490"/>
                <a:gd name="connsiteX74" fmla="*/ 10569321 w 12767104"/>
                <a:gd name="connsiteY74" fmla="*/ 768477 h 13064490"/>
                <a:gd name="connsiteX75" fmla="*/ 10310241 w 12767104"/>
                <a:gd name="connsiteY75" fmla="*/ 644652 h 13064490"/>
                <a:gd name="connsiteX76" fmla="*/ 10132695 w 12767104"/>
                <a:gd name="connsiteY76" fmla="*/ 798957 h 13064490"/>
                <a:gd name="connsiteX77" fmla="*/ 9947147 w 12767104"/>
                <a:gd name="connsiteY77" fmla="*/ 712469 h 13064490"/>
                <a:gd name="connsiteX78" fmla="*/ 9547097 w 12767104"/>
                <a:gd name="connsiteY78" fmla="*/ 748664 h 13064490"/>
                <a:gd name="connsiteX79" fmla="*/ 9390887 w 12767104"/>
                <a:gd name="connsiteY79" fmla="*/ 302894 h 13064490"/>
                <a:gd name="connsiteX80" fmla="*/ 9286112 w 12767104"/>
                <a:gd name="connsiteY80" fmla="*/ 152399 h 13064490"/>
                <a:gd name="connsiteX81" fmla="*/ 9089136 w 12767104"/>
                <a:gd name="connsiteY81" fmla="*/ 0 h 13064490"/>
                <a:gd name="connsiteX82" fmla="*/ 9030842 w 12767104"/>
                <a:gd name="connsiteY82" fmla="*/ 188594 h 13064490"/>
                <a:gd name="connsiteX83" fmla="*/ 9137522 w 12767104"/>
                <a:gd name="connsiteY83" fmla="*/ 352424 h 13064490"/>
                <a:gd name="connsiteX84" fmla="*/ 8903207 w 12767104"/>
                <a:gd name="connsiteY84" fmla="*/ 421004 h 13064490"/>
                <a:gd name="connsiteX85" fmla="*/ 8634602 w 12767104"/>
                <a:gd name="connsiteY85" fmla="*/ 548639 h 13064490"/>
                <a:gd name="connsiteX86" fmla="*/ 8421242 w 12767104"/>
                <a:gd name="connsiteY86" fmla="*/ 859154 h 13064490"/>
                <a:gd name="connsiteX87" fmla="*/ 8219312 w 12767104"/>
                <a:gd name="connsiteY87" fmla="*/ 922019 h 13064490"/>
                <a:gd name="connsiteX88" fmla="*/ 8125967 w 12767104"/>
                <a:gd name="connsiteY88" fmla="*/ 1301114 h 13064490"/>
                <a:gd name="connsiteX89" fmla="*/ 8017382 w 12767104"/>
                <a:gd name="connsiteY89" fmla="*/ 1407794 h 13064490"/>
                <a:gd name="connsiteX90" fmla="*/ 7977377 w 12767104"/>
                <a:gd name="connsiteY90" fmla="*/ 1543049 h 13064490"/>
                <a:gd name="connsiteX91" fmla="*/ 7811642 w 12767104"/>
                <a:gd name="connsiteY91" fmla="*/ 1577339 h 13064490"/>
                <a:gd name="connsiteX92" fmla="*/ 7678674 w 12767104"/>
                <a:gd name="connsiteY92" fmla="*/ 1816608 h 13064490"/>
                <a:gd name="connsiteX93" fmla="*/ 7327772 w 12767104"/>
                <a:gd name="connsiteY93" fmla="*/ 1645919 h 13064490"/>
                <a:gd name="connsiteX94" fmla="*/ 6998207 w 12767104"/>
                <a:gd name="connsiteY94" fmla="*/ 1950719 h 13064490"/>
                <a:gd name="connsiteX95" fmla="*/ 6794372 w 12767104"/>
                <a:gd name="connsiteY95" fmla="*/ 1811654 h 13064490"/>
                <a:gd name="connsiteX96" fmla="*/ 6217920 w 12767104"/>
                <a:gd name="connsiteY96" fmla="*/ 2286000 h 13064490"/>
                <a:gd name="connsiteX97" fmla="*/ 6020942 w 12767104"/>
                <a:gd name="connsiteY97" fmla="*/ 2179319 h 13064490"/>
                <a:gd name="connsiteX98" fmla="*/ 5859017 w 12767104"/>
                <a:gd name="connsiteY98" fmla="*/ 2200274 h 13064490"/>
                <a:gd name="connsiteX99" fmla="*/ 5657087 w 12767104"/>
                <a:gd name="connsiteY99" fmla="*/ 2085974 h 13064490"/>
                <a:gd name="connsiteX100" fmla="*/ 5422772 w 12767104"/>
                <a:gd name="connsiteY100" fmla="*/ 2118359 h 13064490"/>
                <a:gd name="connsiteX101" fmla="*/ 5361812 w 12767104"/>
                <a:gd name="connsiteY101" fmla="*/ 1937384 h 13064490"/>
                <a:gd name="connsiteX102" fmla="*/ 5015102 w 12767104"/>
                <a:gd name="connsiteY102" fmla="*/ 1771649 h 13064490"/>
                <a:gd name="connsiteX103" fmla="*/ 4293870 w 12767104"/>
                <a:gd name="connsiteY103" fmla="*/ 1781937 h 13064490"/>
                <a:gd name="connsiteX104" fmla="*/ 3976877 w 12767104"/>
                <a:gd name="connsiteY104" fmla="*/ 1421129 h 13064490"/>
                <a:gd name="connsiteX105" fmla="*/ 3632072 w 12767104"/>
                <a:gd name="connsiteY105" fmla="*/ 1322069 h 13064490"/>
                <a:gd name="connsiteX106" fmla="*/ 3468242 w 12767104"/>
                <a:gd name="connsiteY106" fmla="*/ 1122044 h 13064490"/>
                <a:gd name="connsiteX107" fmla="*/ 3096767 w 12767104"/>
                <a:gd name="connsiteY107" fmla="*/ 1202054 h 13064490"/>
                <a:gd name="connsiteX108" fmla="*/ 2872740 w 12767104"/>
                <a:gd name="connsiteY108" fmla="*/ 1051179 h 13064490"/>
                <a:gd name="connsiteX109" fmla="*/ 1353312 w 12767104"/>
                <a:gd name="connsiteY109" fmla="*/ 1828800 h 13064490"/>
                <a:gd name="connsiteX110" fmla="*/ 1060704 w 12767104"/>
                <a:gd name="connsiteY110" fmla="*/ 2450592 h 13064490"/>
                <a:gd name="connsiteX111" fmla="*/ 548640 w 12767104"/>
                <a:gd name="connsiteY111" fmla="*/ 2359152 h 13064490"/>
                <a:gd name="connsiteX112" fmla="*/ 0 w 12767104"/>
                <a:gd name="connsiteY112" fmla="*/ 2450592 h 13064490"/>
                <a:gd name="connsiteX0" fmla="*/ 0 w 12767104"/>
                <a:gd name="connsiteY0" fmla="*/ 2450592 h 13064490"/>
                <a:gd name="connsiteX1" fmla="*/ 237744 w 12767104"/>
                <a:gd name="connsiteY1" fmla="*/ 2852928 h 13064490"/>
                <a:gd name="connsiteX2" fmla="*/ 694944 w 12767104"/>
                <a:gd name="connsiteY2" fmla="*/ 2834640 h 13064490"/>
                <a:gd name="connsiteX3" fmla="*/ 1298448 w 12767104"/>
                <a:gd name="connsiteY3" fmla="*/ 2999232 h 13064490"/>
                <a:gd name="connsiteX4" fmla="*/ 2084832 w 12767104"/>
                <a:gd name="connsiteY4" fmla="*/ 3657600 h 13064490"/>
                <a:gd name="connsiteX5" fmla="*/ 3438144 w 12767104"/>
                <a:gd name="connsiteY5" fmla="*/ 3968496 h 13064490"/>
                <a:gd name="connsiteX6" fmla="*/ 3785616 w 12767104"/>
                <a:gd name="connsiteY6" fmla="*/ 6254496 h 13064490"/>
                <a:gd name="connsiteX7" fmla="*/ 3438144 w 12767104"/>
                <a:gd name="connsiteY7" fmla="*/ 8174736 h 13064490"/>
                <a:gd name="connsiteX8" fmla="*/ 4242816 w 12767104"/>
                <a:gd name="connsiteY8" fmla="*/ 9052560 h 13064490"/>
                <a:gd name="connsiteX9" fmla="*/ 6272784 w 12767104"/>
                <a:gd name="connsiteY9" fmla="*/ 9802368 h 13064490"/>
                <a:gd name="connsiteX10" fmla="*/ 6967728 w 12767104"/>
                <a:gd name="connsiteY10" fmla="*/ 10917936 h 13064490"/>
                <a:gd name="connsiteX11" fmla="*/ 6458712 w 12767104"/>
                <a:gd name="connsiteY11" fmla="*/ 11369040 h 13064490"/>
                <a:gd name="connsiteX12" fmla="*/ 6592443 w 12767104"/>
                <a:gd name="connsiteY12" fmla="*/ 11569065 h 13064490"/>
                <a:gd name="connsiteX13" fmla="*/ 6723888 w 12767104"/>
                <a:gd name="connsiteY13" fmla="*/ 11530965 h 13064490"/>
                <a:gd name="connsiteX14" fmla="*/ 6826758 w 12767104"/>
                <a:gd name="connsiteY14" fmla="*/ 11633835 h 13064490"/>
                <a:gd name="connsiteX15" fmla="*/ 6834378 w 12767104"/>
                <a:gd name="connsiteY15" fmla="*/ 11870055 h 13064490"/>
                <a:gd name="connsiteX16" fmla="*/ 6950583 w 12767104"/>
                <a:gd name="connsiteY16" fmla="*/ 12011025 h 13064490"/>
                <a:gd name="connsiteX17" fmla="*/ 7009638 w 12767104"/>
                <a:gd name="connsiteY17" fmla="*/ 12390120 h 13064490"/>
                <a:gd name="connsiteX18" fmla="*/ 6941058 w 12767104"/>
                <a:gd name="connsiteY18" fmla="*/ 12628245 h 13064490"/>
                <a:gd name="connsiteX19" fmla="*/ 7076313 w 12767104"/>
                <a:gd name="connsiteY19" fmla="*/ 12847320 h 13064490"/>
                <a:gd name="connsiteX20" fmla="*/ 7202043 w 12767104"/>
                <a:gd name="connsiteY20" fmla="*/ 12943713 h 13064490"/>
                <a:gd name="connsiteX21" fmla="*/ 7287768 w 12767104"/>
                <a:gd name="connsiteY21" fmla="*/ 12799695 h 13064490"/>
                <a:gd name="connsiteX22" fmla="*/ 7377303 w 12767104"/>
                <a:gd name="connsiteY22" fmla="*/ 12759690 h 13064490"/>
                <a:gd name="connsiteX23" fmla="*/ 7748778 w 12767104"/>
                <a:gd name="connsiteY23" fmla="*/ 12538710 h 13064490"/>
                <a:gd name="connsiteX24" fmla="*/ 8312658 w 12767104"/>
                <a:gd name="connsiteY24" fmla="*/ 13034010 h 13064490"/>
                <a:gd name="connsiteX25" fmla="*/ 8440293 w 12767104"/>
                <a:gd name="connsiteY25" fmla="*/ 12971145 h 13064490"/>
                <a:gd name="connsiteX26" fmla="*/ 8819388 w 12767104"/>
                <a:gd name="connsiteY26" fmla="*/ 13013055 h 13064490"/>
                <a:gd name="connsiteX27" fmla="*/ 9089898 w 12767104"/>
                <a:gd name="connsiteY27" fmla="*/ 13064490 h 13064490"/>
                <a:gd name="connsiteX28" fmla="*/ 9554718 w 12767104"/>
                <a:gd name="connsiteY28" fmla="*/ 12974954 h 13064490"/>
                <a:gd name="connsiteX29" fmla="*/ 9853803 w 12767104"/>
                <a:gd name="connsiteY29" fmla="*/ 12885420 h 13064490"/>
                <a:gd name="connsiteX30" fmla="*/ 9954006 w 12767104"/>
                <a:gd name="connsiteY30" fmla="*/ 12968097 h 13064490"/>
                <a:gd name="connsiteX31" fmla="*/ 10019538 w 12767104"/>
                <a:gd name="connsiteY31" fmla="*/ 12891134 h 13064490"/>
                <a:gd name="connsiteX32" fmla="*/ 10107168 w 12767104"/>
                <a:gd name="connsiteY32" fmla="*/ 12702539 h 13064490"/>
                <a:gd name="connsiteX33" fmla="*/ 10103358 w 12767104"/>
                <a:gd name="connsiteY33" fmla="*/ 12614909 h 13064490"/>
                <a:gd name="connsiteX34" fmla="*/ 10177653 w 12767104"/>
                <a:gd name="connsiteY34" fmla="*/ 12538709 h 13064490"/>
                <a:gd name="connsiteX35" fmla="*/ 10135743 w 12767104"/>
                <a:gd name="connsiteY35" fmla="*/ 12378689 h 13064490"/>
                <a:gd name="connsiteX36" fmla="*/ 10267188 w 12767104"/>
                <a:gd name="connsiteY36" fmla="*/ 12338684 h 13064490"/>
                <a:gd name="connsiteX37" fmla="*/ 10419207 w 12767104"/>
                <a:gd name="connsiteY37" fmla="*/ 11967972 h 13064490"/>
                <a:gd name="connsiteX38" fmla="*/ 11149203 w 12767104"/>
                <a:gd name="connsiteY38" fmla="*/ 12121514 h 13064490"/>
                <a:gd name="connsiteX39" fmla="*/ 12090273 w 12767104"/>
                <a:gd name="connsiteY39" fmla="*/ 11727179 h 13064490"/>
                <a:gd name="connsiteX40" fmla="*/ 12248388 w 12767104"/>
                <a:gd name="connsiteY40" fmla="*/ 11870054 h 13064490"/>
                <a:gd name="connsiteX41" fmla="*/ 12362688 w 12767104"/>
                <a:gd name="connsiteY41" fmla="*/ 11891009 h 13064490"/>
                <a:gd name="connsiteX42" fmla="*/ 12524613 w 12767104"/>
                <a:gd name="connsiteY42" fmla="*/ 11662409 h 13064490"/>
                <a:gd name="connsiteX43" fmla="*/ 12600813 w 12767104"/>
                <a:gd name="connsiteY43" fmla="*/ 11622404 h 13064490"/>
                <a:gd name="connsiteX44" fmla="*/ 12658344 w 12767104"/>
                <a:gd name="connsiteY44" fmla="*/ 11645265 h 13064490"/>
                <a:gd name="connsiteX45" fmla="*/ 12758928 w 12767104"/>
                <a:gd name="connsiteY45" fmla="*/ 11344274 h 13064490"/>
                <a:gd name="connsiteX46" fmla="*/ 12446507 w 12767104"/>
                <a:gd name="connsiteY46" fmla="*/ 10921364 h 13064490"/>
                <a:gd name="connsiteX47" fmla="*/ 12383642 w 12767104"/>
                <a:gd name="connsiteY47" fmla="*/ 10618469 h 13064490"/>
                <a:gd name="connsiteX48" fmla="*/ 12201906 w 12767104"/>
                <a:gd name="connsiteY48" fmla="*/ 10423017 h 13064490"/>
                <a:gd name="connsiteX49" fmla="*/ 12216002 w 12767104"/>
                <a:gd name="connsiteY49" fmla="*/ 10138409 h 13064490"/>
                <a:gd name="connsiteX50" fmla="*/ 12560807 w 12767104"/>
                <a:gd name="connsiteY50" fmla="*/ 9631679 h 13064490"/>
                <a:gd name="connsiteX51" fmla="*/ 12693777 w 12767104"/>
                <a:gd name="connsiteY51" fmla="*/ 8833866 h 13064490"/>
                <a:gd name="connsiteX52" fmla="*/ 12472416 w 12767104"/>
                <a:gd name="connsiteY52" fmla="*/ 8590407 h 13064490"/>
                <a:gd name="connsiteX53" fmla="*/ 12508992 w 12767104"/>
                <a:gd name="connsiteY53" fmla="*/ 7827264 h 13064490"/>
                <a:gd name="connsiteX54" fmla="*/ 12256389 w 12767104"/>
                <a:gd name="connsiteY54" fmla="*/ 7655052 h 13064490"/>
                <a:gd name="connsiteX55" fmla="*/ 11978640 w 12767104"/>
                <a:gd name="connsiteY55" fmla="*/ 7424928 h 13064490"/>
                <a:gd name="connsiteX56" fmla="*/ 11887200 w 12767104"/>
                <a:gd name="connsiteY56" fmla="*/ 6784848 h 13064490"/>
                <a:gd name="connsiteX57" fmla="*/ 12052173 w 12767104"/>
                <a:gd name="connsiteY57" fmla="*/ 6573774 h 13064490"/>
                <a:gd name="connsiteX58" fmla="*/ 12172950 w 12767104"/>
                <a:gd name="connsiteY58" fmla="*/ 6334887 h 13064490"/>
                <a:gd name="connsiteX59" fmla="*/ 12179808 w 12767104"/>
                <a:gd name="connsiteY59" fmla="*/ 5888736 h 13064490"/>
                <a:gd name="connsiteX60" fmla="*/ 11915394 w 12767104"/>
                <a:gd name="connsiteY60" fmla="*/ 5550027 h 13064490"/>
                <a:gd name="connsiteX61" fmla="*/ 11612880 w 12767104"/>
                <a:gd name="connsiteY61" fmla="*/ 5285232 h 13064490"/>
                <a:gd name="connsiteX62" fmla="*/ 11137392 w 12767104"/>
                <a:gd name="connsiteY62" fmla="*/ 4791456 h 13064490"/>
                <a:gd name="connsiteX63" fmla="*/ 10345674 w 12767104"/>
                <a:gd name="connsiteY63" fmla="*/ 4283583 h 13064490"/>
                <a:gd name="connsiteX64" fmla="*/ 10364343 w 12767104"/>
                <a:gd name="connsiteY64" fmla="*/ 3643122 h 13064490"/>
                <a:gd name="connsiteX65" fmla="*/ 10991088 w 12767104"/>
                <a:gd name="connsiteY65" fmla="*/ 3035808 h 13064490"/>
                <a:gd name="connsiteX66" fmla="*/ 11228832 w 12767104"/>
                <a:gd name="connsiteY66" fmla="*/ 2523744 h 13064490"/>
                <a:gd name="connsiteX67" fmla="*/ 11155680 w 12767104"/>
                <a:gd name="connsiteY67" fmla="*/ 2286000 h 13064490"/>
                <a:gd name="connsiteX68" fmla="*/ 11391900 w 12767104"/>
                <a:gd name="connsiteY68" fmla="*/ 1664970 h 13064490"/>
                <a:gd name="connsiteX69" fmla="*/ 11299698 w 12767104"/>
                <a:gd name="connsiteY69" fmla="*/ 1289304 h 13064490"/>
                <a:gd name="connsiteX70" fmla="*/ 10966704 w 12767104"/>
                <a:gd name="connsiteY70" fmla="*/ 1435227 h 13064490"/>
                <a:gd name="connsiteX71" fmla="*/ 10770870 w 12767104"/>
                <a:gd name="connsiteY71" fmla="*/ 1719072 h 13064490"/>
                <a:gd name="connsiteX72" fmla="*/ 10211943 w 12767104"/>
                <a:gd name="connsiteY72" fmla="*/ 1704594 h 13064490"/>
                <a:gd name="connsiteX73" fmla="*/ 10643616 w 12767104"/>
                <a:gd name="connsiteY73" fmla="*/ 987552 h 13064490"/>
                <a:gd name="connsiteX74" fmla="*/ 10569321 w 12767104"/>
                <a:gd name="connsiteY74" fmla="*/ 768477 h 13064490"/>
                <a:gd name="connsiteX75" fmla="*/ 10310241 w 12767104"/>
                <a:gd name="connsiteY75" fmla="*/ 644652 h 13064490"/>
                <a:gd name="connsiteX76" fmla="*/ 10132695 w 12767104"/>
                <a:gd name="connsiteY76" fmla="*/ 798957 h 13064490"/>
                <a:gd name="connsiteX77" fmla="*/ 9947147 w 12767104"/>
                <a:gd name="connsiteY77" fmla="*/ 712469 h 13064490"/>
                <a:gd name="connsiteX78" fmla="*/ 9547097 w 12767104"/>
                <a:gd name="connsiteY78" fmla="*/ 748664 h 13064490"/>
                <a:gd name="connsiteX79" fmla="*/ 9390887 w 12767104"/>
                <a:gd name="connsiteY79" fmla="*/ 302894 h 13064490"/>
                <a:gd name="connsiteX80" fmla="*/ 9286112 w 12767104"/>
                <a:gd name="connsiteY80" fmla="*/ 152399 h 13064490"/>
                <a:gd name="connsiteX81" fmla="*/ 9089136 w 12767104"/>
                <a:gd name="connsiteY81" fmla="*/ 0 h 13064490"/>
                <a:gd name="connsiteX82" fmla="*/ 9030842 w 12767104"/>
                <a:gd name="connsiteY82" fmla="*/ 188594 h 13064490"/>
                <a:gd name="connsiteX83" fmla="*/ 9137522 w 12767104"/>
                <a:gd name="connsiteY83" fmla="*/ 352424 h 13064490"/>
                <a:gd name="connsiteX84" fmla="*/ 8903207 w 12767104"/>
                <a:gd name="connsiteY84" fmla="*/ 421004 h 13064490"/>
                <a:gd name="connsiteX85" fmla="*/ 8634602 w 12767104"/>
                <a:gd name="connsiteY85" fmla="*/ 548639 h 13064490"/>
                <a:gd name="connsiteX86" fmla="*/ 8421242 w 12767104"/>
                <a:gd name="connsiteY86" fmla="*/ 859154 h 13064490"/>
                <a:gd name="connsiteX87" fmla="*/ 8219312 w 12767104"/>
                <a:gd name="connsiteY87" fmla="*/ 922019 h 13064490"/>
                <a:gd name="connsiteX88" fmla="*/ 8125967 w 12767104"/>
                <a:gd name="connsiteY88" fmla="*/ 1301114 h 13064490"/>
                <a:gd name="connsiteX89" fmla="*/ 8017382 w 12767104"/>
                <a:gd name="connsiteY89" fmla="*/ 1407794 h 13064490"/>
                <a:gd name="connsiteX90" fmla="*/ 7977377 w 12767104"/>
                <a:gd name="connsiteY90" fmla="*/ 1543049 h 13064490"/>
                <a:gd name="connsiteX91" fmla="*/ 7811642 w 12767104"/>
                <a:gd name="connsiteY91" fmla="*/ 1577339 h 13064490"/>
                <a:gd name="connsiteX92" fmla="*/ 7678674 w 12767104"/>
                <a:gd name="connsiteY92" fmla="*/ 1816608 h 13064490"/>
                <a:gd name="connsiteX93" fmla="*/ 7327772 w 12767104"/>
                <a:gd name="connsiteY93" fmla="*/ 1645919 h 13064490"/>
                <a:gd name="connsiteX94" fmla="*/ 6998207 w 12767104"/>
                <a:gd name="connsiteY94" fmla="*/ 1950719 h 13064490"/>
                <a:gd name="connsiteX95" fmla="*/ 6794372 w 12767104"/>
                <a:gd name="connsiteY95" fmla="*/ 1811654 h 13064490"/>
                <a:gd name="connsiteX96" fmla="*/ 6217920 w 12767104"/>
                <a:gd name="connsiteY96" fmla="*/ 2286000 h 13064490"/>
                <a:gd name="connsiteX97" fmla="*/ 6020942 w 12767104"/>
                <a:gd name="connsiteY97" fmla="*/ 2179319 h 13064490"/>
                <a:gd name="connsiteX98" fmla="*/ 5859017 w 12767104"/>
                <a:gd name="connsiteY98" fmla="*/ 2200274 h 13064490"/>
                <a:gd name="connsiteX99" fmla="*/ 5657087 w 12767104"/>
                <a:gd name="connsiteY99" fmla="*/ 2085974 h 13064490"/>
                <a:gd name="connsiteX100" fmla="*/ 5422772 w 12767104"/>
                <a:gd name="connsiteY100" fmla="*/ 2118359 h 13064490"/>
                <a:gd name="connsiteX101" fmla="*/ 5361812 w 12767104"/>
                <a:gd name="connsiteY101" fmla="*/ 1937384 h 13064490"/>
                <a:gd name="connsiteX102" fmla="*/ 5015102 w 12767104"/>
                <a:gd name="connsiteY102" fmla="*/ 1771649 h 13064490"/>
                <a:gd name="connsiteX103" fmla="*/ 4293870 w 12767104"/>
                <a:gd name="connsiteY103" fmla="*/ 1781937 h 13064490"/>
                <a:gd name="connsiteX104" fmla="*/ 3976877 w 12767104"/>
                <a:gd name="connsiteY104" fmla="*/ 1421129 h 13064490"/>
                <a:gd name="connsiteX105" fmla="*/ 3632072 w 12767104"/>
                <a:gd name="connsiteY105" fmla="*/ 1322069 h 13064490"/>
                <a:gd name="connsiteX106" fmla="*/ 3468242 w 12767104"/>
                <a:gd name="connsiteY106" fmla="*/ 1122044 h 13064490"/>
                <a:gd name="connsiteX107" fmla="*/ 3096767 w 12767104"/>
                <a:gd name="connsiteY107" fmla="*/ 1202054 h 13064490"/>
                <a:gd name="connsiteX108" fmla="*/ 2872740 w 12767104"/>
                <a:gd name="connsiteY108" fmla="*/ 1051179 h 13064490"/>
                <a:gd name="connsiteX109" fmla="*/ 1353312 w 12767104"/>
                <a:gd name="connsiteY109" fmla="*/ 1828800 h 13064490"/>
                <a:gd name="connsiteX110" fmla="*/ 1060704 w 12767104"/>
                <a:gd name="connsiteY110" fmla="*/ 2450592 h 13064490"/>
                <a:gd name="connsiteX111" fmla="*/ 548640 w 12767104"/>
                <a:gd name="connsiteY111" fmla="*/ 2359152 h 13064490"/>
                <a:gd name="connsiteX112" fmla="*/ 0 w 12767104"/>
                <a:gd name="connsiteY112" fmla="*/ 2450592 h 13064490"/>
                <a:gd name="connsiteX0" fmla="*/ 0 w 12767104"/>
                <a:gd name="connsiteY0" fmla="*/ 2450592 h 13064490"/>
                <a:gd name="connsiteX1" fmla="*/ 237744 w 12767104"/>
                <a:gd name="connsiteY1" fmla="*/ 2852928 h 13064490"/>
                <a:gd name="connsiteX2" fmla="*/ 694944 w 12767104"/>
                <a:gd name="connsiteY2" fmla="*/ 2834640 h 13064490"/>
                <a:gd name="connsiteX3" fmla="*/ 1298448 w 12767104"/>
                <a:gd name="connsiteY3" fmla="*/ 2999232 h 13064490"/>
                <a:gd name="connsiteX4" fmla="*/ 2084832 w 12767104"/>
                <a:gd name="connsiteY4" fmla="*/ 3657600 h 13064490"/>
                <a:gd name="connsiteX5" fmla="*/ 3438144 w 12767104"/>
                <a:gd name="connsiteY5" fmla="*/ 3968496 h 13064490"/>
                <a:gd name="connsiteX6" fmla="*/ 3785616 w 12767104"/>
                <a:gd name="connsiteY6" fmla="*/ 6254496 h 13064490"/>
                <a:gd name="connsiteX7" fmla="*/ 3438144 w 12767104"/>
                <a:gd name="connsiteY7" fmla="*/ 8174736 h 13064490"/>
                <a:gd name="connsiteX8" fmla="*/ 4242816 w 12767104"/>
                <a:gd name="connsiteY8" fmla="*/ 9052560 h 13064490"/>
                <a:gd name="connsiteX9" fmla="*/ 6272784 w 12767104"/>
                <a:gd name="connsiteY9" fmla="*/ 9802368 h 13064490"/>
                <a:gd name="connsiteX10" fmla="*/ 6967728 w 12767104"/>
                <a:gd name="connsiteY10" fmla="*/ 10917936 h 13064490"/>
                <a:gd name="connsiteX11" fmla="*/ 6458712 w 12767104"/>
                <a:gd name="connsiteY11" fmla="*/ 11369040 h 13064490"/>
                <a:gd name="connsiteX12" fmla="*/ 6592443 w 12767104"/>
                <a:gd name="connsiteY12" fmla="*/ 11569065 h 13064490"/>
                <a:gd name="connsiteX13" fmla="*/ 6723888 w 12767104"/>
                <a:gd name="connsiteY13" fmla="*/ 11530965 h 13064490"/>
                <a:gd name="connsiteX14" fmla="*/ 6826758 w 12767104"/>
                <a:gd name="connsiteY14" fmla="*/ 11633835 h 13064490"/>
                <a:gd name="connsiteX15" fmla="*/ 6834378 w 12767104"/>
                <a:gd name="connsiteY15" fmla="*/ 11870055 h 13064490"/>
                <a:gd name="connsiteX16" fmla="*/ 6950583 w 12767104"/>
                <a:gd name="connsiteY16" fmla="*/ 12011025 h 13064490"/>
                <a:gd name="connsiteX17" fmla="*/ 7009638 w 12767104"/>
                <a:gd name="connsiteY17" fmla="*/ 12390120 h 13064490"/>
                <a:gd name="connsiteX18" fmla="*/ 6941058 w 12767104"/>
                <a:gd name="connsiteY18" fmla="*/ 12628245 h 13064490"/>
                <a:gd name="connsiteX19" fmla="*/ 7076313 w 12767104"/>
                <a:gd name="connsiteY19" fmla="*/ 12847320 h 13064490"/>
                <a:gd name="connsiteX20" fmla="*/ 7202043 w 12767104"/>
                <a:gd name="connsiteY20" fmla="*/ 12943713 h 13064490"/>
                <a:gd name="connsiteX21" fmla="*/ 7287768 w 12767104"/>
                <a:gd name="connsiteY21" fmla="*/ 12799695 h 13064490"/>
                <a:gd name="connsiteX22" fmla="*/ 7377303 w 12767104"/>
                <a:gd name="connsiteY22" fmla="*/ 12759690 h 13064490"/>
                <a:gd name="connsiteX23" fmla="*/ 7748778 w 12767104"/>
                <a:gd name="connsiteY23" fmla="*/ 12538710 h 13064490"/>
                <a:gd name="connsiteX24" fmla="*/ 8312658 w 12767104"/>
                <a:gd name="connsiteY24" fmla="*/ 13034010 h 13064490"/>
                <a:gd name="connsiteX25" fmla="*/ 8440293 w 12767104"/>
                <a:gd name="connsiteY25" fmla="*/ 12971145 h 13064490"/>
                <a:gd name="connsiteX26" fmla="*/ 8819388 w 12767104"/>
                <a:gd name="connsiteY26" fmla="*/ 13013055 h 13064490"/>
                <a:gd name="connsiteX27" fmla="*/ 9089898 w 12767104"/>
                <a:gd name="connsiteY27" fmla="*/ 13064490 h 13064490"/>
                <a:gd name="connsiteX28" fmla="*/ 9554718 w 12767104"/>
                <a:gd name="connsiteY28" fmla="*/ 12974954 h 13064490"/>
                <a:gd name="connsiteX29" fmla="*/ 9853803 w 12767104"/>
                <a:gd name="connsiteY29" fmla="*/ 12885420 h 13064490"/>
                <a:gd name="connsiteX30" fmla="*/ 9954006 w 12767104"/>
                <a:gd name="connsiteY30" fmla="*/ 12968097 h 13064490"/>
                <a:gd name="connsiteX31" fmla="*/ 10019538 w 12767104"/>
                <a:gd name="connsiteY31" fmla="*/ 12891134 h 13064490"/>
                <a:gd name="connsiteX32" fmla="*/ 10107168 w 12767104"/>
                <a:gd name="connsiteY32" fmla="*/ 12702539 h 13064490"/>
                <a:gd name="connsiteX33" fmla="*/ 10103358 w 12767104"/>
                <a:gd name="connsiteY33" fmla="*/ 12614909 h 13064490"/>
                <a:gd name="connsiteX34" fmla="*/ 10177653 w 12767104"/>
                <a:gd name="connsiteY34" fmla="*/ 12538709 h 13064490"/>
                <a:gd name="connsiteX35" fmla="*/ 10135743 w 12767104"/>
                <a:gd name="connsiteY35" fmla="*/ 12378689 h 13064490"/>
                <a:gd name="connsiteX36" fmla="*/ 10267188 w 12767104"/>
                <a:gd name="connsiteY36" fmla="*/ 12338684 h 13064490"/>
                <a:gd name="connsiteX37" fmla="*/ 10419207 w 12767104"/>
                <a:gd name="connsiteY37" fmla="*/ 11967972 h 13064490"/>
                <a:gd name="connsiteX38" fmla="*/ 11149203 w 12767104"/>
                <a:gd name="connsiteY38" fmla="*/ 12121514 h 13064490"/>
                <a:gd name="connsiteX39" fmla="*/ 12090273 w 12767104"/>
                <a:gd name="connsiteY39" fmla="*/ 11727179 h 13064490"/>
                <a:gd name="connsiteX40" fmla="*/ 12248388 w 12767104"/>
                <a:gd name="connsiteY40" fmla="*/ 11870054 h 13064490"/>
                <a:gd name="connsiteX41" fmla="*/ 12362688 w 12767104"/>
                <a:gd name="connsiteY41" fmla="*/ 11891009 h 13064490"/>
                <a:gd name="connsiteX42" fmla="*/ 12524613 w 12767104"/>
                <a:gd name="connsiteY42" fmla="*/ 11662409 h 13064490"/>
                <a:gd name="connsiteX43" fmla="*/ 12600813 w 12767104"/>
                <a:gd name="connsiteY43" fmla="*/ 11622404 h 13064490"/>
                <a:gd name="connsiteX44" fmla="*/ 12658344 w 12767104"/>
                <a:gd name="connsiteY44" fmla="*/ 11645265 h 13064490"/>
                <a:gd name="connsiteX45" fmla="*/ 12758928 w 12767104"/>
                <a:gd name="connsiteY45" fmla="*/ 11344274 h 13064490"/>
                <a:gd name="connsiteX46" fmla="*/ 12446507 w 12767104"/>
                <a:gd name="connsiteY46" fmla="*/ 10921364 h 13064490"/>
                <a:gd name="connsiteX47" fmla="*/ 12383642 w 12767104"/>
                <a:gd name="connsiteY47" fmla="*/ 10618469 h 13064490"/>
                <a:gd name="connsiteX48" fmla="*/ 12201906 w 12767104"/>
                <a:gd name="connsiteY48" fmla="*/ 10423017 h 13064490"/>
                <a:gd name="connsiteX49" fmla="*/ 12216002 w 12767104"/>
                <a:gd name="connsiteY49" fmla="*/ 10138409 h 13064490"/>
                <a:gd name="connsiteX50" fmla="*/ 12560807 w 12767104"/>
                <a:gd name="connsiteY50" fmla="*/ 9631679 h 13064490"/>
                <a:gd name="connsiteX51" fmla="*/ 12693777 w 12767104"/>
                <a:gd name="connsiteY51" fmla="*/ 8833866 h 13064490"/>
                <a:gd name="connsiteX52" fmla="*/ 12472416 w 12767104"/>
                <a:gd name="connsiteY52" fmla="*/ 8590407 h 13064490"/>
                <a:gd name="connsiteX53" fmla="*/ 12508992 w 12767104"/>
                <a:gd name="connsiteY53" fmla="*/ 7827264 h 13064490"/>
                <a:gd name="connsiteX54" fmla="*/ 12256389 w 12767104"/>
                <a:gd name="connsiteY54" fmla="*/ 7655052 h 13064490"/>
                <a:gd name="connsiteX55" fmla="*/ 11978640 w 12767104"/>
                <a:gd name="connsiteY55" fmla="*/ 7424928 h 13064490"/>
                <a:gd name="connsiteX56" fmla="*/ 11887200 w 12767104"/>
                <a:gd name="connsiteY56" fmla="*/ 6784848 h 13064490"/>
                <a:gd name="connsiteX57" fmla="*/ 12052173 w 12767104"/>
                <a:gd name="connsiteY57" fmla="*/ 6573774 h 13064490"/>
                <a:gd name="connsiteX58" fmla="*/ 12172950 w 12767104"/>
                <a:gd name="connsiteY58" fmla="*/ 6334887 h 13064490"/>
                <a:gd name="connsiteX59" fmla="*/ 12179808 w 12767104"/>
                <a:gd name="connsiteY59" fmla="*/ 5888736 h 13064490"/>
                <a:gd name="connsiteX60" fmla="*/ 11915394 w 12767104"/>
                <a:gd name="connsiteY60" fmla="*/ 5550027 h 13064490"/>
                <a:gd name="connsiteX61" fmla="*/ 11612880 w 12767104"/>
                <a:gd name="connsiteY61" fmla="*/ 5285232 h 13064490"/>
                <a:gd name="connsiteX62" fmla="*/ 11137392 w 12767104"/>
                <a:gd name="connsiteY62" fmla="*/ 4791456 h 13064490"/>
                <a:gd name="connsiteX63" fmla="*/ 10345674 w 12767104"/>
                <a:gd name="connsiteY63" fmla="*/ 4283583 h 13064490"/>
                <a:gd name="connsiteX64" fmla="*/ 10364343 w 12767104"/>
                <a:gd name="connsiteY64" fmla="*/ 3643122 h 13064490"/>
                <a:gd name="connsiteX65" fmla="*/ 10991088 w 12767104"/>
                <a:gd name="connsiteY65" fmla="*/ 3035808 h 13064490"/>
                <a:gd name="connsiteX66" fmla="*/ 11228832 w 12767104"/>
                <a:gd name="connsiteY66" fmla="*/ 2523744 h 13064490"/>
                <a:gd name="connsiteX67" fmla="*/ 11155680 w 12767104"/>
                <a:gd name="connsiteY67" fmla="*/ 2286000 h 13064490"/>
                <a:gd name="connsiteX68" fmla="*/ 11391900 w 12767104"/>
                <a:gd name="connsiteY68" fmla="*/ 1664970 h 13064490"/>
                <a:gd name="connsiteX69" fmla="*/ 11299698 w 12767104"/>
                <a:gd name="connsiteY69" fmla="*/ 1289304 h 13064490"/>
                <a:gd name="connsiteX70" fmla="*/ 10966704 w 12767104"/>
                <a:gd name="connsiteY70" fmla="*/ 1435227 h 13064490"/>
                <a:gd name="connsiteX71" fmla="*/ 10770870 w 12767104"/>
                <a:gd name="connsiteY71" fmla="*/ 1719072 h 13064490"/>
                <a:gd name="connsiteX72" fmla="*/ 10211943 w 12767104"/>
                <a:gd name="connsiteY72" fmla="*/ 1704594 h 13064490"/>
                <a:gd name="connsiteX73" fmla="*/ 10643616 w 12767104"/>
                <a:gd name="connsiteY73" fmla="*/ 987552 h 13064490"/>
                <a:gd name="connsiteX74" fmla="*/ 10569321 w 12767104"/>
                <a:gd name="connsiteY74" fmla="*/ 768477 h 13064490"/>
                <a:gd name="connsiteX75" fmla="*/ 10310241 w 12767104"/>
                <a:gd name="connsiteY75" fmla="*/ 644652 h 13064490"/>
                <a:gd name="connsiteX76" fmla="*/ 10132695 w 12767104"/>
                <a:gd name="connsiteY76" fmla="*/ 798957 h 13064490"/>
                <a:gd name="connsiteX77" fmla="*/ 9947147 w 12767104"/>
                <a:gd name="connsiteY77" fmla="*/ 712469 h 13064490"/>
                <a:gd name="connsiteX78" fmla="*/ 9547097 w 12767104"/>
                <a:gd name="connsiteY78" fmla="*/ 748664 h 13064490"/>
                <a:gd name="connsiteX79" fmla="*/ 9390887 w 12767104"/>
                <a:gd name="connsiteY79" fmla="*/ 302894 h 13064490"/>
                <a:gd name="connsiteX80" fmla="*/ 9286112 w 12767104"/>
                <a:gd name="connsiteY80" fmla="*/ 152399 h 13064490"/>
                <a:gd name="connsiteX81" fmla="*/ 9089136 w 12767104"/>
                <a:gd name="connsiteY81" fmla="*/ 0 h 13064490"/>
                <a:gd name="connsiteX82" fmla="*/ 9030842 w 12767104"/>
                <a:gd name="connsiteY82" fmla="*/ 188594 h 13064490"/>
                <a:gd name="connsiteX83" fmla="*/ 9137522 w 12767104"/>
                <a:gd name="connsiteY83" fmla="*/ 352424 h 13064490"/>
                <a:gd name="connsiteX84" fmla="*/ 8903207 w 12767104"/>
                <a:gd name="connsiteY84" fmla="*/ 421004 h 13064490"/>
                <a:gd name="connsiteX85" fmla="*/ 8634602 w 12767104"/>
                <a:gd name="connsiteY85" fmla="*/ 548639 h 13064490"/>
                <a:gd name="connsiteX86" fmla="*/ 8421242 w 12767104"/>
                <a:gd name="connsiteY86" fmla="*/ 859154 h 13064490"/>
                <a:gd name="connsiteX87" fmla="*/ 8219312 w 12767104"/>
                <a:gd name="connsiteY87" fmla="*/ 922019 h 13064490"/>
                <a:gd name="connsiteX88" fmla="*/ 8125967 w 12767104"/>
                <a:gd name="connsiteY88" fmla="*/ 1301114 h 13064490"/>
                <a:gd name="connsiteX89" fmla="*/ 8017382 w 12767104"/>
                <a:gd name="connsiteY89" fmla="*/ 1407794 h 13064490"/>
                <a:gd name="connsiteX90" fmla="*/ 7977377 w 12767104"/>
                <a:gd name="connsiteY90" fmla="*/ 1543049 h 13064490"/>
                <a:gd name="connsiteX91" fmla="*/ 7811642 w 12767104"/>
                <a:gd name="connsiteY91" fmla="*/ 1577339 h 13064490"/>
                <a:gd name="connsiteX92" fmla="*/ 7678674 w 12767104"/>
                <a:gd name="connsiteY92" fmla="*/ 1816608 h 13064490"/>
                <a:gd name="connsiteX93" fmla="*/ 7327772 w 12767104"/>
                <a:gd name="connsiteY93" fmla="*/ 1645919 h 13064490"/>
                <a:gd name="connsiteX94" fmla="*/ 6998207 w 12767104"/>
                <a:gd name="connsiteY94" fmla="*/ 1950719 h 13064490"/>
                <a:gd name="connsiteX95" fmla="*/ 6794372 w 12767104"/>
                <a:gd name="connsiteY95" fmla="*/ 1811654 h 13064490"/>
                <a:gd name="connsiteX96" fmla="*/ 6217920 w 12767104"/>
                <a:gd name="connsiteY96" fmla="*/ 2286000 h 13064490"/>
                <a:gd name="connsiteX97" fmla="*/ 6020942 w 12767104"/>
                <a:gd name="connsiteY97" fmla="*/ 2179319 h 13064490"/>
                <a:gd name="connsiteX98" fmla="*/ 5859017 w 12767104"/>
                <a:gd name="connsiteY98" fmla="*/ 2200274 h 13064490"/>
                <a:gd name="connsiteX99" fmla="*/ 5657087 w 12767104"/>
                <a:gd name="connsiteY99" fmla="*/ 2085974 h 13064490"/>
                <a:gd name="connsiteX100" fmla="*/ 5422772 w 12767104"/>
                <a:gd name="connsiteY100" fmla="*/ 2118359 h 13064490"/>
                <a:gd name="connsiteX101" fmla="*/ 5361812 w 12767104"/>
                <a:gd name="connsiteY101" fmla="*/ 1937384 h 13064490"/>
                <a:gd name="connsiteX102" fmla="*/ 5015102 w 12767104"/>
                <a:gd name="connsiteY102" fmla="*/ 1771649 h 13064490"/>
                <a:gd name="connsiteX103" fmla="*/ 4293870 w 12767104"/>
                <a:gd name="connsiteY103" fmla="*/ 1781937 h 13064490"/>
                <a:gd name="connsiteX104" fmla="*/ 3976877 w 12767104"/>
                <a:gd name="connsiteY104" fmla="*/ 1421129 h 13064490"/>
                <a:gd name="connsiteX105" fmla="*/ 3837812 w 12767104"/>
                <a:gd name="connsiteY105" fmla="*/ 1329689 h 13064490"/>
                <a:gd name="connsiteX106" fmla="*/ 3632072 w 12767104"/>
                <a:gd name="connsiteY106" fmla="*/ 1322069 h 13064490"/>
                <a:gd name="connsiteX107" fmla="*/ 3468242 w 12767104"/>
                <a:gd name="connsiteY107" fmla="*/ 1122044 h 13064490"/>
                <a:gd name="connsiteX108" fmla="*/ 3096767 w 12767104"/>
                <a:gd name="connsiteY108" fmla="*/ 1202054 h 13064490"/>
                <a:gd name="connsiteX109" fmla="*/ 2872740 w 12767104"/>
                <a:gd name="connsiteY109" fmla="*/ 1051179 h 13064490"/>
                <a:gd name="connsiteX110" fmla="*/ 1353312 w 12767104"/>
                <a:gd name="connsiteY110" fmla="*/ 1828800 h 13064490"/>
                <a:gd name="connsiteX111" fmla="*/ 1060704 w 12767104"/>
                <a:gd name="connsiteY111" fmla="*/ 2450592 h 13064490"/>
                <a:gd name="connsiteX112" fmla="*/ 548640 w 12767104"/>
                <a:gd name="connsiteY112" fmla="*/ 2359152 h 13064490"/>
                <a:gd name="connsiteX113" fmla="*/ 0 w 12767104"/>
                <a:gd name="connsiteY113" fmla="*/ 2450592 h 13064490"/>
                <a:gd name="connsiteX0" fmla="*/ 0 w 12767104"/>
                <a:gd name="connsiteY0" fmla="*/ 2450592 h 13064490"/>
                <a:gd name="connsiteX1" fmla="*/ 237744 w 12767104"/>
                <a:gd name="connsiteY1" fmla="*/ 2852928 h 13064490"/>
                <a:gd name="connsiteX2" fmla="*/ 694944 w 12767104"/>
                <a:gd name="connsiteY2" fmla="*/ 2834640 h 13064490"/>
                <a:gd name="connsiteX3" fmla="*/ 1298448 w 12767104"/>
                <a:gd name="connsiteY3" fmla="*/ 2999232 h 13064490"/>
                <a:gd name="connsiteX4" fmla="*/ 2084832 w 12767104"/>
                <a:gd name="connsiteY4" fmla="*/ 3657600 h 13064490"/>
                <a:gd name="connsiteX5" fmla="*/ 3438144 w 12767104"/>
                <a:gd name="connsiteY5" fmla="*/ 3968496 h 13064490"/>
                <a:gd name="connsiteX6" fmla="*/ 3785616 w 12767104"/>
                <a:gd name="connsiteY6" fmla="*/ 6254496 h 13064490"/>
                <a:gd name="connsiteX7" fmla="*/ 3438144 w 12767104"/>
                <a:gd name="connsiteY7" fmla="*/ 8174736 h 13064490"/>
                <a:gd name="connsiteX8" fmla="*/ 4242816 w 12767104"/>
                <a:gd name="connsiteY8" fmla="*/ 9052560 h 13064490"/>
                <a:gd name="connsiteX9" fmla="*/ 6272784 w 12767104"/>
                <a:gd name="connsiteY9" fmla="*/ 9802368 h 13064490"/>
                <a:gd name="connsiteX10" fmla="*/ 6967728 w 12767104"/>
                <a:gd name="connsiteY10" fmla="*/ 10917936 h 13064490"/>
                <a:gd name="connsiteX11" fmla="*/ 6458712 w 12767104"/>
                <a:gd name="connsiteY11" fmla="*/ 11369040 h 13064490"/>
                <a:gd name="connsiteX12" fmla="*/ 6592443 w 12767104"/>
                <a:gd name="connsiteY12" fmla="*/ 11569065 h 13064490"/>
                <a:gd name="connsiteX13" fmla="*/ 6723888 w 12767104"/>
                <a:gd name="connsiteY13" fmla="*/ 11530965 h 13064490"/>
                <a:gd name="connsiteX14" fmla="*/ 6826758 w 12767104"/>
                <a:gd name="connsiteY14" fmla="*/ 11633835 h 13064490"/>
                <a:gd name="connsiteX15" fmla="*/ 6834378 w 12767104"/>
                <a:gd name="connsiteY15" fmla="*/ 11870055 h 13064490"/>
                <a:gd name="connsiteX16" fmla="*/ 6950583 w 12767104"/>
                <a:gd name="connsiteY16" fmla="*/ 12011025 h 13064490"/>
                <a:gd name="connsiteX17" fmla="*/ 7009638 w 12767104"/>
                <a:gd name="connsiteY17" fmla="*/ 12390120 h 13064490"/>
                <a:gd name="connsiteX18" fmla="*/ 6941058 w 12767104"/>
                <a:gd name="connsiteY18" fmla="*/ 12628245 h 13064490"/>
                <a:gd name="connsiteX19" fmla="*/ 7076313 w 12767104"/>
                <a:gd name="connsiteY19" fmla="*/ 12847320 h 13064490"/>
                <a:gd name="connsiteX20" fmla="*/ 7202043 w 12767104"/>
                <a:gd name="connsiteY20" fmla="*/ 12943713 h 13064490"/>
                <a:gd name="connsiteX21" fmla="*/ 7287768 w 12767104"/>
                <a:gd name="connsiteY21" fmla="*/ 12799695 h 13064490"/>
                <a:gd name="connsiteX22" fmla="*/ 7377303 w 12767104"/>
                <a:gd name="connsiteY22" fmla="*/ 12759690 h 13064490"/>
                <a:gd name="connsiteX23" fmla="*/ 7748778 w 12767104"/>
                <a:gd name="connsiteY23" fmla="*/ 12538710 h 13064490"/>
                <a:gd name="connsiteX24" fmla="*/ 8312658 w 12767104"/>
                <a:gd name="connsiteY24" fmla="*/ 13034010 h 13064490"/>
                <a:gd name="connsiteX25" fmla="*/ 8440293 w 12767104"/>
                <a:gd name="connsiteY25" fmla="*/ 12971145 h 13064490"/>
                <a:gd name="connsiteX26" fmla="*/ 8819388 w 12767104"/>
                <a:gd name="connsiteY26" fmla="*/ 13013055 h 13064490"/>
                <a:gd name="connsiteX27" fmla="*/ 9089898 w 12767104"/>
                <a:gd name="connsiteY27" fmla="*/ 13064490 h 13064490"/>
                <a:gd name="connsiteX28" fmla="*/ 9554718 w 12767104"/>
                <a:gd name="connsiteY28" fmla="*/ 12974954 h 13064490"/>
                <a:gd name="connsiteX29" fmla="*/ 9853803 w 12767104"/>
                <a:gd name="connsiteY29" fmla="*/ 12885420 h 13064490"/>
                <a:gd name="connsiteX30" fmla="*/ 9954006 w 12767104"/>
                <a:gd name="connsiteY30" fmla="*/ 12968097 h 13064490"/>
                <a:gd name="connsiteX31" fmla="*/ 10019538 w 12767104"/>
                <a:gd name="connsiteY31" fmla="*/ 12891134 h 13064490"/>
                <a:gd name="connsiteX32" fmla="*/ 10107168 w 12767104"/>
                <a:gd name="connsiteY32" fmla="*/ 12702539 h 13064490"/>
                <a:gd name="connsiteX33" fmla="*/ 10103358 w 12767104"/>
                <a:gd name="connsiteY33" fmla="*/ 12614909 h 13064490"/>
                <a:gd name="connsiteX34" fmla="*/ 10177653 w 12767104"/>
                <a:gd name="connsiteY34" fmla="*/ 12538709 h 13064490"/>
                <a:gd name="connsiteX35" fmla="*/ 10135743 w 12767104"/>
                <a:gd name="connsiteY35" fmla="*/ 12378689 h 13064490"/>
                <a:gd name="connsiteX36" fmla="*/ 10267188 w 12767104"/>
                <a:gd name="connsiteY36" fmla="*/ 12338684 h 13064490"/>
                <a:gd name="connsiteX37" fmla="*/ 10419207 w 12767104"/>
                <a:gd name="connsiteY37" fmla="*/ 11967972 h 13064490"/>
                <a:gd name="connsiteX38" fmla="*/ 11149203 w 12767104"/>
                <a:gd name="connsiteY38" fmla="*/ 12121514 h 13064490"/>
                <a:gd name="connsiteX39" fmla="*/ 12090273 w 12767104"/>
                <a:gd name="connsiteY39" fmla="*/ 11727179 h 13064490"/>
                <a:gd name="connsiteX40" fmla="*/ 12248388 w 12767104"/>
                <a:gd name="connsiteY40" fmla="*/ 11870054 h 13064490"/>
                <a:gd name="connsiteX41" fmla="*/ 12362688 w 12767104"/>
                <a:gd name="connsiteY41" fmla="*/ 11891009 h 13064490"/>
                <a:gd name="connsiteX42" fmla="*/ 12524613 w 12767104"/>
                <a:gd name="connsiteY42" fmla="*/ 11662409 h 13064490"/>
                <a:gd name="connsiteX43" fmla="*/ 12600813 w 12767104"/>
                <a:gd name="connsiteY43" fmla="*/ 11622404 h 13064490"/>
                <a:gd name="connsiteX44" fmla="*/ 12658344 w 12767104"/>
                <a:gd name="connsiteY44" fmla="*/ 11645265 h 13064490"/>
                <a:gd name="connsiteX45" fmla="*/ 12758928 w 12767104"/>
                <a:gd name="connsiteY45" fmla="*/ 11344274 h 13064490"/>
                <a:gd name="connsiteX46" fmla="*/ 12446507 w 12767104"/>
                <a:gd name="connsiteY46" fmla="*/ 10921364 h 13064490"/>
                <a:gd name="connsiteX47" fmla="*/ 12383642 w 12767104"/>
                <a:gd name="connsiteY47" fmla="*/ 10618469 h 13064490"/>
                <a:gd name="connsiteX48" fmla="*/ 12201906 w 12767104"/>
                <a:gd name="connsiteY48" fmla="*/ 10423017 h 13064490"/>
                <a:gd name="connsiteX49" fmla="*/ 12216002 w 12767104"/>
                <a:gd name="connsiteY49" fmla="*/ 10138409 h 13064490"/>
                <a:gd name="connsiteX50" fmla="*/ 12560807 w 12767104"/>
                <a:gd name="connsiteY50" fmla="*/ 9631679 h 13064490"/>
                <a:gd name="connsiteX51" fmla="*/ 12693777 w 12767104"/>
                <a:gd name="connsiteY51" fmla="*/ 8833866 h 13064490"/>
                <a:gd name="connsiteX52" fmla="*/ 12472416 w 12767104"/>
                <a:gd name="connsiteY52" fmla="*/ 8590407 h 13064490"/>
                <a:gd name="connsiteX53" fmla="*/ 12508992 w 12767104"/>
                <a:gd name="connsiteY53" fmla="*/ 7827264 h 13064490"/>
                <a:gd name="connsiteX54" fmla="*/ 12256389 w 12767104"/>
                <a:gd name="connsiteY54" fmla="*/ 7655052 h 13064490"/>
                <a:gd name="connsiteX55" fmla="*/ 11978640 w 12767104"/>
                <a:gd name="connsiteY55" fmla="*/ 7424928 h 13064490"/>
                <a:gd name="connsiteX56" fmla="*/ 11887200 w 12767104"/>
                <a:gd name="connsiteY56" fmla="*/ 6784848 h 13064490"/>
                <a:gd name="connsiteX57" fmla="*/ 12052173 w 12767104"/>
                <a:gd name="connsiteY57" fmla="*/ 6573774 h 13064490"/>
                <a:gd name="connsiteX58" fmla="*/ 12172950 w 12767104"/>
                <a:gd name="connsiteY58" fmla="*/ 6334887 h 13064490"/>
                <a:gd name="connsiteX59" fmla="*/ 12179808 w 12767104"/>
                <a:gd name="connsiteY59" fmla="*/ 5888736 h 13064490"/>
                <a:gd name="connsiteX60" fmla="*/ 11915394 w 12767104"/>
                <a:gd name="connsiteY60" fmla="*/ 5550027 h 13064490"/>
                <a:gd name="connsiteX61" fmla="*/ 11612880 w 12767104"/>
                <a:gd name="connsiteY61" fmla="*/ 5285232 h 13064490"/>
                <a:gd name="connsiteX62" fmla="*/ 11137392 w 12767104"/>
                <a:gd name="connsiteY62" fmla="*/ 4791456 h 13064490"/>
                <a:gd name="connsiteX63" fmla="*/ 10345674 w 12767104"/>
                <a:gd name="connsiteY63" fmla="*/ 4283583 h 13064490"/>
                <a:gd name="connsiteX64" fmla="*/ 10364343 w 12767104"/>
                <a:gd name="connsiteY64" fmla="*/ 3643122 h 13064490"/>
                <a:gd name="connsiteX65" fmla="*/ 10991088 w 12767104"/>
                <a:gd name="connsiteY65" fmla="*/ 3035808 h 13064490"/>
                <a:gd name="connsiteX66" fmla="*/ 11228832 w 12767104"/>
                <a:gd name="connsiteY66" fmla="*/ 2523744 h 13064490"/>
                <a:gd name="connsiteX67" fmla="*/ 11155680 w 12767104"/>
                <a:gd name="connsiteY67" fmla="*/ 2286000 h 13064490"/>
                <a:gd name="connsiteX68" fmla="*/ 11391900 w 12767104"/>
                <a:gd name="connsiteY68" fmla="*/ 1664970 h 13064490"/>
                <a:gd name="connsiteX69" fmla="*/ 11299698 w 12767104"/>
                <a:gd name="connsiteY69" fmla="*/ 1289304 h 13064490"/>
                <a:gd name="connsiteX70" fmla="*/ 10966704 w 12767104"/>
                <a:gd name="connsiteY70" fmla="*/ 1435227 h 13064490"/>
                <a:gd name="connsiteX71" fmla="*/ 10770870 w 12767104"/>
                <a:gd name="connsiteY71" fmla="*/ 1719072 h 13064490"/>
                <a:gd name="connsiteX72" fmla="*/ 10211943 w 12767104"/>
                <a:gd name="connsiteY72" fmla="*/ 1704594 h 13064490"/>
                <a:gd name="connsiteX73" fmla="*/ 10643616 w 12767104"/>
                <a:gd name="connsiteY73" fmla="*/ 987552 h 13064490"/>
                <a:gd name="connsiteX74" fmla="*/ 10569321 w 12767104"/>
                <a:gd name="connsiteY74" fmla="*/ 768477 h 13064490"/>
                <a:gd name="connsiteX75" fmla="*/ 10310241 w 12767104"/>
                <a:gd name="connsiteY75" fmla="*/ 644652 h 13064490"/>
                <a:gd name="connsiteX76" fmla="*/ 10132695 w 12767104"/>
                <a:gd name="connsiteY76" fmla="*/ 798957 h 13064490"/>
                <a:gd name="connsiteX77" fmla="*/ 9947147 w 12767104"/>
                <a:gd name="connsiteY77" fmla="*/ 712469 h 13064490"/>
                <a:gd name="connsiteX78" fmla="*/ 9547097 w 12767104"/>
                <a:gd name="connsiteY78" fmla="*/ 748664 h 13064490"/>
                <a:gd name="connsiteX79" fmla="*/ 9390887 w 12767104"/>
                <a:gd name="connsiteY79" fmla="*/ 302894 h 13064490"/>
                <a:gd name="connsiteX80" fmla="*/ 9286112 w 12767104"/>
                <a:gd name="connsiteY80" fmla="*/ 152399 h 13064490"/>
                <a:gd name="connsiteX81" fmla="*/ 9089136 w 12767104"/>
                <a:gd name="connsiteY81" fmla="*/ 0 h 13064490"/>
                <a:gd name="connsiteX82" fmla="*/ 9030842 w 12767104"/>
                <a:gd name="connsiteY82" fmla="*/ 188594 h 13064490"/>
                <a:gd name="connsiteX83" fmla="*/ 9137522 w 12767104"/>
                <a:gd name="connsiteY83" fmla="*/ 352424 h 13064490"/>
                <a:gd name="connsiteX84" fmla="*/ 8903207 w 12767104"/>
                <a:gd name="connsiteY84" fmla="*/ 421004 h 13064490"/>
                <a:gd name="connsiteX85" fmla="*/ 8634602 w 12767104"/>
                <a:gd name="connsiteY85" fmla="*/ 548639 h 13064490"/>
                <a:gd name="connsiteX86" fmla="*/ 8421242 w 12767104"/>
                <a:gd name="connsiteY86" fmla="*/ 859154 h 13064490"/>
                <a:gd name="connsiteX87" fmla="*/ 8219312 w 12767104"/>
                <a:gd name="connsiteY87" fmla="*/ 922019 h 13064490"/>
                <a:gd name="connsiteX88" fmla="*/ 8125967 w 12767104"/>
                <a:gd name="connsiteY88" fmla="*/ 1301114 h 13064490"/>
                <a:gd name="connsiteX89" fmla="*/ 8017382 w 12767104"/>
                <a:gd name="connsiteY89" fmla="*/ 1407794 h 13064490"/>
                <a:gd name="connsiteX90" fmla="*/ 7977377 w 12767104"/>
                <a:gd name="connsiteY90" fmla="*/ 1543049 h 13064490"/>
                <a:gd name="connsiteX91" fmla="*/ 7811642 w 12767104"/>
                <a:gd name="connsiteY91" fmla="*/ 1577339 h 13064490"/>
                <a:gd name="connsiteX92" fmla="*/ 7678674 w 12767104"/>
                <a:gd name="connsiteY92" fmla="*/ 1816608 h 13064490"/>
                <a:gd name="connsiteX93" fmla="*/ 7327772 w 12767104"/>
                <a:gd name="connsiteY93" fmla="*/ 1645919 h 13064490"/>
                <a:gd name="connsiteX94" fmla="*/ 6998207 w 12767104"/>
                <a:gd name="connsiteY94" fmla="*/ 1950719 h 13064490"/>
                <a:gd name="connsiteX95" fmla="*/ 6794372 w 12767104"/>
                <a:gd name="connsiteY95" fmla="*/ 1811654 h 13064490"/>
                <a:gd name="connsiteX96" fmla="*/ 6217920 w 12767104"/>
                <a:gd name="connsiteY96" fmla="*/ 2286000 h 13064490"/>
                <a:gd name="connsiteX97" fmla="*/ 6020942 w 12767104"/>
                <a:gd name="connsiteY97" fmla="*/ 2179319 h 13064490"/>
                <a:gd name="connsiteX98" fmla="*/ 5859017 w 12767104"/>
                <a:gd name="connsiteY98" fmla="*/ 2200274 h 13064490"/>
                <a:gd name="connsiteX99" fmla="*/ 5657087 w 12767104"/>
                <a:gd name="connsiteY99" fmla="*/ 2085974 h 13064490"/>
                <a:gd name="connsiteX100" fmla="*/ 5422772 w 12767104"/>
                <a:gd name="connsiteY100" fmla="*/ 2118359 h 13064490"/>
                <a:gd name="connsiteX101" fmla="*/ 5361812 w 12767104"/>
                <a:gd name="connsiteY101" fmla="*/ 1937384 h 13064490"/>
                <a:gd name="connsiteX102" fmla="*/ 5015102 w 12767104"/>
                <a:gd name="connsiteY102" fmla="*/ 1771649 h 13064490"/>
                <a:gd name="connsiteX103" fmla="*/ 4293870 w 12767104"/>
                <a:gd name="connsiteY103" fmla="*/ 1781937 h 13064490"/>
                <a:gd name="connsiteX104" fmla="*/ 3976877 w 12767104"/>
                <a:gd name="connsiteY104" fmla="*/ 1421129 h 13064490"/>
                <a:gd name="connsiteX105" fmla="*/ 3837812 w 12767104"/>
                <a:gd name="connsiteY105" fmla="*/ 1329689 h 13064490"/>
                <a:gd name="connsiteX106" fmla="*/ 3632072 w 12767104"/>
                <a:gd name="connsiteY106" fmla="*/ 1322069 h 13064490"/>
                <a:gd name="connsiteX107" fmla="*/ 3468242 w 12767104"/>
                <a:gd name="connsiteY107" fmla="*/ 1122044 h 13064490"/>
                <a:gd name="connsiteX108" fmla="*/ 3096767 w 12767104"/>
                <a:gd name="connsiteY108" fmla="*/ 1202054 h 13064490"/>
                <a:gd name="connsiteX109" fmla="*/ 2872740 w 12767104"/>
                <a:gd name="connsiteY109" fmla="*/ 1051179 h 13064490"/>
                <a:gd name="connsiteX110" fmla="*/ 1383792 w 12767104"/>
                <a:gd name="connsiteY110" fmla="*/ 1796415 h 13064490"/>
                <a:gd name="connsiteX111" fmla="*/ 1060704 w 12767104"/>
                <a:gd name="connsiteY111" fmla="*/ 2450592 h 13064490"/>
                <a:gd name="connsiteX112" fmla="*/ 548640 w 12767104"/>
                <a:gd name="connsiteY112" fmla="*/ 2359152 h 13064490"/>
                <a:gd name="connsiteX113" fmla="*/ 0 w 12767104"/>
                <a:gd name="connsiteY113" fmla="*/ 2450592 h 13064490"/>
                <a:gd name="connsiteX0" fmla="*/ 0 w 12767104"/>
                <a:gd name="connsiteY0" fmla="*/ 2450592 h 13064490"/>
                <a:gd name="connsiteX1" fmla="*/ 237744 w 12767104"/>
                <a:gd name="connsiteY1" fmla="*/ 2852928 h 13064490"/>
                <a:gd name="connsiteX2" fmla="*/ 694944 w 12767104"/>
                <a:gd name="connsiteY2" fmla="*/ 2834640 h 13064490"/>
                <a:gd name="connsiteX3" fmla="*/ 1298448 w 12767104"/>
                <a:gd name="connsiteY3" fmla="*/ 2999232 h 13064490"/>
                <a:gd name="connsiteX4" fmla="*/ 2084832 w 12767104"/>
                <a:gd name="connsiteY4" fmla="*/ 3657600 h 13064490"/>
                <a:gd name="connsiteX5" fmla="*/ 3438144 w 12767104"/>
                <a:gd name="connsiteY5" fmla="*/ 3968496 h 13064490"/>
                <a:gd name="connsiteX6" fmla="*/ 3785616 w 12767104"/>
                <a:gd name="connsiteY6" fmla="*/ 6254496 h 13064490"/>
                <a:gd name="connsiteX7" fmla="*/ 3438144 w 12767104"/>
                <a:gd name="connsiteY7" fmla="*/ 8174736 h 13064490"/>
                <a:gd name="connsiteX8" fmla="*/ 4242816 w 12767104"/>
                <a:gd name="connsiteY8" fmla="*/ 9052560 h 13064490"/>
                <a:gd name="connsiteX9" fmla="*/ 6272784 w 12767104"/>
                <a:gd name="connsiteY9" fmla="*/ 9802368 h 13064490"/>
                <a:gd name="connsiteX10" fmla="*/ 6967728 w 12767104"/>
                <a:gd name="connsiteY10" fmla="*/ 10917936 h 13064490"/>
                <a:gd name="connsiteX11" fmla="*/ 6458712 w 12767104"/>
                <a:gd name="connsiteY11" fmla="*/ 11369040 h 13064490"/>
                <a:gd name="connsiteX12" fmla="*/ 6592443 w 12767104"/>
                <a:gd name="connsiteY12" fmla="*/ 11569065 h 13064490"/>
                <a:gd name="connsiteX13" fmla="*/ 6723888 w 12767104"/>
                <a:gd name="connsiteY13" fmla="*/ 11530965 h 13064490"/>
                <a:gd name="connsiteX14" fmla="*/ 6826758 w 12767104"/>
                <a:gd name="connsiteY14" fmla="*/ 11633835 h 13064490"/>
                <a:gd name="connsiteX15" fmla="*/ 6834378 w 12767104"/>
                <a:gd name="connsiteY15" fmla="*/ 11870055 h 13064490"/>
                <a:gd name="connsiteX16" fmla="*/ 6950583 w 12767104"/>
                <a:gd name="connsiteY16" fmla="*/ 12011025 h 13064490"/>
                <a:gd name="connsiteX17" fmla="*/ 7009638 w 12767104"/>
                <a:gd name="connsiteY17" fmla="*/ 12390120 h 13064490"/>
                <a:gd name="connsiteX18" fmla="*/ 6941058 w 12767104"/>
                <a:gd name="connsiteY18" fmla="*/ 12628245 h 13064490"/>
                <a:gd name="connsiteX19" fmla="*/ 7076313 w 12767104"/>
                <a:gd name="connsiteY19" fmla="*/ 12847320 h 13064490"/>
                <a:gd name="connsiteX20" fmla="*/ 7202043 w 12767104"/>
                <a:gd name="connsiteY20" fmla="*/ 12943713 h 13064490"/>
                <a:gd name="connsiteX21" fmla="*/ 7287768 w 12767104"/>
                <a:gd name="connsiteY21" fmla="*/ 12799695 h 13064490"/>
                <a:gd name="connsiteX22" fmla="*/ 7377303 w 12767104"/>
                <a:gd name="connsiteY22" fmla="*/ 12759690 h 13064490"/>
                <a:gd name="connsiteX23" fmla="*/ 7748778 w 12767104"/>
                <a:gd name="connsiteY23" fmla="*/ 12538710 h 13064490"/>
                <a:gd name="connsiteX24" fmla="*/ 8312658 w 12767104"/>
                <a:gd name="connsiteY24" fmla="*/ 13034010 h 13064490"/>
                <a:gd name="connsiteX25" fmla="*/ 8440293 w 12767104"/>
                <a:gd name="connsiteY25" fmla="*/ 12971145 h 13064490"/>
                <a:gd name="connsiteX26" fmla="*/ 8819388 w 12767104"/>
                <a:gd name="connsiteY26" fmla="*/ 13013055 h 13064490"/>
                <a:gd name="connsiteX27" fmla="*/ 9089898 w 12767104"/>
                <a:gd name="connsiteY27" fmla="*/ 13064490 h 13064490"/>
                <a:gd name="connsiteX28" fmla="*/ 9554718 w 12767104"/>
                <a:gd name="connsiteY28" fmla="*/ 12974954 h 13064490"/>
                <a:gd name="connsiteX29" fmla="*/ 9853803 w 12767104"/>
                <a:gd name="connsiteY29" fmla="*/ 12885420 h 13064490"/>
                <a:gd name="connsiteX30" fmla="*/ 9954006 w 12767104"/>
                <a:gd name="connsiteY30" fmla="*/ 12968097 h 13064490"/>
                <a:gd name="connsiteX31" fmla="*/ 10019538 w 12767104"/>
                <a:gd name="connsiteY31" fmla="*/ 12891134 h 13064490"/>
                <a:gd name="connsiteX32" fmla="*/ 10107168 w 12767104"/>
                <a:gd name="connsiteY32" fmla="*/ 12702539 h 13064490"/>
                <a:gd name="connsiteX33" fmla="*/ 10103358 w 12767104"/>
                <a:gd name="connsiteY33" fmla="*/ 12614909 h 13064490"/>
                <a:gd name="connsiteX34" fmla="*/ 10177653 w 12767104"/>
                <a:gd name="connsiteY34" fmla="*/ 12538709 h 13064490"/>
                <a:gd name="connsiteX35" fmla="*/ 10135743 w 12767104"/>
                <a:gd name="connsiteY35" fmla="*/ 12378689 h 13064490"/>
                <a:gd name="connsiteX36" fmla="*/ 10267188 w 12767104"/>
                <a:gd name="connsiteY36" fmla="*/ 12338684 h 13064490"/>
                <a:gd name="connsiteX37" fmla="*/ 10419207 w 12767104"/>
                <a:gd name="connsiteY37" fmla="*/ 11967972 h 13064490"/>
                <a:gd name="connsiteX38" fmla="*/ 11149203 w 12767104"/>
                <a:gd name="connsiteY38" fmla="*/ 12121514 h 13064490"/>
                <a:gd name="connsiteX39" fmla="*/ 12090273 w 12767104"/>
                <a:gd name="connsiteY39" fmla="*/ 11727179 h 13064490"/>
                <a:gd name="connsiteX40" fmla="*/ 12248388 w 12767104"/>
                <a:gd name="connsiteY40" fmla="*/ 11870054 h 13064490"/>
                <a:gd name="connsiteX41" fmla="*/ 12362688 w 12767104"/>
                <a:gd name="connsiteY41" fmla="*/ 11891009 h 13064490"/>
                <a:gd name="connsiteX42" fmla="*/ 12524613 w 12767104"/>
                <a:gd name="connsiteY42" fmla="*/ 11662409 h 13064490"/>
                <a:gd name="connsiteX43" fmla="*/ 12600813 w 12767104"/>
                <a:gd name="connsiteY43" fmla="*/ 11622404 h 13064490"/>
                <a:gd name="connsiteX44" fmla="*/ 12658344 w 12767104"/>
                <a:gd name="connsiteY44" fmla="*/ 11645265 h 13064490"/>
                <a:gd name="connsiteX45" fmla="*/ 12758928 w 12767104"/>
                <a:gd name="connsiteY45" fmla="*/ 11344274 h 13064490"/>
                <a:gd name="connsiteX46" fmla="*/ 12446507 w 12767104"/>
                <a:gd name="connsiteY46" fmla="*/ 10921364 h 13064490"/>
                <a:gd name="connsiteX47" fmla="*/ 12383642 w 12767104"/>
                <a:gd name="connsiteY47" fmla="*/ 10618469 h 13064490"/>
                <a:gd name="connsiteX48" fmla="*/ 12201906 w 12767104"/>
                <a:gd name="connsiteY48" fmla="*/ 10423017 h 13064490"/>
                <a:gd name="connsiteX49" fmla="*/ 12216002 w 12767104"/>
                <a:gd name="connsiteY49" fmla="*/ 10138409 h 13064490"/>
                <a:gd name="connsiteX50" fmla="*/ 12560807 w 12767104"/>
                <a:gd name="connsiteY50" fmla="*/ 9631679 h 13064490"/>
                <a:gd name="connsiteX51" fmla="*/ 12693777 w 12767104"/>
                <a:gd name="connsiteY51" fmla="*/ 8833866 h 13064490"/>
                <a:gd name="connsiteX52" fmla="*/ 12472416 w 12767104"/>
                <a:gd name="connsiteY52" fmla="*/ 8590407 h 13064490"/>
                <a:gd name="connsiteX53" fmla="*/ 12508992 w 12767104"/>
                <a:gd name="connsiteY53" fmla="*/ 7827264 h 13064490"/>
                <a:gd name="connsiteX54" fmla="*/ 12256389 w 12767104"/>
                <a:gd name="connsiteY54" fmla="*/ 7655052 h 13064490"/>
                <a:gd name="connsiteX55" fmla="*/ 11978640 w 12767104"/>
                <a:gd name="connsiteY55" fmla="*/ 7424928 h 13064490"/>
                <a:gd name="connsiteX56" fmla="*/ 11887200 w 12767104"/>
                <a:gd name="connsiteY56" fmla="*/ 6784848 h 13064490"/>
                <a:gd name="connsiteX57" fmla="*/ 12052173 w 12767104"/>
                <a:gd name="connsiteY57" fmla="*/ 6573774 h 13064490"/>
                <a:gd name="connsiteX58" fmla="*/ 12172950 w 12767104"/>
                <a:gd name="connsiteY58" fmla="*/ 6334887 h 13064490"/>
                <a:gd name="connsiteX59" fmla="*/ 12179808 w 12767104"/>
                <a:gd name="connsiteY59" fmla="*/ 5888736 h 13064490"/>
                <a:gd name="connsiteX60" fmla="*/ 11915394 w 12767104"/>
                <a:gd name="connsiteY60" fmla="*/ 5550027 h 13064490"/>
                <a:gd name="connsiteX61" fmla="*/ 11612880 w 12767104"/>
                <a:gd name="connsiteY61" fmla="*/ 5285232 h 13064490"/>
                <a:gd name="connsiteX62" fmla="*/ 11137392 w 12767104"/>
                <a:gd name="connsiteY62" fmla="*/ 4791456 h 13064490"/>
                <a:gd name="connsiteX63" fmla="*/ 10345674 w 12767104"/>
                <a:gd name="connsiteY63" fmla="*/ 4283583 h 13064490"/>
                <a:gd name="connsiteX64" fmla="*/ 10364343 w 12767104"/>
                <a:gd name="connsiteY64" fmla="*/ 3643122 h 13064490"/>
                <a:gd name="connsiteX65" fmla="*/ 10991088 w 12767104"/>
                <a:gd name="connsiteY65" fmla="*/ 3035808 h 13064490"/>
                <a:gd name="connsiteX66" fmla="*/ 11228832 w 12767104"/>
                <a:gd name="connsiteY66" fmla="*/ 2523744 h 13064490"/>
                <a:gd name="connsiteX67" fmla="*/ 11155680 w 12767104"/>
                <a:gd name="connsiteY67" fmla="*/ 2286000 h 13064490"/>
                <a:gd name="connsiteX68" fmla="*/ 11391900 w 12767104"/>
                <a:gd name="connsiteY68" fmla="*/ 1664970 h 13064490"/>
                <a:gd name="connsiteX69" fmla="*/ 11299698 w 12767104"/>
                <a:gd name="connsiteY69" fmla="*/ 1289304 h 13064490"/>
                <a:gd name="connsiteX70" fmla="*/ 10966704 w 12767104"/>
                <a:gd name="connsiteY70" fmla="*/ 1435227 h 13064490"/>
                <a:gd name="connsiteX71" fmla="*/ 10770870 w 12767104"/>
                <a:gd name="connsiteY71" fmla="*/ 1719072 h 13064490"/>
                <a:gd name="connsiteX72" fmla="*/ 10211943 w 12767104"/>
                <a:gd name="connsiteY72" fmla="*/ 1704594 h 13064490"/>
                <a:gd name="connsiteX73" fmla="*/ 10643616 w 12767104"/>
                <a:gd name="connsiteY73" fmla="*/ 987552 h 13064490"/>
                <a:gd name="connsiteX74" fmla="*/ 10569321 w 12767104"/>
                <a:gd name="connsiteY74" fmla="*/ 768477 h 13064490"/>
                <a:gd name="connsiteX75" fmla="*/ 10310241 w 12767104"/>
                <a:gd name="connsiteY75" fmla="*/ 644652 h 13064490"/>
                <a:gd name="connsiteX76" fmla="*/ 10132695 w 12767104"/>
                <a:gd name="connsiteY76" fmla="*/ 798957 h 13064490"/>
                <a:gd name="connsiteX77" fmla="*/ 9947147 w 12767104"/>
                <a:gd name="connsiteY77" fmla="*/ 712469 h 13064490"/>
                <a:gd name="connsiteX78" fmla="*/ 9547097 w 12767104"/>
                <a:gd name="connsiteY78" fmla="*/ 748664 h 13064490"/>
                <a:gd name="connsiteX79" fmla="*/ 9390887 w 12767104"/>
                <a:gd name="connsiteY79" fmla="*/ 302894 h 13064490"/>
                <a:gd name="connsiteX80" fmla="*/ 9286112 w 12767104"/>
                <a:gd name="connsiteY80" fmla="*/ 152399 h 13064490"/>
                <a:gd name="connsiteX81" fmla="*/ 9089136 w 12767104"/>
                <a:gd name="connsiteY81" fmla="*/ 0 h 13064490"/>
                <a:gd name="connsiteX82" fmla="*/ 9030842 w 12767104"/>
                <a:gd name="connsiteY82" fmla="*/ 188594 h 13064490"/>
                <a:gd name="connsiteX83" fmla="*/ 9137522 w 12767104"/>
                <a:gd name="connsiteY83" fmla="*/ 352424 h 13064490"/>
                <a:gd name="connsiteX84" fmla="*/ 8903207 w 12767104"/>
                <a:gd name="connsiteY84" fmla="*/ 421004 h 13064490"/>
                <a:gd name="connsiteX85" fmla="*/ 8634602 w 12767104"/>
                <a:gd name="connsiteY85" fmla="*/ 548639 h 13064490"/>
                <a:gd name="connsiteX86" fmla="*/ 8421242 w 12767104"/>
                <a:gd name="connsiteY86" fmla="*/ 859154 h 13064490"/>
                <a:gd name="connsiteX87" fmla="*/ 8219312 w 12767104"/>
                <a:gd name="connsiteY87" fmla="*/ 922019 h 13064490"/>
                <a:gd name="connsiteX88" fmla="*/ 8125967 w 12767104"/>
                <a:gd name="connsiteY88" fmla="*/ 1301114 h 13064490"/>
                <a:gd name="connsiteX89" fmla="*/ 8017382 w 12767104"/>
                <a:gd name="connsiteY89" fmla="*/ 1407794 h 13064490"/>
                <a:gd name="connsiteX90" fmla="*/ 7977377 w 12767104"/>
                <a:gd name="connsiteY90" fmla="*/ 1543049 h 13064490"/>
                <a:gd name="connsiteX91" fmla="*/ 7811642 w 12767104"/>
                <a:gd name="connsiteY91" fmla="*/ 1577339 h 13064490"/>
                <a:gd name="connsiteX92" fmla="*/ 7678674 w 12767104"/>
                <a:gd name="connsiteY92" fmla="*/ 1816608 h 13064490"/>
                <a:gd name="connsiteX93" fmla="*/ 7327772 w 12767104"/>
                <a:gd name="connsiteY93" fmla="*/ 1645919 h 13064490"/>
                <a:gd name="connsiteX94" fmla="*/ 6998207 w 12767104"/>
                <a:gd name="connsiteY94" fmla="*/ 1950719 h 13064490"/>
                <a:gd name="connsiteX95" fmla="*/ 6794372 w 12767104"/>
                <a:gd name="connsiteY95" fmla="*/ 1811654 h 13064490"/>
                <a:gd name="connsiteX96" fmla="*/ 6217920 w 12767104"/>
                <a:gd name="connsiteY96" fmla="*/ 2286000 h 13064490"/>
                <a:gd name="connsiteX97" fmla="*/ 6020942 w 12767104"/>
                <a:gd name="connsiteY97" fmla="*/ 2179319 h 13064490"/>
                <a:gd name="connsiteX98" fmla="*/ 5859017 w 12767104"/>
                <a:gd name="connsiteY98" fmla="*/ 2200274 h 13064490"/>
                <a:gd name="connsiteX99" fmla="*/ 5657087 w 12767104"/>
                <a:gd name="connsiteY99" fmla="*/ 2085974 h 13064490"/>
                <a:gd name="connsiteX100" fmla="*/ 5422772 w 12767104"/>
                <a:gd name="connsiteY100" fmla="*/ 2118359 h 13064490"/>
                <a:gd name="connsiteX101" fmla="*/ 5361812 w 12767104"/>
                <a:gd name="connsiteY101" fmla="*/ 1937384 h 13064490"/>
                <a:gd name="connsiteX102" fmla="*/ 5015102 w 12767104"/>
                <a:gd name="connsiteY102" fmla="*/ 1771649 h 13064490"/>
                <a:gd name="connsiteX103" fmla="*/ 4293870 w 12767104"/>
                <a:gd name="connsiteY103" fmla="*/ 1781937 h 13064490"/>
                <a:gd name="connsiteX104" fmla="*/ 3976877 w 12767104"/>
                <a:gd name="connsiteY104" fmla="*/ 1421129 h 13064490"/>
                <a:gd name="connsiteX105" fmla="*/ 3837812 w 12767104"/>
                <a:gd name="connsiteY105" fmla="*/ 1329689 h 13064490"/>
                <a:gd name="connsiteX106" fmla="*/ 3632072 w 12767104"/>
                <a:gd name="connsiteY106" fmla="*/ 1322069 h 13064490"/>
                <a:gd name="connsiteX107" fmla="*/ 3468242 w 12767104"/>
                <a:gd name="connsiteY107" fmla="*/ 1122044 h 13064490"/>
                <a:gd name="connsiteX108" fmla="*/ 3096767 w 12767104"/>
                <a:gd name="connsiteY108" fmla="*/ 1202054 h 13064490"/>
                <a:gd name="connsiteX109" fmla="*/ 2872740 w 12767104"/>
                <a:gd name="connsiteY109" fmla="*/ 1051179 h 13064490"/>
                <a:gd name="connsiteX110" fmla="*/ 2007107 w 12767104"/>
                <a:gd name="connsiteY110" fmla="*/ 1870709 h 13064490"/>
                <a:gd name="connsiteX111" fmla="*/ 1383792 w 12767104"/>
                <a:gd name="connsiteY111" fmla="*/ 1796415 h 13064490"/>
                <a:gd name="connsiteX112" fmla="*/ 1060704 w 12767104"/>
                <a:gd name="connsiteY112" fmla="*/ 2450592 h 13064490"/>
                <a:gd name="connsiteX113" fmla="*/ 548640 w 12767104"/>
                <a:gd name="connsiteY113" fmla="*/ 2359152 h 13064490"/>
                <a:gd name="connsiteX114" fmla="*/ 0 w 12767104"/>
                <a:gd name="connsiteY114" fmla="*/ 2450592 h 13064490"/>
                <a:gd name="connsiteX0" fmla="*/ 0 w 12767104"/>
                <a:gd name="connsiteY0" fmla="*/ 2450592 h 13064490"/>
                <a:gd name="connsiteX1" fmla="*/ 237744 w 12767104"/>
                <a:gd name="connsiteY1" fmla="*/ 2852928 h 13064490"/>
                <a:gd name="connsiteX2" fmla="*/ 694944 w 12767104"/>
                <a:gd name="connsiteY2" fmla="*/ 2834640 h 13064490"/>
                <a:gd name="connsiteX3" fmla="*/ 1298448 w 12767104"/>
                <a:gd name="connsiteY3" fmla="*/ 2999232 h 13064490"/>
                <a:gd name="connsiteX4" fmla="*/ 2084832 w 12767104"/>
                <a:gd name="connsiteY4" fmla="*/ 3657600 h 13064490"/>
                <a:gd name="connsiteX5" fmla="*/ 3438144 w 12767104"/>
                <a:gd name="connsiteY5" fmla="*/ 3968496 h 13064490"/>
                <a:gd name="connsiteX6" fmla="*/ 3785616 w 12767104"/>
                <a:gd name="connsiteY6" fmla="*/ 6254496 h 13064490"/>
                <a:gd name="connsiteX7" fmla="*/ 3438144 w 12767104"/>
                <a:gd name="connsiteY7" fmla="*/ 8174736 h 13064490"/>
                <a:gd name="connsiteX8" fmla="*/ 4242816 w 12767104"/>
                <a:gd name="connsiteY8" fmla="*/ 9052560 h 13064490"/>
                <a:gd name="connsiteX9" fmla="*/ 6272784 w 12767104"/>
                <a:gd name="connsiteY9" fmla="*/ 9802368 h 13064490"/>
                <a:gd name="connsiteX10" fmla="*/ 6967728 w 12767104"/>
                <a:gd name="connsiteY10" fmla="*/ 10917936 h 13064490"/>
                <a:gd name="connsiteX11" fmla="*/ 6458712 w 12767104"/>
                <a:gd name="connsiteY11" fmla="*/ 11369040 h 13064490"/>
                <a:gd name="connsiteX12" fmla="*/ 6592443 w 12767104"/>
                <a:gd name="connsiteY12" fmla="*/ 11569065 h 13064490"/>
                <a:gd name="connsiteX13" fmla="*/ 6723888 w 12767104"/>
                <a:gd name="connsiteY13" fmla="*/ 11530965 h 13064490"/>
                <a:gd name="connsiteX14" fmla="*/ 6826758 w 12767104"/>
                <a:gd name="connsiteY14" fmla="*/ 11633835 h 13064490"/>
                <a:gd name="connsiteX15" fmla="*/ 6834378 w 12767104"/>
                <a:gd name="connsiteY15" fmla="*/ 11870055 h 13064490"/>
                <a:gd name="connsiteX16" fmla="*/ 6950583 w 12767104"/>
                <a:gd name="connsiteY16" fmla="*/ 12011025 h 13064490"/>
                <a:gd name="connsiteX17" fmla="*/ 7009638 w 12767104"/>
                <a:gd name="connsiteY17" fmla="*/ 12390120 h 13064490"/>
                <a:gd name="connsiteX18" fmla="*/ 6941058 w 12767104"/>
                <a:gd name="connsiteY18" fmla="*/ 12628245 h 13064490"/>
                <a:gd name="connsiteX19" fmla="*/ 7076313 w 12767104"/>
                <a:gd name="connsiteY19" fmla="*/ 12847320 h 13064490"/>
                <a:gd name="connsiteX20" fmla="*/ 7202043 w 12767104"/>
                <a:gd name="connsiteY20" fmla="*/ 12943713 h 13064490"/>
                <a:gd name="connsiteX21" fmla="*/ 7287768 w 12767104"/>
                <a:gd name="connsiteY21" fmla="*/ 12799695 h 13064490"/>
                <a:gd name="connsiteX22" fmla="*/ 7377303 w 12767104"/>
                <a:gd name="connsiteY22" fmla="*/ 12759690 h 13064490"/>
                <a:gd name="connsiteX23" fmla="*/ 7748778 w 12767104"/>
                <a:gd name="connsiteY23" fmla="*/ 12538710 h 13064490"/>
                <a:gd name="connsiteX24" fmla="*/ 8312658 w 12767104"/>
                <a:gd name="connsiteY24" fmla="*/ 13034010 h 13064490"/>
                <a:gd name="connsiteX25" fmla="*/ 8440293 w 12767104"/>
                <a:gd name="connsiteY25" fmla="*/ 12971145 h 13064490"/>
                <a:gd name="connsiteX26" fmla="*/ 8819388 w 12767104"/>
                <a:gd name="connsiteY26" fmla="*/ 13013055 h 13064490"/>
                <a:gd name="connsiteX27" fmla="*/ 9089898 w 12767104"/>
                <a:gd name="connsiteY27" fmla="*/ 13064490 h 13064490"/>
                <a:gd name="connsiteX28" fmla="*/ 9554718 w 12767104"/>
                <a:gd name="connsiteY28" fmla="*/ 12974954 h 13064490"/>
                <a:gd name="connsiteX29" fmla="*/ 9853803 w 12767104"/>
                <a:gd name="connsiteY29" fmla="*/ 12885420 h 13064490"/>
                <a:gd name="connsiteX30" fmla="*/ 9954006 w 12767104"/>
                <a:gd name="connsiteY30" fmla="*/ 12968097 h 13064490"/>
                <a:gd name="connsiteX31" fmla="*/ 10019538 w 12767104"/>
                <a:gd name="connsiteY31" fmla="*/ 12891134 h 13064490"/>
                <a:gd name="connsiteX32" fmla="*/ 10107168 w 12767104"/>
                <a:gd name="connsiteY32" fmla="*/ 12702539 h 13064490"/>
                <a:gd name="connsiteX33" fmla="*/ 10103358 w 12767104"/>
                <a:gd name="connsiteY33" fmla="*/ 12614909 h 13064490"/>
                <a:gd name="connsiteX34" fmla="*/ 10177653 w 12767104"/>
                <a:gd name="connsiteY34" fmla="*/ 12538709 h 13064490"/>
                <a:gd name="connsiteX35" fmla="*/ 10135743 w 12767104"/>
                <a:gd name="connsiteY35" fmla="*/ 12378689 h 13064490"/>
                <a:gd name="connsiteX36" fmla="*/ 10267188 w 12767104"/>
                <a:gd name="connsiteY36" fmla="*/ 12338684 h 13064490"/>
                <a:gd name="connsiteX37" fmla="*/ 10419207 w 12767104"/>
                <a:gd name="connsiteY37" fmla="*/ 11967972 h 13064490"/>
                <a:gd name="connsiteX38" fmla="*/ 11149203 w 12767104"/>
                <a:gd name="connsiteY38" fmla="*/ 12121514 h 13064490"/>
                <a:gd name="connsiteX39" fmla="*/ 12090273 w 12767104"/>
                <a:gd name="connsiteY39" fmla="*/ 11727179 h 13064490"/>
                <a:gd name="connsiteX40" fmla="*/ 12248388 w 12767104"/>
                <a:gd name="connsiteY40" fmla="*/ 11870054 h 13064490"/>
                <a:gd name="connsiteX41" fmla="*/ 12362688 w 12767104"/>
                <a:gd name="connsiteY41" fmla="*/ 11891009 h 13064490"/>
                <a:gd name="connsiteX42" fmla="*/ 12524613 w 12767104"/>
                <a:gd name="connsiteY42" fmla="*/ 11662409 h 13064490"/>
                <a:gd name="connsiteX43" fmla="*/ 12600813 w 12767104"/>
                <a:gd name="connsiteY43" fmla="*/ 11622404 h 13064490"/>
                <a:gd name="connsiteX44" fmla="*/ 12658344 w 12767104"/>
                <a:gd name="connsiteY44" fmla="*/ 11645265 h 13064490"/>
                <a:gd name="connsiteX45" fmla="*/ 12758928 w 12767104"/>
                <a:gd name="connsiteY45" fmla="*/ 11344274 h 13064490"/>
                <a:gd name="connsiteX46" fmla="*/ 12446507 w 12767104"/>
                <a:gd name="connsiteY46" fmla="*/ 10921364 h 13064490"/>
                <a:gd name="connsiteX47" fmla="*/ 12383642 w 12767104"/>
                <a:gd name="connsiteY47" fmla="*/ 10618469 h 13064490"/>
                <a:gd name="connsiteX48" fmla="*/ 12201906 w 12767104"/>
                <a:gd name="connsiteY48" fmla="*/ 10423017 h 13064490"/>
                <a:gd name="connsiteX49" fmla="*/ 12216002 w 12767104"/>
                <a:gd name="connsiteY49" fmla="*/ 10138409 h 13064490"/>
                <a:gd name="connsiteX50" fmla="*/ 12560807 w 12767104"/>
                <a:gd name="connsiteY50" fmla="*/ 9631679 h 13064490"/>
                <a:gd name="connsiteX51" fmla="*/ 12693777 w 12767104"/>
                <a:gd name="connsiteY51" fmla="*/ 8833866 h 13064490"/>
                <a:gd name="connsiteX52" fmla="*/ 12472416 w 12767104"/>
                <a:gd name="connsiteY52" fmla="*/ 8590407 h 13064490"/>
                <a:gd name="connsiteX53" fmla="*/ 12508992 w 12767104"/>
                <a:gd name="connsiteY53" fmla="*/ 7827264 h 13064490"/>
                <a:gd name="connsiteX54" fmla="*/ 12256389 w 12767104"/>
                <a:gd name="connsiteY54" fmla="*/ 7655052 h 13064490"/>
                <a:gd name="connsiteX55" fmla="*/ 11978640 w 12767104"/>
                <a:gd name="connsiteY55" fmla="*/ 7424928 h 13064490"/>
                <a:gd name="connsiteX56" fmla="*/ 11887200 w 12767104"/>
                <a:gd name="connsiteY56" fmla="*/ 6784848 h 13064490"/>
                <a:gd name="connsiteX57" fmla="*/ 12052173 w 12767104"/>
                <a:gd name="connsiteY57" fmla="*/ 6573774 h 13064490"/>
                <a:gd name="connsiteX58" fmla="*/ 12172950 w 12767104"/>
                <a:gd name="connsiteY58" fmla="*/ 6334887 h 13064490"/>
                <a:gd name="connsiteX59" fmla="*/ 12179808 w 12767104"/>
                <a:gd name="connsiteY59" fmla="*/ 5888736 h 13064490"/>
                <a:gd name="connsiteX60" fmla="*/ 11915394 w 12767104"/>
                <a:gd name="connsiteY60" fmla="*/ 5550027 h 13064490"/>
                <a:gd name="connsiteX61" fmla="*/ 11612880 w 12767104"/>
                <a:gd name="connsiteY61" fmla="*/ 5285232 h 13064490"/>
                <a:gd name="connsiteX62" fmla="*/ 11137392 w 12767104"/>
                <a:gd name="connsiteY62" fmla="*/ 4791456 h 13064490"/>
                <a:gd name="connsiteX63" fmla="*/ 10345674 w 12767104"/>
                <a:gd name="connsiteY63" fmla="*/ 4283583 h 13064490"/>
                <a:gd name="connsiteX64" fmla="*/ 10364343 w 12767104"/>
                <a:gd name="connsiteY64" fmla="*/ 3643122 h 13064490"/>
                <a:gd name="connsiteX65" fmla="*/ 10991088 w 12767104"/>
                <a:gd name="connsiteY65" fmla="*/ 3035808 h 13064490"/>
                <a:gd name="connsiteX66" fmla="*/ 11228832 w 12767104"/>
                <a:gd name="connsiteY66" fmla="*/ 2523744 h 13064490"/>
                <a:gd name="connsiteX67" fmla="*/ 11155680 w 12767104"/>
                <a:gd name="connsiteY67" fmla="*/ 2286000 h 13064490"/>
                <a:gd name="connsiteX68" fmla="*/ 11391900 w 12767104"/>
                <a:gd name="connsiteY68" fmla="*/ 1664970 h 13064490"/>
                <a:gd name="connsiteX69" fmla="*/ 11299698 w 12767104"/>
                <a:gd name="connsiteY69" fmla="*/ 1289304 h 13064490"/>
                <a:gd name="connsiteX70" fmla="*/ 10966704 w 12767104"/>
                <a:gd name="connsiteY70" fmla="*/ 1435227 h 13064490"/>
                <a:gd name="connsiteX71" fmla="*/ 10770870 w 12767104"/>
                <a:gd name="connsiteY71" fmla="*/ 1719072 h 13064490"/>
                <a:gd name="connsiteX72" fmla="*/ 10211943 w 12767104"/>
                <a:gd name="connsiteY72" fmla="*/ 1704594 h 13064490"/>
                <a:gd name="connsiteX73" fmla="*/ 10643616 w 12767104"/>
                <a:gd name="connsiteY73" fmla="*/ 987552 h 13064490"/>
                <a:gd name="connsiteX74" fmla="*/ 10569321 w 12767104"/>
                <a:gd name="connsiteY74" fmla="*/ 768477 h 13064490"/>
                <a:gd name="connsiteX75" fmla="*/ 10310241 w 12767104"/>
                <a:gd name="connsiteY75" fmla="*/ 644652 h 13064490"/>
                <a:gd name="connsiteX76" fmla="*/ 10132695 w 12767104"/>
                <a:gd name="connsiteY76" fmla="*/ 798957 h 13064490"/>
                <a:gd name="connsiteX77" fmla="*/ 9947147 w 12767104"/>
                <a:gd name="connsiteY77" fmla="*/ 712469 h 13064490"/>
                <a:gd name="connsiteX78" fmla="*/ 9547097 w 12767104"/>
                <a:gd name="connsiteY78" fmla="*/ 748664 h 13064490"/>
                <a:gd name="connsiteX79" fmla="*/ 9390887 w 12767104"/>
                <a:gd name="connsiteY79" fmla="*/ 302894 h 13064490"/>
                <a:gd name="connsiteX80" fmla="*/ 9286112 w 12767104"/>
                <a:gd name="connsiteY80" fmla="*/ 152399 h 13064490"/>
                <a:gd name="connsiteX81" fmla="*/ 9089136 w 12767104"/>
                <a:gd name="connsiteY81" fmla="*/ 0 h 13064490"/>
                <a:gd name="connsiteX82" fmla="*/ 9030842 w 12767104"/>
                <a:gd name="connsiteY82" fmla="*/ 188594 h 13064490"/>
                <a:gd name="connsiteX83" fmla="*/ 9137522 w 12767104"/>
                <a:gd name="connsiteY83" fmla="*/ 352424 h 13064490"/>
                <a:gd name="connsiteX84" fmla="*/ 8903207 w 12767104"/>
                <a:gd name="connsiteY84" fmla="*/ 421004 h 13064490"/>
                <a:gd name="connsiteX85" fmla="*/ 8634602 w 12767104"/>
                <a:gd name="connsiteY85" fmla="*/ 548639 h 13064490"/>
                <a:gd name="connsiteX86" fmla="*/ 8421242 w 12767104"/>
                <a:gd name="connsiteY86" fmla="*/ 859154 h 13064490"/>
                <a:gd name="connsiteX87" fmla="*/ 8219312 w 12767104"/>
                <a:gd name="connsiteY87" fmla="*/ 922019 h 13064490"/>
                <a:gd name="connsiteX88" fmla="*/ 8125967 w 12767104"/>
                <a:gd name="connsiteY88" fmla="*/ 1301114 h 13064490"/>
                <a:gd name="connsiteX89" fmla="*/ 8017382 w 12767104"/>
                <a:gd name="connsiteY89" fmla="*/ 1407794 h 13064490"/>
                <a:gd name="connsiteX90" fmla="*/ 7977377 w 12767104"/>
                <a:gd name="connsiteY90" fmla="*/ 1543049 h 13064490"/>
                <a:gd name="connsiteX91" fmla="*/ 7811642 w 12767104"/>
                <a:gd name="connsiteY91" fmla="*/ 1577339 h 13064490"/>
                <a:gd name="connsiteX92" fmla="*/ 7678674 w 12767104"/>
                <a:gd name="connsiteY92" fmla="*/ 1816608 h 13064490"/>
                <a:gd name="connsiteX93" fmla="*/ 7327772 w 12767104"/>
                <a:gd name="connsiteY93" fmla="*/ 1645919 h 13064490"/>
                <a:gd name="connsiteX94" fmla="*/ 6998207 w 12767104"/>
                <a:gd name="connsiteY94" fmla="*/ 1950719 h 13064490"/>
                <a:gd name="connsiteX95" fmla="*/ 6794372 w 12767104"/>
                <a:gd name="connsiteY95" fmla="*/ 1811654 h 13064490"/>
                <a:gd name="connsiteX96" fmla="*/ 6217920 w 12767104"/>
                <a:gd name="connsiteY96" fmla="*/ 2286000 h 13064490"/>
                <a:gd name="connsiteX97" fmla="*/ 6020942 w 12767104"/>
                <a:gd name="connsiteY97" fmla="*/ 2179319 h 13064490"/>
                <a:gd name="connsiteX98" fmla="*/ 5859017 w 12767104"/>
                <a:gd name="connsiteY98" fmla="*/ 2200274 h 13064490"/>
                <a:gd name="connsiteX99" fmla="*/ 5657087 w 12767104"/>
                <a:gd name="connsiteY99" fmla="*/ 2085974 h 13064490"/>
                <a:gd name="connsiteX100" fmla="*/ 5422772 w 12767104"/>
                <a:gd name="connsiteY100" fmla="*/ 2118359 h 13064490"/>
                <a:gd name="connsiteX101" fmla="*/ 5361812 w 12767104"/>
                <a:gd name="connsiteY101" fmla="*/ 1937384 h 13064490"/>
                <a:gd name="connsiteX102" fmla="*/ 5015102 w 12767104"/>
                <a:gd name="connsiteY102" fmla="*/ 1771649 h 13064490"/>
                <a:gd name="connsiteX103" fmla="*/ 4293870 w 12767104"/>
                <a:gd name="connsiteY103" fmla="*/ 1781937 h 13064490"/>
                <a:gd name="connsiteX104" fmla="*/ 3976877 w 12767104"/>
                <a:gd name="connsiteY104" fmla="*/ 1421129 h 13064490"/>
                <a:gd name="connsiteX105" fmla="*/ 3837812 w 12767104"/>
                <a:gd name="connsiteY105" fmla="*/ 1329689 h 13064490"/>
                <a:gd name="connsiteX106" fmla="*/ 3632072 w 12767104"/>
                <a:gd name="connsiteY106" fmla="*/ 1322069 h 13064490"/>
                <a:gd name="connsiteX107" fmla="*/ 3468242 w 12767104"/>
                <a:gd name="connsiteY107" fmla="*/ 1122044 h 13064490"/>
                <a:gd name="connsiteX108" fmla="*/ 3096767 w 12767104"/>
                <a:gd name="connsiteY108" fmla="*/ 1202054 h 13064490"/>
                <a:gd name="connsiteX109" fmla="*/ 2872740 w 12767104"/>
                <a:gd name="connsiteY109" fmla="*/ 1051179 h 13064490"/>
                <a:gd name="connsiteX110" fmla="*/ 2007107 w 12767104"/>
                <a:gd name="connsiteY110" fmla="*/ 1870709 h 13064490"/>
                <a:gd name="connsiteX111" fmla="*/ 1736597 w 12767104"/>
                <a:gd name="connsiteY111" fmla="*/ 1920239 h 13064490"/>
                <a:gd name="connsiteX112" fmla="*/ 1383792 w 12767104"/>
                <a:gd name="connsiteY112" fmla="*/ 1796415 h 13064490"/>
                <a:gd name="connsiteX113" fmla="*/ 1060704 w 12767104"/>
                <a:gd name="connsiteY113" fmla="*/ 2450592 h 13064490"/>
                <a:gd name="connsiteX114" fmla="*/ 548640 w 12767104"/>
                <a:gd name="connsiteY114" fmla="*/ 2359152 h 13064490"/>
                <a:gd name="connsiteX115" fmla="*/ 0 w 12767104"/>
                <a:gd name="connsiteY115" fmla="*/ 2450592 h 13064490"/>
                <a:gd name="connsiteX0" fmla="*/ 0 w 12767104"/>
                <a:gd name="connsiteY0" fmla="*/ 2450592 h 13064490"/>
                <a:gd name="connsiteX1" fmla="*/ 237744 w 12767104"/>
                <a:gd name="connsiteY1" fmla="*/ 2852928 h 13064490"/>
                <a:gd name="connsiteX2" fmla="*/ 694944 w 12767104"/>
                <a:gd name="connsiteY2" fmla="*/ 2834640 h 13064490"/>
                <a:gd name="connsiteX3" fmla="*/ 1298448 w 12767104"/>
                <a:gd name="connsiteY3" fmla="*/ 2999232 h 13064490"/>
                <a:gd name="connsiteX4" fmla="*/ 2084832 w 12767104"/>
                <a:gd name="connsiteY4" fmla="*/ 3657600 h 13064490"/>
                <a:gd name="connsiteX5" fmla="*/ 3438144 w 12767104"/>
                <a:gd name="connsiteY5" fmla="*/ 3968496 h 13064490"/>
                <a:gd name="connsiteX6" fmla="*/ 3785616 w 12767104"/>
                <a:gd name="connsiteY6" fmla="*/ 6254496 h 13064490"/>
                <a:gd name="connsiteX7" fmla="*/ 3438144 w 12767104"/>
                <a:gd name="connsiteY7" fmla="*/ 8174736 h 13064490"/>
                <a:gd name="connsiteX8" fmla="*/ 4242816 w 12767104"/>
                <a:gd name="connsiteY8" fmla="*/ 9052560 h 13064490"/>
                <a:gd name="connsiteX9" fmla="*/ 6272784 w 12767104"/>
                <a:gd name="connsiteY9" fmla="*/ 9802368 h 13064490"/>
                <a:gd name="connsiteX10" fmla="*/ 6967728 w 12767104"/>
                <a:gd name="connsiteY10" fmla="*/ 10917936 h 13064490"/>
                <a:gd name="connsiteX11" fmla="*/ 6458712 w 12767104"/>
                <a:gd name="connsiteY11" fmla="*/ 11369040 h 13064490"/>
                <a:gd name="connsiteX12" fmla="*/ 6592443 w 12767104"/>
                <a:gd name="connsiteY12" fmla="*/ 11569065 h 13064490"/>
                <a:gd name="connsiteX13" fmla="*/ 6723888 w 12767104"/>
                <a:gd name="connsiteY13" fmla="*/ 11530965 h 13064490"/>
                <a:gd name="connsiteX14" fmla="*/ 6826758 w 12767104"/>
                <a:gd name="connsiteY14" fmla="*/ 11633835 h 13064490"/>
                <a:gd name="connsiteX15" fmla="*/ 6834378 w 12767104"/>
                <a:gd name="connsiteY15" fmla="*/ 11870055 h 13064490"/>
                <a:gd name="connsiteX16" fmla="*/ 6950583 w 12767104"/>
                <a:gd name="connsiteY16" fmla="*/ 12011025 h 13064490"/>
                <a:gd name="connsiteX17" fmla="*/ 7009638 w 12767104"/>
                <a:gd name="connsiteY17" fmla="*/ 12390120 h 13064490"/>
                <a:gd name="connsiteX18" fmla="*/ 6941058 w 12767104"/>
                <a:gd name="connsiteY18" fmla="*/ 12628245 h 13064490"/>
                <a:gd name="connsiteX19" fmla="*/ 7076313 w 12767104"/>
                <a:gd name="connsiteY19" fmla="*/ 12847320 h 13064490"/>
                <a:gd name="connsiteX20" fmla="*/ 7202043 w 12767104"/>
                <a:gd name="connsiteY20" fmla="*/ 12943713 h 13064490"/>
                <a:gd name="connsiteX21" fmla="*/ 7287768 w 12767104"/>
                <a:gd name="connsiteY21" fmla="*/ 12799695 h 13064490"/>
                <a:gd name="connsiteX22" fmla="*/ 7377303 w 12767104"/>
                <a:gd name="connsiteY22" fmla="*/ 12759690 h 13064490"/>
                <a:gd name="connsiteX23" fmla="*/ 7748778 w 12767104"/>
                <a:gd name="connsiteY23" fmla="*/ 12538710 h 13064490"/>
                <a:gd name="connsiteX24" fmla="*/ 8312658 w 12767104"/>
                <a:gd name="connsiteY24" fmla="*/ 13034010 h 13064490"/>
                <a:gd name="connsiteX25" fmla="*/ 8440293 w 12767104"/>
                <a:gd name="connsiteY25" fmla="*/ 12971145 h 13064490"/>
                <a:gd name="connsiteX26" fmla="*/ 8819388 w 12767104"/>
                <a:gd name="connsiteY26" fmla="*/ 13013055 h 13064490"/>
                <a:gd name="connsiteX27" fmla="*/ 9089898 w 12767104"/>
                <a:gd name="connsiteY27" fmla="*/ 13064490 h 13064490"/>
                <a:gd name="connsiteX28" fmla="*/ 9554718 w 12767104"/>
                <a:gd name="connsiteY28" fmla="*/ 12974954 h 13064490"/>
                <a:gd name="connsiteX29" fmla="*/ 9853803 w 12767104"/>
                <a:gd name="connsiteY29" fmla="*/ 12885420 h 13064490"/>
                <a:gd name="connsiteX30" fmla="*/ 9954006 w 12767104"/>
                <a:gd name="connsiteY30" fmla="*/ 12968097 h 13064490"/>
                <a:gd name="connsiteX31" fmla="*/ 10019538 w 12767104"/>
                <a:gd name="connsiteY31" fmla="*/ 12891134 h 13064490"/>
                <a:gd name="connsiteX32" fmla="*/ 10107168 w 12767104"/>
                <a:gd name="connsiteY32" fmla="*/ 12702539 h 13064490"/>
                <a:gd name="connsiteX33" fmla="*/ 10103358 w 12767104"/>
                <a:gd name="connsiteY33" fmla="*/ 12614909 h 13064490"/>
                <a:gd name="connsiteX34" fmla="*/ 10177653 w 12767104"/>
                <a:gd name="connsiteY34" fmla="*/ 12538709 h 13064490"/>
                <a:gd name="connsiteX35" fmla="*/ 10135743 w 12767104"/>
                <a:gd name="connsiteY35" fmla="*/ 12378689 h 13064490"/>
                <a:gd name="connsiteX36" fmla="*/ 10267188 w 12767104"/>
                <a:gd name="connsiteY36" fmla="*/ 12338684 h 13064490"/>
                <a:gd name="connsiteX37" fmla="*/ 10419207 w 12767104"/>
                <a:gd name="connsiteY37" fmla="*/ 11967972 h 13064490"/>
                <a:gd name="connsiteX38" fmla="*/ 11149203 w 12767104"/>
                <a:gd name="connsiteY38" fmla="*/ 12121514 h 13064490"/>
                <a:gd name="connsiteX39" fmla="*/ 12090273 w 12767104"/>
                <a:gd name="connsiteY39" fmla="*/ 11727179 h 13064490"/>
                <a:gd name="connsiteX40" fmla="*/ 12248388 w 12767104"/>
                <a:gd name="connsiteY40" fmla="*/ 11870054 h 13064490"/>
                <a:gd name="connsiteX41" fmla="*/ 12362688 w 12767104"/>
                <a:gd name="connsiteY41" fmla="*/ 11891009 h 13064490"/>
                <a:gd name="connsiteX42" fmla="*/ 12524613 w 12767104"/>
                <a:gd name="connsiteY42" fmla="*/ 11662409 h 13064490"/>
                <a:gd name="connsiteX43" fmla="*/ 12600813 w 12767104"/>
                <a:gd name="connsiteY43" fmla="*/ 11622404 h 13064490"/>
                <a:gd name="connsiteX44" fmla="*/ 12658344 w 12767104"/>
                <a:gd name="connsiteY44" fmla="*/ 11645265 h 13064490"/>
                <a:gd name="connsiteX45" fmla="*/ 12758928 w 12767104"/>
                <a:gd name="connsiteY45" fmla="*/ 11344274 h 13064490"/>
                <a:gd name="connsiteX46" fmla="*/ 12446507 w 12767104"/>
                <a:gd name="connsiteY46" fmla="*/ 10921364 h 13064490"/>
                <a:gd name="connsiteX47" fmla="*/ 12383642 w 12767104"/>
                <a:gd name="connsiteY47" fmla="*/ 10618469 h 13064490"/>
                <a:gd name="connsiteX48" fmla="*/ 12201906 w 12767104"/>
                <a:gd name="connsiteY48" fmla="*/ 10423017 h 13064490"/>
                <a:gd name="connsiteX49" fmla="*/ 12216002 w 12767104"/>
                <a:gd name="connsiteY49" fmla="*/ 10138409 h 13064490"/>
                <a:gd name="connsiteX50" fmla="*/ 12560807 w 12767104"/>
                <a:gd name="connsiteY50" fmla="*/ 9631679 h 13064490"/>
                <a:gd name="connsiteX51" fmla="*/ 12693777 w 12767104"/>
                <a:gd name="connsiteY51" fmla="*/ 8833866 h 13064490"/>
                <a:gd name="connsiteX52" fmla="*/ 12472416 w 12767104"/>
                <a:gd name="connsiteY52" fmla="*/ 8590407 h 13064490"/>
                <a:gd name="connsiteX53" fmla="*/ 12508992 w 12767104"/>
                <a:gd name="connsiteY53" fmla="*/ 7827264 h 13064490"/>
                <a:gd name="connsiteX54" fmla="*/ 12256389 w 12767104"/>
                <a:gd name="connsiteY54" fmla="*/ 7655052 h 13064490"/>
                <a:gd name="connsiteX55" fmla="*/ 11978640 w 12767104"/>
                <a:gd name="connsiteY55" fmla="*/ 7424928 h 13064490"/>
                <a:gd name="connsiteX56" fmla="*/ 11887200 w 12767104"/>
                <a:gd name="connsiteY56" fmla="*/ 6784848 h 13064490"/>
                <a:gd name="connsiteX57" fmla="*/ 12052173 w 12767104"/>
                <a:gd name="connsiteY57" fmla="*/ 6573774 h 13064490"/>
                <a:gd name="connsiteX58" fmla="*/ 12172950 w 12767104"/>
                <a:gd name="connsiteY58" fmla="*/ 6334887 h 13064490"/>
                <a:gd name="connsiteX59" fmla="*/ 12179808 w 12767104"/>
                <a:gd name="connsiteY59" fmla="*/ 5888736 h 13064490"/>
                <a:gd name="connsiteX60" fmla="*/ 11915394 w 12767104"/>
                <a:gd name="connsiteY60" fmla="*/ 5550027 h 13064490"/>
                <a:gd name="connsiteX61" fmla="*/ 11612880 w 12767104"/>
                <a:gd name="connsiteY61" fmla="*/ 5285232 h 13064490"/>
                <a:gd name="connsiteX62" fmla="*/ 11137392 w 12767104"/>
                <a:gd name="connsiteY62" fmla="*/ 4791456 h 13064490"/>
                <a:gd name="connsiteX63" fmla="*/ 10345674 w 12767104"/>
                <a:gd name="connsiteY63" fmla="*/ 4283583 h 13064490"/>
                <a:gd name="connsiteX64" fmla="*/ 10364343 w 12767104"/>
                <a:gd name="connsiteY64" fmla="*/ 3643122 h 13064490"/>
                <a:gd name="connsiteX65" fmla="*/ 10991088 w 12767104"/>
                <a:gd name="connsiteY65" fmla="*/ 3035808 h 13064490"/>
                <a:gd name="connsiteX66" fmla="*/ 11228832 w 12767104"/>
                <a:gd name="connsiteY66" fmla="*/ 2523744 h 13064490"/>
                <a:gd name="connsiteX67" fmla="*/ 11155680 w 12767104"/>
                <a:gd name="connsiteY67" fmla="*/ 2286000 h 13064490"/>
                <a:gd name="connsiteX68" fmla="*/ 11391900 w 12767104"/>
                <a:gd name="connsiteY68" fmla="*/ 1664970 h 13064490"/>
                <a:gd name="connsiteX69" fmla="*/ 11299698 w 12767104"/>
                <a:gd name="connsiteY69" fmla="*/ 1289304 h 13064490"/>
                <a:gd name="connsiteX70" fmla="*/ 10966704 w 12767104"/>
                <a:gd name="connsiteY70" fmla="*/ 1435227 h 13064490"/>
                <a:gd name="connsiteX71" fmla="*/ 10770870 w 12767104"/>
                <a:gd name="connsiteY71" fmla="*/ 1719072 h 13064490"/>
                <a:gd name="connsiteX72" fmla="*/ 10211943 w 12767104"/>
                <a:gd name="connsiteY72" fmla="*/ 1704594 h 13064490"/>
                <a:gd name="connsiteX73" fmla="*/ 10643616 w 12767104"/>
                <a:gd name="connsiteY73" fmla="*/ 987552 h 13064490"/>
                <a:gd name="connsiteX74" fmla="*/ 10569321 w 12767104"/>
                <a:gd name="connsiteY74" fmla="*/ 768477 h 13064490"/>
                <a:gd name="connsiteX75" fmla="*/ 10310241 w 12767104"/>
                <a:gd name="connsiteY75" fmla="*/ 644652 h 13064490"/>
                <a:gd name="connsiteX76" fmla="*/ 10132695 w 12767104"/>
                <a:gd name="connsiteY76" fmla="*/ 798957 h 13064490"/>
                <a:gd name="connsiteX77" fmla="*/ 9947147 w 12767104"/>
                <a:gd name="connsiteY77" fmla="*/ 712469 h 13064490"/>
                <a:gd name="connsiteX78" fmla="*/ 9547097 w 12767104"/>
                <a:gd name="connsiteY78" fmla="*/ 748664 h 13064490"/>
                <a:gd name="connsiteX79" fmla="*/ 9390887 w 12767104"/>
                <a:gd name="connsiteY79" fmla="*/ 302894 h 13064490"/>
                <a:gd name="connsiteX80" fmla="*/ 9286112 w 12767104"/>
                <a:gd name="connsiteY80" fmla="*/ 152399 h 13064490"/>
                <a:gd name="connsiteX81" fmla="*/ 9089136 w 12767104"/>
                <a:gd name="connsiteY81" fmla="*/ 0 h 13064490"/>
                <a:gd name="connsiteX82" fmla="*/ 9030842 w 12767104"/>
                <a:gd name="connsiteY82" fmla="*/ 188594 h 13064490"/>
                <a:gd name="connsiteX83" fmla="*/ 9137522 w 12767104"/>
                <a:gd name="connsiteY83" fmla="*/ 352424 h 13064490"/>
                <a:gd name="connsiteX84" fmla="*/ 8903207 w 12767104"/>
                <a:gd name="connsiteY84" fmla="*/ 421004 h 13064490"/>
                <a:gd name="connsiteX85" fmla="*/ 8634602 w 12767104"/>
                <a:gd name="connsiteY85" fmla="*/ 548639 h 13064490"/>
                <a:gd name="connsiteX86" fmla="*/ 8421242 w 12767104"/>
                <a:gd name="connsiteY86" fmla="*/ 859154 h 13064490"/>
                <a:gd name="connsiteX87" fmla="*/ 8219312 w 12767104"/>
                <a:gd name="connsiteY87" fmla="*/ 922019 h 13064490"/>
                <a:gd name="connsiteX88" fmla="*/ 8125967 w 12767104"/>
                <a:gd name="connsiteY88" fmla="*/ 1301114 h 13064490"/>
                <a:gd name="connsiteX89" fmla="*/ 8017382 w 12767104"/>
                <a:gd name="connsiteY89" fmla="*/ 1407794 h 13064490"/>
                <a:gd name="connsiteX90" fmla="*/ 7977377 w 12767104"/>
                <a:gd name="connsiteY90" fmla="*/ 1543049 h 13064490"/>
                <a:gd name="connsiteX91" fmla="*/ 7811642 w 12767104"/>
                <a:gd name="connsiteY91" fmla="*/ 1577339 h 13064490"/>
                <a:gd name="connsiteX92" fmla="*/ 7678674 w 12767104"/>
                <a:gd name="connsiteY92" fmla="*/ 1816608 h 13064490"/>
                <a:gd name="connsiteX93" fmla="*/ 7327772 w 12767104"/>
                <a:gd name="connsiteY93" fmla="*/ 1645919 h 13064490"/>
                <a:gd name="connsiteX94" fmla="*/ 6998207 w 12767104"/>
                <a:gd name="connsiteY94" fmla="*/ 1950719 h 13064490"/>
                <a:gd name="connsiteX95" fmla="*/ 6794372 w 12767104"/>
                <a:gd name="connsiteY95" fmla="*/ 1811654 h 13064490"/>
                <a:gd name="connsiteX96" fmla="*/ 6217920 w 12767104"/>
                <a:gd name="connsiteY96" fmla="*/ 2286000 h 13064490"/>
                <a:gd name="connsiteX97" fmla="*/ 6020942 w 12767104"/>
                <a:gd name="connsiteY97" fmla="*/ 2179319 h 13064490"/>
                <a:gd name="connsiteX98" fmla="*/ 5859017 w 12767104"/>
                <a:gd name="connsiteY98" fmla="*/ 2200274 h 13064490"/>
                <a:gd name="connsiteX99" fmla="*/ 5657087 w 12767104"/>
                <a:gd name="connsiteY99" fmla="*/ 2085974 h 13064490"/>
                <a:gd name="connsiteX100" fmla="*/ 5422772 w 12767104"/>
                <a:gd name="connsiteY100" fmla="*/ 2118359 h 13064490"/>
                <a:gd name="connsiteX101" fmla="*/ 5361812 w 12767104"/>
                <a:gd name="connsiteY101" fmla="*/ 1937384 h 13064490"/>
                <a:gd name="connsiteX102" fmla="*/ 5015102 w 12767104"/>
                <a:gd name="connsiteY102" fmla="*/ 1771649 h 13064490"/>
                <a:gd name="connsiteX103" fmla="*/ 4293870 w 12767104"/>
                <a:gd name="connsiteY103" fmla="*/ 1781937 h 13064490"/>
                <a:gd name="connsiteX104" fmla="*/ 3976877 w 12767104"/>
                <a:gd name="connsiteY104" fmla="*/ 1421129 h 13064490"/>
                <a:gd name="connsiteX105" fmla="*/ 3837812 w 12767104"/>
                <a:gd name="connsiteY105" fmla="*/ 1329689 h 13064490"/>
                <a:gd name="connsiteX106" fmla="*/ 3632072 w 12767104"/>
                <a:gd name="connsiteY106" fmla="*/ 1322069 h 13064490"/>
                <a:gd name="connsiteX107" fmla="*/ 3468242 w 12767104"/>
                <a:gd name="connsiteY107" fmla="*/ 1122044 h 13064490"/>
                <a:gd name="connsiteX108" fmla="*/ 3096767 w 12767104"/>
                <a:gd name="connsiteY108" fmla="*/ 1202054 h 13064490"/>
                <a:gd name="connsiteX109" fmla="*/ 2872740 w 12767104"/>
                <a:gd name="connsiteY109" fmla="*/ 1051179 h 13064490"/>
                <a:gd name="connsiteX110" fmla="*/ 2049017 w 12767104"/>
                <a:gd name="connsiteY110" fmla="*/ 1706879 h 13064490"/>
                <a:gd name="connsiteX111" fmla="*/ 2007107 w 12767104"/>
                <a:gd name="connsiteY111" fmla="*/ 1870709 h 13064490"/>
                <a:gd name="connsiteX112" fmla="*/ 1736597 w 12767104"/>
                <a:gd name="connsiteY112" fmla="*/ 1920239 h 13064490"/>
                <a:gd name="connsiteX113" fmla="*/ 1383792 w 12767104"/>
                <a:gd name="connsiteY113" fmla="*/ 1796415 h 13064490"/>
                <a:gd name="connsiteX114" fmla="*/ 1060704 w 12767104"/>
                <a:gd name="connsiteY114" fmla="*/ 2450592 h 13064490"/>
                <a:gd name="connsiteX115" fmla="*/ 548640 w 12767104"/>
                <a:gd name="connsiteY115" fmla="*/ 2359152 h 13064490"/>
                <a:gd name="connsiteX116" fmla="*/ 0 w 12767104"/>
                <a:gd name="connsiteY116" fmla="*/ 2450592 h 13064490"/>
                <a:gd name="connsiteX0" fmla="*/ 0 w 12767104"/>
                <a:gd name="connsiteY0" fmla="*/ 2450592 h 13064490"/>
                <a:gd name="connsiteX1" fmla="*/ 237744 w 12767104"/>
                <a:gd name="connsiteY1" fmla="*/ 2852928 h 13064490"/>
                <a:gd name="connsiteX2" fmla="*/ 694944 w 12767104"/>
                <a:gd name="connsiteY2" fmla="*/ 2834640 h 13064490"/>
                <a:gd name="connsiteX3" fmla="*/ 1298448 w 12767104"/>
                <a:gd name="connsiteY3" fmla="*/ 2999232 h 13064490"/>
                <a:gd name="connsiteX4" fmla="*/ 2084832 w 12767104"/>
                <a:gd name="connsiteY4" fmla="*/ 3657600 h 13064490"/>
                <a:gd name="connsiteX5" fmla="*/ 3438144 w 12767104"/>
                <a:gd name="connsiteY5" fmla="*/ 3968496 h 13064490"/>
                <a:gd name="connsiteX6" fmla="*/ 3785616 w 12767104"/>
                <a:gd name="connsiteY6" fmla="*/ 6254496 h 13064490"/>
                <a:gd name="connsiteX7" fmla="*/ 3438144 w 12767104"/>
                <a:gd name="connsiteY7" fmla="*/ 8174736 h 13064490"/>
                <a:gd name="connsiteX8" fmla="*/ 4242816 w 12767104"/>
                <a:gd name="connsiteY8" fmla="*/ 9052560 h 13064490"/>
                <a:gd name="connsiteX9" fmla="*/ 6272784 w 12767104"/>
                <a:gd name="connsiteY9" fmla="*/ 9802368 h 13064490"/>
                <a:gd name="connsiteX10" fmla="*/ 6967728 w 12767104"/>
                <a:gd name="connsiteY10" fmla="*/ 10917936 h 13064490"/>
                <a:gd name="connsiteX11" fmla="*/ 6458712 w 12767104"/>
                <a:gd name="connsiteY11" fmla="*/ 11369040 h 13064490"/>
                <a:gd name="connsiteX12" fmla="*/ 6592443 w 12767104"/>
                <a:gd name="connsiteY12" fmla="*/ 11569065 h 13064490"/>
                <a:gd name="connsiteX13" fmla="*/ 6723888 w 12767104"/>
                <a:gd name="connsiteY13" fmla="*/ 11530965 h 13064490"/>
                <a:gd name="connsiteX14" fmla="*/ 6826758 w 12767104"/>
                <a:gd name="connsiteY14" fmla="*/ 11633835 h 13064490"/>
                <a:gd name="connsiteX15" fmla="*/ 6834378 w 12767104"/>
                <a:gd name="connsiteY15" fmla="*/ 11870055 h 13064490"/>
                <a:gd name="connsiteX16" fmla="*/ 6950583 w 12767104"/>
                <a:gd name="connsiteY16" fmla="*/ 12011025 h 13064490"/>
                <a:gd name="connsiteX17" fmla="*/ 7009638 w 12767104"/>
                <a:gd name="connsiteY17" fmla="*/ 12390120 h 13064490"/>
                <a:gd name="connsiteX18" fmla="*/ 6941058 w 12767104"/>
                <a:gd name="connsiteY18" fmla="*/ 12628245 h 13064490"/>
                <a:gd name="connsiteX19" fmla="*/ 7076313 w 12767104"/>
                <a:gd name="connsiteY19" fmla="*/ 12847320 h 13064490"/>
                <a:gd name="connsiteX20" fmla="*/ 7202043 w 12767104"/>
                <a:gd name="connsiteY20" fmla="*/ 12943713 h 13064490"/>
                <a:gd name="connsiteX21" fmla="*/ 7287768 w 12767104"/>
                <a:gd name="connsiteY21" fmla="*/ 12799695 h 13064490"/>
                <a:gd name="connsiteX22" fmla="*/ 7377303 w 12767104"/>
                <a:gd name="connsiteY22" fmla="*/ 12759690 h 13064490"/>
                <a:gd name="connsiteX23" fmla="*/ 7748778 w 12767104"/>
                <a:gd name="connsiteY23" fmla="*/ 12538710 h 13064490"/>
                <a:gd name="connsiteX24" fmla="*/ 8312658 w 12767104"/>
                <a:gd name="connsiteY24" fmla="*/ 13034010 h 13064490"/>
                <a:gd name="connsiteX25" fmla="*/ 8440293 w 12767104"/>
                <a:gd name="connsiteY25" fmla="*/ 12971145 h 13064490"/>
                <a:gd name="connsiteX26" fmla="*/ 8819388 w 12767104"/>
                <a:gd name="connsiteY26" fmla="*/ 13013055 h 13064490"/>
                <a:gd name="connsiteX27" fmla="*/ 9089898 w 12767104"/>
                <a:gd name="connsiteY27" fmla="*/ 13064490 h 13064490"/>
                <a:gd name="connsiteX28" fmla="*/ 9554718 w 12767104"/>
                <a:gd name="connsiteY28" fmla="*/ 12974954 h 13064490"/>
                <a:gd name="connsiteX29" fmla="*/ 9853803 w 12767104"/>
                <a:gd name="connsiteY29" fmla="*/ 12885420 h 13064490"/>
                <a:gd name="connsiteX30" fmla="*/ 9954006 w 12767104"/>
                <a:gd name="connsiteY30" fmla="*/ 12968097 h 13064490"/>
                <a:gd name="connsiteX31" fmla="*/ 10019538 w 12767104"/>
                <a:gd name="connsiteY31" fmla="*/ 12891134 h 13064490"/>
                <a:gd name="connsiteX32" fmla="*/ 10107168 w 12767104"/>
                <a:gd name="connsiteY32" fmla="*/ 12702539 h 13064490"/>
                <a:gd name="connsiteX33" fmla="*/ 10103358 w 12767104"/>
                <a:gd name="connsiteY33" fmla="*/ 12614909 h 13064490"/>
                <a:gd name="connsiteX34" fmla="*/ 10177653 w 12767104"/>
                <a:gd name="connsiteY34" fmla="*/ 12538709 h 13064490"/>
                <a:gd name="connsiteX35" fmla="*/ 10135743 w 12767104"/>
                <a:gd name="connsiteY35" fmla="*/ 12378689 h 13064490"/>
                <a:gd name="connsiteX36" fmla="*/ 10267188 w 12767104"/>
                <a:gd name="connsiteY36" fmla="*/ 12338684 h 13064490"/>
                <a:gd name="connsiteX37" fmla="*/ 10419207 w 12767104"/>
                <a:gd name="connsiteY37" fmla="*/ 11967972 h 13064490"/>
                <a:gd name="connsiteX38" fmla="*/ 11149203 w 12767104"/>
                <a:gd name="connsiteY38" fmla="*/ 12121514 h 13064490"/>
                <a:gd name="connsiteX39" fmla="*/ 12090273 w 12767104"/>
                <a:gd name="connsiteY39" fmla="*/ 11727179 h 13064490"/>
                <a:gd name="connsiteX40" fmla="*/ 12248388 w 12767104"/>
                <a:gd name="connsiteY40" fmla="*/ 11870054 h 13064490"/>
                <a:gd name="connsiteX41" fmla="*/ 12362688 w 12767104"/>
                <a:gd name="connsiteY41" fmla="*/ 11891009 h 13064490"/>
                <a:gd name="connsiteX42" fmla="*/ 12524613 w 12767104"/>
                <a:gd name="connsiteY42" fmla="*/ 11662409 h 13064490"/>
                <a:gd name="connsiteX43" fmla="*/ 12600813 w 12767104"/>
                <a:gd name="connsiteY43" fmla="*/ 11622404 h 13064490"/>
                <a:gd name="connsiteX44" fmla="*/ 12658344 w 12767104"/>
                <a:gd name="connsiteY44" fmla="*/ 11645265 h 13064490"/>
                <a:gd name="connsiteX45" fmla="*/ 12758928 w 12767104"/>
                <a:gd name="connsiteY45" fmla="*/ 11344274 h 13064490"/>
                <a:gd name="connsiteX46" fmla="*/ 12446507 w 12767104"/>
                <a:gd name="connsiteY46" fmla="*/ 10921364 h 13064490"/>
                <a:gd name="connsiteX47" fmla="*/ 12383642 w 12767104"/>
                <a:gd name="connsiteY47" fmla="*/ 10618469 h 13064490"/>
                <a:gd name="connsiteX48" fmla="*/ 12201906 w 12767104"/>
                <a:gd name="connsiteY48" fmla="*/ 10423017 h 13064490"/>
                <a:gd name="connsiteX49" fmla="*/ 12216002 w 12767104"/>
                <a:gd name="connsiteY49" fmla="*/ 10138409 h 13064490"/>
                <a:gd name="connsiteX50" fmla="*/ 12560807 w 12767104"/>
                <a:gd name="connsiteY50" fmla="*/ 9631679 h 13064490"/>
                <a:gd name="connsiteX51" fmla="*/ 12693777 w 12767104"/>
                <a:gd name="connsiteY51" fmla="*/ 8833866 h 13064490"/>
                <a:gd name="connsiteX52" fmla="*/ 12472416 w 12767104"/>
                <a:gd name="connsiteY52" fmla="*/ 8590407 h 13064490"/>
                <a:gd name="connsiteX53" fmla="*/ 12508992 w 12767104"/>
                <a:gd name="connsiteY53" fmla="*/ 7827264 h 13064490"/>
                <a:gd name="connsiteX54" fmla="*/ 12256389 w 12767104"/>
                <a:gd name="connsiteY54" fmla="*/ 7655052 h 13064490"/>
                <a:gd name="connsiteX55" fmla="*/ 11978640 w 12767104"/>
                <a:gd name="connsiteY55" fmla="*/ 7424928 h 13064490"/>
                <a:gd name="connsiteX56" fmla="*/ 11887200 w 12767104"/>
                <a:gd name="connsiteY56" fmla="*/ 6784848 h 13064490"/>
                <a:gd name="connsiteX57" fmla="*/ 12052173 w 12767104"/>
                <a:gd name="connsiteY57" fmla="*/ 6573774 h 13064490"/>
                <a:gd name="connsiteX58" fmla="*/ 12172950 w 12767104"/>
                <a:gd name="connsiteY58" fmla="*/ 6334887 h 13064490"/>
                <a:gd name="connsiteX59" fmla="*/ 12179808 w 12767104"/>
                <a:gd name="connsiteY59" fmla="*/ 5888736 h 13064490"/>
                <a:gd name="connsiteX60" fmla="*/ 11915394 w 12767104"/>
                <a:gd name="connsiteY60" fmla="*/ 5550027 h 13064490"/>
                <a:gd name="connsiteX61" fmla="*/ 11612880 w 12767104"/>
                <a:gd name="connsiteY61" fmla="*/ 5285232 h 13064490"/>
                <a:gd name="connsiteX62" fmla="*/ 11137392 w 12767104"/>
                <a:gd name="connsiteY62" fmla="*/ 4791456 h 13064490"/>
                <a:gd name="connsiteX63" fmla="*/ 10345674 w 12767104"/>
                <a:gd name="connsiteY63" fmla="*/ 4283583 h 13064490"/>
                <a:gd name="connsiteX64" fmla="*/ 10364343 w 12767104"/>
                <a:gd name="connsiteY64" fmla="*/ 3643122 h 13064490"/>
                <a:gd name="connsiteX65" fmla="*/ 10991088 w 12767104"/>
                <a:gd name="connsiteY65" fmla="*/ 3035808 h 13064490"/>
                <a:gd name="connsiteX66" fmla="*/ 11228832 w 12767104"/>
                <a:gd name="connsiteY66" fmla="*/ 2523744 h 13064490"/>
                <a:gd name="connsiteX67" fmla="*/ 11155680 w 12767104"/>
                <a:gd name="connsiteY67" fmla="*/ 2286000 h 13064490"/>
                <a:gd name="connsiteX68" fmla="*/ 11391900 w 12767104"/>
                <a:gd name="connsiteY68" fmla="*/ 1664970 h 13064490"/>
                <a:gd name="connsiteX69" fmla="*/ 11299698 w 12767104"/>
                <a:gd name="connsiteY69" fmla="*/ 1289304 h 13064490"/>
                <a:gd name="connsiteX70" fmla="*/ 10966704 w 12767104"/>
                <a:gd name="connsiteY70" fmla="*/ 1435227 h 13064490"/>
                <a:gd name="connsiteX71" fmla="*/ 10770870 w 12767104"/>
                <a:gd name="connsiteY71" fmla="*/ 1719072 h 13064490"/>
                <a:gd name="connsiteX72" fmla="*/ 10211943 w 12767104"/>
                <a:gd name="connsiteY72" fmla="*/ 1704594 h 13064490"/>
                <a:gd name="connsiteX73" fmla="*/ 10643616 w 12767104"/>
                <a:gd name="connsiteY73" fmla="*/ 987552 h 13064490"/>
                <a:gd name="connsiteX74" fmla="*/ 10569321 w 12767104"/>
                <a:gd name="connsiteY74" fmla="*/ 768477 h 13064490"/>
                <a:gd name="connsiteX75" fmla="*/ 10310241 w 12767104"/>
                <a:gd name="connsiteY75" fmla="*/ 644652 h 13064490"/>
                <a:gd name="connsiteX76" fmla="*/ 10132695 w 12767104"/>
                <a:gd name="connsiteY76" fmla="*/ 798957 h 13064490"/>
                <a:gd name="connsiteX77" fmla="*/ 9947147 w 12767104"/>
                <a:gd name="connsiteY77" fmla="*/ 712469 h 13064490"/>
                <a:gd name="connsiteX78" fmla="*/ 9547097 w 12767104"/>
                <a:gd name="connsiteY78" fmla="*/ 748664 h 13064490"/>
                <a:gd name="connsiteX79" fmla="*/ 9390887 w 12767104"/>
                <a:gd name="connsiteY79" fmla="*/ 302894 h 13064490"/>
                <a:gd name="connsiteX80" fmla="*/ 9286112 w 12767104"/>
                <a:gd name="connsiteY80" fmla="*/ 152399 h 13064490"/>
                <a:gd name="connsiteX81" fmla="*/ 9089136 w 12767104"/>
                <a:gd name="connsiteY81" fmla="*/ 0 h 13064490"/>
                <a:gd name="connsiteX82" fmla="*/ 9030842 w 12767104"/>
                <a:gd name="connsiteY82" fmla="*/ 188594 h 13064490"/>
                <a:gd name="connsiteX83" fmla="*/ 9137522 w 12767104"/>
                <a:gd name="connsiteY83" fmla="*/ 352424 h 13064490"/>
                <a:gd name="connsiteX84" fmla="*/ 8903207 w 12767104"/>
                <a:gd name="connsiteY84" fmla="*/ 421004 h 13064490"/>
                <a:gd name="connsiteX85" fmla="*/ 8634602 w 12767104"/>
                <a:gd name="connsiteY85" fmla="*/ 548639 h 13064490"/>
                <a:gd name="connsiteX86" fmla="*/ 8421242 w 12767104"/>
                <a:gd name="connsiteY86" fmla="*/ 859154 h 13064490"/>
                <a:gd name="connsiteX87" fmla="*/ 8219312 w 12767104"/>
                <a:gd name="connsiteY87" fmla="*/ 922019 h 13064490"/>
                <a:gd name="connsiteX88" fmla="*/ 8125967 w 12767104"/>
                <a:gd name="connsiteY88" fmla="*/ 1301114 h 13064490"/>
                <a:gd name="connsiteX89" fmla="*/ 8017382 w 12767104"/>
                <a:gd name="connsiteY89" fmla="*/ 1407794 h 13064490"/>
                <a:gd name="connsiteX90" fmla="*/ 7977377 w 12767104"/>
                <a:gd name="connsiteY90" fmla="*/ 1543049 h 13064490"/>
                <a:gd name="connsiteX91" fmla="*/ 7811642 w 12767104"/>
                <a:gd name="connsiteY91" fmla="*/ 1577339 h 13064490"/>
                <a:gd name="connsiteX92" fmla="*/ 7678674 w 12767104"/>
                <a:gd name="connsiteY92" fmla="*/ 1816608 h 13064490"/>
                <a:gd name="connsiteX93" fmla="*/ 7327772 w 12767104"/>
                <a:gd name="connsiteY93" fmla="*/ 1645919 h 13064490"/>
                <a:gd name="connsiteX94" fmla="*/ 6998207 w 12767104"/>
                <a:gd name="connsiteY94" fmla="*/ 1950719 h 13064490"/>
                <a:gd name="connsiteX95" fmla="*/ 6794372 w 12767104"/>
                <a:gd name="connsiteY95" fmla="*/ 1811654 h 13064490"/>
                <a:gd name="connsiteX96" fmla="*/ 6217920 w 12767104"/>
                <a:gd name="connsiteY96" fmla="*/ 2286000 h 13064490"/>
                <a:gd name="connsiteX97" fmla="*/ 6020942 w 12767104"/>
                <a:gd name="connsiteY97" fmla="*/ 2179319 h 13064490"/>
                <a:gd name="connsiteX98" fmla="*/ 5859017 w 12767104"/>
                <a:gd name="connsiteY98" fmla="*/ 2200274 h 13064490"/>
                <a:gd name="connsiteX99" fmla="*/ 5657087 w 12767104"/>
                <a:gd name="connsiteY99" fmla="*/ 2085974 h 13064490"/>
                <a:gd name="connsiteX100" fmla="*/ 5422772 w 12767104"/>
                <a:gd name="connsiteY100" fmla="*/ 2118359 h 13064490"/>
                <a:gd name="connsiteX101" fmla="*/ 5361812 w 12767104"/>
                <a:gd name="connsiteY101" fmla="*/ 1937384 h 13064490"/>
                <a:gd name="connsiteX102" fmla="*/ 5015102 w 12767104"/>
                <a:gd name="connsiteY102" fmla="*/ 1771649 h 13064490"/>
                <a:gd name="connsiteX103" fmla="*/ 4293870 w 12767104"/>
                <a:gd name="connsiteY103" fmla="*/ 1781937 h 13064490"/>
                <a:gd name="connsiteX104" fmla="*/ 3976877 w 12767104"/>
                <a:gd name="connsiteY104" fmla="*/ 1421129 h 13064490"/>
                <a:gd name="connsiteX105" fmla="*/ 3837812 w 12767104"/>
                <a:gd name="connsiteY105" fmla="*/ 1329689 h 13064490"/>
                <a:gd name="connsiteX106" fmla="*/ 3632072 w 12767104"/>
                <a:gd name="connsiteY106" fmla="*/ 1322069 h 13064490"/>
                <a:gd name="connsiteX107" fmla="*/ 3468242 w 12767104"/>
                <a:gd name="connsiteY107" fmla="*/ 1122044 h 13064490"/>
                <a:gd name="connsiteX108" fmla="*/ 3096767 w 12767104"/>
                <a:gd name="connsiteY108" fmla="*/ 1202054 h 13064490"/>
                <a:gd name="connsiteX109" fmla="*/ 2872740 w 12767104"/>
                <a:gd name="connsiteY109" fmla="*/ 1051179 h 13064490"/>
                <a:gd name="connsiteX110" fmla="*/ 2464307 w 12767104"/>
                <a:gd name="connsiteY110" fmla="*/ 1609724 h 13064490"/>
                <a:gd name="connsiteX111" fmla="*/ 2049017 w 12767104"/>
                <a:gd name="connsiteY111" fmla="*/ 1706879 h 13064490"/>
                <a:gd name="connsiteX112" fmla="*/ 2007107 w 12767104"/>
                <a:gd name="connsiteY112" fmla="*/ 1870709 h 13064490"/>
                <a:gd name="connsiteX113" fmla="*/ 1736597 w 12767104"/>
                <a:gd name="connsiteY113" fmla="*/ 1920239 h 13064490"/>
                <a:gd name="connsiteX114" fmla="*/ 1383792 w 12767104"/>
                <a:gd name="connsiteY114" fmla="*/ 1796415 h 13064490"/>
                <a:gd name="connsiteX115" fmla="*/ 1060704 w 12767104"/>
                <a:gd name="connsiteY115" fmla="*/ 2450592 h 13064490"/>
                <a:gd name="connsiteX116" fmla="*/ 548640 w 12767104"/>
                <a:gd name="connsiteY116" fmla="*/ 2359152 h 13064490"/>
                <a:gd name="connsiteX117" fmla="*/ 0 w 12767104"/>
                <a:gd name="connsiteY117" fmla="*/ 2450592 h 13064490"/>
                <a:gd name="connsiteX0" fmla="*/ 0 w 12767104"/>
                <a:gd name="connsiteY0" fmla="*/ 2450592 h 13064490"/>
                <a:gd name="connsiteX1" fmla="*/ 237744 w 12767104"/>
                <a:gd name="connsiteY1" fmla="*/ 2852928 h 13064490"/>
                <a:gd name="connsiteX2" fmla="*/ 694944 w 12767104"/>
                <a:gd name="connsiteY2" fmla="*/ 2834640 h 13064490"/>
                <a:gd name="connsiteX3" fmla="*/ 1298448 w 12767104"/>
                <a:gd name="connsiteY3" fmla="*/ 2999232 h 13064490"/>
                <a:gd name="connsiteX4" fmla="*/ 2084832 w 12767104"/>
                <a:gd name="connsiteY4" fmla="*/ 3657600 h 13064490"/>
                <a:gd name="connsiteX5" fmla="*/ 3438144 w 12767104"/>
                <a:gd name="connsiteY5" fmla="*/ 3968496 h 13064490"/>
                <a:gd name="connsiteX6" fmla="*/ 3785616 w 12767104"/>
                <a:gd name="connsiteY6" fmla="*/ 6254496 h 13064490"/>
                <a:gd name="connsiteX7" fmla="*/ 3438144 w 12767104"/>
                <a:gd name="connsiteY7" fmla="*/ 8174736 h 13064490"/>
                <a:gd name="connsiteX8" fmla="*/ 4242816 w 12767104"/>
                <a:gd name="connsiteY8" fmla="*/ 9052560 h 13064490"/>
                <a:gd name="connsiteX9" fmla="*/ 6272784 w 12767104"/>
                <a:gd name="connsiteY9" fmla="*/ 9802368 h 13064490"/>
                <a:gd name="connsiteX10" fmla="*/ 6967728 w 12767104"/>
                <a:gd name="connsiteY10" fmla="*/ 10917936 h 13064490"/>
                <a:gd name="connsiteX11" fmla="*/ 6458712 w 12767104"/>
                <a:gd name="connsiteY11" fmla="*/ 11369040 h 13064490"/>
                <a:gd name="connsiteX12" fmla="*/ 6592443 w 12767104"/>
                <a:gd name="connsiteY12" fmla="*/ 11569065 h 13064490"/>
                <a:gd name="connsiteX13" fmla="*/ 6723888 w 12767104"/>
                <a:gd name="connsiteY13" fmla="*/ 11530965 h 13064490"/>
                <a:gd name="connsiteX14" fmla="*/ 6826758 w 12767104"/>
                <a:gd name="connsiteY14" fmla="*/ 11633835 h 13064490"/>
                <a:gd name="connsiteX15" fmla="*/ 6834378 w 12767104"/>
                <a:gd name="connsiteY15" fmla="*/ 11870055 h 13064490"/>
                <a:gd name="connsiteX16" fmla="*/ 6950583 w 12767104"/>
                <a:gd name="connsiteY16" fmla="*/ 12011025 h 13064490"/>
                <a:gd name="connsiteX17" fmla="*/ 7009638 w 12767104"/>
                <a:gd name="connsiteY17" fmla="*/ 12390120 h 13064490"/>
                <a:gd name="connsiteX18" fmla="*/ 6941058 w 12767104"/>
                <a:gd name="connsiteY18" fmla="*/ 12628245 h 13064490"/>
                <a:gd name="connsiteX19" fmla="*/ 7076313 w 12767104"/>
                <a:gd name="connsiteY19" fmla="*/ 12847320 h 13064490"/>
                <a:gd name="connsiteX20" fmla="*/ 7202043 w 12767104"/>
                <a:gd name="connsiteY20" fmla="*/ 12943713 h 13064490"/>
                <a:gd name="connsiteX21" fmla="*/ 7287768 w 12767104"/>
                <a:gd name="connsiteY21" fmla="*/ 12799695 h 13064490"/>
                <a:gd name="connsiteX22" fmla="*/ 7377303 w 12767104"/>
                <a:gd name="connsiteY22" fmla="*/ 12759690 h 13064490"/>
                <a:gd name="connsiteX23" fmla="*/ 7748778 w 12767104"/>
                <a:gd name="connsiteY23" fmla="*/ 12538710 h 13064490"/>
                <a:gd name="connsiteX24" fmla="*/ 8312658 w 12767104"/>
                <a:gd name="connsiteY24" fmla="*/ 13034010 h 13064490"/>
                <a:gd name="connsiteX25" fmla="*/ 8440293 w 12767104"/>
                <a:gd name="connsiteY25" fmla="*/ 12971145 h 13064490"/>
                <a:gd name="connsiteX26" fmla="*/ 8819388 w 12767104"/>
                <a:gd name="connsiteY26" fmla="*/ 13013055 h 13064490"/>
                <a:gd name="connsiteX27" fmla="*/ 9089898 w 12767104"/>
                <a:gd name="connsiteY27" fmla="*/ 13064490 h 13064490"/>
                <a:gd name="connsiteX28" fmla="*/ 9554718 w 12767104"/>
                <a:gd name="connsiteY28" fmla="*/ 12974954 h 13064490"/>
                <a:gd name="connsiteX29" fmla="*/ 9853803 w 12767104"/>
                <a:gd name="connsiteY29" fmla="*/ 12885420 h 13064490"/>
                <a:gd name="connsiteX30" fmla="*/ 9954006 w 12767104"/>
                <a:gd name="connsiteY30" fmla="*/ 12968097 h 13064490"/>
                <a:gd name="connsiteX31" fmla="*/ 10019538 w 12767104"/>
                <a:gd name="connsiteY31" fmla="*/ 12891134 h 13064490"/>
                <a:gd name="connsiteX32" fmla="*/ 10107168 w 12767104"/>
                <a:gd name="connsiteY32" fmla="*/ 12702539 h 13064490"/>
                <a:gd name="connsiteX33" fmla="*/ 10103358 w 12767104"/>
                <a:gd name="connsiteY33" fmla="*/ 12614909 h 13064490"/>
                <a:gd name="connsiteX34" fmla="*/ 10177653 w 12767104"/>
                <a:gd name="connsiteY34" fmla="*/ 12538709 h 13064490"/>
                <a:gd name="connsiteX35" fmla="*/ 10135743 w 12767104"/>
                <a:gd name="connsiteY35" fmla="*/ 12378689 h 13064490"/>
                <a:gd name="connsiteX36" fmla="*/ 10267188 w 12767104"/>
                <a:gd name="connsiteY36" fmla="*/ 12338684 h 13064490"/>
                <a:gd name="connsiteX37" fmla="*/ 10419207 w 12767104"/>
                <a:gd name="connsiteY37" fmla="*/ 11967972 h 13064490"/>
                <a:gd name="connsiteX38" fmla="*/ 11149203 w 12767104"/>
                <a:gd name="connsiteY38" fmla="*/ 12121514 h 13064490"/>
                <a:gd name="connsiteX39" fmla="*/ 12090273 w 12767104"/>
                <a:gd name="connsiteY39" fmla="*/ 11727179 h 13064490"/>
                <a:gd name="connsiteX40" fmla="*/ 12248388 w 12767104"/>
                <a:gd name="connsiteY40" fmla="*/ 11870054 h 13064490"/>
                <a:gd name="connsiteX41" fmla="*/ 12362688 w 12767104"/>
                <a:gd name="connsiteY41" fmla="*/ 11891009 h 13064490"/>
                <a:gd name="connsiteX42" fmla="*/ 12524613 w 12767104"/>
                <a:gd name="connsiteY42" fmla="*/ 11662409 h 13064490"/>
                <a:gd name="connsiteX43" fmla="*/ 12600813 w 12767104"/>
                <a:gd name="connsiteY43" fmla="*/ 11622404 h 13064490"/>
                <a:gd name="connsiteX44" fmla="*/ 12658344 w 12767104"/>
                <a:gd name="connsiteY44" fmla="*/ 11645265 h 13064490"/>
                <a:gd name="connsiteX45" fmla="*/ 12758928 w 12767104"/>
                <a:gd name="connsiteY45" fmla="*/ 11344274 h 13064490"/>
                <a:gd name="connsiteX46" fmla="*/ 12446507 w 12767104"/>
                <a:gd name="connsiteY46" fmla="*/ 10921364 h 13064490"/>
                <a:gd name="connsiteX47" fmla="*/ 12383642 w 12767104"/>
                <a:gd name="connsiteY47" fmla="*/ 10618469 h 13064490"/>
                <a:gd name="connsiteX48" fmla="*/ 12201906 w 12767104"/>
                <a:gd name="connsiteY48" fmla="*/ 10423017 h 13064490"/>
                <a:gd name="connsiteX49" fmla="*/ 12216002 w 12767104"/>
                <a:gd name="connsiteY49" fmla="*/ 10138409 h 13064490"/>
                <a:gd name="connsiteX50" fmla="*/ 12560807 w 12767104"/>
                <a:gd name="connsiteY50" fmla="*/ 9631679 h 13064490"/>
                <a:gd name="connsiteX51" fmla="*/ 12693777 w 12767104"/>
                <a:gd name="connsiteY51" fmla="*/ 8833866 h 13064490"/>
                <a:gd name="connsiteX52" fmla="*/ 12472416 w 12767104"/>
                <a:gd name="connsiteY52" fmla="*/ 8590407 h 13064490"/>
                <a:gd name="connsiteX53" fmla="*/ 12508992 w 12767104"/>
                <a:gd name="connsiteY53" fmla="*/ 7827264 h 13064490"/>
                <a:gd name="connsiteX54" fmla="*/ 12256389 w 12767104"/>
                <a:gd name="connsiteY54" fmla="*/ 7655052 h 13064490"/>
                <a:gd name="connsiteX55" fmla="*/ 11978640 w 12767104"/>
                <a:gd name="connsiteY55" fmla="*/ 7424928 h 13064490"/>
                <a:gd name="connsiteX56" fmla="*/ 11887200 w 12767104"/>
                <a:gd name="connsiteY56" fmla="*/ 6784848 h 13064490"/>
                <a:gd name="connsiteX57" fmla="*/ 12052173 w 12767104"/>
                <a:gd name="connsiteY57" fmla="*/ 6573774 h 13064490"/>
                <a:gd name="connsiteX58" fmla="*/ 12172950 w 12767104"/>
                <a:gd name="connsiteY58" fmla="*/ 6334887 h 13064490"/>
                <a:gd name="connsiteX59" fmla="*/ 12179808 w 12767104"/>
                <a:gd name="connsiteY59" fmla="*/ 5888736 h 13064490"/>
                <a:gd name="connsiteX60" fmla="*/ 11915394 w 12767104"/>
                <a:gd name="connsiteY60" fmla="*/ 5550027 h 13064490"/>
                <a:gd name="connsiteX61" fmla="*/ 11612880 w 12767104"/>
                <a:gd name="connsiteY61" fmla="*/ 5285232 h 13064490"/>
                <a:gd name="connsiteX62" fmla="*/ 11137392 w 12767104"/>
                <a:gd name="connsiteY62" fmla="*/ 4791456 h 13064490"/>
                <a:gd name="connsiteX63" fmla="*/ 10345674 w 12767104"/>
                <a:gd name="connsiteY63" fmla="*/ 4283583 h 13064490"/>
                <a:gd name="connsiteX64" fmla="*/ 10364343 w 12767104"/>
                <a:gd name="connsiteY64" fmla="*/ 3643122 h 13064490"/>
                <a:gd name="connsiteX65" fmla="*/ 10991088 w 12767104"/>
                <a:gd name="connsiteY65" fmla="*/ 3035808 h 13064490"/>
                <a:gd name="connsiteX66" fmla="*/ 11228832 w 12767104"/>
                <a:gd name="connsiteY66" fmla="*/ 2523744 h 13064490"/>
                <a:gd name="connsiteX67" fmla="*/ 11155680 w 12767104"/>
                <a:gd name="connsiteY67" fmla="*/ 2286000 h 13064490"/>
                <a:gd name="connsiteX68" fmla="*/ 11391900 w 12767104"/>
                <a:gd name="connsiteY68" fmla="*/ 1664970 h 13064490"/>
                <a:gd name="connsiteX69" fmla="*/ 11299698 w 12767104"/>
                <a:gd name="connsiteY69" fmla="*/ 1289304 h 13064490"/>
                <a:gd name="connsiteX70" fmla="*/ 10966704 w 12767104"/>
                <a:gd name="connsiteY70" fmla="*/ 1435227 h 13064490"/>
                <a:gd name="connsiteX71" fmla="*/ 10770870 w 12767104"/>
                <a:gd name="connsiteY71" fmla="*/ 1719072 h 13064490"/>
                <a:gd name="connsiteX72" fmla="*/ 10211943 w 12767104"/>
                <a:gd name="connsiteY72" fmla="*/ 1704594 h 13064490"/>
                <a:gd name="connsiteX73" fmla="*/ 10643616 w 12767104"/>
                <a:gd name="connsiteY73" fmla="*/ 987552 h 13064490"/>
                <a:gd name="connsiteX74" fmla="*/ 10569321 w 12767104"/>
                <a:gd name="connsiteY74" fmla="*/ 768477 h 13064490"/>
                <a:gd name="connsiteX75" fmla="*/ 10310241 w 12767104"/>
                <a:gd name="connsiteY75" fmla="*/ 644652 h 13064490"/>
                <a:gd name="connsiteX76" fmla="*/ 10132695 w 12767104"/>
                <a:gd name="connsiteY76" fmla="*/ 798957 h 13064490"/>
                <a:gd name="connsiteX77" fmla="*/ 9947147 w 12767104"/>
                <a:gd name="connsiteY77" fmla="*/ 712469 h 13064490"/>
                <a:gd name="connsiteX78" fmla="*/ 9547097 w 12767104"/>
                <a:gd name="connsiteY78" fmla="*/ 748664 h 13064490"/>
                <a:gd name="connsiteX79" fmla="*/ 9390887 w 12767104"/>
                <a:gd name="connsiteY79" fmla="*/ 302894 h 13064490"/>
                <a:gd name="connsiteX80" fmla="*/ 9286112 w 12767104"/>
                <a:gd name="connsiteY80" fmla="*/ 152399 h 13064490"/>
                <a:gd name="connsiteX81" fmla="*/ 9089136 w 12767104"/>
                <a:gd name="connsiteY81" fmla="*/ 0 h 13064490"/>
                <a:gd name="connsiteX82" fmla="*/ 9030842 w 12767104"/>
                <a:gd name="connsiteY82" fmla="*/ 188594 h 13064490"/>
                <a:gd name="connsiteX83" fmla="*/ 9137522 w 12767104"/>
                <a:gd name="connsiteY83" fmla="*/ 352424 h 13064490"/>
                <a:gd name="connsiteX84" fmla="*/ 8903207 w 12767104"/>
                <a:gd name="connsiteY84" fmla="*/ 421004 h 13064490"/>
                <a:gd name="connsiteX85" fmla="*/ 8634602 w 12767104"/>
                <a:gd name="connsiteY85" fmla="*/ 548639 h 13064490"/>
                <a:gd name="connsiteX86" fmla="*/ 8421242 w 12767104"/>
                <a:gd name="connsiteY86" fmla="*/ 859154 h 13064490"/>
                <a:gd name="connsiteX87" fmla="*/ 8219312 w 12767104"/>
                <a:gd name="connsiteY87" fmla="*/ 922019 h 13064490"/>
                <a:gd name="connsiteX88" fmla="*/ 8125967 w 12767104"/>
                <a:gd name="connsiteY88" fmla="*/ 1301114 h 13064490"/>
                <a:gd name="connsiteX89" fmla="*/ 8017382 w 12767104"/>
                <a:gd name="connsiteY89" fmla="*/ 1407794 h 13064490"/>
                <a:gd name="connsiteX90" fmla="*/ 7977377 w 12767104"/>
                <a:gd name="connsiteY90" fmla="*/ 1543049 h 13064490"/>
                <a:gd name="connsiteX91" fmla="*/ 7811642 w 12767104"/>
                <a:gd name="connsiteY91" fmla="*/ 1577339 h 13064490"/>
                <a:gd name="connsiteX92" fmla="*/ 7678674 w 12767104"/>
                <a:gd name="connsiteY92" fmla="*/ 1816608 h 13064490"/>
                <a:gd name="connsiteX93" fmla="*/ 7327772 w 12767104"/>
                <a:gd name="connsiteY93" fmla="*/ 1645919 h 13064490"/>
                <a:gd name="connsiteX94" fmla="*/ 6998207 w 12767104"/>
                <a:gd name="connsiteY94" fmla="*/ 1950719 h 13064490"/>
                <a:gd name="connsiteX95" fmla="*/ 6794372 w 12767104"/>
                <a:gd name="connsiteY95" fmla="*/ 1811654 h 13064490"/>
                <a:gd name="connsiteX96" fmla="*/ 6217920 w 12767104"/>
                <a:gd name="connsiteY96" fmla="*/ 2286000 h 13064490"/>
                <a:gd name="connsiteX97" fmla="*/ 6020942 w 12767104"/>
                <a:gd name="connsiteY97" fmla="*/ 2179319 h 13064490"/>
                <a:gd name="connsiteX98" fmla="*/ 5859017 w 12767104"/>
                <a:gd name="connsiteY98" fmla="*/ 2200274 h 13064490"/>
                <a:gd name="connsiteX99" fmla="*/ 5657087 w 12767104"/>
                <a:gd name="connsiteY99" fmla="*/ 2085974 h 13064490"/>
                <a:gd name="connsiteX100" fmla="*/ 5422772 w 12767104"/>
                <a:gd name="connsiteY100" fmla="*/ 2118359 h 13064490"/>
                <a:gd name="connsiteX101" fmla="*/ 5361812 w 12767104"/>
                <a:gd name="connsiteY101" fmla="*/ 1937384 h 13064490"/>
                <a:gd name="connsiteX102" fmla="*/ 5015102 w 12767104"/>
                <a:gd name="connsiteY102" fmla="*/ 1771649 h 13064490"/>
                <a:gd name="connsiteX103" fmla="*/ 4293870 w 12767104"/>
                <a:gd name="connsiteY103" fmla="*/ 1781937 h 13064490"/>
                <a:gd name="connsiteX104" fmla="*/ 3976877 w 12767104"/>
                <a:gd name="connsiteY104" fmla="*/ 1421129 h 13064490"/>
                <a:gd name="connsiteX105" fmla="*/ 3837812 w 12767104"/>
                <a:gd name="connsiteY105" fmla="*/ 1329689 h 13064490"/>
                <a:gd name="connsiteX106" fmla="*/ 3632072 w 12767104"/>
                <a:gd name="connsiteY106" fmla="*/ 1322069 h 13064490"/>
                <a:gd name="connsiteX107" fmla="*/ 3468242 w 12767104"/>
                <a:gd name="connsiteY107" fmla="*/ 1122044 h 13064490"/>
                <a:gd name="connsiteX108" fmla="*/ 3096767 w 12767104"/>
                <a:gd name="connsiteY108" fmla="*/ 1202054 h 13064490"/>
                <a:gd name="connsiteX109" fmla="*/ 2872740 w 12767104"/>
                <a:gd name="connsiteY109" fmla="*/ 1051179 h 13064490"/>
                <a:gd name="connsiteX110" fmla="*/ 2757677 w 12767104"/>
                <a:gd name="connsiteY110" fmla="*/ 1306829 h 13064490"/>
                <a:gd name="connsiteX111" fmla="*/ 2464307 w 12767104"/>
                <a:gd name="connsiteY111" fmla="*/ 1609724 h 13064490"/>
                <a:gd name="connsiteX112" fmla="*/ 2049017 w 12767104"/>
                <a:gd name="connsiteY112" fmla="*/ 1706879 h 13064490"/>
                <a:gd name="connsiteX113" fmla="*/ 2007107 w 12767104"/>
                <a:gd name="connsiteY113" fmla="*/ 1870709 h 13064490"/>
                <a:gd name="connsiteX114" fmla="*/ 1736597 w 12767104"/>
                <a:gd name="connsiteY114" fmla="*/ 1920239 h 13064490"/>
                <a:gd name="connsiteX115" fmla="*/ 1383792 w 12767104"/>
                <a:gd name="connsiteY115" fmla="*/ 1796415 h 13064490"/>
                <a:gd name="connsiteX116" fmla="*/ 1060704 w 12767104"/>
                <a:gd name="connsiteY116" fmla="*/ 2450592 h 13064490"/>
                <a:gd name="connsiteX117" fmla="*/ 548640 w 12767104"/>
                <a:gd name="connsiteY117" fmla="*/ 2359152 h 13064490"/>
                <a:gd name="connsiteX118" fmla="*/ 0 w 12767104"/>
                <a:gd name="connsiteY118" fmla="*/ 2450592 h 13064490"/>
                <a:gd name="connsiteX0" fmla="*/ 0 w 12767104"/>
                <a:gd name="connsiteY0" fmla="*/ 2450592 h 13064490"/>
                <a:gd name="connsiteX1" fmla="*/ 237744 w 12767104"/>
                <a:gd name="connsiteY1" fmla="*/ 2852928 h 13064490"/>
                <a:gd name="connsiteX2" fmla="*/ 694944 w 12767104"/>
                <a:gd name="connsiteY2" fmla="*/ 2834640 h 13064490"/>
                <a:gd name="connsiteX3" fmla="*/ 1298448 w 12767104"/>
                <a:gd name="connsiteY3" fmla="*/ 2999232 h 13064490"/>
                <a:gd name="connsiteX4" fmla="*/ 2084832 w 12767104"/>
                <a:gd name="connsiteY4" fmla="*/ 3657600 h 13064490"/>
                <a:gd name="connsiteX5" fmla="*/ 3438144 w 12767104"/>
                <a:gd name="connsiteY5" fmla="*/ 3968496 h 13064490"/>
                <a:gd name="connsiteX6" fmla="*/ 3785616 w 12767104"/>
                <a:gd name="connsiteY6" fmla="*/ 6254496 h 13064490"/>
                <a:gd name="connsiteX7" fmla="*/ 3438144 w 12767104"/>
                <a:gd name="connsiteY7" fmla="*/ 8174736 h 13064490"/>
                <a:gd name="connsiteX8" fmla="*/ 4242816 w 12767104"/>
                <a:gd name="connsiteY8" fmla="*/ 9052560 h 13064490"/>
                <a:gd name="connsiteX9" fmla="*/ 6272784 w 12767104"/>
                <a:gd name="connsiteY9" fmla="*/ 9802368 h 13064490"/>
                <a:gd name="connsiteX10" fmla="*/ 6967728 w 12767104"/>
                <a:gd name="connsiteY10" fmla="*/ 10917936 h 13064490"/>
                <a:gd name="connsiteX11" fmla="*/ 6458712 w 12767104"/>
                <a:gd name="connsiteY11" fmla="*/ 11369040 h 13064490"/>
                <a:gd name="connsiteX12" fmla="*/ 6592443 w 12767104"/>
                <a:gd name="connsiteY12" fmla="*/ 11569065 h 13064490"/>
                <a:gd name="connsiteX13" fmla="*/ 6723888 w 12767104"/>
                <a:gd name="connsiteY13" fmla="*/ 11530965 h 13064490"/>
                <a:gd name="connsiteX14" fmla="*/ 6826758 w 12767104"/>
                <a:gd name="connsiteY14" fmla="*/ 11633835 h 13064490"/>
                <a:gd name="connsiteX15" fmla="*/ 6834378 w 12767104"/>
                <a:gd name="connsiteY15" fmla="*/ 11870055 h 13064490"/>
                <a:gd name="connsiteX16" fmla="*/ 6950583 w 12767104"/>
                <a:gd name="connsiteY16" fmla="*/ 12011025 h 13064490"/>
                <a:gd name="connsiteX17" fmla="*/ 7009638 w 12767104"/>
                <a:gd name="connsiteY17" fmla="*/ 12390120 h 13064490"/>
                <a:gd name="connsiteX18" fmla="*/ 6941058 w 12767104"/>
                <a:gd name="connsiteY18" fmla="*/ 12628245 h 13064490"/>
                <a:gd name="connsiteX19" fmla="*/ 7076313 w 12767104"/>
                <a:gd name="connsiteY19" fmla="*/ 12847320 h 13064490"/>
                <a:gd name="connsiteX20" fmla="*/ 7202043 w 12767104"/>
                <a:gd name="connsiteY20" fmla="*/ 12943713 h 13064490"/>
                <a:gd name="connsiteX21" fmla="*/ 7287768 w 12767104"/>
                <a:gd name="connsiteY21" fmla="*/ 12799695 h 13064490"/>
                <a:gd name="connsiteX22" fmla="*/ 7377303 w 12767104"/>
                <a:gd name="connsiteY22" fmla="*/ 12759690 h 13064490"/>
                <a:gd name="connsiteX23" fmla="*/ 7748778 w 12767104"/>
                <a:gd name="connsiteY23" fmla="*/ 12538710 h 13064490"/>
                <a:gd name="connsiteX24" fmla="*/ 8312658 w 12767104"/>
                <a:gd name="connsiteY24" fmla="*/ 13034010 h 13064490"/>
                <a:gd name="connsiteX25" fmla="*/ 8440293 w 12767104"/>
                <a:gd name="connsiteY25" fmla="*/ 12971145 h 13064490"/>
                <a:gd name="connsiteX26" fmla="*/ 8819388 w 12767104"/>
                <a:gd name="connsiteY26" fmla="*/ 13013055 h 13064490"/>
                <a:gd name="connsiteX27" fmla="*/ 9089898 w 12767104"/>
                <a:gd name="connsiteY27" fmla="*/ 13064490 h 13064490"/>
                <a:gd name="connsiteX28" fmla="*/ 9554718 w 12767104"/>
                <a:gd name="connsiteY28" fmla="*/ 12974954 h 13064490"/>
                <a:gd name="connsiteX29" fmla="*/ 9853803 w 12767104"/>
                <a:gd name="connsiteY29" fmla="*/ 12885420 h 13064490"/>
                <a:gd name="connsiteX30" fmla="*/ 9954006 w 12767104"/>
                <a:gd name="connsiteY30" fmla="*/ 12968097 h 13064490"/>
                <a:gd name="connsiteX31" fmla="*/ 10019538 w 12767104"/>
                <a:gd name="connsiteY31" fmla="*/ 12891134 h 13064490"/>
                <a:gd name="connsiteX32" fmla="*/ 10107168 w 12767104"/>
                <a:gd name="connsiteY32" fmla="*/ 12702539 h 13064490"/>
                <a:gd name="connsiteX33" fmla="*/ 10103358 w 12767104"/>
                <a:gd name="connsiteY33" fmla="*/ 12614909 h 13064490"/>
                <a:gd name="connsiteX34" fmla="*/ 10177653 w 12767104"/>
                <a:gd name="connsiteY34" fmla="*/ 12538709 h 13064490"/>
                <a:gd name="connsiteX35" fmla="*/ 10135743 w 12767104"/>
                <a:gd name="connsiteY35" fmla="*/ 12378689 h 13064490"/>
                <a:gd name="connsiteX36" fmla="*/ 10267188 w 12767104"/>
                <a:gd name="connsiteY36" fmla="*/ 12338684 h 13064490"/>
                <a:gd name="connsiteX37" fmla="*/ 10419207 w 12767104"/>
                <a:gd name="connsiteY37" fmla="*/ 11967972 h 13064490"/>
                <a:gd name="connsiteX38" fmla="*/ 11149203 w 12767104"/>
                <a:gd name="connsiteY38" fmla="*/ 12121514 h 13064490"/>
                <a:gd name="connsiteX39" fmla="*/ 12090273 w 12767104"/>
                <a:gd name="connsiteY39" fmla="*/ 11727179 h 13064490"/>
                <a:gd name="connsiteX40" fmla="*/ 12248388 w 12767104"/>
                <a:gd name="connsiteY40" fmla="*/ 11870054 h 13064490"/>
                <a:gd name="connsiteX41" fmla="*/ 12362688 w 12767104"/>
                <a:gd name="connsiteY41" fmla="*/ 11891009 h 13064490"/>
                <a:gd name="connsiteX42" fmla="*/ 12524613 w 12767104"/>
                <a:gd name="connsiteY42" fmla="*/ 11662409 h 13064490"/>
                <a:gd name="connsiteX43" fmla="*/ 12600813 w 12767104"/>
                <a:gd name="connsiteY43" fmla="*/ 11622404 h 13064490"/>
                <a:gd name="connsiteX44" fmla="*/ 12658344 w 12767104"/>
                <a:gd name="connsiteY44" fmla="*/ 11645265 h 13064490"/>
                <a:gd name="connsiteX45" fmla="*/ 12758928 w 12767104"/>
                <a:gd name="connsiteY45" fmla="*/ 11344274 h 13064490"/>
                <a:gd name="connsiteX46" fmla="*/ 12446507 w 12767104"/>
                <a:gd name="connsiteY46" fmla="*/ 10921364 h 13064490"/>
                <a:gd name="connsiteX47" fmla="*/ 12383642 w 12767104"/>
                <a:gd name="connsiteY47" fmla="*/ 10618469 h 13064490"/>
                <a:gd name="connsiteX48" fmla="*/ 12201906 w 12767104"/>
                <a:gd name="connsiteY48" fmla="*/ 10423017 h 13064490"/>
                <a:gd name="connsiteX49" fmla="*/ 12216002 w 12767104"/>
                <a:gd name="connsiteY49" fmla="*/ 10138409 h 13064490"/>
                <a:gd name="connsiteX50" fmla="*/ 12560807 w 12767104"/>
                <a:gd name="connsiteY50" fmla="*/ 9631679 h 13064490"/>
                <a:gd name="connsiteX51" fmla="*/ 12693777 w 12767104"/>
                <a:gd name="connsiteY51" fmla="*/ 8833866 h 13064490"/>
                <a:gd name="connsiteX52" fmla="*/ 12472416 w 12767104"/>
                <a:gd name="connsiteY52" fmla="*/ 8590407 h 13064490"/>
                <a:gd name="connsiteX53" fmla="*/ 12508992 w 12767104"/>
                <a:gd name="connsiteY53" fmla="*/ 7827264 h 13064490"/>
                <a:gd name="connsiteX54" fmla="*/ 12256389 w 12767104"/>
                <a:gd name="connsiteY54" fmla="*/ 7655052 h 13064490"/>
                <a:gd name="connsiteX55" fmla="*/ 11978640 w 12767104"/>
                <a:gd name="connsiteY55" fmla="*/ 7424928 h 13064490"/>
                <a:gd name="connsiteX56" fmla="*/ 11887200 w 12767104"/>
                <a:gd name="connsiteY56" fmla="*/ 6784848 h 13064490"/>
                <a:gd name="connsiteX57" fmla="*/ 12052173 w 12767104"/>
                <a:gd name="connsiteY57" fmla="*/ 6573774 h 13064490"/>
                <a:gd name="connsiteX58" fmla="*/ 12172950 w 12767104"/>
                <a:gd name="connsiteY58" fmla="*/ 6334887 h 13064490"/>
                <a:gd name="connsiteX59" fmla="*/ 12179808 w 12767104"/>
                <a:gd name="connsiteY59" fmla="*/ 5888736 h 13064490"/>
                <a:gd name="connsiteX60" fmla="*/ 11915394 w 12767104"/>
                <a:gd name="connsiteY60" fmla="*/ 5550027 h 13064490"/>
                <a:gd name="connsiteX61" fmla="*/ 11612880 w 12767104"/>
                <a:gd name="connsiteY61" fmla="*/ 5285232 h 13064490"/>
                <a:gd name="connsiteX62" fmla="*/ 11137392 w 12767104"/>
                <a:gd name="connsiteY62" fmla="*/ 4791456 h 13064490"/>
                <a:gd name="connsiteX63" fmla="*/ 10345674 w 12767104"/>
                <a:gd name="connsiteY63" fmla="*/ 4283583 h 13064490"/>
                <a:gd name="connsiteX64" fmla="*/ 10364343 w 12767104"/>
                <a:gd name="connsiteY64" fmla="*/ 3643122 h 13064490"/>
                <a:gd name="connsiteX65" fmla="*/ 10991088 w 12767104"/>
                <a:gd name="connsiteY65" fmla="*/ 3035808 h 13064490"/>
                <a:gd name="connsiteX66" fmla="*/ 11228832 w 12767104"/>
                <a:gd name="connsiteY66" fmla="*/ 2523744 h 13064490"/>
                <a:gd name="connsiteX67" fmla="*/ 11155680 w 12767104"/>
                <a:gd name="connsiteY67" fmla="*/ 2286000 h 13064490"/>
                <a:gd name="connsiteX68" fmla="*/ 11391900 w 12767104"/>
                <a:gd name="connsiteY68" fmla="*/ 1664970 h 13064490"/>
                <a:gd name="connsiteX69" fmla="*/ 11299698 w 12767104"/>
                <a:gd name="connsiteY69" fmla="*/ 1289304 h 13064490"/>
                <a:gd name="connsiteX70" fmla="*/ 10966704 w 12767104"/>
                <a:gd name="connsiteY70" fmla="*/ 1435227 h 13064490"/>
                <a:gd name="connsiteX71" fmla="*/ 10770870 w 12767104"/>
                <a:gd name="connsiteY71" fmla="*/ 1719072 h 13064490"/>
                <a:gd name="connsiteX72" fmla="*/ 10211943 w 12767104"/>
                <a:gd name="connsiteY72" fmla="*/ 1704594 h 13064490"/>
                <a:gd name="connsiteX73" fmla="*/ 10643616 w 12767104"/>
                <a:gd name="connsiteY73" fmla="*/ 987552 h 13064490"/>
                <a:gd name="connsiteX74" fmla="*/ 10569321 w 12767104"/>
                <a:gd name="connsiteY74" fmla="*/ 768477 h 13064490"/>
                <a:gd name="connsiteX75" fmla="*/ 10310241 w 12767104"/>
                <a:gd name="connsiteY75" fmla="*/ 644652 h 13064490"/>
                <a:gd name="connsiteX76" fmla="*/ 10132695 w 12767104"/>
                <a:gd name="connsiteY76" fmla="*/ 798957 h 13064490"/>
                <a:gd name="connsiteX77" fmla="*/ 9947147 w 12767104"/>
                <a:gd name="connsiteY77" fmla="*/ 712469 h 13064490"/>
                <a:gd name="connsiteX78" fmla="*/ 9547097 w 12767104"/>
                <a:gd name="connsiteY78" fmla="*/ 748664 h 13064490"/>
                <a:gd name="connsiteX79" fmla="*/ 9390887 w 12767104"/>
                <a:gd name="connsiteY79" fmla="*/ 302894 h 13064490"/>
                <a:gd name="connsiteX80" fmla="*/ 9286112 w 12767104"/>
                <a:gd name="connsiteY80" fmla="*/ 152399 h 13064490"/>
                <a:gd name="connsiteX81" fmla="*/ 9089136 w 12767104"/>
                <a:gd name="connsiteY81" fmla="*/ 0 h 13064490"/>
                <a:gd name="connsiteX82" fmla="*/ 9030842 w 12767104"/>
                <a:gd name="connsiteY82" fmla="*/ 188594 h 13064490"/>
                <a:gd name="connsiteX83" fmla="*/ 9137522 w 12767104"/>
                <a:gd name="connsiteY83" fmla="*/ 352424 h 13064490"/>
                <a:gd name="connsiteX84" fmla="*/ 8903207 w 12767104"/>
                <a:gd name="connsiteY84" fmla="*/ 421004 h 13064490"/>
                <a:gd name="connsiteX85" fmla="*/ 8634602 w 12767104"/>
                <a:gd name="connsiteY85" fmla="*/ 548639 h 13064490"/>
                <a:gd name="connsiteX86" fmla="*/ 8421242 w 12767104"/>
                <a:gd name="connsiteY86" fmla="*/ 859154 h 13064490"/>
                <a:gd name="connsiteX87" fmla="*/ 8219312 w 12767104"/>
                <a:gd name="connsiteY87" fmla="*/ 922019 h 13064490"/>
                <a:gd name="connsiteX88" fmla="*/ 8125967 w 12767104"/>
                <a:gd name="connsiteY88" fmla="*/ 1301114 h 13064490"/>
                <a:gd name="connsiteX89" fmla="*/ 8017382 w 12767104"/>
                <a:gd name="connsiteY89" fmla="*/ 1407794 h 13064490"/>
                <a:gd name="connsiteX90" fmla="*/ 7977377 w 12767104"/>
                <a:gd name="connsiteY90" fmla="*/ 1543049 h 13064490"/>
                <a:gd name="connsiteX91" fmla="*/ 7811642 w 12767104"/>
                <a:gd name="connsiteY91" fmla="*/ 1577339 h 13064490"/>
                <a:gd name="connsiteX92" fmla="*/ 7678674 w 12767104"/>
                <a:gd name="connsiteY92" fmla="*/ 1816608 h 13064490"/>
                <a:gd name="connsiteX93" fmla="*/ 7327772 w 12767104"/>
                <a:gd name="connsiteY93" fmla="*/ 1645919 h 13064490"/>
                <a:gd name="connsiteX94" fmla="*/ 6998207 w 12767104"/>
                <a:gd name="connsiteY94" fmla="*/ 1950719 h 13064490"/>
                <a:gd name="connsiteX95" fmla="*/ 6794372 w 12767104"/>
                <a:gd name="connsiteY95" fmla="*/ 1811654 h 13064490"/>
                <a:gd name="connsiteX96" fmla="*/ 6217920 w 12767104"/>
                <a:gd name="connsiteY96" fmla="*/ 2286000 h 13064490"/>
                <a:gd name="connsiteX97" fmla="*/ 6020942 w 12767104"/>
                <a:gd name="connsiteY97" fmla="*/ 2179319 h 13064490"/>
                <a:gd name="connsiteX98" fmla="*/ 5859017 w 12767104"/>
                <a:gd name="connsiteY98" fmla="*/ 2200274 h 13064490"/>
                <a:gd name="connsiteX99" fmla="*/ 5657087 w 12767104"/>
                <a:gd name="connsiteY99" fmla="*/ 2085974 h 13064490"/>
                <a:gd name="connsiteX100" fmla="*/ 5422772 w 12767104"/>
                <a:gd name="connsiteY100" fmla="*/ 2118359 h 13064490"/>
                <a:gd name="connsiteX101" fmla="*/ 5361812 w 12767104"/>
                <a:gd name="connsiteY101" fmla="*/ 1937384 h 13064490"/>
                <a:gd name="connsiteX102" fmla="*/ 5015102 w 12767104"/>
                <a:gd name="connsiteY102" fmla="*/ 1771649 h 13064490"/>
                <a:gd name="connsiteX103" fmla="*/ 4293870 w 12767104"/>
                <a:gd name="connsiteY103" fmla="*/ 1781937 h 13064490"/>
                <a:gd name="connsiteX104" fmla="*/ 3976877 w 12767104"/>
                <a:gd name="connsiteY104" fmla="*/ 1421129 h 13064490"/>
                <a:gd name="connsiteX105" fmla="*/ 3837812 w 12767104"/>
                <a:gd name="connsiteY105" fmla="*/ 1329689 h 13064490"/>
                <a:gd name="connsiteX106" fmla="*/ 3632072 w 12767104"/>
                <a:gd name="connsiteY106" fmla="*/ 1322069 h 13064490"/>
                <a:gd name="connsiteX107" fmla="*/ 3468242 w 12767104"/>
                <a:gd name="connsiteY107" fmla="*/ 1122044 h 13064490"/>
                <a:gd name="connsiteX108" fmla="*/ 3096767 w 12767104"/>
                <a:gd name="connsiteY108" fmla="*/ 1202054 h 13064490"/>
                <a:gd name="connsiteX109" fmla="*/ 2872740 w 12767104"/>
                <a:gd name="connsiteY109" fmla="*/ 1051179 h 13064490"/>
                <a:gd name="connsiteX110" fmla="*/ 2757677 w 12767104"/>
                <a:gd name="connsiteY110" fmla="*/ 1306829 h 13064490"/>
                <a:gd name="connsiteX111" fmla="*/ 2464307 w 12767104"/>
                <a:gd name="connsiteY111" fmla="*/ 1609724 h 13064490"/>
                <a:gd name="connsiteX112" fmla="*/ 2012822 w 12767104"/>
                <a:gd name="connsiteY112" fmla="*/ 1710689 h 13064490"/>
                <a:gd name="connsiteX113" fmla="*/ 2007107 w 12767104"/>
                <a:gd name="connsiteY113" fmla="*/ 1870709 h 13064490"/>
                <a:gd name="connsiteX114" fmla="*/ 1736597 w 12767104"/>
                <a:gd name="connsiteY114" fmla="*/ 1920239 h 13064490"/>
                <a:gd name="connsiteX115" fmla="*/ 1383792 w 12767104"/>
                <a:gd name="connsiteY115" fmla="*/ 1796415 h 13064490"/>
                <a:gd name="connsiteX116" fmla="*/ 1060704 w 12767104"/>
                <a:gd name="connsiteY116" fmla="*/ 2450592 h 13064490"/>
                <a:gd name="connsiteX117" fmla="*/ 548640 w 12767104"/>
                <a:gd name="connsiteY117" fmla="*/ 2359152 h 13064490"/>
                <a:gd name="connsiteX118" fmla="*/ 0 w 12767104"/>
                <a:gd name="connsiteY118" fmla="*/ 2450592 h 13064490"/>
                <a:gd name="connsiteX0" fmla="*/ 0 w 12767104"/>
                <a:gd name="connsiteY0" fmla="*/ 2450592 h 13064490"/>
                <a:gd name="connsiteX1" fmla="*/ 237744 w 12767104"/>
                <a:gd name="connsiteY1" fmla="*/ 2852928 h 13064490"/>
                <a:gd name="connsiteX2" fmla="*/ 694944 w 12767104"/>
                <a:gd name="connsiteY2" fmla="*/ 2834640 h 13064490"/>
                <a:gd name="connsiteX3" fmla="*/ 1298448 w 12767104"/>
                <a:gd name="connsiteY3" fmla="*/ 2999232 h 13064490"/>
                <a:gd name="connsiteX4" fmla="*/ 2084832 w 12767104"/>
                <a:gd name="connsiteY4" fmla="*/ 3657600 h 13064490"/>
                <a:gd name="connsiteX5" fmla="*/ 3438144 w 12767104"/>
                <a:gd name="connsiteY5" fmla="*/ 3968496 h 13064490"/>
                <a:gd name="connsiteX6" fmla="*/ 3785616 w 12767104"/>
                <a:gd name="connsiteY6" fmla="*/ 6254496 h 13064490"/>
                <a:gd name="connsiteX7" fmla="*/ 3438144 w 12767104"/>
                <a:gd name="connsiteY7" fmla="*/ 8174736 h 13064490"/>
                <a:gd name="connsiteX8" fmla="*/ 4242816 w 12767104"/>
                <a:gd name="connsiteY8" fmla="*/ 9052560 h 13064490"/>
                <a:gd name="connsiteX9" fmla="*/ 6272784 w 12767104"/>
                <a:gd name="connsiteY9" fmla="*/ 9802368 h 13064490"/>
                <a:gd name="connsiteX10" fmla="*/ 6967728 w 12767104"/>
                <a:gd name="connsiteY10" fmla="*/ 10917936 h 13064490"/>
                <a:gd name="connsiteX11" fmla="*/ 6458712 w 12767104"/>
                <a:gd name="connsiteY11" fmla="*/ 11369040 h 13064490"/>
                <a:gd name="connsiteX12" fmla="*/ 6592443 w 12767104"/>
                <a:gd name="connsiteY12" fmla="*/ 11569065 h 13064490"/>
                <a:gd name="connsiteX13" fmla="*/ 6723888 w 12767104"/>
                <a:gd name="connsiteY13" fmla="*/ 11530965 h 13064490"/>
                <a:gd name="connsiteX14" fmla="*/ 6826758 w 12767104"/>
                <a:gd name="connsiteY14" fmla="*/ 11633835 h 13064490"/>
                <a:gd name="connsiteX15" fmla="*/ 6834378 w 12767104"/>
                <a:gd name="connsiteY15" fmla="*/ 11870055 h 13064490"/>
                <a:gd name="connsiteX16" fmla="*/ 6950583 w 12767104"/>
                <a:gd name="connsiteY16" fmla="*/ 12011025 h 13064490"/>
                <a:gd name="connsiteX17" fmla="*/ 7009638 w 12767104"/>
                <a:gd name="connsiteY17" fmla="*/ 12390120 h 13064490"/>
                <a:gd name="connsiteX18" fmla="*/ 6941058 w 12767104"/>
                <a:gd name="connsiteY18" fmla="*/ 12628245 h 13064490"/>
                <a:gd name="connsiteX19" fmla="*/ 7076313 w 12767104"/>
                <a:gd name="connsiteY19" fmla="*/ 12847320 h 13064490"/>
                <a:gd name="connsiteX20" fmla="*/ 7202043 w 12767104"/>
                <a:gd name="connsiteY20" fmla="*/ 12943713 h 13064490"/>
                <a:gd name="connsiteX21" fmla="*/ 7287768 w 12767104"/>
                <a:gd name="connsiteY21" fmla="*/ 12799695 h 13064490"/>
                <a:gd name="connsiteX22" fmla="*/ 7377303 w 12767104"/>
                <a:gd name="connsiteY22" fmla="*/ 12759690 h 13064490"/>
                <a:gd name="connsiteX23" fmla="*/ 7748778 w 12767104"/>
                <a:gd name="connsiteY23" fmla="*/ 12538710 h 13064490"/>
                <a:gd name="connsiteX24" fmla="*/ 8312658 w 12767104"/>
                <a:gd name="connsiteY24" fmla="*/ 13034010 h 13064490"/>
                <a:gd name="connsiteX25" fmla="*/ 8440293 w 12767104"/>
                <a:gd name="connsiteY25" fmla="*/ 12971145 h 13064490"/>
                <a:gd name="connsiteX26" fmla="*/ 8819388 w 12767104"/>
                <a:gd name="connsiteY26" fmla="*/ 13013055 h 13064490"/>
                <a:gd name="connsiteX27" fmla="*/ 9089898 w 12767104"/>
                <a:gd name="connsiteY27" fmla="*/ 13064490 h 13064490"/>
                <a:gd name="connsiteX28" fmla="*/ 9554718 w 12767104"/>
                <a:gd name="connsiteY28" fmla="*/ 12974954 h 13064490"/>
                <a:gd name="connsiteX29" fmla="*/ 9853803 w 12767104"/>
                <a:gd name="connsiteY29" fmla="*/ 12885420 h 13064490"/>
                <a:gd name="connsiteX30" fmla="*/ 9954006 w 12767104"/>
                <a:gd name="connsiteY30" fmla="*/ 12968097 h 13064490"/>
                <a:gd name="connsiteX31" fmla="*/ 10019538 w 12767104"/>
                <a:gd name="connsiteY31" fmla="*/ 12891134 h 13064490"/>
                <a:gd name="connsiteX32" fmla="*/ 10107168 w 12767104"/>
                <a:gd name="connsiteY32" fmla="*/ 12702539 h 13064490"/>
                <a:gd name="connsiteX33" fmla="*/ 10103358 w 12767104"/>
                <a:gd name="connsiteY33" fmla="*/ 12614909 h 13064490"/>
                <a:gd name="connsiteX34" fmla="*/ 10177653 w 12767104"/>
                <a:gd name="connsiteY34" fmla="*/ 12538709 h 13064490"/>
                <a:gd name="connsiteX35" fmla="*/ 10135743 w 12767104"/>
                <a:gd name="connsiteY35" fmla="*/ 12378689 h 13064490"/>
                <a:gd name="connsiteX36" fmla="*/ 10267188 w 12767104"/>
                <a:gd name="connsiteY36" fmla="*/ 12338684 h 13064490"/>
                <a:gd name="connsiteX37" fmla="*/ 10419207 w 12767104"/>
                <a:gd name="connsiteY37" fmla="*/ 11967972 h 13064490"/>
                <a:gd name="connsiteX38" fmla="*/ 11149203 w 12767104"/>
                <a:gd name="connsiteY38" fmla="*/ 12121514 h 13064490"/>
                <a:gd name="connsiteX39" fmla="*/ 12090273 w 12767104"/>
                <a:gd name="connsiteY39" fmla="*/ 11727179 h 13064490"/>
                <a:gd name="connsiteX40" fmla="*/ 12248388 w 12767104"/>
                <a:gd name="connsiteY40" fmla="*/ 11870054 h 13064490"/>
                <a:gd name="connsiteX41" fmla="*/ 12362688 w 12767104"/>
                <a:gd name="connsiteY41" fmla="*/ 11891009 h 13064490"/>
                <a:gd name="connsiteX42" fmla="*/ 12524613 w 12767104"/>
                <a:gd name="connsiteY42" fmla="*/ 11662409 h 13064490"/>
                <a:gd name="connsiteX43" fmla="*/ 12600813 w 12767104"/>
                <a:gd name="connsiteY43" fmla="*/ 11622404 h 13064490"/>
                <a:gd name="connsiteX44" fmla="*/ 12658344 w 12767104"/>
                <a:gd name="connsiteY44" fmla="*/ 11645265 h 13064490"/>
                <a:gd name="connsiteX45" fmla="*/ 12758928 w 12767104"/>
                <a:gd name="connsiteY45" fmla="*/ 11344274 h 13064490"/>
                <a:gd name="connsiteX46" fmla="*/ 12446507 w 12767104"/>
                <a:gd name="connsiteY46" fmla="*/ 10921364 h 13064490"/>
                <a:gd name="connsiteX47" fmla="*/ 12383642 w 12767104"/>
                <a:gd name="connsiteY47" fmla="*/ 10618469 h 13064490"/>
                <a:gd name="connsiteX48" fmla="*/ 12201906 w 12767104"/>
                <a:gd name="connsiteY48" fmla="*/ 10423017 h 13064490"/>
                <a:gd name="connsiteX49" fmla="*/ 12216002 w 12767104"/>
                <a:gd name="connsiteY49" fmla="*/ 10138409 h 13064490"/>
                <a:gd name="connsiteX50" fmla="*/ 12560807 w 12767104"/>
                <a:gd name="connsiteY50" fmla="*/ 9631679 h 13064490"/>
                <a:gd name="connsiteX51" fmla="*/ 12693777 w 12767104"/>
                <a:gd name="connsiteY51" fmla="*/ 8833866 h 13064490"/>
                <a:gd name="connsiteX52" fmla="*/ 12472416 w 12767104"/>
                <a:gd name="connsiteY52" fmla="*/ 8590407 h 13064490"/>
                <a:gd name="connsiteX53" fmla="*/ 12508992 w 12767104"/>
                <a:gd name="connsiteY53" fmla="*/ 7827264 h 13064490"/>
                <a:gd name="connsiteX54" fmla="*/ 12256389 w 12767104"/>
                <a:gd name="connsiteY54" fmla="*/ 7655052 h 13064490"/>
                <a:gd name="connsiteX55" fmla="*/ 11978640 w 12767104"/>
                <a:gd name="connsiteY55" fmla="*/ 7424928 h 13064490"/>
                <a:gd name="connsiteX56" fmla="*/ 11887200 w 12767104"/>
                <a:gd name="connsiteY56" fmla="*/ 6784848 h 13064490"/>
                <a:gd name="connsiteX57" fmla="*/ 12052173 w 12767104"/>
                <a:gd name="connsiteY57" fmla="*/ 6573774 h 13064490"/>
                <a:gd name="connsiteX58" fmla="*/ 12172950 w 12767104"/>
                <a:gd name="connsiteY58" fmla="*/ 6334887 h 13064490"/>
                <a:gd name="connsiteX59" fmla="*/ 12179808 w 12767104"/>
                <a:gd name="connsiteY59" fmla="*/ 5888736 h 13064490"/>
                <a:gd name="connsiteX60" fmla="*/ 11915394 w 12767104"/>
                <a:gd name="connsiteY60" fmla="*/ 5550027 h 13064490"/>
                <a:gd name="connsiteX61" fmla="*/ 11612880 w 12767104"/>
                <a:gd name="connsiteY61" fmla="*/ 5285232 h 13064490"/>
                <a:gd name="connsiteX62" fmla="*/ 11137392 w 12767104"/>
                <a:gd name="connsiteY62" fmla="*/ 4791456 h 13064490"/>
                <a:gd name="connsiteX63" fmla="*/ 10345674 w 12767104"/>
                <a:gd name="connsiteY63" fmla="*/ 4283583 h 13064490"/>
                <a:gd name="connsiteX64" fmla="*/ 10364343 w 12767104"/>
                <a:gd name="connsiteY64" fmla="*/ 3643122 h 13064490"/>
                <a:gd name="connsiteX65" fmla="*/ 10991088 w 12767104"/>
                <a:gd name="connsiteY65" fmla="*/ 3035808 h 13064490"/>
                <a:gd name="connsiteX66" fmla="*/ 11228832 w 12767104"/>
                <a:gd name="connsiteY66" fmla="*/ 2523744 h 13064490"/>
                <a:gd name="connsiteX67" fmla="*/ 11155680 w 12767104"/>
                <a:gd name="connsiteY67" fmla="*/ 2286000 h 13064490"/>
                <a:gd name="connsiteX68" fmla="*/ 11391900 w 12767104"/>
                <a:gd name="connsiteY68" fmla="*/ 1664970 h 13064490"/>
                <a:gd name="connsiteX69" fmla="*/ 11299698 w 12767104"/>
                <a:gd name="connsiteY69" fmla="*/ 1289304 h 13064490"/>
                <a:gd name="connsiteX70" fmla="*/ 10966704 w 12767104"/>
                <a:gd name="connsiteY70" fmla="*/ 1435227 h 13064490"/>
                <a:gd name="connsiteX71" fmla="*/ 10770870 w 12767104"/>
                <a:gd name="connsiteY71" fmla="*/ 1719072 h 13064490"/>
                <a:gd name="connsiteX72" fmla="*/ 10211943 w 12767104"/>
                <a:gd name="connsiteY72" fmla="*/ 1704594 h 13064490"/>
                <a:gd name="connsiteX73" fmla="*/ 10643616 w 12767104"/>
                <a:gd name="connsiteY73" fmla="*/ 987552 h 13064490"/>
                <a:gd name="connsiteX74" fmla="*/ 10569321 w 12767104"/>
                <a:gd name="connsiteY74" fmla="*/ 768477 h 13064490"/>
                <a:gd name="connsiteX75" fmla="*/ 10310241 w 12767104"/>
                <a:gd name="connsiteY75" fmla="*/ 644652 h 13064490"/>
                <a:gd name="connsiteX76" fmla="*/ 10132695 w 12767104"/>
                <a:gd name="connsiteY76" fmla="*/ 798957 h 13064490"/>
                <a:gd name="connsiteX77" fmla="*/ 9947147 w 12767104"/>
                <a:gd name="connsiteY77" fmla="*/ 712469 h 13064490"/>
                <a:gd name="connsiteX78" fmla="*/ 9547097 w 12767104"/>
                <a:gd name="connsiteY78" fmla="*/ 748664 h 13064490"/>
                <a:gd name="connsiteX79" fmla="*/ 9390887 w 12767104"/>
                <a:gd name="connsiteY79" fmla="*/ 302894 h 13064490"/>
                <a:gd name="connsiteX80" fmla="*/ 9286112 w 12767104"/>
                <a:gd name="connsiteY80" fmla="*/ 152399 h 13064490"/>
                <a:gd name="connsiteX81" fmla="*/ 9089136 w 12767104"/>
                <a:gd name="connsiteY81" fmla="*/ 0 h 13064490"/>
                <a:gd name="connsiteX82" fmla="*/ 9030842 w 12767104"/>
                <a:gd name="connsiteY82" fmla="*/ 188594 h 13064490"/>
                <a:gd name="connsiteX83" fmla="*/ 9137522 w 12767104"/>
                <a:gd name="connsiteY83" fmla="*/ 352424 h 13064490"/>
                <a:gd name="connsiteX84" fmla="*/ 8903207 w 12767104"/>
                <a:gd name="connsiteY84" fmla="*/ 421004 h 13064490"/>
                <a:gd name="connsiteX85" fmla="*/ 8634602 w 12767104"/>
                <a:gd name="connsiteY85" fmla="*/ 548639 h 13064490"/>
                <a:gd name="connsiteX86" fmla="*/ 8421242 w 12767104"/>
                <a:gd name="connsiteY86" fmla="*/ 859154 h 13064490"/>
                <a:gd name="connsiteX87" fmla="*/ 8219312 w 12767104"/>
                <a:gd name="connsiteY87" fmla="*/ 922019 h 13064490"/>
                <a:gd name="connsiteX88" fmla="*/ 8125967 w 12767104"/>
                <a:gd name="connsiteY88" fmla="*/ 1301114 h 13064490"/>
                <a:gd name="connsiteX89" fmla="*/ 8017382 w 12767104"/>
                <a:gd name="connsiteY89" fmla="*/ 1407794 h 13064490"/>
                <a:gd name="connsiteX90" fmla="*/ 7977377 w 12767104"/>
                <a:gd name="connsiteY90" fmla="*/ 1543049 h 13064490"/>
                <a:gd name="connsiteX91" fmla="*/ 7811642 w 12767104"/>
                <a:gd name="connsiteY91" fmla="*/ 1577339 h 13064490"/>
                <a:gd name="connsiteX92" fmla="*/ 7678674 w 12767104"/>
                <a:gd name="connsiteY92" fmla="*/ 1816608 h 13064490"/>
                <a:gd name="connsiteX93" fmla="*/ 7327772 w 12767104"/>
                <a:gd name="connsiteY93" fmla="*/ 1645919 h 13064490"/>
                <a:gd name="connsiteX94" fmla="*/ 6998207 w 12767104"/>
                <a:gd name="connsiteY94" fmla="*/ 1950719 h 13064490"/>
                <a:gd name="connsiteX95" fmla="*/ 6794372 w 12767104"/>
                <a:gd name="connsiteY95" fmla="*/ 1811654 h 13064490"/>
                <a:gd name="connsiteX96" fmla="*/ 6217920 w 12767104"/>
                <a:gd name="connsiteY96" fmla="*/ 2286000 h 13064490"/>
                <a:gd name="connsiteX97" fmla="*/ 6020942 w 12767104"/>
                <a:gd name="connsiteY97" fmla="*/ 2179319 h 13064490"/>
                <a:gd name="connsiteX98" fmla="*/ 5859017 w 12767104"/>
                <a:gd name="connsiteY98" fmla="*/ 2200274 h 13064490"/>
                <a:gd name="connsiteX99" fmla="*/ 5657087 w 12767104"/>
                <a:gd name="connsiteY99" fmla="*/ 2085974 h 13064490"/>
                <a:gd name="connsiteX100" fmla="*/ 5422772 w 12767104"/>
                <a:gd name="connsiteY100" fmla="*/ 2118359 h 13064490"/>
                <a:gd name="connsiteX101" fmla="*/ 5361812 w 12767104"/>
                <a:gd name="connsiteY101" fmla="*/ 1937384 h 13064490"/>
                <a:gd name="connsiteX102" fmla="*/ 5015102 w 12767104"/>
                <a:gd name="connsiteY102" fmla="*/ 1771649 h 13064490"/>
                <a:gd name="connsiteX103" fmla="*/ 4293870 w 12767104"/>
                <a:gd name="connsiteY103" fmla="*/ 1781937 h 13064490"/>
                <a:gd name="connsiteX104" fmla="*/ 3976877 w 12767104"/>
                <a:gd name="connsiteY104" fmla="*/ 1421129 h 13064490"/>
                <a:gd name="connsiteX105" fmla="*/ 3837812 w 12767104"/>
                <a:gd name="connsiteY105" fmla="*/ 1329689 h 13064490"/>
                <a:gd name="connsiteX106" fmla="*/ 3632072 w 12767104"/>
                <a:gd name="connsiteY106" fmla="*/ 1322069 h 13064490"/>
                <a:gd name="connsiteX107" fmla="*/ 3468242 w 12767104"/>
                <a:gd name="connsiteY107" fmla="*/ 1122044 h 13064490"/>
                <a:gd name="connsiteX108" fmla="*/ 3096767 w 12767104"/>
                <a:gd name="connsiteY108" fmla="*/ 1202054 h 13064490"/>
                <a:gd name="connsiteX109" fmla="*/ 2872740 w 12767104"/>
                <a:gd name="connsiteY109" fmla="*/ 1051179 h 13064490"/>
                <a:gd name="connsiteX110" fmla="*/ 2757677 w 12767104"/>
                <a:gd name="connsiteY110" fmla="*/ 1306829 h 13064490"/>
                <a:gd name="connsiteX111" fmla="*/ 2464307 w 12767104"/>
                <a:gd name="connsiteY111" fmla="*/ 1609724 h 13064490"/>
                <a:gd name="connsiteX112" fmla="*/ 2012822 w 12767104"/>
                <a:gd name="connsiteY112" fmla="*/ 1710689 h 13064490"/>
                <a:gd name="connsiteX113" fmla="*/ 2007107 w 12767104"/>
                <a:gd name="connsiteY113" fmla="*/ 1870709 h 13064490"/>
                <a:gd name="connsiteX114" fmla="*/ 1736597 w 12767104"/>
                <a:gd name="connsiteY114" fmla="*/ 1920239 h 13064490"/>
                <a:gd name="connsiteX115" fmla="*/ 1383792 w 12767104"/>
                <a:gd name="connsiteY115" fmla="*/ 1796415 h 13064490"/>
                <a:gd name="connsiteX116" fmla="*/ 1060704 w 12767104"/>
                <a:gd name="connsiteY116" fmla="*/ 2450592 h 13064490"/>
                <a:gd name="connsiteX117" fmla="*/ 548640 w 12767104"/>
                <a:gd name="connsiteY117" fmla="*/ 2359152 h 13064490"/>
                <a:gd name="connsiteX118" fmla="*/ 0 w 12767104"/>
                <a:gd name="connsiteY118" fmla="*/ 2450592 h 13064490"/>
                <a:gd name="connsiteX0" fmla="*/ 0 w 12767104"/>
                <a:gd name="connsiteY0" fmla="*/ 2450592 h 13064490"/>
                <a:gd name="connsiteX1" fmla="*/ 237744 w 12767104"/>
                <a:gd name="connsiteY1" fmla="*/ 2852928 h 13064490"/>
                <a:gd name="connsiteX2" fmla="*/ 694944 w 12767104"/>
                <a:gd name="connsiteY2" fmla="*/ 2834640 h 13064490"/>
                <a:gd name="connsiteX3" fmla="*/ 1298448 w 12767104"/>
                <a:gd name="connsiteY3" fmla="*/ 2999232 h 13064490"/>
                <a:gd name="connsiteX4" fmla="*/ 2084832 w 12767104"/>
                <a:gd name="connsiteY4" fmla="*/ 3657600 h 13064490"/>
                <a:gd name="connsiteX5" fmla="*/ 3438144 w 12767104"/>
                <a:gd name="connsiteY5" fmla="*/ 3968496 h 13064490"/>
                <a:gd name="connsiteX6" fmla="*/ 3785616 w 12767104"/>
                <a:gd name="connsiteY6" fmla="*/ 6254496 h 13064490"/>
                <a:gd name="connsiteX7" fmla="*/ 3438144 w 12767104"/>
                <a:gd name="connsiteY7" fmla="*/ 8174736 h 13064490"/>
                <a:gd name="connsiteX8" fmla="*/ 4242816 w 12767104"/>
                <a:gd name="connsiteY8" fmla="*/ 9052560 h 13064490"/>
                <a:gd name="connsiteX9" fmla="*/ 6272784 w 12767104"/>
                <a:gd name="connsiteY9" fmla="*/ 9802368 h 13064490"/>
                <a:gd name="connsiteX10" fmla="*/ 6967728 w 12767104"/>
                <a:gd name="connsiteY10" fmla="*/ 10917936 h 13064490"/>
                <a:gd name="connsiteX11" fmla="*/ 6458712 w 12767104"/>
                <a:gd name="connsiteY11" fmla="*/ 11369040 h 13064490"/>
                <a:gd name="connsiteX12" fmla="*/ 6592443 w 12767104"/>
                <a:gd name="connsiteY12" fmla="*/ 11569065 h 13064490"/>
                <a:gd name="connsiteX13" fmla="*/ 6723888 w 12767104"/>
                <a:gd name="connsiteY13" fmla="*/ 11530965 h 13064490"/>
                <a:gd name="connsiteX14" fmla="*/ 6826758 w 12767104"/>
                <a:gd name="connsiteY14" fmla="*/ 11633835 h 13064490"/>
                <a:gd name="connsiteX15" fmla="*/ 6834378 w 12767104"/>
                <a:gd name="connsiteY15" fmla="*/ 11870055 h 13064490"/>
                <a:gd name="connsiteX16" fmla="*/ 6950583 w 12767104"/>
                <a:gd name="connsiteY16" fmla="*/ 12011025 h 13064490"/>
                <a:gd name="connsiteX17" fmla="*/ 7009638 w 12767104"/>
                <a:gd name="connsiteY17" fmla="*/ 12390120 h 13064490"/>
                <a:gd name="connsiteX18" fmla="*/ 6941058 w 12767104"/>
                <a:gd name="connsiteY18" fmla="*/ 12628245 h 13064490"/>
                <a:gd name="connsiteX19" fmla="*/ 7076313 w 12767104"/>
                <a:gd name="connsiteY19" fmla="*/ 12847320 h 13064490"/>
                <a:gd name="connsiteX20" fmla="*/ 7202043 w 12767104"/>
                <a:gd name="connsiteY20" fmla="*/ 12943713 h 13064490"/>
                <a:gd name="connsiteX21" fmla="*/ 7287768 w 12767104"/>
                <a:gd name="connsiteY21" fmla="*/ 12799695 h 13064490"/>
                <a:gd name="connsiteX22" fmla="*/ 7377303 w 12767104"/>
                <a:gd name="connsiteY22" fmla="*/ 12759690 h 13064490"/>
                <a:gd name="connsiteX23" fmla="*/ 7748778 w 12767104"/>
                <a:gd name="connsiteY23" fmla="*/ 12538710 h 13064490"/>
                <a:gd name="connsiteX24" fmla="*/ 8312658 w 12767104"/>
                <a:gd name="connsiteY24" fmla="*/ 13034010 h 13064490"/>
                <a:gd name="connsiteX25" fmla="*/ 8440293 w 12767104"/>
                <a:gd name="connsiteY25" fmla="*/ 12971145 h 13064490"/>
                <a:gd name="connsiteX26" fmla="*/ 8819388 w 12767104"/>
                <a:gd name="connsiteY26" fmla="*/ 13013055 h 13064490"/>
                <a:gd name="connsiteX27" fmla="*/ 9089898 w 12767104"/>
                <a:gd name="connsiteY27" fmla="*/ 13064490 h 13064490"/>
                <a:gd name="connsiteX28" fmla="*/ 9554718 w 12767104"/>
                <a:gd name="connsiteY28" fmla="*/ 12974954 h 13064490"/>
                <a:gd name="connsiteX29" fmla="*/ 9853803 w 12767104"/>
                <a:gd name="connsiteY29" fmla="*/ 12885420 h 13064490"/>
                <a:gd name="connsiteX30" fmla="*/ 9954006 w 12767104"/>
                <a:gd name="connsiteY30" fmla="*/ 12968097 h 13064490"/>
                <a:gd name="connsiteX31" fmla="*/ 10019538 w 12767104"/>
                <a:gd name="connsiteY31" fmla="*/ 12891134 h 13064490"/>
                <a:gd name="connsiteX32" fmla="*/ 10107168 w 12767104"/>
                <a:gd name="connsiteY32" fmla="*/ 12702539 h 13064490"/>
                <a:gd name="connsiteX33" fmla="*/ 10103358 w 12767104"/>
                <a:gd name="connsiteY33" fmla="*/ 12614909 h 13064490"/>
                <a:gd name="connsiteX34" fmla="*/ 10177653 w 12767104"/>
                <a:gd name="connsiteY34" fmla="*/ 12538709 h 13064490"/>
                <a:gd name="connsiteX35" fmla="*/ 10135743 w 12767104"/>
                <a:gd name="connsiteY35" fmla="*/ 12378689 h 13064490"/>
                <a:gd name="connsiteX36" fmla="*/ 10267188 w 12767104"/>
                <a:gd name="connsiteY36" fmla="*/ 12338684 h 13064490"/>
                <a:gd name="connsiteX37" fmla="*/ 10419207 w 12767104"/>
                <a:gd name="connsiteY37" fmla="*/ 11967972 h 13064490"/>
                <a:gd name="connsiteX38" fmla="*/ 11149203 w 12767104"/>
                <a:gd name="connsiteY38" fmla="*/ 12121514 h 13064490"/>
                <a:gd name="connsiteX39" fmla="*/ 12090273 w 12767104"/>
                <a:gd name="connsiteY39" fmla="*/ 11727179 h 13064490"/>
                <a:gd name="connsiteX40" fmla="*/ 12248388 w 12767104"/>
                <a:gd name="connsiteY40" fmla="*/ 11870054 h 13064490"/>
                <a:gd name="connsiteX41" fmla="*/ 12362688 w 12767104"/>
                <a:gd name="connsiteY41" fmla="*/ 11891009 h 13064490"/>
                <a:gd name="connsiteX42" fmla="*/ 12524613 w 12767104"/>
                <a:gd name="connsiteY42" fmla="*/ 11662409 h 13064490"/>
                <a:gd name="connsiteX43" fmla="*/ 12600813 w 12767104"/>
                <a:gd name="connsiteY43" fmla="*/ 11622404 h 13064490"/>
                <a:gd name="connsiteX44" fmla="*/ 12658344 w 12767104"/>
                <a:gd name="connsiteY44" fmla="*/ 11645265 h 13064490"/>
                <a:gd name="connsiteX45" fmla="*/ 12758928 w 12767104"/>
                <a:gd name="connsiteY45" fmla="*/ 11344274 h 13064490"/>
                <a:gd name="connsiteX46" fmla="*/ 12446507 w 12767104"/>
                <a:gd name="connsiteY46" fmla="*/ 10921364 h 13064490"/>
                <a:gd name="connsiteX47" fmla="*/ 12383642 w 12767104"/>
                <a:gd name="connsiteY47" fmla="*/ 10618469 h 13064490"/>
                <a:gd name="connsiteX48" fmla="*/ 12201906 w 12767104"/>
                <a:gd name="connsiteY48" fmla="*/ 10423017 h 13064490"/>
                <a:gd name="connsiteX49" fmla="*/ 12216002 w 12767104"/>
                <a:gd name="connsiteY49" fmla="*/ 10138409 h 13064490"/>
                <a:gd name="connsiteX50" fmla="*/ 12560807 w 12767104"/>
                <a:gd name="connsiteY50" fmla="*/ 9631679 h 13064490"/>
                <a:gd name="connsiteX51" fmla="*/ 12693777 w 12767104"/>
                <a:gd name="connsiteY51" fmla="*/ 8833866 h 13064490"/>
                <a:gd name="connsiteX52" fmla="*/ 12472416 w 12767104"/>
                <a:gd name="connsiteY52" fmla="*/ 8590407 h 13064490"/>
                <a:gd name="connsiteX53" fmla="*/ 12508992 w 12767104"/>
                <a:gd name="connsiteY53" fmla="*/ 7827264 h 13064490"/>
                <a:gd name="connsiteX54" fmla="*/ 12256389 w 12767104"/>
                <a:gd name="connsiteY54" fmla="*/ 7655052 h 13064490"/>
                <a:gd name="connsiteX55" fmla="*/ 11978640 w 12767104"/>
                <a:gd name="connsiteY55" fmla="*/ 7424928 h 13064490"/>
                <a:gd name="connsiteX56" fmla="*/ 11887200 w 12767104"/>
                <a:gd name="connsiteY56" fmla="*/ 6784848 h 13064490"/>
                <a:gd name="connsiteX57" fmla="*/ 12052173 w 12767104"/>
                <a:gd name="connsiteY57" fmla="*/ 6573774 h 13064490"/>
                <a:gd name="connsiteX58" fmla="*/ 12172950 w 12767104"/>
                <a:gd name="connsiteY58" fmla="*/ 6334887 h 13064490"/>
                <a:gd name="connsiteX59" fmla="*/ 12179808 w 12767104"/>
                <a:gd name="connsiteY59" fmla="*/ 5888736 h 13064490"/>
                <a:gd name="connsiteX60" fmla="*/ 11915394 w 12767104"/>
                <a:gd name="connsiteY60" fmla="*/ 5550027 h 13064490"/>
                <a:gd name="connsiteX61" fmla="*/ 11612880 w 12767104"/>
                <a:gd name="connsiteY61" fmla="*/ 5285232 h 13064490"/>
                <a:gd name="connsiteX62" fmla="*/ 11137392 w 12767104"/>
                <a:gd name="connsiteY62" fmla="*/ 4791456 h 13064490"/>
                <a:gd name="connsiteX63" fmla="*/ 10345674 w 12767104"/>
                <a:gd name="connsiteY63" fmla="*/ 4283583 h 13064490"/>
                <a:gd name="connsiteX64" fmla="*/ 10364343 w 12767104"/>
                <a:gd name="connsiteY64" fmla="*/ 3643122 h 13064490"/>
                <a:gd name="connsiteX65" fmla="*/ 10991088 w 12767104"/>
                <a:gd name="connsiteY65" fmla="*/ 3035808 h 13064490"/>
                <a:gd name="connsiteX66" fmla="*/ 11228832 w 12767104"/>
                <a:gd name="connsiteY66" fmla="*/ 2523744 h 13064490"/>
                <a:gd name="connsiteX67" fmla="*/ 11155680 w 12767104"/>
                <a:gd name="connsiteY67" fmla="*/ 2286000 h 13064490"/>
                <a:gd name="connsiteX68" fmla="*/ 11391900 w 12767104"/>
                <a:gd name="connsiteY68" fmla="*/ 1664970 h 13064490"/>
                <a:gd name="connsiteX69" fmla="*/ 11299698 w 12767104"/>
                <a:gd name="connsiteY69" fmla="*/ 1289304 h 13064490"/>
                <a:gd name="connsiteX70" fmla="*/ 10966704 w 12767104"/>
                <a:gd name="connsiteY70" fmla="*/ 1435227 h 13064490"/>
                <a:gd name="connsiteX71" fmla="*/ 10770870 w 12767104"/>
                <a:gd name="connsiteY71" fmla="*/ 1719072 h 13064490"/>
                <a:gd name="connsiteX72" fmla="*/ 10211943 w 12767104"/>
                <a:gd name="connsiteY72" fmla="*/ 1704594 h 13064490"/>
                <a:gd name="connsiteX73" fmla="*/ 10643616 w 12767104"/>
                <a:gd name="connsiteY73" fmla="*/ 987552 h 13064490"/>
                <a:gd name="connsiteX74" fmla="*/ 10569321 w 12767104"/>
                <a:gd name="connsiteY74" fmla="*/ 768477 h 13064490"/>
                <a:gd name="connsiteX75" fmla="*/ 10310241 w 12767104"/>
                <a:gd name="connsiteY75" fmla="*/ 644652 h 13064490"/>
                <a:gd name="connsiteX76" fmla="*/ 10132695 w 12767104"/>
                <a:gd name="connsiteY76" fmla="*/ 798957 h 13064490"/>
                <a:gd name="connsiteX77" fmla="*/ 9947147 w 12767104"/>
                <a:gd name="connsiteY77" fmla="*/ 712469 h 13064490"/>
                <a:gd name="connsiteX78" fmla="*/ 9547097 w 12767104"/>
                <a:gd name="connsiteY78" fmla="*/ 748664 h 13064490"/>
                <a:gd name="connsiteX79" fmla="*/ 9390887 w 12767104"/>
                <a:gd name="connsiteY79" fmla="*/ 302894 h 13064490"/>
                <a:gd name="connsiteX80" fmla="*/ 9286112 w 12767104"/>
                <a:gd name="connsiteY80" fmla="*/ 152399 h 13064490"/>
                <a:gd name="connsiteX81" fmla="*/ 9089136 w 12767104"/>
                <a:gd name="connsiteY81" fmla="*/ 0 h 13064490"/>
                <a:gd name="connsiteX82" fmla="*/ 9030842 w 12767104"/>
                <a:gd name="connsiteY82" fmla="*/ 188594 h 13064490"/>
                <a:gd name="connsiteX83" fmla="*/ 9137522 w 12767104"/>
                <a:gd name="connsiteY83" fmla="*/ 352424 h 13064490"/>
                <a:gd name="connsiteX84" fmla="*/ 8903207 w 12767104"/>
                <a:gd name="connsiteY84" fmla="*/ 421004 h 13064490"/>
                <a:gd name="connsiteX85" fmla="*/ 8634602 w 12767104"/>
                <a:gd name="connsiteY85" fmla="*/ 548639 h 13064490"/>
                <a:gd name="connsiteX86" fmla="*/ 8421242 w 12767104"/>
                <a:gd name="connsiteY86" fmla="*/ 859154 h 13064490"/>
                <a:gd name="connsiteX87" fmla="*/ 8219312 w 12767104"/>
                <a:gd name="connsiteY87" fmla="*/ 922019 h 13064490"/>
                <a:gd name="connsiteX88" fmla="*/ 8125967 w 12767104"/>
                <a:gd name="connsiteY88" fmla="*/ 1301114 h 13064490"/>
                <a:gd name="connsiteX89" fmla="*/ 8017382 w 12767104"/>
                <a:gd name="connsiteY89" fmla="*/ 1407794 h 13064490"/>
                <a:gd name="connsiteX90" fmla="*/ 7977377 w 12767104"/>
                <a:gd name="connsiteY90" fmla="*/ 1543049 h 13064490"/>
                <a:gd name="connsiteX91" fmla="*/ 7811642 w 12767104"/>
                <a:gd name="connsiteY91" fmla="*/ 1577339 h 13064490"/>
                <a:gd name="connsiteX92" fmla="*/ 7678674 w 12767104"/>
                <a:gd name="connsiteY92" fmla="*/ 1816608 h 13064490"/>
                <a:gd name="connsiteX93" fmla="*/ 7327772 w 12767104"/>
                <a:gd name="connsiteY93" fmla="*/ 1645919 h 13064490"/>
                <a:gd name="connsiteX94" fmla="*/ 6998207 w 12767104"/>
                <a:gd name="connsiteY94" fmla="*/ 1950719 h 13064490"/>
                <a:gd name="connsiteX95" fmla="*/ 6794372 w 12767104"/>
                <a:gd name="connsiteY95" fmla="*/ 1811654 h 13064490"/>
                <a:gd name="connsiteX96" fmla="*/ 6217920 w 12767104"/>
                <a:gd name="connsiteY96" fmla="*/ 2286000 h 13064490"/>
                <a:gd name="connsiteX97" fmla="*/ 6020942 w 12767104"/>
                <a:gd name="connsiteY97" fmla="*/ 2179319 h 13064490"/>
                <a:gd name="connsiteX98" fmla="*/ 5859017 w 12767104"/>
                <a:gd name="connsiteY98" fmla="*/ 2200274 h 13064490"/>
                <a:gd name="connsiteX99" fmla="*/ 5657087 w 12767104"/>
                <a:gd name="connsiteY99" fmla="*/ 2085974 h 13064490"/>
                <a:gd name="connsiteX100" fmla="*/ 5422772 w 12767104"/>
                <a:gd name="connsiteY100" fmla="*/ 2118359 h 13064490"/>
                <a:gd name="connsiteX101" fmla="*/ 5361812 w 12767104"/>
                <a:gd name="connsiteY101" fmla="*/ 1937384 h 13064490"/>
                <a:gd name="connsiteX102" fmla="*/ 5015102 w 12767104"/>
                <a:gd name="connsiteY102" fmla="*/ 1771649 h 13064490"/>
                <a:gd name="connsiteX103" fmla="*/ 4293870 w 12767104"/>
                <a:gd name="connsiteY103" fmla="*/ 1781937 h 13064490"/>
                <a:gd name="connsiteX104" fmla="*/ 3976877 w 12767104"/>
                <a:gd name="connsiteY104" fmla="*/ 1421129 h 13064490"/>
                <a:gd name="connsiteX105" fmla="*/ 3837812 w 12767104"/>
                <a:gd name="connsiteY105" fmla="*/ 1329689 h 13064490"/>
                <a:gd name="connsiteX106" fmla="*/ 3632072 w 12767104"/>
                <a:gd name="connsiteY106" fmla="*/ 1322069 h 13064490"/>
                <a:gd name="connsiteX107" fmla="*/ 3468242 w 12767104"/>
                <a:gd name="connsiteY107" fmla="*/ 1122044 h 13064490"/>
                <a:gd name="connsiteX108" fmla="*/ 3096767 w 12767104"/>
                <a:gd name="connsiteY108" fmla="*/ 1202054 h 13064490"/>
                <a:gd name="connsiteX109" fmla="*/ 2872740 w 12767104"/>
                <a:gd name="connsiteY109" fmla="*/ 1051179 h 13064490"/>
                <a:gd name="connsiteX110" fmla="*/ 2757677 w 12767104"/>
                <a:gd name="connsiteY110" fmla="*/ 1306829 h 13064490"/>
                <a:gd name="connsiteX111" fmla="*/ 2464307 w 12767104"/>
                <a:gd name="connsiteY111" fmla="*/ 1609724 h 13064490"/>
                <a:gd name="connsiteX112" fmla="*/ 2012822 w 12767104"/>
                <a:gd name="connsiteY112" fmla="*/ 1710689 h 13064490"/>
                <a:gd name="connsiteX113" fmla="*/ 2007107 w 12767104"/>
                <a:gd name="connsiteY113" fmla="*/ 1870709 h 13064490"/>
                <a:gd name="connsiteX114" fmla="*/ 1736597 w 12767104"/>
                <a:gd name="connsiteY114" fmla="*/ 1920239 h 13064490"/>
                <a:gd name="connsiteX115" fmla="*/ 1383792 w 12767104"/>
                <a:gd name="connsiteY115" fmla="*/ 1796415 h 13064490"/>
                <a:gd name="connsiteX116" fmla="*/ 1060704 w 12767104"/>
                <a:gd name="connsiteY116" fmla="*/ 2450592 h 13064490"/>
                <a:gd name="connsiteX117" fmla="*/ 548640 w 12767104"/>
                <a:gd name="connsiteY117" fmla="*/ 2359152 h 13064490"/>
                <a:gd name="connsiteX118" fmla="*/ 0 w 12767104"/>
                <a:gd name="connsiteY118" fmla="*/ 2450592 h 13064490"/>
                <a:gd name="connsiteX0" fmla="*/ 0 w 12767104"/>
                <a:gd name="connsiteY0" fmla="*/ 2450592 h 13064490"/>
                <a:gd name="connsiteX1" fmla="*/ 237744 w 12767104"/>
                <a:gd name="connsiteY1" fmla="*/ 2852928 h 13064490"/>
                <a:gd name="connsiteX2" fmla="*/ 694944 w 12767104"/>
                <a:gd name="connsiteY2" fmla="*/ 2834640 h 13064490"/>
                <a:gd name="connsiteX3" fmla="*/ 1298448 w 12767104"/>
                <a:gd name="connsiteY3" fmla="*/ 2999232 h 13064490"/>
                <a:gd name="connsiteX4" fmla="*/ 2084832 w 12767104"/>
                <a:gd name="connsiteY4" fmla="*/ 3657600 h 13064490"/>
                <a:gd name="connsiteX5" fmla="*/ 3438144 w 12767104"/>
                <a:gd name="connsiteY5" fmla="*/ 3968496 h 13064490"/>
                <a:gd name="connsiteX6" fmla="*/ 3785616 w 12767104"/>
                <a:gd name="connsiteY6" fmla="*/ 6254496 h 13064490"/>
                <a:gd name="connsiteX7" fmla="*/ 3438144 w 12767104"/>
                <a:gd name="connsiteY7" fmla="*/ 8174736 h 13064490"/>
                <a:gd name="connsiteX8" fmla="*/ 4242816 w 12767104"/>
                <a:gd name="connsiteY8" fmla="*/ 9052560 h 13064490"/>
                <a:gd name="connsiteX9" fmla="*/ 6272784 w 12767104"/>
                <a:gd name="connsiteY9" fmla="*/ 9802368 h 13064490"/>
                <a:gd name="connsiteX10" fmla="*/ 6967728 w 12767104"/>
                <a:gd name="connsiteY10" fmla="*/ 10917936 h 13064490"/>
                <a:gd name="connsiteX11" fmla="*/ 6458712 w 12767104"/>
                <a:gd name="connsiteY11" fmla="*/ 11369040 h 13064490"/>
                <a:gd name="connsiteX12" fmla="*/ 6592443 w 12767104"/>
                <a:gd name="connsiteY12" fmla="*/ 11569065 h 13064490"/>
                <a:gd name="connsiteX13" fmla="*/ 6723888 w 12767104"/>
                <a:gd name="connsiteY13" fmla="*/ 11530965 h 13064490"/>
                <a:gd name="connsiteX14" fmla="*/ 6826758 w 12767104"/>
                <a:gd name="connsiteY14" fmla="*/ 11633835 h 13064490"/>
                <a:gd name="connsiteX15" fmla="*/ 6834378 w 12767104"/>
                <a:gd name="connsiteY15" fmla="*/ 11870055 h 13064490"/>
                <a:gd name="connsiteX16" fmla="*/ 6950583 w 12767104"/>
                <a:gd name="connsiteY16" fmla="*/ 12011025 h 13064490"/>
                <a:gd name="connsiteX17" fmla="*/ 7009638 w 12767104"/>
                <a:gd name="connsiteY17" fmla="*/ 12390120 h 13064490"/>
                <a:gd name="connsiteX18" fmla="*/ 6941058 w 12767104"/>
                <a:gd name="connsiteY18" fmla="*/ 12628245 h 13064490"/>
                <a:gd name="connsiteX19" fmla="*/ 7076313 w 12767104"/>
                <a:gd name="connsiteY19" fmla="*/ 12847320 h 13064490"/>
                <a:gd name="connsiteX20" fmla="*/ 7202043 w 12767104"/>
                <a:gd name="connsiteY20" fmla="*/ 12943713 h 13064490"/>
                <a:gd name="connsiteX21" fmla="*/ 7287768 w 12767104"/>
                <a:gd name="connsiteY21" fmla="*/ 12799695 h 13064490"/>
                <a:gd name="connsiteX22" fmla="*/ 7377303 w 12767104"/>
                <a:gd name="connsiteY22" fmla="*/ 12759690 h 13064490"/>
                <a:gd name="connsiteX23" fmla="*/ 7748778 w 12767104"/>
                <a:gd name="connsiteY23" fmla="*/ 12538710 h 13064490"/>
                <a:gd name="connsiteX24" fmla="*/ 8312658 w 12767104"/>
                <a:gd name="connsiteY24" fmla="*/ 13034010 h 13064490"/>
                <a:gd name="connsiteX25" fmla="*/ 8440293 w 12767104"/>
                <a:gd name="connsiteY25" fmla="*/ 12971145 h 13064490"/>
                <a:gd name="connsiteX26" fmla="*/ 8819388 w 12767104"/>
                <a:gd name="connsiteY26" fmla="*/ 13013055 h 13064490"/>
                <a:gd name="connsiteX27" fmla="*/ 9089898 w 12767104"/>
                <a:gd name="connsiteY27" fmla="*/ 13064490 h 13064490"/>
                <a:gd name="connsiteX28" fmla="*/ 9554718 w 12767104"/>
                <a:gd name="connsiteY28" fmla="*/ 12974954 h 13064490"/>
                <a:gd name="connsiteX29" fmla="*/ 9853803 w 12767104"/>
                <a:gd name="connsiteY29" fmla="*/ 12885420 h 13064490"/>
                <a:gd name="connsiteX30" fmla="*/ 9954006 w 12767104"/>
                <a:gd name="connsiteY30" fmla="*/ 12968097 h 13064490"/>
                <a:gd name="connsiteX31" fmla="*/ 10019538 w 12767104"/>
                <a:gd name="connsiteY31" fmla="*/ 12891134 h 13064490"/>
                <a:gd name="connsiteX32" fmla="*/ 10107168 w 12767104"/>
                <a:gd name="connsiteY32" fmla="*/ 12702539 h 13064490"/>
                <a:gd name="connsiteX33" fmla="*/ 10103358 w 12767104"/>
                <a:gd name="connsiteY33" fmla="*/ 12614909 h 13064490"/>
                <a:gd name="connsiteX34" fmla="*/ 10177653 w 12767104"/>
                <a:gd name="connsiteY34" fmla="*/ 12538709 h 13064490"/>
                <a:gd name="connsiteX35" fmla="*/ 10135743 w 12767104"/>
                <a:gd name="connsiteY35" fmla="*/ 12378689 h 13064490"/>
                <a:gd name="connsiteX36" fmla="*/ 10267188 w 12767104"/>
                <a:gd name="connsiteY36" fmla="*/ 12338684 h 13064490"/>
                <a:gd name="connsiteX37" fmla="*/ 10419207 w 12767104"/>
                <a:gd name="connsiteY37" fmla="*/ 11967972 h 13064490"/>
                <a:gd name="connsiteX38" fmla="*/ 11149203 w 12767104"/>
                <a:gd name="connsiteY38" fmla="*/ 12121514 h 13064490"/>
                <a:gd name="connsiteX39" fmla="*/ 12090273 w 12767104"/>
                <a:gd name="connsiteY39" fmla="*/ 11727179 h 13064490"/>
                <a:gd name="connsiteX40" fmla="*/ 12248388 w 12767104"/>
                <a:gd name="connsiteY40" fmla="*/ 11870054 h 13064490"/>
                <a:gd name="connsiteX41" fmla="*/ 12362688 w 12767104"/>
                <a:gd name="connsiteY41" fmla="*/ 11891009 h 13064490"/>
                <a:gd name="connsiteX42" fmla="*/ 12524613 w 12767104"/>
                <a:gd name="connsiteY42" fmla="*/ 11662409 h 13064490"/>
                <a:gd name="connsiteX43" fmla="*/ 12600813 w 12767104"/>
                <a:gd name="connsiteY43" fmla="*/ 11622404 h 13064490"/>
                <a:gd name="connsiteX44" fmla="*/ 12658344 w 12767104"/>
                <a:gd name="connsiteY44" fmla="*/ 11645265 h 13064490"/>
                <a:gd name="connsiteX45" fmla="*/ 12758928 w 12767104"/>
                <a:gd name="connsiteY45" fmla="*/ 11344274 h 13064490"/>
                <a:gd name="connsiteX46" fmla="*/ 12446507 w 12767104"/>
                <a:gd name="connsiteY46" fmla="*/ 10921364 h 13064490"/>
                <a:gd name="connsiteX47" fmla="*/ 12383642 w 12767104"/>
                <a:gd name="connsiteY47" fmla="*/ 10618469 h 13064490"/>
                <a:gd name="connsiteX48" fmla="*/ 12201906 w 12767104"/>
                <a:gd name="connsiteY48" fmla="*/ 10423017 h 13064490"/>
                <a:gd name="connsiteX49" fmla="*/ 12216002 w 12767104"/>
                <a:gd name="connsiteY49" fmla="*/ 10138409 h 13064490"/>
                <a:gd name="connsiteX50" fmla="*/ 12560807 w 12767104"/>
                <a:gd name="connsiteY50" fmla="*/ 9631679 h 13064490"/>
                <a:gd name="connsiteX51" fmla="*/ 12693777 w 12767104"/>
                <a:gd name="connsiteY51" fmla="*/ 8833866 h 13064490"/>
                <a:gd name="connsiteX52" fmla="*/ 12472416 w 12767104"/>
                <a:gd name="connsiteY52" fmla="*/ 8590407 h 13064490"/>
                <a:gd name="connsiteX53" fmla="*/ 12508992 w 12767104"/>
                <a:gd name="connsiteY53" fmla="*/ 7827264 h 13064490"/>
                <a:gd name="connsiteX54" fmla="*/ 12256389 w 12767104"/>
                <a:gd name="connsiteY54" fmla="*/ 7655052 h 13064490"/>
                <a:gd name="connsiteX55" fmla="*/ 11978640 w 12767104"/>
                <a:gd name="connsiteY55" fmla="*/ 7424928 h 13064490"/>
                <a:gd name="connsiteX56" fmla="*/ 11887200 w 12767104"/>
                <a:gd name="connsiteY56" fmla="*/ 6784848 h 13064490"/>
                <a:gd name="connsiteX57" fmla="*/ 12052173 w 12767104"/>
                <a:gd name="connsiteY57" fmla="*/ 6573774 h 13064490"/>
                <a:gd name="connsiteX58" fmla="*/ 12172950 w 12767104"/>
                <a:gd name="connsiteY58" fmla="*/ 6334887 h 13064490"/>
                <a:gd name="connsiteX59" fmla="*/ 12179808 w 12767104"/>
                <a:gd name="connsiteY59" fmla="*/ 5888736 h 13064490"/>
                <a:gd name="connsiteX60" fmla="*/ 11915394 w 12767104"/>
                <a:gd name="connsiteY60" fmla="*/ 5550027 h 13064490"/>
                <a:gd name="connsiteX61" fmla="*/ 11612880 w 12767104"/>
                <a:gd name="connsiteY61" fmla="*/ 5285232 h 13064490"/>
                <a:gd name="connsiteX62" fmla="*/ 11137392 w 12767104"/>
                <a:gd name="connsiteY62" fmla="*/ 4791456 h 13064490"/>
                <a:gd name="connsiteX63" fmla="*/ 10345674 w 12767104"/>
                <a:gd name="connsiteY63" fmla="*/ 4283583 h 13064490"/>
                <a:gd name="connsiteX64" fmla="*/ 10364343 w 12767104"/>
                <a:gd name="connsiteY64" fmla="*/ 3643122 h 13064490"/>
                <a:gd name="connsiteX65" fmla="*/ 10991088 w 12767104"/>
                <a:gd name="connsiteY65" fmla="*/ 3035808 h 13064490"/>
                <a:gd name="connsiteX66" fmla="*/ 11228832 w 12767104"/>
                <a:gd name="connsiteY66" fmla="*/ 2523744 h 13064490"/>
                <a:gd name="connsiteX67" fmla="*/ 11155680 w 12767104"/>
                <a:gd name="connsiteY67" fmla="*/ 2286000 h 13064490"/>
                <a:gd name="connsiteX68" fmla="*/ 11391900 w 12767104"/>
                <a:gd name="connsiteY68" fmla="*/ 1664970 h 13064490"/>
                <a:gd name="connsiteX69" fmla="*/ 11299698 w 12767104"/>
                <a:gd name="connsiteY69" fmla="*/ 1289304 h 13064490"/>
                <a:gd name="connsiteX70" fmla="*/ 10966704 w 12767104"/>
                <a:gd name="connsiteY70" fmla="*/ 1435227 h 13064490"/>
                <a:gd name="connsiteX71" fmla="*/ 10770870 w 12767104"/>
                <a:gd name="connsiteY71" fmla="*/ 1719072 h 13064490"/>
                <a:gd name="connsiteX72" fmla="*/ 10211943 w 12767104"/>
                <a:gd name="connsiteY72" fmla="*/ 1704594 h 13064490"/>
                <a:gd name="connsiteX73" fmla="*/ 10643616 w 12767104"/>
                <a:gd name="connsiteY73" fmla="*/ 987552 h 13064490"/>
                <a:gd name="connsiteX74" fmla="*/ 10569321 w 12767104"/>
                <a:gd name="connsiteY74" fmla="*/ 768477 h 13064490"/>
                <a:gd name="connsiteX75" fmla="*/ 10310241 w 12767104"/>
                <a:gd name="connsiteY75" fmla="*/ 644652 h 13064490"/>
                <a:gd name="connsiteX76" fmla="*/ 10132695 w 12767104"/>
                <a:gd name="connsiteY76" fmla="*/ 798957 h 13064490"/>
                <a:gd name="connsiteX77" fmla="*/ 9947147 w 12767104"/>
                <a:gd name="connsiteY77" fmla="*/ 712469 h 13064490"/>
                <a:gd name="connsiteX78" fmla="*/ 9547097 w 12767104"/>
                <a:gd name="connsiteY78" fmla="*/ 748664 h 13064490"/>
                <a:gd name="connsiteX79" fmla="*/ 9390887 w 12767104"/>
                <a:gd name="connsiteY79" fmla="*/ 302894 h 13064490"/>
                <a:gd name="connsiteX80" fmla="*/ 9286112 w 12767104"/>
                <a:gd name="connsiteY80" fmla="*/ 152399 h 13064490"/>
                <a:gd name="connsiteX81" fmla="*/ 9089136 w 12767104"/>
                <a:gd name="connsiteY81" fmla="*/ 0 h 13064490"/>
                <a:gd name="connsiteX82" fmla="*/ 9030842 w 12767104"/>
                <a:gd name="connsiteY82" fmla="*/ 188594 h 13064490"/>
                <a:gd name="connsiteX83" fmla="*/ 9137522 w 12767104"/>
                <a:gd name="connsiteY83" fmla="*/ 352424 h 13064490"/>
                <a:gd name="connsiteX84" fmla="*/ 8903207 w 12767104"/>
                <a:gd name="connsiteY84" fmla="*/ 421004 h 13064490"/>
                <a:gd name="connsiteX85" fmla="*/ 8634602 w 12767104"/>
                <a:gd name="connsiteY85" fmla="*/ 548639 h 13064490"/>
                <a:gd name="connsiteX86" fmla="*/ 8421242 w 12767104"/>
                <a:gd name="connsiteY86" fmla="*/ 859154 h 13064490"/>
                <a:gd name="connsiteX87" fmla="*/ 8219312 w 12767104"/>
                <a:gd name="connsiteY87" fmla="*/ 922019 h 13064490"/>
                <a:gd name="connsiteX88" fmla="*/ 8125967 w 12767104"/>
                <a:gd name="connsiteY88" fmla="*/ 1301114 h 13064490"/>
                <a:gd name="connsiteX89" fmla="*/ 8017382 w 12767104"/>
                <a:gd name="connsiteY89" fmla="*/ 1407794 h 13064490"/>
                <a:gd name="connsiteX90" fmla="*/ 7977377 w 12767104"/>
                <a:gd name="connsiteY90" fmla="*/ 1543049 h 13064490"/>
                <a:gd name="connsiteX91" fmla="*/ 7811642 w 12767104"/>
                <a:gd name="connsiteY91" fmla="*/ 1577339 h 13064490"/>
                <a:gd name="connsiteX92" fmla="*/ 7678674 w 12767104"/>
                <a:gd name="connsiteY92" fmla="*/ 1816608 h 13064490"/>
                <a:gd name="connsiteX93" fmla="*/ 7327772 w 12767104"/>
                <a:gd name="connsiteY93" fmla="*/ 1645919 h 13064490"/>
                <a:gd name="connsiteX94" fmla="*/ 6998207 w 12767104"/>
                <a:gd name="connsiteY94" fmla="*/ 1950719 h 13064490"/>
                <a:gd name="connsiteX95" fmla="*/ 6794372 w 12767104"/>
                <a:gd name="connsiteY95" fmla="*/ 1811654 h 13064490"/>
                <a:gd name="connsiteX96" fmla="*/ 6217920 w 12767104"/>
                <a:gd name="connsiteY96" fmla="*/ 2286000 h 13064490"/>
                <a:gd name="connsiteX97" fmla="*/ 6020942 w 12767104"/>
                <a:gd name="connsiteY97" fmla="*/ 2179319 h 13064490"/>
                <a:gd name="connsiteX98" fmla="*/ 5859017 w 12767104"/>
                <a:gd name="connsiteY98" fmla="*/ 2200274 h 13064490"/>
                <a:gd name="connsiteX99" fmla="*/ 5657087 w 12767104"/>
                <a:gd name="connsiteY99" fmla="*/ 2085974 h 13064490"/>
                <a:gd name="connsiteX100" fmla="*/ 5422772 w 12767104"/>
                <a:gd name="connsiteY100" fmla="*/ 2118359 h 13064490"/>
                <a:gd name="connsiteX101" fmla="*/ 5361812 w 12767104"/>
                <a:gd name="connsiteY101" fmla="*/ 1937384 h 13064490"/>
                <a:gd name="connsiteX102" fmla="*/ 5015102 w 12767104"/>
                <a:gd name="connsiteY102" fmla="*/ 1771649 h 13064490"/>
                <a:gd name="connsiteX103" fmla="*/ 4293870 w 12767104"/>
                <a:gd name="connsiteY103" fmla="*/ 1781937 h 13064490"/>
                <a:gd name="connsiteX104" fmla="*/ 3976877 w 12767104"/>
                <a:gd name="connsiteY104" fmla="*/ 1421129 h 13064490"/>
                <a:gd name="connsiteX105" fmla="*/ 3837812 w 12767104"/>
                <a:gd name="connsiteY105" fmla="*/ 1329689 h 13064490"/>
                <a:gd name="connsiteX106" fmla="*/ 3632072 w 12767104"/>
                <a:gd name="connsiteY106" fmla="*/ 1322069 h 13064490"/>
                <a:gd name="connsiteX107" fmla="*/ 3468242 w 12767104"/>
                <a:gd name="connsiteY107" fmla="*/ 1122044 h 13064490"/>
                <a:gd name="connsiteX108" fmla="*/ 3096767 w 12767104"/>
                <a:gd name="connsiteY108" fmla="*/ 1202054 h 13064490"/>
                <a:gd name="connsiteX109" fmla="*/ 2872740 w 12767104"/>
                <a:gd name="connsiteY109" fmla="*/ 1051179 h 13064490"/>
                <a:gd name="connsiteX110" fmla="*/ 2757677 w 12767104"/>
                <a:gd name="connsiteY110" fmla="*/ 1306829 h 13064490"/>
                <a:gd name="connsiteX111" fmla="*/ 2464307 w 12767104"/>
                <a:gd name="connsiteY111" fmla="*/ 1609724 h 13064490"/>
                <a:gd name="connsiteX112" fmla="*/ 2012822 w 12767104"/>
                <a:gd name="connsiteY112" fmla="*/ 1710689 h 13064490"/>
                <a:gd name="connsiteX113" fmla="*/ 2007107 w 12767104"/>
                <a:gd name="connsiteY113" fmla="*/ 1870709 h 13064490"/>
                <a:gd name="connsiteX114" fmla="*/ 1736597 w 12767104"/>
                <a:gd name="connsiteY114" fmla="*/ 1920239 h 13064490"/>
                <a:gd name="connsiteX115" fmla="*/ 1383792 w 12767104"/>
                <a:gd name="connsiteY115" fmla="*/ 1796415 h 13064490"/>
                <a:gd name="connsiteX116" fmla="*/ 1060704 w 12767104"/>
                <a:gd name="connsiteY116" fmla="*/ 2450592 h 13064490"/>
                <a:gd name="connsiteX117" fmla="*/ 548640 w 12767104"/>
                <a:gd name="connsiteY117" fmla="*/ 2359152 h 13064490"/>
                <a:gd name="connsiteX118" fmla="*/ 0 w 12767104"/>
                <a:gd name="connsiteY118" fmla="*/ 2450592 h 13064490"/>
                <a:gd name="connsiteX0" fmla="*/ 0 w 12767104"/>
                <a:gd name="connsiteY0" fmla="*/ 2450592 h 13064490"/>
                <a:gd name="connsiteX1" fmla="*/ 237744 w 12767104"/>
                <a:gd name="connsiteY1" fmla="*/ 2852928 h 13064490"/>
                <a:gd name="connsiteX2" fmla="*/ 694944 w 12767104"/>
                <a:gd name="connsiteY2" fmla="*/ 2834640 h 13064490"/>
                <a:gd name="connsiteX3" fmla="*/ 1298448 w 12767104"/>
                <a:gd name="connsiteY3" fmla="*/ 2999232 h 13064490"/>
                <a:gd name="connsiteX4" fmla="*/ 2084832 w 12767104"/>
                <a:gd name="connsiteY4" fmla="*/ 3657600 h 13064490"/>
                <a:gd name="connsiteX5" fmla="*/ 3438144 w 12767104"/>
                <a:gd name="connsiteY5" fmla="*/ 3968496 h 13064490"/>
                <a:gd name="connsiteX6" fmla="*/ 3785616 w 12767104"/>
                <a:gd name="connsiteY6" fmla="*/ 6254496 h 13064490"/>
                <a:gd name="connsiteX7" fmla="*/ 3438144 w 12767104"/>
                <a:gd name="connsiteY7" fmla="*/ 8174736 h 13064490"/>
                <a:gd name="connsiteX8" fmla="*/ 4242816 w 12767104"/>
                <a:gd name="connsiteY8" fmla="*/ 9052560 h 13064490"/>
                <a:gd name="connsiteX9" fmla="*/ 6272784 w 12767104"/>
                <a:gd name="connsiteY9" fmla="*/ 9802368 h 13064490"/>
                <a:gd name="connsiteX10" fmla="*/ 6967728 w 12767104"/>
                <a:gd name="connsiteY10" fmla="*/ 10917936 h 13064490"/>
                <a:gd name="connsiteX11" fmla="*/ 6458712 w 12767104"/>
                <a:gd name="connsiteY11" fmla="*/ 11369040 h 13064490"/>
                <a:gd name="connsiteX12" fmla="*/ 6592443 w 12767104"/>
                <a:gd name="connsiteY12" fmla="*/ 11569065 h 13064490"/>
                <a:gd name="connsiteX13" fmla="*/ 6723888 w 12767104"/>
                <a:gd name="connsiteY13" fmla="*/ 11530965 h 13064490"/>
                <a:gd name="connsiteX14" fmla="*/ 6826758 w 12767104"/>
                <a:gd name="connsiteY14" fmla="*/ 11633835 h 13064490"/>
                <a:gd name="connsiteX15" fmla="*/ 6834378 w 12767104"/>
                <a:gd name="connsiteY15" fmla="*/ 11870055 h 13064490"/>
                <a:gd name="connsiteX16" fmla="*/ 6950583 w 12767104"/>
                <a:gd name="connsiteY16" fmla="*/ 12011025 h 13064490"/>
                <a:gd name="connsiteX17" fmla="*/ 7009638 w 12767104"/>
                <a:gd name="connsiteY17" fmla="*/ 12390120 h 13064490"/>
                <a:gd name="connsiteX18" fmla="*/ 6941058 w 12767104"/>
                <a:gd name="connsiteY18" fmla="*/ 12628245 h 13064490"/>
                <a:gd name="connsiteX19" fmla="*/ 7076313 w 12767104"/>
                <a:gd name="connsiteY19" fmla="*/ 12847320 h 13064490"/>
                <a:gd name="connsiteX20" fmla="*/ 7202043 w 12767104"/>
                <a:gd name="connsiteY20" fmla="*/ 12943713 h 13064490"/>
                <a:gd name="connsiteX21" fmla="*/ 7287768 w 12767104"/>
                <a:gd name="connsiteY21" fmla="*/ 12799695 h 13064490"/>
                <a:gd name="connsiteX22" fmla="*/ 7377303 w 12767104"/>
                <a:gd name="connsiteY22" fmla="*/ 12759690 h 13064490"/>
                <a:gd name="connsiteX23" fmla="*/ 7748778 w 12767104"/>
                <a:gd name="connsiteY23" fmla="*/ 12538710 h 13064490"/>
                <a:gd name="connsiteX24" fmla="*/ 8312658 w 12767104"/>
                <a:gd name="connsiteY24" fmla="*/ 13034010 h 13064490"/>
                <a:gd name="connsiteX25" fmla="*/ 8440293 w 12767104"/>
                <a:gd name="connsiteY25" fmla="*/ 12971145 h 13064490"/>
                <a:gd name="connsiteX26" fmla="*/ 8819388 w 12767104"/>
                <a:gd name="connsiteY26" fmla="*/ 13013055 h 13064490"/>
                <a:gd name="connsiteX27" fmla="*/ 9089898 w 12767104"/>
                <a:gd name="connsiteY27" fmla="*/ 13064490 h 13064490"/>
                <a:gd name="connsiteX28" fmla="*/ 9554718 w 12767104"/>
                <a:gd name="connsiteY28" fmla="*/ 12974954 h 13064490"/>
                <a:gd name="connsiteX29" fmla="*/ 9853803 w 12767104"/>
                <a:gd name="connsiteY29" fmla="*/ 12885420 h 13064490"/>
                <a:gd name="connsiteX30" fmla="*/ 9954006 w 12767104"/>
                <a:gd name="connsiteY30" fmla="*/ 12968097 h 13064490"/>
                <a:gd name="connsiteX31" fmla="*/ 10019538 w 12767104"/>
                <a:gd name="connsiteY31" fmla="*/ 12891134 h 13064490"/>
                <a:gd name="connsiteX32" fmla="*/ 10107168 w 12767104"/>
                <a:gd name="connsiteY32" fmla="*/ 12702539 h 13064490"/>
                <a:gd name="connsiteX33" fmla="*/ 10103358 w 12767104"/>
                <a:gd name="connsiteY33" fmla="*/ 12614909 h 13064490"/>
                <a:gd name="connsiteX34" fmla="*/ 10177653 w 12767104"/>
                <a:gd name="connsiteY34" fmla="*/ 12538709 h 13064490"/>
                <a:gd name="connsiteX35" fmla="*/ 10135743 w 12767104"/>
                <a:gd name="connsiteY35" fmla="*/ 12378689 h 13064490"/>
                <a:gd name="connsiteX36" fmla="*/ 10267188 w 12767104"/>
                <a:gd name="connsiteY36" fmla="*/ 12338684 h 13064490"/>
                <a:gd name="connsiteX37" fmla="*/ 10419207 w 12767104"/>
                <a:gd name="connsiteY37" fmla="*/ 11967972 h 13064490"/>
                <a:gd name="connsiteX38" fmla="*/ 11149203 w 12767104"/>
                <a:gd name="connsiteY38" fmla="*/ 12121514 h 13064490"/>
                <a:gd name="connsiteX39" fmla="*/ 12090273 w 12767104"/>
                <a:gd name="connsiteY39" fmla="*/ 11727179 h 13064490"/>
                <a:gd name="connsiteX40" fmla="*/ 12248388 w 12767104"/>
                <a:gd name="connsiteY40" fmla="*/ 11870054 h 13064490"/>
                <a:gd name="connsiteX41" fmla="*/ 12362688 w 12767104"/>
                <a:gd name="connsiteY41" fmla="*/ 11891009 h 13064490"/>
                <a:gd name="connsiteX42" fmla="*/ 12524613 w 12767104"/>
                <a:gd name="connsiteY42" fmla="*/ 11662409 h 13064490"/>
                <a:gd name="connsiteX43" fmla="*/ 12600813 w 12767104"/>
                <a:gd name="connsiteY43" fmla="*/ 11622404 h 13064490"/>
                <a:gd name="connsiteX44" fmla="*/ 12658344 w 12767104"/>
                <a:gd name="connsiteY44" fmla="*/ 11645265 h 13064490"/>
                <a:gd name="connsiteX45" fmla="*/ 12758928 w 12767104"/>
                <a:gd name="connsiteY45" fmla="*/ 11344274 h 13064490"/>
                <a:gd name="connsiteX46" fmla="*/ 12446507 w 12767104"/>
                <a:gd name="connsiteY46" fmla="*/ 10921364 h 13064490"/>
                <a:gd name="connsiteX47" fmla="*/ 12383642 w 12767104"/>
                <a:gd name="connsiteY47" fmla="*/ 10618469 h 13064490"/>
                <a:gd name="connsiteX48" fmla="*/ 12201906 w 12767104"/>
                <a:gd name="connsiteY48" fmla="*/ 10423017 h 13064490"/>
                <a:gd name="connsiteX49" fmla="*/ 12216002 w 12767104"/>
                <a:gd name="connsiteY49" fmla="*/ 10138409 h 13064490"/>
                <a:gd name="connsiteX50" fmla="*/ 12560807 w 12767104"/>
                <a:gd name="connsiteY50" fmla="*/ 9631679 h 13064490"/>
                <a:gd name="connsiteX51" fmla="*/ 12693777 w 12767104"/>
                <a:gd name="connsiteY51" fmla="*/ 8833866 h 13064490"/>
                <a:gd name="connsiteX52" fmla="*/ 12472416 w 12767104"/>
                <a:gd name="connsiteY52" fmla="*/ 8590407 h 13064490"/>
                <a:gd name="connsiteX53" fmla="*/ 12508992 w 12767104"/>
                <a:gd name="connsiteY53" fmla="*/ 7827264 h 13064490"/>
                <a:gd name="connsiteX54" fmla="*/ 12256389 w 12767104"/>
                <a:gd name="connsiteY54" fmla="*/ 7655052 h 13064490"/>
                <a:gd name="connsiteX55" fmla="*/ 11978640 w 12767104"/>
                <a:gd name="connsiteY55" fmla="*/ 7424928 h 13064490"/>
                <a:gd name="connsiteX56" fmla="*/ 11887200 w 12767104"/>
                <a:gd name="connsiteY56" fmla="*/ 6784848 h 13064490"/>
                <a:gd name="connsiteX57" fmla="*/ 12052173 w 12767104"/>
                <a:gd name="connsiteY57" fmla="*/ 6573774 h 13064490"/>
                <a:gd name="connsiteX58" fmla="*/ 12172950 w 12767104"/>
                <a:gd name="connsiteY58" fmla="*/ 6334887 h 13064490"/>
                <a:gd name="connsiteX59" fmla="*/ 12179808 w 12767104"/>
                <a:gd name="connsiteY59" fmla="*/ 5888736 h 13064490"/>
                <a:gd name="connsiteX60" fmla="*/ 11915394 w 12767104"/>
                <a:gd name="connsiteY60" fmla="*/ 5550027 h 13064490"/>
                <a:gd name="connsiteX61" fmla="*/ 11612880 w 12767104"/>
                <a:gd name="connsiteY61" fmla="*/ 5285232 h 13064490"/>
                <a:gd name="connsiteX62" fmla="*/ 11137392 w 12767104"/>
                <a:gd name="connsiteY62" fmla="*/ 4791456 h 13064490"/>
                <a:gd name="connsiteX63" fmla="*/ 10345674 w 12767104"/>
                <a:gd name="connsiteY63" fmla="*/ 4283583 h 13064490"/>
                <a:gd name="connsiteX64" fmla="*/ 10364343 w 12767104"/>
                <a:gd name="connsiteY64" fmla="*/ 3643122 h 13064490"/>
                <a:gd name="connsiteX65" fmla="*/ 10991088 w 12767104"/>
                <a:gd name="connsiteY65" fmla="*/ 3035808 h 13064490"/>
                <a:gd name="connsiteX66" fmla="*/ 11228832 w 12767104"/>
                <a:gd name="connsiteY66" fmla="*/ 2523744 h 13064490"/>
                <a:gd name="connsiteX67" fmla="*/ 11155680 w 12767104"/>
                <a:gd name="connsiteY67" fmla="*/ 2286000 h 13064490"/>
                <a:gd name="connsiteX68" fmla="*/ 11391900 w 12767104"/>
                <a:gd name="connsiteY68" fmla="*/ 1664970 h 13064490"/>
                <a:gd name="connsiteX69" fmla="*/ 11299698 w 12767104"/>
                <a:gd name="connsiteY69" fmla="*/ 1289304 h 13064490"/>
                <a:gd name="connsiteX70" fmla="*/ 10966704 w 12767104"/>
                <a:gd name="connsiteY70" fmla="*/ 1435227 h 13064490"/>
                <a:gd name="connsiteX71" fmla="*/ 10770870 w 12767104"/>
                <a:gd name="connsiteY71" fmla="*/ 1719072 h 13064490"/>
                <a:gd name="connsiteX72" fmla="*/ 10211943 w 12767104"/>
                <a:gd name="connsiteY72" fmla="*/ 1704594 h 13064490"/>
                <a:gd name="connsiteX73" fmla="*/ 10643616 w 12767104"/>
                <a:gd name="connsiteY73" fmla="*/ 987552 h 13064490"/>
                <a:gd name="connsiteX74" fmla="*/ 10569321 w 12767104"/>
                <a:gd name="connsiteY74" fmla="*/ 768477 h 13064490"/>
                <a:gd name="connsiteX75" fmla="*/ 10310241 w 12767104"/>
                <a:gd name="connsiteY75" fmla="*/ 644652 h 13064490"/>
                <a:gd name="connsiteX76" fmla="*/ 10132695 w 12767104"/>
                <a:gd name="connsiteY76" fmla="*/ 798957 h 13064490"/>
                <a:gd name="connsiteX77" fmla="*/ 9947147 w 12767104"/>
                <a:gd name="connsiteY77" fmla="*/ 712469 h 13064490"/>
                <a:gd name="connsiteX78" fmla="*/ 9547097 w 12767104"/>
                <a:gd name="connsiteY78" fmla="*/ 748664 h 13064490"/>
                <a:gd name="connsiteX79" fmla="*/ 9390887 w 12767104"/>
                <a:gd name="connsiteY79" fmla="*/ 302894 h 13064490"/>
                <a:gd name="connsiteX80" fmla="*/ 9286112 w 12767104"/>
                <a:gd name="connsiteY80" fmla="*/ 152399 h 13064490"/>
                <a:gd name="connsiteX81" fmla="*/ 9089136 w 12767104"/>
                <a:gd name="connsiteY81" fmla="*/ 0 h 13064490"/>
                <a:gd name="connsiteX82" fmla="*/ 9030842 w 12767104"/>
                <a:gd name="connsiteY82" fmla="*/ 188594 h 13064490"/>
                <a:gd name="connsiteX83" fmla="*/ 9137522 w 12767104"/>
                <a:gd name="connsiteY83" fmla="*/ 352424 h 13064490"/>
                <a:gd name="connsiteX84" fmla="*/ 8903207 w 12767104"/>
                <a:gd name="connsiteY84" fmla="*/ 421004 h 13064490"/>
                <a:gd name="connsiteX85" fmla="*/ 8634602 w 12767104"/>
                <a:gd name="connsiteY85" fmla="*/ 548639 h 13064490"/>
                <a:gd name="connsiteX86" fmla="*/ 8421242 w 12767104"/>
                <a:gd name="connsiteY86" fmla="*/ 859154 h 13064490"/>
                <a:gd name="connsiteX87" fmla="*/ 8219312 w 12767104"/>
                <a:gd name="connsiteY87" fmla="*/ 922019 h 13064490"/>
                <a:gd name="connsiteX88" fmla="*/ 8125967 w 12767104"/>
                <a:gd name="connsiteY88" fmla="*/ 1301114 h 13064490"/>
                <a:gd name="connsiteX89" fmla="*/ 8017382 w 12767104"/>
                <a:gd name="connsiteY89" fmla="*/ 1407794 h 13064490"/>
                <a:gd name="connsiteX90" fmla="*/ 7977377 w 12767104"/>
                <a:gd name="connsiteY90" fmla="*/ 1543049 h 13064490"/>
                <a:gd name="connsiteX91" fmla="*/ 7811642 w 12767104"/>
                <a:gd name="connsiteY91" fmla="*/ 1577339 h 13064490"/>
                <a:gd name="connsiteX92" fmla="*/ 7678674 w 12767104"/>
                <a:gd name="connsiteY92" fmla="*/ 1816608 h 13064490"/>
                <a:gd name="connsiteX93" fmla="*/ 7327772 w 12767104"/>
                <a:gd name="connsiteY93" fmla="*/ 1645919 h 13064490"/>
                <a:gd name="connsiteX94" fmla="*/ 6998207 w 12767104"/>
                <a:gd name="connsiteY94" fmla="*/ 1950719 h 13064490"/>
                <a:gd name="connsiteX95" fmla="*/ 6794372 w 12767104"/>
                <a:gd name="connsiteY95" fmla="*/ 1811654 h 13064490"/>
                <a:gd name="connsiteX96" fmla="*/ 6217920 w 12767104"/>
                <a:gd name="connsiteY96" fmla="*/ 2286000 h 13064490"/>
                <a:gd name="connsiteX97" fmla="*/ 6020942 w 12767104"/>
                <a:gd name="connsiteY97" fmla="*/ 2179319 h 13064490"/>
                <a:gd name="connsiteX98" fmla="*/ 5859017 w 12767104"/>
                <a:gd name="connsiteY98" fmla="*/ 2200274 h 13064490"/>
                <a:gd name="connsiteX99" fmla="*/ 5657087 w 12767104"/>
                <a:gd name="connsiteY99" fmla="*/ 2085974 h 13064490"/>
                <a:gd name="connsiteX100" fmla="*/ 5422772 w 12767104"/>
                <a:gd name="connsiteY100" fmla="*/ 2118359 h 13064490"/>
                <a:gd name="connsiteX101" fmla="*/ 5361812 w 12767104"/>
                <a:gd name="connsiteY101" fmla="*/ 1937384 h 13064490"/>
                <a:gd name="connsiteX102" fmla="*/ 5015102 w 12767104"/>
                <a:gd name="connsiteY102" fmla="*/ 1771649 h 13064490"/>
                <a:gd name="connsiteX103" fmla="*/ 4293870 w 12767104"/>
                <a:gd name="connsiteY103" fmla="*/ 1781937 h 13064490"/>
                <a:gd name="connsiteX104" fmla="*/ 3976877 w 12767104"/>
                <a:gd name="connsiteY104" fmla="*/ 1421129 h 13064490"/>
                <a:gd name="connsiteX105" fmla="*/ 3837812 w 12767104"/>
                <a:gd name="connsiteY105" fmla="*/ 1329689 h 13064490"/>
                <a:gd name="connsiteX106" fmla="*/ 3632072 w 12767104"/>
                <a:gd name="connsiteY106" fmla="*/ 1322069 h 13064490"/>
                <a:gd name="connsiteX107" fmla="*/ 3468242 w 12767104"/>
                <a:gd name="connsiteY107" fmla="*/ 1122044 h 13064490"/>
                <a:gd name="connsiteX108" fmla="*/ 3096767 w 12767104"/>
                <a:gd name="connsiteY108" fmla="*/ 1202054 h 13064490"/>
                <a:gd name="connsiteX109" fmla="*/ 2872740 w 12767104"/>
                <a:gd name="connsiteY109" fmla="*/ 1051179 h 13064490"/>
                <a:gd name="connsiteX110" fmla="*/ 2757677 w 12767104"/>
                <a:gd name="connsiteY110" fmla="*/ 1306829 h 13064490"/>
                <a:gd name="connsiteX111" fmla="*/ 2464307 w 12767104"/>
                <a:gd name="connsiteY111" fmla="*/ 1609724 h 13064490"/>
                <a:gd name="connsiteX112" fmla="*/ 2012822 w 12767104"/>
                <a:gd name="connsiteY112" fmla="*/ 1710689 h 13064490"/>
                <a:gd name="connsiteX113" fmla="*/ 2007107 w 12767104"/>
                <a:gd name="connsiteY113" fmla="*/ 1870709 h 13064490"/>
                <a:gd name="connsiteX114" fmla="*/ 1736597 w 12767104"/>
                <a:gd name="connsiteY114" fmla="*/ 1920239 h 13064490"/>
                <a:gd name="connsiteX115" fmla="*/ 1383792 w 12767104"/>
                <a:gd name="connsiteY115" fmla="*/ 1796415 h 13064490"/>
                <a:gd name="connsiteX116" fmla="*/ 1060704 w 12767104"/>
                <a:gd name="connsiteY116" fmla="*/ 2450592 h 13064490"/>
                <a:gd name="connsiteX117" fmla="*/ 548640 w 12767104"/>
                <a:gd name="connsiteY117" fmla="*/ 2359152 h 13064490"/>
                <a:gd name="connsiteX118" fmla="*/ 0 w 12767104"/>
                <a:gd name="connsiteY118" fmla="*/ 2450592 h 13064490"/>
                <a:gd name="connsiteX0" fmla="*/ 0 w 12767104"/>
                <a:gd name="connsiteY0" fmla="*/ 2450592 h 13064490"/>
                <a:gd name="connsiteX1" fmla="*/ 237744 w 12767104"/>
                <a:gd name="connsiteY1" fmla="*/ 2852928 h 13064490"/>
                <a:gd name="connsiteX2" fmla="*/ 694944 w 12767104"/>
                <a:gd name="connsiteY2" fmla="*/ 2834640 h 13064490"/>
                <a:gd name="connsiteX3" fmla="*/ 1298448 w 12767104"/>
                <a:gd name="connsiteY3" fmla="*/ 2999232 h 13064490"/>
                <a:gd name="connsiteX4" fmla="*/ 2084832 w 12767104"/>
                <a:gd name="connsiteY4" fmla="*/ 3657600 h 13064490"/>
                <a:gd name="connsiteX5" fmla="*/ 3438144 w 12767104"/>
                <a:gd name="connsiteY5" fmla="*/ 3968496 h 13064490"/>
                <a:gd name="connsiteX6" fmla="*/ 3785616 w 12767104"/>
                <a:gd name="connsiteY6" fmla="*/ 6254496 h 13064490"/>
                <a:gd name="connsiteX7" fmla="*/ 3438144 w 12767104"/>
                <a:gd name="connsiteY7" fmla="*/ 8174736 h 13064490"/>
                <a:gd name="connsiteX8" fmla="*/ 4242816 w 12767104"/>
                <a:gd name="connsiteY8" fmla="*/ 9052560 h 13064490"/>
                <a:gd name="connsiteX9" fmla="*/ 6272784 w 12767104"/>
                <a:gd name="connsiteY9" fmla="*/ 9802368 h 13064490"/>
                <a:gd name="connsiteX10" fmla="*/ 6967728 w 12767104"/>
                <a:gd name="connsiteY10" fmla="*/ 10917936 h 13064490"/>
                <a:gd name="connsiteX11" fmla="*/ 6458712 w 12767104"/>
                <a:gd name="connsiteY11" fmla="*/ 11369040 h 13064490"/>
                <a:gd name="connsiteX12" fmla="*/ 6592443 w 12767104"/>
                <a:gd name="connsiteY12" fmla="*/ 11569065 h 13064490"/>
                <a:gd name="connsiteX13" fmla="*/ 6723888 w 12767104"/>
                <a:gd name="connsiteY13" fmla="*/ 11530965 h 13064490"/>
                <a:gd name="connsiteX14" fmla="*/ 6826758 w 12767104"/>
                <a:gd name="connsiteY14" fmla="*/ 11633835 h 13064490"/>
                <a:gd name="connsiteX15" fmla="*/ 6834378 w 12767104"/>
                <a:gd name="connsiteY15" fmla="*/ 11870055 h 13064490"/>
                <a:gd name="connsiteX16" fmla="*/ 6950583 w 12767104"/>
                <a:gd name="connsiteY16" fmla="*/ 12011025 h 13064490"/>
                <a:gd name="connsiteX17" fmla="*/ 7009638 w 12767104"/>
                <a:gd name="connsiteY17" fmla="*/ 12390120 h 13064490"/>
                <a:gd name="connsiteX18" fmla="*/ 6941058 w 12767104"/>
                <a:gd name="connsiteY18" fmla="*/ 12628245 h 13064490"/>
                <a:gd name="connsiteX19" fmla="*/ 7076313 w 12767104"/>
                <a:gd name="connsiteY19" fmla="*/ 12847320 h 13064490"/>
                <a:gd name="connsiteX20" fmla="*/ 7202043 w 12767104"/>
                <a:gd name="connsiteY20" fmla="*/ 12943713 h 13064490"/>
                <a:gd name="connsiteX21" fmla="*/ 7287768 w 12767104"/>
                <a:gd name="connsiteY21" fmla="*/ 12799695 h 13064490"/>
                <a:gd name="connsiteX22" fmla="*/ 7377303 w 12767104"/>
                <a:gd name="connsiteY22" fmla="*/ 12759690 h 13064490"/>
                <a:gd name="connsiteX23" fmla="*/ 7748778 w 12767104"/>
                <a:gd name="connsiteY23" fmla="*/ 12538710 h 13064490"/>
                <a:gd name="connsiteX24" fmla="*/ 8312658 w 12767104"/>
                <a:gd name="connsiteY24" fmla="*/ 13034010 h 13064490"/>
                <a:gd name="connsiteX25" fmla="*/ 8440293 w 12767104"/>
                <a:gd name="connsiteY25" fmla="*/ 12971145 h 13064490"/>
                <a:gd name="connsiteX26" fmla="*/ 8819388 w 12767104"/>
                <a:gd name="connsiteY26" fmla="*/ 13013055 h 13064490"/>
                <a:gd name="connsiteX27" fmla="*/ 9089898 w 12767104"/>
                <a:gd name="connsiteY27" fmla="*/ 13064490 h 13064490"/>
                <a:gd name="connsiteX28" fmla="*/ 9554718 w 12767104"/>
                <a:gd name="connsiteY28" fmla="*/ 12974954 h 13064490"/>
                <a:gd name="connsiteX29" fmla="*/ 9853803 w 12767104"/>
                <a:gd name="connsiteY29" fmla="*/ 12885420 h 13064490"/>
                <a:gd name="connsiteX30" fmla="*/ 9954006 w 12767104"/>
                <a:gd name="connsiteY30" fmla="*/ 12968097 h 13064490"/>
                <a:gd name="connsiteX31" fmla="*/ 10019538 w 12767104"/>
                <a:gd name="connsiteY31" fmla="*/ 12891134 h 13064490"/>
                <a:gd name="connsiteX32" fmla="*/ 10107168 w 12767104"/>
                <a:gd name="connsiteY32" fmla="*/ 12702539 h 13064490"/>
                <a:gd name="connsiteX33" fmla="*/ 10103358 w 12767104"/>
                <a:gd name="connsiteY33" fmla="*/ 12614909 h 13064490"/>
                <a:gd name="connsiteX34" fmla="*/ 10177653 w 12767104"/>
                <a:gd name="connsiteY34" fmla="*/ 12538709 h 13064490"/>
                <a:gd name="connsiteX35" fmla="*/ 10135743 w 12767104"/>
                <a:gd name="connsiteY35" fmla="*/ 12378689 h 13064490"/>
                <a:gd name="connsiteX36" fmla="*/ 10267188 w 12767104"/>
                <a:gd name="connsiteY36" fmla="*/ 12338684 h 13064490"/>
                <a:gd name="connsiteX37" fmla="*/ 10419207 w 12767104"/>
                <a:gd name="connsiteY37" fmla="*/ 11967972 h 13064490"/>
                <a:gd name="connsiteX38" fmla="*/ 11149203 w 12767104"/>
                <a:gd name="connsiteY38" fmla="*/ 12121514 h 13064490"/>
                <a:gd name="connsiteX39" fmla="*/ 12090273 w 12767104"/>
                <a:gd name="connsiteY39" fmla="*/ 11727179 h 13064490"/>
                <a:gd name="connsiteX40" fmla="*/ 12248388 w 12767104"/>
                <a:gd name="connsiteY40" fmla="*/ 11870054 h 13064490"/>
                <a:gd name="connsiteX41" fmla="*/ 12362688 w 12767104"/>
                <a:gd name="connsiteY41" fmla="*/ 11891009 h 13064490"/>
                <a:gd name="connsiteX42" fmla="*/ 12524613 w 12767104"/>
                <a:gd name="connsiteY42" fmla="*/ 11662409 h 13064490"/>
                <a:gd name="connsiteX43" fmla="*/ 12600813 w 12767104"/>
                <a:gd name="connsiteY43" fmla="*/ 11622404 h 13064490"/>
                <a:gd name="connsiteX44" fmla="*/ 12658344 w 12767104"/>
                <a:gd name="connsiteY44" fmla="*/ 11645265 h 13064490"/>
                <a:gd name="connsiteX45" fmla="*/ 12758928 w 12767104"/>
                <a:gd name="connsiteY45" fmla="*/ 11344274 h 13064490"/>
                <a:gd name="connsiteX46" fmla="*/ 12446507 w 12767104"/>
                <a:gd name="connsiteY46" fmla="*/ 10921364 h 13064490"/>
                <a:gd name="connsiteX47" fmla="*/ 12383642 w 12767104"/>
                <a:gd name="connsiteY47" fmla="*/ 10618469 h 13064490"/>
                <a:gd name="connsiteX48" fmla="*/ 12201906 w 12767104"/>
                <a:gd name="connsiteY48" fmla="*/ 10423017 h 13064490"/>
                <a:gd name="connsiteX49" fmla="*/ 12216002 w 12767104"/>
                <a:gd name="connsiteY49" fmla="*/ 10138409 h 13064490"/>
                <a:gd name="connsiteX50" fmla="*/ 12560807 w 12767104"/>
                <a:gd name="connsiteY50" fmla="*/ 9631679 h 13064490"/>
                <a:gd name="connsiteX51" fmla="*/ 12693777 w 12767104"/>
                <a:gd name="connsiteY51" fmla="*/ 8833866 h 13064490"/>
                <a:gd name="connsiteX52" fmla="*/ 12472416 w 12767104"/>
                <a:gd name="connsiteY52" fmla="*/ 8590407 h 13064490"/>
                <a:gd name="connsiteX53" fmla="*/ 12508992 w 12767104"/>
                <a:gd name="connsiteY53" fmla="*/ 7827264 h 13064490"/>
                <a:gd name="connsiteX54" fmla="*/ 12256389 w 12767104"/>
                <a:gd name="connsiteY54" fmla="*/ 7655052 h 13064490"/>
                <a:gd name="connsiteX55" fmla="*/ 11978640 w 12767104"/>
                <a:gd name="connsiteY55" fmla="*/ 7424928 h 13064490"/>
                <a:gd name="connsiteX56" fmla="*/ 11887200 w 12767104"/>
                <a:gd name="connsiteY56" fmla="*/ 6784848 h 13064490"/>
                <a:gd name="connsiteX57" fmla="*/ 12052173 w 12767104"/>
                <a:gd name="connsiteY57" fmla="*/ 6573774 h 13064490"/>
                <a:gd name="connsiteX58" fmla="*/ 12172950 w 12767104"/>
                <a:gd name="connsiteY58" fmla="*/ 6334887 h 13064490"/>
                <a:gd name="connsiteX59" fmla="*/ 12179808 w 12767104"/>
                <a:gd name="connsiteY59" fmla="*/ 5888736 h 13064490"/>
                <a:gd name="connsiteX60" fmla="*/ 11915394 w 12767104"/>
                <a:gd name="connsiteY60" fmla="*/ 5550027 h 13064490"/>
                <a:gd name="connsiteX61" fmla="*/ 11612880 w 12767104"/>
                <a:gd name="connsiteY61" fmla="*/ 5285232 h 13064490"/>
                <a:gd name="connsiteX62" fmla="*/ 11137392 w 12767104"/>
                <a:gd name="connsiteY62" fmla="*/ 4791456 h 13064490"/>
                <a:gd name="connsiteX63" fmla="*/ 10345674 w 12767104"/>
                <a:gd name="connsiteY63" fmla="*/ 4283583 h 13064490"/>
                <a:gd name="connsiteX64" fmla="*/ 10364343 w 12767104"/>
                <a:gd name="connsiteY64" fmla="*/ 3643122 h 13064490"/>
                <a:gd name="connsiteX65" fmla="*/ 10991088 w 12767104"/>
                <a:gd name="connsiteY65" fmla="*/ 3035808 h 13064490"/>
                <a:gd name="connsiteX66" fmla="*/ 11228832 w 12767104"/>
                <a:gd name="connsiteY66" fmla="*/ 2523744 h 13064490"/>
                <a:gd name="connsiteX67" fmla="*/ 11155680 w 12767104"/>
                <a:gd name="connsiteY67" fmla="*/ 2286000 h 13064490"/>
                <a:gd name="connsiteX68" fmla="*/ 11391900 w 12767104"/>
                <a:gd name="connsiteY68" fmla="*/ 1664970 h 13064490"/>
                <a:gd name="connsiteX69" fmla="*/ 11299698 w 12767104"/>
                <a:gd name="connsiteY69" fmla="*/ 1289304 h 13064490"/>
                <a:gd name="connsiteX70" fmla="*/ 10966704 w 12767104"/>
                <a:gd name="connsiteY70" fmla="*/ 1435227 h 13064490"/>
                <a:gd name="connsiteX71" fmla="*/ 10770870 w 12767104"/>
                <a:gd name="connsiteY71" fmla="*/ 1719072 h 13064490"/>
                <a:gd name="connsiteX72" fmla="*/ 10211943 w 12767104"/>
                <a:gd name="connsiteY72" fmla="*/ 1704594 h 13064490"/>
                <a:gd name="connsiteX73" fmla="*/ 10643616 w 12767104"/>
                <a:gd name="connsiteY73" fmla="*/ 987552 h 13064490"/>
                <a:gd name="connsiteX74" fmla="*/ 10569321 w 12767104"/>
                <a:gd name="connsiteY74" fmla="*/ 768477 h 13064490"/>
                <a:gd name="connsiteX75" fmla="*/ 10310241 w 12767104"/>
                <a:gd name="connsiteY75" fmla="*/ 644652 h 13064490"/>
                <a:gd name="connsiteX76" fmla="*/ 10132695 w 12767104"/>
                <a:gd name="connsiteY76" fmla="*/ 798957 h 13064490"/>
                <a:gd name="connsiteX77" fmla="*/ 9947147 w 12767104"/>
                <a:gd name="connsiteY77" fmla="*/ 712469 h 13064490"/>
                <a:gd name="connsiteX78" fmla="*/ 9547097 w 12767104"/>
                <a:gd name="connsiteY78" fmla="*/ 748664 h 13064490"/>
                <a:gd name="connsiteX79" fmla="*/ 9390887 w 12767104"/>
                <a:gd name="connsiteY79" fmla="*/ 302894 h 13064490"/>
                <a:gd name="connsiteX80" fmla="*/ 9286112 w 12767104"/>
                <a:gd name="connsiteY80" fmla="*/ 152399 h 13064490"/>
                <a:gd name="connsiteX81" fmla="*/ 9089136 w 12767104"/>
                <a:gd name="connsiteY81" fmla="*/ 0 h 13064490"/>
                <a:gd name="connsiteX82" fmla="*/ 9030842 w 12767104"/>
                <a:gd name="connsiteY82" fmla="*/ 188594 h 13064490"/>
                <a:gd name="connsiteX83" fmla="*/ 9137522 w 12767104"/>
                <a:gd name="connsiteY83" fmla="*/ 352424 h 13064490"/>
                <a:gd name="connsiteX84" fmla="*/ 8903207 w 12767104"/>
                <a:gd name="connsiteY84" fmla="*/ 421004 h 13064490"/>
                <a:gd name="connsiteX85" fmla="*/ 8634602 w 12767104"/>
                <a:gd name="connsiteY85" fmla="*/ 548639 h 13064490"/>
                <a:gd name="connsiteX86" fmla="*/ 8421242 w 12767104"/>
                <a:gd name="connsiteY86" fmla="*/ 859154 h 13064490"/>
                <a:gd name="connsiteX87" fmla="*/ 8219312 w 12767104"/>
                <a:gd name="connsiteY87" fmla="*/ 922019 h 13064490"/>
                <a:gd name="connsiteX88" fmla="*/ 8125967 w 12767104"/>
                <a:gd name="connsiteY88" fmla="*/ 1301114 h 13064490"/>
                <a:gd name="connsiteX89" fmla="*/ 8017382 w 12767104"/>
                <a:gd name="connsiteY89" fmla="*/ 1407794 h 13064490"/>
                <a:gd name="connsiteX90" fmla="*/ 7977377 w 12767104"/>
                <a:gd name="connsiteY90" fmla="*/ 1543049 h 13064490"/>
                <a:gd name="connsiteX91" fmla="*/ 7811642 w 12767104"/>
                <a:gd name="connsiteY91" fmla="*/ 1577339 h 13064490"/>
                <a:gd name="connsiteX92" fmla="*/ 7678674 w 12767104"/>
                <a:gd name="connsiteY92" fmla="*/ 1816608 h 13064490"/>
                <a:gd name="connsiteX93" fmla="*/ 7327772 w 12767104"/>
                <a:gd name="connsiteY93" fmla="*/ 1645919 h 13064490"/>
                <a:gd name="connsiteX94" fmla="*/ 6998207 w 12767104"/>
                <a:gd name="connsiteY94" fmla="*/ 1950719 h 13064490"/>
                <a:gd name="connsiteX95" fmla="*/ 6794372 w 12767104"/>
                <a:gd name="connsiteY95" fmla="*/ 1811654 h 13064490"/>
                <a:gd name="connsiteX96" fmla="*/ 6217920 w 12767104"/>
                <a:gd name="connsiteY96" fmla="*/ 2286000 h 13064490"/>
                <a:gd name="connsiteX97" fmla="*/ 6020942 w 12767104"/>
                <a:gd name="connsiteY97" fmla="*/ 2179319 h 13064490"/>
                <a:gd name="connsiteX98" fmla="*/ 5859017 w 12767104"/>
                <a:gd name="connsiteY98" fmla="*/ 2200274 h 13064490"/>
                <a:gd name="connsiteX99" fmla="*/ 5657087 w 12767104"/>
                <a:gd name="connsiteY99" fmla="*/ 2085974 h 13064490"/>
                <a:gd name="connsiteX100" fmla="*/ 5422772 w 12767104"/>
                <a:gd name="connsiteY100" fmla="*/ 2118359 h 13064490"/>
                <a:gd name="connsiteX101" fmla="*/ 5361812 w 12767104"/>
                <a:gd name="connsiteY101" fmla="*/ 1937384 h 13064490"/>
                <a:gd name="connsiteX102" fmla="*/ 5015102 w 12767104"/>
                <a:gd name="connsiteY102" fmla="*/ 1771649 h 13064490"/>
                <a:gd name="connsiteX103" fmla="*/ 4293870 w 12767104"/>
                <a:gd name="connsiteY103" fmla="*/ 1781937 h 13064490"/>
                <a:gd name="connsiteX104" fmla="*/ 3976877 w 12767104"/>
                <a:gd name="connsiteY104" fmla="*/ 1421129 h 13064490"/>
                <a:gd name="connsiteX105" fmla="*/ 3837812 w 12767104"/>
                <a:gd name="connsiteY105" fmla="*/ 1329689 h 13064490"/>
                <a:gd name="connsiteX106" fmla="*/ 3632072 w 12767104"/>
                <a:gd name="connsiteY106" fmla="*/ 1322069 h 13064490"/>
                <a:gd name="connsiteX107" fmla="*/ 3468242 w 12767104"/>
                <a:gd name="connsiteY107" fmla="*/ 1122044 h 13064490"/>
                <a:gd name="connsiteX108" fmla="*/ 3096767 w 12767104"/>
                <a:gd name="connsiteY108" fmla="*/ 1202054 h 13064490"/>
                <a:gd name="connsiteX109" fmla="*/ 2872740 w 12767104"/>
                <a:gd name="connsiteY109" fmla="*/ 1051179 h 13064490"/>
                <a:gd name="connsiteX110" fmla="*/ 2757677 w 12767104"/>
                <a:gd name="connsiteY110" fmla="*/ 1306829 h 13064490"/>
                <a:gd name="connsiteX111" fmla="*/ 2464307 w 12767104"/>
                <a:gd name="connsiteY111" fmla="*/ 1609724 h 13064490"/>
                <a:gd name="connsiteX112" fmla="*/ 2012822 w 12767104"/>
                <a:gd name="connsiteY112" fmla="*/ 1710689 h 13064490"/>
                <a:gd name="connsiteX113" fmla="*/ 2007107 w 12767104"/>
                <a:gd name="connsiteY113" fmla="*/ 1870709 h 13064490"/>
                <a:gd name="connsiteX114" fmla="*/ 1736597 w 12767104"/>
                <a:gd name="connsiteY114" fmla="*/ 1920239 h 13064490"/>
                <a:gd name="connsiteX115" fmla="*/ 1383792 w 12767104"/>
                <a:gd name="connsiteY115" fmla="*/ 1796415 h 13064490"/>
                <a:gd name="connsiteX116" fmla="*/ 1064132 w 12767104"/>
                <a:gd name="connsiteY116" fmla="*/ 1979294 h 13064490"/>
                <a:gd name="connsiteX117" fmla="*/ 1060704 w 12767104"/>
                <a:gd name="connsiteY117" fmla="*/ 2450592 h 13064490"/>
                <a:gd name="connsiteX118" fmla="*/ 548640 w 12767104"/>
                <a:gd name="connsiteY118" fmla="*/ 2359152 h 13064490"/>
                <a:gd name="connsiteX119" fmla="*/ 0 w 12767104"/>
                <a:gd name="connsiteY119" fmla="*/ 2450592 h 13064490"/>
                <a:gd name="connsiteX0" fmla="*/ 0 w 12767104"/>
                <a:gd name="connsiteY0" fmla="*/ 2450592 h 13064490"/>
                <a:gd name="connsiteX1" fmla="*/ 237744 w 12767104"/>
                <a:gd name="connsiteY1" fmla="*/ 2852928 h 13064490"/>
                <a:gd name="connsiteX2" fmla="*/ 694944 w 12767104"/>
                <a:gd name="connsiteY2" fmla="*/ 2834640 h 13064490"/>
                <a:gd name="connsiteX3" fmla="*/ 1298448 w 12767104"/>
                <a:gd name="connsiteY3" fmla="*/ 2999232 h 13064490"/>
                <a:gd name="connsiteX4" fmla="*/ 2084832 w 12767104"/>
                <a:gd name="connsiteY4" fmla="*/ 3657600 h 13064490"/>
                <a:gd name="connsiteX5" fmla="*/ 3438144 w 12767104"/>
                <a:gd name="connsiteY5" fmla="*/ 3968496 h 13064490"/>
                <a:gd name="connsiteX6" fmla="*/ 3785616 w 12767104"/>
                <a:gd name="connsiteY6" fmla="*/ 6254496 h 13064490"/>
                <a:gd name="connsiteX7" fmla="*/ 3438144 w 12767104"/>
                <a:gd name="connsiteY7" fmla="*/ 8174736 h 13064490"/>
                <a:gd name="connsiteX8" fmla="*/ 4242816 w 12767104"/>
                <a:gd name="connsiteY8" fmla="*/ 9052560 h 13064490"/>
                <a:gd name="connsiteX9" fmla="*/ 6272784 w 12767104"/>
                <a:gd name="connsiteY9" fmla="*/ 9802368 h 13064490"/>
                <a:gd name="connsiteX10" fmla="*/ 6967728 w 12767104"/>
                <a:gd name="connsiteY10" fmla="*/ 10917936 h 13064490"/>
                <a:gd name="connsiteX11" fmla="*/ 6458712 w 12767104"/>
                <a:gd name="connsiteY11" fmla="*/ 11369040 h 13064490"/>
                <a:gd name="connsiteX12" fmla="*/ 6592443 w 12767104"/>
                <a:gd name="connsiteY12" fmla="*/ 11569065 h 13064490"/>
                <a:gd name="connsiteX13" fmla="*/ 6723888 w 12767104"/>
                <a:gd name="connsiteY13" fmla="*/ 11530965 h 13064490"/>
                <a:gd name="connsiteX14" fmla="*/ 6826758 w 12767104"/>
                <a:gd name="connsiteY14" fmla="*/ 11633835 h 13064490"/>
                <a:gd name="connsiteX15" fmla="*/ 6834378 w 12767104"/>
                <a:gd name="connsiteY15" fmla="*/ 11870055 h 13064490"/>
                <a:gd name="connsiteX16" fmla="*/ 6950583 w 12767104"/>
                <a:gd name="connsiteY16" fmla="*/ 12011025 h 13064490"/>
                <a:gd name="connsiteX17" fmla="*/ 7009638 w 12767104"/>
                <a:gd name="connsiteY17" fmla="*/ 12390120 h 13064490"/>
                <a:gd name="connsiteX18" fmla="*/ 6941058 w 12767104"/>
                <a:gd name="connsiteY18" fmla="*/ 12628245 h 13064490"/>
                <a:gd name="connsiteX19" fmla="*/ 7076313 w 12767104"/>
                <a:gd name="connsiteY19" fmla="*/ 12847320 h 13064490"/>
                <a:gd name="connsiteX20" fmla="*/ 7202043 w 12767104"/>
                <a:gd name="connsiteY20" fmla="*/ 12943713 h 13064490"/>
                <a:gd name="connsiteX21" fmla="*/ 7287768 w 12767104"/>
                <a:gd name="connsiteY21" fmla="*/ 12799695 h 13064490"/>
                <a:gd name="connsiteX22" fmla="*/ 7377303 w 12767104"/>
                <a:gd name="connsiteY22" fmla="*/ 12759690 h 13064490"/>
                <a:gd name="connsiteX23" fmla="*/ 7748778 w 12767104"/>
                <a:gd name="connsiteY23" fmla="*/ 12538710 h 13064490"/>
                <a:gd name="connsiteX24" fmla="*/ 8312658 w 12767104"/>
                <a:gd name="connsiteY24" fmla="*/ 13034010 h 13064490"/>
                <a:gd name="connsiteX25" fmla="*/ 8440293 w 12767104"/>
                <a:gd name="connsiteY25" fmla="*/ 12971145 h 13064490"/>
                <a:gd name="connsiteX26" fmla="*/ 8819388 w 12767104"/>
                <a:gd name="connsiteY26" fmla="*/ 13013055 h 13064490"/>
                <a:gd name="connsiteX27" fmla="*/ 9089898 w 12767104"/>
                <a:gd name="connsiteY27" fmla="*/ 13064490 h 13064490"/>
                <a:gd name="connsiteX28" fmla="*/ 9554718 w 12767104"/>
                <a:gd name="connsiteY28" fmla="*/ 12974954 h 13064490"/>
                <a:gd name="connsiteX29" fmla="*/ 9853803 w 12767104"/>
                <a:gd name="connsiteY29" fmla="*/ 12885420 h 13064490"/>
                <a:gd name="connsiteX30" fmla="*/ 9954006 w 12767104"/>
                <a:gd name="connsiteY30" fmla="*/ 12968097 h 13064490"/>
                <a:gd name="connsiteX31" fmla="*/ 10019538 w 12767104"/>
                <a:gd name="connsiteY31" fmla="*/ 12891134 h 13064490"/>
                <a:gd name="connsiteX32" fmla="*/ 10107168 w 12767104"/>
                <a:gd name="connsiteY32" fmla="*/ 12702539 h 13064490"/>
                <a:gd name="connsiteX33" fmla="*/ 10103358 w 12767104"/>
                <a:gd name="connsiteY33" fmla="*/ 12614909 h 13064490"/>
                <a:gd name="connsiteX34" fmla="*/ 10177653 w 12767104"/>
                <a:gd name="connsiteY34" fmla="*/ 12538709 h 13064490"/>
                <a:gd name="connsiteX35" fmla="*/ 10135743 w 12767104"/>
                <a:gd name="connsiteY35" fmla="*/ 12378689 h 13064490"/>
                <a:gd name="connsiteX36" fmla="*/ 10267188 w 12767104"/>
                <a:gd name="connsiteY36" fmla="*/ 12338684 h 13064490"/>
                <a:gd name="connsiteX37" fmla="*/ 10419207 w 12767104"/>
                <a:gd name="connsiteY37" fmla="*/ 11967972 h 13064490"/>
                <a:gd name="connsiteX38" fmla="*/ 11149203 w 12767104"/>
                <a:gd name="connsiteY38" fmla="*/ 12121514 h 13064490"/>
                <a:gd name="connsiteX39" fmla="*/ 12090273 w 12767104"/>
                <a:gd name="connsiteY39" fmla="*/ 11727179 h 13064490"/>
                <a:gd name="connsiteX40" fmla="*/ 12248388 w 12767104"/>
                <a:gd name="connsiteY40" fmla="*/ 11870054 h 13064490"/>
                <a:gd name="connsiteX41" fmla="*/ 12362688 w 12767104"/>
                <a:gd name="connsiteY41" fmla="*/ 11891009 h 13064490"/>
                <a:gd name="connsiteX42" fmla="*/ 12524613 w 12767104"/>
                <a:gd name="connsiteY42" fmla="*/ 11662409 h 13064490"/>
                <a:gd name="connsiteX43" fmla="*/ 12600813 w 12767104"/>
                <a:gd name="connsiteY43" fmla="*/ 11622404 h 13064490"/>
                <a:gd name="connsiteX44" fmla="*/ 12658344 w 12767104"/>
                <a:gd name="connsiteY44" fmla="*/ 11645265 h 13064490"/>
                <a:gd name="connsiteX45" fmla="*/ 12758928 w 12767104"/>
                <a:gd name="connsiteY45" fmla="*/ 11344274 h 13064490"/>
                <a:gd name="connsiteX46" fmla="*/ 12446507 w 12767104"/>
                <a:gd name="connsiteY46" fmla="*/ 10921364 h 13064490"/>
                <a:gd name="connsiteX47" fmla="*/ 12383642 w 12767104"/>
                <a:gd name="connsiteY47" fmla="*/ 10618469 h 13064490"/>
                <a:gd name="connsiteX48" fmla="*/ 12201906 w 12767104"/>
                <a:gd name="connsiteY48" fmla="*/ 10423017 h 13064490"/>
                <a:gd name="connsiteX49" fmla="*/ 12216002 w 12767104"/>
                <a:gd name="connsiteY49" fmla="*/ 10138409 h 13064490"/>
                <a:gd name="connsiteX50" fmla="*/ 12560807 w 12767104"/>
                <a:gd name="connsiteY50" fmla="*/ 9631679 h 13064490"/>
                <a:gd name="connsiteX51" fmla="*/ 12693777 w 12767104"/>
                <a:gd name="connsiteY51" fmla="*/ 8833866 h 13064490"/>
                <a:gd name="connsiteX52" fmla="*/ 12472416 w 12767104"/>
                <a:gd name="connsiteY52" fmla="*/ 8590407 h 13064490"/>
                <a:gd name="connsiteX53" fmla="*/ 12508992 w 12767104"/>
                <a:gd name="connsiteY53" fmla="*/ 7827264 h 13064490"/>
                <a:gd name="connsiteX54" fmla="*/ 12256389 w 12767104"/>
                <a:gd name="connsiteY54" fmla="*/ 7655052 h 13064490"/>
                <a:gd name="connsiteX55" fmla="*/ 11978640 w 12767104"/>
                <a:gd name="connsiteY55" fmla="*/ 7424928 h 13064490"/>
                <a:gd name="connsiteX56" fmla="*/ 11887200 w 12767104"/>
                <a:gd name="connsiteY56" fmla="*/ 6784848 h 13064490"/>
                <a:gd name="connsiteX57" fmla="*/ 12052173 w 12767104"/>
                <a:gd name="connsiteY57" fmla="*/ 6573774 h 13064490"/>
                <a:gd name="connsiteX58" fmla="*/ 12172950 w 12767104"/>
                <a:gd name="connsiteY58" fmla="*/ 6334887 h 13064490"/>
                <a:gd name="connsiteX59" fmla="*/ 12179808 w 12767104"/>
                <a:gd name="connsiteY59" fmla="*/ 5888736 h 13064490"/>
                <a:gd name="connsiteX60" fmla="*/ 11915394 w 12767104"/>
                <a:gd name="connsiteY60" fmla="*/ 5550027 h 13064490"/>
                <a:gd name="connsiteX61" fmla="*/ 11612880 w 12767104"/>
                <a:gd name="connsiteY61" fmla="*/ 5285232 h 13064490"/>
                <a:gd name="connsiteX62" fmla="*/ 11137392 w 12767104"/>
                <a:gd name="connsiteY62" fmla="*/ 4791456 h 13064490"/>
                <a:gd name="connsiteX63" fmla="*/ 10345674 w 12767104"/>
                <a:gd name="connsiteY63" fmla="*/ 4283583 h 13064490"/>
                <a:gd name="connsiteX64" fmla="*/ 10364343 w 12767104"/>
                <a:gd name="connsiteY64" fmla="*/ 3643122 h 13064490"/>
                <a:gd name="connsiteX65" fmla="*/ 10991088 w 12767104"/>
                <a:gd name="connsiteY65" fmla="*/ 3035808 h 13064490"/>
                <a:gd name="connsiteX66" fmla="*/ 11228832 w 12767104"/>
                <a:gd name="connsiteY66" fmla="*/ 2523744 h 13064490"/>
                <a:gd name="connsiteX67" fmla="*/ 11155680 w 12767104"/>
                <a:gd name="connsiteY67" fmla="*/ 2286000 h 13064490"/>
                <a:gd name="connsiteX68" fmla="*/ 11391900 w 12767104"/>
                <a:gd name="connsiteY68" fmla="*/ 1664970 h 13064490"/>
                <a:gd name="connsiteX69" fmla="*/ 11299698 w 12767104"/>
                <a:gd name="connsiteY69" fmla="*/ 1289304 h 13064490"/>
                <a:gd name="connsiteX70" fmla="*/ 10966704 w 12767104"/>
                <a:gd name="connsiteY70" fmla="*/ 1435227 h 13064490"/>
                <a:gd name="connsiteX71" fmla="*/ 10770870 w 12767104"/>
                <a:gd name="connsiteY71" fmla="*/ 1719072 h 13064490"/>
                <a:gd name="connsiteX72" fmla="*/ 10211943 w 12767104"/>
                <a:gd name="connsiteY72" fmla="*/ 1704594 h 13064490"/>
                <a:gd name="connsiteX73" fmla="*/ 10643616 w 12767104"/>
                <a:gd name="connsiteY73" fmla="*/ 987552 h 13064490"/>
                <a:gd name="connsiteX74" fmla="*/ 10569321 w 12767104"/>
                <a:gd name="connsiteY74" fmla="*/ 768477 h 13064490"/>
                <a:gd name="connsiteX75" fmla="*/ 10310241 w 12767104"/>
                <a:gd name="connsiteY75" fmla="*/ 644652 h 13064490"/>
                <a:gd name="connsiteX76" fmla="*/ 10132695 w 12767104"/>
                <a:gd name="connsiteY76" fmla="*/ 798957 h 13064490"/>
                <a:gd name="connsiteX77" fmla="*/ 9947147 w 12767104"/>
                <a:gd name="connsiteY77" fmla="*/ 712469 h 13064490"/>
                <a:gd name="connsiteX78" fmla="*/ 9547097 w 12767104"/>
                <a:gd name="connsiteY78" fmla="*/ 748664 h 13064490"/>
                <a:gd name="connsiteX79" fmla="*/ 9390887 w 12767104"/>
                <a:gd name="connsiteY79" fmla="*/ 302894 h 13064490"/>
                <a:gd name="connsiteX80" fmla="*/ 9286112 w 12767104"/>
                <a:gd name="connsiteY80" fmla="*/ 152399 h 13064490"/>
                <a:gd name="connsiteX81" fmla="*/ 9089136 w 12767104"/>
                <a:gd name="connsiteY81" fmla="*/ 0 h 13064490"/>
                <a:gd name="connsiteX82" fmla="*/ 9030842 w 12767104"/>
                <a:gd name="connsiteY82" fmla="*/ 188594 h 13064490"/>
                <a:gd name="connsiteX83" fmla="*/ 9137522 w 12767104"/>
                <a:gd name="connsiteY83" fmla="*/ 352424 h 13064490"/>
                <a:gd name="connsiteX84" fmla="*/ 8903207 w 12767104"/>
                <a:gd name="connsiteY84" fmla="*/ 421004 h 13064490"/>
                <a:gd name="connsiteX85" fmla="*/ 8634602 w 12767104"/>
                <a:gd name="connsiteY85" fmla="*/ 548639 h 13064490"/>
                <a:gd name="connsiteX86" fmla="*/ 8421242 w 12767104"/>
                <a:gd name="connsiteY86" fmla="*/ 859154 h 13064490"/>
                <a:gd name="connsiteX87" fmla="*/ 8219312 w 12767104"/>
                <a:gd name="connsiteY87" fmla="*/ 922019 h 13064490"/>
                <a:gd name="connsiteX88" fmla="*/ 8125967 w 12767104"/>
                <a:gd name="connsiteY88" fmla="*/ 1301114 h 13064490"/>
                <a:gd name="connsiteX89" fmla="*/ 8017382 w 12767104"/>
                <a:gd name="connsiteY89" fmla="*/ 1407794 h 13064490"/>
                <a:gd name="connsiteX90" fmla="*/ 7977377 w 12767104"/>
                <a:gd name="connsiteY90" fmla="*/ 1543049 h 13064490"/>
                <a:gd name="connsiteX91" fmla="*/ 7811642 w 12767104"/>
                <a:gd name="connsiteY91" fmla="*/ 1577339 h 13064490"/>
                <a:gd name="connsiteX92" fmla="*/ 7678674 w 12767104"/>
                <a:gd name="connsiteY92" fmla="*/ 1816608 h 13064490"/>
                <a:gd name="connsiteX93" fmla="*/ 7327772 w 12767104"/>
                <a:gd name="connsiteY93" fmla="*/ 1645919 h 13064490"/>
                <a:gd name="connsiteX94" fmla="*/ 6998207 w 12767104"/>
                <a:gd name="connsiteY94" fmla="*/ 1950719 h 13064490"/>
                <a:gd name="connsiteX95" fmla="*/ 6794372 w 12767104"/>
                <a:gd name="connsiteY95" fmla="*/ 1811654 h 13064490"/>
                <a:gd name="connsiteX96" fmla="*/ 6217920 w 12767104"/>
                <a:gd name="connsiteY96" fmla="*/ 2286000 h 13064490"/>
                <a:gd name="connsiteX97" fmla="*/ 6020942 w 12767104"/>
                <a:gd name="connsiteY97" fmla="*/ 2179319 h 13064490"/>
                <a:gd name="connsiteX98" fmla="*/ 5859017 w 12767104"/>
                <a:gd name="connsiteY98" fmla="*/ 2200274 h 13064490"/>
                <a:gd name="connsiteX99" fmla="*/ 5657087 w 12767104"/>
                <a:gd name="connsiteY99" fmla="*/ 2085974 h 13064490"/>
                <a:gd name="connsiteX100" fmla="*/ 5422772 w 12767104"/>
                <a:gd name="connsiteY100" fmla="*/ 2118359 h 13064490"/>
                <a:gd name="connsiteX101" fmla="*/ 5361812 w 12767104"/>
                <a:gd name="connsiteY101" fmla="*/ 1937384 h 13064490"/>
                <a:gd name="connsiteX102" fmla="*/ 5015102 w 12767104"/>
                <a:gd name="connsiteY102" fmla="*/ 1771649 h 13064490"/>
                <a:gd name="connsiteX103" fmla="*/ 4293870 w 12767104"/>
                <a:gd name="connsiteY103" fmla="*/ 1781937 h 13064490"/>
                <a:gd name="connsiteX104" fmla="*/ 3976877 w 12767104"/>
                <a:gd name="connsiteY104" fmla="*/ 1421129 h 13064490"/>
                <a:gd name="connsiteX105" fmla="*/ 3837812 w 12767104"/>
                <a:gd name="connsiteY105" fmla="*/ 1329689 h 13064490"/>
                <a:gd name="connsiteX106" fmla="*/ 3632072 w 12767104"/>
                <a:gd name="connsiteY106" fmla="*/ 1322069 h 13064490"/>
                <a:gd name="connsiteX107" fmla="*/ 3468242 w 12767104"/>
                <a:gd name="connsiteY107" fmla="*/ 1122044 h 13064490"/>
                <a:gd name="connsiteX108" fmla="*/ 3096767 w 12767104"/>
                <a:gd name="connsiteY108" fmla="*/ 1202054 h 13064490"/>
                <a:gd name="connsiteX109" fmla="*/ 2872740 w 12767104"/>
                <a:gd name="connsiteY109" fmla="*/ 1051179 h 13064490"/>
                <a:gd name="connsiteX110" fmla="*/ 2757677 w 12767104"/>
                <a:gd name="connsiteY110" fmla="*/ 1306829 h 13064490"/>
                <a:gd name="connsiteX111" fmla="*/ 2464307 w 12767104"/>
                <a:gd name="connsiteY111" fmla="*/ 1609724 h 13064490"/>
                <a:gd name="connsiteX112" fmla="*/ 2012822 w 12767104"/>
                <a:gd name="connsiteY112" fmla="*/ 1710689 h 13064490"/>
                <a:gd name="connsiteX113" fmla="*/ 2007107 w 12767104"/>
                <a:gd name="connsiteY113" fmla="*/ 1870709 h 13064490"/>
                <a:gd name="connsiteX114" fmla="*/ 1736597 w 12767104"/>
                <a:gd name="connsiteY114" fmla="*/ 1920239 h 13064490"/>
                <a:gd name="connsiteX115" fmla="*/ 1383792 w 12767104"/>
                <a:gd name="connsiteY115" fmla="*/ 1796415 h 13064490"/>
                <a:gd name="connsiteX116" fmla="*/ 1064132 w 12767104"/>
                <a:gd name="connsiteY116" fmla="*/ 1979294 h 13064490"/>
                <a:gd name="connsiteX117" fmla="*/ 1060704 w 12767104"/>
                <a:gd name="connsiteY117" fmla="*/ 2450592 h 13064490"/>
                <a:gd name="connsiteX118" fmla="*/ 548640 w 12767104"/>
                <a:gd name="connsiteY118" fmla="*/ 2359152 h 13064490"/>
                <a:gd name="connsiteX119" fmla="*/ 0 w 12767104"/>
                <a:gd name="connsiteY119" fmla="*/ 2450592 h 13064490"/>
                <a:gd name="connsiteX0" fmla="*/ 0 w 12767104"/>
                <a:gd name="connsiteY0" fmla="*/ 2450592 h 13064490"/>
                <a:gd name="connsiteX1" fmla="*/ 237744 w 12767104"/>
                <a:gd name="connsiteY1" fmla="*/ 2852928 h 13064490"/>
                <a:gd name="connsiteX2" fmla="*/ 694944 w 12767104"/>
                <a:gd name="connsiteY2" fmla="*/ 2834640 h 13064490"/>
                <a:gd name="connsiteX3" fmla="*/ 1298448 w 12767104"/>
                <a:gd name="connsiteY3" fmla="*/ 2999232 h 13064490"/>
                <a:gd name="connsiteX4" fmla="*/ 2084832 w 12767104"/>
                <a:gd name="connsiteY4" fmla="*/ 3657600 h 13064490"/>
                <a:gd name="connsiteX5" fmla="*/ 3438144 w 12767104"/>
                <a:gd name="connsiteY5" fmla="*/ 3968496 h 13064490"/>
                <a:gd name="connsiteX6" fmla="*/ 3785616 w 12767104"/>
                <a:gd name="connsiteY6" fmla="*/ 6254496 h 13064490"/>
                <a:gd name="connsiteX7" fmla="*/ 3438144 w 12767104"/>
                <a:gd name="connsiteY7" fmla="*/ 8174736 h 13064490"/>
                <a:gd name="connsiteX8" fmla="*/ 4242816 w 12767104"/>
                <a:gd name="connsiteY8" fmla="*/ 9052560 h 13064490"/>
                <a:gd name="connsiteX9" fmla="*/ 6272784 w 12767104"/>
                <a:gd name="connsiteY9" fmla="*/ 9802368 h 13064490"/>
                <a:gd name="connsiteX10" fmla="*/ 6967728 w 12767104"/>
                <a:gd name="connsiteY10" fmla="*/ 10917936 h 13064490"/>
                <a:gd name="connsiteX11" fmla="*/ 6458712 w 12767104"/>
                <a:gd name="connsiteY11" fmla="*/ 11369040 h 13064490"/>
                <a:gd name="connsiteX12" fmla="*/ 6592443 w 12767104"/>
                <a:gd name="connsiteY12" fmla="*/ 11569065 h 13064490"/>
                <a:gd name="connsiteX13" fmla="*/ 6723888 w 12767104"/>
                <a:gd name="connsiteY13" fmla="*/ 11530965 h 13064490"/>
                <a:gd name="connsiteX14" fmla="*/ 6826758 w 12767104"/>
                <a:gd name="connsiteY14" fmla="*/ 11633835 h 13064490"/>
                <a:gd name="connsiteX15" fmla="*/ 6834378 w 12767104"/>
                <a:gd name="connsiteY15" fmla="*/ 11870055 h 13064490"/>
                <a:gd name="connsiteX16" fmla="*/ 6950583 w 12767104"/>
                <a:gd name="connsiteY16" fmla="*/ 12011025 h 13064490"/>
                <a:gd name="connsiteX17" fmla="*/ 7009638 w 12767104"/>
                <a:gd name="connsiteY17" fmla="*/ 12390120 h 13064490"/>
                <a:gd name="connsiteX18" fmla="*/ 6941058 w 12767104"/>
                <a:gd name="connsiteY18" fmla="*/ 12628245 h 13064490"/>
                <a:gd name="connsiteX19" fmla="*/ 7076313 w 12767104"/>
                <a:gd name="connsiteY19" fmla="*/ 12847320 h 13064490"/>
                <a:gd name="connsiteX20" fmla="*/ 7202043 w 12767104"/>
                <a:gd name="connsiteY20" fmla="*/ 12943713 h 13064490"/>
                <a:gd name="connsiteX21" fmla="*/ 7287768 w 12767104"/>
                <a:gd name="connsiteY21" fmla="*/ 12799695 h 13064490"/>
                <a:gd name="connsiteX22" fmla="*/ 7377303 w 12767104"/>
                <a:gd name="connsiteY22" fmla="*/ 12759690 h 13064490"/>
                <a:gd name="connsiteX23" fmla="*/ 7748778 w 12767104"/>
                <a:gd name="connsiteY23" fmla="*/ 12538710 h 13064490"/>
                <a:gd name="connsiteX24" fmla="*/ 8312658 w 12767104"/>
                <a:gd name="connsiteY24" fmla="*/ 13034010 h 13064490"/>
                <a:gd name="connsiteX25" fmla="*/ 8440293 w 12767104"/>
                <a:gd name="connsiteY25" fmla="*/ 12971145 h 13064490"/>
                <a:gd name="connsiteX26" fmla="*/ 8819388 w 12767104"/>
                <a:gd name="connsiteY26" fmla="*/ 13013055 h 13064490"/>
                <a:gd name="connsiteX27" fmla="*/ 9089898 w 12767104"/>
                <a:gd name="connsiteY27" fmla="*/ 13064490 h 13064490"/>
                <a:gd name="connsiteX28" fmla="*/ 9554718 w 12767104"/>
                <a:gd name="connsiteY28" fmla="*/ 12974954 h 13064490"/>
                <a:gd name="connsiteX29" fmla="*/ 9853803 w 12767104"/>
                <a:gd name="connsiteY29" fmla="*/ 12885420 h 13064490"/>
                <a:gd name="connsiteX30" fmla="*/ 9954006 w 12767104"/>
                <a:gd name="connsiteY30" fmla="*/ 12968097 h 13064490"/>
                <a:gd name="connsiteX31" fmla="*/ 10019538 w 12767104"/>
                <a:gd name="connsiteY31" fmla="*/ 12891134 h 13064490"/>
                <a:gd name="connsiteX32" fmla="*/ 10107168 w 12767104"/>
                <a:gd name="connsiteY32" fmla="*/ 12702539 h 13064490"/>
                <a:gd name="connsiteX33" fmla="*/ 10103358 w 12767104"/>
                <a:gd name="connsiteY33" fmla="*/ 12614909 h 13064490"/>
                <a:gd name="connsiteX34" fmla="*/ 10177653 w 12767104"/>
                <a:gd name="connsiteY34" fmla="*/ 12538709 h 13064490"/>
                <a:gd name="connsiteX35" fmla="*/ 10135743 w 12767104"/>
                <a:gd name="connsiteY35" fmla="*/ 12378689 h 13064490"/>
                <a:gd name="connsiteX36" fmla="*/ 10267188 w 12767104"/>
                <a:gd name="connsiteY36" fmla="*/ 12338684 h 13064490"/>
                <a:gd name="connsiteX37" fmla="*/ 10419207 w 12767104"/>
                <a:gd name="connsiteY37" fmla="*/ 11967972 h 13064490"/>
                <a:gd name="connsiteX38" fmla="*/ 11149203 w 12767104"/>
                <a:gd name="connsiteY38" fmla="*/ 12121514 h 13064490"/>
                <a:gd name="connsiteX39" fmla="*/ 12090273 w 12767104"/>
                <a:gd name="connsiteY39" fmla="*/ 11727179 h 13064490"/>
                <a:gd name="connsiteX40" fmla="*/ 12248388 w 12767104"/>
                <a:gd name="connsiteY40" fmla="*/ 11870054 h 13064490"/>
                <a:gd name="connsiteX41" fmla="*/ 12362688 w 12767104"/>
                <a:gd name="connsiteY41" fmla="*/ 11891009 h 13064490"/>
                <a:gd name="connsiteX42" fmla="*/ 12524613 w 12767104"/>
                <a:gd name="connsiteY42" fmla="*/ 11662409 h 13064490"/>
                <a:gd name="connsiteX43" fmla="*/ 12600813 w 12767104"/>
                <a:gd name="connsiteY43" fmla="*/ 11622404 h 13064490"/>
                <a:gd name="connsiteX44" fmla="*/ 12658344 w 12767104"/>
                <a:gd name="connsiteY44" fmla="*/ 11645265 h 13064490"/>
                <a:gd name="connsiteX45" fmla="*/ 12758928 w 12767104"/>
                <a:gd name="connsiteY45" fmla="*/ 11344274 h 13064490"/>
                <a:gd name="connsiteX46" fmla="*/ 12446507 w 12767104"/>
                <a:gd name="connsiteY46" fmla="*/ 10921364 h 13064490"/>
                <a:gd name="connsiteX47" fmla="*/ 12383642 w 12767104"/>
                <a:gd name="connsiteY47" fmla="*/ 10618469 h 13064490"/>
                <a:gd name="connsiteX48" fmla="*/ 12201906 w 12767104"/>
                <a:gd name="connsiteY48" fmla="*/ 10423017 h 13064490"/>
                <a:gd name="connsiteX49" fmla="*/ 12216002 w 12767104"/>
                <a:gd name="connsiteY49" fmla="*/ 10138409 h 13064490"/>
                <a:gd name="connsiteX50" fmla="*/ 12560807 w 12767104"/>
                <a:gd name="connsiteY50" fmla="*/ 9631679 h 13064490"/>
                <a:gd name="connsiteX51" fmla="*/ 12693777 w 12767104"/>
                <a:gd name="connsiteY51" fmla="*/ 8833866 h 13064490"/>
                <a:gd name="connsiteX52" fmla="*/ 12472416 w 12767104"/>
                <a:gd name="connsiteY52" fmla="*/ 8590407 h 13064490"/>
                <a:gd name="connsiteX53" fmla="*/ 12508992 w 12767104"/>
                <a:gd name="connsiteY53" fmla="*/ 7827264 h 13064490"/>
                <a:gd name="connsiteX54" fmla="*/ 12256389 w 12767104"/>
                <a:gd name="connsiteY54" fmla="*/ 7655052 h 13064490"/>
                <a:gd name="connsiteX55" fmla="*/ 11978640 w 12767104"/>
                <a:gd name="connsiteY55" fmla="*/ 7424928 h 13064490"/>
                <a:gd name="connsiteX56" fmla="*/ 11887200 w 12767104"/>
                <a:gd name="connsiteY56" fmla="*/ 6784848 h 13064490"/>
                <a:gd name="connsiteX57" fmla="*/ 12052173 w 12767104"/>
                <a:gd name="connsiteY57" fmla="*/ 6573774 h 13064490"/>
                <a:gd name="connsiteX58" fmla="*/ 12172950 w 12767104"/>
                <a:gd name="connsiteY58" fmla="*/ 6334887 h 13064490"/>
                <a:gd name="connsiteX59" fmla="*/ 12179808 w 12767104"/>
                <a:gd name="connsiteY59" fmla="*/ 5888736 h 13064490"/>
                <a:gd name="connsiteX60" fmla="*/ 11915394 w 12767104"/>
                <a:gd name="connsiteY60" fmla="*/ 5550027 h 13064490"/>
                <a:gd name="connsiteX61" fmla="*/ 11612880 w 12767104"/>
                <a:gd name="connsiteY61" fmla="*/ 5285232 h 13064490"/>
                <a:gd name="connsiteX62" fmla="*/ 11137392 w 12767104"/>
                <a:gd name="connsiteY62" fmla="*/ 4791456 h 13064490"/>
                <a:gd name="connsiteX63" fmla="*/ 10345674 w 12767104"/>
                <a:gd name="connsiteY63" fmla="*/ 4283583 h 13064490"/>
                <a:gd name="connsiteX64" fmla="*/ 10364343 w 12767104"/>
                <a:gd name="connsiteY64" fmla="*/ 3643122 h 13064490"/>
                <a:gd name="connsiteX65" fmla="*/ 10991088 w 12767104"/>
                <a:gd name="connsiteY65" fmla="*/ 3035808 h 13064490"/>
                <a:gd name="connsiteX66" fmla="*/ 11228832 w 12767104"/>
                <a:gd name="connsiteY66" fmla="*/ 2523744 h 13064490"/>
                <a:gd name="connsiteX67" fmla="*/ 11155680 w 12767104"/>
                <a:gd name="connsiteY67" fmla="*/ 2286000 h 13064490"/>
                <a:gd name="connsiteX68" fmla="*/ 11391900 w 12767104"/>
                <a:gd name="connsiteY68" fmla="*/ 1664970 h 13064490"/>
                <a:gd name="connsiteX69" fmla="*/ 11299698 w 12767104"/>
                <a:gd name="connsiteY69" fmla="*/ 1289304 h 13064490"/>
                <a:gd name="connsiteX70" fmla="*/ 10966704 w 12767104"/>
                <a:gd name="connsiteY70" fmla="*/ 1435227 h 13064490"/>
                <a:gd name="connsiteX71" fmla="*/ 10770870 w 12767104"/>
                <a:gd name="connsiteY71" fmla="*/ 1719072 h 13064490"/>
                <a:gd name="connsiteX72" fmla="*/ 10211943 w 12767104"/>
                <a:gd name="connsiteY72" fmla="*/ 1704594 h 13064490"/>
                <a:gd name="connsiteX73" fmla="*/ 10643616 w 12767104"/>
                <a:gd name="connsiteY73" fmla="*/ 987552 h 13064490"/>
                <a:gd name="connsiteX74" fmla="*/ 10569321 w 12767104"/>
                <a:gd name="connsiteY74" fmla="*/ 768477 h 13064490"/>
                <a:gd name="connsiteX75" fmla="*/ 10310241 w 12767104"/>
                <a:gd name="connsiteY75" fmla="*/ 644652 h 13064490"/>
                <a:gd name="connsiteX76" fmla="*/ 10132695 w 12767104"/>
                <a:gd name="connsiteY76" fmla="*/ 798957 h 13064490"/>
                <a:gd name="connsiteX77" fmla="*/ 9947147 w 12767104"/>
                <a:gd name="connsiteY77" fmla="*/ 712469 h 13064490"/>
                <a:gd name="connsiteX78" fmla="*/ 9547097 w 12767104"/>
                <a:gd name="connsiteY78" fmla="*/ 748664 h 13064490"/>
                <a:gd name="connsiteX79" fmla="*/ 9390887 w 12767104"/>
                <a:gd name="connsiteY79" fmla="*/ 302894 h 13064490"/>
                <a:gd name="connsiteX80" fmla="*/ 9286112 w 12767104"/>
                <a:gd name="connsiteY80" fmla="*/ 152399 h 13064490"/>
                <a:gd name="connsiteX81" fmla="*/ 9089136 w 12767104"/>
                <a:gd name="connsiteY81" fmla="*/ 0 h 13064490"/>
                <a:gd name="connsiteX82" fmla="*/ 9030842 w 12767104"/>
                <a:gd name="connsiteY82" fmla="*/ 188594 h 13064490"/>
                <a:gd name="connsiteX83" fmla="*/ 9137522 w 12767104"/>
                <a:gd name="connsiteY83" fmla="*/ 352424 h 13064490"/>
                <a:gd name="connsiteX84" fmla="*/ 8903207 w 12767104"/>
                <a:gd name="connsiteY84" fmla="*/ 421004 h 13064490"/>
                <a:gd name="connsiteX85" fmla="*/ 8634602 w 12767104"/>
                <a:gd name="connsiteY85" fmla="*/ 548639 h 13064490"/>
                <a:gd name="connsiteX86" fmla="*/ 8421242 w 12767104"/>
                <a:gd name="connsiteY86" fmla="*/ 859154 h 13064490"/>
                <a:gd name="connsiteX87" fmla="*/ 8219312 w 12767104"/>
                <a:gd name="connsiteY87" fmla="*/ 922019 h 13064490"/>
                <a:gd name="connsiteX88" fmla="*/ 8125967 w 12767104"/>
                <a:gd name="connsiteY88" fmla="*/ 1301114 h 13064490"/>
                <a:gd name="connsiteX89" fmla="*/ 8017382 w 12767104"/>
                <a:gd name="connsiteY89" fmla="*/ 1407794 h 13064490"/>
                <a:gd name="connsiteX90" fmla="*/ 7977377 w 12767104"/>
                <a:gd name="connsiteY90" fmla="*/ 1543049 h 13064490"/>
                <a:gd name="connsiteX91" fmla="*/ 7811642 w 12767104"/>
                <a:gd name="connsiteY91" fmla="*/ 1577339 h 13064490"/>
                <a:gd name="connsiteX92" fmla="*/ 7678674 w 12767104"/>
                <a:gd name="connsiteY92" fmla="*/ 1816608 h 13064490"/>
                <a:gd name="connsiteX93" fmla="*/ 7327772 w 12767104"/>
                <a:gd name="connsiteY93" fmla="*/ 1645919 h 13064490"/>
                <a:gd name="connsiteX94" fmla="*/ 6998207 w 12767104"/>
                <a:gd name="connsiteY94" fmla="*/ 1950719 h 13064490"/>
                <a:gd name="connsiteX95" fmla="*/ 6794372 w 12767104"/>
                <a:gd name="connsiteY95" fmla="*/ 1811654 h 13064490"/>
                <a:gd name="connsiteX96" fmla="*/ 6217920 w 12767104"/>
                <a:gd name="connsiteY96" fmla="*/ 2286000 h 13064490"/>
                <a:gd name="connsiteX97" fmla="*/ 6020942 w 12767104"/>
                <a:gd name="connsiteY97" fmla="*/ 2179319 h 13064490"/>
                <a:gd name="connsiteX98" fmla="*/ 5859017 w 12767104"/>
                <a:gd name="connsiteY98" fmla="*/ 2200274 h 13064490"/>
                <a:gd name="connsiteX99" fmla="*/ 5657087 w 12767104"/>
                <a:gd name="connsiteY99" fmla="*/ 2085974 h 13064490"/>
                <a:gd name="connsiteX100" fmla="*/ 5422772 w 12767104"/>
                <a:gd name="connsiteY100" fmla="*/ 2118359 h 13064490"/>
                <a:gd name="connsiteX101" fmla="*/ 5361812 w 12767104"/>
                <a:gd name="connsiteY101" fmla="*/ 1937384 h 13064490"/>
                <a:gd name="connsiteX102" fmla="*/ 5015102 w 12767104"/>
                <a:gd name="connsiteY102" fmla="*/ 1771649 h 13064490"/>
                <a:gd name="connsiteX103" fmla="*/ 4293870 w 12767104"/>
                <a:gd name="connsiteY103" fmla="*/ 1781937 h 13064490"/>
                <a:gd name="connsiteX104" fmla="*/ 3976877 w 12767104"/>
                <a:gd name="connsiteY104" fmla="*/ 1421129 h 13064490"/>
                <a:gd name="connsiteX105" fmla="*/ 3837812 w 12767104"/>
                <a:gd name="connsiteY105" fmla="*/ 1329689 h 13064490"/>
                <a:gd name="connsiteX106" fmla="*/ 3632072 w 12767104"/>
                <a:gd name="connsiteY106" fmla="*/ 1322069 h 13064490"/>
                <a:gd name="connsiteX107" fmla="*/ 3468242 w 12767104"/>
                <a:gd name="connsiteY107" fmla="*/ 1122044 h 13064490"/>
                <a:gd name="connsiteX108" fmla="*/ 3096767 w 12767104"/>
                <a:gd name="connsiteY108" fmla="*/ 1202054 h 13064490"/>
                <a:gd name="connsiteX109" fmla="*/ 2872740 w 12767104"/>
                <a:gd name="connsiteY109" fmla="*/ 1051179 h 13064490"/>
                <a:gd name="connsiteX110" fmla="*/ 2757677 w 12767104"/>
                <a:gd name="connsiteY110" fmla="*/ 1306829 h 13064490"/>
                <a:gd name="connsiteX111" fmla="*/ 2464307 w 12767104"/>
                <a:gd name="connsiteY111" fmla="*/ 1609724 h 13064490"/>
                <a:gd name="connsiteX112" fmla="*/ 2012822 w 12767104"/>
                <a:gd name="connsiteY112" fmla="*/ 1710689 h 13064490"/>
                <a:gd name="connsiteX113" fmla="*/ 2007107 w 12767104"/>
                <a:gd name="connsiteY113" fmla="*/ 1870709 h 13064490"/>
                <a:gd name="connsiteX114" fmla="*/ 1736597 w 12767104"/>
                <a:gd name="connsiteY114" fmla="*/ 1920239 h 13064490"/>
                <a:gd name="connsiteX115" fmla="*/ 1383792 w 12767104"/>
                <a:gd name="connsiteY115" fmla="*/ 1796415 h 13064490"/>
                <a:gd name="connsiteX116" fmla="*/ 1064132 w 12767104"/>
                <a:gd name="connsiteY116" fmla="*/ 1979294 h 13064490"/>
                <a:gd name="connsiteX117" fmla="*/ 1060704 w 12767104"/>
                <a:gd name="connsiteY117" fmla="*/ 2450592 h 13064490"/>
                <a:gd name="connsiteX118" fmla="*/ 548640 w 12767104"/>
                <a:gd name="connsiteY118" fmla="*/ 2359152 h 13064490"/>
                <a:gd name="connsiteX119" fmla="*/ 0 w 12767104"/>
                <a:gd name="connsiteY119" fmla="*/ 2450592 h 13064490"/>
                <a:gd name="connsiteX0" fmla="*/ 0 w 12767104"/>
                <a:gd name="connsiteY0" fmla="*/ 2450592 h 13064490"/>
                <a:gd name="connsiteX1" fmla="*/ 237744 w 12767104"/>
                <a:gd name="connsiteY1" fmla="*/ 2852928 h 13064490"/>
                <a:gd name="connsiteX2" fmla="*/ 694944 w 12767104"/>
                <a:gd name="connsiteY2" fmla="*/ 2834640 h 13064490"/>
                <a:gd name="connsiteX3" fmla="*/ 1298448 w 12767104"/>
                <a:gd name="connsiteY3" fmla="*/ 2999232 h 13064490"/>
                <a:gd name="connsiteX4" fmla="*/ 2084832 w 12767104"/>
                <a:gd name="connsiteY4" fmla="*/ 3657600 h 13064490"/>
                <a:gd name="connsiteX5" fmla="*/ 3438144 w 12767104"/>
                <a:gd name="connsiteY5" fmla="*/ 3968496 h 13064490"/>
                <a:gd name="connsiteX6" fmla="*/ 3785616 w 12767104"/>
                <a:gd name="connsiteY6" fmla="*/ 6254496 h 13064490"/>
                <a:gd name="connsiteX7" fmla="*/ 3438144 w 12767104"/>
                <a:gd name="connsiteY7" fmla="*/ 8174736 h 13064490"/>
                <a:gd name="connsiteX8" fmla="*/ 4242816 w 12767104"/>
                <a:gd name="connsiteY8" fmla="*/ 9052560 h 13064490"/>
                <a:gd name="connsiteX9" fmla="*/ 6272784 w 12767104"/>
                <a:gd name="connsiteY9" fmla="*/ 9802368 h 13064490"/>
                <a:gd name="connsiteX10" fmla="*/ 6967728 w 12767104"/>
                <a:gd name="connsiteY10" fmla="*/ 10917936 h 13064490"/>
                <a:gd name="connsiteX11" fmla="*/ 6458712 w 12767104"/>
                <a:gd name="connsiteY11" fmla="*/ 11369040 h 13064490"/>
                <a:gd name="connsiteX12" fmla="*/ 6592443 w 12767104"/>
                <a:gd name="connsiteY12" fmla="*/ 11569065 h 13064490"/>
                <a:gd name="connsiteX13" fmla="*/ 6723888 w 12767104"/>
                <a:gd name="connsiteY13" fmla="*/ 11530965 h 13064490"/>
                <a:gd name="connsiteX14" fmla="*/ 6826758 w 12767104"/>
                <a:gd name="connsiteY14" fmla="*/ 11633835 h 13064490"/>
                <a:gd name="connsiteX15" fmla="*/ 6834378 w 12767104"/>
                <a:gd name="connsiteY15" fmla="*/ 11870055 h 13064490"/>
                <a:gd name="connsiteX16" fmla="*/ 6950583 w 12767104"/>
                <a:gd name="connsiteY16" fmla="*/ 12011025 h 13064490"/>
                <a:gd name="connsiteX17" fmla="*/ 7009638 w 12767104"/>
                <a:gd name="connsiteY17" fmla="*/ 12390120 h 13064490"/>
                <a:gd name="connsiteX18" fmla="*/ 6941058 w 12767104"/>
                <a:gd name="connsiteY18" fmla="*/ 12628245 h 13064490"/>
                <a:gd name="connsiteX19" fmla="*/ 7076313 w 12767104"/>
                <a:gd name="connsiteY19" fmla="*/ 12847320 h 13064490"/>
                <a:gd name="connsiteX20" fmla="*/ 7202043 w 12767104"/>
                <a:gd name="connsiteY20" fmla="*/ 12943713 h 13064490"/>
                <a:gd name="connsiteX21" fmla="*/ 7287768 w 12767104"/>
                <a:gd name="connsiteY21" fmla="*/ 12799695 h 13064490"/>
                <a:gd name="connsiteX22" fmla="*/ 7377303 w 12767104"/>
                <a:gd name="connsiteY22" fmla="*/ 12759690 h 13064490"/>
                <a:gd name="connsiteX23" fmla="*/ 7748778 w 12767104"/>
                <a:gd name="connsiteY23" fmla="*/ 12538710 h 13064490"/>
                <a:gd name="connsiteX24" fmla="*/ 8312658 w 12767104"/>
                <a:gd name="connsiteY24" fmla="*/ 13034010 h 13064490"/>
                <a:gd name="connsiteX25" fmla="*/ 8440293 w 12767104"/>
                <a:gd name="connsiteY25" fmla="*/ 12971145 h 13064490"/>
                <a:gd name="connsiteX26" fmla="*/ 8819388 w 12767104"/>
                <a:gd name="connsiteY26" fmla="*/ 13013055 h 13064490"/>
                <a:gd name="connsiteX27" fmla="*/ 9089898 w 12767104"/>
                <a:gd name="connsiteY27" fmla="*/ 13064490 h 13064490"/>
                <a:gd name="connsiteX28" fmla="*/ 9554718 w 12767104"/>
                <a:gd name="connsiteY28" fmla="*/ 12974954 h 13064490"/>
                <a:gd name="connsiteX29" fmla="*/ 9853803 w 12767104"/>
                <a:gd name="connsiteY29" fmla="*/ 12885420 h 13064490"/>
                <a:gd name="connsiteX30" fmla="*/ 9954006 w 12767104"/>
                <a:gd name="connsiteY30" fmla="*/ 12968097 h 13064490"/>
                <a:gd name="connsiteX31" fmla="*/ 10019538 w 12767104"/>
                <a:gd name="connsiteY31" fmla="*/ 12891134 h 13064490"/>
                <a:gd name="connsiteX32" fmla="*/ 10107168 w 12767104"/>
                <a:gd name="connsiteY32" fmla="*/ 12702539 h 13064490"/>
                <a:gd name="connsiteX33" fmla="*/ 10103358 w 12767104"/>
                <a:gd name="connsiteY33" fmla="*/ 12614909 h 13064490"/>
                <a:gd name="connsiteX34" fmla="*/ 10177653 w 12767104"/>
                <a:gd name="connsiteY34" fmla="*/ 12538709 h 13064490"/>
                <a:gd name="connsiteX35" fmla="*/ 10135743 w 12767104"/>
                <a:gd name="connsiteY35" fmla="*/ 12378689 h 13064490"/>
                <a:gd name="connsiteX36" fmla="*/ 10267188 w 12767104"/>
                <a:gd name="connsiteY36" fmla="*/ 12338684 h 13064490"/>
                <a:gd name="connsiteX37" fmla="*/ 10419207 w 12767104"/>
                <a:gd name="connsiteY37" fmla="*/ 11967972 h 13064490"/>
                <a:gd name="connsiteX38" fmla="*/ 11149203 w 12767104"/>
                <a:gd name="connsiteY38" fmla="*/ 12121514 h 13064490"/>
                <a:gd name="connsiteX39" fmla="*/ 12090273 w 12767104"/>
                <a:gd name="connsiteY39" fmla="*/ 11727179 h 13064490"/>
                <a:gd name="connsiteX40" fmla="*/ 12248388 w 12767104"/>
                <a:gd name="connsiteY40" fmla="*/ 11870054 h 13064490"/>
                <a:gd name="connsiteX41" fmla="*/ 12362688 w 12767104"/>
                <a:gd name="connsiteY41" fmla="*/ 11891009 h 13064490"/>
                <a:gd name="connsiteX42" fmla="*/ 12524613 w 12767104"/>
                <a:gd name="connsiteY42" fmla="*/ 11662409 h 13064490"/>
                <a:gd name="connsiteX43" fmla="*/ 12600813 w 12767104"/>
                <a:gd name="connsiteY43" fmla="*/ 11622404 h 13064490"/>
                <a:gd name="connsiteX44" fmla="*/ 12658344 w 12767104"/>
                <a:gd name="connsiteY44" fmla="*/ 11645265 h 13064490"/>
                <a:gd name="connsiteX45" fmla="*/ 12758928 w 12767104"/>
                <a:gd name="connsiteY45" fmla="*/ 11344274 h 13064490"/>
                <a:gd name="connsiteX46" fmla="*/ 12446507 w 12767104"/>
                <a:gd name="connsiteY46" fmla="*/ 10921364 h 13064490"/>
                <a:gd name="connsiteX47" fmla="*/ 12383642 w 12767104"/>
                <a:gd name="connsiteY47" fmla="*/ 10618469 h 13064490"/>
                <a:gd name="connsiteX48" fmla="*/ 12201906 w 12767104"/>
                <a:gd name="connsiteY48" fmla="*/ 10423017 h 13064490"/>
                <a:gd name="connsiteX49" fmla="*/ 12216002 w 12767104"/>
                <a:gd name="connsiteY49" fmla="*/ 10138409 h 13064490"/>
                <a:gd name="connsiteX50" fmla="*/ 12560807 w 12767104"/>
                <a:gd name="connsiteY50" fmla="*/ 9631679 h 13064490"/>
                <a:gd name="connsiteX51" fmla="*/ 12693777 w 12767104"/>
                <a:gd name="connsiteY51" fmla="*/ 8833866 h 13064490"/>
                <a:gd name="connsiteX52" fmla="*/ 12472416 w 12767104"/>
                <a:gd name="connsiteY52" fmla="*/ 8590407 h 13064490"/>
                <a:gd name="connsiteX53" fmla="*/ 12508992 w 12767104"/>
                <a:gd name="connsiteY53" fmla="*/ 7827264 h 13064490"/>
                <a:gd name="connsiteX54" fmla="*/ 12256389 w 12767104"/>
                <a:gd name="connsiteY54" fmla="*/ 7655052 h 13064490"/>
                <a:gd name="connsiteX55" fmla="*/ 11978640 w 12767104"/>
                <a:gd name="connsiteY55" fmla="*/ 7424928 h 13064490"/>
                <a:gd name="connsiteX56" fmla="*/ 11887200 w 12767104"/>
                <a:gd name="connsiteY56" fmla="*/ 6784848 h 13064490"/>
                <a:gd name="connsiteX57" fmla="*/ 12052173 w 12767104"/>
                <a:gd name="connsiteY57" fmla="*/ 6573774 h 13064490"/>
                <a:gd name="connsiteX58" fmla="*/ 12172950 w 12767104"/>
                <a:gd name="connsiteY58" fmla="*/ 6334887 h 13064490"/>
                <a:gd name="connsiteX59" fmla="*/ 12179808 w 12767104"/>
                <a:gd name="connsiteY59" fmla="*/ 5888736 h 13064490"/>
                <a:gd name="connsiteX60" fmla="*/ 11915394 w 12767104"/>
                <a:gd name="connsiteY60" fmla="*/ 5550027 h 13064490"/>
                <a:gd name="connsiteX61" fmla="*/ 11612880 w 12767104"/>
                <a:gd name="connsiteY61" fmla="*/ 5285232 h 13064490"/>
                <a:gd name="connsiteX62" fmla="*/ 11137392 w 12767104"/>
                <a:gd name="connsiteY62" fmla="*/ 4791456 h 13064490"/>
                <a:gd name="connsiteX63" fmla="*/ 10345674 w 12767104"/>
                <a:gd name="connsiteY63" fmla="*/ 4283583 h 13064490"/>
                <a:gd name="connsiteX64" fmla="*/ 10364343 w 12767104"/>
                <a:gd name="connsiteY64" fmla="*/ 3643122 h 13064490"/>
                <a:gd name="connsiteX65" fmla="*/ 10991088 w 12767104"/>
                <a:gd name="connsiteY65" fmla="*/ 3035808 h 13064490"/>
                <a:gd name="connsiteX66" fmla="*/ 11228832 w 12767104"/>
                <a:gd name="connsiteY66" fmla="*/ 2523744 h 13064490"/>
                <a:gd name="connsiteX67" fmla="*/ 11155680 w 12767104"/>
                <a:gd name="connsiteY67" fmla="*/ 2286000 h 13064490"/>
                <a:gd name="connsiteX68" fmla="*/ 11391900 w 12767104"/>
                <a:gd name="connsiteY68" fmla="*/ 1664970 h 13064490"/>
                <a:gd name="connsiteX69" fmla="*/ 11299698 w 12767104"/>
                <a:gd name="connsiteY69" fmla="*/ 1289304 h 13064490"/>
                <a:gd name="connsiteX70" fmla="*/ 10966704 w 12767104"/>
                <a:gd name="connsiteY70" fmla="*/ 1435227 h 13064490"/>
                <a:gd name="connsiteX71" fmla="*/ 10770870 w 12767104"/>
                <a:gd name="connsiteY71" fmla="*/ 1719072 h 13064490"/>
                <a:gd name="connsiteX72" fmla="*/ 10211943 w 12767104"/>
                <a:gd name="connsiteY72" fmla="*/ 1704594 h 13064490"/>
                <a:gd name="connsiteX73" fmla="*/ 10643616 w 12767104"/>
                <a:gd name="connsiteY73" fmla="*/ 987552 h 13064490"/>
                <a:gd name="connsiteX74" fmla="*/ 10569321 w 12767104"/>
                <a:gd name="connsiteY74" fmla="*/ 768477 h 13064490"/>
                <a:gd name="connsiteX75" fmla="*/ 10310241 w 12767104"/>
                <a:gd name="connsiteY75" fmla="*/ 644652 h 13064490"/>
                <a:gd name="connsiteX76" fmla="*/ 10132695 w 12767104"/>
                <a:gd name="connsiteY76" fmla="*/ 798957 h 13064490"/>
                <a:gd name="connsiteX77" fmla="*/ 9947147 w 12767104"/>
                <a:gd name="connsiteY77" fmla="*/ 712469 h 13064490"/>
                <a:gd name="connsiteX78" fmla="*/ 9547097 w 12767104"/>
                <a:gd name="connsiteY78" fmla="*/ 748664 h 13064490"/>
                <a:gd name="connsiteX79" fmla="*/ 9390887 w 12767104"/>
                <a:gd name="connsiteY79" fmla="*/ 302894 h 13064490"/>
                <a:gd name="connsiteX80" fmla="*/ 9286112 w 12767104"/>
                <a:gd name="connsiteY80" fmla="*/ 152399 h 13064490"/>
                <a:gd name="connsiteX81" fmla="*/ 9089136 w 12767104"/>
                <a:gd name="connsiteY81" fmla="*/ 0 h 13064490"/>
                <a:gd name="connsiteX82" fmla="*/ 9030842 w 12767104"/>
                <a:gd name="connsiteY82" fmla="*/ 188594 h 13064490"/>
                <a:gd name="connsiteX83" fmla="*/ 9137522 w 12767104"/>
                <a:gd name="connsiteY83" fmla="*/ 352424 h 13064490"/>
                <a:gd name="connsiteX84" fmla="*/ 8903207 w 12767104"/>
                <a:gd name="connsiteY84" fmla="*/ 421004 h 13064490"/>
                <a:gd name="connsiteX85" fmla="*/ 8634602 w 12767104"/>
                <a:gd name="connsiteY85" fmla="*/ 548639 h 13064490"/>
                <a:gd name="connsiteX86" fmla="*/ 8421242 w 12767104"/>
                <a:gd name="connsiteY86" fmla="*/ 859154 h 13064490"/>
                <a:gd name="connsiteX87" fmla="*/ 8219312 w 12767104"/>
                <a:gd name="connsiteY87" fmla="*/ 922019 h 13064490"/>
                <a:gd name="connsiteX88" fmla="*/ 8125967 w 12767104"/>
                <a:gd name="connsiteY88" fmla="*/ 1301114 h 13064490"/>
                <a:gd name="connsiteX89" fmla="*/ 8017382 w 12767104"/>
                <a:gd name="connsiteY89" fmla="*/ 1407794 h 13064490"/>
                <a:gd name="connsiteX90" fmla="*/ 7977377 w 12767104"/>
                <a:gd name="connsiteY90" fmla="*/ 1543049 h 13064490"/>
                <a:gd name="connsiteX91" fmla="*/ 7811642 w 12767104"/>
                <a:gd name="connsiteY91" fmla="*/ 1577339 h 13064490"/>
                <a:gd name="connsiteX92" fmla="*/ 7678674 w 12767104"/>
                <a:gd name="connsiteY92" fmla="*/ 1816608 h 13064490"/>
                <a:gd name="connsiteX93" fmla="*/ 7327772 w 12767104"/>
                <a:gd name="connsiteY93" fmla="*/ 1645919 h 13064490"/>
                <a:gd name="connsiteX94" fmla="*/ 6998207 w 12767104"/>
                <a:gd name="connsiteY94" fmla="*/ 1950719 h 13064490"/>
                <a:gd name="connsiteX95" fmla="*/ 6794372 w 12767104"/>
                <a:gd name="connsiteY95" fmla="*/ 1811654 h 13064490"/>
                <a:gd name="connsiteX96" fmla="*/ 6217920 w 12767104"/>
                <a:gd name="connsiteY96" fmla="*/ 2286000 h 13064490"/>
                <a:gd name="connsiteX97" fmla="*/ 6020942 w 12767104"/>
                <a:gd name="connsiteY97" fmla="*/ 2179319 h 13064490"/>
                <a:gd name="connsiteX98" fmla="*/ 5859017 w 12767104"/>
                <a:gd name="connsiteY98" fmla="*/ 2200274 h 13064490"/>
                <a:gd name="connsiteX99" fmla="*/ 5657087 w 12767104"/>
                <a:gd name="connsiteY99" fmla="*/ 2085974 h 13064490"/>
                <a:gd name="connsiteX100" fmla="*/ 5422772 w 12767104"/>
                <a:gd name="connsiteY100" fmla="*/ 2118359 h 13064490"/>
                <a:gd name="connsiteX101" fmla="*/ 5361812 w 12767104"/>
                <a:gd name="connsiteY101" fmla="*/ 1937384 h 13064490"/>
                <a:gd name="connsiteX102" fmla="*/ 5015102 w 12767104"/>
                <a:gd name="connsiteY102" fmla="*/ 1771649 h 13064490"/>
                <a:gd name="connsiteX103" fmla="*/ 4293870 w 12767104"/>
                <a:gd name="connsiteY103" fmla="*/ 1781937 h 13064490"/>
                <a:gd name="connsiteX104" fmla="*/ 3976877 w 12767104"/>
                <a:gd name="connsiteY104" fmla="*/ 1421129 h 13064490"/>
                <a:gd name="connsiteX105" fmla="*/ 3837812 w 12767104"/>
                <a:gd name="connsiteY105" fmla="*/ 1329689 h 13064490"/>
                <a:gd name="connsiteX106" fmla="*/ 3632072 w 12767104"/>
                <a:gd name="connsiteY106" fmla="*/ 1322069 h 13064490"/>
                <a:gd name="connsiteX107" fmla="*/ 3468242 w 12767104"/>
                <a:gd name="connsiteY107" fmla="*/ 1122044 h 13064490"/>
                <a:gd name="connsiteX108" fmla="*/ 3096767 w 12767104"/>
                <a:gd name="connsiteY108" fmla="*/ 1202054 h 13064490"/>
                <a:gd name="connsiteX109" fmla="*/ 2872740 w 12767104"/>
                <a:gd name="connsiteY109" fmla="*/ 1051179 h 13064490"/>
                <a:gd name="connsiteX110" fmla="*/ 2757677 w 12767104"/>
                <a:gd name="connsiteY110" fmla="*/ 1306829 h 13064490"/>
                <a:gd name="connsiteX111" fmla="*/ 2464307 w 12767104"/>
                <a:gd name="connsiteY111" fmla="*/ 1609724 h 13064490"/>
                <a:gd name="connsiteX112" fmla="*/ 2012822 w 12767104"/>
                <a:gd name="connsiteY112" fmla="*/ 1710689 h 13064490"/>
                <a:gd name="connsiteX113" fmla="*/ 2007107 w 12767104"/>
                <a:gd name="connsiteY113" fmla="*/ 1870709 h 13064490"/>
                <a:gd name="connsiteX114" fmla="*/ 1736597 w 12767104"/>
                <a:gd name="connsiteY114" fmla="*/ 1920239 h 13064490"/>
                <a:gd name="connsiteX115" fmla="*/ 1383792 w 12767104"/>
                <a:gd name="connsiteY115" fmla="*/ 1796415 h 13064490"/>
                <a:gd name="connsiteX116" fmla="*/ 1064132 w 12767104"/>
                <a:gd name="connsiteY116" fmla="*/ 1979294 h 13064490"/>
                <a:gd name="connsiteX117" fmla="*/ 1053084 w 12767104"/>
                <a:gd name="connsiteY117" fmla="*/ 2431542 h 13064490"/>
                <a:gd name="connsiteX118" fmla="*/ 548640 w 12767104"/>
                <a:gd name="connsiteY118" fmla="*/ 2359152 h 13064490"/>
                <a:gd name="connsiteX119" fmla="*/ 0 w 12767104"/>
                <a:gd name="connsiteY119" fmla="*/ 2450592 h 13064490"/>
                <a:gd name="connsiteX0" fmla="*/ 0 w 12767104"/>
                <a:gd name="connsiteY0" fmla="*/ 2450592 h 13064490"/>
                <a:gd name="connsiteX1" fmla="*/ 237744 w 12767104"/>
                <a:gd name="connsiteY1" fmla="*/ 2852928 h 13064490"/>
                <a:gd name="connsiteX2" fmla="*/ 694944 w 12767104"/>
                <a:gd name="connsiteY2" fmla="*/ 2834640 h 13064490"/>
                <a:gd name="connsiteX3" fmla="*/ 1298448 w 12767104"/>
                <a:gd name="connsiteY3" fmla="*/ 2999232 h 13064490"/>
                <a:gd name="connsiteX4" fmla="*/ 2084832 w 12767104"/>
                <a:gd name="connsiteY4" fmla="*/ 3657600 h 13064490"/>
                <a:gd name="connsiteX5" fmla="*/ 3438144 w 12767104"/>
                <a:gd name="connsiteY5" fmla="*/ 3968496 h 13064490"/>
                <a:gd name="connsiteX6" fmla="*/ 3785616 w 12767104"/>
                <a:gd name="connsiteY6" fmla="*/ 6254496 h 13064490"/>
                <a:gd name="connsiteX7" fmla="*/ 3438144 w 12767104"/>
                <a:gd name="connsiteY7" fmla="*/ 8174736 h 13064490"/>
                <a:gd name="connsiteX8" fmla="*/ 4242816 w 12767104"/>
                <a:gd name="connsiteY8" fmla="*/ 9052560 h 13064490"/>
                <a:gd name="connsiteX9" fmla="*/ 6272784 w 12767104"/>
                <a:gd name="connsiteY9" fmla="*/ 9802368 h 13064490"/>
                <a:gd name="connsiteX10" fmla="*/ 6967728 w 12767104"/>
                <a:gd name="connsiteY10" fmla="*/ 10917936 h 13064490"/>
                <a:gd name="connsiteX11" fmla="*/ 6458712 w 12767104"/>
                <a:gd name="connsiteY11" fmla="*/ 11369040 h 13064490"/>
                <a:gd name="connsiteX12" fmla="*/ 6592443 w 12767104"/>
                <a:gd name="connsiteY12" fmla="*/ 11569065 h 13064490"/>
                <a:gd name="connsiteX13" fmla="*/ 6723888 w 12767104"/>
                <a:gd name="connsiteY13" fmla="*/ 11530965 h 13064490"/>
                <a:gd name="connsiteX14" fmla="*/ 6826758 w 12767104"/>
                <a:gd name="connsiteY14" fmla="*/ 11633835 h 13064490"/>
                <a:gd name="connsiteX15" fmla="*/ 6834378 w 12767104"/>
                <a:gd name="connsiteY15" fmla="*/ 11870055 h 13064490"/>
                <a:gd name="connsiteX16" fmla="*/ 6950583 w 12767104"/>
                <a:gd name="connsiteY16" fmla="*/ 12011025 h 13064490"/>
                <a:gd name="connsiteX17" fmla="*/ 7009638 w 12767104"/>
                <a:gd name="connsiteY17" fmla="*/ 12390120 h 13064490"/>
                <a:gd name="connsiteX18" fmla="*/ 6941058 w 12767104"/>
                <a:gd name="connsiteY18" fmla="*/ 12628245 h 13064490"/>
                <a:gd name="connsiteX19" fmla="*/ 7076313 w 12767104"/>
                <a:gd name="connsiteY19" fmla="*/ 12847320 h 13064490"/>
                <a:gd name="connsiteX20" fmla="*/ 7202043 w 12767104"/>
                <a:gd name="connsiteY20" fmla="*/ 12943713 h 13064490"/>
                <a:gd name="connsiteX21" fmla="*/ 7287768 w 12767104"/>
                <a:gd name="connsiteY21" fmla="*/ 12799695 h 13064490"/>
                <a:gd name="connsiteX22" fmla="*/ 7377303 w 12767104"/>
                <a:gd name="connsiteY22" fmla="*/ 12759690 h 13064490"/>
                <a:gd name="connsiteX23" fmla="*/ 7748778 w 12767104"/>
                <a:gd name="connsiteY23" fmla="*/ 12538710 h 13064490"/>
                <a:gd name="connsiteX24" fmla="*/ 8312658 w 12767104"/>
                <a:gd name="connsiteY24" fmla="*/ 13034010 h 13064490"/>
                <a:gd name="connsiteX25" fmla="*/ 8440293 w 12767104"/>
                <a:gd name="connsiteY25" fmla="*/ 12971145 h 13064490"/>
                <a:gd name="connsiteX26" fmla="*/ 8819388 w 12767104"/>
                <a:gd name="connsiteY26" fmla="*/ 13013055 h 13064490"/>
                <a:gd name="connsiteX27" fmla="*/ 9089898 w 12767104"/>
                <a:gd name="connsiteY27" fmla="*/ 13064490 h 13064490"/>
                <a:gd name="connsiteX28" fmla="*/ 9554718 w 12767104"/>
                <a:gd name="connsiteY28" fmla="*/ 12974954 h 13064490"/>
                <a:gd name="connsiteX29" fmla="*/ 9853803 w 12767104"/>
                <a:gd name="connsiteY29" fmla="*/ 12885420 h 13064490"/>
                <a:gd name="connsiteX30" fmla="*/ 9954006 w 12767104"/>
                <a:gd name="connsiteY30" fmla="*/ 12968097 h 13064490"/>
                <a:gd name="connsiteX31" fmla="*/ 10019538 w 12767104"/>
                <a:gd name="connsiteY31" fmla="*/ 12891134 h 13064490"/>
                <a:gd name="connsiteX32" fmla="*/ 10107168 w 12767104"/>
                <a:gd name="connsiteY32" fmla="*/ 12702539 h 13064490"/>
                <a:gd name="connsiteX33" fmla="*/ 10103358 w 12767104"/>
                <a:gd name="connsiteY33" fmla="*/ 12614909 h 13064490"/>
                <a:gd name="connsiteX34" fmla="*/ 10177653 w 12767104"/>
                <a:gd name="connsiteY34" fmla="*/ 12538709 h 13064490"/>
                <a:gd name="connsiteX35" fmla="*/ 10135743 w 12767104"/>
                <a:gd name="connsiteY35" fmla="*/ 12378689 h 13064490"/>
                <a:gd name="connsiteX36" fmla="*/ 10267188 w 12767104"/>
                <a:gd name="connsiteY36" fmla="*/ 12338684 h 13064490"/>
                <a:gd name="connsiteX37" fmla="*/ 10419207 w 12767104"/>
                <a:gd name="connsiteY37" fmla="*/ 11967972 h 13064490"/>
                <a:gd name="connsiteX38" fmla="*/ 11149203 w 12767104"/>
                <a:gd name="connsiteY38" fmla="*/ 12121514 h 13064490"/>
                <a:gd name="connsiteX39" fmla="*/ 12090273 w 12767104"/>
                <a:gd name="connsiteY39" fmla="*/ 11727179 h 13064490"/>
                <a:gd name="connsiteX40" fmla="*/ 12248388 w 12767104"/>
                <a:gd name="connsiteY40" fmla="*/ 11870054 h 13064490"/>
                <a:gd name="connsiteX41" fmla="*/ 12362688 w 12767104"/>
                <a:gd name="connsiteY41" fmla="*/ 11891009 h 13064490"/>
                <a:gd name="connsiteX42" fmla="*/ 12524613 w 12767104"/>
                <a:gd name="connsiteY42" fmla="*/ 11662409 h 13064490"/>
                <a:gd name="connsiteX43" fmla="*/ 12600813 w 12767104"/>
                <a:gd name="connsiteY43" fmla="*/ 11622404 h 13064490"/>
                <a:gd name="connsiteX44" fmla="*/ 12658344 w 12767104"/>
                <a:gd name="connsiteY44" fmla="*/ 11645265 h 13064490"/>
                <a:gd name="connsiteX45" fmla="*/ 12758928 w 12767104"/>
                <a:gd name="connsiteY45" fmla="*/ 11344274 h 13064490"/>
                <a:gd name="connsiteX46" fmla="*/ 12446507 w 12767104"/>
                <a:gd name="connsiteY46" fmla="*/ 10921364 h 13064490"/>
                <a:gd name="connsiteX47" fmla="*/ 12383642 w 12767104"/>
                <a:gd name="connsiteY47" fmla="*/ 10618469 h 13064490"/>
                <a:gd name="connsiteX48" fmla="*/ 12201906 w 12767104"/>
                <a:gd name="connsiteY48" fmla="*/ 10423017 h 13064490"/>
                <a:gd name="connsiteX49" fmla="*/ 12216002 w 12767104"/>
                <a:gd name="connsiteY49" fmla="*/ 10138409 h 13064490"/>
                <a:gd name="connsiteX50" fmla="*/ 12560807 w 12767104"/>
                <a:gd name="connsiteY50" fmla="*/ 9631679 h 13064490"/>
                <a:gd name="connsiteX51" fmla="*/ 12693777 w 12767104"/>
                <a:gd name="connsiteY51" fmla="*/ 8833866 h 13064490"/>
                <a:gd name="connsiteX52" fmla="*/ 12472416 w 12767104"/>
                <a:gd name="connsiteY52" fmla="*/ 8590407 h 13064490"/>
                <a:gd name="connsiteX53" fmla="*/ 12508992 w 12767104"/>
                <a:gd name="connsiteY53" fmla="*/ 7827264 h 13064490"/>
                <a:gd name="connsiteX54" fmla="*/ 12256389 w 12767104"/>
                <a:gd name="connsiteY54" fmla="*/ 7655052 h 13064490"/>
                <a:gd name="connsiteX55" fmla="*/ 11978640 w 12767104"/>
                <a:gd name="connsiteY55" fmla="*/ 7424928 h 13064490"/>
                <a:gd name="connsiteX56" fmla="*/ 11887200 w 12767104"/>
                <a:gd name="connsiteY56" fmla="*/ 6784848 h 13064490"/>
                <a:gd name="connsiteX57" fmla="*/ 12052173 w 12767104"/>
                <a:gd name="connsiteY57" fmla="*/ 6573774 h 13064490"/>
                <a:gd name="connsiteX58" fmla="*/ 12172950 w 12767104"/>
                <a:gd name="connsiteY58" fmla="*/ 6334887 h 13064490"/>
                <a:gd name="connsiteX59" fmla="*/ 12179808 w 12767104"/>
                <a:gd name="connsiteY59" fmla="*/ 5888736 h 13064490"/>
                <a:gd name="connsiteX60" fmla="*/ 11915394 w 12767104"/>
                <a:gd name="connsiteY60" fmla="*/ 5550027 h 13064490"/>
                <a:gd name="connsiteX61" fmla="*/ 11612880 w 12767104"/>
                <a:gd name="connsiteY61" fmla="*/ 5285232 h 13064490"/>
                <a:gd name="connsiteX62" fmla="*/ 11137392 w 12767104"/>
                <a:gd name="connsiteY62" fmla="*/ 4791456 h 13064490"/>
                <a:gd name="connsiteX63" fmla="*/ 10345674 w 12767104"/>
                <a:gd name="connsiteY63" fmla="*/ 4283583 h 13064490"/>
                <a:gd name="connsiteX64" fmla="*/ 10364343 w 12767104"/>
                <a:gd name="connsiteY64" fmla="*/ 3643122 h 13064490"/>
                <a:gd name="connsiteX65" fmla="*/ 10991088 w 12767104"/>
                <a:gd name="connsiteY65" fmla="*/ 3035808 h 13064490"/>
                <a:gd name="connsiteX66" fmla="*/ 11228832 w 12767104"/>
                <a:gd name="connsiteY66" fmla="*/ 2523744 h 13064490"/>
                <a:gd name="connsiteX67" fmla="*/ 11155680 w 12767104"/>
                <a:gd name="connsiteY67" fmla="*/ 2286000 h 13064490"/>
                <a:gd name="connsiteX68" fmla="*/ 11391900 w 12767104"/>
                <a:gd name="connsiteY68" fmla="*/ 1664970 h 13064490"/>
                <a:gd name="connsiteX69" fmla="*/ 11299698 w 12767104"/>
                <a:gd name="connsiteY69" fmla="*/ 1289304 h 13064490"/>
                <a:gd name="connsiteX70" fmla="*/ 10966704 w 12767104"/>
                <a:gd name="connsiteY70" fmla="*/ 1435227 h 13064490"/>
                <a:gd name="connsiteX71" fmla="*/ 10770870 w 12767104"/>
                <a:gd name="connsiteY71" fmla="*/ 1719072 h 13064490"/>
                <a:gd name="connsiteX72" fmla="*/ 10211943 w 12767104"/>
                <a:gd name="connsiteY72" fmla="*/ 1704594 h 13064490"/>
                <a:gd name="connsiteX73" fmla="*/ 10643616 w 12767104"/>
                <a:gd name="connsiteY73" fmla="*/ 987552 h 13064490"/>
                <a:gd name="connsiteX74" fmla="*/ 10569321 w 12767104"/>
                <a:gd name="connsiteY74" fmla="*/ 768477 h 13064490"/>
                <a:gd name="connsiteX75" fmla="*/ 10310241 w 12767104"/>
                <a:gd name="connsiteY75" fmla="*/ 644652 h 13064490"/>
                <a:gd name="connsiteX76" fmla="*/ 10132695 w 12767104"/>
                <a:gd name="connsiteY76" fmla="*/ 798957 h 13064490"/>
                <a:gd name="connsiteX77" fmla="*/ 9947147 w 12767104"/>
                <a:gd name="connsiteY77" fmla="*/ 712469 h 13064490"/>
                <a:gd name="connsiteX78" fmla="*/ 9547097 w 12767104"/>
                <a:gd name="connsiteY78" fmla="*/ 748664 h 13064490"/>
                <a:gd name="connsiteX79" fmla="*/ 9390887 w 12767104"/>
                <a:gd name="connsiteY79" fmla="*/ 302894 h 13064490"/>
                <a:gd name="connsiteX80" fmla="*/ 9286112 w 12767104"/>
                <a:gd name="connsiteY80" fmla="*/ 152399 h 13064490"/>
                <a:gd name="connsiteX81" fmla="*/ 9089136 w 12767104"/>
                <a:gd name="connsiteY81" fmla="*/ 0 h 13064490"/>
                <a:gd name="connsiteX82" fmla="*/ 9030842 w 12767104"/>
                <a:gd name="connsiteY82" fmla="*/ 188594 h 13064490"/>
                <a:gd name="connsiteX83" fmla="*/ 9137522 w 12767104"/>
                <a:gd name="connsiteY83" fmla="*/ 352424 h 13064490"/>
                <a:gd name="connsiteX84" fmla="*/ 8903207 w 12767104"/>
                <a:gd name="connsiteY84" fmla="*/ 421004 h 13064490"/>
                <a:gd name="connsiteX85" fmla="*/ 8634602 w 12767104"/>
                <a:gd name="connsiteY85" fmla="*/ 548639 h 13064490"/>
                <a:gd name="connsiteX86" fmla="*/ 8421242 w 12767104"/>
                <a:gd name="connsiteY86" fmla="*/ 859154 h 13064490"/>
                <a:gd name="connsiteX87" fmla="*/ 8219312 w 12767104"/>
                <a:gd name="connsiteY87" fmla="*/ 922019 h 13064490"/>
                <a:gd name="connsiteX88" fmla="*/ 8125967 w 12767104"/>
                <a:gd name="connsiteY88" fmla="*/ 1301114 h 13064490"/>
                <a:gd name="connsiteX89" fmla="*/ 8017382 w 12767104"/>
                <a:gd name="connsiteY89" fmla="*/ 1407794 h 13064490"/>
                <a:gd name="connsiteX90" fmla="*/ 7977377 w 12767104"/>
                <a:gd name="connsiteY90" fmla="*/ 1543049 h 13064490"/>
                <a:gd name="connsiteX91" fmla="*/ 7811642 w 12767104"/>
                <a:gd name="connsiteY91" fmla="*/ 1577339 h 13064490"/>
                <a:gd name="connsiteX92" fmla="*/ 7678674 w 12767104"/>
                <a:gd name="connsiteY92" fmla="*/ 1816608 h 13064490"/>
                <a:gd name="connsiteX93" fmla="*/ 7327772 w 12767104"/>
                <a:gd name="connsiteY93" fmla="*/ 1645919 h 13064490"/>
                <a:gd name="connsiteX94" fmla="*/ 6998207 w 12767104"/>
                <a:gd name="connsiteY94" fmla="*/ 1950719 h 13064490"/>
                <a:gd name="connsiteX95" fmla="*/ 6794372 w 12767104"/>
                <a:gd name="connsiteY95" fmla="*/ 1811654 h 13064490"/>
                <a:gd name="connsiteX96" fmla="*/ 6217920 w 12767104"/>
                <a:gd name="connsiteY96" fmla="*/ 2286000 h 13064490"/>
                <a:gd name="connsiteX97" fmla="*/ 6020942 w 12767104"/>
                <a:gd name="connsiteY97" fmla="*/ 2179319 h 13064490"/>
                <a:gd name="connsiteX98" fmla="*/ 5859017 w 12767104"/>
                <a:gd name="connsiteY98" fmla="*/ 2200274 h 13064490"/>
                <a:gd name="connsiteX99" fmla="*/ 5657087 w 12767104"/>
                <a:gd name="connsiteY99" fmla="*/ 2085974 h 13064490"/>
                <a:gd name="connsiteX100" fmla="*/ 5422772 w 12767104"/>
                <a:gd name="connsiteY100" fmla="*/ 2118359 h 13064490"/>
                <a:gd name="connsiteX101" fmla="*/ 5361812 w 12767104"/>
                <a:gd name="connsiteY101" fmla="*/ 1937384 h 13064490"/>
                <a:gd name="connsiteX102" fmla="*/ 5015102 w 12767104"/>
                <a:gd name="connsiteY102" fmla="*/ 1771649 h 13064490"/>
                <a:gd name="connsiteX103" fmla="*/ 4293870 w 12767104"/>
                <a:gd name="connsiteY103" fmla="*/ 1781937 h 13064490"/>
                <a:gd name="connsiteX104" fmla="*/ 3976877 w 12767104"/>
                <a:gd name="connsiteY104" fmla="*/ 1421129 h 13064490"/>
                <a:gd name="connsiteX105" fmla="*/ 3837812 w 12767104"/>
                <a:gd name="connsiteY105" fmla="*/ 1329689 h 13064490"/>
                <a:gd name="connsiteX106" fmla="*/ 3632072 w 12767104"/>
                <a:gd name="connsiteY106" fmla="*/ 1322069 h 13064490"/>
                <a:gd name="connsiteX107" fmla="*/ 3468242 w 12767104"/>
                <a:gd name="connsiteY107" fmla="*/ 1122044 h 13064490"/>
                <a:gd name="connsiteX108" fmla="*/ 3096767 w 12767104"/>
                <a:gd name="connsiteY108" fmla="*/ 1202054 h 13064490"/>
                <a:gd name="connsiteX109" fmla="*/ 2872740 w 12767104"/>
                <a:gd name="connsiteY109" fmla="*/ 1051179 h 13064490"/>
                <a:gd name="connsiteX110" fmla="*/ 2757677 w 12767104"/>
                <a:gd name="connsiteY110" fmla="*/ 1306829 h 13064490"/>
                <a:gd name="connsiteX111" fmla="*/ 2464307 w 12767104"/>
                <a:gd name="connsiteY111" fmla="*/ 1609724 h 13064490"/>
                <a:gd name="connsiteX112" fmla="*/ 2012822 w 12767104"/>
                <a:gd name="connsiteY112" fmla="*/ 1710689 h 13064490"/>
                <a:gd name="connsiteX113" fmla="*/ 2007107 w 12767104"/>
                <a:gd name="connsiteY113" fmla="*/ 1870709 h 13064490"/>
                <a:gd name="connsiteX114" fmla="*/ 1736597 w 12767104"/>
                <a:gd name="connsiteY114" fmla="*/ 1920239 h 13064490"/>
                <a:gd name="connsiteX115" fmla="*/ 1383792 w 12767104"/>
                <a:gd name="connsiteY115" fmla="*/ 1796415 h 13064490"/>
                <a:gd name="connsiteX116" fmla="*/ 1064132 w 12767104"/>
                <a:gd name="connsiteY116" fmla="*/ 1979294 h 13064490"/>
                <a:gd name="connsiteX117" fmla="*/ 1053084 w 12767104"/>
                <a:gd name="connsiteY117" fmla="*/ 2431542 h 13064490"/>
                <a:gd name="connsiteX118" fmla="*/ 548640 w 12767104"/>
                <a:gd name="connsiteY118" fmla="*/ 2359152 h 13064490"/>
                <a:gd name="connsiteX119" fmla="*/ 464057 w 12767104"/>
                <a:gd name="connsiteY119" fmla="*/ 2529839 h 13064490"/>
                <a:gd name="connsiteX120" fmla="*/ 0 w 12767104"/>
                <a:gd name="connsiteY120" fmla="*/ 2450592 h 13064490"/>
                <a:gd name="connsiteX0" fmla="*/ 0 w 12767104"/>
                <a:gd name="connsiteY0" fmla="*/ 2450592 h 13064490"/>
                <a:gd name="connsiteX1" fmla="*/ 237744 w 12767104"/>
                <a:gd name="connsiteY1" fmla="*/ 2852928 h 13064490"/>
                <a:gd name="connsiteX2" fmla="*/ 694944 w 12767104"/>
                <a:gd name="connsiteY2" fmla="*/ 2834640 h 13064490"/>
                <a:gd name="connsiteX3" fmla="*/ 1298448 w 12767104"/>
                <a:gd name="connsiteY3" fmla="*/ 2999232 h 13064490"/>
                <a:gd name="connsiteX4" fmla="*/ 2084832 w 12767104"/>
                <a:gd name="connsiteY4" fmla="*/ 3657600 h 13064490"/>
                <a:gd name="connsiteX5" fmla="*/ 3438144 w 12767104"/>
                <a:gd name="connsiteY5" fmla="*/ 3968496 h 13064490"/>
                <a:gd name="connsiteX6" fmla="*/ 3785616 w 12767104"/>
                <a:gd name="connsiteY6" fmla="*/ 6254496 h 13064490"/>
                <a:gd name="connsiteX7" fmla="*/ 3438144 w 12767104"/>
                <a:gd name="connsiteY7" fmla="*/ 8174736 h 13064490"/>
                <a:gd name="connsiteX8" fmla="*/ 4242816 w 12767104"/>
                <a:gd name="connsiteY8" fmla="*/ 9052560 h 13064490"/>
                <a:gd name="connsiteX9" fmla="*/ 6272784 w 12767104"/>
                <a:gd name="connsiteY9" fmla="*/ 9802368 h 13064490"/>
                <a:gd name="connsiteX10" fmla="*/ 6967728 w 12767104"/>
                <a:gd name="connsiteY10" fmla="*/ 10917936 h 13064490"/>
                <a:gd name="connsiteX11" fmla="*/ 6458712 w 12767104"/>
                <a:gd name="connsiteY11" fmla="*/ 11369040 h 13064490"/>
                <a:gd name="connsiteX12" fmla="*/ 6592443 w 12767104"/>
                <a:gd name="connsiteY12" fmla="*/ 11569065 h 13064490"/>
                <a:gd name="connsiteX13" fmla="*/ 6723888 w 12767104"/>
                <a:gd name="connsiteY13" fmla="*/ 11530965 h 13064490"/>
                <a:gd name="connsiteX14" fmla="*/ 6826758 w 12767104"/>
                <a:gd name="connsiteY14" fmla="*/ 11633835 h 13064490"/>
                <a:gd name="connsiteX15" fmla="*/ 6834378 w 12767104"/>
                <a:gd name="connsiteY15" fmla="*/ 11870055 h 13064490"/>
                <a:gd name="connsiteX16" fmla="*/ 6950583 w 12767104"/>
                <a:gd name="connsiteY16" fmla="*/ 12011025 h 13064490"/>
                <a:gd name="connsiteX17" fmla="*/ 7009638 w 12767104"/>
                <a:gd name="connsiteY17" fmla="*/ 12390120 h 13064490"/>
                <a:gd name="connsiteX18" fmla="*/ 6941058 w 12767104"/>
                <a:gd name="connsiteY18" fmla="*/ 12628245 h 13064490"/>
                <a:gd name="connsiteX19" fmla="*/ 7076313 w 12767104"/>
                <a:gd name="connsiteY19" fmla="*/ 12847320 h 13064490"/>
                <a:gd name="connsiteX20" fmla="*/ 7202043 w 12767104"/>
                <a:gd name="connsiteY20" fmla="*/ 12943713 h 13064490"/>
                <a:gd name="connsiteX21" fmla="*/ 7287768 w 12767104"/>
                <a:gd name="connsiteY21" fmla="*/ 12799695 h 13064490"/>
                <a:gd name="connsiteX22" fmla="*/ 7377303 w 12767104"/>
                <a:gd name="connsiteY22" fmla="*/ 12759690 h 13064490"/>
                <a:gd name="connsiteX23" fmla="*/ 7748778 w 12767104"/>
                <a:gd name="connsiteY23" fmla="*/ 12538710 h 13064490"/>
                <a:gd name="connsiteX24" fmla="*/ 8312658 w 12767104"/>
                <a:gd name="connsiteY24" fmla="*/ 13034010 h 13064490"/>
                <a:gd name="connsiteX25" fmla="*/ 8440293 w 12767104"/>
                <a:gd name="connsiteY25" fmla="*/ 12971145 h 13064490"/>
                <a:gd name="connsiteX26" fmla="*/ 8819388 w 12767104"/>
                <a:gd name="connsiteY26" fmla="*/ 13013055 h 13064490"/>
                <a:gd name="connsiteX27" fmla="*/ 9089898 w 12767104"/>
                <a:gd name="connsiteY27" fmla="*/ 13064490 h 13064490"/>
                <a:gd name="connsiteX28" fmla="*/ 9554718 w 12767104"/>
                <a:gd name="connsiteY28" fmla="*/ 12974954 h 13064490"/>
                <a:gd name="connsiteX29" fmla="*/ 9853803 w 12767104"/>
                <a:gd name="connsiteY29" fmla="*/ 12885420 h 13064490"/>
                <a:gd name="connsiteX30" fmla="*/ 9954006 w 12767104"/>
                <a:gd name="connsiteY30" fmla="*/ 12968097 h 13064490"/>
                <a:gd name="connsiteX31" fmla="*/ 10019538 w 12767104"/>
                <a:gd name="connsiteY31" fmla="*/ 12891134 h 13064490"/>
                <a:gd name="connsiteX32" fmla="*/ 10107168 w 12767104"/>
                <a:gd name="connsiteY32" fmla="*/ 12702539 h 13064490"/>
                <a:gd name="connsiteX33" fmla="*/ 10103358 w 12767104"/>
                <a:gd name="connsiteY33" fmla="*/ 12614909 h 13064490"/>
                <a:gd name="connsiteX34" fmla="*/ 10177653 w 12767104"/>
                <a:gd name="connsiteY34" fmla="*/ 12538709 h 13064490"/>
                <a:gd name="connsiteX35" fmla="*/ 10135743 w 12767104"/>
                <a:gd name="connsiteY35" fmla="*/ 12378689 h 13064490"/>
                <a:gd name="connsiteX36" fmla="*/ 10267188 w 12767104"/>
                <a:gd name="connsiteY36" fmla="*/ 12338684 h 13064490"/>
                <a:gd name="connsiteX37" fmla="*/ 10419207 w 12767104"/>
                <a:gd name="connsiteY37" fmla="*/ 11967972 h 13064490"/>
                <a:gd name="connsiteX38" fmla="*/ 11149203 w 12767104"/>
                <a:gd name="connsiteY38" fmla="*/ 12121514 h 13064490"/>
                <a:gd name="connsiteX39" fmla="*/ 12090273 w 12767104"/>
                <a:gd name="connsiteY39" fmla="*/ 11727179 h 13064490"/>
                <a:gd name="connsiteX40" fmla="*/ 12248388 w 12767104"/>
                <a:gd name="connsiteY40" fmla="*/ 11870054 h 13064490"/>
                <a:gd name="connsiteX41" fmla="*/ 12362688 w 12767104"/>
                <a:gd name="connsiteY41" fmla="*/ 11891009 h 13064490"/>
                <a:gd name="connsiteX42" fmla="*/ 12524613 w 12767104"/>
                <a:gd name="connsiteY42" fmla="*/ 11662409 h 13064490"/>
                <a:gd name="connsiteX43" fmla="*/ 12600813 w 12767104"/>
                <a:gd name="connsiteY43" fmla="*/ 11622404 h 13064490"/>
                <a:gd name="connsiteX44" fmla="*/ 12658344 w 12767104"/>
                <a:gd name="connsiteY44" fmla="*/ 11645265 h 13064490"/>
                <a:gd name="connsiteX45" fmla="*/ 12758928 w 12767104"/>
                <a:gd name="connsiteY45" fmla="*/ 11344274 h 13064490"/>
                <a:gd name="connsiteX46" fmla="*/ 12446507 w 12767104"/>
                <a:gd name="connsiteY46" fmla="*/ 10921364 h 13064490"/>
                <a:gd name="connsiteX47" fmla="*/ 12383642 w 12767104"/>
                <a:gd name="connsiteY47" fmla="*/ 10618469 h 13064490"/>
                <a:gd name="connsiteX48" fmla="*/ 12201906 w 12767104"/>
                <a:gd name="connsiteY48" fmla="*/ 10423017 h 13064490"/>
                <a:gd name="connsiteX49" fmla="*/ 12216002 w 12767104"/>
                <a:gd name="connsiteY49" fmla="*/ 10138409 h 13064490"/>
                <a:gd name="connsiteX50" fmla="*/ 12560807 w 12767104"/>
                <a:gd name="connsiteY50" fmla="*/ 9631679 h 13064490"/>
                <a:gd name="connsiteX51" fmla="*/ 12693777 w 12767104"/>
                <a:gd name="connsiteY51" fmla="*/ 8833866 h 13064490"/>
                <a:gd name="connsiteX52" fmla="*/ 12472416 w 12767104"/>
                <a:gd name="connsiteY52" fmla="*/ 8590407 h 13064490"/>
                <a:gd name="connsiteX53" fmla="*/ 12508992 w 12767104"/>
                <a:gd name="connsiteY53" fmla="*/ 7827264 h 13064490"/>
                <a:gd name="connsiteX54" fmla="*/ 12256389 w 12767104"/>
                <a:gd name="connsiteY54" fmla="*/ 7655052 h 13064490"/>
                <a:gd name="connsiteX55" fmla="*/ 11978640 w 12767104"/>
                <a:gd name="connsiteY55" fmla="*/ 7424928 h 13064490"/>
                <a:gd name="connsiteX56" fmla="*/ 11887200 w 12767104"/>
                <a:gd name="connsiteY56" fmla="*/ 6784848 h 13064490"/>
                <a:gd name="connsiteX57" fmla="*/ 12052173 w 12767104"/>
                <a:gd name="connsiteY57" fmla="*/ 6573774 h 13064490"/>
                <a:gd name="connsiteX58" fmla="*/ 12172950 w 12767104"/>
                <a:gd name="connsiteY58" fmla="*/ 6334887 h 13064490"/>
                <a:gd name="connsiteX59" fmla="*/ 12179808 w 12767104"/>
                <a:gd name="connsiteY59" fmla="*/ 5888736 h 13064490"/>
                <a:gd name="connsiteX60" fmla="*/ 11915394 w 12767104"/>
                <a:gd name="connsiteY60" fmla="*/ 5550027 h 13064490"/>
                <a:gd name="connsiteX61" fmla="*/ 11612880 w 12767104"/>
                <a:gd name="connsiteY61" fmla="*/ 5285232 h 13064490"/>
                <a:gd name="connsiteX62" fmla="*/ 11137392 w 12767104"/>
                <a:gd name="connsiteY62" fmla="*/ 4791456 h 13064490"/>
                <a:gd name="connsiteX63" fmla="*/ 10345674 w 12767104"/>
                <a:gd name="connsiteY63" fmla="*/ 4283583 h 13064490"/>
                <a:gd name="connsiteX64" fmla="*/ 10364343 w 12767104"/>
                <a:gd name="connsiteY64" fmla="*/ 3643122 h 13064490"/>
                <a:gd name="connsiteX65" fmla="*/ 10991088 w 12767104"/>
                <a:gd name="connsiteY65" fmla="*/ 3035808 h 13064490"/>
                <a:gd name="connsiteX66" fmla="*/ 11228832 w 12767104"/>
                <a:gd name="connsiteY66" fmla="*/ 2523744 h 13064490"/>
                <a:gd name="connsiteX67" fmla="*/ 11155680 w 12767104"/>
                <a:gd name="connsiteY67" fmla="*/ 2286000 h 13064490"/>
                <a:gd name="connsiteX68" fmla="*/ 11391900 w 12767104"/>
                <a:gd name="connsiteY68" fmla="*/ 1664970 h 13064490"/>
                <a:gd name="connsiteX69" fmla="*/ 11299698 w 12767104"/>
                <a:gd name="connsiteY69" fmla="*/ 1289304 h 13064490"/>
                <a:gd name="connsiteX70" fmla="*/ 10966704 w 12767104"/>
                <a:gd name="connsiteY70" fmla="*/ 1435227 h 13064490"/>
                <a:gd name="connsiteX71" fmla="*/ 10770870 w 12767104"/>
                <a:gd name="connsiteY71" fmla="*/ 1719072 h 13064490"/>
                <a:gd name="connsiteX72" fmla="*/ 10211943 w 12767104"/>
                <a:gd name="connsiteY72" fmla="*/ 1704594 h 13064490"/>
                <a:gd name="connsiteX73" fmla="*/ 10643616 w 12767104"/>
                <a:gd name="connsiteY73" fmla="*/ 987552 h 13064490"/>
                <a:gd name="connsiteX74" fmla="*/ 10569321 w 12767104"/>
                <a:gd name="connsiteY74" fmla="*/ 768477 h 13064490"/>
                <a:gd name="connsiteX75" fmla="*/ 10310241 w 12767104"/>
                <a:gd name="connsiteY75" fmla="*/ 644652 h 13064490"/>
                <a:gd name="connsiteX76" fmla="*/ 10132695 w 12767104"/>
                <a:gd name="connsiteY76" fmla="*/ 798957 h 13064490"/>
                <a:gd name="connsiteX77" fmla="*/ 9947147 w 12767104"/>
                <a:gd name="connsiteY77" fmla="*/ 712469 h 13064490"/>
                <a:gd name="connsiteX78" fmla="*/ 9547097 w 12767104"/>
                <a:gd name="connsiteY78" fmla="*/ 748664 h 13064490"/>
                <a:gd name="connsiteX79" fmla="*/ 9390887 w 12767104"/>
                <a:gd name="connsiteY79" fmla="*/ 302894 h 13064490"/>
                <a:gd name="connsiteX80" fmla="*/ 9286112 w 12767104"/>
                <a:gd name="connsiteY80" fmla="*/ 152399 h 13064490"/>
                <a:gd name="connsiteX81" fmla="*/ 9089136 w 12767104"/>
                <a:gd name="connsiteY81" fmla="*/ 0 h 13064490"/>
                <a:gd name="connsiteX82" fmla="*/ 9030842 w 12767104"/>
                <a:gd name="connsiteY82" fmla="*/ 188594 h 13064490"/>
                <a:gd name="connsiteX83" fmla="*/ 9137522 w 12767104"/>
                <a:gd name="connsiteY83" fmla="*/ 352424 h 13064490"/>
                <a:gd name="connsiteX84" fmla="*/ 8903207 w 12767104"/>
                <a:gd name="connsiteY84" fmla="*/ 421004 h 13064490"/>
                <a:gd name="connsiteX85" fmla="*/ 8634602 w 12767104"/>
                <a:gd name="connsiteY85" fmla="*/ 548639 h 13064490"/>
                <a:gd name="connsiteX86" fmla="*/ 8421242 w 12767104"/>
                <a:gd name="connsiteY86" fmla="*/ 859154 h 13064490"/>
                <a:gd name="connsiteX87" fmla="*/ 8219312 w 12767104"/>
                <a:gd name="connsiteY87" fmla="*/ 922019 h 13064490"/>
                <a:gd name="connsiteX88" fmla="*/ 8125967 w 12767104"/>
                <a:gd name="connsiteY88" fmla="*/ 1301114 h 13064490"/>
                <a:gd name="connsiteX89" fmla="*/ 8017382 w 12767104"/>
                <a:gd name="connsiteY89" fmla="*/ 1407794 h 13064490"/>
                <a:gd name="connsiteX90" fmla="*/ 7977377 w 12767104"/>
                <a:gd name="connsiteY90" fmla="*/ 1543049 h 13064490"/>
                <a:gd name="connsiteX91" fmla="*/ 7811642 w 12767104"/>
                <a:gd name="connsiteY91" fmla="*/ 1577339 h 13064490"/>
                <a:gd name="connsiteX92" fmla="*/ 7678674 w 12767104"/>
                <a:gd name="connsiteY92" fmla="*/ 1816608 h 13064490"/>
                <a:gd name="connsiteX93" fmla="*/ 7327772 w 12767104"/>
                <a:gd name="connsiteY93" fmla="*/ 1645919 h 13064490"/>
                <a:gd name="connsiteX94" fmla="*/ 6998207 w 12767104"/>
                <a:gd name="connsiteY94" fmla="*/ 1950719 h 13064490"/>
                <a:gd name="connsiteX95" fmla="*/ 6794372 w 12767104"/>
                <a:gd name="connsiteY95" fmla="*/ 1811654 h 13064490"/>
                <a:gd name="connsiteX96" fmla="*/ 6217920 w 12767104"/>
                <a:gd name="connsiteY96" fmla="*/ 2286000 h 13064490"/>
                <a:gd name="connsiteX97" fmla="*/ 6020942 w 12767104"/>
                <a:gd name="connsiteY97" fmla="*/ 2179319 h 13064490"/>
                <a:gd name="connsiteX98" fmla="*/ 5859017 w 12767104"/>
                <a:gd name="connsiteY98" fmla="*/ 2200274 h 13064490"/>
                <a:gd name="connsiteX99" fmla="*/ 5657087 w 12767104"/>
                <a:gd name="connsiteY99" fmla="*/ 2085974 h 13064490"/>
                <a:gd name="connsiteX100" fmla="*/ 5422772 w 12767104"/>
                <a:gd name="connsiteY100" fmla="*/ 2118359 h 13064490"/>
                <a:gd name="connsiteX101" fmla="*/ 5361812 w 12767104"/>
                <a:gd name="connsiteY101" fmla="*/ 1937384 h 13064490"/>
                <a:gd name="connsiteX102" fmla="*/ 5015102 w 12767104"/>
                <a:gd name="connsiteY102" fmla="*/ 1771649 h 13064490"/>
                <a:gd name="connsiteX103" fmla="*/ 4293870 w 12767104"/>
                <a:gd name="connsiteY103" fmla="*/ 1781937 h 13064490"/>
                <a:gd name="connsiteX104" fmla="*/ 3976877 w 12767104"/>
                <a:gd name="connsiteY104" fmla="*/ 1421129 h 13064490"/>
                <a:gd name="connsiteX105" fmla="*/ 3837812 w 12767104"/>
                <a:gd name="connsiteY105" fmla="*/ 1329689 h 13064490"/>
                <a:gd name="connsiteX106" fmla="*/ 3632072 w 12767104"/>
                <a:gd name="connsiteY106" fmla="*/ 1322069 h 13064490"/>
                <a:gd name="connsiteX107" fmla="*/ 3468242 w 12767104"/>
                <a:gd name="connsiteY107" fmla="*/ 1122044 h 13064490"/>
                <a:gd name="connsiteX108" fmla="*/ 3096767 w 12767104"/>
                <a:gd name="connsiteY108" fmla="*/ 1202054 h 13064490"/>
                <a:gd name="connsiteX109" fmla="*/ 2872740 w 12767104"/>
                <a:gd name="connsiteY109" fmla="*/ 1051179 h 13064490"/>
                <a:gd name="connsiteX110" fmla="*/ 2757677 w 12767104"/>
                <a:gd name="connsiteY110" fmla="*/ 1306829 h 13064490"/>
                <a:gd name="connsiteX111" fmla="*/ 2464307 w 12767104"/>
                <a:gd name="connsiteY111" fmla="*/ 1609724 h 13064490"/>
                <a:gd name="connsiteX112" fmla="*/ 2012822 w 12767104"/>
                <a:gd name="connsiteY112" fmla="*/ 1710689 h 13064490"/>
                <a:gd name="connsiteX113" fmla="*/ 2007107 w 12767104"/>
                <a:gd name="connsiteY113" fmla="*/ 1870709 h 13064490"/>
                <a:gd name="connsiteX114" fmla="*/ 1736597 w 12767104"/>
                <a:gd name="connsiteY114" fmla="*/ 1920239 h 13064490"/>
                <a:gd name="connsiteX115" fmla="*/ 1383792 w 12767104"/>
                <a:gd name="connsiteY115" fmla="*/ 1796415 h 13064490"/>
                <a:gd name="connsiteX116" fmla="*/ 1064132 w 12767104"/>
                <a:gd name="connsiteY116" fmla="*/ 1979294 h 13064490"/>
                <a:gd name="connsiteX117" fmla="*/ 1053084 w 12767104"/>
                <a:gd name="connsiteY117" fmla="*/ 2431542 h 13064490"/>
                <a:gd name="connsiteX118" fmla="*/ 539115 w 12767104"/>
                <a:gd name="connsiteY118" fmla="*/ 2359152 h 13064490"/>
                <a:gd name="connsiteX119" fmla="*/ 464057 w 12767104"/>
                <a:gd name="connsiteY119" fmla="*/ 2529839 h 13064490"/>
                <a:gd name="connsiteX120" fmla="*/ 0 w 12767104"/>
                <a:gd name="connsiteY120" fmla="*/ 2450592 h 13064490"/>
                <a:gd name="connsiteX0" fmla="*/ 0 w 12767104"/>
                <a:gd name="connsiteY0" fmla="*/ 2450592 h 13064490"/>
                <a:gd name="connsiteX1" fmla="*/ 237744 w 12767104"/>
                <a:gd name="connsiteY1" fmla="*/ 2852928 h 13064490"/>
                <a:gd name="connsiteX2" fmla="*/ 694944 w 12767104"/>
                <a:gd name="connsiteY2" fmla="*/ 2834640 h 13064490"/>
                <a:gd name="connsiteX3" fmla="*/ 1298448 w 12767104"/>
                <a:gd name="connsiteY3" fmla="*/ 2999232 h 13064490"/>
                <a:gd name="connsiteX4" fmla="*/ 2084832 w 12767104"/>
                <a:gd name="connsiteY4" fmla="*/ 3657600 h 13064490"/>
                <a:gd name="connsiteX5" fmla="*/ 3438144 w 12767104"/>
                <a:gd name="connsiteY5" fmla="*/ 3968496 h 13064490"/>
                <a:gd name="connsiteX6" fmla="*/ 3785616 w 12767104"/>
                <a:gd name="connsiteY6" fmla="*/ 6254496 h 13064490"/>
                <a:gd name="connsiteX7" fmla="*/ 3438144 w 12767104"/>
                <a:gd name="connsiteY7" fmla="*/ 8174736 h 13064490"/>
                <a:gd name="connsiteX8" fmla="*/ 4242816 w 12767104"/>
                <a:gd name="connsiteY8" fmla="*/ 9052560 h 13064490"/>
                <a:gd name="connsiteX9" fmla="*/ 6272784 w 12767104"/>
                <a:gd name="connsiteY9" fmla="*/ 9802368 h 13064490"/>
                <a:gd name="connsiteX10" fmla="*/ 6967728 w 12767104"/>
                <a:gd name="connsiteY10" fmla="*/ 10917936 h 13064490"/>
                <a:gd name="connsiteX11" fmla="*/ 6458712 w 12767104"/>
                <a:gd name="connsiteY11" fmla="*/ 11369040 h 13064490"/>
                <a:gd name="connsiteX12" fmla="*/ 6592443 w 12767104"/>
                <a:gd name="connsiteY12" fmla="*/ 11569065 h 13064490"/>
                <a:gd name="connsiteX13" fmla="*/ 6723888 w 12767104"/>
                <a:gd name="connsiteY13" fmla="*/ 11530965 h 13064490"/>
                <a:gd name="connsiteX14" fmla="*/ 6826758 w 12767104"/>
                <a:gd name="connsiteY14" fmla="*/ 11633835 h 13064490"/>
                <a:gd name="connsiteX15" fmla="*/ 6834378 w 12767104"/>
                <a:gd name="connsiteY15" fmla="*/ 11870055 h 13064490"/>
                <a:gd name="connsiteX16" fmla="*/ 6950583 w 12767104"/>
                <a:gd name="connsiteY16" fmla="*/ 12011025 h 13064490"/>
                <a:gd name="connsiteX17" fmla="*/ 7009638 w 12767104"/>
                <a:gd name="connsiteY17" fmla="*/ 12390120 h 13064490"/>
                <a:gd name="connsiteX18" fmla="*/ 6941058 w 12767104"/>
                <a:gd name="connsiteY18" fmla="*/ 12628245 h 13064490"/>
                <a:gd name="connsiteX19" fmla="*/ 7076313 w 12767104"/>
                <a:gd name="connsiteY19" fmla="*/ 12847320 h 13064490"/>
                <a:gd name="connsiteX20" fmla="*/ 7202043 w 12767104"/>
                <a:gd name="connsiteY20" fmla="*/ 12943713 h 13064490"/>
                <a:gd name="connsiteX21" fmla="*/ 7287768 w 12767104"/>
                <a:gd name="connsiteY21" fmla="*/ 12799695 h 13064490"/>
                <a:gd name="connsiteX22" fmla="*/ 7377303 w 12767104"/>
                <a:gd name="connsiteY22" fmla="*/ 12759690 h 13064490"/>
                <a:gd name="connsiteX23" fmla="*/ 7748778 w 12767104"/>
                <a:gd name="connsiteY23" fmla="*/ 12538710 h 13064490"/>
                <a:gd name="connsiteX24" fmla="*/ 8312658 w 12767104"/>
                <a:gd name="connsiteY24" fmla="*/ 13034010 h 13064490"/>
                <a:gd name="connsiteX25" fmla="*/ 8440293 w 12767104"/>
                <a:gd name="connsiteY25" fmla="*/ 12971145 h 13064490"/>
                <a:gd name="connsiteX26" fmla="*/ 8819388 w 12767104"/>
                <a:gd name="connsiteY26" fmla="*/ 13013055 h 13064490"/>
                <a:gd name="connsiteX27" fmla="*/ 9089898 w 12767104"/>
                <a:gd name="connsiteY27" fmla="*/ 13064490 h 13064490"/>
                <a:gd name="connsiteX28" fmla="*/ 9554718 w 12767104"/>
                <a:gd name="connsiteY28" fmla="*/ 12974954 h 13064490"/>
                <a:gd name="connsiteX29" fmla="*/ 9853803 w 12767104"/>
                <a:gd name="connsiteY29" fmla="*/ 12885420 h 13064490"/>
                <a:gd name="connsiteX30" fmla="*/ 9954006 w 12767104"/>
                <a:gd name="connsiteY30" fmla="*/ 12968097 h 13064490"/>
                <a:gd name="connsiteX31" fmla="*/ 10019538 w 12767104"/>
                <a:gd name="connsiteY31" fmla="*/ 12891134 h 13064490"/>
                <a:gd name="connsiteX32" fmla="*/ 10107168 w 12767104"/>
                <a:gd name="connsiteY32" fmla="*/ 12702539 h 13064490"/>
                <a:gd name="connsiteX33" fmla="*/ 10103358 w 12767104"/>
                <a:gd name="connsiteY33" fmla="*/ 12614909 h 13064490"/>
                <a:gd name="connsiteX34" fmla="*/ 10177653 w 12767104"/>
                <a:gd name="connsiteY34" fmla="*/ 12538709 h 13064490"/>
                <a:gd name="connsiteX35" fmla="*/ 10135743 w 12767104"/>
                <a:gd name="connsiteY35" fmla="*/ 12378689 h 13064490"/>
                <a:gd name="connsiteX36" fmla="*/ 10267188 w 12767104"/>
                <a:gd name="connsiteY36" fmla="*/ 12338684 h 13064490"/>
                <a:gd name="connsiteX37" fmla="*/ 10419207 w 12767104"/>
                <a:gd name="connsiteY37" fmla="*/ 11967972 h 13064490"/>
                <a:gd name="connsiteX38" fmla="*/ 11149203 w 12767104"/>
                <a:gd name="connsiteY38" fmla="*/ 12121514 h 13064490"/>
                <a:gd name="connsiteX39" fmla="*/ 12090273 w 12767104"/>
                <a:gd name="connsiteY39" fmla="*/ 11727179 h 13064490"/>
                <a:gd name="connsiteX40" fmla="*/ 12248388 w 12767104"/>
                <a:gd name="connsiteY40" fmla="*/ 11870054 h 13064490"/>
                <a:gd name="connsiteX41" fmla="*/ 12362688 w 12767104"/>
                <a:gd name="connsiteY41" fmla="*/ 11891009 h 13064490"/>
                <a:gd name="connsiteX42" fmla="*/ 12524613 w 12767104"/>
                <a:gd name="connsiteY42" fmla="*/ 11662409 h 13064490"/>
                <a:gd name="connsiteX43" fmla="*/ 12600813 w 12767104"/>
                <a:gd name="connsiteY43" fmla="*/ 11622404 h 13064490"/>
                <a:gd name="connsiteX44" fmla="*/ 12658344 w 12767104"/>
                <a:gd name="connsiteY44" fmla="*/ 11645265 h 13064490"/>
                <a:gd name="connsiteX45" fmla="*/ 12758928 w 12767104"/>
                <a:gd name="connsiteY45" fmla="*/ 11344274 h 13064490"/>
                <a:gd name="connsiteX46" fmla="*/ 12446507 w 12767104"/>
                <a:gd name="connsiteY46" fmla="*/ 10921364 h 13064490"/>
                <a:gd name="connsiteX47" fmla="*/ 12383642 w 12767104"/>
                <a:gd name="connsiteY47" fmla="*/ 10618469 h 13064490"/>
                <a:gd name="connsiteX48" fmla="*/ 12201906 w 12767104"/>
                <a:gd name="connsiteY48" fmla="*/ 10423017 h 13064490"/>
                <a:gd name="connsiteX49" fmla="*/ 12216002 w 12767104"/>
                <a:gd name="connsiteY49" fmla="*/ 10138409 h 13064490"/>
                <a:gd name="connsiteX50" fmla="*/ 12560807 w 12767104"/>
                <a:gd name="connsiteY50" fmla="*/ 9631679 h 13064490"/>
                <a:gd name="connsiteX51" fmla="*/ 12693777 w 12767104"/>
                <a:gd name="connsiteY51" fmla="*/ 8833866 h 13064490"/>
                <a:gd name="connsiteX52" fmla="*/ 12472416 w 12767104"/>
                <a:gd name="connsiteY52" fmla="*/ 8590407 h 13064490"/>
                <a:gd name="connsiteX53" fmla="*/ 12508992 w 12767104"/>
                <a:gd name="connsiteY53" fmla="*/ 7827264 h 13064490"/>
                <a:gd name="connsiteX54" fmla="*/ 12256389 w 12767104"/>
                <a:gd name="connsiteY54" fmla="*/ 7655052 h 13064490"/>
                <a:gd name="connsiteX55" fmla="*/ 11978640 w 12767104"/>
                <a:gd name="connsiteY55" fmla="*/ 7424928 h 13064490"/>
                <a:gd name="connsiteX56" fmla="*/ 11887200 w 12767104"/>
                <a:gd name="connsiteY56" fmla="*/ 6784848 h 13064490"/>
                <a:gd name="connsiteX57" fmla="*/ 12052173 w 12767104"/>
                <a:gd name="connsiteY57" fmla="*/ 6573774 h 13064490"/>
                <a:gd name="connsiteX58" fmla="*/ 12172950 w 12767104"/>
                <a:gd name="connsiteY58" fmla="*/ 6334887 h 13064490"/>
                <a:gd name="connsiteX59" fmla="*/ 12179808 w 12767104"/>
                <a:gd name="connsiteY59" fmla="*/ 5888736 h 13064490"/>
                <a:gd name="connsiteX60" fmla="*/ 11915394 w 12767104"/>
                <a:gd name="connsiteY60" fmla="*/ 5550027 h 13064490"/>
                <a:gd name="connsiteX61" fmla="*/ 11612880 w 12767104"/>
                <a:gd name="connsiteY61" fmla="*/ 5285232 h 13064490"/>
                <a:gd name="connsiteX62" fmla="*/ 11137392 w 12767104"/>
                <a:gd name="connsiteY62" fmla="*/ 4791456 h 13064490"/>
                <a:gd name="connsiteX63" fmla="*/ 10345674 w 12767104"/>
                <a:gd name="connsiteY63" fmla="*/ 4283583 h 13064490"/>
                <a:gd name="connsiteX64" fmla="*/ 10364343 w 12767104"/>
                <a:gd name="connsiteY64" fmla="*/ 3643122 h 13064490"/>
                <a:gd name="connsiteX65" fmla="*/ 10991088 w 12767104"/>
                <a:gd name="connsiteY65" fmla="*/ 3035808 h 13064490"/>
                <a:gd name="connsiteX66" fmla="*/ 11228832 w 12767104"/>
                <a:gd name="connsiteY66" fmla="*/ 2523744 h 13064490"/>
                <a:gd name="connsiteX67" fmla="*/ 11155680 w 12767104"/>
                <a:gd name="connsiteY67" fmla="*/ 2286000 h 13064490"/>
                <a:gd name="connsiteX68" fmla="*/ 11391900 w 12767104"/>
                <a:gd name="connsiteY68" fmla="*/ 1664970 h 13064490"/>
                <a:gd name="connsiteX69" fmla="*/ 11299698 w 12767104"/>
                <a:gd name="connsiteY69" fmla="*/ 1289304 h 13064490"/>
                <a:gd name="connsiteX70" fmla="*/ 10966704 w 12767104"/>
                <a:gd name="connsiteY70" fmla="*/ 1435227 h 13064490"/>
                <a:gd name="connsiteX71" fmla="*/ 10770870 w 12767104"/>
                <a:gd name="connsiteY71" fmla="*/ 1719072 h 13064490"/>
                <a:gd name="connsiteX72" fmla="*/ 10211943 w 12767104"/>
                <a:gd name="connsiteY72" fmla="*/ 1704594 h 13064490"/>
                <a:gd name="connsiteX73" fmla="*/ 10643616 w 12767104"/>
                <a:gd name="connsiteY73" fmla="*/ 987552 h 13064490"/>
                <a:gd name="connsiteX74" fmla="*/ 10569321 w 12767104"/>
                <a:gd name="connsiteY74" fmla="*/ 768477 h 13064490"/>
                <a:gd name="connsiteX75" fmla="*/ 10310241 w 12767104"/>
                <a:gd name="connsiteY75" fmla="*/ 644652 h 13064490"/>
                <a:gd name="connsiteX76" fmla="*/ 10132695 w 12767104"/>
                <a:gd name="connsiteY76" fmla="*/ 798957 h 13064490"/>
                <a:gd name="connsiteX77" fmla="*/ 9947147 w 12767104"/>
                <a:gd name="connsiteY77" fmla="*/ 712469 h 13064490"/>
                <a:gd name="connsiteX78" fmla="*/ 9547097 w 12767104"/>
                <a:gd name="connsiteY78" fmla="*/ 748664 h 13064490"/>
                <a:gd name="connsiteX79" fmla="*/ 9390887 w 12767104"/>
                <a:gd name="connsiteY79" fmla="*/ 302894 h 13064490"/>
                <a:gd name="connsiteX80" fmla="*/ 9286112 w 12767104"/>
                <a:gd name="connsiteY80" fmla="*/ 152399 h 13064490"/>
                <a:gd name="connsiteX81" fmla="*/ 9089136 w 12767104"/>
                <a:gd name="connsiteY81" fmla="*/ 0 h 13064490"/>
                <a:gd name="connsiteX82" fmla="*/ 9030842 w 12767104"/>
                <a:gd name="connsiteY82" fmla="*/ 188594 h 13064490"/>
                <a:gd name="connsiteX83" fmla="*/ 9137522 w 12767104"/>
                <a:gd name="connsiteY83" fmla="*/ 352424 h 13064490"/>
                <a:gd name="connsiteX84" fmla="*/ 8903207 w 12767104"/>
                <a:gd name="connsiteY84" fmla="*/ 421004 h 13064490"/>
                <a:gd name="connsiteX85" fmla="*/ 8634602 w 12767104"/>
                <a:gd name="connsiteY85" fmla="*/ 548639 h 13064490"/>
                <a:gd name="connsiteX86" fmla="*/ 8421242 w 12767104"/>
                <a:gd name="connsiteY86" fmla="*/ 859154 h 13064490"/>
                <a:gd name="connsiteX87" fmla="*/ 8219312 w 12767104"/>
                <a:gd name="connsiteY87" fmla="*/ 922019 h 13064490"/>
                <a:gd name="connsiteX88" fmla="*/ 8125967 w 12767104"/>
                <a:gd name="connsiteY88" fmla="*/ 1301114 h 13064490"/>
                <a:gd name="connsiteX89" fmla="*/ 8017382 w 12767104"/>
                <a:gd name="connsiteY89" fmla="*/ 1407794 h 13064490"/>
                <a:gd name="connsiteX90" fmla="*/ 7977377 w 12767104"/>
                <a:gd name="connsiteY90" fmla="*/ 1543049 h 13064490"/>
                <a:gd name="connsiteX91" fmla="*/ 7811642 w 12767104"/>
                <a:gd name="connsiteY91" fmla="*/ 1577339 h 13064490"/>
                <a:gd name="connsiteX92" fmla="*/ 7678674 w 12767104"/>
                <a:gd name="connsiteY92" fmla="*/ 1816608 h 13064490"/>
                <a:gd name="connsiteX93" fmla="*/ 7327772 w 12767104"/>
                <a:gd name="connsiteY93" fmla="*/ 1645919 h 13064490"/>
                <a:gd name="connsiteX94" fmla="*/ 6998207 w 12767104"/>
                <a:gd name="connsiteY94" fmla="*/ 1950719 h 13064490"/>
                <a:gd name="connsiteX95" fmla="*/ 6794372 w 12767104"/>
                <a:gd name="connsiteY95" fmla="*/ 1811654 h 13064490"/>
                <a:gd name="connsiteX96" fmla="*/ 6217920 w 12767104"/>
                <a:gd name="connsiteY96" fmla="*/ 2286000 h 13064490"/>
                <a:gd name="connsiteX97" fmla="*/ 6020942 w 12767104"/>
                <a:gd name="connsiteY97" fmla="*/ 2179319 h 13064490"/>
                <a:gd name="connsiteX98" fmla="*/ 5859017 w 12767104"/>
                <a:gd name="connsiteY98" fmla="*/ 2200274 h 13064490"/>
                <a:gd name="connsiteX99" fmla="*/ 5657087 w 12767104"/>
                <a:gd name="connsiteY99" fmla="*/ 2085974 h 13064490"/>
                <a:gd name="connsiteX100" fmla="*/ 5422772 w 12767104"/>
                <a:gd name="connsiteY100" fmla="*/ 2118359 h 13064490"/>
                <a:gd name="connsiteX101" fmla="*/ 5361812 w 12767104"/>
                <a:gd name="connsiteY101" fmla="*/ 1937384 h 13064490"/>
                <a:gd name="connsiteX102" fmla="*/ 5015102 w 12767104"/>
                <a:gd name="connsiteY102" fmla="*/ 1771649 h 13064490"/>
                <a:gd name="connsiteX103" fmla="*/ 4293870 w 12767104"/>
                <a:gd name="connsiteY103" fmla="*/ 1781937 h 13064490"/>
                <a:gd name="connsiteX104" fmla="*/ 3976877 w 12767104"/>
                <a:gd name="connsiteY104" fmla="*/ 1421129 h 13064490"/>
                <a:gd name="connsiteX105" fmla="*/ 3837812 w 12767104"/>
                <a:gd name="connsiteY105" fmla="*/ 1329689 h 13064490"/>
                <a:gd name="connsiteX106" fmla="*/ 3632072 w 12767104"/>
                <a:gd name="connsiteY106" fmla="*/ 1322069 h 13064490"/>
                <a:gd name="connsiteX107" fmla="*/ 3468242 w 12767104"/>
                <a:gd name="connsiteY107" fmla="*/ 1122044 h 13064490"/>
                <a:gd name="connsiteX108" fmla="*/ 3096767 w 12767104"/>
                <a:gd name="connsiteY108" fmla="*/ 1202054 h 13064490"/>
                <a:gd name="connsiteX109" fmla="*/ 2872740 w 12767104"/>
                <a:gd name="connsiteY109" fmla="*/ 1051179 h 13064490"/>
                <a:gd name="connsiteX110" fmla="*/ 2757677 w 12767104"/>
                <a:gd name="connsiteY110" fmla="*/ 1306829 h 13064490"/>
                <a:gd name="connsiteX111" fmla="*/ 2464307 w 12767104"/>
                <a:gd name="connsiteY111" fmla="*/ 1609724 h 13064490"/>
                <a:gd name="connsiteX112" fmla="*/ 2012822 w 12767104"/>
                <a:gd name="connsiteY112" fmla="*/ 1710689 h 13064490"/>
                <a:gd name="connsiteX113" fmla="*/ 2007107 w 12767104"/>
                <a:gd name="connsiteY113" fmla="*/ 1870709 h 13064490"/>
                <a:gd name="connsiteX114" fmla="*/ 1736597 w 12767104"/>
                <a:gd name="connsiteY114" fmla="*/ 1920239 h 13064490"/>
                <a:gd name="connsiteX115" fmla="*/ 1383792 w 12767104"/>
                <a:gd name="connsiteY115" fmla="*/ 1796415 h 13064490"/>
                <a:gd name="connsiteX116" fmla="*/ 1064132 w 12767104"/>
                <a:gd name="connsiteY116" fmla="*/ 1979294 h 13064490"/>
                <a:gd name="connsiteX117" fmla="*/ 1053084 w 12767104"/>
                <a:gd name="connsiteY117" fmla="*/ 2431542 h 13064490"/>
                <a:gd name="connsiteX118" fmla="*/ 539115 w 12767104"/>
                <a:gd name="connsiteY118" fmla="*/ 2359152 h 13064490"/>
                <a:gd name="connsiteX119" fmla="*/ 464057 w 12767104"/>
                <a:gd name="connsiteY119" fmla="*/ 2529839 h 13064490"/>
                <a:gd name="connsiteX120" fmla="*/ 0 w 12767104"/>
                <a:gd name="connsiteY120" fmla="*/ 2450592 h 13064490"/>
                <a:gd name="connsiteX0" fmla="*/ 0 w 12767104"/>
                <a:gd name="connsiteY0" fmla="*/ 2450592 h 13064490"/>
                <a:gd name="connsiteX1" fmla="*/ 237744 w 12767104"/>
                <a:gd name="connsiteY1" fmla="*/ 2852928 h 13064490"/>
                <a:gd name="connsiteX2" fmla="*/ 694944 w 12767104"/>
                <a:gd name="connsiteY2" fmla="*/ 2834640 h 13064490"/>
                <a:gd name="connsiteX3" fmla="*/ 1298448 w 12767104"/>
                <a:gd name="connsiteY3" fmla="*/ 2999232 h 13064490"/>
                <a:gd name="connsiteX4" fmla="*/ 2084832 w 12767104"/>
                <a:gd name="connsiteY4" fmla="*/ 3657600 h 13064490"/>
                <a:gd name="connsiteX5" fmla="*/ 3438144 w 12767104"/>
                <a:gd name="connsiteY5" fmla="*/ 3968496 h 13064490"/>
                <a:gd name="connsiteX6" fmla="*/ 3785616 w 12767104"/>
                <a:gd name="connsiteY6" fmla="*/ 6254496 h 13064490"/>
                <a:gd name="connsiteX7" fmla="*/ 3438144 w 12767104"/>
                <a:gd name="connsiteY7" fmla="*/ 8174736 h 13064490"/>
                <a:gd name="connsiteX8" fmla="*/ 4242816 w 12767104"/>
                <a:gd name="connsiteY8" fmla="*/ 9052560 h 13064490"/>
                <a:gd name="connsiteX9" fmla="*/ 6272784 w 12767104"/>
                <a:gd name="connsiteY9" fmla="*/ 9802368 h 13064490"/>
                <a:gd name="connsiteX10" fmla="*/ 6967728 w 12767104"/>
                <a:gd name="connsiteY10" fmla="*/ 10917936 h 13064490"/>
                <a:gd name="connsiteX11" fmla="*/ 6458712 w 12767104"/>
                <a:gd name="connsiteY11" fmla="*/ 11369040 h 13064490"/>
                <a:gd name="connsiteX12" fmla="*/ 6592443 w 12767104"/>
                <a:gd name="connsiteY12" fmla="*/ 11569065 h 13064490"/>
                <a:gd name="connsiteX13" fmla="*/ 6723888 w 12767104"/>
                <a:gd name="connsiteY13" fmla="*/ 11530965 h 13064490"/>
                <a:gd name="connsiteX14" fmla="*/ 6826758 w 12767104"/>
                <a:gd name="connsiteY14" fmla="*/ 11633835 h 13064490"/>
                <a:gd name="connsiteX15" fmla="*/ 6834378 w 12767104"/>
                <a:gd name="connsiteY15" fmla="*/ 11870055 h 13064490"/>
                <a:gd name="connsiteX16" fmla="*/ 6950583 w 12767104"/>
                <a:gd name="connsiteY16" fmla="*/ 12011025 h 13064490"/>
                <a:gd name="connsiteX17" fmla="*/ 7009638 w 12767104"/>
                <a:gd name="connsiteY17" fmla="*/ 12390120 h 13064490"/>
                <a:gd name="connsiteX18" fmla="*/ 6941058 w 12767104"/>
                <a:gd name="connsiteY18" fmla="*/ 12628245 h 13064490"/>
                <a:gd name="connsiteX19" fmla="*/ 7076313 w 12767104"/>
                <a:gd name="connsiteY19" fmla="*/ 12847320 h 13064490"/>
                <a:gd name="connsiteX20" fmla="*/ 7202043 w 12767104"/>
                <a:gd name="connsiteY20" fmla="*/ 12943713 h 13064490"/>
                <a:gd name="connsiteX21" fmla="*/ 7287768 w 12767104"/>
                <a:gd name="connsiteY21" fmla="*/ 12799695 h 13064490"/>
                <a:gd name="connsiteX22" fmla="*/ 7377303 w 12767104"/>
                <a:gd name="connsiteY22" fmla="*/ 12759690 h 13064490"/>
                <a:gd name="connsiteX23" fmla="*/ 7748778 w 12767104"/>
                <a:gd name="connsiteY23" fmla="*/ 12538710 h 13064490"/>
                <a:gd name="connsiteX24" fmla="*/ 8312658 w 12767104"/>
                <a:gd name="connsiteY24" fmla="*/ 13034010 h 13064490"/>
                <a:gd name="connsiteX25" fmla="*/ 8440293 w 12767104"/>
                <a:gd name="connsiteY25" fmla="*/ 12971145 h 13064490"/>
                <a:gd name="connsiteX26" fmla="*/ 8819388 w 12767104"/>
                <a:gd name="connsiteY26" fmla="*/ 13013055 h 13064490"/>
                <a:gd name="connsiteX27" fmla="*/ 9089898 w 12767104"/>
                <a:gd name="connsiteY27" fmla="*/ 13064490 h 13064490"/>
                <a:gd name="connsiteX28" fmla="*/ 9554718 w 12767104"/>
                <a:gd name="connsiteY28" fmla="*/ 12974954 h 13064490"/>
                <a:gd name="connsiteX29" fmla="*/ 9853803 w 12767104"/>
                <a:gd name="connsiteY29" fmla="*/ 12885420 h 13064490"/>
                <a:gd name="connsiteX30" fmla="*/ 9954006 w 12767104"/>
                <a:gd name="connsiteY30" fmla="*/ 12968097 h 13064490"/>
                <a:gd name="connsiteX31" fmla="*/ 10019538 w 12767104"/>
                <a:gd name="connsiteY31" fmla="*/ 12891134 h 13064490"/>
                <a:gd name="connsiteX32" fmla="*/ 10107168 w 12767104"/>
                <a:gd name="connsiteY32" fmla="*/ 12702539 h 13064490"/>
                <a:gd name="connsiteX33" fmla="*/ 10103358 w 12767104"/>
                <a:gd name="connsiteY33" fmla="*/ 12614909 h 13064490"/>
                <a:gd name="connsiteX34" fmla="*/ 10177653 w 12767104"/>
                <a:gd name="connsiteY34" fmla="*/ 12538709 h 13064490"/>
                <a:gd name="connsiteX35" fmla="*/ 10135743 w 12767104"/>
                <a:gd name="connsiteY35" fmla="*/ 12378689 h 13064490"/>
                <a:gd name="connsiteX36" fmla="*/ 10267188 w 12767104"/>
                <a:gd name="connsiteY36" fmla="*/ 12338684 h 13064490"/>
                <a:gd name="connsiteX37" fmla="*/ 10419207 w 12767104"/>
                <a:gd name="connsiteY37" fmla="*/ 11967972 h 13064490"/>
                <a:gd name="connsiteX38" fmla="*/ 11149203 w 12767104"/>
                <a:gd name="connsiteY38" fmla="*/ 12121514 h 13064490"/>
                <a:gd name="connsiteX39" fmla="*/ 12090273 w 12767104"/>
                <a:gd name="connsiteY39" fmla="*/ 11727179 h 13064490"/>
                <a:gd name="connsiteX40" fmla="*/ 12248388 w 12767104"/>
                <a:gd name="connsiteY40" fmla="*/ 11870054 h 13064490"/>
                <a:gd name="connsiteX41" fmla="*/ 12362688 w 12767104"/>
                <a:gd name="connsiteY41" fmla="*/ 11891009 h 13064490"/>
                <a:gd name="connsiteX42" fmla="*/ 12524613 w 12767104"/>
                <a:gd name="connsiteY42" fmla="*/ 11662409 h 13064490"/>
                <a:gd name="connsiteX43" fmla="*/ 12600813 w 12767104"/>
                <a:gd name="connsiteY43" fmla="*/ 11622404 h 13064490"/>
                <a:gd name="connsiteX44" fmla="*/ 12658344 w 12767104"/>
                <a:gd name="connsiteY44" fmla="*/ 11645265 h 13064490"/>
                <a:gd name="connsiteX45" fmla="*/ 12758928 w 12767104"/>
                <a:gd name="connsiteY45" fmla="*/ 11344274 h 13064490"/>
                <a:gd name="connsiteX46" fmla="*/ 12446507 w 12767104"/>
                <a:gd name="connsiteY46" fmla="*/ 10921364 h 13064490"/>
                <a:gd name="connsiteX47" fmla="*/ 12383642 w 12767104"/>
                <a:gd name="connsiteY47" fmla="*/ 10618469 h 13064490"/>
                <a:gd name="connsiteX48" fmla="*/ 12201906 w 12767104"/>
                <a:gd name="connsiteY48" fmla="*/ 10423017 h 13064490"/>
                <a:gd name="connsiteX49" fmla="*/ 12216002 w 12767104"/>
                <a:gd name="connsiteY49" fmla="*/ 10138409 h 13064490"/>
                <a:gd name="connsiteX50" fmla="*/ 12560807 w 12767104"/>
                <a:gd name="connsiteY50" fmla="*/ 9631679 h 13064490"/>
                <a:gd name="connsiteX51" fmla="*/ 12693777 w 12767104"/>
                <a:gd name="connsiteY51" fmla="*/ 8833866 h 13064490"/>
                <a:gd name="connsiteX52" fmla="*/ 12472416 w 12767104"/>
                <a:gd name="connsiteY52" fmla="*/ 8590407 h 13064490"/>
                <a:gd name="connsiteX53" fmla="*/ 12508992 w 12767104"/>
                <a:gd name="connsiteY53" fmla="*/ 7827264 h 13064490"/>
                <a:gd name="connsiteX54" fmla="*/ 12256389 w 12767104"/>
                <a:gd name="connsiteY54" fmla="*/ 7655052 h 13064490"/>
                <a:gd name="connsiteX55" fmla="*/ 11978640 w 12767104"/>
                <a:gd name="connsiteY55" fmla="*/ 7424928 h 13064490"/>
                <a:gd name="connsiteX56" fmla="*/ 11887200 w 12767104"/>
                <a:gd name="connsiteY56" fmla="*/ 6784848 h 13064490"/>
                <a:gd name="connsiteX57" fmla="*/ 12052173 w 12767104"/>
                <a:gd name="connsiteY57" fmla="*/ 6573774 h 13064490"/>
                <a:gd name="connsiteX58" fmla="*/ 12172950 w 12767104"/>
                <a:gd name="connsiteY58" fmla="*/ 6334887 h 13064490"/>
                <a:gd name="connsiteX59" fmla="*/ 12179808 w 12767104"/>
                <a:gd name="connsiteY59" fmla="*/ 5888736 h 13064490"/>
                <a:gd name="connsiteX60" fmla="*/ 11915394 w 12767104"/>
                <a:gd name="connsiteY60" fmla="*/ 5550027 h 13064490"/>
                <a:gd name="connsiteX61" fmla="*/ 11612880 w 12767104"/>
                <a:gd name="connsiteY61" fmla="*/ 5285232 h 13064490"/>
                <a:gd name="connsiteX62" fmla="*/ 11137392 w 12767104"/>
                <a:gd name="connsiteY62" fmla="*/ 4791456 h 13064490"/>
                <a:gd name="connsiteX63" fmla="*/ 10345674 w 12767104"/>
                <a:gd name="connsiteY63" fmla="*/ 4283583 h 13064490"/>
                <a:gd name="connsiteX64" fmla="*/ 10364343 w 12767104"/>
                <a:gd name="connsiteY64" fmla="*/ 3643122 h 13064490"/>
                <a:gd name="connsiteX65" fmla="*/ 10991088 w 12767104"/>
                <a:gd name="connsiteY65" fmla="*/ 3035808 h 13064490"/>
                <a:gd name="connsiteX66" fmla="*/ 11228832 w 12767104"/>
                <a:gd name="connsiteY66" fmla="*/ 2523744 h 13064490"/>
                <a:gd name="connsiteX67" fmla="*/ 11155680 w 12767104"/>
                <a:gd name="connsiteY67" fmla="*/ 2286000 h 13064490"/>
                <a:gd name="connsiteX68" fmla="*/ 11391900 w 12767104"/>
                <a:gd name="connsiteY68" fmla="*/ 1664970 h 13064490"/>
                <a:gd name="connsiteX69" fmla="*/ 11299698 w 12767104"/>
                <a:gd name="connsiteY69" fmla="*/ 1289304 h 13064490"/>
                <a:gd name="connsiteX70" fmla="*/ 10966704 w 12767104"/>
                <a:gd name="connsiteY70" fmla="*/ 1435227 h 13064490"/>
                <a:gd name="connsiteX71" fmla="*/ 10770870 w 12767104"/>
                <a:gd name="connsiteY71" fmla="*/ 1719072 h 13064490"/>
                <a:gd name="connsiteX72" fmla="*/ 10211943 w 12767104"/>
                <a:gd name="connsiteY72" fmla="*/ 1704594 h 13064490"/>
                <a:gd name="connsiteX73" fmla="*/ 10643616 w 12767104"/>
                <a:gd name="connsiteY73" fmla="*/ 987552 h 13064490"/>
                <a:gd name="connsiteX74" fmla="*/ 10569321 w 12767104"/>
                <a:gd name="connsiteY74" fmla="*/ 768477 h 13064490"/>
                <a:gd name="connsiteX75" fmla="*/ 10310241 w 12767104"/>
                <a:gd name="connsiteY75" fmla="*/ 644652 h 13064490"/>
                <a:gd name="connsiteX76" fmla="*/ 10132695 w 12767104"/>
                <a:gd name="connsiteY76" fmla="*/ 798957 h 13064490"/>
                <a:gd name="connsiteX77" fmla="*/ 9947147 w 12767104"/>
                <a:gd name="connsiteY77" fmla="*/ 712469 h 13064490"/>
                <a:gd name="connsiteX78" fmla="*/ 9547097 w 12767104"/>
                <a:gd name="connsiteY78" fmla="*/ 748664 h 13064490"/>
                <a:gd name="connsiteX79" fmla="*/ 9390887 w 12767104"/>
                <a:gd name="connsiteY79" fmla="*/ 302894 h 13064490"/>
                <a:gd name="connsiteX80" fmla="*/ 9286112 w 12767104"/>
                <a:gd name="connsiteY80" fmla="*/ 152399 h 13064490"/>
                <a:gd name="connsiteX81" fmla="*/ 9089136 w 12767104"/>
                <a:gd name="connsiteY81" fmla="*/ 0 h 13064490"/>
                <a:gd name="connsiteX82" fmla="*/ 9030842 w 12767104"/>
                <a:gd name="connsiteY82" fmla="*/ 188594 h 13064490"/>
                <a:gd name="connsiteX83" fmla="*/ 9137522 w 12767104"/>
                <a:gd name="connsiteY83" fmla="*/ 352424 h 13064490"/>
                <a:gd name="connsiteX84" fmla="*/ 8903207 w 12767104"/>
                <a:gd name="connsiteY84" fmla="*/ 421004 h 13064490"/>
                <a:gd name="connsiteX85" fmla="*/ 8634602 w 12767104"/>
                <a:gd name="connsiteY85" fmla="*/ 548639 h 13064490"/>
                <a:gd name="connsiteX86" fmla="*/ 8421242 w 12767104"/>
                <a:gd name="connsiteY86" fmla="*/ 859154 h 13064490"/>
                <a:gd name="connsiteX87" fmla="*/ 8219312 w 12767104"/>
                <a:gd name="connsiteY87" fmla="*/ 922019 h 13064490"/>
                <a:gd name="connsiteX88" fmla="*/ 8125967 w 12767104"/>
                <a:gd name="connsiteY88" fmla="*/ 1301114 h 13064490"/>
                <a:gd name="connsiteX89" fmla="*/ 8017382 w 12767104"/>
                <a:gd name="connsiteY89" fmla="*/ 1407794 h 13064490"/>
                <a:gd name="connsiteX90" fmla="*/ 7977377 w 12767104"/>
                <a:gd name="connsiteY90" fmla="*/ 1543049 h 13064490"/>
                <a:gd name="connsiteX91" fmla="*/ 7811642 w 12767104"/>
                <a:gd name="connsiteY91" fmla="*/ 1577339 h 13064490"/>
                <a:gd name="connsiteX92" fmla="*/ 7678674 w 12767104"/>
                <a:gd name="connsiteY92" fmla="*/ 1816608 h 13064490"/>
                <a:gd name="connsiteX93" fmla="*/ 7327772 w 12767104"/>
                <a:gd name="connsiteY93" fmla="*/ 1645919 h 13064490"/>
                <a:gd name="connsiteX94" fmla="*/ 6998207 w 12767104"/>
                <a:gd name="connsiteY94" fmla="*/ 1950719 h 13064490"/>
                <a:gd name="connsiteX95" fmla="*/ 6794372 w 12767104"/>
                <a:gd name="connsiteY95" fmla="*/ 1811654 h 13064490"/>
                <a:gd name="connsiteX96" fmla="*/ 6217920 w 12767104"/>
                <a:gd name="connsiteY96" fmla="*/ 2286000 h 13064490"/>
                <a:gd name="connsiteX97" fmla="*/ 6020942 w 12767104"/>
                <a:gd name="connsiteY97" fmla="*/ 2179319 h 13064490"/>
                <a:gd name="connsiteX98" fmla="*/ 5859017 w 12767104"/>
                <a:gd name="connsiteY98" fmla="*/ 2200274 h 13064490"/>
                <a:gd name="connsiteX99" fmla="*/ 5657087 w 12767104"/>
                <a:gd name="connsiteY99" fmla="*/ 2085974 h 13064490"/>
                <a:gd name="connsiteX100" fmla="*/ 5422772 w 12767104"/>
                <a:gd name="connsiteY100" fmla="*/ 2118359 h 13064490"/>
                <a:gd name="connsiteX101" fmla="*/ 5361812 w 12767104"/>
                <a:gd name="connsiteY101" fmla="*/ 1937384 h 13064490"/>
                <a:gd name="connsiteX102" fmla="*/ 5015102 w 12767104"/>
                <a:gd name="connsiteY102" fmla="*/ 1771649 h 13064490"/>
                <a:gd name="connsiteX103" fmla="*/ 4293870 w 12767104"/>
                <a:gd name="connsiteY103" fmla="*/ 1781937 h 13064490"/>
                <a:gd name="connsiteX104" fmla="*/ 3976877 w 12767104"/>
                <a:gd name="connsiteY104" fmla="*/ 1421129 h 13064490"/>
                <a:gd name="connsiteX105" fmla="*/ 3837812 w 12767104"/>
                <a:gd name="connsiteY105" fmla="*/ 1329689 h 13064490"/>
                <a:gd name="connsiteX106" fmla="*/ 3632072 w 12767104"/>
                <a:gd name="connsiteY106" fmla="*/ 1322069 h 13064490"/>
                <a:gd name="connsiteX107" fmla="*/ 3468242 w 12767104"/>
                <a:gd name="connsiteY107" fmla="*/ 1122044 h 13064490"/>
                <a:gd name="connsiteX108" fmla="*/ 3096767 w 12767104"/>
                <a:gd name="connsiteY108" fmla="*/ 1202054 h 13064490"/>
                <a:gd name="connsiteX109" fmla="*/ 2872740 w 12767104"/>
                <a:gd name="connsiteY109" fmla="*/ 1051179 h 13064490"/>
                <a:gd name="connsiteX110" fmla="*/ 2757677 w 12767104"/>
                <a:gd name="connsiteY110" fmla="*/ 1306829 h 13064490"/>
                <a:gd name="connsiteX111" fmla="*/ 2464307 w 12767104"/>
                <a:gd name="connsiteY111" fmla="*/ 1609724 h 13064490"/>
                <a:gd name="connsiteX112" fmla="*/ 2012822 w 12767104"/>
                <a:gd name="connsiteY112" fmla="*/ 1710689 h 13064490"/>
                <a:gd name="connsiteX113" fmla="*/ 2007107 w 12767104"/>
                <a:gd name="connsiteY113" fmla="*/ 1870709 h 13064490"/>
                <a:gd name="connsiteX114" fmla="*/ 1736597 w 12767104"/>
                <a:gd name="connsiteY114" fmla="*/ 1920239 h 13064490"/>
                <a:gd name="connsiteX115" fmla="*/ 1383792 w 12767104"/>
                <a:gd name="connsiteY115" fmla="*/ 1796415 h 13064490"/>
                <a:gd name="connsiteX116" fmla="*/ 1064132 w 12767104"/>
                <a:gd name="connsiteY116" fmla="*/ 1979294 h 13064490"/>
                <a:gd name="connsiteX117" fmla="*/ 1053084 w 12767104"/>
                <a:gd name="connsiteY117" fmla="*/ 2431542 h 13064490"/>
                <a:gd name="connsiteX118" fmla="*/ 514350 w 12767104"/>
                <a:gd name="connsiteY118" fmla="*/ 2355342 h 13064490"/>
                <a:gd name="connsiteX119" fmla="*/ 464057 w 12767104"/>
                <a:gd name="connsiteY119" fmla="*/ 2529839 h 13064490"/>
                <a:gd name="connsiteX120" fmla="*/ 0 w 12767104"/>
                <a:gd name="connsiteY120" fmla="*/ 2450592 h 13064490"/>
                <a:gd name="connsiteX0" fmla="*/ 0 w 12767104"/>
                <a:gd name="connsiteY0" fmla="*/ 2450592 h 13064490"/>
                <a:gd name="connsiteX1" fmla="*/ 266319 w 12767104"/>
                <a:gd name="connsiteY1" fmla="*/ 2830068 h 13064490"/>
                <a:gd name="connsiteX2" fmla="*/ 694944 w 12767104"/>
                <a:gd name="connsiteY2" fmla="*/ 2834640 h 13064490"/>
                <a:gd name="connsiteX3" fmla="*/ 1298448 w 12767104"/>
                <a:gd name="connsiteY3" fmla="*/ 2999232 h 13064490"/>
                <a:gd name="connsiteX4" fmla="*/ 2084832 w 12767104"/>
                <a:gd name="connsiteY4" fmla="*/ 3657600 h 13064490"/>
                <a:gd name="connsiteX5" fmla="*/ 3438144 w 12767104"/>
                <a:gd name="connsiteY5" fmla="*/ 3968496 h 13064490"/>
                <a:gd name="connsiteX6" fmla="*/ 3785616 w 12767104"/>
                <a:gd name="connsiteY6" fmla="*/ 6254496 h 13064490"/>
                <a:gd name="connsiteX7" fmla="*/ 3438144 w 12767104"/>
                <a:gd name="connsiteY7" fmla="*/ 8174736 h 13064490"/>
                <a:gd name="connsiteX8" fmla="*/ 4242816 w 12767104"/>
                <a:gd name="connsiteY8" fmla="*/ 9052560 h 13064490"/>
                <a:gd name="connsiteX9" fmla="*/ 6272784 w 12767104"/>
                <a:gd name="connsiteY9" fmla="*/ 9802368 h 13064490"/>
                <a:gd name="connsiteX10" fmla="*/ 6967728 w 12767104"/>
                <a:gd name="connsiteY10" fmla="*/ 10917936 h 13064490"/>
                <a:gd name="connsiteX11" fmla="*/ 6458712 w 12767104"/>
                <a:gd name="connsiteY11" fmla="*/ 11369040 h 13064490"/>
                <a:gd name="connsiteX12" fmla="*/ 6592443 w 12767104"/>
                <a:gd name="connsiteY12" fmla="*/ 11569065 h 13064490"/>
                <a:gd name="connsiteX13" fmla="*/ 6723888 w 12767104"/>
                <a:gd name="connsiteY13" fmla="*/ 11530965 h 13064490"/>
                <a:gd name="connsiteX14" fmla="*/ 6826758 w 12767104"/>
                <a:gd name="connsiteY14" fmla="*/ 11633835 h 13064490"/>
                <a:gd name="connsiteX15" fmla="*/ 6834378 w 12767104"/>
                <a:gd name="connsiteY15" fmla="*/ 11870055 h 13064490"/>
                <a:gd name="connsiteX16" fmla="*/ 6950583 w 12767104"/>
                <a:gd name="connsiteY16" fmla="*/ 12011025 h 13064490"/>
                <a:gd name="connsiteX17" fmla="*/ 7009638 w 12767104"/>
                <a:gd name="connsiteY17" fmla="*/ 12390120 h 13064490"/>
                <a:gd name="connsiteX18" fmla="*/ 6941058 w 12767104"/>
                <a:gd name="connsiteY18" fmla="*/ 12628245 h 13064490"/>
                <a:gd name="connsiteX19" fmla="*/ 7076313 w 12767104"/>
                <a:gd name="connsiteY19" fmla="*/ 12847320 h 13064490"/>
                <a:gd name="connsiteX20" fmla="*/ 7202043 w 12767104"/>
                <a:gd name="connsiteY20" fmla="*/ 12943713 h 13064490"/>
                <a:gd name="connsiteX21" fmla="*/ 7287768 w 12767104"/>
                <a:gd name="connsiteY21" fmla="*/ 12799695 h 13064490"/>
                <a:gd name="connsiteX22" fmla="*/ 7377303 w 12767104"/>
                <a:gd name="connsiteY22" fmla="*/ 12759690 h 13064490"/>
                <a:gd name="connsiteX23" fmla="*/ 7748778 w 12767104"/>
                <a:gd name="connsiteY23" fmla="*/ 12538710 h 13064490"/>
                <a:gd name="connsiteX24" fmla="*/ 8312658 w 12767104"/>
                <a:gd name="connsiteY24" fmla="*/ 13034010 h 13064490"/>
                <a:gd name="connsiteX25" fmla="*/ 8440293 w 12767104"/>
                <a:gd name="connsiteY25" fmla="*/ 12971145 h 13064490"/>
                <a:gd name="connsiteX26" fmla="*/ 8819388 w 12767104"/>
                <a:gd name="connsiteY26" fmla="*/ 13013055 h 13064490"/>
                <a:gd name="connsiteX27" fmla="*/ 9089898 w 12767104"/>
                <a:gd name="connsiteY27" fmla="*/ 13064490 h 13064490"/>
                <a:gd name="connsiteX28" fmla="*/ 9554718 w 12767104"/>
                <a:gd name="connsiteY28" fmla="*/ 12974954 h 13064490"/>
                <a:gd name="connsiteX29" fmla="*/ 9853803 w 12767104"/>
                <a:gd name="connsiteY29" fmla="*/ 12885420 h 13064490"/>
                <a:gd name="connsiteX30" fmla="*/ 9954006 w 12767104"/>
                <a:gd name="connsiteY30" fmla="*/ 12968097 h 13064490"/>
                <a:gd name="connsiteX31" fmla="*/ 10019538 w 12767104"/>
                <a:gd name="connsiteY31" fmla="*/ 12891134 h 13064490"/>
                <a:gd name="connsiteX32" fmla="*/ 10107168 w 12767104"/>
                <a:gd name="connsiteY32" fmla="*/ 12702539 h 13064490"/>
                <a:gd name="connsiteX33" fmla="*/ 10103358 w 12767104"/>
                <a:gd name="connsiteY33" fmla="*/ 12614909 h 13064490"/>
                <a:gd name="connsiteX34" fmla="*/ 10177653 w 12767104"/>
                <a:gd name="connsiteY34" fmla="*/ 12538709 h 13064490"/>
                <a:gd name="connsiteX35" fmla="*/ 10135743 w 12767104"/>
                <a:gd name="connsiteY35" fmla="*/ 12378689 h 13064490"/>
                <a:gd name="connsiteX36" fmla="*/ 10267188 w 12767104"/>
                <a:gd name="connsiteY36" fmla="*/ 12338684 h 13064490"/>
                <a:gd name="connsiteX37" fmla="*/ 10419207 w 12767104"/>
                <a:gd name="connsiteY37" fmla="*/ 11967972 h 13064490"/>
                <a:gd name="connsiteX38" fmla="*/ 11149203 w 12767104"/>
                <a:gd name="connsiteY38" fmla="*/ 12121514 h 13064490"/>
                <a:gd name="connsiteX39" fmla="*/ 12090273 w 12767104"/>
                <a:gd name="connsiteY39" fmla="*/ 11727179 h 13064490"/>
                <a:gd name="connsiteX40" fmla="*/ 12248388 w 12767104"/>
                <a:gd name="connsiteY40" fmla="*/ 11870054 h 13064490"/>
                <a:gd name="connsiteX41" fmla="*/ 12362688 w 12767104"/>
                <a:gd name="connsiteY41" fmla="*/ 11891009 h 13064490"/>
                <a:gd name="connsiteX42" fmla="*/ 12524613 w 12767104"/>
                <a:gd name="connsiteY42" fmla="*/ 11662409 h 13064490"/>
                <a:gd name="connsiteX43" fmla="*/ 12600813 w 12767104"/>
                <a:gd name="connsiteY43" fmla="*/ 11622404 h 13064490"/>
                <a:gd name="connsiteX44" fmla="*/ 12658344 w 12767104"/>
                <a:gd name="connsiteY44" fmla="*/ 11645265 h 13064490"/>
                <a:gd name="connsiteX45" fmla="*/ 12758928 w 12767104"/>
                <a:gd name="connsiteY45" fmla="*/ 11344274 h 13064490"/>
                <a:gd name="connsiteX46" fmla="*/ 12446507 w 12767104"/>
                <a:gd name="connsiteY46" fmla="*/ 10921364 h 13064490"/>
                <a:gd name="connsiteX47" fmla="*/ 12383642 w 12767104"/>
                <a:gd name="connsiteY47" fmla="*/ 10618469 h 13064490"/>
                <a:gd name="connsiteX48" fmla="*/ 12201906 w 12767104"/>
                <a:gd name="connsiteY48" fmla="*/ 10423017 h 13064490"/>
                <a:gd name="connsiteX49" fmla="*/ 12216002 w 12767104"/>
                <a:gd name="connsiteY49" fmla="*/ 10138409 h 13064490"/>
                <a:gd name="connsiteX50" fmla="*/ 12560807 w 12767104"/>
                <a:gd name="connsiteY50" fmla="*/ 9631679 h 13064490"/>
                <a:gd name="connsiteX51" fmla="*/ 12693777 w 12767104"/>
                <a:gd name="connsiteY51" fmla="*/ 8833866 h 13064490"/>
                <a:gd name="connsiteX52" fmla="*/ 12472416 w 12767104"/>
                <a:gd name="connsiteY52" fmla="*/ 8590407 h 13064490"/>
                <a:gd name="connsiteX53" fmla="*/ 12508992 w 12767104"/>
                <a:gd name="connsiteY53" fmla="*/ 7827264 h 13064490"/>
                <a:gd name="connsiteX54" fmla="*/ 12256389 w 12767104"/>
                <a:gd name="connsiteY54" fmla="*/ 7655052 h 13064490"/>
                <a:gd name="connsiteX55" fmla="*/ 11978640 w 12767104"/>
                <a:gd name="connsiteY55" fmla="*/ 7424928 h 13064490"/>
                <a:gd name="connsiteX56" fmla="*/ 11887200 w 12767104"/>
                <a:gd name="connsiteY56" fmla="*/ 6784848 h 13064490"/>
                <a:gd name="connsiteX57" fmla="*/ 12052173 w 12767104"/>
                <a:gd name="connsiteY57" fmla="*/ 6573774 h 13064490"/>
                <a:gd name="connsiteX58" fmla="*/ 12172950 w 12767104"/>
                <a:gd name="connsiteY58" fmla="*/ 6334887 h 13064490"/>
                <a:gd name="connsiteX59" fmla="*/ 12179808 w 12767104"/>
                <a:gd name="connsiteY59" fmla="*/ 5888736 h 13064490"/>
                <a:gd name="connsiteX60" fmla="*/ 11915394 w 12767104"/>
                <a:gd name="connsiteY60" fmla="*/ 5550027 h 13064490"/>
                <a:gd name="connsiteX61" fmla="*/ 11612880 w 12767104"/>
                <a:gd name="connsiteY61" fmla="*/ 5285232 h 13064490"/>
                <a:gd name="connsiteX62" fmla="*/ 11137392 w 12767104"/>
                <a:gd name="connsiteY62" fmla="*/ 4791456 h 13064490"/>
                <a:gd name="connsiteX63" fmla="*/ 10345674 w 12767104"/>
                <a:gd name="connsiteY63" fmla="*/ 4283583 h 13064490"/>
                <a:gd name="connsiteX64" fmla="*/ 10364343 w 12767104"/>
                <a:gd name="connsiteY64" fmla="*/ 3643122 h 13064490"/>
                <a:gd name="connsiteX65" fmla="*/ 10991088 w 12767104"/>
                <a:gd name="connsiteY65" fmla="*/ 3035808 h 13064490"/>
                <a:gd name="connsiteX66" fmla="*/ 11228832 w 12767104"/>
                <a:gd name="connsiteY66" fmla="*/ 2523744 h 13064490"/>
                <a:gd name="connsiteX67" fmla="*/ 11155680 w 12767104"/>
                <a:gd name="connsiteY67" fmla="*/ 2286000 h 13064490"/>
                <a:gd name="connsiteX68" fmla="*/ 11391900 w 12767104"/>
                <a:gd name="connsiteY68" fmla="*/ 1664970 h 13064490"/>
                <a:gd name="connsiteX69" fmla="*/ 11299698 w 12767104"/>
                <a:gd name="connsiteY69" fmla="*/ 1289304 h 13064490"/>
                <a:gd name="connsiteX70" fmla="*/ 10966704 w 12767104"/>
                <a:gd name="connsiteY70" fmla="*/ 1435227 h 13064490"/>
                <a:gd name="connsiteX71" fmla="*/ 10770870 w 12767104"/>
                <a:gd name="connsiteY71" fmla="*/ 1719072 h 13064490"/>
                <a:gd name="connsiteX72" fmla="*/ 10211943 w 12767104"/>
                <a:gd name="connsiteY72" fmla="*/ 1704594 h 13064490"/>
                <a:gd name="connsiteX73" fmla="*/ 10643616 w 12767104"/>
                <a:gd name="connsiteY73" fmla="*/ 987552 h 13064490"/>
                <a:gd name="connsiteX74" fmla="*/ 10569321 w 12767104"/>
                <a:gd name="connsiteY74" fmla="*/ 768477 h 13064490"/>
                <a:gd name="connsiteX75" fmla="*/ 10310241 w 12767104"/>
                <a:gd name="connsiteY75" fmla="*/ 644652 h 13064490"/>
                <a:gd name="connsiteX76" fmla="*/ 10132695 w 12767104"/>
                <a:gd name="connsiteY76" fmla="*/ 798957 h 13064490"/>
                <a:gd name="connsiteX77" fmla="*/ 9947147 w 12767104"/>
                <a:gd name="connsiteY77" fmla="*/ 712469 h 13064490"/>
                <a:gd name="connsiteX78" fmla="*/ 9547097 w 12767104"/>
                <a:gd name="connsiteY78" fmla="*/ 748664 h 13064490"/>
                <a:gd name="connsiteX79" fmla="*/ 9390887 w 12767104"/>
                <a:gd name="connsiteY79" fmla="*/ 302894 h 13064490"/>
                <a:gd name="connsiteX80" fmla="*/ 9286112 w 12767104"/>
                <a:gd name="connsiteY80" fmla="*/ 152399 h 13064490"/>
                <a:gd name="connsiteX81" fmla="*/ 9089136 w 12767104"/>
                <a:gd name="connsiteY81" fmla="*/ 0 h 13064490"/>
                <a:gd name="connsiteX82" fmla="*/ 9030842 w 12767104"/>
                <a:gd name="connsiteY82" fmla="*/ 188594 h 13064490"/>
                <a:gd name="connsiteX83" fmla="*/ 9137522 w 12767104"/>
                <a:gd name="connsiteY83" fmla="*/ 352424 h 13064490"/>
                <a:gd name="connsiteX84" fmla="*/ 8903207 w 12767104"/>
                <a:gd name="connsiteY84" fmla="*/ 421004 h 13064490"/>
                <a:gd name="connsiteX85" fmla="*/ 8634602 w 12767104"/>
                <a:gd name="connsiteY85" fmla="*/ 548639 h 13064490"/>
                <a:gd name="connsiteX86" fmla="*/ 8421242 w 12767104"/>
                <a:gd name="connsiteY86" fmla="*/ 859154 h 13064490"/>
                <a:gd name="connsiteX87" fmla="*/ 8219312 w 12767104"/>
                <a:gd name="connsiteY87" fmla="*/ 922019 h 13064490"/>
                <a:gd name="connsiteX88" fmla="*/ 8125967 w 12767104"/>
                <a:gd name="connsiteY88" fmla="*/ 1301114 h 13064490"/>
                <a:gd name="connsiteX89" fmla="*/ 8017382 w 12767104"/>
                <a:gd name="connsiteY89" fmla="*/ 1407794 h 13064490"/>
                <a:gd name="connsiteX90" fmla="*/ 7977377 w 12767104"/>
                <a:gd name="connsiteY90" fmla="*/ 1543049 h 13064490"/>
                <a:gd name="connsiteX91" fmla="*/ 7811642 w 12767104"/>
                <a:gd name="connsiteY91" fmla="*/ 1577339 h 13064490"/>
                <a:gd name="connsiteX92" fmla="*/ 7678674 w 12767104"/>
                <a:gd name="connsiteY92" fmla="*/ 1816608 h 13064490"/>
                <a:gd name="connsiteX93" fmla="*/ 7327772 w 12767104"/>
                <a:gd name="connsiteY93" fmla="*/ 1645919 h 13064490"/>
                <a:gd name="connsiteX94" fmla="*/ 6998207 w 12767104"/>
                <a:gd name="connsiteY94" fmla="*/ 1950719 h 13064490"/>
                <a:gd name="connsiteX95" fmla="*/ 6794372 w 12767104"/>
                <a:gd name="connsiteY95" fmla="*/ 1811654 h 13064490"/>
                <a:gd name="connsiteX96" fmla="*/ 6217920 w 12767104"/>
                <a:gd name="connsiteY96" fmla="*/ 2286000 h 13064490"/>
                <a:gd name="connsiteX97" fmla="*/ 6020942 w 12767104"/>
                <a:gd name="connsiteY97" fmla="*/ 2179319 h 13064490"/>
                <a:gd name="connsiteX98" fmla="*/ 5859017 w 12767104"/>
                <a:gd name="connsiteY98" fmla="*/ 2200274 h 13064490"/>
                <a:gd name="connsiteX99" fmla="*/ 5657087 w 12767104"/>
                <a:gd name="connsiteY99" fmla="*/ 2085974 h 13064490"/>
                <a:gd name="connsiteX100" fmla="*/ 5422772 w 12767104"/>
                <a:gd name="connsiteY100" fmla="*/ 2118359 h 13064490"/>
                <a:gd name="connsiteX101" fmla="*/ 5361812 w 12767104"/>
                <a:gd name="connsiteY101" fmla="*/ 1937384 h 13064490"/>
                <a:gd name="connsiteX102" fmla="*/ 5015102 w 12767104"/>
                <a:gd name="connsiteY102" fmla="*/ 1771649 h 13064490"/>
                <a:gd name="connsiteX103" fmla="*/ 4293870 w 12767104"/>
                <a:gd name="connsiteY103" fmla="*/ 1781937 h 13064490"/>
                <a:gd name="connsiteX104" fmla="*/ 3976877 w 12767104"/>
                <a:gd name="connsiteY104" fmla="*/ 1421129 h 13064490"/>
                <a:gd name="connsiteX105" fmla="*/ 3837812 w 12767104"/>
                <a:gd name="connsiteY105" fmla="*/ 1329689 h 13064490"/>
                <a:gd name="connsiteX106" fmla="*/ 3632072 w 12767104"/>
                <a:gd name="connsiteY106" fmla="*/ 1322069 h 13064490"/>
                <a:gd name="connsiteX107" fmla="*/ 3468242 w 12767104"/>
                <a:gd name="connsiteY107" fmla="*/ 1122044 h 13064490"/>
                <a:gd name="connsiteX108" fmla="*/ 3096767 w 12767104"/>
                <a:gd name="connsiteY108" fmla="*/ 1202054 h 13064490"/>
                <a:gd name="connsiteX109" fmla="*/ 2872740 w 12767104"/>
                <a:gd name="connsiteY109" fmla="*/ 1051179 h 13064490"/>
                <a:gd name="connsiteX110" fmla="*/ 2757677 w 12767104"/>
                <a:gd name="connsiteY110" fmla="*/ 1306829 h 13064490"/>
                <a:gd name="connsiteX111" fmla="*/ 2464307 w 12767104"/>
                <a:gd name="connsiteY111" fmla="*/ 1609724 h 13064490"/>
                <a:gd name="connsiteX112" fmla="*/ 2012822 w 12767104"/>
                <a:gd name="connsiteY112" fmla="*/ 1710689 h 13064490"/>
                <a:gd name="connsiteX113" fmla="*/ 2007107 w 12767104"/>
                <a:gd name="connsiteY113" fmla="*/ 1870709 h 13064490"/>
                <a:gd name="connsiteX114" fmla="*/ 1736597 w 12767104"/>
                <a:gd name="connsiteY114" fmla="*/ 1920239 h 13064490"/>
                <a:gd name="connsiteX115" fmla="*/ 1383792 w 12767104"/>
                <a:gd name="connsiteY115" fmla="*/ 1796415 h 13064490"/>
                <a:gd name="connsiteX116" fmla="*/ 1064132 w 12767104"/>
                <a:gd name="connsiteY116" fmla="*/ 1979294 h 13064490"/>
                <a:gd name="connsiteX117" fmla="*/ 1053084 w 12767104"/>
                <a:gd name="connsiteY117" fmla="*/ 2431542 h 13064490"/>
                <a:gd name="connsiteX118" fmla="*/ 514350 w 12767104"/>
                <a:gd name="connsiteY118" fmla="*/ 2355342 h 13064490"/>
                <a:gd name="connsiteX119" fmla="*/ 464057 w 12767104"/>
                <a:gd name="connsiteY119" fmla="*/ 2529839 h 13064490"/>
                <a:gd name="connsiteX120" fmla="*/ 0 w 12767104"/>
                <a:gd name="connsiteY120" fmla="*/ 2450592 h 13064490"/>
                <a:gd name="connsiteX0" fmla="*/ 0 w 12767104"/>
                <a:gd name="connsiteY0" fmla="*/ 2450592 h 13064490"/>
                <a:gd name="connsiteX1" fmla="*/ 266319 w 12767104"/>
                <a:gd name="connsiteY1" fmla="*/ 2830068 h 13064490"/>
                <a:gd name="connsiteX2" fmla="*/ 715899 w 12767104"/>
                <a:gd name="connsiteY2" fmla="*/ 2767965 h 13064490"/>
                <a:gd name="connsiteX3" fmla="*/ 1298448 w 12767104"/>
                <a:gd name="connsiteY3" fmla="*/ 2999232 h 13064490"/>
                <a:gd name="connsiteX4" fmla="*/ 2084832 w 12767104"/>
                <a:gd name="connsiteY4" fmla="*/ 3657600 h 13064490"/>
                <a:gd name="connsiteX5" fmla="*/ 3438144 w 12767104"/>
                <a:gd name="connsiteY5" fmla="*/ 3968496 h 13064490"/>
                <a:gd name="connsiteX6" fmla="*/ 3785616 w 12767104"/>
                <a:gd name="connsiteY6" fmla="*/ 6254496 h 13064490"/>
                <a:gd name="connsiteX7" fmla="*/ 3438144 w 12767104"/>
                <a:gd name="connsiteY7" fmla="*/ 8174736 h 13064490"/>
                <a:gd name="connsiteX8" fmla="*/ 4242816 w 12767104"/>
                <a:gd name="connsiteY8" fmla="*/ 9052560 h 13064490"/>
                <a:gd name="connsiteX9" fmla="*/ 6272784 w 12767104"/>
                <a:gd name="connsiteY9" fmla="*/ 9802368 h 13064490"/>
                <a:gd name="connsiteX10" fmla="*/ 6967728 w 12767104"/>
                <a:gd name="connsiteY10" fmla="*/ 10917936 h 13064490"/>
                <a:gd name="connsiteX11" fmla="*/ 6458712 w 12767104"/>
                <a:gd name="connsiteY11" fmla="*/ 11369040 h 13064490"/>
                <a:gd name="connsiteX12" fmla="*/ 6592443 w 12767104"/>
                <a:gd name="connsiteY12" fmla="*/ 11569065 h 13064490"/>
                <a:gd name="connsiteX13" fmla="*/ 6723888 w 12767104"/>
                <a:gd name="connsiteY13" fmla="*/ 11530965 h 13064490"/>
                <a:gd name="connsiteX14" fmla="*/ 6826758 w 12767104"/>
                <a:gd name="connsiteY14" fmla="*/ 11633835 h 13064490"/>
                <a:gd name="connsiteX15" fmla="*/ 6834378 w 12767104"/>
                <a:gd name="connsiteY15" fmla="*/ 11870055 h 13064490"/>
                <a:gd name="connsiteX16" fmla="*/ 6950583 w 12767104"/>
                <a:gd name="connsiteY16" fmla="*/ 12011025 h 13064490"/>
                <a:gd name="connsiteX17" fmla="*/ 7009638 w 12767104"/>
                <a:gd name="connsiteY17" fmla="*/ 12390120 h 13064490"/>
                <a:gd name="connsiteX18" fmla="*/ 6941058 w 12767104"/>
                <a:gd name="connsiteY18" fmla="*/ 12628245 h 13064490"/>
                <a:gd name="connsiteX19" fmla="*/ 7076313 w 12767104"/>
                <a:gd name="connsiteY19" fmla="*/ 12847320 h 13064490"/>
                <a:gd name="connsiteX20" fmla="*/ 7202043 w 12767104"/>
                <a:gd name="connsiteY20" fmla="*/ 12943713 h 13064490"/>
                <a:gd name="connsiteX21" fmla="*/ 7287768 w 12767104"/>
                <a:gd name="connsiteY21" fmla="*/ 12799695 h 13064490"/>
                <a:gd name="connsiteX22" fmla="*/ 7377303 w 12767104"/>
                <a:gd name="connsiteY22" fmla="*/ 12759690 h 13064490"/>
                <a:gd name="connsiteX23" fmla="*/ 7748778 w 12767104"/>
                <a:gd name="connsiteY23" fmla="*/ 12538710 h 13064490"/>
                <a:gd name="connsiteX24" fmla="*/ 8312658 w 12767104"/>
                <a:gd name="connsiteY24" fmla="*/ 13034010 h 13064490"/>
                <a:gd name="connsiteX25" fmla="*/ 8440293 w 12767104"/>
                <a:gd name="connsiteY25" fmla="*/ 12971145 h 13064490"/>
                <a:gd name="connsiteX26" fmla="*/ 8819388 w 12767104"/>
                <a:gd name="connsiteY26" fmla="*/ 13013055 h 13064490"/>
                <a:gd name="connsiteX27" fmla="*/ 9089898 w 12767104"/>
                <a:gd name="connsiteY27" fmla="*/ 13064490 h 13064490"/>
                <a:gd name="connsiteX28" fmla="*/ 9554718 w 12767104"/>
                <a:gd name="connsiteY28" fmla="*/ 12974954 h 13064490"/>
                <a:gd name="connsiteX29" fmla="*/ 9853803 w 12767104"/>
                <a:gd name="connsiteY29" fmla="*/ 12885420 h 13064490"/>
                <a:gd name="connsiteX30" fmla="*/ 9954006 w 12767104"/>
                <a:gd name="connsiteY30" fmla="*/ 12968097 h 13064490"/>
                <a:gd name="connsiteX31" fmla="*/ 10019538 w 12767104"/>
                <a:gd name="connsiteY31" fmla="*/ 12891134 h 13064490"/>
                <a:gd name="connsiteX32" fmla="*/ 10107168 w 12767104"/>
                <a:gd name="connsiteY32" fmla="*/ 12702539 h 13064490"/>
                <a:gd name="connsiteX33" fmla="*/ 10103358 w 12767104"/>
                <a:gd name="connsiteY33" fmla="*/ 12614909 h 13064490"/>
                <a:gd name="connsiteX34" fmla="*/ 10177653 w 12767104"/>
                <a:gd name="connsiteY34" fmla="*/ 12538709 h 13064490"/>
                <a:gd name="connsiteX35" fmla="*/ 10135743 w 12767104"/>
                <a:gd name="connsiteY35" fmla="*/ 12378689 h 13064490"/>
                <a:gd name="connsiteX36" fmla="*/ 10267188 w 12767104"/>
                <a:gd name="connsiteY36" fmla="*/ 12338684 h 13064490"/>
                <a:gd name="connsiteX37" fmla="*/ 10419207 w 12767104"/>
                <a:gd name="connsiteY37" fmla="*/ 11967972 h 13064490"/>
                <a:gd name="connsiteX38" fmla="*/ 11149203 w 12767104"/>
                <a:gd name="connsiteY38" fmla="*/ 12121514 h 13064490"/>
                <a:gd name="connsiteX39" fmla="*/ 12090273 w 12767104"/>
                <a:gd name="connsiteY39" fmla="*/ 11727179 h 13064490"/>
                <a:gd name="connsiteX40" fmla="*/ 12248388 w 12767104"/>
                <a:gd name="connsiteY40" fmla="*/ 11870054 h 13064490"/>
                <a:gd name="connsiteX41" fmla="*/ 12362688 w 12767104"/>
                <a:gd name="connsiteY41" fmla="*/ 11891009 h 13064490"/>
                <a:gd name="connsiteX42" fmla="*/ 12524613 w 12767104"/>
                <a:gd name="connsiteY42" fmla="*/ 11662409 h 13064490"/>
                <a:gd name="connsiteX43" fmla="*/ 12600813 w 12767104"/>
                <a:gd name="connsiteY43" fmla="*/ 11622404 h 13064490"/>
                <a:gd name="connsiteX44" fmla="*/ 12658344 w 12767104"/>
                <a:gd name="connsiteY44" fmla="*/ 11645265 h 13064490"/>
                <a:gd name="connsiteX45" fmla="*/ 12758928 w 12767104"/>
                <a:gd name="connsiteY45" fmla="*/ 11344274 h 13064490"/>
                <a:gd name="connsiteX46" fmla="*/ 12446507 w 12767104"/>
                <a:gd name="connsiteY46" fmla="*/ 10921364 h 13064490"/>
                <a:gd name="connsiteX47" fmla="*/ 12383642 w 12767104"/>
                <a:gd name="connsiteY47" fmla="*/ 10618469 h 13064490"/>
                <a:gd name="connsiteX48" fmla="*/ 12201906 w 12767104"/>
                <a:gd name="connsiteY48" fmla="*/ 10423017 h 13064490"/>
                <a:gd name="connsiteX49" fmla="*/ 12216002 w 12767104"/>
                <a:gd name="connsiteY49" fmla="*/ 10138409 h 13064490"/>
                <a:gd name="connsiteX50" fmla="*/ 12560807 w 12767104"/>
                <a:gd name="connsiteY50" fmla="*/ 9631679 h 13064490"/>
                <a:gd name="connsiteX51" fmla="*/ 12693777 w 12767104"/>
                <a:gd name="connsiteY51" fmla="*/ 8833866 h 13064490"/>
                <a:gd name="connsiteX52" fmla="*/ 12472416 w 12767104"/>
                <a:gd name="connsiteY52" fmla="*/ 8590407 h 13064490"/>
                <a:gd name="connsiteX53" fmla="*/ 12508992 w 12767104"/>
                <a:gd name="connsiteY53" fmla="*/ 7827264 h 13064490"/>
                <a:gd name="connsiteX54" fmla="*/ 12256389 w 12767104"/>
                <a:gd name="connsiteY54" fmla="*/ 7655052 h 13064490"/>
                <a:gd name="connsiteX55" fmla="*/ 11978640 w 12767104"/>
                <a:gd name="connsiteY55" fmla="*/ 7424928 h 13064490"/>
                <a:gd name="connsiteX56" fmla="*/ 11887200 w 12767104"/>
                <a:gd name="connsiteY56" fmla="*/ 6784848 h 13064490"/>
                <a:gd name="connsiteX57" fmla="*/ 12052173 w 12767104"/>
                <a:gd name="connsiteY57" fmla="*/ 6573774 h 13064490"/>
                <a:gd name="connsiteX58" fmla="*/ 12172950 w 12767104"/>
                <a:gd name="connsiteY58" fmla="*/ 6334887 h 13064490"/>
                <a:gd name="connsiteX59" fmla="*/ 12179808 w 12767104"/>
                <a:gd name="connsiteY59" fmla="*/ 5888736 h 13064490"/>
                <a:gd name="connsiteX60" fmla="*/ 11915394 w 12767104"/>
                <a:gd name="connsiteY60" fmla="*/ 5550027 h 13064490"/>
                <a:gd name="connsiteX61" fmla="*/ 11612880 w 12767104"/>
                <a:gd name="connsiteY61" fmla="*/ 5285232 h 13064490"/>
                <a:gd name="connsiteX62" fmla="*/ 11137392 w 12767104"/>
                <a:gd name="connsiteY62" fmla="*/ 4791456 h 13064490"/>
                <a:gd name="connsiteX63" fmla="*/ 10345674 w 12767104"/>
                <a:gd name="connsiteY63" fmla="*/ 4283583 h 13064490"/>
                <a:gd name="connsiteX64" fmla="*/ 10364343 w 12767104"/>
                <a:gd name="connsiteY64" fmla="*/ 3643122 h 13064490"/>
                <a:gd name="connsiteX65" fmla="*/ 10991088 w 12767104"/>
                <a:gd name="connsiteY65" fmla="*/ 3035808 h 13064490"/>
                <a:gd name="connsiteX66" fmla="*/ 11228832 w 12767104"/>
                <a:gd name="connsiteY66" fmla="*/ 2523744 h 13064490"/>
                <a:gd name="connsiteX67" fmla="*/ 11155680 w 12767104"/>
                <a:gd name="connsiteY67" fmla="*/ 2286000 h 13064490"/>
                <a:gd name="connsiteX68" fmla="*/ 11391900 w 12767104"/>
                <a:gd name="connsiteY68" fmla="*/ 1664970 h 13064490"/>
                <a:gd name="connsiteX69" fmla="*/ 11299698 w 12767104"/>
                <a:gd name="connsiteY69" fmla="*/ 1289304 h 13064490"/>
                <a:gd name="connsiteX70" fmla="*/ 10966704 w 12767104"/>
                <a:gd name="connsiteY70" fmla="*/ 1435227 h 13064490"/>
                <a:gd name="connsiteX71" fmla="*/ 10770870 w 12767104"/>
                <a:gd name="connsiteY71" fmla="*/ 1719072 h 13064490"/>
                <a:gd name="connsiteX72" fmla="*/ 10211943 w 12767104"/>
                <a:gd name="connsiteY72" fmla="*/ 1704594 h 13064490"/>
                <a:gd name="connsiteX73" fmla="*/ 10643616 w 12767104"/>
                <a:gd name="connsiteY73" fmla="*/ 987552 h 13064490"/>
                <a:gd name="connsiteX74" fmla="*/ 10569321 w 12767104"/>
                <a:gd name="connsiteY74" fmla="*/ 768477 h 13064490"/>
                <a:gd name="connsiteX75" fmla="*/ 10310241 w 12767104"/>
                <a:gd name="connsiteY75" fmla="*/ 644652 h 13064490"/>
                <a:gd name="connsiteX76" fmla="*/ 10132695 w 12767104"/>
                <a:gd name="connsiteY76" fmla="*/ 798957 h 13064490"/>
                <a:gd name="connsiteX77" fmla="*/ 9947147 w 12767104"/>
                <a:gd name="connsiteY77" fmla="*/ 712469 h 13064490"/>
                <a:gd name="connsiteX78" fmla="*/ 9547097 w 12767104"/>
                <a:gd name="connsiteY78" fmla="*/ 748664 h 13064490"/>
                <a:gd name="connsiteX79" fmla="*/ 9390887 w 12767104"/>
                <a:gd name="connsiteY79" fmla="*/ 302894 h 13064490"/>
                <a:gd name="connsiteX80" fmla="*/ 9286112 w 12767104"/>
                <a:gd name="connsiteY80" fmla="*/ 152399 h 13064490"/>
                <a:gd name="connsiteX81" fmla="*/ 9089136 w 12767104"/>
                <a:gd name="connsiteY81" fmla="*/ 0 h 13064490"/>
                <a:gd name="connsiteX82" fmla="*/ 9030842 w 12767104"/>
                <a:gd name="connsiteY82" fmla="*/ 188594 h 13064490"/>
                <a:gd name="connsiteX83" fmla="*/ 9137522 w 12767104"/>
                <a:gd name="connsiteY83" fmla="*/ 352424 h 13064490"/>
                <a:gd name="connsiteX84" fmla="*/ 8903207 w 12767104"/>
                <a:gd name="connsiteY84" fmla="*/ 421004 h 13064490"/>
                <a:gd name="connsiteX85" fmla="*/ 8634602 w 12767104"/>
                <a:gd name="connsiteY85" fmla="*/ 548639 h 13064490"/>
                <a:gd name="connsiteX86" fmla="*/ 8421242 w 12767104"/>
                <a:gd name="connsiteY86" fmla="*/ 859154 h 13064490"/>
                <a:gd name="connsiteX87" fmla="*/ 8219312 w 12767104"/>
                <a:gd name="connsiteY87" fmla="*/ 922019 h 13064490"/>
                <a:gd name="connsiteX88" fmla="*/ 8125967 w 12767104"/>
                <a:gd name="connsiteY88" fmla="*/ 1301114 h 13064490"/>
                <a:gd name="connsiteX89" fmla="*/ 8017382 w 12767104"/>
                <a:gd name="connsiteY89" fmla="*/ 1407794 h 13064490"/>
                <a:gd name="connsiteX90" fmla="*/ 7977377 w 12767104"/>
                <a:gd name="connsiteY90" fmla="*/ 1543049 h 13064490"/>
                <a:gd name="connsiteX91" fmla="*/ 7811642 w 12767104"/>
                <a:gd name="connsiteY91" fmla="*/ 1577339 h 13064490"/>
                <a:gd name="connsiteX92" fmla="*/ 7678674 w 12767104"/>
                <a:gd name="connsiteY92" fmla="*/ 1816608 h 13064490"/>
                <a:gd name="connsiteX93" fmla="*/ 7327772 w 12767104"/>
                <a:gd name="connsiteY93" fmla="*/ 1645919 h 13064490"/>
                <a:gd name="connsiteX94" fmla="*/ 6998207 w 12767104"/>
                <a:gd name="connsiteY94" fmla="*/ 1950719 h 13064490"/>
                <a:gd name="connsiteX95" fmla="*/ 6794372 w 12767104"/>
                <a:gd name="connsiteY95" fmla="*/ 1811654 h 13064490"/>
                <a:gd name="connsiteX96" fmla="*/ 6217920 w 12767104"/>
                <a:gd name="connsiteY96" fmla="*/ 2286000 h 13064490"/>
                <a:gd name="connsiteX97" fmla="*/ 6020942 w 12767104"/>
                <a:gd name="connsiteY97" fmla="*/ 2179319 h 13064490"/>
                <a:gd name="connsiteX98" fmla="*/ 5859017 w 12767104"/>
                <a:gd name="connsiteY98" fmla="*/ 2200274 h 13064490"/>
                <a:gd name="connsiteX99" fmla="*/ 5657087 w 12767104"/>
                <a:gd name="connsiteY99" fmla="*/ 2085974 h 13064490"/>
                <a:gd name="connsiteX100" fmla="*/ 5422772 w 12767104"/>
                <a:gd name="connsiteY100" fmla="*/ 2118359 h 13064490"/>
                <a:gd name="connsiteX101" fmla="*/ 5361812 w 12767104"/>
                <a:gd name="connsiteY101" fmla="*/ 1937384 h 13064490"/>
                <a:gd name="connsiteX102" fmla="*/ 5015102 w 12767104"/>
                <a:gd name="connsiteY102" fmla="*/ 1771649 h 13064490"/>
                <a:gd name="connsiteX103" fmla="*/ 4293870 w 12767104"/>
                <a:gd name="connsiteY103" fmla="*/ 1781937 h 13064490"/>
                <a:gd name="connsiteX104" fmla="*/ 3976877 w 12767104"/>
                <a:gd name="connsiteY104" fmla="*/ 1421129 h 13064490"/>
                <a:gd name="connsiteX105" fmla="*/ 3837812 w 12767104"/>
                <a:gd name="connsiteY105" fmla="*/ 1329689 h 13064490"/>
                <a:gd name="connsiteX106" fmla="*/ 3632072 w 12767104"/>
                <a:gd name="connsiteY106" fmla="*/ 1322069 h 13064490"/>
                <a:gd name="connsiteX107" fmla="*/ 3468242 w 12767104"/>
                <a:gd name="connsiteY107" fmla="*/ 1122044 h 13064490"/>
                <a:gd name="connsiteX108" fmla="*/ 3096767 w 12767104"/>
                <a:gd name="connsiteY108" fmla="*/ 1202054 h 13064490"/>
                <a:gd name="connsiteX109" fmla="*/ 2872740 w 12767104"/>
                <a:gd name="connsiteY109" fmla="*/ 1051179 h 13064490"/>
                <a:gd name="connsiteX110" fmla="*/ 2757677 w 12767104"/>
                <a:gd name="connsiteY110" fmla="*/ 1306829 h 13064490"/>
                <a:gd name="connsiteX111" fmla="*/ 2464307 w 12767104"/>
                <a:gd name="connsiteY111" fmla="*/ 1609724 h 13064490"/>
                <a:gd name="connsiteX112" fmla="*/ 2012822 w 12767104"/>
                <a:gd name="connsiteY112" fmla="*/ 1710689 h 13064490"/>
                <a:gd name="connsiteX113" fmla="*/ 2007107 w 12767104"/>
                <a:gd name="connsiteY113" fmla="*/ 1870709 h 13064490"/>
                <a:gd name="connsiteX114" fmla="*/ 1736597 w 12767104"/>
                <a:gd name="connsiteY114" fmla="*/ 1920239 h 13064490"/>
                <a:gd name="connsiteX115" fmla="*/ 1383792 w 12767104"/>
                <a:gd name="connsiteY115" fmla="*/ 1796415 h 13064490"/>
                <a:gd name="connsiteX116" fmla="*/ 1064132 w 12767104"/>
                <a:gd name="connsiteY116" fmla="*/ 1979294 h 13064490"/>
                <a:gd name="connsiteX117" fmla="*/ 1053084 w 12767104"/>
                <a:gd name="connsiteY117" fmla="*/ 2431542 h 13064490"/>
                <a:gd name="connsiteX118" fmla="*/ 514350 w 12767104"/>
                <a:gd name="connsiteY118" fmla="*/ 2355342 h 13064490"/>
                <a:gd name="connsiteX119" fmla="*/ 464057 w 12767104"/>
                <a:gd name="connsiteY119" fmla="*/ 2529839 h 13064490"/>
                <a:gd name="connsiteX120" fmla="*/ 0 w 12767104"/>
                <a:gd name="connsiteY120" fmla="*/ 2450592 h 13064490"/>
                <a:gd name="connsiteX0" fmla="*/ 0 w 12767104"/>
                <a:gd name="connsiteY0" fmla="*/ 2450592 h 13064490"/>
                <a:gd name="connsiteX1" fmla="*/ 266319 w 12767104"/>
                <a:gd name="connsiteY1" fmla="*/ 2830068 h 13064490"/>
                <a:gd name="connsiteX2" fmla="*/ 715899 w 12767104"/>
                <a:gd name="connsiteY2" fmla="*/ 2767965 h 13064490"/>
                <a:gd name="connsiteX3" fmla="*/ 1254633 w 12767104"/>
                <a:gd name="connsiteY3" fmla="*/ 3008757 h 13064490"/>
                <a:gd name="connsiteX4" fmla="*/ 2084832 w 12767104"/>
                <a:gd name="connsiteY4" fmla="*/ 3657600 h 13064490"/>
                <a:gd name="connsiteX5" fmla="*/ 3438144 w 12767104"/>
                <a:gd name="connsiteY5" fmla="*/ 3968496 h 13064490"/>
                <a:gd name="connsiteX6" fmla="*/ 3785616 w 12767104"/>
                <a:gd name="connsiteY6" fmla="*/ 6254496 h 13064490"/>
                <a:gd name="connsiteX7" fmla="*/ 3438144 w 12767104"/>
                <a:gd name="connsiteY7" fmla="*/ 8174736 h 13064490"/>
                <a:gd name="connsiteX8" fmla="*/ 4242816 w 12767104"/>
                <a:gd name="connsiteY8" fmla="*/ 9052560 h 13064490"/>
                <a:gd name="connsiteX9" fmla="*/ 6272784 w 12767104"/>
                <a:gd name="connsiteY9" fmla="*/ 9802368 h 13064490"/>
                <a:gd name="connsiteX10" fmla="*/ 6967728 w 12767104"/>
                <a:gd name="connsiteY10" fmla="*/ 10917936 h 13064490"/>
                <a:gd name="connsiteX11" fmla="*/ 6458712 w 12767104"/>
                <a:gd name="connsiteY11" fmla="*/ 11369040 h 13064490"/>
                <a:gd name="connsiteX12" fmla="*/ 6592443 w 12767104"/>
                <a:gd name="connsiteY12" fmla="*/ 11569065 h 13064490"/>
                <a:gd name="connsiteX13" fmla="*/ 6723888 w 12767104"/>
                <a:gd name="connsiteY13" fmla="*/ 11530965 h 13064490"/>
                <a:gd name="connsiteX14" fmla="*/ 6826758 w 12767104"/>
                <a:gd name="connsiteY14" fmla="*/ 11633835 h 13064490"/>
                <a:gd name="connsiteX15" fmla="*/ 6834378 w 12767104"/>
                <a:gd name="connsiteY15" fmla="*/ 11870055 h 13064490"/>
                <a:gd name="connsiteX16" fmla="*/ 6950583 w 12767104"/>
                <a:gd name="connsiteY16" fmla="*/ 12011025 h 13064490"/>
                <a:gd name="connsiteX17" fmla="*/ 7009638 w 12767104"/>
                <a:gd name="connsiteY17" fmla="*/ 12390120 h 13064490"/>
                <a:gd name="connsiteX18" fmla="*/ 6941058 w 12767104"/>
                <a:gd name="connsiteY18" fmla="*/ 12628245 h 13064490"/>
                <a:gd name="connsiteX19" fmla="*/ 7076313 w 12767104"/>
                <a:gd name="connsiteY19" fmla="*/ 12847320 h 13064490"/>
                <a:gd name="connsiteX20" fmla="*/ 7202043 w 12767104"/>
                <a:gd name="connsiteY20" fmla="*/ 12943713 h 13064490"/>
                <a:gd name="connsiteX21" fmla="*/ 7287768 w 12767104"/>
                <a:gd name="connsiteY21" fmla="*/ 12799695 h 13064490"/>
                <a:gd name="connsiteX22" fmla="*/ 7377303 w 12767104"/>
                <a:gd name="connsiteY22" fmla="*/ 12759690 h 13064490"/>
                <a:gd name="connsiteX23" fmla="*/ 7748778 w 12767104"/>
                <a:gd name="connsiteY23" fmla="*/ 12538710 h 13064490"/>
                <a:gd name="connsiteX24" fmla="*/ 8312658 w 12767104"/>
                <a:gd name="connsiteY24" fmla="*/ 13034010 h 13064490"/>
                <a:gd name="connsiteX25" fmla="*/ 8440293 w 12767104"/>
                <a:gd name="connsiteY25" fmla="*/ 12971145 h 13064490"/>
                <a:gd name="connsiteX26" fmla="*/ 8819388 w 12767104"/>
                <a:gd name="connsiteY26" fmla="*/ 13013055 h 13064490"/>
                <a:gd name="connsiteX27" fmla="*/ 9089898 w 12767104"/>
                <a:gd name="connsiteY27" fmla="*/ 13064490 h 13064490"/>
                <a:gd name="connsiteX28" fmla="*/ 9554718 w 12767104"/>
                <a:gd name="connsiteY28" fmla="*/ 12974954 h 13064490"/>
                <a:gd name="connsiteX29" fmla="*/ 9853803 w 12767104"/>
                <a:gd name="connsiteY29" fmla="*/ 12885420 h 13064490"/>
                <a:gd name="connsiteX30" fmla="*/ 9954006 w 12767104"/>
                <a:gd name="connsiteY30" fmla="*/ 12968097 h 13064490"/>
                <a:gd name="connsiteX31" fmla="*/ 10019538 w 12767104"/>
                <a:gd name="connsiteY31" fmla="*/ 12891134 h 13064490"/>
                <a:gd name="connsiteX32" fmla="*/ 10107168 w 12767104"/>
                <a:gd name="connsiteY32" fmla="*/ 12702539 h 13064490"/>
                <a:gd name="connsiteX33" fmla="*/ 10103358 w 12767104"/>
                <a:gd name="connsiteY33" fmla="*/ 12614909 h 13064490"/>
                <a:gd name="connsiteX34" fmla="*/ 10177653 w 12767104"/>
                <a:gd name="connsiteY34" fmla="*/ 12538709 h 13064490"/>
                <a:gd name="connsiteX35" fmla="*/ 10135743 w 12767104"/>
                <a:gd name="connsiteY35" fmla="*/ 12378689 h 13064490"/>
                <a:gd name="connsiteX36" fmla="*/ 10267188 w 12767104"/>
                <a:gd name="connsiteY36" fmla="*/ 12338684 h 13064490"/>
                <a:gd name="connsiteX37" fmla="*/ 10419207 w 12767104"/>
                <a:gd name="connsiteY37" fmla="*/ 11967972 h 13064490"/>
                <a:gd name="connsiteX38" fmla="*/ 11149203 w 12767104"/>
                <a:gd name="connsiteY38" fmla="*/ 12121514 h 13064490"/>
                <a:gd name="connsiteX39" fmla="*/ 12090273 w 12767104"/>
                <a:gd name="connsiteY39" fmla="*/ 11727179 h 13064490"/>
                <a:gd name="connsiteX40" fmla="*/ 12248388 w 12767104"/>
                <a:gd name="connsiteY40" fmla="*/ 11870054 h 13064490"/>
                <a:gd name="connsiteX41" fmla="*/ 12362688 w 12767104"/>
                <a:gd name="connsiteY41" fmla="*/ 11891009 h 13064490"/>
                <a:gd name="connsiteX42" fmla="*/ 12524613 w 12767104"/>
                <a:gd name="connsiteY42" fmla="*/ 11662409 h 13064490"/>
                <a:gd name="connsiteX43" fmla="*/ 12600813 w 12767104"/>
                <a:gd name="connsiteY43" fmla="*/ 11622404 h 13064490"/>
                <a:gd name="connsiteX44" fmla="*/ 12658344 w 12767104"/>
                <a:gd name="connsiteY44" fmla="*/ 11645265 h 13064490"/>
                <a:gd name="connsiteX45" fmla="*/ 12758928 w 12767104"/>
                <a:gd name="connsiteY45" fmla="*/ 11344274 h 13064490"/>
                <a:gd name="connsiteX46" fmla="*/ 12446507 w 12767104"/>
                <a:gd name="connsiteY46" fmla="*/ 10921364 h 13064490"/>
                <a:gd name="connsiteX47" fmla="*/ 12383642 w 12767104"/>
                <a:gd name="connsiteY47" fmla="*/ 10618469 h 13064490"/>
                <a:gd name="connsiteX48" fmla="*/ 12201906 w 12767104"/>
                <a:gd name="connsiteY48" fmla="*/ 10423017 h 13064490"/>
                <a:gd name="connsiteX49" fmla="*/ 12216002 w 12767104"/>
                <a:gd name="connsiteY49" fmla="*/ 10138409 h 13064490"/>
                <a:gd name="connsiteX50" fmla="*/ 12560807 w 12767104"/>
                <a:gd name="connsiteY50" fmla="*/ 9631679 h 13064490"/>
                <a:gd name="connsiteX51" fmla="*/ 12693777 w 12767104"/>
                <a:gd name="connsiteY51" fmla="*/ 8833866 h 13064490"/>
                <a:gd name="connsiteX52" fmla="*/ 12472416 w 12767104"/>
                <a:gd name="connsiteY52" fmla="*/ 8590407 h 13064490"/>
                <a:gd name="connsiteX53" fmla="*/ 12508992 w 12767104"/>
                <a:gd name="connsiteY53" fmla="*/ 7827264 h 13064490"/>
                <a:gd name="connsiteX54" fmla="*/ 12256389 w 12767104"/>
                <a:gd name="connsiteY54" fmla="*/ 7655052 h 13064490"/>
                <a:gd name="connsiteX55" fmla="*/ 11978640 w 12767104"/>
                <a:gd name="connsiteY55" fmla="*/ 7424928 h 13064490"/>
                <a:gd name="connsiteX56" fmla="*/ 11887200 w 12767104"/>
                <a:gd name="connsiteY56" fmla="*/ 6784848 h 13064490"/>
                <a:gd name="connsiteX57" fmla="*/ 12052173 w 12767104"/>
                <a:gd name="connsiteY57" fmla="*/ 6573774 h 13064490"/>
                <a:gd name="connsiteX58" fmla="*/ 12172950 w 12767104"/>
                <a:gd name="connsiteY58" fmla="*/ 6334887 h 13064490"/>
                <a:gd name="connsiteX59" fmla="*/ 12179808 w 12767104"/>
                <a:gd name="connsiteY59" fmla="*/ 5888736 h 13064490"/>
                <a:gd name="connsiteX60" fmla="*/ 11915394 w 12767104"/>
                <a:gd name="connsiteY60" fmla="*/ 5550027 h 13064490"/>
                <a:gd name="connsiteX61" fmla="*/ 11612880 w 12767104"/>
                <a:gd name="connsiteY61" fmla="*/ 5285232 h 13064490"/>
                <a:gd name="connsiteX62" fmla="*/ 11137392 w 12767104"/>
                <a:gd name="connsiteY62" fmla="*/ 4791456 h 13064490"/>
                <a:gd name="connsiteX63" fmla="*/ 10345674 w 12767104"/>
                <a:gd name="connsiteY63" fmla="*/ 4283583 h 13064490"/>
                <a:gd name="connsiteX64" fmla="*/ 10364343 w 12767104"/>
                <a:gd name="connsiteY64" fmla="*/ 3643122 h 13064490"/>
                <a:gd name="connsiteX65" fmla="*/ 10991088 w 12767104"/>
                <a:gd name="connsiteY65" fmla="*/ 3035808 h 13064490"/>
                <a:gd name="connsiteX66" fmla="*/ 11228832 w 12767104"/>
                <a:gd name="connsiteY66" fmla="*/ 2523744 h 13064490"/>
                <a:gd name="connsiteX67" fmla="*/ 11155680 w 12767104"/>
                <a:gd name="connsiteY67" fmla="*/ 2286000 h 13064490"/>
                <a:gd name="connsiteX68" fmla="*/ 11391900 w 12767104"/>
                <a:gd name="connsiteY68" fmla="*/ 1664970 h 13064490"/>
                <a:gd name="connsiteX69" fmla="*/ 11299698 w 12767104"/>
                <a:gd name="connsiteY69" fmla="*/ 1289304 h 13064490"/>
                <a:gd name="connsiteX70" fmla="*/ 10966704 w 12767104"/>
                <a:gd name="connsiteY70" fmla="*/ 1435227 h 13064490"/>
                <a:gd name="connsiteX71" fmla="*/ 10770870 w 12767104"/>
                <a:gd name="connsiteY71" fmla="*/ 1719072 h 13064490"/>
                <a:gd name="connsiteX72" fmla="*/ 10211943 w 12767104"/>
                <a:gd name="connsiteY72" fmla="*/ 1704594 h 13064490"/>
                <a:gd name="connsiteX73" fmla="*/ 10643616 w 12767104"/>
                <a:gd name="connsiteY73" fmla="*/ 987552 h 13064490"/>
                <a:gd name="connsiteX74" fmla="*/ 10569321 w 12767104"/>
                <a:gd name="connsiteY74" fmla="*/ 768477 h 13064490"/>
                <a:gd name="connsiteX75" fmla="*/ 10310241 w 12767104"/>
                <a:gd name="connsiteY75" fmla="*/ 644652 h 13064490"/>
                <a:gd name="connsiteX76" fmla="*/ 10132695 w 12767104"/>
                <a:gd name="connsiteY76" fmla="*/ 798957 h 13064490"/>
                <a:gd name="connsiteX77" fmla="*/ 9947147 w 12767104"/>
                <a:gd name="connsiteY77" fmla="*/ 712469 h 13064490"/>
                <a:gd name="connsiteX78" fmla="*/ 9547097 w 12767104"/>
                <a:gd name="connsiteY78" fmla="*/ 748664 h 13064490"/>
                <a:gd name="connsiteX79" fmla="*/ 9390887 w 12767104"/>
                <a:gd name="connsiteY79" fmla="*/ 302894 h 13064490"/>
                <a:gd name="connsiteX80" fmla="*/ 9286112 w 12767104"/>
                <a:gd name="connsiteY80" fmla="*/ 152399 h 13064490"/>
                <a:gd name="connsiteX81" fmla="*/ 9089136 w 12767104"/>
                <a:gd name="connsiteY81" fmla="*/ 0 h 13064490"/>
                <a:gd name="connsiteX82" fmla="*/ 9030842 w 12767104"/>
                <a:gd name="connsiteY82" fmla="*/ 188594 h 13064490"/>
                <a:gd name="connsiteX83" fmla="*/ 9137522 w 12767104"/>
                <a:gd name="connsiteY83" fmla="*/ 352424 h 13064490"/>
                <a:gd name="connsiteX84" fmla="*/ 8903207 w 12767104"/>
                <a:gd name="connsiteY84" fmla="*/ 421004 h 13064490"/>
                <a:gd name="connsiteX85" fmla="*/ 8634602 w 12767104"/>
                <a:gd name="connsiteY85" fmla="*/ 548639 h 13064490"/>
                <a:gd name="connsiteX86" fmla="*/ 8421242 w 12767104"/>
                <a:gd name="connsiteY86" fmla="*/ 859154 h 13064490"/>
                <a:gd name="connsiteX87" fmla="*/ 8219312 w 12767104"/>
                <a:gd name="connsiteY87" fmla="*/ 922019 h 13064490"/>
                <a:gd name="connsiteX88" fmla="*/ 8125967 w 12767104"/>
                <a:gd name="connsiteY88" fmla="*/ 1301114 h 13064490"/>
                <a:gd name="connsiteX89" fmla="*/ 8017382 w 12767104"/>
                <a:gd name="connsiteY89" fmla="*/ 1407794 h 13064490"/>
                <a:gd name="connsiteX90" fmla="*/ 7977377 w 12767104"/>
                <a:gd name="connsiteY90" fmla="*/ 1543049 h 13064490"/>
                <a:gd name="connsiteX91" fmla="*/ 7811642 w 12767104"/>
                <a:gd name="connsiteY91" fmla="*/ 1577339 h 13064490"/>
                <a:gd name="connsiteX92" fmla="*/ 7678674 w 12767104"/>
                <a:gd name="connsiteY92" fmla="*/ 1816608 h 13064490"/>
                <a:gd name="connsiteX93" fmla="*/ 7327772 w 12767104"/>
                <a:gd name="connsiteY93" fmla="*/ 1645919 h 13064490"/>
                <a:gd name="connsiteX94" fmla="*/ 6998207 w 12767104"/>
                <a:gd name="connsiteY94" fmla="*/ 1950719 h 13064490"/>
                <a:gd name="connsiteX95" fmla="*/ 6794372 w 12767104"/>
                <a:gd name="connsiteY95" fmla="*/ 1811654 h 13064490"/>
                <a:gd name="connsiteX96" fmla="*/ 6217920 w 12767104"/>
                <a:gd name="connsiteY96" fmla="*/ 2286000 h 13064490"/>
                <a:gd name="connsiteX97" fmla="*/ 6020942 w 12767104"/>
                <a:gd name="connsiteY97" fmla="*/ 2179319 h 13064490"/>
                <a:gd name="connsiteX98" fmla="*/ 5859017 w 12767104"/>
                <a:gd name="connsiteY98" fmla="*/ 2200274 h 13064490"/>
                <a:gd name="connsiteX99" fmla="*/ 5657087 w 12767104"/>
                <a:gd name="connsiteY99" fmla="*/ 2085974 h 13064490"/>
                <a:gd name="connsiteX100" fmla="*/ 5422772 w 12767104"/>
                <a:gd name="connsiteY100" fmla="*/ 2118359 h 13064490"/>
                <a:gd name="connsiteX101" fmla="*/ 5361812 w 12767104"/>
                <a:gd name="connsiteY101" fmla="*/ 1937384 h 13064490"/>
                <a:gd name="connsiteX102" fmla="*/ 5015102 w 12767104"/>
                <a:gd name="connsiteY102" fmla="*/ 1771649 h 13064490"/>
                <a:gd name="connsiteX103" fmla="*/ 4293870 w 12767104"/>
                <a:gd name="connsiteY103" fmla="*/ 1781937 h 13064490"/>
                <a:gd name="connsiteX104" fmla="*/ 3976877 w 12767104"/>
                <a:gd name="connsiteY104" fmla="*/ 1421129 h 13064490"/>
                <a:gd name="connsiteX105" fmla="*/ 3837812 w 12767104"/>
                <a:gd name="connsiteY105" fmla="*/ 1329689 h 13064490"/>
                <a:gd name="connsiteX106" fmla="*/ 3632072 w 12767104"/>
                <a:gd name="connsiteY106" fmla="*/ 1322069 h 13064490"/>
                <a:gd name="connsiteX107" fmla="*/ 3468242 w 12767104"/>
                <a:gd name="connsiteY107" fmla="*/ 1122044 h 13064490"/>
                <a:gd name="connsiteX108" fmla="*/ 3096767 w 12767104"/>
                <a:gd name="connsiteY108" fmla="*/ 1202054 h 13064490"/>
                <a:gd name="connsiteX109" fmla="*/ 2872740 w 12767104"/>
                <a:gd name="connsiteY109" fmla="*/ 1051179 h 13064490"/>
                <a:gd name="connsiteX110" fmla="*/ 2757677 w 12767104"/>
                <a:gd name="connsiteY110" fmla="*/ 1306829 h 13064490"/>
                <a:gd name="connsiteX111" fmla="*/ 2464307 w 12767104"/>
                <a:gd name="connsiteY111" fmla="*/ 1609724 h 13064490"/>
                <a:gd name="connsiteX112" fmla="*/ 2012822 w 12767104"/>
                <a:gd name="connsiteY112" fmla="*/ 1710689 h 13064490"/>
                <a:gd name="connsiteX113" fmla="*/ 2007107 w 12767104"/>
                <a:gd name="connsiteY113" fmla="*/ 1870709 h 13064490"/>
                <a:gd name="connsiteX114" fmla="*/ 1736597 w 12767104"/>
                <a:gd name="connsiteY114" fmla="*/ 1920239 h 13064490"/>
                <a:gd name="connsiteX115" fmla="*/ 1383792 w 12767104"/>
                <a:gd name="connsiteY115" fmla="*/ 1796415 h 13064490"/>
                <a:gd name="connsiteX116" fmla="*/ 1064132 w 12767104"/>
                <a:gd name="connsiteY116" fmla="*/ 1979294 h 13064490"/>
                <a:gd name="connsiteX117" fmla="*/ 1053084 w 12767104"/>
                <a:gd name="connsiteY117" fmla="*/ 2431542 h 13064490"/>
                <a:gd name="connsiteX118" fmla="*/ 514350 w 12767104"/>
                <a:gd name="connsiteY118" fmla="*/ 2355342 h 13064490"/>
                <a:gd name="connsiteX119" fmla="*/ 464057 w 12767104"/>
                <a:gd name="connsiteY119" fmla="*/ 2529839 h 13064490"/>
                <a:gd name="connsiteX120" fmla="*/ 0 w 12767104"/>
                <a:gd name="connsiteY120" fmla="*/ 2450592 h 13064490"/>
                <a:gd name="connsiteX0" fmla="*/ 0 w 12767104"/>
                <a:gd name="connsiteY0" fmla="*/ 2450592 h 13064490"/>
                <a:gd name="connsiteX1" fmla="*/ 266319 w 12767104"/>
                <a:gd name="connsiteY1" fmla="*/ 2830068 h 13064490"/>
                <a:gd name="connsiteX2" fmla="*/ 715899 w 12767104"/>
                <a:gd name="connsiteY2" fmla="*/ 2767965 h 13064490"/>
                <a:gd name="connsiteX3" fmla="*/ 1254633 w 12767104"/>
                <a:gd name="connsiteY3" fmla="*/ 3008757 h 13064490"/>
                <a:gd name="connsiteX4" fmla="*/ 1605152 w 12767104"/>
                <a:gd name="connsiteY4" fmla="*/ 3383279 h 13064490"/>
                <a:gd name="connsiteX5" fmla="*/ 2084832 w 12767104"/>
                <a:gd name="connsiteY5" fmla="*/ 3657600 h 13064490"/>
                <a:gd name="connsiteX6" fmla="*/ 3438144 w 12767104"/>
                <a:gd name="connsiteY6" fmla="*/ 3968496 h 13064490"/>
                <a:gd name="connsiteX7" fmla="*/ 3785616 w 12767104"/>
                <a:gd name="connsiteY7" fmla="*/ 6254496 h 13064490"/>
                <a:gd name="connsiteX8" fmla="*/ 3438144 w 12767104"/>
                <a:gd name="connsiteY8" fmla="*/ 8174736 h 13064490"/>
                <a:gd name="connsiteX9" fmla="*/ 4242816 w 12767104"/>
                <a:gd name="connsiteY9" fmla="*/ 9052560 h 13064490"/>
                <a:gd name="connsiteX10" fmla="*/ 6272784 w 12767104"/>
                <a:gd name="connsiteY10" fmla="*/ 9802368 h 13064490"/>
                <a:gd name="connsiteX11" fmla="*/ 6967728 w 12767104"/>
                <a:gd name="connsiteY11" fmla="*/ 10917936 h 13064490"/>
                <a:gd name="connsiteX12" fmla="*/ 6458712 w 12767104"/>
                <a:gd name="connsiteY12" fmla="*/ 11369040 h 13064490"/>
                <a:gd name="connsiteX13" fmla="*/ 6592443 w 12767104"/>
                <a:gd name="connsiteY13" fmla="*/ 11569065 h 13064490"/>
                <a:gd name="connsiteX14" fmla="*/ 6723888 w 12767104"/>
                <a:gd name="connsiteY14" fmla="*/ 11530965 h 13064490"/>
                <a:gd name="connsiteX15" fmla="*/ 6826758 w 12767104"/>
                <a:gd name="connsiteY15" fmla="*/ 11633835 h 13064490"/>
                <a:gd name="connsiteX16" fmla="*/ 6834378 w 12767104"/>
                <a:gd name="connsiteY16" fmla="*/ 11870055 h 13064490"/>
                <a:gd name="connsiteX17" fmla="*/ 6950583 w 12767104"/>
                <a:gd name="connsiteY17" fmla="*/ 12011025 h 13064490"/>
                <a:gd name="connsiteX18" fmla="*/ 7009638 w 12767104"/>
                <a:gd name="connsiteY18" fmla="*/ 12390120 h 13064490"/>
                <a:gd name="connsiteX19" fmla="*/ 6941058 w 12767104"/>
                <a:gd name="connsiteY19" fmla="*/ 12628245 h 13064490"/>
                <a:gd name="connsiteX20" fmla="*/ 7076313 w 12767104"/>
                <a:gd name="connsiteY20" fmla="*/ 12847320 h 13064490"/>
                <a:gd name="connsiteX21" fmla="*/ 7202043 w 12767104"/>
                <a:gd name="connsiteY21" fmla="*/ 12943713 h 13064490"/>
                <a:gd name="connsiteX22" fmla="*/ 7287768 w 12767104"/>
                <a:gd name="connsiteY22" fmla="*/ 12799695 h 13064490"/>
                <a:gd name="connsiteX23" fmla="*/ 7377303 w 12767104"/>
                <a:gd name="connsiteY23" fmla="*/ 12759690 h 13064490"/>
                <a:gd name="connsiteX24" fmla="*/ 7748778 w 12767104"/>
                <a:gd name="connsiteY24" fmla="*/ 12538710 h 13064490"/>
                <a:gd name="connsiteX25" fmla="*/ 8312658 w 12767104"/>
                <a:gd name="connsiteY25" fmla="*/ 13034010 h 13064490"/>
                <a:gd name="connsiteX26" fmla="*/ 8440293 w 12767104"/>
                <a:gd name="connsiteY26" fmla="*/ 12971145 h 13064490"/>
                <a:gd name="connsiteX27" fmla="*/ 8819388 w 12767104"/>
                <a:gd name="connsiteY27" fmla="*/ 13013055 h 13064490"/>
                <a:gd name="connsiteX28" fmla="*/ 9089898 w 12767104"/>
                <a:gd name="connsiteY28" fmla="*/ 13064490 h 13064490"/>
                <a:gd name="connsiteX29" fmla="*/ 9554718 w 12767104"/>
                <a:gd name="connsiteY29" fmla="*/ 12974954 h 13064490"/>
                <a:gd name="connsiteX30" fmla="*/ 9853803 w 12767104"/>
                <a:gd name="connsiteY30" fmla="*/ 12885420 h 13064490"/>
                <a:gd name="connsiteX31" fmla="*/ 9954006 w 12767104"/>
                <a:gd name="connsiteY31" fmla="*/ 12968097 h 13064490"/>
                <a:gd name="connsiteX32" fmla="*/ 10019538 w 12767104"/>
                <a:gd name="connsiteY32" fmla="*/ 12891134 h 13064490"/>
                <a:gd name="connsiteX33" fmla="*/ 10107168 w 12767104"/>
                <a:gd name="connsiteY33" fmla="*/ 12702539 h 13064490"/>
                <a:gd name="connsiteX34" fmla="*/ 10103358 w 12767104"/>
                <a:gd name="connsiteY34" fmla="*/ 12614909 h 13064490"/>
                <a:gd name="connsiteX35" fmla="*/ 10177653 w 12767104"/>
                <a:gd name="connsiteY35" fmla="*/ 12538709 h 13064490"/>
                <a:gd name="connsiteX36" fmla="*/ 10135743 w 12767104"/>
                <a:gd name="connsiteY36" fmla="*/ 12378689 h 13064490"/>
                <a:gd name="connsiteX37" fmla="*/ 10267188 w 12767104"/>
                <a:gd name="connsiteY37" fmla="*/ 12338684 h 13064490"/>
                <a:gd name="connsiteX38" fmla="*/ 10419207 w 12767104"/>
                <a:gd name="connsiteY38" fmla="*/ 11967972 h 13064490"/>
                <a:gd name="connsiteX39" fmla="*/ 11149203 w 12767104"/>
                <a:gd name="connsiteY39" fmla="*/ 12121514 h 13064490"/>
                <a:gd name="connsiteX40" fmla="*/ 12090273 w 12767104"/>
                <a:gd name="connsiteY40" fmla="*/ 11727179 h 13064490"/>
                <a:gd name="connsiteX41" fmla="*/ 12248388 w 12767104"/>
                <a:gd name="connsiteY41" fmla="*/ 11870054 h 13064490"/>
                <a:gd name="connsiteX42" fmla="*/ 12362688 w 12767104"/>
                <a:gd name="connsiteY42" fmla="*/ 11891009 h 13064490"/>
                <a:gd name="connsiteX43" fmla="*/ 12524613 w 12767104"/>
                <a:gd name="connsiteY43" fmla="*/ 11662409 h 13064490"/>
                <a:gd name="connsiteX44" fmla="*/ 12600813 w 12767104"/>
                <a:gd name="connsiteY44" fmla="*/ 11622404 h 13064490"/>
                <a:gd name="connsiteX45" fmla="*/ 12658344 w 12767104"/>
                <a:gd name="connsiteY45" fmla="*/ 11645265 h 13064490"/>
                <a:gd name="connsiteX46" fmla="*/ 12758928 w 12767104"/>
                <a:gd name="connsiteY46" fmla="*/ 11344274 h 13064490"/>
                <a:gd name="connsiteX47" fmla="*/ 12446507 w 12767104"/>
                <a:gd name="connsiteY47" fmla="*/ 10921364 h 13064490"/>
                <a:gd name="connsiteX48" fmla="*/ 12383642 w 12767104"/>
                <a:gd name="connsiteY48" fmla="*/ 10618469 h 13064490"/>
                <a:gd name="connsiteX49" fmla="*/ 12201906 w 12767104"/>
                <a:gd name="connsiteY49" fmla="*/ 10423017 h 13064490"/>
                <a:gd name="connsiteX50" fmla="*/ 12216002 w 12767104"/>
                <a:gd name="connsiteY50" fmla="*/ 10138409 h 13064490"/>
                <a:gd name="connsiteX51" fmla="*/ 12560807 w 12767104"/>
                <a:gd name="connsiteY51" fmla="*/ 9631679 h 13064490"/>
                <a:gd name="connsiteX52" fmla="*/ 12693777 w 12767104"/>
                <a:gd name="connsiteY52" fmla="*/ 8833866 h 13064490"/>
                <a:gd name="connsiteX53" fmla="*/ 12472416 w 12767104"/>
                <a:gd name="connsiteY53" fmla="*/ 8590407 h 13064490"/>
                <a:gd name="connsiteX54" fmla="*/ 12508992 w 12767104"/>
                <a:gd name="connsiteY54" fmla="*/ 7827264 h 13064490"/>
                <a:gd name="connsiteX55" fmla="*/ 12256389 w 12767104"/>
                <a:gd name="connsiteY55" fmla="*/ 7655052 h 13064490"/>
                <a:gd name="connsiteX56" fmla="*/ 11978640 w 12767104"/>
                <a:gd name="connsiteY56" fmla="*/ 7424928 h 13064490"/>
                <a:gd name="connsiteX57" fmla="*/ 11887200 w 12767104"/>
                <a:gd name="connsiteY57" fmla="*/ 6784848 h 13064490"/>
                <a:gd name="connsiteX58" fmla="*/ 12052173 w 12767104"/>
                <a:gd name="connsiteY58" fmla="*/ 6573774 h 13064490"/>
                <a:gd name="connsiteX59" fmla="*/ 12172950 w 12767104"/>
                <a:gd name="connsiteY59" fmla="*/ 6334887 h 13064490"/>
                <a:gd name="connsiteX60" fmla="*/ 12179808 w 12767104"/>
                <a:gd name="connsiteY60" fmla="*/ 5888736 h 13064490"/>
                <a:gd name="connsiteX61" fmla="*/ 11915394 w 12767104"/>
                <a:gd name="connsiteY61" fmla="*/ 5550027 h 13064490"/>
                <a:gd name="connsiteX62" fmla="*/ 11612880 w 12767104"/>
                <a:gd name="connsiteY62" fmla="*/ 5285232 h 13064490"/>
                <a:gd name="connsiteX63" fmla="*/ 11137392 w 12767104"/>
                <a:gd name="connsiteY63" fmla="*/ 4791456 h 13064490"/>
                <a:gd name="connsiteX64" fmla="*/ 10345674 w 12767104"/>
                <a:gd name="connsiteY64" fmla="*/ 4283583 h 13064490"/>
                <a:gd name="connsiteX65" fmla="*/ 10364343 w 12767104"/>
                <a:gd name="connsiteY65" fmla="*/ 3643122 h 13064490"/>
                <a:gd name="connsiteX66" fmla="*/ 10991088 w 12767104"/>
                <a:gd name="connsiteY66" fmla="*/ 3035808 h 13064490"/>
                <a:gd name="connsiteX67" fmla="*/ 11228832 w 12767104"/>
                <a:gd name="connsiteY67" fmla="*/ 2523744 h 13064490"/>
                <a:gd name="connsiteX68" fmla="*/ 11155680 w 12767104"/>
                <a:gd name="connsiteY68" fmla="*/ 2286000 h 13064490"/>
                <a:gd name="connsiteX69" fmla="*/ 11391900 w 12767104"/>
                <a:gd name="connsiteY69" fmla="*/ 1664970 h 13064490"/>
                <a:gd name="connsiteX70" fmla="*/ 11299698 w 12767104"/>
                <a:gd name="connsiteY70" fmla="*/ 1289304 h 13064490"/>
                <a:gd name="connsiteX71" fmla="*/ 10966704 w 12767104"/>
                <a:gd name="connsiteY71" fmla="*/ 1435227 h 13064490"/>
                <a:gd name="connsiteX72" fmla="*/ 10770870 w 12767104"/>
                <a:gd name="connsiteY72" fmla="*/ 1719072 h 13064490"/>
                <a:gd name="connsiteX73" fmla="*/ 10211943 w 12767104"/>
                <a:gd name="connsiteY73" fmla="*/ 1704594 h 13064490"/>
                <a:gd name="connsiteX74" fmla="*/ 10643616 w 12767104"/>
                <a:gd name="connsiteY74" fmla="*/ 987552 h 13064490"/>
                <a:gd name="connsiteX75" fmla="*/ 10569321 w 12767104"/>
                <a:gd name="connsiteY75" fmla="*/ 768477 h 13064490"/>
                <a:gd name="connsiteX76" fmla="*/ 10310241 w 12767104"/>
                <a:gd name="connsiteY76" fmla="*/ 644652 h 13064490"/>
                <a:gd name="connsiteX77" fmla="*/ 10132695 w 12767104"/>
                <a:gd name="connsiteY77" fmla="*/ 798957 h 13064490"/>
                <a:gd name="connsiteX78" fmla="*/ 9947147 w 12767104"/>
                <a:gd name="connsiteY78" fmla="*/ 712469 h 13064490"/>
                <a:gd name="connsiteX79" fmla="*/ 9547097 w 12767104"/>
                <a:gd name="connsiteY79" fmla="*/ 748664 h 13064490"/>
                <a:gd name="connsiteX80" fmla="*/ 9390887 w 12767104"/>
                <a:gd name="connsiteY80" fmla="*/ 302894 h 13064490"/>
                <a:gd name="connsiteX81" fmla="*/ 9286112 w 12767104"/>
                <a:gd name="connsiteY81" fmla="*/ 152399 h 13064490"/>
                <a:gd name="connsiteX82" fmla="*/ 9089136 w 12767104"/>
                <a:gd name="connsiteY82" fmla="*/ 0 h 13064490"/>
                <a:gd name="connsiteX83" fmla="*/ 9030842 w 12767104"/>
                <a:gd name="connsiteY83" fmla="*/ 188594 h 13064490"/>
                <a:gd name="connsiteX84" fmla="*/ 9137522 w 12767104"/>
                <a:gd name="connsiteY84" fmla="*/ 352424 h 13064490"/>
                <a:gd name="connsiteX85" fmla="*/ 8903207 w 12767104"/>
                <a:gd name="connsiteY85" fmla="*/ 421004 h 13064490"/>
                <a:gd name="connsiteX86" fmla="*/ 8634602 w 12767104"/>
                <a:gd name="connsiteY86" fmla="*/ 548639 h 13064490"/>
                <a:gd name="connsiteX87" fmla="*/ 8421242 w 12767104"/>
                <a:gd name="connsiteY87" fmla="*/ 859154 h 13064490"/>
                <a:gd name="connsiteX88" fmla="*/ 8219312 w 12767104"/>
                <a:gd name="connsiteY88" fmla="*/ 922019 h 13064490"/>
                <a:gd name="connsiteX89" fmla="*/ 8125967 w 12767104"/>
                <a:gd name="connsiteY89" fmla="*/ 1301114 h 13064490"/>
                <a:gd name="connsiteX90" fmla="*/ 8017382 w 12767104"/>
                <a:gd name="connsiteY90" fmla="*/ 1407794 h 13064490"/>
                <a:gd name="connsiteX91" fmla="*/ 7977377 w 12767104"/>
                <a:gd name="connsiteY91" fmla="*/ 1543049 h 13064490"/>
                <a:gd name="connsiteX92" fmla="*/ 7811642 w 12767104"/>
                <a:gd name="connsiteY92" fmla="*/ 1577339 h 13064490"/>
                <a:gd name="connsiteX93" fmla="*/ 7678674 w 12767104"/>
                <a:gd name="connsiteY93" fmla="*/ 1816608 h 13064490"/>
                <a:gd name="connsiteX94" fmla="*/ 7327772 w 12767104"/>
                <a:gd name="connsiteY94" fmla="*/ 1645919 h 13064490"/>
                <a:gd name="connsiteX95" fmla="*/ 6998207 w 12767104"/>
                <a:gd name="connsiteY95" fmla="*/ 1950719 h 13064490"/>
                <a:gd name="connsiteX96" fmla="*/ 6794372 w 12767104"/>
                <a:gd name="connsiteY96" fmla="*/ 1811654 h 13064490"/>
                <a:gd name="connsiteX97" fmla="*/ 6217920 w 12767104"/>
                <a:gd name="connsiteY97" fmla="*/ 2286000 h 13064490"/>
                <a:gd name="connsiteX98" fmla="*/ 6020942 w 12767104"/>
                <a:gd name="connsiteY98" fmla="*/ 2179319 h 13064490"/>
                <a:gd name="connsiteX99" fmla="*/ 5859017 w 12767104"/>
                <a:gd name="connsiteY99" fmla="*/ 2200274 h 13064490"/>
                <a:gd name="connsiteX100" fmla="*/ 5657087 w 12767104"/>
                <a:gd name="connsiteY100" fmla="*/ 2085974 h 13064490"/>
                <a:gd name="connsiteX101" fmla="*/ 5422772 w 12767104"/>
                <a:gd name="connsiteY101" fmla="*/ 2118359 h 13064490"/>
                <a:gd name="connsiteX102" fmla="*/ 5361812 w 12767104"/>
                <a:gd name="connsiteY102" fmla="*/ 1937384 h 13064490"/>
                <a:gd name="connsiteX103" fmla="*/ 5015102 w 12767104"/>
                <a:gd name="connsiteY103" fmla="*/ 1771649 h 13064490"/>
                <a:gd name="connsiteX104" fmla="*/ 4293870 w 12767104"/>
                <a:gd name="connsiteY104" fmla="*/ 1781937 h 13064490"/>
                <a:gd name="connsiteX105" fmla="*/ 3976877 w 12767104"/>
                <a:gd name="connsiteY105" fmla="*/ 1421129 h 13064490"/>
                <a:gd name="connsiteX106" fmla="*/ 3837812 w 12767104"/>
                <a:gd name="connsiteY106" fmla="*/ 1329689 h 13064490"/>
                <a:gd name="connsiteX107" fmla="*/ 3632072 w 12767104"/>
                <a:gd name="connsiteY107" fmla="*/ 1322069 h 13064490"/>
                <a:gd name="connsiteX108" fmla="*/ 3468242 w 12767104"/>
                <a:gd name="connsiteY108" fmla="*/ 1122044 h 13064490"/>
                <a:gd name="connsiteX109" fmla="*/ 3096767 w 12767104"/>
                <a:gd name="connsiteY109" fmla="*/ 1202054 h 13064490"/>
                <a:gd name="connsiteX110" fmla="*/ 2872740 w 12767104"/>
                <a:gd name="connsiteY110" fmla="*/ 1051179 h 13064490"/>
                <a:gd name="connsiteX111" fmla="*/ 2757677 w 12767104"/>
                <a:gd name="connsiteY111" fmla="*/ 1306829 h 13064490"/>
                <a:gd name="connsiteX112" fmla="*/ 2464307 w 12767104"/>
                <a:gd name="connsiteY112" fmla="*/ 1609724 h 13064490"/>
                <a:gd name="connsiteX113" fmla="*/ 2012822 w 12767104"/>
                <a:gd name="connsiteY113" fmla="*/ 1710689 h 13064490"/>
                <a:gd name="connsiteX114" fmla="*/ 2007107 w 12767104"/>
                <a:gd name="connsiteY114" fmla="*/ 1870709 h 13064490"/>
                <a:gd name="connsiteX115" fmla="*/ 1736597 w 12767104"/>
                <a:gd name="connsiteY115" fmla="*/ 1920239 h 13064490"/>
                <a:gd name="connsiteX116" fmla="*/ 1383792 w 12767104"/>
                <a:gd name="connsiteY116" fmla="*/ 1796415 h 13064490"/>
                <a:gd name="connsiteX117" fmla="*/ 1064132 w 12767104"/>
                <a:gd name="connsiteY117" fmla="*/ 1979294 h 13064490"/>
                <a:gd name="connsiteX118" fmla="*/ 1053084 w 12767104"/>
                <a:gd name="connsiteY118" fmla="*/ 2431542 h 13064490"/>
                <a:gd name="connsiteX119" fmla="*/ 514350 w 12767104"/>
                <a:gd name="connsiteY119" fmla="*/ 2355342 h 13064490"/>
                <a:gd name="connsiteX120" fmla="*/ 464057 w 12767104"/>
                <a:gd name="connsiteY120" fmla="*/ 2529839 h 13064490"/>
                <a:gd name="connsiteX121" fmla="*/ 0 w 12767104"/>
                <a:gd name="connsiteY121" fmla="*/ 2450592 h 13064490"/>
                <a:gd name="connsiteX0" fmla="*/ 0 w 12767104"/>
                <a:gd name="connsiteY0" fmla="*/ 2450592 h 13064490"/>
                <a:gd name="connsiteX1" fmla="*/ 266319 w 12767104"/>
                <a:gd name="connsiteY1" fmla="*/ 2830068 h 13064490"/>
                <a:gd name="connsiteX2" fmla="*/ 715899 w 12767104"/>
                <a:gd name="connsiteY2" fmla="*/ 2767965 h 13064490"/>
                <a:gd name="connsiteX3" fmla="*/ 1254633 w 12767104"/>
                <a:gd name="connsiteY3" fmla="*/ 3008757 h 13064490"/>
                <a:gd name="connsiteX4" fmla="*/ 1414652 w 12767104"/>
                <a:gd name="connsiteY4" fmla="*/ 3208019 h 13064490"/>
                <a:gd name="connsiteX5" fmla="*/ 1605152 w 12767104"/>
                <a:gd name="connsiteY5" fmla="*/ 3383279 h 13064490"/>
                <a:gd name="connsiteX6" fmla="*/ 2084832 w 12767104"/>
                <a:gd name="connsiteY6" fmla="*/ 3657600 h 13064490"/>
                <a:gd name="connsiteX7" fmla="*/ 3438144 w 12767104"/>
                <a:gd name="connsiteY7" fmla="*/ 3968496 h 13064490"/>
                <a:gd name="connsiteX8" fmla="*/ 3785616 w 12767104"/>
                <a:gd name="connsiteY8" fmla="*/ 6254496 h 13064490"/>
                <a:gd name="connsiteX9" fmla="*/ 3438144 w 12767104"/>
                <a:gd name="connsiteY9" fmla="*/ 8174736 h 13064490"/>
                <a:gd name="connsiteX10" fmla="*/ 4242816 w 12767104"/>
                <a:gd name="connsiteY10" fmla="*/ 9052560 h 13064490"/>
                <a:gd name="connsiteX11" fmla="*/ 6272784 w 12767104"/>
                <a:gd name="connsiteY11" fmla="*/ 9802368 h 13064490"/>
                <a:gd name="connsiteX12" fmla="*/ 6967728 w 12767104"/>
                <a:gd name="connsiteY12" fmla="*/ 10917936 h 13064490"/>
                <a:gd name="connsiteX13" fmla="*/ 6458712 w 12767104"/>
                <a:gd name="connsiteY13" fmla="*/ 11369040 h 13064490"/>
                <a:gd name="connsiteX14" fmla="*/ 6592443 w 12767104"/>
                <a:gd name="connsiteY14" fmla="*/ 11569065 h 13064490"/>
                <a:gd name="connsiteX15" fmla="*/ 6723888 w 12767104"/>
                <a:gd name="connsiteY15" fmla="*/ 11530965 h 13064490"/>
                <a:gd name="connsiteX16" fmla="*/ 6826758 w 12767104"/>
                <a:gd name="connsiteY16" fmla="*/ 11633835 h 13064490"/>
                <a:gd name="connsiteX17" fmla="*/ 6834378 w 12767104"/>
                <a:gd name="connsiteY17" fmla="*/ 11870055 h 13064490"/>
                <a:gd name="connsiteX18" fmla="*/ 6950583 w 12767104"/>
                <a:gd name="connsiteY18" fmla="*/ 12011025 h 13064490"/>
                <a:gd name="connsiteX19" fmla="*/ 7009638 w 12767104"/>
                <a:gd name="connsiteY19" fmla="*/ 12390120 h 13064490"/>
                <a:gd name="connsiteX20" fmla="*/ 6941058 w 12767104"/>
                <a:gd name="connsiteY20" fmla="*/ 12628245 h 13064490"/>
                <a:gd name="connsiteX21" fmla="*/ 7076313 w 12767104"/>
                <a:gd name="connsiteY21" fmla="*/ 12847320 h 13064490"/>
                <a:gd name="connsiteX22" fmla="*/ 7202043 w 12767104"/>
                <a:gd name="connsiteY22" fmla="*/ 12943713 h 13064490"/>
                <a:gd name="connsiteX23" fmla="*/ 7287768 w 12767104"/>
                <a:gd name="connsiteY23" fmla="*/ 12799695 h 13064490"/>
                <a:gd name="connsiteX24" fmla="*/ 7377303 w 12767104"/>
                <a:gd name="connsiteY24" fmla="*/ 12759690 h 13064490"/>
                <a:gd name="connsiteX25" fmla="*/ 7748778 w 12767104"/>
                <a:gd name="connsiteY25" fmla="*/ 12538710 h 13064490"/>
                <a:gd name="connsiteX26" fmla="*/ 8312658 w 12767104"/>
                <a:gd name="connsiteY26" fmla="*/ 13034010 h 13064490"/>
                <a:gd name="connsiteX27" fmla="*/ 8440293 w 12767104"/>
                <a:gd name="connsiteY27" fmla="*/ 12971145 h 13064490"/>
                <a:gd name="connsiteX28" fmla="*/ 8819388 w 12767104"/>
                <a:gd name="connsiteY28" fmla="*/ 13013055 h 13064490"/>
                <a:gd name="connsiteX29" fmla="*/ 9089898 w 12767104"/>
                <a:gd name="connsiteY29" fmla="*/ 13064490 h 13064490"/>
                <a:gd name="connsiteX30" fmla="*/ 9554718 w 12767104"/>
                <a:gd name="connsiteY30" fmla="*/ 12974954 h 13064490"/>
                <a:gd name="connsiteX31" fmla="*/ 9853803 w 12767104"/>
                <a:gd name="connsiteY31" fmla="*/ 12885420 h 13064490"/>
                <a:gd name="connsiteX32" fmla="*/ 9954006 w 12767104"/>
                <a:gd name="connsiteY32" fmla="*/ 12968097 h 13064490"/>
                <a:gd name="connsiteX33" fmla="*/ 10019538 w 12767104"/>
                <a:gd name="connsiteY33" fmla="*/ 12891134 h 13064490"/>
                <a:gd name="connsiteX34" fmla="*/ 10107168 w 12767104"/>
                <a:gd name="connsiteY34" fmla="*/ 12702539 h 13064490"/>
                <a:gd name="connsiteX35" fmla="*/ 10103358 w 12767104"/>
                <a:gd name="connsiteY35" fmla="*/ 12614909 h 13064490"/>
                <a:gd name="connsiteX36" fmla="*/ 10177653 w 12767104"/>
                <a:gd name="connsiteY36" fmla="*/ 12538709 h 13064490"/>
                <a:gd name="connsiteX37" fmla="*/ 10135743 w 12767104"/>
                <a:gd name="connsiteY37" fmla="*/ 12378689 h 13064490"/>
                <a:gd name="connsiteX38" fmla="*/ 10267188 w 12767104"/>
                <a:gd name="connsiteY38" fmla="*/ 12338684 h 13064490"/>
                <a:gd name="connsiteX39" fmla="*/ 10419207 w 12767104"/>
                <a:gd name="connsiteY39" fmla="*/ 11967972 h 13064490"/>
                <a:gd name="connsiteX40" fmla="*/ 11149203 w 12767104"/>
                <a:gd name="connsiteY40" fmla="*/ 12121514 h 13064490"/>
                <a:gd name="connsiteX41" fmla="*/ 12090273 w 12767104"/>
                <a:gd name="connsiteY41" fmla="*/ 11727179 h 13064490"/>
                <a:gd name="connsiteX42" fmla="*/ 12248388 w 12767104"/>
                <a:gd name="connsiteY42" fmla="*/ 11870054 h 13064490"/>
                <a:gd name="connsiteX43" fmla="*/ 12362688 w 12767104"/>
                <a:gd name="connsiteY43" fmla="*/ 11891009 h 13064490"/>
                <a:gd name="connsiteX44" fmla="*/ 12524613 w 12767104"/>
                <a:gd name="connsiteY44" fmla="*/ 11662409 h 13064490"/>
                <a:gd name="connsiteX45" fmla="*/ 12600813 w 12767104"/>
                <a:gd name="connsiteY45" fmla="*/ 11622404 h 13064490"/>
                <a:gd name="connsiteX46" fmla="*/ 12658344 w 12767104"/>
                <a:gd name="connsiteY46" fmla="*/ 11645265 h 13064490"/>
                <a:gd name="connsiteX47" fmla="*/ 12758928 w 12767104"/>
                <a:gd name="connsiteY47" fmla="*/ 11344274 h 13064490"/>
                <a:gd name="connsiteX48" fmla="*/ 12446507 w 12767104"/>
                <a:gd name="connsiteY48" fmla="*/ 10921364 h 13064490"/>
                <a:gd name="connsiteX49" fmla="*/ 12383642 w 12767104"/>
                <a:gd name="connsiteY49" fmla="*/ 10618469 h 13064490"/>
                <a:gd name="connsiteX50" fmla="*/ 12201906 w 12767104"/>
                <a:gd name="connsiteY50" fmla="*/ 10423017 h 13064490"/>
                <a:gd name="connsiteX51" fmla="*/ 12216002 w 12767104"/>
                <a:gd name="connsiteY51" fmla="*/ 10138409 h 13064490"/>
                <a:gd name="connsiteX52" fmla="*/ 12560807 w 12767104"/>
                <a:gd name="connsiteY52" fmla="*/ 9631679 h 13064490"/>
                <a:gd name="connsiteX53" fmla="*/ 12693777 w 12767104"/>
                <a:gd name="connsiteY53" fmla="*/ 8833866 h 13064490"/>
                <a:gd name="connsiteX54" fmla="*/ 12472416 w 12767104"/>
                <a:gd name="connsiteY54" fmla="*/ 8590407 h 13064490"/>
                <a:gd name="connsiteX55" fmla="*/ 12508992 w 12767104"/>
                <a:gd name="connsiteY55" fmla="*/ 7827264 h 13064490"/>
                <a:gd name="connsiteX56" fmla="*/ 12256389 w 12767104"/>
                <a:gd name="connsiteY56" fmla="*/ 7655052 h 13064490"/>
                <a:gd name="connsiteX57" fmla="*/ 11978640 w 12767104"/>
                <a:gd name="connsiteY57" fmla="*/ 7424928 h 13064490"/>
                <a:gd name="connsiteX58" fmla="*/ 11887200 w 12767104"/>
                <a:gd name="connsiteY58" fmla="*/ 6784848 h 13064490"/>
                <a:gd name="connsiteX59" fmla="*/ 12052173 w 12767104"/>
                <a:gd name="connsiteY59" fmla="*/ 6573774 h 13064490"/>
                <a:gd name="connsiteX60" fmla="*/ 12172950 w 12767104"/>
                <a:gd name="connsiteY60" fmla="*/ 6334887 h 13064490"/>
                <a:gd name="connsiteX61" fmla="*/ 12179808 w 12767104"/>
                <a:gd name="connsiteY61" fmla="*/ 5888736 h 13064490"/>
                <a:gd name="connsiteX62" fmla="*/ 11915394 w 12767104"/>
                <a:gd name="connsiteY62" fmla="*/ 5550027 h 13064490"/>
                <a:gd name="connsiteX63" fmla="*/ 11612880 w 12767104"/>
                <a:gd name="connsiteY63" fmla="*/ 5285232 h 13064490"/>
                <a:gd name="connsiteX64" fmla="*/ 11137392 w 12767104"/>
                <a:gd name="connsiteY64" fmla="*/ 4791456 h 13064490"/>
                <a:gd name="connsiteX65" fmla="*/ 10345674 w 12767104"/>
                <a:gd name="connsiteY65" fmla="*/ 4283583 h 13064490"/>
                <a:gd name="connsiteX66" fmla="*/ 10364343 w 12767104"/>
                <a:gd name="connsiteY66" fmla="*/ 3643122 h 13064490"/>
                <a:gd name="connsiteX67" fmla="*/ 10991088 w 12767104"/>
                <a:gd name="connsiteY67" fmla="*/ 3035808 h 13064490"/>
                <a:gd name="connsiteX68" fmla="*/ 11228832 w 12767104"/>
                <a:gd name="connsiteY68" fmla="*/ 2523744 h 13064490"/>
                <a:gd name="connsiteX69" fmla="*/ 11155680 w 12767104"/>
                <a:gd name="connsiteY69" fmla="*/ 2286000 h 13064490"/>
                <a:gd name="connsiteX70" fmla="*/ 11391900 w 12767104"/>
                <a:gd name="connsiteY70" fmla="*/ 1664970 h 13064490"/>
                <a:gd name="connsiteX71" fmla="*/ 11299698 w 12767104"/>
                <a:gd name="connsiteY71" fmla="*/ 1289304 h 13064490"/>
                <a:gd name="connsiteX72" fmla="*/ 10966704 w 12767104"/>
                <a:gd name="connsiteY72" fmla="*/ 1435227 h 13064490"/>
                <a:gd name="connsiteX73" fmla="*/ 10770870 w 12767104"/>
                <a:gd name="connsiteY73" fmla="*/ 1719072 h 13064490"/>
                <a:gd name="connsiteX74" fmla="*/ 10211943 w 12767104"/>
                <a:gd name="connsiteY74" fmla="*/ 1704594 h 13064490"/>
                <a:gd name="connsiteX75" fmla="*/ 10643616 w 12767104"/>
                <a:gd name="connsiteY75" fmla="*/ 987552 h 13064490"/>
                <a:gd name="connsiteX76" fmla="*/ 10569321 w 12767104"/>
                <a:gd name="connsiteY76" fmla="*/ 768477 h 13064490"/>
                <a:gd name="connsiteX77" fmla="*/ 10310241 w 12767104"/>
                <a:gd name="connsiteY77" fmla="*/ 644652 h 13064490"/>
                <a:gd name="connsiteX78" fmla="*/ 10132695 w 12767104"/>
                <a:gd name="connsiteY78" fmla="*/ 798957 h 13064490"/>
                <a:gd name="connsiteX79" fmla="*/ 9947147 w 12767104"/>
                <a:gd name="connsiteY79" fmla="*/ 712469 h 13064490"/>
                <a:gd name="connsiteX80" fmla="*/ 9547097 w 12767104"/>
                <a:gd name="connsiteY80" fmla="*/ 748664 h 13064490"/>
                <a:gd name="connsiteX81" fmla="*/ 9390887 w 12767104"/>
                <a:gd name="connsiteY81" fmla="*/ 302894 h 13064490"/>
                <a:gd name="connsiteX82" fmla="*/ 9286112 w 12767104"/>
                <a:gd name="connsiteY82" fmla="*/ 152399 h 13064490"/>
                <a:gd name="connsiteX83" fmla="*/ 9089136 w 12767104"/>
                <a:gd name="connsiteY83" fmla="*/ 0 h 13064490"/>
                <a:gd name="connsiteX84" fmla="*/ 9030842 w 12767104"/>
                <a:gd name="connsiteY84" fmla="*/ 188594 h 13064490"/>
                <a:gd name="connsiteX85" fmla="*/ 9137522 w 12767104"/>
                <a:gd name="connsiteY85" fmla="*/ 352424 h 13064490"/>
                <a:gd name="connsiteX86" fmla="*/ 8903207 w 12767104"/>
                <a:gd name="connsiteY86" fmla="*/ 421004 h 13064490"/>
                <a:gd name="connsiteX87" fmla="*/ 8634602 w 12767104"/>
                <a:gd name="connsiteY87" fmla="*/ 548639 h 13064490"/>
                <a:gd name="connsiteX88" fmla="*/ 8421242 w 12767104"/>
                <a:gd name="connsiteY88" fmla="*/ 859154 h 13064490"/>
                <a:gd name="connsiteX89" fmla="*/ 8219312 w 12767104"/>
                <a:gd name="connsiteY89" fmla="*/ 922019 h 13064490"/>
                <a:gd name="connsiteX90" fmla="*/ 8125967 w 12767104"/>
                <a:gd name="connsiteY90" fmla="*/ 1301114 h 13064490"/>
                <a:gd name="connsiteX91" fmla="*/ 8017382 w 12767104"/>
                <a:gd name="connsiteY91" fmla="*/ 1407794 h 13064490"/>
                <a:gd name="connsiteX92" fmla="*/ 7977377 w 12767104"/>
                <a:gd name="connsiteY92" fmla="*/ 1543049 h 13064490"/>
                <a:gd name="connsiteX93" fmla="*/ 7811642 w 12767104"/>
                <a:gd name="connsiteY93" fmla="*/ 1577339 h 13064490"/>
                <a:gd name="connsiteX94" fmla="*/ 7678674 w 12767104"/>
                <a:gd name="connsiteY94" fmla="*/ 1816608 h 13064490"/>
                <a:gd name="connsiteX95" fmla="*/ 7327772 w 12767104"/>
                <a:gd name="connsiteY95" fmla="*/ 1645919 h 13064490"/>
                <a:gd name="connsiteX96" fmla="*/ 6998207 w 12767104"/>
                <a:gd name="connsiteY96" fmla="*/ 1950719 h 13064490"/>
                <a:gd name="connsiteX97" fmla="*/ 6794372 w 12767104"/>
                <a:gd name="connsiteY97" fmla="*/ 1811654 h 13064490"/>
                <a:gd name="connsiteX98" fmla="*/ 6217920 w 12767104"/>
                <a:gd name="connsiteY98" fmla="*/ 2286000 h 13064490"/>
                <a:gd name="connsiteX99" fmla="*/ 6020942 w 12767104"/>
                <a:gd name="connsiteY99" fmla="*/ 2179319 h 13064490"/>
                <a:gd name="connsiteX100" fmla="*/ 5859017 w 12767104"/>
                <a:gd name="connsiteY100" fmla="*/ 2200274 h 13064490"/>
                <a:gd name="connsiteX101" fmla="*/ 5657087 w 12767104"/>
                <a:gd name="connsiteY101" fmla="*/ 2085974 h 13064490"/>
                <a:gd name="connsiteX102" fmla="*/ 5422772 w 12767104"/>
                <a:gd name="connsiteY102" fmla="*/ 2118359 h 13064490"/>
                <a:gd name="connsiteX103" fmla="*/ 5361812 w 12767104"/>
                <a:gd name="connsiteY103" fmla="*/ 1937384 h 13064490"/>
                <a:gd name="connsiteX104" fmla="*/ 5015102 w 12767104"/>
                <a:gd name="connsiteY104" fmla="*/ 1771649 h 13064490"/>
                <a:gd name="connsiteX105" fmla="*/ 4293870 w 12767104"/>
                <a:gd name="connsiteY105" fmla="*/ 1781937 h 13064490"/>
                <a:gd name="connsiteX106" fmla="*/ 3976877 w 12767104"/>
                <a:gd name="connsiteY106" fmla="*/ 1421129 h 13064490"/>
                <a:gd name="connsiteX107" fmla="*/ 3837812 w 12767104"/>
                <a:gd name="connsiteY107" fmla="*/ 1329689 h 13064490"/>
                <a:gd name="connsiteX108" fmla="*/ 3632072 w 12767104"/>
                <a:gd name="connsiteY108" fmla="*/ 1322069 h 13064490"/>
                <a:gd name="connsiteX109" fmla="*/ 3468242 w 12767104"/>
                <a:gd name="connsiteY109" fmla="*/ 1122044 h 13064490"/>
                <a:gd name="connsiteX110" fmla="*/ 3096767 w 12767104"/>
                <a:gd name="connsiteY110" fmla="*/ 1202054 h 13064490"/>
                <a:gd name="connsiteX111" fmla="*/ 2872740 w 12767104"/>
                <a:gd name="connsiteY111" fmla="*/ 1051179 h 13064490"/>
                <a:gd name="connsiteX112" fmla="*/ 2757677 w 12767104"/>
                <a:gd name="connsiteY112" fmla="*/ 1306829 h 13064490"/>
                <a:gd name="connsiteX113" fmla="*/ 2464307 w 12767104"/>
                <a:gd name="connsiteY113" fmla="*/ 1609724 h 13064490"/>
                <a:gd name="connsiteX114" fmla="*/ 2012822 w 12767104"/>
                <a:gd name="connsiteY114" fmla="*/ 1710689 h 13064490"/>
                <a:gd name="connsiteX115" fmla="*/ 2007107 w 12767104"/>
                <a:gd name="connsiteY115" fmla="*/ 1870709 h 13064490"/>
                <a:gd name="connsiteX116" fmla="*/ 1736597 w 12767104"/>
                <a:gd name="connsiteY116" fmla="*/ 1920239 h 13064490"/>
                <a:gd name="connsiteX117" fmla="*/ 1383792 w 12767104"/>
                <a:gd name="connsiteY117" fmla="*/ 1796415 h 13064490"/>
                <a:gd name="connsiteX118" fmla="*/ 1064132 w 12767104"/>
                <a:gd name="connsiteY118" fmla="*/ 1979294 h 13064490"/>
                <a:gd name="connsiteX119" fmla="*/ 1053084 w 12767104"/>
                <a:gd name="connsiteY119" fmla="*/ 2431542 h 13064490"/>
                <a:gd name="connsiteX120" fmla="*/ 514350 w 12767104"/>
                <a:gd name="connsiteY120" fmla="*/ 2355342 h 13064490"/>
                <a:gd name="connsiteX121" fmla="*/ 464057 w 12767104"/>
                <a:gd name="connsiteY121" fmla="*/ 2529839 h 13064490"/>
                <a:gd name="connsiteX122" fmla="*/ 0 w 12767104"/>
                <a:gd name="connsiteY122" fmla="*/ 2450592 h 13064490"/>
                <a:gd name="connsiteX0" fmla="*/ 0 w 12767104"/>
                <a:gd name="connsiteY0" fmla="*/ 2450592 h 13064490"/>
                <a:gd name="connsiteX1" fmla="*/ 266319 w 12767104"/>
                <a:gd name="connsiteY1" fmla="*/ 2830068 h 13064490"/>
                <a:gd name="connsiteX2" fmla="*/ 715899 w 12767104"/>
                <a:gd name="connsiteY2" fmla="*/ 2767965 h 13064490"/>
                <a:gd name="connsiteX3" fmla="*/ 1254633 w 12767104"/>
                <a:gd name="connsiteY3" fmla="*/ 3008757 h 13064490"/>
                <a:gd name="connsiteX4" fmla="*/ 1414652 w 12767104"/>
                <a:gd name="connsiteY4" fmla="*/ 3208019 h 13064490"/>
                <a:gd name="connsiteX5" fmla="*/ 1605152 w 12767104"/>
                <a:gd name="connsiteY5" fmla="*/ 3383279 h 13064490"/>
                <a:gd name="connsiteX6" fmla="*/ 2084832 w 12767104"/>
                <a:gd name="connsiteY6" fmla="*/ 3657600 h 13064490"/>
                <a:gd name="connsiteX7" fmla="*/ 3438144 w 12767104"/>
                <a:gd name="connsiteY7" fmla="*/ 3968496 h 13064490"/>
                <a:gd name="connsiteX8" fmla="*/ 3785616 w 12767104"/>
                <a:gd name="connsiteY8" fmla="*/ 6254496 h 13064490"/>
                <a:gd name="connsiteX9" fmla="*/ 3438144 w 12767104"/>
                <a:gd name="connsiteY9" fmla="*/ 8174736 h 13064490"/>
                <a:gd name="connsiteX10" fmla="*/ 4242816 w 12767104"/>
                <a:gd name="connsiteY10" fmla="*/ 9052560 h 13064490"/>
                <a:gd name="connsiteX11" fmla="*/ 6272784 w 12767104"/>
                <a:gd name="connsiteY11" fmla="*/ 9802368 h 13064490"/>
                <a:gd name="connsiteX12" fmla="*/ 6967728 w 12767104"/>
                <a:gd name="connsiteY12" fmla="*/ 10917936 h 13064490"/>
                <a:gd name="connsiteX13" fmla="*/ 6458712 w 12767104"/>
                <a:gd name="connsiteY13" fmla="*/ 11369040 h 13064490"/>
                <a:gd name="connsiteX14" fmla="*/ 6592443 w 12767104"/>
                <a:gd name="connsiteY14" fmla="*/ 11569065 h 13064490"/>
                <a:gd name="connsiteX15" fmla="*/ 6723888 w 12767104"/>
                <a:gd name="connsiteY15" fmla="*/ 11530965 h 13064490"/>
                <a:gd name="connsiteX16" fmla="*/ 6826758 w 12767104"/>
                <a:gd name="connsiteY16" fmla="*/ 11633835 h 13064490"/>
                <a:gd name="connsiteX17" fmla="*/ 6834378 w 12767104"/>
                <a:gd name="connsiteY17" fmla="*/ 11870055 h 13064490"/>
                <a:gd name="connsiteX18" fmla="*/ 6950583 w 12767104"/>
                <a:gd name="connsiteY18" fmla="*/ 12011025 h 13064490"/>
                <a:gd name="connsiteX19" fmla="*/ 7009638 w 12767104"/>
                <a:gd name="connsiteY19" fmla="*/ 12390120 h 13064490"/>
                <a:gd name="connsiteX20" fmla="*/ 6941058 w 12767104"/>
                <a:gd name="connsiteY20" fmla="*/ 12628245 h 13064490"/>
                <a:gd name="connsiteX21" fmla="*/ 7076313 w 12767104"/>
                <a:gd name="connsiteY21" fmla="*/ 12847320 h 13064490"/>
                <a:gd name="connsiteX22" fmla="*/ 7202043 w 12767104"/>
                <a:gd name="connsiteY22" fmla="*/ 12943713 h 13064490"/>
                <a:gd name="connsiteX23" fmla="*/ 7287768 w 12767104"/>
                <a:gd name="connsiteY23" fmla="*/ 12799695 h 13064490"/>
                <a:gd name="connsiteX24" fmla="*/ 7377303 w 12767104"/>
                <a:gd name="connsiteY24" fmla="*/ 12759690 h 13064490"/>
                <a:gd name="connsiteX25" fmla="*/ 7748778 w 12767104"/>
                <a:gd name="connsiteY25" fmla="*/ 12538710 h 13064490"/>
                <a:gd name="connsiteX26" fmla="*/ 8312658 w 12767104"/>
                <a:gd name="connsiteY26" fmla="*/ 13034010 h 13064490"/>
                <a:gd name="connsiteX27" fmla="*/ 8440293 w 12767104"/>
                <a:gd name="connsiteY27" fmla="*/ 12971145 h 13064490"/>
                <a:gd name="connsiteX28" fmla="*/ 8819388 w 12767104"/>
                <a:gd name="connsiteY28" fmla="*/ 13013055 h 13064490"/>
                <a:gd name="connsiteX29" fmla="*/ 9089898 w 12767104"/>
                <a:gd name="connsiteY29" fmla="*/ 13064490 h 13064490"/>
                <a:gd name="connsiteX30" fmla="*/ 9554718 w 12767104"/>
                <a:gd name="connsiteY30" fmla="*/ 12974954 h 13064490"/>
                <a:gd name="connsiteX31" fmla="*/ 9853803 w 12767104"/>
                <a:gd name="connsiteY31" fmla="*/ 12885420 h 13064490"/>
                <a:gd name="connsiteX32" fmla="*/ 9954006 w 12767104"/>
                <a:gd name="connsiteY32" fmla="*/ 12968097 h 13064490"/>
                <a:gd name="connsiteX33" fmla="*/ 10019538 w 12767104"/>
                <a:gd name="connsiteY33" fmla="*/ 12891134 h 13064490"/>
                <a:gd name="connsiteX34" fmla="*/ 10107168 w 12767104"/>
                <a:gd name="connsiteY34" fmla="*/ 12702539 h 13064490"/>
                <a:gd name="connsiteX35" fmla="*/ 10103358 w 12767104"/>
                <a:gd name="connsiteY35" fmla="*/ 12614909 h 13064490"/>
                <a:gd name="connsiteX36" fmla="*/ 10177653 w 12767104"/>
                <a:gd name="connsiteY36" fmla="*/ 12538709 h 13064490"/>
                <a:gd name="connsiteX37" fmla="*/ 10135743 w 12767104"/>
                <a:gd name="connsiteY37" fmla="*/ 12378689 h 13064490"/>
                <a:gd name="connsiteX38" fmla="*/ 10267188 w 12767104"/>
                <a:gd name="connsiteY38" fmla="*/ 12338684 h 13064490"/>
                <a:gd name="connsiteX39" fmla="*/ 10419207 w 12767104"/>
                <a:gd name="connsiteY39" fmla="*/ 11967972 h 13064490"/>
                <a:gd name="connsiteX40" fmla="*/ 11149203 w 12767104"/>
                <a:gd name="connsiteY40" fmla="*/ 12121514 h 13064490"/>
                <a:gd name="connsiteX41" fmla="*/ 12090273 w 12767104"/>
                <a:gd name="connsiteY41" fmla="*/ 11727179 h 13064490"/>
                <a:gd name="connsiteX42" fmla="*/ 12248388 w 12767104"/>
                <a:gd name="connsiteY42" fmla="*/ 11870054 h 13064490"/>
                <a:gd name="connsiteX43" fmla="*/ 12362688 w 12767104"/>
                <a:gd name="connsiteY43" fmla="*/ 11891009 h 13064490"/>
                <a:gd name="connsiteX44" fmla="*/ 12524613 w 12767104"/>
                <a:gd name="connsiteY44" fmla="*/ 11662409 h 13064490"/>
                <a:gd name="connsiteX45" fmla="*/ 12600813 w 12767104"/>
                <a:gd name="connsiteY45" fmla="*/ 11622404 h 13064490"/>
                <a:gd name="connsiteX46" fmla="*/ 12658344 w 12767104"/>
                <a:gd name="connsiteY46" fmla="*/ 11645265 h 13064490"/>
                <a:gd name="connsiteX47" fmla="*/ 12758928 w 12767104"/>
                <a:gd name="connsiteY47" fmla="*/ 11344274 h 13064490"/>
                <a:gd name="connsiteX48" fmla="*/ 12446507 w 12767104"/>
                <a:gd name="connsiteY48" fmla="*/ 10921364 h 13064490"/>
                <a:gd name="connsiteX49" fmla="*/ 12383642 w 12767104"/>
                <a:gd name="connsiteY49" fmla="*/ 10618469 h 13064490"/>
                <a:gd name="connsiteX50" fmla="*/ 12201906 w 12767104"/>
                <a:gd name="connsiteY50" fmla="*/ 10423017 h 13064490"/>
                <a:gd name="connsiteX51" fmla="*/ 12216002 w 12767104"/>
                <a:gd name="connsiteY51" fmla="*/ 10138409 h 13064490"/>
                <a:gd name="connsiteX52" fmla="*/ 12560807 w 12767104"/>
                <a:gd name="connsiteY52" fmla="*/ 9631679 h 13064490"/>
                <a:gd name="connsiteX53" fmla="*/ 12693777 w 12767104"/>
                <a:gd name="connsiteY53" fmla="*/ 8833866 h 13064490"/>
                <a:gd name="connsiteX54" fmla="*/ 12472416 w 12767104"/>
                <a:gd name="connsiteY54" fmla="*/ 8590407 h 13064490"/>
                <a:gd name="connsiteX55" fmla="*/ 12508992 w 12767104"/>
                <a:gd name="connsiteY55" fmla="*/ 7827264 h 13064490"/>
                <a:gd name="connsiteX56" fmla="*/ 12256389 w 12767104"/>
                <a:gd name="connsiteY56" fmla="*/ 7655052 h 13064490"/>
                <a:gd name="connsiteX57" fmla="*/ 11978640 w 12767104"/>
                <a:gd name="connsiteY57" fmla="*/ 7424928 h 13064490"/>
                <a:gd name="connsiteX58" fmla="*/ 11887200 w 12767104"/>
                <a:gd name="connsiteY58" fmla="*/ 6784848 h 13064490"/>
                <a:gd name="connsiteX59" fmla="*/ 12052173 w 12767104"/>
                <a:gd name="connsiteY59" fmla="*/ 6573774 h 13064490"/>
                <a:gd name="connsiteX60" fmla="*/ 12172950 w 12767104"/>
                <a:gd name="connsiteY60" fmla="*/ 6334887 h 13064490"/>
                <a:gd name="connsiteX61" fmla="*/ 12179808 w 12767104"/>
                <a:gd name="connsiteY61" fmla="*/ 5888736 h 13064490"/>
                <a:gd name="connsiteX62" fmla="*/ 11915394 w 12767104"/>
                <a:gd name="connsiteY62" fmla="*/ 5550027 h 13064490"/>
                <a:gd name="connsiteX63" fmla="*/ 11612880 w 12767104"/>
                <a:gd name="connsiteY63" fmla="*/ 5285232 h 13064490"/>
                <a:gd name="connsiteX64" fmla="*/ 11137392 w 12767104"/>
                <a:gd name="connsiteY64" fmla="*/ 4791456 h 13064490"/>
                <a:gd name="connsiteX65" fmla="*/ 10345674 w 12767104"/>
                <a:gd name="connsiteY65" fmla="*/ 4283583 h 13064490"/>
                <a:gd name="connsiteX66" fmla="*/ 10364343 w 12767104"/>
                <a:gd name="connsiteY66" fmla="*/ 3643122 h 13064490"/>
                <a:gd name="connsiteX67" fmla="*/ 10991088 w 12767104"/>
                <a:gd name="connsiteY67" fmla="*/ 3035808 h 13064490"/>
                <a:gd name="connsiteX68" fmla="*/ 11228832 w 12767104"/>
                <a:gd name="connsiteY68" fmla="*/ 2523744 h 13064490"/>
                <a:gd name="connsiteX69" fmla="*/ 11155680 w 12767104"/>
                <a:gd name="connsiteY69" fmla="*/ 2286000 h 13064490"/>
                <a:gd name="connsiteX70" fmla="*/ 11391900 w 12767104"/>
                <a:gd name="connsiteY70" fmla="*/ 1664970 h 13064490"/>
                <a:gd name="connsiteX71" fmla="*/ 11299698 w 12767104"/>
                <a:gd name="connsiteY71" fmla="*/ 1289304 h 13064490"/>
                <a:gd name="connsiteX72" fmla="*/ 10966704 w 12767104"/>
                <a:gd name="connsiteY72" fmla="*/ 1435227 h 13064490"/>
                <a:gd name="connsiteX73" fmla="*/ 10770870 w 12767104"/>
                <a:gd name="connsiteY73" fmla="*/ 1719072 h 13064490"/>
                <a:gd name="connsiteX74" fmla="*/ 10211943 w 12767104"/>
                <a:gd name="connsiteY74" fmla="*/ 1704594 h 13064490"/>
                <a:gd name="connsiteX75" fmla="*/ 10643616 w 12767104"/>
                <a:gd name="connsiteY75" fmla="*/ 987552 h 13064490"/>
                <a:gd name="connsiteX76" fmla="*/ 10569321 w 12767104"/>
                <a:gd name="connsiteY76" fmla="*/ 768477 h 13064490"/>
                <a:gd name="connsiteX77" fmla="*/ 10310241 w 12767104"/>
                <a:gd name="connsiteY77" fmla="*/ 644652 h 13064490"/>
                <a:gd name="connsiteX78" fmla="*/ 10132695 w 12767104"/>
                <a:gd name="connsiteY78" fmla="*/ 798957 h 13064490"/>
                <a:gd name="connsiteX79" fmla="*/ 9947147 w 12767104"/>
                <a:gd name="connsiteY79" fmla="*/ 712469 h 13064490"/>
                <a:gd name="connsiteX80" fmla="*/ 9547097 w 12767104"/>
                <a:gd name="connsiteY80" fmla="*/ 748664 h 13064490"/>
                <a:gd name="connsiteX81" fmla="*/ 9390887 w 12767104"/>
                <a:gd name="connsiteY81" fmla="*/ 302894 h 13064490"/>
                <a:gd name="connsiteX82" fmla="*/ 9286112 w 12767104"/>
                <a:gd name="connsiteY82" fmla="*/ 152399 h 13064490"/>
                <a:gd name="connsiteX83" fmla="*/ 9089136 w 12767104"/>
                <a:gd name="connsiteY83" fmla="*/ 0 h 13064490"/>
                <a:gd name="connsiteX84" fmla="*/ 9030842 w 12767104"/>
                <a:gd name="connsiteY84" fmla="*/ 188594 h 13064490"/>
                <a:gd name="connsiteX85" fmla="*/ 9137522 w 12767104"/>
                <a:gd name="connsiteY85" fmla="*/ 352424 h 13064490"/>
                <a:gd name="connsiteX86" fmla="*/ 8903207 w 12767104"/>
                <a:gd name="connsiteY86" fmla="*/ 421004 h 13064490"/>
                <a:gd name="connsiteX87" fmla="*/ 8634602 w 12767104"/>
                <a:gd name="connsiteY87" fmla="*/ 548639 h 13064490"/>
                <a:gd name="connsiteX88" fmla="*/ 8421242 w 12767104"/>
                <a:gd name="connsiteY88" fmla="*/ 859154 h 13064490"/>
                <a:gd name="connsiteX89" fmla="*/ 8219312 w 12767104"/>
                <a:gd name="connsiteY89" fmla="*/ 922019 h 13064490"/>
                <a:gd name="connsiteX90" fmla="*/ 8125967 w 12767104"/>
                <a:gd name="connsiteY90" fmla="*/ 1301114 h 13064490"/>
                <a:gd name="connsiteX91" fmla="*/ 8017382 w 12767104"/>
                <a:gd name="connsiteY91" fmla="*/ 1407794 h 13064490"/>
                <a:gd name="connsiteX92" fmla="*/ 7977377 w 12767104"/>
                <a:gd name="connsiteY92" fmla="*/ 1543049 h 13064490"/>
                <a:gd name="connsiteX93" fmla="*/ 7811642 w 12767104"/>
                <a:gd name="connsiteY93" fmla="*/ 1577339 h 13064490"/>
                <a:gd name="connsiteX94" fmla="*/ 7678674 w 12767104"/>
                <a:gd name="connsiteY94" fmla="*/ 1816608 h 13064490"/>
                <a:gd name="connsiteX95" fmla="*/ 7327772 w 12767104"/>
                <a:gd name="connsiteY95" fmla="*/ 1645919 h 13064490"/>
                <a:gd name="connsiteX96" fmla="*/ 6998207 w 12767104"/>
                <a:gd name="connsiteY96" fmla="*/ 1950719 h 13064490"/>
                <a:gd name="connsiteX97" fmla="*/ 6794372 w 12767104"/>
                <a:gd name="connsiteY97" fmla="*/ 1811654 h 13064490"/>
                <a:gd name="connsiteX98" fmla="*/ 6217920 w 12767104"/>
                <a:gd name="connsiteY98" fmla="*/ 2286000 h 13064490"/>
                <a:gd name="connsiteX99" fmla="*/ 6020942 w 12767104"/>
                <a:gd name="connsiteY99" fmla="*/ 2179319 h 13064490"/>
                <a:gd name="connsiteX100" fmla="*/ 5859017 w 12767104"/>
                <a:gd name="connsiteY100" fmla="*/ 2200274 h 13064490"/>
                <a:gd name="connsiteX101" fmla="*/ 5657087 w 12767104"/>
                <a:gd name="connsiteY101" fmla="*/ 2085974 h 13064490"/>
                <a:gd name="connsiteX102" fmla="*/ 5422772 w 12767104"/>
                <a:gd name="connsiteY102" fmla="*/ 2118359 h 13064490"/>
                <a:gd name="connsiteX103" fmla="*/ 5361812 w 12767104"/>
                <a:gd name="connsiteY103" fmla="*/ 1937384 h 13064490"/>
                <a:gd name="connsiteX104" fmla="*/ 5015102 w 12767104"/>
                <a:gd name="connsiteY104" fmla="*/ 1771649 h 13064490"/>
                <a:gd name="connsiteX105" fmla="*/ 4293870 w 12767104"/>
                <a:gd name="connsiteY105" fmla="*/ 1781937 h 13064490"/>
                <a:gd name="connsiteX106" fmla="*/ 3976877 w 12767104"/>
                <a:gd name="connsiteY106" fmla="*/ 1421129 h 13064490"/>
                <a:gd name="connsiteX107" fmla="*/ 3837812 w 12767104"/>
                <a:gd name="connsiteY107" fmla="*/ 1329689 h 13064490"/>
                <a:gd name="connsiteX108" fmla="*/ 3632072 w 12767104"/>
                <a:gd name="connsiteY108" fmla="*/ 1322069 h 13064490"/>
                <a:gd name="connsiteX109" fmla="*/ 3468242 w 12767104"/>
                <a:gd name="connsiteY109" fmla="*/ 1122044 h 13064490"/>
                <a:gd name="connsiteX110" fmla="*/ 3096767 w 12767104"/>
                <a:gd name="connsiteY110" fmla="*/ 1202054 h 13064490"/>
                <a:gd name="connsiteX111" fmla="*/ 2872740 w 12767104"/>
                <a:gd name="connsiteY111" fmla="*/ 1051179 h 13064490"/>
                <a:gd name="connsiteX112" fmla="*/ 2757677 w 12767104"/>
                <a:gd name="connsiteY112" fmla="*/ 1306829 h 13064490"/>
                <a:gd name="connsiteX113" fmla="*/ 2464307 w 12767104"/>
                <a:gd name="connsiteY113" fmla="*/ 1609724 h 13064490"/>
                <a:gd name="connsiteX114" fmla="*/ 2012822 w 12767104"/>
                <a:gd name="connsiteY114" fmla="*/ 1710689 h 13064490"/>
                <a:gd name="connsiteX115" fmla="*/ 2007107 w 12767104"/>
                <a:gd name="connsiteY115" fmla="*/ 1870709 h 13064490"/>
                <a:gd name="connsiteX116" fmla="*/ 1736597 w 12767104"/>
                <a:gd name="connsiteY116" fmla="*/ 1920239 h 13064490"/>
                <a:gd name="connsiteX117" fmla="*/ 1383792 w 12767104"/>
                <a:gd name="connsiteY117" fmla="*/ 1796415 h 13064490"/>
                <a:gd name="connsiteX118" fmla="*/ 1064132 w 12767104"/>
                <a:gd name="connsiteY118" fmla="*/ 1979294 h 13064490"/>
                <a:gd name="connsiteX119" fmla="*/ 1053084 w 12767104"/>
                <a:gd name="connsiteY119" fmla="*/ 2431542 h 13064490"/>
                <a:gd name="connsiteX120" fmla="*/ 514350 w 12767104"/>
                <a:gd name="connsiteY120" fmla="*/ 2355342 h 13064490"/>
                <a:gd name="connsiteX121" fmla="*/ 464057 w 12767104"/>
                <a:gd name="connsiteY121" fmla="*/ 2529839 h 13064490"/>
                <a:gd name="connsiteX122" fmla="*/ 0 w 12767104"/>
                <a:gd name="connsiteY122" fmla="*/ 2450592 h 13064490"/>
                <a:gd name="connsiteX0" fmla="*/ 0 w 12767104"/>
                <a:gd name="connsiteY0" fmla="*/ 2450592 h 13064490"/>
                <a:gd name="connsiteX1" fmla="*/ 266319 w 12767104"/>
                <a:gd name="connsiteY1" fmla="*/ 2830068 h 13064490"/>
                <a:gd name="connsiteX2" fmla="*/ 715899 w 12767104"/>
                <a:gd name="connsiteY2" fmla="*/ 2767965 h 13064490"/>
                <a:gd name="connsiteX3" fmla="*/ 1254633 w 12767104"/>
                <a:gd name="connsiteY3" fmla="*/ 3008757 h 13064490"/>
                <a:gd name="connsiteX4" fmla="*/ 1414652 w 12767104"/>
                <a:gd name="connsiteY4" fmla="*/ 3208019 h 13064490"/>
                <a:gd name="connsiteX5" fmla="*/ 1605152 w 12767104"/>
                <a:gd name="connsiteY5" fmla="*/ 3383279 h 13064490"/>
                <a:gd name="connsiteX6" fmla="*/ 2084832 w 12767104"/>
                <a:gd name="connsiteY6" fmla="*/ 3657600 h 13064490"/>
                <a:gd name="connsiteX7" fmla="*/ 3438144 w 12767104"/>
                <a:gd name="connsiteY7" fmla="*/ 3968496 h 13064490"/>
                <a:gd name="connsiteX8" fmla="*/ 3785616 w 12767104"/>
                <a:gd name="connsiteY8" fmla="*/ 6254496 h 13064490"/>
                <a:gd name="connsiteX9" fmla="*/ 3438144 w 12767104"/>
                <a:gd name="connsiteY9" fmla="*/ 8174736 h 13064490"/>
                <a:gd name="connsiteX10" fmla="*/ 4242816 w 12767104"/>
                <a:gd name="connsiteY10" fmla="*/ 9052560 h 13064490"/>
                <a:gd name="connsiteX11" fmla="*/ 6272784 w 12767104"/>
                <a:gd name="connsiteY11" fmla="*/ 9802368 h 13064490"/>
                <a:gd name="connsiteX12" fmla="*/ 6967728 w 12767104"/>
                <a:gd name="connsiteY12" fmla="*/ 10917936 h 13064490"/>
                <a:gd name="connsiteX13" fmla="*/ 6458712 w 12767104"/>
                <a:gd name="connsiteY13" fmla="*/ 11369040 h 13064490"/>
                <a:gd name="connsiteX14" fmla="*/ 6592443 w 12767104"/>
                <a:gd name="connsiteY14" fmla="*/ 11569065 h 13064490"/>
                <a:gd name="connsiteX15" fmla="*/ 6723888 w 12767104"/>
                <a:gd name="connsiteY15" fmla="*/ 11530965 h 13064490"/>
                <a:gd name="connsiteX16" fmla="*/ 6826758 w 12767104"/>
                <a:gd name="connsiteY16" fmla="*/ 11633835 h 13064490"/>
                <a:gd name="connsiteX17" fmla="*/ 6834378 w 12767104"/>
                <a:gd name="connsiteY17" fmla="*/ 11870055 h 13064490"/>
                <a:gd name="connsiteX18" fmla="*/ 6950583 w 12767104"/>
                <a:gd name="connsiteY18" fmla="*/ 12011025 h 13064490"/>
                <a:gd name="connsiteX19" fmla="*/ 7009638 w 12767104"/>
                <a:gd name="connsiteY19" fmla="*/ 12390120 h 13064490"/>
                <a:gd name="connsiteX20" fmla="*/ 6941058 w 12767104"/>
                <a:gd name="connsiteY20" fmla="*/ 12628245 h 13064490"/>
                <a:gd name="connsiteX21" fmla="*/ 7076313 w 12767104"/>
                <a:gd name="connsiteY21" fmla="*/ 12847320 h 13064490"/>
                <a:gd name="connsiteX22" fmla="*/ 7202043 w 12767104"/>
                <a:gd name="connsiteY22" fmla="*/ 12943713 h 13064490"/>
                <a:gd name="connsiteX23" fmla="*/ 7287768 w 12767104"/>
                <a:gd name="connsiteY23" fmla="*/ 12799695 h 13064490"/>
                <a:gd name="connsiteX24" fmla="*/ 7377303 w 12767104"/>
                <a:gd name="connsiteY24" fmla="*/ 12759690 h 13064490"/>
                <a:gd name="connsiteX25" fmla="*/ 7748778 w 12767104"/>
                <a:gd name="connsiteY25" fmla="*/ 12538710 h 13064490"/>
                <a:gd name="connsiteX26" fmla="*/ 8312658 w 12767104"/>
                <a:gd name="connsiteY26" fmla="*/ 13034010 h 13064490"/>
                <a:gd name="connsiteX27" fmla="*/ 8440293 w 12767104"/>
                <a:gd name="connsiteY27" fmla="*/ 12971145 h 13064490"/>
                <a:gd name="connsiteX28" fmla="*/ 8819388 w 12767104"/>
                <a:gd name="connsiteY28" fmla="*/ 13013055 h 13064490"/>
                <a:gd name="connsiteX29" fmla="*/ 9089898 w 12767104"/>
                <a:gd name="connsiteY29" fmla="*/ 13064490 h 13064490"/>
                <a:gd name="connsiteX30" fmla="*/ 9554718 w 12767104"/>
                <a:gd name="connsiteY30" fmla="*/ 12974954 h 13064490"/>
                <a:gd name="connsiteX31" fmla="*/ 9853803 w 12767104"/>
                <a:gd name="connsiteY31" fmla="*/ 12885420 h 13064490"/>
                <a:gd name="connsiteX32" fmla="*/ 9954006 w 12767104"/>
                <a:gd name="connsiteY32" fmla="*/ 12968097 h 13064490"/>
                <a:gd name="connsiteX33" fmla="*/ 10019538 w 12767104"/>
                <a:gd name="connsiteY33" fmla="*/ 12891134 h 13064490"/>
                <a:gd name="connsiteX34" fmla="*/ 10107168 w 12767104"/>
                <a:gd name="connsiteY34" fmla="*/ 12702539 h 13064490"/>
                <a:gd name="connsiteX35" fmla="*/ 10103358 w 12767104"/>
                <a:gd name="connsiteY35" fmla="*/ 12614909 h 13064490"/>
                <a:gd name="connsiteX36" fmla="*/ 10177653 w 12767104"/>
                <a:gd name="connsiteY36" fmla="*/ 12538709 h 13064490"/>
                <a:gd name="connsiteX37" fmla="*/ 10135743 w 12767104"/>
                <a:gd name="connsiteY37" fmla="*/ 12378689 h 13064490"/>
                <a:gd name="connsiteX38" fmla="*/ 10267188 w 12767104"/>
                <a:gd name="connsiteY38" fmla="*/ 12338684 h 13064490"/>
                <a:gd name="connsiteX39" fmla="*/ 10419207 w 12767104"/>
                <a:gd name="connsiteY39" fmla="*/ 11967972 h 13064490"/>
                <a:gd name="connsiteX40" fmla="*/ 11149203 w 12767104"/>
                <a:gd name="connsiteY40" fmla="*/ 12121514 h 13064490"/>
                <a:gd name="connsiteX41" fmla="*/ 12090273 w 12767104"/>
                <a:gd name="connsiteY41" fmla="*/ 11727179 h 13064490"/>
                <a:gd name="connsiteX42" fmla="*/ 12248388 w 12767104"/>
                <a:gd name="connsiteY42" fmla="*/ 11870054 h 13064490"/>
                <a:gd name="connsiteX43" fmla="*/ 12362688 w 12767104"/>
                <a:gd name="connsiteY43" fmla="*/ 11891009 h 13064490"/>
                <a:gd name="connsiteX44" fmla="*/ 12524613 w 12767104"/>
                <a:gd name="connsiteY44" fmla="*/ 11662409 h 13064490"/>
                <a:gd name="connsiteX45" fmla="*/ 12600813 w 12767104"/>
                <a:gd name="connsiteY45" fmla="*/ 11622404 h 13064490"/>
                <a:gd name="connsiteX46" fmla="*/ 12658344 w 12767104"/>
                <a:gd name="connsiteY46" fmla="*/ 11645265 h 13064490"/>
                <a:gd name="connsiteX47" fmla="*/ 12758928 w 12767104"/>
                <a:gd name="connsiteY47" fmla="*/ 11344274 h 13064490"/>
                <a:gd name="connsiteX48" fmla="*/ 12446507 w 12767104"/>
                <a:gd name="connsiteY48" fmla="*/ 10921364 h 13064490"/>
                <a:gd name="connsiteX49" fmla="*/ 12383642 w 12767104"/>
                <a:gd name="connsiteY49" fmla="*/ 10618469 h 13064490"/>
                <a:gd name="connsiteX50" fmla="*/ 12201906 w 12767104"/>
                <a:gd name="connsiteY50" fmla="*/ 10423017 h 13064490"/>
                <a:gd name="connsiteX51" fmla="*/ 12216002 w 12767104"/>
                <a:gd name="connsiteY51" fmla="*/ 10138409 h 13064490"/>
                <a:gd name="connsiteX52" fmla="*/ 12560807 w 12767104"/>
                <a:gd name="connsiteY52" fmla="*/ 9631679 h 13064490"/>
                <a:gd name="connsiteX53" fmla="*/ 12693777 w 12767104"/>
                <a:gd name="connsiteY53" fmla="*/ 8833866 h 13064490"/>
                <a:gd name="connsiteX54" fmla="*/ 12472416 w 12767104"/>
                <a:gd name="connsiteY54" fmla="*/ 8590407 h 13064490"/>
                <a:gd name="connsiteX55" fmla="*/ 12508992 w 12767104"/>
                <a:gd name="connsiteY55" fmla="*/ 7827264 h 13064490"/>
                <a:gd name="connsiteX56" fmla="*/ 12256389 w 12767104"/>
                <a:gd name="connsiteY56" fmla="*/ 7655052 h 13064490"/>
                <a:gd name="connsiteX57" fmla="*/ 11978640 w 12767104"/>
                <a:gd name="connsiteY57" fmla="*/ 7424928 h 13064490"/>
                <a:gd name="connsiteX58" fmla="*/ 11887200 w 12767104"/>
                <a:gd name="connsiteY58" fmla="*/ 6784848 h 13064490"/>
                <a:gd name="connsiteX59" fmla="*/ 12052173 w 12767104"/>
                <a:gd name="connsiteY59" fmla="*/ 6573774 h 13064490"/>
                <a:gd name="connsiteX60" fmla="*/ 12172950 w 12767104"/>
                <a:gd name="connsiteY60" fmla="*/ 6334887 h 13064490"/>
                <a:gd name="connsiteX61" fmla="*/ 12179808 w 12767104"/>
                <a:gd name="connsiteY61" fmla="*/ 5888736 h 13064490"/>
                <a:gd name="connsiteX62" fmla="*/ 11915394 w 12767104"/>
                <a:gd name="connsiteY62" fmla="*/ 5550027 h 13064490"/>
                <a:gd name="connsiteX63" fmla="*/ 11612880 w 12767104"/>
                <a:gd name="connsiteY63" fmla="*/ 5285232 h 13064490"/>
                <a:gd name="connsiteX64" fmla="*/ 11137392 w 12767104"/>
                <a:gd name="connsiteY64" fmla="*/ 4791456 h 13064490"/>
                <a:gd name="connsiteX65" fmla="*/ 10345674 w 12767104"/>
                <a:gd name="connsiteY65" fmla="*/ 4283583 h 13064490"/>
                <a:gd name="connsiteX66" fmla="*/ 10364343 w 12767104"/>
                <a:gd name="connsiteY66" fmla="*/ 3643122 h 13064490"/>
                <a:gd name="connsiteX67" fmla="*/ 10991088 w 12767104"/>
                <a:gd name="connsiteY67" fmla="*/ 3035808 h 13064490"/>
                <a:gd name="connsiteX68" fmla="*/ 11228832 w 12767104"/>
                <a:gd name="connsiteY68" fmla="*/ 2523744 h 13064490"/>
                <a:gd name="connsiteX69" fmla="*/ 11155680 w 12767104"/>
                <a:gd name="connsiteY69" fmla="*/ 2286000 h 13064490"/>
                <a:gd name="connsiteX70" fmla="*/ 11391900 w 12767104"/>
                <a:gd name="connsiteY70" fmla="*/ 1664970 h 13064490"/>
                <a:gd name="connsiteX71" fmla="*/ 11299698 w 12767104"/>
                <a:gd name="connsiteY71" fmla="*/ 1289304 h 13064490"/>
                <a:gd name="connsiteX72" fmla="*/ 10966704 w 12767104"/>
                <a:gd name="connsiteY72" fmla="*/ 1435227 h 13064490"/>
                <a:gd name="connsiteX73" fmla="*/ 10770870 w 12767104"/>
                <a:gd name="connsiteY73" fmla="*/ 1719072 h 13064490"/>
                <a:gd name="connsiteX74" fmla="*/ 10211943 w 12767104"/>
                <a:gd name="connsiteY74" fmla="*/ 1704594 h 13064490"/>
                <a:gd name="connsiteX75" fmla="*/ 10643616 w 12767104"/>
                <a:gd name="connsiteY75" fmla="*/ 987552 h 13064490"/>
                <a:gd name="connsiteX76" fmla="*/ 10569321 w 12767104"/>
                <a:gd name="connsiteY76" fmla="*/ 768477 h 13064490"/>
                <a:gd name="connsiteX77" fmla="*/ 10310241 w 12767104"/>
                <a:gd name="connsiteY77" fmla="*/ 644652 h 13064490"/>
                <a:gd name="connsiteX78" fmla="*/ 10132695 w 12767104"/>
                <a:gd name="connsiteY78" fmla="*/ 798957 h 13064490"/>
                <a:gd name="connsiteX79" fmla="*/ 9947147 w 12767104"/>
                <a:gd name="connsiteY79" fmla="*/ 712469 h 13064490"/>
                <a:gd name="connsiteX80" fmla="*/ 9547097 w 12767104"/>
                <a:gd name="connsiteY80" fmla="*/ 748664 h 13064490"/>
                <a:gd name="connsiteX81" fmla="*/ 9390887 w 12767104"/>
                <a:gd name="connsiteY81" fmla="*/ 302894 h 13064490"/>
                <a:gd name="connsiteX82" fmla="*/ 9286112 w 12767104"/>
                <a:gd name="connsiteY82" fmla="*/ 152399 h 13064490"/>
                <a:gd name="connsiteX83" fmla="*/ 9089136 w 12767104"/>
                <a:gd name="connsiteY83" fmla="*/ 0 h 13064490"/>
                <a:gd name="connsiteX84" fmla="*/ 9030842 w 12767104"/>
                <a:gd name="connsiteY84" fmla="*/ 188594 h 13064490"/>
                <a:gd name="connsiteX85" fmla="*/ 9137522 w 12767104"/>
                <a:gd name="connsiteY85" fmla="*/ 352424 h 13064490"/>
                <a:gd name="connsiteX86" fmla="*/ 8903207 w 12767104"/>
                <a:gd name="connsiteY86" fmla="*/ 421004 h 13064490"/>
                <a:gd name="connsiteX87" fmla="*/ 8634602 w 12767104"/>
                <a:gd name="connsiteY87" fmla="*/ 548639 h 13064490"/>
                <a:gd name="connsiteX88" fmla="*/ 8421242 w 12767104"/>
                <a:gd name="connsiteY88" fmla="*/ 859154 h 13064490"/>
                <a:gd name="connsiteX89" fmla="*/ 8219312 w 12767104"/>
                <a:gd name="connsiteY89" fmla="*/ 922019 h 13064490"/>
                <a:gd name="connsiteX90" fmla="*/ 8125967 w 12767104"/>
                <a:gd name="connsiteY90" fmla="*/ 1301114 h 13064490"/>
                <a:gd name="connsiteX91" fmla="*/ 8017382 w 12767104"/>
                <a:gd name="connsiteY91" fmla="*/ 1407794 h 13064490"/>
                <a:gd name="connsiteX92" fmla="*/ 7977377 w 12767104"/>
                <a:gd name="connsiteY92" fmla="*/ 1543049 h 13064490"/>
                <a:gd name="connsiteX93" fmla="*/ 7811642 w 12767104"/>
                <a:gd name="connsiteY93" fmla="*/ 1577339 h 13064490"/>
                <a:gd name="connsiteX94" fmla="*/ 7678674 w 12767104"/>
                <a:gd name="connsiteY94" fmla="*/ 1816608 h 13064490"/>
                <a:gd name="connsiteX95" fmla="*/ 7327772 w 12767104"/>
                <a:gd name="connsiteY95" fmla="*/ 1645919 h 13064490"/>
                <a:gd name="connsiteX96" fmla="*/ 6998207 w 12767104"/>
                <a:gd name="connsiteY96" fmla="*/ 1950719 h 13064490"/>
                <a:gd name="connsiteX97" fmla="*/ 6794372 w 12767104"/>
                <a:gd name="connsiteY97" fmla="*/ 1811654 h 13064490"/>
                <a:gd name="connsiteX98" fmla="*/ 6217920 w 12767104"/>
                <a:gd name="connsiteY98" fmla="*/ 2286000 h 13064490"/>
                <a:gd name="connsiteX99" fmla="*/ 6020942 w 12767104"/>
                <a:gd name="connsiteY99" fmla="*/ 2179319 h 13064490"/>
                <a:gd name="connsiteX100" fmla="*/ 5859017 w 12767104"/>
                <a:gd name="connsiteY100" fmla="*/ 2200274 h 13064490"/>
                <a:gd name="connsiteX101" fmla="*/ 5657087 w 12767104"/>
                <a:gd name="connsiteY101" fmla="*/ 2085974 h 13064490"/>
                <a:gd name="connsiteX102" fmla="*/ 5422772 w 12767104"/>
                <a:gd name="connsiteY102" fmla="*/ 2118359 h 13064490"/>
                <a:gd name="connsiteX103" fmla="*/ 5361812 w 12767104"/>
                <a:gd name="connsiteY103" fmla="*/ 1937384 h 13064490"/>
                <a:gd name="connsiteX104" fmla="*/ 5015102 w 12767104"/>
                <a:gd name="connsiteY104" fmla="*/ 1771649 h 13064490"/>
                <a:gd name="connsiteX105" fmla="*/ 4293870 w 12767104"/>
                <a:gd name="connsiteY105" fmla="*/ 1781937 h 13064490"/>
                <a:gd name="connsiteX106" fmla="*/ 3976877 w 12767104"/>
                <a:gd name="connsiteY106" fmla="*/ 1421129 h 13064490"/>
                <a:gd name="connsiteX107" fmla="*/ 3837812 w 12767104"/>
                <a:gd name="connsiteY107" fmla="*/ 1329689 h 13064490"/>
                <a:gd name="connsiteX108" fmla="*/ 3632072 w 12767104"/>
                <a:gd name="connsiteY108" fmla="*/ 1322069 h 13064490"/>
                <a:gd name="connsiteX109" fmla="*/ 3468242 w 12767104"/>
                <a:gd name="connsiteY109" fmla="*/ 1122044 h 13064490"/>
                <a:gd name="connsiteX110" fmla="*/ 3096767 w 12767104"/>
                <a:gd name="connsiteY110" fmla="*/ 1202054 h 13064490"/>
                <a:gd name="connsiteX111" fmla="*/ 2872740 w 12767104"/>
                <a:gd name="connsiteY111" fmla="*/ 1051179 h 13064490"/>
                <a:gd name="connsiteX112" fmla="*/ 2757677 w 12767104"/>
                <a:gd name="connsiteY112" fmla="*/ 1306829 h 13064490"/>
                <a:gd name="connsiteX113" fmla="*/ 2464307 w 12767104"/>
                <a:gd name="connsiteY113" fmla="*/ 1609724 h 13064490"/>
                <a:gd name="connsiteX114" fmla="*/ 2012822 w 12767104"/>
                <a:gd name="connsiteY114" fmla="*/ 1710689 h 13064490"/>
                <a:gd name="connsiteX115" fmla="*/ 2007107 w 12767104"/>
                <a:gd name="connsiteY115" fmla="*/ 1870709 h 13064490"/>
                <a:gd name="connsiteX116" fmla="*/ 1736597 w 12767104"/>
                <a:gd name="connsiteY116" fmla="*/ 1920239 h 13064490"/>
                <a:gd name="connsiteX117" fmla="*/ 1383792 w 12767104"/>
                <a:gd name="connsiteY117" fmla="*/ 1796415 h 13064490"/>
                <a:gd name="connsiteX118" fmla="*/ 1064132 w 12767104"/>
                <a:gd name="connsiteY118" fmla="*/ 1979294 h 13064490"/>
                <a:gd name="connsiteX119" fmla="*/ 1053084 w 12767104"/>
                <a:gd name="connsiteY119" fmla="*/ 2431542 h 13064490"/>
                <a:gd name="connsiteX120" fmla="*/ 514350 w 12767104"/>
                <a:gd name="connsiteY120" fmla="*/ 2355342 h 13064490"/>
                <a:gd name="connsiteX121" fmla="*/ 464057 w 12767104"/>
                <a:gd name="connsiteY121" fmla="*/ 2529839 h 13064490"/>
                <a:gd name="connsiteX122" fmla="*/ 0 w 12767104"/>
                <a:gd name="connsiteY122" fmla="*/ 2450592 h 13064490"/>
                <a:gd name="connsiteX0" fmla="*/ 0 w 12767104"/>
                <a:gd name="connsiteY0" fmla="*/ 2450592 h 13064490"/>
                <a:gd name="connsiteX1" fmla="*/ 266319 w 12767104"/>
                <a:gd name="connsiteY1" fmla="*/ 2830068 h 13064490"/>
                <a:gd name="connsiteX2" fmla="*/ 715899 w 12767104"/>
                <a:gd name="connsiteY2" fmla="*/ 2767965 h 13064490"/>
                <a:gd name="connsiteX3" fmla="*/ 1254633 w 12767104"/>
                <a:gd name="connsiteY3" fmla="*/ 3008757 h 13064490"/>
                <a:gd name="connsiteX4" fmla="*/ 1414652 w 12767104"/>
                <a:gd name="connsiteY4" fmla="*/ 3208019 h 13064490"/>
                <a:gd name="connsiteX5" fmla="*/ 1605152 w 12767104"/>
                <a:gd name="connsiteY5" fmla="*/ 3383279 h 13064490"/>
                <a:gd name="connsiteX6" fmla="*/ 1778507 w 12767104"/>
                <a:gd name="connsiteY6" fmla="*/ 3282314 h 13064490"/>
                <a:gd name="connsiteX7" fmla="*/ 2084832 w 12767104"/>
                <a:gd name="connsiteY7" fmla="*/ 3657600 h 13064490"/>
                <a:gd name="connsiteX8" fmla="*/ 3438144 w 12767104"/>
                <a:gd name="connsiteY8" fmla="*/ 3968496 h 13064490"/>
                <a:gd name="connsiteX9" fmla="*/ 3785616 w 12767104"/>
                <a:gd name="connsiteY9" fmla="*/ 6254496 h 13064490"/>
                <a:gd name="connsiteX10" fmla="*/ 3438144 w 12767104"/>
                <a:gd name="connsiteY10" fmla="*/ 8174736 h 13064490"/>
                <a:gd name="connsiteX11" fmla="*/ 4242816 w 12767104"/>
                <a:gd name="connsiteY11" fmla="*/ 9052560 h 13064490"/>
                <a:gd name="connsiteX12" fmla="*/ 6272784 w 12767104"/>
                <a:gd name="connsiteY12" fmla="*/ 9802368 h 13064490"/>
                <a:gd name="connsiteX13" fmla="*/ 6967728 w 12767104"/>
                <a:gd name="connsiteY13" fmla="*/ 10917936 h 13064490"/>
                <a:gd name="connsiteX14" fmla="*/ 6458712 w 12767104"/>
                <a:gd name="connsiteY14" fmla="*/ 11369040 h 13064490"/>
                <a:gd name="connsiteX15" fmla="*/ 6592443 w 12767104"/>
                <a:gd name="connsiteY15" fmla="*/ 11569065 h 13064490"/>
                <a:gd name="connsiteX16" fmla="*/ 6723888 w 12767104"/>
                <a:gd name="connsiteY16" fmla="*/ 11530965 h 13064490"/>
                <a:gd name="connsiteX17" fmla="*/ 6826758 w 12767104"/>
                <a:gd name="connsiteY17" fmla="*/ 11633835 h 13064490"/>
                <a:gd name="connsiteX18" fmla="*/ 6834378 w 12767104"/>
                <a:gd name="connsiteY18" fmla="*/ 11870055 h 13064490"/>
                <a:gd name="connsiteX19" fmla="*/ 6950583 w 12767104"/>
                <a:gd name="connsiteY19" fmla="*/ 12011025 h 13064490"/>
                <a:gd name="connsiteX20" fmla="*/ 7009638 w 12767104"/>
                <a:gd name="connsiteY20" fmla="*/ 12390120 h 13064490"/>
                <a:gd name="connsiteX21" fmla="*/ 6941058 w 12767104"/>
                <a:gd name="connsiteY21" fmla="*/ 12628245 h 13064490"/>
                <a:gd name="connsiteX22" fmla="*/ 7076313 w 12767104"/>
                <a:gd name="connsiteY22" fmla="*/ 12847320 h 13064490"/>
                <a:gd name="connsiteX23" fmla="*/ 7202043 w 12767104"/>
                <a:gd name="connsiteY23" fmla="*/ 12943713 h 13064490"/>
                <a:gd name="connsiteX24" fmla="*/ 7287768 w 12767104"/>
                <a:gd name="connsiteY24" fmla="*/ 12799695 h 13064490"/>
                <a:gd name="connsiteX25" fmla="*/ 7377303 w 12767104"/>
                <a:gd name="connsiteY25" fmla="*/ 12759690 h 13064490"/>
                <a:gd name="connsiteX26" fmla="*/ 7748778 w 12767104"/>
                <a:gd name="connsiteY26" fmla="*/ 12538710 h 13064490"/>
                <a:gd name="connsiteX27" fmla="*/ 8312658 w 12767104"/>
                <a:gd name="connsiteY27" fmla="*/ 13034010 h 13064490"/>
                <a:gd name="connsiteX28" fmla="*/ 8440293 w 12767104"/>
                <a:gd name="connsiteY28" fmla="*/ 12971145 h 13064490"/>
                <a:gd name="connsiteX29" fmla="*/ 8819388 w 12767104"/>
                <a:gd name="connsiteY29" fmla="*/ 13013055 h 13064490"/>
                <a:gd name="connsiteX30" fmla="*/ 9089898 w 12767104"/>
                <a:gd name="connsiteY30" fmla="*/ 13064490 h 13064490"/>
                <a:gd name="connsiteX31" fmla="*/ 9554718 w 12767104"/>
                <a:gd name="connsiteY31" fmla="*/ 12974954 h 13064490"/>
                <a:gd name="connsiteX32" fmla="*/ 9853803 w 12767104"/>
                <a:gd name="connsiteY32" fmla="*/ 12885420 h 13064490"/>
                <a:gd name="connsiteX33" fmla="*/ 9954006 w 12767104"/>
                <a:gd name="connsiteY33" fmla="*/ 12968097 h 13064490"/>
                <a:gd name="connsiteX34" fmla="*/ 10019538 w 12767104"/>
                <a:gd name="connsiteY34" fmla="*/ 12891134 h 13064490"/>
                <a:gd name="connsiteX35" fmla="*/ 10107168 w 12767104"/>
                <a:gd name="connsiteY35" fmla="*/ 12702539 h 13064490"/>
                <a:gd name="connsiteX36" fmla="*/ 10103358 w 12767104"/>
                <a:gd name="connsiteY36" fmla="*/ 12614909 h 13064490"/>
                <a:gd name="connsiteX37" fmla="*/ 10177653 w 12767104"/>
                <a:gd name="connsiteY37" fmla="*/ 12538709 h 13064490"/>
                <a:gd name="connsiteX38" fmla="*/ 10135743 w 12767104"/>
                <a:gd name="connsiteY38" fmla="*/ 12378689 h 13064490"/>
                <a:gd name="connsiteX39" fmla="*/ 10267188 w 12767104"/>
                <a:gd name="connsiteY39" fmla="*/ 12338684 h 13064490"/>
                <a:gd name="connsiteX40" fmla="*/ 10419207 w 12767104"/>
                <a:gd name="connsiteY40" fmla="*/ 11967972 h 13064490"/>
                <a:gd name="connsiteX41" fmla="*/ 11149203 w 12767104"/>
                <a:gd name="connsiteY41" fmla="*/ 12121514 h 13064490"/>
                <a:gd name="connsiteX42" fmla="*/ 12090273 w 12767104"/>
                <a:gd name="connsiteY42" fmla="*/ 11727179 h 13064490"/>
                <a:gd name="connsiteX43" fmla="*/ 12248388 w 12767104"/>
                <a:gd name="connsiteY43" fmla="*/ 11870054 h 13064490"/>
                <a:gd name="connsiteX44" fmla="*/ 12362688 w 12767104"/>
                <a:gd name="connsiteY44" fmla="*/ 11891009 h 13064490"/>
                <a:gd name="connsiteX45" fmla="*/ 12524613 w 12767104"/>
                <a:gd name="connsiteY45" fmla="*/ 11662409 h 13064490"/>
                <a:gd name="connsiteX46" fmla="*/ 12600813 w 12767104"/>
                <a:gd name="connsiteY46" fmla="*/ 11622404 h 13064490"/>
                <a:gd name="connsiteX47" fmla="*/ 12658344 w 12767104"/>
                <a:gd name="connsiteY47" fmla="*/ 11645265 h 13064490"/>
                <a:gd name="connsiteX48" fmla="*/ 12758928 w 12767104"/>
                <a:gd name="connsiteY48" fmla="*/ 11344274 h 13064490"/>
                <a:gd name="connsiteX49" fmla="*/ 12446507 w 12767104"/>
                <a:gd name="connsiteY49" fmla="*/ 10921364 h 13064490"/>
                <a:gd name="connsiteX50" fmla="*/ 12383642 w 12767104"/>
                <a:gd name="connsiteY50" fmla="*/ 10618469 h 13064490"/>
                <a:gd name="connsiteX51" fmla="*/ 12201906 w 12767104"/>
                <a:gd name="connsiteY51" fmla="*/ 10423017 h 13064490"/>
                <a:gd name="connsiteX52" fmla="*/ 12216002 w 12767104"/>
                <a:gd name="connsiteY52" fmla="*/ 10138409 h 13064490"/>
                <a:gd name="connsiteX53" fmla="*/ 12560807 w 12767104"/>
                <a:gd name="connsiteY53" fmla="*/ 9631679 h 13064490"/>
                <a:gd name="connsiteX54" fmla="*/ 12693777 w 12767104"/>
                <a:gd name="connsiteY54" fmla="*/ 8833866 h 13064490"/>
                <a:gd name="connsiteX55" fmla="*/ 12472416 w 12767104"/>
                <a:gd name="connsiteY55" fmla="*/ 8590407 h 13064490"/>
                <a:gd name="connsiteX56" fmla="*/ 12508992 w 12767104"/>
                <a:gd name="connsiteY56" fmla="*/ 7827264 h 13064490"/>
                <a:gd name="connsiteX57" fmla="*/ 12256389 w 12767104"/>
                <a:gd name="connsiteY57" fmla="*/ 7655052 h 13064490"/>
                <a:gd name="connsiteX58" fmla="*/ 11978640 w 12767104"/>
                <a:gd name="connsiteY58" fmla="*/ 7424928 h 13064490"/>
                <a:gd name="connsiteX59" fmla="*/ 11887200 w 12767104"/>
                <a:gd name="connsiteY59" fmla="*/ 6784848 h 13064490"/>
                <a:gd name="connsiteX60" fmla="*/ 12052173 w 12767104"/>
                <a:gd name="connsiteY60" fmla="*/ 6573774 h 13064490"/>
                <a:gd name="connsiteX61" fmla="*/ 12172950 w 12767104"/>
                <a:gd name="connsiteY61" fmla="*/ 6334887 h 13064490"/>
                <a:gd name="connsiteX62" fmla="*/ 12179808 w 12767104"/>
                <a:gd name="connsiteY62" fmla="*/ 5888736 h 13064490"/>
                <a:gd name="connsiteX63" fmla="*/ 11915394 w 12767104"/>
                <a:gd name="connsiteY63" fmla="*/ 5550027 h 13064490"/>
                <a:gd name="connsiteX64" fmla="*/ 11612880 w 12767104"/>
                <a:gd name="connsiteY64" fmla="*/ 5285232 h 13064490"/>
                <a:gd name="connsiteX65" fmla="*/ 11137392 w 12767104"/>
                <a:gd name="connsiteY65" fmla="*/ 4791456 h 13064490"/>
                <a:gd name="connsiteX66" fmla="*/ 10345674 w 12767104"/>
                <a:gd name="connsiteY66" fmla="*/ 4283583 h 13064490"/>
                <a:gd name="connsiteX67" fmla="*/ 10364343 w 12767104"/>
                <a:gd name="connsiteY67" fmla="*/ 3643122 h 13064490"/>
                <a:gd name="connsiteX68" fmla="*/ 10991088 w 12767104"/>
                <a:gd name="connsiteY68" fmla="*/ 3035808 h 13064490"/>
                <a:gd name="connsiteX69" fmla="*/ 11228832 w 12767104"/>
                <a:gd name="connsiteY69" fmla="*/ 2523744 h 13064490"/>
                <a:gd name="connsiteX70" fmla="*/ 11155680 w 12767104"/>
                <a:gd name="connsiteY70" fmla="*/ 2286000 h 13064490"/>
                <a:gd name="connsiteX71" fmla="*/ 11391900 w 12767104"/>
                <a:gd name="connsiteY71" fmla="*/ 1664970 h 13064490"/>
                <a:gd name="connsiteX72" fmla="*/ 11299698 w 12767104"/>
                <a:gd name="connsiteY72" fmla="*/ 1289304 h 13064490"/>
                <a:gd name="connsiteX73" fmla="*/ 10966704 w 12767104"/>
                <a:gd name="connsiteY73" fmla="*/ 1435227 h 13064490"/>
                <a:gd name="connsiteX74" fmla="*/ 10770870 w 12767104"/>
                <a:gd name="connsiteY74" fmla="*/ 1719072 h 13064490"/>
                <a:gd name="connsiteX75" fmla="*/ 10211943 w 12767104"/>
                <a:gd name="connsiteY75" fmla="*/ 1704594 h 13064490"/>
                <a:gd name="connsiteX76" fmla="*/ 10643616 w 12767104"/>
                <a:gd name="connsiteY76" fmla="*/ 987552 h 13064490"/>
                <a:gd name="connsiteX77" fmla="*/ 10569321 w 12767104"/>
                <a:gd name="connsiteY77" fmla="*/ 768477 h 13064490"/>
                <a:gd name="connsiteX78" fmla="*/ 10310241 w 12767104"/>
                <a:gd name="connsiteY78" fmla="*/ 644652 h 13064490"/>
                <a:gd name="connsiteX79" fmla="*/ 10132695 w 12767104"/>
                <a:gd name="connsiteY79" fmla="*/ 798957 h 13064490"/>
                <a:gd name="connsiteX80" fmla="*/ 9947147 w 12767104"/>
                <a:gd name="connsiteY80" fmla="*/ 712469 h 13064490"/>
                <a:gd name="connsiteX81" fmla="*/ 9547097 w 12767104"/>
                <a:gd name="connsiteY81" fmla="*/ 748664 h 13064490"/>
                <a:gd name="connsiteX82" fmla="*/ 9390887 w 12767104"/>
                <a:gd name="connsiteY82" fmla="*/ 302894 h 13064490"/>
                <a:gd name="connsiteX83" fmla="*/ 9286112 w 12767104"/>
                <a:gd name="connsiteY83" fmla="*/ 152399 h 13064490"/>
                <a:gd name="connsiteX84" fmla="*/ 9089136 w 12767104"/>
                <a:gd name="connsiteY84" fmla="*/ 0 h 13064490"/>
                <a:gd name="connsiteX85" fmla="*/ 9030842 w 12767104"/>
                <a:gd name="connsiteY85" fmla="*/ 188594 h 13064490"/>
                <a:gd name="connsiteX86" fmla="*/ 9137522 w 12767104"/>
                <a:gd name="connsiteY86" fmla="*/ 352424 h 13064490"/>
                <a:gd name="connsiteX87" fmla="*/ 8903207 w 12767104"/>
                <a:gd name="connsiteY87" fmla="*/ 421004 h 13064490"/>
                <a:gd name="connsiteX88" fmla="*/ 8634602 w 12767104"/>
                <a:gd name="connsiteY88" fmla="*/ 548639 h 13064490"/>
                <a:gd name="connsiteX89" fmla="*/ 8421242 w 12767104"/>
                <a:gd name="connsiteY89" fmla="*/ 859154 h 13064490"/>
                <a:gd name="connsiteX90" fmla="*/ 8219312 w 12767104"/>
                <a:gd name="connsiteY90" fmla="*/ 922019 h 13064490"/>
                <a:gd name="connsiteX91" fmla="*/ 8125967 w 12767104"/>
                <a:gd name="connsiteY91" fmla="*/ 1301114 h 13064490"/>
                <a:gd name="connsiteX92" fmla="*/ 8017382 w 12767104"/>
                <a:gd name="connsiteY92" fmla="*/ 1407794 h 13064490"/>
                <a:gd name="connsiteX93" fmla="*/ 7977377 w 12767104"/>
                <a:gd name="connsiteY93" fmla="*/ 1543049 h 13064490"/>
                <a:gd name="connsiteX94" fmla="*/ 7811642 w 12767104"/>
                <a:gd name="connsiteY94" fmla="*/ 1577339 h 13064490"/>
                <a:gd name="connsiteX95" fmla="*/ 7678674 w 12767104"/>
                <a:gd name="connsiteY95" fmla="*/ 1816608 h 13064490"/>
                <a:gd name="connsiteX96" fmla="*/ 7327772 w 12767104"/>
                <a:gd name="connsiteY96" fmla="*/ 1645919 h 13064490"/>
                <a:gd name="connsiteX97" fmla="*/ 6998207 w 12767104"/>
                <a:gd name="connsiteY97" fmla="*/ 1950719 h 13064490"/>
                <a:gd name="connsiteX98" fmla="*/ 6794372 w 12767104"/>
                <a:gd name="connsiteY98" fmla="*/ 1811654 h 13064490"/>
                <a:gd name="connsiteX99" fmla="*/ 6217920 w 12767104"/>
                <a:gd name="connsiteY99" fmla="*/ 2286000 h 13064490"/>
                <a:gd name="connsiteX100" fmla="*/ 6020942 w 12767104"/>
                <a:gd name="connsiteY100" fmla="*/ 2179319 h 13064490"/>
                <a:gd name="connsiteX101" fmla="*/ 5859017 w 12767104"/>
                <a:gd name="connsiteY101" fmla="*/ 2200274 h 13064490"/>
                <a:gd name="connsiteX102" fmla="*/ 5657087 w 12767104"/>
                <a:gd name="connsiteY102" fmla="*/ 2085974 h 13064490"/>
                <a:gd name="connsiteX103" fmla="*/ 5422772 w 12767104"/>
                <a:gd name="connsiteY103" fmla="*/ 2118359 h 13064490"/>
                <a:gd name="connsiteX104" fmla="*/ 5361812 w 12767104"/>
                <a:gd name="connsiteY104" fmla="*/ 1937384 h 13064490"/>
                <a:gd name="connsiteX105" fmla="*/ 5015102 w 12767104"/>
                <a:gd name="connsiteY105" fmla="*/ 1771649 h 13064490"/>
                <a:gd name="connsiteX106" fmla="*/ 4293870 w 12767104"/>
                <a:gd name="connsiteY106" fmla="*/ 1781937 h 13064490"/>
                <a:gd name="connsiteX107" fmla="*/ 3976877 w 12767104"/>
                <a:gd name="connsiteY107" fmla="*/ 1421129 h 13064490"/>
                <a:gd name="connsiteX108" fmla="*/ 3837812 w 12767104"/>
                <a:gd name="connsiteY108" fmla="*/ 1329689 h 13064490"/>
                <a:gd name="connsiteX109" fmla="*/ 3632072 w 12767104"/>
                <a:gd name="connsiteY109" fmla="*/ 1322069 h 13064490"/>
                <a:gd name="connsiteX110" fmla="*/ 3468242 w 12767104"/>
                <a:gd name="connsiteY110" fmla="*/ 1122044 h 13064490"/>
                <a:gd name="connsiteX111" fmla="*/ 3096767 w 12767104"/>
                <a:gd name="connsiteY111" fmla="*/ 1202054 h 13064490"/>
                <a:gd name="connsiteX112" fmla="*/ 2872740 w 12767104"/>
                <a:gd name="connsiteY112" fmla="*/ 1051179 h 13064490"/>
                <a:gd name="connsiteX113" fmla="*/ 2757677 w 12767104"/>
                <a:gd name="connsiteY113" fmla="*/ 1306829 h 13064490"/>
                <a:gd name="connsiteX114" fmla="*/ 2464307 w 12767104"/>
                <a:gd name="connsiteY114" fmla="*/ 1609724 h 13064490"/>
                <a:gd name="connsiteX115" fmla="*/ 2012822 w 12767104"/>
                <a:gd name="connsiteY115" fmla="*/ 1710689 h 13064490"/>
                <a:gd name="connsiteX116" fmla="*/ 2007107 w 12767104"/>
                <a:gd name="connsiteY116" fmla="*/ 1870709 h 13064490"/>
                <a:gd name="connsiteX117" fmla="*/ 1736597 w 12767104"/>
                <a:gd name="connsiteY117" fmla="*/ 1920239 h 13064490"/>
                <a:gd name="connsiteX118" fmla="*/ 1383792 w 12767104"/>
                <a:gd name="connsiteY118" fmla="*/ 1796415 h 13064490"/>
                <a:gd name="connsiteX119" fmla="*/ 1064132 w 12767104"/>
                <a:gd name="connsiteY119" fmla="*/ 1979294 h 13064490"/>
                <a:gd name="connsiteX120" fmla="*/ 1053084 w 12767104"/>
                <a:gd name="connsiteY120" fmla="*/ 2431542 h 13064490"/>
                <a:gd name="connsiteX121" fmla="*/ 514350 w 12767104"/>
                <a:gd name="connsiteY121" fmla="*/ 2355342 h 13064490"/>
                <a:gd name="connsiteX122" fmla="*/ 464057 w 12767104"/>
                <a:gd name="connsiteY122" fmla="*/ 2529839 h 13064490"/>
                <a:gd name="connsiteX123" fmla="*/ 0 w 12767104"/>
                <a:gd name="connsiteY123" fmla="*/ 2450592 h 13064490"/>
                <a:gd name="connsiteX0" fmla="*/ 0 w 12767104"/>
                <a:gd name="connsiteY0" fmla="*/ 2450592 h 13064490"/>
                <a:gd name="connsiteX1" fmla="*/ 266319 w 12767104"/>
                <a:gd name="connsiteY1" fmla="*/ 2830068 h 13064490"/>
                <a:gd name="connsiteX2" fmla="*/ 715899 w 12767104"/>
                <a:gd name="connsiteY2" fmla="*/ 2767965 h 13064490"/>
                <a:gd name="connsiteX3" fmla="*/ 1254633 w 12767104"/>
                <a:gd name="connsiteY3" fmla="*/ 3008757 h 13064490"/>
                <a:gd name="connsiteX4" fmla="*/ 1414652 w 12767104"/>
                <a:gd name="connsiteY4" fmla="*/ 3208019 h 13064490"/>
                <a:gd name="connsiteX5" fmla="*/ 1605152 w 12767104"/>
                <a:gd name="connsiteY5" fmla="*/ 3383279 h 13064490"/>
                <a:gd name="connsiteX6" fmla="*/ 1778507 w 12767104"/>
                <a:gd name="connsiteY6" fmla="*/ 3282314 h 13064490"/>
                <a:gd name="connsiteX7" fmla="*/ 2104262 w 12767104"/>
                <a:gd name="connsiteY7" fmla="*/ 3577589 h 13064490"/>
                <a:gd name="connsiteX8" fmla="*/ 2084832 w 12767104"/>
                <a:gd name="connsiteY8" fmla="*/ 3657600 h 13064490"/>
                <a:gd name="connsiteX9" fmla="*/ 3438144 w 12767104"/>
                <a:gd name="connsiteY9" fmla="*/ 3968496 h 13064490"/>
                <a:gd name="connsiteX10" fmla="*/ 3785616 w 12767104"/>
                <a:gd name="connsiteY10" fmla="*/ 6254496 h 13064490"/>
                <a:gd name="connsiteX11" fmla="*/ 3438144 w 12767104"/>
                <a:gd name="connsiteY11" fmla="*/ 8174736 h 13064490"/>
                <a:gd name="connsiteX12" fmla="*/ 4242816 w 12767104"/>
                <a:gd name="connsiteY12" fmla="*/ 9052560 h 13064490"/>
                <a:gd name="connsiteX13" fmla="*/ 6272784 w 12767104"/>
                <a:gd name="connsiteY13" fmla="*/ 9802368 h 13064490"/>
                <a:gd name="connsiteX14" fmla="*/ 6967728 w 12767104"/>
                <a:gd name="connsiteY14" fmla="*/ 10917936 h 13064490"/>
                <a:gd name="connsiteX15" fmla="*/ 6458712 w 12767104"/>
                <a:gd name="connsiteY15" fmla="*/ 11369040 h 13064490"/>
                <a:gd name="connsiteX16" fmla="*/ 6592443 w 12767104"/>
                <a:gd name="connsiteY16" fmla="*/ 11569065 h 13064490"/>
                <a:gd name="connsiteX17" fmla="*/ 6723888 w 12767104"/>
                <a:gd name="connsiteY17" fmla="*/ 11530965 h 13064490"/>
                <a:gd name="connsiteX18" fmla="*/ 6826758 w 12767104"/>
                <a:gd name="connsiteY18" fmla="*/ 11633835 h 13064490"/>
                <a:gd name="connsiteX19" fmla="*/ 6834378 w 12767104"/>
                <a:gd name="connsiteY19" fmla="*/ 11870055 h 13064490"/>
                <a:gd name="connsiteX20" fmla="*/ 6950583 w 12767104"/>
                <a:gd name="connsiteY20" fmla="*/ 12011025 h 13064490"/>
                <a:gd name="connsiteX21" fmla="*/ 7009638 w 12767104"/>
                <a:gd name="connsiteY21" fmla="*/ 12390120 h 13064490"/>
                <a:gd name="connsiteX22" fmla="*/ 6941058 w 12767104"/>
                <a:gd name="connsiteY22" fmla="*/ 12628245 h 13064490"/>
                <a:gd name="connsiteX23" fmla="*/ 7076313 w 12767104"/>
                <a:gd name="connsiteY23" fmla="*/ 12847320 h 13064490"/>
                <a:gd name="connsiteX24" fmla="*/ 7202043 w 12767104"/>
                <a:gd name="connsiteY24" fmla="*/ 12943713 h 13064490"/>
                <a:gd name="connsiteX25" fmla="*/ 7287768 w 12767104"/>
                <a:gd name="connsiteY25" fmla="*/ 12799695 h 13064490"/>
                <a:gd name="connsiteX26" fmla="*/ 7377303 w 12767104"/>
                <a:gd name="connsiteY26" fmla="*/ 12759690 h 13064490"/>
                <a:gd name="connsiteX27" fmla="*/ 7748778 w 12767104"/>
                <a:gd name="connsiteY27" fmla="*/ 12538710 h 13064490"/>
                <a:gd name="connsiteX28" fmla="*/ 8312658 w 12767104"/>
                <a:gd name="connsiteY28" fmla="*/ 13034010 h 13064490"/>
                <a:gd name="connsiteX29" fmla="*/ 8440293 w 12767104"/>
                <a:gd name="connsiteY29" fmla="*/ 12971145 h 13064490"/>
                <a:gd name="connsiteX30" fmla="*/ 8819388 w 12767104"/>
                <a:gd name="connsiteY30" fmla="*/ 13013055 h 13064490"/>
                <a:gd name="connsiteX31" fmla="*/ 9089898 w 12767104"/>
                <a:gd name="connsiteY31" fmla="*/ 13064490 h 13064490"/>
                <a:gd name="connsiteX32" fmla="*/ 9554718 w 12767104"/>
                <a:gd name="connsiteY32" fmla="*/ 12974954 h 13064490"/>
                <a:gd name="connsiteX33" fmla="*/ 9853803 w 12767104"/>
                <a:gd name="connsiteY33" fmla="*/ 12885420 h 13064490"/>
                <a:gd name="connsiteX34" fmla="*/ 9954006 w 12767104"/>
                <a:gd name="connsiteY34" fmla="*/ 12968097 h 13064490"/>
                <a:gd name="connsiteX35" fmla="*/ 10019538 w 12767104"/>
                <a:gd name="connsiteY35" fmla="*/ 12891134 h 13064490"/>
                <a:gd name="connsiteX36" fmla="*/ 10107168 w 12767104"/>
                <a:gd name="connsiteY36" fmla="*/ 12702539 h 13064490"/>
                <a:gd name="connsiteX37" fmla="*/ 10103358 w 12767104"/>
                <a:gd name="connsiteY37" fmla="*/ 12614909 h 13064490"/>
                <a:gd name="connsiteX38" fmla="*/ 10177653 w 12767104"/>
                <a:gd name="connsiteY38" fmla="*/ 12538709 h 13064490"/>
                <a:gd name="connsiteX39" fmla="*/ 10135743 w 12767104"/>
                <a:gd name="connsiteY39" fmla="*/ 12378689 h 13064490"/>
                <a:gd name="connsiteX40" fmla="*/ 10267188 w 12767104"/>
                <a:gd name="connsiteY40" fmla="*/ 12338684 h 13064490"/>
                <a:gd name="connsiteX41" fmla="*/ 10419207 w 12767104"/>
                <a:gd name="connsiteY41" fmla="*/ 11967972 h 13064490"/>
                <a:gd name="connsiteX42" fmla="*/ 11149203 w 12767104"/>
                <a:gd name="connsiteY42" fmla="*/ 12121514 h 13064490"/>
                <a:gd name="connsiteX43" fmla="*/ 12090273 w 12767104"/>
                <a:gd name="connsiteY43" fmla="*/ 11727179 h 13064490"/>
                <a:gd name="connsiteX44" fmla="*/ 12248388 w 12767104"/>
                <a:gd name="connsiteY44" fmla="*/ 11870054 h 13064490"/>
                <a:gd name="connsiteX45" fmla="*/ 12362688 w 12767104"/>
                <a:gd name="connsiteY45" fmla="*/ 11891009 h 13064490"/>
                <a:gd name="connsiteX46" fmla="*/ 12524613 w 12767104"/>
                <a:gd name="connsiteY46" fmla="*/ 11662409 h 13064490"/>
                <a:gd name="connsiteX47" fmla="*/ 12600813 w 12767104"/>
                <a:gd name="connsiteY47" fmla="*/ 11622404 h 13064490"/>
                <a:gd name="connsiteX48" fmla="*/ 12658344 w 12767104"/>
                <a:gd name="connsiteY48" fmla="*/ 11645265 h 13064490"/>
                <a:gd name="connsiteX49" fmla="*/ 12758928 w 12767104"/>
                <a:gd name="connsiteY49" fmla="*/ 11344274 h 13064490"/>
                <a:gd name="connsiteX50" fmla="*/ 12446507 w 12767104"/>
                <a:gd name="connsiteY50" fmla="*/ 10921364 h 13064490"/>
                <a:gd name="connsiteX51" fmla="*/ 12383642 w 12767104"/>
                <a:gd name="connsiteY51" fmla="*/ 10618469 h 13064490"/>
                <a:gd name="connsiteX52" fmla="*/ 12201906 w 12767104"/>
                <a:gd name="connsiteY52" fmla="*/ 10423017 h 13064490"/>
                <a:gd name="connsiteX53" fmla="*/ 12216002 w 12767104"/>
                <a:gd name="connsiteY53" fmla="*/ 10138409 h 13064490"/>
                <a:gd name="connsiteX54" fmla="*/ 12560807 w 12767104"/>
                <a:gd name="connsiteY54" fmla="*/ 9631679 h 13064490"/>
                <a:gd name="connsiteX55" fmla="*/ 12693777 w 12767104"/>
                <a:gd name="connsiteY55" fmla="*/ 8833866 h 13064490"/>
                <a:gd name="connsiteX56" fmla="*/ 12472416 w 12767104"/>
                <a:gd name="connsiteY56" fmla="*/ 8590407 h 13064490"/>
                <a:gd name="connsiteX57" fmla="*/ 12508992 w 12767104"/>
                <a:gd name="connsiteY57" fmla="*/ 7827264 h 13064490"/>
                <a:gd name="connsiteX58" fmla="*/ 12256389 w 12767104"/>
                <a:gd name="connsiteY58" fmla="*/ 7655052 h 13064490"/>
                <a:gd name="connsiteX59" fmla="*/ 11978640 w 12767104"/>
                <a:gd name="connsiteY59" fmla="*/ 7424928 h 13064490"/>
                <a:gd name="connsiteX60" fmla="*/ 11887200 w 12767104"/>
                <a:gd name="connsiteY60" fmla="*/ 6784848 h 13064490"/>
                <a:gd name="connsiteX61" fmla="*/ 12052173 w 12767104"/>
                <a:gd name="connsiteY61" fmla="*/ 6573774 h 13064490"/>
                <a:gd name="connsiteX62" fmla="*/ 12172950 w 12767104"/>
                <a:gd name="connsiteY62" fmla="*/ 6334887 h 13064490"/>
                <a:gd name="connsiteX63" fmla="*/ 12179808 w 12767104"/>
                <a:gd name="connsiteY63" fmla="*/ 5888736 h 13064490"/>
                <a:gd name="connsiteX64" fmla="*/ 11915394 w 12767104"/>
                <a:gd name="connsiteY64" fmla="*/ 5550027 h 13064490"/>
                <a:gd name="connsiteX65" fmla="*/ 11612880 w 12767104"/>
                <a:gd name="connsiteY65" fmla="*/ 5285232 h 13064490"/>
                <a:gd name="connsiteX66" fmla="*/ 11137392 w 12767104"/>
                <a:gd name="connsiteY66" fmla="*/ 4791456 h 13064490"/>
                <a:gd name="connsiteX67" fmla="*/ 10345674 w 12767104"/>
                <a:gd name="connsiteY67" fmla="*/ 4283583 h 13064490"/>
                <a:gd name="connsiteX68" fmla="*/ 10364343 w 12767104"/>
                <a:gd name="connsiteY68" fmla="*/ 3643122 h 13064490"/>
                <a:gd name="connsiteX69" fmla="*/ 10991088 w 12767104"/>
                <a:gd name="connsiteY69" fmla="*/ 3035808 h 13064490"/>
                <a:gd name="connsiteX70" fmla="*/ 11228832 w 12767104"/>
                <a:gd name="connsiteY70" fmla="*/ 2523744 h 13064490"/>
                <a:gd name="connsiteX71" fmla="*/ 11155680 w 12767104"/>
                <a:gd name="connsiteY71" fmla="*/ 2286000 h 13064490"/>
                <a:gd name="connsiteX72" fmla="*/ 11391900 w 12767104"/>
                <a:gd name="connsiteY72" fmla="*/ 1664970 h 13064490"/>
                <a:gd name="connsiteX73" fmla="*/ 11299698 w 12767104"/>
                <a:gd name="connsiteY73" fmla="*/ 1289304 h 13064490"/>
                <a:gd name="connsiteX74" fmla="*/ 10966704 w 12767104"/>
                <a:gd name="connsiteY74" fmla="*/ 1435227 h 13064490"/>
                <a:gd name="connsiteX75" fmla="*/ 10770870 w 12767104"/>
                <a:gd name="connsiteY75" fmla="*/ 1719072 h 13064490"/>
                <a:gd name="connsiteX76" fmla="*/ 10211943 w 12767104"/>
                <a:gd name="connsiteY76" fmla="*/ 1704594 h 13064490"/>
                <a:gd name="connsiteX77" fmla="*/ 10643616 w 12767104"/>
                <a:gd name="connsiteY77" fmla="*/ 987552 h 13064490"/>
                <a:gd name="connsiteX78" fmla="*/ 10569321 w 12767104"/>
                <a:gd name="connsiteY78" fmla="*/ 768477 h 13064490"/>
                <a:gd name="connsiteX79" fmla="*/ 10310241 w 12767104"/>
                <a:gd name="connsiteY79" fmla="*/ 644652 h 13064490"/>
                <a:gd name="connsiteX80" fmla="*/ 10132695 w 12767104"/>
                <a:gd name="connsiteY80" fmla="*/ 798957 h 13064490"/>
                <a:gd name="connsiteX81" fmla="*/ 9947147 w 12767104"/>
                <a:gd name="connsiteY81" fmla="*/ 712469 h 13064490"/>
                <a:gd name="connsiteX82" fmla="*/ 9547097 w 12767104"/>
                <a:gd name="connsiteY82" fmla="*/ 748664 h 13064490"/>
                <a:gd name="connsiteX83" fmla="*/ 9390887 w 12767104"/>
                <a:gd name="connsiteY83" fmla="*/ 302894 h 13064490"/>
                <a:gd name="connsiteX84" fmla="*/ 9286112 w 12767104"/>
                <a:gd name="connsiteY84" fmla="*/ 152399 h 13064490"/>
                <a:gd name="connsiteX85" fmla="*/ 9089136 w 12767104"/>
                <a:gd name="connsiteY85" fmla="*/ 0 h 13064490"/>
                <a:gd name="connsiteX86" fmla="*/ 9030842 w 12767104"/>
                <a:gd name="connsiteY86" fmla="*/ 188594 h 13064490"/>
                <a:gd name="connsiteX87" fmla="*/ 9137522 w 12767104"/>
                <a:gd name="connsiteY87" fmla="*/ 352424 h 13064490"/>
                <a:gd name="connsiteX88" fmla="*/ 8903207 w 12767104"/>
                <a:gd name="connsiteY88" fmla="*/ 421004 h 13064490"/>
                <a:gd name="connsiteX89" fmla="*/ 8634602 w 12767104"/>
                <a:gd name="connsiteY89" fmla="*/ 548639 h 13064490"/>
                <a:gd name="connsiteX90" fmla="*/ 8421242 w 12767104"/>
                <a:gd name="connsiteY90" fmla="*/ 859154 h 13064490"/>
                <a:gd name="connsiteX91" fmla="*/ 8219312 w 12767104"/>
                <a:gd name="connsiteY91" fmla="*/ 922019 h 13064490"/>
                <a:gd name="connsiteX92" fmla="*/ 8125967 w 12767104"/>
                <a:gd name="connsiteY92" fmla="*/ 1301114 h 13064490"/>
                <a:gd name="connsiteX93" fmla="*/ 8017382 w 12767104"/>
                <a:gd name="connsiteY93" fmla="*/ 1407794 h 13064490"/>
                <a:gd name="connsiteX94" fmla="*/ 7977377 w 12767104"/>
                <a:gd name="connsiteY94" fmla="*/ 1543049 h 13064490"/>
                <a:gd name="connsiteX95" fmla="*/ 7811642 w 12767104"/>
                <a:gd name="connsiteY95" fmla="*/ 1577339 h 13064490"/>
                <a:gd name="connsiteX96" fmla="*/ 7678674 w 12767104"/>
                <a:gd name="connsiteY96" fmla="*/ 1816608 h 13064490"/>
                <a:gd name="connsiteX97" fmla="*/ 7327772 w 12767104"/>
                <a:gd name="connsiteY97" fmla="*/ 1645919 h 13064490"/>
                <a:gd name="connsiteX98" fmla="*/ 6998207 w 12767104"/>
                <a:gd name="connsiteY98" fmla="*/ 1950719 h 13064490"/>
                <a:gd name="connsiteX99" fmla="*/ 6794372 w 12767104"/>
                <a:gd name="connsiteY99" fmla="*/ 1811654 h 13064490"/>
                <a:gd name="connsiteX100" fmla="*/ 6217920 w 12767104"/>
                <a:gd name="connsiteY100" fmla="*/ 2286000 h 13064490"/>
                <a:gd name="connsiteX101" fmla="*/ 6020942 w 12767104"/>
                <a:gd name="connsiteY101" fmla="*/ 2179319 h 13064490"/>
                <a:gd name="connsiteX102" fmla="*/ 5859017 w 12767104"/>
                <a:gd name="connsiteY102" fmla="*/ 2200274 h 13064490"/>
                <a:gd name="connsiteX103" fmla="*/ 5657087 w 12767104"/>
                <a:gd name="connsiteY103" fmla="*/ 2085974 h 13064490"/>
                <a:gd name="connsiteX104" fmla="*/ 5422772 w 12767104"/>
                <a:gd name="connsiteY104" fmla="*/ 2118359 h 13064490"/>
                <a:gd name="connsiteX105" fmla="*/ 5361812 w 12767104"/>
                <a:gd name="connsiteY105" fmla="*/ 1937384 h 13064490"/>
                <a:gd name="connsiteX106" fmla="*/ 5015102 w 12767104"/>
                <a:gd name="connsiteY106" fmla="*/ 1771649 h 13064490"/>
                <a:gd name="connsiteX107" fmla="*/ 4293870 w 12767104"/>
                <a:gd name="connsiteY107" fmla="*/ 1781937 h 13064490"/>
                <a:gd name="connsiteX108" fmla="*/ 3976877 w 12767104"/>
                <a:gd name="connsiteY108" fmla="*/ 1421129 h 13064490"/>
                <a:gd name="connsiteX109" fmla="*/ 3837812 w 12767104"/>
                <a:gd name="connsiteY109" fmla="*/ 1329689 h 13064490"/>
                <a:gd name="connsiteX110" fmla="*/ 3632072 w 12767104"/>
                <a:gd name="connsiteY110" fmla="*/ 1322069 h 13064490"/>
                <a:gd name="connsiteX111" fmla="*/ 3468242 w 12767104"/>
                <a:gd name="connsiteY111" fmla="*/ 1122044 h 13064490"/>
                <a:gd name="connsiteX112" fmla="*/ 3096767 w 12767104"/>
                <a:gd name="connsiteY112" fmla="*/ 1202054 h 13064490"/>
                <a:gd name="connsiteX113" fmla="*/ 2872740 w 12767104"/>
                <a:gd name="connsiteY113" fmla="*/ 1051179 h 13064490"/>
                <a:gd name="connsiteX114" fmla="*/ 2757677 w 12767104"/>
                <a:gd name="connsiteY114" fmla="*/ 1306829 h 13064490"/>
                <a:gd name="connsiteX115" fmla="*/ 2464307 w 12767104"/>
                <a:gd name="connsiteY115" fmla="*/ 1609724 h 13064490"/>
                <a:gd name="connsiteX116" fmla="*/ 2012822 w 12767104"/>
                <a:gd name="connsiteY116" fmla="*/ 1710689 h 13064490"/>
                <a:gd name="connsiteX117" fmla="*/ 2007107 w 12767104"/>
                <a:gd name="connsiteY117" fmla="*/ 1870709 h 13064490"/>
                <a:gd name="connsiteX118" fmla="*/ 1736597 w 12767104"/>
                <a:gd name="connsiteY118" fmla="*/ 1920239 h 13064490"/>
                <a:gd name="connsiteX119" fmla="*/ 1383792 w 12767104"/>
                <a:gd name="connsiteY119" fmla="*/ 1796415 h 13064490"/>
                <a:gd name="connsiteX120" fmla="*/ 1064132 w 12767104"/>
                <a:gd name="connsiteY120" fmla="*/ 1979294 h 13064490"/>
                <a:gd name="connsiteX121" fmla="*/ 1053084 w 12767104"/>
                <a:gd name="connsiteY121" fmla="*/ 2431542 h 13064490"/>
                <a:gd name="connsiteX122" fmla="*/ 514350 w 12767104"/>
                <a:gd name="connsiteY122" fmla="*/ 2355342 h 13064490"/>
                <a:gd name="connsiteX123" fmla="*/ 464057 w 12767104"/>
                <a:gd name="connsiteY123" fmla="*/ 2529839 h 13064490"/>
                <a:gd name="connsiteX124" fmla="*/ 0 w 12767104"/>
                <a:gd name="connsiteY124" fmla="*/ 2450592 h 13064490"/>
                <a:gd name="connsiteX0" fmla="*/ 0 w 12767104"/>
                <a:gd name="connsiteY0" fmla="*/ 2450592 h 13064490"/>
                <a:gd name="connsiteX1" fmla="*/ 266319 w 12767104"/>
                <a:gd name="connsiteY1" fmla="*/ 2830068 h 13064490"/>
                <a:gd name="connsiteX2" fmla="*/ 715899 w 12767104"/>
                <a:gd name="connsiteY2" fmla="*/ 2767965 h 13064490"/>
                <a:gd name="connsiteX3" fmla="*/ 1254633 w 12767104"/>
                <a:gd name="connsiteY3" fmla="*/ 3008757 h 13064490"/>
                <a:gd name="connsiteX4" fmla="*/ 1414652 w 12767104"/>
                <a:gd name="connsiteY4" fmla="*/ 3208019 h 13064490"/>
                <a:gd name="connsiteX5" fmla="*/ 1605152 w 12767104"/>
                <a:gd name="connsiteY5" fmla="*/ 3383279 h 13064490"/>
                <a:gd name="connsiteX6" fmla="*/ 1778507 w 12767104"/>
                <a:gd name="connsiteY6" fmla="*/ 3282314 h 13064490"/>
                <a:gd name="connsiteX7" fmla="*/ 2104262 w 12767104"/>
                <a:gd name="connsiteY7" fmla="*/ 3577589 h 13064490"/>
                <a:gd name="connsiteX8" fmla="*/ 2084832 w 12767104"/>
                <a:gd name="connsiteY8" fmla="*/ 3657600 h 13064490"/>
                <a:gd name="connsiteX9" fmla="*/ 3438144 w 12767104"/>
                <a:gd name="connsiteY9" fmla="*/ 3968496 h 13064490"/>
                <a:gd name="connsiteX10" fmla="*/ 3785616 w 12767104"/>
                <a:gd name="connsiteY10" fmla="*/ 6254496 h 13064490"/>
                <a:gd name="connsiteX11" fmla="*/ 3438144 w 12767104"/>
                <a:gd name="connsiteY11" fmla="*/ 8174736 h 13064490"/>
                <a:gd name="connsiteX12" fmla="*/ 4242816 w 12767104"/>
                <a:gd name="connsiteY12" fmla="*/ 9052560 h 13064490"/>
                <a:gd name="connsiteX13" fmla="*/ 6272784 w 12767104"/>
                <a:gd name="connsiteY13" fmla="*/ 9802368 h 13064490"/>
                <a:gd name="connsiteX14" fmla="*/ 6967728 w 12767104"/>
                <a:gd name="connsiteY14" fmla="*/ 10917936 h 13064490"/>
                <a:gd name="connsiteX15" fmla="*/ 6458712 w 12767104"/>
                <a:gd name="connsiteY15" fmla="*/ 11369040 h 13064490"/>
                <a:gd name="connsiteX16" fmla="*/ 6592443 w 12767104"/>
                <a:gd name="connsiteY16" fmla="*/ 11569065 h 13064490"/>
                <a:gd name="connsiteX17" fmla="*/ 6723888 w 12767104"/>
                <a:gd name="connsiteY17" fmla="*/ 11530965 h 13064490"/>
                <a:gd name="connsiteX18" fmla="*/ 6826758 w 12767104"/>
                <a:gd name="connsiteY18" fmla="*/ 11633835 h 13064490"/>
                <a:gd name="connsiteX19" fmla="*/ 6834378 w 12767104"/>
                <a:gd name="connsiteY19" fmla="*/ 11870055 h 13064490"/>
                <a:gd name="connsiteX20" fmla="*/ 6950583 w 12767104"/>
                <a:gd name="connsiteY20" fmla="*/ 12011025 h 13064490"/>
                <a:gd name="connsiteX21" fmla="*/ 7009638 w 12767104"/>
                <a:gd name="connsiteY21" fmla="*/ 12390120 h 13064490"/>
                <a:gd name="connsiteX22" fmla="*/ 6941058 w 12767104"/>
                <a:gd name="connsiteY22" fmla="*/ 12628245 h 13064490"/>
                <a:gd name="connsiteX23" fmla="*/ 7076313 w 12767104"/>
                <a:gd name="connsiteY23" fmla="*/ 12847320 h 13064490"/>
                <a:gd name="connsiteX24" fmla="*/ 7202043 w 12767104"/>
                <a:gd name="connsiteY24" fmla="*/ 12943713 h 13064490"/>
                <a:gd name="connsiteX25" fmla="*/ 7287768 w 12767104"/>
                <a:gd name="connsiteY25" fmla="*/ 12799695 h 13064490"/>
                <a:gd name="connsiteX26" fmla="*/ 7377303 w 12767104"/>
                <a:gd name="connsiteY26" fmla="*/ 12759690 h 13064490"/>
                <a:gd name="connsiteX27" fmla="*/ 7748778 w 12767104"/>
                <a:gd name="connsiteY27" fmla="*/ 12538710 h 13064490"/>
                <a:gd name="connsiteX28" fmla="*/ 8312658 w 12767104"/>
                <a:gd name="connsiteY28" fmla="*/ 13034010 h 13064490"/>
                <a:gd name="connsiteX29" fmla="*/ 8440293 w 12767104"/>
                <a:gd name="connsiteY29" fmla="*/ 12971145 h 13064490"/>
                <a:gd name="connsiteX30" fmla="*/ 8819388 w 12767104"/>
                <a:gd name="connsiteY30" fmla="*/ 13013055 h 13064490"/>
                <a:gd name="connsiteX31" fmla="*/ 9089898 w 12767104"/>
                <a:gd name="connsiteY31" fmla="*/ 13064490 h 13064490"/>
                <a:gd name="connsiteX32" fmla="*/ 9554718 w 12767104"/>
                <a:gd name="connsiteY32" fmla="*/ 12974954 h 13064490"/>
                <a:gd name="connsiteX33" fmla="*/ 9853803 w 12767104"/>
                <a:gd name="connsiteY33" fmla="*/ 12885420 h 13064490"/>
                <a:gd name="connsiteX34" fmla="*/ 9954006 w 12767104"/>
                <a:gd name="connsiteY34" fmla="*/ 12968097 h 13064490"/>
                <a:gd name="connsiteX35" fmla="*/ 10019538 w 12767104"/>
                <a:gd name="connsiteY35" fmla="*/ 12891134 h 13064490"/>
                <a:gd name="connsiteX36" fmla="*/ 10107168 w 12767104"/>
                <a:gd name="connsiteY36" fmla="*/ 12702539 h 13064490"/>
                <a:gd name="connsiteX37" fmla="*/ 10103358 w 12767104"/>
                <a:gd name="connsiteY37" fmla="*/ 12614909 h 13064490"/>
                <a:gd name="connsiteX38" fmla="*/ 10177653 w 12767104"/>
                <a:gd name="connsiteY38" fmla="*/ 12538709 h 13064490"/>
                <a:gd name="connsiteX39" fmla="*/ 10135743 w 12767104"/>
                <a:gd name="connsiteY39" fmla="*/ 12378689 h 13064490"/>
                <a:gd name="connsiteX40" fmla="*/ 10267188 w 12767104"/>
                <a:gd name="connsiteY40" fmla="*/ 12338684 h 13064490"/>
                <a:gd name="connsiteX41" fmla="*/ 10419207 w 12767104"/>
                <a:gd name="connsiteY41" fmla="*/ 11967972 h 13064490"/>
                <a:gd name="connsiteX42" fmla="*/ 11149203 w 12767104"/>
                <a:gd name="connsiteY42" fmla="*/ 12121514 h 13064490"/>
                <a:gd name="connsiteX43" fmla="*/ 12090273 w 12767104"/>
                <a:gd name="connsiteY43" fmla="*/ 11727179 h 13064490"/>
                <a:gd name="connsiteX44" fmla="*/ 12248388 w 12767104"/>
                <a:gd name="connsiteY44" fmla="*/ 11870054 h 13064490"/>
                <a:gd name="connsiteX45" fmla="*/ 12362688 w 12767104"/>
                <a:gd name="connsiteY45" fmla="*/ 11891009 h 13064490"/>
                <a:gd name="connsiteX46" fmla="*/ 12524613 w 12767104"/>
                <a:gd name="connsiteY46" fmla="*/ 11662409 h 13064490"/>
                <a:gd name="connsiteX47" fmla="*/ 12600813 w 12767104"/>
                <a:gd name="connsiteY47" fmla="*/ 11622404 h 13064490"/>
                <a:gd name="connsiteX48" fmla="*/ 12658344 w 12767104"/>
                <a:gd name="connsiteY48" fmla="*/ 11645265 h 13064490"/>
                <a:gd name="connsiteX49" fmla="*/ 12758928 w 12767104"/>
                <a:gd name="connsiteY49" fmla="*/ 11344274 h 13064490"/>
                <a:gd name="connsiteX50" fmla="*/ 12446507 w 12767104"/>
                <a:gd name="connsiteY50" fmla="*/ 10921364 h 13064490"/>
                <a:gd name="connsiteX51" fmla="*/ 12383642 w 12767104"/>
                <a:gd name="connsiteY51" fmla="*/ 10618469 h 13064490"/>
                <a:gd name="connsiteX52" fmla="*/ 12201906 w 12767104"/>
                <a:gd name="connsiteY52" fmla="*/ 10423017 h 13064490"/>
                <a:gd name="connsiteX53" fmla="*/ 12216002 w 12767104"/>
                <a:gd name="connsiteY53" fmla="*/ 10138409 h 13064490"/>
                <a:gd name="connsiteX54" fmla="*/ 12560807 w 12767104"/>
                <a:gd name="connsiteY54" fmla="*/ 9631679 h 13064490"/>
                <a:gd name="connsiteX55" fmla="*/ 12693777 w 12767104"/>
                <a:gd name="connsiteY55" fmla="*/ 8833866 h 13064490"/>
                <a:gd name="connsiteX56" fmla="*/ 12472416 w 12767104"/>
                <a:gd name="connsiteY56" fmla="*/ 8590407 h 13064490"/>
                <a:gd name="connsiteX57" fmla="*/ 12508992 w 12767104"/>
                <a:gd name="connsiteY57" fmla="*/ 7827264 h 13064490"/>
                <a:gd name="connsiteX58" fmla="*/ 12256389 w 12767104"/>
                <a:gd name="connsiteY58" fmla="*/ 7655052 h 13064490"/>
                <a:gd name="connsiteX59" fmla="*/ 11978640 w 12767104"/>
                <a:gd name="connsiteY59" fmla="*/ 7424928 h 13064490"/>
                <a:gd name="connsiteX60" fmla="*/ 11887200 w 12767104"/>
                <a:gd name="connsiteY60" fmla="*/ 6784848 h 13064490"/>
                <a:gd name="connsiteX61" fmla="*/ 12052173 w 12767104"/>
                <a:gd name="connsiteY61" fmla="*/ 6573774 h 13064490"/>
                <a:gd name="connsiteX62" fmla="*/ 12172950 w 12767104"/>
                <a:gd name="connsiteY62" fmla="*/ 6334887 h 13064490"/>
                <a:gd name="connsiteX63" fmla="*/ 12179808 w 12767104"/>
                <a:gd name="connsiteY63" fmla="*/ 5888736 h 13064490"/>
                <a:gd name="connsiteX64" fmla="*/ 11915394 w 12767104"/>
                <a:gd name="connsiteY64" fmla="*/ 5550027 h 13064490"/>
                <a:gd name="connsiteX65" fmla="*/ 11612880 w 12767104"/>
                <a:gd name="connsiteY65" fmla="*/ 5285232 h 13064490"/>
                <a:gd name="connsiteX66" fmla="*/ 11137392 w 12767104"/>
                <a:gd name="connsiteY66" fmla="*/ 4791456 h 13064490"/>
                <a:gd name="connsiteX67" fmla="*/ 10345674 w 12767104"/>
                <a:gd name="connsiteY67" fmla="*/ 4283583 h 13064490"/>
                <a:gd name="connsiteX68" fmla="*/ 10364343 w 12767104"/>
                <a:gd name="connsiteY68" fmla="*/ 3643122 h 13064490"/>
                <a:gd name="connsiteX69" fmla="*/ 10991088 w 12767104"/>
                <a:gd name="connsiteY69" fmla="*/ 3035808 h 13064490"/>
                <a:gd name="connsiteX70" fmla="*/ 11228832 w 12767104"/>
                <a:gd name="connsiteY70" fmla="*/ 2523744 h 13064490"/>
                <a:gd name="connsiteX71" fmla="*/ 11155680 w 12767104"/>
                <a:gd name="connsiteY71" fmla="*/ 2286000 h 13064490"/>
                <a:gd name="connsiteX72" fmla="*/ 11391900 w 12767104"/>
                <a:gd name="connsiteY72" fmla="*/ 1664970 h 13064490"/>
                <a:gd name="connsiteX73" fmla="*/ 11299698 w 12767104"/>
                <a:gd name="connsiteY73" fmla="*/ 1289304 h 13064490"/>
                <a:gd name="connsiteX74" fmla="*/ 10966704 w 12767104"/>
                <a:gd name="connsiteY74" fmla="*/ 1435227 h 13064490"/>
                <a:gd name="connsiteX75" fmla="*/ 10770870 w 12767104"/>
                <a:gd name="connsiteY75" fmla="*/ 1719072 h 13064490"/>
                <a:gd name="connsiteX76" fmla="*/ 10211943 w 12767104"/>
                <a:gd name="connsiteY76" fmla="*/ 1704594 h 13064490"/>
                <a:gd name="connsiteX77" fmla="*/ 10643616 w 12767104"/>
                <a:gd name="connsiteY77" fmla="*/ 987552 h 13064490"/>
                <a:gd name="connsiteX78" fmla="*/ 10569321 w 12767104"/>
                <a:gd name="connsiteY78" fmla="*/ 768477 h 13064490"/>
                <a:gd name="connsiteX79" fmla="*/ 10310241 w 12767104"/>
                <a:gd name="connsiteY79" fmla="*/ 644652 h 13064490"/>
                <a:gd name="connsiteX80" fmla="*/ 10132695 w 12767104"/>
                <a:gd name="connsiteY80" fmla="*/ 798957 h 13064490"/>
                <a:gd name="connsiteX81" fmla="*/ 9947147 w 12767104"/>
                <a:gd name="connsiteY81" fmla="*/ 712469 h 13064490"/>
                <a:gd name="connsiteX82" fmla="*/ 9547097 w 12767104"/>
                <a:gd name="connsiteY82" fmla="*/ 748664 h 13064490"/>
                <a:gd name="connsiteX83" fmla="*/ 9390887 w 12767104"/>
                <a:gd name="connsiteY83" fmla="*/ 302894 h 13064490"/>
                <a:gd name="connsiteX84" fmla="*/ 9286112 w 12767104"/>
                <a:gd name="connsiteY84" fmla="*/ 152399 h 13064490"/>
                <a:gd name="connsiteX85" fmla="*/ 9089136 w 12767104"/>
                <a:gd name="connsiteY85" fmla="*/ 0 h 13064490"/>
                <a:gd name="connsiteX86" fmla="*/ 9030842 w 12767104"/>
                <a:gd name="connsiteY86" fmla="*/ 188594 h 13064490"/>
                <a:gd name="connsiteX87" fmla="*/ 9137522 w 12767104"/>
                <a:gd name="connsiteY87" fmla="*/ 352424 h 13064490"/>
                <a:gd name="connsiteX88" fmla="*/ 8903207 w 12767104"/>
                <a:gd name="connsiteY88" fmla="*/ 421004 h 13064490"/>
                <a:gd name="connsiteX89" fmla="*/ 8634602 w 12767104"/>
                <a:gd name="connsiteY89" fmla="*/ 548639 h 13064490"/>
                <a:gd name="connsiteX90" fmla="*/ 8421242 w 12767104"/>
                <a:gd name="connsiteY90" fmla="*/ 859154 h 13064490"/>
                <a:gd name="connsiteX91" fmla="*/ 8219312 w 12767104"/>
                <a:gd name="connsiteY91" fmla="*/ 922019 h 13064490"/>
                <a:gd name="connsiteX92" fmla="*/ 8125967 w 12767104"/>
                <a:gd name="connsiteY92" fmla="*/ 1301114 h 13064490"/>
                <a:gd name="connsiteX93" fmla="*/ 8017382 w 12767104"/>
                <a:gd name="connsiteY93" fmla="*/ 1407794 h 13064490"/>
                <a:gd name="connsiteX94" fmla="*/ 7977377 w 12767104"/>
                <a:gd name="connsiteY94" fmla="*/ 1543049 h 13064490"/>
                <a:gd name="connsiteX95" fmla="*/ 7811642 w 12767104"/>
                <a:gd name="connsiteY95" fmla="*/ 1577339 h 13064490"/>
                <a:gd name="connsiteX96" fmla="*/ 7678674 w 12767104"/>
                <a:gd name="connsiteY96" fmla="*/ 1816608 h 13064490"/>
                <a:gd name="connsiteX97" fmla="*/ 7327772 w 12767104"/>
                <a:gd name="connsiteY97" fmla="*/ 1645919 h 13064490"/>
                <a:gd name="connsiteX98" fmla="*/ 6998207 w 12767104"/>
                <a:gd name="connsiteY98" fmla="*/ 1950719 h 13064490"/>
                <a:gd name="connsiteX99" fmla="*/ 6794372 w 12767104"/>
                <a:gd name="connsiteY99" fmla="*/ 1811654 h 13064490"/>
                <a:gd name="connsiteX100" fmla="*/ 6217920 w 12767104"/>
                <a:gd name="connsiteY100" fmla="*/ 2286000 h 13064490"/>
                <a:gd name="connsiteX101" fmla="*/ 6020942 w 12767104"/>
                <a:gd name="connsiteY101" fmla="*/ 2179319 h 13064490"/>
                <a:gd name="connsiteX102" fmla="*/ 5859017 w 12767104"/>
                <a:gd name="connsiteY102" fmla="*/ 2200274 h 13064490"/>
                <a:gd name="connsiteX103" fmla="*/ 5657087 w 12767104"/>
                <a:gd name="connsiteY103" fmla="*/ 2085974 h 13064490"/>
                <a:gd name="connsiteX104" fmla="*/ 5422772 w 12767104"/>
                <a:gd name="connsiteY104" fmla="*/ 2118359 h 13064490"/>
                <a:gd name="connsiteX105" fmla="*/ 5361812 w 12767104"/>
                <a:gd name="connsiteY105" fmla="*/ 1937384 h 13064490"/>
                <a:gd name="connsiteX106" fmla="*/ 5015102 w 12767104"/>
                <a:gd name="connsiteY106" fmla="*/ 1771649 h 13064490"/>
                <a:gd name="connsiteX107" fmla="*/ 4293870 w 12767104"/>
                <a:gd name="connsiteY107" fmla="*/ 1781937 h 13064490"/>
                <a:gd name="connsiteX108" fmla="*/ 3976877 w 12767104"/>
                <a:gd name="connsiteY108" fmla="*/ 1421129 h 13064490"/>
                <a:gd name="connsiteX109" fmla="*/ 3837812 w 12767104"/>
                <a:gd name="connsiteY109" fmla="*/ 1329689 h 13064490"/>
                <a:gd name="connsiteX110" fmla="*/ 3632072 w 12767104"/>
                <a:gd name="connsiteY110" fmla="*/ 1322069 h 13064490"/>
                <a:gd name="connsiteX111" fmla="*/ 3468242 w 12767104"/>
                <a:gd name="connsiteY111" fmla="*/ 1122044 h 13064490"/>
                <a:gd name="connsiteX112" fmla="*/ 3096767 w 12767104"/>
                <a:gd name="connsiteY112" fmla="*/ 1202054 h 13064490"/>
                <a:gd name="connsiteX113" fmla="*/ 2872740 w 12767104"/>
                <a:gd name="connsiteY113" fmla="*/ 1051179 h 13064490"/>
                <a:gd name="connsiteX114" fmla="*/ 2757677 w 12767104"/>
                <a:gd name="connsiteY114" fmla="*/ 1306829 h 13064490"/>
                <a:gd name="connsiteX115" fmla="*/ 2464307 w 12767104"/>
                <a:gd name="connsiteY115" fmla="*/ 1609724 h 13064490"/>
                <a:gd name="connsiteX116" fmla="*/ 2012822 w 12767104"/>
                <a:gd name="connsiteY116" fmla="*/ 1710689 h 13064490"/>
                <a:gd name="connsiteX117" fmla="*/ 2007107 w 12767104"/>
                <a:gd name="connsiteY117" fmla="*/ 1870709 h 13064490"/>
                <a:gd name="connsiteX118" fmla="*/ 1736597 w 12767104"/>
                <a:gd name="connsiteY118" fmla="*/ 1920239 h 13064490"/>
                <a:gd name="connsiteX119" fmla="*/ 1383792 w 12767104"/>
                <a:gd name="connsiteY119" fmla="*/ 1796415 h 13064490"/>
                <a:gd name="connsiteX120" fmla="*/ 1064132 w 12767104"/>
                <a:gd name="connsiteY120" fmla="*/ 1979294 h 13064490"/>
                <a:gd name="connsiteX121" fmla="*/ 1053084 w 12767104"/>
                <a:gd name="connsiteY121" fmla="*/ 2431542 h 13064490"/>
                <a:gd name="connsiteX122" fmla="*/ 514350 w 12767104"/>
                <a:gd name="connsiteY122" fmla="*/ 2355342 h 13064490"/>
                <a:gd name="connsiteX123" fmla="*/ 464057 w 12767104"/>
                <a:gd name="connsiteY123" fmla="*/ 2529839 h 13064490"/>
                <a:gd name="connsiteX124" fmla="*/ 0 w 12767104"/>
                <a:gd name="connsiteY124" fmla="*/ 2450592 h 13064490"/>
                <a:gd name="connsiteX0" fmla="*/ 0 w 12767104"/>
                <a:gd name="connsiteY0" fmla="*/ 2450592 h 13064490"/>
                <a:gd name="connsiteX1" fmla="*/ 266319 w 12767104"/>
                <a:gd name="connsiteY1" fmla="*/ 2830068 h 13064490"/>
                <a:gd name="connsiteX2" fmla="*/ 715899 w 12767104"/>
                <a:gd name="connsiteY2" fmla="*/ 2767965 h 13064490"/>
                <a:gd name="connsiteX3" fmla="*/ 1254633 w 12767104"/>
                <a:gd name="connsiteY3" fmla="*/ 3008757 h 13064490"/>
                <a:gd name="connsiteX4" fmla="*/ 1414652 w 12767104"/>
                <a:gd name="connsiteY4" fmla="*/ 3208019 h 13064490"/>
                <a:gd name="connsiteX5" fmla="*/ 1605152 w 12767104"/>
                <a:gd name="connsiteY5" fmla="*/ 3383279 h 13064490"/>
                <a:gd name="connsiteX6" fmla="*/ 1778507 w 12767104"/>
                <a:gd name="connsiteY6" fmla="*/ 3282314 h 13064490"/>
                <a:gd name="connsiteX7" fmla="*/ 2104262 w 12767104"/>
                <a:gd name="connsiteY7" fmla="*/ 3577589 h 13064490"/>
                <a:gd name="connsiteX8" fmla="*/ 2084832 w 12767104"/>
                <a:gd name="connsiteY8" fmla="*/ 3657600 h 13064490"/>
                <a:gd name="connsiteX9" fmla="*/ 3438144 w 12767104"/>
                <a:gd name="connsiteY9" fmla="*/ 3968496 h 13064490"/>
                <a:gd name="connsiteX10" fmla="*/ 3785616 w 12767104"/>
                <a:gd name="connsiteY10" fmla="*/ 6254496 h 13064490"/>
                <a:gd name="connsiteX11" fmla="*/ 3438144 w 12767104"/>
                <a:gd name="connsiteY11" fmla="*/ 8174736 h 13064490"/>
                <a:gd name="connsiteX12" fmla="*/ 4242816 w 12767104"/>
                <a:gd name="connsiteY12" fmla="*/ 9052560 h 13064490"/>
                <a:gd name="connsiteX13" fmla="*/ 6272784 w 12767104"/>
                <a:gd name="connsiteY13" fmla="*/ 9802368 h 13064490"/>
                <a:gd name="connsiteX14" fmla="*/ 6967728 w 12767104"/>
                <a:gd name="connsiteY14" fmla="*/ 10917936 h 13064490"/>
                <a:gd name="connsiteX15" fmla="*/ 6458712 w 12767104"/>
                <a:gd name="connsiteY15" fmla="*/ 11369040 h 13064490"/>
                <a:gd name="connsiteX16" fmla="*/ 6592443 w 12767104"/>
                <a:gd name="connsiteY16" fmla="*/ 11569065 h 13064490"/>
                <a:gd name="connsiteX17" fmla="*/ 6723888 w 12767104"/>
                <a:gd name="connsiteY17" fmla="*/ 11530965 h 13064490"/>
                <a:gd name="connsiteX18" fmla="*/ 6826758 w 12767104"/>
                <a:gd name="connsiteY18" fmla="*/ 11633835 h 13064490"/>
                <a:gd name="connsiteX19" fmla="*/ 6834378 w 12767104"/>
                <a:gd name="connsiteY19" fmla="*/ 11870055 h 13064490"/>
                <a:gd name="connsiteX20" fmla="*/ 6950583 w 12767104"/>
                <a:gd name="connsiteY20" fmla="*/ 12011025 h 13064490"/>
                <a:gd name="connsiteX21" fmla="*/ 7009638 w 12767104"/>
                <a:gd name="connsiteY21" fmla="*/ 12390120 h 13064490"/>
                <a:gd name="connsiteX22" fmla="*/ 6941058 w 12767104"/>
                <a:gd name="connsiteY22" fmla="*/ 12628245 h 13064490"/>
                <a:gd name="connsiteX23" fmla="*/ 7076313 w 12767104"/>
                <a:gd name="connsiteY23" fmla="*/ 12847320 h 13064490"/>
                <a:gd name="connsiteX24" fmla="*/ 7202043 w 12767104"/>
                <a:gd name="connsiteY24" fmla="*/ 12943713 h 13064490"/>
                <a:gd name="connsiteX25" fmla="*/ 7287768 w 12767104"/>
                <a:gd name="connsiteY25" fmla="*/ 12799695 h 13064490"/>
                <a:gd name="connsiteX26" fmla="*/ 7377303 w 12767104"/>
                <a:gd name="connsiteY26" fmla="*/ 12759690 h 13064490"/>
                <a:gd name="connsiteX27" fmla="*/ 7748778 w 12767104"/>
                <a:gd name="connsiteY27" fmla="*/ 12538710 h 13064490"/>
                <a:gd name="connsiteX28" fmla="*/ 8312658 w 12767104"/>
                <a:gd name="connsiteY28" fmla="*/ 13034010 h 13064490"/>
                <a:gd name="connsiteX29" fmla="*/ 8440293 w 12767104"/>
                <a:gd name="connsiteY29" fmla="*/ 12971145 h 13064490"/>
                <a:gd name="connsiteX30" fmla="*/ 8819388 w 12767104"/>
                <a:gd name="connsiteY30" fmla="*/ 13013055 h 13064490"/>
                <a:gd name="connsiteX31" fmla="*/ 9089898 w 12767104"/>
                <a:gd name="connsiteY31" fmla="*/ 13064490 h 13064490"/>
                <a:gd name="connsiteX32" fmla="*/ 9554718 w 12767104"/>
                <a:gd name="connsiteY32" fmla="*/ 12974954 h 13064490"/>
                <a:gd name="connsiteX33" fmla="*/ 9853803 w 12767104"/>
                <a:gd name="connsiteY33" fmla="*/ 12885420 h 13064490"/>
                <a:gd name="connsiteX34" fmla="*/ 9954006 w 12767104"/>
                <a:gd name="connsiteY34" fmla="*/ 12968097 h 13064490"/>
                <a:gd name="connsiteX35" fmla="*/ 10019538 w 12767104"/>
                <a:gd name="connsiteY35" fmla="*/ 12891134 h 13064490"/>
                <a:gd name="connsiteX36" fmla="*/ 10107168 w 12767104"/>
                <a:gd name="connsiteY36" fmla="*/ 12702539 h 13064490"/>
                <a:gd name="connsiteX37" fmla="*/ 10103358 w 12767104"/>
                <a:gd name="connsiteY37" fmla="*/ 12614909 h 13064490"/>
                <a:gd name="connsiteX38" fmla="*/ 10177653 w 12767104"/>
                <a:gd name="connsiteY38" fmla="*/ 12538709 h 13064490"/>
                <a:gd name="connsiteX39" fmla="*/ 10135743 w 12767104"/>
                <a:gd name="connsiteY39" fmla="*/ 12378689 h 13064490"/>
                <a:gd name="connsiteX40" fmla="*/ 10267188 w 12767104"/>
                <a:gd name="connsiteY40" fmla="*/ 12338684 h 13064490"/>
                <a:gd name="connsiteX41" fmla="*/ 10419207 w 12767104"/>
                <a:gd name="connsiteY41" fmla="*/ 11967972 h 13064490"/>
                <a:gd name="connsiteX42" fmla="*/ 11149203 w 12767104"/>
                <a:gd name="connsiteY42" fmla="*/ 12121514 h 13064490"/>
                <a:gd name="connsiteX43" fmla="*/ 12090273 w 12767104"/>
                <a:gd name="connsiteY43" fmla="*/ 11727179 h 13064490"/>
                <a:gd name="connsiteX44" fmla="*/ 12248388 w 12767104"/>
                <a:gd name="connsiteY44" fmla="*/ 11870054 h 13064490"/>
                <a:gd name="connsiteX45" fmla="*/ 12362688 w 12767104"/>
                <a:gd name="connsiteY45" fmla="*/ 11891009 h 13064490"/>
                <a:gd name="connsiteX46" fmla="*/ 12524613 w 12767104"/>
                <a:gd name="connsiteY46" fmla="*/ 11662409 h 13064490"/>
                <a:gd name="connsiteX47" fmla="*/ 12600813 w 12767104"/>
                <a:gd name="connsiteY47" fmla="*/ 11622404 h 13064490"/>
                <a:gd name="connsiteX48" fmla="*/ 12658344 w 12767104"/>
                <a:gd name="connsiteY48" fmla="*/ 11645265 h 13064490"/>
                <a:gd name="connsiteX49" fmla="*/ 12758928 w 12767104"/>
                <a:gd name="connsiteY49" fmla="*/ 11344274 h 13064490"/>
                <a:gd name="connsiteX50" fmla="*/ 12446507 w 12767104"/>
                <a:gd name="connsiteY50" fmla="*/ 10921364 h 13064490"/>
                <a:gd name="connsiteX51" fmla="*/ 12383642 w 12767104"/>
                <a:gd name="connsiteY51" fmla="*/ 10618469 h 13064490"/>
                <a:gd name="connsiteX52" fmla="*/ 12201906 w 12767104"/>
                <a:gd name="connsiteY52" fmla="*/ 10423017 h 13064490"/>
                <a:gd name="connsiteX53" fmla="*/ 12216002 w 12767104"/>
                <a:gd name="connsiteY53" fmla="*/ 10138409 h 13064490"/>
                <a:gd name="connsiteX54" fmla="*/ 12560807 w 12767104"/>
                <a:gd name="connsiteY54" fmla="*/ 9631679 h 13064490"/>
                <a:gd name="connsiteX55" fmla="*/ 12693777 w 12767104"/>
                <a:gd name="connsiteY55" fmla="*/ 8833866 h 13064490"/>
                <a:gd name="connsiteX56" fmla="*/ 12472416 w 12767104"/>
                <a:gd name="connsiteY56" fmla="*/ 8590407 h 13064490"/>
                <a:gd name="connsiteX57" fmla="*/ 12508992 w 12767104"/>
                <a:gd name="connsiteY57" fmla="*/ 7827264 h 13064490"/>
                <a:gd name="connsiteX58" fmla="*/ 12256389 w 12767104"/>
                <a:gd name="connsiteY58" fmla="*/ 7655052 h 13064490"/>
                <a:gd name="connsiteX59" fmla="*/ 11978640 w 12767104"/>
                <a:gd name="connsiteY59" fmla="*/ 7424928 h 13064490"/>
                <a:gd name="connsiteX60" fmla="*/ 11887200 w 12767104"/>
                <a:gd name="connsiteY60" fmla="*/ 6784848 h 13064490"/>
                <a:gd name="connsiteX61" fmla="*/ 12052173 w 12767104"/>
                <a:gd name="connsiteY61" fmla="*/ 6573774 h 13064490"/>
                <a:gd name="connsiteX62" fmla="*/ 12172950 w 12767104"/>
                <a:gd name="connsiteY62" fmla="*/ 6334887 h 13064490"/>
                <a:gd name="connsiteX63" fmla="*/ 12179808 w 12767104"/>
                <a:gd name="connsiteY63" fmla="*/ 5888736 h 13064490"/>
                <a:gd name="connsiteX64" fmla="*/ 11915394 w 12767104"/>
                <a:gd name="connsiteY64" fmla="*/ 5550027 h 13064490"/>
                <a:gd name="connsiteX65" fmla="*/ 11612880 w 12767104"/>
                <a:gd name="connsiteY65" fmla="*/ 5285232 h 13064490"/>
                <a:gd name="connsiteX66" fmla="*/ 11137392 w 12767104"/>
                <a:gd name="connsiteY66" fmla="*/ 4791456 h 13064490"/>
                <a:gd name="connsiteX67" fmla="*/ 10345674 w 12767104"/>
                <a:gd name="connsiteY67" fmla="*/ 4283583 h 13064490"/>
                <a:gd name="connsiteX68" fmla="*/ 10364343 w 12767104"/>
                <a:gd name="connsiteY68" fmla="*/ 3643122 h 13064490"/>
                <a:gd name="connsiteX69" fmla="*/ 10991088 w 12767104"/>
                <a:gd name="connsiteY69" fmla="*/ 3035808 h 13064490"/>
                <a:gd name="connsiteX70" fmla="*/ 11228832 w 12767104"/>
                <a:gd name="connsiteY70" fmla="*/ 2523744 h 13064490"/>
                <a:gd name="connsiteX71" fmla="*/ 11155680 w 12767104"/>
                <a:gd name="connsiteY71" fmla="*/ 2286000 h 13064490"/>
                <a:gd name="connsiteX72" fmla="*/ 11391900 w 12767104"/>
                <a:gd name="connsiteY72" fmla="*/ 1664970 h 13064490"/>
                <a:gd name="connsiteX73" fmla="*/ 11299698 w 12767104"/>
                <a:gd name="connsiteY73" fmla="*/ 1289304 h 13064490"/>
                <a:gd name="connsiteX74" fmla="*/ 10966704 w 12767104"/>
                <a:gd name="connsiteY74" fmla="*/ 1435227 h 13064490"/>
                <a:gd name="connsiteX75" fmla="*/ 10770870 w 12767104"/>
                <a:gd name="connsiteY75" fmla="*/ 1719072 h 13064490"/>
                <a:gd name="connsiteX76" fmla="*/ 10211943 w 12767104"/>
                <a:gd name="connsiteY76" fmla="*/ 1704594 h 13064490"/>
                <a:gd name="connsiteX77" fmla="*/ 10643616 w 12767104"/>
                <a:gd name="connsiteY77" fmla="*/ 987552 h 13064490"/>
                <a:gd name="connsiteX78" fmla="*/ 10569321 w 12767104"/>
                <a:gd name="connsiteY78" fmla="*/ 768477 h 13064490"/>
                <a:gd name="connsiteX79" fmla="*/ 10310241 w 12767104"/>
                <a:gd name="connsiteY79" fmla="*/ 644652 h 13064490"/>
                <a:gd name="connsiteX80" fmla="*/ 10132695 w 12767104"/>
                <a:gd name="connsiteY80" fmla="*/ 798957 h 13064490"/>
                <a:gd name="connsiteX81" fmla="*/ 9947147 w 12767104"/>
                <a:gd name="connsiteY81" fmla="*/ 712469 h 13064490"/>
                <a:gd name="connsiteX82" fmla="*/ 9547097 w 12767104"/>
                <a:gd name="connsiteY82" fmla="*/ 748664 h 13064490"/>
                <a:gd name="connsiteX83" fmla="*/ 9390887 w 12767104"/>
                <a:gd name="connsiteY83" fmla="*/ 302894 h 13064490"/>
                <a:gd name="connsiteX84" fmla="*/ 9286112 w 12767104"/>
                <a:gd name="connsiteY84" fmla="*/ 152399 h 13064490"/>
                <a:gd name="connsiteX85" fmla="*/ 9089136 w 12767104"/>
                <a:gd name="connsiteY85" fmla="*/ 0 h 13064490"/>
                <a:gd name="connsiteX86" fmla="*/ 9030842 w 12767104"/>
                <a:gd name="connsiteY86" fmla="*/ 188594 h 13064490"/>
                <a:gd name="connsiteX87" fmla="*/ 9137522 w 12767104"/>
                <a:gd name="connsiteY87" fmla="*/ 352424 h 13064490"/>
                <a:gd name="connsiteX88" fmla="*/ 8903207 w 12767104"/>
                <a:gd name="connsiteY88" fmla="*/ 421004 h 13064490"/>
                <a:gd name="connsiteX89" fmla="*/ 8634602 w 12767104"/>
                <a:gd name="connsiteY89" fmla="*/ 548639 h 13064490"/>
                <a:gd name="connsiteX90" fmla="*/ 8421242 w 12767104"/>
                <a:gd name="connsiteY90" fmla="*/ 859154 h 13064490"/>
                <a:gd name="connsiteX91" fmla="*/ 8219312 w 12767104"/>
                <a:gd name="connsiteY91" fmla="*/ 922019 h 13064490"/>
                <a:gd name="connsiteX92" fmla="*/ 8125967 w 12767104"/>
                <a:gd name="connsiteY92" fmla="*/ 1301114 h 13064490"/>
                <a:gd name="connsiteX93" fmla="*/ 8017382 w 12767104"/>
                <a:gd name="connsiteY93" fmla="*/ 1407794 h 13064490"/>
                <a:gd name="connsiteX94" fmla="*/ 7977377 w 12767104"/>
                <a:gd name="connsiteY94" fmla="*/ 1543049 h 13064490"/>
                <a:gd name="connsiteX95" fmla="*/ 7811642 w 12767104"/>
                <a:gd name="connsiteY95" fmla="*/ 1577339 h 13064490"/>
                <a:gd name="connsiteX96" fmla="*/ 7678674 w 12767104"/>
                <a:gd name="connsiteY96" fmla="*/ 1816608 h 13064490"/>
                <a:gd name="connsiteX97" fmla="*/ 7327772 w 12767104"/>
                <a:gd name="connsiteY97" fmla="*/ 1645919 h 13064490"/>
                <a:gd name="connsiteX98" fmla="*/ 6998207 w 12767104"/>
                <a:gd name="connsiteY98" fmla="*/ 1950719 h 13064490"/>
                <a:gd name="connsiteX99" fmla="*/ 6794372 w 12767104"/>
                <a:gd name="connsiteY99" fmla="*/ 1811654 h 13064490"/>
                <a:gd name="connsiteX100" fmla="*/ 6217920 w 12767104"/>
                <a:gd name="connsiteY100" fmla="*/ 2286000 h 13064490"/>
                <a:gd name="connsiteX101" fmla="*/ 6020942 w 12767104"/>
                <a:gd name="connsiteY101" fmla="*/ 2179319 h 13064490"/>
                <a:gd name="connsiteX102" fmla="*/ 5859017 w 12767104"/>
                <a:gd name="connsiteY102" fmla="*/ 2200274 h 13064490"/>
                <a:gd name="connsiteX103" fmla="*/ 5657087 w 12767104"/>
                <a:gd name="connsiteY103" fmla="*/ 2085974 h 13064490"/>
                <a:gd name="connsiteX104" fmla="*/ 5422772 w 12767104"/>
                <a:gd name="connsiteY104" fmla="*/ 2118359 h 13064490"/>
                <a:gd name="connsiteX105" fmla="*/ 5361812 w 12767104"/>
                <a:gd name="connsiteY105" fmla="*/ 1937384 h 13064490"/>
                <a:gd name="connsiteX106" fmla="*/ 5015102 w 12767104"/>
                <a:gd name="connsiteY106" fmla="*/ 1771649 h 13064490"/>
                <a:gd name="connsiteX107" fmla="*/ 4293870 w 12767104"/>
                <a:gd name="connsiteY107" fmla="*/ 1781937 h 13064490"/>
                <a:gd name="connsiteX108" fmla="*/ 3976877 w 12767104"/>
                <a:gd name="connsiteY108" fmla="*/ 1421129 h 13064490"/>
                <a:gd name="connsiteX109" fmla="*/ 3837812 w 12767104"/>
                <a:gd name="connsiteY109" fmla="*/ 1329689 h 13064490"/>
                <a:gd name="connsiteX110" fmla="*/ 3632072 w 12767104"/>
                <a:gd name="connsiteY110" fmla="*/ 1322069 h 13064490"/>
                <a:gd name="connsiteX111" fmla="*/ 3468242 w 12767104"/>
                <a:gd name="connsiteY111" fmla="*/ 1122044 h 13064490"/>
                <a:gd name="connsiteX112" fmla="*/ 3096767 w 12767104"/>
                <a:gd name="connsiteY112" fmla="*/ 1202054 h 13064490"/>
                <a:gd name="connsiteX113" fmla="*/ 2872740 w 12767104"/>
                <a:gd name="connsiteY113" fmla="*/ 1051179 h 13064490"/>
                <a:gd name="connsiteX114" fmla="*/ 2757677 w 12767104"/>
                <a:gd name="connsiteY114" fmla="*/ 1306829 h 13064490"/>
                <a:gd name="connsiteX115" fmla="*/ 2464307 w 12767104"/>
                <a:gd name="connsiteY115" fmla="*/ 1609724 h 13064490"/>
                <a:gd name="connsiteX116" fmla="*/ 2012822 w 12767104"/>
                <a:gd name="connsiteY116" fmla="*/ 1710689 h 13064490"/>
                <a:gd name="connsiteX117" fmla="*/ 2007107 w 12767104"/>
                <a:gd name="connsiteY117" fmla="*/ 1870709 h 13064490"/>
                <a:gd name="connsiteX118" fmla="*/ 1736597 w 12767104"/>
                <a:gd name="connsiteY118" fmla="*/ 1920239 h 13064490"/>
                <a:gd name="connsiteX119" fmla="*/ 1383792 w 12767104"/>
                <a:gd name="connsiteY119" fmla="*/ 1796415 h 13064490"/>
                <a:gd name="connsiteX120" fmla="*/ 1064132 w 12767104"/>
                <a:gd name="connsiteY120" fmla="*/ 1979294 h 13064490"/>
                <a:gd name="connsiteX121" fmla="*/ 1053084 w 12767104"/>
                <a:gd name="connsiteY121" fmla="*/ 2431542 h 13064490"/>
                <a:gd name="connsiteX122" fmla="*/ 514350 w 12767104"/>
                <a:gd name="connsiteY122" fmla="*/ 2355342 h 13064490"/>
                <a:gd name="connsiteX123" fmla="*/ 464057 w 12767104"/>
                <a:gd name="connsiteY123" fmla="*/ 2529839 h 13064490"/>
                <a:gd name="connsiteX124" fmla="*/ 0 w 12767104"/>
                <a:gd name="connsiteY124" fmla="*/ 2450592 h 13064490"/>
                <a:gd name="connsiteX0" fmla="*/ 0 w 12767104"/>
                <a:gd name="connsiteY0" fmla="*/ 2450592 h 13064490"/>
                <a:gd name="connsiteX1" fmla="*/ 266319 w 12767104"/>
                <a:gd name="connsiteY1" fmla="*/ 2830068 h 13064490"/>
                <a:gd name="connsiteX2" fmla="*/ 715899 w 12767104"/>
                <a:gd name="connsiteY2" fmla="*/ 2767965 h 13064490"/>
                <a:gd name="connsiteX3" fmla="*/ 1254633 w 12767104"/>
                <a:gd name="connsiteY3" fmla="*/ 3008757 h 13064490"/>
                <a:gd name="connsiteX4" fmla="*/ 1414652 w 12767104"/>
                <a:gd name="connsiteY4" fmla="*/ 3208019 h 13064490"/>
                <a:gd name="connsiteX5" fmla="*/ 1605152 w 12767104"/>
                <a:gd name="connsiteY5" fmla="*/ 3383279 h 13064490"/>
                <a:gd name="connsiteX6" fmla="*/ 1776602 w 12767104"/>
                <a:gd name="connsiteY6" fmla="*/ 3274694 h 13064490"/>
                <a:gd name="connsiteX7" fmla="*/ 2104262 w 12767104"/>
                <a:gd name="connsiteY7" fmla="*/ 3577589 h 13064490"/>
                <a:gd name="connsiteX8" fmla="*/ 2084832 w 12767104"/>
                <a:gd name="connsiteY8" fmla="*/ 3657600 h 13064490"/>
                <a:gd name="connsiteX9" fmla="*/ 3438144 w 12767104"/>
                <a:gd name="connsiteY9" fmla="*/ 3968496 h 13064490"/>
                <a:gd name="connsiteX10" fmla="*/ 3785616 w 12767104"/>
                <a:gd name="connsiteY10" fmla="*/ 6254496 h 13064490"/>
                <a:gd name="connsiteX11" fmla="*/ 3438144 w 12767104"/>
                <a:gd name="connsiteY11" fmla="*/ 8174736 h 13064490"/>
                <a:gd name="connsiteX12" fmla="*/ 4242816 w 12767104"/>
                <a:gd name="connsiteY12" fmla="*/ 9052560 h 13064490"/>
                <a:gd name="connsiteX13" fmla="*/ 6272784 w 12767104"/>
                <a:gd name="connsiteY13" fmla="*/ 9802368 h 13064490"/>
                <a:gd name="connsiteX14" fmla="*/ 6967728 w 12767104"/>
                <a:gd name="connsiteY14" fmla="*/ 10917936 h 13064490"/>
                <a:gd name="connsiteX15" fmla="*/ 6458712 w 12767104"/>
                <a:gd name="connsiteY15" fmla="*/ 11369040 h 13064490"/>
                <a:gd name="connsiteX16" fmla="*/ 6592443 w 12767104"/>
                <a:gd name="connsiteY16" fmla="*/ 11569065 h 13064490"/>
                <a:gd name="connsiteX17" fmla="*/ 6723888 w 12767104"/>
                <a:gd name="connsiteY17" fmla="*/ 11530965 h 13064490"/>
                <a:gd name="connsiteX18" fmla="*/ 6826758 w 12767104"/>
                <a:gd name="connsiteY18" fmla="*/ 11633835 h 13064490"/>
                <a:gd name="connsiteX19" fmla="*/ 6834378 w 12767104"/>
                <a:gd name="connsiteY19" fmla="*/ 11870055 h 13064490"/>
                <a:gd name="connsiteX20" fmla="*/ 6950583 w 12767104"/>
                <a:gd name="connsiteY20" fmla="*/ 12011025 h 13064490"/>
                <a:gd name="connsiteX21" fmla="*/ 7009638 w 12767104"/>
                <a:gd name="connsiteY21" fmla="*/ 12390120 h 13064490"/>
                <a:gd name="connsiteX22" fmla="*/ 6941058 w 12767104"/>
                <a:gd name="connsiteY22" fmla="*/ 12628245 h 13064490"/>
                <a:gd name="connsiteX23" fmla="*/ 7076313 w 12767104"/>
                <a:gd name="connsiteY23" fmla="*/ 12847320 h 13064490"/>
                <a:gd name="connsiteX24" fmla="*/ 7202043 w 12767104"/>
                <a:gd name="connsiteY24" fmla="*/ 12943713 h 13064490"/>
                <a:gd name="connsiteX25" fmla="*/ 7287768 w 12767104"/>
                <a:gd name="connsiteY25" fmla="*/ 12799695 h 13064490"/>
                <a:gd name="connsiteX26" fmla="*/ 7377303 w 12767104"/>
                <a:gd name="connsiteY26" fmla="*/ 12759690 h 13064490"/>
                <a:gd name="connsiteX27" fmla="*/ 7748778 w 12767104"/>
                <a:gd name="connsiteY27" fmla="*/ 12538710 h 13064490"/>
                <a:gd name="connsiteX28" fmla="*/ 8312658 w 12767104"/>
                <a:gd name="connsiteY28" fmla="*/ 13034010 h 13064490"/>
                <a:gd name="connsiteX29" fmla="*/ 8440293 w 12767104"/>
                <a:gd name="connsiteY29" fmla="*/ 12971145 h 13064490"/>
                <a:gd name="connsiteX30" fmla="*/ 8819388 w 12767104"/>
                <a:gd name="connsiteY30" fmla="*/ 13013055 h 13064490"/>
                <a:gd name="connsiteX31" fmla="*/ 9089898 w 12767104"/>
                <a:gd name="connsiteY31" fmla="*/ 13064490 h 13064490"/>
                <a:gd name="connsiteX32" fmla="*/ 9554718 w 12767104"/>
                <a:gd name="connsiteY32" fmla="*/ 12974954 h 13064490"/>
                <a:gd name="connsiteX33" fmla="*/ 9853803 w 12767104"/>
                <a:gd name="connsiteY33" fmla="*/ 12885420 h 13064490"/>
                <a:gd name="connsiteX34" fmla="*/ 9954006 w 12767104"/>
                <a:gd name="connsiteY34" fmla="*/ 12968097 h 13064490"/>
                <a:gd name="connsiteX35" fmla="*/ 10019538 w 12767104"/>
                <a:gd name="connsiteY35" fmla="*/ 12891134 h 13064490"/>
                <a:gd name="connsiteX36" fmla="*/ 10107168 w 12767104"/>
                <a:gd name="connsiteY36" fmla="*/ 12702539 h 13064490"/>
                <a:gd name="connsiteX37" fmla="*/ 10103358 w 12767104"/>
                <a:gd name="connsiteY37" fmla="*/ 12614909 h 13064490"/>
                <a:gd name="connsiteX38" fmla="*/ 10177653 w 12767104"/>
                <a:gd name="connsiteY38" fmla="*/ 12538709 h 13064490"/>
                <a:gd name="connsiteX39" fmla="*/ 10135743 w 12767104"/>
                <a:gd name="connsiteY39" fmla="*/ 12378689 h 13064490"/>
                <a:gd name="connsiteX40" fmla="*/ 10267188 w 12767104"/>
                <a:gd name="connsiteY40" fmla="*/ 12338684 h 13064490"/>
                <a:gd name="connsiteX41" fmla="*/ 10419207 w 12767104"/>
                <a:gd name="connsiteY41" fmla="*/ 11967972 h 13064490"/>
                <a:gd name="connsiteX42" fmla="*/ 11149203 w 12767104"/>
                <a:gd name="connsiteY42" fmla="*/ 12121514 h 13064490"/>
                <a:gd name="connsiteX43" fmla="*/ 12090273 w 12767104"/>
                <a:gd name="connsiteY43" fmla="*/ 11727179 h 13064490"/>
                <a:gd name="connsiteX44" fmla="*/ 12248388 w 12767104"/>
                <a:gd name="connsiteY44" fmla="*/ 11870054 h 13064490"/>
                <a:gd name="connsiteX45" fmla="*/ 12362688 w 12767104"/>
                <a:gd name="connsiteY45" fmla="*/ 11891009 h 13064490"/>
                <a:gd name="connsiteX46" fmla="*/ 12524613 w 12767104"/>
                <a:gd name="connsiteY46" fmla="*/ 11662409 h 13064490"/>
                <a:gd name="connsiteX47" fmla="*/ 12600813 w 12767104"/>
                <a:gd name="connsiteY47" fmla="*/ 11622404 h 13064490"/>
                <a:gd name="connsiteX48" fmla="*/ 12658344 w 12767104"/>
                <a:gd name="connsiteY48" fmla="*/ 11645265 h 13064490"/>
                <a:gd name="connsiteX49" fmla="*/ 12758928 w 12767104"/>
                <a:gd name="connsiteY49" fmla="*/ 11344274 h 13064490"/>
                <a:gd name="connsiteX50" fmla="*/ 12446507 w 12767104"/>
                <a:gd name="connsiteY50" fmla="*/ 10921364 h 13064490"/>
                <a:gd name="connsiteX51" fmla="*/ 12383642 w 12767104"/>
                <a:gd name="connsiteY51" fmla="*/ 10618469 h 13064490"/>
                <a:gd name="connsiteX52" fmla="*/ 12201906 w 12767104"/>
                <a:gd name="connsiteY52" fmla="*/ 10423017 h 13064490"/>
                <a:gd name="connsiteX53" fmla="*/ 12216002 w 12767104"/>
                <a:gd name="connsiteY53" fmla="*/ 10138409 h 13064490"/>
                <a:gd name="connsiteX54" fmla="*/ 12560807 w 12767104"/>
                <a:gd name="connsiteY54" fmla="*/ 9631679 h 13064490"/>
                <a:gd name="connsiteX55" fmla="*/ 12693777 w 12767104"/>
                <a:gd name="connsiteY55" fmla="*/ 8833866 h 13064490"/>
                <a:gd name="connsiteX56" fmla="*/ 12472416 w 12767104"/>
                <a:gd name="connsiteY56" fmla="*/ 8590407 h 13064490"/>
                <a:gd name="connsiteX57" fmla="*/ 12508992 w 12767104"/>
                <a:gd name="connsiteY57" fmla="*/ 7827264 h 13064490"/>
                <a:gd name="connsiteX58" fmla="*/ 12256389 w 12767104"/>
                <a:gd name="connsiteY58" fmla="*/ 7655052 h 13064490"/>
                <a:gd name="connsiteX59" fmla="*/ 11978640 w 12767104"/>
                <a:gd name="connsiteY59" fmla="*/ 7424928 h 13064490"/>
                <a:gd name="connsiteX60" fmla="*/ 11887200 w 12767104"/>
                <a:gd name="connsiteY60" fmla="*/ 6784848 h 13064490"/>
                <a:gd name="connsiteX61" fmla="*/ 12052173 w 12767104"/>
                <a:gd name="connsiteY61" fmla="*/ 6573774 h 13064490"/>
                <a:gd name="connsiteX62" fmla="*/ 12172950 w 12767104"/>
                <a:gd name="connsiteY62" fmla="*/ 6334887 h 13064490"/>
                <a:gd name="connsiteX63" fmla="*/ 12179808 w 12767104"/>
                <a:gd name="connsiteY63" fmla="*/ 5888736 h 13064490"/>
                <a:gd name="connsiteX64" fmla="*/ 11915394 w 12767104"/>
                <a:gd name="connsiteY64" fmla="*/ 5550027 h 13064490"/>
                <a:gd name="connsiteX65" fmla="*/ 11612880 w 12767104"/>
                <a:gd name="connsiteY65" fmla="*/ 5285232 h 13064490"/>
                <a:gd name="connsiteX66" fmla="*/ 11137392 w 12767104"/>
                <a:gd name="connsiteY66" fmla="*/ 4791456 h 13064490"/>
                <a:gd name="connsiteX67" fmla="*/ 10345674 w 12767104"/>
                <a:gd name="connsiteY67" fmla="*/ 4283583 h 13064490"/>
                <a:gd name="connsiteX68" fmla="*/ 10364343 w 12767104"/>
                <a:gd name="connsiteY68" fmla="*/ 3643122 h 13064490"/>
                <a:gd name="connsiteX69" fmla="*/ 10991088 w 12767104"/>
                <a:gd name="connsiteY69" fmla="*/ 3035808 h 13064490"/>
                <a:gd name="connsiteX70" fmla="*/ 11228832 w 12767104"/>
                <a:gd name="connsiteY70" fmla="*/ 2523744 h 13064490"/>
                <a:gd name="connsiteX71" fmla="*/ 11155680 w 12767104"/>
                <a:gd name="connsiteY71" fmla="*/ 2286000 h 13064490"/>
                <a:gd name="connsiteX72" fmla="*/ 11391900 w 12767104"/>
                <a:gd name="connsiteY72" fmla="*/ 1664970 h 13064490"/>
                <a:gd name="connsiteX73" fmla="*/ 11299698 w 12767104"/>
                <a:gd name="connsiteY73" fmla="*/ 1289304 h 13064490"/>
                <a:gd name="connsiteX74" fmla="*/ 10966704 w 12767104"/>
                <a:gd name="connsiteY74" fmla="*/ 1435227 h 13064490"/>
                <a:gd name="connsiteX75" fmla="*/ 10770870 w 12767104"/>
                <a:gd name="connsiteY75" fmla="*/ 1719072 h 13064490"/>
                <a:gd name="connsiteX76" fmla="*/ 10211943 w 12767104"/>
                <a:gd name="connsiteY76" fmla="*/ 1704594 h 13064490"/>
                <a:gd name="connsiteX77" fmla="*/ 10643616 w 12767104"/>
                <a:gd name="connsiteY77" fmla="*/ 987552 h 13064490"/>
                <a:gd name="connsiteX78" fmla="*/ 10569321 w 12767104"/>
                <a:gd name="connsiteY78" fmla="*/ 768477 h 13064490"/>
                <a:gd name="connsiteX79" fmla="*/ 10310241 w 12767104"/>
                <a:gd name="connsiteY79" fmla="*/ 644652 h 13064490"/>
                <a:gd name="connsiteX80" fmla="*/ 10132695 w 12767104"/>
                <a:gd name="connsiteY80" fmla="*/ 798957 h 13064490"/>
                <a:gd name="connsiteX81" fmla="*/ 9947147 w 12767104"/>
                <a:gd name="connsiteY81" fmla="*/ 712469 h 13064490"/>
                <a:gd name="connsiteX82" fmla="*/ 9547097 w 12767104"/>
                <a:gd name="connsiteY82" fmla="*/ 748664 h 13064490"/>
                <a:gd name="connsiteX83" fmla="*/ 9390887 w 12767104"/>
                <a:gd name="connsiteY83" fmla="*/ 302894 h 13064490"/>
                <a:gd name="connsiteX84" fmla="*/ 9286112 w 12767104"/>
                <a:gd name="connsiteY84" fmla="*/ 152399 h 13064490"/>
                <a:gd name="connsiteX85" fmla="*/ 9089136 w 12767104"/>
                <a:gd name="connsiteY85" fmla="*/ 0 h 13064490"/>
                <a:gd name="connsiteX86" fmla="*/ 9030842 w 12767104"/>
                <a:gd name="connsiteY86" fmla="*/ 188594 h 13064490"/>
                <a:gd name="connsiteX87" fmla="*/ 9137522 w 12767104"/>
                <a:gd name="connsiteY87" fmla="*/ 352424 h 13064490"/>
                <a:gd name="connsiteX88" fmla="*/ 8903207 w 12767104"/>
                <a:gd name="connsiteY88" fmla="*/ 421004 h 13064490"/>
                <a:gd name="connsiteX89" fmla="*/ 8634602 w 12767104"/>
                <a:gd name="connsiteY89" fmla="*/ 548639 h 13064490"/>
                <a:gd name="connsiteX90" fmla="*/ 8421242 w 12767104"/>
                <a:gd name="connsiteY90" fmla="*/ 859154 h 13064490"/>
                <a:gd name="connsiteX91" fmla="*/ 8219312 w 12767104"/>
                <a:gd name="connsiteY91" fmla="*/ 922019 h 13064490"/>
                <a:gd name="connsiteX92" fmla="*/ 8125967 w 12767104"/>
                <a:gd name="connsiteY92" fmla="*/ 1301114 h 13064490"/>
                <a:gd name="connsiteX93" fmla="*/ 8017382 w 12767104"/>
                <a:gd name="connsiteY93" fmla="*/ 1407794 h 13064490"/>
                <a:gd name="connsiteX94" fmla="*/ 7977377 w 12767104"/>
                <a:gd name="connsiteY94" fmla="*/ 1543049 h 13064490"/>
                <a:gd name="connsiteX95" fmla="*/ 7811642 w 12767104"/>
                <a:gd name="connsiteY95" fmla="*/ 1577339 h 13064490"/>
                <a:gd name="connsiteX96" fmla="*/ 7678674 w 12767104"/>
                <a:gd name="connsiteY96" fmla="*/ 1816608 h 13064490"/>
                <a:gd name="connsiteX97" fmla="*/ 7327772 w 12767104"/>
                <a:gd name="connsiteY97" fmla="*/ 1645919 h 13064490"/>
                <a:gd name="connsiteX98" fmla="*/ 6998207 w 12767104"/>
                <a:gd name="connsiteY98" fmla="*/ 1950719 h 13064490"/>
                <a:gd name="connsiteX99" fmla="*/ 6794372 w 12767104"/>
                <a:gd name="connsiteY99" fmla="*/ 1811654 h 13064490"/>
                <a:gd name="connsiteX100" fmla="*/ 6217920 w 12767104"/>
                <a:gd name="connsiteY100" fmla="*/ 2286000 h 13064490"/>
                <a:gd name="connsiteX101" fmla="*/ 6020942 w 12767104"/>
                <a:gd name="connsiteY101" fmla="*/ 2179319 h 13064490"/>
                <a:gd name="connsiteX102" fmla="*/ 5859017 w 12767104"/>
                <a:gd name="connsiteY102" fmla="*/ 2200274 h 13064490"/>
                <a:gd name="connsiteX103" fmla="*/ 5657087 w 12767104"/>
                <a:gd name="connsiteY103" fmla="*/ 2085974 h 13064490"/>
                <a:gd name="connsiteX104" fmla="*/ 5422772 w 12767104"/>
                <a:gd name="connsiteY104" fmla="*/ 2118359 h 13064490"/>
                <a:gd name="connsiteX105" fmla="*/ 5361812 w 12767104"/>
                <a:gd name="connsiteY105" fmla="*/ 1937384 h 13064490"/>
                <a:gd name="connsiteX106" fmla="*/ 5015102 w 12767104"/>
                <a:gd name="connsiteY106" fmla="*/ 1771649 h 13064490"/>
                <a:gd name="connsiteX107" fmla="*/ 4293870 w 12767104"/>
                <a:gd name="connsiteY107" fmla="*/ 1781937 h 13064490"/>
                <a:gd name="connsiteX108" fmla="*/ 3976877 w 12767104"/>
                <a:gd name="connsiteY108" fmla="*/ 1421129 h 13064490"/>
                <a:gd name="connsiteX109" fmla="*/ 3837812 w 12767104"/>
                <a:gd name="connsiteY109" fmla="*/ 1329689 h 13064490"/>
                <a:gd name="connsiteX110" fmla="*/ 3632072 w 12767104"/>
                <a:gd name="connsiteY110" fmla="*/ 1322069 h 13064490"/>
                <a:gd name="connsiteX111" fmla="*/ 3468242 w 12767104"/>
                <a:gd name="connsiteY111" fmla="*/ 1122044 h 13064490"/>
                <a:gd name="connsiteX112" fmla="*/ 3096767 w 12767104"/>
                <a:gd name="connsiteY112" fmla="*/ 1202054 h 13064490"/>
                <a:gd name="connsiteX113" fmla="*/ 2872740 w 12767104"/>
                <a:gd name="connsiteY113" fmla="*/ 1051179 h 13064490"/>
                <a:gd name="connsiteX114" fmla="*/ 2757677 w 12767104"/>
                <a:gd name="connsiteY114" fmla="*/ 1306829 h 13064490"/>
                <a:gd name="connsiteX115" fmla="*/ 2464307 w 12767104"/>
                <a:gd name="connsiteY115" fmla="*/ 1609724 h 13064490"/>
                <a:gd name="connsiteX116" fmla="*/ 2012822 w 12767104"/>
                <a:gd name="connsiteY116" fmla="*/ 1710689 h 13064490"/>
                <a:gd name="connsiteX117" fmla="*/ 2007107 w 12767104"/>
                <a:gd name="connsiteY117" fmla="*/ 1870709 h 13064490"/>
                <a:gd name="connsiteX118" fmla="*/ 1736597 w 12767104"/>
                <a:gd name="connsiteY118" fmla="*/ 1920239 h 13064490"/>
                <a:gd name="connsiteX119" fmla="*/ 1383792 w 12767104"/>
                <a:gd name="connsiteY119" fmla="*/ 1796415 h 13064490"/>
                <a:gd name="connsiteX120" fmla="*/ 1064132 w 12767104"/>
                <a:gd name="connsiteY120" fmla="*/ 1979294 h 13064490"/>
                <a:gd name="connsiteX121" fmla="*/ 1053084 w 12767104"/>
                <a:gd name="connsiteY121" fmla="*/ 2431542 h 13064490"/>
                <a:gd name="connsiteX122" fmla="*/ 514350 w 12767104"/>
                <a:gd name="connsiteY122" fmla="*/ 2355342 h 13064490"/>
                <a:gd name="connsiteX123" fmla="*/ 464057 w 12767104"/>
                <a:gd name="connsiteY123" fmla="*/ 2529839 h 13064490"/>
                <a:gd name="connsiteX124" fmla="*/ 0 w 12767104"/>
                <a:gd name="connsiteY124" fmla="*/ 2450592 h 13064490"/>
                <a:gd name="connsiteX0" fmla="*/ 0 w 12767104"/>
                <a:gd name="connsiteY0" fmla="*/ 2450592 h 13064490"/>
                <a:gd name="connsiteX1" fmla="*/ 266319 w 12767104"/>
                <a:gd name="connsiteY1" fmla="*/ 2830068 h 13064490"/>
                <a:gd name="connsiteX2" fmla="*/ 715899 w 12767104"/>
                <a:gd name="connsiteY2" fmla="*/ 2767965 h 13064490"/>
                <a:gd name="connsiteX3" fmla="*/ 1254633 w 12767104"/>
                <a:gd name="connsiteY3" fmla="*/ 3008757 h 13064490"/>
                <a:gd name="connsiteX4" fmla="*/ 1414652 w 12767104"/>
                <a:gd name="connsiteY4" fmla="*/ 3208019 h 13064490"/>
                <a:gd name="connsiteX5" fmla="*/ 1605152 w 12767104"/>
                <a:gd name="connsiteY5" fmla="*/ 3383279 h 13064490"/>
                <a:gd name="connsiteX6" fmla="*/ 1776602 w 12767104"/>
                <a:gd name="connsiteY6" fmla="*/ 3274694 h 13064490"/>
                <a:gd name="connsiteX7" fmla="*/ 2104262 w 12767104"/>
                <a:gd name="connsiteY7" fmla="*/ 3577589 h 13064490"/>
                <a:gd name="connsiteX8" fmla="*/ 2084832 w 12767104"/>
                <a:gd name="connsiteY8" fmla="*/ 3657600 h 13064490"/>
                <a:gd name="connsiteX9" fmla="*/ 3438144 w 12767104"/>
                <a:gd name="connsiteY9" fmla="*/ 3968496 h 13064490"/>
                <a:gd name="connsiteX10" fmla="*/ 3785616 w 12767104"/>
                <a:gd name="connsiteY10" fmla="*/ 6254496 h 13064490"/>
                <a:gd name="connsiteX11" fmla="*/ 3438144 w 12767104"/>
                <a:gd name="connsiteY11" fmla="*/ 8174736 h 13064490"/>
                <a:gd name="connsiteX12" fmla="*/ 4242816 w 12767104"/>
                <a:gd name="connsiteY12" fmla="*/ 9052560 h 13064490"/>
                <a:gd name="connsiteX13" fmla="*/ 6272784 w 12767104"/>
                <a:gd name="connsiteY13" fmla="*/ 9802368 h 13064490"/>
                <a:gd name="connsiteX14" fmla="*/ 6967728 w 12767104"/>
                <a:gd name="connsiteY14" fmla="*/ 10917936 h 13064490"/>
                <a:gd name="connsiteX15" fmla="*/ 6458712 w 12767104"/>
                <a:gd name="connsiteY15" fmla="*/ 11369040 h 13064490"/>
                <a:gd name="connsiteX16" fmla="*/ 6592443 w 12767104"/>
                <a:gd name="connsiteY16" fmla="*/ 11569065 h 13064490"/>
                <a:gd name="connsiteX17" fmla="*/ 6723888 w 12767104"/>
                <a:gd name="connsiteY17" fmla="*/ 11530965 h 13064490"/>
                <a:gd name="connsiteX18" fmla="*/ 6826758 w 12767104"/>
                <a:gd name="connsiteY18" fmla="*/ 11633835 h 13064490"/>
                <a:gd name="connsiteX19" fmla="*/ 6834378 w 12767104"/>
                <a:gd name="connsiteY19" fmla="*/ 11870055 h 13064490"/>
                <a:gd name="connsiteX20" fmla="*/ 6950583 w 12767104"/>
                <a:gd name="connsiteY20" fmla="*/ 12011025 h 13064490"/>
                <a:gd name="connsiteX21" fmla="*/ 7009638 w 12767104"/>
                <a:gd name="connsiteY21" fmla="*/ 12390120 h 13064490"/>
                <a:gd name="connsiteX22" fmla="*/ 6941058 w 12767104"/>
                <a:gd name="connsiteY22" fmla="*/ 12628245 h 13064490"/>
                <a:gd name="connsiteX23" fmla="*/ 7076313 w 12767104"/>
                <a:gd name="connsiteY23" fmla="*/ 12847320 h 13064490"/>
                <a:gd name="connsiteX24" fmla="*/ 7202043 w 12767104"/>
                <a:gd name="connsiteY24" fmla="*/ 12943713 h 13064490"/>
                <a:gd name="connsiteX25" fmla="*/ 7287768 w 12767104"/>
                <a:gd name="connsiteY25" fmla="*/ 12799695 h 13064490"/>
                <a:gd name="connsiteX26" fmla="*/ 7377303 w 12767104"/>
                <a:gd name="connsiteY26" fmla="*/ 12759690 h 13064490"/>
                <a:gd name="connsiteX27" fmla="*/ 7748778 w 12767104"/>
                <a:gd name="connsiteY27" fmla="*/ 12538710 h 13064490"/>
                <a:gd name="connsiteX28" fmla="*/ 8312658 w 12767104"/>
                <a:gd name="connsiteY28" fmla="*/ 13034010 h 13064490"/>
                <a:gd name="connsiteX29" fmla="*/ 8440293 w 12767104"/>
                <a:gd name="connsiteY29" fmla="*/ 12971145 h 13064490"/>
                <a:gd name="connsiteX30" fmla="*/ 8819388 w 12767104"/>
                <a:gd name="connsiteY30" fmla="*/ 13013055 h 13064490"/>
                <a:gd name="connsiteX31" fmla="*/ 9089898 w 12767104"/>
                <a:gd name="connsiteY31" fmla="*/ 13064490 h 13064490"/>
                <a:gd name="connsiteX32" fmla="*/ 9554718 w 12767104"/>
                <a:gd name="connsiteY32" fmla="*/ 12974954 h 13064490"/>
                <a:gd name="connsiteX33" fmla="*/ 9853803 w 12767104"/>
                <a:gd name="connsiteY33" fmla="*/ 12885420 h 13064490"/>
                <a:gd name="connsiteX34" fmla="*/ 9954006 w 12767104"/>
                <a:gd name="connsiteY34" fmla="*/ 12968097 h 13064490"/>
                <a:gd name="connsiteX35" fmla="*/ 10019538 w 12767104"/>
                <a:gd name="connsiteY35" fmla="*/ 12891134 h 13064490"/>
                <a:gd name="connsiteX36" fmla="*/ 10107168 w 12767104"/>
                <a:gd name="connsiteY36" fmla="*/ 12702539 h 13064490"/>
                <a:gd name="connsiteX37" fmla="*/ 10103358 w 12767104"/>
                <a:gd name="connsiteY37" fmla="*/ 12614909 h 13064490"/>
                <a:gd name="connsiteX38" fmla="*/ 10177653 w 12767104"/>
                <a:gd name="connsiteY38" fmla="*/ 12538709 h 13064490"/>
                <a:gd name="connsiteX39" fmla="*/ 10135743 w 12767104"/>
                <a:gd name="connsiteY39" fmla="*/ 12378689 h 13064490"/>
                <a:gd name="connsiteX40" fmla="*/ 10267188 w 12767104"/>
                <a:gd name="connsiteY40" fmla="*/ 12338684 h 13064490"/>
                <a:gd name="connsiteX41" fmla="*/ 10419207 w 12767104"/>
                <a:gd name="connsiteY41" fmla="*/ 11967972 h 13064490"/>
                <a:gd name="connsiteX42" fmla="*/ 11149203 w 12767104"/>
                <a:gd name="connsiteY42" fmla="*/ 12121514 h 13064490"/>
                <a:gd name="connsiteX43" fmla="*/ 12090273 w 12767104"/>
                <a:gd name="connsiteY43" fmla="*/ 11727179 h 13064490"/>
                <a:gd name="connsiteX44" fmla="*/ 12248388 w 12767104"/>
                <a:gd name="connsiteY44" fmla="*/ 11870054 h 13064490"/>
                <a:gd name="connsiteX45" fmla="*/ 12362688 w 12767104"/>
                <a:gd name="connsiteY45" fmla="*/ 11891009 h 13064490"/>
                <a:gd name="connsiteX46" fmla="*/ 12524613 w 12767104"/>
                <a:gd name="connsiteY46" fmla="*/ 11662409 h 13064490"/>
                <a:gd name="connsiteX47" fmla="*/ 12600813 w 12767104"/>
                <a:gd name="connsiteY47" fmla="*/ 11622404 h 13064490"/>
                <a:gd name="connsiteX48" fmla="*/ 12658344 w 12767104"/>
                <a:gd name="connsiteY48" fmla="*/ 11645265 h 13064490"/>
                <a:gd name="connsiteX49" fmla="*/ 12758928 w 12767104"/>
                <a:gd name="connsiteY49" fmla="*/ 11344274 h 13064490"/>
                <a:gd name="connsiteX50" fmla="*/ 12446507 w 12767104"/>
                <a:gd name="connsiteY50" fmla="*/ 10921364 h 13064490"/>
                <a:gd name="connsiteX51" fmla="*/ 12383642 w 12767104"/>
                <a:gd name="connsiteY51" fmla="*/ 10618469 h 13064490"/>
                <a:gd name="connsiteX52" fmla="*/ 12201906 w 12767104"/>
                <a:gd name="connsiteY52" fmla="*/ 10423017 h 13064490"/>
                <a:gd name="connsiteX53" fmla="*/ 12216002 w 12767104"/>
                <a:gd name="connsiteY53" fmla="*/ 10138409 h 13064490"/>
                <a:gd name="connsiteX54" fmla="*/ 12560807 w 12767104"/>
                <a:gd name="connsiteY54" fmla="*/ 9631679 h 13064490"/>
                <a:gd name="connsiteX55" fmla="*/ 12693777 w 12767104"/>
                <a:gd name="connsiteY55" fmla="*/ 8833866 h 13064490"/>
                <a:gd name="connsiteX56" fmla="*/ 12472416 w 12767104"/>
                <a:gd name="connsiteY56" fmla="*/ 8590407 h 13064490"/>
                <a:gd name="connsiteX57" fmla="*/ 12508992 w 12767104"/>
                <a:gd name="connsiteY57" fmla="*/ 7827264 h 13064490"/>
                <a:gd name="connsiteX58" fmla="*/ 12256389 w 12767104"/>
                <a:gd name="connsiteY58" fmla="*/ 7655052 h 13064490"/>
                <a:gd name="connsiteX59" fmla="*/ 11978640 w 12767104"/>
                <a:gd name="connsiteY59" fmla="*/ 7424928 h 13064490"/>
                <a:gd name="connsiteX60" fmla="*/ 11887200 w 12767104"/>
                <a:gd name="connsiteY60" fmla="*/ 6784848 h 13064490"/>
                <a:gd name="connsiteX61" fmla="*/ 12052173 w 12767104"/>
                <a:gd name="connsiteY61" fmla="*/ 6573774 h 13064490"/>
                <a:gd name="connsiteX62" fmla="*/ 12172950 w 12767104"/>
                <a:gd name="connsiteY62" fmla="*/ 6334887 h 13064490"/>
                <a:gd name="connsiteX63" fmla="*/ 12179808 w 12767104"/>
                <a:gd name="connsiteY63" fmla="*/ 5888736 h 13064490"/>
                <a:gd name="connsiteX64" fmla="*/ 11915394 w 12767104"/>
                <a:gd name="connsiteY64" fmla="*/ 5550027 h 13064490"/>
                <a:gd name="connsiteX65" fmla="*/ 11612880 w 12767104"/>
                <a:gd name="connsiteY65" fmla="*/ 5285232 h 13064490"/>
                <a:gd name="connsiteX66" fmla="*/ 11137392 w 12767104"/>
                <a:gd name="connsiteY66" fmla="*/ 4791456 h 13064490"/>
                <a:gd name="connsiteX67" fmla="*/ 10345674 w 12767104"/>
                <a:gd name="connsiteY67" fmla="*/ 4283583 h 13064490"/>
                <a:gd name="connsiteX68" fmla="*/ 10364343 w 12767104"/>
                <a:gd name="connsiteY68" fmla="*/ 3643122 h 13064490"/>
                <a:gd name="connsiteX69" fmla="*/ 10991088 w 12767104"/>
                <a:gd name="connsiteY69" fmla="*/ 3035808 h 13064490"/>
                <a:gd name="connsiteX70" fmla="*/ 11228832 w 12767104"/>
                <a:gd name="connsiteY70" fmla="*/ 2523744 h 13064490"/>
                <a:gd name="connsiteX71" fmla="*/ 11155680 w 12767104"/>
                <a:gd name="connsiteY71" fmla="*/ 2286000 h 13064490"/>
                <a:gd name="connsiteX72" fmla="*/ 11391900 w 12767104"/>
                <a:gd name="connsiteY72" fmla="*/ 1664970 h 13064490"/>
                <a:gd name="connsiteX73" fmla="*/ 11299698 w 12767104"/>
                <a:gd name="connsiteY73" fmla="*/ 1289304 h 13064490"/>
                <a:gd name="connsiteX74" fmla="*/ 10966704 w 12767104"/>
                <a:gd name="connsiteY74" fmla="*/ 1435227 h 13064490"/>
                <a:gd name="connsiteX75" fmla="*/ 10770870 w 12767104"/>
                <a:gd name="connsiteY75" fmla="*/ 1719072 h 13064490"/>
                <a:gd name="connsiteX76" fmla="*/ 10211943 w 12767104"/>
                <a:gd name="connsiteY76" fmla="*/ 1704594 h 13064490"/>
                <a:gd name="connsiteX77" fmla="*/ 10643616 w 12767104"/>
                <a:gd name="connsiteY77" fmla="*/ 987552 h 13064490"/>
                <a:gd name="connsiteX78" fmla="*/ 10569321 w 12767104"/>
                <a:gd name="connsiteY78" fmla="*/ 768477 h 13064490"/>
                <a:gd name="connsiteX79" fmla="*/ 10310241 w 12767104"/>
                <a:gd name="connsiteY79" fmla="*/ 644652 h 13064490"/>
                <a:gd name="connsiteX80" fmla="*/ 10132695 w 12767104"/>
                <a:gd name="connsiteY80" fmla="*/ 798957 h 13064490"/>
                <a:gd name="connsiteX81" fmla="*/ 9947147 w 12767104"/>
                <a:gd name="connsiteY81" fmla="*/ 712469 h 13064490"/>
                <a:gd name="connsiteX82" fmla="*/ 9547097 w 12767104"/>
                <a:gd name="connsiteY82" fmla="*/ 748664 h 13064490"/>
                <a:gd name="connsiteX83" fmla="*/ 9390887 w 12767104"/>
                <a:gd name="connsiteY83" fmla="*/ 302894 h 13064490"/>
                <a:gd name="connsiteX84" fmla="*/ 9286112 w 12767104"/>
                <a:gd name="connsiteY84" fmla="*/ 152399 h 13064490"/>
                <a:gd name="connsiteX85" fmla="*/ 9089136 w 12767104"/>
                <a:gd name="connsiteY85" fmla="*/ 0 h 13064490"/>
                <a:gd name="connsiteX86" fmla="*/ 9030842 w 12767104"/>
                <a:gd name="connsiteY86" fmla="*/ 188594 h 13064490"/>
                <a:gd name="connsiteX87" fmla="*/ 9137522 w 12767104"/>
                <a:gd name="connsiteY87" fmla="*/ 352424 h 13064490"/>
                <a:gd name="connsiteX88" fmla="*/ 8903207 w 12767104"/>
                <a:gd name="connsiteY88" fmla="*/ 421004 h 13064490"/>
                <a:gd name="connsiteX89" fmla="*/ 8634602 w 12767104"/>
                <a:gd name="connsiteY89" fmla="*/ 548639 h 13064490"/>
                <a:gd name="connsiteX90" fmla="*/ 8421242 w 12767104"/>
                <a:gd name="connsiteY90" fmla="*/ 859154 h 13064490"/>
                <a:gd name="connsiteX91" fmla="*/ 8219312 w 12767104"/>
                <a:gd name="connsiteY91" fmla="*/ 922019 h 13064490"/>
                <a:gd name="connsiteX92" fmla="*/ 8125967 w 12767104"/>
                <a:gd name="connsiteY92" fmla="*/ 1301114 h 13064490"/>
                <a:gd name="connsiteX93" fmla="*/ 8017382 w 12767104"/>
                <a:gd name="connsiteY93" fmla="*/ 1407794 h 13064490"/>
                <a:gd name="connsiteX94" fmla="*/ 7977377 w 12767104"/>
                <a:gd name="connsiteY94" fmla="*/ 1543049 h 13064490"/>
                <a:gd name="connsiteX95" fmla="*/ 7811642 w 12767104"/>
                <a:gd name="connsiteY95" fmla="*/ 1577339 h 13064490"/>
                <a:gd name="connsiteX96" fmla="*/ 7678674 w 12767104"/>
                <a:gd name="connsiteY96" fmla="*/ 1816608 h 13064490"/>
                <a:gd name="connsiteX97" fmla="*/ 7327772 w 12767104"/>
                <a:gd name="connsiteY97" fmla="*/ 1645919 h 13064490"/>
                <a:gd name="connsiteX98" fmla="*/ 6998207 w 12767104"/>
                <a:gd name="connsiteY98" fmla="*/ 1950719 h 13064490"/>
                <a:gd name="connsiteX99" fmla="*/ 6794372 w 12767104"/>
                <a:gd name="connsiteY99" fmla="*/ 1811654 h 13064490"/>
                <a:gd name="connsiteX100" fmla="*/ 6217920 w 12767104"/>
                <a:gd name="connsiteY100" fmla="*/ 2286000 h 13064490"/>
                <a:gd name="connsiteX101" fmla="*/ 6020942 w 12767104"/>
                <a:gd name="connsiteY101" fmla="*/ 2179319 h 13064490"/>
                <a:gd name="connsiteX102" fmla="*/ 5859017 w 12767104"/>
                <a:gd name="connsiteY102" fmla="*/ 2200274 h 13064490"/>
                <a:gd name="connsiteX103" fmla="*/ 5657087 w 12767104"/>
                <a:gd name="connsiteY103" fmla="*/ 2085974 h 13064490"/>
                <a:gd name="connsiteX104" fmla="*/ 5422772 w 12767104"/>
                <a:gd name="connsiteY104" fmla="*/ 2118359 h 13064490"/>
                <a:gd name="connsiteX105" fmla="*/ 5361812 w 12767104"/>
                <a:gd name="connsiteY105" fmla="*/ 1937384 h 13064490"/>
                <a:gd name="connsiteX106" fmla="*/ 5015102 w 12767104"/>
                <a:gd name="connsiteY106" fmla="*/ 1771649 h 13064490"/>
                <a:gd name="connsiteX107" fmla="*/ 4293870 w 12767104"/>
                <a:gd name="connsiteY107" fmla="*/ 1781937 h 13064490"/>
                <a:gd name="connsiteX108" fmla="*/ 3976877 w 12767104"/>
                <a:gd name="connsiteY108" fmla="*/ 1421129 h 13064490"/>
                <a:gd name="connsiteX109" fmla="*/ 3837812 w 12767104"/>
                <a:gd name="connsiteY109" fmla="*/ 1329689 h 13064490"/>
                <a:gd name="connsiteX110" fmla="*/ 3632072 w 12767104"/>
                <a:gd name="connsiteY110" fmla="*/ 1322069 h 13064490"/>
                <a:gd name="connsiteX111" fmla="*/ 3468242 w 12767104"/>
                <a:gd name="connsiteY111" fmla="*/ 1122044 h 13064490"/>
                <a:gd name="connsiteX112" fmla="*/ 3096767 w 12767104"/>
                <a:gd name="connsiteY112" fmla="*/ 1202054 h 13064490"/>
                <a:gd name="connsiteX113" fmla="*/ 2872740 w 12767104"/>
                <a:gd name="connsiteY113" fmla="*/ 1051179 h 13064490"/>
                <a:gd name="connsiteX114" fmla="*/ 2757677 w 12767104"/>
                <a:gd name="connsiteY114" fmla="*/ 1306829 h 13064490"/>
                <a:gd name="connsiteX115" fmla="*/ 2464307 w 12767104"/>
                <a:gd name="connsiteY115" fmla="*/ 1609724 h 13064490"/>
                <a:gd name="connsiteX116" fmla="*/ 2012822 w 12767104"/>
                <a:gd name="connsiteY116" fmla="*/ 1710689 h 13064490"/>
                <a:gd name="connsiteX117" fmla="*/ 2007107 w 12767104"/>
                <a:gd name="connsiteY117" fmla="*/ 1870709 h 13064490"/>
                <a:gd name="connsiteX118" fmla="*/ 1736597 w 12767104"/>
                <a:gd name="connsiteY118" fmla="*/ 1920239 h 13064490"/>
                <a:gd name="connsiteX119" fmla="*/ 1383792 w 12767104"/>
                <a:gd name="connsiteY119" fmla="*/ 1796415 h 13064490"/>
                <a:gd name="connsiteX120" fmla="*/ 1064132 w 12767104"/>
                <a:gd name="connsiteY120" fmla="*/ 1979294 h 13064490"/>
                <a:gd name="connsiteX121" fmla="*/ 1053084 w 12767104"/>
                <a:gd name="connsiteY121" fmla="*/ 2431542 h 13064490"/>
                <a:gd name="connsiteX122" fmla="*/ 514350 w 12767104"/>
                <a:gd name="connsiteY122" fmla="*/ 2355342 h 13064490"/>
                <a:gd name="connsiteX123" fmla="*/ 464057 w 12767104"/>
                <a:gd name="connsiteY123" fmla="*/ 2529839 h 13064490"/>
                <a:gd name="connsiteX124" fmla="*/ 0 w 12767104"/>
                <a:gd name="connsiteY124" fmla="*/ 2450592 h 13064490"/>
                <a:gd name="connsiteX0" fmla="*/ 0 w 12767104"/>
                <a:gd name="connsiteY0" fmla="*/ 2450592 h 13064490"/>
                <a:gd name="connsiteX1" fmla="*/ 266319 w 12767104"/>
                <a:gd name="connsiteY1" fmla="*/ 2830068 h 13064490"/>
                <a:gd name="connsiteX2" fmla="*/ 715899 w 12767104"/>
                <a:gd name="connsiteY2" fmla="*/ 2767965 h 13064490"/>
                <a:gd name="connsiteX3" fmla="*/ 1254633 w 12767104"/>
                <a:gd name="connsiteY3" fmla="*/ 3008757 h 13064490"/>
                <a:gd name="connsiteX4" fmla="*/ 1414652 w 12767104"/>
                <a:gd name="connsiteY4" fmla="*/ 3208019 h 13064490"/>
                <a:gd name="connsiteX5" fmla="*/ 1605152 w 12767104"/>
                <a:gd name="connsiteY5" fmla="*/ 3383279 h 13064490"/>
                <a:gd name="connsiteX6" fmla="*/ 1776602 w 12767104"/>
                <a:gd name="connsiteY6" fmla="*/ 3274694 h 13064490"/>
                <a:gd name="connsiteX7" fmla="*/ 2104262 w 12767104"/>
                <a:gd name="connsiteY7" fmla="*/ 3577589 h 13064490"/>
                <a:gd name="connsiteX8" fmla="*/ 2044827 w 12767104"/>
                <a:gd name="connsiteY8" fmla="*/ 3737610 h 13064490"/>
                <a:gd name="connsiteX9" fmla="*/ 3438144 w 12767104"/>
                <a:gd name="connsiteY9" fmla="*/ 3968496 h 13064490"/>
                <a:gd name="connsiteX10" fmla="*/ 3785616 w 12767104"/>
                <a:gd name="connsiteY10" fmla="*/ 6254496 h 13064490"/>
                <a:gd name="connsiteX11" fmla="*/ 3438144 w 12767104"/>
                <a:gd name="connsiteY11" fmla="*/ 8174736 h 13064490"/>
                <a:gd name="connsiteX12" fmla="*/ 4242816 w 12767104"/>
                <a:gd name="connsiteY12" fmla="*/ 9052560 h 13064490"/>
                <a:gd name="connsiteX13" fmla="*/ 6272784 w 12767104"/>
                <a:gd name="connsiteY13" fmla="*/ 9802368 h 13064490"/>
                <a:gd name="connsiteX14" fmla="*/ 6967728 w 12767104"/>
                <a:gd name="connsiteY14" fmla="*/ 10917936 h 13064490"/>
                <a:gd name="connsiteX15" fmla="*/ 6458712 w 12767104"/>
                <a:gd name="connsiteY15" fmla="*/ 11369040 h 13064490"/>
                <a:gd name="connsiteX16" fmla="*/ 6592443 w 12767104"/>
                <a:gd name="connsiteY16" fmla="*/ 11569065 h 13064490"/>
                <a:gd name="connsiteX17" fmla="*/ 6723888 w 12767104"/>
                <a:gd name="connsiteY17" fmla="*/ 11530965 h 13064490"/>
                <a:gd name="connsiteX18" fmla="*/ 6826758 w 12767104"/>
                <a:gd name="connsiteY18" fmla="*/ 11633835 h 13064490"/>
                <a:gd name="connsiteX19" fmla="*/ 6834378 w 12767104"/>
                <a:gd name="connsiteY19" fmla="*/ 11870055 h 13064490"/>
                <a:gd name="connsiteX20" fmla="*/ 6950583 w 12767104"/>
                <a:gd name="connsiteY20" fmla="*/ 12011025 h 13064490"/>
                <a:gd name="connsiteX21" fmla="*/ 7009638 w 12767104"/>
                <a:gd name="connsiteY21" fmla="*/ 12390120 h 13064490"/>
                <a:gd name="connsiteX22" fmla="*/ 6941058 w 12767104"/>
                <a:gd name="connsiteY22" fmla="*/ 12628245 h 13064490"/>
                <a:gd name="connsiteX23" fmla="*/ 7076313 w 12767104"/>
                <a:gd name="connsiteY23" fmla="*/ 12847320 h 13064490"/>
                <a:gd name="connsiteX24" fmla="*/ 7202043 w 12767104"/>
                <a:gd name="connsiteY24" fmla="*/ 12943713 h 13064490"/>
                <a:gd name="connsiteX25" fmla="*/ 7287768 w 12767104"/>
                <a:gd name="connsiteY25" fmla="*/ 12799695 h 13064490"/>
                <a:gd name="connsiteX26" fmla="*/ 7377303 w 12767104"/>
                <a:gd name="connsiteY26" fmla="*/ 12759690 h 13064490"/>
                <a:gd name="connsiteX27" fmla="*/ 7748778 w 12767104"/>
                <a:gd name="connsiteY27" fmla="*/ 12538710 h 13064490"/>
                <a:gd name="connsiteX28" fmla="*/ 8312658 w 12767104"/>
                <a:gd name="connsiteY28" fmla="*/ 13034010 h 13064490"/>
                <a:gd name="connsiteX29" fmla="*/ 8440293 w 12767104"/>
                <a:gd name="connsiteY29" fmla="*/ 12971145 h 13064490"/>
                <a:gd name="connsiteX30" fmla="*/ 8819388 w 12767104"/>
                <a:gd name="connsiteY30" fmla="*/ 13013055 h 13064490"/>
                <a:gd name="connsiteX31" fmla="*/ 9089898 w 12767104"/>
                <a:gd name="connsiteY31" fmla="*/ 13064490 h 13064490"/>
                <a:gd name="connsiteX32" fmla="*/ 9554718 w 12767104"/>
                <a:gd name="connsiteY32" fmla="*/ 12974954 h 13064490"/>
                <a:gd name="connsiteX33" fmla="*/ 9853803 w 12767104"/>
                <a:gd name="connsiteY33" fmla="*/ 12885420 h 13064490"/>
                <a:gd name="connsiteX34" fmla="*/ 9954006 w 12767104"/>
                <a:gd name="connsiteY34" fmla="*/ 12968097 h 13064490"/>
                <a:gd name="connsiteX35" fmla="*/ 10019538 w 12767104"/>
                <a:gd name="connsiteY35" fmla="*/ 12891134 h 13064490"/>
                <a:gd name="connsiteX36" fmla="*/ 10107168 w 12767104"/>
                <a:gd name="connsiteY36" fmla="*/ 12702539 h 13064490"/>
                <a:gd name="connsiteX37" fmla="*/ 10103358 w 12767104"/>
                <a:gd name="connsiteY37" fmla="*/ 12614909 h 13064490"/>
                <a:gd name="connsiteX38" fmla="*/ 10177653 w 12767104"/>
                <a:gd name="connsiteY38" fmla="*/ 12538709 h 13064490"/>
                <a:gd name="connsiteX39" fmla="*/ 10135743 w 12767104"/>
                <a:gd name="connsiteY39" fmla="*/ 12378689 h 13064490"/>
                <a:gd name="connsiteX40" fmla="*/ 10267188 w 12767104"/>
                <a:gd name="connsiteY40" fmla="*/ 12338684 h 13064490"/>
                <a:gd name="connsiteX41" fmla="*/ 10419207 w 12767104"/>
                <a:gd name="connsiteY41" fmla="*/ 11967972 h 13064490"/>
                <a:gd name="connsiteX42" fmla="*/ 11149203 w 12767104"/>
                <a:gd name="connsiteY42" fmla="*/ 12121514 h 13064490"/>
                <a:gd name="connsiteX43" fmla="*/ 12090273 w 12767104"/>
                <a:gd name="connsiteY43" fmla="*/ 11727179 h 13064490"/>
                <a:gd name="connsiteX44" fmla="*/ 12248388 w 12767104"/>
                <a:gd name="connsiteY44" fmla="*/ 11870054 h 13064490"/>
                <a:gd name="connsiteX45" fmla="*/ 12362688 w 12767104"/>
                <a:gd name="connsiteY45" fmla="*/ 11891009 h 13064490"/>
                <a:gd name="connsiteX46" fmla="*/ 12524613 w 12767104"/>
                <a:gd name="connsiteY46" fmla="*/ 11662409 h 13064490"/>
                <a:gd name="connsiteX47" fmla="*/ 12600813 w 12767104"/>
                <a:gd name="connsiteY47" fmla="*/ 11622404 h 13064490"/>
                <a:gd name="connsiteX48" fmla="*/ 12658344 w 12767104"/>
                <a:gd name="connsiteY48" fmla="*/ 11645265 h 13064490"/>
                <a:gd name="connsiteX49" fmla="*/ 12758928 w 12767104"/>
                <a:gd name="connsiteY49" fmla="*/ 11344274 h 13064490"/>
                <a:gd name="connsiteX50" fmla="*/ 12446507 w 12767104"/>
                <a:gd name="connsiteY50" fmla="*/ 10921364 h 13064490"/>
                <a:gd name="connsiteX51" fmla="*/ 12383642 w 12767104"/>
                <a:gd name="connsiteY51" fmla="*/ 10618469 h 13064490"/>
                <a:gd name="connsiteX52" fmla="*/ 12201906 w 12767104"/>
                <a:gd name="connsiteY52" fmla="*/ 10423017 h 13064490"/>
                <a:gd name="connsiteX53" fmla="*/ 12216002 w 12767104"/>
                <a:gd name="connsiteY53" fmla="*/ 10138409 h 13064490"/>
                <a:gd name="connsiteX54" fmla="*/ 12560807 w 12767104"/>
                <a:gd name="connsiteY54" fmla="*/ 9631679 h 13064490"/>
                <a:gd name="connsiteX55" fmla="*/ 12693777 w 12767104"/>
                <a:gd name="connsiteY55" fmla="*/ 8833866 h 13064490"/>
                <a:gd name="connsiteX56" fmla="*/ 12472416 w 12767104"/>
                <a:gd name="connsiteY56" fmla="*/ 8590407 h 13064490"/>
                <a:gd name="connsiteX57" fmla="*/ 12508992 w 12767104"/>
                <a:gd name="connsiteY57" fmla="*/ 7827264 h 13064490"/>
                <a:gd name="connsiteX58" fmla="*/ 12256389 w 12767104"/>
                <a:gd name="connsiteY58" fmla="*/ 7655052 h 13064490"/>
                <a:gd name="connsiteX59" fmla="*/ 11978640 w 12767104"/>
                <a:gd name="connsiteY59" fmla="*/ 7424928 h 13064490"/>
                <a:gd name="connsiteX60" fmla="*/ 11887200 w 12767104"/>
                <a:gd name="connsiteY60" fmla="*/ 6784848 h 13064490"/>
                <a:gd name="connsiteX61" fmla="*/ 12052173 w 12767104"/>
                <a:gd name="connsiteY61" fmla="*/ 6573774 h 13064490"/>
                <a:gd name="connsiteX62" fmla="*/ 12172950 w 12767104"/>
                <a:gd name="connsiteY62" fmla="*/ 6334887 h 13064490"/>
                <a:gd name="connsiteX63" fmla="*/ 12179808 w 12767104"/>
                <a:gd name="connsiteY63" fmla="*/ 5888736 h 13064490"/>
                <a:gd name="connsiteX64" fmla="*/ 11915394 w 12767104"/>
                <a:gd name="connsiteY64" fmla="*/ 5550027 h 13064490"/>
                <a:gd name="connsiteX65" fmla="*/ 11612880 w 12767104"/>
                <a:gd name="connsiteY65" fmla="*/ 5285232 h 13064490"/>
                <a:gd name="connsiteX66" fmla="*/ 11137392 w 12767104"/>
                <a:gd name="connsiteY66" fmla="*/ 4791456 h 13064490"/>
                <a:gd name="connsiteX67" fmla="*/ 10345674 w 12767104"/>
                <a:gd name="connsiteY67" fmla="*/ 4283583 h 13064490"/>
                <a:gd name="connsiteX68" fmla="*/ 10364343 w 12767104"/>
                <a:gd name="connsiteY68" fmla="*/ 3643122 h 13064490"/>
                <a:gd name="connsiteX69" fmla="*/ 10991088 w 12767104"/>
                <a:gd name="connsiteY69" fmla="*/ 3035808 h 13064490"/>
                <a:gd name="connsiteX70" fmla="*/ 11228832 w 12767104"/>
                <a:gd name="connsiteY70" fmla="*/ 2523744 h 13064490"/>
                <a:gd name="connsiteX71" fmla="*/ 11155680 w 12767104"/>
                <a:gd name="connsiteY71" fmla="*/ 2286000 h 13064490"/>
                <a:gd name="connsiteX72" fmla="*/ 11391900 w 12767104"/>
                <a:gd name="connsiteY72" fmla="*/ 1664970 h 13064490"/>
                <a:gd name="connsiteX73" fmla="*/ 11299698 w 12767104"/>
                <a:gd name="connsiteY73" fmla="*/ 1289304 h 13064490"/>
                <a:gd name="connsiteX74" fmla="*/ 10966704 w 12767104"/>
                <a:gd name="connsiteY74" fmla="*/ 1435227 h 13064490"/>
                <a:gd name="connsiteX75" fmla="*/ 10770870 w 12767104"/>
                <a:gd name="connsiteY75" fmla="*/ 1719072 h 13064490"/>
                <a:gd name="connsiteX76" fmla="*/ 10211943 w 12767104"/>
                <a:gd name="connsiteY76" fmla="*/ 1704594 h 13064490"/>
                <a:gd name="connsiteX77" fmla="*/ 10643616 w 12767104"/>
                <a:gd name="connsiteY77" fmla="*/ 987552 h 13064490"/>
                <a:gd name="connsiteX78" fmla="*/ 10569321 w 12767104"/>
                <a:gd name="connsiteY78" fmla="*/ 768477 h 13064490"/>
                <a:gd name="connsiteX79" fmla="*/ 10310241 w 12767104"/>
                <a:gd name="connsiteY79" fmla="*/ 644652 h 13064490"/>
                <a:gd name="connsiteX80" fmla="*/ 10132695 w 12767104"/>
                <a:gd name="connsiteY80" fmla="*/ 798957 h 13064490"/>
                <a:gd name="connsiteX81" fmla="*/ 9947147 w 12767104"/>
                <a:gd name="connsiteY81" fmla="*/ 712469 h 13064490"/>
                <a:gd name="connsiteX82" fmla="*/ 9547097 w 12767104"/>
                <a:gd name="connsiteY82" fmla="*/ 748664 h 13064490"/>
                <a:gd name="connsiteX83" fmla="*/ 9390887 w 12767104"/>
                <a:gd name="connsiteY83" fmla="*/ 302894 h 13064490"/>
                <a:gd name="connsiteX84" fmla="*/ 9286112 w 12767104"/>
                <a:gd name="connsiteY84" fmla="*/ 152399 h 13064490"/>
                <a:gd name="connsiteX85" fmla="*/ 9089136 w 12767104"/>
                <a:gd name="connsiteY85" fmla="*/ 0 h 13064490"/>
                <a:gd name="connsiteX86" fmla="*/ 9030842 w 12767104"/>
                <a:gd name="connsiteY86" fmla="*/ 188594 h 13064490"/>
                <a:gd name="connsiteX87" fmla="*/ 9137522 w 12767104"/>
                <a:gd name="connsiteY87" fmla="*/ 352424 h 13064490"/>
                <a:gd name="connsiteX88" fmla="*/ 8903207 w 12767104"/>
                <a:gd name="connsiteY88" fmla="*/ 421004 h 13064490"/>
                <a:gd name="connsiteX89" fmla="*/ 8634602 w 12767104"/>
                <a:gd name="connsiteY89" fmla="*/ 548639 h 13064490"/>
                <a:gd name="connsiteX90" fmla="*/ 8421242 w 12767104"/>
                <a:gd name="connsiteY90" fmla="*/ 859154 h 13064490"/>
                <a:gd name="connsiteX91" fmla="*/ 8219312 w 12767104"/>
                <a:gd name="connsiteY91" fmla="*/ 922019 h 13064490"/>
                <a:gd name="connsiteX92" fmla="*/ 8125967 w 12767104"/>
                <a:gd name="connsiteY92" fmla="*/ 1301114 h 13064490"/>
                <a:gd name="connsiteX93" fmla="*/ 8017382 w 12767104"/>
                <a:gd name="connsiteY93" fmla="*/ 1407794 h 13064490"/>
                <a:gd name="connsiteX94" fmla="*/ 7977377 w 12767104"/>
                <a:gd name="connsiteY94" fmla="*/ 1543049 h 13064490"/>
                <a:gd name="connsiteX95" fmla="*/ 7811642 w 12767104"/>
                <a:gd name="connsiteY95" fmla="*/ 1577339 h 13064490"/>
                <a:gd name="connsiteX96" fmla="*/ 7678674 w 12767104"/>
                <a:gd name="connsiteY96" fmla="*/ 1816608 h 13064490"/>
                <a:gd name="connsiteX97" fmla="*/ 7327772 w 12767104"/>
                <a:gd name="connsiteY97" fmla="*/ 1645919 h 13064490"/>
                <a:gd name="connsiteX98" fmla="*/ 6998207 w 12767104"/>
                <a:gd name="connsiteY98" fmla="*/ 1950719 h 13064490"/>
                <a:gd name="connsiteX99" fmla="*/ 6794372 w 12767104"/>
                <a:gd name="connsiteY99" fmla="*/ 1811654 h 13064490"/>
                <a:gd name="connsiteX100" fmla="*/ 6217920 w 12767104"/>
                <a:gd name="connsiteY100" fmla="*/ 2286000 h 13064490"/>
                <a:gd name="connsiteX101" fmla="*/ 6020942 w 12767104"/>
                <a:gd name="connsiteY101" fmla="*/ 2179319 h 13064490"/>
                <a:gd name="connsiteX102" fmla="*/ 5859017 w 12767104"/>
                <a:gd name="connsiteY102" fmla="*/ 2200274 h 13064490"/>
                <a:gd name="connsiteX103" fmla="*/ 5657087 w 12767104"/>
                <a:gd name="connsiteY103" fmla="*/ 2085974 h 13064490"/>
                <a:gd name="connsiteX104" fmla="*/ 5422772 w 12767104"/>
                <a:gd name="connsiteY104" fmla="*/ 2118359 h 13064490"/>
                <a:gd name="connsiteX105" fmla="*/ 5361812 w 12767104"/>
                <a:gd name="connsiteY105" fmla="*/ 1937384 h 13064490"/>
                <a:gd name="connsiteX106" fmla="*/ 5015102 w 12767104"/>
                <a:gd name="connsiteY106" fmla="*/ 1771649 h 13064490"/>
                <a:gd name="connsiteX107" fmla="*/ 4293870 w 12767104"/>
                <a:gd name="connsiteY107" fmla="*/ 1781937 h 13064490"/>
                <a:gd name="connsiteX108" fmla="*/ 3976877 w 12767104"/>
                <a:gd name="connsiteY108" fmla="*/ 1421129 h 13064490"/>
                <a:gd name="connsiteX109" fmla="*/ 3837812 w 12767104"/>
                <a:gd name="connsiteY109" fmla="*/ 1329689 h 13064490"/>
                <a:gd name="connsiteX110" fmla="*/ 3632072 w 12767104"/>
                <a:gd name="connsiteY110" fmla="*/ 1322069 h 13064490"/>
                <a:gd name="connsiteX111" fmla="*/ 3468242 w 12767104"/>
                <a:gd name="connsiteY111" fmla="*/ 1122044 h 13064490"/>
                <a:gd name="connsiteX112" fmla="*/ 3096767 w 12767104"/>
                <a:gd name="connsiteY112" fmla="*/ 1202054 h 13064490"/>
                <a:gd name="connsiteX113" fmla="*/ 2872740 w 12767104"/>
                <a:gd name="connsiteY113" fmla="*/ 1051179 h 13064490"/>
                <a:gd name="connsiteX114" fmla="*/ 2757677 w 12767104"/>
                <a:gd name="connsiteY114" fmla="*/ 1306829 h 13064490"/>
                <a:gd name="connsiteX115" fmla="*/ 2464307 w 12767104"/>
                <a:gd name="connsiteY115" fmla="*/ 1609724 h 13064490"/>
                <a:gd name="connsiteX116" fmla="*/ 2012822 w 12767104"/>
                <a:gd name="connsiteY116" fmla="*/ 1710689 h 13064490"/>
                <a:gd name="connsiteX117" fmla="*/ 2007107 w 12767104"/>
                <a:gd name="connsiteY117" fmla="*/ 1870709 h 13064490"/>
                <a:gd name="connsiteX118" fmla="*/ 1736597 w 12767104"/>
                <a:gd name="connsiteY118" fmla="*/ 1920239 h 13064490"/>
                <a:gd name="connsiteX119" fmla="*/ 1383792 w 12767104"/>
                <a:gd name="connsiteY119" fmla="*/ 1796415 h 13064490"/>
                <a:gd name="connsiteX120" fmla="*/ 1064132 w 12767104"/>
                <a:gd name="connsiteY120" fmla="*/ 1979294 h 13064490"/>
                <a:gd name="connsiteX121" fmla="*/ 1053084 w 12767104"/>
                <a:gd name="connsiteY121" fmla="*/ 2431542 h 13064490"/>
                <a:gd name="connsiteX122" fmla="*/ 514350 w 12767104"/>
                <a:gd name="connsiteY122" fmla="*/ 2355342 h 13064490"/>
                <a:gd name="connsiteX123" fmla="*/ 464057 w 12767104"/>
                <a:gd name="connsiteY123" fmla="*/ 2529839 h 13064490"/>
                <a:gd name="connsiteX124" fmla="*/ 0 w 12767104"/>
                <a:gd name="connsiteY124" fmla="*/ 2450592 h 13064490"/>
                <a:gd name="connsiteX0" fmla="*/ 0 w 12767104"/>
                <a:gd name="connsiteY0" fmla="*/ 2450592 h 13064490"/>
                <a:gd name="connsiteX1" fmla="*/ 266319 w 12767104"/>
                <a:gd name="connsiteY1" fmla="*/ 2830068 h 13064490"/>
                <a:gd name="connsiteX2" fmla="*/ 715899 w 12767104"/>
                <a:gd name="connsiteY2" fmla="*/ 2767965 h 13064490"/>
                <a:gd name="connsiteX3" fmla="*/ 1254633 w 12767104"/>
                <a:gd name="connsiteY3" fmla="*/ 3008757 h 13064490"/>
                <a:gd name="connsiteX4" fmla="*/ 1414652 w 12767104"/>
                <a:gd name="connsiteY4" fmla="*/ 3208019 h 13064490"/>
                <a:gd name="connsiteX5" fmla="*/ 1605152 w 12767104"/>
                <a:gd name="connsiteY5" fmla="*/ 3383279 h 13064490"/>
                <a:gd name="connsiteX6" fmla="*/ 1776602 w 12767104"/>
                <a:gd name="connsiteY6" fmla="*/ 3274694 h 13064490"/>
                <a:gd name="connsiteX7" fmla="*/ 2104262 w 12767104"/>
                <a:gd name="connsiteY7" fmla="*/ 3577589 h 13064490"/>
                <a:gd name="connsiteX8" fmla="*/ 2044827 w 12767104"/>
                <a:gd name="connsiteY8" fmla="*/ 3737610 h 13064490"/>
                <a:gd name="connsiteX9" fmla="*/ 2681477 w 12767104"/>
                <a:gd name="connsiteY9" fmla="*/ 3979544 h 13064490"/>
                <a:gd name="connsiteX10" fmla="*/ 3438144 w 12767104"/>
                <a:gd name="connsiteY10" fmla="*/ 3968496 h 13064490"/>
                <a:gd name="connsiteX11" fmla="*/ 3785616 w 12767104"/>
                <a:gd name="connsiteY11" fmla="*/ 6254496 h 13064490"/>
                <a:gd name="connsiteX12" fmla="*/ 3438144 w 12767104"/>
                <a:gd name="connsiteY12" fmla="*/ 8174736 h 13064490"/>
                <a:gd name="connsiteX13" fmla="*/ 4242816 w 12767104"/>
                <a:gd name="connsiteY13" fmla="*/ 9052560 h 13064490"/>
                <a:gd name="connsiteX14" fmla="*/ 6272784 w 12767104"/>
                <a:gd name="connsiteY14" fmla="*/ 9802368 h 13064490"/>
                <a:gd name="connsiteX15" fmla="*/ 6967728 w 12767104"/>
                <a:gd name="connsiteY15" fmla="*/ 10917936 h 13064490"/>
                <a:gd name="connsiteX16" fmla="*/ 6458712 w 12767104"/>
                <a:gd name="connsiteY16" fmla="*/ 11369040 h 13064490"/>
                <a:gd name="connsiteX17" fmla="*/ 6592443 w 12767104"/>
                <a:gd name="connsiteY17" fmla="*/ 11569065 h 13064490"/>
                <a:gd name="connsiteX18" fmla="*/ 6723888 w 12767104"/>
                <a:gd name="connsiteY18" fmla="*/ 11530965 h 13064490"/>
                <a:gd name="connsiteX19" fmla="*/ 6826758 w 12767104"/>
                <a:gd name="connsiteY19" fmla="*/ 11633835 h 13064490"/>
                <a:gd name="connsiteX20" fmla="*/ 6834378 w 12767104"/>
                <a:gd name="connsiteY20" fmla="*/ 11870055 h 13064490"/>
                <a:gd name="connsiteX21" fmla="*/ 6950583 w 12767104"/>
                <a:gd name="connsiteY21" fmla="*/ 12011025 h 13064490"/>
                <a:gd name="connsiteX22" fmla="*/ 7009638 w 12767104"/>
                <a:gd name="connsiteY22" fmla="*/ 12390120 h 13064490"/>
                <a:gd name="connsiteX23" fmla="*/ 6941058 w 12767104"/>
                <a:gd name="connsiteY23" fmla="*/ 12628245 h 13064490"/>
                <a:gd name="connsiteX24" fmla="*/ 7076313 w 12767104"/>
                <a:gd name="connsiteY24" fmla="*/ 12847320 h 13064490"/>
                <a:gd name="connsiteX25" fmla="*/ 7202043 w 12767104"/>
                <a:gd name="connsiteY25" fmla="*/ 12943713 h 13064490"/>
                <a:gd name="connsiteX26" fmla="*/ 7287768 w 12767104"/>
                <a:gd name="connsiteY26" fmla="*/ 12799695 h 13064490"/>
                <a:gd name="connsiteX27" fmla="*/ 7377303 w 12767104"/>
                <a:gd name="connsiteY27" fmla="*/ 12759690 h 13064490"/>
                <a:gd name="connsiteX28" fmla="*/ 7748778 w 12767104"/>
                <a:gd name="connsiteY28" fmla="*/ 12538710 h 13064490"/>
                <a:gd name="connsiteX29" fmla="*/ 8312658 w 12767104"/>
                <a:gd name="connsiteY29" fmla="*/ 13034010 h 13064490"/>
                <a:gd name="connsiteX30" fmla="*/ 8440293 w 12767104"/>
                <a:gd name="connsiteY30" fmla="*/ 12971145 h 13064490"/>
                <a:gd name="connsiteX31" fmla="*/ 8819388 w 12767104"/>
                <a:gd name="connsiteY31" fmla="*/ 13013055 h 13064490"/>
                <a:gd name="connsiteX32" fmla="*/ 9089898 w 12767104"/>
                <a:gd name="connsiteY32" fmla="*/ 13064490 h 13064490"/>
                <a:gd name="connsiteX33" fmla="*/ 9554718 w 12767104"/>
                <a:gd name="connsiteY33" fmla="*/ 12974954 h 13064490"/>
                <a:gd name="connsiteX34" fmla="*/ 9853803 w 12767104"/>
                <a:gd name="connsiteY34" fmla="*/ 12885420 h 13064490"/>
                <a:gd name="connsiteX35" fmla="*/ 9954006 w 12767104"/>
                <a:gd name="connsiteY35" fmla="*/ 12968097 h 13064490"/>
                <a:gd name="connsiteX36" fmla="*/ 10019538 w 12767104"/>
                <a:gd name="connsiteY36" fmla="*/ 12891134 h 13064490"/>
                <a:gd name="connsiteX37" fmla="*/ 10107168 w 12767104"/>
                <a:gd name="connsiteY37" fmla="*/ 12702539 h 13064490"/>
                <a:gd name="connsiteX38" fmla="*/ 10103358 w 12767104"/>
                <a:gd name="connsiteY38" fmla="*/ 12614909 h 13064490"/>
                <a:gd name="connsiteX39" fmla="*/ 10177653 w 12767104"/>
                <a:gd name="connsiteY39" fmla="*/ 12538709 h 13064490"/>
                <a:gd name="connsiteX40" fmla="*/ 10135743 w 12767104"/>
                <a:gd name="connsiteY40" fmla="*/ 12378689 h 13064490"/>
                <a:gd name="connsiteX41" fmla="*/ 10267188 w 12767104"/>
                <a:gd name="connsiteY41" fmla="*/ 12338684 h 13064490"/>
                <a:gd name="connsiteX42" fmla="*/ 10419207 w 12767104"/>
                <a:gd name="connsiteY42" fmla="*/ 11967972 h 13064490"/>
                <a:gd name="connsiteX43" fmla="*/ 11149203 w 12767104"/>
                <a:gd name="connsiteY43" fmla="*/ 12121514 h 13064490"/>
                <a:gd name="connsiteX44" fmla="*/ 12090273 w 12767104"/>
                <a:gd name="connsiteY44" fmla="*/ 11727179 h 13064490"/>
                <a:gd name="connsiteX45" fmla="*/ 12248388 w 12767104"/>
                <a:gd name="connsiteY45" fmla="*/ 11870054 h 13064490"/>
                <a:gd name="connsiteX46" fmla="*/ 12362688 w 12767104"/>
                <a:gd name="connsiteY46" fmla="*/ 11891009 h 13064490"/>
                <a:gd name="connsiteX47" fmla="*/ 12524613 w 12767104"/>
                <a:gd name="connsiteY47" fmla="*/ 11662409 h 13064490"/>
                <a:gd name="connsiteX48" fmla="*/ 12600813 w 12767104"/>
                <a:gd name="connsiteY48" fmla="*/ 11622404 h 13064490"/>
                <a:gd name="connsiteX49" fmla="*/ 12658344 w 12767104"/>
                <a:gd name="connsiteY49" fmla="*/ 11645265 h 13064490"/>
                <a:gd name="connsiteX50" fmla="*/ 12758928 w 12767104"/>
                <a:gd name="connsiteY50" fmla="*/ 11344274 h 13064490"/>
                <a:gd name="connsiteX51" fmla="*/ 12446507 w 12767104"/>
                <a:gd name="connsiteY51" fmla="*/ 10921364 h 13064490"/>
                <a:gd name="connsiteX52" fmla="*/ 12383642 w 12767104"/>
                <a:gd name="connsiteY52" fmla="*/ 10618469 h 13064490"/>
                <a:gd name="connsiteX53" fmla="*/ 12201906 w 12767104"/>
                <a:gd name="connsiteY53" fmla="*/ 10423017 h 13064490"/>
                <a:gd name="connsiteX54" fmla="*/ 12216002 w 12767104"/>
                <a:gd name="connsiteY54" fmla="*/ 10138409 h 13064490"/>
                <a:gd name="connsiteX55" fmla="*/ 12560807 w 12767104"/>
                <a:gd name="connsiteY55" fmla="*/ 9631679 h 13064490"/>
                <a:gd name="connsiteX56" fmla="*/ 12693777 w 12767104"/>
                <a:gd name="connsiteY56" fmla="*/ 8833866 h 13064490"/>
                <a:gd name="connsiteX57" fmla="*/ 12472416 w 12767104"/>
                <a:gd name="connsiteY57" fmla="*/ 8590407 h 13064490"/>
                <a:gd name="connsiteX58" fmla="*/ 12508992 w 12767104"/>
                <a:gd name="connsiteY58" fmla="*/ 7827264 h 13064490"/>
                <a:gd name="connsiteX59" fmla="*/ 12256389 w 12767104"/>
                <a:gd name="connsiteY59" fmla="*/ 7655052 h 13064490"/>
                <a:gd name="connsiteX60" fmla="*/ 11978640 w 12767104"/>
                <a:gd name="connsiteY60" fmla="*/ 7424928 h 13064490"/>
                <a:gd name="connsiteX61" fmla="*/ 11887200 w 12767104"/>
                <a:gd name="connsiteY61" fmla="*/ 6784848 h 13064490"/>
                <a:gd name="connsiteX62" fmla="*/ 12052173 w 12767104"/>
                <a:gd name="connsiteY62" fmla="*/ 6573774 h 13064490"/>
                <a:gd name="connsiteX63" fmla="*/ 12172950 w 12767104"/>
                <a:gd name="connsiteY63" fmla="*/ 6334887 h 13064490"/>
                <a:gd name="connsiteX64" fmla="*/ 12179808 w 12767104"/>
                <a:gd name="connsiteY64" fmla="*/ 5888736 h 13064490"/>
                <a:gd name="connsiteX65" fmla="*/ 11915394 w 12767104"/>
                <a:gd name="connsiteY65" fmla="*/ 5550027 h 13064490"/>
                <a:gd name="connsiteX66" fmla="*/ 11612880 w 12767104"/>
                <a:gd name="connsiteY66" fmla="*/ 5285232 h 13064490"/>
                <a:gd name="connsiteX67" fmla="*/ 11137392 w 12767104"/>
                <a:gd name="connsiteY67" fmla="*/ 4791456 h 13064490"/>
                <a:gd name="connsiteX68" fmla="*/ 10345674 w 12767104"/>
                <a:gd name="connsiteY68" fmla="*/ 4283583 h 13064490"/>
                <a:gd name="connsiteX69" fmla="*/ 10364343 w 12767104"/>
                <a:gd name="connsiteY69" fmla="*/ 3643122 h 13064490"/>
                <a:gd name="connsiteX70" fmla="*/ 10991088 w 12767104"/>
                <a:gd name="connsiteY70" fmla="*/ 3035808 h 13064490"/>
                <a:gd name="connsiteX71" fmla="*/ 11228832 w 12767104"/>
                <a:gd name="connsiteY71" fmla="*/ 2523744 h 13064490"/>
                <a:gd name="connsiteX72" fmla="*/ 11155680 w 12767104"/>
                <a:gd name="connsiteY72" fmla="*/ 2286000 h 13064490"/>
                <a:gd name="connsiteX73" fmla="*/ 11391900 w 12767104"/>
                <a:gd name="connsiteY73" fmla="*/ 1664970 h 13064490"/>
                <a:gd name="connsiteX74" fmla="*/ 11299698 w 12767104"/>
                <a:gd name="connsiteY74" fmla="*/ 1289304 h 13064490"/>
                <a:gd name="connsiteX75" fmla="*/ 10966704 w 12767104"/>
                <a:gd name="connsiteY75" fmla="*/ 1435227 h 13064490"/>
                <a:gd name="connsiteX76" fmla="*/ 10770870 w 12767104"/>
                <a:gd name="connsiteY76" fmla="*/ 1719072 h 13064490"/>
                <a:gd name="connsiteX77" fmla="*/ 10211943 w 12767104"/>
                <a:gd name="connsiteY77" fmla="*/ 1704594 h 13064490"/>
                <a:gd name="connsiteX78" fmla="*/ 10643616 w 12767104"/>
                <a:gd name="connsiteY78" fmla="*/ 987552 h 13064490"/>
                <a:gd name="connsiteX79" fmla="*/ 10569321 w 12767104"/>
                <a:gd name="connsiteY79" fmla="*/ 768477 h 13064490"/>
                <a:gd name="connsiteX80" fmla="*/ 10310241 w 12767104"/>
                <a:gd name="connsiteY80" fmla="*/ 644652 h 13064490"/>
                <a:gd name="connsiteX81" fmla="*/ 10132695 w 12767104"/>
                <a:gd name="connsiteY81" fmla="*/ 798957 h 13064490"/>
                <a:gd name="connsiteX82" fmla="*/ 9947147 w 12767104"/>
                <a:gd name="connsiteY82" fmla="*/ 712469 h 13064490"/>
                <a:gd name="connsiteX83" fmla="*/ 9547097 w 12767104"/>
                <a:gd name="connsiteY83" fmla="*/ 748664 h 13064490"/>
                <a:gd name="connsiteX84" fmla="*/ 9390887 w 12767104"/>
                <a:gd name="connsiteY84" fmla="*/ 302894 h 13064490"/>
                <a:gd name="connsiteX85" fmla="*/ 9286112 w 12767104"/>
                <a:gd name="connsiteY85" fmla="*/ 152399 h 13064490"/>
                <a:gd name="connsiteX86" fmla="*/ 9089136 w 12767104"/>
                <a:gd name="connsiteY86" fmla="*/ 0 h 13064490"/>
                <a:gd name="connsiteX87" fmla="*/ 9030842 w 12767104"/>
                <a:gd name="connsiteY87" fmla="*/ 188594 h 13064490"/>
                <a:gd name="connsiteX88" fmla="*/ 9137522 w 12767104"/>
                <a:gd name="connsiteY88" fmla="*/ 352424 h 13064490"/>
                <a:gd name="connsiteX89" fmla="*/ 8903207 w 12767104"/>
                <a:gd name="connsiteY89" fmla="*/ 421004 h 13064490"/>
                <a:gd name="connsiteX90" fmla="*/ 8634602 w 12767104"/>
                <a:gd name="connsiteY90" fmla="*/ 548639 h 13064490"/>
                <a:gd name="connsiteX91" fmla="*/ 8421242 w 12767104"/>
                <a:gd name="connsiteY91" fmla="*/ 859154 h 13064490"/>
                <a:gd name="connsiteX92" fmla="*/ 8219312 w 12767104"/>
                <a:gd name="connsiteY92" fmla="*/ 922019 h 13064490"/>
                <a:gd name="connsiteX93" fmla="*/ 8125967 w 12767104"/>
                <a:gd name="connsiteY93" fmla="*/ 1301114 h 13064490"/>
                <a:gd name="connsiteX94" fmla="*/ 8017382 w 12767104"/>
                <a:gd name="connsiteY94" fmla="*/ 1407794 h 13064490"/>
                <a:gd name="connsiteX95" fmla="*/ 7977377 w 12767104"/>
                <a:gd name="connsiteY95" fmla="*/ 1543049 h 13064490"/>
                <a:gd name="connsiteX96" fmla="*/ 7811642 w 12767104"/>
                <a:gd name="connsiteY96" fmla="*/ 1577339 h 13064490"/>
                <a:gd name="connsiteX97" fmla="*/ 7678674 w 12767104"/>
                <a:gd name="connsiteY97" fmla="*/ 1816608 h 13064490"/>
                <a:gd name="connsiteX98" fmla="*/ 7327772 w 12767104"/>
                <a:gd name="connsiteY98" fmla="*/ 1645919 h 13064490"/>
                <a:gd name="connsiteX99" fmla="*/ 6998207 w 12767104"/>
                <a:gd name="connsiteY99" fmla="*/ 1950719 h 13064490"/>
                <a:gd name="connsiteX100" fmla="*/ 6794372 w 12767104"/>
                <a:gd name="connsiteY100" fmla="*/ 1811654 h 13064490"/>
                <a:gd name="connsiteX101" fmla="*/ 6217920 w 12767104"/>
                <a:gd name="connsiteY101" fmla="*/ 2286000 h 13064490"/>
                <a:gd name="connsiteX102" fmla="*/ 6020942 w 12767104"/>
                <a:gd name="connsiteY102" fmla="*/ 2179319 h 13064490"/>
                <a:gd name="connsiteX103" fmla="*/ 5859017 w 12767104"/>
                <a:gd name="connsiteY103" fmla="*/ 2200274 h 13064490"/>
                <a:gd name="connsiteX104" fmla="*/ 5657087 w 12767104"/>
                <a:gd name="connsiteY104" fmla="*/ 2085974 h 13064490"/>
                <a:gd name="connsiteX105" fmla="*/ 5422772 w 12767104"/>
                <a:gd name="connsiteY105" fmla="*/ 2118359 h 13064490"/>
                <a:gd name="connsiteX106" fmla="*/ 5361812 w 12767104"/>
                <a:gd name="connsiteY106" fmla="*/ 1937384 h 13064490"/>
                <a:gd name="connsiteX107" fmla="*/ 5015102 w 12767104"/>
                <a:gd name="connsiteY107" fmla="*/ 1771649 h 13064490"/>
                <a:gd name="connsiteX108" fmla="*/ 4293870 w 12767104"/>
                <a:gd name="connsiteY108" fmla="*/ 1781937 h 13064490"/>
                <a:gd name="connsiteX109" fmla="*/ 3976877 w 12767104"/>
                <a:gd name="connsiteY109" fmla="*/ 1421129 h 13064490"/>
                <a:gd name="connsiteX110" fmla="*/ 3837812 w 12767104"/>
                <a:gd name="connsiteY110" fmla="*/ 1329689 h 13064490"/>
                <a:gd name="connsiteX111" fmla="*/ 3632072 w 12767104"/>
                <a:gd name="connsiteY111" fmla="*/ 1322069 h 13064490"/>
                <a:gd name="connsiteX112" fmla="*/ 3468242 w 12767104"/>
                <a:gd name="connsiteY112" fmla="*/ 1122044 h 13064490"/>
                <a:gd name="connsiteX113" fmla="*/ 3096767 w 12767104"/>
                <a:gd name="connsiteY113" fmla="*/ 1202054 h 13064490"/>
                <a:gd name="connsiteX114" fmla="*/ 2872740 w 12767104"/>
                <a:gd name="connsiteY114" fmla="*/ 1051179 h 13064490"/>
                <a:gd name="connsiteX115" fmla="*/ 2757677 w 12767104"/>
                <a:gd name="connsiteY115" fmla="*/ 1306829 h 13064490"/>
                <a:gd name="connsiteX116" fmla="*/ 2464307 w 12767104"/>
                <a:gd name="connsiteY116" fmla="*/ 1609724 h 13064490"/>
                <a:gd name="connsiteX117" fmla="*/ 2012822 w 12767104"/>
                <a:gd name="connsiteY117" fmla="*/ 1710689 h 13064490"/>
                <a:gd name="connsiteX118" fmla="*/ 2007107 w 12767104"/>
                <a:gd name="connsiteY118" fmla="*/ 1870709 h 13064490"/>
                <a:gd name="connsiteX119" fmla="*/ 1736597 w 12767104"/>
                <a:gd name="connsiteY119" fmla="*/ 1920239 h 13064490"/>
                <a:gd name="connsiteX120" fmla="*/ 1383792 w 12767104"/>
                <a:gd name="connsiteY120" fmla="*/ 1796415 h 13064490"/>
                <a:gd name="connsiteX121" fmla="*/ 1064132 w 12767104"/>
                <a:gd name="connsiteY121" fmla="*/ 1979294 h 13064490"/>
                <a:gd name="connsiteX122" fmla="*/ 1053084 w 12767104"/>
                <a:gd name="connsiteY122" fmla="*/ 2431542 h 13064490"/>
                <a:gd name="connsiteX123" fmla="*/ 514350 w 12767104"/>
                <a:gd name="connsiteY123" fmla="*/ 2355342 h 13064490"/>
                <a:gd name="connsiteX124" fmla="*/ 464057 w 12767104"/>
                <a:gd name="connsiteY124" fmla="*/ 2529839 h 13064490"/>
                <a:gd name="connsiteX125" fmla="*/ 0 w 12767104"/>
                <a:gd name="connsiteY125" fmla="*/ 2450592 h 13064490"/>
                <a:gd name="connsiteX0" fmla="*/ 0 w 12767104"/>
                <a:gd name="connsiteY0" fmla="*/ 2450592 h 13064490"/>
                <a:gd name="connsiteX1" fmla="*/ 266319 w 12767104"/>
                <a:gd name="connsiteY1" fmla="*/ 2830068 h 13064490"/>
                <a:gd name="connsiteX2" fmla="*/ 715899 w 12767104"/>
                <a:gd name="connsiteY2" fmla="*/ 2767965 h 13064490"/>
                <a:gd name="connsiteX3" fmla="*/ 1254633 w 12767104"/>
                <a:gd name="connsiteY3" fmla="*/ 3008757 h 13064490"/>
                <a:gd name="connsiteX4" fmla="*/ 1414652 w 12767104"/>
                <a:gd name="connsiteY4" fmla="*/ 3208019 h 13064490"/>
                <a:gd name="connsiteX5" fmla="*/ 1605152 w 12767104"/>
                <a:gd name="connsiteY5" fmla="*/ 3383279 h 13064490"/>
                <a:gd name="connsiteX6" fmla="*/ 1776602 w 12767104"/>
                <a:gd name="connsiteY6" fmla="*/ 3274694 h 13064490"/>
                <a:gd name="connsiteX7" fmla="*/ 2104262 w 12767104"/>
                <a:gd name="connsiteY7" fmla="*/ 3577589 h 13064490"/>
                <a:gd name="connsiteX8" fmla="*/ 2044827 w 12767104"/>
                <a:gd name="connsiteY8" fmla="*/ 3737610 h 13064490"/>
                <a:gd name="connsiteX9" fmla="*/ 2681477 w 12767104"/>
                <a:gd name="connsiteY9" fmla="*/ 3979544 h 13064490"/>
                <a:gd name="connsiteX10" fmla="*/ 3438144 w 12767104"/>
                <a:gd name="connsiteY10" fmla="*/ 3968496 h 13064490"/>
                <a:gd name="connsiteX11" fmla="*/ 3785616 w 12767104"/>
                <a:gd name="connsiteY11" fmla="*/ 6254496 h 13064490"/>
                <a:gd name="connsiteX12" fmla="*/ 3438144 w 12767104"/>
                <a:gd name="connsiteY12" fmla="*/ 8174736 h 13064490"/>
                <a:gd name="connsiteX13" fmla="*/ 4242816 w 12767104"/>
                <a:gd name="connsiteY13" fmla="*/ 9052560 h 13064490"/>
                <a:gd name="connsiteX14" fmla="*/ 6272784 w 12767104"/>
                <a:gd name="connsiteY14" fmla="*/ 9802368 h 13064490"/>
                <a:gd name="connsiteX15" fmla="*/ 6967728 w 12767104"/>
                <a:gd name="connsiteY15" fmla="*/ 10917936 h 13064490"/>
                <a:gd name="connsiteX16" fmla="*/ 6458712 w 12767104"/>
                <a:gd name="connsiteY16" fmla="*/ 11369040 h 13064490"/>
                <a:gd name="connsiteX17" fmla="*/ 6592443 w 12767104"/>
                <a:gd name="connsiteY17" fmla="*/ 11569065 h 13064490"/>
                <a:gd name="connsiteX18" fmla="*/ 6723888 w 12767104"/>
                <a:gd name="connsiteY18" fmla="*/ 11530965 h 13064490"/>
                <a:gd name="connsiteX19" fmla="*/ 6826758 w 12767104"/>
                <a:gd name="connsiteY19" fmla="*/ 11633835 h 13064490"/>
                <a:gd name="connsiteX20" fmla="*/ 6834378 w 12767104"/>
                <a:gd name="connsiteY20" fmla="*/ 11870055 h 13064490"/>
                <a:gd name="connsiteX21" fmla="*/ 6950583 w 12767104"/>
                <a:gd name="connsiteY21" fmla="*/ 12011025 h 13064490"/>
                <a:gd name="connsiteX22" fmla="*/ 7009638 w 12767104"/>
                <a:gd name="connsiteY22" fmla="*/ 12390120 h 13064490"/>
                <a:gd name="connsiteX23" fmla="*/ 6941058 w 12767104"/>
                <a:gd name="connsiteY23" fmla="*/ 12628245 h 13064490"/>
                <a:gd name="connsiteX24" fmla="*/ 7076313 w 12767104"/>
                <a:gd name="connsiteY24" fmla="*/ 12847320 h 13064490"/>
                <a:gd name="connsiteX25" fmla="*/ 7202043 w 12767104"/>
                <a:gd name="connsiteY25" fmla="*/ 12943713 h 13064490"/>
                <a:gd name="connsiteX26" fmla="*/ 7287768 w 12767104"/>
                <a:gd name="connsiteY26" fmla="*/ 12799695 h 13064490"/>
                <a:gd name="connsiteX27" fmla="*/ 7377303 w 12767104"/>
                <a:gd name="connsiteY27" fmla="*/ 12759690 h 13064490"/>
                <a:gd name="connsiteX28" fmla="*/ 7748778 w 12767104"/>
                <a:gd name="connsiteY28" fmla="*/ 12538710 h 13064490"/>
                <a:gd name="connsiteX29" fmla="*/ 8312658 w 12767104"/>
                <a:gd name="connsiteY29" fmla="*/ 13034010 h 13064490"/>
                <a:gd name="connsiteX30" fmla="*/ 8440293 w 12767104"/>
                <a:gd name="connsiteY30" fmla="*/ 12971145 h 13064490"/>
                <a:gd name="connsiteX31" fmla="*/ 8819388 w 12767104"/>
                <a:gd name="connsiteY31" fmla="*/ 13013055 h 13064490"/>
                <a:gd name="connsiteX32" fmla="*/ 9089898 w 12767104"/>
                <a:gd name="connsiteY32" fmla="*/ 13064490 h 13064490"/>
                <a:gd name="connsiteX33" fmla="*/ 9554718 w 12767104"/>
                <a:gd name="connsiteY33" fmla="*/ 12974954 h 13064490"/>
                <a:gd name="connsiteX34" fmla="*/ 9853803 w 12767104"/>
                <a:gd name="connsiteY34" fmla="*/ 12885420 h 13064490"/>
                <a:gd name="connsiteX35" fmla="*/ 9954006 w 12767104"/>
                <a:gd name="connsiteY35" fmla="*/ 12968097 h 13064490"/>
                <a:gd name="connsiteX36" fmla="*/ 10019538 w 12767104"/>
                <a:gd name="connsiteY36" fmla="*/ 12891134 h 13064490"/>
                <a:gd name="connsiteX37" fmla="*/ 10107168 w 12767104"/>
                <a:gd name="connsiteY37" fmla="*/ 12702539 h 13064490"/>
                <a:gd name="connsiteX38" fmla="*/ 10103358 w 12767104"/>
                <a:gd name="connsiteY38" fmla="*/ 12614909 h 13064490"/>
                <a:gd name="connsiteX39" fmla="*/ 10177653 w 12767104"/>
                <a:gd name="connsiteY39" fmla="*/ 12538709 h 13064490"/>
                <a:gd name="connsiteX40" fmla="*/ 10135743 w 12767104"/>
                <a:gd name="connsiteY40" fmla="*/ 12378689 h 13064490"/>
                <a:gd name="connsiteX41" fmla="*/ 10267188 w 12767104"/>
                <a:gd name="connsiteY41" fmla="*/ 12338684 h 13064490"/>
                <a:gd name="connsiteX42" fmla="*/ 10419207 w 12767104"/>
                <a:gd name="connsiteY42" fmla="*/ 11967972 h 13064490"/>
                <a:gd name="connsiteX43" fmla="*/ 11149203 w 12767104"/>
                <a:gd name="connsiteY43" fmla="*/ 12121514 h 13064490"/>
                <a:gd name="connsiteX44" fmla="*/ 12090273 w 12767104"/>
                <a:gd name="connsiteY44" fmla="*/ 11727179 h 13064490"/>
                <a:gd name="connsiteX45" fmla="*/ 12248388 w 12767104"/>
                <a:gd name="connsiteY45" fmla="*/ 11870054 h 13064490"/>
                <a:gd name="connsiteX46" fmla="*/ 12362688 w 12767104"/>
                <a:gd name="connsiteY46" fmla="*/ 11891009 h 13064490"/>
                <a:gd name="connsiteX47" fmla="*/ 12524613 w 12767104"/>
                <a:gd name="connsiteY47" fmla="*/ 11662409 h 13064490"/>
                <a:gd name="connsiteX48" fmla="*/ 12600813 w 12767104"/>
                <a:gd name="connsiteY48" fmla="*/ 11622404 h 13064490"/>
                <a:gd name="connsiteX49" fmla="*/ 12658344 w 12767104"/>
                <a:gd name="connsiteY49" fmla="*/ 11645265 h 13064490"/>
                <a:gd name="connsiteX50" fmla="*/ 12758928 w 12767104"/>
                <a:gd name="connsiteY50" fmla="*/ 11344274 h 13064490"/>
                <a:gd name="connsiteX51" fmla="*/ 12446507 w 12767104"/>
                <a:gd name="connsiteY51" fmla="*/ 10921364 h 13064490"/>
                <a:gd name="connsiteX52" fmla="*/ 12383642 w 12767104"/>
                <a:gd name="connsiteY52" fmla="*/ 10618469 h 13064490"/>
                <a:gd name="connsiteX53" fmla="*/ 12201906 w 12767104"/>
                <a:gd name="connsiteY53" fmla="*/ 10423017 h 13064490"/>
                <a:gd name="connsiteX54" fmla="*/ 12216002 w 12767104"/>
                <a:gd name="connsiteY54" fmla="*/ 10138409 h 13064490"/>
                <a:gd name="connsiteX55" fmla="*/ 12560807 w 12767104"/>
                <a:gd name="connsiteY55" fmla="*/ 9631679 h 13064490"/>
                <a:gd name="connsiteX56" fmla="*/ 12693777 w 12767104"/>
                <a:gd name="connsiteY56" fmla="*/ 8833866 h 13064490"/>
                <a:gd name="connsiteX57" fmla="*/ 12472416 w 12767104"/>
                <a:gd name="connsiteY57" fmla="*/ 8590407 h 13064490"/>
                <a:gd name="connsiteX58" fmla="*/ 12508992 w 12767104"/>
                <a:gd name="connsiteY58" fmla="*/ 7827264 h 13064490"/>
                <a:gd name="connsiteX59" fmla="*/ 12256389 w 12767104"/>
                <a:gd name="connsiteY59" fmla="*/ 7655052 h 13064490"/>
                <a:gd name="connsiteX60" fmla="*/ 11978640 w 12767104"/>
                <a:gd name="connsiteY60" fmla="*/ 7424928 h 13064490"/>
                <a:gd name="connsiteX61" fmla="*/ 11887200 w 12767104"/>
                <a:gd name="connsiteY61" fmla="*/ 6784848 h 13064490"/>
                <a:gd name="connsiteX62" fmla="*/ 12052173 w 12767104"/>
                <a:gd name="connsiteY62" fmla="*/ 6573774 h 13064490"/>
                <a:gd name="connsiteX63" fmla="*/ 12172950 w 12767104"/>
                <a:gd name="connsiteY63" fmla="*/ 6334887 h 13064490"/>
                <a:gd name="connsiteX64" fmla="*/ 12179808 w 12767104"/>
                <a:gd name="connsiteY64" fmla="*/ 5888736 h 13064490"/>
                <a:gd name="connsiteX65" fmla="*/ 11915394 w 12767104"/>
                <a:gd name="connsiteY65" fmla="*/ 5550027 h 13064490"/>
                <a:gd name="connsiteX66" fmla="*/ 11612880 w 12767104"/>
                <a:gd name="connsiteY66" fmla="*/ 5285232 h 13064490"/>
                <a:gd name="connsiteX67" fmla="*/ 11137392 w 12767104"/>
                <a:gd name="connsiteY67" fmla="*/ 4791456 h 13064490"/>
                <a:gd name="connsiteX68" fmla="*/ 10345674 w 12767104"/>
                <a:gd name="connsiteY68" fmla="*/ 4283583 h 13064490"/>
                <a:gd name="connsiteX69" fmla="*/ 10364343 w 12767104"/>
                <a:gd name="connsiteY69" fmla="*/ 3643122 h 13064490"/>
                <a:gd name="connsiteX70" fmla="*/ 10991088 w 12767104"/>
                <a:gd name="connsiteY70" fmla="*/ 3035808 h 13064490"/>
                <a:gd name="connsiteX71" fmla="*/ 11228832 w 12767104"/>
                <a:gd name="connsiteY71" fmla="*/ 2523744 h 13064490"/>
                <a:gd name="connsiteX72" fmla="*/ 11155680 w 12767104"/>
                <a:gd name="connsiteY72" fmla="*/ 2286000 h 13064490"/>
                <a:gd name="connsiteX73" fmla="*/ 11391900 w 12767104"/>
                <a:gd name="connsiteY73" fmla="*/ 1664970 h 13064490"/>
                <a:gd name="connsiteX74" fmla="*/ 11299698 w 12767104"/>
                <a:gd name="connsiteY74" fmla="*/ 1289304 h 13064490"/>
                <a:gd name="connsiteX75" fmla="*/ 10966704 w 12767104"/>
                <a:gd name="connsiteY75" fmla="*/ 1435227 h 13064490"/>
                <a:gd name="connsiteX76" fmla="*/ 10770870 w 12767104"/>
                <a:gd name="connsiteY76" fmla="*/ 1719072 h 13064490"/>
                <a:gd name="connsiteX77" fmla="*/ 10211943 w 12767104"/>
                <a:gd name="connsiteY77" fmla="*/ 1704594 h 13064490"/>
                <a:gd name="connsiteX78" fmla="*/ 10643616 w 12767104"/>
                <a:gd name="connsiteY78" fmla="*/ 987552 h 13064490"/>
                <a:gd name="connsiteX79" fmla="*/ 10569321 w 12767104"/>
                <a:gd name="connsiteY79" fmla="*/ 768477 h 13064490"/>
                <a:gd name="connsiteX80" fmla="*/ 10310241 w 12767104"/>
                <a:gd name="connsiteY80" fmla="*/ 644652 h 13064490"/>
                <a:gd name="connsiteX81" fmla="*/ 10132695 w 12767104"/>
                <a:gd name="connsiteY81" fmla="*/ 798957 h 13064490"/>
                <a:gd name="connsiteX82" fmla="*/ 9947147 w 12767104"/>
                <a:gd name="connsiteY82" fmla="*/ 712469 h 13064490"/>
                <a:gd name="connsiteX83" fmla="*/ 9547097 w 12767104"/>
                <a:gd name="connsiteY83" fmla="*/ 748664 h 13064490"/>
                <a:gd name="connsiteX84" fmla="*/ 9390887 w 12767104"/>
                <a:gd name="connsiteY84" fmla="*/ 302894 h 13064490"/>
                <a:gd name="connsiteX85" fmla="*/ 9286112 w 12767104"/>
                <a:gd name="connsiteY85" fmla="*/ 152399 h 13064490"/>
                <a:gd name="connsiteX86" fmla="*/ 9089136 w 12767104"/>
                <a:gd name="connsiteY86" fmla="*/ 0 h 13064490"/>
                <a:gd name="connsiteX87" fmla="*/ 9030842 w 12767104"/>
                <a:gd name="connsiteY87" fmla="*/ 188594 h 13064490"/>
                <a:gd name="connsiteX88" fmla="*/ 9137522 w 12767104"/>
                <a:gd name="connsiteY88" fmla="*/ 352424 h 13064490"/>
                <a:gd name="connsiteX89" fmla="*/ 8903207 w 12767104"/>
                <a:gd name="connsiteY89" fmla="*/ 421004 h 13064490"/>
                <a:gd name="connsiteX90" fmla="*/ 8634602 w 12767104"/>
                <a:gd name="connsiteY90" fmla="*/ 548639 h 13064490"/>
                <a:gd name="connsiteX91" fmla="*/ 8421242 w 12767104"/>
                <a:gd name="connsiteY91" fmla="*/ 859154 h 13064490"/>
                <a:gd name="connsiteX92" fmla="*/ 8219312 w 12767104"/>
                <a:gd name="connsiteY92" fmla="*/ 922019 h 13064490"/>
                <a:gd name="connsiteX93" fmla="*/ 8125967 w 12767104"/>
                <a:gd name="connsiteY93" fmla="*/ 1301114 h 13064490"/>
                <a:gd name="connsiteX94" fmla="*/ 8017382 w 12767104"/>
                <a:gd name="connsiteY94" fmla="*/ 1407794 h 13064490"/>
                <a:gd name="connsiteX95" fmla="*/ 7977377 w 12767104"/>
                <a:gd name="connsiteY95" fmla="*/ 1543049 h 13064490"/>
                <a:gd name="connsiteX96" fmla="*/ 7811642 w 12767104"/>
                <a:gd name="connsiteY96" fmla="*/ 1577339 h 13064490"/>
                <a:gd name="connsiteX97" fmla="*/ 7678674 w 12767104"/>
                <a:gd name="connsiteY97" fmla="*/ 1816608 h 13064490"/>
                <a:gd name="connsiteX98" fmla="*/ 7327772 w 12767104"/>
                <a:gd name="connsiteY98" fmla="*/ 1645919 h 13064490"/>
                <a:gd name="connsiteX99" fmla="*/ 6998207 w 12767104"/>
                <a:gd name="connsiteY99" fmla="*/ 1950719 h 13064490"/>
                <a:gd name="connsiteX100" fmla="*/ 6794372 w 12767104"/>
                <a:gd name="connsiteY100" fmla="*/ 1811654 h 13064490"/>
                <a:gd name="connsiteX101" fmla="*/ 6217920 w 12767104"/>
                <a:gd name="connsiteY101" fmla="*/ 2286000 h 13064490"/>
                <a:gd name="connsiteX102" fmla="*/ 6020942 w 12767104"/>
                <a:gd name="connsiteY102" fmla="*/ 2179319 h 13064490"/>
                <a:gd name="connsiteX103" fmla="*/ 5859017 w 12767104"/>
                <a:gd name="connsiteY103" fmla="*/ 2200274 h 13064490"/>
                <a:gd name="connsiteX104" fmla="*/ 5657087 w 12767104"/>
                <a:gd name="connsiteY104" fmla="*/ 2085974 h 13064490"/>
                <a:gd name="connsiteX105" fmla="*/ 5422772 w 12767104"/>
                <a:gd name="connsiteY105" fmla="*/ 2118359 h 13064490"/>
                <a:gd name="connsiteX106" fmla="*/ 5361812 w 12767104"/>
                <a:gd name="connsiteY106" fmla="*/ 1937384 h 13064490"/>
                <a:gd name="connsiteX107" fmla="*/ 5015102 w 12767104"/>
                <a:gd name="connsiteY107" fmla="*/ 1771649 h 13064490"/>
                <a:gd name="connsiteX108" fmla="*/ 4293870 w 12767104"/>
                <a:gd name="connsiteY108" fmla="*/ 1781937 h 13064490"/>
                <a:gd name="connsiteX109" fmla="*/ 3976877 w 12767104"/>
                <a:gd name="connsiteY109" fmla="*/ 1421129 h 13064490"/>
                <a:gd name="connsiteX110" fmla="*/ 3837812 w 12767104"/>
                <a:gd name="connsiteY110" fmla="*/ 1329689 h 13064490"/>
                <a:gd name="connsiteX111" fmla="*/ 3632072 w 12767104"/>
                <a:gd name="connsiteY111" fmla="*/ 1322069 h 13064490"/>
                <a:gd name="connsiteX112" fmla="*/ 3468242 w 12767104"/>
                <a:gd name="connsiteY112" fmla="*/ 1122044 h 13064490"/>
                <a:gd name="connsiteX113" fmla="*/ 3096767 w 12767104"/>
                <a:gd name="connsiteY113" fmla="*/ 1202054 h 13064490"/>
                <a:gd name="connsiteX114" fmla="*/ 2872740 w 12767104"/>
                <a:gd name="connsiteY114" fmla="*/ 1051179 h 13064490"/>
                <a:gd name="connsiteX115" fmla="*/ 2757677 w 12767104"/>
                <a:gd name="connsiteY115" fmla="*/ 1306829 h 13064490"/>
                <a:gd name="connsiteX116" fmla="*/ 2464307 w 12767104"/>
                <a:gd name="connsiteY116" fmla="*/ 1609724 h 13064490"/>
                <a:gd name="connsiteX117" fmla="*/ 2012822 w 12767104"/>
                <a:gd name="connsiteY117" fmla="*/ 1710689 h 13064490"/>
                <a:gd name="connsiteX118" fmla="*/ 2007107 w 12767104"/>
                <a:gd name="connsiteY118" fmla="*/ 1870709 h 13064490"/>
                <a:gd name="connsiteX119" fmla="*/ 1736597 w 12767104"/>
                <a:gd name="connsiteY119" fmla="*/ 1920239 h 13064490"/>
                <a:gd name="connsiteX120" fmla="*/ 1383792 w 12767104"/>
                <a:gd name="connsiteY120" fmla="*/ 1796415 h 13064490"/>
                <a:gd name="connsiteX121" fmla="*/ 1064132 w 12767104"/>
                <a:gd name="connsiteY121" fmla="*/ 1979294 h 13064490"/>
                <a:gd name="connsiteX122" fmla="*/ 1053084 w 12767104"/>
                <a:gd name="connsiteY122" fmla="*/ 2431542 h 13064490"/>
                <a:gd name="connsiteX123" fmla="*/ 514350 w 12767104"/>
                <a:gd name="connsiteY123" fmla="*/ 2355342 h 13064490"/>
                <a:gd name="connsiteX124" fmla="*/ 464057 w 12767104"/>
                <a:gd name="connsiteY124" fmla="*/ 2529839 h 13064490"/>
                <a:gd name="connsiteX125" fmla="*/ 0 w 12767104"/>
                <a:gd name="connsiteY125" fmla="*/ 2450592 h 13064490"/>
                <a:gd name="connsiteX0" fmla="*/ 0 w 12767104"/>
                <a:gd name="connsiteY0" fmla="*/ 2450592 h 13064490"/>
                <a:gd name="connsiteX1" fmla="*/ 266319 w 12767104"/>
                <a:gd name="connsiteY1" fmla="*/ 2830068 h 13064490"/>
                <a:gd name="connsiteX2" fmla="*/ 715899 w 12767104"/>
                <a:gd name="connsiteY2" fmla="*/ 2767965 h 13064490"/>
                <a:gd name="connsiteX3" fmla="*/ 1254633 w 12767104"/>
                <a:gd name="connsiteY3" fmla="*/ 3008757 h 13064490"/>
                <a:gd name="connsiteX4" fmla="*/ 1414652 w 12767104"/>
                <a:gd name="connsiteY4" fmla="*/ 3208019 h 13064490"/>
                <a:gd name="connsiteX5" fmla="*/ 1605152 w 12767104"/>
                <a:gd name="connsiteY5" fmla="*/ 3383279 h 13064490"/>
                <a:gd name="connsiteX6" fmla="*/ 1776602 w 12767104"/>
                <a:gd name="connsiteY6" fmla="*/ 3274694 h 13064490"/>
                <a:gd name="connsiteX7" fmla="*/ 2104262 w 12767104"/>
                <a:gd name="connsiteY7" fmla="*/ 3577589 h 13064490"/>
                <a:gd name="connsiteX8" fmla="*/ 2044827 w 12767104"/>
                <a:gd name="connsiteY8" fmla="*/ 3737610 h 13064490"/>
                <a:gd name="connsiteX9" fmla="*/ 2681477 w 12767104"/>
                <a:gd name="connsiteY9" fmla="*/ 3979544 h 13064490"/>
                <a:gd name="connsiteX10" fmla="*/ 3438144 w 12767104"/>
                <a:gd name="connsiteY10" fmla="*/ 3968496 h 13064490"/>
                <a:gd name="connsiteX11" fmla="*/ 3785616 w 12767104"/>
                <a:gd name="connsiteY11" fmla="*/ 6254496 h 13064490"/>
                <a:gd name="connsiteX12" fmla="*/ 3438144 w 12767104"/>
                <a:gd name="connsiteY12" fmla="*/ 8174736 h 13064490"/>
                <a:gd name="connsiteX13" fmla="*/ 4242816 w 12767104"/>
                <a:gd name="connsiteY13" fmla="*/ 9052560 h 13064490"/>
                <a:gd name="connsiteX14" fmla="*/ 6272784 w 12767104"/>
                <a:gd name="connsiteY14" fmla="*/ 9802368 h 13064490"/>
                <a:gd name="connsiteX15" fmla="*/ 6967728 w 12767104"/>
                <a:gd name="connsiteY15" fmla="*/ 10917936 h 13064490"/>
                <a:gd name="connsiteX16" fmla="*/ 6458712 w 12767104"/>
                <a:gd name="connsiteY16" fmla="*/ 11369040 h 13064490"/>
                <a:gd name="connsiteX17" fmla="*/ 6592443 w 12767104"/>
                <a:gd name="connsiteY17" fmla="*/ 11569065 h 13064490"/>
                <a:gd name="connsiteX18" fmla="*/ 6723888 w 12767104"/>
                <a:gd name="connsiteY18" fmla="*/ 11530965 h 13064490"/>
                <a:gd name="connsiteX19" fmla="*/ 6826758 w 12767104"/>
                <a:gd name="connsiteY19" fmla="*/ 11633835 h 13064490"/>
                <a:gd name="connsiteX20" fmla="*/ 6834378 w 12767104"/>
                <a:gd name="connsiteY20" fmla="*/ 11870055 h 13064490"/>
                <a:gd name="connsiteX21" fmla="*/ 6950583 w 12767104"/>
                <a:gd name="connsiteY21" fmla="*/ 12011025 h 13064490"/>
                <a:gd name="connsiteX22" fmla="*/ 7009638 w 12767104"/>
                <a:gd name="connsiteY22" fmla="*/ 12390120 h 13064490"/>
                <a:gd name="connsiteX23" fmla="*/ 6941058 w 12767104"/>
                <a:gd name="connsiteY23" fmla="*/ 12628245 h 13064490"/>
                <a:gd name="connsiteX24" fmla="*/ 7076313 w 12767104"/>
                <a:gd name="connsiteY24" fmla="*/ 12847320 h 13064490"/>
                <a:gd name="connsiteX25" fmla="*/ 7202043 w 12767104"/>
                <a:gd name="connsiteY25" fmla="*/ 12943713 h 13064490"/>
                <a:gd name="connsiteX26" fmla="*/ 7287768 w 12767104"/>
                <a:gd name="connsiteY26" fmla="*/ 12799695 h 13064490"/>
                <a:gd name="connsiteX27" fmla="*/ 7377303 w 12767104"/>
                <a:gd name="connsiteY27" fmla="*/ 12759690 h 13064490"/>
                <a:gd name="connsiteX28" fmla="*/ 7748778 w 12767104"/>
                <a:gd name="connsiteY28" fmla="*/ 12538710 h 13064490"/>
                <a:gd name="connsiteX29" fmla="*/ 8312658 w 12767104"/>
                <a:gd name="connsiteY29" fmla="*/ 13034010 h 13064490"/>
                <a:gd name="connsiteX30" fmla="*/ 8440293 w 12767104"/>
                <a:gd name="connsiteY30" fmla="*/ 12971145 h 13064490"/>
                <a:gd name="connsiteX31" fmla="*/ 8819388 w 12767104"/>
                <a:gd name="connsiteY31" fmla="*/ 13013055 h 13064490"/>
                <a:gd name="connsiteX32" fmla="*/ 9089898 w 12767104"/>
                <a:gd name="connsiteY32" fmla="*/ 13064490 h 13064490"/>
                <a:gd name="connsiteX33" fmla="*/ 9554718 w 12767104"/>
                <a:gd name="connsiteY33" fmla="*/ 12974954 h 13064490"/>
                <a:gd name="connsiteX34" fmla="*/ 9853803 w 12767104"/>
                <a:gd name="connsiteY34" fmla="*/ 12885420 h 13064490"/>
                <a:gd name="connsiteX35" fmla="*/ 9954006 w 12767104"/>
                <a:gd name="connsiteY35" fmla="*/ 12968097 h 13064490"/>
                <a:gd name="connsiteX36" fmla="*/ 10019538 w 12767104"/>
                <a:gd name="connsiteY36" fmla="*/ 12891134 h 13064490"/>
                <a:gd name="connsiteX37" fmla="*/ 10107168 w 12767104"/>
                <a:gd name="connsiteY37" fmla="*/ 12702539 h 13064490"/>
                <a:gd name="connsiteX38" fmla="*/ 10103358 w 12767104"/>
                <a:gd name="connsiteY38" fmla="*/ 12614909 h 13064490"/>
                <a:gd name="connsiteX39" fmla="*/ 10177653 w 12767104"/>
                <a:gd name="connsiteY39" fmla="*/ 12538709 h 13064490"/>
                <a:gd name="connsiteX40" fmla="*/ 10135743 w 12767104"/>
                <a:gd name="connsiteY40" fmla="*/ 12378689 h 13064490"/>
                <a:gd name="connsiteX41" fmla="*/ 10267188 w 12767104"/>
                <a:gd name="connsiteY41" fmla="*/ 12338684 h 13064490"/>
                <a:gd name="connsiteX42" fmla="*/ 10419207 w 12767104"/>
                <a:gd name="connsiteY42" fmla="*/ 11967972 h 13064490"/>
                <a:gd name="connsiteX43" fmla="*/ 11149203 w 12767104"/>
                <a:gd name="connsiteY43" fmla="*/ 12121514 h 13064490"/>
                <a:gd name="connsiteX44" fmla="*/ 12090273 w 12767104"/>
                <a:gd name="connsiteY44" fmla="*/ 11727179 h 13064490"/>
                <a:gd name="connsiteX45" fmla="*/ 12248388 w 12767104"/>
                <a:gd name="connsiteY45" fmla="*/ 11870054 h 13064490"/>
                <a:gd name="connsiteX46" fmla="*/ 12362688 w 12767104"/>
                <a:gd name="connsiteY46" fmla="*/ 11891009 h 13064490"/>
                <a:gd name="connsiteX47" fmla="*/ 12524613 w 12767104"/>
                <a:gd name="connsiteY47" fmla="*/ 11662409 h 13064490"/>
                <a:gd name="connsiteX48" fmla="*/ 12600813 w 12767104"/>
                <a:gd name="connsiteY48" fmla="*/ 11622404 h 13064490"/>
                <a:gd name="connsiteX49" fmla="*/ 12658344 w 12767104"/>
                <a:gd name="connsiteY49" fmla="*/ 11645265 h 13064490"/>
                <a:gd name="connsiteX50" fmla="*/ 12758928 w 12767104"/>
                <a:gd name="connsiteY50" fmla="*/ 11344274 h 13064490"/>
                <a:gd name="connsiteX51" fmla="*/ 12446507 w 12767104"/>
                <a:gd name="connsiteY51" fmla="*/ 10921364 h 13064490"/>
                <a:gd name="connsiteX52" fmla="*/ 12383642 w 12767104"/>
                <a:gd name="connsiteY52" fmla="*/ 10618469 h 13064490"/>
                <a:gd name="connsiteX53" fmla="*/ 12201906 w 12767104"/>
                <a:gd name="connsiteY53" fmla="*/ 10423017 h 13064490"/>
                <a:gd name="connsiteX54" fmla="*/ 12216002 w 12767104"/>
                <a:gd name="connsiteY54" fmla="*/ 10138409 h 13064490"/>
                <a:gd name="connsiteX55" fmla="*/ 12560807 w 12767104"/>
                <a:gd name="connsiteY55" fmla="*/ 9631679 h 13064490"/>
                <a:gd name="connsiteX56" fmla="*/ 12693777 w 12767104"/>
                <a:gd name="connsiteY56" fmla="*/ 8833866 h 13064490"/>
                <a:gd name="connsiteX57" fmla="*/ 12472416 w 12767104"/>
                <a:gd name="connsiteY57" fmla="*/ 8590407 h 13064490"/>
                <a:gd name="connsiteX58" fmla="*/ 12508992 w 12767104"/>
                <a:gd name="connsiteY58" fmla="*/ 7827264 h 13064490"/>
                <a:gd name="connsiteX59" fmla="*/ 12256389 w 12767104"/>
                <a:gd name="connsiteY59" fmla="*/ 7655052 h 13064490"/>
                <a:gd name="connsiteX60" fmla="*/ 11978640 w 12767104"/>
                <a:gd name="connsiteY60" fmla="*/ 7424928 h 13064490"/>
                <a:gd name="connsiteX61" fmla="*/ 11887200 w 12767104"/>
                <a:gd name="connsiteY61" fmla="*/ 6784848 h 13064490"/>
                <a:gd name="connsiteX62" fmla="*/ 12052173 w 12767104"/>
                <a:gd name="connsiteY62" fmla="*/ 6573774 h 13064490"/>
                <a:gd name="connsiteX63" fmla="*/ 12172950 w 12767104"/>
                <a:gd name="connsiteY63" fmla="*/ 6334887 h 13064490"/>
                <a:gd name="connsiteX64" fmla="*/ 12179808 w 12767104"/>
                <a:gd name="connsiteY64" fmla="*/ 5888736 h 13064490"/>
                <a:gd name="connsiteX65" fmla="*/ 11915394 w 12767104"/>
                <a:gd name="connsiteY65" fmla="*/ 5550027 h 13064490"/>
                <a:gd name="connsiteX66" fmla="*/ 11612880 w 12767104"/>
                <a:gd name="connsiteY66" fmla="*/ 5285232 h 13064490"/>
                <a:gd name="connsiteX67" fmla="*/ 11137392 w 12767104"/>
                <a:gd name="connsiteY67" fmla="*/ 4791456 h 13064490"/>
                <a:gd name="connsiteX68" fmla="*/ 10345674 w 12767104"/>
                <a:gd name="connsiteY68" fmla="*/ 4283583 h 13064490"/>
                <a:gd name="connsiteX69" fmla="*/ 10364343 w 12767104"/>
                <a:gd name="connsiteY69" fmla="*/ 3643122 h 13064490"/>
                <a:gd name="connsiteX70" fmla="*/ 10991088 w 12767104"/>
                <a:gd name="connsiteY70" fmla="*/ 3035808 h 13064490"/>
                <a:gd name="connsiteX71" fmla="*/ 11228832 w 12767104"/>
                <a:gd name="connsiteY71" fmla="*/ 2523744 h 13064490"/>
                <a:gd name="connsiteX72" fmla="*/ 11155680 w 12767104"/>
                <a:gd name="connsiteY72" fmla="*/ 2286000 h 13064490"/>
                <a:gd name="connsiteX73" fmla="*/ 11391900 w 12767104"/>
                <a:gd name="connsiteY73" fmla="*/ 1664970 h 13064490"/>
                <a:gd name="connsiteX74" fmla="*/ 11299698 w 12767104"/>
                <a:gd name="connsiteY74" fmla="*/ 1289304 h 13064490"/>
                <a:gd name="connsiteX75" fmla="*/ 10966704 w 12767104"/>
                <a:gd name="connsiteY75" fmla="*/ 1435227 h 13064490"/>
                <a:gd name="connsiteX76" fmla="*/ 10770870 w 12767104"/>
                <a:gd name="connsiteY76" fmla="*/ 1719072 h 13064490"/>
                <a:gd name="connsiteX77" fmla="*/ 10211943 w 12767104"/>
                <a:gd name="connsiteY77" fmla="*/ 1704594 h 13064490"/>
                <a:gd name="connsiteX78" fmla="*/ 10643616 w 12767104"/>
                <a:gd name="connsiteY78" fmla="*/ 987552 h 13064490"/>
                <a:gd name="connsiteX79" fmla="*/ 10569321 w 12767104"/>
                <a:gd name="connsiteY79" fmla="*/ 768477 h 13064490"/>
                <a:gd name="connsiteX80" fmla="*/ 10310241 w 12767104"/>
                <a:gd name="connsiteY80" fmla="*/ 644652 h 13064490"/>
                <a:gd name="connsiteX81" fmla="*/ 10132695 w 12767104"/>
                <a:gd name="connsiteY81" fmla="*/ 798957 h 13064490"/>
                <a:gd name="connsiteX82" fmla="*/ 9947147 w 12767104"/>
                <a:gd name="connsiteY82" fmla="*/ 712469 h 13064490"/>
                <a:gd name="connsiteX83" fmla="*/ 9547097 w 12767104"/>
                <a:gd name="connsiteY83" fmla="*/ 748664 h 13064490"/>
                <a:gd name="connsiteX84" fmla="*/ 9390887 w 12767104"/>
                <a:gd name="connsiteY84" fmla="*/ 302894 h 13064490"/>
                <a:gd name="connsiteX85" fmla="*/ 9286112 w 12767104"/>
                <a:gd name="connsiteY85" fmla="*/ 152399 h 13064490"/>
                <a:gd name="connsiteX86" fmla="*/ 9089136 w 12767104"/>
                <a:gd name="connsiteY86" fmla="*/ 0 h 13064490"/>
                <a:gd name="connsiteX87" fmla="*/ 9030842 w 12767104"/>
                <a:gd name="connsiteY87" fmla="*/ 188594 h 13064490"/>
                <a:gd name="connsiteX88" fmla="*/ 9137522 w 12767104"/>
                <a:gd name="connsiteY88" fmla="*/ 352424 h 13064490"/>
                <a:gd name="connsiteX89" fmla="*/ 8903207 w 12767104"/>
                <a:gd name="connsiteY89" fmla="*/ 421004 h 13064490"/>
                <a:gd name="connsiteX90" fmla="*/ 8634602 w 12767104"/>
                <a:gd name="connsiteY90" fmla="*/ 548639 h 13064490"/>
                <a:gd name="connsiteX91" fmla="*/ 8421242 w 12767104"/>
                <a:gd name="connsiteY91" fmla="*/ 859154 h 13064490"/>
                <a:gd name="connsiteX92" fmla="*/ 8219312 w 12767104"/>
                <a:gd name="connsiteY92" fmla="*/ 922019 h 13064490"/>
                <a:gd name="connsiteX93" fmla="*/ 8125967 w 12767104"/>
                <a:gd name="connsiteY93" fmla="*/ 1301114 h 13064490"/>
                <a:gd name="connsiteX94" fmla="*/ 8017382 w 12767104"/>
                <a:gd name="connsiteY94" fmla="*/ 1407794 h 13064490"/>
                <a:gd name="connsiteX95" fmla="*/ 7977377 w 12767104"/>
                <a:gd name="connsiteY95" fmla="*/ 1543049 h 13064490"/>
                <a:gd name="connsiteX96" fmla="*/ 7811642 w 12767104"/>
                <a:gd name="connsiteY96" fmla="*/ 1577339 h 13064490"/>
                <a:gd name="connsiteX97" fmla="*/ 7678674 w 12767104"/>
                <a:gd name="connsiteY97" fmla="*/ 1816608 h 13064490"/>
                <a:gd name="connsiteX98" fmla="*/ 7327772 w 12767104"/>
                <a:gd name="connsiteY98" fmla="*/ 1645919 h 13064490"/>
                <a:gd name="connsiteX99" fmla="*/ 6998207 w 12767104"/>
                <a:gd name="connsiteY99" fmla="*/ 1950719 h 13064490"/>
                <a:gd name="connsiteX100" fmla="*/ 6794372 w 12767104"/>
                <a:gd name="connsiteY100" fmla="*/ 1811654 h 13064490"/>
                <a:gd name="connsiteX101" fmla="*/ 6217920 w 12767104"/>
                <a:gd name="connsiteY101" fmla="*/ 2286000 h 13064490"/>
                <a:gd name="connsiteX102" fmla="*/ 6020942 w 12767104"/>
                <a:gd name="connsiteY102" fmla="*/ 2179319 h 13064490"/>
                <a:gd name="connsiteX103" fmla="*/ 5859017 w 12767104"/>
                <a:gd name="connsiteY103" fmla="*/ 2200274 h 13064490"/>
                <a:gd name="connsiteX104" fmla="*/ 5657087 w 12767104"/>
                <a:gd name="connsiteY104" fmla="*/ 2085974 h 13064490"/>
                <a:gd name="connsiteX105" fmla="*/ 5422772 w 12767104"/>
                <a:gd name="connsiteY105" fmla="*/ 2118359 h 13064490"/>
                <a:gd name="connsiteX106" fmla="*/ 5361812 w 12767104"/>
                <a:gd name="connsiteY106" fmla="*/ 1937384 h 13064490"/>
                <a:gd name="connsiteX107" fmla="*/ 5015102 w 12767104"/>
                <a:gd name="connsiteY107" fmla="*/ 1771649 h 13064490"/>
                <a:gd name="connsiteX108" fmla="*/ 4293870 w 12767104"/>
                <a:gd name="connsiteY108" fmla="*/ 1781937 h 13064490"/>
                <a:gd name="connsiteX109" fmla="*/ 3976877 w 12767104"/>
                <a:gd name="connsiteY109" fmla="*/ 1421129 h 13064490"/>
                <a:gd name="connsiteX110" fmla="*/ 3837812 w 12767104"/>
                <a:gd name="connsiteY110" fmla="*/ 1329689 h 13064490"/>
                <a:gd name="connsiteX111" fmla="*/ 3632072 w 12767104"/>
                <a:gd name="connsiteY111" fmla="*/ 1322069 h 13064490"/>
                <a:gd name="connsiteX112" fmla="*/ 3468242 w 12767104"/>
                <a:gd name="connsiteY112" fmla="*/ 1122044 h 13064490"/>
                <a:gd name="connsiteX113" fmla="*/ 3096767 w 12767104"/>
                <a:gd name="connsiteY113" fmla="*/ 1202054 h 13064490"/>
                <a:gd name="connsiteX114" fmla="*/ 2872740 w 12767104"/>
                <a:gd name="connsiteY114" fmla="*/ 1051179 h 13064490"/>
                <a:gd name="connsiteX115" fmla="*/ 2757677 w 12767104"/>
                <a:gd name="connsiteY115" fmla="*/ 1306829 h 13064490"/>
                <a:gd name="connsiteX116" fmla="*/ 2464307 w 12767104"/>
                <a:gd name="connsiteY116" fmla="*/ 1609724 h 13064490"/>
                <a:gd name="connsiteX117" fmla="*/ 2012822 w 12767104"/>
                <a:gd name="connsiteY117" fmla="*/ 1710689 h 13064490"/>
                <a:gd name="connsiteX118" fmla="*/ 2007107 w 12767104"/>
                <a:gd name="connsiteY118" fmla="*/ 1870709 h 13064490"/>
                <a:gd name="connsiteX119" fmla="*/ 1736597 w 12767104"/>
                <a:gd name="connsiteY119" fmla="*/ 1920239 h 13064490"/>
                <a:gd name="connsiteX120" fmla="*/ 1383792 w 12767104"/>
                <a:gd name="connsiteY120" fmla="*/ 1796415 h 13064490"/>
                <a:gd name="connsiteX121" fmla="*/ 1064132 w 12767104"/>
                <a:gd name="connsiteY121" fmla="*/ 1979294 h 13064490"/>
                <a:gd name="connsiteX122" fmla="*/ 1053084 w 12767104"/>
                <a:gd name="connsiteY122" fmla="*/ 2431542 h 13064490"/>
                <a:gd name="connsiteX123" fmla="*/ 514350 w 12767104"/>
                <a:gd name="connsiteY123" fmla="*/ 2355342 h 13064490"/>
                <a:gd name="connsiteX124" fmla="*/ 464057 w 12767104"/>
                <a:gd name="connsiteY124" fmla="*/ 2529839 h 13064490"/>
                <a:gd name="connsiteX125" fmla="*/ 0 w 12767104"/>
                <a:gd name="connsiteY125" fmla="*/ 2450592 h 13064490"/>
                <a:gd name="connsiteX0" fmla="*/ 0 w 12767104"/>
                <a:gd name="connsiteY0" fmla="*/ 2450592 h 13064490"/>
                <a:gd name="connsiteX1" fmla="*/ 266319 w 12767104"/>
                <a:gd name="connsiteY1" fmla="*/ 2830068 h 13064490"/>
                <a:gd name="connsiteX2" fmla="*/ 715899 w 12767104"/>
                <a:gd name="connsiteY2" fmla="*/ 2767965 h 13064490"/>
                <a:gd name="connsiteX3" fmla="*/ 1254633 w 12767104"/>
                <a:gd name="connsiteY3" fmla="*/ 3008757 h 13064490"/>
                <a:gd name="connsiteX4" fmla="*/ 1414652 w 12767104"/>
                <a:gd name="connsiteY4" fmla="*/ 3208019 h 13064490"/>
                <a:gd name="connsiteX5" fmla="*/ 1605152 w 12767104"/>
                <a:gd name="connsiteY5" fmla="*/ 3383279 h 13064490"/>
                <a:gd name="connsiteX6" fmla="*/ 1776602 w 12767104"/>
                <a:gd name="connsiteY6" fmla="*/ 3274694 h 13064490"/>
                <a:gd name="connsiteX7" fmla="*/ 2104262 w 12767104"/>
                <a:gd name="connsiteY7" fmla="*/ 3577589 h 13064490"/>
                <a:gd name="connsiteX8" fmla="*/ 2044827 w 12767104"/>
                <a:gd name="connsiteY8" fmla="*/ 3737610 h 13064490"/>
                <a:gd name="connsiteX9" fmla="*/ 2681477 w 12767104"/>
                <a:gd name="connsiteY9" fmla="*/ 3979544 h 13064490"/>
                <a:gd name="connsiteX10" fmla="*/ 3441954 w 12767104"/>
                <a:gd name="connsiteY10" fmla="*/ 4019931 h 13064490"/>
                <a:gd name="connsiteX11" fmla="*/ 3785616 w 12767104"/>
                <a:gd name="connsiteY11" fmla="*/ 6254496 h 13064490"/>
                <a:gd name="connsiteX12" fmla="*/ 3438144 w 12767104"/>
                <a:gd name="connsiteY12" fmla="*/ 8174736 h 13064490"/>
                <a:gd name="connsiteX13" fmla="*/ 4242816 w 12767104"/>
                <a:gd name="connsiteY13" fmla="*/ 9052560 h 13064490"/>
                <a:gd name="connsiteX14" fmla="*/ 6272784 w 12767104"/>
                <a:gd name="connsiteY14" fmla="*/ 9802368 h 13064490"/>
                <a:gd name="connsiteX15" fmla="*/ 6967728 w 12767104"/>
                <a:gd name="connsiteY15" fmla="*/ 10917936 h 13064490"/>
                <a:gd name="connsiteX16" fmla="*/ 6458712 w 12767104"/>
                <a:gd name="connsiteY16" fmla="*/ 11369040 h 13064490"/>
                <a:gd name="connsiteX17" fmla="*/ 6592443 w 12767104"/>
                <a:gd name="connsiteY17" fmla="*/ 11569065 h 13064490"/>
                <a:gd name="connsiteX18" fmla="*/ 6723888 w 12767104"/>
                <a:gd name="connsiteY18" fmla="*/ 11530965 h 13064490"/>
                <a:gd name="connsiteX19" fmla="*/ 6826758 w 12767104"/>
                <a:gd name="connsiteY19" fmla="*/ 11633835 h 13064490"/>
                <a:gd name="connsiteX20" fmla="*/ 6834378 w 12767104"/>
                <a:gd name="connsiteY20" fmla="*/ 11870055 h 13064490"/>
                <a:gd name="connsiteX21" fmla="*/ 6950583 w 12767104"/>
                <a:gd name="connsiteY21" fmla="*/ 12011025 h 13064490"/>
                <a:gd name="connsiteX22" fmla="*/ 7009638 w 12767104"/>
                <a:gd name="connsiteY22" fmla="*/ 12390120 h 13064490"/>
                <a:gd name="connsiteX23" fmla="*/ 6941058 w 12767104"/>
                <a:gd name="connsiteY23" fmla="*/ 12628245 h 13064490"/>
                <a:gd name="connsiteX24" fmla="*/ 7076313 w 12767104"/>
                <a:gd name="connsiteY24" fmla="*/ 12847320 h 13064490"/>
                <a:gd name="connsiteX25" fmla="*/ 7202043 w 12767104"/>
                <a:gd name="connsiteY25" fmla="*/ 12943713 h 13064490"/>
                <a:gd name="connsiteX26" fmla="*/ 7287768 w 12767104"/>
                <a:gd name="connsiteY26" fmla="*/ 12799695 h 13064490"/>
                <a:gd name="connsiteX27" fmla="*/ 7377303 w 12767104"/>
                <a:gd name="connsiteY27" fmla="*/ 12759690 h 13064490"/>
                <a:gd name="connsiteX28" fmla="*/ 7748778 w 12767104"/>
                <a:gd name="connsiteY28" fmla="*/ 12538710 h 13064490"/>
                <a:gd name="connsiteX29" fmla="*/ 8312658 w 12767104"/>
                <a:gd name="connsiteY29" fmla="*/ 13034010 h 13064490"/>
                <a:gd name="connsiteX30" fmla="*/ 8440293 w 12767104"/>
                <a:gd name="connsiteY30" fmla="*/ 12971145 h 13064490"/>
                <a:gd name="connsiteX31" fmla="*/ 8819388 w 12767104"/>
                <a:gd name="connsiteY31" fmla="*/ 13013055 h 13064490"/>
                <a:gd name="connsiteX32" fmla="*/ 9089898 w 12767104"/>
                <a:gd name="connsiteY32" fmla="*/ 13064490 h 13064490"/>
                <a:gd name="connsiteX33" fmla="*/ 9554718 w 12767104"/>
                <a:gd name="connsiteY33" fmla="*/ 12974954 h 13064490"/>
                <a:gd name="connsiteX34" fmla="*/ 9853803 w 12767104"/>
                <a:gd name="connsiteY34" fmla="*/ 12885420 h 13064490"/>
                <a:gd name="connsiteX35" fmla="*/ 9954006 w 12767104"/>
                <a:gd name="connsiteY35" fmla="*/ 12968097 h 13064490"/>
                <a:gd name="connsiteX36" fmla="*/ 10019538 w 12767104"/>
                <a:gd name="connsiteY36" fmla="*/ 12891134 h 13064490"/>
                <a:gd name="connsiteX37" fmla="*/ 10107168 w 12767104"/>
                <a:gd name="connsiteY37" fmla="*/ 12702539 h 13064490"/>
                <a:gd name="connsiteX38" fmla="*/ 10103358 w 12767104"/>
                <a:gd name="connsiteY38" fmla="*/ 12614909 h 13064490"/>
                <a:gd name="connsiteX39" fmla="*/ 10177653 w 12767104"/>
                <a:gd name="connsiteY39" fmla="*/ 12538709 h 13064490"/>
                <a:gd name="connsiteX40" fmla="*/ 10135743 w 12767104"/>
                <a:gd name="connsiteY40" fmla="*/ 12378689 h 13064490"/>
                <a:gd name="connsiteX41" fmla="*/ 10267188 w 12767104"/>
                <a:gd name="connsiteY41" fmla="*/ 12338684 h 13064490"/>
                <a:gd name="connsiteX42" fmla="*/ 10419207 w 12767104"/>
                <a:gd name="connsiteY42" fmla="*/ 11967972 h 13064490"/>
                <a:gd name="connsiteX43" fmla="*/ 11149203 w 12767104"/>
                <a:gd name="connsiteY43" fmla="*/ 12121514 h 13064490"/>
                <a:gd name="connsiteX44" fmla="*/ 12090273 w 12767104"/>
                <a:gd name="connsiteY44" fmla="*/ 11727179 h 13064490"/>
                <a:gd name="connsiteX45" fmla="*/ 12248388 w 12767104"/>
                <a:gd name="connsiteY45" fmla="*/ 11870054 h 13064490"/>
                <a:gd name="connsiteX46" fmla="*/ 12362688 w 12767104"/>
                <a:gd name="connsiteY46" fmla="*/ 11891009 h 13064490"/>
                <a:gd name="connsiteX47" fmla="*/ 12524613 w 12767104"/>
                <a:gd name="connsiteY47" fmla="*/ 11662409 h 13064490"/>
                <a:gd name="connsiteX48" fmla="*/ 12600813 w 12767104"/>
                <a:gd name="connsiteY48" fmla="*/ 11622404 h 13064490"/>
                <a:gd name="connsiteX49" fmla="*/ 12658344 w 12767104"/>
                <a:gd name="connsiteY49" fmla="*/ 11645265 h 13064490"/>
                <a:gd name="connsiteX50" fmla="*/ 12758928 w 12767104"/>
                <a:gd name="connsiteY50" fmla="*/ 11344274 h 13064490"/>
                <a:gd name="connsiteX51" fmla="*/ 12446507 w 12767104"/>
                <a:gd name="connsiteY51" fmla="*/ 10921364 h 13064490"/>
                <a:gd name="connsiteX52" fmla="*/ 12383642 w 12767104"/>
                <a:gd name="connsiteY52" fmla="*/ 10618469 h 13064490"/>
                <a:gd name="connsiteX53" fmla="*/ 12201906 w 12767104"/>
                <a:gd name="connsiteY53" fmla="*/ 10423017 h 13064490"/>
                <a:gd name="connsiteX54" fmla="*/ 12216002 w 12767104"/>
                <a:gd name="connsiteY54" fmla="*/ 10138409 h 13064490"/>
                <a:gd name="connsiteX55" fmla="*/ 12560807 w 12767104"/>
                <a:gd name="connsiteY55" fmla="*/ 9631679 h 13064490"/>
                <a:gd name="connsiteX56" fmla="*/ 12693777 w 12767104"/>
                <a:gd name="connsiteY56" fmla="*/ 8833866 h 13064490"/>
                <a:gd name="connsiteX57" fmla="*/ 12472416 w 12767104"/>
                <a:gd name="connsiteY57" fmla="*/ 8590407 h 13064490"/>
                <a:gd name="connsiteX58" fmla="*/ 12508992 w 12767104"/>
                <a:gd name="connsiteY58" fmla="*/ 7827264 h 13064490"/>
                <a:gd name="connsiteX59" fmla="*/ 12256389 w 12767104"/>
                <a:gd name="connsiteY59" fmla="*/ 7655052 h 13064490"/>
                <a:gd name="connsiteX60" fmla="*/ 11978640 w 12767104"/>
                <a:gd name="connsiteY60" fmla="*/ 7424928 h 13064490"/>
                <a:gd name="connsiteX61" fmla="*/ 11887200 w 12767104"/>
                <a:gd name="connsiteY61" fmla="*/ 6784848 h 13064490"/>
                <a:gd name="connsiteX62" fmla="*/ 12052173 w 12767104"/>
                <a:gd name="connsiteY62" fmla="*/ 6573774 h 13064490"/>
                <a:gd name="connsiteX63" fmla="*/ 12172950 w 12767104"/>
                <a:gd name="connsiteY63" fmla="*/ 6334887 h 13064490"/>
                <a:gd name="connsiteX64" fmla="*/ 12179808 w 12767104"/>
                <a:gd name="connsiteY64" fmla="*/ 5888736 h 13064490"/>
                <a:gd name="connsiteX65" fmla="*/ 11915394 w 12767104"/>
                <a:gd name="connsiteY65" fmla="*/ 5550027 h 13064490"/>
                <a:gd name="connsiteX66" fmla="*/ 11612880 w 12767104"/>
                <a:gd name="connsiteY66" fmla="*/ 5285232 h 13064490"/>
                <a:gd name="connsiteX67" fmla="*/ 11137392 w 12767104"/>
                <a:gd name="connsiteY67" fmla="*/ 4791456 h 13064490"/>
                <a:gd name="connsiteX68" fmla="*/ 10345674 w 12767104"/>
                <a:gd name="connsiteY68" fmla="*/ 4283583 h 13064490"/>
                <a:gd name="connsiteX69" fmla="*/ 10364343 w 12767104"/>
                <a:gd name="connsiteY69" fmla="*/ 3643122 h 13064490"/>
                <a:gd name="connsiteX70" fmla="*/ 10991088 w 12767104"/>
                <a:gd name="connsiteY70" fmla="*/ 3035808 h 13064490"/>
                <a:gd name="connsiteX71" fmla="*/ 11228832 w 12767104"/>
                <a:gd name="connsiteY71" fmla="*/ 2523744 h 13064490"/>
                <a:gd name="connsiteX72" fmla="*/ 11155680 w 12767104"/>
                <a:gd name="connsiteY72" fmla="*/ 2286000 h 13064490"/>
                <a:gd name="connsiteX73" fmla="*/ 11391900 w 12767104"/>
                <a:gd name="connsiteY73" fmla="*/ 1664970 h 13064490"/>
                <a:gd name="connsiteX74" fmla="*/ 11299698 w 12767104"/>
                <a:gd name="connsiteY74" fmla="*/ 1289304 h 13064490"/>
                <a:gd name="connsiteX75" fmla="*/ 10966704 w 12767104"/>
                <a:gd name="connsiteY75" fmla="*/ 1435227 h 13064490"/>
                <a:gd name="connsiteX76" fmla="*/ 10770870 w 12767104"/>
                <a:gd name="connsiteY76" fmla="*/ 1719072 h 13064490"/>
                <a:gd name="connsiteX77" fmla="*/ 10211943 w 12767104"/>
                <a:gd name="connsiteY77" fmla="*/ 1704594 h 13064490"/>
                <a:gd name="connsiteX78" fmla="*/ 10643616 w 12767104"/>
                <a:gd name="connsiteY78" fmla="*/ 987552 h 13064490"/>
                <a:gd name="connsiteX79" fmla="*/ 10569321 w 12767104"/>
                <a:gd name="connsiteY79" fmla="*/ 768477 h 13064490"/>
                <a:gd name="connsiteX80" fmla="*/ 10310241 w 12767104"/>
                <a:gd name="connsiteY80" fmla="*/ 644652 h 13064490"/>
                <a:gd name="connsiteX81" fmla="*/ 10132695 w 12767104"/>
                <a:gd name="connsiteY81" fmla="*/ 798957 h 13064490"/>
                <a:gd name="connsiteX82" fmla="*/ 9947147 w 12767104"/>
                <a:gd name="connsiteY82" fmla="*/ 712469 h 13064490"/>
                <a:gd name="connsiteX83" fmla="*/ 9547097 w 12767104"/>
                <a:gd name="connsiteY83" fmla="*/ 748664 h 13064490"/>
                <a:gd name="connsiteX84" fmla="*/ 9390887 w 12767104"/>
                <a:gd name="connsiteY84" fmla="*/ 302894 h 13064490"/>
                <a:gd name="connsiteX85" fmla="*/ 9286112 w 12767104"/>
                <a:gd name="connsiteY85" fmla="*/ 152399 h 13064490"/>
                <a:gd name="connsiteX86" fmla="*/ 9089136 w 12767104"/>
                <a:gd name="connsiteY86" fmla="*/ 0 h 13064490"/>
                <a:gd name="connsiteX87" fmla="*/ 9030842 w 12767104"/>
                <a:gd name="connsiteY87" fmla="*/ 188594 h 13064490"/>
                <a:gd name="connsiteX88" fmla="*/ 9137522 w 12767104"/>
                <a:gd name="connsiteY88" fmla="*/ 352424 h 13064490"/>
                <a:gd name="connsiteX89" fmla="*/ 8903207 w 12767104"/>
                <a:gd name="connsiteY89" fmla="*/ 421004 h 13064490"/>
                <a:gd name="connsiteX90" fmla="*/ 8634602 w 12767104"/>
                <a:gd name="connsiteY90" fmla="*/ 548639 h 13064490"/>
                <a:gd name="connsiteX91" fmla="*/ 8421242 w 12767104"/>
                <a:gd name="connsiteY91" fmla="*/ 859154 h 13064490"/>
                <a:gd name="connsiteX92" fmla="*/ 8219312 w 12767104"/>
                <a:gd name="connsiteY92" fmla="*/ 922019 h 13064490"/>
                <a:gd name="connsiteX93" fmla="*/ 8125967 w 12767104"/>
                <a:gd name="connsiteY93" fmla="*/ 1301114 h 13064490"/>
                <a:gd name="connsiteX94" fmla="*/ 8017382 w 12767104"/>
                <a:gd name="connsiteY94" fmla="*/ 1407794 h 13064490"/>
                <a:gd name="connsiteX95" fmla="*/ 7977377 w 12767104"/>
                <a:gd name="connsiteY95" fmla="*/ 1543049 h 13064490"/>
                <a:gd name="connsiteX96" fmla="*/ 7811642 w 12767104"/>
                <a:gd name="connsiteY96" fmla="*/ 1577339 h 13064490"/>
                <a:gd name="connsiteX97" fmla="*/ 7678674 w 12767104"/>
                <a:gd name="connsiteY97" fmla="*/ 1816608 h 13064490"/>
                <a:gd name="connsiteX98" fmla="*/ 7327772 w 12767104"/>
                <a:gd name="connsiteY98" fmla="*/ 1645919 h 13064490"/>
                <a:gd name="connsiteX99" fmla="*/ 6998207 w 12767104"/>
                <a:gd name="connsiteY99" fmla="*/ 1950719 h 13064490"/>
                <a:gd name="connsiteX100" fmla="*/ 6794372 w 12767104"/>
                <a:gd name="connsiteY100" fmla="*/ 1811654 h 13064490"/>
                <a:gd name="connsiteX101" fmla="*/ 6217920 w 12767104"/>
                <a:gd name="connsiteY101" fmla="*/ 2286000 h 13064490"/>
                <a:gd name="connsiteX102" fmla="*/ 6020942 w 12767104"/>
                <a:gd name="connsiteY102" fmla="*/ 2179319 h 13064490"/>
                <a:gd name="connsiteX103" fmla="*/ 5859017 w 12767104"/>
                <a:gd name="connsiteY103" fmla="*/ 2200274 h 13064490"/>
                <a:gd name="connsiteX104" fmla="*/ 5657087 w 12767104"/>
                <a:gd name="connsiteY104" fmla="*/ 2085974 h 13064490"/>
                <a:gd name="connsiteX105" fmla="*/ 5422772 w 12767104"/>
                <a:gd name="connsiteY105" fmla="*/ 2118359 h 13064490"/>
                <a:gd name="connsiteX106" fmla="*/ 5361812 w 12767104"/>
                <a:gd name="connsiteY106" fmla="*/ 1937384 h 13064490"/>
                <a:gd name="connsiteX107" fmla="*/ 5015102 w 12767104"/>
                <a:gd name="connsiteY107" fmla="*/ 1771649 h 13064490"/>
                <a:gd name="connsiteX108" fmla="*/ 4293870 w 12767104"/>
                <a:gd name="connsiteY108" fmla="*/ 1781937 h 13064490"/>
                <a:gd name="connsiteX109" fmla="*/ 3976877 w 12767104"/>
                <a:gd name="connsiteY109" fmla="*/ 1421129 h 13064490"/>
                <a:gd name="connsiteX110" fmla="*/ 3837812 w 12767104"/>
                <a:gd name="connsiteY110" fmla="*/ 1329689 h 13064490"/>
                <a:gd name="connsiteX111" fmla="*/ 3632072 w 12767104"/>
                <a:gd name="connsiteY111" fmla="*/ 1322069 h 13064490"/>
                <a:gd name="connsiteX112" fmla="*/ 3468242 w 12767104"/>
                <a:gd name="connsiteY112" fmla="*/ 1122044 h 13064490"/>
                <a:gd name="connsiteX113" fmla="*/ 3096767 w 12767104"/>
                <a:gd name="connsiteY113" fmla="*/ 1202054 h 13064490"/>
                <a:gd name="connsiteX114" fmla="*/ 2872740 w 12767104"/>
                <a:gd name="connsiteY114" fmla="*/ 1051179 h 13064490"/>
                <a:gd name="connsiteX115" fmla="*/ 2757677 w 12767104"/>
                <a:gd name="connsiteY115" fmla="*/ 1306829 h 13064490"/>
                <a:gd name="connsiteX116" fmla="*/ 2464307 w 12767104"/>
                <a:gd name="connsiteY116" fmla="*/ 1609724 h 13064490"/>
                <a:gd name="connsiteX117" fmla="*/ 2012822 w 12767104"/>
                <a:gd name="connsiteY117" fmla="*/ 1710689 h 13064490"/>
                <a:gd name="connsiteX118" fmla="*/ 2007107 w 12767104"/>
                <a:gd name="connsiteY118" fmla="*/ 1870709 h 13064490"/>
                <a:gd name="connsiteX119" fmla="*/ 1736597 w 12767104"/>
                <a:gd name="connsiteY119" fmla="*/ 1920239 h 13064490"/>
                <a:gd name="connsiteX120" fmla="*/ 1383792 w 12767104"/>
                <a:gd name="connsiteY120" fmla="*/ 1796415 h 13064490"/>
                <a:gd name="connsiteX121" fmla="*/ 1064132 w 12767104"/>
                <a:gd name="connsiteY121" fmla="*/ 1979294 h 13064490"/>
                <a:gd name="connsiteX122" fmla="*/ 1053084 w 12767104"/>
                <a:gd name="connsiteY122" fmla="*/ 2431542 h 13064490"/>
                <a:gd name="connsiteX123" fmla="*/ 514350 w 12767104"/>
                <a:gd name="connsiteY123" fmla="*/ 2355342 h 13064490"/>
                <a:gd name="connsiteX124" fmla="*/ 464057 w 12767104"/>
                <a:gd name="connsiteY124" fmla="*/ 2529839 h 13064490"/>
                <a:gd name="connsiteX125" fmla="*/ 0 w 12767104"/>
                <a:gd name="connsiteY125" fmla="*/ 2450592 h 13064490"/>
                <a:gd name="connsiteX0" fmla="*/ 0 w 12767104"/>
                <a:gd name="connsiteY0" fmla="*/ 2450592 h 13064490"/>
                <a:gd name="connsiteX1" fmla="*/ 266319 w 12767104"/>
                <a:gd name="connsiteY1" fmla="*/ 2830068 h 13064490"/>
                <a:gd name="connsiteX2" fmla="*/ 715899 w 12767104"/>
                <a:gd name="connsiteY2" fmla="*/ 2767965 h 13064490"/>
                <a:gd name="connsiteX3" fmla="*/ 1254633 w 12767104"/>
                <a:gd name="connsiteY3" fmla="*/ 3008757 h 13064490"/>
                <a:gd name="connsiteX4" fmla="*/ 1414652 w 12767104"/>
                <a:gd name="connsiteY4" fmla="*/ 3208019 h 13064490"/>
                <a:gd name="connsiteX5" fmla="*/ 1605152 w 12767104"/>
                <a:gd name="connsiteY5" fmla="*/ 3383279 h 13064490"/>
                <a:gd name="connsiteX6" fmla="*/ 1776602 w 12767104"/>
                <a:gd name="connsiteY6" fmla="*/ 3274694 h 13064490"/>
                <a:gd name="connsiteX7" fmla="*/ 2104262 w 12767104"/>
                <a:gd name="connsiteY7" fmla="*/ 3577589 h 13064490"/>
                <a:gd name="connsiteX8" fmla="*/ 2044827 w 12767104"/>
                <a:gd name="connsiteY8" fmla="*/ 3737610 h 13064490"/>
                <a:gd name="connsiteX9" fmla="*/ 2681477 w 12767104"/>
                <a:gd name="connsiteY9" fmla="*/ 3979544 h 13064490"/>
                <a:gd name="connsiteX10" fmla="*/ 3096767 w 12767104"/>
                <a:gd name="connsiteY10" fmla="*/ 3918584 h 13064490"/>
                <a:gd name="connsiteX11" fmla="*/ 3441954 w 12767104"/>
                <a:gd name="connsiteY11" fmla="*/ 4019931 h 13064490"/>
                <a:gd name="connsiteX12" fmla="*/ 3785616 w 12767104"/>
                <a:gd name="connsiteY12" fmla="*/ 6254496 h 13064490"/>
                <a:gd name="connsiteX13" fmla="*/ 3438144 w 12767104"/>
                <a:gd name="connsiteY13" fmla="*/ 8174736 h 13064490"/>
                <a:gd name="connsiteX14" fmla="*/ 4242816 w 12767104"/>
                <a:gd name="connsiteY14" fmla="*/ 9052560 h 13064490"/>
                <a:gd name="connsiteX15" fmla="*/ 6272784 w 12767104"/>
                <a:gd name="connsiteY15" fmla="*/ 9802368 h 13064490"/>
                <a:gd name="connsiteX16" fmla="*/ 6967728 w 12767104"/>
                <a:gd name="connsiteY16" fmla="*/ 10917936 h 13064490"/>
                <a:gd name="connsiteX17" fmla="*/ 6458712 w 12767104"/>
                <a:gd name="connsiteY17" fmla="*/ 11369040 h 13064490"/>
                <a:gd name="connsiteX18" fmla="*/ 6592443 w 12767104"/>
                <a:gd name="connsiteY18" fmla="*/ 11569065 h 13064490"/>
                <a:gd name="connsiteX19" fmla="*/ 6723888 w 12767104"/>
                <a:gd name="connsiteY19" fmla="*/ 11530965 h 13064490"/>
                <a:gd name="connsiteX20" fmla="*/ 6826758 w 12767104"/>
                <a:gd name="connsiteY20" fmla="*/ 11633835 h 13064490"/>
                <a:gd name="connsiteX21" fmla="*/ 6834378 w 12767104"/>
                <a:gd name="connsiteY21" fmla="*/ 11870055 h 13064490"/>
                <a:gd name="connsiteX22" fmla="*/ 6950583 w 12767104"/>
                <a:gd name="connsiteY22" fmla="*/ 12011025 h 13064490"/>
                <a:gd name="connsiteX23" fmla="*/ 7009638 w 12767104"/>
                <a:gd name="connsiteY23" fmla="*/ 12390120 h 13064490"/>
                <a:gd name="connsiteX24" fmla="*/ 6941058 w 12767104"/>
                <a:gd name="connsiteY24" fmla="*/ 12628245 h 13064490"/>
                <a:gd name="connsiteX25" fmla="*/ 7076313 w 12767104"/>
                <a:gd name="connsiteY25" fmla="*/ 12847320 h 13064490"/>
                <a:gd name="connsiteX26" fmla="*/ 7202043 w 12767104"/>
                <a:gd name="connsiteY26" fmla="*/ 12943713 h 13064490"/>
                <a:gd name="connsiteX27" fmla="*/ 7287768 w 12767104"/>
                <a:gd name="connsiteY27" fmla="*/ 12799695 h 13064490"/>
                <a:gd name="connsiteX28" fmla="*/ 7377303 w 12767104"/>
                <a:gd name="connsiteY28" fmla="*/ 12759690 h 13064490"/>
                <a:gd name="connsiteX29" fmla="*/ 7748778 w 12767104"/>
                <a:gd name="connsiteY29" fmla="*/ 12538710 h 13064490"/>
                <a:gd name="connsiteX30" fmla="*/ 8312658 w 12767104"/>
                <a:gd name="connsiteY30" fmla="*/ 13034010 h 13064490"/>
                <a:gd name="connsiteX31" fmla="*/ 8440293 w 12767104"/>
                <a:gd name="connsiteY31" fmla="*/ 12971145 h 13064490"/>
                <a:gd name="connsiteX32" fmla="*/ 8819388 w 12767104"/>
                <a:gd name="connsiteY32" fmla="*/ 13013055 h 13064490"/>
                <a:gd name="connsiteX33" fmla="*/ 9089898 w 12767104"/>
                <a:gd name="connsiteY33" fmla="*/ 13064490 h 13064490"/>
                <a:gd name="connsiteX34" fmla="*/ 9554718 w 12767104"/>
                <a:gd name="connsiteY34" fmla="*/ 12974954 h 13064490"/>
                <a:gd name="connsiteX35" fmla="*/ 9853803 w 12767104"/>
                <a:gd name="connsiteY35" fmla="*/ 12885420 h 13064490"/>
                <a:gd name="connsiteX36" fmla="*/ 9954006 w 12767104"/>
                <a:gd name="connsiteY36" fmla="*/ 12968097 h 13064490"/>
                <a:gd name="connsiteX37" fmla="*/ 10019538 w 12767104"/>
                <a:gd name="connsiteY37" fmla="*/ 12891134 h 13064490"/>
                <a:gd name="connsiteX38" fmla="*/ 10107168 w 12767104"/>
                <a:gd name="connsiteY38" fmla="*/ 12702539 h 13064490"/>
                <a:gd name="connsiteX39" fmla="*/ 10103358 w 12767104"/>
                <a:gd name="connsiteY39" fmla="*/ 12614909 h 13064490"/>
                <a:gd name="connsiteX40" fmla="*/ 10177653 w 12767104"/>
                <a:gd name="connsiteY40" fmla="*/ 12538709 h 13064490"/>
                <a:gd name="connsiteX41" fmla="*/ 10135743 w 12767104"/>
                <a:gd name="connsiteY41" fmla="*/ 12378689 h 13064490"/>
                <a:gd name="connsiteX42" fmla="*/ 10267188 w 12767104"/>
                <a:gd name="connsiteY42" fmla="*/ 12338684 h 13064490"/>
                <a:gd name="connsiteX43" fmla="*/ 10419207 w 12767104"/>
                <a:gd name="connsiteY43" fmla="*/ 11967972 h 13064490"/>
                <a:gd name="connsiteX44" fmla="*/ 11149203 w 12767104"/>
                <a:gd name="connsiteY44" fmla="*/ 12121514 h 13064490"/>
                <a:gd name="connsiteX45" fmla="*/ 12090273 w 12767104"/>
                <a:gd name="connsiteY45" fmla="*/ 11727179 h 13064490"/>
                <a:gd name="connsiteX46" fmla="*/ 12248388 w 12767104"/>
                <a:gd name="connsiteY46" fmla="*/ 11870054 h 13064490"/>
                <a:gd name="connsiteX47" fmla="*/ 12362688 w 12767104"/>
                <a:gd name="connsiteY47" fmla="*/ 11891009 h 13064490"/>
                <a:gd name="connsiteX48" fmla="*/ 12524613 w 12767104"/>
                <a:gd name="connsiteY48" fmla="*/ 11662409 h 13064490"/>
                <a:gd name="connsiteX49" fmla="*/ 12600813 w 12767104"/>
                <a:gd name="connsiteY49" fmla="*/ 11622404 h 13064490"/>
                <a:gd name="connsiteX50" fmla="*/ 12658344 w 12767104"/>
                <a:gd name="connsiteY50" fmla="*/ 11645265 h 13064490"/>
                <a:gd name="connsiteX51" fmla="*/ 12758928 w 12767104"/>
                <a:gd name="connsiteY51" fmla="*/ 11344274 h 13064490"/>
                <a:gd name="connsiteX52" fmla="*/ 12446507 w 12767104"/>
                <a:gd name="connsiteY52" fmla="*/ 10921364 h 13064490"/>
                <a:gd name="connsiteX53" fmla="*/ 12383642 w 12767104"/>
                <a:gd name="connsiteY53" fmla="*/ 10618469 h 13064490"/>
                <a:gd name="connsiteX54" fmla="*/ 12201906 w 12767104"/>
                <a:gd name="connsiteY54" fmla="*/ 10423017 h 13064490"/>
                <a:gd name="connsiteX55" fmla="*/ 12216002 w 12767104"/>
                <a:gd name="connsiteY55" fmla="*/ 10138409 h 13064490"/>
                <a:gd name="connsiteX56" fmla="*/ 12560807 w 12767104"/>
                <a:gd name="connsiteY56" fmla="*/ 9631679 h 13064490"/>
                <a:gd name="connsiteX57" fmla="*/ 12693777 w 12767104"/>
                <a:gd name="connsiteY57" fmla="*/ 8833866 h 13064490"/>
                <a:gd name="connsiteX58" fmla="*/ 12472416 w 12767104"/>
                <a:gd name="connsiteY58" fmla="*/ 8590407 h 13064490"/>
                <a:gd name="connsiteX59" fmla="*/ 12508992 w 12767104"/>
                <a:gd name="connsiteY59" fmla="*/ 7827264 h 13064490"/>
                <a:gd name="connsiteX60" fmla="*/ 12256389 w 12767104"/>
                <a:gd name="connsiteY60" fmla="*/ 7655052 h 13064490"/>
                <a:gd name="connsiteX61" fmla="*/ 11978640 w 12767104"/>
                <a:gd name="connsiteY61" fmla="*/ 7424928 h 13064490"/>
                <a:gd name="connsiteX62" fmla="*/ 11887200 w 12767104"/>
                <a:gd name="connsiteY62" fmla="*/ 6784848 h 13064490"/>
                <a:gd name="connsiteX63" fmla="*/ 12052173 w 12767104"/>
                <a:gd name="connsiteY63" fmla="*/ 6573774 h 13064490"/>
                <a:gd name="connsiteX64" fmla="*/ 12172950 w 12767104"/>
                <a:gd name="connsiteY64" fmla="*/ 6334887 h 13064490"/>
                <a:gd name="connsiteX65" fmla="*/ 12179808 w 12767104"/>
                <a:gd name="connsiteY65" fmla="*/ 5888736 h 13064490"/>
                <a:gd name="connsiteX66" fmla="*/ 11915394 w 12767104"/>
                <a:gd name="connsiteY66" fmla="*/ 5550027 h 13064490"/>
                <a:gd name="connsiteX67" fmla="*/ 11612880 w 12767104"/>
                <a:gd name="connsiteY67" fmla="*/ 5285232 h 13064490"/>
                <a:gd name="connsiteX68" fmla="*/ 11137392 w 12767104"/>
                <a:gd name="connsiteY68" fmla="*/ 4791456 h 13064490"/>
                <a:gd name="connsiteX69" fmla="*/ 10345674 w 12767104"/>
                <a:gd name="connsiteY69" fmla="*/ 4283583 h 13064490"/>
                <a:gd name="connsiteX70" fmla="*/ 10364343 w 12767104"/>
                <a:gd name="connsiteY70" fmla="*/ 3643122 h 13064490"/>
                <a:gd name="connsiteX71" fmla="*/ 10991088 w 12767104"/>
                <a:gd name="connsiteY71" fmla="*/ 3035808 h 13064490"/>
                <a:gd name="connsiteX72" fmla="*/ 11228832 w 12767104"/>
                <a:gd name="connsiteY72" fmla="*/ 2523744 h 13064490"/>
                <a:gd name="connsiteX73" fmla="*/ 11155680 w 12767104"/>
                <a:gd name="connsiteY73" fmla="*/ 2286000 h 13064490"/>
                <a:gd name="connsiteX74" fmla="*/ 11391900 w 12767104"/>
                <a:gd name="connsiteY74" fmla="*/ 1664970 h 13064490"/>
                <a:gd name="connsiteX75" fmla="*/ 11299698 w 12767104"/>
                <a:gd name="connsiteY75" fmla="*/ 1289304 h 13064490"/>
                <a:gd name="connsiteX76" fmla="*/ 10966704 w 12767104"/>
                <a:gd name="connsiteY76" fmla="*/ 1435227 h 13064490"/>
                <a:gd name="connsiteX77" fmla="*/ 10770870 w 12767104"/>
                <a:gd name="connsiteY77" fmla="*/ 1719072 h 13064490"/>
                <a:gd name="connsiteX78" fmla="*/ 10211943 w 12767104"/>
                <a:gd name="connsiteY78" fmla="*/ 1704594 h 13064490"/>
                <a:gd name="connsiteX79" fmla="*/ 10643616 w 12767104"/>
                <a:gd name="connsiteY79" fmla="*/ 987552 h 13064490"/>
                <a:gd name="connsiteX80" fmla="*/ 10569321 w 12767104"/>
                <a:gd name="connsiteY80" fmla="*/ 768477 h 13064490"/>
                <a:gd name="connsiteX81" fmla="*/ 10310241 w 12767104"/>
                <a:gd name="connsiteY81" fmla="*/ 644652 h 13064490"/>
                <a:gd name="connsiteX82" fmla="*/ 10132695 w 12767104"/>
                <a:gd name="connsiteY82" fmla="*/ 798957 h 13064490"/>
                <a:gd name="connsiteX83" fmla="*/ 9947147 w 12767104"/>
                <a:gd name="connsiteY83" fmla="*/ 712469 h 13064490"/>
                <a:gd name="connsiteX84" fmla="*/ 9547097 w 12767104"/>
                <a:gd name="connsiteY84" fmla="*/ 748664 h 13064490"/>
                <a:gd name="connsiteX85" fmla="*/ 9390887 w 12767104"/>
                <a:gd name="connsiteY85" fmla="*/ 302894 h 13064490"/>
                <a:gd name="connsiteX86" fmla="*/ 9286112 w 12767104"/>
                <a:gd name="connsiteY86" fmla="*/ 152399 h 13064490"/>
                <a:gd name="connsiteX87" fmla="*/ 9089136 w 12767104"/>
                <a:gd name="connsiteY87" fmla="*/ 0 h 13064490"/>
                <a:gd name="connsiteX88" fmla="*/ 9030842 w 12767104"/>
                <a:gd name="connsiteY88" fmla="*/ 188594 h 13064490"/>
                <a:gd name="connsiteX89" fmla="*/ 9137522 w 12767104"/>
                <a:gd name="connsiteY89" fmla="*/ 352424 h 13064490"/>
                <a:gd name="connsiteX90" fmla="*/ 8903207 w 12767104"/>
                <a:gd name="connsiteY90" fmla="*/ 421004 h 13064490"/>
                <a:gd name="connsiteX91" fmla="*/ 8634602 w 12767104"/>
                <a:gd name="connsiteY91" fmla="*/ 548639 h 13064490"/>
                <a:gd name="connsiteX92" fmla="*/ 8421242 w 12767104"/>
                <a:gd name="connsiteY92" fmla="*/ 859154 h 13064490"/>
                <a:gd name="connsiteX93" fmla="*/ 8219312 w 12767104"/>
                <a:gd name="connsiteY93" fmla="*/ 922019 h 13064490"/>
                <a:gd name="connsiteX94" fmla="*/ 8125967 w 12767104"/>
                <a:gd name="connsiteY94" fmla="*/ 1301114 h 13064490"/>
                <a:gd name="connsiteX95" fmla="*/ 8017382 w 12767104"/>
                <a:gd name="connsiteY95" fmla="*/ 1407794 h 13064490"/>
                <a:gd name="connsiteX96" fmla="*/ 7977377 w 12767104"/>
                <a:gd name="connsiteY96" fmla="*/ 1543049 h 13064490"/>
                <a:gd name="connsiteX97" fmla="*/ 7811642 w 12767104"/>
                <a:gd name="connsiteY97" fmla="*/ 1577339 h 13064490"/>
                <a:gd name="connsiteX98" fmla="*/ 7678674 w 12767104"/>
                <a:gd name="connsiteY98" fmla="*/ 1816608 h 13064490"/>
                <a:gd name="connsiteX99" fmla="*/ 7327772 w 12767104"/>
                <a:gd name="connsiteY99" fmla="*/ 1645919 h 13064490"/>
                <a:gd name="connsiteX100" fmla="*/ 6998207 w 12767104"/>
                <a:gd name="connsiteY100" fmla="*/ 1950719 h 13064490"/>
                <a:gd name="connsiteX101" fmla="*/ 6794372 w 12767104"/>
                <a:gd name="connsiteY101" fmla="*/ 1811654 h 13064490"/>
                <a:gd name="connsiteX102" fmla="*/ 6217920 w 12767104"/>
                <a:gd name="connsiteY102" fmla="*/ 2286000 h 13064490"/>
                <a:gd name="connsiteX103" fmla="*/ 6020942 w 12767104"/>
                <a:gd name="connsiteY103" fmla="*/ 2179319 h 13064490"/>
                <a:gd name="connsiteX104" fmla="*/ 5859017 w 12767104"/>
                <a:gd name="connsiteY104" fmla="*/ 2200274 h 13064490"/>
                <a:gd name="connsiteX105" fmla="*/ 5657087 w 12767104"/>
                <a:gd name="connsiteY105" fmla="*/ 2085974 h 13064490"/>
                <a:gd name="connsiteX106" fmla="*/ 5422772 w 12767104"/>
                <a:gd name="connsiteY106" fmla="*/ 2118359 h 13064490"/>
                <a:gd name="connsiteX107" fmla="*/ 5361812 w 12767104"/>
                <a:gd name="connsiteY107" fmla="*/ 1937384 h 13064490"/>
                <a:gd name="connsiteX108" fmla="*/ 5015102 w 12767104"/>
                <a:gd name="connsiteY108" fmla="*/ 1771649 h 13064490"/>
                <a:gd name="connsiteX109" fmla="*/ 4293870 w 12767104"/>
                <a:gd name="connsiteY109" fmla="*/ 1781937 h 13064490"/>
                <a:gd name="connsiteX110" fmla="*/ 3976877 w 12767104"/>
                <a:gd name="connsiteY110" fmla="*/ 1421129 h 13064490"/>
                <a:gd name="connsiteX111" fmla="*/ 3837812 w 12767104"/>
                <a:gd name="connsiteY111" fmla="*/ 1329689 h 13064490"/>
                <a:gd name="connsiteX112" fmla="*/ 3632072 w 12767104"/>
                <a:gd name="connsiteY112" fmla="*/ 1322069 h 13064490"/>
                <a:gd name="connsiteX113" fmla="*/ 3468242 w 12767104"/>
                <a:gd name="connsiteY113" fmla="*/ 1122044 h 13064490"/>
                <a:gd name="connsiteX114" fmla="*/ 3096767 w 12767104"/>
                <a:gd name="connsiteY114" fmla="*/ 1202054 h 13064490"/>
                <a:gd name="connsiteX115" fmla="*/ 2872740 w 12767104"/>
                <a:gd name="connsiteY115" fmla="*/ 1051179 h 13064490"/>
                <a:gd name="connsiteX116" fmla="*/ 2757677 w 12767104"/>
                <a:gd name="connsiteY116" fmla="*/ 1306829 h 13064490"/>
                <a:gd name="connsiteX117" fmla="*/ 2464307 w 12767104"/>
                <a:gd name="connsiteY117" fmla="*/ 1609724 h 13064490"/>
                <a:gd name="connsiteX118" fmla="*/ 2012822 w 12767104"/>
                <a:gd name="connsiteY118" fmla="*/ 1710689 h 13064490"/>
                <a:gd name="connsiteX119" fmla="*/ 2007107 w 12767104"/>
                <a:gd name="connsiteY119" fmla="*/ 1870709 h 13064490"/>
                <a:gd name="connsiteX120" fmla="*/ 1736597 w 12767104"/>
                <a:gd name="connsiteY120" fmla="*/ 1920239 h 13064490"/>
                <a:gd name="connsiteX121" fmla="*/ 1383792 w 12767104"/>
                <a:gd name="connsiteY121" fmla="*/ 1796415 h 13064490"/>
                <a:gd name="connsiteX122" fmla="*/ 1064132 w 12767104"/>
                <a:gd name="connsiteY122" fmla="*/ 1979294 h 13064490"/>
                <a:gd name="connsiteX123" fmla="*/ 1053084 w 12767104"/>
                <a:gd name="connsiteY123" fmla="*/ 2431542 h 13064490"/>
                <a:gd name="connsiteX124" fmla="*/ 514350 w 12767104"/>
                <a:gd name="connsiteY124" fmla="*/ 2355342 h 13064490"/>
                <a:gd name="connsiteX125" fmla="*/ 464057 w 12767104"/>
                <a:gd name="connsiteY125" fmla="*/ 2529839 h 13064490"/>
                <a:gd name="connsiteX126" fmla="*/ 0 w 12767104"/>
                <a:gd name="connsiteY126" fmla="*/ 2450592 h 13064490"/>
                <a:gd name="connsiteX0" fmla="*/ 0 w 12767104"/>
                <a:gd name="connsiteY0" fmla="*/ 2450592 h 13064490"/>
                <a:gd name="connsiteX1" fmla="*/ 266319 w 12767104"/>
                <a:gd name="connsiteY1" fmla="*/ 2830068 h 13064490"/>
                <a:gd name="connsiteX2" fmla="*/ 715899 w 12767104"/>
                <a:gd name="connsiteY2" fmla="*/ 2767965 h 13064490"/>
                <a:gd name="connsiteX3" fmla="*/ 1254633 w 12767104"/>
                <a:gd name="connsiteY3" fmla="*/ 3008757 h 13064490"/>
                <a:gd name="connsiteX4" fmla="*/ 1414652 w 12767104"/>
                <a:gd name="connsiteY4" fmla="*/ 3208019 h 13064490"/>
                <a:gd name="connsiteX5" fmla="*/ 1605152 w 12767104"/>
                <a:gd name="connsiteY5" fmla="*/ 3383279 h 13064490"/>
                <a:gd name="connsiteX6" fmla="*/ 1776602 w 12767104"/>
                <a:gd name="connsiteY6" fmla="*/ 3274694 h 13064490"/>
                <a:gd name="connsiteX7" fmla="*/ 2104262 w 12767104"/>
                <a:gd name="connsiteY7" fmla="*/ 3577589 h 13064490"/>
                <a:gd name="connsiteX8" fmla="*/ 2044827 w 12767104"/>
                <a:gd name="connsiteY8" fmla="*/ 3737610 h 13064490"/>
                <a:gd name="connsiteX9" fmla="*/ 2681477 w 12767104"/>
                <a:gd name="connsiteY9" fmla="*/ 3979544 h 13064490"/>
                <a:gd name="connsiteX10" fmla="*/ 3096767 w 12767104"/>
                <a:gd name="connsiteY10" fmla="*/ 3918584 h 13064490"/>
                <a:gd name="connsiteX11" fmla="*/ 3441954 w 12767104"/>
                <a:gd name="connsiteY11" fmla="*/ 4019931 h 13064490"/>
                <a:gd name="connsiteX12" fmla="*/ 3785616 w 12767104"/>
                <a:gd name="connsiteY12" fmla="*/ 6254496 h 13064490"/>
                <a:gd name="connsiteX13" fmla="*/ 3438144 w 12767104"/>
                <a:gd name="connsiteY13" fmla="*/ 8174736 h 13064490"/>
                <a:gd name="connsiteX14" fmla="*/ 4242816 w 12767104"/>
                <a:gd name="connsiteY14" fmla="*/ 9052560 h 13064490"/>
                <a:gd name="connsiteX15" fmla="*/ 6272784 w 12767104"/>
                <a:gd name="connsiteY15" fmla="*/ 9802368 h 13064490"/>
                <a:gd name="connsiteX16" fmla="*/ 6967728 w 12767104"/>
                <a:gd name="connsiteY16" fmla="*/ 10917936 h 13064490"/>
                <a:gd name="connsiteX17" fmla="*/ 6458712 w 12767104"/>
                <a:gd name="connsiteY17" fmla="*/ 11369040 h 13064490"/>
                <a:gd name="connsiteX18" fmla="*/ 6592443 w 12767104"/>
                <a:gd name="connsiteY18" fmla="*/ 11569065 h 13064490"/>
                <a:gd name="connsiteX19" fmla="*/ 6723888 w 12767104"/>
                <a:gd name="connsiteY19" fmla="*/ 11530965 h 13064490"/>
                <a:gd name="connsiteX20" fmla="*/ 6826758 w 12767104"/>
                <a:gd name="connsiteY20" fmla="*/ 11633835 h 13064490"/>
                <a:gd name="connsiteX21" fmla="*/ 6834378 w 12767104"/>
                <a:gd name="connsiteY21" fmla="*/ 11870055 h 13064490"/>
                <a:gd name="connsiteX22" fmla="*/ 6950583 w 12767104"/>
                <a:gd name="connsiteY22" fmla="*/ 12011025 h 13064490"/>
                <a:gd name="connsiteX23" fmla="*/ 7009638 w 12767104"/>
                <a:gd name="connsiteY23" fmla="*/ 12390120 h 13064490"/>
                <a:gd name="connsiteX24" fmla="*/ 6941058 w 12767104"/>
                <a:gd name="connsiteY24" fmla="*/ 12628245 h 13064490"/>
                <a:gd name="connsiteX25" fmla="*/ 7076313 w 12767104"/>
                <a:gd name="connsiteY25" fmla="*/ 12847320 h 13064490"/>
                <a:gd name="connsiteX26" fmla="*/ 7202043 w 12767104"/>
                <a:gd name="connsiteY26" fmla="*/ 12943713 h 13064490"/>
                <a:gd name="connsiteX27" fmla="*/ 7287768 w 12767104"/>
                <a:gd name="connsiteY27" fmla="*/ 12799695 h 13064490"/>
                <a:gd name="connsiteX28" fmla="*/ 7377303 w 12767104"/>
                <a:gd name="connsiteY28" fmla="*/ 12759690 h 13064490"/>
                <a:gd name="connsiteX29" fmla="*/ 7748778 w 12767104"/>
                <a:gd name="connsiteY29" fmla="*/ 12538710 h 13064490"/>
                <a:gd name="connsiteX30" fmla="*/ 8312658 w 12767104"/>
                <a:gd name="connsiteY30" fmla="*/ 13034010 h 13064490"/>
                <a:gd name="connsiteX31" fmla="*/ 8440293 w 12767104"/>
                <a:gd name="connsiteY31" fmla="*/ 12971145 h 13064490"/>
                <a:gd name="connsiteX32" fmla="*/ 8819388 w 12767104"/>
                <a:gd name="connsiteY32" fmla="*/ 13013055 h 13064490"/>
                <a:gd name="connsiteX33" fmla="*/ 9089898 w 12767104"/>
                <a:gd name="connsiteY33" fmla="*/ 13064490 h 13064490"/>
                <a:gd name="connsiteX34" fmla="*/ 9554718 w 12767104"/>
                <a:gd name="connsiteY34" fmla="*/ 12974954 h 13064490"/>
                <a:gd name="connsiteX35" fmla="*/ 9853803 w 12767104"/>
                <a:gd name="connsiteY35" fmla="*/ 12885420 h 13064490"/>
                <a:gd name="connsiteX36" fmla="*/ 9954006 w 12767104"/>
                <a:gd name="connsiteY36" fmla="*/ 12968097 h 13064490"/>
                <a:gd name="connsiteX37" fmla="*/ 10019538 w 12767104"/>
                <a:gd name="connsiteY37" fmla="*/ 12891134 h 13064490"/>
                <a:gd name="connsiteX38" fmla="*/ 10107168 w 12767104"/>
                <a:gd name="connsiteY38" fmla="*/ 12702539 h 13064490"/>
                <a:gd name="connsiteX39" fmla="*/ 10103358 w 12767104"/>
                <a:gd name="connsiteY39" fmla="*/ 12614909 h 13064490"/>
                <a:gd name="connsiteX40" fmla="*/ 10177653 w 12767104"/>
                <a:gd name="connsiteY40" fmla="*/ 12538709 h 13064490"/>
                <a:gd name="connsiteX41" fmla="*/ 10135743 w 12767104"/>
                <a:gd name="connsiteY41" fmla="*/ 12378689 h 13064490"/>
                <a:gd name="connsiteX42" fmla="*/ 10267188 w 12767104"/>
                <a:gd name="connsiteY42" fmla="*/ 12338684 h 13064490"/>
                <a:gd name="connsiteX43" fmla="*/ 10419207 w 12767104"/>
                <a:gd name="connsiteY43" fmla="*/ 11967972 h 13064490"/>
                <a:gd name="connsiteX44" fmla="*/ 11149203 w 12767104"/>
                <a:gd name="connsiteY44" fmla="*/ 12121514 h 13064490"/>
                <a:gd name="connsiteX45" fmla="*/ 12090273 w 12767104"/>
                <a:gd name="connsiteY45" fmla="*/ 11727179 h 13064490"/>
                <a:gd name="connsiteX46" fmla="*/ 12248388 w 12767104"/>
                <a:gd name="connsiteY46" fmla="*/ 11870054 h 13064490"/>
                <a:gd name="connsiteX47" fmla="*/ 12362688 w 12767104"/>
                <a:gd name="connsiteY47" fmla="*/ 11891009 h 13064490"/>
                <a:gd name="connsiteX48" fmla="*/ 12524613 w 12767104"/>
                <a:gd name="connsiteY48" fmla="*/ 11662409 h 13064490"/>
                <a:gd name="connsiteX49" fmla="*/ 12600813 w 12767104"/>
                <a:gd name="connsiteY49" fmla="*/ 11622404 h 13064490"/>
                <a:gd name="connsiteX50" fmla="*/ 12658344 w 12767104"/>
                <a:gd name="connsiteY50" fmla="*/ 11645265 h 13064490"/>
                <a:gd name="connsiteX51" fmla="*/ 12758928 w 12767104"/>
                <a:gd name="connsiteY51" fmla="*/ 11344274 h 13064490"/>
                <a:gd name="connsiteX52" fmla="*/ 12446507 w 12767104"/>
                <a:gd name="connsiteY52" fmla="*/ 10921364 h 13064490"/>
                <a:gd name="connsiteX53" fmla="*/ 12383642 w 12767104"/>
                <a:gd name="connsiteY53" fmla="*/ 10618469 h 13064490"/>
                <a:gd name="connsiteX54" fmla="*/ 12201906 w 12767104"/>
                <a:gd name="connsiteY54" fmla="*/ 10423017 h 13064490"/>
                <a:gd name="connsiteX55" fmla="*/ 12216002 w 12767104"/>
                <a:gd name="connsiteY55" fmla="*/ 10138409 h 13064490"/>
                <a:gd name="connsiteX56" fmla="*/ 12560807 w 12767104"/>
                <a:gd name="connsiteY56" fmla="*/ 9631679 h 13064490"/>
                <a:gd name="connsiteX57" fmla="*/ 12693777 w 12767104"/>
                <a:gd name="connsiteY57" fmla="*/ 8833866 h 13064490"/>
                <a:gd name="connsiteX58" fmla="*/ 12472416 w 12767104"/>
                <a:gd name="connsiteY58" fmla="*/ 8590407 h 13064490"/>
                <a:gd name="connsiteX59" fmla="*/ 12508992 w 12767104"/>
                <a:gd name="connsiteY59" fmla="*/ 7827264 h 13064490"/>
                <a:gd name="connsiteX60" fmla="*/ 12256389 w 12767104"/>
                <a:gd name="connsiteY60" fmla="*/ 7655052 h 13064490"/>
                <a:gd name="connsiteX61" fmla="*/ 11978640 w 12767104"/>
                <a:gd name="connsiteY61" fmla="*/ 7424928 h 13064490"/>
                <a:gd name="connsiteX62" fmla="*/ 11887200 w 12767104"/>
                <a:gd name="connsiteY62" fmla="*/ 6784848 h 13064490"/>
                <a:gd name="connsiteX63" fmla="*/ 12052173 w 12767104"/>
                <a:gd name="connsiteY63" fmla="*/ 6573774 h 13064490"/>
                <a:gd name="connsiteX64" fmla="*/ 12172950 w 12767104"/>
                <a:gd name="connsiteY64" fmla="*/ 6334887 h 13064490"/>
                <a:gd name="connsiteX65" fmla="*/ 12179808 w 12767104"/>
                <a:gd name="connsiteY65" fmla="*/ 5888736 h 13064490"/>
                <a:gd name="connsiteX66" fmla="*/ 11915394 w 12767104"/>
                <a:gd name="connsiteY66" fmla="*/ 5550027 h 13064490"/>
                <a:gd name="connsiteX67" fmla="*/ 11612880 w 12767104"/>
                <a:gd name="connsiteY67" fmla="*/ 5285232 h 13064490"/>
                <a:gd name="connsiteX68" fmla="*/ 11137392 w 12767104"/>
                <a:gd name="connsiteY68" fmla="*/ 4791456 h 13064490"/>
                <a:gd name="connsiteX69" fmla="*/ 10345674 w 12767104"/>
                <a:gd name="connsiteY69" fmla="*/ 4283583 h 13064490"/>
                <a:gd name="connsiteX70" fmla="*/ 10364343 w 12767104"/>
                <a:gd name="connsiteY70" fmla="*/ 3643122 h 13064490"/>
                <a:gd name="connsiteX71" fmla="*/ 10991088 w 12767104"/>
                <a:gd name="connsiteY71" fmla="*/ 3035808 h 13064490"/>
                <a:gd name="connsiteX72" fmla="*/ 11228832 w 12767104"/>
                <a:gd name="connsiteY72" fmla="*/ 2523744 h 13064490"/>
                <a:gd name="connsiteX73" fmla="*/ 11155680 w 12767104"/>
                <a:gd name="connsiteY73" fmla="*/ 2286000 h 13064490"/>
                <a:gd name="connsiteX74" fmla="*/ 11391900 w 12767104"/>
                <a:gd name="connsiteY74" fmla="*/ 1664970 h 13064490"/>
                <a:gd name="connsiteX75" fmla="*/ 11299698 w 12767104"/>
                <a:gd name="connsiteY75" fmla="*/ 1289304 h 13064490"/>
                <a:gd name="connsiteX76" fmla="*/ 10966704 w 12767104"/>
                <a:gd name="connsiteY76" fmla="*/ 1435227 h 13064490"/>
                <a:gd name="connsiteX77" fmla="*/ 10770870 w 12767104"/>
                <a:gd name="connsiteY77" fmla="*/ 1719072 h 13064490"/>
                <a:gd name="connsiteX78" fmla="*/ 10211943 w 12767104"/>
                <a:gd name="connsiteY78" fmla="*/ 1704594 h 13064490"/>
                <a:gd name="connsiteX79" fmla="*/ 10643616 w 12767104"/>
                <a:gd name="connsiteY79" fmla="*/ 987552 h 13064490"/>
                <a:gd name="connsiteX80" fmla="*/ 10569321 w 12767104"/>
                <a:gd name="connsiteY80" fmla="*/ 768477 h 13064490"/>
                <a:gd name="connsiteX81" fmla="*/ 10310241 w 12767104"/>
                <a:gd name="connsiteY81" fmla="*/ 644652 h 13064490"/>
                <a:gd name="connsiteX82" fmla="*/ 10132695 w 12767104"/>
                <a:gd name="connsiteY82" fmla="*/ 798957 h 13064490"/>
                <a:gd name="connsiteX83" fmla="*/ 9947147 w 12767104"/>
                <a:gd name="connsiteY83" fmla="*/ 712469 h 13064490"/>
                <a:gd name="connsiteX84" fmla="*/ 9547097 w 12767104"/>
                <a:gd name="connsiteY84" fmla="*/ 748664 h 13064490"/>
                <a:gd name="connsiteX85" fmla="*/ 9390887 w 12767104"/>
                <a:gd name="connsiteY85" fmla="*/ 302894 h 13064490"/>
                <a:gd name="connsiteX86" fmla="*/ 9286112 w 12767104"/>
                <a:gd name="connsiteY86" fmla="*/ 152399 h 13064490"/>
                <a:gd name="connsiteX87" fmla="*/ 9089136 w 12767104"/>
                <a:gd name="connsiteY87" fmla="*/ 0 h 13064490"/>
                <a:gd name="connsiteX88" fmla="*/ 9030842 w 12767104"/>
                <a:gd name="connsiteY88" fmla="*/ 188594 h 13064490"/>
                <a:gd name="connsiteX89" fmla="*/ 9137522 w 12767104"/>
                <a:gd name="connsiteY89" fmla="*/ 352424 h 13064490"/>
                <a:gd name="connsiteX90" fmla="*/ 8903207 w 12767104"/>
                <a:gd name="connsiteY90" fmla="*/ 421004 h 13064490"/>
                <a:gd name="connsiteX91" fmla="*/ 8634602 w 12767104"/>
                <a:gd name="connsiteY91" fmla="*/ 548639 h 13064490"/>
                <a:gd name="connsiteX92" fmla="*/ 8421242 w 12767104"/>
                <a:gd name="connsiteY92" fmla="*/ 859154 h 13064490"/>
                <a:gd name="connsiteX93" fmla="*/ 8219312 w 12767104"/>
                <a:gd name="connsiteY93" fmla="*/ 922019 h 13064490"/>
                <a:gd name="connsiteX94" fmla="*/ 8125967 w 12767104"/>
                <a:gd name="connsiteY94" fmla="*/ 1301114 h 13064490"/>
                <a:gd name="connsiteX95" fmla="*/ 8017382 w 12767104"/>
                <a:gd name="connsiteY95" fmla="*/ 1407794 h 13064490"/>
                <a:gd name="connsiteX96" fmla="*/ 7977377 w 12767104"/>
                <a:gd name="connsiteY96" fmla="*/ 1543049 h 13064490"/>
                <a:gd name="connsiteX97" fmla="*/ 7811642 w 12767104"/>
                <a:gd name="connsiteY97" fmla="*/ 1577339 h 13064490"/>
                <a:gd name="connsiteX98" fmla="*/ 7678674 w 12767104"/>
                <a:gd name="connsiteY98" fmla="*/ 1816608 h 13064490"/>
                <a:gd name="connsiteX99" fmla="*/ 7327772 w 12767104"/>
                <a:gd name="connsiteY99" fmla="*/ 1645919 h 13064490"/>
                <a:gd name="connsiteX100" fmla="*/ 6998207 w 12767104"/>
                <a:gd name="connsiteY100" fmla="*/ 1950719 h 13064490"/>
                <a:gd name="connsiteX101" fmla="*/ 6794372 w 12767104"/>
                <a:gd name="connsiteY101" fmla="*/ 1811654 h 13064490"/>
                <a:gd name="connsiteX102" fmla="*/ 6217920 w 12767104"/>
                <a:gd name="connsiteY102" fmla="*/ 2286000 h 13064490"/>
                <a:gd name="connsiteX103" fmla="*/ 6020942 w 12767104"/>
                <a:gd name="connsiteY103" fmla="*/ 2179319 h 13064490"/>
                <a:gd name="connsiteX104" fmla="*/ 5859017 w 12767104"/>
                <a:gd name="connsiteY104" fmla="*/ 2200274 h 13064490"/>
                <a:gd name="connsiteX105" fmla="*/ 5657087 w 12767104"/>
                <a:gd name="connsiteY105" fmla="*/ 2085974 h 13064490"/>
                <a:gd name="connsiteX106" fmla="*/ 5422772 w 12767104"/>
                <a:gd name="connsiteY106" fmla="*/ 2118359 h 13064490"/>
                <a:gd name="connsiteX107" fmla="*/ 5361812 w 12767104"/>
                <a:gd name="connsiteY107" fmla="*/ 1937384 h 13064490"/>
                <a:gd name="connsiteX108" fmla="*/ 5015102 w 12767104"/>
                <a:gd name="connsiteY108" fmla="*/ 1771649 h 13064490"/>
                <a:gd name="connsiteX109" fmla="*/ 4293870 w 12767104"/>
                <a:gd name="connsiteY109" fmla="*/ 1781937 h 13064490"/>
                <a:gd name="connsiteX110" fmla="*/ 3976877 w 12767104"/>
                <a:gd name="connsiteY110" fmla="*/ 1421129 h 13064490"/>
                <a:gd name="connsiteX111" fmla="*/ 3837812 w 12767104"/>
                <a:gd name="connsiteY111" fmla="*/ 1329689 h 13064490"/>
                <a:gd name="connsiteX112" fmla="*/ 3632072 w 12767104"/>
                <a:gd name="connsiteY112" fmla="*/ 1322069 h 13064490"/>
                <a:gd name="connsiteX113" fmla="*/ 3468242 w 12767104"/>
                <a:gd name="connsiteY113" fmla="*/ 1122044 h 13064490"/>
                <a:gd name="connsiteX114" fmla="*/ 3096767 w 12767104"/>
                <a:gd name="connsiteY114" fmla="*/ 1202054 h 13064490"/>
                <a:gd name="connsiteX115" fmla="*/ 2872740 w 12767104"/>
                <a:gd name="connsiteY115" fmla="*/ 1051179 h 13064490"/>
                <a:gd name="connsiteX116" fmla="*/ 2757677 w 12767104"/>
                <a:gd name="connsiteY116" fmla="*/ 1306829 h 13064490"/>
                <a:gd name="connsiteX117" fmla="*/ 2464307 w 12767104"/>
                <a:gd name="connsiteY117" fmla="*/ 1609724 h 13064490"/>
                <a:gd name="connsiteX118" fmla="*/ 2012822 w 12767104"/>
                <a:gd name="connsiteY118" fmla="*/ 1710689 h 13064490"/>
                <a:gd name="connsiteX119" fmla="*/ 2007107 w 12767104"/>
                <a:gd name="connsiteY119" fmla="*/ 1870709 h 13064490"/>
                <a:gd name="connsiteX120" fmla="*/ 1736597 w 12767104"/>
                <a:gd name="connsiteY120" fmla="*/ 1920239 h 13064490"/>
                <a:gd name="connsiteX121" fmla="*/ 1383792 w 12767104"/>
                <a:gd name="connsiteY121" fmla="*/ 1796415 h 13064490"/>
                <a:gd name="connsiteX122" fmla="*/ 1064132 w 12767104"/>
                <a:gd name="connsiteY122" fmla="*/ 1979294 h 13064490"/>
                <a:gd name="connsiteX123" fmla="*/ 1053084 w 12767104"/>
                <a:gd name="connsiteY123" fmla="*/ 2431542 h 13064490"/>
                <a:gd name="connsiteX124" fmla="*/ 514350 w 12767104"/>
                <a:gd name="connsiteY124" fmla="*/ 2355342 h 13064490"/>
                <a:gd name="connsiteX125" fmla="*/ 464057 w 12767104"/>
                <a:gd name="connsiteY125" fmla="*/ 2529839 h 13064490"/>
                <a:gd name="connsiteX126" fmla="*/ 0 w 12767104"/>
                <a:gd name="connsiteY126" fmla="*/ 2450592 h 13064490"/>
                <a:gd name="connsiteX0" fmla="*/ 0 w 12767104"/>
                <a:gd name="connsiteY0" fmla="*/ 2450592 h 13064490"/>
                <a:gd name="connsiteX1" fmla="*/ 266319 w 12767104"/>
                <a:gd name="connsiteY1" fmla="*/ 2830068 h 13064490"/>
                <a:gd name="connsiteX2" fmla="*/ 715899 w 12767104"/>
                <a:gd name="connsiteY2" fmla="*/ 2767965 h 13064490"/>
                <a:gd name="connsiteX3" fmla="*/ 1254633 w 12767104"/>
                <a:gd name="connsiteY3" fmla="*/ 3008757 h 13064490"/>
                <a:gd name="connsiteX4" fmla="*/ 1414652 w 12767104"/>
                <a:gd name="connsiteY4" fmla="*/ 3208019 h 13064490"/>
                <a:gd name="connsiteX5" fmla="*/ 1605152 w 12767104"/>
                <a:gd name="connsiteY5" fmla="*/ 3383279 h 13064490"/>
                <a:gd name="connsiteX6" fmla="*/ 1776602 w 12767104"/>
                <a:gd name="connsiteY6" fmla="*/ 3274694 h 13064490"/>
                <a:gd name="connsiteX7" fmla="*/ 2104262 w 12767104"/>
                <a:gd name="connsiteY7" fmla="*/ 3577589 h 13064490"/>
                <a:gd name="connsiteX8" fmla="*/ 2044827 w 12767104"/>
                <a:gd name="connsiteY8" fmla="*/ 3737610 h 13064490"/>
                <a:gd name="connsiteX9" fmla="*/ 2681477 w 12767104"/>
                <a:gd name="connsiteY9" fmla="*/ 3979544 h 13064490"/>
                <a:gd name="connsiteX10" fmla="*/ 3096767 w 12767104"/>
                <a:gd name="connsiteY10" fmla="*/ 3918584 h 13064490"/>
                <a:gd name="connsiteX11" fmla="*/ 3172967 w 12767104"/>
                <a:gd name="connsiteY11" fmla="*/ 4074794 h 13064490"/>
                <a:gd name="connsiteX12" fmla="*/ 3441954 w 12767104"/>
                <a:gd name="connsiteY12" fmla="*/ 4019931 h 13064490"/>
                <a:gd name="connsiteX13" fmla="*/ 3785616 w 12767104"/>
                <a:gd name="connsiteY13" fmla="*/ 6254496 h 13064490"/>
                <a:gd name="connsiteX14" fmla="*/ 3438144 w 12767104"/>
                <a:gd name="connsiteY14" fmla="*/ 8174736 h 13064490"/>
                <a:gd name="connsiteX15" fmla="*/ 4242816 w 12767104"/>
                <a:gd name="connsiteY15" fmla="*/ 9052560 h 13064490"/>
                <a:gd name="connsiteX16" fmla="*/ 6272784 w 12767104"/>
                <a:gd name="connsiteY16" fmla="*/ 9802368 h 13064490"/>
                <a:gd name="connsiteX17" fmla="*/ 6967728 w 12767104"/>
                <a:gd name="connsiteY17" fmla="*/ 10917936 h 13064490"/>
                <a:gd name="connsiteX18" fmla="*/ 6458712 w 12767104"/>
                <a:gd name="connsiteY18" fmla="*/ 11369040 h 13064490"/>
                <a:gd name="connsiteX19" fmla="*/ 6592443 w 12767104"/>
                <a:gd name="connsiteY19" fmla="*/ 11569065 h 13064490"/>
                <a:gd name="connsiteX20" fmla="*/ 6723888 w 12767104"/>
                <a:gd name="connsiteY20" fmla="*/ 11530965 h 13064490"/>
                <a:gd name="connsiteX21" fmla="*/ 6826758 w 12767104"/>
                <a:gd name="connsiteY21" fmla="*/ 11633835 h 13064490"/>
                <a:gd name="connsiteX22" fmla="*/ 6834378 w 12767104"/>
                <a:gd name="connsiteY22" fmla="*/ 11870055 h 13064490"/>
                <a:gd name="connsiteX23" fmla="*/ 6950583 w 12767104"/>
                <a:gd name="connsiteY23" fmla="*/ 12011025 h 13064490"/>
                <a:gd name="connsiteX24" fmla="*/ 7009638 w 12767104"/>
                <a:gd name="connsiteY24" fmla="*/ 12390120 h 13064490"/>
                <a:gd name="connsiteX25" fmla="*/ 6941058 w 12767104"/>
                <a:gd name="connsiteY25" fmla="*/ 12628245 h 13064490"/>
                <a:gd name="connsiteX26" fmla="*/ 7076313 w 12767104"/>
                <a:gd name="connsiteY26" fmla="*/ 12847320 h 13064490"/>
                <a:gd name="connsiteX27" fmla="*/ 7202043 w 12767104"/>
                <a:gd name="connsiteY27" fmla="*/ 12943713 h 13064490"/>
                <a:gd name="connsiteX28" fmla="*/ 7287768 w 12767104"/>
                <a:gd name="connsiteY28" fmla="*/ 12799695 h 13064490"/>
                <a:gd name="connsiteX29" fmla="*/ 7377303 w 12767104"/>
                <a:gd name="connsiteY29" fmla="*/ 12759690 h 13064490"/>
                <a:gd name="connsiteX30" fmla="*/ 7748778 w 12767104"/>
                <a:gd name="connsiteY30" fmla="*/ 12538710 h 13064490"/>
                <a:gd name="connsiteX31" fmla="*/ 8312658 w 12767104"/>
                <a:gd name="connsiteY31" fmla="*/ 13034010 h 13064490"/>
                <a:gd name="connsiteX32" fmla="*/ 8440293 w 12767104"/>
                <a:gd name="connsiteY32" fmla="*/ 12971145 h 13064490"/>
                <a:gd name="connsiteX33" fmla="*/ 8819388 w 12767104"/>
                <a:gd name="connsiteY33" fmla="*/ 13013055 h 13064490"/>
                <a:gd name="connsiteX34" fmla="*/ 9089898 w 12767104"/>
                <a:gd name="connsiteY34" fmla="*/ 13064490 h 13064490"/>
                <a:gd name="connsiteX35" fmla="*/ 9554718 w 12767104"/>
                <a:gd name="connsiteY35" fmla="*/ 12974954 h 13064490"/>
                <a:gd name="connsiteX36" fmla="*/ 9853803 w 12767104"/>
                <a:gd name="connsiteY36" fmla="*/ 12885420 h 13064490"/>
                <a:gd name="connsiteX37" fmla="*/ 9954006 w 12767104"/>
                <a:gd name="connsiteY37" fmla="*/ 12968097 h 13064490"/>
                <a:gd name="connsiteX38" fmla="*/ 10019538 w 12767104"/>
                <a:gd name="connsiteY38" fmla="*/ 12891134 h 13064490"/>
                <a:gd name="connsiteX39" fmla="*/ 10107168 w 12767104"/>
                <a:gd name="connsiteY39" fmla="*/ 12702539 h 13064490"/>
                <a:gd name="connsiteX40" fmla="*/ 10103358 w 12767104"/>
                <a:gd name="connsiteY40" fmla="*/ 12614909 h 13064490"/>
                <a:gd name="connsiteX41" fmla="*/ 10177653 w 12767104"/>
                <a:gd name="connsiteY41" fmla="*/ 12538709 h 13064490"/>
                <a:gd name="connsiteX42" fmla="*/ 10135743 w 12767104"/>
                <a:gd name="connsiteY42" fmla="*/ 12378689 h 13064490"/>
                <a:gd name="connsiteX43" fmla="*/ 10267188 w 12767104"/>
                <a:gd name="connsiteY43" fmla="*/ 12338684 h 13064490"/>
                <a:gd name="connsiteX44" fmla="*/ 10419207 w 12767104"/>
                <a:gd name="connsiteY44" fmla="*/ 11967972 h 13064490"/>
                <a:gd name="connsiteX45" fmla="*/ 11149203 w 12767104"/>
                <a:gd name="connsiteY45" fmla="*/ 12121514 h 13064490"/>
                <a:gd name="connsiteX46" fmla="*/ 12090273 w 12767104"/>
                <a:gd name="connsiteY46" fmla="*/ 11727179 h 13064490"/>
                <a:gd name="connsiteX47" fmla="*/ 12248388 w 12767104"/>
                <a:gd name="connsiteY47" fmla="*/ 11870054 h 13064490"/>
                <a:gd name="connsiteX48" fmla="*/ 12362688 w 12767104"/>
                <a:gd name="connsiteY48" fmla="*/ 11891009 h 13064490"/>
                <a:gd name="connsiteX49" fmla="*/ 12524613 w 12767104"/>
                <a:gd name="connsiteY49" fmla="*/ 11662409 h 13064490"/>
                <a:gd name="connsiteX50" fmla="*/ 12600813 w 12767104"/>
                <a:gd name="connsiteY50" fmla="*/ 11622404 h 13064490"/>
                <a:gd name="connsiteX51" fmla="*/ 12658344 w 12767104"/>
                <a:gd name="connsiteY51" fmla="*/ 11645265 h 13064490"/>
                <a:gd name="connsiteX52" fmla="*/ 12758928 w 12767104"/>
                <a:gd name="connsiteY52" fmla="*/ 11344274 h 13064490"/>
                <a:gd name="connsiteX53" fmla="*/ 12446507 w 12767104"/>
                <a:gd name="connsiteY53" fmla="*/ 10921364 h 13064490"/>
                <a:gd name="connsiteX54" fmla="*/ 12383642 w 12767104"/>
                <a:gd name="connsiteY54" fmla="*/ 10618469 h 13064490"/>
                <a:gd name="connsiteX55" fmla="*/ 12201906 w 12767104"/>
                <a:gd name="connsiteY55" fmla="*/ 10423017 h 13064490"/>
                <a:gd name="connsiteX56" fmla="*/ 12216002 w 12767104"/>
                <a:gd name="connsiteY56" fmla="*/ 10138409 h 13064490"/>
                <a:gd name="connsiteX57" fmla="*/ 12560807 w 12767104"/>
                <a:gd name="connsiteY57" fmla="*/ 9631679 h 13064490"/>
                <a:gd name="connsiteX58" fmla="*/ 12693777 w 12767104"/>
                <a:gd name="connsiteY58" fmla="*/ 8833866 h 13064490"/>
                <a:gd name="connsiteX59" fmla="*/ 12472416 w 12767104"/>
                <a:gd name="connsiteY59" fmla="*/ 8590407 h 13064490"/>
                <a:gd name="connsiteX60" fmla="*/ 12508992 w 12767104"/>
                <a:gd name="connsiteY60" fmla="*/ 7827264 h 13064490"/>
                <a:gd name="connsiteX61" fmla="*/ 12256389 w 12767104"/>
                <a:gd name="connsiteY61" fmla="*/ 7655052 h 13064490"/>
                <a:gd name="connsiteX62" fmla="*/ 11978640 w 12767104"/>
                <a:gd name="connsiteY62" fmla="*/ 7424928 h 13064490"/>
                <a:gd name="connsiteX63" fmla="*/ 11887200 w 12767104"/>
                <a:gd name="connsiteY63" fmla="*/ 6784848 h 13064490"/>
                <a:gd name="connsiteX64" fmla="*/ 12052173 w 12767104"/>
                <a:gd name="connsiteY64" fmla="*/ 6573774 h 13064490"/>
                <a:gd name="connsiteX65" fmla="*/ 12172950 w 12767104"/>
                <a:gd name="connsiteY65" fmla="*/ 6334887 h 13064490"/>
                <a:gd name="connsiteX66" fmla="*/ 12179808 w 12767104"/>
                <a:gd name="connsiteY66" fmla="*/ 5888736 h 13064490"/>
                <a:gd name="connsiteX67" fmla="*/ 11915394 w 12767104"/>
                <a:gd name="connsiteY67" fmla="*/ 5550027 h 13064490"/>
                <a:gd name="connsiteX68" fmla="*/ 11612880 w 12767104"/>
                <a:gd name="connsiteY68" fmla="*/ 5285232 h 13064490"/>
                <a:gd name="connsiteX69" fmla="*/ 11137392 w 12767104"/>
                <a:gd name="connsiteY69" fmla="*/ 4791456 h 13064490"/>
                <a:gd name="connsiteX70" fmla="*/ 10345674 w 12767104"/>
                <a:gd name="connsiteY70" fmla="*/ 4283583 h 13064490"/>
                <a:gd name="connsiteX71" fmla="*/ 10364343 w 12767104"/>
                <a:gd name="connsiteY71" fmla="*/ 3643122 h 13064490"/>
                <a:gd name="connsiteX72" fmla="*/ 10991088 w 12767104"/>
                <a:gd name="connsiteY72" fmla="*/ 3035808 h 13064490"/>
                <a:gd name="connsiteX73" fmla="*/ 11228832 w 12767104"/>
                <a:gd name="connsiteY73" fmla="*/ 2523744 h 13064490"/>
                <a:gd name="connsiteX74" fmla="*/ 11155680 w 12767104"/>
                <a:gd name="connsiteY74" fmla="*/ 2286000 h 13064490"/>
                <a:gd name="connsiteX75" fmla="*/ 11391900 w 12767104"/>
                <a:gd name="connsiteY75" fmla="*/ 1664970 h 13064490"/>
                <a:gd name="connsiteX76" fmla="*/ 11299698 w 12767104"/>
                <a:gd name="connsiteY76" fmla="*/ 1289304 h 13064490"/>
                <a:gd name="connsiteX77" fmla="*/ 10966704 w 12767104"/>
                <a:gd name="connsiteY77" fmla="*/ 1435227 h 13064490"/>
                <a:gd name="connsiteX78" fmla="*/ 10770870 w 12767104"/>
                <a:gd name="connsiteY78" fmla="*/ 1719072 h 13064490"/>
                <a:gd name="connsiteX79" fmla="*/ 10211943 w 12767104"/>
                <a:gd name="connsiteY79" fmla="*/ 1704594 h 13064490"/>
                <a:gd name="connsiteX80" fmla="*/ 10643616 w 12767104"/>
                <a:gd name="connsiteY80" fmla="*/ 987552 h 13064490"/>
                <a:gd name="connsiteX81" fmla="*/ 10569321 w 12767104"/>
                <a:gd name="connsiteY81" fmla="*/ 768477 h 13064490"/>
                <a:gd name="connsiteX82" fmla="*/ 10310241 w 12767104"/>
                <a:gd name="connsiteY82" fmla="*/ 644652 h 13064490"/>
                <a:gd name="connsiteX83" fmla="*/ 10132695 w 12767104"/>
                <a:gd name="connsiteY83" fmla="*/ 798957 h 13064490"/>
                <a:gd name="connsiteX84" fmla="*/ 9947147 w 12767104"/>
                <a:gd name="connsiteY84" fmla="*/ 712469 h 13064490"/>
                <a:gd name="connsiteX85" fmla="*/ 9547097 w 12767104"/>
                <a:gd name="connsiteY85" fmla="*/ 748664 h 13064490"/>
                <a:gd name="connsiteX86" fmla="*/ 9390887 w 12767104"/>
                <a:gd name="connsiteY86" fmla="*/ 302894 h 13064490"/>
                <a:gd name="connsiteX87" fmla="*/ 9286112 w 12767104"/>
                <a:gd name="connsiteY87" fmla="*/ 152399 h 13064490"/>
                <a:gd name="connsiteX88" fmla="*/ 9089136 w 12767104"/>
                <a:gd name="connsiteY88" fmla="*/ 0 h 13064490"/>
                <a:gd name="connsiteX89" fmla="*/ 9030842 w 12767104"/>
                <a:gd name="connsiteY89" fmla="*/ 188594 h 13064490"/>
                <a:gd name="connsiteX90" fmla="*/ 9137522 w 12767104"/>
                <a:gd name="connsiteY90" fmla="*/ 352424 h 13064490"/>
                <a:gd name="connsiteX91" fmla="*/ 8903207 w 12767104"/>
                <a:gd name="connsiteY91" fmla="*/ 421004 h 13064490"/>
                <a:gd name="connsiteX92" fmla="*/ 8634602 w 12767104"/>
                <a:gd name="connsiteY92" fmla="*/ 548639 h 13064490"/>
                <a:gd name="connsiteX93" fmla="*/ 8421242 w 12767104"/>
                <a:gd name="connsiteY93" fmla="*/ 859154 h 13064490"/>
                <a:gd name="connsiteX94" fmla="*/ 8219312 w 12767104"/>
                <a:gd name="connsiteY94" fmla="*/ 922019 h 13064490"/>
                <a:gd name="connsiteX95" fmla="*/ 8125967 w 12767104"/>
                <a:gd name="connsiteY95" fmla="*/ 1301114 h 13064490"/>
                <a:gd name="connsiteX96" fmla="*/ 8017382 w 12767104"/>
                <a:gd name="connsiteY96" fmla="*/ 1407794 h 13064490"/>
                <a:gd name="connsiteX97" fmla="*/ 7977377 w 12767104"/>
                <a:gd name="connsiteY97" fmla="*/ 1543049 h 13064490"/>
                <a:gd name="connsiteX98" fmla="*/ 7811642 w 12767104"/>
                <a:gd name="connsiteY98" fmla="*/ 1577339 h 13064490"/>
                <a:gd name="connsiteX99" fmla="*/ 7678674 w 12767104"/>
                <a:gd name="connsiteY99" fmla="*/ 1816608 h 13064490"/>
                <a:gd name="connsiteX100" fmla="*/ 7327772 w 12767104"/>
                <a:gd name="connsiteY100" fmla="*/ 1645919 h 13064490"/>
                <a:gd name="connsiteX101" fmla="*/ 6998207 w 12767104"/>
                <a:gd name="connsiteY101" fmla="*/ 1950719 h 13064490"/>
                <a:gd name="connsiteX102" fmla="*/ 6794372 w 12767104"/>
                <a:gd name="connsiteY102" fmla="*/ 1811654 h 13064490"/>
                <a:gd name="connsiteX103" fmla="*/ 6217920 w 12767104"/>
                <a:gd name="connsiteY103" fmla="*/ 2286000 h 13064490"/>
                <a:gd name="connsiteX104" fmla="*/ 6020942 w 12767104"/>
                <a:gd name="connsiteY104" fmla="*/ 2179319 h 13064490"/>
                <a:gd name="connsiteX105" fmla="*/ 5859017 w 12767104"/>
                <a:gd name="connsiteY105" fmla="*/ 2200274 h 13064490"/>
                <a:gd name="connsiteX106" fmla="*/ 5657087 w 12767104"/>
                <a:gd name="connsiteY106" fmla="*/ 2085974 h 13064490"/>
                <a:gd name="connsiteX107" fmla="*/ 5422772 w 12767104"/>
                <a:gd name="connsiteY107" fmla="*/ 2118359 h 13064490"/>
                <a:gd name="connsiteX108" fmla="*/ 5361812 w 12767104"/>
                <a:gd name="connsiteY108" fmla="*/ 1937384 h 13064490"/>
                <a:gd name="connsiteX109" fmla="*/ 5015102 w 12767104"/>
                <a:gd name="connsiteY109" fmla="*/ 1771649 h 13064490"/>
                <a:gd name="connsiteX110" fmla="*/ 4293870 w 12767104"/>
                <a:gd name="connsiteY110" fmla="*/ 1781937 h 13064490"/>
                <a:gd name="connsiteX111" fmla="*/ 3976877 w 12767104"/>
                <a:gd name="connsiteY111" fmla="*/ 1421129 h 13064490"/>
                <a:gd name="connsiteX112" fmla="*/ 3837812 w 12767104"/>
                <a:gd name="connsiteY112" fmla="*/ 1329689 h 13064490"/>
                <a:gd name="connsiteX113" fmla="*/ 3632072 w 12767104"/>
                <a:gd name="connsiteY113" fmla="*/ 1322069 h 13064490"/>
                <a:gd name="connsiteX114" fmla="*/ 3468242 w 12767104"/>
                <a:gd name="connsiteY114" fmla="*/ 1122044 h 13064490"/>
                <a:gd name="connsiteX115" fmla="*/ 3096767 w 12767104"/>
                <a:gd name="connsiteY115" fmla="*/ 1202054 h 13064490"/>
                <a:gd name="connsiteX116" fmla="*/ 2872740 w 12767104"/>
                <a:gd name="connsiteY116" fmla="*/ 1051179 h 13064490"/>
                <a:gd name="connsiteX117" fmla="*/ 2757677 w 12767104"/>
                <a:gd name="connsiteY117" fmla="*/ 1306829 h 13064490"/>
                <a:gd name="connsiteX118" fmla="*/ 2464307 w 12767104"/>
                <a:gd name="connsiteY118" fmla="*/ 1609724 h 13064490"/>
                <a:gd name="connsiteX119" fmla="*/ 2012822 w 12767104"/>
                <a:gd name="connsiteY119" fmla="*/ 1710689 h 13064490"/>
                <a:gd name="connsiteX120" fmla="*/ 2007107 w 12767104"/>
                <a:gd name="connsiteY120" fmla="*/ 1870709 h 13064490"/>
                <a:gd name="connsiteX121" fmla="*/ 1736597 w 12767104"/>
                <a:gd name="connsiteY121" fmla="*/ 1920239 h 13064490"/>
                <a:gd name="connsiteX122" fmla="*/ 1383792 w 12767104"/>
                <a:gd name="connsiteY122" fmla="*/ 1796415 h 13064490"/>
                <a:gd name="connsiteX123" fmla="*/ 1064132 w 12767104"/>
                <a:gd name="connsiteY123" fmla="*/ 1979294 h 13064490"/>
                <a:gd name="connsiteX124" fmla="*/ 1053084 w 12767104"/>
                <a:gd name="connsiteY124" fmla="*/ 2431542 h 13064490"/>
                <a:gd name="connsiteX125" fmla="*/ 514350 w 12767104"/>
                <a:gd name="connsiteY125" fmla="*/ 2355342 h 13064490"/>
                <a:gd name="connsiteX126" fmla="*/ 464057 w 12767104"/>
                <a:gd name="connsiteY126" fmla="*/ 2529839 h 13064490"/>
                <a:gd name="connsiteX127" fmla="*/ 0 w 12767104"/>
                <a:gd name="connsiteY127" fmla="*/ 2450592 h 13064490"/>
                <a:gd name="connsiteX0" fmla="*/ 0 w 12767104"/>
                <a:gd name="connsiteY0" fmla="*/ 2450592 h 13064490"/>
                <a:gd name="connsiteX1" fmla="*/ 266319 w 12767104"/>
                <a:gd name="connsiteY1" fmla="*/ 2830068 h 13064490"/>
                <a:gd name="connsiteX2" fmla="*/ 715899 w 12767104"/>
                <a:gd name="connsiteY2" fmla="*/ 2767965 h 13064490"/>
                <a:gd name="connsiteX3" fmla="*/ 1254633 w 12767104"/>
                <a:gd name="connsiteY3" fmla="*/ 3008757 h 13064490"/>
                <a:gd name="connsiteX4" fmla="*/ 1414652 w 12767104"/>
                <a:gd name="connsiteY4" fmla="*/ 3208019 h 13064490"/>
                <a:gd name="connsiteX5" fmla="*/ 1605152 w 12767104"/>
                <a:gd name="connsiteY5" fmla="*/ 3383279 h 13064490"/>
                <a:gd name="connsiteX6" fmla="*/ 1776602 w 12767104"/>
                <a:gd name="connsiteY6" fmla="*/ 3274694 h 13064490"/>
                <a:gd name="connsiteX7" fmla="*/ 2104262 w 12767104"/>
                <a:gd name="connsiteY7" fmla="*/ 3577589 h 13064490"/>
                <a:gd name="connsiteX8" fmla="*/ 2044827 w 12767104"/>
                <a:gd name="connsiteY8" fmla="*/ 3737610 h 13064490"/>
                <a:gd name="connsiteX9" fmla="*/ 2681477 w 12767104"/>
                <a:gd name="connsiteY9" fmla="*/ 3979544 h 13064490"/>
                <a:gd name="connsiteX10" fmla="*/ 3096767 w 12767104"/>
                <a:gd name="connsiteY10" fmla="*/ 3918584 h 13064490"/>
                <a:gd name="connsiteX11" fmla="*/ 3172967 w 12767104"/>
                <a:gd name="connsiteY11" fmla="*/ 4074794 h 13064490"/>
                <a:gd name="connsiteX12" fmla="*/ 3441954 w 12767104"/>
                <a:gd name="connsiteY12" fmla="*/ 4019931 h 13064490"/>
                <a:gd name="connsiteX13" fmla="*/ 3785616 w 12767104"/>
                <a:gd name="connsiteY13" fmla="*/ 6254496 h 13064490"/>
                <a:gd name="connsiteX14" fmla="*/ 3438144 w 12767104"/>
                <a:gd name="connsiteY14" fmla="*/ 8174736 h 13064490"/>
                <a:gd name="connsiteX15" fmla="*/ 4242816 w 12767104"/>
                <a:gd name="connsiteY15" fmla="*/ 9052560 h 13064490"/>
                <a:gd name="connsiteX16" fmla="*/ 6272784 w 12767104"/>
                <a:gd name="connsiteY16" fmla="*/ 9802368 h 13064490"/>
                <a:gd name="connsiteX17" fmla="*/ 6967728 w 12767104"/>
                <a:gd name="connsiteY17" fmla="*/ 10917936 h 13064490"/>
                <a:gd name="connsiteX18" fmla="*/ 6458712 w 12767104"/>
                <a:gd name="connsiteY18" fmla="*/ 11369040 h 13064490"/>
                <a:gd name="connsiteX19" fmla="*/ 6592443 w 12767104"/>
                <a:gd name="connsiteY19" fmla="*/ 11569065 h 13064490"/>
                <a:gd name="connsiteX20" fmla="*/ 6723888 w 12767104"/>
                <a:gd name="connsiteY20" fmla="*/ 11530965 h 13064490"/>
                <a:gd name="connsiteX21" fmla="*/ 6826758 w 12767104"/>
                <a:gd name="connsiteY21" fmla="*/ 11633835 h 13064490"/>
                <a:gd name="connsiteX22" fmla="*/ 6834378 w 12767104"/>
                <a:gd name="connsiteY22" fmla="*/ 11870055 h 13064490"/>
                <a:gd name="connsiteX23" fmla="*/ 6950583 w 12767104"/>
                <a:gd name="connsiteY23" fmla="*/ 12011025 h 13064490"/>
                <a:gd name="connsiteX24" fmla="*/ 7009638 w 12767104"/>
                <a:gd name="connsiteY24" fmla="*/ 12390120 h 13064490"/>
                <a:gd name="connsiteX25" fmla="*/ 6941058 w 12767104"/>
                <a:gd name="connsiteY25" fmla="*/ 12628245 h 13064490"/>
                <a:gd name="connsiteX26" fmla="*/ 7076313 w 12767104"/>
                <a:gd name="connsiteY26" fmla="*/ 12847320 h 13064490"/>
                <a:gd name="connsiteX27" fmla="*/ 7202043 w 12767104"/>
                <a:gd name="connsiteY27" fmla="*/ 12943713 h 13064490"/>
                <a:gd name="connsiteX28" fmla="*/ 7287768 w 12767104"/>
                <a:gd name="connsiteY28" fmla="*/ 12799695 h 13064490"/>
                <a:gd name="connsiteX29" fmla="*/ 7377303 w 12767104"/>
                <a:gd name="connsiteY29" fmla="*/ 12759690 h 13064490"/>
                <a:gd name="connsiteX30" fmla="*/ 7748778 w 12767104"/>
                <a:gd name="connsiteY30" fmla="*/ 12538710 h 13064490"/>
                <a:gd name="connsiteX31" fmla="*/ 8312658 w 12767104"/>
                <a:gd name="connsiteY31" fmla="*/ 13034010 h 13064490"/>
                <a:gd name="connsiteX32" fmla="*/ 8440293 w 12767104"/>
                <a:gd name="connsiteY32" fmla="*/ 12971145 h 13064490"/>
                <a:gd name="connsiteX33" fmla="*/ 8819388 w 12767104"/>
                <a:gd name="connsiteY33" fmla="*/ 13013055 h 13064490"/>
                <a:gd name="connsiteX34" fmla="*/ 9089898 w 12767104"/>
                <a:gd name="connsiteY34" fmla="*/ 13064490 h 13064490"/>
                <a:gd name="connsiteX35" fmla="*/ 9554718 w 12767104"/>
                <a:gd name="connsiteY35" fmla="*/ 12974954 h 13064490"/>
                <a:gd name="connsiteX36" fmla="*/ 9853803 w 12767104"/>
                <a:gd name="connsiteY36" fmla="*/ 12885420 h 13064490"/>
                <a:gd name="connsiteX37" fmla="*/ 9954006 w 12767104"/>
                <a:gd name="connsiteY37" fmla="*/ 12968097 h 13064490"/>
                <a:gd name="connsiteX38" fmla="*/ 10019538 w 12767104"/>
                <a:gd name="connsiteY38" fmla="*/ 12891134 h 13064490"/>
                <a:gd name="connsiteX39" fmla="*/ 10107168 w 12767104"/>
                <a:gd name="connsiteY39" fmla="*/ 12702539 h 13064490"/>
                <a:gd name="connsiteX40" fmla="*/ 10103358 w 12767104"/>
                <a:gd name="connsiteY40" fmla="*/ 12614909 h 13064490"/>
                <a:gd name="connsiteX41" fmla="*/ 10177653 w 12767104"/>
                <a:gd name="connsiteY41" fmla="*/ 12538709 h 13064490"/>
                <a:gd name="connsiteX42" fmla="*/ 10135743 w 12767104"/>
                <a:gd name="connsiteY42" fmla="*/ 12378689 h 13064490"/>
                <a:gd name="connsiteX43" fmla="*/ 10267188 w 12767104"/>
                <a:gd name="connsiteY43" fmla="*/ 12338684 h 13064490"/>
                <a:gd name="connsiteX44" fmla="*/ 10419207 w 12767104"/>
                <a:gd name="connsiteY44" fmla="*/ 11967972 h 13064490"/>
                <a:gd name="connsiteX45" fmla="*/ 11149203 w 12767104"/>
                <a:gd name="connsiteY45" fmla="*/ 12121514 h 13064490"/>
                <a:gd name="connsiteX46" fmla="*/ 12090273 w 12767104"/>
                <a:gd name="connsiteY46" fmla="*/ 11727179 h 13064490"/>
                <a:gd name="connsiteX47" fmla="*/ 12248388 w 12767104"/>
                <a:gd name="connsiteY47" fmla="*/ 11870054 h 13064490"/>
                <a:gd name="connsiteX48" fmla="*/ 12362688 w 12767104"/>
                <a:gd name="connsiteY48" fmla="*/ 11891009 h 13064490"/>
                <a:gd name="connsiteX49" fmla="*/ 12524613 w 12767104"/>
                <a:gd name="connsiteY49" fmla="*/ 11662409 h 13064490"/>
                <a:gd name="connsiteX50" fmla="*/ 12600813 w 12767104"/>
                <a:gd name="connsiteY50" fmla="*/ 11622404 h 13064490"/>
                <a:gd name="connsiteX51" fmla="*/ 12658344 w 12767104"/>
                <a:gd name="connsiteY51" fmla="*/ 11645265 h 13064490"/>
                <a:gd name="connsiteX52" fmla="*/ 12758928 w 12767104"/>
                <a:gd name="connsiteY52" fmla="*/ 11344274 h 13064490"/>
                <a:gd name="connsiteX53" fmla="*/ 12446507 w 12767104"/>
                <a:gd name="connsiteY53" fmla="*/ 10921364 h 13064490"/>
                <a:gd name="connsiteX54" fmla="*/ 12383642 w 12767104"/>
                <a:gd name="connsiteY54" fmla="*/ 10618469 h 13064490"/>
                <a:gd name="connsiteX55" fmla="*/ 12201906 w 12767104"/>
                <a:gd name="connsiteY55" fmla="*/ 10423017 h 13064490"/>
                <a:gd name="connsiteX56" fmla="*/ 12216002 w 12767104"/>
                <a:gd name="connsiteY56" fmla="*/ 10138409 h 13064490"/>
                <a:gd name="connsiteX57" fmla="*/ 12560807 w 12767104"/>
                <a:gd name="connsiteY57" fmla="*/ 9631679 h 13064490"/>
                <a:gd name="connsiteX58" fmla="*/ 12693777 w 12767104"/>
                <a:gd name="connsiteY58" fmla="*/ 8833866 h 13064490"/>
                <a:gd name="connsiteX59" fmla="*/ 12472416 w 12767104"/>
                <a:gd name="connsiteY59" fmla="*/ 8590407 h 13064490"/>
                <a:gd name="connsiteX60" fmla="*/ 12508992 w 12767104"/>
                <a:gd name="connsiteY60" fmla="*/ 7827264 h 13064490"/>
                <a:gd name="connsiteX61" fmla="*/ 12256389 w 12767104"/>
                <a:gd name="connsiteY61" fmla="*/ 7655052 h 13064490"/>
                <a:gd name="connsiteX62" fmla="*/ 11978640 w 12767104"/>
                <a:gd name="connsiteY62" fmla="*/ 7424928 h 13064490"/>
                <a:gd name="connsiteX63" fmla="*/ 11887200 w 12767104"/>
                <a:gd name="connsiteY63" fmla="*/ 6784848 h 13064490"/>
                <a:gd name="connsiteX64" fmla="*/ 12052173 w 12767104"/>
                <a:gd name="connsiteY64" fmla="*/ 6573774 h 13064490"/>
                <a:gd name="connsiteX65" fmla="*/ 12172950 w 12767104"/>
                <a:gd name="connsiteY65" fmla="*/ 6334887 h 13064490"/>
                <a:gd name="connsiteX66" fmla="*/ 12179808 w 12767104"/>
                <a:gd name="connsiteY66" fmla="*/ 5888736 h 13064490"/>
                <a:gd name="connsiteX67" fmla="*/ 11915394 w 12767104"/>
                <a:gd name="connsiteY67" fmla="*/ 5550027 h 13064490"/>
                <a:gd name="connsiteX68" fmla="*/ 11612880 w 12767104"/>
                <a:gd name="connsiteY68" fmla="*/ 5285232 h 13064490"/>
                <a:gd name="connsiteX69" fmla="*/ 11137392 w 12767104"/>
                <a:gd name="connsiteY69" fmla="*/ 4791456 h 13064490"/>
                <a:gd name="connsiteX70" fmla="*/ 10345674 w 12767104"/>
                <a:gd name="connsiteY70" fmla="*/ 4283583 h 13064490"/>
                <a:gd name="connsiteX71" fmla="*/ 10364343 w 12767104"/>
                <a:gd name="connsiteY71" fmla="*/ 3643122 h 13064490"/>
                <a:gd name="connsiteX72" fmla="*/ 10991088 w 12767104"/>
                <a:gd name="connsiteY72" fmla="*/ 3035808 h 13064490"/>
                <a:gd name="connsiteX73" fmla="*/ 11228832 w 12767104"/>
                <a:gd name="connsiteY73" fmla="*/ 2523744 h 13064490"/>
                <a:gd name="connsiteX74" fmla="*/ 11155680 w 12767104"/>
                <a:gd name="connsiteY74" fmla="*/ 2286000 h 13064490"/>
                <a:gd name="connsiteX75" fmla="*/ 11391900 w 12767104"/>
                <a:gd name="connsiteY75" fmla="*/ 1664970 h 13064490"/>
                <a:gd name="connsiteX76" fmla="*/ 11299698 w 12767104"/>
                <a:gd name="connsiteY76" fmla="*/ 1289304 h 13064490"/>
                <a:gd name="connsiteX77" fmla="*/ 10966704 w 12767104"/>
                <a:gd name="connsiteY77" fmla="*/ 1435227 h 13064490"/>
                <a:gd name="connsiteX78" fmla="*/ 10770870 w 12767104"/>
                <a:gd name="connsiteY78" fmla="*/ 1719072 h 13064490"/>
                <a:gd name="connsiteX79" fmla="*/ 10211943 w 12767104"/>
                <a:gd name="connsiteY79" fmla="*/ 1704594 h 13064490"/>
                <a:gd name="connsiteX80" fmla="*/ 10643616 w 12767104"/>
                <a:gd name="connsiteY80" fmla="*/ 987552 h 13064490"/>
                <a:gd name="connsiteX81" fmla="*/ 10569321 w 12767104"/>
                <a:gd name="connsiteY81" fmla="*/ 768477 h 13064490"/>
                <a:gd name="connsiteX82" fmla="*/ 10310241 w 12767104"/>
                <a:gd name="connsiteY82" fmla="*/ 644652 h 13064490"/>
                <a:gd name="connsiteX83" fmla="*/ 10132695 w 12767104"/>
                <a:gd name="connsiteY83" fmla="*/ 798957 h 13064490"/>
                <a:gd name="connsiteX84" fmla="*/ 9947147 w 12767104"/>
                <a:gd name="connsiteY84" fmla="*/ 712469 h 13064490"/>
                <a:gd name="connsiteX85" fmla="*/ 9547097 w 12767104"/>
                <a:gd name="connsiteY85" fmla="*/ 748664 h 13064490"/>
                <a:gd name="connsiteX86" fmla="*/ 9390887 w 12767104"/>
                <a:gd name="connsiteY86" fmla="*/ 302894 h 13064490"/>
                <a:gd name="connsiteX87" fmla="*/ 9286112 w 12767104"/>
                <a:gd name="connsiteY87" fmla="*/ 152399 h 13064490"/>
                <a:gd name="connsiteX88" fmla="*/ 9089136 w 12767104"/>
                <a:gd name="connsiteY88" fmla="*/ 0 h 13064490"/>
                <a:gd name="connsiteX89" fmla="*/ 9030842 w 12767104"/>
                <a:gd name="connsiteY89" fmla="*/ 188594 h 13064490"/>
                <a:gd name="connsiteX90" fmla="*/ 9137522 w 12767104"/>
                <a:gd name="connsiteY90" fmla="*/ 352424 h 13064490"/>
                <a:gd name="connsiteX91" fmla="*/ 8903207 w 12767104"/>
                <a:gd name="connsiteY91" fmla="*/ 421004 h 13064490"/>
                <a:gd name="connsiteX92" fmla="*/ 8634602 w 12767104"/>
                <a:gd name="connsiteY92" fmla="*/ 548639 h 13064490"/>
                <a:gd name="connsiteX93" fmla="*/ 8421242 w 12767104"/>
                <a:gd name="connsiteY93" fmla="*/ 859154 h 13064490"/>
                <a:gd name="connsiteX94" fmla="*/ 8219312 w 12767104"/>
                <a:gd name="connsiteY94" fmla="*/ 922019 h 13064490"/>
                <a:gd name="connsiteX95" fmla="*/ 8125967 w 12767104"/>
                <a:gd name="connsiteY95" fmla="*/ 1301114 h 13064490"/>
                <a:gd name="connsiteX96" fmla="*/ 8017382 w 12767104"/>
                <a:gd name="connsiteY96" fmla="*/ 1407794 h 13064490"/>
                <a:gd name="connsiteX97" fmla="*/ 7977377 w 12767104"/>
                <a:gd name="connsiteY97" fmla="*/ 1543049 h 13064490"/>
                <a:gd name="connsiteX98" fmla="*/ 7811642 w 12767104"/>
                <a:gd name="connsiteY98" fmla="*/ 1577339 h 13064490"/>
                <a:gd name="connsiteX99" fmla="*/ 7678674 w 12767104"/>
                <a:gd name="connsiteY99" fmla="*/ 1816608 h 13064490"/>
                <a:gd name="connsiteX100" fmla="*/ 7327772 w 12767104"/>
                <a:gd name="connsiteY100" fmla="*/ 1645919 h 13064490"/>
                <a:gd name="connsiteX101" fmla="*/ 6998207 w 12767104"/>
                <a:gd name="connsiteY101" fmla="*/ 1950719 h 13064490"/>
                <a:gd name="connsiteX102" fmla="*/ 6794372 w 12767104"/>
                <a:gd name="connsiteY102" fmla="*/ 1811654 h 13064490"/>
                <a:gd name="connsiteX103" fmla="*/ 6217920 w 12767104"/>
                <a:gd name="connsiteY103" fmla="*/ 2286000 h 13064490"/>
                <a:gd name="connsiteX104" fmla="*/ 6020942 w 12767104"/>
                <a:gd name="connsiteY104" fmla="*/ 2179319 h 13064490"/>
                <a:gd name="connsiteX105" fmla="*/ 5859017 w 12767104"/>
                <a:gd name="connsiteY105" fmla="*/ 2200274 h 13064490"/>
                <a:gd name="connsiteX106" fmla="*/ 5657087 w 12767104"/>
                <a:gd name="connsiteY106" fmla="*/ 2085974 h 13064490"/>
                <a:gd name="connsiteX107" fmla="*/ 5422772 w 12767104"/>
                <a:gd name="connsiteY107" fmla="*/ 2118359 h 13064490"/>
                <a:gd name="connsiteX108" fmla="*/ 5361812 w 12767104"/>
                <a:gd name="connsiteY108" fmla="*/ 1937384 h 13064490"/>
                <a:gd name="connsiteX109" fmla="*/ 5015102 w 12767104"/>
                <a:gd name="connsiteY109" fmla="*/ 1771649 h 13064490"/>
                <a:gd name="connsiteX110" fmla="*/ 4293870 w 12767104"/>
                <a:gd name="connsiteY110" fmla="*/ 1781937 h 13064490"/>
                <a:gd name="connsiteX111" fmla="*/ 3976877 w 12767104"/>
                <a:gd name="connsiteY111" fmla="*/ 1421129 h 13064490"/>
                <a:gd name="connsiteX112" fmla="*/ 3837812 w 12767104"/>
                <a:gd name="connsiteY112" fmla="*/ 1329689 h 13064490"/>
                <a:gd name="connsiteX113" fmla="*/ 3632072 w 12767104"/>
                <a:gd name="connsiteY113" fmla="*/ 1322069 h 13064490"/>
                <a:gd name="connsiteX114" fmla="*/ 3468242 w 12767104"/>
                <a:gd name="connsiteY114" fmla="*/ 1122044 h 13064490"/>
                <a:gd name="connsiteX115" fmla="*/ 3096767 w 12767104"/>
                <a:gd name="connsiteY115" fmla="*/ 1202054 h 13064490"/>
                <a:gd name="connsiteX116" fmla="*/ 2872740 w 12767104"/>
                <a:gd name="connsiteY116" fmla="*/ 1051179 h 13064490"/>
                <a:gd name="connsiteX117" fmla="*/ 2757677 w 12767104"/>
                <a:gd name="connsiteY117" fmla="*/ 1306829 h 13064490"/>
                <a:gd name="connsiteX118" fmla="*/ 2464307 w 12767104"/>
                <a:gd name="connsiteY118" fmla="*/ 1609724 h 13064490"/>
                <a:gd name="connsiteX119" fmla="*/ 2012822 w 12767104"/>
                <a:gd name="connsiteY119" fmla="*/ 1710689 h 13064490"/>
                <a:gd name="connsiteX120" fmla="*/ 2007107 w 12767104"/>
                <a:gd name="connsiteY120" fmla="*/ 1870709 h 13064490"/>
                <a:gd name="connsiteX121" fmla="*/ 1736597 w 12767104"/>
                <a:gd name="connsiteY121" fmla="*/ 1920239 h 13064490"/>
                <a:gd name="connsiteX122" fmla="*/ 1383792 w 12767104"/>
                <a:gd name="connsiteY122" fmla="*/ 1796415 h 13064490"/>
                <a:gd name="connsiteX123" fmla="*/ 1064132 w 12767104"/>
                <a:gd name="connsiteY123" fmla="*/ 1979294 h 13064490"/>
                <a:gd name="connsiteX124" fmla="*/ 1053084 w 12767104"/>
                <a:gd name="connsiteY124" fmla="*/ 2431542 h 13064490"/>
                <a:gd name="connsiteX125" fmla="*/ 514350 w 12767104"/>
                <a:gd name="connsiteY125" fmla="*/ 2355342 h 13064490"/>
                <a:gd name="connsiteX126" fmla="*/ 464057 w 12767104"/>
                <a:gd name="connsiteY126" fmla="*/ 2529839 h 13064490"/>
                <a:gd name="connsiteX127" fmla="*/ 0 w 12767104"/>
                <a:gd name="connsiteY127" fmla="*/ 2450592 h 13064490"/>
                <a:gd name="connsiteX0" fmla="*/ 0 w 12767104"/>
                <a:gd name="connsiteY0" fmla="*/ 2450592 h 13064490"/>
                <a:gd name="connsiteX1" fmla="*/ 266319 w 12767104"/>
                <a:gd name="connsiteY1" fmla="*/ 2830068 h 13064490"/>
                <a:gd name="connsiteX2" fmla="*/ 715899 w 12767104"/>
                <a:gd name="connsiteY2" fmla="*/ 2767965 h 13064490"/>
                <a:gd name="connsiteX3" fmla="*/ 1254633 w 12767104"/>
                <a:gd name="connsiteY3" fmla="*/ 3008757 h 13064490"/>
                <a:gd name="connsiteX4" fmla="*/ 1414652 w 12767104"/>
                <a:gd name="connsiteY4" fmla="*/ 3208019 h 13064490"/>
                <a:gd name="connsiteX5" fmla="*/ 1605152 w 12767104"/>
                <a:gd name="connsiteY5" fmla="*/ 3383279 h 13064490"/>
                <a:gd name="connsiteX6" fmla="*/ 1776602 w 12767104"/>
                <a:gd name="connsiteY6" fmla="*/ 3274694 h 13064490"/>
                <a:gd name="connsiteX7" fmla="*/ 2104262 w 12767104"/>
                <a:gd name="connsiteY7" fmla="*/ 3577589 h 13064490"/>
                <a:gd name="connsiteX8" fmla="*/ 2044827 w 12767104"/>
                <a:gd name="connsiteY8" fmla="*/ 3737610 h 13064490"/>
                <a:gd name="connsiteX9" fmla="*/ 2681477 w 12767104"/>
                <a:gd name="connsiteY9" fmla="*/ 3979544 h 13064490"/>
                <a:gd name="connsiteX10" fmla="*/ 3096767 w 12767104"/>
                <a:gd name="connsiteY10" fmla="*/ 3918584 h 13064490"/>
                <a:gd name="connsiteX11" fmla="*/ 3167252 w 12767104"/>
                <a:gd name="connsiteY11" fmla="*/ 4078604 h 13064490"/>
                <a:gd name="connsiteX12" fmla="*/ 3441954 w 12767104"/>
                <a:gd name="connsiteY12" fmla="*/ 4019931 h 13064490"/>
                <a:gd name="connsiteX13" fmla="*/ 3785616 w 12767104"/>
                <a:gd name="connsiteY13" fmla="*/ 6254496 h 13064490"/>
                <a:gd name="connsiteX14" fmla="*/ 3438144 w 12767104"/>
                <a:gd name="connsiteY14" fmla="*/ 8174736 h 13064490"/>
                <a:gd name="connsiteX15" fmla="*/ 4242816 w 12767104"/>
                <a:gd name="connsiteY15" fmla="*/ 9052560 h 13064490"/>
                <a:gd name="connsiteX16" fmla="*/ 6272784 w 12767104"/>
                <a:gd name="connsiteY16" fmla="*/ 9802368 h 13064490"/>
                <a:gd name="connsiteX17" fmla="*/ 6967728 w 12767104"/>
                <a:gd name="connsiteY17" fmla="*/ 10917936 h 13064490"/>
                <a:gd name="connsiteX18" fmla="*/ 6458712 w 12767104"/>
                <a:gd name="connsiteY18" fmla="*/ 11369040 h 13064490"/>
                <a:gd name="connsiteX19" fmla="*/ 6592443 w 12767104"/>
                <a:gd name="connsiteY19" fmla="*/ 11569065 h 13064490"/>
                <a:gd name="connsiteX20" fmla="*/ 6723888 w 12767104"/>
                <a:gd name="connsiteY20" fmla="*/ 11530965 h 13064490"/>
                <a:gd name="connsiteX21" fmla="*/ 6826758 w 12767104"/>
                <a:gd name="connsiteY21" fmla="*/ 11633835 h 13064490"/>
                <a:gd name="connsiteX22" fmla="*/ 6834378 w 12767104"/>
                <a:gd name="connsiteY22" fmla="*/ 11870055 h 13064490"/>
                <a:gd name="connsiteX23" fmla="*/ 6950583 w 12767104"/>
                <a:gd name="connsiteY23" fmla="*/ 12011025 h 13064490"/>
                <a:gd name="connsiteX24" fmla="*/ 7009638 w 12767104"/>
                <a:gd name="connsiteY24" fmla="*/ 12390120 h 13064490"/>
                <a:gd name="connsiteX25" fmla="*/ 6941058 w 12767104"/>
                <a:gd name="connsiteY25" fmla="*/ 12628245 h 13064490"/>
                <a:gd name="connsiteX26" fmla="*/ 7076313 w 12767104"/>
                <a:gd name="connsiteY26" fmla="*/ 12847320 h 13064490"/>
                <a:gd name="connsiteX27" fmla="*/ 7202043 w 12767104"/>
                <a:gd name="connsiteY27" fmla="*/ 12943713 h 13064490"/>
                <a:gd name="connsiteX28" fmla="*/ 7287768 w 12767104"/>
                <a:gd name="connsiteY28" fmla="*/ 12799695 h 13064490"/>
                <a:gd name="connsiteX29" fmla="*/ 7377303 w 12767104"/>
                <a:gd name="connsiteY29" fmla="*/ 12759690 h 13064490"/>
                <a:gd name="connsiteX30" fmla="*/ 7748778 w 12767104"/>
                <a:gd name="connsiteY30" fmla="*/ 12538710 h 13064490"/>
                <a:gd name="connsiteX31" fmla="*/ 8312658 w 12767104"/>
                <a:gd name="connsiteY31" fmla="*/ 13034010 h 13064490"/>
                <a:gd name="connsiteX32" fmla="*/ 8440293 w 12767104"/>
                <a:gd name="connsiteY32" fmla="*/ 12971145 h 13064490"/>
                <a:gd name="connsiteX33" fmla="*/ 8819388 w 12767104"/>
                <a:gd name="connsiteY33" fmla="*/ 13013055 h 13064490"/>
                <a:gd name="connsiteX34" fmla="*/ 9089898 w 12767104"/>
                <a:gd name="connsiteY34" fmla="*/ 13064490 h 13064490"/>
                <a:gd name="connsiteX35" fmla="*/ 9554718 w 12767104"/>
                <a:gd name="connsiteY35" fmla="*/ 12974954 h 13064490"/>
                <a:gd name="connsiteX36" fmla="*/ 9853803 w 12767104"/>
                <a:gd name="connsiteY36" fmla="*/ 12885420 h 13064490"/>
                <a:gd name="connsiteX37" fmla="*/ 9954006 w 12767104"/>
                <a:gd name="connsiteY37" fmla="*/ 12968097 h 13064490"/>
                <a:gd name="connsiteX38" fmla="*/ 10019538 w 12767104"/>
                <a:gd name="connsiteY38" fmla="*/ 12891134 h 13064490"/>
                <a:gd name="connsiteX39" fmla="*/ 10107168 w 12767104"/>
                <a:gd name="connsiteY39" fmla="*/ 12702539 h 13064490"/>
                <a:gd name="connsiteX40" fmla="*/ 10103358 w 12767104"/>
                <a:gd name="connsiteY40" fmla="*/ 12614909 h 13064490"/>
                <a:gd name="connsiteX41" fmla="*/ 10177653 w 12767104"/>
                <a:gd name="connsiteY41" fmla="*/ 12538709 h 13064490"/>
                <a:gd name="connsiteX42" fmla="*/ 10135743 w 12767104"/>
                <a:gd name="connsiteY42" fmla="*/ 12378689 h 13064490"/>
                <a:gd name="connsiteX43" fmla="*/ 10267188 w 12767104"/>
                <a:gd name="connsiteY43" fmla="*/ 12338684 h 13064490"/>
                <a:gd name="connsiteX44" fmla="*/ 10419207 w 12767104"/>
                <a:gd name="connsiteY44" fmla="*/ 11967972 h 13064490"/>
                <a:gd name="connsiteX45" fmla="*/ 11149203 w 12767104"/>
                <a:gd name="connsiteY45" fmla="*/ 12121514 h 13064490"/>
                <a:gd name="connsiteX46" fmla="*/ 12090273 w 12767104"/>
                <a:gd name="connsiteY46" fmla="*/ 11727179 h 13064490"/>
                <a:gd name="connsiteX47" fmla="*/ 12248388 w 12767104"/>
                <a:gd name="connsiteY47" fmla="*/ 11870054 h 13064490"/>
                <a:gd name="connsiteX48" fmla="*/ 12362688 w 12767104"/>
                <a:gd name="connsiteY48" fmla="*/ 11891009 h 13064490"/>
                <a:gd name="connsiteX49" fmla="*/ 12524613 w 12767104"/>
                <a:gd name="connsiteY49" fmla="*/ 11662409 h 13064490"/>
                <a:gd name="connsiteX50" fmla="*/ 12600813 w 12767104"/>
                <a:gd name="connsiteY50" fmla="*/ 11622404 h 13064490"/>
                <a:gd name="connsiteX51" fmla="*/ 12658344 w 12767104"/>
                <a:gd name="connsiteY51" fmla="*/ 11645265 h 13064490"/>
                <a:gd name="connsiteX52" fmla="*/ 12758928 w 12767104"/>
                <a:gd name="connsiteY52" fmla="*/ 11344274 h 13064490"/>
                <a:gd name="connsiteX53" fmla="*/ 12446507 w 12767104"/>
                <a:gd name="connsiteY53" fmla="*/ 10921364 h 13064490"/>
                <a:gd name="connsiteX54" fmla="*/ 12383642 w 12767104"/>
                <a:gd name="connsiteY54" fmla="*/ 10618469 h 13064490"/>
                <a:gd name="connsiteX55" fmla="*/ 12201906 w 12767104"/>
                <a:gd name="connsiteY55" fmla="*/ 10423017 h 13064490"/>
                <a:gd name="connsiteX56" fmla="*/ 12216002 w 12767104"/>
                <a:gd name="connsiteY56" fmla="*/ 10138409 h 13064490"/>
                <a:gd name="connsiteX57" fmla="*/ 12560807 w 12767104"/>
                <a:gd name="connsiteY57" fmla="*/ 9631679 h 13064490"/>
                <a:gd name="connsiteX58" fmla="*/ 12693777 w 12767104"/>
                <a:gd name="connsiteY58" fmla="*/ 8833866 h 13064490"/>
                <a:gd name="connsiteX59" fmla="*/ 12472416 w 12767104"/>
                <a:gd name="connsiteY59" fmla="*/ 8590407 h 13064490"/>
                <a:gd name="connsiteX60" fmla="*/ 12508992 w 12767104"/>
                <a:gd name="connsiteY60" fmla="*/ 7827264 h 13064490"/>
                <a:gd name="connsiteX61" fmla="*/ 12256389 w 12767104"/>
                <a:gd name="connsiteY61" fmla="*/ 7655052 h 13064490"/>
                <a:gd name="connsiteX62" fmla="*/ 11978640 w 12767104"/>
                <a:gd name="connsiteY62" fmla="*/ 7424928 h 13064490"/>
                <a:gd name="connsiteX63" fmla="*/ 11887200 w 12767104"/>
                <a:gd name="connsiteY63" fmla="*/ 6784848 h 13064490"/>
                <a:gd name="connsiteX64" fmla="*/ 12052173 w 12767104"/>
                <a:gd name="connsiteY64" fmla="*/ 6573774 h 13064490"/>
                <a:gd name="connsiteX65" fmla="*/ 12172950 w 12767104"/>
                <a:gd name="connsiteY65" fmla="*/ 6334887 h 13064490"/>
                <a:gd name="connsiteX66" fmla="*/ 12179808 w 12767104"/>
                <a:gd name="connsiteY66" fmla="*/ 5888736 h 13064490"/>
                <a:gd name="connsiteX67" fmla="*/ 11915394 w 12767104"/>
                <a:gd name="connsiteY67" fmla="*/ 5550027 h 13064490"/>
                <a:gd name="connsiteX68" fmla="*/ 11612880 w 12767104"/>
                <a:gd name="connsiteY68" fmla="*/ 5285232 h 13064490"/>
                <a:gd name="connsiteX69" fmla="*/ 11137392 w 12767104"/>
                <a:gd name="connsiteY69" fmla="*/ 4791456 h 13064490"/>
                <a:gd name="connsiteX70" fmla="*/ 10345674 w 12767104"/>
                <a:gd name="connsiteY70" fmla="*/ 4283583 h 13064490"/>
                <a:gd name="connsiteX71" fmla="*/ 10364343 w 12767104"/>
                <a:gd name="connsiteY71" fmla="*/ 3643122 h 13064490"/>
                <a:gd name="connsiteX72" fmla="*/ 10991088 w 12767104"/>
                <a:gd name="connsiteY72" fmla="*/ 3035808 h 13064490"/>
                <a:gd name="connsiteX73" fmla="*/ 11228832 w 12767104"/>
                <a:gd name="connsiteY73" fmla="*/ 2523744 h 13064490"/>
                <a:gd name="connsiteX74" fmla="*/ 11155680 w 12767104"/>
                <a:gd name="connsiteY74" fmla="*/ 2286000 h 13064490"/>
                <a:gd name="connsiteX75" fmla="*/ 11391900 w 12767104"/>
                <a:gd name="connsiteY75" fmla="*/ 1664970 h 13064490"/>
                <a:gd name="connsiteX76" fmla="*/ 11299698 w 12767104"/>
                <a:gd name="connsiteY76" fmla="*/ 1289304 h 13064490"/>
                <a:gd name="connsiteX77" fmla="*/ 10966704 w 12767104"/>
                <a:gd name="connsiteY77" fmla="*/ 1435227 h 13064490"/>
                <a:gd name="connsiteX78" fmla="*/ 10770870 w 12767104"/>
                <a:gd name="connsiteY78" fmla="*/ 1719072 h 13064490"/>
                <a:gd name="connsiteX79" fmla="*/ 10211943 w 12767104"/>
                <a:gd name="connsiteY79" fmla="*/ 1704594 h 13064490"/>
                <a:gd name="connsiteX80" fmla="*/ 10643616 w 12767104"/>
                <a:gd name="connsiteY80" fmla="*/ 987552 h 13064490"/>
                <a:gd name="connsiteX81" fmla="*/ 10569321 w 12767104"/>
                <a:gd name="connsiteY81" fmla="*/ 768477 h 13064490"/>
                <a:gd name="connsiteX82" fmla="*/ 10310241 w 12767104"/>
                <a:gd name="connsiteY82" fmla="*/ 644652 h 13064490"/>
                <a:gd name="connsiteX83" fmla="*/ 10132695 w 12767104"/>
                <a:gd name="connsiteY83" fmla="*/ 798957 h 13064490"/>
                <a:gd name="connsiteX84" fmla="*/ 9947147 w 12767104"/>
                <a:gd name="connsiteY84" fmla="*/ 712469 h 13064490"/>
                <a:gd name="connsiteX85" fmla="*/ 9547097 w 12767104"/>
                <a:gd name="connsiteY85" fmla="*/ 748664 h 13064490"/>
                <a:gd name="connsiteX86" fmla="*/ 9390887 w 12767104"/>
                <a:gd name="connsiteY86" fmla="*/ 302894 h 13064490"/>
                <a:gd name="connsiteX87" fmla="*/ 9286112 w 12767104"/>
                <a:gd name="connsiteY87" fmla="*/ 152399 h 13064490"/>
                <a:gd name="connsiteX88" fmla="*/ 9089136 w 12767104"/>
                <a:gd name="connsiteY88" fmla="*/ 0 h 13064490"/>
                <a:gd name="connsiteX89" fmla="*/ 9030842 w 12767104"/>
                <a:gd name="connsiteY89" fmla="*/ 188594 h 13064490"/>
                <a:gd name="connsiteX90" fmla="*/ 9137522 w 12767104"/>
                <a:gd name="connsiteY90" fmla="*/ 352424 h 13064490"/>
                <a:gd name="connsiteX91" fmla="*/ 8903207 w 12767104"/>
                <a:gd name="connsiteY91" fmla="*/ 421004 h 13064490"/>
                <a:gd name="connsiteX92" fmla="*/ 8634602 w 12767104"/>
                <a:gd name="connsiteY92" fmla="*/ 548639 h 13064490"/>
                <a:gd name="connsiteX93" fmla="*/ 8421242 w 12767104"/>
                <a:gd name="connsiteY93" fmla="*/ 859154 h 13064490"/>
                <a:gd name="connsiteX94" fmla="*/ 8219312 w 12767104"/>
                <a:gd name="connsiteY94" fmla="*/ 922019 h 13064490"/>
                <a:gd name="connsiteX95" fmla="*/ 8125967 w 12767104"/>
                <a:gd name="connsiteY95" fmla="*/ 1301114 h 13064490"/>
                <a:gd name="connsiteX96" fmla="*/ 8017382 w 12767104"/>
                <a:gd name="connsiteY96" fmla="*/ 1407794 h 13064490"/>
                <a:gd name="connsiteX97" fmla="*/ 7977377 w 12767104"/>
                <a:gd name="connsiteY97" fmla="*/ 1543049 h 13064490"/>
                <a:gd name="connsiteX98" fmla="*/ 7811642 w 12767104"/>
                <a:gd name="connsiteY98" fmla="*/ 1577339 h 13064490"/>
                <a:gd name="connsiteX99" fmla="*/ 7678674 w 12767104"/>
                <a:gd name="connsiteY99" fmla="*/ 1816608 h 13064490"/>
                <a:gd name="connsiteX100" fmla="*/ 7327772 w 12767104"/>
                <a:gd name="connsiteY100" fmla="*/ 1645919 h 13064490"/>
                <a:gd name="connsiteX101" fmla="*/ 6998207 w 12767104"/>
                <a:gd name="connsiteY101" fmla="*/ 1950719 h 13064490"/>
                <a:gd name="connsiteX102" fmla="*/ 6794372 w 12767104"/>
                <a:gd name="connsiteY102" fmla="*/ 1811654 h 13064490"/>
                <a:gd name="connsiteX103" fmla="*/ 6217920 w 12767104"/>
                <a:gd name="connsiteY103" fmla="*/ 2286000 h 13064490"/>
                <a:gd name="connsiteX104" fmla="*/ 6020942 w 12767104"/>
                <a:gd name="connsiteY104" fmla="*/ 2179319 h 13064490"/>
                <a:gd name="connsiteX105" fmla="*/ 5859017 w 12767104"/>
                <a:gd name="connsiteY105" fmla="*/ 2200274 h 13064490"/>
                <a:gd name="connsiteX106" fmla="*/ 5657087 w 12767104"/>
                <a:gd name="connsiteY106" fmla="*/ 2085974 h 13064490"/>
                <a:gd name="connsiteX107" fmla="*/ 5422772 w 12767104"/>
                <a:gd name="connsiteY107" fmla="*/ 2118359 h 13064490"/>
                <a:gd name="connsiteX108" fmla="*/ 5361812 w 12767104"/>
                <a:gd name="connsiteY108" fmla="*/ 1937384 h 13064490"/>
                <a:gd name="connsiteX109" fmla="*/ 5015102 w 12767104"/>
                <a:gd name="connsiteY109" fmla="*/ 1771649 h 13064490"/>
                <a:gd name="connsiteX110" fmla="*/ 4293870 w 12767104"/>
                <a:gd name="connsiteY110" fmla="*/ 1781937 h 13064490"/>
                <a:gd name="connsiteX111" fmla="*/ 3976877 w 12767104"/>
                <a:gd name="connsiteY111" fmla="*/ 1421129 h 13064490"/>
                <a:gd name="connsiteX112" fmla="*/ 3837812 w 12767104"/>
                <a:gd name="connsiteY112" fmla="*/ 1329689 h 13064490"/>
                <a:gd name="connsiteX113" fmla="*/ 3632072 w 12767104"/>
                <a:gd name="connsiteY113" fmla="*/ 1322069 h 13064490"/>
                <a:gd name="connsiteX114" fmla="*/ 3468242 w 12767104"/>
                <a:gd name="connsiteY114" fmla="*/ 1122044 h 13064490"/>
                <a:gd name="connsiteX115" fmla="*/ 3096767 w 12767104"/>
                <a:gd name="connsiteY115" fmla="*/ 1202054 h 13064490"/>
                <a:gd name="connsiteX116" fmla="*/ 2872740 w 12767104"/>
                <a:gd name="connsiteY116" fmla="*/ 1051179 h 13064490"/>
                <a:gd name="connsiteX117" fmla="*/ 2757677 w 12767104"/>
                <a:gd name="connsiteY117" fmla="*/ 1306829 h 13064490"/>
                <a:gd name="connsiteX118" fmla="*/ 2464307 w 12767104"/>
                <a:gd name="connsiteY118" fmla="*/ 1609724 h 13064490"/>
                <a:gd name="connsiteX119" fmla="*/ 2012822 w 12767104"/>
                <a:gd name="connsiteY119" fmla="*/ 1710689 h 13064490"/>
                <a:gd name="connsiteX120" fmla="*/ 2007107 w 12767104"/>
                <a:gd name="connsiteY120" fmla="*/ 1870709 h 13064490"/>
                <a:gd name="connsiteX121" fmla="*/ 1736597 w 12767104"/>
                <a:gd name="connsiteY121" fmla="*/ 1920239 h 13064490"/>
                <a:gd name="connsiteX122" fmla="*/ 1383792 w 12767104"/>
                <a:gd name="connsiteY122" fmla="*/ 1796415 h 13064490"/>
                <a:gd name="connsiteX123" fmla="*/ 1064132 w 12767104"/>
                <a:gd name="connsiteY123" fmla="*/ 1979294 h 13064490"/>
                <a:gd name="connsiteX124" fmla="*/ 1053084 w 12767104"/>
                <a:gd name="connsiteY124" fmla="*/ 2431542 h 13064490"/>
                <a:gd name="connsiteX125" fmla="*/ 514350 w 12767104"/>
                <a:gd name="connsiteY125" fmla="*/ 2355342 h 13064490"/>
                <a:gd name="connsiteX126" fmla="*/ 464057 w 12767104"/>
                <a:gd name="connsiteY126" fmla="*/ 2529839 h 13064490"/>
                <a:gd name="connsiteX127" fmla="*/ 0 w 12767104"/>
                <a:gd name="connsiteY127" fmla="*/ 2450592 h 13064490"/>
                <a:gd name="connsiteX0" fmla="*/ 0 w 12767104"/>
                <a:gd name="connsiteY0" fmla="*/ 2450592 h 13064490"/>
                <a:gd name="connsiteX1" fmla="*/ 266319 w 12767104"/>
                <a:gd name="connsiteY1" fmla="*/ 2830068 h 13064490"/>
                <a:gd name="connsiteX2" fmla="*/ 715899 w 12767104"/>
                <a:gd name="connsiteY2" fmla="*/ 2767965 h 13064490"/>
                <a:gd name="connsiteX3" fmla="*/ 1254633 w 12767104"/>
                <a:gd name="connsiteY3" fmla="*/ 3008757 h 13064490"/>
                <a:gd name="connsiteX4" fmla="*/ 1414652 w 12767104"/>
                <a:gd name="connsiteY4" fmla="*/ 3208019 h 13064490"/>
                <a:gd name="connsiteX5" fmla="*/ 1605152 w 12767104"/>
                <a:gd name="connsiteY5" fmla="*/ 3383279 h 13064490"/>
                <a:gd name="connsiteX6" fmla="*/ 1776602 w 12767104"/>
                <a:gd name="connsiteY6" fmla="*/ 3274694 h 13064490"/>
                <a:gd name="connsiteX7" fmla="*/ 2104262 w 12767104"/>
                <a:gd name="connsiteY7" fmla="*/ 3577589 h 13064490"/>
                <a:gd name="connsiteX8" fmla="*/ 2044827 w 12767104"/>
                <a:gd name="connsiteY8" fmla="*/ 3737610 h 13064490"/>
                <a:gd name="connsiteX9" fmla="*/ 2681477 w 12767104"/>
                <a:gd name="connsiteY9" fmla="*/ 3979544 h 13064490"/>
                <a:gd name="connsiteX10" fmla="*/ 3096767 w 12767104"/>
                <a:gd name="connsiteY10" fmla="*/ 3918584 h 13064490"/>
                <a:gd name="connsiteX11" fmla="*/ 3167252 w 12767104"/>
                <a:gd name="connsiteY11" fmla="*/ 4078604 h 13064490"/>
                <a:gd name="connsiteX12" fmla="*/ 3441954 w 12767104"/>
                <a:gd name="connsiteY12" fmla="*/ 4019931 h 13064490"/>
                <a:gd name="connsiteX13" fmla="*/ 3785616 w 12767104"/>
                <a:gd name="connsiteY13" fmla="*/ 6254496 h 13064490"/>
                <a:gd name="connsiteX14" fmla="*/ 3438144 w 12767104"/>
                <a:gd name="connsiteY14" fmla="*/ 8174736 h 13064490"/>
                <a:gd name="connsiteX15" fmla="*/ 4242816 w 12767104"/>
                <a:gd name="connsiteY15" fmla="*/ 9052560 h 13064490"/>
                <a:gd name="connsiteX16" fmla="*/ 6272784 w 12767104"/>
                <a:gd name="connsiteY16" fmla="*/ 9802368 h 13064490"/>
                <a:gd name="connsiteX17" fmla="*/ 6967728 w 12767104"/>
                <a:gd name="connsiteY17" fmla="*/ 10917936 h 13064490"/>
                <a:gd name="connsiteX18" fmla="*/ 6458712 w 12767104"/>
                <a:gd name="connsiteY18" fmla="*/ 11369040 h 13064490"/>
                <a:gd name="connsiteX19" fmla="*/ 6592443 w 12767104"/>
                <a:gd name="connsiteY19" fmla="*/ 11569065 h 13064490"/>
                <a:gd name="connsiteX20" fmla="*/ 6723888 w 12767104"/>
                <a:gd name="connsiteY20" fmla="*/ 11530965 h 13064490"/>
                <a:gd name="connsiteX21" fmla="*/ 6826758 w 12767104"/>
                <a:gd name="connsiteY21" fmla="*/ 11633835 h 13064490"/>
                <a:gd name="connsiteX22" fmla="*/ 6834378 w 12767104"/>
                <a:gd name="connsiteY22" fmla="*/ 11870055 h 13064490"/>
                <a:gd name="connsiteX23" fmla="*/ 6950583 w 12767104"/>
                <a:gd name="connsiteY23" fmla="*/ 12011025 h 13064490"/>
                <a:gd name="connsiteX24" fmla="*/ 7009638 w 12767104"/>
                <a:gd name="connsiteY24" fmla="*/ 12390120 h 13064490"/>
                <a:gd name="connsiteX25" fmla="*/ 6941058 w 12767104"/>
                <a:gd name="connsiteY25" fmla="*/ 12628245 h 13064490"/>
                <a:gd name="connsiteX26" fmla="*/ 7076313 w 12767104"/>
                <a:gd name="connsiteY26" fmla="*/ 12847320 h 13064490"/>
                <a:gd name="connsiteX27" fmla="*/ 7202043 w 12767104"/>
                <a:gd name="connsiteY27" fmla="*/ 12943713 h 13064490"/>
                <a:gd name="connsiteX28" fmla="*/ 7287768 w 12767104"/>
                <a:gd name="connsiteY28" fmla="*/ 12799695 h 13064490"/>
                <a:gd name="connsiteX29" fmla="*/ 7377303 w 12767104"/>
                <a:gd name="connsiteY29" fmla="*/ 12759690 h 13064490"/>
                <a:gd name="connsiteX30" fmla="*/ 7748778 w 12767104"/>
                <a:gd name="connsiteY30" fmla="*/ 12538710 h 13064490"/>
                <a:gd name="connsiteX31" fmla="*/ 8312658 w 12767104"/>
                <a:gd name="connsiteY31" fmla="*/ 13034010 h 13064490"/>
                <a:gd name="connsiteX32" fmla="*/ 8440293 w 12767104"/>
                <a:gd name="connsiteY32" fmla="*/ 12971145 h 13064490"/>
                <a:gd name="connsiteX33" fmla="*/ 8819388 w 12767104"/>
                <a:gd name="connsiteY33" fmla="*/ 13013055 h 13064490"/>
                <a:gd name="connsiteX34" fmla="*/ 9089898 w 12767104"/>
                <a:gd name="connsiteY34" fmla="*/ 13064490 h 13064490"/>
                <a:gd name="connsiteX35" fmla="*/ 9554718 w 12767104"/>
                <a:gd name="connsiteY35" fmla="*/ 12974954 h 13064490"/>
                <a:gd name="connsiteX36" fmla="*/ 9853803 w 12767104"/>
                <a:gd name="connsiteY36" fmla="*/ 12885420 h 13064490"/>
                <a:gd name="connsiteX37" fmla="*/ 9954006 w 12767104"/>
                <a:gd name="connsiteY37" fmla="*/ 12968097 h 13064490"/>
                <a:gd name="connsiteX38" fmla="*/ 10019538 w 12767104"/>
                <a:gd name="connsiteY38" fmla="*/ 12891134 h 13064490"/>
                <a:gd name="connsiteX39" fmla="*/ 10107168 w 12767104"/>
                <a:gd name="connsiteY39" fmla="*/ 12702539 h 13064490"/>
                <a:gd name="connsiteX40" fmla="*/ 10103358 w 12767104"/>
                <a:gd name="connsiteY40" fmla="*/ 12614909 h 13064490"/>
                <a:gd name="connsiteX41" fmla="*/ 10177653 w 12767104"/>
                <a:gd name="connsiteY41" fmla="*/ 12538709 h 13064490"/>
                <a:gd name="connsiteX42" fmla="*/ 10135743 w 12767104"/>
                <a:gd name="connsiteY42" fmla="*/ 12378689 h 13064490"/>
                <a:gd name="connsiteX43" fmla="*/ 10267188 w 12767104"/>
                <a:gd name="connsiteY43" fmla="*/ 12338684 h 13064490"/>
                <a:gd name="connsiteX44" fmla="*/ 10419207 w 12767104"/>
                <a:gd name="connsiteY44" fmla="*/ 11967972 h 13064490"/>
                <a:gd name="connsiteX45" fmla="*/ 11149203 w 12767104"/>
                <a:gd name="connsiteY45" fmla="*/ 12121514 h 13064490"/>
                <a:gd name="connsiteX46" fmla="*/ 12090273 w 12767104"/>
                <a:gd name="connsiteY46" fmla="*/ 11727179 h 13064490"/>
                <a:gd name="connsiteX47" fmla="*/ 12248388 w 12767104"/>
                <a:gd name="connsiteY47" fmla="*/ 11870054 h 13064490"/>
                <a:gd name="connsiteX48" fmla="*/ 12362688 w 12767104"/>
                <a:gd name="connsiteY48" fmla="*/ 11891009 h 13064490"/>
                <a:gd name="connsiteX49" fmla="*/ 12524613 w 12767104"/>
                <a:gd name="connsiteY49" fmla="*/ 11662409 h 13064490"/>
                <a:gd name="connsiteX50" fmla="*/ 12600813 w 12767104"/>
                <a:gd name="connsiteY50" fmla="*/ 11622404 h 13064490"/>
                <a:gd name="connsiteX51" fmla="*/ 12658344 w 12767104"/>
                <a:gd name="connsiteY51" fmla="*/ 11645265 h 13064490"/>
                <a:gd name="connsiteX52" fmla="*/ 12758928 w 12767104"/>
                <a:gd name="connsiteY52" fmla="*/ 11344274 h 13064490"/>
                <a:gd name="connsiteX53" fmla="*/ 12446507 w 12767104"/>
                <a:gd name="connsiteY53" fmla="*/ 10921364 h 13064490"/>
                <a:gd name="connsiteX54" fmla="*/ 12383642 w 12767104"/>
                <a:gd name="connsiteY54" fmla="*/ 10618469 h 13064490"/>
                <a:gd name="connsiteX55" fmla="*/ 12201906 w 12767104"/>
                <a:gd name="connsiteY55" fmla="*/ 10423017 h 13064490"/>
                <a:gd name="connsiteX56" fmla="*/ 12216002 w 12767104"/>
                <a:gd name="connsiteY56" fmla="*/ 10138409 h 13064490"/>
                <a:gd name="connsiteX57" fmla="*/ 12560807 w 12767104"/>
                <a:gd name="connsiteY57" fmla="*/ 9631679 h 13064490"/>
                <a:gd name="connsiteX58" fmla="*/ 12693777 w 12767104"/>
                <a:gd name="connsiteY58" fmla="*/ 8833866 h 13064490"/>
                <a:gd name="connsiteX59" fmla="*/ 12472416 w 12767104"/>
                <a:gd name="connsiteY59" fmla="*/ 8590407 h 13064490"/>
                <a:gd name="connsiteX60" fmla="*/ 12508992 w 12767104"/>
                <a:gd name="connsiteY60" fmla="*/ 7827264 h 13064490"/>
                <a:gd name="connsiteX61" fmla="*/ 12256389 w 12767104"/>
                <a:gd name="connsiteY61" fmla="*/ 7655052 h 13064490"/>
                <a:gd name="connsiteX62" fmla="*/ 11978640 w 12767104"/>
                <a:gd name="connsiteY62" fmla="*/ 7424928 h 13064490"/>
                <a:gd name="connsiteX63" fmla="*/ 11887200 w 12767104"/>
                <a:gd name="connsiteY63" fmla="*/ 6784848 h 13064490"/>
                <a:gd name="connsiteX64" fmla="*/ 12052173 w 12767104"/>
                <a:gd name="connsiteY64" fmla="*/ 6573774 h 13064490"/>
                <a:gd name="connsiteX65" fmla="*/ 12172950 w 12767104"/>
                <a:gd name="connsiteY65" fmla="*/ 6334887 h 13064490"/>
                <a:gd name="connsiteX66" fmla="*/ 12179808 w 12767104"/>
                <a:gd name="connsiteY66" fmla="*/ 5888736 h 13064490"/>
                <a:gd name="connsiteX67" fmla="*/ 11915394 w 12767104"/>
                <a:gd name="connsiteY67" fmla="*/ 5550027 h 13064490"/>
                <a:gd name="connsiteX68" fmla="*/ 11612880 w 12767104"/>
                <a:gd name="connsiteY68" fmla="*/ 5285232 h 13064490"/>
                <a:gd name="connsiteX69" fmla="*/ 11137392 w 12767104"/>
                <a:gd name="connsiteY69" fmla="*/ 4791456 h 13064490"/>
                <a:gd name="connsiteX70" fmla="*/ 10345674 w 12767104"/>
                <a:gd name="connsiteY70" fmla="*/ 4283583 h 13064490"/>
                <a:gd name="connsiteX71" fmla="*/ 10364343 w 12767104"/>
                <a:gd name="connsiteY71" fmla="*/ 3643122 h 13064490"/>
                <a:gd name="connsiteX72" fmla="*/ 10991088 w 12767104"/>
                <a:gd name="connsiteY72" fmla="*/ 3035808 h 13064490"/>
                <a:gd name="connsiteX73" fmla="*/ 11228832 w 12767104"/>
                <a:gd name="connsiteY73" fmla="*/ 2523744 h 13064490"/>
                <a:gd name="connsiteX74" fmla="*/ 11155680 w 12767104"/>
                <a:gd name="connsiteY74" fmla="*/ 2286000 h 13064490"/>
                <a:gd name="connsiteX75" fmla="*/ 11391900 w 12767104"/>
                <a:gd name="connsiteY75" fmla="*/ 1664970 h 13064490"/>
                <a:gd name="connsiteX76" fmla="*/ 11299698 w 12767104"/>
                <a:gd name="connsiteY76" fmla="*/ 1289304 h 13064490"/>
                <a:gd name="connsiteX77" fmla="*/ 10966704 w 12767104"/>
                <a:gd name="connsiteY77" fmla="*/ 1435227 h 13064490"/>
                <a:gd name="connsiteX78" fmla="*/ 10770870 w 12767104"/>
                <a:gd name="connsiteY78" fmla="*/ 1719072 h 13064490"/>
                <a:gd name="connsiteX79" fmla="*/ 10211943 w 12767104"/>
                <a:gd name="connsiteY79" fmla="*/ 1704594 h 13064490"/>
                <a:gd name="connsiteX80" fmla="*/ 10643616 w 12767104"/>
                <a:gd name="connsiteY80" fmla="*/ 987552 h 13064490"/>
                <a:gd name="connsiteX81" fmla="*/ 10569321 w 12767104"/>
                <a:gd name="connsiteY81" fmla="*/ 768477 h 13064490"/>
                <a:gd name="connsiteX82" fmla="*/ 10310241 w 12767104"/>
                <a:gd name="connsiteY82" fmla="*/ 644652 h 13064490"/>
                <a:gd name="connsiteX83" fmla="*/ 10132695 w 12767104"/>
                <a:gd name="connsiteY83" fmla="*/ 798957 h 13064490"/>
                <a:gd name="connsiteX84" fmla="*/ 9947147 w 12767104"/>
                <a:gd name="connsiteY84" fmla="*/ 712469 h 13064490"/>
                <a:gd name="connsiteX85" fmla="*/ 9547097 w 12767104"/>
                <a:gd name="connsiteY85" fmla="*/ 748664 h 13064490"/>
                <a:gd name="connsiteX86" fmla="*/ 9390887 w 12767104"/>
                <a:gd name="connsiteY86" fmla="*/ 302894 h 13064490"/>
                <a:gd name="connsiteX87" fmla="*/ 9286112 w 12767104"/>
                <a:gd name="connsiteY87" fmla="*/ 152399 h 13064490"/>
                <a:gd name="connsiteX88" fmla="*/ 9089136 w 12767104"/>
                <a:gd name="connsiteY88" fmla="*/ 0 h 13064490"/>
                <a:gd name="connsiteX89" fmla="*/ 9030842 w 12767104"/>
                <a:gd name="connsiteY89" fmla="*/ 188594 h 13064490"/>
                <a:gd name="connsiteX90" fmla="*/ 9137522 w 12767104"/>
                <a:gd name="connsiteY90" fmla="*/ 352424 h 13064490"/>
                <a:gd name="connsiteX91" fmla="*/ 8903207 w 12767104"/>
                <a:gd name="connsiteY91" fmla="*/ 421004 h 13064490"/>
                <a:gd name="connsiteX92" fmla="*/ 8634602 w 12767104"/>
                <a:gd name="connsiteY92" fmla="*/ 548639 h 13064490"/>
                <a:gd name="connsiteX93" fmla="*/ 8421242 w 12767104"/>
                <a:gd name="connsiteY93" fmla="*/ 859154 h 13064490"/>
                <a:gd name="connsiteX94" fmla="*/ 8219312 w 12767104"/>
                <a:gd name="connsiteY94" fmla="*/ 922019 h 13064490"/>
                <a:gd name="connsiteX95" fmla="*/ 8125967 w 12767104"/>
                <a:gd name="connsiteY95" fmla="*/ 1301114 h 13064490"/>
                <a:gd name="connsiteX96" fmla="*/ 8017382 w 12767104"/>
                <a:gd name="connsiteY96" fmla="*/ 1407794 h 13064490"/>
                <a:gd name="connsiteX97" fmla="*/ 7977377 w 12767104"/>
                <a:gd name="connsiteY97" fmla="*/ 1543049 h 13064490"/>
                <a:gd name="connsiteX98" fmla="*/ 7811642 w 12767104"/>
                <a:gd name="connsiteY98" fmla="*/ 1577339 h 13064490"/>
                <a:gd name="connsiteX99" fmla="*/ 7678674 w 12767104"/>
                <a:gd name="connsiteY99" fmla="*/ 1816608 h 13064490"/>
                <a:gd name="connsiteX100" fmla="*/ 7327772 w 12767104"/>
                <a:gd name="connsiteY100" fmla="*/ 1645919 h 13064490"/>
                <a:gd name="connsiteX101" fmla="*/ 6998207 w 12767104"/>
                <a:gd name="connsiteY101" fmla="*/ 1950719 h 13064490"/>
                <a:gd name="connsiteX102" fmla="*/ 6794372 w 12767104"/>
                <a:gd name="connsiteY102" fmla="*/ 1811654 h 13064490"/>
                <a:gd name="connsiteX103" fmla="*/ 6217920 w 12767104"/>
                <a:gd name="connsiteY103" fmla="*/ 2286000 h 13064490"/>
                <a:gd name="connsiteX104" fmla="*/ 6020942 w 12767104"/>
                <a:gd name="connsiteY104" fmla="*/ 2179319 h 13064490"/>
                <a:gd name="connsiteX105" fmla="*/ 5859017 w 12767104"/>
                <a:gd name="connsiteY105" fmla="*/ 2200274 h 13064490"/>
                <a:gd name="connsiteX106" fmla="*/ 5657087 w 12767104"/>
                <a:gd name="connsiteY106" fmla="*/ 2085974 h 13064490"/>
                <a:gd name="connsiteX107" fmla="*/ 5422772 w 12767104"/>
                <a:gd name="connsiteY107" fmla="*/ 2118359 h 13064490"/>
                <a:gd name="connsiteX108" fmla="*/ 5361812 w 12767104"/>
                <a:gd name="connsiteY108" fmla="*/ 1937384 h 13064490"/>
                <a:gd name="connsiteX109" fmla="*/ 5015102 w 12767104"/>
                <a:gd name="connsiteY109" fmla="*/ 1771649 h 13064490"/>
                <a:gd name="connsiteX110" fmla="*/ 4293870 w 12767104"/>
                <a:gd name="connsiteY110" fmla="*/ 1781937 h 13064490"/>
                <a:gd name="connsiteX111" fmla="*/ 3976877 w 12767104"/>
                <a:gd name="connsiteY111" fmla="*/ 1421129 h 13064490"/>
                <a:gd name="connsiteX112" fmla="*/ 3837812 w 12767104"/>
                <a:gd name="connsiteY112" fmla="*/ 1329689 h 13064490"/>
                <a:gd name="connsiteX113" fmla="*/ 3632072 w 12767104"/>
                <a:gd name="connsiteY113" fmla="*/ 1322069 h 13064490"/>
                <a:gd name="connsiteX114" fmla="*/ 3468242 w 12767104"/>
                <a:gd name="connsiteY114" fmla="*/ 1122044 h 13064490"/>
                <a:gd name="connsiteX115" fmla="*/ 3096767 w 12767104"/>
                <a:gd name="connsiteY115" fmla="*/ 1202054 h 13064490"/>
                <a:gd name="connsiteX116" fmla="*/ 2872740 w 12767104"/>
                <a:gd name="connsiteY116" fmla="*/ 1051179 h 13064490"/>
                <a:gd name="connsiteX117" fmla="*/ 2757677 w 12767104"/>
                <a:gd name="connsiteY117" fmla="*/ 1306829 h 13064490"/>
                <a:gd name="connsiteX118" fmla="*/ 2464307 w 12767104"/>
                <a:gd name="connsiteY118" fmla="*/ 1609724 h 13064490"/>
                <a:gd name="connsiteX119" fmla="*/ 2012822 w 12767104"/>
                <a:gd name="connsiteY119" fmla="*/ 1710689 h 13064490"/>
                <a:gd name="connsiteX120" fmla="*/ 2007107 w 12767104"/>
                <a:gd name="connsiteY120" fmla="*/ 1870709 h 13064490"/>
                <a:gd name="connsiteX121" fmla="*/ 1736597 w 12767104"/>
                <a:gd name="connsiteY121" fmla="*/ 1920239 h 13064490"/>
                <a:gd name="connsiteX122" fmla="*/ 1383792 w 12767104"/>
                <a:gd name="connsiteY122" fmla="*/ 1796415 h 13064490"/>
                <a:gd name="connsiteX123" fmla="*/ 1064132 w 12767104"/>
                <a:gd name="connsiteY123" fmla="*/ 1979294 h 13064490"/>
                <a:gd name="connsiteX124" fmla="*/ 1053084 w 12767104"/>
                <a:gd name="connsiteY124" fmla="*/ 2431542 h 13064490"/>
                <a:gd name="connsiteX125" fmla="*/ 514350 w 12767104"/>
                <a:gd name="connsiteY125" fmla="*/ 2355342 h 13064490"/>
                <a:gd name="connsiteX126" fmla="*/ 464057 w 12767104"/>
                <a:gd name="connsiteY126" fmla="*/ 2529839 h 13064490"/>
                <a:gd name="connsiteX127" fmla="*/ 0 w 12767104"/>
                <a:gd name="connsiteY127" fmla="*/ 2450592 h 13064490"/>
                <a:gd name="connsiteX0" fmla="*/ 0 w 12767104"/>
                <a:gd name="connsiteY0" fmla="*/ 2450592 h 13064490"/>
                <a:gd name="connsiteX1" fmla="*/ 266319 w 12767104"/>
                <a:gd name="connsiteY1" fmla="*/ 2830068 h 13064490"/>
                <a:gd name="connsiteX2" fmla="*/ 715899 w 12767104"/>
                <a:gd name="connsiteY2" fmla="*/ 2767965 h 13064490"/>
                <a:gd name="connsiteX3" fmla="*/ 1254633 w 12767104"/>
                <a:gd name="connsiteY3" fmla="*/ 3008757 h 13064490"/>
                <a:gd name="connsiteX4" fmla="*/ 1414652 w 12767104"/>
                <a:gd name="connsiteY4" fmla="*/ 3208019 h 13064490"/>
                <a:gd name="connsiteX5" fmla="*/ 1605152 w 12767104"/>
                <a:gd name="connsiteY5" fmla="*/ 3383279 h 13064490"/>
                <a:gd name="connsiteX6" fmla="*/ 1776602 w 12767104"/>
                <a:gd name="connsiteY6" fmla="*/ 3274694 h 13064490"/>
                <a:gd name="connsiteX7" fmla="*/ 2104262 w 12767104"/>
                <a:gd name="connsiteY7" fmla="*/ 3577589 h 13064490"/>
                <a:gd name="connsiteX8" fmla="*/ 2044827 w 12767104"/>
                <a:gd name="connsiteY8" fmla="*/ 3737610 h 13064490"/>
                <a:gd name="connsiteX9" fmla="*/ 2681477 w 12767104"/>
                <a:gd name="connsiteY9" fmla="*/ 3979544 h 13064490"/>
                <a:gd name="connsiteX10" fmla="*/ 3096767 w 12767104"/>
                <a:gd name="connsiteY10" fmla="*/ 3918584 h 13064490"/>
                <a:gd name="connsiteX11" fmla="*/ 3167252 w 12767104"/>
                <a:gd name="connsiteY11" fmla="*/ 4078604 h 13064490"/>
                <a:gd name="connsiteX12" fmla="*/ 3441954 w 12767104"/>
                <a:gd name="connsiteY12" fmla="*/ 4019931 h 13064490"/>
                <a:gd name="connsiteX13" fmla="*/ 3785616 w 12767104"/>
                <a:gd name="connsiteY13" fmla="*/ 6254496 h 13064490"/>
                <a:gd name="connsiteX14" fmla="*/ 3438144 w 12767104"/>
                <a:gd name="connsiteY14" fmla="*/ 8174736 h 13064490"/>
                <a:gd name="connsiteX15" fmla="*/ 4242816 w 12767104"/>
                <a:gd name="connsiteY15" fmla="*/ 9052560 h 13064490"/>
                <a:gd name="connsiteX16" fmla="*/ 6272784 w 12767104"/>
                <a:gd name="connsiteY16" fmla="*/ 9802368 h 13064490"/>
                <a:gd name="connsiteX17" fmla="*/ 6967728 w 12767104"/>
                <a:gd name="connsiteY17" fmla="*/ 10917936 h 13064490"/>
                <a:gd name="connsiteX18" fmla="*/ 6458712 w 12767104"/>
                <a:gd name="connsiteY18" fmla="*/ 11369040 h 13064490"/>
                <a:gd name="connsiteX19" fmla="*/ 6592443 w 12767104"/>
                <a:gd name="connsiteY19" fmla="*/ 11569065 h 13064490"/>
                <a:gd name="connsiteX20" fmla="*/ 6723888 w 12767104"/>
                <a:gd name="connsiteY20" fmla="*/ 11530965 h 13064490"/>
                <a:gd name="connsiteX21" fmla="*/ 6826758 w 12767104"/>
                <a:gd name="connsiteY21" fmla="*/ 11633835 h 13064490"/>
                <a:gd name="connsiteX22" fmla="*/ 6834378 w 12767104"/>
                <a:gd name="connsiteY22" fmla="*/ 11870055 h 13064490"/>
                <a:gd name="connsiteX23" fmla="*/ 6950583 w 12767104"/>
                <a:gd name="connsiteY23" fmla="*/ 12011025 h 13064490"/>
                <a:gd name="connsiteX24" fmla="*/ 7009638 w 12767104"/>
                <a:gd name="connsiteY24" fmla="*/ 12390120 h 13064490"/>
                <a:gd name="connsiteX25" fmla="*/ 6941058 w 12767104"/>
                <a:gd name="connsiteY25" fmla="*/ 12628245 h 13064490"/>
                <a:gd name="connsiteX26" fmla="*/ 7076313 w 12767104"/>
                <a:gd name="connsiteY26" fmla="*/ 12847320 h 13064490"/>
                <a:gd name="connsiteX27" fmla="*/ 7202043 w 12767104"/>
                <a:gd name="connsiteY27" fmla="*/ 12943713 h 13064490"/>
                <a:gd name="connsiteX28" fmla="*/ 7287768 w 12767104"/>
                <a:gd name="connsiteY28" fmla="*/ 12799695 h 13064490"/>
                <a:gd name="connsiteX29" fmla="*/ 7377303 w 12767104"/>
                <a:gd name="connsiteY29" fmla="*/ 12759690 h 13064490"/>
                <a:gd name="connsiteX30" fmla="*/ 7748778 w 12767104"/>
                <a:gd name="connsiteY30" fmla="*/ 12538710 h 13064490"/>
                <a:gd name="connsiteX31" fmla="*/ 8312658 w 12767104"/>
                <a:gd name="connsiteY31" fmla="*/ 13034010 h 13064490"/>
                <a:gd name="connsiteX32" fmla="*/ 8440293 w 12767104"/>
                <a:gd name="connsiteY32" fmla="*/ 12971145 h 13064490"/>
                <a:gd name="connsiteX33" fmla="*/ 8819388 w 12767104"/>
                <a:gd name="connsiteY33" fmla="*/ 13013055 h 13064490"/>
                <a:gd name="connsiteX34" fmla="*/ 9089898 w 12767104"/>
                <a:gd name="connsiteY34" fmla="*/ 13064490 h 13064490"/>
                <a:gd name="connsiteX35" fmla="*/ 9554718 w 12767104"/>
                <a:gd name="connsiteY35" fmla="*/ 12974954 h 13064490"/>
                <a:gd name="connsiteX36" fmla="*/ 9853803 w 12767104"/>
                <a:gd name="connsiteY36" fmla="*/ 12885420 h 13064490"/>
                <a:gd name="connsiteX37" fmla="*/ 9954006 w 12767104"/>
                <a:gd name="connsiteY37" fmla="*/ 12968097 h 13064490"/>
                <a:gd name="connsiteX38" fmla="*/ 10019538 w 12767104"/>
                <a:gd name="connsiteY38" fmla="*/ 12891134 h 13064490"/>
                <a:gd name="connsiteX39" fmla="*/ 10107168 w 12767104"/>
                <a:gd name="connsiteY39" fmla="*/ 12702539 h 13064490"/>
                <a:gd name="connsiteX40" fmla="*/ 10103358 w 12767104"/>
                <a:gd name="connsiteY40" fmla="*/ 12614909 h 13064490"/>
                <a:gd name="connsiteX41" fmla="*/ 10177653 w 12767104"/>
                <a:gd name="connsiteY41" fmla="*/ 12538709 h 13064490"/>
                <a:gd name="connsiteX42" fmla="*/ 10135743 w 12767104"/>
                <a:gd name="connsiteY42" fmla="*/ 12378689 h 13064490"/>
                <a:gd name="connsiteX43" fmla="*/ 10267188 w 12767104"/>
                <a:gd name="connsiteY43" fmla="*/ 12338684 h 13064490"/>
                <a:gd name="connsiteX44" fmla="*/ 10419207 w 12767104"/>
                <a:gd name="connsiteY44" fmla="*/ 11967972 h 13064490"/>
                <a:gd name="connsiteX45" fmla="*/ 11149203 w 12767104"/>
                <a:gd name="connsiteY45" fmla="*/ 12121514 h 13064490"/>
                <a:gd name="connsiteX46" fmla="*/ 12090273 w 12767104"/>
                <a:gd name="connsiteY46" fmla="*/ 11727179 h 13064490"/>
                <a:gd name="connsiteX47" fmla="*/ 12248388 w 12767104"/>
                <a:gd name="connsiteY47" fmla="*/ 11870054 h 13064490"/>
                <a:gd name="connsiteX48" fmla="*/ 12362688 w 12767104"/>
                <a:gd name="connsiteY48" fmla="*/ 11891009 h 13064490"/>
                <a:gd name="connsiteX49" fmla="*/ 12524613 w 12767104"/>
                <a:gd name="connsiteY49" fmla="*/ 11662409 h 13064490"/>
                <a:gd name="connsiteX50" fmla="*/ 12600813 w 12767104"/>
                <a:gd name="connsiteY50" fmla="*/ 11622404 h 13064490"/>
                <a:gd name="connsiteX51" fmla="*/ 12658344 w 12767104"/>
                <a:gd name="connsiteY51" fmla="*/ 11645265 h 13064490"/>
                <a:gd name="connsiteX52" fmla="*/ 12758928 w 12767104"/>
                <a:gd name="connsiteY52" fmla="*/ 11344274 h 13064490"/>
                <a:gd name="connsiteX53" fmla="*/ 12446507 w 12767104"/>
                <a:gd name="connsiteY53" fmla="*/ 10921364 h 13064490"/>
                <a:gd name="connsiteX54" fmla="*/ 12383642 w 12767104"/>
                <a:gd name="connsiteY54" fmla="*/ 10618469 h 13064490"/>
                <a:gd name="connsiteX55" fmla="*/ 12201906 w 12767104"/>
                <a:gd name="connsiteY55" fmla="*/ 10423017 h 13064490"/>
                <a:gd name="connsiteX56" fmla="*/ 12216002 w 12767104"/>
                <a:gd name="connsiteY56" fmla="*/ 10138409 h 13064490"/>
                <a:gd name="connsiteX57" fmla="*/ 12560807 w 12767104"/>
                <a:gd name="connsiteY57" fmla="*/ 9631679 h 13064490"/>
                <a:gd name="connsiteX58" fmla="*/ 12693777 w 12767104"/>
                <a:gd name="connsiteY58" fmla="*/ 8833866 h 13064490"/>
                <a:gd name="connsiteX59" fmla="*/ 12472416 w 12767104"/>
                <a:gd name="connsiteY59" fmla="*/ 8590407 h 13064490"/>
                <a:gd name="connsiteX60" fmla="*/ 12508992 w 12767104"/>
                <a:gd name="connsiteY60" fmla="*/ 7827264 h 13064490"/>
                <a:gd name="connsiteX61" fmla="*/ 12256389 w 12767104"/>
                <a:gd name="connsiteY61" fmla="*/ 7655052 h 13064490"/>
                <a:gd name="connsiteX62" fmla="*/ 11978640 w 12767104"/>
                <a:gd name="connsiteY62" fmla="*/ 7424928 h 13064490"/>
                <a:gd name="connsiteX63" fmla="*/ 11887200 w 12767104"/>
                <a:gd name="connsiteY63" fmla="*/ 6784848 h 13064490"/>
                <a:gd name="connsiteX64" fmla="*/ 12052173 w 12767104"/>
                <a:gd name="connsiteY64" fmla="*/ 6573774 h 13064490"/>
                <a:gd name="connsiteX65" fmla="*/ 12172950 w 12767104"/>
                <a:gd name="connsiteY65" fmla="*/ 6334887 h 13064490"/>
                <a:gd name="connsiteX66" fmla="*/ 12179808 w 12767104"/>
                <a:gd name="connsiteY66" fmla="*/ 5888736 h 13064490"/>
                <a:gd name="connsiteX67" fmla="*/ 11915394 w 12767104"/>
                <a:gd name="connsiteY67" fmla="*/ 5550027 h 13064490"/>
                <a:gd name="connsiteX68" fmla="*/ 11612880 w 12767104"/>
                <a:gd name="connsiteY68" fmla="*/ 5285232 h 13064490"/>
                <a:gd name="connsiteX69" fmla="*/ 11137392 w 12767104"/>
                <a:gd name="connsiteY69" fmla="*/ 4791456 h 13064490"/>
                <a:gd name="connsiteX70" fmla="*/ 10345674 w 12767104"/>
                <a:gd name="connsiteY70" fmla="*/ 4283583 h 13064490"/>
                <a:gd name="connsiteX71" fmla="*/ 10364343 w 12767104"/>
                <a:gd name="connsiteY71" fmla="*/ 3643122 h 13064490"/>
                <a:gd name="connsiteX72" fmla="*/ 10991088 w 12767104"/>
                <a:gd name="connsiteY72" fmla="*/ 3035808 h 13064490"/>
                <a:gd name="connsiteX73" fmla="*/ 11228832 w 12767104"/>
                <a:gd name="connsiteY73" fmla="*/ 2523744 h 13064490"/>
                <a:gd name="connsiteX74" fmla="*/ 11155680 w 12767104"/>
                <a:gd name="connsiteY74" fmla="*/ 2286000 h 13064490"/>
                <a:gd name="connsiteX75" fmla="*/ 11391900 w 12767104"/>
                <a:gd name="connsiteY75" fmla="*/ 1664970 h 13064490"/>
                <a:gd name="connsiteX76" fmla="*/ 11299698 w 12767104"/>
                <a:gd name="connsiteY76" fmla="*/ 1289304 h 13064490"/>
                <a:gd name="connsiteX77" fmla="*/ 10966704 w 12767104"/>
                <a:gd name="connsiteY77" fmla="*/ 1435227 h 13064490"/>
                <a:gd name="connsiteX78" fmla="*/ 10770870 w 12767104"/>
                <a:gd name="connsiteY78" fmla="*/ 1719072 h 13064490"/>
                <a:gd name="connsiteX79" fmla="*/ 10211943 w 12767104"/>
                <a:gd name="connsiteY79" fmla="*/ 1704594 h 13064490"/>
                <a:gd name="connsiteX80" fmla="*/ 10643616 w 12767104"/>
                <a:gd name="connsiteY80" fmla="*/ 987552 h 13064490"/>
                <a:gd name="connsiteX81" fmla="*/ 10569321 w 12767104"/>
                <a:gd name="connsiteY81" fmla="*/ 768477 h 13064490"/>
                <a:gd name="connsiteX82" fmla="*/ 10310241 w 12767104"/>
                <a:gd name="connsiteY82" fmla="*/ 644652 h 13064490"/>
                <a:gd name="connsiteX83" fmla="*/ 10132695 w 12767104"/>
                <a:gd name="connsiteY83" fmla="*/ 798957 h 13064490"/>
                <a:gd name="connsiteX84" fmla="*/ 9947147 w 12767104"/>
                <a:gd name="connsiteY84" fmla="*/ 712469 h 13064490"/>
                <a:gd name="connsiteX85" fmla="*/ 9547097 w 12767104"/>
                <a:gd name="connsiteY85" fmla="*/ 748664 h 13064490"/>
                <a:gd name="connsiteX86" fmla="*/ 9390887 w 12767104"/>
                <a:gd name="connsiteY86" fmla="*/ 302894 h 13064490"/>
                <a:gd name="connsiteX87" fmla="*/ 9286112 w 12767104"/>
                <a:gd name="connsiteY87" fmla="*/ 152399 h 13064490"/>
                <a:gd name="connsiteX88" fmla="*/ 9089136 w 12767104"/>
                <a:gd name="connsiteY88" fmla="*/ 0 h 13064490"/>
                <a:gd name="connsiteX89" fmla="*/ 9030842 w 12767104"/>
                <a:gd name="connsiteY89" fmla="*/ 188594 h 13064490"/>
                <a:gd name="connsiteX90" fmla="*/ 9137522 w 12767104"/>
                <a:gd name="connsiteY90" fmla="*/ 352424 h 13064490"/>
                <a:gd name="connsiteX91" fmla="*/ 8903207 w 12767104"/>
                <a:gd name="connsiteY91" fmla="*/ 421004 h 13064490"/>
                <a:gd name="connsiteX92" fmla="*/ 8634602 w 12767104"/>
                <a:gd name="connsiteY92" fmla="*/ 548639 h 13064490"/>
                <a:gd name="connsiteX93" fmla="*/ 8421242 w 12767104"/>
                <a:gd name="connsiteY93" fmla="*/ 859154 h 13064490"/>
                <a:gd name="connsiteX94" fmla="*/ 8219312 w 12767104"/>
                <a:gd name="connsiteY94" fmla="*/ 922019 h 13064490"/>
                <a:gd name="connsiteX95" fmla="*/ 8125967 w 12767104"/>
                <a:gd name="connsiteY95" fmla="*/ 1301114 h 13064490"/>
                <a:gd name="connsiteX96" fmla="*/ 8017382 w 12767104"/>
                <a:gd name="connsiteY96" fmla="*/ 1407794 h 13064490"/>
                <a:gd name="connsiteX97" fmla="*/ 7977377 w 12767104"/>
                <a:gd name="connsiteY97" fmla="*/ 1543049 h 13064490"/>
                <a:gd name="connsiteX98" fmla="*/ 7811642 w 12767104"/>
                <a:gd name="connsiteY98" fmla="*/ 1577339 h 13064490"/>
                <a:gd name="connsiteX99" fmla="*/ 7678674 w 12767104"/>
                <a:gd name="connsiteY99" fmla="*/ 1816608 h 13064490"/>
                <a:gd name="connsiteX100" fmla="*/ 7327772 w 12767104"/>
                <a:gd name="connsiteY100" fmla="*/ 1645919 h 13064490"/>
                <a:gd name="connsiteX101" fmla="*/ 6998207 w 12767104"/>
                <a:gd name="connsiteY101" fmla="*/ 1950719 h 13064490"/>
                <a:gd name="connsiteX102" fmla="*/ 6794372 w 12767104"/>
                <a:gd name="connsiteY102" fmla="*/ 1811654 h 13064490"/>
                <a:gd name="connsiteX103" fmla="*/ 6217920 w 12767104"/>
                <a:gd name="connsiteY103" fmla="*/ 2286000 h 13064490"/>
                <a:gd name="connsiteX104" fmla="*/ 6020942 w 12767104"/>
                <a:gd name="connsiteY104" fmla="*/ 2179319 h 13064490"/>
                <a:gd name="connsiteX105" fmla="*/ 5859017 w 12767104"/>
                <a:gd name="connsiteY105" fmla="*/ 2200274 h 13064490"/>
                <a:gd name="connsiteX106" fmla="*/ 5657087 w 12767104"/>
                <a:gd name="connsiteY106" fmla="*/ 2085974 h 13064490"/>
                <a:gd name="connsiteX107" fmla="*/ 5422772 w 12767104"/>
                <a:gd name="connsiteY107" fmla="*/ 2118359 h 13064490"/>
                <a:gd name="connsiteX108" fmla="*/ 5361812 w 12767104"/>
                <a:gd name="connsiteY108" fmla="*/ 1937384 h 13064490"/>
                <a:gd name="connsiteX109" fmla="*/ 5015102 w 12767104"/>
                <a:gd name="connsiteY109" fmla="*/ 1771649 h 13064490"/>
                <a:gd name="connsiteX110" fmla="*/ 4293870 w 12767104"/>
                <a:gd name="connsiteY110" fmla="*/ 1781937 h 13064490"/>
                <a:gd name="connsiteX111" fmla="*/ 3976877 w 12767104"/>
                <a:gd name="connsiteY111" fmla="*/ 1421129 h 13064490"/>
                <a:gd name="connsiteX112" fmla="*/ 3837812 w 12767104"/>
                <a:gd name="connsiteY112" fmla="*/ 1329689 h 13064490"/>
                <a:gd name="connsiteX113" fmla="*/ 3632072 w 12767104"/>
                <a:gd name="connsiteY113" fmla="*/ 1322069 h 13064490"/>
                <a:gd name="connsiteX114" fmla="*/ 3468242 w 12767104"/>
                <a:gd name="connsiteY114" fmla="*/ 1122044 h 13064490"/>
                <a:gd name="connsiteX115" fmla="*/ 3096767 w 12767104"/>
                <a:gd name="connsiteY115" fmla="*/ 1202054 h 13064490"/>
                <a:gd name="connsiteX116" fmla="*/ 2872740 w 12767104"/>
                <a:gd name="connsiteY116" fmla="*/ 1051179 h 13064490"/>
                <a:gd name="connsiteX117" fmla="*/ 2757677 w 12767104"/>
                <a:gd name="connsiteY117" fmla="*/ 1306829 h 13064490"/>
                <a:gd name="connsiteX118" fmla="*/ 2464307 w 12767104"/>
                <a:gd name="connsiteY118" fmla="*/ 1609724 h 13064490"/>
                <a:gd name="connsiteX119" fmla="*/ 2012822 w 12767104"/>
                <a:gd name="connsiteY119" fmla="*/ 1710689 h 13064490"/>
                <a:gd name="connsiteX120" fmla="*/ 2007107 w 12767104"/>
                <a:gd name="connsiteY120" fmla="*/ 1870709 h 13064490"/>
                <a:gd name="connsiteX121" fmla="*/ 1736597 w 12767104"/>
                <a:gd name="connsiteY121" fmla="*/ 1920239 h 13064490"/>
                <a:gd name="connsiteX122" fmla="*/ 1383792 w 12767104"/>
                <a:gd name="connsiteY122" fmla="*/ 1796415 h 13064490"/>
                <a:gd name="connsiteX123" fmla="*/ 1064132 w 12767104"/>
                <a:gd name="connsiteY123" fmla="*/ 1979294 h 13064490"/>
                <a:gd name="connsiteX124" fmla="*/ 1053084 w 12767104"/>
                <a:gd name="connsiteY124" fmla="*/ 2431542 h 13064490"/>
                <a:gd name="connsiteX125" fmla="*/ 514350 w 12767104"/>
                <a:gd name="connsiteY125" fmla="*/ 2355342 h 13064490"/>
                <a:gd name="connsiteX126" fmla="*/ 464057 w 12767104"/>
                <a:gd name="connsiteY126" fmla="*/ 2529839 h 13064490"/>
                <a:gd name="connsiteX127" fmla="*/ 0 w 12767104"/>
                <a:gd name="connsiteY127" fmla="*/ 2450592 h 13064490"/>
                <a:gd name="connsiteX0" fmla="*/ 0 w 12767104"/>
                <a:gd name="connsiteY0" fmla="*/ 2450592 h 13064490"/>
                <a:gd name="connsiteX1" fmla="*/ 266319 w 12767104"/>
                <a:gd name="connsiteY1" fmla="*/ 2830068 h 13064490"/>
                <a:gd name="connsiteX2" fmla="*/ 715899 w 12767104"/>
                <a:gd name="connsiteY2" fmla="*/ 2767965 h 13064490"/>
                <a:gd name="connsiteX3" fmla="*/ 1254633 w 12767104"/>
                <a:gd name="connsiteY3" fmla="*/ 3008757 h 13064490"/>
                <a:gd name="connsiteX4" fmla="*/ 1414652 w 12767104"/>
                <a:gd name="connsiteY4" fmla="*/ 3208019 h 13064490"/>
                <a:gd name="connsiteX5" fmla="*/ 1605152 w 12767104"/>
                <a:gd name="connsiteY5" fmla="*/ 3383279 h 13064490"/>
                <a:gd name="connsiteX6" fmla="*/ 1776602 w 12767104"/>
                <a:gd name="connsiteY6" fmla="*/ 3274694 h 13064490"/>
                <a:gd name="connsiteX7" fmla="*/ 2104262 w 12767104"/>
                <a:gd name="connsiteY7" fmla="*/ 3577589 h 13064490"/>
                <a:gd name="connsiteX8" fmla="*/ 2044827 w 12767104"/>
                <a:gd name="connsiteY8" fmla="*/ 3737610 h 13064490"/>
                <a:gd name="connsiteX9" fmla="*/ 2681477 w 12767104"/>
                <a:gd name="connsiteY9" fmla="*/ 3979544 h 13064490"/>
                <a:gd name="connsiteX10" fmla="*/ 3096767 w 12767104"/>
                <a:gd name="connsiteY10" fmla="*/ 3918584 h 13064490"/>
                <a:gd name="connsiteX11" fmla="*/ 3167252 w 12767104"/>
                <a:gd name="connsiteY11" fmla="*/ 4078604 h 13064490"/>
                <a:gd name="connsiteX12" fmla="*/ 3441954 w 12767104"/>
                <a:gd name="connsiteY12" fmla="*/ 4019931 h 13064490"/>
                <a:gd name="connsiteX13" fmla="*/ 3785616 w 12767104"/>
                <a:gd name="connsiteY13" fmla="*/ 6254496 h 13064490"/>
                <a:gd name="connsiteX14" fmla="*/ 3438144 w 12767104"/>
                <a:gd name="connsiteY14" fmla="*/ 8174736 h 13064490"/>
                <a:gd name="connsiteX15" fmla="*/ 4242816 w 12767104"/>
                <a:gd name="connsiteY15" fmla="*/ 9052560 h 13064490"/>
                <a:gd name="connsiteX16" fmla="*/ 6272784 w 12767104"/>
                <a:gd name="connsiteY16" fmla="*/ 9802368 h 13064490"/>
                <a:gd name="connsiteX17" fmla="*/ 6967728 w 12767104"/>
                <a:gd name="connsiteY17" fmla="*/ 10917936 h 13064490"/>
                <a:gd name="connsiteX18" fmla="*/ 6458712 w 12767104"/>
                <a:gd name="connsiteY18" fmla="*/ 11369040 h 13064490"/>
                <a:gd name="connsiteX19" fmla="*/ 6592443 w 12767104"/>
                <a:gd name="connsiteY19" fmla="*/ 11569065 h 13064490"/>
                <a:gd name="connsiteX20" fmla="*/ 6723888 w 12767104"/>
                <a:gd name="connsiteY20" fmla="*/ 11530965 h 13064490"/>
                <a:gd name="connsiteX21" fmla="*/ 6826758 w 12767104"/>
                <a:gd name="connsiteY21" fmla="*/ 11633835 h 13064490"/>
                <a:gd name="connsiteX22" fmla="*/ 6834378 w 12767104"/>
                <a:gd name="connsiteY22" fmla="*/ 11870055 h 13064490"/>
                <a:gd name="connsiteX23" fmla="*/ 6950583 w 12767104"/>
                <a:gd name="connsiteY23" fmla="*/ 12011025 h 13064490"/>
                <a:gd name="connsiteX24" fmla="*/ 7009638 w 12767104"/>
                <a:gd name="connsiteY24" fmla="*/ 12390120 h 13064490"/>
                <a:gd name="connsiteX25" fmla="*/ 6941058 w 12767104"/>
                <a:gd name="connsiteY25" fmla="*/ 12628245 h 13064490"/>
                <a:gd name="connsiteX26" fmla="*/ 7076313 w 12767104"/>
                <a:gd name="connsiteY26" fmla="*/ 12847320 h 13064490"/>
                <a:gd name="connsiteX27" fmla="*/ 7202043 w 12767104"/>
                <a:gd name="connsiteY27" fmla="*/ 12943713 h 13064490"/>
                <a:gd name="connsiteX28" fmla="*/ 7287768 w 12767104"/>
                <a:gd name="connsiteY28" fmla="*/ 12799695 h 13064490"/>
                <a:gd name="connsiteX29" fmla="*/ 7377303 w 12767104"/>
                <a:gd name="connsiteY29" fmla="*/ 12759690 h 13064490"/>
                <a:gd name="connsiteX30" fmla="*/ 7748778 w 12767104"/>
                <a:gd name="connsiteY30" fmla="*/ 12538710 h 13064490"/>
                <a:gd name="connsiteX31" fmla="*/ 8312658 w 12767104"/>
                <a:gd name="connsiteY31" fmla="*/ 13034010 h 13064490"/>
                <a:gd name="connsiteX32" fmla="*/ 8440293 w 12767104"/>
                <a:gd name="connsiteY32" fmla="*/ 12971145 h 13064490"/>
                <a:gd name="connsiteX33" fmla="*/ 8819388 w 12767104"/>
                <a:gd name="connsiteY33" fmla="*/ 13013055 h 13064490"/>
                <a:gd name="connsiteX34" fmla="*/ 9089898 w 12767104"/>
                <a:gd name="connsiteY34" fmla="*/ 13064490 h 13064490"/>
                <a:gd name="connsiteX35" fmla="*/ 9554718 w 12767104"/>
                <a:gd name="connsiteY35" fmla="*/ 12974954 h 13064490"/>
                <a:gd name="connsiteX36" fmla="*/ 9853803 w 12767104"/>
                <a:gd name="connsiteY36" fmla="*/ 12885420 h 13064490"/>
                <a:gd name="connsiteX37" fmla="*/ 9954006 w 12767104"/>
                <a:gd name="connsiteY37" fmla="*/ 12968097 h 13064490"/>
                <a:gd name="connsiteX38" fmla="*/ 10019538 w 12767104"/>
                <a:gd name="connsiteY38" fmla="*/ 12891134 h 13064490"/>
                <a:gd name="connsiteX39" fmla="*/ 10107168 w 12767104"/>
                <a:gd name="connsiteY39" fmla="*/ 12702539 h 13064490"/>
                <a:gd name="connsiteX40" fmla="*/ 10103358 w 12767104"/>
                <a:gd name="connsiteY40" fmla="*/ 12614909 h 13064490"/>
                <a:gd name="connsiteX41" fmla="*/ 10177653 w 12767104"/>
                <a:gd name="connsiteY41" fmla="*/ 12538709 h 13064490"/>
                <a:gd name="connsiteX42" fmla="*/ 10135743 w 12767104"/>
                <a:gd name="connsiteY42" fmla="*/ 12378689 h 13064490"/>
                <a:gd name="connsiteX43" fmla="*/ 10267188 w 12767104"/>
                <a:gd name="connsiteY43" fmla="*/ 12338684 h 13064490"/>
                <a:gd name="connsiteX44" fmla="*/ 10419207 w 12767104"/>
                <a:gd name="connsiteY44" fmla="*/ 11967972 h 13064490"/>
                <a:gd name="connsiteX45" fmla="*/ 11149203 w 12767104"/>
                <a:gd name="connsiteY45" fmla="*/ 12121514 h 13064490"/>
                <a:gd name="connsiteX46" fmla="*/ 12090273 w 12767104"/>
                <a:gd name="connsiteY46" fmla="*/ 11727179 h 13064490"/>
                <a:gd name="connsiteX47" fmla="*/ 12248388 w 12767104"/>
                <a:gd name="connsiteY47" fmla="*/ 11870054 h 13064490"/>
                <a:gd name="connsiteX48" fmla="*/ 12362688 w 12767104"/>
                <a:gd name="connsiteY48" fmla="*/ 11891009 h 13064490"/>
                <a:gd name="connsiteX49" fmla="*/ 12524613 w 12767104"/>
                <a:gd name="connsiteY49" fmla="*/ 11662409 h 13064490"/>
                <a:gd name="connsiteX50" fmla="*/ 12600813 w 12767104"/>
                <a:gd name="connsiteY50" fmla="*/ 11622404 h 13064490"/>
                <a:gd name="connsiteX51" fmla="*/ 12658344 w 12767104"/>
                <a:gd name="connsiteY51" fmla="*/ 11645265 h 13064490"/>
                <a:gd name="connsiteX52" fmla="*/ 12758928 w 12767104"/>
                <a:gd name="connsiteY52" fmla="*/ 11344274 h 13064490"/>
                <a:gd name="connsiteX53" fmla="*/ 12446507 w 12767104"/>
                <a:gd name="connsiteY53" fmla="*/ 10921364 h 13064490"/>
                <a:gd name="connsiteX54" fmla="*/ 12383642 w 12767104"/>
                <a:gd name="connsiteY54" fmla="*/ 10618469 h 13064490"/>
                <a:gd name="connsiteX55" fmla="*/ 12201906 w 12767104"/>
                <a:gd name="connsiteY55" fmla="*/ 10423017 h 13064490"/>
                <a:gd name="connsiteX56" fmla="*/ 12216002 w 12767104"/>
                <a:gd name="connsiteY56" fmla="*/ 10138409 h 13064490"/>
                <a:gd name="connsiteX57" fmla="*/ 12560807 w 12767104"/>
                <a:gd name="connsiteY57" fmla="*/ 9631679 h 13064490"/>
                <a:gd name="connsiteX58" fmla="*/ 12693777 w 12767104"/>
                <a:gd name="connsiteY58" fmla="*/ 8833866 h 13064490"/>
                <a:gd name="connsiteX59" fmla="*/ 12472416 w 12767104"/>
                <a:gd name="connsiteY59" fmla="*/ 8590407 h 13064490"/>
                <a:gd name="connsiteX60" fmla="*/ 12508992 w 12767104"/>
                <a:gd name="connsiteY60" fmla="*/ 7827264 h 13064490"/>
                <a:gd name="connsiteX61" fmla="*/ 12256389 w 12767104"/>
                <a:gd name="connsiteY61" fmla="*/ 7655052 h 13064490"/>
                <a:gd name="connsiteX62" fmla="*/ 11978640 w 12767104"/>
                <a:gd name="connsiteY62" fmla="*/ 7424928 h 13064490"/>
                <a:gd name="connsiteX63" fmla="*/ 11887200 w 12767104"/>
                <a:gd name="connsiteY63" fmla="*/ 6784848 h 13064490"/>
                <a:gd name="connsiteX64" fmla="*/ 12052173 w 12767104"/>
                <a:gd name="connsiteY64" fmla="*/ 6573774 h 13064490"/>
                <a:gd name="connsiteX65" fmla="*/ 12172950 w 12767104"/>
                <a:gd name="connsiteY65" fmla="*/ 6334887 h 13064490"/>
                <a:gd name="connsiteX66" fmla="*/ 12179808 w 12767104"/>
                <a:gd name="connsiteY66" fmla="*/ 5888736 h 13064490"/>
                <a:gd name="connsiteX67" fmla="*/ 11915394 w 12767104"/>
                <a:gd name="connsiteY67" fmla="*/ 5550027 h 13064490"/>
                <a:gd name="connsiteX68" fmla="*/ 11612880 w 12767104"/>
                <a:gd name="connsiteY68" fmla="*/ 5285232 h 13064490"/>
                <a:gd name="connsiteX69" fmla="*/ 11137392 w 12767104"/>
                <a:gd name="connsiteY69" fmla="*/ 4791456 h 13064490"/>
                <a:gd name="connsiteX70" fmla="*/ 10345674 w 12767104"/>
                <a:gd name="connsiteY70" fmla="*/ 4283583 h 13064490"/>
                <a:gd name="connsiteX71" fmla="*/ 10364343 w 12767104"/>
                <a:gd name="connsiteY71" fmla="*/ 3643122 h 13064490"/>
                <a:gd name="connsiteX72" fmla="*/ 10991088 w 12767104"/>
                <a:gd name="connsiteY72" fmla="*/ 3035808 h 13064490"/>
                <a:gd name="connsiteX73" fmla="*/ 11228832 w 12767104"/>
                <a:gd name="connsiteY73" fmla="*/ 2523744 h 13064490"/>
                <a:gd name="connsiteX74" fmla="*/ 11155680 w 12767104"/>
                <a:gd name="connsiteY74" fmla="*/ 2286000 h 13064490"/>
                <a:gd name="connsiteX75" fmla="*/ 11391900 w 12767104"/>
                <a:gd name="connsiteY75" fmla="*/ 1664970 h 13064490"/>
                <a:gd name="connsiteX76" fmla="*/ 11299698 w 12767104"/>
                <a:gd name="connsiteY76" fmla="*/ 1289304 h 13064490"/>
                <a:gd name="connsiteX77" fmla="*/ 10966704 w 12767104"/>
                <a:gd name="connsiteY77" fmla="*/ 1435227 h 13064490"/>
                <a:gd name="connsiteX78" fmla="*/ 10770870 w 12767104"/>
                <a:gd name="connsiteY78" fmla="*/ 1719072 h 13064490"/>
                <a:gd name="connsiteX79" fmla="*/ 10211943 w 12767104"/>
                <a:gd name="connsiteY79" fmla="*/ 1704594 h 13064490"/>
                <a:gd name="connsiteX80" fmla="*/ 10643616 w 12767104"/>
                <a:gd name="connsiteY80" fmla="*/ 987552 h 13064490"/>
                <a:gd name="connsiteX81" fmla="*/ 10569321 w 12767104"/>
                <a:gd name="connsiteY81" fmla="*/ 768477 h 13064490"/>
                <a:gd name="connsiteX82" fmla="*/ 10310241 w 12767104"/>
                <a:gd name="connsiteY82" fmla="*/ 644652 h 13064490"/>
                <a:gd name="connsiteX83" fmla="*/ 10132695 w 12767104"/>
                <a:gd name="connsiteY83" fmla="*/ 798957 h 13064490"/>
                <a:gd name="connsiteX84" fmla="*/ 9947147 w 12767104"/>
                <a:gd name="connsiteY84" fmla="*/ 712469 h 13064490"/>
                <a:gd name="connsiteX85" fmla="*/ 9547097 w 12767104"/>
                <a:gd name="connsiteY85" fmla="*/ 748664 h 13064490"/>
                <a:gd name="connsiteX86" fmla="*/ 9390887 w 12767104"/>
                <a:gd name="connsiteY86" fmla="*/ 302894 h 13064490"/>
                <a:gd name="connsiteX87" fmla="*/ 9286112 w 12767104"/>
                <a:gd name="connsiteY87" fmla="*/ 152399 h 13064490"/>
                <a:gd name="connsiteX88" fmla="*/ 9089136 w 12767104"/>
                <a:gd name="connsiteY88" fmla="*/ 0 h 13064490"/>
                <a:gd name="connsiteX89" fmla="*/ 9030842 w 12767104"/>
                <a:gd name="connsiteY89" fmla="*/ 188594 h 13064490"/>
                <a:gd name="connsiteX90" fmla="*/ 9137522 w 12767104"/>
                <a:gd name="connsiteY90" fmla="*/ 352424 h 13064490"/>
                <a:gd name="connsiteX91" fmla="*/ 8903207 w 12767104"/>
                <a:gd name="connsiteY91" fmla="*/ 421004 h 13064490"/>
                <a:gd name="connsiteX92" fmla="*/ 8634602 w 12767104"/>
                <a:gd name="connsiteY92" fmla="*/ 548639 h 13064490"/>
                <a:gd name="connsiteX93" fmla="*/ 8421242 w 12767104"/>
                <a:gd name="connsiteY93" fmla="*/ 859154 h 13064490"/>
                <a:gd name="connsiteX94" fmla="*/ 8219312 w 12767104"/>
                <a:gd name="connsiteY94" fmla="*/ 922019 h 13064490"/>
                <a:gd name="connsiteX95" fmla="*/ 8125967 w 12767104"/>
                <a:gd name="connsiteY95" fmla="*/ 1301114 h 13064490"/>
                <a:gd name="connsiteX96" fmla="*/ 8017382 w 12767104"/>
                <a:gd name="connsiteY96" fmla="*/ 1407794 h 13064490"/>
                <a:gd name="connsiteX97" fmla="*/ 7977377 w 12767104"/>
                <a:gd name="connsiteY97" fmla="*/ 1543049 h 13064490"/>
                <a:gd name="connsiteX98" fmla="*/ 7811642 w 12767104"/>
                <a:gd name="connsiteY98" fmla="*/ 1577339 h 13064490"/>
                <a:gd name="connsiteX99" fmla="*/ 7678674 w 12767104"/>
                <a:gd name="connsiteY99" fmla="*/ 1816608 h 13064490"/>
                <a:gd name="connsiteX100" fmla="*/ 7327772 w 12767104"/>
                <a:gd name="connsiteY100" fmla="*/ 1645919 h 13064490"/>
                <a:gd name="connsiteX101" fmla="*/ 6998207 w 12767104"/>
                <a:gd name="connsiteY101" fmla="*/ 1950719 h 13064490"/>
                <a:gd name="connsiteX102" fmla="*/ 6794372 w 12767104"/>
                <a:gd name="connsiteY102" fmla="*/ 1811654 h 13064490"/>
                <a:gd name="connsiteX103" fmla="*/ 6217920 w 12767104"/>
                <a:gd name="connsiteY103" fmla="*/ 2286000 h 13064490"/>
                <a:gd name="connsiteX104" fmla="*/ 6020942 w 12767104"/>
                <a:gd name="connsiteY104" fmla="*/ 2179319 h 13064490"/>
                <a:gd name="connsiteX105" fmla="*/ 5859017 w 12767104"/>
                <a:gd name="connsiteY105" fmla="*/ 2200274 h 13064490"/>
                <a:gd name="connsiteX106" fmla="*/ 5657087 w 12767104"/>
                <a:gd name="connsiteY106" fmla="*/ 2085974 h 13064490"/>
                <a:gd name="connsiteX107" fmla="*/ 5422772 w 12767104"/>
                <a:gd name="connsiteY107" fmla="*/ 2118359 h 13064490"/>
                <a:gd name="connsiteX108" fmla="*/ 5361812 w 12767104"/>
                <a:gd name="connsiteY108" fmla="*/ 1937384 h 13064490"/>
                <a:gd name="connsiteX109" fmla="*/ 5015102 w 12767104"/>
                <a:gd name="connsiteY109" fmla="*/ 1771649 h 13064490"/>
                <a:gd name="connsiteX110" fmla="*/ 4293870 w 12767104"/>
                <a:gd name="connsiteY110" fmla="*/ 1781937 h 13064490"/>
                <a:gd name="connsiteX111" fmla="*/ 3976877 w 12767104"/>
                <a:gd name="connsiteY111" fmla="*/ 1421129 h 13064490"/>
                <a:gd name="connsiteX112" fmla="*/ 3837812 w 12767104"/>
                <a:gd name="connsiteY112" fmla="*/ 1329689 h 13064490"/>
                <a:gd name="connsiteX113" fmla="*/ 3632072 w 12767104"/>
                <a:gd name="connsiteY113" fmla="*/ 1322069 h 13064490"/>
                <a:gd name="connsiteX114" fmla="*/ 3468242 w 12767104"/>
                <a:gd name="connsiteY114" fmla="*/ 1122044 h 13064490"/>
                <a:gd name="connsiteX115" fmla="*/ 3096767 w 12767104"/>
                <a:gd name="connsiteY115" fmla="*/ 1202054 h 13064490"/>
                <a:gd name="connsiteX116" fmla="*/ 2872740 w 12767104"/>
                <a:gd name="connsiteY116" fmla="*/ 1051179 h 13064490"/>
                <a:gd name="connsiteX117" fmla="*/ 2757677 w 12767104"/>
                <a:gd name="connsiteY117" fmla="*/ 1306829 h 13064490"/>
                <a:gd name="connsiteX118" fmla="*/ 2464307 w 12767104"/>
                <a:gd name="connsiteY118" fmla="*/ 1609724 h 13064490"/>
                <a:gd name="connsiteX119" fmla="*/ 2012822 w 12767104"/>
                <a:gd name="connsiteY119" fmla="*/ 1710689 h 13064490"/>
                <a:gd name="connsiteX120" fmla="*/ 2007107 w 12767104"/>
                <a:gd name="connsiteY120" fmla="*/ 1870709 h 13064490"/>
                <a:gd name="connsiteX121" fmla="*/ 1736597 w 12767104"/>
                <a:gd name="connsiteY121" fmla="*/ 1920239 h 13064490"/>
                <a:gd name="connsiteX122" fmla="*/ 1383792 w 12767104"/>
                <a:gd name="connsiteY122" fmla="*/ 1796415 h 13064490"/>
                <a:gd name="connsiteX123" fmla="*/ 1064132 w 12767104"/>
                <a:gd name="connsiteY123" fmla="*/ 1979294 h 13064490"/>
                <a:gd name="connsiteX124" fmla="*/ 1053084 w 12767104"/>
                <a:gd name="connsiteY124" fmla="*/ 2431542 h 13064490"/>
                <a:gd name="connsiteX125" fmla="*/ 514350 w 12767104"/>
                <a:gd name="connsiteY125" fmla="*/ 2355342 h 13064490"/>
                <a:gd name="connsiteX126" fmla="*/ 464057 w 12767104"/>
                <a:gd name="connsiteY126" fmla="*/ 2529839 h 13064490"/>
                <a:gd name="connsiteX127" fmla="*/ 0 w 12767104"/>
                <a:gd name="connsiteY127" fmla="*/ 2450592 h 13064490"/>
                <a:gd name="connsiteX0" fmla="*/ 0 w 12767104"/>
                <a:gd name="connsiteY0" fmla="*/ 2450592 h 13064490"/>
                <a:gd name="connsiteX1" fmla="*/ 266319 w 12767104"/>
                <a:gd name="connsiteY1" fmla="*/ 2830068 h 13064490"/>
                <a:gd name="connsiteX2" fmla="*/ 715899 w 12767104"/>
                <a:gd name="connsiteY2" fmla="*/ 2767965 h 13064490"/>
                <a:gd name="connsiteX3" fmla="*/ 1254633 w 12767104"/>
                <a:gd name="connsiteY3" fmla="*/ 3008757 h 13064490"/>
                <a:gd name="connsiteX4" fmla="*/ 1414652 w 12767104"/>
                <a:gd name="connsiteY4" fmla="*/ 3208019 h 13064490"/>
                <a:gd name="connsiteX5" fmla="*/ 1605152 w 12767104"/>
                <a:gd name="connsiteY5" fmla="*/ 3383279 h 13064490"/>
                <a:gd name="connsiteX6" fmla="*/ 1776602 w 12767104"/>
                <a:gd name="connsiteY6" fmla="*/ 3274694 h 13064490"/>
                <a:gd name="connsiteX7" fmla="*/ 2104262 w 12767104"/>
                <a:gd name="connsiteY7" fmla="*/ 3577589 h 13064490"/>
                <a:gd name="connsiteX8" fmla="*/ 2044827 w 12767104"/>
                <a:gd name="connsiteY8" fmla="*/ 3737610 h 13064490"/>
                <a:gd name="connsiteX9" fmla="*/ 2681477 w 12767104"/>
                <a:gd name="connsiteY9" fmla="*/ 3979544 h 13064490"/>
                <a:gd name="connsiteX10" fmla="*/ 3096767 w 12767104"/>
                <a:gd name="connsiteY10" fmla="*/ 3918584 h 13064490"/>
                <a:gd name="connsiteX11" fmla="*/ 3167252 w 12767104"/>
                <a:gd name="connsiteY11" fmla="*/ 4078604 h 13064490"/>
                <a:gd name="connsiteX12" fmla="*/ 3441954 w 12767104"/>
                <a:gd name="connsiteY12" fmla="*/ 4019931 h 13064490"/>
                <a:gd name="connsiteX13" fmla="*/ 3785616 w 12767104"/>
                <a:gd name="connsiteY13" fmla="*/ 6254496 h 13064490"/>
                <a:gd name="connsiteX14" fmla="*/ 3438144 w 12767104"/>
                <a:gd name="connsiteY14" fmla="*/ 8174736 h 13064490"/>
                <a:gd name="connsiteX15" fmla="*/ 4242816 w 12767104"/>
                <a:gd name="connsiteY15" fmla="*/ 9052560 h 13064490"/>
                <a:gd name="connsiteX16" fmla="*/ 6272784 w 12767104"/>
                <a:gd name="connsiteY16" fmla="*/ 9802368 h 13064490"/>
                <a:gd name="connsiteX17" fmla="*/ 6967728 w 12767104"/>
                <a:gd name="connsiteY17" fmla="*/ 10917936 h 13064490"/>
                <a:gd name="connsiteX18" fmla="*/ 6458712 w 12767104"/>
                <a:gd name="connsiteY18" fmla="*/ 11369040 h 13064490"/>
                <a:gd name="connsiteX19" fmla="*/ 6592443 w 12767104"/>
                <a:gd name="connsiteY19" fmla="*/ 11569065 h 13064490"/>
                <a:gd name="connsiteX20" fmla="*/ 6723888 w 12767104"/>
                <a:gd name="connsiteY20" fmla="*/ 11530965 h 13064490"/>
                <a:gd name="connsiteX21" fmla="*/ 6826758 w 12767104"/>
                <a:gd name="connsiteY21" fmla="*/ 11633835 h 13064490"/>
                <a:gd name="connsiteX22" fmla="*/ 6834378 w 12767104"/>
                <a:gd name="connsiteY22" fmla="*/ 11870055 h 13064490"/>
                <a:gd name="connsiteX23" fmla="*/ 6950583 w 12767104"/>
                <a:gd name="connsiteY23" fmla="*/ 12011025 h 13064490"/>
                <a:gd name="connsiteX24" fmla="*/ 7009638 w 12767104"/>
                <a:gd name="connsiteY24" fmla="*/ 12390120 h 13064490"/>
                <a:gd name="connsiteX25" fmla="*/ 6941058 w 12767104"/>
                <a:gd name="connsiteY25" fmla="*/ 12628245 h 13064490"/>
                <a:gd name="connsiteX26" fmla="*/ 7076313 w 12767104"/>
                <a:gd name="connsiteY26" fmla="*/ 12847320 h 13064490"/>
                <a:gd name="connsiteX27" fmla="*/ 7202043 w 12767104"/>
                <a:gd name="connsiteY27" fmla="*/ 12943713 h 13064490"/>
                <a:gd name="connsiteX28" fmla="*/ 7287768 w 12767104"/>
                <a:gd name="connsiteY28" fmla="*/ 12799695 h 13064490"/>
                <a:gd name="connsiteX29" fmla="*/ 7377303 w 12767104"/>
                <a:gd name="connsiteY29" fmla="*/ 12759690 h 13064490"/>
                <a:gd name="connsiteX30" fmla="*/ 7748778 w 12767104"/>
                <a:gd name="connsiteY30" fmla="*/ 12538710 h 13064490"/>
                <a:gd name="connsiteX31" fmla="*/ 8312658 w 12767104"/>
                <a:gd name="connsiteY31" fmla="*/ 13034010 h 13064490"/>
                <a:gd name="connsiteX32" fmla="*/ 8440293 w 12767104"/>
                <a:gd name="connsiteY32" fmla="*/ 12971145 h 13064490"/>
                <a:gd name="connsiteX33" fmla="*/ 8819388 w 12767104"/>
                <a:gd name="connsiteY33" fmla="*/ 13013055 h 13064490"/>
                <a:gd name="connsiteX34" fmla="*/ 9089898 w 12767104"/>
                <a:gd name="connsiteY34" fmla="*/ 13064490 h 13064490"/>
                <a:gd name="connsiteX35" fmla="*/ 9554718 w 12767104"/>
                <a:gd name="connsiteY35" fmla="*/ 12974954 h 13064490"/>
                <a:gd name="connsiteX36" fmla="*/ 9853803 w 12767104"/>
                <a:gd name="connsiteY36" fmla="*/ 12885420 h 13064490"/>
                <a:gd name="connsiteX37" fmla="*/ 9954006 w 12767104"/>
                <a:gd name="connsiteY37" fmla="*/ 12968097 h 13064490"/>
                <a:gd name="connsiteX38" fmla="*/ 10019538 w 12767104"/>
                <a:gd name="connsiteY38" fmla="*/ 12891134 h 13064490"/>
                <a:gd name="connsiteX39" fmla="*/ 10107168 w 12767104"/>
                <a:gd name="connsiteY39" fmla="*/ 12702539 h 13064490"/>
                <a:gd name="connsiteX40" fmla="*/ 10103358 w 12767104"/>
                <a:gd name="connsiteY40" fmla="*/ 12614909 h 13064490"/>
                <a:gd name="connsiteX41" fmla="*/ 10177653 w 12767104"/>
                <a:gd name="connsiteY41" fmla="*/ 12538709 h 13064490"/>
                <a:gd name="connsiteX42" fmla="*/ 10135743 w 12767104"/>
                <a:gd name="connsiteY42" fmla="*/ 12378689 h 13064490"/>
                <a:gd name="connsiteX43" fmla="*/ 10267188 w 12767104"/>
                <a:gd name="connsiteY43" fmla="*/ 12338684 h 13064490"/>
                <a:gd name="connsiteX44" fmla="*/ 10419207 w 12767104"/>
                <a:gd name="connsiteY44" fmla="*/ 11967972 h 13064490"/>
                <a:gd name="connsiteX45" fmla="*/ 11149203 w 12767104"/>
                <a:gd name="connsiteY45" fmla="*/ 12121514 h 13064490"/>
                <a:gd name="connsiteX46" fmla="*/ 12090273 w 12767104"/>
                <a:gd name="connsiteY46" fmla="*/ 11727179 h 13064490"/>
                <a:gd name="connsiteX47" fmla="*/ 12248388 w 12767104"/>
                <a:gd name="connsiteY47" fmla="*/ 11870054 h 13064490"/>
                <a:gd name="connsiteX48" fmla="*/ 12362688 w 12767104"/>
                <a:gd name="connsiteY48" fmla="*/ 11891009 h 13064490"/>
                <a:gd name="connsiteX49" fmla="*/ 12524613 w 12767104"/>
                <a:gd name="connsiteY49" fmla="*/ 11662409 h 13064490"/>
                <a:gd name="connsiteX50" fmla="*/ 12600813 w 12767104"/>
                <a:gd name="connsiteY50" fmla="*/ 11622404 h 13064490"/>
                <a:gd name="connsiteX51" fmla="*/ 12658344 w 12767104"/>
                <a:gd name="connsiteY51" fmla="*/ 11645265 h 13064490"/>
                <a:gd name="connsiteX52" fmla="*/ 12758928 w 12767104"/>
                <a:gd name="connsiteY52" fmla="*/ 11344274 h 13064490"/>
                <a:gd name="connsiteX53" fmla="*/ 12446507 w 12767104"/>
                <a:gd name="connsiteY53" fmla="*/ 10921364 h 13064490"/>
                <a:gd name="connsiteX54" fmla="*/ 12383642 w 12767104"/>
                <a:gd name="connsiteY54" fmla="*/ 10618469 h 13064490"/>
                <a:gd name="connsiteX55" fmla="*/ 12201906 w 12767104"/>
                <a:gd name="connsiteY55" fmla="*/ 10423017 h 13064490"/>
                <a:gd name="connsiteX56" fmla="*/ 12216002 w 12767104"/>
                <a:gd name="connsiteY56" fmla="*/ 10138409 h 13064490"/>
                <a:gd name="connsiteX57" fmla="*/ 12560807 w 12767104"/>
                <a:gd name="connsiteY57" fmla="*/ 9631679 h 13064490"/>
                <a:gd name="connsiteX58" fmla="*/ 12693777 w 12767104"/>
                <a:gd name="connsiteY58" fmla="*/ 8833866 h 13064490"/>
                <a:gd name="connsiteX59" fmla="*/ 12472416 w 12767104"/>
                <a:gd name="connsiteY59" fmla="*/ 8590407 h 13064490"/>
                <a:gd name="connsiteX60" fmla="*/ 12508992 w 12767104"/>
                <a:gd name="connsiteY60" fmla="*/ 7827264 h 13064490"/>
                <a:gd name="connsiteX61" fmla="*/ 12256389 w 12767104"/>
                <a:gd name="connsiteY61" fmla="*/ 7655052 h 13064490"/>
                <a:gd name="connsiteX62" fmla="*/ 11978640 w 12767104"/>
                <a:gd name="connsiteY62" fmla="*/ 7424928 h 13064490"/>
                <a:gd name="connsiteX63" fmla="*/ 11887200 w 12767104"/>
                <a:gd name="connsiteY63" fmla="*/ 6784848 h 13064490"/>
                <a:gd name="connsiteX64" fmla="*/ 12052173 w 12767104"/>
                <a:gd name="connsiteY64" fmla="*/ 6573774 h 13064490"/>
                <a:gd name="connsiteX65" fmla="*/ 12172950 w 12767104"/>
                <a:gd name="connsiteY65" fmla="*/ 6334887 h 13064490"/>
                <a:gd name="connsiteX66" fmla="*/ 12179808 w 12767104"/>
                <a:gd name="connsiteY66" fmla="*/ 5888736 h 13064490"/>
                <a:gd name="connsiteX67" fmla="*/ 11915394 w 12767104"/>
                <a:gd name="connsiteY67" fmla="*/ 5550027 h 13064490"/>
                <a:gd name="connsiteX68" fmla="*/ 11612880 w 12767104"/>
                <a:gd name="connsiteY68" fmla="*/ 5285232 h 13064490"/>
                <a:gd name="connsiteX69" fmla="*/ 11137392 w 12767104"/>
                <a:gd name="connsiteY69" fmla="*/ 4791456 h 13064490"/>
                <a:gd name="connsiteX70" fmla="*/ 10345674 w 12767104"/>
                <a:gd name="connsiteY70" fmla="*/ 4283583 h 13064490"/>
                <a:gd name="connsiteX71" fmla="*/ 10364343 w 12767104"/>
                <a:gd name="connsiteY71" fmla="*/ 3643122 h 13064490"/>
                <a:gd name="connsiteX72" fmla="*/ 10991088 w 12767104"/>
                <a:gd name="connsiteY72" fmla="*/ 3035808 h 13064490"/>
                <a:gd name="connsiteX73" fmla="*/ 11228832 w 12767104"/>
                <a:gd name="connsiteY73" fmla="*/ 2523744 h 13064490"/>
                <a:gd name="connsiteX74" fmla="*/ 11155680 w 12767104"/>
                <a:gd name="connsiteY74" fmla="*/ 2286000 h 13064490"/>
                <a:gd name="connsiteX75" fmla="*/ 11391900 w 12767104"/>
                <a:gd name="connsiteY75" fmla="*/ 1664970 h 13064490"/>
                <a:gd name="connsiteX76" fmla="*/ 11299698 w 12767104"/>
                <a:gd name="connsiteY76" fmla="*/ 1289304 h 13064490"/>
                <a:gd name="connsiteX77" fmla="*/ 10966704 w 12767104"/>
                <a:gd name="connsiteY77" fmla="*/ 1435227 h 13064490"/>
                <a:gd name="connsiteX78" fmla="*/ 10770870 w 12767104"/>
                <a:gd name="connsiteY78" fmla="*/ 1719072 h 13064490"/>
                <a:gd name="connsiteX79" fmla="*/ 10211943 w 12767104"/>
                <a:gd name="connsiteY79" fmla="*/ 1704594 h 13064490"/>
                <a:gd name="connsiteX80" fmla="*/ 10643616 w 12767104"/>
                <a:gd name="connsiteY80" fmla="*/ 987552 h 13064490"/>
                <a:gd name="connsiteX81" fmla="*/ 10569321 w 12767104"/>
                <a:gd name="connsiteY81" fmla="*/ 768477 h 13064490"/>
                <a:gd name="connsiteX82" fmla="*/ 10310241 w 12767104"/>
                <a:gd name="connsiteY82" fmla="*/ 644652 h 13064490"/>
                <a:gd name="connsiteX83" fmla="*/ 10132695 w 12767104"/>
                <a:gd name="connsiteY83" fmla="*/ 798957 h 13064490"/>
                <a:gd name="connsiteX84" fmla="*/ 9947147 w 12767104"/>
                <a:gd name="connsiteY84" fmla="*/ 712469 h 13064490"/>
                <a:gd name="connsiteX85" fmla="*/ 9547097 w 12767104"/>
                <a:gd name="connsiteY85" fmla="*/ 748664 h 13064490"/>
                <a:gd name="connsiteX86" fmla="*/ 9390887 w 12767104"/>
                <a:gd name="connsiteY86" fmla="*/ 302894 h 13064490"/>
                <a:gd name="connsiteX87" fmla="*/ 9286112 w 12767104"/>
                <a:gd name="connsiteY87" fmla="*/ 152399 h 13064490"/>
                <a:gd name="connsiteX88" fmla="*/ 9089136 w 12767104"/>
                <a:gd name="connsiteY88" fmla="*/ 0 h 13064490"/>
                <a:gd name="connsiteX89" fmla="*/ 9030842 w 12767104"/>
                <a:gd name="connsiteY89" fmla="*/ 188594 h 13064490"/>
                <a:gd name="connsiteX90" fmla="*/ 9137522 w 12767104"/>
                <a:gd name="connsiteY90" fmla="*/ 352424 h 13064490"/>
                <a:gd name="connsiteX91" fmla="*/ 8903207 w 12767104"/>
                <a:gd name="connsiteY91" fmla="*/ 421004 h 13064490"/>
                <a:gd name="connsiteX92" fmla="*/ 8634602 w 12767104"/>
                <a:gd name="connsiteY92" fmla="*/ 548639 h 13064490"/>
                <a:gd name="connsiteX93" fmla="*/ 8421242 w 12767104"/>
                <a:gd name="connsiteY93" fmla="*/ 859154 h 13064490"/>
                <a:gd name="connsiteX94" fmla="*/ 8219312 w 12767104"/>
                <a:gd name="connsiteY94" fmla="*/ 922019 h 13064490"/>
                <a:gd name="connsiteX95" fmla="*/ 8125967 w 12767104"/>
                <a:gd name="connsiteY95" fmla="*/ 1301114 h 13064490"/>
                <a:gd name="connsiteX96" fmla="*/ 8017382 w 12767104"/>
                <a:gd name="connsiteY96" fmla="*/ 1407794 h 13064490"/>
                <a:gd name="connsiteX97" fmla="*/ 7977377 w 12767104"/>
                <a:gd name="connsiteY97" fmla="*/ 1543049 h 13064490"/>
                <a:gd name="connsiteX98" fmla="*/ 7811642 w 12767104"/>
                <a:gd name="connsiteY98" fmla="*/ 1577339 h 13064490"/>
                <a:gd name="connsiteX99" fmla="*/ 7678674 w 12767104"/>
                <a:gd name="connsiteY99" fmla="*/ 1816608 h 13064490"/>
                <a:gd name="connsiteX100" fmla="*/ 7327772 w 12767104"/>
                <a:gd name="connsiteY100" fmla="*/ 1645919 h 13064490"/>
                <a:gd name="connsiteX101" fmla="*/ 6998207 w 12767104"/>
                <a:gd name="connsiteY101" fmla="*/ 1950719 h 13064490"/>
                <a:gd name="connsiteX102" fmla="*/ 6794372 w 12767104"/>
                <a:gd name="connsiteY102" fmla="*/ 1811654 h 13064490"/>
                <a:gd name="connsiteX103" fmla="*/ 6217920 w 12767104"/>
                <a:gd name="connsiteY103" fmla="*/ 2286000 h 13064490"/>
                <a:gd name="connsiteX104" fmla="*/ 6020942 w 12767104"/>
                <a:gd name="connsiteY104" fmla="*/ 2179319 h 13064490"/>
                <a:gd name="connsiteX105" fmla="*/ 5859017 w 12767104"/>
                <a:gd name="connsiteY105" fmla="*/ 2200274 h 13064490"/>
                <a:gd name="connsiteX106" fmla="*/ 5657087 w 12767104"/>
                <a:gd name="connsiteY106" fmla="*/ 2085974 h 13064490"/>
                <a:gd name="connsiteX107" fmla="*/ 5422772 w 12767104"/>
                <a:gd name="connsiteY107" fmla="*/ 2118359 h 13064490"/>
                <a:gd name="connsiteX108" fmla="*/ 5361812 w 12767104"/>
                <a:gd name="connsiteY108" fmla="*/ 1937384 h 13064490"/>
                <a:gd name="connsiteX109" fmla="*/ 5015102 w 12767104"/>
                <a:gd name="connsiteY109" fmla="*/ 1771649 h 13064490"/>
                <a:gd name="connsiteX110" fmla="*/ 4293870 w 12767104"/>
                <a:gd name="connsiteY110" fmla="*/ 1781937 h 13064490"/>
                <a:gd name="connsiteX111" fmla="*/ 3976877 w 12767104"/>
                <a:gd name="connsiteY111" fmla="*/ 1421129 h 13064490"/>
                <a:gd name="connsiteX112" fmla="*/ 3837812 w 12767104"/>
                <a:gd name="connsiteY112" fmla="*/ 1329689 h 13064490"/>
                <a:gd name="connsiteX113" fmla="*/ 3632072 w 12767104"/>
                <a:gd name="connsiteY113" fmla="*/ 1322069 h 13064490"/>
                <a:gd name="connsiteX114" fmla="*/ 3468242 w 12767104"/>
                <a:gd name="connsiteY114" fmla="*/ 1122044 h 13064490"/>
                <a:gd name="connsiteX115" fmla="*/ 3096767 w 12767104"/>
                <a:gd name="connsiteY115" fmla="*/ 1202054 h 13064490"/>
                <a:gd name="connsiteX116" fmla="*/ 2872740 w 12767104"/>
                <a:gd name="connsiteY116" fmla="*/ 1051179 h 13064490"/>
                <a:gd name="connsiteX117" fmla="*/ 2757677 w 12767104"/>
                <a:gd name="connsiteY117" fmla="*/ 1306829 h 13064490"/>
                <a:gd name="connsiteX118" fmla="*/ 2464307 w 12767104"/>
                <a:gd name="connsiteY118" fmla="*/ 1609724 h 13064490"/>
                <a:gd name="connsiteX119" fmla="*/ 2012822 w 12767104"/>
                <a:gd name="connsiteY119" fmla="*/ 1710689 h 13064490"/>
                <a:gd name="connsiteX120" fmla="*/ 2007107 w 12767104"/>
                <a:gd name="connsiteY120" fmla="*/ 1870709 h 13064490"/>
                <a:gd name="connsiteX121" fmla="*/ 1736597 w 12767104"/>
                <a:gd name="connsiteY121" fmla="*/ 1920239 h 13064490"/>
                <a:gd name="connsiteX122" fmla="*/ 1383792 w 12767104"/>
                <a:gd name="connsiteY122" fmla="*/ 1796415 h 13064490"/>
                <a:gd name="connsiteX123" fmla="*/ 1064132 w 12767104"/>
                <a:gd name="connsiteY123" fmla="*/ 1979294 h 13064490"/>
                <a:gd name="connsiteX124" fmla="*/ 1053084 w 12767104"/>
                <a:gd name="connsiteY124" fmla="*/ 2431542 h 13064490"/>
                <a:gd name="connsiteX125" fmla="*/ 514350 w 12767104"/>
                <a:gd name="connsiteY125" fmla="*/ 2355342 h 13064490"/>
                <a:gd name="connsiteX126" fmla="*/ 464057 w 12767104"/>
                <a:gd name="connsiteY126" fmla="*/ 2529839 h 13064490"/>
                <a:gd name="connsiteX127" fmla="*/ 0 w 12767104"/>
                <a:gd name="connsiteY127" fmla="*/ 2450592 h 13064490"/>
                <a:gd name="connsiteX0" fmla="*/ 0 w 12767104"/>
                <a:gd name="connsiteY0" fmla="*/ 2450592 h 13064490"/>
                <a:gd name="connsiteX1" fmla="*/ 266319 w 12767104"/>
                <a:gd name="connsiteY1" fmla="*/ 2830068 h 13064490"/>
                <a:gd name="connsiteX2" fmla="*/ 715899 w 12767104"/>
                <a:gd name="connsiteY2" fmla="*/ 2767965 h 13064490"/>
                <a:gd name="connsiteX3" fmla="*/ 1254633 w 12767104"/>
                <a:gd name="connsiteY3" fmla="*/ 3008757 h 13064490"/>
                <a:gd name="connsiteX4" fmla="*/ 1414652 w 12767104"/>
                <a:gd name="connsiteY4" fmla="*/ 3208019 h 13064490"/>
                <a:gd name="connsiteX5" fmla="*/ 1605152 w 12767104"/>
                <a:gd name="connsiteY5" fmla="*/ 3383279 h 13064490"/>
                <a:gd name="connsiteX6" fmla="*/ 1776602 w 12767104"/>
                <a:gd name="connsiteY6" fmla="*/ 3274694 h 13064490"/>
                <a:gd name="connsiteX7" fmla="*/ 2104262 w 12767104"/>
                <a:gd name="connsiteY7" fmla="*/ 3577589 h 13064490"/>
                <a:gd name="connsiteX8" fmla="*/ 2044827 w 12767104"/>
                <a:gd name="connsiteY8" fmla="*/ 3737610 h 13064490"/>
                <a:gd name="connsiteX9" fmla="*/ 2681477 w 12767104"/>
                <a:gd name="connsiteY9" fmla="*/ 3979544 h 13064490"/>
                <a:gd name="connsiteX10" fmla="*/ 3096767 w 12767104"/>
                <a:gd name="connsiteY10" fmla="*/ 3918584 h 13064490"/>
                <a:gd name="connsiteX11" fmla="*/ 3167252 w 12767104"/>
                <a:gd name="connsiteY11" fmla="*/ 4078604 h 13064490"/>
                <a:gd name="connsiteX12" fmla="*/ 3441954 w 12767104"/>
                <a:gd name="connsiteY12" fmla="*/ 4019931 h 13064490"/>
                <a:gd name="connsiteX13" fmla="*/ 3785616 w 12767104"/>
                <a:gd name="connsiteY13" fmla="*/ 6254496 h 13064490"/>
                <a:gd name="connsiteX14" fmla="*/ 3438144 w 12767104"/>
                <a:gd name="connsiteY14" fmla="*/ 8174736 h 13064490"/>
                <a:gd name="connsiteX15" fmla="*/ 4242816 w 12767104"/>
                <a:gd name="connsiteY15" fmla="*/ 9052560 h 13064490"/>
                <a:gd name="connsiteX16" fmla="*/ 6272784 w 12767104"/>
                <a:gd name="connsiteY16" fmla="*/ 9802368 h 13064490"/>
                <a:gd name="connsiteX17" fmla="*/ 6967728 w 12767104"/>
                <a:gd name="connsiteY17" fmla="*/ 10917936 h 13064490"/>
                <a:gd name="connsiteX18" fmla="*/ 6458712 w 12767104"/>
                <a:gd name="connsiteY18" fmla="*/ 11369040 h 13064490"/>
                <a:gd name="connsiteX19" fmla="*/ 6592443 w 12767104"/>
                <a:gd name="connsiteY19" fmla="*/ 11569065 h 13064490"/>
                <a:gd name="connsiteX20" fmla="*/ 6723888 w 12767104"/>
                <a:gd name="connsiteY20" fmla="*/ 11530965 h 13064490"/>
                <a:gd name="connsiteX21" fmla="*/ 6826758 w 12767104"/>
                <a:gd name="connsiteY21" fmla="*/ 11633835 h 13064490"/>
                <a:gd name="connsiteX22" fmla="*/ 6834378 w 12767104"/>
                <a:gd name="connsiteY22" fmla="*/ 11870055 h 13064490"/>
                <a:gd name="connsiteX23" fmla="*/ 6950583 w 12767104"/>
                <a:gd name="connsiteY23" fmla="*/ 12011025 h 13064490"/>
                <a:gd name="connsiteX24" fmla="*/ 7009638 w 12767104"/>
                <a:gd name="connsiteY24" fmla="*/ 12390120 h 13064490"/>
                <a:gd name="connsiteX25" fmla="*/ 6941058 w 12767104"/>
                <a:gd name="connsiteY25" fmla="*/ 12628245 h 13064490"/>
                <a:gd name="connsiteX26" fmla="*/ 7076313 w 12767104"/>
                <a:gd name="connsiteY26" fmla="*/ 12847320 h 13064490"/>
                <a:gd name="connsiteX27" fmla="*/ 7202043 w 12767104"/>
                <a:gd name="connsiteY27" fmla="*/ 12943713 h 13064490"/>
                <a:gd name="connsiteX28" fmla="*/ 7287768 w 12767104"/>
                <a:gd name="connsiteY28" fmla="*/ 12799695 h 13064490"/>
                <a:gd name="connsiteX29" fmla="*/ 7377303 w 12767104"/>
                <a:gd name="connsiteY29" fmla="*/ 12759690 h 13064490"/>
                <a:gd name="connsiteX30" fmla="*/ 7748778 w 12767104"/>
                <a:gd name="connsiteY30" fmla="*/ 12538710 h 13064490"/>
                <a:gd name="connsiteX31" fmla="*/ 8312658 w 12767104"/>
                <a:gd name="connsiteY31" fmla="*/ 13034010 h 13064490"/>
                <a:gd name="connsiteX32" fmla="*/ 8440293 w 12767104"/>
                <a:gd name="connsiteY32" fmla="*/ 12971145 h 13064490"/>
                <a:gd name="connsiteX33" fmla="*/ 8819388 w 12767104"/>
                <a:gd name="connsiteY33" fmla="*/ 13013055 h 13064490"/>
                <a:gd name="connsiteX34" fmla="*/ 9089898 w 12767104"/>
                <a:gd name="connsiteY34" fmla="*/ 13064490 h 13064490"/>
                <a:gd name="connsiteX35" fmla="*/ 9554718 w 12767104"/>
                <a:gd name="connsiteY35" fmla="*/ 12974954 h 13064490"/>
                <a:gd name="connsiteX36" fmla="*/ 9853803 w 12767104"/>
                <a:gd name="connsiteY36" fmla="*/ 12885420 h 13064490"/>
                <a:gd name="connsiteX37" fmla="*/ 9954006 w 12767104"/>
                <a:gd name="connsiteY37" fmla="*/ 12968097 h 13064490"/>
                <a:gd name="connsiteX38" fmla="*/ 10019538 w 12767104"/>
                <a:gd name="connsiteY38" fmla="*/ 12891134 h 13064490"/>
                <a:gd name="connsiteX39" fmla="*/ 10107168 w 12767104"/>
                <a:gd name="connsiteY39" fmla="*/ 12702539 h 13064490"/>
                <a:gd name="connsiteX40" fmla="*/ 10103358 w 12767104"/>
                <a:gd name="connsiteY40" fmla="*/ 12614909 h 13064490"/>
                <a:gd name="connsiteX41" fmla="*/ 10177653 w 12767104"/>
                <a:gd name="connsiteY41" fmla="*/ 12538709 h 13064490"/>
                <a:gd name="connsiteX42" fmla="*/ 10135743 w 12767104"/>
                <a:gd name="connsiteY42" fmla="*/ 12378689 h 13064490"/>
                <a:gd name="connsiteX43" fmla="*/ 10267188 w 12767104"/>
                <a:gd name="connsiteY43" fmla="*/ 12338684 h 13064490"/>
                <a:gd name="connsiteX44" fmla="*/ 10419207 w 12767104"/>
                <a:gd name="connsiteY44" fmla="*/ 11967972 h 13064490"/>
                <a:gd name="connsiteX45" fmla="*/ 11149203 w 12767104"/>
                <a:gd name="connsiteY45" fmla="*/ 12121514 h 13064490"/>
                <a:gd name="connsiteX46" fmla="*/ 12090273 w 12767104"/>
                <a:gd name="connsiteY46" fmla="*/ 11727179 h 13064490"/>
                <a:gd name="connsiteX47" fmla="*/ 12248388 w 12767104"/>
                <a:gd name="connsiteY47" fmla="*/ 11870054 h 13064490"/>
                <a:gd name="connsiteX48" fmla="*/ 12362688 w 12767104"/>
                <a:gd name="connsiteY48" fmla="*/ 11891009 h 13064490"/>
                <a:gd name="connsiteX49" fmla="*/ 12524613 w 12767104"/>
                <a:gd name="connsiteY49" fmla="*/ 11662409 h 13064490"/>
                <a:gd name="connsiteX50" fmla="*/ 12600813 w 12767104"/>
                <a:gd name="connsiteY50" fmla="*/ 11622404 h 13064490"/>
                <a:gd name="connsiteX51" fmla="*/ 12658344 w 12767104"/>
                <a:gd name="connsiteY51" fmla="*/ 11645265 h 13064490"/>
                <a:gd name="connsiteX52" fmla="*/ 12758928 w 12767104"/>
                <a:gd name="connsiteY52" fmla="*/ 11344274 h 13064490"/>
                <a:gd name="connsiteX53" fmla="*/ 12446507 w 12767104"/>
                <a:gd name="connsiteY53" fmla="*/ 10921364 h 13064490"/>
                <a:gd name="connsiteX54" fmla="*/ 12383642 w 12767104"/>
                <a:gd name="connsiteY54" fmla="*/ 10618469 h 13064490"/>
                <a:gd name="connsiteX55" fmla="*/ 12201906 w 12767104"/>
                <a:gd name="connsiteY55" fmla="*/ 10423017 h 13064490"/>
                <a:gd name="connsiteX56" fmla="*/ 12216002 w 12767104"/>
                <a:gd name="connsiteY56" fmla="*/ 10138409 h 13064490"/>
                <a:gd name="connsiteX57" fmla="*/ 12560807 w 12767104"/>
                <a:gd name="connsiteY57" fmla="*/ 9631679 h 13064490"/>
                <a:gd name="connsiteX58" fmla="*/ 12693777 w 12767104"/>
                <a:gd name="connsiteY58" fmla="*/ 8833866 h 13064490"/>
                <a:gd name="connsiteX59" fmla="*/ 12472416 w 12767104"/>
                <a:gd name="connsiteY59" fmla="*/ 8590407 h 13064490"/>
                <a:gd name="connsiteX60" fmla="*/ 12508992 w 12767104"/>
                <a:gd name="connsiteY60" fmla="*/ 7827264 h 13064490"/>
                <a:gd name="connsiteX61" fmla="*/ 12256389 w 12767104"/>
                <a:gd name="connsiteY61" fmla="*/ 7655052 h 13064490"/>
                <a:gd name="connsiteX62" fmla="*/ 11978640 w 12767104"/>
                <a:gd name="connsiteY62" fmla="*/ 7424928 h 13064490"/>
                <a:gd name="connsiteX63" fmla="*/ 11887200 w 12767104"/>
                <a:gd name="connsiteY63" fmla="*/ 6784848 h 13064490"/>
                <a:gd name="connsiteX64" fmla="*/ 12052173 w 12767104"/>
                <a:gd name="connsiteY64" fmla="*/ 6573774 h 13064490"/>
                <a:gd name="connsiteX65" fmla="*/ 12172950 w 12767104"/>
                <a:gd name="connsiteY65" fmla="*/ 6334887 h 13064490"/>
                <a:gd name="connsiteX66" fmla="*/ 12179808 w 12767104"/>
                <a:gd name="connsiteY66" fmla="*/ 5888736 h 13064490"/>
                <a:gd name="connsiteX67" fmla="*/ 11915394 w 12767104"/>
                <a:gd name="connsiteY67" fmla="*/ 5550027 h 13064490"/>
                <a:gd name="connsiteX68" fmla="*/ 11612880 w 12767104"/>
                <a:gd name="connsiteY68" fmla="*/ 5285232 h 13064490"/>
                <a:gd name="connsiteX69" fmla="*/ 11137392 w 12767104"/>
                <a:gd name="connsiteY69" fmla="*/ 4791456 h 13064490"/>
                <a:gd name="connsiteX70" fmla="*/ 10345674 w 12767104"/>
                <a:gd name="connsiteY70" fmla="*/ 4283583 h 13064490"/>
                <a:gd name="connsiteX71" fmla="*/ 10364343 w 12767104"/>
                <a:gd name="connsiteY71" fmla="*/ 3643122 h 13064490"/>
                <a:gd name="connsiteX72" fmla="*/ 10991088 w 12767104"/>
                <a:gd name="connsiteY72" fmla="*/ 3035808 h 13064490"/>
                <a:gd name="connsiteX73" fmla="*/ 11228832 w 12767104"/>
                <a:gd name="connsiteY73" fmla="*/ 2523744 h 13064490"/>
                <a:gd name="connsiteX74" fmla="*/ 11155680 w 12767104"/>
                <a:gd name="connsiteY74" fmla="*/ 2286000 h 13064490"/>
                <a:gd name="connsiteX75" fmla="*/ 11391900 w 12767104"/>
                <a:gd name="connsiteY75" fmla="*/ 1664970 h 13064490"/>
                <a:gd name="connsiteX76" fmla="*/ 11299698 w 12767104"/>
                <a:gd name="connsiteY76" fmla="*/ 1289304 h 13064490"/>
                <a:gd name="connsiteX77" fmla="*/ 10966704 w 12767104"/>
                <a:gd name="connsiteY77" fmla="*/ 1435227 h 13064490"/>
                <a:gd name="connsiteX78" fmla="*/ 10770870 w 12767104"/>
                <a:gd name="connsiteY78" fmla="*/ 1719072 h 13064490"/>
                <a:gd name="connsiteX79" fmla="*/ 10211943 w 12767104"/>
                <a:gd name="connsiteY79" fmla="*/ 1704594 h 13064490"/>
                <a:gd name="connsiteX80" fmla="*/ 10643616 w 12767104"/>
                <a:gd name="connsiteY80" fmla="*/ 987552 h 13064490"/>
                <a:gd name="connsiteX81" fmla="*/ 10569321 w 12767104"/>
                <a:gd name="connsiteY81" fmla="*/ 768477 h 13064490"/>
                <a:gd name="connsiteX82" fmla="*/ 10310241 w 12767104"/>
                <a:gd name="connsiteY82" fmla="*/ 644652 h 13064490"/>
                <a:gd name="connsiteX83" fmla="*/ 10132695 w 12767104"/>
                <a:gd name="connsiteY83" fmla="*/ 798957 h 13064490"/>
                <a:gd name="connsiteX84" fmla="*/ 9947147 w 12767104"/>
                <a:gd name="connsiteY84" fmla="*/ 712469 h 13064490"/>
                <a:gd name="connsiteX85" fmla="*/ 9547097 w 12767104"/>
                <a:gd name="connsiteY85" fmla="*/ 748664 h 13064490"/>
                <a:gd name="connsiteX86" fmla="*/ 9390887 w 12767104"/>
                <a:gd name="connsiteY86" fmla="*/ 302894 h 13064490"/>
                <a:gd name="connsiteX87" fmla="*/ 9286112 w 12767104"/>
                <a:gd name="connsiteY87" fmla="*/ 152399 h 13064490"/>
                <a:gd name="connsiteX88" fmla="*/ 9089136 w 12767104"/>
                <a:gd name="connsiteY88" fmla="*/ 0 h 13064490"/>
                <a:gd name="connsiteX89" fmla="*/ 9030842 w 12767104"/>
                <a:gd name="connsiteY89" fmla="*/ 188594 h 13064490"/>
                <a:gd name="connsiteX90" fmla="*/ 9137522 w 12767104"/>
                <a:gd name="connsiteY90" fmla="*/ 352424 h 13064490"/>
                <a:gd name="connsiteX91" fmla="*/ 8903207 w 12767104"/>
                <a:gd name="connsiteY91" fmla="*/ 421004 h 13064490"/>
                <a:gd name="connsiteX92" fmla="*/ 8634602 w 12767104"/>
                <a:gd name="connsiteY92" fmla="*/ 548639 h 13064490"/>
                <a:gd name="connsiteX93" fmla="*/ 8421242 w 12767104"/>
                <a:gd name="connsiteY93" fmla="*/ 859154 h 13064490"/>
                <a:gd name="connsiteX94" fmla="*/ 8219312 w 12767104"/>
                <a:gd name="connsiteY94" fmla="*/ 922019 h 13064490"/>
                <a:gd name="connsiteX95" fmla="*/ 8125967 w 12767104"/>
                <a:gd name="connsiteY95" fmla="*/ 1301114 h 13064490"/>
                <a:gd name="connsiteX96" fmla="*/ 8017382 w 12767104"/>
                <a:gd name="connsiteY96" fmla="*/ 1407794 h 13064490"/>
                <a:gd name="connsiteX97" fmla="*/ 7977377 w 12767104"/>
                <a:gd name="connsiteY97" fmla="*/ 1543049 h 13064490"/>
                <a:gd name="connsiteX98" fmla="*/ 7811642 w 12767104"/>
                <a:gd name="connsiteY98" fmla="*/ 1577339 h 13064490"/>
                <a:gd name="connsiteX99" fmla="*/ 7678674 w 12767104"/>
                <a:gd name="connsiteY99" fmla="*/ 1816608 h 13064490"/>
                <a:gd name="connsiteX100" fmla="*/ 7327772 w 12767104"/>
                <a:gd name="connsiteY100" fmla="*/ 1645919 h 13064490"/>
                <a:gd name="connsiteX101" fmla="*/ 6998207 w 12767104"/>
                <a:gd name="connsiteY101" fmla="*/ 1950719 h 13064490"/>
                <a:gd name="connsiteX102" fmla="*/ 6794372 w 12767104"/>
                <a:gd name="connsiteY102" fmla="*/ 1811654 h 13064490"/>
                <a:gd name="connsiteX103" fmla="*/ 6217920 w 12767104"/>
                <a:gd name="connsiteY103" fmla="*/ 2286000 h 13064490"/>
                <a:gd name="connsiteX104" fmla="*/ 6020942 w 12767104"/>
                <a:gd name="connsiteY104" fmla="*/ 2179319 h 13064490"/>
                <a:gd name="connsiteX105" fmla="*/ 5859017 w 12767104"/>
                <a:gd name="connsiteY105" fmla="*/ 2200274 h 13064490"/>
                <a:gd name="connsiteX106" fmla="*/ 5657087 w 12767104"/>
                <a:gd name="connsiteY106" fmla="*/ 2085974 h 13064490"/>
                <a:gd name="connsiteX107" fmla="*/ 5422772 w 12767104"/>
                <a:gd name="connsiteY107" fmla="*/ 2118359 h 13064490"/>
                <a:gd name="connsiteX108" fmla="*/ 5361812 w 12767104"/>
                <a:gd name="connsiteY108" fmla="*/ 1937384 h 13064490"/>
                <a:gd name="connsiteX109" fmla="*/ 5015102 w 12767104"/>
                <a:gd name="connsiteY109" fmla="*/ 1771649 h 13064490"/>
                <a:gd name="connsiteX110" fmla="*/ 4293870 w 12767104"/>
                <a:gd name="connsiteY110" fmla="*/ 1781937 h 13064490"/>
                <a:gd name="connsiteX111" fmla="*/ 3976877 w 12767104"/>
                <a:gd name="connsiteY111" fmla="*/ 1421129 h 13064490"/>
                <a:gd name="connsiteX112" fmla="*/ 3837812 w 12767104"/>
                <a:gd name="connsiteY112" fmla="*/ 1329689 h 13064490"/>
                <a:gd name="connsiteX113" fmla="*/ 3632072 w 12767104"/>
                <a:gd name="connsiteY113" fmla="*/ 1322069 h 13064490"/>
                <a:gd name="connsiteX114" fmla="*/ 3468242 w 12767104"/>
                <a:gd name="connsiteY114" fmla="*/ 1122044 h 13064490"/>
                <a:gd name="connsiteX115" fmla="*/ 3096767 w 12767104"/>
                <a:gd name="connsiteY115" fmla="*/ 1202054 h 13064490"/>
                <a:gd name="connsiteX116" fmla="*/ 2872740 w 12767104"/>
                <a:gd name="connsiteY116" fmla="*/ 1051179 h 13064490"/>
                <a:gd name="connsiteX117" fmla="*/ 2757677 w 12767104"/>
                <a:gd name="connsiteY117" fmla="*/ 1306829 h 13064490"/>
                <a:gd name="connsiteX118" fmla="*/ 2464307 w 12767104"/>
                <a:gd name="connsiteY118" fmla="*/ 1609724 h 13064490"/>
                <a:gd name="connsiteX119" fmla="*/ 2012822 w 12767104"/>
                <a:gd name="connsiteY119" fmla="*/ 1710689 h 13064490"/>
                <a:gd name="connsiteX120" fmla="*/ 2007107 w 12767104"/>
                <a:gd name="connsiteY120" fmla="*/ 1870709 h 13064490"/>
                <a:gd name="connsiteX121" fmla="*/ 1736597 w 12767104"/>
                <a:gd name="connsiteY121" fmla="*/ 1920239 h 13064490"/>
                <a:gd name="connsiteX122" fmla="*/ 1383792 w 12767104"/>
                <a:gd name="connsiteY122" fmla="*/ 1796415 h 13064490"/>
                <a:gd name="connsiteX123" fmla="*/ 1064132 w 12767104"/>
                <a:gd name="connsiteY123" fmla="*/ 1979294 h 13064490"/>
                <a:gd name="connsiteX124" fmla="*/ 1053084 w 12767104"/>
                <a:gd name="connsiteY124" fmla="*/ 2431542 h 13064490"/>
                <a:gd name="connsiteX125" fmla="*/ 514350 w 12767104"/>
                <a:gd name="connsiteY125" fmla="*/ 2355342 h 13064490"/>
                <a:gd name="connsiteX126" fmla="*/ 464057 w 12767104"/>
                <a:gd name="connsiteY126" fmla="*/ 2529839 h 13064490"/>
                <a:gd name="connsiteX127" fmla="*/ 0 w 12767104"/>
                <a:gd name="connsiteY127" fmla="*/ 2450592 h 13064490"/>
                <a:gd name="connsiteX0" fmla="*/ 0 w 12767104"/>
                <a:gd name="connsiteY0" fmla="*/ 2450592 h 13064490"/>
                <a:gd name="connsiteX1" fmla="*/ 266319 w 12767104"/>
                <a:gd name="connsiteY1" fmla="*/ 2830068 h 13064490"/>
                <a:gd name="connsiteX2" fmla="*/ 715899 w 12767104"/>
                <a:gd name="connsiteY2" fmla="*/ 2767965 h 13064490"/>
                <a:gd name="connsiteX3" fmla="*/ 1254633 w 12767104"/>
                <a:gd name="connsiteY3" fmla="*/ 3008757 h 13064490"/>
                <a:gd name="connsiteX4" fmla="*/ 1414652 w 12767104"/>
                <a:gd name="connsiteY4" fmla="*/ 3208019 h 13064490"/>
                <a:gd name="connsiteX5" fmla="*/ 1605152 w 12767104"/>
                <a:gd name="connsiteY5" fmla="*/ 3383279 h 13064490"/>
                <a:gd name="connsiteX6" fmla="*/ 1776602 w 12767104"/>
                <a:gd name="connsiteY6" fmla="*/ 3274694 h 13064490"/>
                <a:gd name="connsiteX7" fmla="*/ 2104262 w 12767104"/>
                <a:gd name="connsiteY7" fmla="*/ 3577589 h 13064490"/>
                <a:gd name="connsiteX8" fmla="*/ 2044827 w 12767104"/>
                <a:gd name="connsiteY8" fmla="*/ 3737610 h 13064490"/>
                <a:gd name="connsiteX9" fmla="*/ 2681477 w 12767104"/>
                <a:gd name="connsiteY9" fmla="*/ 3979544 h 13064490"/>
                <a:gd name="connsiteX10" fmla="*/ 3096767 w 12767104"/>
                <a:gd name="connsiteY10" fmla="*/ 3918584 h 13064490"/>
                <a:gd name="connsiteX11" fmla="*/ 3167252 w 12767104"/>
                <a:gd name="connsiteY11" fmla="*/ 4078604 h 13064490"/>
                <a:gd name="connsiteX12" fmla="*/ 3313937 w 12767104"/>
                <a:gd name="connsiteY12" fmla="*/ 4000499 h 13064490"/>
                <a:gd name="connsiteX13" fmla="*/ 3441954 w 12767104"/>
                <a:gd name="connsiteY13" fmla="*/ 4019931 h 13064490"/>
                <a:gd name="connsiteX14" fmla="*/ 3785616 w 12767104"/>
                <a:gd name="connsiteY14" fmla="*/ 6254496 h 13064490"/>
                <a:gd name="connsiteX15" fmla="*/ 3438144 w 12767104"/>
                <a:gd name="connsiteY15" fmla="*/ 8174736 h 13064490"/>
                <a:gd name="connsiteX16" fmla="*/ 4242816 w 12767104"/>
                <a:gd name="connsiteY16" fmla="*/ 9052560 h 13064490"/>
                <a:gd name="connsiteX17" fmla="*/ 6272784 w 12767104"/>
                <a:gd name="connsiteY17" fmla="*/ 9802368 h 13064490"/>
                <a:gd name="connsiteX18" fmla="*/ 6967728 w 12767104"/>
                <a:gd name="connsiteY18" fmla="*/ 10917936 h 13064490"/>
                <a:gd name="connsiteX19" fmla="*/ 6458712 w 12767104"/>
                <a:gd name="connsiteY19" fmla="*/ 11369040 h 13064490"/>
                <a:gd name="connsiteX20" fmla="*/ 6592443 w 12767104"/>
                <a:gd name="connsiteY20" fmla="*/ 11569065 h 13064490"/>
                <a:gd name="connsiteX21" fmla="*/ 6723888 w 12767104"/>
                <a:gd name="connsiteY21" fmla="*/ 11530965 h 13064490"/>
                <a:gd name="connsiteX22" fmla="*/ 6826758 w 12767104"/>
                <a:gd name="connsiteY22" fmla="*/ 11633835 h 13064490"/>
                <a:gd name="connsiteX23" fmla="*/ 6834378 w 12767104"/>
                <a:gd name="connsiteY23" fmla="*/ 11870055 h 13064490"/>
                <a:gd name="connsiteX24" fmla="*/ 6950583 w 12767104"/>
                <a:gd name="connsiteY24" fmla="*/ 12011025 h 13064490"/>
                <a:gd name="connsiteX25" fmla="*/ 7009638 w 12767104"/>
                <a:gd name="connsiteY25" fmla="*/ 12390120 h 13064490"/>
                <a:gd name="connsiteX26" fmla="*/ 6941058 w 12767104"/>
                <a:gd name="connsiteY26" fmla="*/ 12628245 h 13064490"/>
                <a:gd name="connsiteX27" fmla="*/ 7076313 w 12767104"/>
                <a:gd name="connsiteY27" fmla="*/ 12847320 h 13064490"/>
                <a:gd name="connsiteX28" fmla="*/ 7202043 w 12767104"/>
                <a:gd name="connsiteY28" fmla="*/ 12943713 h 13064490"/>
                <a:gd name="connsiteX29" fmla="*/ 7287768 w 12767104"/>
                <a:gd name="connsiteY29" fmla="*/ 12799695 h 13064490"/>
                <a:gd name="connsiteX30" fmla="*/ 7377303 w 12767104"/>
                <a:gd name="connsiteY30" fmla="*/ 12759690 h 13064490"/>
                <a:gd name="connsiteX31" fmla="*/ 7748778 w 12767104"/>
                <a:gd name="connsiteY31" fmla="*/ 12538710 h 13064490"/>
                <a:gd name="connsiteX32" fmla="*/ 8312658 w 12767104"/>
                <a:gd name="connsiteY32" fmla="*/ 13034010 h 13064490"/>
                <a:gd name="connsiteX33" fmla="*/ 8440293 w 12767104"/>
                <a:gd name="connsiteY33" fmla="*/ 12971145 h 13064490"/>
                <a:gd name="connsiteX34" fmla="*/ 8819388 w 12767104"/>
                <a:gd name="connsiteY34" fmla="*/ 13013055 h 13064490"/>
                <a:gd name="connsiteX35" fmla="*/ 9089898 w 12767104"/>
                <a:gd name="connsiteY35" fmla="*/ 13064490 h 13064490"/>
                <a:gd name="connsiteX36" fmla="*/ 9554718 w 12767104"/>
                <a:gd name="connsiteY36" fmla="*/ 12974954 h 13064490"/>
                <a:gd name="connsiteX37" fmla="*/ 9853803 w 12767104"/>
                <a:gd name="connsiteY37" fmla="*/ 12885420 h 13064490"/>
                <a:gd name="connsiteX38" fmla="*/ 9954006 w 12767104"/>
                <a:gd name="connsiteY38" fmla="*/ 12968097 h 13064490"/>
                <a:gd name="connsiteX39" fmla="*/ 10019538 w 12767104"/>
                <a:gd name="connsiteY39" fmla="*/ 12891134 h 13064490"/>
                <a:gd name="connsiteX40" fmla="*/ 10107168 w 12767104"/>
                <a:gd name="connsiteY40" fmla="*/ 12702539 h 13064490"/>
                <a:gd name="connsiteX41" fmla="*/ 10103358 w 12767104"/>
                <a:gd name="connsiteY41" fmla="*/ 12614909 h 13064490"/>
                <a:gd name="connsiteX42" fmla="*/ 10177653 w 12767104"/>
                <a:gd name="connsiteY42" fmla="*/ 12538709 h 13064490"/>
                <a:gd name="connsiteX43" fmla="*/ 10135743 w 12767104"/>
                <a:gd name="connsiteY43" fmla="*/ 12378689 h 13064490"/>
                <a:gd name="connsiteX44" fmla="*/ 10267188 w 12767104"/>
                <a:gd name="connsiteY44" fmla="*/ 12338684 h 13064490"/>
                <a:gd name="connsiteX45" fmla="*/ 10419207 w 12767104"/>
                <a:gd name="connsiteY45" fmla="*/ 11967972 h 13064490"/>
                <a:gd name="connsiteX46" fmla="*/ 11149203 w 12767104"/>
                <a:gd name="connsiteY46" fmla="*/ 12121514 h 13064490"/>
                <a:gd name="connsiteX47" fmla="*/ 12090273 w 12767104"/>
                <a:gd name="connsiteY47" fmla="*/ 11727179 h 13064490"/>
                <a:gd name="connsiteX48" fmla="*/ 12248388 w 12767104"/>
                <a:gd name="connsiteY48" fmla="*/ 11870054 h 13064490"/>
                <a:gd name="connsiteX49" fmla="*/ 12362688 w 12767104"/>
                <a:gd name="connsiteY49" fmla="*/ 11891009 h 13064490"/>
                <a:gd name="connsiteX50" fmla="*/ 12524613 w 12767104"/>
                <a:gd name="connsiteY50" fmla="*/ 11662409 h 13064490"/>
                <a:gd name="connsiteX51" fmla="*/ 12600813 w 12767104"/>
                <a:gd name="connsiteY51" fmla="*/ 11622404 h 13064490"/>
                <a:gd name="connsiteX52" fmla="*/ 12658344 w 12767104"/>
                <a:gd name="connsiteY52" fmla="*/ 11645265 h 13064490"/>
                <a:gd name="connsiteX53" fmla="*/ 12758928 w 12767104"/>
                <a:gd name="connsiteY53" fmla="*/ 11344274 h 13064490"/>
                <a:gd name="connsiteX54" fmla="*/ 12446507 w 12767104"/>
                <a:gd name="connsiteY54" fmla="*/ 10921364 h 13064490"/>
                <a:gd name="connsiteX55" fmla="*/ 12383642 w 12767104"/>
                <a:gd name="connsiteY55" fmla="*/ 10618469 h 13064490"/>
                <a:gd name="connsiteX56" fmla="*/ 12201906 w 12767104"/>
                <a:gd name="connsiteY56" fmla="*/ 10423017 h 13064490"/>
                <a:gd name="connsiteX57" fmla="*/ 12216002 w 12767104"/>
                <a:gd name="connsiteY57" fmla="*/ 10138409 h 13064490"/>
                <a:gd name="connsiteX58" fmla="*/ 12560807 w 12767104"/>
                <a:gd name="connsiteY58" fmla="*/ 9631679 h 13064490"/>
                <a:gd name="connsiteX59" fmla="*/ 12693777 w 12767104"/>
                <a:gd name="connsiteY59" fmla="*/ 8833866 h 13064490"/>
                <a:gd name="connsiteX60" fmla="*/ 12472416 w 12767104"/>
                <a:gd name="connsiteY60" fmla="*/ 8590407 h 13064490"/>
                <a:gd name="connsiteX61" fmla="*/ 12508992 w 12767104"/>
                <a:gd name="connsiteY61" fmla="*/ 7827264 h 13064490"/>
                <a:gd name="connsiteX62" fmla="*/ 12256389 w 12767104"/>
                <a:gd name="connsiteY62" fmla="*/ 7655052 h 13064490"/>
                <a:gd name="connsiteX63" fmla="*/ 11978640 w 12767104"/>
                <a:gd name="connsiteY63" fmla="*/ 7424928 h 13064490"/>
                <a:gd name="connsiteX64" fmla="*/ 11887200 w 12767104"/>
                <a:gd name="connsiteY64" fmla="*/ 6784848 h 13064490"/>
                <a:gd name="connsiteX65" fmla="*/ 12052173 w 12767104"/>
                <a:gd name="connsiteY65" fmla="*/ 6573774 h 13064490"/>
                <a:gd name="connsiteX66" fmla="*/ 12172950 w 12767104"/>
                <a:gd name="connsiteY66" fmla="*/ 6334887 h 13064490"/>
                <a:gd name="connsiteX67" fmla="*/ 12179808 w 12767104"/>
                <a:gd name="connsiteY67" fmla="*/ 5888736 h 13064490"/>
                <a:gd name="connsiteX68" fmla="*/ 11915394 w 12767104"/>
                <a:gd name="connsiteY68" fmla="*/ 5550027 h 13064490"/>
                <a:gd name="connsiteX69" fmla="*/ 11612880 w 12767104"/>
                <a:gd name="connsiteY69" fmla="*/ 5285232 h 13064490"/>
                <a:gd name="connsiteX70" fmla="*/ 11137392 w 12767104"/>
                <a:gd name="connsiteY70" fmla="*/ 4791456 h 13064490"/>
                <a:gd name="connsiteX71" fmla="*/ 10345674 w 12767104"/>
                <a:gd name="connsiteY71" fmla="*/ 4283583 h 13064490"/>
                <a:gd name="connsiteX72" fmla="*/ 10364343 w 12767104"/>
                <a:gd name="connsiteY72" fmla="*/ 3643122 h 13064490"/>
                <a:gd name="connsiteX73" fmla="*/ 10991088 w 12767104"/>
                <a:gd name="connsiteY73" fmla="*/ 3035808 h 13064490"/>
                <a:gd name="connsiteX74" fmla="*/ 11228832 w 12767104"/>
                <a:gd name="connsiteY74" fmla="*/ 2523744 h 13064490"/>
                <a:gd name="connsiteX75" fmla="*/ 11155680 w 12767104"/>
                <a:gd name="connsiteY75" fmla="*/ 2286000 h 13064490"/>
                <a:gd name="connsiteX76" fmla="*/ 11391900 w 12767104"/>
                <a:gd name="connsiteY76" fmla="*/ 1664970 h 13064490"/>
                <a:gd name="connsiteX77" fmla="*/ 11299698 w 12767104"/>
                <a:gd name="connsiteY77" fmla="*/ 1289304 h 13064490"/>
                <a:gd name="connsiteX78" fmla="*/ 10966704 w 12767104"/>
                <a:gd name="connsiteY78" fmla="*/ 1435227 h 13064490"/>
                <a:gd name="connsiteX79" fmla="*/ 10770870 w 12767104"/>
                <a:gd name="connsiteY79" fmla="*/ 1719072 h 13064490"/>
                <a:gd name="connsiteX80" fmla="*/ 10211943 w 12767104"/>
                <a:gd name="connsiteY80" fmla="*/ 1704594 h 13064490"/>
                <a:gd name="connsiteX81" fmla="*/ 10643616 w 12767104"/>
                <a:gd name="connsiteY81" fmla="*/ 987552 h 13064490"/>
                <a:gd name="connsiteX82" fmla="*/ 10569321 w 12767104"/>
                <a:gd name="connsiteY82" fmla="*/ 768477 h 13064490"/>
                <a:gd name="connsiteX83" fmla="*/ 10310241 w 12767104"/>
                <a:gd name="connsiteY83" fmla="*/ 644652 h 13064490"/>
                <a:gd name="connsiteX84" fmla="*/ 10132695 w 12767104"/>
                <a:gd name="connsiteY84" fmla="*/ 798957 h 13064490"/>
                <a:gd name="connsiteX85" fmla="*/ 9947147 w 12767104"/>
                <a:gd name="connsiteY85" fmla="*/ 712469 h 13064490"/>
                <a:gd name="connsiteX86" fmla="*/ 9547097 w 12767104"/>
                <a:gd name="connsiteY86" fmla="*/ 748664 h 13064490"/>
                <a:gd name="connsiteX87" fmla="*/ 9390887 w 12767104"/>
                <a:gd name="connsiteY87" fmla="*/ 302894 h 13064490"/>
                <a:gd name="connsiteX88" fmla="*/ 9286112 w 12767104"/>
                <a:gd name="connsiteY88" fmla="*/ 152399 h 13064490"/>
                <a:gd name="connsiteX89" fmla="*/ 9089136 w 12767104"/>
                <a:gd name="connsiteY89" fmla="*/ 0 h 13064490"/>
                <a:gd name="connsiteX90" fmla="*/ 9030842 w 12767104"/>
                <a:gd name="connsiteY90" fmla="*/ 188594 h 13064490"/>
                <a:gd name="connsiteX91" fmla="*/ 9137522 w 12767104"/>
                <a:gd name="connsiteY91" fmla="*/ 352424 h 13064490"/>
                <a:gd name="connsiteX92" fmla="*/ 8903207 w 12767104"/>
                <a:gd name="connsiteY92" fmla="*/ 421004 h 13064490"/>
                <a:gd name="connsiteX93" fmla="*/ 8634602 w 12767104"/>
                <a:gd name="connsiteY93" fmla="*/ 548639 h 13064490"/>
                <a:gd name="connsiteX94" fmla="*/ 8421242 w 12767104"/>
                <a:gd name="connsiteY94" fmla="*/ 859154 h 13064490"/>
                <a:gd name="connsiteX95" fmla="*/ 8219312 w 12767104"/>
                <a:gd name="connsiteY95" fmla="*/ 922019 h 13064490"/>
                <a:gd name="connsiteX96" fmla="*/ 8125967 w 12767104"/>
                <a:gd name="connsiteY96" fmla="*/ 1301114 h 13064490"/>
                <a:gd name="connsiteX97" fmla="*/ 8017382 w 12767104"/>
                <a:gd name="connsiteY97" fmla="*/ 1407794 h 13064490"/>
                <a:gd name="connsiteX98" fmla="*/ 7977377 w 12767104"/>
                <a:gd name="connsiteY98" fmla="*/ 1543049 h 13064490"/>
                <a:gd name="connsiteX99" fmla="*/ 7811642 w 12767104"/>
                <a:gd name="connsiteY99" fmla="*/ 1577339 h 13064490"/>
                <a:gd name="connsiteX100" fmla="*/ 7678674 w 12767104"/>
                <a:gd name="connsiteY100" fmla="*/ 1816608 h 13064490"/>
                <a:gd name="connsiteX101" fmla="*/ 7327772 w 12767104"/>
                <a:gd name="connsiteY101" fmla="*/ 1645919 h 13064490"/>
                <a:gd name="connsiteX102" fmla="*/ 6998207 w 12767104"/>
                <a:gd name="connsiteY102" fmla="*/ 1950719 h 13064490"/>
                <a:gd name="connsiteX103" fmla="*/ 6794372 w 12767104"/>
                <a:gd name="connsiteY103" fmla="*/ 1811654 h 13064490"/>
                <a:gd name="connsiteX104" fmla="*/ 6217920 w 12767104"/>
                <a:gd name="connsiteY104" fmla="*/ 2286000 h 13064490"/>
                <a:gd name="connsiteX105" fmla="*/ 6020942 w 12767104"/>
                <a:gd name="connsiteY105" fmla="*/ 2179319 h 13064490"/>
                <a:gd name="connsiteX106" fmla="*/ 5859017 w 12767104"/>
                <a:gd name="connsiteY106" fmla="*/ 2200274 h 13064490"/>
                <a:gd name="connsiteX107" fmla="*/ 5657087 w 12767104"/>
                <a:gd name="connsiteY107" fmla="*/ 2085974 h 13064490"/>
                <a:gd name="connsiteX108" fmla="*/ 5422772 w 12767104"/>
                <a:gd name="connsiteY108" fmla="*/ 2118359 h 13064490"/>
                <a:gd name="connsiteX109" fmla="*/ 5361812 w 12767104"/>
                <a:gd name="connsiteY109" fmla="*/ 1937384 h 13064490"/>
                <a:gd name="connsiteX110" fmla="*/ 5015102 w 12767104"/>
                <a:gd name="connsiteY110" fmla="*/ 1771649 h 13064490"/>
                <a:gd name="connsiteX111" fmla="*/ 4293870 w 12767104"/>
                <a:gd name="connsiteY111" fmla="*/ 1781937 h 13064490"/>
                <a:gd name="connsiteX112" fmla="*/ 3976877 w 12767104"/>
                <a:gd name="connsiteY112" fmla="*/ 1421129 h 13064490"/>
                <a:gd name="connsiteX113" fmla="*/ 3837812 w 12767104"/>
                <a:gd name="connsiteY113" fmla="*/ 1329689 h 13064490"/>
                <a:gd name="connsiteX114" fmla="*/ 3632072 w 12767104"/>
                <a:gd name="connsiteY114" fmla="*/ 1322069 h 13064490"/>
                <a:gd name="connsiteX115" fmla="*/ 3468242 w 12767104"/>
                <a:gd name="connsiteY115" fmla="*/ 1122044 h 13064490"/>
                <a:gd name="connsiteX116" fmla="*/ 3096767 w 12767104"/>
                <a:gd name="connsiteY116" fmla="*/ 1202054 h 13064490"/>
                <a:gd name="connsiteX117" fmla="*/ 2872740 w 12767104"/>
                <a:gd name="connsiteY117" fmla="*/ 1051179 h 13064490"/>
                <a:gd name="connsiteX118" fmla="*/ 2757677 w 12767104"/>
                <a:gd name="connsiteY118" fmla="*/ 1306829 h 13064490"/>
                <a:gd name="connsiteX119" fmla="*/ 2464307 w 12767104"/>
                <a:gd name="connsiteY119" fmla="*/ 1609724 h 13064490"/>
                <a:gd name="connsiteX120" fmla="*/ 2012822 w 12767104"/>
                <a:gd name="connsiteY120" fmla="*/ 1710689 h 13064490"/>
                <a:gd name="connsiteX121" fmla="*/ 2007107 w 12767104"/>
                <a:gd name="connsiteY121" fmla="*/ 1870709 h 13064490"/>
                <a:gd name="connsiteX122" fmla="*/ 1736597 w 12767104"/>
                <a:gd name="connsiteY122" fmla="*/ 1920239 h 13064490"/>
                <a:gd name="connsiteX123" fmla="*/ 1383792 w 12767104"/>
                <a:gd name="connsiteY123" fmla="*/ 1796415 h 13064490"/>
                <a:gd name="connsiteX124" fmla="*/ 1064132 w 12767104"/>
                <a:gd name="connsiteY124" fmla="*/ 1979294 h 13064490"/>
                <a:gd name="connsiteX125" fmla="*/ 1053084 w 12767104"/>
                <a:gd name="connsiteY125" fmla="*/ 2431542 h 13064490"/>
                <a:gd name="connsiteX126" fmla="*/ 514350 w 12767104"/>
                <a:gd name="connsiteY126" fmla="*/ 2355342 h 13064490"/>
                <a:gd name="connsiteX127" fmla="*/ 464057 w 12767104"/>
                <a:gd name="connsiteY127" fmla="*/ 2529839 h 13064490"/>
                <a:gd name="connsiteX128" fmla="*/ 0 w 12767104"/>
                <a:gd name="connsiteY128" fmla="*/ 2450592 h 13064490"/>
                <a:gd name="connsiteX0" fmla="*/ 0 w 12767104"/>
                <a:gd name="connsiteY0" fmla="*/ 2450592 h 13064490"/>
                <a:gd name="connsiteX1" fmla="*/ 266319 w 12767104"/>
                <a:gd name="connsiteY1" fmla="*/ 2830068 h 13064490"/>
                <a:gd name="connsiteX2" fmla="*/ 715899 w 12767104"/>
                <a:gd name="connsiteY2" fmla="*/ 2767965 h 13064490"/>
                <a:gd name="connsiteX3" fmla="*/ 1254633 w 12767104"/>
                <a:gd name="connsiteY3" fmla="*/ 3008757 h 13064490"/>
                <a:gd name="connsiteX4" fmla="*/ 1414652 w 12767104"/>
                <a:gd name="connsiteY4" fmla="*/ 3208019 h 13064490"/>
                <a:gd name="connsiteX5" fmla="*/ 1605152 w 12767104"/>
                <a:gd name="connsiteY5" fmla="*/ 3383279 h 13064490"/>
                <a:gd name="connsiteX6" fmla="*/ 1776602 w 12767104"/>
                <a:gd name="connsiteY6" fmla="*/ 3274694 h 13064490"/>
                <a:gd name="connsiteX7" fmla="*/ 2104262 w 12767104"/>
                <a:gd name="connsiteY7" fmla="*/ 3577589 h 13064490"/>
                <a:gd name="connsiteX8" fmla="*/ 2044827 w 12767104"/>
                <a:gd name="connsiteY8" fmla="*/ 3737610 h 13064490"/>
                <a:gd name="connsiteX9" fmla="*/ 2681477 w 12767104"/>
                <a:gd name="connsiteY9" fmla="*/ 3979544 h 13064490"/>
                <a:gd name="connsiteX10" fmla="*/ 3096767 w 12767104"/>
                <a:gd name="connsiteY10" fmla="*/ 3918584 h 13064490"/>
                <a:gd name="connsiteX11" fmla="*/ 3167252 w 12767104"/>
                <a:gd name="connsiteY11" fmla="*/ 4078604 h 13064490"/>
                <a:gd name="connsiteX12" fmla="*/ 3313937 w 12767104"/>
                <a:gd name="connsiteY12" fmla="*/ 4000499 h 13064490"/>
                <a:gd name="connsiteX13" fmla="*/ 3441954 w 12767104"/>
                <a:gd name="connsiteY13" fmla="*/ 4019931 h 13064490"/>
                <a:gd name="connsiteX14" fmla="*/ 3785616 w 12767104"/>
                <a:gd name="connsiteY14" fmla="*/ 6254496 h 13064490"/>
                <a:gd name="connsiteX15" fmla="*/ 3438144 w 12767104"/>
                <a:gd name="connsiteY15" fmla="*/ 8174736 h 13064490"/>
                <a:gd name="connsiteX16" fmla="*/ 4242816 w 12767104"/>
                <a:gd name="connsiteY16" fmla="*/ 9052560 h 13064490"/>
                <a:gd name="connsiteX17" fmla="*/ 6272784 w 12767104"/>
                <a:gd name="connsiteY17" fmla="*/ 9802368 h 13064490"/>
                <a:gd name="connsiteX18" fmla="*/ 6967728 w 12767104"/>
                <a:gd name="connsiteY18" fmla="*/ 10917936 h 13064490"/>
                <a:gd name="connsiteX19" fmla="*/ 6458712 w 12767104"/>
                <a:gd name="connsiteY19" fmla="*/ 11369040 h 13064490"/>
                <a:gd name="connsiteX20" fmla="*/ 6592443 w 12767104"/>
                <a:gd name="connsiteY20" fmla="*/ 11569065 h 13064490"/>
                <a:gd name="connsiteX21" fmla="*/ 6723888 w 12767104"/>
                <a:gd name="connsiteY21" fmla="*/ 11530965 h 13064490"/>
                <a:gd name="connsiteX22" fmla="*/ 6826758 w 12767104"/>
                <a:gd name="connsiteY22" fmla="*/ 11633835 h 13064490"/>
                <a:gd name="connsiteX23" fmla="*/ 6834378 w 12767104"/>
                <a:gd name="connsiteY23" fmla="*/ 11870055 h 13064490"/>
                <a:gd name="connsiteX24" fmla="*/ 6950583 w 12767104"/>
                <a:gd name="connsiteY24" fmla="*/ 12011025 h 13064490"/>
                <a:gd name="connsiteX25" fmla="*/ 7009638 w 12767104"/>
                <a:gd name="connsiteY25" fmla="*/ 12390120 h 13064490"/>
                <a:gd name="connsiteX26" fmla="*/ 6941058 w 12767104"/>
                <a:gd name="connsiteY26" fmla="*/ 12628245 h 13064490"/>
                <a:gd name="connsiteX27" fmla="*/ 7076313 w 12767104"/>
                <a:gd name="connsiteY27" fmla="*/ 12847320 h 13064490"/>
                <a:gd name="connsiteX28" fmla="*/ 7202043 w 12767104"/>
                <a:gd name="connsiteY28" fmla="*/ 12943713 h 13064490"/>
                <a:gd name="connsiteX29" fmla="*/ 7287768 w 12767104"/>
                <a:gd name="connsiteY29" fmla="*/ 12799695 h 13064490"/>
                <a:gd name="connsiteX30" fmla="*/ 7377303 w 12767104"/>
                <a:gd name="connsiteY30" fmla="*/ 12759690 h 13064490"/>
                <a:gd name="connsiteX31" fmla="*/ 7748778 w 12767104"/>
                <a:gd name="connsiteY31" fmla="*/ 12538710 h 13064490"/>
                <a:gd name="connsiteX32" fmla="*/ 8312658 w 12767104"/>
                <a:gd name="connsiteY32" fmla="*/ 13034010 h 13064490"/>
                <a:gd name="connsiteX33" fmla="*/ 8440293 w 12767104"/>
                <a:gd name="connsiteY33" fmla="*/ 12971145 h 13064490"/>
                <a:gd name="connsiteX34" fmla="*/ 8819388 w 12767104"/>
                <a:gd name="connsiteY34" fmla="*/ 13013055 h 13064490"/>
                <a:gd name="connsiteX35" fmla="*/ 9089898 w 12767104"/>
                <a:gd name="connsiteY35" fmla="*/ 13064490 h 13064490"/>
                <a:gd name="connsiteX36" fmla="*/ 9554718 w 12767104"/>
                <a:gd name="connsiteY36" fmla="*/ 12974954 h 13064490"/>
                <a:gd name="connsiteX37" fmla="*/ 9853803 w 12767104"/>
                <a:gd name="connsiteY37" fmla="*/ 12885420 h 13064490"/>
                <a:gd name="connsiteX38" fmla="*/ 9954006 w 12767104"/>
                <a:gd name="connsiteY38" fmla="*/ 12968097 h 13064490"/>
                <a:gd name="connsiteX39" fmla="*/ 10019538 w 12767104"/>
                <a:gd name="connsiteY39" fmla="*/ 12891134 h 13064490"/>
                <a:gd name="connsiteX40" fmla="*/ 10107168 w 12767104"/>
                <a:gd name="connsiteY40" fmla="*/ 12702539 h 13064490"/>
                <a:gd name="connsiteX41" fmla="*/ 10103358 w 12767104"/>
                <a:gd name="connsiteY41" fmla="*/ 12614909 h 13064490"/>
                <a:gd name="connsiteX42" fmla="*/ 10177653 w 12767104"/>
                <a:gd name="connsiteY42" fmla="*/ 12538709 h 13064490"/>
                <a:gd name="connsiteX43" fmla="*/ 10135743 w 12767104"/>
                <a:gd name="connsiteY43" fmla="*/ 12378689 h 13064490"/>
                <a:gd name="connsiteX44" fmla="*/ 10267188 w 12767104"/>
                <a:gd name="connsiteY44" fmla="*/ 12338684 h 13064490"/>
                <a:gd name="connsiteX45" fmla="*/ 10419207 w 12767104"/>
                <a:gd name="connsiteY45" fmla="*/ 11967972 h 13064490"/>
                <a:gd name="connsiteX46" fmla="*/ 11149203 w 12767104"/>
                <a:gd name="connsiteY46" fmla="*/ 12121514 h 13064490"/>
                <a:gd name="connsiteX47" fmla="*/ 12090273 w 12767104"/>
                <a:gd name="connsiteY47" fmla="*/ 11727179 h 13064490"/>
                <a:gd name="connsiteX48" fmla="*/ 12248388 w 12767104"/>
                <a:gd name="connsiteY48" fmla="*/ 11870054 h 13064490"/>
                <a:gd name="connsiteX49" fmla="*/ 12362688 w 12767104"/>
                <a:gd name="connsiteY49" fmla="*/ 11891009 h 13064490"/>
                <a:gd name="connsiteX50" fmla="*/ 12524613 w 12767104"/>
                <a:gd name="connsiteY50" fmla="*/ 11662409 h 13064490"/>
                <a:gd name="connsiteX51" fmla="*/ 12600813 w 12767104"/>
                <a:gd name="connsiteY51" fmla="*/ 11622404 h 13064490"/>
                <a:gd name="connsiteX52" fmla="*/ 12658344 w 12767104"/>
                <a:gd name="connsiteY52" fmla="*/ 11645265 h 13064490"/>
                <a:gd name="connsiteX53" fmla="*/ 12758928 w 12767104"/>
                <a:gd name="connsiteY53" fmla="*/ 11344274 h 13064490"/>
                <a:gd name="connsiteX54" fmla="*/ 12446507 w 12767104"/>
                <a:gd name="connsiteY54" fmla="*/ 10921364 h 13064490"/>
                <a:gd name="connsiteX55" fmla="*/ 12383642 w 12767104"/>
                <a:gd name="connsiteY55" fmla="*/ 10618469 h 13064490"/>
                <a:gd name="connsiteX56" fmla="*/ 12201906 w 12767104"/>
                <a:gd name="connsiteY56" fmla="*/ 10423017 h 13064490"/>
                <a:gd name="connsiteX57" fmla="*/ 12216002 w 12767104"/>
                <a:gd name="connsiteY57" fmla="*/ 10138409 h 13064490"/>
                <a:gd name="connsiteX58" fmla="*/ 12560807 w 12767104"/>
                <a:gd name="connsiteY58" fmla="*/ 9631679 h 13064490"/>
                <a:gd name="connsiteX59" fmla="*/ 12693777 w 12767104"/>
                <a:gd name="connsiteY59" fmla="*/ 8833866 h 13064490"/>
                <a:gd name="connsiteX60" fmla="*/ 12472416 w 12767104"/>
                <a:gd name="connsiteY60" fmla="*/ 8590407 h 13064490"/>
                <a:gd name="connsiteX61" fmla="*/ 12508992 w 12767104"/>
                <a:gd name="connsiteY61" fmla="*/ 7827264 h 13064490"/>
                <a:gd name="connsiteX62" fmla="*/ 12256389 w 12767104"/>
                <a:gd name="connsiteY62" fmla="*/ 7655052 h 13064490"/>
                <a:gd name="connsiteX63" fmla="*/ 11978640 w 12767104"/>
                <a:gd name="connsiteY63" fmla="*/ 7424928 h 13064490"/>
                <a:gd name="connsiteX64" fmla="*/ 11887200 w 12767104"/>
                <a:gd name="connsiteY64" fmla="*/ 6784848 h 13064490"/>
                <a:gd name="connsiteX65" fmla="*/ 12052173 w 12767104"/>
                <a:gd name="connsiteY65" fmla="*/ 6573774 h 13064490"/>
                <a:gd name="connsiteX66" fmla="*/ 12172950 w 12767104"/>
                <a:gd name="connsiteY66" fmla="*/ 6334887 h 13064490"/>
                <a:gd name="connsiteX67" fmla="*/ 12179808 w 12767104"/>
                <a:gd name="connsiteY67" fmla="*/ 5888736 h 13064490"/>
                <a:gd name="connsiteX68" fmla="*/ 11915394 w 12767104"/>
                <a:gd name="connsiteY68" fmla="*/ 5550027 h 13064490"/>
                <a:gd name="connsiteX69" fmla="*/ 11612880 w 12767104"/>
                <a:gd name="connsiteY69" fmla="*/ 5285232 h 13064490"/>
                <a:gd name="connsiteX70" fmla="*/ 11137392 w 12767104"/>
                <a:gd name="connsiteY70" fmla="*/ 4791456 h 13064490"/>
                <a:gd name="connsiteX71" fmla="*/ 10345674 w 12767104"/>
                <a:gd name="connsiteY71" fmla="*/ 4283583 h 13064490"/>
                <a:gd name="connsiteX72" fmla="*/ 10364343 w 12767104"/>
                <a:gd name="connsiteY72" fmla="*/ 3643122 h 13064490"/>
                <a:gd name="connsiteX73" fmla="*/ 10991088 w 12767104"/>
                <a:gd name="connsiteY73" fmla="*/ 3035808 h 13064490"/>
                <a:gd name="connsiteX74" fmla="*/ 11228832 w 12767104"/>
                <a:gd name="connsiteY74" fmla="*/ 2523744 h 13064490"/>
                <a:gd name="connsiteX75" fmla="*/ 11155680 w 12767104"/>
                <a:gd name="connsiteY75" fmla="*/ 2286000 h 13064490"/>
                <a:gd name="connsiteX76" fmla="*/ 11391900 w 12767104"/>
                <a:gd name="connsiteY76" fmla="*/ 1664970 h 13064490"/>
                <a:gd name="connsiteX77" fmla="*/ 11299698 w 12767104"/>
                <a:gd name="connsiteY77" fmla="*/ 1289304 h 13064490"/>
                <a:gd name="connsiteX78" fmla="*/ 10966704 w 12767104"/>
                <a:gd name="connsiteY78" fmla="*/ 1435227 h 13064490"/>
                <a:gd name="connsiteX79" fmla="*/ 10770870 w 12767104"/>
                <a:gd name="connsiteY79" fmla="*/ 1719072 h 13064490"/>
                <a:gd name="connsiteX80" fmla="*/ 10211943 w 12767104"/>
                <a:gd name="connsiteY80" fmla="*/ 1704594 h 13064490"/>
                <a:gd name="connsiteX81" fmla="*/ 10643616 w 12767104"/>
                <a:gd name="connsiteY81" fmla="*/ 987552 h 13064490"/>
                <a:gd name="connsiteX82" fmla="*/ 10569321 w 12767104"/>
                <a:gd name="connsiteY82" fmla="*/ 768477 h 13064490"/>
                <a:gd name="connsiteX83" fmla="*/ 10310241 w 12767104"/>
                <a:gd name="connsiteY83" fmla="*/ 644652 h 13064490"/>
                <a:gd name="connsiteX84" fmla="*/ 10132695 w 12767104"/>
                <a:gd name="connsiteY84" fmla="*/ 798957 h 13064490"/>
                <a:gd name="connsiteX85" fmla="*/ 9947147 w 12767104"/>
                <a:gd name="connsiteY85" fmla="*/ 712469 h 13064490"/>
                <a:gd name="connsiteX86" fmla="*/ 9547097 w 12767104"/>
                <a:gd name="connsiteY86" fmla="*/ 748664 h 13064490"/>
                <a:gd name="connsiteX87" fmla="*/ 9390887 w 12767104"/>
                <a:gd name="connsiteY87" fmla="*/ 302894 h 13064490"/>
                <a:gd name="connsiteX88" fmla="*/ 9286112 w 12767104"/>
                <a:gd name="connsiteY88" fmla="*/ 152399 h 13064490"/>
                <a:gd name="connsiteX89" fmla="*/ 9089136 w 12767104"/>
                <a:gd name="connsiteY89" fmla="*/ 0 h 13064490"/>
                <a:gd name="connsiteX90" fmla="*/ 9030842 w 12767104"/>
                <a:gd name="connsiteY90" fmla="*/ 188594 h 13064490"/>
                <a:gd name="connsiteX91" fmla="*/ 9137522 w 12767104"/>
                <a:gd name="connsiteY91" fmla="*/ 352424 h 13064490"/>
                <a:gd name="connsiteX92" fmla="*/ 8903207 w 12767104"/>
                <a:gd name="connsiteY92" fmla="*/ 421004 h 13064490"/>
                <a:gd name="connsiteX93" fmla="*/ 8634602 w 12767104"/>
                <a:gd name="connsiteY93" fmla="*/ 548639 h 13064490"/>
                <a:gd name="connsiteX94" fmla="*/ 8421242 w 12767104"/>
                <a:gd name="connsiteY94" fmla="*/ 859154 h 13064490"/>
                <a:gd name="connsiteX95" fmla="*/ 8219312 w 12767104"/>
                <a:gd name="connsiteY95" fmla="*/ 922019 h 13064490"/>
                <a:gd name="connsiteX96" fmla="*/ 8125967 w 12767104"/>
                <a:gd name="connsiteY96" fmla="*/ 1301114 h 13064490"/>
                <a:gd name="connsiteX97" fmla="*/ 8017382 w 12767104"/>
                <a:gd name="connsiteY97" fmla="*/ 1407794 h 13064490"/>
                <a:gd name="connsiteX98" fmla="*/ 7977377 w 12767104"/>
                <a:gd name="connsiteY98" fmla="*/ 1543049 h 13064490"/>
                <a:gd name="connsiteX99" fmla="*/ 7811642 w 12767104"/>
                <a:gd name="connsiteY99" fmla="*/ 1577339 h 13064490"/>
                <a:gd name="connsiteX100" fmla="*/ 7678674 w 12767104"/>
                <a:gd name="connsiteY100" fmla="*/ 1816608 h 13064490"/>
                <a:gd name="connsiteX101" fmla="*/ 7327772 w 12767104"/>
                <a:gd name="connsiteY101" fmla="*/ 1645919 h 13064490"/>
                <a:gd name="connsiteX102" fmla="*/ 6998207 w 12767104"/>
                <a:gd name="connsiteY102" fmla="*/ 1950719 h 13064490"/>
                <a:gd name="connsiteX103" fmla="*/ 6794372 w 12767104"/>
                <a:gd name="connsiteY103" fmla="*/ 1811654 h 13064490"/>
                <a:gd name="connsiteX104" fmla="*/ 6217920 w 12767104"/>
                <a:gd name="connsiteY104" fmla="*/ 2286000 h 13064490"/>
                <a:gd name="connsiteX105" fmla="*/ 6020942 w 12767104"/>
                <a:gd name="connsiteY105" fmla="*/ 2179319 h 13064490"/>
                <a:gd name="connsiteX106" fmla="*/ 5859017 w 12767104"/>
                <a:gd name="connsiteY106" fmla="*/ 2200274 h 13064490"/>
                <a:gd name="connsiteX107" fmla="*/ 5657087 w 12767104"/>
                <a:gd name="connsiteY107" fmla="*/ 2085974 h 13064490"/>
                <a:gd name="connsiteX108" fmla="*/ 5422772 w 12767104"/>
                <a:gd name="connsiteY108" fmla="*/ 2118359 h 13064490"/>
                <a:gd name="connsiteX109" fmla="*/ 5361812 w 12767104"/>
                <a:gd name="connsiteY109" fmla="*/ 1937384 h 13064490"/>
                <a:gd name="connsiteX110" fmla="*/ 5015102 w 12767104"/>
                <a:gd name="connsiteY110" fmla="*/ 1771649 h 13064490"/>
                <a:gd name="connsiteX111" fmla="*/ 4293870 w 12767104"/>
                <a:gd name="connsiteY111" fmla="*/ 1781937 h 13064490"/>
                <a:gd name="connsiteX112" fmla="*/ 3976877 w 12767104"/>
                <a:gd name="connsiteY112" fmla="*/ 1421129 h 13064490"/>
                <a:gd name="connsiteX113" fmla="*/ 3837812 w 12767104"/>
                <a:gd name="connsiteY113" fmla="*/ 1329689 h 13064490"/>
                <a:gd name="connsiteX114" fmla="*/ 3632072 w 12767104"/>
                <a:gd name="connsiteY114" fmla="*/ 1322069 h 13064490"/>
                <a:gd name="connsiteX115" fmla="*/ 3468242 w 12767104"/>
                <a:gd name="connsiteY115" fmla="*/ 1122044 h 13064490"/>
                <a:gd name="connsiteX116" fmla="*/ 3096767 w 12767104"/>
                <a:gd name="connsiteY116" fmla="*/ 1202054 h 13064490"/>
                <a:gd name="connsiteX117" fmla="*/ 2872740 w 12767104"/>
                <a:gd name="connsiteY117" fmla="*/ 1051179 h 13064490"/>
                <a:gd name="connsiteX118" fmla="*/ 2757677 w 12767104"/>
                <a:gd name="connsiteY118" fmla="*/ 1306829 h 13064490"/>
                <a:gd name="connsiteX119" fmla="*/ 2464307 w 12767104"/>
                <a:gd name="connsiteY119" fmla="*/ 1609724 h 13064490"/>
                <a:gd name="connsiteX120" fmla="*/ 2012822 w 12767104"/>
                <a:gd name="connsiteY120" fmla="*/ 1710689 h 13064490"/>
                <a:gd name="connsiteX121" fmla="*/ 2007107 w 12767104"/>
                <a:gd name="connsiteY121" fmla="*/ 1870709 h 13064490"/>
                <a:gd name="connsiteX122" fmla="*/ 1736597 w 12767104"/>
                <a:gd name="connsiteY122" fmla="*/ 1920239 h 13064490"/>
                <a:gd name="connsiteX123" fmla="*/ 1383792 w 12767104"/>
                <a:gd name="connsiteY123" fmla="*/ 1796415 h 13064490"/>
                <a:gd name="connsiteX124" fmla="*/ 1064132 w 12767104"/>
                <a:gd name="connsiteY124" fmla="*/ 1979294 h 13064490"/>
                <a:gd name="connsiteX125" fmla="*/ 1053084 w 12767104"/>
                <a:gd name="connsiteY125" fmla="*/ 2431542 h 13064490"/>
                <a:gd name="connsiteX126" fmla="*/ 514350 w 12767104"/>
                <a:gd name="connsiteY126" fmla="*/ 2355342 h 13064490"/>
                <a:gd name="connsiteX127" fmla="*/ 464057 w 12767104"/>
                <a:gd name="connsiteY127" fmla="*/ 2529839 h 13064490"/>
                <a:gd name="connsiteX128" fmla="*/ 0 w 12767104"/>
                <a:gd name="connsiteY128" fmla="*/ 2450592 h 13064490"/>
                <a:gd name="connsiteX0" fmla="*/ 0 w 12767104"/>
                <a:gd name="connsiteY0" fmla="*/ 2450592 h 13064490"/>
                <a:gd name="connsiteX1" fmla="*/ 266319 w 12767104"/>
                <a:gd name="connsiteY1" fmla="*/ 2830068 h 13064490"/>
                <a:gd name="connsiteX2" fmla="*/ 715899 w 12767104"/>
                <a:gd name="connsiteY2" fmla="*/ 2767965 h 13064490"/>
                <a:gd name="connsiteX3" fmla="*/ 1254633 w 12767104"/>
                <a:gd name="connsiteY3" fmla="*/ 3008757 h 13064490"/>
                <a:gd name="connsiteX4" fmla="*/ 1414652 w 12767104"/>
                <a:gd name="connsiteY4" fmla="*/ 3208019 h 13064490"/>
                <a:gd name="connsiteX5" fmla="*/ 1605152 w 12767104"/>
                <a:gd name="connsiteY5" fmla="*/ 3383279 h 13064490"/>
                <a:gd name="connsiteX6" fmla="*/ 1776602 w 12767104"/>
                <a:gd name="connsiteY6" fmla="*/ 3274694 h 13064490"/>
                <a:gd name="connsiteX7" fmla="*/ 2104262 w 12767104"/>
                <a:gd name="connsiteY7" fmla="*/ 3577589 h 13064490"/>
                <a:gd name="connsiteX8" fmla="*/ 2044827 w 12767104"/>
                <a:gd name="connsiteY8" fmla="*/ 3737610 h 13064490"/>
                <a:gd name="connsiteX9" fmla="*/ 2681477 w 12767104"/>
                <a:gd name="connsiteY9" fmla="*/ 3979544 h 13064490"/>
                <a:gd name="connsiteX10" fmla="*/ 3096767 w 12767104"/>
                <a:gd name="connsiteY10" fmla="*/ 3918584 h 13064490"/>
                <a:gd name="connsiteX11" fmla="*/ 3167252 w 12767104"/>
                <a:gd name="connsiteY11" fmla="*/ 4078604 h 13064490"/>
                <a:gd name="connsiteX12" fmla="*/ 3313937 w 12767104"/>
                <a:gd name="connsiteY12" fmla="*/ 4000499 h 13064490"/>
                <a:gd name="connsiteX13" fmla="*/ 3441954 w 12767104"/>
                <a:gd name="connsiteY13" fmla="*/ 4019931 h 13064490"/>
                <a:gd name="connsiteX14" fmla="*/ 3785616 w 12767104"/>
                <a:gd name="connsiteY14" fmla="*/ 6254496 h 13064490"/>
                <a:gd name="connsiteX15" fmla="*/ 3438144 w 12767104"/>
                <a:gd name="connsiteY15" fmla="*/ 8174736 h 13064490"/>
                <a:gd name="connsiteX16" fmla="*/ 4242816 w 12767104"/>
                <a:gd name="connsiteY16" fmla="*/ 9052560 h 13064490"/>
                <a:gd name="connsiteX17" fmla="*/ 6272784 w 12767104"/>
                <a:gd name="connsiteY17" fmla="*/ 9802368 h 13064490"/>
                <a:gd name="connsiteX18" fmla="*/ 6967728 w 12767104"/>
                <a:gd name="connsiteY18" fmla="*/ 10917936 h 13064490"/>
                <a:gd name="connsiteX19" fmla="*/ 6458712 w 12767104"/>
                <a:gd name="connsiteY19" fmla="*/ 11369040 h 13064490"/>
                <a:gd name="connsiteX20" fmla="*/ 6592443 w 12767104"/>
                <a:gd name="connsiteY20" fmla="*/ 11569065 h 13064490"/>
                <a:gd name="connsiteX21" fmla="*/ 6723888 w 12767104"/>
                <a:gd name="connsiteY21" fmla="*/ 11530965 h 13064490"/>
                <a:gd name="connsiteX22" fmla="*/ 6826758 w 12767104"/>
                <a:gd name="connsiteY22" fmla="*/ 11633835 h 13064490"/>
                <a:gd name="connsiteX23" fmla="*/ 6834378 w 12767104"/>
                <a:gd name="connsiteY23" fmla="*/ 11870055 h 13064490"/>
                <a:gd name="connsiteX24" fmla="*/ 6950583 w 12767104"/>
                <a:gd name="connsiteY24" fmla="*/ 12011025 h 13064490"/>
                <a:gd name="connsiteX25" fmla="*/ 7009638 w 12767104"/>
                <a:gd name="connsiteY25" fmla="*/ 12390120 h 13064490"/>
                <a:gd name="connsiteX26" fmla="*/ 6941058 w 12767104"/>
                <a:gd name="connsiteY26" fmla="*/ 12628245 h 13064490"/>
                <a:gd name="connsiteX27" fmla="*/ 7076313 w 12767104"/>
                <a:gd name="connsiteY27" fmla="*/ 12847320 h 13064490"/>
                <a:gd name="connsiteX28" fmla="*/ 7202043 w 12767104"/>
                <a:gd name="connsiteY28" fmla="*/ 12943713 h 13064490"/>
                <a:gd name="connsiteX29" fmla="*/ 7287768 w 12767104"/>
                <a:gd name="connsiteY29" fmla="*/ 12799695 h 13064490"/>
                <a:gd name="connsiteX30" fmla="*/ 7377303 w 12767104"/>
                <a:gd name="connsiteY30" fmla="*/ 12759690 h 13064490"/>
                <a:gd name="connsiteX31" fmla="*/ 7748778 w 12767104"/>
                <a:gd name="connsiteY31" fmla="*/ 12538710 h 13064490"/>
                <a:gd name="connsiteX32" fmla="*/ 8312658 w 12767104"/>
                <a:gd name="connsiteY32" fmla="*/ 13034010 h 13064490"/>
                <a:gd name="connsiteX33" fmla="*/ 8440293 w 12767104"/>
                <a:gd name="connsiteY33" fmla="*/ 12971145 h 13064490"/>
                <a:gd name="connsiteX34" fmla="*/ 8819388 w 12767104"/>
                <a:gd name="connsiteY34" fmla="*/ 13013055 h 13064490"/>
                <a:gd name="connsiteX35" fmla="*/ 9089898 w 12767104"/>
                <a:gd name="connsiteY35" fmla="*/ 13064490 h 13064490"/>
                <a:gd name="connsiteX36" fmla="*/ 9554718 w 12767104"/>
                <a:gd name="connsiteY36" fmla="*/ 12974954 h 13064490"/>
                <a:gd name="connsiteX37" fmla="*/ 9853803 w 12767104"/>
                <a:gd name="connsiteY37" fmla="*/ 12885420 h 13064490"/>
                <a:gd name="connsiteX38" fmla="*/ 9954006 w 12767104"/>
                <a:gd name="connsiteY38" fmla="*/ 12968097 h 13064490"/>
                <a:gd name="connsiteX39" fmla="*/ 10019538 w 12767104"/>
                <a:gd name="connsiteY39" fmla="*/ 12891134 h 13064490"/>
                <a:gd name="connsiteX40" fmla="*/ 10107168 w 12767104"/>
                <a:gd name="connsiteY40" fmla="*/ 12702539 h 13064490"/>
                <a:gd name="connsiteX41" fmla="*/ 10103358 w 12767104"/>
                <a:gd name="connsiteY41" fmla="*/ 12614909 h 13064490"/>
                <a:gd name="connsiteX42" fmla="*/ 10177653 w 12767104"/>
                <a:gd name="connsiteY42" fmla="*/ 12538709 h 13064490"/>
                <a:gd name="connsiteX43" fmla="*/ 10135743 w 12767104"/>
                <a:gd name="connsiteY43" fmla="*/ 12378689 h 13064490"/>
                <a:gd name="connsiteX44" fmla="*/ 10267188 w 12767104"/>
                <a:gd name="connsiteY44" fmla="*/ 12338684 h 13064490"/>
                <a:gd name="connsiteX45" fmla="*/ 10419207 w 12767104"/>
                <a:gd name="connsiteY45" fmla="*/ 11967972 h 13064490"/>
                <a:gd name="connsiteX46" fmla="*/ 11149203 w 12767104"/>
                <a:gd name="connsiteY46" fmla="*/ 12121514 h 13064490"/>
                <a:gd name="connsiteX47" fmla="*/ 12090273 w 12767104"/>
                <a:gd name="connsiteY47" fmla="*/ 11727179 h 13064490"/>
                <a:gd name="connsiteX48" fmla="*/ 12248388 w 12767104"/>
                <a:gd name="connsiteY48" fmla="*/ 11870054 h 13064490"/>
                <a:gd name="connsiteX49" fmla="*/ 12362688 w 12767104"/>
                <a:gd name="connsiteY49" fmla="*/ 11891009 h 13064490"/>
                <a:gd name="connsiteX50" fmla="*/ 12524613 w 12767104"/>
                <a:gd name="connsiteY50" fmla="*/ 11662409 h 13064490"/>
                <a:gd name="connsiteX51" fmla="*/ 12600813 w 12767104"/>
                <a:gd name="connsiteY51" fmla="*/ 11622404 h 13064490"/>
                <a:gd name="connsiteX52" fmla="*/ 12658344 w 12767104"/>
                <a:gd name="connsiteY52" fmla="*/ 11645265 h 13064490"/>
                <a:gd name="connsiteX53" fmla="*/ 12758928 w 12767104"/>
                <a:gd name="connsiteY53" fmla="*/ 11344274 h 13064490"/>
                <a:gd name="connsiteX54" fmla="*/ 12446507 w 12767104"/>
                <a:gd name="connsiteY54" fmla="*/ 10921364 h 13064490"/>
                <a:gd name="connsiteX55" fmla="*/ 12383642 w 12767104"/>
                <a:gd name="connsiteY55" fmla="*/ 10618469 h 13064490"/>
                <a:gd name="connsiteX56" fmla="*/ 12201906 w 12767104"/>
                <a:gd name="connsiteY56" fmla="*/ 10423017 h 13064490"/>
                <a:gd name="connsiteX57" fmla="*/ 12216002 w 12767104"/>
                <a:gd name="connsiteY57" fmla="*/ 10138409 h 13064490"/>
                <a:gd name="connsiteX58" fmla="*/ 12560807 w 12767104"/>
                <a:gd name="connsiteY58" fmla="*/ 9631679 h 13064490"/>
                <a:gd name="connsiteX59" fmla="*/ 12693777 w 12767104"/>
                <a:gd name="connsiteY59" fmla="*/ 8833866 h 13064490"/>
                <a:gd name="connsiteX60" fmla="*/ 12472416 w 12767104"/>
                <a:gd name="connsiteY60" fmla="*/ 8590407 h 13064490"/>
                <a:gd name="connsiteX61" fmla="*/ 12508992 w 12767104"/>
                <a:gd name="connsiteY61" fmla="*/ 7827264 h 13064490"/>
                <a:gd name="connsiteX62" fmla="*/ 12256389 w 12767104"/>
                <a:gd name="connsiteY62" fmla="*/ 7655052 h 13064490"/>
                <a:gd name="connsiteX63" fmla="*/ 11978640 w 12767104"/>
                <a:gd name="connsiteY63" fmla="*/ 7424928 h 13064490"/>
                <a:gd name="connsiteX64" fmla="*/ 11887200 w 12767104"/>
                <a:gd name="connsiteY64" fmla="*/ 6784848 h 13064490"/>
                <a:gd name="connsiteX65" fmla="*/ 12052173 w 12767104"/>
                <a:gd name="connsiteY65" fmla="*/ 6573774 h 13064490"/>
                <a:gd name="connsiteX66" fmla="*/ 12172950 w 12767104"/>
                <a:gd name="connsiteY66" fmla="*/ 6334887 h 13064490"/>
                <a:gd name="connsiteX67" fmla="*/ 12179808 w 12767104"/>
                <a:gd name="connsiteY67" fmla="*/ 5888736 h 13064490"/>
                <a:gd name="connsiteX68" fmla="*/ 11915394 w 12767104"/>
                <a:gd name="connsiteY68" fmla="*/ 5550027 h 13064490"/>
                <a:gd name="connsiteX69" fmla="*/ 11612880 w 12767104"/>
                <a:gd name="connsiteY69" fmla="*/ 5285232 h 13064490"/>
                <a:gd name="connsiteX70" fmla="*/ 11137392 w 12767104"/>
                <a:gd name="connsiteY70" fmla="*/ 4791456 h 13064490"/>
                <a:gd name="connsiteX71" fmla="*/ 10345674 w 12767104"/>
                <a:gd name="connsiteY71" fmla="*/ 4283583 h 13064490"/>
                <a:gd name="connsiteX72" fmla="*/ 10364343 w 12767104"/>
                <a:gd name="connsiteY72" fmla="*/ 3643122 h 13064490"/>
                <a:gd name="connsiteX73" fmla="*/ 10991088 w 12767104"/>
                <a:gd name="connsiteY73" fmla="*/ 3035808 h 13064490"/>
                <a:gd name="connsiteX74" fmla="*/ 11228832 w 12767104"/>
                <a:gd name="connsiteY74" fmla="*/ 2523744 h 13064490"/>
                <a:gd name="connsiteX75" fmla="*/ 11155680 w 12767104"/>
                <a:gd name="connsiteY75" fmla="*/ 2286000 h 13064490"/>
                <a:gd name="connsiteX76" fmla="*/ 11391900 w 12767104"/>
                <a:gd name="connsiteY76" fmla="*/ 1664970 h 13064490"/>
                <a:gd name="connsiteX77" fmla="*/ 11299698 w 12767104"/>
                <a:gd name="connsiteY77" fmla="*/ 1289304 h 13064490"/>
                <a:gd name="connsiteX78" fmla="*/ 10966704 w 12767104"/>
                <a:gd name="connsiteY78" fmla="*/ 1435227 h 13064490"/>
                <a:gd name="connsiteX79" fmla="*/ 10770870 w 12767104"/>
                <a:gd name="connsiteY79" fmla="*/ 1719072 h 13064490"/>
                <a:gd name="connsiteX80" fmla="*/ 10211943 w 12767104"/>
                <a:gd name="connsiteY80" fmla="*/ 1704594 h 13064490"/>
                <a:gd name="connsiteX81" fmla="*/ 10643616 w 12767104"/>
                <a:gd name="connsiteY81" fmla="*/ 987552 h 13064490"/>
                <a:gd name="connsiteX82" fmla="*/ 10569321 w 12767104"/>
                <a:gd name="connsiteY82" fmla="*/ 768477 h 13064490"/>
                <a:gd name="connsiteX83" fmla="*/ 10310241 w 12767104"/>
                <a:gd name="connsiteY83" fmla="*/ 644652 h 13064490"/>
                <a:gd name="connsiteX84" fmla="*/ 10132695 w 12767104"/>
                <a:gd name="connsiteY84" fmla="*/ 798957 h 13064490"/>
                <a:gd name="connsiteX85" fmla="*/ 9947147 w 12767104"/>
                <a:gd name="connsiteY85" fmla="*/ 712469 h 13064490"/>
                <a:gd name="connsiteX86" fmla="*/ 9547097 w 12767104"/>
                <a:gd name="connsiteY86" fmla="*/ 748664 h 13064490"/>
                <a:gd name="connsiteX87" fmla="*/ 9390887 w 12767104"/>
                <a:gd name="connsiteY87" fmla="*/ 302894 h 13064490"/>
                <a:gd name="connsiteX88" fmla="*/ 9286112 w 12767104"/>
                <a:gd name="connsiteY88" fmla="*/ 152399 h 13064490"/>
                <a:gd name="connsiteX89" fmla="*/ 9089136 w 12767104"/>
                <a:gd name="connsiteY89" fmla="*/ 0 h 13064490"/>
                <a:gd name="connsiteX90" fmla="*/ 9030842 w 12767104"/>
                <a:gd name="connsiteY90" fmla="*/ 188594 h 13064490"/>
                <a:gd name="connsiteX91" fmla="*/ 9137522 w 12767104"/>
                <a:gd name="connsiteY91" fmla="*/ 352424 h 13064490"/>
                <a:gd name="connsiteX92" fmla="*/ 8903207 w 12767104"/>
                <a:gd name="connsiteY92" fmla="*/ 421004 h 13064490"/>
                <a:gd name="connsiteX93" fmla="*/ 8634602 w 12767104"/>
                <a:gd name="connsiteY93" fmla="*/ 548639 h 13064490"/>
                <a:gd name="connsiteX94" fmla="*/ 8421242 w 12767104"/>
                <a:gd name="connsiteY94" fmla="*/ 859154 h 13064490"/>
                <a:gd name="connsiteX95" fmla="*/ 8219312 w 12767104"/>
                <a:gd name="connsiteY95" fmla="*/ 922019 h 13064490"/>
                <a:gd name="connsiteX96" fmla="*/ 8125967 w 12767104"/>
                <a:gd name="connsiteY96" fmla="*/ 1301114 h 13064490"/>
                <a:gd name="connsiteX97" fmla="*/ 8017382 w 12767104"/>
                <a:gd name="connsiteY97" fmla="*/ 1407794 h 13064490"/>
                <a:gd name="connsiteX98" fmla="*/ 7977377 w 12767104"/>
                <a:gd name="connsiteY98" fmla="*/ 1543049 h 13064490"/>
                <a:gd name="connsiteX99" fmla="*/ 7811642 w 12767104"/>
                <a:gd name="connsiteY99" fmla="*/ 1577339 h 13064490"/>
                <a:gd name="connsiteX100" fmla="*/ 7678674 w 12767104"/>
                <a:gd name="connsiteY100" fmla="*/ 1816608 h 13064490"/>
                <a:gd name="connsiteX101" fmla="*/ 7327772 w 12767104"/>
                <a:gd name="connsiteY101" fmla="*/ 1645919 h 13064490"/>
                <a:gd name="connsiteX102" fmla="*/ 6998207 w 12767104"/>
                <a:gd name="connsiteY102" fmla="*/ 1950719 h 13064490"/>
                <a:gd name="connsiteX103" fmla="*/ 6794372 w 12767104"/>
                <a:gd name="connsiteY103" fmla="*/ 1811654 h 13064490"/>
                <a:gd name="connsiteX104" fmla="*/ 6217920 w 12767104"/>
                <a:gd name="connsiteY104" fmla="*/ 2286000 h 13064490"/>
                <a:gd name="connsiteX105" fmla="*/ 6020942 w 12767104"/>
                <a:gd name="connsiteY105" fmla="*/ 2179319 h 13064490"/>
                <a:gd name="connsiteX106" fmla="*/ 5859017 w 12767104"/>
                <a:gd name="connsiteY106" fmla="*/ 2200274 h 13064490"/>
                <a:gd name="connsiteX107" fmla="*/ 5657087 w 12767104"/>
                <a:gd name="connsiteY107" fmla="*/ 2085974 h 13064490"/>
                <a:gd name="connsiteX108" fmla="*/ 5422772 w 12767104"/>
                <a:gd name="connsiteY108" fmla="*/ 2118359 h 13064490"/>
                <a:gd name="connsiteX109" fmla="*/ 5361812 w 12767104"/>
                <a:gd name="connsiteY109" fmla="*/ 1937384 h 13064490"/>
                <a:gd name="connsiteX110" fmla="*/ 5015102 w 12767104"/>
                <a:gd name="connsiteY110" fmla="*/ 1771649 h 13064490"/>
                <a:gd name="connsiteX111" fmla="*/ 4293870 w 12767104"/>
                <a:gd name="connsiteY111" fmla="*/ 1781937 h 13064490"/>
                <a:gd name="connsiteX112" fmla="*/ 3976877 w 12767104"/>
                <a:gd name="connsiteY112" fmla="*/ 1421129 h 13064490"/>
                <a:gd name="connsiteX113" fmla="*/ 3837812 w 12767104"/>
                <a:gd name="connsiteY113" fmla="*/ 1329689 h 13064490"/>
                <a:gd name="connsiteX114" fmla="*/ 3632072 w 12767104"/>
                <a:gd name="connsiteY114" fmla="*/ 1322069 h 13064490"/>
                <a:gd name="connsiteX115" fmla="*/ 3468242 w 12767104"/>
                <a:gd name="connsiteY115" fmla="*/ 1122044 h 13064490"/>
                <a:gd name="connsiteX116" fmla="*/ 3096767 w 12767104"/>
                <a:gd name="connsiteY116" fmla="*/ 1202054 h 13064490"/>
                <a:gd name="connsiteX117" fmla="*/ 2872740 w 12767104"/>
                <a:gd name="connsiteY117" fmla="*/ 1051179 h 13064490"/>
                <a:gd name="connsiteX118" fmla="*/ 2757677 w 12767104"/>
                <a:gd name="connsiteY118" fmla="*/ 1306829 h 13064490"/>
                <a:gd name="connsiteX119" fmla="*/ 2464307 w 12767104"/>
                <a:gd name="connsiteY119" fmla="*/ 1609724 h 13064490"/>
                <a:gd name="connsiteX120" fmla="*/ 2012822 w 12767104"/>
                <a:gd name="connsiteY120" fmla="*/ 1710689 h 13064490"/>
                <a:gd name="connsiteX121" fmla="*/ 2007107 w 12767104"/>
                <a:gd name="connsiteY121" fmla="*/ 1870709 h 13064490"/>
                <a:gd name="connsiteX122" fmla="*/ 1736597 w 12767104"/>
                <a:gd name="connsiteY122" fmla="*/ 1920239 h 13064490"/>
                <a:gd name="connsiteX123" fmla="*/ 1383792 w 12767104"/>
                <a:gd name="connsiteY123" fmla="*/ 1796415 h 13064490"/>
                <a:gd name="connsiteX124" fmla="*/ 1064132 w 12767104"/>
                <a:gd name="connsiteY124" fmla="*/ 1979294 h 13064490"/>
                <a:gd name="connsiteX125" fmla="*/ 1053084 w 12767104"/>
                <a:gd name="connsiteY125" fmla="*/ 2431542 h 13064490"/>
                <a:gd name="connsiteX126" fmla="*/ 514350 w 12767104"/>
                <a:gd name="connsiteY126" fmla="*/ 2355342 h 13064490"/>
                <a:gd name="connsiteX127" fmla="*/ 464057 w 12767104"/>
                <a:gd name="connsiteY127" fmla="*/ 2529839 h 13064490"/>
                <a:gd name="connsiteX128" fmla="*/ 0 w 12767104"/>
                <a:gd name="connsiteY128" fmla="*/ 2450592 h 13064490"/>
                <a:gd name="connsiteX0" fmla="*/ 0 w 12767104"/>
                <a:gd name="connsiteY0" fmla="*/ 2450592 h 13064490"/>
                <a:gd name="connsiteX1" fmla="*/ 266319 w 12767104"/>
                <a:gd name="connsiteY1" fmla="*/ 2830068 h 13064490"/>
                <a:gd name="connsiteX2" fmla="*/ 715899 w 12767104"/>
                <a:gd name="connsiteY2" fmla="*/ 2767965 h 13064490"/>
                <a:gd name="connsiteX3" fmla="*/ 1254633 w 12767104"/>
                <a:gd name="connsiteY3" fmla="*/ 3008757 h 13064490"/>
                <a:gd name="connsiteX4" fmla="*/ 1414652 w 12767104"/>
                <a:gd name="connsiteY4" fmla="*/ 3208019 h 13064490"/>
                <a:gd name="connsiteX5" fmla="*/ 1605152 w 12767104"/>
                <a:gd name="connsiteY5" fmla="*/ 3383279 h 13064490"/>
                <a:gd name="connsiteX6" fmla="*/ 1776602 w 12767104"/>
                <a:gd name="connsiteY6" fmla="*/ 3274694 h 13064490"/>
                <a:gd name="connsiteX7" fmla="*/ 2104262 w 12767104"/>
                <a:gd name="connsiteY7" fmla="*/ 3577589 h 13064490"/>
                <a:gd name="connsiteX8" fmla="*/ 2044827 w 12767104"/>
                <a:gd name="connsiteY8" fmla="*/ 3737610 h 13064490"/>
                <a:gd name="connsiteX9" fmla="*/ 2681477 w 12767104"/>
                <a:gd name="connsiteY9" fmla="*/ 3979544 h 13064490"/>
                <a:gd name="connsiteX10" fmla="*/ 3096767 w 12767104"/>
                <a:gd name="connsiteY10" fmla="*/ 3918584 h 13064490"/>
                <a:gd name="connsiteX11" fmla="*/ 3167252 w 12767104"/>
                <a:gd name="connsiteY11" fmla="*/ 4078604 h 13064490"/>
                <a:gd name="connsiteX12" fmla="*/ 3313937 w 12767104"/>
                <a:gd name="connsiteY12" fmla="*/ 4000499 h 13064490"/>
                <a:gd name="connsiteX13" fmla="*/ 3440049 w 12767104"/>
                <a:gd name="connsiteY13" fmla="*/ 4029456 h 13064490"/>
                <a:gd name="connsiteX14" fmla="*/ 3785616 w 12767104"/>
                <a:gd name="connsiteY14" fmla="*/ 6254496 h 13064490"/>
                <a:gd name="connsiteX15" fmla="*/ 3438144 w 12767104"/>
                <a:gd name="connsiteY15" fmla="*/ 8174736 h 13064490"/>
                <a:gd name="connsiteX16" fmla="*/ 4242816 w 12767104"/>
                <a:gd name="connsiteY16" fmla="*/ 9052560 h 13064490"/>
                <a:gd name="connsiteX17" fmla="*/ 6272784 w 12767104"/>
                <a:gd name="connsiteY17" fmla="*/ 9802368 h 13064490"/>
                <a:gd name="connsiteX18" fmla="*/ 6967728 w 12767104"/>
                <a:gd name="connsiteY18" fmla="*/ 10917936 h 13064490"/>
                <a:gd name="connsiteX19" fmla="*/ 6458712 w 12767104"/>
                <a:gd name="connsiteY19" fmla="*/ 11369040 h 13064490"/>
                <a:gd name="connsiteX20" fmla="*/ 6592443 w 12767104"/>
                <a:gd name="connsiteY20" fmla="*/ 11569065 h 13064490"/>
                <a:gd name="connsiteX21" fmla="*/ 6723888 w 12767104"/>
                <a:gd name="connsiteY21" fmla="*/ 11530965 h 13064490"/>
                <a:gd name="connsiteX22" fmla="*/ 6826758 w 12767104"/>
                <a:gd name="connsiteY22" fmla="*/ 11633835 h 13064490"/>
                <a:gd name="connsiteX23" fmla="*/ 6834378 w 12767104"/>
                <a:gd name="connsiteY23" fmla="*/ 11870055 h 13064490"/>
                <a:gd name="connsiteX24" fmla="*/ 6950583 w 12767104"/>
                <a:gd name="connsiteY24" fmla="*/ 12011025 h 13064490"/>
                <a:gd name="connsiteX25" fmla="*/ 7009638 w 12767104"/>
                <a:gd name="connsiteY25" fmla="*/ 12390120 h 13064490"/>
                <a:gd name="connsiteX26" fmla="*/ 6941058 w 12767104"/>
                <a:gd name="connsiteY26" fmla="*/ 12628245 h 13064490"/>
                <a:gd name="connsiteX27" fmla="*/ 7076313 w 12767104"/>
                <a:gd name="connsiteY27" fmla="*/ 12847320 h 13064490"/>
                <a:gd name="connsiteX28" fmla="*/ 7202043 w 12767104"/>
                <a:gd name="connsiteY28" fmla="*/ 12943713 h 13064490"/>
                <a:gd name="connsiteX29" fmla="*/ 7287768 w 12767104"/>
                <a:gd name="connsiteY29" fmla="*/ 12799695 h 13064490"/>
                <a:gd name="connsiteX30" fmla="*/ 7377303 w 12767104"/>
                <a:gd name="connsiteY30" fmla="*/ 12759690 h 13064490"/>
                <a:gd name="connsiteX31" fmla="*/ 7748778 w 12767104"/>
                <a:gd name="connsiteY31" fmla="*/ 12538710 h 13064490"/>
                <a:gd name="connsiteX32" fmla="*/ 8312658 w 12767104"/>
                <a:gd name="connsiteY32" fmla="*/ 13034010 h 13064490"/>
                <a:gd name="connsiteX33" fmla="*/ 8440293 w 12767104"/>
                <a:gd name="connsiteY33" fmla="*/ 12971145 h 13064490"/>
                <a:gd name="connsiteX34" fmla="*/ 8819388 w 12767104"/>
                <a:gd name="connsiteY34" fmla="*/ 13013055 h 13064490"/>
                <a:gd name="connsiteX35" fmla="*/ 9089898 w 12767104"/>
                <a:gd name="connsiteY35" fmla="*/ 13064490 h 13064490"/>
                <a:gd name="connsiteX36" fmla="*/ 9554718 w 12767104"/>
                <a:gd name="connsiteY36" fmla="*/ 12974954 h 13064490"/>
                <a:gd name="connsiteX37" fmla="*/ 9853803 w 12767104"/>
                <a:gd name="connsiteY37" fmla="*/ 12885420 h 13064490"/>
                <a:gd name="connsiteX38" fmla="*/ 9954006 w 12767104"/>
                <a:gd name="connsiteY38" fmla="*/ 12968097 h 13064490"/>
                <a:gd name="connsiteX39" fmla="*/ 10019538 w 12767104"/>
                <a:gd name="connsiteY39" fmla="*/ 12891134 h 13064490"/>
                <a:gd name="connsiteX40" fmla="*/ 10107168 w 12767104"/>
                <a:gd name="connsiteY40" fmla="*/ 12702539 h 13064490"/>
                <a:gd name="connsiteX41" fmla="*/ 10103358 w 12767104"/>
                <a:gd name="connsiteY41" fmla="*/ 12614909 h 13064490"/>
                <a:gd name="connsiteX42" fmla="*/ 10177653 w 12767104"/>
                <a:gd name="connsiteY42" fmla="*/ 12538709 h 13064490"/>
                <a:gd name="connsiteX43" fmla="*/ 10135743 w 12767104"/>
                <a:gd name="connsiteY43" fmla="*/ 12378689 h 13064490"/>
                <a:gd name="connsiteX44" fmla="*/ 10267188 w 12767104"/>
                <a:gd name="connsiteY44" fmla="*/ 12338684 h 13064490"/>
                <a:gd name="connsiteX45" fmla="*/ 10419207 w 12767104"/>
                <a:gd name="connsiteY45" fmla="*/ 11967972 h 13064490"/>
                <a:gd name="connsiteX46" fmla="*/ 11149203 w 12767104"/>
                <a:gd name="connsiteY46" fmla="*/ 12121514 h 13064490"/>
                <a:gd name="connsiteX47" fmla="*/ 12090273 w 12767104"/>
                <a:gd name="connsiteY47" fmla="*/ 11727179 h 13064490"/>
                <a:gd name="connsiteX48" fmla="*/ 12248388 w 12767104"/>
                <a:gd name="connsiteY48" fmla="*/ 11870054 h 13064490"/>
                <a:gd name="connsiteX49" fmla="*/ 12362688 w 12767104"/>
                <a:gd name="connsiteY49" fmla="*/ 11891009 h 13064490"/>
                <a:gd name="connsiteX50" fmla="*/ 12524613 w 12767104"/>
                <a:gd name="connsiteY50" fmla="*/ 11662409 h 13064490"/>
                <a:gd name="connsiteX51" fmla="*/ 12600813 w 12767104"/>
                <a:gd name="connsiteY51" fmla="*/ 11622404 h 13064490"/>
                <a:gd name="connsiteX52" fmla="*/ 12658344 w 12767104"/>
                <a:gd name="connsiteY52" fmla="*/ 11645265 h 13064490"/>
                <a:gd name="connsiteX53" fmla="*/ 12758928 w 12767104"/>
                <a:gd name="connsiteY53" fmla="*/ 11344274 h 13064490"/>
                <a:gd name="connsiteX54" fmla="*/ 12446507 w 12767104"/>
                <a:gd name="connsiteY54" fmla="*/ 10921364 h 13064490"/>
                <a:gd name="connsiteX55" fmla="*/ 12383642 w 12767104"/>
                <a:gd name="connsiteY55" fmla="*/ 10618469 h 13064490"/>
                <a:gd name="connsiteX56" fmla="*/ 12201906 w 12767104"/>
                <a:gd name="connsiteY56" fmla="*/ 10423017 h 13064490"/>
                <a:gd name="connsiteX57" fmla="*/ 12216002 w 12767104"/>
                <a:gd name="connsiteY57" fmla="*/ 10138409 h 13064490"/>
                <a:gd name="connsiteX58" fmla="*/ 12560807 w 12767104"/>
                <a:gd name="connsiteY58" fmla="*/ 9631679 h 13064490"/>
                <a:gd name="connsiteX59" fmla="*/ 12693777 w 12767104"/>
                <a:gd name="connsiteY59" fmla="*/ 8833866 h 13064490"/>
                <a:gd name="connsiteX60" fmla="*/ 12472416 w 12767104"/>
                <a:gd name="connsiteY60" fmla="*/ 8590407 h 13064490"/>
                <a:gd name="connsiteX61" fmla="*/ 12508992 w 12767104"/>
                <a:gd name="connsiteY61" fmla="*/ 7827264 h 13064490"/>
                <a:gd name="connsiteX62" fmla="*/ 12256389 w 12767104"/>
                <a:gd name="connsiteY62" fmla="*/ 7655052 h 13064490"/>
                <a:gd name="connsiteX63" fmla="*/ 11978640 w 12767104"/>
                <a:gd name="connsiteY63" fmla="*/ 7424928 h 13064490"/>
                <a:gd name="connsiteX64" fmla="*/ 11887200 w 12767104"/>
                <a:gd name="connsiteY64" fmla="*/ 6784848 h 13064490"/>
                <a:gd name="connsiteX65" fmla="*/ 12052173 w 12767104"/>
                <a:gd name="connsiteY65" fmla="*/ 6573774 h 13064490"/>
                <a:gd name="connsiteX66" fmla="*/ 12172950 w 12767104"/>
                <a:gd name="connsiteY66" fmla="*/ 6334887 h 13064490"/>
                <a:gd name="connsiteX67" fmla="*/ 12179808 w 12767104"/>
                <a:gd name="connsiteY67" fmla="*/ 5888736 h 13064490"/>
                <a:gd name="connsiteX68" fmla="*/ 11915394 w 12767104"/>
                <a:gd name="connsiteY68" fmla="*/ 5550027 h 13064490"/>
                <a:gd name="connsiteX69" fmla="*/ 11612880 w 12767104"/>
                <a:gd name="connsiteY69" fmla="*/ 5285232 h 13064490"/>
                <a:gd name="connsiteX70" fmla="*/ 11137392 w 12767104"/>
                <a:gd name="connsiteY70" fmla="*/ 4791456 h 13064490"/>
                <a:gd name="connsiteX71" fmla="*/ 10345674 w 12767104"/>
                <a:gd name="connsiteY71" fmla="*/ 4283583 h 13064490"/>
                <a:gd name="connsiteX72" fmla="*/ 10364343 w 12767104"/>
                <a:gd name="connsiteY72" fmla="*/ 3643122 h 13064490"/>
                <a:gd name="connsiteX73" fmla="*/ 10991088 w 12767104"/>
                <a:gd name="connsiteY73" fmla="*/ 3035808 h 13064490"/>
                <a:gd name="connsiteX74" fmla="*/ 11228832 w 12767104"/>
                <a:gd name="connsiteY74" fmla="*/ 2523744 h 13064490"/>
                <a:gd name="connsiteX75" fmla="*/ 11155680 w 12767104"/>
                <a:gd name="connsiteY75" fmla="*/ 2286000 h 13064490"/>
                <a:gd name="connsiteX76" fmla="*/ 11391900 w 12767104"/>
                <a:gd name="connsiteY76" fmla="*/ 1664970 h 13064490"/>
                <a:gd name="connsiteX77" fmla="*/ 11299698 w 12767104"/>
                <a:gd name="connsiteY77" fmla="*/ 1289304 h 13064490"/>
                <a:gd name="connsiteX78" fmla="*/ 10966704 w 12767104"/>
                <a:gd name="connsiteY78" fmla="*/ 1435227 h 13064490"/>
                <a:gd name="connsiteX79" fmla="*/ 10770870 w 12767104"/>
                <a:gd name="connsiteY79" fmla="*/ 1719072 h 13064490"/>
                <a:gd name="connsiteX80" fmla="*/ 10211943 w 12767104"/>
                <a:gd name="connsiteY80" fmla="*/ 1704594 h 13064490"/>
                <a:gd name="connsiteX81" fmla="*/ 10643616 w 12767104"/>
                <a:gd name="connsiteY81" fmla="*/ 987552 h 13064490"/>
                <a:gd name="connsiteX82" fmla="*/ 10569321 w 12767104"/>
                <a:gd name="connsiteY82" fmla="*/ 768477 h 13064490"/>
                <a:gd name="connsiteX83" fmla="*/ 10310241 w 12767104"/>
                <a:gd name="connsiteY83" fmla="*/ 644652 h 13064490"/>
                <a:gd name="connsiteX84" fmla="*/ 10132695 w 12767104"/>
                <a:gd name="connsiteY84" fmla="*/ 798957 h 13064490"/>
                <a:gd name="connsiteX85" fmla="*/ 9947147 w 12767104"/>
                <a:gd name="connsiteY85" fmla="*/ 712469 h 13064490"/>
                <a:gd name="connsiteX86" fmla="*/ 9547097 w 12767104"/>
                <a:gd name="connsiteY86" fmla="*/ 748664 h 13064490"/>
                <a:gd name="connsiteX87" fmla="*/ 9390887 w 12767104"/>
                <a:gd name="connsiteY87" fmla="*/ 302894 h 13064490"/>
                <a:gd name="connsiteX88" fmla="*/ 9286112 w 12767104"/>
                <a:gd name="connsiteY88" fmla="*/ 152399 h 13064490"/>
                <a:gd name="connsiteX89" fmla="*/ 9089136 w 12767104"/>
                <a:gd name="connsiteY89" fmla="*/ 0 h 13064490"/>
                <a:gd name="connsiteX90" fmla="*/ 9030842 w 12767104"/>
                <a:gd name="connsiteY90" fmla="*/ 188594 h 13064490"/>
                <a:gd name="connsiteX91" fmla="*/ 9137522 w 12767104"/>
                <a:gd name="connsiteY91" fmla="*/ 352424 h 13064490"/>
                <a:gd name="connsiteX92" fmla="*/ 8903207 w 12767104"/>
                <a:gd name="connsiteY92" fmla="*/ 421004 h 13064490"/>
                <a:gd name="connsiteX93" fmla="*/ 8634602 w 12767104"/>
                <a:gd name="connsiteY93" fmla="*/ 548639 h 13064490"/>
                <a:gd name="connsiteX94" fmla="*/ 8421242 w 12767104"/>
                <a:gd name="connsiteY94" fmla="*/ 859154 h 13064490"/>
                <a:gd name="connsiteX95" fmla="*/ 8219312 w 12767104"/>
                <a:gd name="connsiteY95" fmla="*/ 922019 h 13064490"/>
                <a:gd name="connsiteX96" fmla="*/ 8125967 w 12767104"/>
                <a:gd name="connsiteY96" fmla="*/ 1301114 h 13064490"/>
                <a:gd name="connsiteX97" fmla="*/ 8017382 w 12767104"/>
                <a:gd name="connsiteY97" fmla="*/ 1407794 h 13064490"/>
                <a:gd name="connsiteX98" fmla="*/ 7977377 w 12767104"/>
                <a:gd name="connsiteY98" fmla="*/ 1543049 h 13064490"/>
                <a:gd name="connsiteX99" fmla="*/ 7811642 w 12767104"/>
                <a:gd name="connsiteY99" fmla="*/ 1577339 h 13064490"/>
                <a:gd name="connsiteX100" fmla="*/ 7678674 w 12767104"/>
                <a:gd name="connsiteY100" fmla="*/ 1816608 h 13064490"/>
                <a:gd name="connsiteX101" fmla="*/ 7327772 w 12767104"/>
                <a:gd name="connsiteY101" fmla="*/ 1645919 h 13064490"/>
                <a:gd name="connsiteX102" fmla="*/ 6998207 w 12767104"/>
                <a:gd name="connsiteY102" fmla="*/ 1950719 h 13064490"/>
                <a:gd name="connsiteX103" fmla="*/ 6794372 w 12767104"/>
                <a:gd name="connsiteY103" fmla="*/ 1811654 h 13064490"/>
                <a:gd name="connsiteX104" fmla="*/ 6217920 w 12767104"/>
                <a:gd name="connsiteY104" fmla="*/ 2286000 h 13064490"/>
                <a:gd name="connsiteX105" fmla="*/ 6020942 w 12767104"/>
                <a:gd name="connsiteY105" fmla="*/ 2179319 h 13064490"/>
                <a:gd name="connsiteX106" fmla="*/ 5859017 w 12767104"/>
                <a:gd name="connsiteY106" fmla="*/ 2200274 h 13064490"/>
                <a:gd name="connsiteX107" fmla="*/ 5657087 w 12767104"/>
                <a:gd name="connsiteY107" fmla="*/ 2085974 h 13064490"/>
                <a:gd name="connsiteX108" fmla="*/ 5422772 w 12767104"/>
                <a:gd name="connsiteY108" fmla="*/ 2118359 h 13064490"/>
                <a:gd name="connsiteX109" fmla="*/ 5361812 w 12767104"/>
                <a:gd name="connsiteY109" fmla="*/ 1937384 h 13064490"/>
                <a:gd name="connsiteX110" fmla="*/ 5015102 w 12767104"/>
                <a:gd name="connsiteY110" fmla="*/ 1771649 h 13064490"/>
                <a:gd name="connsiteX111" fmla="*/ 4293870 w 12767104"/>
                <a:gd name="connsiteY111" fmla="*/ 1781937 h 13064490"/>
                <a:gd name="connsiteX112" fmla="*/ 3976877 w 12767104"/>
                <a:gd name="connsiteY112" fmla="*/ 1421129 h 13064490"/>
                <a:gd name="connsiteX113" fmla="*/ 3837812 w 12767104"/>
                <a:gd name="connsiteY113" fmla="*/ 1329689 h 13064490"/>
                <a:gd name="connsiteX114" fmla="*/ 3632072 w 12767104"/>
                <a:gd name="connsiteY114" fmla="*/ 1322069 h 13064490"/>
                <a:gd name="connsiteX115" fmla="*/ 3468242 w 12767104"/>
                <a:gd name="connsiteY115" fmla="*/ 1122044 h 13064490"/>
                <a:gd name="connsiteX116" fmla="*/ 3096767 w 12767104"/>
                <a:gd name="connsiteY116" fmla="*/ 1202054 h 13064490"/>
                <a:gd name="connsiteX117" fmla="*/ 2872740 w 12767104"/>
                <a:gd name="connsiteY117" fmla="*/ 1051179 h 13064490"/>
                <a:gd name="connsiteX118" fmla="*/ 2757677 w 12767104"/>
                <a:gd name="connsiteY118" fmla="*/ 1306829 h 13064490"/>
                <a:gd name="connsiteX119" fmla="*/ 2464307 w 12767104"/>
                <a:gd name="connsiteY119" fmla="*/ 1609724 h 13064490"/>
                <a:gd name="connsiteX120" fmla="*/ 2012822 w 12767104"/>
                <a:gd name="connsiteY120" fmla="*/ 1710689 h 13064490"/>
                <a:gd name="connsiteX121" fmla="*/ 2007107 w 12767104"/>
                <a:gd name="connsiteY121" fmla="*/ 1870709 h 13064490"/>
                <a:gd name="connsiteX122" fmla="*/ 1736597 w 12767104"/>
                <a:gd name="connsiteY122" fmla="*/ 1920239 h 13064490"/>
                <a:gd name="connsiteX123" fmla="*/ 1383792 w 12767104"/>
                <a:gd name="connsiteY123" fmla="*/ 1796415 h 13064490"/>
                <a:gd name="connsiteX124" fmla="*/ 1064132 w 12767104"/>
                <a:gd name="connsiteY124" fmla="*/ 1979294 h 13064490"/>
                <a:gd name="connsiteX125" fmla="*/ 1053084 w 12767104"/>
                <a:gd name="connsiteY125" fmla="*/ 2431542 h 13064490"/>
                <a:gd name="connsiteX126" fmla="*/ 514350 w 12767104"/>
                <a:gd name="connsiteY126" fmla="*/ 2355342 h 13064490"/>
                <a:gd name="connsiteX127" fmla="*/ 464057 w 12767104"/>
                <a:gd name="connsiteY127" fmla="*/ 2529839 h 13064490"/>
                <a:gd name="connsiteX128" fmla="*/ 0 w 12767104"/>
                <a:gd name="connsiteY128" fmla="*/ 2450592 h 13064490"/>
                <a:gd name="connsiteX0" fmla="*/ 0 w 12767104"/>
                <a:gd name="connsiteY0" fmla="*/ 2450592 h 13064490"/>
                <a:gd name="connsiteX1" fmla="*/ 266319 w 12767104"/>
                <a:gd name="connsiteY1" fmla="*/ 2830068 h 13064490"/>
                <a:gd name="connsiteX2" fmla="*/ 715899 w 12767104"/>
                <a:gd name="connsiteY2" fmla="*/ 2767965 h 13064490"/>
                <a:gd name="connsiteX3" fmla="*/ 1254633 w 12767104"/>
                <a:gd name="connsiteY3" fmla="*/ 3008757 h 13064490"/>
                <a:gd name="connsiteX4" fmla="*/ 1414652 w 12767104"/>
                <a:gd name="connsiteY4" fmla="*/ 3208019 h 13064490"/>
                <a:gd name="connsiteX5" fmla="*/ 1605152 w 12767104"/>
                <a:gd name="connsiteY5" fmla="*/ 3383279 h 13064490"/>
                <a:gd name="connsiteX6" fmla="*/ 1776602 w 12767104"/>
                <a:gd name="connsiteY6" fmla="*/ 3274694 h 13064490"/>
                <a:gd name="connsiteX7" fmla="*/ 2104262 w 12767104"/>
                <a:gd name="connsiteY7" fmla="*/ 3577589 h 13064490"/>
                <a:gd name="connsiteX8" fmla="*/ 2044827 w 12767104"/>
                <a:gd name="connsiteY8" fmla="*/ 3737610 h 13064490"/>
                <a:gd name="connsiteX9" fmla="*/ 2681477 w 12767104"/>
                <a:gd name="connsiteY9" fmla="*/ 3979544 h 13064490"/>
                <a:gd name="connsiteX10" fmla="*/ 3096767 w 12767104"/>
                <a:gd name="connsiteY10" fmla="*/ 3918584 h 13064490"/>
                <a:gd name="connsiteX11" fmla="*/ 3167252 w 12767104"/>
                <a:gd name="connsiteY11" fmla="*/ 4078604 h 13064490"/>
                <a:gd name="connsiteX12" fmla="*/ 3313937 w 12767104"/>
                <a:gd name="connsiteY12" fmla="*/ 4000499 h 13064490"/>
                <a:gd name="connsiteX13" fmla="*/ 3447669 w 12767104"/>
                <a:gd name="connsiteY13" fmla="*/ 4025646 h 13064490"/>
                <a:gd name="connsiteX14" fmla="*/ 3785616 w 12767104"/>
                <a:gd name="connsiteY14" fmla="*/ 6254496 h 13064490"/>
                <a:gd name="connsiteX15" fmla="*/ 3438144 w 12767104"/>
                <a:gd name="connsiteY15" fmla="*/ 8174736 h 13064490"/>
                <a:gd name="connsiteX16" fmla="*/ 4242816 w 12767104"/>
                <a:gd name="connsiteY16" fmla="*/ 9052560 h 13064490"/>
                <a:gd name="connsiteX17" fmla="*/ 6272784 w 12767104"/>
                <a:gd name="connsiteY17" fmla="*/ 9802368 h 13064490"/>
                <a:gd name="connsiteX18" fmla="*/ 6967728 w 12767104"/>
                <a:gd name="connsiteY18" fmla="*/ 10917936 h 13064490"/>
                <a:gd name="connsiteX19" fmla="*/ 6458712 w 12767104"/>
                <a:gd name="connsiteY19" fmla="*/ 11369040 h 13064490"/>
                <a:gd name="connsiteX20" fmla="*/ 6592443 w 12767104"/>
                <a:gd name="connsiteY20" fmla="*/ 11569065 h 13064490"/>
                <a:gd name="connsiteX21" fmla="*/ 6723888 w 12767104"/>
                <a:gd name="connsiteY21" fmla="*/ 11530965 h 13064490"/>
                <a:gd name="connsiteX22" fmla="*/ 6826758 w 12767104"/>
                <a:gd name="connsiteY22" fmla="*/ 11633835 h 13064490"/>
                <a:gd name="connsiteX23" fmla="*/ 6834378 w 12767104"/>
                <a:gd name="connsiteY23" fmla="*/ 11870055 h 13064490"/>
                <a:gd name="connsiteX24" fmla="*/ 6950583 w 12767104"/>
                <a:gd name="connsiteY24" fmla="*/ 12011025 h 13064490"/>
                <a:gd name="connsiteX25" fmla="*/ 7009638 w 12767104"/>
                <a:gd name="connsiteY25" fmla="*/ 12390120 h 13064490"/>
                <a:gd name="connsiteX26" fmla="*/ 6941058 w 12767104"/>
                <a:gd name="connsiteY26" fmla="*/ 12628245 h 13064490"/>
                <a:gd name="connsiteX27" fmla="*/ 7076313 w 12767104"/>
                <a:gd name="connsiteY27" fmla="*/ 12847320 h 13064490"/>
                <a:gd name="connsiteX28" fmla="*/ 7202043 w 12767104"/>
                <a:gd name="connsiteY28" fmla="*/ 12943713 h 13064490"/>
                <a:gd name="connsiteX29" fmla="*/ 7287768 w 12767104"/>
                <a:gd name="connsiteY29" fmla="*/ 12799695 h 13064490"/>
                <a:gd name="connsiteX30" fmla="*/ 7377303 w 12767104"/>
                <a:gd name="connsiteY30" fmla="*/ 12759690 h 13064490"/>
                <a:gd name="connsiteX31" fmla="*/ 7748778 w 12767104"/>
                <a:gd name="connsiteY31" fmla="*/ 12538710 h 13064490"/>
                <a:gd name="connsiteX32" fmla="*/ 8312658 w 12767104"/>
                <a:gd name="connsiteY32" fmla="*/ 13034010 h 13064490"/>
                <a:gd name="connsiteX33" fmla="*/ 8440293 w 12767104"/>
                <a:gd name="connsiteY33" fmla="*/ 12971145 h 13064490"/>
                <a:gd name="connsiteX34" fmla="*/ 8819388 w 12767104"/>
                <a:gd name="connsiteY34" fmla="*/ 13013055 h 13064490"/>
                <a:gd name="connsiteX35" fmla="*/ 9089898 w 12767104"/>
                <a:gd name="connsiteY35" fmla="*/ 13064490 h 13064490"/>
                <a:gd name="connsiteX36" fmla="*/ 9554718 w 12767104"/>
                <a:gd name="connsiteY36" fmla="*/ 12974954 h 13064490"/>
                <a:gd name="connsiteX37" fmla="*/ 9853803 w 12767104"/>
                <a:gd name="connsiteY37" fmla="*/ 12885420 h 13064490"/>
                <a:gd name="connsiteX38" fmla="*/ 9954006 w 12767104"/>
                <a:gd name="connsiteY38" fmla="*/ 12968097 h 13064490"/>
                <a:gd name="connsiteX39" fmla="*/ 10019538 w 12767104"/>
                <a:gd name="connsiteY39" fmla="*/ 12891134 h 13064490"/>
                <a:gd name="connsiteX40" fmla="*/ 10107168 w 12767104"/>
                <a:gd name="connsiteY40" fmla="*/ 12702539 h 13064490"/>
                <a:gd name="connsiteX41" fmla="*/ 10103358 w 12767104"/>
                <a:gd name="connsiteY41" fmla="*/ 12614909 h 13064490"/>
                <a:gd name="connsiteX42" fmla="*/ 10177653 w 12767104"/>
                <a:gd name="connsiteY42" fmla="*/ 12538709 h 13064490"/>
                <a:gd name="connsiteX43" fmla="*/ 10135743 w 12767104"/>
                <a:gd name="connsiteY43" fmla="*/ 12378689 h 13064490"/>
                <a:gd name="connsiteX44" fmla="*/ 10267188 w 12767104"/>
                <a:gd name="connsiteY44" fmla="*/ 12338684 h 13064490"/>
                <a:gd name="connsiteX45" fmla="*/ 10419207 w 12767104"/>
                <a:gd name="connsiteY45" fmla="*/ 11967972 h 13064490"/>
                <a:gd name="connsiteX46" fmla="*/ 11149203 w 12767104"/>
                <a:gd name="connsiteY46" fmla="*/ 12121514 h 13064490"/>
                <a:gd name="connsiteX47" fmla="*/ 12090273 w 12767104"/>
                <a:gd name="connsiteY47" fmla="*/ 11727179 h 13064490"/>
                <a:gd name="connsiteX48" fmla="*/ 12248388 w 12767104"/>
                <a:gd name="connsiteY48" fmla="*/ 11870054 h 13064490"/>
                <a:gd name="connsiteX49" fmla="*/ 12362688 w 12767104"/>
                <a:gd name="connsiteY49" fmla="*/ 11891009 h 13064490"/>
                <a:gd name="connsiteX50" fmla="*/ 12524613 w 12767104"/>
                <a:gd name="connsiteY50" fmla="*/ 11662409 h 13064490"/>
                <a:gd name="connsiteX51" fmla="*/ 12600813 w 12767104"/>
                <a:gd name="connsiteY51" fmla="*/ 11622404 h 13064490"/>
                <a:gd name="connsiteX52" fmla="*/ 12658344 w 12767104"/>
                <a:gd name="connsiteY52" fmla="*/ 11645265 h 13064490"/>
                <a:gd name="connsiteX53" fmla="*/ 12758928 w 12767104"/>
                <a:gd name="connsiteY53" fmla="*/ 11344274 h 13064490"/>
                <a:gd name="connsiteX54" fmla="*/ 12446507 w 12767104"/>
                <a:gd name="connsiteY54" fmla="*/ 10921364 h 13064490"/>
                <a:gd name="connsiteX55" fmla="*/ 12383642 w 12767104"/>
                <a:gd name="connsiteY55" fmla="*/ 10618469 h 13064490"/>
                <a:gd name="connsiteX56" fmla="*/ 12201906 w 12767104"/>
                <a:gd name="connsiteY56" fmla="*/ 10423017 h 13064490"/>
                <a:gd name="connsiteX57" fmla="*/ 12216002 w 12767104"/>
                <a:gd name="connsiteY57" fmla="*/ 10138409 h 13064490"/>
                <a:gd name="connsiteX58" fmla="*/ 12560807 w 12767104"/>
                <a:gd name="connsiteY58" fmla="*/ 9631679 h 13064490"/>
                <a:gd name="connsiteX59" fmla="*/ 12693777 w 12767104"/>
                <a:gd name="connsiteY59" fmla="*/ 8833866 h 13064490"/>
                <a:gd name="connsiteX60" fmla="*/ 12472416 w 12767104"/>
                <a:gd name="connsiteY60" fmla="*/ 8590407 h 13064490"/>
                <a:gd name="connsiteX61" fmla="*/ 12508992 w 12767104"/>
                <a:gd name="connsiteY61" fmla="*/ 7827264 h 13064490"/>
                <a:gd name="connsiteX62" fmla="*/ 12256389 w 12767104"/>
                <a:gd name="connsiteY62" fmla="*/ 7655052 h 13064490"/>
                <a:gd name="connsiteX63" fmla="*/ 11978640 w 12767104"/>
                <a:gd name="connsiteY63" fmla="*/ 7424928 h 13064490"/>
                <a:gd name="connsiteX64" fmla="*/ 11887200 w 12767104"/>
                <a:gd name="connsiteY64" fmla="*/ 6784848 h 13064490"/>
                <a:gd name="connsiteX65" fmla="*/ 12052173 w 12767104"/>
                <a:gd name="connsiteY65" fmla="*/ 6573774 h 13064490"/>
                <a:gd name="connsiteX66" fmla="*/ 12172950 w 12767104"/>
                <a:gd name="connsiteY66" fmla="*/ 6334887 h 13064490"/>
                <a:gd name="connsiteX67" fmla="*/ 12179808 w 12767104"/>
                <a:gd name="connsiteY67" fmla="*/ 5888736 h 13064490"/>
                <a:gd name="connsiteX68" fmla="*/ 11915394 w 12767104"/>
                <a:gd name="connsiteY68" fmla="*/ 5550027 h 13064490"/>
                <a:gd name="connsiteX69" fmla="*/ 11612880 w 12767104"/>
                <a:gd name="connsiteY69" fmla="*/ 5285232 h 13064490"/>
                <a:gd name="connsiteX70" fmla="*/ 11137392 w 12767104"/>
                <a:gd name="connsiteY70" fmla="*/ 4791456 h 13064490"/>
                <a:gd name="connsiteX71" fmla="*/ 10345674 w 12767104"/>
                <a:gd name="connsiteY71" fmla="*/ 4283583 h 13064490"/>
                <a:gd name="connsiteX72" fmla="*/ 10364343 w 12767104"/>
                <a:gd name="connsiteY72" fmla="*/ 3643122 h 13064490"/>
                <a:gd name="connsiteX73" fmla="*/ 10991088 w 12767104"/>
                <a:gd name="connsiteY73" fmla="*/ 3035808 h 13064490"/>
                <a:gd name="connsiteX74" fmla="*/ 11228832 w 12767104"/>
                <a:gd name="connsiteY74" fmla="*/ 2523744 h 13064490"/>
                <a:gd name="connsiteX75" fmla="*/ 11155680 w 12767104"/>
                <a:gd name="connsiteY75" fmla="*/ 2286000 h 13064490"/>
                <a:gd name="connsiteX76" fmla="*/ 11391900 w 12767104"/>
                <a:gd name="connsiteY76" fmla="*/ 1664970 h 13064490"/>
                <a:gd name="connsiteX77" fmla="*/ 11299698 w 12767104"/>
                <a:gd name="connsiteY77" fmla="*/ 1289304 h 13064490"/>
                <a:gd name="connsiteX78" fmla="*/ 10966704 w 12767104"/>
                <a:gd name="connsiteY78" fmla="*/ 1435227 h 13064490"/>
                <a:gd name="connsiteX79" fmla="*/ 10770870 w 12767104"/>
                <a:gd name="connsiteY79" fmla="*/ 1719072 h 13064490"/>
                <a:gd name="connsiteX80" fmla="*/ 10211943 w 12767104"/>
                <a:gd name="connsiteY80" fmla="*/ 1704594 h 13064490"/>
                <a:gd name="connsiteX81" fmla="*/ 10643616 w 12767104"/>
                <a:gd name="connsiteY81" fmla="*/ 987552 h 13064490"/>
                <a:gd name="connsiteX82" fmla="*/ 10569321 w 12767104"/>
                <a:gd name="connsiteY82" fmla="*/ 768477 h 13064490"/>
                <a:gd name="connsiteX83" fmla="*/ 10310241 w 12767104"/>
                <a:gd name="connsiteY83" fmla="*/ 644652 h 13064490"/>
                <a:gd name="connsiteX84" fmla="*/ 10132695 w 12767104"/>
                <a:gd name="connsiteY84" fmla="*/ 798957 h 13064490"/>
                <a:gd name="connsiteX85" fmla="*/ 9947147 w 12767104"/>
                <a:gd name="connsiteY85" fmla="*/ 712469 h 13064490"/>
                <a:gd name="connsiteX86" fmla="*/ 9547097 w 12767104"/>
                <a:gd name="connsiteY86" fmla="*/ 748664 h 13064490"/>
                <a:gd name="connsiteX87" fmla="*/ 9390887 w 12767104"/>
                <a:gd name="connsiteY87" fmla="*/ 302894 h 13064490"/>
                <a:gd name="connsiteX88" fmla="*/ 9286112 w 12767104"/>
                <a:gd name="connsiteY88" fmla="*/ 152399 h 13064490"/>
                <a:gd name="connsiteX89" fmla="*/ 9089136 w 12767104"/>
                <a:gd name="connsiteY89" fmla="*/ 0 h 13064490"/>
                <a:gd name="connsiteX90" fmla="*/ 9030842 w 12767104"/>
                <a:gd name="connsiteY90" fmla="*/ 188594 h 13064490"/>
                <a:gd name="connsiteX91" fmla="*/ 9137522 w 12767104"/>
                <a:gd name="connsiteY91" fmla="*/ 352424 h 13064490"/>
                <a:gd name="connsiteX92" fmla="*/ 8903207 w 12767104"/>
                <a:gd name="connsiteY92" fmla="*/ 421004 h 13064490"/>
                <a:gd name="connsiteX93" fmla="*/ 8634602 w 12767104"/>
                <a:gd name="connsiteY93" fmla="*/ 548639 h 13064490"/>
                <a:gd name="connsiteX94" fmla="*/ 8421242 w 12767104"/>
                <a:gd name="connsiteY94" fmla="*/ 859154 h 13064490"/>
                <a:gd name="connsiteX95" fmla="*/ 8219312 w 12767104"/>
                <a:gd name="connsiteY95" fmla="*/ 922019 h 13064490"/>
                <a:gd name="connsiteX96" fmla="*/ 8125967 w 12767104"/>
                <a:gd name="connsiteY96" fmla="*/ 1301114 h 13064490"/>
                <a:gd name="connsiteX97" fmla="*/ 8017382 w 12767104"/>
                <a:gd name="connsiteY97" fmla="*/ 1407794 h 13064490"/>
                <a:gd name="connsiteX98" fmla="*/ 7977377 w 12767104"/>
                <a:gd name="connsiteY98" fmla="*/ 1543049 h 13064490"/>
                <a:gd name="connsiteX99" fmla="*/ 7811642 w 12767104"/>
                <a:gd name="connsiteY99" fmla="*/ 1577339 h 13064490"/>
                <a:gd name="connsiteX100" fmla="*/ 7678674 w 12767104"/>
                <a:gd name="connsiteY100" fmla="*/ 1816608 h 13064490"/>
                <a:gd name="connsiteX101" fmla="*/ 7327772 w 12767104"/>
                <a:gd name="connsiteY101" fmla="*/ 1645919 h 13064490"/>
                <a:gd name="connsiteX102" fmla="*/ 6998207 w 12767104"/>
                <a:gd name="connsiteY102" fmla="*/ 1950719 h 13064490"/>
                <a:gd name="connsiteX103" fmla="*/ 6794372 w 12767104"/>
                <a:gd name="connsiteY103" fmla="*/ 1811654 h 13064490"/>
                <a:gd name="connsiteX104" fmla="*/ 6217920 w 12767104"/>
                <a:gd name="connsiteY104" fmla="*/ 2286000 h 13064490"/>
                <a:gd name="connsiteX105" fmla="*/ 6020942 w 12767104"/>
                <a:gd name="connsiteY105" fmla="*/ 2179319 h 13064490"/>
                <a:gd name="connsiteX106" fmla="*/ 5859017 w 12767104"/>
                <a:gd name="connsiteY106" fmla="*/ 2200274 h 13064490"/>
                <a:gd name="connsiteX107" fmla="*/ 5657087 w 12767104"/>
                <a:gd name="connsiteY107" fmla="*/ 2085974 h 13064490"/>
                <a:gd name="connsiteX108" fmla="*/ 5422772 w 12767104"/>
                <a:gd name="connsiteY108" fmla="*/ 2118359 h 13064490"/>
                <a:gd name="connsiteX109" fmla="*/ 5361812 w 12767104"/>
                <a:gd name="connsiteY109" fmla="*/ 1937384 h 13064490"/>
                <a:gd name="connsiteX110" fmla="*/ 5015102 w 12767104"/>
                <a:gd name="connsiteY110" fmla="*/ 1771649 h 13064490"/>
                <a:gd name="connsiteX111" fmla="*/ 4293870 w 12767104"/>
                <a:gd name="connsiteY111" fmla="*/ 1781937 h 13064490"/>
                <a:gd name="connsiteX112" fmla="*/ 3976877 w 12767104"/>
                <a:gd name="connsiteY112" fmla="*/ 1421129 h 13064490"/>
                <a:gd name="connsiteX113" fmla="*/ 3837812 w 12767104"/>
                <a:gd name="connsiteY113" fmla="*/ 1329689 h 13064490"/>
                <a:gd name="connsiteX114" fmla="*/ 3632072 w 12767104"/>
                <a:gd name="connsiteY114" fmla="*/ 1322069 h 13064490"/>
                <a:gd name="connsiteX115" fmla="*/ 3468242 w 12767104"/>
                <a:gd name="connsiteY115" fmla="*/ 1122044 h 13064490"/>
                <a:gd name="connsiteX116" fmla="*/ 3096767 w 12767104"/>
                <a:gd name="connsiteY116" fmla="*/ 1202054 h 13064490"/>
                <a:gd name="connsiteX117" fmla="*/ 2872740 w 12767104"/>
                <a:gd name="connsiteY117" fmla="*/ 1051179 h 13064490"/>
                <a:gd name="connsiteX118" fmla="*/ 2757677 w 12767104"/>
                <a:gd name="connsiteY118" fmla="*/ 1306829 h 13064490"/>
                <a:gd name="connsiteX119" fmla="*/ 2464307 w 12767104"/>
                <a:gd name="connsiteY119" fmla="*/ 1609724 h 13064490"/>
                <a:gd name="connsiteX120" fmla="*/ 2012822 w 12767104"/>
                <a:gd name="connsiteY120" fmla="*/ 1710689 h 13064490"/>
                <a:gd name="connsiteX121" fmla="*/ 2007107 w 12767104"/>
                <a:gd name="connsiteY121" fmla="*/ 1870709 h 13064490"/>
                <a:gd name="connsiteX122" fmla="*/ 1736597 w 12767104"/>
                <a:gd name="connsiteY122" fmla="*/ 1920239 h 13064490"/>
                <a:gd name="connsiteX123" fmla="*/ 1383792 w 12767104"/>
                <a:gd name="connsiteY123" fmla="*/ 1796415 h 13064490"/>
                <a:gd name="connsiteX124" fmla="*/ 1064132 w 12767104"/>
                <a:gd name="connsiteY124" fmla="*/ 1979294 h 13064490"/>
                <a:gd name="connsiteX125" fmla="*/ 1053084 w 12767104"/>
                <a:gd name="connsiteY125" fmla="*/ 2431542 h 13064490"/>
                <a:gd name="connsiteX126" fmla="*/ 514350 w 12767104"/>
                <a:gd name="connsiteY126" fmla="*/ 2355342 h 13064490"/>
                <a:gd name="connsiteX127" fmla="*/ 464057 w 12767104"/>
                <a:gd name="connsiteY127" fmla="*/ 2529839 h 13064490"/>
                <a:gd name="connsiteX128" fmla="*/ 0 w 12767104"/>
                <a:gd name="connsiteY128" fmla="*/ 2450592 h 13064490"/>
                <a:gd name="connsiteX0" fmla="*/ 0 w 12767104"/>
                <a:gd name="connsiteY0" fmla="*/ 2450592 h 13064490"/>
                <a:gd name="connsiteX1" fmla="*/ 266319 w 12767104"/>
                <a:gd name="connsiteY1" fmla="*/ 2830068 h 13064490"/>
                <a:gd name="connsiteX2" fmla="*/ 715899 w 12767104"/>
                <a:gd name="connsiteY2" fmla="*/ 2767965 h 13064490"/>
                <a:gd name="connsiteX3" fmla="*/ 1254633 w 12767104"/>
                <a:gd name="connsiteY3" fmla="*/ 3008757 h 13064490"/>
                <a:gd name="connsiteX4" fmla="*/ 1414652 w 12767104"/>
                <a:gd name="connsiteY4" fmla="*/ 3208019 h 13064490"/>
                <a:gd name="connsiteX5" fmla="*/ 1605152 w 12767104"/>
                <a:gd name="connsiteY5" fmla="*/ 3383279 h 13064490"/>
                <a:gd name="connsiteX6" fmla="*/ 1776602 w 12767104"/>
                <a:gd name="connsiteY6" fmla="*/ 3274694 h 13064490"/>
                <a:gd name="connsiteX7" fmla="*/ 2104262 w 12767104"/>
                <a:gd name="connsiteY7" fmla="*/ 3577589 h 13064490"/>
                <a:gd name="connsiteX8" fmla="*/ 2044827 w 12767104"/>
                <a:gd name="connsiteY8" fmla="*/ 3737610 h 13064490"/>
                <a:gd name="connsiteX9" fmla="*/ 2681477 w 12767104"/>
                <a:gd name="connsiteY9" fmla="*/ 3979544 h 13064490"/>
                <a:gd name="connsiteX10" fmla="*/ 3096767 w 12767104"/>
                <a:gd name="connsiteY10" fmla="*/ 3918584 h 13064490"/>
                <a:gd name="connsiteX11" fmla="*/ 3167252 w 12767104"/>
                <a:gd name="connsiteY11" fmla="*/ 4078604 h 13064490"/>
                <a:gd name="connsiteX12" fmla="*/ 3313937 w 12767104"/>
                <a:gd name="connsiteY12" fmla="*/ 4000499 h 13064490"/>
                <a:gd name="connsiteX13" fmla="*/ 3447669 w 12767104"/>
                <a:gd name="connsiteY13" fmla="*/ 4025646 h 13064490"/>
                <a:gd name="connsiteX14" fmla="*/ 3785616 w 12767104"/>
                <a:gd name="connsiteY14" fmla="*/ 6254496 h 13064490"/>
                <a:gd name="connsiteX15" fmla="*/ 3438144 w 12767104"/>
                <a:gd name="connsiteY15" fmla="*/ 8174736 h 13064490"/>
                <a:gd name="connsiteX16" fmla="*/ 4242816 w 12767104"/>
                <a:gd name="connsiteY16" fmla="*/ 9052560 h 13064490"/>
                <a:gd name="connsiteX17" fmla="*/ 6272784 w 12767104"/>
                <a:gd name="connsiteY17" fmla="*/ 9802368 h 13064490"/>
                <a:gd name="connsiteX18" fmla="*/ 6967728 w 12767104"/>
                <a:gd name="connsiteY18" fmla="*/ 10917936 h 13064490"/>
                <a:gd name="connsiteX19" fmla="*/ 6458712 w 12767104"/>
                <a:gd name="connsiteY19" fmla="*/ 11369040 h 13064490"/>
                <a:gd name="connsiteX20" fmla="*/ 6592443 w 12767104"/>
                <a:gd name="connsiteY20" fmla="*/ 11569065 h 13064490"/>
                <a:gd name="connsiteX21" fmla="*/ 6723888 w 12767104"/>
                <a:gd name="connsiteY21" fmla="*/ 11530965 h 13064490"/>
                <a:gd name="connsiteX22" fmla="*/ 6826758 w 12767104"/>
                <a:gd name="connsiteY22" fmla="*/ 11633835 h 13064490"/>
                <a:gd name="connsiteX23" fmla="*/ 6834378 w 12767104"/>
                <a:gd name="connsiteY23" fmla="*/ 11870055 h 13064490"/>
                <a:gd name="connsiteX24" fmla="*/ 6950583 w 12767104"/>
                <a:gd name="connsiteY24" fmla="*/ 12011025 h 13064490"/>
                <a:gd name="connsiteX25" fmla="*/ 7009638 w 12767104"/>
                <a:gd name="connsiteY25" fmla="*/ 12390120 h 13064490"/>
                <a:gd name="connsiteX26" fmla="*/ 6941058 w 12767104"/>
                <a:gd name="connsiteY26" fmla="*/ 12628245 h 13064490"/>
                <a:gd name="connsiteX27" fmla="*/ 7076313 w 12767104"/>
                <a:gd name="connsiteY27" fmla="*/ 12847320 h 13064490"/>
                <a:gd name="connsiteX28" fmla="*/ 7202043 w 12767104"/>
                <a:gd name="connsiteY28" fmla="*/ 12943713 h 13064490"/>
                <a:gd name="connsiteX29" fmla="*/ 7287768 w 12767104"/>
                <a:gd name="connsiteY29" fmla="*/ 12799695 h 13064490"/>
                <a:gd name="connsiteX30" fmla="*/ 7377303 w 12767104"/>
                <a:gd name="connsiteY30" fmla="*/ 12759690 h 13064490"/>
                <a:gd name="connsiteX31" fmla="*/ 7748778 w 12767104"/>
                <a:gd name="connsiteY31" fmla="*/ 12538710 h 13064490"/>
                <a:gd name="connsiteX32" fmla="*/ 8312658 w 12767104"/>
                <a:gd name="connsiteY32" fmla="*/ 13034010 h 13064490"/>
                <a:gd name="connsiteX33" fmla="*/ 8440293 w 12767104"/>
                <a:gd name="connsiteY33" fmla="*/ 12971145 h 13064490"/>
                <a:gd name="connsiteX34" fmla="*/ 8819388 w 12767104"/>
                <a:gd name="connsiteY34" fmla="*/ 13013055 h 13064490"/>
                <a:gd name="connsiteX35" fmla="*/ 9089898 w 12767104"/>
                <a:gd name="connsiteY35" fmla="*/ 13064490 h 13064490"/>
                <a:gd name="connsiteX36" fmla="*/ 9554718 w 12767104"/>
                <a:gd name="connsiteY36" fmla="*/ 12974954 h 13064490"/>
                <a:gd name="connsiteX37" fmla="*/ 9853803 w 12767104"/>
                <a:gd name="connsiteY37" fmla="*/ 12885420 h 13064490"/>
                <a:gd name="connsiteX38" fmla="*/ 9954006 w 12767104"/>
                <a:gd name="connsiteY38" fmla="*/ 12968097 h 13064490"/>
                <a:gd name="connsiteX39" fmla="*/ 10019538 w 12767104"/>
                <a:gd name="connsiteY39" fmla="*/ 12891134 h 13064490"/>
                <a:gd name="connsiteX40" fmla="*/ 10107168 w 12767104"/>
                <a:gd name="connsiteY40" fmla="*/ 12702539 h 13064490"/>
                <a:gd name="connsiteX41" fmla="*/ 10103358 w 12767104"/>
                <a:gd name="connsiteY41" fmla="*/ 12614909 h 13064490"/>
                <a:gd name="connsiteX42" fmla="*/ 10177653 w 12767104"/>
                <a:gd name="connsiteY42" fmla="*/ 12538709 h 13064490"/>
                <a:gd name="connsiteX43" fmla="*/ 10135743 w 12767104"/>
                <a:gd name="connsiteY43" fmla="*/ 12378689 h 13064490"/>
                <a:gd name="connsiteX44" fmla="*/ 10267188 w 12767104"/>
                <a:gd name="connsiteY44" fmla="*/ 12338684 h 13064490"/>
                <a:gd name="connsiteX45" fmla="*/ 10419207 w 12767104"/>
                <a:gd name="connsiteY45" fmla="*/ 11967972 h 13064490"/>
                <a:gd name="connsiteX46" fmla="*/ 11149203 w 12767104"/>
                <a:gd name="connsiteY46" fmla="*/ 12121514 h 13064490"/>
                <a:gd name="connsiteX47" fmla="*/ 12090273 w 12767104"/>
                <a:gd name="connsiteY47" fmla="*/ 11727179 h 13064490"/>
                <a:gd name="connsiteX48" fmla="*/ 12248388 w 12767104"/>
                <a:gd name="connsiteY48" fmla="*/ 11870054 h 13064490"/>
                <a:gd name="connsiteX49" fmla="*/ 12362688 w 12767104"/>
                <a:gd name="connsiteY49" fmla="*/ 11891009 h 13064490"/>
                <a:gd name="connsiteX50" fmla="*/ 12524613 w 12767104"/>
                <a:gd name="connsiteY50" fmla="*/ 11662409 h 13064490"/>
                <a:gd name="connsiteX51" fmla="*/ 12600813 w 12767104"/>
                <a:gd name="connsiteY51" fmla="*/ 11622404 h 13064490"/>
                <a:gd name="connsiteX52" fmla="*/ 12658344 w 12767104"/>
                <a:gd name="connsiteY52" fmla="*/ 11645265 h 13064490"/>
                <a:gd name="connsiteX53" fmla="*/ 12758928 w 12767104"/>
                <a:gd name="connsiteY53" fmla="*/ 11344274 h 13064490"/>
                <a:gd name="connsiteX54" fmla="*/ 12446507 w 12767104"/>
                <a:gd name="connsiteY54" fmla="*/ 10921364 h 13064490"/>
                <a:gd name="connsiteX55" fmla="*/ 12383642 w 12767104"/>
                <a:gd name="connsiteY55" fmla="*/ 10618469 h 13064490"/>
                <a:gd name="connsiteX56" fmla="*/ 12201906 w 12767104"/>
                <a:gd name="connsiteY56" fmla="*/ 10423017 h 13064490"/>
                <a:gd name="connsiteX57" fmla="*/ 12216002 w 12767104"/>
                <a:gd name="connsiteY57" fmla="*/ 10138409 h 13064490"/>
                <a:gd name="connsiteX58" fmla="*/ 12560807 w 12767104"/>
                <a:gd name="connsiteY58" fmla="*/ 9631679 h 13064490"/>
                <a:gd name="connsiteX59" fmla="*/ 12693777 w 12767104"/>
                <a:gd name="connsiteY59" fmla="*/ 8833866 h 13064490"/>
                <a:gd name="connsiteX60" fmla="*/ 12472416 w 12767104"/>
                <a:gd name="connsiteY60" fmla="*/ 8590407 h 13064490"/>
                <a:gd name="connsiteX61" fmla="*/ 12508992 w 12767104"/>
                <a:gd name="connsiteY61" fmla="*/ 7827264 h 13064490"/>
                <a:gd name="connsiteX62" fmla="*/ 12256389 w 12767104"/>
                <a:gd name="connsiteY62" fmla="*/ 7655052 h 13064490"/>
                <a:gd name="connsiteX63" fmla="*/ 11978640 w 12767104"/>
                <a:gd name="connsiteY63" fmla="*/ 7424928 h 13064490"/>
                <a:gd name="connsiteX64" fmla="*/ 11887200 w 12767104"/>
                <a:gd name="connsiteY64" fmla="*/ 6784848 h 13064490"/>
                <a:gd name="connsiteX65" fmla="*/ 12052173 w 12767104"/>
                <a:gd name="connsiteY65" fmla="*/ 6573774 h 13064490"/>
                <a:gd name="connsiteX66" fmla="*/ 12172950 w 12767104"/>
                <a:gd name="connsiteY66" fmla="*/ 6334887 h 13064490"/>
                <a:gd name="connsiteX67" fmla="*/ 12179808 w 12767104"/>
                <a:gd name="connsiteY67" fmla="*/ 5888736 h 13064490"/>
                <a:gd name="connsiteX68" fmla="*/ 11915394 w 12767104"/>
                <a:gd name="connsiteY68" fmla="*/ 5550027 h 13064490"/>
                <a:gd name="connsiteX69" fmla="*/ 11612880 w 12767104"/>
                <a:gd name="connsiteY69" fmla="*/ 5285232 h 13064490"/>
                <a:gd name="connsiteX70" fmla="*/ 11137392 w 12767104"/>
                <a:gd name="connsiteY70" fmla="*/ 4791456 h 13064490"/>
                <a:gd name="connsiteX71" fmla="*/ 10345674 w 12767104"/>
                <a:gd name="connsiteY71" fmla="*/ 4283583 h 13064490"/>
                <a:gd name="connsiteX72" fmla="*/ 10364343 w 12767104"/>
                <a:gd name="connsiteY72" fmla="*/ 3643122 h 13064490"/>
                <a:gd name="connsiteX73" fmla="*/ 10991088 w 12767104"/>
                <a:gd name="connsiteY73" fmla="*/ 3035808 h 13064490"/>
                <a:gd name="connsiteX74" fmla="*/ 11228832 w 12767104"/>
                <a:gd name="connsiteY74" fmla="*/ 2523744 h 13064490"/>
                <a:gd name="connsiteX75" fmla="*/ 11155680 w 12767104"/>
                <a:gd name="connsiteY75" fmla="*/ 2286000 h 13064490"/>
                <a:gd name="connsiteX76" fmla="*/ 11391900 w 12767104"/>
                <a:gd name="connsiteY76" fmla="*/ 1664970 h 13064490"/>
                <a:gd name="connsiteX77" fmla="*/ 11299698 w 12767104"/>
                <a:gd name="connsiteY77" fmla="*/ 1289304 h 13064490"/>
                <a:gd name="connsiteX78" fmla="*/ 10966704 w 12767104"/>
                <a:gd name="connsiteY78" fmla="*/ 1435227 h 13064490"/>
                <a:gd name="connsiteX79" fmla="*/ 10770870 w 12767104"/>
                <a:gd name="connsiteY79" fmla="*/ 1719072 h 13064490"/>
                <a:gd name="connsiteX80" fmla="*/ 10211943 w 12767104"/>
                <a:gd name="connsiteY80" fmla="*/ 1704594 h 13064490"/>
                <a:gd name="connsiteX81" fmla="*/ 10643616 w 12767104"/>
                <a:gd name="connsiteY81" fmla="*/ 987552 h 13064490"/>
                <a:gd name="connsiteX82" fmla="*/ 10569321 w 12767104"/>
                <a:gd name="connsiteY82" fmla="*/ 768477 h 13064490"/>
                <a:gd name="connsiteX83" fmla="*/ 10310241 w 12767104"/>
                <a:gd name="connsiteY83" fmla="*/ 644652 h 13064490"/>
                <a:gd name="connsiteX84" fmla="*/ 10132695 w 12767104"/>
                <a:gd name="connsiteY84" fmla="*/ 798957 h 13064490"/>
                <a:gd name="connsiteX85" fmla="*/ 9947147 w 12767104"/>
                <a:gd name="connsiteY85" fmla="*/ 712469 h 13064490"/>
                <a:gd name="connsiteX86" fmla="*/ 9547097 w 12767104"/>
                <a:gd name="connsiteY86" fmla="*/ 748664 h 13064490"/>
                <a:gd name="connsiteX87" fmla="*/ 9390887 w 12767104"/>
                <a:gd name="connsiteY87" fmla="*/ 302894 h 13064490"/>
                <a:gd name="connsiteX88" fmla="*/ 9286112 w 12767104"/>
                <a:gd name="connsiteY88" fmla="*/ 152399 h 13064490"/>
                <a:gd name="connsiteX89" fmla="*/ 9089136 w 12767104"/>
                <a:gd name="connsiteY89" fmla="*/ 0 h 13064490"/>
                <a:gd name="connsiteX90" fmla="*/ 9030842 w 12767104"/>
                <a:gd name="connsiteY90" fmla="*/ 188594 h 13064490"/>
                <a:gd name="connsiteX91" fmla="*/ 9137522 w 12767104"/>
                <a:gd name="connsiteY91" fmla="*/ 352424 h 13064490"/>
                <a:gd name="connsiteX92" fmla="*/ 8903207 w 12767104"/>
                <a:gd name="connsiteY92" fmla="*/ 421004 h 13064490"/>
                <a:gd name="connsiteX93" fmla="*/ 8634602 w 12767104"/>
                <a:gd name="connsiteY93" fmla="*/ 548639 h 13064490"/>
                <a:gd name="connsiteX94" fmla="*/ 8421242 w 12767104"/>
                <a:gd name="connsiteY94" fmla="*/ 859154 h 13064490"/>
                <a:gd name="connsiteX95" fmla="*/ 8219312 w 12767104"/>
                <a:gd name="connsiteY95" fmla="*/ 922019 h 13064490"/>
                <a:gd name="connsiteX96" fmla="*/ 8125967 w 12767104"/>
                <a:gd name="connsiteY96" fmla="*/ 1301114 h 13064490"/>
                <a:gd name="connsiteX97" fmla="*/ 8017382 w 12767104"/>
                <a:gd name="connsiteY97" fmla="*/ 1407794 h 13064490"/>
                <a:gd name="connsiteX98" fmla="*/ 7977377 w 12767104"/>
                <a:gd name="connsiteY98" fmla="*/ 1543049 h 13064490"/>
                <a:gd name="connsiteX99" fmla="*/ 7811642 w 12767104"/>
                <a:gd name="connsiteY99" fmla="*/ 1577339 h 13064490"/>
                <a:gd name="connsiteX100" fmla="*/ 7678674 w 12767104"/>
                <a:gd name="connsiteY100" fmla="*/ 1816608 h 13064490"/>
                <a:gd name="connsiteX101" fmla="*/ 7327772 w 12767104"/>
                <a:gd name="connsiteY101" fmla="*/ 1645919 h 13064490"/>
                <a:gd name="connsiteX102" fmla="*/ 6998207 w 12767104"/>
                <a:gd name="connsiteY102" fmla="*/ 1950719 h 13064490"/>
                <a:gd name="connsiteX103" fmla="*/ 6794372 w 12767104"/>
                <a:gd name="connsiteY103" fmla="*/ 1811654 h 13064490"/>
                <a:gd name="connsiteX104" fmla="*/ 6217920 w 12767104"/>
                <a:gd name="connsiteY104" fmla="*/ 2286000 h 13064490"/>
                <a:gd name="connsiteX105" fmla="*/ 6020942 w 12767104"/>
                <a:gd name="connsiteY105" fmla="*/ 2179319 h 13064490"/>
                <a:gd name="connsiteX106" fmla="*/ 5859017 w 12767104"/>
                <a:gd name="connsiteY106" fmla="*/ 2200274 h 13064490"/>
                <a:gd name="connsiteX107" fmla="*/ 5657087 w 12767104"/>
                <a:gd name="connsiteY107" fmla="*/ 2085974 h 13064490"/>
                <a:gd name="connsiteX108" fmla="*/ 5422772 w 12767104"/>
                <a:gd name="connsiteY108" fmla="*/ 2118359 h 13064490"/>
                <a:gd name="connsiteX109" fmla="*/ 5361812 w 12767104"/>
                <a:gd name="connsiteY109" fmla="*/ 1937384 h 13064490"/>
                <a:gd name="connsiteX110" fmla="*/ 5015102 w 12767104"/>
                <a:gd name="connsiteY110" fmla="*/ 1771649 h 13064490"/>
                <a:gd name="connsiteX111" fmla="*/ 4293870 w 12767104"/>
                <a:gd name="connsiteY111" fmla="*/ 1781937 h 13064490"/>
                <a:gd name="connsiteX112" fmla="*/ 3976877 w 12767104"/>
                <a:gd name="connsiteY112" fmla="*/ 1421129 h 13064490"/>
                <a:gd name="connsiteX113" fmla="*/ 3837812 w 12767104"/>
                <a:gd name="connsiteY113" fmla="*/ 1329689 h 13064490"/>
                <a:gd name="connsiteX114" fmla="*/ 3632072 w 12767104"/>
                <a:gd name="connsiteY114" fmla="*/ 1322069 h 13064490"/>
                <a:gd name="connsiteX115" fmla="*/ 3468242 w 12767104"/>
                <a:gd name="connsiteY115" fmla="*/ 1122044 h 13064490"/>
                <a:gd name="connsiteX116" fmla="*/ 3096767 w 12767104"/>
                <a:gd name="connsiteY116" fmla="*/ 1202054 h 13064490"/>
                <a:gd name="connsiteX117" fmla="*/ 2872740 w 12767104"/>
                <a:gd name="connsiteY117" fmla="*/ 1051179 h 13064490"/>
                <a:gd name="connsiteX118" fmla="*/ 2757677 w 12767104"/>
                <a:gd name="connsiteY118" fmla="*/ 1306829 h 13064490"/>
                <a:gd name="connsiteX119" fmla="*/ 2464307 w 12767104"/>
                <a:gd name="connsiteY119" fmla="*/ 1609724 h 13064490"/>
                <a:gd name="connsiteX120" fmla="*/ 2012822 w 12767104"/>
                <a:gd name="connsiteY120" fmla="*/ 1710689 h 13064490"/>
                <a:gd name="connsiteX121" fmla="*/ 2007107 w 12767104"/>
                <a:gd name="connsiteY121" fmla="*/ 1870709 h 13064490"/>
                <a:gd name="connsiteX122" fmla="*/ 1736597 w 12767104"/>
                <a:gd name="connsiteY122" fmla="*/ 1920239 h 13064490"/>
                <a:gd name="connsiteX123" fmla="*/ 1383792 w 12767104"/>
                <a:gd name="connsiteY123" fmla="*/ 1796415 h 13064490"/>
                <a:gd name="connsiteX124" fmla="*/ 1064132 w 12767104"/>
                <a:gd name="connsiteY124" fmla="*/ 1979294 h 13064490"/>
                <a:gd name="connsiteX125" fmla="*/ 1053084 w 12767104"/>
                <a:gd name="connsiteY125" fmla="*/ 2431542 h 13064490"/>
                <a:gd name="connsiteX126" fmla="*/ 514350 w 12767104"/>
                <a:gd name="connsiteY126" fmla="*/ 2355342 h 13064490"/>
                <a:gd name="connsiteX127" fmla="*/ 464057 w 12767104"/>
                <a:gd name="connsiteY127" fmla="*/ 2529839 h 13064490"/>
                <a:gd name="connsiteX128" fmla="*/ 0 w 12767104"/>
                <a:gd name="connsiteY128" fmla="*/ 2450592 h 13064490"/>
                <a:gd name="connsiteX0" fmla="*/ 0 w 12767104"/>
                <a:gd name="connsiteY0" fmla="*/ 2450592 h 13064490"/>
                <a:gd name="connsiteX1" fmla="*/ 266319 w 12767104"/>
                <a:gd name="connsiteY1" fmla="*/ 2830068 h 13064490"/>
                <a:gd name="connsiteX2" fmla="*/ 715899 w 12767104"/>
                <a:gd name="connsiteY2" fmla="*/ 2767965 h 13064490"/>
                <a:gd name="connsiteX3" fmla="*/ 1254633 w 12767104"/>
                <a:gd name="connsiteY3" fmla="*/ 3008757 h 13064490"/>
                <a:gd name="connsiteX4" fmla="*/ 1414652 w 12767104"/>
                <a:gd name="connsiteY4" fmla="*/ 3208019 h 13064490"/>
                <a:gd name="connsiteX5" fmla="*/ 1605152 w 12767104"/>
                <a:gd name="connsiteY5" fmla="*/ 3383279 h 13064490"/>
                <a:gd name="connsiteX6" fmla="*/ 1776602 w 12767104"/>
                <a:gd name="connsiteY6" fmla="*/ 3274694 h 13064490"/>
                <a:gd name="connsiteX7" fmla="*/ 2104262 w 12767104"/>
                <a:gd name="connsiteY7" fmla="*/ 3577589 h 13064490"/>
                <a:gd name="connsiteX8" fmla="*/ 2044827 w 12767104"/>
                <a:gd name="connsiteY8" fmla="*/ 3737610 h 13064490"/>
                <a:gd name="connsiteX9" fmla="*/ 2681477 w 12767104"/>
                <a:gd name="connsiteY9" fmla="*/ 3979544 h 13064490"/>
                <a:gd name="connsiteX10" fmla="*/ 3096767 w 12767104"/>
                <a:gd name="connsiteY10" fmla="*/ 3918584 h 13064490"/>
                <a:gd name="connsiteX11" fmla="*/ 3167252 w 12767104"/>
                <a:gd name="connsiteY11" fmla="*/ 4078604 h 13064490"/>
                <a:gd name="connsiteX12" fmla="*/ 3313937 w 12767104"/>
                <a:gd name="connsiteY12" fmla="*/ 4000499 h 13064490"/>
                <a:gd name="connsiteX13" fmla="*/ 3447669 w 12767104"/>
                <a:gd name="connsiteY13" fmla="*/ 4025646 h 13064490"/>
                <a:gd name="connsiteX14" fmla="*/ 3371087 w 12767104"/>
                <a:gd name="connsiteY14" fmla="*/ 4928234 h 13064490"/>
                <a:gd name="connsiteX15" fmla="*/ 3785616 w 12767104"/>
                <a:gd name="connsiteY15" fmla="*/ 6254496 h 13064490"/>
                <a:gd name="connsiteX16" fmla="*/ 3438144 w 12767104"/>
                <a:gd name="connsiteY16" fmla="*/ 8174736 h 13064490"/>
                <a:gd name="connsiteX17" fmla="*/ 4242816 w 12767104"/>
                <a:gd name="connsiteY17" fmla="*/ 9052560 h 13064490"/>
                <a:gd name="connsiteX18" fmla="*/ 6272784 w 12767104"/>
                <a:gd name="connsiteY18" fmla="*/ 9802368 h 13064490"/>
                <a:gd name="connsiteX19" fmla="*/ 6967728 w 12767104"/>
                <a:gd name="connsiteY19" fmla="*/ 10917936 h 13064490"/>
                <a:gd name="connsiteX20" fmla="*/ 6458712 w 12767104"/>
                <a:gd name="connsiteY20" fmla="*/ 11369040 h 13064490"/>
                <a:gd name="connsiteX21" fmla="*/ 6592443 w 12767104"/>
                <a:gd name="connsiteY21" fmla="*/ 11569065 h 13064490"/>
                <a:gd name="connsiteX22" fmla="*/ 6723888 w 12767104"/>
                <a:gd name="connsiteY22" fmla="*/ 11530965 h 13064490"/>
                <a:gd name="connsiteX23" fmla="*/ 6826758 w 12767104"/>
                <a:gd name="connsiteY23" fmla="*/ 11633835 h 13064490"/>
                <a:gd name="connsiteX24" fmla="*/ 6834378 w 12767104"/>
                <a:gd name="connsiteY24" fmla="*/ 11870055 h 13064490"/>
                <a:gd name="connsiteX25" fmla="*/ 6950583 w 12767104"/>
                <a:gd name="connsiteY25" fmla="*/ 12011025 h 13064490"/>
                <a:gd name="connsiteX26" fmla="*/ 7009638 w 12767104"/>
                <a:gd name="connsiteY26" fmla="*/ 12390120 h 13064490"/>
                <a:gd name="connsiteX27" fmla="*/ 6941058 w 12767104"/>
                <a:gd name="connsiteY27" fmla="*/ 12628245 h 13064490"/>
                <a:gd name="connsiteX28" fmla="*/ 7076313 w 12767104"/>
                <a:gd name="connsiteY28" fmla="*/ 12847320 h 13064490"/>
                <a:gd name="connsiteX29" fmla="*/ 7202043 w 12767104"/>
                <a:gd name="connsiteY29" fmla="*/ 12943713 h 13064490"/>
                <a:gd name="connsiteX30" fmla="*/ 7287768 w 12767104"/>
                <a:gd name="connsiteY30" fmla="*/ 12799695 h 13064490"/>
                <a:gd name="connsiteX31" fmla="*/ 7377303 w 12767104"/>
                <a:gd name="connsiteY31" fmla="*/ 12759690 h 13064490"/>
                <a:gd name="connsiteX32" fmla="*/ 7748778 w 12767104"/>
                <a:gd name="connsiteY32" fmla="*/ 12538710 h 13064490"/>
                <a:gd name="connsiteX33" fmla="*/ 8312658 w 12767104"/>
                <a:gd name="connsiteY33" fmla="*/ 13034010 h 13064490"/>
                <a:gd name="connsiteX34" fmla="*/ 8440293 w 12767104"/>
                <a:gd name="connsiteY34" fmla="*/ 12971145 h 13064490"/>
                <a:gd name="connsiteX35" fmla="*/ 8819388 w 12767104"/>
                <a:gd name="connsiteY35" fmla="*/ 13013055 h 13064490"/>
                <a:gd name="connsiteX36" fmla="*/ 9089898 w 12767104"/>
                <a:gd name="connsiteY36" fmla="*/ 13064490 h 13064490"/>
                <a:gd name="connsiteX37" fmla="*/ 9554718 w 12767104"/>
                <a:gd name="connsiteY37" fmla="*/ 12974954 h 13064490"/>
                <a:gd name="connsiteX38" fmla="*/ 9853803 w 12767104"/>
                <a:gd name="connsiteY38" fmla="*/ 12885420 h 13064490"/>
                <a:gd name="connsiteX39" fmla="*/ 9954006 w 12767104"/>
                <a:gd name="connsiteY39" fmla="*/ 12968097 h 13064490"/>
                <a:gd name="connsiteX40" fmla="*/ 10019538 w 12767104"/>
                <a:gd name="connsiteY40" fmla="*/ 12891134 h 13064490"/>
                <a:gd name="connsiteX41" fmla="*/ 10107168 w 12767104"/>
                <a:gd name="connsiteY41" fmla="*/ 12702539 h 13064490"/>
                <a:gd name="connsiteX42" fmla="*/ 10103358 w 12767104"/>
                <a:gd name="connsiteY42" fmla="*/ 12614909 h 13064490"/>
                <a:gd name="connsiteX43" fmla="*/ 10177653 w 12767104"/>
                <a:gd name="connsiteY43" fmla="*/ 12538709 h 13064490"/>
                <a:gd name="connsiteX44" fmla="*/ 10135743 w 12767104"/>
                <a:gd name="connsiteY44" fmla="*/ 12378689 h 13064490"/>
                <a:gd name="connsiteX45" fmla="*/ 10267188 w 12767104"/>
                <a:gd name="connsiteY45" fmla="*/ 12338684 h 13064490"/>
                <a:gd name="connsiteX46" fmla="*/ 10419207 w 12767104"/>
                <a:gd name="connsiteY46" fmla="*/ 11967972 h 13064490"/>
                <a:gd name="connsiteX47" fmla="*/ 11149203 w 12767104"/>
                <a:gd name="connsiteY47" fmla="*/ 12121514 h 13064490"/>
                <a:gd name="connsiteX48" fmla="*/ 12090273 w 12767104"/>
                <a:gd name="connsiteY48" fmla="*/ 11727179 h 13064490"/>
                <a:gd name="connsiteX49" fmla="*/ 12248388 w 12767104"/>
                <a:gd name="connsiteY49" fmla="*/ 11870054 h 13064490"/>
                <a:gd name="connsiteX50" fmla="*/ 12362688 w 12767104"/>
                <a:gd name="connsiteY50" fmla="*/ 11891009 h 13064490"/>
                <a:gd name="connsiteX51" fmla="*/ 12524613 w 12767104"/>
                <a:gd name="connsiteY51" fmla="*/ 11662409 h 13064490"/>
                <a:gd name="connsiteX52" fmla="*/ 12600813 w 12767104"/>
                <a:gd name="connsiteY52" fmla="*/ 11622404 h 13064490"/>
                <a:gd name="connsiteX53" fmla="*/ 12658344 w 12767104"/>
                <a:gd name="connsiteY53" fmla="*/ 11645265 h 13064490"/>
                <a:gd name="connsiteX54" fmla="*/ 12758928 w 12767104"/>
                <a:gd name="connsiteY54" fmla="*/ 11344274 h 13064490"/>
                <a:gd name="connsiteX55" fmla="*/ 12446507 w 12767104"/>
                <a:gd name="connsiteY55" fmla="*/ 10921364 h 13064490"/>
                <a:gd name="connsiteX56" fmla="*/ 12383642 w 12767104"/>
                <a:gd name="connsiteY56" fmla="*/ 10618469 h 13064490"/>
                <a:gd name="connsiteX57" fmla="*/ 12201906 w 12767104"/>
                <a:gd name="connsiteY57" fmla="*/ 10423017 h 13064490"/>
                <a:gd name="connsiteX58" fmla="*/ 12216002 w 12767104"/>
                <a:gd name="connsiteY58" fmla="*/ 10138409 h 13064490"/>
                <a:gd name="connsiteX59" fmla="*/ 12560807 w 12767104"/>
                <a:gd name="connsiteY59" fmla="*/ 9631679 h 13064490"/>
                <a:gd name="connsiteX60" fmla="*/ 12693777 w 12767104"/>
                <a:gd name="connsiteY60" fmla="*/ 8833866 h 13064490"/>
                <a:gd name="connsiteX61" fmla="*/ 12472416 w 12767104"/>
                <a:gd name="connsiteY61" fmla="*/ 8590407 h 13064490"/>
                <a:gd name="connsiteX62" fmla="*/ 12508992 w 12767104"/>
                <a:gd name="connsiteY62" fmla="*/ 7827264 h 13064490"/>
                <a:gd name="connsiteX63" fmla="*/ 12256389 w 12767104"/>
                <a:gd name="connsiteY63" fmla="*/ 7655052 h 13064490"/>
                <a:gd name="connsiteX64" fmla="*/ 11978640 w 12767104"/>
                <a:gd name="connsiteY64" fmla="*/ 7424928 h 13064490"/>
                <a:gd name="connsiteX65" fmla="*/ 11887200 w 12767104"/>
                <a:gd name="connsiteY65" fmla="*/ 6784848 h 13064490"/>
                <a:gd name="connsiteX66" fmla="*/ 12052173 w 12767104"/>
                <a:gd name="connsiteY66" fmla="*/ 6573774 h 13064490"/>
                <a:gd name="connsiteX67" fmla="*/ 12172950 w 12767104"/>
                <a:gd name="connsiteY67" fmla="*/ 6334887 h 13064490"/>
                <a:gd name="connsiteX68" fmla="*/ 12179808 w 12767104"/>
                <a:gd name="connsiteY68" fmla="*/ 5888736 h 13064490"/>
                <a:gd name="connsiteX69" fmla="*/ 11915394 w 12767104"/>
                <a:gd name="connsiteY69" fmla="*/ 5550027 h 13064490"/>
                <a:gd name="connsiteX70" fmla="*/ 11612880 w 12767104"/>
                <a:gd name="connsiteY70" fmla="*/ 5285232 h 13064490"/>
                <a:gd name="connsiteX71" fmla="*/ 11137392 w 12767104"/>
                <a:gd name="connsiteY71" fmla="*/ 4791456 h 13064490"/>
                <a:gd name="connsiteX72" fmla="*/ 10345674 w 12767104"/>
                <a:gd name="connsiteY72" fmla="*/ 4283583 h 13064490"/>
                <a:gd name="connsiteX73" fmla="*/ 10364343 w 12767104"/>
                <a:gd name="connsiteY73" fmla="*/ 3643122 h 13064490"/>
                <a:gd name="connsiteX74" fmla="*/ 10991088 w 12767104"/>
                <a:gd name="connsiteY74" fmla="*/ 3035808 h 13064490"/>
                <a:gd name="connsiteX75" fmla="*/ 11228832 w 12767104"/>
                <a:gd name="connsiteY75" fmla="*/ 2523744 h 13064490"/>
                <a:gd name="connsiteX76" fmla="*/ 11155680 w 12767104"/>
                <a:gd name="connsiteY76" fmla="*/ 2286000 h 13064490"/>
                <a:gd name="connsiteX77" fmla="*/ 11391900 w 12767104"/>
                <a:gd name="connsiteY77" fmla="*/ 1664970 h 13064490"/>
                <a:gd name="connsiteX78" fmla="*/ 11299698 w 12767104"/>
                <a:gd name="connsiteY78" fmla="*/ 1289304 h 13064490"/>
                <a:gd name="connsiteX79" fmla="*/ 10966704 w 12767104"/>
                <a:gd name="connsiteY79" fmla="*/ 1435227 h 13064490"/>
                <a:gd name="connsiteX80" fmla="*/ 10770870 w 12767104"/>
                <a:gd name="connsiteY80" fmla="*/ 1719072 h 13064490"/>
                <a:gd name="connsiteX81" fmla="*/ 10211943 w 12767104"/>
                <a:gd name="connsiteY81" fmla="*/ 1704594 h 13064490"/>
                <a:gd name="connsiteX82" fmla="*/ 10643616 w 12767104"/>
                <a:gd name="connsiteY82" fmla="*/ 987552 h 13064490"/>
                <a:gd name="connsiteX83" fmla="*/ 10569321 w 12767104"/>
                <a:gd name="connsiteY83" fmla="*/ 768477 h 13064490"/>
                <a:gd name="connsiteX84" fmla="*/ 10310241 w 12767104"/>
                <a:gd name="connsiteY84" fmla="*/ 644652 h 13064490"/>
                <a:gd name="connsiteX85" fmla="*/ 10132695 w 12767104"/>
                <a:gd name="connsiteY85" fmla="*/ 798957 h 13064490"/>
                <a:gd name="connsiteX86" fmla="*/ 9947147 w 12767104"/>
                <a:gd name="connsiteY86" fmla="*/ 712469 h 13064490"/>
                <a:gd name="connsiteX87" fmla="*/ 9547097 w 12767104"/>
                <a:gd name="connsiteY87" fmla="*/ 748664 h 13064490"/>
                <a:gd name="connsiteX88" fmla="*/ 9390887 w 12767104"/>
                <a:gd name="connsiteY88" fmla="*/ 302894 h 13064490"/>
                <a:gd name="connsiteX89" fmla="*/ 9286112 w 12767104"/>
                <a:gd name="connsiteY89" fmla="*/ 152399 h 13064490"/>
                <a:gd name="connsiteX90" fmla="*/ 9089136 w 12767104"/>
                <a:gd name="connsiteY90" fmla="*/ 0 h 13064490"/>
                <a:gd name="connsiteX91" fmla="*/ 9030842 w 12767104"/>
                <a:gd name="connsiteY91" fmla="*/ 188594 h 13064490"/>
                <a:gd name="connsiteX92" fmla="*/ 9137522 w 12767104"/>
                <a:gd name="connsiteY92" fmla="*/ 352424 h 13064490"/>
                <a:gd name="connsiteX93" fmla="*/ 8903207 w 12767104"/>
                <a:gd name="connsiteY93" fmla="*/ 421004 h 13064490"/>
                <a:gd name="connsiteX94" fmla="*/ 8634602 w 12767104"/>
                <a:gd name="connsiteY94" fmla="*/ 548639 h 13064490"/>
                <a:gd name="connsiteX95" fmla="*/ 8421242 w 12767104"/>
                <a:gd name="connsiteY95" fmla="*/ 859154 h 13064490"/>
                <a:gd name="connsiteX96" fmla="*/ 8219312 w 12767104"/>
                <a:gd name="connsiteY96" fmla="*/ 922019 h 13064490"/>
                <a:gd name="connsiteX97" fmla="*/ 8125967 w 12767104"/>
                <a:gd name="connsiteY97" fmla="*/ 1301114 h 13064490"/>
                <a:gd name="connsiteX98" fmla="*/ 8017382 w 12767104"/>
                <a:gd name="connsiteY98" fmla="*/ 1407794 h 13064490"/>
                <a:gd name="connsiteX99" fmla="*/ 7977377 w 12767104"/>
                <a:gd name="connsiteY99" fmla="*/ 1543049 h 13064490"/>
                <a:gd name="connsiteX100" fmla="*/ 7811642 w 12767104"/>
                <a:gd name="connsiteY100" fmla="*/ 1577339 h 13064490"/>
                <a:gd name="connsiteX101" fmla="*/ 7678674 w 12767104"/>
                <a:gd name="connsiteY101" fmla="*/ 1816608 h 13064490"/>
                <a:gd name="connsiteX102" fmla="*/ 7327772 w 12767104"/>
                <a:gd name="connsiteY102" fmla="*/ 1645919 h 13064490"/>
                <a:gd name="connsiteX103" fmla="*/ 6998207 w 12767104"/>
                <a:gd name="connsiteY103" fmla="*/ 1950719 h 13064490"/>
                <a:gd name="connsiteX104" fmla="*/ 6794372 w 12767104"/>
                <a:gd name="connsiteY104" fmla="*/ 1811654 h 13064490"/>
                <a:gd name="connsiteX105" fmla="*/ 6217920 w 12767104"/>
                <a:gd name="connsiteY105" fmla="*/ 2286000 h 13064490"/>
                <a:gd name="connsiteX106" fmla="*/ 6020942 w 12767104"/>
                <a:gd name="connsiteY106" fmla="*/ 2179319 h 13064490"/>
                <a:gd name="connsiteX107" fmla="*/ 5859017 w 12767104"/>
                <a:gd name="connsiteY107" fmla="*/ 2200274 h 13064490"/>
                <a:gd name="connsiteX108" fmla="*/ 5657087 w 12767104"/>
                <a:gd name="connsiteY108" fmla="*/ 2085974 h 13064490"/>
                <a:gd name="connsiteX109" fmla="*/ 5422772 w 12767104"/>
                <a:gd name="connsiteY109" fmla="*/ 2118359 h 13064490"/>
                <a:gd name="connsiteX110" fmla="*/ 5361812 w 12767104"/>
                <a:gd name="connsiteY110" fmla="*/ 1937384 h 13064490"/>
                <a:gd name="connsiteX111" fmla="*/ 5015102 w 12767104"/>
                <a:gd name="connsiteY111" fmla="*/ 1771649 h 13064490"/>
                <a:gd name="connsiteX112" fmla="*/ 4293870 w 12767104"/>
                <a:gd name="connsiteY112" fmla="*/ 1781937 h 13064490"/>
                <a:gd name="connsiteX113" fmla="*/ 3976877 w 12767104"/>
                <a:gd name="connsiteY113" fmla="*/ 1421129 h 13064490"/>
                <a:gd name="connsiteX114" fmla="*/ 3837812 w 12767104"/>
                <a:gd name="connsiteY114" fmla="*/ 1329689 h 13064490"/>
                <a:gd name="connsiteX115" fmla="*/ 3632072 w 12767104"/>
                <a:gd name="connsiteY115" fmla="*/ 1322069 h 13064490"/>
                <a:gd name="connsiteX116" fmla="*/ 3468242 w 12767104"/>
                <a:gd name="connsiteY116" fmla="*/ 1122044 h 13064490"/>
                <a:gd name="connsiteX117" fmla="*/ 3096767 w 12767104"/>
                <a:gd name="connsiteY117" fmla="*/ 1202054 h 13064490"/>
                <a:gd name="connsiteX118" fmla="*/ 2872740 w 12767104"/>
                <a:gd name="connsiteY118" fmla="*/ 1051179 h 13064490"/>
                <a:gd name="connsiteX119" fmla="*/ 2757677 w 12767104"/>
                <a:gd name="connsiteY119" fmla="*/ 1306829 h 13064490"/>
                <a:gd name="connsiteX120" fmla="*/ 2464307 w 12767104"/>
                <a:gd name="connsiteY120" fmla="*/ 1609724 h 13064490"/>
                <a:gd name="connsiteX121" fmla="*/ 2012822 w 12767104"/>
                <a:gd name="connsiteY121" fmla="*/ 1710689 h 13064490"/>
                <a:gd name="connsiteX122" fmla="*/ 2007107 w 12767104"/>
                <a:gd name="connsiteY122" fmla="*/ 1870709 h 13064490"/>
                <a:gd name="connsiteX123" fmla="*/ 1736597 w 12767104"/>
                <a:gd name="connsiteY123" fmla="*/ 1920239 h 13064490"/>
                <a:gd name="connsiteX124" fmla="*/ 1383792 w 12767104"/>
                <a:gd name="connsiteY124" fmla="*/ 1796415 h 13064490"/>
                <a:gd name="connsiteX125" fmla="*/ 1064132 w 12767104"/>
                <a:gd name="connsiteY125" fmla="*/ 1979294 h 13064490"/>
                <a:gd name="connsiteX126" fmla="*/ 1053084 w 12767104"/>
                <a:gd name="connsiteY126" fmla="*/ 2431542 h 13064490"/>
                <a:gd name="connsiteX127" fmla="*/ 514350 w 12767104"/>
                <a:gd name="connsiteY127" fmla="*/ 2355342 h 13064490"/>
                <a:gd name="connsiteX128" fmla="*/ 464057 w 12767104"/>
                <a:gd name="connsiteY128" fmla="*/ 2529839 h 13064490"/>
                <a:gd name="connsiteX129" fmla="*/ 0 w 12767104"/>
                <a:gd name="connsiteY129" fmla="*/ 2450592 h 13064490"/>
                <a:gd name="connsiteX0" fmla="*/ 0 w 12767104"/>
                <a:gd name="connsiteY0" fmla="*/ 2450592 h 13064490"/>
                <a:gd name="connsiteX1" fmla="*/ 266319 w 12767104"/>
                <a:gd name="connsiteY1" fmla="*/ 2830068 h 13064490"/>
                <a:gd name="connsiteX2" fmla="*/ 715899 w 12767104"/>
                <a:gd name="connsiteY2" fmla="*/ 2767965 h 13064490"/>
                <a:gd name="connsiteX3" fmla="*/ 1254633 w 12767104"/>
                <a:gd name="connsiteY3" fmla="*/ 3008757 h 13064490"/>
                <a:gd name="connsiteX4" fmla="*/ 1414652 w 12767104"/>
                <a:gd name="connsiteY4" fmla="*/ 3208019 h 13064490"/>
                <a:gd name="connsiteX5" fmla="*/ 1605152 w 12767104"/>
                <a:gd name="connsiteY5" fmla="*/ 3383279 h 13064490"/>
                <a:gd name="connsiteX6" fmla="*/ 1776602 w 12767104"/>
                <a:gd name="connsiteY6" fmla="*/ 3274694 h 13064490"/>
                <a:gd name="connsiteX7" fmla="*/ 2104262 w 12767104"/>
                <a:gd name="connsiteY7" fmla="*/ 3577589 h 13064490"/>
                <a:gd name="connsiteX8" fmla="*/ 2044827 w 12767104"/>
                <a:gd name="connsiteY8" fmla="*/ 3737610 h 13064490"/>
                <a:gd name="connsiteX9" fmla="*/ 2681477 w 12767104"/>
                <a:gd name="connsiteY9" fmla="*/ 3979544 h 13064490"/>
                <a:gd name="connsiteX10" fmla="*/ 3096767 w 12767104"/>
                <a:gd name="connsiteY10" fmla="*/ 3918584 h 13064490"/>
                <a:gd name="connsiteX11" fmla="*/ 3167252 w 12767104"/>
                <a:gd name="connsiteY11" fmla="*/ 4078604 h 13064490"/>
                <a:gd name="connsiteX12" fmla="*/ 3313937 w 12767104"/>
                <a:gd name="connsiteY12" fmla="*/ 4000499 h 13064490"/>
                <a:gd name="connsiteX13" fmla="*/ 3447669 w 12767104"/>
                <a:gd name="connsiteY13" fmla="*/ 4025646 h 13064490"/>
                <a:gd name="connsiteX14" fmla="*/ 3515867 w 12767104"/>
                <a:gd name="connsiteY14" fmla="*/ 4589144 h 13064490"/>
                <a:gd name="connsiteX15" fmla="*/ 3371087 w 12767104"/>
                <a:gd name="connsiteY15" fmla="*/ 4928234 h 13064490"/>
                <a:gd name="connsiteX16" fmla="*/ 3785616 w 12767104"/>
                <a:gd name="connsiteY16" fmla="*/ 6254496 h 13064490"/>
                <a:gd name="connsiteX17" fmla="*/ 3438144 w 12767104"/>
                <a:gd name="connsiteY17" fmla="*/ 8174736 h 13064490"/>
                <a:gd name="connsiteX18" fmla="*/ 4242816 w 12767104"/>
                <a:gd name="connsiteY18" fmla="*/ 9052560 h 13064490"/>
                <a:gd name="connsiteX19" fmla="*/ 6272784 w 12767104"/>
                <a:gd name="connsiteY19" fmla="*/ 9802368 h 13064490"/>
                <a:gd name="connsiteX20" fmla="*/ 6967728 w 12767104"/>
                <a:gd name="connsiteY20" fmla="*/ 10917936 h 13064490"/>
                <a:gd name="connsiteX21" fmla="*/ 6458712 w 12767104"/>
                <a:gd name="connsiteY21" fmla="*/ 11369040 h 13064490"/>
                <a:gd name="connsiteX22" fmla="*/ 6592443 w 12767104"/>
                <a:gd name="connsiteY22" fmla="*/ 11569065 h 13064490"/>
                <a:gd name="connsiteX23" fmla="*/ 6723888 w 12767104"/>
                <a:gd name="connsiteY23" fmla="*/ 11530965 h 13064490"/>
                <a:gd name="connsiteX24" fmla="*/ 6826758 w 12767104"/>
                <a:gd name="connsiteY24" fmla="*/ 11633835 h 13064490"/>
                <a:gd name="connsiteX25" fmla="*/ 6834378 w 12767104"/>
                <a:gd name="connsiteY25" fmla="*/ 11870055 h 13064490"/>
                <a:gd name="connsiteX26" fmla="*/ 6950583 w 12767104"/>
                <a:gd name="connsiteY26" fmla="*/ 12011025 h 13064490"/>
                <a:gd name="connsiteX27" fmla="*/ 7009638 w 12767104"/>
                <a:gd name="connsiteY27" fmla="*/ 12390120 h 13064490"/>
                <a:gd name="connsiteX28" fmla="*/ 6941058 w 12767104"/>
                <a:gd name="connsiteY28" fmla="*/ 12628245 h 13064490"/>
                <a:gd name="connsiteX29" fmla="*/ 7076313 w 12767104"/>
                <a:gd name="connsiteY29" fmla="*/ 12847320 h 13064490"/>
                <a:gd name="connsiteX30" fmla="*/ 7202043 w 12767104"/>
                <a:gd name="connsiteY30" fmla="*/ 12943713 h 13064490"/>
                <a:gd name="connsiteX31" fmla="*/ 7287768 w 12767104"/>
                <a:gd name="connsiteY31" fmla="*/ 12799695 h 13064490"/>
                <a:gd name="connsiteX32" fmla="*/ 7377303 w 12767104"/>
                <a:gd name="connsiteY32" fmla="*/ 12759690 h 13064490"/>
                <a:gd name="connsiteX33" fmla="*/ 7748778 w 12767104"/>
                <a:gd name="connsiteY33" fmla="*/ 12538710 h 13064490"/>
                <a:gd name="connsiteX34" fmla="*/ 8312658 w 12767104"/>
                <a:gd name="connsiteY34" fmla="*/ 13034010 h 13064490"/>
                <a:gd name="connsiteX35" fmla="*/ 8440293 w 12767104"/>
                <a:gd name="connsiteY35" fmla="*/ 12971145 h 13064490"/>
                <a:gd name="connsiteX36" fmla="*/ 8819388 w 12767104"/>
                <a:gd name="connsiteY36" fmla="*/ 13013055 h 13064490"/>
                <a:gd name="connsiteX37" fmla="*/ 9089898 w 12767104"/>
                <a:gd name="connsiteY37" fmla="*/ 13064490 h 13064490"/>
                <a:gd name="connsiteX38" fmla="*/ 9554718 w 12767104"/>
                <a:gd name="connsiteY38" fmla="*/ 12974954 h 13064490"/>
                <a:gd name="connsiteX39" fmla="*/ 9853803 w 12767104"/>
                <a:gd name="connsiteY39" fmla="*/ 12885420 h 13064490"/>
                <a:gd name="connsiteX40" fmla="*/ 9954006 w 12767104"/>
                <a:gd name="connsiteY40" fmla="*/ 12968097 h 13064490"/>
                <a:gd name="connsiteX41" fmla="*/ 10019538 w 12767104"/>
                <a:gd name="connsiteY41" fmla="*/ 12891134 h 13064490"/>
                <a:gd name="connsiteX42" fmla="*/ 10107168 w 12767104"/>
                <a:gd name="connsiteY42" fmla="*/ 12702539 h 13064490"/>
                <a:gd name="connsiteX43" fmla="*/ 10103358 w 12767104"/>
                <a:gd name="connsiteY43" fmla="*/ 12614909 h 13064490"/>
                <a:gd name="connsiteX44" fmla="*/ 10177653 w 12767104"/>
                <a:gd name="connsiteY44" fmla="*/ 12538709 h 13064490"/>
                <a:gd name="connsiteX45" fmla="*/ 10135743 w 12767104"/>
                <a:gd name="connsiteY45" fmla="*/ 12378689 h 13064490"/>
                <a:gd name="connsiteX46" fmla="*/ 10267188 w 12767104"/>
                <a:gd name="connsiteY46" fmla="*/ 12338684 h 13064490"/>
                <a:gd name="connsiteX47" fmla="*/ 10419207 w 12767104"/>
                <a:gd name="connsiteY47" fmla="*/ 11967972 h 13064490"/>
                <a:gd name="connsiteX48" fmla="*/ 11149203 w 12767104"/>
                <a:gd name="connsiteY48" fmla="*/ 12121514 h 13064490"/>
                <a:gd name="connsiteX49" fmla="*/ 12090273 w 12767104"/>
                <a:gd name="connsiteY49" fmla="*/ 11727179 h 13064490"/>
                <a:gd name="connsiteX50" fmla="*/ 12248388 w 12767104"/>
                <a:gd name="connsiteY50" fmla="*/ 11870054 h 13064490"/>
                <a:gd name="connsiteX51" fmla="*/ 12362688 w 12767104"/>
                <a:gd name="connsiteY51" fmla="*/ 11891009 h 13064490"/>
                <a:gd name="connsiteX52" fmla="*/ 12524613 w 12767104"/>
                <a:gd name="connsiteY52" fmla="*/ 11662409 h 13064490"/>
                <a:gd name="connsiteX53" fmla="*/ 12600813 w 12767104"/>
                <a:gd name="connsiteY53" fmla="*/ 11622404 h 13064490"/>
                <a:gd name="connsiteX54" fmla="*/ 12658344 w 12767104"/>
                <a:gd name="connsiteY54" fmla="*/ 11645265 h 13064490"/>
                <a:gd name="connsiteX55" fmla="*/ 12758928 w 12767104"/>
                <a:gd name="connsiteY55" fmla="*/ 11344274 h 13064490"/>
                <a:gd name="connsiteX56" fmla="*/ 12446507 w 12767104"/>
                <a:gd name="connsiteY56" fmla="*/ 10921364 h 13064490"/>
                <a:gd name="connsiteX57" fmla="*/ 12383642 w 12767104"/>
                <a:gd name="connsiteY57" fmla="*/ 10618469 h 13064490"/>
                <a:gd name="connsiteX58" fmla="*/ 12201906 w 12767104"/>
                <a:gd name="connsiteY58" fmla="*/ 10423017 h 13064490"/>
                <a:gd name="connsiteX59" fmla="*/ 12216002 w 12767104"/>
                <a:gd name="connsiteY59" fmla="*/ 10138409 h 13064490"/>
                <a:gd name="connsiteX60" fmla="*/ 12560807 w 12767104"/>
                <a:gd name="connsiteY60" fmla="*/ 9631679 h 13064490"/>
                <a:gd name="connsiteX61" fmla="*/ 12693777 w 12767104"/>
                <a:gd name="connsiteY61" fmla="*/ 8833866 h 13064490"/>
                <a:gd name="connsiteX62" fmla="*/ 12472416 w 12767104"/>
                <a:gd name="connsiteY62" fmla="*/ 8590407 h 13064490"/>
                <a:gd name="connsiteX63" fmla="*/ 12508992 w 12767104"/>
                <a:gd name="connsiteY63" fmla="*/ 7827264 h 13064490"/>
                <a:gd name="connsiteX64" fmla="*/ 12256389 w 12767104"/>
                <a:gd name="connsiteY64" fmla="*/ 7655052 h 13064490"/>
                <a:gd name="connsiteX65" fmla="*/ 11978640 w 12767104"/>
                <a:gd name="connsiteY65" fmla="*/ 7424928 h 13064490"/>
                <a:gd name="connsiteX66" fmla="*/ 11887200 w 12767104"/>
                <a:gd name="connsiteY66" fmla="*/ 6784848 h 13064490"/>
                <a:gd name="connsiteX67" fmla="*/ 12052173 w 12767104"/>
                <a:gd name="connsiteY67" fmla="*/ 6573774 h 13064490"/>
                <a:gd name="connsiteX68" fmla="*/ 12172950 w 12767104"/>
                <a:gd name="connsiteY68" fmla="*/ 6334887 h 13064490"/>
                <a:gd name="connsiteX69" fmla="*/ 12179808 w 12767104"/>
                <a:gd name="connsiteY69" fmla="*/ 5888736 h 13064490"/>
                <a:gd name="connsiteX70" fmla="*/ 11915394 w 12767104"/>
                <a:gd name="connsiteY70" fmla="*/ 5550027 h 13064490"/>
                <a:gd name="connsiteX71" fmla="*/ 11612880 w 12767104"/>
                <a:gd name="connsiteY71" fmla="*/ 5285232 h 13064490"/>
                <a:gd name="connsiteX72" fmla="*/ 11137392 w 12767104"/>
                <a:gd name="connsiteY72" fmla="*/ 4791456 h 13064490"/>
                <a:gd name="connsiteX73" fmla="*/ 10345674 w 12767104"/>
                <a:gd name="connsiteY73" fmla="*/ 4283583 h 13064490"/>
                <a:gd name="connsiteX74" fmla="*/ 10364343 w 12767104"/>
                <a:gd name="connsiteY74" fmla="*/ 3643122 h 13064490"/>
                <a:gd name="connsiteX75" fmla="*/ 10991088 w 12767104"/>
                <a:gd name="connsiteY75" fmla="*/ 3035808 h 13064490"/>
                <a:gd name="connsiteX76" fmla="*/ 11228832 w 12767104"/>
                <a:gd name="connsiteY76" fmla="*/ 2523744 h 13064490"/>
                <a:gd name="connsiteX77" fmla="*/ 11155680 w 12767104"/>
                <a:gd name="connsiteY77" fmla="*/ 2286000 h 13064490"/>
                <a:gd name="connsiteX78" fmla="*/ 11391900 w 12767104"/>
                <a:gd name="connsiteY78" fmla="*/ 1664970 h 13064490"/>
                <a:gd name="connsiteX79" fmla="*/ 11299698 w 12767104"/>
                <a:gd name="connsiteY79" fmla="*/ 1289304 h 13064490"/>
                <a:gd name="connsiteX80" fmla="*/ 10966704 w 12767104"/>
                <a:gd name="connsiteY80" fmla="*/ 1435227 h 13064490"/>
                <a:gd name="connsiteX81" fmla="*/ 10770870 w 12767104"/>
                <a:gd name="connsiteY81" fmla="*/ 1719072 h 13064490"/>
                <a:gd name="connsiteX82" fmla="*/ 10211943 w 12767104"/>
                <a:gd name="connsiteY82" fmla="*/ 1704594 h 13064490"/>
                <a:gd name="connsiteX83" fmla="*/ 10643616 w 12767104"/>
                <a:gd name="connsiteY83" fmla="*/ 987552 h 13064490"/>
                <a:gd name="connsiteX84" fmla="*/ 10569321 w 12767104"/>
                <a:gd name="connsiteY84" fmla="*/ 768477 h 13064490"/>
                <a:gd name="connsiteX85" fmla="*/ 10310241 w 12767104"/>
                <a:gd name="connsiteY85" fmla="*/ 644652 h 13064490"/>
                <a:gd name="connsiteX86" fmla="*/ 10132695 w 12767104"/>
                <a:gd name="connsiteY86" fmla="*/ 798957 h 13064490"/>
                <a:gd name="connsiteX87" fmla="*/ 9947147 w 12767104"/>
                <a:gd name="connsiteY87" fmla="*/ 712469 h 13064490"/>
                <a:gd name="connsiteX88" fmla="*/ 9547097 w 12767104"/>
                <a:gd name="connsiteY88" fmla="*/ 748664 h 13064490"/>
                <a:gd name="connsiteX89" fmla="*/ 9390887 w 12767104"/>
                <a:gd name="connsiteY89" fmla="*/ 302894 h 13064490"/>
                <a:gd name="connsiteX90" fmla="*/ 9286112 w 12767104"/>
                <a:gd name="connsiteY90" fmla="*/ 152399 h 13064490"/>
                <a:gd name="connsiteX91" fmla="*/ 9089136 w 12767104"/>
                <a:gd name="connsiteY91" fmla="*/ 0 h 13064490"/>
                <a:gd name="connsiteX92" fmla="*/ 9030842 w 12767104"/>
                <a:gd name="connsiteY92" fmla="*/ 188594 h 13064490"/>
                <a:gd name="connsiteX93" fmla="*/ 9137522 w 12767104"/>
                <a:gd name="connsiteY93" fmla="*/ 352424 h 13064490"/>
                <a:gd name="connsiteX94" fmla="*/ 8903207 w 12767104"/>
                <a:gd name="connsiteY94" fmla="*/ 421004 h 13064490"/>
                <a:gd name="connsiteX95" fmla="*/ 8634602 w 12767104"/>
                <a:gd name="connsiteY95" fmla="*/ 548639 h 13064490"/>
                <a:gd name="connsiteX96" fmla="*/ 8421242 w 12767104"/>
                <a:gd name="connsiteY96" fmla="*/ 859154 h 13064490"/>
                <a:gd name="connsiteX97" fmla="*/ 8219312 w 12767104"/>
                <a:gd name="connsiteY97" fmla="*/ 922019 h 13064490"/>
                <a:gd name="connsiteX98" fmla="*/ 8125967 w 12767104"/>
                <a:gd name="connsiteY98" fmla="*/ 1301114 h 13064490"/>
                <a:gd name="connsiteX99" fmla="*/ 8017382 w 12767104"/>
                <a:gd name="connsiteY99" fmla="*/ 1407794 h 13064490"/>
                <a:gd name="connsiteX100" fmla="*/ 7977377 w 12767104"/>
                <a:gd name="connsiteY100" fmla="*/ 1543049 h 13064490"/>
                <a:gd name="connsiteX101" fmla="*/ 7811642 w 12767104"/>
                <a:gd name="connsiteY101" fmla="*/ 1577339 h 13064490"/>
                <a:gd name="connsiteX102" fmla="*/ 7678674 w 12767104"/>
                <a:gd name="connsiteY102" fmla="*/ 1816608 h 13064490"/>
                <a:gd name="connsiteX103" fmla="*/ 7327772 w 12767104"/>
                <a:gd name="connsiteY103" fmla="*/ 1645919 h 13064490"/>
                <a:gd name="connsiteX104" fmla="*/ 6998207 w 12767104"/>
                <a:gd name="connsiteY104" fmla="*/ 1950719 h 13064490"/>
                <a:gd name="connsiteX105" fmla="*/ 6794372 w 12767104"/>
                <a:gd name="connsiteY105" fmla="*/ 1811654 h 13064490"/>
                <a:gd name="connsiteX106" fmla="*/ 6217920 w 12767104"/>
                <a:gd name="connsiteY106" fmla="*/ 2286000 h 13064490"/>
                <a:gd name="connsiteX107" fmla="*/ 6020942 w 12767104"/>
                <a:gd name="connsiteY107" fmla="*/ 2179319 h 13064490"/>
                <a:gd name="connsiteX108" fmla="*/ 5859017 w 12767104"/>
                <a:gd name="connsiteY108" fmla="*/ 2200274 h 13064490"/>
                <a:gd name="connsiteX109" fmla="*/ 5657087 w 12767104"/>
                <a:gd name="connsiteY109" fmla="*/ 2085974 h 13064490"/>
                <a:gd name="connsiteX110" fmla="*/ 5422772 w 12767104"/>
                <a:gd name="connsiteY110" fmla="*/ 2118359 h 13064490"/>
                <a:gd name="connsiteX111" fmla="*/ 5361812 w 12767104"/>
                <a:gd name="connsiteY111" fmla="*/ 1937384 h 13064490"/>
                <a:gd name="connsiteX112" fmla="*/ 5015102 w 12767104"/>
                <a:gd name="connsiteY112" fmla="*/ 1771649 h 13064490"/>
                <a:gd name="connsiteX113" fmla="*/ 4293870 w 12767104"/>
                <a:gd name="connsiteY113" fmla="*/ 1781937 h 13064490"/>
                <a:gd name="connsiteX114" fmla="*/ 3976877 w 12767104"/>
                <a:gd name="connsiteY114" fmla="*/ 1421129 h 13064490"/>
                <a:gd name="connsiteX115" fmla="*/ 3837812 w 12767104"/>
                <a:gd name="connsiteY115" fmla="*/ 1329689 h 13064490"/>
                <a:gd name="connsiteX116" fmla="*/ 3632072 w 12767104"/>
                <a:gd name="connsiteY116" fmla="*/ 1322069 h 13064490"/>
                <a:gd name="connsiteX117" fmla="*/ 3468242 w 12767104"/>
                <a:gd name="connsiteY117" fmla="*/ 1122044 h 13064490"/>
                <a:gd name="connsiteX118" fmla="*/ 3096767 w 12767104"/>
                <a:gd name="connsiteY118" fmla="*/ 1202054 h 13064490"/>
                <a:gd name="connsiteX119" fmla="*/ 2872740 w 12767104"/>
                <a:gd name="connsiteY119" fmla="*/ 1051179 h 13064490"/>
                <a:gd name="connsiteX120" fmla="*/ 2757677 w 12767104"/>
                <a:gd name="connsiteY120" fmla="*/ 1306829 h 13064490"/>
                <a:gd name="connsiteX121" fmla="*/ 2464307 w 12767104"/>
                <a:gd name="connsiteY121" fmla="*/ 1609724 h 13064490"/>
                <a:gd name="connsiteX122" fmla="*/ 2012822 w 12767104"/>
                <a:gd name="connsiteY122" fmla="*/ 1710689 h 13064490"/>
                <a:gd name="connsiteX123" fmla="*/ 2007107 w 12767104"/>
                <a:gd name="connsiteY123" fmla="*/ 1870709 h 13064490"/>
                <a:gd name="connsiteX124" fmla="*/ 1736597 w 12767104"/>
                <a:gd name="connsiteY124" fmla="*/ 1920239 h 13064490"/>
                <a:gd name="connsiteX125" fmla="*/ 1383792 w 12767104"/>
                <a:gd name="connsiteY125" fmla="*/ 1796415 h 13064490"/>
                <a:gd name="connsiteX126" fmla="*/ 1064132 w 12767104"/>
                <a:gd name="connsiteY126" fmla="*/ 1979294 h 13064490"/>
                <a:gd name="connsiteX127" fmla="*/ 1053084 w 12767104"/>
                <a:gd name="connsiteY127" fmla="*/ 2431542 h 13064490"/>
                <a:gd name="connsiteX128" fmla="*/ 514350 w 12767104"/>
                <a:gd name="connsiteY128" fmla="*/ 2355342 h 13064490"/>
                <a:gd name="connsiteX129" fmla="*/ 464057 w 12767104"/>
                <a:gd name="connsiteY129" fmla="*/ 2529839 h 13064490"/>
                <a:gd name="connsiteX130" fmla="*/ 0 w 12767104"/>
                <a:gd name="connsiteY130" fmla="*/ 2450592 h 13064490"/>
                <a:gd name="connsiteX0" fmla="*/ 0 w 12767104"/>
                <a:gd name="connsiteY0" fmla="*/ 2450592 h 13064490"/>
                <a:gd name="connsiteX1" fmla="*/ 266319 w 12767104"/>
                <a:gd name="connsiteY1" fmla="*/ 2830068 h 13064490"/>
                <a:gd name="connsiteX2" fmla="*/ 715899 w 12767104"/>
                <a:gd name="connsiteY2" fmla="*/ 2767965 h 13064490"/>
                <a:gd name="connsiteX3" fmla="*/ 1254633 w 12767104"/>
                <a:gd name="connsiteY3" fmla="*/ 3008757 h 13064490"/>
                <a:gd name="connsiteX4" fmla="*/ 1414652 w 12767104"/>
                <a:gd name="connsiteY4" fmla="*/ 3208019 h 13064490"/>
                <a:gd name="connsiteX5" fmla="*/ 1605152 w 12767104"/>
                <a:gd name="connsiteY5" fmla="*/ 3383279 h 13064490"/>
                <a:gd name="connsiteX6" fmla="*/ 1776602 w 12767104"/>
                <a:gd name="connsiteY6" fmla="*/ 3274694 h 13064490"/>
                <a:gd name="connsiteX7" fmla="*/ 2104262 w 12767104"/>
                <a:gd name="connsiteY7" fmla="*/ 3577589 h 13064490"/>
                <a:gd name="connsiteX8" fmla="*/ 2044827 w 12767104"/>
                <a:gd name="connsiteY8" fmla="*/ 3737610 h 13064490"/>
                <a:gd name="connsiteX9" fmla="*/ 2681477 w 12767104"/>
                <a:gd name="connsiteY9" fmla="*/ 3979544 h 13064490"/>
                <a:gd name="connsiteX10" fmla="*/ 3096767 w 12767104"/>
                <a:gd name="connsiteY10" fmla="*/ 3918584 h 13064490"/>
                <a:gd name="connsiteX11" fmla="*/ 3167252 w 12767104"/>
                <a:gd name="connsiteY11" fmla="*/ 4078604 h 13064490"/>
                <a:gd name="connsiteX12" fmla="*/ 3313937 w 12767104"/>
                <a:gd name="connsiteY12" fmla="*/ 4000499 h 13064490"/>
                <a:gd name="connsiteX13" fmla="*/ 3447669 w 12767104"/>
                <a:gd name="connsiteY13" fmla="*/ 4025646 h 13064490"/>
                <a:gd name="connsiteX14" fmla="*/ 3510152 w 12767104"/>
                <a:gd name="connsiteY14" fmla="*/ 4219574 h 13064490"/>
                <a:gd name="connsiteX15" fmla="*/ 3515867 w 12767104"/>
                <a:gd name="connsiteY15" fmla="*/ 4589144 h 13064490"/>
                <a:gd name="connsiteX16" fmla="*/ 3371087 w 12767104"/>
                <a:gd name="connsiteY16" fmla="*/ 4928234 h 13064490"/>
                <a:gd name="connsiteX17" fmla="*/ 3785616 w 12767104"/>
                <a:gd name="connsiteY17" fmla="*/ 6254496 h 13064490"/>
                <a:gd name="connsiteX18" fmla="*/ 3438144 w 12767104"/>
                <a:gd name="connsiteY18" fmla="*/ 8174736 h 13064490"/>
                <a:gd name="connsiteX19" fmla="*/ 4242816 w 12767104"/>
                <a:gd name="connsiteY19" fmla="*/ 9052560 h 13064490"/>
                <a:gd name="connsiteX20" fmla="*/ 6272784 w 12767104"/>
                <a:gd name="connsiteY20" fmla="*/ 9802368 h 13064490"/>
                <a:gd name="connsiteX21" fmla="*/ 6967728 w 12767104"/>
                <a:gd name="connsiteY21" fmla="*/ 10917936 h 13064490"/>
                <a:gd name="connsiteX22" fmla="*/ 6458712 w 12767104"/>
                <a:gd name="connsiteY22" fmla="*/ 11369040 h 13064490"/>
                <a:gd name="connsiteX23" fmla="*/ 6592443 w 12767104"/>
                <a:gd name="connsiteY23" fmla="*/ 11569065 h 13064490"/>
                <a:gd name="connsiteX24" fmla="*/ 6723888 w 12767104"/>
                <a:gd name="connsiteY24" fmla="*/ 11530965 h 13064490"/>
                <a:gd name="connsiteX25" fmla="*/ 6826758 w 12767104"/>
                <a:gd name="connsiteY25" fmla="*/ 11633835 h 13064490"/>
                <a:gd name="connsiteX26" fmla="*/ 6834378 w 12767104"/>
                <a:gd name="connsiteY26" fmla="*/ 11870055 h 13064490"/>
                <a:gd name="connsiteX27" fmla="*/ 6950583 w 12767104"/>
                <a:gd name="connsiteY27" fmla="*/ 12011025 h 13064490"/>
                <a:gd name="connsiteX28" fmla="*/ 7009638 w 12767104"/>
                <a:gd name="connsiteY28" fmla="*/ 12390120 h 13064490"/>
                <a:gd name="connsiteX29" fmla="*/ 6941058 w 12767104"/>
                <a:gd name="connsiteY29" fmla="*/ 12628245 h 13064490"/>
                <a:gd name="connsiteX30" fmla="*/ 7076313 w 12767104"/>
                <a:gd name="connsiteY30" fmla="*/ 12847320 h 13064490"/>
                <a:gd name="connsiteX31" fmla="*/ 7202043 w 12767104"/>
                <a:gd name="connsiteY31" fmla="*/ 12943713 h 13064490"/>
                <a:gd name="connsiteX32" fmla="*/ 7287768 w 12767104"/>
                <a:gd name="connsiteY32" fmla="*/ 12799695 h 13064490"/>
                <a:gd name="connsiteX33" fmla="*/ 7377303 w 12767104"/>
                <a:gd name="connsiteY33" fmla="*/ 12759690 h 13064490"/>
                <a:gd name="connsiteX34" fmla="*/ 7748778 w 12767104"/>
                <a:gd name="connsiteY34" fmla="*/ 12538710 h 13064490"/>
                <a:gd name="connsiteX35" fmla="*/ 8312658 w 12767104"/>
                <a:gd name="connsiteY35" fmla="*/ 13034010 h 13064490"/>
                <a:gd name="connsiteX36" fmla="*/ 8440293 w 12767104"/>
                <a:gd name="connsiteY36" fmla="*/ 12971145 h 13064490"/>
                <a:gd name="connsiteX37" fmla="*/ 8819388 w 12767104"/>
                <a:gd name="connsiteY37" fmla="*/ 13013055 h 13064490"/>
                <a:gd name="connsiteX38" fmla="*/ 9089898 w 12767104"/>
                <a:gd name="connsiteY38" fmla="*/ 13064490 h 13064490"/>
                <a:gd name="connsiteX39" fmla="*/ 9554718 w 12767104"/>
                <a:gd name="connsiteY39" fmla="*/ 12974954 h 13064490"/>
                <a:gd name="connsiteX40" fmla="*/ 9853803 w 12767104"/>
                <a:gd name="connsiteY40" fmla="*/ 12885420 h 13064490"/>
                <a:gd name="connsiteX41" fmla="*/ 9954006 w 12767104"/>
                <a:gd name="connsiteY41" fmla="*/ 12968097 h 13064490"/>
                <a:gd name="connsiteX42" fmla="*/ 10019538 w 12767104"/>
                <a:gd name="connsiteY42" fmla="*/ 12891134 h 13064490"/>
                <a:gd name="connsiteX43" fmla="*/ 10107168 w 12767104"/>
                <a:gd name="connsiteY43" fmla="*/ 12702539 h 13064490"/>
                <a:gd name="connsiteX44" fmla="*/ 10103358 w 12767104"/>
                <a:gd name="connsiteY44" fmla="*/ 12614909 h 13064490"/>
                <a:gd name="connsiteX45" fmla="*/ 10177653 w 12767104"/>
                <a:gd name="connsiteY45" fmla="*/ 12538709 h 13064490"/>
                <a:gd name="connsiteX46" fmla="*/ 10135743 w 12767104"/>
                <a:gd name="connsiteY46" fmla="*/ 12378689 h 13064490"/>
                <a:gd name="connsiteX47" fmla="*/ 10267188 w 12767104"/>
                <a:gd name="connsiteY47" fmla="*/ 12338684 h 13064490"/>
                <a:gd name="connsiteX48" fmla="*/ 10419207 w 12767104"/>
                <a:gd name="connsiteY48" fmla="*/ 11967972 h 13064490"/>
                <a:gd name="connsiteX49" fmla="*/ 11149203 w 12767104"/>
                <a:gd name="connsiteY49" fmla="*/ 12121514 h 13064490"/>
                <a:gd name="connsiteX50" fmla="*/ 12090273 w 12767104"/>
                <a:gd name="connsiteY50" fmla="*/ 11727179 h 13064490"/>
                <a:gd name="connsiteX51" fmla="*/ 12248388 w 12767104"/>
                <a:gd name="connsiteY51" fmla="*/ 11870054 h 13064490"/>
                <a:gd name="connsiteX52" fmla="*/ 12362688 w 12767104"/>
                <a:gd name="connsiteY52" fmla="*/ 11891009 h 13064490"/>
                <a:gd name="connsiteX53" fmla="*/ 12524613 w 12767104"/>
                <a:gd name="connsiteY53" fmla="*/ 11662409 h 13064490"/>
                <a:gd name="connsiteX54" fmla="*/ 12600813 w 12767104"/>
                <a:gd name="connsiteY54" fmla="*/ 11622404 h 13064490"/>
                <a:gd name="connsiteX55" fmla="*/ 12658344 w 12767104"/>
                <a:gd name="connsiteY55" fmla="*/ 11645265 h 13064490"/>
                <a:gd name="connsiteX56" fmla="*/ 12758928 w 12767104"/>
                <a:gd name="connsiteY56" fmla="*/ 11344274 h 13064490"/>
                <a:gd name="connsiteX57" fmla="*/ 12446507 w 12767104"/>
                <a:gd name="connsiteY57" fmla="*/ 10921364 h 13064490"/>
                <a:gd name="connsiteX58" fmla="*/ 12383642 w 12767104"/>
                <a:gd name="connsiteY58" fmla="*/ 10618469 h 13064490"/>
                <a:gd name="connsiteX59" fmla="*/ 12201906 w 12767104"/>
                <a:gd name="connsiteY59" fmla="*/ 10423017 h 13064490"/>
                <a:gd name="connsiteX60" fmla="*/ 12216002 w 12767104"/>
                <a:gd name="connsiteY60" fmla="*/ 10138409 h 13064490"/>
                <a:gd name="connsiteX61" fmla="*/ 12560807 w 12767104"/>
                <a:gd name="connsiteY61" fmla="*/ 9631679 h 13064490"/>
                <a:gd name="connsiteX62" fmla="*/ 12693777 w 12767104"/>
                <a:gd name="connsiteY62" fmla="*/ 8833866 h 13064490"/>
                <a:gd name="connsiteX63" fmla="*/ 12472416 w 12767104"/>
                <a:gd name="connsiteY63" fmla="*/ 8590407 h 13064490"/>
                <a:gd name="connsiteX64" fmla="*/ 12508992 w 12767104"/>
                <a:gd name="connsiteY64" fmla="*/ 7827264 h 13064490"/>
                <a:gd name="connsiteX65" fmla="*/ 12256389 w 12767104"/>
                <a:gd name="connsiteY65" fmla="*/ 7655052 h 13064490"/>
                <a:gd name="connsiteX66" fmla="*/ 11978640 w 12767104"/>
                <a:gd name="connsiteY66" fmla="*/ 7424928 h 13064490"/>
                <a:gd name="connsiteX67" fmla="*/ 11887200 w 12767104"/>
                <a:gd name="connsiteY67" fmla="*/ 6784848 h 13064490"/>
                <a:gd name="connsiteX68" fmla="*/ 12052173 w 12767104"/>
                <a:gd name="connsiteY68" fmla="*/ 6573774 h 13064490"/>
                <a:gd name="connsiteX69" fmla="*/ 12172950 w 12767104"/>
                <a:gd name="connsiteY69" fmla="*/ 6334887 h 13064490"/>
                <a:gd name="connsiteX70" fmla="*/ 12179808 w 12767104"/>
                <a:gd name="connsiteY70" fmla="*/ 5888736 h 13064490"/>
                <a:gd name="connsiteX71" fmla="*/ 11915394 w 12767104"/>
                <a:gd name="connsiteY71" fmla="*/ 5550027 h 13064490"/>
                <a:gd name="connsiteX72" fmla="*/ 11612880 w 12767104"/>
                <a:gd name="connsiteY72" fmla="*/ 5285232 h 13064490"/>
                <a:gd name="connsiteX73" fmla="*/ 11137392 w 12767104"/>
                <a:gd name="connsiteY73" fmla="*/ 4791456 h 13064490"/>
                <a:gd name="connsiteX74" fmla="*/ 10345674 w 12767104"/>
                <a:gd name="connsiteY74" fmla="*/ 4283583 h 13064490"/>
                <a:gd name="connsiteX75" fmla="*/ 10364343 w 12767104"/>
                <a:gd name="connsiteY75" fmla="*/ 3643122 h 13064490"/>
                <a:gd name="connsiteX76" fmla="*/ 10991088 w 12767104"/>
                <a:gd name="connsiteY76" fmla="*/ 3035808 h 13064490"/>
                <a:gd name="connsiteX77" fmla="*/ 11228832 w 12767104"/>
                <a:gd name="connsiteY77" fmla="*/ 2523744 h 13064490"/>
                <a:gd name="connsiteX78" fmla="*/ 11155680 w 12767104"/>
                <a:gd name="connsiteY78" fmla="*/ 2286000 h 13064490"/>
                <a:gd name="connsiteX79" fmla="*/ 11391900 w 12767104"/>
                <a:gd name="connsiteY79" fmla="*/ 1664970 h 13064490"/>
                <a:gd name="connsiteX80" fmla="*/ 11299698 w 12767104"/>
                <a:gd name="connsiteY80" fmla="*/ 1289304 h 13064490"/>
                <a:gd name="connsiteX81" fmla="*/ 10966704 w 12767104"/>
                <a:gd name="connsiteY81" fmla="*/ 1435227 h 13064490"/>
                <a:gd name="connsiteX82" fmla="*/ 10770870 w 12767104"/>
                <a:gd name="connsiteY82" fmla="*/ 1719072 h 13064490"/>
                <a:gd name="connsiteX83" fmla="*/ 10211943 w 12767104"/>
                <a:gd name="connsiteY83" fmla="*/ 1704594 h 13064490"/>
                <a:gd name="connsiteX84" fmla="*/ 10643616 w 12767104"/>
                <a:gd name="connsiteY84" fmla="*/ 987552 h 13064490"/>
                <a:gd name="connsiteX85" fmla="*/ 10569321 w 12767104"/>
                <a:gd name="connsiteY85" fmla="*/ 768477 h 13064490"/>
                <a:gd name="connsiteX86" fmla="*/ 10310241 w 12767104"/>
                <a:gd name="connsiteY86" fmla="*/ 644652 h 13064490"/>
                <a:gd name="connsiteX87" fmla="*/ 10132695 w 12767104"/>
                <a:gd name="connsiteY87" fmla="*/ 798957 h 13064490"/>
                <a:gd name="connsiteX88" fmla="*/ 9947147 w 12767104"/>
                <a:gd name="connsiteY88" fmla="*/ 712469 h 13064490"/>
                <a:gd name="connsiteX89" fmla="*/ 9547097 w 12767104"/>
                <a:gd name="connsiteY89" fmla="*/ 748664 h 13064490"/>
                <a:gd name="connsiteX90" fmla="*/ 9390887 w 12767104"/>
                <a:gd name="connsiteY90" fmla="*/ 302894 h 13064490"/>
                <a:gd name="connsiteX91" fmla="*/ 9286112 w 12767104"/>
                <a:gd name="connsiteY91" fmla="*/ 152399 h 13064490"/>
                <a:gd name="connsiteX92" fmla="*/ 9089136 w 12767104"/>
                <a:gd name="connsiteY92" fmla="*/ 0 h 13064490"/>
                <a:gd name="connsiteX93" fmla="*/ 9030842 w 12767104"/>
                <a:gd name="connsiteY93" fmla="*/ 188594 h 13064490"/>
                <a:gd name="connsiteX94" fmla="*/ 9137522 w 12767104"/>
                <a:gd name="connsiteY94" fmla="*/ 352424 h 13064490"/>
                <a:gd name="connsiteX95" fmla="*/ 8903207 w 12767104"/>
                <a:gd name="connsiteY95" fmla="*/ 421004 h 13064490"/>
                <a:gd name="connsiteX96" fmla="*/ 8634602 w 12767104"/>
                <a:gd name="connsiteY96" fmla="*/ 548639 h 13064490"/>
                <a:gd name="connsiteX97" fmla="*/ 8421242 w 12767104"/>
                <a:gd name="connsiteY97" fmla="*/ 859154 h 13064490"/>
                <a:gd name="connsiteX98" fmla="*/ 8219312 w 12767104"/>
                <a:gd name="connsiteY98" fmla="*/ 922019 h 13064490"/>
                <a:gd name="connsiteX99" fmla="*/ 8125967 w 12767104"/>
                <a:gd name="connsiteY99" fmla="*/ 1301114 h 13064490"/>
                <a:gd name="connsiteX100" fmla="*/ 8017382 w 12767104"/>
                <a:gd name="connsiteY100" fmla="*/ 1407794 h 13064490"/>
                <a:gd name="connsiteX101" fmla="*/ 7977377 w 12767104"/>
                <a:gd name="connsiteY101" fmla="*/ 1543049 h 13064490"/>
                <a:gd name="connsiteX102" fmla="*/ 7811642 w 12767104"/>
                <a:gd name="connsiteY102" fmla="*/ 1577339 h 13064490"/>
                <a:gd name="connsiteX103" fmla="*/ 7678674 w 12767104"/>
                <a:gd name="connsiteY103" fmla="*/ 1816608 h 13064490"/>
                <a:gd name="connsiteX104" fmla="*/ 7327772 w 12767104"/>
                <a:gd name="connsiteY104" fmla="*/ 1645919 h 13064490"/>
                <a:gd name="connsiteX105" fmla="*/ 6998207 w 12767104"/>
                <a:gd name="connsiteY105" fmla="*/ 1950719 h 13064490"/>
                <a:gd name="connsiteX106" fmla="*/ 6794372 w 12767104"/>
                <a:gd name="connsiteY106" fmla="*/ 1811654 h 13064490"/>
                <a:gd name="connsiteX107" fmla="*/ 6217920 w 12767104"/>
                <a:gd name="connsiteY107" fmla="*/ 2286000 h 13064490"/>
                <a:gd name="connsiteX108" fmla="*/ 6020942 w 12767104"/>
                <a:gd name="connsiteY108" fmla="*/ 2179319 h 13064490"/>
                <a:gd name="connsiteX109" fmla="*/ 5859017 w 12767104"/>
                <a:gd name="connsiteY109" fmla="*/ 2200274 h 13064490"/>
                <a:gd name="connsiteX110" fmla="*/ 5657087 w 12767104"/>
                <a:gd name="connsiteY110" fmla="*/ 2085974 h 13064490"/>
                <a:gd name="connsiteX111" fmla="*/ 5422772 w 12767104"/>
                <a:gd name="connsiteY111" fmla="*/ 2118359 h 13064490"/>
                <a:gd name="connsiteX112" fmla="*/ 5361812 w 12767104"/>
                <a:gd name="connsiteY112" fmla="*/ 1937384 h 13064490"/>
                <a:gd name="connsiteX113" fmla="*/ 5015102 w 12767104"/>
                <a:gd name="connsiteY113" fmla="*/ 1771649 h 13064490"/>
                <a:gd name="connsiteX114" fmla="*/ 4293870 w 12767104"/>
                <a:gd name="connsiteY114" fmla="*/ 1781937 h 13064490"/>
                <a:gd name="connsiteX115" fmla="*/ 3976877 w 12767104"/>
                <a:gd name="connsiteY115" fmla="*/ 1421129 h 13064490"/>
                <a:gd name="connsiteX116" fmla="*/ 3837812 w 12767104"/>
                <a:gd name="connsiteY116" fmla="*/ 1329689 h 13064490"/>
                <a:gd name="connsiteX117" fmla="*/ 3632072 w 12767104"/>
                <a:gd name="connsiteY117" fmla="*/ 1322069 h 13064490"/>
                <a:gd name="connsiteX118" fmla="*/ 3468242 w 12767104"/>
                <a:gd name="connsiteY118" fmla="*/ 1122044 h 13064490"/>
                <a:gd name="connsiteX119" fmla="*/ 3096767 w 12767104"/>
                <a:gd name="connsiteY119" fmla="*/ 1202054 h 13064490"/>
                <a:gd name="connsiteX120" fmla="*/ 2872740 w 12767104"/>
                <a:gd name="connsiteY120" fmla="*/ 1051179 h 13064490"/>
                <a:gd name="connsiteX121" fmla="*/ 2757677 w 12767104"/>
                <a:gd name="connsiteY121" fmla="*/ 1306829 h 13064490"/>
                <a:gd name="connsiteX122" fmla="*/ 2464307 w 12767104"/>
                <a:gd name="connsiteY122" fmla="*/ 1609724 h 13064490"/>
                <a:gd name="connsiteX123" fmla="*/ 2012822 w 12767104"/>
                <a:gd name="connsiteY123" fmla="*/ 1710689 h 13064490"/>
                <a:gd name="connsiteX124" fmla="*/ 2007107 w 12767104"/>
                <a:gd name="connsiteY124" fmla="*/ 1870709 h 13064490"/>
                <a:gd name="connsiteX125" fmla="*/ 1736597 w 12767104"/>
                <a:gd name="connsiteY125" fmla="*/ 1920239 h 13064490"/>
                <a:gd name="connsiteX126" fmla="*/ 1383792 w 12767104"/>
                <a:gd name="connsiteY126" fmla="*/ 1796415 h 13064490"/>
                <a:gd name="connsiteX127" fmla="*/ 1064132 w 12767104"/>
                <a:gd name="connsiteY127" fmla="*/ 1979294 h 13064490"/>
                <a:gd name="connsiteX128" fmla="*/ 1053084 w 12767104"/>
                <a:gd name="connsiteY128" fmla="*/ 2431542 h 13064490"/>
                <a:gd name="connsiteX129" fmla="*/ 514350 w 12767104"/>
                <a:gd name="connsiteY129" fmla="*/ 2355342 h 13064490"/>
                <a:gd name="connsiteX130" fmla="*/ 464057 w 12767104"/>
                <a:gd name="connsiteY130" fmla="*/ 2529839 h 13064490"/>
                <a:gd name="connsiteX131" fmla="*/ 0 w 12767104"/>
                <a:gd name="connsiteY131" fmla="*/ 2450592 h 13064490"/>
                <a:gd name="connsiteX0" fmla="*/ 0 w 12767104"/>
                <a:gd name="connsiteY0" fmla="*/ 2450592 h 13064490"/>
                <a:gd name="connsiteX1" fmla="*/ 266319 w 12767104"/>
                <a:gd name="connsiteY1" fmla="*/ 2830068 h 13064490"/>
                <a:gd name="connsiteX2" fmla="*/ 715899 w 12767104"/>
                <a:gd name="connsiteY2" fmla="*/ 2767965 h 13064490"/>
                <a:gd name="connsiteX3" fmla="*/ 1254633 w 12767104"/>
                <a:gd name="connsiteY3" fmla="*/ 3008757 h 13064490"/>
                <a:gd name="connsiteX4" fmla="*/ 1414652 w 12767104"/>
                <a:gd name="connsiteY4" fmla="*/ 3208019 h 13064490"/>
                <a:gd name="connsiteX5" fmla="*/ 1605152 w 12767104"/>
                <a:gd name="connsiteY5" fmla="*/ 3383279 h 13064490"/>
                <a:gd name="connsiteX6" fmla="*/ 1776602 w 12767104"/>
                <a:gd name="connsiteY6" fmla="*/ 3274694 h 13064490"/>
                <a:gd name="connsiteX7" fmla="*/ 2104262 w 12767104"/>
                <a:gd name="connsiteY7" fmla="*/ 3577589 h 13064490"/>
                <a:gd name="connsiteX8" fmla="*/ 2044827 w 12767104"/>
                <a:gd name="connsiteY8" fmla="*/ 3737610 h 13064490"/>
                <a:gd name="connsiteX9" fmla="*/ 2681477 w 12767104"/>
                <a:gd name="connsiteY9" fmla="*/ 3979544 h 13064490"/>
                <a:gd name="connsiteX10" fmla="*/ 3096767 w 12767104"/>
                <a:gd name="connsiteY10" fmla="*/ 3918584 h 13064490"/>
                <a:gd name="connsiteX11" fmla="*/ 3167252 w 12767104"/>
                <a:gd name="connsiteY11" fmla="*/ 4078604 h 13064490"/>
                <a:gd name="connsiteX12" fmla="*/ 3313937 w 12767104"/>
                <a:gd name="connsiteY12" fmla="*/ 4000499 h 13064490"/>
                <a:gd name="connsiteX13" fmla="*/ 3447669 w 12767104"/>
                <a:gd name="connsiteY13" fmla="*/ 4025646 h 13064490"/>
                <a:gd name="connsiteX14" fmla="*/ 3510152 w 12767104"/>
                <a:gd name="connsiteY14" fmla="*/ 4219574 h 13064490"/>
                <a:gd name="connsiteX15" fmla="*/ 3515867 w 12767104"/>
                <a:gd name="connsiteY15" fmla="*/ 4589144 h 13064490"/>
                <a:gd name="connsiteX16" fmla="*/ 3371087 w 12767104"/>
                <a:gd name="connsiteY16" fmla="*/ 4928234 h 13064490"/>
                <a:gd name="connsiteX17" fmla="*/ 3785616 w 12767104"/>
                <a:gd name="connsiteY17" fmla="*/ 6254496 h 13064490"/>
                <a:gd name="connsiteX18" fmla="*/ 3438144 w 12767104"/>
                <a:gd name="connsiteY18" fmla="*/ 8174736 h 13064490"/>
                <a:gd name="connsiteX19" fmla="*/ 4242816 w 12767104"/>
                <a:gd name="connsiteY19" fmla="*/ 9052560 h 13064490"/>
                <a:gd name="connsiteX20" fmla="*/ 6272784 w 12767104"/>
                <a:gd name="connsiteY20" fmla="*/ 9802368 h 13064490"/>
                <a:gd name="connsiteX21" fmla="*/ 6967728 w 12767104"/>
                <a:gd name="connsiteY21" fmla="*/ 10917936 h 13064490"/>
                <a:gd name="connsiteX22" fmla="*/ 6458712 w 12767104"/>
                <a:gd name="connsiteY22" fmla="*/ 11369040 h 13064490"/>
                <a:gd name="connsiteX23" fmla="*/ 6592443 w 12767104"/>
                <a:gd name="connsiteY23" fmla="*/ 11569065 h 13064490"/>
                <a:gd name="connsiteX24" fmla="*/ 6723888 w 12767104"/>
                <a:gd name="connsiteY24" fmla="*/ 11530965 h 13064490"/>
                <a:gd name="connsiteX25" fmla="*/ 6826758 w 12767104"/>
                <a:gd name="connsiteY25" fmla="*/ 11633835 h 13064490"/>
                <a:gd name="connsiteX26" fmla="*/ 6834378 w 12767104"/>
                <a:gd name="connsiteY26" fmla="*/ 11870055 h 13064490"/>
                <a:gd name="connsiteX27" fmla="*/ 6950583 w 12767104"/>
                <a:gd name="connsiteY27" fmla="*/ 12011025 h 13064490"/>
                <a:gd name="connsiteX28" fmla="*/ 7009638 w 12767104"/>
                <a:gd name="connsiteY28" fmla="*/ 12390120 h 13064490"/>
                <a:gd name="connsiteX29" fmla="*/ 6941058 w 12767104"/>
                <a:gd name="connsiteY29" fmla="*/ 12628245 h 13064490"/>
                <a:gd name="connsiteX30" fmla="*/ 7076313 w 12767104"/>
                <a:gd name="connsiteY30" fmla="*/ 12847320 h 13064490"/>
                <a:gd name="connsiteX31" fmla="*/ 7202043 w 12767104"/>
                <a:gd name="connsiteY31" fmla="*/ 12943713 h 13064490"/>
                <a:gd name="connsiteX32" fmla="*/ 7287768 w 12767104"/>
                <a:gd name="connsiteY32" fmla="*/ 12799695 h 13064490"/>
                <a:gd name="connsiteX33" fmla="*/ 7377303 w 12767104"/>
                <a:gd name="connsiteY33" fmla="*/ 12759690 h 13064490"/>
                <a:gd name="connsiteX34" fmla="*/ 7748778 w 12767104"/>
                <a:gd name="connsiteY34" fmla="*/ 12538710 h 13064490"/>
                <a:gd name="connsiteX35" fmla="*/ 8312658 w 12767104"/>
                <a:gd name="connsiteY35" fmla="*/ 13034010 h 13064490"/>
                <a:gd name="connsiteX36" fmla="*/ 8440293 w 12767104"/>
                <a:gd name="connsiteY36" fmla="*/ 12971145 h 13064490"/>
                <a:gd name="connsiteX37" fmla="*/ 8819388 w 12767104"/>
                <a:gd name="connsiteY37" fmla="*/ 13013055 h 13064490"/>
                <a:gd name="connsiteX38" fmla="*/ 9089898 w 12767104"/>
                <a:gd name="connsiteY38" fmla="*/ 13064490 h 13064490"/>
                <a:gd name="connsiteX39" fmla="*/ 9554718 w 12767104"/>
                <a:gd name="connsiteY39" fmla="*/ 12974954 h 13064490"/>
                <a:gd name="connsiteX40" fmla="*/ 9853803 w 12767104"/>
                <a:gd name="connsiteY40" fmla="*/ 12885420 h 13064490"/>
                <a:gd name="connsiteX41" fmla="*/ 9954006 w 12767104"/>
                <a:gd name="connsiteY41" fmla="*/ 12968097 h 13064490"/>
                <a:gd name="connsiteX42" fmla="*/ 10019538 w 12767104"/>
                <a:gd name="connsiteY42" fmla="*/ 12891134 h 13064490"/>
                <a:gd name="connsiteX43" fmla="*/ 10107168 w 12767104"/>
                <a:gd name="connsiteY43" fmla="*/ 12702539 h 13064490"/>
                <a:gd name="connsiteX44" fmla="*/ 10103358 w 12767104"/>
                <a:gd name="connsiteY44" fmla="*/ 12614909 h 13064490"/>
                <a:gd name="connsiteX45" fmla="*/ 10177653 w 12767104"/>
                <a:gd name="connsiteY45" fmla="*/ 12538709 h 13064490"/>
                <a:gd name="connsiteX46" fmla="*/ 10135743 w 12767104"/>
                <a:gd name="connsiteY46" fmla="*/ 12378689 h 13064490"/>
                <a:gd name="connsiteX47" fmla="*/ 10267188 w 12767104"/>
                <a:gd name="connsiteY47" fmla="*/ 12338684 h 13064490"/>
                <a:gd name="connsiteX48" fmla="*/ 10419207 w 12767104"/>
                <a:gd name="connsiteY48" fmla="*/ 11967972 h 13064490"/>
                <a:gd name="connsiteX49" fmla="*/ 11149203 w 12767104"/>
                <a:gd name="connsiteY49" fmla="*/ 12121514 h 13064490"/>
                <a:gd name="connsiteX50" fmla="*/ 12090273 w 12767104"/>
                <a:gd name="connsiteY50" fmla="*/ 11727179 h 13064490"/>
                <a:gd name="connsiteX51" fmla="*/ 12248388 w 12767104"/>
                <a:gd name="connsiteY51" fmla="*/ 11870054 h 13064490"/>
                <a:gd name="connsiteX52" fmla="*/ 12362688 w 12767104"/>
                <a:gd name="connsiteY52" fmla="*/ 11891009 h 13064490"/>
                <a:gd name="connsiteX53" fmla="*/ 12524613 w 12767104"/>
                <a:gd name="connsiteY53" fmla="*/ 11662409 h 13064490"/>
                <a:gd name="connsiteX54" fmla="*/ 12600813 w 12767104"/>
                <a:gd name="connsiteY54" fmla="*/ 11622404 h 13064490"/>
                <a:gd name="connsiteX55" fmla="*/ 12658344 w 12767104"/>
                <a:gd name="connsiteY55" fmla="*/ 11645265 h 13064490"/>
                <a:gd name="connsiteX56" fmla="*/ 12758928 w 12767104"/>
                <a:gd name="connsiteY56" fmla="*/ 11344274 h 13064490"/>
                <a:gd name="connsiteX57" fmla="*/ 12446507 w 12767104"/>
                <a:gd name="connsiteY57" fmla="*/ 10921364 h 13064490"/>
                <a:gd name="connsiteX58" fmla="*/ 12383642 w 12767104"/>
                <a:gd name="connsiteY58" fmla="*/ 10618469 h 13064490"/>
                <a:gd name="connsiteX59" fmla="*/ 12201906 w 12767104"/>
                <a:gd name="connsiteY59" fmla="*/ 10423017 h 13064490"/>
                <a:gd name="connsiteX60" fmla="*/ 12216002 w 12767104"/>
                <a:gd name="connsiteY60" fmla="*/ 10138409 h 13064490"/>
                <a:gd name="connsiteX61" fmla="*/ 12560807 w 12767104"/>
                <a:gd name="connsiteY61" fmla="*/ 9631679 h 13064490"/>
                <a:gd name="connsiteX62" fmla="*/ 12693777 w 12767104"/>
                <a:gd name="connsiteY62" fmla="*/ 8833866 h 13064490"/>
                <a:gd name="connsiteX63" fmla="*/ 12472416 w 12767104"/>
                <a:gd name="connsiteY63" fmla="*/ 8590407 h 13064490"/>
                <a:gd name="connsiteX64" fmla="*/ 12508992 w 12767104"/>
                <a:gd name="connsiteY64" fmla="*/ 7827264 h 13064490"/>
                <a:gd name="connsiteX65" fmla="*/ 12256389 w 12767104"/>
                <a:gd name="connsiteY65" fmla="*/ 7655052 h 13064490"/>
                <a:gd name="connsiteX66" fmla="*/ 11978640 w 12767104"/>
                <a:gd name="connsiteY66" fmla="*/ 7424928 h 13064490"/>
                <a:gd name="connsiteX67" fmla="*/ 11887200 w 12767104"/>
                <a:gd name="connsiteY67" fmla="*/ 6784848 h 13064490"/>
                <a:gd name="connsiteX68" fmla="*/ 12052173 w 12767104"/>
                <a:gd name="connsiteY68" fmla="*/ 6573774 h 13064490"/>
                <a:gd name="connsiteX69" fmla="*/ 12172950 w 12767104"/>
                <a:gd name="connsiteY69" fmla="*/ 6334887 h 13064490"/>
                <a:gd name="connsiteX70" fmla="*/ 12179808 w 12767104"/>
                <a:gd name="connsiteY70" fmla="*/ 5888736 h 13064490"/>
                <a:gd name="connsiteX71" fmla="*/ 11915394 w 12767104"/>
                <a:gd name="connsiteY71" fmla="*/ 5550027 h 13064490"/>
                <a:gd name="connsiteX72" fmla="*/ 11612880 w 12767104"/>
                <a:gd name="connsiteY72" fmla="*/ 5285232 h 13064490"/>
                <a:gd name="connsiteX73" fmla="*/ 11137392 w 12767104"/>
                <a:gd name="connsiteY73" fmla="*/ 4791456 h 13064490"/>
                <a:gd name="connsiteX74" fmla="*/ 10345674 w 12767104"/>
                <a:gd name="connsiteY74" fmla="*/ 4283583 h 13064490"/>
                <a:gd name="connsiteX75" fmla="*/ 10364343 w 12767104"/>
                <a:gd name="connsiteY75" fmla="*/ 3643122 h 13064490"/>
                <a:gd name="connsiteX76" fmla="*/ 10991088 w 12767104"/>
                <a:gd name="connsiteY76" fmla="*/ 3035808 h 13064490"/>
                <a:gd name="connsiteX77" fmla="*/ 11228832 w 12767104"/>
                <a:gd name="connsiteY77" fmla="*/ 2523744 h 13064490"/>
                <a:gd name="connsiteX78" fmla="*/ 11155680 w 12767104"/>
                <a:gd name="connsiteY78" fmla="*/ 2286000 h 13064490"/>
                <a:gd name="connsiteX79" fmla="*/ 11391900 w 12767104"/>
                <a:gd name="connsiteY79" fmla="*/ 1664970 h 13064490"/>
                <a:gd name="connsiteX80" fmla="*/ 11299698 w 12767104"/>
                <a:gd name="connsiteY80" fmla="*/ 1289304 h 13064490"/>
                <a:gd name="connsiteX81" fmla="*/ 10966704 w 12767104"/>
                <a:gd name="connsiteY81" fmla="*/ 1435227 h 13064490"/>
                <a:gd name="connsiteX82" fmla="*/ 10770870 w 12767104"/>
                <a:gd name="connsiteY82" fmla="*/ 1719072 h 13064490"/>
                <a:gd name="connsiteX83" fmla="*/ 10211943 w 12767104"/>
                <a:gd name="connsiteY83" fmla="*/ 1704594 h 13064490"/>
                <a:gd name="connsiteX84" fmla="*/ 10643616 w 12767104"/>
                <a:gd name="connsiteY84" fmla="*/ 987552 h 13064490"/>
                <a:gd name="connsiteX85" fmla="*/ 10569321 w 12767104"/>
                <a:gd name="connsiteY85" fmla="*/ 768477 h 13064490"/>
                <a:gd name="connsiteX86" fmla="*/ 10310241 w 12767104"/>
                <a:gd name="connsiteY86" fmla="*/ 644652 h 13064490"/>
                <a:gd name="connsiteX87" fmla="*/ 10132695 w 12767104"/>
                <a:gd name="connsiteY87" fmla="*/ 798957 h 13064490"/>
                <a:gd name="connsiteX88" fmla="*/ 9947147 w 12767104"/>
                <a:gd name="connsiteY88" fmla="*/ 712469 h 13064490"/>
                <a:gd name="connsiteX89" fmla="*/ 9547097 w 12767104"/>
                <a:gd name="connsiteY89" fmla="*/ 748664 h 13064490"/>
                <a:gd name="connsiteX90" fmla="*/ 9390887 w 12767104"/>
                <a:gd name="connsiteY90" fmla="*/ 302894 h 13064490"/>
                <a:gd name="connsiteX91" fmla="*/ 9286112 w 12767104"/>
                <a:gd name="connsiteY91" fmla="*/ 152399 h 13064490"/>
                <a:gd name="connsiteX92" fmla="*/ 9089136 w 12767104"/>
                <a:gd name="connsiteY92" fmla="*/ 0 h 13064490"/>
                <a:gd name="connsiteX93" fmla="*/ 9030842 w 12767104"/>
                <a:gd name="connsiteY93" fmla="*/ 188594 h 13064490"/>
                <a:gd name="connsiteX94" fmla="*/ 9137522 w 12767104"/>
                <a:gd name="connsiteY94" fmla="*/ 352424 h 13064490"/>
                <a:gd name="connsiteX95" fmla="*/ 8903207 w 12767104"/>
                <a:gd name="connsiteY95" fmla="*/ 421004 h 13064490"/>
                <a:gd name="connsiteX96" fmla="*/ 8634602 w 12767104"/>
                <a:gd name="connsiteY96" fmla="*/ 548639 h 13064490"/>
                <a:gd name="connsiteX97" fmla="*/ 8421242 w 12767104"/>
                <a:gd name="connsiteY97" fmla="*/ 859154 h 13064490"/>
                <a:gd name="connsiteX98" fmla="*/ 8219312 w 12767104"/>
                <a:gd name="connsiteY98" fmla="*/ 922019 h 13064490"/>
                <a:gd name="connsiteX99" fmla="*/ 8125967 w 12767104"/>
                <a:gd name="connsiteY99" fmla="*/ 1301114 h 13064490"/>
                <a:gd name="connsiteX100" fmla="*/ 8017382 w 12767104"/>
                <a:gd name="connsiteY100" fmla="*/ 1407794 h 13064490"/>
                <a:gd name="connsiteX101" fmla="*/ 7977377 w 12767104"/>
                <a:gd name="connsiteY101" fmla="*/ 1543049 h 13064490"/>
                <a:gd name="connsiteX102" fmla="*/ 7811642 w 12767104"/>
                <a:gd name="connsiteY102" fmla="*/ 1577339 h 13064490"/>
                <a:gd name="connsiteX103" fmla="*/ 7678674 w 12767104"/>
                <a:gd name="connsiteY103" fmla="*/ 1816608 h 13064490"/>
                <a:gd name="connsiteX104" fmla="*/ 7327772 w 12767104"/>
                <a:gd name="connsiteY104" fmla="*/ 1645919 h 13064490"/>
                <a:gd name="connsiteX105" fmla="*/ 6998207 w 12767104"/>
                <a:gd name="connsiteY105" fmla="*/ 1950719 h 13064490"/>
                <a:gd name="connsiteX106" fmla="*/ 6794372 w 12767104"/>
                <a:gd name="connsiteY106" fmla="*/ 1811654 h 13064490"/>
                <a:gd name="connsiteX107" fmla="*/ 6217920 w 12767104"/>
                <a:gd name="connsiteY107" fmla="*/ 2286000 h 13064490"/>
                <a:gd name="connsiteX108" fmla="*/ 6020942 w 12767104"/>
                <a:gd name="connsiteY108" fmla="*/ 2179319 h 13064490"/>
                <a:gd name="connsiteX109" fmla="*/ 5859017 w 12767104"/>
                <a:gd name="connsiteY109" fmla="*/ 2200274 h 13064490"/>
                <a:gd name="connsiteX110" fmla="*/ 5657087 w 12767104"/>
                <a:gd name="connsiteY110" fmla="*/ 2085974 h 13064490"/>
                <a:gd name="connsiteX111" fmla="*/ 5422772 w 12767104"/>
                <a:gd name="connsiteY111" fmla="*/ 2118359 h 13064490"/>
                <a:gd name="connsiteX112" fmla="*/ 5361812 w 12767104"/>
                <a:gd name="connsiteY112" fmla="*/ 1937384 h 13064490"/>
                <a:gd name="connsiteX113" fmla="*/ 5015102 w 12767104"/>
                <a:gd name="connsiteY113" fmla="*/ 1771649 h 13064490"/>
                <a:gd name="connsiteX114" fmla="*/ 4293870 w 12767104"/>
                <a:gd name="connsiteY114" fmla="*/ 1781937 h 13064490"/>
                <a:gd name="connsiteX115" fmla="*/ 3976877 w 12767104"/>
                <a:gd name="connsiteY115" fmla="*/ 1421129 h 13064490"/>
                <a:gd name="connsiteX116" fmla="*/ 3837812 w 12767104"/>
                <a:gd name="connsiteY116" fmla="*/ 1329689 h 13064490"/>
                <a:gd name="connsiteX117" fmla="*/ 3632072 w 12767104"/>
                <a:gd name="connsiteY117" fmla="*/ 1322069 h 13064490"/>
                <a:gd name="connsiteX118" fmla="*/ 3468242 w 12767104"/>
                <a:gd name="connsiteY118" fmla="*/ 1122044 h 13064490"/>
                <a:gd name="connsiteX119" fmla="*/ 3096767 w 12767104"/>
                <a:gd name="connsiteY119" fmla="*/ 1202054 h 13064490"/>
                <a:gd name="connsiteX120" fmla="*/ 2872740 w 12767104"/>
                <a:gd name="connsiteY120" fmla="*/ 1051179 h 13064490"/>
                <a:gd name="connsiteX121" fmla="*/ 2757677 w 12767104"/>
                <a:gd name="connsiteY121" fmla="*/ 1306829 h 13064490"/>
                <a:gd name="connsiteX122" fmla="*/ 2464307 w 12767104"/>
                <a:gd name="connsiteY122" fmla="*/ 1609724 h 13064490"/>
                <a:gd name="connsiteX123" fmla="*/ 2012822 w 12767104"/>
                <a:gd name="connsiteY123" fmla="*/ 1710689 h 13064490"/>
                <a:gd name="connsiteX124" fmla="*/ 2007107 w 12767104"/>
                <a:gd name="connsiteY124" fmla="*/ 1870709 h 13064490"/>
                <a:gd name="connsiteX125" fmla="*/ 1736597 w 12767104"/>
                <a:gd name="connsiteY125" fmla="*/ 1920239 h 13064490"/>
                <a:gd name="connsiteX126" fmla="*/ 1383792 w 12767104"/>
                <a:gd name="connsiteY126" fmla="*/ 1796415 h 13064490"/>
                <a:gd name="connsiteX127" fmla="*/ 1064132 w 12767104"/>
                <a:gd name="connsiteY127" fmla="*/ 1979294 h 13064490"/>
                <a:gd name="connsiteX128" fmla="*/ 1053084 w 12767104"/>
                <a:gd name="connsiteY128" fmla="*/ 2431542 h 13064490"/>
                <a:gd name="connsiteX129" fmla="*/ 514350 w 12767104"/>
                <a:gd name="connsiteY129" fmla="*/ 2355342 h 13064490"/>
                <a:gd name="connsiteX130" fmla="*/ 464057 w 12767104"/>
                <a:gd name="connsiteY130" fmla="*/ 2529839 h 13064490"/>
                <a:gd name="connsiteX131" fmla="*/ 0 w 12767104"/>
                <a:gd name="connsiteY131" fmla="*/ 2450592 h 13064490"/>
                <a:gd name="connsiteX0" fmla="*/ 0 w 12767104"/>
                <a:gd name="connsiteY0" fmla="*/ 2450592 h 13064490"/>
                <a:gd name="connsiteX1" fmla="*/ 266319 w 12767104"/>
                <a:gd name="connsiteY1" fmla="*/ 2830068 h 13064490"/>
                <a:gd name="connsiteX2" fmla="*/ 715899 w 12767104"/>
                <a:gd name="connsiteY2" fmla="*/ 2767965 h 13064490"/>
                <a:gd name="connsiteX3" fmla="*/ 1254633 w 12767104"/>
                <a:gd name="connsiteY3" fmla="*/ 3008757 h 13064490"/>
                <a:gd name="connsiteX4" fmla="*/ 1414652 w 12767104"/>
                <a:gd name="connsiteY4" fmla="*/ 3208019 h 13064490"/>
                <a:gd name="connsiteX5" fmla="*/ 1605152 w 12767104"/>
                <a:gd name="connsiteY5" fmla="*/ 3383279 h 13064490"/>
                <a:gd name="connsiteX6" fmla="*/ 1776602 w 12767104"/>
                <a:gd name="connsiteY6" fmla="*/ 3274694 h 13064490"/>
                <a:gd name="connsiteX7" fmla="*/ 2104262 w 12767104"/>
                <a:gd name="connsiteY7" fmla="*/ 3577589 h 13064490"/>
                <a:gd name="connsiteX8" fmla="*/ 2044827 w 12767104"/>
                <a:gd name="connsiteY8" fmla="*/ 3737610 h 13064490"/>
                <a:gd name="connsiteX9" fmla="*/ 2681477 w 12767104"/>
                <a:gd name="connsiteY9" fmla="*/ 3979544 h 13064490"/>
                <a:gd name="connsiteX10" fmla="*/ 3096767 w 12767104"/>
                <a:gd name="connsiteY10" fmla="*/ 3918584 h 13064490"/>
                <a:gd name="connsiteX11" fmla="*/ 3167252 w 12767104"/>
                <a:gd name="connsiteY11" fmla="*/ 4078604 h 13064490"/>
                <a:gd name="connsiteX12" fmla="*/ 3313937 w 12767104"/>
                <a:gd name="connsiteY12" fmla="*/ 4000499 h 13064490"/>
                <a:gd name="connsiteX13" fmla="*/ 3447669 w 12767104"/>
                <a:gd name="connsiteY13" fmla="*/ 4025646 h 13064490"/>
                <a:gd name="connsiteX14" fmla="*/ 3510152 w 12767104"/>
                <a:gd name="connsiteY14" fmla="*/ 4219574 h 13064490"/>
                <a:gd name="connsiteX15" fmla="*/ 3515867 w 12767104"/>
                <a:gd name="connsiteY15" fmla="*/ 4589144 h 13064490"/>
                <a:gd name="connsiteX16" fmla="*/ 3371087 w 12767104"/>
                <a:gd name="connsiteY16" fmla="*/ 4928234 h 13064490"/>
                <a:gd name="connsiteX17" fmla="*/ 3785616 w 12767104"/>
                <a:gd name="connsiteY17" fmla="*/ 6254496 h 13064490"/>
                <a:gd name="connsiteX18" fmla="*/ 3438144 w 12767104"/>
                <a:gd name="connsiteY18" fmla="*/ 8174736 h 13064490"/>
                <a:gd name="connsiteX19" fmla="*/ 4242816 w 12767104"/>
                <a:gd name="connsiteY19" fmla="*/ 9052560 h 13064490"/>
                <a:gd name="connsiteX20" fmla="*/ 6272784 w 12767104"/>
                <a:gd name="connsiteY20" fmla="*/ 9802368 h 13064490"/>
                <a:gd name="connsiteX21" fmla="*/ 6967728 w 12767104"/>
                <a:gd name="connsiteY21" fmla="*/ 10917936 h 13064490"/>
                <a:gd name="connsiteX22" fmla="*/ 6458712 w 12767104"/>
                <a:gd name="connsiteY22" fmla="*/ 11369040 h 13064490"/>
                <a:gd name="connsiteX23" fmla="*/ 6592443 w 12767104"/>
                <a:gd name="connsiteY23" fmla="*/ 11569065 h 13064490"/>
                <a:gd name="connsiteX24" fmla="*/ 6723888 w 12767104"/>
                <a:gd name="connsiteY24" fmla="*/ 11530965 h 13064490"/>
                <a:gd name="connsiteX25" fmla="*/ 6826758 w 12767104"/>
                <a:gd name="connsiteY25" fmla="*/ 11633835 h 13064490"/>
                <a:gd name="connsiteX26" fmla="*/ 6834378 w 12767104"/>
                <a:gd name="connsiteY26" fmla="*/ 11870055 h 13064490"/>
                <a:gd name="connsiteX27" fmla="*/ 6950583 w 12767104"/>
                <a:gd name="connsiteY27" fmla="*/ 12011025 h 13064490"/>
                <a:gd name="connsiteX28" fmla="*/ 7009638 w 12767104"/>
                <a:gd name="connsiteY28" fmla="*/ 12390120 h 13064490"/>
                <a:gd name="connsiteX29" fmla="*/ 6941058 w 12767104"/>
                <a:gd name="connsiteY29" fmla="*/ 12628245 h 13064490"/>
                <a:gd name="connsiteX30" fmla="*/ 7076313 w 12767104"/>
                <a:gd name="connsiteY30" fmla="*/ 12847320 h 13064490"/>
                <a:gd name="connsiteX31" fmla="*/ 7202043 w 12767104"/>
                <a:gd name="connsiteY31" fmla="*/ 12943713 h 13064490"/>
                <a:gd name="connsiteX32" fmla="*/ 7287768 w 12767104"/>
                <a:gd name="connsiteY32" fmla="*/ 12799695 h 13064490"/>
                <a:gd name="connsiteX33" fmla="*/ 7377303 w 12767104"/>
                <a:gd name="connsiteY33" fmla="*/ 12759690 h 13064490"/>
                <a:gd name="connsiteX34" fmla="*/ 7748778 w 12767104"/>
                <a:gd name="connsiteY34" fmla="*/ 12538710 h 13064490"/>
                <a:gd name="connsiteX35" fmla="*/ 8312658 w 12767104"/>
                <a:gd name="connsiteY35" fmla="*/ 13034010 h 13064490"/>
                <a:gd name="connsiteX36" fmla="*/ 8440293 w 12767104"/>
                <a:gd name="connsiteY36" fmla="*/ 12971145 h 13064490"/>
                <a:gd name="connsiteX37" fmla="*/ 8819388 w 12767104"/>
                <a:gd name="connsiteY37" fmla="*/ 13013055 h 13064490"/>
                <a:gd name="connsiteX38" fmla="*/ 9089898 w 12767104"/>
                <a:gd name="connsiteY38" fmla="*/ 13064490 h 13064490"/>
                <a:gd name="connsiteX39" fmla="*/ 9554718 w 12767104"/>
                <a:gd name="connsiteY39" fmla="*/ 12974954 h 13064490"/>
                <a:gd name="connsiteX40" fmla="*/ 9853803 w 12767104"/>
                <a:gd name="connsiteY40" fmla="*/ 12885420 h 13064490"/>
                <a:gd name="connsiteX41" fmla="*/ 9954006 w 12767104"/>
                <a:gd name="connsiteY41" fmla="*/ 12968097 h 13064490"/>
                <a:gd name="connsiteX42" fmla="*/ 10019538 w 12767104"/>
                <a:gd name="connsiteY42" fmla="*/ 12891134 h 13064490"/>
                <a:gd name="connsiteX43" fmla="*/ 10107168 w 12767104"/>
                <a:gd name="connsiteY43" fmla="*/ 12702539 h 13064490"/>
                <a:gd name="connsiteX44" fmla="*/ 10103358 w 12767104"/>
                <a:gd name="connsiteY44" fmla="*/ 12614909 h 13064490"/>
                <a:gd name="connsiteX45" fmla="*/ 10177653 w 12767104"/>
                <a:gd name="connsiteY45" fmla="*/ 12538709 h 13064490"/>
                <a:gd name="connsiteX46" fmla="*/ 10135743 w 12767104"/>
                <a:gd name="connsiteY46" fmla="*/ 12378689 h 13064490"/>
                <a:gd name="connsiteX47" fmla="*/ 10267188 w 12767104"/>
                <a:gd name="connsiteY47" fmla="*/ 12338684 h 13064490"/>
                <a:gd name="connsiteX48" fmla="*/ 10419207 w 12767104"/>
                <a:gd name="connsiteY48" fmla="*/ 11967972 h 13064490"/>
                <a:gd name="connsiteX49" fmla="*/ 11149203 w 12767104"/>
                <a:gd name="connsiteY49" fmla="*/ 12121514 h 13064490"/>
                <a:gd name="connsiteX50" fmla="*/ 12090273 w 12767104"/>
                <a:gd name="connsiteY50" fmla="*/ 11727179 h 13064490"/>
                <a:gd name="connsiteX51" fmla="*/ 12248388 w 12767104"/>
                <a:gd name="connsiteY51" fmla="*/ 11870054 h 13064490"/>
                <a:gd name="connsiteX52" fmla="*/ 12362688 w 12767104"/>
                <a:gd name="connsiteY52" fmla="*/ 11891009 h 13064490"/>
                <a:gd name="connsiteX53" fmla="*/ 12524613 w 12767104"/>
                <a:gd name="connsiteY53" fmla="*/ 11662409 h 13064490"/>
                <a:gd name="connsiteX54" fmla="*/ 12600813 w 12767104"/>
                <a:gd name="connsiteY54" fmla="*/ 11622404 h 13064490"/>
                <a:gd name="connsiteX55" fmla="*/ 12658344 w 12767104"/>
                <a:gd name="connsiteY55" fmla="*/ 11645265 h 13064490"/>
                <a:gd name="connsiteX56" fmla="*/ 12758928 w 12767104"/>
                <a:gd name="connsiteY56" fmla="*/ 11344274 h 13064490"/>
                <a:gd name="connsiteX57" fmla="*/ 12446507 w 12767104"/>
                <a:gd name="connsiteY57" fmla="*/ 10921364 h 13064490"/>
                <a:gd name="connsiteX58" fmla="*/ 12383642 w 12767104"/>
                <a:gd name="connsiteY58" fmla="*/ 10618469 h 13064490"/>
                <a:gd name="connsiteX59" fmla="*/ 12201906 w 12767104"/>
                <a:gd name="connsiteY59" fmla="*/ 10423017 h 13064490"/>
                <a:gd name="connsiteX60" fmla="*/ 12216002 w 12767104"/>
                <a:gd name="connsiteY60" fmla="*/ 10138409 h 13064490"/>
                <a:gd name="connsiteX61" fmla="*/ 12560807 w 12767104"/>
                <a:gd name="connsiteY61" fmla="*/ 9631679 h 13064490"/>
                <a:gd name="connsiteX62" fmla="*/ 12693777 w 12767104"/>
                <a:gd name="connsiteY62" fmla="*/ 8833866 h 13064490"/>
                <a:gd name="connsiteX63" fmla="*/ 12472416 w 12767104"/>
                <a:gd name="connsiteY63" fmla="*/ 8590407 h 13064490"/>
                <a:gd name="connsiteX64" fmla="*/ 12508992 w 12767104"/>
                <a:gd name="connsiteY64" fmla="*/ 7827264 h 13064490"/>
                <a:gd name="connsiteX65" fmla="*/ 12256389 w 12767104"/>
                <a:gd name="connsiteY65" fmla="*/ 7655052 h 13064490"/>
                <a:gd name="connsiteX66" fmla="*/ 11978640 w 12767104"/>
                <a:gd name="connsiteY66" fmla="*/ 7424928 h 13064490"/>
                <a:gd name="connsiteX67" fmla="*/ 11887200 w 12767104"/>
                <a:gd name="connsiteY67" fmla="*/ 6784848 h 13064490"/>
                <a:gd name="connsiteX68" fmla="*/ 12052173 w 12767104"/>
                <a:gd name="connsiteY68" fmla="*/ 6573774 h 13064490"/>
                <a:gd name="connsiteX69" fmla="*/ 12172950 w 12767104"/>
                <a:gd name="connsiteY69" fmla="*/ 6334887 h 13064490"/>
                <a:gd name="connsiteX70" fmla="*/ 12179808 w 12767104"/>
                <a:gd name="connsiteY70" fmla="*/ 5888736 h 13064490"/>
                <a:gd name="connsiteX71" fmla="*/ 11915394 w 12767104"/>
                <a:gd name="connsiteY71" fmla="*/ 5550027 h 13064490"/>
                <a:gd name="connsiteX72" fmla="*/ 11612880 w 12767104"/>
                <a:gd name="connsiteY72" fmla="*/ 5285232 h 13064490"/>
                <a:gd name="connsiteX73" fmla="*/ 11137392 w 12767104"/>
                <a:gd name="connsiteY73" fmla="*/ 4791456 h 13064490"/>
                <a:gd name="connsiteX74" fmla="*/ 10345674 w 12767104"/>
                <a:gd name="connsiteY74" fmla="*/ 4283583 h 13064490"/>
                <a:gd name="connsiteX75" fmla="*/ 10364343 w 12767104"/>
                <a:gd name="connsiteY75" fmla="*/ 3643122 h 13064490"/>
                <a:gd name="connsiteX76" fmla="*/ 10991088 w 12767104"/>
                <a:gd name="connsiteY76" fmla="*/ 3035808 h 13064490"/>
                <a:gd name="connsiteX77" fmla="*/ 11228832 w 12767104"/>
                <a:gd name="connsiteY77" fmla="*/ 2523744 h 13064490"/>
                <a:gd name="connsiteX78" fmla="*/ 11155680 w 12767104"/>
                <a:gd name="connsiteY78" fmla="*/ 2286000 h 13064490"/>
                <a:gd name="connsiteX79" fmla="*/ 11391900 w 12767104"/>
                <a:gd name="connsiteY79" fmla="*/ 1664970 h 13064490"/>
                <a:gd name="connsiteX80" fmla="*/ 11299698 w 12767104"/>
                <a:gd name="connsiteY80" fmla="*/ 1289304 h 13064490"/>
                <a:gd name="connsiteX81" fmla="*/ 10966704 w 12767104"/>
                <a:gd name="connsiteY81" fmla="*/ 1435227 h 13064490"/>
                <a:gd name="connsiteX82" fmla="*/ 10770870 w 12767104"/>
                <a:gd name="connsiteY82" fmla="*/ 1719072 h 13064490"/>
                <a:gd name="connsiteX83" fmla="*/ 10211943 w 12767104"/>
                <a:gd name="connsiteY83" fmla="*/ 1704594 h 13064490"/>
                <a:gd name="connsiteX84" fmla="*/ 10643616 w 12767104"/>
                <a:gd name="connsiteY84" fmla="*/ 987552 h 13064490"/>
                <a:gd name="connsiteX85" fmla="*/ 10569321 w 12767104"/>
                <a:gd name="connsiteY85" fmla="*/ 768477 h 13064490"/>
                <a:gd name="connsiteX86" fmla="*/ 10310241 w 12767104"/>
                <a:gd name="connsiteY86" fmla="*/ 644652 h 13064490"/>
                <a:gd name="connsiteX87" fmla="*/ 10132695 w 12767104"/>
                <a:gd name="connsiteY87" fmla="*/ 798957 h 13064490"/>
                <a:gd name="connsiteX88" fmla="*/ 9947147 w 12767104"/>
                <a:gd name="connsiteY88" fmla="*/ 712469 h 13064490"/>
                <a:gd name="connsiteX89" fmla="*/ 9547097 w 12767104"/>
                <a:gd name="connsiteY89" fmla="*/ 748664 h 13064490"/>
                <a:gd name="connsiteX90" fmla="*/ 9390887 w 12767104"/>
                <a:gd name="connsiteY90" fmla="*/ 302894 h 13064490"/>
                <a:gd name="connsiteX91" fmla="*/ 9286112 w 12767104"/>
                <a:gd name="connsiteY91" fmla="*/ 152399 h 13064490"/>
                <a:gd name="connsiteX92" fmla="*/ 9089136 w 12767104"/>
                <a:gd name="connsiteY92" fmla="*/ 0 h 13064490"/>
                <a:gd name="connsiteX93" fmla="*/ 9030842 w 12767104"/>
                <a:gd name="connsiteY93" fmla="*/ 188594 h 13064490"/>
                <a:gd name="connsiteX94" fmla="*/ 9137522 w 12767104"/>
                <a:gd name="connsiteY94" fmla="*/ 352424 h 13064490"/>
                <a:gd name="connsiteX95" fmla="*/ 8903207 w 12767104"/>
                <a:gd name="connsiteY95" fmla="*/ 421004 h 13064490"/>
                <a:gd name="connsiteX96" fmla="*/ 8634602 w 12767104"/>
                <a:gd name="connsiteY96" fmla="*/ 548639 h 13064490"/>
                <a:gd name="connsiteX97" fmla="*/ 8421242 w 12767104"/>
                <a:gd name="connsiteY97" fmla="*/ 859154 h 13064490"/>
                <a:gd name="connsiteX98" fmla="*/ 8219312 w 12767104"/>
                <a:gd name="connsiteY98" fmla="*/ 922019 h 13064490"/>
                <a:gd name="connsiteX99" fmla="*/ 8125967 w 12767104"/>
                <a:gd name="connsiteY99" fmla="*/ 1301114 h 13064490"/>
                <a:gd name="connsiteX100" fmla="*/ 8017382 w 12767104"/>
                <a:gd name="connsiteY100" fmla="*/ 1407794 h 13064490"/>
                <a:gd name="connsiteX101" fmla="*/ 7977377 w 12767104"/>
                <a:gd name="connsiteY101" fmla="*/ 1543049 h 13064490"/>
                <a:gd name="connsiteX102" fmla="*/ 7811642 w 12767104"/>
                <a:gd name="connsiteY102" fmla="*/ 1577339 h 13064490"/>
                <a:gd name="connsiteX103" fmla="*/ 7678674 w 12767104"/>
                <a:gd name="connsiteY103" fmla="*/ 1816608 h 13064490"/>
                <a:gd name="connsiteX104" fmla="*/ 7327772 w 12767104"/>
                <a:gd name="connsiteY104" fmla="*/ 1645919 h 13064490"/>
                <a:gd name="connsiteX105" fmla="*/ 6998207 w 12767104"/>
                <a:gd name="connsiteY105" fmla="*/ 1950719 h 13064490"/>
                <a:gd name="connsiteX106" fmla="*/ 6794372 w 12767104"/>
                <a:gd name="connsiteY106" fmla="*/ 1811654 h 13064490"/>
                <a:gd name="connsiteX107" fmla="*/ 6217920 w 12767104"/>
                <a:gd name="connsiteY107" fmla="*/ 2286000 h 13064490"/>
                <a:gd name="connsiteX108" fmla="*/ 6020942 w 12767104"/>
                <a:gd name="connsiteY108" fmla="*/ 2179319 h 13064490"/>
                <a:gd name="connsiteX109" fmla="*/ 5859017 w 12767104"/>
                <a:gd name="connsiteY109" fmla="*/ 2200274 h 13064490"/>
                <a:gd name="connsiteX110" fmla="*/ 5657087 w 12767104"/>
                <a:gd name="connsiteY110" fmla="*/ 2085974 h 13064490"/>
                <a:gd name="connsiteX111" fmla="*/ 5422772 w 12767104"/>
                <a:gd name="connsiteY111" fmla="*/ 2118359 h 13064490"/>
                <a:gd name="connsiteX112" fmla="*/ 5361812 w 12767104"/>
                <a:gd name="connsiteY112" fmla="*/ 1937384 h 13064490"/>
                <a:gd name="connsiteX113" fmla="*/ 5015102 w 12767104"/>
                <a:gd name="connsiteY113" fmla="*/ 1771649 h 13064490"/>
                <a:gd name="connsiteX114" fmla="*/ 4293870 w 12767104"/>
                <a:gd name="connsiteY114" fmla="*/ 1781937 h 13064490"/>
                <a:gd name="connsiteX115" fmla="*/ 3976877 w 12767104"/>
                <a:gd name="connsiteY115" fmla="*/ 1421129 h 13064490"/>
                <a:gd name="connsiteX116" fmla="*/ 3837812 w 12767104"/>
                <a:gd name="connsiteY116" fmla="*/ 1329689 h 13064490"/>
                <a:gd name="connsiteX117" fmla="*/ 3632072 w 12767104"/>
                <a:gd name="connsiteY117" fmla="*/ 1322069 h 13064490"/>
                <a:gd name="connsiteX118" fmla="*/ 3468242 w 12767104"/>
                <a:gd name="connsiteY118" fmla="*/ 1122044 h 13064490"/>
                <a:gd name="connsiteX119" fmla="*/ 3096767 w 12767104"/>
                <a:gd name="connsiteY119" fmla="*/ 1202054 h 13064490"/>
                <a:gd name="connsiteX120" fmla="*/ 2872740 w 12767104"/>
                <a:gd name="connsiteY120" fmla="*/ 1051179 h 13064490"/>
                <a:gd name="connsiteX121" fmla="*/ 2757677 w 12767104"/>
                <a:gd name="connsiteY121" fmla="*/ 1306829 h 13064490"/>
                <a:gd name="connsiteX122" fmla="*/ 2464307 w 12767104"/>
                <a:gd name="connsiteY122" fmla="*/ 1609724 h 13064490"/>
                <a:gd name="connsiteX123" fmla="*/ 2012822 w 12767104"/>
                <a:gd name="connsiteY123" fmla="*/ 1710689 h 13064490"/>
                <a:gd name="connsiteX124" fmla="*/ 2007107 w 12767104"/>
                <a:gd name="connsiteY124" fmla="*/ 1870709 h 13064490"/>
                <a:gd name="connsiteX125" fmla="*/ 1736597 w 12767104"/>
                <a:gd name="connsiteY125" fmla="*/ 1920239 h 13064490"/>
                <a:gd name="connsiteX126" fmla="*/ 1383792 w 12767104"/>
                <a:gd name="connsiteY126" fmla="*/ 1796415 h 13064490"/>
                <a:gd name="connsiteX127" fmla="*/ 1064132 w 12767104"/>
                <a:gd name="connsiteY127" fmla="*/ 1979294 h 13064490"/>
                <a:gd name="connsiteX128" fmla="*/ 1053084 w 12767104"/>
                <a:gd name="connsiteY128" fmla="*/ 2431542 h 13064490"/>
                <a:gd name="connsiteX129" fmla="*/ 514350 w 12767104"/>
                <a:gd name="connsiteY129" fmla="*/ 2355342 h 13064490"/>
                <a:gd name="connsiteX130" fmla="*/ 464057 w 12767104"/>
                <a:gd name="connsiteY130" fmla="*/ 2529839 h 13064490"/>
                <a:gd name="connsiteX131" fmla="*/ 0 w 12767104"/>
                <a:gd name="connsiteY131" fmla="*/ 2450592 h 13064490"/>
                <a:gd name="connsiteX0" fmla="*/ 0 w 12767104"/>
                <a:gd name="connsiteY0" fmla="*/ 2450592 h 13064490"/>
                <a:gd name="connsiteX1" fmla="*/ 266319 w 12767104"/>
                <a:gd name="connsiteY1" fmla="*/ 2830068 h 13064490"/>
                <a:gd name="connsiteX2" fmla="*/ 715899 w 12767104"/>
                <a:gd name="connsiteY2" fmla="*/ 2767965 h 13064490"/>
                <a:gd name="connsiteX3" fmla="*/ 1254633 w 12767104"/>
                <a:gd name="connsiteY3" fmla="*/ 3008757 h 13064490"/>
                <a:gd name="connsiteX4" fmla="*/ 1414652 w 12767104"/>
                <a:gd name="connsiteY4" fmla="*/ 3208019 h 13064490"/>
                <a:gd name="connsiteX5" fmla="*/ 1605152 w 12767104"/>
                <a:gd name="connsiteY5" fmla="*/ 3383279 h 13064490"/>
                <a:gd name="connsiteX6" fmla="*/ 1776602 w 12767104"/>
                <a:gd name="connsiteY6" fmla="*/ 3274694 h 13064490"/>
                <a:gd name="connsiteX7" fmla="*/ 2104262 w 12767104"/>
                <a:gd name="connsiteY7" fmla="*/ 3577589 h 13064490"/>
                <a:gd name="connsiteX8" fmla="*/ 2044827 w 12767104"/>
                <a:gd name="connsiteY8" fmla="*/ 3737610 h 13064490"/>
                <a:gd name="connsiteX9" fmla="*/ 2681477 w 12767104"/>
                <a:gd name="connsiteY9" fmla="*/ 3979544 h 13064490"/>
                <a:gd name="connsiteX10" fmla="*/ 3096767 w 12767104"/>
                <a:gd name="connsiteY10" fmla="*/ 3918584 h 13064490"/>
                <a:gd name="connsiteX11" fmla="*/ 3167252 w 12767104"/>
                <a:gd name="connsiteY11" fmla="*/ 4078604 h 13064490"/>
                <a:gd name="connsiteX12" fmla="*/ 3313937 w 12767104"/>
                <a:gd name="connsiteY12" fmla="*/ 4000499 h 13064490"/>
                <a:gd name="connsiteX13" fmla="*/ 3447669 w 12767104"/>
                <a:gd name="connsiteY13" fmla="*/ 4025646 h 13064490"/>
                <a:gd name="connsiteX14" fmla="*/ 3510152 w 12767104"/>
                <a:gd name="connsiteY14" fmla="*/ 4219574 h 13064490"/>
                <a:gd name="connsiteX15" fmla="*/ 3515867 w 12767104"/>
                <a:gd name="connsiteY15" fmla="*/ 4589144 h 13064490"/>
                <a:gd name="connsiteX16" fmla="*/ 3371087 w 12767104"/>
                <a:gd name="connsiteY16" fmla="*/ 4928234 h 13064490"/>
                <a:gd name="connsiteX17" fmla="*/ 3785616 w 12767104"/>
                <a:gd name="connsiteY17" fmla="*/ 6254496 h 13064490"/>
                <a:gd name="connsiteX18" fmla="*/ 3438144 w 12767104"/>
                <a:gd name="connsiteY18" fmla="*/ 8174736 h 13064490"/>
                <a:gd name="connsiteX19" fmla="*/ 4242816 w 12767104"/>
                <a:gd name="connsiteY19" fmla="*/ 9052560 h 13064490"/>
                <a:gd name="connsiteX20" fmla="*/ 6272784 w 12767104"/>
                <a:gd name="connsiteY20" fmla="*/ 9802368 h 13064490"/>
                <a:gd name="connsiteX21" fmla="*/ 6967728 w 12767104"/>
                <a:gd name="connsiteY21" fmla="*/ 10917936 h 13064490"/>
                <a:gd name="connsiteX22" fmla="*/ 6458712 w 12767104"/>
                <a:gd name="connsiteY22" fmla="*/ 11369040 h 13064490"/>
                <a:gd name="connsiteX23" fmla="*/ 6592443 w 12767104"/>
                <a:gd name="connsiteY23" fmla="*/ 11569065 h 13064490"/>
                <a:gd name="connsiteX24" fmla="*/ 6723888 w 12767104"/>
                <a:gd name="connsiteY24" fmla="*/ 11530965 h 13064490"/>
                <a:gd name="connsiteX25" fmla="*/ 6826758 w 12767104"/>
                <a:gd name="connsiteY25" fmla="*/ 11633835 h 13064490"/>
                <a:gd name="connsiteX26" fmla="*/ 6834378 w 12767104"/>
                <a:gd name="connsiteY26" fmla="*/ 11870055 h 13064490"/>
                <a:gd name="connsiteX27" fmla="*/ 6950583 w 12767104"/>
                <a:gd name="connsiteY27" fmla="*/ 12011025 h 13064490"/>
                <a:gd name="connsiteX28" fmla="*/ 7009638 w 12767104"/>
                <a:gd name="connsiteY28" fmla="*/ 12390120 h 13064490"/>
                <a:gd name="connsiteX29" fmla="*/ 6941058 w 12767104"/>
                <a:gd name="connsiteY29" fmla="*/ 12628245 h 13064490"/>
                <a:gd name="connsiteX30" fmla="*/ 7076313 w 12767104"/>
                <a:gd name="connsiteY30" fmla="*/ 12847320 h 13064490"/>
                <a:gd name="connsiteX31" fmla="*/ 7202043 w 12767104"/>
                <a:gd name="connsiteY31" fmla="*/ 12943713 h 13064490"/>
                <a:gd name="connsiteX32" fmla="*/ 7287768 w 12767104"/>
                <a:gd name="connsiteY32" fmla="*/ 12799695 h 13064490"/>
                <a:gd name="connsiteX33" fmla="*/ 7377303 w 12767104"/>
                <a:gd name="connsiteY33" fmla="*/ 12759690 h 13064490"/>
                <a:gd name="connsiteX34" fmla="*/ 7748778 w 12767104"/>
                <a:gd name="connsiteY34" fmla="*/ 12538710 h 13064490"/>
                <a:gd name="connsiteX35" fmla="*/ 8312658 w 12767104"/>
                <a:gd name="connsiteY35" fmla="*/ 13034010 h 13064490"/>
                <a:gd name="connsiteX36" fmla="*/ 8440293 w 12767104"/>
                <a:gd name="connsiteY36" fmla="*/ 12971145 h 13064490"/>
                <a:gd name="connsiteX37" fmla="*/ 8819388 w 12767104"/>
                <a:gd name="connsiteY37" fmla="*/ 13013055 h 13064490"/>
                <a:gd name="connsiteX38" fmla="*/ 9089898 w 12767104"/>
                <a:gd name="connsiteY38" fmla="*/ 13064490 h 13064490"/>
                <a:gd name="connsiteX39" fmla="*/ 9554718 w 12767104"/>
                <a:gd name="connsiteY39" fmla="*/ 12974954 h 13064490"/>
                <a:gd name="connsiteX40" fmla="*/ 9853803 w 12767104"/>
                <a:gd name="connsiteY40" fmla="*/ 12885420 h 13064490"/>
                <a:gd name="connsiteX41" fmla="*/ 9954006 w 12767104"/>
                <a:gd name="connsiteY41" fmla="*/ 12968097 h 13064490"/>
                <a:gd name="connsiteX42" fmla="*/ 10019538 w 12767104"/>
                <a:gd name="connsiteY42" fmla="*/ 12891134 h 13064490"/>
                <a:gd name="connsiteX43" fmla="*/ 10107168 w 12767104"/>
                <a:gd name="connsiteY43" fmla="*/ 12702539 h 13064490"/>
                <a:gd name="connsiteX44" fmla="*/ 10103358 w 12767104"/>
                <a:gd name="connsiteY44" fmla="*/ 12614909 h 13064490"/>
                <a:gd name="connsiteX45" fmla="*/ 10177653 w 12767104"/>
                <a:gd name="connsiteY45" fmla="*/ 12538709 h 13064490"/>
                <a:gd name="connsiteX46" fmla="*/ 10135743 w 12767104"/>
                <a:gd name="connsiteY46" fmla="*/ 12378689 h 13064490"/>
                <a:gd name="connsiteX47" fmla="*/ 10267188 w 12767104"/>
                <a:gd name="connsiteY47" fmla="*/ 12338684 h 13064490"/>
                <a:gd name="connsiteX48" fmla="*/ 10419207 w 12767104"/>
                <a:gd name="connsiteY48" fmla="*/ 11967972 h 13064490"/>
                <a:gd name="connsiteX49" fmla="*/ 11149203 w 12767104"/>
                <a:gd name="connsiteY49" fmla="*/ 12121514 h 13064490"/>
                <a:gd name="connsiteX50" fmla="*/ 12090273 w 12767104"/>
                <a:gd name="connsiteY50" fmla="*/ 11727179 h 13064490"/>
                <a:gd name="connsiteX51" fmla="*/ 12248388 w 12767104"/>
                <a:gd name="connsiteY51" fmla="*/ 11870054 h 13064490"/>
                <a:gd name="connsiteX52" fmla="*/ 12362688 w 12767104"/>
                <a:gd name="connsiteY52" fmla="*/ 11891009 h 13064490"/>
                <a:gd name="connsiteX53" fmla="*/ 12524613 w 12767104"/>
                <a:gd name="connsiteY53" fmla="*/ 11662409 h 13064490"/>
                <a:gd name="connsiteX54" fmla="*/ 12600813 w 12767104"/>
                <a:gd name="connsiteY54" fmla="*/ 11622404 h 13064490"/>
                <a:gd name="connsiteX55" fmla="*/ 12658344 w 12767104"/>
                <a:gd name="connsiteY55" fmla="*/ 11645265 h 13064490"/>
                <a:gd name="connsiteX56" fmla="*/ 12758928 w 12767104"/>
                <a:gd name="connsiteY56" fmla="*/ 11344274 h 13064490"/>
                <a:gd name="connsiteX57" fmla="*/ 12446507 w 12767104"/>
                <a:gd name="connsiteY57" fmla="*/ 10921364 h 13064490"/>
                <a:gd name="connsiteX58" fmla="*/ 12383642 w 12767104"/>
                <a:gd name="connsiteY58" fmla="*/ 10618469 h 13064490"/>
                <a:gd name="connsiteX59" fmla="*/ 12201906 w 12767104"/>
                <a:gd name="connsiteY59" fmla="*/ 10423017 h 13064490"/>
                <a:gd name="connsiteX60" fmla="*/ 12216002 w 12767104"/>
                <a:gd name="connsiteY60" fmla="*/ 10138409 h 13064490"/>
                <a:gd name="connsiteX61" fmla="*/ 12560807 w 12767104"/>
                <a:gd name="connsiteY61" fmla="*/ 9631679 h 13064490"/>
                <a:gd name="connsiteX62" fmla="*/ 12693777 w 12767104"/>
                <a:gd name="connsiteY62" fmla="*/ 8833866 h 13064490"/>
                <a:gd name="connsiteX63" fmla="*/ 12472416 w 12767104"/>
                <a:gd name="connsiteY63" fmla="*/ 8590407 h 13064490"/>
                <a:gd name="connsiteX64" fmla="*/ 12508992 w 12767104"/>
                <a:gd name="connsiteY64" fmla="*/ 7827264 h 13064490"/>
                <a:gd name="connsiteX65" fmla="*/ 12256389 w 12767104"/>
                <a:gd name="connsiteY65" fmla="*/ 7655052 h 13064490"/>
                <a:gd name="connsiteX66" fmla="*/ 11978640 w 12767104"/>
                <a:gd name="connsiteY66" fmla="*/ 7424928 h 13064490"/>
                <a:gd name="connsiteX67" fmla="*/ 11887200 w 12767104"/>
                <a:gd name="connsiteY67" fmla="*/ 6784848 h 13064490"/>
                <a:gd name="connsiteX68" fmla="*/ 12052173 w 12767104"/>
                <a:gd name="connsiteY68" fmla="*/ 6573774 h 13064490"/>
                <a:gd name="connsiteX69" fmla="*/ 12172950 w 12767104"/>
                <a:gd name="connsiteY69" fmla="*/ 6334887 h 13064490"/>
                <a:gd name="connsiteX70" fmla="*/ 12179808 w 12767104"/>
                <a:gd name="connsiteY70" fmla="*/ 5888736 h 13064490"/>
                <a:gd name="connsiteX71" fmla="*/ 11915394 w 12767104"/>
                <a:gd name="connsiteY71" fmla="*/ 5550027 h 13064490"/>
                <a:gd name="connsiteX72" fmla="*/ 11612880 w 12767104"/>
                <a:gd name="connsiteY72" fmla="*/ 5285232 h 13064490"/>
                <a:gd name="connsiteX73" fmla="*/ 11137392 w 12767104"/>
                <a:gd name="connsiteY73" fmla="*/ 4791456 h 13064490"/>
                <a:gd name="connsiteX74" fmla="*/ 10345674 w 12767104"/>
                <a:gd name="connsiteY74" fmla="*/ 4283583 h 13064490"/>
                <a:gd name="connsiteX75" fmla="*/ 10364343 w 12767104"/>
                <a:gd name="connsiteY75" fmla="*/ 3643122 h 13064490"/>
                <a:gd name="connsiteX76" fmla="*/ 10991088 w 12767104"/>
                <a:gd name="connsiteY76" fmla="*/ 3035808 h 13064490"/>
                <a:gd name="connsiteX77" fmla="*/ 11228832 w 12767104"/>
                <a:gd name="connsiteY77" fmla="*/ 2523744 h 13064490"/>
                <a:gd name="connsiteX78" fmla="*/ 11155680 w 12767104"/>
                <a:gd name="connsiteY78" fmla="*/ 2286000 h 13064490"/>
                <a:gd name="connsiteX79" fmla="*/ 11391900 w 12767104"/>
                <a:gd name="connsiteY79" fmla="*/ 1664970 h 13064490"/>
                <a:gd name="connsiteX80" fmla="*/ 11299698 w 12767104"/>
                <a:gd name="connsiteY80" fmla="*/ 1289304 h 13064490"/>
                <a:gd name="connsiteX81" fmla="*/ 10966704 w 12767104"/>
                <a:gd name="connsiteY81" fmla="*/ 1435227 h 13064490"/>
                <a:gd name="connsiteX82" fmla="*/ 10770870 w 12767104"/>
                <a:gd name="connsiteY82" fmla="*/ 1719072 h 13064490"/>
                <a:gd name="connsiteX83" fmla="*/ 10211943 w 12767104"/>
                <a:gd name="connsiteY83" fmla="*/ 1704594 h 13064490"/>
                <a:gd name="connsiteX84" fmla="*/ 10643616 w 12767104"/>
                <a:gd name="connsiteY84" fmla="*/ 987552 h 13064490"/>
                <a:gd name="connsiteX85" fmla="*/ 10569321 w 12767104"/>
                <a:gd name="connsiteY85" fmla="*/ 768477 h 13064490"/>
                <a:gd name="connsiteX86" fmla="*/ 10310241 w 12767104"/>
                <a:gd name="connsiteY86" fmla="*/ 644652 h 13064490"/>
                <a:gd name="connsiteX87" fmla="*/ 10132695 w 12767104"/>
                <a:gd name="connsiteY87" fmla="*/ 798957 h 13064490"/>
                <a:gd name="connsiteX88" fmla="*/ 9947147 w 12767104"/>
                <a:gd name="connsiteY88" fmla="*/ 712469 h 13064490"/>
                <a:gd name="connsiteX89" fmla="*/ 9547097 w 12767104"/>
                <a:gd name="connsiteY89" fmla="*/ 748664 h 13064490"/>
                <a:gd name="connsiteX90" fmla="*/ 9390887 w 12767104"/>
                <a:gd name="connsiteY90" fmla="*/ 302894 h 13064490"/>
                <a:gd name="connsiteX91" fmla="*/ 9286112 w 12767104"/>
                <a:gd name="connsiteY91" fmla="*/ 152399 h 13064490"/>
                <a:gd name="connsiteX92" fmla="*/ 9089136 w 12767104"/>
                <a:gd name="connsiteY92" fmla="*/ 0 h 13064490"/>
                <a:gd name="connsiteX93" fmla="*/ 9030842 w 12767104"/>
                <a:gd name="connsiteY93" fmla="*/ 188594 h 13064490"/>
                <a:gd name="connsiteX94" fmla="*/ 9137522 w 12767104"/>
                <a:gd name="connsiteY94" fmla="*/ 352424 h 13064490"/>
                <a:gd name="connsiteX95" fmla="*/ 8903207 w 12767104"/>
                <a:gd name="connsiteY95" fmla="*/ 421004 h 13064490"/>
                <a:gd name="connsiteX96" fmla="*/ 8634602 w 12767104"/>
                <a:gd name="connsiteY96" fmla="*/ 548639 h 13064490"/>
                <a:gd name="connsiteX97" fmla="*/ 8421242 w 12767104"/>
                <a:gd name="connsiteY97" fmla="*/ 859154 h 13064490"/>
                <a:gd name="connsiteX98" fmla="*/ 8219312 w 12767104"/>
                <a:gd name="connsiteY98" fmla="*/ 922019 h 13064490"/>
                <a:gd name="connsiteX99" fmla="*/ 8125967 w 12767104"/>
                <a:gd name="connsiteY99" fmla="*/ 1301114 h 13064490"/>
                <a:gd name="connsiteX100" fmla="*/ 8017382 w 12767104"/>
                <a:gd name="connsiteY100" fmla="*/ 1407794 h 13064490"/>
                <a:gd name="connsiteX101" fmla="*/ 7977377 w 12767104"/>
                <a:gd name="connsiteY101" fmla="*/ 1543049 h 13064490"/>
                <a:gd name="connsiteX102" fmla="*/ 7811642 w 12767104"/>
                <a:gd name="connsiteY102" fmla="*/ 1577339 h 13064490"/>
                <a:gd name="connsiteX103" fmla="*/ 7678674 w 12767104"/>
                <a:gd name="connsiteY103" fmla="*/ 1816608 h 13064490"/>
                <a:gd name="connsiteX104" fmla="*/ 7327772 w 12767104"/>
                <a:gd name="connsiteY104" fmla="*/ 1645919 h 13064490"/>
                <a:gd name="connsiteX105" fmla="*/ 6998207 w 12767104"/>
                <a:gd name="connsiteY105" fmla="*/ 1950719 h 13064490"/>
                <a:gd name="connsiteX106" fmla="*/ 6794372 w 12767104"/>
                <a:gd name="connsiteY106" fmla="*/ 1811654 h 13064490"/>
                <a:gd name="connsiteX107" fmla="*/ 6217920 w 12767104"/>
                <a:gd name="connsiteY107" fmla="*/ 2286000 h 13064490"/>
                <a:gd name="connsiteX108" fmla="*/ 6020942 w 12767104"/>
                <a:gd name="connsiteY108" fmla="*/ 2179319 h 13064490"/>
                <a:gd name="connsiteX109" fmla="*/ 5859017 w 12767104"/>
                <a:gd name="connsiteY109" fmla="*/ 2200274 h 13064490"/>
                <a:gd name="connsiteX110" fmla="*/ 5657087 w 12767104"/>
                <a:gd name="connsiteY110" fmla="*/ 2085974 h 13064490"/>
                <a:gd name="connsiteX111" fmla="*/ 5422772 w 12767104"/>
                <a:gd name="connsiteY111" fmla="*/ 2118359 h 13064490"/>
                <a:gd name="connsiteX112" fmla="*/ 5361812 w 12767104"/>
                <a:gd name="connsiteY112" fmla="*/ 1937384 h 13064490"/>
                <a:gd name="connsiteX113" fmla="*/ 5015102 w 12767104"/>
                <a:gd name="connsiteY113" fmla="*/ 1771649 h 13064490"/>
                <a:gd name="connsiteX114" fmla="*/ 4293870 w 12767104"/>
                <a:gd name="connsiteY114" fmla="*/ 1781937 h 13064490"/>
                <a:gd name="connsiteX115" fmla="*/ 3976877 w 12767104"/>
                <a:gd name="connsiteY115" fmla="*/ 1421129 h 13064490"/>
                <a:gd name="connsiteX116" fmla="*/ 3837812 w 12767104"/>
                <a:gd name="connsiteY116" fmla="*/ 1329689 h 13064490"/>
                <a:gd name="connsiteX117" fmla="*/ 3632072 w 12767104"/>
                <a:gd name="connsiteY117" fmla="*/ 1322069 h 13064490"/>
                <a:gd name="connsiteX118" fmla="*/ 3468242 w 12767104"/>
                <a:gd name="connsiteY118" fmla="*/ 1122044 h 13064490"/>
                <a:gd name="connsiteX119" fmla="*/ 3096767 w 12767104"/>
                <a:gd name="connsiteY119" fmla="*/ 1202054 h 13064490"/>
                <a:gd name="connsiteX120" fmla="*/ 2872740 w 12767104"/>
                <a:gd name="connsiteY120" fmla="*/ 1051179 h 13064490"/>
                <a:gd name="connsiteX121" fmla="*/ 2757677 w 12767104"/>
                <a:gd name="connsiteY121" fmla="*/ 1306829 h 13064490"/>
                <a:gd name="connsiteX122" fmla="*/ 2464307 w 12767104"/>
                <a:gd name="connsiteY122" fmla="*/ 1609724 h 13064490"/>
                <a:gd name="connsiteX123" fmla="*/ 2012822 w 12767104"/>
                <a:gd name="connsiteY123" fmla="*/ 1710689 h 13064490"/>
                <a:gd name="connsiteX124" fmla="*/ 2007107 w 12767104"/>
                <a:gd name="connsiteY124" fmla="*/ 1870709 h 13064490"/>
                <a:gd name="connsiteX125" fmla="*/ 1736597 w 12767104"/>
                <a:gd name="connsiteY125" fmla="*/ 1920239 h 13064490"/>
                <a:gd name="connsiteX126" fmla="*/ 1383792 w 12767104"/>
                <a:gd name="connsiteY126" fmla="*/ 1796415 h 13064490"/>
                <a:gd name="connsiteX127" fmla="*/ 1064132 w 12767104"/>
                <a:gd name="connsiteY127" fmla="*/ 1979294 h 13064490"/>
                <a:gd name="connsiteX128" fmla="*/ 1053084 w 12767104"/>
                <a:gd name="connsiteY128" fmla="*/ 2431542 h 13064490"/>
                <a:gd name="connsiteX129" fmla="*/ 514350 w 12767104"/>
                <a:gd name="connsiteY129" fmla="*/ 2355342 h 13064490"/>
                <a:gd name="connsiteX130" fmla="*/ 464057 w 12767104"/>
                <a:gd name="connsiteY130" fmla="*/ 2529839 h 13064490"/>
                <a:gd name="connsiteX131" fmla="*/ 0 w 12767104"/>
                <a:gd name="connsiteY131" fmla="*/ 2450592 h 13064490"/>
                <a:gd name="connsiteX0" fmla="*/ 0 w 12767104"/>
                <a:gd name="connsiteY0" fmla="*/ 2450592 h 13064490"/>
                <a:gd name="connsiteX1" fmla="*/ 266319 w 12767104"/>
                <a:gd name="connsiteY1" fmla="*/ 2830068 h 13064490"/>
                <a:gd name="connsiteX2" fmla="*/ 715899 w 12767104"/>
                <a:gd name="connsiteY2" fmla="*/ 2767965 h 13064490"/>
                <a:gd name="connsiteX3" fmla="*/ 1254633 w 12767104"/>
                <a:gd name="connsiteY3" fmla="*/ 3008757 h 13064490"/>
                <a:gd name="connsiteX4" fmla="*/ 1414652 w 12767104"/>
                <a:gd name="connsiteY4" fmla="*/ 3208019 h 13064490"/>
                <a:gd name="connsiteX5" fmla="*/ 1605152 w 12767104"/>
                <a:gd name="connsiteY5" fmla="*/ 3383279 h 13064490"/>
                <a:gd name="connsiteX6" fmla="*/ 1776602 w 12767104"/>
                <a:gd name="connsiteY6" fmla="*/ 3274694 h 13064490"/>
                <a:gd name="connsiteX7" fmla="*/ 2104262 w 12767104"/>
                <a:gd name="connsiteY7" fmla="*/ 3577589 h 13064490"/>
                <a:gd name="connsiteX8" fmla="*/ 2044827 w 12767104"/>
                <a:gd name="connsiteY8" fmla="*/ 3737610 h 13064490"/>
                <a:gd name="connsiteX9" fmla="*/ 2681477 w 12767104"/>
                <a:gd name="connsiteY9" fmla="*/ 3979544 h 13064490"/>
                <a:gd name="connsiteX10" fmla="*/ 3096767 w 12767104"/>
                <a:gd name="connsiteY10" fmla="*/ 3918584 h 13064490"/>
                <a:gd name="connsiteX11" fmla="*/ 3167252 w 12767104"/>
                <a:gd name="connsiteY11" fmla="*/ 4078604 h 13064490"/>
                <a:gd name="connsiteX12" fmla="*/ 3313937 w 12767104"/>
                <a:gd name="connsiteY12" fmla="*/ 4000499 h 13064490"/>
                <a:gd name="connsiteX13" fmla="*/ 3447669 w 12767104"/>
                <a:gd name="connsiteY13" fmla="*/ 4025646 h 13064490"/>
                <a:gd name="connsiteX14" fmla="*/ 3510152 w 12767104"/>
                <a:gd name="connsiteY14" fmla="*/ 4219574 h 13064490"/>
                <a:gd name="connsiteX15" fmla="*/ 3515867 w 12767104"/>
                <a:gd name="connsiteY15" fmla="*/ 4589144 h 13064490"/>
                <a:gd name="connsiteX16" fmla="*/ 3371087 w 12767104"/>
                <a:gd name="connsiteY16" fmla="*/ 4928234 h 13064490"/>
                <a:gd name="connsiteX17" fmla="*/ 3785616 w 12767104"/>
                <a:gd name="connsiteY17" fmla="*/ 6254496 h 13064490"/>
                <a:gd name="connsiteX18" fmla="*/ 3438144 w 12767104"/>
                <a:gd name="connsiteY18" fmla="*/ 8174736 h 13064490"/>
                <a:gd name="connsiteX19" fmla="*/ 4242816 w 12767104"/>
                <a:gd name="connsiteY19" fmla="*/ 9052560 h 13064490"/>
                <a:gd name="connsiteX20" fmla="*/ 6272784 w 12767104"/>
                <a:gd name="connsiteY20" fmla="*/ 9802368 h 13064490"/>
                <a:gd name="connsiteX21" fmla="*/ 6967728 w 12767104"/>
                <a:gd name="connsiteY21" fmla="*/ 10917936 h 13064490"/>
                <a:gd name="connsiteX22" fmla="*/ 6458712 w 12767104"/>
                <a:gd name="connsiteY22" fmla="*/ 11369040 h 13064490"/>
                <a:gd name="connsiteX23" fmla="*/ 6592443 w 12767104"/>
                <a:gd name="connsiteY23" fmla="*/ 11569065 h 13064490"/>
                <a:gd name="connsiteX24" fmla="*/ 6723888 w 12767104"/>
                <a:gd name="connsiteY24" fmla="*/ 11530965 h 13064490"/>
                <a:gd name="connsiteX25" fmla="*/ 6826758 w 12767104"/>
                <a:gd name="connsiteY25" fmla="*/ 11633835 h 13064490"/>
                <a:gd name="connsiteX26" fmla="*/ 6834378 w 12767104"/>
                <a:gd name="connsiteY26" fmla="*/ 11870055 h 13064490"/>
                <a:gd name="connsiteX27" fmla="*/ 6950583 w 12767104"/>
                <a:gd name="connsiteY27" fmla="*/ 12011025 h 13064490"/>
                <a:gd name="connsiteX28" fmla="*/ 7009638 w 12767104"/>
                <a:gd name="connsiteY28" fmla="*/ 12390120 h 13064490"/>
                <a:gd name="connsiteX29" fmla="*/ 6941058 w 12767104"/>
                <a:gd name="connsiteY29" fmla="*/ 12628245 h 13064490"/>
                <a:gd name="connsiteX30" fmla="*/ 7076313 w 12767104"/>
                <a:gd name="connsiteY30" fmla="*/ 12847320 h 13064490"/>
                <a:gd name="connsiteX31" fmla="*/ 7202043 w 12767104"/>
                <a:gd name="connsiteY31" fmla="*/ 12943713 h 13064490"/>
                <a:gd name="connsiteX32" fmla="*/ 7287768 w 12767104"/>
                <a:gd name="connsiteY32" fmla="*/ 12799695 h 13064490"/>
                <a:gd name="connsiteX33" fmla="*/ 7377303 w 12767104"/>
                <a:gd name="connsiteY33" fmla="*/ 12759690 h 13064490"/>
                <a:gd name="connsiteX34" fmla="*/ 7748778 w 12767104"/>
                <a:gd name="connsiteY34" fmla="*/ 12538710 h 13064490"/>
                <a:gd name="connsiteX35" fmla="*/ 8312658 w 12767104"/>
                <a:gd name="connsiteY35" fmla="*/ 13034010 h 13064490"/>
                <a:gd name="connsiteX36" fmla="*/ 8440293 w 12767104"/>
                <a:gd name="connsiteY36" fmla="*/ 12971145 h 13064490"/>
                <a:gd name="connsiteX37" fmla="*/ 8819388 w 12767104"/>
                <a:gd name="connsiteY37" fmla="*/ 13013055 h 13064490"/>
                <a:gd name="connsiteX38" fmla="*/ 9089898 w 12767104"/>
                <a:gd name="connsiteY38" fmla="*/ 13064490 h 13064490"/>
                <a:gd name="connsiteX39" fmla="*/ 9554718 w 12767104"/>
                <a:gd name="connsiteY39" fmla="*/ 12974954 h 13064490"/>
                <a:gd name="connsiteX40" fmla="*/ 9853803 w 12767104"/>
                <a:gd name="connsiteY40" fmla="*/ 12885420 h 13064490"/>
                <a:gd name="connsiteX41" fmla="*/ 9954006 w 12767104"/>
                <a:gd name="connsiteY41" fmla="*/ 12968097 h 13064490"/>
                <a:gd name="connsiteX42" fmla="*/ 10019538 w 12767104"/>
                <a:gd name="connsiteY42" fmla="*/ 12891134 h 13064490"/>
                <a:gd name="connsiteX43" fmla="*/ 10107168 w 12767104"/>
                <a:gd name="connsiteY43" fmla="*/ 12702539 h 13064490"/>
                <a:gd name="connsiteX44" fmla="*/ 10103358 w 12767104"/>
                <a:gd name="connsiteY44" fmla="*/ 12614909 h 13064490"/>
                <a:gd name="connsiteX45" fmla="*/ 10177653 w 12767104"/>
                <a:gd name="connsiteY45" fmla="*/ 12538709 h 13064490"/>
                <a:gd name="connsiteX46" fmla="*/ 10135743 w 12767104"/>
                <a:gd name="connsiteY46" fmla="*/ 12378689 h 13064490"/>
                <a:gd name="connsiteX47" fmla="*/ 10267188 w 12767104"/>
                <a:gd name="connsiteY47" fmla="*/ 12338684 h 13064490"/>
                <a:gd name="connsiteX48" fmla="*/ 10419207 w 12767104"/>
                <a:gd name="connsiteY48" fmla="*/ 11967972 h 13064490"/>
                <a:gd name="connsiteX49" fmla="*/ 11149203 w 12767104"/>
                <a:gd name="connsiteY49" fmla="*/ 12121514 h 13064490"/>
                <a:gd name="connsiteX50" fmla="*/ 12090273 w 12767104"/>
                <a:gd name="connsiteY50" fmla="*/ 11727179 h 13064490"/>
                <a:gd name="connsiteX51" fmla="*/ 12248388 w 12767104"/>
                <a:gd name="connsiteY51" fmla="*/ 11870054 h 13064490"/>
                <a:gd name="connsiteX52" fmla="*/ 12362688 w 12767104"/>
                <a:gd name="connsiteY52" fmla="*/ 11891009 h 13064490"/>
                <a:gd name="connsiteX53" fmla="*/ 12524613 w 12767104"/>
                <a:gd name="connsiteY53" fmla="*/ 11662409 h 13064490"/>
                <a:gd name="connsiteX54" fmla="*/ 12600813 w 12767104"/>
                <a:gd name="connsiteY54" fmla="*/ 11622404 h 13064490"/>
                <a:gd name="connsiteX55" fmla="*/ 12658344 w 12767104"/>
                <a:gd name="connsiteY55" fmla="*/ 11645265 h 13064490"/>
                <a:gd name="connsiteX56" fmla="*/ 12758928 w 12767104"/>
                <a:gd name="connsiteY56" fmla="*/ 11344274 h 13064490"/>
                <a:gd name="connsiteX57" fmla="*/ 12446507 w 12767104"/>
                <a:gd name="connsiteY57" fmla="*/ 10921364 h 13064490"/>
                <a:gd name="connsiteX58" fmla="*/ 12383642 w 12767104"/>
                <a:gd name="connsiteY58" fmla="*/ 10618469 h 13064490"/>
                <a:gd name="connsiteX59" fmla="*/ 12201906 w 12767104"/>
                <a:gd name="connsiteY59" fmla="*/ 10423017 h 13064490"/>
                <a:gd name="connsiteX60" fmla="*/ 12216002 w 12767104"/>
                <a:gd name="connsiteY60" fmla="*/ 10138409 h 13064490"/>
                <a:gd name="connsiteX61" fmla="*/ 12560807 w 12767104"/>
                <a:gd name="connsiteY61" fmla="*/ 9631679 h 13064490"/>
                <a:gd name="connsiteX62" fmla="*/ 12693777 w 12767104"/>
                <a:gd name="connsiteY62" fmla="*/ 8833866 h 13064490"/>
                <a:gd name="connsiteX63" fmla="*/ 12472416 w 12767104"/>
                <a:gd name="connsiteY63" fmla="*/ 8590407 h 13064490"/>
                <a:gd name="connsiteX64" fmla="*/ 12508992 w 12767104"/>
                <a:gd name="connsiteY64" fmla="*/ 7827264 h 13064490"/>
                <a:gd name="connsiteX65" fmla="*/ 12256389 w 12767104"/>
                <a:gd name="connsiteY65" fmla="*/ 7655052 h 13064490"/>
                <a:gd name="connsiteX66" fmla="*/ 11978640 w 12767104"/>
                <a:gd name="connsiteY66" fmla="*/ 7424928 h 13064490"/>
                <a:gd name="connsiteX67" fmla="*/ 11887200 w 12767104"/>
                <a:gd name="connsiteY67" fmla="*/ 6784848 h 13064490"/>
                <a:gd name="connsiteX68" fmla="*/ 12052173 w 12767104"/>
                <a:gd name="connsiteY68" fmla="*/ 6573774 h 13064490"/>
                <a:gd name="connsiteX69" fmla="*/ 12172950 w 12767104"/>
                <a:gd name="connsiteY69" fmla="*/ 6334887 h 13064490"/>
                <a:gd name="connsiteX70" fmla="*/ 12179808 w 12767104"/>
                <a:gd name="connsiteY70" fmla="*/ 5888736 h 13064490"/>
                <a:gd name="connsiteX71" fmla="*/ 11915394 w 12767104"/>
                <a:gd name="connsiteY71" fmla="*/ 5550027 h 13064490"/>
                <a:gd name="connsiteX72" fmla="*/ 11612880 w 12767104"/>
                <a:gd name="connsiteY72" fmla="*/ 5285232 h 13064490"/>
                <a:gd name="connsiteX73" fmla="*/ 11137392 w 12767104"/>
                <a:gd name="connsiteY73" fmla="*/ 4791456 h 13064490"/>
                <a:gd name="connsiteX74" fmla="*/ 10345674 w 12767104"/>
                <a:gd name="connsiteY74" fmla="*/ 4283583 h 13064490"/>
                <a:gd name="connsiteX75" fmla="*/ 10364343 w 12767104"/>
                <a:gd name="connsiteY75" fmla="*/ 3643122 h 13064490"/>
                <a:gd name="connsiteX76" fmla="*/ 10991088 w 12767104"/>
                <a:gd name="connsiteY76" fmla="*/ 3035808 h 13064490"/>
                <a:gd name="connsiteX77" fmla="*/ 11228832 w 12767104"/>
                <a:gd name="connsiteY77" fmla="*/ 2523744 h 13064490"/>
                <a:gd name="connsiteX78" fmla="*/ 11155680 w 12767104"/>
                <a:gd name="connsiteY78" fmla="*/ 2286000 h 13064490"/>
                <a:gd name="connsiteX79" fmla="*/ 11391900 w 12767104"/>
                <a:gd name="connsiteY79" fmla="*/ 1664970 h 13064490"/>
                <a:gd name="connsiteX80" fmla="*/ 11299698 w 12767104"/>
                <a:gd name="connsiteY80" fmla="*/ 1289304 h 13064490"/>
                <a:gd name="connsiteX81" fmla="*/ 10966704 w 12767104"/>
                <a:gd name="connsiteY81" fmla="*/ 1435227 h 13064490"/>
                <a:gd name="connsiteX82" fmla="*/ 10770870 w 12767104"/>
                <a:gd name="connsiteY82" fmla="*/ 1719072 h 13064490"/>
                <a:gd name="connsiteX83" fmla="*/ 10211943 w 12767104"/>
                <a:gd name="connsiteY83" fmla="*/ 1704594 h 13064490"/>
                <a:gd name="connsiteX84" fmla="*/ 10643616 w 12767104"/>
                <a:gd name="connsiteY84" fmla="*/ 987552 h 13064490"/>
                <a:gd name="connsiteX85" fmla="*/ 10569321 w 12767104"/>
                <a:gd name="connsiteY85" fmla="*/ 768477 h 13064490"/>
                <a:gd name="connsiteX86" fmla="*/ 10310241 w 12767104"/>
                <a:gd name="connsiteY86" fmla="*/ 644652 h 13064490"/>
                <a:gd name="connsiteX87" fmla="*/ 10132695 w 12767104"/>
                <a:gd name="connsiteY87" fmla="*/ 798957 h 13064490"/>
                <a:gd name="connsiteX88" fmla="*/ 9947147 w 12767104"/>
                <a:gd name="connsiteY88" fmla="*/ 712469 h 13064490"/>
                <a:gd name="connsiteX89" fmla="*/ 9547097 w 12767104"/>
                <a:gd name="connsiteY89" fmla="*/ 748664 h 13064490"/>
                <a:gd name="connsiteX90" fmla="*/ 9390887 w 12767104"/>
                <a:gd name="connsiteY90" fmla="*/ 302894 h 13064490"/>
                <a:gd name="connsiteX91" fmla="*/ 9286112 w 12767104"/>
                <a:gd name="connsiteY91" fmla="*/ 152399 h 13064490"/>
                <a:gd name="connsiteX92" fmla="*/ 9089136 w 12767104"/>
                <a:gd name="connsiteY92" fmla="*/ 0 h 13064490"/>
                <a:gd name="connsiteX93" fmla="*/ 9030842 w 12767104"/>
                <a:gd name="connsiteY93" fmla="*/ 188594 h 13064490"/>
                <a:gd name="connsiteX94" fmla="*/ 9137522 w 12767104"/>
                <a:gd name="connsiteY94" fmla="*/ 352424 h 13064490"/>
                <a:gd name="connsiteX95" fmla="*/ 8903207 w 12767104"/>
                <a:gd name="connsiteY95" fmla="*/ 421004 h 13064490"/>
                <a:gd name="connsiteX96" fmla="*/ 8634602 w 12767104"/>
                <a:gd name="connsiteY96" fmla="*/ 548639 h 13064490"/>
                <a:gd name="connsiteX97" fmla="*/ 8421242 w 12767104"/>
                <a:gd name="connsiteY97" fmla="*/ 859154 h 13064490"/>
                <a:gd name="connsiteX98" fmla="*/ 8219312 w 12767104"/>
                <a:gd name="connsiteY98" fmla="*/ 922019 h 13064490"/>
                <a:gd name="connsiteX99" fmla="*/ 8125967 w 12767104"/>
                <a:gd name="connsiteY99" fmla="*/ 1301114 h 13064490"/>
                <a:gd name="connsiteX100" fmla="*/ 8017382 w 12767104"/>
                <a:gd name="connsiteY100" fmla="*/ 1407794 h 13064490"/>
                <a:gd name="connsiteX101" fmla="*/ 7977377 w 12767104"/>
                <a:gd name="connsiteY101" fmla="*/ 1543049 h 13064490"/>
                <a:gd name="connsiteX102" fmla="*/ 7811642 w 12767104"/>
                <a:gd name="connsiteY102" fmla="*/ 1577339 h 13064490"/>
                <a:gd name="connsiteX103" fmla="*/ 7678674 w 12767104"/>
                <a:gd name="connsiteY103" fmla="*/ 1816608 h 13064490"/>
                <a:gd name="connsiteX104" fmla="*/ 7327772 w 12767104"/>
                <a:gd name="connsiteY104" fmla="*/ 1645919 h 13064490"/>
                <a:gd name="connsiteX105" fmla="*/ 6998207 w 12767104"/>
                <a:gd name="connsiteY105" fmla="*/ 1950719 h 13064490"/>
                <a:gd name="connsiteX106" fmla="*/ 6794372 w 12767104"/>
                <a:gd name="connsiteY106" fmla="*/ 1811654 h 13064490"/>
                <a:gd name="connsiteX107" fmla="*/ 6217920 w 12767104"/>
                <a:gd name="connsiteY107" fmla="*/ 2286000 h 13064490"/>
                <a:gd name="connsiteX108" fmla="*/ 6020942 w 12767104"/>
                <a:gd name="connsiteY108" fmla="*/ 2179319 h 13064490"/>
                <a:gd name="connsiteX109" fmla="*/ 5859017 w 12767104"/>
                <a:gd name="connsiteY109" fmla="*/ 2200274 h 13064490"/>
                <a:gd name="connsiteX110" fmla="*/ 5657087 w 12767104"/>
                <a:gd name="connsiteY110" fmla="*/ 2085974 h 13064490"/>
                <a:gd name="connsiteX111" fmla="*/ 5422772 w 12767104"/>
                <a:gd name="connsiteY111" fmla="*/ 2118359 h 13064490"/>
                <a:gd name="connsiteX112" fmla="*/ 5361812 w 12767104"/>
                <a:gd name="connsiteY112" fmla="*/ 1937384 h 13064490"/>
                <a:gd name="connsiteX113" fmla="*/ 5015102 w 12767104"/>
                <a:gd name="connsiteY113" fmla="*/ 1771649 h 13064490"/>
                <a:gd name="connsiteX114" fmla="*/ 4293870 w 12767104"/>
                <a:gd name="connsiteY114" fmla="*/ 1781937 h 13064490"/>
                <a:gd name="connsiteX115" fmla="*/ 3976877 w 12767104"/>
                <a:gd name="connsiteY115" fmla="*/ 1421129 h 13064490"/>
                <a:gd name="connsiteX116" fmla="*/ 3837812 w 12767104"/>
                <a:gd name="connsiteY116" fmla="*/ 1329689 h 13064490"/>
                <a:gd name="connsiteX117" fmla="*/ 3632072 w 12767104"/>
                <a:gd name="connsiteY117" fmla="*/ 1322069 h 13064490"/>
                <a:gd name="connsiteX118" fmla="*/ 3468242 w 12767104"/>
                <a:gd name="connsiteY118" fmla="*/ 1122044 h 13064490"/>
                <a:gd name="connsiteX119" fmla="*/ 3096767 w 12767104"/>
                <a:gd name="connsiteY119" fmla="*/ 1202054 h 13064490"/>
                <a:gd name="connsiteX120" fmla="*/ 2872740 w 12767104"/>
                <a:gd name="connsiteY120" fmla="*/ 1051179 h 13064490"/>
                <a:gd name="connsiteX121" fmla="*/ 2757677 w 12767104"/>
                <a:gd name="connsiteY121" fmla="*/ 1306829 h 13064490"/>
                <a:gd name="connsiteX122" fmla="*/ 2464307 w 12767104"/>
                <a:gd name="connsiteY122" fmla="*/ 1609724 h 13064490"/>
                <a:gd name="connsiteX123" fmla="*/ 2012822 w 12767104"/>
                <a:gd name="connsiteY123" fmla="*/ 1710689 h 13064490"/>
                <a:gd name="connsiteX124" fmla="*/ 2007107 w 12767104"/>
                <a:gd name="connsiteY124" fmla="*/ 1870709 h 13064490"/>
                <a:gd name="connsiteX125" fmla="*/ 1736597 w 12767104"/>
                <a:gd name="connsiteY125" fmla="*/ 1920239 h 13064490"/>
                <a:gd name="connsiteX126" fmla="*/ 1383792 w 12767104"/>
                <a:gd name="connsiteY126" fmla="*/ 1796415 h 13064490"/>
                <a:gd name="connsiteX127" fmla="*/ 1064132 w 12767104"/>
                <a:gd name="connsiteY127" fmla="*/ 1979294 h 13064490"/>
                <a:gd name="connsiteX128" fmla="*/ 1053084 w 12767104"/>
                <a:gd name="connsiteY128" fmla="*/ 2431542 h 13064490"/>
                <a:gd name="connsiteX129" fmla="*/ 514350 w 12767104"/>
                <a:gd name="connsiteY129" fmla="*/ 2355342 h 13064490"/>
                <a:gd name="connsiteX130" fmla="*/ 464057 w 12767104"/>
                <a:gd name="connsiteY130" fmla="*/ 2529839 h 13064490"/>
                <a:gd name="connsiteX131" fmla="*/ 0 w 12767104"/>
                <a:gd name="connsiteY131" fmla="*/ 2450592 h 13064490"/>
                <a:gd name="connsiteX0" fmla="*/ 0 w 12767104"/>
                <a:gd name="connsiteY0" fmla="*/ 2450592 h 13064490"/>
                <a:gd name="connsiteX1" fmla="*/ 266319 w 12767104"/>
                <a:gd name="connsiteY1" fmla="*/ 2830068 h 13064490"/>
                <a:gd name="connsiteX2" fmla="*/ 715899 w 12767104"/>
                <a:gd name="connsiteY2" fmla="*/ 2767965 h 13064490"/>
                <a:gd name="connsiteX3" fmla="*/ 1254633 w 12767104"/>
                <a:gd name="connsiteY3" fmla="*/ 3008757 h 13064490"/>
                <a:gd name="connsiteX4" fmla="*/ 1414652 w 12767104"/>
                <a:gd name="connsiteY4" fmla="*/ 3208019 h 13064490"/>
                <a:gd name="connsiteX5" fmla="*/ 1605152 w 12767104"/>
                <a:gd name="connsiteY5" fmla="*/ 3383279 h 13064490"/>
                <a:gd name="connsiteX6" fmla="*/ 1776602 w 12767104"/>
                <a:gd name="connsiteY6" fmla="*/ 3274694 h 13064490"/>
                <a:gd name="connsiteX7" fmla="*/ 2104262 w 12767104"/>
                <a:gd name="connsiteY7" fmla="*/ 3577589 h 13064490"/>
                <a:gd name="connsiteX8" fmla="*/ 2044827 w 12767104"/>
                <a:gd name="connsiteY8" fmla="*/ 3737610 h 13064490"/>
                <a:gd name="connsiteX9" fmla="*/ 2681477 w 12767104"/>
                <a:gd name="connsiteY9" fmla="*/ 3979544 h 13064490"/>
                <a:gd name="connsiteX10" fmla="*/ 3096767 w 12767104"/>
                <a:gd name="connsiteY10" fmla="*/ 3918584 h 13064490"/>
                <a:gd name="connsiteX11" fmla="*/ 3167252 w 12767104"/>
                <a:gd name="connsiteY11" fmla="*/ 4078604 h 13064490"/>
                <a:gd name="connsiteX12" fmla="*/ 3313937 w 12767104"/>
                <a:gd name="connsiteY12" fmla="*/ 4000499 h 13064490"/>
                <a:gd name="connsiteX13" fmla="*/ 3447669 w 12767104"/>
                <a:gd name="connsiteY13" fmla="*/ 4025646 h 13064490"/>
                <a:gd name="connsiteX14" fmla="*/ 3510152 w 12767104"/>
                <a:gd name="connsiteY14" fmla="*/ 4219574 h 13064490"/>
                <a:gd name="connsiteX15" fmla="*/ 3515867 w 12767104"/>
                <a:gd name="connsiteY15" fmla="*/ 4589144 h 13064490"/>
                <a:gd name="connsiteX16" fmla="*/ 3371087 w 12767104"/>
                <a:gd name="connsiteY16" fmla="*/ 4928234 h 13064490"/>
                <a:gd name="connsiteX17" fmla="*/ 3785616 w 12767104"/>
                <a:gd name="connsiteY17" fmla="*/ 6254496 h 13064490"/>
                <a:gd name="connsiteX18" fmla="*/ 3438144 w 12767104"/>
                <a:gd name="connsiteY18" fmla="*/ 8174736 h 13064490"/>
                <a:gd name="connsiteX19" fmla="*/ 4242816 w 12767104"/>
                <a:gd name="connsiteY19" fmla="*/ 9052560 h 13064490"/>
                <a:gd name="connsiteX20" fmla="*/ 6272784 w 12767104"/>
                <a:gd name="connsiteY20" fmla="*/ 9802368 h 13064490"/>
                <a:gd name="connsiteX21" fmla="*/ 6967728 w 12767104"/>
                <a:gd name="connsiteY21" fmla="*/ 10917936 h 13064490"/>
                <a:gd name="connsiteX22" fmla="*/ 6458712 w 12767104"/>
                <a:gd name="connsiteY22" fmla="*/ 11369040 h 13064490"/>
                <a:gd name="connsiteX23" fmla="*/ 6592443 w 12767104"/>
                <a:gd name="connsiteY23" fmla="*/ 11569065 h 13064490"/>
                <a:gd name="connsiteX24" fmla="*/ 6723888 w 12767104"/>
                <a:gd name="connsiteY24" fmla="*/ 11530965 h 13064490"/>
                <a:gd name="connsiteX25" fmla="*/ 6826758 w 12767104"/>
                <a:gd name="connsiteY25" fmla="*/ 11633835 h 13064490"/>
                <a:gd name="connsiteX26" fmla="*/ 6834378 w 12767104"/>
                <a:gd name="connsiteY26" fmla="*/ 11870055 h 13064490"/>
                <a:gd name="connsiteX27" fmla="*/ 6950583 w 12767104"/>
                <a:gd name="connsiteY27" fmla="*/ 12011025 h 13064490"/>
                <a:gd name="connsiteX28" fmla="*/ 7009638 w 12767104"/>
                <a:gd name="connsiteY28" fmla="*/ 12390120 h 13064490"/>
                <a:gd name="connsiteX29" fmla="*/ 6941058 w 12767104"/>
                <a:gd name="connsiteY29" fmla="*/ 12628245 h 13064490"/>
                <a:gd name="connsiteX30" fmla="*/ 7076313 w 12767104"/>
                <a:gd name="connsiteY30" fmla="*/ 12847320 h 13064490"/>
                <a:gd name="connsiteX31" fmla="*/ 7202043 w 12767104"/>
                <a:gd name="connsiteY31" fmla="*/ 12943713 h 13064490"/>
                <a:gd name="connsiteX32" fmla="*/ 7287768 w 12767104"/>
                <a:gd name="connsiteY32" fmla="*/ 12799695 h 13064490"/>
                <a:gd name="connsiteX33" fmla="*/ 7377303 w 12767104"/>
                <a:gd name="connsiteY33" fmla="*/ 12759690 h 13064490"/>
                <a:gd name="connsiteX34" fmla="*/ 7748778 w 12767104"/>
                <a:gd name="connsiteY34" fmla="*/ 12538710 h 13064490"/>
                <a:gd name="connsiteX35" fmla="*/ 8312658 w 12767104"/>
                <a:gd name="connsiteY35" fmla="*/ 13034010 h 13064490"/>
                <a:gd name="connsiteX36" fmla="*/ 8440293 w 12767104"/>
                <a:gd name="connsiteY36" fmla="*/ 12971145 h 13064490"/>
                <a:gd name="connsiteX37" fmla="*/ 8819388 w 12767104"/>
                <a:gd name="connsiteY37" fmla="*/ 13013055 h 13064490"/>
                <a:gd name="connsiteX38" fmla="*/ 9089898 w 12767104"/>
                <a:gd name="connsiteY38" fmla="*/ 13064490 h 13064490"/>
                <a:gd name="connsiteX39" fmla="*/ 9554718 w 12767104"/>
                <a:gd name="connsiteY39" fmla="*/ 12974954 h 13064490"/>
                <a:gd name="connsiteX40" fmla="*/ 9853803 w 12767104"/>
                <a:gd name="connsiteY40" fmla="*/ 12885420 h 13064490"/>
                <a:gd name="connsiteX41" fmla="*/ 9954006 w 12767104"/>
                <a:gd name="connsiteY41" fmla="*/ 12968097 h 13064490"/>
                <a:gd name="connsiteX42" fmla="*/ 10019538 w 12767104"/>
                <a:gd name="connsiteY42" fmla="*/ 12891134 h 13064490"/>
                <a:gd name="connsiteX43" fmla="*/ 10107168 w 12767104"/>
                <a:gd name="connsiteY43" fmla="*/ 12702539 h 13064490"/>
                <a:gd name="connsiteX44" fmla="*/ 10103358 w 12767104"/>
                <a:gd name="connsiteY44" fmla="*/ 12614909 h 13064490"/>
                <a:gd name="connsiteX45" fmla="*/ 10177653 w 12767104"/>
                <a:gd name="connsiteY45" fmla="*/ 12538709 h 13064490"/>
                <a:gd name="connsiteX46" fmla="*/ 10135743 w 12767104"/>
                <a:gd name="connsiteY46" fmla="*/ 12378689 h 13064490"/>
                <a:gd name="connsiteX47" fmla="*/ 10267188 w 12767104"/>
                <a:gd name="connsiteY47" fmla="*/ 12338684 h 13064490"/>
                <a:gd name="connsiteX48" fmla="*/ 10419207 w 12767104"/>
                <a:gd name="connsiteY48" fmla="*/ 11967972 h 13064490"/>
                <a:gd name="connsiteX49" fmla="*/ 11149203 w 12767104"/>
                <a:gd name="connsiteY49" fmla="*/ 12121514 h 13064490"/>
                <a:gd name="connsiteX50" fmla="*/ 12090273 w 12767104"/>
                <a:gd name="connsiteY50" fmla="*/ 11727179 h 13064490"/>
                <a:gd name="connsiteX51" fmla="*/ 12248388 w 12767104"/>
                <a:gd name="connsiteY51" fmla="*/ 11870054 h 13064490"/>
                <a:gd name="connsiteX52" fmla="*/ 12362688 w 12767104"/>
                <a:gd name="connsiteY52" fmla="*/ 11891009 h 13064490"/>
                <a:gd name="connsiteX53" fmla="*/ 12524613 w 12767104"/>
                <a:gd name="connsiteY53" fmla="*/ 11662409 h 13064490"/>
                <a:gd name="connsiteX54" fmla="*/ 12600813 w 12767104"/>
                <a:gd name="connsiteY54" fmla="*/ 11622404 h 13064490"/>
                <a:gd name="connsiteX55" fmla="*/ 12658344 w 12767104"/>
                <a:gd name="connsiteY55" fmla="*/ 11645265 h 13064490"/>
                <a:gd name="connsiteX56" fmla="*/ 12758928 w 12767104"/>
                <a:gd name="connsiteY56" fmla="*/ 11344274 h 13064490"/>
                <a:gd name="connsiteX57" fmla="*/ 12446507 w 12767104"/>
                <a:gd name="connsiteY57" fmla="*/ 10921364 h 13064490"/>
                <a:gd name="connsiteX58" fmla="*/ 12383642 w 12767104"/>
                <a:gd name="connsiteY58" fmla="*/ 10618469 h 13064490"/>
                <a:gd name="connsiteX59" fmla="*/ 12201906 w 12767104"/>
                <a:gd name="connsiteY59" fmla="*/ 10423017 h 13064490"/>
                <a:gd name="connsiteX60" fmla="*/ 12216002 w 12767104"/>
                <a:gd name="connsiteY60" fmla="*/ 10138409 h 13064490"/>
                <a:gd name="connsiteX61" fmla="*/ 12560807 w 12767104"/>
                <a:gd name="connsiteY61" fmla="*/ 9631679 h 13064490"/>
                <a:gd name="connsiteX62" fmla="*/ 12693777 w 12767104"/>
                <a:gd name="connsiteY62" fmla="*/ 8833866 h 13064490"/>
                <a:gd name="connsiteX63" fmla="*/ 12472416 w 12767104"/>
                <a:gd name="connsiteY63" fmla="*/ 8590407 h 13064490"/>
                <a:gd name="connsiteX64" fmla="*/ 12508992 w 12767104"/>
                <a:gd name="connsiteY64" fmla="*/ 7827264 h 13064490"/>
                <a:gd name="connsiteX65" fmla="*/ 12256389 w 12767104"/>
                <a:gd name="connsiteY65" fmla="*/ 7655052 h 13064490"/>
                <a:gd name="connsiteX66" fmla="*/ 11978640 w 12767104"/>
                <a:gd name="connsiteY66" fmla="*/ 7424928 h 13064490"/>
                <a:gd name="connsiteX67" fmla="*/ 11887200 w 12767104"/>
                <a:gd name="connsiteY67" fmla="*/ 6784848 h 13064490"/>
                <a:gd name="connsiteX68" fmla="*/ 12052173 w 12767104"/>
                <a:gd name="connsiteY68" fmla="*/ 6573774 h 13064490"/>
                <a:gd name="connsiteX69" fmla="*/ 12172950 w 12767104"/>
                <a:gd name="connsiteY69" fmla="*/ 6334887 h 13064490"/>
                <a:gd name="connsiteX70" fmla="*/ 12179808 w 12767104"/>
                <a:gd name="connsiteY70" fmla="*/ 5888736 h 13064490"/>
                <a:gd name="connsiteX71" fmla="*/ 11915394 w 12767104"/>
                <a:gd name="connsiteY71" fmla="*/ 5550027 h 13064490"/>
                <a:gd name="connsiteX72" fmla="*/ 11612880 w 12767104"/>
                <a:gd name="connsiteY72" fmla="*/ 5285232 h 13064490"/>
                <a:gd name="connsiteX73" fmla="*/ 11137392 w 12767104"/>
                <a:gd name="connsiteY73" fmla="*/ 4791456 h 13064490"/>
                <a:gd name="connsiteX74" fmla="*/ 10345674 w 12767104"/>
                <a:gd name="connsiteY74" fmla="*/ 4283583 h 13064490"/>
                <a:gd name="connsiteX75" fmla="*/ 10364343 w 12767104"/>
                <a:gd name="connsiteY75" fmla="*/ 3643122 h 13064490"/>
                <a:gd name="connsiteX76" fmla="*/ 10991088 w 12767104"/>
                <a:gd name="connsiteY76" fmla="*/ 3035808 h 13064490"/>
                <a:gd name="connsiteX77" fmla="*/ 11228832 w 12767104"/>
                <a:gd name="connsiteY77" fmla="*/ 2523744 h 13064490"/>
                <a:gd name="connsiteX78" fmla="*/ 11155680 w 12767104"/>
                <a:gd name="connsiteY78" fmla="*/ 2286000 h 13064490"/>
                <a:gd name="connsiteX79" fmla="*/ 11391900 w 12767104"/>
                <a:gd name="connsiteY79" fmla="*/ 1664970 h 13064490"/>
                <a:gd name="connsiteX80" fmla="*/ 11299698 w 12767104"/>
                <a:gd name="connsiteY80" fmla="*/ 1289304 h 13064490"/>
                <a:gd name="connsiteX81" fmla="*/ 10966704 w 12767104"/>
                <a:gd name="connsiteY81" fmla="*/ 1435227 h 13064490"/>
                <a:gd name="connsiteX82" fmla="*/ 10770870 w 12767104"/>
                <a:gd name="connsiteY82" fmla="*/ 1719072 h 13064490"/>
                <a:gd name="connsiteX83" fmla="*/ 10211943 w 12767104"/>
                <a:gd name="connsiteY83" fmla="*/ 1704594 h 13064490"/>
                <a:gd name="connsiteX84" fmla="*/ 10643616 w 12767104"/>
                <a:gd name="connsiteY84" fmla="*/ 987552 h 13064490"/>
                <a:gd name="connsiteX85" fmla="*/ 10569321 w 12767104"/>
                <a:gd name="connsiteY85" fmla="*/ 768477 h 13064490"/>
                <a:gd name="connsiteX86" fmla="*/ 10310241 w 12767104"/>
                <a:gd name="connsiteY86" fmla="*/ 644652 h 13064490"/>
                <a:gd name="connsiteX87" fmla="*/ 10132695 w 12767104"/>
                <a:gd name="connsiteY87" fmla="*/ 798957 h 13064490"/>
                <a:gd name="connsiteX88" fmla="*/ 9947147 w 12767104"/>
                <a:gd name="connsiteY88" fmla="*/ 712469 h 13064490"/>
                <a:gd name="connsiteX89" fmla="*/ 9547097 w 12767104"/>
                <a:gd name="connsiteY89" fmla="*/ 748664 h 13064490"/>
                <a:gd name="connsiteX90" fmla="*/ 9390887 w 12767104"/>
                <a:gd name="connsiteY90" fmla="*/ 302894 h 13064490"/>
                <a:gd name="connsiteX91" fmla="*/ 9286112 w 12767104"/>
                <a:gd name="connsiteY91" fmla="*/ 152399 h 13064490"/>
                <a:gd name="connsiteX92" fmla="*/ 9089136 w 12767104"/>
                <a:gd name="connsiteY92" fmla="*/ 0 h 13064490"/>
                <a:gd name="connsiteX93" fmla="*/ 9030842 w 12767104"/>
                <a:gd name="connsiteY93" fmla="*/ 188594 h 13064490"/>
                <a:gd name="connsiteX94" fmla="*/ 9137522 w 12767104"/>
                <a:gd name="connsiteY94" fmla="*/ 352424 h 13064490"/>
                <a:gd name="connsiteX95" fmla="*/ 8903207 w 12767104"/>
                <a:gd name="connsiteY95" fmla="*/ 421004 h 13064490"/>
                <a:gd name="connsiteX96" fmla="*/ 8634602 w 12767104"/>
                <a:gd name="connsiteY96" fmla="*/ 548639 h 13064490"/>
                <a:gd name="connsiteX97" fmla="*/ 8421242 w 12767104"/>
                <a:gd name="connsiteY97" fmla="*/ 859154 h 13064490"/>
                <a:gd name="connsiteX98" fmla="*/ 8219312 w 12767104"/>
                <a:gd name="connsiteY98" fmla="*/ 922019 h 13064490"/>
                <a:gd name="connsiteX99" fmla="*/ 8125967 w 12767104"/>
                <a:gd name="connsiteY99" fmla="*/ 1301114 h 13064490"/>
                <a:gd name="connsiteX100" fmla="*/ 8017382 w 12767104"/>
                <a:gd name="connsiteY100" fmla="*/ 1407794 h 13064490"/>
                <a:gd name="connsiteX101" fmla="*/ 7977377 w 12767104"/>
                <a:gd name="connsiteY101" fmla="*/ 1543049 h 13064490"/>
                <a:gd name="connsiteX102" fmla="*/ 7811642 w 12767104"/>
                <a:gd name="connsiteY102" fmla="*/ 1577339 h 13064490"/>
                <a:gd name="connsiteX103" fmla="*/ 7678674 w 12767104"/>
                <a:gd name="connsiteY103" fmla="*/ 1816608 h 13064490"/>
                <a:gd name="connsiteX104" fmla="*/ 7327772 w 12767104"/>
                <a:gd name="connsiteY104" fmla="*/ 1645919 h 13064490"/>
                <a:gd name="connsiteX105" fmla="*/ 6998207 w 12767104"/>
                <a:gd name="connsiteY105" fmla="*/ 1950719 h 13064490"/>
                <a:gd name="connsiteX106" fmla="*/ 6794372 w 12767104"/>
                <a:gd name="connsiteY106" fmla="*/ 1811654 h 13064490"/>
                <a:gd name="connsiteX107" fmla="*/ 6217920 w 12767104"/>
                <a:gd name="connsiteY107" fmla="*/ 2286000 h 13064490"/>
                <a:gd name="connsiteX108" fmla="*/ 6020942 w 12767104"/>
                <a:gd name="connsiteY108" fmla="*/ 2179319 h 13064490"/>
                <a:gd name="connsiteX109" fmla="*/ 5859017 w 12767104"/>
                <a:gd name="connsiteY109" fmla="*/ 2200274 h 13064490"/>
                <a:gd name="connsiteX110" fmla="*/ 5657087 w 12767104"/>
                <a:gd name="connsiteY110" fmla="*/ 2085974 h 13064490"/>
                <a:gd name="connsiteX111" fmla="*/ 5422772 w 12767104"/>
                <a:gd name="connsiteY111" fmla="*/ 2118359 h 13064490"/>
                <a:gd name="connsiteX112" fmla="*/ 5361812 w 12767104"/>
                <a:gd name="connsiteY112" fmla="*/ 1937384 h 13064490"/>
                <a:gd name="connsiteX113" fmla="*/ 5015102 w 12767104"/>
                <a:gd name="connsiteY113" fmla="*/ 1771649 h 13064490"/>
                <a:gd name="connsiteX114" fmla="*/ 4293870 w 12767104"/>
                <a:gd name="connsiteY114" fmla="*/ 1781937 h 13064490"/>
                <a:gd name="connsiteX115" fmla="*/ 3976877 w 12767104"/>
                <a:gd name="connsiteY115" fmla="*/ 1421129 h 13064490"/>
                <a:gd name="connsiteX116" fmla="*/ 3837812 w 12767104"/>
                <a:gd name="connsiteY116" fmla="*/ 1329689 h 13064490"/>
                <a:gd name="connsiteX117" fmla="*/ 3632072 w 12767104"/>
                <a:gd name="connsiteY117" fmla="*/ 1322069 h 13064490"/>
                <a:gd name="connsiteX118" fmla="*/ 3468242 w 12767104"/>
                <a:gd name="connsiteY118" fmla="*/ 1122044 h 13064490"/>
                <a:gd name="connsiteX119" fmla="*/ 3096767 w 12767104"/>
                <a:gd name="connsiteY119" fmla="*/ 1202054 h 13064490"/>
                <a:gd name="connsiteX120" fmla="*/ 2872740 w 12767104"/>
                <a:gd name="connsiteY120" fmla="*/ 1051179 h 13064490"/>
                <a:gd name="connsiteX121" fmla="*/ 2757677 w 12767104"/>
                <a:gd name="connsiteY121" fmla="*/ 1306829 h 13064490"/>
                <a:gd name="connsiteX122" fmla="*/ 2464307 w 12767104"/>
                <a:gd name="connsiteY122" fmla="*/ 1609724 h 13064490"/>
                <a:gd name="connsiteX123" fmla="*/ 2012822 w 12767104"/>
                <a:gd name="connsiteY123" fmla="*/ 1710689 h 13064490"/>
                <a:gd name="connsiteX124" fmla="*/ 2007107 w 12767104"/>
                <a:gd name="connsiteY124" fmla="*/ 1870709 h 13064490"/>
                <a:gd name="connsiteX125" fmla="*/ 1736597 w 12767104"/>
                <a:gd name="connsiteY125" fmla="*/ 1920239 h 13064490"/>
                <a:gd name="connsiteX126" fmla="*/ 1383792 w 12767104"/>
                <a:gd name="connsiteY126" fmla="*/ 1796415 h 13064490"/>
                <a:gd name="connsiteX127" fmla="*/ 1064132 w 12767104"/>
                <a:gd name="connsiteY127" fmla="*/ 1979294 h 13064490"/>
                <a:gd name="connsiteX128" fmla="*/ 1053084 w 12767104"/>
                <a:gd name="connsiteY128" fmla="*/ 2431542 h 13064490"/>
                <a:gd name="connsiteX129" fmla="*/ 514350 w 12767104"/>
                <a:gd name="connsiteY129" fmla="*/ 2355342 h 13064490"/>
                <a:gd name="connsiteX130" fmla="*/ 464057 w 12767104"/>
                <a:gd name="connsiteY130" fmla="*/ 2529839 h 13064490"/>
                <a:gd name="connsiteX131" fmla="*/ 0 w 12767104"/>
                <a:gd name="connsiteY131" fmla="*/ 2450592 h 13064490"/>
                <a:gd name="connsiteX0" fmla="*/ 0 w 12767104"/>
                <a:gd name="connsiteY0" fmla="*/ 2450592 h 13064490"/>
                <a:gd name="connsiteX1" fmla="*/ 266319 w 12767104"/>
                <a:gd name="connsiteY1" fmla="*/ 2830068 h 13064490"/>
                <a:gd name="connsiteX2" fmla="*/ 715899 w 12767104"/>
                <a:gd name="connsiteY2" fmla="*/ 2767965 h 13064490"/>
                <a:gd name="connsiteX3" fmla="*/ 1254633 w 12767104"/>
                <a:gd name="connsiteY3" fmla="*/ 3008757 h 13064490"/>
                <a:gd name="connsiteX4" fmla="*/ 1414652 w 12767104"/>
                <a:gd name="connsiteY4" fmla="*/ 3208019 h 13064490"/>
                <a:gd name="connsiteX5" fmla="*/ 1605152 w 12767104"/>
                <a:gd name="connsiteY5" fmla="*/ 3383279 h 13064490"/>
                <a:gd name="connsiteX6" fmla="*/ 1776602 w 12767104"/>
                <a:gd name="connsiteY6" fmla="*/ 3274694 h 13064490"/>
                <a:gd name="connsiteX7" fmla="*/ 2104262 w 12767104"/>
                <a:gd name="connsiteY7" fmla="*/ 3577589 h 13064490"/>
                <a:gd name="connsiteX8" fmla="*/ 2044827 w 12767104"/>
                <a:gd name="connsiteY8" fmla="*/ 3737610 h 13064490"/>
                <a:gd name="connsiteX9" fmla="*/ 2681477 w 12767104"/>
                <a:gd name="connsiteY9" fmla="*/ 3979544 h 13064490"/>
                <a:gd name="connsiteX10" fmla="*/ 3096767 w 12767104"/>
                <a:gd name="connsiteY10" fmla="*/ 3918584 h 13064490"/>
                <a:gd name="connsiteX11" fmla="*/ 3167252 w 12767104"/>
                <a:gd name="connsiteY11" fmla="*/ 4078604 h 13064490"/>
                <a:gd name="connsiteX12" fmla="*/ 3313937 w 12767104"/>
                <a:gd name="connsiteY12" fmla="*/ 4000499 h 13064490"/>
                <a:gd name="connsiteX13" fmla="*/ 3447669 w 12767104"/>
                <a:gd name="connsiteY13" fmla="*/ 4025646 h 13064490"/>
                <a:gd name="connsiteX14" fmla="*/ 3510152 w 12767104"/>
                <a:gd name="connsiteY14" fmla="*/ 4219574 h 13064490"/>
                <a:gd name="connsiteX15" fmla="*/ 3515867 w 12767104"/>
                <a:gd name="connsiteY15" fmla="*/ 4589144 h 13064490"/>
                <a:gd name="connsiteX16" fmla="*/ 3371087 w 12767104"/>
                <a:gd name="connsiteY16" fmla="*/ 4928234 h 13064490"/>
                <a:gd name="connsiteX17" fmla="*/ 3835146 w 12767104"/>
                <a:gd name="connsiteY17" fmla="*/ 6307836 h 13064490"/>
                <a:gd name="connsiteX18" fmla="*/ 3438144 w 12767104"/>
                <a:gd name="connsiteY18" fmla="*/ 8174736 h 13064490"/>
                <a:gd name="connsiteX19" fmla="*/ 4242816 w 12767104"/>
                <a:gd name="connsiteY19" fmla="*/ 9052560 h 13064490"/>
                <a:gd name="connsiteX20" fmla="*/ 6272784 w 12767104"/>
                <a:gd name="connsiteY20" fmla="*/ 9802368 h 13064490"/>
                <a:gd name="connsiteX21" fmla="*/ 6967728 w 12767104"/>
                <a:gd name="connsiteY21" fmla="*/ 10917936 h 13064490"/>
                <a:gd name="connsiteX22" fmla="*/ 6458712 w 12767104"/>
                <a:gd name="connsiteY22" fmla="*/ 11369040 h 13064490"/>
                <a:gd name="connsiteX23" fmla="*/ 6592443 w 12767104"/>
                <a:gd name="connsiteY23" fmla="*/ 11569065 h 13064490"/>
                <a:gd name="connsiteX24" fmla="*/ 6723888 w 12767104"/>
                <a:gd name="connsiteY24" fmla="*/ 11530965 h 13064490"/>
                <a:gd name="connsiteX25" fmla="*/ 6826758 w 12767104"/>
                <a:gd name="connsiteY25" fmla="*/ 11633835 h 13064490"/>
                <a:gd name="connsiteX26" fmla="*/ 6834378 w 12767104"/>
                <a:gd name="connsiteY26" fmla="*/ 11870055 h 13064490"/>
                <a:gd name="connsiteX27" fmla="*/ 6950583 w 12767104"/>
                <a:gd name="connsiteY27" fmla="*/ 12011025 h 13064490"/>
                <a:gd name="connsiteX28" fmla="*/ 7009638 w 12767104"/>
                <a:gd name="connsiteY28" fmla="*/ 12390120 h 13064490"/>
                <a:gd name="connsiteX29" fmla="*/ 6941058 w 12767104"/>
                <a:gd name="connsiteY29" fmla="*/ 12628245 h 13064490"/>
                <a:gd name="connsiteX30" fmla="*/ 7076313 w 12767104"/>
                <a:gd name="connsiteY30" fmla="*/ 12847320 h 13064490"/>
                <a:gd name="connsiteX31" fmla="*/ 7202043 w 12767104"/>
                <a:gd name="connsiteY31" fmla="*/ 12943713 h 13064490"/>
                <a:gd name="connsiteX32" fmla="*/ 7287768 w 12767104"/>
                <a:gd name="connsiteY32" fmla="*/ 12799695 h 13064490"/>
                <a:gd name="connsiteX33" fmla="*/ 7377303 w 12767104"/>
                <a:gd name="connsiteY33" fmla="*/ 12759690 h 13064490"/>
                <a:gd name="connsiteX34" fmla="*/ 7748778 w 12767104"/>
                <a:gd name="connsiteY34" fmla="*/ 12538710 h 13064490"/>
                <a:gd name="connsiteX35" fmla="*/ 8312658 w 12767104"/>
                <a:gd name="connsiteY35" fmla="*/ 13034010 h 13064490"/>
                <a:gd name="connsiteX36" fmla="*/ 8440293 w 12767104"/>
                <a:gd name="connsiteY36" fmla="*/ 12971145 h 13064490"/>
                <a:gd name="connsiteX37" fmla="*/ 8819388 w 12767104"/>
                <a:gd name="connsiteY37" fmla="*/ 13013055 h 13064490"/>
                <a:gd name="connsiteX38" fmla="*/ 9089898 w 12767104"/>
                <a:gd name="connsiteY38" fmla="*/ 13064490 h 13064490"/>
                <a:gd name="connsiteX39" fmla="*/ 9554718 w 12767104"/>
                <a:gd name="connsiteY39" fmla="*/ 12974954 h 13064490"/>
                <a:gd name="connsiteX40" fmla="*/ 9853803 w 12767104"/>
                <a:gd name="connsiteY40" fmla="*/ 12885420 h 13064490"/>
                <a:gd name="connsiteX41" fmla="*/ 9954006 w 12767104"/>
                <a:gd name="connsiteY41" fmla="*/ 12968097 h 13064490"/>
                <a:gd name="connsiteX42" fmla="*/ 10019538 w 12767104"/>
                <a:gd name="connsiteY42" fmla="*/ 12891134 h 13064490"/>
                <a:gd name="connsiteX43" fmla="*/ 10107168 w 12767104"/>
                <a:gd name="connsiteY43" fmla="*/ 12702539 h 13064490"/>
                <a:gd name="connsiteX44" fmla="*/ 10103358 w 12767104"/>
                <a:gd name="connsiteY44" fmla="*/ 12614909 h 13064490"/>
                <a:gd name="connsiteX45" fmla="*/ 10177653 w 12767104"/>
                <a:gd name="connsiteY45" fmla="*/ 12538709 h 13064490"/>
                <a:gd name="connsiteX46" fmla="*/ 10135743 w 12767104"/>
                <a:gd name="connsiteY46" fmla="*/ 12378689 h 13064490"/>
                <a:gd name="connsiteX47" fmla="*/ 10267188 w 12767104"/>
                <a:gd name="connsiteY47" fmla="*/ 12338684 h 13064490"/>
                <a:gd name="connsiteX48" fmla="*/ 10419207 w 12767104"/>
                <a:gd name="connsiteY48" fmla="*/ 11967972 h 13064490"/>
                <a:gd name="connsiteX49" fmla="*/ 11149203 w 12767104"/>
                <a:gd name="connsiteY49" fmla="*/ 12121514 h 13064490"/>
                <a:gd name="connsiteX50" fmla="*/ 12090273 w 12767104"/>
                <a:gd name="connsiteY50" fmla="*/ 11727179 h 13064490"/>
                <a:gd name="connsiteX51" fmla="*/ 12248388 w 12767104"/>
                <a:gd name="connsiteY51" fmla="*/ 11870054 h 13064490"/>
                <a:gd name="connsiteX52" fmla="*/ 12362688 w 12767104"/>
                <a:gd name="connsiteY52" fmla="*/ 11891009 h 13064490"/>
                <a:gd name="connsiteX53" fmla="*/ 12524613 w 12767104"/>
                <a:gd name="connsiteY53" fmla="*/ 11662409 h 13064490"/>
                <a:gd name="connsiteX54" fmla="*/ 12600813 w 12767104"/>
                <a:gd name="connsiteY54" fmla="*/ 11622404 h 13064490"/>
                <a:gd name="connsiteX55" fmla="*/ 12658344 w 12767104"/>
                <a:gd name="connsiteY55" fmla="*/ 11645265 h 13064490"/>
                <a:gd name="connsiteX56" fmla="*/ 12758928 w 12767104"/>
                <a:gd name="connsiteY56" fmla="*/ 11344274 h 13064490"/>
                <a:gd name="connsiteX57" fmla="*/ 12446507 w 12767104"/>
                <a:gd name="connsiteY57" fmla="*/ 10921364 h 13064490"/>
                <a:gd name="connsiteX58" fmla="*/ 12383642 w 12767104"/>
                <a:gd name="connsiteY58" fmla="*/ 10618469 h 13064490"/>
                <a:gd name="connsiteX59" fmla="*/ 12201906 w 12767104"/>
                <a:gd name="connsiteY59" fmla="*/ 10423017 h 13064490"/>
                <a:gd name="connsiteX60" fmla="*/ 12216002 w 12767104"/>
                <a:gd name="connsiteY60" fmla="*/ 10138409 h 13064490"/>
                <a:gd name="connsiteX61" fmla="*/ 12560807 w 12767104"/>
                <a:gd name="connsiteY61" fmla="*/ 9631679 h 13064490"/>
                <a:gd name="connsiteX62" fmla="*/ 12693777 w 12767104"/>
                <a:gd name="connsiteY62" fmla="*/ 8833866 h 13064490"/>
                <a:gd name="connsiteX63" fmla="*/ 12472416 w 12767104"/>
                <a:gd name="connsiteY63" fmla="*/ 8590407 h 13064490"/>
                <a:gd name="connsiteX64" fmla="*/ 12508992 w 12767104"/>
                <a:gd name="connsiteY64" fmla="*/ 7827264 h 13064490"/>
                <a:gd name="connsiteX65" fmla="*/ 12256389 w 12767104"/>
                <a:gd name="connsiteY65" fmla="*/ 7655052 h 13064490"/>
                <a:gd name="connsiteX66" fmla="*/ 11978640 w 12767104"/>
                <a:gd name="connsiteY66" fmla="*/ 7424928 h 13064490"/>
                <a:gd name="connsiteX67" fmla="*/ 11887200 w 12767104"/>
                <a:gd name="connsiteY67" fmla="*/ 6784848 h 13064490"/>
                <a:gd name="connsiteX68" fmla="*/ 12052173 w 12767104"/>
                <a:gd name="connsiteY68" fmla="*/ 6573774 h 13064490"/>
                <a:gd name="connsiteX69" fmla="*/ 12172950 w 12767104"/>
                <a:gd name="connsiteY69" fmla="*/ 6334887 h 13064490"/>
                <a:gd name="connsiteX70" fmla="*/ 12179808 w 12767104"/>
                <a:gd name="connsiteY70" fmla="*/ 5888736 h 13064490"/>
                <a:gd name="connsiteX71" fmla="*/ 11915394 w 12767104"/>
                <a:gd name="connsiteY71" fmla="*/ 5550027 h 13064490"/>
                <a:gd name="connsiteX72" fmla="*/ 11612880 w 12767104"/>
                <a:gd name="connsiteY72" fmla="*/ 5285232 h 13064490"/>
                <a:gd name="connsiteX73" fmla="*/ 11137392 w 12767104"/>
                <a:gd name="connsiteY73" fmla="*/ 4791456 h 13064490"/>
                <a:gd name="connsiteX74" fmla="*/ 10345674 w 12767104"/>
                <a:gd name="connsiteY74" fmla="*/ 4283583 h 13064490"/>
                <a:gd name="connsiteX75" fmla="*/ 10364343 w 12767104"/>
                <a:gd name="connsiteY75" fmla="*/ 3643122 h 13064490"/>
                <a:gd name="connsiteX76" fmla="*/ 10991088 w 12767104"/>
                <a:gd name="connsiteY76" fmla="*/ 3035808 h 13064490"/>
                <a:gd name="connsiteX77" fmla="*/ 11228832 w 12767104"/>
                <a:gd name="connsiteY77" fmla="*/ 2523744 h 13064490"/>
                <a:gd name="connsiteX78" fmla="*/ 11155680 w 12767104"/>
                <a:gd name="connsiteY78" fmla="*/ 2286000 h 13064490"/>
                <a:gd name="connsiteX79" fmla="*/ 11391900 w 12767104"/>
                <a:gd name="connsiteY79" fmla="*/ 1664970 h 13064490"/>
                <a:gd name="connsiteX80" fmla="*/ 11299698 w 12767104"/>
                <a:gd name="connsiteY80" fmla="*/ 1289304 h 13064490"/>
                <a:gd name="connsiteX81" fmla="*/ 10966704 w 12767104"/>
                <a:gd name="connsiteY81" fmla="*/ 1435227 h 13064490"/>
                <a:gd name="connsiteX82" fmla="*/ 10770870 w 12767104"/>
                <a:gd name="connsiteY82" fmla="*/ 1719072 h 13064490"/>
                <a:gd name="connsiteX83" fmla="*/ 10211943 w 12767104"/>
                <a:gd name="connsiteY83" fmla="*/ 1704594 h 13064490"/>
                <a:gd name="connsiteX84" fmla="*/ 10643616 w 12767104"/>
                <a:gd name="connsiteY84" fmla="*/ 987552 h 13064490"/>
                <a:gd name="connsiteX85" fmla="*/ 10569321 w 12767104"/>
                <a:gd name="connsiteY85" fmla="*/ 768477 h 13064490"/>
                <a:gd name="connsiteX86" fmla="*/ 10310241 w 12767104"/>
                <a:gd name="connsiteY86" fmla="*/ 644652 h 13064490"/>
                <a:gd name="connsiteX87" fmla="*/ 10132695 w 12767104"/>
                <a:gd name="connsiteY87" fmla="*/ 798957 h 13064490"/>
                <a:gd name="connsiteX88" fmla="*/ 9947147 w 12767104"/>
                <a:gd name="connsiteY88" fmla="*/ 712469 h 13064490"/>
                <a:gd name="connsiteX89" fmla="*/ 9547097 w 12767104"/>
                <a:gd name="connsiteY89" fmla="*/ 748664 h 13064490"/>
                <a:gd name="connsiteX90" fmla="*/ 9390887 w 12767104"/>
                <a:gd name="connsiteY90" fmla="*/ 302894 h 13064490"/>
                <a:gd name="connsiteX91" fmla="*/ 9286112 w 12767104"/>
                <a:gd name="connsiteY91" fmla="*/ 152399 h 13064490"/>
                <a:gd name="connsiteX92" fmla="*/ 9089136 w 12767104"/>
                <a:gd name="connsiteY92" fmla="*/ 0 h 13064490"/>
                <a:gd name="connsiteX93" fmla="*/ 9030842 w 12767104"/>
                <a:gd name="connsiteY93" fmla="*/ 188594 h 13064490"/>
                <a:gd name="connsiteX94" fmla="*/ 9137522 w 12767104"/>
                <a:gd name="connsiteY94" fmla="*/ 352424 h 13064490"/>
                <a:gd name="connsiteX95" fmla="*/ 8903207 w 12767104"/>
                <a:gd name="connsiteY95" fmla="*/ 421004 h 13064490"/>
                <a:gd name="connsiteX96" fmla="*/ 8634602 w 12767104"/>
                <a:gd name="connsiteY96" fmla="*/ 548639 h 13064490"/>
                <a:gd name="connsiteX97" fmla="*/ 8421242 w 12767104"/>
                <a:gd name="connsiteY97" fmla="*/ 859154 h 13064490"/>
                <a:gd name="connsiteX98" fmla="*/ 8219312 w 12767104"/>
                <a:gd name="connsiteY98" fmla="*/ 922019 h 13064490"/>
                <a:gd name="connsiteX99" fmla="*/ 8125967 w 12767104"/>
                <a:gd name="connsiteY99" fmla="*/ 1301114 h 13064490"/>
                <a:gd name="connsiteX100" fmla="*/ 8017382 w 12767104"/>
                <a:gd name="connsiteY100" fmla="*/ 1407794 h 13064490"/>
                <a:gd name="connsiteX101" fmla="*/ 7977377 w 12767104"/>
                <a:gd name="connsiteY101" fmla="*/ 1543049 h 13064490"/>
                <a:gd name="connsiteX102" fmla="*/ 7811642 w 12767104"/>
                <a:gd name="connsiteY102" fmla="*/ 1577339 h 13064490"/>
                <a:gd name="connsiteX103" fmla="*/ 7678674 w 12767104"/>
                <a:gd name="connsiteY103" fmla="*/ 1816608 h 13064490"/>
                <a:gd name="connsiteX104" fmla="*/ 7327772 w 12767104"/>
                <a:gd name="connsiteY104" fmla="*/ 1645919 h 13064490"/>
                <a:gd name="connsiteX105" fmla="*/ 6998207 w 12767104"/>
                <a:gd name="connsiteY105" fmla="*/ 1950719 h 13064490"/>
                <a:gd name="connsiteX106" fmla="*/ 6794372 w 12767104"/>
                <a:gd name="connsiteY106" fmla="*/ 1811654 h 13064490"/>
                <a:gd name="connsiteX107" fmla="*/ 6217920 w 12767104"/>
                <a:gd name="connsiteY107" fmla="*/ 2286000 h 13064490"/>
                <a:gd name="connsiteX108" fmla="*/ 6020942 w 12767104"/>
                <a:gd name="connsiteY108" fmla="*/ 2179319 h 13064490"/>
                <a:gd name="connsiteX109" fmla="*/ 5859017 w 12767104"/>
                <a:gd name="connsiteY109" fmla="*/ 2200274 h 13064490"/>
                <a:gd name="connsiteX110" fmla="*/ 5657087 w 12767104"/>
                <a:gd name="connsiteY110" fmla="*/ 2085974 h 13064490"/>
                <a:gd name="connsiteX111" fmla="*/ 5422772 w 12767104"/>
                <a:gd name="connsiteY111" fmla="*/ 2118359 h 13064490"/>
                <a:gd name="connsiteX112" fmla="*/ 5361812 w 12767104"/>
                <a:gd name="connsiteY112" fmla="*/ 1937384 h 13064490"/>
                <a:gd name="connsiteX113" fmla="*/ 5015102 w 12767104"/>
                <a:gd name="connsiteY113" fmla="*/ 1771649 h 13064490"/>
                <a:gd name="connsiteX114" fmla="*/ 4293870 w 12767104"/>
                <a:gd name="connsiteY114" fmla="*/ 1781937 h 13064490"/>
                <a:gd name="connsiteX115" fmla="*/ 3976877 w 12767104"/>
                <a:gd name="connsiteY115" fmla="*/ 1421129 h 13064490"/>
                <a:gd name="connsiteX116" fmla="*/ 3837812 w 12767104"/>
                <a:gd name="connsiteY116" fmla="*/ 1329689 h 13064490"/>
                <a:gd name="connsiteX117" fmla="*/ 3632072 w 12767104"/>
                <a:gd name="connsiteY117" fmla="*/ 1322069 h 13064490"/>
                <a:gd name="connsiteX118" fmla="*/ 3468242 w 12767104"/>
                <a:gd name="connsiteY118" fmla="*/ 1122044 h 13064490"/>
                <a:gd name="connsiteX119" fmla="*/ 3096767 w 12767104"/>
                <a:gd name="connsiteY119" fmla="*/ 1202054 h 13064490"/>
                <a:gd name="connsiteX120" fmla="*/ 2872740 w 12767104"/>
                <a:gd name="connsiteY120" fmla="*/ 1051179 h 13064490"/>
                <a:gd name="connsiteX121" fmla="*/ 2757677 w 12767104"/>
                <a:gd name="connsiteY121" fmla="*/ 1306829 h 13064490"/>
                <a:gd name="connsiteX122" fmla="*/ 2464307 w 12767104"/>
                <a:gd name="connsiteY122" fmla="*/ 1609724 h 13064490"/>
                <a:gd name="connsiteX123" fmla="*/ 2012822 w 12767104"/>
                <a:gd name="connsiteY123" fmla="*/ 1710689 h 13064490"/>
                <a:gd name="connsiteX124" fmla="*/ 2007107 w 12767104"/>
                <a:gd name="connsiteY124" fmla="*/ 1870709 h 13064490"/>
                <a:gd name="connsiteX125" fmla="*/ 1736597 w 12767104"/>
                <a:gd name="connsiteY125" fmla="*/ 1920239 h 13064490"/>
                <a:gd name="connsiteX126" fmla="*/ 1383792 w 12767104"/>
                <a:gd name="connsiteY126" fmla="*/ 1796415 h 13064490"/>
                <a:gd name="connsiteX127" fmla="*/ 1064132 w 12767104"/>
                <a:gd name="connsiteY127" fmla="*/ 1979294 h 13064490"/>
                <a:gd name="connsiteX128" fmla="*/ 1053084 w 12767104"/>
                <a:gd name="connsiteY128" fmla="*/ 2431542 h 13064490"/>
                <a:gd name="connsiteX129" fmla="*/ 514350 w 12767104"/>
                <a:gd name="connsiteY129" fmla="*/ 2355342 h 13064490"/>
                <a:gd name="connsiteX130" fmla="*/ 464057 w 12767104"/>
                <a:gd name="connsiteY130" fmla="*/ 2529839 h 13064490"/>
                <a:gd name="connsiteX131" fmla="*/ 0 w 12767104"/>
                <a:gd name="connsiteY131" fmla="*/ 2450592 h 13064490"/>
                <a:gd name="connsiteX0" fmla="*/ 0 w 12767104"/>
                <a:gd name="connsiteY0" fmla="*/ 2450592 h 13064490"/>
                <a:gd name="connsiteX1" fmla="*/ 266319 w 12767104"/>
                <a:gd name="connsiteY1" fmla="*/ 2830068 h 13064490"/>
                <a:gd name="connsiteX2" fmla="*/ 715899 w 12767104"/>
                <a:gd name="connsiteY2" fmla="*/ 2767965 h 13064490"/>
                <a:gd name="connsiteX3" fmla="*/ 1254633 w 12767104"/>
                <a:gd name="connsiteY3" fmla="*/ 3008757 h 13064490"/>
                <a:gd name="connsiteX4" fmla="*/ 1414652 w 12767104"/>
                <a:gd name="connsiteY4" fmla="*/ 3208019 h 13064490"/>
                <a:gd name="connsiteX5" fmla="*/ 1605152 w 12767104"/>
                <a:gd name="connsiteY5" fmla="*/ 3383279 h 13064490"/>
                <a:gd name="connsiteX6" fmla="*/ 1776602 w 12767104"/>
                <a:gd name="connsiteY6" fmla="*/ 3274694 h 13064490"/>
                <a:gd name="connsiteX7" fmla="*/ 2104262 w 12767104"/>
                <a:gd name="connsiteY7" fmla="*/ 3577589 h 13064490"/>
                <a:gd name="connsiteX8" fmla="*/ 2044827 w 12767104"/>
                <a:gd name="connsiteY8" fmla="*/ 3737610 h 13064490"/>
                <a:gd name="connsiteX9" fmla="*/ 2681477 w 12767104"/>
                <a:gd name="connsiteY9" fmla="*/ 3979544 h 13064490"/>
                <a:gd name="connsiteX10" fmla="*/ 3096767 w 12767104"/>
                <a:gd name="connsiteY10" fmla="*/ 3918584 h 13064490"/>
                <a:gd name="connsiteX11" fmla="*/ 3167252 w 12767104"/>
                <a:gd name="connsiteY11" fmla="*/ 4078604 h 13064490"/>
                <a:gd name="connsiteX12" fmla="*/ 3313937 w 12767104"/>
                <a:gd name="connsiteY12" fmla="*/ 4000499 h 13064490"/>
                <a:gd name="connsiteX13" fmla="*/ 3447669 w 12767104"/>
                <a:gd name="connsiteY13" fmla="*/ 4025646 h 13064490"/>
                <a:gd name="connsiteX14" fmla="*/ 3510152 w 12767104"/>
                <a:gd name="connsiteY14" fmla="*/ 4219574 h 13064490"/>
                <a:gd name="connsiteX15" fmla="*/ 3515867 w 12767104"/>
                <a:gd name="connsiteY15" fmla="*/ 4589144 h 13064490"/>
                <a:gd name="connsiteX16" fmla="*/ 3371087 w 12767104"/>
                <a:gd name="connsiteY16" fmla="*/ 4928234 h 13064490"/>
                <a:gd name="connsiteX17" fmla="*/ 3172967 w 12767104"/>
                <a:gd name="connsiteY17" fmla="*/ 6015989 h 13064490"/>
                <a:gd name="connsiteX18" fmla="*/ 3835146 w 12767104"/>
                <a:gd name="connsiteY18" fmla="*/ 6307836 h 13064490"/>
                <a:gd name="connsiteX19" fmla="*/ 3438144 w 12767104"/>
                <a:gd name="connsiteY19" fmla="*/ 8174736 h 13064490"/>
                <a:gd name="connsiteX20" fmla="*/ 4242816 w 12767104"/>
                <a:gd name="connsiteY20" fmla="*/ 9052560 h 13064490"/>
                <a:gd name="connsiteX21" fmla="*/ 6272784 w 12767104"/>
                <a:gd name="connsiteY21" fmla="*/ 9802368 h 13064490"/>
                <a:gd name="connsiteX22" fmla="*/ 6967728 w 12767104"/>
                <a:gd name="connsiteY22" fmla="*/ 10917936 h 13064490"/>
                <a:gd name="connsiteX23" fmla="*/ 6458712 w 12767104"/>
                <a:gd name="connsiteY23" fmla="*/ 11369040 h 13064490"/>
                <a:gd name="connsiteX24" fmla="*/ 6592443 w 12767104"/>
                <a:gd name="connsiteY24" fmla="*/ 11569065 h 13064490"/>
                <a:gd name="connsiteX25" fmla="*/ 6723888 w 12767104"/>
                <a:gd name="connsiteY25" fmla="*/ 11530965 h 13064490"/>
                <a:gd name="connsiteX26" fmla="*/ 6826758 w 12767104"/>
                <a:gd name="connsiteY26" fmla="*/ 11633835 h 13064490"/>
                <a:gd name="connsiteX27" fmla="*/ 6834378 w 12767104"/>
                <a:gd name="connsiteY27" fmla="*/ 11870055 h 13064490"/>
                <a:gd name="connsiteX28" fmla="*/ 6950583 w 12767104"/>
                <a:gd name="connsiteY28" fmla="*/ 12011025 h 13064490"/>
                <a:gd name="connsiteX29" fmla="*/ 7009638 w 12767104"/>
                <a:gd name="connsiteY29" fmla="*/ 12390120 h 13064490"/>
                <a:gd name="connsiteX30" fmla="*/ 6941058 w 12767104"/>
                <a:gd name="connsiteY30" fmla="*/ 12628245 h 13064490"/>
                <a:gd name="connsiteX31" fmla="*/ 7076313 w 12767104"/>
                <a:gd name="connsiteY31" fmla="*/ 12847320 h 13064490"/>
                <a:gd name="connsiteX32" fmla="*/ 7202043 w 12767104"/>
                <a:gd name="connsiteY32" fmla="*/ 12943713 h 13064490"/>
                <a:gd name="connsiteX33" fmla="*/ 7287768 w 12767104"/>
                <a:gd name="connsiteY33" fmla="*/ 12799695 h 13064490"/>
                <a:gd name="connsiteX34" fmla="*/ 7377303 w 12767104"/>
                <a:gd name="connsiteY34" fmla="*/ 12759690 h 13064490"/>
                <a:gd name="connsiteX35" fmla="*/ 7748778 w 12767104"/>
                <a:gd name="connsiteY35" fmla="*/ 12538710 h 13064490"/>
                <a:gd name="connsiteX36" fmla="*/ 8312658 w 12767104"/>
                <a:gd name="connsiteY36" fmla="*/ 13034010 h 13064490"/>
                <a:gd name="connsiteX37" fmla="*/ 8440293 w 12767104"/>
                <a:gd name="connsiteY37" fmla="*/ 12971145 h 13064490"/>
                <a:gd name="connsiteX38" fmla="*/ 8819388 w 12767104"/>
                <a:gd name="connsiteY38" fmla="*/ 13013055 h 13064490"/>
                <a:gd name="connsiteX39" fmla="*/ 9089898 w 12767104"/>
                <a:gd name="connsiteY39" fmla="*/ 13064490 h 13064490"/>
                <a:gd name="connsiteX40" fmla="*/ 9554718 w 12767104"/>
                <a:gd name="connsiteY40" fmla="*/ 12974954 h 13064490"/>
                <a:gd name="connsiteX41" fmla="*/ 9853803 w 12767104"/>
                <a:gd name="connsiteY41" fmla="*/ 12885420 h 13064490"/>
                <a:gd name="connsiteX42" fmla="*/ 9954006 w 12767104"/>
                <a:gd name="connsiteY42" fmla="*/ 12968097 h 13064490"/>
                <a:gd name="connsiteX43" fmla="*/ 10019538 w 12767104"/>
                <a:gd name="connsiteY43" fmla="*/ 12891134 h 13064490"/>
                <a:gd name="connsiteX44" fmla="*/ 10107168 w 12767104"/>
                <a:gd name="connsiteY44" fmla="*/ 12702539 h 13064490"/>
                <a:gd name="connsiteX45" fmla="*/ 10103358 w 12767104"/>
                <a:gd name="connsiteY45" fmla="*/ 12614909 h 13064490"/>
                <a:gd name="connsiteX46" fmla="*/ 10177653 w 12767104"/>
                <a:gd name="connsiteY46" fmla="*/ 12538709 h 13064490"/>
                <a:gd name="connsiteX47" fmla="*/ 10135743 w 12767104"/>
                <a:gd name="connsiteY47" fmla="*/ 12378689 h 13064490"/>
                <a:gd name="connsiteX48" fmla="*/ 10267188 w 12767104"/>
                <a:gd name="connsiteY48" fmla="*/ 12338684 h 13064490"/>
                <a:gd name="connsiteX49" fmla="*/ 10419207 w 12767104"/>
                <a:gd name="connsiteY49" fmla="*/ 11967972 h 13064490"/>
                <a:gd name="connsiteX50" fmla="*/ 11149203 w 12767104"/>
                <a:gd name="connsiteY50" fmla="*/ 12121514 h 13064490"/>
                <a:gd name="connsiteX51" fmla="*/ 12090273 w 12767104"/>
                <a:gd name="connsiteY51" fmla="*/ 11727179 h 13064490"/>
                <a:gd name="connsiteX52" fmla="*/ 12248388 w 12767104"/>
                <a:gd name="connsiteY52" fmla="*/ 11870054 h 13064490"/>
                <a:gd name="connsiteX53" fmla="*/ 12362688 w 12767104"/>
                <a:gd name="connsiteY53" fmla="*/ 11891009 h 13064490"/>
                <a:gd name="connsiteX54" fmla="*/ 12524613 w 12767104"/>
                <a:gd name="connsiteY54" fmla="*/ 11662409 h 13064490"/>
                <a:gd name="connsiteX55" fmla="*/ 12600813 w 12767104"/>
                <a:gd name="connsiteY55" fmla="*/ 11622404 h 13064490"/>
                <a:gd name="connsiteX56" fmla="*/ 12658344 w 12767104"/>
                <a:gd name="connsiteY56" fmla="*/ 11645265 h 13064490"/>
                <a:gd name="connsiteX57" fmla="*/ 12758928 w 12767104"/>
                <a:gd name="connsiteY57" fmla="*/ 11344274 h 13064490"/>
                <a:gd name="connsiteX58" fmla="*/ 12446507 w 12767104"/>
                <a:gd name="connsiteY58" fmla="*/ 10921364 h 13064490"/>
                <a:gd name="connsiteX59" fmla="*/ 12383642 w 12767104"/>
                <a:gd name="connsiteY59" fmla="*/ 10618469 h 13064490"/>
                <a:gd name="connsiteX60" fmla="*/ 12201906 w 12767104"/>
                <a:gd name="connsiteY60" fmla="*/ 10423017 h 13064490"/>
                <a:gd name="connsiteX61" fmla="*/ 12216002 w 12767104"/>
                <a:gd name="connsiteY61" fmla="*/ 10138409 h 13064490"/>
                <a:gd name="connsiteX62" fmla="*/ 12560807 w 12767104"/>
                <a:gd name="connsiteY62" fmla="*/ 9631679 h 13064490"/>
                <a:gd name="connsiteX63" fmla="*/ 12693777 w 12767104"/>
                <a:gd name="connsiteY63" fmla="*/ 8833866 h 13064490"/>
                <a:gd name="connsiteX64" fmla="*/ 12472416 w 12767104"/>
                <a:gd name="connsiteY64" fmla="*/ 8590407 h 13064490"/>
                <a:gd name="connsiteX65" fmla="*/ 12508992 w 12767104"/>
                <a:gd name="connsiteY65" fmla="*/ 7827264 h 13064490"/>
                <a:gd name="connsiteX66" fmla="*/ 12256389 w 12767104"/>
                <a:gd name="connsiteY66" fmla="*/ 7655052 h 13064490"/>
                <a:gd name="connsiteX67" fmla="*/ 11978640 w 12767104"/>
                <a:gd name="connsiteY67" fmla="*/ 7424928 h 13064490"/>
                <a:gd name="connsiteX68" fmla="*/ 11887200 w 12767104"/>
                <a:gd name="connsiteY68" fmla="*/ 6784848 h 13064490"/>
                <a:gd name="connsiteX69" fmla="*/ 12052173 w 12767104"/>
                <a:gd name="connsiteY69" fmla="*/ 6573774 h 13064490"/>
                <a:gd name="connsiteX70" fmla="*/ 12172950 w 12767104"/>
                <a:gd name="connsiteY70" fmla="*/ 6334887 h 13064490"/>
                <a:gd name="connsiteX71" fmla="*/ 12179808 w 12767104"/>
                <a:gd name="connsiteY71" fmla="*/ 5888736 h 13064490"/>
                <a:gd name="connsiteX72" fmla="*/ 11915394 w 12767104"/>
                <a:gd name="connsiteY72" fmla="*/ 5550027 h 13064490"/>
                <a:gd name="connsiteX73" fmla="*/ 11612880 w 12767104"/>
                <a:gd name="connsiteY73" fmla="*/ 5285232 h 13064490"/>
                <a:gd name="connsiteX74" fmla="*/ 11137392 w 12767104"/>
                <a:gd name="connsiteY74" fmla="*/ 4791456 h 13064490"/>
                <a:gd name="connsiteX75" fmla="*/ 10345674 w 12767104"/>
                <a:gd name="connsiteY75" fmla="*/ 4283583 h 13064490"/>
                <a:gd name="connsiteX76" fmla="*/ 10364343 w 12767104"/>
                <a:gd name="connsiteY76" fmla="*/ 3643122 h 13064490"/>
                <a:gd name="connsiteX77" fmla="*/ 10991088 w 12767104"/>
                <a:gd name="connsiteY77" fmla="*/ 3035808 h 13064490"/>
                <a:gd name="connsiteX78" fmla="*/ 11228832 w 12767104"/>
                <a:gd name="connsiteY78" fmla="*/ 2523744 h 13064490"/>
                <a:gd name="connsiteX79" fmla="*/ 11155680 w 12767104"/>
                <a:gd name="connsiteY79" fmla="*/ 2286000 h 13064490"/>
                <a:gd name="connsiteX80" fmla="*/ 11391900 w 12767104"/>
                <a:gd name="connsiteY80" fmla="*/ 1664970 h 13064490"/>
                <a:gd name="connsiteX81" fmla="*/ 11299698 w 12767104"/>
                <a:gd name="connsiteY81" fmla="*/ 1289304 h 13064490"/>
                <a:gd name="connsiteX82" fmla="*/ 10966704 w 12767104"/>
                <a:gd name="connsiteY82" fmla="*/ 1435227 h 13064490"/>
                <a:gd name="connsiteX83" fmla="*/ 10770870 w 12767104"/>
                <a:gd name="connsiteY83" fmla="*/ 1719072 h 13064490"/>
                <a:gd name="connsiteX84" fmla="*/ 10211943 w 12767104"/>
                <a:gd name="connsiteY84" fmla="*/ 1704594 h 13064490"/>
                <a:gd name="connsiteX85" fmla="*/ 10643616 w 12767104"/>
                <a:gd name="connsiteY85" fmla="*/ 987552 h 13064490"/>
                <a:gd name="connsiteX86" fmla="*/ 10569321 w 12767104"/>
                <a:gd name="connsiteY86" fmla="*/ 768477 h 13064490"/>
                <a:gd name="connsiteX87" fmla="*/ 10310241 w 12767104"/>
                <a:gd name="connsiteY87" fmla="*/ 644652 h 13064490"/>
                <a:gd name="connsiteX88" fmla="*/ 10132695 w 12767104"/>
                <a:gd name="connsiteY88" fmla="*/ 798957 h 13064490"/>
                <a:gd name="connsiteX89" fmla="*/ 9947147 w 12767104"/>
                <a:gd name="connsiteY89" fmla="*/ 712469 h 13064490"/>
                <a:gd name="connsiteX90" fmla="*/ 9547097 w 12767104"/>
                <a:gd name="connsiteY90" fmla="*/ 748664 h 13064490"/>
                <a:gd name="connsiteX91" fmla="*/ 9390887 w 12767104"/>
                <a:gd name="connsiteY91" fmla="*/ 302894 h 13064490"/>
                <a:gd name="connsiteX92" fmla="*/ 9286112 w 12767104"/>
                <a:gd name="connsiteY92" fmla="*/ 152399 h 13064490"/>
                <a:gd name="connsiteX93" fmla="*/ 9089136 w 12767104"/>
                <a:gd name="connsiteY93" fmla="*/ 0 h 13064490"/>
                <a:gd name="connsiteX94" fmla="*/ 9030842 w 12767104"/>
                <a:gd name="connsiteY94" fmla="*/ 188594 h 13064490"/>
                <a:gd name="connsiteX95" fmla="*/ 9137522 w 12767104"/>
                <a:gd name="connsiteY95" fmla="*/ 352424 h 13064490"/>
                <a:gd name="connsiteX96" fmla="*/ 8903207 w 12767104"/>
                <a:gd name="connsiteY96" fmla="*/ 421004 h 13064490"/>
                <a:gd name="connsiteX97" fmla="*/ 8634602 w 12767104"/>
                <a:gd name="connsiteY97" fmla="*/ 548639 h 13064490"/>
                <a:gd name="connsiteX98" fmla="*/ 8421242 w 12767104"/>
                <a:gd name="connsiteY98" fmla="*/ 859154 h 13064490"/>
                <a:gd name="connsiteX99" fmla="*/ 8219312 w 12767104"/>
                <a:gd name="connsiteY99" fmla="*/ 922019 h 13064490"/>
                <a:gd name="connsiteX100" fmla="*/ 8125967 w 12767104"/>
                <a:gd name="connsiteY100" fmla="*/ 1301114 h 13064490"/>
                <a:gd name="connsiteX101" fmla="*/ 8017382 w 12767104"/>
                <a:gd name="connsiteY101" fmla="*/ 1407794 h 13064490"/>
                <a:gd name="connsiteX102" fmla="*/ 7977377 w 12767104"/>
                <a:gd name="connsiteY102" fmla="*/ 1543049 h 13064490"/>
                <a:gd name="connsiteX103" fmla="*/ 7811642 w 12767104"/>
                <a:gd name="connsiteY103" fmla="*/ 1577339 h 13064490"/>
                <a:gd name="connsiteX104" fmla="*/ 7678674 w 12767104"/>
                <a:gd name="connsiteY104" fmla="*/ 1816608 h 13064490"/>
                <a:gd name="connsiteX105" fmla="*/ 7327772 w 12767104"/>
                <a:gd name="connsiteY105" fmla="*/ 1645919 h 13064490"/>
                <a:gd name="connsiteX106" fmla="*/ 6998207 w 12767104"/>
                <a:gd name="connsiteY106" fmla="*/ 1950719 h 13064490"/>
                <a:gd name="connsiteX107" fmla="*/ 6794372 w 12767104"/>
                <a:gd name="connsiteY107" fmla="*/ 1811654 h 13064490"/>
                <a:gd name="connsiteX108" fmla="*/ 6217920 w 12767104"/>
                <a:gd name="connsiteY108" fmla="*/ 2286000 h 13064490"/>
                <a:gd name="connsiteX109" fmla="*/ 6020942 w 12767104"/>
                <a:gd name="connsiteY109" fmla="*/ 2179319 h 13064490"/>
                <a:gd name="connsiteX110" fmla="*/ 5859017 w 12767104"/>
                <a:gd name="connsiteY110" fmla="*/ 2200274 h 13064490"/>
                <a:gd name="connsiteX111" fmla="*/ 5657087 w 12767104"/>
                <a:gd name="connsiteY111" fmla="*/ 2085974 h 13064490"/>
                <a:gd name="connsiteX112" fmla="*/ 5422772 w 12767104"/>
                <a:gd name="connsiteY112" fmla="*/ 2118359 h 13064490"/>
                <a:gd name="connsiteX113" fmla="*/ 5361812 w 12767104"/>
                <a:gd name="connsiteY113" fmla="*/ 1937384 h 13064490"/>
                <a:gd name="connsiteX114" fmla="*/ 5015102 w 12767104"/>
                <a:gd name="connsiteY114" fmla="*/ 1771649 h 13064490"/>
                <a:gd name="connsiteX115" fmla="*/ 4293870 w 12767104"/>
                <a:gd name="connsiteY115" fmla="*/ 1781937 h 13064490"/>
                <a:gd name="connsiteX116" fmla="*/ 3976877 w 12767104"/>
                <a:gd name="connsiteY116" fmla="*/ 1421129 h 13064490"/>
                <a:gd name="connsiteX117" fmla="*/ 3837812 w 12767104"/>
                <a:gd name="connsiteY117" fmla="*/ 1329689 h 13064490"/>
                <a:gd name="connsiteX118" fmla="*/ 3632072 w 12767104"/>
                <a:gd name="connsiteY118" fmla="*/ 1322069 h 13064490"/>
                <a:gd name="connsiteX119" fmla="*/ 3468242 w 12767104"/>
                <a:gd name="connsiteY119" fmla="*/ 1122044 h 13064490"/>
                <a:gd name="connsiteX120" fmla="*/ 3096767 w 12767104"/>
                <a:gd name="connsiteY120" fmla="*/ 1202054 h 13064490"/>
                <a:gd name="connsiteX121" fmla="*/ 2872740 w 12767104"/>
                <a:gd name="connsiteY121" fmla="*/ 1051179 h 13064490"/>
                <a:gd name="connsiteX122" fmla="*/ 2757677 w 12767104"/>
                <a:gd name="connsiteY122" fmla="*/ 1306829 h 13064490"/>
                <a:gd name="connsiteX123" fmla="*/ 2464307 w 12767104"/>
                <a:gd name="connsiteY123" fmla="*/ 1609724 h 13064490"/>
                <a:gd name="connsiteX124" fmla="*/ 2012822 w 12767104"/>
                <a:gd name="connsiteY124" fmla="*/ 1710689 h 13064490"/>
                <a:gd name="connsiteX125" fmla="*/ 2007107 w 12767104"/>
                <a:gd name="connsiteY125" fmla="*/ 1870709 h 13064490"/>
                <a:gd name="connsiteX126" fmla="*/ 1736597 w 12767104"/>
                <a:gd name="connsiteY126" fmla="*/ 1920239 h 13064490"/>
                <a:gd name="connsiteX127" fmla="*/ 1383792 w 12767104"/>
                <a:gd name="connsiteY127" fmla="*/ 1796415 h 13064490"/>
                <a:gd name="connsiteX128" fmla="*/ 1064132 w 12767104"/>
                <a:gd name="connsiteY128" fmla="*/ 1979294 h 13064490"/>
                <a:gd name="connsiteX129" fmla="*/ 1053084 w 12767104"/>
                <a:gd name="connsiteY129" fmla="*/ 2431542 h 13064490"/>
                <a:gd name="connsiteX130" fmla="*/ 514350 w 12767104"/>
                <a:gd name="connsiteY130" fmla="*/ 2355342 h 13064490"/>
                <a:gd name="connsiteX131" fmla="*/ 464057 w 12767104"/>
                <a:gd name="connsiteY131" fmla="*/ 2529839 h 13064490"/>
                <a:gd name="connsiteX132" fmla="*/ 0 w 12767104"/>
                <a:gd name="connsiteY132" fmla="*/ 2450592 h 13064490"/>
                <a:gd name="connsiteX0" fmla="*/ 0 w 12767104"/>
                <a:gd name="connsiteY0" fmla="*/ 2450592 h 13064490"/>
                <a:gd name="connsiteX1" fmla="*/ 266319 w 12767104"/>
                <a:gd name="connsiteY1" fmla="*/ 2830068 h 13064490"/>
                <a:gd name="connsiteX2" fmla="*/ 715899 w 12767104"/>
                <a:gd name="connsiteY2" fmla="*/ 2767965 h 13064490"/>
                <a:gd name="connsiteX3" fmla="*/ 1254633 w 12767104"/>
                <a:gd name="connsiteY3" fmla="*/ 3008757 h 13064490"/>
                <a:gd name="connsiteX4" fmla="*/ 1414652 w 12767104"/>
                <a:gd name="connsiteY4" fmla="*/ 3208019 h 13064490"/>
                <a:gd name="connsiteX5" fmla="*/ 1605152 w 12767104"/>
                <a:gd name="connsiteY5" fmla="*/ 3383279 h 13064490"/>
                <a:gd name="connsiteX6" fmla="*/ 1776602 w 12767104"/>
                <a:gd name="connsiteY6" fmla="*/ 3274694 h 13064490"/>
                <a:gd name="connsiteX7" fmla="*/ 2104262 w 12767104"/>
                <a:gd name="connsiteY7" fmla="*/ 3577589 h 13064490"/>
                <a:gd name="connsiteX8" fmla="*/ 2044827 w 12767104"/>
                <a:gd name="connsiteY8" fmla="*/ 3737610 h 13064490"/>
                <a:gd name="connsiteX9" fmla="*/ 2681477 w 12767104"/>
                <a:gd name="connsiteY9" fmla="*/ 3979544 h 13064490"/>
                <a:gd name="connsiteX10" fmla="*/ 3096767 w 12767104"/>
                <a:gd name="connsiteY10" fmla="*/ 3918584 h 13064490"/>
                <a:gd name="connsiteX11" fmla="*/ 3167252 w 12767104"/>
                <a:gd name="connsiteY11" fmla="*/ 4078604 h 13064490"/>
                <a:gd name="connsiteX12" fmla="*/ 3313937 w 12767104"/>
                <a:gd name="connsiteY12" fmla="*/ 4000499 h 13064490"/>
                <a:gd name="connsiteX13" fmla="*/ 3447669 w 12767104"/>
                <a:gd name="connsiteY13" fmla="*/ 4025646 h 13064490"/>
                <a:gd name="connsiteX14" fmla="*/ 3510152 w 12767104"/>
                <a:gd name="connsiteY14" fmla="*/ 4219574 h 13064490"/>
                <a:gd name="connsiteX15" fmla="*/ 3515867 w 12767104"/>
                <a:gd name="connsiteY15" fmla="*/ 4589144 h 13064490"/>
                <a:gd name="connsiteX16" fmla="*/ 3371087 w 12767104"/>
                <a:gd name="connsiteY16" fmla="*/ 4928234 h 13064490"/>
                <a:gd name="connsiteX17" fmla="*/ 3473957 w 12767104"/>
                <a:gd name="connsiteY17" fmla="*/ 5461634 h 13064490"/>
                <a:gd name="connsiteX18" fmla="*/ 3172967 w 12767104"/>
                <a:gd name="connsiteY18" fmla="*/ 6015989 h 13064490"/>
                <a:gd name="connsiteX19" fmla="*/ 3835146 w 12767104"/>
                <a:gd name="connsiteY19" fmla="*/ 6307836 h 13064490"/>
                <a:gd name="connsiteX20" fmla="*/ 3438144 w 12767104"/>
                <a:gd name="connsiteY20" fmla="*/ 8174736 h 13064490"/>
                <a:gd name="connsiteX21" fmla="*/ 4242816 w 12767104"/>
                <a:gd name="connsiteY21" fmla="*/ 9052560 h 13064490"/>
                <a:gd name="connsiteX22" fmla="*/ 6272784 w 12767104"/>
                <a:gd name="connsiteY22" fmla="*/ 9802368 h 13064490"/>
                <a:gd name="connsiteX23" fmla="*/ 6967728 w 12767104"/>
                <a:gd name="connsiteY23" fmla="*/ 10917936 h 13064490"/>
                <a:gd name="connsiteX24" fmla="*/ 6458712 w 12767104"/>
                <a:gd name="connsiteY24" fmla="*/ 11369040 h 13064490"/>
                <a:gd name="connsiteX25" fmla="*/ 6592443 w 12767104"/>
                <a:gd name="connsiteY25" fmla="*/ 11569065 h 13064490"/>
                <a:gd name="connsiteX26" fmla="*/ 6723888 w 12767104"/>
                <a:gd name="connsiteY26" fmla="*/ 11530965 h 13064490"/>
                <a:gd name="connsiteX27" fmla="*/ 6826758 w 12767104"/>
                <a:gd name="connsiteY27" fmla="*/ 11633835 h 13064490"/>
                <a:gd name="connsiteX28" fmla="*/ 6834378 w 12767104"/>
                <a:gd name="connsiteY28" fmla="*/ 11870055 h 13064490"/>
                <a:gd name="connsiteX29" fmla="*/ 6950583 w 12767104"/>
                <a:gd name="connsiteY29" fmla="*/ 12011025 h 13064490"/>
                <a:gd name="connsiteX30" fmla="*/ 7009638 w 12767104"/>
                <a:gd name="connsiteY30" fmla="*/ 12390120 h 13064490"/>
                <a:gd name="connsiteX31" fmla="*/ 6941058 w 12767104"/>
                <a:gd name="connsiteY31" fmla="*/ 12628245 h 13064490"/>
                <a:gd name="connsiteX32" fmla="*/ 7076313 w 12767104"/>
                <a:gd name="connsiteY32" fmla="*/ 12847320 h 13064490"/>
                <a:gd name="connsiteX33" fmla="*/ 7202043 w 12767104"/>
                <a:gd name="connsiteY33" fmla="*/ 12943713 h 13064490"/>
                <a:gd name="connsiteX34" fmla="*/ 7287768 w 12767104"/>
                <a:gd name="connsiteY34" fmla="*/ 12799695 h 13064490"/>
                <a:gd name="connsiteX35" fmla="*/ 7377303 w 12767104"/>
                <a:gd name="connsiteY35" fmla="*/ 12759690 h 13064490"/>
                <a:gd name="connsiteX36" fmla="*/ 7748778 w 12767104"/>
                <a:gd name="connsiteY36" fmla="*/ 12538710 h 13064490"/>
                <a:gd name="connsiteX37" fmla="*/ 8312658 w 12767104"/>
                <a:gd name="connsiteY37" fmla="*/ 13034010 h 13064490"/>
                <a:gd name="connsiteX38" fmla="*/ 8440293 w 12767104"/>
                <a:gd name="connsiteY38" fmla="*/ 12971145 h 13064490"/>
                <a:gd name="connsiteX39" fmla="*/ 8819388 w 12767104"/>
                <a:gd name="connsiteY39" fmla="*/ 13013055 h 13064490"/>
                <a:gd name="connsiteX40" fmla="*/ 9089898 w 12767104"/>
                <a:gd name="connsiteY40" fmla="*/ 13064490 h 13064490"/>
                <a:gd name="connsiteX41" fmla="*/ 9554718 w 12767104"/>
                <a:gd name="connsiteY41" fmla="*/ 12974954 h 13064490"/>
                <a:gd name="connsiteX42" fmla="*/ 9853803 w 12767104"/>
                <a:gd name="connsiteY42" fmla="*/ 12885420 h 13064490"/>
                <a:gd name="connsiteX43" fmla="*/ 9954006 w 12767104"/>
                <a:gd name="connsiteY43" fmla="*/ 12968097 h 13064490"/>
                <a:gd name="connsiteX44" fmla="*/ 10019538 w 12767104"/>
                <a:gd name="connsiteY44" fmla="*/ 12891134 h 13064490"/>
                <a:gd name="connsiteX45" fmla="*/ 10107168 w 12767104"/>
                <a:gd name="connsiteY45" fmla="*/ 12702539 h 13064490"/>
                <a:gd name="connsiteX46" fmla="*/ 10103358 w 12767104"/>
                <a:gd name="connsiteY46" fmla="*/ 12614909 h 13064490"/>
                <a:gd name="connsiteX47" fmla="*/ 10177653 w 12767104"/>
                <a:gd name="connsiteY47" fmla="*/ 12538709 h 13064490"/>
                <a:gd name="connsiteX48" fmla="*/ 10135743 w 12767104"/>
                <a:gd name="connsiteY48" fmla="*/ 12378689 h 13064490"/>
                <a:gd name="connsiteX49" fmla="*/ 10267188 w 12767104"/>
                <a:gd name="connsiteY49" fmla="*/ 12338684 h 13064490"/>
                <a:gd name="connsiteX50" fmla="*/ 10419207 w 12767104"/>
                <a:gd name="connsiteY50" fmla="*/ 11967972 h 13064490"/>
                <a:gd name="connsiteX51" fmla="*/ 11149203 w 12767104"/>
                <a:gd name="connsiteY51" fmla="*/ 12121514 h 13064490"/>
                <a:gd name="connsiteX52" fmla="*/ 12090273 w 12767104"/>
                <a:gd name="connsiteY52" fmla="*/ 11727179 h 13064490"/>
                <a:gd name="connsiteX53" fmla="*/ 12248388 w 12767104"/>
                <a:gd name="connsiteY53" fmla="*/ 11870054 h 13064490"/>
                <a:gd name="connsiteX54" fmla="*/ 12362688 w 12767104"/>
                <a:gd name="connsiteY54" fmla="*/ 11891009 h 13064490"/>
                <a:gd name="connsiteX55" fmla="*/ 12524613 w 12767104"/>
                <a:gd name="connsiteY55" fmla="*/ 11662409 h 13064490"/>
                <a:gd name="connsiteX56" fmla="*/ 12600813 w 12767104"/>
                <a:gd name="connsiteY56" fmla="*/ 11622404 h 13064490"/>
                <a:gd name="connsiteX57" fmla="*/ 12658344 w 12767104"/>
                <a:gd name="connsiteY57" fmla="*/ 11645265 h 13064490"/>
                <a:gd name="connsiteX58" fmla="*/ 12758928 w 12767104"/>
                <a:gd name="connsiteY58" fmla="*/ 11344274 h 13064490"/>
                <a:gd name="connsiteX59" fmla="*/ 12446507 w 12767104"/>
                <a:gd name="connsiteY59" fmla="*/ 10921364 h 13064490"/>
                <a:gd name="connsiteX60" fmla="*/ 12383642 w 12767104"/>
                <a:gd name="connsiteY60" fmla="*/ 10618469 h 13064490"/>
                <a:gd name="connsiteX61" fmla="*/ 12201906 w 12767104"/>
                <a:gd name="connsiteY61" fmla="*/ 10423017 h 13064490"/>
                <a:gd name="connsiteX62" fmla="*/ 12216002 w 12767104"/>
                <a:gd name="connsiteY62" fmla="*/ 10138409 h 13064490"/>
                <a:gd name="connsiteX63" fmla="*/ 12560807 w 12767104"/>
                <a:gd name="connsiteY63" fmla="*/ 9631679 h 13064490"/>
                <a:gd name="connsiteX64" fmla="*/ 12693777 w 12767104"/>
                <a:gd name="connsiteY64" fmla="*/ 8833866 h 13064490"/>
                <a:gd name="connsiteX65" fmla="*/ 12472416 w 12767104"/>
                <a:gd name="connsiteY65" fmla="*/ 8590407 h 13064490"/>
                <a:gd name="connsiteX66" fmla="*/ 12508992 w 12767104"/>
                <a:gd name="connsiteY66" fmla="*/ 7827264 h 13064490"/>
                <a:gd name="connsiteX67" fmla="*/ 12256389 w 12767104"/>
                <a:gd name="connsiteY67" fmla="*/ 7655052 h 13064490"/>
                <a:gd name="connsiteX68" fmla="*/ 11978640 w 12767104"/>
                <a:gd name="connsiteY68" fmla="*/ 7424928 h 13064490"/>
                <a:gd name="connsiteX69" fmla="*/ 11887200 w 12767104"/>
                <a:gd name="connsiteY69" fmla="*/ 6784848 h 13064490"/>
                <a:gd name="connsiteX70" fmla="*/ 12052173 w 12767104"/>
                <a:gd name="connsiteY70" fmla="*/ 6573774 h 13064490"/>
                <a:gd name="connsiteX71" fmla="*/ 12172950 w 12767104"/>
                <a:gd name="connsiteY71" fmla="*/ 6334887 h 13064490"/>
                <a:gd name="connsiteX72" fmla="*/ 12179808 w 12767104"/>
                <a:gd name="connsiteY72" fmla="*/ 5888736 h 13064490"/>
                <a:gd name="connsiteX73" fmla="*/ 11915394 w 12767104"/>
                <a:gd name="connsiteY73" fmla="*/ 5550027 h 13064490"/>
                <a:gd name="connsiteX74" fmla="*/ 11612880 w 12767104"/>
                <a:gd name="connsiteY74" fmla="*/ 5285232 h 13064490"/>
                <a:gd name="connsiteX75" fmla="*/ 11137392 w 12767104"/>
                <a:gd name="connsiteY75" fmla="*/ 4791456 h 13064490"/>
                <a:gd name="connsiteX76" fmla="*/ 10345674 w 12767104"/>
                <a:gd name="connsiteY76" fmla="*/ 4283583 h 13064490"/>
                <a:gd name="connsiteX77" fmla="*/ 10364343 w 12767104"/>
                <a:gd name="connsiteY77" fmla="*/ 3643122 h 13064490"/>
                <a:gd name="connsiteX78" fmla="*/ 10991088 w 12767104"/>
                <a:gd name="connsiteY78" fmla="*/ 3035808 h 13064490"/>
                <a:gd name="connsiteX79" fmla="*/ 11228832 w 12767104"/>
                <a:gd name="connsiteY79" fmla="*/ 2523744 h 13064490"/>
                <a:gd name="connsiteX80" fmla="*/ 11155680 w 12767104"/>
                <a:gd name="connsiteY80" fmla="*/ 2286000 h 13064490"/>
                <a:gd name="connsiteX81" fmla="*/ 11391900 w 12767104"/>
                <a:gd name="connsiteY81" fmla="*/ 1664970 h 13064490"/>
                <a:gd name="connsiteX82" fmla="*/ 11299698 w 12767104"/>
                <a:gd name="connsiteY82" fmla="*/ 1289304 h 13064490"/>
                <a:gd name="connsiteX83" fmla="*/ 10966704 w 12767104"/>
                <a:gd name="connsiteY83" fmla="*/ 1435227 h 13064490"/>
                <a:gd name="connsiteX84" fmla="*/ 10770870 w 12767104"/>
                <a:gd name="connsiteY84" fmla="*/ 1719072 h 13064490"/>
                <a:gd name="connsiteX85" fmla="*/ 10211943 w 12767104"/>
                <a:gd name="connsiteY85" fmla="*/ 1704594 h 13064490"/>
                <a:gd name="connsiteX86" fmla="*/ 10643616 w 12767104"/>
                <a:gd name="connsiteY86" fmla="*/ 987552 h 13064490"/>
                <a:gd name="connsiteX87" fmla="*/ 10569321 w 12767104"/>
                <a:gd name="connsiteY87" fmla="*/ 768477 h 13064490"/>
                <a:gd name="connsiteX88" fmla="*/ 10310241 w 12767104"/>
                <a:gd name="connsiteY88" fmla="*/ 644652 h 13064490"/>
                <a:gd name="connsiteX89" fmla="*/ 10132695 w 12767104"/>
                <a:gd name="connsiteY89" fmla="*/ 798957 h 13064490"/>
                <a:gd name="connsiteX90" fmla="*/ 9947147 w 12767104"/>
                <a:gd name="connsiteY90" fmla="*/ 712469 h 13064490"/>
                <a:gd name="connsiteX91" fmla="*/ 9547097 w 12767104"/>
                <a:gd name="connsiteY91" fmla="*/ 748664 h 13064490"/>
                <a:gd name="connsiteX92" fmla="*/ 9390887 w 12767104"/>
                <a:gd name="connsiteY92" fmla="*/ 302894 h 13064490"/>
                <a:gd name="connsiteX93" fmla="*/ 9286112 w 12767104"/>
                <a:gd name="connsiteY93" fmla="*/ 152399 h 13064490"/>
                <a:gd name="connsiteX94" fmla="*/ 9089136 w 12767104"/>
                <a:gd name="connsiteY94" fmla="*/ 0 h 13064490"/>
                <a:gd name="connsiteX95" fmla="*/ 9030842 w 12767104"/>
                <a:gd name="connsiteY95" fmla="*/ 188594 h 13064490"/>
                <a:gd name="connsiteX96" fmla="*/ 9137522 w 12767104"/>
                <a:gd name="connsiteY96" fmla="*/ 352424 h 13064490"/>
                <a:gd name="connsiteX97" fmla="*/ 8903207 w 12767104"/>
                <a:gd name="connsiteY97" fmla="*/ 421004 h 13064490"/>
                <a:gd name="connsiteX98" fmla="*/ 8634602 w 12767104"/>
                <a:gd name="connsiteY98" fmla="*/ 548639 h 13064490"/>
                <a:gd name="connsiteX99" fmla="*/ 8421242 w 12767104"/>
                <a:gd name="connsiteY99" fmla="*/ 859154 h 13064490"/>
                <a:gd name="connsiteX100" fmla="*/ 8219312 w 12767104"/>
                <a:gd name="connsiteY100" fmla="*/ 922019 h 13064490"/>
                <a:gd name="connsiteX101" fmla="*/ 8125967 w 12767104"/>
                <a:gd name="connsiteY101" fmla="*/ 1301114 h 13064490"/>
                <a:gd name="connsiteX102" fmla="*/ 8017382 w 12767104"/>
                <a:gd name="connsiteY102" fmla="*/ 1407794 h 13064490"/>
                <a:gd name="connsiteX103" fmla="*/ 7977377 w 12767104"/>
                <a:gd name="connsiteY103" fmla="*/ 1543049 h 13064490"/>
                <a:gd name="connsiteX104" fmla="*/ 7811642 w 12767104"/>
                <a:gd name="connsiteY104" fmla="*/ 1577339 h 13064490"/>
                <a:gd name="connsiteX105" fmla="*/ 7678674 w 12767104"/>
                <a:gd name="connsiteY105" fmla="*/ 1816608 h 13064490"/>
                <a:gd name="connsiteX106" fmla="*/ 7327772 w 12767104"/>
                <a:gd name="connsiteY106" fmla="*/ 1645919 h 13064490"/>
                <a:gd name="connsiteX107" fmla="*/ 6998207 w 12767104"/>
                <a:gd name="connsiteY107" fmla="*/ 1950719 h 13064490"/>
                <a:gd name="connsiteX108" fmla="*/ 6794372 w 12767104"/>
                <a:gd name="connsiteY108" fmla="*/ 1811654 h 13064490"/>
                <a:gd name="connsiteX109" fmla="*/ 6217920 w 12767104"/>
                <a:gd name="connsiteY109" fmla="*/ 2286000 h 13064490"/>
                <a:gd name="connsiteX110" fmla="*/ 6020942 w 12767104"/>
                <a:gd name="connsiteY110" fmla="*/ 2179319 h 13064490"/>
                <a:gd name="connsiteX111" fmla="*/ 5859017 w 12767104"/>
                <a:gd name="connsiteY111" fmla="*/ 2200274 h 13064490"/>
                <a:gd name="connsiteX112" fmla="*/ 5657087 w 12767104"/>
                <a:gd name="connsiteY112" fmla="*/ 2085974 h 13064490"/>
                <a:gd name="connsiteX113" fmla="*/ 5422772 w 12767104"/>
                <a:gd name="connsiteY113" fmla="*/ 2118359 h 13064490"/>
                <a:gd name="connsiteX114" fmla="*/ 5361812 w 12767104"/>
                <a:gd name="connsiteY114" fmla="*/ 1937384 h 13064490"/>
                <a:gd name="connsiteX115" fmla="*/ 5015102 w 12767104"/>
                <a:gd name="connsiteY115" fmla="*/ 1771649 h 13064490"/>
                <a:gd name="connsiteX116" fmla="*/ 4293870 w 12767104"/>
                <a:gd name="connsiteY116" fmla="*/ 1781937 h 13064490"/>
                <a:gd name="connsiteX117" fmla="*/ 3976877 w 12767104"/>
                <a:gd name="connsiteY117" fmla="*/ 1421129 h 13064490"/>
                <a:gd name="connsiteX118" fmla="*/ 3837812 w 12767104"/>
                <a:gd name="connsiteY118" fmla="*/ 1329689 h 13064490"/>
                <a:gd name="connsiteX119" fmla="*/ 3632072 w 12767104"/>
                <a:gd name="connsiteY119" fmla="*/ 1322069 h 13064490"/>
                <a:gd name="connsiteX120" fmla="*/ 3468242 w 12767104"/>
                <a:gd name="connsiteY120" fmla="*/ 1122044 h 13064490"/>
                <a:gd name="connsiteX121" fmla="*/ 3096767 w 12767104"/>
                <a:gd name="connsiteY121" fmla="*/ 1202054 h 13064490"/>
                <a:gd name="connsiteX122" fmla="*/ 2872740 w 12767104"/>
                <a:gd name="connsiteY122" fmla="*/ 1051179 h 13064490"/>
                <a:gd name="connsiteX123" fmla="*/ 2757677 w 12767104"/>
                <a:gd name="connsiteY123" fmla="*/ 1306829 h 13064490"/>
                <a:gd name="connsiteX124" fmla="*/ 2464307 w 12767104"/>
                <a:gd name="connsiteY124" fmla="*/ 1609724 h 13064490"/>
                <a:gd name="connsiteX125" fmla="*/ 2012822 w 12767104"/>
                <a:gd name="connsiteY125" fmla="*/ 1710689 h 13064490"/>
                <a:gd name="connsiteX126" fmla="*/ 2007107 w 12767104"/>
                <a:gd name="connsiteY126" fmla="*/ 1870709 h 13064490"/>
                <a:gd name="connsiteX127" fmla="*/ 1736597 w 12767104"/>
                <a:gd name="connsiteY127" fmla="*/ 1920239 h 13064490"/>
                <a:gd name="connsiteX128" fmla="*/ 1383792 w 12767104"/>
                <a:gd name="connsiteY128" fmla="*/ 1796415 h 13064490"/>
                <a:gd name="connsiteX129" fmla="*/ 1064132 w 12767104"/>
                <a:gd name="connsiteY129" fmla="*/ 1979294 h 13064490"/>
                <a:gd name="connsiteX130" fmla="*/ 1053084 w 12767104"/>
                <a:gd name="connsiteY130" fmla="*/ 2431542 h 13064490"/>
                <a:gd name="connsiteX131" fmla="*/ 514350 w 12767104"/>
                <a:gd name="connsiteY131" fmla="*/ 2355342 h 13064490"/>
                <a:gd name="connsiteX132" fmla="*/ 464057 w 12767104"/>
                <a:gd name="connsiteY132" fmla="*/ 2529839 h 13064490"/>
                <a:gd name="connsiteX133" fmla="*/ 0 w 12767104"/>
                <a:gd name="connsiteY133" fmla="*/ 2450592 h 13064490"/>
                <a:gd name="connsiteX0" fmla="*/ 0 w 12767104"/>
                <a:gd name="connsiteY0" fmla="*/ 2450592 h 13064490"/>
                <a:gd name="connsiteX1" fmla="*/ 266319 w 12767104"/>
                <a:gd name="connsiteY1" fmla="*/ 2830068 h 13064490"/>
                <a:gd name="connsiteX2" fmla="*/ 715899 w 12767104"/>
                <a:gd name="connsiteY2" fmla="*/ 2767965 h 13064490"/>
                <a:gd name="connsiteX3" fmla="*/ 1254633 w 12767104"/>
                <a:gd name="connsiteY3" fmla="*/ 3008757 h 13064490"/>
                <a:gd name="connsiteX4" fmla="*/ 1414652 w 12767104"/>
                <a:gd name="connsiteY4" fmla="*/ 3208019 h 13064490"/>
                <a:gd name="connsiteX5" fmla="*/ 1605152 w 12767104"/>
                <a:gd name="connsiteY5" fmla="*/ 3383279 h 13064490"/>
                <a:gd name="connsiteX6" fmla="*/ 1776602 w 12767104"/>
                <a:gd name="connsiteY6" fmla="*/ 3274694 h 13064490"/>
                <a:gd name="connsiteX7" fmla="*/ 2104262 w 12767104"/>
                <a:gd name="connsiteY7" fmla="*/ 3577589 h 13064490"/>
                <a:gd name="connsiteX8" fmla="*/ 2044827 w 12767104"/>
                <a:gd name="connsiteY8" fmla="*/ 3737610 h 13064490"/>
                <a:gd name="connsiteX9" fmla="*/ 2681477 w 12767104"/>
                <a:gd name="connsiteY9" fmla="*/ 3979544 h 13064490"/>
                <a:gd name="connsiteX10" fmla="*/ 3096767 w 12767104"/>
                <a:gd name="connsiteY10" fmla="*/ 3918584 h 13064490"/>
                <a:gd name="connsiteX11" fmla="*/ 3167252 w 12767104"/>
                <a:gd name="connsiteY11" fmla="*/ 4078604 h 13064490"/>
                <a:gd name="connsiteX12" fmla="*/ 3313937 w 12767104"/>
                <a:gd name="connsiteY12" fmla="*/ 4000499 h 13064490"/>
                <a:gd name="connsiteX13" fmla="*/ 3447669 w 12767104"/>
                <a:gd name="connsiteY13" fmla="*/ 4025646 h 13064490"/>
                <a:gd name="connsiteX14" fmla="*/ 3510152 w 12767104"/>
                <a:gd name="connsiteY14" fmla="*/ 4219574 h 13064490"/>
                <a:gd name="connsiteX15" fmla="*/ 3515867 w 12767104"/>
                <a:gd name="connsiteY15" fmla="*/ 4589144 h 13064490"/>
                <a:gd name="connsiteX16" fmla="*/ 3371087 w 12767104"/>
                <a:gd name="connsiteY16" fmla="*/ 4928234 h 13064490"/>
                <a:gd name="connsiteX17" fmla="*/ 3473957 w 12767104"/>
                <a:gd name="connsiteY17" fmla="*/ 5461634 h 13064490"/>
                <a:gd name="connsiteX18" fmla="*/ 3321557 w 12767104"/>
                <a:gd name="connsiteY18" fmla="*/ 5501639 h 13064490"/>
                <a:gd name="connsiteX19" fmla="*/ 3172967 w 12767104"/>
                <a:gd name="connsiteY19" fmla="*/ 6015989 h 13064490"/>
                <a:gd name="connsiteX20" fmla="*/ 3835146 w 12767104"/>
                <a:gd name="connsiteY20" fmla="*/ 6307836 h 13064490"/>
                <a:gd name="connsiteX21" fmla="*/ 3438144 w 12767104"/>
                <a:gd name="connsiteY21" fmla="*/ 8174736 h 13064490"/>
                <a:gd name="connsiteX22" fmla="*/ 4242816 w 12767104"/>
                <a:gd name="connsiteY22" fmla="*/ 9052560 h 13064490"/>
                <a:gd name="connsiteX23" fmla="*/ 6272784 w 12767104"/>
                <a:gd name="connsiteY23" fmla="*/ 9802368 h 13064490"/>
                <a:gd name="connsiteX24" fmla="*/ 6967728 w 12767104"/>
                <a:gd name="connsiteY24" fmla="*/ 10917936 h 13064490"/>
                <a:gd name="connsiteX25" fmla="*/ 6458712 w 12767104"/>
                <a:gd name="connsiteY25" fmla="*/ 11369040 h 13064490"/>
                <a:gd name="connsiteX26" fmla="*/ 6592443 w 12767104"/>
                <a:gd name="connsiteY26" fmla="*/ 11569065 h 13064490"/>
                <a:gd name="connsiteX27" fmla="*/ 6723888 w 12767104"/>
                <a:gd name="connsiteY27" fmla="*/ 11530965 h 13064490"/>
                <a:gd name="connsiteX28" fmla="*/ 6826758 w 12767104"/>
                <a:gd name="connsiteY28" fmla="*/ 11633835 h 13064490"/>
                <a:gd name="connsiteX29" fmla="*/ 6834378 w 12767104"/>
                <a:gd name="connsiteY29" fmla="*/ 11870055 h 13064490"/>
                <a:gd name="connsiteX30" fmla="*/ 6950583 w 12767104"/>
                <a:gd name="connsiteY30" fmla="*/ 12011025 h 13064490"/>
                <a:gd name="connsiteX31" fmla="*/ 7009638 w 12767104"/>
                <a:gd name="connsiteY31" fmla="*/ 12390120 h 13064490"/>
                <a:gd name="connsiteX32" fmla="*/ 6941058 w 12767104"/>
                <a:gd name="connsiteY32" fmla="*/ 12628245 h 13064490"/>
                <a:gd name="connsiteX33" fmla="*/ 7076313 w 12767104"/>
                <a:gd name="connsiteY33" fmla="*/ 12847320 h 13064490"/>
                <a:gd name="connsiteX34" fmla="*/ 7202043 w 12767104"/>
                <a:gd name="connsiteY34" fmla="*/ 12943713 h 13064490"/>
                <a:gd name="connsiteX35" fmla="*/ 7287768 w 12767104"/>
                <a:gd name="connsiteY35" fmla="*/ 12799695 h 13064490"/>
                <a:gd name="connsiteX36" fmla="*/ 7377303 w 12767104"/>
                <a:gd name="connsiteY36" fmla="*/ 12759690 h 13064490"/>
                <a:gd name="connsiteX37" fmla="*/ 7748778 w 12767104"/>
                <a:gd name="connsiteY37" fmla="*/ 12538710 h 13064490"/>
                <a:gd name="connsiteX38" fmla="*/ 8312658 w 12767104"/>
                <a:gd name="connsiteY38" fmla="*/ 13034010 h 13064490"/>
                <a:gd name="connsiteX39" fmla="*/ 8440293 w 12767104"/>
                <a:gd name="connsiteY39" fmla="*/ 12971145 h 13064490"/>
                <a:gd name="connsiteX40" fmla="*/ 8819388 w 12767104"/>
                <a:gd name="connsiteY40" fmla="*/ 13013055 h 13064490"/>
                <a:gd name="connsiteX41" fmla="*/ 9089898 w 12767104"/>
                <a:gd name="connsiteY41" fmla="*/ 13064490 h 13064490"/>
                <a:gd name="connsiteX42" fmla="*/ 9554718 w 12767104"/>
                <a:gd name="connsiteY42" fmla="*/ 12974954 h 13064490"/>
                <a:gd name="connsiteX43" fmla="*/ 9853803 w 12767104"/>
                <a:gd name="connsiteY43" fmla="*/ 12885420 h 13064490"/>
                <a:gd name="connsiteX44" fmla="*/ 9954006 w 12767104"/>
                <a:gd name="connsiteY44" fmla="*/ 12968097 h 13064490"/>
                <a:gd name="connsiteX45" fmla="*/ 10019538 w 12767104"/>
                <a:gd name="connsiteY45" fmla="*/ 12891134 h 13064490"/>
                <a:gd name="connsiteX46" fmla="*/ 10107168 w 12767104"/>
                <a:gd name="connsiteY46" fmla="*/ 12702539 h 13064490"/>
                <a:gd name="connsiteX47" fmla="*/ 10103358 w 12767104"/>
                <a:gd name="connsiteY47" fmla="*/ 12614909 h 13064490"/>
                <a:gd name="connsiteX48" fmla="*/ 10177653 w 12767104"/>
                <a:gd name="connsiteY48" fmla="*/ 12538709 h 13064490"/>
                <a:gd name="connsiteX49" fmla="*/ 10135743 w 12767104"/>
                <a:gd name="connsiteY49" fmla="*/ 12378689 h 13064490"/>
                <a:gd name="connsiteX50" fmla="*/ 10267188 w 12767104"/>
                <a:gd name="connsiteY50" fmla="*/ 12338684 h 13064490"/>
                <a:gd name="connsiteX51" fmla="*/ 10419207 w 12767104"/>
                <a:gd name="connsiteY51" fmla="*/ 11967972 h 13064490"/>
                <a:gd name="connsiteX52" fmla="*/ 11149203 w 12767104"/>
                <a:gd name="connsiteY52" fmla="*/ 12121514 h 13064490"/>
                <a:gd name="connsiteX53" fmla="*/ 12090273 w 12767104"/>
                <a:gd name="connsiteY53" fmla="*/ 11727179 h 13064490"/>
                <a:gd name="connsiteX54" fmla="*/ 12248388 w 12767104"/>
                <a:gd name="connsiteY54" fmla="*/ 11870054 h 13064490"/>
                <a:gd name="connsiteX55" fmla="*/ 12362688 w 12767104"/>
                <a:gd name="connsiteY55" fmla="*/ 11891009 h 13064490"/>
                <a:gd name="connsiteX56" fmla="*/ 12524613 w 12767104"/>
                <a:gd name="connsiteY56" fmla="*/ 11662409 h 13064490"/>
                <a:gd name="connsiteX57" fmla="*/ 12600813 w 12767104"/>
                <a:gd name="connsiteY57" fmla="*/ 11622404 h 13064490"/>
                <a:gd name="connsiteX58" fmla="*/ 12658344 w 12767104"/>
                <a:gd name="connsiteY58" fmla="*/ 11645265 h 13064490"/>
                <a:gd name="connsiteX59" fmla="*/ 12758928 w 12767104"/>
                <a:gd name="connsiteY59" fmla="*/ 11344274 h 13064490"/>
                <a:gd name="connsiteX60" fmla="*/ 12446507 w 12767104"/>
                <a:gd name="connsiteY60" fmla="*/ 10921364 h 13064490"/>
                <a:gd name="connsiteX61" fmla="*/ 12383642 w 12767104"/>
                <a:gd name="connsiteY61" fmla="*/ 10618469 h 13064490"/>
                <a:gd name="connsiteX62" fmla="*/ 12201906 w 12767104"/>
                <a:gd name="connsiteY62" fmla="*/ 10423017 h 13064490"/>
                <a:gd name="connsiteX63" fmla="*/ 12216002 w 12767104"/>
                <a:gd name="connsiteY63" fmla="*/ 10138409 h 13064490"/>
                <a:gd name="connsiteX64" fmla="*/ 12560807 w 12767104"/>
                <a:gd name="connsiteY64" fmla="*/ 9631679 h 13064490"/>
                <a:gd name="connsiteX65" fmla="*/ 12693777 w 12767104"/>
                <a:gd name="connsiteY65" fmla="*/ 8833866 h 13064490"/>
                <a:gd name="connsiteX66" fmla="*/ 12472416 w 12767104"/>
                <a:gd name="connsiteY66" fmla="*/ 8590407 h 13064490"/>
                <a:gd name="connsiteX67" fmla="*/ 12508992 w 12767104"/>
                <a:gd name="connsiteY67" fmla="*/ 7827264 h 13064490"/>
                <a:gd name="connsiteX68" fmla="*/ 12256389 w 12767104"/>
                <a:gd name="connsiteY68" fmla="*/ 7655052 h 13064490"/>
                <a:gd name="connsiteX69" fmla="*/ 11978640 w 12767104"/>
                <a:gd name="connsiteY69" fmla="*/ 7424928 h 13064490"/>
                <a:gd name="connsiteX70" fmla="*/ 11887200 w 12767104"/>
                <a:gd name="connsiteY70" fmla="*/ 6784848 h 13064490"/>
                <a:gd name="connsiteX71" fmla="*/ 12052173 w 12767104"/>
                <a:gd name="connsiteY71" fmla="*/ 6573774 h 13064490"/>
                <a:gd name="connsiteX72" fmla="*/ 12172950 w 12767104"/>
                <a:gd name="connsiteY72" fmla="*/ 6334887 h 13064490"/>
                <a:gd name="connsiteX73" fmla="*/ 12179808 w 12767104"/>
                <a:gd name="connsiteY73" fmla="*/ 5888736 h 13064490"/>
                <a:gd name="connsiteX74" fmla="*/ 11915394 w 12767104"/>
                <a:gd name="connsiteY74" fmla="*/ 5550027 h 13064490"/>
                <a:gd name="connsiteX75" fmla="*/ 11612880 w 12767104"/>
                <a:gd name="connsiteY75" fmla="*/ 5285232 h 13064490"/>
                <a:gd name="connsiteX76" fmla="*/ 11137392 w 12767104"/>
                <a:gd name="connsiteY76" fmla="*/ 4791456 h 13064490"/>
                <a:gd name="connsiteX77" fmla="*/ 10345674 w 12767104"/>
                <a:gd name="connsiteY77" fmla="*/ 4283583 h 13064490"/>
                <a:gd name="connsiteX78" fmla="*/ 10364343 w 12767104"/>
                <a:gd name="connsiteY78" fmla="*/ 3643122 h 13064490"/>
                <a:gd name="connsiteX79" fmla="*/ 10991088 w 12767104"/>
                <a:gd name="connsiteY79" fmla="*/ 3035808 h 13064490"/>
                <a:gd name="connsiteX80" fmla="*/ 11228832 w 12767104"/>
                <a:gd name="connsiteY80" fmla="*/ 2523744 h 13064490"/>
                <a:gd name="connsiteX81" fmla="*/ 11155680 w 12767104"/>
                <a:gd name="connsiteY81" fmla="*/ 2286000 h 13064490"/>
                <a:gd name="connsiteX82" fmla="*/ 11391900 w 12767104"/>
                <a:gd name="connsiteY82" fmla="*/ 1664970 h 13064490"/>
                <a:gd name="connsiteX83" fmla="*/ 11299698 w 12767104"/>
                <a:gd name="connsiteY83" fmla="*/ 1289304 h 13064490"/>
                <a:gd name="connsiteX84" fmla="*/ 10966704 w 12767104"/>
                <a:gd name="connsiteY84" fmla="*/ 1435227 h 13064490"/>
                <a:gd name="connsiteX85" fmla="*/ 10770870 w 12767104"/>
                <a:gd name="connsiteY85" fmla="*/ 1719072 h 13064490"/>
                <a:gd name="connsiteX86" fmla="*/ 10211943 w 12767104"/>
                <a:gd name="connsiteY86" fmla="*/ 1704594 h 13064490"/>
                <a:gd name="connsiteX87" fmla="*/ 10643616 w 12767104"/>
                <a:gd name="connsiteY87" fmla="*/ 987552 h 13064490"/>
                <a:gd name="connsiteX88" fmla="*/ 10569321 w 12767104"/>
                <a:gd name="connsiteY88" fmla="*/ 768477 h 13064490"/>
                <a:gd name="connsiteX89" fmla="*/ 10310241 w 12767104"/>
                <a:gd name="connsiteY89" fmla="*/ 644652 h 13064490"/>
                <a:gd name="connsiteX90" fmla="*/ 10132695 w 12767104"/>
                <a:gd name="connsiteY90" fmla="*/ 798957 h 13064490"/>
                <a:gd name="connsiteX91" fmla="*/ 9947147 w 12767104"/>
                <a:gd name="connsiteY91" fmla="*/ 712469 h 13064490"/>
                <a:gd name="connsiteX92" fmla="*/ 9547097 w 12767104"/>
                <a:gd name="connsiteY92" fmla="*/ 748664 h 13064490"/>
                <a:gd name="connsiteX93" fmla="*/ 9390887 w 12767104"/>
                <a:gd name="connsiteY93" fmla="*/ 302894 h 13064490"/>
                <a:gd name="connsiteX94" fmla="*/ 9286112 w 12767104"/>
                <a:gd name="connsiteY94" fmla="*/ 152399 h 13064490"/>
                <a:gd name="connsiteX95" fmla="*/ 9089136 w 12767104"/>
                <a:gd name="connsiteY95" fmla="*/ 0 h 13064490"/>
                <a:gd name="connsiteX96" fmla="*/ 9030842 w 12767104"/>
                <a:gd name="connsiteY96" fmla="*/ 188594 h 13064490"/>
                <a:gd name="connsiteX97" fmla="*/ 9137522 w 12767104"/>
                <a:gd name="connsiteY97" fmla="*/ 352424 h 13064490"/>
                <a:gd name="connsiteX98" fmla="*/ 8903207 w 12767104"/>
                <a:gd name="connsiteY98" fmla="*/ 421004 h 13064490"/>
                <a:gd name="connsiteX99" fmla="*/ 8634602 w 12767104"/>
                <a:gd name="connsiteY99" fmla="*/ 548639 h 13064490"/>
                <a:gd name="connsiteX100" fmla="*/ 8421242 w 12767104"/>
                <a:gd name="connsiteY100" fmla="*/ 859154 h 13064490"/>
                <a:gd name="connsiteX101" fmla="*/ 8219312 w 12767104"/>
                <a:gd name="connsiteY101" fmla="*/ 922019 h 13064490"/>
                <a:gd name="connsiteX102" fmla="*/ 8125967 w 12767104"/>
                <a:gd name="connsiteY102" fmla="*/ 1301114 h 13064490"/>
                <a:gd name="connsiteX103" fmla="*/ 8017382 w 12767104"/>
                <a:gd name="connsiteY103" fmla="*/ 1407794 h 13064490"/>
                <a:gd name="connsiteX104" fmla="*/ 7977377 w 12767104"/>
                <a:gd name="connsiteY104" fmla="*/ 1543049 h 13064490"/>
                <a:gd name="connsiteX105" fmla="*/ 7811642 w 12767104"/>
                <a:gd name="connsiteY105" fmla="*/ 1577339 h 13064490"/>
                <a:gd name="connsiteX106" fmla="*/ 7678674 w 12767104"/>
                <a:gd name="connsiteY106" fmla="*/ 1816608 h 13064490"/>
                <a:gd name="connsiteX107" fmla="*/ 7327772 w 12767104"/>
                <a:gd name="connsiteY107" fmla="*/ 1645919 h 13064490"/>
                <a:gd name="connsiteX108" fmla="*/ 6998207 w 12767104"/>
                <a:gd name="connsiteY108" fmla="*/ 1950719 h 13064490"/>
                <a:gd name="connsiteX109" fmla="*/ 6794372 w 12767104"/>
                <a:gd name="connsiteY109" fmla="*/ 1811654 h 13064490"/>
                <a:gd name="connsiteX110" fmla="*/ 6217920 w 12767104"/>
                <a:gd name="connsiteY110" fmla="*/ 2286000 h 13064490"/>
                <a:gd name="connsiteX111" fmla="*/ 6020942 w 12767104"/>
                <a:gd name="connsiteY111" fmla="*/ 2179319 h 13064490"/>
                <a:gd name="connsiteX112" fmla="*/ 5859017 w 12767104"/>
                <a:gd name="connsiteY112" fmla="*/ 2200274 h 13064490"/>
                <a:gd name="connsiteX113" fmla="*/ 5657087 w 12767104"/>
                <a:gd name="connsiteY113" fmla="*/ 2085974 h 13064490"/>
                <a:gd name="connsiteX114" fmla="*/ 5422772 w 12767104"/>
                <a:gd name="connsiteY114" fmla="*/ 2118359 h 13064490"/>
                <a:gd name="connsiteX115" fmla="*/ 5361812 w 12767104"/>
                <a:gd name="connsiteY115" fmla="*/ 1937384 h 13064490"/>
                <a:gd name="connsiteX116" fmla="*/ 5015102 w 12767104"/>
                <a:gd name="connsiteY116" fmla="*/ 1771649 h 13064490"/>
                <a:gd name="connsiteX117" fmla="*/ 4293870 w 12767104"/>
                <a:gd name="connsiteY117" fmla="*/ 1781937 h 13064490"/>
                <a:gd name="connsiteX118" fmla="*/ 3976877 w 12767104"/>
                <a:gd name="connsiteY118" fmla="*/ 1421129 h 13064490"/>
                <a:gd name="connsiteX119" fmla="*/ 3837812 w 12767104"/>
                <a:gd name="connsiteY119" fmla="*/ 1329689 h 13064490"/>
                <a:gd name="connsiteX120" fmla="*/ 3632072 w 12767104"/>
                <a:gd name="connsiteY120" fmla="*/ 1322069 h 13064490"/>
                <a:gd name="connsiteX121" fmla="*/ 3468242 w 12767104"/>
                <a:gd name="connsiteY121" fmla="*/ 1122044 h 13064490"/>
                <a:gd name="connsiteX122" fmla="*/ 3096767 w 12767104"/>
                <a:gd name="connsiteY122" fmla="*/ 1202054 h 13064490"/>
                <a:gd name="connsiteX123" fmla="*/ 2872740 w 12767104"/>
                <a:gd name="connsiteY123" fmla="*/ 1051179 h 13064490"/>
                <a:gd name="connsiteX124" fmla="*/ 2757677 w 12767104"/>
                <a:gd name="connsiteY124" fmla="*/ 1306829 h 13064490"/>
                <a:gd name="connsiteX125" fmla="*/ 2464307 w 12767104"/>
                <a:gd name="connsiteY125" fmla="*/ 1609724 h 13064490"/>
                <a:gd name="connsiteX126" fmla="*/ 2012822 w 12767104"/>
                <a:gd name="connsiteY126" fmla="*/ 1710689 h 13064490"/>
                <a:gd name="connsiteX127" fmla="*/ 2007107 w 12767104"/>
                <a:gd name="connsiteY127" fmla="*/ 1870709 h 13064490"/>
                <a:gd name="connsiteX128" fmla="*/ 1736597 w 12767104"/>
                <a:gd name="connsiteY128" fmla="*/ 1920239 h 13064490"/>
                <a:gd name="connsiteX129" fmla="*/ 1383792 w 12767104"/>
                <a:gd name="connsiteY129" fmla="*/ 1796415 h 13064490"/>
                <a:gd name="connsiteX130" fmla="*/ 1064132 w 12767104"/>
                <a:gd name="connsiteY130" fmla="*/ 1979294 h 13064490"/>
                <a:gd name="connsiteX131" fmla="*/ 1053084 w 12767104"/>
                <a:gd name="connsiteY131" fmla="*/ 2431542 h 13064490"/>
                <a:gd name="connsiteX132" fmla="*/ 514350 w 12767104"/>
                <a:gd name="connsiteY132" fmla="*/ 2355342 h 13064490"/>
                <a:gd name="connsiteX133" fmla="*/ 464057 w 12767104"/>
                <a:gd name="connsiteY133" fmla="*/ 2529839 h 13064490"/>
                <a:gd name="connsiteX134" fmla="*/ 0 w 12767104"/>
                <a:gd name="connsiteY134" fmla="*/ 2450592 h 13064490"/>
                <a:gd name="connsiteX0" fmla="*/ 0 w 12767104"/>
                <a:gd name="connsiteY0" fmla="*/ 2450592 h 13064490"/>
                <a:gd name="connsiteX1" fmla="*/ 266319 w 12767104"/>
                <a:gd name="connsiteY1" fmla="*/ 2830068 h 13064490"/>
                <a:gd name="connsiteX2" fmla="*/ 715899 w 12767104"/>
                <a:gd name="connsiteY2" fmla="*/ 2767965 h 13064490"/>
                <a:gd name="connsiteX3" fmla="*/ 1254633 w 12767104"/>
                <a:gd name="connsiteY3" fmla="*/ 3008757 h 13064490"/>
                <a:gd name="connsiteX4" fmla="*/ 1414652 w 12767104"/>
                <a:gd name="connsiteY4" fmla="*/ 3208019 h 13064490"/>
                <a:gd name="connsiteX5" fmla="*/ 1605152 w 12767104"/>
                <a:gd name="connsiteY5" fmla="*/ 3383279 h 13064490"/>
                <a:gd name="connsiteX6" fmla="*/ 1776602 w 12767104"/>
                <a:gd name="connsiteY6" fmla="*/ 3274694 h 13064490"/>
                <a:gd name="connsiteX7" fmla="*/ 2104262 w 12767104"/>
                <a:gd name="connsiteY7" fmla="*/ 3577589 h 13064490"/>
                <a:gd name="connsiteX8" fmla="*/ 2044827 w 12767104"/>
                <a:gd name="connsiteY8" fmla="*/ 3737610 h 13064490"/>
                <a:gd name="connsiteX9" fmla="*/ 2681477 w 12767104"/>
                <a:gd name="connsiteY9" fmla="*/ 3979544 h 13064490"/>
                <a:gd name="connsiteX10" fmla="*/ 3096767 w 12767104"/>
                <a:gd name="connsiteY10" fmla="*/ 3918584 h 13064490"/>
                <a:gd name="connsiteX11" fmla="*/ 3167252 w 12767104"/>
                <a:gd name="connsiteY11" fmla="*/ 4078604 h 13064490"/>
                <a:gd name="connsiteX12" fmla="*/ 3313937 w 12767104"/>
                <a:gd name="connsiteY12" fmla="*/ 4000499 h 13064490"/>
                <a:gd name="connsiteX13" fmla="*/ 3447669 w 12767104"/>
                <a:gd name="connsiteY13" fmla="*/ 4025646 h 13064490"/>
                <a:gd name="connsiteX14" fmla="*/ 3510152 w 12767104"/>
                <a:gd name="connsiteY14" fmla="*/ 4219574 h 13064490"/>
                <a:gd name="connsiteX15" fmla="*/ 3515867 w 12767104"/>
                <a:gd name="connsiteY15" fmla="*/ 4589144 h 13064490"/>
                <a:gd name="connsiteX16" fmla="*/ 3371087 w 12767104"/>
                <a:gd name="connsiteY16" fmla="*/ 4928234 h 13064490"/>
                <a:gd name="connsiteX17" fmla="*/ 3473957 w 12767104"/>
                <a:gd name="connsiteY17" fmla="*/ 5461634 h 13064490"/>
                <a:gd name="connsiteX18" fmla="*/ 3321557 w 12767104"/>
                <a:gd name="connsiteY18" fmla="*/ 5501639 h 13064490"/>
                <a:gd name="connsiteX19" fmla="*/ 3172967 w 12767104"/>
                <a:gd name="connsiteY19" fmla="*/ 6015989 h 13064490"/>
                <a:gd name="connsiteX20" fmla="*/ 3268217 w 12767104"/>
                <a:gd name="connsiteY20" fmla="*/ 6029324 h 13064490"/>
                <a:gd name="connsiteX21" fmla="*/ 3835146 w 12767104"/>
                <a:gd name="connsiteY21" fmla="*/ 6307836 h 13064490"/>
                <a:gd name="connsiteX22" fmla="*/ 3438144 w 12767104"/>
                <a:gd name="connsiteY22" fmla="*/ 8174736 h 13064490"/>
                <a:gd name="connsiteX23" fmla="*/ 4242816 w 12767104"/>
                <a:gd name="connsiteY23" fmla="*/ 9052560 h 13064490"/>
                <a:gd name="connsiteX24" fmla="*/ 6272784 w 12767104"/>
                <a:gd name="connsiteY24" fmla="*/ 9802368 h 13064490"/>
                <a:gd name="connsiteX25" fmla="*/ 6967728 w 12767104"/>
                <a:gd name="connsiteY25" fmla="*/ 10917936 h 13064490"/>
                <a:gd name="connsiteX26" fmla="*/ 6458712 w 12767104"/>
                <a:gd name="connsiteY26" fmla="*/ 11369040 h 13064490"/>
                <a:gd name="connsiteX27" fmla="*/ 6592443 w 12767104"/>
                <a:gd name="connsiteY27" fmla="*/ 11569065 h 13064490"/>
                <a:gd name="connsiteX28" fmla="*/ 6723888 w 12767104"/>
                <a:gd name="connsiteY28" fmla="*/ 11530965 h 13064490"/>
                <a:gd name="connsiteX29" fmla="*/ 6826758 w 12767104"/>
                <a:gd name="connsiteY29" fmla="*/ 11633835 h 13064490"/>
                <a:gd name="connsiteX30" fmla="*/ 6834378 w 12767104"/>
                <a:gd name="connsiteY30" fmla="*/ 11870055 h 13064490"/>
                <a:gd name="connsiteX31" fmla="*/ 6950583 w 12767104"/>
                <a:gd name="connsiteY31" fmla="*/ 12011025 h 13064490"/>
                <a:gd name="connsiteX32" fmla="*/ 7009638 w 12767104"/>
                <a:gd name="connsiteY32" fmla="*/ 12390120 h 13064490"/>
                <a:gd name="connsiteX33" fmla="*/ 6941058 w 12767104"/>
                <a:gd name="connsiteY33" fmla="*/ 12628245 h 13064490"/>
                <a:gd name="connsiteX34" fmla="*/ 7076313 w 12767104"/>
                <a:gd name="connsiteY34" fmla="*/ 12847320 h 13064490"/>
                <a:gd name="connsiteX35" fmla="*/ 7202043 w 12767104"/>
                <a:gd name="connsiteY35" fmla="*/ 12943713 h 13064490"/>
                <a:gd name="connsiteX36" fmla="*/ 7287768 w 12767104"/>
                <a:gd name="connsiteY36" fmla="*/ 12799695 h 13064490"/>
                <a:gd name="connsiteX37" fmla="*/ 7377303 w 12767104"/>
                <a:gd name="connsiteY37" fmla="*/ 12759690 h 13064490"/>
                <a:gd name="connsiteX38" fmla="*/ 7748778 w 12767104"/>
                <a:gd name="connsiteY38" fmla="*/ 12538710 h 13064490"/>
                <a:gd name="connsiteX39" fmla="*/ 8312658 w 12767104"/>
                <a:gd name="connsiteY39" fmla="*/ 13034010 h 13064490"/>
                <a:gd name="connsiteX40" fmla="*/ 8440293 w 12767104"/>
                <a:gd name="connsiteY40" fmla="*/ 12971145 h 13064490"/>
                <a:gd name="connsiteX41" fmla="*/ 8819388 w 12767104"/>
                <a:gd name="connsiteY41" fmla="*/ 13013055 h 13064490"/>
                <a:gd name="connsiteX42" fmla="*/ 9089898 w 12767104"/>
                <a:gd name="connsiteY42" fmla="*/ 13064490 h 13064490"/>
                <a:gd name="connsiteX43" fmla="*/ 9554718 w 12767104"/>
                <a:gd name="connsiteY43" fmla="*/ 12974954 h 13064490"/>
                <a:gd name="connsiteX44" fmla="*/ 9853803 w 12767104"/>
                <a:gd name="connsiteY44" fmla="*/ 12885420 h 13064490"/>
                <a:gd name="connsiteX45" fmla="*/ 9954006 w 12767104"/>
                <a:gd name="connsiteY45" fmla="*/ 12968097 h 13064490"/>
                <a:gd name="connsiteX46" fmla="*/ 10019538 w 12767104"/>
                <a:gd name="connsiteY46" fmla="*/ 12891134 h 13064490"/>
                <a:gd name="connsiteX47" fmla="*/ 10107168 w 12767104"/>
                <a:gd name="connsiteY47" fmla="*/ 12702539 h 13064490"/>
                <a:gd name="connsiteX48" fmla="*/ 10103358 w 12767104"/>
                <a:gd name="connsiteY48" fmla="*/ 12614909 h 13064490"/>
                <a:gd name="connsiteX49" fmla="*/ 10177653 w 12767104"/>
                <a:gd name="connsiteY49" fmla="*/ 12538709 h 13064490"/>
                <a:gd name="connsiteX50" fmla="*/ 10135743 w 12767104"/>
                <a:gd name="connsiteY50" fmla="*/ 12378689 h 13064490"/>
                <a:gd name="connsiteX51" fmla="*/ 10267188 w 12767104"/>
                <a:gd name="connsiteY51" fmla="*/ 12338684 h 13064490"/>
                <a:gd name="connsiteX52" fmla="*/ 10419207 w 12767104"/>
                <a:gd name="connsiteY52" fmla="*/ 11967972 h 13064490"/>
                <a:gd name="connsiteX53" fmla="*/ 11149203 w 12767104"/>
                <a:gd name="connsiteY53" fmla="*/ 12121514 h 13064490"/>
                <a:gd name="connsiteX54" fmla="*/ 12090273 w 12767104"/>
                <a:gd name="connsiteY54" fmla="*/ 11727179 h 13064490"/>
                <a:gd name="connsiteX55" fmla="*/ 12248388 w 12767104"/>
                <a:gd name="connsiteY55" fmla="*/ 11870054 h 13064490"/>
                <a:gd name="connsiteX56" fmla="*/ 12362688 w 12767104"/>
                <a:gd name="connsiteY56" fmla="*/ 11891009 h 13064490"/>
                <a:gd name="connsiteX57" fmla="*/ 12524613 w 12767104"/>
                <a:gd name="connsiteY57" fmla="*/ 11662409 h 13064490"/>
                <a:gd name="connsiteX58" fmla="*/ 12600813 w 12767104"/>
                <a:gd name="connsiteY58" fmla="*/ 11622404 h 13064490"/>
                <a:gd name="connsiteX59" fmla="*/ 12658344 w 12767104"/>
                <a:gd name="connsiteY59" fmla="*/ 11645265 h 13064490"/>
                <a:gd name="connsiteX60" fmla="*/ 12758928 w 12767104"/>
                <a:gd name="connsiteY60" fmla="*/ 11344274 h 13064490"/>
                <a:gd name="connsiteX61" fmla="*/ 12446507 w 12767104"/>
                <a:gd name="connsiteY61" fmla="*/ 10921364 h 13064490"/>
                <a:gd name="connsiteX62" fmla="*/ 12383642 w 12767104"/>
                <a:gd name="connsiteY62" fmla="*/ 10618469 h 13064490"/>
                <a:gd name="connsiteX63" fmla="*/ 12201906 w 12767104"/>
                <a:gd name="connsiteY63" fmla="*/ 10423017 h 13064490"/>
                <a:gd name="connsiteX64" fmla="*/ 12216002 w 12767104"/>
                <a:gd name="connsiteY64" fmla="*/ 10138409 h 13064490"/>
                <a:gd name="connsiteX65" fmla="*/ 12560807 w 12767104"/>
                <a:gd name="connsiteY65" fmla="*/ 9631679 h 13064490"/>
                <a:gd name="connsiteX66" fmla="*/ 12693777 w 12767104"/>
                <a:gd name="connsiteY66" fmla="*/ 8833866 h 13064490"/>
                <a:gd name="connsiteX67" fmla="*/ 12472416 w 12767104"/>
                <a:gd name="connsiteY67" fmla="*/ 8590407 h 13064490"/>
                <a:gd name="connsiteX68" fmla="*/ 12508992 w 12767104"/>
                <a:gd name="connsiteY68" fmla="*/ 7827264 h 13064490"/>
                <a:gd name="connsiteX69" fmla="*/ 12256389 w 12767104"/>
                <a:gd name="connsiteY69" fmla="*/ 7655052 h 13064490"/>
                <a:gd name="connsiteX70" fmla="*/ 11978640 w 12767104"/>
                <a:gd name="connsiteY70" fmla="*/ 7424928 h 13064490"/>
                <a:gd name="connsiteX71" fmla="*/ 11887200 w 12767104"/>
                <a:gd name="connsiteY71" fmla="*/ 6784848 h 13064490"/>
                <a:gd name="connsiteX72" fmla="*/ 12052173 w 12767104"/>
                <a:gd name="connsiteY72" fmla="*/ 6573774 h 13064490"/>
                <a:gd name="connsiteX73" fmla="*/ 12172950 w 12767104"/>
                <a:gd name="connsiteY73" fmla="*/ 6334887 h 13064490"/>
                <a:gd name="connsiteX74" fmla="*/ 12179808 w 12767104"/>
                <a:gd name="connsiteY74" fmla="*/ 5888736 h 13064490"/>
                <a:gd name="connsiteX75" fmla="*/ 11915394 w 12767104"/>
                <a:gd name="connsiteY75" fmla="*/ 5550027 h 13064490"/>
                <a:gd name="connsiteX76" fmla="*/ 11612880 w 12767104"/>
                <a:gd name="connsiteY76" fmla="*/ 5285232 h 13064490"/>
                <a:gd name="connsiteX77" fmla="*/ 11137392 w 12767104"/>
                <a:gd name="connsiteY77" fmla="*/ 4791456 h 13064490"/>
                <a:gd name="connsiteX78" fmla="*/ 10345674 w 12767104"/>
                <a:gd name="connsiteY78" fmla="*/ 4283583 h 13064490"/>
                <a:gd name="connsiteX79" fmla="*/ 10364343 w 12767104"/>
                <a:gd name="connsiteY79" fmla="*/ 3643122 h 13064490"/>
                <a:gd name="connsiteX80" fmla="*/ 10991088 w 12767104"/>
                <a:gd name="connsiteY80" fmla="*/ 3035808 h 13064490"/>
                <a:gd name="connsiteX81" fmla="*/ 11228832 w 12767104"/>
                <a:gd name="connsiteY81" fmla="*/ 2523744 h 13064490"/>
                <a:gd name="connsiteX82" fmla="*/ 11155680 w 12767104"/>
                <a:gd name="connsiteY82" fmla="*/ 2286000 h 13064490"/>
                <a:gd name="connsiteX83" fmla="*/ 11391900 w 12767104"/>
                <a:gd name="connsiteY83" fmla="*/ 1664970 h 13064490"/>
                <a:gd name="connsiteX84" fmla="*/ 11299698 w 12767104"/>
                <a:gd name="connsiteY84" fmla="*/ 1289304 h 13064490"/>
                <a:gd name="connsiteX85" fmla="*/ 10966704 w 12767104"/>
                <a:gd name="connsiteY85" fmla="*/ 1435227 h 13064490"/>
                <a:gd name="connsiteX86" fmla="*/ 10770870 w 12767104"/>
                <a:gd name="connsiteY86" fmla="*/ 1719072 h 13064490"/>
                <a:gd name="connsiteX87" fmla="*/ 10211943 w 12767104"/>
                <a:gd name="connsiteY87" fmla="*/ 1704594 h 13064490"/>
                <a:gd name="connsiteX88" fmla="*/ 10643616 w 12767104"/>
                <a:gd name="connsiteY88" fmla="*/ 987552 h 13064490"/>
                <a:gd name="connsiteX89" fmla="*/ 10569321 w 12767104"/>
                <a:gd name="connsiteY89" fmla="*/ 768477 h 13064490"/>
                <a:gd name="connsiteX90" fmla="*/ 10310241 w 12767104"/>
                <a:gd name="connsiteY90" fmla="*/ 644652 h 13064490"/>
                <a:gd name="connsiteX91" fmla="*/ 10132695 w 12767104"/>
                <a:gd name="connsiteY91" fmla="*/ 798957 h 13064490"/>
                <a:gd name="connsiteX92" fmla="*/ 9947147 w 12767104"/>
                <a:gd name="connsiteY92" fmla="*/ 712469 h 13064490"/>
                <a:gd name="connsiteX93" fmla="*/ 9547097 w 12767104"/>
                <a:gd name="connsiteY93" fmla="*/ 748664 h 13064490"/>
                <a:gd name="connsiteX94" fmla="*/ 9390887 w 12767104"/>
                <a:gd name="connsiteY94" fmla="*/ 302894 h 13064490"/>
                <a:gd name="connsiteX95" fmla="*/ 9286112 w 12767104"/>
                <a:gd name="connsiteY95" fmla="*/ 152399 h 13064490"/>
                <a:gd name="connsiteX96" fmla="*/ 9089136 w 12767104"/>
                <a:gd name="connsiteY96" fmla="*/ 0 h 13064490"/>
                <a:gd name="connsiteX97" fmla="*/ 9030842 w 12767104"/>
                <a:gd name="connsiteY97" fmla="*/ 188594 h 13064490"/>
                <a:gd name="connsiteX98" fmla="*/ 9137522 w 12767104"/>
                <a:gd name="connsiteY98" fmla="*/ 352424 h 13064490"/>
                <a:gd name="connsiteX99" fmla="*/ 8903207 w 12767104"/>
                <a:gd name="connsiteY99" fmla="*/ 421004 h 13064490"/>
                <a:gd name="connsiteX100" fmla="*/ 8634602 w 12767104"/>
                <a:gd name="connsiteY100" fmla="*/ 548639 h 13064490"/>
                <a:gd name="connsiteX101" fmla="*/ 8421242 w 12767104"/>
                <a:gd name="connsiteY101" fmla="*/ 859154 h 13064490"/>
                <a:gd name="connsiteX102" fmla="*/ 8219312 w 12767104"/>
                <a:gd name="connsiteY102" fmla="*/ 922019 h 13064490"/>
                <a:gd name="connsiteX103" fmla="*/ 8125967 w 12767104"/>
                <a:gd name="connsiteY103" fmla="*/ 1301114 h 13064490"/>
                <a:gd name="connsiteX104" fmla="*/ 8017382 w 12767104"/>
                <a:gd name="connsiteY104" fmla="*/ 1407794 h 13064490"/>
                <a:gd name="connsiteX105" fmla="*/ 7977377 w 12767104"/>
                <a:gd name="connsiteY105" fmla="*/ 1543049 h 13064490"/>
                <a:gd name="connsiteX106" fmla="*/ 7811642 w 12767104"/>
                <a:gd name="connsiteY106" fmla="*/ 1577339 h 13064490"/>
                <a:gd name="connsiteX107" fmla="*/ 7678674 w 12767104"/>
                <a:gd name="connsiteY107" fmla="*/ 1816608 h 13064490"/>
                <a:gd name="connsiteX108" fmla="*/ 7327772 w 12767104"/>
                <a:gd name="connsiteY108" fmla="*/ 1645919 h 13064490"/>
                <a:gd name="connsiteX109" fmla="*/ 6998207 w 12767104"/>
                <a:gd name="connsiteY109" fmla="*/ 1950719 h 13064490"/>
                <a:gd name="connsiteX110" fmla="*/ 6794372 w 12767104"/>
                <a:gd name="connsiteY110" fmla="*/ 1811654 h 13064490"/>
                <a:gd name="connsiteX111" fmla="*/ 6217920 w 12767104"/>
                <a:gd name="connsiteY111" fmla="*/ 2286000 h 13064490"/>
                <a:gd name="connsiteX112" fmla="*/ 6020942 w 12767104"/>
                <a:gd name="connsiteY112" fmla="*/ 2179319 h 13064490"/>
                <a:gd name="connsiteX113" fmla="*/ 5859017 w 12767104"/>
                <a:gd name="connsiteY113" fmla="*/ 2200274 h 13064490"/>
                <a:gd name="connsiteX114" fmla="*/ 5657087 w 12767104"/>
                <a:gd name="connsiteY114" fmla="*/ 2085974 h 13064490"/>
                <a:gd name="connsiteX115" fmla="*/ 5422772 w 12767104"/>
                <a:gd name="connsiteY115" fmla="*/ 2118359 h 13064490"/>
                <a:gd name="connsiteX116" fmla="*/ 5361812 w 12767104"/>
                <a:gd name="connsiteY116" fmla="*/ 1937384 h 13064490"/>
                <a:gd name="connsiteX117" fmla="*/ 5015102 w 12767104"/>
                <a:gd name="connsiteY117" fmla="*/ 1771649 h 13064490"/>
                <a:gd name="connsiteX118" fmla="*/ 4293870 w 12767104"/>
                <a:gd name="connsiteY118" fmla="*/ 1781937 h 13064490"/>
                <a:gd name="connsiteX119" fmla="*/ 3976877 w 12767104"/>
                <a:gd name="connsiteY119" fmla="*/ 1421129 h 13064490"/>
                <a:gd name="connsiteX120" fmla="*/ 3837812 w 12767104"/>
                <a:gd name="connsiteY120" fmla="*/ 1329689 h 13064490"/>
                <a:gd name="connsiteX121" fmla="*/ 3632072 w 12767104"/>
                <a:gd name="connsiteY121" fmla="*/ 1322069 h 13064490"/>
                <a:gd name="connsiteX122" fmla="*/ 3468242 w 12767104"/>
                <a:gd name="connsiteY122" fmla="*/ 1122044 h 13064490"/>
                <a:gd name="connsiteX123" fmla="*/ 3096767 w 12767104"/>
                <a:gd name="connsiteY123" fmla="*/ 1202054 h 13064490"/>
                <a:gd name="connsiteX124" fmla="*/ 2872740 w 12767104"/>
                <a:gd name="connsiteY124" fmla="*/ 1051179 h 13064490"/>
                <a:gd name="connsiteX125" fmla="*/ 2757677 w 12767104"/>
                <a:gd name="connsiteY125" fmla="*/ 1306829 h 13064490"/>
                <a:gd name="connsiteX126" fmla="*/ 2464307 w 12767104"/>
                <a:gd name="connsiteY126" fmla="*/ 1609724 h 13064490"/>
                <a:gd name="connsiteX127" fmla="*/ 2012822 w 12767104"/>
                <a:gd name="connsiteY127" fmla="*/ 1710689 h 13064490"/>
                <a:gd name="connsiteX128" fmla="*/ 2007107 w 12767104"/>
                <a:gd name="connsiteY128" fmla="*/ 1870709 h 13064490"/>
                <a:gd name="connsiteX129" fmla="*/ 1736597 w 12767104"/>
                <a:gd name="connsiteY129" fmla="*/ 1920239 h 13064490"/>
                <a:gd name="connsiteX130" fmla="*/ 1383792 w 12767104"/>
                <a:gd name="connsiteY130" fmla="*/ 1796415 h 13064490"/>
                <a:gd name="connsiteX131" fmla="*/ 1064132 w 12767104"/>
                <a:gd name="connsiteY131" fmla="*/ 1979294 h 13064490"/>
                <a:gd name="connsiteX132" fmla="*/ 1053084 w 12767104"/>
                <a:gd name="connsiteY132" fmla="*/ 2431542 h 13064490"/>
                <a:gd name="connsiteX133" fmla="*/ 514350 w 12767104"/>
                <a:gd name="connsiteY133" fmla="*/ 2355342 h 13064490"/>
                <a:gd name="connsiteX134" fmla="*/ 464057 w 12767104"/>
                <a:gd name="connsiteY134" fmla="*/ 2529839 h 13064490"/>
                <a:gd name="connsiteX135" fmla="*/ 0 w 12767104"/>
                <a:gd name="connsiteY135" fmla="*/ 2450592 h 13064490"/>
                <a:gd name="connsiteX0" fmla="*/ 0 w 12767104"/>
                <a:gd name="connsiteY0" fmla="*/ 2450592 h 13064490"/>
                <a:gd name="connsiteX1" fmla="*/ 266319 w 12767104"/>
                <a:gd name="connsiteY1" fmla="*/ 2830068 h 13064490"/>
                <a:gd name="connsiteX2" fmla="*/ 715899 w 12767104"/>
                <a:gd name="connsiteY2" fmla="*/ 2767965 h 13064490"/>
                <a:gd name="connsiteX3" fmla="*/ 1254633 w 12767104"/>
                <a:gd name="connsiteY3" fmla="*/ 3008757 h 13064490"/>
                <a:gd name="connsiteX4" fmla="*/ 1414652 w 12767104"/>
                <a:gd name="connsiteY4" fmla="*/ 3208019 h 13064490"/>
                <a:gd name="connsiteX5" fmla="*/ 1605152 w 12767104"/>
                <a:gd name="connsiteY5" fmla="*/ 3383279 h 13064490"/>
                <a:gd name="connsiteX6" fmla="*/ 1776602 w 12767104"/>
                <a:gd name="connsiteY6" fmla="*/ 3274694 h 13064490"/>
                <a:gd name="connsiteX7" fmla="*/ 2104262 w 12767104"/>
                <a:gd name="connsiteY7" fmla="*/ 3577589 h 13064490"/>
                <a:gd name="connsiteX8" fmla="*/ 2044827 w 12767104"/>
                <a:gd name="connsiteY8" fmla="*/ 3737610 h 13064490"/>
                <a:gd name="connsiteX9" fmla="*/ 2681477 w 12767104"/>
                <a:gd name="connsiteY9" fmla="*/ 3979544 h 13064490"/>
                <a:gd name="connsiteX10" fmla="*/ 3096767 w 12767104"/>
                <a:gd name="connsiteY10" fmla="*/ 3918584 h 13064490"/>
                <a:gd name="connsiteX11" fmla="*/ 3167252 w 12767104"/>
                <a:gd name="connsiteY11" fmla="*/ 4078604 h 13064490"/>
                <a:gd name="connsiteX12" fmla="*/ 3313937 w 12767104"/>
                <a:gd name="connsiteY12" fmla="*/ 4000499 h 13064490"/>
                <a:gd name="connsiteX13" fmla="*/ 3447669 w 12767104"/>
                <a:gd name="connsiteY13" fmla="*/ 4025646 h 13064490"/>
                <a:gd name="connsiteX14" fmla="*/ 3510152 w 12767104"/>
                <a:gd name="connsiteY14" fmla="*/ 4219574 h 13064490"/>
                <a:gd name="connsiteX15" fmla="*/ 3515867 w 12767104"/>
                <a:gd name="connsiteY15" fmla="*/ 4589144 h 13064490"/>
                <a:gd name="connsiteX16" fmla="*/ 3371087 w 12767104"/>
                <a:gd name="connsiteY16" fmla="*/ 4928234 h 13064490"/>
                <a:gd name="connsiteX17" fmla="*/ 3473957 w 12767104"/>
                <a:gd name="connsiteY17" fmla="*/ 5461634 h 13064490"/>
                <a:gd name="connsiteX18" fmla="*/ 3321557 w 12767104"/>
                <a:gd name="connsiteY18" fmla="*/ 5501639 h 13064490"/>
                <a:gd name="connsiteX19" fmla="*/ 3172967 w 12767104"/>
                <a:gd name="connsiteY19" fmla="*/ 6015989 h 13064490"/>
                <a:gd name="connsiteX20" fmla="*/ 3268217 w 12767104"/>
                <a:gd name="connsiteY20" fmla="*/ 6029324 h 13064490"/>
                <a:gd name="connsiteX21" fmla="*/ 3315842 w 12767104"/>
                <a:gd name="connsiteY21" fmla="*/ 6193154 h 13064490"/>
                <a:gd name="connsiteX22" fmla="*/ 3835146 w 12767104"/>
                <a:gd name="connsiteY22" fmla="*/ 6307836 h 13064490"/>
                <a:gd name="connsiteX23" fmla="*/ 3438144 w 12767104"/>
                <a:gd name="connsiteY23" fmla="*/ 8174736 h 13064490"/>
                <a:gd name="connsiteX24" fmla="*/ 4242816 w 12767104"/>
                <a:gd name="connsiteY24" fmla="*/ 9052560 h 13064490"/>
                <a:gd name="connsiteX25" fmla="*/ 6272784 w 12767104"/>
                <a:gd name="connsiteY25" fmla="*/ 9802368 h 13064490"/>
                <a:gd name="connsiteX26" fmla="*/ 6967728 w 12767104"/>
                <a:gd name="connsiteY26" fmla="*/ 10917936 h 13064490"/>
                <a:gd name="connsiteX27" fmla="*/ 6458712 w 12767104"/>
                <a:gd name="connsiteY27" fmla="*/ 11369040 h 13064490"/>
                <a:gd name="connsiteX28" fmla="*/ 6592443 w 12767104"/>
                <a:gd name="connsiteY28" fmla="*/ 11569065 h 13064490"/>
                <a:gd name="connsiteX29" fmla="*/ 6723888 w 12767104"/>
                <a:gd name="connsiteY29" fmla="*/ 11530965 h 13064490"/>
                <a:gd name="connsiteX30" fmla="*/ 6826758 w 12767104"/>
                <a:gd name="connsiteY30" fmla="*/ 11633835 h 13064490"/>
                <a:gd name="connsiteX31" fmla="*/ 6834378 w 12767104"/>
                <a:gd name="connsiteY31" fmla="*/ 11870055 h 13064490"/>
                <a:gd name="connsiteX32" fmla="*/ 6950583 w 12767104"/>
                <a:gd name="connsiteY32" fmla="*/ 12011025 h 13064490"/>
                <a:gd name="connsiteX33" fmla="*/ 7009638 w 12767104"/>
                <a:gd name="connsiteY33" fmla="*/ 12390120 h 13064490"/>
                <a:gd name="connsiteX34" fmla="*/ 6941058 w 12767104"/>
                <a:gd name="connsiteY34" fmla="*/ 12628245 h 13064490"/>
                <a:gd name="connsiteX35" fmla="*/ 7076313 w 12767104"/>
                <a:gd name="connsiteY35" fmla="*/ 12847320 h 13064490"/>
                <a:gd name="connsiteX36" fmla="*/ 7202043 w 12767104"/>
                <a:gd name="connsiteY36" fmla="*/ 12943713 h 13064490"/>
                <a:gd name="connsiteX37" fmla="*/ 7287768 w 12767104"/>
                <a:gd name="connsiteY37" fmla="*/ 12799695 h 13064490"/>
                <a:gd name="connsiteX38" fmla="*/ 7377303 w 12767104"/>
                <a:gd name="connsiteY38" fmla="*/ 12759690 h 13064490"/>
                <a:gd name="connsiteX39" fmla="*/ 7748778 w 12767104"/>
                <a:gd name="connsiteY39" fmla="*/ 12538710 h 13064490"/>
                <a:gd name="connsiteX40" fmla="*/ 8312658 w 12767104"/>
                <a:gd name="connsiteY40" fmla="*/ 13034010 h 13064490"/>
                <a:gd name="connsiteX41" fmla="*/ 8440293 w 12767104"/>
                <a:gd name="connsiteY41" fmla="*/ 12971145 h 13064490"/>
                <a:gd name="connsiteX42" fmla="*/ 8819388 w 12767104"/>
                <a:gd name="connsiteY42" fmla="*/ 13013055 h 13064490"/>
                <a:gd name="connsiteX43" fmla="*/ 9089898 w 12767104"/>
                <a:gd name="connsiteY43" fmla="*/ 13064490 h 13064490"/>
                <a:gd name="connsiteX44" fmla="*/ 9554718 w 12767104"/>
                <a:gd name="connsiteY44" fmla="*/ 12974954 h 13064490"/>
                <a:gd name="connsiteX45" fmla="*/ 9853803 w 12767104"/>
                <a:gd name="connsiteY45" fmla="*/ 12885420 h 13064490"/>
                <a:gd name="connsiteX46" fmla="*/ 9954006 w 12767104"/>
                <a:gd name="connsiteY46" fmla="*/ 12968097 h 13064490"/>
                <a:gd name="connsiteX47" fmla="*/ 10019538 w 12767104"/>
                <a:gd name="connsiteY47" fmla="*/ 12891134 h 13064490"/>
                <a:gd name="connsiteX48" fmla="*/ 10107168 w 12767104"/>
                <a:gd name="connsiteY48" fmla="*/ 12702539 h 13064490"/>
                <a:gd name="connsiteX49" fmla="*/ 10103358 w 12767104"/>
                <a:gd name="connsiteY49" fmla="*/ 12614909 h 13064490"/>
                <a:gd name="connsiteX50" fmla="*/ 10177653 w 12767104"/>
                <a:gd name="connsiteY50" fmla="*/ 12538709 h 13064490"/>
                <a:gd name="connsiteX51" fmla="*/ 10135743 w 12767104"/>
                <a:gd name="connsiteY51" fmla="*/ 12378689 h 13064490"/>
                <a:gd name="connsiteX52" fmla="*/ 10267188 w 12767104"/>
                <a:gd name="connsiteY52" fmla="*/ 12338684 h 13064490"/>
                <a:gd name="connsiteX53" fmla="*/ 10419207 w 12767104"/>
                <a:gd name="connsiteY53" fmla="*/ 11967972 h 13064490"/>
                <a:gd name="connsiteX54" fmla="*/ 11149203 w 12767104"/>
                <a:gd name="connsiteY54" fmla="*/ 12121514 h 13064490"/>
                <a:gd name="connsiteX55" fmla="*/ 12090273 w 12767104"/>
                <a:gd name="connsiteY55" fmla="*/ 11727179 h 13064490"/>
                <a:gd name="connsiteX56" fmla="*/ 12248388 w 12767104"/>
                <a:gd name="connsiteY56" fmla="*/ 11870054 h 13064490"/>
                <a:gd name="connsiteX57" fmla="*/ 12362688 w 12767104"/>
                <a:gd name="connsiteY57" fmla="*/ 11891009 h 13064490"/>
                <a:gd name="connsiteX58" fmla="*/ 12524613 w 12767104"/>
                <a:gd name="connsiteY58" fmla="*/ 11662409 h 13064490"/>
                <a:gd name="connsiteX59" fmla="*/ 12600813 w 12767104"/>
                <a:gd name="connsiteY59" fmla="*/ 11622404 h 13064490"/>
                <a:gd name="connsiteX60" fmla="*/ 12658344 w 12767104"/>
                <a:gd name="connsiteY60" fmla="*/ 11645265 h 13064490"/>
                <a:gd name="connsiteX61" fmla="*/ 12758928 w 12767104"/>
                <a:gd name="connsiteY61" fmla="*/ 11344274 h 13064490"/>
                <a:gd name="connsiteX62" fmla="*/ 12446507 w 12767104"/>
                <a:gd name="connsiteY62" fmla="*/ 10921364 h 13064490"/>
                <a:gd name="connsiteX63" fmla="*/ 12383642 w 12767104"/>
                <a:gd name="connsiteY63" fmla="*/ 10618469 h 13064490"/>
                <a:gd name="connsiteX64" fmla="*/ 12201906 w 12767104"/>
                <a:gd name="connsiteY64" fmla="*/ 10423017 h 13064490"/>
                <a:gd name="connsiteX65" fmla="*/ 12216002 w 12767104"/>
                <a:gd name="connsiteY65" fmla="*/ 10138409 h 13064490"/>
                <a:gd name="connsiteX66" fmla="*/ 12560807 w 12767104"/>
                <a:gd name="connsiteY66" fmla="*/ 9631679 h 13064490"/>
                <a:gd name="connsiteX67" fmla="*/ 12693777 w 12767104"/>
                <a:gd name="connsiteY67" fmla="*/ 8833866 h 13064490"/>
                <a:gd name="connsiteX68" fmla="*/ 12472416 w 12767104"/>
                <a:gd name="connsiteY68" fmla="*/ 8590407 h 13064490"/>
                <a:gd name="connsiteX69" fmla="*/ 12508992 w 12767104"/>
                <a:gd name="connsiteY69" fmla="*/ 7827264 h 13064490"/>
                <a:gd name="connsiteX70" fmla="*/ 12256389 w 12767104"/>
                <a:gd name="connsiteY70" fmla="*/ 7655052 h 13064490"/>
                <a:gd name="connsiteX71" fmla="*/ 11978640 w 12767104"/>
                <a:gd name="connsiteY71" fmla="*/ 7424928 h 13064490"/>
                <a:gd name="connsiteX72" fmla="*/ 11887200 w 12767104"/>
                <a:gd name="connsiteY72" fmla="*/ 6784848 h 13064490"/>
                <a:gd name="connsiteX73" fmla="*/ 12052173 w 12767104"/>
                <a:gd name="connsiteY73" fmla="*/ 6573774 h 13064490"/>
                <a:gd name="connsiteX74" fmla="*/ 12172950 w 12767104"/>
                <a:gd name="connsiteY74" fmla="*/ 6334887 h 13064490"/>
                <a:gd name="connsiteX75" fmla="*/ 12179808 w 12767104"/>
                <a:gd name="connsiteY75" fmla="*/ 5888736 h 13064490"/>
                <a:gd name="connsiteX76" fmla="*/ 11915394 w 12767104"/>
                <a:gd name="connsiteY76" fmla="*/ 5550027 h 13064490"/>
                <a:gd name="connsiteX77" fmla="*/ 11612880 w 12767104"/>
                <a:gd name="connsiteY77" fmla="*/ 5285232 h 13064490"/>
                <a:gd name="connsiteX78" fmla="*/ 11137392 w 12767104"/>
                <a:gd name="connsiteY78" fmla="*/ 4791456 h 13064490"/>
                <a:gd name="connsiteX79" fmla="*/ 10345674 w 12767104"/>
                <a:gd name="connsiteY79" fmla="*/ 4283583 h 13064490"/>
                <a:gd name="connsiteX80" fmla="*/ 10364343 w 12767104"/>
                <a:gd name="connsiteY80" fmla="*/ 3643122 h 13064490"/>
                <a:gd name="connsiteX81" fmla="*/ 10991088 w 12767104"/>
                <a:gd name="connsiteY81" fmla="*/ 3035808 h 13064490"/>
                <a:gd name="connsiteX82" fmla="*/ 11228832 w 12767104"/>
                <a:gd name="connsiteY82" fmla="*/ 2523744 h 13064490"/>
                <a:gd name="connsiteX83" fmla="*/ 11155680 w 12767104"/>
                <a:gd name="connsiteY83" fmla="*/ 2286000 h 13064490"/>
                <a:gd name="connsiteX84" fmla="*/ 11391900 w 12767104"/>
                <a:gd name="connsiteY84" fmla="*/ 1664970 h 13064490"/>
                <a:gd name="connsiteX85" fmla="*/ 11299698 w 12767104"/>
                <a:gd name="connsiteY85" fmla="*/ 1289304 h 13064490"/>
                <a:gd name="connsiteX86" fmla="*/ 10966704 w 12767104"/>
                <a:gd name="connsiteY86" fmla="*/ 1435227 h 13064490"/>
                <a:gd name="connsiteX87" fmla="*/ 10770870 w 12767104"/>
                <a:gd name="connsiteY87" fmla="*/ 1719072 h 13064490"/>
                <a:gd name="connsiteX88" fmla="*/ 10211943 w 12767104"/>
                <a:gd name="connsiteY88" fmla="*/ 1704594 h 13064490"/>
                <a:gd name="connsiteX89" fmla="*/ 10643616 w 12767104"/>
                <a:gd name="connsiteY89" fmla="*/ 987552 h 13064490"/>
                <a:gd name="connsiteX90" fmla="*/ 10569321 w 12767104"/>
                <a:gd name="connsiteY90" fmla="*/ 768477 h 13064490"/>
                <a:gd name="connsiteX91" fmla="*/ 10310241 w 12767104"/>
                <a:gd name="connsiteY91" fmla="*/ 644652 h 13064490"/>
                <a:gd name="connsiteX92" fmla="*/ 10132695 w 12767104"/>
                <a:gd name="connsiteY92" fmla="*/ 798957 h 13064490"/>
                <a:gd name="connsiteX93" fmla="*/ 9947147 w 12767104"/>
                <a:gd name="connsiteY93" fmla="*/ 712469 h 13064490"/>
                <a:gd name="connsiteX94" fmla="*/ 9547097 w 12767104"/>
                <a:gd name="connsiteY94" fmla="*/ 748664 h 13064490"/>
                <a:gd name="connsiteX95" fmla="*/ 9390887 w 12767104"/>
                <a:gd name="connsiteY95" fmla="*/ 302894 h 13064490"/>
                <a:gd name="connsiteX96" fmla="*/ 9286112 w 12767104"/>
                <a:gd name="connsiteY96" fmla="*/ 152399 h 13064490"/>
                <a:gd name="connsiteX97" fmla="*/ 9089136 w 12767104"/>
                <a:gd name="connsiteY97" fmla="*/ 0 h 13064490"/>
                <a:gd name="connsiteX98" fmla="*/ 9030842 w 12767104"/>
                <a:gd name="connsiteY98" fmla="*/ 188594 h 13064490"/>
                <a:gd name="connsiteX99" fmla="*/ 9137522 w 12767104"/>
                <a:gd name="connsiteY99" fmla="*/ 352424 h 13064490"/>
                <a:gd name="connsiteX100" fmla="*/ 8903207 w 12767104"/>
                <a:gd name="connsiteY100" fmla="*/ 421004 h 13064490"/>
                <a:gd name="connsiteX101" fmla="*/ 8634602 w 12767104"/>
                <a:gd name="connsiteY101" fmla="*/ 548639 h 13064490"/>
                <a:gd name="connsiteX102" fmla="*/ 8421242 w 12767104"/>
                <a:gd name="connsiteY102" fmla="*/ 859154 h 13064490"/>
                <a:gd name="connsiteX103" fmla="*/ 8219312 w 12767104"/>
                <a:gd name="connsiteY103" fmla="*/ 922019 h 13064490"/>
                <a:gd name="connsiteX104" fmla="*/ 8125967 w 12767104"/>
                <a:gd name="connsiteY104" fmla="*/ 1301114 h 13064490"/>
                <a:gd name="connsiteX105" fmla="*/ 8017382 w 12767104"/>
                <a:gd name="connsiteY105" fmla="*/ 1407794 h 13064490"/>
                <a:gd name="connsiteX106" fmla="*/ 7977377 w 12767104"/>
                <a:gd name="connsiteY106" fmla="*/ 1543049 h 13064490"/>
                <a:gd name="connsiteX107" fmla="*/ 7811642 w 12767104"/>
                <a:gd name="connsiteY107" fmla="*/ 1577339 h 13064490"/>
                <a:gd name="connsiteX108" fmla="*/ 7678674 w 12767104"/>
                <a:gd name="connsiteY108" fmla="*/ 1816608 h 13064490"/>
                <a:gd name="connsiteX109" fmla="*/ 7327772 w 12767104"/>
                <a:gd name="connsiteY109" fmla="*/ 1645919 h 13064490"/>
                <a:gd name="connsiteX110" fmla="*/ 6998207 w 12767104"/>
                <a:gd name="connsiteY110" fmla="*/ 1950719 h 13064490"/>
                <a:gd name="connsiteX111" fmla="*/ 6794372 w 12767104"/>
                <a:gd name="connsiteY111" fmla="*/ 1811654 h 13064490"/>
                <a:gd name="connsiteX112" fmla="*/ 6217920 w 12767104"/>
                <a:gd name="connsiteY112" fmla="*/ 2286000 h 13064490"/>
                <a:gd name="connsiteX113" fmla="*/ 6020942 w 12767104"/>
                <a:gd name="connsiteY113" fmla="*/ 2179319 h 13064490"/>
                <a:gd name="connsiteX114" fmla="*/ 5859017 w 12767104"/>
                <a:gd name="connsiteY114" fmla="*/ 2200274 h 13064490"/>
                <a:gd name="connsiteX115" fmla="*/ 5657087 w 12767104"/>
                <a:gd name="connsiteY115" fmla="*/ 2085974 h 13064490"/>
                <a:gd name="connsiteX116" fmla="*/ 5422772 w 12767104"/>
                <a:gd name="connsiteY116" fmla="*/ 2118359 h 13064490"/>
                <a:gd name="connsiteX117" fmla="*/ 5361812 w 12767104"/>
                <a:gd name="connsiteY117" fmla="*/ 1937384 h 13064490"/>
                <a:gd name="connsiteX118" fmla="*/ 5015102 w 12767104"/>
                <a:gd name="connsiteY118" fmla="*/ 1771649 h 13064490"/>
                <a:gd name="connsiteX119" fmla="*/ 4293870 w 12767104"/>
                <a:gd name="connsiteY119" fmla="*/ 1781937 h 13064490"/>
                <a:gd name="connsiteX120" fmla="*/ 3976877 w 12767104"/>
                <a:gd name="connsiteY120" fmla="*/ 1421129 h 13064490"/>
                <a:gd name="connsiteX121" fmla="*/ 3837812 w 12767104"/>
                <a:gd name="connsiteY121" fmla="*/ 1329689 h 13064490"/>
                <a:gd name="connsiteX122" fmla="*/ 3632072 w 12767104"/>
                <a:gd name="connsiteY122" fmla="*/ 1322069 h 13064490"/>
                <a:gd name="connsiteX123" fmla="*/ 3468242 w 12767104"/>
                <a:gd name="connsiteY123" fmla="*/ 1122044 h 13064490"/>
                <a:gd name="connsiteX124" fmla="*/ 3096767 w 12767104"/>
                <a:gd name="connsiteY124" fmla="*/ 1202054 h 13064490"/>
                <a:gd name="connsiteX125" fmla="*/ 2872740 w 12767104"/>
                <a:gd name="connsiteY125" fmla="*/ 1051179 h 13064490"/>
                <a:gd name="connsiteX126" fmla="*/ 2757677 w 12767104"/>
                <a:gd name="connsiteY126" fmla="*/ 1306829 h 13064490"/>
                <a:gd name="connsiteX127" fmla="*/ 2464307 w 12767104"/>
                <a:gd name="connsiteY127" fmla="*/ 1609724 h 13064490"/>
                <a:gd name="connsiteX128" fmla="*/ 2012822 w 12767104"/>
                <a:gd name="connsiteY128" fmla="*/ 1710689 h 13064490"/>
                <a:gd name="connsiteX129" fmla="*/ 2007107 w 12767104"/>
                <a:gd name="connsiteY129" fmla="*/ 1870709 h 13064490"/>
                <a:gd name="connsiteX130" fmla="*/ 1736597 w 12767104"/>
                <a:gd name="connsiteY130" fmla="*/ 1920239 h 13064490"/>
                <a:gd name="connsiteX131" fmla="*/ 1383792 w 12767104"/>
                <a:gd name="connsiteY131" fmla="*/ 1796415 h 13064490"/>
                <a:gd name="connsiteX132" fmla="*/ 1064132 w 12767104"/>
                <a:gd name="connsiteY132" fmla="*/ 1979294 h 13064490"/>
                <a:gd name="connsiteX133" fmla="*/ 1053084 w 12767104"/>
                <a:gd name="connsiteY133" fmla="*/ 2431542 h 13064490"/>
                <a:gd name="connsiteX134" fmla="*/ 514350 w 12767104"/>
                <a:gd name="connsiteY134" fmla="*/ 2355342 h 13064490"/>
                <a:gd name="connsiteX135" fmla="*/ 464057 w 12767104"/>
                <a:gd name="connsiteY135" fmla="*/ 2529839 h 13064490"/>
                <a:gd name="connsiteX136" fmla="*/ 0 w 12767104"/>
                <a:gd name="connsiteY136" fmla="*/ 2450592 h 13064490"/>
                <a:gd name="connsiteX0" fmla="*/ 0 w 12767104"/>
                <a:gd name="connsiteY0" fmla="*/ 2450592 h 13064490"/>
                <a:gd name="connsiteX1" fmla="*/ 266319 w 12767104"/>
                <a:gd name="connsiteY1" fmla="*/ 2830068 h 13064490"/>
                <a:gd name="connsiteX2" fmla="*/ 715899 w 12767104"/>
                <a:gd name="connsiteY2" fmla="*/ 2767965 h 13064490"/>
                <a:gd name="connsiteX3" fmla="*/ 1254633 w 12767104"/>
                <a:gd name="connsiteY3" fmla="*/ 3008757 h 13064490"/>
                <a:gd name="connsiteX4" fmla="*/ 1414652 w 12767104"/>
                <a:gd name="connsiteY4" fmla="*/ 3208019 h 13064490"/>
                <a:gd name="connsiteX5" fmla="*/ 1605152 w 12767104"/>
                <a:gd name="connsiteY5" fmla="*/ 3383279 h 13064490"/>
                <a:gd name="connsiteX6" fmla="*/ 1776602 w 12767104"/>
                <a:gd name="connsiteY6" fmla="*/ 3274694 h 13064490"/>
                <a:gd name="connsiteX7" fmla="*/ 2104262 w 12767104"/>
                <a:gd name="connsiteY7" fmla="*/ 3577589 h 13064490"/>
                <a:gd name="connsiteX8" fmla="*/ 2044827 w 12767104"/>
                <a:gd name="connsiteY8" fmla="*/ 3737610 h 13064490"/>
                <a:gd name="connsiteX9" fmla="*/ 2681477 w 12767104"/>
                <a:gd name="connsiteY9" fmla="*/ 3979544 h 13064490"/>
                <a:gd name="connsiteX10" fmla="*/ 3096767 w 12767104"/>
                <a:gd name="connsiteY10" fmla="*/ 3918584 h 13064490"/>
                <a:gd name="connsiteX11" fmla="*/ 3167252 w 12767104"/>
                <a:gd name="connsiteY11" fmla="*/ 4078604 h 13064490"/>
                <a:gd name="connsiteX12" fmla="*/ 3313937 w 12767104"/>
                <a:gd name="connsiteY12" fmla="*/ 4000499 h 13064490"/>
                <a:gd name="connsiteX13" fmla="*/ 3447669 w 12767104"/>
                <a:gd name="connsiteY13" fmla="*/ 4025646 h 13064490"/>
                <a:gd name="connsiteX14" fmla="*/ 3510152 w 12767104"/>
                <a:gd name="connsiteY14" fmla="*/ 4219574 h 13064490"/>
                <a:gd name="connsiteX15" fmla="*/ 3515867 w 12767104"/>
                <a:gd name="connsiteY15" fmla="*/ 4589144 h 13064490"/>
                <a:gd name="connsiteX16" fmla="*/ 3371087 w 12767104"/>
                <a:gd name="connsiteY16" fmla="*/ 4928234 h 13064490"/>
                <a:gd name="connsiteX17" fmla="*/ 3473957 w 12767104"/>
                <a:gd name="connsiteY17" fmla="*/ 5461634 h 13064490"/>
                <a:gd name="connsiteX18" fmla="*/ 3321557 w 12767104"/>
                <a:gd name="connsiteY18" fmla="*/ 5501639 h 13064490"/>
                <a:gd name="connsiteX19" fmla="*/ 3172967 w 12767104"/>
                <a:gd name="connsiteY19" fmla="*/ 6015989 h 13064490"/>
                <a:gd name="connsiteX20" fmla="*/ 3268217 w 12767104"/>
                <a:gd name="connsiteY20" fmla="*/ 6029324 h 13064490"/>
                <a:gd name="connsiteX21" fmla="*/ 3315842 w 12767104"/>
                <a:gd name="connsiteY21" fmla="*/ 6193154 h 13064490"/>
                <a:gd name="connsiteX22" fmla="*/ 3464432 w 12767104"/>
                <a:gd name="connsiteY22" fmla="*/ 6115049 h 13064490"/>
                <a:gd name="connsiteX23" fmla="*/ 3835146 w 12767104"/>
                <a:gd name="connsiteY23" fmla="*/ 6307836 h 13064490"/>
                <a:gd name="connsiteX24" fmla="*/ 3438144 w 12767104"/>
                <a:gd name="connsiteY24" fmla="*/ 8174736 h 13064490"/>
                <a:gd name="connsiteX25" fmla="*/ 4242816 w 12767104"/>
                <a:gd name="connsiteY25" fmla="*/ 9052560 h 13064490"/>
                <a:gd name="connsiteX26" fmla="*/ 6272784 w 12767104"/>
                <a:gd name="connsiteY26" fmla="*/ 9802368 h 13064490"/>
                <a:gd name="connsiteX27" fmla="*/ 6967728 w 12767104"/>
                <a:gd name="connsiteY27" fmla="*/ 10917936 h 13064490"/>
                <a:gd name="connsiteX28" fmla="*/ 6458712 w 12767104"/>
                <a:gd name="connsiteY28" fmla="*/ 11369040 h 13064490"/>
                <a:gd name="connsiteX29" fmla="*/ 6592443 w 12767104"/>
                <a:gd name="connsiteY29" fmla="*/ 11569065 h 13064490"/>
                <a:gd name="connsiteX30" fmla="*/ 6723888 w 12767104"/>
                <a:gd name="connsiteY30" fmla="*/ 11530965 h 13064490"/>
                <a:gd name="connsiteX31" fmla="*/ 6826758 w 12767104"/>
                <a:gd name="connsiteY31" fmla="*/ 11633835 h 13064490"/>
                <a:gd name="connsiteX32" fmla="*/ 6834378 w 12767104"/>
                <a:gd name="connsiteY32" fmla="*/ 11870055 h 13064490"/>
                <a:gd name="connsiteX33" fmla="*/ 6950583 w 12767104"/>
                <a:gd name="connsiteY33" fmla="*/ 12011025 h 13064490"/>
                <a:gd name="connsiteX34" fmla="*/ 7009638 w 12767104"/>
                <a:gd name="connsiteY34" fmla="*/ 12390120 h 13064490"/>
                <a:gd name="connsiteX35" fmla="*/ 6941058 w 12767104"/>
                <a:gd name="connsiteY35" fmla="*/ 12628245 h 13064490"/>
                <a:gd name="connsiteX36" fmla="*/ 7076313 w 12767104"/>
                <a:gd name="connsiteY36" fmla="*/ 12847320 h 13064490"/>
                <a:gd name="connsiteX37" fmla="*/ 7202043 w 12767104"/>
                <a:gd name="connsiteY37" fmla="*/ 12943713 h 13064490"/>
                <a:gd name="connsiteX38" fmla="*/ 7287768 w 12767104"/>
                <a:gd name="connsiteY38" fmla="*/ 12799695 h 13064490"/>
                <a:gd name="connsiteX39" fmla="*/ 7377303 w 12767104"/>
                <a:gd name="connsiteY39" fmla="*/ 12759690 h 13064490"/>
                <a:gd name="connsiteX40" fmla="*/ 7748778 w 12767104"/>
                <a:gd name="connsiteY40" fmla="*/ 12538710 h 13064490"/>
                <a:gd name="connsiteX41" fmla="*/ 8312658 w 12767104"/>
                <a:gd name="connsiteY41" fmla="*/ 13034010 h 13064490"/>
                <a:gd name="connsiteX42" fmla="*/ 8440293 w 12767104"/>
                <a:gd name="connsiteY42" fmla="*/ 12971145 h 13064490"/>
                <a:gd name="connsiteX43" fmla="*/ 8819388 w 12767104"/>
                <a:gd name="connsiteY43" fmla="*/ 13013055 h 13064490"/>
                <a:gd name="connsiteX44" fmla="*/ 9089898 w 12767104"/>
                <a:gd name="connsiteY44" fmla="*/ 13064490 h 13064490"/>
                <a:gd name="connsiteX45" fmla="*/ 9554718 w 12767104"/>
                <a:gd name="connsiteY45" fmla="*/ 12974954 h 13064490"/>
                <a:gd name="connsiteX46" fmla="*/ 9853803 w 12767104"/>
                <a:gd name="connsiteY46" fmla="*/ 12885420 h 13064490"/>
                <a:gd name="connsiteX47" fmla="*/ 9954006 w 12767104"/>
                <a:gd name="connsiteY47" fmla="*/ 12968097 h 13064490"/>
                <a:gd name="connsiteX48" fmla="*/ 10019538 w 12767104"/>
                <a:gd name="connsiteY48" fmla="*/ 12891134 h 13064490"/>
                <a:gd name="connsiteX49" fmla="*/ 10107168 w 12767104"/>
                <a:gd name="connsiteY49" fmla="*/ 12702539 h 13064490"/>
                <a:gd name="connsiteX50" fmla="*/ 10103358 w 12767104"/>
                <a:gd name="connsiteY50" fmla="*/ 12614909 h 13064490"/>
                <a:gd name="connsiteX51" fmla="*/ 10177653 w 12767104"/>
                <a:gd name="connsiteY51" fmla="*/ 12538709 h 13064490"/>
                <a:gd name="connsiteX52" fmla="*/ 10135743 w 12767104"/>
                <a:gd name="connsiteY52" fmla="*/ 12378689 h 13064490"/>
                <a:gd name="connsiteX53" fmla="*/ 10267188 w 12767104"/>
                <a:gd name="connsiteY53" fmla="*/ 12338684 h 13064490"/>
                <a:gd name="connsiteX54" fmla="*/ 10419207 w 12767104"/>
                <a:gd name="connsiteY54" fmla="*/ 11967972 h 13064490"/>
                <a:gd name="connsiteX55" fmla="*/ 11149203 w 12767104"/>
                <a:gd name="connsiteY55" fmla="*/ 12121514 h 13064490"/>
                <a:gd name="connsiteX56" fmla="*/ 12090273 w 12767104"/>
                <a:gd name="connsiteY56" fmla="*/ 11727179 h 13064490"/>
                <a:gd name="connsiteX57" fmla="*/ 12248388 w 12767104"/>
                <a:gd name="connsiteY57" fmla="*/ 11870054 h 13064490"/>
                <a:gd name="connsiteX58" fmla="*/ 12362688 w 12767104"/>
                <a:gd name="connsiteY58" fmla="*/ 11891009 h 13064490"/>
                <a:gd name="connsiteX59" fmla="*/ 12524613 w 12767104"/>
                <a:gd name="connsiteY59" fmla="*/ 11662409 h 13064490"/>
                <a:gd name="connsiteX60" fmla="*/ 12600813 w 12767104"/>
                <a:gd name="connsiteY60" fmla="*/ 11622404 h 13064490"/>
                <a:gd name="connsiteX61" fmla="*/ 12658344 w 12767104"/>
                <a:gd name="connsiteY61" fmla="*/ 11645265 h 13064490"/>
                <a:gd name="connsiteX62" fmla="*/ 12758928 w 12767104"/>
                <a:gd name="connsiteY62" fmla="*/ 11344274 h 13064490"/>
                <a:gd name="connsiteX63" fmla="*/ 12446507 w 12767104"/>
                <a:gd name="connsiteY63" fmla="*/ 10921364 h 13064490"/>
                <a:gd name="connsiteX64" fmla="*/ 12383642 w 12767104"/>
                <a:gd name="connsiteY64" fmla="*/ 10618469 h 13064490"/>
                <a:gd name="connsiteX65" fmla="*/ 12201906 w 12767104"/>
                <a:gd name="connsiteY65" fmla="*/ 10423017 h 13064490"/>
                <a:gd name="connsiteX66" fmla="*/ 12216002 w 12767104"/>
                <a:gd name="connsiteY66" fmla="*/ 10138409 h 13064490"/>
                <a:gd name="connsiteX67" fmla="*/ 12560807 w 12767104"/>
                <a:gd name="connsiteY67" fmla="*/ 9631679 h 13064490"/>
                <a:gd name="connsiteX68" fmla="*/ 12693777 w 12767104"/>
                <a:gd name="connsiteY68" fmla="*/ 8833866 h 13064490"/>
                <a:gd name="connsiteX69" fmla="*/ 12472416 w 12767104"/>
                <a:gd name="connsiteY69" fmla="*/ 8590407 h 13064490"/>
                <a:gd name="connsiteX70" fmla="*/ 12508992 w 12767104"/>
                <a:gd name="connsiteY70" fmla="*/ 7827264 h 13064490"/>
                <a:gd name="connsiteX71" fmla="*/ 12256389 w 12767104"/>
                <a:gd name="connsiteY71" fmla="*/ 7655052 h 13064490"/>
                <a:gd name="connsiteX72" fmla="*/ 11978640 w 12767104"/>
                <a:gd name="connsiteY72" fmla="*/ 7424928 h 13064490"/>
                <a:gd name="connsiteX73" fmla="*/ 11887200 w 12767104"/>
                <a:gd name="connsiteY73" fmla="*/ 6784848 h 13064490"/>
                <a:gd name="connsiteX74" fmla="*/ 12052173 w 12767104"/>
                <a:gd name="connsiteY74" fmla="*/ 6573774 h 13064490"/>
                <a:gd name="connsiteX75" fmla="*/ 12172950 w 12767104"/>
                <a:gd name="connsiteY75" fmla="*/ 6334887 h 13064490"/>
                <a:gd name="connsiteX76" fmla="*/ 12179808 w 12767104"/>
                <a:gd name="connsiteY76" fmla="*/ 5888736 h 13064490"/>
                <a:gd name="connsiteX77" fmla="*/ 11915394 w 12767104"/>
                <a:gd name="connsiteY77" fmla="*/ 5550027 h 13064490"/>
                <a:gd name="connsiteX78" fmla="*/ 11612880 w 12767104"/>
                <a:gd name="connsiteY78" fmla="*/ 5285232 h 13064490"/>
                <a:gd name="connsiteX79" fmla="*/ 11137392 w 12767104"/>
                <a:gd name="connsiteY79" fmla="*/ 4791456 h 13064490"/>
                <a:gd name="connsiteX80" fmla="*/ 10345674 w 12767104"/>
                <a:gd name="connsiteY80" fmla="*/ 4283583 h 13064490"/>
                <a:gd name="connsiteX81" fmla="*/ 10364343 w 12767104"/>
                <a:gd name="connsiteY81" fmla="*/ 3643122 h 13064490"/>
                <a:gd name="connsiteX82" fmla="*/ 10991088 w 12767104"/>
                <a:gd name="connsiteY82" fmla="*/ 3035808 h 13064490"/>
                <a:gd name="connsiteX83" fmla="*/ 11228832 w 12767104"/>
                <a:gd name="connsiteY83" fmla="*/ 2523744 h 13064490"/>
                <a:gd name="connsiteX84" fmla="*/ 11155680 w 12767104"/>
                <a:gd name="connsiteY84" fmla="*/ 2286000 h 13064490"/>
                <a:gd name="connsiteX85" fmla="*/ 11391900 w 12767104"/>
                <a:gd name="connsiteY85" fmla="*/ 1664970 h 13064490"/>
                <a:gd name="connsiteX86" fmla="*/ 11299698 w 12767104"/>
                <a:gd name="connsiteY86" fmla="*/ 1289304 h 13064490"/>
                <a:gd name="connsiteX87" fmla="*/ 10966704 w 12767104"/>
                <a:gd name="connsiteY87" fmla="*/ 1435227 h 13064490"/>
                <a:gd name="connsiteX88" fmla="*/ 10770870 w 12767104"/>
                <a:gd name="connsiteY88" fmla="*/ 1719072 h 13064490"/>
                <a:gd name="connsiteX89" fmla="*/ 10211943 w 12767104"/>
                <a:gd name="connsiteY89" fmla="*/ 1704594 h 13064490"/>
                <a:gd name="connsiteX90" fmla="*/ 10643616 w 12767104"/>
                <a:gd name="connsiteY90" fmla="*/ 987552 h 13064490"/>
                <a:gd name="connsiteX91" fmla="*/ 10569321 w 12767104"/>
                <a:gd name="connsiteY91" fmla="*/ 768477 h 13064490"/>
                <a:gd name="connsiteX92" fmla="*/ 10310241 w 12767104"/>
                <a:gd name="connsiteY92" fmla="*/ 644652 h 13064490"/>
                <a:gd name="connsiteX93" fmla="*/ 10132695 w 12767104"/>
                <a:gd name="connsiteY93" fmla="*/ 798957 h 13064490"/>
                <a:gd name="connsiteX94" fmla="*/ 9947147 w 12767104"/>
                <a:gd name="connsiteY94" fmla="*/ 712469 h 13064490"/>
                <a:gd name="connsiteX95" fmla="*/ 9547097 w 12767104"/>
                <a:gd name="connsiteY95" fmla="*/ 748664 h 13064490"/>
                <a:gd name="connsiteX96" fmla="*/ 9390887 w 12767104"/>
                <a:gd name="connsiteY96" fmla="*/ 302894 h 13064490"/>
                <a:gd name="connsiteX97" fmla="*/ 9286112 w 12767104"/>
                <a:gd name="connsiteY97" fmla="*/ 152399 h 13064490"/>
                <a:gd name="connsiteX98" fmla="*/ 9089136 w 12767104"/>
                <a:gd name="connsiteY98" fmla="*/ 0 h 13064490"/>
                <a:gd name="connsiteX99" fmla="*/ 9030842 w 12767104"/>
                <a:gd name="connsiteY99" fmla="*/ 188594 h 13064490"/>
                <a:gd name="connsiteX100" fmla="*/ 9137522 w 12767104"/>
                <a:gd name="connsiteY100" fmla="*/ 352424 h 13064490"/>
                <a:gd name="connsiteX101" fmla="*/ 8903207 w 12767104"/>
                <a:gd name="connsiteY101" fmla="*/ 421004 h 13064490"/>
                <a:gd name="connsiteX102" fmla="*/ 8634602 w 12767104"/>
                <a:gd name="connsiteY102" fmla="*/ 548639 h 13064490"/>
                <a:gd name="connsiteX103" fmla="*/ 8421242 w 12767104"/>
                <a:gd name="connsiteY103" fmla="*/ 859154 h 13064490"/>
                <a:gd name="connsiteX104" fmla="*/ 8219312 w 12767104"/>
                <a:gd name="connsiteY104" fmla="*/ 922019 h 13064490"/>
                <a:gd name="connsiteX105" fmla="*/ 8125967 w 12767104"/>
                <a:gd name="connsiteY105" fmla="*/ 1301114 h 13064490"/>
                <a:gd name="connsiteX106" fmla="*/ 8017382 w 12767104"/>
                <a:gd name="connsiteY106" fmla="*/ 1407794 h 13064490"/>
                <a:gd name="connsiteX107" fmla="*/ 7977377 w 12767104"/>
                <a:gd name="connsiteY107" fmla="*/ 1543049 h 13064490"/>
                <a:gd name="connsiteX108" fmla="*/ 7811642 w 12767104"/>
                <a:gd name="connsiteY108" fmla="*/ 1577339 h 13064490"/>
                <a:gd name="connsiteX109" fmla="*/ 7678674 w 12767104"/>
                <a:gd name="connsiteY109" fmla="*/ 1816608 h 13064490"/>
                <a:gd name="connsiteX110" fmla="*/ 7327772 w 12767104"/>
                <a:gd name="connsiteY110" fmla="*/ 1645919 h 13064490"/>
                <a:gd name="connsiteX111" fmla="*/ 6998207 w 12767104"/>
                <a:gd name="connsiteY111" fmla="*/ 1950719 h 13064490"/>
                <a:gd name="connsiteX112" fmla="*/ 6794372 w 12767104"/>
                <a:gd name="connsiteY112" fmla="*/ 1811654 h 13064490"/>
                <a:gd name="connsiteX113" fmla="*/ 6217920 w 12767104"/>
                <a:gd name="connsiteY113" fmla="*/ 2286000 h 13064490"/>
                <a:gd name="connsiteX114" fmla="*/ 6020942 w 12767104"/>
                <a:gd name="connsiteY114" fmla="*/ 2179319 h 13064490"/>
                <a:gd name="connsiteX115" fmla="*/ 5859017 w 12767104"/>
                <a:gd name="connsiteY115" fmla="*/ 2200274 h 13064490"/>
                <a:gd name="connsiteX116" fmla="*/ 5657087 w 12767104"/>
                <a:gd name="connsiteY116" fmla="*/ 2085974 h 13064490"/>
                <a:gd name="connsiteX117" fmla="*/ 5422772 w 12767104"/>
                <a:gd name="connsiteY117" fmla="*/ 2118359 h 13064490"/>
                <a:gd name="connsiteX118" fmla="*/ 5361812 w 12767104"/>
                <a:gd name="connsiteY118" fmla="*/ 1937384 h 13064490"/>
                <a:gd name="connsiteX119" fmla="*/ 5015102 w 12767104"/>
                <a:gd name="connsiteY119" fmla="*/ 1771649 h 13064490"/>
                <a:gd name="connsiteX120" fmla="*/ 4293870 w 12767104"/>
                <a:gd name="connsiteY120" fmla="*/ 1781937 h 13064490"/>
                <a:gd name="connsiteX121" fmla="*/ 3976877 w 12767104"/>
                <a:gd name="connsiteY121" fmla="*/ 1421129 h 13064490"/>
                <a:gd name="connsiteX122" fmla="*/ 3837812 w 12767104"/>
                <a:gd name="connsiteY122" fmla="*/ 1329689 h 13064490"/>
                <a:gd name="connsiteX123" fmla="*/ 3632072 w 12767104"/>
                <a:gd name="connsiteY123" fmla="*/ 1322069 h 13064490"/>
                <a:gd name="connsiteX124" fmla="*/ 3468242 w 12767104"/>
                <a:gd name="connsiteY124" fmla="*/ 1122044 h 13064490"/>
                <a:gd name="connsiteX125" fmla="*/ 3096767 w 12767104"/>
                <a:gd name="connsiteY125" fmla="*/ 1202054 h 13064490"/>
                <a:gd name="connsiteX126" fmla="*/ 2872740 w 12767104"/>
                <a:gd name="connsiteY126" fmla="*/ 1051179 h 13064490"/>
                <a:gd name="connsiteX127" fmla="*/ 2757677 w 12767104"/>
                <a:gd name="connsiteY127" fmla="*/ 1306829 h 13064490"/>
                <a:gd name="connsiteX128" fmla="*/ 2464307 w 12767104"/>
                <a:gd name="connsiteY128" fmla="*/ 1609724 h 13064490"/>
                <a:gd name="connsiteX129" fmla="*/ 2012822 w 12767104"/>
                <a:gd name="connsiteY129" fmla="*/ 1710689 h 13064490"/>
                <a:gd name="connsiteX130" fmla="*/ 2007107 w 12767104"/>
                <a:gd name="connsiteY130" fmla="*/ 1870709 h 13064490"/>
                <a:gd name="connsiteX131" fmla="*/ 1736597 w 12767104"/>
                <a:gd name="connsiteY131" fmla="*/ 1920239 h 13064490"/>
                <a:gd name="connsiteX132" fmla="*/ 1383792 w 12767104"/>
                <a:gd name="connsiteY132" fmla="*/ 1796415 h 13064490"/>
                <a:gd name="connsiteX133" fmla="*/ 1064132 w 12767104"/>
                <a:gd name="connsiteY133" fmla="*/ 1979294 h 13064490"/>
                <a:gd name="connsiteX134" fmla="*/ 1053084 w 12767104"/>
                <a:gd name="connsiteY134" fmla="*/ 2431542 h 13064490"/>
                <a:gd name="connsiteX135" fmla="*/ 514350 w 12767104"/>
                <a:gd name="connsiteY135" fmla="*/ 2355342 h 13064490"/>
                <a:gd name="connsiteX136" fmla="*/ 464057 w 12767104"/>
                <a:gd name="connsiteY136" fmla="*/ 2529839 h 13064490"/>
                <a:gd name="connsiteX137" fmla="*/ 0 w 12767104"/>
                <a:gd name="connsiteY137" fmla="*/ 2450592 h 13064490"/>
                <a:gd name="connsiteX0" fmla="*/ 0 w 12767104"/>
                <a:gd name="connsiteY0" fmla="*/ 2450592 h 13064490"/>
                <a:gd name="connsiteX1" fmla="*/ 266319 w 12767104"/>
                <a:gd name="connsiteY1" fmla="*/ 2830068 h 13064490"/>
                <a:gd name="connsiteX2" fmla="*/ 715899 w 12767104"/>
                <a:gd name="connsiteY2" fmla="*/ 2767965 h 13064490"/>
                <a:gd name="connsiteX3" fmla="*/ 1254633 w 12767104"/>
                <a:gd name="connsiteY3" fmla="*/ 3008757 h 13064490"/>
                <a:gd name="connsiteX4" fmla="*/ 1414652 w 12767104"/>
                <a:gd name="connsiteY4" fmla="*/ 3208019 h 13064490"/>
                <a:gd name="connsiteX5" fmla="*/ 1605152 w 12767104"/>
                <a:gd name="connsiteY5" fmla="*/ 3383279 h 13064490"/>
                <a:gd name="connsiteX6" fmla="*/ 1776602 w 12767104"/>
                <a:gd name="connsiteY6" fmla="*/ 3274694 h 13064490"/>
                <a:gd name="connsiteX7" fmla="*/ 2104262 w 12767104"/>
                <a:gd name="connsiteY7" fmla="*/ 3577589 h 13064490"/>
                <a:gd name="connsiteX8" fmla="*/ 2044827 w 12767104"/>
                <a:gd name="connsiteY8" fmla="*/ 3737610 h 13064490"/>
                <a:gd name="connsiteX9" fmla="*/ 2681477 w 12767104"/>
                <a:gd name="connsiteY9" fmla="*/ 3979544 h 13064490"/>
                <a:gd name="connsiteX10" fmla="*/ 3096767 w 12767104"/>
                <a:gd name="connsiteY10" fmla="*/ 3918584 h 13064490"/>
                <a:gd name="connsiteX11" fmla="*/ 3167252 w 12767104"/>
                <a:gd name="connsiteY11" fmla="*/ 4078604 h 13064490"/>
                <a:gd name="connsiteX12" fmla="*/ 3313937 w 12767104"/>
                <a:gd name="connsiteY12" fmla="*/ 4000499 h 13064490"/>
                <a:gd name="connsiteX13" fmla="*/ 3447669 w 12767104"/>
                <a:gd name="connsiteY13" fmla="*/ 4025646 h 13064490"/>
                <a:gd name="connsiteX14" fmla="*/ 3510152 w 12767104"/>
                <a:gd name="connsiteY14" fmla="*/ 4219574 h 13064490"/>
                <a:gd name="connsiteX15" fmla="*/ 3515867 w 12767104"/>
                <a:gd name="connsiteY15" fmla="*/ 4589144 h 13064490"/>
                <a:gd name="connsiteX16" fmla="*/ 3371087 w 12767104"/>
                <a:gd name="connsiteY16" fmla="*/ 4928234 h 13064490"/>
                <a:gd name="connsiteX17" fmla="*/ 3473957 w 12767104"/>
                <a:gd name="connsiteY17" fmla="*/ 5461634 h 13064490"/>
                <a:gd name="connsiteX18" fmla="*/ 3321557 w 12767104"/>
                <a:gd name="connsiteY18" fmla="*/ 5501639 h 13064490"/>
                <a:gd name="connsiteX19" fmla="*/ 3172967 w 12767104"/>
                <a:gd name="connsiteY19" fmla="*/ 6015989 h 13064490"/>
                <a:gd name="connsiteX20" fmla="*/ 3268217 w 12767104"/>
                <a:gd name="connsiteY20" fmla="*/ 6029324 h 13064490"/>
                <a:gd name="connsiteX21" fmla="*/ 3315842 w 12767104"/>
                <a:gd name="connsiteY21" fmla="*/ 6193154 h 13064490"/>
                <a:gd name="connsiteX22" fmla="*/ 3464432 w 12767104"/>
                <a:gd name="connsiteY22" fmla="*/ 6115049 h 13064490"/>
                <a:gd name="connsiteX23" fmla="*/ 3593972 w 12767104"/>
                <a:gd name="connsiteY23" fmla="*/ 6273164 h 13064490"/>
                <a:gd name="connsiteX24" fmla="*/ 3835146 w 12767104"/>
                <a:gd name="connsiteY24" fmla="*/ 6307836 h 13064490"/>
                <a:gd name="connsiteX25" fmla="*/ 3438144 w 12767104"/>
                <a:gd name="connsiteY25" fmla="*/ 8174736 h 13064490"/>
                <a:gd name="connsiteX26" fmla="*/ 4242816 w 12767104"/>
                <a:gd name="connsiteY26" fmla="*/ 9052560 h 13064490"/>
                <a:gd name="connsiteX27" fmla="*/ 6272784 w 12767104"/>
                <a:gd name="connsiteY27" fmla="*/ 9802368 h 13064490"/>
                <a:gd name="connsiteX28" fmla="*/ 6967728 w 12767104"/>
                <a:gd name="connsiteY28" fmla="*/ 10917936 h 13064490"/>
                <a:gd name="connsiteX29" fmla="*/ 6458712 w 12767104"/>
                <a:gd name="connsiteY29" fmla="*/ 11369040 h 13064490"/>
                <a:gd name="connsiteX30" fmla="*/ 6592443 w 12767104"/>
                <a:gd name="connsiteY30" fmla="*/ 11569065 h 13064490"/>
                <a:gd name="connsiteX31" fmla="*/ 6723888 w 12767104"/>
                <a:gd name="connsiteY31" fmla="*/ 11530965 h 13064490"/>
                <a:gd name="connsiteX32" fmla="*/ 6826758 w 12767104"/>
                <a:gd name="connsiteY32" fmla="*/ 11633835 h 13064490"/>
                <a:gd name="connsiteX33" fmla="*/ 6834378 w 12767104"/>
                <a:gd name="connsiteY33" fmla="*/ 11870055 h 13064490"/>
                <a:gd name="connsiteX34" fmla="*/ 6950583 w 12767104"/>
                <a:gd name="connsiteY34" fmla="*/ 12011025 h 13064490"/>
                <a:gd name="connsiteX35" fmla="*/ 7009638 w 12767104"/>
                <a:gd name="connsiteY35" fmla="*/ 12390120 h 13064490"/>
                <a:gd name="connsiteX36" fmla="*/ 6941058 w 12767104"/>
                <a:gd name="connsiteY36" fmla="*/ 12628245 h 13064490"/>
                <a:gd name="connsiteX37" fmla="*/ 7076313 w 12767104"/>
                <a:gd name="connsiteY37" fmla="*/ 12847320 h 13064490"/>
                <a:gd name="connsiteX38" fmla="*/ 7202043 w 12767104"/>
                <a:gd name="connsiteY38" fmla="*/ 12943713 h 13064490"/>
                <a:gd name="connsiteX39" fmla="*/ 7287768 w 12767104"/>
                <a:gd name="connsiteY39" fmla="*/ 12799695 h 13064490"/>
                <a:gd name="connsiteX40" fmla="*/ 7377303 w 12767104"/>
                <a:gd name="connsiteY40" fmla="*/ 12759690 h 13064490"/>
                <a:gd name="connsiteX41" fmla="*/ 7748778 w 12767104"/>
                <a:gd name="connsiteY41" fmla="*/ 12538710 h 13064490"/>
                <a:gd name="connsiteX42" fmla="*/ 8312658 w 12767104"/>
                <a:gd name="connsiteY42" fmla="*/ 13034010 h 13064490"/>
                <a:gd name="connsiteX43" fmla="*/ 8440293 w 12767104"/>
                <a:gd name="connsiteY43" fmla="*/ 12971145 h 13064490"/>
                <a:gd name="connsiteX44" fmla="*/ 8819388 w 12767104"/>
                <a:gd name="connsiteY44" fmla="*/ 13013055 h 13064490"/>
                <a:gd name="connsiteX45" fmla="*/ 9089898 w 12767104"/>
                <a:gd name="connsiteY45" fmla="*/ 13064490 h 13064490"/>
                <a:gd name="connsiteX46" fmla="*/ 9554718 w 12767104"/>
                <a:gd name="connsiteY46" fmla="*/ 12974954 h 13064490"/>
                <a:gd name="connsiteX47" fmla="*/ 9853803 w 12767104"/>
                <a:gd name="connsiteY47" fmla="*/ 12885420 h 13064490"/>
                <a:gd name="connsiteX48" fmla="*/ 9954006 w 12767104"/>
                <a:gd name="connsiteY48" fmla="*/ 12968097 h 13064490"/>
                <a:gd name="connsiteX49" fmla="*/ 10019538 w 12767104"/>
                <a:gd name="connsiteY49" fmla="*/ 12891134 h 13064490"/>
                <a:gd name="connsiteX50" fmla="*/ 10107168 w 12767104"/>
                <a:gd name="connsiteY50" fmla="*/ 12702539 h 13064490"/>
                <a:gd name="connsiteX51" fmla="*/ 10103358 w 12767104"/>
                <a:gd name="connsiteY51" fmla="*/ 12614909 h 13064490"/>
                <a:gd name="connsiteX52" fmla="*/ 10177653 w 12767104"/>
                <a:gd name="connsiteY52" fmla="*/ 12538709 h 13064490"/>
                <a:gd name="connsiteX53" fmla="*/ 10135743 w 12767104"/>
                <a:gd name="connsiteY53" fmla="*/ 12378689 h 13064490"/>
                <a:gd name="connsiteX54" fmla="*/ 10267188 w 12767104"/>
                <a:gd name="connsiteY54" fmla="*/ 12338684 h 13064490"/>
                <a:gd name="connsiteX55" fmla="*/ 10419207 w 12767104"/>
                <a:gd name="connsiteY55" fmla="*/ 11967972 h 13064490"/>
                <a:gd name="connsiteX56" fmla="*/ 11149203 w 12767104"/>
                <a:gd name="connsiteY56" fmla="*/ 12121514 h 13064490"/>
                <a:gd name="connsiteX57" fmla="*/ 12090273 w 12767104"/>
                <a:gd name="connsiteY57" fmla="*/ 11727179 h 13064490"/>
                <a:gd name="connsiteX58" fmla="*/ 12248388 w 12767104"/>
                <a:gd name="connsiteY58" fmla="*/ 11870054 h 13064490"/>
                <a:gd name="connsiteX59" fmla="*/ 12362688 w 12767104"/>
                <a:gd name="connsiteY59" fmla="*/ 11891009 h 13064490"/>
                <a:gd name="connsiteX60" fmla="*/ 12524613 w 12767104"/>
                <a:gd name="connsiteY60" fmla="*/ 11662409 h 13064490"/>
                <a:gd name="connsiteX61" fmla="*/ 12600813 w 12767104"/>
                <a:gd name="connsiteY61" fmla="*/ 11622404 h 13064490"/>
                <a:gd name="connsiteX62" fmla="*/ 12658344 w 12767104"/>
                <a:gd name="connsiteY62" fmla="*/ 11645265 h 13064490"/>
                <a:gd name="connsiteX63" fmla="*/ 12758928 w 12767104"/>
                <a:gd name="connsiteY63" fmla="*/ 11344274 h 13064490"/>
                <a:gd name="connsiteX64" fmla="*/ 12446507 w 12767104"/>
                <a:gd name="connsiteY64" fmla="*/ 10921364 h 13064490"/>
                <a:gd name="connsiteX65" fmla="*/ 12383642 w 12767104"/>
                <a:gd name="connsiteY65" fmla="*/ 10618469 h 13064490"/>
                <a:gd name="connsiteX66" fmla="*/ 12201906 w 12767104"/>
                <a:gd name="connsiteY66" fmla="*/ 10423017 h 13064490"/>
                <a:gd name="connsiteX67" fmla="*/ 12216002 w 12767104"/>
                <a:gd name="connsiteY67" fmla="*/ 10138409 h 13064490"/>
                <a:gd name="connsiteX68" fmla="*/ 12560807 w 12767104"/>
                <a:gd name="connsiteY68" fmla="*/ 9631679 h 13064490"/>
                <a:gd name="connsiteX69" fmla="*/ 12693777 w 12767104"/>
                <a:gd name="connsiteY69" fmla="*/ 8833866 h 13064490"/>
                <a:gd name="connsiteX70" fmla="*/ 12472416 w 12767104"/>
                <a:gd name="connsiteY70" fmla="*/ 8590407 h 13064490"/>
                <a:gd name="connsiteX71" fmla="*/ 12508992 w 12767104"/>
                <a:gd name="connsiteY71" fmla="*/ 7827264 h 13064490"/>
                <a:gd name="connsiteX72" fmla="*/ 12256389 w 12767104"/>
                <a:gd name="connsiteY72" fmla="*/ 7655052 h 13064490"/>
                <a:gd name="connsiteX73" fmla="*/ 11978640 w 12767104"/>
                <a:gd name="connsiteY73" fmla="*/ 7424928 h 13064490"/>
                <a:gd name="connsiteX74" fmla="*/ 11887200 w 12767104"/>
                <a:gd name="connsiteY74" fmla="*/ 6784848 h 13064490"/>
                <a:gd name="connsiteX75" fmla="*/ 12052173 w 12767104"/>
                <a:gd name="connsiteY75" fmla="*/ 6573774 h 13064490"/>
                <a:gd name="connsiteX76" fmla="*/ 12172950 w 12767104"/>
                <a:gd name="connsiteY76" fmla="*/ 6334887 h 13064490"/>
                <a:gd name="connsiteX77" fmla="*/ 12179808 w 12767104"/>
                <a:gd name="connsiteY77" fmla="*/ 5888736 h 13064490"/>
                <a:gd name="connsiteX78" fmla="*/ 11915394 w 12767104"/>
                <a:gd name="connsiteY78" fmla="*/ 5550027 h 13064490"/>
                <a:gd name="connsiteX79" fmla="*/ 11612880 w 12767104"/>
                <a:gd name="connsiteY79" fmla="*/ 5285232 h 13064490"/>
                <a:gd name="connsiteX80" fmla="*/ 11137392 w 12767104"/>
                <a:gd name="connsiteY80" fmla="*/ 4791456 h 13064490"/>
                <a:gd name="connsiteX81" fmla="*/ 10345674 w 12767104"/>
                <a:gd name="connsiteY81" fmla="*/ 4283583 h 13064490"/>
                <a:gd name="connsiteX82" fmla="*/ 10364343 w 12767104"/>
                <a:gd name="connsiteY82" fmla="*/ 3643122 h 13064490"/>
                <a:gd name="connsiteX83" fmla="*/ 10991088 w 12767104"/>
                <a:gd name="connsiteY83" fmla="*/ 3035808 h 13064490"/>
                <a:gd name="connsiteX84" fmla="*/ 11228832 w 12767104"/>
                <a:gd name="connsiteY84" fmla="*/ 2523744 h 13064490"/>
                <a:gd name="connsiteX85" fmla="*/ 11155680 w 12767104"/>
                <a:gd name="connsiteY85" fmla="*/ 2286000 h 13064490"/>
                <a:gd name="connsiteX86" fmla="*/ 11391900 w 12767104"/>
                <a:gd name="connsiteY86" fmla="*/ 1664970 h 13064490"/>
                <a:gd name="connsiteX87" fmla="*/ 11299698 w 12767104"/>
                <a:gd name="connsiteY87" fmla="*/ 1289304 h 13064490"/>
                <a:gd name="connsiteX88" fmla="*/ 10966704 w 12767104"/>
                <a:gd name="connsiteY88" fmla="*/ 1435227 h 13064490"/>
                <a:gd name="connsiteX89" fmla="*/ 10770870 w 12767104"/>
                <a:gd name="connsiteY89" fmla="*/ 1719072 h 13064490"/>
                <a:gd name="connsiteX90" fmla="*/ 10211943 w 12767104"/>
                <a:gd name="connsiteY90" fmla="*/ 1704594 h 13064490"/>
                <a:gd name="connsiteX91" fmla="*/ 10643616 w 12767104"/>
                <a:gd name="connsiteY91" fmla="*/ 987552 h 13064490"/>
                <a:gd name="connsiteX92" fmla="*/ 10569321 w 12767104"/>
                <a:gd name="connsiteY92" fmla="*/ 768477 h 13064490"/>
                <a:gd name="connsiteX93" fmla="*/ 10310241 w 12767104"/>
                <a:gd name="connsiteY93" fmla="*/ 644652 h 13064490"/>
                <a:gd name="connsiteX94" fmla="*/ 10132695 w 12767104"/>
                <a:gd name="connsiteY94" fmla="*/ 798957 h 13064490"/>
                <a:gd name="connsiteX95" fmla="*/ 9947147 w 12767104"/>
                <a:gd name="connsiteY95" fmla="*/ 712469 h 13064490"/>
                <a:gd name="connsiteX96" fmla="*/ 9547097 w 12767104"/>
                <a:gd name="connsiteY96" fmla="*/ 748664 h 13064490"/>
                <a:gd name="connsiteX97" fmla="*/ 9390887 w 12767104"/>
                <a:gd name="connsiteY97" fmla="*/ 302894 h 13064490"/>
                <a:gd name="connsiteX98" fmla="*/ 9286112 w 12767104"/>
                <a:gd name="connsiteY98" fmla="*/ 152399 h 13064490"/>
                <a:gd name="connsiteX99" fmla="*/ 9089136 w 12767104"/>
                <a:gd name="connsiteY99" fmla="*/ 0 h 13064490"/>
                <a:gd name="connsiteX100" fmla="*/ 9030842 w 12767104"/>
                <a:gd name="connsiteY100" fmla="*/ 188594 h 13064490"/>
                <a:gd name="connsiteX101" fmla="*/ 9137522 w 12767104"/>
                <a:gd name="connsiteY101" fmla="*/ 352424 h 13064490"/>
                <a:gd name="connsiteX102" fmla="*/ 8903207 w 12767104"/>
                <a:gd name="connsiteY102" fmla="*/ 421004 h 13064490"/>
                <a:gd name="connsiteX103" fmla="*/ 8634602 w 12767104"/>
                <a:gd name="connsiteY103" fmla="*/ 548639 h 13064490"/>
                <a:gd name="connsiteX104" fmla="*/ 8421242 w 12767104"/>
                <a:gd name="connsiteY104" fmla="*/ 859154 h 13064490"/>
                <a:gd name="connsiteX105" fmla="*/ 8219312 w 12767104"/>
                <a:gd name="connsiteY105" fmla="*/ 922019 h 13064490"/>
                <a:gd name="connsiteX106" fmla="*/ 8125967 w 12767104"/>
                <a:gd name="connsiteY106" fmla="*/ 1301114 h 13064490"/>
                <a:gd name="connsiteX107" fmla="*/ 8017382 w 12767104"/>
                <a:gd name="connsiteY107" fmla="*/ 1407794 h 13064490"/>
                <a:gd name="connsiteX108" fmla="*/ 7977377 w 12767104"/>
                <a:gd name="connsiteY108" fmla="*/ 1543049 h 13064490"/>
                <a:gd name="connsiteX109" fmla="*/ 7811642 w 12767104"/>
                <a:gd name="connsiteY109" fmla="*/ 1577339 h 13064490"/>
                <a:gd name="connsiteX110" fmla="*/ 7678674 w 12767104"/>
                <a:gd name="connsiteY110" fmla="*/ 1816608 h 13064490"/>
                <a:gd name="connsiteX111" fmla="*/ 7327772 w 12767104"/>
                <a:gd name="connsiteY111" fmla="*/ 1645919 h 13064490"/>
                <a:gd name="connsiteX112" fmla="*/ 6998207 w 12767104"/>
                <a:gd name="connsiteY112" fmla="*/ 1950719 h 13064490"/>
                <a:gd name="connsiteX113" fmla="*/ 6794372 w 12767104"/>
                <a:gd name="connsiteY113" fmla="*/ 1811654 h 13064490"/>
                <a:gd name="connsiteX114" fmla="*/ 6217920 w 12767104"/>
                <a:gd name="connsiteY114" fmla="*/ 2286000 h 13064490"/>
                <a:gd name="connsiteX115" fmla="*/ 6020942 w 12767104"/>
                <a:gd name="connsiteY115" fmla="*/ 2179319 h 13064490"/>
                <a:gd name="connsiteX116" fmla="*/ 5859017 w 12767104"/>
                <a:gd name="connsiteY116" fmla="*/ 2200274 h 13064490"/>
                <a:gd name="connsiteX117" fmla="*/ 5657087 w 12767104"/>
                <a:gd name="connsiteY117" fmla="*/ 2085974 h 13064490"/>
                <a:gd name="connsiteX118" fmla="*/ 5422772 w 12767104"/>
                <a:gd name="connsiteY118" fmla="*/ 2118359 h 13064490"/>
                <a:gd name="connsiteX119" fmla="*/ 5361812 w 12767104"/>
                <a:gd name="connsiteY119" fmla="*/ 1937384 h 13064490"/>
                <a:gd name="connsiteX120" fmla="*/ 5015102 w 12767104"/>
                <a:gd name="connsiteY120" fmla="*/ 1771649 h 13064490"/>
                <a:gd name="connsiteX121" fmla="*/ 4293870 w 12767104"/>
                <a:gd name="connsiteY121" fmla="*/ 1781937 h 13064490"/>
                <a:gd name="connsiteX122" fmla="*/ 3976877 w 12767104"/>
                <a:gd name="connsiteY122" fmla="*/ 1421129 h 13064490"/>
                <a:gd name="connsiteX123" fmla="*/ 3837812 w 12767104"/>
                <a:gd name="connsiteY123" fmla="*/ 1329689 h 13064490"/>
                <a:gd name="connsiteX124" fmla="*/ 3632072 w 12767104"/>
                <a:gd name="connsiteY124" fmla="*/ 1322069 h 13064490"/>
                <a:gd name="connsiteX125" fmla="*/ 3468242 w 12767104"/>
                <a:gd name="connsiteY125" fmla="*/ 1122044 h 13064490"/>
                <a:gd name="connsiteX126" fmla="*/ 3096767 w 12767104"/>
                <a:gd name="connsiteY126" fmla="*/ 1202054 h 13064490"/>
                <a:gd name="connsiteX127" fmla="*/ 2872740 w 12767104"/>
                <a:gd name="connsiteY127" fmla="*/ 1051179 h 13064490"/>
                <a:gd name="connsiteX128" fmla="*/ 2757677 w 12767104"/>
                <a:gd name="connsiteY128" fmla="*/ 1306829 h 13064490"/>
                <a:gd name="connsiteX129" fmla="*/ 2464307 w 12767104"/>
                <a:gd name="connsiteY129" fmla="*/ 1609724 h 13064490"/>
                <a:gd name="connsiteX130" fmla="*/ 2012822 w 12767104"/>
                <a:gd name="connsiteY130" fmla="*/ 1710689 h 13064490"/>
                <a:gd name="connsiteX131" fmla="*/ 2007107 w 12767104"/>
                <a:gd name="connsiteY131" fmla="*/ 1870709 h 13064490"/>
                <a:gd name="connsiteX132" fmla="*/ 1736597 w 12767104"/>
                <a:gd name="connsiteY132" fmla="*/ 1920239 h 13064490"/>
                <a:gd name="connsiteX133" fmla="*/ 1383792 w 12767104"/>
                <a:gd name="connsiteY133" fmla="*/ 1796415 h 13064490"/>
                <a:gd name="connsiteX134" fmla="*/ 1064132 w 12767104"/>
                <a:gd name="connsiteY134" fmla="*/ 1979294 h 13064490"/>
                <a:gd name="connsiteX135" fmla="*/ 1053084 w 12767104"/>
                <a:gd name="connsiteY135" fmla="*/ 2431542 h 13064490"/>
                <a:gd name="connsiteX136" fmla="*/ 514350 w 12767104"/>
                <a:gd name="connsiteY136" fmla="*/ 2355342 h 13064490"/>
                <a:gd name="connsiteX137" fmla="*/ 464057 w 12767104"/>
                <a:gd name="connsiteY137" fmla="*/ 2529839 h 13064490"/>
                <a:gd name="connsiteX138" fmla="*/ 0 w 12767104"/>
                <a:gd name="connsiteY138" fmla="*/ 2450592 h 13064490"/>
                <a:gd name="connsiteX0" fmla="*/ 0 w 12767104"/>
                <a:gd name="connsiteY0" fmla="*/ 2450592 h 13064490"/>
                <a:gd name="connsiteX1" fmla="*/ 266319 w 12767104"/>
                <a:gd name="connsiteY1" fmla="*/ 2830068 h 13064490"/>
                <a:gd name="connsiteX2" fmla="*/ 715899 w 12767104"/>
                <a:gd name="connsiteY2" fmla="*/ 2767965 h 13064490"/>
                <a:gd name="connsiteX3" fmla="*/ 1254633 w 12767104"/>
                <a:gd name="connsiteY3" fmla="*/ 3008757 h 13064490"/>
                <a:gd name="connsiteX4" fmla="*/ 1414652 w 12767104"/>
                <a:gd name="connsiteY4" fmla="*/ 3208019 h 13064490"/>
                <a:gd name="connsiteX5" fmla="*/ 1605152 w 12767104"/>
                <a:gd name="connsiteY5" fmla="*/ 3383279 h 13064490"/>
                <a:gd name="connsiteX6" fmla="*/ 1776602 w 12767104"/>
                <a:gd name="connsiteY6" fmla="*/ 3274694 h 13064490"/>
                <a:gd name="connsiteX7" fmla="*/ 2104262 w 12767104"/>
                <a:gd name="connsiteY7" fmla="*/ 3577589 h 13064490"/>
                <a:gd name="connsiteX8" fmla="*/ 2044827 w 12767104"/>
                <a:gd name="connsiteY8" fmla="*/ 3737610 h 13064490"/>
                <a:gd name="connsiteX9" fmla="*/ 2681477 w 12767104"/>
                <a:gd name="connsiteY9" fmla="*/ 3979544 h 13064490"/>
                <a:gd name="connsiteX10" fmla="*/ 3096767 w 12767104"/>
                <a:gd name="connsiteY10" fmla="*/ 3918584 h 13064490"/>
                <a:gd name="connsiteX11" fmla="*/ 3167252 w 12767104"/>
                <a:gd name="connsiteY11" fmla="*/ 4078604 h 13064490"/>
                <a:gd name="connsiteX12" fmla="*/ 3313937 w 12767104"/>
                <a:gd name="connsiteY12" fmla="*/ 4000499 h 13064490"/>
                <a:gd name="connsiteX13" fmla="*/ 3447669 w 12767104"/>
                <a:gd name="connsiteY13" fmla="*/ 4025646 h 13064490"/>
                <a:gd name="connsiteX14" fmla="*/ 3510152 w 12767104"/>
                <a:gd name="connsiteY14" fmla="*/ 4219574 h 13064490"/>
                <a:gd name="connsiteX15" fmla="*/ 3515867 w 12767104"/>
                <a:gd name="connsiteY15" fmla="*/ 4589144 h 13064490"/>
                <a:gd name="connsiteX16" fmla="*/ 3371087 w 12767104"/>
                <a:gd name="connsiteY16" fmla="*/ 4928234 h 13064490"/>
                <a:gd name="connsiteX17" fmla="*/ 3473957 w 12767104"/>
                <a:gd name="connsiteY17" fmla="*/ 5461634 h 13064490"/>
                <a:gd name="connsiteX18" fmla="*/ 3321557 w 12767104"/>
                <a:gd name="connsiteY18" fmla="*/ 5501639 h 13064490"/>
                <a:gd name="connsiteX19" fmla="*/ 3172967 w 12767104"/>
                <a:gd name="connsiteY19" fmla="*/ 6015989 h 13064490"/>
                <a:gd name="connsiteX20" fmla="*/ 3268217 w 12767104"/>
                <a:gd name="connsiteY20" fmla="*/ 6029324 h 13064490"/>
                <a:gd name="connsiteX21" fmla="*/ 3315842 w 12767104"/>
                <a:gd name="connsiteY21" fmla="*/ 6193154 h 13064490"/>
                <a:gd name="connsiteX22" fmla="*/ 3464432 w 12767104"/>
                <a:gd name="connsiteY22" fmla="*/ 6115049 h 13064490"/>
                <a:gd name="connsiteX23" fmla="*/ 3593972 w 12767104"/>
                <a:gd name="connsiteY23" fmla="*/ 6273164 h 13064490"/>
                <a:gd name="connsiteX24" fmla="*/ 3835146 w 12767104"/>
                <a:gd name="connsiteY24" fmla="*/ 6307836 h 13064490"/>
                <a:gd name="connsiteX25" fmla="*/ 3438144 w 12767104"/>
                <a:gd name="connsiteY25" fmla="*/ 8174736 h 13064490"/>
                <a:gd name="connsiteX26" fmla="*/ 4242816 w 12767104"/>
                <a:gd name="connsiteY26" fmla="*/ 9052560 h 13064490"/>
                <a:gd name="connsiteX27" fmla="*/ 6272784 w 12767104"/>
                <a:gd name="connsiteY27" fmla="*/ 9802368 h 13064490"/>
                <a:gd name="connsiteX28" fmla="*/ 6967728 w 12767104"/>
                <a:gd name="connsiteY28" fmla="*/ 10917936 h 13064490"/>
                <a:gd name="connsiteX29" fmla="*/ 6458712 w 12767104"/>
                <a:gd name="connsiteY29" fmla="*/ 11369040 h 13064490"/>
                <a:gd name="connsiteX30" fmla="*/ 6592443 w 12767104"/>
                <a:gd name="connsiteY30" fmla="*/ 11569065 h 13064490"/>
                <a:gd name="connsiteX31" fmla="*/ 6723888 w 12767104"/>
                <a:gd name="connsiteY31" fmla="*/ 11530965 h 13064490"/>
                <a:gd name="connsiteX32" fmla="*/ 6826758 w 12767104"/>
                <a:gd name="connsiteY32" fmla="*/ 11633835 h 13064490"/>
                <a:gd name="connsiteX33" fmla="*/ 6834378 w 12767104"/>
                <a:gd name="connsiteY33" fmla="*/ 11870055 h 13064490"/>
                <a:gd name="connsiteX34" fmla="*/ 6950583 w 12767104"/>
                <a:gd name="connsiteY34" fmla="*/ 12011025 h 13064490"/>
                <a:gd name="connsiteX35" fmla="*/ 7009638 w 12767104"/>
                <a:gd name="connsiteY35" fmla="*/ 12390120 h 13064490"/>
                <a:gd name="connsiteX36" fmla="*/ 6941058 w 12767104"/>
                <a:gd name="connsiteY36" fmla="*/ 12628245 h 13064490"/>
                <a:gd name="connsiteX37" fmla="*/ 7076313 w 12767104"/>
                <a:gd name="connsiteY37" fmla="*/ 12847320 h 13064490"/>
                <a:gd name="connsiteX38" fmla="*/ 7202043 w 12767104"/>
                <a:gd name="connsiteY38" fmla="*/ 12943713 h 13064490"/>
                <a:gd name="connsiteX39" fmla="*/ 7287768 w 12767104"/>
                <a:gd name="connsiteY39" fmla="*/ 12799695 h 13064490"/>
                <a:gd name="connsiteX40" fmla="*/ 7377303 w 12767104"/>
                <a:gd name="connsiteY40" fmla="*/ 12759690 h 13064490"/>
                <a:gd name="connsiteX41" fmla="*/ 7748778 w 12767104"/>
                <a:gd name="connsiteY41" fmla="*/ 12538710 h 13064490"/>
                <a:gd name="connsiteX42" fmla="*/ 8312658 w 12767104"/>
                <a:gd name="connsiteY42" fmla="*/ 13034010 h 13064490"/>
                <a:gd name="connsiteX43" fmla="*/ 8440293 w 12767104"/>
                <a:gd name="connsiteY43" fmla="*/ 12971145 h 13064490"/>
                <a:gd name="connsiteX44" fmla="*/ 8819388 w 12767104"/>
                <a:gd name="connsiteY44" fmla="*/ 13013055 h 13064490"/>
                <a:gd name="connsiteX45" fmla="*/ 9089898 w 12767104"/>
                <a:gd name="connsiteY45" fmla="*/ 13064490 h 13064490"/>
                <a:gd name="connsiteX46" fmla="*/ 9554718 w 12767104"/>
                <a:gd name="connsiteY46" fmla="*/ 12974954 h 13064490"/>
                <a:gd name="connsiteX47" fmla="*/ 9853803 w 12767104"/>
                <a:gd name="connsiteY47" fmla="*/ 12885420 h 13064490"/>
                <a:gd name="connsiteX48" fmla="*/ 9954006 w 12767104"/>
                <a:gd name="connsiteY48" fmla="*/ 12968097 h 13064490"/>
                <a:gd name="connsiteX49" fmla="*/ 10019538 w 12767104"/>
                <a:gd name="connsiteY49" fmla="*/ 12891134 h 13064490"/>
                <a:gd name="connsiteX50" fmla="*/ 10107168 w 12767104"/>
                <a:gd name="connsiteY50" fmla="*/ 12702539 h 13064490"/>
                <a:gd name="connsiteX51" fmla="*/ 10103358 w 12767104"/>
                <a:gd name="connsiteY51" fmla="*/ 12614909 h 13064490"/>
                <a:gd name="connsiteX52" fmla="*/ 10177653 w 12767104"/>
                <a:gd name="connsiteY52" fmla="*/ 12538709 h 13064490"/>
                <a:gd name="connsiteX53" fmla="*/ 10135743 w 12767104"/>
                <a:gd name="connsiteY53" fmla="*/ 12378689 h 13064490"/>
                <a:gd name="connsiteX54" fmla="*/ 10267188 w 12767104"/>
                <a:gd name="connsiteY54" fmla="*/ 12338684 h 13064490"/>
                <a:gd name="connsiteX55" fmla="*/ 10419207 w 12767104"/>
                <a:gd name="connsiteY55" fmla="*/ 11967972 h 13064490"/>
                <a:gd name="connsiteX56" fmla="*/ 11149203 w 12767104"/>
                <a:gd name="connsiteY56" fmla="*/ 12121514 h 13064490"/>
                <a:gd name="connsiteX57" fmla="*/ 12090273 w 12767104"/>
                <a:gd name="connsiteY57" fmla="*/ 11727179 h 13064490"/>
                <a:gd name="connsiteX58" fmla="*/ 12248388 w 12767104"/>
                <a:gd name="connsiteY58" fmla="*/ 11870054 h 13064490"/>
                <a:gd name="connsiteX59" fmla="*/ 12362688 w 12767104"/>
                <a:gd name="connsiteY59" fmla="*/ 11891009 h 13064490"/>
                <a:gd name="connsiteX60" fmla="*/ 12524613 w 12767104"/>
                <a:gd name="connsiteY60" fmla="*/ 11662409 h 13064490"/>
                <a:gd name="connsiteX61" fmla="*/ 12600813 w 12767104"/>
                <a:gd name="connsiteY61" fmla="*/ 11622404 h 13064490"/>
                <a:gd name="connsiteX62" fmla="*/ 12658344 w 12767104"/>
                <a:gd name="connsiteY62" fmla="*/ 11645265 h 13064490"/>
                <a:gd name="connsiteX63" fmla="*/ 12758928 w 12767104"/>
                <a:gd name="connsiteY63" fmla="*/ 11344274 h 13064490"/>
                <a:gd name="connsiteX64" fmla="*/ 12446507 w 12767104"/>
                <a:gd name="connsiteY64" fmla="*/ 10921364 h 13064490"/>
                <a:gd name="connsiteX65" fmla="*/ 12383642 w 12767104"/>
                <a:gd name="connsiteY65" fmla="*/ 10618469 h 13064490"/>
                <a:gd name="connsiteX66" fmla="*/ 12201906 w 12767104"/>
                <a:gd name="connsiteY66" fmla="*/ 10423017 h 13064490"/>
                <a:gd name="connsiteX67" fmla="*/ 12216002 w 12767104"/>
                <a:gd name="connsiteY67" fmla="*/ 10138409 h 13064490"/>
                <a:gd name="connsiteX68" fmla="*/ 12560807 w 12767104"/>
                <a:gd name="connsiteY68" fmla="*/ 9631679 h 13064490"/>
                <a:gd name="connsiteX69" fmla="*/ 12693777 w 12767104"/>
                <a:gd name="connsiteY69" fmla="*/ 8833866 h 13064490"/>
                <a:gd name="connsiteX70" fmla="*/ 12472416 w 12767104"/>
                <a:gd name="connsiteY70" fmla="*/ 8590407 h 13064490"/>
                <a:gd name="connsiteX71" fmla="*/ 12508992 w 12767104"/>
                <a:gd name="connsiteY71" fmla="*/ 7827264 h 13064490"/>
                <a:gd name="connsiteX72" fmla="*/ 12256389 w 12767104"/>
                <a:gd name="connsiteY72" fmla="*/ 7655052 h 13064490"/>
                <a:gd name="connsiteX73" fmla="*/ 11978640 w 12767104"/>
                <a:gd name="connsiteY73" fmla="*/ 7424928 h 13064490"/>
                <a:gd name="connsiteX74" fmla="*/ 11887200 w 12767104"/>
                <a:gd name="connsiteY74" fmla="*/ 6784848 h 13064490"/>
                <a:gd name="connsiteX75" fmla="*/ 12052173 w 12767104"/>
                <a:gd name="connsiteY75" fmla="*/ 6573774 h 13064490"/>
                <a:gd name="connsiteX76" fmla="*/ 12172950 w 12767104"/>
                <a:gd name="connsiteY76" fmla="*/ 6334887 h 13064490"/>
                <a:gd name="connsiteX77" fmla="*/ 12179808 w 12767104"/>
                <a:gd name="connsiteY77" fmla="*/ 5888736 h 13064490"/>
                <a:gd name="connsiteX78" fmla="*/ 11915394 w 12767104"/>
                <a:gd name="connsiteY78" fmla="*/ 5550027 h 13064490"/>
                <a:gd name="connsiteX79" fmla="*/ 11612880 w 12767104"/>
                <a:gd name="connsiteY79" fmla="*/ 5285232 h 13064490"/>
                <a:gd name="connsiteX80" fmla="*/ 11137392 w 12767104"/>
                <a:gd name="connsiteY80" fmla="*/ 4791456 h 13064490"/>
                <a:gd name="connsiteX81" fmla="*/ 10345674 w 12767104"/>
                <a:gd name="connsiteY81" fmla="*/ 4283583 h 13064490"/>
                <a:gd name="connsiteX82" fmla="*/ 10364343 w 12767104"/>
                <a:gd name="connsiteY82" fmla="*/ 3643122 h 13064490"/>
                <a:gd name="connsiteX83" fmla="*/ 10991088 w 12767104"/>
                <a:gd name="connsiteY83" fmla="*/ 3035808 h 13064490"/>
                <a:gd name="connsiteX84" fmla="*/ 11228832 w 12767104"/>
                <a:gd name="connsiteY84" fmla="*/ 2523744 h 13064490"/>
                <a:gd name="connsiteX85" fmla="*/ 11155680 w 12767104"/>
                <a:gd name="connsiteY85" fmla="*/ 2286000 h 13064490"/>
                <a:gd name="connsiteX86" fmla="*/ 11391900 w 12767104"/>
                <a:gd name="connsiteY86" fmla="*/ 1664970 h 13064490"/>
                <a:gd name="connsiteX87" fmla="*/ 11299698 w 12767104"/>
                <a:gd name="connsiteY87" fmla="*/ 1289304 h 13064490"/>
                <a:gd name="connsiteX88" fmla="*/ 10966704 w 12767104"/>
                <a:gd name="connsiteY88" fmla="*/ 1435227 h 13064490"/>
                <a:gd name="connsiteX89" fmla="*/ 10770870 w 12767104"/>
                <a:gd name="connsiteY89" fmla="*/ 1719072 h 13064490"/>
                <a:gd name="connsiteX90" fmla="*/ 10211943 w 12767104"/>
                <a:gd name="connsiteY90" fmla="*/ 1704594 h 13064490"/>
                <a:gd name="connsiteX91" fmla="*/ 10643616 w 12767104"/>
                <a:gd name="connsiteY91" fmla="*/ 987552 h 13064490"/>
                <a:gd name="connsiteX92" fmla="*/ 10569321 w 12767104"/>
                <a:gd name="connsiteY92" fmla="*/ 768477 h 13064490"/>
                <a:gd name="connsiteX93" fmla="*/ 10310241 w 12767104"/>
                <a:gd name="connsiteY93" fmla="*/ 644652 h 13064490"/>
                <a:gd name="connsiteX94" fmla="*/ 10132695 w 12767104"/>
                <a:gd name="connsiteY94" fmla="*/ 798957 h 13064490"/>
                <a:gd name="connsiteX95" fmla="*/ 9947147 w 12767104"/>
                <a:gd name="connsiteY95" fmla="*/ 712469 h 13064490"/>
                <a:gd name="connsiteX96" fmla="*/ 9547097 w 12767104"/>
                <a:gd name="connsiteY96" fmla="*/ 748664 h 13064490"/>
                <a:gd name="connsiteX97" fmla="*/ 9390887 w 12767104"/>
                <a:gd name="connsiteY97" fmla="*/ 302894 h 13064490"/>
                <a:gd name="connsiteX98" fmla="*/ 9286112 w 12767104"/>
                <a:gd name="connsiteY98" fmla="*/ 152399 h 13064490"/>
                <a:gd name="connsiteX99" fmla="*/ 9089136 w 12767104"/>
                <a:gd name="connsiteY99" fmla="*/ 0 h 13064490"/>
                <a:gd name="connsiteX100" fmla="*/ 9030842 w 12767104"/>
                <a:gd name="connsiteY100" fmla="*/ 188594 h 13064490"/>
                <a:gd name="connsiteX101" fmla="*/ 9137522 w 12767104"/>
                <a:gd name="connsiteY101" fmla="*/ 352424 h 13064490"/>
                <a:gd name="connsiteX102" fmla="*/ 8903207 w 12767104"/>
                <a:gd name="connsiteY102" fmla="*/ 421004 h 13064490"/>
                <a:gd name="connsiteX103" fmla="*/ 8634602 w 12767104"/>
                <a:gd name="connsiteY103" fmla="*/ 548639 h 13064490"/>
                <a:gd name="connsiteX104" fmla="*/ 8421242 w 12767104"/>
                <a:gd name="connsiteY104" fmla="*/ 859154 h 13064490"/>
                <a:gd name="connsiteX105" fmla="*/ 8219312 w 12767104"/>
                <a:gd name="connsiteY105" fmla="*/ 922019 h 13064490"/>
                <a:gd name="connsiteX106" fmla="*/ 8125967 w 12767104"/>
                <a:gd name="connsiteY106" fmla="*/ 1301114 h 13064490"/>
                <a:gd name="connsiteX107" fmla="*/ 8017382 w 12767104"/>
                <a:gd name="connsiteY107" fmla="*/ 1407794 h 13064490"/>
                <a:gd name="connsiteX108" fmla="*/ 7977377 w 12767104"/>
                <a:gd name="connsiteY108" fmla="*/ 1543049 h 13064490"/>
                <a:gd name="connsiteX109" fmla="*/ 7811642 w 12767104"/>
                <a:gd name="connsiteY109" fmla="*/ 1577339 h 13064490"/>
                <a:gd name="connsiteX110" fmla="*/ 7678674 w 12767104"/>
                <a:gd name="connsiteY110" fmla="*/ 1816608 h 13064490"/>
                <a:gd name="connsiteX111" fmla="*/ 7327772 w 12767104"/>
                <a:gd name="connsiteY111" fmla="*/ 1645919 h 13064490"/>
                <a:gd name="connsiteX112" fmla="*/ 6998207 w 12767104"/>
                <a:gd name="connsiteY112" fmla="*/ 1950719 h 13064490"/>
                <a:gd name="connsiteX113" fmla="*/ 6794372 w 12767104"/>
                <a:gd name="connsiteY113" fmla="*/ 1811654 h 13064490"/>
                <a:gd name="connsiteX114" fmla="*/ 6217920 w 12767104"/>
                <a:gd name="connsiteY114" fmla="*/ 2286000 h 13064490"/>
                <a:gd name="connsiteX115" fmla="*/ 6020942 w 12767104"/>
                <a:gd name="connsiteY115" fmla="*/ 2179319 h 13064490"/>
                <a:gd name="connsiteX116" fmla="*/ 5859017 w 12767104"/>
                <a:gd name="connsiteY116" fmla="*/ 2200274 h 13064490"/>
                <a:gd name="connsiteX117" fmla="*/ 5657087 w 12767104"/>
                <a:gd name="connsiteY117" fmla="*/ 2085974 h 13064490"/>
                <a:gd name="connsiteX118" fmla="*/ 5422772 w 12767104"/>
                <a:gd name="connsiteY118" fmla="*/ 2118359 h 13064490"/>
                <a:gd name="connsiteX119" fmla="*/ 5361812 w 12767104"/>
                <a:gd name="connsiteY119" fmla="*/ 1937384 h 13064490"/>
                <a:gd name="connsiteX120" fmla="*/ 5015102 w 12767104"/>
                <a:gd name="connsiteY120" fmla="*/ 1771649 h 13064490"/>
                <a:gd name="connsiteX121" fmla="*/ 4293870 w 12767104"/>
                <a:gd name="connsiteY121" fmla="*/ 1781937 h 13064490"/>
                <a:gd name="connsiteX122" fmla="*/ 3976877 w 12767104"/>
                <a:gd name="connsiteY122" fmla="*/ 1421129 h 13064490"/>
                <a:gd name="connsiteX123" fmla="*/ 3837812 w 12767104"/>
                <a:gd name="connsiteY123" fmla="*/ 1329689 h 13064490"/>
                <a:gd name="connsiteX124" fmla="*/ 3632072 w 12767104"/>
                <a:gd name="connsiteY124" fmla="*/ 1322069 h 13064490"/>
                <a:gd name="connsiteX125" fmla="*/ 3468242 w 12767104"/>
                <a:gd name="connsiteY125" fmla="*/ 1122044 h 13064490"/>
                <a:gd name="connsiteX126" fmla="*/ 3096767 w 12767104"/>
                <a:gd name="connsiteY126" fmla="*/ 1202054 h 13064490"/>
                <a:gd name="connsiteX127" fmla="*/ 2872740 w 12767104"/>
                <a:gd name="connsiteY127" fmla="*/ 1051179 h 13064490"/>
                <a:gd name="connsiteX128" fmla="*/ 2757677 w 12767104"/>
                <a:gd name="connsiteY128" fmla="*/ 1306829 h 13064490"/>
                <a:gd name="connsiteX129" fmla="*/ 2464307 w 12767104"/>
                <a:gd name="connsiteY129" fmla="*/ 1609724 h 13064490"/>
                <a:gd name="connsiteX130" fmla="*/ 2012822 w 12767104"/>
                <a:gd name="connsiteY130" fmla="*/ 1710689 h 13064490"/>
                <a:gd name="connsiteX131" fmla="*/ 2007107 w 12767104"/>
                <a:gd name="connsiteY131" fmla="*/ 1870709 h 13064490"/>
                <a:gd name="connsiteX132" fmla="*/ 1736597 w 12767104"/>
                <a:gd name="connsiteY132" fmla="*/ 1920239 h 13064490"/>
                <a:gd name="connsiteX133" fmla="*/ 1383792 w 12767104"/>
                <a:gd name="connsiteY133" fmla="*/ 1796415 h 13064490"/>
                <a:gd name="connsiteX134" fmla="*/ 1064132 w 12767104"/>
                <a:gd name="connsiteY134" fmla="*/ 1979294 h 13064490"/>
                <a:gd name="connsiteX135" fmla="*/ 1053084 w 12767104"/>
                <a:gd name="connsiteY135" fmla="*/ 2431542 h 13064490"/>
                <a:gd name="connsiteX136" fmla="*/ 514350 w 12767104"/>
                <a:gd name="connsiteY136" fmla="*/ 2355342 h 13064490"/>
                <a:gd name="connsiteX137" fmla="*/ 464057 w 12767104"/>
                <a:gd name="connsiteY137" fmla="*/ 2529839 h 13064490"/>
                <a:gd name="connsiteX138" fmla="*/ 0 w 12767104"/>
                <a:gd name="connsiteY138" fmla="*/ 2450592 h 13064490"/>
                <a:gd name="connsiteX0" fmla="*/ 0 w 12767104"/>
                <a:gd name="connsiteY0" fmla="*/ 2450592 h 13064490"/>
                <a:gd name="connsiteX1" fmla="*/ 266319 w 12767104"/>
                <a:gd name="connsiteY1" fmla="*/ 2830068 h 13064490"/>
                <a:gd name="connsiteX2" fmla="*/ 715899 w 12767104"/>
                <a:gd name="connsiteY2" fmla="*/ 2767965 h 13064490"/>
                <a:gd name="connsiteX3" fmla="*/ 1254633 w 12767104"/>
                <a:gd name="connsiteY3" fmla="*/ 3008757 h 13064490"/>
                <a:gd name="connsiteX4" fmla="*/ 1414652 w 12767104"/>
                <a:gd name="connsiteY4" fmla="*/ 3208019 h 13064490"/>
                <a:gd name="connsiteX5" fmla="*/ 1605152 w 12767104"/>
                <a:gd name="connsiteY5" fmla="*/ 3383279 h 13064490"/>
                <a:gd name="connsiteX6" fmla="*/ 1776602 w 12767104"/>
                <a:gd name="connsiteY6" fmla="*/ 3274694 h 13064490"/>
                <a:gd name="connsiteX7" fmla="*/ 2104262 w 12767104"/>
                <a:gd name="connsiteY7" fmla="*/ 3577589 h 13064490"/>
                <a:gd name="connsiteX8" fmla="*/ 2044827 w 12767104"/>
                <a:gd name="connsiteY8" fmla="*/ 3737610 h 13064490"/>
                <a:gd name="connsiteX9" fmla="*/ 2681477 w 12767104"/>
                <a:gd name="connsiteY9" fmla="*/ 3979544 h 13064490"/>
                <a:gd name="connsiteX10" fmla="*/ 3096767 w 12767104"/>
                <a:gd name="connsiteY10" fmla="*/ 3918584 h 13064490"/>
                <a:gd name="connsiteX11" fmla="*/ 3167252 w 12767104"/>
                <a:gd name="connsiteY11" fmla="*/ 4078604 h 13064490"/>
                <a:gd name="connsiteX12" fmla="*/ 3313937 w 12767104"/>
                <a:gd name="connsiteY12" fmla="*/ 4000499 h 13064490"/>
                <a:gd name="connsiteX13" fmla="*/ 3447669 w 12767104"/>
                <a:gd name="connsiteY13" fmla="*/ 4025646 h 13064490"/>
                <a:gd name="connsiteX14" fmla="*/ 3510152 w 12767104"/>
                <a:gd name="connsiteY14" fmla="*/ 4219574 h 13064490"/>
                <a:gd name="connsiteX15" fmla="*/ 3515867 w 12767104"/>
                <a:gd name="connsiteY15" fmla="*/ 4589144 h 13064490"/>
                <a:gd name="connsiteX16" fmla="*/ 3371087 w 12767104"/>
                <a:gd name="connsiteY16" fmla="*/ 4928234 h 13064490"/>
                <a:gd name="connsiteX17" fmla="*/ 3473957 w 12767104"/>
                <a:gd name="connsiteY17" fmla="*/ 5461634 h 13064490"/>
                <a:gd name="connsiteX18" fmla="*/ 3321557 w 12767104"/>
                <a:gd name="connsiteY18" fmla="*/ 5501639 h 13064490"/>
                <a:gd name="connsiteX19" fmla="*/ 3172967 w 12767104"/>
                <a:gd name="connsiteY19" fmla="*/ 6015989 h 13064490"/>
                <a:gd name="connsiteX20" fmla="*/ 3268217 w 12767104"/>
                <a:gd name="connsiteY20" fmla="*/ 6029324 h 13064490"/>
                <a:gd name="connsiteX21" fmla="*/ 3315842 w 12767104"/>
                <a:gd name="connsiteY21" fmla="*/ 6193154 h 13064490"/>
                <a:gd name="connsiteX22" fmla="*/ 3464432 w 12767104"/>
                <a:gd name="connsiteY22" fmla="*/ 6115049 h 13064490"/>
                <a:gd name="connsiteX23" fmla="*/ 3593972 w 12767104"/>
                <a:gd name="connsiteY23" fmla="*/ 6273164 h 13064490"/>
                <a:gd name="connsiteX24" fmla="*/ 3835146 w 12767104"/>
                <a:gd name="connsiteY24" fmla="*/ 6307836 h 13064490"/>
                <a:gd name="connsiteX25" fmla="*/ 3438144 w 12767104"/>
                <a:gd name="connsiteY25" fmla="*/ 8174736 h 13064490"/>
                <a:gd name="connsiteX26" fmla="*/ 4242816 w 12767104"/>
                <a:gd name="connsiteY26" fmla="*/ 9052560 h 13064490"/>
                <a:gd name="connsiteX27" fmla="*/ 6272784 w 12767104"/>
                <a:gd name="connsiteY27" fmla="*/ 9802368 h 13064490"/>
                <a:gd name="connsiteX28" fmla="*/ 6967728 w 12767104"/>
                <a:gd name="connsiteY28" fmla="*/ 10917936 h 13064490"/>
                <a:gd name="connsiteX29" fmla="*/ 6458712 w 12767104"/>
                <a:gd name="connsiteY29" fmla="*/ 11369040 h 13064490"/>
                <a:gd name="connsiteX30" fmla="*/ 6592443 w 12767104"/>
                <a:gd name="connsiteY30" fmla="*/ 11569065 h 13064490"/>
                <a:gd name="connsiteX31" fmla="*/ 6723888 w 12767104"/>
                <a:gd name="connsiteY31" fmla="*/ 11530965 h 13064490"/>
                <a:gd name="connsiteX32" fmla="*/ 6826758 w 12767104"/>
                <a:gd name="connsiteY32" fmla="*/ 11633835 h 13064490"/>
                <a:gd name="connsiteX33" fmla="*/ 6834378 w 12767104"/>
                <a:gd name="connsiteY33" fmla="*/ 11870055 h 13064490"/>
                <a:gd name="connsiteX34" fmla="*/ 6950583 w 12767104"/>
                <a:gd name="connsiteY34" fmla="*/ 12011025 h 13064490"/>
                <a:gd name="connsiteX35" fmla="*/ 7009638 w 12767104"/>
                <a:gd name="connsiteY35" fmla="*/ 12390120 h 13064490"/>
                <a:gd name="connsiteX36" fmla="*/ 6941058 w 12767104"/>
                <a:gd name="connsiteY36" fmla="*/ 12628245 h 13064490"/>
                <a:gd name="connsiteX37" fmla="*/ 7076313 w 12767104"/>
                <a:gd name="connsiteY37" fmla="*/ 12847320 h 13064490"/>
                <a:gd name="connsiteX38" fmla="*/ 7202043 w 12767104"/>
                <a:gd name="connsiteY38" fmla="*/ 12943713 h 13064490"/>
                <a:gd name="connsiteX39" fmla="*/ 7287768 w 12767104"/>
                <a:gd name="connsiteY39" fmla="*/ 12799695 h 13064490"/>
                <a:gd name="connsiteX40" fmla="*/ 7377303 w 12767104"/>
                <a:gd name="connsiteY40" fmla="*/ 12759690 h 13064490"/>
                <a:gd name="connsiteX41" fmla="*/ 7748778 w 12767104"/>
                <a:gd name="connsiteY41" fmla="*/ 12538710 h 13064490"/>
                <a:gd name="connsiteX42" fmla="*/ 8312658 w 12767104"/>
                <a:gd name="connsiteY42" fmla="*/ 13034010 h 13064490"/>
                <a:gd name="connsiteX43" fmla="*/ 8440293 w 12767104"/>
                <a:gd name="connsiteY43" fmla="*/ 12971145 h 13064490"/>
                <a:gd name="connsiteX44" fmla="*/ 8819388 w 12767104"/>
                <a:gd name="connsiteY44" fmla="*/ 13013055 h 13064490"/>
                <a:gd name="connsiteX45" fmla="*/ 9089898 w 12767104"/>
                <a:gd name="connsiteY45" fmla="*/ 13064490 h 13064490"/>
                <a:gd name="connsiteX46" fmla="*/ 9554718 w 12767104"/>
                <a:gd name="connsiteY46" fmla="*/ 12974954 h 13064490"/>
                <a:gd name="connsiteX47" fmla="*/ 9853803 w 12767104"/>
                <a:gd name="connsiteY47" fmla="*/ 12885420 h 13064490"/>
                <a:gd name="connsiteX48" fmla="*/ 9954006 w 12767104"/>
                <a:gd name="connsiteY48" fmla="*/ 12968097 h 13064490"/>
                <a:gd name="connsiteX49" fmla="*/ 10019538 w 12767104"/>
                <a:gd name="connsiteY49" fmla="*/ 12891134 h 13064490"/>
                <a:gd name="connsiteX50" fmla="*/ 10107168 w 12767104"/>
                <a:gd name="connsiteY50" fmla="*/ 12702539 h 13064490"/>
                <a:gd name="connsiteX51" fmla="*/ 10103358 w 12767104"/>
                <a:gd name="connsiteY51" fmla="*/ 12614909 h 13064490"/>
                <a:gd name="connsiteX52" fmla="*/ 10177653 w 12767104"/>
                <a:gd name="connsiteY52" fmla="*/ 12538709 h 13064490"/>
                <a:gd name="connsiteX53" fmla="*/ 10135743 w 12767104"/>
                <a:gd name="connsiteY53" fmla="*/ 12378689 h 13064490"/>
                <a:gd name="connsiteX54" fmla="*/ 10267188 w 12767104"/>
                <a:gd name="connsiteY54" fmla="*/ 12338684 h 13064490"/>
                <a:gd name="connsiteX55" fmla="*/ 10419207 w 12767104"/>
                <a:gd name="connsiteY55" fmla="*/ 11967972 h 13064490"/>
                <a:gd name="connsiteX56" fmla="*/ 11149203 w 12767104"/>
                <a:gd name="connsiteY56" fmla="*/ 12121514 h 13064490"/>
                <a:gd name="connsiteX57" fmla="*/ 12090273 w 12767104"/>
                <a:gd name="connsiteY57" fmla="*/ 11727179 h 13064490"/>
                <a:gd name="connsiteX58" fmla="*/ 12248388 w 12767104"/>
                <a:gd name="connsiteY58" fmla="*/ 11870054 h 13064490"/>
                <a:gd name="connsiteX59" fmla="*/ 12362688 w 12767104"/>
                <a:gd name="connsiteY59" fmla="*/ 11891009 h 13064490"/>
                <a:gd name="connsiteX60" fmla="*/ 12524613 w 12767104"/>
                <a:gd name="connsiteY60" fmla="*/ 11662409 h 13064490"/>
                <a:gd name="connsiteX61" fmla="*/ 12600813 w 12767104"/>
                <a:gd name="connsiteY61" fmla="*/ 11622404 h 13064490"/>
                <a:gd name="connsiteX62" fmla="*/ 12658344 w 12767104"/>
                <a:gd name="connsiteY62" fmla="*/ 11645265 h 13064490"/>
                <a:gd name="connsiteX63" fmla="*/ 12758928 w 12767104"/>
                <a:gd name="connsiteY63" fmla="*/ 11344274 h 13064490"/>
                <a:gd name="connsiteX64" fmla="*/ 12446507 w 12767104"/>
                <a:gd name="connsiteY64" fmla="*/ 10921364 h 13064490"/>
                <a:gd name="connsiteX65" fmla="*/ 12383642 w 12767104"/>
                <a:gd name="connsiteY65" fmla="*/ 10618469 h 13064490"/>
                <a:gd name="connsiteX66" fmla="*/ 12201906 w 12767104"/>
                <a:gd name="connsiteY66" fmla="*/ 10423017 h 13064490"/>
                <a:gd name="connsiteX67" fmla="*/ 12216002 w 12767104"/>
                <a:gd name="connsiteY67" fmla="*/ 10138409 h 13064490"/>
                <a:gd name="connsiteX68" fmla="*/ 12560807 w 12767104"/>
                <a:gd name="connsiteY68" fmla="*/ 9631679 h 13064490"/>
                <a:gd name="connsiteX69" fmla="*/ 12693777 w 12767104"/>
                <a:gd name="connsiteY69" fmla="*/ 8833866 h 13064490"/>
                <a:gd name="connsiteX70" fmla="*/ 12472416 w 12767104"/>
                <a:gd name="connsiteY70" fmla="*/ 8590407 h 13064490"/>
                <a:gd name="connsiteX71" fmla="*/ 12508992 w 12767104"/>
                <a:gd name="connsiteY71" fmla="*/ 7827264 h 13064490"/>
                <a:gd name="connsiteX72" fmla="*/ 12256389 w 12767104"/>
                <a:gd name="connsiteY72" fmla="*/ 7655052 h 13064490"/>
                <a:gd name="connsiteX73" fmla="*/ 11978640 w 12767104"/>
                <a:gd name="connsiteY73" fmla="*/ 7424928 h 13064490"/>
                <a:gd name="connsiteX74" fmla="*/ 11887200 w 12767104"/>
                <a:gd name="connsiteY74" fmla="*/ 6784848 h 13064490"/>
                <a:gd name="connsiteX75" fmla="*/ 12052173 w 12767104"/>
                <a:gd name="connsiteY75" fmla="*/ 6573774 h 13064490"/>
                <a:gd name="connsiteX76" fmla="*/ 12172950 w 12767104"/>
                <a:gd name="connsiteY76" fmla="*/ 6334887 h 13064490"/>
                <a:gd name="connsiteX77" fmla="*/ 12179808 w 12767104"/>
                <a:gd name="connsiteY77" fmla="*/ 5888736 h 13064490"/>
                <a:gd name="connsiteX78" fmla="*/ 11915394 w 12767104"/>
                <a:gd name="connsiteY78" fmla="*/ 5550027 h 13064490"/>
                <a:gd name="connsiteX79" fmla="*/ 11612880 w 12767104"/>
                <a:gd name="connsiteY79" fmla="*/ 5285232 h 13064490"/>
                <a:gd name="connsiteX80" fmla="*/ 11137392 w 12767104"/>
                <a:gd name="connsiteY80" fmla="*/ 4791456 h 13064490"/>
                <a:gd name="connsiteX81" fmla="*/ 10345674 w 12767104"/>
                <a:gd name="connsiteY81" fmla="*/ 4283583 h 13064490"/>
                <a:gd name="connsiteX82" fmla="*/ 10364343 w 12767104"/>
                <a:gd name="connsiteY82" fmla="*/ 3643122 h 13064490"/>
                <a:gd name="connsiteX83" fmla="*/ 10991088 w 12767104"/>
                <a:gd name="connsiteY83" fmla="*/ 3035808 h 13064490"/>
                <a:gd name="connsiteX84" fmla="*/ 11228832 w 12767104"/>
                <a:gd name="connsiteY84" fmla="*/ 2523744 h 13064490"/>
                <a:gd name="connsiteX85" fmla="*/ 11155680 w 12767104"/>
                <a:gd name="connsiteY85" fmla="*/ 2286000 h 13064490"/>
                <a:gd name="connsiteX86" fmla="*/ 11391900 w 12767104"/>
                <a:gd name="connsiteY86" fmla="*/ 1664970 h 13064490"/>
                <a:gd name="connsiteX87" fmla="*/ 11299698 w 12767104"/>
                <a:gd name="connsiteY87" fmla="*/ 1289304 h 13064490"/>
                <a:gd name="connsiteX88" fmla="*/ 10966704 w 12767104"/>
                <a:gd name="connsiteY88" fmla="*/ 1435227 h 13064490"/>
                <a:gd name="connsiteX89" fmla="*/ 10770870 w 12767104"/>
                <a:gd name="connsiteY89" fmla="*/ 1719072 h 13064490"/>
                <a:gd name="connsiteX90" fmla="*/ 10211943 w 12767104"/>
                <a:gd name="connsiteY90" fmla="*/ 1704594 h 13064490"/>
                <a:gd name="connsiteX91" fmla="*/ 10643616 w 12767104"/>
                <a:gd name="connsiteY91" fmla="*/ 987552 h 13064490"/>
                <a:gd name="connsiteX92" fmla="*/ 10569321 w 12767104"/>
                <a:gd name="connsiteY92" fmla="*/ 768477 h 13064490"/>
                <a:gd name="connsiteX93" fmla="*/ 10310241 w 12767104"/>
                <a:gd name="connsiteY93" fmla="*/ 644652 h 13064490"/>
                <a:gd name="connsiteX94" fmla="*/ 10132695 w 12767104"/>
                <a:gd name="connsiteY94" fmla="*/ 798957 h 13064490"/>
                <a:gd name="connsiteX95" fmla="*/ 9947147 w 12767104"/>
                <a:gd name="connsiteY95" fmla="*/ 712469 h 13064490"/>
                <a:gd name="connsiteX96" fmla="*/ 9547097 w 12767104"/>
                <a:gd name="connsiteY96" fmla="*/ 748664 h 13064490"/>
                <a:gd name="connsiteX97" fmla="*/ 9390887 w 12767104"/>
                <a:gd name="connsiteY97" fmla="*/ 302894 h 13064490"/>
                <a:gd name="connsiteX98" fmla="*/ 9286112 w 12767104"/>
                <a:gd name="connsiteY98" fmla="*/ 152399 h 13064490"/>
                <a:gd name="connsiteX99" fmla="*/ 9089136 w 12767104"/>
                <a:gd name="connsiteY99" fmla="*/ 0 h 13064490"/>
                <a:gd name="connsiteX100" fmla="*/ 9030842 w 12767104"/>
                <a:gd name="connsiteY100" fmla="*/ 188594 h 13064490"/>
                <a:gd name="connsiteX101" fmla="*/ 9137522 w 12767104"/>
                <a:gd name="connsiteY101" fmla="*/ 352424 h 13064490"/>
                <a:gd name="connsiteX102" fmla="*/ 8903207 w 12767104"/>
                <a:gd name="connsiteY102" fmla="*/ 421004 h 13064490"/>
                <a:gd name="connsiteX103" fmla="*/ 8634602 w 12767104"/>
                <a:gd name="connsiteY103" fmla="*/ 548639 h 13064490"/>
                <a:gd name="connsiteX104" fmla="*/ 8421242 w 12767104"/>
                <a:gd name="connsiteY104" fmla="*/ 859154 h 13064490"/>
                <a:gd name="connsiteX105" fmla="*/ 8219312 w 12767104"/>
                <a:gd name="connsiteY105" fmla="*/ 922019 h 13064490"/>
                <a:gd name="connsiteX106" fmla="*/ 8125967 w 12767104"/>
                <a:gd name="connsiteY106" fmla="*/ 1301114 h 13064490"/>
                <a:gd name="connsiteX107" fmla="*/ 8017382 w 12767104"/>
                <a:gd name="connsiteY107" fmla="*/ 1407794 h 13064490"/>
                <a:gd name="connsiteX108" fmla="*/ 7977377 w 12767104"/>
                <a:gd name="connsiteY108" fmla="*/ 1543049 h 13064490"/>
                <a:gd name="connsiteX109" fmla="*/ 7811642 w 12767104"/>
                <a:gd name="connsiteY109" fmla="*/ 1577339 h 13064490"/>
                <a:gd name="connsiteX110" fmla="*/ 7678674 w 12767104"/>
                <a:gd name="connsiteY110" fmla="*/ 1816608 h 13064490"/>
                <a:gd name="connsiteX111" fmla="*/ 7327772 w 12767104"/>
                <a:gd name="connsiteY111" fmla="*/ 1645919 h 13064490"/>
                <a:gd name="connsiteX112" fmla="*/ 6998207 w 12767104"/>
                <a:gd name="connsiteY112" fmla="*/ 1950719 h 13064490"/>
                <a:gd name="connsiteX113" fmla="*/ 6794372 w 12767104"/>
                <a:gd name="connsiteY113" fmla="*/ 1811654 h 13064490"/>
                <a:gd name="connsiteX114" fmla="*/ 6217920 w 12767104"/>
                <a:gd name="connsiteY114" fmla="*/ 2286000 h 13064490"/>
                <a:gd name="connsiteX115" fmla="*/ 6020942 w 12767104"/>
                <a:gd name="connsiteY115" fmla="*/ 2179319 h 13064490"/>
                <a:gd name="connsiteX116" fmla="*/ 5859017 w 12767104"/>
                <a:gd name="connsiteY116" fmla="*/ 2200274 h 13064490"/>
                <a:gd name="connsiteX117" fmla="*/ 5657087 w 12767104"/>
                <a:gd name="connsiteY117" fmla="*/ 2085974 h 13064490"/>
                <a:gd name="connsiteX118" fmla="*/ 5422772 w 12767104"/>
                <a:gd name="connsiteY118" fmla="*/ 2118359 h 13064490"/>
                <a:gd name="connsiteX119" fmla="*/ 5361812 w 12767104"/>
                <a:gd name="connsiteY119" fmla="*/ 1937384 h 13064490"/>
                <a:gd name="connsiteX120" fmla="*/ 5015102 w 12767104"/>
                <a:gd name="connsiteY120" fmla="*/ 1771649 h 13064490"/>
                <a:gd name="connsiteX121" fmla="*/ 4293870 w 12767104"/>
                <a:gd name="connsiteY121" fmla="*/ 1781937 h 13064490"/>
                <a:gd name="connsiteX122" fmla="*/ 3976877 w 12767104"/>
                <a:gd name="connsiteY122" fmla="*/ 1421129 h 13064490"/>
                <a:gd name="connsiteX123" fmla="*/ 3837812 w 12767104"/>
                <a:gd name="connsiteY123" fmla="*/ 1329689 h 13064490"/>
                <a:gd name="connsiteX124" fmla="*/ 3632072 w 12767104"/>
                <a:gd name="connsiteY124" fmla="*/ 1322069 h 13064490"/>
                <a:gd name="connsiteX125" fmla="*/ 3468242 w 12767104"/>
                <a:gd name="connsiteY125" fmla="*/ 1122044 h 13064490"/>
                <a:gd name="connsiteX126" fmla="*/ 3096767 w 12767104"/>
                <a:gd name="connsiteY126" fmla="*/ 1202054 h 13064490"/>
                <a:gd name="connsiteX127" fmla="*/ 2872740 w 12767104"/>
                <a:gd name="connsiteY127" fmla="*/ 1051179 h 13064490"/>
                <a:gd name="connsiteX128" fmla="*/ 2757677 w 12767104"/>
                <a:gd name="connsiteY128" fmla="*/ 1306829 h 13064490"/>
                <a:gd name="connsiteX129" fmla="*/ 2464307 w 12767104"/>
                <a:gd name="connsiteY129" fmla="*/ 1609724 h 13064490"/>
                <a:gd name="connsiteX130" fmla="*/ 2012822 w 12767104"/>
                <a:gd name="connsiteY130" fmla="*/ 1710689 h 13064490"/>
                <a:gd name="connsiteX131" fmla="*/ 2007107 w 12767104"/>
                <a:gd name="connsiteY131" fmla="*/ 1870709 h 13064490"/>
                <a:gd name="connsiteX132" fmla="*/ 1736597 w 12767104"/>
                <a:gd name="connsiteY132" fmla="*/ 1920239 h 13064490"/>
                <a:gd name="connsiteX133" fmla="*/ 1383792 w 12767104"/>
                <a:gd name="connsiteY133" fmla="*/ 1796415 h 13064490"/>
                <a:gd name="connsiteX134" fmla="*/ 1064132 w 12767104"/>
                <a:gd name="connsiteY134" fmla="*/ 1979294 h 13064490"/>
                <a:gd name="connsiteX135" fmla="*/ 1053084 w 12767104"/>
                <a:gd name="connsiteY135" fmla="*/ 2431542 h 13064490"/>
                <a:gd name="connsiteX136" fmla="*/ 514350 w 12767104"/>
                <a:gd name="connsiteY136" fmla="*/ 2355342 h 13064490"/>
                <a:gd name="connsiteX137" fmla="*/ 464057 w 12767104"/>
                <a:gd name="connsiteY137" fmla="*/ 2529839 h 13064490"/>
                <a:gd name="connsiteX138" fmla="*/ 0 w 12767104"/>
                <a:gd name="connsiteY138" fmla="*/ 2450592 h 13064490"/>
                <a:gd name="connsiteX0" fmla="*/ 0 w 12767104"/>
                <a:gd name="connsiteY0" fmla="*/ 2450592 h 13064490"/>
                <a:gd name="connsiteX1" fmla="*/ 266319 w 12767104"/>
                <a:gd name="connsiteY1" fmla="*/ 2830068 h 13064490"/>
                <a:gd name="connsiteX2" fmla="*/ 715899 w 12767104"/>
                <a:gd name="connsiteY2" fmla="*/ 2767965 h 13064490"/>
                <a:gd name="connsiteX3" fmla="*/ 1254633 w 12767104"/>
                <a:gd name="connsiteY3" fmla="*/ 3008757 h 13064490"/>
                <a:gd name="connsiteX4" fmla="*/ 1414652 w 12767104"/>
                <a:gd name="connsiteY4" fmla="*/ 3208019 h 13064490"/>
                <a:gd name="connsiteX5" fmla="*/ 1605152 w 12767104"/>
                <a:gd name="connsiteY5" fmla="*/ 3383279 h 13064490"/>
                <a:gd name="connsiteX6" fmla="*/ 1776602 w 12767104"/>
                <a:gd name="connsiteY6" fmla="*/ 3274694 h 13064490"/>
                <a:gd name="connsiteX7" fmla="*/ 2104262 w 12767104"/>
                <a:gd name="connsiteY7" fmla="*/ 3577589 h 13064490"/>
                <a:gd name="connsiteX8" fmla="*/ 2044827 w 12767104"/>
                <a:gd name="connsiteY8" fmla="*/ 3737610 h 13064490"/>
                <a:gd name="connsiteX9" fmla="*/ 2681477 w 12767104"/>
                <a:gd name="connsiteY9" fmla="*/ 3979544 h 13064490"/>
                <a:gd name="connsiteX10" fmla="*/ 3096767 w 12767104"/>
                <a:gd name="connsiteY10" fmla="*/ 3918584 h 13064490"/>
                <a:gd name="connsiteX11" fmla="*/ 3167252 w 12767104"/>
                <a:gd name="connsiteY11" fmla="*/ 4078604 h 13064490"/>
                <a:gd name="connsiteX12" fmla="*/ 3313937 w 12767104"/>
                <a:gd name="connsiteY12" fmla="*/ 4000499 h 13064490"/>
                <a:gd name="connsiteX13" fmla="*/ 3447669 w 12767104"/>
                <a:gd name="connsiteY13" fmla="*/ 4025646 h 13064490"/>
                <a:gd name="connsiteX14" fmla="*/ 3510152 w 12767104"/>
                <a:gd name="connsiteY14" fmla="*/ 4219574 h 13064490"/>
                <a:gd name="connsiteX15" fmla="*/ 3515867 w 12767104"/>
                <a:gd name="connsiteY15" fmla="*/ 4589144 h 13064490"/>
                <a:gd name="connsiteX16" fmla="*/ 3371087 w 12767104"/>
                <a:gd name="connsiteY16" fmla="*/ 4928234 h 13064490"/>
                <a:gd name="connsiteX17" fmla="*/ 3473957 w 12767104"/>
                <a:gd name="connsiteY17" fmla="*/ 5461634 h 13064490"/>
                <a:gd name="connsiteX18" fmla="*/ 3321557 w 12767104"/>
                <a:gd name="connsiteY18" fmla="*/ 5501639 h 13064490"/>
                <a:gd name="connsiteX19" fmla="*/ 3172967 w 12767104"/>
                <a:gd name="connsiteY19" fmla="*/ 6015989 h 13064490"/>
                <a:gd name="connsiteX20" fmla="*/ 3268217 w 12767104"/>
                <a:gd name="connsiteY20" fmla="*/ 6029324 h 13064490"/>
                <a:gd name="connsiteX21" fmla="*/ 3315842 w 12767104"/>
                <a:gd name="connsiteY21" fmla="*/ 6193154 h 13064490"/>
                <a:gd name="connsiteX22" fmla="*/ 3464432 w 12767104"/>
                <a:gd name="connsiteY22" fmla="*/ 6115049 h 13064490"/>
                <a:gd name="connsiteX23" fmla="*/ 3593972 w 12767104"/>
                <a:gd name="connsiteY23" fmla="*/ 6273164 h 13064490"/>
                <a:gd name="connsiteX24" fmla="*/ 3835146 w 12767104"/>
                <a:gd name="connsiteY24" fmla="*/ 6307836 h 13064490"/>
                <a:gd name="connsiteX25" fmla="*/ 3438144 w 12767104"/>
                <a:gd name="connsiteY25" fmla="*/ 8174736 h 13064490"/>
                <a:gd name="connsiteX26" fmla="*/ 4242816 w 12767104"/>
                <a:gd name="connsiteY26" fmla="*/ 9052560 h 13064490"/>
                <a:gd name="connsiteX27" fmla="*/ 6272784 w 12767104"/>
                <a:gd name="connsiteY27" fmla="*/ 9802368 h 13064490"/>
                <a:gd name="connsiteX28" fmla="*/ 6967728 w 12767104"/>
                <a:gd name="connsiteY28" fmla="*/ 10917936 h 13064490"/>
                <a:gd name="connsiteX29" fmla="*/ 6458712 w 12767104"/>
                <a:gd name="connsiteY29" fmla="*/ 11369040 h 13064490"/>
                <a:gd name="connsiteX30" fmla="*/ 6592443 w 12767104"/>
                <a:gd name="connsiteY30" fmla="*/ 11569065 h 13064490"/>
                <a:gd name="connsiteX31" fmla="*/ 6723888 w 12767104"/>
                <a:gd name="connsiteY31" fmla="*/ 11530965 h 13064490"/>
                <a:gd name="connsiteX32" fmla="*/ 6826758 w 12767104"/>
                <a:gd name="connsiteY32" fmla="*/ 11633835 h 13064490"/>
                <a:gd name="connsiteX33" fmla="*/ 6834378 w 12767104"/>
                <a:gd name="connsiteY33" fmla="*/ 11870055 h 13064490"/>
                <a:gd name="connsiteX34" fmla="*/ 6950583 w 12767104"/>
                <a:gd name="connsiteY34" fmla="*/ 12011025 h 13064490"/>
                <a:gd name="connsiteX35" fmla="*/ 7009638 w 12767104"/>
                <a:gd name="connsiteY35" fmla="*/ 12390120 h 13064490"/>
                <a:gd name="connsiteX36" fmla="*/ 6941058 w 12767104"/>
                <a:gd name="connsiteY36" fmla="*/ 12628245 h 13064490"/>
                <a:gd name="connsiteX37" fmla="*/ 7076313 w 12767104"/>
                <a:gd name="connsiteY37" fmla="*/ 12847320 h 13064490"/>
                <a:gd name="connsiteX38" fmla="*/ 7202043 w 12767104"/>
                <a:gd name="connsiteY38" fmla="*/ 12943713 h 13064490"/>
                <a:gd name="connsiteX39" fmla="*/ 7287768 w 12767104"/>
                <a:gd name="connsiteY39" fmla="*/ 12799695 h 13064490"/>
                <a:gd name="connsiteX40" fmla="*/ 7377303 w 12767104"/>
                <a:gd name="connsiteY40" fmla="*/ 12759690 h 13064490"/>
                <a:gd name="connsiteX41" fmla="*/ 7748778 w 12767104"/>
                <a:gd name="connsiteY41" fmla="*/ 12538710 h 13064490"/>
                <a:gd name="connsiteX42" fmla="*/ 8312658 w 12767104"/>
                <a:gd name="connsiteY42" fmla="*/ 13034010 h 13064490"/>
                <a:gd name="connsiteX43" fmla="*/ 8440293 w 12767104"/>
                <a:gd name="connsiteY43" fmla="*/ 12971145 h 13064490"/>
                <a:gd name="connsiteX44" fmla="*/ 8819388 w 12767104"/>
                <a:gd name="connsiteY44" fmla="*/ 13013055 h 13064490"/>
                <a:gd name="connsiteX45" fmla="*/ 9089898 w 12767104"/>
                <a:gd name="connsiteY45" fmla="*/ 13064490 h 13064490"/>
                <a:gd name="connsiteX46" fmla="*/ 9554718 w 12767104"/>
                <a:gd name="connsiteY46" fmla="*/ 12974954 h 13064490"/>
                <a:gd name="connsiteX47" fmla="*/ 9853803 w 12767104"/>
                <a:gd name="connsiteY47" fmla="*/ 12885420 h 13064490"/>
                <a:gd name="connsiteX48" fmla="*/ 9954006 w 12767104"/>
                <a:gd name="connsiteY48" fmla="*/ 12968097 h 13064490"/>
                <a:gd name="connsiteX49" fmla="*/ 10019538 w 12767104"/>
                <a:gd name="connsiteY49" fmla="*/ 12891134 h 13064490"/>
                <a:gd name="connsiteX50" fmla="*/ 10107168 w 12767104"/>
                <a:gd name="connsiteY50" fmla="*/ 12702539 h 13064490"/>
                <a:gd name="connsiteX51" fmla="*/ 10103358 w 12767104"/>
                <a:gd name="connsiteY51" fmla="*/ 12614909 h 13064490"/>
                <a:gd name="connsiteX52" fmla="*/ 10177653 w 12767104"/>
                <a:gd name="connsiteY52" fmla="*/ 12538709 h 13064490"/>
                <a:gd name="connsiteX53" fmla="*/ 10135743 w 12767104"/>
                <a:gd name="connsiteY53" fmla="*/ 12378689 h 13064490"/>
                <a:gd name="connsiteX54" fmla="*/ 10267188 w 12767104"/>
                <a:gd name="connsiteY54" fmla="*/ 12338684 h 13064490"/>
                <a:gd name="connsiteX55" fmla="*/ 10419207 w 12767104"/>
                <a:gd name="connsiteY55" fmla="*/ 11967972 h 13064490"/>
                <a:gd name="connsiteX56" fmla="*/ 11149203 w 12767104"/>
                <a:gd name="connsiteY56" fmla="*/ 12121514 h 13064490"/>
                <a:gd name="connsiteX57" fmla="*/ 12090273 w 12767104"/>
                <a:gd name="connsiteY57" fmla="*/ 11727179 h 13064490"/>
                <a:gd name="connsiteX58" fmla="*/ 12248388 w 12767104"/>
                <a:gd name="connsiteY58" fmla="*/ 11870054 h 13064490"/>
                <a:gd name="connsiteX59" fmla="*/ 12362688 w 12767104"/>
                <a:gd name="connsiteY59" fmla="*/ 11891009 h 13064490"/>
                <a:gd name="connsiteX60" fmla="*/ 12524613 w 12767104"/>
                <a:gd name="connsiteY60" fmla="*/ 11662409 h 13064490"/>
                <a:gd name="connsiteX61" fmla="*/ 12600813 w 12767104"/>
                <a:gd name="connsiteY61" fmla="*/ 11622404 h 13064490"/>
                <a:gd name="connsiteX62" fmla="*/ 12658344 w 12767104"/>
                <a:gd name="connsiteY62" fmla="*/ 11645265 h 13064490"/>
                <a:gd name="connsiteX63" fmla="*/ 12758928 w 12767104"/>
                <a:gd name="connsiteY63" fmla="*/ 11344274 h 13064490"/>
                <a:gd name="connsiteX64" fmla="*/ 12446507 w 12767104"/>
                <a:gd name="connsiteY64" fmla="*/ 10921364 h 13064490"/>
                <a:gd name="connsiteX65" fmla="*/ 12383642 w 12767104"/>
                <a:gd name="connsiteY65" fmla="*/ 10618469 h 13064490"/>
                <a:gd name="connsiteX66" fmla="*/ 12201906 w 12767104"/>
                <a:gd name="connsiteY66" fmla="*/ 10423017 h 13064490"/>
                <a:gd name="connsiteX67" fmla="*/ 12216002 w 12767104"/>
                <a:gd name="connsiteY67" fmla="*/ 10138409 h 13064490"/>
                <a:gd name="connsiteX68" fmla="*/ 12560807 w 12767104"/>
                <a:gd name="connsiteY68" fmla="*/ 9631679 h 13064490"/>
                <a:gd name="connsiteX69" fmla="*/ 12693777 w 12767104"/>
                <a:gd name="connsiteY69" fmla="*/ 8833866 h 13064490"/>
                <a:gd name="connsiteX70" fmla="*/ 12472416 w 12767104"/>
                <a:gd name="connsiteY70" fmla="*/ 8590407 h 13064490"/>
                <a:gd name="connsiteX71" fmla="*/ 12508992 w 12767104"/>
                <a:gd name="connsiteY71" fmla="*/ 7827264 h 13064490"/>
                <a:gd name="connsiteX72" fmla="*/ 12256389 w 12767104"/>
                <a:gd name="connsiteY72" fmla="*/ 7655052 h 13064490"/>
                <a:gd name="connsiteX73" fmla="*/ 11978640 w 12767104"/>
                <a:gd name="connsiteY73" fmla="*/ 7424928 h 13064490"/>
                <a:gd name="connsiteX74" fmla="*/ 11887200 w 12767104"/>
                <a:gd name="connsiteY74" fmla="*/ 6784848 h 13064490"/>
                <a:gd name="connsiteX75" fmla="*/ 12052173 w 12767104"/>
                <a:gd name="connsiteY75" fmla="*/ 6573774 h 13064490"/>
                <a:gd name="connsiteX76" fmla="*/ 12172950 w 12767104"/>
                <a:gd name="connsiteY76" fmla="*/ 6334887 h 13064490"/>
                <a:gd name="connsiteX77" fmla="*/ 12179808 w 12767104"/>
                <a:gd name="connsiteY77" fmla="*/ 5888736 h 13064490"/>
                <a:gd name="connsiteX78" fmla="*/ 11915394 w 12767104"/>
                <a:gd name="connsiteY78" fmla="*/ 5550027 h 13064490"/>
                <a:gd name="connsiteX79" fmla="*/ 11612880 w 12767104"/>
                <a:gd name="connsiteY79" fmla="*/ 5285232 h 13064490"/>
                <a:gd name="connsiteX80" fmla="*/ 11137392 w 12767104"/>
                <a:gd name="connsiteY80" fmla="*/ 4791456 h 13064490"/>
                <a:gd name="connsiteX81" fmla="*/ 10345674 w 12767104"/>
                <a:gd name="connsiteY81" fmla="*/ 4283583 h 13064490"/>
                <a:gd name="connsiteX82" fmla="*/ 10364343 w 12767104"/>
                <a:gd name="connsiteY82" fmla="*/ 3643122 h 13064490"/>
                <a:gd name="connsiteX83" fmla="*/ 10991088 w 12767104"/>
                <a:gd name="connsiteY83" fmla="*/ 3035808 h 13064490"/>
                <a:gd name="connsiteX84" fmla="*/ 11228832 w 12767104"/>
                <a:gd name="connsiteY84" fmla="*/ 2523744 h 13064490"/>
                <a:gd name="connsiteX85" fmla="*/ 11155680 w 12767104"/>
                <a:gd name="connsiteY85" fmla="*/ 2286000 h 13064490"/>
                <a:gd name="connsiteX86" fmla="*/ 11391900 w 12767104"/>
                <a:gd name="connsiteY86" fmla="*/ 1664970 h 13064490"/>
                <a:gd name="connsiteX87" fmla="*/ 11299698 w 12767104"/>
                <a:gd name="connsiteY87" fmla="*/ 1289304 h 13064490"/>
                <a:gd name="connsiteX88" fmla="*/ 10966704 w 12767104"/>
                <a:gd name="connsiteY88" fmla="*/ 1435227 h 13064490"/>
                <a:gd name="connsiteX89" fmla="*/ 10770870 w 12767104"/>
                <a:gd name="connsiteY89" fmla="*/ 1719072 h 13064490"/>
                <a:gd name="connsiteX90" fmla="*/ 10211943 w 12767104"/>
                <a:gd name="connsiteY90" fmla="*/ 1704594 h 13064490"/>
                <a:gd name="connsiteX91" fmla="*/ 10643616 w 12767104"/>
                <a:gd name="connsiteY91" fmla="*/ 987552 h 13064490"/>
                <a:gd name="connsiteX92" fmla="*/ 10569321 w 12767104"/>
                <a:gd name="connsiteY92" fmla="*/ 768477 h 13064490"/>
                <a:gd name="connsiteX93" fmla="*/ 10310241 w 12767104"/>
                <a:gd name="connsiteY93" fmla="*/ 644652 h 13064490"/>
                <a:gd name="connsiteX94" fmla="*/ 10132695 w 12767104"/>
                <a:gd name="connsiteY94" fmla="*/ 798957 h 13064490"/>
                <a:gd name="connsiteX95" fmla="*/ 9947147 w 12767104"/>
                <a:gd name="connsiteY95" fmla="*/ 712469 h 13064490"/>
                <a:gd name="connsiteX96" fmla="*/ 9547097 w 12767104"/>
                <a:gd name="connsiteY96" fmla="*/ 748664 h 13064490"/>
                <a:gd name="connsiteX97" fmla="*/ 9390887 w 12767104"/>
                <a:gd name="connsiteY97" fmla="*/ 302894 h 13064490"/>
                <a:gd name="connsiteX98" fmla="*/ 9286112 w 12767104"/>
                <a:gd name="connsiteY98" fmla="*/ 152399 h 13064490"/>
                <a:gd name="connsiteX99" fmla="*/ 9089136 w 12767104"/>
                <a:gd name="connsiteY99" fmla="*/ 0 h 13064490"/>
                <a:gd name="connsiteX100" fmla="*/ 9030842 w 12767104"/>
                <a:gd name="connsiteY100" fmla="*/ 188594 h 13064490"/>
                <a:gd name="connsiteX101" fmla="*/ 9137522 w 12767104"/>
                <a:gd name="connsiteY101" fmla="*/ 352424 h 13064490"/>
                <a:gd name="connsiteX102" fmla="*/ 8903207 w 12767104"/>
                <a:gd name="connsiteY102" fmla="*/ 421004 h 13064490"/>
                <a:gd name="connsiteX103" fmla="*/ 8634602 w 12767104"/>
                <a:gd name="connsiteY103" fmla="*/ 548639 h 13064490"/>
                <a:gd name="connsiteX104" fmla="*/ 8421242 w 12767104"/>
                <a:gd name="connsiteY104" fmla="*/ 859154 h 13064490"/>
                <a:gd name="connsiteX105" fmla="*/ 8219312 w 12767104"/>
                <a:gd name="connsiteY105" fmla="*/ 922019 h 13064490"/>
                <a:gd name="connsiteX106" fmla="*/ 8125967 w 12767104"/>
                <a:gd name="connsiteY106" fmla="*/ 1301114 h 13064490"/>
                <a:gd name="connsiteX107" fmla="*/ 8017382 w 12767104"/>
                <a:gd name="connsiteY107" fmla="*/ 1407794 h 13064490"/>
                <a:gd name="connsiteX108" fmla="*/ 7977377 w 12767104"/>
                <a:gd name="connsiteY108" fmla="*/ 1543049 h 13064490"/>
                <a:gd name="connsiteX109" fmla="*/ 7811642 w 12767104"/>
                <a:gd name="connsiteY109" fmla="*/ 1577339 h 13064490"/>
                <a:gd name="connsiteX110" fmla="*/ 7678674 w 12767104"/>
                <a:gd name="connsiteY110" fmla="*/ 1816608 h 13064490"/>
                <a:gd name="connsiteX111" fmla="*/ 7327772 w 12767104"/>
                <a:gd name="connsiteY111" fmla="*/ 1645919 h 13064490"/>
                <a:gd name="connsiteX112" fmla="*/ 6998207 w 12767104"/>
                <a:gd name="connsiteY112" fmla="*/ 1950719 h 13064490"/>
                <a:gd name="connsiteX113" fmla="*/ 6794372 w 12767104"/>
                <a:gd name="connsiteY113" fmla="*/ 1811654 h 13064490"/>
                <a:gd name="connsiteX114" fmla="*/ 6217920 w 12767104"/>
                <a:gd name="connsiteY114" fmla="*/ 2286000 h 13064490"/>
                <a:gd name="connsiteX115" fmla="*/ 6020942 w 12767104"/>
                <a:gd name="connsiteY115" fmla="*/ 2179319 h 13064490"/>
                <a:gd name="connsiteX116" fmla="*/ 5859017 w 12767104"/>
                <a:gd name="connsiteY116" fmla="*/ 2200274 h 13064490"/>
                <a:gd name="connsiteX117" fmla="*/ 5657087 w 12767104"/>
                <a:gd name="connsiteY117" fmla="*/ 2085974 h 13064490"/>
                <a:gd name="connsiteX118" fmla="*/ 5422772 w 12767104"/>
                <a:gd name="connsiteY118" fmla="*/ 2118359 h 13064490"/>
                <a:gd name="connsiteX119" fmla="*/ 5361812 w 12767104"/>
                <a:gd name="connsiteY119" fmla="*/ 1937384 h 13064490"/>
                <a:gd name="connsiteX120" fmla="*/ 5015102 w 12767104"/>
                <a:gd name="connsiteY120" fmla="*/ 1771649 h 13064490"/>
                <a:gd name="connsiteX121" fmla="*/ 4293870 w 12767104"/>
                <a:gd name="connsiteY121" fmla="*/ 1781937 h 13064490"/>
                <a:gd name="connsiteX122" fmla="*/ 3976877 w 12767104"/>
                <a:gd name="connsiteY122" fmla="*/ 1421129 h 13064490"/>
                <a:gd name="connsiteX123" fmla="*/ 3837812 w 12767104"/>
                <a:gd name="connsiteY123" fmla="*/ 1329689 h 13064490"/>
                <a:gd name="connsiteX124" fmla="*/ 3632072 w 12767104"/>
                <a:gd name="connsiteY124" fmla="*/ 1322069 h 13064490"/>
                <a:gd name="connsiteX125" fmla="*/ 3468242 w 12767104"/>
                <a:gd name="connsiteY125" fmla="*/ 1122044 h 13064490"/>
                <a:gd name="connsiteX126" fmla="*/ 3096767 w 12767104"/>
                <a:gd name="connsiteY126" fmla="*/ 1202054 h 13064490"/>
                <a:gd name="connsiteX127" fmla="*/ 2872740 w 12767104"/>
                <a:gd name="connsiteY127" fmla="*/ 1051179 h 13064490"/>
                <a:gd name="connsiteX128" fmla="*/ 2757677 w 12767104"/>
                <a:gd name="connsiteY128" fmla="*/ 1306829 h 13064490"/>
                <a:gd name="connsiteX129" fmla="*/ 2464307 w 12767104"/>
                <a:gd name="connsiteY129" fmla="*/ 1609724 h 13064490"/>
                <a:gd name="connsiteX130" fmla="*/ 2012822 w 12767104"/>
                <a:gd name="connsiteY130" fmla="*/ 1710689 h 13064490"/>
                <a:gd name="connsiteX131" fmla="*/ 2007107 w 12767104"/>
                <a:gd name="connsiteY131" fmla="*/ 1870709 h 13064490"/>
                <a:gd name="connsiteX132" fmla="*/ 1736597 w 12767104"/>
                <a:gd name="connsiteY132" fmla="*/ 1920239 h 13064490"/>
                <a:gd name="connsiteX133" fmla="*/ 1383792 w 12767104"/>
                <a:gd name="connsiteY133" fmla="*/ 1796415 h 13064490"/>
                <a:gd name="connsiteX134" fmla="*/ 1064132 w 12767104"/>
                <a:gd name="connsiteY134" fmla="*/ 1979294 h 13064490"/>
                <a:gd name="connsiteX135" fmla="*/ 1053084 w 12767104"/>
                <a:gd name="connsiteY135" fmla="*/ 2431542 h 13064490"/>
                <a:gd name="connsiteX136" fmla="*/ 514350 w 12767104"/>
                <a:gd name="connsiteY136" fmla="*/ 2355342 h 13064490"/>
                <a:gd name="connsiteX137" fmla="*/ 464057 w 12767104"/>
                <a:gd name="connsiteY137" fmla="*/ 2529839 h 13064490"/>
                <a:gd name="connsiteX138" fmla="*/ 0 w 12767104"/>
                <a:gd name="connsiteY138" fmla="*/ 2450592 h 13064490"/>
                <a:gd name="connsiteX0" fmla="*/ 0 w 12767104"/>
                <a:gd name="connsiteY0" fmla="*/ 2450592 h 13064490"/>
                <a:gd name="connsiteX1" fmla="*/ 266319 w 12767104"/>
                <a:gd name="connsiteY1" fmla="*/ 2830068 h 13064490"/>
                <a:gd name="connsiteX2" fmla="*/ 715899 w 12767104"/>
                <a:gd name="connsiteY2" fmla="*/ 2767965 h 13064490"/>
                <a:gd name="connsiteX3" fmla="*/ 1254633 w 12767104"/>
                <a:gd name="connsiteY3" fmla="*/ 3008757 h 13064490"/>
                <a:gd name="connsiteX4" fmla="*/ 1414652 w 12767104"/>
                <a:gd name="connsiteY4" fmla="*/ 3208019 h 13064490"/>
                <a:gd name="connsiteX5" fmla="*/ 1605152 w 12767104"/>
                <a:gd name="connsiteY5" fmla="*/ 3383279 h 13064490"/>
                <a:gd name="connsiteX6" fmla="*/ 1776602 w 12767104"/>
                <a:gd name="connsiteY6" fmla="*/ 3274694 h 13064490"/>
                <a:gd name="connsiteX7" fmla="*/ 2104262 w 12767104"/>
                <a:gd name="connsiteY7" fmla="*/ 3577589 h 13064490"/>
                <a:gd name="connsiteX8" fmla="*/ 2044827 w 12767104"/>
                <a:gd name="connsiteY8" fmla="*/ 3737610 h 13064490"/>
                <a:gd name="connsiteX9" fmla="*/ 2681477 w 12767104"/>
                <a:gd name="connsiteY9" fmla="*/ 3979544 h 13064490"/>
                <a:gd name="connsiteX10" fmla="*/ 3096767 w 12767104"/>
                <a:gd name="connsiteY10" fmla="*/ 3918584 h 13064490"/>
                <a:gd name="connsiteX11" fmla="*/ 3167252 w 12767104"/>
                <a:gd name="connsiteY11" fmla="*/ 4078604 h 13064490"/>
                <a:gd name="connsiteX12" fmla="*/ 3313937 w 12767104"/>
                <a:gd name="connsiteY12" fmla="*/ 4000499 h 13064490"/>
                <a:gd name="connsiteX13" fmla="*/ 3447669 w 12767104"/>
                <a:gd name="connsiteY13" fmla="*/ 4025646 h 13064490"/>
                <a:gd name="connsiteX14" fmla="*/ 3510152 w 12767104"/>
                <a:gd name="connsiteY14" fmla="*/ 4219574 h 13064490"/>
                <a:gd name="connsiteX15" fmla="*/ 3515867 w 12767104"/>
                <a:gd name="connsiteY15" fmla="*/ 4589144 h 13064490"/>
                <a:gd name="connsiteX16" fmla="*/ 3371087 w 12767104"/>
                <a:gd name="connsiteY16" fmla="*/ 4928234 h 13064490"/>
                <a:gd name="connsiteX17" fmla="*/ 3473957 w 12767104"/>
                <a:gd name="connsiteY17" fmla="*/ 5461634 h 13064490"/>
                <a:gd name="connsiteX18" fmla="*/ 3321557 w 12767104"/>
                <a:gd name="connsiteY18" fmla="*/ 5501639 h 13064490"/>
                <a:gd name="connsiteX19" fmla="*/ 3172967 w 12767104"/>
                <a:gd name="connsiteY19" fmla="*/ 6015989 h 13064490"/>
                <a:gd name="connsiteX20" fmla="*/ 3268217 w 12767104"/>
                <a:gd name="connsiteY20" fmla="*/ 6029324 h 13064490"/>
                <a:gd name="connsiteX21" fmla="*/ 3315842 w 12767104"/>
                <a:gd name="connsiteY21" fmla="*/ 6193154 h 13064490"/>
                <a:gd name="connsiteX22" fmla="*/ 3464432 w 12767104"/>
                <a:gd name="connsiteY22" fmla="*/ 6115049 h 13064490"/>
                <a:gd name="connsiteX23" fmla="*/ 3593972 w 12767104"/>
                <a:gd name="connsiteY23" fmla="*/ 6273164 h 13064490"/>
                <a:gd name="connsiteX24" fmla="*/ 3835146 w 12767104"/>
                <a:gd name="connsiteY24" fmla="*/ 6307836 h 13064490"/>
                <a:gd name="connsiteX25" fmla="*/ 3438144 w 12767104"/>
                <a:gd name="connsiteY25" fmla="*/ 8174736 h 13064490"/>
                <a:gd name="connsiteX26" fmla="*/ 4242816 w 12767104"/>
                <a:gd name="connsiteY26" fmla="*/ 9052560 h 13064490"/>
                <a:gd name="connsiteX27" fmla="*/ 6272784 w 12767104"/>
                <a:gd name="connsiteY27" fmla="*/ 9802368 h 13064490"/>
                <a:gd name="connsiteX28" fmla="*/ 6967728 w 12767104"/>
                <a:gd name="connsiteY28" fmla="*/ 10917936 h 13064490"/>
                <a:gd name="connsiteX29" fmla="*/ 6458712 w 12767104"/>
                <a:gd name="connsiteY29" fmla="*/ 11369040 h 13064490"/>
                <a:gd name="connsiteX30" fmla="*/ 6592443 w 12767104"/>
                <a:gd name="connsiteY30" fmla="*/ 11569065 h 13064490"/>
                <a:gd name="connsiteX31" fmla="*/ 6723888 w 12767104"/>
                <a:gd name="connsiteY31" fmla="*/ 11530965 h 13064490"/>
                <a:gd name="connsiteX32" fmla="*/ 6826758 w 12767104"/>
                <a:gd name="connsiteY32" fmla="*/ 11633835 h 13064490"/>
                <a:gd name="connsiteX33" fmla="*/ 6834378 w 12767104"/>
                <a:gd name="connsiteY33" fmla="*/ 11870055 h 13064490"/>
                <a:gd name="connsiteX34" fmla="*/ 6950583 w 12767104"/>
                <a:gd name="connsiteY34" fmla="*/ 12011025 h 13064490"/>
                <a:gd name="connsiteX35" fmla="*/ 7009638 w 12767104"/>
                <a:gd name="connsiteY35" fmla="*/ 12390120 h 13064490"/>
                <a:gd name="connsiteX36" fmla="*/ 6941058 w 12767104"/>
                <a:gd name="connsiteY36" fmla="*/ 12628245 h 13064490"/>
                <a:gd name="connsiteX37" fmla="*/ 7076313 w 12767104"/>
                <a:gd name="connsiteY37" fmla="*/ 12847320 h 13064490"/>
                <a:gd name="connsiteX38" fmla="*/ 7202043 w 12767104"/>
                <a:gd name="connsiteY38" fmla="*/ 12943713 h 13064490"/>
                <a:gd name="connsiteX39" fmla="*/ 7287768 w 12767104"/>
                <a:gd name="connsiteY39" fmla="*/ 12799695 h 13064490"/>
                <a:gd name="connsiteX40" fmla="*/ 7377303 w 12767104"/>
                <a:gd name="connsiteY40" fmla="*/ 12759690 h 13064490"/>
                <a:gd name="connsiteX41" fmla="*/ 7748778 w 12767104"/>
                <a:gd name="connsiteY41" fmla="*/ 12538710 h 13064490"/>
                <a:gd name="connsiteX42" fmla="*/ 8312658 w 12767104"/>
                <a:gd name="connsiteY42" fmla="*/ 13034010 h 13064490"/>
                <a:gd name="connsiteX43" fmla="*/ 8440293 w 12767104"/>
                <a:gd name="connsiteY43" fmla="*/ 12971145 h 13064490"/>
                <a:gd name="connsiteX44" fmla="*/ 8819388 w 12767104"/>
                <a:gd name="connsiteY44" fmla="*/ 13013055 h 13064490"/>
                <a:gd name="connsiteX45" fmla="*/ 9089898 w 12767104"/>
                <a:gd name="connsiteY45" fmla="*/ 13064490 h 13064490"/>
                <a:gd name="connsiteX46" fmla="*/ 9554718 w 12767104"/>
                <a:gd name="connsiteY46" fmla="*/ 12974954 h 13064490"/>
                <a:gd name="connsiteX47" fmla="*/ 9853803 w 12767104"/>
                <a:gd name="connsiteY47" fmla="*/ 12885420 h 13064490"/>
                <a:gd name="connsiteX48" fmla="*/ 9954006 w 12767104"/>
                <a:gd name="connsiteY48" fmla="*/ 12968097 h 13064490"/>
                <a:gd name="connsiteX49" fmla="*/ 10019538 w 12767104"/>
                <a:gd name="connsiteY49" fmla="*/ 12891134 h 13064490"/>
                <a:gd name="connsiteX50" fmla="*/ 10107168 w 12767104"/>
                <a:gd name="connsiteY50" fmla="*/ 12702539 h 13064490"/>
                <a:gd name="connsiteX51" fmla="*/ 10103358 w 12767104"/>
                <a:gd name="connsiteY51" fmla="*/ 12614909 h 13064490"/>
                <a:gd name="connsiteX52" fmla="*/ 10177653 w 12767104"/>
                <a:gd name="connsiteY52" fmla="*/ 12538709 h 13064490"/>
                <a:gd name="connsiteX53" fmla="*/ 10135743 w 12767104"/>
                <a:gd name="connsiteY53" fmla="*/ 12378689 h 13064490"/>
                <a:gd name="connsiteX54" fmla="*/ 10267188 w 12767104"/>
                <a:gd name="connsiteY54" fmla="*/ 12338684 h 13064490"/>
                <a:gd name="connsiteX55" fmla="*/ 10419207 w 12767104"/>
                <a:gd name="connsiteY55" fmla="*/ 11967972 h 13064490"/>
                <a:gd name="connsiteX56" fmla="*/ 11149203 w 12767104"/>
                <a:gd name="connsiteY56" fmla="*/ 12121514 h 13064490"/>
                <a:gd name="connsiteX57" fmla="*/ 12090273 w 12767104"/>
                <a:gd name="connsiteY57" fmla="*/ 11727179 h 13064490"/>
                <a:gd name="connsiteX58" fmla="*/ 12248388 w 12767104"/>
                <a:gd name="connsiteY58" fmla="*/ 11870054 h 13064490"/>
                <a:gd name="connsiteX59" fmla="*/ 12362688 w 12767104"/>
                <a:gd name="connsiteY59" fmla="*/ 11891009 h 13064490"/>
                <a:gd name="connsiteX60" fmla="*/ 12524613 w 12767104"/>
                <a:gd name="connsiteY60" fmla="*/ 11662409 h 13064490"/>
                <a:gd name="connsiteX61" fmla="*/ 12600813 w 12767104"/>
                <a:gd name="connsiteY61" fmla="*/ 11622404 h 13064490"/>
                <a:gd name="connsiteX62" fmla="*/ 12658344 w 12767104"/>
                <a:gd name="connsiteY62" fmla="*/ 11645265 h 13064490"/>
                <a:gd name="connsiteX63" fmla="*/ 12758928 w 12767104"/>
                <a:gd name="connsiteY63" fmla="*/ 11344274 h 13064490"/>
                <a:gd name="connsiteX64" fmla="*/ 12446507 w 12767104"/>
                <a:gd name="connsiteY64" fmla="*/ 10921364 h 13064490"/>
                <a:gd name="connsiteX65" fmla="*/ 12383642 w 12767104"/>
                <a:gd name="connsiteY65" fmla="*/ 10618469 h 13064490"/>
                <a:gd name="connsiteX66" fmla="*/ 12201906 w 12767104"/>
                <a:gd name="connsiteY66" fmla="*/ 10423017 h 13064490"/>
                <a:gd name="connsiteX67" fmla="*/ 12216002 w 12767104"/>
                <a:gd name="connsiteY67" fmla="*/ 10138409 h 13064490"/>
                <a:gd name="connsiteX68" fmla="*/ 12560807 w 12767104"/>
                <a:gd name="connsiteY68" fmla="*/ 9631679 h 13064490"/>
                <a:gd name="connsiteX69" fmla="*/ 12693777 w 12767104"/>
                <a:gd name="connsiteY69" fmla="*/ 8833866 h 13064490"/>
                <a:gd name="connsiteX70" fmla="*/ 12472416 w 12767104"/>
                <a:gd name="connsiteY70" fmla="*/ 8590407 h 13064490"/>
                <a:gd name="connsiteX71" fmla="*/ 12508992 w 12767104"/>
                <a:gd name="connsiteY71" fmla="*/ 7827264 h 13064490"/>
                <a:gd name="connsiteX72" fmla="*/ 12256389 w 12767104"/>
                <a:gd name="connsiteY72" fmla="*/ 7655052 h 13064490"/>
                <a:gd name="connsiteX73" fmla="*/ 11978640 w 12767104"/>
                <a:gd name="connsiteY73" fmla="*/ 7424928 h 13064490"/>
                <a:gd name="connsiteX74" fmla="*/ 11887200 w 12767104"/>
                <a:gd name="connsiteY74" fmla="*/ 6784848 h 13064490"/>
                <a:gd name="connsiteX75" fmla="*/ 12052173 w 12767104"/>
                <a:gd name="connsiteY75" fmla="*/ 6573774 h 13064490"/>
                <a:gd name="connsiteX76" fmla="*/ 12172950 w 12767104"/>
                <a:gd name="connsiteY76" fmla="*/ 6334887 h 13064490"/>
                <a:gd name="connsiteX77" fmla="*/ 12179808 w 12767104"/>
                <a:gd name="connsiteY77" fmla="*/ 5888736 h 13064490"/>
                <a:gd name="connsiteX78" fmla="*/ 11915394 w 12767104"/>
                <a:gd name="connsiteY78" fmla="*/ 5550027 h 13064490"/>
                <a:gd name="connsiteX79" fmla="*/ 11612880 w 12767104"/>
                <a:gd name="connsiteY79" fmla="*/ 5285232 h 13064490"/>
                <a:gd name="connsiteX80" fmla="*/ 11137392 w 12767104"/>
                <a:gd name="connsiteY80" fmla="*/ 4791456 h 13064490"/>
                <a:gd name="connsiteX81" fmla="*/ 10345674 w 12767104"/>
                <a:gd name="connsiteY81" fmla="*/ 4283583 h 13064490"/>
                <a:gd name="connsiteX82" fmla="*/ 10364343 w 12767104"/>
                <a:gd name="connsiteY82" fmla="*/ 3643122 h 13064490"/>
                <a:gd name="connsiteX83" fmla="*/ 10991088 w 12767104"/>
                <a:gd name="connsiteY83" fmla="*/ 3035808 h 13064490"/>
                <a:gd name="connsiteX84" fmla="*/ 11228832 w 12767104"/>
                <a:gd name="connsiteY84" fmla="*/ 2523744 h 13064490"/>
                <a:gd name="connsiteX85" fmla="*/ 11155680 w 12767104"/>
                <a:gd name="connsiteY85" fmla="*/ 2286000 h 13064490"/>
                <a:gd name="connsiteX86" fmla="*/ 11391900 w 12767104"/>
                <a:gd name="connsiteY86" fmla="*/ 1664970 h 13064490"/>
                <a:gd name="connsiteX87" fmla="*/ 11299698 w 12767104"/>
                <a:gd name="connsiteY87" fmla="*/ 1289304 h 13064490"/>
                <a:gd name="connsiteX88" fmla="*/ 10966704 w 12767104"/>
                <a:gd name="connsiteY88" fmla="*/ 1435227 h 13064490"/>
                <a:gd name="connsiteX89" fmla="*/ 10770870 w 12767104"/>
                <a:gd name="connsiteY89" fmla="*/ 1719072 h 13064490"/>
                <a:gd name="connsiteX90" fmla="*/ 10211943 w 12767104"/>
                <a:gd name="connsiteY90" fmla="*/ 1704594 h 13064490"/>
                <a:gd name="connsiteX91" fmla="*/ 10643616 w 12767104"/>
                <a:gd name="connsiteY91" fmla="*/ 987552 h 13064490"/>
                <a:gd name="connsiteX92" fmla="*/ 10569321 w 12767104"/>
                <a:gd name="connsiteY92" fmla="*/ 768477 h 13064490"/>
                <a:gd name="connsiteX93" fmla="*/ 10310241 w 12767104"/>
                <a:gd name="connsiteY93" fmla="*/ 644652 h 13064490"/>
                <a:gd name="connsiteX94" fmla="*/ 10132695 w 12767104"/>
                <a:gd name="connsiteY94" fmla="*/ 798957 h 13064490"/>
                <a:gd name="connsiteX95" fmla="*/ 9947147 w 12767104"/>
                <a:gd name="connsiteY95" fmla="*/ 712469 h 13064490"/>
                <a:gd name="connsiteX96" fmla="*/ 9547097 w 12767104"/>
                <a:gd name="connsiteY96" fmla="*/ 748664 h 13064490"/>
                <a:gd name="connsiteX97" fmla="*/ 9390887 w 12767104"/>
                <a:gd name="connsiteY97" fmla="*/ 302894 h 13064490"/>
                <a:gd name="connsiteX98" fmla="*/ 9286112 w 12767104"/>
                <a:gd name="connsiteY98" fmla="*/ 152399 h 13064490"/>
                <a:gd name="connsiteX99" fmla="*/ 9089136 w 12767104"/>
                <a:gd name="connsiteY99" fmla="*/ 0 h 13064490"/>
                <a:gd name="connsiteX100" fmla="*/ 9030842 w 12767104"/>
                <a:gd name="connsiteY100" fmla="*/ 188594 h 13064490"/>
                <a:gd name="connsiteX101" fmla="*/ 9137522 w 12767104"/>
                <a:gd name="connsiteY101" fmla="*/ 352424 h 13064490"/>
                <a:gd name="connsiteX102" fmla="*/ 8903207 w 12767104"/>
                <a:gd name="connsiteY102" fmla="*/ 421004 h 13064490"/>
                <a:gd name="connsiteX103" fmla="*/ 8634602 w 12767104"/>
                <a:gd name="connsiteY103" fmla="*/ 548639 h 13064490"/>
                <a:gd name="connsiteX104" fmla="*/ 8421242 w 12767104"/>
                <a:gd name="connsiteY104" fmla="*/ 859154 h 13064490"/>
                <a:gd name="connsiteX105" fmla="*/ 8219312 w 12767104"/>
                <a:gd name="connsiteY105" fmla="*/ 922019 h 13064490"/>
                <a:gd name="connsiteX106" fmla="*/ 8125967 w 12767104"/>
                <a:gd name="connsiteY106" fmla="*/ 1301114 h 13064490"/>
                <a:gd name="connsiteX107" fmla="*/ 8017382 w 12767104"/>
                <a:gd name="connsiteY107" fmla="*/ 1407794 h 13064490"/>
                <a:gd name="connsiteX108" fmla="*/ 7977377 w 12767104"/>
                <a:gd name="connsiteY108" fmla="*/ 1543049 h 13064490"/>
                <a:gd name="connsiteX109" fmla="*/ 7811642 w 12767104"/>
                <a:gd name="connsiteY109" fmla="*/ 1577339 h 13064490"/>
                <a:gd name="connsiteX110" fmla="*/ 7678674 w 12767104"/>
                <a:gd name="connsiteY110" fmla="*/ 1816608 h 13064490"/>
                <a:gd name="connsiteX111" fmla="*/ 7327772 w 12767104"/>
                <a:gd name="connsiteY111" fmla="*/ 1645919 h 13064490"/>
                <a:gd name="connsiteX112" fmla="*/ 6998207 w 12767104"/>
                <a:gd name="connsiteY112" fmla="*/ 1950719 h 13064490"/>
                <a:gd name="connsiteX113" fmla="*/ 6794372 w 12767104"/>
                <a:gd name="connsiteY113" fmla="*/ 1811654 h 13064490"/>
                <a:gd name="connsiteX114" fmla="*/ 6217920 w 12767104"/>
                <a:gd name="connsiteY114" fmla="*/ 2286000 h 13064490"/>
                <a:gd name="connsiteX115" fmla="*/ 6020942 w 12767104"/>
                <a:gd name="connsiteY115" fmla="*/ 2179319 h 13064490"/>
                <a:gd name="connsiteX116" fmla="*/ 5859017 w 12767104"/>
                <a:gd name="connsiteY116" fmla="*/ 2200274 h 13064490"/>
                <a:gd name="connsiteX117" fmla="*/ 5657087 w 12767104"/>
                <a:gd name="connsiteY117" fmla="*/ 2085974 h 13064490"/>
                <a:gd name="connsiteX118" fmla="*/ 5422772 w 12767104"/>
                <a:gd name="connsiteY118" fmla="*/ 2118359 h 13064490"/>
                <a:gd name="connsiteX119" fmla="*/ 5361812 w 12767104"/>
                <a:gd name="connsiteY119" fmla="*/ 1937384 h 13064490"/>
                <a:gd name="connsiteX120" fmla="*/ 5015102 w 12767104"/>
                <a:gd name="connsiteY120" fmla="*/ 1771649 h 13064490"/>
                <a:gd name="connsiteX121" fmla="*/ 4293870 w 12767104"/>
                <a:gd name="connsiteY121" fmla="*/ 1781937 h 13064490"/>
                <a:gd name="connsiteX122" fmla="*/ 3976877 w 12767104"/>
                <a:gd name="connsiteY122" fmla="*/ 1421129 h 13064490"/>
                <a:gd name="connsiteX123" fmla="*/ 3837812 w 12767104"/>
                <a:gd name="connsiteY123" fmla="*/ 1329689 h 13064490"/>
                <a:gd name="connsiteX124" fmla="*/ 3632072 w 12767104"/>
                <a:gd name="connsiteY124" fmla="*/ 1322069 h 13064490"/>
                <a:gd name="connsiteX125" fmla="*/ 3468242 w 12767104"/>
                <a:gd name="connsiteY125" fmla="*/ 1122044 h 13064490"/>
                <a:gd name="connsiteX126" fmla="*/ 3096767 w 12767104"/>
                <a:gd name="connsiteY126" fmla="*/ 1202054 h 13064490"/>
                <a:gd name="connsiteX127" fmla="*/ 2872740 w 12767104"/>
                <a:gd name="connsiteY127" fmla="*/ 1051179 h 13064490"/>
                <a:gd name="connsiteX128" fmla="*/ 2757677 w 12767104"/>
                <a:gd name="connsiteY128" fmla="*/ 1306829 h 13064490"/>
                <a:gd name="connsiteX129" fmla="*/ 2464307 w 12767104"/>
                <a:gd name="connsiteY129" fmla="*/ 1609724 h 13064490"/>
                <a:gd name="connsiteX130" fmla="*/ 2012822 w 12767104"/>
                <a:gd name="connsiteY130" fmla="*/ 1710689 h 13064490"/>
                <a:gd name="connsiteX131" fmla="*/ 2007107 w 12767104"/>
                <a:gd name="connsiteY131" fmla="*/ 1870709 h 13064490"/>
                <a:gd name="connsiteX132" fmla="*/ 1736597 w 12767104"/>
                <a:gd name="connsiteY132" fmla="*/ 1920239 h 13064490"/>
                <a:gd name="connsiteX133" fmla="*/ 1383792 w 12767104"/>
                <a:gd name="connsiteY133" fmla="*/ 1796415 h 13064490"/>
                <a:gd name="connsiteX134" fmla="*/ 1064132 w 12767104"/>
                <a:gd name="connsiteY134" fmla="*/ 1979294 h 13064490"/>
                <a:gd name="connsiteX135" fmla="*/ 1053084 w 12767104"/>
                <a:gd name="connsiteY135" fmla="*/ 2431542 h 13064490"/>
                <a:gd name="connsiteX136" fmla="*/ 514350 w 12767104"/>
                <a:gd name="connsiteY136" fmla="*/ 2355342 h 13064490"/>
                <a:gd name="connsiteX137" fmla="*/ 464057 w 12767104"/>
                <a:gd name="connsiteY137" fmla="*/ 2529839 h 13064490"/>
                <a:gd name="connsiteX138" fmla="*/ 0 w 12767104"/>
                <a:gd name="connsiteY138" fmla="*/ 2450592 h 13064490"/>
                <a:gd name="connsiteX0" fmla="*/ 0 w 12767104"/>
                <a:gd name="connsiteY0" fmla="*/ 2450592 h 13064490"/>
                <a:gd name="connsiteX1" fmla="*/ 266319 w 12767104"/>
                <a:gd name="connsiteY1" fmla="*/ 2830068 h 13064490"/>
                <a:gd name="connsiteX2" fmla="*/ 715899 w 12767104"/>
                <a:gd name="connsiteY2" fmla="*/ 2767965 h 13064490"/>
                <a:gd name="connsiteX3" fmla="*/ 1254633 w 12767104"/>
                <a:gd name="connsiteY3" fmla="*/ 3008757 h 13064490"/>
                <a:gd name="connsiteX4" fmla="*/ 1414652 w 12767104"/>
                <a:gd name="connsiteY4" fmla="*/ 3208019 h 13064490"/>
                <a:gd name="connsiteX5" fmla="*/ 1605152 w 12767104"/>
                <a:gd name="connsiteY5" fmla="*/ 3383279 h 13064490"/>
                <a:gd name="connsiteX6" fmla="*/ 1776602 w 12767104"/>
                <a:gd name="connsiteY6" fmla="*/ 3274694 h 13064490"/>
                <a:gd name="connsiteX7" fmla="*/ 2104262 w 12767104"/>
                <a:gd name="connsiteY7" fmla="*/ 3577589 h 13064490"/>
                <a:gd name="connsiteX8" fmla="*/ 2044827 w 12767104"/>
                <a:gd name="connsiteY8" fmla="*/ 3737610 h 13064490"/>
                <a:gd name="connsiteX9" fmla="*/ 2681477 w 12767104"/>
                <a:gd name="connsiteY9" fmla="*/ 3979544 h 13064490"/>
                <a:gd name="connsiteX10" fmla="*/ 3096767 w 12767104"/>
                <a:gd name="connsiteY10" fmla="*/ 3918584 h 13064490"/>
                <a:gd name="connsiteX11" fmla="*/ 3167252 w 12767104"/>
                <a:gd name="connsiteY11" fmla="*/ 4078604 h 13064490"/>
                <a:gd name="connsiteX12" fmla="*/ 3313937 w 12767104"/>
                <a:gd name="connsiteY12" fmla="*/ 4000499 h 13064490"/>
                <a:gd name="connsiteX13" fmla="*/ 3447669 w 12767104"/>
                <a:gd name="connsiteY13" fmla="*/ 4025646 h 13064490"/>
                <a:gd name="connsiteX14" fmla="*/ 3510152 w 12767104"/>
                <a:gd name="connsiteY14" fmla="*/ 4219574 h 13064490"/>
                <a:gd name="connsiteX15" fmla="*/ 3515867 w 12767104"/>
                <a:gd name="connsiteY15" fmla="*/ 4589144 h 13064490"/>
                <a:gd name="connsiteX16" fmla="*/ 3371087 w 12767104"/>
                <a:gd name="connsiteY16" fmla="*/ 4928234 h 13064490"/>
                <a:gd name="connsiteX17" fmla="*/ 3473957 w 12767104"/>
                <a:gd name="connsiteY17" fmla="*/ 5461634 h 13064490"/>
                <a:gd name="connsiteX18" fmla="*/ 3317747 w 12767104"/>
                <a:gd name="connsiteY18" fmla="*/ 5499734 h 13064490"/>
                <a:gd name="connsiteX19" fmla="*/ 3172967 w 12767104"/>
                <a:gd name="connsiteY19" fmla="*/ 6015989 h 13064490"/>
                <a:gd name="connsiteX20" fmla="*/ 3268217 w 12767104"/>
                <a:gd name="connsiteY20" fmla="*/ 6029324 h 13064490"/>
                <a:gd name="connsiteX21" fmla="*/ 3315842 w 12767104"/>
                <a:gd name="connsiteY21" fmla="*/ 6193154 h 13064490"/>
                <a:gd name="connsiteX22" fmla="*/ 3464432 w 12767104"/>
                <a:gd name="connsiteY22" fmla="*/ 6115049 h 13064490"/>
                <a:gd name="connsiteX23" fmla="*/ 3593972 w 12767104"/>
                <a:gd name="connsiteY23" fmla="*/ 6273164 h 13064490"/>
                <a:gd name="connsiteX24" fmla="*/ 3835146 w 12767104"/>
                <a:gd name="connsiteY24" fmla="*/ 6307836 h 13064490"/>
                <a:gd name="connsiteX25" fmla="*/ 3438144 w 12767104"/>
                <a:gd name="connsiteY25" fmla="*/ 8174736 h 13064490"/>
                <a:gd name="connsiteX26" fmla="*/ 4242816 w 12767104"/>
                <a:gd name="connsiteY26" fmla="*/ 9052560 h 13064490"/>
                <a:gd name="connsiteX27" fmla="*/ 6272784 w 12767104"/>
                <a:gd name="connsiteY27" fmla="*/ 9802368 h 13064490"/>
                <a:gd name="connsiteX28" fmla="*/ 6967728 w 12767104"/>
                <a:gd name="connsiteY28" fmla="*/ 10917936 h 13064490"/>
                <a:gd name="connsiteX29" fmla="*/ 6458712 w 12767104"/>
                <a:gd name="connsiteY29" fmla="*/ 11369040 h 13064490"/>
                <a:gd name="connsiteX30" fmla="*/ 6592443 w 12767104"/>
                <a:gd name="connsiteY30" fmla="*/ 11569065 h 13064490"/>
                <a:gd name="connsiteX31" fmla="*/ 6723888 w 12767104"/>
                <a:gd name="connsiteY31" fmla="*/ 11530965 h 13064490"/>
                <a:gd name="connsiteX32" fmla="*/ 6826758 w 12767104"/>
                <a:gd name="connsiteY32" fmla="*/ 11633835 h 13064490"/>
                <a:gd name="connsiteX33" fmla="*/ 6834378 w 12767104"/>
                <a:gd name="connsiteY33" fmla="*/ 11870055 h 13064490"/>
                <a:gd name="connsiteX34" fmla="*/ 6950583 w 12767104"/>
                <a:gd name="connsiteY34" fmla="*/ 12011025 h 13064490"/>
                <a:gd name="connsiteX35" fmla="*/ 7009638 w 12767104"/>
                <a:gd name="connsiteY35" fmla="*/ 12390120 h 13064490"/>
                <a:gd name="connsiteX36" fmla="*/ 6941058 w 12767104"/>
                <a:gd name="connsiteY36" fmla="*/ 12628245 h 13064490"/>
                <a:gd name="connsiteX37" fmla="*/ 7076313 w 12767104"/>
                <a:gd name="connsiteY37" fmla="*/ 12847320 h 13064490"/>
                <a:gd name="connsiteX38" fmla="*/ 7202043 w 12767104"/>
                <a:gd name="connsiteY38" fmla="*/ 12943713 h 13064490"/>
                <a:gd name="connsiteX39" fmla="*/ 7287768 w 12767104"/>
                <a:gd name="connsiteY39" fmla="*/ 12799695 h 13064490"/>
                <a:gd name="connsiteX40" fmla="*/ 7377303 w 12767104"/>
                <a:gd name="connsiteY40" fmla="*/ 12759690 h 13064490"/>
                <a:gd name="connsiteX41" fmla="*/ 7748778 w 12767104"/>
                <a:gd name="connsiteY41" fmla="*/ 12538710 h 13064490"/>
                <a:gd name="connsiteX42" fmla="*/ 8312658 w 12767104"/>
                <a:gd name="connsiteY42" fmla="*/ 13034010 h 13064490"/>
                <a:gd name="connsiteX43" fmla="*/ 8440293 w 12767104"/>
                <a:gd name="connsiteY43" fmla="*/ 12971145 h 13064490"/>
                <a:gd name="connsiteX44" fmla="*/ 8819388 w 12767104"/>
                <a:gd name="connsiteY44" fmla="*/ 13013055 h 13064490"/>
                <a:gd name="connsiteX45" fmla="*/ 9089898 w 12767104"/>
                <a:gd name="connsiteY45" fmla="*/ 13064490 h 13064490"/>
                <a:gd name="connsiteX46" fmla="*/ 9554718 w 12767104"/>
                <a:gd name="connsiteY46" fmla="*/ 12974954 h 13064490"/>
                <a:gd name="connsiteX47" fmla="*/ 9853803 w 12767104"/>
                <a:gd name="connsiteY47" fmla="*/ 12885420 h 13064490"/>
                <a:gd name="connsiteX48" fmla="*/ 9954006 w 12767104"/>
                <a:gd name="connsiteY48" fmla="*/ 12968097 h 13064490"/>
                <a:gd name="connsiteX49" fmla="*/ 10019538 w 12767104"/>
                <a:gd name="connsiteY49" fmla="*/ 12891134 h 13064490"/>
                <a:gd name="connsiteX50" fmla="*/ 10107168 w 12767104"/>
                <a:gd name="connsiteY50" fmla="*/ 12702539 h 13064490"/>
                <a:gd name="connsiteX51" fmla="*/ 10103358 w 12767104"/>
                <a:gd name="connsiteY51" fmla="*/ 12614909 h 13064490"/>
                <a:gd name="connsiteX52" fmla="*/ 10177653 w 12767104"/>
                <a:gd name="connsiteY52" fmla="*/ 12538709 h 13064490"/>
                <a:gd name="connsiteX53" fmla="*/ 10135743 w 12767104"/>
                <a:gd name="connsiteY53" fmla="*/ 12378689 h 13064490"/>
                <a:gd name="connsiteX54" fmla="*/ 10267188 w 12767104"/>
                <a:gd name="connsiteY54" fmla="*/ 12338684 h 13064490"/>
                <a:gd name="connsiteX55" fmla="*/ 10419207 w 12767104"/>
                <a:gd name="connsiteY55" fmla="*/ 11967972 h 13064490"/>
                <a:gd name="connsiteX56" fmla="*/ 11149203 w 12767104"/>
                <a:gd name="connsiteY56" fmla="*/ 12121514 h 13064490"/>
                <a:gd name="connsiteX57" fmla="*/ 12090273 w 12767104"/>
                <a:gd name="connsiteY57" fmla="*/ 11727179 h 13064490"/>
                <a:gd name="connsiteX58" fmla="*/ 12248388 w 12767104"/>
                <a:gd name="connsiteY58" fmla="*/ 11870054 h 13064490"/>
                <a:gd name="connsiteX59" fmla="*/ 12362688 w 12767104"/>
                <a:gd name="connsiteY59" fmla="*/ 11891009 h 13064490"/>
                <a:gd name="connsiteX60" fmla="*/ 12524613 w 12767104"/>
                <a:gd name="connsiteY60" fmla="*/ 11662409 h 13064490"/>
                <a:gd name="connsiteX61" fmla="*/ 12600813 w 12767104"/>
                <a:gd name="connsiteY61" fmla="*/ 11622404 h 13064490"/>
                <a:gd name="connsiteX62" fmla="*/ 12658344 w 12767104"/>
                <a:gd name="connsiteY62" fmla="*/ 11645265 h 13064490"/>
                <a:gd name="connsiteX63" fmla="*/ 12758928 w 12767104"/>
                <a:gd name="connsiteY63" fmla="*/ 11344274 h 13064490"/>
                <a:gd name="connsiteX64" fmla="*/ 12446507 w 12767104"/>
                <a:gd name="connsiteY64" fmla="*/ 10921364 h 13064490"/>
                <a:gd name="connsiteX65" fmla="*/ 12383642 w 12767104"/>
                <a:gd name="connsiteY65" fmla="*/ 10618469 h 13064490"/>
                <a:gd name="connsiteX66" fmla="*/ 12201906 w 12767104"/>
                <a:gd name="connsiteY66" fmla="*/ 10423017 h 13064490"/>
                <a:gd name="connsiteX67" fmla="*/ 12216002 w 12767104"/>
                <a:gd name="connsiteY67" fmla="*/ 10138409 h 13064490"/>
                <a:gd name="connsiteX68" fmla="*/ 12560807 w 12767104"/>
                <a:gd name="connsiteY68" fmla="*/ 9631679 h 13064490"/>
                <a:gd name="connsiteX69" fmla="*/ 12693777 w 12767104"/>
                <a:gd name="connsiteY69" fmla="*/ 8833866 h 13064490"/>
                <a:gd name="connsiteX70" fmla="*/ 12472416 w 12767104"/>
                <a:gd name="connsiteY70" fmla="*/ 8590407 h 13064490"/>
                <a:gd name="connsiteX71" fmla="*/ 12508992 w 12767104"/>
                <a:gd name="connsiteY71" fmla="*/ 7827264 h 13064490"/>
                <a:gd name="connsiteX72" fmla="*/ 12256389 w 12767104"/>
                <a:gd name="connsiteY72" fmla="*/ 7655052 h 13064490"/>
                <a:gd name="connsiteX73" fmla="*/ 11978640 w 12767104"/>
                <a:gd name="connsiteY73" fmla="*/ 7424928 h 13064490"/>
                <a:gd name="connsiteX74" fmla="*/ 11887200 w 12767104"/>
                <a:gd name="connsiteY74" fmla="*/ 6784848 h 13064490"/>
                <a:gd name="connsiteX75" fmla="*/ 12052173 w 12767104"/>
                <a:gd name="connsiteY75" fmla="*/ 6573774 h 13064490"/>
                <a:gd name="connsiteX76" fmla="*/ 12172950 w 12767104"/>
                <a:gd name="connsiteY76" fmla="*/ 6334887 h 13064490"/>
                <a:gd name="connsiteX77" fmla="*/ 12179808 w 12767104"/>
                <a:gd name="connsiteY77" fmla="*/ 5888736 h 13064490"/>
                <a:gd name="connsiteX78" fmla="*/ 11915394 w 12767104"/>
                <a:gd name="connsiteY78" fmla="*/ 5550027 h 13064490"/>
                <a:gd name="connsiteX79" fmla="*/ 11612880 w 12767104"/>
                <a:gd name="connsiteY79" fmla="*/ 5285232 h 13064490"/>
                <a:gd name="connsiteX80" fmla="*/ 11137392 w 12767104"/>
                <a:gd name="connsiteY80" fmla="*/ 4791456 h 13064490"/>
                <a:gd name="connsiteX81" fmla="*/ 10345674 w 12767104"/>
                <a:gd name="connsiteY81" fmla="*/ 4283583 h 13064490"/>
                <a:gd name="connsiteX82" fmla="*/ 10364343 w 12767104"/>
                <a:gd name="connsiteY82" fmla="*/ 3643122 h 13064490"/>
                <a:gd name="connsiteX83" fmla="*/ 10991088 w 12767104"/>
                <a:gd name="connsiteY83" fmla="*/ 3035808 h 13064490"/>
                <a:gd name="connsiteX84" fmla="*/ 11228832 w 12767104"/>
                <a:gd name="connsiteY84" fmla="*/ 2523744 h 13064490"/>
                <a:gd name="connsiteX85" fmla="*/ 11155680 w 12767104"/>
                <a:gd name="connsiteY85" fmla="*/ 2286000 h 13064490"/>
                <a:gd name="connsiteX86" fmla="*/ 11391900 w 12767104"/>
                <a:gd name="connsiteY86" fmla="*/ 1664970 h 13064490"/>
                <a:gd name="connsiteX87" fmla="*/ 11299698 w 12767104"/>
                <a:gd name="connsiteY87" fmla="*/ 1289304 h 13064490"/>
                <a:gd name="connsiteX88" fmla="*/ 10966704 w 12767104"/>
                <a:gd name="connsiteY88" fmla="*/ 1435227 h 13064490"/>
                <a:gd name="connsiteX89" fmla="*/ 10770870 w 12767104"/>
                <a:gd name="connsiteY89" fmla="*/ 1719072 h 13064490"/>
                <a:gd name="connsiteX90" fmla="*/ 10211943 w 12767104"/>
                <a:gd name="connsiteY90" fmla="*/ 1704594 h 13064490"/>
                <a:gd name="connsiteX91" fmla="*/ 10643616 w 12767104"/>
                <a:gd name="connsiteY91" fmla="*/ 987552 h 13064490"/>
                <a:gd name="connsiteX92" fmla="*/ 10569321 w 12767104"/>
                <a:gd name="connsiteY92" fmla="*/ 768477 h 13064490"/>
                <a:gd name="connsiteX93" fmla="*/ 10310241 w 12767104"/>
                <a:gd name="connsiteY93" fmla="*/ 644652 h 13064490"/>
                <a:gd name="connsiteX94" fmla="*/ 10132695 w 12767104"/>
                <a:gd name="connsiteY94" fmla="*/ 798957 h 13064490"/>
                <a:gd name="connsiteX95" fmla="*/ 9947147 w 12767104"/>
                <a:gd name="connsiteY95" fmla="*/ 712469 h 13064490"/>
                <a:gd name="connsiteX96" fmla="*/ 9547097 w 12767104"/>
                <a:gd name="connsiteY96" fmla="*/ 748664 h 13064490"/>
                <a:gd name="connsiteX97" fmla="*/ 9390887 w 12767104"/>
                <a:gd name="connsiteY97" fmla="*/ 302894 h 13064490"/>
                <a:gd name="connsiteX98" fmla="*/ 9286112 w 12767104"/>
                <a:gd name="connsiteY98" fmla="*/ 152399 h 13064490"/>
                <a:gd name="connsiteX99" fmla="*/ 9089136 w 12767104"/>
                <a:gd name="connsiteY99" fmla="*/ 0 h 13064490"/>
                <a:gd name="connsiteX100" fmla="*/ 9030842 w 12767104"/>
                <a:gd name="connsiteY100" fmla="*/ 188594 h 13064490"/>
                <a:gd name="connsiteX101" fmla="*/ 9137522 w 12767104"/>
                <a:gd name="connsiteY101" fmla="*/ 352424 h 13064490"/>
                <a:gd name="connsiteX102" fmla="*/ 8903207 w 12767104"/>
                <a:gd name="connsiteY102" fmla="*/ 421004 h 13064490"/>
                <a:gd name="connsiteX103" fmla="*/ 8634602 w 12767104"/>
                <a:gd name="connsiteY103" fmla="*/ 548639 h 13064490"/>
                <a:gd name="connsiteX104" fmla="*/ 8421242 w 12767104"/>
                <a:gd name="connsiteY104" fmla="*/ 859154 h 13064490"/>
                <a:gd name="connsiteX105" fmla="*/ 8219312 w 12767104"/>
                <a:gd name="connsiteY105" fmla="*/ 922019 h 13064490"/>
                <a:gd name="connsiteX106" fmla="*/ 8125967 w 12767104"/>
                <a:gd name="connsiteY106" fmla="*/ 1301114 h 13064490"/>
                <a:gd name="connsiteX107" fmla="*/ 8017382 w 12767104"/>
                <a:gd name="connsiteY107" fmla="*/ 1407794 h 13064490"/>
                <a:gd name="connsiteX108" fmla="*/ 7977377 w 12767104"/>
                <a:gd name="connsiteY108" fmla="*/ 1543049 h 13064490"/>
                <a:gd name="connsiteX109" fmla="*/ 7811642 w 12767104"/>
                <a:gd name="connsiteY109" fmla="*/ 1577339 h 13064490"/>
                <a:gd name="connsiteX110" fmla="*/ 7678674 w 12767104"/>
                <a:gd name="connsiteY110" fmla="*/ 1816608 h 13064490"/>
                <a:gd name="connsiteX111" fmla="*/ 7327772 w 12767104"/>
                <a:gd name="connsiteY111" fmla="*/ 1645919 h 13064490"/>
                <a:gd name="connsiteX112" fmla="*/ 6998207 w 12767104"/>
                <a:gd name="connsiteY112" fmla="*/ 1950719 h 13064490"/>
                <a:gd name="connsiteX113" fmla="*/ 6794372 w 12767104"/>
                <a:gd name="connsiteY113" fmla="*/ 1811654 h 13064490"/>
                <a:gd name="connsiteX114" fmla="*/ 6217920 w 12767104"/>
                <a:gd name="connsiteY114" fmla="*/ 2286000 h 13064490"/>
                <a:gd name="connsiteX115" fmla="*/ 6020942 w 12767104"/>
                <a:gd name="connsiteY115" fmla="*/ 2179319 h 13064490"/>
                <a:gd name="connsiteX116" fmla="*/ 5859017 w 12767104"/>
                <a:gd name="connsiteY116" fmla="*/ 2200274 h 13064490"/>
                <a:gd name="connsiteX117" fmla="*/ 5657087 w 12767104"/>
                <a:gd name="connsiteY117" fmla="*/ 2085974 h 13064490"/>
                <a:gd name="connsiteX118" fmla="*/ 5422772 w 12767104"/>
                <a:gd name="connsiteY118" fmla="*/ 2118359 h 13064490"/>
                <a:gd name="connsiteX119" fmla="*/ 5361812 w 12767104"/>
                <a:gd name="connsiteY119" fmla="*/ 1937384 h 13064490"/>
                <a:gd name="connsiteX120" fmla="*/ 5015102 w 12767104"/>
                <a:gd name="connsiteY120" fmla="*/ 1771649 h 13064490"/>
                <a:gd name="connsiteX121" fmla="*/ 4293870 w 12767104"/>
                <a:gd name="connsiteY121" fmla="*/ 1781937 h 13064490"/>
                <a:gd name="connsiteX122" fmla="*/ 3976877 w 12767104"/>
                <a:gd name="connsiteY122" fmla="*/ 1421129 h 13064490"/>
                <a:gd name="connsiteX123" fmla="*/ 3837812 w 12767104"/>
                <a:gd name="connsiteY123" fmla="*/ 1329689 h 13064490"/>
                <a:gd name="connsiteX124" fmla="*/ 3632072 w 12767104"/>
                <a:gd name="connsiteY124" fmla="*/ 1322069 h 13064490"/>
                <a:gd name="connsiteX125" fmla="*/ 3468242 w 12767104"/>
                <a:gd name="connsiteY125" fmla="*/ 1122044 h 13064490"/>
                <a:gd name="connsiteX126" fmla="*/ 3096767 w 12767104"/>
                <a:gd name="connsiteY126" fmla="*/ 1202054 h 13064490"/>
                <a:gd name="connsiteX127" fmla="*/ 2872740 w 12767104"/>
                <a:gd name="connsiteY127" fmla="*/ 1051179 h 13064490"/>
                <a:gd name="connsiteX128" fmla="*/ 2757677 w 12767104"/>
                <a:gd name="connsiteY128" fmla="*/ 1306829 h 13064490"/>
                <a:gd name="connsiteX129" fmla="*/ 2464307 w 12767104"/>
                <a:gd name="connsiteY129" fmla="*/ 1609724 h 13064490"/>
                <a:gd name="connsiteX130" fmla="*/ 2012822 w 12767104"/>
                <a:gd name="connsiteY130" fmla="*/ 1710689 h 13064490"/>
                <a:gd name="connsiteX131" fmla="*/ 2007107 w 12767104"/>
                <a:gd name="connsiteY131" fmla="*/ 1870709 h 13064490"/>
                <a:gd name="connsiteX132" fmla="*/ 1736597 w 12767104"/>
                <a:gd name="connsiteY132" fmla="*/ 1920239 h 13064490"/>
                <a:gd name="connsiteX133" fmla="*/ 1383792 w 12767104"/>
                <a:gd name="connsiteY133" fmla="*/ 1796415 h 13064490"/>
                <a:gd name="connsiteX134" fmla="*/ 1064132 w 12767104"/>
                <a:gd name="connsiteY134" fmla="*/ 1979294 h 13064490"/>
                <a:gd name="connsiteX135" fmla="*/ 1053084 w 12767104"/>
                <a:gd name="connsiteY135" fmla="*/ 2431542 h 13064490"/>
                <a:gd name="connsiteX136" fmla="*/ 514350 w 12767104"/>
                <a:gd name="connsiteY136" fmla="*/ 2355342 h 13064490"/>
                <a:gd name="connsiteX137" fmla="*/ 464057 w 12767104"/>
                <a:gd name="connsiteY137" fmla="*/ 2529839 h 13064490"/>
                <a:gd name="connsiteX138" fmla="*/ 0 w 12767104"/>
                <a:gd name="connsiteY138" fmla="*/ 2450592 h 13064490"/>
                <a:gd name="connsiteX0" fmla="*/ 0 w 12767104"/>
                <a:gd name="connsiteY0" fmla="*/ 2450592 h 13064490"/>
                <a:gd name="connsiteX1" fmla="*/ 266319 w 12767104"/>
                <a:gd name="connsiteY1" fmla="*/ 2830068 h 13064490"/>
                <a:gd name="connsiteX2" fmla="*/ 715899 w 12767104"/>
                <a:gd name="connsiteY2" fmla="*/ 2767965 h 13064490"/>
                <a:gd name="connsiteX3" fmla="*/ 1254633 w 12767104"/>
                <a:gd name="connsiteY3" fmla="*/ 3008757 h 13064490"/>
                <a:gd name="connsiteX4" fmla="*/ 1414652 w 12767104"/>
                <a:gd name="connsiteY4" fmla="*/ 3208019 h 13064490"/>
                <a:gd name="connsiteX5" fmla="*/ 1605152 w 12767104"/>
                <a:gd name="connsiteY5" fmla="*/ 3383279 h 13064490"/>
                <a:gd name="connsiteX6" fmla="*/ 1776602 w 12767104"/>
                <a:gd name="connsiteY6" fmla="*/ 3274694 h 13064490"/>
                <a:gd name="connsiteX7" fmla="*/ 2104262 w 12767104"/>
                <a:gd name="connsiteY7" fmla="*/ 3577589 h 13064490"/>
                <a:gd name="connsiteX8" fmla="*/ 2044827 w 12767104"/>
                <a:gd name="connsiteY8" fmla="*/ 3737610 h 13064490"/>
                <a:gd name="connsiteX9" fmla="*/ 2681477 w 12767104"/>
                <a:gd name="connsiteY9" fmla="*/ 3979544 h 13064490"/>
                <a:gd name="connsiteX10" fmla="*/ 3096767 w 12767104"/>
                <a:gd name="connsiteY10" fmla="*/ 3918584 h 13064490"/>
                <a:gd name="connsiteX11" fmla="*/ 3167252 w 12767104"/>
                <a:gd name="connsiteY11" fmla="*/ 4078604 h 13064490"/>
                <a:gd name="connsiteX12" fmla="*/ 3313937 w 12767104"/>
                <a:gd name="connsiteY12" fmla="*/ 4000499 h 13064490"/>
                <a:gd name="connsiteX13" fmla="*/ 3447669 w 12767104"/>
                <a:gd name="connsiteY13" fmla="*/ 4025646 h 13064490"/>
                <a:gd name="connsiteX14" fmla="*/ 3510152 w 12767104"/>
                <a:gd name="connsiteY14" fmla="*/ 4219574 h 13064490"/>
                <a:gd name="connsiteX15" fmla="*/ 3515867 w 12767104"/>
                <a:gd name="connsiteY15" fmla="*/ 4589144 h 13064490"/>
                <a:gd name="connsiteX16" fmla="*/ 3371087 w 12767104"/>
                <a:gd name="connsiteY16" fmla="*/ 4928234 h 13064490"/>
                <a:gd name="connsiteX17" fmla="*/ 3479672 w 12767104"/>
                <a:gd name="connsiteY17" fmla="*/ 5463539 h 13064490"/>
                <a:gd name="connsiteX18" fmla="*/ 3317747 w 12767104"/>
                <a:gd name="connsiteY18" fmla="*/ 5499734 h 13064490"/>
                <a:gd name="connsiteX19" fmla="*/ 3172967 w 12767104"/>
                <a:gd name="connsiteY19" fmla="*/ 6015989 h 13064490"/>
                <a:gd name="connsiteX20" fmla="*/ 3268217 w 12767104"/>
                <a:gd name="connsiteY20" fmla="*/ 6029324 h 13064490"/>
                <a:gd name="connsiteX21" fmla="*/ 3315842 w 12767104"/>
                <a:gd name="connsiteY21" fmla="*/ 6193154 h 13064490"/>
                <a:gd name="connsiteX22" fmla="*/ 3464432 w 12767104"/>
                <a:gd name="connsiteY22" fmla="*/ 6115049 h 13064490"/>
                <a:gd name="connsiteX23" fmla="*/ 3593972 w 12767104"/>
                <a:gd name="connsiteY23" fmla="*/ 6273164 h 13064490"/>
                <a:gd name="connsiteX24" fmla="*/ 3835146 w 12767104"/>
                <a:gd name="connsiteY24" fmla="*/ 6307836 h 13064490"/>
                <a:gd name="connsiteX25" fmla="*/ 3438144 w 12767104"/>
                <a:gd name="connsiteY25" fmla="*/ 8174736 h 13064490"/>
                <a:gd name="connsiteX26" fmla="*/ 4242816 w 12767104"/>
                <a:gd name="connsiteY26" fmla="*/ 9052560 h 13064490"/>
                <a:gd name="connsiteX27" fmla="*/ 6272784 w 12767104"/>
                <a:gd name="connsiteY27" fmla="*/ 9802368 h 13064490"/>
                <a:gd name="connsiteX28" fmla="*/ 6967728 w 12767104"/>
                <a:gd name="connsiteY28" fmla="*/ 10917936 h 13064490"/>
                <a:gd name="connsiteX29" fmla="*/ 6458712 w 12767104"/>
                <a:gd name="connsiteY29" fmla="*/ 11369040 h 13064490"/>
                <a:gd name="connsiteX30" fmla="*/ 6592443 w 12767104"/>
                <a:gd name="connsiteY30" fmla="*/ 11569065 h 13064490"/>
                <a:gd name="connsiteX31" fmla="*/ 6723888 w 12767104"/>
                <a:gd name="connsiteY31" fmla="*/ 11530965 h 13064490"/>
                <a:gd name="connsiteX32" fmla="*/ 6826758 w 12767104"/>
                <a:gd name="connsiteY32" fmla="*/ 11633835 h 13064490"/>
                <a:gd name="connsiteX33" fmla="*/ 6834378 w 12767104"/>
                <a:gd name="connsiteY33" fmla="*/ 11870055 h 13064490"/>
                <a:gd name="connsiteX34" fmla="*/ 6950583 w 12767104"/>
                <a:gd name="connsiteY34" fmla="*/ 12011025 h 13064490"/>
                <a:gd name="connsiteX35" fmla="*/ 7009638 w 12767104"/>
                <a:gd name="connsiteY35" fmla="*/ 12390120 h 13064490"/>
                <a:gd name="connsiteX36" fmla="*/ 6941058 w 12767104"/>
                <a:gd name="connsiteY36" fmla="*/ 12628245 h 13064490"/>
                <a:gd name="connsiteX37" fmla="*/ 7076313 w 12767104"/>
                <a:gd name="connsiteY37" fmla="*/ 12847320 h 13064490"/>
                <a:gd name="connsiteX38" fmla="*/ 7202043 w 12767104"/>
                <a:gd name="connsiteY38" fmla="*/ 12943713 h 13064490"/>
                <a:gd name="connsiteX39" fmla="*/ 7287768 w 12767104"/>
                <a:gd name="connsiteY39" fmla="*/ 12799695 h 13064490"/>
                <a:gd name="connsiteX40" fmla="*/ 7377303 w 12767104"/>
                <a:gd name="connsiteY40" fmla="*/ 12759690 h 13064490"/>
                <a:gd name="connsiteX41" fmla="*/ 7748778 w 12767104"/>
                <a:gd name="connsiteY41" fmla="*/ 12538710 h 13064490"/>
                <a:gd name="connsiteX42" fmla="*/ 8312658 w 12767104"/>
                <a:gd name="connsiteY42" fmla="*/ 13034010 h 13064490"/>
                <a:gd name="connsiteX43" fmla="*/ 8440293 w 12767104"/>
                <a:gd name="connsiteY43" fmla="*/ 12971145 h 13064490"/>
                <a:gd name="connsiteX44" fmla="*/ 8819388 w 12767104"/>
                <a:gd name="connsiteY44" fmla="*/ 13013055 h 13064490"/>
                <a:gd name="connsiteX45" fmla="*/ 9089898 w 12767104"/>
                <a:gd name="connsiteY45" fmla="*/ 13064490 h 13064490"/>
                <a:gd name="connsiteX46" fmla="*/ 9554718 w 12767104"/>
                <a:gd name="connsiteY46" fmla="*/ 12974954 h 13064490"/>
                <a:gd name="connsiteX47" fmla="*/ 9853803 w 12767104"/>
                <a:gd name="connsiteY47" fmla="*/ 12885420 h 13064490"/>
                <a:gd name="connsiteX48" fmla="*/ 9954006 w 12767104"/>
                <a:gd name="connsiteY48" fmla="*/ 12968097 h 13064490"/>
                <a:gd name="connsiteX49" fmla="*/ 10019538 w 12767104"/>
                <a:gd name="connsiteY49" fmla="*/ 12891134 h 13064490"/>
                <a:gd name="connsiteX50" fmla="*/ 10107168 w 12767104"/>
                <a:gd name="connsiteY50" fmla="*/ 12702539 h 13064490"/>
                <a:gd name="connsiteX51" fmla="*/ 10103358 w 12767104"/>
                <a:gd name="connsiteY51" fmla="*/ 12614909 h 13064490"/>
                <a:gd name="connsiteX52" fmla="*/ 10177653 w 12767104"/>
                <a:gd name="connsiteY52" fmla="*/ 12538709 h 13064490"/>
                <a:gd name="connsiteX53" fmla="*/ 10135743 w 12767104"/>
                <a:gd name="connsiteY53" fmla="*/ 12378689 h 13064490"/>
                <a:gd name="connsiteX54" fmla="*/ 10267188 w 12767104"/>
                <a:gd name="connsiteY54" fmla="*/ 12338684 h 13064490"/>
                <a:gd name="connsiteX55" fmla="*/ 10419207 w 12767104"/>
                <a:gd name="connsiteY55" fmla="*/ 11967972 h 13064490"/>
                <a:gd name="connsiteX56" fmla="*/ 11149203 w 12767104"/>
                <a:gd name="connsiteY56" fmla="*/ 12121514 h 13064490"/>
                <a:gd name="connsiteX57" fmla="*/ 12090273 w 12767104"/>
                <a:gd name="connsiteY57" fmla="*/ 11727179 h 13064490"/>
                <a:gd name="connsiteX58" fmla="*/ 12248388 w 12767104"/>
                <a:gd name="connsiteY58" fmla="*/ 11870054 h 13064490"/>
                <a:gd name="connsiteX59" fmla="*/ 12362688 w 12767104"/>
                <a:gd name="connsiteY59" fmla="*/ 11891009 h 13064490"/>
                <a:gd name="connsiteX60" fmla="*/ 12524613 w 12767104"/>
                <a:gd name="connsiteY60" fmla="*/ 11662409 h 13064490"/>
                <a:gd name="connsiteX61" fmla="*/ 12600813 w 12767104"/>
                <a:gd name="connsiteY61" fmla="*/ 11622404 h 13064490"/>
                <a:gd name="connsiteX62" fmla="*/ 12658344 w 12767104"/>
                <a:gd name="connsiteY62" fmla="*/ 11645265 h 13064490"/>
                <a:gd name="connsiteX63" fmla="*/ 12758928 w 12767104"/>
                <a:gd name="connsiteY63" fmla="*/ 11344274 h 13064490"/>
                <a:gd name="connsiteX64" fmla="*/ 12446507 w 12767104"/>
                <a:gd name="connsiteY64" fmla="*/ 10921364 h 13064490"/>
                <a:gd name="connsiteX65" fmla="*/ 12383642 w 12767104"/>
                <a:gd name="connsiteY65" fmla="*/ 10618469 h 13064490"/>
                <a:gd name="connsiteX66" fmla="*/ 12201906 w 12767104"/>
                <a:gd name="connsiteY66" fmla="*/ 10423017 h 13064490"/>
                <a:gd name="connsiteX67" fmla="*/ 12216002 w 12767104"/>
                <a:gd name="connsiteY67" fmla="*/ 10138409 h 13064490"/>
                <a:gd name="connsiteX68" fmla="*/ 12560807 w 12767104"/>
                <a:gd name="connsiteY68" fmla="*/ 9631679 h 13064490"/>
                <a:gd name="connsiteX69" fmla="*/ 12693777 w 12767104"/>
                <a:gd name="connsiteY69" fmla="*/ 8833866 h 13064490"/>
                <a:gd name="connsiteX70" fmla="*/ 12472416 w 12767104"/>
                <a:gd name="connsiteY70" fmla="*/ 8590407 h 13064490"/>
                <a:gd name="connsiteX71" fmla="*/ 12508992 w 12767104"/>
                <a:gd name="connsiteY71" fmla="*/ 7827264 h 13064490"/>
                <a:gd name="connsiteX72" fmla="*/ 12256389 w 12767104"/>
                <a:gd name="connsiteY72" fmla="*/ 7655052 h 13064490"/>
                <a:gd name="connsiteX73" fmla="*/ 11978640 w 12767104"/>
                <a:gd name="connsiteY73" fmla="*/ 7424928 h 13064490"/>
                <a:gd name="connsiteX74" fmla="*/ 11887200 w 12767104"/>
                <a:gd name="connsiteY74" fmla="*/ 6784848 h 13064490"/>
                <a:gd name="connsiteX75" fmla="*/ 12052173 w 12767104"/>
                <a:gd name="connsiteY75" fmla="*/ 6573774 h 13064490"/>
                <a:gd name="connsiteX76" fmla="*/ 12172950 w 12767104"/>
                <a:gd name="connsiteY76" fmla="*/ 6334887 h 13064490"/>
                <a:gd name="connsiteX77" fmla="*/ 12179808 w 12767104"/>
                <a:gd name="connsiteY77" fmla="*/ 5888736 h 13064490"/>
                <a:gd name="connsiteX78" fmla="*/ 11915394 w 12767104"/>
                <a:gd name="connsiteY78" fmla="*/ 5550027 h 13064490"/>
                <a:gd name="connsiteX79" fmla="*/ 11612880 w 12767104"/>
                <a:gd name="connsiteY79" fmla="*/ 5285232 h 13064490"/>
                <a:gd name="connsiteX80" fmla="*/ 11137392 w 12767104"/>
                <a:gd name="connsiteY80" fmla="*/ 4791456 h 13064490"/>
                <a:gd name="connsiteX81" fmla="*/ 10345674 w 12767104"/>
                <a:gd name="connsiteY81" fmla="*/ 4283583 h 13064490"/>
                <a:gd name="connsiteX82" fmla="*/ 10364343 w 12767104"/>
                <a:gd name="connsiteY82" fmla="*/ 3643122 h 13064490"/>
                <a:gd name="connsiteX83" fmla="*/ 10991088 w 12767104"/>
                <a:gd name="connsiteY83" fmla="*/ 3035808 h 13064490"/>
                <a:gd name="connsiteX84" fmla="*/ 11228832 w 12767104"/>
                <a:gd name="connsiteY84" fmla="*/ 2523744 h 13064490"/>
                <a:gd name="connsiteX85" fmla="*/ 11155680 w 12767104"/>
                <a:gd name="connsiteY85" fmla="*/ 2286000 h 13064490"/>
                <a:gd name="connsiteX86" fmla="*/ 11391900 w 12767104"/>
                <a:gd name="connsiteY86" fmla="*/ 1664970 h 13064490"/>
                <a:gd name="connsiteX87" fmla="*/ 11299698 w 12767104"/>
                <a:gd name="connsiteY87" fmla="*/ 1289304 h 13064490"/>
                <a:gd name="connsiteX88" fmla="*/ 10966704 w 12767104"/>
                <a:gd name="connsiteY88" fmla="*/ 1435227 h 13064490"/>
                <a:gd name="connsiteX89" fmla="*/ 10770870 w 12767104"/>
                <a:gd name="connsiteY89" fmla="*/ 1719072 h 13064490"/>
                <a:gd name="connsiteX90" fmla="*/ 10211943 w 12767104"/>
                <a:gd name="connsiteY90" fmla="*/ 1704594 h 13064490"/>
                <a:gd name="connsiteX91" fmla="*/ 10643616 w 12767104"/>
                <a:gd name="connsiteY91" fmla="*/ 987552 h 13064490"/>
                <a:gd name="connsiteX92" fmla="*/ 10569321 w 12767104"/>
                <a:gd name="connsiteY92" fmla="*/ 768477 h 13064490"/>
                <a:gd name="connsiteX93" fmla="*/ 10310241 w 12767104"/>
                <a:gd name="connsiteY93" fmla="*/ 644652 h 13064490"/>
                <a:gd name="connsiteX94" fmla="*/ 10132695 w 12767104"/>
                <a:gd name="connsiteY94" fmla="*/ 798957 h 13064490"/>
                <a:gd name="connsiteX95" fmla="*/ 9947147 w 12767104"/>
                <a:gd name="connsiteY95" fmla="*/ 712469 h 13064490"/>
                <a:gd name="connsiteX96" fmla="*/ 9547097 w 12767104"/>
                <a:gd name="connsiteY96" fmla="*/ 748664 h 13064490"/>
                <a:gd name="connsiteX97" fmla="*/ 9390887 w 12767104"/>
                <a:gd name="connsiteY97" fmla="*/ 302894 h 13064490"/>
                <a:gd name="connsiteX98" fmla="*/ 9286112 w 12767104"/>
                <a:gd name="connsiteY98" fmla="*/ 152399 h 13064490"/>
                <a:gd name="connsiteX99" fmla="*/ 9089136 w 12767104"/>
                <a:gd name="connsiteY99" fmla="*/ 0 h 13064490"/>
                <a:gd name="connsiteX100" fmla="*/ 9030842 w 12767104"/>
                <a:gd name="connsiteY100" fmla="*/ 188594 h 13064490"/>
                <a:gd name="connsiteX101" fmla="*/ 9137522 w 12767104"/>
                <a:gd name="connsiteY101" fmla="*/ 352424 h 13064490"/>
                <a:gd name="connsiteX102" fmla="*/ 8903207 w 12767104"/>
                <a:gd name="connsiteY102" fmla="*/ 421004 h 13064490"/>
                <a:gd name="connsiteX103" fmla="*/ 8634602 w 12767104"/>
                <a:gd name="connsiteY103" fmla="*/ 548639 h 13064490"/>
                <a:gd name="connsiteX104" fmla="*/ 8421242 w 12767104"/>
                <a:gd name="connsiteY104" fmla="*/ 859154 h 13064490"/>
                <a:gd name="connsiteX105" fmla="*/ 8219312 w 12767104"/>
                <a:gd name="connsiteY105" fmla="*/ 922019 h 13064490"/>
                <a:gd name="connsiteX106" fmla="*/ 8125967 w 12767104"/>
                <a:gd name="connsiteY106" fmla="*/ 1301114 h 13064490"/>
                <a:gd name="connsiteX107" fmla="*/ 8017382 w 12767104"/>
                <a:gd name="connsiteY107" fmla="*/ 1407794 h 13064490"/>
                <a:gd name="connsiteX108" fmla="*/ 7977377 w 12767104"/>
                <a:gd name="connsiteY108" fmla="*/ 1543049 h 13064490"/>
                <a:gd name="connsiteX109" fmla="*/ 7811642 w 12767104"/>
                <a:gd name="connsiteY109" fmla="*/ 1577339 h 13064490"/>
                <a:gd name="connsiteX110" fmla="*/ 7678674 w 12767104"/>
                <a:gd name="connsiteY110" fmla="*/ 1816608 h 13064490"/>
                <a:gd name="connsiteX111" fmla="*/ 7327772 w 12767104"/>
                <a:gd name="connsiteY111" fmla="*/ 1645919 h 13064490"/>
                <a:gd name="connsiteX112" fmla="*/ 6998207 w 12767104"/>
                <a:gd name="connsiteY112" fmla="*/ 1950719 h 13064490"/>
                <a:gd name="connsiteX113" fmla="*/ 6794372 w 12767104"/>
                <a:gd name="connsiteY113" fmla="*/ 1811654 h 13064490"/>
                <a:gd name="connsiteX114" fmla="*/ 6217920 w 12767104"/>
                <a:gd name="connsiteY114" fmla="*/ 2286000 h 13064490"/>
                <a:gd name="connsiteX115" fmla="*/ 6020942 w 12767104"/>
                <a:gd name="connsiteY115" fmla="*/ 2179319 h 13064490"/>
                <a:gd name="connsiteX116" fmla="*/ 5859017 w 12767104"/>
                <a:gd name="connsiteY116" fmla="*/ 2200274 h 13064490"/>
                <a:gd name="connsiteX117" fmla="*/ 5657087 w 12767104"/>
                <a:gd name="connsiteY117" fmla="*/ 2085974 h 13064490"/>
                <a:gd name="connsiteX118" fmla="*/ 5422772 w 12767104"/>
                <a:gd name="connsiteY118" fmla="*/ 2118359 h 13064490"/>
                <a:gd name="connsiteX119" fmla="*/ 5361812 w 12767104"/>
                <a:gd name="connsiteY119" fmla="*/ 1937384 h 13064490"/>
                <a:gd name="connsiteX120" fmla="*/ 5015102 w 12767104"/>
                <a:gd name="connsiteY120" fmla="*/ 1771649 h 13064490"/>
                <a:gd name="connsiteX121" fmla="*/ 4293870 w 12767104"/>
                <a:gd name="connsiteY121" fmla="*/ 1781937 h 13064490"/>
                <a:gd name="connsiteX122" fmla="*/ 3976877 w 12767104"/>
                <a:gd name="connsiteY122" fmla="*/ 1421129 h 13064490"/>
                <a:gd name="connsiteX123" fmla="*/ 3837812 w 12767104"/>
                <a:gd name="connsiteY123" fmla="*/ 1329689 h 13064490"/>
                <a:gd name="connsiteX124" fmla="*/ 3632072 w 12767104"/>
                <a:gd name="connsiteY124" fmla="*/ 1322069 h 13064490"/>
                <a:gd name="connsiteX125" fmla="*/ 3468242 w 12767104"/>
                <a:gd name="connsiteY125" fmla="*/ 1122044 h 13064490"/>
                <a:gd name="connsiteX126" fmla="*/ 3096767 w 12767104"/>
                <a:gd name="connsiteY126" fmla="*/ 1202054 h 13064490"/>
                <a:gd name="connsiteX127" fmla="*/ 2872740 w 12767104"/>
                <a:gd name="connsiteY127" fmla="*/ 1051179 h 13064490"/>
                <a:gd name="connsiteX128" fmla="*/ 2757677 w 12767104"/>
                <a:gd name="connsiteY128" fmla="*/ 1306829 h 13064490"/>
                <a:gd name="connsiteX129" fmla="*/ 2464307 w 12767104"/>
                <a:gd name="connsiteY129" fmla="*/ 1609724 h 13064490"/>
                <a:gd name="connsiteX130" fmla="*/ 2012822 w 12767104"/>
                <a:gd name="connsiteY130" fmla="*/ 1710689 h 13064490"/>
                <a:gd name="connsiteX131" fmla="*/ 2007107 w 12767104"/>
                <a:gd name="connsiteY131" fmla="*/ 1870709 h 13064490"/>
                <a:gd name="connsiteX132" fmla="*/ 1736597 w 12767104"/>
                <a:gd name="connsiteY132" fmla="*/ 1920239 h 13064490"/>
                <a:gd name="connsiteX133" fmla="*/ 1383792 w 12767104"/>
                <a:gd name="connsiteY133" fmla="*/ 1796415 h 13064490"/>
                <a:gd name="connsiteX134" fmla="*/ 1064132 w 12767104"/>
                <a:gd name="connsiteY134" fmla="*/ 1979294 h 13064490"/>
                <a:gd name="connsiteX135" fmla="*/ 1053084 w 12767104"/>
                <a:gd name="connsiteY135" fmla="*/ 2431542 h 13064490"/>
                <a:gd name="connsiteX136" fmla="*/ 514350 w 12767104"/>
                <a:gd name="connsiteY136" fmla="*/ 2355342 h 13064490"/>
                <a:gd name="connsiteX137" fmla="*/ 464057 w 12767104"/>
                <a:gd name="connsiteY137" fmla="*/ 2529839 h 13064490"/>
                <a:gd name="connsiteX138" fmla="*/ 0 w 12767104"/>
                <a:gd name="connsiteY138" fmla="*/ 2450592 h 13064490"/>
                <a:gd name="connsiteX0" fmla="*/ 0 w 12767104"/>
                <a:gd name="connsiteY0" fmla="*/ 2450592 h 13064490"/>
                <a:gd name="connsiteX1" fmla="*/ 266319 w 12767104"/>
                <a:gd name="connsiteY1" fmla="*/ 2830068 h 13064490"/>
                <a:gd name="connsiteX2" fmla="*/ 715899 w 12767104"/>
                <a:gd name="connsiteY2" fmla="*/ 2767965 h 13064490"/>
                <a:gd name="connsiteX3" fmla="*/ 1254633 w 12767104"/>
                <a:gd name="connsiteY3" fmla="*/ 3008757 h 13064490"/>
                <a:gd name="connsiteX4" fmla="*/ 1414652 w 12767104"/>
                <a:gd name="connsiteY4" fmla="*/ 3208019 h 13064490"/>
                <a:gd name="connsiteX5" fmla="*/ 1605152 w 12767104"/>
                <a:gd name="connsiteY5" fmla="*/ 3383279 h 13064490"/>
                <a:gd name="connsiteX6" fmla="*/ 1776602 w 12767104"/>
                <a:gd name="connsiteY6" fmla="*/ 3274694 h 13064490"/>
                <a:gd name="connsiteX7" fmla="*/ 2104262 w 12767104"/>
                <a:gd name="connsiteY7" fmla="*/ 3577589 h 13064490"/>
                <a:gd name="connsiteX8" fmla="*/ 2044827 w 12767104"/>
                <a:gd name="connsiteY8" fmla="*/ 3737610 h 13064490"/>
                <a:gd name="connsiteX9" fmla="*/ 2681477 w 12767104"/>
                <a:gd name="connsiteY9" fmla="*/ 3979544 h 13064490"/>
                <a:gd name="connsiteX10" fmla="*/ 3096767 w 12767104"/>
                <a:gd name="connsiteY10" fmla="*/ 3918584 h 13064490"/>
                <a:gd name="connsiteX11" fmla="*/ 3167252 w 12767104"/>
                <a:gd name="connsiteY11" fmla="*/ 4078604 h 13064490"/>
                <a:gd name="connsiteX12" fmla="*/ 3313937 w 12767104"/>
                <a:gd name="connsiteY12" fmla="*/ 4000499 h 13064490"/>
                <a:gd name="connsiteX13" fmla="*/ 3447669 w 12767104"/>
                <a:gd name="connsiteY13" fmla="*/ 4025646 h 13064490"/>
                <a:gd name="connsiteX14" fmla="*/ 3510152 w 12767104"/>
                <a:gd name="connsiteY14" fmla="*/ 4219574 h 13064490"/>
                <a:gd name="connsiteX15" fmla="*/ 3515867 w 12767104"/>
                <a:gd name="connsiteY15" fmla="*/ 4589144 h 13064490"/>
                <a:gd name="connsiteX16" fmla="*/ 3371087 w 12767104"/>
                <a:gd name="connsiteY16" fmla="*/ 4928234 h 13064490"/>
                <a:gd name="connsiteX17" fmla="*/ 3479672 w 12767104"/>
                <a:gd name="connsiteY17" fmla="*/ 5463539 h 13064490"/>
                <a:gd name="connsiteX18" fmla="*/ 3317747 w 12767104"/>
                <a:gd name="connsiteY18" fmla="*/ 5499734 h 13064490"/>
                <a:gd name="connsiteX19" fmla="*/ 3172967 w 12767104"/>
                <a:gd name="connsiteY19" fmla="*/ 6015989 h 13064490"/>
                <a:gd name="connsiteX20" fmla="*/ 3268217 w 12767104"/>
                <a:gd name="connsiteY20" fmla="*/ 6029324 h 13064490"/>
                <a:gd name="connsiteX21" fmla="*/ 3315842 w 12767104"/>
                <a:gd name="connsiteY21" fmla="*/ 6193154 h 13064490"/>
                <a:gd name="connsiteX22" fmla="*/ 3464432 w 12767104"/>
                <a:gd name="connsiteY22" fmla="*/ 6115049 h 13064490"/>
                <a:gd name="connsiteX23" fmla="*/ 3593972 w 12767104"/>
                <a:gd name="connsiteY23" fmla="*/ 6273164 h 13064490"/>
                <a:gd name="connsiteX24" fmla="*/ 3835146 w 12767104"/>
                <a:gd name="connsiteY24" fmla="*/ 6307836 h 13064490"/>
                <a:gd name="connsiteX25" fmla="*/ 3438144 w 12767104"/>
                <a:gd name="connsiteY25" fmla="*/ 8174736 h 13064490"/>
                <a:gd name="connsiteX26" fmla="*/ 4242816 w 12767104"/>
                <a:gd name="connsiteY26" fmla="*/ 9052560 h 13064490"/>
                <a:gd name="connsiteX27" fmla="*/ 6272784 w 12767104"/>
                <a:gd name="connsiteY27" fmla="*/ 9802368 h 13064490"/>
                <a:gd name="connsiteX28" fmla="*/ 6967728 w 12767104"/>
                <a:gd name="connsiteY28" fmla="*/ 10917936 h 13064490"/>
                <a:gd name="connsiteX29" fmla="*/ 6458712 w 12767104"/>
                <a:gd name="connsiteY29" fmla="*/ 11369040 h 13064490"/>
                <a:gd name="connsiteX30" fmla="*/ 6592443 w 12767104"/>
                <a:gd name="connsiteY30" fmla="*/ 11569065 h 13064490"/>
                <a:gd name="connsiteX31" fmla="*/ 6723888 w 12767104"/>
                <a:gd name="connsiteY31" fmla="*/ 11530965 h 13064490"/>
                <a:gd name="connsiteX32" fmla="*/ 6826758 w 12767104"/>
                <a:gd name="connsiteY32" fmla="*/ 11633835 h 13064490"/>
                <a:gd name="connsiteX33" fmla="*/ 6834378 w 12767104"/>
                <a:gd name="connsiteY33" fmla="*/ 11870055 h 13064490"/>
                <a:gd name="connsiteX34" fmla="*/ 6950583 w 12767104"/>
                <a:gd name="connsiteY34" fmla="*/ 12011025 h 13064490"/>
                <a:gd name="connsiteX35" fmla="*/ 7009638 w 12767104"/>
                <a:gd name="connsiteY35" fmla="*/ 12390120 h 13064490"/>
                <a:gd name="connsiteX36" fmla="*/ 6941058 w 12767104"/>
                <a:gd name="connsiteY36" fmla="*/ 12628245 h 13064490"/>
                <a:gd name="connsiteX37" fmla="*/ 7076313 w 12767104"/>
                <a:gd name="connsiteY37" fmla="*/ 12847320 h 13064490"/>
                <a:gd name="connsiteX38" fmla="*/ 7202043 w 12767104"/>
                <a:gd name="connsiteY38" fmla="*/ 12943713 h 13064490"/>
                <a:gd name="connsiteX39" fmla="*/ 7287768 w 12767104"/>
                <a:gd name="connsiteY39" fmla="*/ 12799695 h 13064490"/>
                <a:gd name="connsiteX40" fmla="*/ 7377303 w 12767104"/>
                <a:gd name="connsiteY40" fmla="*/ 12759690 h 13064490"/>
                <a:gd name="connsiteX41" fmla="*/ 7748778 w 12767104"/>
                <a:gd name="connsiteY41" fmla="*/ 12538710 h 13064490"/>
                <a:gd name="connsiteX42" fmla="*/ 8312658 w 12767104"/>
                <a:gd name="connsiteY42" fmla="*/ 13034010 h 13064490"/>
                <a:gd name="connsiteX43" fmla="*/ 8440293 w 12767104"/>
                <a:gd name="connsiteY43" fmla="*/ 12971145 h 13064490"/>
                <a:gd name="connsiteX44" fmla="*/ 8819388 w 12767104"/>
                <a:gd name="connsiteY44" fmla="*/ 13013055 h 13064490"/>
                <a:gd name="connsiteX45" fmla="*/ 9089898 w 12767104"/>
                <a:gd name="connsiteY45" fmla="*/ 13064490 h 13064490"/>
                <a:gd name="connsiteX46" fmla="*/ 9554718 w 12767104"/>
                <a:gd name="connsiteY46" fmla="*/ 12974954 h 13064490"/>
                <a:gd name="connsiteX47" fmla="*/ 9853803 w 12767104"/>
                <a:gd name="connsiteY47" fmla="*/ 12885420 h 13064490"/>
                <a:gd name="connsiteX48" fmla="*/ 9954006 w 12767104"/>
                <a:gd name="connsiteY48" fmla="*/ 12968097 h 13064490"/>
                <a:gd name="connsiteX49" fmla="*/ 10019538 w 12767104"/>
                <a:gd name="connsiteY49" fmla="*/ 12891134 h 13064490"/>
                <a:gd name="connsiteX50" fmla="*/ 10107168 w 12767104"/>
                <a:gd name="connsiteY50" fmla="*/ 12702539 h 13064490"/>
                <a:gd name="connsiteX51" fmla="*/ 10103358 w 12767104"/>
                <a:gd name="connsiteY51" fmla="*/ 12614909 h 13064490"/>
                <a:gd name="connsiteX52" fmla="*/ 10177653 w 12767104"/>
                <a:gd name="connsiteY52" fmla="*/ 12538709 h 13064490"/>
                <a:gd name="connsiteX53" fmla="*/ 10135743 w 12767104"/>
                <a:gd name="connsiteY53" fmla="*/ 12378689 h 13064490"/>
                <a:gd name="connsiteX54" fmla="*/ 10267188 w 12767104"/>
                <a:gd name="connsiteY54" fmla="*/ 12338684 h 13064490"/>
                <a:gd name="connsiteX55" fmla="*/ 10419207 w 12767104"/>
                <a:gd name="connsiteY55" fmla="*/ 11967972 h 13064490"/>
                <a:gd name="connsiteX56" fmla="*/ 11149203 w 12767104"/>
                <a:gd name="connsiteY56" fmla="*/ 12121514 h 13064490"/>
                <a:gd name="connsiteX57" fmla="*/ 12090273 w 12767104"/>
                <a:gd name="connsiteY57" fmla="*/ 11727179 h 13064490"/>
                <a:gd name="connsiteX58" fmla="*/ 12248388 w 12767104"/>
                <a:gd name="connsiteY58" fmla="*/ 11870054 h 13064490"/>
                <a:gd name="connsiteX59" fmla="*/ 12362688 w 12767104"/>
                <a:gd name="connsiteY59" fmla="*/ 11891009 h 13064490"/>
                <a:gd name="connsiteX60" fmla="*/ 12524613 w 12767104"/>
                <a:gd name="connsiteY60" fmla="*/ 11662409 h 13064490"/>
                <a:gd name="connsiteX61" fmla="*/ 12600813 w 12767104"/>
                <a:gd name="connsiteY61" fmla="*/ 11622404 h 13064490"/>
                <a:gd name="connsiteX62" fmla="*/ 12658344 w 12767104"/>
                <a:gd name="connsiteY62" fmla="*/ 11645265 h 13064490"/>
                <a:gd name="connsiteX63" fmla="*/ 12758928 w 12767104"/>
                <a:gd name="connsiteY63" fmla="*/ 11344274 h 13064490"/>
                <a:gd name="connsiteX64" fmla="*/ 12446507 w 12767104"/>
                <a:gd name="connsiteY64" fmla="*/ 10921364 h 13064490"/>
                <a:gd name="connsiteX65" fmla="*/ 12383642 w 12767104"/>
                <a:gd name="connsiteY65" fmla="*/ 10618469 h 13064490"/>
                <a:gd name="connsiteX66" fmla="*/ 12201906 w 12767104"/>
                <a:gd name="connsiteY66" fmla="*/ 10423017 h 13064490"/>
                <a:gd name="connsiteX67" fmla="*/ 12216002 w 12767104"/>
                <a:gd name="connsiteY67" fmla="*/ 10138409 h 13064490"/>
                <a:gd name="connsiteX68" fmla="*/ 12560807 w 12767104"/>
                <a:gd name="connsiteY68" fmla="*/ 9631679 h 13064490"/>
                <a:gd name="connsiteX69" fmla="*/ 12693777 w 12767104"/>
                <a:gd name="connsiteY69" fmla="*/ 8833866 h 13064490"/>
                <a:gd name="connsiteX70" fmla="*/ 12472416 w 12767104"/>
                <a:gd name="connsiteY70" fmla="*/ 8590407 h 13064490"/>
                <a:gd name="connsiteX71" fmla="*/ 12508992 w 12767104"/>
                <a:gd name="connsiteY71" fmla="*/ 7827264 h 13064490"/>
                <a:gd name="connsiteX72" fmla="*/ 12256389 w 12767104"/>
                <a:gd name="connsiteY72" fmla="*/ 7655052 h 13064490"/>
                <a:gd name="connsiteX73" fmla="*/ 11978640 w 12767104"/>
                <a:gd name="connsiteY73" fmla="*/ 7424928 h 13064490"/>
                <a:gd name="connsiteX74" fmla="*/ 11887200 w 12767104"/>
                <a:gd name="connsiteY74" fmla="*/ 6784848 h 13064490"/>
                <a:gd name="connsiteX75" fmla="*/ 12052173 w 12767104"/>
                <a:gd name="connsiteY75" fmla="*/ 6573774 h 13064490"/>
                <a:gd name="connsiteX76" fmla="*/ 12172950 w 12767104"/>
                <a:gd name="connsiteY76" fmla="*/ 6334887 h 13064490"/>
                <a:gd name="connsiteX77" fmla="*/ 12179808 w 12767104"/>
                <a:gd name="connsiteY77" fmla="*/ 5888736 h 13064490"/>
                <a:gd name="connsiteX78" fmla="*/ 11915394 w 12767104"/>
                <a:gd name="connsiteY78" fmla="*/ 5550027 h 13064490"/>
                <a:gd name="connsiteX79" fmla="*/ 11612880 w 12767104"/>
                <a:gd name="connsiteY79" fmla="*/ 5285232 h 13064490"/>
                <a:gd name="connsiteX80" fmla="*/ 11137392 w 12767104"/>
                <a:gd name="connsiteY80" fmla="*/ 4791456 h 13064490"/>
                <a:gd name="connsiteX81" fmla="*/ 10345674 w 12767104"/>
                <a:gd name="connsiteY81" fmla="*/ 4283583 h 13064490"/>
                <a:gd name="connsiteX82" fmla="*/ 10364343 w 12767104"/>
                <a:gd name="connsiteY82" fmla="*/ 3643122 h 13064490"/>
                <a:gd name="connsiteX83" fmla="*/ 10991088 w 12767104"/>
                <a:gd name="connsiteY83" fmla="*/ 3035808 h 13064490"/>
                <a:gd name="connsiteX84" fmla="*/ 11228832 w 12767104"/>
                <a:gd name="connsiteY84" fmla="*/ 2523744 h 13064490"/>
                <a:gd name="connsiteX85" fmla="*/ 11155680 w 12767104"/>
                <a:gd name="connsiteY85" fmla="*/ 2286000 h 13064490"/>
                <a:gd name="connsiteX86" fmla="*/ 11391900 w 12767104"/>
                <a:gd name="connsiteY86" fmla="*/ 1664970 h 13064490"/>
                <a:gd name="connsiteX87" fmla="*/ 11299698 w 12767104"/>
                <a:gd name="connsiteY87" fmla="*/ 1289304 h 13064490"/>
                <a:gd name="connsiteX88" fmla="*/ 10966704 w 12767104"/>
                <a:gd name="connsiteY88" fmla="*/ 1435227 h 13064490"/>
                <a:gd name="connsiteX89" fmla="*/ 10770870 w 12767104"/>
                <a:gd name="connsiteY89" fmla="*/ 1719072 h 13064490"/>
                <a:gd name="connsiteX90" fmla="*/ 10211943 w 12767104"/>
                <a:gd name="connsiteY90" fmla="*/ 1704594 h 13064490"/>
                <a:gd name="connsiteX91" fmla="*/ 10643616 w 12767104"/>
                <a:gd name="connsiteY91" fmla="*/ 987552 h 13064490"/>
                <a:gd name="connsiteX92" fmla="*/ 10569321 w 12767104"/>
                <a:gd name="connsiteY92" fmla="*/ 768477 h 13064490"/>
                <a:gd name="connsiteX93" fmla="*/ 10310241 w 12767104"/>
                <a:gd name="connsiteY93" fmla="*/ 644652 h 13064490"/>
                <a:gd name="connsiteX94" fmla="*/ 10132695 w 12767104"/>
                <a:gd name="connsiteY94" fmla="*/ 798957 h 13064490"/>
                <a:gd name="connsiteX95" fmla="*/ 9947147 w 12767104"/>
                <a:gd name="connsiteY95" fmla="*/ 712469 h 13064490"/>
                <a:gd name="connsiteX96" fmla="*/ 9547097 w 12767104"/>
                <a:gd name="connsiteY96" fmla="*/ 748664 h 13064490"/>
                <a:gd name="connsiteX97" fmla="*/ 9390887 w 12767104"/>
                <a:gd name="connsiteY97" fmla="*/ 302894 h 13064490"/>
                <a:gd name="connsiteX98" fmla="*/ 9286112 w 12767104"/>
                <a:gd name="connsiteY98" fmla="*/ 152399 h 13064490"/>
                <a:gd name="connsiteX99" fmla="*/ 9089136 w 12767104"/>
                <a:gd name="connsiteY99" fmla="*/ 0 h 13064490"/>
                <a:gd name="connsiteX100" fmla="*/ 9030842 w 12767104"/>
                <a:gd name="connsiteY100" fmla="*/ 188594 h 13064490"/>
                <a:gd name="connsiteX101" fmla="*/ 9137522 w 12767104"/>
                <a:gd name="connsiteY101" fmla="*/ 352424 h 13064490"/>
                <a:gd name="connsiteX102" fmla="*/ 8903207 w 12767104"/>
                <a:gd name="connsiteY102" fmla="*/ 421004 h 13064490"/>
                <a:gd name="connsiteX103" fmla="*/ 8634602 w 12767104"/>
                <a:gd name="connsiteY103" fmla="*/ 548639 h 13064490"/>
                <a:gd name="connsiteX104" fmla="*/ 8421242 w 12767104"/>
                <a:gd name="connsiteY104" fmla="*/ 859154 h 13064490"/>
                <a:gd name="connsiteX105" fmla="*/ 8219312 w 12767104"/>
                <a:gd name="connsiteY105" fmla="*/ 922019 h 13064490"/>
                <a:gd name="connsiteX106" fmla="*/ 8125967 w 12767104"/>
                <a:gd name="connsiteY106" fmla="*/ 1301114 h 13064490"/>
                <a:gd name="connsiteX107" fmla="*/ 8017382 w 12767104"/>
                <a:gd name="connsiteY107" fmla="*/ 1407794 h 13064490"/>
                <a:gd name="connsiteX108" fmla="*/ 7977377 w 12767104"/>
                <a:gd name="connsiteY108" fmla="*/ 1543049 h 13064490"/>
                <a:gd name="connsiteX109" fmla="*/ 7811642 w 12767104"/>
                <a:gd name="connsiteY109" fmla="*/ 1577339 h 13064490"/>
                <a:gd name="connsiteX110" fmla="*/ 7678674 w 12767104"/>
                <a:gd name="connsiteY110" fmla="*/ 1816608 h 13064490"/>
                <a:gd name="connsiteX111" fmla="*/ 7327772 w 12767104"/>
                <a:gd name="connsiteY111" fmla="*/ 1645919 h 13064490"/>
                <a:gd name="connsiteX112" fmla="*/ 6998207 w 12767104"/>
                <a:gd name="connsiteY112" fmla="*/ 1950719 h 13064490"/>
                <a:gd name="connsiteX113" fmla="*/ 6794372 w 12767104"/>
                <a:gd name="connsiteY113" fmla="*/ 1811654 h 13064490"/>
                <a:gd name="connsiteX114" fmla="*/ 6217920 w 12767104"/>
                <a:gd name="connsiteY114" fmla="*/ 2286000 h 13064490"/>
                <a:gd name="connsiteX115" fmla="*/ 6020942 w 12767104"/>
                <a:gd name="connsiteY115" fmla="*/ 2179319 h 13064490"/>
                <a:gd name="connsiteX116" fmla="*/ 5859017 w 12767104"/>
                <a:gd name="connsiteY116" fmla="*/ 2200274 h 13064490"/>
                <a:gd name="connsiteX117" fmla="*/ 5657087 w 12767104"/>
                <a:gd name="connsiteY117" fmla="*/ 2085974 h 13064490"/>
                <a:gd name="connsiteX118" fmla="*/ 5422772 w 12767104"/>
                <a:gd name="connsiteY118" fmla="*/ 2118359 h 13064490"/>
                <a:gd name="connsiteX119" fmla="*/ 5361812 w 12767104"/>
                <a:gd name="connsiteY119" fmla="*/ 1937384 h 13064490"/>
                <a:gd name="connsiteX120" fmla="*/ 5015102 w 12767104"/>
                <a:gd name="connsiteY120" fmla="*/ 1771649 h 13064490"/>
                <a:gd name="connsiteX121" fmla="*/ 4293870 w 12767104"/>
                <a:gd name="connsiteY121" fmla="*/ 1781937 h 13064490"/>
                <a:gd name="connsiteX122" fmla="*/ 3976877 w 12767104"/>
                <a:gd name="connsiteY122" fmla="*/ 1421129 h 13064490"/>
                <a:gd name="connsiteX123" fmla="*/ 3837812 w 12767104"/>
                <a:gd name="connsiteY123" fmla="*/ 1329689 h 13064490"/>
                <a:gd name="connsiteX124" fmla="*/ 3632072 w 12767104"/>
                <a:gd name="connsiteY124" fmla="*/ 1322069 h 13064490"/>
                <a:gd name="connsiteX125" fmla="*/ 3468242 w 12767104"/>
                <a:gd name="connsiteY125" fmla="*/ 1122044 h 13064490"/>
                <a:gd name="connsiteX126" fmla="*/ 3096767 w 12767104"/>
                <a:gd name="connsiteY126" fmla="*/ 1202054 h 13064490"/>
                <a:gd name="connsiteX127" fmla="*/ 2872740 w 12767104"/>
                <a:gd name="connsiteY127" fmla="*/ 1051179 h 13064490"/>
                <a:gd name="connsiteX128" fmla="*/ 2757677 w 12767104"/>
                <a:gd name="connsiteY128" fmla="*/ 1306829 h 13064490"/>
                <a:gd name="connsiteX129" fmla="*/ 2464307 w 12767104"/>
                <a:gd name="connsiteY129" fmla="*/ 1609724 h 13064490"/>
                <a:gd name="connsiteX130" fmla="*/ 2012822 w 12767104"/>
                <a:gd name="connsiteY130" fmla="*/ 1710689 h 13064490"/>
                <a:gd name="connsiteX131" fmla="*/ 2007107 w 12767104"/>
                <a:gd name="connsiteY131" fmla="*/ 1870709 h 13064490"/>
                <a:gd name="connsiteX132" fmla="*/ 1736597 w 12767104"/>
                <a:gd name="connsiteY132" fmla="*/ 1920239 h 13064490"/>
                <a:gd name="connsiteX133" fmla="*/ 1383792 w 12767104"/>
                <a:gd name="connsiteY133" fmla="*/ 1796415 h 13064490"/>
                <a:gd name="connsiteX134" fmla="*/ 1064132 w 12767104"/>
                <a:gd name="connsiteY134" fmla="*/ 1979294 h 13064490"/>
                <a:gd name="connsiteX135" fmla="*/ 1053084 w 12767104"/>
                <a:gd name="connsiteY135" fmla="*/ 2431542 h 13064490"/>
                <a:gd name="connsiteX136" fmla="*/ 514350 w 12767104"/>
                <a:gd name="connsiteY136" fmla="*/ 2355342 h 13064490"/>
                <a:gd name="connsiteX137" fmla="*/ 464057 w 12767104"/>
                <a:gd name="connsiteY137" fmla="*/ 2529839 h 13064490"/>
                <a:gd name="connsiteX138" fmla="*/ 0 w 12767104"/>
                <a:gd name="connsiteY138" fmla="*/ 2450592 h 13064490"/>
                <a:gd name="connsiteX0" fmla="*/ 0 w 12767104"/>
                <a:gd name="connsiteY0" fmla="*/ 2450592 h 13064490"/>
                <a:gd name="connsiteX1" fmla="*/ 266319 w 12767104"/>
                <a:gd name="connsiteY1" fmla="*/ 2830068 h 13064490"/>
                <a:gd name="connsiteX2" fmla="*/ 715899 w 12767104"/>
                <a:gd name="connsiteY2" fmla="*/ 2767965 h 13064490"/>
                <a:gd name="connsiteX3" fmla="*/ 1254633 w 12767104"/>
                <a:gd name="connsiteY3" fmla="*/ 3008757 h 13064490"/>
                <a:gd name="connsiteX4" fmla="*/ 1414652 w 12767104"/>
                <a:gd name="connsiteY4" fmla="*/ 3208019 h 13064490"/>
                <a:gd name="connsiteX5" fmla="*/ 1605152 w 12767104"/>
                <a:gd name="connsiteY5" fmla="*/ 3383279 h 13064490"/>
                <a:gd name="connsiteX6" fmla="*/ 1776602 w 12767104"/>
                <a:gd name="connsiteY6" fmla="*/ 3274694 h 13064490"/>
                <a:gd name="connsiteX7" fmla="*/ 2104262 w 12767104"/>
                <a:gd name="connsiteY7" fmla="*/ 3577589 h 13064490"/>
                <a:gd name="connsiteX8" fmla="*/ 2044827 w 12767104"/>
                <a:gd name="connsiteY8" fmla="*/ 3737610 h 13064490"/>
                <a:gd name="connsiteX9" fmla="*/ 2681477 w 12767104"/>
                <a:gd name="connsiteY9" fmla="*/ 3979544 h 13064490"/>
                <a:gd name="connsiteX10" fmla="*/ 3096767 w 12767104"/>
                <a:gd name="connsiteY10" fmla="*/ 3918584 h 13064490"/>
                <a:gd name="connsiteX11" fmla="*/ 3167252 w 12767104"/>
                <a:gd name="connsiteY11" fmla="*/ 4078604 h 13064490"/>
                <a:gd name="connsiteX12" fmla="*/ 3313937 w 12767104"/>
                <a:gd name="connsiteY12" fmla="*/ 4000499 h 13064490"/>
                <a:gd name="connsiteX13" fmla="*/ 3447669 w 12767104"/>
                <a:gd name="connsiteY13" fmla="*/ 4025646 h 13064490"/>
                <a:gd name="connsiteX14" fmla="*/ 3510152 w 12767104"/>
                <a:gd name="connsiteY14" fmla="*/ 4219574 h 13064490"/>
                <a:gd name="connsiteX15" fmla="*/ 3515867 w 12767104"/>
                <a:gd name="connsiteY15" fmla="*/ 4589144 h 13064490"/>
                <a:gd name="connsiteX16" fmla="*/ 3371087 w 12767104"/>
                <a:gd name="connsiteY16" fmla="*/ 4928234 h 13064490"/>
                <a:gd name="connsiteX17" fmla="*/ 3479672 w 12767104"/>
                <a:gd name="connsiteY17" fmla="*/ 5463539 h 13064490"/>
                <a:gd name="connsiteX18" fmla="*/ 3310127 w 12767104"/>
                <a:gd name="connsiteY18" fmla="*/ 5494019 h 13064490"/>
                <a:gd name="connsiteX19" fmla="*/ 3172967 w 12767104"/>
                <a:gd name="connsiteY19" fmla="*/ 6015989 h 13064490"/>
                <a:gd name="connsiteX20" fmla="*/ 3268217 w 12767104"/>
                <a:gd name="connsiteY20" fmla="*/ 6029324 h 13064490"/>
                <a:gd name="connsiteX21" fmla="*/ 3315842 w 12767104"/>
                <a:gd name="connsiteY21" fmla="*/ 6193154 h 13064490"/>
                <a:gd name="connsiteX22" fmla="*/ 3464432 w 12767104"/>
                <a:gd name="connsiteY22" fmla="*/ 6115049 h 13064490"/>
                <a:gd name="connsiteX23" fmla="*/ 3593972 w 12767104"/>
                <a:gd name="connsiteY23" fmla="*/ 6273164 h 13064490"/>
                <a:gd name="connsiteX24" fmla="*/ 3835146 w 12767104"/>
                <a:gd name="connsiteY24" fmla="*/ 6307836 h 13064490"/>
                <a:gd name="connsiteX25" fmla="*/ 3438144 w 12767104"/>
                <a:gd name="connsiteY25" fmla="*/ 8174736 h 13064490"/>
                <a:gd name="connsiteX26" fmla="*/ 4242816 w 12767104"/>
                <a:gd name="connsiteY26" fmla="*/ 9052560 h 13064490"/>
                <a:gd name="connsiteX27" fmla="*/ 6272784 w 12767104"/>
                <a:gd name="connsiteY27" fmla="*/ 9802368 h 13064490"/>
                <a:gd name="connsiteX28" fmla="*/ 6967728 w 12767104"/>
                <a:gd name="connsiteY28" fmla="*/ 10917936 h 13064490"/>
                <a:gd name="connsiteX29" fmla="*/ 6458712 w 12767104"/>
                <a:gd name="connsiteY29" fmla="*/ 11369040 h 13064490"/>
                <a:gd name="connsiteX30" fmla="*/ 6592443 w 12767104"/>
                <a:gd name="connsiteY30" fmla="*/ 11569065 h 13064490"/>
                <a:gd name="connsiteX31" fmla="*/ 6723888 w 12767104"/>
                <a:gd name="connsiteY31" fmla="*/ 11530965 h 13064490"/>
                <a:gd name="connsiteX32" fmla="*/ 6826758 w 12767104"/>
                <a:gd name="connsiteY32" fmla="*/ 11633835 h 13064490"/>
                <a:gd name="connsiteX33" fmla="*/ 6834378 w 12767104"/>
                <a:gd name="connsiteY33" fmla="*/ 11870055 h 13064490"/>
                <a:gd name="connsiteX34" fmla="*/ 6950583 w 12767104"/>
                <a:gd name="connsiteY34" fmla="*/ 12011025 h 13064490"/>
                <a:gd name="connsiteX35" fmla="*/ 7009638 w 12767104"/>
                <a:gd name="connsiteY35" fmla="*/ 12390120 h 13064490"/>
                <a:gd name="connsiteX36" fmla="*/ 6941058 w 12767104"/>
                <a:gd name="connsiteY36" fmla="*/ 12628245 h 13064490"/>
                <a:gd name="connsiteX37" fmla="*/ 7076313 w 12767104"/>
                <a:gd name="connsiteY37" fmla="*/ 12847320 h 13064490"/>
                <a:gd name="connsiteX38" fmla="*/ 7202043 w 12767104"/>
                <a:gd name="connsiteY38" fmla="*/ 12943713 h 13064490"/>
                <a:gd name="connsiteX39" fmla="*/ 7287768 w 12767104"/>
                <a:gd name="connsiteY39" fmla="*/ 12799695 h 13064490"/>
                <a:gd name="connsiteX40" fmla="*/ 7377303 w 12767104"/>
                <a:gd name="connsiteY40" fmla="*/ 12759690 h 13064490"/>
                <a:gd name="connsiteX41" fmla="*/ 7748778 w 12767104"/>
                <a:gd name="connsiteY41" fmla="*/ 12538710 h 13064490"/>
                <a:gd name="connsiteX42" fmla="*/ 8312658 w 12767104"/>
                <a:gd name="connsiteY42" fmla="*/ 13034010 h 13064490"/>
                <a:gd name="connsiteX43" fmla="*/ 8440293 w 12767104"/>
                <a:gd name="connsiteY43" fmla="*/ 12971145 h 13064490"/>
                <a:gd name="connsiteX44" fmla="*/ 8819388 w 12767104"/>
                <a:gd name="connsiteY44" fmla="*/ 13013055 h 13064490"/>
                <a:gd name="connsiteX45" fmla="*/ 9089898 w 12767104"/>
                <a:gd name="connsiteY45" fmla="*/ 13064490 h 13064490"/>
                <a:gd name="connsiteX46" fmla="*/ 9554718 w 12767104"/>
                <a:gd name="connsiteY46" fmla="*/ 12974954 h 13064490"/>
                <a:gd name="connsiteX47" fmla="*/ 9853803 w 12767104"/>
                <a:gd name="connsiteY47" fmla="*/ 12885420 h 13064490"/>
                <a:gd name="connsiteX48" fmla="*/ 9954006 w 12767104"/>
                <a:gd name="connsiteY48" fmla="*/ 12968097 h 13064490"/>
                <a:gd name="connsiteX49" fmla="*/ 10019538 w 12767104"/>
                <a:gd name="connsiteY49" fmla="*/ 12891134 h 13064490"/>
                <a:gd name="connsiteX50" fmla="*/ 10107168 w 12767104"/>
                <a:gd name="connsiteY50" fmla="*/ 12702539 h 13064490"/>
                <a:gd name="connsiteX51" fmla="*/ 10103358 w 12767104"/>
                <a:gd name="connsiteY51" fmla="*/ 12614909 h 13064490"/>
                <a:gd name="connsiteX52" fmla="*/ 10177653 w 12767104"/>
                <a:gd name="connsiteY52" fmla="*/ 12538709 h 13064490"/>
                <a:gd name="connsiteX53" fmla="*/ 10135743 w 12767104"/>
                <a:gd name="connsiteY53" fmla="*/ 12378689 h 13064490"/>
                <a:gd name="connsiteX54" fmla="*/ 10267188 w 12767104"/>
                <a:gd name="connsiteY54" fmla="*/ 12338684 h 13064490"/>
                <a:gd name="connsiteX55" fmla="*/ 10419207 w 12767104"/>
                <a:gd name="connsiteY55" fmla="*/ 11967972 h 13064490"/>
                <a:gd name="connsiteX56" fmla="*/ 11149203 w 12767104"/>
                <a:gd name="connsiteY56" fmla="*/ 12121514 h 13064490"/>
                <a:gd name="connsiteX57" fmla="*/ 12090273 w 12767104"/>
                <a:gd name="connsiteY57" fmla="*/ 11727179 h 13064490"/>
                <a:gd name="connsiteX58" fmla="*/ 12248388 w 12767104"/>
                <a:gd name="connsiteY58" fmla="*/ 11870054 h 13064490"/>
                <a:gd name="connsiteX59" fmla="*/ 12362688 w 12767104"/>
                <a:gd name="connsiteY59" fmla="*/ 11891009 h 13064490"/>
                <a:gd name="connsiteX60" fmla="*/ 12524613 w 12767104"/>
                <a:gd name="connsiteY60" fmla="*/ 11662409 h 13064490"/>
                <a:gd name="connsiteX61" fmla="*/ 12600813 w 12767104"/>
                <a:gd name="connsiteY61" fmla="*/ 11622404 h 13064490"/>
                <a:gd name="connsiteX62" fmla="*/ 12658344 w 12767104"/>
                <a:gd name="connsiteY62" fmla="*/ 11645265 h 13064490"/>
                <a:gd name="connsiteX63" fmla="*/ 12758928 w 12767104"/>
                <a:gd name="connsiteY63" fmla="*/ 11344274 h 13064490"/>
                <a:gd name="connsiteX64" fmla="*/ 12446507 w 12767104"/>
                <a:gd name="connsiteY64" fmla="*/ 10921364 h 13064490"/>
                <a:gd name="connsiteX65" fmla="*/ 12383642 w 12767104"/>
                <a:gd name="connsiteY65" fmla="*/ 10618469 h 13064490"/>
                <a:gd name="connsiteX66" fmla="*/ 12201906 w 12767104"/>
                <a:gd name="connsiteY66" fmla="*/ 10423017 h 13064490"/>
                <a:gd name="connsiteX67" fmla="*/ 12216002 w 12767104"/>
                <a:gd name="connsiteY67" fmla="*/ 10138409 h 13064490"/>
                <a:gd name="connsiteX68" fmla="*/ 12560807 w 12767104"/>
                <a:gd name="connsiteY68" fmla="*/ 9631679 h 13064490"/>
                <a:gd name="connsiteX69" fmla="*/ 12693777 w 12767104"/>
                <a:gd name="connsiteY69" fmla="*/ 8833866 h 13064490"/>
                <a:gd name="connsiteX70" fmla="*/ 12472416 w 12767104"/>
                <a:gd name="connsiteY70" fmla="*/ 8590407 h 13064490"/>
                <a:gd name="connsiteX71" fmla="*/ 12508992 w 12767104"/>
                <a:gd name="connsiteY71" fmla="*/ 7827264 h 13064490"/>
                <a:gd name="connsiteX72" fmla="*/ 12256389 w 12767104"/>
                <a:gd name="connsiteY72" fmla="*/ 7655052 h 13064490"/>
                <a:gd name="connsiteX73" fmla="*/ 11978640 w 12767104"/>
                <a:gd name="connsiteY73" fmla="*/ 7424928 h 13064490"/>
                <a:gd name="connsiteX74" fmla="*/ 11887200 w 12767104"/>
                <a:gd name="connsiteY74" fmla="*/ 6784848 h 13064490"/>
                <a:gd name="connsiteX75" fmla="*/ 12052173 w 12767104"/>
                <a:gd name="connsiteY75" fmla="*/ 6573774 h 13064490"/>
                <a:gd name="connsiteX76" fmla="*/ 12172950 w 12767104"/>
                <a:gd name="connsiteY76" fmla="*/ 6334887 h 13064490"/>
                <a:gd name="connsiteX77" fmla="*/ 12179808 w 12767104"/>
                <a:gd name="connsiteY77" fmla="*/ 5888736 h 13064490"/>
                <a:gd name="connsiteX78" fmla="*/ 11915394 w 12767104"/>
                <a:gd name="connsiteY78" fmla="*/ 5550027 h 13064490"/>
                <a:gd name="connsiteX79" fmla="*/ 11612880 w 12767104"/>
                <a:gd name="connsiteY79" fmla="*/ 5285232 h 13064490"/>
                <a:gd name="connsiteX80" fmla="*/ 11137392 w 12767104"/>
                <a:gd name="connsiteY80" fmla="*/ 4791456 h 13064490"/>
                <a:gd name="connsiteX81" fmla="*/ 10345674 w 12767104"/>
                <a:gd name="connsiteY81" fmla="*/ 4283583 h 13064490"/>
                <a:gd name="connsiteX82" fmla="*/ 10364343 w 12767104"/>
                <a:gd name="connsiteY82" fmla="*/ 3643122 h 13064490"/>
                <a:gd name="connsiteX83" fmla="*/ 10991088 w 12767104"/>
                <a:gd name="connsiteY83" fmla="*/ 3035808 h 13064490"/>
                <a:gd name="connsiteX84" fmla="*/ 11228832 w 12767104"/>
                <a:gd name="connsiteY84" fmla="*/ 2523744 h 13064490"/>
                <a:gd name="connsiteX85" fmla="*/ 11155680 w 12767104"/>
                <a:gd name="connsiteY85" fmla="*/ 2286000 h 13064490"/>
                <a:gd name="connsiteX86" fmla="*/ 11391900 w 12767104"/>
                <a:gd name="connsiteY86" fmla="*/ 1664970 h 13064490"/>
                <a:gd name="connsiteX87" fmla="*/ 11299698 w 12767104"/>
                <a:gd name="connsiteY87" fmla="*/ 1289304 h 13064490"/>
                <a:gd name="connsiteX88" fmla="*/ 10966704 w 12767104"/>
                <a:gd name="connsiteY88" fmla="*/ 1435227 h 13064490"/>
                <a:gd name="connsiteX89" fmla="*/ 10770870 w 12767104"/>
                <a:gd name="connsiteY89" fmla="*/ 1719072 h 13064490"/>
                <a:gd name="connsiteX90" fmla="*/ 10211943 w 12767104"/>
                <a:gd name="connsiteY90" fmla="*/ 1704594 h 13064490"/>
                <a:gd name="connsiteX91" fmla="*/ 10643616 w 12767104"/>
                <a:gd name="connsiteY91" fmla="*/ 987552 h 13064490"/>
                <a:gd name="connsiteX92" fmla="*/ 10569321 w 12767104"/>
                <a:gd name="connsiteY92" fmla="*/ 768477 h 13064490"/>
                <a:gd name="connsiteX93" fmla="*/ 10310241 w 12767104"/>
                <a:gd name="connsiteY93" fmla="*/ 644652 h 13064490"/>
                <a:gd name="connsiteX94" fmla="*/ 10132695 w 12767104"/>
                <a:gd name="connsiteY94" fmla="*/ 798957 h 13064490"/>
                <a:gd name="connsiteX95" fmla="*/ 9947147 w 12767104"/>
                <a:gd name="connsiteY95" fmla="*/ 712469 h 13064490"/>
                <a:gd name="connsiteX96" fmla="*/ 9547097 w 12767104"/>
                <a:gd name="connsiteY96" fmla="*/ 748664 h 13064490"/>
                <a:gd name="connsiteX97" fmla="*/ 9390887 w 12767104"/>
                <a:gd name="connsiteY97" fmla="*/ 302894 h 13064490"/>
                <a:gd name="connsiteX98" fmla="*/ 9286112 w 12767104"/>
                <a:gd name="connsiteY98" fmla="*/ 152399 h 13064490"/>
                <a:gd name="connsiteX99" fmla="*/ 9089136 w 12767104"/>
                <a:gd name="connsiteY99" fmla="*/ 0 h 13064490"/>
                <a:gd name="connsiteX100" fmla="*/ 9030842 w 12767104"/>
                <a:gd name="connsiteY100" fmla="*/ 188594 h 13064490"/>
                <a:gd name="connsiteX101" fmla="*/ 9137522 w 12767104"/>
                <a:gd name="connsiteY101" fmla="*/ 352424 h 13064490"/>
                <a:gd name="connsiteX102" fmla="*/ 8903207 w 12767104"/>
                <a:gd name="connsiteY102" fmla="*/ 421004 h 13064490"/>
                <a:gd name="connsiteX103" fmla="*/ 8634602 w 12767104"/>
                <a:gd name="connsiteY103" fmla="*/ 548639 h 13064490"/>
                <a:gd name="connsiteX104" fmla="*/ 8421242 w 12767104"/>
                <a:gd name="connsiteY104" fmla="*/ 859154 h 13064490"/>
                <a:gd name="connsiteX105" fmla="*/ 8219312 w 12767104"/>
                <a:gd name="connsiteY105" fmla="*/ 922019 h 13064490"/>
                <a:gd name="connsiteX106" fmla="*/ 8125967 w 12767104"/>
                <a:gd name="connsiteY106" fmla="*/ 1301114 h 13064490"/>
                <a:gd name="connsiteX107" fmla="*/ 8017382 w 12767104"/>
                <a:gd name="connsiteY107" fmla="*/ 1407794 h 13064490"/>
                <a:gd name="connsiteX108" fmla="*/ 7977377 w 12767104"/>
                <a:gd name="connsiteY108" fmla="*/ 1543049 h 13064490"/>
                <a:gd name="connsiteX109" fmla="*/ 7811642 w 12767104"/>
                <a:gd name="connsiteY109" fmla="*/ 1577339 h 13064490"/>
                <a:gd name="connsiteX110" fmla="*/ 7678674 w 12767104"/>
                <a:gd name="connsiteY110" fmla="*/ 1816608 h 13064490"/>
                <a:gd name="connsiteX111" fmla="*/ 7327772 w 12767104"/>
                <a:gd name="connsiteY111" fmla="*/ 1645919 h 13064490"/>
                <a:gd name="connsiteX112" fmla="*/ 6998207 w 12767104"/>
                <a:gd name="connsiteY112" fmla="*/ 1950719 h 13064490"/>
                <a:gd name="connsiteX113" fmla="*/ 6794372 w 12767104"/>
                <a:gd name="connsiteY113" fmla="*/ 1811654 h 13064490"/>
                <a:gd name="connsiteX114" fmla="*/ 6217920 w 12767104"/>
                <a:gd name="connsiteY114" fmla="*/ 2286000 h 13064490"/>
                <a:gd name="connsiteX115" fmla="*/ 6020942 w 12767104"/>
                <a:gd name="connsiteY115" fmla="*/ 2179319 h 13064490"/>
                <a:gd name="connsiteX116" fmla="*/ 5859017 w 12767104"/>
                <a:gd name="connsiteY116" fmla="*/ 2200274 h 13064490"/>
                <a:gd name="connsiteX117" fmla="*/ 5657087 w 12767104"/>
                <a:gd name="connsiteY117" fmla="*/ 2085974 h 13064490"/>
                <a:gd name="connsiteX118" fmla="*/ 5422772 w 12767104"/>
                <a:gd name="connsiteY118" fmla="*/ 2118359 h 13064490"/>
                <a:gd name="connsiteX119" fmla="*/ 5361812 w 12767104"/>
                <a:gd name="connsiteY119" fmla="*/ 1937384 h 13064490"/>
                <a:gd name="connsiteX120" fmla="*/ 5015102 w 12767104"/>
                <a:gd name="connsiteY120" fmla="*/ 1771649 h 13064490"/>
                <a:gd name="connsiteX121" fmla="*/ 4293870 w 12767104"/>
                <a:gd name="connsiteY121" fmla="*/ 1781937 h 13064490"/>
                <a:gd name="connsiteX122" fmla="*/ 3976877 w 12767104"/>
                <a:gd name="connsiteY122" fmla="*/ 1421129 h 13064490"/>
                <a:gd name="connsiteX123" fmla="*/ 3837812 w 12767104"/>
                <a:gd name="connsiteY123" fmla="*/ 1329689 h 13064490"/>
                <a:gd name="connsiteX124" fmla="*/ 3632072 w 12767104"/>
                <a:gd name="connsiteY124" fmla="*/ 1322069 h 13064490"/>
                <a:gd name="connsiteX125" fmla="*/ 3468242 w 12767104"/>
                <a:gd name="connsiteY125" fmla="*/ 1122044 h 13064490"/>
                <a:gd name="connsiteX126" fmla="*/ 3096767 w 12767104"/>
                <a:gd name="connsiteY126" fmla="*/ 1202054 h 13064490"/>
                <a:gd name="connsiteX127" fmla="*/ 2872740 w 12767104"/>
                <a:gd name="connsiteY127" fmla="*/ 1051179 h 13064490"/>
                <a:gd name="connsiteX128" fmla="*/ 2757677 w 12767104"/>
                <a:gd name="connsiteY128" fmla="*/ 1306829 h 13064490"/>
                <a:gd name="connsiteX129" fmla="*/ 2464307 w 12767104"/>
                <a:gd name="connsiteY129" fmla="*/ 1609724 h 13064490"/>
                <a:gd name="connsiteX130" fmla="*/ 2012822 w 12767104"/>
                <a:gd name="connsiteY130" fmla="*/ 1710689 h 13064490"/>
                <a:gd name="connsiteX131" fmla="*/ 2007107 w 12767104"/>
                <a:gd name="connsiteY131" fmla="*/ 1870709 h 13064490"/>
                <a:gd name="connsiteX132" fmla="*/ 1736597 w 12767104"/>
                <a:gd name="connsiteY132" fmla="*/ 1920239 h 13064490"/>
                <a:gd name="connsiteX133" fmla="*/ 1383792 w 12767104"/>
                <a:gd name="connsiteY133" fmla="*/ 1796415 h 13064490"/>
                <a:gd name="connsiteX134" fmla="*/ 1064132 w 12767104"/>
                <a:gd name="connsiteY134" fmla="*/ 1979294 h 13064490"/>
                <a:gd name="connsiteX135" fmla="*/ 1053084 w 12767104"/>
                <a:gd name="connsiteY135" fmla="*/ 2431542 h 13064490"/>
                <a:gd name="connsiteX136" fmla="*/ 514350 w 12767104"/>
                <a:gd name="connsiteY136" fmla="*/ 2355342 h 13064490"/>
                <a:gd name="connsiteX137" fmla="*/ 464057 w 12767104"/>
                <a:gd name="connsiteY137" fmla="*/ 2529839 h 13064490"/>
                <a:gd name="connsiteX138" fmla="*/ 0 w 12767104"/>
                <a:gd name="connsiteY138" fmla="*/ 2450592 h 13064490"/>
                <a:gd name="connsiteX0" fmla="*/ 0 w 12767104"/>
                <a:gd name="connsiteY0" fmla="*/ 2450592 h 13064490"/>
                <a:gd name="connsiteX1" fmla="*/ 266319 w 12767104"/>
                <a:gd name="connsiteY1" fmla="*/ 2830068 h 13064490"/>
                <a:gd name="connsiteX2" fmla="*/ 715899 w 12767104"/>
                <a:gd name="connsiteY2" fmla="*/ 2767965 h 13064490"/>
                <a:gd name="connsiteX3" fmla="*/ 1254633 w 12767104"/>
                <a:gd name="connsiteY3" fmla="*/ 3008757 h 13064490"/>
                <a:gd name="connsiteX4" fmla="*/ 1414652 w 12767104"/>
                <a:gd name="connsiteY4" fmla="*/ 3208019 h 13064490"/>
                <a:gd name="connsiteX5" fmla="*/ 1605152 w 12767104"/>
                <a:gd name="connsiteY5" fmla="*/ 3383279 h 13064490"/>
                <a:gd name="connsiteX6" fmla="*/ 1776602 w 12767104"/>
                <a:gd name="connsiteY6" fmla="*/ 3274694 h 13064490"/>
                <a:gd name="connsiteX7" fmla="*/ 2104262 w 12767104"/>
                <a:gd name="connsiteY7" fmla="*/ 3577589 h 13064490"/>
                <a:gd name="connsiteX8" fmla="*/ 2044827 w 12767104"/>
                <a:gd name="connsiteY8" fmla="*/ 3737610 h 13064490"/>
                <a:gd name="connsiteX9" fmla="*/ 2681477 w 12767104"/>
                <a:gd name="connsiteY9" fmla="*/ 3979544 h 13064490"/>
                <a:gd name="connsiteX10" fmla="*/ 3096767 w 12767104"/>
                <a:gd name="connsiteY10" fmla="*/ 3918584 h 13064490"/>
                <a:gd name="connsiteX11" fmla="*/ 3167252 w 12767104"/>
                <a:gd name="connsiteY11" fmla="*/ 4078604 h 13064490"/>
                <a:gd name="connsiteX12" fmla="*/ 3313937 w 12767104"/>
                <a:gd name="connsiteY12" fmla="*/ 4000499 h 13064490"/>
                <a:gd name="connsiteX13" fmla="*/ 3447669 w 12767104"/>
                <a:gd name="connsiteY13" fmla="*/ 4025646 h 13064490"/>
                <a:gd name="connsiteX14" fmla="*/ 3510152 w 12767104"/>
                <a:gd name="connsiteY14" fmla="*/ 4219574 h 13064490"/>
                <a:gd name="connsiteX15" fmla="*/ 3515867 w 12767104"/>
                <a:gd name="connsiteY15" fmla="*/ 4589144 h 13064490"/>
                <a:gd name="connsiteX16" fmla="*/ 3371087 w 12767104"/>
                <a:gd name="connsiteY16" fmla="*/ 4928234 h 13064490"/>
                <a:gd name="connsiteX17" fmla="*/ 3479672 w 12767104"/>
                <a:gd name="connsiteY17" fmla="*/ 5463539 h 13064490"/>
                <a:gd name="connsiteX18" fmla="*/ 3310127 w 12767104"/>
                <a:gd name="connsiteY18" fmla="*/ 5494019 h 13064490"/>
                <a:gd name="connsiteX19" fmla="*/ 3172967 w 12767104"/>
                <a:gd name="connsiteY19" fmla="*/ 6015989 h 13064490"/>
                <a:gd name="connsiteX20" fmla="*/ 3268217 w 12767104"/>
                <a:gd name="connsiteY20" fmla="*/ 6029324 h 13064490"/>
                <a:gd name="connsiteX21" fmla="*/ 3315842 w 12767104"/>
                <a:gd name="connsiteY21" fmla="*/ 6193154 h 13064490"/>
                <a:gd name="connsiteX22" fmla="*/ 3464432 w 12767104"/>
                <a:gd name="connsiteY22" fmla="*/ 6115049 h 13064490"/>
                <a:gd name="connsiteX23" fmla="*/ 3593972 w 12767104"/>
                <a:gd name="connsiteY23" fmla="*/ 6273164 h 13064490"/>
                <a:gd name="connsiteX24" fmla="*/ 3835146 w 12767104"/>
                <a:gd name="connsiteY24" fmla="*/ 6307836 h 13064490"/>
                <a:gd name="connsiteX25" fmla="*/ 3438144 w 12767104"/>
                <a:gd name="connsiteY25" fmla="*/ 8174736 h 13064490"/>
                <a:gd name="connsiteX26" fmla="*/ 4242816 w 12767104"/>
                <a:gd name="connsiteY26" fmla="*/ 9052560 h 13064490"/>
                <a:gd name="connsiteX27" fmla="*/ 6272784 w 12767104"/>
                <a:gd name="connsiteY27" fmla="*/ 9802368 h 13064490"/>
                <a:gd name="connsiteX28" fmla="*/ 6967728 w 12767104"/>
                <a:gd name="connsiteY28" fmla="*/ 10917936 h 13064490"/>
                <a:gd name="connsiteX29" fmla="*/ 6458712 w 12767104"/>
                <a:gd name="connsiteY29" fmla="*/ 11369040 h 13064490"/>
                <a:gd name="connsiteX30" fmla="*/ 6592443 w 12767104"/>
                <a:gd name="connsiteY30" fmla="*/ 11569065 h 13064490"/>
                <a:gd name="connsiteX31" fmla="*/ 6723888 w 12767104"/>
                <a:gd name="connsiteY31" fmla="*/ 11530965 h 13064490"/>
                <a:gd name="connsiteX32" fmla="*/ 6826758 w 12767104"/>
                <a:gd name="connsiteY32" fmla="*/ 11633835 h 13064490"/>
                <a:gd name="connsiteX33" fmla="*/ 6834378 w 12767104"/>
                <a:gd name="connsiteY33" fmla="*/ 11870055 h 13064490"/>
                <a:gd name="connsiteX34" fmla="*/ 6950583 w 12767104"/>
                <a:gd name="connsiteY34" fmla="*/ 12011025 h 13064490"/>
                <a:gd name="connsiteX35" fmla="*/ 7009638 w 12767104"/>
                <a:gd name="connsiteY35" fmla="*/ 12390120 h 13064490"/>
                <a:gd name="connsiteX36" fmla="*/ 6941058 w 12767104"/>
                <a:gd name="connsiteY36" fmla="*/ 12628245 h 13064490"/>
                <a:gd name="connsiteX37" fmla="*/ 7076313 w 12767104"/>
                <a:gd name="connsiteY37" fmla="*/ 12847320 h 13064490"/>
                <a:gd name="connsiteX38" fmla="*/ 7202043 w 12767104"/>
                <a:gd name="connsiteY38" fmla="*/ 12943713 h 13064490"/>
                <a:gd name="connsiteX39" fmla="*/ 7287768 w 12767104"/>
                <a:gd name="connsiteY39" fmla="*/ 12799695 h 13064490"/>
                <a:gd name="connsiteX40" fmla="*/ 7377303 w 12767104"/>
                <a:gd name="connsiteY40" fmla="*/ 12759690 h 13064490"/>
                <a:gd name="connsiteX41" fmla="*/ 7748778 w 12767104"/>
                <a:gd name="connsiteY41" fmla="*/ 12538710 h 13064490"/>
                <a:gd name="connsiteX42" fmla="*/ 8312658 w 12767104"/>
                <a:gd name="connsiteY42" fmla="*/ 13034010 h 13064490"/>
                <a:gd name="connsiteX43" fmla="*/ 8440293 w 12767104"/>
                <a:gd name="connsiteY43" fmla="*/ 12971145 h 13064490"/>
                <a:gd name="connsiteX44" fmla="*/ 8819388 w 12767104"/>
                <a:gd name="connsiteY44" fmla="*/ 13013055 h 13064490"/>
                <a:gd name="connsiteX45" fmla="*/ 9089898 w 12767104"/>
                <a:gd name="connsiteY45" fmla="*/ 13064490 h 13064490"/>
                <a:gd name="connsiteX46" fmla="*/ 9554718 w 12767104"/>
                <a:gd name="connsiteY46" fmla="*/ 12974954 h 13064490"/>
                <a:gd name="connsiteX47" fmla="*/ 9853803 w 12767104"/>
                <a:gd name="connsiteY47" fmla="*/ 12885420 h 13064490"/>
                <a:gd name="connsiteX48" fmla="*/ 9954006 w 12767104"/>
                <a:gd name="connsiteY48" fmla="*/ 12968097 h 13064490"/>
                <a:gd name="connsiteX49" fmla="*/ 10019538 w 12767104"/>
                <a:gd name="connsiteY49" fmla="*/ 12891134 h 13064490"/>
                <a:gd name="connsiteX50" fmla="*/ 10107168 w 12767104"/>
                <a:gd name="connsiteY50" fmla="*/ 12702539 h 13064490"/>
                <a:gd name="connsiteX51" fmla="*/ 10103358 w 12767104"/>
                <a:gd name="connsiteY51" fmla="*/ 12614909 h 13064490"/>
                <a:gd name="connsiteX52" fmla="*/ 10177653 w 12767104"/>
                <a:gd name="connsiteY52" fmla="*/ 12538709 h 13064490"/>
                <a:gd name="connsiteX53" fmla="*/ 10135743 w 12767104"/>
                <a:gd name="connsiteY53" fmla="*/ 12378689 h 13064490"/>
                <a:gd name="connsiteX54" fmla="*/ 10267188 w 12767104"/>
                <a:gd name="connsiteY54" fmla="*/ 12338684 h 13064490"/>
                <a:gd name="connsiteX55" fmla="*/ 10419207 w 12767104"/>
                <a:gd name="connsiteY55" fmla="*/ 11967972 h 13064490"/>
                <a:gd name="connsiteX56" fmla="*/ 11149203 w 12767104"/>
                <a:gd name="connsiteY56" fmla="*/ 12121514 h 13064490"/>
                <a:gd name="connsiteX57" fmla="*/ 12090273 w 12767104"/>
                <a:gd name="connsiteY57" fmla="*/ 11727179 h 13064490"/>
                <a:gd name="connsiteX58" fmla="*/ 12248388 w 12767104"/>
                <a:gd name="connsiteY58" fmla="*/ 11870054 h 13064490"/>
                <a:gd name="connsiteX59" fmla="*/ 12362688 w 12767104"/>
                <a:gd name="connsiteY59" fmla="*/ 11891009 h 13064490"/>
                <a:gd name="connsiteX60" fmla="*/ 12524613 w 12767104"/>
                <a:gd name="connsiteY60" fmla="*/ 11662409 h 13064490"/>
                <a:gd name="connsiteX61" fmla="*/ 12600813 w 12767104"/>
                <a:gd name="connsiteY61" fmla="*/ 11622404 h 13064490"/>
                <a:gd name="connsiteX62" fmla="*/ 12658344 w 12767104"/>
                <a:gd name="connsiteY62" fmla="*/ 11645265 h 13064490"/>
                <a:gd name="connsiteX63" fmla="*/ 12758928 w 12767104"/>
                <a:gd name="connsiteY63" fmla="*/ 11344274 h 13064490"/>
                <a:gd name="connsiteX64" fmla="*/ 12446507 w 12767104"/>
                <a:gd name="connsiteY64" fmla="*/ 10921364 h 13064490"/>
                <a:gd name="connsiteX65" fmla="*/ 12383642 w 12767104"/>
                <a:gd name="connsiteY65" fmla="*/ 10618469 h 13064490"/>
                <a:gd name="connsiteX66" fmla="*/ 12201906 w 12767104"/>
                <a:gd name="connsiteY66" fmla="*/ 10423017 h 13064490"/>
                <a:gd name="connsiteX67" fmla="*/ 12216002 w 12767104"/>
                <a:gd name="connsiteY67" fmla="*/ 10138409 h 13064490"/>
                <a:gd name="connsiteX68" fmla="*/ 12560807 w 12767104"/>
                <a:gd name="connsiteY68" fmla="*/ 9631679 h 13064490"/>
                <a:gd name="connsiteX69" fmla="*/ 12693777 w 12767104"/>
                <a:gd name="connsiteY69" fmla="*/ 8833866 h 13064490"/>
                <a:gd name="connsiteX70" fmla="*/ 12472416 w 12767104"/>
                <a:gd name="connsiteY70" fmla="*/ 8590407 h 13064490"/>
                <a:gd name="connsiteX71" fmla="*/ 12508992 w 12767104"/>
                <a:gd name="connsiteY71" fmla="*/ 7827264 h 13064490"/>
                <a:gd name="connsiteX72" fmla="*/ 12256389 w 12767104"/>
                <a:gd name="connsiteY72" fmla="*/ 7655052 h 13064490"/>
                <a:gd name="connsiteX73" fmla="*/ 11978640 w 12767104"/>
                <a:gd name="connsiteY73" fmla="*/ 7424928 h 13064490"/>
                <a:gd name="connsiteX74" fmla="*/ 11887200 w 12767104"/>
                <a:gd name="connsiteY74" fmla="*/ 6784848 h 13064490"/>
                <a:gd name="connsiteX75" fmla="*/ 12052173 w 12767104"/>
                <a:gd name="connsiteY75" fmla="*/ 6573774 h 13064490"/>
                <a:gd name="connsiteX76" fmla="*/ 12172950 w 12767104"/>
                <a:gd name="connsiteY76" fmla="*/ 6334887 h 13064490"/>
                <a:gd name="connsiteX77" fmla="*/ 12179808 w 12767104"/>
                <a:gd name="connsiteY77" fmla="*/ 5888736 h 13064490"/>
                <a:gd name="connsiteX78" fmla="*/ 11915394 w 12767104"/>
                <a:gd name="connsiteY78" fmla="*/ 5550027 h 13064490"/>
                <a:gd name="connsiteX79" fmla="*/ 11612880 w 12767104"/>
                <a:gd name="connsiteY79" fmla="*/ 5285232 h 13064490"/>
                <a:gd name="connsiteX80" fmla="*/ 11137392 w 12767104"/>
                <a:gd name="connsiteY80" fmla="*/ 4791456 h 13064490"/>
                <a:gd name="connsiteX81" fmla="*/ 10345674 w 12767104"/>
                <a:gd name="connsiteY81" fmla="*/ 4283583 h 13064490"/>
                <a:gd name="connsiteX82" fmla="*/ 10364343 w 12767104"/>
                <a:gd name="connsiteY82" fmla="*/ 3643122 h 13064490"/>
                <a:gd name="connsiteX83" fmla="*/ 10991088 w 12767104"/>
                <a:gd name="connsiteY83" fmla="*/ 3035808 h 13064490"/>
                <a:gd name="connsiteX84" fmla="*/ 11228832 w 12767104"/>
                <a:gd name="connsiteY84" fmla="*/ 2523744 h 13064490"/>
                <a:gd name="connsiteX85" fmla="*/ 11155680 w 12767104"/>
                <a:gd name="connsiteY85" fmla="*/ 2286000 h 13064490"/>
                <a:gd name="connsiteX86" fmla="*/ 11391900 w 12767104"/>
                <a:gd name="connsiteY86" fmla="*/ 1664970 h 13064490"/>
                <a:gd name="connsiteX87" fmla="*/ 11299698 w 12767104"/>
                <a:gd name="connsiteY87" fmla="*/ 1289304 h 13064490"/>
                <a:gd name="connsiteX88" fmla="*/ 10966704 w 12767104"/>
                <a:gd name="connsiteY88" fmla="*/ 1435227 h 13064490"/>
                <a:gd name="connsiteX89" fmla="*/ 10770870 w 12767104"/>
                <a:gd name="connsiteY89" fmla="*/ 1719072 h 13064490"/>
                <a:gd name="connsiteX90" fmla="*/ 10211943 w 12767104"/>
                <a:gd name="connsiteY90" fmla="*/ 1704594 h 13064490"/>
                <a:gd name="connsiteX91" fmla="*/ 10643616 w 12767104"/>
                <a:gd name="connsiteY91" fmla="*/ 987552 h 13064490"/>
                <a:gd name="connsiteX92" fmla="*/ 10569321 w 12767104"/>
                <a:gd name="connsiteY92" fmla="*/ 768477 h 13064490"/>
                <a:gd name="connsiteX93" fmla="*/ 10310241 w 12767104"/>
                <a:gd name="connsiteY93" fmla="*/ 644652 h 13064490"/>
                <a:gd name="connsiteX94" fmla="*/ 10132695 w 12767104"/>
                <a:gd name="connsiteY94" fmla="*/ 798957 h 13064490"/>
                <a:gd name="connsiteX95" fmla="*/ 9947147 w 12767104"/>
                <a:gd name="connsiteY95" fmla="*/ 712469 h 13064490"/>
                <a:gd name="connsiteX96" fmla="*/ 9547097 w 12767104"/>
                <a:gd name="connsiteY96" fmla="*/ 748664 h 13064490"/>
                <a:gd name="connsiteX97" fmla="*/ 9390887 w 12767104"/>
                <a:gd name="connsiteY97" fmla="*/ 302894 h 13064490"/>
                <a:gd name="connsiteX98" fmla="*/ 9286112 w 12767104"/>
                <a:gd name="connsiteY98" fmla="*/ 152399 h 13064490"/>
                <a:gd name="connsiteX99" fmla="*/ 9089136 w 12767104"/>
                <a:gd name="connsiteY99" fmla="*/ 0 h 13064490"/>
                <a:gd name="connsiteX100" fmla="*/ 9030842 w 12767104"/>
                <a:gd name="connsiteY100" fmla="*/ 188594 h 13064490"/>
                <a:gd name="connsiteX101" fmla="*/ 9137522 w 12767104"/>
                <a:gd name="connsiteY101" fmla="*/ 352424 h 13064490"/>
                <a:gd name="connsiteX102" fmla="*/ 8903207 w 12767104"/>
                <a:gd name="connsiteY102" fmla="*/ 421004 h 13064490"/>
                <a:gd name="connsiteX103" fmla="*/ 8634602 w 12767104"/>
                <a:gd name="connsiteY103" fmla="*/ 548639 h 13064490"/>
                <a:gd name="connsiteX104" fmla="*/ 8421242 w 12767104"/>
                <a:gd name="connsiteY104" fmla="*/ 859154 h 13064490"/>
                <a:gd name="connsiteX105" fmla="*/ 8219312 w 12767104"/>
                <a:gd name="connsiteY105" fmla="*/ 922019 h 13064490"/>
                <a:gd name="connsiteX106" fmla="*/ 8125967 w 12767104"/>
                <a:gd name="connsiteY106" fmla="*/ 1301114 h 13064490"/>
                <a:gd name="connsiteX107" fmla="*/ 8017382 w 12767104"/>
                <a:gd name="connsiteY107" fmla="*/ 1407794 h 13064490"/>
                <a:gd name="connsiteX108" fmla="*/ 7977377 w 12767104"/>
                <a:gd name="connsiteY108" fmla="*/ 1543049 h 13064490"/>
                <a:gd name="connsiteX109" fmla="*/ 7811642 w 12767104"/>
                <a:gd name="connsiteY109" fmla="*/ 1577339 h 13064490"/>
                <a:gd name="connsiteX110" fmla="*/ 7678674 w 12767104"/>
                <a:gd name="connsiteY110" fmla="*/ 1816608 h 13064490"/>
                <a:gd name="connsiteX111" fmla="*/ 7327772 w 12767104"/>
                <a:gd name="connsiteY111" fmla="*/ 1645919 h 13064490"/>
                <a:gd name="connsiteX112" fmla="*/ 6998207 w 12767104"/>
                <a:gd name="connsiteY112" fmla="*/ 1950719 h 13064490"/>
                <a:gd name="connsiteX113" fmla="*/ 6794372 w 12767104"/>
                <a:gd name="connsiteY113" fmla="*/ 1811654 h 13064490"/>
                <a:gd name="connsiteX114" fmla="*/ 6217920 w 12767104"/>
                <a:gd name="connsiteY114" fmla="*/ 2286000 h 13064490"/>
                <a:gd name="connsiteX115" fmla="*/ 6020942 w 12767104"/>
                <a:gd name="connsiteY115" fmla="*/ 2179319 h 13064490"/>
                <a:gd name="connsiteX116" fmla="*/ 5859017 w 12767104"/>
                <a:gd name="connsiteY116" fmla="*/ 2200274 h 13064490"/>
                <a:gd name="connsiteX117" fmla="*/ 5657087 w 12767104"/>
                <a:gd name="connsiteY117" fmla="*/ 2085974 h 13064490"/>
                <a:gd name="connsiteX118" fmla="*/ 5422772 w 12767104"/>
                <a:gd name="connsiteY118" fmla="*/ 2118359 h 13064490"/>
                <a:gd name="connsiteX119" fmla="*/ 5361812 w 12767104"/>
                <a:gd name="connsiteY119" fmla="*/ 1937384 h 13064490"/>
                <a:gd name="connsiteX120" fmla="*/ 5015102 w 12767104"/>
                <a:gd name="connsiteY120" fmla="*/ 1771649 h 13064490"/>
                <a:gd name="connsiteX121" fmla="*/ 4293870 w 12767104"/>
                <a:gd name="connsiteY121" fmla="*/ 1781937 h 13064490"/>
                <a:gd name="connsiteX122" fmla="*/ 3976877 w 12767104"/>
                <a:gd name="connsiteY122" fmla="*/ 1421129 h 13064490"/>
                <a:gd name="connsiteX123" fmla="*/ 3837812 w 12767104"/>
                <a:gd name="connsiteY123" fmla="*/ 1329689 h 13064490"/>
                <a:gd name="connsiteX124" fmla="*/ 3632072 w 12767104"/>
                <a:gd name="connsiteY124" fmla="*/ 1322069 h 13064490"/>
                <a:gd name="connsiteX125" fmla="*/ 3468242 w 12767104"/>
                <a:gd name="connsiteY125" fmla="*/ 1122044 h 13064490"/>
                <a:gd name="connsiteX126" fmla="*/ 3096767 w 12767104"/>
                <a:gd name="connsiteY126" fmla="*/ 1202054 h 13064490"/>
                <a:gd name="connsiteX127" fmla="*/ 2872740 w 12767104"/>
                <a:gd name="connsiteY127" fmla="*/ 1051179 h 13064490"/>
                <a:gd name="connsiteX128" fmla="*/ 2757677 w 12767104"/>
                <a:gd name="connsiteY128" fmla="*/ 1306829 h 13064490"/>
                <a:gd name="connsiteX129" fmla="*/ 2464307 w 12767104"/>
                <a:gd name="connsiteY129" fmla="*/ 1609724 h 13064490"/>
                <a:gd name="connsiteX130" fmla="*/ 2012822 w 12767104"/>
                <a:gd name="connsiteY130" fmla="*/ 1710689 h 13064490"/>
                <a:gd name="connsiteX131" fmla="*/ 2007107 w 12767104"/>
                <a:gd name="connsiteY131" fmla="*/ 1870709 h 13064490"/>
                <a:gd name="connsiteX132" fmla="*/ 1736597 w 12767104"/>
                <a:gd name="connsiteY132" fmla="*/ 1920239 h 13064490"/>
                <a:gd name="connsiteX133" fmla="*/ 1383792 w 12767104"/>
                <a:gd name="connsiteY133" fmla="*/ 1796415 h 13064490"/>
                <a:gd name="connsiteX134" fmla="*/ 1064132 w 12767104"/>
                <a:gd name="connsiteY134" fmla="*/ 1979294 h 13064490"/>
                <a:gd name="connsiteX135" fmla="*/ 1053084 w 12767104"/>
                <a:gd name="connsiteY135" fmla="*/ 2431542 h 13064490"/>
                <a:gd name="connsiteX136" fmla="*/ 514350 w 12767104"/>
                <a:gd name="connsiteY136" fmla="*/ 2355342 h 13064490"/>
                <a:gd name="connsiteX137" fmla="*/ 464057 w 12767104"/>
                <a:gd name="connsiteY137" fmla="*/ 2529839 h 13064490"/>
                <a:gd name="connsiteX138" fmla="*/ 0 w 12767104"/>
                <a:gd name="connsiteY138" fmla="*/ 2450592 h 13064490"/>
                <a:gd name="connsiteX0" fmla="*/ 0 w 12767104"/>
                <a:gd name="connsiteY0" fmla="*/ 2450592 h 13064490"/>
                <a:gd name="connsiteX1" fmla="*/ 266319 w 12767104"/>
                <a:gd name="connsiteY1" fmla="*/ 2830068 h 13064490"/>
                <a:gd name="connsiteX2" fmla="*/ 715899 w 12767104"/>
                <a:gd name="connsiteY2" fmla="*/ 2767965 h 13064490"/>
                <a:gd name="connsiteX3" fmla="*/ 1254633 w 12767104"/>
                <a:gd name="connsiteY3" fmla="*/ 3008757 h 13064490"/>
                <a:gd name="connsiteX4" fmla="*/ 1414652 w 12767104"/>
                <a:gd name="connsiteY4" fmla="*/ 3208019 h 13064490"/>
                <a:gd name="connsiteX5" fmla="*/ 1605152 w 12767104"/>
                <a:gd name="connsiteY5" fmla="*/ 3383279 h 13064490"/>
                <a:gd name="connsiteX6" fmla="*/ 1776602 w 12767104"/>
                <a:gd name="connsiteY6" fmla="*/ 3274694 h 13064490"/>
                <a:gd name="connsiteX7" fmla="*/ 2104262 w 12767104"/>
                <a:gd name="connsiteY7" fmla="*/ 3577589 h 13064490"/>
                <a:gd name="connsiteX8" fmla="*/ 2044827 w 12767104"/>
                <a:gd name="connsiteY8" fmla="*/ 3737610 h 13064490"/>
                <a:gd name="connsiteX9" fmla="*/ 2681477 w 12767104"/>
                <a:gd name="connsiteY9" fmla="*/ 3979544 h 13064490"/>
                <a:gd name="connsiteX10" fmla="*/ 3096767 w 12767104"/>
                <a:gd name="connsiteY10" fmla="*/ 3918584 h 13064490"/>
                <a:gd name="connsiteX11" fmla="*/ 3167252 w 12767104"/>
                <a:gd name="connsiteY11" fmla="*/ 4078604 h 13064490"/>
                <a:gd name="connsiteX12" fmla="*/ 3313937 w 12767104"/>
                <a:gd name="connsiteY12" fmla="*/ 4000499 h 13064490"/>
                <a:gd name="connsiteX13" fmla="*/ 3447669 w 12767104"/>
                <a:gd name="connsiteY13" fmla="*/ 4025646 h 13064490"/>
                <a:gd name="connsiteX14" fmla="*/ 3510152 w 12767104"/>
                <a:gd name="connsiteY14" fmla="*/ 4219574 h 13064490"/>
                <a:gd name="connsiteX15" fmla="*/ 3515867 w 12767104"/>
                <a:gd name="connsiteY15" fmla="*/ 4589144 h 13064490"/>
                <a:gd name="connsiteX16" fmla="*/ 3371087 w 12767104"/>
                <a:gd name="connsiteY16" fmla="*/ 4928234 h 13064490"/>
                <a:gd name="connsiteX17" fmla="*/ 3479672 w 12767104"/>
                <a:gd name="connsiteY17" fmla="*/ 5463539 h 13064490"/>
                <a:gd name="connsiteX18" fmla="*/ 3310127 w 12767104"/>
                <a:gd name="connsiteY18" fmla="*/ 5494019 h 13064490"/>
                <a:gd name="connsiteX19" fmla="*/ 3172967 w 12767104"/>
                <a:gd name="connsiteY19" fmla="*/ 6015989 h 13064490"/>
                <a:gd name="connsiteX20" fmla="*/ 3268217 w 12767104"/>
                <a:gd name="connsiteY20" fmla="*/ 6029324 h 13064490"/>
                <a:gd name="connsiteX21" fmla="*/ 3315842 w 12767104"/>
                <a:gd name="connsiteY21" fmla="*/ 6193154 h 13064490"/>
                <a:gd name="connsiteX22" fmla="*/ 3464432 w 12767104"/>
                <a:gd name="connsiteY22" fmla="*/ 6115049 h 13064490"/>
                <a:gd name="connsiteX23" fmla="*/ 3593972 w 12767104"/>
                <a:gd name="connsiteY23" fmla="*/ 6273164 h 13064490"/>
                <a:gd name="connsiteX24" fmla="*/ 3835146 w 12767104"/>
                <a:gd name="connsiteY24" fmla="*/ 6307836 h 13064490"/>
                <a:gd name="connsiteX25" fmla="*/ 3438144 w 12767104"/>
                <a:gd name="connsiteY25" fmla="*/ 8174736 h 13064490"/>
                <a:gd name="connsiteX26" fmla="*/ 4242816 w 12767104"/>
                <a:gd name="connsiteY26" fmla="*/ 9052560 h 13064490"/>
                <a:gd name="connsiteX27" fmla="*/ 6272784 w 12767104"/>
                <a:gd name="connsiteY27" fmla="*/ 9802368 h 13064490"/>
                <a:gd name="connsiteX28" fmla="*/ 6967728 w 12767104"/>
                <a:gd name="connsiteY28" fmla="*/ 10917936 h 13064490"/>
                <a:gd name="connsiteX29" fmla="*/ 6458712 w 12767104"/>
                <a:gd name="connsiteY29" fmla="*/ 11369040 h 13064490"/>
                <a:gd name="connsiteX30" fmla="*/ 6592443 w 12767104"/>
                <a:gd name="connsiteY30" fmla="*/ 11569065 h 13064490"/>
                <a:gd name="connsiteX31" fmla="*/ 6723888 w 12767104"/>
                <a:gd name="connsiteY31" fmla="*/ 11530965 h 13064490"/>
                <a:gd name="connsiteX32" fmla="*/ 6826758 w 12767104"/>
                <a:gd name="connsiteY32" fmla="*/ 11633835 h 13064490"/>
                <a:gd name="connsiteX33" fmla="*/ 6834378 w 12767104"/>
                <a:gd name="connsiteY33" fmla="*/ 11870055 h 13064490"/>
                <a:gd name="connsiteX34" fmla="*/ 6950583 w 12767104"/>
                <a:gd name="connsiteY34" fmla="*/ 12011025 h 13064490"/>
                <a:gd name="connsiteX35" fmla="*/ 7009638 w 12767104"/>
                <a:gd name="connsiteY35" fmla="*/ 12390120 h 13064490"/>
                <a:gd name="connsiteX36" fmla="*/ 6941058 w 12767104"/>
                <a:gd name="connsiteY36" fmla="*/ 12628245 h 13064490"/>
                <a:gd name="connsiteX37" fmla="*/ 7076313 w 12767104"/>
                <a:gd name="connsiteY37" fmla="*/ 12847320 h 13064490"/>
                <a:gd name="connsiteX38" fmla="*/ 7202043 w 12767104"/>
                <a:gd name="connsiteY38" fmla="*/ 12943713 h 13064490"/>
                <a:gd name="connsiteX39" fmla="*/ 7287768 w 12767104"/>
                <a:gd name="connsiteY39" fmla="*/ 12799695 h 13064490"/>
                <a:gd name="connsiteX40" fmla="*/ 7377303 w 12767104"/>
                <a:gd name="connsiteY40" fmla="*/ 12759690 h 13064490"/>
                <a:gd name="connsiteX41" fmla="*/ 7748778 w 12767104"/>
                <a:gd name="connsiteY41" fmla="*/ 12538710 h 13064490"/>
                <a:gd name="connsiteX42" fmla="*/ 8312658 w 12767104"/>
                <a:gd name="connsiteY42" fmla="*/ 13034010 h 13064490"/>
                <a:gd name="connsiteX43" fmla="*/ 8440293 w 12767104"/>
                <a:gd name="connsiteY43" fmla="*/ 12971145 h 13064490"/>
                <a:gd name="connsiteX44" fmla="*/ 8819388 w 12767104"/>
                <a:gd name="connsiteY44" fmla="*/ 13013055 h 13064490"/>
                <a:gd name="connsiteX45" fmla="*/ 9089898 w 12767104"/>
                <a:gd name="connsiteY45" fmla="*/ 13064490 h 13064490"/>
                <a:gd name="connsiteX46" fmla="*/ 9554718 w 12767104"/>
                <a:gd name="connsiteY46" fmla="*/ 12974954 h 13064490"/>
                <a:gd name="connsiteX47" fmla="*/ 9853803 w 12767104"/>
                <a:gd name="connsiteY47" fmla="*/ 12885420 h 13064490"/>
                <a:gd name="connsiteX48" fmla="*/ 9954006 w 12767104"/>
                <a:gd name="connsiteY48" fmla="*/ 12968097 h 13064490"/>
                <a:gd name="connsiteX49" fmla="*/ 10019538 w 12767104"/>
                <a:gd name="connsiteY49" fmla="*/ 12891134 h 13064490"/>
                <a:gd name="connsiteX50" fmla="*/ 10107168 w 12767104"/>
                <a:gd name="connsiteY50" fmla="*/ 12702539 h 13064490"/>
                <a:gd name="connsiteX51" fmla="*/ 10103358 w 12767104"/>
                <a:gd name="connsiteY51" fmla="*/ 12614909 h 13064490"/>
                <a:gd name="connsiteX52" fmla="*/ 10177653 w 12767104"/>
                <a:gd name="connsiteY52" fmla="*/ 12538709 h 13064490"/>
                <a:gd name="connsiteX53" fmla="*/ 10135743 w 12767104"/>
                <a:gd name="connsiteY53" fmla="*/ 12378689 h 13064490"/>
                <a:gd name="connsiteX54" fmla="*/ 10267188 w 12767104"/>
                <a:gd name="connsiteY54" fmla="*/ 12338684 h 13064490"/>
                <a:gd name="connsiteX55" fmla="*/ 10419207 w 12767104"/>
                <a:gd name="connsiteY55" fmla="*/ 11967972 h 13064490"/>
                <a:gd name="connsiteX56" fmla="*/ 11149203 w 12767104"/>
                <a:gd name="connsiteY56" fmla="*/ 12121514 h 13064490"/>
                <a:gd name="connsiteX57" fmla="*/ 12090273 w 12767104"/>
                <a:gd name="connsiteY57" fmla="*/ 11727179 h 13064490"/>
                <a:gd name="connsiteX58" fmla="*/ 12248388 w 12767104"/>
                <a:gd name="connsiteY58" fmla="*/ 11870054 h 13064490"/>
                <a:gd name="connsiteX59" fmla="*/ 12362688 w 12767104"/>
                <a:gd name="connsiteY59" fmla="*/ 11891009 h 13064490"/>
                <a:gd name="connsiteX60" fmla="*/ 12524613 w 12767104"/>
                <a:gd name="connsiteY60" fmla="*/ 11662409 h 13064490"/>
                <a:gd name="connsiteX61" fmla="*/ 12600813 w 12767104"/>
                <a:gd name="connsiteY61" fmla="*/ 11622404 h 13064490"/>
                <a:gd name="connsiteX62" fmla="*/ 12658344 w 12767104"/>
                <a:gd name="connsiteY62" fmla="*/ 11645265 h 13064490"/>
                <a:gd name="connsiteX63" fmla="*/ 12758928 w 12767104"/>
                <a:gd name="connsiteY63" fmla="*/ 11344274 h 13064490"/>
                <a:gd name="connsiteX64" fmla="*/ 12446507 w 12767104"/>
                <a:gd name="connsiteY64" fmla="*/ 10921364 h 13064490"/>
                <a:gd name="connsiteX65" fmla="*/ 12383642 w 12767104"/>
                <a:gd name="connsiteY65" fmla="*/ 10618469 h 13064490"/>
                <a:gd name="connsiteX66" fmla="*/ 12201906 w 12767104"/>
                <a:gd name="connsiteY66" fmla="*/ 10423017 h 13064490"/>
                <a:gd name="connsiteX67" fmla="*/ 12216002 w 12767104"/>
                <a:gd name="connsiteY67" fmla="*/ 10138409 h 13064490"/>
                <a:gd name="connsiteX68" fmla="*/ 12560807 w 12767104"/>
                <a:gd name="connsiteY68" fmla="*/ 9631679 h 13064490"/>
                <a:gd name="connsiteX69" fmla="*/ 12693777 w 12767104"/>
                <a:gd name="connsiteY69" fmla="*/ 8833866 h 13064490"/>
                <a:gd name="connsiteX70" fmla="*/ 12472416 w 12767104"/>
                <a:gd name="connsiteY70" fmla="*/ 8590407 h 13064490"/>
                <a:gd name="connsiteX71" fmla="*/ 12508992 w 12767104"/>
                <a:gd name="connsiteY71" fmla="*/ 7827264 h 13064490"/>
                <a:gd name="connsiteX72" fmla="*/ 12256389 w 12767104"/>
                <a:gd name="connsiteY72" fmla="*/ 7655052 h 13064490"/>
                <a:gd name="connsiteX73" fmla="*/ 11978640 w 12767104"/>
                <a:gd name="connsiteY73" fmla="*/ 7424928 h 13064490"/>
                <a:gd name="connsiteX74" fmla="*/ 11887200 w 12767104"/>
                <a:gd name="connsiteY74" fmla="*/ 6784848 h 13064490"/>
                <a:gd name="connsiteX75" fmla="*/ 12052173 w 12767104"/>
                <a:gd name="connsiteY75" fmla="*/ 6573774 h 13064490"/>
                <a:gd name="connsiteX76" fmla="*/ 12172950 w 12767104"/>
                <a:gd name="connsiteY76" fmla="*/ 6334887 h 13064490"/>
                <a:gd name="connsiteX77" fmla="*/ 12179808 w 12767104"/>
                <a:gd name="connsiteY77" fmla="*/ 5888736 h 13064490"/>
                <a:gd name="connsiteX78" fmla="*/ 11915394 w 12767104"/>
                <a:gd name="connsiteY78" fmla="*/ 5550027 h 13064490"/>
                <a:gd name="connsiteX79" fmla="*/ 11612880 w 12767104"/>
                <a:gd name="connsiteY79" fmla="*/ 5285232 h 13064490"/>
                <a:gd name="connsiteX80" fmla="*/ 11137392 w 12767104"/>
                <a:gd name="connsiteY80" fmla="*/ 4791456 h 13064490"/>
                <a:gd name="connsiteX81" fmla="*/ 10345674 w 12767104"/>
                <a:gd name="connsiteY81" fmla="*/ 4283583 h 13064490"/>
                <a:gd name="connsiteX82" fmla="*/ 10364343 w 12767104"/>
                <a:gd name="connsiteY82" fmla="*/ 3643122 h 13064490"/>
                <a:gd name="connsiteX83" fmla="*/ 10991088 w 12767104"/>
                <a:gd name="connsiteY83" fmla="*/ 3035808 h 13064490"/>
                <a:gd name="connsiteX84" fmla="*/ 11228832 w 12767104"/>
                <a:gd name="connsiteY84" fmla="*/ 2523744 h 13064490"/>
                <a:gd name="connsiteX85" fmla="*/ 11155680 w 12767104"/>
                <a:gd name="connsiteY85" fmla="*/ 2286000 h 13064490"/>
                <a:gd name="connsiteX86" fmla="*/ 11391900 w 12767104"/>
                <a:gd name="connsiteY86" fmla="*/ 1664970 h 13064490"/>
                <a:gd name="connsiteX87" fmla="*/ 11299698 w 12767104"/>
                <a:gd name="connsiteY87" fmla="*/ 1289304 h 13064490"/>
                <a:gd name="connsiteX88" fmla="*/ 10966704 w 12767104"/>
                <a:gd name="connsiteY88" fmla="*/ 1435227 h 13064490"/>
                <a:gd name="connsiteX89" fmla="*/ 10770870 w 12767104"/>
                <a:gd name="connsiteY89" fmla="*/ 1719072 h 13064490"/>
                <a:gd name="connsiteX90" fmla="*/ 10211943 w 12767104"/>
                <a:gd name="connsiteY90" fmla="*/ 1704594 h 13064490"/>
                <a:gd name="connsiteX91" fmla="*/ 10643616 w 12767104"/>
                <a:gd name="connsiteY91" fmla="*/ 987552 h 13064490"/>
                <a:gd name="connsiteX92" fmla="*/ 10569321 w 12767104"/>
                <a:gd name="connsiteY92" fmla="*/ 768477 h 13064490"/>
                <a:gd name="connsiteX93" fmla="*/ 10310241 w 12767104"/>
                <a:gd name="connsiteY93" fmla="*/ 644652 h 13064490"/>
                <a:gd name="connsiteX94" fmla="*/ 10132695 w 12767104"/>
                <a:gd name="connsiteY94" fmla="*/ 798957 h 13064490"/>
                <a:gd name="connsiteX95" fmla="*/ 9947147 w 12767104"/>
                <a:gd name="connsiteY95" fmla="*/ 712469 h 13064490"/>
                <a:gd name="connsiteX96" fmla="*/ 9547097 w 12767104"/>
                <a:gd name="connsiteY96" fmla="*/ 748664 h 13064490"/>
                <a:gd name="connsiteX97" fmla="*/ 9390887 w 12767104"/>
                <a:gd name="connsiteY97" fmla="*/ 302894 h 13064490"/>
                <a:gd name="connsiteX98" fmla="*/ 9286112 w 12767104"/>
                <a:gd name="connsiteY98" fmla="*/ 152399 h 13064490"/>
                <a:gd name="connsiteX99" fmla="*/ 9089136 w 12767104"/>
                <a:gd name="connsiteY99" fmla="*/ 0 h 13064490"/>
                <a:gd name="connsiteX100" fmla="*/ 9030842 w 12767104"/>
                <a:gd name="connsiteY100" fmla="*/ 188594 h 13064490"/>
                <a:gd name="connsiteX101" fmla="*/ 9137522 w 12767104"/>
                <a:gd name="connsiteY101" fmla="*/ 352424 h 13064490"/>
                <a:gd name="connsiteX102" fmla="*/ 8903207 w 12767104"/>
                <a:gd name="connsiteY102" fmla="*/ 421004 h 13064490"/>
                <a:gd name="connsiteX103" fmla="*/ 8634602 w 12767104"/>
                <a:gd name="connsiteY103" fmla="*/ 548639 h 13064490"/>
                <a:gd name="connsiteX104" fmla="*/ 8421242 w 12767104"/>
                <a:gd name="connsiteY104" fmla="*/ 859154 h 13064490"/>
                <a:gd name="connsiteX105" fmla="*/ 8219312 w 12767104"/>
                <a:gd name="connsiteY105" fmla="*/ 922019 h 13064490"/>
                <a:gd name="connsiteX106" fmla="*/ 8125967 w 12767104"/>
                <a:gd name="connsiteY106" fmla="*/ 1301114 h 13064490"/>
                <a:gd name="connsiteX107" fmla="*/ 8017382 w 12767104"/>
                <a:gd name="connsiteY107" fmla="*/ 1407794 h 13064490"/>
                <a:gd name="connsiteX108" fmla="*/ 7977377 w 12767104"/>
                <a:gd name="connsiteY108" fmla="*/ 1543049 h 13064490"/>
                <a:gd name="connsiteX109" fmla="*/ 7811642 w 12767104"/>
                <a:gd name="connsiteY109" fmla="*/ 1577339 h 13064490"/>
                <a:gd name="connsiteX110" fmla="*/ 7678674 w 12767104"/>
                <a:gd name="connsiteY110" fmla="*/ 1816608 h 13064490"/>
                <a:gd name="connsiteX111" fmla="*/ 7327772 w 12767104"/>
                <a:gd name="connsiteY111" fmla="*/ 1645919 h 13064490"/>
                <a:gd name="connsiteX112" fmla="*/ 6998207 w 12767104"/>
                <a:gd name="connsiteY112" fmla="*/ 1950719 h 13064490"/>
                <a:gd name="connsiteX113" fmla="*/ 6794372 w 12767104"/>
                <a:gd name="connsiteY113" fmla="*/ 1811654 h 13064490"/>
                <a:gd name="connsiteX114" fmla="*/ 6217920 w 12767104"/>
                <a:gd name="connsiteY114" fmla="*/ 2286000 h 13064490"/>
                <a:gd name="connsiteX115" fmla="*/ 6020942 w 12767104"/>
                <a:gd name="connsiteY115" fmla="*/ 2179319 h 13064490"/>
                <a:gd name="connsiteX116" fmla="*/ 5859017 w 12767104"/>
                <a:gd name="connsiteY116" fmla="*/ 2200274 h 13064490"/>
                <a:gd name="connsiteX117" fmla="*/ 5657087 w 12767104"/>
                <a:gd name="connsiteY117" fmla="*/ 2085974 h 13064490"/>
                <a:gd name="connsiteX118" fmla="*/ 5422772 w 12767104"/>
                <a:gd name="connsiteY118" fmla="*/ 2118359 h 13064490"/>
                <a:gd name="connsiteX119" fmla="*/ 5361812 w 12767104"/>
                <a:gd name="connsiteY119" fmla="*/ 1937384 h 13064490"/>
                <a:gd name="connsiteX120" fmla="*/ 5015102 w 12767104"/>
                <a:gd name="connsiteY120" fmla="*/ 1771649 h 13064490"/>
                <a:gd name="connsiteX121" fmla="*/ 4293870 w 12767104"/>
                <a:gd name="connsiteY121" fmla="*/ 1781937 h 13064490"/>
                <a:gd name="connsiteX122" fmla="*/ 3976877 w 12767104"/>
                <a:gd name="connsiteY122" fmla="*/ 1421129 h 13064490"/>
                <a:gd name="connsiteX123" fmla="*/ 3837812 w 12767104"/>
                <a:gd name="connsiteY123" fmla="*/ 1329689 h 13064490"/>
                <a:gd name="connsiteX124" fmla="*/ 3632072 w 12767104"/>
                <a:gd name="connsiteY124" fmla="*/ 1322069 h 13064490"/>
                <a:gd name="connsiteX125" fmla="*/ 3468242 w 12767104"/>
                <a:gd name="connsiteY125" fmla="*/ 1122044 h 13064490"/>
                <a:gd name="connsiteX126" fmla="*/ 3096767 w 12767104"/>
                <a:gd name="connsiteY126" fmla="*/ 1202054 h 13064490"/>
                <a:gd name="connsiteX127" fmla="*/ 2872740 w 12767104"/>
                <a:gd name="connsiteY127" fmla="*/ 1051179 h 13064490"/>
                <a:gd name="connsiteX128" fmla="*/ 2757677 w 12767104"/>
                <a:gd name="connsiteY128" fmla="*/ 1306829 h 13064490"/>
                <a:gd name="connsiteX129" fmla="*/ 2464307 w 12767104"/>
                <a:gd name="connsiteY129" fmla="*/ 1609724 h 13064490"/>
                <a:gd name="connsiteX130" fmla="*/ 2012822 w 12767104"/>
                <a:gd name="connsiteY130" fmla="*/ 1710689 h 13064490"/>
                <a:gd name="connsiteX131" fmla="*/ 2007107 w 12767104"/>
                <a:gd name="connsiteY131" fmla="*/ 1870709 h 13064490"/>
                <a:gd name="connsiteX132" fmla="*/ 1736597 w 12767104"/>
                <a:gd name="connsiteY132" fmla="*/ 1920239 h 13064490"/>
                <a:gd name="connsiteX133" fmla="*/ 1383792 w 12767104"/>
                <a:gd name="connsiteY133" fmla="*/ 1796415 h 13064490"/>
                <a:gd name="connsiteX134" fmla="*/ 1064132 w 12767104"/>
                <a:gd name="connsiteY134" fmla="*/ 1979294 h 13064490"/>
                <a:gd name="connsiteX135" fmla="*/ 1053084 w 12767104"/>
                <a:gd name="connsiteY135" fmla="*/ 2431542 h 13064490"/>
                <a:gd name="connsiteX136" fmla="*/ 514350 w 12767104"/>
                <a:gd name="connsiteY136" fmla="*/ 2355342 h 13064490"/>
                <a:gd name="connsiteX137" fmla="*/ 464057 w 12767104"/>
                <a:gd name="connsiteY137" fmla="*/ 2529839 h 13064490"/>
                <a:gd name="connsiteX138" fmla="*/ 0 w 12767104"/>
                <a:gd name="connsiteY138" fmla="*/ 2450592 h 13064490"/>
                <a:gd name="connsiteX0" fmla="*/ 0 w 12767104"/>
                <a:gd name="connsiteY0" fmla="*/ 2450592 h 13064490"/>
                <a:gd name="connsiteX1" fmla="*/ 266319 w 12767104"/>
                <a:gd name="connsiteY1" fmla="*/ 2830068 h 13064490"/>
                <a:gd name="connsiteX2" fmla="*/ 715899 w 12767104"/>
                <a:gd name="connsiteY2" fmla="*/ 2767965 h 13064490"/>
                <a:gd name="connsiteX3" fmla="*/ 1254633 w 12767104"/>
                <a:gd name="connsiteY3" fmla="*/ 3008757 h 13064490"/>
                <a:gd name="connsiteX4" fmla="*/ 1414652 w 12767104"/>
                <a:gd name="connsiteY4" fmla="*/ 3208019 h 13064490"/>
                <a:gd name="connsiteX5" fmla="*/ 1605152 w 12767104"/>
                <a:gd name="connsiteY5" fmla="*/ 3383279 h 13064490"/>
                <a:gd name="connsiteX6" fmla="*/ 1776602 w 12767104"/>
                <a:gd name="connsiteY6" fmla="*/ 3274694 h 13064490"/>
                <a:gd name="connsiteX7" fmla="*/ 2104262 w 12767104"/>
                <a:gd name="connsiteY7" fmla="*/ 3577589 h 13064490"/>
                <a:gd name="connsiteX8" fmla="*/ 2044827 w 12767104"/>
                <a:gd name="connsiteY8" fmla="*/ 3737610 h 13064490"/>
                <a:gd name="connsiteX9" fmla="*/ 2681477 w 12767104"/>
                <a:gd name="connsiteY9" fmla="*/ 3979544 h 13064490"/>
                <a:gd name="connsiteX10" fmla="*/ 3096767 w 12767104"/>
                <a:gd name="connsiteY10" fmla="*/ 3918584 h 13064490"/>
                <a:gd name="connsiteX11" fmla="*/ 3167252 w 12767104"/>
                <a:gd name="connsiteY11" fmla="*/ 4078604 h 13064490"/>
                <a:gd name="connsiteX12" fmla="*/ 3313937 w 12767104"/>
                <a:gd name="connsiteY12" fmla="*/ 4000499 h 13064490"/>
                <a:gd name="connsiteX13" fmla="*/ 3447669 w 12767104"/>
                <a:gd name="connsiteY13" fmla="*/ 4025646 h 13064490"/>
                <a:gd name="connsiteX14" fmla="*/ 3510152 w 12767104"/>
                <a:gd name="connsiteY14" fmla="*/ 4219574 h 13064490"/>
                <a:gd name="connsiteX15" fmla="*/ 3515867 w 12767104"/>
                <a:gd name="connsiteY15" fmla="*/ 4589144 h 13064490"/>
                <a:gd name="connsiteX16" fmla="*/ 3371087 w 12767104"/>
                <a:gd name="connsiteY16" fmla="*/ 4928234 h 13064490"/>
                <a:gd name="connsiteX17" fmla="*/ 3479672 w 12767104"/>
                <a:gd name="connsiteY17" fmla="*/ 5463539 h 13064490"/>
                <a:gd name="connsiteX18" fmla="*/ 3310127 w 12767104"/>
                <a:gd name="connsiteY18" fmla="*/ 5494019 h 13064490"/>
                <a:gd name="connsiteX19" fmla="*/ 3172967 w 12767104"/>
                <a:gd name="connsiteY19" fmla="*/ 6015989 h 13064490"/>
                <a:gd name="connsiteX20" fmla="*/ 3268217 w 12767104"/>
                <a:gd name="connsiteY20" fmla="*/ 6029324 h 13064490"/>
                <a:gd name="connsiteX21" fmla="*/ 3315842 w 12767104"/>
                <a:gd name="connsiteY21" fmla="*/ 6193154 h 13064490"/>
                <a:gd name="connsiteX22" fmla="*/ 3464432 w 12767104"/>
                <a:gd name="connsiteY22" fmla="*/ 6115049 h 13064490"/>
                <a:gd name="connsiteX23" fmla="*/ 3593972 w 12767104"/>
                <a:gd name="connsiteY23" fmla="*/ 6273164 h 13064490"/>
                <a:gd name="connsiteX24" fmla="*/ 3835146 w 12767104"/>
                <a:gd name="connsiteY24" fmla="*/ 6307836 h 13064490"/>
                <a:gd name="connsiteX25" fmla="*/ 3438144 w 12767104"/>
                <a:gd name="connsiteY25" fmla="*/ 8174736 h 13064490"/>
                <a:gd name="connsiteX26" fmla="*/ 4242816 w 12767104"/>
                <a:gd name="connsiteY26" fmla="*/ 9052560 h 13064490"/>
                <a:gd name="connsiteX27" fmla="*/ 6272784 w 12767104"/>
                <a:gd name="connsiteY27" fmla="*/ 9802368 h 13064490"/>
                <a:gd name="connsiteX28" fmla="*/ 6967728 w 12767104"/>
                <a:gd name="connsiteY28" fmla="*/ 10917936 h 13064490"/>
                <a:gd name="connsiteX29" fmla="*/ 6458712 w 12767104"/>
                <a:gd name="connsiteY29" fmla="*/ 11369040 h 13064490"/>
                <a:gd name="connsiteX30" fmla="*/ 6592443 w 12767104"/>
                <a:gd name="connsiteY30" fmla="*/ 11569065 h 13064490"/>
                <a:gd name="connsiteX31" fmla="*/ 6723888 w 12767104"/>
                <a:gd name="connsiteY31" fmla="*/ 11530965 h 13064490"/>
                <a:gd name="connsiteX32" fmla="*/ 6826758 w 12767104"/>
                <a:gd name="connsiteY32" fmla="*/ 11633835 h 13064490"/>
                <a:gd name="connsiteX33" fmla="*/ 6834378 w 12767104"/>
                <a:gd name="connsiteY33" fmla="*/ 11870055 h 13064490"/>
                <a:gd name="connsiteX34" fmla="*/ 6950583 w 12767104"/>
                <a:gd name="connsiteY34" fmla="*/ 12011025 h 13064490"/>
                <a:gd name="connsiteX35" fmla="*/ 7009638 w 12767104"/>
                <a:gd name="connsiteY35" fmla="*/ 12390120 h 13064490"/>
                <a:gd name="connsiteX36" fmla="*/ 6941058 w 12767104"/>
                <a:gd name="connsiteY36" fmla="*/ 12628245 h 13064490"/>
                <a:gd name="connsiteX37" fmla="*/ 7076313 w 12767104"/>
                <a:gd name="connsiteY37" fmla="*/ 12847320 h 13064490"/>
                <a:gd name="connsiteX38" fmla="*/ 7202043 w 12767104"/>
                <a:gd name="connsiteY38" fmla="*/ 12943713 h 13064490"/>
                <a:gd name="connsiteX39" fmla="*/ 7287768 w 12767104"/>
                <a:gd name="connsiteY39" fmla="*/ 12799695 h 13064490"/>
                <a:gd name="connsiteX40" fmla="*/ 7377303 w 12767104"/>
                <a:gd name="connsiteY40" fmla="*/ 12759690 h 13064490"/>
                <a:gd name="connsiteX41" fmla="*/ 7748778 w 12767104"/>
                <a:gd name="connsiteY41" fmla="*/ 12538710 h 13064490"/>
                <a:gd name="connsiteX42" fmla="*/ 8312658 w 12767104"/>
                <a:gd name="connsiteY42" fmla="*/ 13034010 h 13064490"/>
                <a:gd name="connsiteX43" fmla="*/ 8440293 w 12767104"/>
                <a:gd name="connsiteY43" fmla="*/ 12971145 h 13064490"/>
                <a:gd name="connsiteX44" fmla="*/ 8819388 w 12767104"/>
                <a:gd name="connsiteY44" fmla="*/ 13013055 h 13064490"/>
                <a:gd name="connsiteX45" fmla="*/ 9089898 w 12767104"/>
                <a:gd name="connsiteY45" fmla="*/ 13064490 h 13064490"/>
                <a:gd name="connsiteX46" fmla="*/ 9554718 w 12767104"/>
                <a:gd name="connsiteY46" fmla="*/ 12974954 h 13064490"/>
                <a:gd name="connsiteX47" fmla="*/ 9853803 w 12767104"/>
                <a:gd name="connsiteY47" fmla="*/ 12885420 h 13064490"/>
                <a:gd name="connsiteX48" fmla="*/ 9954006 w 12767104"/>
                <a:gd name="connsiteY48" fmla="*/ 12968097 h 13064490"/>
                <a:gd name="connsiteX49" fmla="*/ 10019538 w 12767104"/>
                <a:gd name="connsiteY49" fmla="*/ 12891134 h 13064490"/>
                <a:gd name="connsiteX50" fmla="*/ 10107168 w 12767104"/>
                <a:gd name="connsiteY50" fmla="*/ 12702539 h 13064490"/>
                <a:gd name="connsiteX51" fmla="*/ 10103358 w 12767104"/>
                <a:gd name="connsiteY51" fmla="*/ 12614909 h 13064490"/>
                <a:gd name="connsiteX52" fmla="*/ 10177653 w 12767104"/>
                <a:gd name="connsiteY52" fmla="*/ 12538709 h 13064490"/>
                <a:gd name="connsiteX53" fmla="*/ 10135743 w 12767104"/>
                <a:gd name="connsiteY53" fmla="*/ 12378689 h 13064490"/>
                <a:gd name="connsiteX54" fmla="*/ 10267188 w 12767104"/>
                <a:gd name="connsiteY54" fmla="*/ 12338684 h 13064490"/>
                <a:gd name="connsiteX55" fmla="*/ 10419207 w 12767104"/>
                <a:gd name="connsiteY55" fmla="*/ 11967972 h 13064490"/>
                <a:gd name="connsiteX56" fmla="*/ 11149203 w 12767104"/>
                <a:gd name="connsiteY56" fmla="*/ 12121514 h 13064490"/>
                <a:gd name="connsiteX57" fmla="*/ 12090273 w 12767104"/>
                <a:gd name="connsiteY57" fmla="*/ 11727179 h 13064490"/>
                <a:gd name="connsiteX58" fmla="*/ 12248388 w 12767104"/>
                <a:gd name="connsiteY58" fmla="*/ 11870054 h 13064490"/>
                <a:gd name="connsiteX59" fmla="*/ 12362688 w 12767104"/>
                <a:gd name="connsiteY59" fmla="*/ 11891009 h 13064490"/>
                <a:gd name="connsiteX60" fmla="*/ 12524613 w 12767104"/>
                <a:gd name="connsiteY60" fmla="*/ 11662409 h 13064490"/>
                <a:gd name="connsiteX61" fmla="*/ 12600813 w 12767104"/>
                <a:gd name="connsiteY61" fmla="*/ 11622404 h 13064490"/>
                <a:gd name="connsiteX62" fmla="*/ 12658344 w 12767104"/>
                <a:gd name="connsiteY62" fmla="*/ 11645265 h 13064490"/>
                <a:gd name="connsiteX63" fmla="*/ 12758928 w 12767104"/>
                <a:gd name="connsiteY63" fmla="*/ 11344274 h 13064490"/>
                <a:gd name="connsiteX64" fmla="*/ 12446507 w 12767104"/>
                <a:gd name="connsiteY64" fmla="*/ 10921364 h 13064490"/>
                <a:gd name="connsiteX65" fmla="*/ 12383642 w 12767104"/>
                <a:gd name="connsiteY65" fmla="*/ 10618469 h 13064490"/>
                <a:gd name="connsiteX66" fmla="*/ 12201906 w 12767104"/>
                <a:gd name="connsiteY66" fmla="*/ 10423017 h 13064490"/>
                <a:gd name="connsiteX67" fmla="*/ 12216002 w 12767104"/>
                <a:gd name="connsiteY67" fmla="*/ 10138409 h 13064490"/>
                <a:gd name="connsiteX68" fmla="*/ 12560807 w 12767104"/>
                <a:gd name="connsiteY68" fmla="*/ 9631679 h 13064490"/>
                <a:gd name="connsiteX69" fmla="*/ 12693777 w 12767104"/>
                <a:gd name="connsiteY69" fmla="*/ 8833866 h 13064490"/>
                <a:gd name="connsiteX70" fmla="*/ 12472416 w 12767104"/>
                <a:gd name="connsiteY70" fmla="*/ 8590407 h 13064490"/>
                <a:gd name="connsiteX71" fmla="*/ 12508992 w 12767104"/>
                <a:gd name="connsiteY71" fmla="*/ 7827264 h 13064490"/>
                <a:gd name="connsiteX72" fmla="*/ 12256389 w 12767104"/>
                <a:gd name="connsiteY72" fmla="*/ 7655052 h 13064490"/>
                <a:gd name="connsiteX73" fmla="*/ 11978640 w 12767104"/>
                <a:gd name="connsiteY73" fmla="*/ 7424928 h 13064490"/>
                <a:gd name="connsiteX74" fmla="*/ 11887200 w 12767104"/>
                <a:gd name="connsiteY74" fmla="*/ 6784848 h 13064490"/>
                <a:gd name="connsiteX75" fmla="*/ 12052173 w 12767104"/>
                <a:gd name="connsiteY75" fmla="*/ 6573774 h 13064490"/>
                <a:gd name="connsiteX76" fmla="*/ 12172950 w 12767104"/>
                <a:gd name="connsiteY76" fmla="*/ 6334887 h 13064490"/>
                <a:gd name="connsiteX77" fmla="*/ 12179808 w 12767104"/>
                <a:gd name="connsiteY77" fmla="*/ 5888736 h 13064490"/>
                <a:gd name="connsiteX78" fmla="*/ 11915394 w 12767104"/>
                <a:gd name="connsiteY78" fmla="*/ 5550027 h 13064490"/>
                <a:gd name="connsiteX79" fmla="*/ 11612880 w 12767104"/>
                <a:gd name="connsiteY79" fmla="*/ 5285232 h 13064490"/>
                <a:gd name="connsiteX80" fmla="*/ 11137392 w 12767104"/>
                <a:gd name="connsiteY80" fmla="*/ 4791456 h 13064490"/>
                <a:gd name="connsiteX81" fmla="*/ 10345674 w 12767104"/>
                <a:gd name="connsiteY81" fmla="*/ 4283583 h 13064490"/>
                <a:gd name="connsiteX82" fmla="*/ 10364343 w 12767104"/>
                <a:gd name="connsiteY82" fmla="*/ 3643122 h 13064490"/>
                <a:gd name="connsiteX83" fmla="*/ 10991088 w 12767104"/>
                <a:gd name="connsiteY83" fmla="*/ 3035808 h 13064490"/>
                <a:gd name="connsiteX84" fmla="*/ 11228832 w 12767104"/>
                <a:gd name="connsiteY84" fmla="*/ 2523744 h 13064490"/>
                <a:gd name="connsiteX85" fmla="*/ 11155680 w 12767104"/>
                <a:gd name="connsiteY85" fmla="*/ 2286000 h 13064490"/>
                <a:gd name="connsiteX86" fmla="*/ 11391900 w 12767104"/>
                <a:gd name="connsiteY86" fmla="*/ 1664970 h 13064490"/>
                <a:gd name="connsiteX87" fmla="*/ 11299698 w 12767104"/>
                <a:gd name="connsiteY87" fmla="*/ 1289304 h 13064490"/>
                <a:gd name="connsiteX88" fmla="*/ 10966704 w 12767104"/>
                <a:gd name="connsiteY88" fmla="*/ 1435227 h 13064490"/>
                <a:gd name="connsiteX89" fmla="*/ 10770870 w 12767104"/>
                <a:gd name="connsiteY89" fmla="*/ 1719072 h 13064490"/>
                <a:gd name="connsiteX90" fmla="*/ 10211943 w 12767104"/>
                <a:gd name="connsiteY90" fmla="*/ 1704594 h 13064490"/>
                <a:gd name="connsiteX91" fmla="*/ 10643616 w 12767104"/>
                <a:gd name="connsiteY91" fmla="*/ 987552 h 13064490"/>
                <a:gd name="connsiteX92" fmla="*/ 10569321 w 12767104"/>
                <a:gd name="connsiteY92" fmla="*/ 768477 h 13064490"/>
                <a:gd name="connsiteX93" fmla="*/ 10310241 w 12767104"/>
                <a:gd name="connsiteY93" fmla="*/ 644652 h 13064490"/>
                <a:gd name="connsiteX94" fmla="*/ 10132695 w 12767104"/>
                <a:gd name="connsiteY94" fmla="*/ 798957 h 13064490"/>
                <a:gd name="connsiteX95" fmla="*/ 9947147 w 12767104"/>
                <a:gd name="connsiteY95" fmla="*/ 712469 h 13064490"/>
                <a:gd name="connsiteX96" fmla="*/ 9547097 w 12767104"/>
                <a:gd name="connsiteY96" fmla="*/ 748664 h 13064490"/>
                <a:gd name="connsiteX97" fmla="*/ 9390887 w 12767104"/>
                <a:gd name="connsiteY97" fmla="*/ 302894 h 13064490"/>
                <a:gd name="connsiteX98" fmla="*/ 9286112 w 12767104"/>
                <a:gd name="connsiteY98" fmla="*/ 152399 h 13064490"/>
                <a:gd name="connsiteX99" fmla="*/ 9089136 w 12767104"/>
                <a:gd name="connsiteY99" fmla="*/ 0 h 13064490"/>
                <a:gd name="connsiteX100" fmla="*/ 9030842 w 12767104"/>
                <a:gd name="connsiteY100" fmla="*/ 188594 h 13064490"/>
                <a:gd name="connsiteX101" fmla="*/ 9137522 w 12767104"/>
                <a:gd name="connsiteY101" fmla="*/ 352424 h 13064490"/>
                <a:gd name="connsiteX102" fmla="*/ 8903207 w 12767104"/>
                <a:gd name="connsiteY102" fmla="*/ 421004 h 13064490"/>
                <a:gd name="connsiteX103" fmla="*/ 8634602 w 12767104"/>
                <a:gd name="connsiteY103" fmla="*/ 548639 h 13064490"/>
                <a:gd name="connsiteX104" fmla="*/ 8421242 w 12767104"/>
                <a:gd name="connsiteY104" fmla="*/ 859154 h 13064490"/>
                <a:gd name="connsiteX105" fmla="*/ 8219312 w 12767104"/>
                <a:gd name="connsiteY105" fmla="*/ 922019 h 13064490"/>
                <a:gd name="connsiteX106" fmla="*/ 8125967 w 12767104"/>
                <a:gd name="connsiteY106" fmla="*/ 1301114 h 13064490"/>
                <a:gd name="connsiteX107" fmla="*/ 8017382 w 12767104"/>
                <a:gd name="connsiteY107" fmla="*/ 1407794 h 13064490"/>
                <a:gd name="connsiteX108" fmla="*/ 7977377 w 12767104"/>
                <a:gd name="connsiteY108" fmla="*/ 1543049 h 13064490"/>
                <a:gd name="connsiteX109" fmla="*/ 7811642 w 12767104"/>
                <a:gd name="connsiteY109" fmla="*/ 1577339 h 13064490"/>
                <a:gd name="connsiteX110" fmla="*/ 7678674 w 12767104"/>
                <a:gd name="connsiteY110" fmla="*/ 1816608 h 13064490"/>
                <a:gd name="connsiteX111" fmla="*/ 7327772 w 12767104"/>
                <a:gd name="connsiteY111" fmla="*/ 1645919 h 13064490"/>
                <a:gd name="connsiteX112" fmla="*/ 6998207 w 12767104"/>
                <a:gd name="connsiteY112" fmla="*/ 1950719 h 13064490"/>
                <a:gd name="connsiteX113" fmla="*/ 6794372 w 12767104"/>
                <a:gd name="connsiteY113" fmla="*/ 1811654 h 13064490"/>
                <a:gd name="connsiteX114" fmla="*/ 6217920 w 12767104"/>
                <a:gd name="connsiteY114" fmla="*/ 2286000 h 13064490"/>
                <a:gd name="connsiteX115" fmla="*/ 6020942 w 12767104"/>
                <a:gd name="connsiteY115" fmla="*/ 2179319 h 13064490"/>
                <a:gd name="connsiteX116" fmla="*/ 5859017 w 12767104"/>
                <a:gd name="connsiteY116" fmla="*/ 2200274 h 13064490"/>
                <a:gd name="connsiteX117" fmla="*/ 5657087 w 12767104"/>
                <a:gd name="connsiteY117" fmla="*/ 2085974 h 13064490"/>
                <a:gd name="connsiteX118" fmla="*/ 5422772 w 12767104"/>
                <a:gd name="connsiteY118" fmla="*/ 2118359 h 13064490"/>
                <a:gd name="connsiteX119" fmla="*/ 5361812 w 12767104"/>
                <a:gd name="connsiteY119" fmla="*/ 1937384 h 13064490"/>
                <a:gd name="connsiteX120" fmla="*/ 5015102 w 12767104"/>
                <a:gd name="connsiteY120" fmla="*/ 1771649 h 13064490"/>
                <a:gd name="connsiteX121" fmla="*/ 4293870 w 12767104"/>
                <a:gd name="connsiteY121" fmla="*/ 1781937 h 13064490"/>
                <a:gd name="connsiteX122" fmla="*/ 3976877 w 12767104"/>
                <a:gd name="connsiteY122" fmla="*/ 1421129 h 13064490"/>
                <a:gd name="connsiteX123" fmla="*/ 3837812 w 12767104"/>
                <a:gd name="connsiteY123" fmla="*/ 1329689 h 13064490"/>
                <a:gd name="connsiteX124" fmla="*/ 3632072 w 12767104"/>
                <a:gd name="connsiteY124" fmla="*/ 1322069 h 13064490"/>
                <a:gd name="connsiteX125" fmla="*/ 3468242 w 12767104"/>
                <a:gd name="connsiteY125" fmla="*/ 1122044 h 13064490"/>
                <a:gd name="connsiteX126" fmla="*/ 3096767 w 12767104"/>
                <a:gd name="connsiteY126" fmla="*/ 1202054 h 13064490"/>
                <a:gd name="connsiteX127" fmla="*/ 2872740 w 12767104"/>
                <a:gd name="connsiteY127" fmla="*/ 1051179 h 13064490"/>
                <a:gd name="connsiteX128" fmla="*/ 2757677 w 12767104"/>
                <a:gd name="connsiteY128" fmla="*/ 1306829 h 13064490"/>
                <a:gd name="connsiteX129" fmla="*/ 2464307 w 12767104"/>
                <a:gd name="connsiteY129" fmla="*/ 1609724 h 13064490"/>
                <a:gd name="connsiteX130" fmla="*/ 2012822 w 12767104"/>
                <a:gd name="connsiteY130" fmla="*/ 1710689 h 13064490"/>
                <a:gd name="connsiteX131" fmla="*/ 2007107 w 12767104"/>
                <a:gd name="connsiteY131" fmla="*/ 1870709 h 13064490"/>
                <a:gd name="connsiteX132" fmla="*/ 1736597 w 12767104"/>
                <a:gd name="connsiteY132" fmla="*/ 1920239 h 13064490"/>
                <a:gd name="connsiteX133" fmla="*/ 1383792 w 12767104"/>
                <a:gd name="connsiteY133" fmla="*/ 1796415 h 13064490"/>
                <a:gd name="connsiteX134" fmla="*/ 1064132 w 12767104"/>
                <a:gd name="connsiteY134" fmla="*/ 1979294 h 13064490"/>
                <a:gd name="connsiteX135" fmla="*/ 1053084 w 12767104"/>
                <a:gd name="connsiteY135" fmla="*/ 2431542 h 13064490"/>
                <a:gd name="connsiteX136" fmla="*/ 514350 w 12767104"/>
                <a:gd name="connsiteY136" fmla="*/ 2355342 h 13064490"/>
                <a:gd name="connsiteX137" fmla="*/ 464057 w 12767104"/>
                <a:gd name="connsiteY137" fmla="*/ 2529839 h 13064490"/>
                <a:gd name="connsiteX138" fmla="*/ 0 w 12767104"/>
                <a:gd name="connsiteY138" fmla="*/ 2450592 h 13064490"/>
                <a:gd name="connsiteX0" fmla="*/ 0 w 12767104"/>
                <a:gd name="connsiteY0" fmla="*/ 2450592 h 13064490"/>
                <a:gd name="connsiteX1" fmla="*/ 266319 w 12767104"/>
                <a:gd name="connsiteY1" fmla="*/ 2830068 h 13064490"/>
                <a:gd name="connsiteX2" fmla="*/ 715899 w 12767104"/>
                <a:gd name="connsiteY2" fmla="*/ 2767965 h 13064490"/>
                <a:gd name="connsiteX3" fmla="*/ 1254633 w 12767104"/>
                <a:gd name="connsiteY3" fmla="*/ 3008757 h 13064490"/>
                <a:gd name="connsiteX4" fmla="*/ 1414652 w 12767104"/>
                <a:gd name="connsiteY4" fmla="*/ 3208019 h 13064490"/>
                <a:gd name="connsiteX5" fmla="*/ 1605152 w 12767104"/>
                <a:gd name="connsiteY5" fmla="*/ 3383279 h 13064490"/>
                <a:gd name="connsiteX6" fmla="*/ 1776602 w 12767104"/>
                <a:gd name="connsiteY6" fmla="*/ 3274694 h 13064490"/>
                <a:gd name="connsiteX7" fmla="*/ 2104262 w 12767104"/>
                <a:gd name="connsiteY7" fmla="*/ 3577589 h 13064490"/>
                <a:gd name="connsiteX8" fmla="*/ 2044827 w 12767104"/>
                <a:gd name="connsiteY8" fmla="*/ 3737610 h 13064490"/>
                <a:gd name="connsiteX9" fmla="*/ 2681477 w 12767104"/>
                <a:gd name="connsiteY9" fmla="*/ 3979544 h 13064490"/>
                <a:gd name="connsiteX10" fmla="*/ 3096767 w 12767104"/>
                <a:gd name="connsiteY10" fmla="*/ 3918584 h 13064490"/>
                <a:gd name="connsiteX11" fmla="*/ 3167252 w 12767104"/>
                <a:gd name="connsiteY11" fmla="*/ 4078604 h 13064490"/>
                <a:gd name="connsiteX12" fmla="*/ 3313937 w 12767104"/>
                <a:gd name="connsiteY12" fmla="*/ 4000499 h 13064490"/>
                <a:gd name="connsiteX13" fmla="*/ 3447669 w 12767104"/>
                <a:gd name="connsiteY13" fmla="*/ 4025646 h 13064490"/>
                <a:gd name="connsiteX14" fmla="*/ 3510152 w 12767104"/>
                <a:gd name="connsiteY14" fmla="*/ 4219574 h 13064490"/>
                <a:gd name="connsiteX15" fmla="*/ 3515867 w 12767104"/>
                <a:gd name="connsiteY15" fmla="*/ 4589144 h 13064490"/>
                <a:gd name="connsiteX16" fmla="*/ 3371087 w 12767104"/>
                <a:gd name="connsiteY16" fmla="*/ 4928234 h 13064490"/>
                <a:gd name="connsiteX17" fmla="*/ 3479672 w 12767104"/>
                <a:gd name="connsiteY17" fmla="*/ 5463539 h 13064490"/>
                <a:gd name="connsiteX18" fmla="*/ 3310127 w 12767104"/>
                <a:gd name="connsiteY18" fmla="*/ 5494019 h 13064490"/>
                <a:gd name="connsiteX19" fmla="*/ 3172967 w 12767104"/>
                <a:gd name="connsiteY19" fmla="*/ 6015989 h 13064490"/>
                <a:gd name="connsiteX20" fmla="*/ 3262502 w 12767104"/>
                <a:gd name="connsiteY20" fmla="*/ 6031229 h 13064490"/>
                <a:gd name="connsiteX21" fmla="*/ 3315842 w 12767104"/>
                <a:gd name="connsiteY21" fmla="*/ 6193154 h 13064490"/>
                <a:gd name="connsiteX22" fmla="*/ 3464432 w 12767104"/>
                <a:gd name="connsiteY22" fmla="*/ 6115049 h 13064490"/>
                <a:gd name="connsiteX23" fmla="*/ 3593972 w 12767104"/>
                <a:gd name="connsiteY23" fmla="*/ 6273164 h 13064490"/>
                <a:gd name="connsiteX24" fmla="*/ 3835146 w 12767104"/>
                <a:gd name="connsiteY24" fmla="*/ 6307836 h 13064490"/>
                <a:gd name="connsiteX25" fmla="*/ 3438144 w 12767104"/>
                <a:gd name="connsiteY25" fmla="*/ 8174736 h 13064490"/>
                <a:gd name="connsiteX26" fmla="*/ 4242816 w 12767104"/>
                <a:gd name="connsiteY26" fmla="*/ 9052560 h 13064490"/>
                <a:gd name="connsiteX27" fmla="*/ 6272784 w 12767104"/>
                <a:gd name="connsiteY27" fmla="*/ 9802368 h 13064490"/>
                <a:gd name="connsiteX28" fmla="*/ 6967728 w 12767104"/>
                <a:gd name="connsiteY28" fmla="*/ 10917936 h 13064490"/>
                <a:gd name="connsiteX29" fmla="*/ 6458712 w 12767104"/>
                <a:gd name="connsiteY29" fmla="*/ 11369040 h 13064490"/>
                <a:gd name="connsiteX30" fmla="*/ 6592443 w 12767104"/>
                <a:gd name="connsiteY30" fmla="*/ 11569065 h 13064490"/>
                <a:gd name="connsiteX31" fmla="*/ 6723888 w 12767104"/>
                <a:gd name="connsiteY31" fmla="*/ 11530965 h 13064490"/>
                <a:gd name="connsiteX32" fmla="*/ 6826758 w 12767104"/>
                <a:gd name="connsiteY32" fmla="*/ 11633835 h 13064490"/>
                <a:gd name="connsiteX33" fmla="*/ 6834378 w 12767104"/>
                <a:gd name="connsiteY33" fmla="*/ 11870055 h 13064490"/>
                <a:gd name="connsiteX34" fmla="*/ 6950583 w 12767104"/>
                <a:gd name="connsiteY34" fmla="*/ 12011025 h 13064490"/>
                <a:gd name="connsiteX35" fmla="*/ 7009638 w 12767104"/>
                <a:gd name="connsiteY35" fmla="*/ 12390120 h 13064490"/>
                <a:gd name="connsiteX36" fmla="*/ 6941058 w 12767104"/>
                <a:gd name="connsiteY36" fmla="*/ 12628245 h 13064490"/>
                <a:gd name="connsiteX37" fmla="*/ 7076313 w 12767104"/>
                <a:gd name="connsiteY37" fmla="*/ 12847320 h 13064490"/>
                <a:gd name="connsiteX38" fmla="*/ 7202043 w 12767104"/>
                <a:gd name="connsiteY38" fmla="*/ 12943713 h 13064490"/>
                <a:gd name="connsiteX39" fmla="*/ 7287768 w 12767104"/>
                <a:gd name="connsiteY39" fmla="*/ 12799695 h 13064490"/>
                <a:gd name="connsiteX40" fmla="*/ 7377303 w 12767104"/>
                <a:gd name="connsiteY40" fmla="*/ 12759690 h 13064490"/>
                <a:gd name="connsiteX41" fmla="*/ 7748778 w 12767104"/>
                <a:gd name="connsiteY41" fmla="*/ 12538710 h 13064490"/>
                <a:gd name="connsiteX42" fmla="*/ 8312658 w 12767104"/>
                <a:gd name="connsiteY42" fmla="*/ 13034010 h 13064490"/>
                <a:gd name="connsiteX43" fmla="*/ 8440293 w 12767104"/>
                <a:gd name="connsiteY43" fmla="*/ 12971145 h 13064490"/>
                <a:gd name="connsiteX44" fmla="*/ 8819388 w 12767104"/>
                <a:gd name="connsiteY44" fmla="*/ 13013055 h 13064490"/>
                <a:gd name="connsiteX45" fmla="*/ 9089898 w 12767104"/>
                <a:gd name="connsiteY45" fmla="*/ 13064490 h 13064490"/>
                <a:gd name="connsiteX46" fmla="*/ 9554718 w 12767104"/>
                <a:gd name="connsiteY46" fmla="*/ 12974954 h 13064490"/>
                <a:gd name="connsiteX47" fmla="*/ 9853803 w 12767104"/>
                <a:gd name="connsiteY47" fmla="*/ 12885420 h 13064490"/>
                <a:gd name="connsiteX48" fmla="*/ 9954006 w 12767104"/>
                <a:gd name="connsiteY48" fmla="*/ 12968097 h 13064490"/>
                <a:gd name="connsiteX49" fmla="*/ 10019538 w 12767104"/>
                <a:gd name="connsiteY49" fmla="*/ 12891134 h 13064490"/>
                <a:gd name="connsiteX50" fmla="*/ 10107168 w 12767104"/>
                <a:gd name="connsiteY50" fmla="*/ 12702539 h 13064490"/>
                <a:gd name="connsiteX51" fmla="*/ 10103358 w 12767104"/>
                <a:gd name="connsiteY51" fmla="*/ 12614909 h 13064490"/>
                <a:gd name="connsiteX52" fmla="*/ 10177653 w 12767104"/>
                <a:gd name="connsiteY52" fmla="*/ 12538709 h 13064490"/>
                <a:gd name="connsiteX53" fmla="*/ 10135743 w 12767104"/>
                <a:gd name="connsiteY53" fmla="*/ 12378689 h 13064490"/>
                <a:gd name="connsiteX54" fmla="*/ 10267188 w 12767104"/>
                <a:gd name="connsiteY54" fmla="*/ 12338684 h 13064490"/>
                <a:gd name="connsiteX55" fmla="*/ 10419207 w 12767104"/>
                <a:gd name="connsiteY55" fmla="*/ 11967972 h 13064490"/>
                <a:gd name="connsiteX56" fmla="*/ 11149203 w 12767104"/>
                <a:gd name="connsiteY56" fmla="*/ 12121514 h 13064490"/>
                <a:gd name="connsiteX57" fmla="*/ 12090273 w 12767104"/>
                <a:gd name="connsiteY57" fmla="*/ 11727179 h 13064490"/>
                <a:gd name="connsiteX58" fmla="*/ 12248388 w 12767104"/>
                <a:gd name="connsiteY58" fmla="*/ 11870054 h 13064490"/>
                <a:gd name="connsiteX59" fmla="*/ 12362688 w 12767104"/>
                <a:gd name="connsiteY59" fmla="*/ 11891009 h 13064490"/>
                <a:gd name="connsiteX60" fmla="*/ 12524613 w 12767104"/>
                <a:gd name="connsiteY60" fmla="*/ 11662409 h 13064490"/>
                <a:gd name="connsiteX61" fmla="*/ 12600813 w 12767104"/>
                <a:gd name="connsiteY61" fmla="*/ 11622404 h 13064490"/>
                <a:gd name="connsiteX62" fmla="*/ 12658344 w 12767104"/>
                <a:gd name="connsiteY62" fmla="*/ 11645265 h 13064490"/>
                <a:gd name="connsiteX63" fmla="*/ 12758928 w 12767104"/>
                <a:gd name="connsiteY63" fmla="*/ 11344274 h 13064490"/>
                <a:gd name="connsiteX64" fmla="*/ 12446507 w 12767104"/>
                <a:gd name="connsiteY64" fmla="*/ 10921364 h 13064490"/>
                <a:gd name="connsiteX65" fmla="*/ 12383642 w 12767104"/>
                <a:gd name="connsiteY65" fmla="*/ 10618469 h 13064490"/>
                <a:gd name="connsiteX66" fmla="*/ 12201906 w 12767104"/>
                <a:gd name="connsiteY66" fmla="*/ 10423017 h 13064490"/>
                <a:gd name="connsiteX67" fmla="*/ 12216002 w 12767104"/>
                <a:gd name="connsiteY67" fmla="*/ 10138409 h 13064490"/>
                <a:gd name="connsiteX68" fmla="*/ 12560807 w 12767104"/>
                <a:gd name="connsiteY68" fmla="*/ 9631679 h 13064490"/>
                <a:gd name="connsiteX69" fmla="*/ 12693777 w 12767104"/>
                <a:gd name="connsiteY69" fmla="*/ 8833866 h 13064490"/>
                <a:gd name="connsiteX70" fmla="*/ 12472416 w 12767104"/>
                <a:gd name="connsiteY70" fmla="*/ 8590407 h 13064490"/>
                <a:gd name="connsiteX71" fmla="*/ 12508992 w 12767104"/>
                <a:gd name="connsiteY71" fmla="*/ 7827264 h 13064490"/>
                <a:gd name="connsiteX72" fmla="*/ 12256389 w 12767104"/>
                <a:gd name="connsiteY72" fmla="*/ 7655052 h 13064490"/>
                <a:gd name="connsiteX73" fmla="*/ 11978640 w 12767104"/>
                <a:gd name="connsiteY73" fmla="*/ 7424928 h 13064490"/>
                <a:gd name="connsiteX74" fmla="*/ 11887200 w 12767104"/>
                <a:gd name="connsiteY74" fmla="*/ 6784848 h 13064490"/>
                <a:gd name="connsiteX75" fmla="*/ 12052173 w 12767104"/>
                <a:gd name="connsiteY75" fmla="*/ 6573774 h 13064490"/>
                <a:gd name="connsiteX76" fmla="*/ 12172950 w 12767104"/>
                <a:gd name="connsiteY76" fmla="*/ 6334887 h 13064490"/>
                <a:gd name="connsiteX77" fmla="*/ 12179808 w 12767104"/>
                <a:gd name="connsiteY77" fmla="*/ 5888736 h 13064490"/>
                <a:gd name="connsiteX78" fmla="*/ 11915394 w 12767104"/>
                <a:gd name="connsiteY78" fmla="*/ 5550027 h 13064490"/>
                <a:gd name="connsiteX79" fmla="*/ 11612880 w 12767104"/>
                <a:gd name="connsiteY79" fmla="*/ 5285232 h 13064490"/>
                <a:gd name="connsiteX80" fmla="*/ 11137392 w 12767104"/>
                <a:gd name="connsiteY80" fmla="*/ 4791456 h 13064490"/>
                <a:gd name="connsiteX81" fmla="*/ 10345674 w 12767104"/>
                <a:gd name="connsiteY81" fmla="*/ 4283583 h 13064490"/>
                <a:gd name="connsiteX82" fmla="*/ 10364343 w 12767104"/>
                <a:gd name="connsiteY82" fmla="*/ 3643122 h 13064490"/>
                <a:gd name="connsiteX83" fmla="*/ 10991088 w 12767104"/>
                <a:gd name="connsiteY83" fmla="*/ 3035808 h 13064490"/>
                <a:gd name="connsiteX84" fmla="*/ 11228832 w 12767104"/>
                <a:gd name="connsiteY84" fmla="*/ 2523744 h 13064490"/>
                <a:gd name="connsiteX85" fmla="*/ 11155680 w 12767104"/>
                <a:gd name="connsiteY85" fmla="*/ 2286000 h 13064490"/>
                <a:gd name="connsiteX86" fmla="*/ 11391900 w 12767104"/>
                <a:gd name="connsiteY86" fmla="*/ 1664970 h 13064490"/>
                <a:gd name="connsiteX87" fmla="*/ 11299698 w 12767104"/>
                <a:gd name="connsiteY87" fmla="*/ 1289304 h 13064490"/>
                <a:gd name="connsiteX88" fmla="*/ 10966704 w 12767104"/>
                <a:gd name="connsiteY88" fmla="*/ 1435227 h 13064490"/>
                <a:gd name="connsiteX89" fmla="*/ 10770870 w 12767104"/>
                <a:gd name="connsiteY89" fmla="*/ 1719072 h 13064490"/>
                <a:gd name="connsiteX90" fmla="*/ 10211943 w 12767104"/>
                <a:gd name="connsiteY90" fmla="*/ 1704594 h 13064490"/>
                <a:gd name="connsiteX91" fmla="*/ 10643616 w 12767104"/>
                <a:gd name="connsiteY91" fmla="*/ 987552 h 13064490"/>
                <a:gd name="connsiteX92" fmla="*/ 10569321 w 12767104"/>
                <a:gd name="connsiteY92" fmla="*/ 768477 h 13064490"/>
                <a:gd name="connsiteX93" fmla="*/ 10310241 w 12767104"/>
                <a:gd name="connsiteY93" fmla="*/ 644652 h 13064490"/>
                <a:gd name="connsiteX94" fmla="*/ 10132695 w 12767104"/>
                <a:gd name="connsiteY94" fmla="*/ 798957 h 13064490"/>
                <a:gd name="connsiteX95" fmla="*/ 9947147 w 12767104"/>
                <a:gd name="connsiteY95" fmla="*/ 712469 h 13064490"/>
                <a:gd name="connsiteX96" fmla="*/ 9547097 w 12767104"/>
                <a:gd name="connsiteY96" fmla="*/ 748664 h 13064490"/>
                <a:gd name="connsiteX97" fmla="*/ 9390887 w 12767104"/>
                <a:gd name="connsiteY97" fmla="*/ 302894 h 13064490"/>
                <a:gd name="connsiteX98" fmla="*/ 9286112 w 12767104"/>
                <a:gd name="connsiteY98" fmla="*/ 152399 h 13064490"/>
                <a:gd name="connsiteX99" fmla="*/ 9089136 w 12767104"/>
                <a:gd name="connsiteY99" fmla="*/ 0 h 13064490"/>
                <a:gd name="connsiteX100" fmla="*/ 9030842 w 12767104"/>
                <a:gd name="connsiteY100" fmla="*/ 188594 h 13064490"/>
                <a:gd name="connsiteX101" fmla="*/ 9137522 w 12767104"/>
                <a:gd name="connsiteY101" fmla="*/ 352424 h 13064490"/>
                <a:gd name="connsiteX102" fmla="*/ 8903207 w 12767104"/>
                <a:gd name="connsiteY102" fmla="*/ 421004 h 13064490"/>
                <a:gd name="connsiteX103" fmla="*/ 8634602 w 12767104"/>
                <a:gd name="connsiteY103" fmla="*/ 548639 h 13064490"/>
                <a:gd name="connsiteX104" fmla="*/ 8421242 w 12767104"/>
                <a:gd name="connsiteY104" fmla="*/ 859154 h 13064490"/>
                <a:gd name="connsiteX105" fmla="*/ 8219312 w 12767104"/>
                <a:gd name="connsiteY105" fmla="*/ 922019 h 13064490"/>
                <a:gd name="connsiteX106" fmla="*/ 8125967 w 12767104"/>
                <a:gd name="connsiteY106" fmla="*/ 1301114 h 13064490"/>
                <a:gd name="connsiteX107" fmla="*/ 8017382 w 12767104"/>
                <a:gd name="connsiteY107" fmla="*/ 1407794 h 13064490"/>
                <a:gd name="connsiteX108" fmla="*/ 7977377 w 12767104"/>
                <a:gd name="connsiteY108" fmla="*/ 1543049 h 13064490"/>
                <a:gd name="connsiteX109" fmla="*/ 7811642 w 12767104"/>
                <a:gd name="connsiteY109" fmla="*/ 1577339 h 13064490"/>
                <a:gd name="connsiteX110" fmla="*/ 7678674 w 12767104"/>
                <a:gd name="connsiteY110" fmla="*/ 1816608 h 13064490"/>
                <a:gd name="connsiteX111" fmla="*/ 7327772 w 12767104"/>
                <a:gd name="connsiteY111" fmla="*/ 1645919 h 13064490"/>
                <a:gd name="connsiteX112" fmla="*/ 6998207 w 12767104"/>
                <a:gd name="connsiteY112" fmla="*/ 1950719 h 13064490"/>
                <a:gd name="connsiteX113" fmla="*/ 6794372 w 12767104"/>
                <a:gd name="connsiteY113" fmla="*/ 1811654 h 13064490"/>
                <a:gd name="connsiteX114" fmla="*/ 6217920 w 12767104"/>
                <a:gd name="connsiteY114" fmla="*/ 2286000 h 13064490"/>
                <a:gd name="connsiteX115" fmla="*/ 6020942 w 12767104"/>
                <a:gd name="connsiteY115" fmla="*/ 2179319 h 13064490"/>
                <a:gd name="connsiteX116" fmla="*/ 5859017 w 12767104"/>
                <a:gd name="connsiteY116" fmla="*/ 2200274 h 13064490"/>
                <a:gd name="connsiteX117" fmla="*/ 5657087 w 12767104"/>
                <a:gd name="connsiteY117" fmla="*/ 2085974 h 13064490"/>
                <a:gd name="connsiteX118" fmla="*/ 5422772 w 12767104"/>
                <a:gd name="connsiteY118" fmla="*/ 2118359 h 13064490"/>
                <a:gd name="connsiteX119" fmla="*/ 5361812 w 12767104"/>
                <a:gd name="connsiteY119" fmla="*/ 1937384 h 13064490"/>
                <a:gd name="connsiteX120" fmla="*/ 5015102 w 12767104"/>
                <a:gd name="connsiteY120" fmla="*/ 1771649 h 13064490"/>
                <a:gd name="connsiteX121" fmla="*/ 4293870 w 12767104"/>
                <a:gd name="connsiteY121" fmla="*/ 1781937 h 13064490"/>
                <a:gd name="connsiteX122" fmla="*/ 3976877 w 12767104"/>
                <a:gd name="connsiteY122" fmla="*/ 1421129 h 13064490"/>
                <a:gd name="connsiteX123" fmla="*/ 3837812 w 12767104"/>
                <a:gd name="connsiteY123" fmla="*/ 1329689 h 13064490"/>
                <a:gd name="connsiteX124" fmla="*/ 3632072 w 12767104"/>
                <a:gd name="connsiteY124" fmla="*/ 1322069 h 13064490"/>
                <a:gd name="connsiteX125" fmla="*/ 3468242 w 12767104"/>
                <a:gd name="connsiteY125" fmla="*/ 1122044 h 13064490"/>
                <a:gd name="connsiteX126" fmla="*/ 3096767 w 12767104"/>
                <a:gd name="connsiteY126" fmla="*/ 1202054 h 13064490"/>
                <a:gd name="connsiteX127" fmla="*/ 2872740 w 12767104"/>
                <a:gd name="connsiteY127" fmla="*/ 1051179 h 13064490"/>
                <a:gd name="connsiteX128" fmla="*/ 2757677 w 12767104"/>
                <a:gd name="connsiteY128" fmla="*/ 1306829 h 13064490"/>
                <a:gd name="connsiteX129" fmla="*/ 2464307 w 12767104"/>
                <a:gd name="connsiteY129" fmla="*/ 1609724 h 13064490"/>
                <a:gd name="connsiteX130" fmla="*/ 2012822 w 12767104"/>
                <a:gd name="connsiteY130" fmla="*/ 1710689 h 13064490"/>
                <a:gd name="connsiteX131" fmla="*/ 2007107 w 12767104"/>
                <a:gd name="connsiteY131" fmla="*/ 1870709 h 13064490"/>
                <a:gd name="connsiteX132" fmla="*/ 1736597 w 12767104"/>
                <a:gd name="connsiteY132" fmla="*/ 1920239 h 13064490"/>
                <a:gd name="connsiteX133" fmla="*/ 1383792 w 12767104"/>
                <a:gd name="connsiteY133" fmla="*/ 1796415 h 13064490"/>
                <a:gd name="connsiteX134" fmla="*/ 1064132 w 12767104"/>
                <a:gd name="connsiteY134" fmla="*/ 1979294 h 13064490"/>
                <a:gd name="connsiteX135" fmla="*/ 1053084 w 12767104"/>
                <a:gd name="connsiteY135" fmla="*/ 2431542 h 13064490"/>
                <a:gd name="connsiteX136" fmla="*/ 514350 w 12767104"/>
                <a:gd name="connsiteY136" fmla="*/ 2355342 h 13064490"/>
                <a:gd name="connsiteX137" fmla="*/ 464057 w 12767104"/>
                <a:gd name="connsiteY137" fmla="*/ 2529839 h 13064490"/>
                <a:gd name="connsiteX138" fmla="*/ 0 w 12767104"/>
                <a:gd name="connsiteY138" fmla="*/ 2450592 h 13064490"/>
                <a:gd name="connsiteX0" fmla="*/ 0 w 12767104"/>
                <a:gd name="connsiteY0" fmla="*/ 2450592 h 13064490"/>
                <a:gd name="connsiteX1" fmla="*/ 266319 w 12767104"/>
                <a:gd name="connsiteY1" fmla="*/ 2830068 h 13064490"/>
                <a:gd name="connsiteX2" fmla="*/ 715899 w 12767104"/>
                <a:gd name="connsiteY2" fmla="*/ 2767965 h 13064490"/>
                <a:gd name="connsiteX3" fmla="*/ 1254633 w 12767104"/>
                <a:gd name="connsiteY3" fmla="*/ 3008757 h 13064490"/>
                <a:gd name="connsiteX4" fmla="*/ 1414652 w 12767104"/>
                <a:gd name="connsiteY4" fmla="*/ 3208019 h 13064490"/>
                <a:gd name="connsiteX5" fmla="*/ 1605152 w 12767104"/>
                <a:gd name="connsiteY5" fmla="*/ 3383279 h 13064490"/>
                <a:gd name="connsiteX6" fmla="*/ 1776602 w 12767104"/>
                <a:gd name="connsiteY6" fmla="*/ 3274694 h 13064490"/>
                <a:gd name="connsiteX7" fmla="*/ 2104262 w 12767104"/>
                <a:gd name="connsiteY7" fmla="*/ 3577589 h 13064490"/>
                <a:gd name="connsiteX8" fmla="*/ 2044827 w 12767104"/>
                <a:gd name="connsiteY8" fmla="*/ 3737610 h 13064490"/>
                <a:gd name="connsiteX9" fmla="*/ 2681477 w 12767104"/>
                <a:gd name="connsiteY9" fmla="*/ 3979544 h 13064490"/>
                <a:gd name="connsiteX10" fmla="*/ 3096767 w 12767104"/>
                <a:gd name="connsiteY10" fmla="*/ 3918584 h 13064490"/>
                <a:gd name="connsiteX11" fmla="*/ 3167252 w 12767104"/>
                <a:gd name="connsiteY11" fmla="*/ 4078604 h 13064490"/>
                <a:gd name="connsiteX12" fmla="*/ 3313937 w 12767104"/>
                <a:gd name="connsiteY12" fmla="*/ 4000499 h 13064490"/>
                <a:gd name="connsiteX13" fmla="*/ 3447669 w 12767104"/>
                <a:gd name="connsiteY13" fmla="*/ 4025646 h 13064490"/>
                <a:gd name="connsiteX14" fmla="*/ 3510152 w 12767104"/>
                <a:gd name="connsiteY14" fmla="*/ 4219574 h 13064490"/>
                <a:gd name="connsiteX15" fmla="*/ 3515867 w 12767104"/>
                <a:gd name="connsiteY15" fmla="*/ 4589144 h 13064490"/>
                <a:gd name="connsiteX16" fmla="*/ 3371087 w 12767104"/>
                <a:gd name="connsiteY16" fmla="*/ 4928234 h 13064490"/>
                <a:gd name="connsiteX17" fmla="*/ 3479672 w 12767104"/>
                <a:gd name="connsiteY17" fmla="*/ 5463539 h 13064490"/>
                <a:gd name="connsiteX18" fmla="*/ 3310127 w 12767104"/>
                <a:gd name="connsiteY18" fmla="*/ 5494019 h 13064490"/>
                <a:gd name="connsiteX19" fmla="*/ 3172967 w 12767104"/>
                <a:gd name="connsiteY19" fmla="*/ 6015989 h 13064490"/>
                <a:gd name="connsiteX20" fmla="*/ 3262502 w 12767104"/>
                <a:gd name="connsiteY20" fmla="*/ 6031229 h 13064490"/>
                <a:gd name="connsiteX21" fmla="*/ 3315842 w 12767104"/>
                <a:gd name="connsiteY21" fmla="*/ 6193154 h 13064490"/>
                <a:gd name="connsiteX22" fmla="*/ 3464432 w 12767104"/>
                <a:gd name="connsiteY22" fmla="*/ 6115049 h 13064490"/>
                <a:gd name="connsiteX23" fmla="*/ 3593972 w 12767104"/>
                <a:gd name="connsiteY23" fmla="*/ 6273164 h 13064490"/>
                <a:gd name="connsiteX24" fmla="*/ 3835146 w 12767104"/>
                <a:gd name="connsiteY24" fmla="*/ 6307836 h 13064490"/>
                <a:gd name="connsiteX25" fmla="*/ 3438144 w 12767104"/>
                <a:gd name="connsiteY25" fmla="*/ 8174736 h 13064490"/>
                <a:gd name="connsiteX26" fmla="*/ 4242816 w 12767104"/>
                <a:gd name="connsiteY26" fmla="*/ 9052560 h 13064490"/>
                <a:gd name="connsiteX27" fmla="*/ 6272784 w 12767104"/>
                <a:gd name="connsiteY27" fmla="*/ 9802368 h 13064490"/>
                <a:gd name="connsiteX28" fmla="*/ 6967728 w 12767104"/>
                <a:gd name="connsiteY28" fmla="*/ 10917936 h 13064490"/>
                <a:gd name="connsiteX29" fmla="*/ 6458712 w 12767104"/>
                <a:gd name="connsiteY29" fmla="*/ 11369040 h 13064490"/>
                <a:gd name="connsiteX30" fmla="*/ 6592443 w 12767104"/>
                <a:gd name="connsiteY30" fmla="*/ 11569065 h 13064490"/>
                <a:gd name="connsiteX31" fmla="*/ 6723888 w 12767104"/>
                <a:gd name="connsiteY31" fmla="*/ 11530965 h 13064490"/>
                <a:gd name="connsiteX32" fmla="*/ 6826758 w 12767104"/>
                <a:gd name="connsiteY32" fmla="*/ 11633835 h 13064490"/>
                <a:gd name="connsiteX33" fmla="*/ 6834378 w 12767104"/>
                <a:gd name="connsiteY33" fmla="*/ 11870055 h 13064490"/>
                <a:gd name="connsiteX34" fmla="*/ 6950583 w 12767104"/>
                <a:gd name="connsiteY34" fmla="*/ 12011025 h 13064490"/>
                <a:gd name="connsiteX35" fmla="*/ 7009638 w 12767104"/>
                <a:gd name="connsiteY35" fmla="*/ 12390120 h 13064490"/>
                <a:gd name="connsiteX36" fmla="*/ 6941058 w 12767104"/>
                <a:gd name="connsiteY36" fmla="*/ 12628245 h 13064490"/>
                <a:gd name="connsiteX37" fmla="*/ 7076313 w 12767104"/>
                <a:gd name="connsiteY37" fmla="*/ 12847320 h 13064490"/>
                <a:gd name="connsiteX38" fmla="*/ 7202043 w 12767104"/>
                <a:gd name="connsiteY38" fmla="*/ 12943713 h 13064490"/>
                <a:gd name="connsiteX39" fmla="*/ 7287768 w 12767104"/>
                <a:gd name="connsiteY39" fmla="*/ 12799695 h 13064490"/>
                <a:gd name="connsiteX40" fmla="*/ 7377303 w 12767104"/>
                <a:gd name="connsiteY40" fmla="*/ 12759690 h 13064490"/>
                <a:gd name="connsiteX41" fmla="*/ 7748778 w 12767104"/>
                <a:gd name="connsiteY41" fmla="*/ 12538710 h 13064490"/>
                <a:gd name="connsiteX42" fmla="*/ 8312658 w 12767104"/>
                <a:gd name="connsiteY42" fmla="*/ 13034010 h 13064490"/>
                <a:gd name="connsiteX43" fmla="*/ 8440293 w 12767104"/>
                <a:gd name="connsiteY43" fmla="*/ 12971145 h 13064490"/>
                <a:gd name="connsiteX44" fmla="*/ 8819388 w 12767104"/>
                <a:gd name="connsiteY44" fmla="*/ 13013055 h 13064490"/>
                <a:gd name="connsiteX45" fmla="*/ 9089898 w 12767104"/>
                <a:gd name="connsiteY45" fmla="*/ 13064490 h 13064490"/>
                <a:gd name="connsiteX46" fmla="*/ 9554718 w 12767104"/>
                <a:gd name="connsiteY46" fmla="*/ 12974954 h 13064490"/>
                <a:gd name="connsiteX47" fmla="*/ 9853803 w 12767104"/>
                <a:gd name="connsiteY47" fmla="*/ 12885420 h 13064490"/>
                <a:gd name="connsiteX48" fmla="*/ 9954006 w 12767104"/>
                <a:gd name="connsiteY48" fmla="*/ 12968097 h 13064490"/>
                <a:gd name="connsiteX49" fmla="*/ 10019538 w 12767104"/>
                <a:gd name="connsiteY49" fmla="*/ 12891134 h 13064490"/>
                <a:gd name="connsiteX50" fmla="*/ 10107168 w 12767104"/>
                <a:gd name="connsiteY50" fmla="*/ 12702539 h 13064490"/>
                <a:gd name="connsiteX51" fmla="*/ 10103358 w 12767104"/>
                <a:gd name="connsiteY51" fmla="*/ 12614909 h 13064490"/>
                <a:gd name="connsiteX52" fmla="*/ 10177653 w 12767104"/>
                <a:gd name="connsiteY52" fmla="*/ 12538709 h 13064490"/>
                <a:gd name="connsiteX53" fmla="*/ 10135743 w 12767104"/>
                <a:gd name="connsiteY53" fmla="*/ 12378689 h 13064490"/>
                <a:gd name="connsiteX54" fmla="*/ 10267188 w 12767104"/>
                <a:gd name="connsiteY54" fmla="*/ 12338684 h 13064490"/>
                <a:gd name="connsiteX55" fmla="*/ 10419207 w 12767104"/>
                <a:gd name="connsiteY55" fmla="*/ 11967972 h 13064490"/>
                <a:gd name="connsiteX56" fmla="*/ 11149203 w 12767104"/>
                <a:gd name="connsiteY56" fmla="*/ 12121514 h 13064490"/>
                <a:gd name="connsiteX57" fmla="*/ 12090273 w 12767104"/>
                <a:gd name="connsiteY57" fmla="*/ 11727179 h 13064490"/>
                <a:gd name="connsiteX58" fmla="*/ 12248388 w 12767104"/>
                <a:gd name="connsiteY58" fmla="*/ 11870054 h 13064490"/>
                <a:gd name="connsiteX59" fmla="*/ 12362688 w 12767104"/>
                <a:gd name="connsiteY59" fmla="*/ 11891009 h 13064490"/>
                <a:gd name="connsiteX60" fmla="*/ 12524613 w 12767104"/>
                <a:gd name="connsiteY60" fmla="*/ 11662409 h 13064490"/>
                <a:gd name="connsiteX61" fmla="*/ 12600813 w 12767104"/>
                <a:gd name="connsiteY61" fmla="*/ 11622404 h 13064490"/>
                <a:gd name="connsiteX62" fmla="*/ 12658344 w 12767104"/>
                <a:gd name="connsiteY62" fmla="*/ 11645265 h 13064490"/>
                <a:gd name="connsiteX63" fmla="*/ 12758928 w 12767104"/>
                <a:gd name="connsiteY63" fmla="*/ 11344274 h 13064490"/>
                <a:gd name="connsiteX64" fmla="*/ 12446507 w 12767104"/>
                <a:gd name="connsiteY64" fmla="*/ 10921364 h 13064490"/>
                <a:gd name="connsiteX65" fmla="*/ 12383642 w 12767104"/>
                <a:gd name="connsiteY65" fmla="*/ 10618469 h 13064490"/>
                <a:gd name="connsiteX66" fmla="*/ 12201906 w 12767104"/>
                <a:gd name="connsiteY66" fmla="*/ 10423017 h 13064490"/>
                <a:gd name="connsiteX67" fmla="*/ 12216002 w 12767104"/>
                <a:gd name="connsiteY67" fmla="*/ 10138409 h 13064490"/>
                <a:gd name="connsiteX68" fmla="*/ 12560807 w 12767104"/>
                <a:gd name="connsiteY68" fmla="*/ 9631679 h 13064490"/>
                <a:gd name="connsiteX69" fmla="*/ 12693777 w 12767104"/>
                <a:gd name="connsiteY69" fmla="*/ 8833866 h 13064490"/>
                <a:gd name="connsiteX70" fmla="*/ 12472416 w 12767104"/>
                <a:gd name="connsiteY70" fmla="*/ 8590407 h 13064490"/>
                <a:gd name="connsiteX71" fmla="*/ 12508992 w 12767104"/>
                <a:gd name="connsiteY71" fmla="*/ 7827264 h 13064490"/>
                <a:gd name="connsiteX72" fmla="*/ 12256389 w 12767104"/>
                <a:gd name="connsiteY72" fmla="*/ 7655052 h 13064490"/>
                <a:gd name="connsiteX73" fmla="*/ 11978640 w 12767104"/>
                <a:gd name="connsiteY73" fmla="*/ 7424928 h 13064490"/>
                <a:gd name="connsiteX74" fmla="*/ 11887200 w 12767104"/>
                <a:gd name="connsiteY74" fmla="*/ 6784848 h 13064490"/>
                <a:gd name="connsiteX75" fmla="*/ 12052173 w 12767104"/>
                <a:gd name="connsiteY75" fmla="*/ 6573774 h 13064490"/>
                <a:gd name="connsiteX76" fmla="*/ 12172950 w 12767104"/>
                <a:gd name="connsiteY76" fmla="*/ 6334887 h 13064490"/>
                <a:gd name="connsiteX77" fmla="*/ 12179808 w 12767104"/>
                <a:gd name="connsiteY77" fmla="*/ 5888736 h 13064490"/>
                <a:gd name="connsiteX78" fmla="*/ 11915394 w 12767104"/>
                <a:gd name="connsiteY78" fmla="*/ 5550027 h 13064490"/>
                <a:gd name="connsiteX79" fmla="*/ 11612880 w 12767104"/>
                <a:gd name="connsiteY79" fmla="*/ 5285232 h 13064490"/>
                <a:gd name="connsiteX80" fmla="*/ 11137392 w 12767104"/>
                <a:gd name="connsiteY80" fmla="*/ 4791456 h 13064490"/>
                <a:gd name="connsiteX81" fmla="*/ 10345674 w 12767104"/>
                <a:gd name="connsiteY81" fmla="*/ 4283583 h 13064490"/>
                <a:gd name="connsiteX82" fmla="*/ 10364343 w 12767104"/>
                <a:gd name="connsiteY82" fmla="*/ 3643122 h 13064490"/>
                <a:gd name="connsiteX83" fmla="*/ 10991088 w 12767104"/>
                <a:gd name="connsiteY83" fmla="*/ 3035808 h 13064490"/>
                <a:gd name="connsiteX84" fmla="*/ 11228832 w 12767104"/>
                <a:gd name="connsiteY84" fmla="*/ 2523744 h 13064490"/>
                <a:gd name="connsiteX85" fmla="*/ 11155680 w 12767104"/>
                <a:gd name="connsiteY85" fmla="*/ 2286000 h 13064490"/>
                <a:gd name="connsiteX86" fmla="*/ 11391900 w 12767104"/>
                <a:gd name="connsiteY86" fmla="*/ 1664970 h 13064490"/>
                <a:gd name="connsiteX87" fmla="*/ 11299698 w 12767104"/>
                <a:gd name="connsiteY87" fmla="*/ 1289304 h 13064490"/>
                <a:gd name="connsiteX88" fmla="*/ 10966704 w 12767104"/>
                <a:gd name="connsiteY88" fmla="*/ 1435227 h 13064490"/>
                <a:gd name="connsiteX89" fmla="*/ 10770870 w 12767104"/>
                <a:gd name="connsiteY89" fmla="*/ 1719072 h 13064490"/>
                <a:gd name="connsiteX90" fmla="*/ 10211943 w 12767104"/>
                <a:gd name="connsiteY90" fmla="*/ 1704594 h 13064490"/>
                <a:gd name="connsiteX91" fmla="*/ 10643616 w 12767104"/>
                <a:gd name="connsiteY91" fmla="*/ 987552 h 13064490"/>
                <a:gd name="connsiteX92" fmla="*/ 10569321 w 12767104"/>
                <a:gd name="connsiteY92" fmla="*/ 768477 h 13064490"/>
                <a:gd name="connsiteX93" fmla="*/ 10310241 w 12767104"/>
                <a:gd name="connsiteY93" fmla="*/ 644652 h 13064490"/>
                <a:gd name="connsiteX94" fmla="*/ 10132695 w 12767104"/>
                <a:gd name="connsiteY94" fmla="*/ 798957 h 13064490"/>
                <a:gd name="connsiteX95" fmla="*/ 9947147 w 12767104"/>
                <a:gd name="connsiteY95" fmla="*/ 712469 h 13064490"/>
                <a:gd name="connsiteX96" fmla="*/ 9547097 w 12767104"/>
                <a:gd name="connsiteY96" fmla="*/ 748664 h 13064490"/>
                <a:gd name="connsiteX97" fmla="*/ 9390887 w 12767104"/>
                <a:gd name="connsiteY97" fmla="*/ 302894 h 13064490"/>
                <a:gd name="connsiteX98" fmla="*/ 9286112 w 12767104"/>
                <a:gd name="connsiteY98" fmla="*/ 152399 h 13064490"/>
                <a:gd name="connsiteX99" fmla="*/ 9089136 w 12767104"/>
                <a:gd name="connsiteY99" fmla="*/ 0 h 13064490"/>
                <a:gd name="connsiteX100" fmla="*/ 9030842 w 12767104"/>
                <a:gd name="connsiteY100" fmla="*/ 188594 h 13064490"/>
                <a:gd name="connsiteX101" fmla="*/ 9137522 w 12767104"/>
                <a:gd name="connsiteY101" fmla="*/ 352424 h 13064490"/>
                <a:gd name="connsiteX102" fmla="*/ 8903207 w 12767104"/>
                <a:gd name="connsiteY102" fmla="*/ 421004 h 13064490"/>
                <a:gd name="connsiteX103" fmla="*/ 8634602 w 12767104"/>
                <a:gd name="connsiteY103" fmla="*/ 548639 h 13064490"/>
                <a:gd name="connsiteX104" fmla="*/ 8421242 w 12767104"/>
                <a:gd name="connsiteY104" fmla="*/ 859154 h 13064490"/>
                <a:gd name="connsiteX105" fmla="*/ 8219312 w 12767104"/>
                <a:gd name="connsiteY105" fmla="*/ 922019 h 13064490"/>
                <a:gd name="connsiteX106" fmla="*/ 8125967 w 12767104"/>
                <a:gd name="connsiteY106" fmla="*/ 1301114 h 13064490"/>
                <a:gd name="connsiteX107" fmla="*/ 8017382 w 12767104"/>
                <a:gd name="connsiteY107" fmla="*/ 1407794 h 13064490"/>
                <a:gd name="connsiteX108" fmla="*/ 7977377 w 12767104"/>
                <a:gd name="connsiteY108" fmla="*/ 1543049 h 13064490"/>
                <a:gd name="connsiteX109" fmla="*/ 7811642 w 12767104"/>
                <a:gd name="connsiteY109" fmla="*/ 1577339 h 13064490"/>
                <a:gd name="connsiteX110" fmla="*/ 7678674 w 12767104"/>
                <a:gd name="connsiteY110" fmla="*/ 1816608 h 13064490"/>
                <a:gd name="connsiteX111" fmla="*/ 7327772 w 12767104"/>
                <a:gd name="connsiteY111" fmla="*/ 1645919 h 13064490"/>
                <a:gd name="connsiteX112" fmla="*/ 6998207 w 12767104"/>
                <a:gd name="connsiteY112" fmla="*/ 1950719 h 13064490"/>
                <a:gd name="connsiteX113" fmla="*/ 6794372 w 12767104"/>
                <a:gd name="connsiteY113" fmla="*/ 1811654 h 13064490"/>
                <a:gd name="connsiteX114" fmla="*/ 6217920 w 12767104"/>
                <a:gd name="connsiteY114" fmla="*/ 2286000 h 13064490"/>
                <a:gd name="connsiteX115" fmla="*/ 6020942 w 12767104"/>
                <a:gd name="connsiteY115" fmla="*/ 2179319 h 13064490"/>
                <a:gd name="connsiteX116" fmla="*/ 5859017 w 12767104"/>
                <a:gd name="connsiteY116" fmla="*/ 2200274 h 13064490"/>
                <a:gd name="connsiteX117" fmla="*/ 5657087 w 12767104"/>
                <a:gd name="connsiteY117" fmla="*/ 2085974 h 13064490"/>
                <a:gd name="connsiteX118" fmla="*/ 5422772 w 12767104"/>
                <a:gd name="connsiteY118" fmla="*/ 2118359 h 13064490"/>
                <a:gd name="connsiteX119" fmla="*/ 5361812 w 12767104"/>
                <a:gd name="connsiteY119" fmla="*/ 1937384 h 13064490"/>
                <a:gd name="connsiteX120" fmla="*/ 5015102 w 12767104"/>
                <a:gd name="connsiteY120" fmla="*/ 1771649 h 13064490"/>
                <a:gd name="connsiteX121" fmla="*/ 4293870 w 12767104"/>
                <a:gd name="connsiteY121" fmla="*/ 1781937 h 13064490"/>
                <a:gd name="connsiteX122" fmla="*/ 3976877 w 12767104"/>
                <a:gd name="connsiteY122" fmla="*/ 1421129 h 13064490"/>
                <a:gd name="connsiteX123" fmla="*/ 3837812 w 12767104"/>
                <a:gd name="connsiteY123" fmla="*/ 1329689 h 13064490"/>
                <a:gd name="connsiteX124" fmla="*/ 3632072 w 12767104"/>
                <a:gd name="connsiteY124" fmla="*/ 1322069 h 13064490"/>
                <a:gd name="connsiteX125" fmla="*/ 3468242 w 12767104"/>
                <a:gd name="connsiteY125" fmla="*/ 1122044 h 13064490"/>
                <a:gd name="connsiteX126" fmla="*/ 3096767 w 12767104"/>
                <a:gd name="connsiteY126" fmla="*/ 1202054 h 13064490"/>
                <a:gd name="connsiteX127" fmla="*/ 2872740 w 12767104"/>
                <a:gd name="connsiteY127" fmla="*/ 1051179 h 13064490"/>
                <a:gd name="connsiteX128" fmla="*/ 2757677 w 12767104"/>
                <a:gd name="connsiteY128" fmla="*/ 1306829 h 13064490"/>
                <a:gd name="connsiteX129" fmla="*/ 2464307 w 12767104"/>
                <a:gd name="connsiteY129" fmla="*/ 1609724 h 13064490"/>
                <a:gd name="connsiteX130" fmla="*/ 2012822 w 12767104"/>
                <a:gd name="connsiteY130" fmla="*/ 1710689 h 13064490"/>
                <a:gd name="connsiteX131" fmla="*/ 2007107 w 12767104"/>
                <a:gd name="connsiteY131" fmla="*/ 1870709 h 13064490"/>
                <a:gd name="connsiteX132" fmla="*/ 1736597 w 12767104"/>
                <a:gd name="connsiteY132" fmla="*/ 1920239 h 13064490"/>
                <a:gd name="connsiteX133" fmla="*/ 1383792 w 12767104"/>
                <a:gd name="connsiteY133" fmla="*/ 1796415 h 13064490"/>
                <a:gd name="connsiteX134" fmla="*/ 1064132 w 12767104"/>
                <a:gd name="connsiteY134" fmla="*/ 1979294 h 13064490"/>
                <a:gd name="connsiteX135" fmla="*/ 1053084 w 12767104"/>
                <a:gd name="connsiteY135" fmla="*/ 2431542 h 13064490"/>
                <a:gd name="connsiteX136" fmla="*/ 514350 w 12767104"/>
                <a:gd name="connsiteY136" fmla="*/ 2355342 h 13064490"/>
                <a:gd name="connsiteX137" fmla="*/ 464057 w 12767104"/>
                <a:gd name="connsiteY137" fmla="*/ 2529839 h 13064490"/>
                <a:gd name="connsiteX138" fmla="*/ 0 w 12767104"/>
                <a:gd name="connsiteY138" fmla="*/ 2450592 h 13064490"/>
                <a:gd name="connsiteX0" fmla="*/ 0 w 12767104"/>
                <a:gd name="connsiteY0" fmla="*/ 2450592 h 13064490"/>
                <a:gd name="connsiteX1" fmla="*/ 266319 w 12767104"/>
                <a:gd name="connsiteY1" fmla="*/ 2830068 h 13064490"/>
                <a:gd name="connsiteX2" fmla="*/ 715899 w 12767104"/>
                <a:gd name="connsiteY2" fmla="*/ 2767965 h 13064490"/>
                <a:gd name="connsiteX3" fmla="*/ 1254633 w 12767104"/>
                <a:gd name="connsiteY3" fmla="*/ 3008757 h 13064490"/>
                <a:gd name="connsiteX4" fmla="*/ 1414652 w 12767104"/>
                <a:gd name="connsiteY4" fmla="*/ 3208019 h 13064490"/>
                <a:gd name="connsiteX5" fmla="*/ 1605152 w 12767104"/>
                <a:gd name="connsiteY5" fmla="*/ 3383279 h 13064490"/>
                <a:gd name="connsiteX6" fmla="*/ 1776602 w 12767104"/>
                <a:gd name="connsiteY6" fmla="*/ 3274694 h 13064490"/>
                <a:gd name="connsiteX7" fmla="*/ 2104262 w 12767104"/>
                <a:gd name="connsiteY7" fmla="*/ 3577589 h 13064490"/>
                <a:gd name="connsiteX8" fmla="*/ 2044827 w 12767104"/>
                <a:gd name="connsiteY8" fmla="*/ 3737610 h 13064490"/>
                <a:gd name="connsiteX9" fmla="*/ 2681477 w 12767104"/>
                <a:gd name="connsiteY9" fmla="*/ 3979544 h 13064490"/>
                <a:gd name="connsiteX10" fmla="*/ 3096767 w 12767104"/>
                <a:gd name="connsiteY10" fmla="*/ 3918584 h 13064490"/>
                <a:gd name="connsiteX11" fmla="*/ 3167252 w 12767104"/>
                <a:gd name="connsiteY11" fmla="*/ 4078604 h 13064490"/>
                <a:gd name="connsiteX12" fmla="*/ 3313937 w 12767104"/>
                <a:gd name="connsiteY12" fmla="*/ 4000499 h 13064490"/>
                <a:gd name="connsiteX13" fmla="*/ 3447669 w 12767104"/>
                <a:gd name="connsiteY13" fmla="*/ 4025646 h 13064490"/>
                <a:gd name="connsiteX14" fmla="*/ 3510152 w 12767104"/>
                <a:gd name="connsiteY14" fmla="*/ 4219574 h 13064490"/>
                <a:gd name="connsiteX15" fmla="*/ 3515867 w 12767104"/>
                <a:gd name="connsiteY15" fmla="*/ 4589144 h 13064490"/>
                <a:gd name="connsiteX16" fmla="*/ 3371087 w 12767104"/>
                <a:gd name="connsiteY16" fmla="*/ 4928234 h 13064490"/>
                <a:gd name="connsiteX17" fmla="*/ 3479672 w 12767104"/>
                <a:gd name="connsiteY17" fmla="*/ 5463539 h 13064490"/>
                <a:gd name="connsiteX18" fmla="*/ 3310127 w 12767104"/>
                <a:gd name="connsiteY18" fmla="*/ 5494019 h 13064490"/>
                <a:gd name="connsiteX19" fmla="*/ 3172967 w 12767104"/>
                <a:gd name="connsiteY19" fmla="*/ 6015989 h 13064490"/>
                <a:gd name="connsiteX20" fmla="*/ 3262502 w 12767104"/>
                <a:gd name="connsiteY20" fmla="*/ 6031229 h 13064490"/>
                <a:gd name="connsiteX21" fmla="*/ 3315842 w 12767104"/>
                <a:gd name="connsiteY21" fmla="*/ 6193154 h 13064490"/>
                <a:gd name="connsiteX22" fmla="*/ 3464432 w 12767104"/>
                <a:gd name="connsiteY22" fmla="*/ 6115049 h 13064490"/>
                <a:gd name="connsiteX23" fmla="*/ 3593972 w 12767104"/>
                <a:gd name="connsiteY23" fmla="*/ 6273164 h 13064490"/>
                <a:gd name="connsiteX24" fmla="*/ 3835146 w 12767104"/>
                <a:gd name="connsiteY24" fmla="*/ 6307836 h 13064490"/>
                <a:gd name="connsiteX25" fmla="*/ 3438144 w 12767104"/>
                <a:gd name="connsiteY25" fmla="*/ 8174736 h 13064490"/>
                <a:gd name="connsiteX26" fmla="*/ 4242816 w 12767104"/>
                <a:gd name="connsiteY26" fmla="*/ 9052560 h 13064490"/>
                <a:gd name="connsiteX27" fmla="*/ 6272784 w 12767104"/>
                <a:gd name="connsiteY27" fmla="*/ 9802368 h 13064490"/>
                <a:gd name="connsiteX28" fmla="*/ 6967728 w 12767104"/>
                <a:gd name="connsiteY28" fmla="*/ 10917936 h 13064490"/>
                <a:gd name="connsiteX29" fmla="*/ 6458712 w 12767104"/>
                <a:gd name="connsiteY29" fmla="*/ 11369040 h 13064490"/>
                <a:gd name="connsiteX30" fmla="*/ 6592443 w 12767104"/>
                <a:gd name="connsiteY30" fmla="*/ 11569065 h 13064490"/>
                <a:gd name="connsiteX31" fmla="*/ 6723888 w 12767104"/>
                <a:gd name="connsiteY31" fmla="*/ 11530965 h 13064490"/>
                <a:gd name="connsiteX32" fmla="*/ 6826758 w 12767104"/>
                <a:gd name="connsiteY32" fmla="*/ 11633835 h 13064490"/>
                <a:gd name="connsiteX33" fmla="*/ 6834378 w 12767104"/>
                <a:gd name="connsiteY33" fmla="*/ 11870055 h 13064490"/>
                <a:gd name="connsiteX34" fmla="*/ 6950583 w 12767104"/>
                <a:gd name="connsiteY34" fmla="*/ 12011025 h 13064490"/>
                <a:gd name="connsiteX35" fmla="*/ 7009638 w 12767104"/>
                <a:gd name="connsiteY35" fmla="*/ 12390120 h 13064490"/>
                <a:gd name="connsiteX36" fmla="*/ 6941058 w 12767104"/>
                <a:gd name="connsiteY36" fmla="*/ 12628245 h 13064490"/>
                <a:gd name="connsiteX37" fmla="*/ 7076313 w 12767104"/>
                <a:gd name="connsiteY37" fmla="*/ 12847320 h 13064490"/>
                <a:gd name="connsiteX38" fmla="*/ 7202043 w 12767104"/>
                <a:gd name="connsiteY38" fmla="*/ 12943713 h 13064490"/>
                <a:gd name="connsiteX39" fmla="*/ 7287768 w 12767104"/>
                <a:gd name="connsiteY39" fmla="*/ 12799695 h 13064490"/>
                <a:gd name="connsiteX40" fmla="*/ 7377303 w 12767104"/>
                <a:gd name="connsiteY40" fmla="*/ 12759690 h 13064490"/>
                <a:gd name="connsiteX41" fmla="*/ 7748778 w 12767104"/>
                <a:gd name="connsiteY41" fmla="*/ 12538710 h 13064490"/>
                <a:gd name="connsiteX42" fmla="*/ 8312658 w 12767104"/>
                <a:gd name="connsiteY42" fmla="*/ 13034010 h 13064490"/>
                <a:gd name="connsiteX43" fmla="*/ 8440293 w 12767104"/>
                <a:gd name="connsiteY43" fmla="*/ 12971145 h 13064490"/>
                <a:gd name="connsiteX44" fmla="*/ 8819388 w 12767104"/>
                <a:gd name="connsiteY44" fmla="*/ 13013055 h 13064490"/>
                <a:gd name="connsiteX45" fmla="*/ 9089898 w 12767104"/>
                <a:gd name="connsiteY45" fmla="*/ 13064490 h 13064490"/>
                <a:gd name="connsiteX46" fmla="*/ 9554718 w 12767104"/>
                <a:gd name="connsiteY46" fmla="*/ 12974954 h 13064490"/>
                <a:gd name="connsiteX47" fmla="*/ 9853803 w 12767104"/>
                <a:gd name="connsiteY47" fmla="*/ 12885420 h 13064490"/>
                <a:gd name="connsiteX48" fmla="*/ 9954006 w 12767104"/>
                <a:gd name="connsiteY48" fmla="*/ 12968097 h 13064490"/>
                <a:gd name="connsiteX49" fmla="*/ 10019538 w 12767104"/>
                <a:gd name="connsiteY49" fmla="*/ 12891134 h 13064490"/>
                <a:gd name="connsiteX50" fmla="*/ 10107168 w 12767104"/>
                <a:gd name="connsiteY50" fmla="*/ 12702539 h 13064490"/>
                <a:gd name="connsiteX51" fmla="*/ 10103358 w 12767104"/>
                <a:gd name="connsiteY51" fmla="*/ 12614909 h 13064490"/>
                <a:gd name="connsiteX52" fmla="*/ 10177653 w 12767104"/>
                <a:gd name="connsiteY52" fmla="*/ 12538709 h 13064490"/>
                <a:gd name="connsiteX53" fmla="*/ 10135743 w 12767104"/>
                <a:gd name="connsiteY53" fmla="*/ 12378689 h 13064490"/>
                <a:gd name="connsiteX54" fmla="*/ 10267188 w 12767104"/>
                <a:gd name="connsiteY54" fmla="*/ 12338684 h 13064490"/>
                <a:gd name="connsiteX55" fmla="*/ 10419207 w 12767104"/>
                <a:gd name="connsiteY55" fmla="*/ 11967972 h 13064490"/>
                <a:gd name="connsiteX56" fmla="*/ 11149203 w 12767104"/>
                <a:gd name="connsiteY56" fmla="*/ 12121514 h 13064490"/>
                <a:gd name="connsiteX57" fmla="*/ 12090273 w 12767104"/>
                <a:gd name="connsiteY57" fmla="*/ 11727179 h 13064490"/>
                <a:gd name="connsiteX58" fmla="*/ 12248388 w 12767104"/>
                <a:gd name="connsiteY58" fmla="*/ 11870054 h 13064490"/>
                <a:gd name="connsiteX59" fmla="*/ 12362688 w 12767104"/>
                <a:gd name="connsiteY59" fmla="*/ 11891009 h 13064490"/>
                <a:gd name="connsiteX60" fmla="*/ 12524613 w 12767104"/>
                <a:gd name="connsiteY60" fmla="*/ 11662409 h 13064490"/>
                <a:gd name="connsiteX61" fmla="*/ 12600813 w 12767104"/>
                <a:gd name="connsiteY61" fmla="*/ 11622404 h 13064490"/>
                <a:gd name="connsiteX62" fmla="*/ 12658344 w 12767104"/>
                <a:gd name="connsiteY62" fmla="*/ 11645265 h 13064490"/>
                <a:gd name="connsiteX63" fmla="*/ 12758928 w 12767104"/>
                <a:gd name="connsiteY63" fmla="*/ 11344274 h 13064490"/>
                <a:gd name="connsiteX64" fmla="*/ 12446507 w 12767104"/>
                <a:gd name="connsiteY64" fmla="*/ 10921364 h 13064490"/>
                <a:gd name="connsiteX65" fmla="*/ 12383642 w 12767104"/>
                <a:gd name="connsiteY65" fmla="*/ 10618469 h 13064490"/>
                <a:gd name="connsiteX66" fmla="*/ 12201906 w 12767104"/>
                <a:gd name="connsiteY66" fmla="*/ 10423017 h 13064490"/>
                <a:gd name="connsiteX67" fmla="*/ 12216002 w 12767104"/>
                <a:gd name="connsiteY67" fmla="*/ 10138409 h 13064490"/>
                <a:gd name="connsiteX68" fmla="*/ 12560807 w 12767104"/>
                <a:gd name="connsiteY68" fmla="*/ 9631679 h 13064490"/>
                <a:gd name="connsiteX69" fmla="*/ 12693777 w 12767104"/>
                <a:gd name="connsiteY69" fmla="*/ 8833866 h 13064490"/>
                <a:gd name="connsiteX70" fmla="*/ 12472416 w 12767104"/>
                <a:gd name="connsiteY70" fmla="*/ 8590407 h 13064490"/>
                <a:gd name="connsiteX71" fmla="*/ 12508992 w 12767104"/>
                <a:gd name="connsiteY71" fmla="*/ 7827264 h 13064490"/>
                <a:gd name="connsiteX72" fmla="*/ 12256389 w 12767104"/>
                <a:gd name="connsiteY72" fmla="*/ 7655052 h 13064490"/>
                <a:gd name="connsiteX73" fmla="*/ 11978640 w 12767104"/>
                <a:gd name="connsiteY73" fmla="*/ 7424928 h 13064490"/>
                <a:gd name="connsiteX74" fmla="*/ 11887200 w 12767104"/>
                <a:gd name="connsiteY74" fmla="*/ 6784848 h 13064490"/>
                <a:gd name="connsiteX75" fmla="*/ 12052173 w 12767104"/>
                <a:gd name="connsiteY75" fmla="*/ 6573774 h 13064490"/>
                <a:gd name="connsiteX76" fmla="*/ 12172950 w 12767104"/>
                <a:gd name="connsiteY76" fmla="*/ 6334887 h 13064490"/>
                <a:gd name="connsiteX77" fmla="*/ 12179808 w 12767104"/>
                <a:gd name="connsiteY77" fmla="*/ 5888736 h 13064490"/>
                <a:gd name="connsiteX78" fmla="*/ 11915394 w 12767104"/>
                <a:gd name="connsiteY78" fmla="*/ 5550027 h 13064490"/>
                <a:gd name="connsiteX79" fmla="*/ 11612880 w 12767104"/>
                <a:gd name="connsiteY79" fmla="*/ 5285232 h 13064490"/>
                <a:gd name="connsiteX80" fmla="*/ 11137392 w 12767104"/>
                <a:gd name="connsiteY80" fmla="*/ 4791456 h 13064490"/>
                <a:gd name="connsiteX81" fmla="*/ 10345674 w 12767104"/>
                <a:gd name="connsiteY81" fmla="*/ 4283583 h 13064490"/>
                <a:gd name="connsiteX82" fmla="*/ 10364343 w 12767104"/>
                <a:gd name="connsiteY82" fmla="*/ 3643122 h 13064490"/>
                <a:gd name="connsiteX83" fmla="*/ 10991088 w 12767104"/>
                <a:gd name="connsiteY83" fmla="*/ 3035808 h 13064490"/>
                <a:gd name="connsiteX84" fmla="*/ 11228832 w 12767104"/>
                <a:gd name="connsiteY84" fmla="*/ 2523744 h 13064490"/>
                <a:gd name="connsiteX85" fmla="*/ 11155680 w 12767104"/>
                <a:gd name="connsiteY85" fmla="*/ 2286000 h 13064490"/>
                <a:gd name="connsiteX86" fmla="*/ 11391900 w 12767104"/>
                <a:gd name="connsiteY86" fmla="*/ 1664970 h 13064490"/>
                <a:gd name="connsiteX87" fmla="*/ 11299698 w 12767104"/>
                <a:gd name="connsiteY87" fmla="*/ 1289304 h 13064490"/>
                <a:gd name="connsiteX88" fmla="*/ 10966704 w 12767104"/>
                <a:gd name="connsiteY88" fmla="*/ 1435227 h 13064490"/>
                <a:gd name="connsiteX89" fmla="*/ 10770870 w 12767104"/>
                <a:gd name="connsiteY89" fmla="*/ 1719072 h 13064490"/>
                <a:gd name="connsiteX90" fmla="*/ 10211943 w 12767104"/>
                <a:gd name="connsiteY90" fmla="*/ 1704594 h 13064490"/>
                <a:gd name="connsiteX91" fmla="*/ 10643616 w 12767104"/>
                <a:gd name="connsiteY91" fmla="*/ 987552 h 13064490"/>
                <a:gd name="connsiteX92" fmla="*/ 10569321 w 12767104"/>
                <a:gd name="connsiteY92" fmla="*/ 768477 h 13064490"/>
                <a:gd name="connsiteX93" fmla="*/ 10310241 w 12767104"/>
                <a:gd name="connsiteY93" fmla="*/ 644652 h 13064490"/>
                <a:gd name="connsiteX94" fmla="*/ 10132695 w 12767104"/>
                <a:gd name="connsiteY94" fmla="*/ 798957 h 13064490"/>
                <a:gd name="connsiteX95" fmla="*/ 9947147 w 12767104"/>
                <a:gd name="connsiteY95" fmla="*/ 712469 h 13064490"/>
                <a:gd name="connsiteX96" fmla="*/ 9547097 w 12767104"/>
                <a:gd name="connsiteY96" fmla="*/ 748664 h 13064490"/>
                <a:gd name="connsiteX97" fmla="*/ 9390887 w 12767104"/>
                <a:gd name="connsiteY97" fmla="*/ 302894 h 13064490"/>
                <a:gd name="connsiteX98" fmla="*/ 9286112 w 12767104"/>
                <a:gd name="connsiteY98" fmla="*/ 152399 h 13064490"/>
                <a:gd name="connsiteX99" fmla="*/ 9089136 w 12767104"/>
                <a:gd name="connsiteY99" fmla="*/ 0 h 13064490"/>
                <a:gd name="connsiteX100" fmla="*/ 9030842 w 12767104"/>
                <a:gd name="connsiteY100" fmla="*/ 188594 h 13064490"/>
                <a:gd name="connsiteX101" fmla="*/ 9137522 w 12767104"/>
                <a:gd name="connsiteY101" fmla="*/ 352424 h 13064490"/>
                <a:gd name="connsiteX102" fmla="*/ 8903207 w 12767104"/>
                <a:gd name="connsiteY102" fmla="*/ 421004 h 13064490"/>
                <a:gd name="connsiteX103" fmla="*/ 8634602 w 12767104"/>
                <a:gd name="connsiteY103" fmla="*/ 548639 h 13064490"/>
                <a:gd name="connsiteX104" fmla="*/ 8421242 w 12767104"/>
                <a:gd name="connsiteY104" fmla="*/ 859154 h 13064490"/>
                <a:gd name="connsiteX105" fmla="*/ 8219312 w 12767104"/>
                <a:gd name="connsiteY105" fmla="*/ 922019 h 13064490"/>
                <a:gd name="connsiteX106" fmla="*/ 8125967 w 12767104"/>
                <a:gd name="connsiteY106" fmla="*/ 1301114 h 13064490"/>
                <a:gd name="connsiteX107" fmla="*/ 8017382 w 12767104"/>
                <a:gd name="connsiteY107" fmla="*/ 1407794 h 13064490"/>
                <a:gd name="connsiteX108" fmla="*/ 7977377 w 12767104"/>
                <a:gd name="connsiteY108" fmla="*/ 1543049 h 13064490"/>
                <a:gd name="connsiteX109" fmla="*/ 7811642 w 12767104"/>
                <a:gd name="connsiteY109" fmla="*/ 1577339 h 13064490"/>
                <a:gd name="connsiteX110" fmla="*/ 7678674 w 12767104"/>
                <a:gd name="connsiteY110" fmla="*/ 1816608 h 13064490"/>
                <a:gd name="connsiteX111" fmla="*/ 7327772 w 12767104"/>
                <a:gd name="connsiteY111" fmla="*/ 1645919 h 13064490"/>
                <a:gd name="connsiteX112" fmla="*/ 6998207 w 12767104"/>
                <a:gd name="connsiteY112" fmla="*/ 1950719 h 13064490"/>
                <a:gd name="connsiteX113" fmla="*/ 6794372 w 12767104"/>
                <a:gd name="connsiteY113" fmla="*/ 1811654 h 13064490"/>
                <a:gd name="connsiteX114" fmla="*/ 6217920 w 12767104"/>
                <a:gd name="connsiteY114" fmla="*/ 2286000 h 13064490"/>
                <a:gd name="connsiteX115" fmla="*/ 6020942 w 12767104"/>
                <a:gd name="connsiteY115" fmla="*/ 2179319 h 13064490"/>
                <a:gd name="connsiteX116" fmla="*/ 5859017 w 12767104"/>
                <a:gd name="connsiteY116" fmla="*/ 2200274 h 13064490"/>
                <a:gd name="connsiteX117" fmla="*/ 5657087 w 12767104"/>
                <a:gd name="connsiteY117" fmla="*/ 2085974 h 13064490"/>
                <a:gd name="connsiteX118" fmla="*/ 5422772 w 12767104"/>
                <a:gd name="connsiteY118" fmla="*/ 2118359 h 13064490"/>
                <a:gd name="connsiteX119" fmla="*/ 5361812 w 12767104"/>
                <a:gd name="connsiteY119" fmla="*/ 1937384 h 13064490"/>
                <a:gd name="connsiteX120" fmla="*/ 5015102 w 12767104"/>
                <a:gd name="connsiteY120" fmla="*/ 1771649 h 13064490"/>
                <a:gd name="connsiteX121" fmla="*/ 4293870 w 12767104"/>
                <a:gd name="connsiteY121" fmla="*/ 1781937 h 13064490"/>
                <a:gd name="connsiteX122" fmla="*/ 3976877 w 12767104"/>
                <a:gd name="connsiteY122" fmla="*/ 1421129 h 13064490"/>
                <a:gd name="connsiteX123" fmla="*/ 3837812 w 12767104"/>
                <a:gd name="connsiteY123" fmla="*/ 1329689 h 13064490"/>
                <a:gd name="connsiteX124" fmla="*/ 3632072 w 12767104"/>
                <a:gd name="connsiteY124" fmla="*/ 1322069 h 13064490"/>
                <a:gd name="connsiteX125" fmla="*/ 3468242 w 12767104"/>
                <a:gd name="connsiteY125" fmla="*/ 1122044 h 13064490"/>
                <a:gd name="connsiteX126" fmla="*/ 3096767 w 12767104"/>
                <a:gd name="connsiteY126" fmla="*/ 1202054 h 13064490"/>
                <a:gd name="connsiteX127" fmla="*/ 2872740 w 12767104"/>
                <a:gd name="connsiteY127" fmla="*/ 1051179 h 13064490"/>
                <a:gd name="connsiteX128" fmla="*/ 2757677 w 12767104"/>
                <a:gd name="connsiteY128" fmla="*/ 1306829 h 13064490"/>
                <a:gd name="connsiteX129" fmla="*/ 2464307 w 12767104"/>
                <a:gd name="connsiteY129" fmla="*/ 1609724 h 13064490"/>
                <a:gd name="connsiteX130" fmla="*/ 2012822 w 12767104"/>
                <a:gd name="connsiteY130" fmla="*/ 1710689 h 13064490"/>
                <a:gd name="connsiteX131" fmla="*/ 2007107 w 12767104"/>
                <a:gd name="connsiteY131" fmla="*/ 1870709 h 13064490"/>
                <a:gd name="connsiteX132" fmla="*/ 1736597 w 12767104"/>
                <a:gd name="connsiteY132" fmla="*/ 1920239 h 13064490"/>
                <a:gd name="connsiteX133" fmla="*/ 1383792 w 12767104"/>
                <a:gd name="connsiteY133" fmla="*/ 1796415 h 13064490"/>
                <a:gd name="connsiteX134" fmla="*/ 1064132 w 12767104"/>
                <a:gd name="connsiteY134" fmla="*/ 1979294 h 13064490"/>
                <a:gd name="connsiteX135" fmla="*/ 1053084 w 12767104"/>
                <a:gd name="connsiteY135" fmla="*/ 2431542 h 13064490"/>
                <a:gd name="connsiteX136" fmla="*/ 514350 w 12767104"/>
                <a:gd name="connsiteY136" fmla="*/ 2355342 h 13064490"/>
                <a:gd name="connsiteX137" fmla="*/ 464057 w 12767104"/>
                <a:gd name="connsiteY137" fmla="*/ 2529839 h 13064490"/>
                <a:gd name="connsiteX138" fmla="*/ 0 w 12767104"/>
                <a:gd name="connsiteY138" fmla="*/ 2450592 h 13064490"/>
                <a:gd name="connsiteX0" fmla="*/ 0 w 12767104"/>
                <a:gd name="connsiteY0" fmla="*/ 2450592 h 13064490"/>
                <a:gd name="connsiteX1" fmla="*/ 266319 w 12767104"/>
                <a:gd name="connsiteY1" fmla="*/ 2830068 h 13064490"/>
                <a:gd name="connsiteX2" fmla="*/ 715899 w 12767104"/>
                <a:gd name="connsiteY2" fmla="*/ 2767965 h 13064490"/>
                <a:gd name="connsiteX3" fmla="*/ 1254633 w 12767104"/>
                <a:gd name="connsiteY3" fmla="*/ 3008757 h 13064490"/>
                <a:gd name="connsiteX4" fmla="*/ 1414652 w 12767104"/>
                <a:gd name="connsiteY4" fmla="*/ 3208019 h 13064490"/>
                <a:gd name="connsiteX5" fmla="*/ 1605152 w 12767104"/>
                <a:gd name="connsiteY5" fmla="*/ 3383279 h 13064490"/>
                <a:gd name="connsiteX6" fmla="*/ 1776602 w 12767104"/>
                <a:gd name="connsiteY6" fmla="*/ 3274694 h 13064490"/>
                <a:gd name="connsiteX7" fmla="*/ 2104262 w 12767104"/>
                <a:gd name="connsiteY7" fmla="*/ 3577589 h 13064490"/>
                <a:gd name="connsiteX8" fmla="*/ 2044827 w 12767104"/>
                <a:gd name="connsiteY8" fmla="*/ 3737610 h 13064490"/>
                <a:gd name="connsiteX9" fmla="*/ 2681477 w 12767104"/>
                <a:gd name="connsiteY9" fmla="*/ 3979544 h 13064490"/>
                <a:gd name="connsiteX10" fmla="*/ 3096767 w 12767104"/>
                <a:gd name="connsiteY10" fmla="*/ 3918584 h 13064490"/>
                <a:gd name="connsiteX11" fmla="*/ 3167252 w 12767104"/>
                <a:gd name="connsiteY11" fmla="*/ 4078604 h 13064490"/>
                <a:gd name="connsiteX12" fmla="*/ 3313937 w 12767104"/>
                <a:gd name="connsiteY12" fmla="*/ 4000499 h 13064490"/>
                <a:gd name="connsiteX13" fmla="*/ 3447669 w 12767104"/>
                <a:gd name="connsiteY13" fmla="*/ 4025646 h 13064490"/>
                <a:gd name="connsiteX14" fmla="*/ 3510152 w 12767104"/>
                <a:gd name="connsiteY14" fmla="*/ 4219574 h 13064490"/>
                <a:gd name="connsiteX15" fmla="*/ 3515867 w 12767104"/>
                <a:gd name="connsiteY15" fmla="*/ 4589144 h 13064490"/>
                <a:gd name="connsiteX16" fmla="*/ 3371087 w 12767104"/>
                <a:gd name="connsiteY16" fmla="*/ 4928234 h 13064490"/>
                <a:gd name="connsiteX17" fmla="*/ 3479672 w 12767104"/>
                <a:gd name="connsiteY17" fmla="*/ 5463539 h 13064490"/>
                <a:gd name="connsiteX18" fmla="*/ 3310127 w 12767104"/>
                <a:gd name="connsiteY18" fmla="*/ 5494019 h 13064490"/>
                <a:gd name="connsiteX19" fmla="*/ 3172967 w 12767104"/>
                <a:gd name="connsiteY19" fmla="*/ 6015989 h 13064490"/>
                <a:gd name="connsiteX20" fmla="*/ 3262502 w 12767104"/>
                <a:gd name="connsiteY20" fmla="*/ 6031229 h 13064490"/>
                <a:gd name="connsiteX21" fmla="*/ 3315842 w 12767104"/>
                <a:gd name="connsiteY21" fmla="*/ 6193154 h 13064490"/>
                <a:gd name="connsiteX22" fmla="*/ 3464432 w 12767104"/>
                <a:gd name="connsiteY22" fmla="*/ 6115049 h 13064490"/>
                <a:gd name="connsiteX23" fmla="*/ 3593972 w 12767104"/>
                <a:gd name="connsiteY23" fmla="*/ 6273164 h 13064490"/>
                <a:gd name="connsiteX24" fmla="*/ 3835146 w 12767104"/>
                <a:gd name="connsiteY24" fmla="*/ 6307836 h 13064490"/>
                <a:gd name="connsiteX25" fmla="*/ 3438144 w 12767104"/>
                <a:gd name="connsiteY25" fmla="*/ 8174736 h 13064490"/>
                <a:gd name="connsiteX26" fmla="*/ 4242816 w 12767104"/>
                <a:gd name="connsiteY26" fmla="*/ 9052560 h 13064490"/>
                <a:gd name="connsiteX27" fmla="*/ 6272784 w 12767104"/>
                <a:gd name="connsiteY27" fmla="*/ 9802368 h 13064490"/>
                <a:gd name="connsiteX28" fmla="*/ 6967728 w 12767104"/>
                <a:gd name="connsiteY28" fmla="*/ 10917936 h 13064490"/>
                <a:gd name="connsiteX29" fmla="*/ 6458712 w 12767104"/>
                <a:gd name="connsiteY29" fmla="*/ 11369040 h 13064490"/>
                <a:gd name="connsiteX30" fmla="*/ 6592443 w 12767104"/>
                <a:gd name="connsiteY30" fmla="*/ 11569065 h 13064490"/>
                <a:gd name="connsiteX31" fmla="*/ 6723888 w 12767104"/>
                <a:gd name="connsiteY31" fmla="*/ 11530965 h 13064490"/>
                <a:gd name="connsiteX32" fmla="*/ 6826758 w 12767104"/>
                <a:gd name="connsiteY32" fmla="*/ 11633835 h 13064490"/>
                <a:gd name="connsiteX33" fmla="*/ 6834378 w 12767104"/>
                <a:gd name="connsiteY33" fmla="*/ 11870055 h 13064490"/>
                <a:gd name="connsiteX34" fmla="*/ 6950583 w 12767104"/>
                <a:gd name="connsiteY34" fmla="*/ 12011025 h 13064490"/>
                <a:gd name="connsiteX35" fmla="*/ 7009638 w 12767104"/>
                <a:gd name="connsiteY35" fmla="*/ 12390120 h 13064490"/>
                <a:gd name="connsiteX36" fmla="*/ 6941058 w 12767104"/>
                <a:gd name="connsiteY36" fmla="*/ 12628245 h 13064490"/>
                <a:gd name="connsiteX37" fmla="*/ 7076313 w 12767104"/>
                <a:gd name="connsiteY37" fmla="*/ 12847320 h 13064490"/>
                <a:gd name="connsiteX38" fmla="*/ 7202043 w 12767104"/>
                <a:gd name="connsiteY38" fmla="*/ 12943713 h 13064490"/>
                <a:gd name="connsiteX39" fmla="*/ 7287768 w 12767104"/>
                <a:gd name="connsiteY39" fmla="*/ 12799695 h 13064490"/>
                <a:gd name="connsiteX40" fmla="*/ 7377303 w 12767104"/>
                <a:gd name="connsiteY40" fmla="*/ 12759690 h 13064490"/>
                <a:gd name="connsiteX41" fmla="*/ 7748778 w 12767104"/>
                <a:gd name="connsiteY41" fmla="*/ 12538710 h 13064490"/>
                <a:gd name="connsiteX42" fmla="*/ 8312658 w 12767104"/>
                <a:gd name="connsiteY42" fmla="*/ 13034010 h 13064490"/>
                <a:gd name="connsiteX43" fmla="*/ 8440293 w 12767104"/>
                <a:gd name="connsiteY43" fmla="*/ 12971145 h 13064490"/>
                <a:gd name="connsiteX44" fmla="*/ 8819388 w 12767104"/>
                <a:gd name="connsiteY44" fmla="*/ 13013055 h 13064490"/>
                <a:gd name="connsiteX45" fmla="*/ 9089898 w 12767104"/>
                <a:gd name="connsiteY45" fmla="*/ 13064490 h 13064490"/>
                <a:gd name="connsiteX46" fmla="*/ 9554718 w 12767104"/>
                <a:gd name="connsiteY46" fmla="*/ 12974954 h 13064490"/>
                <a:gd name="connsiteX47" fmla="*/ 9853803 w 12767104"/>
                <a:gd name="connsiteY47" fmla="*/ 12885420 h 13064490"/>
                <a:gd name="connsiteX48" fmla="*/ 9954006 w 12767104"/>
                <a:gd name="connsiteY48" fmla="*/ 12968097 h 13064490"/>
                <a:gd name="connsiteX49" fmla="*/ 10019538 w 12767104"/>
                <a:gd name="connsiteY49" fmla="*/ 12891134 h 13064490"/>
                <a:gd name="connsiteX50" fmla="*/ 10107168 w 12767104"/>
                <a:gd name="connsiteY50" fmla="*/ 12702539 h 13064490"/>
                <a:gd name="connsiteX51" fmla="*/ 10103358 w 12767104"/>
                <a:gd name="connsiteY51" fmla="*/ 12614909 h 13064490"/>
                <a:gd name="connsiteX52" fmla="*/ 10177653 w 12767104"/>
                <a:gd name="connsiteY52" fmla="*/ 12538709 h 13064490"/>
                <a:gd name="connsiteX53" fmla="*/ 10135743 w 12767104"/>
                <a:gd name="connsiteY53" fmla="*/ 12378689 h 13064490"/>
                <a:gd name="connsiteX54" fmla="*/ 10267188 w 12767104"/>
                <a:gd name="connsiteY54" fmla="*/ 12338684 h 13064490"/>
                <a:gd name="connsiteX55" fmla="*/ 10419207 w 12767104"/>
                <a:gd name="connsiteY55" fmla="*/ 11967972 h 13064490"/>
                <a:gd name="connsiteX56" fmla="*/ 11149203 w 12767104"/>
                <a:gd name="connsiteY56" fmla="*/ 12121514 h 13064490"/>
                <a:gd name="connsiteX57" fmla="*/ 12090273 w 12767104"/>
                <a:gd name="connsiteY57" fmla="*/ 11727179 h 13064490"/>
                <a:gd name="connsiteX58" fmla="*/ 12248388 w 12767104"/>
                <a:gd name="connsiteY58" fmla="*/ 11870054 h 13064490"/>
                <a:gd name="connsiteX59" fmla="*/ 12362688 w 12767104"/>
                <a:gd name="connsiteY59" fmla="*/ 11891009 h 13064490"/>
                <a:gd name="connsiteX60" fmla="*/ 12524613 w 12767104"/>
                <a:gd name="connsiteY60" fmla="*/ 11662409 h 13064490"/>
                <a:gd name="connsiteX61" fmla="*/ 12600813 w 12767104"/>
                <a:gd name="connsiteY61" fmla="*/ 11622404 h 13064490"/>
                <a:gd name="connsiteX62" fmla="*/ 12658344 w 12767104"/>
                <a:gd name="connsiteY62" fmla="*/ 11645265 h 13064490"/>
                <a:gd name="connsiteX63" fmla="*/ 12758928 w 12767104"/>
                <a:gd name="connsiteY63" fmla="*/ 11344274 h 13064490"/>
                <a:gd name="connsiteX64" fmla="*/ 12446507 w 12767104"/>
                <a:gd name="connsiteY64" fmla="*/ 10921364 h 13064490"/>
                <a:gd name="connsiteX65" fmla="*/ 12383642 w 12767104"/>
                <a:gd name="connsiteY65" fmla="*/ 10618469 h 13064490"/>
                <a:gd name="connsiteX66" fmla="*/ 12201906 w 12767104"/>
                <a:gd name="connsiteY66" fmla="*/ 10423017 h 13064490"/>
                <a:gd name="connsiteX67" fmla="*/ 12216002 w 12767104"/>
                <a:gd name="connsiteY67" fmla="*/ 10138409 h 13064490"/>
                <a:gd name="connsiteX68" fmla="*/ 12560807 w 12767104"/>
                <a:gd name="connsiteY68" fmla="*/ 9631679 h 13064490"/>
                <a:gd name="connsiteX69" fmla="*/ 12693777 w 12767104"/>
                <a:gd name="connsiteY69" fmla="*/ 8833866 h 13064490"/>
                <a:gd name="connsiteX70" fmla="*/ 12472416 w 12767104"/>
                <a:gd name="connsiteY70" fmla="*/ 8590407 h 13064490"/>
                <a:gd name="connsiteX71" fmla="*/ 12508992 w 12767104"/>
                <a:gd name="connsiteY71" fmla="*/ 7827264 h 13064490"/>
                <a:gd name="connsiteX72" fmla="*/ 12256389 w 12767104"/>
                <a:gd name="connsiteY72" fmla="*/ 7655052 h 13064490"/>
                <a:gd name="connsiteX73" fmla="*/ 11978640 w 12767104"/>
                <a:gd name="connsiteY73" fmla="*/ 7424928 h 13064490"/>
                <a:gd name="connsiteX74" fmla="*/ 11887200 w 12767104"/>
                <a:gd name="connsiteY74" fmla="*/ 6784848 h 13064490"/>
                <a:gd name="connsiteX75" fmla="*/ 12052173 w 12767104"/>
                <a:gd name="connsiteY75" fmla="*/ 6573774 h 13064490"/>
                <a:gd name="connsiteX76" fmla="*/ 12172950 w 12767104"/>
                <a:gd name="connsiteY76" fmla="*/ 6334887 h 13064490"/>
                <a:gd name="connsiteX77" fmla="*/ 12179808 w 12767104"/>
                <a:gd name="connsiteY77" fmla="*/ 5888736 h 13064490"/>
                <a:gd name="connsiteX78" fmla="*/ 11915394 w 12767104"/>
                <a:gd name="connsiteY78" fmla="*/ 5550027 h 13064490"/>
                <a:gd name="connsiteX79" fmla="*/ 11612880 w 12767104"/>
                <a:gd name="connsiteY79" fmla="*/ 5285232 h 13064490"/>
                <a:gd name="connsiteX80" fmla="*/ 11137392 w 12767104"/>
                <a:gd name="connsiteY80" fmla="*/ 4791456 h 13064490"/>
                <a:gd name="connsiteX81" fmla="*/ 10345674 w 12767104"/>
                <a:gd name="connsiteY81" fmla="*/ 4283583 h 13064490"/>
                <a:gd name="connsiteX82" fmla="*/ 10364343 w 12767104"/>
                <a:gd name="connsiteY82" fmla="*/ 3643122 h 13064490"/>
                <a:gd name="connsiteX83" fmla="*/ 10991088 w 12767104"/>
                <a:gd name="connsiteY83" fmla="*/ 3035808 h 13064490"/>
                <a:gd name="connsiteX84" fmla="*/ 11228832 w 12767104"/>
                <a:gd name="connsiteY84" fmla="*/ 2523744 h 13064490"/>
                <a:gd name="connsiteX85" fmla="*/ 11155680 w 12767104"/>
                <a:gd name="connsiteY85" fmla="*/ 2286000 h 13064490"/>
                <a:gd name="connsiteX86" fmla="*/ 11391900 w 12767104"/>
                <a:gd name="connsiteY86" fmla="*/ 1664970 h 13064490"/>
                <a:gd name="connsiteX87" fmla="*/ 11299698 w 12767104"/>
                <a:gd name="connsiteY87" fmla="*/ 1289304 h 13064490"/>
                <a:gd name="connsiteX88" fmla="*/ 10966704 w 12767104"/>
                <a:gd name="connsiteY88" fmla="*/ 1435227 h 13064490"/>
                <a:gd name="connsiteX89" fmla="*/ 10770870 w 12767104"/>
                <a:gd name="connsiteY89" fmla="*/ 1719072 h 13064490"/>
                <a:gd name="connsiteX90" fmla="*/ 10211943 w 12767104"/>
                <a:gd name="connsiteY90" fmla="*/ 1704594 h 13064490"/>
                <a:gd name="connsiteX91" fmla="*/ 10643616 w 12767104"/>
                <a:gd name="connsiteY91" fmla="*/ 987552 h 13064490"/>
                <a:gd name="connsiteX92" fmla="*/ 10569321 w 12767104"/>
                <a:gd name="connsiteY92" fmla="*/ 768477 h 13064490"/>
                <a:gd name="connsiteX93" fmla="*/ 10310241 w 12767104"/>
                <a:gd name="connsiteY93" fmla="*/ 644652 h 13064490"/>
                <a:gd name="connsiteX94" fmla="*/ 10132695 w 12767104"/>
                <a:gd name="connsiteY94" fmla="*/ 798957 h 13064490"/>
                <a:gd name="connsiteX95" fmla="*/ 9947147 w 12767104"/>
                <a:gd name="connsiteY95" fmla="*/ 712469 h 13064490"/>
                <a:gd name="connsiteX96" fmla="*/ 9547097 w 12767104"/>
                <a:gd name="connsiteY96" fmla="*/ 748664 h 13064490"/>
                <a:gd name="connsiteX97" fmla="*/ 9390887 w 12767104"/>
                <a:gd name="connsiteY97" fmla="*/ 302894 h 13064490"/>
                <a:gd name="connsiteX98" fmla="*/ 9286112 w 12767104"/>
                <a:gd name="connsiteY98" fmla="*/ 152399 h 13064490"/>
                <a:gd name="connsiteX99" fmla="*/ 9089136 w 12767104"/>
                <a:gd name="connsiteY99" fmla="*/ 0 h 13064490"/>
                <a:gd name="connsiteX100" fmla="*/ 9030842 w 12767104"/>
                <a:gd name="connsiteY100" fmla="*/ 188594 h 13064490"/>
                <a:gd name="connsiteX101" fmla="*/ 9137522 w 12767104"/>
                <a:gd name="connsiteY101" fmla="*/ 352424 h 13064490"/>
                <a:gd name="connsiteX102" fmla="*/ 8903207 w 12767104"/>
                <a:gd name="connsiteY102" fmla="*/ 421004 h 13064490"/>
                <a:gd name="connsiteX103" fmla="*/ 8634602 w 12767104"/>
                <a:gd name="connsiteY103" fmla="*/ 548639 h 13064490"/>
                <a:gd name="connsiteX104" fmla="*/ 8421242 w 12767104"/>
                <a:gd name="connsiteY104" fmla="*/ 859154 h 13064490"/>
                <a:gd name="connsiteX105" fmla="*/ 8219312 w 12767104"/>
                <a:gd name="connsiteY105" fmla="*/ 922019 h 13064490"/>
                <a:gd name="connsiteX106" fmla="*/ 8125967 w 12767104"/>
                <a:gd name="connsiteY106" fmla="*/ 1301114 h 13064490"/>
                <a:gd name="connsiteX107" fmla="*/ 8017382 w 12767104"/>
                <a:gd name="connsiteY107" fmla="*/ 1407794 h 13064490"/>
                <a:gd name="connsiteX108" fmla="*/ 7977377 w 12767104"/>
                <a:gd name="connsiteY108" fmla="*/ 1543049 h 13064490"/>
                <a:gd name="connsiteX109" fmla="*/ 7811642 w 12767104"/>
                <a:gd name="connsiteY109" fmla="*/ 1577339 h 13064490"/>
                <a:gd name="connsiteX110" fmla="*/ 7678674 w 12767104"/>
                <a:gd name="connsiteY110" fmla="*/ 1816608 h 13064490"/>
                <a:gd name="connsiteX111" fmla="*/ 7327772 w 12767104"/>
                <a:gd name="connsiteY111" fmla="*/ 1645919 h 13064490"/>
                <a:gd name="connsiteX112" fmla="*/ 6998207 w 12767104"/>
                <a:gd name="connsiteY112" fmla="*/ 1950719 h 13064490"/>
                <a:gd name="connsiteX113" fmla="*/ 6794372 w 12767104"/>
                <a:gd name="connsiteY113" fmla="*/ 1811654 h 13064490"/>
                <a:gd name="connsiteX114" fmla="*/ 6217920 w 12767104"/>
                <a:gd name="connsiteY114" fmla="*/ 2286000 h 13064490"/>
                <a:gd name="connsiteX115" fmla="*/ 6020942 w 12767104"/>
                <a:gd name="connsiteY115" fmla="*/ 2179319 h 13064490"/>
                <a:gd name="connsiteX116" fmla="*/ 5859017 w 12767104"/>
                <a:gd name="connsiteY116" fmla="*/ 2200274 h 13064490"/>
                <a:gd name="connsiteX117" fmla="*/ 5657087 w 12767104"/>
                <a:gd name="connsiteY117" fmla="*/ 2085974 h 13064490"/>
                <a:gd name="connsiteX118" fmla="*/ 5422772 w 12767104"/>
                <a:gd name="connsiteY118" fmla="*/ 2118359 h 13064490"/>
                <a:gd name="connsiteX119" fmla="*/ 5361812 w 12767104"/>
                <a:gd name="connsiteY119" fmla="*/ 1937384 h 13064490"/>
                <a:gd name="connsiteX120" fmla="*/ 5015102 w 12767104"/>
                <a:gd name="connsiteY120" fmla="*/ 1771649 h 13064490"/>
                <a:gd name="connsiteX121" fmla="*/ 4293870 w 12767104"/>
                <a:gd name="connsiteY121" fmla="*/ 1781937 h 13064490"/>
                <a:gd name="connsiteX122" fmla="*/ 3976877 w 12767104"/>
                <a:gd name="connsiteY122" fmla="*/ 1421129 h 13064490"/>
                <a:gd name="connsiteX123" fmla="*/ 3837812 w 12767104"/>
                <a:gd name="connsiteY123" fmla="*/ 1329689 h 13064490"/>
                <a:gd name="connsiteX124" fmla="*/ 3632072 w 12767104"/>
                <a:gd name="connsiteY124" fmla="*/ 1322069 h 13064490"/>
                <a:gd name="connsiteX125" fmla="*/ 3468242 w 12767104"/>
                <a:gd name="connsiteY125" fmla="*/ 1122044 h 13064490"/>
                <a:gd name="connsiteX126" fmla="*/ 3096767 w 12767104"/>
                <a:gd name="connsiteY126" fmla="*/ 1202054 h 13064490"/>
                <a:gd name="connsiteX127" fmla="*/ 2872740 w 12767104"/>
                <a:gd name="connsiteY127" fmla="*/ 1051179 h 13064490"/>
                <a:gd name="connsiteX128" fmla="*/ 2757677 w 12767104"/>
                <a:gd name="connsiteY128" fmla="*/ 1306829 h 13064490"/>
                <a:gd name="connsiteX129" fmla="*/ 2464307 w 12767104"/>
                <a:gd name="connsiteY129" fmla="*/ 1609724 h 13064490"/>
                <a:gd name="connsiteX130" fmla="*/ 2012822 w 12767104"/>
                <a:gd name="connsiteY130" fmla="*/ 1710689 h 13064490"/>
                <a:gd name="connsiteX131" fmla="*/ 2007107 w 12767104"/>
                <a:gd name="connsiteY131" fmla="*/ 1870709 h 13064490"/>
                <a:gd name="connsiteX132" fmla="*/ 1736597 w 12767104"/>
                <a:gd name="connsiteY132" fmla="*/ 1920239 h 13064490"/>
                <a:gd name="connsiteX133" fmla="*/ 1383792 w 12767104"/>
                <a:gd name="connsiteY133" fmla="*/ 1796415 h 13064490"/>
                <a:gd name="connsiteX134" fmla="*/ 1064132 w 12767104"/>
                <a:gd name="connsiteY134" fmla="*/ 1979294 h 13064490"/>
                <a:gd name="connsiteX135" fmla="*/ 1053084 w 12767104"/>
                <a:gd name="connsiteY135" fmla="*/ 2431542 h 13064490"/>
                <a:gd name="connsiteX136" fmla="*/ 514350 w 12767104"/>
                <a:gd name="connsiteY136" fmla="*/ 2355342 h 13064490"/>
                <a:gd name="connsiteX137" fmla="*/ 464057 w 12767104"/>
                <a:gd name="connsiteY137" fmla="*/ 2529839 h 13064490"/>
                <a:gd name="connsiteX138" fmla="*/ 0 w 12767104"/>
                <a:gd name="connsiteY138" fmla="*/ 2450592 h 13064490"/>
                <a:gd name="connsiteX0" fmla="*/ 0 w 12767104"/>
                <a:gd name="connsiteY0" fmla="*/ 2450592 h 13064490"/>
                <a:gd name="connsiteX1" fmla="*/ 266319 w 12767104"/>
                <a:gd name="connsiteY1" fmla="*/ 2830068 h 13064490"/>
                <a:gd name="connsiteX2" fmla="*/ 715899 w 12767104"/>
                <a:gd name="connsiteY2" fmla="*/ 2767965 h 13064490"/>
                <a:gd name="connsiteX3" fmla="*/ 1254633 w 12767104"/>
                <a:gd name="connsiteY3" fmla="*/ 3008757 h 13064490"/>
                <a:gd name="connsiteX4" fmla="*/ 1414652 w 12767104"/>
                <a:gd name="connsiteY4" fmla="*/ 3208019 h 13064490"/>
                <a:gd name="connsiteX5" fmla="*/ 1605152 w 12767104"/>
                <a:gd name="connsiteY5" fmla="*/ 3383279 h 13064490"/>
                <a:gd name="connsiteX6" fmla="*/ 1776602 w 12767104"/>
                <a:gd name="connsiteY6" fmla="*/ 3274694 h 13064490"/>
                <a:gd name="connsiteX7" fmla="*/ 2104262 w 12767104"/>
                <a:gd name="connsiteY7" fmla="*/ 3577589 h 13064490"/>
                <a:gd name="connsiteX8" fmla="*/ 2044827 w 12767104"/>
                <a:gd name="connsiteY8" fmla="*/ 3737610 h 13064490"/>
                <a:gd name="connsiteX9" fmla="*/ 2681477 w 12767104"/>
                <a:gd name="connsiteY9" fmla="*/ 3979544 h 13064490"/>
                <a:gd name="connsiteX10" fmla="*/ 3096767 w 12767104"/>
                <a:gd name="connsiteY10" fmla="*/ 3918584 h 13064490"/>
                <a:gd name="connsiteX11" fmla="*/ 3167252 w 12767104"/>
                <a:gd name="connsiteY11" fmla="*/ 4078604 h 13064490"/>
                <a:gd name="connsiteX12" fmla="*/ 3313937 w 12767104"/>
                <a:gd name="connsiteY12" fmla="*/ 4000499 h 13064490"/>
                <a:gd name="connsiteX13" fmla="*/ 3447669 w 12767104"/>
                <a:gd name="connsiteY13" fmla="*/ 4025646 h 13064490"/>
                <a:gd name="connsiteX14" fmla="*/ 3510152 w 12767104"/>
                <a:gd name="connsiteY14" fmla="*/ 4219574 h 13064490"/>
                <a:gd name="connsiteX15" fmla="*/ 3515867 w 12767104"/>
                <a:gd name="connsiteY15" fmla="*/ 4589144 h 13064490"/>
                <a:gd name="connsiteX16" fmla="*/ 3371087 w 12767104"/>
                <a:gd name="connsiteY16" fmla="*/ 4928234 h 13064490"/>
                <a:gd name="connsiteX17" fmla="*/ 3479672 w 12767104"/>
                <a:gd name="connsiteY17" fmla="*/ 5463539 h 13064490"/>
                <a:gd name="connsiteX18" fmla="*/ 3310127 w 12767104"/>
                <a:gd name="connsiteY18" fmla="*/ 5494019 h 13064490"/>
                <a:gd name="connsiteX19" fmla="*/ 3172967 w 12767104"/>
                <a:gd name="connsiteY19" fmla="*/ 6015989 h 13064490"/>
                <a:gd name="connsiteX20" fmla="*/ 3262502 w 12767104"/>
                <a:gd name="connsiteY20" fmla="*/ 6031229 h 13064490"/>
                <a:gd name="connsiteX21" fmla="*/ 3315842 w 12767104"/>
                <a:gd name="connsiteY21" fmla="*/ 6193154 h 13064490"/>
                <a:gd name="connsiteX22" fmla="*/ 3464432 w 12767104"/>
                <a:gd name="connsiteY22" fmla="*/ 6115049 h 13064490"/>
                <a:gd name="connsiteX23" fmla="*/ 3593972 w 12767104"/>
                <a:gd name="connsiteY23" fmla="*/ 6273164 h 13064490"/>
                <a:gd name="connsiteX24" fmla="*/ 3835146 w 12767104"/>
                <a:gd name="connsiteY24" fmla="*/ 6307836 h 13064490"/>
                <a:gd name="connsiteX25" fmla="*/ 3438144 w 12767104"/>
                <a:gd name="connsiteY25" fmla="*/ 8174736 h 13064490"/>
                <a:gd name="connsiteX26" fmla="*/ 4242816 w 12767104"/>
                <a:gd name="connsiteY26" fmla="*/ 9052560 h 13064490"/>
                <a:gd name="connsiteX27" fmla="*/ 6272784 w 12767104"/>
                <a:gd name="connsiteY27" fmla="*/ 9802368 h 13064490"/>
                <a:gd name="connsiteX28" fmla="*/ 6967728 w 12767104"/>
                <a:gd name="connsiteY28" fmla="*/ 10917936 h 13064490"/>
                <a:gd name="connsiteX29" fmla="*/ 6458712 w 12767104"/>
                <a:gd name="connsiteY29" fmla="*/ 11369040 h 13064490"/>
                <a:gd name="connsiteX30" fmla="*/ 6592443 w 12767104"/>
                <a:gd name="connsiteY30" fmla="*/ 11569065 h 13064490"/>
                <a:gd name="connsiteX31" fmla="*/ 6723888 w 12767104"/>
                <a:gd name="connsiteY31" fmla="*/ 11530965 h 13064490"/>
                <a:gd name="connsiteX32" fmla="*/ 6826758 w 12767104"/>
                <a:gd name="connsiteY32" fmla="*/ 11633835 h 13064490"/>
                <a:gd name="connsiteX33" fmla="*/ 6834378 w 12767104"/>
                <a:gd name="connsiteY33" fmla="*/ 11870055 h 13064490"/>
                <a:gd name="connsiteX34" fmla="*/ 6950583 w 12767104"/>
                <a:gd name="connsiteY34" fmla="*/ 12011025 h 13064490"/>
                <a:gd name="connsiteX35" fmla="*/ 7009638 w 12767104"/>
                <a:gd name="connsiteY35" fmla="*/ 12390120 h 13064490"/>
                <a:gd name="connsiteX36" fmla="*/ 6941058 w 12767104"/>
                <a:gd name="connsiteY36" fmla="*/ 12628245 h 13064490"/>
                <a:gd name="connsiteX37" fmla="*/ 7076313 w 12767104"/>
                <a:gd name="connsiteY37" fmla="*/ 12847320 h 13064490"/>
                <a:gd name="connsiteX38" fmla="*/ 7202043 w 12767104"/>
                <a:gd name="connsiteY38" fmla="*/ 12943713 h 13064490"/>
                <a:gd name="connsiteX39" fmla="*/ 7287768 w 12767104"/>
                <a:gd name="connsiteY39" fmla="*/ 12799695 h 13064490"/>
                <a:gd name="connsiteX40" fmla="*/ 7377303 w 12767104"/>
                <a:gd name="connsiteY40" fmla="*/ 12759690 h 13064490"/>
                <a:gd name="connsiteX41" fmla="*/ 7748778 w 12767104"/>
                <a:gd name="connsiteY41" fmla="*/ 12538710 h 13064490"/>
                <a:gd name="connsiteX42" fmla="*/ 8312658 w 12767104"/>
                <a:gd name="connsiteY42" fmla="*/ 13034010 h 13064490"/>
                <a:gd name="connsiteX43" fmla="*/ 8440293 w 12767104"/>
                <a:gd name="connsiteY43" fmla="*/ 12971145 h 13064490"/>
                <a:gd name="connsiteX44" fmla="*/ 8819388 w 12767104"/>
                <a:gd name="connsiteY44" fmla="*/ 13013055 h 13064490"/>
                <a:gd name="connsiteX45" fmla="*/ 9089898 w 12767104"/>
                <a:gd name="connsiteY45" fmla="*/ 13064490 h 13064490"/>
                <a:gd name="connsiteX46" fmla="*/ 9554718 w 12767104"/>
                <a:gd name="connsiteY46" fmla="*/ 12974954 h 13064490"/>
                <a:gd name="connsiteX47" fmla="*/ 9853803 w 12767104"/>
                <a:gd name="connsiteY47" fmla="*/ 12885420 h 13064490"/>
                <a:gd name="connsiteX48" fmla="*/ 9954006 w 12767104"/>
                <a:gd name="connsiteY48" fmla="*/ 12968097 h 13064490"/>
                <a:gd name="connsiteX49" fmla="*/ 10019538 w 12767104"/>
                <a:gd name="connsiteY49" fmla="*/ 12891134 h 13064490"/>
                <a:gd name="connsiteX50" fmla="*/ 10107168 w 12767104"/>
                <a:gd name="connsiteY50" fmla="*/ 12702539 h 13064490"/>
                <a:gd name="connsiteX51" fmla="*/ 10103358 w 12767104"/>
                <a:gd name="connsiteY51" fmla="*/ 12614909 h 13064490"/>
                <a:gd name="connsiteX52" fmla="*/ 10177653 w 12767104"/>
                <a:gd name="connsiteY52" fmla="*/ 12538709 h 13064490"/>
                <a:gd name="connsiteX53" fmla="*/ 10135743 w 12767104"/>
                <a:gd name="connsiteY53" fmla="*/ 12378689 h 13064490"/>
                <a:gd name="connsiteX54" fmla="*/ 10267188 w 12767104"/>
                <a:gd name="connsiteY54" fmla="*/ 12338684 h 13064490"/>
                <a:gd name="connsiteX55" fmla="*/ 10419207 w 12767104"/>
                <a:gd name="connsiteY55" fmla="*/ 11967972 h 13064490"/>
                <a:gd name="connsiteX56" fmla="*/ 11149203 w 12767104"/>
                <a:gd name="connsiteY56" fmla="*/ 12121514 h 13064490"/>
                <a:gd name="connsiteX57" fmla="*/ 12090273 w 12767104"/>
                <a:gd name="connsiteY57" fmla="*/ 11727179 h 13064490"/>
                <a:gd name="connsiteX58" fmla="*/ 12248388 w 12767104"/>
                <a:gd name="connsiteY58" fmla="*/ 11870054 h 13064490"/>
                <a:gd name="connsiteX59" fmla="*/ 12362688 w 12767104"/>
                <a:gd name="connsiteY59" fmla="*/ 11891009 h 13064490"/>
                <a:gd name="connsiteX60" fmla="*/ 12524613 w 12767104"/>
                <a:gd name="connsiteY60" fmla="*/ 11662409 h 13064490"/>
                <a:gd name="connsiteX61" fmla="*/ 12600813 w 12767104"/>
                <a:gd name="connsiteY61" fmla="*/ 11622404 h 13064490"/>
                <a:gd name="connsiteX62" fmla="*/ 12658344 w 12767104"/>
                <a:gd name="connsiteY62" fmla="*/ 11645265 h 13064490"/>
                <a:gd name="connsiteX63" fmla="*/ 12758928 w 12767104"/>
                <a:gd name="connsiteY63" fmla="*/ 11344274 h 13064490"/>
                <a:gd name="connsiteX64" fmla="*/ 12446507 w 12767104"/>
                <a:gd name="connsiteY64" fmla="*/ 10921364 h 13064490"/>
                <a:gd name="connsiteX65" fmla="*/ 12383642 w 12767104"/>
                <a:gd name="connsiteY65" fmla="*/ 10618469 h 13064490"/>
                <a:gd name="connsiteX66" fmla="*/ 12201906 w 12767104"/>
                <a:gd name="connsiteY66" fmla="*/ 10423017 h 13064490"/>
                <a:gd name="connsiteX67" fmla="*/ 12216002 w 12767104"/>
                <a:gd name="connsiteY67" fmla="*/ 10138409 h 13064490"/>
                <a:gd name="connsiteX68" fmla="*/ 12560807 w 12767104"/>
                <a:gd name="connsiteY68" fmla="*/ 9631679 h 13064490"/>
                <a:gd name="connsiteX69" fmla="*/ 12693777 w 12767104"/>
                <a:gd name="connsiteY69" fmla="*/ 8833866 h 13064490"/>
                <a:gd name="connsiteX70" fmla="*/ 12472416 w 12767104"/>
                <a:gd name="connsiteY70" fmla="*/ 8590407 h 13064490"/>
                <a:gd name="connsiteX71" fmla="*/ 12508992 w 12767104"/>
                <a:gd name="connsiteY71" fmla="*/ 7827264 h 13064490"/>
                <a:gd name="connsiteX72" fmla="*/ 12256389 w 12767104"/>
                <a:gd name="connsiteY72" fmla="*/ 7655052 h 13064490"/>
                <a:gd name="connsiteX73" fmla="*/ 11978640 w 12767104"/>
                <a:gd name="connsiteY73" fmla="*/ 7424928 h 13064490"/>
                <a:gd name="connsiteX74" fmla="*/ 11887200 w 12767104"/>
                <a:gd name="connsiteY74" fmla="*/ 6784848 h 13064490"/>
                <a:gd name="connsiteX75" fmla="*/ 12052173 w 12767104"/>
                <a:gd name="connsiteY75" fmla="*/ 6573774 h 13064490"/>
                <a:gd name="connsiteX76" fmla="*/ 12172950 w 12767104"/>
                <a:gd name="connsiteY76" fmla="*/ 6334887 h 13064490"/>
                <a:gd name="connsiteX77" fmla="*/ 12179808 w 12767104"/>
                <a:gd name="connsiteY77" fmla="*/ 5888736 h 13064490"/>
                <a:gd name="connsiteX78" fmla="*/ 11915394 w 12767104"/>
                <a:gd name="connsiteY78" fmla="*/ 5550027 h 13064490"/>
                <a:gd name="connsiteX79" fmla="*/ 11612880 w 12767104"/>
                <a:gd name="connsiteY79" fmla="*/ 5285232 h 13064490"/>
                <a:gd name="connsiteX80" fmla="*/ 11137392 w 12767104"/>
                <a:gd name="connsiteY80" fmla="*/ 4791456 h 13064490"/>
                <a:gd name="connsiteX81" fmla="*/ 10345674 w 12767104"/>
                <a:gd name="connsiteY81" fmla="*/ 4283583 h 13064490"/>
                <a:gd name="connsiteX82" fmla="*/ 10364343 w 12767104"/>
                <a:gd name="connsiteY82" fmla="*/ 3643122 h 13064490"/>
                <a:gd name="connsiteX83" fmla="*/ 10991088 w 12767104"/>
                <a:gd name="connsiteY83" fmla="*/ 3035808 h 13064490"/>
                <a:gd name="connsiteX84" fmla="*/ 11228832 w 12767104"/>
                <a:gd name="connsiteY84" fmla="*/ 2523744 h 13064490"/>
                <a:gd name="connsiteX85" fmla="*/ 11155680 w 12767104"/>
                <a:gd name="connsiteY85" fmla="*/ 2286000 h 13064490"/>
                <a:gd name="connsiteX86" fmla="*/ 11391900 w 12767104"/>
                <a:gd name="connsiteY86" fmla="*/ 1664970 h 13064490"/>
                <a:gd name="connsiteX87" fmla="*/ 11299698 w 12767104"/>
                <a:gd name="connsiteY87" fmla="*/ 1289304 h 13064490"/>
                <a:gd name="connsiteX88" fmla="*/ 10966704 w 12767104"/>
                <a:gd name="connsiteY88" fmla="*/ 1435227 h 13064490"/>
                <a:gd name="connsiteX89" fmla="*/ 10770870 w 12767104"/>
                <a:gd name="connsiteY89" fmla="*/ 1719072 h 13064490"/>
                <a:gd name="connsiteX90" fmla="*/ 10211943 w 12767104"/>
                <a:gd name="connsiteY90" fmla="*/ 1704594 h 13064490"/>
                <a:gd name="connsiteX91" fmla="*/ 10643616 w 12767104"/>
                <a:gd name="connsiteY91" fmla="*/ 987552 h 13064490"/>
                <a:gd name="connsiteX92" fmla="*/ 10569321 w 12767104"/>
                <a:gd name="connsiteY92" fmla="*/ 768477 h 13064490"/>
                <a:gd name="connsiteX93" fmla="*/ 10310241 w 12767104"/>
                <a:gd name="connsiteY93" fmla="*/ 644652 h 13064490"/>
                <a:gd name="connsiteX94" fmla="*/ 10132695 w 12767104"/>
                <a:gd name="connsiteY94" fmla="*/ 798957 h 13064490"/>
                <a:gd name="connsiteX95" fmla="*/ 9947147 w 12767104"/>
                <a:gd name="connsiteY95" fmla="*/ 712469 h 13064490"/>
                <a:gd name="connsiteX96" fmla="*/ 9547097 w 12767104"/>
                <a:gd name="connsiteY96" fmla="*/ 748664 h 13064490"/>
                <a:gd name="connsiteX97" fmla="*/ 9390887 w 12767104"/>
                <a:gd name="connsiteY97" fmla="*/ 302894 h 13064490"/>
                <a:gd name="connsiteX98" fmla="*/ 9286112 w 12767104"/>
                <a:gd name="connsiteY98" fmla="*/ 152399 h 13064490"/>
                <a:gd name="connsiteX99" fmla="*/ 9089136 w 12767104"/>
                <a:gd name="connsiteY99" fmla="*/ 0 h 13064490"/>
                <a:gd name="connsiteX100" fmla="*/ 9030842 w 12767104"/>
                <a:gd name="connsiteY100" fmla="*/ 188594 h 13064490"/>
                <a:gd name="connsiteX101" fmla="*/ 9137522 w 12767104"/>
                <a:gd name="connsiteY101" fmla="*/ 352424 h 13064490"/>
                <a:gd name="connsiteX102" fmla="*/ 8903207 w 12767104"/>
                <a:gd name="connsiteY102" fmla="*/ 421004 h 13064490"/>
                <a:gd name="connsiteX103" fmla="*/ 8634602 w 12767104"/>
                <a:gd name="connsiteY103" fmla="*/ 548639 h 13064490"/>
                <a:gd name="connsiteX104" fmla="*/ 8421242 w 12767104"/>
                <a:gd name="connsiteY104" fmla="*/ 859154 h 13064490"/>
                <a:gd name="connsiteX105" fmla="*/ 8219312 w 12767104"/>
                <a:gd name="connsiteY105" fmla="*/ 922019 h 13064490"/>
                <a:gd name="connsiteX106" fmla="*/ 8125967 w 12767104"/>
                <a:gd name="connsiteY106" fmla="*/ 1301114 h 13064490"/>
                <a:gd name="connsiteX107" fmla="*/ 8017382 w 12767104"/>
                <a:gd name="connsiteY107" fmla="*/ 1407794 h 13064490"/>
                <a:gd name="connsiteX108" fmla="*/ 7977377 w 12767104"/>
                <a:gd name="connsiteY108" fmla="*/ 1543049 h 13064490"/>
                <a:gd name="connsiteX109" fmla="*/ 7811642 w 12767104"/>
                <a:gd name="connsiteY109" fmla="*/ 1577339 h 13064490"/>
                <a:gd name="connsiteX110" fmla="*/ 7678674 w 12767104"/>
                <a:gd name="connsiteY110" fmla="*/ 1816608 h 13064490"/>
                <a:gd name="connsiteX111" fmla="*/ 7327772 w 12767104"/>
                <a:gd name="connsiteY111" fmla="*/ 1645919 h 13064490"/>
                <a:gd name="connsiteX112" fmla="*/ 6998207 w 12767104"/>
                <a:gd name="connsiteY112" fmla="*/ 1950719 h 13064490"/>
                <a:gd name="connsiteX113" fmla="*/ 6794372 w 12767104"/>
                <a:gd name="connsiteY113" fmla="*/ 1811654 h 13064490"/>
                <a:gd name="connsiteX114" fmla="*/ 6217920 w 12767104"/>
                <a:gd name="connsiteY114" fmla="*/ 2286000 h 13064490"/>
                <a:gd name="connsiteX115" fmla="*/ 6020942 w 12767104"/>
                <a:gd name="connsiteY115" fmla="*/ 2179319 h 13064490"/>
                <a:gd name="connsiteX116" fmla="*/ 5859017 w 12767104"/>
                <a:gd name="connsiteY116" fmla="*/ 2200274 h 13064490"/>
                <a:gd name="connsiteX117" fmla="*/ 5657087 w 12767104"/>
                <a:gd name="connsiteY117" fmla="*/ 2085974 h 13064490"/>
                <a:gd name="connsiteX118" fmla="*/ 5422772 w 12767104"/>
                <a:gd name="connsiteY118" fmla="*/ 2118359 h 13064490"/>
                <a:gd name="connsiteX119" fmla="*/ 5361812 w 12767104"/>
                <a:gd name="connsiteY119" fmla="*/ 1937384 h 13064490"/>
                <a:gd name="connsiteX120" fmla="*/ 5015102 w 12767104"/>
                <a:gd name="connsiteY120" fmla="*/ 1771649 h 13064490"/>
                <a:gd name="connsiteX121" fmla="*/ 4293870 w 12767104"/>
                <a:gd name="connsiteY121" fmla="*/ 1781937 h 13064490"/>
                <a:gd name="connsiteX122" fmla="*/ 3976877 w 12767104"/>
                <a:gd name="connsiteY122" fmla="*/ 1421129 h 13064490"/>
                <a:gd name="connsiteX123" fmla="*/ 3837812 w 12767104"/>
                <a:gd name="connsiteY123" fmla="*/ 1329689 h 13064490"/>
                <a:gd name="connsiteX124" fmla="*/ 3632072 w 12767104"/>
                <a:gd name="connsiteY124" fmla="*/ 1322069 h 13064490"/>
                <a:gd name="connsiteX125" fmla="*/ 3468242 w 12767104"/>
                <a:gd name="connsiteY125" fmla="*/ 1122044 h 13064490"/>
                <a:gd name="connsiteX126" fmla="*/ 3096767 w 12767104"/>
                <a:gd name="connsiteY126" fmla="*/ 1202054 h 13064490"/>
                <a:gd name="connsiteX127" fmla="*/ 2872740 w 12767104"/>
                <a:gd name="connsiteY127" fmla="*/ 1051179 h 13064490"/>
                <a:gd name="connsiteX128" fmla="*/ 2757677 w 12767104"/>
                <a:gd name="connsiteY128" fmla="*/ 1306829 h 13064490"/>
                <a:gd name="connsiteX129" fmla="*/ 2464307 w 12767104"/>
                <a:gd name="connsiteY129" fmla="*/ 1609724 h 13064490"/>
                <a:gd name="connsiteX130" fmla="*/ 2012822 w 12767104"/>
                <a:gd name="connsiteY130" fmla="*/ 1710689 h 13064490"/>
                <a:gd name="connsiteX131" fmla="*/ 2007107 w 12767104"/>
                <a:gd name="connsiteY131" fmla="*/ 1870709 h 13064490"/>
                <a:gd name="connsiteX132" fmla="*/ 1736597 w 12767104"/>
                <a:gd name="connsiteY132" fmla="*/ 1920239 h 13064490"/>
                <a:gd name="connsiteX133" fmla="*/ 1383792 w 12767104"/>
                <a:gd name="connsiteY133" fmla="*/ 1796415 h 13064490"/>
                <a:gd name="connsiteX134" fmla="*/ 1064132 w 12767104"/>
                <a:gd name="connsiteY134" fmla="*/ 1979294 h 13064490"/>
                <a:gd name="connsiteX135" fmla="*/ 1053084 w 12767104"/>
                <a:gd name="connsiteY135" fmla="*/ 2431542 h 13064490"/>
                <a:gd name="connsiteX136" fmla="*/ 514350 w 12767104"/>
                <a:gd name="connsiteY136" fmla="*/ 2355342 h 13064490"/>
                <a:gd name="connsiteX137" fmla="*/ 464057 w 12767104"/>
                <a:gd name="connsiteY137" fmla="*/ 2529839 h 13064490"/>
                <a:gd name="connsiteX138" fmla="*/ 0 w 12767104"/>
                <a:gd name="connsiteY138" fmla="*/ 2450592 h 13064490"/>
                <a:gd name="connsiteX0" fmla="*/ 0 w 12767104"/>
                <a:gd name="connsiteY0" fmla="*/ 2450592 h 13064490"/>
                <a:gd name="connsiteX1" fmla="*/ 266319 w 12767104"/>
                <a:gd name="connsiteY1" fmla="*/ 2830068 h 13064490"/>
                <a:gd name="connsiteX2" fmla="*/ 715899 w 12767104"/>
                <a:gd name="connsiteY2" fmla="*/ 2767965 h 13064490"/>
                <a:gd name="connsiteX3" fmla="*/ 1254633 w 12767104"/>
                <a:gd name="connsiteY3" fmla="*/ 3008757 h 13064490"/>
                <a:gd name="connsiteX4" fmla="*/ 1414652 w 12767104"/>
                <a:gd name="connsiteY4" fmla="*/ 3208019 h 13064490"/>
                <a:gd name="connsiteX5" fmla="*/ 1605152 w 12767104"/>
                <a:gd name="connsiteY5" fmla="*/ 3383279 h 13064490"/>
                <a:gd name="connsiteX6" fmla="*/ 1776602 w 12767104"/>
                <a:gd name="connsiteY6" fmla="*/ 3274694 h 13064490"/>
                <a:gd name="connsiteX7" fmla="*/ 2104262 w 12767104"/>
                <a:gd name="connsiteY7" fmla="*/ 3577589 h 13064490"/>
                <a:gd name="connsiteX8" fmla="*/ 2044827 w 12767104"/>
                <a:gd name="connsiteY8" fmla="*/ 3737610 h 13064490"/>
                <a:gd name="connsiteX9" fmla="*/ 2681477 w 12767104"/>
                <a:gd name="connsiteY9" fmla="*/ 3979544 h 13064490"/>
                <a:gd name="connsiteX10" fmla="*/ 3096767 w 12767104"/>
                <a:gd name="connsiteY10" fmla="*/ 3918584 h 13064490"/>
                <a:gd name="connsiteX11" fmla="*/ 3167252 w 12767104"/>
                <a:gd name="connsiteY11" fmla="*/ 4078604 h 13064490"/>
                <a:gd name="connsiteX12" fmla="*/ 3313937 w 12767104"/>
                <a:gd name="connsiteY12" fmla="*/ 4000499 h 13064490"/>
                <a:gd name="connsiteX13" fmla="*/ 3447669 w 12767104"/>
                <a:gd name="connsiteY13" fmla="*/ 4025646 h 13064490"/>
                <a:gd name="connsiteX14" fmla="*/ 3510152 w 12767104"/>
                <a:gd name="connsiteY14" fmla="*/ 4219574 h 13064490"/>
                <a:gd name="connsiteX15" fmla="*/ 3515867 w 12767104"/>
                <a:gd name="connsiteY15" fmla="*/ 4589144 h 13064490"/>
                <a:gd name="connsiteX16" fmla="*/ 3371087 w 12767104"/>
                <a:gd name="connsiteY16" fmla="*/ 4928234 h 13064490"/>
                <a:gd name="connsiteX17" fmla="*/ 3479672 w 12767104"/>
                <a:gd name="connsiteY17" fmla="*/ 5463539 h 13064490"/>
                <a:gd name="connsiteX18" fmla="*/ 3310127 w 12767104"/>
                <a:gd name="connsiteY18" fmla="*/ 5494019 h 13064490"/>
                <a:gd name="connsiteX19" fmla="*/ 3172967 w 12767104"/>
                <a:gd name="connsiteY19" fmla="*/ 6015989 h 13064490"/>
                <a:gd name="connsiteX20" fmla="*/ 3262502 w 12767104"/>
                <a:gd name="connsiteY20" fmla="*/ 6031229 h 13064490"/>
                <a:gd name="connsiteX21" fmla="*/ 3315842 w 12767104"/>
                <a:gd name="connsiteY21" fmla="*/ 6193154 h 13064490"/>
                <a:gd name="connsiteX22" fmla="*/ 3464432 w 12767104"/>
                <a:gd name="connsiteY22" fmla="*/ 6115049 h 13064490"/>
                <a:gd name="connsiteX23" fmla="*/ 3593972 w 12767104"/>
                <a:gd name="connsiteY23" fmla="*/ 6273164 h 13064490"/>
                <a:gd name="connsiteX24" fmla="*/ 3835146 w 12767104"/>
                <a:gd name="connsiteY24" fmla="*/ 6307836 h 13064490"/>
                <a:gd name="connsiteX25" fmla="*/ 3438144 w 12767104"/>
                <a:gd name="connsiteY25" fmla="*/ 8174736 h 13064490"/>
                <a:gd name="connsiteX26" fmla="*/ 4242816 w 12767104"/>
                <a:gd name="connsiteY26" fmla="*/ 9052560 h 13064490"/>
                <a:gd name="connsiteX27" fmla="*/ 6272784 w 12767104"/>
                <a:gd name="connsiteY27" fmla="*/ 9802368 h 13064490"/>
                <a:gd name="connsiteX28" fmla="*/ 6967728 w 12767104"/>
                <a:gd name="connsiteY28" fmla="*/ 10917936 h 13064490"/>
                <a:gd name="connsiteX29" fmla="*/ 6458712 w 12767104"/>
                <a:gd name="connsiteY29" fmla="*/ 11369040 h 13064490"/>
                <a:gd name="connsiteX30" fmla="*/ 6592443 w 12767104"/>
                <a:gd name="connsiteY30" fmla="*/ 11569065 h 13064490"/>
                <a:gd name="connsiteX31" fmla="*/ 6723888 w 12767104"/>
                <a:gd name="connsiteY31" fmla="*/ 11530965 h 13064490"/>
                <a:gd name="connsiteX32" fmla="*/ 6826758 w 12767104"/>
                <a:gd name="connsiteY32" fmla="*/ 11633835 h 13064490"/>
                <a:gd name="connsiteX33" fmla="*/ 6834378 w 12767104"/>
                <a:gd name="connsiteY33" fmla="*/ 11870055 h 13064490"/>
                <a:gd name="connsiteX34" fmla="*/ 6950583 w 12767104"/>
                <a:gd name="connsiteY34" fmla="*/ 12011025 h 13064490"/>
                <a:gd name="connsiteX35" fmla="*/ 7009638 w 12767104"/>
                <a:gd name="connsiteY35" fmla="*/ 12390120 h 13064490"/>
                <a:gd name="connsiteX36" fmla="*/ 6941058 w 12767104"/>
                <a:gd name="connsiteY36" fmla="*/ 12628245 h 13064490"/>
                <a:gd name="connsiteX37" fmla="*/ 7076313 w 12767104"/>
                <a:gd name="connsiteY37" fmla="*/ 12847320 h 13064490"/>
                <a:gd name="connsiteX38" fmla="*/ 7202043 w 12767104"/>
                <a:gd name="connsiteY38" fmla="*/ 12943713 h 13064490"/>
                <a:gd name="connsiteX39" fmla="*/ 7287768 w 12767104"/>
                <a:gd name="connsiteY39" fmla="*/ 12799695 h 13064490"/>
                <a:gd name="connsiteX40" fmla="*/ 7377303 w 12767104"/>
                <a:gd name="connsiteY40" fmla="*/ 12759690 h 13064490"/>
                <a:gd name="connsiteX41" fmla="*/ 7748778 w 12767104"/>
                <a:gd name="connsiteY41" fmla="*/ 12538710 h 13064490"/>
                <a:gd name="connsiteX42" fmla="*/ 8312658 w 12767104"/>
                <a:gd name="connsiteY42" fmla="*/ 13034010 h 13064490"/>
                <a:gd name="connsiteX43" fmla="*/ 8440293 w 12767104"/>
                <a:gd name="connsiteY43" fmla="*/ 12971145 h 13064490"/>
                <a:gd name="connsiteX44" fmla="*/ 8819388 w 12767104"/>
                <a:gd name="connsiteY44" fmla="*/ 13013055 h 13064490"/>
                <a:gd name="connsiteX45" fmla="*/ 9089898 w 12767104"/>
                <a:gd name="connsiteY45" fmla="*/ 13064490 h 13064490"/>
                <a:gd name="connsiteX46" fmla="*/ 9554718 w 12767104"/>
                <a:gd name="connsiteY46" fmla="*/ 12974954 h 13064490"/>
                <a:gd name="connsiteX47" fmla="*/ 9853803 w 12767104"/>
                <a:gd name="connsiteY47" fmla="*/ 12885420 h 13064490"/>
                <a:gd name="connsiteX48" fmla="*/ 9954006 w 12767104"/>
                <a:gd name="connsiteY48" fmla="*/ 12968097 h 13064490"/>
                <a:gd name="connsiteX49" fmla="*/ 10019538 w 12767104"/>
                <a:gd name="connsiteY49" fmla="*/ 12891134 h 13064490"/>
                <a:gd name="connsiteX50" fmla="*/ 10107168 w 12767104"/>
                <a:gd name="connsiteY50" fmla="*/ 12702539 h 13064490"/>
                <a:gd name="connsiteX51" fmla="*/ 10103358 w 12767104"/>
                <a:gd name="connsiteY51" fmla="*/ 12614909 h 13064490"/>
                <a:gd name="connsiteX52" fmla="*/ 10177653 w 12767104"/>
                <a:gd name="connsiteY52" fmla="*/ 12538709 h 13064490"/>
                <a:gd name="connsiteX53" fmla="*/ 10135743 w 12767104"/>
                <a:gd name="connsiteY53" fmla="*/ 12378689 h 13064490"/>
                <a:gd name="connsiteX54" fmla="*/ 10267188 w 12767104"/>
                <a:gd name="connsiteY54" fmla="*/ 12338684 h 13064490"/>
                <a:gd name="connsiteX55" fmla="*/ 10419207 w 12767104"/>
                <a:gd name="connsiteY55" fmla="*/ 11967972 h 13064490"/>
                <a:gd name="connsiteX56" fmla="*/ 11149203 w 12767104"/>
                <a:gd name="connsiteY56" fmla="*/ 12121514 h 13064490"/>
                <a:gd name="connsiteX57" fmla="*/ 12090273 w 12767104"/>
                <a:gd name="connsiteY57" fmla="*/ 11727179 h 13064490"/>
                <a:gd name="connsiteX58" fmla="*/ 12248388 w 12767104"/>
                <a:gd name="connsiteY58" fmla="*/ 11870054 h 13064490"/>
                <a:gd name="connsiteX59" fmla="*/ 12362688 w 12767104"/>
                <a:gd name="connsiteY59" fmla="*/ 11891009 h 13064490"/>
                <a:gd name="connsiteX60" fmla="*/ 12524613 w 12767104"/>
                <a:gd name="connsiteY60" fmla="*/ 11662409 h 13064490"/>
                <a:gd name="connsiteX61" fmla="*/ 12600813 w 12767104"/>
                <a:gd name="connsiteY61" fmla="*/ 11622404 h 13064490"/>
                <a:gd name="connsiteX62" fmla="*/ 12658344 w 12767104"/>
                <a:gd name="connsiteY62" fmla="*/ 11645265 h 13064490"/>
                <a:gd name="connsiteX63" fmla="*/ 12758928 w 12767104"/>
                <a:gd name="connsiteY63" fmla="*/ 11344274 h 13064490"/>
                <a:gd name="connsiteX64" fmla="*/ 12446507 w 12767104"/>
                <a:gd name="connsiteY64" fmla="*/ 10921364 h 13064490"/>
                <a:gd name="connsiteX65" fmla="*/ 12383642 w 12767104"/>
                <a:gd name="connsiteY65" fmla="*/ 10618469 h 13064490"/>
                <a:gd name="connsiteX66" fmla="*/ 12201906 w 12767104"/>
                <a:gd name="connsiteY66" fmla="*/ 10423017 h 13064490"/>
                <a:gd name="connsiteX67" fmla="*/ 12216002 w 12767104"/>
                <a:gd name="connsiteY67" fmla="*/ 10138409 h 13064490"/>
                <a:gd name="connsiteX68" fmla="*/ 12560807 w 12767104"/>
                <a:gd name="connsiteY68" fmla="*/ 9631679 h 13064490"/>
                <a:gd name="connsiteX69" fmla="*/ 12693777 w 12767104"/>
                <a:gd name="connsiteY69" fmla="*/ 8833866 h 13064490"/>
                <a:gd name="connsiteX70" fmla="*/ 12472416 w 12767104"/>
                <a:gd name="connsiteY70" fmla="*/ 8590407 h 13064490"/>
                <a:gd name="connsiteX71" fmla="*/ 12508992 w 12767104"/>
                <a:gd name="connsiteY71" fmla="*/ 7827264 h 13064490"/>
                <a:gd name="connsiteX72" fmla="*/ 12256389 w 12767104"/>
                <a:gd name="connsiteY72" fmla="*/ 7655052 h 13064490"/>
                <a:gd name="connsiteX73" fmla="*/ 11978640 w 12767104"/>
                <a:gd name="connsiteY73" fmla="*/ 7424928 h 13064490"/>
                <a:gd name="connsiteX74" fmla="*/ 11887200 w 12767104"/>
                <a:gd name="connsiteY74" fmla="*/ 6784848 h 13064490"/>
                <a:gd name="connsiteX75" fmla="*/ 12052173 w 12767104"/>
                <a:gd name="connsiteY75" fmla="*/ 6573774 h 13064490"/>
                <a:gd name="connsiteX76" fmla="*/ 12172950 w 12767104"/>
                <a:gd name="connsiteY76" fmla="*/ 6334887 h 13064490"/>
                <a:gd name="connsiteX77" fmla="*/ 12179808 w 12767104"/>
                <a:gd name="connsiteY77" fmla="*/ 5888736 h 13064490"/>
                <a:gd name="connsiteX78" fmla="*/ 11915394 w 12767104"/>
                <a:gd name="connsiteY78" fmla="*/ 5550027 h 13064490"/>
                <a:gd name="connsiteX79" fmla="*/ 11612880 w 12767104"/>
                <a:gd name="connsiteY79" fmla="*/ 5285232 h 13064490"/>
                <a:gd name="connsiteX80" fmla="*/ 11137392 w 12767104"/>
                <a:gd name="connsiteY80" fmla="*/ 4791456 h 13064490"/>
                <a:gd name="connsiteX81" fmla="*/ 10345674 w 12767104"/>
                <a:gd name="connsiteY81" fmla="*/ 4283583 h 13064490"/>
                <a:gd name="connsiteX82" fmla="*/ 10364343 w 12767104"/>
                <a:gd name="connsiteY82" fmla="*/ 3643122 h 13064490"/>
                <a:gd name="connsiteX83" fmla="*/ 10991088 w 12767104"/>
                <a:gd name="connsiteY83" fmla="*/ 3035808 h 13064490"/>
                <a:gd name="connsiteX84" fmla="*/ 11228832 w 12767104"/>
                <a:gd name="connsiteY84" fmla="*/ 2523744 h 13064490"/>
                <a:gd name="connsiteX85" fmla="*/ 11155680 w 12767104"/>
                <a:gd name="connsiteY85" fmla="*/ 2286000 h 13064490"/>
                <a:gd name="connsiteX86" fmla="*/ 11391900 w 12767104"/>
                <a:gd name="connsiteY86" fmla="*/ 1664970 h 13064490"/>
                <a:gd name="connsiteX87" fmla="*/ 11299698 w 12767104"/>
                <a:gd name="connsiteY87" fmla="*/ 1289304 h 13064490"/>
                <a:gd name="connsiteX88" fmla="*/ 10966704 w 12767104"/>
                <a:gd name="connsiteY88" fmla="*/ 1435227 h 13064490"/>
                <a:gd name="connsiteX89" fmla="*/ 10770870 w 12767104"/>
                <a:gd name="connsiteY89" fmla="*/ 1719072 h 13064490"/>
                <a:gd name="connsiteX90" fmla="*/ 10211943 w 12767104"/>
                <a:gd name="connsiteY90" fmla="*/ 1704594 h 13064490"/>
                <a:gd name="connsiteX91" fmla="*/ 10643616 w 12767104"/>
                <a:gd name="connsiteY91" fmla="*/ 987552 h 13064490"/>
                <a:gd name="connsiteX92" fmla="*/ 10569321 w 12767104"/>
                <a:gd name="connsiteY92" fmla="*/ 768477 h 13064490"/>
                <a:gd name="connsiteX93" fmla="*/ 10310241 w 12767104"/>
                <a:gd name="connsiteY93" fmla="*/ 644652 h 13064490"/>
                <a:gd name="connsiteX94" fmla="*/ 10132695 w 12767104"/>
                <a:gd name="connsiteY94" fmla="*/ 798957 h 13064490"/>
                <a:gd name="connsiteX95" fmla="*/ 9947147 w 12767104"/>
                <a:gd name="connsiteY95" fmla="*/ 712469 h 13064490"/>
                <a:gd name="connsiteX96" fmla="*/ 9547097 w 12767104"/>
                <a:gd name="connsiteY96" fmla="*/ 748664 h 13064490"/>
                <a:gd name="connsiteX97" fmla="*/ 9390887 w 12767104"/>
                <a:gd name="connsiteY97" fmla="*/ 302894 h 13064490"/>
                <a:gd name="connsiteX98" fmla="*/ 9286112 w 12767104"/>
                <a:gd name="connsiteY98" fmla="*/ 152399 h 13064490"/>
                <a:gd name="connsiteX99" fmla="*/ 9089136 w 12767104"/>
                <a:gd name="connsiteY99" fmla="*/ 0 h 13064490"/>
                <a:gd name="connsiteX100" fmla="*/ 9030842 w 12767104"/>
                <a:gd name="connsiteY100" fmla="*/ 188594 h 13064490"/>
                <a:gd name="connsiteX101" fmla="*/ 9137522 w 12767104"/>
                <a:gd name="connsiteY101" fmla="*/ 352424 h 13064490"/>
                <a:gd name="connsiteX102" fmla="*/ 8903207 w 12767104"/>
                <a:gd name="connsiteY102" fmla="*/ 421004 h 13064490"/>
                <a:gd name="connsiteX103" fmla="*/ 8634602 w 12767104"/>
                <a:gd name="connsiteY103" fmla="*/ 548639 h 13064490"/>
                <a:gd name="connsiteX104" fmla="*/ 8421242 w 12767104"/>
                <a:gd name="connsiteY104" fmla="*/ 859154 h 13064490"/>
                <a:gd name="connsiteX105" fmla="*/ 8219312 w 12767104"/>
                <a:gd name="connsiteY105" fmla="*/ 922019 h 13064490"/>
                <a:gd name="connsiteX106" fmla="*/ 8125967 w 12767104"/>
                <a:gd name="connsiteY106" fmla="*/ 1301114 h 13064490"/>
                <a:gd name="connsiteX107" fmla="*/ 8017382 w 12767104"/>
                <a:gd name="connsiteY107" fmla="*/ 1407794 h 13064490"/>
                <a:gd name="connsiteX108" fmla="*/ 7977377 w 12767104"/>
                <a:gd name="connsiteY108" fmla="*/ 1543049 h 13064490"/>
                <a:gd name="connsiteX109" fmla="*/ 7811642 w 12767104"/>
                <a:gd name="connsiteY109" fmla="*/ 1577339 h 13064490"/>
                <a:gd name="connsiteX110" fmla="*/ 7678674 w 12767104"/>
                <a:gd name="connsiteY110" fmla="*/ 1816608 h 13064490"/>
                <a:gd name="connsiteX111" fmla="*/ 7327772 w 12767104"/>
                <a:gd name="connsiteY111" fmla="*/ 1645919 h 13064490"/>
                <a:gd name="connsiteX112" fmla="*/ 6998207 w 12767104"/>
                <a:gd name="connsiteY112" fmla="*/ 1950719 h 13064490"/>
                <a:gd name="connsiteX113" fmla="*/ 6794372 w 12767104"/>
                <a:gd name="connsiteY113" fmla="*/ 1811654 h 13064490"/>
                <a:gd name="connsiteX114" fmla="*/ 6217920 w 12767104"/>
                <a:gd name="connsiteY114" fmla="*/ 2286000 h 13064490"/>
                <a:gd name="connsiteX115" fmla="*/ 6020942 w 12767104"/>
                <a:gd name="connsiteY115" fmla="*/ 2179319 h 13064490"/>
                <a:gd name="connsiteX116" fmla="*/ 5859017 w 12767104"/>
                <a:gd name="connsiteY116" fmla="*/ 2200274 h 13064490"/>
                <a:gd name="connsiteX117" fmla="*/ 5657087 w 12767104"/>
                <a:gd name="connsiteY117" fmla="*/ 2085974 h 13064490"/>
                <a:gd name="connsiteX118" fmla="*/ 5422772 w 12767104"/>
                <a:gd name="connsiteY118" fmla="*/ 2118359 h 13064490"/>
                <a:gd name="connsiteX119" fmla="*/ 5361812 w 12767104"/>
                <a:gd name="connsiteY119" fmla="*/ 1937384 h 13064490"/>
                <a:gd name="connsiteX120" fmla="*/ 5015102 w 12767104"/>
                <a:gd name="connsiteY120" fmla="*/ 1771649 h 13064490"/>
                <a:gd name="connsiteX121" fmla="*/ 4293870 w 12767104"/>
                <a:gd name="connsiteY121" fmla="*/ 1781937 h 13064490"/>
                <a:gd name="connsiteX122" fmla="*/ 3976877 w 12767104"/>
                <a:gd name="connsiteY122" fmla="*/ 1421129 h 13064490"/>
                <a:gd name="connsiteX123" fmla="*/ 3837812 w 12767104"/>
                <a:gd name="connsiteY123" fmla="*/ 1329689 h 13064490"/>
                <a:gd name="connsiteX124" fmla="*/ 3632072 w 12767104"/>
                <a:gd name="connsiteY124" fmla="*/ 1322069 h 13064490"/>
                <a:gd name="connsiteX125" fmla="*/ 3468242 w 12767104"/>
                <a:gd name="connsiteY125" fmla="*/ 1122044 h 13064490"/>
                <a:gd name="connsiteX126" fmla="*/ 3096767 w 12767104"/>
                <a:gd name="connsiteY126" fmla="*/ 1202054 h 13064490"/>
                <a:gd name="connsiteX127" fmla="*/ 2872740 w 12767104"/>
                <a:gd name="connsiteY127" fmla="*/ 1051179 h 13064490"/>
                <a:gd name="connsiteX128" fmla="*/ 2757677 w 12767104"/>
                <a:gd name="connsiteY128" fmla="*/ 1306829 h 13064490"/>
                <a:gd name="connsiteX129" fmla="*/ 2464307 w 12767104"/>
                <a:gd name="connsiteY129" fmla="*/ 1609724 h 13064490"/>
                <a:gd name="connsiteX130" fmla="*/ 2012822 w 12767104"/>
                <a:gd name="connsiteY130" fmla="*/ 1710689 h 13064490"/>
                <a:gd name="connsiteX131" fmla="*/ 2007107 w 12767104"/>
                <a:gd name="connsiteY131" fmla="*/ 1870709 h 13064490"/>
                <a:gd name="connsiteX132" fmla="*/ 1736597 w 12767104"/>
                <a:gd name="connsiteY132" fmla="*/ 1920239 h 13064490"/>
                <a:gd name="connsiteX133" fmla="*/ 1383792 w 12767104"/>
                <a:gd name="connsiteY133" fmla="*/ 1796415 h 13064490"/>
                <a:gd name="connsiteX134" fmla="*/ 1064132 w 12767104"/>
                <a:gd name="connsiteY134" fmla="*/ 1979294 h 13064490"/>
                <a:gd name="connsiteX135" fmla="*/ 1053084 w 12767104"/>
                <a:gd name="connsiteY135" fmla="*/ 2431542 h 13064490"/>
                <a:gd name="connsiteX136" fmla="*/ 514350 w 12767104"/>
                <a:gd name="connsiteY136" fmla="*/ 2355342 h 13064490"/>
                <a:gd name="connsiteX137" fmla="*/ 464057 w 12767104"/>
                <a:gd name="connsiteY137" fmla="*/ 2529839 h 13064490"/>
                <a:gd name="connsiteX138" fmla="*/ 0 w 12767104"/>
                <a:gd name="connsiteY138" fmla="*/ 2450592 h 13064490"/>
                <a:gd name="connsiteX0" fmla="*/ 0 w 12767104"/>
                <a:gd name="connsiteY0" fmla="*/ 2450592 h 13064490"/>
                <a:gd name="connsiteX1" fmla="*/ 266319 w 12767104"/>
                <a:gd name="connsiteY1" fmla="*/ 2830068 h 13064490"/>
                <a:gd name="connsiteX2" fmla="*/ 715899 w 12767104"/>
                <a:gd name="connsiteY2" fmla="*/ 2767965 h 13064490"/>
                <a:gd name="connsiteX3" fmla="*/ 1254633 w 12767104"/>
                <a:gd name="connsiteY3" fmla="*/ 3008757 h 13064490"/>
                <a:gd name="connsiteX4" fmla="*/ 1414652 w 12767104"/>
                <a:gd name="connsiteY4" fmla="*/ 3208019 h 13064490"/>
                <a:gd name="connsiteX5" fmla="*/ 1605152 w 12767104"/>
                <a:gd name="connsiteY5" fmla="*/ 3383279 h 13064490"/>
                <a:gd name="connsiteX6" fmla="*/ 1776602 w 12767104"/>
                <a:gd name="connsiteY6" fmla="*/ 3274694 h 13064490"/>
                <a:gd name="connsiteX7" fmla="*/ 2104262 w 12767104"/>
                <a:gd name="connsiteY7" fmla="*/ 3577589 h 13064490"/>
                <a:gd name="connsiteX8" fmla="*/ 2044827 w 12767104"/>
                <a:gd name="connsiteY8" fmla="*/ 3737610 h 13064490"/>
                <a:gd name="connsiteX9" fmla="*/ 2681477 w 12767104"/>
                <a:gd name="connsiteY9" fmla="*/ 3979544 h 13064490"/>
                <a:gd name="connsiteX10" fmla="*/ 3096767 w 12767104"/>
                <a:gd name="connsiteY10" fmla="*/ 3918584 h 13064490"/>
                <a:gd name="connsiteX11" fmla="*/ 3167252 w 12767104"/>
                <a:gd name="connsiteY11" fmla="*/ 4078604 h 13064490"/>
                <a:gd name="connsiteX12" fmla="*/ 3313937 w 12767104"/>
                <a:gd name="connsiteY12" fmla="*/ 4000499 h 13064490"/>
                <a:gd name="connsiteX13" fmla="*/ 3447669 w 12767104"/>
                <a:gd name="connsiteY13" fmla="*/ 4025646 h 13064490"/>
                <a:gd name="connsiteX14" fmla="*/ 3510152 w 12767104"/>
                <a:gd name="connsiteY14" fmla="*/ 4219574 h 13064490"/>
                <a:gd name="connsiteX15" fmla="*/ 3515867 w 12767104"/>
                <a:gd name="connsiteY15" fmla="*/ 4589144 h 13064490"/>
                <a:gd name="connsiteX16" fmla="*/ 3371087 w 12767104"/>
                <a:gd name="connsiteY16" fmla="*/ 4928234 h 13064490"/>
                <a:gd name="connsiteX17" fmla="*/ 3479672 w 12767104"/>
                <a:gd name="connsiteY17" fmla="*/ 5463539 h 13064490"/>
                <a:gd name="connsiteX18" fmla="*/ 3310127 w 12767104"/>
                <a:gd name="connsiteY18" fmla="*/ 5494019 h 13064490"/>
                <a:gd name="connsiteX19" fmla="*/ 3172967 w 12767104"/>
                <a:gd name="connsiteY19" fmla="*/ 6015989 h 13064490"/>
                <a:gd name="connsiteX20" fmla="*/ 3262502 w 12767104"/>
                <a:gd name="connsiteY20" fmla="*/ 6031229 h 13064490"/>
                <a:gd name="connsiteX21" fmla="*/ 3315842 w 12767104"/>
                <a:gd name="connsiteY21" fmla="*/ 6193154 h 13064490"/>
                <a:gd name="connsiteX22" fmla="*/ 3464432 w 12767104"/>
                <a:gd name="connsiteY22" fmla="*/ 6115049 h 13064490"/>
                <a:gd name="connsiteX23" fmla="*/ 3593972 w 12767104"/>
                <a:gd name="connsiteY23" fmla="*/ 6273164 h 13064490"/>
                <a:gd name="connsiteX24" fmla="*/ 3835146 w 12767104"/>
                <a:gd name="connsiteY24" fmla="*/ 6307836 h 13064490"/>
                <a:gd name="connsiteX25" fmla="*/ 3643502 w 12767104"/>
                <a:gd name="connsiteY25" fmla="*/ 6793229 h 13064490"/>
                <a:gd name="connsiteX26" fmla="*/ 3438144 w 12767104"/>
                <a:gd name="connsiteY26" fmla="*/ 8174736 h 13064490"/>
                <a:gd name="connsiteX27" fmla="*/ 4242816 w 12767104"/>
                <a:gd name="connsiteY27" fmla="*/ 9052560 h 13064490"/>
                <a:gd name="connsiteX28" fmla="*/ 6272784 w 12767104"/>
                <a:gd name="connsiteY28" fmla="*/ 9802368 h 13064490"/>
                <a:gd name="connsiteX29" fmla="*/ 6967728 w 12767104"/>
                <a:gd name="connsiteY29" fmla="*/ 10917936 h 13064490"/>
                <a:gd name="connsiteX30" fmla="*/ 6458712 w 12767104"/>
                <a:gd name="connsiteY30" fmla="*/ 11369040 h 13064490"/>
                <a:gd name="connsiteX31" fmla="*/ 6592443 w 12767104"/>
                <a:gd name="connsiteY31" fmla="*/ 11569065 h 13064490"/>
                <a:gd name="connsiteX32" fmla="*/ 6723888 w 12767104"/>
                <a:gd name="connsiteY32" fmla="*/ 11530965 h 13064490"/>
                <a:gd name="connsiteX33" fmla="*/ 6826758 w 12767104"/>
                <a:gd name="connsiteY33" fmla="*/ 11633835 h 13064490"/>
                <a:gd name="connsiteX34" fmla="*/ 6834378 w 12767104"/>
                <a:gd name="connsiteY34" fmla="*/ 11870055 h 13064490"/>
                <a:gd name="connsiteX35" fmla="*/ 6950583 w 12767104"/>
                <a:gd name="connsiteY35" fmla="*/ 12011025 h 13064490"/>
                <a:gd name="connsiteX36" fmla="*/ 7009638 w 12767104"/>
                <a:gd name="connsiteY36" fmla="*/ 12390120 h 13064490"/>
                <a:gd name="connsiteX37" fmla="*/ 6941058 w 12767104"/>
                <a:gd name="connsiteY37" fmla="*/ 12628245 h 13064490"/>
                <a:gd name="connsiteX38" fmla="*/ 7076313 w 12767104"/>
                <a:gd name="connsiteY38" fmla="*/ 12847320 h 13064490"/>
                <a:gd name="connsiteX39" fmla="*/ 7202043 w 12767104"/>
                <a:gd name="connsiteY39" fmla="*/ 12943713 h 13064490"/>
                <a:gd name="connsiteX40" fmla="*/ 7287768 w 12767104"/>
                <a:gd name="connsiteY40" fmla="*/ 12799695 h 13064490"/>
                <a:gd name="connsiteX41" fmla="*/ 7377303 w 12767104"/>
                <a:gd name="connsiteY41" fmla="*/ 12759690 h 13064490"/>
                <a:gd name="connsiteX42" fmla="*/ 7748778 w 12767104"/>
                <a:gd name="connsiteY42" fmla="*/ 12538710 h 13064490"/>
                <a:gd name="connsiteX43" fmla="*/ 8312658 w 12767104"/>
                <a:gd name="connsiteY43" fmla="*/ 13034010 h 13064490"/>
                <a:gd name="connsiteX44" fmla="*/ 8440293 w 12767104"/>
                <a:gd name="connsiteY44" fmla="*/ 12971145 h 13064490"/>
                <a:gd name="connsiteX45" fmla="*/ 8819388 w 12767104"/>
                <a:gd name="connsiteY45" fmla="*/ 13013055 h 13064490"/>
                <a:gd name="connsiteX46" fmla="*/ 9089898 w 12767104"/>
                <a:gd name="connsiteY46" fmla="*/ 13064490 h 13064490"/>
                <a:gd name="connsiteX47" fmla="*/ 9554718 w 12767104"/>
                <a:gd name="connsiteY47" fmla="*/ 12974954 h 13064490"/>
                <a:gd name="connsiteX48" fmla="*/ 9853803 w 12767104"/>
                <a:gd name="connsiteY48" fmla="*/ 12885420 h 13064490"/>
                <a:gd name="connsiteX49" fmla="*/ 9954006 w 12767104"/>
                <a:gd name="connsiteY49" fmla="*/ 12968097 h 13064490"/>
                <a:gd name="connsiteX50" fmla="*/ 10019538 w 12767104"/>
                <a:gd name="connsiteY50" fmla="*/ 12891134 h 13064490"/>
                <a:gd name="connsiteX51" fmla="*/ 10107168 w 12767104"/>
                <a:gd name="connsiteY51" fmla="*/ 12702539 h 13064490"/>
                <a:gd name="connsiteX52" fmla="*/ 10103358 w 12767104"/>
                <a:gd name="connsiteY52" fmla="*/ 12614909 h 13064490"/>
                <a:gd name="connsiteX53" fmla="*/ 10177653 w 12767104"/>
                <a:gd name="connsiteY53" fmla="*/ 12538709 h 13064490"/>
                <a:gd name="connsiteX54" fmla="*/ 10135743 w 12767104"/>
                <a:gd name="connsiteY54" fmla="*/ 12378689 h 13064490"/>
                <a:gd name="connsiteX55" fmla="*/ 10267188 w 12767104"/>
                <a:gd name="connsiteY55" fmla="*/ 12338684 h 13064490"/>
                <a:gd name="connsiteX56" fmla="*/ 10419207 w 12767104"/>
                <a:gd name="connsiteY56" fmla="*/ 11967972 h 13064490"/>
                <a:gd name="connsiteX57" fmla="*/ 11149203 w 12767104"/>
                <a:gd name="connsiteY57" fmla="*/ 12121514 h 13064490"/>
                <a:gd name="connsiteX58" fmla="*/ 12090273 w 12767104"/>
                <a:gd name="connsiteY58" fmla="*/ 11727179 h 13064490"/>
                <a:gd name="connsiteX59" fmla="*/ 12248388 w 12767104"/>
                <a:gd name="connsiteY59" fmla="*/ 11870054 h 13064490"/>
                <a:gd name="connsiteX60" fmla="*/ 12362688 w 12767104"/>
                <a:gd name="connsiteY60" fmla="*/ 11891009 h 13064490"/>
                <a:gd name="connsiteX61" fmla="*/ 12524613 w 12767104"/>
                <a:gd name="connsiteY61" fmla="*/ 11662409 h 13064490"/>
                <a:gd name="connsiteX62" fmla="*/ 12600813 w 12767104"/>
                <a:gd name="connsiteY62" fmla="*/ 11622404 h 13064490"/>
                <a:gd name="connsiteX63" fmla="*/ 12658344 w 12767104"/>
                <a:gd name="connsiteY63" fmla="*/ 11645265 h 13064490"/>
                <a:gd name="connsiteX64" fmla="*/ 12758928 w 12767104"/>
                <a:gd name="connsiteY64" fmla="*/ 11344274 h 13064490"/>
                <a:gd name="connsiteX65" fmla="*/ 12446507 w 12767104"/>
                <a:gd name="connsiteY65" fmla="*/ 10921364 h 13064490"/>
                <a:gd name="connsiteX66" fmla="*/ 12383642 w 12767104"/>
                <a:gd name="connsiteY66" fmla="*/ 10618469 h 13064490"/>
                <a:gd name="connsiteX67" fmla="*/ 12201906 w 12767104"/>
                <a:gd name="connsiteY67" fmla="*/ 10423017 h 13064490"/>
                <a:gd name="connsiteX68" fmla="*/ 12216002 w 12767104"/>
                <a:gd name="connsiteY68" fmla="*/ 10138409 h 13064490"/>
                <a:gd name="connsiteX69" fmla="*/ 12560807 w 12767104"/>
                <a:gd name="connsiteY69" fmla="*/ 9631679 h 13064490"/>
                <a:gd name="connsiteX70" fmla="*/ 12693777 w 12767104"/>
                <a:gd name="connsiteY70" fmla="*/ 8833866 h 13064490"/>
                <a:gd name="connsiteX71" fmla="*/ 12472416 w 12767104"/>
                <a:gd name="connsiteY71" fmla="*/ 8590407 h 13064490"/>
                <a:gd name="connsiteX72" fmla="*/ 12508992 w 12767104"/>
                <a:gd name="connsiteY72" fmla="*/ 7827264 h 13064490"/>
                <a:gd name="connsiteX73" fmla="*/ 12256389 w 12767104"/>
                <a:gd name="connsiteY73" fmla="*/ 7655052 h 13064490"/>
                <a:gd name="connsiteX74" fmla="*/ 11978640 w 12767104"/>
                <a:gd name="connsiteY74" fmla="*/ 7424928 h 13064490"/>
                <a:gd name="connsiteX75" fmla="*/ 11887200 w 12767104"/>
                <a:gd name="connsiteY75" fmla="*/ 6784848 h 13064490"/>
                <a:gd name="connsiteX76" fmla="*/ 12052173 w 12767104"/>
                <a:gd name="connsiteY76" fmla="*/ 6573774 h 13064490"/>
                <a:gd name="connsiteX77" fmla="*/ 12172950 w 12767104"/>
                <a:gd name="connsiteY77" fmla="*/ 6334887 h 13064490"/>
                <a:gd name="connsiteX78" fmla="*/ 12179808 w 12767104"/>
                <a:gd name="connsiteY78" fmla="*/ 5888736 h 13064490"/>
                <a:gd name="connsiteX79" fmla="*/ 11915394 w 12767104"/>
                <a:gd name="connsiteY79" fmla="*/ 5550027 h 13064490"/>
                <a:gd name="connsiteX80" fmla="*/ 11612880 w 12767104"/>
                <a:gd name="connsiteY80" fmla="*/ 5285232 h 13064490"/>
                <a:gd name="connsiteX81" fmla="*/ 11137392 w 12767104"/>
                <a:gd name="connsiteY81" fmla="*/ 4791456 h 13064490"/>
                <a:gd name="connsiteX82" fmla="*/ 10345674 w 12767104"/>
                <a:gd name="connsiteY82" fmla="*/ 4283583 h 13064490"/>
                <a:gd name="connsiteX83" fmla="*/ 10364343 w 12767104"/>
                <a:gd name="connsiteY83" fmla="*/ 3643122 h 13064490"/>
                <a:gd name="connsiteX84" fmla="*/ 10991088 w 12767104"/>
                <a:gd name="connsiteY84" fmla="*/ 3035808 h 13064490"/>
                <a:gd name="connsiteX85" fmla="*/ 11228832 w 12767104"/>
                <a:gd name="connsiteY85" fmla="*/ 2523744 h 13064490"/>
                <a:gd name="connsiteX86" fmla="*/ 11155680 w 12767104"/>
                <a:gd name="connsiteY86" fmla="*/ 2286000 h 13064490"/>
                <a:gd name="connsiteX87" fmla="*/ 11391900 w 12767104"/>
                <a:gd name="connsiteY87" fmla="*/ 1664970 h 13064490"/>
                <a:gd name="connsiteX88" fmla="*/ 11299698 w 12767104"/>
                <a:gd name="connsiteY88" fmla="*/ 1289304 h 13064490"/>
                <a:gd name="connsiteX89" fmla="*/ 10966704 w 12767104"/>
                <a:gd name="connsiteY89" fmla="*/ 1435227 h 13064490"/>
                <a:gd name="connsiteX90" fmla="*/ 10770870 w 12767104"/>
                <a:gd name="connsiteY90" fmla="*/ 1719072 h 13064490"/>
                <a:gd name="connsiteX91" fmla="*/ 10211943 w 12767104"/>
                <a:gd name="connsiteY91" fmla="*/ 1704594 h 13064490"/>
                <a:gd name="connsiteX92" fmla="*/ 10643616 w 12767104"/>
                <a:gd name="connsiteY92" fmla="*/ 987552 h 13064490"/>
                <a:gd name="connsiteX93" fmla="*/ 10569321 w 12767104"/>
                <a:gd name="connsiteY93" fmla="*/ 768477 h 13064490"/>
                <a:gd name="connsiteX94" fmla="*/ 10310241 w 12767104"/>
                <a:gd name="connsiteY94" fmla="*/ 644652 h 13064490"/>
                <a:gd name="connsiteX95" fmla="*/ 10132695 w 12767104"/>
                <a:gd name="connsiteY95" fmla="*/ 798957 h 13064490"/>
                <a:gd name="connsiteX96" fmla="*/ 9947147 w 12767104"/>
                <a:gd name="connsiteY96" fmla="*/ 712469 h 13064490"/>
                <a:gd name="connsiteX97" fmla="*/ 9547097 w 12767104"/>
                <a:gd name="connsiteY97" fmla="*/ 748664 h 13064490"/>
                <a:gd name="connsiteX98" fmla="*/ 9390887 w 12767104"/>
                <a:gd name="connsiteY98" fmla="*/ 302894 h 13064490"/>
                <a:gd name="connsiteX99" fmla="*/ 9286112 w 12767104"/>
                <a:gd name="connsiteY99" fmla="*/ 152399 h 13064490"/>
                <a:gd name="connsiteX100" fmla="*/ 9089136 w 12767104"/>
                <a:gd name="connsiteY100" fmla="*/ 0 h 13064490"/>
                <a:gd name="connsiteX101" fmla="*/ 9030842 w 12767104"/>
                <a:gd name="connsiteY101" fmla="*/ 188594 h 13064490"/>
                <a:gd name="connsiteX102" fmla="*/ 9137522 w 12767104"/>
                <a:gd name="connsiteY102" fmla="*/ 352424 h 13064490"/>
                <a:gd name="connsiteX103" fmla="*/ 8903207 w 12767104"/>
                <a:gd name="connsiteY103" fmla="*/ 421004 h 13064490"/>
                <a:gd name="connsiteX104" fmla="*/ 8634602 w 12767104"/>
                <a:gd name="connsiteY104" fmla="*/ 548639 h 13064490"/>
                <a:gd name="connsiteX105" fmla="*/ 8421242 w 12767104"/>
                <a:gd name="connsiteY105" fmla="*/ 859154 h 13064490"/>
                <a:gd name="connsiteX106" fmla="*/ 8219312 w 12767104"/>
                <a:gd name="connsiteY106" fmla="*/ 922019 h 13064490"/>
                <a:gd name="connsiteX107" fmla="*/ 8125967 w 12767104"/>
                <a:gd name="connsiteY107" fmla="*/ 1301114 h 13064490"/>
                <a:gd name="connsiteX108" fmla="*/ 8017382 w 12767104"/>
                <a:gd name="connsiteY108" fmla="*/ 1407794 h 13064490"/>
                <a:gd name="connsiteX109" fmla="*/ 7977377 w 12767104"/>
                <a:gd name="connsiteY109" fmla="*/ 1543049 h 13064490"/>
                <a:gd name="connsiteX110" fmla="*/ 7811642 w 12767104"/>
                <a:gd name="connsiteY110" fmla="*/ 1577339 h 13064490"/>
                <a:gd name="connsiteX111" fmla="*/ 7678674 w 12767104"/>
                <a:gd name="connsiteY111" fmla="*/ 1816608 h 13064490"/>
                <a:gd name="connsiteX112" fmla="*/ 7327772 w 12767104"/>
                <a:gd name="connsiteY112" fmla="*/ 1645919 h 13064490"/>
                <a:gd name="connsiteX113" fmla="*/ 6998207 w 12767104"/>
                <a:gd name="connsiteY113" fmla="*/ 1950719 h 13064490"/>
                <a:gd name="connsiteX114" fmla="*/ 6794372 w 12767104"/>
                <a:gd name="connsiteY114" fmla="*/ 1811654 h 13064490"/>
                <a:gd name="connsiteX115" fmla="*/ 6217920 w 12767104"/>
                <a:gd name="connsiteY115" fmla="*/ 2286000 h 13064490"/>
                <a:gd name="connsiteX116" fmla="*/ 6020942 w 12767104"/>
                <a:gd name="connsiteY116" fmla="*/ 2179319 h 13064490"/>
                <a:gd name="connsiteX117" fmla="*/ 5859017 w 12767104"/>
                <a:gd name="connsiteY117" fmla="*/ 2200274 h 13064490"/>
                <a:gd name="connsiteX118" fmla="*/ 5657087 w 12767104"/>
                <a:gd name="connsiteY118" fmla="*/ 2085974 h 13064490"/>
                <a:gd name="connsiteX119" fmla="*/ 5422772 w 12767104"/>
                <a:gd name="connsiteY119" fmla="*/ 2118359 h 13064490"/>
                <a:gd name="connsiteX120" fmla="*/ 5361812 w 12767104"/>
                <a:gd name="connsiteY120" fmla="*/ 1937384 h 13064490"/>
                <a:gd name="connsiteX121" fmla="*/ 5015102 w 12767104"/>
                <a:gd name="connsiteY121" fmla="*/ 1771649 h 13064490"/>
                <a:gd name="connsiteX122" fmla="*/ 4293870 w 12767104"/>
                <a:gd name="connsiteY122" fmla="*/ 1781937 h 13064490"/>
                <a:gd name="connsiteX123" fmla="*/ 3976877 w 12767104"/>
                <a:gd name="connsiteY123" fmla="*/ 1421129 h 13064490"/>
                <a:gd name="connsiteX124" fmla="*/ 3837812 w 12767104"/>
                <a:gd name="connsiteY124" fmla="*/ 1329689 h 13064490"/>
                <a:gd name="connsiteX125" fmla="*/ 3632072 w 12767104"/>
                <a:gd name="connsiteY125" fmla="*/ 1322069 h 13064490"/>
                <a:gd name="connsiteX126" fmla="*/ 3468242 w 12767104"/>
                <a:gd name="connsiteY126" fmla="*/ 1122044 h 13064490"/>
                <a:gd name="connsiteX127" fmla="*/ 3096767 w 12767104"/>
                <a:gd name="connsiteY127" fmla="*/ 1202054 h 13064490"/>
                <a:gd name="connsiteX128" fmla="*/ 2872740 w 12767104"/>
                <a:gd name="connsiteY128" fmla="*/ 1051179 h 13064490"/>
                <a:gd name="connsiteX129" fmla="*/ 2757677 w 12767104"/>
                <a:gd name="connsiteY129" fmla="*/ 1306829 h 13064490"/>
                <a:gd name="connsiteX130" fmla="*/ 2464307 w 12767104"/>
                <a:gd name="connsiteY130" fmla="*/ 1609724 h 13064490"/>
                <a:gd name="connsiteX131" fmla="*/ 2012822 w 12767104"/>
                <a:gd name="connsiteY131" fmla="*/ 1710689 h 13064490"/>
                <a:gd name="connsiteX132" fmla="*/ 2007107 w 12767104"/>
                <a:gd name="connsiteY132" fmla="*/ 1870709 h 13064490"/>
                <a:gd name="connsiteX133" fmla="*/ 1736597 w 12767104"/>
                <a:gd name="connsiteY133" fmla="*/ 1920239 h 13064490"/>
                <a:gd name="connsiteX134" fmla="*/ 1383792 w 12767104"/>
                <a:gd name="connsiteY134" fmla="*/ 1796415 h 13064490"/>
                <a:gd name="connsiteX135" fmla="*/ 1064132 w 12767104"/>
                <a:gd name="connsiteY135" fmla="*/ 1979294 h 13064490"/>
                <a:gd name="connsiteX136" fmla="*/ 1053084 w 12767104"/>
                <a:gd name="connsiteY136" fmla="*/ 2431542 h 13064490"/>
                <a:gd name="connsiteX137" fmla="*/ 514350 w 12767104"/>
                <a:gd name="connsiteY137" fmla="*/ 2355342 h 13064490"/>
                <a:gd name="connsiteX138" fmla="*/ 464057 w 12767104"/>
                <a:gd name="connsiteY138" fmla="*/ 2529839 h 13064490"/>
                <a:gd name="connsiteX139" fmla="*/ 0 w 12767104"/>
                <a:gd name="connsiteY139" fmla="*/ 2450592 h 13064490"/>
                <a:gd name="connsiteX0" fmla="*/ 0 w 12767104"/>
                <a:gd name="connsiteY0" fmla="*/ 2450592 h 13064490"/>
                <a:gd name="connsiteX1" fmla="*/ 266319 w 12767104"/>
                <a:gd name="connsiteY1" fmla="*/ 2830068 h 13064490"/>
                <a:gd name="connsiteX2" fmla="*/ 715899 w 12767104"/>
                <a:gd name="connsiteY2" fmla="*/ 2767965 h 13064490"/>
                <a:gd name="connsiteX3" fmla="*/ 1254633 w 12767104"/>
                <a:gd name="connsiteY3" fmla="*/ 3008757 h 13064490"/>
                <a:gd name="connsiteX4" fmla="*/ 1414652 w 12767104"/>
                <a:gd name="connsiteY4" fmla="*/ 3208019 h 13064490"/>
                <a:gd name="connsiteX5" fmla="*/ 1605152 w 12767104"/>
                <a:gd name="connsiteY5" fmla="*/ 3383279 h 13064490"/>
                <a:gd name="connsiteX6" fmla="*/ 1776602 w 12767104"/>
                <a:gd name="connsiteY6" fmla="*/ 3274694 h 13064490"/>
                <a:gd name="connsiteX7" fmla="*/ 2104262 w 12767104"/>
                <a:gd name="connsiteY7" fmla="*/ 3577589 h 13064490"/>
                <a:gd name="connsiteX8" fmla="*/ 2044827 w 12767104"/>
                <a:gd name="connsiteY8" fmla="*/ 3737610 h 13064490"/>
                <a:gd name="connsiteX9" fmla="*/ 2681477 w 12767104"/>
                <a:gd name="connsiteY9" fmla="*/ 3979544 h 13064490"/>
                <a:gd name="connsiteX10" fmla="*/ 3096767 w 12767104"/>
                <a:gd name="connsiteY10" fmla="*/ 3918584 h 13064490"/>
                <a:gd name="connsiteX11" fmla="*/ 3167252 w 12767104"/>
                <a:gd name="connsiteY11" fmla="*/ 4078604 h 13064490"/>
                <a:gd name="connsiteX12" fmla="*/ 3313937 w 12767104"/>
                <a:gd name="connsiteY12" fmla="*/ 4000499 h 13064490"/>
                <a:gd name="connsiteX13" fmla="*/ 3447669 w 12767104"/>
                <a:gd name="connsiteY13" fmla="*/ 4025646 h 13064490"/>
                <a:gd name="connsiteX14" fmla="*/ 3510152 w 12767104"/>
                <a:gd name="connsiteY14" fmla="*/ 4219574 h 13064490"/>
                <a:gd name="connsiteX15" fmla="*/ 3515867 w 12767104"/>
                <a:gd name="connsiteY15" fmla="*/ 4589144 h 13064490"/>
                <a:gd name="connsiteX16" fmla="*/ 3371087 w 12767104"/>
                <a:gd name="connsiteY16" fmla="*/ 4928234 h 13064490"/>
                <a:gd name="connsiteX17" fmla="*/ 3479672 w 12767104"/>
                <a:gd name="connsiteY17" fmla="*/ 5463539 h 13064490"/>
                <a:gd name="connsiteX18" fmla="*/ 3310127 w 12767104"/>
                <a:gd name="connsiteY18" fmla="*/ 5494019 h 13064490"/>
                <a:gd name="connsiteX19" fmla="*/ 3172967 w 12767104"/>
                <a:gd name="connsiteY19" fmla="*/ 6015989 h 13064490"/>
                <a:gd name="connsiteX20" fmla="*/ 3262502 w 12767104"/>
                <a:gd name="connsiteY20" fmla="*/ 6031229 h 13064490"/>
                <a:gd name="connsiteX21" fmla="*/ 3315842 w 12767104"/>
                <a:gd name="connsiteY21" fmla="*/ 6193154 h 13064490"/>
                <a:gd name="connsiteX22" fmla="*/ 3464432 w 12767104"/>
                <a:gd name="connsiteY22" fmla="*/ 6115049 h 13064490"/>
                <a:gd name="connsiteX23" fmla="*/ 3593972 w 12767104"/>
                <a:gd name="connsiteY23" fmla="*/ 6273164 h 13064490"/>
                <a:gd name="connsiteX24" fmla="*/ 3835146 w 12767104"/>
                <a:gd name="connsiteY24" fmla="*/ 6307836 h 13064490"/>
                <a:gd name="connsiteX25" fmla="*/ 3643502 w 12767104"/>
                <a:gd name="connsiteY25" fmla="*/ 6793229 h 13064490"/>
                <a:gd name="connsiteX26" fmla="*/ 3438144 w 12767104"/>
                <a:gd name="connsiteY26" fmla="*/ 8174736 h 13064490"/>
                <a:gd name="connsiteX27" fmla="*/ 4242816 w 12767104"/>
                <a:gd name="connsiteY27" fmla="*/ 9052560 h 13064490"/>
                <a:gd name="connsiteX28" fmla="*/ 6272784 w 12767104"/>
                <a:gd name="connsiteY28" fmla="*/ 9802368 h 13064490"/>
                <a:gd name="connsiteX29" fmla="*/ 6967728 w 12767104"/>
                <a:gd name="connsiteY29" fmla="*/ 10917936 h 13064490"/>
                <a:gd name="connsiteX30" fmla="*/ 6458712 w 12767104"/>
                <a:gd name="connsiteY30" fmla="*/ 11369040 h 13064490"/>
                <a:gd name="connsiteX31" fmla="*/ 6592443 w 12767104"/>
                <a:gd name="connsiteY31" fmla="*/ 11569065 h 13064490"/>
                <a:gd name="connsiteX32" fmla="*/ 6723888 w 12767104"/>
                <a:gd name="connsiteY32" fmla="*/ 11530965 h 13064490"/>
                <a:gd name="connsiteX33" fmla="*/ 6826758 w 12767104"/>
                <a:gd name="connsiteY33" fmla="*/ 11633835 h 13064490"/>
                <a:gd name="connsiteX34" fmla="*/ 6834378 w 12767104"/>
                <a:gd name="connsiteY34" fmla="*/ 11870055 h 13064490"/>
                <a:gd name="connsiteX35" fmla="*/ 6950583 w 12767104"/>
                <a:gd name="connsiteY35" fmla="*/ 12011025 h 13064490"/>
                <a:gd name="connsiteX36" fmla="*/ 7009638 w 12767104"/>
                <a:gd name="connsiteY36" fmla="*/ 12390120 h 13064490"/>
                <a:gd name="connsiteX37" fmla="*/ 6941058 w 12767104"/>
                <a:gd name="connsiteY37" fmla="*/ 12628245 h 13064490"/>
                <a:gd name="connsiteX38" fmla="*/ 7076313 w 12767104"/>
                <a:gd name="connsiteY38" fmla="*/ 12847320 h 13064490"/>
                <a:gd name="connsiteX39" fmla="*/ 7202043 w 12767104"/>
                <a:gd name="connsiteY39" fmla="*/ 12943713 h 13064490"/>
                <a:gd name="connsiteX40" fmla="*/ 7287768 w 12767104"/>
                <a:gd name="connsiteY40" fmla="*/ 12799695 h 13064490"/>
                <a:gd name="connsiteX41" fmla="*/ 7377303 w 12767104"/>
                <a:gd name="connsiteY41" fmla="*/ 12759690 h 13064490"/>
                <a:gd name="connsiteX42" fmla="*/ 7748778 w 12767104"/>
                <a:gd name="connsiteY42" fmla="*/ 12538710 h 13064490"/>
                <a:gd name="connsiteX43" fmla="*/ 8312658 w 12767104"/>
                <a:gd name="connsiteY43" fmla="*/ 13034010 h 13064490"/>
                <a:gd name="connsiteX44" fmla="*/ 8440293 w 12767104"/>
                <a:gd name="connsiteY44" fmla="*/ 12971145 h 13064490"/>
                <a:gd name="connsiteX45" fmla="*/ 8819388 w 12767104"/>
                <a:gd name="connsiteY45" fmla="*/ 13013055 h 13064490"/>
                <a:gd name="connsiteX46" fmla="*/ 9089898 w 12767104"/>
                <a:gd name="connsiteY46" fmla="*/ 13064490 h 13064490"/>
                <a:gd name="connsiteX47" fmla="*/ 9554718 w 12767104"/>
                <a:gd name="connsiteY47" fmla="*/ 12974954 h 13064490"/>
                <a:gd name="connsiteX48" fmla="*/ 9853803 w 12767104"/>
                <a:gd name="connsiteY48" fmla="*/ 12885420 h 13064490"/>
                <a:gd name="connsiteX49" fmla="*/ 9954006 w 12767104"/>
                <a:gd name="connsiteY49" fmla="*/ 12968097 h 13064490"/>
                <a:gd name="connsiteX50" fmla="*/ 10019538 w 12767104"/>
                <a:gd name="connsiteY50" fmla="*/ 12891134 h 13064490"/>
                <a:gd name="connsiteX51" fmla="*/ 10107168 w 12767104"/>
                <a:gd name="connsiteY51" fmla="*/ 12702539 h 13064490"/>
                <a:gd name="connsiteX52" fmla="*/ 10103358 w 12767104"/>
                <a:gd name="connsiteY52" fmla="*/ 12614909 h 13064490"/>
                <a:gd name="connsiteX53" fmla="*/ 10177653 w 12767104"/>
                <a:gd name="connsiteY53" fmla="*/ 12538709 h 13064490"/>
                <a:gd name="connsiteX54" fmla="*/ 10135743 w 12767104"/>
                <a:gd name="connsiteY54" fmla="*/ 12378689 h 13064490"/>
                <a:gd name="connsiteX55" fmla="*/ 10267188 w 12767104"/>
                <a:gd name="connsiteY55" fmla="*/ 12338684 h 13064490"/>
                <a:gd name="connsiteX56" fmla="*/ 10419207 w 12767104"/>
                <a:gd name="connsiteY56" fmla="*/ 11967972 h 13064490"/>
                <a:gd name="connsiteX57" fmla="*/ 11149203 w 12767104"/>
                <a:gd name="connsiteY57" fmla="*/ 12121514 h 13064490"/>
                <a:gd name="connsiteX58" fmla="*/ 12090273 w 12767104"/>
                <a:gd name="connsiteY58" fmla="*/ 11727179 h 13064490"/>
                <a:gd name="connsiteX59" fmla="*/ 12248388 w 12767104"/>
                <a:gd name="connsiteY59" fmla="*/ 11870054 h 13064490"/>
                <a:gd name="connsiteX60" fmla="*/ 12362688 w 12767104"/>
                <a:gd name="connsiteY60" fmla="*/ 11891009 h 13064490"/>
                <a:gd name="connsiteX61" fmla="*/ 12524613 w 12767104"/>
                <a:gd name="connsiteY61" fmla="*/ 11662409 h 13064490"/>
                <a:gd name="connsiteX62" fmla="*/ 12600813 w 12767104"/>
                <a:gd name="connsiteY62" fmla="*/ 11622404 h 13064490"/>
                <a:gd name="connsiteX63" fmla="*/ 12658344 w 12767104"/>
                <a:gd name="connsiteY63" fmla="*/ 11645265 h 13064490"/>
                <a:gd name="connsiteX64" fmla="*/ 12758928 w 12767104"/>
                <a:gd name="connsiteY64" fmla="*/ 11344274 h 13064490"/>
                <a:gd name="connsiteX65" fmla="*/ 12446507 w 12767104"/>
                <a:gd name="connsiteY65" fmla="*/ 10921364 h 13064490"/>
                <a:gd name="connsiteX66" fmla="*/ 12383642 w 12767104"/>
                <a:gd name="connsiteY66" fmla="*/ 10618469 h 13064490"/>
                <a:gd name="connsiteX67" fmla="*/ 12201906 w 12767104"/>
                <a:gd name="connsiteY67" fmla="*/ 10423017 h 13064490"/>
                <a:gd name="connsiteX68" fmla="*/ 12216002 w 12767104"/>
                <a:gd name="connsiteY68" fmla="*/ 10138409 h 13064490"/>
                <a:gd name="connsiteX69" fmla="*/ 12560807 w 12767104"/>
                <a:gd name="connsiteY69" fmla="*/ 9631679 h 13064490"/>
                <a:gd name="connsiteX70" fmla="*/ 12693777 w 12767104"/>
                <a:gd name="connsiteY70" fmla="*/ 8833866 h 13064490"/>
                <a:gd name="connsiteX71" fmla="*/ 12472416 w 12767104"/>
                <a:gd name="connsiteY71" fmla="*/ 8590407 h 13064490"/>
                <a:gd name="connsiteX72" fmla="*/ 12508992 w 12767104"/>
                <a:gd name="connsiteY72" fmla="*/ 7827264 h 13064490"/>
                <a:gd name="connsiteX73" fmla="*/ 12256389 w 12767104"/>
                <a:gd name="connsiteY73" fmla="*/ 7655052 h 13064490"/>
                <a:gd name="connsiteX74" fmla="*/ 11978640 w 12767104"/>
                <a:gd name="connsiteY74" fmla="*/ 7424928 h 13064490"/>
                <a:gd name="connsiteX75" fmla="*/ 11887200 w 12767104"/>
                <a:gd name="connsiteY75" fmla="*/ 6784848 h 13064490"/>
                <a:gd name="connsiteX76" fmla="*/ 12052173 w 12767104"/>
                <a:gd name="connsiteY76" fmla="*/ 6573774 h 13064490"/>
                <a:gd name="connsiteX77" fmla="*/ 12172950 w 12767104"/>
                <a:gd name="connsiteY77" fmla="*/ 6334887 h 13064490"/>
                <a:gd name="connsiteX78" fmla="*/ 12179808 w 12767104"/>
                <a:gd name="connsiteY78" fmla="*/ 5888736 h 13064490"/>
                <a:gd name="connsiteX79" fmla="*/ 11915394 w 12767104"/>
                <a:gd name="connsiteY79" fmla="*/ 5550027 h 13064490"/>
                <a:gd name="connsiteX80" fmla="*/ 11612880 w 12767104"/>
                <a:gd name="connsiteY80" fmla="*/ 5285232 h 13064490"/>
                <a:gd name="connsiteX81" fmla="*/ 11137392 w 12767104"/>
                <a:gd name="connsiteY81" fmla="*/ 4791456 h 13064490"/>
                <a:gd name="connsiteX82" fmla="*/ 10345674 w 12767104"/>
                <a:gd name="connsiteY82" fmla="*/ 4283583 h 13064490"/>
                <a:gd name="connsiteX83" fmla="*/ 10364343 w 12767104"/>
                <a:gd name="connsiteY83" fmla="*/ 3643122 h 13064490"/>
                <a:gd name="connsiteX84" fmla="*/ 10991088 w 12767104"/>
                <a:gd name="connsiteY84" fmla="*/ 3035808 h 13064490"/>
                <a:gd name="connsiteX85" fmla="*/ 11228832 w 12767104"/>
                <a:gd name="connsiteY85" fmla="*/ 2523744 h 13064490"/>
                <a:gd name="connsiteX86" fmla="*/ 11155680 w 12767104"/>
                <a:gd name="connsiteY86" fmla="*/ 2286000 h 13064490"/>
                <a:gd name="connsiteX87" fmla="*/ 11391900 w 12767104"/>
                <a:gd name="connsiteY87" fmla="*/ 1664970 h 13064490"/>
                <a:gd name="connsiteX88" fmla="*/ 11299698 w 12767104"/>
                <a:gd name="connsiteY88" fmla="*/ 1289304 h 13064490"/>
                <a:gd name="connsiteX89" fmla="*/ 10966704 w 12767104"/>
                <a:gd name="connsiteY89" fmla="*/ 1435227 h 13064490"/>
                <a:gd name="connsiteX90" fmla="*/ 10770870 w 12767104"/>
                <a:gd name="connsiteY90" fmla="*/ 1719072 h 13064490"/>
                <a:gd name="connsiteX91" fmla="*/ 10211943 w 12767104"/>
                <a:gd name="connsiteY91" fmla="*/ 1704594 h 13064490"/>
                <a:gd name="connsiteX92" fmla="*/ 10643616 w 12767104"/>
                <a:gd name="connsiteY92" fmla="*/ 987552 h 13064490"/>
                <a:gd name="connsiteX93" fmla="*/ 10569321 w 12767104"/>
                <a:gd name="connsiteY93" fmla="*/ 768477 h 13064490"/>
                <a:gd name="connsiteX94" fmla="*/ 10310241 w 12767104"/>
                <a:gd name="connsiteY94" fmla="*/ 644652 h 13064490"/>
                <a:gd name="connsiteX95" fmla="*/ 10132695 w 12767104"/>
                <a:gd name="connsiteY95" fmla="*/ 798957 h 13064490"/>
                <a:gd name="connsiteX96" fmla="*/ 9947147 w 12767104"/>
                <a:gd name="connsiteY96" fmla="*/ 712469 h 13064490"/>
                <a:gd name="connsiteX97" fmla="*/ 9547097 w 12767104"/>
                <a:gd name="connsiteY97" fmla="*/ 748664 h 13064490"/>
                <a:gd name="connsiteX98" fmla="*/ 9390887 w 12767104"/>
                <a:gd name="connsiteY98" fmla="*/ 302894 h 13064490"/>
                <a:gd name="connsiteX99" fmla="*/ 9286112 w 12767104"/>
                <a:gd name="connsiteY99" fmla="*/ 152399 h 13064490"/>
                <a:gd name="connsiteX100" fmla="*/ 9089136 w 12767104"/>
                <a:gd name="connsiteY100" fmla="*/ 0 h 13064490"/>
                <a:gd name="connsiteX101" fmla="*/ 9030842 w 12767104"/>
                <a:gd name="connsiteY101" fmla="*/ 188594 h 13064490"/>
                <a:gd name="connsiteX102" fmla="*/ 9137522 w 12767104"/>
                <a:gd name="connsiteY102" fmla="*/ 352424 h 13064490"/>
                <a:gd name="connsiteX103" fmla="*/ 8903207 w 12767104"/>
                <a:gd name="connsiteY103" fmla="*/ 421004 h 13064490"/>
                <a:gd name="connsiteX104" fmla="*/ 8634602 w 12767104"/>
                <a:gd name="connsiteY104" fmla="*/ 548639 h 13064490"/>
                <a:gd name="connsiteX105" fmla="*/ 8421242 w 12767104"/>
                <a:gd name="connsiteY105" fmla="*/ 859154 h 13064490"/>
                <a:gd name="connsiteX106" fmla="*/ 8219312 w 12767104"/>
                <a:gd name="connsiteY106" fmla="*/ 922019 h 13064490"/>
                <a:gd name="connsiteX107" fmla="*/ 8125967 w 12767104"/>
                <a:gd name="connsiteY107" fmla="*/ 1301114 h 13064490"/>
                <a:gd name="connsiteX108" fmla="*/ 8017382 w 12767104"/>
                <a:gd name="connsiteY108" fmla="*/ 1407794 h 13064490"/>
                <a:gd name="connsiteX109" fmla="*/ 7977377 w 12767104"/>
                <a:gd name="connsiteY109" fmla="*/ 1543049 h 13064490"/>
                <a:gd name="connsiteX110" fmla="*/ 7811642 w 12767104"/>
                <a:gd name="connsiteY110" fmla="*/ 1577339 h 13064490"/>
                <a:gd name="connsiteX111" fmla="*/ 7678674 w 12767104"/>
                <a:gd name="connsiteY111" fmla="*/ 1816608 h 13064490"/>
                <a:gd name="connsiteX112" fmla="*/ 7327772 w 12767104"/>
                <a:gd name="connsiteY112" fmla="*/ 1645919 h 13064490"/>
                <a:gd name="connsiteX113" fmla="*/ 6998207 w 12767104"/>
                <a:gd name="connsiteY113" fmla="*/ 1950719 h 13064490"/>
                <a:gd name="connsiteX114" fmla="*/ 6794372 w 12767104"/>
                <a:gd name="connsiteY114" fmla="*/ 1811654 h 13064490"/>
                <a:gd name="connsiteX115" fmla="*/ 6217920 w 12767104"/>
                <a:gd name="connsiteY115" fmla="*/ 2286000 h 13064490"/>
                <a:gd name="connsiteX116" fmla="*/ 6020942 w 12767104"/>
                <a:gd name="connsiteY116" fmla="*/ 2179319 h 13064490"/>
                <a:gd name="connsiteX117" fmla="*/ 5859017 w 12767104"/>
                <a:gd name="connsiteY117" fmla="*/ 2200274 h 13064490"/>
                <a:gd name="connsiteX118" fmla="*/ 5657087 w 12767104"/>
                <a:gd name="connsiteY118" fmla="*/ 2085974 h 13064490"/>
                <a:gd name="connsiteX119" fmla="*/ 5422772 w 12767104"/>
                <a:gd name="connsiteY119" fmla="*/ 2118359 h 13064490"/>
                <a:gd name="connsiteX120" fmla="*/ 5361812 w 12767104"/>
                <a:gd name="connsiteY120" fmla="*/ 1937384 h 13064490"/>
                <a:gd name="connsiteX121" fmla="*/ 5015102 w 12767104"/>
                <a:gd name="connsiteY121" fmla="*/ 1771649 h 13064490"/>
                <a:gd name="connsiteX122" fmla="*/ 4293870 w 12767104"/>
                <a:gd name="connsiteY122" fmla="*/ 1781937 h 13064490"/>
                <a:gd name="connsiteX123" fmla="*/ 3976877 w 12767104"/>
                <a:gd name="connsiteY123" fmla="*/ 1421129 h 13064490"/>
                <a:gd name="connsiteX124" fmla="*/ 3837812 w 12767104"/>
                <a:gd name="connsiteY124" fmla="*/ 1329689 h 13064490"/>
                <a:gd name="connsiteX125" fmla="*/ 3632072 w 12767104"/>
                <a:gd name="connsiteY125" fmla="*/ 1322069 h 13064490"/>
                <a:gd name="connsiteX126" fmla="*/ 3468242 w 12767104"/>
                <a:gd name="connsiteY126" fmla="*/ 1122044 h 13064490"/>
                <a:gd name="connsiteX127" fmla="*/ 3096767 w 12767104"/>
                <a:gd name="connsiteY127" fmla="*/ 1202054 h 13064490"/>
                <a:gd name="connsiteX128" fmla="*/ 2872740 w 12767104"/>
                <a:gd name="connsiteY128" fmla="*/ 1051179 h 13064490"/>
                <a:gd name="connsiteX129" fmla="*/ 2757677 w 12767104"/>
                <a:gd name="connsiteY129" fmla="*/ 1306829 h 13064490"/>
                <a:gd name="connsiteX130" fmla="*/ 2464307 w 12767104"/>
                <a:gd name="connsiteY130" fmla="*/ 1609724 h 13064490"/>
                <a:gd name="connsiteX131" fmla="*/ 2012822 w 12767104"/>
                <a:gd name="connsiteY131" fmla="*/ 1710689 h 13064490"/>
                <a:gd name="connsiteX132" fmla="*/ 2007107 w 12767104"/>
                <a:gd name="connsiteY132" fmla="*/ 1870709 h 13064490"/>
                <a:gd name="connsiteX133" fmla="*/ 1736597 w 12767104"/>
                <a:gd name="connsiteY133" fmla="*/ 1920239 h 13064490"/>
                <a:gd name="connsiteX134" fmla="*/ 1383792 w 12767104"/>
                <a:gd name="connsiteY134" fmla="*/ 1796415 h 13064490"/>
                <a:gd name="connsiteX135" fmla="*/ 1064132 w 12767104"/>
                <a:gd name="connsiteY135" fmla="*/ 1979294 h 13064490"/>
                <a:gd name="connsiteX136" fmla="*/ 1053084 w 12767104"/>
                <a:gd name="connsiteY136" fmla="*/ 2431542 h 13064490"/>
                <a:gd name="connsiteX137" fmla="*/ 514350 w 12767104"/>
                <a:gd name="connsiteY137" fmla="*/ 2355342 h 13064490"/>
                <a:gd name="connsiteX138" fmla="*/ 464057 w 12767104"/>
                <a:gd name="connsiteY138" fmla="*/ 2529839 h 13064490"/>
                <a:gd name="connsiteX139" fmla="*/ 0 w 12767104"/>
                <a:gd name="connsiteY139" fmla="*/ 2450592 h 13064490"/>
                <a:gd name="connsiteX0" fmla="*/ 0 w 12767104"/>
                <a:gd name="connsiteY0" fmla="*/ 2450592 h 13064490"/>
                <a:gd name="connsiteX1" fmla="*/ 266319 w 12767104"/>
                <a:gd name="connsiteY1" fmla="*/ 2830068 h 13064490"/>
                <a:gd name="connsiteX2" fmla="*/ 715899 w 12767104"/>
                <a:gd name="connsiteY2" fmla="*/ 2767965 h 13064490"/>
                <a:gd name="connsiteX3" fmla="*/ 1254633 w 12767104"/>
                <a:gd name="connsiteY3" fmla="*/ 3008757 h 13064490"/>
                <a:gd name="connsiteX4" fmla="*/ 1414652 w 12767104"/>
                <a:gd name="connsiteY4" fmla="*/ 3208019 h 13064490"/>
                <a:gd name="connsiteX5" fmla="*/ 1605152 w 12767104"/>
                <a:gd name="connsiteY5" fmla="*/ 3383279 h 13064490"/>
                <a:gd name="connsiteX6" fmla="*/ 1776602 w 12767104"/>
                <a:gd name="connsiteY6" fmla="*/ 3274694 h 13064490"/>
                <a:gd name="connsiteX7" fmla="*/ 2104262 w 12767104"/>
                <a:gd name="connsiteY7" fmla="*/ 3577589 h 13064490"/>
                <a:gd name="connsiteX8" fmla="*/ 2044827 w 12767104"/>
                <a:gd name="connsiteY8" fmla="*/ 3737610 h 13064490"/>
                <a:gd name="connsiteX9" fmla="*/ 2681477 w 12767104"/>
                <a:gd name="connsiteY9" fmla="*/ 3979544 h 13064490"/>
                <a:gd name="connsiteX10" fmla="*/ 3096767 w 12767104"/>
                <a:gd name="connsiteY10" fmla="*/ 3918584 h 13064490"/>
                <a:gd name="connsiteX11" fmla="*/ 3167252 w 12767104"/>
                <a:gd name="connsiteY11" fmla="*/ 4078604 h 13064490"/>
                <a:gd name="connsiteX12" fmla="*/ 3313937 w 12767104"/>
                <a:gd name="connsiteY12" fmla="*/ 4000499 h 13064490"/>
                <a:gd name="connsiteX13" fmla="*/ 3447669 w 12767104"/>
                <a:gd name="connsiteY13" fmla="*/ 4025646 h 13064490"/>
                <a:gd name="connsiteX14" fmla="*/ 3510152 w 12767104"/>
                <a:gd name="connsiteY14" fmla="*/ 4219574 h 13064490"/>
                <a:gd name="connsiteX15" fmla="*/ 3515867 w 12767104"/>
                <a:gd name="connsiteY15" fmla="*/ 4589144 h 13064490"/>
                <a:gd name="connsiteX16" fmla="*/ 3371087 w 12767104"/>
                <a:gd name="connsiteY16" fmla="*/ 4928234 h 13064490"/>
                <a:gd name="connsiteX17" fmla="*/ 3479672 w 12767104"/>
                <a:gd name="connsiteY17" fmla="*/ 5463539 h 13064490"/>
                <a:gd name="connsiteX18" fmla="*/ 3310127 w 12767104"/>
                <a:gd name="connsiteY18" fmla="*/ 5494019 h 13064490"/>
                <a:gd name="connsiteX19" fmla="*/ 3172967 w 12767104"/>
                <a:gd name="connsiteY19" fmla="*/ 6015989 h 13064490"/>
                <a:gd name="connsiteX20" fmla="*/ 3262502 w 12767104"/>
                <a:gd name="connsiteY20" fmla="*/ 6031229 h 13064490"/>
                <a:gd name="connsiteX21" fmla="*/ 3315842 w 12767104"/>
                <a:gd name="connsiteY21" fmla="*/ 6193154 h 13064490"/>
                <a:gd name="connsiteX22" fmla="*/ 3464432 w 12767104"/>
                <a:gd name="connsiteY22" fmla="*/ 6115049 h 13064490"/>
                <a:gd name="connsiteX23" fmla="*/ 3593972 w 12767104"/>
                <a:gd name="connsiteY23" fmla="*/ 6273164 h 13064490"/>
                <a:gd name="connsiteX24" fmla="*/ 3835146 w 12767104"/>
                <a:gd name="connsiteY24" fmla="*/ 6307836 h 13064490"/>
                <a:gd name="connsiteX25" fmla="*/ 3643502 w 12767104"/>
                <a:gd name="connsiteY25" fmla="*/ 6793229 h 13064490"/>
                <a:gd name="connsiteX26" fmla="*/ 3438144 w 12767104"/>
                <a:gd name="connsiteY26" fmla="*/ 8174736 h 13064490"/>
                <a:gd name="connsiteX27" fmla="*/ 4242816 w 12767104"/>
                <a:gd name="connsiteY27" fmla="*/ 9052560 h 13064490"/>
                <a:gd name="connsiteX28" fmla="*/ 6272784 w 12767104"/>
                <a:gd name="connsiteY28" fmla="*/ 9802368 h 13064490"/>
                <a:gd name="connsiteX29" fmla="*/ 6967728 w 12767104"/>
                <a:gd name="connsiteY29" fmla="*/ 10917936 h 13064490"/>
                <a:gd name="connsiteX30" fmla="*/ 6458712 w 12767104"/>
                <a:gd name="connsiteY30" fmla="*/ 11369040 h 13064490"/>
                <a:gd name="connsiteX31" fmla="*/ 6592443 w 12767104"/>
                <a:gd name="connsiteY31" fmla="*/ 11569065 h 13064490"/>
                <a:gd name="connsiteX32" fmla="*/ 6723888 w 12767104"/>
                <a:gd name="connsiteY32" fmla="*/ 11530965 h 13064490"/>
                <a:gd name="connsiteX33" fmla="*/ 6826758 w 12767104"/>
                <a:gd name="connsiteY33" fmla="*/ 11633835 h 13064490"/>
                <a:gd name="connsiteX34" fmla="*/ 6834378 w 12767104"/>
                <a:gd name="connsiteY34" fmla="*/ 11870055 h 13064490"/>
                <a:gd name="connsiteX35" fmla="*/ 6950583 w 12767104"/>
                <a:gd name="connsiteY35" fmla="*/ 12011025 h 13064490"/>
                <a:gd name="connsiteX36" fmla="*/ 7009638 w 12767104"/>
                <a:gd name="connsiteY36" fmla="*/ 12390120 h 13064490"/>
                <a:gd name="connsiteX37" fmla="*/ 6941058 w 12767104"/>
                <a:gd name="connsiteY37" fmla="*/ 12628245 h 13064490"/>
                <a:gd name="connsiteX38" fmla="*/ 7076313 w 12767104"/>
                <a:gd name="connsiteY38" fmla="*/ 12847320 h 13064490"/>
                <a:gd name="connsiteX39" fmla="*/ 7202043 w 12767104"/>
                <a:gd name="connsiteY39" fmla="*/ 12943713 h 13064490"/>
                <a:gd name="connsiteX40" fmla="*/ 7287768 w 12767104"/>
                <a:gd name="connsiteY40" fmla="*/ 12799695 h 13064490"/>
                <a:gd name="connsiteX41" fmla="*/ 7377303 w 12767104"/>
                <a:gd name="connsiteY41" fmla="*/ 12759690 h 13064490"/>
                <a:gd name="connsiteX42" fmla="*/ 7748778 w 12767104"/>
                <a:gd name="connsiteY42" fmla="*/ 12538710 h 13064490"/>
                <a:gd name="connsiteX43" fmla="*/ 8312658 w 12767104"/>
                <a:gd name="connsiteY43" fmla="*/ 13034010 h 13064490"/>
                <a:gd name="connsiteX44" fmla="*/ 8440293 w 12767104"/>
                <a:gd name="connsiteY44" fmla="*/ 12971145 h 13064490"/>
                <a:gd name="connsiteX45" fmla="*/ 8819388 w 12767104"/>
                <a:gd name="connsiteY45" fmla="*/ 13013055 h 13064490"/>
                <a:gd name="connsiteX46" fmla="*/ 9089898 w 12767104"/>
                <a:gd name="connsiteY46" fmla="*/ 13064490 h 13064490"/>
                <a:gd name="connsiteX47" fmla="*/ 9554718 w 12767104"/>
                <a:gd name="connsiteY47" fmla="*/ 12974954 h 13064490"/>
                <a:gd name="connsiteX48" fmla="*/ 9853803 w 12767104"/>
                <a:gd name="connsiteY48" fmla="*/ 12885420 h 13064490"/>
                <a:gd name="connsiteX49" fmla="*/ 9954006 w 12767104"/>
                <a:gd name="connsiteY49" fmla="*/ 12968097 h 13064490"/>
                <a:gd name="connsiteX50" fmla="*/ 10019538 w 12767104"/>
                <a:gd name="connsiteY50" fmla="*/ 12891134 h 13064490"/>
                <a:gd name="connsiteX51" fmla="*/ 10107168 w 12767104"/>
                <a:gd name="connsiteY51" fmla="*/ 12702539 h 13064490"/>
                <a:gd name="connsiteX52" fmla="*/ 10103358 w 12767104"/>
                <a:gd name="connsiteY52" fmla="*/ 12614909 h 13064490"/>
                <a:gd name="connsiteX53" fmla="*/ 10177653 w 12767104"/>
                <a:gd name="connsiteY53" fmla="*/ 12538709 h 13064490"/>
                <a:gd name="connsiteX54" fmla="*/ 10135743 w 12767104"/>
                <a:gd name="connsiteY54" fmla="*/ 12378689 h 13064490"/>
                <a:gd name="connsiteX55" fmla="*/ 10267188 w 12767104"/>
                <a:gd name="connsiteY55" fmla="*/ 12338684 h 13064490"/>
                <a:gd name="connsiteX56" fmla="*/ 10419207 w 12767104"/>
                <a:gd name="connsiteY56" fmla="*/ 11967972 h 13064490"/>
                <a:gd name="connsiteX57" fmla="*/ 11149203 w 12767104"/>
                <a:gd name="connsiteY57" fmla="*/ 12121514 h 13064490"/>
                <a:gd name="connsiteX58" fmla="*/ 12090273 w 12767104"/>
                <a:gd name="connsiteY58" fmla="*/ 11727179 h 13064490"/>
                <a:gd name="connsiteX59" fmla="*/ 12248388 w 12767104"/>
                <a:gd name="connsiteY59" fmla="*/ 11870054 h 13064490"/>
                <a:gd name="connsiteX60" fmla="*/ 12362688 w 12767104"/>
                <a:gd name="connsiteY60" fmla="*/ 11891009 h 13064490"/>
                <a:gd name="connsiteX61" fmla="*/ 12524613 w 12767104"/>
                <a:gd name="connsiteY61" fmla="*/ 11662409 h 13064490"/>
                <a:gd name="connsiteX62" fmla="*/ 12600813 w 12767104"/>
                <a:gd name="connsiteY62" fmla="*/ 11622404 h 13064490"/>
                <a:gd name="connsiteX63" fmla="*/ 12658344 w 12767104"/>
                <a:gd name="connsiteY63" fmla="*/ 11645265 h 13064490"/>
                <a:gd name="connsiteX64" fmla="*/ 12758928 w 12767104"/>
                <a:gd name="connsiteY64" fmla="*/ 11344274 h 13064490"/>
                <a:gd name="connsiteX65" fmla="*/ 12446507 w 12767104"/>
                <a:gd name="connsiteY65" fmla="*/ 10921364 h 13064490"/>
                <a:gd name="connsiteX66" fmla="*/ 12383642 w 12767104"/>
                <a:gd name="connsiteY66" fmla="*/ 10618469 h 13064490"/>
                <a:gd name="connsiteX67" fmla="*/ 12201906 w 12767104"/>
                <a:gd name="connsiteY67" fmla="*/ 10423017 h 13064490"/>
                <a:gd name="connsiteX68" fmla="*/ 12216002 w 12767104"/>
                <a:gd name="connsiteY68" fmla="*/ 10138409 h 13064490"/>
                <a:gd name="connsiteX69" fmla="*/ 12560807 w 12767104"/>
                <a:gd name="connsiteY69" fmla="*/ 9631679 h 13064490"/>
                <a:gd name="connsiteX70" fmla="*/ 12693777 w 12767104"/>
                <a:gd name="connsiteY70" fmla="*/ 8833866 h 13064490"/>
                <a:gd name="connsiteX71" fmla="*/ 12472416 w 12767104"/>
                <a:gd name="connsiteY71" fmla="*/ 8590407 h 13064490"/>
                <a:gd name="connsiteX72" fmla="*/ 12508992 w 12767104"/>
                <a:gd name="connsiteY72" fmla="*/ 7827264 h 13064490"/>
                <a:gd name="connsiteX73" fmla="*/ 12256389 w 12767104"/>
                <a:gd name="connsiteY73" fmla="*/ 7655052 h 13064490"/>
                <a:gd name="connsiteX74" fmla="*/ 11978640 w 12767104"/>
                <a:gd name="connsiteY74" fmla="*/ 7424928 h 13064490"/>
                <a:gd name="connsiteX75" fmla="*/ 11887200 w 12767104"/>
                <a:gd name="connsiteY75" fmla="*/ 6784848 h 13064490"/>
                <a:gd name="connsiteX76" fmla="*/ 12052173 w 12767104"/>
                <a:gd name="connsiteY76" fmla="*/ 6573774 h 13064490"/>
                <a:gd name="connsiteX77" fmla="*/ 12172950 w 12767104"/>
                <a:gd name="connsiteY77" fmla="*/ 6334887 h 13064490"/>
                <a:gd name="connsiteX78" fmla="*/ 12179808 w 12767104"/>
                <a:gd name="connsiteY78" fmla="*/ 5888736 h 13064490"/>
                <a:gd name="connsiteX79" fmla="*/ 11915394 w 12767104"/>
                <a:gd name="connsiteY79" fmla="*/ 5550027 h 13064490"/>
                <a:gd name="connsiteX80" fmla="*/ 11612880 w 12767104"/>
                <a:gd name="connsiteY80" fmla="*/ 5285232 h 13064490"/>
                <a:gd name="connsiteX81" fmla="*/ 11137392 w 12767104"/>
                <a:gd name="connsiteY81" fmla="*/ 4791456 h 13064490"/>
                <a:gd name="connsiteX82" fmla="*/ 10345674 w 12767104"/>
                <a:gd name="connsiteY82" fmla="*/ 4283583 h 13064490"/>
                <a:gd name="connsiteX83" fmla="*/ 10364343 w 12767104"/>
                <a:gd name="connsiteY83" fmla="*/ 3643122 h 13064490"/>
                <a:gd name="connsiteX84" fmla="*/ 10991088 w 12767104"/>
                <a:gd name="connsiteY84" fmla="*/ 3035808 h 13064490"/>
                <a:gd name="connsiteX85" fmla="*/ 11228832 w 12767104"/>
                <a:gd name="connsiteY85" fmla="*/ 2523744 h 13064490"/>
                <a:gd name="connsiteX86" fmla="*/ 11155680 w 12767104"/>
                <a:gd name="connsiteY86" fmla="*/ 2286000 h 13064490"/>
                <a:gd name="connsiteX87" fmla="*/ 11391900 w 12767104"/>
                <a:gd name="connsiteY87" fmla="*/ 1664970 h 13064490"/>
                <a:gd name="connsiteX88" fmla="*/ 11299698 w 12767104"/>
                <a:gd name="connsiteY88" fmla="*/ 1289304 h 13064490"/>
                <a:gd name="connsiteX89" fmla="*/ 10966704 w 12767104"/>
                <a:gd name="connsiteY89" fmla="*/ 1435227 h 13064490"/>
                <a:gd name="connsiteX90" fmla="*/ 10770870 w 12767104"/>
                <a:gd name="connsiteY90" fmla="*/ 1719072 h 13064490"/>
                <a:gd name="connsiteX91" fmla="*/ 10211943 w 12767104"/>
                <a:gd name="connsiteY91" fmla="*/ 1704594 h 13064490"/>
                <a:gd name="connsiteX92" fmla="*/ 10643616 w 12767104"/>
                <a:gd name="connsiteY92" fmla="*/ 987552 h 13064490"/>
                <a:gd name="connsiteX93" fmla="*/ 10569321 w 12767104"/>
                <a:gd name="connsiteY93" fmla="*/ 768477 h 13064490"/>
                <a:gd name="connsiteX94" fmla="*/ 10310241 w 12767104"/>
                <a:gd name="connsiteY94" fmla="*/ 644652 h 13064490"/>
                <a:gd name="connsiteX95" fmla="*/ 10132695 w 12767104"/>
                <a:gd name="connsiteY95" fmla="*/ 798957 h 13064490"/>
                <a:gd name="connsiteX96" fmla="*/ 9947147 w 12767104"/>
                <a:gd name="connsiteY96" fmla="*/ 712469 h 13064490"/>
                <a:gd name="connsiteX97" fmla="*/ 9547097 w 12767104"/>
                <a:gd name="connsiteY97" fmla="*/ 748664 h 13064490"/>
                <a:gd name="connsiteX98" fmla="*/ 9390887 w 12767104"/>
                <a:gd name="connsiteY98" fmla="*/ 302894 h 13064490"/>
                <a:gd name="connsiteX99" fmla="*/ 9286112 w 12767104"/>
                <a:gd name="connsiteY99" fmla="*/ 152399 h 13064490"/>
                <a:gd name="connsiteX100" fmla="*/ 9089136 w 12767104"/>
                <a:gd name="connsiteY100" fmla="*/ 0 h 13064490"/>
                <a:gd name="connsiteX101" fmla="*/ 9030842 w 12767104"/>
                <a:gd name="connsiteY101" fmla="*/ 188594 h 13064490"/>
                <a:gd name="connsiteX102" fmla="*/ 9137522 w 12767104"/>
                <a:gd name="connsiteY102" fmla="*/ 352424 h 13064490"/>
                <a:gd name="connsiteX103" fmla="*/ 8903207 w 12767104"/>
                <a:gd name="connsiteY103" fmla="*/ 421004 h 13064490"/>
                <a:gd name="connsiteX104" fmla="*/ 8634602 w 12767104"/>
                <a:gd name="connsiteY104" fmla="*/ 548639 h 13064490"/>
                <a:gd name="connsiteX105" fmla="*/ 8421242 w 12767104"/>
                <a:gd name="connsiteY105" fmla="*/ 859154 h 13064490"/>
                <a:gd name="connsiteX106" fmla="*/ 8219312 w 12767104"/>
                <a:gd name="connsiteY106" fmla="*/ 922019 h 13064490"/>
                <a:gd name="connsiteX107" fmla="*/ 8125967 w 12767104"/>
                <a:gd name="connsiteY107" fmla="*/ 1301114 h 13064490"/>
                <a:gd name="connsiteX108" fmla="*/ 8017382 w 12767104"/>
                <a:gd name="connsiteY108" fmla="*/ 1407794 h 13064490"/>
                <a:gd name="connsiteX109" fmla="*/ 7977377 w 12767104"/>
                <a:gd name="connsiteY109" fmla="*/ 1543049 h 13064490"/>
                <a:gd name="connsiteX110" fmla="*/ 7811642 w 12767104"/>
                <a:gd name="connsiteY110" fmla="*/ 1577339 h 13064490"/>
                <a:gd name="connsiteX111" fmla="*/ 7678674 w 12767104"/>
                <a:gd name="connsiteY111" fmla="*/ 1816608 h 13064490"/>
                <a:gd name="connsiteX112" fmla="*/ 7327772 w 12767104"/>
                <a:gd name="connsiteY112" fmla="*/ 1645919 h 13064490"/>
                <a:gd name="connsiteX113" fmla="*/ 6998207 w 12767104"/>
                <a:gd name="connsiteY113" fmla="*/ 1950719 h 13064490"/>
                <a:gd name="connsiteX114" fmla="*/ 6794372 w 12767104"/>
                <a:gd name="connsiteY114" fmla="*/ 1811654 h 13064490"/>
                <a:gd name="connsiteX115" fmla="*/ 6217920 w 12767104"/>
                <a:gd name="connsiteY115" fmla="*/ 2286000 h 13064490"/>
                <a:gd name="connsiteX116" fmla="*/ 6020942 w 12767104"/>
                <a:gd name="connsiteY116" fmla="*/ 2179319 h 13064490"/>
                <a:gd name="connsiteX117" fmla="*/ 5859017 w 12767104"/>
                <a:gd name="connsiteY117" fmla="*/ 2200274 h 13064490"/>
                <a:gd name="connsiteX118" fmla="*/ 5657087 w 12767104"/>
                <a:gd name="connsiteY118" fmla="*/ 2085974 h 13064490"/>
                <a:gd name="connsiteX119" fmla="*/ 5422772 w 12767104"/>
                <a:gd name="connsiteY119" fmla="*/ 2118359 h 13064490"/>
                <a:gd name="connsiteX120" fmla="*/ 5361812 w 12767104"/>
                <a:gd name="connsiteY120" fmla="*/ 1937384 h 13064490"/>
                <a:gd name="connsiteX121" fmla="*/ 5015102 w 12767104"/>
                <a:gd name="connsiteY121" fmla="*/ 1771649 h 13064490"/>
                <a:gd name="connsiteX122" fmla="*/ 4293870 w 12767104"/>
                <a:gd name="connsiteY122" fmla="*/ 1781937 h 13064490"/>
                <a:gd name="connsiteX123" fmla="*/ 3976877 w 12767104"/>
                <a:gd name="connsiteY123" fmla="*/ 1421129 h 13064490"/>
                <a:gd name="connsiteX124" fmla="*/ 3837812 w 12767104"/>
                <a:gd name="connsiteY124" fmla="*/ 1329689 h 13064490"/>
                <a:gd name="connsiteX125" fmla="*/ 3632072 w 12767104"/>
                <a:gd name="connsiteY125" fmla="*/ 1322069 h 13064490"/>
                <a:gd name="connsiteX126" fmla="*/ 3468242 w 12767104"/>
                <a:gd name="connsiteY126" fmla="*/ 1122044 h 13064490"/>
                <a:gd name="connsiteX127" fmla="*/ 3096767 w 12767104"/>
                <a:gd name="connsiteY127" fmla="*/ 1202054 h 13064490"/>
                <a:gd name="connsiteX128" fmla="*/ 2872740 w 12767104"/>
                <a:gd name="connsiteY128" fmla="*/ 1051179 h 13064490"/>
                <a:gd name="connsiteX129" fmla="*/ 2757677 w 12767104"/>
                <a:gd name="connsiteY129" fmla="*/ 1306829 h 13064490"/>
                <a:gd name="connsiteX130" fmla="*/ 2464307 w 12767104"/>
                <a:gd name="connsiteY130" fmla="*/ 1609724 h 13064490"/>
                <a:gd name="connsiteX131" fmla="*/ 2012822 w 12767104"/>
                <a:gd name="connsiteY131" fmla="*/ 1710689 h 13064490"/>
                <a:gd name="connsiteX132" fmla="*/ 2007107 w 12767104"/>
                <a:gd name="connsiteY132" fmla="*/ 1870709 h 13064490"/>
                <a:gd name="connsiteX133" fmla="*/ 1736597 w 12767104"/>
                <a:gd name="connsiteY133" fmla="*/ 1920239 h 13064490"/>
                <a:gd name="connsiteX134" fmla="*/ 1383792 w 12767104"/>
                <a:gd name="connsiteY134" fmla="*/ 1796415 h 13064490"/>
                <a:gd name="connsiteX135" fmla="*/ 1064132 w 12767104"/>
                <a:gd name="connsiteY135" fmla="*/ 1979294 h 13064490"/>
                <a:gd name="connsiteX136" fmla="*/ 1053084 w 12767104"/>
                <a:gd name="connsiteY136" fmla="*/ 2431542 h 13064490"/>
                <a:gd name="connsiteX137" fmla="*/ 514350 w 12767104"/>
                <a:gd name="connsiteY137" fmla="*/ 2355342 h 13064490"/>
                <a:gd name="connsiteX138" fmla="*/ 464057 w 12767104"/>
                <a:gd name="connsiteY138" fmla="*/ 2529839 h 13064490"/>
                <a:gd name="connsiteX139" fmla="*/ 0 w 12767104"/>
                <a:gd name="connsiteY139" fmla="*/ 2450592 h 13064490"/>
                <a:gd name="connsiteX0" fmla="*/ 0 w 12767104"/>
                <a:gd name="connsiteY0" fmla="*/ 2450592 h 13064490"/>
                <a:gd name="connsiteX1" fmla="*/ 266319 w 12767104"/>
                <a:gd name="connsiteY1" fmla="*/ 2830068 h 13064490"/>
                <a:gd name="connsiteX2" fmla="*/ 715899 w 12767104"/>
                <a:gd name="connsiteY2" fmla="*/ 2767965 h 13064490"/>
                <a:gd name="connsiteX3" fmla="*/ 1254633 w 12767104"/>
                <a:gd name="connsiteY3" fmla="*/ 3008757 h 13064490"/>
                <a:gd name="connsiteX4" fmla="*/ 1414652 w 12767104"/>
                <a:gd name="connsiteY4" fmla="*/ 3208019 h 13064490"/>
                <a:gd name="connsiteX5" fmla="*/ 1605152 w 12767104"/>
                <a:gd name="connsiteY5" fmla="*/ 3383279 h 13064490"/>
                <a:gd name="connsiteX6" fmla="*/ 1776602 w 12767104"/>
                <a:gd name="connsiteY6" fmla="*/ 3274694 h 13064490"/>
                <a:gd name="connsiteX7" fmla="*/ 2104262 w 12767104"/>
                <a:gd name="connsiteY7" fmla="*/ 3577589 h 13064490"/>
                <a:gd name="connsiteX8" fmla="*/ 2044827 w 12767104"/>
                <a:gd name="connsiteY8" fmla="*/ 3737610 h 13064490"/>
                <a:gd name="connsiteX9" fmla="*/ 2681477 w 12767104"/>
                <a:gd name="connsiteY9" fmla="*/ 3979544 h 13064490"/>
                <a:gd name="connsiteX10" fmla="*/ 3096767 w 12767104"/>
                <a:gd name="connsiteY10" fmla="*/ 3918584 h 13064490"/>
                <a:gd name="connsiteX11" fmla="*/ 3167252 w 12767104"/>
                <a:gd name="connsiteY11" fmla="*/ 4078604 h 13064490"/>
                <a:gd name="connsiteX12" fmla="*/ 3313937 w 12767104"/>
                <a:gd name="connsiteY12" fmla="*/ 4000499 h 13064490"/>
                <a:gd name="connsiteX13" fmla="*/ 3447669 w 12767104"/>
                <a:gd name="connsiteY13" fmla="*/ 4025646 h 13064490"/>
                <a:gd name="connsiteX14" fmla="*/ 3510152 w 12767104"/>
                <a:gd name="connsiteY14" fmla="*/ 4219574 h 13064490"/>
                <a:gd name="connsiteX15" fmla="*/ 3515867 w 12767104"/>
                <a:gd name="connsiteY15" fmla="*/ 4589144 h 13064490"/>
                <a:gd name="connsiteX16" fmla="*/ 3371087 w 12767104"/>
                <a:gd name="connsiteY16" fmla="*/ 4928234 h 13064490"/>
                <a:gd name="connsiteX17" fmla="*/ 3479672 w 12767104"/>
                <a:gd name="connsiteY17" fmla="*/ 5463539 h 13064490"/>
                <a:gd name="connsiteX18" fmla="*/ 3310127 w 12767104"/>
                <a:gd name="connsiteY18" fmla="*/ 5494019 h 13064490"/>
                <a:gd name="connsiteX19" fmla="*/ 3172967 w 12767104"/>
                <a:gd name="connsiteY19" fmla="*/ 6015989 h 13064490"/>
                <a:gd name="connsiteX20" fmla="*/ 3262502 w 12767104"/>
                <a:gd name="connsiteY20" fmla="*/ 6031229 h 13064490"/>
                <a:gd name="connsiteX21" fmla="*/ 3315842 w 12767104"/>
                <a:gd name="connsiteY21" fmla="*/ 6193154 h 13064490"/>
                <a:gd name="connsiteX22" fmla="*/ 3464432 w 12767104"/>
                <a:gd name="connsiteY22" fmla="*/ 6115049 h 13064490"/>
                <a:gd name="connsiteX23" fmla="*/ 3593972 w 12767104"/>
                <a:gd name="connsiteY23" fmla="*/ 6273164 h 13064490"/>
                <a:gd name="connsiteX24" fmla="*/ 3835146 w 12767104"/>
                <a:gd name="connsiteY24" fmla="*/ 6307836 h 13064490"/>
                <a:gd name="connsiteX25" fmla="*/ 3643502 w 12767104"/>
                <a:gd name="connsiteY25" fmla="*/ 6793229 h 13064490"/>
                <a:gd name="connsiteX26" fmla="*/ 3704462 w 12767104"/>
                <a:gd name="connsiteY26" fmla="*/ 7218044 h 13064490"/>
                <a:gd name="connsiteX27" fmla="*/ 3438144 w 12767104"/>
                <a:gd name="connsiteY27" fmla="*/ 8174736 h 13064490"/>
                <a:gd name="connsiteX28" fmla="*/ 4242816 w 12767104"/>
                <a:gd name="connsiteY28" fmla="*/ 9052560 h 13064490"/>
                <a:gd name="connsiteX29" fmla="*/ 6272784 w 12767104"/>
                <a:gd name="connsiteY29" fmla="*/ 9802368 h 13064490"/>
                <a:gd name="connsiteX30" fmla="*/ 6967728 w 12767104"/>
                <a:gd name="connsiteY30" fmla="*/ 10917936 h 13064490"/>
                <a:gd name="connsiteX31" fmla="*/ 6458712 w 12767104"/>
                <a:gd name="connsiteY31" fmla="*/ 11369040 h 13064490"/>
                <a:gd name="connsiteX32" fmla="*/ 6592443 w 12767104"/>
                <a:gd name="connsiteY32" fmla="*/ 11569065 h 13064490"/>
                <a:gd name="connsiteX33" fmla="*/ 6723888 w 12767104"/>
                <a:gd name="connsiteY33" fmla="*/ 11530965 h 13064490"/>
                <a:gd name="connsiteX34" fmla="*/ 6826758 w 12767104"/>
                <a:gd name="connsiteY34" fmla="*/ 11633835 h 13064490"/>
                <a:gd name="connsiteX35" fmla="*/ 6834378 w 12767104"/>
                <a:gd name="connsiteY35" fmla="*/ 11870055 h 13064490"/>
                <a:gd name="connsiteX36" fmla="*/ 6950583 w 12767104"/>
                <a:gd name="connsiteY36" fmla="*/ 12011025 h 13064490"/>
                <a:gd name="connsiteX37" fmla="*/ 7009638 w 12767104"/>
                <a:gd name="connsiteY37" fmla="*/ 12390120 h 13064490"/>
                <a:gd name="connsiteX38" fmla="*/ 6941058 w 12767104"/>
                <a:gd name="connsiteY38" fmla="*/ 12628245 h 13064490"/>
                <a:gd name="connsiteX39" fmla="*/ 7076313 w 12767104"/>
                <a:gd name="connsiteY39" fmla="*/ 12847320 h 13064490"/>
                <a:gd name="connsiteX40" fmla="*/ 7202043 w 12767104"/>
                <a:gd name="connsiteY40" fmla="*/ 12943713 h 13064490"/>
                <a:gd name="connsiteX41" fmla="*/ 7287768 w 12767104"/>
                <a:gd name="connsiteY41" fmla="*/ 12799695 h 13064490"/>
                <a:gd name="connsiteX42" fmla="*/ 7377303 w 12767104"/>
                <a:gd name="connsiteY42" fmla="*/ 12759690 h 13064490"/>
                <a:gd name="connsiteX43" fmla="*/ 7748778 w 12767104"/>
                <a:gd name="connsiteY43" fmla="*/ 12538710 h 13064490"/>
                <a:gd name="connsiteX44" fmla="*/ 8312658 w 12767104"/>
                <a:gd name="connsiteY44" fmla="*/ 13034010 h 13064490"/>
                <a:gd name="connsiteX45" fmla="*/ 8440293 w 12767104"/>
                <a:gd name="connsiteY45" fmla="*/ 12971145 h 13064490"/>
                <a:gd name="connsiteX46" fmla="*/ 8819388 w 12767104"/>
                <a:gd name="connsiteY46" fmla="*/ 13013055 h 13064490"/>
                <a:gd name="connsiteX47" fmla="*/ 9089898 w 12767104"/>
                <a:gd name="connsiteY47" fmla="*/ 13064490 h 13064490"/>
                <a:gd name="connsiteX48" fmla="*/ 9554718 w 12767104"/>
                <a:gd name="connsiteY48" fmla="*/ 12974954 h 13064490"/>
                <a:gd name="connsiteX49" fmla="*/ 9853803 w 12767104"/>
                <a:gd name="connsiteY49" fmla="*/ 12885420 h 13064490"/>
                <a:gd name="connsiteX50" fmla="*/ 9954006 w 12767104"/>
                <a:gd name="connsiteY50" fmla="*/ 12968097 h 13064490"/>
                <a:gd name="connsiteX51" fmla="*/ 10019538 w 12767104"/>
                <a:gd name="connsiteY51" fmla="*/ 12891134 h 13064490"/>
                <a:gd name="connsiteX52" fmla="*/ 10107168 w 12767104"/>
                <a:gd name="connsiteY52" fmla="*/ 12702539 h 13064490"/>
                <a:gd name="connsiteX53" fmla="*/ 10103358 w 12767104"/>
                <a:gd name="connsiteY53" fmla="*/ 12614909 h 13064490"/>
                <a:gd name="connsiteX54" fmla="*/ 10177653 w 12767104"/>
                <a:gd name="connsiteY54" fmla="*/ 12538709 h 13064490"/>
                <a:gd name="connsiteX55" fmla="*/ 10135743 w 12767104"/>
                <a:gd name="connsiteY55" fmla="*/ 12378689 h 13064490"/>
                <a:gd name="connsiteX56" fmla="*/ 10267188 w 12767104"/>
                <a:gd name="connsiteY56" fmla="*/ 12338684 h 13064490"/>
                <a:gd name="connsiteX57" fmla="*/ 10419207 w 12767104"/>
                <a:gd name="connsiteY57" fmla="*/ 11967972 h 13064490"/>
                <a:gd name="connsiteX58" fmla="*/ 11149203 w 12767104"/>
                <a:gd name="connsiteY58" fmla="*/ 12121514 h 13064490"/>
                <a:gd name="connsiteX59" fmla="*/ 12090273 w 12767104"/>
                <a:gd name="connsiteY59" fmla="*/ 11727179 h 13064490"/>
                <a:gd name="connsiteX60" fmla="*/ 12248388 w 12767104"/>
                <a:gd name="connsiteY60" fmla="*/ 11870054 h 13064490"/>
                <a:gd name="connsiteX61" fmla="*/ 12362688 w 12767104"/>
                <a:gd name="connsiteY61" fmla="*/ 11891009 h 13064490"/>
                <a:gd name="connsiteX62" fmla="*/ 12524613 w 12767104"/>
                <a:gd name="connsiteY62" fmla="*/ 11662409 h 13064490"/>
                <a:gd name="connsiteX63" fmla="*/ 12600813 w 12767104"/>
                <a:gd name="connsiteY63" fmla="*/ 11622404 h 13064490"/>
                <a:gd name="connsiteX64" fmla="*/ 12658344 w 12767104"/>
                <a:gd name="connsiteY64" fmla="*/ 11645265 h 13064490"/>
                <a:gd name="connsiteX65" fmla="*/ 12758928 w 12767104"/>
                <a:gd name="connsiteY65" fmla="*/ 11344274 h 13064490"/>
                <a:gd name="connsiteX66" fmla="*/ 12446507 w 12767104"/>
                <a:gd name="connsiteY66" fmla="*/ 10921364 h 13064490"/>
                <a:gd name="connsiteX67" fmla="*/ 12383642 w 12767104"/>
                <a:gd name="connsiteY67" fmla="*/ 10618469 h 13064490"/>
                <a:gd name="connsiteX68" fmla="*/ 12201906 w 12767104"/>
                <a:gd name="connsiteY68" fmla="*/ 10423017 h 13064490"/>
                <a:gd name="connsiteX69" fmla="*/ 12216002 w 12767104"/>
                <a:gd name="connsiteY69" fmla="*/ 10138409 h 13064490"/>
                <a:gd name="connsiteX70" fmla="*/ 12560807 w 12767104"/>
                <a:gd name="connsiteY70" fmla="*/ 9631679 h 13064490"/>
                <a:gd name="connsiteX71" fmla="*/ 12693777 w 12767104"/>
                <a:gd name="connsiteY71" fmla="*/ 8833866 h 13064490"/>
                <a:gd name="connsiteX72" fmla="*/ 12472416 w 12767104"/>
                <a:gd name="connsiteY72" fmla="*/ 8590407 h 13064490"/>
                <a:gd name="connsiteX73" fmla="*/ 12508992 w 12767104"/>
                <a:gd name="connsiteY73" fmla="*/ 7827264 h 13064490"/>
                <a:gd name="connsiteX74" fmla="*/ 12256389 w 12767104"/>
                <a:gd name="connsiteY74" fmla="*/ 7655052 h 13064490"/>
                <a:gd name="connsiteX75" fmla="*/ 11978640 w 12767104"/>
                <a:gd name="connsiteY75" fmla="*/ 7424928 h 13064490"/>
                <a:gd name="connsiteX76" fmla="*/ 11887200 w 12767104"/>
                <a:gd name="connsiteY76" fmla="*/ 6784848 h 13064490"/>
                <a:gd name="connsiteX77" fmla="*/ 12052173 w 12767104"/>
                <a:gd name="connsiteY77" fmla="*/ 6573774 h 13064490"/>
                <a:gd name="connsiteX78" fmla="*/ 12172950 w 12767104"/>
                <a:gd name="connsiteY78" fmla="*/ 6334887 h 13064490"/>
                <a:gd name="connsiteX79" fmla="*/ 12179808 w 12767104"/>
                <a:gd name="connsiteY79" fmla="*/ 5888736 h 13064490"/>
                <a:gd name="connsiteX80" fmla="*/ 11915394 w 12767104"/>
                <a:gd name="connsiteY80" fmla="*/ 5550027 h 13064490"/>
                <a:gd name="connsiteX81" fmla="*/ 11612880 w 12767104"/>
                <a:gd name="connsiteY81" fmla="*/ 5285232 h 13064490"/>
                <a:gd name="connsiteX82" fmla="*/ 11137392 w 12767104"/>
                <a:gd name="connsiteY82" fmla="*/ 4791456 h 13064490"/>
                <a:gd name="connsiteX83" fmla="*/ 10345674 w 12767104"/>
                <a:gd name="connsiteY83" fmla="*/ 4283583 h 13064490"/>
                <a:gd name="connsiteX84" fmla="*/ 10364343 w 12767104"/>
                <a:gd name="connsiteY84" fmla="*/ 3643122 h 13064490"/>
                <a:gd name="connsiteX85" fmla="*/ 10991088 w 12767104"/>
                <a:gd name="connsiteY85" fmla="*/ 3035808 h 13064490"/>
                <a:gd name="connsiteX86" fmla="*/ 11228832 w 12767104"/>
                <a:gd name="connsiteY86" fmla="*/ 2523744 h 13064490"/>
                <a:gd name="connsiteX87" fmla="*/ 11155680 w 12767104"/>
                <a:gd name="connsiteY87" fmla="*/ 2286000 h 13064490"/>
                <a:gd name="connsiteX88" fmla="*/ 11391900 w 12767104"/>
                <a:gd name="connsiteY88" fmla="*/ 1664970 h 13064490"/>
                <a:gd name="connsiteX89" fmla="*/ 11299698 w 12767104"/>
                <a:gd name="connsiteY89" fmla="*/ 1289304 h 13064490"/>
                <a:gd name="connsiteX90" fmla="*/ 10966704 w 12767104"/>
                <a:gd name="connsiteY90" fmla="*/ 1435227 h 13064490"/>
                <a:gd name="connsiteX91" fmla="*/ 10770870 w 12767104"/>
                <a:gd name="connsiteY91" fmla="*/ 1719072 h 13064490"/>
                <a:gd name="connsiteX92" fmla="*/ 10211943 w 12767104"/>
                <a:gd name="connsiteY92" fmla="*/ 1704594 h 13064490"/>
                <a:gd name="connsiteX93" fmla="*/ 10643616 w 12767104"/>
                <a:gd name="connsiteY93" fmla="*/ 987552 h 13064490"/>
                <a:gd name="connsiteX94" fmla="*/ 10569321 w 12767104"/>
                <a:gd name="connsiteY94" fmla="*/ 768477 h 13064490"/>
                <a:gd name="connsiteX95" fmla="*/ 10310241 w 12767104"/>
                <a:gd name="connsiteY95" fmla="*/ 644652 h 13064490"/>
                <a:gd name="connsiteX96" fmla="*/ 10132695 w 12767104"/>
                <a:gd name="connsiteY96" fmla="*/ 798957 h 13064490"/>
                <a:gd name="connsiteX97" fmla="*/ 9947147 w 12767104"/>
                <a:gd name="connsiteY97" fmla="*/ 712469 h 13064490"/>
                <a:gd name="connsiteX98" fmla="*/ 9547097 w 12767104"/>
                <a:gd name="connsiteY98" fmla="*/ 748664 h 13064490"/>
                <a:gd name="connsiteX99" fmla="*/ 9390887 w 12767104"/>
                <a:gd name="connsiteY99" fmla="*/ 302894 h 13064490"/>
                <a:gd name="connsiteX100" fmla="*/ 9286112 w 12767104"/>
                <a:gd name="connsiteY100" fmla="*/ 152399 h 13064490"/>
                <a:gd name="connsiteX101" fmla="*/ 9089136 w 12767104"/>
                <a:gd name="connsiteY101" fmla="*/ 0 h 13064490"/>
                <a:gd name="connsiteX102" fmla="*/ 9030842 w 12767104"/>
                <a:gd name="connsiteY102" fmla="*/ 188594 h 13064490"/>
                <a:gd name="connsiteX103" fmla="*/ 9137522 w 12767104"/>
                <a:gd name="connsiteY103" fmla="*/ 352424 h 13064490"/>
                <a:gd name="connsiteX104" fmla="*/ 8903207 w 12767104"/>
                <a:gd name="connsiteY104" fmla="*/ 421004 h 13064490"/>
                <a:gd name="connsiteX105" fmla="*/ 8634602 w 12767104"/>
                <a:gd name="connsiteY105" fmla="*/ 548639 h 13064490"/>
                <a:gd name="connsiteX106" fmla="*/ 8421242 w 12767104"/>
                <a:gd name="connsiteY106" fmla="*/ 859154 h 13064490"/>
                <a:gd name="connsiteX107" fmla="*/ 8219312 w 12767104"/>
                <a:gd name="connsiteY107" fmla="*/ 922019 h 13064490"/>
                <a:gd name="connsiteX108" fmla="*/ 8125967 w 12767104"/>
                <a:gd name="connsiteY108" fmla="*/ 1301114 h 13064490"/>
                <a:gd name="connsiteX109" fmla="*/ 8017382 w 12767104"/>
                <a:gd name="connsiteY109" fmla="*/ 1407794 h 13064490"/>
                <a:gd name="connsiteX110" fmla="*/ 7977377 w 12767104"/>
                <a:gd name="connsiteY110" fmla="*/ 1543049 h 13064490"/>
                <a:gd name="connsiteX111" fmla="*/ 7811642 w 12767104"/>
                <a:gd name="connsiteY111" fmla="*/ 1577339 h 13064490"/>
                <a:gd name="connsiteX112" fmla="*/ 7678674 w 12767104"/>
                <a:gd name="connsiteY112" fmla="*/ 1816608 h 13064490"/>
                <a:gd name="connsiteX113" fmla="*/ 7327772 w 12767104"/>
                <a:gd name="connsiteY113" fmla="*/ 1645919 h 13064490"/>
                <a:gd name="connsiteX114" fmla="*/ 6998207 w 12767104"/>
                <a:gd name="connsiteY114" fmla="*/ 1950719 h 13064490"/>
                <a:gd name="connsiteX115" fmla="*/ 6794372 w 12767104"/>
                <a:gd name="connsiteY115" fmla="*/ 1811654 h 13064490"/>
                <a:gd name="connsiteX116" fmla="*/ 6217920 w 12767104"/>
                <a:gd name="connsiteY116" fmla="*/ 2286000 h 13064490"/>
                <a:gd name="connsiteX117" fmla="*/ 6020942 w 12767104"/>
                <a:gd name="connsiteY117" fmla="*/ 2179319 h 13064490"/>
                <a:gd name="connsiteX118" fmla="*/ 5859017 w 12767104"/>
                <a:gd name="connsiteY118" fmla="*/ 2200274 h 13064490"/>
                <a:gd name="connsiteX119" fmla="*/ 5657087 w 12767104"/>
                <a:gd name="connsiteY119" fmla="*/ 2085974 h 13064490"/>
                <a:gd name="connsiteX120" fmla="*/ 5422772 w 12767104"/>
                <a:gd name="connsiteY120" fmla="*/ 2118359 h 13064490"/>
                <a:gd name="connsiteX121" fmla="*/ 5361812 w 12767104"/>
                <a:gd name="connsiteY121" fmla="*/ 1937384 h 13064490"/>
                <a:gd name="connsiteX122" fmla="*/ 5015102 w 12767104"/>
                <a:gd name="connsiteY122" fmla="*/ 1771649 h 13064490"/>
                <a:gd name="connsiteX123" fmla="*/ 4293870 w 12767104"/>
                <a:gd name="connsiteY123" fmla="*/ 1781937 h 13064490"/>
                <a:gd name="connsiteX124" fmla="*/ 3976877 w 12767104"/>
                <a:gd name="connsiteY124" fmla="*/ 1421129 h 13064490"/>
                <a:gd name="connsiteX125" fmla="*/ 3837812 w 12767104"/>
                <a:gd name="connsiteY125" fmla="*/ 1329689 h 13064490"/>
                <a:gd name="connsiteX126" fmla="*/ 3632072 w 12767104"/>
                <a:gd name="connsiteY126" fmla="*/ 1322069 h 13064490"/>
                <a:gd name="connsiteX127" fmla="*/ 3468242 w 12767104"/>
                <a:gd name="connsiteY127" fmla="*/ 1122044 h 13064490"/>
                <a:gd name="connsiteX128" fmla="*/ 3096767 w 12767104"/>
                <a:gd name="connsiteY128" fmla="*/ 1202054 h 13064490"/>
                <a:gd name="connsiteX129" fmla="*/ 2872740 w 12767104"/>
                <a:gd name="connsiteY129" fmla="*/ 1051179 h 13064490"/>
                <a:gd name="connsiteX130" fmla="*/ 2757677 w 12767104"/>
                <a:gd name="connsiteY130" fmla="*/ 1306829 h 13064490"/>
                <a:gd name="connsiteX131" fmla="*/ 2464307 w 12767104"/>
                <a:gd name="connsiteY131" fmla="*/ 1609724 h 13064490"/>
                <a:gd name="connsiteX132" fmla="*/ 2012822 w 12767104"/>
                <a:gd name="connsiteY132" fmla="*/ 1710689 h 13064490"/>
                <a:gd name="connsiteX133" fmla="*/ 2007107 w 12767104"/>
                <a:gd name="connsiteY133" fmla="*/ 1870709 h 13064490"/>
                <a:gd name="connsiteX134" fmla="*/ 1736597 w 12767104"/>
                <a:gd name="connsiteY134" fmla="*/ 1920239 h 13064490"/>
                <a:gd name="connsiteX135" fmla="*/ 1383792 w 12767104"/>
                <a:gd name="connsiteY135" fmla="*/ 1796415 h 13064490"/>
                <a:gd name="connsiteX136" fmla="*/ 1064132 w 12767104"/>
                <a:gd name="connsiteY136" fmla="*/ 1979294 h 13064490"/>
                <a:gd name="connsiteX137" fmla="*/ 1053084 w 12767104"/>
                <a:gd name="connsiteY137" fmla="*/ 2431542 h 13064490"/>
                <a:gd name="connsiteX138" fmla="*/ 514350 w 12767104"/>
                <a:gd name="connsiteY138" fmla="*/ 2355342 h 13064490"/>
                <a:gd name="connsiteX139" fmla="*/ 464057 w 12767104"/>
                <a:gd name="connsiteY139" fmla="*/ 2529839 h 13064490"/>
                <a:gd name="connsiteX140" fmla="*/ 0 w 12767104"/>
                <a:gd name="connsiteY140" fmla="*/ 2450592 h 13064490"/>
                <a:gd name="connsiteX0" fmla="*/ 0 w 12767104"/>
                <a:gd name="connsiteY0" fmla="*/ 2450592 h 13064490"/>
                <a:gd name="connsiteX1" fmla="*/ 266319 w 12767104"/>
                <a:gd name="connsiteY1" fmla="*/ 2830068 h 13064490"/>
                <a:gd name="connsiteX2" fmla="*/ 715899 w 12767104"/>
                <a:gd name="connsiteY2" fmla="*/ 2767965 h 13064490"/>
                <a:gd name="connsiteX3" fmla="*/ 1254633 w 12767104"/>
                <a:gd name="connsiteY3" fmla="*/ 3008757 h 13064490"/>
                <a:gd name="connsiteX4" fmla="*/ 1414652 w 12767104"/>
                <a:gd name="connsiteY4" fmla="*/ 3208019 h 13064490"/>
                <a:gd name="connsiteX5" fmla="*/ 1605152 w 12767104"/>
                <a:gd name="connsiteY5" fmla="*/ 3383279 h 13064490"/>
                <a:gd name="connsiteX6" fmla="*/ 1776602 w 12767104"/>
                <a:gd name="connsiteY6" fmla="*/ 3274694 h 13064490"/>
                <a:gd name="connsiteX7" fmla="*/ 2104262 w 12767104"/>
                <a:gd name="connsiteY7" fmla="*/ 3577589 h 13064490"/>
                <a:gd name="connsiteX8" fmla="*/ 2044827 w 12767104"/>
                <a:gd name="connsiteY8" fmla="*/ 3737610 h 13064490"/>
                <a:gd name="connsiteX9" fmla="*/ 2681477 w 12767104"/>
                <a:gd name="connsiteY9" fmla="*/ 3979544 h 13064490"/>
                <a:gd name="connsiteX10" fmla="*/ 3096767 w 12767104"/>
                <a:gd name="connsiteY10" fmla="*/ 3918584 h 13064490"/>
                <a:gd name="connsiteX11" fmla="*/ 3167252 w 12767104"/>
                <a:gd name="connsiteY11" fmla="*/ 4078604 h 13064490"/>
                <a:gd name="connsiteX12" fmla="*/ 3313937 w 12767104"/>
                <a:gd name="connsiteY12" fmla="*/ 4000499 h 13064490"/>
                <a:gd name="connsiteX13" fmla="*/ 3447669 w 12767104"/>
                <a:gd name="connsiteY13" fmla="*/ 4025646 h 13064490"/>
                <a:gd name="connsiteX14" fmla="*/ 3510152 w 12767104"/>
                <a:gd name="connsiteY14" fmla="*/ 4219574 h 13064490"/>
                <a:gd name="connsiteX15" fmla="*/ 3515867 w 12767104"/>
                <a:gd name="connsiteY15" fmla="*/ 4589144 h 13064490"/>
                <a:gd name="connsiteX16" fmla="*/ 3371087 w 12767104"/>
                <a:gd name="connsiteY16" fmla="*/ 4928234 h 13064490"/>
                <a:gd name="connsiteX17" fmla="*/ 3479672 w 12767104"/>
                <a:gd name="connsiteY17" fmla="*/ 5463539 h 13064490"/>
                <a:gd name="connsiteX18" fmla="*/ 3310127 w 12767104"/>
                <a:gd name="connsiteY18" fmla="*/ 5494019 h 13064490"/>
                <a:gd name="connsiteX19" fmla="*/ 3172967 w 12767104"/>
                <a:gd name="connsiteY19" fmla="*/ 6015989 h 13064490"/>
                <a:gd name="connsiteX20" fmla="*/ 3262502 w 12767104"/>
                <a:gd name="connsiteY20" fmla="*/ 6031229 h 13064490"/>
                <a:gd name="connsiteX21" fmla="*/ 3315842 w 12767104"/>
                <a:gd name="connsiteY21" fmla="*/ 6193154 h 13064490"/>
                <a:gd name="connsiteX22" fmla="*/ 3464432 w 12767104"/>
                <a:gd name="connsiteY22" fmla="*/ 6115049 h 13064490"/>
                <a:gd name="connsiteX23" fmla="*/ 3593972 w 12767104"/>
                <a:gd name="connsiteY23" fmla="*/ 6273164 h 13064490"/>
                <a:gd name="connsiteX24" fmla="*/ 3835146 w 12767104"/>
                <a:gd name="connsiteY24" fmla="*/ 6307836 h 13064490"/>
                <a:gd name="connsiteX25" fmla="*/ 3643502 w 12767104"/>
                <a:gd name="connsiteY25" fmla="*/ 6793229 h 13064490"/>
                <a:gd name="connsiteX26" fmla="*/ 3704462 w 12767104"/>
                <a:gd name="connsiteY26" fmla="*/ 7218044 h 13064490"/>
                <a:gd name="connsiteX27" fmla="*/ 3438144 w 12767104"/>
                <a:gd name="connsiteY27" fmla="*/ 8174736 h 13064490"/>
                <a:gd name="connsiteX28" fmla="*/ 4242816 w 12767104"/>
                <a:gd name="connsiteY28" fmla="*/ 9052560 h 13064490"/>
                <a:gd name="connsiteX29" fmla="*/ 6272784 w 12767104"/>
                <a:gd name="connsiteY29" fmla="*/ 9802368 h 13064490"/>
                <a:gd name="connsiteX30" fmla="*/ 6967728 w 12767104"/>
                <a:gd name="connsiteY30" fmla="*/ 10917936 h 13064490"/>
                <a:gd name="connsiteX31" fmla="*/ 6458712 w 12767104"/>
                <a:gd name="connsiteY31" fmla="*/ 11369040 h 13064490"/>
                <a:gd name="connsiteX32" fmla="*/ 6592443 w 12767104"/>
                <a:gd name="connsiteY32" fmla="*/ 11569065 h 13064490"/>
                <a:gd name="connsiteX33" fmla="*/ 6723888 w 12767104"/>
                <a:gd name="connsiteY33" fmla="*/ 11530965 h 13064490"/>
                <a:gd name="connsiteX34" fmla="*/ 6826758 w 12767104"/>
                <a:gd name="connsiteY34" fmla="*/ 11633835 h 13064490"/>
                <a:gd name="connsiteX35" fmla="*/ 6834378 w 12767104"/>
                <a:gd name="connsiteY35" fmla="*/ 11870055 h 13064490"/>
                <a:gd name="connsiteX36" fmla="*/ 6950583 w 12767104"/>
                <a:gd name="connsiteY36" fmla="*/ 12011025 h 13064490"/>
                <a:gd name="connsiteX37" fmla="*/ 7009638 w 12767104"/>
                <a:gd name="connsiteY37" fmla="*/ 12390120 h 13064490"/>
                <a:gd name="connsiteX38" fmla="*/ 6941058 w 12767104"/>
                <a:gd name="connsiteY38" fmla="*/ 12628245 h 13064490"/>
                <a:gd name="connsiteX39" fmla="*/ 7076313 w 12767104"/>
                <a:gd name="connsiteY39" fmla="*/ 12847320 h 13064490"/>
                <a:gd name="connsiteX40" fmla="*/ 7202043 w 12767104"/>
                <a:gd name="connsiteY40" fmla="*/ 12943713 h 13064490"/>
                <a:gd name="connsiteX41" fmla="*/ 7287768 w 12767104"/>
                <a:gd name="connsiteY41" fmla="*/ 12799695 h 13064490"/>
                <a:gd name="connsiteX42" fmla="*/ 7377303 w 12767104"/>
                <a:gd name="connsiteY42" fmla="*/ 12759690 h 13064490"/>
                <a:gd name="connsiteX43" fmla="*/ 7748778 w 12767104"/>
                <a:gd name="connsiteY43" fmla="*/ 12538710 h 13064490"/>
                <a:gd name="connsiteX44" fmla="*/ 8312658 w 12767104"/>
                <a:gd name="connsiteY44" fmla="*/ 13034010 h 13064490"/>
                <a:gd name="connsiteX45" fmla="*/ 8440293 w 12767104"/>
                <a:gd name="connsiteY45" fmla="*/ 12971145 h 13064490"/>
                <a:gd name="connsiteX46" fmla="*/ 8819388 w 12767104"/>
                <a:gd name="connsiteY46" fmla="*/ 13013055 h 13064490"/>
                <a:gd name="connsiteX47" fmla="*/ 9089898 w 12767104"/>
                <a:gd name="connsiteY47" fmla="*/ 13064490 h 13064490"/>
                <a:gd name="connsiteX48" fmla="*/ 9554718 w 12767104"/>
                <a:gd name="connsiteY48" fmla="*/ 12974954 h 13064490"/>
                <a:gd name="connsiteX49" fmla="*/ 9853803 w 12767104"/>
                <a:gd name="connsiteY49" fmla="*/ 12885420 h 13064490"/>
                <a:gd name="connsiteX50" fmla="*/ 9954006 w 12767104"/>
                <a:gd name="connsiteY50" fmla="*/ 12968097 h 13064490"/>
                <a:gd name="connsiteX51" fmla="*/ 10019538 w 12767104"/>
                <a:gd name="connsiteY51" fmla="*/ 12891134 h 13064490"/>
                <a:gd name="connsiteX52" fmla="*/ 10107168 w 12767104"/>
                <a:gd name="connsiteY52" fmla="*/ 12702539 h 13064490"/>
                <a:gd name="connsiteX53" fmla="*/ 10103358 w 12767104"/>
                <a:gd name="connsiteY53" fmla="*/ 12614909 h 13064490"/>
                <a:gd name="connsiteX54" fmla="*/ 10177653 w 12767104"/>
                <a:gd name="connsiteY54" fmla="*/ 12538709 h 13064490"/>
                <a:gd name="connsiteX55" fmla="*/ 10135743 w 12767104"/>
                <a:gd name="connsiteY55" fmla="*/ 12378689 h 13064490"/>
                <a:gd name="connsiteX56" fmla="*/ 10267188 w 12767104"/>
                <a:gd name="connsiteY56" fmla="*/ 12338684 h 13064490"/>
                <a:gd name="connsiteX57" fmla="*/ 10419207 w 12767104"/>
                <a:gd name="connsiteY57" fmla="*/ 11967972 h 13064490"/>
                <a:gd name="connsiteX58" fmla="*/ 11149203 w 12767104"/>
                <a:gd name="connsiteY58" fmla="*/ 12121514 h 13064490"/>
                <a:gd name="connsiteX59" fmla="*/ 12090273 w 12767104"/>
                <a:gd name="connsiteY59" fmla="*/ 11727179 h 13064490"/>
                <a:gd name="connsiteX60" fmla="*/ 12248388 w 12767104"/>
                <a:gd name="connsiteY60" fmla="*/ 11870054 h 13064490"/>
                <a:gd name="connsiteX61" fmla="*/ 12362688 w 12767104"/>
                <a:gd name="connsiteY61" fmla="*/ 11891009 h 13064490"/>
                <a:gd name="connsiteX62" fmla="*/ 12524613 w 12767104"/>
                <a:gd name="connsiteY62" fmla="*/ 11662409 h 13064490"/>
                <a:gd name="connsiteX63" fmla="*/ 12600813 w 12767104"/>
                <a:gd name="connsiteY63" fmla="*/ 11622404 h 13064490"/>
                <a:gd name="connsiteX64" fmla="*/ 12658344 w 12767104"/>
                <a:gd name="connsiteY64" fmla="*/ 11645265 h 13064490"/>
                <a:gd name="connsiteX65" fmla="*/ 12758928 w 12767104"/>
                <a:gd name="connsiteY65" fmla="*/ 11344274 h 13064490"/>
                <a:gd name="connsiteX66" fmla="*/ 12446507 w 12767104"/>
                <a:gd name="connsiteY66" fmla="*/ 10921364 h 13064490"/>
                <a:gd name="connsiteX67" fmla="*/ 12383642 w 12767104"/>
                <a:gd name="connsiteY67" fmla="*/ 10618469 h 13064490"/>
                <a:gd name="connsiteX68" fmla="*/ 12201906 w 12767104"/>
                <a:gd name="connsiteY68" fmla="*/ 10423017 h 13064490"/>
                <a:gd name="connsiteX69" fmla="*/ 12216002 w 12767104"/>
                <a:gd name="connsiteY69" fmla="*/ 10138409 h 13064490"/>
                <a:gd name="connsiteX70" fmla="*/ 12560807 w 12767104"/>
                <a:gd name="connsiteY70" fmla="*/ 9631679 h 13064490"/>
                <a:gd name="connsiteX71" fmla="*/ 12693777 w 12767104"/>
                <a:gd name="connsiteY71" fmla="*/ 8833866 h 13064490"/>
                <a:gd name="connsiteX72" fmla="*/ 12472416 w 12767104"/>
                <a:gd name="connsiteY72" fmla="*/ 8590407 h 13064490"/>
                <a:gd name="connsiteX73" fmla="*/ 12508992 w 12767104"/>
                <a:gd name="connsiteY73" fmla="*/ 7827264 h 13064490"/>
                <a:gd name="connsiteX74" fmla="*/ 12256389 w 12767104"/>
                <a:gd name="connsiteY74" fmla="*/ 7655052 h 13064490"/>
                <a:gd name="connsiteX75" fmla="*/ 11978640 w 12767104"/>
                <a:gd name="connsiteY75" fmla="*/ 7424928 h 13064490"/>
                <a:gd name="connsiteX76" fmla="*/ 11887200 w 12767104"/>
                <a:gd name="connsiteY76" fmla="*/ 6784848 h 13064490"/>
                <a:gd name="connsiteX77" fmla="*/ 12052173 w 12767104"/>
                <a:gd name="connsiteY77" fmla="*/ 6573774 h 13064490"/>
                <a:gd name="connsiteX78" fmla="*/ 12172950 w 12767104"/>
                <a:gd name="connsiteY78" fmla="*/ 6334887 h 13064490"/>
                <a:gd name="connsiteX79" fmla="*/ 12179808 w 12767104"/>
                <a:gd name="connsiteY79" fmla="*/ 5888736 h 13064490"/>
                <a:gd name="connsiteX80" fmla="*/ 11915394 w 12767104"/>
                <a:gd name="connsiteY80" fmla="*/ 5550027 h 13064490"/>
                <a:gd name="connsiteX81" fmla="*/ 11612880 w 12767104"/>
                <a:gd name="connsiteY81" fmla="*/ 5285232 h 13064490"/>
                <a:gd name="connsiteX82" fmla="*/ 11137392 w 12767104"/>
                <a:gd name="connsiteY82" fmla="*/ 4791456 h 13064490"/>
                <a:gd name="connsiteX83" fmla="*/ 10345674 w 12767104"/>
                <a:gd name="connsiteY83" fmla="*/ 4283583 h 13064490"/>
                <a:gd name="connsiteX84" fmla="*/ 10364343 w 12767104"/>
                <a:gd name="connsiteY84" fmla="*/ 3643122 h 13064490"/>
                <a:gd name="connsiteX85" fmla="*/ 10991088 w 12767104"/>
                <a:gd name="connsiteY85" fmla="*/ 3035808 h 13064490"/>
                <a:gd name="connsiteX86" fmla="*/ 11228832 w 12767104"/>
                <a:gd name="connsiteY86" fmla="*/ 2523744 h 13064490"/>
                <a:gd name="connsiteX87" fmla="*/ 11155680 w 12767104"/>
                <a:gd name="connsiteY87" fmla="*/ 2286000 h 13064490"/>
                <a:gd name="connsiteX88" fmla="*/ 11391900 w 12767104"/>
                <a:gd name="connsiteY88" fmla="*/ 1664970 h 13064490"/>
                <a:gd name="connsiteX89" fmla="*/ 11299698 w 12767104"/>
                <a:gd name="connsiteY89" fmla="*/ 1289304 h 13064490"/>
                <a:gd name="connsiteX90" fmla="*/ 10966704 w 12767104"/>
                <a:gd name="connsiteY90" fmla="*/ 1435227 h 13064490"/>
                <a:gd name="connsiteX91" fmla="*/ 10770870 w 12767104"/>
                <a:gd name="connsiteY91" fmla="*/ 1719072 h 13064490"/>
                <a:gd name="connsiteX92" fmla="*/ 10211943 w 12767104"/>
                <a:gd name="connsiteY92" fmla="*/ 1704594 h 13064490"/>
                <a:gd name="connsiteX93" fmla="*/ 10643616 w 12767104"/>
                <a:gd name="connsiteY93" fmla="*/ 987552 h 13064490"/>
                <a:gd name="connsiteX94" fmla="*/ 10569321 w 12767104"/>
                <a:gd name="connsiteY94" fmla="*/ 768477 h 13064490"/>
                <a:gd name="connsiteX95" fmla="*/ 10310241 w 12767104"/>
                <a:gd name="connsiteY95" fmla="*/ 644652 h 13064490"/>
                <a:gd name="connsiteX96" fmla="*/ 10132695 w 12767104"/>
                <a:gd name="connsiteY96" fmla="*/ 798957 h 13064490"/>
                <a:gd name="connsiteX97" fmla="*/ 9947147 w 12767104"/>
                <a:gd name="connsiteY97" fmla="*/ 712469 h 13064490"/>
                <a:gd name="connsiteX98" fmla="*/ 9547097 w 12767104"/>
                <a:gd name="connsiteY98" fmla="*/ 748664 h 13064490"/>
                <a:gd name="connsiteX99" fmla="*/ 9390887 w 12767104"/>
                <a:gd name="connsiteY99" fmla="*/ 302894 h 13064490"/>
                <a:gd name="connsiteX100" fmla="*/ 9286112 w 12767104"/>
                <a:gd name="connsiteY100" fmla="*/ 152399 h 13064490"/>
                <a:gd name="connsiteX101" fmla="*/ 9089136 w 12767104"/>
                <a:gd name="connsiteY101" fmla="*/ 0 h 13064490"/>
                <a:gd name="connsiteX102" fmla="*/ 9030842 w 12767104"/>
                <a:gd name="connsiteY102" fmla="*/ 188594 h 13064490"/>
                <a:gd name="connsiteX103" fmla="*/ 9137522 w 12767104"/>
                <a:gd name="connsiteY103" fmla="*/ 352424 h 13064490"/>
                <a:gd name="connsiteX104" fmla="*/ 8903207 w 12767104"/>
                <a:gd name="connsiteY104" fmla="*/ 421004 h 13064490"/>
                <a:gd name="connsiteX105" fmla="*/ 8634602 w 12767104"/>
                <a:gd name="connsiteY105" fmla="*/ 548639 h 13064490"/>
                <a:gd name="connsiteX106" fmla="*/ 8421242 w 12767104"/>
                <a:gd name="connsiteY106" fmla="*/ 859154 h 13064490"/>
                <a:gd name="connsiteX107" fmla="*/ 8219312 w 12767104"/>
                <a:gd name="connsiteY107" fmla="*/ 922019 h 13064490"/>
                <a:gd name="connsiteX108" fmla="*/ 8125967 w 12767104"/>
                <a:gd name="connsiteY108" fmla="*/ 1301114 h 13064490"/>
                <a:gd name="connsiteX109" fmla="*/ 8017382 w 12767104"/>
                <a:gd name="connsiteY109" fmla="*/ 1407794 h 13064490"/>
                <a:gd name="connsiteX110" fmla="*/ 7977377 w 12767104"/>
                <a:gd name="connsiteY110" fmla="*/ 1543049 h 13064490"/>
                <a:gd name="connsiteX111" fmla="*/ 7811642 w 12767104"/>
                <a:gd name="connsiteY111" fmla="*/ 1577339 h 13064490"/>
                <a:gd name="connsiteX112" fmla="*/ 7678674 w 12767104"/>
                <a:gd name="connsiteY112" fmla="*/ 1816608 h 13064490"/>
                <a:gd name="connsiteX113" fmla="*/ 7327772 w 12767104"/>
                <a:gd name="connsiteY113" fmla="*/ 1645919 h 13064490"/>
                <a:gd name="connsiteX114" fmla="*/ 6998207 w 12767104"/>
                <a:gd name="connsiteY114" fmla="*/ 1950719 h 13064490"/>
                <a:gd name="connsiteX115" fmla="*/ 6794372 w 12767104"/>
                <a:gd name="connsiteY115" fmla="*/ 1811654 h 13064490"/>
                <a:gd name="connsiteX116" fmla="*/ 6217920 w 12767104"/>
                <a:gd name="connsiteY116" fmla="*/ 2286000 h 13064490"/>
                <a:gd name="connsiteX117" fmla="*/ 6020942 w 12767104"/>
                <a:gd name="connsiteY117" fmla="*/ 2179319 h 13064490"/>
                <a:gd name="connsiteX118" fmla="*/ 5859017 w 12767104"/>
                <a:gd name="connsiteY118" fmla="*/ 2200274 h 13064490"/>
                <a:gd name="connsiteX119" fmla="*/ 5657087 w 12767104"/>
                <a:gd name="connsiteY119" fmla="*/ 2085974 h 13064490"/>
                <a:gd name="connsiteX120" fmla="*/ 5422772 w 12767104"/>
                <a:gd name="connsiteY120" fmla="*/ 2118359 h 13064490"/>
                <a:gd name="connsiteX121" fmla="*/ 5361812 w 12767104"/>
                <a:gd name="connsiteY121" fmla="*/ 1937384 h 13064490"/>
                <a:gd name="connsiteX122" fmla="*/ 5015102 w 12767104"/>
                <a:gd name="connsiteY122" fmla="*/ 1771649 h 13064490"/>
                <a:gd name="connsiteX123" fmla="*/ 4293870 w 12767104"/>
                <a:gd name="connsiteY123" fmla="*/ 1781937 h 13064490"/>
                <a:gd name="connsiteX124" fmla="*/ 3976877 w 12767104"/>
                <a:gd name="connsiteY124" fmla="*/ 1421129 h 13064490"/>
                <a:gd name="connsiteX125" fmla="*/ 3837812 w 12767104"/>
                <a:gd name="connsiteY125" fmla="*/ 1329689 h 13064490"/>
                <a:gd name="connsiteX126" fmla="*/ 3632072 w 12767104"/>
                <a:gd name="connsiteY126" fmla="*/ 1322069 h 13064490"/>
                <a:gd name="connsiteX127" fmla="*/ 3468242 w 12767104"/>
                <a:gd name="connsiteY127" fmla="*/ 1122044 h 13064490"/>
                <a:gd name="connsiteX128" fmla="*/ 3096767 w 12767104"/>
                <a:gd name="connsiteY128" fmla="*/ 1202054 h 13064490"/>
                <a:gd name="connsiteX129" fmla="*/ 2872740 w 12767104"/>
                <a:gd name="connsiteY129" fmla="*/ 1051179 h 13064490"/>
                <a:gd name="connsiteX130" fmla="*/ 2757677 w 12767104"/>
                <a:gd name="connsiteY130" fmla="*/ 1306829 h 13064490"/>
                <a:gd name="connsiteX131" fmla="*/ 2464307 w 12767104"/>
                <a:gd name="connsiteY131" fmla="*/ 1609724 h 13064490"/>
                <a:gd name="connsiteX132" fmla="*/ 2012822 w 12767104"/>
                <a:gd name="connsiteY132" fmla="*/ 1710689 h 13064490"/>
                <a:gd name="connsiteX133" fmla="*/ 2007107 w 12767104"/>
                <a:gd name="connsiteY133" fmla="*/ 1870709 h 13064490"/>
                <a:gd name="connsiteX134" fmla="*/ 1736597 w 12767104"/>
                <a:gd name="connsiteY134" fmla="*/ 1920239 h 13064490"/>
                <a:gd name="connsiteX135" fmla="*/ 1383792 w 12767104"/>
                <a:gd name="connsiteY135" fmla="*/ 1796415 h 13064490"/>
                <a:gd name="connsiteX136" fmla="*/ 1064132 w 12767104"/>
                <a:gd name="connsiteY136" fmla="*/ 1979294 h 13064490"/>
                <a:gd name="connsiteX137" fmla="*/ 1053084 w 12767104"/>
                <a:gd name="connsiteY137" fmla="*/ 2431542 h 13064490"/>
                <a:gd name="connsiteX138" fmla="*/ 514350 w 12767104"/>
                <a:gd name="connsiteY138" fmla="*/ 2355342 h 13064490"/>
                <a:gd name="connsiteX139" fmla="*/ 464057 w 12767104"/>
                <a:gd name="connsiteY139" fmla="*/ 2529839 h 13064490"/>
                <a:gd name="connsiteX140" fmla="*/ 0 w 12767104"/>
                <a:gd name="connsiteY140" fmla="*/ 2450592 h 13064490"/>
                <a:gd name="connsiteX0" fmla="*/ 0 w 12767104"/>
                <a:gd name="connsiteY0" fmla="*/ 2450592 h 13064490"/>
                <a:gd name="connsiteX1" fmla="*/ 266319 w 12767104"/>
                <a:gd name="connsiteY1" fmla="*/ 2830068 h 13064490"/>
                <a:gd name="connsiteX2" fmla="*/ 715899 w 12767104"/>
                <a:gd name="connsiteY2" fmla="*/ 2767965 h 13064490"/>
                <a:gd name="connsiteX3" fmla="*/ 1254633 w 12767104"/>
                <a:gd name="connsiteY3" fmla="*/ 3008757 h 13064490"/>
                <a:gd name="connsiteX4" fmla="*/ 1414652 w 12767104"/>
                <a:gd name="connsiteY4" fmla="*/ 3208019 h 13064490"/>
                <a:gd name="connsiteX5" fmla="*/ 1605152 w 12767104"/>
                <a:gd name="connsiteY5" fmla="*/ 3383279 h 13064490"/>
                <a:gd name="connsiteX6" fmla="*/ 1776602 w 12767104"/>
                <a:gd name="connsiteY6" fmla="*/ 3274694 h 13064490"/>
                <a:gd name="connsiteX7" fmla="*/ 2104262 w 12767104"/>
                <a:gd name="connsiteY7" fmla="*/ 3577589 h 13064490"/>
                <a:gd name="connsiteX8" fmla="*/ 2044827 w 12767104"/>
                <a:gd name="connsiteY8" fmla="*/ 3737610 h 13064490"/>
                <a:gd name="connsiteX9" fmla="*/ 2681477 w 12767104"/>
                <a:gd name="connsiteY9" fmla="*/ 3979544 h 13064490"/>
                <a:gd name="connsiteX10" fmla="*/ 3096767 w 12767104"/>
                <a:gd name="connsiteY10" fmla="*/ 3918584 h 13064490"/>
                <a:gd name="connsiteX11" fmla="*/ 3167252 w 12767104"/>
                <a:gd name="connsiteY11" fmla="*/ 4078604 h 13064490"/>
                <a:gd name="connsiteX12" fmla="*/ 3313937 w 12767104"/>
                <a:gd name="connsiteY12" fmla="*/ 4000499 h 13064490"/>
                <a:gd name="connsiteX13" fmla="*/ 3447669 w 12767104"/>
                <a:gd name="connsiteY13" fmla="*/ 4025646 h 13064490"/>
                <a:gd name="connsiteX14" fmla="*/ 3510152 w 12767104"/>
                <a:gd name="connsiteY14" fmla="*/ 4219574 h 13064490"/>
                <a:gd name="connsiteX15" fmla="*/ 3515867 w 12767104"/>
                <a:gd name="connsiteY15" fmla="*/ 4589144 h 13064490"/>
                <a:gd name="connsiteX16" fmla="*/ 3371087 w 12767104"/>
                <a:gd name="connsiteY16" fmla="*/ 4928234 h 13064490"/>
                <a:gd name="connsiteX17" fmla="*/ 3479672 w 12767104"/>
                <a:gd name="connsiteY17" fmla="*/ 5463539 h 13064490"/>
                <a:gd name="connsiteX18" fmla="*/ 3310127 w 12767104"/>
                <a:gd name="connsiteY18" fmla="*/ 5494019 h 13064490"/>
                <a:gd name="connsiteX19" fmla="*/ 3172967 w 12767104"/>
                <a:gd name="connsiteY19" fmla="*/ 6015989 h 13064490"/>
                <a:gd name="connsiteX20" fmla="*/ 3262502 w 12767104"/>
                <a:gd name="connsiteY20" fmla="*/ 6031229 h 13064490"/>
                <a:gd name="connsiteX21" fmla="*/ 3315842 w 12767104"/>
                <a:gd name="connsiteY21" fmla="*/ 6193154 h 13064490"/>
                <a:gd name="connsiteX22" fmla="*/ 3464432 w 12767104"/>
                <a:gd name="connsiteY22" fmla="*/ 6115049 h 13064490"/>
                <a:gd name="connsiteX23" fmla="*/ 3593972 w 12767104"/>
                <a:gd name="connsiteY23" fmla="*/ 6273164 h 13064490"/>
                <a:gd name="connsiteX24" fmla="*/ 3835146 w 12767104"/>
                <a:gd name="connsiteY24" fmla="*/ 6307836 h 13064490"/>
                <a:gd name="connsiteX25" fmla="*/ 3643502 w 12767104"/>
                <a:gd name="connsiteY25" fmla="*/ 6793229 h 13064490"/>
                <a:gd name="connsiteX26" fmla="*/ 3704462 w 12767104"/>
                <a:gd name="connsiteY26" fmla="*/ 7218044 h 13064490"/>
                <a:gd name="connsiteX27" fmla="*/ 3438144 w 12767104"/>
                <a:gd name="connsiteY27" fmla="*/ 8174736 h 13064490"/>
                <a:gd name="connsiteX28" fmla="*/ 4242816 w 12767104"/>
                <a:gd name="connsiteY28" fmla="*/ 9052560 h 13064490"/>
                <a:gd name="connsiteX29" fmla="*/ 6272784 w 12767104"/>
                <a:gd name="connsiteY29" fmla="*/ 9802368 h 13064490"/>
                <a:gd name="connsiteX30" fmla="*/ 6967728 w 12767104"/>
                <a:gd name="connsiteY30" fmla="*/ 10917936 h 13064490"/>
                <a:gd name="connsiteX31" fmla="*/ 6458712 w 12767104"/>
                <a:gd name="connsiteY31" fmla="*/ 11369040 h 13064490"/>
                <a:gd name="connsiteX32" fmla="*/ 6592443 w 12767104"/>
                <a:gd name="connsiteY32" fmla="*/ 11569065 h 13064490"/>
                <a:gd name="connsiteX33" fmla="*/ 6723888 w 12767104"/>
                <a:gd name="connsiteY33" fmla="*/ 11530965 h 13064490"/>
                <a:gd name="connsiteX34" fmla="*/ 6826758 w 12767104"/>
                <a:gd name="connsiteY34" fmla="*/ 11633835 h 13064490"/>
                <a:gd name="connsiteX35" fmla="*/ 6834378 w 12767104"/>
                <a:gd name="connsiteY35" fmla="*/ 11870055 h 13064490"/>
                <a:gd name="connsiteX36" fmla="*/ 6950583 w 12767104"/>
                <a:gd name="connsiteY36" fmla="*/ 12011025 h 13064490"/>
                <a:gd name="connsiteX37" fmla="*/ 7009638 w 12767104"/>
                <a:gd name="connsiteY37" fmla="*/ 12390120 h 13064490"/>
                <a:gd name="connsiteX38" fmla="*/ 6941058 w 12767104"/>
                <a:gd name="connsiteY38" fmla="*/ 12628245 h 13064490"/>
                <a:gd name="connsiteX39" fmla="*/ 7076313 w 12767104"/>
                <a:gd name="connsiteY39" fmla="*/ 12847320 h 13064490"/>
                <a:gd name="connsiteX40" fmla="*/ 7202043 w 12767104"/>
                <a:gd name="connsiteY40" fmla="*/ 12943713 h 13064490"/>
                <a:gd name="connsiteX41" fmla="*/ 7287768 w 12767104"/>
                <a:gd name="connsiteY41" fmla="*/ 12799695 h 13064490"/>
                <a:gd name="connsiteX42" fmla="*/ 7377303 w 12767104"/>
                <a:gd name="connsiteY42" fmla="*/ 12759690 h 13064490"/>
                <a:gd name="connsiteX43" fmla="*/ 7748778 w 12767104"/>
                <a:gd name="connsiteY43" fmla="*/ 12538710 h 13064490"/>
                <a:gd name="connsiteX44" fmla="*/ 8312658 w 12767104"/>
                <a:gd name="connsiteY44" fmla="*/ 13034010 h 13064490"/>
                <a:gd name="connsiteX45" fmla="*/ 8440293 w 12767104"/>
                <a:gd name="connsiteY45" fmla="*/ 12971145 h 13064490"/>
                <a:gd name="connsiteX46" fmla="*/ 8819388 w 12767104"/>
                <a:gd name="connsiteY46" fmla="*/ 13013055 h 13064490"/>
                <a:gd name="connsiteX47" fmla="*/ 9089898 w 12767104"/>
                <a:gd name="connsiteY47" fmla="*/ 13064490 h 13064490"/>
                <a:gd name="connsiteX48" fmla="*/ 9554718 w 12767104"/>
                <a:gd name="connsiteY48" fmla="*/ 12974954 h 13064490"/>
                <a:gd name="connsiteX49" fmla="*/ 9853803 w 12767104"/>
                <a:gd name="connsiteY49" fmla="*/ 12885420 h 13064490"/>
                <a:gd name="connsiteX50" fmla="*/ 9954006 w 12767104"/>
                <a:gd name="connsiteY50" fmla="*/ 12968097 h 13064490"/>
                <a:gd name="connsiteX51" fmla="*/ 10019538 w 12767104"/>
                <a:gd name="connsiteY51" fmla="*/ 12891134 h 13064490"/>
                <a:gd name="connsiteX52" fmla="*/ 10107168 w 12767104"/>
                <a:gd name="connsiteY52" fmla="*/ 12702539 h 13064490"/>
                <a:gd name="connsiteX53" fmla="*/ 10103358 w 12767104"/>
                <a:gd name="connsiteY53" fmla="*/ 12614909 h 13064490"/>
                <a:gd name="connsiteX54" fmla="*/ 10177653 w 12767104"/>
                <a:gd name="connsiteY54" fmla="*/ 12538709 h 13064490"/>
                <a:gd name="connsiteX55" fmla="*/ 10135743 w 12767104"/>
                <a:gd name="connsiteY55" fmla="*/ 12378689 h 13064490"/>
                <a:gd name="connsiteX56" fmla="*/ 10267188 w 12767104"/>
                <a:gd name="connsiteY56" fmla="*/ 12338684 h 13064490"/>
                <a:gd name="connsiteX57" fmla="*/ 10419207 w 12767104"/>
                <a:gd name="connsiteY57" fmla="*/ 11967972 h 13064490"/>
                <a:gd name="connsiteX58" fmla="*/ 11149203 w 12767104"/>
                <a:gd name="connsiteY58" fmla="*/ 12121514 h 13064490"/>
                <a:gd name="connsiteX59" fmla="*/ 12090273 w 12767104"/>
                <a:gd name="connsiteY59" fmla="*/ 11727179 h 13064490"/>
                <a:gd name="connsiteX60" fmla="*/ 12248388 w 12767104"/>
                <a:gd name="connsiteY60" fmla="*/ 11870054 h 13064490"/>
                <a:gd name="connsiteX61" fmla="*/ 12362688 w 12767104"/>
                <a:gd name="connsiteY61" fmla="*/ 11891009 h 13064490"/>
                <a:gd name="connsiteX62" fmla="*/ 12524613 w 12767104"/>
                <a:gd name="connsiteY62" fmla="*/ 11662409 h 13064490"/>
                <a:gd name="connsiteX63" fmla="*/ 12600813 w 12767104"/>
                <a:gd name="connsiteY63" fmla="*/ 11622404 h 13064490"/>
                <a:gd name="connsiteX64" fmla="*/ 12658344 w 12767104"/>
                <a:gd name="connsiteY64" fmla="*/ 11645265 h 13064490"/>
                <a:gd name="connsiteX65" fmla="*/ 12758928 w 12767104"/>
                <a:gd name="connsiteY65" fmla="*/ 11344274 h 13064490"/>
                <a:gd name="connsiteX66" fmla="*/ 12446507 w 12767104"/>
                <a:gd name="connsiteY66" fmla="*/ 10921364 h 13064490"/>
                <a:gd name="connsiteX67" fmla="*/ 12383642 w 12767104"/>
                <a:gd name="connsiteY67" fmla="*/ 10618469 h 13064490"/>
                <a:gd name="connsiteX68" fmla="*/ 12201906 w 12767104"/>
                <a:gd name="connsiteY68" fmla="*/ 10423017 h 13064490"/>
                <a:gd name="connsiteX69" fmla="*/ 12216002 w 12767104"/>
                <a:gd name="connsiteY69" fmla="*/ 10138409 h 13064490"/>
                <a:gd name="connsiteX70" fmla="*/ 12560807 w 12767104"/>
                <a:gd name="connsiteY70" fmla="*/ 9631679 h 13064490"/>
                <a:gd name="connsiteX71" fmla="*/ 12693777 w 12767104"/>
                <a:gd name="connsiteY71" fmla="*/ 8833866 h 13064490"/>
                <a:gd name="connsiteX72" fmla="*/ 12472416 w 12767104"/>
                <a:gd name="connsiteY72" fmla="*/ 8590407 h 13064490"/>
                <a:gd name="connsiteX73" fmla="*/ 12508992 w 12767104"/>
                <a:gd name="connsiteY73" fmla="*/ 7827264 h 13064490"/>
                <a:gd name="connsiteX74" fmla="*/ 12256389 w 12767104"/>
                <a:gd name="connsiteY74" fmla="*/ 7655052 h 13064490"/>
                <a:gd name="connsiteX75" fmla="*/ 11978640 w 12767104"/>
                <a:gd name="connsiteY75" fmla="*/ 7424928 h 13064490"/>
                <a:gd name="connsiteX76" fmla="*/ 11887200 w 12767104"/>
                <a:gd name="connsiteY76" fmla="*/ 6784848 h 13064490"/>
                <a:gd name="connsiteX77" fmla="*/ 12052173 w 12767104"/>
                <a:gd name="connsiteY77" fmla="*/ 6573774 h 13064490"/>
                <a:gd name="connsiteX78" fmla="*/ 12172950 w 12767104"/>
                <a:gd name="connsiteY78" fmla="*/ 6334887 h 13064490"/>
                <a:gd name="connsiteX79" fmla="*/ 12179808 w 12767104"/>
                <a:gd name="connsiteY79" fmla="*/ 5888736 h 13064490"/>
                <a:gd name="connsiteX80" fmla="*/ 11915394 w 12767104"/>
                <a:gd name="connsiteY80" fmla="*/ 5550027 h 13064490"/>
                <a:gd name="connsiteX81" fmla="*/ 11612880 w 12767104"/>
                <a:gd name="connsiteY81" fmla="*/ 5285232 h 13064490"/>
                <a:gd name="connsiteX82" fmla="*/ 11137392 w 12767104"/>
                <a:gd name="connsiteY82" fmla="*/ 4791456 h 13064490"/>
                <a:gd name="connsiteX83" fmla="*/ 10345674 w 12767104"/>
                <a:gd name="connsiteY83" fmla="*/ 4283583 h 13064490"/>
                <a:gd name="connsiteX84" fmla="*/ 10364343 w 12767104"/>
                <a:gd name="connsiteY84" fmla="*/ 3643122 h 13064490"/>
                <a:gd name="connsiteX85" fmla="*/ 10991088 w 12767104"/>
                <a:gd name="connsiteY85" fmla="*/ 3035808 h 13064490"/>
                <a:gd name="connsiteX86" fmla="*/ 11228832 w 12767104"/>
                <a:gd name="connsiteY86" fmla="*/ 2523744 h 13064490"/>
                <a:gd name="connsiteX87" fmla="*/ 11155680 w 12767104"/>
                <a:gd name="connsiteY87" fmla="*/ 2286000 h 13064490"/>
                <a:gd name="connsiteX88" fmla="*/ 11391900 w 12767104"/>
                <a:gd name="connsiteY88" fmla="*/ 1664970 h 13064490"/>
                <a:gd name="connsiteX89" fmla="*/ 11299698 w 12767104"/>
                <a:gd name="connsiteY89" fmla="*/ 1289304 h 13064490"/>
                <a:gd name="connsiteX90" fmla="*/ 10966704 w 12767104"/>
                <a:gd name="connsiteY90" fmla="*/ 1435227 h 13064490"/>
                <a:gd name="connsiteX91" fmla="*/ 10770870 w 12767104"/>
                <a:gd name="connsiteY91" fmla="*/ 1719072 h 13064490"/>
                <a:gd name="connsiteX92" fmla="*/ 10211943 w 12767104"/>
                <a:gd name="connsiteY92" fmla="*/ 1704594 h 13064490"/>
                <a:gd name="connsiteX93" fmla="*/ 10643616 w 12767104"/>
                <a:gd name="connsiteY93" fmla="*/ 987552 h 13064490"/>
                <a:gd name="connsiteX94" fmla="*/ 10569321 w 12767104"/>
                <a:gd name="connsiteY94" fmla="*/ 768477 h 13064490"/>
                <a:gd name="connsiteX95" fmla="*/ 10310241 w 12767104"/>
                <a:gd name="connsiteY95" fmla="*/ 644652 h 13064490"/>
                <a:gd name="connsiteX96" fmla="*/ 10132695 w 12767104"/>
                <a:gd name="connsiteY96" fmla="*/ 798957 h 13064490"/>
                <a:gd name="connsiteX97" fmla="*/ 9947147 w 12767104"/>
                <a:gd name="connsiteY97" fmla="*/ 712469 h 13064490"/>
                <a:gd name="connsiteX98" fmla="*/ 9547097 w 12767104"/>
                <a:gd name="connsiteY98" fmla="*/ 748664 h 13064490"/>
                <a:gd name="connsiteX99" fmla="*/ 9390887 w 12767104"/>
                <a:gd name="connsiteY99" fmla="*/ 302894 h 13064490"/>
                <a:gd name="connsiteX100" fmla="*/ 9286112 w 12767104"/>
                <a:gd name="connsiteY100" fmla="*/ 152399 h 13064490"/>
                <a:gd name="connsiteX101" fmla="*/ 9089136 w 12767104"/>
                <a:gd name="connsiteY101" fmla="*/ 0 h 13064490"/>
                <a:gd name="connsiteX102" fmla="*/ 9030842 w 12767104"/>
                <a:gd name="connsiteY102" fmla="*/ 188594 h 13064490"/>
                <a:gd name="connsiteX103" fmla="*/ 9137522 w 12767104"/>
                <a:gd name="connsiteY103" fmla="*/ 352424 h 13064490"/>
                <a:gd name="connsiteX104" fmla="*/ 8903207 w 12767104"/>
                <a:gd name="connsiteY104" fmla="*/ 421004 h 13064490"/>
                <a:gd name="connsiteX105" fmla="*/ 8634602 w 12767104"/>
                <a:gd name="connsiteY105" fmla="*/ 548639 h 13064490"/>
                <a:gd name="connsiteX106" fmla="*/ 8421242 w 12767104"/>
                <a:gd name="connsiteY106" fmla="*/ 859154 h 13064490"/>
                <a:gd name="connsiteX107" fmla="*/ 8219312 w 12767104"/>
                <a:gd name="connsiteY107" fmla="*/ 922019 h 13064490"/>
                <a:gd name="connsiteX108" fmla="*/ 8125967 w 12767104"/>
                <a:gd name="connsiteY108" fmla="*/ 1301114 h 13064490"/>
                <a:gd name="connsiteX109" fmla="*/ 8017382 w 12767104"/>
                <a:gd name="connsiteY109" fmla="*/ 1407794 h 13064490"/>
                <a:gd name="connsiteX110" fmla="*/ 7977377 w 12767104"/>
                <a:gd name="connsiteY110" fmla="*/ 1543049 h 13064490"/>
                <a:gd name="connsiteX111" fmla="*/ 7811642 w 12767104"/>
                <a:gd name="connsiteY111" fmla="*/ 1577339 h 13064490"/>
                <a:gd name="connsiteX112" fmla="*/ 7678674 w 12767104"/>
                <a:gd name="connsiteY112" fmla="*/ 1816608 h 13064490"/>
                <a:gd name="connsiteX113" fmla="*/ 7327772 w 12767104"/>
                <a:gd name="connsiteY113" fmla="*/ 1645919 h 13064490"/>
                <a:gd name="connsiteX114" fmla="*/ 6998207 w 12767104"/>
                <a:gd name="connsiteY114" fmla="*/ 1950719 h 13064490"/>
                <a:gd name="connsiteX115" fmla="*/ 6794372 w 12767104"/>
                <a:gd name="connsiteY115" fmla="*/ 1811654 h 13064490"/>
                <a:gd name="connsiteX116" fmla="*/ 6217920 w 12767104"/>
                <a:gd name="connsiteY116" fmla="*/ 2286000 h 13064490"/>
                <a:gd name="connsiteX117" fmla="*/ 6020942 w 12767104"/>
                <a:gd name="connsiteY117" fmla="*/ 2179319 h 13064490"/>
                <a:gd name="connsiteX118" fmla="*/ 5859017 w 12767104"/>
                <a:gd name="connsiteY118" fmla="*/ 2200274 h 13064490"/>
                <a:gd name="connsiteX119" fmla="*/ 5657087 w 12767104"/>
                <a:gd name="connsiteY119" fmla="*/ 2085974 h 13064490"/>
                <a:gd name="connsiteX120" fmla="*/ 5422772 w 12767104"/>
                <a:gd name="connsiteY120" fmla="*/ 2118359 h 13064490"/>
                <a:gd name="connsiteX121" fmla="*/ 5361812 w 12767104"/>
                <a:gd name="connsiteY121" fmla="*/ 1937384 h 13064490"/>
                <a:gd name="connsiteX122" fmla="*/ 5015102 w 12767104"/>
                <a:gd name="connsiteY122" fmla="*/ 1771649 h 13064490"/>
                <a:gd name="connsiteX123" fmla="*/ 4293870 w 12767104"/>
                <a:gd name="connsiteY123" fmla="*/ 1781937 h 13064490"/>
                <a:gd name="connsiteX124" fmla="*/ 3976877 w 12767104"/>
                <a:gd name="connsiteY124" fmla="*/ 1421129 h 13064490"/>
                <a:gd name="connsiteX125" fmla="*/ 3837812 w 12767104"/>
                <a:gd name="connsiteY125" fmla="*/ 1329689 h 13064490"/>
                <a:gd name="connsiteX126" fmla="*/ 3632072 w 12767104"/>
                <a:gd name="connsiteY126" fmla="*/ 1322069 h 13064490"/>
                <a:gd name="connsiteX127" fmla="*/ 3468242 w 12767104"/>
                <a:gd name="connsiteY127" fmla="*/ 1122044 h 13064490"/>
                <a:gd name="connsiteX128" fmla="*/ 3096767 w 12767104"/>
                <a:gd name="connsiteY128" fmla="*/ 1202054 h 13064490"/>
                <a:gd name="connsiteX129" fmla="*/ 2872740 w 12767104"/>
                <a:gd name="connsiteY129" fmla="*/ 1051179 h 13064490"/>
                <a:gd name="connsiteX130" fmla="*/ 2757677 w 12767104"/>
                <a:gd name="connsiteY130" fmla="*/ 1306829 h 13064490"/>
                <a:gd name="connsiteX131" fmla="*/ 2464307 w 12767104"/>
                <a:gd name="connsiteY131" fmla="*/ 1609724 h 13064490"/>
                <a:gd name="connsiteX132" fmla="*/ 2012822 w 12767104"/>
                <a:gd name="connsiteY132" fmla="*/ 1710689 h 13064490"/>
                <a:gd name="connsiteX133" fmla="*/ 2007107 w 12767104"/>
                <a:gd name="connsiteY133" fmla="*/ 1870709 h 13064490"/>
                <a:gd name="connsiteX134" fmla="*/ 1736597 w 12767104"/>
                <a:gd name="connsiteY134" fmla="*/ 1920239 h 13064490"/>
                <a:gd name="connsiteX135" fmla="*/ 1383792 w 12767104"/>
                <a:gd name="connsiteY135" fmla="*/ 1796415 h 13064490"/>
                <a:gd name="connsiteX136" fmla="*/ 1064132 w 12767104"/>
                <a:gd name="connsiteY136" fmla="*/ 1979294 h 13064490"/>
                <a:gd name="connsiteX137" fmla="*/ 1053084 w 12767104"/>
                <a:gd name="connsiteY137" fmla="*/ 2431542 h 13064490"/>
                <a:gd name="connsiteX138" fmla="*/ 514350 w 12767104"/>
                <a:gd name="connsiteY138" fmla="*/ 2355342 h 13064490"/>
                <a:gd name="connsiteX139" fmla="*/ 464057 w 12767104"/>
                <a:gd name="connsiteY139" fmla="*/ 2529839 h 13064490"/>
                <a:gd name="connsiteX140" fmla="*/ 0 w 12767104"/>
                <a:gd name="connsiteY140" fmla="*/ 2450592 h 13064490"/>
                <a:gd name="connsiteX0" fmla="*/ 0 w 12767104"/>
                <a:gd name="connsiteY0" fmla="*/ 2450592 h 13064490"/>
                <a:gd name="connsiteX1" fmla="*/ 266319 w 12767104"/>
                <a:gd name="connsiteY1" fmla="*/ 2830068 h 13064490"/>
                <a:gd name="connsiteX2" fmla="*/ 715899 w 12767104"/>
                <a:gd name="connsiteY2" fmla="*/ 2767965 h 13064490"/>
                <a:gd name="connsiteX3" fmla="*/ 1254633 w 12767104"/>
                <a:gd name="connsiteY3" fmla="*/ 3008757 h 13064490"/>
                <a:gd name="connsiteX4" fmla="*/ 1414652 w 12767104"/>
                <a:gd name="connsiteY4" fmla="*/ 3208019 h 13064490"/>
                <a:gd name="connsiteX5" fmla="*/ 1605152 w 12767104"/>
                <a:gd name="connsiteY5" fmla="*/ 3383279 h 13064490"/>
                <a:gd name="connsiteX6" fmla="*/ 1776602 w 12767104"/>
                <a:gd name="connsiteY6" fmla="*/ 3274694 h 13064490"/>
                <a:gd name="connsiteX7" fmla="*/ 2104262 w 12767104"/>
                <a:gd name="connsiteY7" fmla="*/ 3577589 h 13064490"/>
                <a:gd name="connsiteX8" fmla="*/ 2044827 w 12767104"/>
                <a:gd name="connsiteY8" fmla="*/ 3737610 h 13064490"/>
                <a:gd name="connsiteX9" fmla="*/ 2681477 w 12767104"/>
                <a:gd name="connsiteY9" fmla="*/ 3979544 h 13064490"/>
                <a:gd name="connsiteX10" fmla="*/ 3096767 w 12767104"/>
                <a:gd name="connsiteY10" fmla="*/ 3918584 h 13064490"/>
                <a:gd name="connsiteX11" fmla="*/ 3167252 w 12767104"/>
                <a:gd name="connsiteY11" fmla="*/ 4078604 h 13064490"/>
                <a:gd name="connsiteX12" fmla="*/ 3313937 w 12767104"/>
                <a:gd name="connsiteY12" fmla="*/ 4000499 h 13064490"/>
                <a:gd name="connsiteX13" fmla="*/ 3447669 w 12767104"/>
                <a:gd name="connsiteY13" fmla="*/ 4025646 h 13064490"/>
                <a:gd name="connsiteX14" fmla="*/ 3510152 w 12767104"/>
                <a:gd name="connsiteY14" fmla="*/ 4219574 h 13064490"/>
                <a:gd name="connsiteX15" fmla="*/ 3515867 w 12767104"/>
                <a:gd name="connsiteY15" fmla="*/ 4589144 h 13064490"/>
                <a:gd name="connsiteX16" fmla="*/ 3371087 w 12767104"/>
                <a:gd name="connsiteY16" fmla="*/ 4928234 h 13064490"/>
                <a:gd name="connsiteX17" fmla="*/ 3479672 w 12767104"/>
                <a:gd name="connsiteY17" fmla="*/ 5463539 h 13064490"/>
                <a:gd name="connsiteX18" fmla="*/ 3310127 w 12767104"/>
                <a:gd name="connsiteY18" fmla="*/ 5494019 h 13064490"/>
                <a:gd name="connsiteX19" fmla="*/ 3172967 w 12767104"/>
                <a:gd name="connsiteY19" fmla="*/ 6015989 h 13064490"/>
                <a:gd name="connsiteX20" fmla="*/ 3262502 w 12767104"/>
                <a:gd name="connsiteY20" fmla="*/ 6031229 h 13064490"/>
                <a:gd name="connsiteX21" fmla="*/ 3315842 w 12767104"/>
                <a:gd name="connsiteY21" fmla="*/ 6193154 h 13064490"/>
                <a:gd name="connsiteX22" fmla="*/ 3464432 w 12767104"/>
                <a:gd name="connsiteY22" fmla="*/ 6115049 h 13064490"/>
                <a:gd name="connsiteX23" fmla="*/ 3593972 w 12767104"/>
                <a:gd name="connsiteY23" fmla="*/ 6273164 h 13064490"/>
                <a:gd name="connsiteX24" fmla="*/ 3835146 w 12767104"/>
                <a:gd name="connsiteY24" fmla="*/ 6307836 h 13064490"/>
                <a:gd name="connsiteX25" fmla="*/ 3643502 w 12767104"/>
                <a:gd name="connsiteY25" fmla="*/ 6793229 h 13064490"/>
                <a:gd name="connsiteX26" fmla="*/ 3704462 w 12767104"/>
                <a:gd name="connsiteY26" fmla="*/ 7218044 h 13064490"/>
                <a:gd name="connsiteX27" fmla="*/ 3396234 w 12767104"/>
                <a:gd name="connsiteY27" fmla="*/ 8180451 h 13064490"/>
                <a:gd name="connsiteX28" fmla="*/ 4242816 w 12767104"/>
                <a:gd name="connsiteY28" fmla="*/ 9052560 h 13064490"/>
                <a:gd name="connsiteX29" fmla="*/ 6272784 w 12767104"/>
                <a:gd name="connsiteY29" fmla="*/ 9802368 h 13064490"/>
                <a:gd name="connsiteX30" fmla="*/ 6967728 w 12767104"/>
                <a:gd name="connsiteY30" fmla="*/ 10917936 h 13064490"/>
                <a:gd name="connsiteX31" fmla="*/ 6458712 w 12767104"/>
                <a:gd name="connsiteY31" fmla="*/ 11369040 h 13064490"/>
                <a:gd name="connsiteX32" fmla="*/ 6592443 w 12767104"/>
                <a:gd name="connsiteY32" fmla="*/ 11569065 h 13064490"/>
                <a:gd name="connsiteX33" fmla="*/ 6723888 w 12767104"/>
                <a:gd name="connsiteY33" fmla="*/ 11530965 h 13064490"/>
                <a:gd name="connsiteX34" fmla="*/ 6826758 w 12767104"/>
                <a:gd name="connsiteY34" fmla="*/ 11633835 h 13064490"/>
                <a:gd name="connsiteX35" fmla="*/ 6834378 w 12767104"/>
                <a:gd name="connsiteY35" fmla="*/ 11870055 h 13064490"/>
                <a:gd name="connsiteX36" fmla="*/ 6950583 w 12767104"/>
                <a:gd name="connsiteY36" fmla="*/ 12011025 h 13064490"/>
                <a:gd name="connsiteX37" fmla="*/ 7009638 w 12767104"/>
                <a:gd name="connsiteY37" fmla="*/ 12390120 h 13064490"/>
                <a:gd name="connsiteX38" fmla="*/ 6941058 w 12767104"/>
                <a:gd name="connsiteY38" fmla="*/ 12628245 h 13064490"/>
                <a:gd name="connsiteX39" fmla="*/ 7076313 w 12767104"/>
                <a:gd name="connsiteY39" fmla="*/ 12847320 h 13064490"/>
                <a:gd name="connsiteX40" fmla="*/ 7202043 w 12767104"/>
                <a:gd name="connsiteY40" fmla="*/ 12943713 h 13064490"/>
                <a:gd name="connsiteX41" fmla="*/ 7287768 w 12767104"/>
                <a:gd name="connsiteY41" fmla="*/ 12799695 h 13064490"/>
                <a:gd name="connsiteX42" fmla="*/ 7377303 w 12767104"/>
                <a:gd name="connsiteY42" fmla="*/ 12759690 h 13064490"/>
                <a:gd name="connsiteX43" fmla="*/ 7748778 w 12767104"/>
                <a:gd name="connsiteY43" fmla="*/ 12538710 h 13064490"/>
                <a:gd name="connsiteX44" fmla="*/ 8312658 w 12767104"/>
                <a:gd name="connsiteY44" fmla="*/ 13034010 h 13064490"/>
                <a:gd name="connsiteX45" fmla="*/ 8440293 w 12767104"/>
                <a:gd name="connsiteY45" fmla="*/ 12971145 h 13064490"/>
                <a:gd name="connsiteX46" fmla="*/ 8819388 w 12767104"/>
                <a:gd name="connsiteY46" fmla="*/ 13013055 h 13064490"/>
                <a:gd name="connsiteX47" fmla="*/ 9089898 w 12767104"/>
                <a:gd name="connsiteY47" fmla="*/ 13064490 h 13064490"/>
                <a:gd name="connsiteX48" fmla="*/ 9554718 w 12767104"/>
                <a:gd name="connsiteY48" fmla="*/ 12974954 h 13064490"/>
                <a:gd name="connsiteX49" fmla="*/ 9853803 w 12767104"/>
                <a:gd name="connsiteY49" fmla="*/ 12885420 h 13064490"/>
                <a:gd name="connsiteX50" fmla="*/ 9954006 w 12767104"/>
                <a:gd name="connsiteY50" fmla="*/ 12968097 h 13064490"/>
                <a:gd name="connsiteX51" fmla="*/ 10019538 w 12767104"/>
                <a:gd name="connsiteY51" fmla="*/ 12891134 h 13064490"/>
                <a:gd name="connsiteX52" fmla="*/ 10107168 w 12767104"/>
                <a:gd name="connsiteY52" fmla="*/ 12702539 h 13064490"/>
                <a:gd name="connsiteX53" fmla="*/ 10103358 w 12767104"/>
                <a:gd name="connsiteY53" fmla="*/ 12614909 h 13064490"/>
                <a:gd name="connsiteX54" fmla="*/ 10177653 w 12767104"/>
                <a:gd name="connsiteY54" fmla="*/ 12538709 h 13064490"/>
                <a:gd name="connsiteX55" fmla="*/ 10135743 w 12767104"/>
                <a:gd name="connsiteY55" fmla="*/ 12378689 h 13064490"/>
                <a:gd name="connsiteX56" fmla="*/ 10267188 w 12767104"/>
                <a:gd name="connsiteY56" fmla="*/ 12338684 h 13064490"/>
                <a:gd name="connsiteX57" fmla="*/ 10419207 w 12767104"/>
                <a:gd name="connsiteY57" fmla="*/ 11967972 h 13064490"/>
                <a:gd name="connsiteX58" fmla="*/ 11149203 w 12767104"/>
                <a:gd name="connsiteY58" fmla="*/ 12121514 h 13064490"/>
                <a:gd name="connsiteX59" fmla="*/ 12090273 w 12767104"/>
                <a:gd name="connsiteY59" fmla="*/ 11727179 h 13064490"/>
                <a:gd name="connsiteX60" fmla="*/ 12248388 w 12767104"/>
                <a:gd name="connsiteY60" fmla="*/ 11870054 h 13064490"/>
                <a:gd name="connsiteX61" fmla="*/ 12362688 w 12767104"/>
                <a:gd name="connsiteY61" fmla="*/ 11891009 h 13064490"/>
                <a:gd name="connsiteX62" fmla="*/ 12524613 w 12767104"/>
                <a:gd name="connsiteY62" fmla="*/ 11662409 h 13064490"/>
                <a:gd name="connsiteX63" fmla="*/ 12600813 w 12767104"/>
                <a:gd name="connsiteY63" fmla="*/ 11622404 h 13064490"/>
                <a:gd name="connsiteX64" fmla="*/ 12658344 w 12767104"/>
                <a:gd name="connsiteY64" fmla="*/ 11645265 h 13064490"/>
                <a:gd name="connsiteX65" fmla="*/ 12758928 w 12767104"/>
                <a:gd name="connsiteY65" fmla="*/ 11344274 h 13064490"/>
                <a:gd name="connsiteX66" fmla="*/ 12446507 w 12767104"/>
                <a:gd name="connsiteY66" fmla="*/ 10921364 h 13064490"/>
                <a:gd name="connsiteX67" fmla="*/ 12383642 w 12767104"/>
                <a:gd name="connsiteY67" fmla="*/ 10618469 h 13064490"/>
                <a:gd name="connsiteX68" fmla="*/ 12201906 w 12767104"/>
                <a:gd name="connsiteY68" fmla="*/ 10423017 h 13064490"/>
                <a:gd name="connsiteX69" fmla="*/ 12216002 w 12767104"/>
                <a:gd name="connsiteY69" fmla="*/ 10138409 h 13064490"/>
                <a:gd name="connsiteX70" fmla="*/ 12560807 w 12767104"/>
                <a:gd name="connsiteY70" fmla="*/ 9631679 h 13064490"/>
                <a:gd name="connsiteX71" fmla="*/ 12693777 w 12767104"/>
                <a:gd name="connsiteY71" fmla="*/ 8833866 h 13064490"/>
                <a:gd name="connsiteX72" fmla="*/ 12472416 w 12767104"/>
                <a:gd name="connsiteY72" fmla="*/ 8590407 h 13064490"/>
                <a:gd name="connsiteX73" fmla="*/ 12508992 w 12767104"/>
                <a:gd name="connsiteY73" fmla="*/ 7827264 h 13064490"/>
                <a:gd name="connsiteX74" fmla="*/ 12256389 w 12767104"/>
                <a:gd name="connsiteY74" fmla="*/ 7655052 h 13064490"/>
                <a:gd name="connsiteX75" fmla="*/ 11978640 w 12767104"/>
                <a:gd name="connsiteY75" fmla="*/ 7424928 h 13064490"/>
                <a:gd name="connsiteX76" fmla="*/ 11887200 w 12767104"/>
                <a:gd name="connsiteY76" fmla="*/ 6784848 h 13064490"/>
                <a:gd name="connsiteX77" fmla="*/ 12052173 w 12767104"/>
                <a:gd name="connsiteY77" fmla="*/ 6573774 h 13064490"/>
                <a:gd name="connsiteX78" fmla="*/ 12172950 w 12767104"/>
                <a:gd name="connsiteY78" fmla="*/ 6334887 h 13064490"/>
                <a:gd name="connsiteX79" fmla="*/ 12179808 w 12767104"/>
                <a:gd name="connsiteY79" fmla="*/ 5888736 h 13064490"/>
                <a:gd name="connsiteX80" fmla="*/ 11915394 w 12767104"/>
                <a:gd name="connsiteY80" fmla="*/ 5550027 h 13064490"/>
                <a:gd name="connsiteX81" fmla="*/ 11612880 w 12767104"/>
                <a:gd name="connsiteY81" fmla="*/ 5285232 h 13064490"/>
                <a:gd name="connsiteX82" fmla="*/ 11137392 w 12767104"/>
                <a:gd name="connsiteY82" fmla="*/ 4791456 h 13064490"/>
                <a:gd name="connsiteX83" fmla="*/ 10345674 w 12767104"/>
                <a:gd name="connsiteY83" fmla="*/ 4283583 h 13064490"/>
                <a:gd name="connsiteX84" fmla="*/ 10364343 w 12767104"/>
                <a:gd name="connsiteY84" fmla="*/ 3643122 h 13064490"/>
                <a:gd name="connsiteX85" fmla="*/ 10991088 w 12767104"/>
                <a:gd name="connsiteY85" fmla="*/ 3035808 h 13064490"/>
                <a:gd name="connsiteX86" fmla="*/ 11228832 w 12767104"/>
                <a:gd name="connsiteY86" fmla="*/ 2523744 h 13064490"/>
                <a:gd name="connsiteX87" fmla="*/ 11155680 w 12767104"/>
                <a:gd name="connsiteY87" fmla="*/ 2286000 h 13064490"/>
                <a:gd name="connsiteX88" fmla="*/ 11391900 w 12767104"/>
                <a:gd name="connsiteY88" fmla="*/ 1664970 h 13064490"/>
                <a:gd name="connsiteX89" fmla="*/ 11299698 w 12767104"/>
                <a:gd name="connsiteY89" fmla="*/ 1289304 h 13064490"/>
                <a:gd name="connsiteX90" fmla="*/ 10966704 w 12767104"/>
                <a:gd name="connsiteY90" fmla="*/ 1435227 h 13064490"/>
                <a:gd name="connsiteX91" fmla="*/ 10770870 w 12767104"/>
                <a:gd name="connsiteY91" fmla="*/ 1719072 h 13064490"/>
                <a:gd name="connsiteX92" fmla="*/ 10211943 w 12767104"/>
                <a:gd name="connsiteY92" fmla="*/ 1704594 h 13064490"/>
                <a:gd name="connsiteX93" fmla="*/ 10643616 w 12767104"/>
                <a:gd name="connsiteY93" fmla="*/ 987552 h 13064490"/>
                <a:gd name="connsiteX94" fmla="*/ 10569321 w 12767104"/>
                <a:gd name="connsiteY94" fmla="*/ 768477 h 13064490"/>
                <a:gd name="connsiteX95" fmla="*/ 10310241 w 12767104"/>
                <a:gd name="connsiteY95" fmla="*/ 644652 h 13064490"/>
                <a:gd name="connsiteX96" fmla="*/ 10132695 w 12767104"/>
                <a:gd name="connsiteY96" fmla="*/ 798957 h 13064490"/>
                <a:gd name="connsiteX97" fmla="*/ 9947147 w 12767104"/>
                <a:gd name="connsiteY97" fmla="*/ 712469 h 13064490"/>
                <a:gd name="connsiteX98" fmla="*/ 9547097 w 12767104"/>
                <a:gd name="connsiteY98" fmla="*/ 748664 h 13064490"/>
                <a:gd name="connsiteX99" fmla="*/ 9390887 w 12767104"/>
                <a:gd name="connsiteY99" fmla="*/ 302894 h 13064490"/>
                <a:gd name="connsiteX100" fmla="*/ 9286112 w 12767104"/>
                <a:gd name="connsiteY100" fmla="*/ 152399 h 13064490"/>
                <a:gd name="connsiteX101" fmla="*/ 9089136 w 12767104"/>
                <a:gd name="connsiteY101" fmla="*/ 0 h 13064490"/>
                <a:gd name="connsiteX102" fmla="*/ 9030842 w 12767104"/>
                <a:gd name="connsiteY102" fmla="*/ 188594 h 13064490"/>
                <a:gd name="connsiteX103" fmla="*/ 9137522 w 12767104"/>
                <a:gd name="connsiteY103" fmla="*/ 352424 h 13064490"/>
                <a:gd name="connsiteX104" fmla="*/ 8903207 w 12767104"/>
                <a:gd name="connsiteY104" fmla="*/ 421004 h 13064490"/>
                <a:gd name="connsiteX105" fmla="*/ 8634602 w 12767104"/>
                <a:gd name="connsiteY105" fmla="*/ 548639 h 13064490"/>
                <a:gd name="connsiteX106" fmla="*/ 8421242 w 12767104"/>
                <a:gd name="connsiteY106" fmla="*/ 859154 h 13064490"/>
                <a:gd name="connsiteX107" fmla="*/ 8219312 w 12767104"/>
                <a:gd name="connsiteY107" fmla="*/ 922019 h 13064490"/>
                <a:gd name="connsiteX108" fmla="*/ 8125967 w 12767104"/>
                <a:gd name="connsiteY108" fmla="*/ 1301114 h 13064490"/>
                <a:gd name="connsiteX109" fmla="*/ 8017382 w 12767104"/>
                <a:gd name="connsiteY109" fmla="*/ 1407794 h 13064490"/>
                <a:gd name="connsiteX110" fmla="*/ 7977377 w 12767104"/>
                <a:gd name="connsiteY110" fmla="*/ 1543049 h 13064490"/>
                <a:gd name="connsiteX111" fmla="*/ 7811642 w 12767104"/>
                <a:gd name="connsiteY111" fmla="*/ 1577339 h 13064490"/>
                <a:gd name="connsiteX112" fmla="*/ 7678674 w 12767104"/>
                <a:gd name="connsiteY112" fmla="*/ 1816608 h 13064490"/>
                <a:gd name="connsiteX113" fmla="*/ 7327772 w 12767104"/>
                <a:gd name="connsiteY113" fmla="*/ 1645919 h 13064490"/>
                <a:gd name="connsiteX114" fmla="*/ 6998207 w 12767104"/>
                <a:gd name="connsiteY114" fmla="*/ 1950719 h 13064490"/>
                <a:gd name="connsiteX115" fmla="*/ 6794372 w 12767104"/>
                <a:gd name="connsiteY115" fmla="*/ 1811654 h 13064490"/>
                <a:gd name="connsiteX116" fmla="*/ 6217920 w 12767104"/>
                <a:gd name="connsiteY116" fmla="*/ 2286000 h 13064490"/>
                <a:gd name="connsiteX117" fmla="*/ 6020942 w 12767104"/>
                <a:gd name="connsiteY117" fmla="*/ 2179319 h 13064490"/>
                <a:gd name="connsiteX118" fmla="*/ 5859017 w 12767104"/>
                <a:gd name="connsiteY118" fmla="*/ 2200274 h 13064490"/>
                <a:gd name="connsiteX119" fmla="*/ 5657087 w 12767104"/>
                <a:gd name="connsiteY119" fmla="*/ 2085974 h 13064490"/>
                <a:gd name="connsiteX120" fmla="*/ 5422772 w 12767104"/>
                <a:gd name="connsiteY120" fmla="*/ 2118359 h 13064490"/>
                <a:gd name="connsiteX121" fmla="*/ 5361812 w 12767104"/>
                <a:gd name="connsiteY121" fmla="*/ 1937384 h 13064490"/>
                <a:gd name="connsiteX122" fmla="*/ 5015102 w 12767104"/>
                <a:gd name="connsiteY122" fmla="*/ 1771649 h 13064490"/>
                <a:gd name="connsiteX123" fmla="*/ 4293870 w 12767104"/>
                <a:gd name="connsiteY123" fmla="*/ 1781937 h 13064490"/>
                <a:gd name="connsiteX124" fmla="*/ 3976877 w 12767104"/>
                <a:gd name="connsiteY124" fmla="*/ 1421129 h 13064490"/>
                <a:gd name="connsiteX125" fmla="*/ 3837812 w 12767104"/>
                <a:gd name="connsiteY125" fmla="*/ 1329689 h 13064490"/>
                <a:gd name="connsiteX126" fmla="*/ 3632072 w 12767104"/>
                <a:gd name="connsiteY126" fmla="*/ 1322069 h 13064490"/>
                <a:gd name="connsiteX127" fmla="*/ 3468242 w 12767104"/>
                <a:gd name="connsiteY127" fmla="*/ 1122044 h 13064490"/>
                <a:gd name="connsiteX128" fmla="*/ 3096767 w 12767104"/>
                <a:gd name="connsiteY128" fmla="*/ 1202054 h 13064490"/>
                <a:gd name="connsiteX129" fmla="*/ 2872740 w 12767104"/>
                <a:gd name="connsiteY129" fmla="*/ 1051179 h 13064490"/>
                <a:gd name="connsiteX130" fmla="*/ 2757677 w 12767104"/>
                <a:gd name="connsiteY130" fmla="*/ 1306829 h 13064490"/>
                <a:gd name="connsiteX131" fmla="*/ 2464307 w 12767104"/>
                <a:gd name="connsiteY131" fmla="*/ 1609724 h 13064490"/>
                <a:gd name="connsiteX132" fmla="*/ 2012822 w 12767104"/>
                <a:gd name="connsiteY132" fmla="*/ 1710689 h 13064490"/>
                <a:gd name="connsiteX133" fmla="*/ 2007107 w 12767104"/>
                <a:gd name="connsiteY133" fmla="*/ 1870709 h 13064490"/>
                <a:gd name="connsiteX134" fmla="*/ 1736597 w 12767104"/>
                <a:gd name="connsiteY134" fmla="*/ 1920239 h 13064490"/>
                <a:gd name="connsiteX135" fmla="*/ 1383792 w 12767104"/>
                <a:gd name="connsiteY135" fmla="*/ 1796415 h 13064490"/>
                <a:gd name="connsiteX136" fmla="*/ 1064132 w 12767104"/>
                <a:gd name="connsiteY136" fmla="*/ 1979294 h 13064490"/>
                <a:gd name="connsiteX137" fmla="*/ 1053084 w 12767104"/>
                <a:gd name="connsiteY137" fmla="*/ 2431542 h 13064490"/>
                <a:gd name="connsiteX138" fmla="*/ 514350 w 12767104"/>
                <a:gd name="connsiteY138" fmla="*/ 2355342 h 13064490"/>
                <a:gd name="connsiteX139" fmla="*/ 464057 w 12767104"/>
                <a:gd name="connsiteY139" fmla="*/ 2529839 h 13064490"/>
                <a:gd name="connsiteX140" fmla="*/ 0 w 12767104"/>
                <a:gd name="connsiteY140" fmla="*/ 2450592 h 13064490"/>
                <a:gd name="connsiteX0" fmla="*/ 0 w 12767104"/>
                <a:gd name="connsiteY0" fmla="*/ 2450592 h 13064490"/>
                <a:gd name="connsiteX1" fmla="*/ 266319 w 12767104"/>
                <a:gd name="connsiteY1" fmla="*/ 2830068 h 13064490"/>
                <a:gd name="connsiteX2" fmla="*/ 715899 w 12767104"/>
                <a:gd name="connsiteY2" fmla="*/ 2767965 h 13064490"/>
                <a:gd name="connsiteX3" fmla="*/ 1254633 w 12767104"/>
                <a:gd name="connsiteY3" fmla="*/ 3008757 h 13064490"/>
                <a:gd name="connsiteX4" fmla="*/ 1414652 w 12767104"/>
                <a:gd name="connsiteY4" fmla="*/ 3208019 h 13064490"/>
                <a:gd name="connsiteX5" fmla="*/ 1605152 w 12767104"/>
                <a:gd name="connsiteY5" fmla="*/ 3383279 h 13064490"/>
                <a:gd name="connsiteX6" fmla="*/ 1776602 w 12767104"/>
                <a:gd name="connsiteY6" fmla="*/ 3274694 h 13064490"/>
                <a:gd name="connsiteX7" fmla="*/ 2104262 w 12767104"/>
                <a:gd name="connsiteY7" fmla="*/ 3577589 h 13064490"/>
                <a:gd name="connsiteX8" fmla="*/ 2044827 w 12767104"/>
                <a:gd name="connsiteY8" fmla="*/ 3737610 h 13064490"/>
                <a:gd name="connsiteX9" fmla="*/ 2681477 w 12767104"/>
                <a:gd name="connsiteY9" fmla="*/ 3979544 h 13064490"/>
                <a:gd name="connsiteX10" fmla="*/ 3096767 w 12767104"/>
                <a:gd name="connsiteY10" fmla="*/ 3918584 h 13064490"/>
                <a:gd name="connsiteX11" fmla="*/ 3167252 w 12767104"/>
                <a:gd name="connsiteY11" fmla="*/ 4078604 h 13064490"/>
                <a:gd name="connsiteX12" fmla="*/ 3313937 w 12767104"/>
                <a:gd name="connsiteY12" fmla="*/ 4000499 h 13064490"/>
                <a:gd name="connsiteX13" fmla="*/ 3447669 w 12767104"/>
                <a:gd name="connsiteY13" fmla="*/ 4025646 h 13064490"/>
                <a:gd name="connsiteX14" fmla="*/ 3510152 w 12767104"/>
                <a:gd name="connsiteY14" fmla="*/ 4219574 h 13064490"/>
                <a:gd name="connsiteX15" fmla="*/ 3515867 w 12767104"/>
                <a:gd name="connsiteY15" fmla="*/ 4589144 h 13064490"/>
                <a:gd name="connsiteX16" fmla="*/ 3371087 w 12767104"/>
                <a:gd name="connsiteY16" fmla="*/ 4928234 h 13064490"/>
                <a:gd name="connsiteX17" fmla="*/ 3479672 w 12767104"/>
                <a:gd name="connsiteY17" fmla="*/ 5463539 h 13064490"/>
                <a:gd name="connsiteX18" fmla="*/ 3310127 w 12767104"/>
                <a:gd name="connsiteY18" fmla="*/ 5494019 h 13064490"/>
                <a:gd name="connsiteX19" fmla="*/ 3172967 w 12767104"/>
                <a:gd name="connsiteY19" fmla="*/ 6015989 h 13064490"/>
                <a:gd name="connsiteX20" fmla="*/ 3262502 w 12767104"/>
                <a:gd name="connsiteY20" fmla="*/ 6031229 h 13064490"/>
                <a:gd name="connsiteX21" fmla="*/ 3315842 w 12767104"/>
                <a:gd name="connsiteY21" fmla="*/ 6193154 h 13064490"/>
                <a:gd name="connsiteX22" fmla="*/ 3464432 w 12767104"/>
                <a:gd name="connsiteY22" fmla="*/ 6115049 h 13064490"/>
                <a:gd name="connsiteX23" fmla="*/ 3593972 w 12767104"/>
                <a:gd name="connsiteY23" fmla="*/ 6273164 h 13064490"/>
                <a:gd name="connsiteX24" fmla="*/ 3835146 w 12767104"/>
                <a:gd name="connsiteY24" fmla="*/ 6307836 h 13064490"/>
                <a:gd name="connsiteX25" fmla="*/ 3643502 w 12767104"/>
                <a:gd name="connsiteY25" fmla="*/ 6793229 h 13064490"/>
                <a:gd name="connsiteX26" fmla="*/ 3704462 w 12767104"/>
                <a:gd name="connsiteY26" fmla="*/ 7218044 h 13064490"/>
                <a:gd name="connsiteX27" fmla="*/ 3654932 w 12767104"/>
                <a:gd name="connsiteY27" fmla="*/ 7880984 h 13064490"/>
                <a:gd name="connsiteX28" fmla="*/ 3396234 w 12767104"/>
                <a:gd name="connsiteY28" fmla="*/ 8180451 h 13064490"/>
                <a:gd name="connsiteX29" fmla="*/ 4242816 w 12767104"/>
                <a:gd name="connsiteY29" fmla="*/ 9052560 h 13064490"/>
                <a:gd name="connsiteX30" fmla="*/ 6272784 w 12767104"/>
                <a:gd name="connsiteY30" fmla="*/ 9802368 h 13064490"/>
                <a:gd name="connsiteX31" fmla="*/ 6967728 w 12767104"/>
                <a:gd name="connsiteY31" fmla="*/ 10917936 h 13064490"/>
                <a:gd name="connsiteX32" fmla="*/ 6458712 w 12767104"/>
                <a:gd name="connsiteY32" fmla="*/ 11369040 h 13064490"/>
                <a:gd name="connsiteX33" fmla="*/ 6592443 w 12767104"/>
                <a:gd name="connsiteY33" fmla="*/ 11569065 h 13064490"/>
                <a:gd name="connsiteX34" fmla="*/ 6723888 w 12767104"/>
                <a:gd name="connsiteY34" fmla="*/ 11530965 h 13064490"/>
                <a:gd name="connsiteX35" fmla="*/ 6826758 w 12767104"/>
                <a:gd name="connsiteY35" fmla="*/ 11633835 h 13064490"/>
                <a:gd name="connsiteX36" fmla="*/ 6834378 w 12767104"/>
                <a:gd name="connsiteY36" fmla="*/ 11870055 h 13064490"/>
                <a:gd name="connsiteX37" fmla="*/ 6950583 w 12767104"/>
                <a:gd name="connsiteY37" fmla="*/ 12011025 h 13064490"/>
                <a:gd name="connsiteX38" fmla="*/ 7009638 w 12767104"/>
                <a:gd name="connsiteY38" fmla="*/ 12390120 h 13064490"/>
                <a:gd name="connsiteX39" fmla="*/ 6941058 w 12767104"/>
                <a:gd name="connsiteY39" fmla="*/ 12628245 h 13064490"/>
                <a:gd name="connsiteX40" fmla="*/ 7076313 w 12767104"/>
                <a:gd name="connsiteY40" fmla="*/ 12847320 h 13064490"/>
                <a:gd name="connsiteX41" fmla="*/ 7202043 w 12767104"/>
                <a:gd name="connsiteY41" fmla="*/ 12943713 h 13064490"/>
                <a:gd name="connsiteX42" fmla="*/ 7287768 w 12767104"/>
                <a:gd name="connsiteY42" fmla="*/ 12799695 h 13064490"/>
                <a:gd name="connsiteX43" fmla="*/ 7377303 w 12767104"/>
                <a:gd name="connsiteY43" fmla="*/ 12759690 h 13064490"/>
                <a:gd name="connsiteX44" fmla="*/ 7748778 w 12767104"/>
                <a:gd name="connsiteY44" fmla="*/ 12538710 h 13064490"/>
                <a:gd name="connsiteX45" fmla="*/ 8312658 w 12767104"/>
                <a:gd name="connsiteY45" fmla="*/ 13034010 h 13064490"/>
                <a:gd name="connsiteX46" fmla="*/ 8440293 w 12767104"/>
                <a:gd name="connsiteY46" fmla="*/ 12971145 h 13064490"/>
                <a:gd name="connsiteX47" fmla="*/ 8819388 w 12767104"/>
                <a:gd name="connsiteY47" fmla="*/ 13013055 h 13064490"/>
                <a:gd name="connsiteX48" fmla="*/ 9089898 w 12767104"/>
                <a:gd name="connsiteY48" fmla="*/ 13064490 h 13064490"/>
                <a:gd name="connsiteX49" fmla="*/ 9554718 w 12767104"/>
                <a:gd name="connsiteY49" fmla="*/ 12974954 h 13064490"/>
                <a:gd name="connsiteX50" fmla="*/ 9853803 w 12767104"/>
                <a:gd name="connsiteY50" fmla="*/ 12885420 h 13064490"/>
                <a:gd name="connsiteX51" fmla="*/ 9954006 w 12767104"/>
                <a:gd name="connsiteY51" fmla="*/ 12968097 h 13064490"/>
                <a:gd name="connsiteX52" fmla="*/ 10019538 w 12767104"/>
                <a:gd name="connsiteY52" fmla="*/ 12891134 h 13064490"/>
                <a:gd name="connsiteX53" fmla="*/ 10107168 w 12767104"/>
                <a:gd name="connsiteY53" fmla="*/ 12702539 h 13064490"/>
                <a:gd name="connsiteX54" fmla="*/ 10103358 w 12767104"/>
                <a:gd name="connsiteY54" fmla="*/ 12614909 h 13064490"/>
                <a:gd name="connsiteX55" fmla="*/ 10177653 w 12767104"/>
                <a:gd name="connsiteY55" fmla="*/ 12538709 h 13064490"/>
                <a:gd name="connsiteX56" fmla="*/ 10135743 w 12767104"/>
                <a:gd name="connsiteY56" fmla="*/ 12378689 h 13064490"/>
                <a:gd name="connsiteX57" fmla="*/ 10267188 w 12767104"/>
                <a:gd name="connsiteY57" fmla="*/ 12338684 h 13064490"/>
                <a:gd name="connsiteX58" fmla="*/ 10419207 w 12767104"/>
                <a:gd name="connsiteY58" fmla="*/ 11967972 h 13064490"/>
                <a:gd name="connsiteX59" fmla="*/ 11149203 w 12767104"/>
                <a:gd name="connsiteY59" fmla="*/ 12121514 h 13064490"/>
                <a:gd name="connsiteX60" fmla="*/ 12090273 w 12767104"/>
                <a:gd name="connsiteY60" fmla="*/ 11727179 h 13064490"/>
                <a:gd name="connsiteX61" fmla="*/ 12248388 w 12767104"/>
                <a:gd name="connsiteY61" fmla="*/ 11870054 h 13064490"/>
                <a:gd name="connsiteX62" fmla="*/ 12362688 w 12767104"/>
                <a:gd name="connsiteY62" fmla="*/ 11891009 h 13064490"/>
                <a:gd name="connsiteX63" fmla="*/ 12524613 w 12767104"/>
                <a:gd name="connsiteY63" fmla="*/ 11662409 h 13064490"/>
                <a:gd name="connsiteX64" fmla="*/ 12600813 w 12767104"/>
                <a:gd name="connsiteY64" fmla="*/ 11622404 h 13064490"/>
                <a:gd name="connsiteX65" fmla="*/ 12658344 w 12767104"/>
                <a:gd name="connsiteY65" fmla="*/ 11645265 h 13064490"/>
                <a:gd name="connsiteX66" fmla="*/ 12758928 w 12767104"/>
                <a:gd name="connsiteY66" fmla="*/ 11344274 h 13064490"/>
                <a:gd name="connsiteX67" fmla="*/ 12446507 w 12767104"/>
                <a:gd name="connsiteY67" fmla="*/ 10921364 h 13064490"/>
                <a:gd name="connsiteX68" fmla="*/ 12383642 w 12767104"/>
                <a:gd name="connsiteY68" fmla="*/ 10618469 h 13064490"/>
                <a:gd name="connsiteX69" fmla="*/ 12201906 w 12767104"/>
                <a:gd name="connsiteY69" fmla="*/ 10423017 h 13064490"/>
                <a:gd name="connsiteX70" fmla="*/ 12216002 w 12767104"/>
                <a:gd name="connsiteY70" fmla="*/ 10138409 h 13064490"/>
                <a:gd name="connsiteX71" fmla="*/ 12560807 w 12767104"/>
                <a:gd name="connsiteY71" fmla="*/ 9631679 h 13064490"/>
                <a:gd name="connsiteX72" fmla="*/ 12693777 w 12767104"/>
                <a:gd name="connsiteY72" fmla="*/ 8833866 h 13064490"/>
                <a:gd name="connsiteX73" fmla="*/ 12472416 w 12767104"/>
                <a:gd name="connsiteY73" fmla="*/ 8590407 h 13064490"/>
                <a:gd name="connsiteX74" fmla="*/ 12508992 w 12767104"/>
                <a:gd name="connsiteY74" fmla="*/ 7827264 h 13064490"/>
                <a:gd name="connsiteX75" fmla="*/ 12256389 w 12767104"/>
                <a:gd name="connsiteY75" fmla="*/ 7655052 h 13064490"/>
                <a:gd name="connsiteX76" fmla="*/ 11978640 w 12767104"/>
                <a:gd name="connsiteY76" fmla="*/ 7424928 h 13064490"/>
                <a:gd name="connsiteX77" fmla="*/ 11887200 w 12767104"/>
                <a:gd name="connsiteY77" fmla="*/ 6784848 h 13064490"/>
                <a:gd name="connsiteX78" fmla="*/ 12052173 w 12767104"/>
                <a:gd name="connsiteY78" fmla="*/ 6573774 h 13064490"/>
                <a:gd name="connsiteX79" fmla="*/ 12172950 w 12767104"/>
                <a:gd name="connsiteY79" fmla="*/ 6334887 h 13064490"/>
                <a:gd name="connsiteX80" fmla="*/ 12179808 w 12767104"/>
                <a:gd name="connsiteY80" fmla="*/ 5888736 h 13064490"/>
                <a:gd name="connsiteX81" fmla="*/ 11915394 w 12767104"/>
                <a:gd name="connsiteY81" fmla="*/ 5550027 h 13064490"/>
                <a:gd name="connsiteX82" fmla="*/ 11612880 w 12767104"/>
                <a:gd name="connsiteY82" fmla="*/ 5285232 h 13064490"/>
                <a:gd name="connsiteX83" fmla="*/ 11137392 w 12767104"/>
                <a:gd name="connsiteY83" fmla="*/ 4791456 h 13064490"/>
                <a:gd name="connsiteX84" fmla="*/ 10345674 w 12767104"/>
                <a:gd name="connsiteY84" fmla="*/ 4283583 h 13064490"/>
                <a:gd name="connsiteX85" fmla="*/ 10364343 w 12767104"/>
                <a:gd name="connsiteY85" fmla="*/ 3643122 h 13064490"/>
                <a:gd name="connsiteX86" fmla="*/ 10991088 w 12767104"/>
                <a:gd name="connsiteY86" fmla="*/ 3035808 h 13064490"/>
                <a:gd name="connsiteX87" fmla="*/ 11228832 w 12767104"/>
                <a:gd name="connsiteY87" fmla="*/ 2523744 h 13064490"/>
                <a:gd name="connsiteX88" fmla="*/ 11155680 w 12767104"/>
                <a:gd name="connsiteY88" fmla="*/ 2286000 h 13064490"/>
                <a:gd name="connsiteX89" fmla="*/ 11391900 w 12767104"/>
                <a:gd name="connsiteY89" fmla="*/ 1664970 h 13064490"/>
                <a:gd name="connsiteX90" fmla="*/ 11299698 w 12767104"/>
                <a:gd name="connsiteY90" fmla="*/ 1289304 h 13064490"/>
                <a:gd name="connsiteX91" fmla="*/ 10966704 w 12767104"/>
                <a:gd name="connsiteY91" fmla="*/ 1435227 h 13064490"/>
                <a:gd name="connsiteX92" fmla="*/ 10770870 w 12767104"/>
                <a:gd name="connsiteY92" fmla="*/ 1719072 h 13064490"/>
                <a:gd name="connsiteX93" fmla="*/ 10211943 w 12767104"/>
                <a:gd name="connsiteY93" fmla="*/ 1704594 h 13064490"/>
                <a:gd name="connsiteX94" fmla="*/ 10643616 w 12767104"/>
                <a:gd name="connsiteY94" fmla="*/ 987552 h 13064490"/>
                <a:gd name="connsiteX95" fmla="*/ 10569321 w 12767104"/>
                <a:gd name="connsiteY95" fmla="*/ 768477 h 13064490"/>
                <a:gd name="connsiteX96" fmla="*/ 10310241 w 12767104"/>
                <a:gd name="connsiteY96" fmla="*/ 644652 h 13064490"/>
                <a:gd name="connsiteX97" fmla="*/ 10132695 w 12767104"/>
                <a:gd name="connsiteY97" fmla="*/ 798957 h 13064490"/>
                <a:gd name="connsiteX98" fmla="*/ 9947147 w 12767104"/>
                <a:gd name="connsiteY98" fmla="*/ 712469 h 13064490"/>
                <a:gd name="connsiteX99" fmla="*/ 9547097 w 12767104"/>
                <a:gd name="connsiteY99" fmla="*/ 748664 h 13064490"/>
                <a:gd name="connsiteX100" fmla="*/ 9390887 w 12767104"/>
                <a:gd name="connsiteY100" fmla="*/ 302894 h 13064490"/>
                <a:gd name="connsiteX101" fmla="*/ 9286112 w 12767104"/>
                <a:gd name="connsiteY101" fmla="*/ 152399 h 13064490"/>
                <a:gd name="connsiteX102" fmla="*/ 9089136 w 12767104"/>
                <a:gd name="connsiteY102" fmla="*/ 0 h 13064490"/>
                <a:gd name="connsiteX103" fmla="*/ 9030842 w 12767104"/>
                <a:gd name="connsiteY103" fmla="*/ 188594 h 13064490"/>
                <a:gd name="connsiteX104" fmla="*/ 9137522 w 12767104"/>
                <a:gd name="connsiteY104" fmla="*/ 352424 h 13064490"/>
                <a:gd name="connsiteX105" fmla="*/ 8903207 w 12767104"/>
                <a:gd name="connsiteY105" fmla="*/ 421004 h 13064490"/>
                <a:gd name="connsiteX106" fmla="*/ 8634602 w 12767104"/>
                <a:gd name="connsiteY106" fmla="*/ 548639 h 13064490"/>
                <a:gd name="connsiteX107" fmla="*/ 8421242 w 12767104"/>
                <a:gd name="connsiteY107" fmla="*/ 859154 h 13064490"/>
                <a:gd name="connsiteX108" fmla="*/ 8219312 w 12767104"/>
                <a:gd name="connsiteY108" fmla="*/ 922019 h 13064490"/>
                <a:gd name="connsiteX109" fmla="*/ 8125967 w 12767104"/>
                <a:gd name="connsiteY109" fmla="*/ 1301114 h 13064490"/>
                <a:gd name="connsiteX110" fmla="*/ 8017382 w 12767104"/>
                <a:gd name="connsiteY110" fmla="*/ 1407794 h 13064490"/>
                <a:gd name="connsiteX111" fmla="*/ 7977377 w 12767104"/>
                <a:gd name="connsiteY111" fmla="*/ 1543049 h 13064490"/>
                <a:gd name="connsiteX112" fmla="*/ 7811642 w 12767104"/>
                <a:gd name="connsiteY112" fmla="*/ 1577339 h 13064490"/>
                <a:gd name="connsiteX113" fmla="*/ 7678674 w 12767104"/>
                <a:gd name="connsiteY113" fmla="*/ 1816608 h 13064490"/>
                <a:gd name="connsiteX114" fmla="*/ 7327772 w 12767104"/>
                <a:gd name="connsiteY114" fmla="*/ 1645919 h 13064490"/>
                <a:gd name="connsiteX115" fmla="*/ 6998207 w 12767104"/>
                <a:gd name="connsiteY115" fmla="*/ 1950719 h 13064490"/>
                <a:gd name="connsiteX116" fmla="*/ 6794372 w 12767104"/>
                <a:gd name="connsiteY116" fmla="*/ 1811654 h 13064490"/>
                <a:gd name="connsiteX117" fmla="*/ 6217920 w 12767104"/>
                <a:gd name="connsiteY117" fmla="*/ 2286000 h 13064490"/>
                <a:gd name="connsiteX118" fmla="*/ 6020942 w 12767104"/>
                <a:gd name="connsiteY118" fmla="*/ 2179319 h 13064490"/>
                <a:gd name="connsiteX119" fmla="*/ 5859017 w 12767104"/>
                <a:gd name="connsiteY119" fmla="*/ 2200274 h 13064490"/>
                <a:gd name="connsiteX120" fmla="*/ 5657087 w 12767104"/>
                <a:gd name="connsiteY120" fmla="*/ 2085974 h 13064490"/>
                <a:gd name="connsiteX121" fmla="*/ 5422772 w 12767104"/>
                <a:gd name="connsiteY121" fmla="*/ 2118359 h 13064490"/>
                <a:gd name="connsiteX122" fmla="*/ 5361812 w 12767104"/>
                <a:gd name="connsiteY122" fmla="*/ 1937384 h 13064490"/>
                <a:gd name="connsiteX123" fmla="*/ 5015102 w 12767104"/>
                <a:gd name="connsiteY123" fmla="*/ 1771649 h 13064490"/>
                <a:gd name="connsiteX124" fmla="*/ 4293870 w 12767104"/>
                <a:gd name="connsiteY124" fmla="*/ 1781937 h 13064490"/>
                <a:gd name="connsiteX125" fmla="*/ 3976877 w 12767104"/>
                <a:gd name="connsiteY125" fmla="*/ 1421129 h 13064490"/>
                <a:gd name="connsiteX126" fmla="*/ 3837812 w 12767104"/>
                <a:gd name="connsiteY126" fmla="*/ 1329689 h 13064490"/>
                <a:gd name="connsiteX127" fmla="*/ 3632072 w 12767104"/>
                <a:gd name="connsiteY127" fmla="*/ 1322069 h 13064490"/>
                <a:gd name="connsiteX128" fmla="*/ 3468242 w 12767104"/>
                <a:gd name="connsiteY128" fmla="*/ 1122044 h 13064490"/>
                <a:gd name="connsiteX129" fmla="*/ 3096767 w 12767104"/>
                <a:gd name="connsiteY129" fmla="*/ 1202054 h 13064490"/>
                <a:gd name="connsiteX130" fmla="*/ 2872740 w 12767104"/>
                <a:gd name="connsiteY130" fmla="*/ 1051179 h 13064490"/>
                <a:gd name="connsiteX131" fmla="*/ 2757677 w 12767104"/>
                <a:gd name="connsiteY131" fmla="*/ 1306829 h 13064490"/>
                <a:gd name="connsiteX132" fmla="*/ 2464307 w 12767104"/>
                <a:gd name="connsiteY132" fmla="*/ 1609724 h 13064490"/>
                <a:gd name="connsiteX133" fmla="*/ 2012822 w 12767104"/>
                <a:gd name="connsiteY133" fmla="*/ 1710689 h 13064490"/>
                <a:gd name="connsiteX134" fmla="*/ 2007107 w 12767104"/>
                <a:gd name="connsiteY134" fmla="*/ 1870709 h 13064490"/>
                <a:gd name="connsiteX135" fmla="*/ 1736597 w 12767104"/>
                <a:gd name="connsiteY135" fmla="*/ 1920239 h 13064490"/>
                <a:gd name="connsiteX136" fmla="*/ 1383792 w 12767104"/>
                <a:gd name="connsiteY136" fmla="*/ 1796415 h 13064490"/>
                <a:gd name="connsiteX137" fmla="*/ 1064132 w 12767104"/>
                <a:gd name="connsiteY137" fmla="*/ 1979294 h 13064490"/>
                <a:gd name="connsiteX138" fmla="*/ 1053084 w 12767104"/>
                <a:gd name="connsiteY138" fmla="*/ 2431542 h 13064490"/>
                <a:gd name="connsiteX139" fmla="*/ 514350 w 12767104"/>
                <a:gd name="connsiteY139" fmla="*/ 2355342 h 13064490"/>
                <a:gd name="connsiteX140" fmla="*/ 464057 w 12767104"/>
                <a:gd name="connsiteY140" fmla="*/ 2529839 h 13064490"/>
                <a:gd name="connsiteX141" fmla="*/ 0 w 12767104"/>
                <a:gd name="connsiteY141" fmla="*/ 2450592 h 13064490"/>
                <a:gd name="connsiteX0" fmla="*/ 0 w 12767104"/>
                <a:gd name="connsiteY0" fmla="*/ 2450592 h 13064490"/>
                <a:gd name="connsiteX1" fmla="*/ 266319 w 12767104"/>
                <a:gd name="connsiteY1" fmla="*/ 2830068 h 13064490"/>
                <a:gd name="connsiteX2" fmla="*/ 715899 w 12767104"/>
                <a:gd name="connsiteY2" fmla="*/ 2767965 h 13064490"/>
                <a:gd name="connsiteX3" fmla="*/ 1254633 w 12767104"/>
                <a:gd name="connsiteY3" fmla="*/ 3008757 h 13064490"/>
                <a:gd name="connsiteX4" fmla="*/ 1414652 w 12767104"/>
                <a:gd name="connsiteY4" fmla="*/ 3208019 h 13064490"/>
                <a:gd name="connsiteX5" fmla="*/ 1605152 w 12767104"/>
                <a:gd name="connsiteY5" fmla="*/ 3383279 h 13064490"/>
                <a:gd name="connsiteX6" fmla="*/ 1776602 w 12767104"/>
                <a:gd name="connsiteY6" fmla="*/ 3274694 h 13064490"/>
                <a:gd name="connsiteX7" fmla="*/ 2104262 w 12767104"/>
                <a:gd name="connsiteY7" fmla="*/ 3577589 h 13064490"/>
                <a:gd name="connsiteX8" fmla="*/ 2044827 w 12767104"/>
                <a:gd name="connsiteY8" fmla="*/ 3737610 h 13064490"/>
                <a:gd name="connsiteX9" fmla="*/ 2681477 w 12767104"/>
                <a:gd name="connsiteY9" fmla="*/ 3979544 h 13064490"/>
                <a:gd name="connsiteX10" fmla="*/ 3096767 w 12767104"/>
                <a:gd name="connsiteY10" fmla="*/ 3918584 h 13064490"/>
                <a:gd name="connsiteX11" fmla="*/ 3167252 w 12767104"/>
                <a:gd name="connsiteY11" fmla="*/ 4078604 h 13064490"/>
                <a:gd name="connsiteX12" fmla="*/ 3313937 w 12767104"/>
                <a:gd name="connsiteY12" fmla="*/ 4000499 h 13064490"/>
                <a:gd name="connsiteX13" fmla="*/ 3447669 w 12767104"/>
                <a:gd name="connsiteY13" fmla="*/ 4025646 h 13064490"/>
                <a:gd name="connsiteX14" fmla="*/ 3510152 w 12767104"/>
                <a:gd name="connsiteY14" fmla="*/ 4219574 h 13064490"/>
                <a:gd name="connsiteX15" fmla="*/ 3515867 w 12767104"/>
                <a:gd name="connsiteY15" fmla="*/ 4589144 h 13064490"/>
                <a:gd name="connsiteX16" fmla="*/ 3371087 w 12767104"/>
                <a:gd name="connsiteY16" fmla="*/ 4928234 h 13064490"/>
                <a:gd name="connsiteX17" fmla="*/ 3479672 w 12767104"/>
                <a:gd name="connsiteY17" fmla="*/ 5463539 h 13064490"/>
                <a:gd name="connsiteX18" fmla="*/ 3310127 w 12767104"/>
                <a:gd name="connsiteY18" fmla="*/ 5494019 h 13064490"/>
                <a:gd name="connsiteX19" fmla="*/ 3172967 w 12767104"/>
                <a:gd name="connsiteY19" fmla="*/ 6015989 h 13064490"/>
                <a:gd name="connsiteX20" fmla="*/ 3262502 w 12767104"/>
                <a:gd name="connsiteY20" fmla="*/ 6031229 h 13064490"/>
                <a:gd name="connsiteX21" fmla="*/ 3315842 w 12767104"/>
                <a:gd name="connsiteY21" fmla="*/ 6193154 h 13064490"/>
                <a:gd name="connsiteX22" fmla="*/ 3464432 w 12767104"/>
                <a:gd name="connsiteY22" fmla="*/ 6115049 h 13064490"/>
                <a:gd name="connsiteX23" fmla="*/ 3593972 w 12767104"/>
                <a:gd name="connsiteY23" fmla="*/ 6273164 h 13064490"/>
                <a:gd name="connsiteX24" fmla="*/ 3835146 w 12767104"/>
                <a:gd name="connsiteY24" fmla="*/ 6307836 h 13064490"/>
                <a:gd name="connsiteX25" fmla="*/ 3643502 w 12767104"/>
                <a:gd name="connsiteY25" fmla="*/ 6793229 h 13064490"/>
                <a:gd name="connsiteX26" fmla="*/ 3704462 w 12767104"/>
                <a:gd name="connsiteY26" fmla="*/ 7218044 h 13064490"/>
                <a:gd name="connsiteX27" fmla="*/ 3519677 w 12767104"/>
                <a:gd name="connsiteY27" fmla="*/ 7743824 h 13064490"/>
                <a:gd name="connsiteX28" fmla="*/ 3654932 w 12767104"/>
                <a:gd name="connsiteY28" fmla="*/ 7880984 h 13064490"/>
                <a:gd name="connsiteX29" fmla="*/ 3396234 w 12767104"/>
                <a:gd name="connsiteY29" fmla="*/ 8180451 h 13064490"/>
                <a:gd name="connsiteX30" fmla="*/ 4242816 w 12767104"/>
                <a:gd name="connsiteY30" fmla="*/ 9052560 h 13064490"/>
                <a:gd name="connsiteX31" fmla="*/ 6272784 w 12767104"/>
                <a:gd name="connsiteY31" fmla="*/ 9802368 h 13064490"/>
                <a:gd name="connsiteX32" fmla="*/ 6967728 w 12767104"/>
                <a:gd name="connsiteY32" fmla="*/ 10917936 h 13064490"/>
                <a:gd name="connsiteX33" fmla="*/ 6458712 w 12767104"/>
                <a:gd name="connsiteY33" fmla="*/ 11369040 h 13064490"/>
                <a:gd name="connsiteX34" fmla="*/ 6592443 w 12767104"/>
                <a:gd name="connsiteY34" fmla="*/ 11569065 h 13064490"/>
                <a:gd name="connsiteX35" fmla="*/ 6723888 w 12767104"/>
                <a:gd name="connsiteY35" fmla="*/ 11530965 h 13064490"/>
                <a:gd name="connsiteX36" fmla="*/ 6826758 w 12767104"/>
                <a:gd name="connsiteY36" fmla="*/ 11633835 h 13064490"/>
                <a:gd name="connsiteX37" fmla="*/ 6834378 w 12767104"/>
                <a:gd name="connsiteY37" fmla="*/ 11870055 h 13064490"/>
                <a:gd name="connsiteX38" fmla="*/ 6950583 w 12767104"/>
                <a:gd name="connsiteY38" fmla="*/ 12011025 h 13064490"/>
                <a:gd name="connsiteX39" fmla="*/ 7009638 w 12767104"/>
                <a:gd name="connsiteY39" fmla="*/ 12390120 h 13064490"/>
                <a:gd name="connsiteX40" fmla="*/ 6941058 w 12767104"/>
                <a:gd name="connsiteY40" fmla="*/ 12628245 h 13064490"/>
                <a:gd name="connsiteX41" fmla="*/ 7076313 w 12767104"/>
                <a:gd name="connsiteY41" fmla="*/ 12847320 h 13064490"/>
                <a:gd name="connsiteX42" fmla="*/ 7202043 w 12767104"/>
                <a:gd name="connsiteY42" fmla="*/ 12943713 h 13064490"/>
                <a:gd name="connsiteX43" fmla="*/ 7287768 w 12767104"/>
                <a:gd name="connsiteY43" fmla="*/ 12799695 h 13064490"/>
                <a:gd name="connsiteX44" fmla="*/ 7377303 w 12767104"/>
                <a:gd name="connsiteY44" fmla="*/ 12759690 h 13064490"/>
                <a:gd name="connsiteX45" fmla="*/ 7748778 w 12767104"/>
                <a:gd name="connsiteY45" fmla="*/ 12538710 h 13064490"/>
                <a:gd name="connsiteX46" fmla="*/ 8312658 w 12767104"/>
                <a:gd name="connsiteY46" fmla="*/ 13034010 h 13064490"/>
                <a:gd name="connsiteX47" fmla="*/ 8440293 w 12767104"/>
                <a:gd name="connsiteY47" fmla="*/ 12971145 h 13064490"/>
                <a:gd name="connsiteX48" fmla="*/ 8819388 w 12767104"/>
                <a:gd name="connsiteY48" fmla="*/ 13013055 h 13064490"/>
                <a:gd name="connsiteX49" fmla="*/ 9089898 w 12767104"/>
                <a:gd name="connsiteY49" fmla="*/ 13064490 h 13064490"/>
                <a:gd name="connsiteX50" fmla="*/ 9554718 w 12767104"/>
                <a:gd name="connsiteY50" fmla="*/ 12974954 h 13064490"/>
                <a:gd name="connsiteX51" fmla="*/ 9853803 w 12767104"/>
                <a:gd name="connsiteY51" fmla="*/ 12885420 h 13064490"/>
                <a:gd name="connsiteX52" fmla="*/ 9954006 w 12767104"/>
                <a:gd name="connsiteY52" fmla="*/ 12968097 h 13064490"/>
                <a:gd name="connsiteX53" fmla="*/ 10019538 w 12767104"/>
                <a:gd name="connsiteY53" fmla="*/ 12891134 h 13064490"/>
                <a:gd name="connsiteX54" fmla="*/ 10107168 w 12767104"/>
                <a:gd name="connsiteY54" fmla="*/ 12702539 h 13064490"/>
                <a:gd name="connsiteX55" fmla="*/ 10103358 w 12767104"/>
                <a:gd name="connsiteY55" fmla="*/ 12614909 h 13064490"/>
                <a:gd name="connsiteX56" fmla="*/ 10177653 w 12767104"/>
                <a:gd name="connsiteY56" fmla="*/ 12538709 h 13064490"/>
                <a:gd name="connsiteX57" fmla="*/ 10135743 w 12767104"/>
                <a:gd name="connsiteY57" fmla="*/ 12378689 h 13064490"/>
                <a:gd name="connsiteX58" fmla="*/ 10267188 w 12767104"/>
                <a:gd name="connsiteY58" fmla="*/ 12338684 h 13064490"/>
                <a:gd name="connsiteX59" fmla="*/ 10419207 w 12767104"/>
                <a:gd name="connsiteY59" fmla="*/ 11967972 h 13064490"/>
                <a:gd name="connsiteX60" fmla="*/ 11149203 w 12767104"/>
                <a:gd name="connsiteY60" fmla="*/ 12121514 h 13064490"/>
                <a:gd name="connsiteX61" fmla="*/ 12090273 w 12767104"/>
                <a:gd name="connsiteY61" fmla="*/ 11727179 h 13064490"/>
                <a:gd name="connsiteX62" fmla="*/ 12248388 w 12767104"/>
                <a:gd name="connsiteY62" fmla="*/ 11870054 h 13064490"/>
                <a:gd name="connsiteX63" fmla="*/ 12362688 w 12767104"/>
                <a:gd name="connsiteY63" fmla="*/ 11891009 h 13064490"/>
                <a:gd name="connsiteX64" fmla="*/ 12524613 w 12767104"/>
                <a:gd name="connsiteY64" fmla="*/ 11662409 h 13064490"/>
                <a:gd name="connsiteX65" fmla="*/ 12600813 w 12767104"/>
                <a:gd name="connsiteY65" fmla="*/ 11622404 h 13064490"/>
                <a:gd name="connsiteX66" fmla="*/ 12658344 w 12767104"/>
                <a:gd name="connsiteY66" fmla="*/ 11645265 h 13064490"/>
                <a:gd name="connsiteX67" fmla="*/ 12758928 w 12767104"/>
                <a:gd name="connsiteY67" fmla="*/ 11344274 h 13064490"/>
                <a:gd name="connsiteX68" fmla="*/ 12446507 w 12767104"/>
                <a:gd name="connsiteY68" fmla="*/ 10921364 h 13064490"/>
                <a:gd name="connsiteX69" fmla="*/ 12383642 w 12767104"/>
                <a:gd name="connsiteY69" fmla="*/ 10618469 h 13064490"/>
                <a:gd name="connsiteX70" fmla="*/ 12201906 w 12767104"/>
                <a:gd name="connsiteY70" fmla="*/ 10423017 h 13064490"/>
                <a:gd name="connsiteX71" fmla="*/ 12216002 w 12767104"/>
                <a:gd name="connsiteY71" fmla="*/ 10138409 h 13064490"/>
                <a:gd name="connsiteX72" fmla="*/ 12560807 w 12767104"/>
                <a:gd name="connsiteY72" fmla="*/ 9631679 h 13064490"/>
                <a:gd name="connsiteX73" fmla="*/ 12693777 w 12767104"/>
                <a:gd name="connsiteY73" fmla="*/ 8833866 h 13064490"/>
                <a:gd name="connsiteX74" fmla="*/ 12472416 w 12767104"/>
                <a:gd name="connsiteY74" fmla="*/ 8590407 h 13064490"/>
                <a:gd name="connsiteX75" fmla="*/ 12508992 w 12767104"/>
                <a:gd name="connsiteY75" fmla="*/ 7827264 h 13064490"/>
                <a:gd name="connsiteX76" fmla="*/ 12256389 w 12767104"/>
                <a:gd name="connsiteY76" fmla="*/ 7655052 h 13064490"/>
                <a:gd name="connsiteX77" fmla="*/ 11978640 w 12767104"/>
                <a:gd name="connsiteY77" fmla="*/ 7424928 h 13064490"/>
                <a:gd name="connsiteX78" fmla="*/ 11887200 w 12767104"/>
                <a:gd name="connsiteY78" fmla="*/ 6784848 h 13064490"/>
                <a:gd name="connsiteX79" fmla="*/ 12052173 w 12767104"/>
                <a:gd name="connsiteY79" fmla="*/ 6573774 h 13064490"/>
                <a:gd name="connsiteX80" fmla="*/ 12172950 w 12767104"/>
                <a:gd name="connsiteY80" fmla="*/ 6334887 h 13064490"/>
                <a:gd name="connsiteX81" fmla="*/ 12179808 w 12767104"/>
                <a:gd name="connsiteY81" fmla="*/ 5888736 h 13064490"/>
                <a:gd name="connsiteX82" fmla="*/ 11915394 w 12767104"/>
                <a:gd name="connsiteY82" fmla="*/ 5550027 h 13064490"/>
                <a:gd name="connsiteX83" fmla="*/ 11612880 w 12767104"/>
                <a:gd name="connsiteY83" fmla="*/ 5285232 h 13064490"/>
                <a:gd name="connsiteX84" fmla="*/ 11137392 w 12767104"/>
                <a:gd name="connsiteY84" fmla="*/ 4791456 h 13064490"/>
                <a:gd name="connsiteX85" fmla="*/ 10345674 w 12767104"/>
                <a:gd name="connsiteY85" fmla="*/ 4283583 h 13064490"/>
                <a:gd name="connsiteX86" fmla="*/ 10364343 w 12767104"/>
                <a:gd name="connsiteY86" fmla="*/ 3643122 h 13064490"/>
                <a:gd name="connsiteX87" fmla="*/ 10991088 w 12767104"/>
                <a:gd name="connsiteY87" fmla="*/ 3035808 h 13064490"/>
                <a:gd name="connsiteX88" fmla="*/ 11228832 w 12767104"/>
                <a:gd name="connsiteY88" fmla="*/ 2523744 h 13064490"/>
                <a:gd name="connsiteX89" fmla="*/ 11155680 w 12767104"/>
                <a:gd name="connsiteY89" fmla="*/ 2286000 h 13064490"/>
                <a:gd name="connsiteX90" fmla="*/ 11391900 w 12767104"/>
                <a:gd name="connsiteY90" fmla="*/ 1664970 h 13064490"/>
                <a:gd name="connsiteX91" fmla="*/ 11299698 w 12767104"/>
                <a:gd name="connsiteY91" fmla="*/ 1289304 h 13064490"/>
                <a:gd name="connsiteX92" fmla="*/ 10966704 w 12767104"/>
                <a:gd name="connsiteY92" fmla="*/ 1435227 h 13064490"/>
                <a:gd name="connsiteX93" fmla="*/ 10770870 w 12767104"/>
                <a:gd name="connsiteY93" fmla="*/ 1719072 h 13064490"/>
                <a:gd name="connsiteX94" fmla="*/ 10211943 w 12767104"/>
                <a:gd name="connsiteY94" fmla="*/ 1704594 h 13064490"/>
                <a:gd name="connsiteX95" fmla="*/ 10643616 w 12767104"/>
                <a:gd name="connsiteY95" fmla="*/ 987552 h 13064490"/>
                <a:gd name="connsiteX96" fmla="*/ 10569321 w 12767104"/>
                <a:gd name="connsiteY96" fmla="*/ 768477 h 13064490"/>
                <a:gd name="connsiteX97" fmla="*/ 10310241 w 12767104"/>
                <a:gd name="connsiteY97" fmla="*/ 644652 h 13064490"/>
                <a:gd name="connsiteX98" fmla="*/ 10132695 w 12767104"/>
                <a:gd name="connsiteY98" fmla="*/ 798957 h 13064490"/>
                <a:gd name="connsiteX99" fmla="*/ 9947147 w 12767104"/>
                <a:gd name="connsiteY99" fmla="*/ 712469 h 13064490"/>
                <a:gd name="connsiteX100" fmla="*/ 9547097 w 12767104"/>
                <a:gd name="connsiteY100" fmla="*/ 748664 h 13064490"/>
                <a:gd name="connsiteX101" fmla="*/ 9390887 w 12767104"/>
                <a:gd name="connsiteY101" fmla="*/ 302894 h 13064490"/>
                <a:gd name="connsiteX102" fmla="*/ 9286112 w 12767104"/>
                <a:gd name="connsiteY102" fmla="*/ 152399 h 13064490"/>
                <a:gd name="connsiteX103" fmla="*/ 9089136 w 12767104"/>
                <a:gd name="connsiteY103" fmla="*/ 0 h 13064490"/>
                <a:gd name="connsiteX104" fmla="*/ 9030842 w 12767104"/>
                <a:gd name="connsiteY104" fmla="*/ 188594 h 13064490"/>
                <a:gd name="connsiteX105" fmla="*/ 9137522 w 12767104"/>
                <a:gd name="connsiteY105" fmla="*/ 352424 h 13064490"/>
                <a:gd name="connsiteX106" fmla="*/ 8903207 w 12767104"/>
                <a:gd name="connsiteY106" fmla="*/ 421004 h 13064490"/>
                <a:gd name="connsiteX107" fmla="*/ 8634602 w 12767104"/>
                <a:gd name="connsiteY107" fmla="*/ 548639 h 13064490"/>
                <a:gd name="connsiteX108" fmla="*/ 8421242 w 12767104"/>
                <a:gd name="connsiteY108" fmla="*/ 859154 h 13064490"/>
                <a:gd name="connsiteX109" fmla="*/ 8219312 w 12767104"/>
                <a:gd name="connsiteY109" fmla="*/ 922019 h 13064490"/>
                <a:gd name="connsiteX110" fmla="*/ 8125967 w 12767104"/>
                <a:gd name="connsiteY110" fmla="*/ 1301114 h 13064490"/>
                <a:gd name="connsiteX111" fmla="*/ 8017382 w 12767104"/>
                <a:gd name="connsiteY111" fmla="*/ 1407794 h 13064490"/>
                <a:gd name="connsiteX112" fmla="*/ 7977377 w 12767104"/>
                <a:gd name="connsiteY112" fmla="*/ 1543049 h 13064490"/>
                <a:gd name="connsiteX113" fmla="*/ 7811642 w 12767104"/>
                <a:gd name="connsiteY113" fmla="*/ 1577339 h 13064490"/>
                <a:gd name="connsiteX114" fmla="*/ 7678674 w 12767104"/>
                <a:gd name="connsiteY114" fmla="*/ 1816608 h 13064490"/>
                <a:gd name="connsiteX115" fmla="*/ 7327772 w 12767104"/>
                <a:gd name="connsiteY115" fmla="*/ 1645919 h 13064490"/>
                <a:gd name="connsiteX116" fmla="*/ 6998207 w 12767104"/>
                <a:gd name="connsiteY116" fmla="*/ 1950719 h 13064490"/>
                <a:gd name="connsiteX117" fmla="*/ 6794372 w 12767104"/>
                <a:gd name="connsiteY117" fmla="*/ 1811654 h 13064490"/>
                <a:gd name="connsiteX118" fmla="*/ 6217920 w 12767104"/>
                <a:gd name="connsiteY118" fmla="*/ 2286000 h 13064490"/>
                <a:gd name="connsiteX119" fmla="*/ 6020942 w 12767104"/>
                <a:gd name="connsiteY119" fmla="*/ 2179319 h 13064490"/>
                <a:gd name="connsiteX120" fmla="*/ 5859017 w 12767104"/>
                <a:gd name="connsiteY120" fmla="*/ 2200274 h 13064490"/>
                <a:gd name="connsiteX121" fmla="*/ 5657087 w 12767104"/>
                <a:gd name="connsiteY121" fmla="*/ 2085974 h 13064490"/>
                <a:gd name="connsiteX122" fmla="*/ 5422772 w 12767104"/>
                <a:gd name="connsiteY122" fmla="*/ 2118359 h 13064490"/>
                <a:gd name="connsiteX123" fmla="*/ 5361812 w 12767104"/>
                <a:gd name="connsiteY123" fmla="*/ 1937384 h 13064490"/>
                <a:gd name="connsiteX124" fmla="*/ 5015102 w 12767104"/>
                <a:gd name="connsiteY124" fmla="*/ 1771649 h 13064490"/>
                <a:gd name="connsiteX125" fmla="*/ 4293870 w 12767104"/>
                <a:gd name="connsiteY125" fmla="*/ 1781937 h 13064490"/>
                <a:gd name="connsiteX126" fmla="*/ 3976877 w 12767104"/>
                <a:gd name="connsiteY126" fmla="*/ 1421129 h 13064490"/>
                <a:gd name="connsiteX127" fmla="*/ 3837812 w 12767104"/>
                <a:gd name="connsiteY127" fmla="*/ 1329689 h 13064490"/>
                <a:gd name="connsiteX128" fmla="*/ 3632072 w 12767104"/>
                <a:gd name="connsiteY128" fmla="*/ 1322069 h 13064490"/>
                <a:gd name="connsiteX129" fmla="*/ 3468242 w 12767104"/>
                <a:gd name="connsiteY129" fmla="*/ 1122044 h 13064490"/>
                <a:gd name="connsiteX130" fmla="*/ 3096767 w 12767104"/>
                <a:gd name="connsiteY130" fmla="*/ 1202054 h 13064490"/>
                <a:gd name="connsiteX131" fmla="*/ 2872740 w 12767104"/>
                <a:gd name="connsiteY131" fmla="*/ 1051179 h 13064490"/>
                <a:gd name="connsiteX132" fmla="*/ 2757677 w 12767104"/>
                <a:gd name="connsiteY132" fmla="*/ 1306829 h 13064490"/>
                <a:gd name="connsiteX133" fmla="*/ 2464307 w 12767104"/>
                <a:gd name="connsiteY133" fmla="*/ 1609724 h 13064490"/>
                <a:gd name="connsiteX134" fmla="*/ 2012822 w 12767104"/>
                <a:gd name="connsiteY134" fmla="*/ 1710689 h 13064490"/>
                <a:gd name="connsiteX135" fmla="*/ 2007107 w 12767104"/>
                <a:gd name="connsiteY135" fmla="*/ 1870709 h 13064490"/>
                <a:gd name="connsiteX136" fmla="*/ 1736597 w 12767104"/>
                <a:gd name="connsiteY136" fmla="*/ 1920239 h 13064490"/>
                <a:gd name="connsiteX137" fmla="*/ 1383792 w 12767104"/>
                <a:gd name="connsiteY137" fmla="*/ 1796415 h 13064490"/>
                <a:gd name="connsiteX138" fmla="*/ 1064132 w 12767104"/>
                <a:gd name="connsiteY138" fmla="*/ 1979294 h 13064490"/>
                <a:gd name="connsiteX139" fmla="*/ 1053084 w 12767104"/>
                <a:gd name="connsiteY139" fmla="*/ 2431542 h 13064490"/>
                <a:gd name="connsiteX140" fmla="*/ 514350 w 12767104"/>
                <a:gd name="connsiteY140" fmla="*/ 2355342 h 13064490"/>
                <a:gd name="connsiteX141" fmla="*/ 464057 w 12767104"/>
                <a:gd name="connsiteY141" fmla="*/ 2529839 h 13064490"/>
                <a:gd name="connsiteX142" fmla="*/ 0 w 12767104"/>
                <a:gd name="connsiteY142" fmla="*/ 2450592 h 13064490"/>
                <a:gd name="connsiteX0" fmla="*/ 0 w 12767104"/>
                <a:gd name="connsiteY0" fmla="*/ 2450592 h 13064490"/>
                <a:gd name="connsiteX1" fmla="*/ 266319 w 12767104"/>
                <a:gd name="connsiteY1" fmla="*/ 2830068 h 13064490"/>
                <a:gd name="connsiteX2" fmla="*/ 715899 w 12767104"/>
                <a:gd name="connsiteY2" fmla="*/ 2767965 h 13064490"/>
                <a:gd name="connsiteX3" fmla="*/ 1254633 w 12767104"/>
                <a:gd name="connsiteY3" fmla="*/ 3008757 h 13064490"/>
                <a:gd name="connsiteX4" fmla="*/ 1414652 w 12767104"/>
                <a:gd name="connsiteY4" fmla="*/ 3208019 h 13064490"/>
                <a:gd name="connsiteX5" fmla="*/ 1605152 w 12767104"/>
                <a:gd name="connsiteY5" fmla="*/ 3383279 h 13064490"/>
                <a:gd name="connsiteX6" fmla="*/ 1776602 w 12767104"/>
                <a:gd name="connsiteY6" fmla="*/ 3274694 h 13064490"/>
                <a:gd name="connsiteX7" fmla="*/ 2104262 w 12767104"/>
                <a:gd name="connsiteY7" fmla="*/ 3577589 h 13064490"/>
                <a:gd name="connsiteX8" fmla="*/ 2044827 w 12767104"/>
                <a:gd name="connsiteY8" fmla="*/ 3737610 h 13064490"/>
                <a:gd name="connsiteX9" fmla="*/ 2681477 w 12767104"/>
                <a:gd name="connsiteY9" fmla="*/ 3979544 h 13064490"/>
                <a:gd name="connsiteX10" fmla="*/ 3096767 w 12767104"/>
                <a:gd name="connsiteY10" fmla="*/ 3918584 h 13064490"/>
                <a:gd name="connsiteX11" fmla="*/ 3167252 w 12767104"/>
                <a:gd name="connsiteY11" fmla="*/ 4078604 h 13064490"/>
                <a:gd name="connsiteX12" fmla="*/ 3313937 w 12767104"/>
                <a:gd name="connsiteY12" fmla="*/ 4000499 h 13064490"/>
                <a:gd name="connsiteX13" fmla="*/ 3447669 w 12767104"/>
                <a:gd name="connsiteY13" fmla="*/ 4025646 h 13064490"/>
                <a:gd name="connsiteX14" fmla="*/ 3510152 w 12767104"/>
                <a:gd name="connsiteY14" fmla="*/ 4219574 h 13064490"/>
                <a:gd name="connsiteX15" fmla="*/ 3515867 w 12767104"/>
                <a:gd name="connsiteY15" fmla="*/ 4589144 h 13064490"/>
                <a:gd name="connsiteX16" fmla="*/ 3371087 w 12767104"/>
                <a:gd name="connsiteY16" fmla="*/ 4928234 h 13064490"/>
                <a:gd name="connsiteX17" fmla="*/ 3479672 w 12767104"/>
                <a:gd name="connsiteY17" fmla="*/ 5463539 h 13064490"/>
                <a:gd name="connsiteX18" fmla="*/ 3310127 w 12767104"/>
                <a:gd name="connsiteY18" fmla="*/ 5494019 h 13064490"/>
                <a:gd name="connsiteX19" fmla="*/ 3172967 w 12767104"/>
                <a:gd name="connsiteY19" fmla="*/ 6015989 h 13064490"/>
                <a:gd name="connsiteX20" fmla="*/ 3262502 w 12767104"/>
                <a:gd name="connsiteY20" fmla="*/ 6031229 h 13064490"/>
                <a:gd name="connsiteX21" fmla="*/ 3315842 w 12767104"/>
                <a:gd name="connsiteY21" fmla="*/ 6193154 h 13064490"/>
                <a:gd name="connsiteX22" fmla="*/ 3464432 w 12767104"/>
                <a:gd name="connsiteY22" fmla="*/ 6115049 h 13064490"/>
                <a:gd name="connsiteX23" fmla="*/ 3593972 w 12767104"/>
                <a:gd name="connsiteY23" fmla="*/ 6273164 h 13064490"/>
                <a:gd name="connsiteX24" fmla="*/ 3835146 w 12767104"/>
                <a:gd name="connsiteY24" fmla="*/ 6307836 h 13064490"/>
                <a:gd name="connsiteX25" fmla="*/ 3643502 w 12767104"/>
                <a:gd name="connsiteY25" fmla="*/ 6793229 h 13064490"/>
                <a:gd name="connsiteX26" fmla="*/ 3704462 w 12767104"/>
                <a:gd name="connsiteY26" fmla="*/ 7218044 h 13064490"/>
                <a:gd name="connsiteX27" fmla="*/ 3508247 w 12767104"/>
                <a:gd name="connsiteY27" fmla="*/ 7745729 h 13064490"/>
                <a:gd name="connsiteX28" fmla="*/ 3654932 w 12767104"/>
                <a:gd name="connsiteY28" fmla="*/ 7880984 h 13064490"/>
                <a:gd name="connsiteX29" fmla="*/ 3396234 w 12767104"/>
                <a:gd name="connsiteY29" fmla="*/ 8180451 h 13064490"/>
                <a:gd name="connsiteX30" fmla="*/ 4242816 w 12767104"/>
                <a:gd name="connsiteY30" fmla="*/ 9052560 h 13064490"/>
                <a:gd name="connsiteX31" fmla="*/ 6272784 w 12767104"/>
                <a:gd name="connsiteY31" fmla="*/ 9802368 h 13064490"/>
                <a:gd name="connsiteX32" fmla="*/ 6967728 w 12767104"/>
                <a:gd name="connsiteY32" fmla="*/ 10917936 h 13064490"/>
                <a:gd name="connsiteX33" fmla="*/ 6458712 w 12767104"/>
                <a:gd name="connsiteY33" fmla="*/ 11369040 h 13064490"/>
                <a:gd name="connsiteX34" fmla="*/ 6592443 w 12767104"/>
                <a:gd name="connsiteY34" fmla="*/ 11569065 h 13064490"/>
                <a:gd name="connsiteX35" fmla="*/ 6723888 w 12767104"/>
                <a:gd name="connsiteY35" fmla="*/ 11530965 h 13064490"/>
                <a:gd name="connsiteX36" fmla="*/ 6826758 w 12767104"/>
                <a:gd name="connsiteY36" fmla="*/ 11633835 h 13064490"/>
                <a:gd name="connsiteX37" fmla="*/ 6834378 w 12767104"/>
                <a:gd name="connsiteY37" fmla="*/ 11870055 h 13064490"/>
                <a:gd name="connsiteX38" fmla="*/ 6950583 w 12767104"/>
                <a:gd name="connsiteY38" fmla="*/ 12011025 h 13064490"/>
                <a:gd name="connsiteX39" fmla="*/ 7009638 w 12767104"/>
                <a:gd name="connsiteY39" fmla="*/ 12390120 h 13064490"/>
                <a:gd name="connsiteX40" fmla="*/ 6941058 w 12767104"/>
                <a:gd name="connsiteY40" fmla="*/ 12628245 h 13064490"/>
                <a:gd name="connsiteX41" fmla="*/ 7076313 w 12767104"/>
                <a:gd name="connsiteY41" fmla="*/ 12847320 h 13064490"/>
                <a:gd name="connsiteX42" fmla="*/ 7202043 w 12767104"/>
                <a:gd name="connsiteY42" fmla="*/ 12943713 h 13064490"/>
                <a:gd name="connsiteX43" fmla="*/ 7287768 w 12767104"/>
                <a:gd name="connsiteY43" fmla="*/ 12799695 h 13064490"/>
                <a:gd name="connsiteX44" fmla="*/ 7377303 w 12767104"/>
                <a:gd name="connsiteY44" fmla="*/ 12759690 h 13064490"/>
                <a:gd name="connsiteX45" fmla="*/ 7748778 w 12767104"/>
                <a:gd name="connsiteY45" fmla="*/ 12538710 h 13064490"/>
                <a:gd name="connsiteX46" fmla="*/ 8312658 w 12767104"/>
                <a:gd name="connsiteY46" fmla="*/ 13034010 h 13064490"/>
                <a:gd name="connsiteX47" fmla="*/ 8440293 w 12767104"/>
                <a:gd name="connsiteY47" fmla="*/ 12971145 h 13064490"/>
                <a:gd name="connsiteX48" fmla="*/ 8819388 w 12767104"/>
                <a:gd name="connsiteY48" fmla="*/ 13013055 h 13064490"/>
                <a:gd name="connsiteX49" fmla="*/ 9089898 w 12767104"/>
                <a:gd name="connsiteY49" fmla="*/ 13064490 h 13064490"/>
                <a:gd name="connsiteX50" fmla="*/ 9554718 w 12767104"/>
                <a:gd name="connsiteY50" fmla="*/ 12974954 h 13064490"/>
                <a:gd name="connsiteX51" fmla="*/ 9853803 w 12767104"/>
                <a:gd name="connsiteY51" fmla="*/ 12885420 h 13064490"/>
                <a:gd name="connsiteX52" fmla="*/ 9954006 w 12767104"/>
                <a:gd name="connsiteY52" fmla="*/ 12968097 h 13064490"/>
                <a:gd name="connsiteX53" fmla="*/ 10019538 w 12767104"/>
                <a:gd name="connsiteY53" fmla="*/ 12891134 h 13064490"/>
                <a:gd name="connsiteX54" fmla="*/ 10107168 w 12767104"/>
                <a:gd name="connsiteY54" fmla="*/ 12702539 h 13064490"/>
                <a:gd name="connsiteX55" fmla="*/ 10103358 w 12767104"/>
                <a:gd name="connsiteY55" fmla="*/ 12614909 h 13064490"/>
                <a:gd name="connsiteX56" fmla="*/ 10177653 w 12767104"/>
                <a:gd name="connsiteY56" fmla="*/ 12538709 h 13064490"/>
                <a:gd name="connsiteX57" fmla="*/ 10135743 w 12767104"/>
                <a:gd name="connsiteY57" fmla="*/ 12378689 h 13064490"/>
                <a:gd name="connsiteX58" fmla="*/ 10267188 w 12767104"/>
                <a:gd name="connsiteY58" fmla="*/ 12338684 h 13064490"/>
                <a:gd name="connsiteX59" fmla="*/ 10419207 w 12767104"/>
                <a:gd name="connsiteY59" fmla="*/ 11967972 h 13064490"/>
                <a:gd name="connsiteX60" fmla="*/ 11149203 w 12767104"/>
                <a:gd name="connsiteY60" fmla="*/ 12121514 h 13064490"/>
                <a:gd name="connsiteX61" fmla="*/ 12090273 w 12767104"/>
                <a:gd name="connsiteY61" fmla="*/ 11727179 h 13064490"/>
                <a:gd name="connsiteX62" fmla="*/ 12248388 w 12767104"/>
                <a:gd name="connsiteY62" fmla="*/ 11870054 h 13064490"/>
                <a:gd name="connsiteX63" fmla="*/ 12362688 w 12767104"/>
                <a:gd name="connsiteY63" fmla="*/ 11891009 h 13064490"/>
                <a:gd name="connsiteX64" fmla="*/ 12524613 w 12767104"/>
                <a:gd name="connsiteY64" fmla="*/ 11662409 h 13064490"/>
                <a:gd name="connsiteX65" fmla="*/ 12600813 w 12767104"/>
                <a:gd name="connsiteY65" fmla="*/ 11622404 h 13064490"/>
                <a:gd name="connsiteX66" fmla="*/ 12658344 w 12767104"/>
                <a:gd name="connsiteY66" fmla="*/ 11645265 h 13064490"/>
                <a:gd name="connsiteX67" fmla="*/ 12758928 w 12767104"/>
                <a:gd name="connsiteY67" fmla="*/ 11344274 h 13064490"/>
                <a:gd name="connsiteX68" fmla="*/ 12446507 w 12767104"/>
                <a:gd name="connsiteY68" fmla="*/ 10921364 h 13064490"/>
                <a:gd name="connsiteX69" fmla="*/ 12383642 w 12767104"/>
                <a:gd name="connsiteY69" fmla="*/ 10618469 h 13064490"/>
                <a:gd name="connsiteX70" fmla="*/ 12201906 w 12767104"/>
                <a:gd name="connsiteY70" fmla="*/ 10423017 h 13064490"/>
                <a:gd name="connsiteX71" fmla="*/ 12216002 w 12767104"/>
                <a:gd name="connsiteY71" fmla="*/ 10138409 h 13064490"/>
                <a:gd name="connsiteX72" fmla="*/ 12560807 w 12767104"/>
                <a:gd name="connsiteY72" fmla="*/ 9631679 h 13064490"/>
                <a:gd name="connsiteX73" fmla="*/ 12693777 w 12767104"/>
                <a:gd name="connsiteY73" fmla="*/ 8833866 h 13064490"/>
                <a:gd name="connsiteX74" fmla="*/ 12472416 w 12767104"/>
                <a:gd name="connsiteY74" fmla="*/ 8590407 h 13064490"/>
                <a:gd name="connsiteX75" fmla="*/ 12508992 w 12767104"/>
                <a:gd name="connsiteY75" fmla="*/ 7827264 h 13064490"/>
                <a:gd name="connsiteX76" fmla="*/ 12256389 w 12767104"/>
                <a:gd name="connsiteY76" fmla="*/ 7655052 h 13064490"/>
                <a:gd name="connsiteX77" fmla="*/ 11978640 w 12767104"/>
                <a:gd name="connsiteY77" fmla="*/ 7424928 h 13064490"/>
                <a:gd name="connsiteX78" fmla="*/ 11887200 w 12767104"/>
                <a:gd name="connsiteY78" fmla="*/ 6784848 h 13064490"/>
                <a:gd name="connsiteX79" fmla="*/ 12052173 w 12767104"/>
                <a:gd name="connsiteY79" fmla="*/ 6573774 h 13064490"/>
                <a:gd name="connsiteX80" fmla="*/ 12172950 w 12767104"/>
                <a:gd name="connsiteY80" fmla="*/ 6334887 h 13064490"/>
                <a:gd name="connsiteX81" fmla="*/ 12179808 w 12767104"/>
                <a:gd name="connsiteY81" fmla="*/ 5888736 h 13064490"/>
                <a:gd name="connsiteX82" fmla="*/ 11915394 w 12767104"/>
                <a:gd name="connsiteY82" fmla="*/ 5550027 h 13064490"/>
                <a:gd name="connsiteX83" fmla="*/ 11612880 w 12767104"/>
                <a:gd name="connsiteY83" fmla="*/ 5285232 h 13064490"/>
                <a:gd name="connsiteX84" fmla="*/ 11137392 w 12767104"/>
                <a:gd name="connsiteY84" fmla="*/ 4791456 h 13064490"/>
                <a:gd name="connsiteX85" fmla="*/ 10345674 w 12767104"/>
                <a:gd name="connsiteY85" fmla="*/ 4283583 h 13064490"/>
                <a:gd name="connsiteX86" fmla="*/ 10364343 w 12767104"/>
                <a:gd name="connsiteY86" fmla="*/ 3643122 h 13064490"/>
                <a:gd name="connsiteX87" fmla="*/ 10991088 w 12767104"/>
                <a:gd name="connsiteY87" fmla="*/ 3035808 h 13064490"/>
                <a:gd name="connsiteX88" fmla="*/ 11228832 w 12767104"/>
                <a:gd name="connsiteY88" fmla="*/ 2523744 h 13064490"/>
                <a:gd name="connsiteX89" fmla="*/ 11155680 w 12767104"/>
                <a:gd name="connsiteY89" fmla="*/ 2286000 h 13064490"/>
                <a:gd name="connsiteX90" fmla="*/ 11391900 w 12767104"/>
                <a:gd name="connsiteY90" fmla="*/ 1664970 h 13064490"/>
                <a:gd name="connsiteX91" fmla="*/ 11299698 w 12767104"/>
                <a:gd name="connsiteY91" fmla="*/ 1289304 h 13064490"/>
                <a:gd name="connsiteX92" fmla="*/ 10966704 w 12767104"/>
                <a:gd name="connsiteY92" fmla="*/ 1435227 h 13064490"/>
                <a:gd name="connsiteX93" fmla="*/ 10770870 w 12767104"/>
                <a:gd name="connsiteY93" fmla="*/ 1719072 h 13064490"/>
                <a:gd name="connsiteX94" fmla="*/ 10211943 w 12767104"/>
                <a:gd name="connsiteY94" fmla="*/ 1704594 h 13064490"/>
                <a:gd name="connsiteX95" fmla="*/ 10643616 w 12767104"/>
                <a:gd name="connsiteY95" fmla="*/ 987552 h 13064490"/>
                <a:gd name="connsiteX96" fmla="*/ 10569321 w 12767104"/>
                <a:gd name="connsiteY96" fmla="*/ 768477 h 13064490"/>
                <a:gd name="connsiteX97" fmla="*/ 10310241 w 12767104"/>
                <a:gd name="connsiteY97" fmla="*/ 644652 h 13064490"/>
                <a:gd name="connsiteX98" fmla="*/ 10132695 w 12767104"/>
                <a:gd name="connsiteY98" fmla="*/ 798957 h 13064490"/>
                <a:gd name="connsiteX99" fmla="*/ 9947147 w 12767104"/>
                <a:gd name="connsiteY99" fmla="*/ 712469 h 13064490"/>
                <a:gd name="connsiteX100" fmla="*/ 9547097 w 12767104"/>
                <a:gd name="connsiteY100" fmla="*/ 748664 h 13064490"/>
                <a:gd name="connsiteX101" fmla="*/ 9390887 w 12767104"/>
                <a:gd name="connsiteY101" fmla="*/ 302894 h 13064490"/>
                <a:gd name="connsiteX102" fmla="*/ 9286112 w 12767104"/>
                <a:gd name="connsiteY102" fmla="*/ 152399 h 13064490"/>
                <a:gd name="connsiteX103" fmla="*/ 9089136 w 12767104"/>
                <a:gd name="connsiteY103" fmla="*/ 0 h 13064490"/>
                <a:gd name="connsiteX104" fmla="*/ 9030842 w 12767104"/>
                <a:gd name="connsiteY104" fmla="*/ 188594 h 13064490"/>
                <a:gd name="connsiteX105" fmla="*/ 9137522 w 12767104"/>
                <a:gd name="connsiteY105" fmla="*/ 352424 h 13064490"/>
                <a:gd name="connsiteX106" fmla="*/ 8903207 w 12767104"/>
                <a:gd name="connsiteY106" fmla="*/ 421004 h 13064490"/>
                <a:gd name="connsiteX107" fmla="*/ 8634602 w 12767104"/>
                <a:gd name="connsiteY107" fmla="*/ 548639 h 13064490"/>
                <a:gd name="connsiteX108" fmla="*/ 8421242 w 12767104"/>
                <a:gd name="connsiteY108" fmla="*/ 859154 h 13064490"/>
                <a:gd name="connsiteX109" fmla="*/ 8219312 w 12767104"/>
                <a:gd name="connsiteY109" fmla="*/ 922019 h 13064490"/>
                <a:gd name="connsiteX110" fmla="*/ 8125967 w 12767104"/>
                <a:gd name="connsiteY110" fmla="*/ 1301114 h 13064490"/>
                <a:gd name="connsiteX111" fmla="*/ 8017382 w 12767104"/>
                <a:gd name="connsiteY111" fmla="*/ 1407794 h 13064490"/>
                <a:gd name="connsiteX112" fmla="*/ 7977377 w 12767104"/>
                <a:gd name="connsiteY112" fmla="*/ 1543049 h 13064490"/>
                <a:gd name="connsiteX113" fmla="*/ 7811642 w 12767104"/>
                <a:gd name="connsiteY113" fmla="*/ 1577339 h 13064490"/>
                <a:gd name="connsiteX114" fmla="*/ 7678674 w 12767104"/>
                <a:gd name="connsiteY114" fmla="*/ 1816608 h 13064490"/>
                <a:gd name="connsiteX115" fmla="*/ 7327772 w 12767104"/>
                <a:gd name="connsiteY115" fmla="*/ 1645919 h 13064490"/>
                <a:gd name="connsiteX116" fmla="*/ 6998207 w 12767104"/>
                <a:gd name="connsiteY116" fmla="*/ 1950719 h 13064490"/>
                <a:gd name="connsiteX117" fmla="*/ 6794372 w 12767104"/>
                <a:gd name="connsiteY117" fmla="*/ 1811654 h 13064490"/>
                <a:gd name="connsiteX118" fmla="*/ 6217920 w 12767104"/>
                <a:gd name="connsiteY118" fmla="*/ 2286000 h 13064490"/>
                <a:gd name="connsiteX119" fmla="*/ 6020942 w 12767104"/>
                <a:gd name="connsiteY119" fmla="*/ 2179319 h 13064490"/>
                <a:gd name="connsiteX120" fmla="*/ 5859017 w 12767104"/>
                <a:gd name="connsiteY120" fmla="*/ 2200274 h 13064490"/>
                <a:gd name="connsiteX121" fmla="*/ 5657087 w 12767104"/>
                <a:gd name="connsiteY121" fmla="*/ 2085974 h 13064490"/>
                <a:gd name="connsiteX122" fmla="*/ 5422772 w 12767104"/>
                <a:gd name="connsiteY122" fmla="*/ 2118359 h 13064490"/>
                <a:gd name="connsiteX123" fmla="*/ 5361812 w 12767104"/>
                <a:gd name="connsiteY123" fmla="*/ 1937384 h 13064490"/>
                <a:gd name="connsiteX124" fmla="*/ 5015102 w 12767104"/>
                <a:gd name="connsiteY124" fmla="*/ 1771649 h 13064490"/>
                <a:gd name="connsiteX125" fmla="*/ 4293870 w 12767104"/>
                <a:gd name="connsiteY125" fmla="*/ 1781937 h 13064490"/>
                <a:gd name="connsiteX126" fmla="*/ 3976877 w 12767104"/>
                <a:gd name="connsiteY126" fmla="*/ 1421129 h 13064490"/>
                <a:gd name="connsiteX127" fmla="*/ 3837812 w 12767104"/>
                <a:gd name="connsiteY127" fmla="*/ 1329689 h 13064490"/>
                <a:gd name="connsiteX128" fmla="*/ 3632072 w 12767104"/>
                <a:gd name="connsiteY128" fmla="*/ 1322069 h 13064490"/>
                <a:gd name="connsiteX129" fmla="*/ 3468242 w 12767104"/>
                <a:gd name="connsiteY129" fmla="*/ 1122044 h 13064490"/>
                <a:gd name="connsiteX130" fmla="*/ 3096767 w 12767104"/>
                <a:gd name="connsiteY130" fmla="*/ 1202054 h 13064490"/>
                <a:gd name="connsiteX131" fmla="*/ 2872740 w 12767104"/>
                <a:gd name="connsiteY131" fmla="*/ 1051179 h 13064490"/>
                <a:gd name="connsiteX132" fmla="*/ 2757677 w 12767104"/>
                <a:gd name="connsiteY132" fmla="*/ 1306829 h 13064490"/>
                <a:gd name="connsiteX133" fmla="*/ 2464307 w 12767104"/>
                <a:gd name="connsiteY133" fmla="*/ 1609724 h 13064490"/>
                <a:gd name="connsiteX134" fmla="*/ 2012822 w 12767104"/>
                <a:gd name="connsiteY134" fmla="*/ 1710689 h 13064490"/>
                <a:gd name="connsiteX135" fmla="*/ 2007107 w 12767104"/>
                <a:gd name="connsiteY135" fmla="*/ 1870709 h 13064490"/>
                <a:gd name="connsiteX136" fmla="*/ 1736597 w 12767104"/>
                <a:gd name="connsiteY136" fmla="*/ 1920239 h 13064490"/>
                <a:gd name="connsiteX137" fmla="*/ 1383792 w 12767104"/>
                <a:gd name="connsiteY137" fmla="*/ 1796415 h 13064490"/>
                <a:gd name="connsiteX138" fmla="*/ 1064132 w 12767104"/>
                <a:gd name="connsiteY138" fmla="*/ 1979294 h 13064490"/>
                <a:gd name="connsiteX139" fmla="*/ 1053084 w 12767104"/>
                <a:gd name="connsiteY139" fmla="*/ 2431542 h 13064490"/>
                <a:gd name="connsiteX140" fmla="*/ 514350 w 12767104"/>
                <a:gd name="connsiteY140" fmla="*/ 2355342 h 13064490"/>
                <a:gd name="connsiteX141" fmla="*/ 464057 w 12767104"/>
                <a:gd name="connsiteY141" fmla="*/ 2529839 h 13064490"/>
                <a:gd name="connsiteX142" fmla="*/ 0 w 12767104"/>
                <a:gd name="connsiteY142" fmla="*/ 2450592 h 13064490"/>
                <a:gd name="connsiteX0" fmla="*/ 0 w 12767104"/>
                <a:gd name="connsiteY0" fmla="*/ 2450592 h 13064490"/>
                <a:gd name="connsiteX1" fmla="*/ 266319 w 12767104"/>
                <a:gd name="connsiteY1" fmla="*/ 2830068 h 13064490"/>
                <a:gd name="connsiteX2" fmla="*/ 715899 w 12767104"/>
                <a:gd name="connsiteY2" fmla="*/ 2767965 h 13064490"/>
                <a:gd name="connsiteX3" fmla="*/ 1254633 w 12767104"/>
                <a:gd name="connsiteY3" fmla="*/ 3008757 h 13064490"/>
                <a:gd name="connsiteX4" fmla="*/ 1414652 w 12767104"/>
                <a:gd name="connsiteY4" fmla="*/ 3208019 h 13064490"/>
                <a:gd name="connsiteX5" fmla="*/ 1605152 w 12767104"/>
                <a:gd name="connsiteY5" fmla="*/ 3383279 h 13064490"/>
                <a:gd name="connsiteX6" fmla="*/ 1776602 w 12767104"/>
                <a:gd name="connsiteY6" fmla="*/ 3274694 h 13064490"/>
                <a:gd name="connsiteX7" fmla="*/ 2104262 w 12767104"/>
                <a:gd name="connsiteY7" fmla="*/ 3577589 h 13064490"/>
                <a:gd name="connsiteX8" fmla="*/ 2044827 w 12767104"/>
                <a:gd name="connsiteY8" fmla="*/ 3737610 h 13064490"/>
                <a:gd name="connsiteX9" fmla="*/ 2681477 w 12767104"/>
                <a:gd name="connsiteY9" fmla="*/ 3979544 h 13064490"/>
                <a:gd name="connsiteX10" fmla="*/ 3096767 w 12767104"/>
                <a:gd name="connsiteY10" fmla="*/ 3918584 h 13064490"/>
                <a:gd name="connsiteX11" fmla="*/ 3167252 w 12767104"/>
                <a:gd name="connsiteY11" fmla="*/ 4078604 h 13064490"/>
                <a:gd name="connsiteX12" fmla="*/ 3313937 w 12767104"/>
                <a:gd name="connsiteY12" fmla="*/ 4000499 h 13064490"/>
                <a:gd name="connsiteX13" fmla="*/ 3447669 w 12767104"/>
                <a:gd name="connsiteY13" fmla="*/ 4025646 h 13064490"/>
                <a:gd name="connsiteX14" fmla="*/ 3510152 w 12767104"/>
                <a:gd name="connsiteY14" fmla="*/ 4219574 h 13064490"/>
                <a:gd name="connsiteX15" fmla="*/ 3515867 w 12767104"/>
                <a:gd name="connsiteY15" fmla="*/ 4589144 h 13064490"/>
                <a:gd name="connsiteX16" fmla="*/ 3371087 w 12767104"/>
                <a:gd name="connsiteY16" fmla="*/ 4928234 h 13064490"/>
                <a:gd name="connsiteX17" fmla="*/ 3479672 w 12767104"/>
                <a:gd name="connsiteY17" fmla="*/ 5463539 h 13064490"/>
                <a:gd name="connsiteX18" fmla="*/ 3310127 w 12767104"/>
                <a:gd name="connsiteY18" fmla="*/ 5494019 h 13064490"/>
                <a:gd name="connsiteX19" fmla="*/ 3172967 w 12767104"/>
                <a:gd name="connsiteY19" fmla="*/ 6015989 h 13064490"/>
                <a:gd name="connsiteX20" fmla="*/ 3262502 w 12767104"/>
                <a:gd name="connsiteY20" fmla="*/ 6031229 h 13064490"/>
                <a:gd name="connsiteX21" fmla="*/ 3315842 w 12767104"/>
                <a:gd name="connsiteY21" fmla="*/ 6193154 h 13064490"/>
                <a:gd name="connsiteX22" fmla="*/ 3464432 w 12767104"/>
                <a:gd name="connsiteY22" fmla="*/ 6115049 h 13064490"/>
                <a:gd name="connsiteX23" fmla="*/ 3593972 w 12767104"/>
                <a:gd name="connsiteY23" fmla="*/ 6273164 h 13064490"/>
                <a:gd name="connsiteX24" fmla="*/ 3835146 w 12767104"/>
                <a:gd name="connsiteY24" fmla="*/ 6307836 h 13064490"/>
                <a:gd name="connsiteX25" fmla="*/ 3643502 w 12767104"/>
                <a:gd name="connsiteY25" fmla="*/ 6793229 h 13064490"/>
                <a:gd name="connsiteX26" fmla="*/ 3704462 w 12767104"/>
                <a:gd name="connsiteY26" fmla="*/ 7218044 h 13064490"/>
                <a:gd name="connsiteX27" fmla="*/ 3508247 w 12767104"/>
                <a:gd name="connsiteY27" fmla="*/ 7745729 h 13064490"/>
                <a:gd name="connsiteX28" fmla="*/ 3654932 w 12767104"/>
                <a:gd name="connsiteY28" fmla="*/ 7880984 h 13064490"/>
                <a:gd name="connsiteX29" fmla="*/ 3396234 w 12767104"/>
                <a:gd name="connsiteY29" fmla="*/ 8180451 h 13064490"/>
                <a:gd name="connsiteX30" fmla="*/ 4242816 w 12767104"/>
                <a:gd name="connsiteY30" fmla="*/ 9052560 h 13064490"/>
                <a:gd name="connsiteX31" fmla="*/ 6272784 w 12767104"/>
                <a:gd name="connsiteY31" fmla="*/ 9802368 h 13064490"/>
                <a:gd name="connsiteX32" fmla="*/ 6967728 w 12767104"/>
                <a:gd name="connsiteY32" fmla="*/ 10917936 h 13064490"/>
                <a:gd name="connsiteX33" fmla="*/ 6458712 w 12767104"/>
                <a:gd name="connsiteY33" fmla="*/ 11369040 h 13064490"/>
                <a:gd name="connsiteX34" fmla="*/ 6592443 w 12767104"/>
                <a:gd name="connsiteY34" fmla="*/ 11569065 h 13064490"/>
                <a:gd name="connsiteX35" fmla="*/ 6723888 w 12767104"/>
                <a:gd name="connsiteY35" fmla="*/ 11530965 h 13064490"/>
                <a:gd name="connsiteX36" fmla="*/ 6826758 w 12767104"/>
                <a:gd name="connsiteY36" fmla="*/ 11633835 h 13064490"/>
                <a:gd name="connsiteX37" fmla="*/ 6834378 w 12767104"/>
                <a:gd name="connsiteY37" fmla="*/ 11870055 h 13064490"/>
                <a:gd name="connsiteX38" fmla="*/ 6950583 w 12767104"/>
                <a:gd name="connsiteY38" fmla="*/ 12011025 h 13064490"/>
                <a:gd name="connsiteX39" fmla="*/ 7009638 w 12767104"/>
                <a:gd name="connsiteY39" fmla="*/ 12390120 h 13064490"/>
                <a:gd name="connsiteX40" fmla="*/ 6941058 w 12767104"/>
                <a:gd name="connsiteY40" fmla="*/ 12628245 h 13064490"/>
                <a:gd name="connsiteX41" fmla="*/ 7076313 w 12767104"/>
                <a:gd name="connsiteY41" fmla="*/ 12847320 h 13064490"/>
                <a:gd name="connsiteX42" fmla="*/ 7202043 w 12767104"/>
                <a:gd name="connsiteY42" fmla="*/ 12943713 h 13064490"/>
                <a:gd name="connsiteX43" fmla="*/ 7287768 w 12767104"/>
                <a:gd name="connsiteY43" fmla="*/ 12799695 h 13064490"/>
                <a:gd name="connsiteX44" fmla="*/ 7377303 w 12767104"/>
                <a:gd name="connsiteY44" fmla="*/ 12759690 h 13064490"/>
                <a:gd name="connsiteX45" fmla="*/ 7748778 w 12767104"/>
                <a:gd name="connsiteY45" fmla="*/ 12538710 h 13064490"/>
                <a:gd name="connsiteX46" fmla="*/ 8312658 w 12767104"/>
                <a:gd name="connsiteY46" fmla="*/ 13034010 h 13064490"/>
                <a:gd name="connsiteX47" fmla="*/ 8440293 w 12767104"/>
                <a:gd name="connsiteY47" fmla="*/ 12971145 h 13064490"/>
                <a:gd name="connsiteX48" fmla="*/ 8819388 w 12767104"/>
                <a:gd name="connsiteY48" fmla="*/ 13013055 h 13064490"/>
                <a:gd name="connsiteX49" fmla="*/ 9089898 w 12767104"/>
                <a:gd name="connsiteY49" fmla="*/ 13064490 h 13064490"/>
                <a:gd name="connsiteX50" fmla="*/ 9554718 w 12767104"/>
                <a:gd name="connsiteY50" fmla="*/ 12974954 h 13064490"/>
                <a:gd name="connsiteX51" fmla="*/ 9853803 w 12767104"/>
                <a:gd name="connsiteY51" fmla="*/ 12885420 h 13064490"/>
                <a:gd name="connsiteX52" fmla="*/ 9954006 w 12767104"/>
                <a:gd name="connsiteY52" fmla="*/ 12968097 h 13064490"/>
                <a:gd name="connsiteX53" fmla="*/ 10019538 w 12767104"/>
                <a:gd name="connsiteY53" fmla="*/ 12891134 h 13064490"/>
                <a:gd name="connsiteX54" fmla="*/ 10107168 w 12767104"/>
                <a:gd name="connsiteY54" fmla="*/ 12702539 h 13064490"/>
                <a:gd name="connsiteX55" fmla="*/ 10103358 w 12767104"/>
                <a:gd name="connsiteY55" fmla="*/ 12614909 h 13064490"/>
                <a:gd name="connsiteX56" fmla="*/ 10177653 w 12767104"/>
                <a:gd name="connsiteY56" fmla="*/ 12538709 h 13064490"/>
                <a:gd name="connsiteX57" fmla="*/ 10135743 w 12767104"/>
                <a:gd name="connsiteY57" fmla="*/ 12378689 h 13064490"/>
                <a:gd name="connsiteX58" fmla="*/ 10267188 w 12767104"/>
                <a:gd name="connsiteY58" fmla="*/ 12338684 h 13064490"/>
                <a:gd name="connsiteX59" fmla="*/ 10419207 w 12767104"/>
                <a:gd name="connsiteY59" fmla="*/ 11967972 h 13064490"/>
                <a:gd name="connsiteX60" fmla="*/ 11149203 w 12767104"/>
                <a:gd name="connsiteY60" fmla="*/ 12121514 h 13064490"/>
                <a:gd name="connsiteX61" fmla="*/ 12090273 w 12767104"/>
                <a:gd name="connsiteY61" fmla="*/ 11727179 h 13064490"/>
                <a:gd name="connsiteX62" fmla="*/ 12248388 w 12767104"/>
                <a:gd name="connsiteY62" fmla="*/ 11870054 h 13064490"/>
                <a:gd name="connsiteX63" fmla="*/ 12362688 w 12767104"/>
                <a:gd name="connsiteY63" fmla="*/ 11891009 h 13064490"/>
                <a:gd name="connsiteX64" fmla="*/ 12524613 w 12767104"/>
                <a:gd name="connsiteY64" fmla="*/ 11662409 h 13064490"/>
                <a:gd name="connsiteX65" fmla="*/ 12600813 w 12767104"/>
                <a:gd name="connsiteY65" fmla="*/ 11622404 h 13064490"/>
                <a:gd name="connsiteX66" fmla="*/ 12658344 w 12767104"/>
                <a:gd name="connsiteY66" fmla="*/ 11645265 h 13064490"/>
                <a:gd name="connsiteX67" fmla="*/ 12758928 w 12767104"/>
                <a:gd name="connsiteY67" fmla="*/ 11344274 h 13064490"/>
                <a:gd name="connsiteX68" fmla="*/ 12446507 w 12767104"/>
                <a:gd name="connsiteY68" fmla="*/ 10921364 h 13064490"/>
                <a:gd name="connsiteX69" fmla="*/ 12383642 w 12767104"/>
                <a:gd name="connsiteY69" fmla="*/ 10618469 h 13064490"/>
                <a:gd name="connsiteX70" fmla="*/ 12201906 w 12767104"/>
                <a:gd name="connsiteY70" fmla="*/ 10423017 h 13064490"/>
                <a:gd name="connsiteX71" fmla="*/ 12216002 w 12767104"/>
                <a:gd name="connsiteY71" fmla="*/ 10138409 h 13064490"/>
                <a:gd name="connsiteX72" fmla="*/ 12560807 w 12767104"/>
                <a:gd name="connsiteY72" fmla="*/ 9631679 h 13064490"/>
                <a:gd name="connsiteX73" fmla="*/ 12693777 w 12767104"/>
                <a:gd name="connsiteY73" fmla="*/ 8833866 h 13064490"/>
                <a:gd name="connsiteX74" fmla="*/ 12472416 w 12767104"/>
                <a:gd name="connsiteY74" fmla="*/ 8590407 h 13064490"/>
                <a:gd name="connsiteX75" fmla="*/ 12508992 w 12767104"/>
                <a:gd name="connsiteY75" fmla="*/ 7827264 h 13064490"/>
                <a:gd name="connsiteX76" fmla="*/ 12256389 w 12767104"/>
                <a:gd name="connsiteY76" fmla="*/ 7655052 h 13064490"/>
                <a:gd name="connsiteX77" fmla="*/ 11978640 w 12767104"/>
                <a:gd name="connsiteY77" fmla="*/ 7424928 h 13064490"/>
                <a:gd name="connsiteX78" fmla="*/ 11887200 w 12767104"/>
                <a:gd name="connsiteY78" fmla="*/ 6784848 h 13064490"/>
                <a:gd name="connsiteX79" fmla="*/ 12052173 w 12767104"/>
                <a:gd name="connsiteY79" fmla="*/ 6573774 h 13064490"/>
                <a:gd name="connsiteX80" fmla="*/ 12172950 w 12767104"/>
                <a:gd name="connsiteY80" fmla="*/ 6334887 h 13064490"/>
                <a:gd name="connsiteX81" fmla="*/ 12179808 w 12767104"/>
                <a:gd name="connsiteY81" fmla="*/ 5888736 h 13064490"/>
                <a:gd name="connsiteX82" fmla="*/ 11915394 w 12767104"/>
                <a:gd name="connsiteY82" fmla="*/ 5550027 h 13064490"/>
                <a:gd name="connsiteX83" fmla="*/ 11612880 w 12767104"/>
                <a:gd name="connsiteY83" fmla="*/ 5285232 h 13064490"/>
                <a:gd name="connsiteX84" fmla="*/ 11137392 w 12767104"/>
                <a:gd name="connsiteY84" fmla="*/ 4791456 h 13064490"/>
                <a:gd name="connsiteX85" fmla="*/ 10345674 w 12767104"/>
                <a:gd name="connsiteY85" fmla="*/ 4283583 h 13064490"/>
                <a:gd name="connsiteX86" fmla="*/ 10364343 w 12767104"/>
                <a:gd name="connsiteY86" fmla="*/ 3643122 h 13064490"/>
                <a:gd name="connsiteX87" fmla="*/ 10991088 w 12767104"/>
                <a:gd name="connsiteY87" fmla="*/ 3035808 h 13064490"/>
                <a:gd name="connsiteX88" fmla="*/ 11228832 w 12767104"/>
                <a:gd name="connsiteY88" fmla="*/ 2523744 h 13064490"/>
                <a:gd name="connsiteX89" fmla="*/ 11155680 w 12767104"/>
                <a:gd name="connsiteY89" fmla="*/ 2286000 h 13064490"/>
                <a:gd name="connsiteX90" fmla="*/ 11391900 w 12767104"/>
                <a:gd name="connsiteY90" fmla="*/ 1664970 h 13064490"/>
                <a:gd name="connsiteX91" fmla="*/ 11299698 w 12767104"/>
                <a:gd name="connsiteY91" fmla="*/ 1289304 h 13064490"/>
                <a:gd name="connsiteX92" fmla="*/ 10966704 w 12767104"/>
                <a:gd name="connsiteY92" fmla="*/ 1435227 h 13064490"/>
                <a:gd name="connsiteX93" fmla="*/ 10770870 w 12767104"/>
                <a:gd name="connsiteY93" fmla="*/ 1719072 h 13064490"/>
                <a:gd name="connsiteX94" fmla="*/ 10211943 w 12767104"/>
                <a:gd name="connsiteY94" fmla="*/ 1704594 h 13064490"/>
                <a:gd name="connsiteX95" fmla="*/ 10643616 w 12767104"/>
                <a:gd name="connsiteY95" fmla="*/ 987552 h 13064490"/>
                <a:gd name="connsiteX96" fmla="*/ 10569321 w 12767104"/>
                <a:gd name="connsiteY96" fmla="*/ 768477 h 13064490"/>
                <a:gd name="connsiteX97" fmla="*/ 10310241 w 12767104"/>
                <a:gd name="connsiteY97" fmla="*/ 644652 h 13064490"/>
                <a:gd name="connsiteX98" fmla="*/ 10132695 w 12767104"/>
                <a:gd name="connsiteY98" fmla="*/ 798957 h 13064490"/>
                <a:gd name="connsiteX99" fmla="*/ 9947147 w 12767104"/>
                <a:gd name="connsiteY99" fmla="*/ 712469 h 13064490"/>
                <a:gd name="connsiteX100" fmla="*/ 9547097 w 12767104"/>
                <a:gd name="connsiteY100" fmla="*/ 748664 h 13064490"/>
                <a:gd name="connsiteX101" fmla="*/ 9390887 w 12767104"/>
                <a:gd name="connsiteY101" fmla="*/ 302894 h 13064490"/>
                <a:gd name="connsiteX102" fmla="*/ 9286112 w 12767104"/>
                <a:gd name="connsiteY102" fmla="*/ 152399 h 13064490"/>
                <a:gd name="connsiteX103" fmla="*/ 9089136 w 12767104"/>
                <a:gd name="connsiteY103" fmla="*/ 0 h 13064490"/>
                <a:gd name="connsiteX104" fmla="*/ 9030842 w 12767104"/>
                <a:gd name="connsiteY104" fmla="*/ 188594 h 13064490"/>
                <a:gd name="connsiteX105" fmla="*/ 9137522 w 12767104"/>
                <a:gd name="connsiteY105" fmla="*/ 352424 h 13064490"/>
                <a:gd name="connsiteX106" fmla="*/ 8903207 w 12767104"/>
                <a:gd name="connsiteY106" fmla="*/ 421004 h 13064490"/>
                <a:gd name="connsiteX107" fmla="*/ 8634602 w 12767104"/>
                <a:gd name="connsiteY107" fmla="*/ 548639 h 13064490"/>
                <a:gd name="connsiteX108" fmla="*/ 8421242 w 12767104"/>
                <a:gd name="connsiteY108" fmla="*/ 859154 h 13064490"/>
                <a:gd name="connsiteX109" fmla="*/ 8219312 w 12767104"/>
                <a:gd name="connsiteY109" fmla="*/ 922019 h 13064490"/>
                <a:gd name="connsiteX110" fmla="*/ 8125967 w 12767104"/>
                <a:gd name="connsiteY110" fmla="*/ 1301114 h 13064490"/>
                <a:gd name="connsiteX111" fmla="*/ 8017382 w 12767104"/>
                <a:gd name="connsiteY111" fmla="*/ 1407794 h 13064490"/>
                <a:gd name="connsiteX112" fmla="*/ 7977377 w 12767104"/>
                <a:gd name="connsiteY112" fmla="*/ 1543049 h 13064490"/>
                <a:gd name="connsiteX113" fmla="*/ 7811642 w 12767104"/>
                <a:gd name="connsiteY113" fmla="*/ 1577339 h 13064490"/>
                <a:gd name="connsiteX114" fmla="*/ 7678674 w 12767104"/>
                <a:gd name="connsiteY114" fmla="*/ 1816608 h 13064490"/>
                <a:gd name="connsiteX115" fmla="*/ 7327772 w 12767104"/>
                <a:gd name="connsiteY115" fmla="*/ 1645919 h 13064490"/>
                <a:gd name="connsiteX116" fmla="*/ 6998207 w 12767104"/>
                <a:gd name="connsiteY116" fmla="*/ 1950719 h 13064490"/>
                <a:gd name="connsiteX117" fmla="*/ 6794372 w 12767104"/>
                <a:gd name="connsiteY117" fmla="*/ 1811654 h 13064490"/>
                <a:gd name="connsiteX118" fmla="*/ 6217920 w 12767104"/>
                <a:gd name="connsiteY118" fmla="*/ 2286000 h 13064490"/>
                <a:gd name="connsiteX119" fmla="*/ 6020942 w 12767104"/>
                <a:gd name="connsiteY119" fmla="*/ 2179319 h 13064490"/>
                <a:gd name="connsiteX120" fmla="*/ 5859017 w 12767104"/>
                <a:gd name="connsiteY120" fmla="*/ 2200274 h 13064490"/>
                <a:gd name="connsiteX121" fmla="*/ 5657087 w 12767104"/>
                <a:gd name="connsiteY121" fmla="*/ 2085974 h 13064490"/>
                <a:gd name="connsiteX122" fmla="*/ 5422772 w 12767104"/>
                <a:gd name="connsiteY122" fmla="*/ 2118359 h 13064490"/>
                <a:gd name="connsiteX123" fmla="*/ 5361812 w 12767104"/>
                <a:gd name="connsiteY123" fmla="*/ 1937384 h 13064490"/>
                <a:gd name="connsiteX124" fmla="*/ 5015102 w 12767104"/>
                <a:gd name="connsiteY124" fmla="*/ 1771649 h 13064490"/>
                <a:gd name="connsiteX125" fmla="*/ 4293870 w 12767104"/>
                <a:gd name="connsiteY125" fmla="*/ 1781937 h 13064490"/>
                <a:gd name="connsiteX126" fmla="*/ 3976877 w 12767104"/>
                <a:gd name="connsiteY126" fmla="*/ 1421129 h 13064490"/>
                <a:gd name="connsiteX127" fmla="*/ 3837812 w 12767104"/>
                <a:gd name="connsiteY127" fmla="*/ 1329689 h 13064490"/>
                <a:gd name="connsiteX128" fmla="*/ 3632072 w 12767104"/>
                <a:gd name="connsiteY128" fmla="*/ 1322069 h 13064490"/>
                <a:gd name="connsiteX129" fmla="*/ 3468242 w 12767104"/>
                <a:gd name="connsiteY129" fmla="*/ 1122044 h 13064490"/>
                <a:gd name="connsiteX130" fmla="*/ 3096767 w 12767104"/>
                <a:gd name="connsiteY130" fmla="*/ 1202054 h 13064490"/>
                <a:gd name="connsiteX131" fmla="*/ 2872740 w 12767104"/>
                <a:gd name="connsiteY131" fmla="*/ 1051179 h 13064490"/>
                <a:gd name="connsiteX132" fmla="*/ 2757677 w 12767104"/>
                <a:gd name="connsiteY132" fmla="*/ 1306829 h 13064490"/>
                <a:gd name="connsiteX133" fmla="*/ 2464307 w 12767104"/>
                <a:gd name="connsiteY133" fmla="*/ 1609724 h 13064490"/>
                <a:gd name="connsiteX134" fmla="*/ 2012822 w 12767104"/>
                <a:gd name="connsiteY134" fmla="*/ 1710689 h 13064490"/>
                <a:gd name="connsiteX135" fmla="*/ 2007107 w 12767104"/>
                <a:gd name="connsiteY135" fmla="*/ 1870709 h 13064490"/>
                <a:gd name="connsiteX136" fmla="*/ 1736597 w 12767104"/>
                <a:gd name="connsiteY136" fmla="*/ 1920239 h 13064490"/>
                <a:gd name="connsiteX137" fmla="*/ 1383792 w 12767104"/>
                <a:gd name="connsiteY137" fmla="*/ 1796415 h 13064490"/>
                <a:gd name="connsiteX138" fmla="*/ 1064132 w 12767104"/>
                <a:gd name="connsiteY138" fmla="*/ 1979294 h 13064490"/>
                <a:gd name="connsiteX139" fmla="*/ 1053084 w 12767104"/>
                <a:gd name="connsiteY139" fmla="*/ 2431542 h 13064490"/>
                <a:gd name="connsiteX140" fmla="*/ 514350 w 12767104"/>
                <a:gd name="connsiteY140" fmla="*/ 2355342 h 13064490"/>
                <a:gd name="connsiteX141" fmla="*/ 464057 w 12767104"/>
                <a:gd name="connsiteY141" fmla="*/ 2529839 h 13064490"/>
                <a:gd name="connsiteX142" fmla="*/ 0 w 12767104"/>
                <a:gd name="connsiteY142" fmla="*/ 2450592 h 13064490"/>
                <a:gd name="connsiteX0" fmla="*/ 0 w 12767104"/>
                <a:gd name="connsiteY0" fmla="*/ 2450592 h 13064490"/>
                <a:gd name="connsiteX1" fmla="*/ 266319 w 12767104"/>
                <a:gd name="connsiteY1" fmla="*/ 2830068 h 13064490"/>
                <a:gd name="connsiteX2" fmla="*/ 715899 w 12767104"/>
                <a:gd name="connsiteY2" fmla="*/ 2767965 h 13064490"/>
                <a:gd name="connsiteX3" fmla="*/ 1254633 w 12767104"/>
                <a:gd name="connsiteY3" fmla="*/ 3008757 h 13064490"/>
                <a:gd name="connsiteX4" fmla="*/ 1414652 w 12767104"/>
                <a:gd name="connsiteY4" fmla="*/ 3208019 h 13064490"/>
                <a:gd name="connsiteX5" fmla="*/ 1605152 w 12767104"/>
                <a:gd name="connsiteY5" fmla="*/ 3383279 h 13064490"/>
                <a:gd name="connsiteX6" fmla="*/ 1776602 w 12767104"/>
                <a:gd name="connsiteY6" fmla="*/ 3274694 h 13064490"/>
                <a:gd name="connsiteX7" fmla="*/ 2104262 w 12767104"/>
                <a:gd name="connsiteY7" fmla="*/ 3577589 h 13064490"/>
                <a:gd name="connsiteX8" fmla="*/ 2044827 w 12767104"/>
                <a:gd name="connsiteY8" fmla="*/ 3737610 h 13064490"/>
                <a:gd name="connsiteX9" fmla="*/ 2681477 w 12767104"/>
                <a:gd name="connsiteY9" fmla="*/ 3979544 h 13064490"/>
                <a:gd name="connsiteX10" fmla="*/ 3096767 w 12767104"/>
                <a:gd name="connsiteY10" fmla="*/ 3918584 h 13064490"/>
                <a:gd name="connsiteX11" fmla="*/ 3167252 w 12767104"/>
                <a:gd name="connsiteY11" fmla="*/ 4078604 h 13064490"/>
                <a:gd name="connsiteX12" fmla="*/ 3313937 w 12767104"/>
                <a:gd name="connsiteY12" fmla="*/ 4000499 h 13064490"/>
                <a:gd name="connsiteX13" fmla="*/ 3447669 w 12767104"/>
                <a:gd name="connsiteY13" fmla="*/ 4025646 h 13064490"/>
                <a:gd name="connsiteX14" fmla="*/ 3510152 w 12767104"/>
                <a:gd name="connsiteY14" fmla="*/ 4219574 h 13064490"/>
                <a:gd name="connsiteX15" fmla="*/ 3515867 w 12767104"/>
                <a:gd name="connsiteY15" fmla="*/ 4589144 h 13064490"/>
                <a:gd name="connsiteX16" fmla="*/ 3371087 w 12767104"/>
                <a:gd name="connsiteY16" fmla="*/ 4928234 h 13064490"/>
                <a:gd name="connsiteX17" fmla="*/ 3479672 w 12767104"/>
                <a:gd name="connsiteY17" fmla="*/ 5463539 h 13064490"/>
                <a:gd name="connsiteX18" fmla="*/ 3310127 w 12767104"/>
                <a:gd name="connsiteY18" fmla="*/ 5494019 h 13064490"/>
                <a:gd name="connsiteX19" fmla="*/ 3172967 w 12767104"/>
                <a:gd name="connsiteY19" fmla="*/ 6015989 h 13064490"/>
                <a:gd name="connsiteX20" fmla="*/ 3262502 w 12767104"/>
                <a:gd name="connsiteY20" fmla="*/ 6031229 h 13064490"/>
                <a:gd name="connsiteX21" fmla="*/ 3315842 w 12767104"/>
                <a:gd name="connsiteY21" fmla="*/ 6193154 h 13064490"/>
                <a:gd name="connsiteX22" fmla="*/ 3464432 w 12767104"/>
                <a:gd name="connsiteY22" fmla="*/ 6115049 h 13064490"/>
                <a:gd name="connsiteX23" fmla="*/ 3593972 w 12767104"/>
                <a:gd name="connsiteY23" fmla="*/ 6273164 h 13064490"/>
                <a:gd name="connsiteX24" fmla="*/ 3835146 w 12767104"/>
                <a:gd name="connsiteY24" fmla="*/ 6307836 h 13064490"/>
                <a:gd name="connsiteX25" fmla="*/ 3643502 w 12767104"/>
                <a:gd name="connsiteY25" fmla="*/ 6793229 h 13064490"/>
                <a:gd name="connsiteX26" fmla="*/ 3704462 w 12767104"/>
                <a:gd name="connsiteY26" fmla="*/ 7218044 h 13064490"/>
                <a:gd name="connsiteX27" fmla="*/ 3508247 w 12767104"/>
                <a:gd name="connsiteY27" fmla="*/ 7745729 h 13064490"/>
                <a:gd name="connsiteX28" fmla="*/ 3654932 w 12767104"/>
                <a:gd name="connsiteY28" fmla="*/ 7880984 h 13064490"/>
                <a:gd name="connsiteX29" fmla="*/ 3396234 w 12767104"/>
                <a:gd name="connsiteY29" fmla="*/ 8180451 h 13064490"/>
                <a:gd name="connsiteX30" fmla="*/ 4242816 w 12767104"/>
                <a:gd name="connsiteY30" fmla="*/ 9052560 h 13064490"/>
                <a:gd name="connsiteX31" fmla="*/ 6272784 w 12767104"/>
                <a:gd name="connsiteY31" fmla="*/ 9802368 h 13064490"/>
                <a:gd name="connsiteX32" fmla="*/ 6967728 w 12767104"/>
                <a:gd name="connsiteY32" fmla="*/ 10917936 h 13064490"/>
                <a:gd name="connsiteX33" fmla="*/ 6458712 w 12767104"/>
                <a:gd name="connsiteY33" fmla="*/ 11369040 h 13064490"/>
                <a:gd name="connsiteX34" fmla="*/ 6592443 w 12767104"/>
                <a:gd name="connsiteY34" fmla="*/ 11569065 h 13064490"/>
                <a:gd name="connsiteX35" fmla="*/ 6723888 w 12767104"/>
                <a:gd name="connsiteY35" fmla="*/ 11530965 h 13064490"/>
                <a:gd name="connsiteX36" fmla="*/ 6826758 w 12767104"/>
                <a:gd name="connsiteY36" fmla="*/ 11633835 h 13064490"/>
                <a:gd name="connsiteX37" fmla="*/ 6834378 w 12767104"/>
                <a:gd name="connsiteY37" fmla="*/ 11870055 h 13064490"/>
                <a:gd name="connsiteX38" fmla="*/ 6950583 w 12767104"/>
                <a:gd name="connsiteY38" fmla="*/ 12011025 h 13064490"/>
                <a:gd name="connsiteX39" fmla="*/ 7009638 w 12767104"/>
                <a:gd name="connsiteY39" fmla="*/ 12390120 h 13064490"/>
                <a:gd name="connsiteX40" fmla="*/ 6941058 w 12767104"/>
                <a:gd name="connsiteY40" fmla="*/ 12628245 h 13064490"/>
                <a:gd name="connsiteX41" fmla="*/ 7076313 w 12767104"/>
                <a:gd name="connsiteY41" fmla="*/ 12847320 h 13064490"/>
                <a:gd name="connsiteX42" fmla="*/ 7202043 w 12767104"/>
                <a:gd name="connsiteY42" fmla="*/ 12943713 h 13064490"/>
                <a:gd name="connsiteX43" fmla="*/ 7287768 w 12767104"/>
                <a:gd name="connsiteY43" fmla="*/ 12799695 h 13064490"/>
                <a:gd name="connsiteX44" fmla="*/ 7377303 w 12767104"/>
                <a:gd name="connsiteY44" fmla="*/ 12759690 h 13064490"/>
                <a:gd name="connsiteX45" fmla="*/ 7748778 w 12767104"/>
                <a:gd name="connsiteY45" fmla="*/ 12538710 h 13064490"/>
                <a:gd name="connsiteX46" fmla="*/ 8312658 w 12767104"/>
                <a:gd name="connsiteY46" fmla="*/ 13034010 h 13064490"/>
                <a:gd name="connsiteX47" fmla="*/ 8440293 w 12767104"/>
                <a:gd name="connsiteY47" fmla="*/ 12971145 h 13064490"/>
                <a:gd name="connsiteX48" fmla="*/ 8819388 w 12767104"/>
                <a:gd name="connsiteY48" fmla="*/ 13013055 h 13064490"/>
                <a:gd name="connsiteX49" fmla="*/ 9089898 w 12767104"/>
                <a:gd name="connsiteY49" fmla="*/ 13064490 h 13064490"/>
                <a:gd name="connsiteX50" fmla="*/ 9554718 w 12767104"/>
                <a:gd name="connsiteY50" fmla="*/ 12974954 h 13064490"/>
                <a:gd name="connsiteX51" fmla="*/ 9853803 w 12767104"/>
                <a:gd name="connsiteY51" fmla="*/ 12885420 h 13064490"/>
                <a:gd name="connsiteX52" fmla="*/ 9954006 w 12767104"/>
                <a:gd name="connsiteY52" fmla="*/ 12968097 h 13064490"/>
                <a:gd name="connsiteX53" fmla="*/ 10019538 w 12767104"/>
                <a:gd name="connsiteY53" fmla="*/ 12891134 h 13064490"/>
                <a:gd name="connsiteX54" fmla="*/ 10107168 w 12767104"/>
                <a:gd name="connsiteY54" fmla="*/ 12702539 h 13064490"/>
                <a:gd name="connsiteX55" fmla="*/ 10103358 w 12767104"/>
                <a:gd name="connsiteY55" fmla="*/ 12614909 h 13064490"/>
                <a:gd name="connsiteX56" fmla="*/ 10177653 w 12767104"/>
                <a:gd name="connsiteY56" fmla="*/ 12538709 h 13064490"/>
                <a:gd name="connsiteX57" fmla="*/ 10135743 w 12767104"/>
                <a:gd name="connsiteY57" fmla="*/ 12378689 h 13064490"/>
                <a:gd name="connsiteX58" fmla="*/ 10267188 w 12767104"/>
                <a:gd name="connsiteY58" fmla="*/ 12338684 h 13064490"/>
                <a:gd name="connsiteX59" fmla="*/ 10419207 w 12767104"/>
                <a:gd name="connsiteY59" fmla="*/ 11967972 h 13064490"/>
                <a:gd name="connsiteX60" fmla="*/ 11149203 w 12767104"/>
                <a:gd name="connsiteY60" fmla="*/ 12121514 h 13064490"/>
                <a:gd name="connsiteX61" fmla="*/ 12090273 w 12767104"/>
                <a:gd name="connsiteY61" fmla="*/ 11727179 h 13064490"/>
                <a:gd name="connsiteX62" fmla="*/ 12248388 w 12767104"/>
                <a:gd name="connsiteY62" fmla="*/ 11870054 h 13064490"/>
                <a:gd name="connsiteX63" fmla="*/ 12362688 w 12767104"/>
                <a:gd name="connsiteY63" fmla="*/ 11891009 h 13064490"/>
                <a:gd name="connsiteX64" fmla="*/ 12524613 w 12767104"/>
                <a:gd name="connsiteY64" fmla="*/ 11662409 h 13064490"/>
                <a:gd name="connsiteX65" fmla="*/ 12600813 w 12767104"/>
                <a:gd name="connsiteY65" fmla="*/ 11622404 h 13064490"/>
                <a:gd name="connsiteX66" fmla="*/ 12658344 w 12767104"/>
                <a:gd name="connsiteY66" fmla="*/ 11645265 h 13064490"/>
                <a:gd name="connsiteX67" fmla="*/ 12758928 w 12767104"/>
                <a:gd name="connsiteY67" fmla="*/ 11344274 h 13064490"/>
                <a:gd name="connsiteX68" fmla="*/ 12446507 w 12767104"/>
                <a:gd name="connsiteY68" fmla="*/ 10921364 h 13064490"/>
                <a:gd name="connsiteX69" fmla="*/ 12383642 w 12767104"/>
                <a:gd name="connsiteY69" fmla="*/ 10618469 h 13064490"/>
                <a:gd name="connsiteX70" fmla="*/ 12201906 w 12767104"/>
                <a:gd name="connsiteY70" fmla="*/ 10423017 h 13064490"/>
                <a:gd name="connsiteX71" fmla="*/ 12216002 w 12767104"/>
                <a:gd name="connsiteY71" fmla="*/ 10138409 h 13064490"/>
                <a:gd name="connsiteX72" fmla="*/ 12560807 w 12767104"/>
                <a:gd name="connsiteY72" fmla="*/ 9631679 h 13064490"/>
                <a:gd name="connsiteX73" fmla="*/ 12693777 w 12767104"/>
                <a:gd name="connsiteY73" fmla="*/ 8833866 h 13064490"/>
                <a:gd name="connsiteX74" fmla="*/ 12472416 w 12767104"/>
                <a:gd name="connsiteY74" fmla="*/ 8590407 h 13064490"/>
                <a:gd name="connsiteX75" fmla="*/ 12508992 w 12767104"/>
                <a:gd name="connsiteY75" fmla="*/ 7827264 h 13064490"/>
                <a:gd name="connsiteX76" fmla="*/ 12256389 w 12767104"/>
                <a:gd name="connsiteY76" fmla="*/ 7655052 h 13064490"/>
                <a:gd name="connsiteX77" fmla="*/ 11978640 w 12767104"/>
                <a:gd name="connsiteY77" fmla="*/ 7424928 h 13064490"/>
                <a:gd name="connsiteX78" fmla="*/ 11887200 w 12767104"/>
                <a:gd name="connsiteY78" fmla="*/ 6784848 h 13064490"/>
                <a:gd name="connsiteX79" fmla="*/ 12052173 w 12767104"/>
                <a:gd name="connsiteY79" fmla="*/ 6573774 h 13064490"/>
                <a:gd name="connsiteX80" fmla="*/ 12172950 w 12767104"/>
                <a:gd name="connsiteY80" fmla="*/ 6334887 h 13064490"/>
                <a:gd name="connsiteX81" fmla="*/ 12179808 w 12767104"/>
                <a:gd name="connsiteY81" fmla="*/ 5888736 h 13064490"/>
                <a:gd name="connsiteX82" fmla="*/ 11915394 w 12767104"/>
                <a:gd name="connsiteY82" fmla="*/ 5550027 h 13064490"/>
                <a:gd name="connsiteX83" fmla="*/ 11612880 w 12767104"/>
                <a:gd name="connsiteY83" fmla="*/ 5285232 h 13064490"/>
                <a:gd name="connsiteX84" fmla="*/ 11137392 w 12767104"/>
                <a:gd name="connsiteY84" fmla="*/ 4791456 h 13064490"/>
                <a:gd name="connsiteX85" fmla="*/ 10345674 w 12767104"/>
                <a:gd name="connsiteY85" fmla="*/ 4283583 h 13064490"/>
                <a:gd name="connsiteX86" fmla="*/ 10364343 w 12767104"/>
                <a:gd name="connsiteY86" fmla="*/ 3643122 h 13064490"/>
                <a:gd name="connsiteX87" fmla="*/ 10991088 w 12767104"/>
                <a:gd name="connsiteY87" fmla="*/ 3035808 h 13064490"/>
                <a:gd name="connsiteX88" fmla="*/ 11228832 w 12767104"/>
                <a:gd name="connsiteY88" fmla="*/ 2523744 h 13064490"/>
                <a:gd name="connsiteX89" fmla="*/ 11155680 w 12767104"/>
                <a:gd name="connsiteY89" fmla="*/ 2286000 h 13064490"/>
                <a:gd name="connsiteX90" fmla="*/ 11391900 w 12767104"/>
                <a:gd name="connsiteY90" fmla="*/ 1664970 h 13064490"/>
                <a:gd name="connsiteX91" fmla="*/ 11299698 w 12767104"/>
                <a:gd name="connsiteY91" fmla="*/ 1289304 h 13064490"/>
                <a:gd name="connsiteX92" fmla="*/ 10966704 w 12767104"/>
                <a:gd name="connsiteY92" fmla="*/ 1435227 h 13064490"/>
                <a:gd name="connsiteX93" fmla="*/ 10770870 w 12767104"/>
                <a:gd name="connsiteY93" fmla="*/ 1719072 h 13064490"/>
                <a:gd name="connsiteX94" fmla="*/ 10211943 w 12767104"/>
                <a:gd name="connsiteY94" fmla="*/ 1704594 h 13064490"/>
                <a:gd name="connsiteX95" fmla="*/ 10643616 w 12767104"/>
                <a:gd name="connsiteY95" fmla="*/ 987552 h 13064490"/>
                <a:gd name="connsiteX96" fmla="*/ 10569321 w 12767104"/>
                <a:gd name="connsiteY96" fmla="*/ 768477 h 13064490"/>
                <a:gd name="connsiteX97" fmla="*/ 10310241 w 12767104"/>
                <a:gd name="connsiteY97" fmla="*/ 644652 h 13064490"/>
                <a:gd name="connsiteX98" fmla="*/ 10132695 w 12767104"/>
                <a:gd name="connsiteY98" fmla="*/ 798957 h 13064490"/>
                <a:gd name="connsiteX99" fmla="*/ 9947147 w 12767104"/>
                <a:gd name="connsiteY99" fmla="*/ 712469 h 13064490"/>
                <a:gd name="connsiteX100" fmla="*/ 9547097 w 12767104"/>
                <a:gd name="connsiteY100" fmla="*/ 748664 h 13064490"/>
                <a:gd name="connsiteX101" fmla="*/ 9390887 w 12767104"/>
                <a:gd name="connsiteY101" fmla="*/ 302894 h 13064490"/>
                <a:gd name="connsiteX102" fmla="*/ 9286112 w 12767104"/>
                <a:gd name="connsiteY102" fmla="*/ 152399 h 13064490"/>
                <a:gd name="connsiteX103" fmla="*/ 9089136 w 12767104"/>
                <a:gd name="connsiteY103" fmla="*/ 0 h 13064490"/>
                <a:gd name="connsiteX104" fmla="*/ 9030842 w 12767104"/>
                <a:gd name="connsiteY104" fmla="*/ 188594 h 13064490"/>
                <a:gd name="connsiteX105" fmla="*/ 9137522 w 12767104"/>
                <a:gd name="connsiteY105" fmla="*/ 352424 h 13064490"/>
                <a:gd name="connsiteX106" fmla="*/ 8903207 w 12767104"/>
                <a:gd name="connsiteY106" fmla="*/ 421004 h 13064490"/>
                <a:gd name="connsiteX107" fmla="*/ 8634602 w 12767104"/>
                <a:gd name="connsiteY107" fmla="*/ 548639 h 13064490"/>
                <a:gd name="connsiteX108" fmla="*/ 8421242 w 12767104"/>
                <a:gd name="connsiteY108" fmla="*/ 859154 h 13064490"/>
                <a:gd name="connsiteX109" fmla="*/ 8219312 w 12767104"/>
                <a:gd name="connsiteY109" fmla="*/ 922019 h 13064490"/>
                <a:gd name="connsiteX110" fmla="*/ 8125967 w 12767104"/>
                <a:gd name="connsiteY110" fmla="*/ 1301114 h 13064490"/>
                <a:gd name="connsiteX111" fmla="*/ 8017382 w 12767104"/>
                <a:gd name="connsiteY111" fmla="*/ 1407794 h 13064490"/>
                <a:gd name="connsiteX112" fmla="*/ 7977377 w 12767104"/>
                <a:gd name="connsiteY112" fmla="*/ 1543049 h 13064490"/>
                <a:gd name="connsiteX113" fmla="*/ 7811642 w 12767104"/>
                <a:gd name="connsiteY113" fmla="*/ 1577339 h 13064490"/>
                <a:gd name="connsiteX114" fmla="*/ 7678674 w 12767104"/>
                <a:gd name="connsiteY114" fmla="*/ 1816608 h 13064490"/>
                <a:gd name="connsiteX115" fmla="*/ 7327772 w 12767104"/>
                <a:gd name="connsiteY115" fmla="*/ 1645919 h 13064490"/>
                <a:gd name="connsiteX116" fmla="*/ 6998207 w 12767104"/>
                <a:gd name="connsiteY116" fmla="*/ 1950719 h 13064490"/>
                <a:gd name="connsiteX117" fmla="*/ 6794372 w 12767104"/>
                <a:gd name="connsiteY117" fmla="*/ 1811654 h 13064490"/>
                <a:gd name="connsiteX118" fmla="*/ 6217920 w 12767104"/>
                <a:gd name="connsiteY118" fmla="*/ 2286000 h 13064490"/>
                <a:gd name="connsiteX119" fmla="*/ 6020942 w 12767104"/>
                <a:gd name="connsiteY119" fmla="*/ 2179319 h 13064490"/>
                <a:gd name="connsiteX120" fmla="*/ 5859017 w 12767104"/>
                <a:gd name="connsiteY120" fmla="*/ 2200274 h 13064490"/>
                <a:gd name="connsiteX121" fmla="*/ 5657087 w 12767104"/>
                <a:gd name="connsiteY121" fmla="*/ 2085974 h 13064490"/>
                <a:gd name="connsiteX122" fmla="*/ 5422772 w 12767104"/>
                <a:gd name="connsiteY122" fmla="*/ 2118359 h 13064490"/>
                <a:gd name="connsiteX123" fmla="*/ 5361812 w 12767104"/>
                <a:gd name="connsiteY123" fmla="*/ 1937384 h 13064490"/>
                <a:gd name="connsiteX124" fmla="*/ 5015102 w 12767104"/>
                <a:gd name="connsiteY124" fmla="*/ 1771649 h 13064490"/>
                <a:gd name="connsiteX125" fmla="*/ 4293870 w 12767104"/>
                <a:gd name="connsiteY125" fmla="*/ 1781937 h 13064490"/>
                <a:gd name="connsiteX126" fmla="*/ 3976877 w 12767104"/>
                <a:gd name="connsiteY126" fmla="*/ 1421129 h 13064490"/>
                <a:gd name="connsiteX127" fmla="*/ 3837812 w 12767104"/>
                <a:gd name="connsiteY127" fmla="*/ 1329689 h 13064490"/>
                <a:gd name="connsiteX128" fmla="*/ 3632072 w 12767104"/>
                <a:gd name="connsiteY128" fmla="*/ 1322069 h 13064490"/>
                <a:gd name="connsiteX129" fmla="*/ 3468242 w 12767104"/>
                <a:gd name="connsiteY129" fmla="*/ 1122044 h 13064490"/>
                <a:gd name="connsiteX130" fmla="*/ 3096767 w 12767104"/>
                <a:gd name="connsiteY130" fmla="*/ 1202054 h 13064490"/>
                <a:gd name="connsiteX131" fmla="*/ 2872740 w 12767104"/>
                <a:gd name="connsiteY131" fmla="*/ 1051179 h 13064490"/>
                <a:gd name="connsiteX132" fmla="*/ 2757677 w 12767104"/>
                <a:gd name="connsiteY132" fmla="*/ 1306829 h 13064490"/>
                <a:gd name="connsiteX133" fmla="*/ 2464307 w 12767104"/>
                <a:gd name="connsiteY133" fmla="*/ 1609724 h 13064490"/>
                <a:gd name="connsiteX134" fmla="*/ 2012822 w 12767104"/>
                <a:gd name="connsiteY134" fmla="*/ 1710689 h 13064490"/>
                <a:gd name="connsiteX135" fmla="*/ 2007107 w 12767104"/>
                <a:gd name="connsiteY135" fmla="*/ 1870709 h 13064490"/>
                <a:gd name="connsiteX136" fmla="*/ 1736597 w 12767104"/>
                <a:gd name="connsiteY136" fmla="*/ 1920239 h 13064490"/>
                <a:gd name="connsiteX137" fmla="*/ 1383792 w 12767104"/>
                <a:gd name="connsiteY137" fmla="*/ 1796415 h 13064490"/>
                <a:gd name="connsiteX138" fmla="*/ 1064132 w 12767104"/>
                <a:gd name="connsiteY138" fmla="*/ 1979294 h 13064490"/>
                <a:gd name="connsiteX139" fmla="*/ 1053084 w 12767104"/>
                <a:gd name="connsiteY139" fmla="*/ 2431542 h 13064490"/>
                <a:gd name="connsiteX140" fmla="*/ 514350 w 12767104"/>
                <a:gd name="connsiteY140" fmla="*/ 2355342 h 13064490"/>
                <a:gd name="connsiteX141" fmla="*/ 464057 w 12767104"/>
                <a:gd name="connsiteY141" fmla="*/ 2529839 h 13064490"/>
                <a:gd name="connsiteX142" fmla="*/ 0 w 12767104"/>
                <a:gd name="connsiteY142" fmla="*/ 2450592 h 13064490"/>
                <a:gd name="connsiteX0" fmla="*/ 0 w 12767104"/>
                <a:gd name="connsiteY0" fmla="*/ 2450592 h 13064490"/>
                <a:gd name="connsiteX1" fmla="*/ 266319 w 12767104"/>
                <a:gd name="connsiteY1" fmla="*/ 2830068 h 13064490"/>
                <a:gd name="connsiteX2" fmla="*/ 715899 w 12767104"/>
                <a:gd name="connsiteY2" fmla="*/ 2767965 h 13064490"/>
                <a:gd name="connsiteX3" fmla="*/ 1254633 w 12767104"/>
                <a:gd name="connsiteY3" fmla="*/ 3008757 h 13064490"/>
                <a:gd name="connsiteX4" fmla="*/ 1414652 w 12767104"/>
                <a:gd name="connsiteY4" fmla="*/ 3208019 h 13064490"/>
                <a:gd name="connsiteX5" fmla="*/ 1605152 w 12767104"/>
                <a:gd name="connsiteY5" fmla="*/ 3383279 h 13064490"/>
                <a:gd name="connsiteX6" fmla="*/ 1776602 w 12767104"/>
                <a:gd name="connsiteY6" fmla="*/ 3274694 h 13064490"/>
                <a:gd name="connsiteX7" fmla="*/ 2104262 w 12767104"/>
                <a:gd name="connsiteY7" fmla="*/ 3577589 h 13064490"/>
                <a:gd name="connsiteX8" fmla="*/ 2044827 w 12767104"/>
                <a:gd name="connsiteY8" fmla="*/ 3737610 h 13064490"/>
                <a:gd name="connsiteX9" fmla="*/ 2681477 w 12767104"/>
                <a:gd name="connsiteY9" fmla="*/ 3979544 h 13064490"/>
                <a:gd name="connsiteX10" fmla="*/ 3096767 w 12767104"/>
                <a:gd name="connsiteY10" fmla="*/ 3918584 h 13064490"/>
                <a:gd name="connsiteX11" fmla="*/ 3167252 w 12767104"/>
                <a:gd name="connsiteY11" fmla="*/ 4078604 h 13064490"/>
                <a:gd name="connsiteX12" fmla="*/ 3313937 w 12767104"/>
                <a:gd name="connsiteY12" fmla="*/ 4000499 h 13064490"/>
                <a:gd name="connsiteX13" fmla="*/ 3447669 w 12767104"/>
                <a:gd name="connsiteY13" fmla="*/ 4025646 h 13064490"/>
                <a:gd name="connsiteX14" fmla="*/ 3510152 w 12767104"/>
                <a:gd name="connsiteY14" fmla="*/ 4219574 h 13064490"/>
                <a:gd name="connsiteX15" fmla="*/ 3515867 w 12767104"/>
                <a:gd name="connsiteY15" fmla="*/ 4589144 h 13064490"/>
                <a:gd name="connsiteX16" fmla="*/ 3371087 w 12767104"/>
                <a:gd name="connsiteY16" fmla="*/ 4928234 h 13064490"/>
                <a:gd name="connsiteX17" fmla="*/ 3479672 w 12767104"/>
                <a:gd name="connsiteY17" fmla="*/ 5463539 h 13064490"/>
                <a:gd name="connsiteX18" fmla="*/ 3310127 w 12767104"/>
                <a:gd name="connsiteY18" fmla="*/ 5494019 h 13064490"/>
                <a:gd name="connsiteX19" fmla="*/ 3172967 w 12767104"/>
                <a:gd name="connsiteY19" fmla="*/ 6015989 h 13064490"/>
                <a:gd name="connsiteX20" fmla="*/ 3262502 w 12767104"/>
                <a:gd name="connsiteY20" fmla="*/ 6031229 h 13064490"/>
                <a:gd name="connsiteX21" fmla="*/ 3315842 w 12767104"/>
                <a:gd name="connsiteY21" fmla="*/ 6193154 h 13064490"/>
                <a:gd name="connsiteX22" fmla="*/ 3464432 w 12767104"/>
                <a:gd name="connsiteY22" fmla="*/ 6115049 h 13064490"/>
                <a:gd name="connsiteX23" fmla="*/ 3593972 w 12767104"/>
                <a:gd name="connsiteY23" fmla="*/ 6273164 h 13064490"/>
                <a:gd name="connsiteX24" fmla="*/ 3835146 w 12767104"/>
                <a:gd name="connsiteY24" fmla="*/ 6307836 h 13064490"/>
                <a:gd name="connsiteX25" fmla="*/ 3643502 w 12767104"/>
                <a:gd name="connsiteY25" fmla="*/ 6793229 h 13064490"/>
                <a:gd name="connsiteX26" fmla="*/ 3704462 w 12767104"/>
                <a:gd name="connsiteY26" fmla="*/ 7218044 h 13064490"/>
                <a:gd name="connsiteX27" fmla="*/ 3508247 w 12767104"/>
                <a:gd name="connsiteY27" fmla="*/ 7745729 h 13064490"/>
                <a:gd name="connsiteX28" fmla="*/ 3654932 w 12767104"/>
                <a:gd name="connsiteY28" fmla="*/ 7880984 h 13064490"/>
                <a:gd name="connsiteX29" fmla="*/ 3396234 w 12767104"/>
                <a:gd name="connsiteY29" fmla="*/ 8180451 h 13064490"/>
                <a:gd name="connsiteX30" fmla="*/ 4242816 w 12767104"/>
                <a:gd name="connsiteY30" fmla="*/ 9052560 h 13064490"/>
                <a:gd name="connsiteX31" fmla="*/ 6272784 w 12767104"/>
                <a:gd name="connsiteY31" fmla="*/ 9802368 h 13064490"/>
                <a:gd name="connsiteX32" fmla="*/ 6967728 w 12767104"/>
                <a:gd name="connsiteY32" fmla="*/ 10917936 h 13064490"/>
                <a:gd name="connsiteX33" fmla="*/ 6458712 w 12767104"/>
                <a:gd name="connsiteY33" fmla="*/ 11369040 h 13064490"/>
                <a:gd name="connsiteX34" fmla="*/ 6592443 w 12767104"/>
                <a:gd name="connsiteY34" fmla="*/ 11569065 h 13064490"/>
                <a:gd name="connsiteX35" fmla="*/ 6723888 w 12767104"/>
                <a:gd name="connsiteY35" fmla="*/ 11530965 h 13064490"/>
                <a:gd name="connsiteX36" fmla="*/ 6826758 w 12767104"/>
                <a:gd name="connsiteY36" fmla="*/ 11633835 h 13064490"/>
                <a:gd name="connsiteX37" fmla="*/ 6834378 w 12767104"/>
                <a:gd name="connsiteY37" fmla="*/ 11870055 h 13064490"/>
                <a:gd name="connsiteX38" fmla="*/ 6950583 w 12767104"/>
                <a:gd name="connsiteY38" fmla="*/ 12011025 h 13064490"/>
                <a:gd name="connsiteX39" fmla="*/ 7009638 w 12767104"/>
                <a:gd name="connsiteY39" fmla="*/ 12390120 h 13064490"/>
                <a:gd name="connsiteX40" fmla="*/ 6941058 w 12767104"/>
                <a:gd name="connsiteY40" fmla="*/ 12628245 h 13064490"/>
                <a:gd name="connsiteX41" fmla="*/ 7076313 w 12767104"/>
                <a:gd name="connsiteY41" fmla="*/ 12847320 h 13064490"/>
                <a:gd name="connsiteX42" fmla="*/ 7202043 w 12767104"/>
                <a:gd name="connsiteY42" fmla="*/ 12943713 h 13064490"/>
                <a:gd name="connsiteX43" fmla="*/ 7287768 w 12767104"/>
                <a:gd name="connsiteY43" fmla="*/ 12799695 h 13064490"/>
                <a:gd name="connsiteX44" fmla="*/ 7377303 w 12767104"/>
                <a:gd name="connsiteY44" fmla="*/ 12759690 h 13064490"/>
                <a:gd name="connsiteX45" fmla="*/ 7748778 w 12767104"/>
                <a:gd name="connsiteY45" fmla="*/ 12538710 h 13064490"/>
                <a:gd name="connsiteX46" fmla="*/ 8312658 w 12767104"/>
                <a:gd name="connsiteY46" fmla="*/ 13034010 h 13064490"/>
                <a:gd name="connsiteX47" fmla="*/ 8440293 w 12767104"/>
                <a:gd name="connsiteY47" fmla="*/ 12971145 h 13064490"/>
                <a:gd name="connsiteX48" fmla="*/ 8819388 w 12767104"/>
                <a:gd name="connsiteY48" fmla="*/ 13013055 h 13064490"/>
                <a:gd name="connsiteX49" fmla="*/ 9089898 w 12767104"/>
                <a:gd name="connsiteY49" fmla="*/ 13064490 h 13064490"/>
                <a:gd name="connsiteX50" fmla="*/ 9554718 w 12767104"/>
                <a:gd name="connsiteY50" fmla="*/ 12974954 h 13064490"/>
                <a:gd name="connsiteX51" fmla="*/ 9853803 w 12767104"/>
                <a:gd name="connsiteY51" fmla="*/ 12885420 h 13064490"/>
                <a:gd name="connsiteX52" fmla="*/ 9954006 w 12767104"/>
                <a:gd name="connsiteY52" fmla="*/ 12968097 h 13064490"/>
                <a:gd name="connsiteX53" fmla="*/ 10019538 w 12767104"/>
                <a:gd name="connsiteY53" fmla="*/ 12891134 h 13064490"/>
                <a:gd name="connsiteX54" fmla="*/ 10107168 w 12767104"/>
                <a:gd name="connsiteY54" fmla="*/ 12702539 h 13064490"/>
                <a:gd name="connsiteX55" fmla="*/ 10103358 w 12767104"/>
                <a:gd name="connsiteY55" fmla="*/ 12614909 h 13064490"/>
                <a:gd name="connsiteX56" fmla="*/ 10177653 w 12767104"/>
                <a:gd name="connsiteY56" fmla="*/ 12538709 h 13064490"/>
                <a:gd name="connsiteX57" fmla="*/ 10135743 w 12767104"/>
                <a:gd name="connsiteY57" fmla="*/ 12378689 h 13064490"/>
                <a:gd name="connsiteX58" fmla="*/ 10267188 w 12767104"/>
                <a:gd name="connsiteY58" fmla="*/ 12338684 h 13064490"/>
                <a:gd name="connsiteX59" fmla="*/ 10419207 w 12767104"/>
                <a:gd name="connsiteY59" fmla="*/ 11967972 h 13064490"/>
                <a:gd name="connsiteX60" fmla="*/ 11149203 w 12767104"/>
                <a:gd name="connsiteY60" fmla="*/ 12121514 h 13064490"/>
                <a:gd name="connsiteX61" fmla="*/ 12090273 w 12767104"/>
                <a:gd name="connsiteY61" fmla="*/ 11727179 h 13064490"/>
                <a:gd name="connsiteX62" fmla="*/ 12248388 w 12767104"/>
                <a:gd name="connsiteY62" fmla="*/ 11870054 h 13064490"/>
                <a:gd name="connsiteX63" fmla="*/ 12362688 w 12767104"/>
                <a:gd name="connsiteY63" fmla="*/ 11891009 h 13064490"/>
                <a:gd name="connsiteX64" fmla="*/ 12524613 w 12767104"/>
                <a:gd name="connsiteY64" fmla="*/ 11662409 h 13064490"/>
                <a:gd name="connsiteX65" fmla="*/ 12600813 w 12767104"/>
                <a:gd name="connsiteY65" fmla="*/ 11622404 h 13064490"/>
                <a:gd name="connsiteX66" fmla="*/ 12658344 w 12767104"/>
                <a:gd name="connsiteY66" fmla="*/ 11645265 h 13064490"/>
                <a:gd name="connsiteX67" fmla="*/ 12758928 w 12767104"/>
                <a:gd name="connsiteY67" fmla="*/ 11344274 h 13064490"/>
                <a:gd name="connsiteX68" fmla="*/ 12446507 w 12767104"/>
                <a:gd name="connsiteY68" fmla="*/ 10921364 h 13064490"/>
                <a:gd name="connsiteX69" fmla="*/ 12383642 w 12767104"/>
                <a:gd name="connsiteY69" fmla="*/ 10618469 h 13064490"/>
                <a:gd name="connsiteX70" fmla="*/ 12201906 w 12767104"/>
                <a:gd name="connsiteY70" fmla="*/ 10423017 h 13064490"/>
                <a:gd name="connsiteX71" fmla="*/ 12216002 w 12767104"/>
                <a:gd name="connsiteY71" fmla="*/ 10138409 h 13064490"/>
                <a:gd name="connsiteX72" fmla="*/ 12560807 w 12767104"/>
                <a:gd name="connsiteY72" fmla="*/ 9631679 h 13064490"/>
                <a:gd name="connsiteX73" fmla="*/ 12693777 w 12767104"/>
                <a:gd name="connsiteY73" fmla="*/ 8833866 h 13064490"/>
                <a:gd name="connsiteX74" fmla="*/ 12472416 w 12767104"/>
                <a:gd name="connsiteY74" fmla="*/ 8590407 h 13064490"/>
                <a:gd name="connsiteX75" fmla="*/ 12508992 w 12767104"/>
                <a:gd name="connsiteY75" fmla="*/ 7827264 h 13064490"/>
                <a:gd name="connsiteX76" fmla="*/ 12256389 w 12767104"/>
                <a:gd name="connsiteY76" fmla="*/ 7655052 h 13064490"/>
                <a:gd name="connsiteX77" fmla="*/ 11978640 w 12767104"/>
                <a:gd name="connsiteY77" fmla="*/ 7424928 h 13064490"/>
                <a:gd name="connsiteX78" fmla="*/ 11887200 w 12767104"/>
                <a:gd name="connsiteY78" fmla="*/ 6784848 h 13064490"/>
                <a:gd name="connsiteX79" fmla="*/ 12052173 w 12767104"/>
                <a:gd name="connsiteY79" fmla="*/ 6573774 h 13064490"/>
                <a:gd name="connsiteX80" fmla="*/ 12172950 w 12767104"/>
                <a:gd name="connsiteY80" fmla="*/ 6334887 h 13064490"/>
                <a:gd name="connsiteX81" fmla="*/ 12179808 w 12767104"/>
                <a:gd name="connsiteY81" fmla="*/ 5888736 h 13064490"/>
                <a:gd name="connsiteX82" fmla="*/ 11915394 w 12767104"/>
                <a:gd name="connsiteY82" fmla="*/ 5550027 h 13064490"/>
                <a:gd name="connsiteX83" fmla="*/ 11612880 w 12767104"/>
                <a:gd name="connsiteY83" fmla="*/ 5285232 h 13064490"/>
                <a:gd name="connsiteX84" fmla="*/ 11137392 w 12767104"/>
                <a:gd name="connsiteY84" fmla="*/ 4791456 h 13064490"/>
                <a:gd name="connsiteX85" fmla="*/ 10345674 w 12767104"/>
                <a:gd name="connsiteY85" fmla="*/ 4283583 h 13064490"/>
                <a:gd name="connsiteX86" fmla="*/ 10364343 w 12767104"/>
                <a:gd name="connsiteY86" fmla="*/ 3643122 h 13064490"/>
                <a:gd name="connsiteX87" fmla="*/ 10991088 w 12767104"/>
                <a:gd name="connsiteY87" fmla="*/ 3035808 h 13064490"/>
                <a:gd name="connsiteX88" fmla="*/ 11228832 w 12767104"/>
                <a:gd name="connsiteY88" fmla="*/ 2523744 h 13064490"/>
                <a:gd name="connsiteX89" fmla="*/ 11155680 w 12767104"/>
                <a:gd name="connsiteY89" fmla="*/ 2286000 h 13064490"/>
                <a:gd name="connsiteX90" fmla="*/ 11391900 w 12767104"/>
                <a:gd name="connsiteY90" fmla="*/ 1664970 h 13064490"/>
                <a:gd name="connsiteX91" fmla="*/ 11299698 w 12767104"/>
                <a:gd name="connsiteY91" fmla="*/ 1289304 h 13064490"/>
                <a:gd name="connsiteX92" fmla="*/ 10966704 w 12767104"/>
                <a:gd name="connsiteY92" fmla="*/ 1435227 h 13064490"/>
                <a:gd name="connsiteX93" fmla="*/ 10770870 w 12767104"/>
                <a:gd name="connsiteY93" fmla="*/ 1719072 h 13064490"/>
                <a:gd name="connsiteX94" fmla="*/ 10211943 w 12767104"/>
                <a:gd name="connsiteY94" fmla="*/ 1704594 h 13064490"/>
                <a:gd name="connsiteX95" fmla="*/ 10643616 w 12767104"/>
                <a:gd name="connsiteY95" fmla="*/ 987552 h 13064490"/>
                <a:gd name="connsiteX96" fmla="*/ 10569321 w 12767104"/>
                <a:gd name="connsiteY96" fmla="*/ 768477 h 13064490"/>
                <a:gd name="connsiteX97" fmla="*/ 10310241 w 12767104"/>
                <a:gd name="connsiteY97" fmla="*/ 644652 h 13064490"/>
                <a:gd name="connsiteX98" fmla="*/ 10132695 w 12767104"/>
                <a:gd name="connsiteY98" fmla="*/ 798957 h 13064490"/>
                <a:gd name="connsiteX99" fmla="*/ 9947147 w 12767104"/>
                <a:gd name="connsiteY99" fmla="*/ 712469 h 13064490"/>
                <a:gd name="connsiteX100" fmla="*/ 9547097 w 12767104"/>
                <a:gd name="connsiteY100" fmla="*/ 748664 h 13064490"/>
                <a:gd name="connsiteX101" fmla="*/ 9390887 w 12767104"/>
                <a:gd name="connsiteY101" fmla="*/ 302894 h 13064490"/>
                <a:gd name="connsiteX102" fmla="*/ 9286112 w 12767104"/>
                <a:gd name="connsiteY102" fmla="*/ 152399 h 13064490"/>
                <a:gd name="connsiteX103" fmla="*/ 9089136 w 12767104"/>
                <a:gd name="connsiteY103" fmla="*/ 0 h 13064490"/>
                <a:gd name="connsiteX104" fmla="*/ 9030842 w 12767104"/>
                <a:gd name="connsiteY104" fmla="*/ 188594 h 13064490"/>
                <a:gd name="connsiteX105" fmla="*/ 9137522 w 12767104"/>
                <a:gd name="connsiteY105" fmla="*/ 352424 h 13064490"/>
                <a:gd name="connsiteX106" fmla="*/ 8903207 w 12767104"/>
                <a:gd name="connsiteY106" fmla="*/ 421004 h 13064490"/>
                <a:gd name="connsiteX107" fmla="*/ 8634602 w 12767104"/>
                <a:gd name="connsiteY107" fmla="*/ 548639 h 13064490"/>
                <a:gd name="connsiteX108" fmla="*/ 8421242 w 12767104"/>
                <a:gd name="connsiteY108" fmla="*/ 859154 h 13064490"/>
                <a:gd name="connsiteX109" fmla="*/ 8219312 w 12767104"/>
                <a:gd name="connsiteY109" fmla="*/ 922019 h 13064490"/>
                <a:gd name="connsiteX110" fmla="*/ 8125967 w 12767104"/>
                <a:gd name="connsiteY110" fmla="*/ 1301114 h 13064490"/>
                <a:gd name="connsiteX111" fmla="*/ 8017382 w 12767104"/>
                <a:gd name="connsiteY111" fmla="*/ 1407794 h 13064490"/>
                <a:gd name="connsiteX112" fmla="*/ 7977377 w 12767104"/>
                <a:gd name="connsiteY112" fmla="*/ 1543049 h 13064490"/>
                <a:gd name="connsiteX113" fmla="*/ 7811642 w 12767104"/>
                <a:gd name="connsiteY113" fmla="*/ 1577339 h 13064490"/>
                <a:gd name="connsiteX114" fmla="*/ 7678674 w 12767104"/>
                <a:gd name="connsiteY114" fmla="*/ 1816608 h 13064490"/>
                <a:gd name="connsiteX115" fmla="*/ 7327772 w 12767104"/>
                <a:gd name="connsiteY115" fmla="*/ 1645919 h 13064490"/>
                <a:gd name="connsiteX116" fmla="*/ 6998207 w 12767104"/>
                <a:gd name="connsiteY116" fmla="*/ 1950719 h 13064490"/>
                <a:gd name="connsiteX117" fmla="*/ 6794372 w 12767104"/>
                <a:gd name="connsiteY117" fmla="*/ 1811654 h 13064490"/>
                <a:gd name="connsiteX118" fmla="*/ 6217920 w 12767104"/>
                <a:gd name="connsiteY118" fmla="*/ 2286000 h 13064490"/>
                <a:gd name="connsiteX119" fmla="*/ 6020942 w 12767104"/>
                <a:gd name="connsiteY119" fmla="*/ 2179319 h 13064490"/>
                <a:gd name="connsiteX120" fmla="*/ 5859017 w 12767104"/>
                <a:gd name="connsiteY120" fmla="*/ 2200274 h 13064490"/>
                <a:gd name="connsiteX121" fmla="*/ 5657087 w 12767104"/>
                <a:gd name="connsiteY121" fmla="*/ 2085974 h 13064490"/>
                <a:gd name="connsiteX122" fmla="*/ 5422772 w 12767104"/>
                <a:gd name="connsiteY122" fmla="*/ 2118359 h 13064490"/>
                <a:gd name="connsiteX123" fmla="*/ 5361812 w 12767104"/>
                <a:gd name="connsiteY123" fmla="*/ 1937384 h 13064490"/>
                <a:gd name="connsiteX124" fmla="*/ 5015102 w 12767104"/>
                <a:gd name="connsiteY124" fmla="*/ 1771649 h 13064490"/>
                <a:gd name="connsiteX125" fmla="*/ 4293870 w 12767104"/>
                <a:gd name="connsiteY125" fmla="*/ 1781937 h 13064490"/>
                <a:gd name="connsiteX126" fmla="*/ 3976877 w 12767104"/>
                <a:gd name="connsiteY126" fmla="*/ 1421129 h 13064490"/>
                <a:gd name="connsiteX127" fmla="*/ 3837812 w 12767104"/>
                <a:gd name="connsiteY127" fmla="*/ 1329689 h 13064490"/>
                <a:gd name="connsiteX128" fmla="*/ 3632072 w 12767104"/>
                <a:gd name="connsiteY128" fmla="*/ 1322069 h 13064490"/>
                <a:gd name="connsiteX129" fmla="*/ 3468242 w 12767104"/>
                <a:gd name="connsiteY129" fmla="*/ 1122044 h 13064490"/>
                <a:gd name="connsiteX130" fmla="*/ 3096767 w 12767104"/>
                <a:gd name="connsiteY130" fmla="*/ 1202054 h 13064490"/>
                <a:gd name="connsiteX131" fmla="*/ 2872740 w 12767104"/>
                <a:gd name="connsiteY131" fmla="*/ 1051179 h 13064490"/>
                <a:gd name="connsiteX132" fmla="*/ 2757677 w 12767104"/>
                <a:gd name="connsiteY132" fmla="*/ 1306829 h 13064490"/>
                <a:gd name="connsiteX133" fmla="*/ 2464307 w 12767104"/>
                <a:gd name="connsiteY133" fmla="*/ 1609724 h 13064490"/>
                <a:gd name="connsiteX134" fmla="*/ 2012822 w 12767104"/>
                <a:gd name="connsiteY134" fmla="*/ 1710689 h 13064490"/>
                <a:gd name="connsiteX135" fmla="*/ 2007107 w 12767104"/>
                <a:gd name="connsiteY135" fmla="*/ 1870709 h 13064490"/>
                <a:gd name="connsiteX136" fmla="*/ 1736597 w 12767104"/>
                <a:gd name="connsiteY136" fmla="*/ 1920239 h 13064490"/>
                <a:gd name="connsiteX137" fmla="*/ 1383792 w 12767104"/>
                <a:gd name="connsiteY137" fmla="*/ 1796415 h 13064490"/>
                <a:gd name="connsiteX138" fmla="*/ 1064132 w 12767104"/>
                <a:gd name="connsiteY138" fmla="*/ 1979294 h 13064490"/>
                <a:gd name="connsiteX139" fmla="*/ 1053084 w 12767104"/>
                <a:gd name="connsiteY139" fmla="*/ 2431542 h 13064490"/>
                <a:gd name="connsiteX140" fmla="*/ 514350 w 12767104"/>
                <a:gd name="connsiteY140" fmla="*/ 2355342 h 13064490"/>
                <a:gd name="connsiteX141" fmla="*/ 464057 w 12767104"/>
                <a:gd name="connsiteY141" fmla="*/ 2529839 h 13064490"/>
                <a:gd name="connsiteX142" fmla="*/ 0 w 12767104"/>
                <a:gd name="connsiteY142" fmla="*/ 2450592 h 13064490"/>
                <a:gd name="connsiteX0" fmla="*/ 0 w 12767104"/>
                <a:gd name="connsiteY0" fmla="*/ 2450592 h 13064490"/>
                <a:gd name="connsiteX1" fmla="*/ 266319 w 12767104"/>
                <a:gd name="connsiteY1" fmla="*/ 2830068 h 13064490"/>
                <a:gd name="connsiteX2" fmla="*/ 715899 w 12767104"/>
                <a:gd name="connsiteY2" fmla="*/ 2767965 h 13064490"/>
                <a:gd name="connsiteX3" fmla="*/ 1254633 w 12767104"/>
                <a:gd name="connsiteY3" fmla="*/ 3008757 h 13064490"/>
                <a:gd name="connsiteX4" fmla="*/ 1414652 w 12767104"/>
                <a:gd name="connsiteY4" fmla="*/ 3208019 h 13064490"/>
                <a:gd name="connsiteX5" fmla="*/ 1605152 w 12767104"/>
                <a:gd name="connsiteY5" fmla="*/ 3383279 h 13064490"/>
                <a:gd name="connsiteX6" fmla="*/ 1776602 w 12767104"/>
                <a:gd name="connsiteY6" fmla="*/ 3274694 h 13064490"/>
                <a:gd name="connsiteX7" fmla="*/ 2104262 w 12767104"/>
                <a:gd name="connsiteY7" fmla="*/ 3577589 h 13064490"/>
                <a:gd name="connsiteX8" fmla="*/ 2044827 w 12767104"/>
                <a:gd name="connsiteY8" fmla="*/ 3737610 h 13064490"/>
                <a:gd name="connsiteX9" fmla="*/ 2681477 w 12767104"/>
                <a:gd name="connsiteY9" fmla="*/ 3979544 h 13064490"/>
                <a:gd name="connsiteX10" fmla="*/ 3096767 w 12767104"/>
                <a:gd name="connsiteY10" fmla="*/ 3918584 h 13064490"/>
                <a:gd name="connsiteX11" fmla="*/ 3167252 w 12767104"/>
                <a:gd name="connsiteY11" fmla="*/ 4078604 h 13064490"/>
                <a:gd name="connsiteX12" fmla="*/ 3313937 w 12767104"/>
                <a:gd name="connsiteY12" fmla="*/ 4000499 h 13064490"/>
                <a:gd name="connsiteX13" fmla="*/ 3447669 w 12767104"/>
                <a:gd name="connsiteY13" fmla="*/ 4025646 h 13064490"/>
                <a:gd name="connsiteX14" fmla="*/ 3510152 w 12767104"/>
                <a:gd name="connsiteY14" fmla="*/ 4219574 h 13064490"/>
                <a:gd name="connsiteX15" fmla="*/ 3515867 w 12767104"/>
                <a:gd name="connsiteY15" fmla="*/ 4589144 h 13064490"/>
                <a:gd name="connsiteX16" fmla="*/ 3371087 w 12767104"/>
                <a:gd name="connsiteY16" fmla="*/ 4928234 h 13064490"/>
                <a:gd name="connsiteX17" fmla="*/ 3479672 w 12767104"/>
                <a:gd name="connsiteY17" fmla="*/ 5463539 h 13064490"/>
                <a:gd name="connsiteX18" fmla="*/ 3310127 w 12767104"/>
                <a:gd name="connsiteY18" fmla="*/ 5494019 h 13064490"/>
                <a:gd name="connsiteX19" fmla="*/ 3172967 w 12767104"/>
                <a:gd name="connsiteY19" fmla="*/ 6015989 h 13064490"/>
                <a:gd name="connsiteX20" fmla="*/ 3262502 w 12767104"/>
                <a:gd name="connsiteY20" fmla="*/ 6031229 h 13064490"/>
                <a:gd name="connsiteX21" fmla="*/ 3315842 w 12767104"/>
                <a:gd name="connsiteY21" fmla="*/ 6193154 h 13064490"/>
                <a:gd name="connsiteX22" fmla="*/ 3464432 w 12767104"/>
                <a:gd name="connsiteY22" fmla="*/ 6115049 h 13064490"/>
                <a:gd name="connsiteX23" fmla="*/ 3593972 w 12767104"/>
                <a:gd name="connsiteY23" fmla="*/ 6273164 h 13064490"/>
                <a:gd name="connsiteX24" fmla="*/ 3835146 w 12767104"/>
                <a:gd name="connsiteY24" fmla="*/ 6307836 h 13064490"/>
                <a:gd name="connsiteX25" fmla="*/ 3643502 w 12767104"/>
                <a:gd name="connsiteY25" fmla="*/ 6793229 h 13064490"/>
                <a:gd name="connsiteX26" fmla="*/ 3704462 w 12767104"/>
                <a:gd name="connsiteY26" fmla="*/ 7218044 h 13064490"/>
                <a:gd name="connsiteX27" fmla="*/ 3508247 w 12767104"/>
                <a:gd name="connsiteY27" fmla="*/ 7745729 h 13064490"/>
                <a:gd name="connsiteX28" fmla="*/ 3654932 w 12767104"/>
                <a:gd name="connsiteY28" fmla="*/ 7880984 h 13064490"/>
                <a:gd name="connsiteX29" fmla="*/ 3396234 w 12767104"/>
                <a:gd name="connsiteY29" fmla="*/ 8180451 h 13064490"/>
                <a:gd name="connsiteX30" fmla="*/ 4242816 w 12767104"/>
                <a:gd name="connsiteY30" fmla="*/ 9052560 h 13064490"/>
                <a:gd name="connsiteX31" fmla="*/ 6272784 w 12767104"/>
                <a:gd name="connsiteY31" fmla="*/ 9802368 h 13064490"/>
                <a:gd name="connsiteX32" fmla="*/ 6967728 w 12767104"/>
                <a:gd name="connsiteY32" fmla="*/ 10917936 h 13064490"/>
                <a:gd name="connsiteX33" fmla="*/ 6458712 w 12767104"/>
                <a:gd name="connsiteY33" fmla="*/ 11369040 h 13064490"/>
                <a:gd name="connsiteX34" fmla="*/ 6592443 w 12767104"/>
                <a:gd name="connsiteY34" fmla="*/ 11569065 h 13064490"/>
                <a:gd name="connsiteX35" fmla="*/ 6723888 w 12767104"/>
                <a:gd name="connsiteY35" fmla="*/ 11530965 h 13064490"/>
                <a:gd name="connsiteX36" fmla="*/ 6826758 w 12767104"/>
                <a:gd name="connsiteY36" fmla="*/ 11633835 h 13064490"/>
                <a:gd name="connsiteX37" fmla="*/ 6834378 w 12767104"/>
                <a:gd name="connsiteY37" fmla="*/ 11870055 h 13064490"/>
                <a:gd name="connsiteX38" fmla="*/ 6950583 w 12767104"/>
                <a:gd name="connsiteY38" fmla="*/ 12011025 h 13064490"/>
                <a:gd name="connsiteX39" fmla="*/ 7009638 w 12767104"/>
                <a:gd name="connsiteY39" fmla="*/ 12390120 h 13064490"/>
                <a:gd name="connsiteX40" fmla="*/ 6941058 w 12767104"/>
                <a:gd name="connsiteY40" fmla="*/ 12628245 h 13064490"/>
                <a:gd name="connsiteX41" fmla="*/ 7076313 w 12767104"/>
                <a:gd name="connsiteY41" fmla="*/ 12847320 h 13064490"/>
                <a:gd name="connsiteX42" fmla="*/ 7202043 w 12767104"/>
                <a:gd name="connsiteY42" fmla="*/ 12943713 h 13064490"/>
                <a:gd name="connsiteX43" fmla="*/ 7287768 w 12767104"/>
                <a:gd name="connsiteY43" fmla="*/ 12799695 h 13064490"/>
                <a:gd name="connsiteX44" fmla="*/ 7377303 w 12767104"/>
                <a:gd name="connsiteY44" fmla="*/ 12759690 h 13064490"/>
                <a:gd name="connsiteX45" fmla="*/ 7748778 w 12767104"/>
                <a:gd name="connsiteY45" fmla="*/ 12538710 h 13064490"/>
                <a:gd name="connsiteX46" fmla="*/ 8312658 w 12767104"/>
                <a:gd name="connsiteY46" fmla="*/ 13034010 h 13064490"/>
                <a:gd name="connsiteX47" fmla="*/ 8440293 w 12767104"/>
                <a:gd name="connsiteY47" fmla="*/ 12971145 h 13064490"/>
                <a:gd name="connsiteX48" fmla="*/ 8819388 w 12767104"/>
                <a:gd name="connsiteY48" fmla="*/ 13013055 h 13064490"/>
                <a:gd name="connsiteX49" fmla="*/ 9089898 w 12767104"/>
                <a:gd name="connsiteY49" fmla="*/ 13064490 h 13064490"/>
                <a:gd name="connsiteX50" fmla="*/ 9554718 w 12767104"/>
                <a:gd name="connsiteY50" fmla="*/ 12974954 h 13064490"/>
                <a:gd name="connsiteX51" fmla="*/ 9853803 w 12767104"/>
                <a:gd name="connsiteY51" fmla="*/ 12885420 h 13064490"/>
                <a:gd name="connsiteX52" fmla="*/ 9954006 w 12767104"/>
                <a:gd name="connsiteY52" fmla="*/ 12968097 h 13064490"/>
                <a:gd name="connsiteX53" fmla="*/ 10019538 w 12767104"/>
                <a:gd name="connsiteY53" fmla="*/ 12891134 h 13064490"/>
                <a:gd name="connsiteX54" fmla="*/ 10107168 w 12767104"/>
                <a:gd name="connsiteY54" fmla="*/ 12702539 h 13064490"/>
                <a:gd name="connsiteX55" fmla="*/ 10103358 w 12767104"/>
                <a:gd name="connsiteY55" fmla="*/ 12614909 h 13064490"/>
                <a:gd name="connsiteX56" fmla="*/ 10177653 w 12767104"/>
                <a:gd name="connsiteY56" fmla="*/ 12538709 h 13064490"/>
                <a:gd name="connsiteX57" fmla="*/ 10135743 w 12767104"/>
                <a:gd name="connsiteY57" fmla="*/ 12378689 h 13064490"/>
                <a:gd name="connsiteX58" fmla="*/ 10267188 w 12767104"/>
                <a:gd name="connsiteY58" fmla="*/ 12338684 h 13064490"/>
                <a:gd name="connsiteX59" fmla="*/ 10419207 w 12767104"/>
                <a:gd name="connsiteY59" fmla="*/ 11967972 h 13064490"/>
                <a:gd name="connsiteX60" fmla="*/ 11149203 w 12767104"/>
                <a:gd name="connsiteY60" fmla="*/ 12121514 h 13064490"/>
                <a:gd name="connsiteX61" fmla="*/ 12090273 w 12767104"/>
                <a:gd name="connsiteY61" fmla="*/ 11727179 h 13064490"/>
                <a:gd name="connsiteX62" fmla="*/ 12248388 w 12767104"/>
                <a:gd name="connsiteY62" fmla="*/ 11870054 h 13064490"/>
                <a:gd name="connsiteX63" fmla="*/ 12362688 w 12767104"/>
                <a:gd name="connsiteY63" fmla="*/ 11891009 h 13064490"/>
                <a:gd name="connsiteX64" fmla="*/ 12524613 w 12767104"/>
                <a:gd name="connsiteY64" fmla="*/ 11662409 h 13064490"/>
                <a:gd name="connsiteX65" fmla="*/ 12600813 w 12767104"/>
                <a:gd name="connsiteY65" fmla="*/ 11622404 h 13064490"/>
                <a:gd name="connsiteX66" fmla="*/ 12658344 w 12767104"/>
                <a:gd name="connsiteY66" fmla="*/ 11645265 h 13064490"/>
                <a:gd name="connsiteX67" fmla="*/ 12758928 w 12767104"/>
                <a:gd name="connsiteY67" fmla="*/ 11344274 h 13064490"/>
                <a:gd name="connsiteX68" fmla="*/ 12446507 w 12767104"/>
                <a:gd name="connsiteY68" fmla="*/ 10921364 h 13064490"/>
                <a:gd name="connsiteX69" fmla="*/ 12383642 w 12767104"/>
                <a:gd name="connsiteY69" fmla="*/ 10618469 h 13064490"/>
                <a:gd name="connsiteX70" fmla="*/ 12201906 w 12767104"/>
                <a:gd name="connsiteY70" fmla="*/ 10423017 h 13064490"/>
                <a:gd name="connsiteX71" fmla="*/ 12216002 w 12767104"/>
                <a:gd name="connsiteY71" fmla="*/ 10138409 h 13064490"/>
                <a:gd name="connsiteX72" fmla="*/ 12560807 w 12767104"/>
                <a:gd name="connsiteY72" fmla="*/ 9631679 h 13064490"/>
                <a:gd name="connsiteX73" fmla="*/ 12693777 w 12767104"/>
                <a:gd name="connsiteY73" fmla="*/ 8833866 h 13064490"/>
                <a:gd name="connsiteX74" fmla="*/ 12472416 w 12767104"/>
                <a:gd name="connsiteY74" fmla="*/ 8590407 h 13064490"/>
                <a:gd name="connsiteX75" fmla="*/ 12508992 w 12767104"/>
                <a:gd name="connsiteY75" fmla="*/ 7827264 h 13064490"/>
                <a:gd name="connsiteX76" fmla="*/ 12256389 w 12767104"/>
                <a:gd name="connsiteY76" fmla="*/ 7655052 h 13064490"/>
                <a:gd name="connsiteX77" fmla="*/ 11978640 w 12767104"/>
                <a:gd name="connsiteY77" fmla="*/ 7424928 h 13064490"/>
                <a:gd name="connsiteX78" fmla="*/ 11887200 w 12767104"/>
                <a:gd name="connsiteY78" fmla="*/ 6784848 h 13064490"/>
                <a:gd name="connsiteX79" fmla="*/ 12052173 w 12767104"/>
                <a:gd name="connsiteY79" fmla="*/ 6573774 h 13064490"/>
                <a:gd name="connsiteX80" fmla="*/ 12172950 w 12767104"/>
                <a:gd name="connsiteY80" fmla="*/ 6334887 h 13064490"/>
                <a:gd name="connsiteX81" fmla="*/ 12179808 w 12767104"/>
                <a:gd name="connsiteY81" fmla="*/ 5888736 h 13064490"/>
                <a:gd name="connsiteX82" fmla="*/ 11915394 w 12767104"/>
                <a:gd name="connsiteY82" fmla="*/ 5550027 h 13064490"/>
                <a:gd name="connsiteX83" fmla="*/ 11612880 w 12767104"/>
                <a:gd name="connsiteY83" fmla="*/ 5285232 h 13064490"/>
                <a:gd name="connsiteX84" fmla="*/ 11137392 w 12767104"/>
                <a:gd name="connsiteY84" fmla="*/ 4791456 h 13064490"/>
                <a:gd name="connsiteX85" fmla="*/ 10345674 w 12767104"/>
                <a:gd name="connsiteY85" fmla="*/ 4283583 h 13064490"/>
                <a:gd name="connsiteX86" fmla="*/ 10364343 w 12767104"/>
                <a:gd name="connsiteY86" fmla="*/ 3643122 h 13064490"/>
                <a:gd name="connsiteX87" fmla="*/ 10991088 w 12767104"/>
                <a:gd name="connsiteY87" fmla="*/ 3035808 h 13064490"/>
                <a:gd name="connsiteX88" fmla="*/ 11228832 w 12767104"/>
                <a:gd name="connsiteY88" fmla="*/ 2523744 h 13064490"/>
                <a:gd name="connsiteX89" fmla="*/ 11155680 w 12767104"/>
                <a:gd name="connsiteY89" fmla="*/ 2286000 h 13064490"/>
                <a:gd name="connsiteX90" fmla="*/ 11391900 w 12767104"/>
                <a:gd name="connsiteY90" fmla="*/ 1664970 h 13064490"/>
                <a:gd name="connsiteX91" fmla="*/ 11299698 w 12767104"/>
                <a:gd name="connsiteY91" fmla="*/ 1289304 h 13064490"/>
                <a:gd name="connsiteX92" fmla="*/ 10966704 w 12767104"/>
                <a:gd name="connsiteY92" fmla="*/ 1435227 h 13064490"/>
                <a:gd name="connsiteX93" fmla="*/ 10770870 w 12767104"/>
                <a:gd name="connsiteY93" fmla="*/ 1719072 h 13064490"/>
                <a:gd name="connsiteX94" fmla="*/ 10211943 w 12767104"/>
                <a:gd name="connsiteY94" fmla="*/ 1704594 h 13064490"/>
                <a:gd name="connsiteX95" fmla="*/ 10643616 w 12767104"/>
                <a:gd name="connsiteY95" fmla="*/ 987552 h 13064490"/>
                <a:gd name="connsiteX96" fmla="*/ 10569321 w 12767104"/>
                <a:gd name="connsiteY96" fmla="*/ 768477 h 13064490"/>
                <a:gd name="connsiteX97" fmla="*/ 10310241 w 12767104"/>
                <a:gd name="connsiteY97" fmla="*/ 644652 h 13064490"/>
                <a:gd name="connsiteX98" fmla="*/ 10132695 w 12767104"/>
                <a:gd name="connsiteY98" fmla="*/ 798957 h 13064490"/>
                <a:gd name="connsiteX99" fmla="*/ 9947147 w 12767104"/>
                <a:gd name="connsiteY99" fmla="*/ 712469 h 13064490"/>
                <a:gd name="connsiteX100" fmla="*/ 9547097 w 12767104"/>
                <a:gd name="connsiteY100" fmla="*/ 748664 h 13064490"/>
                <a:gd name="connsiteX101" fmla="*/ 9390887 w 12767104"/>
                <a:gd name="connsiteY101" fmla="*/ 302894 h 13064490"/>
                <a:gd name="connsiteX102" fmla="*/ 9286112 w 12767104"/>
                <a:gd name="connsiteY102" fmla="*/ 152399 h 13064490"/>
                <a:gd name="connsiteX103" fmla="*/ 9089136 w 12767104"/>
                <a:gd name="connsiteY103" fmla="*/ 0 h 13064490"/>
                <a:gd name="connsiteX104" fmla="*/ 9030842 w 12767104"/>
                <a:gd name="connsiteY104" fmla="*/ 188594 h 13064490"/>
                <a:gd name="connsiteX105" fmla="*/ 9137522 w 12767104"/>
                <a:gd name="connsiteY105" fmla="*/ 352424 h 13064490"/>
                <a:gd name="connsiteX106" fmla="*/ 8903207 w 12767104"/>
                <a:gd name="connsiteY106" fmla="*/ 421004 h 13064490"/>
                <a:gd name="connsiteX107" fmla="*/ 8634602 w 12767104"/>
                <a:gd name="connsiteY107" fmla="*/ 548639 h 13064490"/>
                <a:gd name="connsiteX108" fmla="*/ 8421242 w 12767104"/>
                <a:gd name="connsiteY108" fmla="*/ 859154 h 13064490"/>
                <a:gd name="connsiteX109" fmla="*/ 8219312 w 12767104"/>
                <a:gd name="connsiteY109" fmla="*/ 922019 h 13064490"/>
                <a:gd name="connsiteX110" fmla="*/ 8125967 w 12767104"/>
                <a:gd name="connsiteY110" fmla="*/ 1301114 h 13064490"/>
                <a:gd name="connsiteX111" fmla="*/ 8017382 w 12767104"/>
                <a:gd name="connsiteY111" fmla="*/ 1407794 h 13064490"/>
                <a:gd name="connsiteX112" fmla="*/ 7977377 w 12767104"/>
                <a:gd name="connsiteY112" fmla="*/ 1543049 h 13064490"/>
                <a:gd name="connsiteX113" fmla="*/ 7811642 w 12767104"/>
                <a:gd name="connsiteY113" fmla="*/ 1577339 h 13064490"/>
                <a:gd name="connsiteX114" fmla="*/ 7678674 w 12767104"/>
                <a:gd name="connsiteY114" fmla="*/ 1816608 h 13064490"/>
                <a:gd name="connsiteX115" fmla="*/ 7327772 w 12767104"/>
                <a:gd name="connsiteY115" fmla="*/ 1645919 h 13064490"/>
                <a:gd name="connsiteX116" fmla="*/ 6998207 w 12767104"/>
                <a:gd name="connsiteY116" fmla="*/ 1950719 h 13064490"/>
                <a:gd name="connsiteX117" fmla="*/ 6794372 w 12767104"/>
                <a:gd name="connsiteY117" fmla="*/ 1811654 h 13064490"/>
                <a:gd name="connsiteX118" fmla="*/ 6217920 w 12767104"/>
                <a:gd name="connsiteY118" fmla="*/ 2286000 h 13064490"/>
                <a:gd name="connsiteX119" fmla="*/ 6020942 w 12767104"/>
                <a:gd name="connsiteY119" fmla="*/ 2179319 h 13064490"/>
                <a:gd name="connsiteX120" fmla="*/ 5859017 w 12767104"/>
                <a:gd name="connsiteY120" fmla="*/ 2200274 h 13064490"/>
                <a:gd name="connsiteX121" fmla="*/ 5657087 w 12767104"/>
                <a:gd name="connsiteY121" fmla="*/ 2085974 h 13064490"/>
                <a:gd name="connsiteX122" fmla="*/ 5422772 w 12767104"/>
                <a:gd name="connsiteY122" fmla="*/ 2118359 h 13064490"/>
                <a:gd name="connsiteX123" fmla="*/ 5361812 w 12767104"/>
                <a:gd name="connsiteY123" fmla="*/ 1937384 h 13064490"/>
                <a:gd name="connsiteX124" fmla="*/ 5015102 w 12767104"/>
                <a:gd name="connsiteY124" fmla="*/ 1771649 h 13064490"/>
                <a:gd name="connsiteX125" fmla="*/ 4293870 w 12767104"/>
                <a:gd name="connsiteY125" fmla="*/ 1781937 h 13064490"/>
                <a:gd name="connsiteX126" fmla="*/ 3976877 w 12767104"/>
                <a:gd name="connsiteY126" fmla="*/ 1421129 h 13064490"/>
                <a:gd name="connsiteX127" fmla="*/ 3837812 w 12767104"/>
                <a:gd name="connsiteY127" fmla="*/ 1329689 h 13064490"/>
                <a:gd name="connsiteX128" fmla="*/ 3632072 w 12767104"/>
                <a:gd name="connsiteY128" fmla="*/ 1322069 h 13064490"/>
                <a:gd name="connsiteX129" fmla="*/ 3468242 w 12767104"/>
                <a:gd name="connsiteY129" fmla="*/ 1122044 h 13064490"/>
                <a:gd name="connsiteX130" fmla="*/ 3096767 w 12767104"/>
                <a:gd name="connsiteY130" fmla="*/ 1202054 h 13064490"/>
                <a:gd name="connsiteX131" fmla="*/ 2872740 w 12767104"/>
                <a:gd name="connsiteY131" fmla="*/ 1051179 h 13064490"/>
                <a:gd name="connsiteX132" fmla="*/ 2757677 w 12767104"/>
                <a:gd name="connsiteY132" fmla="*/ 1306829 h 13064490"/>
                <a:gd name="connsiteX133" fmla="*/ 2464307 w 12767104"/>
                <a:gd name="connsiteY133" fmla="*/ 1609724 h 13064490"/>
                <a:gd name="connsiteX134" fmla="*/ 2012822 w 12767104"/>
                <a:gd name="connsiteY134" fmla="*/ 1710689 h 13064490"/>
                <a:gd name="connsiteX135" fmla="*/ 2007107 w 12767104"/>
                <a:gd name="connsiteY135" fmla="*/ 1870709 h 13064490"/>
                <a:gd name="connsiteX136" fmla="*/ 1736597 w 12767104"/>
                <a:gd name="connsiteY136" fmla="*/ 1920239 h 13064490"/>
                <a:gd name="connsiteX137" fmla="*/ 1383792 w 12767104"/>
                <a:gd name="connsiteY137" fmla="*/ 1796415 h 13064490"/>
                <a:gd name="connsiteX138" fmla="*/ 1064132 w 12767104"/>
                <a:gd name="connsiteY138" fmla="*/ 1979294 h 13064490"/>
                <a:gd name="connsiteX139" fmla="*/ 1053084 w 12767104"/>
                <a:gd name="connsiteY139" fmla="*/ 2431542 h 13064490"/>
                <a:gd name="connsiteX140" fmla="*/ 514350 w 12767104"/>
                <a:gd name="connsiteY140" fmla="*/ 2355342 h 13064490"/>
                <a:gd name="connsiteX141" fmla="*/ 464057 w 12767104"/>
                <a:gd name="connsiteY141" fmla="*/ 2529839 h 13064490"/>
                <a:gd name="connsiteX142" fmla="*/ 0 w 12767104"/>
                <a:gd name="connsiteY142" fmla="*/ 2450592 h 13064490"/>
                <a:gd name="connsiteX0" fmla="*/ 0 w 12767104"/>
                <a:gd name="connsiteY0" fmla="*/ 2450592 h 13064490"/>
                <a:gd name="connsiteX1" fmla="*/ 266319 w 12767104"/>
                <a:gd name="connsiteY1" fmla="*/ 2830068 h 13064490"/>
                <a:gd name="connsiteX2" fmla="*/ 715899 w 12767104"/>
                <a:gd name="connsiteY2" fmla="*/ 2767965 h 13064490"/>
                <a:gd name="connsiteX3" fmla="*/ 1254633 w 12767104"/>
                <a:gd name="connsiteY3" fmla="*/ 3008757 h 13064490"/>
                <a:gd name="connsiteX4" fmla="*/ 1414652 w 12767104"/>
                <a:gd name="connsiteY4" fmla="*/ 3208019 h 13064490"/>
                <a:gd name="connsiteX5" fmla="*/ 1605152 w 12767104"/>
                <a:gd name="connsiteY5" fmla="*/ 3383279 h 13064490"/>
                <a:gd name="connsiteX6" fmla="*/ 1776602 w 12767104"/>
                <a:gd name="connsiteY6" fmla="*/ 3274694 h 13064490"/>
                <a:gd name="connsiteX7" fmla="*/ 2104262 w 12767104"/>
                <a:gd name="connsiteY7" fmla="*/ 3577589 h 13064490"/>
                <a:gd name="connsiteX8" fmla="*/ 2044827 w 12767104"/>
                <a:gd name="connsiteY8" fmla="*/ 3737610 h 13064490"/>
                <a:gd name="connsiteX9" fmla="*/ 2681477 w 12767104"/>
                <a:gd name="connsiteY9" fmla="*/ 3979544 h 13064490"/>
                <a:gd name="connsiteX10" fmla="*/ 3096767 w 12767104"/>
                <a:gd name="connsiteY10" fmla="*/ 3918584 h 13064490"/>
                <a:gd name="connsiteX11" fmla="*/ 3167252 w 12767104"/>
                <a:gd name="connsiteY11" fmla="*/ 4078604 h 13064490"/>
                <a:gd name="connsiteX12" fmla="*/ 3313937 w 12767104"/>
                <a:gd name="connsiteY12" fmla="*/ 4000499 h 13064490"/>
                <a:gd name="connsiteX13" fmla="*/ 3447669 w 12767104"/>
                <a:gd name="connsiteY13" fmla="*/ 4025646 h 13064490"/>
                <a:gd name="connsiteX14" fmla="*/ 3510152 w 12767104"/>
                <a:gd name="connsiteY14" fmla="*/ 4219574 h 13064490"/>
                <a:gd name="connsiteX15" fmla="*/ 3515867 w 12767104"/>
                <a:gd name="connsiteY15" fmla="*/ 4589144 h 13064490"/>
                <a:gd name="connsiteX16" fmla="*/ 3371087 w 12767104"/>
                <a:gd name="connsiteY16" fmla="*/ 4928234 h 13064490"/>
                <a:gd name="connsiteX17" fmla="*/ 3479672 w 12767104"/>
                <a:gd name="connsiteY17" fmla="*/ 5463539 h 13064490"/>
                <a:gd name="connsiteX18" fmla="*/ 3310127 w 12767104"/>
                <a:gd name="connsiteY18" fmla="*/ 5494019 h 13064490"/>
                <a:gd name="connsiteX19" fmla="*/ 3172967 w 12767104"/>
                <a:gd name="connsiteY19" fmla="*/ 6015989 h 13064490"/>
                <a:gd name="connsiteX20" fmla="*/ 3262502 w 12767104"/>
                <a:gd name="connsiteY20" fmla="*/ 6031229 h 13064490"/>
                <a:gd name="connsiteX21" fmla="*/ 3315842 w 12767104"/>
                <a:gd name="connsiteY21" fmla="*/ 6193154 h 13064490"/>
                <a:gd name="connsiteX22" fmla="*/ 3464432 w 12767104"/>
                <a:gd name="connsiteY22" fmla="*/ 6115049 h 13064490"/>
                <a:gd name="connsiteX23" fmla="*/ 3593972 w 12767104"/>
                <a:gd name="connsiteY23" fmla="*/ 6273164 h 13064490"/>
                <a:gd name="connsiteX24" fmla="*/ 3835146 w 12767104"/>
                <a:gd name="connsiteY24" fmla="*/ 6307836 h 13064490"/>
                <a:gd name="connsiteX25" fmla="*/ 3643502 w 12767104"/>
                <a:gd name="connsiteY25" fmla="*/ 6793229 h 13064490"/>
                <a:gd name="connsiteX26" fmla="*/ 3704462 w 12767104"/>
                <a:gd name="connsiteY26" fmla="*/ 7218044 h 13064490"/>
                <a:gd name="connsiteX27" fmla="*/ 3508247 w 12767104"/>
                <a:gd name="connsiteY27" fmla="*/ 7745729 h 13064490"/>
                <a:gd name="connsiteX28" fmla="*/ 3654932 w 12767104"/>
                <a:gd name="connsiteY28" fmla="*/ 7880984 h 13064490"/>
                <a:gd name="connsiteX29" fmla="*/ 3396234 w 12767104"/>
                <a:gd name="connsiteY29" fmla="*/ 8180451 h 13064490"/>
                <a:gd name="connsiteX30" fmla="*/ 4181856 w 12767104"/>
                <a:gd name="connsiteY30" fmla="*/ 9105900 h 13064490"/>
                <a:gd name="connsiteX31" fmla="*/ 6272784 w 12767104"/>
                <a:gd name="connsiteY31" fmla="*/ 9802368 h 13064490"/>
                <a:gd name="connsiteX32" fmla="*/ 6967728 w 12767104"/>
                <a:gd name="connsiteY32" fmla="*/ 10917936 h 13064490"/>
                <a:gd name="connsiteX33" fmla="*/ 6458712 w 12767104"/>
                <a:gd name="connsiteY33" fmla="*/ 11369040 h 13064490"/>
                <a:gd name="connsiteX34" fmla="*/ 6592443 w 12767104"/>
                <a:gd name="connsiteY34" fmla="*/ 11569065 h 13064490"/>
                <a:gd name="connsiteX35" fmla="*/ 6723888 w 12767104"/>
                <a:gd name="connsiteY35" fmla="*/ 11530965 h 13064490"/>
                <a:gd name="connsiteX36" fmla="*/ 6826758 w 12767104"/>
                <a:gd name="connsiteY36" fmla="*/ 11633835 h 13064490"/>
                <a:gd name="connsiteX37" fmla="*/ 6834378 w 12767104"/>
                <a:gd name="connsiteY37" fmla="*/ 11870055 h 13064490"/>
                <a:gd name="connsiteX38" fmla="*/ 6950583 w 12767104"/>
                <a:gd name="connsiteY38" fmla="*/ 12011025 h 13064490"/>
                <a:gd name="connsiteX39" fmla="*/ 7009638 w 12767104"/>
                <a:gd name="connsiteY39" fmla="*/ 12390120 h 13064490"/>
                <a:gd name="connsiteX40" fmla="*/ 6941058 w 12767104"/>
                <a:gd name="connsiteY40" fmla="*/ 12628245 h 13064490"/>
                <a:gd name="connsiteX41" fmla="*/ 7076313 w 12767104"/>
                <a:gd name="connsiteY41" fmla="*/ 12847320 h 13064490"/>
                <a:gd name="connsiteX42" fmla="*/ 7202043 w 12767104"/>
                <a:gd name="connsiteY42" fmla="*/ 12943713 h 13064490"/>
                <a:gd name="connsiteX43" fmla="*/ 7287768 w 12767104"/>
                <a:gd name="connsiteY43" fmla="*/ 12799695 h 13064490"/>
                <a:gd name="connsiteX44" fmla="*/ 7377303 w 12767104"/>
                <a:gd name="connsiteY44" fmla="*/ 12759690 h 13064490"/>
                <a:gd name="connsiteX45" fmla="*/ 7748778 w 12767104"/>
                <a:gd name="connsiteY45" fmla="*/ 12538710 h 13064490"/>
                <a:gd name="connsiteX46" fmla="*/ 8312658 w 12767104"/>
                <a:gd name="connsiteY46" fmla="*/ 13034010 h 13064490"/>
                <a:gd name="connsiteX47" fmla="*/ 8440293 w 12767104"/>
                <a:gd name="connsiteY47" fmla="*/ 12971145 h 13064490"/>
                <a:gd name="connsiteX48" fmla="*/ 8819388 w 12767104"/>
                <a:gd name="connsiteY48" fmla="*/ 13013055 h 13064490"/>
                <a:gd name="connsiteX49" fmla="*/ 9089898 w 12767104"/>
                <a:gd name="connsiteY49" fmla="*/ 13064490 h 13064490"/>
                <a:gd name="connsiteX50" fmla="*/ 9554718 w 12767104"/>
                <a:gd name="connsiteY50" fmla="*/ 12974954 h 13064490"/>
                <a:gd name="connsiteX51" fmla="*/ 9853803 w 12767104"/>
                <a:gd name="connsiteY51" fmla="*/ 12885420 h 13064490"/>
                <a:gd name="connsiteX52" fmla="*/ 9954006 w 12767104"/>
                <a:gd name="connsiteY52" fmla="*/ 12968097 h 13064490"/>
                <a:gd name="connsiteX53" fmla="*/ 10019538 w 12767104"/>
                <a:gd name="connsiteY53" fmla="*/ 12891134 h 13064490"/>
                <a:gd name="connsiteX54" fmla="*/ 10107168 w 12767104"/>
                <a:gd name="connsiteY54" fmla="*/ 12702539 h 13064490"/>
                <a:gd name="connsiteX55" fmla="*/ 10103358 w 12767104"/>
                <a:gd name="connsiteY55" fmla="*/ 12614909 h 13064490"/>
                <a:gd name="connsiteX56" fmla="*/ 10177653 w 12767104"/>
                <a:gd name="connsiteY56" fmla="*/ 12538709 h 13064490"/>
                <a:gd name="connsiteX57" fmla="*/ 10135743 w 12767104"/>
                <a:gd name="connsiteY57" fmla="*/ 12378689 h 13064490"/>
                <a:gd name="connsiteX58" fmla="*/ 10267188 w 12767104"/>
                <a:gd name="connsiteY58" fmla="*/ 12338684 h 13064490"/>
                <a:gd name="connsiteX59" fmla="*/ 10419207 w 12767104"/>
                <a:gd name="connsiteY59" fmla="*/ 11967972 h 13064490"/>
                <a:gd name="connsiteX60" fmla="*/ 11149203 w 12767104"/>
                <a:gd name="connsiteY60" fmla="*/ 12121514 h 13064490"/>
                <a:gd name="connsiteX61" fmla="*/ 12090273 w 12767104"/>
                <a:gd name="connsiteY61" fmla="*/ 11727179 h 13064490"/>
                <a:gd name="connsiteX62" fmla="*/ 12248388 w 12767104"/>
                <a:gd name="connsiteY62" fmla="*/ 11870054 h 13064490"/>
                <a:gd name="connsiteX63" fmla="*/ 12362688 w 12767104"/>
                <a:gd name="connsiteY63" fmla="*/ 11891009 h 13064490"/>
                <a:gd name="connsiteX64" fmla="*/ 12524613 w 12767104"/>
                <a:gd name="connsiteY64" fmla="*/ 11662409 h 13064490"/>
                <a:gd name="connsiteX65" fmla="*/ 12600813 w 12767104"/>
                <a:gd name="connsiteY65" fmla="*/ 11622404 h 13064490"/>
                <a:gd name="connsiteX66" fmla="*/ 12658344 w 12767104"/>
                <a:gd name="connsiteY66" fmla="*/ 11645265 h 13064490"/>
                <a:gd name="connsiteX67" fmla="*/ 12758928 w 12767104"/>
                <a:gd name="connsiteY67" fmla="*/ 11344274 h 13064490"/>
                <a:gd name="connsiteX68" fmla="*/ 12446507 w 12767104"/>
                <a:gd name="connsiteY68" fmla="*/ 10921364 h 13064490"/>
                <a:gd name="connsiteX69" fmla="*/ 12383642 w 12767104"/>
                <a:gd name="connsiteY69" fmla="*/ 10618469 h 13064490"/>
                <a:gd name="connsiteX70" fmla="*/ 12201906 w 12767104"/>
                <a:gd name="connsiteY70" fmla="*/ 10423017 h 13064490"/>
                <a:gd name="connsiteX71" fmla="*/ 12216002 w 12767104"/>
                <a:gd name="connsiteY71" fmla="*/ 10138409 h 13064490"/>
                <a:gd name="connsiteX72" fmla="*/ 12560807 w 12767104"/>
                <a:gd name="connsiteY72" fmla="*/ 9631679 h 13064490"/>
                <a:gd name="connsiteX73" fmla="*/ 12693777 w 12767104"/>
                <a:gd name="connsiteY73" fmla="*/ 8833866 h 13064490"/>
                <a:gd name="connsiteX74" fmla="*/ 12472416 w 12767104"/>
                <a:gd name="connsiteY74" fmla="*/ 8590407 h 13064490"/>
                <a:gd name="connsiteX75" fmla="*/ 12508992 w 12767104"/>
                <a:gd name="connsiteY75" fmla="*/ 7827264 h 13064490"/>
                <a:gd name="connsiteX76" fmla="*/ 12256389 w 12767104"/>
                <a:gd name="connsiteY76" fmla="*/ 7655052 h 13064490"/>
                <a:gd name="connsiteX77" fmla="*/ 11978640 w 12767104"/>
                <a:gd name="connsiteY77" fmla="*/ 7424928 h 13064490"/>
                <a:gd name="connsiteX78" fmla="*/ 11887200 w 12767104"/>
                <a:gd name="connsiteY78" fmla="*/ 6784848 h 13064490"/>
                <a:gd name="connsiteX79" fmla="*/ 12052173 w 12767104"/>
                <a:gd name="connsiteY79" fmla="*/ 6573774 h 13064490"/>
                <a:gd name="connsiteX80" fmla="*/ 12172950 w 12767104"/>
                <a:gd name="connsiteY80" fmla="*/ 6334887 h 13064490"/>
                <a:gd name="connsiteX81" fmla="*/ 12179808 w 12767104"/>
                <a:gd name="connsiteY81" fmla="*/ 5888736 h 13064490"/>
                <a:gd name="connsiteX82" fmla="*/ 11915394 w 12767104"/>
                <a:gd name="connsiteY82" fmla="*/ 5550027 h 13064490"/>
                <a:gd name="connsiteX83" fmla="*/ 11612880 w 12767104"/>
                <a:gd name="connsiteY83" fmla="*/ 5285232 h 13064490"/>
                <a:gd name="connsiteX84" fmla="*/ 11137392 w 12767104"/>
                <a:gd name="connsiteY84" fmla="*/ 4791456 h 13064490"/>
                <a:gd name="connsiteX85" fmla="*/ 10345674 w 12767104"/>
                <a:gd name="connsiteY85" fmla="*/ 4283583 h 13064490"/>
                <a:gd name="connsiteX86" fmla="*/ 10364343 w 12767104"/>
                <a:gd name="connsiteY86" fmla="*/ 3643122 h 13064490"/>
                <a:gd name="connsiteX87" fmla="*/ 10991088 w 12767104"/>
                <a:gd name="connsiteY87" fmla="*/ 3035808 h 13064490"/>
                <a:gd name="connsiteX88" fmla="*/ 11228832 w 12767104"/>
                <a:gd name="connsiteY88" fmla="*/ 2523744 h 13064490"/>
                <a:gd name="connsiteX89" fmla="*/ 11155680 w 12767104"/>
                <a:gd name="connsiteY89" fmla="*/ 2286000 h 13064490"/>
                <a:gd name="connsiteX90" fmla="*/ 11391900 w 12767104"/>
                <a:gd name="connsiteY90" fmla="*/ 1664970 h 13064490"/>
                <a:gd name="connsiteX91" fmla="*/ 11299698 w 12767104"/>
                <a:gd name="connsiteY91" fmla="*/ 1289304 h 13064490"/>
                <a:gd name="connsiteX92" fmla="*/ 10966704 w 12767104"/>
                <a:gd name="connsiteY92" fmla="*/ 1435227 h 13064490"/>
                <a:gd name="connsiteX93" fmla="*/ 10770870 w 12767104"/>
                <a:gd name="connsiteY93" fmla="*/ 1719072 h 13064490"/>
                <a:gd name="connsiteX94" fmla="*/ 10211943 w 12767104"/>
                <a:gd name="connsiteY94" fmla="*/ 1704594 h 13064490"/>
                <a:gd name="connsiteX95" fmla="*/ 10643616 w 12767104"/>
                <a:gd name="connsiteY95" fmla="*/ 987552 h 13064490"/>
                <a:gd name="connsiteX96" fmla="*/ 10569321 w 12767104"/>
                <a:gd name="connsiteY96" fmla="*/ 768477 h 13064490"/>
                <a:gd name="connsiteX97" fmla="*/ 10310241 w 12767104"/>
                <a:gd name="connsiteY97" fmla="*/ 644652 h 13064490"/>
                <a:gd name="connsiteX98" fmla="*/ 10132695 w 12767104"/>
                <a:gd name="connsiteY98" fmla="*/ 798957 h 13064490"/>
                <a:gd name="connsiteX99" fmla="*/ 9947147 w 12767104"/>
                <a:gd name="connsiteY99" fmla="*/ 712469 h 13064490"/>
                <a:gd name="connsiteX100" fmla="*/ 9547097 w 12767104"/>
                <a:gd name="connsiteY100" fmla="*/ 748664 h 13064490"/>
                <a:gd name="connsiteX101" fmla="*/ 9390887 w 12767104"/>
                <a:gd name="connsiteY101" fmla="*/ 302894 h 13064490"/>
                <a:gd name="connsiteX102" fmla="*/ 9286112 w 12767104"/>
                <a:gd name="connsiteY102" fmla="*/ 152399 h 13064490"/>
                <a:gd name="connsiteX103" fmla="*/ 9089136 w 12767104"/>
                <a:gd name="connsiteY103" fmla="*/ 0 h 13064490"/>
                <a:gd name="connsiteX104" fmla="*/ 9030842 w 12767104"/>
                <a:gd name="connsiteY104" fmla="*/ 188594 h 13064490"/>
                <a:gd name="connsiteX105" fmla="*/ 9137522 w 12767104"/>
                <a:gd name="connsiteY105" fmla="*/ 352424 h 13064490"/>
                <a:gd name="connsiteX106" fmla="*/ 8903207 w 12767104"/>
                <a:gd name="connsiteY106" fmla="*/ 421004 h 13064490"/>
                <a:gd name="connsiteX107" fmla="*/ 8634602 w 12767104"/>
                <a:gd name="connsiteY107" fmla="*/ 548639 h 13064490"/>
                <a:gd name="connsiteX108" fmla="*/ 8421242 w 12767104"/>
                <a:gd name="connsiteY108" fmla="*/ 859154 h 13064490"/>
                <a:gd name="connsiteX109" fmla="*/ 8219312 w 12767104"/>
                <a:gd name="connsiteY109" fmla="*/ 922019 h 13064490"/>
                <a:gd name="connsiteX110" fmla="*/ 8125967 w 12767104"/>
                <a:gd name="connsiteY110" fmla="*/ 1301114 h 13064490"/>
                <a:gd name="connsiteX111" fmla="*/ 8017382 w 12767104"/>
                <a:gd name="connsiteY111" fmla="*/ 1407794 h 13064490"/>
                <a:gd name="connsiteX112" fmla="*/ 7977377 w 12767104"/>
                <a:gd name="connsiteY112" fmla="*/ 1543049 h 13064490"/>
                <a:gd name="connsiteX113" fmla="*/ 7811642 w 12767104"/>
                <a:gd name="connsiteY113" fmla="*/ 1577339 h 13064490"/>
                <a:gd name="connsiteX114" fmla="*/ 7678674 w 12767104"/>
                <a:gd name="connsiteY114" fmla="*/ 1816608 h 13064490"/>
                <a:gd name="connsiteX115" fmla="*/ 7327772 w 12767104"/>
                <a:gd name="connsiteY115" fmla="*/ 1645919 h 13064490"/>
                <a:gd name="connsiteX116" fmla="*/ 6998207 w 12767104"/>
                <a:gd name="connsiteY116" fmla="*/ 1950719 h 13064490"/>
                <a:gd name="connsiteX117" fmla="*/ 6794372 w 12767104"/>
                <a:gd name="connsiteY117" fmla="*/ 1811654 h 13064490"/>
                <a:gd name="connsiteX118" fmla="*/ 6217920 w 12767104"/>
                <a:gd name="connsiteY118" fmla="*/ 2286000 h 13064490"/>
                <a:gd name="connsiteX119" fmla="*/ 6020942 w 12767104"/>
                <a:gd name="connsiteY119" fmla="*/ 2179319 h 13064490"/>
                <a:gd name="connsiteX120" fmla="*/ 5859017 w 12767104"/>
                <a:gd name="connsiteY120" fmla="*/ 2200274 h 13064490"/>
                <a:gd name="connsiteX121" fmla="*/ 5657087 w 12767104"/>
                <a:gd name="connsiteY121" fmla="*/ 2085974 h 13064490"/>
                <a:gd name="connsiteX122" fmla="*/ 5422772 w 12767104"/>
                <a:gd name="connsiteY122" fmla="*/ 2118359 h 13064490"/>
                <a:gd name="connsiteX123" fmla="*/ 5361812 w 12767104"/>
                <a:gd name="connsiteY123" fmla="*/ 1937384 h 13064490"/>
                <a:gd name="connsiteX124" fmla="*/ 5015102 w 12767104"/>
                <a:gd name="connsiteY124" fmla="*/ 1771649 h 13064490"/>
                <a:gd name="connsiteX125" fmla="*/ 4293870 w 12767104"/>
                <a:gd name="connsiteY125" fmla="*/ 1781937 h 13064490"/>
                <a:gd name="connsiteX126" fmla="*/ 3976877 w 12767104"/>
                <a:gd name="connsiteY126" fmla="*/ 1421129 h 13064490"/>
                <a:gd name="connsiteX127" fmla="*/ 3837812 w 12767104"/>
                <a:gd name="connsiteY127" fmla="*/ 1329689 h 13064490"/>
                <a:gd name="connsiteX128" fmla="*/ 3632072 w 12767104"/>
                <a:gd name="connsiteY128" fmla="*/ 1322069 h 13064490"/>
                <a:gd name="connsiteX129" fmla="*/ 3468242 w 12767104"/>
                <a:gd name="connsiteY129" fmla="*/ 1122044 h 13064490"/>
                <a:gd name="connsiteX130" fmla="*/ 3096767 w 12767104"/>
                <a:gd name="connsiteY130" fmla="*/ 1202054 h 13064490"/>
                <a:gd name="connsiteX131" fmla="*/ 2872740 w 12767104"/>
                <a:gd name="connsiteY131" fmla="*/ 1051179 h 13064490"/>
                <a:gd name="connsiteX132" fmla="*/ 2757677 w 12767104"/>
                <a:gd name="connsiteY132" fmla="*/ 1306829 h 13064490"/>
                <a:gd name="connsiteX133" fmla="*/ 2464307 w 12767104"/>
                <a:gd name="connsiteY133" fmla="*/ 1609724 h 13064490"/>
                <a:gd name="connsiteX134" fmla="*/ 2012822 w 12767104"/>
                <a:gd name="connsiteY134" fmla="*/ 1710689 h 13064490"/>
                <a:gd name="connsiteX135" fmla="*/ 2007107 w 12767104"/>
                <a:gd name="connsiteY135" fmla="*/ 1870709 h 13064490"/>
                <a:gd name="connsiteX136" fmla="*/ 1736597 w 12767104"/>
                <a:gd name="connsiteY136" fmla="*/ 1920239 h 13064490"/>
                <a:gd name="connsiteX137" fmla="*/ 1383792 w 12767104"/>
                <a:gd name="connsiteY137" fmla="*/ 1796415 h 13064490"/>
                <a:gd name="connsiteX138" fmla="*/ 1064132 w 12767104"/>
                <a:gd name="connsiteY138" fmla="*/ 1979294 h 13064490"/>
                <a:gd name="connsiteX139" fmla="*/ 1053084 w 12767104"/>
                <a:gd name="connsiteY139" fmla="*/ 2431542 h 13064490"/>
                <a:gd name="connsiteX140" fmla="*/ 514350 w 12767104"/>
                <a:gd name="connsiteY140" fmla="*/ 2355342 h 13064490"/>
                <a:gd name="connsiteX141" fmla="*/ 464057 w 12767104"/>
                <a:gd name="connsiteY141" fmla="*/ 2529839 h 13064490"/>
                <a:gd name="connsiteX142" fmla="*/ 0 w 12767104"/>
                <a:gd name="connsiteY142" fmla="*/ 2450592 h 13064490"/>
                <a:gd name="connsiteX0" fmla="*/ 0 w 12767104"/>
                <a:gd name="connsiteY0" fmla="*/ 2450592 h 13064490"/>
                <a:gd name="connsiteX1" fmla="*/ 266319 w 12767104"/>
                <a:gd name="connsiteY1" fmla="*/ 2830068 h 13064490"/>
                <a:gd name="connsiteX2" fmla="*/ 715899 w 12767104"/>
                <a:gd name="connsiteY2" fmla="*/ 2767965 h 13064490"/>
                <a:gd name="connsiteX3" fmla="*/ 1254633 w 12767104"/>
                <a:gd name="connsiteY3" fmla="*/ 3008757 h 13064490"/>
                <a:gd name="connsiteX4" fmla="*/ 1414652 w 12767104"/>
                <a:gd name="connsiteY4" fmla="*/ 3208019 h 13064490"/>
                <a:gd name="connsiteX5" fmla="*/ 1605152 w 12767104"/>
                <a:gd name="connsiteY5" fmla="*/ 3383279 h 13064490"/>
                <a:gd name="connsiteX6" fmla="*/ 1776602 w 12767104"/>
                <a:gd name="connsiteY6" fmla="*/ 3274694 h 13064490"/>
                <a:gd name="connsiteX7" fmla="*/ 2104262 w 12767104"/>
                <a:gd name="connsiteY7" fmla="*/ 3577589 h 13064490"/>
                <a:gd name="connsiteX8" fmla="*/ 2044827 w 12767104"/>
                <a:gd name="connsiteY8" fmla="*/ 3737610 h 13064490"/>
                <a:gd name="connsiteX9" fmla="*/ 2681477 w 12767104"/>
                <a:gd name="connsiteY9" fmla="*/ 3979544 h 13064490"/>
                <a:gd name="connsiteX10" fmla="*/ 3096767 w 12767104"/>
                <a:gd name="connsiteY10" fmla="*/ 3918584 h 13064490"/>
                <a:gd name="connsiteX11" fmla="*/ 3167252 w 12767104"/>
                <a:gd name="connsiteY11" fmla="*/ 4078604 h 13064490"/>
                <a:gd name="connsiteX12" fmla="*/ 3313937 w 12767104"/>
                <a:gd name="connsiteY12" fmla="*/ 4000499 h 13064490"/>
                <a:gd name="connsiteX13" fmla="*/ 3447669 w 12767104"/>
                <a:gd name="connsiteY13" fmla="*/ 4025646 h 13064490"/>
                <a:gd name="connsiteX14" fmla="*/ 3510152 w 12767104"/>
                <a:gd name="connsiteY14" fmla="*/ 4219574 h 13064490"/>
                <a:gd name="connsiteX15" fmla="*/ 3515867 w 12767104"/>
                <a:gd name="connsiteY15" fmla="*/ 4589144 h 13064490"/>
                <a:gd name="connsiteX16" fmla="*/ 3371087 w 12767104"/>
                <a:gd name="connsiteY16" fmla="*/ 4928234 h 13064490"/>
                <a:gd name="connsiteX17" fmla="*/ 3479672 w 12767104"/>
                <a:gd name="connsiteY17" fmla="*/ 5463539 h 13064490"/>
                <a:gd name="connsiteX18" fmla="*/ 3310127 w 12767104"/>
                <a:gd name="connsiteY18" fmla="*/ 5494019 h 13064490"/>
                <a:gd name="connsiteX19" fmla="*/ 3172967 w 12767104"/>
                <a:gd name="connsiteY19" fmla="*/ 6015989 h 13064490"/>
                <a:gd name="connsiteX20" fmla="*/ 3262502 w 12767104"/>
                <a:gd name="connsiteY20" fmla="*/ 6031229 h 13064490"/>
                <a:gd name="connsiteX21" fmla="*/ 3315842 w 12767104"/>
                <a:gd name="connsiteY21" fmla="*/ 6193154 h 13064490"/>
                <a:gd name="connsiteX22" fmla="*/ 3464432 w 12767104"/>
                <a:gd name="connsiteY22" fmla="*/ 6115049 h 13064490"/>
                <a:gd name="connsiteX23" fmla="*/ 3593972 w 12767104"/>
                <a:gd name="connsiteY23" fmla="*/ 6273164 h 13064490"/>
                <a:gd name="connsiteX24" fmla="*/ 3835146 w 12767104"/>
                <a:gd name="connsiteY24" fmla="*/ 6307836 h 13064490"/>
                <a:gd name="connsiteX25" fmla="*/ 3643502 w 12767104"/>
                <a:gd name="connsiteY25" fmla="*/ 6793229 h 13064490"/>
                <a:gd name="connsiteX26" fmla="*/ 3704462 w 12767104"/>
                <a:gd name="connsiteY26" fmla="*/ 7218044 h 13064490"/>
                <a:gd name="connsiteX27" fmla="*/ 3508247 w 12767104"/>
                <a:gd name="connsiteY27" fmla="*/ 7745729 h 13064490"/>
                <a:gd name="connsiteX28" fmla="*/ 3654932 w 12767104"/>
                <a:gd name="connsiteY28" fmla="*/ 7880984 h 13064490"/>
                <a:gd name="connsiteX29" fmla="*/ 3396234 w 12767104"/>
                <a:gd name="connsiteY29" fmla="*/ 8180451 h 13064490"/>
                <a:gd name="connsiteX30" fmla="*/ 3645407 w 12767104"/>
                <a:gd name="connsiteY30" fmla="*/ 8650604 h 13064490"/>
                <a:gd name="connsiteX31" fmla="*/ 4181856 w 12767104"/>
                <a:gd name="connsiteY31" fmla="*/ 9105900 h 13064490"/>
                <a:gd name="connsiteX32" fmla="*/ 6272784 w 12767104"/>
                <a:gd name="connsiteY32" fmla="*/ 9802368 h 13064490"/>
                <a:gd name="connsiteX33" fmla="*/ 6967728 w 12767104"/>
                <a:gd name="connsiteY33" fmla="*/ 10917936 h 13064490"/>
                <a:gd name="connsiteX34" fmla="*/ 6458712 w 12767104"/>
                <a:gd name="connsiteY34" fmla="*/ 11369040 h 13064490"/>
                <a:gd name="connsiteX35" fmla="*/ 6592443 w 12767104"/>
                <a:gd name="connsiteY35" fmla="*/ 11569065 h 13064490"/>
                <a:gd name="connsiteX36" fmla="*/ 6723888 w 12767104"/>
                <a:gd name="connsiteY36" fmla="*/ 11530965 h 13064490"/>
                <a:gd name="connsiteX37" fmla="*/ 6826758 w 12767104"/>
                <a:gd name="connsiteY37" fmla="*/ 11633835 h 13064490"/>
                <a:gd name="connsiteX38" fmla="*/ 6834378 w 12767104"/>
                <a:gd name="connsiteY38" fmla="*/ 11870055 h 13064490"/>
                <a:gd name="connsiteX39" fmla="*/ 6950583 w 12767104"/>
                <a:gd name="connsiteY39" fmla="*/ 12011025 h 13064490"/>
                <a:gd name="connsiteX40" fmla="*/ 7009638 w 12767104"/>
                <a:gd name="connsiteY40" fmla="*/ 12390120 h 13064490"/>
                <a:gd name="connsiteX41" fmla="*/ 6941058 w 12767104"/>
                <a:gd name="connsiteY41" fmla="*/ 12628245 h 13064490"/>
                <a:gd name="connsiteX42" fmla="*/ 7076313 w 12767104"/>
                <a:gd name="connsiteY42" fmla="*/ 12847320 h 13064490"/>
                <a:gd name="connsiteX43" fmla="*/ 7202043 w 12767104"/>
                <a:gd name="connsiteY43" fmla="*/ 12943713 h 13064490"/>
                <a:gd name="connsiteX44" fmla="*/ 7287768 w 12767104"/>
                <a:gd name="connsiteY44" fmla="*/ 12799695 h 13064490"/>
                <a:gd name="connsiteX45" fmla="*/ 7377303 w 12767104"/>
                <a:gd name="connsiteY45" fmla="*/ 12759690 h 13064490"/>
                <a:gd name="connsiteX46" fmla="*/ 7748778 w 12767104"/>
                <a:gd name="connsiteY46" fmla="*/ 12538710 h 13064490"/>
                <a:gd name="connsiteX47" fmla="*/ 8312658 w 12767104"/>
                <a:gd name="connsiteY47" fmla="*/ 13034010 h 13064490"/>
                <a:gd name="connsiteX48" fmla="*/ 8440293 w 12767104"/>
                <a:gd name="connsiteY48" fmla="*/ 12971145 h 13064490"/>
                <a:gd name="connsiteX49" fmla="*/ 8819388 w 12767104"/>
                <a:gd name="connsiteY49" fmla="*/ 13013055 h 13064490"/>
                <a:gd name="connsiteX50" fmla="*/ 9089898 w 12767104"/>
                <a:gd name="connsiteY50" fmla="*/ 13064490 h 13064490"/>
                <a:gd name="connsiteX51" fmla="*/ 9554718 w 12767104"/>
                <a:gd name="connsiteY51" fmla="*/ 12974954 h 13064490"/>
                <a:gd name="connsiteX52" fmla="*/ 9853803 w 12767104"/>
                <a:gd name="connsiteY52" fmla="*/ 12885420 h 13064490"/>
                <a:gd name="connsiteX53" fmla="*/ 9954006 w 12767104"/>
                <a:gd name="connsiteY53" fmla="*/ 12968097 h 13064490"/>
                <a:gd name="connsiteX54" fmla="*/ 10019538 w 12767104"/>
                <a:gd name="connsiteY54" fmla="*/ 12891134 h 13064490"/>
                <a:gd name="connsiteX55" fmla="*/ 10107168 w 12767104"/>
                <a:gd name="connsiteY55" fmla="*/ 12702539 h 13064490"/>
                <a:gd name="connsiteX56" fmla="*/ 10103358 w 12767104"/>
                <a:gd name="connsiteY56" fmla="*/ 12614909 h 13064490"/>
                <a:gd name="connsiteX57" fmla="*/ 10177653 w 12767104"/>
                <a:gd name="connsiteY57" fmla="*/ 12538709 h 13064490"/>
                <a:gd name="connsiteX58" fmla="*/ 10135743 w 12767104"/>
                <a:gd name="connsiteY58" fmla="*/ 12378689 h 13064490"/>
                <a:gd name="connsiteX59" fmla="*/ 10267188 w 12767104"/>
                <a:gd name="connsiteY59" fmla="*/ 12338684 h 13064490"/>
                <a:gd name="connsiteX60" fmla="*/ 10419207 w 12767104"/>
                <a:gd name="connsiteY60" fmla="*/ 11967972 h 13064490"/>
                <a:gd name="connsiteX61" fmla="*/ 11149203 w 12767104"/>
                <a:gd name="connsiteY61" fmla="*/ 12121514 h 13064490"/>
                <a:gd name="connsiteX62" fmla="*/ 12090273 w 12767104"/>
                <a:gd name="connsiteY62" fmla="*/ 11727179 h 13064490"/>
                <a:gd name="connsiteX63" fmla="*/ 12248388 w 12767104"/>
                <a:gd name="connsiteY63" fmla="*/ 11870054 h 13064490"/>
                <a:gd name="connsiteX64" fmla="*/ 12362688 w 12767104"/>
                <a:gd name="connsiteY64" fmla="*/ 11891009 h 13064490"/>
                <a:gd name="connsiteX65" fmla="*/ 12524613 w 12767104"/>
                <a:gd name="connsiteY65" fmla="*/ 11662409 h 13064490"/>
                <a:gd name="connsiteX66" fmla="*/ 12600813 w 12767104"/>
                <a:gd name="connsiteY66" fmla="*/ 11622404 h 13064490"/>
                <a:gd name="connsiteX67" fmla="*/ 12658344 w 12767104"/>
                <a:gd name="connsiteY67" fmla="*/ 11645265 h 13064490"/>
                <a:gd name="connsiteX68" fmla="*/ 12758928 w 12767104"/>
                <a:gd name="connsiteY68" fmla="*/ 11344274 h 13064490"/>
                <a:gd name="connsiteX69" fmla="*/ 12446507 w 12767104"/>
                <a:gd name="connsiteY69" fmla="*/ 10921364 h 13064490"/>
                <a:gd name="connsiteX70" fmla="*/ 12383642 w 12767104"/>
                <a:gd name="connsiteY70" fmla="*/ 10618469 h 13064490"/>
                <a:gd name="connsiteX71" fmla="*/ 12201906 w 12767104"/>
                <a:gd name="connsiteY71" fmla="*/ 10423017 h 13064490"/>
                <a:gd name="connsiteX72" fmla="*/ 12216002 w 12767104"/>
                <a:gd name="connsiteY72" fmla="*/ 10138409 h 13064490"/>
                <a:gd name="connsiteX73" fmla="*/ 12560807 w 12767104"/>
                <a:gd name="connsiteY73" fmla="*/ 9631679 h 13064490"/>
                <a:gd name="connsiteX74" fmla="*/ 12693777 w 12767104"/>
                <a:gd name="connsiteY74" fmla="*/ 8833866 h 13064490"/>
                <a:gd name="connsiteX75" fmla="*/ 12472416 w 12767104"/>
                <a:gd name="connsiteY75" fmla="*/ 8590407 h 13064490"/>
                <a:gd name="connsiteX76" fmla="*/ 12508992 w 12767104"/>
                <a:gd name="connsiteY76" fmla="*/ 7827264 h 13064490"/>
                <a:gd name="connsiteX77" fmla="*/ 12256389 w 12767104"/>
                <a:gd name="connsiteY77" fmla="*/ 7655052 h 13064490"/>
                <a:gd name="connsiteX78" fmla="*/ 11978640 w 12767104"/>
                <a:gd name="connsiteY78" fmla="*/ 7424928 h 13064490"/>
                <a:gd name="connsiteX79" fmla="*/ 11887200 w 12767104"/>
                <a:gd name="connsiteY79" fmla="*/ 6784848 h 13064490"/>
                <a:gd name="connsiteX80" fmla="*/ 12052173 w 12767104"/>
                <a:gd name="connsiteY80" fmla="*/ 6573774 h 13064490"/>
                <a:gd name="connsiteX81" fmla="*/ 12172950 w 12767104"/>
                <a:gd name="connsiteY81" fmla="*/ 6334887 h 13064490"/>
                <a:gd name="connsiteX82" fmla="*/ 12179808 w 12767104"/>
                <a:gd name="connsiteY82" fmla="*/ 5888736 h 13064490"/>
                <a:gd name="connsiteX83" fmla="*/ 11915394 w 12767104"/>
                <a:gd name="connsiteY83" fmla="*/ 5550027 h 13064490"/>
                <a:gd name="connsiteX84" fmla="*/ 11612880 w 12767104"/>
                <a:gd name="connsiteY84" fmla="*/ 5285232 h 13064490"/>
                <a:gd name="connsiteX85" fmla="*/ 11137392 w 12767104"/>
                <a:gd name="connsiteY85" fmla="*/ 4791456 h 13064490"/>
                <a:gd name="connsiteX86" fmla="*/ 10345674 w 12767104"/>
                <a:gd name="connsiteY86" fmla="*/ 4283583 h 13064490"/>
                <a:gd name="connsiteX87" fmla="*/ 10364343 w 12767104"/>
                <a:gd name="connsiteY87" fmla="*/ 3643122 h 13064490"/>
                <a:gd name="connsiteX88" fmla="*/ 10991088 w 12767104"/>
                <a:gd name="connsiteY88" fmla="*/ 3035808 h 13064490"/>
                <a:gd name="connsiteX89" fmla="*/ 11228832 w 12767104"/>
                <a:gd name="connsiteY89" fmla="*/ 2523744 h 13064490"/>
                <a:gd name="connsiteX90" fmla="*/ 11155680 w 12767104"/>
                <a:gd name="connsiteY90" fmla="*/ 2286000 h 13064490"/>
                <a:gd name="connsiteX91" fmla="*/ 11391900 w 12767104"/>
                <a:gd name="connsiteY91" fmla="*/ 1664970 h 13064490"/>
                <a:gd name="connsiteX92" fmla="*/ 11299698 w 12767104"/>
                <a:gd name="connsiteY92" fmla="*/ 1289304 h 13064490"/>
                <a:gd name="connsiteX93" fmla="*/ 10966704 w 12767104"/>
                <a:gd name="connsiteY93" fmla="*/ 1435227 h 13064490"/>
                <a:gd name="connsiteX94" fmla="*/ 10770870 w 12767104"/>
                <a:gd name="connsiteY94" fmla="*/ 1719072 h 13064490"/>
                <a:gd name="connsiteX95" fmla="*/ 10211943 w 12767104"/>
                <a:gd name="connsiteY95" fmla="*/ 1704594 h 13064490"/>
                <a:gd name="connsiteX96" fmla="*/ 10643616 w 12767104"/>
                <a:gd name="connsiteY96" fmla="*/ 987552 h 13064490"/>
                <a:gd name="connsiteX97" fmla="*/ 10569321 w 12767104"/>
                <a:gd name="connsiteY97" fmla="*/ 768477 h 13064490"/>
                <a:gd name="connsiteX98" fmla="*/ 10310241 w 12767104"/>
                <a:gd name="connsiteY98" fmla="*/ 644652 h 13064490"/>
                <a:gd name="connsiteX99" fmla="*/ 10132695 w 12767104"/>
                <a:gd name="connsiteY99" fmla="*/ 798957 h 13064490"/>
                <a:gd name="connsiteX100" fmla="*/ 9947147 w 12767104"/>
                <a:gd name="connsiteY100" fmla="*/ 712469 h 13064490"/>
                <a:gd name="connsiteX101" fmla="*/ 9547097 w 12767104"/>
                <a:gd name="connsiteY101" fmla="*/ 748664 h 13064490"/>
                <a:gd name="connsiteX102" fmla="*/ 9390887 w 12767104"/>
                <a:gd name="connsiteY102" fmla="*/ 302894 h 13064490"/>
                <a:gd name="connsiteX103" fmla="*/ 9286112 w 12767104"/>
                <a:gd name="connsiteY103" fmla="*/ 152399 h 13064490"/>
                <a:gd name="connsiteX104" fmla="*/ 9089136 w 12767104"/>
                <a:gd name="connsiteY104" fmla="*/ 0 h 13064490"/>
                <a:gd name="connsiteX105" fmla="*/ 9030842 w 12767104"/>
                <a:gd name="connsiteY105" fmla="*/ 188594 h 13064490"/>
                <a:gd name="connsiteX106" fmla="*/ 9137522 w 12767104"/>
                <a:gd name="connsiteY106" fmla="*/ 352424 h 13064490"/>
                <a:gd name="connsiteX107" fmla="*/ 8903207 w 12767104"/>
                <a:gd name="connsiteY107" fmla="*/ 421004 h 13064490"/>
                <a:gd name="connsiteX108" fmla="*/ 8634602 w 12767104"/>
                <a:gd name="connsiteY108" fmla="*/ 548639 h 13064490"/>
                <a:gd name="connsiteX109" fmla="*/ 8421242 w 12767104"/>
                <a:gd name="connsiteY109" fmla="*/ 859154 h 13064490"/>
                <a:gd name="connsiteX110" fmla="*/ 8219312 w 12767104"/>
                <a:gd name="connsiteY110" fmla="*/ 922019 h 13064490"/>
                <a:gd name="connsiteX111" fmla="*/ 8125967 w 12767104"/>
                <a:gd name="connsiteY111" fmla="*/ 1301114 h 13064490"/>
                <a:gd name="connsiteX112" fmla="*/ 8017382 w 12767104"/>
                <a:gd name="connsiteY112" fmla="*/ 1407794 h 13064490"/>
                <a:gd name="connsiteX113" fmla="*/ 7977377 w 12767104"/>
                <a:gd name="connsiteY113" fmla="*/ 1543049 h 13064490"/>
                <a:gd name="connsiteX114" fmla="*/ 7811642 w 12767104"/>
                <a:gd name="connsiteY114" fmla="*/ 1577339 h 13064490"/>
                <a:gd name="connsiteX115" fmla="*/ 7678674 w 12767104"/>
                <a:gd name="connsiteY115" fmla="*/ 1816608 h 13064490"/>
                <a:gd name="connsiteX116" fmla="*/ 7327772 w 12767104"/>
                <a:gd name="connsiteY116" fmla="*/ 1645919 h 13064490"/>
                <a:gd name="connsiteX117" fmla="*/ 6998207 w 12767104"/>
                <a:gd name="connsiteY117" fmla="*/ 1950719 h 13064490"/>
                <a:gd name="connsiteX118" fmla="*/ 6794372 w 12767104"/>
                <a:gd name="connsiteY118" fmla="*/ 1811654 h 13064490"/>
                <a:gd name="connsiteX119" fmla="*/ 6217920 w 12767104"/>
                <a:gd name="connsiteY119" fmla="*/ 2286000 h 13064490"/>
                <a:gd name="connsiteX120" fmla="*/ 6020942 w 12767104"/>
                <a:gd name="connsiteY120" fmla="*/ 2179319 h 13064490"/>
                <a:gd name="connsiteX121" fmla="*/ 5859017 w 12767104"/>
                <a:gd name="connsiteY121" fmla="*/ 2200274 h 13064490"/>
                <a:gd name="connsiteX122" fmla="*/ 5657087 w 12767104"/>
                <a:gd name="connsiteY122" fmla="*/ 2085974 h 13064490"/>
                <a:gd name="connsiteX123" fmla="*/ 5422772 w 12767104"/>
                <a:gd name="connsiteY123" fmla="*/ 2118359 h 13064490"/>
                <a:gd name="connsiteX124" fmla="*/ 5361812 w 12767104"/>
                <a:gd name="connsiteY124" fmla="*/ 1937384 h 13064490"/>
                <a:gd name="connsiteX125" fmla="*/ 5015102 w 12767104"/>
                <a:gd name="connsiteY125" fmla="*/ 1771649 h 13064490"/>
                <a:gd name="connsiteX126" fmla="*/ 4293870 w 12767104"/>
                <a:gd name="connsiteY126" fmla="*/ 1781937 h 13064490"/>
                <a:gd name="connsiteX127" fmla="*/ 3976877 w 12767104"/>
                <a:gd name="connsiteY127" fmla="*/ 1421129 h 13064490"/>
                <a:gd name="connsiteX128" fmla="*/ 3837812 w 12767104"/>
                <a:gd name="connsiteY128" fmla="*/ 1329689 h 13064490"/>
                <a:gd name="connsiteX129" fmla="*/ 3632072 w 12767104"/>
                <a:gd name="connsiteY129" fmla="*/ 1322069 h 13064490"/>
                <a:gd name="connsiteX130" fmla="*/ 3468242 w 12767104"/>
                <a:gd name="connsiteY130" fmla="*/ 1122044 h 13064490"/>
                <a:gd name="connsiteX131" fmla="*/ 3096767 w 12767104"/>
                <a:gd name="connsiteY131" fmla="*/ 1202054 h 13064490"/>
                <a:gd name="connsiteX132" fmla="*/ 2872740 w 12767104"/>
                <a:gd name="connsiteY132" fmla="*/ 1051179 h 13064490"/>
                <a:gd name="connsiteX133" fmla="*/ 2757677 w 12767104"/>
                <a:gd name="connsiteY133" fmla="*/ 1306829 h 13064490"/>
                <a:gd name="connsiteX134" fmla="*/ 2464307 w 12767104"/>
                <a:gd name="connsiteY134" fmla="*/ 1609724 h 13064490"/>
                <a:gd name="connsiteX135" fmla="*/ 2012822 w 12767104"/>
                <a:gd name="connsiteY135" fmla="*/ 1710689 h 13064490"/>
                <a:gd name="connsiteX136" fmla="*/ 2007107 w 12767104"/>
                <a:gd name="connsiteY136" fmla="*/ 1870709 h 13064490"/>
                <a:gd name="connsiteX137" fmla="*/ 1736597 w 12767104"/>
                <a:gd name="connsiteY137" fmla="*/ 1920239 h 13064490"/>
                <a:gd name="connsiteX138" fmla="*/ 1383792 w 12767104"/>
                <a:gd name="connsiteY138" fmla="*/ 1796415 h 13064490"/>
                <a:gd name="connsiteX139" fmla="*/ 1064132 w 12767104"/>
                <a:gd name="connsiteY139" fmla="*/ 1979294 h 13064490"/>
                <a:gd name="connsiteX140" fmla="*/ 1053084 w 12767104"/>
                <a:gd name="connsiteY140" fmla="*/ 2431542 h 13064490"/>
                <a:gd name="connsiteX141" fmla="*/ 514350 w 12767104"/>
                <a:gd name="connsiteY141" fmla="*/ 2355342 h 13064490"/>
                <a:gd name="connsiteX142" fmla="*/ 464057 w 12767104"/>
                <a:gd name="connsiteY142" fmla="*/ 2529839 h 13064490"/>
                <a:gd name="connsiteX143" fmla="*/ 0 w 12767104"/>
                <a:gd name="connsiteY143" fmla="*/ 2450592 h 13064490"/>
                <a:gd name="connsiteX0" fmla="*/ 0 w 12767104"/>
                <a:gd name="connsiteY0" fmla="*/ 2450592 h 13064490"/>
                <a:gd name="connsiteX1" fmla="*/ 266319 w 12767104"/>
                <a:gd name="connsiteY1" fmla="*/ 2830068 h 13064490"/>
                <a:gd name="connsiteX2" fmla="*/ 715899 w 12767104"/>
                <a:gd name="connsiteY2" fmla="*/ 2767965 h 13064490"/>
                <a:gd name="connsiteX3" fmla="*/ 1254633 w 12767104"/>
                <a:gd name="connsiteY3" fmla="*/ 3008757 h 13064490"/>
                <a:gd name="connsiteX4" fmla="*/ 1414652 w 12767104"/>
                <a:gd name="connsiteY4" fmla="*/ 3208019 h 13064490"/>
                <a:gd name="connsiteX5" fmla="*/ 1605152 w 12767104"/>
                <a:gd name="connsiteY5" fmla="*/ 3383279 h 13064490"/>
                <a:gd name="connsiteX6" fmla="*/ 1776602 w 12767104"/>
                <a:gd name="connsiteY6" fmla="*/ 3274694 h 13064490"/>
                <a:gd name="connsiteX7" fmla="*/ 2104262 w 12767104"/>
                <a:gd name="connsiteY7" fmla="*/ 3577589 h 13064490"/>
                <a:gd name="connsiteX8" fmla="*/ 2044827 w 12767104"/>
                <a:gd name="connsiteY8" fmla="*/ 3737610 h 13064490"/>
                <a:gd name="connsiteX9" fmla="*/ 2681477 w 12767104"/>
                <a:gd name="connsiteY9" fmla="*/ 3979544 h 13064490"/>
                <a:gd name="connsiteX10" fmla="*/ 3096767 w 12767104"/>
                <a:gd name="connsiteY10" fmla="*/ 3918584 h 13064490"/>
                <a:gd name="connsiteX11" fmla="*/ 3167252 w 12767104"/>
                <a:gd name="connsiteY11" fmla="*/ 4078604 h 13064490"/>
                <a:gd name="connsiteX12" fmla="*/ 3313937 w 12767104"/>
                <a:gd name="connsiteY12" fmla="*/ 4000499 h 13064490"/>
                <a:gd name="connsiteX13" fmla="*/ 3447669 w 12767104"/>
                <a:gd name="connsiteY13" fmla="*/ 4025646 h 13064490"/>
                <a:gd name="connsiteX14" fmla="*/ 3510152 w 12767104"/>
                <a:gd name="connsiteY14" fmla="*/ 4219574 h 13064490"/>
                <a:gd name="connsiteX15" fmla="*/ 3515867 w 12767104"/>
                <a:gd name="connsiteY15" fmla="*/ 4589144 h 13064490"/>
                <a:gd name="connsiteX16" fmla="*/ 3371087 w 12767104"/>
                <a:gd name="connsiteY16" fmla="*/ 4928234 h 13064490"/>
                <a:gd name="connsiteX17" fmla="*/ 3479672 w 12767104"/>
                <a:gd name="connsiteY17" fmla="*/ 5463539 h 13064490"/>
                <a:gd name="connsiteX18" fmla="*/ 3310127 w 12767104"/>
                <a:gd name="connsiteY18" fmla="*/ 5494019 h 13064490"/>
                <a:gd name="connsiteX19" fmla="*/ 3172967 w 12767104"/>
                <a:gd name="connsiteY19" fmla="*/ 6015989 h 13064490"/>
                <a:gd name="connsiteX20" fmla="*/ 3262502 w 12767104"/>
                <a:gd name="connsiteY20" fmla="*/ 6031229 h 13064490"/>
                <a:gd name="connsiteX21" fmla="*/ 3315842 w 12767104"/>
                <a:gd name="connsiteY21" fmla="*/ 6193154 h 13064490"/>
                <a:gd name="connsiteX22" fmla="*/ 3464432 w 12767104"/>
                <a:gd name="connsiteY22" fmla="*/ 6115049 h 13064490"/>
                <a:gd name="connsiteX23" fmla="*/ 3593972 w 12767104"/>
                <a:gd name="connsiteY23" fmla="*/ 6273164 h 13064490"/>
                <a:gd name="connsiteX24" fmla="*/ 3835146 w 12767104"/>
                <a:gd name="connsiteY24" fmla="*/ 6307836 h 13064490"/>
                <a:gd name="connsiteX25" fmla="*/ 3643502 w 12767104"/>
                <a:gd name="connsiteY25" fmla="*/ 6793229 h 13064490"/>
                <a:gd name="connsiteX26" fmla="*/ 3704462 w 12767104"/>
                <a:gd name="connsiteY26" fmla="*/ 7218044 h 13064490"/>
                <a:gd name="connsiteX27" fmla="*/ 3508247 w 12767104"/>
                <a:gd name="connsiteY27" fmla="*/ 7745729 h 13064490"/>
                <a:gd name="connsiteX28" fmla="*/ 3654932 w 12767104"/>
                <a:gd name="connsiteY28" fmla="*/ 7880984 h 13064490"/>
                <a:gd name="connsiteX29" fmla="*/ 3396234 w 12767104"/>
                <a:gd name="connsiteY29" fmla="*/ 8180451 h 13064490"/>
                <a:gd name="connsiteX30" fmla="*/ 3645407 w 12767104"/>
                <a:gd name="connsiteY30" fmla="*/ 8650604 h 13064490"/>
                <a:gd name="connsiteX31" fmla="*/ 4181856 w 12767104"/>
                <a:gd name="connsiteY31" fmla="*/ 9105900 h 13064490"/>
                <a:gd name="connsiteX32" fmla="*/ 6272784 w 12767104"/>
                <a:gd name="connsiteY32" fmla="*/ 9802368 h 13064490"/>
                <a:gd name="connsiteX33" fmla="*/ 6967728 w 12767104"/>
                <a:gd name="connsiteY33" fmla="*/ 10917936 h 13064490"/>
                <a:gd name="connsiteX34" fmla="*/ 6458712 w 12767104"/>
                <a:gd name="connsiteY34" fmla="*/ 11369040 h 13064490"/>
                <a:gd name="connsiteX35" fmla="*/ 6592443 w 12767104"/>
                <a:gd name="connsiteY35" fmla="*/ 11569065 h 13064490"/>
                <a:gd name="connsiteX36" fmla="*/ 6723888 w 12767104"/>
                <a:gd name="connsiteY36" fmla="*/ 11530965 h 13064490"/>
                <a:gd name="connsiteX37" fmla="*/ 6826758 w 12767104"/>
                <a:gd name="connsiteY37" fmla="*/ 11633835 h 13064490"/>
                <a:gd name="connsiteX38" fmla="*/ 6834378 w 12767104"/>
                <a:gd name="connsiteY38" fmla="*/ 11870055 h 13064490"/>
                <a:gd name="connsiteX39" fmla="*/ 6950583 w 12767104"/>
                <a:gd name="connsiteY39" fmla="*/ 12011025 h 13064490"/>
                <a:gd name="connsiteX40" fmla="*/ 7009638 w 12767104"/>
                <a:gd name="connsiteY40" fmla="*/ 12390120 h 13064490"/>
                <a:gd name="connsiteX41" fmla="*/ 6941058 w 12767104"/>
                <a:gd name="connsiteY41" fmla="*/ 12628245 h 13064490"/>
                <a:gd name="connsiteX42" fmla="*/ 7076313 w 12767104"/>
                <a:gd name="connsiteY42" fmla="*/ 12847320 h 13064490"/>
                <a:gd name="connsiteX43" fmla="*/ 7202043 w 12767104"/>
                <a:gd name="connsiteY43" fmla="*/ 12943713 h 13064490"/>
                <a:gd name="connsiteX44" fmla="*/ 7287768 w 12767104"/>
                <a:gd name="connsiteY44" fmla="*/ 12799695 h 13064490"/>
                <a:gd name="connsiteX45" fmla="*/ 7377303 w 12767104"/>
                <a:gd name="connsiteY45" fmla="*/ 12759690 h 13064490"/>
                <a:gd name="connsiteX46" fmla="*/ 7748778 w 12767104"/>
                <a:gd name="connsiteY46" fmla="*/ 12538710 h 13064490"/>
                <a:gd name="connsiteX47" fmla="*/ 8312658 w 12767104"/>
                <a:gd name="connsiteY47" fmla="*/ 13034010 h 13064490"/>
                <a:gd name="connsiteX48" fmla="*/ 8440293 w 12767104"/>
                <a:gd name="connsiteY48" fmla="*/ 12971145 h 13064490"/>
                <a:gd name="connsiteX49" fmla="*/ 8819388 w 12767104"/>
                <a:gd name="connsiteY49" fmla="*/ 13013055 h 13064490"/>
                <a:gd name="connsiteX50" fmla="*/ 9089898 w 12767104"/>
                <a:gd name="connsiteY50" fmla="*/ 13064490 h 13064490"/>
                <a:gd name="connsiteX51" fmla="*/ 9554718 w 12767104"/>
                <a:gd name="connsiteY51" fmla="*/ 12974954 h 13064490"/>
                <a:gd name="connsiteX52" fmla="*/ 9853803 w 12767104"/>
                <a:gd name="connsiteY52" fmla="*/ 12885420 h 13064490"/>
                <a:gd name="connsiteX53" fmla="*/ 9954006 w 12767104"/>
                <a:gd name="connsiteY53" fmla="*/ 12968097 h 13064490"/>
                <a:gd name="connsiteX54" fmla="*/ 10019538 w 12767104"/>
                <a:gd name="connsiteY54" fmla="*/ 12891134 h 13064490"/>
                <a:gd name="connsiteX55" fmla="*/ 10107168 w 12767104"/>
                <a:gd name="connsiteY55" fmla="*/ 12702539 h 13064490"/>
                <a:gd name="connsiteX56" fmla="*/ 10103358 w 12767104"/>
                <a:gd name="connsiteY56" fmla="*/ 12614909 h 13064490"/>
                <a:gd name="connsiteX57" fmla="*/ 10177653 w 12767104"/>
                <a:gd name="connsiteY57" fmla="*/ 12538709 h 13064490"/>
                <a:gd name="connsiteX58" fmla="*/ 10135743 w 12767104"/>
                <a:gd name="connsiteY58" fmla="*/ 12378689 h 13064490"/>
                <a:gd name="connsiteX59" fmla="*/ 10267188 w 12767104"/>
                <a:gd name="connsiteY59" fmla="*/ 12338684 h 13064490"/>
                <a:gd name="connsiteX60" fmla="*/ 10419207 w 12767104"/>
                <a:gd name="connsiteY60" fmla="*/ 11967972 h 13064490"/>
                <a:gd name="connsiteX61" fmla="*/ 11149203 w 12767104"/>
                <a:gd name="connsiteY61" fmla="*/ 12121514 h 13064490"/>
                <a:gd name="connsiteX62" fmla="*/ 12090273 w 12767104"/>
                <a:gd name="connsiteY62" fmla="*/ 11727179 h 13064490"/>
                <a:gd name="connsiteX63" fmla="*/ 12248388 w 12767104"/>
                <a:gd name="connsiteY63" fmla="*/ 11870054 h 13064490"/>
                <a:gd name="connsiteX64" fmla="*/ 12362688 w 12767104"/>
                <a:gd name="connsiteY64" fmla="*/ 11891009 h 13064490"/>
                <a:gd name="connsiteX65" fmla="*/ 12524613 w 12767104"/>
                <a:gd name="connsiteY65" fmla="*/ 11662409 h 13064490"/>
                <a:gd name="connsiteX66" fmla="*/ 12600813 w 12767104"/>
                <a:gd name="connsiteY66" fmla="*/ 11622404 h 13064490"/>
                <a:gd name="connsiteX67" fmla="*/ 12658344 w 12767104"/>
                <a:gd name="connsiteY67" fmla="*/ 11645265 h 13064490"/>
                <a:gd name="connsiteX68" fmla="*/ 12758928 w 12767104"/>
                <a:gd name="connsiteY68" fmla="*/ 11344274 h 13064490"/>
                <a:gd name="connsiteX69" fmla="*/ 12446507 w 12767104"/>
                <a:gd name="connsiteY69" fmla="*/ 10921364 h 13064490"/>
                <a:gd name="connsiteX70" fmla="*/ 12383642 w 12767104"/>
                <a:gd name="connsiteY70" fmla="*/ 10618469 h 13064490"/>
                <a:gd name="connsiteX71" fmla="*/ 12201906 w 12767104"/>
                <a:gd name="connsiteY71" fmla="*/ 10423017 h 13064490"/>
                <a:gd name="connsiteX72" fmla="*/ 12216002 w 12767104"/>
                <a:gd name="connsiteY72" fmla="*/ 10138409 h 13064490"/>
                <a:gd name="connsiteX73" fmla="*/ 12560807 w 12767104"/>
                <a:gd name="connsiteY73" fmla="*/ 9631679 h 13064490"/>
                <a:gd name="connsiteX74" fmla="*/ 12693777 w 12767104"/>
                <a:gd name="connsiteY74" fmla="*/ 8833866 h 13064490"/>
                <a:gd name="connsiteX75" fmla="*/ 12472416 w 12767104"/>
                <a:gd name="connsiteY75" fmla="*/ 8590407 h 13064490"/>
                <a:gd name="connsiteX76" fmla="*/ 12508992 w 12767104"/>
                <a:gd name="connsiteY76" fmla="*/ 7827264 h 13064490"/>
                <a:gd name="connsiteX77" fmla="*/ 12256389 w 12767104"/>
                <a:gd name="connsiteY77" fmla="*/ 7655052 h 13064490"/>
                <a:gd name="connsiteX78" fmla="*/ 11978640 w 12767104"/>
                <a:gd name="connsiteY78" fmla="*/ 7424928 h 13064490"/>
                <a:gd name="connsiteX79" fmla="*/ 11887200 w 12767104"/>
                <a:gd name="connsiteY79" fmla="*/ 6784848 h 13064490"/>
                <a:gd name="connsiteX80" fmla="*/ 12052173 w 12767104"/>
                <a:gd name="connsiteY80" fmla="*/ 6573774 h 13064490"/>
                <a:gd name="connsiteX81" fmla="*/ 12172950 w 12767104"/>
                <a:gd name="connsiteY81" fmla="*/ 6334887 h 13064490"/>
                <a:gd name="connsiteX82" fmla="*/ 12179808 w 12767104"/>
                <a:gd name="connsiteY82" fmla="*/ 5888736 h 13064490"/>
                <a:gd name="connsiteX83" fmla="*/ 11915394 w 12767104"/>
                <a:gd name="connsiteY83" fmla="*/ 5550027 h 13064490"/>
                <a:gd name="connsiteX84" fmla="*/ 11612880 w 12767104"/>
                <a:gd name="connsiteY84" fmla="*/ 5285232 h 13064490"/>
                <a:gd name="connsiteX85" fmla="*/ 11137392 w 12767104"/>
                <a:gd name="connsiteY85" fmla="*/ 4791456 h 13064490"/>
                <a:gd name="connsiteX86" fmla="*/ 10345674 w 12767104"/>
                <a:gd name="connsiteY86" fmla="*/ 4283583 h 13064490"/>
                <a:gd name="connsiteX87" fmla="*/ 10364343 w 12767104"/>
                <a:gd name="connsiteY87" fmla="*/ 3643122 h 13064490"/>
                <a:gd name="connsiteX88" fmla="*/ 10991088 w 12767104"/>
                <a:gd name="connsiteY88" fmla="*/ 3035808 h 13064490"/>
                <a:gd name="connsiteX89" fmla="*/ 11228832 w 12767104"/>
                <a:gd name="connsiteY89" fmla="*/ 2523744 h 13064490"/>
                <a:gd name="connsiteX90" fmla="*/ 11155680 w 12767104"/>
                <a:gd name="connsiteY90" fmla="*/ 2286000 h 13064490"/>
                <a:gd name="connsiteX91" fmla="*/ 11391900 w 12767104"/>
                <a:gd name="connsiteY91" fmla="*/ 1664970 h 13064490"/>
                <a:gd name="connsiteX92" fmla="*/ 11299698 w 12767104"/>
                <a:gd name="connsiteY92" fmla="*/ 1289304 h 13064490"/>
                <a:gd name="connsiteX93" fmla="*/ 10966704 w 12767104"/>
                <a:gd name="connsiteY93" fmla="*/ 1435227 h 13064490"/>
                <a:gd name="connsiteX94" fmla="*/ 10770870 w 12767104"/>
                <a:gd name="connsiteY94" fmla="*/ 1719072 h 13064490"/>
                <a:gd name="connsiteX95" fmla="*/ 10211943 w 12767104"/>
                <a:gd name="connsiteY95" fmla="*/ 1704594 h 13064490"/>
                <a:gd name="connsiteX96" fmla="*/ 10643616 w 12767104"/>
                <a:gd name="connsiteY96" fmla="*/ 987552 h 13064490"/>
                <a:gd name="connsiteX97" fmla="*/ 10569321 w 12767104"/>
                <a:gd name="connsiteY97" fmla="*/ 768477 h 13064490"/>
                <a:gd name="connsiteX98" fmla="*/ 10310241 w 12767104"/>
                <a:gd name="connsiteY98" fmla="*/ 644652 h 13064490"/>
                <a:gd name="connsiteX99" fmla="*/ 10132695 w 12767104"/>
                <a:gd name="connsiteY99" fmla="*/ 798957 h 13064490"/>
                <a:gd name="connsiteX100" fmla="*/ 9947147 w 12767104"/>
                <a:gd name="connsiteY100" fmla="*/ 712469 h 13064490"/>
                <a:gd name="connsiteX101" fmla="*/ 9547097 w 12767104"/>
                <a:gd name="connsiteY101" fmla="*/ 748664 h 13064490"/>
                <a:gd name="connsiteX102" fmla="*/ 9390887 w 12767104"/>
                <a:gd name="connsiteY102" fmla="*/ 302894 h 13064490"/>
                <a:gd name="connsiteX103" fmla="*/ 9286112 w 12767104"/>
                <a:gd name="connsiteY103" fmla="*/ 152399 h 13064490"/>
                <a:gd name="connsiteX104" fmla="*/ 9089136 w 12767104"/>
                <a:gd name="connsiteY104" fmla="*/ 0 h 13064490"/>
                <a:gd name="connsiteX105" fmla="*/ 9030842 w 12767104"/>
                <a:gd name="connsiteY105" fmla="*/ 188594 h 13064490"/>
                <a:gd name="connsiteX106" fmla="*/ 9137522 w 12767104"/>
                <a:gd name="connsiteY106" fmla="*/ 352424 h 13064490"/>
                <a:gd name="connsiteX107" fmla="*/ 8903207 w 12767104"/>
                <a:gd name="connsiteY107" fmla="*/ 421004 h 13064490"/>
                <a:gd name="connsiteX108" fmla="*/ 8634602 w 12767104"/>
                <a:gd name="connsiteY108" fmla="*/ 548639 h 13064490"/>
                <a:gd name="connsiteX109" fmla="*/ 8421242 w 12767104"/>
                <a:gd name="connsiteY109" fmla="*/ 859154 h 13064490"/>
                <a:gd name="connsiteX110" fmla="*/ 8219312 w 12767104"/>
                <a:gd name="connsiteY110" fmla="*/ 922019 h 13064490"/>
                <a:gd name="connsiteX111" fmla="*/ 8125967 w 12767104"/>
                <a:gd name="connsiteY111" fmla="*/ 1301114 h 13064490"/>
                <a:gd name="connsiteX112" fmla="*/ 8017382 w 12767104"/>
                <a:gd name="connsiteY112" fmla="*/ 1407794 h 13064490"/>
                <a:gd name="connsiteX113" fmla="*/ 7977377 w 12767104"/>
                <a:gd name="connsiteY113" fmla="*/ 1543049 h 13064490"/>
                <a:gd name="connsiteX114" fmla="*/ 7811642 w 12767104"/>
                <a:gd name="connsiteY114" fmla="*/ 1577339 h 13064490"/>
                <a:gd name="connsiteX115" fmla="*/ 7678674 w 12767104"/>
                <a:gd name="connsiteY115" fmla="*/ 1816608 h 13064490"/>
                <a:gd name="connsiteX116" fmla="*/ 7327772 w 12767104"/>
                <a:gd name="connsiteY116" fmla="*/ 1645919 h 13064490"/>
                <a:gd name="connsiteX117" fmla="*/ 6998207 w 12767104"/>
                <a:gd name="connsiteY117" fmla="*/ 1950719 h 13064490"/>
                <a:gd name="connsiteX118" fmla="*/ 6794372 w 12767104"/>
                <a:gd name="connsiteY118" fmla="*/ 1811654 h 13064490"/>
                <a:gd name="connsiteX119" fmla="*/ 6217920 w 12767104"/>
                <a:gd name="connsiteY119" fmla="*/ 2286000 h 13064490"/>
                <a:gd name="connsiteX120" fmla="*/ 6020942 w 12767104"/>
                <a:gd name="connsiteY120" fmla="*/ 2179319 h 13064490"/>
                <a:gd name="connsiteX121" fmla="*/ 5859017 w 12767104"/>
                <a:gd name="connsiteY121" fmla="*/ 2200274 h 13064490"/>
                <a:gd name="connsiteX122" fmla="*/ 5657087 w 12767104"/>
                <a:gd name="connsiteY122" fmla="*/ 2085974 h 13064490"/>
                <a:gd name="connsiteX123" fmla="*/ 5422772 w 12767104"/>
                <a:gd name="connsiteY123" fmla="*/ 2118359 h 13064490"/>
                <a:gd name="connsiteX124" fmla="*/ 5361812 w 12767104"/>
                <a:gd name="connsiteY124" fmla="*/ 1937384 h 13064490"/>
                <a:gd name="connsiteX125" fmla="*/ 5015102 w 12767104"/>
                <a:gd name="connsiteY125" fmla="*/ 1771649 h 13064490"/>
                <a:gd name="connsiteX126" fmla="*/ 4293870 w 12767104"/>
                <a:gd name="connsiteY126" fmla="*/ 1781937 h 13064490"/>
                <a:gd name="connsiteX127" fmla="*/ 3976877 w 12767104"/>
                <a:gd name="connsiteY127" fmla="*/ 1421129 h 13064490"/>
                <a:gd name="connsiteX128" fmla="*/ 3837812 w 12767104"/>
                <a:gd name="connsiteY128" fmla="*/ 1329689 h 13064490"/>
                <a:gd name="connsiteX129" fmla="*/ 3632072 w 12767104"/>
                <a:gd name="connsiteY129" fmla="*/ 1322069 h 13064490"/>
                <a:gd name="connsiteX130" fmla="*/ 3468242 w 12767104"/>
                <a:gd name="connsiteY130" fmla="*/ 1122044 h 13064490"/>
                <a:gd name="connsiteX131" fmla="*/ 3096767 w 12767104"/>
                <a:gd name="connsiteY131" fmla="*/ 1202054 h 13064490"/>
                <a:gd name="connsiteX132" fmla="*/ 2872740 w 12767104"/>
                <a:gd name="connsiteY132" fmla="*/ 1051179 h 13064490"/>
                <a:gd name="connsiteX133" fmla="*/ 2757677 w 12767104"/>
                <a:gd name="connsiteY133" fmla="*/ 1306829 h 13064490"/>
                <a:gd name="connsiteX134" fmla="*/ 2464307 w 12767104"/>
                <a:gd name="connsiteY134" fmla="*/ 1609724 h 13064490"/>
                <a:gd name="connsiteX135" fmla="*/ 2012822 w 12767104"/>
                <a:gd name="connsiteY135" fmla="*/ 1710689 h 13064490"/>
                <a:gd name="connsiteX136" fmla="*/ 2007107 w 12767104"/>
                <a:gd name="connsiteY136" fmla="*/ 1870709 h 13064490"/>
                <a:gd name="connsiteX137" fmla="*/ 1736597 w 12767104"/>
                <a:gd name="connsiteY137" fmla="*/ 1920239 h 13064490"/>
                <a:gd name="connsiteX138" fmla="*/ 1383792 w 12767104"/>
                <a:gd name="connsiteY138" fmla="*/ 1796415 h 13064490"/>
                <a:gd name="connsiteX139" fmla="*/ 1064132 w 12767104"/>
                <a:gd name="connsiteY139" fmla="*/ 1979294 h 13064490"/>
                <a:gd name="connsiteX140" fmla="*/ 1053084 w 12767104"/>
                <a:gd name="connsiteY140" fmla="*/ 2431542 h 13064490"/>
                <a:gd name="connsiteX141" fmla="*/ 514350 w 12767104"/>
                <a:gd name="connsiteY141" fmla="*/ 2355342 h 13064490"/>
                <a:gd name="connsiteX142" fmla="*/ 464057 w 12767104"/>
                <a:gd name="connsiteY142" fmla="*/ 2529839 h 13064490"/>
                <a:gd name="connsiteX143" fmla="*/ 0 w 12767104"/>
                <a:gd name="connsiteY143" fmla="*/ 2450592 h 13064490"/>
                <a:gd name="connsiteX0" fmla="*/ 0 w 12767104"/>
                <a:gd name="connsiteY0" fmla="*/ 2450592 h 13064490"/>
                <a:gd name="connsiteX1" fmla="*/ 266319 w 12767104"/>
                <a:gd name="connsiteY1" fmla="*/ 2830068 h 13064490"/>
                <a:gd name="connsiteX2" fmla="*/ 715899 w 12767104"/>
                <a:gd name="connsiteY2" fmla="*/ 2767965 h 13064490"/>
                <a:gd name="connsiteX3" fmla="*/ 1254633 w 12767104"/>
                <a:gd name="connsiteY3" fmla="*/ 3008757 h 13064490"/>
                <a:gd name="connsiteX4" fmla="*/ 1414652 w 12767104"/>
                <a:gd name="connsiteY4" fmla="*/ 3208019 h 13064490"/>
                <a:gd name="connsiteX5" fmla="*/ 1605152 w 12767104"/>
                <a:gd name="connsiteY5" fmla="*/ 3383279 h 13064490"/>
                <a:gd name="connsiteX6" fmla="*/ 1776602 w 12767104"/>
                <a:gd name="connsiteY6" fmla="*/ 3274694 h 13064490"/>
                <a:gd name="connsiteX7" fmla="*/ 2104262 w 12767104"/>
                <a:gd name="connsiteY7" fmla="*/ 3577589 h 13064490"/>
                <a:gd name="connsiteX8" fmla="*/ 2044827 w 12767104"/>
                <a:gd name="connsiteY8" fmla="*/ 3737610 h 13064490"/>
                <a:gd name="connsiteX9" fmla="*/ 2681477 w 12767104"/>
                <a:gd name="connsiteY9" fmla="*/ 3979544 h 13064490"/>
                <a:gd name="connsiteX10" fmla="*/ 3096767 w 12767104"/>
                <a:gd name="connsiteY10" fmla="*/ 3918584 h 13064490"/>
                <a:gd name="connsiteX11" fmla="*/ 3167252 w 12767104"/>
                <a:gd name="connsiteY11" fmla="*/ 4078604 h 13064490"/>
                <a:gd name="connsiteX12" fmla="*/ 3313937 w 12767104"/>
                <a:gd name="connsiteY12" fmla="*/ 4000499 h 13064490"/>
                <a:gd name="connsiteX13" fmla="*/ 3447669 w 12767104"/>
                <a:gd name="connsiteY13" fmla="*/ 4025646 h 13064490"/>
                <a:gd name="connsiteX14" fmla="*/ 3510152 w 12767104"/>
                <a:gd name="connsiteY14" fmla="*/ 4219574 h 13064490"/>
                <a:gd name="connsiteX15" fmla="*/ 3515867 w 12767104"/>
                <a:gd name="connsiteY15" fmla="*/ 4589144 h 13064490"/>
                <a:gd name="connsiteX16" fmla="*/ 3371087 w 12767104"/>
                <a:gd name="connsiteY16" fmla="*/ 4928234 h 13064490"/>
                <a:gd name="connsiteX17" fmla="*/ 3479672 w 12767104"/>
                <a:gd name="connsiteY17" fmla="*/ 5463539 h 13064490"/>
                <a:gd name="connsiteX18" fmla="*/ 3310127 w 12767104"/>
                <a:gd name="connsiteY18" fmla="*/ 5494019 h 13064490"/>
                <a:gd name="connsiteX19" fmla="*/ 3172967 w 12767104"/>
                <a:gd name="connsiteY19" fmla="*/ 6015989 h 13064490"/>
                <a:gd name="connsiteX20" fmla="*/ 3262502 w 12767104"/>
                <a:gd name="connsiteY20" fmla="*/ 6031229 h 13064490"/>
                <a:gd name="connsiteX21" fmla="*/ 3315842 w 12767104"/>
                <a:gd name="connsiteY21" fmla="*/ 6193154 h 13064490"/>
                <a:gd name="connsiteX22" fmla="*/ 3464432 w 12767104"/>
                <a:gd name="connsiteY22" fmla="*/ 6115049 h 13064490"/>
                <a:gd name="connsiteX23" fmla="*/ 3593972 w 12767104"/>
                <a:gd name="connsiteY23" fmla="*/ 6273164 h 13064490"/>
                <a:gd name="connsiteX24" fmla="*/ 3835146 w 12767104"/>
                <a:gd name="connsiteY24" fmla="*/ 6307836 h 13064490"/>
                <a:gd name="connsiteX25" fmla="*/ 3643502 w 12767104"/>
                <a:gd name="connsiteY25" fmla="*/ 6793229 h 13064490"/>
                <a:gd name="connsiteX26" fmla="*/ 3704462 w 12767104"/>
                <a:gd name="connsiteY26" fmla="*/ 7218044 h 13064490"/>
                <a:gd name="connsiteX27" fmla="*/ 3508247 w 12767104"/>
                <a:gd name="connsiteY27" fmla="*/ 7745729 h 13064490"/>
                <a:gd name="connsiteX28" fmla="*/ 3654932 w 12767104"/>
                <a:gd name="connsiteY28" fmla="*/ 7880984 h 13064490"/>
                <a:gd name="connsiteX29" fmla="*/ 3396234 w 12767104"/>
                <a:gd name="connsiteY29" fmla="*/ 8180451 h 13064490"/>
                <a:gd name="connsiteX30" fmla="*/ 3645407 w 12767104"/>
                <a:gd name="connsiteY30" fmla="*/ 8650604 h 13064490"/>
                <a:gd name="connsiteX31" fmla="*/ 4181856 w 12767104"/>
                <a:gd name="connsiteY31" fmla="*/ 9105900 h 13064490"/>
                <a:gd name="connsiteX32" fmla="*/ 6272784 w 12767104"/>
                <a:gd name="connsiteY32" fmla="*/ 9802368 h 13064490"/>
                <a:gd name="connsiteX33" fmla="*/ 6967728 w 12767104"/>
                <a:gd name="connsiteY33" fmla="*/ 10917936 h 13064490"/>
                <a:gd name="connsiteX34" fmla="*/ 6458712 w 12767104"/>
                <a:gd name="connsiteY34" fmla="*/ 11369040 h 13064490"/>
                <a:gd name="connsiteX35" fmla="*/ 6592443 w 12767104"/>
                <a:gd name="connsiteY35" fmla="*/ 11569065 h 13064490"/>
                <a:gd name="connsiteX36" fmla="*/ 6723888 w 12767104"/>
                <a:gd name="connsiteY36" fmla="*/ 11530965 h 13064490"/>
                <a:gd name="connsiteX37" fmla="*/ 6826758 w 12767104"/>
                <a:gd name="connsiteY37" fmla="*/ 11633835 h 13064490"/>
                <a:gd name="connsiteX38" fmla="*/ 6834378 w 12767104"/>
                <a:gd name="connsiteY38" fmla="*/ 11870055 h 13064490"/>
                <a:gd name="connsiteX39" fmla="*/ 6950583 w 12767104"/>
                <a:gd name="connsiteY39" fmla="*/ 12011025 h 13064490"/>
                <a:gd name="connsiteX40" fmla="*/ 7009638 w 12767104"/>
                <a:gd name="connsiteY40" fmla="*/ 12390120 h 13064490"/>
                <a:gd name="connsiteX41" fmla="*/ 6941058 w 12767104"/>
                <a:gd name="connsiteY41" fmla="*/ 12628245 h 13064490"/>
                <a:gd name="connsiteX42" fmla="*/ 7076313 w 12767104"/>
                <a:gd name="connsiteY42" fmla="*/ 12847320 h 13064490"/>
                <a:gd name="connsiteX43" fmla="*/ 7202043 w 12767104"/>
                <a:gd name="connsiteY43" fmla="*/ 12943713 h 13064490"/>
                <a:gd name="connsiteX44" fmla="*/ 7287768 w 12767104"/>
                <a:gd name="connsiteY44" fmla="*/ 12799695 h 13064490"/>
                <a:gd name="connsiteX45" fmla="*/ 7377303 w 12767104"/>
                <a:gd name="connsiteY45" fmla="*/ 12759690 h 13064490"/>
                <a:gd name="connsiteX46" fmla="*/ 7748778 w 12767104"/>
                <a:gd name="connsiteY46" fmla="*/ 12538710 h 13064490"/>
                <a:gd name="connsiteX47" fmla="*/ 8312658 w 12767104"/>
                <a:gd name="connsiteY47" fmla="*/ 13034010 h 13064490"/>
                <a:gd name="connsiteX48" fmla="*/ 8440293 w 12767104"/>
                <a:gd name="connsiteY48" fmla="*/ 12971145 h 13064490"/>
                <a:gd name="connsiteX49" fmla="*/ 8819388 w 12767104"/>
                <a:gd name="connsiteY49" fmla="*/ 13013055 h 13064490"/>
                <a:gd name="connsiteX50" fmla="*/ 9089898 w 12767104"/>
                <a:gd name="connsiteY50" fmla="*/ 13064490 h 13064490"/>
                <a:gd name="connsiteX51" fmla="*/ 9554718 w 12767104"/>
                <a:gd name="connsiteY51" fmla="*/ 12974954 h 13064490"/>
                <a:gd name="connsiteX52" fmla="*/ 9853803 w 12767104"/>
                <a:gd name="connsiteY52" fmla="*/ 12885420 h 13064490"/>
                <a:gd name="connsiteX53" fmla="*/ 9954006 w 12767104"/>
                <a:gd name="connsiteY53" fmla="*/ 12968097 h 13064490"/>
                <a:gd name="connsiteX54" fmla="*/ 10019538 w 12767104"/>
                <a:gd name="connsiteY54" fmla="*/ 12891134 h 13064490"/>
                <a:gd name="connsiteX55" fmla="*/ 10107168 w 12767104"/>
                <a:gd name="connsiteY55" fmla="*/ 12702539 h 13064490"/>
                <a:gd name="connsiteX56" fmla="*/ 10103358 w 12767104"/>
                <a:gd name="connsiteY56" fmla="*/ 12614909 h 13064490"/>
                <a:gd name="connsiteX57" fmla="*/ 10177653 w 12767104"/>
                <a:gd name="connsiteY57" fmla="*/ 12538709 h 13064490"/>
                <a:gd name="connsiteX58" fmla="*/ 10135743 w 12767104"/>
                <a:gd name="connsiteY58" fmla="*/ 12378689 h 13064490"/>
                <a:gd name="connsiteX59" fmla="*/ 10267188 w 12767104"/>
                <a:gd name="connsiteY59" fmla="*/ 12338684 h 13064490"/>
                <a:gd name="connsiteX60" fmla="*/ 10419207 w 12767104"/>
                <a:gd name="connsiteY60" fmla="*/ 11967972 h 13064490"/>
                <a:gd name="connsiteX61" fmla="*/ 11149203 w 12767104"/>
                <a:gd name="connsiteY61" fmla="*/ 12121514 h 13064490"/>
                <a:gd name="connsiteX62" fmla="*/ 12090273 w 12767104"/>
                <a:gd name="connsiteY62" fmla="*/ 11727179 h 13064490"/>
                <a:gd name="connsiteX63" fmla="*/ 12248388 w 12767104"/>
                <a:gd name="connsiteY63" fmla="*/ 11870054 h 13064490"/>
                <a:gd name="connsiteX64" fmla="*/ 12362688 w 12767104"/>
                <a:gd name="connsiteY64" fmla="*/ 11891009 h 13064490"/>
                <a:gd name="connsiteX65" fmla="*/ 12524613 w 12767104"/>
                <a:gd name="connsiteY65" fmla="*/ 11662409 h 13064490"/>
                <a:gd name="connsiteX66" fmla="*/ 12600813 w 12767104"/>
                <a:gd name="connsiteY66" fmla="*/ 11622404 h 13064490"/>
                <a:gd name="connsiteX67" fmla="*/ 12658344 w 12767104"/>
                <a:gd name="connsiteY67" fmla="*/ 11645265 h 13064490"/>
                <a:gd name="connsiteX68" fmla="*/ 12758928 w 12767104"/>
                <a:gd name="connsiteY68" fmla="*/ 11344274 h 13064490"/>
                <a:gd name="connsiteX69" fmla="*/ 12446507 w 12767104"/>
                <a:gd name="connsiteY69" fmla="*/ 10921364 h 13064490"/>
                <a:gd name="connsiteX70" fmla="*/ 12383642 w 12767104"/>
                <a:gd name="connsiteY70" fmla="*/ 10618469 h 13064490"/>
                <a:gd name="connsiteX71" fmla="*/ 12201906 w 12767104"/>
                <a:gd name="connsiteY71" fmla="*/ 10423017 h 13064490"/>
                <a:gd name="connsiteX72" fmla="*/ 12216002 w 12767104"/>
                <a:gd name="connsiteY72" fmla="*/ 10138409 h 13064490"/>
                <a:gd name="connsiteX73" fmla="*/ 12560807 w 12767104"/>
                <a:gd name="connsiteY73" fmla="*/ 9631679 h 13064490"/>
                <a:gd name="connsiteX74" fmla="*/ 12693777 w 12767104"/>
                <a:gd name="connsiteY74" fmla="*/ 8833866 h 13064490"/>
                <a:gd name="connsiteX75" fmla="*/ 12472416 w 12767104"/>
                <a:gd name="connsiteY75" fmla="*/ 8590407 h 13064490"/>
                <a:gd name="connsiteX76" fmla="*/ 12508992 w 12767104"/>
                <a:gd name="connsiteY76" fmla="*/ 7827264 h 13064490"/>
                <a:gd name="connsiteX77" fmla="*/ 12256389 w 12767104"/>
                <a:gd name="connsiteY77" fmla="*/ 7655052 h 13064490"/>
                <a:gd name="connsiteX78" fmla="*/ 11978640 w 12767104"/>
                <a:gd name="connsiteY78" fmla="*/ 7424928 h 13064490"/>
                <a:gd name="connsiteX79" fmla="*/ 11887200 w 12767104"/>
                <a:gd name="connsiteY79" fmla="*/ 6784848 h 13064490"/>
                <a:gd name="connsiteX80" fmla="*/ 12052173 w 12767104"/>
                <a:gd name="connsiteY80" fmla="*/ 6573774 h 13064490"/>
                <a:gd name="connsiteX81" fmla="*/ 12172950 w 12767104"/>
                <a:gd name="connsiteY81" fmla="*/ 6334887 h 13064490"/>
                <a:gd name="connsiteX82" fmla="*/ 12179808 w 12767104"/>
                <a:gd name="connsiteY82" fmla="*/ 5888736 h 13064490"/>
                <a:gd name="connsiteX83" fmla="*/ 11915394 w 12767104"/>
                <a:gd name="connsiteY83" fmla="*/ 5550027 h 13064490"/>
                <a:gd name="connsiteX84" fmla="*/ 11612880 w 12767104"/>
                <a:gd name="connsiteY84" fmla="*/ 5285232 h 13064490"/>
                <a:gd name="connsiteX85" fmla="*/ 11137392 w 12767104"/>
                <a:gd name="connsiteY85" fmla="*/ 4791456 h 13064490"/>
                <a:gd name="connsiteX86" fmla="*/ 10345674 w 12767104"/>
                <a:gd name="connsiteY86" fmla="*/ 4283583 h 13064490"/>
                <a:gd name="connsiteX87" fmla="*/ 10364343 w 12767104"/>
                <a:gd name="connsiteY87" fmla="*/ 3643122 h 13064490"/>
                <a:gd name="connsiteX88" fmla="*/ 10991088 w 12767104"/>
                <a:gd name="connsiteY88" fmla="*/ 3035808 h 13064490"/>
                <a:gd name="connsiteX89" fmla="*/ 11228832 w 12767104"/>
                <a:gd name="connsiteY89" fmla="*/ 2523744 h 13064490"/>
                <a:gd name="connsiteX90" fmla="*/ 11155680 w 12767104"/>
                <a:gd name="connsiteY90" fmla="*/ 2286000 h 13064490"/>
                <a:gd name="connsiteX91" fmla="*/ 11391900 w 12767104"/>
                <a:gd name="connsiteY91" fmla="*/ 1664970 h 13064490"/>
                <a:gd name="connsiteX92" fmla="*/ 11299698 w 12767104"/>
                <a:gd name="connsiteY92" fmla="*/ 1289304 h 13064490"/>
                <a:gd name="connsiteX93" fmla="*/ 10966704 w 12767104"/>
                <a:gd name="connsiteY93" fmla="*/ 1435227 h 13064490"/>
                <a:gd name="connsiteX94" fmla="*/ 10770870 w 12767104"/>
                <a:gd name="connsiteY94" fmla="*/ 1719072 h 13064490"/>
                <a:gd name="connsiteX95" fmla="*/ 10211943 w 12767104"/>
                <a:gd name="connsiteY95" fmla="*/ 1704594 h 13064490"/>
                <a:gd name="connsiteX96" fmla="*/ 10643616 w 12767104"/>
                <a:gd name="connsiteY96" fmla="*/ 987552 h 13064490"/>
                <a:gd name="connsiteX97" fmla="*/ 10569321 w 12767104"/>
                <a:gd name="connsiteY97" fmla="*/ 768477 h 13064490"/>
                <a:gd name="connsiteX98" fmla="*/ 10310241 w 12767104"/>
                <a:gd name="connsiteY98" fmla="*/ 644652 h 13064490"/>
                <a:gd name="connsiteX99" fmla="*/ 10132695 w 12767104"/>
                <a:gd name="connsiteY99" fmla="*/ 798957 h 13064490"/>
                <a:gd name="connsiteX100" fmla="*/ 9947147 w 12767104"/>
                <a:gd name="connsiteY100" fmla="*/ 712469 h 13064490"/>
                <a:gd name="connsiteX101" fmla="*/ 9547097 w 12767104"/>
                <a:gd name="connsiteY101" fmla="*/ 748664 h 13064490"/>
                <a:gd name="connsiteX102" fmla="*/ 9390887 w 12767104"/>
                <a:gd name="connsiteY102" fmla="*/ 302894 h 13064490"/>
                <a:gd name="connsiteX103" fmla="*/ 9286112 w 12767104"/>
                <a:gd name="connsiteY103" fmla="*/ 152399 h 13064490"/>
                <a:gd name="connsiteX104" fmla="*/ 9089136 w 12767104"/>
                <a:gd name="connsiteY104" fmla="*/ 0 h 13064490"/>
                <a:gd name="connsiteX105" fmla="*/ 9030842 w 12767104"/>
                <a:gd name="connsiteY105" fmla="*/ 188594 h 13064490"/>
                <a:gd name="connsiteX106" fmla="*/ 9137522 w 12767104"/>
                <a:gd name="connsiteY106" fmla="*/ 352424 h 13064490"/>
                <a:gd name="connsiteX107" fmla="*/ 8903207 w 12767104"/>
                <a:gd name="connsiteY107" fmla="*/ 421004 h 13064490"/>
                <a:gd name="connsiteX108" fmla="*/ 8634602 w 12767104"/>
                <a:gd name="connsiteY108" fmla="*/ 548639 h 13064490"/>
                <a:gd name="connsiteX109" fmla="*/ 8421242 w 12767104"/>
                <a:gd name="connsiteY109" fmla="*/ 859154 h 13064490"/>
                <a:gd name="connsiteX110" fmla="*/ 8219312 w 12767104"/>
                <a:gd name="connsiteY110" fmla="*/ 922019 h 13064490"/>
                <a:gd name="connsiteX111" fmla="*/ 8125967 w 12767104"/>
                <a:gd name="connsiteY111" fmla="*/ 1301114 h 13064490"/>
                <a:gd name="connsiteX112" fmla="*/ 8017382 w 12767104"/>
                <a:gd name="connsiteY112" fmla="*/ 1407794 h 13064490"/>
                <a:gd name="connsiteX113" fmla="*/ 7977377 w 12767104"/>
                <a:gd name="connsiteY113" fmla="*/ 1543049 h 13064490"/>
                <a:gd name="connsiteX114" fmla="*/ 7811642 w 12767104"/>
                <a:gd name="connsiteY114" fmla="*/ 1577339 h 13064490"/>
                <a:gd name="connsiteX115" fmla="*/ 7678674 w 12767104"/>
                <a:gd name="connsiteY115" fmla="*/ 1816608 h 13064490"/>
                <a:gd name="connsiteX116" fmla="*/ 7327772 w 12767104"/>
                <a:gd name="connsiteY116" fmla="*/ 1645919 h 13064490"/>
                <a:gd name="connsiteX117" fmla="*/ 6998207 w 12767104"/>
                <a:gd name="connsiteY117" fmla="*/ 1950719 h 13064490"/>
                <a:gd name="connsiteX118" fmla="*/ 6794372 w 12767104"/>
                <a:gd name="connsiteY118" fmla="*/ 1811654 h 13064490"/>
                <a:gd name="connsiteX119" fmla="*/ 6217920 w 12767104"/>
                <a:gd name="connsiteY119" fmla="*/ 2286000 h 13064490"/>
                <a:gd name="connsiteX120" fmla="*/ 6020942 w 12767104"/>
                <a:gd name="connsiteY120" fmla="*/ 2179319 h 13064490"/>
                <a:gd name="connsiteX121" fmla="*/ 5859017 w 12767104"/>
                <a:gd name="connsiteY121" fmla="*/ 2200274 h 13064490"/>
                <a:gd name="connsiteX122" fmla="*/ 5657087 w 12767104"/>
                <a:gd name="connsiteY122" fmla="*/ 2085974 h 13064490"/>
                <a:gd name="connsiteX123" fmla="*/ 5422772 w 12767104"/>
                <a:gd name="connsiteY123" fmla="*/ 2118359 h 13064490"/>
                <a:gd name="connsiteX124" fmla="*/ 5361812 w 12767104"/>
                <a:gd name="connsiteY124" fmla="*/ 1937384 h 13064490"/>
                <a:gd name="connsiteX125" fmla="*/ 5015102 w 12767104"/>
                <a:gd name="connsiteY125" fmla="*/ 1771649 h 13064490"/>
                <a:gd name="connsiteX126" fmla="*/ 4293870 w 12767104"/>
                <a:gd name="connsiteY126" fmla="*/ 1781937 h 13064490"/>
                <a:gd name="connsiteX127" fmla="*/ 3976877 w 12767104"/>
                <a:gd name="connsiteY127" fmla="*/ 1421129 h 13064490"/>
                <a:gd name="connsiteX128" fmla="*/ 3837812 w 12767104"/>
                <a:gd name="connsiteY128" fmla="*/ 1329689 h 13064490"/>
                <a:gd name="connsiteX129" fmla="*/ 3632072 w 12767104"/>
                <a:gd name="connsiteY129" fmla="*/ 1322069 h 13064490"/>
                <a:gd name="connsiteX130" fmla="*/ 3468242 w 12767104"/>
                <a:gd name="connsiteY130" fmla="*/ 1122044 h 13064490"/>
                <a:gd name="connsiteX131" fmla="*/ 3096767 w 12767104"/>
                <a:gd name="connsiteY131" fmla="*/ 1202054 h 13064490"/>
                <a:gd name="connsiteX132" fmla="*/ 2872740 w 12767104"/>
                <a:gd name="connsiteY132" fmla="*/ 1051179 h 13064490"/>
                <a:gd name="connsiteX133" fmla="*/ 2757677 w 12767104"/>
                <a:gd name="connsiteY133" fmla="*/ 1306829 h 13064490"/>
                <a:gd name="connsiteX134" fmla="*/ 2464307 w 12767104"/>
                <a:gd name="connsiteY134" fmla="*/ 1609724 h 13064490"/>
                <a:gd name="connsiteX135" fmla="*/ 2012822 w 12767104"/>
                <a:gd name="connsiteY135" fmla="*/ 1710689 h 13064490"/>
                <a:gd name="connsiteX136" fmla="*/ 2007107 w 12767104"/>
                <a:gd name="connsiteY136" fmla="*/ 1870709 h 13064490"/>
                <a:gd name="connsiteX137" fmla="*/ 1736597 w 12767104"/>
                <a:gd name="connsiteY137" fmla="*/ 1920239 h 13064490"/>
                <a:gd name="connsiteX138" fmla="*/ 1383792 w 12767104"/>
                <a:gd name="connsiteY138" fmla="*/ 1796415 h 13064490"/>
                <a:gd name="connsiteX139" fmla="*/ 1064132 w 12767104"/>
                <a:gd name="connsiteY139" fmla="*/ 1979294 h 13064490"/>
                <a:gd name="connsiteX140" fmla="*/ 1053084 w 12767104"/>
                <a:gd name="connsiteY140" fmla="*/ 2431542 h 13064490"/>
                <a:gd name="connsiteX141" fmla="*/ 514350 w 12767104"/>
                <a:gd name="connsiteY141" fmla="*/ 2355342 h 13064490"/>
                <a:gd name="connsiteX142" fmla="*/ 464057 w 12767104"/>
                <a:gd name="connsiteY142" fmla="*/ 2529839 h 13064490"/>
                <a:gd name="connsiteX143" fmla="*/ 0 w 12767104"/>
                <a:gd name="connsiteY143" fmla="*/ 2450592 h 13064490"/>
                <a:gd name="connsiteX0" fmla="*/ 0 w 12767104"/>
                <a:gd name="connsiteY0" fmla="*/ 2450592 h 13064490"/>
                <a:gd name="connsiteX1" fmla="*/ 266319 w 12767104"/>
                <a:gd name="connsiteY1" fmla="*/ 2830068 h 13064490"/>
                <a:gd name="connsiteX2" fmla="*/ 715899 w 12767104"/>
                <a:gd name="connsiteY2" fmla="*/ 2767965 h 13064490"/>
                <a:gd name="connsiteX3" fmla="*/ 1254633 w 12767104"/>
                <a:gd name="connsiteY3" fmla="*/ 3008757 h 13064490"/>
                <a:gd name="connsiteX4" fmla="*/ 1414652 w 12767104"/>
                <a:gd name="connsiteY4" fmla="*/ 3208019 h 13064490"/>
                <a:gd name="connsiteX5" fmla="*/ 1605152 w 12767104"/>
                <a:gd name="connsiteY5" fmla="*/ 3383279 h 13064490"/>
                <a:gd name="connsiteX6" fmla="*/ 1776602 w 12767104"/>
                <a:gd name="connsiteY6" fmla="*/ 3274694 h 13064490"/>
                <a:gd name="connsiteX7" fmla="*/ 2104262 w 12767104"/>
                <a:gd name="connsiteY7" fmla="*/ 3577589 h 13064490"/>
                <a:gd name="connsiteX8" fmla="*/ 2044827 w 12767104"/>
                <a:gd name="connsiteY8" fmla="*/ 3737610 h 13064490"/>
                <a:gd name="connsiteX9" fmla="*/ 2681477 w 12767104"/>
                <a:gd name="connsiteY9" fmla="*/ 3979544 h 13064490"/>
                <a:gd name="connsiteX10" fmla="*/ 3096767 w 12767104"/>
                <a:gd name="connsiteY10" fmla="*/ 3918584 h 13064490"/>
                <a:gd name="connsiteX11" fmla="*/ 3167252 w 12767104"/>
                <a:gd name="connsiteY11" fmla="*/ 4078604 h 13064490"/>
                <a:gd name="connsiteX12" fmla="*/ 3313937 w 12767104"/>
                <a:gd name="connsiteY12" fmla="*/ 4000499 h 13064490"/>
                <a:gd name="connsiteX13" fmla="*/ 3447669 w 12767104"/>
                <a:gd name="connsiteY13" fmla="*/ 4025646 h 13064490"/>
                <a:gd name="connsiteX14" fmla="*/ 3510152 w 12767104"/>
                <a:gd name="connsiteY14" fmla="*/ 4219574 h 13064490"/>
                <a:gd name="connsiteX15" fmla="*/ 3515867 w 12767104"/>
                <a:gd name="connsiteY15" fmla="*/ 4589144 h 13064490"/>
                <a:gd name="connsiteX16" fmla="*/ 3371087 w 12767104"/>
                <a:gd name="connsiteY16" fmla="*/ 4928234 h 13064490"/>
                <a:gd name="connsiteX17" fmla="*/ 3479672 w 12767104"/>
                <a:gd name="connsiteY17" fmla="*/ 5463539 h 13064490"/>
                <a:gd name="connsiteX18" fmla="*/ 3310127 w 12767104"/>
                <a:gd name="connsiteY18" fmla="*/ 5494019 h 13064490"/>
                <a:gd name="connsiteX19" fmla="*/ 3172967 w 12767104"/>
                <a:gd name="connsiteY19" fmla="*/ 6015989 h 13064490"/>
                <a:gd name="connsiteX20" fmla="*/ 3262502 w 12767104"/>
                <a:gd name="connsiteY20" fmla="*/ 6031229 h 13064490"/>
                <a:gd name="connsiteX21" fmla="*/ 3315842 w 12767104"/>
                <a:gd name="connsiteY21" fmla="*/ 6193154 h 13064490"/>
                <a:gd name="connsiteX22" fmla="*/ 3464432 w 12767104"/>
                <a:gd name="connsiteY22" fmla="*/ 6115049 h 13064490"/>
                <a:gd name="connsiteX23" fmla="*/ 3593972 w 12767104"/>
                <a:gd name="connsiteY23" fmla="*/ 6273164 h 13064490"/>
                <a:gd name="connsiteX24" fmla="*/ 3835146 w 12767104"/>
                <a:gd name="connsiteY24" fmla="*/ 6307836 h 13064490"/>
                <a:gd name="connsiteX25" fmla="*/ 3643502 w 12767104"/>
                <a:gd name="connsiteY25" fmla="*/ 6793229 h 13064490"/>
                <a:gd name="connsiteX26" fmla="*/ 3704462 w 12767104"/>
                <a:gd name="connsiteY26" fmla="*/ 7218044 h 13064490"/>
                <a:gd name="connsiteX27" fmla="*/ 3508247 w 12767104"/>
                <a:gd name="connsiteY27" fmla="*/ 7745729 h 13064490"/>
                <a:gd name="connsiteX28" fmla="*/ 3654932 w 12767104"/>
                <a:gd name="connsiteY28" fmla="*/ 7880984 h 13064490"/>
                <a:gd name="connsiteX29" fmla="*/ 3396234 w 12767104"/>
                <a:gd name="connsiteY29" fmla="*/ 8180451 h 13064490"/>
                <a:gd name="connsiteX30" fmla="*/ 3645407 w 12767104"/>
                <a:gd name="connsiteY30" fmla="*/ 8650604 h 13064490"/>
                <a:gd name="connsiteX31" fmla="*/ 4181856 w 12767104"/>
                <a:gd name="connsiteY31" fmla="*/ 9105900 h 13064490"/>
                <a:gd name="connsiteX32" fmla="*/ 4329302 w 12767104"/>
                <a:gd name="connsiteY32" fmla="*/ 9025889 h 13064490"/>
                <a:gd name="connsiteX33" fmla="*/ 6272784 w 12767104"/>
                <a:gd name="connsiteY33" fmla="*/ 9802368 h 13064490"/>
                <a:gd name="connsiteX34" fmla="*/ 6967728 w 12767104"/>
                <a:gd name="connsiteY34" fmla="*/ 10917936 h 13064490"/>
                <a:gd name="connsiteX35" fmla="*/ 6458712 w 12767104"/>
                <a:gd name="connsiteY35" fmla="*/ 11369040 h 13064490"/>
                <a:gd name="connsiteX36" fmla="*/ 6592443 w 12767104"/>
                <a:gd name="connsiteY36" fmla="*/ 11569065 h 13064490"/>
                <a:gd name="connsiteX37" fmla="*/ 6723888 w 12767104"/>
                <a:gd name="connsiteY37" fmla="*/ 11530965 h 13064490"/>
                <a:gd name="connsiteX38" fmla="*/ 6826758 w 12767104"/>
                <a:gd name="connsiteY38" fmla="*/ 11633835 h 13064490"/>
                <a:gd name="connsiteX39" fmla="*/ 6834378 w 12767104"/>
                <a:gd name="connsiteY39" fmla="*/ 11870055 h 13064490"/>
                <a:gd name="connsiteX40" fmla="*/ 6950583 w 12767104"/>
                <a:gd name="connsiteY40" fmla="*/ 12011025 h 13064490"/>
                <a:gd name="connsiteX41" fmla="*/ 7009638 w 12767104"/>
                <a:gd name="connsiteY41" fmla="*/ 12390120 h 13064490"/>
                <a:gd name="connsiteX42" fmla="*/ 6941058 w 12767104"/>
                <a:gd name="connsiteY42" fmla="*/ 12628245 h 13064490"/>
                <a:gd name="connsiteX43" fmla="*/ 7076313 w 12767104"/>
                <a:gd name="connsiteY43" fmla="*/ 12847320 h 13064490"/>
                <a:gd name="connsiteX44" fmla="*/ 7202043 w 12767104"/>
                <a:gd name="connsiteY44" fmla="*/ 12943713 h 13064490"/>
                <a:gd name="connsiteX45" fmla="*/ 7287768 w 12767104"/>
                <a:gd name="connsiteY45" fmla="*/ 12799695 h 13064490"/>
                <a:gd name="connsiteX46" fmla="*/ 7377303 w 12767104"/>
                <a:gd name="connsiteY46" fmla="*/ 12759690 h 13064490"/>
                <a:gd name="connsiteX47" fmla="*/ 7748778 w 12767104"/>
                <a:gd name="connsiteY47" fmla="*/ 12538710 h 13064490"/>
                <a:gd name="connsiteX48" fmla="*/ 8312658 w 12767104"/>
                <a:gd name="connsiteY48" fmla="*/ 13034010 h 13064490"/>
                <a:gd name="connsiteX49" fmla="*/ 8440293 w 12767104"/>
                <a:gd name="connsiteY49" fmla="*/ 12971145 h 13064490"/>
                <a:gd name="connsiteX50" fmla="*/ 8819388 w 12767104"/>
                <a:gd name="connsiteY50" fmla="*/ 13013055 h 13064490"/>
                <a:gd name="connsiteX51" fmla="*/ 9089898 w 12767104"/>
                <a:gd name="connsiteY51" fmla="*/ 13064490 h 13064490"/>
                <a:gd name="connsiteX52" fmla="*/ 9554718 w 12767104"/>
                <a:gd name="connsiteY52" fmla="*/ 12974954 h 13064490"/>
                <a:gd name="connsiteX53" fmla="*/ 9853803 w 12767104"/>
                <a:gd name="connsiteY53" fmla="*/ 12885420 h 13064490"/>
                <a:gd name="connsiteX54" fmla="*/ 9954006 w 12767104"/>
                <a:gd name="connsiteY54" fmla="*/ 12968097 h 13064490"/>
                <a:gd name="connsiteX55" fmla="*/ 10019538 w 12767104"/>
                <a:gd name="connsiteY55" fmla="*/ 12891134 h 13064490"/>
                <a:gd name="connsiteX56" fmla="*/ 10107168 w 12767104"/>
                <a:gd name="connsiteY56" fmla="*/ 12702539 h 13064490"/>
                <a:gd name="connsiteX57" fmla="*/ 10103358 w 12767104"/>
                <a:gd name="connsiteY57" fmla="*/ 12614909 h 13064490"/>
                <a:gd name="connsiteX58" fmla="*/ 10177653 w 12767104"/>
                <a:gd name="connsiteY58" fmla="*/ 12538709 h 13064490"/>
                <a:gd name="connsiteX59" fmla="*/ 10135743 w 12767104"/>
                <a:gd name="connsiteY59" fmla="*/ 12378689 h 13064490"/>
                <a:gd name="connsiteX60" fmla="*/ 10267188 w 12767104"/>
                <a:gd name="connsiteY60" fmla="*/ 12338684 h 13064490"/>
                <a:gd name="connsiteX61" fmla="*/ 10419207 w 12767104"/>
                <a:gd name="connsiteY61" fmla="*/ 11967972 h 13064490"/>
                <a:gd name="connsiteX62" fmla="*/ 11149203 w 12767104"/>
                <a:gd name="connsiteY62" fmla="*/ 12121514 h 13064490"/>
                <a:gd name="connsiteX63" fmla="*/ 12090273 w 12767104"/>
                <a:gd name="connsiteY63" fmla="*/ 11727179 h 13064490"/>
                <a:gd name="connsiteX64" fmla="*/ 12248388 w 12767104"/>
                <a:gd name="connsiteY64" fmla="*/ 11870054 h 13064490"/>
                <a:gd name="connsiteX65" fmla="*/ 12362688 w 12767104"/>
                <a:gd name="connsiteY65" fmla="*/ 11891009 h 13064490"/>
                <a:gd name="connsiteX66" fmla="*/ 12524613 w 12767104"/>
                <a:gd name="connsiteY66" fmla="*/ 11662409 h 13064490"/>
                <a:gd name="connsiteX67" fmla="*/ 12600813 w 12767104"/>
                <a:gd name="connsiteY67" fmla="*/ 11622404 h 13064490"/>
                <a:gd name="connsiteX68" fmla="*/ 12658344 w 12767104"/>
                <a:gd name="connsiteY68" fmla="*/ 11645265 h 13064490"/>
                <a:gd name="connsiteX69" fmla="*/ 12758928 w 12767104"/>
                <a:gd name="connsiteY69" fmla="*/ 11344274 h 13064490"/>
                <a:gd name="connsiteX70" fmla="*/ 12446507 w 12767104"/>
                <a:gd name="connsiteY70" fmla="*/ 10921364 h 13064490"/>
                <a:gd name="connsiteX71" fmla="*/ 12383642 w 12767104"/>
                <a:gd name="connsiteY71" fmla="*/ 10618469 h 13064490"/>
                <a:gd name="connsiteX72" fmla="*/ 12201906 w 12767104"/>
                <a:gd name="connsiteY72" fmla="*/ 10423017 h 13064490"/>
                <a:gd name="connsiteX73" fmla="*/ 12216002 w 12767104"/>
                <a:gd name="connsiteY73" fmla="*/ 10138409 h 13064490"/>
                <a:gd name="connsiteX74" fmla="*/ 12560807 w 12767104"/>
                <a:gd name="connsiteY74" fmla="*/ 9631679 h 13064490"/>
                <a:gd name="connsiteX75" fmla="*/ 12693777 w 12767104"/>
                <a:gd name="connsiteY75" fmla="*/ 8833866 h 13064490"/>
                <a:gd name="connsiteX76" fmla="*/ 12472416 w 12767104"/>
                <a:gd name="connsiteY76" fmla="*/ 8590407 h 13064490"/>
                <a:gd name="connsiteX77" fmla="*/ 12508992 w 12767104"/>
                <a:gd name="connsiteY77" fmla="*/ 7827264 h 13064490"/>
                <a:gd name="connsiteX78" fmla="*/ 12256389 w 12767104"/>
                <a:gd name="connsiteY78" fmla="*/ 7655052 h 13064490"/>
                <a:gd name="connsiteX79" fmla="*/ 11978640 w 12767104"/>
                <a:gd name="connsiteY79" fmla="*/ 7424928 h 13064490"/>
                <a:gd name="connsiteX80" fmla="*/ 11887200 w 12767104"/>
                <a:gd name="connsiteY80" fmla="*/ 6784848 h 13064490"/>
                <a:gd name="connsiteX81" fmla="*/ 12052173 w 12767104"/>
                <a:gd name="connsiteY81" fmla="*/ 6573774 h 13064490"/>
                <a:gd name="connsiteX82" fmla="*/ 12172950 w 12767104"/>
                <a:gd name="connsiteY82" fmla="*/ 6334887 h 13064490"/>
                <a:gd name="connsiteX83" fmla="*/ 12179808 w 12767104"/>
                <a:gd name="connsiteY83" fmla="*/ 5888736 h 13064490"/>
                <a:gd name="connsiteX84" fmla="*/ 11915394 w 12767104"/>
                <a:gd name="connsiteY84" fmla="*/ 5550027 h 13064490"/>
                <a:gd name="connsiteX85" fmla="*/ 11612880 w 12767104"/>
                <a:gd name="connsiteY85" fmla="*/ 5285232 h 13064490"/>
                <a:gd name="connsiteX86" fmla="*/ 11137392 w 12767104"/>
                <a:gd name="connsiteY86" fmla="*/ 4791456 h 13064490"/>
                <a:gd name="connsiteX87" fmla="*/ 10345674 w 12767104"/>
                <a:gd name="connsiteY87" fmla="*/ 4283583 h 13064490"/>
                <a:gd name="connsiteX88" fmla="*/ 10364343 w 12767104"/>
                <a:gd name="connsiteY88" fmla="*/ 3643122 h 13064490"/>
                <a:gd name="connsiteX89" fmla="*/ 10991088 w 12767104"/>
                <a:gd name="connsiteY89" fmla="*/ 3035808 h 13064490"/>
                <a:gd name="connsiteX90" fmla="*/ 11228832 w 12767104"/>
                <a:gd name="connsiteY90" fmla="*/ 2523744 h 13064490"/>
                <a:gd name="connsiteX91" fmla="*/ 11155680 w 12767104"/>
                <a:gd name="connsiteY91" fmla="*/ 2286000 h 13064490"/>
                <a:gd name="connsiteX92" fmla="*/ 11391900 w 12767104"/>
                <a:gd name="connsiteY92" fmla="*/ 1664970 h 13064490"/>
                <a:gd name="connsiteX93" fmla="*/ 11299698 w 12767104"/>
                <a:gd name="connsiteY93" fmla="*/ 1289304 h 13064490"/>
                <a:gd name="connsiteX94" fmla="*/ 10966704 w 12767104"/>
                <a:gd name="connsiteY94" fmla="*/ 1435227 h 13064490"/>
                <a:gd name="connsiteX95" fmla="*/ 10770870 w 12767104"/>
                <a:gd name="connsiteY95" fmla="*/ 1719072 h 13064490"/>
                <a:gd name="connsiteX96" fmla="*/ 10211943 w 12767104"/>
                <a:gd name="connsiteY96" fmla="*/ 1704594 h 13064490"/>
                <a:gd name="connsiteX97" fmla="*/ 10643616 w 12767104"/>
                <a:gd name="connsiteY97" fmla="*/ 987552 h 13064490"/>
                <a:gd name="connsiteX98" fmla="*/ 10569321 w 12767104"/>
                <a:gd name="connsiteY98" fmla="*/ 768477 h 13064490"/>
                <a:gd name="connsiteX99" fmla="*/ 10310241 w 12767104"/>
                <a:gd name="connsiteY99" fmla="*/ 644652 h 13064490"/>
                <a:gd name="connsiteX100" fmla="*/ 10132695 w 12767104"/>
                <a:gd name="connsiteY100" fmla="*/ 798957 h 13064490"/>
                <a:gd name="connsiteX101" fmla="*/ 9947147 w 12767104"/>
                <a:gd name="connsiteY101" fmla="*/ 712469 h 13064490"/>
                <a:gd name="connsiteX102" fmla="*/ 9547097 w 12767104"/>
                <a:gd name="connsiteY102" fmla="*/ 748664 h 13064490"/>
                <a:gd name="connsiteX103" fmla="*/ 9390887 w 12767104"/>
                <a:gd name="connsiteY103" fmla="*/ 302894 h 13064490"/>
                <a:gd name="connsiteX104" fmla="*/ 9286112 w 12767104"/>
                <a:gd name="connsiteY104" fmla="*/ 152399 h 13064490"/>
                <a:gd name="connsiteX105" fmla="*/ 9089136 w 12767104"/>
                <a:gd name="connsiteY105" fmla="*/ 0 h 13064490"/>
                <a:gd name="connsiteX106" fmla="*/ 9030842 w 12767104"/>
                <a:gd name="connsiteY106" fmla="*/ 188594 h 13064490"/>
                <a:gd name="connsiteX107" fmla="*/ 9137522 w 12767104"/>
                <a:gd name="connsiteY107" fmla="*/ 352424 h 13064490"/>
                <a:gd name="connsiteX108" fmla="*/ 8903207 w 12767104"/>
                <a:gd name="connsiteY108" fmla="*/ 421004 h 13064490"/>
                <a:gd name="connsiteX109" fmla="*/ 8634602 w 12767104"/>
                <a:gd name="connsiteY109" fmla="*/ 548639 h 13064490"/>
                <a:gd name="connsiteX110" fmla="*/ 8421242 w 12767104"/>
                <a:gd name="connsiteY110" fmla="*/ 859154 h 13064490"/>
                <a:gd name="connsiteX111" fmla="*/ 8219312 w 12767104"/>
                <a:gd name="connsiteY111" fmla="*/ 922019 h 13064490"/>
                <a:gd name="connsiteX112" fmla="*/ 8125967 w 12767104"/>
                <a:gd name="connsiteY112" fmla="*/ 1301114 h 13064490"/>
                <a:gd name="connsiteX113" fmla="*/ 8017382 w 12767104"/>
                <a:gd name="connsiteY113" fmla="*/ 1407794 h 13064490"/>
                <a:gd name="connsiteX114" fmla="*/ 7977377 w 12767104"/>
                <a:gd name="connsiteY114" fmla="*/ 1543049 h 13064490"/>
                <a:gd name="connsiteX115" fmla="*/ 7811642 w 12767104"/>
                <a:gd name="connsiteY115" fmla="*/ 1577339 h 13064490"/>
                <a:gd name="connsiteX116" fmla="*/ 7678674 w 12767104"/>
                <a:gd name="connsiteY116" fmla="*/ 1816608 h 13064490"/>
                <a:gd name="connsiteX117" fmla="*/ 7327772 w 12767104"/>
                <a:gd name="connsiteY117" fmla="*/ 1645919 h 13064490"/>
                <a:gd name="connsiteX118" fmla="*/ 6998207 w 12767104"/>
                <a:gd name="connsiteY118" fmla="*/ 1950719 h 13064490"/>
                <a:gd name="connsiteX119" fmla="*/ 6794372 w 12767104"/>
                <a:gd name="connsiteY119" fmla="*/ 1811654 h 13064490"/>
                <a:gd name="connsiteX120" fmla="*/ 6217920 w 12767104"/>
                <a:gd name="connsiteY120" fmla="*/ 2286000 h 13064490"/>
                <a:gd name="connsiteX121" fmla="*/ 6020942 w 12767104"/>
                <a:gd name="connsiteY121" fmla="*/ 2179319 h 13064490"/>
                <a:gd name="connsiteX122" fmla="*/ 5859017 w 12767104"/>
                <a:gd name="connsiteY122" fmla="*/ 2200274 h 13064490"/>
                <a:gd name="connsiteX123" fmla="*/ 5657087 w 12767104"/>
                <a:gd name="connsiteY123" fmla="*/ 2085974 h 13064490"/>
                <a:gd name="connsiteX124" fmla="*/ 5422772 w 12767104"/>
                <a:gd name="connsiteY124" fmla="*/ 2118359 h 13064490"/>
                <a:gd name="connsiteX125" fmla="*/ 5361812 w 12767104"/>
                <a:gd name="connsiteY125" fmla="*/ 1937384 h 13064490"/>
                <a:gd name="connsiteX126" fmla="*/ 5015102 w 12767104"/>
                <a:gd name="connsiteY126" fmla="*/ 1771649 h 13064490"/>
                <a:gd name="connsiteX127" fmla="*/ 4293870 w 12767104"/>
                <a:gd name="connsiteY127" fmla="*/ 1781937 h 13064490"/>
                <a:gd name="connsiteX128" fmla="*/ 3976877 w 12767104"/>
                <a:gd name="connsiteY128" fmla="*/ 1421129 h 13064490"/>
                <a:gd name="connsiteX129" fmla="*/ 3837812 w 12767104"/>
                <a:gd name="connsiteY129" fmla="*/ 1329689 h 13064490"/>
                <a:gd name="connsiteX130" fmla="*/ 3632072 w 12767104"/>
                <a:gd name="connsiteY130" fmla="*/ 1322069 h 13064490"/>
                <a:gd name="connsiteX131" fmla="*/ 3468242 w 12767104"/>
                <a:gd name="connsiteY131" fmla="*/ 1122044 h 13064490"/>
                <a:gd name="connsiteX132" fmla="*/ 3096767 w 12767104"/>
                <a:gd name="connsiteY132" fmla="*/ 1202054 h 13064490"/>
                <a:gd name="connsiteX133" fmla="*/ 2872740 w 12767104"/>
                <a:gd name="connsiteY133" fmla="*/ 1051179 h 13064490"/>
                <a:gd name="connsiteX134" fmla="*/ 2757677 w 12767104"/>
                <a:gd name="connsiteY134" fmla="*/ 1306829 h 13064490"/>
                <a:gd name="connsiteX135" fmla="*/ 2464307 w 12767104"/>
                <a:gd name="connsiteY135" fmla="*/ 1609724 h 13064490"/>
                <a:gd name="connsiteX136" fmla="*/ 2012822 w 12767104"/>
                <a:gd name="connsiteY136" fmla="*/ 1710689 h 13064490"/>
                <a:gd name="connsiteX137" fmla="*/ 2007107 w 12767104"/>
                <a:gd name="connsiteY137" fmla="*/ 1870709 h 13064490"/>
                <a:gd name="connsiteX138" fmla="*/ 1736597 w 12767104"/>
                <a:gd name="connsiteY138" fmla="*/ 1920239 h 13064490"/>
                <a:gd name="connsiteX139" fmla="*/ 1383792 w 12767104"/>
                <a:gd name="connsiteY139" fmla="*/ 1796415 h 13064490"/>
                <a:gd name="connsiteX140" fmla="*/ 1064132 w 12767104"/>
                <a:gd name="connsiteY140" fmla="*/ 1979294 h 13064490"/>
                <a:gd name="connsiteX141" fmla="*/ 1053084 w 12767104"/>
                <a:gd name="connsiteY141" fmla="*/ 2431542 h 13064490"/>
                <a:gd name="connsiteX142" fmla="*/ 514350 w 12767104"/>
                <a:gd name="connsiteY142" fmla="*/ 2355342 h 13064490"/>
                <a:gd name="connsiteX143" fmla="*/ 464057 w 12767104"/>
                <a:gd name="connsiteY143" fmla="*/ 2529839 h 13064490"/>
                <a:gd name="connsiteX144" fmla="*/ 0 w 12767104"/>
                <a:gd name="connsiteY144" fmla="*/ 2450592 h 13064490"/>
                <a:gd name="connsiteX0" fmla="*/ 0 w 12767104"/>
                <a:gd name="connsiteY0" fmla="*/ 2450592 h 13064490"/>
                <a:gd name="connsiteX1" fmla="*/ 266319 w 12767104"/>
                <a:gd name="connsiteY1" fmla="*/ 2830068 h 13064490"/>
                <a:gd name="connsiteX2" fmla="*/ 715899 w 12767104"/>
                <a:gd name="connsiteY2" fmla="*/ 2767965 h 13064490"/>
                <a:gd name="connsiteX3" fmla="*/ 1254633 w 12767104"/>
                <a:gd name="connsiteY3" fmla="*/ 3008757 h 13064490"/>
                <a:gd name="connsiteX4" fmla="*/ 1414652 w 12767104"/>
                <a:gd name="connsiteY4" fmla="*/ 3208019 h 13064490"/>
                <a:gd name="connsiteX5" fmla="*/ 1605152 w 12767104"/>
                <a:gd name="connsiteY5" fmla="*/ 3383279 h 13064490"/>
                <a:gd name="connsiteX6" fmla="*/ 1776602 w 12767104"/>
                <a:gd name="connsiteY6" fmla="*/ 3274694 h 13064490"/>
                <a:gd name="connsiteX7" fmla="*/ 2104262 w 12767104"/>
                <a:gd name="connsiteY7" fmla="*/ 3577589 h 13064490"/>
                <a:gd name="connsiteX8" fmla="*/ 2044827 w 12767104"/>
                <a:gd name="connsiteY8" fmla="*/ 3737610 h 13064490"/>
                <a:gd name="connsiteX9" fmla="*/ 2681477 w 12767104"/>
                <a:gd name="connsiteY9" fmla="*/ 3979544 h 13064490"/>
                <a:gd name="connsiteX10" fmla="*/ 3096767 w 12767104"/>
                <a:gd name="connsiteY10" fmla="*/ 3918584 h 13064490"/>
                <a:gd name="connsiteX11" fmla="*/ 3167252 w 12767104"/>
                <a:gd name="connsiteY11" fmla="*/ 4078604 h 13064490"/>
                <a:gd name="connsiteX12" fmla="*/ 3313937 w 12767104"/>
                <a:gd name="connsiteY12" fmla="*/ 4000499 h 13064490"/>
                <a:gd name="connsiteX13" fmla="*/ 3447669 w 12767104"/>
                <a:gd name="connsiteY13" fmla="*/ 4025646 h 13064490"/>
                <a:gd name="connsiteX14" fmla="*/ 3510152 w 12767104"/>
                <a:gd name="connsiteY14" fmla="*/ 4219574 h 13064490"/>
                <a:gd name="connsiteX15" fmla="*/ 3515867 w 12767104"/>
                <a:gd name="connsiteY15" fmla="*/ 4589144 h 13064490"/>
                <a:gd name="connsiteX16" fmla="*/ 3371087 w 12767104"/>
                <a:gd name="connsiteY16" fmla="*/ 4928234 h 13064490"/>
                <a:gd name="connsiteX17" fmla="*/ 3479672 w 12767104"/>
                <a:gd name="connsiteY17" fmla="*/ 5463539 h 13064490"/>
                <a:gd name="connsiteX18" fmla="*/ 3310127 w 12767104"/>
                <a:gd name="connsiteY18" fmla="*/ 5494019 h 13064490"/>
                <a:gd name="connsiteX19" fmla="*/ 3172967 w 12767104"/>
                <a:gd name="connsiteY19" fmla="*/ 6015989 h 13064490"/>
                <a:gd name="connsiteX20" fmla="*/ 3262502 w 12767104"/>
                <a:gd name="connsiteY20" fmla="*/ 6031229 h 13064490"/>
                <a:gd name="connsiteX21" fmla="*/ 3315842 w 12767104"/>
                <a:gd name="connsiteY21" fmla="*/ 6193154 h 13064490"/>
                <a:gd name="connsiteX22" fmla="*/ 3464432 w 12767104"/>
                <a:gd name="connsiteY22" fmla="*/ 6115049 h 13064490"/>
                <a:gd name="connsiteX23" fmla="*/ 3593972 w 12767104"/>
                <a:gd name="connsiteY23" fmla="*/ 6273164 h 13064490"/>
                <a:gd name="connsiteX24" fmla="*/ 3835146 w 12767104"/>
                <a:gd name="connsiteY24" fmla="*/ 6307836 h 13064490"/>
                <a:gd name="connsiteX25" fmla="*/ 3643502 w 12767104"/>
                <a:gd name="connsiteY25" fmla="*/ 6793229 h 13064490"/>
                <a:gd name="connsiteX26" fmla="*/ 3704462 w 12767104"/>
                <a:gd name="connsiteY26" fmla="*/ 7218044 h 13064490"/>
                <a:gd name="connsiteX27" fmla="*/ 3508247 w 12767104"/>
                <a:gd name="connsiteY27" fmla="*/ 7745729 h 13064490"/>
                <a:gd name="connsiteX28" fmla="*/ 3654932 w 12767104"/>
                <a:gd name="connsiteY28" fmla="*/ 7880984 h 13064490"/>
                <a:gd name="connsiteX29" fmla="*/ 3396234 w 12767104"/>
                <a:gd name="connsiteY29" fmla="*/ 8180451 h 13064490"/>
                <a:gd name="connsiteX30" fmla="*/ 3645407 w 12767104"/>
                <a:gd name="connsiteY30" fmla="*/ 8650604 h 13064490"/>
                <a:gd name="connsiteX31" fmla="*/ 4181856 w 12767104"/>
                <a:gd name="connsiteY31" fmla="*/ 9105900 h 13064490"/>
                <a:gd name="connsiteX32" fmla="*/ 4329302 w 12767104"/>
                <a:gd name="connsiteY32" fmla="*/ 9025889 h 13064490"/>
                <a:gd name="connsiteX33" fmla="*/ 6272784 w 12767104"/>
                <a:gd name="connsiteY33" fmla="*/ 9802368 h 13064490"/>
                <a:gd name="connsiteX34" fmla="*/ 6967728 w 12767104"/>
                <a:gd name="connsiteY34" fmla="*/ 10917936 h 13064490"/>
                <a:gd name="connsiteX35" fmla="*/ 6458712 w 12767104"/>
                <a:gd name="connsiteY35" fmla="*/ 11369040 h 13064490"/>
                <a:gd name="connsiteX36" fmla="*/ 6592443 w 12767104"/>
                <a:gd name="connsiteY36" fmla="*/ 11569065 h 13064490"/>
                <a:gd name="connsiteX37" fmla="*/ 6723888 w 12767104"/>
                <a:gd name="connsiteY37" fmla="*/ 11530965 h 13064490"/>
                <a:gd name="connsiteX38" fmla="*/ 6826758 w 12767104"/>
                <a:gd name="connsiteY38" fmla="*/ 11633835 h 13064490"/>
                <a:gd name="connsiteX39" fmla="*/ 6834378 w 12767104"/>
                <a:gd name="connsiteY39" fmla="*/ 11870055 h 13064490"/>
                <a:gd name="connsiteX40" fmla="*/ 6950583 w 12767104"/>
                <a:gd name="connsiteY40" fmla="*/ 12011025 h 13064490"/>
                <a:gd name="connsiteX41" fmla="*/ 7009638 w 12767104"/>
                <a:gd name="connsiteY41" fmla="*/ 12390120 h 13064490"/>
                <a:gd name="connsiteX42" fmla="*/ 6941058 w 12767104"/>
                <a:gd name="connsiteY42" fmla="*/ 12628245 h 13064490"/>
                <a:gd name="connsiteX43" fmla="*/ 7076313 w 12767104"/>
                <a:gd name="connsiteY43" fmla="*/ 12847320 h 13064490"/>
                <a:gd name="connsiteX44" fmla="*/ 7202043 w 12767104"/>
                <a:gd name="connsiteY44" fmla="*/ 12943713 h 13064490"/>
                <a:gd name="connsiteX45" fmla="*/ 7287768 w 12767104"/>
                <a:gd name="connsiteY45" fmla="*/ 12799695 h 13064490"/>
                <a:gd name="connsiteX46" fmla="*/ 7377303 w 12767104"/>
                <a:gd name="connsiteY46" fmla="*/ 12759690 h 13064490"/>
                <a:gd name="connsiteX47" fmla="*/ 7748778 w 12767104"/>
                <a:gd name="connsiteY47" fmla="*/ 12538710 h 13064490"/>
                <a:gd name="connsiteX48" fmla="*/ 8312658 w 12767104"/>
                <a:gd name="connsiteY48" fmla="*/ 13034010 h 13064490"/>
                <a:gd name="connsiteX49" fmla="*/ 8440293 w 12767104"/>
                <a:gd name="connsiteY49" fmla="*/ 12971145 h 13064490"/>
                <a:gd name="connsiteX50" fmla="*/ 8819388 w 12767104"/>
                <a:gd name="connsiteY50" fmla="*/ 13013055 h 13064490"/>
                <a:gd name="connsiteX51" fmla="*/ 9089898 w 12767104"/>
                <a:gd name="connsiteY51" fmla="*/ 13064490 h 13064490"/>
                <a:gd name="connsiteX52" fmla="*/ 9554718 w 12767104"/>
                <a:gd name="connsiteY52" fmla="*/ 12974954 h 13064490"/>
                <a:gd name="connsiteX53" fmla="*/ 9853803 w 12767104"/>
                <a:gd name="connsiteY53" fmla="*/ 12885420 h 13064490"/>
                <a:gd name="connsiteX54" fmla="*/ 9954006 w 12767104"/>
                <a:gd name="connsiteY54" fmla="*/ 12968097 h 13064490"/>
                <a:gd name="connsiteX55" fmla="*/ 10019538 w 12767104"/>
                <a:gd name="connsiteY55" fmla="*/ 12891134 h 13064490"/>
                <a:gd name="connsiteX56" fmla="*/ 10107168 w 12767104"/>
                <a:gd name="connsiteY56" fmla="*/ 12702539 h 13064490"/>
                <a:gd name="connsiteX57" fmla="*/ 10103358 w 12767104"/>
                <a:gd name="connsiteY57" fmla="*/ 12614909 h 13064490"/>
                <a:gd name="connsiteX58" fmla="*/ 10177653 w 12767104"/>
                <a:gd name="connsiteY58" fmla="*/ 12538709 h 13064490"/>
                <a:gd name="connsiteX59" fmla="*/ 10135743 w 12767104"/>
                <a:gd name="connsiteY59" fmla="*/ 12378689 h 13064490"/>
                <a:gd name="connsiteX60" fmla="*/ 10267188 w 12767104"/>
                <a:gd name="connsiteY60" fmla="*/ 12338684 h 13064490"/>
                <a:gd name="connsiteX61" fmla="*/ 10419207 w 12767104"/>
                <a:gd name="connsiteY61" fmla="*/ 11967972 h 13064490"/>
                <a:gd name="connsiteX62" fmla="*/ 11149203 w 12767104"/>
                <a:gd name="connsiteY62" fmla="*/ 12121514 h 13064490"/>
                <a:gd name="connsiteX63" fmla="*/ 12090273 w 12767104"/>
                <a:gd name="connsiteY63" fmla="*/ 11727179 h 13064490"/>
                <a:gd name="connsiteX64" fmla="*/ 12248388 w 12767104"/>
                <a:gd name="connsiteY64" fmla="*/ 11870054 h 13064490"/>
                <a:gd name="connsiteX65" fmla="*/ 12362688 w 12767104"/>
                <a:gd name="connsiteY65" fmla="*/ 11891009 h 13064490"/>
                <a:gd name="connsiteX66" fmla="*/ 12524613 w 12767104"/>
                <a:gd name="connsiteY66" fmla="*/ 11662409 h 13064490"/>
                <a:gd name="connsiteX67" fmla="*/ 12600813 w 12767104"/>
                <a:gd name="connsiteY67" fmla="*/ 11622404 h 13064490"/>
                <a:gd name="connsiteX68" fmla="*/ 12658344 w 12767104"/>
                <a:gd name="connsiteY68" fmla="*/ 11645265 h 13064490"/>
                <a:gd name="connsiteX69" fmla="*/ 12758928 w 12767104"/>
                <a:gd name="connsiteY69" fmla="*/ 11344274 h 13064490"/>
                <a:gd name="connsiteX70" fmla="*/ 12446507 w 12767104"/>
                <a:gd name="connsiteY70" fmla="*/ 10921364 h 13064490"/>
                <a:gd name="connsiteX71" fmla="*/ 12383642 w 12767104"/>
                <a:gd name="connsiteY71" fmla="*/ 10618469 h 13064490"/>
                <a:gd name="connsiteX72" fmla="*/ 12201906 w 12767104"/>
                <a:gd name="connsiteY72" fmla="*/ 10423017 h 13064490"/>
                <a:gd name="connsiteX73" fmla="*/ 12216002 w 12767104"/>
                <a:gd name="connsiteY73" fmla="*/ 10138409 h 13064490"/>
                <a:gd name="connsiteX74" fmla="*/ 12560807 w 12767104"/>
                <a:gd name="connsiteY74" fmla="*/ 9631679 h 13064490"/>
                <a:gd name="connsiteX75" fmla="*/ 12693777 w 12767104"/>
                <a:gd name="connsiteY75" fmla="*/ 8833866 h 13064490"/>
                <a:gd name="connsiteX76" fmla="*/ 12472416 w 12767104"/>
                <a:gd name="connsiteY76" fmla="*/ 8590407 h 13064490"/>
                <a:gd name="connsiteX77" fmla="*/ 12508992 w 12767104"/>
                <a:gd name="connsiteY77" fmla="*/ 7827264 h 13064490"/>
                <a:gd name="connsiteX78" fmla="*/ 12256389 w 12767104"/>
                <a:gd name="connsiteY78" fmla="*/ 7655052 h 13064490"/>
                <a:gd name="connsiteX79" fmla="*/ 11978640 w 12767104"/>
                <a:gd name="connsiteY79" fmla="*/ 7424928 h 13064490"/>
                <a:gd name="connsiteX80" fmla="*/ 11887200 w 12767104"/>
                <a:gd name="connsiteY80" fmla="*/ 6784848 h 13064490"/>
                <a:gd name="connsiteX81" fmla="*/ 12052173 w 12767104"/>
                <a:gd name="connsiteY81" fmla="*/ 6573774 h 13064490"/>
                <a:gd name="connsiteX82" fmla="*/ 12172950 w 12767104"/>
                <a:gd name="connsiteY82" fmla="*/ 6334887 h 13064490"/>
                <a:gd name="connsiteX83" fmla="*/ 12179808 w 12767104"/>
                <a:gd name="connsiteY83" fmla="*/ 5888736 h 13064490"/>
                <a:gd name="connsiteX84" fmla="*/ 11915394 w 12767104"/>
                <a:gd name="connsiteY84" fmla="*/ 5550027 h 13064490"/>
                <a:gd name="connsiteX85" fmla="*/ 11612880 w 12767104"/>
                <a:gd name="connsiteY85" fmla="*/ 5285232 h 13064490"/>
                <a:gd name="connsiteX86" fmla="*/ 11137392 w 12767104"/>
                <a:gd name="connsiteY86" fmla="*/ 4791456 h 13064490"/>
                <a:gd name="connsiteX87" fmla="*/ 10345674 w 12767104"/>
                <a:gd name="connsiteY87" fmla="*/ 4283583 h 13064490"/>
                <a:gd name="connsiteX88" fmla="*/ 10364343 w 12767104"/>
                <a:gd name="connsiteY88" fmla="*/ 3643122 h 13064490"/>
                <a:gd name="connsiteX89" fmla="*/ 10991088 w 12767104"/>
                <a:gd name="connsiteY89" fmla="*/ 3035808 h 13064490"/>
                <a:gd name="connsiteX90" fmla="*/ 11228832 w 12767104"/>
                <a:gd name="connsiteY90" fmla="*/ 2523744 h 13064490"/>
                <a:gd name="connsiteX91" fmla="*/ 11155680 w 12767104"/>
                <a:gd name="connsiteY91" fmla="*/ 2286000 h 13064490"/>
                <a:gd name="connsiteX92" fmla="*/ 11391900 w 12767104"/>
                <a:gd name="connsiteY92" fmla="*/ 1664970 h 13064490"/>
                <a:gd name="connsiteX93" fmla="*/ 11299698 w 12767104"/>
                <a:gd name="connsiteY93" fmla="*/ 1289304 h 13064490"/>
                <a:gd name="connsiteX94" fmla="*/ 10966704 w 12767104"/>
                <a:gd name="connsiteY94" fmla="*/ 1435227 h 13064490"/>
                <a:gd name="connsiteX95" fmla="*/ 10770870 w 12767104"/>
                <a:gd name="connsiteY95" fmla="*/ 1719072 h 13064490"/>
                <a:gd name="connsiteX96" fmla="*/ 10211943 w 12767104"/>
                <a:gd name="connsiteY96" fmla="*/ 1704594 h 13064490"/>
                <a:gd name="connsiteX97" fmla="*/ 10643616 w 12767104"/>
                <a:gd name="connsiteY97" fmla="*/ 987552 h 13064490"/>
                <a:gd name="connsiteX98" fmla="*/ 10569321 w 12767104"/>
                <a:gd name="connsiteY98" fmla="*/ 768477 h 13064490"/>
                <a:gd name="connsiteX99" fmla="*/ 10310241 w 12767104"/>
                <a:gd name="connsiteY99" fmla="*/ 644652 h 13064490"/>
                <a:gd name="connsiteX100" fmla="*/ 10132695 w 12767104"/>
                <a:gd name="connsiteY100" fmla="*/ 798957 h 13064490"/>
                <a:gd name="connsiteX101" fmla="*/ 9947147 w 12767104"/>
                <a:gd name="connsiteY101" fmla="*/ 712469 h 13064490"/>
                <a:gd name="connsiteX102" fmla="*/ 9547097 w 12767104"/>
                <a:gd name="connsiteY102" fmla="*/ 748664 h 13064490"/>
                <a:gd name="connsiteX103" fmla="*/ 9390887 w 12767104"/>
                <a:gd name="connsiteY103" fmla="*/ 302894 h 13064490"/>
                <a:gd name="connsiteX104" fmla="*/ 9286112 w 12767104"/>
                <a:gd name="connsiteY104" fmla="*/ 152399 h 13064490"/>
                <a:gd name="connsiteX105" fmla="*/ 9089136 w 12767104"/>
                <a:gd name="connsiteY105" fmla="*/ 0 h 13064490"/>
                <a:gd name="connsiteX106" fmla="*/ 9030842 w 12767104"/>
                <a:gd name="connsiteY106" fmla="*/ 188594 h 13064490"/>
                <a:gd name="connsiteX107" fmla="*/ 9137522 w 12767104"/>
                <a:gd name="connsiteY107" fmla="*/ 352424 h 13064490"/>
                <a:gd name="connsiteX108" fmla="*/ 8903207 w 12767104"/>
                <a:gd name="connsiteY108" fmla="*/ 421004 h 13064490"/>
                <a:gd name="connsiteX109" fmla="*/ 8634602 w 12767104"/>
                <a:gd name="connsiteY109" fmla="*/ 548639 h 13064490"/>
                <a:gd name="connsiteX110" fmla="*/ 8421242 w 12767104"/>
                <a:gd name="connsiteY110" fmla="*/ 859154 h 13064490"/>
                <a:gd name="connsiteX111" fmla="*/ 8219312 w 12767104"/>
                <a:gd name="connsiteY111" fmla="*/ 922019 h 13064490"/>
                <a:gd name="connsiteX112" fmla="*/ 8125967 w 12767104"/>
                <a:gd name="connsiteY112" fmla="*/ 1301114 h 13064490"/>
                <a:gd name="connsiteX113" fmla="*/ 8017382 w 12767104"/>
                <a:gd name="connsiteY113" fmla="*/ 1407794 h 13064490"/>
                <a:gd name="connsiteX114" fmla="*/ 7977377 w 12767104"/>
                <a:gd name="connsiteY114" fmla="*/ 1543049 h 13064490"/>
                <a:gd name="connsiteX115" fmla="*/ 7811642 w 12767104"/>
                <a:gd name="connsiteY115" fmla="*/ 1577339 h 13064490"/>
                <a:gd name="connsiteX116" fmla="*/ 7678674 w 12767104"/>
                <a:gd name="connsiteY116" fmla="*/ 1816608 h 13064490"/>
                <a:gd name="connsiteX117" fmla="*/ 7327772 w 12767104"/>
                <a:gd name="connsiteY117" fmla="*/ 1645919 h 13064490"/>
                <a:gd name="connsiteX118" fmla="*/ 6998207 w 12767104"/>
                <a:gd name="connsiteY118" fmla="*/ 1950719 h 13064490"/>
                <a:gd name="connsiteX119" fmla="*/ 6794372 w 12767104"/>
                <a:gd name="connsiteY119" fmla="*/ 1811654 h 13064490"/>
                <a:gd name="connsiteX120" fmla="*/ 6217920 w 12767104"/>
                <a:gd name="connsiteY120" fmla="*/ 2286000 h 13064490"/>
                <a:gd name="connsiteX121" fmla="*/ 6020942 w 12767104"/>
                <a:gd name="connsiteY121" fmla="*/ 2179319 h 13064490"/>
                <a:gd name="connsiteX122" fmla="*/ 5859017 w 12767104"/>
                <a:gd name="connsiteY122" fmla="*/ 2200274 h 13064490"/>
                <a:gd name="connsiteX123" fmla="*/ 5657087 w 12767104"/>
                <a:gd name="connsiteY123" fmla="*/ 2085974 h 13064490"/>
                <a:gd name="connsiteX124" fmla="*/ 5422772 w 12767104"/>
                <a:gd name="connsiteY124" fmla="*/ 2118359 h 13064490"/>
                <a:gd name="connsiteX125" fmla="*/ 5361812 w 12767104"/>
                <a:gd name="connsiteY125" fmla="*/ 1937384 h 13064490"/>
                <a:gd name="connsiteX126" fmla="*/ 5015102 w 12767104"/>
                <a:gd name="connsiteY126" fmla="*/ 1771649 h 13064490"/>
                <a:gd name="connsiteX127" fmla="*/ 4293870 w 12767104"/>
                <a:gd name="connsiteY127" fmla="*/ 1781937 h 13064490"/>
                <a:gd name="connsiteX128" fmla="*/ 3976877 w 12767104"/>
                <a:gd name="connsiteY128" fmla="*/ 1421129 h 13064490"/>
                <a:gd name="connsiteX129" fmla="*/ 3837812 w 12767104"/>
                <a:gd name="connsiteY129" fmla="*/ 1329689 h 13064490"/>
                <a:gd name="connsiteX130" fmla="*/ 3632072 w 12767104"/>
                <a:gd name="connsiteY130" fmla="*/ 1322069 h 13064490"/>
                <a:gd name="connsiteX131" fmla="*/ 3468242 w 12767104"/>
                <a:gd name="connsiteY131" fmla="*/ 1122044 h 13064490"/>
                <a:gd name="connsiteX132" fmla="*/ 3096767 w 12767104"/>
                <a:gd name="connsiteY132" fmla="*/ 1202054 h 13064490"/>
                <a:gd name="connsiteX133" fmla="*/ 2872740 w 12767104"/>
                <a:gd name="connsiteY133" fmla="*/ 1051179 h 13064490"/>
                <a:gd name="connsiteX134" fmla="*/ 2757677 w 12767104"/>
                <a:gd name="connsiteY134" fmla="*/ 1306829 h 13064490"/>
                <a:gd name="connsiteX135" fmla="*/ 2464307 w 12767104"/>
                <a:gd name="connsiteY135" fmla="*/ 1609724 h 13064490"/>
                <a:gd name="connsiteX136" fmla="*/ 2012822 w 12767104"/>
                <a:gd name="connsiteY136" fmla="*/ 1710689 h 13064490"/>
                <a:gd name="connsiteX137" fmla="*/ 2007107 w 12767104"/>
                <a:gd name="connsiteY137" fmla="*/ 1870709 h 13064490"/>
                <a:gd name="connsiteX138" fmla="*/ 1736597 w 12767104"/>
                <a:gd name="connsiteY138" fmla="*/ 1920239 h 13064490"/>
                <a:gd name="connsiteX139" fmla="*/ 1383792 w 12767104"/>
                <a:gd name="connsiteY139" fmla="*/ 1796415 h 13064490"/>
                <a:gd name="connsiteX140" fmla="*/ 1064132 w 12767104"/>
                <a:gd name="connsiteY140" fmla="*/ 1979294 h 13064490"/>
                <a:gd name="connsiteX141" fmla="*/ 1053084 w 12767104"/>
                <a:gd name="connsiteY141" fmla="*/ 2431542 h 13064490"/>
                <a:gd name="connsiteX142" fmla="*/ 514350 w 12767104"/>
                <a:gd name="connsiteY142" fmla="*/ 2355342 h 13064490"/>
                <a:gd name="connsiteX143" fmla="*/ 464057 w 12767104"/>
                <a:gd name="connsiteY143" fmla="*/ 2529839 h 13064490"/>
                <a:gd name="connsiteX144" fmla="*/ 0 w 12767104"/>
                <a:gd name="connsiteY144" fmla="*/ 2450592 h 13064490"/>
                <a:gd name="connsiteX0" fmla="*/ 0 w 12767104"/>
                <a:gd name="connsiteY0" fmla="*/ 2450592 h 13064490"/>
                <a:gd name="connsiteX1" fmla="*/ 266319 w 12767104"/>
                <a:gd name="connsiteY1" fmla="*/ 2830068 h 13064490"/>
                <a:gd name="connsiteX2" fmla="*/ 715899 w 12767104"/>
                <a:gd name="connsiteY2" fmla="*/ 2767965 h 13064490"/>
                <a:gd name="connsiteX3" fmla="*/ 1254633 w 12767104"/>
                <a:gd name="connsiteY3" fmla="*/ 3008757 h 13064490"/>
                <a:gd name="connsiteX4" fmla="*/ 1414652 w 12767104"/>
                <a:gd name="connsiteY4" fmla="*/ 3208019 h 13064490"/>
                <a:gd name="connsiteX5" fmla="*/ 1605152 w 12767104"/>
                <a:gd name="connsiteY5" fmla="*/ 3383279 h 13064490"/>
                <a:gd name="connsiteX6" fmla="*/ 1776602 w 12767104"/>
                <a:gd name="connsiteY6" fmla="*/ 3274694 h 13064490"/>
                <a:gd name="connsiteX7" fmla="*/ 2104262 w 12767104"/>
                <a:gd name="connsiteY7" fmla="*/ 3577589 h 13064490"/>
                <a:gd name="connsiteX8" fmla="*/ 2044827 w 12767104"/>
                <a:gd name="connsiteY8" fmla="*/ 3737610 h 13064490"/>
                <a:gd name="connsiteX9" fmla="*/ 2681477 w 12767104"/>
                <a:gd name="connsiteY9" fmla="*/ 3979544 h 13064490"/>
                <a:gd name="connsiteX10" fmla="*/ 3096767 w 12767104"/>
                <a:gd name="connsiteY10" fmla="*/ 3918584 h 13064490"/>
                <a:gd name="connsiteX11" fmla="*/ 3167252 w 12767104"/>
                <a:gd name="connsiteY11" fmla="*/ 4078604 h 13064490"/>
                <a:gd name="connsiteX12" fmla="*/ 3313937 w 12767104"/>
                <a:gd name="connsiteY12" fmla="*/ 4000499 h 13064490"/>
                <a:gd name="connsiteX13" fmla="*/ 3447669 w 12767104"/>
                <a:gd name="connsiteY13" fmla="*/ 4025646 h 13064490"/>
                <a:gd name="connsiteX14" fmla="*/ 3510152 w 12767104"/>
                <a:gd name="connsiteY14" fmla="*/ 4219574 h 13064490"/>
                <a:gd name="connsiteX15" fmla="*/ 3515867 w 12767104"/>
                <a:gd name="connsiteY15" fmla="*/ 4589144 h 13064490"/>
                <a:gd name="connsiteX16" fmla="*/ 3371087 w 12767104"/>
                <a:gd name="connsiteY16" fmla="*/ 4928234 h 13064490"/>
                <a:gd name="connsiteX17" fmla="*/ 3479672 w 12767104"/>
                <a:gd name="connsiteY17" fmla="*/ 5463539 h 13064490"/>
                <a:gd name="connsiteX18" fmla="*/ 3310127 w 12767104"/>
                <a:gd name="connsiteY18" fmla="*/ 5494019 h 13064490"/>
                <a:gd name="connsiteX19" fmla="*/ 3172967 w 12767104"/>
                <a:gd name="connsiteY19" fmla="*/ 6015989 h 13064490"/>
                <a:gd name="connsiteX20" fmla="*/ 3262502 w 12767104"/>
                <a:gd name="connsiteY20" fmla="*/ 6031229 h 13064490"/>
                <a:gd name="connsiteX21" fmla="*/ 3315842 w 12767104"/>
                <a:gd name="connsiteY21" fmla="*/ 6193154 h 13064490"/>
                <a:gd name="connsiteX22" fmla="*/ 3464432 w 12767104"/>
                <a:gd name="connsiteY22" fmla="*/ 6115049 h 13064490"/>
                <a:gd name="connsiteX23" fmla="*/ 3593972 w 12767104"/>
                <a:gd name="connsiteY23" fmla="*/ 6273164 h 13064490"/>
                <a:gd name="connsiteX24" fmla="*/ 3835146 w 12767104"/>
                <a:gd name="connsiteY24" fmla="*/ 6307836 h 13064490"/>
                <a:gd name="connsiteX25" fmla="*/ 3643502 w 12767104"/>
                <a:gd name="connsiteY25" fmla="*/ 6793229 h 13064490"/>
                <a:gd name="connsiteX26" fmla="*/ 3704462 w 12767104"/>
                <a:gd name="connsiteY26" fmla="*/ 7218044 h 13064490"/>
                <a:gd name="connsiteX27" fmla="*/ 3508247 w 12767104"/>
                <a:gd name="connsiteY27" fmla="*/ 7745729 h 13064490"/>
                <a:gd name="connsiteX28" fmla="*/ 3654932 w 12767104"/>
                <a:gd name="connsiteY28" fmla="*/ 7880984 h 13064490"/>
                <a:gd name="connsiteX29" fmla="*/ 3396234 w 12767104"/>
                <a:gd name="connsiteY29" fmla="*/ 8180451 h 13064490"/>
                <a:gd name="connsiteX30" fmla="*/ 3645407 w 12767104"/>
                <a:gd name="connsiteY30" fmla="*/ 8650604 h 13064490"/>
                <a:gd name="connsiteX31" fmla="*/ 4181856 w 12767104"/>
                <a:gd name="connsiteY31" fmla="*/ 9105900 h 13064490"/>
                <a:gd name="connsiteX32" fmla="*/ 4317872 w 12767104"/>
                <a:gd name="connsiteY32" fmla="*/ 9022079 h 13064490"/>
                <a:gd name="connsiteX33" fmla="*/ 6272784 w 12767104"/>
                <a:gd name="connsiteY33" fmla="*/ 9802368 h 13064490"/>
                <a:gd name="connsiteX34" fmla="*/ 6967728 w 12767104"/>
                <a:gd name="connsiteY34" fmla="*/ 10917936 h 13064490"/>
                <a:gd name="connsiteX35" fmla="*/ 6458712 w 12767104"/>
                <a:gd name="connsiteY35" fmla="*/ 11369040 h 13064490"/>
                <a:gd name="connsiteX36" fmla="*/ 6592443 w 12767104"/>
                <a:gd name="connsiteY36" fmla="*/ 11569065 h 13064490"/>
                <a:gd name="connsiteX37" fmla="*/ 6723888 w 12767104"/>
                <a:gd name="connsiteY37" fmla="*/ 11530965 h 13064490"/>
                <a:gd name="connsiteX38" fmla="*/ 6826758 w 12767104"/>
                <a:gd name="connsiteY38" fmla="*/ 11633835 h 13064490"/>
                <a:gd name="connsiteX39" fmla="*/ 6834378 w 12767104"/>
                <a:gd name="connsiteY39" fmla="*/ 11870055 h 13064490"/>
                <a:gd name="connsiteX40" fmla="*/ 6950583 w 12767104"/>
                <a:gd name="connsiteY40" fmla="*/ 12011025 h 13064490"/>
                <a:gd name="connsiteX41" fmla="*/ 7009638 w 12767104"/>
                <a:gd name="connsiteY41" fmla="*/ 12390120 h 13064490"/>
                <a:gd name="connsiteX42" fmla="*/ 6941058 w 12767104"/>
                <a:gd name="connsiteY42" fmla="*/ 12628245 h 13064490"/>
                <a:gd name="connsiteX43" fmla="*/ 7076313 w 12767104"/>
                <a:gd name="connsiteY43" fmla="*/ 12847320 h 13064490"/>
                <a:gd name="connsiteX44" fmla="*/ 7202043 w 12767104"/>
                <a:gd name="connsiteY44" fmla="*/ 12943713 h 13064490"/>
                <a:gd name="connsiteX45" fmla="*/ 7287768 w 12767104"/>
                <a:gd name="connsiteY45" fmla="*/ 12799695 h 13064490"/>
                <a:gd name="connsiteX46" fmla="*/ 7377303 w 12767104"/>
                <a:gd name="connsiteY46" fmla="*/ 12759690 h 13064490"/>
                <a:gd name="connsiteX47" fmla="*/ 7748778 w 12767104"/>
                <a:gd name="connsiteY47" fmla="*/ 12538710 h 13064490"/>
                <a:gd name="connsiteX48" fmla="*/ 8312658 w 12767104"/>
                <a:gd name="connsiteY48" fmla="*/ 13034010 h 13064490"/>
                <a:gd name="connsiteX49" fmla="*/ 8440293 w 12767104"/>
                <a:gd name="connsiteY49" fmla="*/ 12971145 h 13064490"/>
                <a:gd name="connsiteX50" fmla="*/ 8819388 w 12767104"/>
                <a:gd name="connsiteY50" fmla="*/ 13013055 h 13064490"/>
                <a:gd name="connsiteX51" fmla="*/ 9089898 w 12767104"/>
                <a:gd name="connsiteY51" fmla="*/ 13064490 h 13064490"/>
                <a:gd name="connsiteX52" fmla="*/ 9554718 w 12767104"/>
                <a:gd name="connsiteY52" fmla="*/ 12974954 h 13064490"/>
                <a:gd name="connsiteX53" fmla="*/ 9853803 w 12767104"/>
                <a:gd name="connsiteY53" fmla="*/ 12885420 h 13064490"/>
                <a:gd name="connsiteX54" fmla="*/ 9954006 w 12767104"/>
                <a:gd name="connsiteY54" fmla="*/ 12968097 h 13064490"/>
                <a:gd name="connsiteX55" fmla="*/ 10019538 w 12767104"/>
                <a:gd name="connsiteY55" fmla="*/ 12891134 h 13064490"/>
                <a:gd name="connsiteX56" fmla="*/ 10107168 w 12767104"/>
                <a:gd name="connsiteY56" fmla="*/ 12702539 h 13064490"/>
                <a:gd name="connsiteX57" fmla="*/ 10103358 w 12767104"/>
                <a:gd name="connsiteY57" fmla="*/ 12614909 h 13064490"/>
                <a:gd name="connsiteX58" fmla="*/ 10177653 w 12767104"/>
                <a:gd name="connsiteY58" fmla="*/ 12538709 h 13064490"/>
                <a:gd name="connsiteX59" fmla="*/ 10135743 w 12767104"/>
                <a:gd name="connsiteY59" fmla="*/ 12378689 h 13064490"/>
                <a:gd name="connsiteX60" fmla="*/ 10267188 w 12767104"/>
                <a:gd name="connsiteY60" fmla="*/ 12338684 h 13064490"/>
                <a:gd name="connsiteX61" fmla="*/ 10419207 w 12767104"/>
                <a:gd name="connsiteY61" fmla="*/ 11967972 h 13064490"/>
                <a:gd name="connsiteX62" fmla="*/ 11149203 w 12767104"/>
                <a:gd name="connsiteY62" fmla="*/ 12121514 h 13064490"/>
                <a:gd name="connsiteX63" fmla="*/ 12090273 w 12767104"/>
                <a:gd name="connsiteY63" fmla="*/ 11727179 h 13064490"/>
                <a:gd name="connsiteX64" fmla="*/ 12248388 w 12767104"/>
                <a:gd name="connsiteY64" fmla="*/ 11870054 h 13064490"/>
                <a:gd name="connsiteX65" fmla="*/ 12362688 w 12767104"/>
                <a:gd name="connsiteY65" fmla="*/ 11891009 h 13064490"/>
                <a:gd name="connsiteX66" fmla="*/ 12524613 w 12767104"/>
                <a:gd name="connsiteY66" fmla="*/ 11662409 h 13064490"/>
                <a:gd name="connsiteX67" fmla="*/ 12600813 w 12767104"/>
                <a:gd name="connsiteY67" fmla="*/ 11622404 h 13064490"/>
                <a:gd name="connsiteX68" fmla="*/ 12658344 w 12767104"/>
                <a:gd name="connsiteY68" fmla="*/ 11645265 h 13064490"/>
                <a:gd name="connsiteX69" fmla="*/ 12758928 w 12767104"/>
                <a:gd name="connsiteY69" fmla="*/ 11344274 h 13064490"/>
                <a:gd name="connsiteX70" fmla="*/ 12446507 w 12767104"/>
                <a:gd name="connsiteY70" fmla="*/ 10921364 h 13064490"/>
                <a:gd name="connsiteX71" fmla="*/ 12383642 w 12767104"/>
                <a:gd name="connsiteY71" fmla="*/ 10618469 h 13064490"/>
                <a:gd name="connsiteX72" fmla="*/ 12201906 w 12767104"/>
                <a:gd name="connsiteY72" fmla="*/ 10423017 h 13064490"/>
                <a:gd name="connsiteX73" fmla="*/ 12216002 w 12767104"/>
                <a:gd name="connsiteY73" fmla="*/ 10138409 h 13064490"/>
                <a:gd name="connsiteX74" fmla="*/ 12560807 w 12767104"/>
                <a:gd name="connsiteY74" fmla="*/ 9631679 h 13064490"/>
                <a:gd name="connsiteX75" fmla="*/ 12693777 w 12767104"/>
                <a:gd name="connsiteY75" fmla="*/ 8833866 h 13064490"/>
                <a:gd name="connsiteX76" fmla="*/ 12472416 w 12767104"/>
                <a:gd name="connsiteY76" fmla="*/ 8590407 h 13064490"/>
                <a:gd name="connsiteX77" fmla="*/ 12508992 w 12767104"/>
                <a:gd name="connsiteY77" fmla="*/ 7827264 h 13064490"/>
                <a:gd name="connsiteX78" fmla="*/ 12256389 w 12767104"/>
                <a:gd name="connsiteY78" fmla="*/ 7655052 h 13064490"/>
                <a:gd name="connsiteX79" fmla="*/ 11978640 w 12767104"/>
                <a:gd name="connsiteY79" fmla="*/ 7424928 h 13064490"/>
                <a:gd name="connsiteX80" fmla="*/ 11887200 w 12767104"/>
                <a:gd name="connsiteY80" fmla="*/ 6784848 h 13064490"/>
                <a:gd name="connsiteX81" fmla="*/ 12052173 w 12767104"/>
                <a:gd name="connsiteY81" fmla="*/ 6573774 h 13064490"/>
                <a:gd name="connsiteX82" fmla="*/ 12172950 w 12767104"/>
                <a:gd name="connsiteY82" fmla="*/ 6334887 h 13064490"/>
                <a:gd name="connsiteX83" fmla="*/ 12179808 w 12767104"/>
                <a:gd name="connsiteY83" fmla="*/ 5888736 h 13064490"/>
                <a:gd name="connsiteX84" fmla="*/ 11915394 w 12767104"/>
                <a:gd name="connsiteY84" fmla="*/ 5550027 h 13064490"/>
                <a:gd name="connsiteX85" fmla="*/ 11612880 w 12767104"/>
                <a:gd name="connsiteY85" fmla="*/ 5285232 h 13064490"/>
                <a:gd name="connsiteX86" fmla="*/ 11137392 w 12767104"/>
                <a:gd name="connsiteY86" fmla="*/ 4791456 h 13064490"/>
                <a:gd name="connsiteX87" fmla="*/ 10345674 w 12767104"/>
                <a:gd name="connsiteY87" fmla="*/ 4283583 h 13064490"/>
                <a:gd name="connsiteX88" fmla="*/ 10364343 w 12767104"/>
                <a:gd name="connsiteY88" fmla="*/ 3643122 h 13064490"/>
                <a:gd name="connsiteX89" fmla="*/ 10991088 w 12767104"/>
                <a:gd name="connsiteY89" fmla="*/ 3035808 h 13064490"/>
                <a:gd name="connsiteX90" fmla="*/ 11228832 w 12767104"/>
                <a:gd name="connsiteY90" fmla="*/ 2523744 h 13064490"/>
                <a:gd name="connsiteX91" fmla="*/ 11155680 w 12767104"/>
                <a:gd name="connsiteY91" fmla="*/ 2286000 h 13064490"/>
                <a:gd name="connsiteX92" fmla="*/ 11391900 w 12767104"/>
                <a:gd name="connsiteY92" fmla="*/ 1664970 h 13064490"/>
                <a:gd name="connsiteX93" fmla="*/ 11299698 w 12767104"/>
                <a:gd name="connsiteY93" fmla="*/ 1289304 h 13064490"/>
                <a:gd name="connsiteX94" fmla="*/ 10966704 w 12767104"/>
                <a:gd name="connsiteY94" fmla="*/ 1435227 h 13064490"/>
                <a:gd name="connsiteX95" fmla="*/ 10770870 w 12767104"/>
                <a:gd name="connsiteY95" fmla="*/ 1719072 h 13064490"/>
                <a:gd name="connsiteX96" fmla="*/ 10211943 w 12767104"/>
                <a:gd name="connsiteY96" fmla="*/ 1704594 h 13064490"/>
                <a:gd name="connsiteX97" fmla="*/ 10643616 w 12767104"/>
                <a:gd name="connsiteY97" fmla="*/ 987552 h 13064490"/>
                <a:gd name="connsiteX98" fmla="*/ 10569321 w 12767104"/>
                <a:gd name="connsiteY98" fmla="*/ 768477 h 13064490"/>
                <a:gd name="connsiteX99" fmla="*/ 10310241 w 12767104"/>
                <a:gd name="connsiteY99" fmla="*/ 644652 h 13064490"/>
                <a:gd name="connsiteX100" fmla="*/ 10132695 w 12767104"/>
                <a:gd name="connsiteY100" fmla="*/ 798957 h 13064490"/>
                <a:gd name="connsiteX101" fmla="*/ 9947147 w 12767104"/>
                <a:gd name="connsiteY101" fmla="*/ 712469 h 13064490"/>
                <a:gd name="connsiteX102" fmla="*/ 9547097 w 12767104"/>
                <a:gd name="connsiteY102" fmla="*/ 748664 h 13064490"/>
                <a:gd name="connsiteX103" fmla="*/ 9390887 w 12767104"/>
                <a:gd name="connsiteY103" fmla="*/ 302894 h 13064490"/>
                <a:gd name="connsiteX104" fmla="*/ 9286112 w 12767104"/>
                <a:gd name="connsiteY104" fmla="*/ 152399 h 13064490"/>
                <a:gd name="connsiteX105" fmla="*/ 9089136 w 12767104"/>
                <a:gd name="connsiteY105" fmla="*/ 0 h 13064490"/>
                <a:gd name="connsiteX106" fmla="*/ 9030842 w 12767104"/>
                <a:gd name="connsiteY106" fmla="*/ 188594 h 13064490"/>
                <a:gd name="connsiteX107" fmla="*/ 9137522 w 12767104"/>
                <a:gd name="connsiteY107" fmla="*/ 352424 h 13064490"/>
                <a:gd name="connsiteX108" fmla="*/ 8903207 w 12767104"/>
                <a:gd name="connsiteY108" fmla="*/ 421004 h 13064490"/>
                <a:gd name="connsiteX109" fmla="*/ 8634602 w 12767104"/>
                <a:gd name="connsiteY109" fmla="*/ 548639 h 13064490"/>
                <a:gd name="connsiteX110" fmla="*/ 8421242 w 12767104"/>
                <a:gd name="connsiteY110" fmla="*/ 859154 h 13064490"/>
                <a:gd name="connsiteX111" fmla="*/ 8219312 w 12767104"/>
                <a:gd name="connsiteY111" fmla="*/ 922019 h 13064490"/>
                <a:gd name="connsiteX112" fmla="*/ 8125967 w 12767104"/>
                <a:gd name="connsiteY112" fmla="*/ 1301114 h 13064490"/>
                <a:gd name="connsiteX113" fmla="*/ 8017382 w 12767104"/>
                <a:gd name="connsiteY113" fmla="*/ 1407794 h 13064490"/>
                <a:gd name="connsiteX114" fmla="*/ 7977377 w 12767104"/>
                <a:gd name="connsiteY114" fmla="*/ 1543049 h 13064490"/>
                <a:gd name="connsiteX115" fmla="*/ 7811642 w 12767104"/>
                <a:gd name="connsiteY115" fmla="*/ 1577339 h 13064490"/>
                <a:gd name="connsiteX116" fmla="*/ 7678674 w 12767104"/>
                <a:gd name="connsiteY116" fmla="*/ 1816608 h 13064490"/>
                <a:gd name="connsiteX117" fmla="*/ 7327772 w 12767104"/>
                <a:gd name="connsiteY117" fmla="*/ 1645919 h 13064490"/>
                <a:gd name="connsiteX118" fmla="*/ 6998207 w 12767104"/>
                <a:gd name="connsiteY118" fmla="*/ 1950719 h 13064490"/>
                <a:gd name="connsiteX119" fmla="*/ 6794372 w 12767104"/>
                <a:gd name="connsiteY119" fmla="*/ 1811654 h 13064490"/>
                <a:gd name="connsiteX120" fmla="*/ 6217920 w 12767104"/>
                <a:gd name="connsiteY120" fmla="*/ 2286000 h 13064490"/>
                <a:gd name="connsiteX121" fmla="*/ 6020942 w 12767104"/>
                <a:gd name="connsiteY121" fmla="*/ 2179319 h 13064490"/>
                <a:gd name="connsiteX122" fmla="*/ 5859017 w 12767104"/>
                <a:gd name="connsiteY122" fmla="*/ 2200274 h 13064490"/>
                <a:gd name="connsiteX123" fmla="*/ 5657087 w 12767104"/>
                <a:gd name="connsiteY123" fmla="*/ 2085974 h 13064490"/>
                <a:gd name="connsiteX124" fmla="*/ 5422772 w 12767104"/>
                <a:gd name="connsiteY124" fmla="*/ 2118359 h 13064490"/>
                <a:gd name="connsiteX125" fmla="*/ 5361812 w 12767104"/>
                <a:gd name="connsiteY125" fmla="*/ 1937384 h 13064490"/>
                <a:gd name="connsiteX126" fmla="*/ 5015102 w 12767104"/>
                <a:gd name="connsiteY126" fmla="*/ 1771649 h 13064490"/>
                <a:gd name="connsiteX127" fmla="*/ 4293870 w 12767104"/>
                <a:gd name="connsiteY127" fmla="*/ 1781937 h 13064490"/>
                <a:gd name="connsiteX128" fmla="*/ 3976877 w 12767104"/>
                <a:gd name="connsiteY128" fmla="*/ 1421129 h 13064490"/>
                <a:gd name="connsiteX129" fmla="*/ 3837812 w 12767104"/>
                <a:gd name="connsiteY129" fmla="*/ 1329689 h 13064490"/>
                <a:gd name="connsiteX130" fmla="*/ 3632072 w 12767104"/>
                <a:gd name="connsiteY130" fmla="*/ 1322069 h 13064490"/>
                <a:gd name="connsiteX131" fmla="*/ 3468242 w 12767104"/>
                <a:gd name="connsiteY131" fmla="*/ 1122044 h 13064490"/>
                <a:gd name="connsiteX132" fmla="*/ 3096767 w 12767104"/>
                <a:gd name="connsiteY132" fmla="*/ 1202054 h 13064490"/>
                <a:gd name="connsiteX133" fmla="*/ 2872740 w 12767104"/>
                <a:gd name="connsiteY133" fmla="*/ 1051179 h 13064490"/>
                <a:gd name="connsiteX134" fmla="*/ 2757677 w 12767104"/>
                <a:gd name="connsiteY134" fmla="*/ 1306829 h 13064490"/>
                <a:gd name="connsiteX135" fmla="*/ 2464307 w 12767104"/>
                <a:gd name="connsiteY135" fmla="*/ 1609724 h 13064490"/>
                <a:gd name="connsiteX136" fmla="*/ 2012822 w 12767104"/>
                <a:gd name="connsiteY136" fmla="*/ 1710689 h 13064490"/>
                <a:gd name="connsiteX137" fmla="*/ 2007107 w 12767104"/>
                <a:gd name="connsiteY137" fmla="*/ 1870709 h 13064490"/>
                <a:gd name="connsiteX138" fmla="*/ 1736597 w 12767104"/>
                <a:gd name="connsiteY138" fmla="*/ 1920239 h 13064490"/>
                <a:gd name="connsiteX139" fmla="*/ 1383792 w 12767104"/>
                <a:gd name="connsiteY139" fmla="*/ 1796415 h 13064490"/>
                <a:gd name="connsiteX140" fmla="*/ 1064132 w 12767104"/>
                <a:gd name="connsiteY140" fmla="*/ 1979294 h 13064490"/>
                <a:gd name="connsiteX141" fmla="*/ 1053084 w 12767104"/>
                <a:gd name="connsiteY141" fmla="*/ 2431542 h 13064490"/>
                <a:gd name="connsiteX142" fmla="*/ 514350 w 12767104"/>
                <a:gd name="connsiteY142" fmla="*/ 2355342 h 13064490"/>
                <a:gd name="connsiteX143" fmla="*/ 464057 w 12767104"/>
                <a:gd name="connsiteY143" fmla="*/ 2529839 h 13064490"/>
                <a:gd name="connsiteX144" fmla="*/ 0 w 12767104"/>
                <a:gd name="connsiteY144" fmla="*/ 2450592 h 13064490"/>
                <a:gd name="connsiteX0" fmla="*/ 0 w 12767104"/>
                <a:gd name="connsiteY0" fmla="*/ 2450592 h 13064490"/>
                <a:gd name="connsiteX1" fmla="*/ 266319 w 12767104"/>
                <a:gd name="connsiteY1" fmla="*/ 2830068 h 13064490"/>
                <a:gd name="connsiteX2" fmla="*/ 715899 w 12767104"/>
                <a:gd name="connsiteY2" fmla="*/ 2767965 h 13064490"/>
                <a:gd name="connsiteX3" fmla="*/ 1254633 w 12767104"/>
                <a:gd name="connsiteY3" fmla="*/ 3008757 h 13064490"/>
                <a:gd name="connsiteX4" fmla="*/ 1414652 w 12767104"/>
                <a:gd name="connsiteY4" fmla="*/ 3208019 h 13064490"/>
                <a:gd name="connsiteX5" fmla="*/ 1605152 w 12767104"/>
                <a:gd name="connsiteY5" fmla="*/ 3383279 h 13064490"/>
                <a:gd name="connsiteX6" fmla="*/ 1776602 w 12767104"/>
                <a:gd name="connsiteY6" fmla="*/ 3274694 h 13064490"/>
                <a:gd name="connsiteX7" fmla="*/ 2104262 w 12767104"/>
                <a:gd name="connsiteY7" fmla="*/ 3577589 h 13064490"/>
                <a:gd name="connsiteX8" fmla="*/ 2044827 w 12767104"/>
                <a:gd name="connsiteY8" fmla="*/ 3737610 h 13064490"/>
                <a:gd name="connsiteX9" fmla="*/ 2681477 w 12767104"/>
                <a:gd name="connsiteY9" fmla="*/ 3979544 h 13064490"/>
                <a:gd name="connsiteX10" fmla="*/ 3096767 w 12767104"/>
                <a:gd name="connsiteY10" fmla="*/ 3918584 h 13064490"/>
                <a:gd name="connsiteX11" fmla="*/ 3167252 w 12767104"/>
                <a:gd name="connsiteY11" fmla="*/ 4078604 h 13064490"/>
                <a:gd name="connsiteX12" fmla="*/ 3313937 w 12767104"/>
                <a:gd name="connsiteY12" fmla="*/ 4000499 h 13064490"/>
                <a:gd name="connsiteX13" fmla="*/ 3447669 w 12767104"/>
                <a:gd name="connsiteY13" fmla="*/ 4025646 h 13064490"/>
                <a:gd name="connsiteX14" fmla="*/ 3510152 w 12767104"/>
                <a:gd name="connsiteY14" fmla="*/ 4219574 h 13064490"/>
                <a:gd name="connsiteX15" fmla="*/ 3515867 w 12767104"/>
                <a:gd name="connsiteY15" fmla="*/ 4589144 h 13064490"/>
                <a:gd name="connsiteX16" fmla="*/ 3371087 w 12767104"/>
                <a:gd name="connsiteY16" fmla="*/ 4928234 h 13064490"/>
                <a:gd name="connsiteX17" fmla="*/ 3479672 w 12767104"/>
                <a:gd name="connsiteY17" fmla="*/ 5463539 h 13064490"/>
                <a:gd name="connsiteX18" fmla="*/ 3310127 w 12767104"/>
                <a:gd name="connsiteY18" fmla="*/ 5494019 h 13064490"/>
                <a:gd name="connsiteX19" fmla="*/ 3172967 w 12767104"/>
                <a:gd name="connsiteY19" fmla="*/ 6015989 h 13064490"/>
                <a:gd name="connsiteX20" fmla="*/ 3262502 w 12767104"/>
                <a:gd name="connsiteY20" fmla="*/ 6031229 h 13064490"/>
                <a:gd name="connsiteX21" fmla="*/ 3315842 w 12767104"/>
                <a:gd name="connsiteY21" fmla="*/ 6193154 h 13064490"/>
                <a:gd name="connsiteX22" fmla="*/ 3464432 w 12767104"/>
                <a:gd name="connsiteY22" fmla="*/ 6115049 h 13064490"/>
                <a:gd name="connsiteX23" fmla="*/ 3593972 w 12767104"/>
                <a:gd name="connsiteY23" fmla="*/ 6273164 h 13064490"/>
                <a:gd name="connsiteX24" fmla="*/ 3835146 w 12767104"/>
                <a:gd name="connsiteY24" fmla="*/ 6307836 h 13064490"/>
                <a:gd name="connsiteX25" fmla="*/ 3643502 w 12767104"/>
                <a:gd name="connsiteY25" fmla="*/ 6793229 h 13064490"/>
                <a:gd name="connsiteX26" fmla="*/ 3704462 w 12767104"/>
                <a:gd name="connsiteY26" fmla="*/ 7218044 h 13064490"/>
                <a:gd name="connsiteX27" fmla="*/ 3508247 w 12767104"/>
                <a:gd name="connsiteY27" fmla="*/ 7745729 h 13064490"/>
                <a:gd name="connsiteX28" fmla="*/ 3654932 w 12767104"/>
                <a:gd name="connsiteY28" fmla="*/ 7880984 h 13064490"/>
                <a:gd name="connsiteX29" fmla="*/ 3396234 w 12767104"/>
                <a:gd name="connsiteY29" fmla="*/ 8180451 h 13064490"/>
                <a:gd name="connsiteX30" fmla="*/ 3645407 w 12767104"/>
                <a:gd name="connsiteY30" fmla="*/ 8650604 h 13064490"/>
                <a:gd name="connsiteX31" fmla="*/ 4181856 w 12767104"/>
                <a:gd name="connsiteY31" fmla="*/ 9105900 h 13064490"/>
                <a:gd name="connsiteX32" fmla="*/ 4317872 w 12767104"/>
                <a:gd name="connsiteY32" fmla="*/ 9022079 h 13064490"/>
                <a:gd name="connsiteX33" fmla="*/ 6272784 w 12767104"/>
                <a:gd name="connsiteY33" fmla="*/ 9802368 h 13064490"/>
                <a:gd name="connsiteX34" fmla="*/ 6967728 w 12767104"/>
                <a:gd name="connsiteY34" fmla="*/ 10917936 h 13064490"/>
                <a:gd name="connsiteX35" fmla="*/ 6458712 w 12767104"/>
                <a:gd name="connsiteY35" fmla="*/ 11369040 h 13064490"/>
                <a:gd name="connsiteX36" fmla="*/ 6592443 w 12767104"/>
                <a:gd name="connsiteY36" fmla="*/ 11569065 h 13064490"/>
                <a:gd name="connsiteX37" fmla="*/ 6723888 w 12767104"/>
                <a:gd name="connsiteY37" fmla="*/ 11530965 h 13064490"/>
                <a:gd name="connsiteX38" fmla="*/ 6826758 w 12767104"/>
                <a:gd name="connsiteY38" fmla="*/ 11633835 h 13064490"/>
                <a:gd name="connsiteX39" fmla="*/ 6834378 w 12767104"/>
                <a:gd name="connsiteY39" fmla="*/ 11870055 h 13064490"/>
                <a:gd name="connsiteX40" fmla="*/ 6950583 w 12767104"/>
                <a:gd name="connsiteY40" fmla="*/ 12011025 h 13064490"/>
                <a:gd name="connsiteX41" fmla="*/ 7009638 w 12767104"/>
                <a:gd name="connsiteY41" fmla="*/ 12390120 h 13064490"/>
                <a:gd name="connsiteX42" fmla="*/ 6941058 w 12767104"/>
                <a:gd name="connsiteY42" fmla="*/ 12628245 h 13064490"/>
                <a:gd name="connsiteX43" fmla="*/ 7076313 w 12767104"/>
                <a:gd name="connsiteY43" fmla="*/ 12847320 h 13064490"/>
                <a:gd name="connsiteX44" fmla="*/ 7202043 w 12767104"/>
                <a:gd name="connsiteY44" fmla="*/ 12943713 h 13064490"/>
                <a:gd name="connsiteX45" fmla="*/ 7287768 w 12767104"/>
                <a:gd name="connsiteY45" fmla="*/ 12799695 h 13064490"/>
                <a:gd name="connsiteX46" fmla="*/ 7377303 w 12767104"/>
                <a:gd name="connsiteY46" fmla="*/ 12759690 h 13064490"/>
                <a:gd name="connsiteX47" fmla="*/ 7748778 w 12767104"/>
                <a:gd name="connsiteY47" fmla="*/ 12538710 h 13064490"/>
                <a:gd name="connsiteX48" fmla="*/ 8312658 w 12767104"/>
                <a:gd name="connsiteY48" fmla="*/ 13034010 h 13064490"/>
                <a:gd name="connsiteX49" fmla="*/ 8440293 w 12767104"/>
                <a:gd name="connsiteY49" fmla="*/ 12971145 h 13064490"/>
                <a:gd name="connsiteX50" fmla="*/ 8819388 w 12767104"/>
                <a:gd name="connsiteY50" fmla="*/ 13013055 h 13064490"/>
                <a:gd name="connsiteX51" fmla="*/ 9089898 w 12767104"/>
                <a:gd name="connsiteY51" fmla="*/ 13064490 h 13064490"/>
                <a:gd name="connsiteX52" fmla="*/ 9554718 w 12767104"/>
                <a:gd name="connsiteY52" fmla="*/ 12974954 h 13064490"/>
                <a:gd name="connsiteX53" fmla="*/ 9853803 w 12767104"/>
                <a:gd name="connsiteY53" fmla="*/ 12885420 h 13064490"/>
                <a:gd name="connsiteX54" fmla="*/ 9954006 w 12767104"/>
                <a:gd name="connsiteY54" fmla="*/ 12968097 h 13064490"/>
                <a:gd name="connsiteX55" fmla="*/ 10019538 w 12767104"/>
                <a:gd name="connsiteY55" fmla="*/ 12891134 h 13064490"/>
                <a:gd name="connsiteX56" fmla="*/ 10107168 w 12767104"/>
                <a:gd name="connsiteY56" fmla="*/ 12702539 h 13064490"/>
                <a:gd name="connsiteX57" fmla="*/ 10103358 w 12767104"/>
                <a:gd name="connsiteY57" fmla="*/ 12614909 h 13064490"/>
                <a:gd name="connsiteX58" fmla="*/ 10177653 w 12767104"/>
                <a:gd name="connsiteY58" fmla="*/ 12538709 h 13064490"/>
                <a:gd name="connsiteX59" fmla="*/ 10135743 w 12767104"/>
                <a:gd name="connsiteY59" fmla="*/ 12378689 h 13064490"/>
                <a:gd name="connsiteX60" fmla="*/ 10267188 w 12767104"/>
                <a:gd name="connsiteY60" fmla="*/ 12338684 h 13064490"/>
                <a:gd name="connsiteX61" fmla="*/ 10419207 w 12767104"/>
                <a:gd name="connsiteY61" fmla="*/ 11967972 h 13064490"/>
                <a:gd name="connsiteX62" fmla="*/ 11149203 w 12767104"/>
                <a:gd name="connsiteY62" fmla="*/ 12121514 h 13064490"/>
                <a:gd name="connsiteX63" fmla="*/ 12090273 w 12767104"/>
                <a:gd name="connsiteY63" fmla="*/ 11727179 h 13064490"/>
                <a:gd name="connsiteX64" fmla="*/ 12248388 w 12767104"/>
                <a:gd name="connsiteY64" fmla="*/ 11870054 h 13064490"/>
                <a:gd name="connsiteX65" fmla="*/ 12362688 w 12767104"/>
                <a:gd name="connsiteY65" fmla="*/ 11891009 h 13064490"/>
                <a:gd name="connsiteX66" fmla="*/ 12524613 w 12767104"/>
                <a:gd name="connsiteY66" fmla="*/ 11662409 h 13064490"/>
                <a:gd name="connsiteX67" fmla="*/ 12600813 w 12767104"/>
                <a:gd name="connsiteY67" fmla="*/ 11622404 h 13064490"/>
                <a:gd name="connsiteX68" fmla="*/ 12658344 w 12767104"/>
                <a:gd name="connsiteY68" fmla="*/ 11645265 h 13064490"/>
                <a:gd name="connsiteX69" fmla="*/ 12758928 w 12767104"/>
                <a:gd name="connsiteY69" fmla="*/ 11344274 h 13064490"/>
                <a:gd name="connsiteX70" fmla="*/ 12446507 w 12767104"/>
                <a:gd name="connsiteY70" fmla="*/ 10921364 h 13064490"/>
                <a:gd name="connsiteX71" fmla="*/ 12383642 w 12767104"/>
                <a:gd name="connsiteY71" fmla="*/ 10618469 h 13064490"/>
                <a:gd name="connsiteX72" fmla="*/ 12201906 w 12767104"/>
                <a:gd name="connsiteY72" fmla="*/ 10423017 h 13064490"/>
                <a:gd name="connsiteX73" fmla="*/ 12216002 w 12767104"/>
                <a:gd name="connsiteY73" fmla="*/ 10138409 h 13064490"/>
                <a:gd name="connsiteX74" fmla="*/ 12560807 w 12767104"/>
                <a:gd name="connsiteY74" fmla="*/ 9631679 h 13064490"/>
                <a:gd name="connsiteX75" fmla="*/ 12693777 w 12767104"/>
                <a:gd name="connsiteY75" fmla="*/ 8833866 h 13064490"/>
                <a:gd name="connsiteX76" fmla="*/ 12472416 w 12767104"/>
                <a:gd name="connsiteY76" fmla="*/ 8590407 h 13064490"/>
                <a:gd name="connsiteX77" fmla="*/ 12508992 w 12767104"/>
                <a:gd name="connsiteY77" fmla="*/ 7827264 h 13064490"/>
                <a:gd name="connsiteX78" fmla="*/ 12256389 w 12767104"/>
                <a:gd name="connsiteY78" fmla="*/ 7655052 h 13064490"/>
                <a:gd name="connsiteX79" fmla="*/ 11978640 w 12767104"/>
                <a:gd name="connsiteY79" fmla="*/ 7424928 h 13064490"/>
                <a:gd name="connsiteX80" fmla="*/ 11887200 w 12767104"/>
                <a:gd name="connsiteY80" fmla="*/ 6784848 h 13064490"/>
                <a:gd name="connsiteX81" fmla="*/ 12052173 w 12767104"/>
                <a:gd name="connsiteY81" fmla="*/ 6573774 h 13064490"/>
                <a:gd name="connsiteX82" fmla="*/ 12172950 w 12767104"/>
                <a:gd name="connsiteY82" fmla="*/ 6334887 h 13064490"/>
                <a:gd name="connsiteX83" fmla="*/ 12179808 w 12767104"/>
                <a:gd name="connsiteY83" fmla="*/ 5888736 h 13064490"/>
                <a:gd name="connsiteX84" fmla="*/ 11915394 w 12767104"/>
                <a:gd name="connsiteY84" fmla="*/ 5550027 h 13064490"/>
                <a:gd name="connsiteX85" fmla="*/ 11612880 w 12767104"/>
                <a:gd name="connsiteY85" fmla="*/ 5285232 h 13064490"/>
                <a:gd name="connsiteX86" fmla="*/ 11137392 w 12767104"/>
                <a:gd name="connsiteY86" fmla="*/ 4791456 h 13064490"/>
                <a:gd name="connsiteX87" fmla="*/ 10345674 w 12767104"/>
                <a:gd name="connsiteY87" fmla="*/ 4283583 h 13064490"/>
                <a:gd name="connsiteX88" fmla="*/ 10364343 w 12767104"/>
                <a:gd name="connsiteY88" fmla="*/ 3643122 h 13064490"/>
                <a:gd name="connsiteX89" fmla="*/ 10991088 w 12767104"/>
                <a:gd name="connsiteY89" fmla="*/ 3035808 h 13064490"/>
                <a:gd name="connsiteX90" fmla="*/ 11228832 w 12767104"/>
                <a:gd name="connsiteY90" fmla="*/ 2523744 h 13064490"/>
                <a:gd name="connsiteX91" fmla="*/ 11155680 w 12767104"/>
                <a:gd name="connsiteY91" fmla="*/ 2286000 h 13064490"/>
                <a:gd name="connsiteX92" fmla="*/ 11391900 w 12767104"/>
                <a:gd name="connsiteY92" fmla="*/ 1664970 h 13064490"/>
                <a:gd name="connsiteX93" fmla="*/ 11299698 w 12767104"/>
                <a:gd name="connsiteY93" fmla="*/ 1289304 h 13064490"/>
                <a:gd name="connsiteX94" fmla="*/ 10966704 w 12767104"/>
                <a:gd name="connsiteY94" fmla="*/ 1435227 h 13064490"/>
                <a:gd name="connsiteX95" fmla="*/ 10770870 w 12767104"/>
                <a:gd name="connsiteY95" fmla="*/ 1719072 h 13064490"/>
                <a:gd name="connsiteX96" fmla="*/ 10211943 w 12767104"/>
                <a:gd name="connsiteY96" fmla="*/ 1704594 h 13064490"/>
                <a:gd name="connsiteX97" fmla="*/ 10643616 w 12767104"/>
                <a:gd name="connsiteY97" fmla="*/ 987552 h 13064490"/>
                <a:gd name="connsiteX98" fmla="*/ 10569321 w 12767104"/>
                <a:gd name="connsiteY98" fmla="*/ 768477 h 13064490"/>
                <a:gd name="connsiteX99" fmla="*/ 10310241 w 12767104"/>
                <a:gd name="connsiteY99" fmla="*/ 644652 h 13064490"/>
                <a:gd name="connsiteX100" fmla="*/ 10132695 w 12767104"/>
                <a:gd name="connsiteY100" fmla="*/ 798957 h 13064490"/>
                <a:gd name="connsiteX101" fmla="*/ 9947147 w 12767104"/>
                <a:gd name="connsiteY101" fmla="*/ 712469 h 13064490"/>
                <a:gd name="connsiteX102" fmla="*/ 9547097 w 12767104"/>
                <a:gd name="connsiteY102" fmla="*/ 748664 h 13064490"/>
                <a:gd name="connsiteX103" fmla="*/ 9390887 w 12767104"/>
                <a:gd name="connsiteY103" fmla="*/ 302894 h 13064490"/>
                <a:gd name="connsiteX104" fmla="*/ 9286112 w 12767104"/>
                <a:gd name="connsiteY104" fmla="*/ 152399 h 13064490"/>
                <a:gd name="connsiteX105" fmla="*/ 9089136 w 12767104"/>
                <a:gd name="connsiteY105" fmla="*/ 0 h 13064490"/>
                <a:gd name="connsiteX106" fmla="*/ 9030842 w 12767104"/>
                <a:gd name="connsiteY106" fmla="*/ 188594 h 13064490"/>
                <a:gd name="connsiteX107" fmla="*/ 9137522 w 12767104"/>
                <a:gd name="connsiteY107" fmla="*/ 352424 h 13064490"/>
                <a:gd name="connsiteX108" fmla="*/ 8903207 w 12767104"/>
                <a:gd name="connsiteY108" fmla="*/ 421004 h 13064490"/>
                <a:gd name="connsiteX109" fmla="*/ 8634602 w 12767104"/>
                <a:gd name="connsiteY109" fmla="*/ 548639 h 13064490"/>
                <a:gd name="connsiteX110" fmla="*/ 8421242 w 12767104"/>
                <a:gd name="connsiteY110" fmla="*/ 859154 h 13064490"/>
                <a:gd name="connsiteX111" fmla="*/ 8219312 w 12767104"/>
                <a:gd name="connsiteY111" fmla="*/ 922019 h 13064490"/>
                <a:gd name="connsiteX112" fmla="*/ 8125967 w 12767104"/>
                <a:gd name="connsiteY112" fmla="*/ 1301114 h 13064490"/>
                <a:gd name="connsiteX113" fmla="*/ 8017382 w 12767104"/>
                <a:gd name="connsiteY113" fmla="*/ 1407794 h 13064490"/>
                <a:gd name="connsiteX114" fmla="*/ 7977377 w 12767104"/>
                <a:gd name="connsiteY114" fmla="*/ 1543049 h 13064490"/>
                <a:gd name="connsiteX115" fmla="*/ 7811642 w 12767104"/>
                <a:gd name="connsiteY115" fmla="*/ 1577339 h 13064490"/>
                <a:gd name="connsiteX116" fmla="*/ 7678674 w 12767104"/>
                <a:gd name="connsiteY116" fmla="*/ 1816608 h 13064490"/>
                <a:gd name="connsiteX117" fmla="*/ 7327772 w 12767104"/>
                <a:gd name="connsiteY117" fmla="*/ 1645919 h 13064490"/>
                <a:gd name="connsiteX118" fmla="*/ 6998207 w 12767104"/>
                <a:gd name="connsiteY118" fmla="*/ 1950719 h 13064490"/>
                <a:gd name="connsiteX119" fmla="*/ 6794372 w 12767104"/>
                <a:gd name="connsiteY119" fmla="*/ 1811654 h 13064490"/>
                <a:gd name="connsiteX120" fmla="*/ 6217920 w 12767104"/>
                <a:gd name="connsiteY120" fmla="*/ 2286000 h 13064490"/>
                <a:gd name="connsiteX121" fmla="*/ 6020942 w 12767104"/>
                <a:gd name="connsiteY121" fmla="*/ 2179319 h 13064490"/>
                <a:gd name="connsiteX122" fmla="*/ 5859017 w 12767104"/>
                <a:gd name="connsiteY122" fmla="*/ 2200274 h 13064490"/>
                <a:gd name="connsiteX123" fmla="*/ 5657087 w 12767104"/>
                <a:gd name="connsiteY123" fmla="*/ 2085974 h 13064490"/>
                <a:gd name="connsiteX124" fmla="*/ 5422772 w 12767104"/>
                <a:gd name="connsiteY124" fmla="*/ 2118359 h 13064490"/>
                <a:gd name="connsiteX125" fmla="*/ 5361812 w 12767104"/>
                <a:gd name="connsiteY125" fmla="*/ 1937384 h 13064490"/>
                <a:gd name="connsiteX126" fmla="*/ 5015102 w 12767104"/>
                <a:gd name="connsiteY126" fmla="*/ 1771649 h 13064490"/>
                <a:gd name="connsiteX127" fmla="*/ 4293870 w 12767104"/>
                <a:gd name="connsiteY127" fmla="*/ 1781937 h 13064490"/>
                <a:gd name="connsiteX128" fmla="*/ 3976877 w 12767104"/>
                <a:gd name="connsiteY128" fmla="*/ 1421129 h 13064490"/>
                <a:gd name="connsiteX129" fmla="*/ 3837812 w 12767104"/>
                <a:gd name="connsiteY129" fmla="*/ 1329689 h 13064490"/>
                <a:gd name="connsiteX130" fmla="*/ 3632072 w 12767104"/>
                <a:gd name="connsiteY130" fmla="*/ 1322069 h 13064490"/>
                <a:gd name="connsiteX131" fmla="*/ 3468242 w 12767104"/>
                <a:gd name="connsiteY131" fmla="*/ 1122044 h 13064490"/>
                <a:gd name="connsiteX132" fmla="*/ 3096767 w 12767104"/>
                <a:gd name="connsiteY132" fmla="*/ 1202054 h 13064490"/>
                <a:gd name="connsiteX133" fmla="*/ 2872740 w 12767104"/>
                <a:gd name="connsiteY133" fmla="*/ 1051179 h 13064490"/>
                <a:gd name="connsiteX134" fmla="*/ 2757677 w 12767104"/>
                <a:gd name="connsiteY134" fmla="*/ 1306829 h 13064490"/>
                <a:gd name="connsiteX135" fmla="*/ 2464307 w 12767104"/>
                <a:gd name="connsiteY135" fmla="*/ 1609724 h 13064490"/>
                <a:gd name="connsiteX136" fmla="*/ 2012822 w 12767104"/>
                <a:gd name="connsiteY136" fmla="*/ 1710689 h 13064490"/>
                <a:gd name="connsiteX137" fmla="*/ 2007107 w 12767104"/>
                <a:gd name="connsiteY137" fmla="*/ 1870709 h 13064490"/>
                <a:gd name="connsiteX138" fmla="*/ 1736597 w 12767104"/>
                <a:gd name="connsiteY138" fmla="*/ 1920239 h 13064490"/>
                <a:gd name="connsiteX139" fmla="*/ 1383792 w 12767104"/>
                <a:gd name="connsiteY139" fmla="*/ 1796415 h 13064490"/>
                <a:gd name="connsiteX140" fmla="*/ 1064132 w 12767104"/>
                <a:gd name="connsiteY140" fmla="*/ 1979294 h 13064490"/>
                <a:gd name="connsiteX141" fmla="*/ 1053084 w 12767104"/>
                <a:gd name="connsiteY141" fmla="*/ 2431542 h 13064490"/>
                <a:gd name="connsiteX142" fmla="*/ 514350 w 12767104"/>
                <a:gd name="connsiteY142" fmla="*/ 2355342 h 13064490"/>
                <a:gd name="connsiteX143" fmla="*/ 464057 w 12767104"/>
                <a:gd name="connsiteY143" fmla="*/ 2529839 h 13064490"/>
                <a:gd name="connsiteX144" fmla="*/ 0 w 12767104"/>
                <a:gd name="connsiteY144" fmla="*/ 2450592 h 13064490"/>
                <a:gd name="connsiteX0" fmla="*/ 0 w 12767104"/>
                <a:gd name="connsiteY0" fmla="*/ 2450592 h 13064490"/>
                <a:gd name="connsiteX1" fmla="*/ 266319 w 12767104"/>
                <a:gd name="connsiteY1" fmla="*/ 2830068 h 13064490"/>
                <a:gd name="connsiteX2" fmla="*/ 715899 w 12767104"/>
                <a:gd name="connsiteY2" fmla="*/ 2767965 h 13064490"/>
                <a:gd name="connsiteX3" fmla="*/ 1254633 w 12767104"/>
                <a:gd name="connsiteY3" fmla="*/ 3008757 h 13064490"/>
                <a:gd name="connsiteX4" fmla="*/ 1414652 w 12767104"/>
                <a:gd name="connsiteY4" fmla="*/ 3208019 h 13064490"/>
                <a:gd name="connsiteX5" fmla="*/ 1605152 w 12767104"/>
                <a:gd name="connsiteY5" fmla="*/ 3383279 h 13064490"/>
                <a:gd name="connsiteX6" fmla="*/ 1776602 w 12767104"/>
                <a:gd name="connsiteY6" fmla="*/ 3274694 h 13064490"/>
                <a:gd name="connsiteX7" fmla="*/ 2104262 w 12767104"/>
                <a:gd name="connsiteY7" fmla="*/ 3577589 h 13064490"/>
                <a:gd name="connsiteX8" fmla="*/ 2044827 w 12767104"/>
                <a:gd name="connsiteY8" fmla="*/ 3737610 h 13064490"/>
                <a:gd name="connsiteX9" fmla="*/ 2681477 w 12767104"/>
                <a:gd name="connsiteY9" fmla="*/ 3979544 h 13064490"/>
                <a:gd name="connsiteX10" fmla="*/ 3096767 w 12767104"/>
                <a:gd name="connsiteY10" fmla="*/ 3918584 h 13064490"/>
                <a:gd name="connsiteX11" fmla="*/ 3167252 w 12767104"/>
                <a:gd name="connsiteY11" fmla="*/ 4078604 h 13064490"/>
                <a:gd name="connsiteX12" fmla="*/ 3313937 w 12767104"/>
                <a:gd name="connsiteY12" fmla="*/ 4000499 h 13064490"/>
                <a:gd name="connsiteX13" fmla="*/ 3447669 w 12767104"/>
                <a:gd name="connsiteY13" fmla="*/ 4025646 h 13064490"/>
                <a:gd name="connsiteX14" fmla="*/ 3510152 w 12767104"/>
                <a:gd name="connsiteY14" fmla="*/ 4219574 h 13064490"/>
                <a:gd name="connsiteX15" fmla="*/ 3515867 w 12767104"/>
                <a:gd name="connsiteY15" fmla="*/ 4589144 h 13064490"/>
                <a:gd name="connsiteX16" fmla="*/ 3371087 w 12767104"/>
                <a:gd name="connsiteY16" fmla="*/ 4928234 h 13064490"/>
                <a:gd name="connsiteX17" fmla="*/ 3479672 w 12767104"/>
                <a:gd name="connsiteY17" fmla="*/ 5463539 h 13064490"/>
                <a:gd name="connsiteX18" fmla="*/ 3310127 w 12767104"/>
                <a:gd name="connsiteY18" fmla="*/ 5494019 h 13064490"/>
                <a:gd name="connsiteX19" fmla="*/ 3172967 w 12767104"/>
                <a:gd name="connsiteY19" fmla="*/ 6015989 h 13064490"/>
                <a:gd name="connsiteX20" fmla="*/ 3262502 w 12767104"/>
                <a:gd name="connsiteY20" fmla="*/ 6031229 h 13064490"/>
                <a:gd name="connsiteX21" fmla="*/ 3315842 w 12767104"/>
                <a:gd name="connsiteY21" fmla="*/ 6193154 h 13064490"/>
                <a:gd name="connsiteX22" fmla="*/ 3464432 w 12767104"/>
                <a:gd name="connsiteY22" fmla="*/ 6115049 h 13064490"/>
                <a:gd name="connsiteX23" fmla="*/ 3593972 w 12767104"/>
                <a:gd name="connsiteY23" fmla="*/ 6273164 h 13064490"/>
                <a:gd name="connsiteX24" fmla="*/ 3835146 w 12767104"/>
                <a:gd name="connsiteY24" fmla="*/ 6307836 h 13064490"/>
                <a:gd name="connsiteX25" fmla="*/ 3643502 w 12767104"/>
                <a:gd name="connsiteY25" fmla="*/ 6793229 h 13064490"/>
                <a:gd name="connsiteX26" fmla="*/ 3704462 w 12767104"/>
                <a:gd name="connsiteY26" fmla="*/ 7218044 h 13064490"/>
                <a:gd name="connsiteX27" fmla="*/ 3508247 w 12767104"/>
                <a:gd name="connsiteY27" fmla="*/ 7745729 h 13064490"/>
                <a:gd name="connsiteX28" fmla="*/ 3654932 w 12767104"/>
                <a:gd name="connsiteY28" fmla="*/ 7880984 h 13064490"/>
                <a:gd name="connsiteX29" fmla="*/ 3396234 w 12767104"/>
                <a:gd name="connsiteY29" fmla="*/ 8180451 h 13064490"/>
                <a:gd name="connsiteX30" fmla="*/ 3645407 w 12767104"/>
                <a:gd name="connsiteY30" fmla="*/ 8650604 h 13064490"/>
                <a:gd name="connsiteX31" fmla="*/ 4189476 w 12767104"/>
                <a:gd name="connsiteY31" fmla="*/ 9113520 h 13064490"/>
                <a:gd name="connsiteX32" fmla="*/ 4317872 w 12767104"/>
                <a:gd name="connsiteY32" fmla="*/ 9022079 h 13064490"/>
                <a:gd name="connsiteX33" fmla="*/ 6272784 w 12767104"/>
                <a:gd name="connsiteY33" fmla="*/ 9802368 h 13064490"/>
                <a:gd name="connsiteX34" fmla="*/ 6967728 w 12767104"/>
                <a:gd name="connsiteY34" fmla="*/ 10917936 h 13064490"/>
                <a:gd name="connsiteX35" fmla="*/ 6458712 w 12767104"/>
                <a:gd name="connsiteY35" fmla="*/ 11369040 h 13064490"/>
                <a:gd name="connsiteX36" fmla="*/ 6592443 w 12767104"/>
                <a:gd name="connsiteY36" fmla="*/ 11569065 h 13064490"/>
                <a:gd name="connsiteX37" fmla="*/ 6723888 w 12767104"/>
                <a:gd name="connsiteY37" fmla="*/ 11530965 h 13064490"/>
                <a:gd name="connsiteX38" fmla="*/ 6826758 w 12767104"/>
                <a:gd name="connsiteY38" fmla="*/ 11633835 h 13064490"/>
                <a:gd name="connsiteX39" fmla="*/ 6834378 w 12767104"/>
                <a:gd name="connsiteY39" fmla="*/ 11870055 h 13064490"/>
                <a:gd name="connsiteX40" fmla="*/ 6950583 w 12767104"/>
                <a:gd name="connsiteY40" fmla="*/ 12011025 h 13064490"/>
                <a:gd name="connsiteX41" fmla="*/ 7009638 w 12767104"/>
                <a:gd name="connsiteY41" fmla="*/ 12390120 h 13064490"/>
                <a:gd name="connsiteX42" fmla="*/ 6941058 w 12767104"/>
                <a:gd name="connsiteY42" fmla="*/ 12628245 h 13064490"/>
                <a:gd name="connsiteX43" fmla="*/ 7076313 w 12767104"/>
                <a:gd name="connsiteY43" fmla="*/ 12847320 h 13064490"/>
                <a:gd name="connsiteX44" fmla="*/ 7202043 w 12767104"/>
                <a:gd name="connsiteY44" fmla="*/ 12943713 h 13064490"/>
                <a:gd name="connsiteX45" fmla="*/ 7287768 w 12767104"/>
                <a:gd name="connsiteY45" fmla="*/ 12799695 h 13064490"/>
                <a:gd name="connsiteX46" fmla="*/ 7377303 w 12767104"/>
                <a:gd name="connsiteY46" fmla="*/ 12759690 h 13064490"/>
                <a:gd name="connsiteX47" fmla="*/ 7748778 w 12767104"/>
                <a:gd name="connsiteY47" fmla="*/ 12538710 h 13064490"/>
                <a:gd name="connsiteX48" fmla="*/ 8312658 w 12767104"/>
                <a:gd name="connsiteY48" fmla="*/ 13034010 h 13064490"/>
                <a:gd name="connsiteX49" fmla="*/ 8440293 w 12767104"/>
                <a:gd name="connsiteY49" fmla="*/ 12971145 h 13064490"/>
                <a:gd name="connsiteX50" fmla="*/ 8819388 w 12767104"/>
                <a:gd name="connsiteY50" fmla="*/ 13013055 h 13064490"/>
                <a:gd name="connsiteX51" fmla="*/ 9089898 w 12767104"/>
                <a:gd name="connsiteY51" fmla="*/ 13064490 h 13064490"/>
                <a:gd name="connsiteX52" fmla="*/ 9554718 w 12767104"/>
                <a:gd name="connsiteY52" fmla="*/ 12974954 h 13064490"/>
                <a:gd name="connsiteX53" fmla="*/ 9853803 w 12767104"/>
                <a:gd name="connsiteY53" fmla="*/ 12885420 h 13064490"/>
                <a:gd name="connsiteX54" fmla="*/ 9954006 w 12767104"/>
                <a:gd name="connsiteY54" fmla="*/ 12968097 h 13064490"/>
                <a:gd name="connsiteX55" fmla="*/ 10019538 w 12767104"/>
                <a:gd name="connsiteY55" fmla="*/ 12891134 h 13064490"/>
                <a:gd name="connsiteX56" fmla="*/ 10107168 w 12767104"/>
                <a:gd name="connsiteY56" fmla="*/ 12702539 h 13064490"/>
                <a:gd name="connsiteX57" fmla="*/ 10103358 w 12767104"/>
                <a:gd name="connsiteY57" fmla="*/ 12614909 h 13064490"/>
                <a:gd name="connsiteX58" fmla="*/ 10177653 w 12767104"/>
                <a:gd name="connsiteY58" fmla="*/ 12538709 h 13064490"/>
                <a:gd name="connsiteX59" fmla="*/ 10135743 w 12767104"/>
                <a:gd name="connsiteY59" fmla="*/ 12378689 h 13064490"/>
                <a:gd name="connsiteX60" fmla="*/ 10267188 w 12767104"/>
                <a:gd name="connsiteY60" fmla="*/ 12338684 h 13064490"/>
                <a:gd name="connsiteX61" fmla="*/ 10419207 w 12767104"/>
                <a:gd name="connsiteY61" fmla="*/ 11967972 h 13064490"/>
                <a:gd name="connsiteX62" fmla="*/ 11149203 w 12767104"/>
                <a:gd name="connsiteY62" fmla="*/ 12121514 h 13064490"/>
                <a:gd name="connsiteX63" fmla="*/ 12090273 w 12767104"/>
                <a:gd name="connsiteY63" fmla="*/ 11727179 h 13064490"/>
                <a:gd name="connsiteX64" fmla="*/ 12248388 w 12767104"/>
                <a:gd name="connsiteY64" fmla="*/ 11870054 h 13064490"/>
                <a:gd name="connsiteX65" fmla="*/ 12362688 w 12767104"/>
                <a:gd name="connsiteY65" fmla="*/ 11891009 h 13064490"/>
                <a:gd name="connsiteX66" fmla="*/ 12524613 w 12767104"/>
                <a:gd name="connsiteY66" fmla="*/ 11662409 h 13064490"/>
                <a:gd name="connsiteX67" fmla="*/ 12600813 w 12767104"/>
                <a:gd name="connsiteY67" fmla="*/ 11622404 h 13064490"/>
                <a:gd name="connsiteX68" fmla="*/ 12658344 w 12767104"/>
                <a:gd name="connsiteY68" fmla="*/ 11645265 h 13064490"/>
                <a:gd name="connsiteX69" fmla="*/ 12758928 w 12767104"/>
                <a:gd name="connsiteY69" fmla="*/ 11344274 h 13064490"/>
                <a:gd name="connsiteX70" fmla="*/ 12446507 w 12767104"/>
                <a:gd name="connsiteY70" fmla="*/ 10921364 h 13064490"/>
                <a:gd name="connsiteX71" fmla="*/ 12383642 w 12767104"/>
                <a:gd name="connsiteY71" fmla="*/ 10618469 h 13064490"/>
                <a:gd name="connsiteX72" fmla="*/ 12201906 w 12767104"/>
                <a:gd name="connsiteY72" fmla="*/ 10423017 h 13064490"/>
                <a:gd name="connsiteX73" fmla="*/ 12216002 w 12767104"/>
                <a:gd name="connsiteY73" fmla="*/ 10138409 h 13064490"/>
                <a:gd name="connsiteX74" fmla="*/ 12560807 w 12767104"/>
                <a:gd name="connsiteY74" fmla="*/ 9631679 h 13064490"/>
                <a:gd name="connsiteX75" fmla="*/ 12693777 w 12767104"/>
                <a:gd name="connsiteY75" fmla="*/ 8833866 h 13064490"/>
                <a:gd name="connsiteX76" fmla="*/ 12472416 w 12767104"/>
                <a:gd name="connsiteY76" fmla="*/ 8590407 h 13064490"/>
                <a:gd name="connsiteX77" fmla="*/ 12508992 w 12767104"/>
                <a:gd name="connsiteY77" fmla="*/ 7827264 h 13064490"/>
                <a:gd name="connsiteX78" fmla="*/ 12256389 w 12767104"/>
                <a:gd name="connsiteY78" fmla="*/ 7655052 h 13064490"/>
                <a:gd name="connsiteX79" fmla="*/ 11978640 w 12767104"/>
                <a:gd name="connsiteY79" fmla="*/ 7424928 h 13064490"/>
                <a:gd name="connsiteX80" fmla="*/ 11887200 w 12767104"/>
                <a:gd name="connsiteY80" fmla="*/ 6784848 h 13064490"/>
                <a:gd name="connsiteX81" fmla="*/ 12052173 w 12767104"/>
                <a:gd name="connsiteY81" fmla="*/ 6573774 h 13064490"/>
                <a:gd name="connsiteX82" fmla="*/ 12172950 w 12767104"/>
                <a:gd name="connsiteY82" fmla="*/ 6334887 h 13064490"/>
                <a:gd name="connsiteX83" fmla="*/ 12179808 w 12767104"/>
                <a:gd name="connsiteY83" fmla="*/ 5888736 h 13064490"/>
                <a:gd name="connsiteX84" fmla="*/ 11915394 w 12767104"/>
                <a:gd name="connsiteY84" fmla="*/ 5550027 h 13064490"/>
                <a:gd name="connsiteX85" fmla="*/ 11612880 w 12767104"/>
                <a:gd name="connsiteY85" fmla="*/ 5285232 h 13064490"/>
                <a:gd name="connsiteX86" fmla="*/ 11137392 w 12767104"/>
                <a:gd name="connsiteY86" fmla="*/ 4791456 h 13064490"/>
                <a:gd name="connsiteX87" fmla="*/ 10345674 w 12767104"/>
                <a:gd name="connsiteY87" fmla="*/ 4283583 h 13064490"/>
                <a:gd name="connsiteX88" fmla="*/ 10364343 w 12767104"/>
                <a:gd name="connsiteY88" fmla="*/ 3643122 h 13064490"/>
                <a:gd name="connsiteX89" fmla="*/ 10991088 w 12767104"/>
                <a:gd name="connsiteY89" fmla="*/ 3035808 h 13064490"/>
                <a:gd name="connsiteX90" fmla="*/ 11228832 w 12767104"/>
                <a:gd name="connsiteY90" fmla="*/ 2523744 h 13064490"/>
                <a:gd name="connsiteX91" fmla="*/ 11155680 w 12767104"/>
                <a:gd name="connsiteY91" fmla="*/ 2286000 h 13064490"/>
                <a:gd name="connsiteX92" fmla="*/ 11391900 w 12767104"/>
                <a:gd name="connsiteY92" fmla="*/ 1664970 h 13064490"/>
                <a:gd name="connsiteX93" fmla="*/ 11299698 w 12767104"/>
                <a:gd name="connsiteY93" fmla="*/ 1289304 h 13064490"/>
                <a:gd name="connsiteX94" fmla="*/ 10966704 w 12767104"/>
                <a:gd name="connsiteY94" fmla="*/ 1435227 h 13064490"/>
                <a:gd name="connsiteX95" fmla="*/ 10770870 w 12767104"/>
                <a:gd name="connsiteY95" fmla="*/ 1719072 h 13064490"/>
                <a:gd name="connsiteX96" fmla="*/ 10211943 w 12767104"/>
                <a:gd name="connsiteY96" fmla="*/ 1704594 h 13064490"/>
                <a:gd name="connsiteX97" fmla="*/ 10643616 w 12767104"/>
                <a:gd name="connsiteY97" fmla="*/ 987552 h 13064490"/>
                <a:gd name="connsiteX98" fmla="*/ 10569321 w 12767104"/>
                <a:gd name="connsiteY98" fmla="*/ 768477 h 13064490"/>
                <a:gd name="connsiteX99" fmla="*/ 10310241 w 12767104"/>
                <a:gd name="connsiteY99" fmla="*/ 644652 h 13064490"/>
                <a:gd name="connsiteX100" fmla="*/ 10132695 w 12767104"/>
                <a:gd name="connsiteY100" fmla="*/ 798957 h 13064490"/>
                <a:gd name="connsiteX101" fmla="*/ 9947147 w 12767104"/>
                <a:gd name="connsiteY101" fmla="*/ 712469 h 13064490"/>
                <a:gd name="connsiteX102" fmla="*/ 9547097 w 12767104"/>
                <a:gd name="connsiteY102" fmla="*/ 748664 h 13064490"/>
                <a:gd name="connsiteX103" fmla="*/ 9390887 w 12767104"/>
                <a:gd name="connsiteY103" fmla="*/ 302894 h 13064490"/>
                <a:gd name="connsiteX104" fmla="*/ 9286112 w 12767104"/>
                <a:gd name="connsiteY104" fmla="*/ 152399 h 13064490"/>
                <a:gd name="connsiteX105" fmla="*/ 9089136 w 12767104"/>
                <a:gd name="connsiteY105" fmla="*/ 0 h 13064490"/>
                <a:gd name="connsiteX106" fmla="*/ 9030842 w 12767104"/>
                <a:gd name="connsiteY106" fmla="*/ 188594 h 13064490"/>
                <a:gd name="connsiteX107" fmla="*/ 9137522 w 12767104"/>
                <a:gd name="connsiteY107" fmla="*/ 352424 h 13064490"/>
                <a:gd name="connsiteX108" fmla="*/ 8903207 w 12767104"/>
                <a:gd name="connsiteY108" fmla="*/ 421004 h 13064490"/>
                <a:gd name="connsiteX109" fmla="*/ 8634602 w 12767104"/>
                <a:gd name="connsiteY109" fmla="*/ 548639 h 13064490"/>
                <a:gd name="connsiteX110" fmla="*/ 8421242 w 12767104"/>
                <a:gd name="connsiteY110" fmla="*/ 859154 h 13064490"/>
                <a:gd name="connsiteX111" fmla="*/ 8219312 w 12767104"/>
                <a:gd name="connsiteY111" fmla="*/ 922019 h 13064490"/>
                <a:gd name="connsiteX112" fmla="*/ 8125967 w 12767104"/>
                <a:gd name="connsiteY112" fmla="*/ 1301114 h 13064490"/>
                <a:gd name="connsiteX113" fmla="*/ 8017382 w 12767104"/>
                <a:gd name="connsiteY113" fmla="*/ 1407794 h 13064490"/>
                <a:gd name="connsiteX114" fmla="*/ 7977377 w 12767104"/>
                <a:gd name="connsiteY114" fmla="*/ 1543049 h 13064490"/>
                <a:gd name="connsiteX115" fmla="*/ 7811642 w 12767104"/>
                <a:gd name="connsiteY115" fmla="*/ 1577339 h 13064490"/>
                <a:gd name="connsiteX116" fmla="*/ 7678674 w 12767104"/>
                <a:gd name="connsiteY116" fmla="*/ 1816608 h 13064490"/>
                <a:gd name="connsiteX117" fmla="*/ 7327772 w 12767104"/>
                <a:gd name="connsiteY117" fmla="*/ 1645919 h 13064490"/>
                <a:gd name="connsiteX118" fmla="*/ 6998207 w 12767104"/>
                <a:gd name="connsiteY118" fmla="*/ 1950719 h 13064490"/>
                <a:gd name="connsiteX119" fmla="*/ 6794372 w 12767104"/>
                <a:gd name="connsiteY119" fmla="*/ 1811654 h 13064490"/>
                <a:gd name="connsiteX120" fmla="*/ 6217920 w 12767104"/>
                <a:gd name="connsiteY120" fmla="*/ 2286000 h 13064490"/>
                <a:gd name="connsiteX121" fmla="*/ 6020942 w 12767104"/>
                <a:gd name="connsiteY121" fmla="*/ 2179319 h 13064490"/>
                <a:gd name="connsiteX122" fmla="*/ 5859017 w 12767104"/>
                <a:gd name="connsiteY122" fmla="*/ 2200274 h 13064490"/>
                <a:gd name="connsiteX123" fmla="*/ 5657087 w 12767104"/>
                <a:gd name="connsiteY123" fmla="*/ 2085974 h 13064490"/>
                <a:gd name="connsiteX124" fmla="*/ 5422772 w 12767104"/>
                <a:gd name="connsiteY124" fmla="*/ 2118359 h 13064490"/>
                <a:gd name="connsiteX125" fmla="*/ 5361812 w 12767104"/>
                <a:gd name="connsiteY125" fmla="*/ 1937384 h 13064490"/>
                <a:gd name="connsiteX126" fmla="*/ 5015102 w 12767104"/>
                <a:gd name="connsiteY126" fmla="*/ 1771649 h 13064490"/>
                <a:gd name="connsiteX127" fmla="*/ 4293870 w 12767104"/>
                <a:gd name="connsiteY127" fmla="*/ 1781937 h 13064490"/>
                <a:gd name="connsiteX128" fmla="*/ 3976877 w 12767104"/>
                <a:gd name="connsiteY128" fmla="*/ 1421129 h 13064490"/>
                <a:gd name="connsiteX129" fmla="*/ 3837812 w 12767104"/>
                <a:gd name="connsiteY129" fmla="*/ 1329689 h 13064490"/>
                <a:gd name="connsiteX130" fmla="*/ 3632072 w 12767104"/>
                <a:gd name="connsiteY130" fmla="*/ 1322069 h 13064490"/>
                <a:gd name="connsiteX131" fmla="*/ 3468242 w 12767104"/>
                <a:gd name="connsiteY131" fmla="*/ 1122044 h 13064490"/>
                <a:gd name="connsiteX132" fmla="*/ 3096767 w 12767104"/>
                <a:gd name="connsiteY132" fmla="*/ 1202054 h 13064490"/>
                <a:gd name="connsiteX133" fmla="*/ 2872740 w 12767104"/>
                <a:gd name="connsiteY133" fmla="*/ 1051179 h 13064490"/>
                <a:gd name="connsiteX134" fmla="*/ 2757677 w 12767104"/>
                <a:gd name="connsiteY134" fmla="*/ 1306829 h 13064490"/>
                <a:gd name="connsiteX135" fmla="*/ 2464307 w 12767104"/>
                <a:gd name="connsiteY135" fmla="*/ 1609724 h 13064490"/>
                <a:gd name="connsiteX136" fmla="*/ 2012822 w 12767104"/>
                <a:gd name="connsiteY136" fmla="*/ 1710689 h 13064490"/>
                <a:gd name="connsiteX137" fmla="*/ 2007107 w 12767104"/>
                <a:gd name="connsiteY137" fmla="*/ 1870709 h 13064490"/>
                <a:gd name="connsiteX138" fmla="*/ 1736597 w 12767104"/>
                <a:gd name="connsiteY138" fmla="*/ 1920239 h 13064490"/>
                <a:gd name="connsiteX139" fmla="*/ 1383792 w 12767104"/>
                <a:gd name="connsiteY139" fmla="*/ 1796415 h 13064490"/>
                <a:gd name="connsiteX140" fmla="*/ 1064132 w 12767104"/>
                <a:gd name="connsiteY140" fmla="*/ 1979294 h 13064490"/>
                <a:gd name="connsiteX141" fmla="*/ 1053084 w 12767104"/>
                <a:gd name="connsiteY141" fmla="*/ 2431542 h 13064490"/>
                <a:gd name="connsiteX142" fmla="*/ 514350 w 12767104"/>
                <a:gd name="connsiteY142" fmla="*/ 2355342 h 13064490"/>
                <a:gd name="connsiteX143" fmla="*/ 464057 w 12767104"/>
                <a:gd name="connsiteY143" fmla="*/ 2529839 h 13064490"/>
                <a:gd name="connsiteX144" fmla="*/ 0 w 12767104"/>
                <a:gd name="connsiteY144" fmla="*/ 2450592 h 13064490"/>
                <a:gd name="connsiteX0" fmla="*/ 0 w 12767104"/>
                <a:gd name="connsiteY0" fmla="*/ 2450592 h 13064490"/>
                <a:gd name="connsiteX1" fmla="*/ 266319 w 12767104"/>
                <a:gd name="connsiteY1" fmla="*/ 2830068 h 13064490"/>
                <a:gd name="connsiteX2" fmla="*/ 715899 w 12767104"/>
                <a:gd name="connsiteY2" fmla="*/ 2767965 h 13064490"/>
                <a:gd name="connsiteX3" fmla="*/ 1254633 w 12767104"/>
                <a:gd name="connsiteY3" fmla="*/ 3008757 h 13064490"/>
                <a:gd name="connsiteX4" fmla="*/ 1414652 w 12767104"/>
                <a:gd name="connsiteY4" fmla="*/ 3208019 h 13064490"/>
                <a:gd name="connsiteX5" fmla="*/ 1605152 w 12767104"/>
                <a:gd name="connsiteY5" fmla="*/ 3383279 h 13064490"/>
                <a:gd name="connsiteX6" fmla="*/ 1776602 w 12767104"/>
                <a:gd name="connsiteY6" fmla="*/ 3274694 h 13064490"/>
                <a:gd name="connsiteX7" fmla="*/ 2104262 w 12767104"/>
                <a:gd name="connsiteY7" fmla="*/ 3577589 h 13064490"/>
                <a:gd name="connsiteX8" fmla="*/ 2044827 w 12767104"/>
                <a:gd name="connsiteY8" fmla="*/ 3737610 h 13064490"/>
                <a:gd name="connsiteX9" fmla="*/ 2681477 w 12767104"/>
                <a:gd name="connsiteY9" fmla="*/ 3979544 h 13064490"/>
                <a:gd name="connsiteX10" fmla="*/ 3096767 w 12767104"/>
                <a:gd name="connsiteY10" fmla="*/ 3918584 h 13064490"/>
                <a:gd name="connsiteX11" fmla="*/ 3167252 w 12767104"/>
                <a:gd name="connsiteY11" fmla="*/ 4078604 h 13064490"/>
                <a:gd name="connsiteX12" fmla="*/ 3313937 w 12767104"/>
                <a:gd name="connsiteY12" fmla="*/ 4000499 h 13064490"/>
                <a:gd name="connsiteX13" fmla="*/ 3447669 w 12767104"/>
                <a:gd name="connsiteY13" fmla="*/ 4025646 h 13064490"/>
                <a:gd name="connsiteX14" fmla="*/ 3510152 w 12767104"/>
                <a:gd name="connsiteY14" fmla="*/ 4219574 h 13064490"/>
                <a:gd name="connsiteX15" fmla="*/ 3515867 w 12767104"/>
                <a:gd name="connsiteY15" fmla="*/ 4589144 h 13064490"/>
                <a:gd name="connsiteX16" fmla="*/ 3371087 w 12767104"/>
                <a:gd name="connsiteY16" fmla="*/ 4928234 h 13064490"/>
                <a:gd name="connsiteX17" fmla="*/ 3479672 w 12767104"/>
                <a:gd name="connsiteY17" fmla="*/ 5463539 h 13064490"/>
                <a:gd name="connsiteX18" fmla="*/ 3310127 w 12767104"/>
                <a:gd name="connsiteY18" fmla="*/ 5494019 h 13064490"/>
                <a:gd name="connsiteX19" fmla="*/ 3172967 w 12767104"/>
                <a:gd name="connsiteY19" fmla="*/ 6015989 h 13064490"/>
                <a:gd name="connsiteX20" fmla="*/ 3262502 w 12767104"/>
                <a:gd name="connsiteY20" fmla="*/ 6031229 h 13064490"/>
                <a:gd name="connsiteX21" fmla="*/ 3315842 w 12767104"/>
                <a:gd name="connsiteY21" fmla="*/ 6193154 h 13064490"/>
                <a:gd name="connsiteX22" fmla="*/ 3464432 w 12767104"/>
                <a:gd name="connsiteY22" fmla="*/ 6115049 h 13064490"/>
                <a:gd name="connsiteX23" fmla="*/ 3593972 w 12767104"/>
                <a:gd name="connsiteY23" fmla="*/ 6273164 h 13064490"/>
                <a:gd name="connsiteX24" fmla="*/ 3835146 w 12767104"/>
                <a:gd name="connsiteY24" fmla="*/ 6307836 h 13064490"/>
                <a:gd name="connsiteX25" fmla="*/ 3643502 w 12767104"/>
                <a:gd name="connsiteY25" fmla="*/ 6793229 h 13064490"/>
                <a:gd name="connsiteX26" fmla="*/ 3704462 w 12767104"/>
                <a:gd name="connsiteY26" fmla="*/ 7218044 h 13064490"/>
                <a:gd name="connsiteX27" fmla="*/ 3508247 w 12767104"/>
                <a:gd name="connsiteY27" fmla="*/ 7745729 h 13064490"/>
                <a:gd name="connsiteX28" fmla="*/ 3654932 w 12767104"/>
                <a:gd name="connsiteY28" fmla="*/ 7880984 h 13064490"/>
                <a:gd name="connsiteX29" fmla="*/ 3396234 w 12767104"/>
                <a:gd name="connsiteY29" fmla="*/ 8180451 h 13064490"/>
                <a:gd name="connsiteX30" fmla="*/ 3645407 w 12767104"/>
                <a:gd name="connsiteY30" fmla="*/ 8650604 h 13064490"/>
                <a:gd name="connsiteX31" fmla="*/ 4189476 w 12767104"/>
                <a:gd name="connsiteY31" fmla="*/ 9107805 h 13064490"/>
                <a:gd name="connsiteX32" fmla="*/ 4317872 w 12767104"/>
                <a:gd name="connsiteY32" fmla="*/ 9022079 h 13064490"/>
                <a:gd name="connsiteX33" fmla="*/ 6272784 w 12767104"/>
                <a:gd name="connsiteY33" fmla="*/ 9802368 h 13064490"/>
                <a:gd name="connsiteX34" fmla="*/ 6967728 w 12767104"/>
                <a:gd name="connsiteY34" fmla="*/ 10917936 h 13064490"/>
                <a:gd name="connsiteX35" fmla="*/ 6458712 w 12767104"/>
                <a:gd name="connsiteY35" fmla="*/ 11369040 h 13064490"/>
                <a:gd name="connsiteX36" fmla="*/ 6592443 w 12767104"/>
                <a:gd name="connsiteY36" fmla="*/ 11569065 h 13064490"/>
                <a:gd name="connsiteX37" fmla="*/ 6723888 w 12767104"/>
                <a:gd name="connsiteY37" fmla="*/ 11530965 h 13064490"/>
                <a:gd name="connsiteX38" fmla="*/ 6826758 w 12767104"/>
                <a:gd name="connsiteY38" fmla="*/ 11633835 h 13064490"/>
                <a:gd name="connsiteX39" fmla="*/ 6834378 w 12767104"/>
                <a:gd name="connsiteY39" fmla="*/ 11870055 h 13064490"/>
                <a:gd name="connsiteX40" fmla="*/ 6950583 w 12767104"/>
                <a:gd name="connsiteY40" fmla="*/ 12011025 h 13064490"/>
                <a:gd name="connsiteX41" fmla="*/ 7009638 w 12767104"/>
                <a:gd name="connsiteY41" fmla="*/ 12390120 h 13064490"/>
                <a:gd name="connsiteX42" fmla="*/ 6941058 w 12767104"/>
                <a:gd name="connsiteY42" fmla="*/ 12628245 h 13064490"/>
                <a:gd name="connsiteX43" fmla="*/ 7076313 w 12767104"/>
                <a:gd name="connsiteY43" fmla="*/ 12847320 h 13064490"/>
                <a:gd name="connsiteX44" fmla="*/ 7202043 w 12767104"/>
                <a:gd name="connsiteY44" fmla="*/ 12943713 h 13064490"/>
                <a:gd name="connsiteX45" fmla="*/ 7287768 w 12767104"/>
                <a:gd name="connsiteY45" fmla="*/ 12799695 h 13064490"/>
                <a:gd name="connsiteX46" fmla="*/ 7377303 w 12767104"/>
                <a:gd name="connsiteY46" fmla="*/ 12759690 h 13064490"/>
                <a:gd name="connsiteX47" fmla="*/ 7748778 w 12767104"/>
                <a:gd name="connsiteY47" fmla="*/ 12538710 h 13064490"/>
                <a:gd name="connsiteX48" fmla="*/ 8312658 w 12767104"/>
                <a:gd name="connsiteY48" fmla="*/ 13034010 h 13064490"/>
                <a:gd name="connsiteX49" fmla="*/ 8440293 w 12767104"/>
                <a:gd name="connsiteY49" fmla="*/ 12971145 h 13064490"/>
                <a:gd name="connsiteX50" fmla="*/ 8819388 w 12767104"/>
                <a:gd name="connsiteY50" fmla="*/ 13013055 h 13064490"/>
                <a:gd name="connsiteX51" fmla="*/ 9089898 w 12767104"/>
                <a:gd name="connsiteY51" fmla="*/ 13064490 h 13064490"/>
                <a:gd name="connsiteX52" fmla="*/ 9554718 w 12767104"/>
                <a:gd name="connsiteY52" fmla="*/ 12974954 h 13064490"/>
                <a:gd name="connsiteX53" fmla="*/ 9853803 w 12767104"/>
                <a:gd name="connsiteY53" fmla="*/ 12885420 h 13064490"/>
                <a:gd name="connsiteX54" fmla="*/ 9954006 w 12767104"/>
                <a:gd name="connsiteY54" fmla="*/ 12968097 h 13064490"/>
                <a:gd name="connsiteX55" fmla="*/ 10019538 w 12767104"/>
                <a:gd name="connsiteY55" fmla="*/ 12891134 h 13064490"/>
                <a:gd name="connsiteX56" fmla="*/ 10107168 w 12767104"/>
                <a:gd name="connsiteY56" fmla="*/ 12702539 h 13064490"/>
                <a:gd name="connsiteX57" fmla="*/ 10103358 w 12767104"/>
                <a:gd name="connsiteY57" fmla="*/ 12614909 h 13064490"/>
                <a:gd name="connsiteX58" fmla="*/ 10177653 w 12767104"/>
                <a:gd name="connsiteY58" fmla="*/ 12538709 h 13064490"/>
                <a:gd name="connsiteX59" fmla="*/ 10135743 w 12767104"/>
                <a:gd name="connsiteY59" fmla="*/ 12378689 h 13064490"/>
                <a:gd name="connsiteX60" fmla="*/ 10267188 w 12767104"/>
                <a:gd name="connsiteY60" fmla="*/ 12338684 h 13064490"/>
                <a:gd name="connsiteX61" fmla="*/ 10419207 w 12767104"/>
                <a:gd name="connsiteY61" fmla="*/ 11967972 h 13064490"/>
                <a:gd name="connsiteX62" fmla="*/ 11149203 w 12767104"/>
                <a:gd name="connsiteY62" fmla="*/ 12121514 h 13064490"/>
                <a:gd name="connsiteX63" fmla="*/ 12090273 w 12767104"/>
                <a:gd name="connsiteY63" fmla="*/ 11727179 h 13064490"/>
                <a:gd name="connsiteX64" fmla="*/ 12248388 w 12767104"/>
                <a:gd name="connsiteY64" fmla="*/ 11870054 h 13064490"/>
                <a:gd name="connsiteX65" fmla="*/ 12362688 w 12767104"/>
                <a:gd name="connsiteY65" fmla="*/ 11891009 h 13064490"/>
                <a:gd name="connsiteX66" fmla="*/ 12524613 w 12767104"/>
                <a:gd name="connsiteY66" fmla="*/ 11662409 h 13064490"/>
                <a:gd name="connsiteX67" fmla="*/ 12600813 w 12767104"/>
                <a:gd name="connsiteY67" fmla="*/ 11622404 h 13064490"/>
                <a:gd name="connsiteX68" fmla="*/ 12658344 w 12767104"/>
                <a:gd name="connsiteY68" fmla="*/ 11645265 h 13064490"/>
                <a:gd name="connsiteX69" fmla="*/ 12758928 w 12767104"/>
                <a:gd name="connsiteY69" fmla="*/ 11344274 h 13064490"/>
                <a:gd name="connsiteX70" fmla="*/ 12446507 w 12767104"/>
                <a:gd name="connsiteY70" fmla="*/ 10921364 h 13064490"/>
                <a:gd name="connsiteX71" fmla="*/ 12383642 w 12767104"/>
                <a:gd name="connsiteY71" fmla="*/ 10618469 h 13064490"/>
                <a:gd name="connsiteX72" fmla="*/ 12201906 w 12767104"/>
                <a:gd name="connsiteY72" fmla="*/ 10423017 h 13064490"/>
                <a:gd name="connsiteX73" fmla="*/ 12216002 w 12767104"/>
                <a:gd name="connsiteY73" fmla="*/ 10138409 h 13064490"/>
                <a:gd name="connsiteX74" fmla="*/ 12560807 w 12767104"/>
                <a:gd name="connsiteY74" fmla="*/ 9631679 h 13064490"/>
                <a:gd name="connsiteX75" fmla="*/ 12693777 w 12767104"/>
                <a:gd name="connsiteY75" fmla="*/ 8833866 h 13064490"/>
                <a:gd name="connsiteX76" fmla="*/ 12472416 w 12767104"/>
                <a:gd name="connsiteY76" fmla="*/ 8590407 h 13064490"/>
                <a:gd name="connsiteX77" fmla="*/ 12508992 w 12767104"/>
                <a:gd name="connsiteY77" fmla="*/ 7827264 h 13064490"/>
                <a:gd name="connsiteX78" fmla="*/ 12256389 w 12767104"/>
                <a:gd name="connsiteY78" fmla="*/ 7655052 h 13064490"/>
                <a:gd name="connsiteX79" fmla="*/ 11978640 w 12767104"/>
                <a:gd name="connsiteY79" fmla="*/ 7424928 h 13064490"/>
                <a:gd name="connsiteX80" fmla="*/ 11887200 w 12767104"/>
                <a:gd name="connsiteY80" fmla="*/ 6784848 h 13064490"/>
                <a:gd name="connsiteX81" fmla="*/ 12052173 w 12767104"/>
                <a:gd name="connsiteY81" fmla="*/ 6573774 h 13064490"/>
                <a:gd name="connsiteX82" fmla="*/ 12172950 w 12767104"/>
                <a:gd name="connsiteY82" fmla="*/ 6334887 h 13064490"/>
                <a:gd name="connsiteX83" fmla="*/ 12179808 w 12767104"/>
                <a:gd name="connsiteY83" fmla="*/ 5888736 h 13064490"/>
                <a:gd name="connsiteX84" fmla="*/ 11915394 w 12767104"/>
                <a:gd name="connsiteY84" fmla="*/ 5550027 h 13064490"/>
                <a:gd name="connsiteX85" fmla="*/ 11612880 w 12767104"/>
                <a:gd name="connsiteY85" fmla="*/ 5285232 h 13064490"/>
                <a:gd name="connsiteX86" fmla="*/ 11137392 w 12767104"/>
                <a:gd name="connsiteY86" fmla="*/ 4791456 h 13064490"/>
                <a:gd name="connsiteX87" fmla="*/ 10345674 w 12767104"/>
                <a:gd name="connsiteY87" fmla="*/ 4283583 h 13064490"/>
                <a:gd name="connsiteX88" fmla="*/ 10364343 w 12767104"/>
                <a:gd name="connsiteY88" fmla="*/ 3643122 h 13064490"/>
                <a:gd name="connsiteX89" fmla="*/ 10991088 w 12767104"/>
                <a:gd name="connsiteY89" fmla="*/ 3035808 h 13064490"/>
                <a:gd name="connsiteX90" fmla="*/ 11228832 w 12767104"/>
                <a:gd name="connsiteY90" fmla="*/ 2523744 h 13064490"/>
                <a:gd name="connsiteX91" fmla="*/ 11155680 w 12767104"/>
                <a:gd name="connsiteY91" fmla="*/ 2286000 h 13064490"/>
                <a:gd name="connsiteX92" fmla="*/ 11391900 w 12767104"/>
                <a:gd name="connsiteY92" fmla="*/ 1664970 h 13064490"/>
                <a:gd name="connsiteX93" fmla="*/ 11299698 w 12767104"/>
                <a:gd name="connsiteY93" fmla="*/ 1289304 h 13064490"/>
                <a:gd name="connsiteX94" fmla="*/ 10966704 w 12767104"/>
                <a:gd name="connsiteY94" fmla="*/ 1435227 h 13064490"/>
                <a:gd name="connsiteX95" fmla="*/ 10770870 w 12767104"/>
                <a:gd name="connsiteY95" fmla="*/ 1719072 h 13064490"/>
                <a:gd name="connsiteX96" fmla="*/ 10211943 w 12767104"/>
                <a:gd name="connsiteY96" fmla="*/ 1704594 h 13064490"/>
                <a:gd name="connsiteX97" fmla="*/ 10643616 w 12767104"/>
                <a:gd name="connsiteY97" fmla="*/ 987552 h 13064490"/>
                <a:gd name="connsiteX98" fmla="*/ 10569321 w 12767104"/>
                <a:gd name="connsiteY98" fmla="*/ 768477 h 13064490"/>
                <a:gd name="connsiteX99" fmla="*/ 10310241 w 12767104"/>
                <a:gd name="connsiteY99" fmla="*/ 644652 h 13064490"/>
                <a:gd name="connsiteX100" fmla="*/ 10132695 w 12767104"/>
                <a:gd name="connsiteY100" fmla="*/ 798957 h 13064490"/>
                <a:gd name="connsiteX101" fmla="*/ 9947147 w 12767104"/>
                <a:gd name="connsiteY101" fmla="*/ 712469 h 13064490"/>
                <a:gd name="connsiteX102" fmla="*/ 9547097 w 12767104"/>
                <a:gd name="connsiteY102" fmla="*/ 748664 h 13064490"/>
                <a:gd name="connsiteX103" fmla="*/ 9390887 w 12767104"/>
                <a:gd name="connsiteY103" fmla="*/ 302894 h 13064490"/>
                <a:gd name="connsiteX104" fmla="*/ 9286112 w 12767104"/>
                <a:gd name="connsiteY104" fmla="*/ 152399 h 13064490"/>
                <a:gd name="connsiteX105" fmla="*/ 9089136 w 12767104"/>
                <a:gd name="connsiteY105" fmla="*/ 0 h 13064490"/>
                <a:gd name="connsiteX106" fmla="*/ 9030842 w 12767104"/>
                <a:gd name="connsiteY106" fmla="*/ 188594 h 13064490"/>
                <a:gd name="connsiteX107" fmla="*/ 9137522 w 12767104"/>
                <a:gd name="connsiteY107" fmla="*/ 352424 h 13064490"/>
                <a:gd name="connsiteX108" fmla="*/ 8903207 w 12767104"/>
                <a:gd name="connsiteY108" fmla="*/ 421004 h 13064490"/>
                <a:gd name="connsiteX109" fmla="*/ 8634602 w 12767104"/>
                <a:gd name="connsiteY109" fmla="*/ 548639 h 13064490"/>
                <a:gd name="connsiteX110" fmla="*/ 8421242 w 12767104"/>
                <a:gd name="connsiteY110" fmla="*/ 859154 h 13064490"/>
                <a:gd name="connsiteX111" fmla="*/ 8219312 w 12767104"/>
                <a:gd name="connsiteY111" fmla="*/ 922019 h 13064490"/>
                <a:gd name="connsiteX112" fmla="*/ 8125967 w 12767104"/>
                <a:gd name="connsiteY112" fmla="*/ 1301114 h 13064490"/>
                <a:gd name="connsiteX113" fmla="*/ 8017382 w 12767104"/>
                <a:gd name="connsiteY113" fmla="*/ 1407794 h 13064490"/>
                <a:gd name="connsiteX114" fmla="*/ 7977377 w 12767104"/>
                <a:gd name="connsiteY114" fmla="*/ 1543049 h 13064490"/>
                <a:gd name="connsiteX115" fmla="*/ 7811642 w 12767104"/>
                <a:gd name="connsiteY115" fmla="*/ 1577339 h 13064490"/>
                <a:gd name="connsiteX116" fmla="*/ 7678674 w 12767104"/>
                <a:gd name="connsiteY116" fmla="*/ 1816608 h 13064490"/>
                <a:gd name="connsiteX117" fmla="*/ 7327772 w 12767104"/>
                <a:gd name="connsiteY117" fmla="*/ 1645919 h 13064490"/>
                <a:gd name="connsiteX118" fmla="*/ 6998207 w 12767104"/>
                <a:gd name="connsiteY118" fmla="*/ 1950719 h 13064490"/>
                <a:gd name="connsiteX119" fmla="*/ 6794372 w 12767104"/>
                <a:gd name="connsiteY119" fmla="*/ 1811654 h 13064490"/>
                <a:gd name="connsiteX120" fmla="*/ 6217920 w 12767104"/>
                <a:gd name="connsiteY120" fmla="*/ 2286000 h 13064490"/>
                <a:gd name="connsiteX121" fmla="*/ 6020942 w 12767104"/>
                <a:gd name="connsiteY121" fmla="*/ 2179319 h 13064490"/>
                <a:gd name="connsiteX122" fmla="*/ 5859017 w 12767104"/>
                <a:gd name="connsiteY122" fmla="*/ 2200274 h 13064490"/>
                <a:gd name="connsiteX123" fmla="*/ 5657087 w 12767104"/>
                <a:gd name="connsiteY123" fmla="*/ 2085974 h 13064490"/>
                <a:gd name="connsiteX124" fmla="*/ 5422772 w 12767104"/>
                <a:gd name="connsiteY124" fmla="*/ 2118359 h 13064490"/>
                <a:gd name="connsiteX125" fmla="*/ 5361812 w 12767104"/>
                <a:gd name="connsiteY125" fmla="*/ 1937384 h 13064490"/>
                <a:gd name="connsiteX126" fmla="*/ 5015102 w 12767104"/>
                <a:gd name="connsiteY126" fmla="*/ 1771649 h 13064490"/>
                <a:gd name="connsiteX127" fmla="*/ 4293870 w 12767104"/>
                <a:gd name="connsiteY127" fmla="*/ 1781937 h 13064490"/>
                <a:gd name="connsiteX128" fmla="*/ 3976877 w 12767104"/>
                <a:gd name="connsiteY128" fmla="*/ 1421129 h 13064490"/>
                <a:gd name="connsiteX129" fmla="*/ 3837812 w 12767104"/>
                <a:gd name="connsiteY129" fmla="*/ 1329689 h 13064490"/>
                <a:gd name="connsiteX130" fmla="*/ 3632072 w 12767104"/>
                <a:gd name="connsiteY130" fmla="*/ 1322069 h 13064490"/>
                <a:gd name="connsiteX131" fmla="*/ 3468242 w 12767104"/>
                <a:gd name="connsiteY131" fmla="*/ 1122044 h 13064490"/>
                <a:gd name="connsiteX132" fmla="*/ 3096767 w 12767104"/>
                <a:gd name="connsiteY132" fmla="*/ 1202054 h 13064490"/>
                <a:gd name="connsiteX133" fmla="*/ 2872740 w 12767104"/>
                <a:gd name="connsiteY133" fmla="*/ 1051179 h 13064490"/>
                <a:gd name="connsiteX134" fmla="*/ 2757677 w 12767104"/>
                <a:gd name="connsiteY134" fmla="*/ 1306829 h 13064490"/>
                <a:gd name="connsiteX135" fmla="*/ 2464307 w 12767104"/>
                <a:gd name="connsiteY135" fmla="*/ 1609724 h 13064490"/>
                <a:gd name="connsiteX136" fmla="*/ 2012822 w 12767104"/>
                <a:gd name="connsiteY136" fmla="*/ 1710689 h 13064490"/>
                <a:gd name="connsiteX137" fmla="*/ 2007107 w 12767104"/>
                <a:gd name="connsiteY137" fmla="*/ 1870709 h 13064490"/>
                <a:gd name="connsiteX138" fmla="*/ 1736597 w 12767104"/>
                <a:gd name="connsiteY138" fmla="*/ 1920239 h 13064490"/>
                <a:gd name="connsiteX139" fmla="*/ 1383792 w 12767104"/>
                <a:gd name="connsiteY139" fmla="*/ 1796415 h 13064490"/>
                <a:gd name="connsiteX140" fmla="*/ 1064132 w 12767104"/>
                <a:gd name="connsiteY140" fmla="*/ 1979294 h 13064490"/>
                <a:gd name="connsiteX141" fmla="*/ 1053084 w 12767104"/>
                <a:gd name="connsiteY141" fmla="*/ 2431542 h 13064490"/>
                <a:gd name="connsiteX142" fmla="*/ 514350 w 12767104"/>
                <a:gd name="connsiteY142" fmla="*/ 2355342 h 13064490"/>
                <a:gd name="connsiteX143" fmla="*/ 464057 w 12767104"/>
                <a:gd name="connsiteY143" fmla="*/ 2529839 h 13064490"/>
                <a:gd name="connsiteX144" fmla="*/ 0 w 12767104"/>
                <a:gd name="connsiteY144" fmla="*/ 2450592 h 13064490"/>
                <a:gd name="connsiteX0" fmla="*/ 0 w 12767104"/>
                <a:gd name="connsiteY0" fmla="*/ 2450592 h 13064490"/>
                <a:gd name="connsiteX1" fmla="*/ 266319 w 12767104"/>
                <a:gd name="connsiteY1" fmla="*/ 2830068 h 13064490"/>
                <a:gd name="connsiteX2" fmla="*/ 715899 w 12767104"/>
                <a:gd name="connsiteY2" fmla="*/ 2767965 h 13064490"/>
                <a:gd name="connsiteX3" fmla="*/ 1254633 w 12767104"/>
                <a:gd name="connsiteY3" fmla="*/ 3008757 h 13064490"/>
                <a:gd name="connsiteX4" fmla="*/ 1414652 w 12767104"/>
                <a:gd name="connsiteY4" fmla="*/ 3208019 h 13064490"/>
                <a:gd name="connsiteX5" fmla="*/ 1605152 w 12767104"/>
                <a:gd name="connsiteY5" fmla="*/ 3383279 h 13064490"/>
                <a:gd name="connsiteX6" fmla="*/ 1776602 w 12767104"/>
                <a:gd name="connsiteY6" fmla="*/ 3274694 h 13064490"/>
                <a:gd name="connsiteX7" fmla="*/ 2104262 w 12767104"/>
                <a:gd name="connsiteY7" fmla="*/ 3577589 h 13064490"/>
                <a:gd name="connsiteX8" fmla="*/ 2044827 w 12767104"/>
                <a:gd name="connsiteY8" fmla="*/ 3737610 h 13064490"/>
                <a:gd name="connsiteX9" fmla="*/ 2681477 w 12767104"/>
                <a:gd name="connsiteY9" fmla="*/ 3979544 h 13064490"/>
                <a:gd name="connsiteX10" fmla="*/ 3096767 w 12767104"/>
                <a:gd name="connsiteY10" fmla="*/ 3918584 h 13064490"/>
                <a:gd name="connsiteX11" fmla="*/ 3167252 w 12767104"/>
                <a:gd name="connsiteY11" fmla="*/ 4078604 h 13064490"/>
                <a:gd name="connsiteX12" fmla="*/ 3313937 w 12767104"/>
                <a:gd name="connsiteY12" fmla="*/ 4000499 h 13064490"/>
                <a:gd name="connsiteX13" fmla="*/ 3447669 w 12767104"/>
                <a:gd name="connsiteY13" fmla="*/ 4025646 h 13064490"/>
                <a:gd name="connsiteX14" fmla="*/ 3510152 w 12767104"/>
                <a:gd name="connsiteY14" fmla="*/ 4219574 h 13064490"/>
                <a:gd name="connsiteX15" fmla="*/ 3515867 w 12767104"/>
                <a:gd name="connsiteY15" fmla="*/ 4589144 h 13064490"/>
                <a:gd name="connsiteX16" fmla="*/ 3371087 w 12767104"/>
                <a:gd name="connsiteY16" fmla="*/ 4928234 h 13064490"/>
                <a:gd name="connsiteX17" fmla="*/ 3479672 w 12767104"/>
                <a:gd name="connsiteY17" fmla="*/ 5463539 h 13064490"/>
                <a:gd name="connsiteX18" fmla="*/ 3310127 w 12767104"/>
                <a:gd name="connsiteY18" fmla="*/ 5494019 h 13064490"/>
                <a:gd name="connsiteX19" fmla="*/ 3172967 w 12767104"/>
                <a:gd name="connsiteY19" fmla="*/ 6015989 h 13064490"/>
                <a:gd name="connsiteX20" fmla="*/ 3262502 w 12767104"/>
                <a:gd name="connsiteY20" fmla="*/ 6031229 h 13064490"/>
                <a:gd name="connsiteX21" fmla="*/ 3315842 w 12767104"/>
                <a:gd name="connsiteY21" fmla="*/ 6193154 h 13064490"/>
                <a:gd name="connsiteX22" fmla="*/ 3464432 w 12767104"/>
                <a:gd name="connsiteY22" fmla="*/ 6115049 h 13064490"/>
                <a:gd name="connsiteX23" fmla="*/ 3593972 w 12767104"/>
                <a:gd name="connsiteY23" fmla="*/ 6273164 h 13064490"/>
                <a:gd name="connsiteX24" fmla="*/ 3835146 w 12767104"/>
                <a:gd name="connsiteY24" fmla="*/ 6307836 h 13064490"/>
                <a:gd name="connsiteX25" fmla="*/ 3643502 w 12767104"/>
                <a:gd name="connsiteY25" fmla="*/ 6793229 h 13064490"/>
                <a:gd name="connsiteX26" fmla="*/ 3704462 w 12767104"/>
                <a:gd name="connsiteY26" fmla="*/ 7218044 h 13064490"/>
                <a:gd name="connsiteX27" fmla="*/ 3508247 w 12767104"/>
                <a:gd name="connsiteY27" fmla="*/ 7745729 h 13064490"/>
                <a:gd name="connsiteX28" fmla="*/ 3654932 w 12767104"/>
                <a:gd name="connsiteY28" fmla="*/ 7880984 h 13064490"/>
                <a:gd name="connsiteX29" fmla="*/ 3396234 w 12767104"/>
                <a:gd name="connsiteY29" fmla="*/ 8180451 h 13064490"/>
                <a:gd name="connsiteX30" fmla="*/ 3645407 w 12767104"/>
                <a:gd name="connsiteY30" fmla="*/ 8650604 h 13064490"/>
                <a:gd name="connsiteX31" fmla="*/ 4189476 w 12767104"/>
                <a:gd name="connsiteY31" fmla="*/ 9107805 h 13064490"/>
                <a:gd name="connsiteX32" fmla="*/ 4317872 w 12767104"/>
                <a:gd name="connsiteY32" fmla="*/ 9022079 h 13064490"/>
                <a:gd name="connsiteX33" fmla="*/ 4573142 w 12767104"/>
                <a:gd name="connsiteY33" fmla="*/ 9305924 h 13064490"/>
                <a:gd name="connsiteX34" fmla="*/ 6272784 w 12767104"/>
                <a:gd name="connsiteY34" fmla="*/ 9802368 h 13064490"/>
                <a:gd name="connsiteX35" fmla="*/ 6967728 w 12767104"/>
                <a:gd name="connsiteY35" fmla="*/ 10917936 h 13064490"/>
                <a:gd name="connsiteX36" fmla="*/ 6458712 w 12767104"/>
                <a:gd name="connsiteY36" fmla="*/ 11369040 h 13064490"/>
                <a:gd name="connsiteX37" fmla="*/ 6592443 w 12767104"/>
                <a:gd name="connsiteY37" fmla="*/ 11569065 h 13064490"/>
                <a:gd name="connsiteX38" fmla="*/ 6723888 w 12767104"/>
                <a:gd name="connsiteY38" fmla="*/ 11530965 h 13064490"/>
                <a:gd name="connsiteX39" fmla="*/ 6826758 w 12767104"/>
                <a:gd name="connsiteY39" fmla="*/ 11633835 h 13064490"/>
                <a:gd name="connsiteX40" fmla="*/ 6834378 w 12767104"/>
                <a:gd name="connsiteY40" fmla="*/ 11870055 h 13064490"/>
                <a:gd name="connsiteX41" fmla="*/ 6950583 w 12767104"/>
                <a:gd name="connsiteY41" fmla="*/ 12011025 h 13064490"/>
                <a:gd name="connsiteX42" fmla="*/ 7009638 w 12767104"/>
                <a:gd name="connsiteY42" fmla="*/ 12390120 h 13064490"/>
                <a:gd name="connsiteX43" fmla="*/ 6941058 w 12767104"/>
                <a:gd name="connsiteY43" fmla="*/ 12628245 h 13064490"/>
                <a:gd name="connsiteX44" fmla="*/ 7076313 w 12767104"/>
                <a:gd name="connsiteY44" fmla="*/ 12847320 h 13064490"/>
                <a:gd name="connsiteX45" fmla="*/ 7202043 w 12767104"/>
                <a:gd name="connsiteY45" fmla="*/ 12943713 h 13064490"/>
                <a:gd name="connsiteX46" fmla="*/ 7287768 w 12767104"/>
                <a:gd name="connsiteY46" fmla="*/ 12799695 h 13064490"/>
                <a:gd name="connsiteX47" fmla="*/ 7377303 w 12767104"/>
                <a:gd name="connsiteY47" fmla="*/ 12759690 h 13064490"/>
                <a:gd name="connsiteX48" fmla="*/ 7748778 w 12767104"/>
                <a:gd name="connsiteY48" fmla="*/ 12538710 h 13064490"/>
                <a:gd name="connsiteX49" fmla="*/ 8312658 w 12767104"/>
                <a:gd name="connsiteY49" fmla="*/ 13034010 h 13064490"/>
                <a:gd name="connsiteX50" fmla="*/ 8440293 w 12767104"/>
                <a:gd name="connsiteY50" fmla="*/ 12971145 h 13064490"/>
                <a:gd name="connsiteX51" fmla="*/ 8819388 w 12767104"/>
                <a:gd name="connsiteY51" fmla="*/ 13013055 h 13064490"/>
                <a:gd name="connsiteX52" fmla="*/ 9089898 w 12767104"/>
                <a:gd name="connsiteY52" fmla="*/ 13064490 h 13064490"/>
                <a:gd name="connsiteX53" fmla="*/ 9554718 w 12767104"/>
                <a:gd name="connsiteY53" fmla="*/ 12974954 h 13064490"/>
                <a:gd name="connsiteX54" fmla="*/ 9853803 w 12767104"/>
                <a:gd name="connsiteY54" fmla="*/ 12885420 h 13064490"/>
                <a:gd name="connsiteX55" fmla="*/ 9954006 w 12767104"/>
                <a:gd name="connsiteY55" fmla="*/ 12968097 h 13064490"/>
                <a:gd name="connsiteX56" fmla="*/ 10019538 w 12767104"/>
                <a:gd name="connsiteY56" fmla="*/ 12891134 h 13064490"/>
                <a:gd name="connsiteX57" fmla="*/ 10107168 w 12767104"/>
                <a:gd name="connsiteY57" fmla="*/ 12702539 h 13064490"/>
                <a:gd name="connsiteX58" fmla="*/ 10103358 w 12767104"/>
                <a:gd name="connsiteY58" fmla="*/ 12614909 h 13064490"/>
                <a:gd name="connsiteX59" fmla="*/ 10177653 w 12767104"/>
                <a:gd name="connsiteY59" fmla="*/ 12538709 h 13064490"/>
                <a:gd name="connsiteX60" fmla="*/ 10135743 w 12767104"/>
                <a:gd name="connsiteY60" fmla="*/ 12378689 h 13064490"/>
                <a:gd name="connsiteX61" fmla="*/ 10267188 w 12767104"/>
                <a:gd name="connsiteY61" fmla="*/ 12338684 h 13064490"/>
                <a:gd name="connsiteX62" fmla="*/ 10419207 w 12767104"/>
                <a:gd name="connsiteY62" fmla="*/ 11967972 h 13064490"/>
                <a:gd name="connsiteX63" fmla="*/ 11149203 w 12767104"/>
                <a:gd name="connsiteY63" fmla="*/ 12121514 h 13064490"/>
                <a:gd name="connsiteX64" fmla="*/ 12090273 w 12767104"/>
                <a:gd name="connsiteY64" fmla="*/ 11727179 h 13064490"/>
                <a:gd name="connsiteX65" fmla="*/ 12248388 w 12767104"/>
                <a:gd name="connsiteY65" fmla="*/ 11870054 h 13064490"/>
                <a:gd name="connsiteX66" fmla="*/ 12362688 w 12767104"/>
                <a:gd name="connsiteY66" fmla="*/ 11891009 h 13064490"/>
                <a:gd name="connsiteX67" fmla="*/ 12524613 w 12767104"/>
                <a:gd name="connsiteY67" fmla="*/ 11662409 h 13064490"/>
                <a:gd name="connsiteX68" fmla="*/ 12600813 w 12767104"/>
                <a:gd name="connsiteY68" fmla="*/ 11622404 h 13064490"/>
                <a:gd name="connsiteX69" fmla="*/ 12658344 w 12767104"/>
                <a:gd name="connsiteY69" fmla="*/ 11645265 h 13064490"/>
                <a:gd name="connsiteX70" fmla="*/ 12758928 w 12767104"/>
                <a:gd name="connsiteY70" fmla="*/ 11344274 h 13064490"/>
                <a:gd name="connsiteX71" fmla="*/ 12446507 w 12767104"/>
                <a:gd name="connsiteY71" fmla="*/ 10921364 h 13064490"/>
                <a:gd name="connsiteX72" fmla="*/ 12383642 w 12767104"/>
                <a:gd name="connsiteY72" fmla="*/ 10618469 h 13064490"/>
                <a:gd name="connsiteX73" fmla="*/ 12201906 w 12767104"/>
                <a:gd name="connsiteY73" fmla="*/ 10423017 h 13064490"/>
                <a:gd name="connsiteX74" fmla="*/ 12216002 w 12767104"/>
                <a:gd name="connsiteY74" fmla="*/ 10138409 h 13064490"/>
                <a:gd name="connsiteX75" fmla="*/ 12560807 w 12767104"/>
                <a:gd name="connsiteY75" fmla="*/ 9631679 h 13064490"/>
                <a:gd name="connsiteX76" fmla="*/ 12693777 w 12767104"/>
                <a:gd name="connsiteY76" fmla="*/ 8833866 h 13064490"/>
                <a:gd name="connsiteX77" fmla="*/ 12472416 w 12767104"/>
                <a:gd name="connsiteY77" fmla="*/ 8590407 h 13064490"/>
                <a:gd name="connsiteX78" fmla="*/ 12508992 w 12767104"/>
                <a:gd name="connsiteY78" fmla="*/ 7827264 h 13064490"/>
                <a:gd name="connsiteX79" fmla="*/ 12256389 w 12767104"/>
                <a:gd name="connsiteY79" fmla="*/ 7655052 h 13064490"/>
                <a:gd name="connsiteX80" fmla="*/ 11978640 w 12767104"/>
                <a:gd name="connsiteY80" fmla="*/ 7424928 h 13064490"/>
                <a:gd name="connsiteX81" fmla="*/ 11887200 w 12767104"/>
                <a:gd name="connsiteY81" fmla="*/ 6784848 h 13064490"/>
                <a:gd name="connsiteX82" fmla="*/ 12052173 w 12767104"/>
                <a:gd name="connsiteY82" fmla="*/ 6573774 h 13064490"/>
                <a:gd name="connsiteX83" fmla="*/ 12172950 w 12767104"/>
                <a:gd name="connsiteY83" fmla="*/ 6334887 h 13064490"/>
                <a:gd name="connsiteX84" fmla="*/ 12179808 w 12767104"/>
                <a:gd name="connsiteY84" fmla="*/ 5888736 h 13064490"/>
                <a:gd name="connsiteX85" fmla="*/ 11915394 w 12767104"/>
                <a:gd name="connsiteY85" fmla="*/ 5550027 h 13064490"/>
                <a:gd name="connsiteX86" fmla="*/ 11612880 w 12767104"/>
                <a:gd name="connsiteY86" fmla="*/ 5285232 h 13064490"/>
                <a:gd name="connsiteX87" fmla="*/ 11137392 w 12767104"/>
                <a:gd name="connsiteY87" fmla="*/ 4791456 h 13064490"/>
                <a:gd name="connsiteX88" fmla="*/ 10345674 w 12767104"/>
                <a:gd name="connsiteY88" fmla="*/ 4283583 h 13064490"/>
                <a:gd name="connsiteX89" fmla="*/ 10364343 w 12767104"/>
                <a:gd name="connsiteY89" fmla="*/ 3643122 h 13064490"/>
                <a:gd name="connsiteX90" fmla="*/ 10991088 w 12767104"/>
                <a:gd name="connsiteY90" fmla="*/ 3035808 h 13064490"/>
                <a:gd name="connsiteX91" fmla="*/ 11228832 w 12767104"/>
                <a:gd name="connsiteY91" fmla="*/ 2523744 h 13064490"/>
                <a:gd name="connsiteX92" fmla="*/ 11155680 w 12767104"/>
                <a:gd name="connsiteY92" fmla="*/ 2286000 h 13064490"/>
                <a:gd name="connsiteX93" fmla="*/ 11391900 w 12767104"/>
                <a:gd name="connsiteY93" fmla="*/ 1664970 h 13064490"/>
                <a:gd name="connsiteX94" fmla="*/ 11299698 w 12767104"/>
                <a:gd name="connsiteY94" fmla="*/ 1289304 h 13064490"/>
                <a:gd name="connsiteX95" fmla="*/ 10966704 w 12767104"/>
                <a:gd name="connsiteY95" fmla="*/ 1435227 h 13064490"/>
                <a:gd name="connsiteX96" fmla="*/ 10770870 w 12767104"/>
                <a:gd name="connsiteY96" fmla="*/ 1719072 h 13064490"/>
                <a:gd name="connsiteX97" fmla="*/ 10211943 w 12767104"/>
                <a:gd name="connsiteY97" fmla="*/ 1704594 h 13064490"/>
                <a:gd name="connsiteX98" fmla="*/ 10643616 w 12767104"/>
                <a:gd name="connsiteY98" fmla="*/ 987552 h 13064490"/>
                <a:gd name="connsiteX99" fmla="*/ 10569321 w 12767104"/>
                <a:gd name="connsiteY99" fmla="*/ 768477 h 13064490"/>
                <a:gd name="connsiteX100" fmla="*/ 10310241 w 12767104"/>
                <a:gd name="connsiteY100" fmla="*/ 644652 h 13064490"/>
                <a:gd name="connsiteX101" fmla="*/ 10132695 w 12767104"/>
                <a:gd name="connsiteY101" fmla="*/ 798957 h 13064490"/>
                <a:gd name="connsiteX102" fmla="*/ 9947147 w 12767104"/>
                <a:gd name="connsiteY102" fmla="*/ 712469 h 13064490"/>
                <a:gd name="connsiteX103" fmla="*/ 9547097 w 12767104"/>
                <a:gd name="connsiteY103" fmla="*/ 748664 h 13064490"/>
                <a:gd name="connsiteX104" fmla="*/ 9390887 w 12767104"/>
                <a:gd name="connsiteY104" fmla="*/ 302894 h 13064490"/>
                <a:gd name="connsiteX105" fmla="*/ 9286112 w 12767104"/>
                <a:gd name="connsiteY105" fmla="*/ 152399 h 13064490"/>
                <a:gd name="connsiteX106" fmla="*/ 9089136 w 12767104"/>
                <a:gd name="connsiteY106" fmla="*/ 0 h 13064490"/>
                <a:gd name="connsiteX107" fmla="*/ 9030842 w 12767104"/>
                <a:gd name="connsiteY107" fmla="*/ 188594 h 13064490"/>
                <a:gd name="connsiteX108" fmla="*/ 9137522 w 12767104"/>
                <a:gd name="connsiteY108" fmla="*/ 352424 h 13064490"/>
                <a:gd name="connsiteX109" fmla="*/ 8903207 w 12767104"/>
                <a:gd name="connsiteY109" fmla="*/ 421004 h 13064490"/>
                <a:gd name="connsiteX110" fmla="*/ 8634602 w 12767104"/>
                <a:gd name="connsiteY110" fmla="*/ 548639 h 13064490"/>
                <a:gd name="connsiteX111" fmla="*/ 8421242 w 12767104"/>
                <a:gd name="connsiteY111" fmla="*/ 859154 h 13064490"/>
                <a:gd name="connsiteX112" fmla="*/ 8219312 w 12767104"/>
                <a:gd name="connsiteY112" fmla="*/ 922019 h 13064490"/>
                <a:gd name="connsiteX113" fmla="*/ 8125967 w 12767104"/>
                <a:gd name="connsiteY113" fmla="*/ 1301114 h 13064490"/>
                <a:gd name="connsiteX114" fmla="*/ 8017382 w 12767104"/>
                <a:gd name="connsiteY114" fmla="*/ 1407794 h 13064490"/>
                <a:gd name="connsiteX115" fmla="*/ 7977377 w 12767104"/>
                <a:gd name="connsiteY115" fmla="*/ 1543049 h 13064490"/>
                <a:gd name="connsiteX116" fmla="*/ 7811642 w 12767104"/>
                <a:gd name="connsiteY116" fmla="*/ 1577339 h 13064490"/>
                <a:gd name="connsiteX117" fmla="*/ 7678674 w 12767104"/>
                <a:gd name="connsiteY117" fmla="*/ 1816608 h 13064490"/>
                <a:gd name="connsiteX118" fmla="*/ 7327772 w 12767104"/>
                <a:gd name="connsiteY118" fmla="*/ 1645919 h 13064490"/>
                <a:gd name="connsiteX119" fmla="*/ 6998207 w 12767104"/>
                <a:gd name="connsiteY119" fmla="*/ 1950719 h 13064490"/>
                <a:gd name="connsiteX120" fmla="*/ 6794372 w 12767104"/>
                <a:gd name="connsiteY120" fmla="*/ 1811654 h 13064490"/>
                <a:gd name="connsiteX121" fmla="*/ 6217920 w 12767104"/>
                <a:gd name="connsiteY121" fmla="*/ 2286000 h 13064490"/>
                <a:gd name="connsiteX122" fmla="*/ 6020942 w 12767104"/>
                <a:gd name="connsiteY122" fmla="*/ 2179319 h 13064490"/>
                <a:gd name="connsiteX123" fmla="*/ 5859017 w 12767104"/>
                <a:gd name="connsiteY123" fmla="*/ 2200274 h 13064490"/>
                <a:gd name="connsiteX124" fmla="*/ 5657087 w 12767104"/>
                <a:gd name="connsiteY124" fmla="*/ 2085974 h 13064490"/>
                <a:gd name="connsiteX125" fmla="*/ 5422772 w 12767104"/>
                <a:gd name="connsiteY125" fmla="*/ 2118359 h 13064490"/>
                <a:gd name="connsiteX126" fmla="*/ 5361812 w 12767104"/>
                <a:gd name="connsiteY126" fmla="*/ 1937384 h 13064490"/>
                <a:gd name="connsiteX127" fmla="*/ 5015102 w 12767104"/>
                <a:gd name="connsiteY127" fmla="*/ 1771649 h 13064490"/>
                <a:gd name="connsiteX128" fmla="*/ 4293870 w 12767104"/>
                <a:gd name="connsiteY128" fmla="*/ 1781937 h 13064490"/>
                <a:gd name="connsiteX129" fmla="*/ 3976877 w 12767104"/>
                <a:gd name="connsiteY129" fmla="*/ 1421129 h 13064490"/>
                <a:gd name="connsiteX130" fmla="*/ 3837812 w 12767104"/>
                <a:gd name="connsiteY130" fmla="*/ 1329689 h 13064490"/>
                <a:gd name="connsiteX131" fmla="*/ 3632072 w 12767104"/>
                <a:gd name="connsiteY131" fmla="*/ 1322069 h 13064490"/>
                <a:gd name="connsiteX132" fmla="*/ 3468242 w 12767104"/>
                <a:gd name="connsiteY132" fmla="*/ 1122044 h 13064490"/>
                <a:gd name="connsiteX133" fmla="*/ 3096767 w 12767104"/>
                <a:gd name="connsiteY133" fmla="*/ 1202054 h 13064490"/>
                <a:gd name="connsiteX134" fmla="*/ 2872740 w 12767104"/>
                <a:gd name="connsiteY134" fmla="*/ 1051179 h 13064490"/>
                <a:gd name="connsiteX135" fmla="*/ 2757677 w 12767104"/>
                <a:gd name="connsiteY135" fmla="*/ 1306829 h 13064490"/>
                <a:gd name="connsiteX136" fmla="*/ 2464307 w 12767104"/>
                <a:gd name="connsiteY136" fmla="*/ 1609724 h 13064490"/>
                <a:gd name="connsiteX137" fmla="*/ 2012822 w 12767104"/>
                <a:gd name="connsiteY137" fmla="*/ 1710689 h 13064490"/>
                <a:gd name="connsiteX138" fmla="*/ 2007107 w 12767104"/>
                <a:gd name="connsiteY138" fmla="*/ 1870709 h 13064490"/>
                <a:gd name="connsiteX139" fmla="*/ 1736597 w 12767104"/>
                <a:gd name="connsiteY139" fmla="*/ 1920239 h 13064490"/>
                <a:gd name="connsiteX140" fmla="*/ 1383792 w 12767104"/>
                <a:gd name="connsiteY140" fmla="*/ 1796415 h 13064490"/>
                <a:gd name="connsiteX141" fmla="*/ 1064132 w 12767104"/>
                <a:gd name="connsiteY141" fmla="*/ 1979294 h 13064490"/>
                <a:gd name="connsiteX142" fmla="*/ 1053084 w 12767104"/>
                <a:gd name="connsiteY142" fmla="*/ 2431542 h 13064490"/>
                <a:gd name="connsiteX143" fmla="*/ 514350 w 12767104"/>
                <a:gd name="connsiteY143" fmla="*/ 2355342 h 13064490"/>
                <a:gd name="connsiteX144" fmla="*/ 464057 w 12767104"/>
                <a:gd name="connsiteY144" fmla="*/ 2529839 h 13064490"/>
                <a:gd name="connsiteX145" fmla="*/ 0 w 12767104"/>
                <a:gd name="connsiteY145" fmla="*/ 2450592 h 13064490"/>
                <a:gd name="connsiteX0" fmla="*/ 0 w 12767104"/>
                <a:gd name="connsiteY0" fmla="*/ 2450592 h 13064490"/>
                <a:gd name="connsiteX1" fmla="*/ 266319 w 12767104"/>
                <a:gd name="connsiteY1" fmla="*/ 2830068 h 13064490"/>
                <a:gd name="connsiteX2" fmla="*/ 715899 w 12767104"/>
                <a:gd name="connsiteY2" fmla="*/ 2767965 h 13064490"/>
                <a:gd name="connsiteX3" fmla="*/ 1254633 w 12767104"/>
                <a:gd name="connsiteY3" fmla="*/ 3008757 h 13064490"/>
                <a:gd name="connsiteX4" fmla="*/ 1414652 w 12767104"/>
                <a:gd name="connsiteY4" fmla="*/ 3208019 h 13064490"/>
                <a:gd name="connsiteX5" fmla="*/ 1605152 w 12767104"/>
                <a:gd name="connsiteY5" fmla="*/ 3383279 h 13064490"/>
                <a:gd name="connsiteX6" fmla="*/ 1776602 w 12767104"/>
                <a:gd name="connsiteY6" fmla="*/ 3274694 h 13064490"/>
                <a:gd name="connsiteX7" fmla="*/ 2104262 w 12767104"/>
                <a:gd name="connsiteY7" fmla="*/ 3577589 h 13064490"/>
                <a:gd name="connsiteX8" fmla="*/ 2044827 w 12767104"/>
                <a:gd name="connsiteY8" fmla="*/ 3737610 h 13064490"/>
                <a:gd name="connsiteX9" fmla="*/ 2681477 w 12767104"/>
                <a:gd name="connsiteY9" fmla="*/ 3979544 h 13064490"/>
                <a:gd name="connsiteX10" fmla="*/ 3096767 w 12767104"/>
                <a:gd name="connsiteY10" fmla="*/ 3918584 h 13064490"/>
                <a:gd name="connsiteX11" fmla="*/ 3167252 w 12767104"/>
                <a:gd name="connsiteY11" fmla="*/ 4078604 h 13064490"/>
                <a:gd name="connsiteX12" fmla="*/ 3313937 w 12767104"/>
                <a:gd name="connsiteY12" fmla="*/ 4000499 h 13064490"/>
                <a:gd name="connsiteX13" fmla="*/ 3447669 w 12767104"/>
                <a:gd name="connsiteY13" fmla="*/ 4025646 h 13064490"/>
                <a:gd name="connsiteX14" fmla="*/ 3510152 w 12767104"/>
                <a:gd name="connsiteY14" fmla="*/ 4219574 h 13064490"/>
                <a:gd name="connsiteX15" fmla="*/ 3515867 w 12767104"/>
                <a:gd name="connsiteY15" fmla="*/ 4589144 h 13064490"/>
                <a:gd name="connsiteX16" fmla="*/ 3371087 w 12767104"/>
                <a:gd name="connsiteY16" fmla="*/ 4928234 h 13064490"/>
                <a:gd name="connsiteX17" fmla="*/ 3479672 w 12767104"/>
                <a:gd name="connsiteY17" fmla="*/ 5463539 h 13064490"/>
                <a:gd name="connsiteX18" fmla="*/ 3310127 w 12767104"/>
                <a:gd name="connsiteY18" fmla="*/ 5494019 h 13064490"/>
                <a:gd name="connsiteX19" fmla="*/ 3172967 w 12767104"/>
                <a:gd name="connsiteY19" fmla="*/ 6015989 h 13064490"/>
                <a:gd name="connsiteX20" fmla="*/ 3262502 w 12767104"/>
                <a:gd name="connsiteY20" fmla="*/ 6031229 h 13064490"/>
                <a:gd name="connsiteX21" fmla="*/ 3315842 w 12767104"/>
                <a:gd name="connsiteY21" fmla="*/ 6193154 h 13064490"/>
                <a:gd name="connsiteX22" fmla="*/ 3464432 w 12767104"/>
                <a:gd name="connsiteY22" fmla="*/ 6115049 h 13064490"/>
                <a:gd name="connsiteX23" fmla="*/ 3593972 w 12767104"/>
                <a:gd name="connsiteY23" fmla="*/ 6273164 h 13064490"/>
                <a:gd name="connsiteX24" fmla="*/ 3835146 w 12767104"/>
                <a:gd name="connsiteY24" fmla="*/ 6307836 h 13064490"/>
                <a:gd name="connsiteX25" fmla="*/ 3643502 w 12767104"/>
                <a:gd name="connsiteY25" fmla="*/ 6793229 h 13064490"/>
                <a:gd name="connsiteX26" fmla="*/ 3704462 w 12767104"/>
                <a:gd name="connsiteY26" fmla="*/ 7218044 h 13064490"/>
                <a:gd name="connsiteX27" fmla="*/ 3508247 w 12767104"/>
                <a:gd name="connsiteY27" fmla="*/ 7745729 h 13064490"/>
                <a:gd name="connsiteX28" fmla="*/ 3654932 w 12767104"/>
                <a:gd name="connsiteY28" fmla="*/ 7880984 h 13064490"/>
                <a:gd name="connsiteX29" fmla="*/ 3396234 w 12767104"/>
                <a:gd name="connsiteY29" fmla="*/ 8180451 h 13064490"/>
                <a:gd name="connsiteX30" fmla="*/ 3645407 w 12767104"/>
                <a:gd name="connsiteY30" fmla="*/ 8650604 h 13064490"/>
                <a:gd name="connsiteX31" fmla="*/ 4189476 w 12767104"/>
                <a:gd name="connsiteY31" fmla="*/ 9107805 h 13064490"/>
                <a:gd name="connsiteX32" fmla="*/ 4317872 w 12767104"/>
                <a:gd name="connsiteY32" fmla="*/ 9022079 h 13064490"/>
                <a:gd name="connsiteX33" fmla="*/ 4573142 w 12767104"/>
                <a:gd name="connsiteY33" fmla="*/ 9305924 h 13064490"/>
                <a:gd name="connsiteX34" fmla="*/ 4845557 w 12767104"/>
                <a:gd name="connsiteY34" fmla="*/ 9326879 h 13064490"/>
                <a:gd name="connsiteX35" fmla="*/ 6272784 w 12767104"/>
                <a:gd name="connsiteY35" fmla="*/ 9802368 h 13064490"/>
                <a:gd name="connsiteX36" fmla="*/ 6967728 w 12767104"/>
                <a:gd name="connsiteY36" fmla="*/ 10917936 h 13064490"/>
                <a:gd name="connsiteX37" fmla="*/ 6458712 w 12767104"/>
                <a:gd name="connsiteY37" fmla="*/ 11369040 h 13064490"/>
                <a:gd name="connsiteX38" fmla="*/ 6592443 w 12767104"/>
                <a:gd name="connsiteY38" fmla="*/ 11569065 h 13064490"/>
                <a:gd name="connsiteX39" fmla="*/ 6723888 w 12767104"/>
                <a:gd name="connsiteY39" fmla="*/ 11530965 h 13064490"/>
                <a:gd name="connsiteX40" fmla="*/ 6826758 w 12767104"/>
                <a:gd name="connsiteY40" fmla="*/ 11633835 h 13064490"/>
                <a:gd name="connsiteX41" fmla="*/ 6834378 w 12767104"/>
                <a:gd name="connsiteY41" fmla="*/ 11870055 h 13064490"/>
                <a:gd name="connsiteX42" fmla="*/ 6950583 w 12767104"/>
                <a:gd name="connsiteY42" fmla="*/ 12011025 h 13064490"/>
                <a:gd name="connsiteX43" fmla="*/ 7009638 w 12767104"/>
                <a:gd name="connsiteY43" fmla="*/ 12390120 h 13064490"/>
                <a:gd name="connsiteX44" fmla="*/ 6941058 w 12767104"/>
                <a:gd name="connsiteY44" fmla="*/ 12628245 h 13064490"/>
                <a:gd name="connsiteX45" fmla="*/ 7076313 w 12767104"/>
                <a:gd name="connsiteY45" fmla="*/ 12847320 h 13064490"/>
                <a:gd name="connsiteX46" fmla="*/ 7202043 w 12767104"/>
                <a:gd name="connsiteY46" fmla="*/ 12943713 h 13064490"/>
                <a:gd name="connsiteX47" fmla="*/ 7287768 w 12767104"/>
                <a:gd name="connsiteY47" fmla="*/ 12799695 h 13064490"/>
                <a:gd name="connsiteX48" fmla="*/ 7377303 w 12767104"/>
                <a:gd name="connsiteY48" fmla="*/ 12759690 h 13064490"/>
                <a:gd name="connsiteX49" fmla="*/ 7748778 w 12767104"/>
                <a:gd name="connsiteY49" fmla="*/ 12538710 h 13064490"/>
                <a:gd name="connsiteX50" fmla="*/ 8312658 w 12767104"/>
                <a:gd name="connsiteY50" fmla="*/ 13034010 h 13064490"/>
                <a:gd name="connsiteX51" fmla="*/ 8440293 w 12767104"/>
                <a:gd name="connsiteY51" fmla="*/ 12971145 h 13064490"/>
                <a:gd name="connsiteX52" fmla="*/ 8819388 w 12767104"/>
                <a:gd name="connsiteY52" fmla="*/ 13013055 h 13064490"/>
                <a:gd name="connsiteX53" fmla="*/ 9089898 w 12767104"/>
                <a:gd name="connsiteY53" fmla="*/ 13064490 h 13064490"/>
                <a:gd name="connsiteX54" fmla="*/ 9554718 w 12767104"/>
                <a:gd name="connsiteY54" fmla="*/ 12974954 h 13064490"/>
                <a:gd name="connsiteX55" fmla="*/ 9853803 w 12767104"/>
                <a:gd name="connsiteY55" fmla="*/ 12885420 h 13064490"/>
                <a:gd name="connsiteX56" fmla="*/ 9954006 w 12767104"/>
                <a:gd name="connsiteY56" fmla="*/ 12968097 h 13064490"/>
                <a:gd name="connsiteX57" fmla="*/ 10019538 w 12767104"/>
                <a:gd name="connsiteY57" fmla="*/ 12891134 h 13064490"/>
                <a:gd name="connsiteX58" fmla="*/ 10107168 w 12767104"/>
                <a:gd name="connsiteY58" fmla="*/ 12702539 h 13064490"/>
                <a:gd name="connsiteX59" fmla="*/ 10103358 w 12767104"/>
                <a:gd name="connsiteY59" fmla="*/ 12614909 h 13064490"/>
                <a:gd name="connsiteX60" fmla="*/ 10177653 w 12767104"/>
                <a:gd name="connsiteY60" fmla="*/ 12538709 h 13064490"/>
                <a:gd name="connsiteX61" fmla="*/ 10135743 w 12767104"/>
                <a:gd name="connsiteY61" fmla="*/ 12378689 h 13064490"/>
                <a:gd name="connsiteX62" fmla="*/ 10267188 w 12767104"/>
                <a:gd name="connsiteY62" fmla="*/ 12338684 h 13064490"/>
                <a:gd name="connsiteX63" fmla="*/ 10419207 w 12767104"/>
                <a:gd name="connsiteY63" fmla="*/ 11967972 h 13064490"/>
                <a:gd name="connsiteX64" fmla="*/ 11149203 w 12767104"/>
                <a:gd name="connsiteY64" fmla="*/ 12121514 h 13064490"/>
                <a:gd name="connsiteX65" fmla="*/ 12090273 w 12767104"/>
                <a:gd name="connsiteY65" fmla="*/ 11727179 h 13064490"/>
                <a:gd name="connsiteX66" fmla="*/ 12248388 w 12767104"/>
                <a:gd name="connsiteY66" fmla="*/ 11870054 h 13064490"/>
                <a:gd name="connsiteX67" fmla="*/ 12362688 w 12767104"/>
                <a:gd name="connsiteY67" fmla="*/ 11891009 h 13064490"/>
                <a:gd name="connsiteX68" fmla="*/ 12524613 w 12767104"/>
                <a:gd name="connsiteY68" fmla="*/ 11662409 h 13064490"/>
                <a:gd name="connsiteX69" fmla="*/ 12600813 w 12767104"/>
                <a:gd name="connsiteY69" fmla="*/ 11622404 h 13064490"/>
                <a:gd name="connsiteX70" fmla="*/ 12658344 w 12767104"/>
                <a:gd name="connsiteY70" fmla="*/ 11645265 h 13064490"/>
                <a:gd name="connsiteX71" fmla="*/ 12758928 w 12767104"/>
                <a:gd name="connsiteY71" fmla="*/ 11344274 h 13064490"/>
                <a:gd name="connsiteX72" fmla="*/ 12446507 w 12767104"/>
                <a:gd name="connsiteY72" fmla="*/ 10921364 h 13064490"/>
                <a:gd name="connsiteX73" fmla="*/ 12383642 w 12767104"/>
                <a:gd name="connsiteY73" fmla="*/ 10618469 h 13064490"/>
                <a:gd name="connsiteX74" fmla="*/ 12201906 w 12767104"/>
                <a:gd name="connsiteY74" fmla="*/ 10423017 h 13064490"/>
                <a:gd name="connsiteX75" fmla="*/ 12216002 w 12767104"/>
                <a:gd name="connsiteY75" fmla="*/ 10138409 h 13064490"/>
                <a:gd name="connsiteX76" fmla="*/ 12560807 w 12767104"/>
                <a:gd name="connsiteY76" fmla="*/ 9631679 h 13064490"/>
                <a:gd name="connsiteX77" fmla="*/ 12693777 w 12767104"/>
                <a:gd name="connsiteY77" fmla="*/ 8833866 h 13064490"/>
                <a:gd name="connsiteX78" fmla="*/ 12472416 w 12767104"/>
                <a:gd name="connsiteY78" fmla="*/ 8590407 h 13064490"/>
                <a:gd name="connsiteX79" fmla="*/ 12508992 w 12767104"/>
                <a:gd name="connsiteY79" fmla="*/ 7827264 h 13064490"/>
                <a:gd name="connsiteX80" fmla="*/ 12256389 w 12767104"/>
                <a:gd name="connsiteY80" fmla="*/ 7655052 h 13064490"/>
                <a:gd name="connsiteX81" fmla="*/ 11978640 w 12767104"/>
                <a:gd name="connsiteY81" fmla="*/ 7424928 h 13064490"/>
                <a:gd name="connsiteX82" fmla="*/ 11887200 w 12767104"/>
                <a:gd name="connsiteY82" fmla="*/ 6784848 h 13064490"/>
                <a:gd name="connsiteX83" fmla="*/ 12052173 w 12767104"/>
                <a:gd name="connsiteY83" fmla="*/ 6573774 h 13064490"/>
                <a:gd name="connsiteX84" fmla="*/ 12172950 w 12767104"/>
                <a:gd name="connsiteY84" fmla="*/ 6334887 h 13064490"/>
                <a:gd name="connsiteX85" fmla="*/ 12179808 w 12767104"/>
                <a:gd name="connsiteY85" fmla="*/ 5888736 h 13064490"/>
                <a:gd name="connsiteX86" fmla="*/ 11915394 w 12767104"/>
                <a:gd name="connsiteY86" fmla="*/ 5550027 h 13064490"/>
                <a:gd name="connsiteX87" fmla="*/ 11612880 w 12767104"/>
                <a:gd name="connsiteY87" fmla="*/ 5285232 h 13064490"/>
                <a:gd name="connsiteX88" fmla="*/ 11137392 w 12767104"/>
                <a:gd name="connsiteY88" fmla="*/ 4791456 h 13064490"/>
                <a:gd name="connsiteX89" fmla="*/ 10345674 w 12767104"/>
                <a:gd name="connsiteY89" fmla="*/ 4283583 h 13064490"/>
                <a:gd name="connsiteX90" fmla="*/ 10364343 w 12767104"/>
                <a:gd name="connsiteY90" fmla="*/ 3643122 h 13064490"/>
                <a:gd name="connsiteX91" fmla="*/ 10991088 w 12767104"/>
                <a:gd name="connsiteY91" fmla="*/ 3035808 h 13064490"/>
                <a:gd name="connsiteX92" fmla="*/ 11228832 w 12767104"/>
                <a:gd name="connsiteY92" fmla="*/ 2523744 h 13064490"/>
                <a:gd name="connsiteX93" fmla="*/ 11155680 w 12767104"/>
                <a:gd name="connsiteY93" fmla="*/ 2286000 h 13064490"/>
                <a:gd name="connsiteX94" fmla="*/ 11391900 w 12767104"/>
                <a:gd name="connsiteY94" fmla="*/ 1664970 h 13064490"/>
                <a:gd name="connsiteX95" fmla="*/ 11299698 w 12767104"/>
                <a:gd name="connsiteY95" fmla="*/ 1289304 h 13064490"/>
                <a:gd name="connsiteX96" fmla="*/ 10966704 w 12767104"/>
                <a:gd name="connsiteY96" fmla="*/ 1435227 h 13064490"/>
                <a:gd name="connsiteX97" fmla="*/ 10770870 w 12767104"/>
                <a:gd name="connsiteY97" fmla="*/ 1719072 h 13064490"/>
                <a:gd name="connsiteX98" fmla="*/ 10211943 w 12767104"/>
                <a:gd name="connsiteY98" fmla="*/ 1704594 h 13064490"/>
                <a:gd name="connsiteX99" fmla="*/ 10643616 w 12767104"/>
                <a:gd name="connsiteY99" fmla="*/ 987552 h 13064490"/>
                <a:gd name="connsiteX100" fmla="*/ 10569321 w 12767104"/>
                <a:gd name="connsiteY100" fmla="*/ 768477 h 13064490"/>
                <a:gd name="connsiteX101" fmla="*/ 10310241 w 12767104"/>
                <a:gd name="connsiteY101" fmla="*/ 644652 h 13064490"/>
                <a:gd name="connsiteX102" fmla="*/ 10132695 w 12767104"/>
                <a:gd name="connsiteY102" fmla="*/ 798957 h 13064490"/>
                <a:gd name="connsiteX103" fmla="*/ 9947147 w 12767104"/>
                <a:gd name="connsiteY103" fmla="*/ 712469 h 13064490"/>
                <a:gd name="connsiteX104" fmla="*/ 9547097 w 12767104"/>
                <a:gd name="connsiteY104" fmla="*/ 748664 h 13064490"/>
                <a:gd name="connsiteX105" fmla="*/ 9390887 w 12767104"/>
                <a:gd name="connsiteY105" fmla="*/ 302894 h 13064490"/>
                <a:gd name="connsiteX106" fmla="*/ 9286112 w 12767104"/>
                <a:gd name="connsiteY106" fmla="*/ 152399 h 13064490"/>
                <a:gd name="connsiteX107" fmla="*/ 9089136 w 12767104"/>
                <a:gd name="connsiteY107" fmla="*/ 0 h 13064490"/>
                <a:gd name="connsiteX108" fmla="*/ 9030842 w 12767104"/>
                <a:gd name="connsiteY108" fmla="*/ 188594 h 13064490"/>
                <a:gd name="connsiteX109" fmla="*/ 9137522 w 12767104"/>
                <a:gd name="connsiteY109" fmla="*/ 352424 h 13064490"/>
                <a:gd name="connsiteX110" fmla="*/ 8903207 w 12767104"/>
                <a:gd name="connsiteY110" fmla="*/ 421004 h 13064490"/>
                <a:gd name="connsiteX111" fmla="*/ 8634602 w 12767104"/>
                <a:gd name="connsiteY111" fmla="*/ 548639 h 13064490"/>
                <a:gd name="connsiteX112" fmla="*/ 8421242 w 12767104"/>
                <a:gd name="connsiteY112" fmla="*/ 859154 h 13064490"/>
                <a:gd name="connsiteX113" fmla="*/ 8219312 w 12767104"/>
                <a:gd name="connsiteY113" fmla="*/ 922019 h 13064490"/>
                <a:gd name="connsiteX114" fmla="*/ 8125967 w 12767104"/>
                <a:gd name="connsiteY114" fmla="*/ 1301114 h 13064490"/>
                <a:gd name="connsiteX115" fmla="*/ 8017382 w 12767104"/>
                <a:gd name="connsiteY115" fmla="*/ 1407794 h 13064490"/>
                <a:gd name="connsiteX116" fmla="*/ 7977377 w 12767104"/>
                <a:gd name="connsiteY116" fmla="*/ 1543049 h 13064490"/>
                <a:gd name="connsiteX117" fmla="*/ 7811642 w 12767104"/>
                <a:gd name="connsiteY117" fmla="*/ 1577339 h 13064490"/>
                <a:gd name="connsiteX118" fmla="*/ 7678674 w 12767104"/>
                <a:gd name="connsiteY118" fmla="*/ 1816608 h 13064490"/>
                <a:gd name="connsiteX119" fmla="*/ 7327772 w 12767104"/>
                <a:gd name="connsiteY119" fmla="*/ 1645919 h 13064490"/>
                <a:gd name="connsiteX120" fmla="*/ 6998207 w 12767104"/>
                <a:gd name="connsiteY120" fmla="*/ 1950719 h 13064490"/>
                <a:gd name="connsiteX121" fmla="*/ 6794372 w 12767104"/>
                <a:gd name="connsiteY121" fmla="*/ 1811654 h 13064490"/>
                <a:gd name="connsiteX122" fmla="*/ 6217920 w 12767104"/>
                <a:gd name="connsiteY122" fmla="*/ 2286000 h 13064490"/>
                <a:gd name="connsiteX123" fmla="*/ 6020942 w 12767104"/>
                <a:gd name="connsiteY123" fmla="*/ 2179319 h 13064490"/>
                <a:gd name="connsiteX124" fmla="*/ 5859017 w 12767104"/>
                <a:gd name="connsiteY124" fmla="*/ 2200274 h 13064490"/>
                <a:gd name="connsiteX125" fmla="*/ 5657087 w 12767104"/>
                <a:gd name="connsiteY125" fmla="*/ 2085974 h 13064490"/>
                <a:gd name="connsiteX126" fmla="*/ 5422772 w 12767104"/>
                <a:gd name="connsiteY126" fmla="*/ 2118359 h 13064490"/>
                <a:gd name="connsiteX127" fmla="*/ 5361812 w 12767104"/>
                <a:gd name="connsiteY127" fmla="*/ 1937384 h 13064490"/>
                <a:gd name="connsiteX128" fmla="*/ 5015102 w 12767104"/>
                <a:gd name="connsiteY128" fmla="*/ 1771649 h 13064490"/>
                <a:gd name="connsiteX129" fmla="*/ 4293870 w 12767104"/>
                <a:gd name="connsiteY129" fmla="*/ 1781937 h 13064490"/>
                <a:gd name="connsiteX130" fmla="*/ 3976877 w 12767104"/>
                <a:gd name="connsiteY130" fmla="*/ 1421129 h 13064490"/>
                <a:gd name="connsiteX131" fmla="*/ 3837812 w 12767104"/>
                <a:gd name="connsiteY131" fmla="*/ 1329689 h 13064490"/>
                <a:gd name="connsiteX132" fmla="*/ 3632072 w 12767104"/>
                <a:gd name="connsiteY132" fmla="*/ 1322069 h 13064490"/>
                <a:gd name="connsiteX133" fmla="*/ 3468242 w 12767104"/>
                <a:gd name="connsiteY133" fmla="*/ 1122044 h 13064490"/>
                <a:gd name="connsiteX134" fmla="*/ 3096767 w 12767104"/>
                <a:gd name="connsiteY134" fmla="*/ 1202054 h 13064490"/>
                <a:gd name="connsiteX135" fmla="*/ 2872740 w 12767104"/>
                <a:gd name="connsiteY135" fmla="*/ 1051179 h 13064490"/>
                <a:gd name="connsiteX136" fmla="*/ 2757677 w 12767104"/>
                <a:gd name="connsiteY136" fmla="*/ 1306829 h 13064490"/>
                <a:gd name="connsiteX137" fmla="*/ 2464307 w 12767104"/>
                <a:gd name="connsiteY137" fmla="*/ 1609724 h 13064490"/>
                <a:gd name="connsiteX138" fmla="*/ 2012822 w 12767104"/>
                <a:gd name="connsiteY138" fmla="*/ 1710689 h 13064490"/>
                <a:gd name="connsiteX139" fmla="*/ 2007107 w 12767104"/>
                <a:gd name="connsiteY139" fmla="*/ 1870709 h 13064490"/>
                <a:gd name="connsiteX140" fmla="*/ 1736597 w 12767104"/>
                <a:gd name="connsiteY140" fmla="*/ 1920239 h 13064490"/>
                <a:gd name="connsiteX141" fmla="*/ 1383792 w 12767104"/>
                <a:gd name="connsiteY141" fmla="*/ 1796415 h 13064490"/>
                <a:gd name="connsiteX142" fmla="*/ 1064132 w 12767104"/>
                <a:gd name="connsiteY142" fmla="*/ 1979294 h 13064490"/>
                <a:gd name="connsiteX143" fmla="*/ 1053084 w 12767104"/>
                <a:gd name="connsiteY143" fmla="*/ 2431542 h 13064490"/>
                <a:gd name="connsiteX144" fmla="*/ 514350 w 12767104"/>
                <a:gd name="connsiteY144" fmla="*/ 2355342 h 13064490"/>
                <a:gd name="connsiteX145" fmla="*/ 464057 w 12767104"/>
                <a:gd name="connsiteY145" fmla="*/ 2529839 h 13064490"/>
                <a:gd name="connsiteX146" fmla="*/ 0 w 12767104"/>
                <a:gd name="connsiteY146" fmla="*/ 2450592 h 13064490"/>
                <a:gd name="connsiteX0" fmla="*/ 0 w 12767104"/>
                <a:gd name="connsiteY0" fmla="*/ 2450592 h 13064490"/>
                <a:gd name="connsiteX1" fmla="*/ 266319 w 12767104"/>
                <a:gd name="connsiteY1" fmla="*/ 2830068 h 13064490"/>
                <a:gd name="connsiteX2" fmla="*/ 715899 w 12767104"/>
                <a:gd name="connsiteY2" fmla="*/ 2767965 h 13064490"/>
                <a:gd name="connsiteX3" fmla="*/ 1254633 w 12767104"/>
                <a:gd name="connsiteY3" fmla="*/ 3008757 h 13064490"/>
                <a:gd name="connsiteX4" fmla="*/ 1414652 w 12767104"/>
                <a:gd name="connsiteY4" fmla="*/ 3208019 h 13064490"/>
                <a:gd name="connsiteX5" fmla="*/ 1605152 w 12767104"/>
                <a:gd name="connsiteY5" fmla="*/ 3383279 h 13064490"/>
                <a:gd name="connsiteX6" fmla="*/ 1776602 w 12767104"/>
                <a:gd name="connsiteY6" fmla="*/ 3274694 h 13064490"/>
                <a:gd name="connsiteX7" fmla="*/ 2104262 w 12767104"/>
                <a:gd name="connsiteY7" fmla="*/ 3577589 h 13064490"/>
                <a:gd name="connsiteX8" fmla="*/ 2044827 w 12767104"/>
                <a:gd name="connsiteY8" fmla="*/ 3737610 h 13064490"/>
                <a:gd name="connsiteX9" fmla="*/ 2681477 w 12767104"/>
                <a:gd name="connsiteY9" fmla="*/ 3979544 h 13064490"/>
                <a:gd name="connsiteX10" fmla="*/ 3096767 w 12767104"/>
                <a:gd name="connsiteY10" fmla="*/ 3918584 h 13064490"/>
                <a:gd name="connsiteX11" fmla="*/ 3167252 w 12767104"/>
                <a:gd name="connsiteY11" fmla="*/ 4078604 h 13064490"/>
                <a:gd name="connsiteX12" fmla="*/ 3313937 w 12767104"/>
                <a:gd name="connsiteY12" fmla="*/ 4000499 h 13064490"/>
                <a:gd name="connsiteX13" fmla="*/ 3447669 w 12767104"/>
                <a:gd name="connsiteY13" fmla="*/ 4025646 h 13064490"/>
                <a:gd name="connsiteX14" fmla="*/ 3510152 w 12767104"/>
                <a:gd name="connsiteY14" fmla="*/ 4219574 h 13064490"/>
                <a:gd name="connsiteX15" fmla="*/ 3515867 w 12767104"/>
                <a:gd name="connsiteY15" fmla="*/ 4589144 h 13064490"/>
                <a:gd name="connsiteX16" fmla="*/ 3371087 w 12767104"/>
                <a:gd name="connsiteY16" fmla="*/ 4928234 h 13064490"/>
                <a:gd name="connsiteX17" fmla="*/ 3479672 w 12767104"/>
                <a:gd name="connsiteY17" fmla="*/ 5463539 h 13064490"/>
                <a:gd name="connsiteX18" fmla="*/ 3310127 w 12767104"/>
                <a:gd name="connsiteY18" fmla="*/ 5494019 h 13064490"/>
                <a:gd name="connsiteX19" fmla="*/ 3172967 w 12767104"/>
                <a:gd name="connsiteY19" fmla="*/ 6015989 h 13064490"/>
                <a:gd name="connsiteX20" fmla="*/ 3262502 w 12767104"/>
                <a:gd name="connsiteY20" fmla="*/ 6031229 h 13064490"/>
                <a:gd name="connsiteX21" fmla="*/ 3315842 w 12767104"/>
                <a:gd name="connsiteY21" fmla="*/ 6193154 h 13064490"/>
                <a:gd name="connsiteX22" fmla="*/ 3464432 w 12767104"/>
                <a:gd name="connsiteY22" fmla="*/ 6115049 h 13064490"/>
                <a:gd name="connsiteX23" fmla="*/ 3593972 w 12767104"/>
                <a:gd name="connsiteY23" fmla="*/ 6273164 h 13064490"/>
                <a:gd name="connsiteX24" fmla="*/ 3835146 w 12767104"/>
                <a:gd name="connsiteY24" fmla="*/ 6307836 h 13064490"/>
                <a:gd name="connsiteX25" fmla="*/ 3643502 w 12767104"/>
                <a:gd name="connsiteY25" fmla="*/ 6793229 h 13064490"/>
                <a:gd name="connsiteX26" fmla="*/ 3704462 w 12767104"/>
                <a:gd name="connsiteY26" fmla="*/ 7218044 h 13064490"/>
                <a:gd name="connsiteX27" fmla="*/ 3508247 w 12767104"/>
                <a:gd name="connsiteY27" fmla="*/ 7745729 h 13064490"/>
                <a:gd name="connsiteX28" fmla="*/ 3654932 w 12767104"/>
                <a:gd name="connsiteY28" fmla="*/ 7880984 h 13064490"/>
                <a:gd name="connsiteX29" fmla="*/ 3396234 w 12767104"/>
                <a:gd name="connsiteY29" fmla="*/ 8180451 h 13064490"/>
                <a:gd name="connsiteX30" fmla="*/ 3645407 w 12767104"/>
                <a:gd name="connsiteY30" fmla="*/ 8650604 h 13064490"/>
                <a:gd name="connsiteX31" fmla="*/ 4189476 w 12767104"/>
                <a:gd name="connsiteY31" fmla="*/ 9107805 h 13064490"/>
                <a:gd name="connsiteX32" fmla="*/ 4317872 w 12767104"/>
                <a:gd name="connsiteY32" fmla="*/ 9022079 h 13064490"/>
                <a:gd name="connsiteX33" fmla="*/ 4573142 w 12767104"/>
                <a:gd name="connsiteY33" fmla="*/ 9305924 h 13064490"/>
                <a:gd name="connsiteX34" fmla="*/ 4845557 w 12767104"/>
                <a:gd name="connsiteY34" fmla="*/ 9326879 h 13064490"/>
                <a:gd name="connsiteX35" fmla="*/ 5030342 w 12767104"/>
                <a:gd name="connsiteY35" fmla="*/ 9197339 h 13064490"/>
                <a:gd name="connsiteX36" fmla="*/ 6272784 w 12767104"/>
                <a:gd name="connsiteY36" fmla="*/ 9802368 h 13064490"/>
                <a:gd name="connsiteX37" fmla="*/ 6967728 w 12767104"/>
                <a:gd name="connsiteY37" fmla="*/ 10917936 h 13064490"/>
                <a:gd name="connsiteX38" fmla="*/ 6458712 w 12767104"/>
                <a:gd name="connsiteY38" fmla="*/ 11369040 h 13064490"/>
                <a:gd name="connsiteX39" fmla="*/ 6592443 w 12767104"/>
                <a:gd name="connsiteY39" fmla="*/ 11569065 h 13064490"/>
                <a:gd name="connsiteX40" fmla="*/ 6723888 w 12767104"/>
                <a:gd name="connsiteY40" fmla="*/ 11530965 h 13064490"/>
                <a:gd name="connsiteX41" fmla="*/ 6826758 w 12767104"/>
                <a:gd name="connsiteY41" fmla="*/ 11633835 h 13064490"/>
                <a:gd name="connsiteX42" fmla="*/ 6834378 w 12767104"/>
                <a:gd name="connsiteY42" fmla="*/ 11870055 h 13064490"/>
                <a:gd name="connsiteX43" fmla="*/ 6950583 w 12767104"/>
                <a:gd name="connsiteY43" fmla="*/ 12011025 h 13064490"/>
                <a:gd name="connsiteX44" fmla="*/ 7009638 w 12767104"/>
                <a:gd name="connsiteY44" fmla="*/ 12390120 h 13064490"/>
                <a:gd name="connsiteX45" fmla="*/ 6941058 w 12767104"/>
                <a:gd name="connsiteY45" fmla="*/ 12628245 h 13064490"/>
                <a:gd name="connsiteX46" fmla="*/ 7076313 w 12767104"/>
                <a:gd name="connsiteY46" fmla="*/ 12847320 h 13064490"/>
                <a:gd name="connsiteX47" fmla="*/ 7202043 w 12767104"/>
                <a:gd name="connsiteY47" fmla="*/ 12943713 h 13064490"/>
                <a:gd name="connsiteX48" fmla="*/ 7287768 w 12767104"/>
                <a:gd name="connsiteY48" fmla="*/ 12799695 h 13064490"/>
                <a:gd name="connsiteX49" fmla="*/ 7377303 w 12767104"/>
                <a:gd name="connsiteY49" fmla="*/ 12759690 h 13064490"/>
                <a:gd name="connsiteX50" fmla="*/ 7748778 w 12767104"/>
                <a:gd name="connsiteY50" fmla="*/ 12538710 h 13064490"/>
                <a:gd name="connsiteX51" fmla="*/ 8312658 w 12767104"/>
                <a:gd name="connsiteY51" fmla="*/ 13034010 h 13064490"/>
                <a:gd name="connsiteX52" fmla="*/ 8440293 w 12767104"/>
                <a:gd name="connsiteY52" fmla="*/ 12971145 h 13064490"/>
                <a:gd name="connsiteX53" fmla="*/ 8819388 w 12767104"/>
                <a:gd name="connsiteY53" fmla="*/ 13013055 h 13064490"/>
                <a:gd name="connsiteX54" fmla="*/ 9089898 w 12767104"/>
                <a:gd name="connsiteY54" fmla="*/ 13064490 h 13064490"/>
                <a:gd name="connsiteX55" fmla="*/ 9554718 w 12767104"/>
                <a:gd name="connsiteY55" fmla="*/ 12974954 h 13064490"/>
                <a:gd name="connsiteX56" fmla="*/ 9853803 w 12767104"/>
                <a:gd name="connsiteY56" fmla="*/ 12885420 h 13064490"/>
                <a:gd name="connsiteX57" fmla="*/ 9954006 w 12767104"/>
                <a:gd name="connsiteY57" fmla="*/ 12968097 h 13064490"/>
                <a:gd name="connsiteX58" fmla="*/ 10019538 w 12767104"/>
                <a:gd name="connsiteY58" fmla="*/ 12891134 h 13064490"/>
                <a:gd name="connsiteX59" fmla="*/ 10107168 w 12767104"/>
                <a:gd name="connsiteY59" fmla="*/ 12702539 h 13064490"/>
                <a:gd name="connsiteX60" fmla="*/ 10103358 w 12767104"/>
                <a:gd name="connsiteY60" fmla="*/ 12614909 h 13064490"/>
                <a:gd name="connsiteX61" fmla="*/ 10177653 w 12767104"/>
                <a:gd name="connsiteY61" fmla="*/ 12538709 h 13064490"/>
                <a:gd name="connsiteX62" fmla="*/ 10135743 w 12767104"/>
                <a:gd name="connsiteY62" fmla="*/ 12378689 h 13064490"/>
                <a:gd name="connsiteX63" fmla="*/ 10267188 w 12767104"/>
                <a:gd name="connsiteY63" fmla="*/ 12338684 h 13064490"/>
                <a:gd name="connsiteX64" fmla="*/ 10419207 w 12767104"/>
                <a:gd name="connsiteY64" fmla="*/ 11967972 h 13064490"/>
                <a:gd name="connsiteX65" fmla="*/ 11149203 w 12767104"/>
                <a:gd name="connsiteY65" fmla="*/ 12121514 h 13064490"/>
                <a:gd name="connsiteX66" fmla="*/ 12090273 w 12767104"/>
                <a:gd name="connsiteY66" fmla="*/ 11727179 h 13064490"/>
                <a:gd name="connsiteX67" fmla="*/ 12248388 w 12767104"/>
                <a:gd name="connsiteY67" fmla="*/ 11870054 h 13064490"/>
                <a:gd name="connsiteX68" fmla="*/ 12362688 w 12767104"/>
                <a:gd name="connsiteY68" fmla="*/ 11891009 h 13064490"/>
                <a:gd name="connsiteX69" fmla="*/ 12524613 w 12767104"/>
                <a:gd name="connsiteY69" fmla="*/ 11662409 h 13064490"/>
                <a:gd name="connsiteX70" fmla="*/ 12600813 w 12767104"/>
                <a:gd name="connsiteY70" fmla="*/ 11622404 h 13064490"/>
                <a:gd name="connsiteX71" fmla="*/ 12658344 w 12767104"/>
                <a:gd name="connsiteY71" fmla="*/ 11645265 h 13064490"/>
                <a:gd name="connsiteX72" fmla="*/ 12758928 w 12767104"/>
                <a:gd name="connsiteY72" fmla="*/ 11344274 h 13064490"/>
                <a:gd name="connsiteX73" fmla="*/ 12446507 w 12767104"/>
                <a:gd name="connsiteY73" fmla="*/ 10921364 h 13064490"/>
                <a:gd name="connsiteX74" fmla="*/ 12383642 w 12767104"/>
                <a:gd name="connsiteY74" fmla="*/ 10618469 h 13064490"/>
                <a:gd name="connsiteX75" fmla="*/ 12201906 w 12767104"/>
                <a:gd name="connsiteY75" fmla="*/ 10423017 h 13064490"/>
                <a:gd name="connsiteX76" fmla="*/ 12216002 w 12767104"/>
                <a:gd name="connsiteY76" fmla="*/ 10138409 h 13064490"/>
                <a:gd name="connsiteX77" fmla="*/ 12560807 w 12767104"/>
                <a:gd name="connsiteY77" fmla="*/ 9631679 h 13064490"/>
                <a:gd name="connsiteX78" fmla="*/ 12693777 w 12767104"/>
                <a:gd name="connsiteY78" fmla="*/ 8833866 h 13064490"/>
                <a:gd name="connsiteX79" fmla="*/ 12472416 w 12767104"/>
                <a:gd name="connsiteY79" fmla="*/ 8590407 h 13064490"/>
                <a:gd name="connsiteX80" fmla="*/ 12508992 w 12767104"/>
                <a:gd name="connsiteY80" fmla="*/ 7827264 h 13064490"/>
                <a:gd name="connsiteX81" fmla="*/ 12256389 w 12767104"/>
                <a:gd name="connsiteY81" fmla="*/ 7655052 h 13064490"/>
                <a:gd name="connsiteX82" fmla="*/ 11978640 w 12767104"/>
                <a:gd name="connsiteY82" fmla="*/ 7424928 h 13064490"/>
                <a:gd name="connsiteX83" fmla="*/ 11887200 w 12767104"/>
                <a:gd name="connsiteY83" fmla="*/ 6784848 h 13064490"/>
                <a:gd name="connsiteX84" fmla="*/ 12052173 w 12767104"/>
                <a:gd name="connsiteY84" fmla="*/ 6573774 h 13064490"/>
                <a:gd name="connsiteX85" fmla="*/ 12172950 w 12767104"/>
                <a:gd name="connsiteY85" fmla="*/ 6334887 h 13064490"/>
                <a:gd name="connsiteX86" fmla="*/ 12179808 w 12767104"/>
                <a:gd name="connsiteY86" fmla="*/ 5888736 h 13064490"/>
                <a:gd name="connsiteX87" fmla="*/ 11915394 w 12767104"/>
                <a:gd name="connsiteY87" fmla="*/ 5550027 h 13064490"/>
                <a:gd name="connsiteX88" fmla="*/ 11612880 w 12767104"/>
                <a:gd name="connsiteY88" fmla="*/ 5285232 h 13064490"/>
                <a:gd name="connsiteX89" fmla="*/ 11137392 w 12767104"/>
                <a:gd name="connsiteY89" fmla="*/ 4791456 h 13064490"/>
                <a:gd name="connsiteX90" fmla="*/ 10345674 w 12767104"/>
                <a:gd name="connsiteY90" fmla="*/ 4283583 h 13064490"/>
                <a:gd name="connsiteX91" fmla="*/ 10364343 w 12767104"/>
                <a:gd name="connsiteY91" fmla="*/ 3643122 h 13064490"/>
                <a:gd name="connsiteX92" fmla="*/ 10991088 w 12767104"/>
                <a:gd name="connsiteY92" fmla="*/ 3035808 h 13064490"/>
                <a:gd name="connsiteX93" fmla="*/ 11228832 w 12767104"/>
                <a:gd name="connsiteY93" fmla="*/ 2523744 h 13064490"/>
                <a:gd name="connsiteX94" fmla="*/ 11155680 w 12767104"/>
                <a:gd name="connsiteY94" fmla="*/ 2286000 h 13064490"/>
                <a:gd name="connsiteX95" fmla="*/ 11391900 w 12767104"/>
                <a:gd name="connsiteY95" fmla="*/ 1664970 h 13064490"/>
                <a:gd name="connsiteX96" fmla="*/ 11299698 w 12767104"/>
                <a:gd name="connsiteY96" fmla="*/ 1289304 h 13064490"/>
                <a:gd name="connsiteX97" fmla="*/ 10966704 w 12767104"/>
                <a:gd name="connsiteY97" fmla="*/ 1435227 h 13064490"/>
                <a:gd name="connsiteX98" fmla="*/ 10770870 w 12767104"/>
                <a:gd name="connsiteY98" fmla="*/ 1719072 h 13064490"/>
                <a:gd name="connsiteX99" fmla="*/ 10211943 w 12767104"/>
                <a:gd name="connsiteY99" fmla="*/ 1704594 h 13064490"/>
                <a:gd name="connsiteX100" fmla="*/ 10643616 w 12767104"/>
                <a:gd name="connsiteY100" fmla="*/ 987552 h 13064490"/>
                <a:gd name="connsiteX101" fmla="*/ 10569321 w 12767104"/>
                <a:gd name="connsiteY101" fmla="*/ 768477 h 13064490"/>
                <a:gd name="connsiteX102" fmla="*/ 10310241 w 12767104"/>
                <a:gd name="connsiteY102" fmla="*/ 644652 h 13064490"/>
                <a:gd name="connsiteX103" fmla="*/ 10132695 w 12767104"/>
                <a:gd name="connsiteY103" fmla="*/ 798957 h 13064490"/>
                <a:gd name="connsiteX104" fmla="*/ 9947147 w 12767104"/>
                <a:gd name="connsiteY104" fmla="*/ 712469 h 13064490"/>
                <a:gd name="connsiteX105" fmla="*/ 9547097 w 12767104"/>
                <a:gd name="connsiteY105" fmla="*/ 748664 h 13064490"/>
                <a:gd name="connsiteX106" fmla="*/ 9390887 w 12767104"/>
                <a:gd name="connsiteY106" fmla="*/ 302894 h 13064490"/>
                <a:gd name="connsiteX107" fmla="*/ 9286112 w 12767104"/>
                <a:gd name="connsiteY107" fmla="*/ 152399 h 13064490"/>
                <a:gd name="connsiteX108" fmla="*/ 9089136 w 12767104"/>
                <a:gd name="connsiteY108" fmla="*/ 0 h 13064490"/>
                <a:gd name="connsiteX109" fmla="*/ 9030842 w 12767104"/>
                <a:gd name="connsiteY109" fmla="*/ 188594 h 13064490"/>
                <a:gd name="connsiteX110" fmla="*/ 9137522 w 12767104"/>
                <a:gd name="connsiteY110" fmla="*/ 352424 h 13064490"/>
                <a:gd name="connsiteX111" fmla="*/ 8903207 w 12767104"/>
                <a:gd name="connsiteY111" fmla="*/ 421004 h 13064490"/>
                <a:gd name="connsiteX112" fmla="*/ 8634602 w 12767104"/>
                <a:gd name="connsiteY112" fmla="*/ 548639 h 13064490"/>
                <a:gd name="connsiteX113" fmla="*/ 8421242 w 12767104"/>
                <a:gd name="connsiteY113" fmla="*/ 859154 h 13064490"/>
                <a:gd name="connsiteX114" fmla="*/ 8219312 w 12767104"/>
                <a:gd name="connsiteY114" fmla="*/ 922019 h 13064490"/>
                <a:gd name="connsiteX115" fmla="*/ 8125967 w 12767104"/>
                <a:gd name="connsiteY115" fmla="*/ 1301114 h 13064490"/>
                <a:gd name="connsiteX116" fmla="*/ 8017382 w 12767104"/>
                <a:gd name="connsiteY116" fmla="*/ 1407794 h 13064490"/>
                <a:gd name="connsiteX117" fmla="*/ 7977377 w 12767104"/>
                <a:gd name="connsiteY117" fmla="*/ 1543049 h 13064490"/>
                <a:gd name="connsiteX118" fmla="*/ 7811642 w 12767104"/>
                <a:gd name="connsiteY118" fmla="*/ 1577339 h 13064490"/>
                <a:gd name="connsiteX119" fmla="*/ 7678674 w 12767104"/>
                <a:gd name="connsiteY119" fmla="*/ 1816608 h 13064490"/>
                <a:gd name="connsiteX120" fmla="*/ 7327772 w 12767104"/>
                <a:gd name="connsiteY120" fmla="*/ 1645919 h 13064490"/>
                <a:gd name="connsiteX121" fmla="*/ 6998207 w 12767104"/>
                <a:gd name="connsiteY121" fmla="*/ 1950719 h 13064490"/>
                <a:gd name="connsiteX122" fmla="*/ 6794372 w 12767104"/>
                <a:gd name="connsiteY122" fmla="*/ 1811654 h 13064490"/>
                <a:gd name="connsiteX123" fmla="*/ 6217920 w 12767104"/>
                <a:gd name="connsiteY123" fmla="*/ 2286000 h 13064490"/>
                <a:gd name="connsiteX124" fmla="*/ 6020942 w 12767104"/>
                <a:gd name="connsiteY124" fmla="*/ 2179319 h 13064490"/>
                <a:gd name="connsiteX125" fmla="*/ 5859017 w 12767104"/>
                <a:gd name="connsiteY125" fmla="*/ 2200274 h 13064490"/>
                <a:gd name="connsiteX126" fmla="*/ 5657087 w 12767104"/>
                <a:gd name="connsiteY126" fmla="*/ 2085974 h 13064490"/>
                <a:gd name="connsiteX127" fmla="*/ 5422772 w 12767104"/>
                <a:gd name="connsiteY127" fmla="*/ 2118359 h 13064490"/>
                <a:gd name="connsiteX128" fmla="*/ 5361812 w 12767104"/>
                <a:gd name="connsiteY128" fmla="*/ 1937384 h 13064490"/>
                <a:gd name="connsiteX129" fmla="*/ 5015102 w 12767104"/>
                <a:gd name="connsiteY129" fmla="*/ 1771649 h 13064490"/>
                <a:gd name="connsiteX130" fmla="*/ 4293870 w 12767104"/>
                <a:gd name="connsiteY130" fmla="*/ 1781937 h 13064490"/>
                <a:gd name="connsiteX131" fmla="*/ 3976877 w 12767104"/>
                <a:gd name="connsiteY131" fmla="*/ 1421129 h 13064490"/>
                <a:gd name="connsiteX132" fmla="*/ 3837812 w 12767104"/>
                <a:gd name="connsiteY132" fmla="*/ 1329689 h 13064490"/>
                <a:gd name="connsiteX133" fmla="*/ 3632072 w 12767104"/>
                <a:gd name="connsiteY133" fmla="*/ 1322069 h 13064490"/>
                <a:gd name="connsiteX134" fmla="*/ 3468242 w 12767104"/>
                <a:gd name="connsiteY134" fmla="*/ 1122044 h 13064490"/>
                <a:gd name="connsiteX135" fmla="*/ 3096767 w 12767104"/>
                <a:gd name="connsiteY135" fmla="*/ 1202054 h 13064490"/>
                <a:gd name="connsiteX136" fmla="*/ 2872740 w 12767104"/>
                <a:gd name="connsiteY136" fmla="*/ 1051179 h 13064490"/>
                <a:gd name="connsiteX137" fmla="*/ 2757677 w 12767104"/>
                <a:gd name="connsiteY137" fmla="*/ 1306829 h 13064490"/>
                <a:gd name="connsiteX138" fmla="*/ 2464307 w 12767104"/>
                <a:gd name="connsiteY138" fmla="*/ 1609724 h 13064490"/>
                <a:gd name="connsiteX139" fmla="*/ 2012822 w 12767104"/>
                <a:gd name="connsiteY139" fmla="*/ 1710689 h 13064490"/>
                <a:gd name="connsiteX140" fmla="*/ 2007107 w 12767104"/>
                <a:gd name="connsiteY140" fmla="*/ 1870709 h 13064490"/>
                <a:gd name="connsiteX141" fmla="*/ 1736597 w 12767104"/>
                <a:gd name="connsiteY141" fmla="*/ 1920239 h 13064490"/>
                <a:gd name="connsiteX142" fmla="*/ 1383792 w 12767104"/>
                <a:gd name="connsiteY142" fmla="*/ 1796415 h 13064490"/>
                <a:gd name="connsiteX143" fmla="*/ 1064132 w 12767104"/>
                <a:gd name="connsiteY143" fmla="*/ 1979294 h 13064490"/>
                <a:gd name="connsiteX144" fmla="*/ 1053084 w 12767104"/>
                <a:gd name="connsiteY144" fmla="*/ 2431542 h 13064490"/>
                <a:gd name="connsiteX145" fmla="*/ 514350 w 12767104"/>
                <a:gd name="connsiteY145" fmla="*/ 2355342 h 13064490"/>
                <a:gd name="connsiteX146" fmla="*/ 464057 w 12767104"/>
                <a:gd name="connsiteY146" fmla="*/ 2529839 h 13064490"/>
                <a:gd name="connsiteX147" fmla="*/ 0 w 12767104"/>
                <a:gd name="connsiteY147" fmla="*/ 2450592 h 13064490"/>
                <a:gd name="connsiteX0" fmla="*/ 0 w 12767104"/>
                <a:gd name="connsiteY0" fmla="*/ 2450592 h 13064490"/>
                <a:gd name="connsiteX1" fmla="*/ 266319 w 12767104"/>
                <a:gd name="connsiteY1" fmla="*/ 2830068 h 13064490"/>
                <a:gd name="connsiteX2" fmla="*/ 715899 w 12767104"/>
                <a:gd name="connsiteY2" fmla="*/ 2767965 h 13064490"/>
                <a:gd name="connsiteX3" fmla="*/ 1254633 w 12767104"/>
                <a:gd name="connsiteY3" fmla="*/ 3008757 h 13064490"/>
                <a:gd name="connsiteX4" fmla="*/ 1414652 w 12767104"/>
                <a:gd name="connsiteY4" fmla="*/ 3208019 h 13064490"/>
                <a:gd name="connsiteX5" fmla="*/ 1605152 w 12767104"/>
                <a:gd name="connsiteY5" fmla="*/ 3383279 h 13064490"/>
                <a:gd name="connsiteX6" fmla="*/ 1776602 w 12767104"/>
                <a:gd name="connsiteY6" fmla="*/ 3274694 h 13064490"/>
                <a:gd name="connsiteX7" fmla="*/ 2104262 w 12767104"/>
                <a:gd name="connsiteY7" fmla="*/ 3577589 h 13064490"/>
                <a:gd name="connsiteX8" fmla="*/ 2044827 w 12767104"/>
                <a:gd name="connsiteY8" fmla="*/ 3737610 h 13064490"/>
                <a:gd name="connsiteX9" fmla="*/ 2681477 w 12767104"/>
                <a:gd name="connsiteY9" fmla="*/ 3979544 h 13064490"/>
                <a:gd name="connsiteX10" fmla="*/ 3096767 w 12767104"/>
                <a:gd name="connsiteY10" fmla="*/ 3918584 h 13064490"/>
                <a:gd name="connsiteX11" fmla="*/ 3167252 w 12767104"/>
                <a:gd name="connsiteY11" fmla="*/ 4078604 h 13064490"/>
                <a:gd name="connsiteX12" fmla="*/ 3313937 w 12767104"/>
                <a:gd name="connsiteY12" fmla="*/ 4000499 h 13064490"/>
                <a:gd name="connsiteX13" fmla="*/ 3447669 w 12767104"/>
                <a:gd name="connsiteY13" fmla="*/ 4025646 h 13064490"/>
                <a:gd name="connsiteX14" fmla="*/ 3510152 w 12767104"/>
                <a:gd name="connsiteY14" fmla="*/ 4219574 h 13064490"/>
                <a:gd name="connsiteX15" fmla="*/ 3515867 w 12767104"/>
                <a:gd name="connsiteY15" fmla="*/ 4589144 h 13064490"/>
                <a:gd name="connsiteX16" fmla="*/ 3371087 w 12767104"/>
                <a:gd name="connsiteY16" fmla="*/ 4928234 h 13064490"/>
                <a:gd name="connsiteX17" fmla="*/ 3479672 w 12767104"/>
                <a:gd name="connsiteY17" fmla="*/ 5463539 h 13064490"/>
                <a:gd name="connsiteX18" fmla="*/ 3310127 w 12767104"/>
                <a:gd name="connsiteY18" fmla="*/ 5494019 h 13064490"/>
                <a:gd name="connsiteX19" fmla="*/ 3172967 w 12767104"/>
                <a:gd name="connsiteY19" fmla="*/ 6015989 h 13064490"/>
                <a:gd name="connsiteX20" fmla="*/ 3262502 w 12767104"/>
                <a:gd name="connsiteY20" fmla="*/ 6031229 h 13064490"/>
                <a:gd name="connsiteX21" fmla="*/ 3315842 w 12767104"/>
                <a:gd name="connsiteY21" fmla="*/ 6193154 h 13064490"/>
                <a:gd name="connsiteX22" fmla="*/ 3464432 w 12767104"/>
                <a:gd name="connsiteY22" fmla="*/ 6115049 h 13064490"/>
                <a:gd name="connsiteX23" fmla="*/ 3593972 w 12767104"/>
                <a:gd name="connsiteY23" fmla="*/ 6273164 h 13064490"/>
                <a:gd name="connsiteX24" fmla="*/ 3835146 w 12767104"/>
                <a:gd name="connsiteY24" fmla="*/ 6307836 h 13064490"/>
                <a:gd name="connsiteX25" fmla="*/ 3643502 w 12767104"/>
                <a:gd name="connsiteY25" fmla="*/ 6793229 h 13064490"/>
                <a:gd name="connsiteX26" fmla="*/ 3704462 w 12767104"/>
                <a:gd name="connsiteY26" fmla="*/ 7218044 h 13064490"/>
                <a:gd name="connsiteX27" fmla="*/ 3508247 w 12767104"/>
                <a:gd name="connsiteY27" fmla="*/ 7745729 h 13064490"/>
                <a:gd name="connsiteX28" fmla="*/ 3654932 w 12767104"/>
                <a:gd name="connsiteY28" fmla="*/ 7880984 h 13064490"/>
                <a:gd name="connsiteX29" fmla="*/ 3396234 w 12767104"/>
                <a:gd name="connsiteY29" fmla="*/ 8180451 h 13064490"/>
                <a:gd name="connsiteX30" fmla="*/ 3645407 w 12767104"/>
                <a:gd name="connsiteY30" fmla="*/ 8650604 h 13064490"/>
                <a:gd name="connsiteX31" fmla="*/ 4189476 w 12767104"/>
                <a:gd name="connsiteY31" fmla="*/ 9107805 h 13064490"/>
                <a:gd name="connsiteX32" fmla="*/ 4317872 w 12767104"/>
                <a:gd name="connsiteY32" fmla="*/ 9022079 h 13064490"/>
                <a:gd name="connsiteX33" fmla="*/ 4573142 w 12767104"/>
                <a:gd name="connsiteY33" fmla="*/ 9305924 h 13064490"/>
                <a:gd name="connsiteX34" fmla="*/ 4845557 w 12767104"/>
                <a:gd name="connsiteY34" fmla="*/ 9326879 h 13064490"/>
                <a:gd name="connsiteX35" fmla="*/ 5030342 w 12767104"/>
                <a:gd name="connsiteY35" fmla="*/ 9197339 h 13064490"/>
                <a:gd name="connsiteX36" fmla="*/ 5399912 w 12767104"/>
                <a:gd name="connsiteY36" fmla="*/ 9414509 h 13064490"/>
                <a:gd name="connsiteX37" fmla="*/ 6272784 w 12767104"/>
                <a:gd name="connsiteY37" fmla="*/ 9802368 h 13064490"/>
                <a:gd name="connsiteX38" fmla="*/ 6967728 w 12767104"/>
                <a:gd name="connsiteY38" fmla="*/ 10917936 h 13064490"/>
                <a:gd name="connsiteX39" fmla="*/ 6458712 w 12767104"/>
                <a:gd name="connsiteY39" fmla="*/ 11369040 h 13064490"/>
                <a:gd name="connsiteX40" fmla="*/ 6592443 w 12767104"/>
                <a:gd name="connsiteY40" fmla="*/ 11569065 h 13064490"/>
                <a:gd name="connsiteX41" fmla="*/ 6723888 w 12767104"/>
                <a:gd name="connsiteY41" fmla="*/ 11530965 h 13064490"/>
                <a:gd name="connsiteX42" fmla="*/ 6826758 w 12767104"/>
                <a:gd name="connsiteY42" fmla="*/ 11633835 h 13064490"/>
                <a:gd name="connsiteX43" fmla="*/ 6834378 w 12767104"/>
                <a:gd name="connsiteY43" fmla="*/ 11870055 h 13064490"/>
                <a:gd name="connsiteX44" fmla="*/ 6950583 w 12767104"/>
                <a:gd name="connsiteY44" fmla="*/ 12011025 h 13064490"/>
                <a:gd name="connsiteX45" fmla="*/ 7009638 w 12767104"/>
                <a:gd name="connsiteY45" fmla="*/ 12390120 h 13064490"/>
                <a:gd name="connsiteX46" fmla="*/ 6941058 w 12767104"/>
                <a:gd name="connsiteY46" fmla="*/ 12628245 h 13064490"/>
                <a:gd name="connsiteX47" fmla="*/ 7076313 w 12767104"/>
                <a:gd name="connsiteY47" fmla="*/ 12847320 h 13064490"/>
                <a:gd name="connsiteX48" fmla="*/ 7202043 w 12767104"/>
                <a:gd name="connsiteY48" fmla="*/ 12943713 h 13064490"/>
                <a:gd name="connsiteX49" fmla="*/ 7287768 w 12767104"/>
                <a:gd name="connsiteY49" fmla="*/ 12799695 h 13064490"/>
                <a:gd name="connsiteX50" fmla="*/ 7377303 w 12767104"/>
                <a:gd name="connsiteY50" fmla="*/ 12759690 h 13064490"/>
                <a:gd name="connsiteX51" fmla="*/ 7748778 w 12767104"/>
                <a:gd name="connsiteY51" fmla="*/ 12538710 h 13064490"/>
                <a:gd name="connsiteX52" fmla="*/ 8312658 w 12767104"/>
                <a:gd name="connsiteY52" fmla="*/ 13034010 h 13064490"/>
                <a:gd name="connsiteX53" fmla="*/ 8440293 w 12767104"/>
                <a:gd name="connsiteY53" fmla="*/ 12971145 h 13064490"/>
                <a:gd name="connsiteX54" fmla="*/ 8819388 w 12767104"/>
                <a:gd name="connsiteY54" fmla="*/ 13013055 h 13064490"/>
                <a:gd name="connsiteX55" fmla="*/ 9089898 w 12767104"/>
                <a:gd name="connsiteY55" fmla="*/ 13064490 h 13064490"/>
                <a:gd name="connsiteX56" fmla="*/ 9554718 w 12767104"/>
                <a:gd name="connsiteY56" fmla="*/ 12974954 h 13064490"/>
                <a:gd name="connsiteX57" fmla="*/ 9853803 w 12767104"/>
                <a:gd name="connsiteY57" fmla="*/ 12885420 h 13064490"/>
                <a:gd name="connsiteX58" fmla="*/ 9954006 w 12767104"/>
                <a:gd name="connsiteY58" fmla="*/ 12968097 h 13064490"/>
                <a:gd name="connsiteX59" fmla="*/ 10019538 w 12767104"/>
                <a:gd name="connsiteY59" fmla="*/ 12891134 h 13064490"/>
                <a:gd name="connsiteX60" fmla="*/ 10107168 w 12767104"/>
                <a:gd name="connsiteY60" fmla="*/ 12702539 h 13064490"/>
                <a:gd name="connsiteX61" fmla="*/ 10103358 w 12767104"/>
                <a:gd name="connsiteY61" fmla="*/ 12614909 h 13064490"/>
                <a:gd name="connsiteX62" fmla="*/ 10177653 w 12767104"/>
                <a:gd name="connsiteY62" fmla="*/ 12538709 h 13064490"/>
                <a:gd name="connsiteX63" fmla="*/ 10135743 w 12767104"/>
                <a:gd name="connsiteY63" fmla="*/ 12378689 h 13064490"/>
                <a:gd name="connsiteX64" fmla="*/ 10267188 w 12767104"/>
                <a:gd name="connsiteY64" fmla="*/ 12338684 h 13064490"/>
                <a:gd name="connsiteX65" fmla="*/ 10419207 w 12767104"/>
                <a:gd name="connsiteY65" fmla="*/ 11967972 h 13064490"/>
                <a:gd name="connsiteX66" fmla="*/ 11149203 w 12767104"/>
                <a:gd name="connsiteY66" fmla="*/ 12121514 h 13064490"/>
                <a:gd name="connsiteX67" fmla="*/ 12090273 w 12767104"/>
                <a:gd name="connsiteY67" fmla="*/ 11727179 h 13064490"/>
                <a:gd name="connsiteX68" fmla="*/ 12248388 w 12767104"/>
                <a:gd name="connsiteY68" fmla="*/ 11870054 h 13064490"/>
                <a:gd name="connsiteX69" fmla="*/ 12362688 w 12767104"/>
                <a:gd name="connsiteY69" fmla="*/ 11891009 h 13064490"/>
                <a:gd name="connsiteX70" fmla="*/ 12524613 w 12767104"/>
                <a:gd name="connsiteY70" fmla="*/ 11662409 h 13064490"/>
                <a:gd name="connsiteX71" fmla="*/ 12600813 w 12767104"/>
                <a:gd name="connsiteY71" fmla="*/ 11622404 h 13064490"/>
                <a:gd name="connsiteX72" fmla="*/ 12658344 w 12767104"/>
                <a:gd name="connsiteY72" fmla="*/ 11645265 h 13064490"/>
                <a:gd name="connsiteX73" fmla="*/ 12758928 w 12767104"/>
                <a:gd name="connsiteY73" fmla="*/ 11344274 h 13064490"/>
                <a:gd name="connsiteX74" fmla="*/ 12446507 w 12767104"/>
                <a:gd name="connsiteY74" fmla="*/ 10921364 h 13064490"/>
                <a:gd name="connsiteX75" fmla="*/ 12383642 w 12767104"/>
                <a:gd name="connsiteY75" fmla="*/ 10618469 h 13064490"/>
                <a:gd name="connsiteX76" fmla="*/ 12201906 w 12767104"/>
                <a:gd name="connsiteY76" fmla="*/ 10423017 h 13064490"/>
                <a:gd name="connsiteX77" fmla="*/ 12216002 w 12767104"/>
                <a:gd name="connsiteY77" fmla="*/ 10138409 h 13064490"/>
                <a:gd name="connsiteX78" fmla="*/ 12560807 w 12767104"/>
                <a:gd name="connsiteY78" fmla="*/ 9631679 h 13064490"/>
                <a:gd name="connsiteX79" fmla="*/ 12693777 w 12767104"/>
                <a:gd name="connsiteY79" fmla="*/ 8833866 h 13064490"/>
                <a:gd name="connsiteX80" fmla="*/ 12472416 w 12767104"/>
                <a:gd name="connsiteY80" fmla="*/ 8590407 h 13064490"/>
                <a:gd name="connsiteX81" fmla="*/ 12508992 w 12767104"/>
                <a:gd name="connsiteY81" fmla="*/ 7827264 h 13064490"/>
                <a:gd name="connsiteX82" fmla="*/ 12256389 w 12767104"/>
                <a:gd name="connsiteY82" fmla="*/ 7655052 h 13064490"/>
                <a:gd name="connsiteX83" fmla="*/ 11978640 w 12767104"/>
                <a:gd name="connsiteY83" fmla="*/ 7424928 h 13064490"/>
                <a:gd name="connsiteX84" fmla="*/ 11887200 w 12767104"/>
                <a:gd name="connsiteY84" fmla="*/ 6784848 h 13064490"/>
                <a:gd name="connsiteX85" fmla="*/ 12052173 w 12767104"/>
                <a:gd name="connsiteY85" fmla="*/ 6573774 h 13064490"/>
                <a:gd name="connsiteX86" fmla="*/ 12172950 w 12767104"/>
                <a:gd name="connsiteY86" fmla="*/ 6334887 h 13064490"/>
                <a:gd name="connsiteX87" fmla="*/ 12179808 w 12767104"/>
                <a:gd name="connsiteY87" fmla="*/ 5888736 h 13064490"/>
                <a:gd name="connsiteX88" fmla="*/ 11915394 w 12767104"/>
                <a:gd name="connsiteY88" fmla="*/ 5550027 h 13064490"/>
                <a:gd name="connsiteX89" fmla="*/ 11612880 w 12767104"/>
                <a:gd name="connsiteY89" fmla="*/ 5285232 h 13064490"/>
                <a:gd name="connsiteX90" fmla="*/ 11137392 w 12767104"/>
                <a:gd name="connsiteY90" fmla="*/ 4791456 h 13064490"/>
                <a:gd name="connsiteX91" fmla="*/ 10345674 w 12767104"/>
                <a:gd name="connsiteY91" fmla="*/ 4283583 h 13064490"/>
                <a:gd name="connsiteX92" fmla="*/ 10364343 w 12767104"/>
                <a:gd name="connsiteY92" fmla="*/ 3643122 h 13064490"/>
                <a:gd name="connsiteX93" fmla="*/ 10991088 w 12767104"/>
                <a:gd name="connsiteY93" fmla="*/ 3035808 h 13064490"/>
                <a:gd name="connsiteX94" fmla="*/ 11228832 w 12767104"/>
                <a:gd name="connsiteY94" fmla="*/ 2523744 h 13064490"/>
                <a:gd name="connsiteX95" fmla="*/ 11155680 w 12767104"/>
                <a:gd name="connsiteY95" fmla="*/ 2286000 h 13064490"/>
                <a:gd name="connsiteX96" fmla="*/ 11391900 w 12767104"/>
                <a:gd name="connsiteY96" fmla="*/ 1664970 h 13064490"/>
                <a:gd name="connsiteX97" fmla="*/ 11299698 w 12767104"/>
                <a:gd name="connsiteY97" fmla="*/ 1289304 h 13064490"/>
                <a:gd name="connsiteX98" fmla="*/ 10966704 w 12767104"/>
                <a:gd name="connsiteY98" fmla="*/ 1435227 h 13064490"/>
                <a:gd name="connsiteX99" fmla="*/ 10770870 w 12767104"/>
                <a:gd name="connsiteY99" fmla="*/ 1719072 h 13064490"/>
                <a:gd name="connsiteX100" fmla="*/ 10211943 w 12767104"/>
                <a:gd name="connsiteY100" fmla="*/ 1704594 h 13064490"/>
                <a:gd name="connsiteX101" fmla="*/ 10643616 w 12767104"/>
                <a:gd name="connsiteY101" fmla="*/ 987552 h 13064490"/>
                <a:gd name="connsiteX102" fmla="*/ 10569321 w 12767104"/>
                <a:gd name="connsiteY102" fmla="*/ 768477 h 13064490"/>
                <a:gd name="connsiteX103" fmla="*/ 10310241 w 12767104"/>
                <a:gd name="connsiteY103" fmla="*/ 644652 h 13064490"/>
                <a:gd name="connsiteX104" fmla="*/ 10132695 w 12767104"/>
                <a:gd name="connsiteY104" fmla="*/ 798957 h 13064490"/>
                <a:gd name="connsiteX105" fmla="*/ 9947147 w 12767104"/>
                <a:gd name="connsiteY105" fmla="*/ 712469 h 13064490"/>
                <a:gd name="connsiteX106" fmla="*/ 9547097 w 12767104"/>
                <a:gd name="connsiteY106" fmla="*/ 748664 h 13064490"/>
                <a:gd name="connsiteX107" fmla="*/ 9390887 w 12767104"/>
                <a:gd name="connsiteY107" fmla="*/ 302894 h 13064490"/>
                <a:gd name="connsiteX108" fmla="*/ 9286112 w 12767104"/>
                <a:gd name="connsiteY108" fmla="*/ 152399 h 13064490"/>
                <a:gd name="connsiteX109" fmla="*/ 9089136 w 12767104"/>
                <a:gd name="connsiteY109" fmla="*/ 0 h 13064490"/>
                <a:gd name="connsiteX110" fmla="*/ 9030842 w 12767104"/>
                <a:gd name="connsiteY110" fmla="*/ 188594 h 13064490"/>
                <a:gd name="connsiteX111" fmla="*/ 9137522 w 12767104"/>
                <a:gd name="connsiteY111" fmla="*/ 352424 h 13064490"/>
                <a:gd name="connsiteX112" fmla="*/ 8903207 w 12767104"/>
                <a:gd name="connsiteY112" fmla="*/ 421004 h 13064490"/>
                <a:gd name="connsiteX113" fmla="*/ 8634602 w 12767104"/>
                <a:gd name="connsiteY113" fmla="*/ 548639 h 13064490"/>
                <a:gd name="connsiteX114" fmla="*/ 8421242 w 12767104"/>
                <a:gd name="connsiteY114" fmla="*/ 859154 h 13064490"/>
                <a:gd name="connsiteX115" fmla="*/ 8219312 w 12767104"/>
                <a:gd name="connsiteY115" fmla="*/ 922019 h 13064490"/>
                <a:gd name="connsiteX116" fmla="*/ 8125967 w 12767104"/>
                <a:gd name="connsiteY116" fmla="*/ 1301114 h 13064490"/>
                <a:gd name="connsiteX117" fmla="*/ 8017382 w 12767104"/>
                <a:gd name="connsiteY117" fmla="*/ 1407794 h 13064490"/>
                <a:gd name="connsiteX118" fmla="*/ 7977377 w 12767104"/>
                <a:gd name="connsiteY118" fmla="*/ 1543049 h 13064490"/>
                <a:gd name="connsiteX119" fmla="*/ 7811642 w 12767104"/>
                <a:gd name="connsiteY119" fmla="*/ 1577339 h 13064490"/>
                <a:gd name="connsiteX120" fmla="*/ 7678674 w 12767104"/>
                <a:gd name="connsiteY120" fmla="*/ 1816608 h 13064490"/>
                <a:gd name="connsiteX121" fmla="*/ 7327772 w 12767104"/>
                <a:gd name="connsiteY121" fmla="*/ 1645919 h 13064490"/>
                <a:gd name="connsiteX122" fmla="*/ 6998207 w 12767104"/>
                <a:gd name="connsiteY122" fmla="*/ 1950719 h 13064490"/>
                <a:gd name="connsiteX123" fmla="*/ 6794372 w 12767104"/>
                <a:gd name="connsiteY123" fmla="*/ 1811654 h 13064490"/>
                <a:gd name="connsiteX124" fmla="*/ 6217920 w 12767104"/>
                <a:gd name="connsiteY124" fmla="*/ 2286000 h 13064490"/>
                <a:gd name="connsiteX125" fmla="*/ 6020942 w 12767104"/>
                <a:gd name="connsiteY125" fmla="*/ 2179319 h 13064490"/>
                <a:gd name="connsiteX126" fmla="*/ 5859017 w 12767104"/>
                <a:gd name="connsiteY126" fmla="*/ 2200274 h 13064490"/>
                <a:gd name="connsiteX127" fmla="*/ 5657087 w 12767104"/>
                <a:gd name="connsiteY127" fmla="*/ 2085974 h 13064490"/>
                <a:gd name="connsiteX128" fmla="*/ 5422772 w 12767104"/>
                <a:gd name="connsiteY128" fmla="*/ 2118359 h 13064490"/>
                <a:gd name="connsiteX129" fmla="*/ 5361812 w 12767104"/>
                <a:gd name="connsiteY129" fmla="*/ 1937384 h 13064490"/>
                <a:gd name="connsiteX130" fmla="*/ 5015102 w 12767104"/>
                <a:gd name="connsiteY130" fmla="*/ 1771649 h 13064490"/>
                <a:gd name="connsiteX131" fmla="*/ 4293870 w 12767104"/>
                <a:gd name="connsiteY131" fmla="*/ 1781937 h 13064490"/>
                <a:gd name="connsiteX132" fmla="*/ 3976877 w 12767104"/>
                <a:gd name="connsiteY132" fmla="*/ 1421129 h 13064490"/>
                <a:gd name="connsiteX133" fmla="*/ 3837812 w 12767104"/>
                <a:gd name="connsiteY133" fmla="*/ 1329689 h 13064490"/>
                <a:gd name="connsiteX134" fmla="*/ 3632072 w 12767104"/>
                <a:gd name="connsiteY134" fmla="*/ 1322069 h 13064490"/>
                <a:gd name="connsiteX135" fmla="*/ 3468242 w 12767104"/>
                <a:gd name="connsiteY135" fmla="*/ 1122044 h 13064490"/>
                <a:gd name="connsiteX136" fmla="*/ 3096767 w 12767104"/>
                <a:gd name="connsiteY136" fmla="*/ 1202054 h 13064490"/>
                <a:gd name="connsiteX137" fmla="*/ 2872740 w 12767104"/>
                <a:gd name="connsiteY137" fmla="*/ 1051179 h 13064490"/>
                <a:gd name="connsiteX138" fmla="*/ 2757677 w 12767104"/>
                <a:gd name="connsiteY138" fmla="*/ 1306829 h 13064490"/>
                <a:gd name="connsiteX139" fmla="*/ 2464307 w 12767104"/>
                <a:gd name="connsiteY139" fmla="*/ 1609724 h 13064490"/>
                <a:gd name="connsiteX140" fmla="*/ 2012822 w 12767104"/>
                <a:gd name="connsiteY140" fmla="*/ 1710689 h 13064490"/>
                <a:gd name="connsiteX141" fmla="*/ 2007107 w 12767104"/>
                <a:gd name="connsiteY141" fmla="*/ 1870709 h 13064490"/>
                <a:gd name="connsiteX142" fmla="*/ 1736597 w 12767104"/>
                <a:gd name="connsiteY142" fmla="*/ 1920239 h 13064490"/>
                <a:gd name="connsiteX143" fmla="*/ 1383792 w 12767104"/>
                <a:gd name="connsiteY143" fmla="*/ 1796415 h 13064490"/>
                <a:gd name="connsiteX144" fmla="*/ 1064132 w 12767104"/>
                <a:gd name="connsiteY144" fmla="*/ 1979294 h 13064490"/>
                <a:gd name="connsiteX145" fmla="*/ 1053084 w 12767104"/>
                <a:gd name="connsiteY145" fmla="*/ 2431542 h 13064490"/>
                <a:gd name="connsiteX146" fmla="*/ 514350 w 12767104"/>
                <a:gd name="connsiteY146" fmla="*/ 2355342 h 13064490"/>
                <a:gd name="connsiteX147" fmla="*/ 464057 w 12767104"/>
                <a:gd name="connsiteY147" fmla="*/ 2529839 h 13064490"/>
                <a:gd name="connsiteX148" fmla="*/ 0 w 12767104"/>
                <a:gd name="connsiteY148" fmla="*/ 2450592 h 13064490"/>
                <a:gd name="connsiteX0" fmla="*/ 0 w 12767104"/>
                <a:gd name="connsiteY0" fmla="*/ 2450592 h 13064490"/>
                <a:gd name="connsiteX1" fmla="*/ 266319 w 12767104"/>
                <a:gd name="connsiteY1" fmla="*/ 2830068 h 13064490"/>
                <a:gd name="connsiteX2" fmla="*/ 715899 w 12767104"/>
                <a:gd name="connsiteY2" fmla="*/ 2767965 h 13064490"/>
                <a:gd name="connsiteX3" fmla="*/ 1254633 w 12767104"/>
                <a:gd name="connsiteY3" fmla="*/ 3008757 h 13064490"/>
                <a:gd name="connsiteX4" fmla="*/ 1414652 w 12767104"/>
                <a:gd name="connsiteY4" fmla="*/ 3208019 h 13064490"/>
                <a:gd name="connsiteX5" fmla="*/ 1605152 w 12767104"/>
                <a:gd name="connsiteY5" fmla="*/ 3383279 h 13064490"/>
                <a:gd name="connsiteX6" fmla="*/ 1776602 w 12767104"/>
                <a:gd name="connsiteY6" fmla="*/ 3274694 h 13064490"/>
                <a:gd name="connsiteX7" fmla="*/ 2104262 w 12767104"/>
                <a:gd name="connsiteY7" fmla="*/ 3577589 h 13064490"/>
                <a:gd name="connsiteX8" fmla="*/ 2044827 w 12767104"/>
                <a:gd name="connsiteY8" fmla="*/ 3737610 h 13064490"/>
                <a:gd name="connsiteX9" fmla="*/ 2681477 w 12767104"/>
                <a:gd name="connsiteY9" fmla="*/ 3979544 h 13064490"/>
                <a:gd name="connsiteX10" fmla="*/ 3096767 w 12767104"/>
                <a:gd name="connsiteY10" fmla="*/ 3918584 h 13064490"/>
                <a:gd name="connsiteX11" fmla="*/ 3167252 w 12767104"/>
                <a:gd name="connsiteY11" fmla="*/ 4078604 h 13064490"/>
                <a:gd name="connsiteX12" fmla="*/ 3313937 w 12767104"/>
                <a:gd name="connsiteY12" fmla="*/ 4000499 h 13064490"/>
                <a:gd name="connsiteX13" fmla="*/ 3447669 w 12767104"/>
                <a:gd name="connsiteY13" fmla="*/ 4025646 h 13064490"/>
                <a:gd name="connsiteX14" fmla="*/ 3510152 w 12767104"/>
                <a:gd name="connsiteY14" fmla="*/ 4219574 h 13064490"/>
                <a:gd name="connsiteX15" fmla="*/ 3515867 w 12767104"/>
                <a:gd name="connsiteY15" fmla="*/ 4589144 h 13064490"/>
                <a:gd name="connsiteX16" fmla="*/ 3371087 w 12767104"/>
                <a:gd name="connsiteY16" fmla="*/ 4928234 h 13064490"/>
                <a:gd name="connsiteX17" fmla="*/ 3479672 w 12767104"/>
                <a:gd name="connsiteY17" fmla="*/ 5463539 h 13064490"/>
                <a:gd name="connsiteX18" fmla="*/ 3310127 w 12767104"/>
                <a:gd name="connsiteY18" fmla="*/ 5494019 h 13064490"/>
                <a:gd name="connsiteX19" fmla="*/ 3172967 w 12767104"/>
                <a:gd name="connsiteY19" fmla="*/ 6015989 h 13064490"/>
                <a:gd name="connsiteX20" fmla="*/ 3262502 w 12767104"/>
                <a:gd name="connsiteY20" fmla="*/ 6031229 h 13064490"/>
                <a:gd name="connsiteX21" fmla="*/ 3315842 w 12767104"/>
                <a:gd name="connsiteY21" fmla="*/ 6193154 h 13064490"/>
                <a:gd name="connsiteX22" fmla="*/ 3464432 w 12767104"/>
                <a:gd name="connsiteY22" fmla="*/ 6115049 h 13064490"/>
                <a:gd name="connsiteX23" fmla="*/ 3593972 w 12767104"/>
                <a:gd name="connsiteY23" fmla="*/ 6273164 h 13064490"/>
                <a:gd name="connsiteX24" fmla="*/ 3835146 w 12767104"/>
                <a:gd name="connsiteY24" fmla="*/ 6307836 h 13064490"/>
                <a:gd name="connsiteX25" fmla="*/ 3643502 w 12767104"/>
                <a:gd name="connsiteY25" fmla="*/ 6793229 h 13064490"/>
                <a:gd name="connsiteX26" fmla="*/ 3704462 w 12767104"/>
                <a:gd name="connsiteY26" fmla="*/ 7218044 h 13064490"/>
                <a:gd name="connsiteX27" fmla="*/ 3508247 w 12767104"/>
                <a:gd name="connsiteY27" fmla="*/ 7745729 h 13064490"/>
                <a:gd name="connsiteX28" fmla="*/ 3654932 w 12767104"/>
                <a:gd name="connsiteY28" fmla="*/ 7880984 h 13064490"/>
                <a:gd name="connsiteX29" fmla="*/ 3396234 w 12767104"/>
                <a:gd name="connsiteY29" fmla="*/ 8180451 h 13064490"/>
                <a:gd name="connsiteX30" fmla="*/ 3645407 w 12767104"/>
                <a:gd name="connsiteY30" fmla="*/ 8650604 h 13064490"/>
                <a:gd name="connsiteX31" fmla="*/ 4189476 w 12767104"/>
                <a:gd name="connsiteY31" fmla="*/ 9107805 h 13064490"/>
                <a:gd name="connsiteX32" fmla="*/ 4317872 w 12767104"/>
                <a:gd name="connsiteY32" fmla="*/ 9022079 h 13064490"/>
                <a:gd name="connsiteX33" fmla="*/ 4573142 w 12767104"/>
                <a:gd name="connsiteY33" fmla="*/ 9305924 h 13064490"/>
                <a:gd name="connsiteX34" fmla="*/ 4845557 w 12767104"/>
                <a:gd name="connsiteY34" fmla="*/ 9326879 h 13064490"/>
                <a:gd name="connsiteX35" fmla="*/ 5030342 w 12767104"/>
                <a:gd name="connsiteY35" fmla="*/ 9197339 h 13064490"/>
                <a:gd name="connsiteX36" fmla="*/ 5399912 w 12767104"/>
                <a:gd name="connsiteY36" fmla="*/ 9414509 h 13064490"/>
                <a:gd name="connsiteX37" fmla="*/ 5697092 w 12767104"/>
                <a:gd name="connsiteY37" fmla="*/ 9420224 h 13064490"/>
                <a:gd name="connsiteX38" fmla="*/ 6272784 w 12767104"/>
                <a:gd name="connsiteY38" fmla="*/ 9802368 h 13064490"/>
                <a:gd name="connsiteX39" fmla="*/ 6967728 w 12767104"/>
                <a:gd name="connsiteY39" fmla="*/ 10917936 h 13064490"/>
                <a:gd name="connsiteX40" fmla="*/ 6458712 w 12767104"/>
                <a:gd name="connsiteY40" fmla="*/ 11369040 h 13064490"/>
                <a:gd name="connsiteX41" fmla="*/ 6592443 w 12767104"/>
                <a:gd name="connsiteY41" fmla="*/ 11569065 h 13064490"/>
                <a:gd name="connsiteX42" fmla="*/ 6723888 w 12767104"/>
                <a:gd name="connsiteY42" fmla="*/ 11530965 h 13064490"/>
                <a:gd name="connsiteX43" fmla="*/ 6826758 w 12767104"/>
                <a:gd name="connsiteY43" fmla="*/ 11633835 h 13064490"/>
                <a:gd name="connsiteX44" fmla="*/ 6834378 w 12767104"/>
                <a:gd name="connsiteY44" fmla="*/ 11870055 h 13064490"/>
                <a:gd name="connsiteX45" fmla="*/ 6950583 w 12767104"/>
                <a:gd name="connsiteY45" fmla="*/ 12011025 h 13064490"/>
                <a:gd name="connsiteX46" fmla="*/ 7009638 w 12767104"/>
                <a:gd name="connsiteY46" fmla="*/ 12390120 h 13064490"/>
                <a:gd name="connsiteX47" fmla="*/ 6941058 w 12767104"/>
                <a:gd name="connsiteY47" fmla="*/ 12628245 h 13064490"/>
                <a:gd name="connsiteX48" fmla="*/ 7076313 w 12767104"/>
                <a:gd name="connsiteY48" fmla="*/ 12847320 h 13064490"/>
                <a:gd name="connsiteX49" fmla="*/ 7202043 w 12767104"/>
                <a:gd name="connsiteY49" fmla="*/ 12943713 h 13064490"/>
                <a:gd name="connsiteX50" fmla="*/ 7287768 w 12767104"/>
                <a:gd name="connsiteY50" fmla="*/ 12799695 h 13064490"/>
                <a:gd name="connsiteX51" fmla="*/ 7377303 w 12767104"/>
                <a:gd name="connsiteY51" fmla="*/ 12759690 h 13064490"/>
                <a:gd name="connsiteX52" fmla="*/ 7748778 w 12767104"/>
                <a:gd name="connsiteY52" fmla="*/ 12538710 h 13064490"/>
                <a:gd name="connsiteX53" fmla="*/ 8312658 w 12767104"/>
                <a:gd name="connsiteY53" fmla="*/ 13034010 h 13064490"/>
                <a:gd name="connsiteX54" fmla="*/ 8440293 w 12767104"/>
                <a:gd name="connsiteY54" fmla="*/ 12971145 h 13064490"/>
                <a:gd name="connsiteX55" fmla="*/ 8819388 w 12767104"/>
                <a:gd name="connsiteY55" fmla="*/ 13013055 h 13064490"/>
                <a:gd name="connsiteX56" fmla="*/ 9089898 w 12767104"/>
                <a:gd name="connsiteY56" fmla="*/ 13064490 h 13064490"/>
                <a:gd name="connsiteX57" fmla="*/ 9554718 w 12767104"/>
                <a:gd name="connsiteY57" fmla="*/ 12974954 h 13064490"/>
                <a:gd name="connsiteX58" fmla="*/ 9853803 w 12767104"/>
                <a:gd name="connsiteY58" fmla="*/ 12885420 h 13064490"/>
                <a:gd name="connsiteX59" fmla="*/ 9954006 w 12767104"/>
                <a:gd name="connsiteY59" fmla="*/ 12968097 h 13064490"/>
                <a:gd name="connsiteX60" fmla="*/ 10019538 w 12767104"/>
                <a:gd name="connsiteY60" fmla="*/ 12891134 h 13064490"/>
                <a:gd name="connsiteX61" fmla="*/ 10107168 w 12767104"/>
                <a:gd name="connsiteY61" fmla="*/ 12702539 h 13064490"/>
                <a:gd name="connsiteX62" fmla="*/ 10103358 w 12767104"/>
                <a:gd name="connsiteY62" fmla="*/ 12614909 h 13064490"/>
                <a:gd name="connsiteX63" fmla="*/ 10177653 w 12767104"/>
                <a:gd name="connsiteY63" fmla="*/ 12538709 h 13064490"/>
                <a:gd name="connsiteX64" fmla="*/ 10135743 w 12767104"/>
                <a:gd name="connsiteY64" fmla="*/ 12378689 h 13064490"/>
                <a:gd name="connsiteX65" fmla="*/ 10267188 w 12767104"/>
                <a:gd name="connsiteY65" fmla="*/ 12338684 h 13064490"/>
                <a:gd name="connsiteX66" fmla="*/ 10419207 w 12767104"/>
                <a:gd name="connsiteY66" fmla="*/ 11967972 h 13064490"/>
                <a:gd name="connsiteX67" fmla="*/ 11149203 w 12767104"/>
                <a:gd name="connsiteY67" fmla="*/ 12121514 h 13064490"/>
                <a:gd name="connsiteX68" fmla="*/ 12090273 w 12767104"/>
                <a:gd name="connsiteY68" fmla="*/ 11727179 h 13064490"/>
                <a:gd name="connsiteX69" fmla="*/ 12248388 w 12767104"/>
                <a:gd name="connsiteY69" fmla="*/ 11870054 h 13064490"/>
                <a:gd name="connsiteX70" fmla="*/ 12362688 w 12767104"/>
                <a:gd name="connsiteY70" fmla="*/ 11891009 h 13064490"/>
                <a:gd name="connsiteX71" fmla="*/ 12524613 w 12767104"/>
                <a:gd name="connsiteY71" fmla="*/ 11662409 h 13064490"/>
                <a:gd name="connsiteX72" fmla="*/ 12600813 w 12767104"/>
                <a:gd name="connsiteY72" fmla="*/ 11622404 h 13064490"/>
                <a:gd name="connsiteX73" fmla="*/ 12658344 w 12767104"/>
                <a:gd name="connsiteY73" fmla="*/ 11645265 h 13064490"/>
                <a:gd name="connsiteX74" fmla="*/ 12758928 w 12767104"/>
                <a:gd name="connsiteY74" fmla="*/ 11344274 h 13064490"/>
                <a:gd name="connsiteX75" fmla="*/ 12446507 w 12767104"/>
                <a:gd name="connsiteY75" fmla="*/ 10921364 h 13064490"/>
                <a:gd name="connsiteX76" fmla="*/ 12383642 w 12767104"/>
                <a:gd name="connsiteY76" fmla="*/ 10618469 h 13064490"/>
                <a:gd name="connsiteX77" fmla="*/ 12201906 w 12767104"/>
                <a:gd name="connsiteY77" fmla="*/ 10423017 h 13064490"/>
                <a:gd name="connsiteX78" fmla="*/ 12216002 w 12767104"/>
                <a:gd name="connsiteY78" fmla="*/ 10138409 h 13064490"/>
                <a:gd name="connsiteX79" fmla="*/ 12560807 w 12767104"/>
                <a:gd name="connsiteY79" fmla="*/ 9631679 h 13064490"/>
                <a:gd name="connsiteX80" fmla="*/ 12693777 w 12767104"/>
                <a:gd name="connsiteY80" fmla="*/ 8833866 h 13064490"/>
                <a:gd name="connsiteX81" fmla="*/ 12472416 w 12767104"/>
                <a:gd name="connsiteY81" fmla="*/ 8590407 h 13064490"/>
                <a:gd name="connsiteX82" fmla="*/ 12508992 w 12767104"/>
                <a:gd name="connsiteY82" fmla="*/ 7827264 h 13064490"/>
                <a:gd name="connsiteX83" fmla="*/ 12256389 w 12767104"/>
                <a:gd name="connsiteY83" fmla="*/ 7655052 h 13064490"/>
                <a:gd name="connsiteX84" fmla="*/ 11978640 w 12767104"/>
                <a:gd name="connsiteY84" fmla="*/ 7424928 h 13064490"/>
                <a:gd name="connsiteX85" fmla="*/ 11887200 w 12767104"/>
                <a:gd name="connsiteY85" fmla="*/ 6784848 h 13064490"/>
                <a:gd name="connsiteX86" fmla="*/ 12052173 w 12767104"/>
                <a:gd name="connsiteY86" fmla="*/ 6573774 h 13064490"/>
                <a:gd name="connsiteX87" fmla="*/ 12172950 w 12767104"/>
                <a:gd name="connsiteY87" fmla="*/ 6334887 h 13064490"/>
                <a:gd name="connsiteX88" fmla="*/ 12179808 w 12767104"/>
                <a:gd name="connsiteY88" fmla="*/ 5888736 h 13064490"/>
                <a:gd name="connsiteX89" fmla="*/ 11915394 w 12767104"/>
                <a:gd name="connsiteY89" fmla="*/ 5550027 h 13064490"/>
                <a:gd name="connsiteX90" fmla="*/ 11612880 w 12767104"/>
                <a:gd name="connsiteY90" fmla="*/ 5285232 h 13064490"/>
                <a:gd name="connsiteX91" fmla="*/ 11137392 w 12767104"/>
                <a:gd name="connsiteY91" fmla="*/ 4791456 h 13064490"/>
                <a:gd name="connsiteX92" fmla="*/ 10345674 w 12767104"/>
                <a:gd name="connsiteY92" fmla="*/ 4283583 h 13064490"/>
                <a:gd name="connsiteX93" fmla="*/ 10364343 w 12767104"/>
                <a:gd name="connsiteY93" fmla="*/ 3643122 h 13064490"/>
                <a:gd name="connsiteX94" fmla="*/ 10991088 w 12767104"/>
                <a:gd name="connsiteY94" fmla="*/ 3035808 h 13064490"/>
                <a:gd name="connsiteX95" fmla="*/ 11228832 w 12767104"/>
                <a:gd name="connsiteY95" fmla="*/ 2523744 h 13064490"/>
                <a:gd name="connsiteX96" fmla="*/ 11155680 w 12767104"/>
                <a:gd name="connsiteY96" fmla="*/ 2286000 h 13064490"/>
                <a:gd name="connsiteX97" fmla="*/ 11391900 w 12767104"/>
                <a:gd name="connsiteY97" fmla="*/ 1664970 h 13064490"/>
                <a:gd name="connsiteX98" fmla="*/ 11299698 w 12767104"/>
                <a:gd name="connsiteY98" fmla="*/ 1289304 h 13064490"/>
                <a:gd name="connsiteX99" fmla="*/ 10966704 w 12767104"/>
                <a:gd name="connsiteY99" fmla="*/ 1435227 h 13064490"/>
                <a:gd name="connsiteX100" fmla="*/ 10770870 w 12767104"/>
                <a:gd name="connsiteY100" fmla="*/ 1719072 h 13064490"/>
                <a:gd name="connsiteX101" fmla="*/ 10211943 w 12767104"/>
                <a:gd name="connsiteY101" fmla="*/ 1704594 h 13064490"/>
                <a:gd name="connsiteX102" fmla="*/ 10643616 w 12767104"/>
                <a:gd name="connsiteY102" fmla="*/ 987552 h 13064490"/>
                <a:gd name="connsiteX103" fmla="*/ 10569321 w 12767104"/>
                <a:gd name="connsiteY103" fmla="*/ 768477 h 13064490"/>
                <a:gd name="connsiteX104" fmla="*/ 10310241 w 12767104"/>
                <a:gd name="connsiteY104" fmla="*/ 644652 h 13064490"/>
                <a:gd name="connsiteX105" fmla="*/ 10132695 w 12767104"/>
                <a:gd name="connsiteY105" fmla="*/ 798957 h 13064490"/>
                <a:gd name="connsiteX106" fmla="*/ 9947147 w 12767104"/>
                <a:gd name="connsiteY106" fmla="*/ 712469 h 13064490"/>
                <a:gd name="connsiteX107" fmla="*/ 9547097 w 12767104"/>
                <a:gd name="connsiteY107" fmla="*/ 748664 h 13064490"/>
                <a:gd name="connsiteX108" fmla="*/ 9390887 w 12767104"/>
                <a:gd name="connsiteY108" fmla="*/ 302894 h 13064490"/>
                <a:gd name="connsiteX109" fmla="*/ 9286112 w 12767104"/>
                <a:gd name="connsiteY109" fmla="*/ 152399 h 13064490"/>
                <a:gd name="connsiteX110" fmla="*/ 9089136 w 12767104"/>
                <a:gd name="connsiteY110" fmla="*/ 0 h 13064490"/>
                <a:gd name="connsiteX111" fmla="*/ 9030842 w 12767104"/>
                <a:gd name="connsiteY111" fmla="*/ 188594 h 13064490"/>
                <a:gd name="connsiteX112" fmla="*/ 9137522 w 12767104"/>
                <a:gd name="connsiteY112" fmla="*/ 352424 h 13064490"/>
                <a:gd name="connsiteX113" fmla="*/ 8903207 w 12767104"/>
                <a:gd name="connsiteY113" fmla="*/ 421004 h 13064490"/>
                <a:gd name="connsiteX114" fmla="*/ 8634602 w 12767104"/>
                <a:gd name="connsiteY114" fmla="*/ 548639 h 13064490"/>
                <a:gd name="connsiteX115" fmla="*/ 8421242 w 12767104"/>
                <a:gd name="connsiteY115" fmla="*/ 859154 h 13064490"/>
                <a:gd name="connsiteX116" fmla="*/ 8219312 w 12767104"/>
                <a:gd name="connsiteY116" fmla="*/ 922019 h 13064490"/>
                <a:gd name="connsiteX117" fmla="*/ 8125967 w 12767104"/>
                <a:gd name="connsiteY117" fmla="*/ 1301114 h 13064490"/>
                <a:gd name="connsiteX118" fmla="*/ 8017382 w 12767104"/>
                <a:gd name="connsiteY118" fmla="*/ 1407794 h 13064490"/>
                <a:gd name="connsiteX119" fmla="*/ 7977377 w 12767104"/>
                <a:gd name="connsiteY119" fmla="*/ 1543049 h 13064490"/>
                <a:gd name="connsiteX120" fmla="*/ 7811642 w 12767104"/>
                <a:gd name="connsiteY120" fmla="*/ 1577339 h 13064490"/>
                <a:gd name="connsiteX121" fmla="*/ 7678674 w 12767104"/>
                <a:gd name="connsiteY121" fmla="*/ 1816608 h 13064490"/>
                <a:gd name="connsiteX122" fmla="*/ 7327772 w 12767104"/>
                <a:gd name="connsiteY122" fmla="*/ 1645919 h 13064490"/>
                <a:gd name="connsiteX123" fmla="*/ 6998207 w 12767104"/>
                <a:gd name="connsiteY123" fmla="*/ 1950719 h 13064490"/>
                <a:gd name="connsiteX124" fmla="*/ 6794372 w 12767104"/>
                <a:gd name="connsiteY124" fmla="*/ 1811654 h 13064490"/>
                <a:gd name="connsiteX125" fmla="*/ 6217920 w 12767104"/>
                <a:gd name="connsiteY125" fmla="*/ 2286000 h 13064490"/>
                <a:gd name="connsiteX126" fmla="*/ 6020942 w 12767104"/>
                <a:gd name="connsiteY126" fmla="*/ 2179319 h 13064490"/>
                <a:gd name="connsiteX127" fmla="*/ 5859017 w 12767104"/>
                <a:gd name="connsiteY127" fmla="*/ 2200274 h 13064490"/>
                <a:gd name="connsiteX128" fmla="*/ 5657087 w 12767104"/>
                <a:gd name="connsiteY128" fmla="*/ 2085974 h 13064490"/>
                <a:gd name="connsiteX129" fmla="*/ 5422772 w 12767104"/>
                <a:gd name="connsiteY129" fmla="*/ 2118359 h 13064490"/>
                <a:gd name="connsiteX130" fmla="*/ 5361812 w 12767104"/>
                <a:gd name="connsiteY130" fmla="*/ 1937384 h 13064490"/>
                <a:gd name="connsiteX131" fmla="*/ 5015102 w 12767104"/>
                <a:gd name="connsiteY131" fmla="*/ 1771649 h 13064490"/>
                <a:gd name="connsiteX132" fmla="*/ 4293870 w 12767104"/>
                <a:gd name="connsiteY132" fmla="*/ 1781937 h 13064490"/>
                <a:gd name="connsiteX133" fmla="*/ 3976877 w 12767104"/>
                <a:gd name="connsiteY133" fmla="*/ 1421129 h 13064490"/>
                <a:gd name="connsiteX134" fmla="*/ 3837812 w 12767104"/>
                <a:gd name="connsiteY134" fmla="*/ 1329689 h 13064490"/>
                <a:gd name="connsiteX135" fmla="*/ 3632072 w 12767104"/>
                <a:gd name="connsiteY135" fmla="*/ 1322069 h 13064490"/>
                <a:gd name="connsiteX136" fmla="*/ 3468242 w 12767104"/>
                <a:gd name="connsiteY136" fmla="*/ 1122044 h 13064490"/>
                <a:gd name="connsiteX137" fmla="*/ 3096767 w 12767104"/>
                <a:gd name="connsiteY137" fmla="*/ 1202054 h 13064490"/>
                <a:gd name="connsiteX138" fmla="*/ 2872740 w 12767104"/>
                <a:gd name="connsiteY138" fmla="*/ 1051179 h 13064490"/>
                <a:gd name="connsiteX139" fmla="*/ 2757677 w 12767104"/>
                <a:gd name="connsiteY139" fmla="*/ 1306829 h 13064490"/>
                <a:gd name="connsiteX140" fmla="*/ 2464307 w 12767104"/>
                <a:gd name="connsiteY140" fmla="*/ 1609724 h 13064490"/>
                <a:gd name="connsiteX141" fmla="*/ 2012822 w 12767104"/>
                <a:gd name="connsiteY141" fmla="*/ 1710689 h 13064490"/>
                <a:gd name="connsiteX142" fmla="*/ 2007107 w 12767104"/>
                <a:gd name="connsiteY142" fmla="*/ 1870709 h 13064490"/>
                <a:gd name="connsiteX143" fmla="*/ 1736597 w 12767104"/>
                <a:gd name="connsiteY143" fmla="*/ 1920239 h 13064490"/>
                <a:gd name="connsiteX144" fmla="*/ 1383792 w 12767104"/>
                <a:gd name="connsiteY144" fmla="*/ 1796415 h 13064490"/>
                <a:gd name="connsiteX145" fmla="*/ 1064132 w 12767104"/>
                <a:gd name="connsiteY145" fmla="*/ 1979294 h 13064490"/>
                <a:gd name="connsiteX146" fmla="*/ 1053084 w 12767104"/>
                <a:gd name="connsiteY146" fmla="*/ 2431542 h 13064490"/>
                <a:gd name="connsiteX147" fmla="*/ 514350 w 12767104"/>
                <a:gd name="connsiteY147" fmla="*/ 2355342 h 13064490"/>
                <a:gd name="connsiteX148" fmla="*/ 464057 w 12767104"/>
                <a:gd name="connsiteY148" fmla="*/ 2529839 h 13064490"/>
                <a:gd name="connsiteX149" fmla="*/ 0 w 12767104"/>
                <a:gd name="connsiteY149" fmla="*/ 2450592 h 13064490"/>
                <a:gd name="connsiteX0" fmla="*/ 0 w 12767104"/>
                <a:gd name="connsiteY0" fmla="*/ 2450592 h 13064490"/>
                <a:gd name="connsiteX1" fmla="*/ 266319 w 12767104"/>
                <a:gd name="connsiteY1" fmla="*/ 2830068 h 13064490"/>
                <a:gd name="connsiteX2" fmla="*/ 715899 w 12767104"/>
                <a:gd name="connsiteY2" fmla="*/ 2767965 h 13064490"/>
                <a:gd name="connsiteX3" fmla="*/ 1254633 w 12767104"/>
                <a:gd name="connsiteY3" fmla="*/ 3008757 h 13064490"/>
                <a:gd name="connsiteX4" fmla="*/ 1414652 w 12767104"/>
                <a:gd name="connsiteY4" fmla="*/ 3208019 h 13064490"/>
                <a:gd name="connsiteX5" fmla="*/ 1605152 w 12767104"/>
                <a:gd name="connsiteY5" fmla="*/ 3383279 h 13064490"/>
                <a:gd name="connsiteX6" fmla="*/ 1776602 w 12767104"/>
                <a:gd name="connsiteY6" fmla="*/ 3274694 h 13064490"/>
                <a:gd name="connsiteX7" fmla="*/ 2104262 w 12767104"/>
                <a:gd name="connsiteY7" fmla="*/ 3577589 h 13064490"/>
                <a:gd name="connsiteX8" fmla="*/ 2044827 w 12767104"/>
                <a:gd name="connsiteY8" fmla="*/ 3737610 h 13064490"/>
                <a:gd name="connsiteX9" fmla="*/ 2681477 w 12767104"/>
                <a:gd name="connsiteY9" fmla="*/ 3979544 h 13064490"/>
                <a:gd name="connsiteX10" fmla="*/ 3096767 w 12767104"/>
                <a:gd name="connsiteY10" fmla="*/ 3918584 h 13064490"/>
                <a:gd name="connsiteX11" fmla="*/ 3167252 w 12767104"/>
                <a:gd name="connsiteY11" fmla="*/ 4078604 h 13064490"/>
                <a:gd name="connsiteX12" fmla="*/ 3313937 w 12767104"/>
                <a:gd name="connsiteY12" fmla="*/ 4000499 h 13064490"/>
                <a:gd name="connsiteX13" fmla="*/ 3447669 w 12767104"/>
                <a:gd name="connsiteY13" fmla="*/ 4025646 h 13064490"/>
                <a:gd name="connsiteX14" fmla="*/ 3510152 w 12767104"/>
                <a:gd name="connsiteY14" fmla="*/ 4219574 h 13064490"/>
                <a:gd name="connsiteX15" fmla="*/ 3515867 w 12767104"/>
                <a:gd name="connsiteY15" fmla="*/ 4589144 h 13064490"/>
                <a:gd name="connsiteX16" fmla="*/ 3371087 w 12767104"/>
                <a:gd name="connsiteY16" fmla="*/ 4928234 h 13064490"/>
                <a:gd name="connsiteX17" fmla="*/ 3479672 w 12767104"/>
                <a:gd name="connsiteY17" fmla="*/ 5463539 h 13064490"/>
                <a:gd name="connsiteX18" fmla="*/ 3310127 w 12767104"/>
                <a:gd name="connsiteY18" fmla="*/ 5494019 h 13064490"/>
                <a:gd name="connsiteX19" fmla="*/ 3172967 w 12767104"/>
                <a:gd name="connsiteY19" fmla="*/ 6015989 h 13064490"/>
                <a:gd name="connsiteX20" fmla="*/ 3262502 w 12767104"/>
                <a:gd name="connsiteY20" fmla="*/ 6031229 h 13064490"/>
                <a:gd name="connsiteX21" fmla="*/ 3315842 w 12767104"/>
                <a:gd name="connsiteY21" fmla="*/ 6193154 h 13064490"/>
                <a:gd name="connsiteX22" fmla="*/ 3464432 w 12767104"/>
                <a:gd name="connsiteY22" fmla="*/ 6115049 h 13064490"/>
                <a:gd name="connsiteX23" fmla="*/ 3593972 w 12767104"/>
                <a:gd name="connsiteY23" fmla="*/ 6273164 h 13064490"/>
                <a:gd name="connsiteX24" fmla="*/ 3835146 w 12767104"/>
                <a:gd name="connsiteY24" fmla="*/ 6307836 h 13064490"/>
                <a:gd name="connsiteX25" fmla="*/ 3643502 w 12767104"/>
                <a:gd name="connsiteY25" fmla="*/ 6793229 h 13064490"/>
                <a:gd name="connsiteX26" fmla="*/ 3704462 w 12767104"/>
                <a:gd name="connsiteY26" fmla="*/ 7218044 h 13064490"/>
                <a:gd name="connsiteX27" fmla="*/ 3508247 w 12767104"/>
                <a:gd name="connsiteY27" fmla="*/ 7745729 h 13064490"/>
                <a:gd name="connsiteX28" fmla="*/ 3654932 w 12767104"/>
                <a:gd name="connsiteY28" fmla="*/ 7880984 h 13064490"/>
                <a:gd name="connsiteX29" fmla="*/ 3396234 w 12767104"/>
                <a:gd name="connsiteY29" fmla="*/ 8180451 h 13064490"/>
                <a:gd name="connsiteX30" fmla="*/ 3645407 w 12767104"/>
                <a:gd name="connsiteY30" fmla="*/ 8650604 h 13064490"/>
                <a:gd name="connsiteX31" fmla="*/ 4189476 w 12767104"/>
                <a:gd name="connsiteY31" fmla="*/ 9107805 h 13064490"/>
                <a:gd name="connsiteX32" fmla="*/ 4317872 w 12767104"/>
                <a:gd name="connsiteY32" fmla="*/ 9022079 h 13064490"/>
                <a:gd name="connsiteX33" fmla="*/ 4573142 w 12767104"/>
                <a:gd name="connsiteY33" fmla="*/ 9305924 h 13064490"/>
                <a:gd name="connsiteX34" fmla="*/ 4845557 w 12767104"/>
                <a:gd name="connsiteY34" fmla="*/ 9326879 h 13064490"/>
                <a:gd name="connsiteX35" fmla="*/ 5030342 w 12767104"/>
                <a:gd name="connsiteY35" fmla="*/ 9197339 h 13064490"/>
                <a:gd name="connsiteX36" fmla="*/ 5399912 w 12767104"/>
                <a:gd name="connsiteY36" fmla="*/ 9414509 h 13064490"/>
                <a:gd name="connsiteX37" fmla="*/ 5697092 w 12767104"/>
                <a:gd name="connsiteY37" fmla="*/ 9420224 h 13064490"/>
                <a:gd name="connsiteX38" fmla="*/ 6272784 w 12767104"/>
                <a:gd name="connsiteY38" fmla="*/ 9802368 h 13064490"/>
                <a:gd name="connsiteX39" fmla="*/ 6967728 w 12767104"/>
                <a:gd name="connsiteY39" fmla="*/ 10917936 h 13064490"/>
                <a:gd name="connsiteX40" fmla="*/ 6458712 w 12767104"/>
                <a:gd name="connsiteY40" fmla="*/ 11369040 h 13064490"/>
                <a:gd name="connsiteX41" fmla="*/ 6592443 w 12767104"/>
                <a:gd name="connsiteY41" fmla="*/ 11569065 h 13064490"/>
                <a:gd name="connsiteX42" fmla="*/ 6723888 w 12767104"/>
                <a:gd name="connsiteY42" fmla="*/ 11530965 h 13064490"/>
                <a:gd name="connsiteX43" fmla="*/ 6826758 w 12767104"/>
                <a:gd name="connsiteY43" fmla="*/ 11633835 h 13064490"/>
                <a:gd name="connsiteX44" fmla="*/ 6834378 w 12767104"/>
                <a:gd name="connsiteY44" fmla="*/ 11870055 h 13064490"/>
                <a:gd name="connsiteX45" fmla="*/ 6950583 w 12767104"/>
                <a:gd name="connsiteY45" fmla="*/ 12011025 h 13064490"/>
                <a:gd name="connsiteX46" fmla="*/ 7009638 w 12767104"/>
                <a:gd name="connsiteY46" fmla="*/ 12390120 h 13064490"/>
                <a:gd name="connsiteX47" fmla="*/ 6941058 w 12767104"/>
                <a:gd name="connsiteY47" fmla="*/ 12628245 h 13064490"/>
                <a:gd name="connsiteX48" fmla="*/ 7076313 w 12767104"/>
                <a:gd name="connsiteY48" fmla="*/ 12847320 h 13064490"/>
                <a:gd name="connsiteX49" fmla="*/ 7202043 w 12767104"/>
                <a:gd name="connsiteY49" fmla="*/ 12943713 h 13064490"/>
                <a:gd name="connsiteX50" fmla="*/ 7287768 w 12767104"/>
                <a:gd name="connsiteY50" fmla="*/ 12799695 h 13064490"/>
                <a:gd name="connsiteX51" fmla="*/ 7377303 w 12767104"/>
                <a:gd name="connsiteY51" fmla="*/ 12759690 h 13064490"/>
                <a:gd name="connsiteX52" fmla="*/ 7748778 w 12767104"/>
                <a:gd name="connsiteY52" fmla="*/ 12538710 h 13064490"/>
                <a:gd name="connsiteX53" fmla="*/ 8312658 w 12767104"/>
                <a:gd name="connsiteY53" fmla="*/ 13034010 h 13064490"/>
                <a:gd name="connsiteX54" fmla="*/ 8440293 w 12767104"/>
                <a:gd name="connsiteY54" fmla="*/ 12971145 h 13064490"/>
                <a:gd name="connsiteX55" fmla="*/ 8819388 w 12767104"/>
                <a:gd name="connsiteY55" fmla="*/ 13013055 h 13064490"/>
                <a:gd name="connsiteX56" fmla="*/ 9089898 w 12767104"/>
                <a:gd name="connsiteY56" fmla="*/ 13064490 h 13064490"/>
                <a:gd name="connsiteX57" fmla="*/ 9554718 w 12767104"/>
                <a:gd name="connsiteY57" fmla="*/ 12974954 h 13064490"/>
                <a:gd name="connsiteX58" fmla="*/ 9853803 w 12767104"/>
                <a:gd name="connsiteY58" fmla="*/ 12885420 h 13064490"/>
                <a:gd name="connsiteX59" fmla="*/ 9954006 w 12767104"/>
                <a:gd name="connsiteY59" fmla="*/ 12968097 h 13064490"/>
                <a:gd name="connsiteX60" fmla="*/ 10019538 w 12767104"/>
                <a:gd name="connsiteY60" fmla="*/ 12891134 h 13064490"/>
                <a:gd name="connsiteX61" fmla="*/ 10107168 w 12767104"/>
                <a:gd name="connsiteY61" fmla="*/ 12702539 h 13064490"/>
                <a:gd name="connsiteX62" fmla="*/ 10103358 w 12767104"/>
                <a:gd name="connsiteY62" fmla="*/ 12614909 h 13064490"/>
                <a:gd name="connsiteX63" fmla="*/ 10177653 w 12767104"/>
                <a:gd name="connsiteY63" fmla="*/ 12538709 h 13064490"/>
                <a:gd name="connsiteX64" fmla="*/ 10135743 w 12767104"/>
                <a:gd name="connsiteY64" fmla="*/ 12378689 h 13064490"/>
                <a:gd name="connsiteX65" fmla="*/ 10267188 w 12767104"/>
                <a:gd name="connsiteY65" fmla="*/ 12338684 h 13064490"/>
                <a:gd name="connsiteX66" fmla="*/ 10419207 w 12767104"/>
                <a:gd name="connsiteY66" fmla="*/ 11967972 h 13064490"/>
                <a:gd name="connsiteX67" fmla="*/ 11149203 w 12767104"/>
                <a:gd name="connsiteY67" fmla="*/ 12121514 h 13064490"/>
                <a:gd name="connsiteX68" fmla="*/ 12090273 w 12767104"/>
                <a:gd name="connsiteY68" fmla="*/ 11727179 h 13064490"/>
                <a:gd name="connsiteX69" fmla="*/ 12248388 w 12767104"/>
                <a:gd name="connsiteY69" fmla="*/ 11870054 h 13064490"/>
                <a:gd name="connsiteX70" fmla="*/ 12362688 w 12767104"/>
                <a:gd name="connsiteY70" fmla="*/ 11891009 h 13064490"/>
                <a:gd name="connsiteX71" fmla="*/ 12524613 w 12767104"/>
                <a:gd name="connsiteY71" fmla="*/ 11662409 h 13064490"/>
                <a:gd name="connsiteX72" fmla="*/ 12600813 w 12767104"/>
                <a:gd name="connsiteY72" fmla="*/ 11622404 h 13064490"/>
                <a:gd name="connsiteX73" fmla="*/ 12658344 w 12767104"/>
                <a:gd name="connsiteY73" fmla="*/ 11645265 h 13064490"/>
                <a:gd name="connsiteX74" fmla="*/ 12758928 w 12767104"/>
                <a:gd name="connsiteY74" fmla="*/ 11344274 h 13064490"/>
                <a:gd name="connsiteX75" fmla="*/ 12446507 w 12767104"/>
                <a:gd name="connsiteY75" fmla="*/ 10921364 h 13064490"/>
                <a:gd name="connsiteX76" fmla="*/ 12383642 w 12767104"/>
                <a:gd name="connsiteY76" fmla="*/ 10618469 h 13064490"/>
                <a:gd name="connsiteX77" fmla="*/ 12201906 w 12767104"/>
                <a:gd name="connsiteY77" fmla="*/ 10423017 h 13064490"/>
                <a:gd name="connsiteX78" fmla="*/ 12216002 w 12767104"/>
                <a:gd name="connsiteY78" fmla="*/ 10138409 h 13064490"/>
                <a:gd name="connsiteX79" fmla="*/ 12560807 w 12767104"/>
                <a:gd name="connsiteY79" fmla="*/ 9631679 h 13064490"/>
                <a:gd name="connsiteX80" fmla="*/ 12693777 w 12767104"/>
                <a:gd name="connsiteY80" fmla="*/ 8833866 h 13064490"/>
                <a:gd name="connsiteX81" fmla="*/ 12472416 w 12767104"/>
                <a:gd name="connsiteY81" fmla="*/ 8590407 h 13064490"/>
                <a:gd name="connsiteX82" fmla="*/ 12508992 w 12767104"/>
                <a:gd name="connsiteY82" fmla="*/ 7827264 h 13064490"/>
                <a:gd name="connsiteX83" fmla="*/ 12256389 w 12767104"/>
                <a:gd name="connsiteY83" fmla="*/ 7655052 h 13064490"/>
                <a:gd name="connsiteX84" fmla="*/ 11978640 w 12767104"/>
                <a:gd name="connsiteY84" fmla="*/ 7424928 h 13064490"/>
                <a:gd name="connsiteX85" fmla="*/ 11887200 w 12767104"/>
                <a:gd name="connsiteY85" fmla="*/ 6784848 h 13064490"/>
                <a:gd name="connsiteX86" fmla="*/ 12052173 w 12767104"/>
                <a:gd name="connsiteY86" fmla="*/ 6573774 h 13064490"/>
                <a:gd name="connsiteX87" fmla="*/ 12172950 w 12767104"/>
                <a:gd name="connsiteY87" fmla="*/ 6334887 h 13064490"/>
                <a:gd name="connsiteX88" fmla="*/ 12179808 w 12767104"/>
                <a:gd name="connsiteY88" fmla="*/ 5888736 h 13064490"/>
                <a:gd name="connsiteX89" fmla="*/ 11915394 w 12767104"/>
                <a:gd name="connsiteY89" fmla="*/ 5550027 h 13064490"/>
                <a:gd name="connsiteX90" fmla="*/ 11612880 w 12767104"/>
                <a:gd name="connsiteY90" fmla="*/ 5285232 h 13064490"/>
                <a:gd name="connsiteX91" fmla="*/ 11137392 w 12767104"/>
                <a:gd name="connsiteY91" fmla="*/ 4791456 h 13064490"/>
                <a:gd name="connsiteX92" fmla="*/ 10345674 w 12767104"/>
                <a:gd name="connsiteY92" fmla="*/ 4283583 h 13064490"/>
                <a:gd name="connsiteX93" fmla="*/ 10364343 w 12767104"/>
                <a:gd name="connsiteY93" fmla="*/ 3643122 h 13064490"/>
                <a:gd name="connsiteX94" fmla="*/ 10991088 w 12767104"/>
                <a:gd name="connsiteY94" fmla="*/ 3035808 h 13064490"/>
                <a:gd name="connsiteX95" fmla="*/ 11228832 w 12767104"/>
                <a:gd name="connsiteY95" fmla="*/ 2523744 h 13064490"/>
                <a:gd name="connsiteX96" fmla="*/ 11155680 w 12767104"/>
                <a:gd name="connsiteY96" fmla="*/ 2286000 h 13064490"/>
                <a:gd name="connsiteX97" fmla="*/ 11391900 w 12767104"/>
                <a:gd name="connsiteY97" fmla="*/ 1664970 h 13064490"/>
                <a:gd name="connsiteX98" fmla="*/ 11299698 w 12767104"/>
                <a:gd name="connsiteY98" fmla="*/ 1289304 h 13064490"/>
                <a:gd name="connsiteX99" fmla="*/ 10966704 w 12767104"/>
                <a:gd name="connsiteY99" fmla="*/ 1435227 h 13064490"/>
                <a:gd name="connsiteX100" fmla="*/ 10770870 w 12767104"/>
                <a:gd name="connsiteY100" fmla="*/ 1719072 h 13064490"/>
                <a:gd name="connsiteX101" fmla="*/ 10211943 w 12767104"/>
                <a:gd name="connsiteY101" fmla="*/ 1704594 h 13064490"/>
                <a:gd name="connsiteX102" fmla="*/ 10643616 w 12767104"/>
                <a:gd name="connsiteY102" fmla="*/ 987552 h 13064490"/>
                <a:gd name="connsiteX103" fmla="*/ 10569321 w 12767104"/>
                <a:gd name="connsiteY103" fmla="*/ 768477 h 13064490"/>
                <a:gd name="connsiteX104" fmla="*/ 10310241 w 12767104"/>
                <a:gd name="connsiteY104" fmla="*/ 644652 h 13064490"/>
                <a:gd name="connsiteX105" fmla="*/ 10132695 w 12767104"/>
                <a:gd name="connsiteY105" fmla="*/ 798957 h 13064490"/>
                <a:gd name="connsiteX106" fmla="*/ 9947147 w 12767104"/>
                <a:gd name="connsiteY106" fmla="*/ 712469 h 13064490"/>
                <a:gd name="connsiteX107" fmla="*/ 9547097 w 12767104"/>
                <a:gd name="connsiteY107" fmla="*/ 748664 h 13064490"/>
                <a:gd name="connsiteX108" fmla="*/ 9390887 w 12767104"/>
                <a:gd name="connsiteY108" fmla="*/ 302894 h 13064490"/>
                <a:gd name="connsiteX109" fmla="*/ 9286112 w 12767104"/>
                <a:gd name="connsiteY109" fmla="*/ 152399 h 13064490"/>
                <a:gd name="connsiteX110" fmla="*/ 9089136 w 12767104"/>
                <a:gd name="connsiteY110" fmla="*/ 0 h 13064490"/>
                <a:gd name="connsiteX111" fmla="*/ 9030842 w 12767104"/>
                <a:gd name="connsiteY111" fmla="*/ 188594 h 13064490"/>
                <a:gd name="connsiteX112" fmla="*/ 9137522 w 12767104"/>
                <a:gd name="connsiteY112" fmla="*/ 352424 h 13064490"/>
                <a:gd name="connsiteX113" fmla="*/ 8903207 w 12767104"/>
                <a:gd name="connsiteY113" fmla="*/ 421004 h 13064490"/>
                <a:gd name="connsiteX114" fmla="*/ 8634602 w 12767104"/>
                <a:gd name="connsiteY114" fmla="*/ 548639 h 13064490"/>
                <a:gd name="connsiteX115" fmla="*/ 8421242 w 12767104"/>
                <a:gd name="connsiteY115" fmla="*/ 859154 h 13064490"/>
                <a:gd name="connsiteX116" fmla="*/ 8219312 w 12767104"/>
                <a:gd name="connsiteY116" fmla="*/ 922019 h 13064490"/>
                <a:gd name="connsiteX117" fmla="*/ 8125967 w 12767104"/>
                <a:gd name="connsiteY117" fmla="*/ 1301114 h 13064490"/>
                <a:gd name="connsiteX118" fmla="*/ 8017382 w 12767104"/>
                <a:gd name="connsiteY118" fmla="*/ 1407794 h 13064490"/>
                <a:gd name="connsiteX119" fmla="*/ 7977377 w 12767104"/>
                <a:gd name="connsiteY119" fmla="*/ 1543049 h 13064490"/>
                <a:gd name="connsiteX120" fmla="*/ 7811642 w 12767104"/>
                <a:gd name="connsiteY120" fmla="*/ 1577339 h 13064490"/>
                <a:gd name="connsiteX121" fmla="*/ 7678674 w 12767104"/>
                <a:gd name="connsiteY121" fmla="*/ 1816608 h 13064490"/>
                <a:gd name="connsiteX122" fmla="*/ 7327772 w 12767104"/>
                <a:gd name="connsiteY122" fmla="*/ 1645919 h 13064490"/>
                <a:gd name="connsiteX123" fmla="*/ 6998207 w 12767104"/>
                <a:gd name="connsiteY123" fmla="*/ 1950719 h 13064490"/>
                <a:gd name="connsiteX124" fmla="*/ 6794372 w 12767104"/>
                <a:gd name="connsiteY124" fmla="*/ 1811654 h 13064490"/>
                <a:gd name="connsiteX125" fmla="*/ 6217920 w 12767104"/>
                <a:gd name="connsiteY125" fmla="*/ 2286000 h 13064490"/>
                <a:gd name="connsiteX126" fmla="*/ 6020942 w 12767104"/>
                <a:gd name="connsiteY126" fmla="*/ 2179319 h 13064490"/>
                <a:gd name="connsiteX127" fmla="*/ 5859017 w 12767104"/>
                <a:gd name="connsiteY127" fmla="*/ 2200274 h 13064490"/>
                <a:gd name="connsiteX128" fmla="*/ 5657087 w 12767104"/>
                <a:gd name="connsiteY128" fmla="*/ 2085974 h 13064490"/>
                <a:gd name="connsiteX129" fmla="*/ 5422772 w 12767104"/>
                <a:gd name="connsiteY129" fmla="*/ 2118359 h 13064490"/>
                <a:gd name="connsiteX130" fmla="*/ 5361812 w 12767104"/>
                <a:gd name="connsiteY130" fmla="*/ 1937384 h 13064490"/>
                <a:gd name="connsiteX131" fmla="*/ 5015102 w 12767104"/>
                <a:gd name="connsiteY131" fmla="*/ 1771649 h 13064490"/>
                <a:gd name="connsiteX132" fmla="*/ 4293870 w 12767104"/>
                <a:gd name="connsiteY132" fmla="*/ 1781937 h 13064490"/>
                <a:gd name="connsiteX133" fmla="*/ 3976877 w 12767104"/>
                <a:gd name="connsiteY133" fmla="*/ 1421129 h 13064490"/>
                <a:gd name="connsiteX134" fmla="*/ 3837812 w 12767104"/>
                <a:gd name="connsiteY134" fmla="*/ 1329689 h 13064490"/>
                <a:gd name="connsiteX135" fmla="*/ 3632072 w 12767104"/>
                <a:gd name="connsiteY135" fmla="*/ 1322069 h 13064490"/>
                <a:gd name="connsiteX136" fmla="*/ 3468242 w 12767104"/>
                <a:gd name="connsiteY136" fmla="*/ 1122044 h 13064490"/>
                <a:gd name="connsiteX137" fmla="*/ 3096767 w 12767104"/>
                <a:gd name="connsiteY137" fmla="*/ 1202054 h 13064490"/>
                <a:gd name="connsiteX138" fmla="*/ 2872740 w 12767104"/>
                <a:gd name="connsiteY138" fmla="*/ 1051179 h 13064490"/>
                <a:gd name="connsiteX139" fmla="*/ 2757677 w 12767104"/>
                <a:gd name="connsiteY139" fmla="*/ 1306829 h 13064490"/>
                <a:gd name="connsiteX140" fmla="*/ 2464307 w 12767104"/>
                <a:gd name="connsiteY140" fmla="*/ 1609724 h 13064490"/>
                <a:gd name="connsiteX141" fmla="*/ 2012822 w 12767104"/>
                <a:gd name="connsiteY141" fmla="*/ 1710689 h 13064490"/>
                <a:gd name="connsiteX142" fmla="*/ 2007107 w 12767104"/>
                <a:gd name="connsiteY142" fmla="*/ 1870709 h 13064490"/>
                <a:gd name="connsiteX143" fmla="*/ 1736597 w 12767104"/>
                <a:gd name="connsiteY143" fmla="*/ 1920239 h 13064490"/>
                <a:gd name="connsiteX144" fmla="*/ 1383792 w 12767104"/>
                <a:gd name="connsiteY144" fmla="*/ 1796415 h 13064490"/>
                <a:gd name="connsiteX145" fmla="*/ 1064132 w 12767104"/>
                <a:gd name="connsiteY145" fmla="*/ 1979294 h 13064490"/>
                <a:gd name="connsiteX146" fmla="*/ 1053084 w 12767104"/>
                <a:gd name="connsiteY146" fmla="*/ 2431542 h 13064490"/>
                <a:gd name="connsiteX147" fmla="*/ 514350 w 12767104"/>
                <a:gd name="connsiteY147" fmla="*/ 2355342 h 13064490"/>
                <a:gd name="connsiteX148" fmla="*/ 464057 w 12767104"/>
                <a:gd name="connsiteY148" fmla="*/ 2529839 h 13064490"/>
                <a:gd name="connsiteX149" fmla="*/ 0 w 12767104"/>
                <a:gd name="connsiteY149" fmla="*/ 2450592 h 13064490"/>
                <a:gd name="connsiteX0" fmla="*/ 0 w 12767104"/>
                <a:gd name="connsiteY0" fmla="*/ 2450592 h 13064490"/>
                <a:gd name="connsiteX1" fmla="*/ 266319 w 12767104"/>
                <a:gd name="connsiteY1" fmla="*/ 2830068 h 13064490"/>
                <a:gd name="connsiteX2" fmla="*/ 715899 w 12767104"/>
                <a:gd name="connsiteY2" fmla="*/ 2767965 h 13064490"/>
                <a:gd name="connsiteX3" fmla="*/ 1254633 w 12767104"/>
                <a:gd name="connsiteY3" fmla="*/ 3008757 h 13064490"/>
                <a:gd name="connsiteX4" fmla="*/ 1414652 w 12767104"/>
                <a:gd name="connsiteY4" fmla="*/ 3208019 h 13064490"/>
                <a:gd name="connsiteX5" fmla="*/ 1605152 w 12767104"/>
                <a:gd name="connsiteY5" fmla="*/ 3383279 h 13064490"/>
                <a:gd name="connsiteX6" fmla="*/ 1776602 w 12767104"/>
                <a:gd name="connsiteY6" fmla="*/ 3274694 h 13064490"/>
                <a:gd name="connsiteX7" fmla="*/ 2104262 w 12767104"/>
                <a:gd name="connsiteY7" fmla="*/ 3577589 h 13064490"/>
                <a:gd name="connsiteX8" fmla="*/ 2044827 w 12767104"/>
                <a:gd name="connsiteY8" fmla="*/ 3737610 h 13064490"/>
                <a:gd name="connsiteX9" fmla="*/ 2681477 w 12767104"/>
                <a:gd name="connsiteY9" fmla="*/ 3979544 h 13064490"/>
                <a:gd name="connsiteX10" fmla="*/ 3096767 w 12767104"/>
                <a:gd name="connsiteY10" fmla="*/ 3918584 h 13064490"/>
                <a:gd name="connsiteX11" fmla="*/ 3167252 w 12767104"/>
                <a:gd name="connsiteY11" fmla="*/ 4078604 h 13064490"/>
                <a:gd name="connsiteX12" fmla="*/ 3313937 w 12767104"/>
                <a:gd name="connsiteY12" fmla="*/ 4000499 h 13064490"/>
                <a:gd name="connsiteX13" fmla="*/ 3447669 w 12767104"/>
                <a:gd name="connsiteY13" fmla="*/ 4025646 h 13064490"/>
                <a:gd name="connsiteX14" fmla="*/ 3510152 w 12767104"/>
                <a:gd name="connsiteY14" fmla="*/ 4219574 h 13064490"/>
                <a:gd name="connsiteX15" fmla="*/ 3515867 w 12767104"/>
                <a:gd name="connsiteY15" fmla="*/ 4589144 h 13064490"/>
                <a:gd name="connsiteX16" fmla="*/ 3371087 w 12767104"/>
                <a:gd name="connsiteY16" fmla="*/ 4928234 h 13064490"/>
                <a:gd name="connsiteX17" fmla="*/ 3479672 w 12767104"/>
                <a:gd name="connsiteY17" fmla="*/ 5463539 h 13064490"/>
                <a:gd name="connsiteX18" fmla="*/ 3310127 w 12767104"/>
                <a:gd name="connsiteY18" fmla="*/ 5494019 h 13064490"/>
                <a:gd name="connsiteX19" fmla="*/ 3172967 w 12767104"/>
                <a:gd name="connsiteY19" fmla="*/ 6015989 h 13064490"/>
                <a:gd name="connsiteX20" fmla="*/ 3262502 w 12767104"/>
                <a:gd name="connsiteY20" fmla="*/ 6031229 h 13064490"/>
                <a:gd name="connsiteX21" fmla="*/ 3315842 w 12767104"/>
                <a:gd name="connsiteY21" fmla="*/ 6193154 h 13064490"/>
                <a:gd name="connsiteX22" fmla="*/ 3464432 w 12767104"/>
                <a:gd name="connsiteY22" fmla="*/ 6115049 h 13064490"/>
                <a:gd name="connsiteX23" fmla="*/ 3593972 w 12767104"/>
                <a:gd name="connsiteY23" fmla="*/ 6273164 h 13064490"/>
                <a:gd name="connsiteX24" fmla="*/ 3835146 w 12767104"/>
                <a:gd name="connsiteY24" fmla="*/ 6307836 h 13064490"/>
                <a:gd name="connsiteX25" fmla="*/ 3643502 w 12767104"/>
                <a:gd name="connsiteY25" fmla="*/ 6793229 h 13064490"/>
                <a:gd name="connsiteX26" fmla="*/ 3704462 w 12767104"/>
                <a:gd name="connsiteY26" fmla="*/ 7218044 h 13064490"/>
                <a:gd name="connsiteX27" fmla="*/ 3508247 w 12767104"/>
                <a:gd name="connsiteY27" fmla="*/ 7745729 h 13064490"/>
                <a:gd name="connsiteX28" fmla="*/ 3654932 w 12767104"/>
                <a:gd name="connsiteY28" fmla="*/ 7880984 h 13064490"/>
                <a:gd name="connsiteX29" fmla="*/ 3396234 w 12767104"/>
                <a:gd name="connsiteY29" fmla="*/ 8180451 h 13064490"/>
                <a:gd name="connsiteX30" fmla="*/ 3645407 w 12767104"/>
                <a:gd name="connsiteY30" fmla="*/ 8650604 h 13064490"/>
                <a:gd name="connsiteX31" fmla="*/ 4189476 w 12767104"/>
                <a:gd name="connsiteY31" fmla="*/ 9107805 h 13064490"/>
                <a:gd name="connsiteX32" fmla="*/ 4317872 w 12767104"/>
                <a:gd name="connsiteY32" fmla="*/ 9022079 h 13064490"/>
                <a:gd name="connsiteX33" fmla="*/ 4573142 w 12767104"/>
                <a:gd name="connsiteY33" fmla="*/ 9305924 h 13064490"/>
                <a:gd name="connsiteX34" fmla="*/ 4845557 w 12767104"/>
                <a:gd name="connsiteY34" fmla="*/ 9326879 h 13064490"/>
                <a:gd name="connsiteX35" fmla="*/ 5030342 w 12767104"/>
                <a:gd name="connsiteY35" fmla="*/ 9197339 h 13064490"/>
                <a:gd name="connsiteX36" fmla="*/ 5399912 w 12767104"/>
                <a:gd name="connsiteY36" fmla="*/ 9414509 h 13064490"/>
                <a:gd name="connsiteX37" fmla="*/ 5697092 w 12767104"/>
                <a:gd name="connsiteY37" fmla="*/ 9420224 h 13064490"/>
                <a:gd name="connsiteX38" fmla="*/ 6116192 w 12767104"/>
                <a:gd name="connsiteY38" fmla="*/ 9660254 h 13064490"/>
                <a:gd name="connsiteX39" fmla="*/ 6272784 w 12767104"/>
                <a:gd name="connsiteY39" fmla="*/ 9802368 h 13064490"/>
                <a:gd name="connsiteX40" fmla="*/ 6967728 w 12767104"/>
                <a:gd name="connsiteY40" fmla="*/ 10917936 h 13064490"/>
                <a:gd name="connsiteX41" fmla="*/ 6458712 w 12767104"/>
                <a:gd name="connsiteY41" fmla="*/ 11369040 h 13064490"/>
                <a:gd name="connsiteX42" fmla="*/ 6592443 w 12767104"/>
                <a:gd name="connsiteY42" fmla="*/ 11569065 h 13064490"/>
                <a:gd name="connsiteX43" fmla="*/ 6723888 w 12767104"/>
                <a:gd name="connsiteY43" fmla="*/ 11530965 h 13064490"/>
                <a:gd name="connsiteX44" fmla="*/ 6826758 w 12767104"/>
                <a:gd name="connsiteY44" fmla="*/ 11633835 h 13064490"/>
                <a:gd name="connsiteX45" fmla="*/ 6834378 w 12767104"/>
                <a:gd name="connsiteY45" fmla="*/ 11870055 h 13064490"/>
                <a:gd name="connsiteX46" fmla="*/ 6950583 w 12767104"/>
                <a:gd name="connsiteY46" fmla="*/ 12011025 h 13064490"/>
                <a:gd name="connsiteX47" fmla="*/ 7009638 w 12767104"/>
                <a:gd name="connsiteY47" fmla="*/ 12390120 h 13064490"/>
                <a:gd name="connsiteX48" fmla="*/ 6941058 w 12767104"/>
                <a:gd name="connsiteY48" fmla="*/ 12628245 h 13064490"/>
                <a:gd name="connsiteX49" fmla="*/ 7076313 w 12767104"/>
                <a:gd name="connsiteY49" fmla="*/ 12847320 h 13064490"/>
                <a:gd name="connsiteX50" fmla="*/ 7202043 w 12767104"/>
                <a:gd name="connsiteY50" fmla="*/ 12943713 h 13064490"/>
                <a:gd name="connsiteX51" fmla="*/ 7287768 w 12767104"/>
                <a:gd name="connsiteY51" fmla="*/ 12799695 h 13064490"/>
                <a:gd name="connsiteX52" fmla="*/ 7377303 w 12767104"/>
                <a:gd name="connsiteY52" fmla="*/ 12759690 h 13064490"/>
                <a:gd name="connsiteX53" fmla="*/ 7748778 w 12767104"/>
                <a:gd name="connsiteY53" fmla="*/ 12538710 h 13064490"/>
                <a:gd name="connsiteX54" fmla="*/ 8312658 w 12767104"/>
                <a:gd name="connsiteY54" fmla="*/ 13034010 h 13064490"/>
                <a:gd name="connsiteX55" fmla="*/ 8440293 w 12767104"/>
                <a:gd name="connsiteY55" fmla="*/ 12971145 h 13064490"/>
                <a:gd name="connsiteX56" fmla="*/ 8819388 w 12767104"/>
                <a:gd name="connsiteY56" fmla="*/ 13013055 h 13064490"/>
                <a:gd name="connsiteX57" fmla="*/ 9089898 w 12767104"/>
                <a:gd name="connsiteY57" fmla="*/ 13064490 h 13064490"/>
                <a:gd name="connsiteX58" fmla="*/ 9554718 w 12767104"/>
                <a:gd name="connsiteY58" fmla="*/ 12974954 h 13064490"/>
                <a:gd name="connsiteX59" fmla="*/ 9853803 w 12767104"/>
                <a:gd name="connsiteY59" fmla="*/ 12885420 h 13064490"/>
                <a:gd name="connsiteX60" fmla="*/ 9954006 w 12767104"/>
                <a:gd name="connsiteY60" fmla="*/ 12968097 h 13064490"/>
                <a:gd name="connsiteX61" fmla="*/ 10019538 w 12767104"/>
                <a:gd name="connsiteY61" fmla="*/ 12891134 h 13064490"/>
                <a:gd name="connsiteX62" fmla="*/ 10107168 w 12767104"/>
                <a:gd name="connsiteY62" fmla="*/ 12702539 h 13064490"/>
                <a:gd name="connsiteX63" fmla="*/ 10103358 w 12767104"/>
                <a:gd name="connsiteY63" fmla="*/ 12614909 h 13064490"/>
                <a:gd name="connsiteX64" fmla="*/ 10177653 w 12767104"/>
                <a:gd name="connsiteY64" fmla="*/ 12538709 h 13064490"/>
                <a:gd name="connsiteX65" fmla="*/ 10135743 w 12767104"/>
                <a:gd name="connsiteY65" fmla="*/ 12378689 h 13064490"/>
                <a:gd name="connsiteX66" fmla="*/ 10267188 w 12767104"/>
                <a:gd name="connsiteY66" fmla="*/ 12338684 h 13064490"/>
                <a:gd name="connsiteX67" fmla="*/ 10419207 w 12767104"/>
                <a:gd name="connsiteY67" fmla="*/ 11967972 h 13064490"/>
                <a:gd name="connsiteX68" fmla="*/ 11149203 w 12767104"/>
                <a:gd name="connsiteY68" fmla="*/ 12121514 h 13064490"/>
                <a:gd name="connsiteX69" fmla="*/ 12090273 w 12767104"/>
                <a:gd name="connsiteY69" fmla="*/ 11727179 h 13064490"/>
                <a:gd name="connsiteX70" fmla="*/ 12248388 w 12767104"/>
                <a:gd name="connsiteY70" fmla="*/ 11870054 h 13064490"/>
                <a:gd name="connsiteX71" fmla="*/ 12362688 w 12767104"/>
                <a:gd name="connsiteY71" fmla="*/ 11891009 h 13064490"/>
                <a:gd name="connsiteX72" fmla="*/ 12524613 w 12767104"/>
                <a:gd name="connsiteY72" fmla="*/ 11662409 h 13064490"/>
                <a:gd name="connsiteX73" fmla="*/ 12600813 w 12767104"/>
                <a:gd name="connsiteY73" fmla="*/ 11622404 h 13064490"/>
                <a:gd name="connsiteX74" fmla="*/ 12658344 w 12767104"/>
                <a:gd name="connsiteY74" fmla="*/ 11645265 h 13064490"/>
                <a:gd name="connsiteX75" fmla="*/ 12758928 w 12767104"/>
                <a:gd name="connsiteY75" fmla="*/ 11344274 h 13064490"/>
                <a:gd name="connsiteX76" fmla="*/ 12446507 w 12767104"/>
                <a:gd name="connsiteY76" fmla="*/ 10921364 h 13064490"/>
                <a:gd name="connsiteX77" fmla="*/ 12383642 w 12767104"/>
                <a:gd name="connsiteY77" fmla="*/ 10618469 h 13064490"/>
                <a:gd name="connsiteX78" fmla="*/ 12201906 w 12767104"/>
                <a:gd name="connsiteY78" fmla="*/ 10423017 h 13064490"/>
                <a:gd name="connsiteX79" fmla="*/ 12216002 w 12767104"/>
                <a:gd name="connsiteY79" fmla="*/ 10138409 h 13064490"/>
                <a:gd name="connsiteX80" fmla="*/ 12560807 w 12767104"/>
                <a:gd name="connsiteY80" fmla="*/ 9631679 h 13064490"/>
                <a:gd name="connsiteX81" fmla="*/ 12693777 w 12767104"/>
                <a:gd name="connsiteY81" fmla="*/ 8833866 h 13064490"/>
                <a:gd name="connsiteX82" fmla="*/ 12472416 w 12767104"/>
                <a:gd name="connsiteY82" fmla="*/ 8590407 h 13064490"/>
                <a:gd name="connsiteX83" fmla="*/ 12508992 w 12767104"/>
                <a:gd name="connsiteY83" fmla="*/ 7827264 h 13064490"/>
                <a:gd name="connsiteX84" fmla="*/ 12256389 w 12767104"/>
                <a:gd name="connsiteY84" fmla="*/ 7655052 h 13064490"/>
                <a:gd name="connsiteX85" fmla="*/ 11978640 w 12767104"/>
                <a:gd name="connsiteY85" fmla="*/ 7424928 h 13064490"/>
                <a:gd name="connsiteX86" fmla="*/ 11887200 w 12767104"/>
                <a:gd name="connsiteY86" fmla="*/ 6784848 h 13064490"/>
                <a:gd name="connsiteX87" fmla="*/ 12052173 w 12767104"/>
                <a:gd name="connsiteY87" fmla="*/ 6573774 h 13064490"/>
                <a:gd name="connsiteX88" fmla="*/ 12172950 w 12767104"/>
                <a:gd name="connsiteY88" fmla="*/ 6334887 h 13064490"/>
                <a:gd name="connsiteX89" fmla="*/ 12179808 w 12767104"/>
                <a:gd name="connsiteY89" fmla="*/ 5888736 h 13064490"/>
                <a:gd name="connsiteX90" fmla="*/ 11915394 w 12767104"/>
                <a:gd name="connsiteY90" fmla="*/ 5550027 h 13064490"/>
                <a:gd name="connsiteX91" fmla="*/ 11612880 w 12767104"/>
                <a:gd name="connsiteY91" fmla="*/ 5285232 h 13064490"/>
                <a:gd name="connsiteX92" fmla="*/ 11137392 w 12767104"/>
                <a:gd name="connsiteY92" fmla="*/ 4791456 h 13064490"/>
                <a:gd name="connsiteX93" fmla="*/ 10345674 w 12767104"/>
                <a:gd name="connsiteY93" fmla="*/ 4283583 h 13064490"/>
                <a:gd name="connsiteX94" fmla="*/ 10364343 w 12767104"/>
                <a:gd name="connsiteY94" fmla="*/ 3643122 h 13064490"/>
                <a:gd name="connsiteX95" fmla="*/ 10991088 w 12767104"/>
                <a:gd name="connsiteY95" fmla="*/ 3035808 h 13064490"/>
                <a:gd name="connsiteX96" fmla="*/ 11228832 w 12767104"/>
                <a:gd name="connsiteY96" fmla="*/ 2523744 h 13064490"/>
                <a:gd name="connsiteX97" fmla="*/ 11155680 w 12767104"/>
                <a:gd name="connsiteY97" fmla="*/ 2286000 h 13064490"/>
                <a:gd name="connsiteX98" fmla="*/ 11391900 w 12767104"/>
                <a:gd name="connsiteY98" fmla="*/ 1664970 h 13064490"/>
                <a:gd name="connsiteX99" fmla="*/ 11299698 w 12767104"/>
                <a:gd name="connsiteY99" fmla="*/ 1289304 h 13064490"/>
                <a:gd name="connsiteX100" fmla="*/ 10966704 w 12767104"/>
                <a:gd name="connsiteY100" fmla="*/ 1435227 h 13064490"/>
                <a:gd name="connsiteX101" fmla="*/ 10770870 w 12767104"/>
                <a:gd name="connsiteY101" fmla="*/ 1719072 h 13064490"/>
                <a:gd name="connsiteX102" fmla="*/ 10211943 w 12767104"/>
                <a:gd name="connsiteY102" fmla="*/ 1704594 h 13064490"/>
                <a:gd name="connsiteX103" fmla="*/ 10643616 w 12767104"/>
                <a:gd name="connsiteY103" fmla="*/ 987552 h 13064490"/>
                <a:gd name="connsiteX104" fmla="*/ 10569321 w 12767104"/>
                <a:gd name="connsiteY104" fmla="*/ 768477 h 13064490"/>
                <a:gd name="connsiteX105" fmla="*/ 10310241 w 12767104"/>
                <a:gd name="connsiteY105" fmla="*/ 644652 h 13064490"/>
                <a:gd name="connsiteX106" fmla="*/ 10132695 w 12767104"/>
                <a:gd name="connsiteY106" fmla="*/ 798957 h 13064490"/>
                <a:gd name="connsiteX107" fmla="*/ 9947147 w 12767104"/>
                <a:gd name="connsiteY107" fmla="*/ 712469 h 13064490"/>
                <a:gd name="connsiteX108" fmla="*/ 9547097 w 12767104"/>
                <a:gd name="connsiteY108" fmla="*/ 748664 h 13064490"/>
                <a:gd name="connsiteX109" fmla="*/ 9390887 w 12767104"/>
                <a:gd name="connsiteY109" fmla="*/ 302894 h 13064490"/>
                <a:gd name="connsiteX110" fmla="*/ 9286112 w 12767104"/>
                <a:gd name="connsiteY110" fmla="*/ 152399 h 13064490"/>
                <a:gd name="connsiteX111" fmla="*/ 9089136 w 12767104"/>
                <a:gd name="connsiteY111" fmla="*/ 0 h 13064490"/>
                <a:gd name="connsiteX112" fmla="*/ 9030842 w 12767104"/>
                <a:gd name="connsiteY112" fmla="*/ 188594 h 13064490"/>
                <a:gd name="connsiteX113" fmla="*/ 9137522 w 12767104"/>
                <a:gd name="connsiteY113" fmla="*/ 352424 h 13064490"/>
                <a:gd name="connsiteX114" fmla="*/ 8903207 w 12767104"/>
                <a:gd name="connsiteY114" fmla="*/ 421004 h 13064490"/>
                <a:gd name="connsiteX115" fmla="*/ 8634602 w 12767104"/>
                <a:gd name="connsiteY115" fmla="*/ 548639 h 13064490"/>
                <a:gd name="connsiteX116" fmla="*/ 8421242 w 12767104"/>
                <a:gd name="connsiteY116" fmla="*/ 859154 h 13064490"/>
                <a:gd name="connsiteX117" fmla="*/ 8219312 w 12767104"/>
                <a:gd name="connsiteY117" fmla="*/ 922019 h 13064490"/>
                <a:gd name="connsiteX118" fmla="*/ 8125967 w 12767104"/>
                <a:gd name="connsiteY118" fmla="*/ 1301114 h 13064490"/>
                <a:gd name="connsiteX119" fmla="*/ 8017382 w 12767104"/>
                <a:gd name="connsiteY119" fmla="*/ 1407794 h 13064490"/>
                <a:gd name="connsiteX120" fmla="*/ 7977377 w 12767104"/>
                <a:gd name="connsiteY120" fmla="*/ 1543049 h 13064490"/>
                <a:gd name="connsiteX121" fmla="*/ 7811642 w 12767104"/>
                <a:gd name="connsiteY121" fmla="*/ 1577339 h 13064490"/>
                <a:gd name="connsiteX122" fmla="*/ 7678674 w 12767104"/>
                <a:gd name="connsiteY122" fmla="*/ 1816608 h 13064490"/>
                <a:gd name="connsiteX123" fmla="*/ 7327772 w 12767104"/>
                <a:gd name="connsiteY123" fmla="*/ 1645919 h 13064490"/>
                <a:gd name="connsiteX124" fmla="*/ 6998207 w 12767104"/>
                <a:gd name="connsiteY124" fmla="*/ 1950719 h 13064490"/>
                <a:gd name="connsiteX125" fmla="*/ 6794372 w 12767104"/>
                <a:gd name="connsiteY125" fmla="*/ 1811654 h 13064490"/>
                <a:gd name="connsiteX126" fmla="*/ 6217920 w 12767104"/>
                <a:gd name="connsiteY126" fmla="*/ 2286000 h 13064490"/>
                <a:gd name="connsiteX127" fmla="*/ 6020942 w 12767104"/>
                <a:gd name="connsiteY127" fmla="*/ 2179319 h 13064490"/>
                <a:gd name="connsiteX128" fmla="*/ 5859017 w 12767104"/>
                <a:gd name="connsiteY128" fmla="*/ 2200274 h 13064490"/>
                <a:gd name="connsiteX129" fmla="*/ 5657087 w 12767104"/>
                <a:gd name="connsiteY129" fmla="*/ 2085974 h 13064490"/>
                <a:gd name="connsiteX130" fmla="*/ 5422772 w 12767104"/>
                <a:gd name="connsiteY130" fmla="*/ 2118359 h 13064490"/>
                <a:gd name="connsiteX131" fmla="*/ 5361812 w 12767104"/>
                <a:gd name="connsiteY131" fmla="*/ 1937384 h 13064490"/>
                <a:gd name="connsiteX132" fmla="*/ 5015102 w 12767104"/>
                <a:gd name="connsiteY132" fmla="*/ 1771649 h 13064490"/>
                <a:gd name="connsiteX133" fmla="*/ 4293870 w 12767104"/>
                <a:gd name="connsiteY133" fmla="*/ 1781937 h 13064490"/>
                <a:gd name="connsiteX134" fmla="*/ 3976877 w 12767104"/>
                <a:gd name="connsiteY134" fmla="*/ 1421129 h 13064490"/>
                <a:gd name="connsiteX135" fmla="*/ 3837812 w 12767104"/>
                <a:gd name="connsiteY135" fmla="*/ 1329689 h 13064490"/>
                <a:gd name="connsiteX136" fmla="*/ 3632072 w 12767104"/>
                <a:gd name="connsiteY136" fmla="*/ 1322069 h 13064490"/>
                <a:gd name="connsiteX137" fmla="*/ 3468242 w 12767104"/>
                <a:gd name="connsiteY137" fmla="*/ 1122044 h 13064490"/>
                <a:gd name="connsiteX138" fmla="*/ 3096767 w 12767104"/>
                <a:gd name="connsiteY138" fmla="*/ 1202054 h 13064490"/>
                <a:gd name="connsiteX139" fmla="*/ 2872740 w 12767104"/>
                <a:gd name="connsiteY139" fmla="*/ 1051179 h 13064490"/>
                <a:gd name="connsiteX140" fmla="*/ 2757677 w 12767104"/>
                <a:gd name="connsiteY140" fmla="*/ 1306829 h 13064490"/>
                <a:gd name="connsiteX141" fmla="*/ 2464307 w 12767104"/>
                <a:gd name="connsiteY141" fmla="*/ 1609724 h 13064490"/>
                <a:gd name="connsiteX142" fmla="*/ 2012822 w 12767104"/>
                <a:gd name="connsiteY142" fmla="*/ 1710689 h 13064490"/>
                <a:gd name="connsiteX143" fmla="*/ 2007107 w 12767104"/>
                <a:gd name="connsiteY143" fmla="*/ 1870709 h 13064490"/>
                <a:gd name="connsiteX144" fmla="*/ 1736597 w 12767104"/>
                <a:gd name="connsiteY144" fmla="*/ 1920239 h 13064490"/>
                <a:gd name="connsiteX145" fmla="*/ 1383792 w 12767104"/>
                <a:gd name="connsiteY145" fmla="*/ 1796415 h 13064490"/>
                <a:gd name="connsiteX146" fmla="*/ 1064132 w 12767104"/>
                <a:gd name="connsiteY146" fmla="*/ 1979294 h 13064490"/>
                <a:gd name="connsiteX147" fmla="*/ 1053084 w 12767104"/>
                <a:gd name="connsiteY147" fmla="*/ 2431542 h 13064490"/>
                <a:gd name="connsiteX148" fmla="*/ 514350 w 12767104"/>
                <a:gd name="connsiteY148" fmla="*/ 2355342 h 13064490"/>
                <a:gd name="connsiteX149" fmla="*/ 464057 w 12767104"/>
                <a:gd name="connsiteY149" fmla="*/ 2529839 h 13064490"/>
                <a:gd name="connsiteX150" fmla="*/ 0 w 12767104"/>
                <a:gd name="connsiteY150" fmla="*/ 2450592 h 13064490"/>
                <a:gd name="connsiteX0" fmla="*/ 0 w 12767104"/>
                <a:gd name="connsiteY0" fmla="*/ 2450592 h 13064490"/>
                <a:gd name="connsiteX1" fmla="*/ 266319 w 12767104"/>
                <a:gd name="connsiteY1" fmla="*/ 2830068 h 13064490"/>
                <a:gd name="connsiteX2" fmla="*/ 715899 w 12767104"/>
                <a:gd name="connsiteY2" fmla="*/ 2767965 h 13064490"/>
                <a:gd name="connsiteX3" fmla="*/ 1254633 w 12767104"/>
                <a:gd name="connsiteY3" fmla="*/ 3008757 h 13064490"/>
                <a:gd name="connsiteX4" fmla="*/ 1414652 w 12767104"/>
                <a:gd name="connsiteY4" fmla="*/ 3208019 h 13064490"/>
                <a:gd name="connsiteX5" fmla="*/ 1605152 w 12767104"/>
                <a:gd name="connsiteY5" fmla="*/ 3383279 h 13064490"/>
                <a:gd name="connsiteX6" fmla="*/ 1776602 w 12767104"/>
                <a:gd name="connsiteY6" fmla="*/ 3274694 h 13064490"/>
                <a:gd name="connsiteX7" fmla="*/ 2104262 w 12767104"/>
                <a:gd name="connsiteY7" fmla="*/ 3577589 h 13064490"/>
                <a:gd name="connsiteX8" fmla="*/ 2044827 w 12767104"/>
                <a:gd name="connsiteY8" fmla="*/ 3737610 h 13064490"/>
                <a:gd name="connsiteX9" fmla="*/ 2681477 w 12767104"/>
                <a:gd name="connsiteY9" fmla="*/ 3979544 h 13064490"/>
                <a:gd name="connsiteX10" fmla="*/ 3096767 w 12767104"/>
                <a:gd name="connsiteY10" fmla="*/ 3918584 h 13064490"/>
                <a:gd name="connsiteX11" fmla="*/ 3167252 w 12767104"/>
                <a:gd name="connsiteY11" fmla="*/ 4078604 h 13064490"/>
                <a:gd name="connsiteX12" fmla="*/ 3313937 w 12767104"/>
                <a:gd name="connsiteY12" fmla="*/ 4000499 h 13064490"/>
                <a:gd name="connsiteX13" fmla="*/ 3447669 w 12767104"/>
                <a:gd name="connsiteY13" fmla="*/ 4025646 h 13064490"/>
                <a:gd name="connsiteX14" fmla="*/ 3510152 w 12767104"/>
                <a:gd name="connsiteY14" fmla="*/ 4219574 h 13064490"/>
                <a:gd name="connsiteX15" fmla="*/ 3515867 w 12767104"/>
                <a:gd name="connsiteY15" fmla="*/ 4589144 h 13064490"/>
                <a:gd name="connsiteX16" fmla="*/ 3371087 w 12767104"/>
                <a:gd name="connsiteY16" fmla="*/ 4928234 h 13064490"/>
                <a:gd name="connsiteX17" fmla="*/ 3479672 w 12767104"/>
                <a:gd name="connsiteY17" fmla="*/ 5463539 h 13064490"/>
                <a:gd name="connsiteX18" fmla="*/ 3310127 w 12767104"/>
                <a:gd name="connsiteY18" fmla="*/ 5494019 h 13064490"/>
                <a:gd name="connsiteX19" fmla="*/ 3172967 w 12767104"/>
                <a:gd name="connsiteY19" fmla="*/ 6015989 h 13064490"/>
                <a:gd name="connsiteX20" fmla="*/ 3262502 w 12767104"/>
                <a:gd name="connsiteY20" fmla="*/ 6031229 h 13064490"/>
                <a:gd name="connsiteX21" fmla="*/ 3315842 w 12767104"/>
                <a:gd name="connsiteY21" fmla="*/ 6193154 h 13064490"/>
                <a:gd name="connsiteX22" fmla="*/ 3464432 w 12767104"/>
                <a:gd name="connsiteY22" fmla="*/ 6115049 h 13064490"/>
                <a:gd name="connsiteX23" fmla="*/ 3593972 w 12767104"/>
                <a:gd name="connsiteY23" fmla="*/ 6273164 h 13064490"/>
                <a:gd name="connsiteX24" fmla="*/ 3835146 w 12767104"/>
                <a:gd name="connsiteY24" fmla="*/ 6307836 h 13064490"/>
                <a:gd name="connsiteX25" fmla="*/ 3643502 w 12767104"/>
                <a:gd name="connsiteY25" fmla="*/ 6793229 h 13064490"/>
                <a:gd name="connsiteX26" fmla="*/ 3704462 w 12767104"/>
                <a:gd name="connsiteY26" fmla="*/ 7218044 h 13064490"/>
                <a:gd name="connsiteX27" fmla="*/ 3508247 w 12767104"/>
                <a:gd name="connsiteY27" fmla="*/ 7745729 h 13064490"/>
                <a:gd name="connsiteX28" fmla="*/ 3654932 w 12767104"/>
                <a:gd name="connsiteY28" fmla="*/ 7880984 h 13064490"/>
                <a:gd name="connsiteX29" fmla="*/ 3396234 w 12767104"/>
                <a:gd name="connsiteY29" fmla="*/ 8180451 h 13064490"/>
                <a:gd name="connsiteX30" fmla="*/ 3645407 w 12767104"/>
                <a:gd name="connsiteY30" fmla="*/ 8650604 h 13064490"/>
                <a:gd name="connsiteX31" fmla="*/ 4189476 w 12767104"/>
                <a:gd name="connsiteY31" fmla="*/ 9107805 h 13064490"/>
                <a:gd name="connsiteX32" fmla="*/ 4317872 w 12767104"/>
                <a:gd name="connsiteY32" fmla="*/ 9022079 h 13064490"/>
                <a:gd name="connsiteX33" fmla="*/ 4573142 w 12767104"/>
                <a:gd name="connsiteY33" fmla="*/ 9305924 h 13064490"/>
                <a:gd name="connsiteX34" fmla="*/ 4845557 w 12767104"/>
                <a:gd name="connsiteY34" fmla="*/ 9326879 h 13064490"/>
                <a:gd name="connsiteX35" fmla="*/ 5030342 w 12767104"/>
                <a:gd name="connsiteY35" fmla="*/ 9197339 h 13064490"/>
                <a:gd name="connsiteX36" fmla="*/ 5399912 w 12767104"/>
                <a:gd name="connsiteY36" fmla="*/ 9414509 h 13064490"/>
                <a:gd name="connsiteX37" fmla="*/ 5697092 w 12767104"/>
                <a:gd name="connsiteY37" fmla="*/ 9420224 h 13064490"/>
                <a:gd name="connsiteX38" fmla="*/ 5805677 w 12767104"/>
                <a:gd name="connsiteY38" fmla="*/ 9641204 h 13064490"/>
                <a:gd name="connsiteX39" fmla="*/ 6116192 w 12767104"/>
                <a:gd name="connsiteY39" fmla="*/ 9660254 h 13064490"/>
                <a:gd name="connsiteX40" fmla="*/ 6272784 w 12767104"/>
                <a:gd name="connsiteY40" fmla="*/ 9802368 h 13064490"/>
                <a:gd name="connsiteX41" fmla="*/ 6967728 w 12767104"/>
                <a:gd name="connsiteY41" fmla="*/ 10917936 h 13064490"/>
                <a:gd name="connsiteX42" fmla="*/ 6458712 w 12767104"/>
                <a:gd name="connsiteY42" fmla="*/ 11369040 h 13064490"/>
                <a:gd name="connsiteX43" fmla="*/ 6592443 w 12767104"/>
                <a:gd name="connsiteY43" fmla="*/ 11569065 h 13064490"/>
                <a:gd name="connsiteX44" fmla="*/ 6723888 w 12767104"/>
                <a:gd name="connsiteY44" fmla="*/ 11530965 h 13064490"/>
                <a:gd name="connsiteX45" fmla="*/ 6826758 w 12767104"/>
                <a:gd name="connsiteY45" fmla="*/ 11633835 h 13064490"/>
                <a:gd name="connsiteX46" fmla="*/ 6834378 w 12767104"/>
                <a:gd name="connsiteY46" fmla="*/ 11870055 h 13064490"/>
                <a:gd name="connsiteX47" fmla="*/ 6950583 w 12767104"/>
                <a:gd name="connsiteY47" fmla="*/ 12011025 h 13064490"/>
                <a:gd name="connsiteX48" fmla="*/ 7009638 w 12767104"/>
                <a:gd name="connsiteY48" fmla="*/ 12390120 h 13064490"/>
                <a:gd name="connsiteX49" fmla="*/ 6941058 w 12767104"/>
                <a:gd name="connsiteY49" fmla="*/ 12628245 h 13064490"/>
                <a:gd name="connsiteX50" fmla="*/ 7076313 w 12767104"/>
                <a:gd name="connsiteY50" fmla="*/ 12847320 h 13064490"/>
                <a:gd name="connsiteX51" fmla="*/ 7202043 w 12767104"/>
                <a:gd name="connsiteY51" fmla="*/ 12943713 h 13064490"/>
                <a:gd name="connsiteX52" fmla="*/ 7287768 w 12767104"/>
                <a:gd name="connsiteY52" fmla="*/ 12799695 h 13064490"/>
                <a:gd name="connsiteX53" fmla="*/ 7377303 w 12767104"/>
                <a:gd name="connsiteY53" fmla="*/ 12759690 h 13064490"/>
                <a:gd name="connsiteX54" fmla="*/ 7748778 w 12767104"/>
                <a:gd name="connsiteY54" fmla="*/ 12538710 h 13064490"/>
                <a:gd name="connsiteX55" fmla="*/ 8312658 w 12767104"/>
                <a:gd name="connsiteY55" fmla="*/ 13034010 h 13064490"/>
                <a:gd name="connsiteX56" fmla="*/ 8440293 w 12767104"/>
                <a:gd name="connsiteY56" fmla="*/ 12971145 h 13064490"/>
                <a:gd name="connsiteX57" fmla="*/ 8819388 w 12767104"/>
                <a:gd name="connsiteY57" fmla="*/ 13013055 h 13064490"/>
                <a:gd name="connsiteX58" fmla="*/ 9089898 w 12767104"/>
                <a:gd name="connsiteY58" fmla="*/ 13064490 h 13064490"/>
                <a:gd name="connsiteX59" fmla="*/ 9554718 w 12767104"/>
                <a:gd name="connsiteY59" fmla="*/ 12974954 h 13064490"/>
                <a:gd name="connsiteX60" fmla="*/ 9853803 w 12767104"/>
                <a:gd name="connsiteY60" fmla="*/ 12885420 h 13064490"/>
                <a:gd name="connsiteX61" fmla="*/ 9954006 w 12767104"/>
                <a:gd name="connsiteY61" fmla="*/ 12968097 h 13064490"/>
                <a:gd name="connsiteX62" fmla="*/ 10019538 w 12767104"/>
                <a:gd name="connsiteY62" fmla="*/ 12891134 h 13064490"/>
                <a:gd name="connsiteX63" fmla="*/ 10107168 w 12767104"/>
                <a:gd name="connsiteY63" fmla="*/ 12702539 h 13064490"/>
                <a:gd name="connsiteX64" fmla="*/ 10103358 w 12767104"/>
                <a:gd name="connsiteY64" fmla="*/ 12614909 h 13064490"/>
                <a:gd name="connsiteX65" fmla="*/ 10177653 w 12767104"/>
                <a:gd name="connsiteY65" fmla="*/ 12538709 h 13064490"/>
                <a:gd name="connsiteX66" fmla="*/ 10135743 w 12767104"/>
                <a:gd name="connsiteY66" fmla="*/ 12378689 h 13064490"/>
                <a:gd name="connsiteX67" fmla="*/ 10267188 w 12767104"/>
                <a:gd name="connsiteY67" fmla="*/ 12338684 h 13064490"/>
                <a:gd name="connsiteX68" fmla="*/ 10419207 w 12767104"/>
                <a:gd name="connsiteY68" fmla="*/ 11967972 h 13064490"/>
                <a:gd name="connsiteX69" fmla="*/ 11149203 w 12767104"/>
                <a:gd name="connsiteY69" fmla="*/ 12121514 h 13064490"/>
                <a:gd name="connsiteX70" fmla="*/ 12090273 w 12767104"/>
                <a:gd name="connsiteY70" fmla="*/ 11727179 h 13064490"/>
                <a:gd name="connsiteX71" fmla="*/ 12248388 w 12767104"/>
                <a:gd name="connsiteY71" fmla="*/ 11870054 h 13064490"/>
                <a:gd name="connsiteX72" fmla="*/ 12362688 w 12767104"/>
                <a:gd name="connsiteY72" fmla="*/ 11891009 h 13064490"/>
                <a:gd name="connsiteX73" fmla="*/ 12524613 w 12767104"/>
                <a:gd name="connsiteY73" fmla="*/ 11662409 h 13064490"/>
                <a:gd name="connsiteX74" fmla="*/ 12600813 w 12767104"/>
                <a:gd name="connsiteY74" fmla="*/ 11622404 h 13064490"/>
                <a:gd name="connsiteX75" fmla="*/ 12658344 w 12767104"/>
                <a:gd name="connsiteY75" fmla="*/ 11645265 h 13064490"/>
                <a:gd name="connsiteX76" fmla="*/ 12758928 w 12767104"/>
                <a:gd name="connsiteY76" fmla="*/ 11344274 h 13064490"/>
                <a:gd name="connsiteX77" fmla="*/ 12446507 w 12767104"/>
                <a:gd name="connsiteY77" fmla="*/ 10921364 h 13064490"/>
                <a:gd name="connsiteX78" fmla="*/ 12383642 w 12767104"/>
                <a:gd name="connsiteY78" fmla="*/ 10618469 h 13064490"/>
                <a:gd name="connsiteX79" fmla="*/ 12201906 w 12767104"/>
                <a:gd name="connsiteY79" fmla="*/ 10423017 h 13064490"/>
                <a:gd name="connsiteX80" fmla="*/ 12216002 w 12767104"/>
                <a:gd name="connsiteY80" fmla="*/ 10138409 h 13064490"/>
                <a:gd name="connsiteX81" fmla="*/ 12560807 w 12767104"/>
                <a:gd name="connsiteY81" fmla="*/ 9631679 h 13064490"/>
                <a:gd name="connsiteX82" fmla="*/ 12693777 w 12767104"/>
                <a:gd name="connsiteY82" fmla="*/ 8833866 h 13064490"/>
                <a:gd name="connsiteX83" fmla="*/ 12472416 w 12767104"/>
                <a:gd name="connsiteY83" fmla="*/ 8590407 h 13064490"/>
                <a:gd name="connsiteX84" fmla="*/ 12508992 w 12767104"/>
                <a:gd name="connsiteY84" fmla="*/ 7827264 h 13064490"/>
                <a:gd name="connsiteX85" fmla="*/ 12256389 w 12767104"/>
                <a:gd name="connsiteY85" fmla="*/ 7655052 h 13064490"/>
                <a:gd name="connsiteX86" fmla="*/ 11978640 w 12767104"/>
                <a:gd name="connsiteY86" fmla="*/ 7424928 h 13064490"/>
                <a:gd name="connsiteX87" fmla="*/ 11887200 w 12767104"/>
                <a:gd name="connsiteY87" fmla="*/ 6784848 h 13064490"/>
                <a:gd name="connsiteX88" fmla="*/ 12052173 w 12767104"/>
                <a:gd name="connsiteY88" fmla="*/ 6573774 h 13064490"/>
                <a:gd name="connsiteX89" fmla="*/ 12172950 w 12767104"/>
                <a:gd name="connsiteY89" fmla="*/ 6334887 h 13064490"/>
                <a:gd name="connsiteX90" fmla="*/ 12179808 w 12767104"/>
                <a:gd name="connsiteY90" fmla="*/ 5888736 h 13064490"/>
                <a:gd name="connsiteX91" fmla="*/ 11915394 w 12767104"/>
                <a:gd name="connsiteY91" fmla="*/ 5550027 h 13064490"/>
                <a:gd name="connsiteX92" fmla="*/ 11612880 w 12767104"/>
                <a:gd name="connsiteY92" fmla="*/ 5285232 h 13064490"/>
                <a:gd name="connsiteX93" fmla="*/ 11137392 w 12767104"/>
                <a:gd name="connsiteY93" fmla="*/ 4791456 h 13064490"/>
                <a:gd name="connsiteX94" fmla="*/ 10345674 w 12767104"/>
                <a:gd name="connsiteY94" fmla="*/ 4283583 h 13064490"/>
                <a:gd name="connsiteX95" fmla="*/ 10364343 w 12767104"/>
                <a:gd name="connsiteY95" fmla="*/ 3643122 h 13064490"/>
                <a:gd name="connsiteX96" fmla="*/ 10991088 w 12767104"/>
                <a:gd name="connsiteY96" fmla="*/ 3035808 h 13064490"/>
                <a:gd name="connsiteX97" fmla="*/ 11228832 w 12767104"/>
                <a:gd name="connsiteY97" fmla="*/ 2523744 h 13064490"/>
                <a:gd name="connsiteX98" fmla="*/ 11155680 w 12767104"/>
                <a:gd name="connsiteY98" fmla="*/ 2286000 h 13064490"/>
                <a:gd name="connsiteX99" fmla="*/ 11391900 w 12767104"/>
                <a:gd name="connsiteY99" fmla="*/ 1664970 h 13064490"/>
                <a:gd name="connsiteX100" fmla="*/ 11299698 w 12767104"/>
                <a:gd name="connsiteY100" fmla="*/ 1289304 h 13064490"/>
                <a:gd name="connsiteX101" fmla="*/ 10966704 w 12767104"/>
                <a:gd name="connsiteY101" fmla="*/ 1435227 h 13064490"/>
                <a:gd name="connsiteX102" fmla="*/ 10770870 w 12767104"/>
                <a:gd name="connsiteY102" fmla="*/ 1719072 h 13064490"/>
                <a:gd name="connsiteX103" fmla="*/ 10211943 w 12767104"/>
                <a:gd name="connsiteY103" fmla="*/ 1704594 h 13064490"/>
                <a:gd name="connsiteX104" fmla="*/ 10643616 w 12767104"/>
                <a:gd name="connsiteY104" fmla="*/ 987552 h 13064490"/>
                <a:gd name="connsiteX105" fmla="*/ 10569321 w 12767104"/>
                <a:gd name="connsiteY105" fmla="*/ 768477 h 13064490"/>
                <a:gd name="connsiteX106" fmla="*/ 10310241 w 12767104"/>
                <a:gd name="connsiteY106" fmla="*/ 644652 h 13064490"/>
                <a:gd name="connsiteX107" fmla="*/ 10132695 w 12767104"/>
                <a:gd name="connsiteY107" fmla="*/ 798957 h 13064490"/>
                <a:gd name="connsiteX108" fmla="*/ 9947147 w 12767104"/>
                <a:gd name="connsiteY108" fmla="*/ 712469 h 13064490"/>
                <a:gd name="connsiteX109" fmla="*/ 9547097 w 12767104"/>
                <a:gd name="connsiteY109" fmla="*/ 748664 h 13064490"/>
                <a:gd name="connsiteX110" fmla="*/ 9390887 w 12767104"/>
                <a:gd name="connsiteY110" fmla="*/ 302894 h 13064490"/>
                <a:gd name="connsiteX111" fmla="*/ 9286112 w 12767104"/>
                <a:gd name="connsiteY111" fmla="*/ 152399 h 13064490"/>
                <a:gd name="connsiteX112" fmla="*/ 9089136 w 12767104"/>
                <a:gd name="connsiteY112" fmla="*/ 0 h 13064490"/>
                <a:gd name="connsiteX113" fmla="*/ 9030842 w 12767104"/>
                <a:gd name="connsiteY113" fmla="*/ 188594 h 13064490"/>
                <a:gd name="connsiteX114" fmla="*/ 9137522 w 12767104"/>
                <a:gd name="connsiteY114" fmla="*/ 352424 h 13064490"/>
                <a:gd name="connsiteX115" fmla="*/ 8903207 w 12767104"/>
                <a:gd name="connsiteY115" fmla="*/ 421004 h 13064490"/>
                <a:gd name="connsiteX116" fmla="*/ 8634602 w 12767104"/>
                <a:gd name="connsiteY116" fmla="*/ 548639 h 13064490"/>
                <a:gd name="connsiteX117" fmla="*/ 8421242 w 12767104"/>
                <a:gd name="connsiteY117" fmla="*/ 859154 h 13064490"/>
                <a:gd name="connsiteX118" fmla="*/ 8219312 w 12767104"/>
                <a:gd name="connsiteY118" fmla="*/ 922019 h 13064490"/>
                <a:gd name="connsiteX119" fmla="*/ 8125967 w 12767104"/>
                <a:gd name="connsiteY119" fmla="*/ 1301114 h 13064490"/>
                <a:gd name="connsiteX120" fmla="*/ 8017382 w 12767104"/>
                <a:gd name="connsiteY120" fmla="*/ 1407794 h 13064490"/>
                <a:gd name="connsiteX121" fmla="*/ 7977377 w 12767104"/>
                <a:gd name="connsiteY121" fmla="*/ 1543049 h 13064490"/>
                <a:gd name="connsiteX122" fmla="*/ 7811642 w 12767104"/>
                <a:gd name="connsiteY122" fmla="*/ 1577339 h 13064490"/>
                <a:gd name="connsiteX123" fmla="*/ 7678674 w 12767104"/>
                <a:gd name="connsiteY123" fmla="*/ 1816608 h 13064490"/>
                <a:gd name="connsiteX124" fmla="*/ 7327772 w 12767104"/>
                <a:gd name="connsiteY124" fmla="*/ 1645919 h 13064490"/>
                <a:gd name="connsiteX125" fmla="*/ 6998207 w 12767104"/>
                <a:gd name="connsiteY125" fmla="*/ 1950719 h 13064490"/>
                <a:gd name="connsiteX126" fmla="*/ 6794372 w 12767104"/>
                <a:gd name="connsiteY126" fmla="*/ 1811654 h 13064490"/>
                <a:gd name="connsiteX127" fmla="*/ 6217920 w 12767104"/>
                <a:gd name="connsiteY127" fmla="*/ 2286000 h 13064490"/>
                <a:gd name="connsiteX128" fmla="*/ 6020942 w 12767104"/>
                <a:gd name="connsiteY128" fmla="*/ 2179319 h 13064490"/>
                <a:gd name="connsiteX129" fmla="*/ 5859017 w 12767104"/>
                <a:gd name="connsiteY129" fmla="*/ 2200274 h 13064490"/>
                <a:gd name="connsiteX130" fmla="*/ 5657087 w 12767104"/>
                <a:gd name="connsiteY130" fmla="*/ 2085974 h 13064490"/>
                <a:gd name="connsiteX131" fmla="*/ 5422772 w 12767104"/>
                <a:gd name="connsiteY131" fmla="*/ 2118359 h 13064490"/>
                <a:gd name="connsiteX132" fmla="*/ 5361812 w 12767104"/>
                <a:gd name="connsiteY132" fmla="*/ 1937384 h 13064490"/>
                <a:gd name="connsiteX133" fmla="*/ 5015102 w 12767104"/>
                <a:gd name="connsiteY133" fmla="*/ 1771649 h 13064490"/>
                <a:gd name="connsiteX134" fmla="*/ 4293870 w 12767104"/>
                <a:gd name="connsiteY134" fmla="*/ 1781937 h 13064490"/>
                <a:gd name="connsiteX135" fmla="*/ 3976877 w 12767104"/>
                <a:gd name="connsiteY135" fmla="*/ 1421129 h 13064490"/>
                <a:gd name="connsiteX136" fmla="*/ 3837812 w 12767104"/>
                <a:gd name="connsiteY136" fmla="*/ 1329689 h 13064490"/>
                <a:gd name="connsiteX137" fmla="*/ 3632072 w 12767104"/>
                <a:gd name="connsiteY137" fmla="*/ 1322069 h 13064490"/>
                <a:gd name="connsiteX138" fmla="*/ 3468242 w 12767104"/>
                <a:gd name="connsiteY138" fmla="*/ 1122044 h 13064490"/>
                <a:gd name="connsiteX139" fmla="*/ 3096767 w 12767104"/>
                <a:gd name="connsiteY139" fmla="*/ 1202054 h 13064490"/>
                <a:gd name="connsiteX140" fmla="*/ 2872740 w 12767104"/>
                <a:gd name="connsiteY140" fmla="*/ 1051179 h 13064490"/>
                <a:gd name="connsiteX141" fmla="*/ 2757677 w 12767104"/>
                <a:gd name="connsiteY141" fmla="*/ 1306829 h 13064490"/>
                <a:gd name="connsiteX142" fmla="*/ 2464307 w 12767104"/>
                <a:gd name="connsiteY142" fmla="*/ 1609724 h 13064490"/>
                <a:gd name="connsiteX143" fmla="*/ 2012822 w 12767104"/>
                <a:gd name="connsiteY143" fmla="*/ 1710689 h 13064490"/>
                <a:gd name="connsiteX144" fmla="*/ 2007107 w 12767104"/>
                <a:gd name="connsiteY144" fmla="*/ 1870709 h 13064490"/>
                <a:gd name="connsiteX145" fmla="*/ 1736597 w 12767104"/>
                <a:gd name="connsiteY145" fmla="*/ 1920239 h 13064490"/>
                <a:gd name="connsiteX146" fmla="*/ 1383792 w 12767104"/>
                <a:gd name="connsiteY146" fmla="*/ 1796415 h 13064490"/>
                <a:gd name="connsiteX147" fmla="*/ 1064132 w 12767104"/>
                <a:gd name="connsiteY147" fmla="*/ 1979294 h 13064490"/>
                <a:gd name="connsiteX148" fmla="*/ 1053084 w 12767104"/>
                <a:gd name="connsiteY148" fmla="*/ 2431542 h 13064490"/>
                <a:gd name="connsiteX149" fmla="*/ 514350 w 12767104"/>
                <a:gd name="connsiteY149" fmla="*/ 2355342 h 13064490"/>
                <a:gd name="connsiteX150" fmla="*/ 464057 w 12767104"/>
                <a:gd name="connsiteY150" fmla="*/ 2529839 h 13064490"/>
                <a:gd name="connsiteX151" fmla="*/ 0 w 12767104"/>
                <a:gd name="connsiteY151" fmla="*/ 2450592 h 13064490"/>
                <a:gd name="connsiteX0" fmla="*/ 0 w 12767104"/>
                <a:gd name="connsiteY0" fmla="*/ 2450592 h 13064490"/>
                <a:gd name="connsiteX1" fmla="*/ 266319 w 12767104"/>
                <a:gd name="connsiteY1" fmla="*/ 2830068 h 13064490"/>
                <a:gd name="connsiteX2" fmla="*/ 715899 w 12767104"/>
                <a:gd name="connsiteY2" fmla="*/ 2767965 h 13064490"/>
                <a:gd name="connsiteX3" fmla="*/ 1254633 w 12767104"/>
                <a:gd name="connsiteY3" fmla="*/ 3008757 h 13064490"/>
                <a:gd name="connsiteX4" fmla="*/ 1414652 w 12767104"/>
                <a:gd name="connsiteY4" fmla="*/ 3208019 h 13064490"/>
                <a:gd name="connsiteX5" fmla="*/ 1605152 w 12767104"/>
                <a:gd name="connsiteY5" fmla="*/ 3383279 h 13064490"/>
                <a:gd name="connsiteX6" fmla="*/ 1776602 w 12767104"/>
                <a:gd name="connsiteY6" fmla="*/ 3274694 h 13064490"/>
                <a:gd name="connsiteX7" fmla="*/ 2104262 w 12767104"/>
                <a:gd name="connsiteY7" fmla="*/ 3577589 h 13064490"/>
                <a:gd name="connsiteX8" fmla="*/ 2044827 w 12767104"/>
                <a:gd name="connsiteY8" fmla="*/ 3737610 h 13064490"/>
                <a:gd name="connsiteX9" fmla="*/ 2681477 w 12767104"/>
                <a:gd name="connsiteY9" fmla="*/ 3979544 h 13064490"/>
                <a:gd name="connsiteX10" fmla="*/ 3096767 w 12767104"/>
                <a:gd name="connsiteY10" fmla="*/ 3918584 h 13064490"/>
                <a:gd name="connsiteX11" fmla="*/ 3167252 w 12767104"/>
                <a:gd name="connsiteY11" fmla="*/ 4078604 h 13064490"/>
                <a:gd name="connsiteX12" fmla="*/ 3313937 w 12767104"/>
                <a:gd name="connsiteY12" fmla="*/ 4000499 h 13064490"/>
                <a:gd name="connsiteX13" fmla="*/ 3447669 w 12767104"/>
                <a:gd name="connsiteY13" fmla="*/ 4025646 h 13064490"/>
                <a:gd name="connsiteX14" fmla="*/ 3510152 w 12767104"/>
                <a:gd name="connsiteY14" fmla="*/ 4219574 h 13064490"/>
                <a:gd name="connsiteX15" fmla="*/ 3515867 w 12767104"/>
                <a:gd name="connsiteY15" fmla="*/ 4589144 h 13064490"/>
                <a:gd name="connsiteX16" fmla="*/ 3371087 w 12767104"/>
                <a:gd name="connsiteY16" fmla="*/ 4928234 h 13064490"/>
                <a:gd name="connsiteX17" fmla="*/ 3479672 w 12767104"/>
                <a:gd name="connsiteY17" fmla="*/ 5463539 h 13064490"/>
                <a:gd name="connsiteX18" fmla="*/ 3310127 w 12767104"/>
                <a:gd name="connsiteY18" fmla="*/ 5494019 h 13064490"/>
                <a:gd name="connsiteX19" fmla="*/ 3172967 w 12767104"/>
                <a:gd name="connsiteY19" fmla="*/ 6015989 h 13064490"/>
                <a:gd name="connsiteX20" fmla="*/ 3262502 w 12767104"/>
                <a:gd name="connsiteY20" fmla="*/ 6031229 h 13064490"/>
                <a:gd name="connsiteX21" fmla="*/ 3315842 w 12767104"/>
                <a:gd name="connsiteY21" fmla="*/ 6193154 h 13064490"/>
                <a:gd name="connsiteX22" fmla="*/ 3464432 w 12767104"/>
                <a:gd name="connsiteY22" fmla="*/ 6115049 h 13064490"/>
                <a:gd name="connsiteX23" fmla="*/ 3593972 w 12767104"/>
                <a:gd name="connsiteY23" fmla="*/ 6273164 h 13064490"/>
                <a:gd name="connsiteX24" fmla="*/ 3835146 w 12767104"/>
                <a:gd name="connsiteY24" fmla="*/ 6307836 h 13064490"/>
                <a:gd name="connsiteX25" fmla="*/ 3643502 w 12767104"/>
                <a:gd name="connsiteY25" fmla="*/ 6793229 h 13064490"/>
                <a:gd name="connsiteX26" fmla="*/ 3704462 w 12767104"/>
                <a:gd name="connsiteY26" fmla="*/ 7218044 h 13064490"/>
                <a:gd name="connsiteX27" fmla="*/ 3508247 w 12767104"/>
                <a:gd name="connsiteY27" fmla="*/ 7745729 h 13064490"/>
                <a:gd name="connsiteX28" fmla="*/ 3654932 w 12767104"/>
                <a:gd name="connsiteY28" fmla="*/ 7880984 h 13064490"/>
                <a:gd name="connsiteX29" fmla="*/ 3396234 w 12767104"/>
                <a:gd name="connsiteY29" fmla="*/ 8180451 h 13064490"/>
                <a:gd name="connsiteX30" fmla="*/ 3645407 w 12767104"/>
                <a:gd name="connsiteY30" fmla="*/ 8650604 h 13064490"/>
                <a:gd name="connsiteX31" fmla="*/ 4189476 w 12767104"/>
                <a:gd name="connsiteY31" fmla="*/ 9107805 h 13064490"/>
                <a:gd name="connsiteX32" fmla="*/ 4317872 w 12767104"/>
                <a:gd name="connsiteY32" fmla="*/ 9022079 h 13064490"/>
                <a:gd name="connsiteX33" fmla="*/ 4573142 w 12767104"/>
                <a:gd name="connsiteY33" fmla="*/ 9305924 h 13064490"/>
                <a:gd name="connsiteX34" fmla="*/ 4845557 w 12767104"/>
                <a:gd name="connsiteY34" fmla="*/ 9326879 h 13064490"/>
                <a:gd name="connsiteX35" fmla="*/ 5030342 w 12767104"/>
                <a:gd name="connsiteY35" fmla="*/ 9197339 h 13064490"/>
                <a:gd name="connsiteX36" fmla="*/ 5399912 w 12767104"/>
                <a:gd name="connsiteY36" fmla="*/ 9414509 h 13064490"/>
                <a:gd name="connsiteX37" fmla="*/ 5697092 w 12767104"/>
                <a:gd name="connsiteY37" fmla="*/ 9420224 h 13064490"/>
                <a:gd name="connsiteX38" fmla="*/ 5805677 w 12767104"/>
                <a:gd name="connsiteY38" fmla="*/ 9641204 h 13064490"/>
                <a:gd name="connsiteX39" fmla="*/ 6116192 w 12767104"/>
                <a:gd name="connsiteY39" fmla="*/ 9660254 h 13064490"/>
                <a:gd name="connsiteX40" fmla="*/ 6272784 w 12767104"/>
                <a:gd name="connsiteY40" fmla="*/ 9802368 h 13064490"/>
                <a:gd name="connsiteX41" fmla="*/ 6967728 w 12767104"/>
                <a:gd name="connsiteY41" fmla="*/ 10917936 h 13064490"/>
                <a:gd name="connsiteX42" fmla="*/ 6458712 w 12767104"/>
                <a:gd name="connsiteY42" fmla="*/ 11369040 h 13064490"/>
                <a:gd name="connsiteX43" fmla="*/ 6592443 w 12767104"/>
                <a:gd name="connsiteY43" fmla="*/ 11569065 h 13064490"/>
                <a:gd name="connsiteX44" fmla="*/ 6723888 w 12767104"/>
                <a:gd name="connsiteY44" fmla="*/ 11530965 h 13064490"/>
                <a:gd name="connsiteX45" fmla="*/ 6826758 w 12767104"/>
                <a:gd name="connsiteY45" fmla="*/ 11633835 h 13064490"/>
                <a:gd name="connsiteX46" fmla="*/ 6834378 w 12767104"/>
                <a:gd name="connsiteY46" fmla="*/ 11870055 h 13064490"/>
                <a:gd name="connsiteX47" fmla="*/ 6950583 w 12767104"/>
                <a:gd name="connsiteY47" fmla="*/ 12011025 h 13064490"/>
                <a:gd name="connsiteX48" fmla="*/ 7009638 w 12767104"/>
                <a:gd name="connsiteY48" fmla="*/ 12390120 h 13064490"/>
                <a:gd name="connsiteX49" fmla="*/ 6941058 w 12767104"/>
                <a:gd name="connsiteY49" fmla="*/ 12628245 h 13064490"/>
                <a:gd name="connsiteX50" fmla="*/ 7076313 w 12767104"/>
                <a:gd name="connsiteY50" fmla="*/ 12847320 h 13064490"/>
                <a:gd name="connsiteX51" fmla="*/ 7202043 w 12767104"/>
                <a:gd name="connsiteY51" fmla="*/ 12943713 h 13064490"/>
                <a:gd name="connsiteX52" fmla="*/ 7287768 w 12767104"/>
                <a:gd name="connsiteY52" fmla="*/ 12799695 h 13064490"/>
                <a:gd name="connsiteX53" fmla="*/ 7377303 w 12767104"/>
                <a:gd name="connsiteY53" fmla="*/ 12759690 h 13064490"/>
                <a:gd name="connsiteX54" fmla="*/ 7748778 w 12767104"/>
                <a:gd name="connsiteY54" fmla="*/ 12538710 h 13064490"/>
                <a:gd name="connsiteX55" fmla="*/ 8312658 w 12767104"/>
                <a:gd name="connsiteY55" fmla="*/ 13034010 h 13064490"/>
                <a:gd name="connsiteX56" fmla="*/ 8440293 w 12767104"/>
                <a:gd name="connsiteY56" fmla="*/ 12971145 h 13064490"/>
                <a:gd name="connsiteX57" fmla="*/ 8819388 w 12767104"/>
                <a:gd name="connsiteY57" fmla="*/ 13013055 h 13064490"/>
                <a:gd name="connsiteX58" fmla="*/ 9089898 w 12767104"/>
                <a:gd name="connsiteY58" fmla="*/ 13064490 h 13064490"/>
                <a:gd name="connsiteX59" fmla="*/ 9554718 w 12767104"/>
                <a:gd name="connsiteY59" fmla="*/ 12974954 h 13064490"/>
                <a:gd name="connsiteX60" fmla="*/ 9853803 w 12767104"/>
                <a:gd name="connsiteY60" fmla="*/ 12885420 h 13064490"/>
                <a:gd name="connsiteX61" fmla="*/ 9954006 w 12767104"/>
                <a:gd name="connsiteY61" fmla="*/ 12968097 h 13064490"/>
                <a:gd name="connsiteX62" fmla="*/ 10019538 w 12767104"/>
                <a:gd name="connsiteY62" fmla="*/ 12891134 h 13064490"/>
                <a:gd name="connsiteX63" fmla="*/ 10107168 w 12767104"/>
                <a:gd name="connsiteY63" fmla="*/ 12702539 h 13064490"/>
                <a:gd name="connsiteX64" fmla="*/ 10103358 w 12767104"/>
                <a:gd name="connsiteY64" fmla="*/ 12614909 h 13064490"/>
                <a:gd name="connsiteX65" fmla="*/ 10177653 w 12767104"/>
                <a:gd name="connsiteY65" fmla="*/ 12538709 h 13064490"/>
                <a:gd name="connsiteX66" fmla="*/ 10135743 w 12767104"/>
                <a:gd name="connsiteY66" fmla="*/ 12378689 h 13064490"/>
                <a:gd name="connsiteX67" fmla="*/ 10267188 w 12767104"/>
                <a:gd name="connsiteY67" fmla="*/ 12338684 h 13064490"/>
                <a:gd name="connsiteX68" fmla="*/ 10419207 w 12767104"/>
                <a:gd name="connsiteY68" fmla="*/ 11967972 h 13064490"/>
                <a:gd name="connsiteX69" fmla="*/ 11149203 w 12767104"/>
                <a:gd name="connsiteY69" fmla="*/ 12121514 h 13064490"/>
                <a:gd name="connsiteX70" fmla="*/ 12090273 w 12767104"/>
                <a:gd name="connsiteY70" fmla="*/ 11727179 h 13064490"/>
                <a:gd name="connsiteX71" fmla="*/ 12248388 w 12767104"/>
                <a:gd name="connsiteY71" fmla="*/ 11870054 h 13064490"/>
                <a:gd name="connsiteX72" fmla="*/ 12362688 w 12767104"/>
                <a:gd name="connsiteY72" fmla="*/ 11891009 h 13064490"/>
                <a:gd name="connsiteX73" fmla="*/ 12524613 w 12767104"/>
                <a:gd name="connsiteY73" fmla="*/ 11662409 h 13064490"/>
                <a:gd name="connsiteX74" fmla="*/ 12600813 w 12767104"/>
                <a:gd name="connsiteY74" fmla="*/ 11622404 h 13064490"/>
                <a:gd name="connsiteX75" fmla="*/ 12658344 w 12767104"/>
                <a:gd name="connsiteY75" fmla="*/ 11645265 h 13064490"/>
                <a:gd name="connsiteX76" fmla="*/ 12758928 w 12767104"/>
                <a:gd name="connsiteY76" fmla="*/ 11344274 h 13064490"/>
                <a:gd name="connsiteX77" fmla="*/ 12446507 w 12767104"/>
                <a:gd name="connsiteY77" fmla="*/ 10921364 h 13064490"/>
                <a:gd name="connsiteX78" fmla="*/ 12383642 w 12767104"/>
                <a:gd name="connsiteY78" fmla="*/ 10618469 h 13064490"/>
                <a:gd name="connsiteX79" fmla="*/ 12201906 w 12767104"/>
                <a:gd name="connsiteY79" fmla="*/ 10423017 h 13064490"/>
                <a:gd name="connsiteX80" fmla="*/ 12216002 w 12767104"/>
                <a:gd name="connsiteY80" fmla="*/ 10138409 h 13064490"/>
                <a:gd name="connsiteX81" fmla="*/ 12560807 w 12767104"/>
                <a:gd name="connsiteY81" fmla="*/ 9631679 h 13064490"/>
                <a:gd name="connsiteX82" fmla="*/ 12693777 w 12767104"/>
                <a:gd name="connsiteY82" fmla="*/ 8833866 h 13064490"/>
                <a:gd name="connsiteX83" fmla="*/ 12472416 w 12767104"/>
                <a:gd name="connsiteY83" fmla="*/ 8590407 h 13064490"/>
                <a:gd name="connsiteX84" fmla="*/ 12508992 w 12767104"/>
                <a:gd name="connsiteY84" fmla="*/ 7827264 h 13064490"/>
                <a:gd name="connsiteX85" fmla="*/ 12256389 w 12767104"/>
                <a:gd name="connsiteY85" fmla="*/ 7655052 h 13064490"/>
                <a:gd name="connsiteX86" fmla="*/ 11978640 w 12767104"/>
                <a:gd name="connsiteY86" fmla="*/ 7424928 h 13064490"/>
                <a:gd name="connsiteX87" fmla="*/ 11887200 w 12767104"/>
                <a:gd name="connsiteY87" fmla="*/ 6784848 h 13064490"/>
                <a:gd name="connsiteX88" fmla="*/ 12052173 w 12767104"/>
                <a:gd name="connsiteY88" fmla="*/ 6573774 h 13064490"/>
                <a:gd name="connsiteX89" fmla="*/ 12172950 w 12767104"/>
                <a:gd name="connsiteY89" fmla="*/ 6334887 h 13064490"/>
                <a:gd name="connsiteX90" fmla="*/ 12179808 w 12767104"/>
                <a:gd name="connsiteY90" fmla="*/ 5888736 h 13064490"/>
                <a:gd name="connsiteX91" fmla="*/ 11915394 w 12767104"/>
                <a:gd name="connsiteY91" fmla="*/ 5550027 h 13064490"/>
                <a:gd name="connsiteX92" fmla="*/ 11612880 w 12767104"/>
                <a:gd name="connsiteY92" fmla="*/ 5285232 h 13064490"/>
                <a:gd name="connsiteX93" fmla="*/ 11137392 w 12767104"/>
                <a:gd name="connsiteY93" fmla="*/ 4791456 h 13064490"/>
                <a:gd name="connsiteX94" fmla="*/ 10345674 w 12767104"/>
                <a:gd name="connsiteY94" fmla="*/ 4283583 h 13064490"/>
                <a:gd name="connsiteX95" fmla="*/ 10364343 w 12767104"/>
                <a:gd name="connsiteY95" fmla="*/ 3643122 h 13064490"/>
                <a:gd name="connsiteX96" fmla="*/ 10991088 w 12767104"/>
                <a:gd name="connsiteY96" fmla="*/ 3035808 h 13064490"/>
                <a:gd name="connsiteX97" fmla="*/ 11228832 w 12767104"/>
                <a:gd name="connsiteY97" fmla="*/ 2523744 h 13064490"/>
                <a:gd name="connsiteX98" fmla="*/ 11155680 w 12767104"/>
                <a:gd name="connsiteY98" fmla="*/ 2286000 h 13064490"/>
                <a:gd name="connsiteX99" fmla="*/ 11391900 w 12767104"/>
                <a:gd name="connsiteY99" fmla="*/ 1664970 h 13064490"/>
                <a:gd name="connsiteX100" fmla="*/ 11299698 w 12767104"/>
                <a:gd name="connsiteY100" fmla="*/ 1289304 h 13064490"/>
                <a:gd name="connsiteX101" fmla="*/ 10966704 w 12767104"/>
                <a:gd name="connsiteY101" fmla="*/ 1435227 h 13064490"/>
                <a:gd name="connsiteX102" fmla="*/ 10770870 w 12767104"/>
                <a:gd name="connsiteY102" fmla="*/ 1719072 h 13064490"/>
                <a:gd name="connsiteX103" fmla="*/ 10211943 w 12767104"/>
                <a:gd name="connsiteY103" fmla="*/ 1704594 h 13064490"/>
                <a:gd name="connsiteX104" fmla="*/ 10643616 w 12767104"/>
                <a:gd name="connsiteY104" fmla="*/ 987552 h 13064490"/>
                <a:gd name="connsiteX105" fmla="*/ 10569321 w 12767104"/>
                <a:gd name="connsiteY105" fmla="*/ 768477 h 13064490"/>
                <a:gd name="connsiteX106" fmla="*/ 10310241 w 12767104"/>
                <a:gd name="connsiteY106" fmla="*/ 644652 h 13064490"/>
                <a:gd name="connsiteX107" fmla="*/ 10132695 w 12767104"/>
                <a:gd name="connsiteY107" fmla="*/ 798957 h 13064490"/>
                <a:gd name="connsiteX108" fmla="*/ 9947147 w 12767104"/>
                <a:gd name="connsiteY108" fmla="*/ 712469 h 13064490"/>
                <a:gd name="connsiteX109" fmla="*/ 9547097 w 12767104"/>
                <a:gd name="connsiteY109" fmla="*/ 748664 h 13064490"/>
                <a:gd name="connsiteX110" fmla="*/ 9390887 w 12767104"/>
                <a:gd name="connsiteY110" fmla="*/ 302894 h 13064490"/>
                <a:gd name="connsiteX111" fmla="*/ 9286112 w 12767104"/>
                <a:gd name="connsiteY111" fmla="*/ 152399 h 13064490"/>
                <a:gd name="connsiteX112" fmla="*/ 9089136 w 12767104"/>
                <a:gd name="connsiteY112" fmla="*/ 0 h 13064490"/>
                <a:gd name="connsiteX113" fmla="*/ 9030842 w 12767104"/>
                <a:gd name="connsiteY113" fmla="*/ 188594 h 13064490"/>
                <a:gd name="connsiteX114" fmla="*/ 9137522 w 12767104"/>
                <a:gd name="connsiteY114" fmla="*/ 352424 h 13064490"/>
                <a:gd name="connsiteX115" fmla="*/ 8903207 w 12767104"/>
                <a:gd name="connsiteY115" fmla="*/ 421004 h 13064490"/>
                <a:gd name="connsiteX116" fmla="*/ 8634602 w 12767104"/>
                <a:gd name="connsiteY116" fmla="*/ 548639 h 13064490"/>
                <a:gd name="connsiteX117" fmla="*/ 8421242 w 12767104"/>
                <a:gd name="connsiteY117" fmla="*/ 859154 h 13064490"/>
                <a:gd name="connsiteX118" fmla="*/ 8219312 w 12767104"/>
                <a:gd name="connsiteY118" fmla="*/ 922019 h 13064490"/>
                <a:gd name="connsiteX119" fmla="*/ 8125967 w 12767104"/>
                <a:gd name="connsiteY119" fmla="*/ 1301114 h 13064490"/>
                <a:gd name="connsiteX120" fmla="*/ 8017382 w 12767104"/>
                <a:gd name="connsiteY120" fmla="*/ 1407794 h 13064490"/>
                <a:gd name="connsiteX121" fmla="*/ 7977377 w 12767104"/>
                <a:gd name="connsiteY121" fmla="*/ 1543049 h 13064490"/>
                <a:gd name="connsiteX122" fmla="*/ 7811642 w 12767104"/>
                <a:gd name="connsiteY122" fmla="*/ 1577339 h 13064490"/>
                <a:gd name="connsiteX123" fmla="*/ 7678674 w 12767104"/>
                <a:gd name="connsiteY123" fmla="*/ 1816608 h 13064490"/>
                <a:gd name="connsiteX124" fmla="*/ 7327772 w 12767104"/>
                <a:gd name="connsiteY124" fmla="*/ 1645919 h 13064490"/>
                <a:gd name="connsiteX125" fmla="*/ 6998207 w 12767104"/>
                <a:gd name="connsiteY125" fmla="*/ 1950719 h 13064490"/>
                <a:gd name="connsiteX126" fmla="*/ 6794372 w 12767104"/>
                <a:gd name="connsiteY126" fmla="*/ 1811654 h 13064490"/>
                <a:gd name="connsiteX127" fmla="*/ 6217920 w 12767104"/>
                <a:gd name="connsiteY127" fmla="*/ 2286000 h 13064490"/>
                <a:gd name="connsiteX128" fmla="*/ 6020942 w 12767104"/>
                <a:gd name="connsiteY128" fmla="*/ 2179319 h 13064490"/>
                <a:gd name="connsiteX129" fmla="*/ 5859017 w 12767104"/>
                <a:gd name="connsiteY129" fmla="*/ 2200274 h 13064490"/>
                <a:gd name="connsiteX130" fmla="*/ 5657087 w 12767104"/>
                <a:gd name="connsiteY130" fmla="*/ 2085974 h 13064490"/>
                <a:gd name="connsiteX131" fmla="*/ 5422772 w 12767104"/>
                <a:gd name="connsiteY131" fmla="*/ 2118359 h 13064490"/>
                <a:gd name="connsiteX132" fmla="*/ 5361812 w 12767104"/>
                <a:gd name="connsiteY132" fmla="*/ 1937384 h 13064490"/>
                <a:gd name="connsiteX133" fmla="*/ 5015102 w 12767104"/>
                <a:gd name="connsiteY133" fmla="*/ 1771649 h 13064490"/>
                <a:gd name="connsiteX134" fmla="*/ 4293870 w 12767104"/>
                <a:gd name="connsiteY134" fmla="*/ 1781937 h 13064490"/>
                <a:gd name="connsiteX135" fmla="*/ 3976877 w 12767104"/>
                <a:gd name="connsiteY135" fmla="*/ 1421129 h 13064490"/>
                <a:gd name="connsiteX136" fmla="*/ 3837812 w 12767104"/>
                <a:gd name="connsiteY136" fmla="*/ 1329689 h 13064490"/>
                <a:gd name="connsiteX137" fmla="*/ 3632072 w 12767104"/>
                <a:gd name="connsiteY137" fmla="*/ 1322069 h 13064490"/>
                <a:gd name="connsiteX138" fmla="*/ 3468242 w 12767104"/>
                <a:gd name="connsiteY138" fmla="*/ 1122044 h 13064490"/>
                <a:gd name="connsiteX139" fmla="*/ 3096767 w 12767104"/>
                <a:gd name="connsiteY139" fmla="*/ 1202054 h 13064490"/>
                <a:gd name="connsiteX140" fmla="*/ 2872740 w 12767104"/>
                <a:gd name="connsiteY140" fmla="*/ 1051179 h 13064490"/>
                <a:gd name="connsiteX141" fmla="*/ 2757677 w 12767104"/>
                <a:gd name="connsiteY141" fmla="*/ 1306829 h 13064490"/>
                <a:gd name="connsiteX142" fmla="*/ 2464307 w 12767104"/>
                <a:gd name="connsiteY142" fmla="*/ 1609724 h 13064490"/>
                <a:gd name="connsiteX143" fmla="*/ 2012822 w 12767104"/>
                <a:gd name="connsiteY143" fmla="*/ 1710689 h 13064490"/>
                <a:gd name="connsiteX144" fmla="*/ 2007107 w 12767104"/>
                <a:gd name="connsiteY144" fmla="*/ 1870709 h 13064490"/>
                <a:gd name="connsiteX145" fmla="*/ 1736597 w 12767104"/>
                <a:gd name="connsiteY145" fmla="*/ 1920239 h 13064490"/>
                <a:gd name="connsiteX146" fmla="*/ 1383792 w 12767104"/>
                <a:gd name="connsiteY146" fmla="*/ 1796415 h 13064490"/>
                <a:gd name="connsiteX147" fmla="*/ 1064132 w 12767104"/>
                <a:gd name="connsiteY147" fmla="*/ 1979294 h 13064490"/>
                <a:gd name="connsiteX148" fmla="*/ 1053084 w 12767104"/>
                <a:gd name="connsiteY148" fmla="*/ 2431542 h 13064490"/>
                <a:gd name="connsiteX149" fmla="*/ 514350 w 12767104"/>
                <a:gd name="connsiteY149" fmla="*/ 2355342 h 13064490"/>
                <a:gd name="connsiteX150" fmla="*/ 464057 w 12767104"/>
                <a:gd name="connsiteY150" fmla="*/ 2529839 h 13064490"/>
                <a:gd name="connsiteX151" fmla="*/ 0 w 12767104"/>
                <a:gd name="connsiteY151" fmla="*/ 2450592 h 13064490"/>
                <a:gd name="connsiteX0" fmla="*/ 0 w 12767104"/>
                <a:gd name="connsiteY0" fmla="*/ 2450592 h 13064490"/>
                <a:gd name="connsiteX1" fmla="*/ 266319 w 12767104"/>
                <a:gd name="connsiteY1" fmla="*/ 2830068 h 13064490"/>
                <a:gd name="connsiteX2" fmla="*/ 715899 w 12767104"/>
                <a:gd name="connsiteY2" fmla="*/ 2767965 h 13064490"/>
                <a:gd name="connsiteX3" fmla="*/ 1254633 w 12767104"/>
                <a:gd name="connsiteY3" fmla="*/ 3008757 h 13064490"/>
                <a:gd name="connsiteX4" fmla="*/ 1414652 w 12767104"/>
                <a:gd name="connsiteY4" fmla="*/ 3208019 h 13064490"/>
                <a:gd name="connsiteX5" fmla="*/ 1605152 w 12767104"/>
                <a:gd name="connsiteY5" fmla="*/ 3383279 h 13064490"/>
                <a:gd name="connsiteX6" fmla="*/ 1776602 w 12767104"/>
                <a:gd name="connsiteY6" fmla="*/ 3274694 h 13064490"/>
                <a:gd name="connsiteX7" fmla="*/ 2104262 w 12767104"/>
                <a:gd name="connsiteY7" fmla="*/ 3577589 h 13064490"/>
                <a:gd name="connsiteX8" fmla="*/ 2044827 w 12767104"/>
                <a:gd name="connsiteY8" fmla="*/ 3737610 h 13064490"/>
                <a:gd name="connsiteX9" fmla="*/ 2681477 w 12767104"/>
                <a:gd name="connsiteY9" fmla="*/ 3979544 h 13064490"/>
                <a:gd name="connsiteX10" fmla="*/ 3096767 w 12767104"/>
                <a:gd name="connsiteY10" fmla="*/ 3918584 h 13064490"/>
                <a:gd name="connsiteX11" fmla="*/ 3167252 w 12767104"/>
                <a:gd name="connsiteY11" fmla="*/ 4078604 h 13064490"/>
                <a:gd name="connsiteX12" fmla="*/ 3313937 w 12767104"/>
                <a:gd name="connsiteY12" fmla="*/ 4000499 h 13064490"/>
                <a:gd name="connsiteX13" fmla="*/ 3447669 w 12767104"/>
                <a:gd name="connsiteY13" fmla="*/ 4025646 h 13064490"/>
                <a:gd name="connsiteX14" fmla="*/ 3510152 w 12767104"/>
                <a:gd name="connsiteY14" fmla="*/ 4219574 h 13064490"/>
                <a:gd name="connsiteX15" fmla="*/ 3515867 w 12767104"/>
                <a:gd name="connsiteY15" fmla="*/ 4589144 h 13064490"/>
                <a:gd name="connsiteX16" fmla="*/ 3371087 w 12767104"/>
                <a:gd name="connsiteY16" fmla="*/ 4928234 h 13064490"/>
                <a:gd name="connsiteX17" fmla="*/ 3479672 w 12767104"/>
                <a:gd name="connsiteY17" fmla="*/ 5463539 h 13064490"/>
                <a:gd name="connsiteX18" fmla="*/ 3310127 w 12767104"/>
                <a:gd name="connsiteY18" fmla="*/ 5494019 h 13064490"/>
                <a:gd name="connsiteX19" fmla="*/ 3172967 w 12767104"/>
                <a:gd name="connsiteY19" fmla="*/ 6015989 h 13064490"/>
                <a:gd name="connsiteX20" fmla="*/ 3262502 w 12767104"/>
                <a:gd name="connsiteY20" fmla="*/ 6031229 h 13064490"/>
                <a:gd name="connsiteX21" fmla="*/ 3315842 w 12767104"/>
                <a:gd name="connsiteY21" fmla="*/ 6193154 h 13064490"/>
                <a:gd name="connsiteX22" fmla="*/ 3464432 w 12767104"/>
                <a:gd name="connsiteY22" fmla="*/ 6115049 h 13064490"/>
                <a:gd name="connsiteX23" fmla="*/ 3593972 w 12767104"/>
                <a:gd name="connsiteY23" fmla="*/ 6273164 h 13064490"/>
                <a:gd name="connsiteX24" fmla="*/ 3835146 w 12767104"/>
                <a:gd name="connsiteY24" fmla="*/ 6307836 h 13064490"/>
                <a:gd name="connsiteX25" fmla="*/ 3643502 w 12767104"/>
                <a:gd name="connsiteY25" fmla="*/ 6793229 h 13064490"/>
                <a:gd name="connsiteX26" fmla="*/ 3704462 w 12767104"/>
                <a:gd name="connsiteY26" fmla="*/ 7218044 h 13064490"/>
                <a:gd name="connsiteX27" fmla="*/ 3508247 w 12767104"/>
                <a:gd name="connsiteY27" fmla="*/ 7745729 h 13064490"/>
                <a:gd name="connsiteX28" fmla="*/ 3654932 w 12767104"/>
                <a:gd name="connsiteY28" fmla="*/ 7880984 h 13064490"/>
                <a:gd name="connsiteX29" fmla="*/ 3396234 w 12767104"/>
                <a:gd name="connsiteY29" fmla="*/ 8180451 h 13064490"/>
                <a:gd name="connsiteX30" fmla="*/ 3645407 w 12767104"/>
                <a:gd name="connsiteY30" fmla="*/ 8650604 h 13064490"/>
                <a:gd name="connsiteX31" fmla="*/ 4189476 w 12767104"/>
                <a:gd name="connsiteY31" fmla="*/ 9107805 h 13064490"/>
                <a:gd name="connsiteX32" fmla="*/ 4317872 w 12767104"/>
                <a:gd name="connsiteY32" fmla="*/ 9022079 h 13064490"/>
                <a:gd name="connsiteX33" fmla="*/ 4573142 w 12767104"/>
                <a:gd name="connsiteY33" fmla="*/ 9305924 h 13064490"/>
                <a:gd name="connsiteX34" fmla="*/ 4845557 w 12767104"/>
                <a:gd name="connsiteY34" fmla="*/ 9326879 h 13064490"/>
                <a:gd name="connsiteX35" fmla="*/ 5030342 w 12767104"/>
                <a:gd name="connsiteY35" fmla="*/ 9197339 h 13064490"/>
                <a:gd name="connsiteX36" fmla="*/ 5399912 w 12767104"/>
                <a:gd name="connsiteY36" fmla="*/ 9414509 h 13064490"/>
                <a:gd name="connsiteX37" fmla="*/ 5697092 w 12767104"/>
                <a:gd name="connsiteY37" fmla="*/ 9420224 h 13064490"/>
                <a:gd name="connsiteX38" fmla="*/ 5805677 w 12767104"/>
                <a:gd name="connsiteY38" fmla="*/ 9641204 h 13064490"/>
                <a:gd name="connsiteX39" fmla="*/ 6116192 w 12767104"/>
                <a:gd name="connsiteY39" fmla="*/ 9660254 h 13064490"/>
                <a:gd name="connsiteX40" fmla="*/ 6272784 w 12767104"/>
                <a:gd name="connsiteY40" fmla="*/ 9802368 h 13064490"/>
                <a:gd name="connsiteX41" fmla="*/ 6967728 w 12767104"/>
                <a:gd name="connsiteY41" fmla="*/ 10917936 h 13064490"/>
                <a:gd name="connsiteX42" fmla="*/ 6458712 w 12767104"/>
                <a:gd name="connsiteY42" fmla="*/ 11369040 h 13064490"/>
                <a:gd name="connsiteX43" fmla="*/ 6592443 w 12767104"/>
                <a:gd name="connsiteY43" fmla="*/ 11569065 h 13064490"/>
                <a:gd name="connsiteX44" fmla="*/ 6723888 w 12767104"/>
                <a:gd name="connsiteY44" fmla="*/ 11530965 h 13064490"/>
                <a:gd name="connsiteX45" fmla="*/ 6826758 w 12767104"/>
                <a:gd name="connsiteY45" fmla="*/ 11633835 h 13064490"/>
                <a:gd name="connsiteX46" fmla="*/ 6834378 w 12767104"/>
                <a:gd name="connsiteY46" fmla="*/ 11870055 h 13064490"/>
                <a:gd name="connsiteX47" fmla="*/ 6950583 w 12767104"/>
                <a:gd name="connsiteY47" fmla="*/ 12011025 h 13064490"/>
                <a:gd name="connsiteX48" fmla="*/ 7009638 w 12767104"/>
                <a:gd name="connsiteY48" fmla="*/ 12390120 h 13064490"/>
                <a:gd name="connsiteX49" fmla="*/ 6941058 w 12767104"/>
                <a:gd name="connsiteY49" fmla="*/ 12628245 h 13064490"/>
                <a:gd name="connsiteX50" fmla="*/ 7076313 w 12767104"/>
                <a:gd name="connsiteY50" fmla="*/ 12847320 h 13064490"/>
                <a:gd name="connsiteX51" fmla="*/ 7202043 w 12767104"/>
                <a:gd name="connsiteY51" fmla="*/ 12943713 h 13064490"/>
                <a:gd name="connsiteX52" fmla="*/ 7287768 w 12767104"/>
                <a:gd name="connsiteY52" fmla="*/ 12799695 h 13064490"/>
                <a:gd name="connsiteX53" fmla="*/ 7377303 w 12767104"/>
                <a:gd name="connsiteY53" fmla="*/ 12759690 h 13064490"/>
                <a:gd name="connsiteX54" fmla="*/ 7748778 w 12767104"/>
                <a:gd name="connsiteY54" fmla="*/ 12538710 h 13064490"/>
                <a:gd name="connsiteX55" fmla="*/ 8312658 w 12767104"/>
                <a:gd name="connsiteY55" fmla="*/ 13034010 h 13064490"/>
                <a:gd name="connsiteX56" fmla="*/ 8440293 w 12767104"/>
                <a:gd name="connsiteY56" fmla="*/ 12971145 h 13064490"/>
                <a:gd name="connsiteX57" fmla="*/ 8819388 w 12767104"/>
                <a:gd name="connsiteY57" fmla="*/ 13013055 h 13064490"/>
                <a:gd name="connsiteX58" fmla="*/ 9089898 w 12767104"/>
                <a:gd name="connsiteY58" fmla="*/ 13064490 h 13064490"/>
                <a:gd name="connsiteX59" fmla="*/ 9554718 w 12767104"/>
                <a:gd name="connsiteY59" fmla="*/ 12974954 h 13064490"/>
                <a:gd name="connsiteX60" fmla="*/ 9853803 w 12767104"/>
                <a:gd name="connsiteY60" fmla="*/ 12885420 h 13064490"/>
                <a:gd name="connsiteX61" fmla="*/ 9954006 w 12767104"/>
                <a:gd name="connsiteY61" fmla="*/ 12968097 h 13064490"/>
                <a:gd name="connsiteX62" fmla="*/ 10019538 w 12767104"/>
                <a:gd name="connsiteY62" fmla="*/ 12891134 h 13064490"/>
                <a:gd name="connsiteX63" fmla="*/ 10107168 w 12767104"/>
                <a:gd name="connsiteY63" fmla="*/ 12702539 h 13064490"/>
                <a:gd name="connsiteX64" fmla="*/ 10103358 w 12767104"/>
                <a:gd name="connsiteY64" fmla="*/ 12614909 h 13064490"/>
                <a:gd name="connsiteX65" fmla="*/ 10177653 w 12767104"/>
                <a:gd name="connsiteY65" fmla="*/ 12538709 h 13064490"/>
                <a:gd name="connsiteX66" fmla="*/ 10135743 w 12767104"/>
                <a:gd name="connsiteY66" fmla="*/ 12378689 h 13064490"/>
                <a:gd name="connsiteX67" fmla="*/ 10267188 w 12767104"/>
                <a:gd name="connsiteY67" fmla="*/ 12338684 h 13064490"/>
                <a:gd name="connsiteX68" fmla="*/ 10419207 w 12767104"/>
                <a:gd name="connsiteY68" fmla="*/ 11967972 h 13064490"/>
                <a:gd name="connsiteX69" fmla="*/ 11149203 w 12767104"/>
                <a:gd name="connsiteY69" fmla="*/ 12121514 h 13064490"/>
                <a:gd name="connsiteX70" fmla="*/ 12090273 w 12767104"/>
                <a:gd name="connsiteY70" fmla="*/ 11727179 h 13064490"/>
                <a:gd name="connsiteX71" fmla="*/ 12248388 w 12767104"/>
                <a:gd name="connsiteY71" fmla="*/ 11870054 h 13064490"/>
                <a:gd name="connsiteX72" fmla="*/ 12362688 w 12767104"/>
                <a:gd name="connsiteY72" fmla="*/ 11891009 h 13064490"/>
                <a:gd name="connsiteX73" fmla="*/ 12524613 w 12767104"/>
                <a:gd name="connsiteY73" fmla="*/ 11662409 h 13064490"/>
                <a:gd name="connsiteX74" fmla="*/ 12600813 w 12767104"/>
                <a:gd name="connsiteY74" fmla="*/ 11622404 h 13064490"/>
                <a:gd name="connsiteX75" fmla="*/ 12658344 w 12767104"/>
                <a:gd name="connsiteY75" fmla="*/ 11645265 h 13064490"/>
                <a:gd name="connsiteX76" fmla="*/ 12758928 w 12767104"/>
                <a:gd name="connsiteY76" fmla="*/ 11344274 h 13064490"/>
                <a:gd name="connsiteX77" fmla="*/ 12446507 w 12767104"/>
                <a:gd name="connsiteY77" fmla="*/ 10921364 h 13064490"/>
                <a:gd name="connsiteX78" fmla="*/ 12383642 w 12767104"/>
                <a:gd name="connsiteY78" fmla="*/ 10618469 h 13064490"/>
                <a:gd name="connsiteX79" fmla="*/ 12201906 w 12767104"/>
                <a:gd name="connsiteY79" fmla="*/ 10423017 h 13064490"/>
                <a:gd name="connsiteX80" fmla="*/ 12216002 w 12767104"/>
                <a:gd name="connsiteY80" fmla="*/ 10138409 h 13064490"/>
                <a:gd name="connsiteX81" fmla="*/ 12560807 w 12767104"/>
                <a:gd name="connsiteY81" fmla="*/ 9631679 h 13064490"/>
                <a:gd name="connsiteX82" fmla="*/ 12693777 w 12767104"/>
                <a:gd name="connsiteY82" fmla="*/ 8833866 h 13064490"/>
                <a:gd name="connsiteX83" fmla="*/ 12472416 w 12767104"/>
                <a:gd name="connsiteY83" fmla="*/ 8590407 h 13064490"/>
                <a:gd name="connsiteX84" fmla="*/ 12508992 w 12767104"/>
                <a:gd name="connsiteY84" fmla="*/ 7827264 h 13064490"/>
                <a:gd name="connsiteX85" fmla="*/ 12256389 w 12767104"/>
                <a:gd name="connsiteY85" fmla="*/ 7655052 h 13064490"/>
                <a:gd name="connsiteX86" fmla="*/ 11978640 w 12767104"/>
                <a:gd name="connsiteY86" fmla="*/ 7424928 h 13064490"/>
                <a:gd name="connsiteX87" fmla="*/ 11887200 w 12767104"/>
                <a:gd name="connsiteY87" fmla="*/ 6784848 h 13064490"/>
                <a:gd name="connsiteX88" fmla="*/ 12052173 w 12767104"/>
                <a:gd name="connsiteY88" fmla="*/ 6573774 h 13064490"/>
                <a:gd name="connsiteX89" fmla="*/ 12172950 w 12767104"/>
                <a:gd name="connsiteY89" fmla="*/ 6334887 h 13064490"/>
                <a:gd name="connsiteX90" fmla="*/ 12179808 w 12767104"/>
                <a:gd name="connsiteY90" fmla="*/ 5888736 h 13064490"/>
                <a:gd name="connsiteX91" fmla="*/ 11915394 w 12767104"/>
                <a:gd name="connsiteY91" fmla="*/ 5550027 h 13064490"/>
                <a:gd name="connsiteX92" fmla="*/ 11612880 w 12767104"/>
                <a:gd name="connsiteY92" fmla="*/ 5285232 h 13064490"/>
                <a:gd name="connsiteX93" fmla="*/ 11137392 w 12767104"/>
                <a:gd name="connsiteY93" fmla="*/ 4791456 h 13064490"/>
                <a:gd name="connsiteX94" fmla="*/ 10345674 w 12767104"/>
                <a:gd name="connsiteY94" fmla="*/ 4283583 h 13064490"/>
                <a:gd name="connsiteX95" fmla="*/ 10364343 w 12767104"/>
                <a:gd name="connsiteY95" fmla="*/ 3643122 h 13064490"/>
                <a:gd name="connsiteX96" fmla="*/ 10991088 w 12767104"/>
                <a:gd name="connsiteY96" fmla="*/ 3035808 h 13064490"/>
                <a:gd name="connsiteX97" fmla="*/ 11228832 w 12767104"/>
                <a:gd name="connsiteY97" fmla="*/ 2523744 h 13064490"/>
                <a:gd name="connsiteX98" fmla="*/ 11155680 w 12767104"/>
                <a:gd name="connsiteY98" fmla="*/ 2286000 h 13064490"/>
                <a:gd name="connsiteX99" fmla="*/ 11391900 w 12767104"/>
                <a:gd name="connsiteY99" fmla="*/ 1664970 h 13064490"/>
                <a:gd name="connsiteX100" fmla="*/ 11299698 w 12767104"/>
                <a:gd name="connsiteY100" fmla="*/ 1289304 h 13064490"/>
                <a:gd name="connsiteX101" fmla="*/ 10966704 w 12767104"/>
                <a:gd name="connsiteY101" fmla="*/ 1435227 h 13064490"/>
                <a:gd name="connsiteX102" fmla="*/ 10770870 w 12767104"/>
                <a:gd name="connsiteY102" fmla="*/ 1719072 h 13064490"/>
                <a:gd name="connsiteX103" fmla="*/ 10211943 w 12767104"/>
                <a:gd name="connsiteY103" fmla="*/ 1704594 h 13064490"/>
                <a:gd name="connsiteX104" fmla="*/ 10643616 w 12767104"/>
                <a:gd name="connsiteY104" fmla="*/ 987552 h 13064490"/>
                <a:gd name="connsiteX105" fmla="*/ 10569321 w 12767104"/>
                <a:gd name="connsiteY105" fmla="*/ 768477 h 13064490"/>
                <a:gd name="connsiteX106" fmla="*/ 10310241 w 12767104"/>
                <a:gd name="connsiteY106" fmla="*/ 644652 h 13064490"/>
                <a:gd name="connsiteX107" fmla="*/ 10132695 w 12767104"/>
                <a:gd name="connsiteY107" fmla="*/ 798957 h 13064490"/>
                <a:gd name="connsiteX108" fmla="*/ 9947147 w 12767104"/>
                <a:gd name="connsiteY108" fmla="*/ 712469 h 13064490"/>
                <a:gd name="connsiteX109" fmla="*/ 9547097 w 12767104"/>
                <a:gd name="connsiteY109" fmla="*/ 748664 h 13064490"/>
                <a:gd name="connsiteX110" fmla="*/ 9390887 w 12767104"/>
                <a:gd name="connsiteY110" fmla="*/ 302894 h 13064490"/>
                <a:gd name="connsiteX111" fmla="*/ 9286112 w 12767104"/>
                <a:gd name="connsiteY111" fmla="*/ 152399 h 13064490"/>
                <a:gd name="connsiteX112" fmla="*/ 9089136 w 12767104"/>
                <a:gd name="connsiteY112" fmla="*/ 0 h 13064490"/>
                <a:gd name="connsiteX113" fmla="*/ 9030842 w 12767104"/>
                <a:gd name="connsiteY113" fmla="*/ 188594 h 13064490"/>
                <a:gd name="connsiteX114" fmla="*/ 9137522 w 12767104"/>
                <a:gd name="connsiteY114" fmla="*/ 352424 h 13064490"/>
                <a:gd name="connsiteX115" fmla="*/ 8903207 w 12767104"/>
                <a:gd name="connsiteY115" fmla="*/ 421004 h 13064490"/>
                <a:gd name="connsiteX116" fmla="*/ 8634602 w 12767104"/>
                <a:gd name="connsiteY116" fmla="*/ 548639 h 13064490"/>
                <a:gd name="connsiteX117" fmla="*/ 8421242 w 12767104"/>
                <a:gd name="connsiteY117" fmla="*/ 859154 h 13064490"/>
                <a:gd name="connsiteX118" fmla="*/ 8219312 w 12767104"/>
                <a:gd name="connsiteY118" fmla="*/ 922019 h 13064490"/>
                <a:gd name="connsiteX119" fmla="*/ 8125967 w 12767104"/>
                <a:gd name="connsiteY119" fmla="*/ 1301114 h 13064490"/>
                <a:gd name="connsiteX120" fmla="*/ 8017382 w 12767104"/>
                <a:gd name="connsiteY120" fmla="*/ 1407794 h 13064490"/>
                <a:gd name="connsiteX121" fmla="*/ 7977377 w 12767104"/>
                <a:gd name="connsiteY121" fmla="*/ 1543049 h 13064490"/>
                <a:gd name="connsiteX122" fmla="*/ 7811642 w 12767104"/>
                <a:gd name="connsiteY122" fmla="*/ 1577339 h 13064490"/>
                <a:gd name="connsiteX123" fmla="*/ 7678674 w 12767104"/>
                <a:gd name="connsiteY123" fmla="*/ 1816608 h 13064490"/>
                <a:gd name="connsiteX124" fmla="*/ 7327772 w 12767104"/>
                <a:gd name="connsiteY124" fmla="*/ 1645919 h 13064490"/>
                <a:gd name="connsiteX125" fmla="*/ 6998207 w 12767104"/>
                <a:gd name="connsiteY125" fmla="*/ 1950719 h 13064490"/>
                <a:gd name="connsiteX126" fmla="*/ 6794372 w 12767104"/>
                <a:gd name="connsiteY126" fmla="*/ 1811654 h 13064490"/>
                <a:gd name="connsiteX127" fmla="*/ 6217920 w 12767104"/>
                <a:gd name="connsiteY127" fmla="*/ 2286000 h 13064490"/>
                <a:gd name="connsiteX128" fmla="*/ 6020942 w 12767104"/>
                <a:gd name="connsiteY128" fmla="*/ 2179319 h 13064490"/>
                <a:gd name="connsiteX129" fmla="*/ 5859017 w 12767104"/>
                <a:gd name="connsiteY129" fmla="*/ 2200274 h 13064490"/>
                <a:gd name="connsiteX130" fmla="*/ 5657087 w 12767104"/>
                <a:gd name="connsiteY130" fmla="*/ 2085974 h 13064490"/>
                <a:gd name="connsiteX131" fmla="*/ 5422772 w 12767104"/>
                <a:gd name="connsiteY131" fmla="*/ 2118359 h 13064490"/>
                <a:gd name="connsiteX132" fmla="*/ 5361812 w 12767104"/>
                <a:gd name="connsiteY132" fmla="*/ 1937384 h 13064490"/>
                <a:gd name="connsiteX133" fmla="*/ 5015102 w 12767104"/>
                <a:gd name="connsiteY133" fmla="*/ 1771649 h 13064490"/>
                <a:gd name="connsiteX134" fmla="*/ 4293870 w 12767104"/>
                <a:gd name="connsiteY134" fmla="*/ 1781937 h 13064490"/>
                <a:gd name="connsiteX135" fmla="*/ 3976877 w 12767104"/>
                <a:gd name="connsiteY135" fmla="*/ 1421129 h 13064490"/>
                <a:gd name="connsiteX136" fmla="*/ 3837812 w 12767104"/>
                <a:gd name="connsiteY136" fmla="*/ 1329689 h 13064490"/>
                <a:gd name="connsiteX137" fmla="*/ 3632072 w 12767104"/>
                <a:gd name="connsiteY137" fmla="*/ 1322069 h 13064490"/>
                <a:gd name="connsiteX138" fmla="*/ 3468242 w 12767104"/>
                <a:gd name="connsiteY138" fmla="*/ 1122044 h 13064490"/>
                <a:gd name="connsiteX139" fmla="*/ 3096767 w 12767104"/>
                <a:gd name="connsiteY139" fmla="*/ 1202054 h 13064490"/>
                <a:gd name="connsiteX140" fmla="*/ 2872740 w 12767104"/>
                <a:gd name="connsiteY140" fmla="*/ 1051179 h 13064490"/>
                <a:gd name="connsiteX141" fmla="*/ 2757677 w 12767104"/>
                <a:gd name="connsiteY141" fmla="*/ 1306829 h 13064490"/>
                <a:gd name="connsiteX142" fmla="*/ 2464307 w 12767104"/>
                <a:gd name="connsiteY142" fmla="*/ 1609724 h 13064490"/>
                <a:gd name="connsiteX143" fmla="*/ 2012822 w 12767104"/>
                <a:gd name="connsiteY143" fmla="*/ 1710689 h 13064490"/>
                <a:gd name="connsiteX144" fmla="*/ 2007107 w 12767104"/>
                <a:gd name="connsiteY144" fmla="*/ 1870709 h 13064490"/>
                <a:gd name="connsiteX145" fmla="*/ 1736597 w 12767104"/>
                <a:gd name="connsiteY145" fmla="*/ 1920239 h 13064490"/>
                <a:gd name="connsiteX146" fmla="*/ 1383792 w 12767104"/>
                <a:gd name="connsiteY146" fmla="*/ 1796415 h 13064490"/>
                <a:gd name="connsiteX147" fmla="*/ 1064132 w 12767104"/>
                <a:gd name="connsiteY147" fmla="*/ 1979294 h 13064490"/>
                <a:gd name="connsiteX148" fmla="*/ 1053084 w 12767104"/>
                <a:gd name="connsiteY148" fmla="*/ 2431542 h 13064490"/>
                <a:gd name="connsiteX149" fmla="*/ 514350 w 12767104"/>
                <a:gd name="connsiteY149" fmla="*/ 2355342 h 13064490"/>
                <a:gd name="connsiteX150" fmla="*/ 464057 w 12767104"/>
                <a:gd name="connsiteY150" fmla="*/ 2529839 h 13064490"/>
                <a:gd name="connsiteX151" fmla="*/ 0 w 12767104"/>
                <a:gd name="connsiteY151" fmla="*/ 2450592 h 13064490"/>
                <a:gd name="connsiteX0" fmla="*/ 0 w 12767104"/>
                <a:gd name="connsiteY0" fmla="*/ 2450592 h 13064490"/>
                <a:gd name="connsiteX1" fmla="*/ 266319 w 12767104"/>
                <a:gd name="connsiteY1" fmla="*/ 2830068 h 13064490"/>
                <a:gd name="connsiteX2" fmla="*/ 715899 w 12767104"/>
                <a:gd name="connsiteY2" fmla="*/ 2767965 h 13064490"/>
                <a:gd name="connsiteX3" fmla="*/ 1254633 w 12767104"/>
                <a:gd name="connsiteY3" fmla="*/ 3008757 h 13064490"/>
                <a:gd name="connsiteX4" fmla="*/ 1414652 w 12767104"/>
                <a:gd name="connsiteY4" fmla="*/ 3208019 h 13064490"/>
                <a:gd name="connsiteX5" fmla="*/ 1605152 w 12767104"/>
                <a:gd name="connsiteY5" fmla="*/ 3383279 h 13064490"/>
                <a:gd name="connsiteX6" fmla="*/ 1776602 w 12767104"/>
                <a:gd name="connsiteY6" fmla="*/ 3274694 h 13064490"/>
                <a:gd name="connsiteX7" fmla="*/ 2104262 w 12767104"/>
                <a:gd name="connsiteY7" fmla="*/ 3577589 h 13064490"/>
                <a:gd name="connsiteX8" fmla="*/ 2044827 w 12767104"/>
                <a:gd name="connsiteY8" fmla="*/ 3737610 h 13064490"/>
                <a:gd name="connsiteX9" fmla="*/ 2681477 w 12767104"/>
                <a:gd name="connsiteY9" fmla="*/ 3979544 h 13064490"/>
                <a:gd name="connsiteX10" fmla="*/ 3096767 w 12767104"/>
                <a:gd name="connsiteY10" fmla="*/ 3918584 h 13064490"/>
                <a:gd name="connsiteX11" fmla="*/ 3167252 w 12767104"/>
                <a:gd name="connsiteY11" fmla="*/ 4078604 h 13064490"/>
                <a:gd name="connsiteX12" fmla="*/ 3313937 w 12767104"/>
                <a:gd name="connsiteY12" fmla="*/ 4000499 h 13064490"/>
                <a:gd name="connsiteX13" fmla="*/ 3447669 w 12767104"/>
                <a:gd name="connsiteY13" fmla="*/ 4025646 h 13064490"/>
                <a:gd name="connsiteX14" fmla="*/ 3510152 w 12767104"/>
                <a:gd name="connsiteY14" fmla="*/ 4219574 h 13064490"/>
                <a:gd name="connsiteX15" fmla="*/ 3515867 w 12767104"/>
                <a:gd name="connsiteY15" fmla="*/ 4589144 h 13064490"/>
                <a:gd name="connsiteX16" fmla="*/ 3371087 w 12767104"/>
                <a:gd name="connsiteY16" fmla="*/ 4928234 h 13064490"/>
                <a:gd name="connsiteX17" fmla="*/ 3479672 w 12767104"/>
                <a:gd name="connsiteY17" fmla="*/ 5463539 h 13064490"/>
                <a:gd name="connsiteX18" fmla="*/ 3310127 w 12767104"/>
                <a:gd name="connsiteY18" fmla="*/ 5494019 h 13064490"/>
                <a:gd name="connsiteX19" fmla="*/ 3172967 w 12767104"/>
                <a:gd name="connsiteY19" fmla="*/ 6015989 h 13064490"/>
                <a:gd name="connsiteX20" fmla="*/ 3262502 w 12767104"/>
                <a:gd name="connsiteY20" fmla="*/ 6031229 h 13064490"/>
                <a:gd name="connsiteX21" fmla="*/ 3315842 w 12767104"/>
                <a:gd name="connsiteY21" fmla="*/ 6193154 h 13064490"/>
                <a:gd name="connsiteX22" fmla="*/ 3464432 w 12767104"/>
                <a:gd name="connsiteY22" fmla="*/ 6115049 h 13064490"/>
                <a:gd name="connsiteX23" fmla="*/ 3593972 w 12767104"/>
                <a:gd name="connsiteY23" fmla="*/ 6273164 h 13064490"/>
                <a:gd name="connsiteX24" fmla="*/ 3835146 w 12767104"/>
                <a:gd name="connsiteY24" fmla="*/ 6307836 h 13064490"/>
                <a:gd name="connsiteX25" fmla="*/ 3643502 w 12767104"/>
                <a:gd name="connsiteY25" fmla="*/ 6793229 h 13064490"/>
                <a:gd name="connsiteX26" fmla="*/ 3704462 w 12767104"/>
                <a:gd name="connsiteY26" fmla="*/ 7218044 h 13064490"/>
                <a:gd name="connsiteX27" fmla="*/ 3508247 w 12767104"/>
                <a:gd name="connsiteY27" fmla="*/ 7745729 h 13064490"/>
                <a:gd name="connsiteX28" fmla="*/ 3654932 w 12767104"/>
                <a:gd name="connsiteY28" fmla="*/ 7880984 h 13064490"/>
                <a:gd name="connsiteX29" fmla="*/ 3396234 w 12767104"/>
                <a:gd name="connsiteY29" fmla="*/ 8180451 h 13064490"/>
                <a:gd name="connsiteX30" fmla="*/ 3645407 w 12767104"/>
                <a:gd name="connsiteY30" fmla="*/ 8650604 h 13064490"/>
                <a:gd name="connsiteX31" fmla="*/ 4189476 w 12767104"/>
                <a:gd name="connsiteY31" fmla="*/ 9107805 h 13064490"/>
                <a:gd name="connsiteX32" fmla="*/ 4317872 w 12767104"/>
                <a:gd name="connsiteY32" fmla="*/ 9022079 h 13064490"/>
                <a:gd name="connsiteX33" fmla="*/ 4573142 w 12767104"/>
                <a:gd name="connsiteY33" fmla="*/ 9305924 h 13064490"/>
                <a:gd name="connsiteX34" fmla="*/ 4845557 w 12767104"/>
                <a:gd name="connsiteY34" fmla="*/ 9326879 h 13064490"/>
                <a:gd name="connsiteX35" fmla="*/ 5030342 w 12767104"/>
                <a:gd name="connsiteY35" fmla="*/ 9197339 h 13064490"/>
                <a:gd name="connsiteX36" fmla="*/ 5399912 w 12767104"/>
                <a:gd name="connsiteY36" fmla="*/ 9414509 h 13064490"/>
                <a:gd name="connsiteX37" fmla="*/ 5697092 w 12767104"/>
                <a:gd name="connsiteY37" fmla="*/ 9420224 h 13064490"/>
                <a:gd name="connsiteX38" fmla="*/ 5805677 w 12767104"/>
                <a:gd name="connsiteY38" fmla="*/ 9641204 h 13064490"/>
                <a:gd name="connsiteX39" fmla="*/ 6116192 w 12767104"/>
                <a:gd name="connsiteY39" fmla="*/ 9660254 h 13064490"/>
                <a:gd name="connsiteX40" fmla="*/ 6272784 w 12767104"/>
                <a:gd name="connsiteY40" fmla="*/ 9802368 h 13064490"/>
                <a:gd name="connsiteX41" fmla="*/ 6967728 w 12767104"/>
                <a:gd name="connsiteY41" fmla="*/ 10917936 h 13064490"/>
                <a:gd name="connsiteX42" fmla="*/ 6458712 w 12767104"/>
                <a:gd name="connsiteY42" fmla="*/ 11369040 h 13064490"/>
                <a:gd name="connsiteX43" fmla="*/ 6592443 w 12767104"/>
                <a:gd name="connsiteY43" fmla="*/ 11569065 h 13064490"/>
                <a:gd name="connsiteX44" fmla="*/ 6723888 w 12767104"/>
                <a:gd name="connsiteY44" fmla="*/ 11530965 h 13064490"/>
                <a:gd name="connsiteX45" fmla="*/ 6826758 w 12767104"/>
                <a:gd name="connsiteY45" fmla="*/ 11633835 h 13064490"/>
                <a:gd name="connsiteX46" fmla="*/ 6834378 w 12767104"/>
                <a:gd name="connsiteY46" fmla="*/ 11870055 h 13064490"/>
                <a:gd name="connsiteX47" fmla="*/ 6950583 w 12767104"/>
                <a:gd name="connsiteY47" fmla="*/ 12011025 h 13064490"/>
                <a:gd name="connsiteX48" fmla="*/ 7009638 w 12767104"/>
                <a:gd name="connsiteY48" fmla="*/ 12390120 h 13064490"/>
                <a:gd name="connsiteX49" fmla="*/ 6941058 w 12767104"/>
                <a:gd name="connsiteY49" fmla="*/ 12628245 h 13064490"/>
                <a:gd name="connsiteX50" fmla="*/ 7076313 w 12767104"/>
                <a:gd name="connsiteY50" fmla="*/ 12847320 h 13064490"/>
                <a:gd name="connsiteX51" fmla="*/ 7202043 w 12767104"/>
                <a:gd name="connsiteY51" fmla="*/ 12943713 h 13064490"/>
                <a:gd name="connsiteX52" fmla="*/ 7287768 w 12767104"/>
                <a:gd name="connsiteY52" fmla="*/ 12799695 h 13064490"/>
                <a:gd name="connsiteX53" fmla="*/ 7377303 w 12767104"/>
                <a:gd name="connsiteY53" fmla="*/ 12759690 h 13064490"/>
                <a:gd name="connsiteX54" fmla="*/ 7748778 w 12767104"/>
                <a:gd name="connsiteY54" fmla="*/ 12538710 h 13064490"/>
                <a:gd name="connsiteX55" fmla="*/ 8312658 w 12767104"/>
                <a:gd name="connsiteY55" fmla="*/ 13034010 h 13064490"/>
                <a:gd name="connsiteX56" fmla="*/ 8440293 w 12767104"/>
                <a:gd name="connsiteY56" fmla="*/ 12971145 h 13064490"/>
                <a:gd name="connsiteX57" fmla="*/ 8819388 w 12767104"/>
                <a:gd name="connsiteY57" fmla="*/ 13013055 h 13064490"/>
                <a:gd name="connsiteX58" fmla="*/ 9089898 w 12767104"/>
                <a:gd name="connsiteY58" fmla="*/ 13064490 h 13064490"/>
                <a:gd name="connsiteX59" fmla="*/ 9554718 w 12767104"/>
                <a:gd name="connsiteY59" fmla="*/ 12974954 h 13064490"/>
                <a:gd name="connsiteX60" fmla="*/ 9853803 w 12767104"/>
                <a:gd name="connsiteY60" fmla="*/ 12885420 h 13064490"/>
                <a:gd name="connsiteX61" fmla="*/ 9954006 w 12767104"/>
                <a:gd name="connsiteY61" fmla="*/ 12968097 h 13064490"/>
                <a:gd name="connsiteX62" fmla="*/ 10019538 w 12767104"/>
                <a:gd name="connsiteY62" fmla="*/ 12891134 h 13064490"/>
                <a:gd name="connsiteX63" fmla="*/ 10107168 w 12767104"/>
                <a:gd name="connsiteY63" fmla="*/ 12702539 h 13064490"/>
                <a:gd name="connsiteX64" fmla="*/ 10103358 w 12767104"/>
                <a:gd name="connsiteY64" fmla="*/ 12614909 h 13064490"/>
                <a:gd name="connsiteX65" fmla="*/ 10177653 w 12767104"/>
                <a:gd name="connsiteY65" fmla="*/ 12538709 h 13064490"/>
                <a:gd name="connsiteX66" fmla="*/ 10135743 w 12767104"/>
                <a:gd name="connsiteY66" fmla="*/ 12378689 h 13064490"/>
                <a:gd name="connsiteX67" fmla="*/ 10267188 w 12767104"/>
                <a:gd name="connsiteY67" fmla="*/ 12338684 h 13064490"/>
                <a:gd name="connsiteX68" fmla="*/ 10419207 w 12767104"/>
                <a:gd name="connsiteY68" fmla="*/ 11967972 h 13064490"/>
                <a:gd name="connsiteX69" fmla="*/ 11149203 w 12767104"/>
                <a:gd name="connsiteY69" fmla="*/ 12121514 h 13064490"/>
                <a:gd name="connsiteX70" fmla="*/ 12090273 w 12767104"/>
                <a:gd name="connsiteY70" fmla="*/ 11727179 h 13064490"/>
                <a:gd name="connsiteX71" fmla="*/ 12248388 w 12767104"/>
                <a:gd name="connsiteY71" fmla="*/ 11870054 h 13064490"/>
                <a:gd name="connsiteX72" fmla="*/ 12362688 w 12767104"/>
                <a:gd name="connsiteY72" fmla="*/ 11891009 h 13064490"/>
                <a:gd name="connsiteX73" fmla="*/ 12524613 w 12767104"/>
                <a:gd name="connsiteY73" fmla="*/ 11662409 h 13064490"/>
                <a:gd name="connsiteX74" fmla="*/ 12600813 w 12767104"/>
                <a:gd name="connsiteY74" fmla="*/ 11622404 h 13064490"/>
                <a:gd name="connsiteX75" fmla="*/ 12658344 w 12767104"/>
                <a:gd name="connsiteY75" fmla="*/ 11645265 h 13064490"/>
                <a:gd name="connsiteX76" fmla="*/ 12758928 w 12767104"/>
                <a:gd name="connsiteY76" fmla="*/ 11344274 h 13064490"/>
                <a:gd name="connsiteX77" fmla="*/ 12446507 w 12767104"/>
                <a:gd name="connsiteY77" fmla="*/ 10921364 h 13064490"/>
                <a:gd name="connsiteX78" fmla="*/ 12383642 w 12767104"/>
                <a:gd name="connsiteY78" fmla="*/ 10618469 h 13064490"/>
                <a:gd name="connsiteX79" fmla="*/ 12201906 w 12767104"/>
                <a:gd name="connsiteY79" fmla="*/ 10423017 h 13064490"/>
                <a:gd name="connsiteX80" fmla="*/ 12216002 w 12767104"/>
                <a:gd name="connsiteY80" fmla="*/ 10138409 h 13064490"/>
                <a:gd name="connsiteX81" fmla="*/ 12560807 w 12767104"/>
                <a:gd name="connsiteY81" fmla="*/ 9631679 h 13064490"/>
                <a:gd name="connsiteX82" fmla="*/ 12693777 w 12767104"/>
                <a:gd name="connsiteY82" fmla="*/ 8833866 h 13064490"/>
                <a:gd name="connsiteX83" fmla="*/ 12472416 w 12767104"/>
                <a:gd name="connsiteY83" fmla="*/ 8590407 h 13064490"/>
                <a:gd name="connsiteX84" fmla="*/ 12508992 w 12767104"/>
                <a:gd name="connsiteY84" fmla="*/ 7827264 h 13064490"/>
                <a:gd name="connsiteX85" fmla="*/ 12256389 w 12767104"/>
                <a:gd name="connsiteY85" fmla="*/ 7655052 h 13064490"/>
                <a:gd name="connsiteX86" fmla="*/ 11978640 w 12767104"/>
                <a:gd name="connsiteY86" fmla="*/ 7424928 h 13064490"/>
                <a:gd name="connsiteX87" fmla="*/ 11887200 w 12767104"/>
                <a:gd name="connsiteY87" fmla="*/ 6784848 h 13064490"/>
                <a:gd name="connsiteX88" fmla="*/ 12052173 w 12767104"/>
                <a:gd name="connsiteY88" fmla="*/ 6573774 h 13064490"/>
                <a:gd name="connsiteX89" fmla="*/ 12172950 w 12767104"/>
                <a:gd name="connsiteY89" fmla="*/ 6334887 h 13064490"/>
                <a:gd name="connsiteX90" fmla="*/ 12179808 w 12767104"/>
                <a:gd name="connsiteY90" fmla="*/ 5888736 h 13064490"/>
                <a:gd name="connsiteX91" fmla="*/ 11915394 w 12767104"/>
                <a:gd name="connsiteY91" fmla="*/ 5550027 h 13064490"/>
                <a:gd name="connsiteX92" fmla="*/ 11612880 w 12767104"/>
                <a:gd name="connsiteY92" fmla="*/ 5285232 h 13064490"/>
                <a:gd name="connsiteX93" fmla="*/ 11137392 w 12767104"/>
                <a:gd name="connsiteY93" fmla="*/ 4791456 h 13064490"/>
                <a:gd name="connsiteX94" fmla="*/ 10345674 w 12767104"/>
                <a:gd name="connsiteY94" fmla="*/ 4283583 h 13064490"/>
                <a:gd name="connsiteX95" fmla="*/ 10364343 w 12767104"/>
                <a:gd name="connsiteY95" fmla="*/ 3643122 h 13064490"/>
                <a:gd name="connsiteX96" fmla="*/ 10991088 w 12767104"/>
                <a:gd name="connsiteY96" fmla="*/ 3035808 h 13064490"/>
                <a:gd name="connsiteX97" fmla="*/ 11228832 w 12767104"/>
                <a:gd name="connsiteY97" fmla="*/ 2523744 h 13064490"/>
                <a:gd name="connsiteX98" fmla="*/ 11155680 w 12767104"/>
                <a:gd name="connsiteY98" fmla="*/ 2286000 h 13064490"/>
                <a:gd name="connsiteX99" fmla="*/ 11391900 w 12767104"/>
                <a:gd name="connsiteY99" fmla="*/ 1664970 h 13064490"/>
                <a:gd name="connsiteX100" fmla="*/ 11299698 w 12767104"/>
                <a:gd name="connsiteY100" fmla="*/ 1289304 h 13064490"/>
                <a:gd name="connsiteX101" fmla="*/ 10966704 w 12767104"/>
                <a:gd name="connsiteY101" fmla="*/ 1435227 h 13064490"/>
                <a:gd name="connsiteX102" fmla="*/ 10770870 w 12767104"/>
                <a:gd name="connsiteY102" fmla="*/ 1719072 h 13064490"/>
                <a:gd name="connsiteX103" fmla="*/ 10211943 w 12767104"/>
                <a:gd name="connsiteY103" fmla="*/ 1704594 h 13064490"/>
                <a:gd name="connsiteX104" fmla="*/ 10643616 w 12767104"/>
                <a:gd name="connsiteY104" fmla="*/ 987552 h 13064490"/>
                <a:gd name="connsiteX105" fmla="*/ 10569321 w 12767104"/>
                <a:gd name="connsiteY105" fmla="*/ 768477 h 13064490"/>
                <a:gd name="connsiteX106" fmla="*/ 10310241 w 12767104"/>
                <a:gd name="connsiteY106" fmla="*/ 644652 h 13064490"/>
                <a:gd name="connsiteX107" fmla="*/ 10132695 w 12767104"/>
                <a:gd name="connsiteY107" fmla="*/ 798957 h 13064490"/>
                <a:gd name="connsiteX108" fmla="*/ 9947147 w 12767104"/>
                <a:gd name="connsiteY108" fmla="*/ 712469 h 13064490"/>
                <a:gd name="connsiteX109" fmla="*/ 9547097 w 12767104"/>
                <a:gd name="connsiteY109" fmla="*/ 748664 h 13064490"/>
                <a:gd name="connsiteX110" fmla="*/ 9390887 w 12767104"/>
                <a:gd name="connsiteY110" fmla="*/ 302894 h 13064490"/>
                <a:gd name="connsiteX111" fmla="*/ 9286112 w 12767104"/>
                <a:gd name="connsiteY111" fmla="*/ 152399 h 13064490"/>
                <a:gd name="connsiteX112" fmla="*/ 9089136 w 12767104"/>
                <a:gd name="connsiteY112" fmla="*/ 0 h 13064490"/>
                <a:gd name="connsiteX113" fmla="*/ 9030842 w 12767104"/>
                <a:gd name="connsiteY113" fmla="*/ 188594 h 13064490"/>
                <a:gd name="connsiteX114" fmla="*/ 9137522 w 12767104"/>
                <a:gd name="connsiteY114" fmla="*/ 352424 h 13064490"/>
                <a:gd name="connsiteX115" fmla="*/ 8903207 w 12767104"/>
                <a:gd name="connsiteY115" fmla="*/ 421004 h 13064490"/>
                <a:gd name="connsiteX116" fmla="*/ 8634602 w 12767104"/>
                <a:gd name="connsiteY116" fmla="*/ 548639 h 13064490"/>
                <a:gd name="connsiteX117" fmla="*/ 8421242 w 12767104"/>
                <a:gd name="connsiteY117" fmla="*/ 859154 h 13064490"/>
                <a:gd name="connsiteX118" fmla="*/ 8219312 w 12767104"/>
                <a:gd name="connsiteY118" fmla="*/ 922019 h 13064490"/>
                <a:gd name="connsiteX119" fmla="*/ 8125967 w 12767104"/>
                <a:gd name="connsiteY119" fmla="*/ 1301114 h 13064490"/>
                <a:gd name="connsiteX120" fmla="*/ 8017382 w 12767104"/>
                <a:gd name="connsiteY120" fmla="*/ 1407794 h 13064490"/>
                <a:gd name="connsiteX121" fmla="*/ 7977377 w 12767104"/>
                <a:gd name="connsiteY121" fmla="*/ 1543049 h 13064490"/>
                <a:gd name="connsiteX122" fmla="*/ 7811642 w 12767104"/>
                <a:gd name="connsiteY122" fmla="*/ 1577339 h 13064490"/>
                <a:gd name="connsiteX123" fmla="*/ 7678674 w 12767104"/>
                <a:gd name="connsiteY123" fmla="*/ 1816608 h 13064490"/>
                <a:gd name="connsiteX124" fmla="*/ 7327772 w 12767104"/>
                <a:gd name="connsiteY124" fmla="*/ 1645919 h 13064490"/>
                <a:gd name="connsiteX125" fmla="*/ 6998207 w 12767104"/>
                <a:gd name="connsiteY125" fmla="*/ 1950719 h 13064490"/>
                <a:gd name="connsiteX126" fmla="*/ 6794372 w 12767104"/>
                <a:gd name="connsiteY126" fmla="*/ 1811654 h 13064490"/>
                <a:gd name="connsiteX127" fmla="*/ 6217920 w 12767104"/>
                <a:gd name="connsiteY127" fmla="*/ 2286000 h 13064490"/>
                <a:gd name="connsiteX128" fmla="*/ 6020942 w 12767104"/>
                <a:gd name="connsiteY128" fmla="*/ 2179319 h 13064490"/>
                <a:gd name="connsiteX129" fmla="*/ 5859017 w 12767104"/>
                <a:gd name="connsiteY129" fmla="*/ 2200274 h 13064490"/>
                <a:gd name="connsiteX130" fmla="*/ 5657087 w 12767104"/>
                <a:gd name="connsiteY130" fmla="*/ 2085974 h 13064490"/>
                <a:gd name="connsiteX131" fmla="*/ 5422772 w 12767104"/>
                <a:gd name="connsiteY131" fmla="*/ 2118359 h 13064490"/>
                <a:gd name="connsiteX132" fmla="*/ 5361812 w 12767104"/>
                <a:gd name="connsiteY132" fmla="*/ 1937384 h 13064490"/>
                <a:gd name="connsiteX133" fmla="*/ 5015102 w 12767104"/>
                <a:gd name="connsiteY133" fmla="*/ 1771649 h 13064490"/>
                <a:gd name="connsiteX134" fmla="*/ 4293870 w 12767104"/>
                <a:gd name="connsiteY134" fmla="*/ 1781937 h 13064490"/>
                <a:gd name="connsiteX135" fmla="*/ 3976877 w 12767104"/>
                <a:gd name="connsiteY135" fmla="*/ 1421129 h 13064490"/>
                <a:gd name="connsiteX136" fmla="*/ 3837812 w 12767104"/>
                <a:gd name="connsiteY136" fmla="*/ 1329689 h 13064490"/>
                <a:gd name="connsiteX137" fmla="*/ 3632072 w 12767104"/>
                <a:gd name="connsiteY137" fmla="*/ 1322069 h 13064490"/>
                <a:gd name="connsiteX138" fmla="*/ 3468242 w 12767104"/>
                <a:gd name="connsiteY138" fmla="*/ 1122044 h 13064490"/>
                <a:gd name="connsiteX139" fmla="*/ 3096767 w 12767104"/>
                <a:gd name="connsiteY139" fmla="*/ 1202054 h 13064490"/>
                <a:gd name="connsiteX140" fmla="*/ 2872740 w 12767104"/>
                <a:gd name="connsiteY140" fmla="*/ 1051179 h 13064490"/>
                <a:gd name="connsiteX141" fmla="*/ 2757677 w 12767104"/>
                <a:gd name="connsiteY141" fmla="*/ 1306829 h 13064490"/>
                <a:gd name="connsiteX142" fmla="*/ 2464307 w 12767104"/>
                <a:gd name="connsiteY142" fmla="*/ 1609724 h 13064490"/>
                <a:gd name="connsiteX143" fmla="*/ 2012822 w 12767104"/>
                <a:gd name="connsiteY143" fmla="*/ 1710689 h 13064490"/>
                <a:gd name="connsiteX144" fmla="*/ 2007107 w 12767104"/>
                <a:gd name="connsiteY144" fmla="*/ 1870709 h 13064490"/>
                <a:gd name="connsiteX145" fmla="*/ 1736597 w 12767104"/>
                <a:gd name="connsiteY145" fmla="*/ 1920239 h 13064490"/>
                <a:gd name="connsiteX146" fmla="*/ 1383792 w 12767104"/>
                <a:gd name="connsiteY146" fmla="*/ 1796415 h 13064490"/>
                <a:gd name="connsiteX147" fmla="*/ 1064132 w 12767104"/>
                <a:gd name="connsiteY147" fmla="*/ 1979294 h 13064490"/>
                <a:gd name="connsiteX148" fmla="*/ 1053084 w 12767104"/>
                <a:gd name="connsiteY148" fmla="*/ 2431542 h 13064490"/>
                <a:gd name="connsiteX149" fmla="*/ 514350 w 12767104"/>
                <a:gd name="connsiteY149" fmla="*/ 2355342 h 13064490"/>
                <a:gd name="connsiteX150" fmla="*/ 464057 w 12767104"/>
                <a:gd name="connsiteY150" fmla="*/ 2529839 h 13064490"/>
                <a:gd name="connsiteX151" fmla="*/ 0 w 12767104"/>
                <a:gd name="connsiteY151" fmla="*/ 2450592 h 13064490"/>
                <a:gd name="connsiteX0" fmla="*/ 0 w 12767104"/>
                <a:gd name="connsiteY0" fmla="*/ 2450592 h 13064490"/>
                <a:gd name="connsiteX1" fmla="*/ 266319 w 12767104"/>
                <a:gd name="connsiteY1" fmla="*/ 2830068 h 13064490"/>
                <a:gd name="connsiteX2" fmla="*/ 715899 w 12767104"/>
                <a:gd name="connsiteY2" fmla="*/ 2767965 h 13064490"/>
                <a:gd name="connsiteX3" fmla="*/ 1254633 w 12767104"/>
                <a:gd name="connsiteY3" fmla="*/ 3008757 h 13064490"/>
                <a:gd name="connsiteX4" fmla="*/ 1414652 w 12767104"/>
                <a:gd name="connsiteY4" fmla="*/ 3208019 h 13064490"/>
                <a:gd name="connsiteX5" fmla="*/ 1605152 w 12767104"/>
                <a:gd name="connsiteY5" fmla="*/ 3383279 h 13064490"/>
                <a:gd name="connsiteX6" fmla="*/ 1776602 w 12767104"/>
                <a:gd name="connsiteY6" fmla="*/ 3274694 h 13064490"/>
                <a:gd name="connsiteX7" fmla="*/ 2104262 w 12767104"/>
                <a:gd name="connsiteY7" fmla="*/ 3577589 h 13064490"/>
                <a:gd name="connsiteX8" fmla="*/ 2044827 w 12767104"/>
                <a:gd name="connsiteY8" fmla="*/ 3737610 h 13064490"/>
                <a:gd name="connsiteX9" fmla="*/ 2681477 w 12767104"/>
                <a:gd name="connsiteY9" fmla="*/ 3979544 h 13064490"/>
                <a:gd name="connsiteX10" fmla="*/ 3096767 w 12767104"/>
                <a:gd name="connsiteY10" fmla="*/ 3918584 h 13064490"/>
                <a:gd name="connsiteX11" fmla="*/ 3167252 w 12767104"/>
                <a:gd name="connsiteY11" fmla="*/ 4078604 h 13064490"/>
                <a:gd name="connsiteX12" fmla="*/ 3313937 w 12767104"/>
                <a:gd name="connsiteY12" fmla="*/ 4000499 h 13064490"/>
                <a:gd name="connsiteX13" fmla="*/ 3447669 w 12767104"/>
                <a:gd name="connsiteY13" fmla="*/ 4025646 h 13064490"/>
                <a:gd name="connsiteX14" fmla="*/ 3510152 w 12767104"/>
                <a:gd name="connsiteY14" fmla="*/ 4219574 h 13064490"/>
                <a:gd name="connsiteX15" fmla="*/ 3515867 w 12767104"/>
                <a:gd name="connsiteY15" fmla="*/ 4589144 h 13064490"/>
                <a:gd name="connsiteX16" fmla="*/ 3371087 w 12767104"/>
                <a:gd name="connsiteY16" fmla="*/ 4928234 h 13064490"/>
                <a:gd name="connsiteX17" fmla="*/ 3479672 w 12767104"/>
                <a:gd name="connsiteY17" fmla="*/ 5463539 h 13064490"/>
                <a:gd name="connsiteX18" fmla="*/ 3310127 w 12767104"/>
                <a:gd name="connsiteY18" fmla="*/ 5494019 h 13064490"/>
                <a:gd name="connsiteX19" fmla="*/ 3172967 w 12767104"/>
                <a:gd name="connsiteY19" fmla="*/ 6015989 h 13064490"/>
                <a:gd name="connsiteX20" fmla="*/ 3262502 w 12767104"/>
                <a:gd name="connsiteY20" fmla="*/ 6031229 h 13064490"/>
                <a:gd name="connsiteX21" fmla="*/ 3315842 w 12767104"/>
                <a:gd name="connsiteY21" fmla="*/ 6193154 h 13064490"/>
                <a:gd name="connsiteX22" fmla="*/ 3464432 w 12767104"/>
                <a:gd name="connsiteY22" fmla="*/ 6115049 h 13064490"/>
                <a:gd name="connsiteX23" fmla="*/ 3593972 w 12767104"/>
                <a:gd name="connsiteY23" fmla="*/ 6273164 h 13064490"/>
                <a:gd name="connsiteX24" fmla="*/ 3835146 w 12767104"/>
                <a:gd name="connsiteY24" fmla="*/ 6307836 h 13064490"/>
                <a:gd name="connsiteX25" fmla="*/ 3643502 w 12767104"/>
                <a:gd name="connsiteY25" fmla="*/ 6793229 h 13064490"/>
                <a:gd name="connsiteX26" fmla="*/ 3704462 w 12767104"/>
                <a:gd name="connsiteY26" fmla="*/ 7218044 h 13064490"/>
                <a:gd name="connsiteX27" fmla="*/ 3508247 w 12767104"/>
                <a:gd name="connsiteY27" fmla="*/ 7745729 h 13064490"/>
                <a:gd name="connsiteX28" fmla="*/ 3654932 w 12767104"/>
                <a:gd name="connsiteY28" fmla="*/ 7880984 h 13064490"/>
                <a:gd name="connsiteX29" fmla="*/ 3396234 w 12767104"/>
                <a:gd name="connsiteY29" fmla="*/ 8180451 h 13064490"/>
                <a:gd name="connsiteX30" fmla="*/ 3645407 w 12767104"/>
                <a:gd name="connsiteY30" fmla="*/ 8650604 h 13064490"/>
                <a:gd name="connsiteX31" fmla="*/ 4189476 w 12767104"/>
                <a:gd name="connsiteY31" fmla="*/ 9107805 h 13064490"/>
                <a:gd name="connsiteX32" fmla="*/ 4317872 w 12767104"/>
                <a:gd name="connsiteY32" fmla="*/ 9022079 h 13064490"/>
                <a:gd name="connsiteX33" fmla="*/ 4573142 w 12767104"/>
                <a:gd name="connsiteY33" fmla="*/ 9305924 h 13064490"/>
                <a:gd name="connsiteX34" fmla="*/ 4845557 w 12767104"/>
                <a:gd name="connsiteY34" fmla="*/ 9326879 h 13064490"/>
                <a:gd name="connsiteX35" fmla="*/ 5030342 w 12767104"/>
                <a:gd name="connsiteY35" fmla="*/ 9197339 h 13064490"/>
                <a:gd name="connsiteX36" fmla="*/ 5399912 w 12767104"/>
                <a:gd name="connsiteY36" fmla="*/ 9414509 h 13064490"/>
                <a:gd name="connsiteX37" fmla="*/ 5697092 w 12767104"/>
                <a:gd name="connsiteY37" fmla="*/ 9420224 h 13064490"/>
                <a:gd name="connsiteX38" fmla="*/ 5805677 w 12767104"/>
                <a:gd name="connsiteY38" fmla="*/ 9641204 h 13064490"/>
                <a:gd name="connsiteX39" fmla="*/ 6116192 w 12767104"/>
                <a:gd name="connsiteY39" fmla="*/ 9660254 h 13064490"/>
                <a:gd name="connsiteX40" fmla="*/ 6272784 w 12767104"/>
                <a:gd name="connsiteY40" fmla="*/ 9802368 h 13064490"/>
                <a:gd name="connsiteX41" fmla="*/ 6967728 w 12767104"/>
                <a:gd name="connsiteY41" fmla="*/ 10917936 h 13064490"/>
                <a:gd name="connsiteX42" fmla="*/ 6458712 w 12767104"/>
                <a:gd name="connsiteY42" fmla="*/ 11369040 h 13064490"/>
                <a:gd name="connsiteX43" fmla="*/ 6592443 w 12767104"/>
                <a:gd name="connsiteY43" fmla="*/ 11569065 h 13064490"/>
                <a:gd name="connsiteX44" fmla="*/ 6723888 w 12767104"/>
                <a:gd name="connsiteY44" fmla="*/ 11530965 h 13064490"/>
                <a:gd name="connsiteX45" fmla="*/ 6826758 w 12767104"/>
                <a:gd name="connsiteY45" fmla="*/ 11633835 h 13064490"/>
                <a:gd name="connsiteX46" fmla="*/ 6834378 w 12767104"/>
                <a:gd name="connsiteY46" fmla="*/ 11870055 h 13064490"/>
                <a:gd name="connsiteX47" fmla="*/ 6950583 w 12767104"/>
                <a:gd name="connsiteY47" fmla="*/ 12011025 h 13064490"/>
                <a:gd name="connsiteX48" fmla="*/ 7009638 w 12767104"/>
                <a:gd name="connsiteY48" fmla="*/ 12390120 h 13064490"/>
                <a:gd name="connsiteX49" fmla="*/ 6941058 w 12767104"/>
                <a:gd name="connsiteY49" fmla="*/ 12628245 h 13064490"/>
                <a:gd name="connsiteX50" fmla="*/ 7076313 w 12767104"/>
                <a:gd name="connsiteY50" fmla="*/ 12847320 h 13064490"/>
                <a:gd name="connsiteX51" fmla="*/ 7202043 w 12767104"/>
                <a:gd name="connsiteY51" fmla="*/ 12943713 h 13064490"/>
                <a:gd name="connsiteX52" fmla="*/ 7287768 w 12767104"/>
                <a:gd name="connsiteY52" fmla="*/ 12799695 h 13064490"/>
                <a:gd name="connsiteX53" fmla="*/ 7377303 w 12767104"/>
                <a:gd name="connsiteY53" fmla="*/ 12759690 h 13064490"/>
                <a:gd name="connsiteX54" fmla="*/ 7748778 w 12767104"/>
                <a:gd name="connsiteY54" fmla="*/ 12538710 h 13064490"/>
                <a:gd name="connsiteX55" fmla="*/ 8312658 w 12767104"/>
                <a:gd name="connsiteY55" fmla="*/ 13034010 h 13064490"/>
                <a:gd name="connsiteX56" fmla="*/ 8440293 w 12767104"/>
                <a:gd name="connsiteY56" fmla="*/ 12971145 h 13064490"/>
                <a:gd name="connsiteX57" fmla="*/ 8819388 w 12767104"/>
                <a:gd name="connsiteY57" fmla="*/ 13013055 h 13064490"/>
                <a:gd name="connsiteX58" fmla="*/ 9089898 w 12767104"/>
                <a:gd name="connsiteY58" fmla="*/ 13064490 h 13064490"/>
                <a:gd name="connsiteX59" fmla="*/ 9554718 w 12767104"/>
                <a:gd name="connsiteY59" fmla="*/ 12974954 h 13064490"/>
                <a:gd name="connsiteX60" fmla="*/ 9853803 w 12767104"/>
                <a:gd name="connsiteY60" fmla="*/ 12885420 h 13064490"/>
                <a:gd name="connsiteX61" fmla="*/ 9954006 w 12767104"/>
                <a:gd name="connsiteY61" fmla="*/ 12968097 h 13064490"/>
                <a:gd name="connsiteX62" fmla="*/ 10019538 w 12767104"/>
                <a:gd name="connsiteY62" fmla="*/ 12891134 h 13064490"/>
                <a:gd name="connsiteX63" fmla="*/ 10107168 w 12767104"/>
                <a:gd name="connsiteY63" fmla="*/ 12702539 h 13064490"/>
                <a:gd name="connsiteX64" fmla="*/ 10103358 w 12767104"/>
                <a:gd name="connsiteY64" fmla="*/ 12614909 h 13064490"/>
                <a:gd name="connsiteX65" fmla="*/ 10177653 w 12767104"/>
                <a:gd name="connsiteY65" fmla="*/ 12538709 h 13064490"/>
                <a:gd name="connsiteX66" fmla="*/ 10135743 w 12767104"/>
                <a:gd name="connsiteY66" fmla="*/ 12378689 h 13064490"/>
                <a:gd name="connsiteX67" fmla="*/ 10267188 w 12767104"/>
                <a:gd name="connsiteY67" fmla="*/ 12338684 h 13064490"/>
                <a:gd name="connsiteX68" fmla="*/ 10419207 w 12767104"/>
                <a:gd name="connsiteY68" fmla="*/ 11967972 h 13064490"/>
                <a:gd name="connsiteX69" fmla="*/ 11149203 w 12767104"/>
                <a:gd name="connsiteY69" fmla="*/ 12121514 h 13064490"/>
                <a:gd name="connsiteX70" fmla="*/ 12090273 w 12767104"/>
                <a:gd name="connsiteY70" fmla="*/ 11727179 h 13064490"/>
                <a:gd name="connsiteX71" fmla="*/ 12248388 w 12767104"/>
                <a:gd name="connsiteY71" fmla="*/ 11870054 h 13064490"/>
                <a:gd name="connsiteX72" fmla="*/ 12362688 w 12767104"/>
                <a:gd name="connsiteY72" fmla="*/ 11891009 h 13064490"/>
                <a:gd name="connsiteX73" fmla="*/ 12524613 w 12767104"/>
                <a:gd name="connsiteY73" fmla="*/ 11662409 h 13064490"/>
                <a:gd name="connsiteX74" fmla="*/ 12600813 w 12767104"/>
                <a:gd name="connsiteY74" fmla="*/ 11622404 h 13064490"/>
                <a:gd name="connsiteX75" fmla="*/ 12658344 w 12767104"/>
                <a:gd name="connsiteY75" fmla="*/ 11645265 h 13064490"/>
                <a:gd name="connsiteX76" fmla="*/ 12758928 w 12767104"/>
                <a:gd name="connsiteY76" fmla="*/ 11344274 h 13064490"/>
                <a:gd name="connsiteX77" fmla="*/ 12446507 w 12767104"/>
                <a:gd name="connsiteY77" fmla="*/ 10921364 h 13064490"/>
                <a:gd name="connsiteX78" fmla="*/ 12383642 w 12767104"/>
                <a:gd name="connsiteY78" fmla="*/ 10618469 h 13064490"/>
                <a:gd name="connsiteX79" fmla="*/ 12201906 w 12767104"/>
                <a:gd name="connsiteY79" fmla="*/ 10423017 h 13064490"/>
                <a:gd name="connsiteX80" fmla="*/ 12216002 w 12767104"/>
                <a:gd name="connsiteY80" fmla="*/ 10138409 h 13064490"/>
                <a:gd name="connsiteX81" fmla="*/ 12560807 w 12767104"/>
                <a:gd name="connsiteY81" fmla="*/ 9631679 h 13064490"/>
                <a:gd name="connsiteX82" fmla="*/ 12693777 w 12767104"/>
                <a:gd name="connsiteY82" fmla="*/ 8833866 h 13064490"/>
                <a:gd name="connsiteX83" fmla="*/ 12472416 w 12767104"/>
                <a:gd name="connsiteY83" fmla="*/ 8590407 h 13064490"/>
                <a:gd name="connsiteX84" fmla="*/ 12508992 w 12767104"/>
                <a:gd name="connsiteY84" fmla="*/ 7827264 h 13064490"/>
                <a:gd name="connsiteX85" fmla="*/ 12256389 w 12767104"/>
                <a:gd name="connsiteY85" fmla="*/ 7655052 h 13064490"/>
                <a:gd name="connsiteX86" fmla="*/ 11978640 w 12767104"/>
                <a:gd name="connsiteY86" fmla="*/ 7424928 h 13064490"/>
                <a:gd name="connsiteX87" fmla="*/ 11887200 w 12767104"/>
                <a:gd name="connsiteY87" fmla="*/ 6784848 h 13064490"/>
                <a:gd name="connsiteX88" fmla="*/ 12052173 w 12767104"/>
                <a:gd name="connsiteY88" fmla="*/ 6573774 h 13064490"/>
                <a:gd name="connsiteX89" fmla="*/ 12172950 w 12767104"/>
                <a:gd name="connsiteY89" fmla="*/ 6334887 h 13064490"/>
                <a:gd name="connsiteX90" fmla="*/ 12179808 w 12767104"/>
                <a:gd name="connsiteY90" fmla="*/ 5888736 h 13064490"/>
                <a:gd name="connsiteX91" fmla="*/ 11915394 w 12767104"/>
                <a:gd name="connsiteY91" fmla="*/ 5550027 h 13064490"/>
                <a:gd name="connsiteX92" fmla="*/ 11612880 w 12767104"/>
                <a:gd name="connsiteY92" fmla="*/ 5285232 h 13064490"/>
                <a:gd name="connsiteX93" fmla="*/ 11137392 w 12767104"/>
                <a:gd name="connsiteY93" fmla="*/ 4791456 h 13064490"/>
                <a:gd name="connsiteX94" fmla="*/ 10345674 w 12767104"/>
                <a:gd name="connsiteY94" fmla="*/ 4283583 h 13064490"/>
                <a:gd name="connsiteX95" fmla="*/ 10364343 w 12767104"/>
                <a:gd name="connsiteY95" fmla="*/ 3643122 h 13064490"/>
                <a:gd name="connsiteX96" fmla="*/ 10991088 w 12767104"/>
                <a:gd name="connsiteY96" fmla="*/ 3035808 h 13064490"/>
                <a:gd name="connsiteX97" fmla="*/ 11228832 w 12767104"/>
                <a:gd name="connsiteY97" fmla="*/ 2523744 h 13064490"/>
                <a:gd name="connsiteX98" fmla="*/ 11155680 w 12767104"/>
                <a:gd name="connsiteY98" fmla="*/ 2286000 h 13064490"/>
                <a:gd name="connsiteX99" fmla="*/ 11391900 w 12767104"/>
                <a:gd name="connsiteY99" fmla="*/ 1664970 h 13064490"/>
                <a:gd name="connsiteX100" fmla="*/ 11299698 w 12767104"/>
                <a:gd name="connsiteY100" fmla="*/ 1289304 h 13064490"/>
                <a:gd name="connsiteX101" fmla="*/ 10966704 w 12767104"/>
                <a:gd name="connsiteY101" fmla="*/ 1435227 h 13064490"/>
                <a:gd name="connsiteX102" fmla="*/ 10770870 w 12767104"/>
                <a:gd name="connsiteY102" fmla="*/ 1719072 h 13064490"/>
                <a:gd name="connsiteX103" fmla="*/ 10211943 w 12767104"/>
                <a:gd name="connsiteY103" fmla="*/ 1704594 h 13064490"/>
                <a:gd name="connsiteX104" fmla="*/ 10643616 w 12767104"/>
                <a:gd name="connsiteY104" fmla="*/ 987552 h 13064490"/>
                <a:gd name="connsiteX105" fmla="*/ 10569321 w 12767104"/>
                <a:gd name="connsiteY105" fmla="*/ 768477 h 13064490"/>
                <a:gd name="connsiteX106" fmla="*/ 10310241 w 12767104"/>
                <a:gd name="connsiteY106" fmla="*/ 644652 h 13064490"/>
                <a:gd name="connsiteX107" fmla="*/ 10132695 w 12767104"/>
                <a:gd name="connsiteY107" fmla="*/ 798957 h 13064490"/>
                <a:gd name="connsiteX108" fmla="*/ 9947147 w 12767104"/>
                <a:gd name="connsiteY108" fmla="*/ 712469 h 13064490"/>
                <a:gd name="connsiteX109" fmla="*/ 9547097 w 12767104"/>
                <a:gd name="connsiteY109" fmla="*/ 748664 h 13064490"/>
                <a:gd name="connsiteX110" fmla="*/ 9390887 w 12767104"/>
                <a:gd name="connsiteY110" fmla="*/ 302894 h 13064490"/>
                <a:gd name="connsiteX111" fmla="*/ 9286112 w 12767104"/>
                <a:gd name="connsiteY111" fmla="*/ 152399 h 13064490"/>
                <a:gd name="connsiteX112" fmla="*/ 9089136 w 12767104"/>
                <a:gd name="connsiteY112" fmla="*/ 0 h 13064490"/>
                <a:gd name="connsiteX113" fmla="*/ 9030842 w 12767104"/>
                <a:gd name="connsiteY113" fmla="*/ 188594 h 13064490"/>
                <a:gd name="connsiteX114" fmla="*/ 9137522 w 12767104"/>
                <a:gd name="connsiteY114" fmla="*/ 352424 h 13064490"/>
                <a:gd name="connsiteX115" fmla="*/ 8903207 w 12767104"/>
                <a:gd name="connsiteY115" fmla="*/ 421004 h 13064490"/>
                <a:gd name="connsiteX116" fmla="*/ 8634602 w 12767104"/>
                <a:gd name="connsiteY116" fmla="*/ 548639 h 13064490"/>
                <a:gd name="connsiteX117" fmla="*/ 8421242 w 12767104"/>
                <a:gd name="connsiteY117" fmla="*/ 859154 h 13064490"/>
                <a:gd name="connsiteX118" fmla="*/ 8219312 w 12767104"/>
                <a:gd name="connsiteY118" fmla="*/ 922019 h 13064490"/>
                <a:gd name="connsiteX119" fmla="*/ 8125967 w 12767104"/>
                <a:gd name="connsiteY119" fmla="*/ 1301114 h 13064490"/>
                <a:gd name="connsiteX120" fmla="*/ 8017382 w 12767104"/>
                <a:gd name="connsiteY120" fmla="*/ 1407794 h 13064490"/>
                <a:gd name="connsiteX121" fmla="*/ 7977377 w 12767104"/>
                <a:gd name="connsiteY121" fmla="*/ 1543049 h 13064490"/>
                <a:gd name="connsiteX122" fmla="*/ 7811642 w 12767104"/>
                <a:gd name="connsiteY122" fmla="*/ 1577339 h 13064490"/>
                <a:gd name="connsiteX123" fmla="*/ 7678674 w 12767104"/>
                <a:gd name="connsiteY123" fmla="*/ 1816608 h 13064490"/>
                <a:gd name="connsiteX124" fmla="*/ 7327772 w 12767104"/>
                <a:gd name="connsiteY124" fmla="*/ 1645919 h 13064490"/>
                <a:gd name="connsiteX125" fmla="*/ 6998207 w 12767104"/>
                <a:gd name="connsiteY125" fmla="*/ 1950719 h 13064490"/>
                <a:gd name="connsiteX126" fmla="*/ 6794372 w 12767104"/>
                <a:gd name="connsiteY126" fmla="*/ 1811654 h 13064490"/>
                <a:gd name="connsiteX127" fmla="*/ 6217920 w 12767104"/>
                <a:gd name="connsiteY127" fmla="*/ 2286000 h 13064490"/>
                <a:gd name="connsiteX128" fmla="*/ 6020942 w 12767104"/>
                <a:gd name="connsiteY128" fmla="*/ 2179319 h 13064490"/>
                <a:gd name="connsiteX129" fmla="*/ 5859017 w 12767104"/>
                <a:gd name="connsiteY129" fmla="*/ 2200274 h 13064490"/>
                <a:gd name="connsiteX130" fmla="*/ 5657087 w 12767104"/>
                <a:gd name="connsiteY130" fmla="*/ 2085974 h 13064490"/>
                <a:gd name="connsiteX131" fmla="*/ 5422772 w 12767104"/>
                <a:gd name="connsiteY131" fmla="*/ 2118359 h 13064490"/>
                <a:gd name="connsiteX132" fmla="*/ 5361812 w 12767104"/>
                <a:gd name="connsiteY132" fmla="*/ 1937384 h 13064490"/>
                <a:gd name="connsiteX133" fmla="*/ 5015102 w 12767104"/>
                <a:gd name="connsiteY133" fmla="*/ 1771649 h 13064490"/>
                <a:gd name="connsiteX134" fmla="*/ 4293870 w 12767104"/>
                <a:gd name="connsiteY134" fmla="*/ 1781937 h 13064490"/>
                <a:gd name="connsiteX135" fmla="*/ 3976877 w 12767104"/>
                <a:gd name="connsiteY135" fmla="*/ 1421129 h 13064490"/>
                <a:gd name="connsiteX136" fmla="*/ 3837812 w 12767104"/>
                <a:gd name="connsiteY136" fmla="*/ 1329689 h 13064490"/>
                <a:gd name="connsiteX137" fmla="*/ 3632072 w 12767104"/>
                <a:gd name="connsiteY137" fmla="*/ 1322069 h 13064490"/>
                <a:gd name="connsiteX138" fmla="*/ 3468242 w 12767104"/>
                <a:gd name="connsiteY138" fmla="*/ 1122044 h 13064490"/>
                <a:gd name="connsiteX139" fmla="*/ 3096767 w 12767104"/>
                <a:gd name="connsiteY139" fmla="*/ 1202054 h 13064490"/>
                <a:gd name="connsiteX140" fmla="*/ 2872740 w 12767104"/>
                <a:gd name="connsiteY140" fmla="*/ 1051179 h 13064490"/>
                <a:gd name="connsiteX141" fmla="*/ 2757677 w 12767104"/>
                <a:gd name="connsiteY141" fmla="*/ 1306829 h 13064490"/>
                <a:gd name="connsiteX142" fmla="*/ 2464307 w 12767104"/>
                <a:gd name="connsiteY142" fmla="*/ 1609724 h 13064490"/>
                <a:gd name="connsiteX143" fmla="*/ 2012822 w 12767104"/>
                <a:gd name="connsiteY143" fmla="*/ 1710689 h 13064490"/>
                <a:gd name="connsiteX144" fmla="*/ 2007107 w 12767104"/>
                <a:gd name="connsiteY144" fmla="*/ 1870709 h 13064490"/>
                <a:gd name="connsiteX145" fmla="*/ 1736597 w 12767104"/>
                <a:gd name="connsiteY145" fmla="*/ 1920239 h 13064490"/>
                <a:gd name="connsiteX146" fmla="*/ 1383792 w 12767104"/>
                <a:gd name="connsiteY146" fmla="*/ 1796415 h 13064490"/>
                <a:gd name="connsiteX147" fmla="*/ 1064132 w 12767104"/>
                <a:gd name="connsiteY147" fmla="*/ 1979294 h 13064490"/>
                <a:gd name="connsiteX148" fmla="*/ 1053084 w 12767104"/>
                <a:gd name="connsiteY148" fmla="*/ 2431542 h 13064490"/>
                <a:gd name="connsiteX149" fmla="*/ 514350 w 12767104"/>
                <a:gd name="connsiteY149" fmla="*/ 2355342 h 13064490"/>
                <a:gd name="connsiteX150" fmla="*/ 464057 w 12767104"/>
                <a:gd name="connsiteY150" fmla="*/ 2529839 h 13064490"/>
                <a:gd name="connsiteX151" fmla="*/ 0 w 12767104"/>
                <a:gd name="connsiteY151" fmla="*/ 2450592 h 13064490"/>
                <a:gd name="connsiteX0" fmla="*/ 0 w 12767104"/>
                <a:gd name="connsiteY0" fmla="*/ 2450592 h 13064490"/>
                <a:gd name="connsiteX1" fmla="*/ 266319 w 12767104"/>
                <a:gd name="connsiteY1" fmla="*/ 2830068 h 13064490"/>
                <a:gd name="connsiteX2" fmla="*/ 715899 w 12767104"/>
                <a:gd name="connsiteY2" fmla="*/ 2767965 h 13064490"/>
                <a:gd name="connsiteX3" fmla="*/ 1254633 w 12767104"/>
                <a:gd name="connsiteY3" fmla="*/ 3008757 h 13064490"/>
                <a:gd name="connsiteX4" fmla="*/ 1414652 w 12767104"/>
                <a:gd name="connsiteY4" fmla="*/ 3208019 h 13064490"/>
                <a:gd name="connsiteX5" fmla="*/ 1605152 w 12767104"/>
                <a:gd name="connsiteY5" fmla="*/ 3383279 h 13064490"/>
                <a:gd name="connsiteX6" fmla="*/ 1776602 w 12767104"/>
                <a:gd name="connsiteY6" fmla="*/ 3274694 h 13064490"/>
                <a:gd name="connsiteX7" fmla="*/ 2104262 w 12767104"/>
                <a:gd name="connsiteY7" fmla="*/ 3577589 h 13064490"/>
                <a:gd name="connsiteX8" fmla="*/ 2044827 w 12767104"/>
                <a:gd name="connsiteY8" fmla="*/ 3737610 h 13064490"/>
                <a:gd name="connsiteX9" fmla="*/ 2681477 w 12767104"/>
                <a:gd name="connsiteY9" fmla="*/ 3979544 h 13064490"/>
                <a:gd name="connsiteX10" fmla="*/ 3096767 w 12767104"/>
                <a:gd name="connsiteY10" fmla="*/ 3918584 h 13064490"/>
                <a:gd name="connsiteX11" fmla="*/ 3167252 w 12767104"/>
                <a:gd name="connsiteY11" fmla="*/ 4078604 h 13064490"/>
                <a:gd name="connsiteX12" fmla="*/ 3313937 w 12767104"/>
                <a:gd name="connsiteY12" fmla="*/ 4000499 h 13064490"/>
                <a:gd name="connsiteX13" fmla="*/ 3447669 w 12767104"/>
                <a:gd name="connsiteY13" fmla="*/ 4025646 h 13064490"/>
                <a:gd name="connsiteX14" fmla="*/ 3510152 w 12767104"/>
                <a:gd name="connsiteY14" fmla="*/ 4219574 h 13064490"/>
                <a:gd name="connsiteX15" fmla="*/ 3515867 w 12767104"/>
                <a:gd name="connsiteY15" fmla="*/ 4589144 h 13064490"/>
                <a:gd name="connsiteX16" fmla="*/ 3371087 w 12767104"/>
                <a:gd name="connsiteY16" fmla="*/ 4928234 h 13064490"/>
                <a:gd name="connsiteX17" fmla="*/ 3479672 w 12767104"/>
                <a:gd name="connsiteY17" fmla="*/ 5463539 h 13064490"/>
                <a:gd name="connsiteX18" fmla="*/ 3310127 w 12767104"/>
                <a:gd name="connsiteY18" fmla="*/ 5494019 h 13064490"/>
                <a:gd name="connsiteX19" fmla="*/ 3172967 w 12767104"/>
                <a:gd name="connsiteY19" fmla="*/ 6015989 h 13064490"/>
                <a:gd name="connsiteX20" fmla="*/ 3262502 w 12767104"/>
                <a:gd name="connsiteY20" fmla="*/ 6031229 h 13064490"/>
                <a:gd name="connsiteX21" fmla="*/ 3315842 w 12767104"/>
                <a:gd name="connsiteY21" fmla="*/ 6193154 h 13064490"/>
                <a:gd name="connsiteX22" fmla="*/ 3464432 w 12767104"/>
                <a:gd name="connsiteY22" fmla="*/ 6115049 h 13064490"/>
                <a:gd name="connsiteX23" fmla="*/ 3593972 w 12767104"/>
                <a:gd name="connsiteY23" fmla="*/ 6273164 h 13064490"/>
                <a:gd name="connsiteX24" fmla="*/ 3835146 w 12767104"/>
                <a:gd name="connsiteY24" fmla="*/ 6307836 h 13064490"/>
                <a:gd name="connsiteX25" fmla="*/ 3643502 w 12767104"/>
                <a:gd name="connsiteY25" fmla="*/ 6793229 h 13064490"/>
                <a:gd name="connsiteX26" fmla="*/ 3704462 w 12767104"/>
                <a:gd name="connsiteY26" fmla="*/ 7218044 h 13064490"/>
                <a:gd name="connsiteX27" fmla="*/ 3508247 w 12767104"/>
                <a:gd name="connsiteY27" fmla="*/ 7745729 h 13064490"/>
                <a:gd name="connsiteX28" fmla="*/ 3654932 w 12767104"/>
                <a:gd name="connsiteY28" fmla="*/ 7880984 h 13064490"/>
                <a:gd name="connsiteX29" fmla="*/ 3396234 w 12767104"/>
                <a:gd name="connsiteY29" fmla="*/ 8180451 h 13064490"/>
                <a:gd name="connsiteX30" fmla="*/ 3645407 w 12767104"/>
                <a:gd name="connsiteY30" fmla="*/ 8650604 h 13064490"/>
                <a:gd name="connsiteX31" fmla="*/ 4189476 w 12767104"/>
                <a:gd name="connsiteY31" fmla="*/ 9107805 h 13064490"/>
                <a:gd name="connsiteX32" fmla="*/ 4317872 w 12767104"/>
                <a:gd name="connsiteY32" fmla="*/ 9022079 h 13064490"/>
                <a:gd name="connsiteX33" fmla="*/ 4573142 w 12767104"/>
                <a:gd name="connsiteY33" fmla="*/ 9305924 h 13064490"/>
                <a:gd name="connsiteX34" fmla="*/ 4845557 w 12767104"/>
                <a:gd name="connsiteY34" fmla="*/ 9326879 h 13064490"/>
                <a:gd name="connsiteX35" fmla="*/ 5030342 w 12767104"/>
                <a:gd name="connsiteY35" fmla="*/ 9197339 h 13064490"/>
                <a:gd name="connsiteX36" fmla="*/ 5399912 w 12767104"/>
                <a:gd name="connsiteY36" fmla="*/ 9414509 h 13064490"/>
                <a:gd name="connsiteX37" fmla="*/ 5697092 w 12767104"/>
                <a:gd name="connsiteY37" fmla="*/ 9420224 h 13064490"/>
                <a:gd name="connsiteX38" fmla="*/ 5805677 w 12767104"/>
                <a:gd name="connsiteY38" fmla="*/ 9641204 h 13064490"/>
                <a:gd name="connsiteX39" fmla="*/ 6116192 w 12767104"/>
                <a:gd name="connsiteY39" fmla="*/ 9660254 h 13064490"/>
                <a:gd name="connsiteX40" fmla="*/ 6272784 w 12767104"/>
                <a:gd name="connsiteY40" fmla="*/ 9802368 h 13064490"/>
                <a:gd name="connsiteX41" fmla="*/ 6967728 w 12767104"/>
                <a:gd name="connsiteY41" fmla="*/ 10917936 h 13064490"/>
                <a:gd name="connsiteX42" fmla="*/ 6458712 w 12767104"/>
                <a:gd name="connsiteY42" fmla="*/ 11369040 h 13064490"/>
                <a:gd name="connsiteX43" fmla="*/ 6592443 w 12767104"/>
                <a:gd name="connsiteY43" fmla="*/ 11569065 h 13064490"/>
                <a:gd name="connsiteX44" fmla="*/ 6723888 w 12767104"/>
                <a:gd name="connsiteY44" fmla="*/ 11530965 h 13064490"/>
                <a:gd name="connsiteX45" fmla="*/ 6826758 w 12767104"/>
                <a:gd name="connsiteY45" fmla="*/ 11633835 h 13064490"/>
                <a:gd name="connsiteX46" fmla="*/ 6834378 w 12767104"/>
                <a:gd name="connsiteY46" fmla="*/ 11870055 h 13064490"/>
                <a:gd name="connsiteX47" fmla="*/ 6950583 w 12767104"/>
                <a:gd name="connsiteY47" fmla="*/ 12011025 h 13064490"/>
                <a:gd name="connsiteX48" fmla="*/ 7009638 w 12767104"/>
                <a:gd name="connsiteY48" fmla="*/ 12390120 h 13064490"/>
                <a:gd name="connsiteX49" fmla="*/ 6941058 w 12767104"/>
                <a:gd name="connsiteY49" fmla="*/ 12628245 h 13064490"/>
                <a:gd name="connsiteX50" fmla="*/ 7076313 w 12767104"/>
                <a:gd name="connsiteY50" fmla="*/ 12847320 h 13064490"/>
                <a:gd name="connsiteX51" fmla="*/ 7202043 w 12767104"/>
                <a:gd name="connsiteY51" fmla="*/ 12943713 h 13064490"/>
                <a:gd name="connsiteX52" fmla="*/ 7287768 w 12767104"/>
                <a:gd name="connsiteY52" fmla="*/ 12799695 h 13064490"/>
                <a:gd name="connsiteX53" fmla="*/ 7377303 w 12767104"/>
                <a:gd name="connsiteY53" fmla="*/ 12759690 h 13064490"/>
                <a:gd name="connsiteX54" fmla="*/ 7748778 w 12767104"/>
                <a:gd name="connsiteY54" fmla="*/ 12538710 h 13064490"/>
                <a:gd name="connsiteX55" fmla="*/ 8312658 w 12767104"/>
                <a:gd name="connsiteY55" fmla="*/ 13034010 h 13064490"/>
                <a:gd name="connsiteX56" fmla="*/ 8440293 w 12767104"/>
                <a:gd name="connsiteY56" fmla="*/ 12971145 h 13064490"/>
                <a:gd name="connsiteX57" fmla="*/ 8819388 w 12767104"/>
                <a:gd name="connsiteY57" fmla="*/ 13013055 h 13064490"/>
                <a:gd name="connsiteX58" fmla="*/ 9089898 w 12767104"/>
                <a:gd name="connsiteY58" fmla="*/ 13064490 h 13064490"/>
                <a:gd name="connsiteX59" fmla="*/ 9554718 w 12767104"/>
                <a:gd name="connsiteY59" fmla="*/ 12974954 h 13064490"/>
                <a:gd name="connsiteX60" fmla="*/ 9853803 w 12767104"/>
                <a:gd name="connsiteY60" fmla="*/ 12885420 h 13064490"/>
                <a:gd name="connsiteX61" fmla="*/ 9954006 w 12767104"/>
                <a:gd name="connsiteY61" fmla="*/ 12968097 h 13064490"/>
                <a:gd name="connsiteX62" fmla="*/ 10019538 w 12767104"/>
                <a:gd name="connsiteY62" fmla="*/ 12891134 h 13064490"/>
                <a:gd name="connsiteX63" fmla="*/ 10107168 w 12767104"/>
                <a:gd name="connsiteY63" fmla="*/ 12702539 h 13064490"/>
                <a:gd name="connsiteX64" fmla="*/ 10103358 w 12767104"/>
                <a:gd name="connsiteY64" fmla="*/ 12614909 h 13064490"/>
                <a:gd name="connsiteX65" fmla="*/ 10177653 w 12767104"/>
                <a:gd name="connsiteY65" fmla="*/ 12538709 h 13064490"/>
                <a:gd name="connsiteX66" fmla="*/ 10135743 w 12767104"/>
                <a:gd name="connsiteY66" fmla="*/ 12378689 h 13064490"/>
                <a:gd name="connsiteX67" fmla="*/ 10267188 w 12767104"/>
                <a:gd name="connsiteY67" fmla="*/ 12338684 h 13064490"/>
                <a:gd name="connsiteX68" fmla="*/ 10419207 w 12767104"/>
                <a:gd name="connsiteY68" fmla="*/ 11967972 h 13064490"/>
                <a:gd name="connsiteX69" fmla="*/ 11149203 w 12767104"/>
                <a:gd name="connsiteY69" fmla="*/ 12121514 h 13064490"/>
                <a:gd name="connsiteX70" fmla="*/ 12090273 w 12767104"/>
                <a:gd name="connsiteY70" fmla="*/ 11727179 h 13064490"/>
                <a:gd name="connsiteX71" fmla="*/ 12248388 w 12767104"/>
                <a:gd name="connsiteY71" fmla="*/ 11870054 h 13064490"/>
                <a:gd name="connsiteX72" fmla="*/ 12362688 w 12767104"/>
                <a:gd name="connsiteY72" fmla="*/ 11891009 h 13064490"/>
                <a:gd name="connsiteX73" fmla="*/ 12524613 w 12767104"/>
                <a:gd name="connsiteY73" fmla="*/ 11662409 h 13064490"/>
                <a:gd name="connsiteX74" fmla="*/ 12600813 w 12767104"/>
                <a:gd name="connsiteY74" fmla="*/ 11622404 h 13064490"/>
                <a:gd name="connsiteX75" fmla="*/ 12658344 w 12767104"/>
                <a:gd name="connsiteY75" fmla="*/ 11645265 h 13064490"/>
                <a:gd name="connsiteX76" fmla="*/ 12758928 w 12767104"/>
                <a:gd name="connsiteY76" fmla="*/ 11344274 h 13064490"/>
                <a:gd name="connsiteX77" fmla="*/ 12446507 w 12767104"/>
                <a:gd name="connsiteY77" fmla="*/ 10921364 h 13064490"/>
                <a:gd name="connsiteX78" fmla="*/ 12383642 w 12767104"/>
                <a:gd name="connsiteY78" fmla="*/ 10618469 h 13064490"/>
                <a:gd name="connsiteX79" fmla="*/ 12201906 w 12767104"/>
                <a:gd name="connsiteY79" fmla="*/ 10423017 h 13064490"/>
                <a:gd name="connsiteX80" fmla="*/ 12216002 w 12767104"/>
                <a:gd name="connsiteY80" fmla="*/ 10138409 h 13064490"/>
                <a:gd name="connsiteX81" fmla="*/ 12560807 w 12767104"/>
                <a:gd name="connsiteY81" fmla="*/ 9631679 h 13064490"/>
                <a:gd name="connsiteX82" fmla="*/ 12693777 w 12767104"/>
                <a:gd name="connsiteY82" fmla="*/ 8833866 h 13064490"/>
                <a:gd name="connsiteX83" fmla="*/ 12472416 w 12767104"/>
                <a:gd name="connsiteY83" fmla="*/ 8590407 h 13064490"/>
                <a:gd name="connsiteX84" fmla="*/ 12508992 w 12767104"/>
                <a:gd name="connsiteY84" fmla="*/ 7827264 h 13064490"/>
                <a:gd name="connsiteX85" fmla="*/ 12256389 w 12767104"/>
                <a:gd name="connsiteY85" fmla="*/ 7655052 h 13064490"/>
                <a:gd name="connsiteX86" fmla="*/ 11978640 w 12767104"/>
                <a:gd name="connsiteY86" fmla="*/ 7424928 h 13064490"/>
                <a:gd name="connsiteX87" fmla="*/ 11887200 w 12767104"/>
                <a:gd name="connsiteY87" fmla="*/ 6784848 h 13064490"/>
                <a:gd name="connsiteX88" fmla="*/ 12052173 w 12767104"/>
                <a:gd name="connsiteY88" fmla="*/ 6573774 h 13064490"/>
                <a:gd name="connsiteX89" fmla="*/ 12172950 w 12767104"/>
                <a:gd name="connsiteY89" fmla="*/ 6334887 h 13064490"/>
                <a:gd name="connsiteX90" fmla="*/ 12179808 w 12767104"/>
                <a:gd name="connsiteY90" fmla="*/ 5888736 h 13064490"/>
                <a:gd name="connsiteX91" fmla="*/ 11915394 w 12767104"/>
                <a:gd name="connsiteY91" fmla="*/ 5550027 h 13064490"/>
                <a:gd name="connsiteX92" fmla="*/ 11612880 w 12767104"/>
                <a:gd name="connsiteY92" fmla="*/ 5285232 h 13064490"/>
                <a:gd name="connsiteX93" fmla="*/ 11137392 w 12767104"/>
                <a:gd name="connsiteY93" fmla="*/ 4791456 h 13064490"/>
                <a:gd name="connsiteX94" fmla="*/ 10345674 w 12767104"/>
                <a:gd name="connsiteY94" fmla="*/ 4283583 h 13064490"/>
                <a:gd name="connsiteX95" fmla="*/ 10364343 w 12767104"/>
                <a:gd name="connsiteY95" fmla="*/ 3643122 h 13064490"/>
                <a:gd name="connsiteX96" fmla="*/ 10991088 w 12767104"/>
                <a:gd name="connsiteY96" fmla="*/ 3035808 h 13064490"/>
                <a:gd name="connsiteX97" fmla="*/ 11228832 w 12767104"/>
                <a:gd name="connsiteY97" fmla="*/ 2523744 h 13064490"/>
                <a:gd name="connsiteX98" fmla="*/ 11155680 w 12767104"/>
                <a:gd name="connsiteY98" fmla="*/ 2286000 h 13064490"/>
                <a:gd name="connsiteX99" fmla="*/ 11391900 w 12767104"/>
                <a:gd name="connsiteY99" fmla="*/ 1664970 h 13064490"/>
                <a:gd name="connsiteX100" fmla="*/ 11299698 w 12767104"/>
                <a:gd name="connsiteY100" fmla="*/ 1289304 h 13064490"/>
                <a:gd name="connsiteX101" fmla="*/ 10966704 w 12767104"/>
                <a:gd name="connsiteY101" fmla="*/ 1435227 h 13064490"/>
                <a:gd name="connsiteX102" fmla="*/ 10770870 w 12767104"/>
                <a:gd name="connsiteY102" fmla="*/ 1719072 h 13064490"/>
                <a:gd name="connsiteX103" fmla="*/ 10211943 w 12767104"/>
                <a:gd name="connsiteY103" fmla="*/ 1704594 h 13064490"/>
                <a:gd name="connsiteX104" fmla="*/ 10643616 w 12767104"/>
                <a:gd name="connsiteY104" fmla="*/ 987552 h 13064490"/>
                <a:gd name="connsiteX105" fmla="*/ 10569321 w 12767104"/>
                <a:gd name="connsiteY105" fmla="*/ 768477 h 13064490"/>
                <a:gd name="connsiteX106" fmla="*/ 10310241 w 12767104"/>
                <a:gd name="connsiteY106" fmla="*/ 644652 h 13064490"/>
                <a:gd name="connsiteX107" fmla="*/ 10132695 w 12767104"/>
                <a:gd name="connsiteY107" fmla="*/ 798957 h 13064490"/>
                <a:gd name="connsiteX108" fmla="*/ 9947147 w 12767104"/>
                <a:gd name="connsiteY108" fmla="*/ 712469 h 13064490"/>
                <a:gd name="connsiteX109" fmla="*/ 9547097 w 12767104"/>
                <a:gd name="connsiteY109" fmla="*/ 748664 h 13064490"/>
                <a:gd name="connsiteX110" fmla="*/ 9390887 w 12767104"/>
                <a:gd name="connsiteY110" fmla="*/ 302894 h 13064490"/>
                <a:gd name="connsiteX111" fmla="*/ 9286112 w 12767104"/>
                <a:gd name="connsiteY111" fmla="*/ 152399 h 13064490"/>
                <a:gd name="connsiteX112" fmla="*/ 9089136 w 12767104"/>
                <a:gd name="connsiteY112" fmla="*/ 0 h 13064490"/>
                <a:gd name="connsiteX113" fmla="*/ 9030842 w 12767104"/>
                <a:gd name="connsiteY113" fmla="*/ 188594 h 13064490"/>
                <a:gd name="connsiteX114" fmla="*/ 9137522 w 12767104"/>
                <a:gd name="connsiteY114" fmla="*/ 352424 h 13064490"/>
                <a:gd name="connsiteX115" fmla="*/ 8903207 w 12767104"/>
                <a:gd name="connsiteY115" fmla="*/ 421004 h 13064490"/>
                <a:gd name="connsiteX116" fmla="*/ 8634602 w 12767104"/>
                <a:gd name="connsiteY116" fmla="*/ 548639 h 13064490"/>
                <a:gd name="connsiteX117" fmla="*/ 8421242 w 12767104"/>
                <a:gd name="connsiteY117" fmla="*/ 859154 h 13064490"/>
                <a:gd name="connsiteX118" fmla="*/ 8219312 w 12767104"/>
                <a:gd name="connsiteY118" fmla="*/ 922019 h 13064490"/>
                <a:gd name="connsiteX119" fmla="*/ 8125967 w 12767104"/>
                <a:gd name="connsiteY119" fmla="*/ 1301114 h 13064490"/>
                <a:gd name="connsiteX120" fmla="*/ 8017382 w 12767104"/>
                <a:gd name="connsiteY120" fmla="*/ 1407794 h 13064490"/>
                <a:gd name="connsiteX121" fmla="*/ 7977377 w 12767104"/>
                <a:gd name="connsiteY121" fmla="*/ 1543049 h 13064490"/>
                <a:gd name="connsiteX122" fmla="*/ 7811642 w 12767104"/>
                <a:gd name="connsiteY122" fmla="*/ 1577339 h 13064490"/>
                <a:gd name="connsiteX123" fmla="*/ 7678674 w 12767104"/>
                <a:gd name="connsiteY123" fmla="*/ 1816608 h 13064490"/>
                <a:gd name="connsiteX124" fmla="*/ 7327772 w 12767104"/>
                <a:gd name="connsiteY124" fmla="*/ 1645919 h 13064490"/>
                <a:gd name="connsiteX125" fmla="*/ 6998207 w 12767104"/>
                <a:gd name="connsiteY125" fmla="*/ 1950719 h 13064490"/>
                <a:gd name="connsiteX126" fmla="*/ 6794372 w 12767104"/>
                <a:gd name="connsiteY126" fmla="*/ 1811654 h 13064490"/>
                <a:gd name="connsiteX127" fmla="*/ 6217920 w 12767104"/>
                <a:gd name="connsiteY127" fmla="*/ 2286000 h 13064490"/>
                <a:gd name="connsiteX128" fmla="*/ 6020942 w 12767104"/>
                <a:gd name="connsiteY128" fmla="*/ 2179319 h 13064490"/>
                <a:gd name="connsiteX129" fmla="*/ 5859017 w 12767104"/>
                <a:gd name="connsiteY129" fmla="*/ 2200274 h 13064490"/>
                <a:gd name="connsiteX130" fmla="*/ 5657087 w 12767104"/>
                <a:gd name="connsiteY130" fmla="*/ 2085974 h 13064490"/>
                <a:gd name="connsiteX131" fmla="*/ 5422772 w 12767104"/>
                <a:gd name="connsiteY131" fmla="*/ 2118359 h 13064490"/>
                <a:gd name="connsiteX132" fmla="*/ 5361812 w 12767104"/>
                <a:gd name="connsiteY132" fmla="*/ 1937384 h 13064490"/>
                <a:gd name="connsiteX133" fmla="*/ 5015102 w 12767104"/>
                <a:gd name="connsiteY133" fmla="*/ 1771649 h 13064490"/>
                <a:gd name="connsiteX134" fmla="*/ 4293870 w 12767104"/>
                <a:gd name="connsiteY134" fmla="*/ 1781937 h 13064490"/>
                <a:gd name="connsiteX135" fmla="*/ 3976877 w 12767104"/>
                <a:gd name="connsiteY135" fmla="*/ 1421129 h 13064490"/>
                <a:gd name="connsiteX136" fmla="*/ 3837812 w 12767104"/>
                <a:gd name="connsiteY136" fmla="*/ 1329689 h 13064490"/>
                <a:gd name="connsiteX137" fmla="*/ 3632072 w 12767104"/>
                <a:gd name="connsiteY137" fmla="*/ 1322069 h 13064490"/>
                <a:gd name="connsiteX138" fmla="*/ 3468242 w 12767104"/>
                <a:gd name="connsiteY138" fmla="*/ 1122044 h 13064490"/>
                <a:gd name="connsiteX139" fmla="*/ 3096767 w 12767104"/>
                <a:gd name="connsiteY139" fmla="*/ 1202054 h 13064490"/>
                <a:gd name="connsiteX140" fmla="*/ 2872740 w 12767104"/>
                <a:gd name="connsiteY140" fmla="*/ 1051179 h 13064490"/>
                <a:gd name="connsiteX141" fmla="*/ 2757677 w 12767104"/>
                <a:gd name="connsiteY141" fmla="*/ 1306829 h 13064490"/>
                <a:gd name="connsiteX142" fmla="*/ 2464307 w 12767104"/>
                <a:gd name="connsiteY142" fmla="*/ 1609724 h 13064490"/>
                <a:gd name="connsiteX143" fmla="*/ 2012822 w 12767104"/>
                <a:gd name="connsiteY143" fmla="*/ 1710689 h 13064490"/>
                <a:gd name="connsiteX144" fmla="*/ 2007107 w 12767104"/>
                <a:gd name="connsiteY144" fmla="*/ 1870709 h 13064490"/>
                <a:gd name="connsiteX145" fmla="*/ 1736597 w 12767104"/>
                <a:gd name="connsiteY145" fmla="*/ 1920239 h 13064490"/>
                <a:gd name="connsiteX146" fmla="*/ 1383792 w 12767104"/>
                <a:gd name="connsiteY146" fmla="*/ 1796415 h 13064490"/>
                <a:gd name="connsiteX147" fmla="*/ 1064132 w 12767104"/>
                <a:gd name="connsiteY147" fmla="*/ 1979294 h 13064490"/>
                <a:gd name="connsiteX148" fmla="*/ 1053084 w 12767104"/>
                <a:gd name="connsiteY148" fmla="*/ 2431542 h 13064490"/>
                <a:gd name="connsiteX149" fmla="*/ 514350 w 12767104"/>
                <a:gd name="connsiteY149" fmla="*/ 2355342 h 13064490"/>
                <a:gd name="connsiteX150" fmla="*/ 464057 w 12767104"/>
                <a:gd name="connsiteY150" fmla="*/ 2529839 h 13064490"/>
                <a:gd name="connsiteX151" fmla="*/ 0 w 12767104"/>
                <a:gd name="connsiteY151" fmla="*/ 2450592 h 13064490"/>
                <a:gd name="connsiteX0" fmla="*/ 0 w 12767104"/>
                <a:gd name="connsiteY0" fmla="*/ 2450592 h 13064490"/>
                <a:gd name="connsiteX1" fmla="*/ 266319 w 12767104"/>
                <a:gd name="connsiteY1" fmla="*/ 2830068 h 13064490"/>
                <a:gd name="connsiteX2" fmla="*/ 715899 w 12767104"/>
                <a:gd name="connsiteY2" fmla="*/ 2767965 h 13064490"/>
                <a:gd name="connsiteX3" fmla="*/ 1254633 w 12767104"/>
                <a:gd name="connsiteY3" fmla="*/ 3008757 h 13064490"/>
                <a:gd name="connsiteX4" fmla="*/ 1414652 w 12767104"/>
                <a:gd name="connsiteY4" fmla="*/ 3208019 h 13064490"/>
                <a:gd name="connsiteX5" fmla="*/ 1605152 w 12767104"/>
                <a:gd name="connsiteY5" fmla="*/ 3383279 h 13064490"/>
                <a:gd name="connsiteX6" fmla="*/ 1776602 w 12767104"/>
                <a:gd name="connsiteY6" fmla="*/ 3274694 h 13064490"/>
                <a:gd name="connsiteX7" fmla="*/ 2104262 w 12767104"/>
                <a:gd name="connsiteY7" fmla="*/ 3577589 h 13064490"/>
                <a:gd name="connsiteX8" fmla="*/ 2044827 w 12767104"/>
                <a:gd name="connsiteY8" fmla="*/ 3737610 h 13064490"/>
                <a:gd name="connsiteX9" fmla="*/ 2681477 w 12767104"/>
                <a:gd name="connsiteY9" fmla="*/ 3979544 h 13064490"/>
                <a:gd name="connsiteX10" fmla="*/ 3096767 w 12767104"/>
                <a:gd name="connsiteY10" fmla="*/ 3918584 h 13064490"/>
                <a:gd name="connsiteX11" fmla="*/ 3167252 w 12767104"/>
                <a:gd name="connsiteY11" fmla="*/ 4078604 h 13064490"/>
                <a:gd name="connsiteX12" fmla="*/ 3313937 w 12767104"/>
                <a:gd name="connsiteY12" fmla="*/ 4000499 h 13064490"/>
                <a:gd name="connsiteX13" fmla="*/ 3447669 w 12767104"/>
                <a:gd name="connsiteY13" fmla="*/ 4025646 h 13064490"/>
                <a:gd name="connsiteX14" fmla="*/ 3510152 w 12767104"/>
                <a:gd name="connsiteY14" fmla="*/ 4219574 h 13064490"/>
                <a:gd name="connsiteX15" fmla="*/ 3515867 w 12767104"/>
                <a:gd name="connsiteY15" fmla="*/ 4589144 h 13064490"/>
                <a:gd name="connsiteX16" fmla="*/ 3371087 w 12767104"/>
                <a:gd name="connsiteY16" fmla="*/ 4928234 h 13064490"/>
                <a:gd name="connsiteX17" fmla="*/ 3479672 w 12767104"/>
                <a:gd name="connsiteY17" fmla="*/ 5463539 h 13064490"/>
                <a:gd name="connsiteX18" fmla="*/ 3310127 w 12767104"/>
                <a:gd name="connsiteY18" fmla="*/ 5494019 h 13064490"/>
                <a:gd name="connsiteX19" fmla="*/ 3172967 w 12767104"/>
                <a:gd name="connsiteY19" fmla="*/ 6015989 h 13064490"/>
                <a:gd name="connsiteX20" fmla="*/ 3262502 w 12767104"/>
                <a:gd name="connsiteY20" fmla="*/ 6031229 h 13064490"/>
                <a:gd name="connsiteX21" fmla="*/ 3315842 w 12767104"/>
                <a:gd name="connsiteY21" fmla="*/ 6193154 h 13064490"/>
                <a:gd name="connsiteX22" fmla="*/ 3464432 w 12767104"/>
                <a:gd name="connsiteY22" fmla="*/ 6115049 h 13064490"/>
                <a:gd name="connsiteX23" fmla="*/ 3593972 w 12767104"/>
                <a:gd name="connsiteY23" fmla="*/ 6273164 h 13064490"/>
                <a:gd name="connsiteX24" fmla="*/ 3835146 w 12767104"/>
                <a:gd name="connsiteY24" fmla="*/ 6307836 h 13064490"/>
                <a:gd name="connsiteX25" fmla="*/ 3643502 w 12767104"/>
                <a:gd name="connsiteY25" fmla="*/ 6793229 h 13064490"/>
                <a:gd name="connsiteX26" fmla="*/ 3704462 w 12767104"/>
                <a:gd name="connsiteY26" fmla="*/ 7218044 h 13064490"/>
                <a:gd name="connsiteX27" fmla="*/ 3508247 w 12767104"/>
                <a:gd name="connsiteY27" fmla="*/ 7745729 h 13064490"/>
                <a:gd name="connsiteX28" fmla="*/ 3654932 w 12767104"/>
                <a:gd name="connsiteY28" fmla="*/ 7880984 h 13064490"/>
                <a:gd name="connsiteX29" fmla="*/ 3396234 w 12767104"/>
                <a:gd name="connsiteY29" fmla="*/ 8180451 h 13064490"/>
                <a:gd name="connsiteX30" fmla="*/ 3645407 w 12767104"/>
                <a:gd name="connsiteY30" fmla="*/ 8650604 h 13064490"/>
                <a:gd name="connsiteX31" fmla="*/ 4189476 w 12767104"/>
                <a:gd name="connsiteY31" fmla="*/ 9107805 h 13064490"/>
                <a:gd name="connsiteX32" fmla="*/ 4317872 w 12767104"/>
                <a:gd name="connsiteY32" fmla="*/ 9022079 h 13064490"/>
                <a:gd name="connsiteX33" fmla="*/ 4573142 w 12767104"/>
                <a:gd name="connsiteY33" fmla="*/ 9305924 h 13064490"/>
                <a:gd name="connsiteX34" fmla="*/ 4849367 w 12767104"/>
                <a:gd name="connsiteY34" fmla="*/ 9336404 h 13064490"/>
                <a:gd name="connsiteX35" fmla="*/ 5030342 w 12767104"/>
                <a:gd name="connsiteY35" fmla="*/ 9197339 h 13064490"/>
                <a:gd name="connsiteX36" fmla="*/ 5399912 w 12767104"/>
                <a:gd name="connsiteY36" fmla="*/ 9414509 h 13064490"/>
                <a:gd name="connsiteX37" fmla="*/ 5697092 w 12767104"/>
                <a:gd name="connsiteY37" fmla="*/ 9420224 h 13064490"/>
                <a:gd name="connsiteX38" fmla="*/ 5805677 w 12767104"/>
                <a:gd name="connsiteY38" fmla="*/ 9641204 h 13064490"/>
                <a:gd name="connsiteX39" fmla="*/ 6116192 w 12767104"/>
                <a:gd name="connsiteY39" fmla="*/ 9660254 h 13064490"/>
                <a:gd name="connsiteX40" fmla="*/ 6272784 w 12767104"/>
                <a:gd name="connsiteY40" fmla="*/ 9802368 h 13064490"/>
                <a:gd name="connsiteX41" fmla="*/ 6967728 w 12767104"/>
                <a:gd name="connsiteY41" fmla="*/ 10917936 h 13064490"/>
                <a:gd name="connsiteX42" fmla="*/ 6458712 w 12767104"/>
                <a:gd name="connsiteY42" fmla="*/ 11369040 h 13064490"/>
                <a:gd name="connsiteX43" fmla="*/ 6592443 w 12767104"/>
                <a:gd name="connsiteY43" fmla="*/ 11569065 h 13064490"/>
                <a:gd name="connsiteX44" fmla="*/ 6723888 w 12767104"/>
                <a:gd name="connsiteY44" fmla="*/ 11530965 h 13064490"/>
                <a:gd name="connsiteX45" fmla="*/ 6826758 w 12767104"/>
                <a:gd name="connsiteY45" fmla="*/ 11633835 h 13064490"/>
                <a:gd name="connsiteX46" fmla="*/ 6834378 w 12767104"/>
                <a:gd name="connsiteY46" fmla="*/ 11870055 h 13064490"/>
                <a:gd name="connsiteX47" fmla="*/ 6950583 w 12767104"/>
                <a:gd name="connsiteY47" fmla="*/ 12011025 h 13064490"/>
                <a:gd name="connsiteX48" fmla="*/ 7009638 w 12767104"/>
                <a:gd name="connsiteY48" fmla="*/ 12390120 h 13064490"/>
                <a:gd name="connsiteX49" fmla="*/ 6941058 w 12767104"/>
                <a:gd name="connsiteY49" fmla="*/ 12628245 h 13064490"/>
                <a:gd name="connsiteX50" fmla="*/ 7076313 w 12767104"/>
                <a:gd name="connsiteY50" fmla="*/ 12847320 h 13064490"/>
                <a:gd name="connsiteX51" fmla="*/ 7202043 w 12767104"/>
                <a:gd name="connsiteY51" fmla="*/ 12943713 h 13064490"/>
                <a:gd name="connsiteX52" fmla="*/ 7287768 w 12767104"/>
                <a:gd name="connsiteY52" fmla="*/ 12799695 h 13064490"/>
                <a:gd name="connsiteX53" fmla="*/ 7377303 w 12767104"/>
                <a:gd name="connsiteY53" fmla="*/ 12759690 h 13064490"/>
                <a:gd name="connsiteX54" fmla="*/ 7748778 w 12767104"/>
                <a:gd name="connsiteY54" fmla="*/ 12538710 h 13064490"/>
                <a:gd name="connsiteX55" fmla="*/ 8312658 w 12767104"/>
                <a:gd name="connsiteY55" fmla="*/ 13034010 h 13064490"/>
                <a:gd name="connsiteX56" fmla="*/ 8440293 w 12767104"/>
                <a:gd name="connsiteY56" fmla="*/ 12971145 h 13064490"/>
                <a:gd name="connsiteX57" fmla="*/ 8819388 w 12767104"/>
                <a:gd name="connsiteY57" fmla="*/ 13013055 h 13064490"/>
                <a:gd name="connsiteX58" fmla="*/ 9089898 w 12767104"/>
                <a:gd name="connsiteY58" fmla="*/ 13064490 h 13064490"/>
                <a:gd name="connsiteX59" fmla="*/ 9554718 w 12767104"/>
                <a:gd name="connsiteY59" fmla="*/ 12974954 h 13064490"/>
                <a:gd name="connsiteX60" fmla="*/ 9853803 w 12767104"/>
                <a:gd name="connsiteY60" fmla="*/ 12885420 h 13064490"/>
                <a:gd name="connsiteX61" fmla="*/ 9954006 w 12767104"/>
                <a:gd name="connsiteY61" fmla="*/ 12968097 h 13064490"/>
                <a:gd name="connsiteX62" fmla="*/ 10019538 w 12767104"/>
                <a:gd name="connsiteY62" fmla="*/ 12891134 h 13064490"/>
                <a:gd name="connsiteX63" fmla="*/ 10107168 w 12767104"/>
                <a:gd name="connsiteY63" fmla="*/ 12702539 h 13064490"/>
                <a:gd name="connsiteX64" fmla="*/ 10103358 w 12767104"/>
                <a:gd name="connsiteY64" fmla="*/ 12614909 h 13064490"/>
                <a:gd name="connsiteX65" fmla="*/ 10177653 w 12767104"/>
                <a:gd name="connsiteY65" fmla="*/ 12538709 h 13064490"/>
                <a:gd name="connsiteX66" fmla="*/ 10135743 w 12767104"/>
                <a:gd name="connsiteY66" fmla="*/ 12378689 h 13064490"/>
                <a:gd name="connsiteX67" fmla="*/ 10267188 w 12767104"/>
                <a:gd name="connsiteY67" fmla="*/ 12338684 h 13064490"/>
                <a:gd name="connsiteX68" fmla="*/ 10419207 w 12767104"/>
                <a:gd name="connsiteY68" fmla="*/ 11967972 h 13064490"/>
                <a:gd name="connsiteX69" fmla="*/ 11149203 w 12767104"/>
                <a:gd name="connsiteY69" fmla="*/ 12121514 h 13064490"/>
                <a:gd name="connsiteX70" fmla="*/ 12090273 w 12767104"/>
                <a:gd name="connsiteY70" fmla="*/ 11727179 h 13064490"/>
                <a:gd name="connsiteX71" fmla="*/ 12248388 w 12767104"/>
                <a:gd name="connsiteY71" fmla="*/ 11870054 h 13064490"/>
                <a:gd name="connsiteX72" fmla="*/ 12362688 w 12767104"/>
                <a:gd name="connsiteY72" fmla="*/ 11891009 h 13064490"/>
                <a:gd name="connsiteX73" fmla="*/ 12524613 w 12767104"/>
                <a:gd name="connsiteY73" fmla="*/ 11662409 h 13064490"/>
                <a:gd name="connsiteX74" fmla="*/ 12600813 w 12767104"/>
                <a:gd name="connsiteY74" fmla="*/ 11622404 h 13064490"/>
                <a:gd name="connsiteX75" fmla="*/ 12658344 w 12767104"/>
                <a:gd name="connsiteY75" fmla="*/ 11645265 h 13064490"/>
                <a:gd name="connsiteX76" fmla="*/ 12758928 w 12767104"/>
                <a:gd name="connsiteY76" fmla="*/ 11344274 h 13064490"/>
                <a:gd name="connsiteX77" fmla="*/ 12446507 w 12767104"/>
                <a:gd name="connsiteY77" fmla="*/ 10921364 h 13064490"/>
                <a:gd name="connsiteX78" fmla="*/ 12383642 w 12767104"/>
                <a:gd name="connsiteY78" fmla="*/ 10618469 h 13064490"/>
                <a:gd name="connsiteX79" fmla="*/ 12201906 w 12767104"/>
                <a:gd name="connsiteY79" fmla="*/ 10423017 h 13064490"/>
                <a:gd name="connsiteX80" fmla="*/ 12216002 w 12767104"/>
                <a:gd name="connsiteY80" fmla="*/ 10138409 h 13064490"/>
                <a:gd name="connsiteX81" fmla="*/ 12560807 w 12767104"/>
                <a:gd name="connsiteY81" fmla="*/ 9631679 h 13064490"/>
                <a:gd name="connsiteX82" fmla="*/ 12693777 w 12767104"/>
                <a:gd name="connsiteY82" fmla="*/ 8833866 h 13064490"/>
                <a:gd name="connsiteX83" fmla="*/ 12472416 w 12767104"/>
                <a:gd name="connsiteY83" fmla="*/ 8590407 h 13064490"/>
                <a:gd name="connsiteX84" fmla="*/ 12508992 w 12767104"/>
                <a:gd name="connsiteY84" fmla="*/ 7827264 h 13064490"/>
                <a:gd name="connsiteX85" fmla="*/ 12256389 w 12767104"/>
                <a:gd name="connsiteY85" fmla="*/ 7655052 h 13064490"/>
                <a:gd name="connsiteX86" fmla="*/ 11978640 w 12767104"/>
                <a:gd name="connsiteY86" fmla="*/ 7424928 h 13064490"/>
                <a:gd name="connsiteX87" fmla="*/ 11887200 w 12767104"/>
                <a:gd name="connsiteY87" fmla="*/ 6784848 h 13064490"/>
                <a:gd name="connsiteX88" fmla="*/ 12052173 w 12767104"/>
                <a:gd name="connsiteY88" fmla="*/ 6573774 h 13064490"/>
                <a:gd name="connsiteX89" fmla="*/ 12172950 w 12767104"/>
                <a:gd name="connsiteY89" fmla="*/ 6334887 h 13064490"/>
                <a:gd name="connsiteX90" fmla="*/ 12179808 w 12767104"/>
                <a:gd name="connsiteY90" fmla="*/ 5888736 h 13064490"/>
                <a:gd name="connsiteX91" fmla="*/ 11915394 w 12767104"/>
                <a:gd name="connsiteY91" fmla="*/ 5550027 h 13064490"/>
                <a:gd name="connsiteX92" fmla="*/ 11612880 w 12767104"/>
                <a:gd name="connsiteY92" fmla="*/ 5285232 h 13064490"/>
                <a:gd name="connsiteX93" fmla="*/ 11137392 w 12767104"/>
                <a:gd name="connsiteY93" fmla="*/ 4791456 h 13064490"/>
                <a:gd name="connsiteX94" fmla="*/ 10345674 w 12767104"/>
                <a:gd name="connsiteY94" fmla="*/ 4283583 h 13064490"/>
                <a:gd name="connsiteX95" fmla="*/ 10364343 w 12767104"/>
                <a:gd name="connsiteY95" fmla="*/ 3643122 h 13064490"/>
                <a:gd name="connsiteX96" fmla="*/ 10991088 w 12767104"/>
                <a:gd name="connsiteY96" fmla="*/ 3035808 h 13064490"/>
                <a:gd name="connsiteX97" fmla="*/ 11228832 w 12767104"/>
                <a:gd name="connsiteY97" fmla="*/ 2523744 h 13064490"/>
                <a:gd name="connsiteX98" fmla="*/ 11155680 w 12767104"/>
                <a:gd name="connsiteY98" fmla="*/ 2286000 h 13064490"/>
                <a:gd name="connsiteX99" fmla="*/ 11391900 w 12767104"/>
                <a:gd name="connsiteY99" fmla="*/ 1664970 h 13064490"/>
                <a:gd name="connsiteX100" fmla="*/ 11299698 w 12767104"/>
                <a:gd name="connsiteY100" fmla="*/ 1289304 h 13064490"/>
                <a:gd name="connsiteX101" fmla="*/ 10966704 w 12767104"/>
                <a:gd name="connsiteY101" fmla="*/ 1435227 h 13064490"/>
                <a:gd name="connsiteX102" fmla="*/ 10770870 w 12767104"/>
                <a:gd name="connsiteY102" fmla="*/ 1719072 h 13064490"/>
                <a:gd name="connsiteX103" fmla="*/ 10211943 w 12767104"/>
                <a:gd name="connsiteY103" fmla="*/ 1704594 h 13064490"/>
                <a:gd name="connsiteX104" fmla="*/ 10643616 w 12767104"/>
                <a:gd name="connsiteY104" fmla="*/ 987552 h 13064490"/>
                <a:gd name="connsiteX105" fmla="*/ 10569321 w 12767104"/>
                <a:gd name="connsiteY105" fmla="*/ 768477 h 13064490"/>
                <a:gd name="connsiteX106" fmla="*/ 10310241 w 12767104"/>
                <a:gd name="connsiteY106" fmla="*/ 644652 h 13064490"/>
                <a:gd name="connsiteX107" fmla="*/ 10132695 w 12767104"/>
                <a:gd name="connsiteY107" fmla="*/ 798957 h 13064490"/>
                <a:gd name="connsiteX108" fmla="*/ 9947147 w 12767104"/>
                <a:gd name="connsiteY108" fmla="*/ 712469 h 13064490"/>
                <a:gd name="connsiteX109" fmla="*/ 9547097 w 12767104"/>
                <a:gd name="connsiteY109" fmla="*/ 748664 h 13064490"/>
                <a:gd name="connsiteX110" fmla="*/ 9390887 w 12767104"/>
                <a:gd name="connsiteY110" fmla="*/ 302894 h 13064490"/>
                <a:gd name="connsiteX111" fmla="*/ 9286112 w 12767104"/>
                <a:gd name="connsiteY111" fmla="*/ 152399 h 13064490"/>
                <a:gd name="connsiteX112" fmla="*/ 9089136 w 12767104"/>
                <a:gd name="connsiteY112" fmla="*/ 0 h 13064490"/>
                <a:gd name="connsiteX113" fmla="*/ 9030842 w 12767104"/>
                <a:gd name="connsiteY113" fmla="*/ 188594 h 13064490"/>
                <a:gd name="connsiteX114" fmla="*/ 9137522 w 12767104"/>
                <a:gd name="connsiteY114" fmla="*/ 352424 h 13064490"/>
                <a:gd name="connsiteX115" fmla="*/ 8903207 w 12767104"/>
                <a:gd name="connsiteY115" fmla="*/ 421004 h 13064490"/>
                <a:gd name="connsiteX116" fmla="*/ 8634602 w 12767104"/>
                <a:gd name="connsiteY116" fmla="*/ 548639 h 13064490"/>
                <a:gd name="connsiteX117" fmla="*/ 8421242 w 12767104"/>
                <a:gd name="connsiteY117" fmla="*/ 859154 h 13064490"/>
                <a:gd name="connsiteX118" fmla="*/ 8219312 w 12767104"/>
                <a:gd name="connsiteY118" fmla="*/ 922019 h 13064490"/>
                <a:gd name="connsiteX119" fmla="*/ 8125967 w 12767104"/>
                <a:gd name="connsiteY119" fmla="*/ 1301114 h 13064490"/>
                <a:gd name="connsiteX120" fmla="*/ 8017382 w 12767104"/>
                <a:gd name="connsiteY120" fmla="*/ 1407794 h 13064490"/>
                <a:gd name="connsiteX121" fmla="*/ 7977377 w 12767104"/>
                <a:gd name="connsiteY121" fmla="*/ 1543049 h 13064490"/>
                <a:gd name="connsiteX122" fmla="*/ 7811642 w 12767104"/>
                <a:gd name="connsiteY122" fmla="*/ 1577339 h 13064490"/>
                <a:gd name="connsiteX123" fmla="*/ 7678674 w 12767104"/>
                <a:gd name="connsiteY123" fmla="*/ 1816608 h 13064490"/>
                <a:gd name="connsiteX124" fmla="*/ 7327772 w 12767104"/>
                <a:gd name="connsiteY124" fmla="*/ 1645919 h 13064490"/>
                <a:gd name="connsiteX125" fmla="*/ 6998207 w 12767104"/>
                <a:gd name="connsiteY125" fmla="*/ 1950719 h 13064490"/>
                <a:gd name="connsiteX126" fmla="*/ 6794372 w 12767104"/>
                <a:gd name="connsiteY126" fmla="*/ 1811654 h 13064490"/>
                <a:gd name="connsiteX127" fmla="*/ 6217920 w 12767104"/>
                <a:gd name="connsiteY127" fmla="*/ 2286000 h 13064490"/>
                <a:gd name="connsiteX128" fmla="*/ 6020942 w 12767104"/>
                <a:gd name="connsiteY128" fmla="*/ 2179319 h 13064490"/>
                <a:gd name="connsiteX129" fmla="*/ 5859017 w 12767104"/>
                <a:gd name="connsiteY129" fmla="*/ 2200274 h 13064490"/>
                <a:gd name="connsiteX130" fmla="*/ 5657087 w 12767104"/>
                <a:gd name="connsiteY130" fmla="*/ 2085974 h 13064490"/>
                <a:gd name="connsiteX131" fmla="*/ 5422772 w 12767104"/>
                <a:gd name="connsiteY131" fmla="*/ 2118359 h 13064490"/>
                <a:gd name="connsiteX132" fmla="*/ 5361812 w 12767104"/>
                <a:gd name="connsiteY132" fmla="*/ 1937384 h 13064490"/>
                <a:gd name="connsiteX133" fmla="*/ 5015102 w 12767104"/>
                <a:gd name="connsiteY133" fmla="*/ 1771649 h 13064490"/>
                <a:gd name="connsiteX134" fmla="*/ 4293870 w 12767104"/>
                <a:gd name="connsiteY134" fmla="*/ 1781937 h 13064490"/>
                <a:gd name="connsiteX135" fmla="*/ 3976877 w 12767104"/>
                <a:gd name="connsiteY135" fmla="*/ 1421129 h 13064490"/>
                <a:gd name="connsiteX136" fmla="*/ 3837812 w 12767104"/>
                <a:gd name="connsiteY136" fmla="*/ 1329689 h 13064490"/>
                <a:gd name="connsiteX137" fmla="*/ 3632072 w 12767104"/>
                <a:gd name="connsiteY137" fmla="*/ 1322069 h 13064490"/>
                <a:gd name="connsiteX138" fmla="*/ 3468242 w 12767104"/>
                <a:gd name="connsiteY138" fmla="*/ 1122044 h 13064490"/>
                <a:gd name="connsiteX139" fmla="*/ 3096767 w 12767104"/>
                <a:gd name="connsiteY139" fmla="*/ 1202054 h 13064490"/>
                <a:gd name="connsiteX140" fmla="*/ 2872740 w 12767104"/>
                <a:gd name="connsiteY140" fmla="*/ 1051179 h 13064490"/>
                <a:gd name="connsiteX141" fmla="*/ 2757677 w 12767104"/>
                <a:gd name="connsiteY141" fmla="*/ 1306829 h 13064490"/>
                <a:gd name="connsiteX142" fmla="*/ 2464307 w 12767104"/>
                <a:gd name="connsiteY142" fmla="*/ 1609724 h 13064490"/>
                <a:gd name="connsiteX143" fmla="*/ 2012822 w 12767104"/>
                <a:gd name="connsiteY143" fmla="*/ 1710689 h 13064490"/>
                <a:gd name="connsiteX144" fmla="*/ 2007107 w 12767104"/>
                <a:gd name="connsiteY144" fmla="*/ 1870709 h 13064490"/>
                <a:gd name="connsiteX145" fmla="*/ 1736597 w 12767104"/>
                <a:gd name="connsiteY145" fmla="*/ 1920239 h 13064490"/>
                <a:gd name="connsiteX146" fmla="*/ 1383792 w 12767104"/>
                <a:gd name="connsiteY146" fmla="*/ 1796415 h 13064490"/>
                <a:gd name="connsiteX147" fmla="*/ 1064132 w 12767104"/>
                <a:gd name="connsiteY147" fmla="*/ 1979294 h 13064490"/>
                <a:gd name="connsiteX148" fmla="*/ 1053084 w 12767104"/>
                <a:gd name="connsiteY148" fmla="*/ 2431542 h 13064490"/>
                <a:gd name="connsiteX149" fmla="*/ 514350 w 12767104"/>
                <a:gd name="connsiteY149" fmla="*/ 2355342 h 13064490"/>
                <a:gd name="connsiteX150" fmla="*/ 464057 w 12767104"/>
                <a:gd name="connsiteY150" fmla="*/ 2529839 h 13064490"/>
                <a:gd name="connsiteX151" fmla="*/ 0 w 12767104"/>
                <a:gd name="connsiteY151" fmla="*/ 2450592 h 13064490"/>
                <a:gd name="connsiteX0" fmla="*/ 0 w 12767104"/>
                <a:gd name="connsiteY0" fmla="*/ 2450592 h 13064490"/>
                <a:gd name="connsiteX1" fmla="*/ 266319 w 12767104"/>
                <a:gd name="connsiteY1" fmla="*/ 2830068 h 13064490"/>
                <a:gd name="connsiteX2" fmla="*/ 715899 w 12767104"/>
                <a:gd name="connsiteY2" fmla="*/ 2767965 h 13064490"/>
                <a:gd name="connsiteX3" fmla="*/ 1254633 w 12767104"/>
                <a:gd name="connsiteY3" fmla="*/ 3008757 h 13064490"/>
                <a:gd name="connsiteX4" fmla="*/ 1414652 w 12767104"/>
                <a:gd name="connsiteY4" fmla="*/ 3208019 h 13064490"/>
                <a:gd name="connsiteX5" fmla="*/ 1605152 w 12767104"/>
                <a:gd name="connsiteY5" fmla="*/ 3383279 h 13064490"/>
                <a:gd name="connsiteX6" fmla="*/ 1776602 w 12767104"/>
                <a:gd name="connsiteY6" fmla="*/ 3274694 h 13064490"/>
                <a:gd name="connsiteX7" fmla="*/ 2104262 w 12767104"/>
                <a:gd name="connsiteY7" fmla="*/ 3577589 h 13064490"/>
                <a:gd name="connsiteX8" fmla="*/ 2044827 w 12767104"/>
                <a:gd name="connsiteY8" fmla="*/ 3737610 h 13064490"/>
                <a:gd name="connsiteX9" fmla="*/ 2681477 w 12767104"/>
                <a:gd name="connsiteY9" fmla="*/ 3979544 h 13064490"/>
                <a:gd name="connsiteX10" fmla="*/ 3096767 w 12767104"/>
                <a:gd name="connsiteY10" fmla="*/ 3918584 h 13064490"/>
                <a:gd name="connsiteX11" fmla="*/ 3167252 w 12767104"/>
                <a:gd name="connsiteY11" fmla="*/ 4078604 h 13064490"/>
                <a:gd name="connsiteX12" fmla="*/ 3313937 w 12767104"/>
                <a:gd name="connsiteY12" fmla="*/ 4000499 h 13064490"/>
                <a:gd name="connsiteX13" fmla="*/ 3447669 w 12767104"/>
                <a:gd name="connsiteY13" fmla="*/ 4025646 h 13064490"/>
                <a:gd name="connsiteX14" fmla="*/ 3510152 w 12767104"/>
                <a:gd name="connsiteY14" fmla="*/ 4219574 h 13064490"/>
                <a:gd name="connsiteX15" fmla="*/ 3515867 w 12767104"/>
                <a:gd name="connsiteY15" fmla="*/ 4589144 h 13064490"/>
                <a:gd name="connsiteX16" fmla="*/ 3371087 w 12767104"/>
                <a:gd name="connsiteY16" fmla="*/ 4928234 h 13064490"/>
                <a:gd name="connsiteX17" fmla="*/ 3479672 w 12767104"/>
                <a:gd name="connsiteY17" fmla="*/ 5463539 h 13064490"/>
                <a:gd name="connsiteX18" fmla="*/ 3310127 w 12767104"/>
                <a:gd name="connsiteY18" fmla="*/ 5494019 h 13064490"/>
                <a:gd name="connsiteX19" fmla="*/ 3172967 w 12767104"/>
                <a:gd name="connsiteY19" fmla="*/ 6015989 h 13064490"/>
                <a:gd name="connsiteX20" fmla="*/ 3262502 w 12767104"/>
                <a:gd name="connsiteY20" fmla="*/ 6031229 h 13064490"/>
                <a:gd name="connsiteX21" fmla="*/ 3315842 w 12767104"/>
                <a:gd name="connsiteY21" fmla="*/ 6193154 h 13064490"/>
                <a:gd name="connsiteX22" fmla="*/ 3464432 w 12767104"/>
                <a:gd name="connsiteY22" fmla="*/ 6115049 h 13064490"/>
                <a:gd name="connsiteX23" fmla="*/ 3593972 w 12767104"/>
                <a:gd name="connsiteY23" fmla="*/ 6273164 h 13064490"/>
                <a:gd name="connsiteX24" fmla="*/ 3835146 w 12767104"/>
                <a:gd name="connsiteY24" fmla="*/ 6307836 h 13064490"/>
                <a:gd name="connsiteX25" fmla="*/ 3643502 w 12767104"/>
                <a:gd name="connsiteY25" fmla="*/ 6793229 h 13064490"/>
                <a:gd name="connsiteX26" fmla="*/ 3704462 w 12767104"/>
                <a:gd name="connsiteY26" fmla="*/ 7218044 h 13064490"/>
                <a:gd name="connsiteX27" fmla="*/ 3508247 w 12767104"/>
                <a:gd name="connsiteY27" fmla="*/ 7745729 h 13064490"/>
                <a:gd name="connsiteX28" fmla="*/ 3654932 w 12767104"/>
                <a:gd name="connsiteY28" fmla="*/ 7880984 h 13064490"/>
                <a:gd name="connsiteX29" fmla="*/ 3396234 w 12767104"/>
                <a:gd name="connsiteY29" fmla="*/ 8180451 h 13064490"/>
                <a:gd name="connsiteX30" fmla="*/ 3645407 w 12767104"/>
                <a:gd name="connsiteY30" fmla="*/ 8650604 h 13064490"/>
                <a:gd name="connsiteX31" fmla="*/ 4189476 w 12767104"/>
                <a:gd name="connsiteY31" fmla="*/ 9107805 h 13064490"/>
                <a:gd name="connsiteX32" fmla="*/ 4317872 w 12767104"/>
                <a:gd name="connsiteY32" fmla="*/ 9022079 h 13064490"/>
                <a:gd name="connsiteX33" fmla="*/ 4573142 w 12767104"/>
                <a:gd name="connsiteY33" fmla="*/ 9305924 h 13064490"/>
                <a:gd name="connsiteX34" fmla="*/ 4847462 w 12767104"/>
                <a:gd name="connsiteY34" fmla="*/ 9330689 h 13064490"/>
                <a:gd name="connsiteX35" fmla="*/ 5030342 w 12767104"/>
                <a:gd name="connsiteY35" fmla="*/ 9197339 h 13064490"/>
                <a:gd name="connsiteX36" fmla="*/ 5399912 w 12767104"/>
                <a:gd name="connsiteY36" fmla="*/ 9414509 h 13064490"/>
                <a:gd name="connsiteX37" fmla="*/ 5697092 w 12767104"/>
                <a:gd name="connsiteY37" fmla="*/ 9420224 h 13064490"/>
                <a:gd name="connsiteX38" fmla="*/ 5805677 w 12767104"/>
                <a:gd name="connsiteY38" fmla="*/ 9641204 h 13064490"/>
                <a:gd name="connsiteX39" fmla="*/ 6116192 w 12767104"/>
                <a:gd name="connsiteY39" fmla="*/ 9660254 h 13064490"/>
                <a:gd name="connsiteX40" fmla="*/ 6272784 w 12767104"/>
                <a:gd name="connsiteY40" fmla="*/ 9802368 h 13064490"/>
                <a:gd name="connsiteX41" fmla="*/ 6967728 w 12767104"/>
                <a:gd name="connsiteY41" fmla="*/ 10917936 h 13064490"/>
                <a:gd name="connsiteX42" fmla="*/ 6458712 w 12767104"/>
                <a:gd name="connsiteY42" fmla="*/ 11369040 h 13064490"/>
                <a:gd name="connsiteX43" fmla="*/ 6592443 w 12767104"/>
                <a:gd name="connsiteY43" fmla="*/ 11569065 h 13064490"/>
                <a:gd name="connsiteX44" fmla="*/ 6723888 w 12767104"/>
                <a:gd name="connsiteY44" fmla="*/ 11530965 h 13064490"/>
                <a:gd name="connsiteX45" fmla="*/ 6826758 w 12767104"/>
                <a:gd name="connsiteY45" fmla="*/ 11633835 h 13064490"/>
                <a:gd name="connsiteX46" fmla="*/ 6834378 w 12767104"/>
                <a:gd name="connsiteY46" fmla="*/ 11870055 h 13064490"/>
                <a:gd name="connsiteX47" fmla="*/ 6950583 w 12767104"/>
                <a:gd name="connsiteY47" fmla="*/ 12011025 h 13064490"/>
                <a:gd name="connsiteX48" fmla="*/ 7009638 w 12767104"/>
                <a:gd name="connsiteY48" fmla="*/ 12390120 h 13064490"/>
                <a:gd name="connsiteX49" fmla="*/ 6941058 w 12767104"/>
                <a:gd name="connsiteY49" fmla="*/ 12628245 h 13064490"/>
                <a:gd name="connsiteX50" fmla="*/ 7076313 w 12767104"/>
                <a:gd name="connsiteY50" fmla="*/ 12847320 h 13064490"/>
                <a:gd name="connsiteX51" fmla="*/ 7202043 w 12767104"/>
                <a:gd name="connsiteY51" fmla="*/ 12943713 h 13064490"/>
                <a:gd name="connsiteX52" fmla="*/ 7287768 w 12767104"/>
                <a:gd name="connsiteY52" fmla="*/ 12799695 h 13064490"/>
                <a:gd name="connsiteX53" fmla="*/ 7377303 w 12767104"/>
                <a:gd name="connsiteY53" fmla="*/ 12759690 h 13064490"/>
                <a:gd name="connsiteX54" fmla="*/ 7748778 w 12767104"/>
                <a:gd name="connsiteY54" fmla="*/ 12538710 h 13064490"/>
                <a:gd name="connsiteX55" fmla="*/ 8312658 w 12767104"/>
                <a:gd name="connsiteY55" fmla="*/ 13034010 h 13064490"/>
                <a:gd name="connsiteX56" fmla="*/ 8440293 w 12767104"/>
                <a:gd name="connsiteY56" fmla="*/ 12971145 h 13064490"/>
                <a:gd name="connsiteX57" fmla="*/ 8819388 w 12767104"/>
                <a:gd name="connsiteY57" fmla="*/ 13013055 h 13064490"/>
                <a:gd name="connsiteX58" fmla="*/ 9089898 w 12767104"/>
                <a:gd name="connsiteY58" fmla="*/ 13064490 h 13064490"/>
                <a:gd name="connsiteX59" fmla="*/ 9554718 w 12767104"/>
                <a:gd name="connsiteY59" fmla="*/ 12974954 h 13064490"/>
                <a:gd name="connsiteX60" fmla="*/ 9853803 w 12767104"/>
                <a:gd name="connsiteY60" fmla="*/ 12885420 h 13064490"/>
                <a:gd name="connsiteX61" fmla="*/ 9954006 w 12767104"/>
                <a:gd name="connsiteY61" fmla="*/ 12968097 h 13064490"/>
                <a:gd name="connsiteX62" fmla="*/ 10019538 w 12767104"/>
                <a:gd name="connsiteY62" fmla="*/ 12891134 h 13064490"/>
                <a:gd name="connsiteX63" fmla="*/ 10107168 w 12767104"/>
                <a:gd name="connsiteY63" fmla="*/ 12702539 h 13064490"/>
                <a:gd name="connsiteX64" fmla="*/ 10103358 w 12767104"/>
                <a:gd name="connsiteY64" fmla="*/ 12614909 h 13064490"/>
                <a:gd name="connsiteX65" fmla="*/ 10177653 w 12767104"/>
                <a:gd name="connsiteY65" fmla="*/ 12538709 h 13064490"/>
                <a:gd name="connsiteX66" fmla="*/ 10135743 w 12767104"/>
                <a:gd name="connsiteY66" fmla="*/ 12378689 h 13064490"/>
                <a:gd name="connsiteX67" fmla="*/ 10267188 w 12767104"/>
                <a:gd name="connsiteY67" fmla="*/ 12338684 h 13064490"/>
                <a:gd name="connsiteX68" fmla="*/ 10419207 w 12767104"/>
                <a:gd name="connsiteY68" fmla="*/ 11967972 h 13064490"/>
                <a:gd name="connsiteX69" fmla="*/ 11149203 w 12767104"/>
                <a:gd name="connsiteY69" fmla="*/ 12121514 h 13064490"/>
                <a:gd name="connsiteX70" fmla="*/ 12090273 w 12767104"/>
                <a:gd name="connsiteY70" fmla="*/ 11727179 h 13064490"/>
                <a:gd name="connsiteX71" fmla="*/ 12248388 w 12767104"/>
                <a:gd name="connsiteY71" fmla="*/ 11870054 h 13064490"/>
                <a:gd name="connsiteX72" fmla="*/ 12362688 w 12767104"/>
                <a:gd name="connsiteY72" fmla="*/ 11891009 h 13064490"/>
                <a:gd name="connsiteX73" fmla="*/ 12524613 w 12767104"/>
                <a:gd name="connsiteY73" fmla="*/ 11662409 h 13064490"/>
                <a:gd name="connsiteX74" fmla="*/ 12600813 w 12767104"/>
                <a:gd name="connsiteY74" fmla="*/ 11622404 h 13064490"/>
                <a:gd name="connsiteX75" fmla="*/ 12658344 w 12767104"/>
                <a:gd name="connsiteY75" fmla="*/ 11645265 h 13064490"/>
                <a:gd name="connsiteX76" fmla="*/ 12758928 w 12767104"/>
                <a:gd name="connsiteY76" fmla="*/ 11344274 h 13064490"/>
                <a:gd name="connsiteX77" fmla="*/ 12446507 w 12767104"/>
                <a:gd name="connsiteY77" fmla="*/ 10921364 h 13064490"/>
                <a:gd name="connsiteX78" fmla="*/ 12383642 w 12767104"/>
                <a:gd name="connsiteY78" fmla="*/ 10618469 h 13064490"/>
                <a:gd name="connsiteX79" fmla="*/ 12201906 w 12767104"/>
                <a:gd name="connsiteY79" fmla="*/ 10423017 h 13064490"/>
                <a:gd name="connsiteX80" fmla="*/ 12216002 w 12767104"/>
                <a:gd name="connsiteY80" fmla="*/ 10138409 h 13064490"/>
                <a:gd name="connsiteX81" fmla="*/ 12560807 w 12767104"/>
                <a:gd name="connsiteY81" fmla="*/ 9631679 h 13064490"/>
                <a:gd name="connsiteX82" fmla="*/ 12693777 w 12767104"/>
                <a:gd name="connsiteY82" fmla="*/ 8833866 h 13064490"/>
                <a:gd name="connsiteX83" fmla="*/ 12472416 w 12767104"/>
                <a:gd name="connsiteY83" fmla="*/ 8590407 h 13064490"/>
                <a:gd name="connsiteX84" fmla="*/ 12508992 w 12767104"/>
                <a:gd name="connsiteY84" fmla="*/ 7827264 h 13064490"/>
                <a:gd name="connsiteX85" fmla="*/ 12256389 w 12767104"/>
                <a:gd name="connsiteY85" fmla="*/ 7655052 h 13064490"/>
                <a:gd name="connsiteX86" fmla="*/ 11978640 w 12767104"/>
                <a:gd name="connsiteY86" fmla="*/ 7424928 h 13064490"/>
                <a:gd name="connsiteX87" fmla="*/ 11887200 w 12767104"/>
                <a:gd name="connsiteY87" fmla="*/ 6784848 h 13064490"/>
                <a:gd name="connsiteX88" fmla="*/ 12052173 w 12767104"/>
                <a:gd name="connsiteY88" fmla="*/ 6573774 h 13064490"/>
                <a:gd name="connsiteX89" fmla="*/ 12172950 w 12767104"/>
                <a:gd name="connsiteY89" fmla="*/ 6334887 h 13064490"/>
                <a:gd name="connsiteX90" fmla="*/ 12179808 w 12767104"/>
                <a:gd name="connsiteY90" fmla="*/ 5888736 h 13064490"/>
                <a:gd name="connsiteX91" fmla="*/ 11915394 w 12767104"/>
                <a:gd name="connsiteY91" fmla="*/ 5550027 h 13064490"/>
                <a:gd name="connsiteX92" fmla="*/ 11612880 w 12767104"/>
                <a:gd name="connsiteY92" fmla="*/ 5285232 h 13064490"/>
                <a:gd name="connsiteX93" fmla="*/ 11137392 w 12767104"/>
                <a:gd name="connsiteY93" fmla="*/ 4791456 h 13064490"/>
                <a:gd name="connsiteX94" fmla="*/ 10345674 w 12767104"/>
                <a:gd name="connsiteY94" fmla="*/ 4283583 h 13064490"/>
                <a:gd name="connsiteX95" fmla="*/ 10364343 w 12767104"/>
                <a:gd name="connsiteY95" fmla="*/ 3643122 h 13064490"/>
                <a:gd name="connsiteX96" fmla="*/ 10991088 w 12767104"/>
                <a:gd name="connsiteY96" fmla="*/ 3035808 h 13064490"/>
                <a:gd name="connsiteX97" fmla="*/ 11228832 w 12767104"/>
                <a:gd name="connsiteY97" fmla="*/ 2523744 h 13064490"/>
                <a:gd name="connsiteX98" fmla="*/ 11155680 w 12767104"/>
                <a:gd name="connsiteY98" fmla="*/ 2286000 h 13064490"/>
                <a:gd name="connsiteX99" fmla="*/ 11391900 w 12767104"/>
                <a:gd name="connsiteY99" fmla="*/ 1664970 h 13064490"/>
                <a:gd name="connsiteX100" fmla="*/ 11299698 w 12767104"/>
                <a:gd name="connsiteY100" fmla="*/ 1289304 h 13064490"/>
                <a:gd name="connsiteX101" fmla="*/ 10966704 w 12767104"/>
                <a:gd name="connsiteY101" fmla="*/ 1435227 h 13064490"/>
                <a:gd name="connsiteX102" fmla="*/ 10770870 w 12767104"/>
                <a:gd name="connsiteY102" fmla="*/ 1719072 h 13064490"/>
                <a:gd name="connsiteX103" fmla="*/ 10211943 w 12767104"/>
                <a:gd name="connsiteY103" fmla="*/ 1704594 h 13064490"/>
                <a:gd name="connsiteX104" fmla="*/ 10643616 w 12767104"/>
                <a:gd name="connsiteY104" fmla="*/ 987552 h 13064490"/>
                <a:gd name="connsiteX105" fmla="*/ 10569321 w 12767104"/>
                <a:gd name="connsiteY105" fmla="*/ 768477 h 13064490"/>
                <a:gd name="connsiteX106" fmla="*/ 10310241 w 12767104"/>
                <a:gd name="connsiteY106" fmla="*/ 644652 h 13064490"/>
                <a:gd name="connsiteX107" fmla="*/ 10132695 w 12767104"/>
                <a:gd name="connsiteY107" fmla="*/ 798957 h 13064490"/>
                <a:gd name="connsiteX108" fmla="*/ 9947147 w 12767104"/>
                <a:gd name="connsiteY108" fmla="*/ 712469 h 13064490"/>
                <a:gd name="connsiteX109" fmla="*/ 9547097 w 12767104"/>
                <a:gd name="connsiteY109" fmla="*/ 748664 h 13064490"/>
                <a:gd name="connsiteX110" fmla="*/ 9390887 w 12767104"/>
                <a:gd name="connsiteY110" fmla="*/ 302894 h 13064490"/>
                <a:gd name="connsiteX111" fmla="*/ 9286112 w 12767104"/>
                <a:gd name="connsiteY111" fmla="*/ 152399 h 13064490"/>
                <a:gd name="connsiteX112" fmla="*/ 9089136 w 12767104"/>
                <a:gd name="connsiteY112" fmla="*/ 0 h 13064490"/>
                <a:gd name="connsiteX113" fmla="*/ 9030842 w 12767104"/>
                <a:gd name="connsiteY113" fmla="*/ 188594 h 13064490"/>
                <a:gd name="connsiteX114" fmla="*/ 9137522 w 12767104"/>
                <a:gd name="connsiteY114" fmla="*/ 352424 h 13064490"/>
                <a:gd name="connsiteX115" fmla="*/ 8903207 w 12767104"/>
                <a:gd name="connsiteY115" fmla="*/ 421004 h 13064490"/>
                <a:gd name="connsiteX116" fmla="*/ 8634602 w 12767104"/>
                <a:gd name="connsiteY116" fmla="*/ 548639 h 13064490"/>
                <a:gd name="connsiteX117" fmla="*/ 8421242 w 12767104"/>
                <a:gd name="connsiteY117" fmla="*/ 859154 h 13064490"/>
                <a:gd name="connsiteX118" fmla="*/ 8219312 w 12767104"/>
                <a:gd name="connsiteY118" fmla="*/ 922019 h 13064490"/>
                <a:gd name="connsiteX119" fmla="*/ 8125967 w 12767104"/>
                <a:gd name="connsiteY119" fmla="*/ 1301114 h 13064490"/>
                <a:gd name="connsiteX120" fmla="*/ 8017382 w 12767104"/>
                <a:gd name="connsiteY120" fmla="*/ 1407794 h 13064490"/>
                <a:gd name="connsiteX121" fmla="*/ 7977377 w 12767104"/>
                <a:gd name="connsiteY121" fmla="*/ 1543049 h 13064490"/>
                <a:gd name="connsiteX122" fmla="*/ 7811642 w 12767104"/>
                <a:gd name="connsiteY122" fmla="*/ 1577339 h 13064490"/>
                <a:gd name="connsiteX123" fmla="*/ 7678674 w 12767104"/>
                <a:gd name="connsiteY123" fmla="*/ 1816608 h 13064490"/>
                <a:gd name="connsiteX124" fmla="*/ 7327772 w 12767104"/>
                <a:gd name="connsiteY124" fmla="*/ 1645919 h 13064490"/>
                <a:gd name="connsiteX125" fmla="*/ 6998207 w 12767104"/>
                <a:gd name="connsiteY125" fmla="*/ 1950719 h 13064490"/>
                <a:gd name="connsiteX126" fmla="*/ 6794372 w 12767104"/>
                <a:gd name="connsiteY126" fmla="*/ 1811654 h 13064490"/>
                <a:gd name="connsiteX127" fmla="*/ 6217920 w 12767104"/>
                <a:gd name="connsiteY127" fmla="*/ 2286000 h 13064490"/>
                <a:gd name="connsiteX128" fmla="*/ 6020942 w 12767104"/>
                <a:gd name="connsiteY128" fmla="*/ 2179319 h 13064490"/>
                <a:gd name="connsiteX129" fmla="*/ 5859017 w 12767104"/>
                <a:gd name="connsiteY129" fmla="*/ 2200274 h 13064490"/>
                <a:gd name="connsiteX130" fmla="*/ 5657087 w 12767104"/>
                <a:gd name="connsiteY130" fmla="*/ 2085974 h 13064490"/>
                <a:gd name="connsiteX131" fmla="*/ 5422772 w 12767104"/>
                <a:gd name="connsiteY131" fmla="*/ 2118359 h 13064490"/>
                <a:gd name="connsiteX132" fmla="*/ 5361812 w 12767104"/>
                <a:gd name="connsiteY132" fmla="*/ 1937384 h 13064490"/>
                <a:gd name="connsiteX133" fmla="*/ 5015102 w 12767104"/>
                <a:gd name="connsiteY133" fmla="*/ 1771649 h 13064490"/>
                <a:gd name="connsiteX134" fmla="*/ 4293870 w 12767104"/>
                <a:gd name="connsiteY134" fmla="*/ 1781937 h 13064490"/>
                <a:gd name="connsiteX135" fmla="*/ 3976877 w 12767104"/>
                <a:gd name="connsiteY135" fmla="*/ 1421129 h 13064490"/>
                <a:gd name="connsiteX136" fmla="*/ 3837812 w 12767104"/>
                <a:gd name="connsiteY136" fmla="*/ 1329689 h 13064490"/>
                <a:gd name="connsiteX137" fmla="*/ 3632072 w 12767104"/>
                <a:gd name="connsiteY137" fmla="*/ 1322069 h 13064490"/>
                <a:gd name="connsiteX138" fmla="*/ 3468242 w 12767104"/>
                <a:gd name="connsiteY138" fmla="*/ 1122044 h 13064490"/>
                <a:gd name="connsiteX139" fmla="*/ 3096767 w 12767104"/>
                <a:gd name="connsiteY139" fmla="*/ 1202054 h 13064490"/>
                <a:gd name="connsiteX140" fmla="*/ 2872740 w 12767104"/>
                <a:gd name="connsiteY140" fmla="*/ 1051179 h 13064490"/>
                <a:gd name="connsiteX141" fmla="*/ 2757677 w 12767104"/>
                <a:gd name="connsiteY141" fmla="*/ 1306829 h 13064490"/>
                <a:gd name="connsiteX142" fmla="*/ 2464307 w 12767104"/>
                <a:gd name="connsiteY142" fmla="*/ 1609724 h 13064490"/>
                <a:gd name="connsiteX143" fmla="*/ 2012822 w 12767104"/>
                <a:gd name="connsiteY143" fmla="*/ 1710689 h 13064490"/>
                <a:gd name="connsiteX144" fmla="*/ 2007107 w 12767104"/>
                <a:gd name="connsiteY144" fmla="*/ 1870709 h 13064490"/>
                <a:gd name="connsiteX145" fmla="*/ 1736597 w 12767104"/>
                <a:gd name="connsiteY145" fmla="*/ 1920239 h 13064490"/>
                <a:gd name="connsiteX146" fmla="*/ 1383792 w 12767104"/>
                <a:gd name="connsiteY146" fmla="*/ 1796415 h 13064490"/>
                <a:gd name="connsiteX147" fmla="*/ 1064132 w 12767104"/>
                <a:gd name="connsiteY147" fmla="*/ 1979294 h 13064490"/>
                <a:gd name="connsiteX148" fmla="*/ 1053084 w 12767104"/>
                <a:gd name="connsiteY148" fmla="*/ 2431542 h 13064490"/>
                <a:gd name="connsiteX149" fmla="*/ 514350 w 12767104"/>
                <a:gd name="connsiteY149" fmla="*/ 2355342 h 13064490"/>
                <a:gd name="connsiteX150" fmla="*/ 464057 w 12767104"/>
                <a:gd name="connsiteY150" fmla="*/ 2529839 h 13064490"/>
                <a:gd name="connsiteX151" fmla="*/ 0 w 12767104"/>
                <a:gd name="connsiteY151" fmla="*/ 2450592 h 13064490"/>
                <a:gd name="connsiteX0" fmla="*/ 0 w 12767104"/>
                <a:gd name="connsiteY0" fmla="*/ 2450592 h 13064490"/>
                <a:gd name="connsiteX1" fmla="*/ 266319 w 12767104"/>
                <a:gd name="connsiteY1" fmla="*/ 2830068 h 13064490"/>
                <a:gd name="connsiteX2" fmla="*/ 715899 w 12767104"/>
                <a:gd name="connsiteY2" fmla="*/ 2767965 h 13064490"/>
                <a:gd name="connsiteX3" fmla="*/ 1254633 w 12767104"/>
                <a:gd name="connsiteY3" fmla="*/ 3008757 h 13064490"/>
                <a:gd name="connsiteX4" fmla="*/ 1414652 w 12767104"/>
                <a:gd name="connsiteY4" fmla="*/ 3208019 h 13064490"/>
                <a:gd name="connsiteX5" fmla="*/ 1605152 w 12767104"/>
                <a:gd name="connsiteY5" fmla="*/ 3383279 h 13064490"/>
                <a:gd name="connsiteX6" fmla="*/ 1776602 w 12767104"/>
                <a:gd name="connsiteY6" fmla="*/ 3274694 h 13064490"/>
                <a:gd name="connsiteX7" fmla="*/ 2104262 w 12767104"/>
                <a:gd name="connsiteY7" fmla="*/ 3577589 h 13064490"/>
                <a:gd name="connsiteX8" fmla="*/ 2044827 w 12767104"/>
                <a:gd name="connsiteY8" fmla="*/ 3737610 h 13064490"/>
                <a:gd name="connsiteX9" fmla="*/ 2681477 w 12767104"/>
                <a:gd name="connsiteY9" fmla="*/ 3979544 h 13064490"/>
                <a:gd name="connsiteX10" fmla="*/ 3096767 w 12767104"/>
                <a:gd name="connsiteY10" fmla="*/ 3918584 h 13064490"/>
                <a:gd name="connsiteX11" fmla="*/ 3167252 w 12767104"/>
                <a:gd name="connsiteY11" fmla="*/ 4078604 h 13064490"/>
                <a:gd name="connsiteX12" fmla="*/ 3313937 w 12767104"/>
                <a:gd name="connsiteY12" fmla="*/ 4000499 h 13064490"/>
                <a:gd name="connsiteX13" fmla="*/ 3447669 w 12767104"/>
                <a:gd name="connsiteY13" fmla="*/ 4025646 h 13064490"/>
                <a:gd name="connsiteX14" fmla="*/ 3510152 w 12767104"/>
                <a:gd name="connsiteY14" fmla="*/ 4219574 h 13064490"/>
                <a:gd name="connsiteX15" fmla="*/ 3515867 w 12767104"/>
                <a:gd name="connsiteY15" fmla="*/ 4589144 h 13064490"/>
                <a:gd name="connsiteX16" fmla="*/ 3371087 w 12767104"/>
                <a:gd name="connsiteY16" fmla="*/ 4928234 h 13064490"/>
                <a:gd name="connsiteX17" fmla="*/ 3479672 w 12767104"/>
                <a:gd name="connsiteY17" fmla="*/ 5463539 h 13064490"/>
                <a:gd name="connsiteX18" fmla="*/ 3310127 w 12767104"/>
                <a:gd name="connsiteY18" fmla="*/ 5494019 h 13064490"/>
                <a:gd name="connsiteX19" fmla="*/ 3172967 w 12767104"/>
                <a:gd name="connsiteY19" fmla="*/ 6015989 h 13064490"/>
                <a:gd name="connsiteX20" fmla="*/ 3262502 w 12767104"/>
                <a:gd name="connsiteY20" fmla="*/ 6031229 h 13064490"/>
                <a:gd name="connsiteX21" fmla="*/ 3315842 w 12767104"/>
                <a:gd name="connsiteY21" fmla="*/ 6193154 h 13064490"/>
                <a:gd name="connsiteX22" fmla="*/ 3464432 w 12767104"/>
                <a:gd name="connsiteY22" fmla="*/ 6115049 h 13064490"/>
                <a:gd name="connsiteX23" fmla="*/ 3593972 w 12767104"/>
                <a:gd name="connsiteY23" fmla="*/ 6273164 h 13064490"/>
                <a:gd name="connsiteX24" fmla="*/ 3835146 w 12767104"/>
                <a:gd name="connsiteY24" fmla="*/ 6307836 h 13064490"/>
                <a:gd name="connsiteX25" fmla="*/ 3643502 w 12767104"/>
                <a:gd name="connsiteY25" fmla="*/ 6793229 h 13064490"/>
                <a:gd name="connsiteX26" fmla="*/ 3704462 w 12767104"/>
                <a:gd name="connsiteY26" fmla="*/ 7218044 h 13064490"/>
                <a:gd name="connsiteX27" fmla="*/ 3508247 w 12767104"/>
                <a:gd name="connsiteY27" fmla="*/ 7745729 h 13064490"/>
                <a:gd name="connsiteX28" fmla="*/ 3654932 w 12767104"/>
                <a:gd name="connsiteY28" fmla="*/ 7880984 h 13064490"/>
                <a:gd name="connsiteX29" fmla="*/ 3396234 w 12767104"/>
                <a:gd name="connsiteY29" fmla="*/ 8180451 h 13064490"/>
                <a:gd name="connsiteX30" fmla="*/ 3645407 w 12767104"/>
                <a:gd name="connsiteY30" fmla="*/ 8650604 h 13064490"/>
                <a:gd name="connsiteX31" fmla="*/ 4189476 w 12767104"/>
                <a:gd name="connsiteY31" fmla="*/ 9107805 h 13064490"/>
                <a:gd name="connsiteX32" fmla="*/ 4317872 w 12767104"/>
                <a:gd name="connsiteY32" fmla="*/ 9022079 h 13064490"/>
                <a:gd name="connsiteX33" fmla="*/ 4573142 w 12767104"/>
                <a:gd name="connsiteY33" fmla="*/ 9305924 h 13064490"/>
                <a:gd name="connsiteX34" fmla="*/ 4847462 w 12767104"/>
                <a:gd name="connsiteY34" fmla="*/ 9330689 h 13064490"/>
                <a:gd name="connsiteX35" fmla="*/ 5030342 w 12767104"/>
                <a:gd name="connsiteY35" fmla="*/ 9197339 h 13064490"/>
                <a:gd name="connsiteX36" fmla="*/ 5399912 w 12767104"/>
                <a:gd name="connsiteY36" fmla="*/ 9414509 h 13064490"/>
                <a:gd name="connsiteX37" fmla="*/ 5697092 w 12767104"/>
                <a:gd name="connsiteY37" fmla="*/ 9420224 h 13064490"/>
                <a:gd name="connsiteX38" fmla="*/ 5805677 w 12767104"/>
                <a:gd name="connsiteY38" fmla="*/ 9641204 h 13064490"/>
                <a:gd name="connsiteX39" fmla="*/ 6116192 w 12767104"/>
                <a:gd name="connsiteY39" fmla="*/ 9660254 h 13064490"/>
                <a:gd name="connsiteX40" fmla="*/ 6272784 w 12767104"/>
                <a:gd name="connsiteY40" fmla="*/ 9802368 h 13064490"/>
                <a:gd name="connsiteX41" fmla="*/ 6967728 w 12767104"/>
                <a:gd name="connsiteY41" fmla="*/ 10917936 h 13064490"/>
                <a:gd name="connsiteX42" fmla="*/ 6458712 w 12767104"/>
                <a:gd name="connsiteY42" fmla="*/ 11369040 h 13064490"/>
                <a:gd name="connsiteX43" fmla="*/ 6592443 w 12767104"/>
                <a:gd name="connsiteY43" fmla="*/ 11569065 h 13064490"/>
                <a:gd name="connsiteX44" fmla="*/ 6723888 w 12767104"/>
                <a:gd name="connsiteY44" fmla="*/ 11530965 h 13064490"/>
                <a:gd name="connsiteX45" fmla="*/ 6826758 w 12767104"/>
                <a:gd name="connsiteY45" fmla="*/ 11633835 h 13064490"/>
                <a:gd name="connsiteX46" fmla="*/ 6834378 w 12767104"/>
                <a:gd name="connsiteY46" fmla="*/ 11870055 h 13064490"/>
                <a:gd name="connsiteX47" fmla="*/ 6950583 w 12767104"/>
                <a:gd name="connsiteY47" fmla="*/ 12011025 h 13064490"/>
                <a:gd name="connsiteX48" fmla="*/ 7009638 w 12767104"/>
                <a:gd name="connsiteY48" fmla="*/ 12390120 h 13064490"/>
                <a:gd name="connsiteX49" fmla="*/ 6941058 w 12767104"/>
                <a:gd name="connsiteY49" fmla="*/ 12628245 h 13064490"/>
                <a:gd name="connsiteX50" fmla="*/ 7076313 w 12767104"/>
                <a:gd name="connsiteY50" fmla="*/ 12847320 h 13064490"/>
                <a:gd name="connsiteX51" fmla="*/ 7202043 w 12767104"/>
                <a:gd name="connsiteY51" fmla="*/ 12943713 h 13064490"/>
                <a:gd name="connsiteX52" fmla="*/ 7287768 w 12767104"/>
                <a:gd name="connsiteY52" fmla="*/ 12799695 h 13064490"/>
                <a:gd name="connsiteX53" fmla="*/ 7377303 w 12767104"/>
                <a:gd name="connsiteY53" fmla="*/ 12759690 h 13064490"/>
                <a:gd name="connsiteX54" fmla="*/ 7748778 w 12767104"/>
                <a:gd name="connsiteY54" fmla="*/ 12538710 h 13064490"/>
                <a:gd name="connsiteX55" fmla="*/ 8312658 w 12767104"/>
                <a:gd name="connsiteY55" fmla="*/ 13034010 h 13064490"/>
                <a:gd name="connsiteX56" fmla="*/ 8440293 w 12767104"/>
                <a:gd name="connsiteY56" fmla="*/ 12971145 h 13064490"/>
                <a:gd name="connsiteX57" fmla="*/ 8819388 w 12767104"/>
                <a:gd name="connsiteY57" fmla="*/ 13013055 h 13064490"/>
                <a:gd name="connsiteX58" fmla="*/ 9089898 w 12767104"/>
                <a:gd name="connsiteY58" fmla="*/ 13064490 h 13064490"/>
                <a:gd name="connsiteX59" fmla="*/ 9554718 w 12767104"/>
                <a:gd name="connsiteY59" fmla="*/ 12974954 h 13064490"/>
                <a:gd name="connsiteX60" fmla="*/ 9853803 w 12767104"/>
                <a:gd name="connsiteY60" fmla="*/ 12885420 h 13064490"/>
                <a:gd name="connsiteX61" fmla="*/ 9954006 w 12767104"/>
                <a:gd name="connsiteY61" fmla="*/ 12968097 h 13064490"/>
                <a:gd name="connsiteX62" fmla="*/ 10019538 w 12767104"/>
                <a:gd name="connsiteY62" fmla="*/ 12891134 h 13064490"/>
                <a:gd name="connsiteX63" fmla="*/ 10107168 w 12767104"/>
                <a:gd name="connsiteY63" fmla="*/ 12702539 h 13064490"/>
                <a:gd name="connsiteX64" fmla="*/ 10103358 w 12767104"/>
                <a:gd name="connsiteY64" fmla="*/ 12614909 h 13064490"/>
                <a:gd name="connsiteX65" fmla="*/ 10177653 w 12767104"/>
                <a:gd name="connsiteY65" fmla="*/ 12538709 h 13064490"/>
                <a:gd name="connsiteX66" fmla="*/ 10135743 w 12767104"/>
                <a:gd name="connsiteY66" fmla="*/ 12378689 h 13064490"/>
                <a:gd name="connsiteX67" fmla="*/ 10267188 w 12767104"/>
                <a:gd name="connsiteY67" fmla="*/ 12338684 h 13064490"/>
                <a:gd name="connsiteX68" fmla="*/ 10419207 w 12767104"/>
                <a:gd name="connsiteY68" fmla="*/ 11967972 h 13064490"/>
                <a:gd name="connsiteX69" fmla="*/ 11149203 w 12767104"/>
                <a:gd name="connsiteY69" fmla="*/ 12121514 h 13064490"/>
                <a:gd name="connsiteX70" fmla="*/ 12090273 w 12767104"/>
                <a:gd name="connsiteY70" fmla="*/ 11727179 h 13064490"/>
                <a:gd name="connsiteX71" fmla="*/ 12248388 w 12767104"/>
                <a:gd name="connsiteY71" fmla="*/ 11870054 h 13064490"/>
                <a:gd name="connsiteX72" fmla="*/ 12362688 w 12767104"/>
                <a:gd name="connsiteY72" fmla="*/ 11891009 h 13064490"/>
                <a:gd name="connsiteX73" fmla="*/ 12524613 w 12767104"/>
                <a:gd name="connsiteY73" fmla="*/ 11662409 h 13064490"/>
                <a:gd name="connsiteX74" fmla="*/ 12600813 w 12767104"/>
                <a:gd name="connsiteY74" fmla="*/ 11622404 h 13064490"/>
                <a:gd name="connsiteX75" fmla="*/ 12658344 w 12767104"/>
                <a:gd name="connsiteY75" fmla="*/ 11645265 h 13064490"/>
                <a:gd name="connsiteX76" fmla="*/ 12758928 w 12767104"/>
                <a:gd name="connsiteY76" fmla="*/ 11344274 h 13064490"/>
                <a:gd name="connsiteX77" fmla="*/ 12446507 w 12767104"/>
                <a:gd name="connsiteY77" fmla="*/ 10921364 h 13064490"/>
                <a:gd name="connsiteX78" fmla="*/ 12383642 w 12767104"/>
                <a:gd name="connsiteY78" fmla="*/ 10618469 h 13064490"/>
                <a:gd name="connsiteX79" fmla="*/ 12201906 w 12767104"/>
                <a:gd name="connsiteY79" fmla="*/ 10423017 h 13064490"/>
                <a:gd name="connsiteX80" fmla="*/ 12216002 w 12767104"/>
                <a:gd name="connsiteY80" fmla="*/ 10138409 h 13064490"/>
                <a:gd name="connsiteX81" fmla="*/ 12560807 w 12767104"/>
                <a:gd name="connsiteY81" fmla="*/ 9631679 h 13064490"/>
                <a:gd name="connsiteX82" fmla="*/ 12693777 w 12767104"/>
                <a:gd name="connsiteY82" fmla="*/ 8833866 h 13064490"/>
                <a:gd name="connsiteX83" fmla="*/ 12472416 w 12767104"/>
                <a:gd name="connsiteY83" fmla="*/ 8590407 h 13064490"/>
                <a:gd name="connsiteX84" fmla="*/ 12508992 w 12767104"/>
                <a:gd name="connsiteY84" fmla="*/ 7827264 h 13064490"/>
                <a:gd name="connsiteX85" fmla="*/ 12256389 w 12767104"/>
                <a:gd name="connsiteY85" fmla="*/ 7655052 h 13064490"/>
                <a:gd name="connsiteX86" fmla="*/ 11978640 w 12767104"/>
                <a:gd name="connsiteY86" fmla="*/ 7424928 h 13064490"/>
                <a:gd name="connsiteX87" fmla="*/ 11887200 w 12767104"/>
                <a:gd name="connsiteY87" fmla="*/ 6784848 h 13064490"/>
                <a:gd name="connsiteX88" fmla="*/ 12052173 w 12767104"/>
                <a:gd name="connsiteY88" fmla="*/ 6573774 h 13064490"/>
                <a:gd name="connsiteX89" fmla="*/ 12172950 w 12767104"/>
                <a:gd name="connsiteY89" fmla="*/ 6334887 h 13064490"/>
                <a:gd name="connsiteX90" fmla="*/ 12179808 w 12767104"/>
                <a:gd name="connsiteY90" fmla="*/ 5888736 h 13064490"/>
                <a:gd name="connsiteX91" fmla="*/ 11915394 w 12767104"/>
                <a:gd name="connsiteY91" fmla="*/ 5550027 h 13064490"/>
                <a:gd name="connsiteX92" fmla="*/ 11612880 w 12767104"/>
                <a:gd name="connsiteY92" fmla="*/ 5285232 h 13064490"/>
                <a:gd name="connsiteX93" fmla="*/ 11137392 w 12767104"/>
                <a:gd name="connsiteY93" fmla="*/ 4791456 h 13064490"/>
                <a:gd name="connsiteX94" fmla="*/ 10345674 w 12767104"/>
                <a:gd name="connsiteY94" fmla="*/ 4283583 h 13064490"/>
                <a:gd name="connsiteX95" fmla="*/ 10364343 w 12767104"/>
                <a:gd name="connsiteY95" fmla="*/ 3643122 h 13064490"/>
                <a:gd name="connsiteX96" fmla="*/ 10991088 w 12767104"/>
                <a:gd name="connsiteY96" fmla="*/ 3035808 h 13064490"/>
                <a:gd name="connsiteX97" fmla="*/ 11228832 w 12767104"/>
                <a:gd name="connsiteY97" fmla="*/ 2523744 h 13064490"/>
                <a:gd name="connsiteX98" fmla="*/ 11155680 w 12767104"/>
                <a:gd name="connsiteY98" fmla="*/ 2286000 h 13064490"/>
                <a:gd name="connsiteX99" fmla="*/ 11391900 w 12767104"/>
                <a:gd name="connsiteY99" fmla="*/ 1664970 h 13064490"/>
                <a:gd name="connsiteX100" fmla="*/ 11299698 w 12767104"/>
                <a:gd name="connsiteY100" fmla="*/ 1289304 h 13064490"/>
                <a:gd name="connsiteX101" fmla="*/ 10966704 w 12767104"/>
                <a:gd name="connsiteY101" fmla="*/ 1435227 h 13064490"/>
                <a:gd name="connsiteX102" fmla="*/ 10770870 w 12767104"/>
                <a:gd name="connsiteY102" fmla="*/ 1719072 h 13064490"/>
                <a:gd name="connsiteX103" fmla="*/ 10211943 w 12767104"/>
                <a:gd name="connsiteY103" fmla="*/ 1704594 h 13064490"/>
                <a:gd name="connsiteX104" fmla="*/ 10643616 w 12767104"/>
                <a:gd name="connsiteY104" fmla="*/ 987552 h 13064490"/>
                <a:gd name="connsiteX105" fmla="*/ 10569321 w 12767104"/>
                <a:gd name="connsiteY105" fmla="*/ 768477 h 13064490"/>
                <a:gd name="connsiteX106" fmla="*/ 10310241 w 12767104"/>
                <a:gd name="connsiteY106" fmla="*/ 644652 h 13064490"/>
                <a:gd name="connsiteX107" fmla="*/ 10132695 w 12767104"/>
                <a:gd name="connsiteY107" fmla="*/ 798957 h 13064490"/>
                <a:gd name="connsiteX108" fmla="*/ 9947147 w 12767104"/>
                <a:gd name="connsiteY108" fmla="*/ 712469 h 13064490"/>
                <a:gd name="connsiteX109" fmla="*/ 9547097 w 12767104"/>
                <a:gd name="connsiteY109" fmla="*/ 748664 h 13064490"/>
                <a:gd name="connsiteX110" fmla="*/ 9390887 w 12767104"/>
                <a:gd name="connsiteY110" fmla="*/ 302894 h 13064490"/>
                <a:gd name="connsiteX111" fmla="*/ 9286112 w 12767104"/>
                <a:gd name="connsiteY111" fmla="*/ 152399 h 13064490"/>
                <a:gd name="connsiteX112" fmla="*/ 9089136 w 12767104"/>
                <a:gd name="connsiteY112" fmla="*/ 0 h 13064490"/>
                <a:gd name="connsiteX113" fmla="*/ 9030842 w 12767104"/>
                <a:gd name="connsiteY113" fmla="*/ 188594 h 13064490"/>
                <a:gd name="connsiteX114" fmla="*/ 9137522 w 12767104"/>
                <a:gd name="connsiteY114" fmla="*/ 352424 h 13064490"/>
                <a:gd name="connsiteX115" fmla="*/ 8903207 w 12767104"/>
                <a:gd name="connsiteY115" fmla="*/ 421004 h 13064490"/>
                <a:gd name="connsiteX116" fmla="*/ 8634602 w 12767104"/>
                <a:gd name="connsiteY116" fmla="*/ 548639 h 13064490"/>
                <a:gd name="connsiteX117" fmla="*/ 8421242 w 12767104"/>
                <a:gd name="connsiteY117" fmla="*/ 859154 h 13064490"/>
                <a:gd name="connsiteX118" fmla="*/ 8219312 w 12767104"/>
                <a:gd name="connsiteY118" fmla="*/ 922019 h 13064490"/>
                <a:gd name="connsiteX119" fmla="*/ 8125967 w 12767104"/>
                <a:gd name="connsiteY119" fmla="*/ 1301114 h 13064490"/>
                <a:gd name="connsiteX120" fmla="*/ 8017382 w 12767104"/>
                <a:gd name="connsiteY120" fmla="*/ 1407794 h 13064490"/>
                <a:gd name="connsiteX121" fmla="*/ 7977377 w 12767104"/>
                <a:gd name="connsiteY121" fmla="*/ 1543049 h 13064490"/>
                <a:gd name="connsiteX122" fmla="*/ 7811642 w 12767104"/>
                <a:gd name="connsiteY122" fmla="*/ 1577339 h 13064490"/>
                <a:gd name="connsiteX123" fmla="*/ 7678674 w 12767104"/>
                <a:gd name="connsiteY123" fmla="*/ 1816608 h 13064490"/>
                <a:gd name="connsiteX124" fmla="*/ 7327772 w 12767104"/>
                <a:gd name="connsiteY124" fmla="*/ 1645919 h 13064490"/>
                <a:gd name="connsiteX125" fmla="*/ 6998207 w 12767104"/>
                <a:gd name="connsiteY125" fmla="*/ 1950719 h 13064490"/>
                <a:gd name="connsiteX126" fmla="*/ 6794372 w 12767104"/>
                <a:gd name="connsiteY126" fmla="*/ 1811654 h 13064490"/>
                <a:gd name="connsiteX127" fmla="*/ 6217920 w 12767104"/>
                <a:gd name="connsiteY127" fmla="*/ 2286000 h 13064490"/>
                <a:gd name="connsiteX128" fmla="*/ 6020942 w 12767104"/>
                <a:gd name="connsiteY128" fmla="*/ 2179319 h 13064490"/>
                <a:gd name="connsiteX129" fmla="*/ 5859017 w 12767104"/>
                <a:gd name="connsiteY129" fmla="*/ 2200274 h 13064490"/>
                <a:gd name="connsiteX130" fmla="*/ 5657087 w 12767104"/>
                <a:gd name="connsiteY130" fmla="*/ 2085974 h 13064490"/>
                <a:gd name="connsiteX131" fmla="*/ 5422772 w 12767104"/>
                <a:gd name="connsiteY131" fmla="*/ 2118359 h 13064490"/>
                <a:gd name="connsiteX132" fmla="*/ 5361812 w 12767104"/>
                <a:gd name="connsiteY132" fmla="*/ 1937384 h 13064490"/>
                <a:gd name="connsiteX133" fmla="*/ 5015102 w 12767104"/>
                <a:gd name="connsiteY133" fmla="*/ 1771649 h 13064490"/>
                <a:gd name="connsiteX134" fmla="*/ 4293870 w 12767104"/>
                <a:gd name="connsiteY134" fmla="*/ 1781937 h 13064490"/>
                <a:gd name="connsiteX135" fmla="*/ 3976877 w 12767104"/>
                <a:gd name="connsiteY135" fmla="*/ 1421129 h 13064490"/>
                <a:gd name="connsiteX136" fmla="*/ 3837812 w 12767104"/>
                <a:gd name="connsiteY136" fmla="*/ 1329689 h 13064490"/>
                <a:gd name="connsiteX137" fmla="*/ 3632072 w 12767104"/>
                <a:gd name="connsiteY137" fmla="*/ 1322069 h 13064490"/>
                <a:gd name="connsiteX138" fmla="*/ 3468242 w 12767104"/>
                <a:gd name="connsiteY138" fmla="*/ 1122044 h 13064490"/>
                <a:gd name="connsiteX139" fmla="*/ 3096767 w 12767104"/>
                <a:gd name="connsiteY139" fmla="*/ 1202054 h 13064490"/>
                <a:gd name="connsiteX140" fmla="*/ 2872740 w 12767104"/>
                <a:gd name="connsiteY140" fmla="*/ 1051179 h 13064490"/>
                <a:gd name="connsiteX141" fmla="*/ 2757677 w 12767104"/>
                <a:gd name="connsiteY141" fmla="*/ 1306829 h 13064490"/>
                <a:gd name="connsiteX142" fmla="*/ 2464307 w 12767104"/>
                <a:gd name="connsiteY142" fmla="*/ 1609724 h 13064490"/>
                <a:gd name="connsiteX143" fmla="*/ 2012822 w 12767104"/>
                <a:gd name="connsiteY143" fmla="*/ 1710689 h 13064490"/>
                <a:gd name="connsiteX144" fmla="*/ 2007107 w 12767104"/>
                <a:gd name="connsiteY144" fmla="*/ 1870709 h 13064490"/>
                <a:gd name="connsiteX145" fmla="*/ 1736597 w 12767104"/>
                <a:gd name="connsiteY145" fmla="*/ 1920239 h 13064490"/>
                <a:gd name="connsiteX146" fmla="*/ 1383792 w 12767104"/>
                <a:gd name="connsiteY146" fmla="*/ 1796415 h 13064490"/>
                <a:gd name="connsiteX147" fmla="*/ 1064132 w 12767104"/>
                <a:gd name="connsiteY147" fmla="*/ 1979294 h 13064490"/>
                <a:gd name="connsiteX148" fmla="*/ 1053084 w 12767104"/>
                <a:gd name="connsiteY148" fmla="*/ 2431542 h 13064490"/>
                <a:gd name="connsiteX149" fmla="*/ 514350 w 12767104"/>
                <a:gd name="connsiteY149" fmla="*/ 2355342 h 13064490"/>
                <a:gd name="connsiteX150" fmla="*/ 464057 w 12767104"/>
                <a:gd name="connsiteY150" fmla="*/ 2529839 h 13064490"/>
                <a:gd name="connsiteX151" fmla="*/ 0 w 12767104"/>
                <a:gd name="connsiteY151" fmla="*/ 2450592 h 13064490"/>
                <a:gd name="connsiteX0" fmla="*/ 0 w 12767104"/>
                <a:gd name="connsiteY0" fmla="*/ 2450592 h 13064490"/>
                <a:gd name="connsiteX1" fmla="*/ 266319 w 12767104"/>
                <a:gd name="connsiteY1" fmla="*/ 2830068 h 13064490"/>
                <a:gd name="connsiteX2" fmla="*/ 715899 w 12767104"/>
                <a:gd name="connsiteY2" fmla="*/ 2767965 h 13064490"/>
                <a:gd name="connsiteX3" fmla="*/ 1254633 w 12767104"/>
                <a:gd name="connsiteY3" fmla="*/ 3008757 h 13064490"/>
                <a:gd name="connsiteX4" fmla="*/ 1414652 w 12767104"/>
                <a:gd name="connsiteY4" fmla="*/ 3208019 h 13064490"/>
                <a:gd name="connsiteX5" fmla="*/ 1605152 w 12767104"/>
                <a:gd name="connsiteY5" fmla="*/ 3383279 h 13064490"/>
                <a:gd name="connsiteX6" fmla="*/ 1776602 w 12767104"/>
                <a:gd name="connsiteY6" fmla="*/ 3274694 h 13064490"/>
                <a:gd name="connsiteX7" fmla="*/ 2104262 w 12767104"/>
                <a:gd name="connsiteY7" fmla="*/ 3577589 h 13064490"/>
                <a:gd name="connsiteX8" fmla="*/ 2044827 w 12767104"/>
                <a:gd name="connsiteY8" fmla="*/ 3737610 h 13064490"/>
                <a:gd name="connsiteX9" fmla="*/ 2681477 w 12767104"/>
                <a:gd name="connsiteY9" fmla="*/ 3979544 h 13064490"/>
                <a:gd name="connsiteX10" fmla="*/ 3096767 w 12767104"/>
                <a:gd name="connsiteY10" fmla="*/ 3918584 h 13064490"/>
                <a:gd name="connsiteX11" fmla="*/ 3167252 w 12767104"/>
                <a:gd name="connsiteY11" fmla="*/ 4078604 h 13064490"/>
                <a:gd name="connsiteX12" fmla="*/ 3313937 w 12767104"/>
                <a:gd name="connsiteY12" fmla="*/ 4000499 h 13064490"/>
                <a:gd name="connsiteX13" fmla="*/ 3447669 w 12767104"/>
                <a:gd name="connsiteY13" fmla="*/ 4025646 h 13064490"/>
                <a:gd name="connsiteX14" fmla="*/ 3510152 w 12767104"/>
                <a:gd name="connsiteY14" fmla="*/ 4219574 h 13064490"/>
                <a:gd name="connsiteX15" fmla="*/ 3515867 w 12767104"/>
                <a:gd name="connsiteY15" fmla="*/ 4589144 h 13064490"/>
                <a:gd name="connsiteX16" fmla="*/ 3371087 w 12767104"/>
                <a:gd name="connsiteY16" fmla="*/ 4928234 h 13064490"/>
                <a:gd name="connsiteX17" fmla="*/ 3479672 w 12767104"/>
                <a:gd name="connsiteY17" fmla="*/ 5463539 h 13064490"/>
                <a:gd name="connsiteX18" fmla="*/ 3310127 w 12767104"/>
                <a:gd name="connsiteY18" fmla="*/ 5494019 h 13064490"/>
                <a:gd name="connsiteX19" fmla="*/ 3172967 w 12767104"/>
                <a:gd name="connsiteY19" fmla="*/ 6015989 h 13064490"/>
                <a:gd name="connsiteX20" fmla="*/ 3262502 w 12767104"/>
                <a:gd name="connsiteY20" fmla="*/ 6031229 h 13064490"/>
                <a:gd name="connsiteX21" fmla="*/ 3315842 w 12767104"/>
                <a:gd name="connsiteY21" fmla="*/ 6193154 h 13064490"/>
                <a:gd name="connsiteX22" fmla="*/ 3464432 w 12767104"/>
                <a:gd name="connsiteY22" fmla="*/ 6115049 h 13064490"/>
                <a:gd name="connsiteX23" fmla="*/ 3593972 w 12767104"/>
                <a:gd name="connsiteY23" fmla="*/ 6273164 h 13064490"/>
                <a:gd name="connsiteX24" fmla="*/ 3835146 w 12767104"/>
                <a:gd name="connsiteY24" fmla="*/ 6307836 h 13064490"/>
                <a:gd name="connsiteX25" fmla="*/ 3643502 w 12767104"/>
                <a:gd name="connsiteY25" fmla="*/ 6793229 h 13064490"/>
                <a:gd name="connsiteX26" fmla="*/ 3704462 w 12767104"/>
                <a:gd name="connsiteY26" fmla="*/ 7218044 h 13064490"/>
                <a:gd name="connsiteX27" fmla="*/ 3508247 w 12767104"/>
                <a:gd name="connsiteY27" fmla="*/ 7745729 h 13064490"/>
                <a:gd name="connsiteX28" fmla="*/ 3654932 w 12767104"/>
                <a:gd name="connsiteY28" fmla="*/ 7880984 h 13064490"/>
                <a:gd name="connsiteX29" fmla="*/ 3396234 w 12767104"/>
                <a:gd name="connsiteY29" fmla="*/ 8180451 h 13064490"/>
                <a:gd name="connsiteX30" fmla="*/ 3645407 w 12767104"/>
                <a:gd name="connsiteY30" fmla="*/ 8650604 h 13064490"/>
                <a:gd name="connsiteX31" fmla="*/ 4189476 w 12767104"/>
                <a:gd name="connsiteY31" fmla="*/ 9107805 h 13064490"/>
                <a:gd name="connsiteX32" fmla="*/ 4317872 w 12767104"/>
                <a:gd name="connsiteY32" fmla="*/ 9022079 h 13064490"/>
                <a:gd name="connsiteX33" fmla="*/ 4573142 w 12767104"/>
                <a:gd name="connsiteY33" fmla="*/ 9305924 h 13064490"/>
                <a:gd name="connsiteX34" fmla="*/ 4847462 w 12767104"/>
                <a:gd name="connsiteY34" fmla="*/ 9330689 h 13064490"/>
                <a:gd name="connsiteX35" fmla="*/ 5030342 w 12767104"/>
                <a:gd name="connsiteY35" fmla="*/ 9197339 h 13064490"/>
                <a:gd name="connsiteX36" fmla="*/ 5399912 w 12767104"/>
                <a:gd name="connsiteY36" fmla="*/ 9414509 h 13064490"/>
                <a:gd name="connsiteX37" fmla="*/ 5697092 w 12767104"/>
                <a:gd name="connsiteY37" fmla="*/ 9420224 h 13064490"/>
                <a:gd name="connsiteX38" fmla="*/ 5805677 w 12767104"/>
                <a:gd name="connsiteY38" fmla="*/ 9641204 h 13064490"/>
                <a:gd name="connsiteX39" fmla="*/ 6116192 w 12767104"/>
                <a:gd name="connsiteY39" fmla="*/ 9660254 h 13064490"/>
                <a:gd name="connsiteX40" fmla="*/ 6272784 w 12767104"/>
                <a:gd name="connsiteY40" fmla="*/ 9802368 h 13064490"/>
                <a:gd name="connsiteX41" fmla="*/ 6967728 w 12767104"/>
                <a:gd name="connsiteY41" fmla="*/ 10917936 h 13064490"/>
                <a:gd name="connsiteX42" fmla="*/ 6458712 w 12767104"/>
                <a:gd name="connsiteY42" fmla="*/ 11369040 h 13064490"/>
                <a:gd name="connsiteX43" fmla="*/ 6592443 w 12767104"/>
                <a:gd name="connsiteY43" fmla="*/ 11569065 h 13064490"/>
                <a:gd name="connsiteX44" fmla="*/ 6723888 w 12767104"/>
                <a:gd name="connsiteY44" fmla="*/ 11530965 h 13064490"/>
                <a:gd name="connsiteX45" fmla="*/ 6826758 w 12767104"/>
                <a:gd name="connsiteY45" fmla="*/ 11633835 h 13064490"/>
                <a:gd name="connsiteX46" fmla="*/ 6834378 w 12767104"/>
                <a:gd name="connsiteY46" fmla="*/ 11870055 h 13064490"/>
                <a:gd name="connsiteX47" fmla="*/ 6950583 w 12767104"/>
                <a:gd name="connsiteY47" fmla="*/ 12011025 h 13064490"/>
                <a:gd name="connsiteX48" fmla="*/ 7009638 w 12767104"/>
                <a:gd name="connsiteY48" fmla="*/ 12390120 h 13064490"/>
                <a:gd name="connsiteX49" fmla="*/ 6941058 w 12767104"/>
                <a:gd name="connsiteY49" fmla="*/ 12628245 h 13064490"/>
                <a:gd name="connsiteX50" fmla="*/ 7076313 w 12767104"/>
                <a:gd name="connsiteY50" fmla="*/ 12847320 h 13064490"/>
                <a:gd name="connsiteX51" fmla="*/ 7202043 w 12767104"/>
                <a:gd name="connsiteY51" fmla="*/ 12943713 h 13064490"/>
                <a:gd name="connsiteX52" fmla="*/ 7287768 w 12767104"/>
                <a:gd name="connsiteY52" fmla="*/ 12799695 h 13064490"/>
                <a:gd name="connsiteX53" fmla="*/ 7377303 w 12767104"/>
                <a:gd name="connsiteY53" fmla="*/ 12759690 h 13064490"/>
                <a:gd name="connsiteX54" fmla="*/ 7748778 w 12767104"/>
                <a:gd name="connsiteY54" fmla="*/ 12538710 h 13064490"/>
                <a:gd name="connsiteX55" fmla="*/ 8312658 w 12767104"/>
                <a:gd name="connsiteY55" fmla="*/ 13034010 h 13064490"/>
                <a:gd name="connsiteX56" fmla="*/ 8440293 w 12767104"/>
                <a:gd name="connsiteY56" fmla="*/ 12971145 h 13064490"/>
                <a:gd name="connsiteX57" fmla="*/ 8819388 w 12767104"/>
                <a:gd name="connsiteY57" fmla="*/ 13013055 h 13064490"/>
                <a:gd name="connsiteX58" fmla="*/ 9089898 w 12767104"/>
                <a:gd name="connsiteY58" fmla="*/ 13064490 h 13064490"/>
                <a:gd name="connsiteX59" fmla="*/ 9554718 w 12767104"/>
                <a:gd name="connsiteY59" fmla="*/ 12974954 h 13064490"/>
                <a:gd name="connsiteX60" fmla="*/ 9853803 w 12767104"/>
                <a:gd name="connsiteY60" fmla="*/ 12885420 h 13064490"/>
                <a:gd name="connsiteX61" fmla="*/ 9954006 w 12767104"/>
                <a:gd name="connsiteY61" fmla="*/ 12968097 h 13064490"/>
                <a:gd name="connsiteX62" fmla="*/ 10019538 w 12767104"/>
                <a:gd name="connsiteY62" fmla="*/ 12891134 h 13064490"/>
                <a:gd name="connsiteX63" fmla="*/ 10107168 w 12767104"/>
                <a:gd name="connsiteY63" fmla="*/ 12702539 h 13064490"/>
                <a:gd name="connsiteX64" fmla="*/ 10103358 w 12767104"/>
                <a:gd name="connsiteY64" fmla="*/ 12614909 h 13064490"/>
                <a:gd name="connsiteX65" fmla="*/ 10177653 w 12767104"/>
                <a:gd name="connsiteY65" fmla="*/ 12538709 h 13064490"/>
                <a:gd name="connsiteX66" fmla="*/ 10135743 w 12767104"/>
                <a:gd name="connsiteY66" fmla="*/ 12378689 h 13064490"/>
                <a:gd name="connsiteX67" fmla="*/ 10267188 w 12767104"/>
                <a:gd name="connsiteY67" fmla="*/ 12338684 h 13064490"/>
                <a:gd name="connsiteX68" fmla="*/ 10419207 w 12767104"/>
                <a:gd name="connsiteY68" fmla="*/ 11967972 h 13064490"/>
                <a:gd name="connsiteX69" fmla="*/ 11149203 w 12767104"/>
                <a:gd name="connsiteY69" fmla="*/ 12121514 h 13064490"/>
                <a:gd name="connsiteX70" fmla="*/ 12090273 w 12767104"/>
                <a:gd name="connsiteY70" fmla="*/ 11727179 h 13064490"/>
                <a:gd name="connsiteX71" fmla="*/ 12248388 w 12767104"/>
                <a:gd name="connsiteY71" fmla="*/ 11870054 h 13064490"/>
                <a:gd name="connsiteX72" fmla="*/ 12362688 w 12767104"/>
                <a:gd name="connsiteY72" fmla="*/ 11891009 h 13064490"/>
                <a:gd name="connsiteX73" fmla="*/ 12524613 w 12767104"/>
                <a:gd name="connsiteY73" fmla="*/ 11662409 h 13064490"/>
                <a:gd name="connsiteX74" fmla="*/ 12600813 w 12767104"/>
                <a:gd name="connsiteY74" fmla="*/ 11622404 h 13064490"/>
                <a:gd name="connsiteX75" fmla="*/ 12658344 w 12767104"/>
                <a:gd name="connsiteY75" fmla="*/ 11645265 h 13064490"/>
                <a:gd name="connsiteX76" fmla="*/ 12758928 w 12767104"/>
                <a:gd name="connsiteY76" fmla="*/ 11344274 h 13064490"/>
                <a:gd name="connsiteX77" fmla="*/ 12446507 w 12767104"/>
                <a:gd name="connsiteY77" fmla="*/ 10921364 h 13064490"/>
                <a:gd name="connsiteX78" fmla="*/ 12383642 w 12767104"/>
                <a:gd name="connsiteY78" fmla="*/ 10618469 h 13064490"/>
                <a:gd name="connsiteX79" fmla="*/ 12201906 w 12767104"/>
                <a:gd name="connsiteY79" fmla="*/ 10423017 h 13064490"/>
                <a:gd name="connsiteX80" fmla="*/ 12216002 w 12767104"/>
                <a:gd name="connsiteY80" fmla="*/ 10138409 h 13064490"/>
                <a:gd name="connsiteX81" fmla="*/ 12560807 w 12767104"/>
                <a:gd name="connsiteY81" fmla="*/ 9631679 h 13064490"/>
                <a:gd name="connsiteX82" fmla="*/ 12693777 w 12767104"/>
                <a:gd name="connsiteY82" fmla="*/ 8833866 h 13064490"/>
                <a:gd name="connsiteX83" fmla="*/ 12472416 w 12767104"/>
                <a:gd name="connsiteY83" fmla="*/ 8590407 h 13064490"/>
                <a:gd name="connsiteX84" fmla="*/ 12508992 w 12767104"/>
                <a:gd name="connsiteY84" fmla="*/ 7827264 h 13064490"/>
                <a:gd name="connsiteX85" fmla="*/ 12256389 w 12767104"/>
                <a:gd name="connsiteY85" fmla="*/ 7655052 h 13064490"/>
                <a:gd name="connsiteX86" fmla="*/ 11978640 w 12767104"/>
                <a:gd name="connsiteY86" fmla="*/ 7424928 h 13064490"/>
                <a:gd name="connsiteX87" fmla="*/ 11887200 w 12767104"/>
                <a:gd name="connsiteY87" fmla="*/ 6784848 h 13064490"/>
                <a:gd name="connsiteX88" fmla="*/ 12052173 w 12767104"/>
                <a:gd name="connsiteY88" fmla="*/ 6573774 h 13064490"/>
                <a:gd name="connsiteX89" fmla="*/ 12172950 w 12767104"/>
                <a:gd name="connsiteY89" fmla="*/ 6334887 h 13064490"/>
                <a:gd name="connsiteX90" fmla="*/ 12179808 w 12767104"/>
                <a:gd name="connsiteY90" fmla="*/ 5888736 h 13064490"/>
                <a:gd name="connsiteX91" fmla="*/ 11915394 w 12767104"/>
                <a:gd name="connsiteY91" fmla="*/ 5550027 h 13064490"/>
                <a:gd name="connsiteX92" fmla="*/ 11612880 w 12767104"/>
                <a:gd name="connsiteY92" fmla="*/ 5285232 h 13064490"/>
                <a:gd name="connsiteX93" fmla="*/ 11137392 w 12767104"/>
                <a:gd name="connsiteY93" fmla="*/ 4791456 h 13064490"/>
                <a:gd name="connsiteX94" fmla="*/ 10345674 w 12767104"/>
                <a:gd name="connsiteY94" fmla="*/ 4283583 h 13064490"/>
                <a:gd name="connsiteX95" fmla="*/ 10364343 w 12767104"/>
                <a:gd name="connsiteY95" fmla="*/ 3643122 h 13064490"/>
                <a:gd name="connsiteX96" fmla="*/ 10991088 w 12767104"/>
                <a:gd name="connsiteY96" fmla="*/ 3035808 h 13064490"/>
                <a:gd name="connsiteX97" fmla="*/ 11228832 w 12767104"/>
                <a:gd name="connsiteY97" fmla="*/ 2523744 h 13064490"/>
                <a:gd name="connsiteX98" fmla="*/ 11155680 w 12767104"/>
                <a:gd name="connsiteY98" fmla="*/ 2286000 h 13064490"/>
                <a:gd name="connsiteX99" fmla="*/ 11391900 w 12767104"/>
                <a:gd name="connsiteY99" fmla="*/ 1664970 h 13064490"/>
                <a:gd name="connsiteX100" fmla="*/ 11299698 w 12767104"/>
                <a:gd name="connsiteY100" fmla="*/ 1289304 h 13064490"/>
                <a:gd name="connsiteX101" fmla="*/ 10966704 w 12767104"/>
                <a:gd name="connsiteY101" fmla="*/ 1435227 h 13064490"/>
                <a:gd name="connsiteX102" fmla="*/ 10770870 w 12767104"/>
                <a:gd name="connsiteY102" fmla="*/ 1719072 h 13064490"/>
                <a:gd name="connsiteX103" fmla="*/ 10211943 w 12767104"/>
                <a:gd name="connsiteY103" fmla="*/ 1704594 h 13064490"/>
                <a:gd name="connsiteX104" fmla="*/ 10643616 w 12767104"/>
                <a:gd name="connsiteY104" fmla="*/ 987552 h 13064490"/>
                <a:gd name="connsiteX105" fmla="*/ 10569321 w 12767104"/>
                <a:gd name="connsiteY105" fmla="*/ 768477 h 13064490"/>
                <a:gd name="connsiteX106" fmla="*/ 10310241 w 12767104"/>
                <a:gd name="connsiteY106" fmla="*/ 644652 h 13064490"/>
                <a:gd name="connsiteX107" fmla="*/ 10132695 w 12767104"/>
                <a:gd name="connsiteY107" fmla="*/ 798957 h 13064490"/>
                <a:gd name="connsiteX108" fmla="*/ 9947147 w 12767104"/>
                <a:gd name="connsiteY108" fmla="*/ 712469 h 13064490"/>
                <a:gd name="connsiteX109" fmla="*/ 9547097 w 12767104"/>
                <a:gd name="connsiteY109" fmla="*/ 748664 h 13064490"/>
                <a:gd name="connsiteX110" fmla="*/ 9390887 w 12767104"/>
                <a:gd name="connsiteY110" fmla="*/ 302894 h 13064490"/>
                <a:gd name="connsiteX111" fmla="*/ 9286112 w 12767104"/>
                <a:gd name="connsiteY111" fmla="*/ 152399 h 13064490"/>
                <a:gd name="connsiteX112" fmla="*/ 9089136 w 12767104"/>
                <a:gd name="connsiteY112" fmla="*/ 0 h 13064490"/>
                <a:gd name="connsiteX113" fmla="*/ 9030842 w 12767104"/>
                <a:gd name="connsiteY113" fmla="*/ 188594 h 13064490"/>
                <a:gd name="connsiteX114" fmla="*/ 9137522 w 12767104"/>
                <a:gd name="connsiteY114" fmla="*/ 352424 h 13064490"/>
                <a:gd name="connsiteX115" fmla="*/ 8903207 w 12767104"/>
                <a:gd name="connsiteY115" fmla="*/ 421004 h 13064490"/>
                <a:gd name="connsiteX116" fmla="*/ 8634602 w 12767104"/>
                <a:gd name="connsiteY116" fmla="*/ 548639 h 13064490"/>
                <a:gd name="connsiteX117" fmla="*/ 8421242 w 12767104"/>
                <a:gd name="connsiteY117" fmla="*/ 859154 h 13064490"/>
                <a:gd name="connsiteX118" fmla="*/ 8219312 w 12767104"/>
                <a:gd name="connsiteY118" fmla="*/ 922019 h 13064490"/>
                <a:gd name="connsiteX119" fmla="*/ 8125967 w 12767104"/>
                <a:gd name="connsiteY119" fmla="*/ 1301114 h 13064490"/>
                <a:gd name="connsiteX120" fmla="*/ 8017382 w 12767104"/>
                <a:gd name="connsiteY120" fmla="*/ 1407794 h 13064490"/>
                <a:gd name="connsiteX121" fmla="*/ 7977377 w 12767104"/>
                <a:gd name="connsiteY121" fmla="*/ 1543049 h 13064490"/>
                <a:gd name="connsiteX122" fmla="*/ 7811642 w 12767104"/>
                <a:gd name="connsiteY122" fmla="*/ 1577339 h 13064490"/>
                <a:gd name="connsiteX123" fmla="*/ 7678674 w 12767104"/>
                <a:gd name="connsiteY123" fmla="*/ 1816608 h 13064490"/>
                <a:gd name="connsiteX124" fmla="*/ 7327772 w 12767104"/>
                <a:gd name="connsiteY124" fmla="*/ 1645919 h 13064490"/>
                <a:gd name="connsiteX125" fmla="*/ 6998207 w 12767104"/>
                <a:gd name="connsiteY125" fmla="*/ 1950719 h 13064490"/>
                <a:gd name="connsiteX126" fmla="*/ 6794372 w 12767104"/>
                <a:gd name="connsiteY126" fmla="*/ 1811654 h 13064490"/>
                <a:gd name="connsiteX127" fmla="*/ 6217920 w 12767104"/>
                <a:gd name="connsiteY127" fmla="*/ 2286000 h 13064490"/>
                <a:gd name="connsiteX128" fmla="*/ 6020942 w 12767104"/>
                <a:gd name="connsiteY128" fmla="*/ 2179319 h 13064490"/>
                <a:gd name="connsiteX129" fmla="*/ 5859017 w 12767104"/>
                <a:gd name="connsiteY129" fmla="*/ 2200274 h 13064490"/>
                <a:gd name="connsiteX130" fmla="*/ 5657087 w 12767104"/>
                <a:gd name="connsiteY130" fmla="*/ 2085974 h 13064490"/>
                <a:gd name="connsiteX131" fmla="*/ 5422772 w 12767104"/>
                <a:gd name="connsiteY131" fmla="*/ 2118359 h 13064490"/>
                <a:gd name="connsiteX132" fmla="*/ 5361812 w 12767104"/>
                <a:gd name="connsiteY132" fmla="*/ 1937384 h 13064490"/>
                <a:gd name="connsiteX133" fmla="*/ 5015102 w 12767104"/>
                <a:gd name="connsiteY133" fmla="*/ 1771649 h 13064490"/>
                <a:gd name="connsiteX134" fmla="*/ 4293870 w 12767104"/>
                <a:gd name="connsiteY134" fmla="*/ 1781937 h 13064490"/>
                <a:gd name="connsiteX135" fmla="*/ 3976877 w 12767104"/>
                <a:gd name="connsiteY135" fmla="*/ 1421129 h 13064490"/>
                <a:gd name="connsiteX136" fmla="*/ 3837812 w 12767104"/>
                <a:gd name="connsiteY136" fmla="*/ 1329689 h 13064490"/>
                <a:gd name="connsiteX137" fmla="*/ 3632072 w 12767104"/>
                <a:gd name="connsiteY137" fmla="*/ 1322069 h 13064490"/>
                <a:gd name="connsiteX138" fmla="*/ 3468242 w 12767104"/>
                <a:gd name="connsiteY138" fmla="*/ 1122044 h 13064490"/>
                <a:gd name="connsiteX139" fmla="*/ 3096767 w 12767104"/>
                <a:gd name="connsiteY139" fmla="*/ 1202054 h 13064490"/>
                <a:gd name="connsiteX140" fmla="*/ 2872740 w 12767104"/>
                <a:gd name="connsiteY140" fmla="*/ 1051179 h 13064490"/>
                <a:gd name="connsiteX141" fmla="*/ 2757677 w 12767104"/>
                <a:gd name="connsiteY141" fmla="*/ 1306829 h 13064490"/>
                <a:gd name="connsiteX142" fmla="*/ 2464307 w 12767104"/>
                <a:gd name="connsiteY142" fmla="*/ 1609724 h 13064490"/>
                <a:gd name="connsiteX143" fmla="*/ 2012822 w 12767104"/>
                <a:gd name="connsiteY143" fmla="*/ 1710689 h 13064490"/>
                <a:gd name="connsiteX144" fmla="*/ 2007107 w 12767104"/>
                <a:gd name="connsiteY144" fmla="*/ 1870709 h 13064490"/>
                <a:gd name="connsiteX145" fmla="*/ 1736597 w 12767104"/>
                <a:gd name="connsiteY145" fmla="*/ 1920239 h 13064490"/>
                <a:gd name="connsiteX146" fmla="*/ 1383792 w 12767104"/>
                <a:gd name="connsiteY146" fmla="*/ 1796415 h 13064490"/>
                <a:gd name="connsiteX147" fmla="*/ 1064132 w 12767104"/>
                <a:gd name="connsiteY147" fmla="*/ 1979294 h 13064490"/>
                <a:gd name="connsiteX148" fmla="*/ 1053084 w 12767104"/>
                <a:gd name="connsiteY148" fmla="*/ 2431542 h 13064490"/>
                <a:gd name="connsiteX149" fmla="*/ 514350 w 12767104"/>
                <a:gd name="connsiteY149" fmla="*/ 2355342 h 13064490"/>
                <a:gd name="connsiteX150" fmla="*/ 464057 w 12767104"/>
                <a:gd name="connsiteY150" fmla="*/ 2529839 h 13064490"/>
                <a:gd name="connsiteX151" fmla="*/ 0 w 12767104"/>
                <a:gd name="connsiteY151" fmla="*/ 2450592 h 13064490"/>
                <a:gd name="connsiteX0" fmla="*/ 0 w 12767104"/>
                <a:gd name="connsiteY0" fmla="*/ 2450592 h 13064490"/>
                <a:gd name="connsiteX1" fmla="*/ 266319 w 12767104"/>
                <a:gd name="connsiteY1" fmla="*/ 2830068 h 13064490"/>
                <a:gd name="connsiteX2" fmla="*/ 715899 w 12767104"/>
                <a:gd name="connsiteY2" fmla="*/ 2767965 h 13064490"/>
                <a:gd name="connsiteX3" fmla="*/ 1254633 w 12767104"/>
                <a:gd name="connsiteY3" fmla="*/ 3008757 h 13064490"/>
                <a:gd name="connsiteX4" fmla="*/ 1414652 w 12767104"/>
                <a:gd name="connsiteY4" fmla="*/ 3208019 h 13064490"/>
                <a:gd name="connsiteX5" fmla="*/ 1605152 w 12767104"/>
                <a:gd name="connsiteY5" fmla="*/ 3383279 h 13064490"/>
                <a:gd name="connsiteX6" fmla="*/ 1776602 w 12767104"/>
                <a:gd name="connsiteY6" fmla="*/ 3274694 h 13064490"/>
                <a:gd name="connsiteX7" fmla="*/ 2104262 w 12767104"/>
                <a:gd name="connsiteY7" fmla="*/ 3577589 h 13064490"/>
                <a:gd name="connsiteX8" fmla="*/ 2044827 w 12767104"/>
                <a:gd name="connsiteY8" fmla="*/ 3737610 h 13064490"/>
                <a:gd name="connsiteX9" fmla="*/ 2681477 w 12767104"/>
                <a:gd name="connsiteY9" fmla="*/ 3979544 h 13064490"/>
                <a:gd name="connsiteX10" fmla="*/ 3096767 w 12767104"/>
                <a:gd name="connsiteY10" fmla="*/ 3918584 h 13064490"/>
                <a:gd name="connsiteX11" fmla="*/ 3167252 w 12767104"/>
                <a:gd name="connsiteY11" fmla="*/ 4078604 h 13064490"/>
                <a:gd name="connsiteX12" fmla="*/ 3313937 w 12767104"/>
                <a:gd name="connsiteY12" fmla="*/ 4000499 h 13064490"/>
                <a:gd name="connsiteX13" fmla="*/ 3447669 w 12767104"/>
                <a:gd name="connsiteY13" fmla="*/ 4025646 h 13064490"/>
                <a:gd name="connsiteX14" fmla="*/ 3510152 w 12767104"/>
                <a:gd name="connsiteY14" fmla="*/ 4219574 h 13064490"/>
                <a:gd name="connsiteX15" fmla="*/ 3515867 w 12767104"/>
                <a:gd name="connsiteY15" fmla="*/ 4589144 h 13064490"/>
                <a:gd name="connsiteX16" fmla="*/ 3371087 w 12767104"/>
                <a:gd name="connsiteY16" fmla="*/ 4928234 h 13064490"/>
                <a:gd name="connsiteX17" fmla="*/ 3479672 w 12767104"/>
                <a:gd name="connsiteY17" fmla="*/ 5463539 h 13064490"/>
                <a:gd name="connsiteX18" fmla="*/ 3310127 w 12767104"/>
                <a:gd name="connsiteY18" fmla="*/ 5494019 h 13064490"/>
                <a:gd name="connsiteX19" fmla="*/ 3172967 w 12767104"/>
                <a:gd name="connsiteY19" fmla="*/ 6015989 h 13064490"/>
                <a:gd name="connsiteX20" fmla="*/ 3262502 w 12767104"/>
                <a:gd name="connsiteY20" fmla="*/ 6031229 h 13064490"/>
                <a:gd name="connsiteX21" fmla="*/ 3315842 w 12767104"/>
                <a:gd name="connsiteY21" fmla="*/ 6193154 h 13064490"/>
                <a:gd name="connsiteX22" fmla="*/ 3464432 w 12767104"/>
                <a:gd name="connsiteY22" fmla="*/ 6115049 h 13064490"/>
                <a:gd name="connsiteX23" fmla="*/ 3593972 w 12767104"/>
                <a:gd name="connsiteY23" fmla="*/ 6273164 h 13064490"/>
                <a:gd name="connsiteX24" fmla="*/ 3835146 w 12767104"/>
                <a:gd name="connsiteY24" fmla="*/ 6307836 h 13064490"/>
                <a:gd name="connsiteX25" fmla="*/ 3643502 w 12767104"/>
                <a:gd name="connsiteY25" fmla="*/ 6793229 h 13064490"/>
                <a:gd name="connsiteX26" fmla="*/ 3704462 w 12767104"/>
                <a:gd name="connsiteY26" fmla="*/ 7218044 h 13064490"/>
                <a:gd name="connsiteX27" fmla="*/ 3508247 w 12767104"/>
                <a:gd name="connsiteY27" fmla="*/ 7745729 h 13064490"/>
                <a:gd name="connsiteX28" fmla="*/ 3654932 w 12767104"/>
                <a:gd name="connsiteY28" fmla="*/ 7880984 h 13064490"/>
                <a:gd name="connsiteX29" fmla="*/ 3396234 w 12767104"/>
                <a:gd name="connsiteY29" fmla="*/ 8180451 h 13064490"/>
                <a:gd name="connsiteX30" fmla="*/ 3645407 w 12767104"/>
                <a:gd name="connsiteY30" fmla="*/ 8650604 h 13064490"/>
                <a:gd name="connsiteX31" fmla="*/ 4189476 w 12767104"/>
                <a:gd name="connsiteY31" fmla="*/ 9107805 h 13064490"/>
                <a:gd name="connsiteX32" fmla="*/ 4317872 w 12767104"/>
                <a:gd name="connsiteY32" fmla="*/ 9022079 h 13064490"/>
                <a:gd name="connsiteX33" fmla="*/ 4573142 w 12767104"/>
                <a:gd name="connsiteY33" fmla="*/ 9305924 h 13064490"/>
                <a:gd name="connsiteX34" fmla="*/ 4847462 w 12767104"/>
                <a:gd name="connsiteY34" fmla="*/ 9330689 h 13064490"/>
                <a:gd name="connsiteX35" fmla="*/ 5024627 w 12767104"/>
                <a:gd name="connsiteY35" fmla="*/ 9193529 h 13064490"/>
                <a:gd name="connsiteX36" fmla="*/ 5399912 w 12767104"/>
                <a:gd name="connsiteY36" fmla="*/ 9414509 h 13064490"/>
                <a:gd name="connsiteX37" fmla="*/ 5697092 w 12767104"/>
                <a:gd name="connsiteY37" fmla="*/ 9420224 h 13064490"/>
                <a:gd name="connsiteX38" fmla="*/ 5805677 w 12767104"/>
                <a:gd name="connsiteY38" fmla="*/ 9641204 h 13064490"/>
                <a:gd name="connsiteX39" fmla="*/ 6116192 w 12767104"/>
                <a:gd name="connsiteY39" fmla="*/ 9660254 h 13064490"/>
                <a:gd name="connsiteX40" fmla="*/ 6272784 w 12767104"/>
                <a:gd name="connsiteY40" fmla="*/ 9802368 h 13064490"/>
                <a:gd name="connsiteX41" fmla="*/ 6967728 w 12767104"/>
                <a:gd name="connsiteY41" fmla="*/ 10917936 h 13064490"/>
                <a:gd name="connsiteX42" fmla="*/ 6458712 w 12767104"/>
                <a:gd name="connsiteY42" fmla="*/ 11369040 h 13064490"/>
                <a:gd name="connsiteX43" fmla="*/ 6592443 w 12767104"/>
                <a:gd name="connsiteY43" fmla="*/ 11569065 h 13064490"/>
                <a:gd name="connsiteX44" fmla="*/ 6723888 w 12767104"/>
                <a:gd name="connsiteY44" fmla="*/ 11530965 h 13064490"/>
                <a:gd name="connsiteX45" fmla="*/ 6826758 w 12767104"/>
                <a:gd name="connsiteY45" fmla="*/ 11633835 h 13064490"/>
                <a:gd name="connsiteX46" fmla="*/ 6834378 w 12767104"/>
                <a:gd name="connsiteY46" fmla="*/ 11870055 h 13064490"/>
                <a:gd name="connsiteX47" fmla="*/ 6950583 w 12767104"/>
                <a:gd name="connsiteY47" fmla="*/ 12011025 h 13064490"/>
                <a:gd name="connsiteX48" fmla="*/ 7009638 w 12767104"/>
                <a:gd name="connsiteY48" fmla="*/ 12390120 h 13064490"/>
                <a:gd name="connsiteX49" fmla="*/ 6941058 w 12767104"/>
                <a:gd name="connsiteY49" fmla="*/ 12628245 h 13064490"/>
                <a:gd name="connsiteX50" fmla="*/ 7076313 w 12767104"/>
                <a:gd name="connsiteY50" fmla="*/ 12847320 h 13064490"/>
                <a:gd name="connsiteX51" fmla="*/ 7202043 w 12767104"/>
                <a:gd name="connsiteY51" fmla="*/ 12943713 h 13064490"/>
                <a:gd name="connsiteX52" fmla="*/ 7287768 w 12767104"/>
                <a:gd name="connsiteY52" fmla="*/ 12799695 h 13064490"/>
                <a:gd name="connsiteX53" fmla="*/ 7377303 w 12767104"/>
                <a:gd name="connsiteY53" fmla="*/ 12759690 h 13064490"/>
                <a:gd name="connsiteX54" fmla="*/ 7748778 w 12767104"/>
                <a:gd name="connsiteY54" fmla="*/ 12538710 h 13064490"/>
                <a:gd name="connsiteX55" fmla="*/ 8312658 w 12767104"/>
                <a:gd name="connsiteY55" fmla="*/ 13034010 h 13064490"/>
                <a:gd name="connsiteX56" fmla="*/ 8440293 w 12767104"/>
                <a:gd name="connsiteY56" fmla="*/ 12971145 h 13064490"/>
                <a:gd name="connsiteX57" fmla="*/ 8819388 w 12767104"/>
                <a:gd name="connsiteY57" fmla="*/ 13013055 h 13064490"/>
                <a:gd name="connsiteX58" fmla="*/ 9089898 w 12767104"/>
                <a:gd name="connsiteY58" fmla="*/ 13064490 h 13064490"/>
                <a:gd name="connsiteX59" fmla="*/ 9554718 w 12767104"/>
                <a:gd name="connsiteY59" fmla="*/ 12974954 h 13064490"/>
                <a:gd name="connsiteX60" fmla="*/ 9853803 w 12767104"/>
                <a:gd name="connsiteY60" fmla="*/ 12885420 h 13064490"/>
                <a:gd name="connsiteX61" fmla="*/ 9954006 w 12767104"/>
                <a:gd name="connsiteY61" fmla="*/ 12968097 h 13064490"/>
                <a:gd name="connsiteX62" fmla="*/ 10019538 w 12767104"/>
                <a:gd name="connsiteY62" fmla="*/ 12891134 h 13064490"/>
                <a:gd name="connsiteX63" fmla="*/ 10107168 w 12767104"/>
                <a:gd name="connsiteY63" fmla="*/ 12702539 h 13064490"/>
                <a:gd name="connsiteX64" fmla="*/ 10103358 w 12767104"/>
                <a:gd name="connsiteY64" fmla="*/ 12614909 h 13064490"/>
                <a:gd name="connsiteX65" fmla="*/ 10177653 w 12767104"/>
                <a:gd name="connsiteY65" fmla="*/ 12538709 h 13064490"/>
                <a:gd name="connsiteX66" fmla="*/ 10135743 w 12767104"/>
                <a:gd name="connsiteY66" fmla="*/ 12378689 h 13064490"/>
                <a:gd name="connsiteX67" fmla="*/ 10267188 w 12767104"/>
                <a:gd name="connsiteY67" fmla="*/ 12338684 h 13064490"/>
                <a:gd name="connsiteX68" fmla="*/ 10419207 w 12767104"/>
                <a:gd name="connsiteY68" fmla="*/ 11967972 h 13064490"/>
                <a:gd name="connsiteX69" fmla="*/ 11149203 w 12767104"/>
                <a:gd name="connsiteY69" fmla="*/ 12121514 h 13064490"/>
                <a:gd name="connsiteX70" fmla="*/ 12090273 w 12767104"/>
                <a:gd name="connsiteY70" fmla="*/ 11727179 h 13064490"/>
                <a:gd name="connsiteX71" fmla="*/ 12248388 w 12767104"/>
                <a:gd name="connsiteY71" fmla="*/ 11870054 h 13064490"/>
                <a:gd name="connsiteX72" fmla="*/ 12362688 w 12767104"/>
                <a:gd name="connsiteY72" fmla="*/ 11891009 h 13064490"/>
                <a:gd name="connsiteX73" fmla="*/ 12524613 w 12767104"/>
                <a:gd name="connsiteY73" fmla="*/ 11662409 h 13064490"/>
                <a:gd name="connsiteX74" fmla="*/ 12600813 w 12767104"/>
                <a:gd name="connsiteY74" fmla="*/ 11622404 h 13064490"/>
                <a:gd name="connsiteX75" fmla="*/ 12658344 w 12767104"/>
                <a:gd name="connsiteY75" fmla="*/ 11645265 h 13064490"/>
                <a:gd name="connsiteX76" fmla="*/ 12758928 w 12767104"/>
                <a:gd name="connsiteY76" fmla="*/ 11344274 h 13064490"/>
                <a:gd name="connsiteX77" fmla="*/ 12446507 w 12767104"/>
                <a:gd name="connsiteY77" fmla="*/ 10921364 h 13064490"/>
                <a:gd name="connsiteX78" fmla="*/ 12383642 w 12767104"/>
                <a:gd name="connsiteY78" fmla="*/ 10618469 h 13064490"/>
                <a:gd name="connsiteX79" fmla="*/ 12201906 w 12767104"/>
                <a:gd name="connsiteY79" fmla="*/ 10423017 h 13064490"/>
                <a:gd name="connsiteX80" fmla="*/ 12216002 w 12767104"/>
                <a:gd name="connsiteY80" fmla="*/ 10138409 h 13064490"/>
                <a:gd name="connsiteX81" fmla="*/ 12560807 w 12767104"/>
                <a:gd name="connsiteY81" fmla="*/ 9631679 h 13064490"/>
                <a:gd name="connsiteX82" fmla="*/ 12693777 w 12767104"/>
                <a:gd name="connsiteY82" fmla="*/ 8833866 h 13064490"/>
                <a:gd name="connsiteX83" fmla="*/ 12472416 w 12767104"/>
                <a:gd name="connsiteY83" fmla="*/ 8590407 h 13064490"/>
                <a:gd name="connsiteX84" fmla="*/ 12508992 w 12767104"/>
                <a:gd name="connsiteY84" fmla="*/ 7827264 h 13064490"/>
                <a:gd name="connsiteX85" fmla="*/ 12256389 w 12767104"/>
                <a:gd name="connsiteY85" fmla="*/ 7655052 h 13064490"/>
                <a:gd name="connsiteX86" fmla="*/ 11978640 w 12767104"/>
                <a:gd name="connsiteY86" fmla="*/ 7424928 h 13064490"/>
                <a:gd name="connsiteX87" fmla="*/ 11887200 w 12767104"/>
                <a:gd name="connsiteY87" fmla="*/ 6784848 h 13064490"/>
                <a:gd name="connsiteX88" fmla="*/ 12052173 w 12767104"/>
                <a:gd name="connsiteY88" fmla="*/ 6573774 h 13064490"/>
                <a:gd name="connsiteX89" fmla="*/ 12172950 w 12767104"/>
                <a:gd name="connsiteY89" fmla="*/ 6334887 h 13064490"/>
                <a:gd name="connsiteX90" fmla="*/ 12179808 w 12767104"/>
                <a:gd name="connsiteY90" fmla="*/ 5888736 h 13064490"/>
                <a:gd name="connsiteX91" fmla="*/ 11915394 w 12767104"/>
                <a:gd name="connsiteY91" fmla="*/ 5550027 h 13064490"/>
                <a:gd name="connsiteX92" fmla="*/ 11612880 w 12767104"/>
                <a:gd name="connsiteY92" fmla="*/ 5285232 h 13064490"/>
                <a:gd name="connsiteX93" fmla="*/ 11137392 w 12767104"/>
                <a:gd name="connsiteY93" fmla="*/ 4791456 h 13064490"/>
                <a:gd name="connsiteX94" fmla="*/ 10345674 w 12767104"/>
                <a:gd name="connsiteY94" fmla="*/ 4283583 h 13064490"/>
                <a:gd name="connsiteX95" fmla="*/ 10364343 w 12767104"/>
                <a:gd name="connsiteY95" fmla="*/ 3643122 h 13064490"/>
                <a:gd name="connsiteX96" fmla="*/ 10991088 w 12767104"/>
                <a:gd name="connsiteY96" fmla="*/ 3035808 h 13064490"/>
                <a:gd name="connsiteX97" fmla="*/ 11228832 w 12767104"/>
                <a:gd name="connsiteY97" fmla="*/ 2523744 h 13064490"/>
                <a:gd name="connsiteX98" fmla="*/ 11155680 w 12767104"/>
                <a:gd name="connsiteY98" fmla="*/ 2286000 h 13064490"/>
                <a:gd name="connsiteX99" fmla="*/ 11391900 w 12767104"/>
                <a:gd name="connsiteY99" fmla="*/ 1664970 h 13064490"/>
                <a:gd name="connsiteX100" fmla="*/ 11299698 w 12767104"/>
                <a:gd name="connsiteY100" fmla="*/ 1289304 h 13064490"/>
                <a:gd name="connsiteX101" fmla="*/ 10966704 w 12767104"/>
                <a:gd name="connsiteY101" fmla="*/ 1435227 h 13064490"/>
                <a:gd name="connsiteX102" fmla="*/ 10770870 w 12767104"/>
                <a:gd name="connsiteY102" fmla="*/ 1719072 h 13064490"/>
                <a:gd name="connsiteX103" fmla="*/ 10211943 w 12767104"/>
                <a:gd name="connsiteY103" fmla="*/ 1704594 h 13064490"/>
                <a:gd name="connsiteX104" fmla="*/ 10643616 w 12767104"/>
                <a:gd name="connsiteY104" fmla="*/ 987552 h 13064490"/>
                <a:gd name="connsiteX105" fmla="*/ 10569321 w 12767104"/>
                <a:gd name="connsiteY105" fmla="*/ 768477 h 13064490"/>
                <a:gd name="connsiteX106" fmla="*/ 10310241 w 12767104"/>
                <a:gd name="connsiteY106" fmla="*/ 644652 h 13064490"/>
                <a:gd name="connsiteX107" fmla="*/ 10132695 w 12767104"/>
                <a:gd name="connsiteY107" fmla="*/ 798957 h 13064490"/>
                <a:gd name="connsiteX108" fmla="*/ 9947147 w 12767104"/>
                <a:gd name="connsiteY108" fmla="*/ 712469 h 13064490"/>
                <a:gd name="connsiteX109" fmla="*/ 9547097 w 12767104"/>
                <a:gd name="connsiteY109" fmla="*/ 748664 h 13064490"/>
                <a:gd name="connsiteX110" fmla="*/ 9390887 w 12767104"/>
                <a:gd name="connsiteY110" fmla="*/ 302894 h 13064490"/>
                <a:gd name="connsiteX111" fmla="*/ 9286112 w 12767104"/>
                <a:gd name="connsiteY111" fmla="*/ 152399 h 13064490"/>
                <a:gd name="connsiteX112" fmla="*/ 9089136 w 12767104"/>
                <a:gd name="connsiteY112" fmla="*/ 0 h 13064490"/>
                <a:gd name="connsiteX113" fmla="*/ 9030842 w 12767104"/>
                <a:gd name="connsiteY113" fmla="*/ 188594 h 13064490"/>
                <a:gd name="connsiteX114" fmla="*/ 9137522 w 12767104"/>
                <a:gd name="connsiteY114" fmla="*/ 352424 h 13064490"/>
                <a:gd name="connsiteX115" fmla="*/ 8903207 w 12767104"/>
                <a:gd name="connsiteY115" fmla="*/ 421004 h 13064490"/>
                <a:gd name="connsiteX116" fmla="*/ 8634602 w 12767104"/>
                <a:gd name="connsiteY116" fmla="*/ 548639 h 13064490"/>
                <a:gd name="connsiteX117" fmla="*/ 8421242 w 12767104"/>
                <a:gd name="connsiteY117" fmla="*/ 859154 h 13064490"/>
                <a:gd name="connsiteX118" fmla="*/ 8219312 w 12767104"/>
                <a:gd name="connsiteY118" fmla="*/ 922019 h 13064490"/>
                <a:gd name="connsiteX119" fmla="*/ 8125967 w 12767104"/>
                <a:gd name="connsiteY119" fmla="*/ 1301114 h 13064490"/>
                <a:gd name="connsiteX120" fmla="*/ 8017382 w 12767104"/>
                <a:gd name="connsiteY120" fmla="*/ 1407794 h 13064490"/>
                <a:gd name="connsiteX121" fmla="*/ 7977377 w 12767104"/>
                <a:gd name="connsiteY121" fmla="*/ 1543049 h 13064490"/>
                <a:gd name="connsiteX122" fmla="*/ 7811642 w 12767104"/>
                <a:gd name="connsiteY122" fmla="*/ 1577339 h 13064490"/>
                <a:gd name="connsiteX123" fmla="*/ 7678674 w 12767104"/>
                <a:gd name="connsiteY123" fmla="*/ 1816608 h 13064490"/>
                <a:gd name="connsiteX124" fmla="*/ 7327772 w 12767104"/>
                <a:gd name="connsiteY124" fmla="*/ 1645919 h 13064490"/>
                <a:gd name="connsiteX125" fmla="*/ 6998207 w 12767104"/>
                <a:gd name="connsiteY125" fmla="*/ 1950719 h 13064490"/>
                <a:gd name="connsiteX126" fmla="*/ 6794372 w 12767104"/>
                <a:gd name="connsiteY126" fmla="*/ 1811654 h 13064490"/>
                <a:gd name="connsiteX127" fmla="*/ 6217920 w 12767104"/>
                <a:gd name="connsiteY127" fmla="*/ 2286000 h 13064490"/>
                <a:gd name="connsiteX128" fmla="*/ 6020942 w 12767104"/>
                <a:gd name="connsiteY128" fmla="*/ 2179319 h 13064490"/>
                <a:gd name="connsiteX129" fmla="*/ 5859017 w 12767104"/>
                <a:gd name="connsiteY129" fmla="*/ 2200274 h 13064490"/>
                <a:gd name="connsiteX130" fmla="*/ 5657087 w 12767104"/>
                <a:gd name="connsiteY130" fmla="*/ 2085974 h 13064490"/>
                <a:gd name="connsiteX131" fmla="*/ 5422772 w 12767104"/>
                <a:gd name="connsiteY131" fmla="*/ 2118359 h 13064490"/>
                <a:gd name="connsiteX132" fmla="*/ 5361812 w 12767104"/>
                <a:gd name="connsiteY132" fmla="*/ 1937384 h 13064490"/>
                <a:gd name="connsiteX133" fmla="*/ 5015102 w 12767104"/>
                <a:gd name="connsiteY133" fmla="*/ 1771649 h 13064490"/>
                <a:gd name="connsiteX134" fmla="*/ 4293870 w 12767104"/>
                <a:gd name="connsiteY134" fmla="*/ 1781937 h 13064490"/>
                <a:gd name="connsiteX135" fmla="*/ 3976877 w 12767104"/>
                <a:gd name="connsiteY135" fmla="*/ 1421129 h 13064490"/>
                <a:gd name="connsiteX136" fmla="*/ 3837812 w 12767104"/>
                <a:gd name="connsiteY136" fmla="*/ 1329689 h 13064490"/>
                <a:gd name="connsiteX137" fmla="*/ 3632072 w 12767104"/>
                <a:gd name="connsiteY137" fmla="*/ 1322069 h 13064490"/>
                <a:gd name="connsiteX138" fmla="*/ 3468242 w 12767104"/>
                <a:gd name="connsiteY138" fmla="*/ 1122044 h 13064490"/>
                <a:gd name="connsiteX139" fmla="*/ 3096767 w 12767104"/>
                <a:gd name="connsiteY139" fmla="*/ 1202054 h 13064490"/>
                <a:gd name="connsiteX140" fmla="*/ 2872740 w 12767104"/>
                <a:gd name="connsiteY140" fmla="*/ 1051179 h 13064490"/>
                <a:gd name="connsiteX141" fmla="*/ 2757677 w 12767104"/>
                <a:gd name="connsiteY141" fmla="*/ 1306829 h 13064490"/>
                <a:gd name="connsiteX142" fmla="*/ 2464307 w 12767104"/>
                <a:gd name="connsiteY142" fmla="*/ 1609724 h 13064490"/>
                <a:gd name="connsiteX143" fmla="*/ 2012822 w 12767104"/>
                <a:gd name="connsiteY143" fmla="*/ 1710689 h 13064490"/>
                <a:gd name="connsiteX144" fmla="*/ 2007107 w 12767104"/>
                <a:gd name="connsiteY144" fmla="*/ 1870709 h 13064490"/>
                <a:gd name="connsiteX145" fmla="*/ 1736597 w 12767104"/>
                <a:gd name="connsiteY145" fmla="*/ 1920239 h 13064490"/>
                <a:gd name="connsiteX146" fmla="*/ 1383792 w 12767104"/>
                <a:gd name="connsiteY146" fmla="*/ 1796415 h 13064490"/>
                <a:gd name="connsiteX147" fmla="*/ 1064132 w 12767104"/>
                <a:gd name="connsiteY147" fmla="*/ 1979294 h 13064490"/>
                <a:gd name="connsiteX148" fmla="*/ 1053084 w 12767104"/>
                <a:gd name="connsiteY148" fmla="*/ 2431542 h 13064490"/>
                <a:gd name="connsiteX149" fmla="*/ 514350 w 12767104"/>
                <a:gd name="connsiteY149" fmla="*/ 2355342 h 13064490"/>
                <a:gd name="connsiteX150" fmla="*/ 464057 w 12767104"/>
                <a:gd name="connsiteY150" fmla="*/ 2529839 h 13064490"/>
                <a:gd name="connsiteX151" fmla="*/ 0 w 12767104"/>
                <a:gd name="connsiteY151" fmla="*/ 2450592 h 13064490"/>
                <a:gd name="connsiteX0" fmla="*/ 0 w 12767104"/>
                <a:gd name="connsiteY0" fmla="*/ 2450592 h 13064490"/>
                <a:gd name="connsiteX1" fmla="*/ 266319 w 12767104"/>
                <a:gd name="connsiteY1" fmla="*/ 2830068 h 13064490"/>
                <a:gd name="connsiteX2" fmla="*/ 715899 w 12767104"/>
                <a:gd name="connsiteY2" fmla="*/ 2767965 h 13064490"/>
                <a:gd name="connsiteX3" fmla="*/ 1254633 w 12767104"/>
                <a:gd name="connsiteY3" fmla="*/ 3008757 h 13064490"/>
                <a:gd name="connsiteX4" fmla="*/ 1414652 w 12767104"/>
                <a:gd name="connsiteY4" fmla="*/ 3208019 h 13064490"/>
                <a:gd name="connsiteX5" fmla="*/ 1605152 w 12767104"/>
                <a:gd name="connsiteY5" fmla="*/ 3383279 h 13064490"/>
                <a:gd name="connsiteX6" fmla="*/ 1776602 w 12767104"/>
                <a:gd name="connsiteY6" fmla="*/ 3274694 h 13064490"/>
                <a:gd name="connsiteX7" fmla="*/ 2104262 w 12767104"/>
                <a:gd name="connsiteY7" fmla="*/ 3577589 h 13064490"/>
                <a:gd name="connsiteX8" fmla="*/ 2044827 w 12767104"/>
                <a:gd name="connsiteY8" fmla="*/ 3737610 h 13064490"/>
                <a:gd name="connsiteX9" fmla="*/ 2681477 w 12767104"/>
                <a:gd name="connsiteY9" fmla="*/ 3979544 h 13064490"/>
                <a:gd name="connsiteX10" fmla="*/ 3096767 w 12767104"/>
                <a:gd name="connsiteY10" fmla="*/ 3918584 h 13064490"/>
                <a:gd name="connsiteX11" fmla="*/ 3167252 w 12767104"/>
                <a:gd name="connsiteY11" fmla="*/ 4078604 h 13064490"/>
                <a:gd name="connsiteX12" fmla="*/ 3313937 w 12767104"/>
                <a:gd name="connsiteY12" fmla="*/ 4000499 h 13064490"/>
                <a:gd name="connsiteX13" fmla="*/ 3447669 w 12767104"/>
                <a:gd name="connsiteY13" fmla="*/ 4025646 h 13064490"/>
                <a:gd name="connsiteX14" fmla="*/ 3510152 w 12767104"/>
                <a:gd name="connsiteY14" fmla="*/ 4219574 h 13064490"/>
                <a:gd name="connsiteX15" fmla="*/ 3515867 w 12767104"/>
                <a:gd name="connsiteY15" fmla="*/ 4589144 h 13064490"/>
                <a:gd name="connsiteX16" fmla="*/ 3371087 w 12767104"/>
                <a:gd name="connsiteY16" fmla="*/ 4928234 h 13064490"/>
                <a:gd name="connsiteX17" fmla="*/ 3479672 w 12767104"/>
                <a:gd name="connsiteY17" fmla="*/ 5463539 h 13064490"/>
                <a:gd name="connsiteX18" fmla="*/ 3310127 w 12767104"/>
                <a:gd name="connsiteY18" fmla="*/ 5494019 h 13064490"/>
                <a:gd name="connsiteX19" fmla="*/ 3172967 w 12767104"/>
                <a:gd name="connsiteY19" fmla="*/ 6015989 h 13064490"/>
                <a:gd name="connsiteX20" fmla="*/ 3262502 w 12767104"/>
                <a:gd name="connsiteY20" fmla="*/ 6031229 h 13064490"/>
                <a:gd name="connsiteX21" fmla="*/ 3315842 w 12767104"/>
                <a:gd name="connsiteY21" fmla="*/ 6193154 h 13064490"/>
                <a:gd name="connsiteX22" fmla="*/ 3464432 w 12767104"/>
                <a:gd name="connsiteY22" fmla="*/ 6115049 h 13064490"/>
                <a:gd name="connsiteX23" fmla="*/ 3593972 w 12767104"/>
                <a:gd name="connsiteY23" fmla="*/ 6273164 h 13064490"/>
                <a:gd name="connsiteX24" fmla="*/ 3835146 w 12767104"/>
                <a:gd name="connsiteY24" fmla="*/ 6307836 h 13064490"/>
                <a:gd name="connsiteX25" fmla="*/ 3643502 w 12767104"/>
                <a:gd name="connsiteY25" fmla="*/ 6793229 h 13064490"/>
                <a:gd name="connsiteX26" fmla="*/ 3704462 w 12767104"/>
                <a:gd name="connsiteY26" fmla="*/ 7218044 h 13064490"/>
                <a:gd name="connsiteX27" fmla="*/ 3508247 w 12767104"/>
                <a:gd name="connsiteY27" fmla="*/ 7745729 h 13064490"/>
                <a:gd name="connsiteX28" fmla="*/ 3654932 w 12767104"/>
                <a:gd name="connsiteY28" fmla="*/ 7880984 h 13064490"/>
                <a:gd name="connsiteX29" fmla="*/ 3396234 w 12767104"/>
                <a:gd name="connsiteY29" fmla="*/ 8180451 h 13064490"/>
                <a:gd name="connsiteX30" fmla="*/ 3645407 w 12767104"/>
                <a:gd name="connsiteY30" fmla="*/ 8650604 h 13064490"/>
                <a:gd name="connsiteX31" fmla="*/ 4189476 w 12767104"/>
                <a:gd name="connsiteY31" fmla="*/ 9107805 h 13064490"/>
                <a:gd name="connsiteX32" fmla="*/ 4317872 w 12767104"/>
                <a:gd name="connsiteY32" fmla="*/ 9022079 h 13064490"/>
                <a:gd name="connsiteX33" fmla="*/ 4573142 w 12767104"/>
                <a:gd name="connsiteY33" fmla="*/ 9305924 h 13064490"/>
                <a:gd name="connsiteX34" fmla="*/ 4847462 w 12767104"/>
                <a:gd name="connsiteY34" fmla="*/ 9330689 h 13064490"/>
                <a:gd name="connsiteX35" fmla="*/ 5024627 w 12767104"/>
                <a:gd name="connsiteY35" fmla="*/ 9193529 h 13064490"/>
                <a:gd name="connsiteX36" fmla="*/ 5399912 w 12767104"/>
                <a:gd name="connsiteY36" fmla="*/ 9414509 h 13064490"/>
                <a:gd name="connsiteX37" fmla="*/ 5697092 w 12767104"/>
                <a:gd name="connsiteY37" fmla="*/ 9420224 h 13064490"/>
                <a:gd name="connsiteX38" fmla="*/ 5805677 w 12767104"/>
                <a:gd name="connsiteY38" fmla="*/ 9641204 h 13064490"/>
                <a:gd name="connsiteX39" fmla="*/ 6116192 w 12767104"/>
                <a:gd name="connsiteY39" fmla="*/ 9660254 h 13064490"/>
                <a:gd name="connsiteX40" fmla="*/ 6272784 w 12767104"/>
                <a:gd name="connsiteY40" fmla="*/ 9802368 h 13064490"/>
                <a:gd name="connsiteX41" fmla="*/ 6967728 w 12767104"/>
                <a:gd name="connsiteY41" fmla="*/ 10917936 h 13064490"/>
                <a:gd name="connsiteX42" fmla="*/ 6458712 w 12767104"/>
                <a:gd name="connsiteY42" fmla="*/ 11369040 h 13064490"/>
                <a:gd name="connsiteX43" fmla="*/ 6592443 w 12767104"/>
                <a:gd name="connsiteY43" fmla="*/ 11569065 h 13064490"/>
                <a:gd name="connsiteX44" fmla="*/ 6723888 w 12767104"/>
                <a:gd name="connsiteY44" fmla="*/ 11530965 h 13064490"/>
                <a:gd name="connsiteX45" fmla="*/ 6826758 w 12767104"/>
                <a:gd name="connsiteY45" fmla="*/ 11633835 h 13064490"/>
                <a:gd name="connsiteX46" fmla="*/ 6834378 w 12767104"/>
                <a:gd name="connsiteY46" fmla="*/ 11870055 h 13064490"/>
                <a:gd name="connsiteX47" fmla="*/ 6950583 w 12767104"/>
                <a:gd name="connsiteY47" fmla="*/ 12011025 h 13064490"/>
                <a:gd name="connsiteX48" fmla="*/ 7009638 w 12767104"/>
                <a:gd name="connsiteY48" fmla="*/ 12390120 h 13064490"/>
                <a:gd name="connsiteX49" fmla="*/ 6941058 w 12767104"/>
                <a:gd name="connsiteY49" fmla="*/ 12628245 h 13064490"/>
                <a:gd name="connsiteX50" fmla="*/ 7076313 w 12767104"/>
                <a:gd name="connsiteY50" fmla="*/ 12847320 h 13064490"/>
                <a:gd name="connsiteX51" fmla="*/ 7202043 w 12767104"/>
                <a:gd name="connsiteY51" fmla="*/ 12943713 h 13064490"/>
                <a:gd name="connsiteX52" fmla="*/ 7287768 w 12767104"/>
                <a:gd name="connsiteY52" fmla="*/ 12799695 h 13064490"/>
                <a:gd name="connsiteX53" fmla="*/ 7377303 w 12767104"/>
                <a:gd name="connsiteY53" fmla="*/ 12759690 h 13064490"/>
                <a:gd name="connsiteX54" fmla="*/ 7748778 w 12767104"/>
                <a:gd name="connsiteY54" fmla="*/ 12538710 h 13064490"/>
                <a:gd name="connsiteX55" fmla="*/ 8312658 w 12767104"/>
                <a:gd name="connsiteY55" fmla="*/ 13034010 h 13064490"/>
                <a:gd name="connsiteX56" fmla="*/ 8440293 w 12767104"/>
                <a:gd name="connsiteY56" fmla="*/ 12971145 h 13064490"/>
                <a:gd name="connsiteX57" fmla="*/ 8819388 w 12767104"/>
                <a:gd name="connsiteY57" fmla="*/ 13013055 h 13064490"/>
                <a:gd name="connsiteX58" fmla="*/ 9089898 w 12767104"/>
                <a:gd name="connsiteY58" fmla="*/ 13064490 h 13064490"/>
                <a:gd name="connsiteX59" fmla="*/ 9554718 w 12767104"/>
                <a:gd name="connsiteY59" fmla="*/ 12974954 h 13064490"/>
                <a:gd name="connsiteX60" fmla="*/ 9853803 w 12767104"/>
                <a:gd name="connsiteY60" fmla="*/ 12885420 h 13064490"/>
                <a:gd name="connsiteX61" fmla="*/ 9954006 w 12767104"/>
                <a:gd name="connsiteY61" fmla="*/ 12968097 h 13064490"/>
                <a:gd name="connsiteX62" fmla="*/ 10019538 w 12767104"/>
                <a:gd name="connsiteY62" fmla="*/ 12891134 h 13064490"/>
                <a:gd name="connsiteX63" fmla="*/ 10107168 w 12767104"/>
                <a:gd name="connsiteY63" fmla="*/ 12702539 h 13064490"/>
                <a:gd name="connsiteX64" fmla="*/ 10103358 w 12767104"/>
                <a:gd name="connsiteY64" fmla="*/ 12614909 h 13064490"/>
                <a:gd name="connsiteX65" fmla="*/ 10177653 w 12767104"/>
                <a:gd name="connsiteY65" fmla="*/ 12538709 h 13064490"/>
                <a:gd name="connsiteX66" fmla="*/ 10135743 w 12767104"/>
                <a:gd name="connsiteY66" fmla="*/ 12378689 h 13064490"/>
                <a:gd name="connsiteX67" fmla="*/ 10267188 w 12767104"/>
                <a:gd name="connsiteY67" fmla="*/ 12338684 h 13064490"/>
                <a:gd name="connsiteX68" fmla="*/ 10419207 w 12767104"/>
                <a:gd name="connsiteY68" fmla="*/ 11967972 h 13064490"/>
                <a:gd name="connsiteX69" fmla="*/ 11149203 w 12767104"/>
                <a:gd name="connsiteY69" fmla="*/ 12121514 h 13064490"/>
                <a:gd name="connsiteX70" fmla="*/ 12090273 w 12767104"/>
                <a:gd name="connsiteY70" fmla="*/ 11727179 h 13064490"/>
                <a:gd name="connsiteX71" fmla="*/ 12248388 w 12767104"/>
                <a:gd name="connsiteY71" fmla="*/ 11870054 h 13064490"/>
                <a:gd name="connsiteX72" fmla="*/ 12362688 w 12767104"/>
                <a:gd name="connsiteY72" fmla="*/ 11891009 h 13064490"/>
                <a:gd name="connsiteX73" fmla="*/ 12524613 w 12767104"/>
                <a:gd name="connsiteY73" fmla="*/ 11662409 h 13064490"/>
                <a:gd name="connsiteX74" fmla="*/ 12600813 w 12767104"/>
                <a:gd name="connsiteY74" fmla="*/ 11622404 h 13064490"/>
                <a:gd name="connsiteX75" fmla="*/ 12658344 w 12767104"/>
                <a:gd name="connsiteY75" fmla="*/ 11645265 h 13064490"/>
                <a:gd name="connsiteX76" fmla="*/ 12758928 w 12767104"/>
                <a:gd name="connsiteY76" fmla="*/ 11344274 h 13064490"/>
                <a:gd name="connsiteX77" fmla="*/ 12446507 w 12767104"/>
                <a:gd name="connsiteY77" fmla="*/ 10921364 h 13064490"/>
                <a:gd name="connsiteX78" fmla="*/ 12383642 w 12767104"/>
                <a:gd name="connsiteY78" fmla="*/ 10618469 h 13064490"/>
                <a:gd name="connsiteX79" fmla="*/ 12201906 w 12767104"/>
                <a:gd name="connsiteY79" fmla="*/ 10423017 h 13064490"/>
                <a:gd name="connsiteX80" fmla="*/ 12216002 w 12767104"/>
                <a:gd name="connsiteY80" fmla="*/ 10138409 h 13064490"/>
                <a:gd name="connsiteX81" fmla="*/ 12560807 w 12767104"/>
                <a:gd name="connsiteY81" fmla="*/ 9631679 h 13064490"/>
                <a:gd name="connsiteX82" fmla="*/ 12693777 w 12767104"/>
                <a:gd name="connsiteY82" fmla="*/ 8833866 h 13064490"/>
                <a:gd name="connsiteX83" fmla="*/ 12472416 w 12767104"/>
                <a:gd name="connsiteY83" fmla="*/ 8590407 h 13064490"/>
                <a:gd name="connsiteX84" fmla="*/ 12508992 w 12767104"/>
                <a:gd name="connsiteY84" fmla="*/ 7827264 h 13064490"/>
                <a:gd name="connsiteX85" fmla="*/ 12256389 w 12767104"/>
                <a:gd name="connsiteY85" fmla="*/ 7655052 h 13064490"/>
                <a:gd name="connsiteX86" fmla="*/ 11978640 w 12767104"/>
                <a:gd name="connsiteY86" fmla="*/ 7424928 h 13064490"/>
                <a:gd name="connsiteX87" fmla="*/ 11887200 w 12767104"/>
                <a:gd name="connsiteY87" fmla="*/ 6784848 h 13064490"/>
                <a:gd name="connsiteX88" fmla="*/ 12052173 w 12767104"/>
                <a:gd name="connsiteY88" fmla="*/ 6573774 h 13064490"/>
                <a:gd name="connsiteX89" fmla="*/ 12172950 w 12767104"/>
                <a:gd name="connsiteY89" fmla="*/ 6334887 h 13064490"/>
                <a:gd name="connsiteX90" fmla="*/ 12179808 w 12767104"/>
                <a:gd name="connsiteY90" fmla="*/ 5888736 h 13064490"/>
                <a:gd name="connsiteX91" fmla="*/ 11915394 w 12767104"/>
                <a:gd name="connsiteY91" fmla="*/ 5550027 h 13064490"/>
                <a:gd name="connsiteX92" fmla="*/ 11612880 w 12767104"/>
                <a:gd name="connsiteY92" fmla="*/ 5285232 h 13064490"/>
                <a:gd name="connsiteX93" fmla="*/ 11137392 w 12767104"/>
                <a:gd name="connsiteY93" fmla="*/ 4791456 h 13064490"/>
                <a:gd name="connsiteX94" fmla="*/ 10345674 w 12767104"/>
                <a:gd name="connsiteY94" fmla="*/ 4283583 h 13064490"/>
                <a:gd name="connsiteX95" fmla="*/ 10364343 w 12767104"/>
                <a:gd name="connsiteY95" fmla="*/ 3643122 h 13064490"/>
                <a:gd name="connsiteX96" fmla="*/ 10991088 w 12767104"/>
                <a:gd name="connsiteY96" fmla="*/ 3035808 h 13064490"/>
                <a:gd name="connsiteX97" fmla="*/ 11228832 w 12767104"/>
                <a:gd name="connsiteY97" fmla="*/ 2523744 h 13064490"/>
                <a:gd name="connsiteX98" fmla="*/ 11155680 w 12767104"/>
                <a:gd name="connsiteY98" fmla="*/ 2286000 h 13064490"/>
                <a:gd name="connsiteX99" fmla="*/ 11391900 w 12767104"/>
                <a:gd name="connsiteY99" fmla="*/ 1664970 h 13064490"/>
                <a:gd name="connsiteX100" fmla="*/ 11299698 w 12767104"/>
                <a:gd name="connsiteY100" fmla="*/ 1289304 h 13064490"/>
                <a:gd name="connsiteX101" fmla="*/ 10966704 w 12767104"/>
                <a:gd name="connsiteY101" fmla="*/ 1435227 h 13064490"/>
                <a:gd name="connsiteX102" fmla="*/ 10770870 w 12767104"/>
                <a:gd name="connsiteY102" fmla="*/ 1719072 h 13064490"/>
                <a:gd name="connsiteX103" fmla="*/ 10211943 w 12767104"/>
                <a:gd name="connsiteY103" fmla="*/ 1704594 h 13064490"/>
                <a:gd name="connsiteX104" fmla="*/ 10643616 w 12767104"/>
                <a:gd name="connsiteY104" fmla="*/ 987552 h 13064490"/>
                <a:gd name="connsiteX105" fmla="*/ 10569321 w 12767104"/>
                <a:gd name="connsiteY105" fmla="*/ 768477 h 13064490"/>
                <a:gd name="connsiteX106" fmla="*/ 10310241 w 12767104"/>
                <a:gd name="connsiteY106" fmla="*/ 644652 h 13064490"/>
                <a:gd name="connsiteX107" fmla="*/ 10132695 w 12767104"/>
                <a:gd name="connsiteY107" fmla="*/ 798957 h 13064490"/>
                <a:gd name="connsiteX108" fmla="*/ 9947147 w 12767104"/>
                <a:gd name="connsiteY108" fmla="*/ 712469 h 13064490"/>
                <a:gd name="connsiteX109" fmla="*/ 9547097 w 12767104"/>
                <a:gd name="connsiteY109" fmla="*/ 748664 h 13064490"/>
                <a:gd name="connsiteX110" fmla="*/ 9390887 w 12767104"/>
                <a:gd name="connsiteY110" fmla="*/ 302894 h 13064490"/>
                <a:gd name="connsiteX111" fmla="*/ 9286112 w 12767104"/>
                <a:gd name="connsiteY111" fmla="*/ 152399 h 13064490"/>
                <a:gd name="connsiteX112" fmla="*/ 9089136 w 12767104"/>
                <a:gd name="connsiteY112" fmla="*/ 0 h 13064490"/>
                <a:gd name="connsiteX113" fmla="*/ 9030842 w 12767104"/>
                <a:gd name="connsiteY113" fmla="*/ 188594 h 13064490"/>
                <a:gd name="connsiteX114" fmla="*/ 9137522 w 12767104"/>
                <a:gd name="connsiteY114" fmla="*/ 352424 h 13064490"/>
                <a:gd name="connsiteX115" fmla="*/ 8903207 w 12767104"/>
                <a:gd name="connsiteY115" fmla="*/ 421004 h 13064490"/>
                <a:gd name="connsiteX116" fmla="*/ 8634602 w 12767104"/>
                <a:gd name="connsiteY116" fmla="*/ 548639 h 13064490"/>
                <a:gd name="connsiteX117" fmla="*/ 8421242 w 12767104"/>
                <a:gd name="connsiteY117" fmla="*/ 859154 h 13064490"/>
                <a:gd name="connsiteX118" fmla="*/ 8219312 w 12767104"/>
                <a:gd name="connsiteY118" fmla="*/ 922019 h 13064490"/>
                <a:gd name="connsiteX119" fmla="*/ 8125967 w 12767104"/>
                <a:gd name="connsiteY119" fmla="*/ 1301114 h 13064490"/>
                <a:gd name="connsiteX120" fmla="*/ 8017382 w 12767104"/>
                <a:gd name="connsiteY120" fmla="*/ 1407794 h 13064490"/>
                <a:gd name="connsiteX121" fmla="*/ 7977377 w 12767104"/>
                <a:gd name="connsiteY121" fmla="*/ 1543049 h 13064490"/>
                <a:gd name="connsiteX122" fmla="*/ 7811642 w 12767104"/>
                <a:gd name="connsiteY122" fmla="*/ 1577339 h 13064490"/>
                <a:gd name="connsiteX123" fmla="*/ 7678674 w 12767104"/>
                <a:gd name="connsiteY123" fmla="*/ 1816608 h 13064490"/>
                <a:gd name="connsiteX124" fmla="*/ 7327772 w 12767104"/>
                <a:gd name="connsiteY124" fmla="*/ 1645919 h 13064490"/>
                <a:gd name="connsiteX125" fmla="*/ 6998207 w 12767104"/>
                <a:gd name="connsiteY125" fmla="*/ 1950719 h 13064490"/>
                <a:gd name="connsiteX126" fmla="*/ 6794372 w 12767104"/>
                <a:gd name="connsiteY126" fmla="*/ 1811654 h 13064490"/>
                <a:gd name="connsiteX127" fmla="*/ 6217920 w 12767104"/>
                <a:gd name="connsiteY127" fmla="*/ 2286000 h 13064490"/>
                <a:gd name="connsiteX128" fmla="*/ 6020942 w 12767104"/>
                <a:gd name="connsiteY128" fmla="*/ 2179319 h 13064490"/>
                <a:gd name="connsiteX129" fmla="*/ 5859017 w 12767104"/>
                <a:gd name="connsiteY129" fmla="*/ 2200274 h 13064490"/>
                <a:gd name="connsiteX130" fmla="*/ 5657087 w 12767104"/>
                <a:gd name="connsiteY130" fmla="*/ 2085974 h 13064490"/>
                <a:gd name="connsiteX131" fmla="*/ 5422772 w 12767104"/>
                <a:gd name="connsiteY131" fmla="*/ 2118359 h 13064490"/>
                <a:gd name="connsiteX132" fmla="*/ 5361812 w 12767104"/>
                <a:gd name="connsiteY132" fmla="*/ 1937384 h 13064490"/>
                <a:gd name="connsiteX133" fmla="*/ 5015102 w 12767104"/>
                <a:gd name="connsiteY133" fmla="*/ 1771649 h 13064490"/>
                <a:gd name="connsiteX134" fmla="*/ 4293870 w 12767104"/>
                <a:gd name="connsiteY134" fmla="*/ 1781937 h 13064490"/>
                <a:gd name="connsiteX135" fmla="*/ 3976877 w 12767104"/>
                <a:gd name="connsiteY135" fmla="*/ 1421129 h 13064490"/>
                <a:gd name="connsiteX136" fmla="*/ 3837812 w 12767104"/>
                <a:gd name="connsiteY136" fmla="*/ 1329689 h 13064490"/>
                <a:gd name="connsiteX137" fmla="*/ 3632072 w 12767104"/>
                <a:gd name="connsiteY137" fmla="*/ 1322069 h 13064490"/>
                <a:gd name="connsiteX138" fmla="*/ 3468242 w 12767104"/>
                <a:gd name="connsiteY138" fmla="*/ 1122044 h 13064490"/>
                <a:gd name="connsiteX139" fmla="*/ 3096767 w 12767104"/>
                <a:gd name="connsiteY139" fmla="*/ 1202054 h 13064490"/>
                <a:gd name="connsiteX140" fmla="*/ 2872740 w 12767104"/>
                <a:gd name="connsiteY140" fmla="*/ 1051179 h 13064490"/>
                <a:gd name="connsiteX141" fmla="*/ 2757677 w 12767104"/>
                <a:gd name="connsiteY141" fmla="*/ 1306829 h 13064490"/>
                <a:gd name="connsiteX142" fmla="*/ 2464307 w 12767104"/>
                <a:gd name="connsiteY142" fmla="*/ 1609724 h 13064490"/>
                <a:gd name="connsiteX143" fmla="*/ 2012822 w 12767104"/>
                <a:gd name="connsiteY143" fmla="*/ 1710689 h 13064490"/>
                <a:gd name="connsiteX144" fmla="*/ 2007107 w 12767104"/>
                <a:gd name="connsiteY144" fmla="*/ 1870709 h 13064490"/>
                <a:gd name="connsiteX145" fmla="*/ 1736597 w 12767104"/>
                <a:gd name="connsiteY145" fmla="*/ 1920239 h 13064490"/>
                <a:gd name="connsiteX146" fmla="*/ 1383792 w 12767104"/>
                <a:gd name="connsiteY146" fmla="*/ 1796415 h 13064490"/>
                <a:gd name="connsiteX147" fmla="*/ 1064132 w 12767104"/>
                <a:gd name="connsiteY147" fmla="*/ 1979294 h 13064490"/>
                <a:gd name="connsiteX148" fmla="*/ 1053084 w 12767104"/>
                <a:gd name="connsiteY148" fmla="*/ 2431542 h 13064490"/>
                <a:gd name="connsiteX149" fmla="*/ 514350 w 12767104"/>
                <a:gd name="connsiteY149" fmla="*/ 2355342 h 13064490"/>
                <a:gd name="connsiteX150" fmla="*/ 464057 w 12767104"/>
                <a:gd name="connsiteY150" fmla="*/ 2529839 h 13064490"/>
                <a:gd name="connsiteX151" fmla="*/ 0 w 12767104"/>
                <a:gd name="connsiteY151" fmla="*/ 2450592 h 13064490"/>
                <a:gd name="connsiteX0" fmla="*/ 0 w 12767104"/>
                <a:gd name="connsiteY0" fmla="*/ 2450592 h 13064490"/>
                <a:gd name="connsiteX1" fmla="*/ 266319 w 12767104"/>
                <a:gd name="connsiteY1" fmla="*/ 2830068 h 13064490"/>
                <a:gd name="connsiteX2" fmla="*/ 715899 w 12767104"/>
                <a:gd name="connsiteY2" fmla="*/ 2767965 h 13064490"/>
                <a:gd name="connsiteX3" fmla="*/ 1254633 w 12767104"/>
                <a:gd name="connsiteY3" fmla="*/ 3008757 h 13064490"/>
                <a:gd name="connsiteX4" fmla="*/ 1414652 w 12767104"/>
                <a:gd name="connsiteY4" fmla="*/ 3208019 h 13064490"/>
                <a:gd name="connsiteX5" fmla="*/ 1605152 w 12767104"/>
                <a:gd name="connsiteY5" fmla="*/ 3383279 h 13064490"/>
                <a:gd name="connsiteX6" fmla="*/ 1776602 w 12767104"/>
                <a:gd name="connsiteY6" fmla="*/ 3274694 h 13064490"/>
                <a:gd name="connsiteX7" fmla="*/ 2104262 w 12767104"/>
                <a:gd name="connsiteY7" fmla="*/ 3577589 h 13064490"/>
                <a:gd name="connsiteX8" fmla="*/ 2044827 w 12767104"/>
                <a:gd name="connsiteY8" fmla="*/ 3737610 h 13064490"/>
                <a:gd name="connsiteX9" fmla="*/ 2681477 w 12767104"/>
                <a:gd name="connsiteY9" fmla="*/ 3979544 h 13064490"/>
                <a:gd name="connsiteX10" fmla="*/ 3096767 w 12767104"/>
                <a:gd name="connsiteY10" fmla="*/ 3918584 h 13064490"/>
                <a:gd name="connsiteX11" fmla="*/ 3167252 w 12767104"/>
                <a:gd name="connsiteY11" fmla="*/ 4078604 h 13064490"/>
                <a:gd name="connsiteX12" fmla="*/ 3313937 w 12767104"/>
                <a:gd name="connsiteY12" fmla="*/ 4000499 h 13064490"/>
                <a:gd name="connsiteX13" fmla="*/ 3447669 w 12767104"/>
                <a:gd name="connsiteY13" fmla="*/ 4025646 h 13064490"/>
                <a:gd name="connsiteX14" fmla="*/ 3510152 w 12767104"/>
                <a:gd name="connsiteY14" fmla="*/ 4219574 h 13064490"/>
                <a:gd name="connsiteX15" fmla="*/ 3515867 w 12767104"/>
                <a:gd name="connsiteY15" fmla="*/ 4589144 h 13064490"/>
                <a:gd name="connsiteX16" fmla="*/ 3371087 w 12767104"/>
                <a:gd name="connsiteY16" fmla="*/ 4928234 h 13064490"/>
                <a:gd name="connsiteX17" fmla="*/ 3479672 w 12767104"/>
                <a:gd name="connsiteY17" fmla="*/ 5463539 h 13064490"/>
                <a:gd name="connsiteX18" fmla="*/ 3310127 w 12767104"/>
                <a:gd name="connsiteY18" fmla="*/ 5494019 h 13064490"/>
                <a:gd name="connsiteX19" fmla="*/ 3172967 w 12767104"/>
                <a:gd name="connsiteY19" fmla="*/ 6015989 h 13064490"/>
                <a:gd name="connsiteX20" fmla="*/ 3262502 w 12767104"/>
                <a:gd name="connsiteY20" fmla="*/ 6031229 h 13064490"/>
                <a:gd name="connsiteX21" fmla="*/ 3315842 w 12767104"/>
                <a:gd name="connsiteY21" fmla="*/ 6193154 h 13064490"/>
                <a:gd name="connsiteX22" fmla="*/ 3464432 w 12767104"/>
                <a:gd name="connsiteY22" fmla="*/ 6115049 h 13064490"/>
                <a:gd name="connsiteX23" fmla="*/ 3593972 w 12767104"/>
                <a:gd name="connsiteY23" fmla="*/ 6273164 h 13064490"/>
                <a:gd name="connsiteX24" fmla="*/ 3835146 w 12767104"/>
                <a:gd name="connsiteY24" fmla="*/ 6307836 h 13064490"/>
                <a:gd name="connsiteX25" fmla="*/ 3643502 w 12767104"/>
                <a:gd name="connsiteY25" fmla="*/ 6793229 h 13064490"/>
                <a:gd name="connsiteX26" fmla="*/ 3704462 w 12767104"/>
                <a:gd name="connsiteY26" fmla="*/ 7218044 h 13064490"/>
                <a:gd name="connsiteX27" fmla="*/ 3508247 w 12767104"/>
                <a:gd name="connsiteY27" fmla="*/ 7745729 h 13064490"/>
                <a:gd name="connsiteX28" fmla="*/ 3654932 w 12767104"/>
                <a:gd name="connsiteY28" fmla="*/ 7880984 h 13064490"/>
                <a:gd name="connsiteX29" fmla="*/ 3396234 w 12767104"/>
                <a:gd name="connsiteY29" fmla="*/ 8180451 h 13064490"/>
                <a:gd name="connsiteX30" fmla="*/ 3645407 w 12767104"/>
                <a:gd name="connsiteY30" fmla="*/ 8650604 h 13064490"/>
                <a:gd name="connsiteX31" fmla="*/ 4189476 w 12767104"/>
                <a:gd name="connsiteY31" fmla="*/ 9107805 h 13064490"/>
                <a:gd name="connsiteX32" fmla="*/ 4317872 w 12767104"/>
                <a:gd name="connsiteY32" fmla="*/ 9022079 h 13064490"/>
                <a:gd name="connsiteX33" fmla="*/ 4573142 w 12767104"/>
                <a:gd name="connsiteY33" fmla="*/ 9305924 h 13064490"/>
                <a:gd name="connsiteX34" fmla="*/ 4847462 w 12767104"/>
                <a:gd name="connsiteY34" fmla="*/ 9330689 h 13064490"/>
                <a:gd name="connsiteX35" fmla="*/ 5024627 w 12767104"/>
                <a:gd name="connsiteY35" fmla="*/ 9193529 h 13064490"/>
                <a:gd name="connsiteX36" fmla="*/ 5399912 w 12767104"/>
                <a:gd name="connsiteY36" fmla="*/ 9414509 h 13064490"/>
                <a:gd name="connsiteX37" fmla="*/ 5697092 w 12767104"/>
                <a:gd name="connsiteY37" fmla="*/ 9420224 h 13064490"/>
                <a:gd name="connsiteX38" fmla="*/ 5805677 w 12767104"/>
                <a:gd name="connsiteY38" fmla="*/ 9641204 h 13064490"/>
                <a:gd name="connsiteX39" fmla="*/ 6116192 w 12767104"/>
                <a:gd name="connsiteY39" fmla="*/ 9660254 h 13064490"/>
                <a:gd name="connsiteX40" fmla="*/ 6272784 w 12767104"/>
                <a:gd name="connsiteY40" fmla="*/ 9802368 h 13064490"/>
                <a:gd name="connsiteX41" fmla="*/ 6967728 w 12767104"/>
                <a:gd name="connsiteY41" fmla="*/ 10917936 h 13064490"/>
                <a:gd name="connsiteX42" fmla="*/ 6458712 w 12767104"/>
                <a:gd name="connsiteY42" fmla="*/ 11369040 h 13064490"/>
                <a:gd name="connsiteX43" fmla="*/ 6592443 w 12767104"/>
                <a:gd name="connsiteY43" fmla="*/ 11569065 h 13064490"/>
                <a:gd name="connsiteX44" fmla="*/ 6723888 w 12767104"/>
                <a:gd name="connsiteY44" fmla="*/ 11530965 h 13064490"/>
                <a:gd name="connsiteX45" fmla="*/ 6826758 w 12767104"/>
                <a:gd name="connsiteY45" fmla="*/ 11633835 h 13064490"/>
                <a:gd name="connsiteX46" fmla="*/ 6834378 w 12767104"/>
                <a:gd name="connsiteY46" fmla="*/ 11870055 h 13064490"/>
                <a:gd name="connsiteX47" fmla="*/ 6950583 w 12767104"/>
                <a:gd name="connsiteY47" fmla="*/ 12011025 h 13064490"/>
                <a:gd name="connsiteX48" fmla="*/ 7009638 w 12767104"/>
                <a:gd name="connsiteY48" fmla="*/ 12390120 h 13064490"/>
                <a:gd name="connsiteX49" fmla="*/ 6941058 w 12767104"/>
                <a:gd name="connsiteY49" fmla="*/ 12628245 h 13064490"/>
                <a:gd name="connsiteX50" fmla="*/ 7076313 w 12767104"/>
                <a:gd name="connsiteY50" fmla="*/ 12847320 h 13064490"/>
                <a:gd name="connsiteX51" fmla="*/ 7202043 w 12767104"/>
                <a:gd name="connsiteY51" fmla="*/ 12943713 h 13064490"/>
                <a:gd name="connsiteX52" fmla="*/ 7287768 w 12767104"/>
                <a:gd name="connsiteY52" fmla="*/ 12799695 h 13064490"/>
                <a:gd name="connsiteX53" fmla="*/ 7377303 w 12767104"/>
                <a:gd name="connsiteY53" fmla="*/ 12759690 h 13064490"/>
                <a:gd name="connsiteX54" fmla="*/ 7748778 w 12767104"/>
                <a:gd name="connsiteY54" fmla="*/ 12538710 h 13064490"/>
                <a:gd name="connsiteX55" fmla="*/ 8312658 w 12767104"/>
                <a:gd name="connsiteY55" fmla="*/ 13034010 h 13064490"/>
                <a:gd name="connsiteX56" fmla="*/ 8440293 w 12767104"/>
                <a:gd name="connsiteY56" fmla="*/ 12971145 h 13064490"/>
                <a:gd name="connsiteX57" fmla="*/ 8819388 w 12767104"/>
                <a:gd name="connsiteY57" fmla="*/ 13013055 h 13064490"/>
                <a:gd name="connsiteX58" fmla="*/ 9089898 w 12767104"/>
                <a:gd name="connsiteY58" fmla="*/ 13064490 h 13064490"/>
                <a:gd name="connsiteX59" fmla="*/ 9554718 w 12767104"/>
                <a:gd name="connsiteY59" fmla="*/ 12974954 h 13064490"/>
                <a:gd name="connsiteX60" fmla="*/ 9853803 w 12767104"/>
                <a:gd name="connsiteY60" fmla="*/ 12885420 h 13064490"/>
                <a:gd name="connsiteX61" fmla="*/ 9954006 w 12767104"/>
                <a:gd name="connsiteY61" fmla="*/ 12968097 h 13064490"/>
                <a:gd name="connsiteX62" fmla="*/ 10019538 w 12767104"/>
                <a:gd name="connsiteY62" fmla="*/ 12891134 h 13064490"/>
                <a:gd name="connsiteX63" fmla="*/ 10107168 w 12767104"/>
                <a:gd name="connsiteY63" fmla="*/ 12702539 h 13064490"/>
                <a:gd name="connsiteX64" fmla="*/ 10103358 w 12767104"/>
                <a:gd name="connsiteY64" fmla="*/ 12614909 h 13064490"/>
                <a:gd name="connsiteX65" fmla="*/ 10177653 w 12767104"/>
                <a:gd name="connsiteY65" fmla="*/ 12538709 h 13064490"/>
                <a:gd name="connsiteX66" fmla="*/ 10135743 w 12767104"/>
                <a:gd name="connsiteY66" fmla="*/ 12378689 h 13064490"/>
                <a:gd name="connsiteX67" fmla="*/ 10267188 w 12767104"/>
                <a:gd name="connsiteY67" fmla="*/ 12338684 h 13064490"/>
                <a:gd name="connsiteX68" fmla="*/ 10419207 w 12767104"/>
                <a:gd name="connsiteY68" fmla="*/ 11967972 h 13064490"/>
                <a:gd name="connsiteX69" fmla="*/ 11149203 w 12767104"/>
                <a:gd name="connsiteY69" fmla="*/ 12121514 h 13064490"/>
                <a:gd name="connsiteX70" fmla="*/ 12090273 w 12767104"/>
                <a:gd name="connsiteY70" fmla="*/ 11727179 h 13064490"/>
                <a:gd name="connsiteX71" fmla="*/ 12248388 w 12767104"/>
                <a:gd name="connsiteY71" fmla="*/ 11870054 h 13064490"/>
                <a:gd name="connsiteX72" fmla="*/ 12362688 w 12767104"/>
                <a:gd name="connsiteY72" fmla="*/ 11891009 h 13064490"/>
                <a:gd name="connsiteX73" fmla="*/ 12524613 w 12767104"/>
                <a:gd name="connsiteY73" fmla="*/ 11662409 h 13064490"/>
                <a:gd name="connsiteX74" fmla="*/ 12600813 w 12767104"/>
                <a:gd name="connsiteY74" fmla="*/ 11622404 h 13064490"/>
                <a:gd name="connsiteX75" fmla="*/ 12658344 w 12767104"/>
                <a:gd name="connsiteY75" fmla="*/ 11645265 h 13064490"/>
                <a:gd name="connsiteX76" fmla="*/ 12758928 w 12767104"/>
                <a:gd name="connsiteY76" fmla="*/ 11344274 h 13064490"/>
                <a:gd name="connsiteX77" fmla="*/ 12446507 w 12767104"/>
                <a:gd name="connsiteY77" fmla="*/ 10921364 h 13064490"/>
                <a:gd name="connsiteX78" fmla="*/ 12383642 w 12767104"/>
                <a:gd name="connsiteY78" fmla="*/ 10618469 h 13064490"/>
                <a:gd name="connsiteX79" fmla="*/ 12201906 w 12767104"/>
                <a:gd name="connsiteY79" fmla="*/ 10423017 h 13064490"/>
                <a:gd name="connsiteX80" fmla="*/ 12216002 w 12767104"/>
                <a:gd name="connsiteY80" fmla="*/ 10138409 h 13064490"/>
                <a:gd name="connsiteX81" fmla="*/ 12560807 w 12767104"/>
                <a:gd name="connsiteY81" fmla="*/ 9631679 h 13064490"/>
                <a:gd name="connsiteX82" fmla="*/ 12693777 w 12767104"/>
                <a:gd name="connsiteY82" fmla="*/ 8833866 h 13064490"/>
                <a:gd name="connsiteX83" fmla="*/ 12472416 w 12767104"/>
                <a:gd name="connsiteY83" fmla="*/ 8590407 h 13064490"/>
                <a:gd name="connsiteX84" fmla="*/ 12508992 w 12767104"/>
                <a:gd name="connsiteY84" fmla="*/ 7827264 h 13064490"/>
                <a:gd name="connsiteX85" fmla="*/ 12256389 w 12767104"/>
                <a:gd name="connsiteY85" fmla="*/ 7655052 h 13064490"/>
                <a:gd name="connsiteX86" fmla="*/ 11978640 w 12767104"/>
                <a:gd name="connsiteY86" fmla="*/ 7424928 h 13064490"/>
                <a:gd name="connsiteX87" fmla="*/ 11887200 w 12767104"/>
                <a:gd name="connsiteY87" fmla="*/ 6784848 h 13064490"/>
                <a:gd name="connsiteX88" fmla="*/ 12052173 w 12767104"/>
                <a:gd name="connsiteY88" fmla="*/ 6573774 h 13064490"/>
                <a:gd name="connsiteX89" fmla="*/ 12172950 w 12767104"/>
                <a:gd name="connsiteY89" fmla="*/ 6334887 h 13064490"/>
                <a:gd name="connsiteX90" fmla="*/ 12179808 w 12767104"/>
                <a:gd name="connsiteY90" fmla="*/ 5888736 h 13064490"/>
                <a:gd name="connsiteX91" fmla="*/ 11915394 w 12767104"/>
                <a:gd name="connsiteY91" fmla="*/ 5550027 h 13064490"/>
                <a:gd name="connsiteX92" fmla="*/ 11612880 w 12767104"/>
                <a:gd name="connsiteY92" fmla="*/ 5285232 h 13064490"/>
                <a:gd name="connsiteX93" fmla="*/ 11137392 w 12767104"/>
                <a:gd name="connsiteY93" fmla="*/ 4791456 h 13064490"/>
                <a:gd name="connsiteX94" fmla="*/ 10345674 w 12767104"/>
                <a:gd name="connsiteY94" fmla="*/ 4283583 h 13064490"/>
                <a:gd name="connsiteX95" fmla="*/ 10364343 w 12767104"/>
                <a:gd name="connsiteY95" fmla="*/ 3643122 h 13064490"/>
                <a:gd name="connsiteX96" fmla="*/ 10991088 w 12767104"/>
                <a:gd name="connsiteY96" fmla="*/ 3035808 h 13064490"/>
                <a:gd name="connsiteX97" fmla="*/ 11228832 w 12767104"/>
                <a:gd name="connsiteY97" fmla="*/ 2523744 h 13064490"/>
                <a:gd name="connsiteX98" fmla="*/ 11155680 w 12767104"/>
                <a:gd name="connsiteY98" fmla="*/ 2286000 h 13064490"/>
                <a:gd name="connsiteX99" fmla="*/ 11391900 w 12767104"/>
                <a:gd name="connsiteY99" fmla="*/ 1664970 h 13064490"/>
                <a:gd name="connsiteX100" fmla="*/ 11299698 w 12767104"/>
                <a:gd name="connsiteY100" fmla="*/ 1289304 h 13064490"/>
                <a:gd name="connsiteX101" fmla="*/ 10966704 w 12767104"/>
                <a:gd name="connsiteY101" fmla="*/ 1435227 h 13064490"/>
                <a:gd name="connsiteX102" fmla="*/ 10770870 w 12767104"/>
                <a:gd name="connsiteY102" fmla="*/ 1719072 h 13064490"/>
                <a:gd name="connsiteX103" fmla="*/ 10211943 w 12767104"/>
                <a:gd name="connsiteY103" fmla="*/ 1704594 h 13064490"/>
                <a:gd name="connsiteX104" fmla="*/ 10643616 w 12767104"/>
                <a:gd name="connsiteY104" fmla="*/ 987552 h 13064490"/>
                <a:gd name="connsiteX105" fmla="*/ 10569321 w 12767104"/>
                <a:gd name="connsiteY105" fmla="*/ 768477 h 13064490"/>
                <a:gd name="connsiteX106" fmla="*/ 10310241 w 12767104"/>
                <a:gd name="connsiteY106" fmla="*/ 644652 h 13064490"/>
                <a:gd name="connsiteX107" fmla="*/ 10132695 w 12767104"/>
                <a:gd name="connsiteY107" fmla="*/ 798957 h 13064490"/>
                <a:gd name="connsiteX108" fmla="*/ 9947147 w 12767104"/>
                <a:gd name="connsiteY108" fmla="*/ 712469 h 13064490"/>
                <a:gd name="connsiteX109" fmla="*/ 9547097 w 12767104"/>
                <a:gd name="connsiteY109" fmla="*/ 748664 h 13064490"/>
                <a:gd name="connsiteX110" fmla="*/ 9390887 w 12767104"/>
                <a:gd name="connsiteY110" fmla="*/ 302894 h 13064490"/>
                <a:gd name="connsiteX111" fmla="*/ 9286112 w 12767104"/>
                <a:gd name="connsiteY111" fmla="*/ 152399 h 13064490"/>
                <a:gd name="connsiteX112" fmla="*/ 9089136 w 12767104"/>
                <a:gd name="connsiteY112" fmla="*/ 0 h 13064490"/>
                <a:gd name="connsiteX113" fmla="*/ 9030842 w 12767104"/>
                <a:gd name="connsiteY113" fmla="*/ 188594 h 13064490"/>
                <a:gd name="connsiteX114" fmla="*/ 9137522 w 12767104"/>
                <a:gd name="connsiteY114" fmla="*/ 352424 h 13064490"/>
                <a:gd name="connsiteX115" fmla="*/ 8903207 w 12767104"/>
                <a:gd name="connsiteY115" fmla="*/ 421004 h 13064490"/>
                <a:gd name="connsiteX116" fmla="*/ 8634602 w 12767104"/>
                <a:gd name="connsiteY116" fmla="*/ 548639 h 13064490"/>
                <a:gd name="connsiteX117" fmla="*/ 8421242 w 12767104"/>
                <a:gd name="connsiteY117" fmla="*/ 859154 h 13064490"/>
                <a:gd name="connsiteX118" fmla="*/ 8219312 w 12767104"/>
                <a:gd name="connsiteY118" fmla="*/ 922019 h 13064490"/>
                <a:gd name="connsiteX119" fmla="*/ 8125967 w 12767104"/>
                <a:gd name="connsiteY119" fmla="*/ 1301114 h 13064490"/>
                <a:gd name="connsiteX120" fmla="*/ 8017382 w 12767104"/>
                <a:gd name="connsiteY120" fmla="*/ 1407794 h 13064490"/>
                <a:gd name="connsiteX121" fmla="*/ 7977377 w 12767104"/>
                <a:gd name="connsiteY121" fmla="*/ 1543049 h 13064490"/>
                <a:gd name="connsiteX122" fmla="*/ 7811642 w 12767104"/>
                <a:gd name="connsiteY122" fmla="*/ 1577339 h 13064490"/>
                <a:gd name="connsiteX123" fmla="*/ 7678674 w 12767104"/>
                <a:gd name="connsiteY123" fmla="*/ 1816608 h 13064490"/>
                <a:gd name="connsiteX124" fmla="*/ 7327772 w 12767104"/>
                <a:gd name="connsiteY124" fmla="*/ 1645919 h 13064490"/>
                <a:gd name="connsiteX125" fmla="*/ 6998207 w 12767104"/>
                <a:gd name="connsiteY125" fmla="*/ 1950719 h 13064490"/>
                <a:gd name="connsiteX126" fmla="*/ 6794372 w 12767104"/>
                <a:gd name="connsiteY126" fmla="*/ 1811654 h 13064490"/>
                <a:gd name="connsiteX127" fmla="*/ 6217920 w 12767104"/>
                <a:gd name="connsiteY127" fmla="*/ 2286000 h 13064490"/>
                <a:gd name="connsiteX128" fmla="*/ 6020942 w 12767104"/>
                <a:gd name="connsiteY128" fmla="*/ 2179319 h 13064490"/>
                <a:gd name="connsiteX129" fmla="*/ 5859017 w 12767104"/>
                <a:gd name="connsiteY129" fmla="*/ 2200274 h 13064490"/>
                <a:gd name="connsiteX130" fmla="*/ 5657087 w 12767104"/>
                <a:gd name="connsiteY130" fmla="*/ 2085974 h 13064490"/>
                <a:gd name="connsiteX131" fmla="*/ 5422772 w 12767104"/>
                <a:gd name="connsiteY131" fmla="*/ 2118359 h 13064490"/>
                <a:gd name="connsiteX132" fmla="*/ 5361812 w 12767104"/>
                <a:gd name="connsiteY132" fmla="*/ 1937384 h 13064490"/>
                <a:gd name="connsiteX133" fmla="*/ 5015102 w 12767104"/>
                <a:gd name="connsiteY133" fmla="*/ 1771649 h 13064490"/>
                <a:gd name="connsiteX134" fmla="*/ 4293870 w 12767104"/>
                <a:gd name="connsiteY134" fmla="*/ 1781937 h 13064490"/>
                <a:gd name="connsiteX135" fmla="*/ 3976877 w 12767104"/>
                <a:gd name="connsiteY135" fmla="*/ 1421129 h 13064490"/>
                <a:gd name="connsiteX136" fmla="*/ 3837812 w 12767104"/>
                <a:gd name="connsiteY136" fmla="*/ 1329689 h 13064490"/>
                <a:gd name="connsiteX137" fmla="*/ 3632072 w 12767104"/>
                <a:gd name="connsiteY137" fmla="*/ 1322069 h 13064490"/>
                <a:gd name="connsiteX138" fmla="*/ 3468242 w 12767104"/>
                <a:gd name="connsiteY138" fmla="*/ 1122044 h 13064490"/>
                <a:gd name="connsiteX139" fmla="*/ 3096767 w 12767104"/>
                <a:gd name="connsiteY139" fmla="*/ 1202054 h 13064490"/>
                <a:gd name="connsiteX140" fmla="*/ 2872740 w 12767104"/>
                <a:gd name="connsiteY140" fmla="*/ 1051179 h 13064490"/>
                <a:gd name="connsiteX141" fmla="*/ 2757677 w 12767104"/>
                <a:gd name="connsiteY141" fmla="*/ 1306829 h 13064490"/>
                <a:gd name="connsiteX142" fmla="*/ 2464307 w 12767104"/>
                <a:gd name="connsiteY142" fmla="*/ 1609724 h 13064490"/>
                <a:gd name="connsiteX143" fmla="*/ 2012822 w 12767104"/>
                <a:gd name="connsiteY143" fmla="*/ 1710689 h 13064490"/>
                <a:gd name="connsiteX144" fmla="*/ 2007107 w 12767104"/>
                <a:gd name="connsiteY144" fmla="*/ 1870709 h 13064490"/>
                <a:gd name="connsiteX145" fmla="*/ 1736597 w 12767104"/>
                <a:gd name="connsiteY145" fmla="*/ 1920239 h 13064490"/>
                <a:gd name="connsiteX146" fmla="*/ 1383792 w 12767104"/>
                <a:gd name="connsiteY146" fmla="*/ 1796415 h 13064490"/>
                <a:gd name="connsiteX147" fmla="*/ 1064132 w 12767104"/>
                <a:gd name="connsiteY147" fmla="*/ 1979294 h 13064490"/>
                <a:gd name="connsiteX148" fmla="*/ 1053084 w 12767104"/>
                <a:gd name="connsiteY148" fmla="*/ 2431542 h 13064490"/>
                <a:gd name="connsiteX149" fmla="*/ 514350 w 12767104"/>
                <a:gd name="connsiteY149" fmla="*/ 2355342 h 13064490"/>
                <a:gd name="connsiteX150" fmla="*/ 464057 w 12767104"/>
                <a:gd name="connsiteY150" fmla="*/ 2529839 h 13064490"/>
                <a:gd name="connsiteX151" fmla="*/ 0 w 12767104"/>
                <a:gd name="connsiteY151" fmla="*/ 2450592 h 13064490"/>
                <a:gd name="connsiteX0" fmla="*/ 0 w 12767104"/>
                <a:gd name="connsiteY0" fmla="*/ 2450592 h 13064490"/>
                <a:gd name="connsiteX1" fmla="*/ 266319 w 12767104"/>
                <a:gd name="connsiteY1" fmla="*/ 2830068 h 13064490"/>
                <a:gd name="connsiteX2" fmla="*/ 715899 w 12767104"/>
                <a:gd name="connsiteY2" fmla="*/ 2767965 h 13064490"/>
                <a:gd name="connsiteX3" fmla="*/ 1254633 w 12767104"/>
                <a:gd name="connsiteY3" fmla="*/ 3008757 h 13064490"/>
                <a:gd name="connsiteX4" fmla="*/ 1414652 w 12767104"/>
                <a:gd name="connsiteY4" fmla="*/ 3208019 h 13064490"/>
                <a:gd name="connsiteX5" fmla="*/ 1605152 w 12767104"/>
                <a:gd name="connsiteY5" fmla="*/ 3383279 h 13064490"/>
                <a:gd name="connsiteX6" fmla="*/ 1776602 w 12767104"/>
                <a:gd name="connsiteY6" fmla="*/ 3274694 h 13064490"/>
                <a:gd name="connsiteX7" fmla="*/ 2104262 w 12767104"/>
                <a:gd name="connsiteY7" fmla="*/ 3577589 h 13064490"/>
                <a:gd name="connsiteX8" fmla="*/ 2044827 w 12767104"/>
                <a:gd name="connsiteY8" fmla="*/ 3737610 h 13064490"/>
                <a:gd name="connsiteX9" fmla="*/ 2681477 w 12767104"/>
                <a:gd name="connsiteY9" fmla="*/ 3979544 h 13064490"/>
                <a:gd name="connsiteX10" fmla="*/ 3096767 w 12767104"/>
                <a:gd name="connsiteY10" fmla="*/ 3918584 h 13064490"/>
                <a:gd name="connsiteX11" fmla="*/ 3167252 w 12767104"/>
                <a:gd name="connsiteY11" fmla="*/ 4078604 h 13064490"/>
                <a:gd name="connsiteX12" fmla="*/ 3313937 w 12767104"/>
                <a:gd name="connsiteY12" fmla="*/ 4000499 h 13064490"/>
                <a:gd name="connsiteX13" fmla="*/ 3447669 w 12767104"/>
                <a:gd name="connsiteY13" fmla="*/ 4025646 h 13064490"/>
                <a:gd name="connsiteX14" fmla="*/ 3510152 w 12767104"/>
                <a:gd name="connsiteY14" fmla="*/ 4219574 h 13064490"/>
                <a:gd name="connsiteX15" fmla="*/ 3515867 w 12767104"/>
                <a:gd name="connsiteY15" fmla="*/ 4589144 h 13064490"/>
                <a:gd name="connsiteX16" fmla="*/ 3371087 w 12767104"/>
                <a:gd name="connsiteY16" fmla="*/ 4928234 h 13064490"/>
                <a:gd name="connsiteX17" fmla="*/ 3479672 w 12767104"/>
                <a:gd name="connsiteY17" fmla="*/ 5463539 h 13064490"/>
                <a:gd name="connsiteX18" fmla="*/ 3310127 w 12767104"/>
                <a:gd name="connsiteY18" fmla="*/ 5494019 h 13064490"/>
                <a:gd name="connsiteX19" fmla="*/ 3172967 w 12767104"/>
                <a:gd name="connsiteY19" fmla="*/ 6015989 h 13064490"/>
                <a:gd name="connsiteX20" fmla="*/ 3262502 w 12767104"/>
                <a:gd name="connsiteY20" fmla="*/ 6031229 h 13064490"/>
                <a:gd name="connsiteX21" fmla="*/ 3315842 w 12767104"/>
                <a:gd name="connsiteY21" fmla="*/ 6193154 h 13064490"/>
                <a:gd name="connsiteX22" fmla="*/ 3464432 w 12767104"/>
                <a:gd name="connsiteY22" fmla="*/ 6115049 h 13064490"/>
                <a:gd name="connsiteX23" fmla="*/ 3593972 w 12767104"/>
                <a:gd name="connsiteY23" fmla="*/ 6273164 h 13064490"/>
                <a:gd name="connsiteX24" fmla="*/ 3835146 w 12767104"/>
                <a:gd name="connsiteY24" fmla="*/ 6307836 h 13064490"/>
                <a:gd name="connsiteX25" fmla="*/ 3643502 w 12767104"/>
                <a:gd name="connsiteY25" fmla="*/ 6793229 h 13064490"/>
                <a:gd name="connsiteX26" fmla="*/ 3704462 w 12767104"/>
                <a:gd name="connsiteY26" fmla="*/ 7218044 h 13064490"/>
                <a:gd name="connsiteX27" fmla="*/ 3508247 w 12767104"/>
                <a:gd name="connsiteY27" fmla="*/ 7745729 h 13064490"/>
                <a:gd name="connsiteX28" fmla="*/ 3654932 w 12767104"/>
                <a:gd name="connsiteY28" fmla="*/ 7880984 h 13064490"/>
                <a:gd name="connsiteX29" fmla="*/ 3396234 w 12767104"/>
                <a:gd name="connsiteY29" fmla="*/ 8180451 h 13064490"/>
                <a:gd name="connsiteX30" fmla="*/ 3645407 w 12767104"/>
                <a:gd name="connsiteY30" fmla="*/ 8650604 h 13064490"/>
                <a:gd name="connsiteX31" fmla="*/ 4189476 w 12767104"/>
                <a:gd name="connsiteY31" fmla="*/ 9107805 h 13064490"/>
                <a:gd name="connsiteX32" fmla="*/ 4317872 w 12767104"/>
                <a:gd name="connsiteY32" fmla="*/ 9022079 h 13064490"/>
                <a:gd name="connsiteX33" fmla="*/ 4573142 w 12767104"/>
                <a:gd name="connsiteY33" fmla="*/ 9305924 h 13064490"/>
                <a:gd name="connsiteX34" fmla="*/ 4847462 w 12767104"/>
                <a:gd name="connsiteY34" fmla="*/ 9330689 h 13064490"/>
                <a:gd name="connsiteX35" fmla="*/ 5024627 w 12767104"/>
                <a:gd name="connsiteY35" fmla="*/ 9193529 h 13064490"/>
                <a:gd name="connsiteX36" fmla="*/ 5399912 w 12767104"/>
                <a:gd name="connsiteY36" fmla="*/ 9414509 h 13064490"/>
                <a:gd name="connsiteX37" fmla="*/ 5697092 w 12767104"/>
                <a:gd name="connsiteY37" fmla="*/ 9420224 h 13064490"/>
                <a:gd name="connsiteX38" fmla="*/ 5805677 w 12767104"/>
                <a:gd name="connsiteY38" fmla="*/ 9641204 h 13064490"/>
                <a:gd name="connsiteX39" fmla="*/ 6116192 w 12767104"/>
                <a:gd name="connsiteY39" fmla="*/ 9660254 h 13064490"/>
                <a:gd name="connsiteX40" fmla="*/ 6272784 w 12767104"/>
                <a:gd name="connsiteY40" fmla="*/ 9802368 h 13064490"/>
                <a:gd name="connsiteX41" fmla="*/ 6967728 w 12767104"/>
                <a:gd name="connsiteY41" fmla="*/ 10917936 h 13064490"/>
                <a:gd name="connsiteX42" fmla="*/ 6458712 w 12767104"/>
                <a:gd name="connsiteY42" fmla="*/ 11369040 h 13064490"/>
                <a:gd name="connsiteX43" fmla="*/ 6592443 w 12767104"/>
                <a:gd name="connsiteY43" fmla="*/ 11569065 h 13064490"/>
                <a:gd name="connsiteX44" fmla="*/ 6723888 w 12767104"/>
                <a:gd name="connsiteY44" fmla="*/ 11530965 h 13064490"/>
                <a:gd name="connsiteX45" fmla="*/ 6826758 w 12767104"/>
                <a:gd name="connsiteY45" fmla="*/ 11633835 h 13064490"/>
                <a:gd name="connsiteX46" fmla="*/ 6834378 w 12767104"/>
                <a:gd name="connsiteY46" fmla="*/ 11870055 h 13064490"/>
                <a:gd name="connsiteX47" fmla="*/ 6950583 w 12767104"/>
                <a:gd name="connsiteY47" fmla="*/ 12011025 h 13064490"/>
                <a:gd name="connsiteX48" fmla="*/ 7009638 w 12767104"/>
                <a:gd name="connsiteY48" fmla="*/ 12390120 h 13064490"/>
                <a:gd name="connsiteX49" fmla="*/ 6941058 w 12767104"/>
                <a:gd name="connsiteY49" fmla="*/ 12628245 h 13064490"/>
                <a:gd name="connsiteX50" fmla="*/ 7076313 w 12767104"/>
                <a:gd name="connsiteY50" fmla="*/ 12847320 h 13064490"/>
                <a:gd name="connsiteX51" fmla="*/ 7202043 w 12767104"/>
                <a:gd name="connsiteY51" fmla="*/ 12943713 h 13064490"/>
                <a:gd name="connsiteX52" fmla="*/ 7287768 w 12767104"/>
                <a:gd name="connsiteY52" fmla="*/ 12799695 h 13064490"/>
                <a:gd name="connsiteX53" fmla="*/ 7377303 w 12767104"/>
                <a:gd name="connsiteY53" fmla="*/ 12759690 h 13064490"/>
                <a:gd name="connsiteX54" fmla="*/ 7748778 w 12767104"/>
                <a:gd name="connsiteY54" fmla="*/ 12538710 h 13064490"/>
                <a:gd name="connsiteX55" fmla="*/ 8312658 w 12767104"/>
                <a:gd name="connsiteY55" fmla="*/ 13034010 h 13064490"/>
                <a:gd name="connsiteX56" fmla="*/ 8440293 w 12767104"/>
                <a:gd name="connsiteY56" fmla="*/ 12971145 h 13064490"/>
                <a:gd name="connsiteX57" fmla="*/ 8819388 w 12767104"/>
                <a:gd name="connsiteY57" fmla="*/ 13013055 h 13064490"/>
                <a:gd name="connsiteX58" fmla="*/ 9089898 w 12767104"/>
                <a:gd name="connsiteY58" fmla="*/ 13064490 h 13064490"/>
                <a:gd name="connsiteX59" fmla="*/ 9554718 w 12767104"/>
                <a:gd name="connsiteY59" fmla="*/ 12974954 h 13064490"/>
                <a:gd name="connsiteX60" fmla="*/ 9853803 w 12767104"/>
                <a:gd name="connsiteY60" fmla="*/ 12885420 h 13064490"/>
                <a:gd name="connsiteX61" fmla="*/ 9954006 w 12767104"/>
                <a:gd name="connsiteY61" fmla="*/ 12968097 h 13064490"/>
                <a:gd name="connsiteX62" fmla="*/ 10019538 w 12767104"/>
                <a:gd name="connsiteY62" fmla="*/ 12891134 h 13064490"/>
                <a:gd name="connsiteX63" fmla="*/ 10107168 w 12767104"/>
                <a:gd name="connsiteY63" fmla="*/ 12702539 h 13064490"/>
                <a:gd name="connsiteX64" fmla="*/ 10103358 w 12767104"/>
                <a:gd name="connsiteY64" fmla="*/ 12614909 h 13064490"/>
                <a:gd name="connsiteX65" fmla="*/ 10177653 w 12767104"/>
                <a:gd name="connsiteY65" fmla="*/ 12538709 h 13064490"/>
                <a:gd name="connsiteX66" fmla="*/ 10135743 w 12767104"/>
                <a:gd name="connsiteY66" fmla="*/ 12378689 h 13064490"/>
                <a:gd name="connsiteX67" fmla="*/ 10267188 w 12767104"/>
                <a:gd name="connsiteY67" fmla="*/ 12338684 h 13064490"/>
                <a:gd name="connsiteX68" fmla="*/ 10419207 w 12767104"/>
                <a:gd name="connsiteY68" fmla="*/ 11967972 h 13064490"/>
                <a:gd name="connsiteX69" fmla="*/ 11149203 w 12767104"/>
                <a:gd name="connsiteY69" fmla="*/ 12121514 h 13064490"/>
                <a:gd name="connsiteX70" fmla="*/ 12090273 w 12767104"/>
                <a:gd name="connsiteY70" fmla="*/ 11727179 h 13064490"/>
                <a:gd name="connsiteX71" fmla="*/ 12248388 w 12767104"/>
                <a:gd name="connsiteY71" fmla="*/ 11870054 h 13064490"/>
                <a:gd name="connsiteX72" fmla="*/ 12362688 w 12767104"/>
                <a:gd name="connsiteY72" fmla="*/ 11891009 h 13064490"/>
                <a:gd name="connsiteX73" fmla="*/ 12524613 w 12767104"/>
                <a:gd name="connsiteY73" fmla="*/ 11662409 h 13064490"/>
                <a:gd name="connsiteX74" fmla="*/ 12600813 w 12767104"/>
                <a:gd name="connsiteY74" fmla="*/ 11622404 h 13064490"/>
                <a:gd name="connsiteX75" fmla="*/ 12658344 w 12767104"/>
                <a:gd name="connsiteY75" fmla="*/ 11645265 h 13064490"/>
                <a:gd name="connsiteX76" fmla="*/ 12758928 w 12767104"/>
                <a:gd name="connsiteY76" fmla="*/ 11344274 h 13064490"/>
                <a:gd name="connsiteX77" fmla="*/ 12446507 w 12767104"/>
                <a:gd name="connsiteY77" fmla="*/ 10921364 h 13064490"/>
                <a:gd name="connsiteX78" fmla="*/ 12383642 w 12767104"/>
                <a:gd name="connsiteY78" fmla="*/ 10618469 h 13064490"/>
                <a:gd name="connsiteX79" fmla="*/ 12201906 w 12767104"/>
                <a:gd name="connsiteY79" fmla="*/ 10423017 h 13064490"/>
                <a:gd name="connsiteX80" fmla="*/ 12216002 w 12767104"/>
                <a:gd name="connsiteY80" fmla="*/ 10138409 h 13064490"/>
                <a:gd name="connsiteX81" fmla="*/ 12560807 w 12767104"/>
                <a:gd name="connsiteY81" fmla="*/ 9631679 h 13064490"/>
                <a:gd name="connsiteX82" fmla="*/ 12693777 w 12767104"/>
                <a:gd name="connsiteY82" fmla="*/ 8833866 h 13064490"/>
                <a:gd name="connsiteX83" fmla="*/ 12472416 w 12767104"/>
                <a:gd name="connsiteY83" fmla="*/ 8590407 h 13064490"/>
                <a:gd name="connsiteX84" fmla="*/ 12508992 w 12767104"/>
                <a:gd name="connsiteY84" fmla="*/ 7827264 h 13064490"/>
                <a:gd name="connsiteX85" fmla="*/ 12256389 w 12767104"/>
                <a:gd name="connsiteY85" fmla="*/ 7655052 h 13064490"/>
                <a:gd name="connsiteX86" fmla="*/ 11978640 w 12767104"/>
                <a:gd name="connsiteY86" fmla="*/ 7424928 h 13064490"/>
                <a:gd name="connsiteX87" fmla="*/ 11887200 w 12767104"/>
                <a:gd name="connsiteY87" fmla="*/ 6784848 h 13064490"/>
                <a:gd name="connsiteX88" fmla="*/ 12052173 w 12767104"/>
                <a:gd name="connsiteY88" fmla="*/ 6573774 h 13064490"/>
                <a:gd name="connsiteX89" fmla="*/ 12172950 w 12767104"/>
                <a:gd name="connsiteY89" fmla="*/ 6334887 h 13064490"/>
                <a:gd name="connsiteX90" fmla="*/ 12179808 w 12767104"/>
                <a:gd name="connsiteY90" fmla="*/ 5888736 h 13064490"/>
                <a:gd name="connsiteX91" fmla="*/ 11915394 w 12767104"/>
                <a:gd name="connsiteY91" fmla="*/ 5550027 h 13064490"/>
                <a:gd name="connsiteX92" fmla="*/ 11612880 w 12767104"/>
                <a:gd name="connsiteY92" fmla="*/ 5285232 h 13064490"/>
                <a:gd name="connsiteX93" fmla="*/ 11137392 w 12767104"/>
                <a:gd name="connsiteY93" fmla="*/ 4791456 h 13064490"/>
                <a:gd name="connsiteX94" fmla="*/ 10345674 w 12767104"/>
                <a:gd name="connsiteY94" fmla="*/ 4283583 h 13064490"/>
                <a:gd name="connsiteX95" fmla="*/ 10364343 w 12767104"/>
                <a:gd name="connsiteY95" fmla="*/ 3643122 h 13064490"/>
                <a:gd name="connsiteX96" fmla="*/ 10991088 w 12767104"/>
                <a:gd name="connsiteY96" fmla="*/ 3035808 h 13064490"/>
                <a:gd name="connsiteX97" fmla="*/ 11228832 w 12767104"/>
                <a:gd name="connsiteY97" fmla="*/ 2523744 h 13064490"/>
                <a:gd name="connsiteX98" fmla="*/ 11155680 w 12767104"/>
                <a:gd name="connsiteY98" fmla="*/ 2286000 h 13064490"/>
                <a:gd name="connsiteX99" fmla="*/ 11391900 w 12767104"/>
                <a:gd name="connsiteY99" fmla="*/ 1664970 h 13064490"/>
                <a:gd name="connsiteX100" fmla="*/ 11299698 w 12767104"/>
                <a:gd name="connsiteY100" fmla="*/ 1289304 h 13064490"/>
                <a:gd name="connsiteX101" fmla="*/ 10966704 w 12767104"/>
                <a:gd name="connsiteY101" fmla="*/ 1435227 h 13064490"/>
                <a:gd name="connsiteX102" fmla="*/ 10770870 w 12767104"/>
                <a:gd name="connsiteY102" fmla="*/ 1719072 h 13064490"/>
                <a:gd name="connsiteX103" fmla="*/ 10211943 w 12767104"/>
                <a:gd name="connsiteY103" fmla="*/ 1704594 h 13064490"/>
                <a:gd name="connsiteX104" fmla="*/ 10643616 w 12767104"/>
                <a:gd name="connsiteY104" fmla="*/ 987552 h 13064490"/>
                <a:gd name="connsiteX105" fmla="*/ 10569321 w 12767104"/>
                <a:gd name="connsiteY105" fmla="*/ 768477 h 13064490"/>
                <a:gd name="connsiteX106" fmla="*/ 10310241 w 12767104"/>
                <a:gd name="connsiteY106" fmla="*/ 644652 h 13064490"/>
                <a:gd name="connsiteX107" fmla="*/ 10132695 w 12767104"/>
                <a:gd name="connsiteY107" fmla="*/ 798957 h 13064490"/>
                <a:gd name="connsiteX108" fmla="*/ 9947147 w 12767104"/>
                <a:gd name="connsiteY108" fmla="*/ 712469 h 13064490"/>
                <a:gd name="connsiteX109" fmla="*/ 9547097 w 12767104"/>
                <a:gd name="connsiteY109" fmla="*/ 748664 h 13064490"/>
                <a:gd name="connsiteX110" fmla="*/ 9390887 w 12767104"/>
                <a:gd name="connsiteY110" fmla="*/ 302894 h 13064490"/>
                <a:gd name="connsiteX111" fmla="*/ 9286112 w 12767104"/>
                <a:gd name="connsiteY111" fmla="*/ 152399 h 13064490"/>
                <a:gd name="connsiteX112" fmla="*/ 9089136 w 12767104"/>
                <a:gd name="connsiteY112" fmla="*/ 0 h 13064490"/>
                <a:gd name="connsiteX113" fmla="*/ 9030842 w 12767104"/>
                <a:gd name="connsiteY113" fmla="*/ 188594 h 13064490"/>
                <a:gd name="connsiteX114" fmla="*/ 9137522 w 12767104"/>
                <a:gd name="connsiteY114" fmla="*/ 352424 h 13064490"/>
                <a:gd name="connsiteX115" fmla="*/ 8903207 w 12767104"/>
                <a:gd name="connsiteY115" fmla="*/ 421004 h 13064490"/>
                <a:gd name="connsiteX116" fmla="*/ 8634602 w 12767104"/>
                <a:gd name="connsiteY116" fmla="*/ 548639 h 13064490"/>
                <a:gd name="connsiteX117" fmla="*/ 8421242 w 12767104"/>
                <a:gd name="connsiteY117" fmla="*/ 859154 h 13064490"/>
                <a:gd name="connsiteX118" fmla="*/ 8219312 w 12767104"/>
                <a:gd name="connsiteY118" fmla="*/ 922019 h 13064490"/>
                <a:gd name="connsiteX119" fmla="*/ 8125967 w 12767104"/>
                <a:gd name="connsiteY119" fmla="*/ 1301114 h 13064490"/>
                <a:gd name="connsiteX120" fmla="*/ 8017382 w 12767104"/>
                <a:gd name="connsiteY120" fmla="*/ 1407794 h 13064490"/>
                <a:gd name="connsiteX121" fmla="*/ 7977377 w 12767104"/>
                <a:gd name="connsiteY121" fmla="*/ 1543049 h 13064490"/>
                <a:gd name="connsiteX122" fmla="*/ 7811642 w 12767104"/>
                <a:gd name="connsiteY122" fmla="*/ 1577339 h 13064490"/>
                <a:gd name="connsiteX123" fmla="*/ 7678674 w 12767104"/>
                <a:gd name="connsiteY123" fmla="*/ 1816608 h 13064490"/>
                <a:gd name="connsiteX124" fmla="*/ 7327772 w 12767104"/>
                <a:gd name="connsiteY124" fmla="*/ 1645919 h 13064490"/>
                <a:gd name="connsiteX125" fmla="*/ 6998207 w 12767104"/>
                <a:gd name="connsiteY125" fmla="*/ 1950719 h 13064490"/>
                <a:gd name="connsiteX126" fmla="*/ 6794372 w 12767104"/>
                <a:gd name="connsiteY126" fmla="*/ 1811654 h 13064490"/>
                <a:gd name="connsiteX127" fmla="*/ 6217920 w 12767104"/>
                <a:gd name="connsiteY127" fmla="*/ 2286000 h 13064490"/>
                <a:gd name="connsiteX128" fmla="*/ 6020942 w 12767104"/>
                <a:gd name="connsiteY128" fmla="*/ 2179319 h 13064490"/>
                <a:gd name="connsiteX129" fmla="*/ 5859017 w 12767104"/>
                <a:gd name="connsiteY129" fmla="*/ 2200274 h 13064490"/>
                <a:gd name="connsiteX130" fmla="*/ 5657087 w 12767104"/>
                <a:gd name="connsiteY130" fmla="*/ 2085974 h 13064490"/>
                <a:gd name="connsiteX131" fmla="*/ 5422772 w 12767104"/>
                <a:gd name="connsiteY131" fmla="*/ 2118359 h 13064490"/>
                <a:gd name="connsiteX132" fmla="*/ 5361812 w 12767104"/>
                <a:gd name="connsiteY132" fmla="*/ 1937384 h 13064490"/>
                <a:gd name="connsiteX133" fmla="*/ 5015102 w 12767104"/>
                <a:gd name="connsiteY133" fmla="*/ 1771649 h 13064490"/>
                <a:gd name="connsiteX134" fmla="*/ 4293870 w 12767104"/>
                <a:gd name="connsiteY134" fmla="*/ 1781937 h 13064490"/>
                <a:gd name="connsiteX135" fmla="*/ 3976877 w 12767104"/>
                <a:gd name="connsiteY135" fmla="*/ 1421129 h 13064490"/>
                <a:gd name="connsiteX136" fmla="*/ 3837812 w 12767104"/>
                <a:gd name="connsiteY136" fmla="*/ 1329689 h 13064490"/>
                <a:gd name="connsiteX137" fmla="*/ 3632072 w 12767104"/>
                <a:gd name="connsiteY137" fmla="*/ 1322069 h 13064490"/>
                <a:gd name="connsiteX138" fmla="*/ 3468242 w 12767104"/>
                <a:gd name="connsiteY138" fmla="*/ 1122044 h 13064490"/>
                <a:gd name="connsiteX139" fmla="*/ 3096767 w 12767104"/>
                <a:gd name="connsiteY139" fmla="*/ 1202054 h 13064490"/>
                <a:gd name="connsiteX140" fmla="*/ 2872740 w 12767104"/>
                <a:gd name="connsiteY140" fmla="*/ 1051179 h 13064490"/>
                <a:gd name="connsiteX141" fmla="*/ 2757677 w 12767104"/>
                <a:gd name="connsiteY141" fmla="*/ 1306829 h 13064490"/>
                <a:gd name="connsiteX142" fmla="*/ 2464307 w 12767104"/>
                <a:gd name="connsiteY142" fmla="*/ 1609724 h 13064490"/>
                <a:gd name="connsiteX143" fmla="*/ 2012822 w 12767104"/>
                <a:gd name="connsiteY143" fmla="*/ 1710689 h 13064490"/>
                <a:gd name="connsiteX144" fmla="*/ 2007107 w 12767104"/>
                <a:gd name="connsiteY144" fmla="*/ 1870709 h 13064490"/>
                <a:gd name="connsiteX145" fmla="*/ 1736597 w 12767104"/>
                <a:gd name="connsiteY145" fmla="*/ 1920239 h 13064490"/>
                <a:gd name="connsiteX146" fmla="*/ 1383792 w 12767104"/>
                <a:gd name="connsiteY146" fmla="*/ 1796415 h 13064490"/>
                <a:gd name="connsiteX147" fmla="*/ 1064132 w 12767104"/>
                <a:gd name="connsiteY147" fmla="*/ 1979294 h 13064490"/>
                <a:gd name="connsiteX148" fmla="*/ 1053084 w 12767104"/>
                <a:gd name="connsiteY148" fmla="*/ 2431542 h 13064490"/>
                <a:gd name="connsiteX149" fmla="*/ 514350 w 12767104"/>
                <a:gd name="connsiteY149" fmla="*/ 2355342 h 13064490"/>
                <a:gd name="connsiteX150" fmla="*/ 464057 w 12767104"/>
                <a:gd name="connsiteY150" fmla="*/ 2529839 h 13064490"/>
                <a:gd name="connsiteX151" fmla="*/ 0 w 12767104"/>
                <a:gd name="connsiteY151" fmla="*/ 2450592 h 13064490"/>
                <a:gd name="connsiteX0" fmla="*/ 0 w 12767104"/>
                <a:gd name="connsiteY0" fmla="*/ 2450592 h 13064490"/>
                <a:gd name="connsiteX1" fmla="*/ 266319 w 12767104"/>
                <a:gd name="connsiteY1" fmla="*/ 2830068 h 13064490"/>
                <a:gd name="connsiteX2" fmla="*/ 715899 w 12767104"/>
                <a:gd name="connsiteY2" fmla="*/ 2767965 h 13064490"/>
                <a:gd name="connsiteX3" fmla="*/ 1254633 w 12767104"/>
                <a:gd name="connsiteY3" fmla="*/ 3008757 h 13064490"/>
                <a:gd name="connsiteX4" fmla="*/ 1414652 w 12767104"/>
                <a:gd name="connsiteY4" fmla="*/ 3208019 h 13064490"/>
                <a:gd name="connsiteX5" fmla="*/ 1605152 w 12767104"/>
                <a:gd name="connsiteY5" fmla="*/ 3383279 h 13064490"/>
                <a:gd name="connsiteX6" fmla="*/ 1776602 w 12767104"/>
                <a:gd name="connsiteY6" fmla="*/ 3274694 h 13064490"/>
                <a:gd name="connsiteX7" fmla="*/ 2104262 w 12767104"/>
                <a:gd name="connsiteY7" fmla="*/ 3577589 h 13064490"/>
                <a:gd name="connsiteX8" fmla="*/ 2044827 w 12767104"/>
                <a:gd name="connsiteY8" fmla="*/ 3737610 h 13064490"/>
                <a:gd name="connsiteX9" fmla="*/ 2681477 w 12767104"/>
                <a:gd name="connsiteY9" fmla="*/ 3979544 h 13064490"/>
                <a:gd name="connsiteX10" fmla="*/ 3096767 w 12767104"/>
                <a:gd name="connsiteY10" fmla="*/ 3918584 h 13064490"/>
                <a:gd name="connsiteX11" fmla="*/ 3167252 w 12767104"/>
                <a:gd name="connsiteY11" fmla="*/ 4078604 h 13064490"/>
                <a:gd name="connsiteX12" fmla="*/ 3313937 w 12767104"/>
                <a:gd name="connsiteY12" fmla="*/ 4000499 h 13064490"/>
                <a:gd name="connsiteX13" fmla="*/ 3447669 w 12767104"/>
                <a:gd name="connsiteY13" fmla="*/ 4025646 h 13064490"/>
                <a:gd name="connsiteX14" fmla="*/ 3510152 w 12767104"/>
                <a:gd name="connsiteY14" fmla="*/ 4219574 h 13064490"/>
                <a:gd name="connsiteX15" fmla="*/ 3515867 w 12767104"/>
                <a:gd name="connsiteY15" fmla="*/ 4589144 h 13064490"/>
                <a:gd name="connsiteX16" fmla="*/ 3371087 w 12767104"/>
                <a:gd name="connsiteY16" fmla="*/ 4928234 h 13064490"/>
                <a:gd name="connsiteX17" fmla="*/ 3479672 w 12767104"/>
                <a:gd name="connsiteY17" fmla="*/ 5463539 h 13064490"/>
                <a:gd name="connsiteX18" fmla="*/ 3310127 w 12767104"/>
                <a:gd name="connsiteY18" fmla="*/ 5494019 h 13064490"/>
                <a:gd name="connsiteX19" fmla="*/ 3172967 w 12767104"/>
                <a:gd name="connsiteY19" fmla="*/ 6015989 h 13064490"/>
                <a:gd name="connsiteX20" fmla="*/ 3262502 w 12767104"/>
                <a:gd name="connsiteY20" fmla="*/ 6031229 h 13064490"/>
                <a:gd name="connsiteX21" fmla="*/ 3315842 w 12767104"/>
                <a:gd name="connsiteY21" fmla="*/ 6193154 h 13064490"/>
                <a:gd name="connsiteX22" fmla="*/ 3464432 w 12767104"/>
                <a:gd name="connsiteY22" fmla="*/ 6115049 h 13064490"/>
                <a:gd name="connsiteX23" fmla="*/ 3593972 w 12767104"/>
                <a:gd name="connsiteY23" fmla="*/ 6273164 h 13064490"/>
                <a:gd name="connsiteX24" fmla="*/ 3835146 w 12767104"/>
                <a:gd name="connsiteY24" fmla="*/ 6307836 h 13064490"/>
                <a:gd name="connsiteX25" fmla="*/ 3643502 w 12767104"/>
                <a:gd name="connsiteY25" fmla="*/ 6793229 h 13064490"/>
                <a:gd name="connsiteX26" fmla="*/ 3704462 w 12767104"/>
                <a:gd name="connsiteY26" fmla="*/ 7218044 h 13064490"/>
                <a:gd name="connsiteX27" fmla="*/ 3508247 w 12767104"/>
                <a:gd name="connsiteY27" fmla="*/ 7745729 h 13064490"/>
                <a:gd name="connsiteX28" fmla="*/ 3654932 w 12767104"/>
                <a:gd name="connsiteY28" fmla="*/ 7880984 h 13064490"/>
                <a:gd name="connsiteX29" fmla="*/ 3396234 w 12767104"/>
                <a:gd name="connsiteY29" fmla="*/ 8180451 h 13064490"/>
                <a:gd name="connsiteX30" fmla="*/ 3645407 w 12767104"/>
                <a:gd name="connsiteY30" fmla="*/ 8650604 h 13064490"/>
                <a:gd name="connsiteX31" fmla="*/ 4189476 w 12767104"/>
                <a:gd name="connsiteY31" fmla="*/ 9107805 h 13064490"/>
                <a:gd name="connsiteX32" fmla="*/ 4317872 w 12767104"/>
                <a:gd name="connsiteY32" fmla="*/ 9022079 h 13064490"/>
                <a:gd name="connsiteX33" fmla="*/ 4573142 w 12767104"/>
                <a:gd name="connsiteY33" fmla="*/ 9305924 h 13064490"/>
                <a:gd name="connsiteX34" fmla="*/ 4847462 w 12767104"/>
                <a:gd name="connsiteY34" fmla="*/ 9330689 h 13064490"/>
                <a:gd name="connsiteX35" fmla="*/ 5024627 w 12767104"/>
                <a:gd name="connsiteY35" fmla="*/ 9193529 h 13064490"/>
                <a:gd name="connsiteX36" fmla="*/ 5401817 w 12767104"/>
                <a:gd name="connsiteY36" fmla="*/ 9408794 h 13064490"/>
                <a:gd name="connsiteX37" fmla="*/ 5697092 w 12767104"/>
                <a:gd name="connsiteY37" fmla="*/ 9420224 h 13064490"/>
                <a:gd name="connsiteX38" fmla="*/ 5805677 w 12767104"/>
                <a:gd name="connsiteY38" fmla="*/ 9641204 h 13064490"/>
                <a:gd name="connsiteX39" fmla="*/ 6116192 w 12767104"/>
                <a:gd name="connsiteY39" fmla="*/ 9660254 h 13064490"/>
                <a:gd name="connsiteX40" fmla="*/ 6272784 w 12767104"/>
                <a:gd name="connsiteY40" fmla="*/ 9802368 h 13064490"/>
                <a:gd name="connsiteX41" fmla="*/ 6967728 w 12767104"/>
                <a:gd name="connsiteY41" fmla="*/ 10917936 h 13064490"/>
                <a:gd name="connsiteX42" fmla="*/ 6458712 w 12767104"/>
                <a:gd name="connsiteY42" fmla="*/ 11369040 h 13064490"/>
                <a:gd name="connsiteX43" fmla="*/ 6592443 w 12767104"/>
                <a:gd name="connsiteY43" fmla="*/ 11569065 h 13064490"/>
                <a:gd name="connsiteX44" fmla="*/ 6723888 w 12767104"/>
                <a:gd name="connsiteY44" fmla="*/ 11530965 h 13064490"/>
                <a:gd name="connsiteX45" fmla="*/ 6826758 w 12767104"/>
                <a:gd name="connsiteY45" fmla="*/ 11633835 h 13064490"/>
                <a:gd name="connsiteX46" fmla="*/ 6834378 w 12767104"/>
                <a:gd name="connsiteY46" fmla="*/ 11870055 h 13064490"/>
                <a:gd name="connsiteX47" fmla="*/ 6950583 w 12767104"/>
                <a:gd name="connsiteY47" fmla="*/ 12011025 h 13064490"/>
                <a:gd name="connsiteX48" fmla="*/ 7009638 w 12767104"/>
                <a:gd name="connsiteY48" fmla="*/ 12390120 h 13064490"/>
                <a:gd name="connsiteX49" fmla="*/ 6941058 w 12767104"/>
                <a:gd name="connsiteY49" fmla="*/ 12628245 h 13064490"/>
                <a:gd name="connsiteX50" fmla="*/ 7076313 w 12767104"/>
                <a:gd name="connsiteY50" fmla="*/ 12847320 h 13064490"/>
                <a:gd name="connsiteX51" fmla="*/ 7202043 w 12767104"/>
                <a:gd name="connsiteY51" fmla="*/ 12943713 h 13064490"/>
                <a:gd name="connsiteX52" fmla="*/ 7287768 w 12767104"/>
                <a:gd name="connsiteY52" fmla="*/ 12799695 h 13064490"/>
                <a:gd name="connsiteX53" fmla="*/ 7377303 w 12767104"/>
                <a:gd name="connsiteY53" fmla="*/ 12759690 h 13064490"/>
                <a:gd name="connsiteX54" fmla="*/ 7748778 w 12767104"/>
                <a:gd name="connsiteY54" fmla="*/ 12538710 h 13064490"/>
                <a:gd name="connsiteX55" fmla="*/ 8312658 w 12767104"/>
                <a:gd name="connsiteY55" fmla="*/ 13034010 h 13064490"/>
                <a:gd name="connsiteX56" fmla="*/ 8440293 w 12767104"/>
                <a:gd name="connsiteY56" fmla="*/ 12971145 h 13064490"/>
                <a:gd name="connsiteX57" fmla="*/ 8819388 w 12767104"/>
                <a:gd name="connsiteY57" fmla="*/ 13013055 h 13064490"/>
                <a:gd name="connsiteX58" fmla="*/ 9089898 w 12767104"/>
                <a:gd name="connsiteY58" fmla="*/ 13064490 h 13064490"/>
                <a:gd name="connsiteX59" fmla="*/ 9554718 w 12767104"/>
                <a:gd name="connsiteY59" fmla="*/ 12974954 h 13064490"/>
                <a:gd name="connsiteX60" fmla="*/ 9853803 w 12767104"/>
                <a:gd name="connsiteY60" fmla="*/ 12885420 h 13064490"/>
                <a:gd name="connsiteX61" fmla="*/ 9954006 w 12767104"/>
                <a:gd name="connsiteY61" fmla="*/ 12968097 h 13064490"/>
                <a:gd name="connsiteX62" fmla="*/ 10019538 w 12767104"/>
                <a:gd name="connsiteY62" fmla="*/ 12891134 h 13064490"/>
                <a:gd name="connsiteX63" fmla="*/ 10107168 w 12767104"/>
                <a:gd name="connsiteY63" fmla="*/ 12702539 h 13064490"/>
                <a:gd name="connsiteX64" fmla="*/ 10103358 w 12767104"/>
                <a:gd name="connsiteY64" fmla="*/ 12614909 h 13064490"/>
                <a:gd name="connsiteX65" fmla="*/ 10177653 w 12767104"/>
                <a:gd name="connsiteY65" fmla="*/ 12538709 h 13064490"/>
                <a:gd name="connsiteX66" fmla="*/ 10135743 w 12767104"/>
                <a:gd name="connsiteY66" fmla="*/ 12378689 h 13064490"/>
                <a:gd name="connsiteX67" fmla="*/ 10267188 w 12767104"/>
                <a:gd name="connsiteY67" fmla="*/ 12338684 h 13064490"/>
                <a:gd name="connsiteX68" fmla="*/ 10419207 w 12767104"/>
                <a:gd name="connsiteY68" fmla="*/ 11967972 h 13064490"/>
                <a:gd name="connsiteX69" fmla="*/ 11149203 w 12767104"/>
                <a:gd name="connsiteY69" fmla="*/ 12121514 h 13064490"/>
                <a:gd name="connsiteX70" fmla="*/ 12090273 w 12767104"/>
                <a:gd name="connsiteY70" fmla="*/ 11727179 h 13064490"/>
                <a:gd name="connsiteX71" fmla="*/ 12248388 w 12767104"/>
                <a:gd name="connsiteY71" fmla="*/ 11870054 h 13064490"/>
                <a:gd name="connsiteX72" fmla="*/ 12362688 w 12767104"/>
                <a:gd name="connsiteY72" fmla="*/ 11891009 h 13064490"/>
                <a:gd name="connsiteX73" fmla="*/ 12524613 w 12767104"/>
                <a:gd name="connsiteY73" fmla="*/ 11662409 h 13064490"/>
                <a:gd name="connsiteX74" fmla="*/ 12600813 w 12767104"/>
                <a:gd name="connsiteY74" fmla="*/ 11622404 h 13064490"/>
                <a:gd name="connsiteX75" fmla="*/ 12658344 w 12767104"/>
                <a:gd name="connsiteY75" fmla="*/ 11645265 h 13064490"/>
                <a:gd name="connsiteX76" fmla="*/ 12758928 w 12767104"/>
                <a:gd name="connsiteY76" fmla="*/ 11344274 h 13064490"/>
                <a:gd name="connsiteX77" fmla="*/ 12446507 w 12767104"/>
                <a:gd name="connsiteY77" fmla="*/ 10921364 h 13064490"/>
                <a:gd name="connsiteX78" fmla="*/ 12383642 w 12767104"/>
                <a:gd name="connsiteY78" fmla="*/ 10618469 h 13064490"/>
                <a:gd name="connsiteX79" fmla="*/ 12201906 w 12767104"/>
                <a:gd name="connsiteY79" fmla="*/ 10423017 h 13064490"/>
                <a:gd name="connsiteX80" fmla="*/ 12216002 w 12767104"/>
                <a:gd name="connsiteY80" fmla="*/ 10138409 h 13064490"/>
                <a:gd name="connsiteX81" fmla="*/ 12560807 w 12767104"/>
                <a:gd name="connsiteY81" fmla="*/ 9631679 h 13064490"/>
                <a:gd name="connsiteX82" fmla="*/ 12693777 w 12767104"/>
                <a:gd name="connsiteY82" fmla="*/ 8833866 h 13064490"/>
                <a:gd name="connsiteX83" fmla="*/ 12472416 w 12767104"/>
                <a:gd name="connsiteY83" fmla="*/ 8590407 h 13064490"/>
                <a:gd name="connsiteX84" fmla="*/ 12508992 w 12767104"/>
                <a:gd name="connsiteY84" fmla="*/ 7827264 h 13064490"/>
                <a:gd name="connsiteX85" fmla="*/ 12256389 w 12767104"/>
                <a:gd name="connsiteY85" fmla="*/ 7655052 h 13064490"/>
                <a:gd name="connsiteX86" fmla="*/ 11978640 w 12767104"/>
                <a:gd name="connsiteY86" fmla="*/ 7424928 h 13064490"/>
                <a:gd name="connsiteX87" fmla="*/ 11887200 w 12767104"/>
                <a:gd name="connsiteY87" fmla="*/ 6784848 h 13064490"/>
                <a:gd name="connsiteX88" fmla="*/ 12052173 w 12767104"/>
                <a:gd name="connsiteY88" fmla="*/ 6573774 h 13064490"/>
                <a:gd name="connsiteX89" fmla="*/ 12172950 w 12767104"/>
                <a:gd name="connsiteY89" fmla="*/ 6334887 h 13064490"/>
                <a:gd name="connsiteX90" fmla="*/ 12179808 w 12767104"/>
                <a:gd name="connsiteY90" fmla="*/ 5888736 h 13064490"/>
                <a:gd name="connsiteX91" fmla="*/ 11915394 w 12767104"/>
                <a:gd name="connsiteY91" fmla="*/ 5550027 h 13064490"/>
                <a:gd name="connsiteX92" fmla="*/ 11612880 w 12767104"/>
                <a:gd name="connsiteY92" fmla="*/ 5285232 h 13064490"/>
                <a:gd name="connsiteX93" fmla="*/ 11137392 w 12767104"/>
                <a:gd name="connsiteY93" fmla="*/ 4791456 h 13064490"/>
                <a:gd name="connsiteX94" fmla="*/ 10345674 w 12767104"/>
                <a:gd name="connsiteY94" fmla="*/ 4283583 h 13064490"/>
                <a:gd name="connsiteX95" fmla="*/ 10364343 w 12767104"/>
                <a:gd name="connsiteY95" fmla="*/ 3643122 h 13064490"/>
                <a:gd name="connsiteX96" fmla="*/ 10991088 w 12767104"/>
                <a:gd name="connsiteY96" fmla="*/ 3035808 h 13064490"/>
                <a:gd name="connsiteX97" fmla="*/ 11228832 w 12767104"/>
                <a:gd name="connsiteY97" fmla="*/ 2523744 h 13064490"/>
                <a:gd name="connsiteX98" fmla="*/ 11155680 w 12767104"/>
                <a:gd name="connsiteY98" fmla="*/ 2286000 h 13064490"/>
                <a:gd name="connsiteX99" fmla="*/ 11391900 w 12767104"/>
                <a:gd name="connsiteY99" fmla="*/ 1664970 h 13064490"/>
                <a:gd name="connsiteX100" fmla="*/ 11299698 w 12767104"/>
                <a:gd name="connsiteY100" fmla="*/ 1289304 h 13064490"/>
                <a:gd name="connsiteX101" fmla="*/ 10966704 w 12767104"/>
                <a:gd name="connsiteY101" fmla="*/ 1435227 h 13064490"/>
                <a:gd name="connsiteX102" fmla="*/ 10770870 w 12767104"/>
                <a:gd name="connsiteY102" fmla="*/ 1719072 h 13064490"/>
                <a:gd name="connsiteX103" fmla="*/ 10211943 w 12767104"/>
                <a:gd name="connsiteY103" fmla="*/ 1704594 h 13064490"/>
                <a:gd name="connsiteX104" fmla="*/ 10643616 w 12767104"/>
                <a:gd name="connsiteY104" fmla="*/ 987552 h 13064490"/>
                <a:gd name="connsiteX105" fmla="*/ 10569321 w 12767104"/>
                <a:gd name="connsiteY105" fmla="*/ 768477 h 13064490"/>
                <a:gd name="connsiteX106" fmla="*/ 10310241 w 12767104"/>
                <a:gd name="connsiteY106" fmla="*/ 644652 h 13064490"/>
                <a:gd name="connsiteX107" fmla="*/ 10132695 w 12767104"/>
                <a:gd name="connsiteY107" fmla="*/ 798957 h 13064490"/>
                <a:gd name="connsiteX108" fmla="*/ 9947147 w 12767104"/>
                <a:gd name="connsiteY108" fmla="*/ 712469 h 13064490"/>
                <a:gd name="connsiteX109" fmla="*/ 9547097 w 12767104"/>
                <a:gd name="connsiteY109" fmla="*/ 748664 h 13064490"/>
                <a:gd name="connsiteX110" fmla="*/ 9390887 w 12767104"/>
                <a:gd name="connsiteY110" fmla="*/ 302894 h 13064490"/>
                <a:gd name="connsiteX111" fmla="*/ 9286112 w 12767104"/>
                <a:gd name="connsiteY111" fmla="*/ 152399 h 13064490"/>
                <a:gd name="connsiteX112" fmla="*/ 9089136 w 12767104"/>
                <a:gd name="connsiteY112" fmla="*/ 0 h 13064490"/>
                <a:gd name="connsiteX113" fmla="*/ 9030842 w 12767104"/>
                <a:gd name="connsiteY113" fmla="*/ 188594 h 13064490"/>
                <a:gd name="connsiteX114" fmla="*/ 9137522 w 12767104"/>
                <a:gd name="connsiteY114" fmla="*/ 352424 h 13064490"/>
                <a:gd name="connsiteX115" fmla="*/ 8903207 w 12767104"/>
                <a:gd name="connsiteY115" fmla="*/ 421004 h 13064490"/>
                <a:gd name="connsiteX116" fmla="*/ 8634602 w 12767104"/>
                <a:gd name="connsiteY116" fmla="*/ 548639 h 13064490"/>
                <a:gd name="connsiteX117" fmla="*/ 8421242 w 12767104"/>
                <a:gd name="connsiteY117" fmla="*/ 859154 h 13064490"/>
                <a:gd name="connsiteX118" fmla="*/ 8219312 w 12767104"/>
                <a:gd name="connsiteY118" fmla="*/ 922019 h 13064490"/>
                <a:gd name="connsiteX119" fmla="*/ 8125967 w 12767104"/>
                <a:gd name="connsiteY119" fmla="*/ 1301114 h 13064490"/>
                <a:gd name="connsiteX120" fmla="*/ 8017382 w 12767104"/>
                <a:gd name="connsiteY120" fmla="*/ 1407794 h 13064490"/>
                <a:gd name="connsiteX121" fmla="*/ 7977377 w 12767104"/>
                <a:gd name="connsiteY121" fmla="*/ 1543049 h 13064490"/>
                <a:gd name="connsiteX122" fmla="*/ 7811642 w 12767104"/>
                <a:gd name="connsiteY122" fmla="*/ 1577339 h 13064490"/>
                <a:gd name="connsiteX123" fmla="*/ 7678674 w 12767104"/>
                <a:gd name="connsiteY123" fmla="*/ 1816608 h 13064490"/>
                <a:gd name="connsiteX124" fmla="*/ 7327772 w 12767104"/>
                <a:gd name="connsiteY124" fmla="*/ 1645919 h 13064490"/>
                <a:gd name="connsiteX125" fmla="*/ 6998207 w 12767104"/>
                <a:gd name="connsiteY125" fmla="*/ 1950719 h 13064490"/>
                <a:gd name="connsiteX126" fmla="*/ 6794372 w 12767104"/>
                <a:gd name="connsiteY126" fmla="*/ 1811654 h 13064490"/>
                <a:gd name="connsiteX127" fmla="*/ 6217920 w 12767104"/>
                <a:gd name="connsiteY127" fmla="*/ 2286000 h 13064490"/>
                <a:gd name="connsiteX128" fmla="*/ 6020942 w 12767104"/>
                <a:gd name="connsiteY128" fmla="*/ 2179319 h 13064490"/>
                <a:gd name="connsiteX129" fmla="*/ 5859017 w 12767104"/>
                <a:gd name="connsiteY129" fmla="*/ 2200274 h 13064490"/>
                <a:gd name="connsiteX130" fmla="*/ 5657087 w 12767104"/>
                <a:gd name="connsiteY130" fmla="*/ 2085974 h 13064490"/>
                <a:gd name="connsiteX131" fmla="*/ 5422772 w 12767104"/>
                <a:gd name="connsiteY131" fmla="*/ 2118359 h 13064490"/>
                <a:gd name="connsiteX132" fmla="*/ 5361812 w 12767104"/>
                <a:gd name="connsiteY132" fmla="*/ 1937384 h 13064490"/>
                <a:gd name="connsiteX133" fmla="*/ 5015102 w 12767104"/>
                <a:gd name="connsiteY133" fmla="*/ 1771649 h 13064490"/>
                <a:gd name="connsiteX134" fmla="*/ 4293870 w 12767104"/>
                <a:gd name="connsiteY134" fmla="*/ 1781937 h 13064490"/>
                <a:gd name="connsiteX135" fmla="*/ 3976877 w 12767104"/>
                <a:gd name="connsiteY135" fmla="*/ 1421129 h 13064490"/>
                <a:gd name="connsiteX136" fmla="*/ 3837812 w 12767104"/>
                <a:gd name="connsiteY136" fmla="*/ 1329689 h 13064490"/>
                <a:gd name="connsiteX137" fmla="*/ 3632072 w 12767104"/>
                <a:gd name="connsiteY137" fmla="*/ 1322069 h 13064490"/>
                <a:gd name="connsiteX138" fmla="*/ 3468242 w 12767104"/>
                <a:gd name="connsiteY138" fmla="*/ 1122044 h 13064490"/>
                <a:gd name="connsiteX139" fmla="*/ 3096767 w 12767104"/>
                <a:gd name="connsiteY139" fmla="*/ 1202054 h 13064490"/>
                <a:gd name="connsiteX140" fmla="*/ 2872740 w 12767104"/>
                <a:gd name="connsiteY140" fmla="*/ 1051179 h 13064490"/>
                <a:gd name="connsiteX141" fmla="*/ 2757677 w 12767104"/>
                <a:gd name="connsiteY141" fmla="*/ 1306829 h 13064490"/>
                <a:gd name="connsiteX142" fmla="*/ 2464307 w 12767104"/>
                <a:gd name="connsiteY142" fmla="*/ 1609724 h 13064490"/>
                <a:gd name="connsiteX143" fmla="*/ 2012822 w 12767104"/>
                <a:gd name="connsiteY143" fmla="*/ 1710689 h 13064490"/>
                <a:gd name="connsiteX144" fmla="*/ 2007107 w 12767104"/>
                <a:gd name="connsiteY144" fmla="*/ 1870709 h 13064490"/>
                <a:gd name="connsiteX145" fmla="*/ 1736597 w 12767104"/>
                <a:gd name="connsiteY145" fmla="*/ 1920239 h 13064490"/>
                <a:gd name="connsiteX146" fmla="*/ 1383792 w 12767104"/>
                <a:gd name="connsiteY146" fmla="*/ 1796415 h 13064490"/>
                <a:gd name="connsiteX147" fmla="*/ 1064132 w 12767104"/>
                <a:gd name="connsiteY147" fmla="*/ 1979294 h 13064490"/>
                <a:gd name="connsiteX148" fmla="*/ 1053084 w 12767104"/>
                <a:gd name="connsiteY148" fmla="*/ 2431542 h 13064490"/>
                <a:gd name="connsiteX149" fmla="*/ 514350 w 12767104"/>
                <a:gd name="connsiteY149" fmla="*/ 2355342 h 13064490"/>
                <a:gd name="connsiteX150" fmla="*/ 464057 w 12767104"/>
                <a:gd name="connsiteY150" fmla="*/ 2529839 h 13064490"/>
                <a:gd name="connsiteX151" fmla="*/ 0 w 12767104"/>
                <a:gd name="connsiteY151" fmla="*/ 2450592 h 13064490"/>
                <a:gd name="connsiteX0" fmla="*/ 0 w 12767104"/>
                <a:gd name="connsiteY0" fmla="*/ 2450592 h 13064490"/>
                <a:gd name="connsiteX1" fmla="*/ 266319 w 12767104"/>
                <a:gd name="connsiteY1" fmla="*/ 2830068 h 13064490"/>
                <a:gd name="connsiteX2" fmla="*/ 715899 w 12767104"/>
                <a:gd name="connsiteY2" fmla="*/ 2767965 h 13064490"/>
                <a:gd name="connsiteX3" fmla="*/ 1254633 w 12767104"/>
                <a:gd name="connsiteY3" fmla="*/ 3008757 h 13064490"/>
                <a:gd name="connsiteX4" fmla="*/ 1414652 w 12767104"/>
                <a:gd name="connsiteY4" fmla="*/ 3208019 h 13064490"/>
                <a:gd name="connsiteX5" fmla="*/ 1605152 w 12767104"/>
                <a:gd name="connsiteY5" fmla="*/ 3383279 h 13064490"/>
                <a:gd name="connsiteX6" fmla="*/ 1776602 w 12767104"/>
                <a:gd name="connsiteY6" fmla="*/ 3274694 h 13064490"/>
                <a:gd name="connsiteX7" fmla="*/ 2104262 w 12767104"/>
                <a:gd name="connsiteY7" fmla="*/ 3577589 h 13064490"/>
                <a:gd name="connsiteX8" fmla="*/ 2044827 w 12767104"/>
                <a:gd name="connsiteY8" fmla="*/ 3737610 h 13064490"/>
                <a:gd name="connsiteX9" fmla="*/ 2681477 w 12767104"/>
                <a:gd name="connsiteY9" fmla="*/ 3979544 h 13064490"/>
                <a:gd name="connsiteX10" fmla="*/ 3096767 w 12767104"/>
                <a:gd name="connsiteY10" fmla="*/ 3918584 h 13064490"/>
                <a:gd name="connsiteX11" fmla="*/ 3167252 w 12767104"/>
                <a:gd name="connsiteY11" fmla="*/ 4078604 h 13064490"/>
                <a:gd name="connsiteX12" fmla="*/ 3313937 w 12767104"/>
                <a:gd name="connsiteY12" fmla="*/ 4000499 h 13064490"/>
                <a:gd name="connsiteX13" fmla="*/ 3447669 w 12767104"/>
                <a:gd name="connsiteY13" fmla="*/ 4025646 h 13064490"/>
                <a:gd name="connsiteX14" fmla="*/ 3510152 w 12767104"/>
                <a:gd name="connsiteY14" fmla="*/ 4219574 h 13064490"/>
                <a:gd name="connsiteX15" fmla="*/ 3515867 w 12767104"/>
                <a:gd name="connsiteY15" fmla="*/ 4589144 h 13064490"/>
                <a:gd name="connsiteX16" fmla="*/ 3371087 w 12767104"/>
                <a:gd name="connsiteY16" fmla="*/ 4928234 h 13064490"/>
                <a:gd name="connsiteX17" fmla="*/ 3479672 w 12767104"/>
                <a:gd name="connsiteY17" fmla="*/ 5463539 h 13064490"/>
                <a:gd name="connsiteX18" fmla="*/ 3310127 w 12767104"/>
                <a:gd name="connsiteY18" fmla="*/ 5494019 h 13064490"/>
                <a:gd name="connsiteX19" fmla="*/ 3172967 w 12767104"/>
                <a:gd name="connsiteY19" fmla="*/ 6015989 h 13064490"/>
                <a:gd name="connsiteX20" fmla="*/ 3262502 w 12767104"/>
                <a:gd name="connsiteY20" fmla="*/ 6031229 h 13064490"/>
                <a:gd name="connsiteX21" fmla="*/ 3315842 w 12767104"/>
                <a:gd name="connsiteY21" fmla="*/ 6193154 h 13064490"/>
                <a:gd name="connsiteX22" fmla="*/ 3464432 w 12767104"/>
                <a:gd name="connsiteY22" fmla="*/ 6115049 h 13064490"/>
                <a:gd name="connsiteX23" fmla="*/ 3593972 w 12767104"/>
                <a:gd name="connsiteY23" fmla="*/ 6273164 h 13064490"/>
                <a:gd name="connsiteX24" fmla="*/ 3835146 w 12767104"/>
                <a:gd name="connsiteY24" fmla="*/ 6307836 h 13064490"/>
                <a:gd name="connsiteX25" fmla="*/ 3643502 w 12767104"/>
                <a:gd name="connsiteY25" fmla="*/ 6793229 h 13064490"/>
                <a:gd name="connsiteX26" fmla="*/ 3704462 w 12767104"/>
                <a:gd name="connsiteY26" fmla="*/ 7218044 h 13064490"/>
                <a:gd name="connsiteX27" fmla="*/ 3508247 w 12767104"/>
                <a:gd name="connsiteY27" fmla="*/ 7745729 h 13064490"/>
                <a:gd name="connsiteX28" fmla="*/ 3654932 w 12767104"/>
                <a:gd name="connsiteY28" fmla="*/ 7880984 h 13064490"/>
                <a:gd name="connsiteX29" fmla="*/ 3396234 w 12767104"/>
                <a:gd name="connsiteY29" fmla="*/ 8180451 h 13064490"/>
                <a:gd name="connsiteX30" fmla="*/ 3645407 w 12767104"/>
                <a:gd name="connsiteY30" fmla="*/ 8650604 h 13064490"/>
                <a:gd name="connsiteX31" fmla="*/ 4189476 w 12767104"/>
                <a:gd name="connsiteY31" fmla="*/ 9107805 h 13064490"/>
                <a:gd name="connsiteX32" fmla="*/ 4317872 w 12767104"/>
                <a:gd name="connsiteY32" fmla="*/ 9022079 h 13064490"/>
                <a:gd name="connsiteX33" fmla="*/ 4573142 w 12767104"/>
                <a:gd name="connsiteY33" fmla="*/ 9305924 h 13064490"/>
                <a:gd name="connsiteX34" fmla="*/ 4847462 w 12767104"/>
                <a:gd name="connsiteY34" fmla="*/ 9330689 h 13064490"/>
                <a:gd name="connsiteX35" fmla="*/ 5024627 w 12767104"/>
                <a:gd name="connsiteY35" fmla="*/ 9193529 h 13064490"/>
                <a:gd name="connsiteX36" fmla="*/ 5401817 w 12767104"/>
                <a:gd name="connsiteY36" fmla="*/ 9408794 h 13064490"/>
                <a:gd name="connsiteX37" fmla="*/ 5697092 w 12767104"/>
                <a:gd name="connsiteY37" fmla="*/ 9420224 h 13064490"/>
                <a:gd name="connsiteX38" fmla="*/ 5805677 w 12767104"/>
                <a:gd name="connsiteY38" fmla="*/ 9641204 h 13064490"/>
                <a:gd name="connsiteX39" fmla="*/ 6116192 w 12767104"/>
                <a:gd name="connsiteY39" fmla="*/ 9660254 h 13064490"/>
                <a:gd name="connsiteX40" fmla="*/ 6272784 w 12767104"/>
                <a:gd name="connsiteY40" fmla="*/ 9802368 h 13064490"/>
                <a:gd name="connsiteX41" fmla="*/ 6967728 w 12767104"/>
                <a:gd name="connsiteY41" fmla="*/ 10917936 h 13064490"/>
                <a:gd name="connsiteX42" fmla="*/ 6458712 w 12767104"/>
                <a:gd name="connsiteY42" fmla="*/ 11369040 h 13064490"/>
                <a:gd name="connsiteX43" fmla="*/ 6592443 w 12767104"/>
                <a:gd name="connsiteY43" fmla="*/ 11569065 h 13064490"/>
                <a:gd name="connsiteX44" fmla="*/ 6723888 w 12767104"/>
                <a:gd name="connsiteY44" fmla="*/ 11530965 h 13064490"/>
                <a:gd name="connsiteX45" fmla="*/ 6826758 w 12767104"/>
                <a:gd name="connsiteY45" fmla="*/ 11633835 h 13064490"/>
                <a:gd name="connsiteX46" fmla="*/ 6834378 w 12767104"/>
                <a:gd name="connsiteY46" fmla="*/ 11870055 h 13064490"/>
                <a:gd name="connsiteX47" fmla="*/ 6950583 w 12767104"/>
                <a:gd name="connsiteY47" fmla="*/ 12011025 h 13064490"/>
                <a:gd name="connsiteX48" fmla="*/ 7009638 w 12767104"/>
                <a:gd name="connsiteY48" fmla="*/ 12390120 h 13064490"/>
                <a:gd name="connsiteX49" fmla="*/ 6941058 w 12767104"/>
                <a:gd name="connsiteY49" fmla="*/ 12628245 h 13064490"/>
                <a:gd name="connsiteX50" fmla="*/ 7076313 w 12767104"/>
                <a:gd name="connsiteY50" fmla="*/ 12847320 h 13064490"/>
                <a:gd name="connsiteX51" fmla="*/ 7202043 w 12767104"/>
                <a:gd name="connsiteY51" fmla="*/ 12943713 h 13064490"/>
                <a:gd name="connsiteX52" fmla="*/ 7287768 w 12767104"/>
                <a:gd name="connsiteY52" fmla="*/ 12799695 h 13064490"/>
                <a:gd name="connsiteX53" fmla="*/ 7377303 w 12767104"/>
                <a:gd name="connsiteY53" fmla="*/ 12759690 h 13064490"/>
                <a:gd name="connsiteX54" fmla="*/ 7748778 w 12767104"/>
                <a:gd name="connsiteY54" fmla="*/ 12538710 h 13064490"/>
                <a:gd name="connsiteX55" fmla="*/ 8312658 w 12767104"/>
                <a:gd name="connsiteY55" fmla="*/ 13034010 h 13064490"/>
                <a:gd name="connsiteX56" fmla="*/ 8440293 w 12767104"/>
                <a:gd name="connsiteY56" fmla="*/ 12971145 h 13064490"/>
                <a:gd name="connsiteX57" fmla="*/ 8819388 w 12767104"/>
                <a:gd name="connsiteY57" fmla="*/ 13013055 h 13064490"/>
                <a:gd name="connsiteX58" fmla="*/ 9089898 w 12767104"/>
                <a:gd name="connsiteY58" fmla="*/ 13064490 h 13064490"/>
                <a:gd name="connsiteX59" fmla="*/ 9554718 w 12767104"/>
                <a:gd name="connsiteY59" fmla="*/ 12974954 h 13064490"/>
                <a:gd name="connsiteX60" fmla="*/ 9853803 w 12767104"/>
                <a:gd name="connsiteY60" fmla="*/ 12885420 h 13064490"/>
                <a:gd name="connsiteX61" fmla="*/ 9954006 w 12767104"/>
                <a:gd name="connsiteY61" fmla="*/ 12968097 h 13064490"/>
                <a:gd name="connsiteX62" fmla="*/ 10019538 w 12767104"/>
                <a:gd name="connsiteY62" fmla="*/ 12891134 h 13064490"/>
                <a:gd name="connsiteX63" fmla="*/ 10107168 w 12767104"/>
                <a:gd name="connsiteY63" fmla="*/ 12702539 h 13064490"/>
                <a:gd name="connsiteX64" fmla="*/ 10103358 w 12767104"/>
                <a:gd name="connsiteY64" fmla="*/ 12614909 h 13064490"/>
                <a:gd name="connsiteX65" fmla="*/ 10177653 w 12767104"/>
                <a:gd name="connsiteY65" fmla="*/ 12538709 h 13064490"/>
                <a:gd name="connsiteX66" fmla="*/ 10135743 w 12767104"/>
                <a:gd name="connsiteY66" fmla="*/ 12378689 h 13064490"/>
                <a:gd name="connsiteX67" fmla="*/ 10267188 w 12767104"/>
                <a:gd name="connsiteY67" fmla="*/ 12338684 h 13064490"/>
                <a:gd name="connsiteX68" fmla="*/ 10419207 w 12767104"/>
                <a:gd name="connsiteY68" fmla="*/ 11967972 h 13064490"/>
                <a:gd name="connsiteX69" fmla="*/ 11149203 w 12767104"/>
                <a:gd name="connsiteY69" fmla="*/ 12121514 h 13064490"/>
                <a:gd name="connsiteX70" fmla="*/ 12090273 w 12767104"/>
                <a:gd name="connsiteY70" fmla="*/ 11727179 h 13064490"/>
                <a:gd name="connsiteX71" fmla="*/ 12248388 w 12767104"/>
                <a:gd name="connsiteY71" fmla="*/ 11870054 h 13064490"/>
                <a:gd name="connsiteX72" fmla="*/ 12362688 w 12767104"/>
                <a:gd name="connsiteY72" fmla="*/ 11891009 h 13064490"/>
                <a:gd name="connsiteX73" fmla="*/ 12524613 w 12767104"/>
                <a:gd name="connsiteY73" fmla="*/ 11662409 h 13064490"/>
                <a:gd name="connsiteX74" fmla="*/ 12600813 w 12767104"/>
                <a:gd name="connsiteY74" fmla="*/ 11622404 h 13064490"/>
                <a:gd name="connsiteX75" fmla="*/ 12658344 w 12767104"/>
                <a:gd name="connsiteY75" fmla="*/ 11645265 h 13064490"/>
                <a:gd name="connsiteX76" fmla="*/ 12758928 w 12767104"/>
                <a:gd name="connsiteY76" fmla="*/ 11344274 h 13064490"/>
                <a:gd name="connsiteX77" fmla="*/ 12446507 w 12767104"/>
                <a:gd name="connsiteY77" fmla="*/ 10921364 h 13064490"/>
                <a:gd name="connsiteX78" fmla="*/ 12383642 w 12767104"/>
                <a:gd name="connsiteY78" fmla="*/ 10618469 h 13064490"/>
                <a:gd name="connsiteX79" fmla="*/ 12201906 w 12767104"/>
                <a:gd name="connsiteY79" fmla="*/ 10423017 h 13064490"/>
                <a:gd name="connsiteX80" fmla="*/ 12216002 w 12767104"/>
                <a:gd name="connsiteY80" fmla="*/ 10138409 h 13064490"/>
                <a:gd name="connsiteX81" fmla="*/ 12560807 w 12767104"/>
                <a:gd name="connsiteY81" fmla="*/ 9631679 h 13064490"/>
                <a:gd name="connsiteX82" fmla="*/ 12693777 w 12767104"/>
                <a:gd name="connsiteY82" fmla="*/ 8833866 h 13064490"/>
                <a:gd name="connsiteX83" fmla="*/ 12472416 w 12767104"/>
                <a:gd name="connsiteY83" fmla="*/ 8590407 h 13064490"/>
                <a:gd name="connsiteX84" fmla="*/ 12508992 w 12767104"/>
                <a:gd name="connsiteY84" fmla="*/ 7827264 h 13064490"/>
                <a:gd name="connsiteX85" fmla="*/ 12256389 w 12767104"/>
                <a:gd name="connsiteY85" fmla="*/ 7655052 h 13064490"/>
                <a:gd name="connsiteX86" fmla="*/ 11978640 w 12767104"/>
                <a:gd name="connsiteY86" fmla="*/ 7424928 h 13064490"/>
                <a:gd name="connsiteX87" fmla="*/ 11887200 w 12767104"/>
                <a:gd name="connsiteY87" fmla="*/ 6784848 h 13064490"/>
                <a:gd name="connsiteX88" fmla="*/ 12052173 w 12767104"/>
                <a:gd name="connsiteY88" fmla="*/ 6573774 h 13064490"/>
                <a:gd name="connsiteX89" fmla="*/ 12172950 w 12767104"/>
                <a:gd name="connsiteY89" fmla="*/ 6334887 h 13064490"/>
                <a:gd name="connsiteX90" fmla="*/ 12179808 w 12767104"/>
                <a:gd name="connsiteY90" fmla="*/ 5888736 h 13064490"/>
                <a:gd name="connsiteX91" fmla="*/ 11915394 w 12767104"/>
                <a:gd name="connsiteY91" fmla="*/ 5550027 h 13064490"/>
                <a:gd name="connsiteX92" fmla="*/ 11612880 w 12767104"/>
                <a:gd name="connsiteY92" fmla="*/ 5285232 h 13064490"/>
                <a:gd name="connsiteX93" fmla="*/ 11137392 w 12767104"/>
                <a:gd name="connsiteY93" fmla="*/ 4791456 h 13064490"/>
                <a:gd name="connsiteX94" fmla="*/ 10345674 w 12767104"/>
                <a:gd name="connsiteY94" fmla="*/ 4283583 h 13064490"/>
                <a:gd name="connsiteX95" fmla="*/ 10364343 w 12767104"/>
                <a:gd name="connsiteY95" fmla="*/ 3643122 h 13064490"/>
                <a:gd name="connsiteX96" fmla="*/ 10991088 w 12767104"/>
                <a:gd name="connsiteY96" fmla="*/ 3035808 h 13064490"/>
                <a:gd name="connsiteX97" fmla="*/ 11228832 w 12767104"/>
                <a:gd name="connsiteY97" fmla="*/ 2523744 h 13064490"/>
                <a:gd name="connsiteX98" fmla="*/ 11155680 w 12767104"/>
                <a:gd name="connsiteY98" fmla="*/ 2286000 h 13064490"/>
                <a:gd name="connsiteX99" fmla="*/ 11391900 w 12767104"/>
                <a:gd name="connsiteY99" fmla="*/ 1664970 h 13064490"/>
                <a:gd name="connsiteX100" fmla="*/ 11299698 w 12767104"/>
                <a:gd name="connsiteY100" fmla="*/ 1289304 h 13064490"/>
                <a:gd name="connsiteX101" fmla="*/ 10966704 w 12767104"/>
                <a:gd name="connsiteY101" fmla="*/ 1435227 h 13064490"/>
                <a:gd name="connsiteX102" fmla="*/ 10770870 w 12767104"/>
                <a:gd name="connsiteY102" fmla="*/ 1719072 h 13064490"/>
                <a:gd name="connsiteX103" fmla="*/ 10211943 w 12767104"/>
                <a:gd name="connsiteY103" fmla="*/ 1704594 h 13064490"/>
                <a:gd name="connsiteX104" fmla="*/ 10643616 w 12767104"/>
                <a:gd name="connsiteY104" fmla="*/ 987552 h 13064490"/>
                <a:gd name="connsiteX105" fmla="*/ 10569321 w 12767104"/>
                <a:gd name="connsiteY105" fmla="*/ 768477 h 13064490"/>
                <a:gd name="connsiteX106" fmla="*/ 10310241 w 12767104"/>
                <a:gd name="connsiteY106" fmla="*/ 644652 h 13064490"/>
                <a:gd name="connsiteX107" fmla="*/ 10132695 w 12767104"/>
                <a:gd name="connsiteY107" fmla="*/ 798957 h 13064490"/>
                <a:gd name="connsiteX108" fmla="*/ 9947147 w 12767104"/>
                <a:gd name="connsiteY108" fmla="*/ 712469 h 13064490"/>
                <a:gd name="connsiteX109" fmla="*/ 9547097 w 12767104"/>
                <a:gd name="connsiteY109" fmla="*/ 748664 h 13064490"/>
                <a:gd name="connsiteX110" fmla="*/ 9390887 w 12767104"/>
                <a:gd name="connsiteY110" fmla="*/ 302894 h 13064490"/>
                <a:gd name="connsiteX111" fmla="*/ 9286112 w 12767104"/>
                <a:gd name="connsiteY111" fmla="*/ 152399 h 13064490"/>
                <a:gd name="connsiteX112" fmla="*/ 9089136 w 12767104"/>
                <a:gd name="connsiteY112" fmla="*/ 0 h 13064490"/>
                <a:gd name="connsiteX113" fmla="*/ 9030842 w 12767104"/>
                <a:gd name="connsiteY113" fmla="*/ 188594 h 13064490"/>
                <a:gd name="connsiteX114" fmla="*/ 9137522 w 12767104"/>
                <a:gd name="connsiteY114" fmla="*/ 352424 h 13064490"/>
                <a:gd name="connsiteX115" fmla="*/ 8903207 w 12767104"/>
                <a:gd name="connsiteY115" fmla="*/ 421004 h 13064490"/>
                <a:gd name="connsiteX116" fmla="*/ 8634602 w 12767104"/>
                <a:gd name="connsiteY116" fmla="*/ 548639 h 13064490"/>
                <a:gd name="connsiteX117" fmla="*/ 8421242 w 12767104"/>
                <a:gd name="connsiteY117" fmla="*/ 859154 h 13064490"/>
                <a:gd name="connsiteX118" fmla="*/ 8219312 w 12767104"/>
                <a:gd name="connsiteY118" fmla="*/ 922019 h 13064490"/>
                <a:gd name="connsiteX119" fmla="*/ 8125967 w 12767104"/>
                <a:gd name="connsiteY119" fmla="*/ 1301114 h 13064490"/>
                <a:gd name="connsiteX120" fmla="*/ 8017382 w 12767104"/>
                <a:gd name="connsiteY120" fmla="*/ 1407794 h 13064490"/>
                <a:gd name="connsiteX121" fmla="*/ 7977377 w 12767104"/>
                <a:gd name="connsiteY121" fmla="*/ 1543049 h 13064490"/>
                <a:gd name="connsiteX122" fmla="*/ 7811642 w 12767104"/>
                <a:gd name="connsiteY122" fmla="*/ 1577339 h 13064490"/>
                <a:gd name="connsiteX123" fmla="*/ 7678674 w 12767104"/>
                <a:gd name="connsiteY123" fmla="*/ 1816608 h 13064490"/>
                <a:gd name="connsiteX124" fmla="*/ 7327772 w 12767104"/>
                <a:gd name="connsiteY124" fmla="*/ 1645919 h 13064490"/>
                <a:gd name="connsiteX125" fmla="*/ 6998207 w 12767104"/>
                <a:gd name="connsiteY125" fmla="*/ 1950719 h 13064490"/>
                <a:gd name="connsiteX126" fmla="*/ 6794372 w 12767104"/>
                <a:gd name="connsiteY126" fmla="*/ 1811654 h 13064490"/>
                <a:gd name="connsiteX127" fmla="*/ 6217920 w 12767104"/>
                <a:gd name="connsiteY127" fmla="*/ 2286000 h 13064490"/>
                <a:gd name="connsiteX128" fmla="*/ 6020942 w 12767104"/>
                <a:gd name="connsiteY128" fmla="*/ 2179319 h 13064490"/>
                <a:gd name="connsiteX129" fmla="*/ 5859017 w 12767104"/>
                <a:gd name="connsiteY129" fmla="*/ 2200274 h 13064490"/>
                <a:gd name="connsiteX130" fmla="*/ 5657087 w 12767104"/>
                <a:gd name="connsiteY130" fmla="*/ 2085974 h 13064490"/>
                <a:gd name="connsiteX131" fmla="*/ 5422772 w 12767104"/>
                <a:gd name="connsiteY131" fmla="*/ 2118359 h 13064490"/>
                <a:gd name="connsiteX132" fmla="*/ 5361812 w 12767104"/>
                <a:gd name="connsiteY132" fmla="*/ 1937384 h 13064490"/>
                <a:gd name="connsiteX133" fmla="*/ 5015102 w 12767104"/>
                <a:gd name="connsiteY133" fmla="*/ 1771649 h 13064490"/>
                <a:gd name="connsiteX134" fmla="*/ 4293870 w 12767104"/>
                <a:gd name="connsiteY134" fmla="*/ 1781937 h 13064490"/>
                <a:gd name="connsiteX135" fmla="*/ 3976877 w 12767104"/>
                <a:gd name="connsiteY135" fmla="*/ 1421129 h 13064490"/>
                <a:gd name="connsiteX136" fmla="*/ 3837812 w 12767104"/>
                <a:gd name="connsiteY136" fmla="*/ 1329689 h 13064490"/>
                <a:gd name="connsiteX137" fmla="*/ 3632072 w 12767104"/>
                <a:gd name="connsiteY137" fmla="*/ 1322069 h 13064490"/>
                <a:gd name="connsiteX138" fmla="*/ 3468242 w 12767104"/>
                <a:gd name="connsiteY138" fmla="*/ 1122044 h 13064490"/>
                <a:gd name="connsiteX139" fmla="*/ 3096767 w 12767104"/>
                <a:gd name="connsiteY139" fmla="*/ 1202054 h 13064490"/>
                <a:gd name="connsiteX140" fmla="*/ 2872740 w 12767104"/>
                <a:gd name="connsiteY140" fmla="*/ 1051179 h 13064490"/>
                <a:gd name="connsiteX141" fmla="*/ 2757677 w 12767104"/>
                <a:gd name="connsiteY141" fmla="*/ 1306829 h 13064490"/>
                <a:gd name="connsiteX142" fmla="*/ 2464307 w 12767104"/>
                <a:gd name="connsiteY142" fmla="*/ 1609724 h 13064490"/>
                <a:gd name="connsiteX143" fmla="*/ 2012822 w 12767104"/>
                <a:gd name="connsiteY143" fmla="*/ 1710689 h 13064490"/>
                <a:gd name="connsiteX144" fmla="*/ 2007107 w 12767104"/>
                <a:gd name="connsiteY144" fmla="*/ 1870709 h 13064490"/>
                <a:gd name="connsiteX145" fmla="*/ 1736597 w 12767104"/>
                <a:gd name="connsiteY145" fmla="*/ 1920239 h 13064490"/>
                <a:gd name="connsiteX146" fmla="*/ 1383792 w 12767104"/>
                <a:gd name="connsiteY146" fmla="*/ 1796415 h 13064490"/>
                <a:gd name="connsiteX147" fmla="*/ 1064132 w 12767104"/>
                <a:gd name="connsiteY147" fmla="*/ 1979294 h 13064490"/>
                <a:gd name="connsiteX148" fmla="*/ 1053084 w 12767104"/>
                <a:gd name="connsiteY148" fmla="*/ 2431542 h 13064490"/>
                <a:gd name="connsiteX149" fmla="*/ 514350 w 12767104"/>
                <a:gd name="connsiteY149" fmla="*/ 2355342 h 13064490"/>
                <a:gd name="connsiteX150" fmla="*/ 464057 w 12767104"/>
                <a:gd name="connsiteY150" fmla="*/ 2529839 h 13064490"/>
                <a:gd name="connsiteX151" fmla="*/ 0 w 12767104"/>
                <a:gd name="connsiteY151" fmla="*/ 2450592 h 13064490"/>
                <a:gd name="connsiteX0" fmla="*/ 0 w 12767104"/>
                <a:gd name="connsiteY0" fmla="*/ 2450592 h 13064490"/>
                <a:gd name="connsiteX1" fmla="*/ 266319 w 12767104"/>
                <a:gd name="connsiteY1" fmla="*/ 2830068 h 13064490"/>
                <a:gd name="connsiteX2" fmla="*/ 715899 w 12767104"/>
                <a:gd name="connsiteY2" fmla="*/ 2767965 h 13064490"/>
                <a:gd name="connsiteX3" fmla="*/ 1254633 w 12767104"/>
                <a:gd name="connsiteY3" fmla="*/ 3008757 h 13064490"/>
                <a:gd name="connsiteX4" fmla="*/ 1414652 w 12767104"/>
                <a:gd name="connsiteY4" fmla="*/ 3208019 h 13064490"/>
                <a:gd name="connsiteX5" fmla="*/ 1605152 w 12767104"/>
                <a:gd name="connsiteY5" fmla="*/ 3383279 h 13064490"/>
                <a:gd name="connsiteX6" fmla="*/ 1776602 w 12767104"/>
                <a:gd name="connsiteY6" fmla="*/ 3274694 h 13064490"/>
                <a:gd name="connsiteX7" fmla="*/ 2104262 w 12767104"/>
                <a:gd name="connsiteY7" fmla="*/ 3577589 h 13064490"/>
                <a:gd name="connsiteX8" fmla="*/ 2044827 w 12767104"/>
                <a:gd name="connsiteY8" fmla="*/ 3737610 h 13064490"/>
                <a:gd name="connsiteX9" fmla="*/ 2681477 w 12767104"/>
                <a:gd name="connsiteY9" fmla="*/ 3979544 h 13064490"/>
                <a:gd name="connsiteX10" fmla="*/ 3096767 w 12767104"/>
                <a:gd name="connsiteY10" fmla="*/ 3918584 h 13064490"/>
                <a:gd name="connsiteX11" fmla="*/ 3167252 w 12767104"/>
                <a:gd name="connsiteY11" fmla="*/ 4078604 h 13064490"/>
                <a:gd name="connsiteX12" fmla="*/ 3313937 w 12767104"/>
                <a:gd name="connsiteY12" fmla="*/ 4000499 h 13064490"/>
                <a:gd name="connsiteX13" fmla="*/ 3447669 w 12767104"/>
                <a:gd name="connsiteY13" fmla="*/ 4025646 h 13064490"/>
                <a:gd name="connsiteX14" fmla="*/ 3510152 w 12767104"/>
                <a:gd name="connsiteY14" fmla="*/ 4219574 h 13064490"/>
                <a:gd name="connsiteX15" fmla="*/ 3515867 w 12767104"/>
                <a:gd name="connsiteY15" fmla="*/ 4589144 h 13064490"/>
                <a:gd name="connsiteX16" fmla="*/ 3371087 w 12767104"/>
                <a:gd name="connsiteY16" fmla="*/ 4928234 h 13064490"/>
                <a:gd name="connsiteX17" fmla="*/ 3479672 w 12767104"/>
                <a:gd name="connsiteY17" fmla="*/ 5463539 h 13064490"/>
                <a:gd name="connsiteX18" fmla="*/ 3310127 w 12767104"/>
                <a:gd name="connsiteY18" fmla="*/ 5494019 h 13064490"/>
                <a:gd name="connsiteX19" fmla="*/ 3172967 w 12767104"/>
                <a:gd name="connsiteY19" fmla="*/ 6015989 h 13064490"/>
                <a:gd name="connsiteX20" fmla="*/ 3262502 w 12767104"/>
                <a:gd name="connsiteY20" fmla="*/ 6031229 h 13064490"/>
                <a:gd name="connsiteX21" fmla="*/ 3315842 w 12767104"/>
                <a:gd name="connsiteY21" fmla="*/ 6193154 h 13064490"/>
                <a:gd name="connsiteX22" fmla="*/ 3464432 w 12767104"/>
                <a:gd name="connsiteY22" fmla="*/ 6115049 h 13064490"/>
                <a:gd name="connsiteX23" fmla="*/ 3593972 w 12767104"/>
                <a:gd name="connsiteY23" fmla="*/ 6273164 h 13064490"/>
                <a:gd name="connsiteX24" fmla="*/ 3835146 w 12767104"/>
                <a:gd name="connsiteY24" fmla="*/ 6307836 h 13064490"/>
                <a:gd name="connsiteX25" fmla="*/ 3643502 w 12767104"/>
                <a:gd name="connsiteY25" fmla="*/ 6793229 h 13064490"/>
                <a:gd name="connsiteX26" fmla="*/ 3704462 w 12767104"/>
                <a:gd name="connsiteY26" fmla="*/ 7218044 h 13064490"/>
                <a:gd name="connsiteX27" fmla="*/ 3508247 w 12767104"/>
                <a:gd name="connsiteY27" fmla="*/ 7745729 h 13064490"/>
                <a:gd name="connsiteX28" fmla="*/ 3654932 w 12767104"/>
                <a:gd name="connsiteY28" fmla="*/ 7880984 h 13064490"/>
                <a:gd name="connsiteX29" fmla="*/ 3396234 w 12767104"/>
                <a:gd name="connsiteY29" fmla="*/ 8180451 h 13064490"/>
                <a:gd name="connsiteX30" fmla="*/ 3645407 w 12767104"/>
                <a:gd name="connsiteY30" fmla="*/ 8650604 h 13064490"/>
                <a:gd name="connsiteX31" fmla="*/ 4189476 w 12767104"/>
                <a:gd name="connsiteY31" fmla="*/ 9107805 h 13064490"/>
                <a:gd name="connsiteX32" fmla="*/ 4317872 w 12767104"/>
                <a:gd name="connsiteY32" fmla="*/ 9022079 h 13064490"/>
                <a:gd name="connsiteX33" fmla="*/ 4573142 w 12767104"/>
                <a:gd name="connsiteY33" fmla="*/ 9305924 h 13064490"/>
                <a:gd name="connsiteX34" fmla="*/ 4847462 w 12767104"/>
                <a:gd name="connsiteY34" fmla="*/ 9330689 h 13064490"/>
                <a:gd name="connsiteX35" fmla="*/ 5024627 w 12767104"/>
                <a:gd name="connsiteY35" fmla="*/ 9193529 h 13064490"/>
                <a:gd name="connsiteX36" fmla="*/ 5401817 w 12767104"/>
                <a:gd name="connsiteY36" fmla="*/ 9408794 h 13064490"/>
                <a:gd name="connsiteX37" fmla="*/ 5697092 w 12767104"/>
                <a:gd name="connsiteY37" fmla="*/ 9420224 h 13064490"/>
                <a:gd name="connsiteX38" fmla="*/ 5805677 w 12767104"/>
                <a:gd name="connsiteY38" fmla="*/ 9641204 h 13064490"/>
                <a:gd name="connsiteX39" fmla="*/ 6116192 w 12767104"/>
                <a:gd name="connsiteY39" fmla="*/ 9660254 h 13064490"/>
                <a:gd name="connsiteX40" fmla="*/ 6272784 w 12767104"/>
                <a:gd name="connsiteY40" fmla="*/ 9802368 h 13064490"/>
                <a:gd name="connsiteX41" fmla="*/ 6967728 w 12767104"/>
                <a:gd name="connsiteY41" fmla="*/ 10917936 h 13064490"/>
                <a:gd name="connsiteX42" fmla="*/ 6458712 w 12767104"/>
                <a:gd name="connsiteY42" fmla="*/ 11369040 h 13064490"/>
                <a:gd name="connsiteX43" fmla="*/ 6592443 w 12767104"/>
                <a:gd name="connsiteY43" fmla="*/ 11569065 h 13064490"/>
                <a:gd name="connsiteX44" fmla="*/ 6723888 w 12767104"/>
                <a:gd name="connsiteY44" fmla="*/ 11530965 h 13064490"/>
                <a:gd name="connsiteX45" fmla="*/ 6826758 w 12767104"/>
                <a:gd name="connsiteY45" fmla="*/ 11633835 h 13064490"/>
                <a:gd name="connsiteX46" fmla="*/ 6834378 w 12767104"/>
                <a:gd name="connsiteY46" fmla="*/ 11870055 h 13064490"/>
                <a:gd name="connsiteX47" fmla="*/ 6950583 w 12767104"/>
                <a:gd name="connsiteY47" fmla="*/ 12011025 h 13064490"/>
                <a:gd name="connsiteX48" fmla="*/ 7009638 w 12767104"/>
                <a:gd name="connsiteY48" fmla="*/ 12390120 h 13064490"/>
                <a:gd name="connsiteX49" fmla="*/ 6941058 w 12767104"/>
                <a:gd name="connsiteY49" fmla="*/ 12628245 h 13064490"/>
                <a:gd name="connsiteX50" fmla="*/ 7076313 w 12767104"/>
                <a:gd name="connsiteY50" fmla="*/ 12847320 h 13064490"/>
                <a:gd name="connsiteX51" fmla="*/ 7202043 w 12767104"/>
                <a:gd name="connsiteY51" fmla="*/ 12943713 h 13064490"/>
                <a:gd name="connsiteX52" fmla="*/ 7287768 w 12767104"/>
                <a:gd name="connsiteY52" fmla="*/ 12799695 h 13064490"/>
                <a:gd name="connsiteX53" fmla="*/ 7377303 w 12767104"/>
                <a:gd name="connsiteY53" fmla="*/ 12759690 h 13064490"/>
                <a:gd name="connsiteX54" fmla="*/ 7748778 w 12767104"/>
                <a:gd name="connsiteY54" fmla="*/ 12538710 h 13064490"/>
                <a:gd name="connsiteX55" fmla="*/ 8312658 w 12767104"/>
                <a:gd name="connsiteY55" fmla="*/ 13034010 h 13064490"/>
                <a:gd name="connsiteX56" fmla="*/ 8440293 w 12767104"/>
                <a:gd name="connsiteY56" fmla="*/ 12971145 h 13064490"/>
                <a:gd name="connsiteX57" fmla="*/ 8819388 w 12767104"/>
                <a:gd name="connsiteY57" fmla="*/ 13013055 h 13064490"/>
                <a:gd name="connsiteX58" fmla="*/ 9089898 w 12767104"/>
                <a:gd name="connsiteY58" fmla="*/ 13064490 h 13064490"/>
                <a:gd name="connsiteX59" fmla="*/ 9554718 w 12767104"/>
                <a:gd name="connsiteY59" fmla="*/ 12974954 h 13064490"/>
                <a:gd name="connsiteX60" fmla="*/ 9853803 w 12767104"/>
                <a:gd name="connsiteY60" fmla="*/ 12885420 h 13064490"/>
                <a:gd name="connsiteX61" fmla="*/ 9954006 w 12767104"/>
                <a:gd name="connsiteY61" fmla="*/ 12968097 h 13064490"/>
                <a:gd name="connsiteX62" fmla="*/ 10019538 w 12767104"/>
                <a:gd name="connsiteY62" fmla="*/ 12891134 h 13064490"/>
                <a:gd name="connsiteX63" fmla="*/ 10107168 w 12767104"/>
                <a:gd name="connsiteY63" fmla="*/ 12702539 h 13064490"/>
                <a:gd name="connsiteX64" fmla="*/ 10103358 w 12767104"/>
                <a:gd name="connsiteY64" fmla="*/ 12614909 h 13064490"/>
                <a:gd name="connsiteX65" fmla="*/ 10177653 w 12767104"/>
                <a:gd name="connsiteY65" fmla="*/ 12538709 h 13064490"/>
                <a:gd name="connsiteX66" fmla="*/ 10135743 w 12767104"/>
                <a:gd name="connsiteY66" fmla="*/ 12378689 h 13064490"/>
                <a:gd name="connsiteX67" fmla="*/ 10267188 w 12767104"/>
                <a:gd name="connsiteY67" fmla="*/ 12338684 h 13064490"/>
                <a:gd name="connsiteX68" fmla="*/ 10419207 w 12767104"/>
                <a:gd name="connsiteY68" fmla="*/ 11967972 h 13064490"/>
                <a:gd name="connsiteX69" fmla="*/ 11149203 w 12767104"/>
                <a:gd name="connsiteY69" fmla="*/ 12121514 h 13064490"/>
                <a:gd name="connsiteX70" fmla="*/ 12090273 w 12767104"/>
                <a:gd name="connsiteY70" fmla="*/ 11727179 h 13064490"/>
                <a:gd name="connsiteX71" fmla="*/ 12248388 w 12767104"/>
                <a:gd name="connsiteY71" fmla="*/ 11870054 h 13064490"/>
                <a:gd name="connsiteX72" fmla="*/ 12362688 w 12767104"/>
                <a:gd name="connsiteY72" fmla="*/ 11891009 h 13064490"/>
                <a:gd name="connsiteX73" fmla="*/ 12524613 w 12767104"/>
                <a:gd name="connsiteY73" fmla="*/ 11662409 h 13064490"/>
                <a:gd name="connsiteX74" fmla="*/ 12600813 w 12767104"/>
                <a:gd name="connsiteY74" fmla="*/ 11622404 h 13064490"/>
                <a:gd name="connsiteX75" fmla="*/ 12658344 w 12767104"/>
                <a:gd name="connsiteY75" fmla="*/ 11645265 h 13064490"/>
                <a:gd name="connsiteX76" fmla="*/ 12758928 w 12767104"/>
                <a:gd name="connsiteY76" fmla="*/ 11344274 h 13064490"/>
                <a:gd name="connsiteX77" fmla="*/ 12446507 w 12767104"/>
                <a:gd name="connsiteY77" fmla="*/ 10921364 h 13064490"/>
                <a:gd name="connsiteX78" fmla="*/ 12383642 w 12767104"/>
                <a:gd name="connsiteY78" fmla="*/ 10618469 h 13064490"/>
                <a:gd name="connsiteX79" fmla="*/ 12201906 w 12767104"/>
                <a:gd name="connsiteY79" fmla="*/ 10423017 h 13064490"/>
                <a:gd name="connsiteX80" fmla="*/ 12216002 w 12767104"/>
                <a:gd name="connsiteY80" fmla="*/ 10138409 h 13064490"/>
                <a:gd name="connsiteX81" fmla="*/ 12560807 w 12767104"/>
                <a:gd name="connsiteY81" fmla="*/ 9631679 h 13064490"/>
                <a:gd name="connsiteX82" fmla="*/ 12693777 w 12767104"/>
                <a:gd name="connsiteY82" fmla="*/ 8833866 h 13064490"/>
                <a:gd name="connsiteX83" fmla="*/ 12472416 w 12767104"/>
                <a:gd name="connsiteY83" fmla="*/ 8590407 h 13064490"/>
                <a:gd name="connsiteX84" fmla="*/ 12508992 w 12767104"/>
                <a:gd name="connsiteY84" fmla="*/ 7827264 h 13064490"/>
                <a:gd name="connsiteX85" fmla="*/ 12256389 w 12767104"/>
                <a:gd name="connsiteY85" fmla="*/ 7655052 h 13064490"/>
                <a:gd name="connsiteX86" fmla="*/ 11978640 w 12767104"/>
                <a:gd name="connsiteY86" fmla="*/ 7424928 h 13064490"/>
                <a:gd name="connsiteX87" fmla="*/ 11887200 w 12767104"/>
                <a:gd name="connsiteY87" fmla="*/ 6784848 h 13064490"/>
                <a:gd name="connsiteX88" fmla="*/ 12052173 w 12767104"/>
                <a:gd name="connsiteY88" fmla="*/ 6573774 h 13064490"/>
                <a:gd name="connsiteX89" fmla="*/ 12172950 w 12767104"/>
                <a:gd name="connsiteY89" fmla="*/ 6334887 h 13064490"/>
                <a:gd name="connsiteX90" fmla="*/ 12179808 w 12767104"/>
                <a:gd name="connsiteY90" fmla="*/ 5888736 h 13064490"/>
                <a:gd name="connsiteX91" fmla="*/ 11915394 w 12767104"/>
                <a:gd name="connsiteY91" fmla="*/ 5550027 h 13064490"/>
                <a:gd name="connsiteX92" fmla="*/ 11612880 w 12767104"/>
                <a:gd name="connsiteY92" fmla="*/ 5285232 h 13064490"/>
                <a:gd name="connsiteX93" fmla="*/ 11137392 w 12767104"/>
                <a:gd name="connsiteY93" fmla="*/ 4791456 h 13064490"/>
                <a:gd name="connsiteX94" fmla="*/ 10345674 w 12767104"/>
                <a:gd name="connsiteY94" fmla="*/ 4283583 h 13064490"/>
                <a:gd name="connsiteX95" fmla="*/ 10364343 w 12767104"/>
                <a:gd name="connsiteY95" fmla="*/ 3643122 h 13064490"/>
                <a:gd name="connsiteX96" fmla="*/ 10991088 w 12767104"/>
                <a:gd name="connsiteY96" fmla="*/ 3035808 h 13064490"/>
                <a:gd name="connsiteX97" fmla="*/ 11228832 w 12767104"/>
                <a:gd name="connsiteY97" fmla="*/ 2523744 h 13064490"/>
                <a:gd name="connsiteX98" fmla="*/ 11155680 w 12767104"/>
                <a:gd name="connsiteY98" fmla="*/ 2286000 h 13064490"/>
                <a:gd name="connsiteX99" fmla="*/ 11391900 w 12767104"/>
                <a:gd name="connsiteY99" fmla="*/ 1664970 h 13064490"/>
                <a:gd name="connsiteX100" fmla="*/ 11299698 w 12767104"/>
                <a:gd name="connsiteY100" fmla="*/ 1289304 h 13064490"/>
                <a:gd name="connsiteX101" fmla="*/ 10966704 w 12767104"/>
                <a:gd name="connsiteY101" fmla="*/ 1435227 h 13064490"/>
                <a:gd name="connsiteX102" fmla="*/ 10770870 w 12767104"/>
                <a:gd name="connsiteY102" fmla="*/ 1719072 h 13064490"/>
                <a:gd name="connsiteX103" fmla="*/ 10211943 w 12767104"/>
                <a:gd name="connsiteY103" fmla="*/ 1704594 h 13064490"/>
                <a:gd name="connsiteX104" fmla="*/ 10643616 w 12767104"/>
                <a:gd name="connsiteY104" fmla="*/ 987552 h 13064490"/>
                <a:gd name="connsiteX105" fmla="*/ 10569321 w 12767104"/>
                <a:gd name="connsiteY105" fmla="*/ 768477 h 13064490"/>
                <a:gd name="connsiteX106" fmla="*/ 10310241 w 12767104"/>
                <a:gd name="connsiteY106" fmla="*/ 644652 h 13064490"/>
                <a:gd name="connsiteX107" fmla="*/ 10132695 w 12767104"/>
                <a:gd name="connsiteY107" fmla="*/ 798957 h 13064490"/>
                <a:gd name="connsiteX108" fmla="*/ 9947147 w 12767104"/>
                <a:gd name="connsiteY108" fmla="*/ 712469 h 13064490"/>
                <a:gd name="connsiteX109" fmla="*/ 9547097 w 12767104"/>
                <a:gd name="connsiteY109" fmla="*/ 748664 h 13064490"/>
                <a:gd name="connsiteX110" fmla="*/ 9390887 w 12767104"/>
                <a:gd name="connsiteY110" fmla="*/ 302894 h 13064490"/>
                <a:gd name="connsiteX111" fmla="*/ 9286112 w 12767104"/>
                <a:gd name="connsiteY111" fmla="*/ 152399 h 13064490"/>
                <a:gd name="connsiteX112" fmla="*/ 9089136 w 12767104"/>
                <a:gd name="connsiteY112" fmla="*/ 0 h 13064490"/>
                <a:gd name="connsiteX113" fmla="*/ 9030842 w 12767104"/>
                <a:gd name="connsiteY113" fmla="*/ 188594 h 13064490"/>
                <a:gd name="connsiteX114" fmla="*/ 9137522 w 12767104"/>
                <a:gd name="connsiteY114" fmla="*/ 352424 h 13064490"/>
                <a:gd name="connsiteX115" fmla="*/ 8903207 w 12767104"/>
                <a:gd name="connsiteY115" fmla="*/ 421004 h 13064490"/>
                <a:gd name="connsiteX116" fmla="*/ 8634602 w 12767104"/>
                <a:gd name="connsiteY116" fmla="*/ 548639 h 13064490"/>
                <a:gd name="connsiteX117" fmla="*/ 8421242 w 12767104"/>
                <a:gd name="connsiteY117" fmla="*/ 859154 h 13064490"/>
                <a:gd name="connsiteX118" fmla="*/ 8219312 w 12767104"/>
                <a:gd name="connsiteY118" fmla="*/ 922019 h 13064490"/>
                <a:gd name="connsiteX119" fmla="*/ 8125967 w 12767104"/>
                <a:gd name="connsiteY119" fmla="*/ 1301114 h 13064490"/>
                <a:gd name="connsiteX120" fmla="*/ 8017382 w 12767104"/>
                <a:gd name="connsiteY120" fmla="*/ 1407794 h 13064490"/>
                <a:gd name="connsiteX121" fmla="*/ 7977377 w 12767104"/>
                <a:gd name="connsiteY121" fmla="*/ 1543049 h 13064490"/>
                <a:gd name="connsiteX122" fmla="*/ 7811642 w 12767104"/>
                <a:gd name="connsiteY122" fmla="*/ 1577339 h 13064490"/>
                <a:gd name="connsiteX123" fmla="*/ 7678674 w 12767104"/>
                <a:gd name="connsiteY123" fmla="*/ 1816608 h 13064490"/>
                <a:gd name="connsiteX124" fmla="*/ 7327772 w 12767104"/>
                <a:gd name="connsiteY124" fmla="*/ 1645919 h 13064490"/>
                <a:gd name="connsiteX125" fmla="*/ 6998207 w 12767104"/>
                <a:gd name="connsiteY125" fmla="*/ 1950719 h 13064490"/>
                <a:gd name="connsiteX126" fmla="*/ 6794372 w 12767104"/>
                <a:gd name="connsiteY126" fmla="*/ 1811654 h 13064490"/>
                <a:gd name="connsiteX127" fmla="*/ 6217920 w 12767104"/>
                <a:gd name="connsiteY127" fmla="*/ 2286000 h 13064490"/>
                <a:gd name="connsiteX128" fmla="*/ 6020942 w 12767104"/>
                <a:gd name="connsiteY128" fmla="*/ 2179319 h 13064490"/>
                <a:gd name="connsiteX129" fmla="*/ 5859017 w 12767104"/>
                <a:gd name="connsiteY129" fmla="*/ 2200274 h 13064490"/>
                <a:gd name="connsiteX130" fmla="*/ 5657087 w 12767104"/>
                <a:gd name="connsiteY130" fmla="*/ 2085974 h 13064490"/>
                <a:gd name="connsiteX131" fmla="*/ 5422772 w 12767104"/>
                <a:gd name="connsiteY131" fmla="*/ 2118359 h 13064490"/>
                <a:gd name="connsiteX132" fmla="*/ 5361812 w 12767104"/>
                <a:gd name="connsiteY132" fmla="*/ 1937384 h 13064490"/>
                <a:gd name="connsiteX133" fmla="*/ 5015102 w 12767104"/>
                <a:gd name="connsiteY133" fmla="*/ 1771649 h 13064490"/>
                <a:gd name="connsiteX134" fmla="*/ 4293870 w 12767104"/>
                <a:gd name="connsiteY134" fmla="*/ 1781937 h 13064490"/>
                <a:gd name="connsiteX135" fmla="*/ 3976877 w 12767104"/>
                <a:gd name="connsiteY135" fmla="*/ 1421129 h 13064490"/>
                <a:gd name="connsiteX136" fmla="*/ 3837812 w 12767104"/>
                <a:gd name="connsiteY136" fmla="*/ 1329689 h 13064490"/>
                <a:gd name="connsiteX137" fmla="*/ 3632072 w 12767104"/>
                <a:gd name="connsiteY137" fmla="*/ 1322069 h 13064490"/>
                <a:gd name="connsiteX138" fmla="*/ 3468242 w 12767104"/>
                <a:gd name="connsiteY138" fmla="*/ 1122044 h 13064490"/>
                <a:gd name="connsiteX139" fmla="*/ 3096767 w 12767104"/>
                <a:gd name="connsiteY139" fmla="*/ 1202054 h 13064490"/>
                <a:gd name="connsiteX140" fmla="*/ 2872740 w 12767104"/>
                <a:gd name="connsiteY140" fmla="*/ 1051179 h 13064490"/>
                <a:gd name="connsiteX141" fmla="*/ 2757677 w 12767104"/>
                <a:gd name="connsiteY141" fmla="*/ 1306829 h 13064490"/>
                <a:gd name="connsiteX142" fmla="*/ 2464307 w 12767104"/>
                <a:gd name="connsiteY142" fmla="*/ 1609724 h 13064490"/>
                <a:gd name="connsiteX143" fmla="*/ 2012822 w 12767104"/>
                <a:gd name="connsiteY143" fmla="*/ 1710689 h 13064490"/>
                <a:gd name="connsiteX144" fmla="*/ 2007107 w 12767104"/>
                <a:gd name="connsiteY144" fmla="*/ 1870709 h 13064490"/>
                <a:gd name="connsiteX145" fmla="*/ 1736597 w 12767104"/>
                <a:gd name="connsiteY145" fmla="*/ 1920239 h 13064490"/>
                <a:gd name="connsiteX146" fmla="*/ 1383792 w 12767104"/>
                <a:gd name="connsiteY146" fmla="*/ 1796415 h 13064490"/>
                <a:gd name="connsiteX147" fmla="*/ 1064132 w 12767104"/>
                <a:gd name="connsiteY147" fmla="*/ 1979294 h 13064490"/>
                <a:gd name="connsiteX148" fmla="*/ 1053084 w 12767104"/>
                <a:gd name="connsiteY148" fmla="*/ 2431542 h 13064490"/>
                <a:gd name="connsiteX149" fmla="*/ 514350 w 12767104"/>
                <a:gd name="connsiteY149" fmla="*/ 2355342 h 13064490"/>
                <a:gd name="connsiteX150" fmla="*/ 464057 w 12767104"/>
                <a:gd name="connsiteY150" fmla="*/ 2529839 h 13064490"/>
                <a:gd name="connsiteX151" fmla="*/ 0 w 12767104"/>
                <a:gd name="connsiteY151" fmla="*/ 2450592 h 13064490"/>
                <a:gd name="connsiteX0" fmla="*/ 0 w 12767104"/>
                <a:gd name="connsiteY0" fmla="*/ 2450592 h 13064490"/>
                <a:gd name="connsiteX1" fmla="*/ 266319 w 12767104"/>
                <a:gd name="connsiteY1" fmla="*/ 2830068 h 13064490"/>
                <a:gd name="connsiteX2" fmla="*/ 715899 w 12767104"/>
                <a:gd name="connsiteY2" fmla="*/ 2767965 h 13064490"/>
                <a:gd name="connsiteX3" fmla="*/ 1254633 w 12767104"/>
                <a:gd name="connsiteY3" fmla="*/ 3008757 h 13064490"/>
                <a:gd name="connsiteX4" fmla="*/ 1414652 w 12767104"/>
                <a:gd name="connsiteY4" fmla="*/ 3208019 h 13064490"/>
                <a:gd name="connsiteX5" fmla="*/ 1605152 w 12767104"/>
                <a:gd name="connsiteY5" fmla="*/ 3383279 h 13064490"/>
                <a:gd name="connsiteX6" fmla="*/ 1776602 w 12767104"/>
                <a:gd name="connsiteY6" fmla="*/ 3274694 h 13064490"/>
                <a:gd name="connsiteX7" fmla="*/ 2104262 w 12767104"/>
                <a:gd name="connsiteY7" fmla="*/ 3577589 h 13064490"/>
                <a:gd name="connsiteX8" fmla="*/ 2044827 w 12767104"/>
                <a:gd name="connsiteY8" fmla="*/ 3737610 h 13064490"/>
                <a:gd name="connsiteX9" fmla="*/ 2681477 w 12767104"/>
                <a:gd name="connsiteY9" fmla="*/ 3979544 h 13064490"/>
                <a:gd name="connsiteX10" fmla="*/ 3096767 w 12767104"/>
                <a:gd name="connsiteY10" fmla="*/ 3918584 h 13064490"/>
                <a:gd name="connsiteX11" fmla="*/ 3167252 w 12767104"/>
                <a:gd name="connsiteY11" fmla="*/ 4078604 h 13064490"/>
                <a:gd name="connsiteX12" fmla="*/ 3313937 w 12767104"/>
                <a:gd name="connsiteY12" fmla="*/ 4000499 h 13064490"/>
                <a:gd name="connsiteX13" fmla="*/ 3447669 w 12767104"/>
                <a:gd name="connsiteY13" fmla="*/ 4025646 h 13064490"/>
                <a:gd name="connsiteX14" fmla="*/ 3510152 w 12767104"/>
                <a:gd name="connsiteY14" fmla="*/ 4219574 h 13064490"/>
                <a:gd name="connsiteX15" fmla="*/ 3515867 w 12767104"/>
                <a:gd name="connsiteY15" fmla="*/ 4589144 h 13064490"/>
                <a:gd name="connsiteX16" fmla="*/ 3371087 w 12767104"/>
                <a:gd name="connsiteY16" fmla="*/ 4928234 h 13064490"/>
                <a:gd name="connsiteX17" fmla="*/ 3479672 w 12767104"/>
                <a:gd name="connsiteY17" fmla="*/ 5463539 h 13064490"/>
                <a:gd name="connsiteX18" fmla="*/ 3310127 w 12767104"/>
                <a:gd name="connsiteY18" fmla="*/ 5494019 h 13064490"/>
                <a:gd name="connsiteX19" fmla="*/ 3172967 w 12767104"/>
                <a:gd name="connsiteY19" fmla="*/ 6015989 h 13064490"/>
                <a:gd name="connsiteX20" fmla="*/ 3262502 w 12767104"/>
                <a:gd name="connsiteY20" fmla="*/ 6031229 h 13064490"/>
                <a:gd name="connsiteX21" fmla="*/ 3315842 w 12767104"/>
                <a:gd name="connsiteY21" fmla="*/ 6193154 h 13064490"/>
                <a:gd name="connsiteX22" fmla="*/ 3464432 w 12767104"/>
                <a:gd name="connsiteY22" fmla="*/ 6115049 h 13064490"/>
                <a:gd name="connsiteX23" fmla="*/ 3593972 w 12767104"/>
                <a:gd name="connsiteY23" fmla="*/ 6273164 h 13064490"/>
                <a:gd name="connsiteX24" fmla="*/ 3835146 w 12767104"/>
                <a:gd name="connsiteY24" fmla="*/ 6307836 h 13064490"/>
                <a:gd name="connsiteX25" fmla="*/ 3643502 w 12767104"/>
                <a:gd name="connsiteY25" fmla="*/ 6793229 h 13064490"/>
                <a:gd name="connsiteX26" fmla="*/ 3704462 w 12767104"/>
                <a:gd name="connsiteY26" fmla="*/ 7218044 h 13064490"/>
                <a:gd name="connsiteX27" fmla="*/ 3508247 w 12767104"/>
                <a:gd name="connsiteY27" fmla="*/ 7745729 h 13064490"/>
                <a:gd name="connsiteX28" fmla="*/ 3654932 w 12767104"/>
                <a:gd name="connsiteY28" fmla="*/ 7880984 h 13064490"/>
                <a:gd name="connsiteX29" fmla="*/ 3396234 w 12767104"/>
                <a:gd name="connsiteY29" fmla="*/ 8180451 h 13064490"/>
                <a:gd name="connsiteX30" fmla="*/ 3645407 w 12767104"/>
                <a:gd name="connsiteY30" fmla="*/ 8650604 h 13064490"/>
                <a:gd name="connsiteX31" fmla="*/ 4189476 w 12767104"/>
                <a:gd name="connsiteY31" fmla="*/ 9107805 h 13064490"/>
                <a:gd name="connsiteX32" fmla="*/ 4317872 w 12767104"/>
                <a:gd name="connsiteY32" fmla="*/ 9022079 h 13064490"/>
                <a:gd name="connsiteX33" fmla="*/ 4573142 w 12767104"/>
                <a:gd name="connsiteY33" fmla="*/ 9305924 h 13064490"/>
                <a:gd name="connsiteX34" fmla="*/ 4847462 w 12767104"/>
                <a:gd name="connsiteY34" fmla="*/ 9330689 h 13064490"/>
                <a:gd name="connsiteX35" fmla="*/ 5024627 w 12767104"/>
                <a:gd name="connsiteY35" fmla="*/ 9193529 h 13064490"/>
                <a:gd name="connsiteX36" fmla="*/ 5401817 w 12767104"/>
                <a:gd name="connsiteY36" fmla="*/ 9408794 h 13064490"/>
                <a:gd name="connsiteX37" fmla="*/ 5702807 w 12767104"/>
                <a:gd name="connsiteY37" fmla="*/ 9414509 h 13064490"/>
                <a:gd name="connsiteX38" fmla="*/ 5805677 w 12767104"/>
                <a:gd name="connsiteY38" fmla="*/ 9641204 h 13064490"/>
                <a:gd name="connsiteX39" fmla="*/ 6116192 w 12767104"/>
                <a:gd name="connsiteY39" fmla="*/ 9660254 h 13064490"/>
                <a:gd name="connsiteX40" fmla="*/ 6272784 w 12767104"/>
                <a:gd name="connsiteY40" fmla="*/ 9802368 h 13064490"/>
                <a:gd name="connsiteX41" fmla="*/ 6967728 w 12767104"/>
                <a:gd name="connsiteY41" fmla="*/ 10917936 h 13064490"/>
                <a:gd name="connsiteX42" fmla="*/ 6458712 w 12767104"/>
                <a:gd name="connsiteY42" fmla="*/ 11369040 h 13064490"/>
                <a:gd name="connsiteX43" fmla="*/ 6592443 w 12767104"/>
                <a:gd name="connsiteY43" fmla="*/ 11569065 h 13064490"/>
                <a:gd name="connsiteX44" fmla="*/ 6723888 w 12767104"/>
                <a:gd name="connsiteY44" fmla="*/ 11530965 h 13064490"/>
                <a:gd name="connsiteX45" fmla="*/ 6826758 w 12767104"/>
                <a:gd name="connsiteY45" fmla="*/ 11633835 h 13064490"/>
                <a:gd name="connsiteX46" fmla="*/ 6834378 w 12767104"/>
                <a:gd name="connsiteY46" fmla="*/ 11870055 h 13064490"/>
                <a:gd name="connsiteX47" fmla="*/ 6950583 w 12767104"/>
                <a:gd name="connsiteY47" fmla="*/ 12011025 h 13064490"/>
                <a:gd name="connsiteX48" fmla="*/ 7009638 w 12767104"/>
                <a:gd name="connsiteY48" fmla="*/ 12390120 h 13064490"/>
                <a:gd name="connsiteX49" fmla="*/ 6941058 w 12767104"/>
                <a:gd name="connsiteY49" fmla="*/ 12628245 h 13064490"/>
                <a:gd name="connsiteX50" fmla="*/ 7076313 w 12767104"/>
                <a:gd name="connsiteY50" fmla="*/ 12847320 h 13064490"/>
                <a:gd name="connsiteX51" fmla="*/ 7202043 w 12767104"/>
                <a:gd name="connsiteY51" fmla="*/ 12943713 h 13064490"/>
                <a:gd name="connsiteX52" fmla="*/ 7287768 w 12767104"/>
                <a:gd name="connsiteY52" fmla="*/ 12799695 h 13064490"/>
                <a:gd name="connsiteX53" fmla="*/ 7377303 w 12767104"/>
                <a:gd name="connsiteY53" fmla="*/ 12759690 h 13064490"/>
                <a:gd name="connsiteX54" fmla="*/ 7748778 w 12767104"/>
                <a:gd name="connsiteY54" fmla="*/ 12538710 h 13064490"/>
                <a:gd name="connsiteX55" fmla="*/ 8312658 w 12767104"/>
                <a:gd name="connsiteY55" fmla="*/ 13034010 h 13064490"/>
                <a:gd name="connsiteX56" fmla="*/ 8440293 w 12767104"/>
                <a:gd name="connsiteY56" fmla="*/ 12971145 h 13064490"/>
                <a:gd name="connsiteX57" fmla="*/ 8819388 w 12767104"/>
                <a:gd name="connsiteY57" fmla="*/ 13013055 h 13064490"/>
                <a:gd name="connsiteX58" fmla="*/ 9089898 w 12767104"/>
                <a:gd name="connsiteY58" fmla="*/ 13064490 h 13064490"/>
                <a:gd name="connsiteX59" fmla="*/ 9554718 w 12767104"/>
                <a:gd name="connsiteY59" fmla="*/ 12974954 h 13064490"/>
                <a:gd name="connsiteX60" fmla="*/ 9853803 w 12767104"/>
                <a:gd name="connsiteY60" fmla="*/ 12885420 h 13064490"/>
                <a:gd name="connsiteX61" fmla="*/ 9954006 w 12767104"/>
                <a:gd name="connsiteY61" fmla="*/ 12968097 h 13064490"/>
                <a:gd name="connsiteX62" fmla="*/ 10019538 w 12767104"/>
                <a:gd name="connsiteY62" fmla="*/ 12891134 h 13064490"/>
                <a:gd name="connsiteX63" fmla="*/ 10107168 w 12767104"/>
                <a:gd name="connsiteY63" fmla="*/ 12702539 h 13064490"/>
                <a:gd name="connsiteX64" fmla="*/ 10103358 w 12767104"/>
                <a:gd name="connsiteY64" fmla="*/ 12614909 h 13064490"/>
                <a:gd name="connsiteX65" fmla="*/ 10177653 w 12767104"/>
                <a:gd name="connsiteY65" fmla="*/ 12538709 h 13064490"/>
                <a:gd name="connsiteX66" fmla="*/ 10135743 w 12767104"/>
                <a:gd name="connsiteY66" fmla="*/ 12378689 h 13064490"/>
                <a:gd name="connsiteX67" fmla="*/ 10267188 w 12767104"/>
                <a:gd name="connsiteY67" fmla="*/ 12338684 h 13064490"/>
                <a:gd name="connsiteX68" fmla="*/ 10419207 w 12767104"/>
                <a:gd name="connsiteY68" fmla="*/ 11967972 h 13064490"/>
                <a:gd name="connsiteX69" fmla="*/ 11149203 w 12767104"/>
                <a:gd name="connsiteY69" fmla="*/ 12121514 h 13064490"/>
                <a:gd name="connsiteX70" fmla="*/ 12090273 w 12767104"/>
                <a:gd name="connsiteY70" fmla="*/ 11727179 h 13064490"/>
                <a:gd name="connsiteX71" fmla="*/ 12248388 w 12767104"/>
                <a:gd name="connsiteY71" fmla="*/ 11870054 h 13064490"/>
                <a:gd name="connsiteX72" fmla="*/ 12362688 w 12767104"/>
                <a:gd name="connsiteY72" fmla="*/ 11891009 h 13064490"/>
                <a:gd name="connsiteX73" fmla="*/ 12524613 w 12767104"/>
                <a:gd name="connsiteY73" fmla="*/ 11662409 h 13064490"/>
                <a:gd name="connsiteX74" fmla="*/ 12600813 w 12767104"/>
                <a:gd name="connsiteY74" fmla="*/ 11622404 h 13064490"/>
                <a:gd name="connsiteX75" fmla="*/ 12658344 w 12767104"/>
                <a:gd name="connsiteY75" fmla="*/ 11645265 h 13064490"/>
                <a:gd name="connsiteX76" fmla="*/ 12758928 w 12767104"/>
                <a:gd name="connsiteY76" fmla="*/ 11344274 h 13064490"/>
                <a:gd name="connsiteX77" fmla="*/ 12446507 w 12767104"/>
                <a:gd name="connsiteY77" fmla="*/ 10921364 h 13064490"/>
                <a:gd name="connsiteX78" fmla="*/ 12383642 w 12767104"/>
                <a:gd name="connsiteY78" fmla="*/ 10618469 h 13064490"/>
                <a:gd name="connsiteX79" fmla="*/ 12201906 w 12767104"/>
                <a:gd name="connsiteY79" fmla="*/ 10423017 h 13064490"/>
                <a:gd name="connsiteX80" fmla="*/ 12216002 w 12767104"/>
                <a:gd name="connsiteY80" fmla="*/ 10138409 h 13064490"/>
                <a:gd name="connsiteX81" fmla="*/ 12560807 w 12767104"/>
                <a:gd name="connsiteY81" fmla="*/ 9631679 h 13064490"/>
                <a:gd name="connsiteX82" fmla="*/ 12693777 w 12767104"/>
                <a:gd name="connsiteY82" fmla="*/ 8833866 h 13064490"/>
                <a:gd name="connsiteX83" fmla="*/ 12472416 w 12767104"/>
                <a:gd name="connsiteY83" fmla="*/ 8590407 h 13064490"/>
                <a:gd name="connsiteX84" fmla="*/ 12508992 w 12767104"/>
                <a:gd name="connsiteY84" fmla="*/ 7827264 h 13064490"/>
                <a:gd name="connsiteX85" fmla="*/ 12256389 w 12767104"/>
                <a:gd name="connsiteY85" fmla="*/ 7655052 h 13064490"/>
                <a:gd name="connsiteX86" fmla="*/ 11978640 w 12767104"/>
                <a:gd name="connsiteY86" fmla="*/ 7424928 h 13064490"/>
                <a:gd name="connsiteX87" fmla="*/ 11887200 w 12767104"/>
                <a:gd name="connsiteY87" fmla="*/ 6784848 h 13064490"/>
                <a:gd name="connsiteX88" fmla="*/ 12052173 w 12767104"/>
                <a:gd name="connsiteY88" fmla="*/ 6573774 h 13064490"/>
                <a:gd name="connsiteX89" fmla="*/ 12172950 w 12767104"/>
                <a:gd name="connsiteY89" fmla="*/ 6334887 h 13064490"/>
                <a:gd name="connsiteX90" fmla="*/ 12179808 w 12767104"/>
                <a:gd name="connsiteY90" fmla="*/ 5888736 h 13064490"/>
                <a:gd name="connsiteX91" fmla="*/ 11915394 w 12767104"/>
                <a:gd name="connsiteY91" fmla="*/ 5550027 h 13064490"/>
                <a:gd name="connsiteX92" fmla="*/ 11612880 w 12767104"/>
                <a:gd name="connsiteY92" fmla="*/ 5285232 h 13064490"/>
                <a:gd name="connsiteX93" fmla="*/ 11137392 w 12767104"/>
                <a:gd name="connsiteY93" fmla="*/ 4791456 h 13064490"/>
                <a:gd name="connsiteX94" fmla="*/ 10345674 w 12767104"/>
                <a:gd name="connsiteY94" fmla="*/ 4283583 h 13064490"/>
                <a:gd name="connsiteX95" fmla="*/ 10364343 w 12767104"/>
                <a:gd name="connsiteY95" fmla="*/ 3643122 h 13064490"/>
                <a:gd name="connsiteX96" fmla="*/ 10991088 w 12767104"/>
                <a:gd name="connsiteY96" fmla="*/ 3035808 h 13064490"/>
                <a:gd name="connsiteX97" fmla="*/ 11228832 w 12767104"/>
                <a:gd name="connsiteY97" fmla="*/ 2523744 h 13064490"/>
                <a:gd name="connsiteX98" fmla="*/ 11155680 w 12767104"/>
                <a:gd name="connsiteY98" fmla="*/ 2286000 h 13064490"/>
                <a:gd name="connsiteX99" fmla="*/ 11391900 w 12767104"/>
                <a:gd name="connsiteY99" fmla="*/ 1664970 h 13064490"/>
                <a:gd name="connsiteX100" fmla="*/ 11299698 w 12767104"/>
                <a:gd name="connsiteY100" fmla="*/ 1289304 h 13064490"/>
                <a:gd name="connsiteX101" fmla="*/ 10966704 w 12767104"/>
                <a:gd name="connsiteY101" fmla="*/ 1435227 h 13064490"/>
                <a:gd name="connsiteX102" fmla="*/ 10770870 w 12767104"/>
                <a:gd name="connsiteY102" fmla="*/ 1719072 h 13064490"/>
                <a:gd name="connsiteX103" fmla="*/ 10211943 w 12767104"/>
                <a:gd name="connsiteY103" fmla="*/ 1704594 h 13064490"/>
                <a:gd name="connsiteX104" fmla="*/ 10643616 w 12767104"/>
                <a:gd name="connsiteY104" fmla="*/ 987552 h 13064490"/>
                <a:gd name="connsiteX105" fmla="*/ 10569321 w 12767104"/>
                <a:gd name="connsiteY105" fmla="*/ 768477 h 13064490"/>
                <a:gd name="connsiteX106" fmla="*/ 10310241 w 12767104"/>
                <a:gd name="connsiteY106" fmla="*/ 644652 h 13064490"/>
                <a:gd name="connsiteX107" fmla="*/ 10132695 w 12767104"/>
                <a:gd name="connsiteY107" fmla="*/ 798957 h 13064490"/>
                <a:gd name="connsiteX108" fmla="*/ 9947147 w 12767104"/>
                <a:gd name="connsiteY108" fmla="*/ 712469 h 13064490"/>
                <a:gd name="connsiteX109" fmla="*/ 9547097 w 12767104"/>
                <a:gd name="connsiteY109" fmla="*/ 748664 h 13064490"/>
                <a:gd name="connsiteX110" fmla="*/ 9390887 w 12767104"/>
                <a:gd name="connsiteY110" fmla="*/ 302894 h 13064490"/>
                <a:gd name="connsiteX111" fmla="*/ 9286112 w 12767104"/>
                <a:gd name="connsiteY111" fmla="*/ 152399 h 13064490"/>
                <a:gd name="connsiteX112" fmla="*/ 9089136 w 12767104"/>
                <a:gd name="connsiteY112" fmla="*/ 0 h 13064490"/>
                <a:gd name="connsiteX113" fmla="*/ 9030842 w 12767104"/>
                <a:gd name="connsiteY113" fmla="*/ 188594 h 13064490"/>
                <a:gd name="connsiteX114" fmla="*/ 9137522 w 12767104"/>
                <a:gd name="connsiteY114" fmla="*/ 352424 h 13064490"/>
                <a:gd name="connsiteX115" fmla="*/ 8903207 w 12767104"/>
                <a:gd name="connsiteY115" fmla="*/ 421004 h 13064490"/>
                <a:gd name="connsiteX116" fmla="*/ 8634602 w 12767104"/>
                <a:gd name="connsiteY116" fmla="*/ 548639 h 13064490"/>
                <a:gd name="connsiteX117" fmla="*/ 8421242 w 12767104"/>
                <a:gd name="connsiteY117" fmla="*/ 859154 h 13064490"/>
                <a:gd name="connsiteX118" fmla="*/ 8219312 w 12767104"/>
                <a:gd name="connsiteY118" fmla="*/ 922019 h 13064490"/>
                <a:gd name="connsiteX119" fmla="*/ 8125967 w 12767104"/>
                <a:gd name="connsiteY119" fmla="*/ 1301114 h 13064490"/>
                <a:gd name="connsiteX120" fmla="*/ 8017382 w 12767104"/>
                <a:gd name="connsiteY120" fmla="*/ 1407794 h 13064490"/>
                <a:gd name="connsiteX121" fmla="*/ 7977377 w 12767104"/>
                <a:gd name="connsiteY121" fmla="*/ 1543049 h 13064490"/>
                <a:gd name="connsiteX122" fmla="*/ 7811642 w 12767104"/>
                <a:gd name="connsiteY122" fmla="*/ 1577339 h 13064490"/>
                <a:gd name="connsiteX123" fmla="*/ 7678674 w 12767104"/>
                <a:gd name="connsiteY123" fmla="*/ 1816608 h 13064490"/>
                <a:gd name="connsiteX124" fmla="*/ 7327772 w 12767104"/>
                <a:gd name="connsiteY124" fmla="*/ 1645919 h 13064490"/>
                <a:gd name="connsiteX125" fmla="*/ 6998207 w 12767104"/>
                <a:gd name="connsiteY125" fmla="*/ 1950719 h 13064490"/>
                <a:gd name="connsiteX126" fmla="*/ 6794372 w 12767104"/>
                <a:gd name="connsiteY126" fmla="*/ 1811654 h 13064490"/>
                <a:gd name="connsiteX127" fmla="*/ 6217920 w 12767104"/>
                <a:gd name="connsiteY127" fmla="*/ 2286000 h 13064490"/>
                <a:gd name="connsiteX128" fmla="*/ 6020942 w 12767104"/>
                <a:gd name="connsiteY128" fmla="*/ 2179319 h 13064490"/>
                <a:gd name="connsiteX129" fmla="*/ 5859017 w 12767104"/>
                <a:gd name="connsiteY129" fmla="*/ 2200274 h 13064490"/>
                <a:gd name="connsiteX130" fmla="*/ 5657087 w 12767104"/>
                <a:gd name="connsiteY130" fmla="*/ 2085974 h 13064490"/>
                <a:gd name="connsiteX131" fmla="*/ 5422772 w 12767104"/>
                <a:gd name="connsiteY131" fmla="*/ 2118359 h 13064490"/>
                <a:gd name="connsiteX132" fmla="*/ 5361812 w 12767104"/>
                <a:gd name="connsiteY132" fmla="*/ 1937384 h 13064490"/>
                <a:gd name="connsiteX133" fmla="*/ 5015102 w 12767104"/>
                <a:gd name="connsiteY133" fmla="*/ 1771649 h 13064490"/>
                <a:gd name="connsiteX134" fmla="*/ 4293870 w 12767104"/>
                <a:gd name="connsiteY134" fmla="*/ 1781937 h 13064490"/>
                <a:gd name="connsiteX135" fmla="*/ 3976877 w 12767104"/>
                <a:gd name="connsiteY135" fmla="*/ 1421129 h 13064490"/>
                <a:gd name="connsiteX136" fmla="*/ 3837812 w 12767104"/>
                <a:gd name="connsiteY136" fmla="*/ 1329689 h 13064490"/>
                <a:gd name="connsiteX137" fmla="*/ 3632072 w 12767104"/>
                <a:gd name="connsiteY137" fmla="*/ 1322069 h 13064490"/>
                <a:gd name="connsiteX138" fmla="*/ 3468242 w 12767104"/>
                <a:gd name="connsiteY138" fmla="*/ 1122044 h 13064490"/>
                <a:gd name="connsiteX139" fmla="*/ 3096767 w 12767104"/>
                <a:gd name="connsiteY139" fmla="*/ 1202054 h 13064490"/>
                <a:gd name="connsiteX140" fmla="*/ 2872740 w 12767104"/>
                <a:gd name="connsiteY140" fmla="*/ 1051179 h 13064490"/>
                <a:gd name="connsiteX141" fmla="*/ 2757677 w 12767104"/>
                <a:gd name="connsiteY141" fmla="*/ 1306829 h 13064490"/>
                <a:gd name="connsiteX142" fmla="*/ 2464307 w 12767104"/>
                <a:gd name="connsiteY142" fmla="*/ 1609724 h 13064490"/>
                <a:gd name="connsiteX143" fmla="*/ 2012822 w 12767104"/>
                <a:gd name="connsiteY143" fmla="*/ 1710689 h 13064490"/>
                <a:gd name="connsiteX144" fmla="*/ 2007107 w 12767104"/>
                <a:gd name="connsiteY144" fmla="*/ 1870709 h 13064490"/>
                <a:gd name="connsiteX145" fmla="*/ 1736597 w 12767104"/>
                <a:gd name="connsiteY145" fmla="*/ 1920239 h 13064490"/>
                <a:gd name="connsiteX146" fmla="*/ 1383792 w 12767104"/>
                <a:gd name="connsiteY146" fmla="*/ 1796415 h 13064490"/>
                <a:gd name="connsiteX147" fmla="*/ 1064132 w 12767104"/>
                <a:gd name="connsiteY147" fmla="*/ 1979294 h 13064490"/>
                <a:gd name="connsiteX148" fmla="*/ 1053084 w 12767104"/>
                <a:gd name="connsiteY148" fmla="*/ 2431542 h 13064490"/>
                <a:gd name="connsiteX149" fmla="*/ 514350 w 12767104"/>
                <a:gd name="connsiteY149" fmla="*/ 2355342 h 13064490"/>
                <a:gd name="connsiteX150" fmla="*/ 464057 w 12767104"/>
                <a:gd name="connsiteY150" fmla="*/ 2529839 h 13064490"/>
                <a:gd name="connsiteX151" fmla="*/ 0 w 12767104"/>
                <a:gd name="connsiteY151" fmla="*/ 2450592 h 13064490"/>
                <a:gd name="connsiteX0" fmla="*/ 0 w 12767104"/>
                <a:gd name="connsiteY0" fmla="*/ 2450592 h 13064490"/>
                <a:gd name="connsiteX1" fmla="*/ 266319 w 12767104"/>
                <a:gd name="connsiteY1" fmla="*/ 2830068 h 13064490"/>
                <a:gd name="connsiteX2" fmla="*/ 715899 w 12767104"/>
                <a:gd name="connsiteY2" fmla="*/ 2767965 h 13064490"/>
                <a:gd name="connsiteX3" fmla="*/ 1254633 w 12767104"/>
                <a:gd name="connsiteY3" fmla="*/ 3008757 h 13064490"/>
                <a:gd name="connsiteX4" fmla="*/ 1414652 w 12767104"/>
                <a:gd name="connsiteY4" fmla="*/ 3208019 h 13064490"/>
                <a:gd name="connsiteX5" fmla="*/ 1605152 w 12767104"/>
                <a:gd name="connsiteY5" fmla="*/ 3383279 h 13064490"/>
                <a:gd name="connsiteX6" fmla="*/ 1776602 w 12767104"/>
                <a:gd name="connsiteY6" fmla="*/ 3274694 h 13064490"/>
                <a:gd name="connsiteX7" fmla="*/ 2104262 w 12767104"/>
                <a:gd name="connsiteY7" fmla="*/ 3577589 h 13064490"/>
                <a:gd name="connsiteX8" fmla="*/ 2044827 w 12767104"/>
                <a:gd name="connsiteY8" fmla="*/ 3737610 h 13064490"/>
                <a:gd name="connsiteX9" fmla="*/ 2681477 w 12767104"/>
                <a:gd name="connsiteY9" fmla="*/ 3979544 h 13064490"/>
                <a:gd name="connsiteX10" fmla="*/ 3096767 w 12767104"/>
                <a:gd name="connsiteY10" fmla="*/ 3918584 h 13064490"/>
                <a:gd name="connsiteX11" fmla="*/ 3167252 w 12767104"/>
                <a:gd name="connsiteY11" fmla="*/ 4078604 h 13064490"/>
                <a:gd name="connsiteX12" fmla="*/ 3313937 w 12767104"/>
                <a:gd name="connsiteY12" fmla="*/ 4000499 h 13064490"/>
                <a:gd name="connsiteX13" fmla="*/ 3447669 w 12767104"/>
                <a:gd name="connsiteY13" fmla="*/ 4025646 h 13064490"/>
                <a:gd name="connsiteX14" fmla="*/ 3510152 w 12767104"/>
                <a:gd name="connsiteY14" fmla="*/ 4219574 h 13064490"/>
                <a:gd name="connsiteX15" fmla="*/ 3515867 w 12767104"/>
                <a:gd name="connsiteY15" fmla="*/ 4589144 h 13064490"/>
                <a:gd name="connsiteX16" fmla="*/ 3371087 w 12767104"/>
                <a:gd name="connsiteY16" fmla="*/ 4928234 h 13064490"/>
                <a:gd name="connsiteX17" fmla="*/ 3479672 w 12767104"/>
                <a:gd name="connsiteY17" fmla="*/ 5463539 h 13064490"/>
                <a:gd name="connsiteX18" fmla="*/ 3310127 w 12767104"/>
                <a:gd name="connsiteY18" fmla="*/ 5494019 h 13064490"/>
                <a:gd name="connsiteX19" fmla="*/ 3172967 w 12767104"/>
                <a:gd name="connsiteY19" fmla="*/ 6015989 h 13064490"/>
                <a:gd name="connsiteX20" fmla="*/ 3262502 w 12767104"/>
                <a:gd name="connsiteY20" fmla="*/ 6031229 h 13064490"/>
                <a:gd name="connsiteX21" fmla="*/ 3315842 w 12767104"/>
                <a:gd name="connsiteY21" fmla="*/ 6193154 h 13064490"/>
                <a:gd name="connsiteX22" fmla="*/ 3464432 w 12767104"/>
                <a:gd name="connsiteY22" fmla="*/ 6115049 h 13064490"/>
                <a:gd name="connsiteX23" fmla="*/ 3593972 w 12767104"/>
                <a:gd name="connsiteY23" fmla="*/ 6273164 h 13064490"/>
                <a:gd name="connsiteX24" fmla="*/ 3835146 w 12767104"/>
                <a:gd name="connsiteY24" fmla="*/ 6307836 h 13064490"/>
                <a:gd name="connsiteX25" fmla="*/ 3643502 w 12767104"/>
                <a:gd name="connsiteY25" fmla="*/ 6793229 h 13064490"/>
                <a:gd name="connsiteX26" fmla="*/ 3704462 w 12767104"/>
                <a:gd name="connsiteY26" fmla="*/ 7218044 h 13064490"/>
                <a:gd name="connsiteX27" fmla="*/ 3508247 w 12767104"/>
                <a:gd name="connsiteY27" fmla="*/ 7745729 h 13064490"/>
                <a:gd name="connsiteX28" fmla="*/ 3654932 w 12767104"/>
                <a:gd name="connsiteY28" fmla="*/ 7880984 h 13064490"/>
                <a:gd name="connsiteX29" fmla="*/ 3396234 w 12767104"/>
                <a:gd name="connsiteY29" fmla="*/ 8180451 h 13064490"/>
                <a:gd name="connsiteX30" fmla="*/ 3645407 w 12767104"/>
                <a:gd name="connsiteY30" fmla="*/ 8650604 h 13064490"/>
                <a:gd name="connsiteX31" fmla="*/ 4189476 w 12767104"/>
                <a:gd name="connsiteY31" fmla="*/ 9107805 h 13064490"/>
                <a:gd name="connsiteX32" fmla="*/ 4317872 w 12767104"/>
                <a:gd name="connsiteY32" fmla="*/ 9022079 h 13064490"/>
                <a:gd name="connsiteX33" fmla="*/ 4573142 w 12767104"/>
                <a:gd name="connsiteY33" fmla="*/ 9305924 h 13064490"/>
                <a:gd name="connsiteX34" fmla="*/ 4847462 w 12767104"/>
                <a:gd name="connsiteY34" fmla="*/ 9330689 h 13064490"/>
                <a:gd name="connsiteX35" fmla="*/ 5024627 w 12767104"/>
                <a:gd name="connsiteY35" fmla="*/ 9193529 h 13064490"/>
                <a:gd name="connsiteX36" fmla="*/ 5401817 w 12767104"/>
                <a:gd name="connsiteY36" fmla="*/ 9408794 h 13064490"/>
                <a:gd name="connsiteX37" fmla="*/ 5702807 w 12767104"/>
                <a:gd name="connsiteY37" fmla="*/ 9414509 h 13064490"/>
                <a:gd name="connsiteX38" fmla="*/ 5805677 w 12767104"/>
                <a:gd name="connsiteY38" fmla="*/ 9641204 h 13064490"/>
                <a:gd name="connsiteX39" fmla="*/ 6116192 w 12767104"/>
                <a:gd name="connsiteY39" fmla="*/ 9660254 h 13064490"/>
                <a:gd name="connsiteX40" fmla="*/ 6272784 w 12767104"/>
                <a:gd name="connsiteY40" fmla="*/ 9802368 h 13064490"/>
                <a:gd name="connsiteX41" fmla="*/ 6967728 w 12767104"/>
                <a:gd name="connsiteY41" fmla="*/ 10917936 h 13064490"/>
                <a:gd name="connsiteX42" fmla="*/ 6458712 w 12767104"/>
                <a:gd name="connsiteY42" fmla="*/ 11369040 h 13064490"/>
                <a:gd name="connsiteX43" fmla="*/ 6592443 w 12767104"/>
                <a:gd name="connsiteY43" fmla="*/ 11569065 h 13064490"/>
                <a:gd name="connsiteX44" fmla="*/ 6723888 w 12767104"/>
                <a:gd name="connsiteY44" fmla="*/ 11530965 h 13064490"/>
                <a:gd name="connsiteX45" fmla="*/ 6826758 w 12767104"/>
                <a:gd name="connsiteY45" fmla="*/ 11633835 h 13064490"/>
                <a:gd name="connsiteX46" fmla="*/ 6834378 w 12767104"/>
                <a:gd name="connsiteY46" fmla="*/ 11870055 h 13064490"/>
                <a:gd name="connsiteX47" fmla="*/ 6950583 w 12767104"/>
                <a:gd name="connsiteY47" fmla="*/ 12011025 h 13064490"/>
                <a:gd name="connsiteX48" fmla="*/ 7009638 w 12767104"/>
                <a:gd name="connsiteY48" fmla="*/ 12390120 h 13064490"/>
                <a:gd name="connsiteX49" fmla="*/ 6941058 w 12767104"/>
                <a:gd name="connsiteY49" fmla="*/ 12628245 h 13064490"/>
                <a:gd name="connsiteX50" fmla="*/ 7076313 w 12767104"/>
                <a:gd name="connsiteY50" fmla="*/ 12847320 h 13064490"/>
                <a:gd name="connsiteX51" fmla="*/ 7202043 w 12767104"/>
                <a:gd name="connsiteY51" fmla="*/ 12943713 h 13064490"/>
                <a:gd name="connsiteX52" fmla="*/ 7287768 w 12767104"/>
                <a:gd name="connsiteY52" fmla="*/ 12799695 h 13064490"/>
                <a:gd name="connsiteX53" fmla="*/ 7377303 w 12767104"/>
                <a:gd name="connsiteY53" fmla="*/ 12759690 h 13064490"/>
                <a:gd name="connsiteX54" fmla="*/ 7748778 w 12767104"/>
                <a:gd name="connsiteY54" fmla="*/ 12538710 h 13064490"/>
                <a:gd name="connsiteX55" fmla="*/ 8312658 w 12767104"/>
                <a:gd name="connsiteY55" fmla="*/ 13034010 h 13064490"/>
                <a:gd name="connsiteX56" fmla="*/ 8440293 w 12767104"/>
                <a:gd name="connsiteY56" fmla="*/ 12971145 h 13064490"/>
                <a:gd name="connsiteX57" fmla="*/ 8819388 w 12767104"/>
                <a:gd name="connsiteY57" fmla="*/ 13013055 h 13064490"/>
                <a:gd name="connsiteX58" fmla="*/ 9089898 w 12767104"/>
                <a:gd name="connsiteY58" fmla="*/ 13064490 h 13064490"/>
                <a:gd name="connsiteX59" fmla="*/ 9554718 w 12767104"/>
                <a:gd name="connsiteY59" fmla="*/ 12974954 h 13064490"/>
                <a:gd name="connsiteX60" fmla="*/ 9853803 w 12767104"/>
                <a:gd name="connsiteY60" fmla="*/ 12885420 h 13064490"/>
                <a:gd name="connsiteX61" fmla="*/ 9954006 w 12767104"/>
                <a:gd name="connsiteY61" fmla="*/ 12968097 h 13064490"/>
                <a:gd name="connsiteX62" fmla="*/ 10019538 w 12767104"/>
                <a:gd name="connsiteY62" fmla="*/ 12891134 h 13064490"/>
                <a:gd name="connsiteX63" fmla="*/ 10107168 w 12767104"/>
                <a:gd name="connsiteY63" fmla="*/ 12702539 h 13064490"/>
                <a:gd name="connsiteX64" fmla="*/ 10103358 w 12767104"/>
                <a:gd name="connsiteY64" fmla="*/ 12614909 h 13064490"/>
                <a:gd name="connsiteX65" fmla="*/ 10177653 w 12767104"/>
                <a:gd name="connsiteY65" fmla="*/ 12538709 h 13064490"/>
                <a:gd name="connsiteX66" fmla="*/ 10135743 w 12767104"/>
                <a:gd name="connsiteY66" fmla="*/ 12378689 h 13064490"/>
                <a:gd name="connsiteX67" fmla="*/ 10267188 w 12767104"/>
                <a:gd name="connsiteY67" fmla="*/ 12338684 h 13064490"/>
                <a:gd name="connsiteX68" fmla="*/ 10419207 w 12767104"/>
                <a:gd name="connsiteY68" fmla="*/ 11967972 h 13064490"/>
                <a:gd name="connsiteX69" fmla="*/ 11149203 w 12767104"/>
                <a:gd name="connsiteY69" fmla="*/ 12121514 h 13064490"/>
                <a:gd name="connsiteX70" fmla="*/ 12090273 w 12767104"/>
                <a:gd name="connsiteY70" fmla="*/ 11727179 h 13064490"/>
                <a:gd name="connsiteX71" fmla="*/ 12248388 w 12767104"/>
                <a:gd name="connsiteY71" fmla="*/ 11870054 h 13064490"/>
                <a:gd name="connsiteX72" fmla="*/ 12362688 w 12767104"/>
                <a:gd name="connsiteY72" fmla="*/ 11891009 h 13064490"/>
                <a:gd name="connsiteX73" fmla="*/ 12524613 w 12767104"/>
                <a:gd name="connsiteY73" fmla="*/ 11662409 h 13064490"/>
                <a:gd name="connsiteX74" fmla="*/ 12600813 w 12767104"/>
                <a:gd name="connsiteY74" fmla="*/ 11622404 h 13064490"/>
                <a:gd name="connsiteX75" fmla="*/ 12658344 w 12767104"/>
                <a:gd name="connsiteY75" fmla="*/ 11645265 h 13064490"/>
                <a:gd name="connsiteX76" fmla="*/ 12758928 w 12767104"/>
                <a:gd name="connsiteY76" fmla="*/ 11344274 h 13064490"/>
                <a:gd name="connsiteX77" fmla="*/ 12446507 w 12767104"/>
                <a:gd name="connsiteY77" fmla="*/ 10921364 h 13064490"/>
                <a:gd name="connsiteX78" fmla="*/ 12383642 w 12767104"/>
                <a:gd name="connsiteY78" fmla="*/ 10618469 h 13064490"/>
                <a:gd name="connsiteX79" fmla="*/ 12201906 w 12767104"/>
                <a:gd name="connsiteY79" fmla="*/ 10423017 h 13064490"/>
                <a:gd name="connsiteX80" fmla="*/ 12216002 w 12767104"/>
                <a:gd name="connsiteY80" fmla="*/ 10138409 h 13064490"/>
                <a:gd name="connsiteX81" fmla="*/ 12560807 w 12767104"/>
                <a:gd name="connsiteY81" fmla="*/ 9631679 h 13064490"/>
                <a:gd name="connsiteX82" fmla="*/ 12693777 w 12767104"/>
                <a:gd name="connsiteY82" fmla="*/ 8833866 h 13064490"/>
                <a:gd name="connsiteX83" fmla="*/ 12472416 w 12767104"/>
                <a:gd name="connsiteY83" fmla="*/ 8590407 h 13064490"/>
                <a:gd name="connsiteX84" fmla="*/ 12508992 w 12767104"/>
                <a:gd name="connsiteY84" fmla="*/ 7827264 h 13064490"/>
                <a:gd name="connsiteX85" fmla="*/ 12256389 w 12767104"/>
                <a:gd name="connsiteY85" fmla="*/ 7655052 h 13064490"/>
                <a:gd name="connsiteX86" fmla="*/ 11978640 w 12767104"/>
                <a:gd name="connsiteY86" fmla="*/ 7424928 h 13064490"/>
                <a:gd name="connsiteX87" fmla="*/ 11887200 w 12767104"/>
                <a:gd name="connsiteY87" fmla="*/ 6784848 h 13064490"/>
                <a:gd name="connsiteX88" fmla="*/ 12052173 w 12767104"/>
                <a:gd name="connsiteY88" fmla="*/ 6573774 h 13064490"/>
                <a:gd name="connsiteX89" fmla="*/ 12172950 w 12767104"/>
                <a:gd name="connsiteY89" fmla="*/ 6334887 h 13064490"/>
                <a:gd name="connsiteX90" fmla="*/ 12179808 w 12767104"/>
                <a:gd name="connsiteY90" fmla="*/ 5888736 h 13064490"/>
                <a:gd name="connsiteX91" fmla="*/ 11915394 w 12767104"/>
                <a:gd name="connsiteY91" fmla="*/ 5550027 h 13064490"/>
                <a:gd name="connsiteX92" fmla="*/ 11612880 w 12767104"/>
                <a:gd name="connsiteY92" fmla="*/ 5285232 h 13064490"/>
                <a:gd name="connsiteX93" fmla="*/ 11137392 w 12767104"/>
                <a:gd name="connsiteY93" fmla="*/ 4791456 h 13064490"/>
                <a:gd name="connsiteX94" fmla="*/ 10345674 w 12767104"/>
                <a:gd name="connsiteY94" fmla="*/ 4283583 h 13064490"/>
                <a:gd name="connsiteX95" fmla="*/ 10364343 w 12767104"/>
                <a:gd name="connsiteY95" fmla="*/ 3643122 h 13064490"/>
                <a:gd name="connsiteX96" fmla="*/ 10991088 w 12767104"/>
                <a:gd name="connsiteY96" fmla="*/ 3035808 h 13064490"/>
                <a:gd name="connsiteX97" fmla="*/ 11228832 w 12767104"/>
                <a:gd name="connsiteY97" fmla="*/ 2523744 h 13064490"/>
                <a:gd name="connsiteX98" fmla="*/ 11155680 w 12767104"/>
                <a:gd name="connsiteY98" fmla="*/ 2286000 h 13064490"/>
                <a:gd name="connsiteX99" fmla="*/ 11391900 w 12767104"/>
                <a:gd name="connsiteY99" fmla="*/ 1664970 h 13064490"/>
                <a:gd name="connsiteX100" fmla="*/ 11299698 w 12767104"/>
                <a:gd name="connsiteY100" fmla="*/ 1289304 h 13064490"/>
                <a:gd name="connsiteX101" fmla="*/ 10966704 w 12767104"/>
                <a:gd name="connsiteY101" fmla="*/ 1435227 h 13064490"/>
                <a:gd name="connsiteX102" fmla="*/ 10770870 w 12767104"/>
                <a:gd name="connsiteY102" fmla="*/ 1719072 h 13064490"/>
                <a:gd name="connsiteX103" fmla="*/ 10211943 w 12767104"/>
                <a:gd name="connsiteY103" fmla="*/ 1704594 h 13064490"/>
                <a:gd name="connsiteX104" fmla="*/ 10643616 w 12767104"/>
                <a:gd name="connsiteY104" fmla="*/ 987552 h 13064490"/>
                <a:gd name="connsiteX105" fmla="*/ 10569321 w 12767104"/>
                <a:gd name="connsiteY105" fmla="*/ 768477 h 13064490"/>
                <a:gd name="connsiteX106" fmla="*/ 10310241 w 12767104"/>
                <a:gd name="connsiteY106" fmla="*/ 644652 h 13064490"/>
                <a:gd name="connsiteX107" fmla="*/ 10132695 w 12767104"/>
                <a:gd name="connsiteY107" fmla="*/ 798957 h 13064490"/>
                <a:gd name="connsiteX108" fmla="*/ 9947147 w 12767104"/>
                <a:gd name="connsiteY108" fmla="*/ 712469 h 13064490"/>
                <a:gd name="connsiteX109" fmla="*/ 9547097 w 12767104"/>
                <a:gd name="connsiteY109" fmla="*/ 748664 h 13064490"/>
                <a:gd name="connsiteX110" fmla="*/ 9390887 w 12767104"/>
                <a:gd name="connsiteY110" fmla="*/ 302894 h 13064490"/>
                <a:gd name="connsiteX111" fmla="*/ 9286112 w 12767104"/>
                <a:gd name="connsiteY111" fmla="*/ 152399 h 13064490"/>
                <a:gd name="connsiteX112" fmla="*/ 9089136 w 12767104"/>
                <a:gd name="connsiteY112" fmla="*/ 0 h 13064490"/>
                <a:gd name="connsiteX113" fmla="*/ 9030842 w 12767104"/>
                <a:gd name="connsiteY113" fmla="*/ 188594 h 13064490"/>
                <a:gd name="connsiteX114" fmla="*/ 9137522 w 12767104"/>
                <a:gd name="connsiteY114" fmla="*/ 352424 h 13064490"/>
                <a:gd name="connsiteX115" fmla="*/ 8903207 w 12767104"/>
                <a:gd name="connsiteY115" fmla="*/ 421004 h 13064490"/>
                <a:gd name="connsiteX116" fmla="*/ 8634602 w 12767104"/>
                <a:gd name="connsiteY116" fmla="*/ 548639 h 13064490"/>
                <a:gd name="connsiteX117" fmla="*/ 8421242 w 12767104"/>
                <a:gd name="connsiteY117" fmla="*/ 859154 h 13064490"/>
                <a:gd name="connsiteX118" fmla="*/ 8219312 w 12767104"/>
                <a:gd name="connsiteY118" fmla="*/ 922019 h 13064490"/>
                <a:gd name="connsiteX119" fmla="*/ 8125967 w 12767104"/>
                <a:gd name="connsiteY119" fmla="*/ 1301114 h 13064490"/>
                <a:gd name="connsiteX120" fmla="*/ 8017382 w 12767104"/>
                <a:gd name="connsiteY120" fmla="*/ 1407794 h 13064490"/>
                <a:gd name="connsiteX121" fmla="*/ 7977377 w 12767104"/>
                <a:gd name="connsiteY121" fmla="*/ 1543049 h 13064490"/>
                <a:gd name="connsiteX122" fmla="*/ 7811642 w 12767104"/>
                <a:gd name="connsiteY122" fmla="*/ 1577339 h 13064490"/>
                <a:gd name="connsiteX123" fmla="*/ 7678674 w 12767104"/>
                <a:gd name="connsiteY123" fmla="*/ 1816608 h 13064490"/>
                <a:gd name="connsiteX124" fmla="*/ 7327772 w 12767104"/>
                <a:gd name="connsiteY124" fmla="*/ 1645919 h 13064490"/>
                <a:gd name="connsiteX125" fmla="*/ 6998207 w 12767104"/>
                <a:gd name="connsiteY125" fmla="*/ 1950719 h 13064490"/>
                <a:gd name="connsiteX126" fmla="*/ 6794372 w 12767104"/>
                <a:gd name="connsiteY126" fmla="*/ 1811654 h 13064490"/>
                <a:gd name="connsiteX127" fmla="*/ 6217920 w 12767104"/>
                <a:gd name="connsiteY127" fmla="*/ 2286000 h 13064490"/>
                <a:gd name="connsiteX128" fmla="*/ 6020942 w 12767104"/>
                <a:gd name="connsiteY128" fmla="*/ 2179319 h 13064490"/>
                <a:gd name="connsiteX129" fmla="*/ 5859017 w 12767104"/>
                <a:gd name="connsiteY129" fmla="*/ 2200274 h 13064490"/>
                <a:gd name="connsiteX130" fmla="*/ 5657087 w 12767104"/>
                <a:gd name="connsiteY130" fmla="*/ 2085974 h 13064490"/>
                <a:gd name="connsiteX131" fmla="*/ 5422772 w 12767104"/>
                <a:gd name="connsiteY131" fmla="*/ 2118359 h 13064490"/>
                <a:gd name="connsiteX132" fmla="*/ 5361812 w 12767104"/>
                <a:gd name="connsiteY132" fmla="*/ 1937384 h 13064490"/>
                <a:gd name="connsiteX133" fmla="*/ 5015102 w 12767104"/>
                <a:gd name="connsiteY133" fmla="*/ 1771649 h 13064490"/>
                <a:gd name="connsiteX134" fmla="*/ 4293870 w 12767104"/>
                <a:gd name="connsiteY134" fmla="*/ 1781937 h 13064490"/>
                <a:gd name="connsiteX135" fmla="*/ 3976877 w 12767104"/>
                <a:gd name="connsiteY135" fmla="*/ 1421129 h 13064490"/>
                <a:gd name="connsiteX136" fmla="*/ 3837812 w 12767104"/>
                <a:gd name="connsiteY136" fmla="*/ 1329689 h 13064490"/>
                <a:gd name="connsiteX137" fmla="*/ 3632072 w 12767104"/>
                <a:gd name="connsiteY137" fmla="*/ 1322069 h 13064490"/>
                <a:gd name="connsiteX138" fmla="*/ 3468242 w 12767104"/>
                <a:gd name="connsiteY138" fmla="*/ 1122044 h 13064490"/>
                <a:gd name="connsiteX139" fmla="*/ 3096767 w 12767104"/>
                <a:gd name="connsiteY139" fmla="*/ 1202054 h 13064490"/>
                <a:gd name="connsiteX140" fmla="*/ 2872740 w 12767104"/>
                <a:gd name="connsiteY140" fmla="*/ 1051179 h 13064490"/>
                <a:gd name="connsiteX141" fmla="*/ 2757677 w 12767104"/>
                <a:gd name="connsiteY141" fmla="*/ 1306829 h 13064490"/>
                <a:gd name="connsiteX142" fmla="*/ 2464307 w 12767104"/>
                <a:gd name="connsiteY142" fmla="*/ 1609724 h 13064490"/>
                <a:gd name="connsiteX143" fmla="*/ 2012822 w 12767104"/>
                <a:gd name="connsiteY143" fmla="*/ 1710689 h 13064490"/>
                <a:gd name="connsiteX144" fmla="*/ 2007107 w 12767104"/>
                <a:gd name="connsiteY144" fmla="*/ 1870709 h 13064490"/>
                <a:gd name="connsiteX145" fmla="*/ 1736597 w 12767104"/>
                <a:gd name="connsiteY145" fmla="*/ 1920239 h 13064490"/>
                <a:gd name="connsiteX146" fmla="*/ 1383792 w 12767104"/>
                <a:gd name="connsiteY146" fmla="*/ 1796415 h 13064490"/>
                <a:gd name="connsiteX147" fmla="*/ 1064132 w 12767104"/>
                <a:gd name="connsiteY147" fmla="*/ 1979294 h 13064490"/>
                <a:gd name="connsiteX148" fmla="*/ 1053084 w 12767104"/>
                <a:gd name="connsiteY148" fmla="*/ 2431542 h 13064490"/>
                <a:gd name="connsiteX149" fmla="*/ 514350 w 12767104"/>
                <a:gd name="connsiteY149" fmla="*/ 2355342 h 13064490"/>
                <a:gd name="connsiteX150" fmla="*/ 464057 w 12767104"/>
                <a:gd name="connsiteY150" fmla="*/ 2529839 h 13064490"/>
                <a:gd name="connsiteX151" fmla="*/ 0 w 12767104"/>
                <a:gd name="connsiteY151" fmla="*/ 2450592 h 13064490"/>
                <a:gd name="connsiteX0" fmla="*/ 0 w 12767104"/>
                <a:gd name="connsiteY0" fmla="*/ 2450592 h 13064490"/>
                <a:gd name="connsiteX1" fmla="*/ 266319 w 12767104"/>
                <a:gd name="connsiteY1" fmla="*/ 2830068 h 13064490"/>
                <a:gd name="connsiteX2" fmla="*/ 715899 w 12767104"/>
                <a:gd name="connsiteY2" fmla="*/ 2767965 h 13064490"/>
                <a:gd name="connsiteX3" fmla="*/ 1254633 w 12767104"/>
                <a:gd name="connsiteY3" fmla="*/ 3008757 h 13064490"/>
                <a:gd name="connsiteX4" fmla="*/ 1414652 w 12767104"/>
                <a:gd name="connsiteY4" fmla="*/ 3208019 h 13064490"/>
                <a:gd name="connsiteX5" fmla="*/ 1605152 w 12767104"/>
                <a:gd name="connsiteY5" fmla="*/ 3383279 h 13064490"/>
                <a:gd name="connsiteX6" fmla="*/ 1776602 w 12767104"/>
                <a:gd name="connsiteY6" fmla="*/ 3274694 h 13064490"/>
                <a:gd name="connsiteX7" fmla="*/ 2104262 w 12767104"/>
                <a:gd name="connsiteY7" fmla="*/ 3577589 h 13064490"/>
                <a:gd name="connsiteX8" fmla="*/ 2044827 w 12767104"/>
                <a:gd name="connsiteY8" fmla="*/ 3737610 h 13064490"/>
                <a:gd name="connsiteX9" fmla="*/ 2681477 w 12767104"/>
                <a:gd name="connsiteY9" fmla="*/ 3979544 h 13064490"/>
                <a:gd name="connsiteX10" fmla="*/ 3096767 w 12767104"/>
                <a:gd name="connsiteY10" fmla="*/ 3918584 h 13064490"/>
                <a:gd name="connsiteX11" fmla="*/ 3167252 w 12767104"/>
                <a:gd name="connsiteY11" fmla="*/ 4078604 h 13064490"/>
                <a:gd name="connsiteX12" fmla="*/ 3313937 w 12767104"/>
                <a:gd name="connsiteY12" fmla="*/ 4000499 h 13064490"/>
                <a:gd name="connsiteX13" fmla="*/ 3447669 w 12767104"/>
                <a:gd name="connsiteY13" fmla="*/ 4025646 h 13064490"/>
                <a:gd name="connsiteX14" fmla="*/ 3510152 w 12767104"/>
                <a:gd name="connsiteY14" fmla="*/ 4219574 h 13064490"/>
                <a:gd name="connsiteX15" fmla="*/ 3515867 w 12767104"/>
                <a:gd name="connsiteY15" fmla="*/ 4589144 h 13064490"/>
                <a:gd name="connsiteX16" fmla="*/ 3371087 w 12767104"/>
                <a:gd name="connsiteY16" fmla="*/ 4928234 h 13064490"/>
                <a:gd name="connsiteX17" fmla="*/ 3479672 w 12767104"/>
                <a:gd name="connsiteY17" fmla="*/ 5463539 h 13064490"/>
                <a:gd name="connsiteX18" fmla="*/ 3310127 w 12767104"/>
                <a:gd name="connsiteY18" fmla="*/ 5494019 h 13064490"/>
                <a:gd name="connsiteX19" fmla="*/ 3172967 w 12767104"/>
                <a:gd name="connsiteY19" fmla="*/ 6015989 h 13064490"/>
                <a:gd name="connsiteX20" fmla="*/ 3262502 w 12767104"/>
                <a:gd name="connsiteY20" fmla="*/ 6031229 h 13064490"/>
                <a:gd name="connsiteX21" fmla="*/ 3315842 w 12767104"/>
                <a:gd name="connsiteY21" fmla="*/ 6193154 h 13064490"/>
                <a:gd name="connsiteX22" fmla="*/ 3464432 w 12767104"/>
                <a:gd name="connsiteY22" fmla="*/ 6115049 h 13064490"/>
                <a:gd name="connsiteX23" fmla="*/ 3593972 w 12767104"/>
                <a:gd name="connsiteY23" fmla="*/ 6273164 h 13064490"/>
                <a:gd name="connsiteX24" fmla="*/ 3835146 w 12767104"/>
                <a:gd name="connsiteY24" fmla="*/ 6307836 h 13064490"/>
                <a:gd name="connsiteX25" fmla="*/ 3643502 w 12767104"/>
                <a:gd name="connsiteY25" fmla="*/ 6793229 h 13064490"/>
                <a:gd name="connsiteX26" fmla="*/ 3704462 w 12767104"/>
                <a:gd name="connsiteY26" fmla="*/ 7218044 h 13064490"/>
                <a:gd name="connsiteX27" fmla="*/ 3508247 w 12767104"/>
                <a:gd name="connsiteY27" fmla="*/ 7745729 h 13064490"/>
                <a:gd name="connsiteX28" fmla="*/ 3654932 w 12767104"/>
                <a:gd name="connsiteY28" fmla="*/ 7880984 h 13064490"/>
                <a:gd name="connsiteX29" fmla="*/ 3396234 w 12767104"/>
                <a:gd name="connsiteY29" fmla="*/ 8180451 h 13064490"/>
                <a:gd name="connsiteX30" fmla="*/ 3645407 w 12767104"/>
                <a:gd name="connsiteY30" fmla="*/ 8650604 h 13064490"/>
                <a:gd name="connsiteX31" fmla="*/ 4189476 w 12767104"/>
                <a:gd name="connsiteY31" fmla="*/ 9107805 h 13064490"/>
                <a:gd name="connsiteX32" fmla="*/ 4317872 w 12767104"/>
                <a:gd name="connsiteY32" fmla="*/ 9022079 h 13064490"/>
                <a:gd name="connsiteX33" fmla="*/ 4573142 w 12767104"/>
                <a:gd name="connsiteY33" fmla="*/ 9305924 h 13064490"/>
                <a:gd name="connsiteX34" fmla="*/ 4847462 w 12767104"/>
                <a:gd name="connsiteY34" fmla="*/ 9330689 h 13064490"/>
                <a:gd name="connsiteX35" fmla="*/ 5024627 w 12767104"/>
                <a:gd name="connsiteY35" fmla="*/ 9193529 h 13064490"/>
                <a:gd name="connsiteX36" fmla="*/ 5401817 w 12767104"/>
                <a:gd name="connsiteY36" fmla="*/ 9408794 h 13064490"/>
                <a:gd name="connsiteX37" fmla="*/ 5702807 w 12767104"/>
                <a:gd name="connsiteY37" fmla="*/ 9414509 h 13064490"/>
                <a:gd name="connsiteX38" fmla="*/ 5805677 w 12767104"/>
                <a:gd name="connsiteY38" fmla="*/ 9641204 h 13064490"/>
                <a:gd name="connsiteX39" fmla="*/ 6116192 w 12767104"/>
                <a:gd name="connsiteY39" fmla="*/ 9660254 h 13064490"/>
                <a:gd name="connsiteX40" fmla="*/ 6272784 w 12767104"/>
                <a:gd name="connsiteY40" fmla="*/ 9802368 h 13064490"/>
                <a:gd name="connsiteX41" fmla="*/ 6967728 w 12767104"/>
                <a:gd name="connsiteY41" fmla="*/ 10917936 h 13064490"/>
                <a:gd name="connsiteX42" fmla="*/ 6458712 w 12767104"/>
                <a:gd name="connsiteY42" fmla="*/ 11369040 h 13064490"/>
                <a:gd name="connsiteX43" fmla="*/ 6592443 w 12767104"/>
                <a:gd name="connsiteY43" fmla="*/ 11569065 h 13064490"/>
                <a:gd name="connsiteX44" fmla="*/ 6723888 w 12767104"/>
                <a:gd name="connsiteY44" fmla="*/ 11530965 h 13064490"/>
                <a:gd name="connsiteX45" fmla="*/ 6826758 w 12767104"/>
                <a:gd name="connsiteY45" fmla="*/ 11633835 h 13064490"/>
                <a:gd name="connsiteX46" fmla="*/ 6834378 w 12767104"/>
                <a:gd name="connsiteY46" fmla="*/ 11870055 h 13064490"/>
                <a:gd name="connsiteX47" fmla="*/ 6950583 w 12767104"/>
                <a:gd name="connsiteY47" fmla="*/ 12011025 h 13064490"/>
                <a:gd name="connsiteX48" fmla="*/ 7009638 w 12767104"/>
                <a:gd name="connsiteY48" fmla="*/ 12390120 h 13064490"/>
                <a:gd name="connsiteX49" fmla="*/ 6941058 w 12767104"/>
                <a:gd name="connsiteY49" fmla="*/ 12628245 h 13064490"/>
                <a:gd name="connsiteX50" fmla="*/ 7076313 w 12767104"/>
                <a:gd name="connsiteY50" fmla="*/ 12847320 h 13064490"/>
                <a:gd name="connsiteX51" fmla="*/ 7202043 w 12767104"/>
                <a:gd name="connsiteY51" fmla="*/ 12943713 h 13064490"/>
                <a:gd name="connsiteX52" fmla="*/ 7287768 w 12767104"/>
                <a:gd name="connsiteY52" fmla="*/ 12799695 h 13064490"/>
                <a:gd name="connsiteX53" fmla="*/ 7377303 w 12767104"/>
                <a:gd name="connsiteY53" fmla="*/ 12759690 h 13064490"/>
                <a:gd name="connsiteX54" fmla="*/ 7748778 w 12767104"/>
                <a:gd name="connsiteY54" fmla="*/ 12538710 h 13064490"/>
                <a:gd name="connsiteX55" fmla="*/ 8312658 w 12767104"/>
                <a:gd name="connsiteY55" fmla="*/ 13034010 h 13064490"/>
                <a:gd name="connsiteX56" fmla="*/ 8440293 w 12767104"/>
                <a:gd name="connsiteY56" fmla="*/ 12971145 h 13064490"/>
                <a:gd name="connsiteX57" fmla="*/ 8819388 w 12767104"/>
                <a:gd name="connsiteY57" fmla="*/ 13013055 h 13064490"/>
                <a:gd name="connsiteX58" fmla="*/ 9089898 w 12767104"/>
                <a:gd name="connsiteY58" fmla="*/ 13064490 h 13064490"/>
                <a:gd name="connsiteX59" fmla="*/ 9554718 w 12767104"/>
                <a:gd name="connsiteY59" fmla="*/ 12974954 h 13064490"/>
                <a:gd name="connsiteX60" fmla="*/ 9853803 w 12767104"/>
                <a:gd name="connsiteY60" fmla="*/ 12885420 h 13064490"/>
                <a:gd name="connsiteX61" fmla="*/ 9954006 w 12767104"/>
                <a:gd name="connsiteY61" fmla="*/ 12968097 h 13064490"/>
                <a:gd name="connsiteX62" fmla="*/ 10019538 w 12767104"/>
                <a:gd name="connsiteY62" fmla="*/ 12891134 h 13064490"/>
                <a:gd name="connsiteX63" fmla="*/ 10107168 w 12767104"/>
                <a:gd name="connsiteY63" fmla="*/ 12702539 h 13064490"/>
                <a:gd name="connsiteX64" fmla="*/ 10103358 w 12767104"/>
                <a:gd name="connsiteY64" fmla="*/ 12614909 h 13064490"/>
                <a:gd name="connsiteX65" fmla="*/ 10177653 w 12767104"/>
                <a:gd name="connsiteY65" fmla="*/ 12538709 h 13064490"/>
                <a:gd name="connsiteX66" fmla="*/ 10135743 w 12767104"/>
                <a:gd name="connsiteY66" fmla="*/ 12378689 h 13064490"/>
                <a:gd name="connsiteX67" fmla="*/ 10267188 w 12767104"/>
                <a:gd name="connsiteY67" fmla="*/ 12338684 h 13064490"/>
                <a:gd name="connsiteX68" fmla="*/ 10419207 w 12767104"/>
                <a:gd name="connsiteY68" fmla="*/ 11967972 h 13064490"/>
                <a:gd name="connsiteX69" fmla="*/ 11149203 w 12767104"/>
                <a:gd name="connsiteY69" fmla="*/ 12121514 h 13064490"/>
                <a:gd name="connsiteX70" fmla="*/ 12090273 w 12767104"/>
                <a:gd name="connsiteY70" fmla="*/ 11727179 h 13064490"/>
                <a:gd name="connsiteX71" fmla="*/ 12248388 w 12767104"/>
                <a:gd name="connsiteY71" fmla="*/ 11870054 h 13064490"/>
                <a:gd name="connsiteX72" fmla="*/ 12362688 w 12767104"/>
                <a:gd name="connsiteY72" fmla="*/ 11891009 h 13064490"/>
                <a:gd name="connsiteX73" fmla="*/ 12524613 w 12767104"/>
                <a:gd name="connsiteY73" fmla="*/ 11662409 h 13064490"/>
                <a:gd name="connsiteX74" fmla="*/ 12600813 w 12767104"/>
                <a:gd name="connsiteY74" fmla="*/ 11622404 h 13064490"/>
                <a:gd name="connsiteX75" fmla="*/ 12658344 w 12767104"/>
                <a:gd name="connsiteY75" fmla="*/ 11645265 h 13064490"/>
                <a:gd name="connsiteX76" fmla="*/ 12758928 w 12767104"/>
                <a:gd name="connsiteY76" fmla="*/ 11344274 h 13064490"/>
                <a:gd name="connsiteX77" fmla="*/ 12446507 w 12767104"/>
                <a:gd name="connsiteY77" fmla="*/ 10921364 h 13064490"/>
                <a:gd name="connsiteX78" fmla="*/ 12383642 w 12767104"/>
                <a:gd name="connsiteY78" fmla="*/ 10618469 h 13064490"/>
                <a:gd name="connsiteX79" fmla="*/ 12201906 w 12767104"/>
                <a:gd name="connsiteY79" fmla="*/ 10423017 h 13064490"/>
                <a:gd name="connsiteX80" fmla="*/ 12216002 w 12767104"/>
                <a:gd name="connsiteY80" fmla="*/ 10138409 h 13064490"/>
                <a:gd name="connsiteX81" fmla="*/ 12560807 w 12767104"/>
                <a:gd name="connsiteY81" fmla="*/ 9631679 h 13064490"/>
                <a:gd name="connsiteX82" fmla="*/ 12693777 w 12767104"/>
                <a:gd name="connsiteY82" fmla="*/ 8833866 h 13064490"/>
                <a:gd name="connsiteX83" fmla="*/ 12472416 w 12767104"/>
                <a:gd name="connsiteY83" fmla="*/ 8590407 h 13064490"/>
                <a:gd name="connsiteX84" fmla="*/ 12508992 w 12767104"/>
                <a:gd name="connsiteY84" fmla="*/ 7827264 h 13064490"/>
                <a:gd name="connsiteX85" fmla="*/ 12256389 w 12767104"/>
                <a:gd name="connsiteY85" fmla="*/ 7655052 h 13064490"/>
                <a:gd name="connsiteX86" fmla="*/ 11978640 w 12767104"/>
                <a:gd name="connsiteY86" fmla="*/ 7424928 h 13064490"/>
                <a:gd name="connsiteX87" fmla="*/ 11887200 w 12767104"/>
                <a:gd name="connsiteY87" fmla="*/ 6784848 h 13064490"/>
                <a:gd name="connsiteX88" fmla="*/ 12052173 w 12767104"/>
                <a:gd name="connsiteY88" fmla="*/ 6573774 h 13064490"/>
                <a:gd name="connsiteX89" fmla="*/ 12172950 w 12767104"/>
                <a:gd name="connsiteY89" fmla="*/ 6334887 h 13064490"/>
                <a:gd name="connsiteX90" fmla="*/ 12179808 w 12767104"/>
                <a:gd name="connsiteY90" fmla="*/ 5888736 h 13064490"/>
                <a:gd name="connsiteX91" fmla="*/ 11915394 w 12767104"/>
                <a:gd name="connsiteY91" fmla="*/ 5550027 h 13064490"/>
                <a:gd name="connsiteX92" fmla="*/ 11612880 w 12767104"/>
                <a:gd name="connsiteY92" fmla="*/ 5285232 h 13064490"/>
                <a:gd name="connsiteX93" fmla="*/ 11137392 w 12767104"/>
                <a:gd name="connsiteY93" fmla="*/ 4791456 h 13064490"/>
                <a:gd name="connsiteX94" fmla="*/ 10345674 w 12767104"/>
                <a:gd name="connsiteY94" fmla="*/ 4283583 h 13064490"/>
                <a:gd name="connsiteX95" fmla="*/ 10364343 w 12767104"/>
                <a:gd name="connsiteY95" fmla="*/ 3643122 h 13064490"/>
                <a:gd name="connsiteX96" fmla="*/ 10991088 w 12767104"/>
                <a:gd name="connsiteY96" fmla="*/ 3035808 h 13064490"/>
                <a:gd name="connsiteX97" fmla="*/ 11228832 w 12767104"/>
                <a:gd name="connsiteY97" fmla="*/ 2523744 h 13064490"/>
                <a:gd name="connsiteX98" fmla="*/ 11155680 w 12767104"/>
                <a:gd name="connsiteY98" fmla="*/ 2286000 h 13064490"/>
                <a:gd name="connsiteX99" fmla="*/ 11391900 w 12767104"/>
                <a:gd name="connsiteY99" fmla="*/ 1664970 h 13064490"/>
                <a:gd name="connsiteX100" fmla="*/ 11299698 w 12767104"/>
                <a:gd name="connsiteY100" fmla="*/ 1289304 h 13064490"/>
                <a:gd name="connsiteX101" fmla="*/ 10966704 w 12767104"/>
                <a:gd name="connsiteY101" fmla="*/ 1435227 h 13064490"/>
                <a:gd name="connsiteX102" fmla="*/ 10770870 w 12767104"/>
                <a:gd name="connsiteY102" fmla="*/ 1719072 h 13064490"/>
                <a:gd name="connsiteX103" fmla="*/ 10211943 w 12767104"/>
                <a:gd name="connsiteY103" fmla="*/ 1704594 h 13064490"/>
                <a:gd name="connsiteX104" fmla="*/ 10643616 w 12767104"/>
                <a:gd name="connsiteY104" fmla="*/ 987552 h 13064490"/>
                <a:gd name="connsiteX105" fmla="*/ 10569321 w 12767104"/>
                <a:gd name="connsiteY105" fmla="*/ 768477 h 13064490"/>
                <a:gd name="connsiteX106" fmla="*/ 10310241 w 12767104"/>
                <a:gd name="connsiteY106" fmla="*/ 644652 h 13064490"/>
                <a:gd name="connsiteX107" fmla="*/ 10132695 w 12767104"/>
                <a:gd name="connsiteY107" fmla="*/ 798957 h 13064490"/>
                <a:gd name="connsiteX108" fmla="*/ 9947147 w 12767104"/>
                <a:gd name="connsiteY108" fmla="*/ 712469 h 13064490"/>
                <a:gd name="connsiteX109" fmla="*/ 9547097 w 12767104"/>
                <a:gd name="connsiteY109" fmla="*/ 748664 h 13064490"/>
                <a:gd name="connsiteX110" fmla="*/ 9390887 w 12767104"/>
                <a:gd name="connsiteY110" fmla="*/ 302894 h 13064490"/>
                <a:gd name="connsiteX111" fmla="*/ 9286112 w 12767104"/>
                <a:gd name="connsiteY111" fmla="*/ 152399 h 13064490"/>
                <a:gd name="connsiteX112" fmla="*/ 9089136 w 12767104"/>
                <a:gd name="connsiteY112" fmla="*/ 0 h 13064490"/>
                <a:gd name="connsiteX113" fmla="*/ 9030842 w 12767104"/>
                <a:gd name="connsiteY113" fmla="*/ 188594 h 13064490"/>
                <a:gd name="connsiteX114" fmla="*/ 9137522 w 12767104"/>
                <a:gd name="connsiteY114" fmla="*/ 352424 h 13064490"/>
                <a:gd name="connsiteX115" fmla="*/ 8903207 w 12767104"/>
                <a:gd name="connsiteY115" fmla="*/ 421004 h 13064490"/>
                <a:gd name="connsiteX116" fmla="*/ 8634602 w 12767104"/>
                <a:gd name="connsiteY116" fmla="*/ 548639 h 13064490"/>
                <a:gd name="connsiteX117" fmla="*/ 8421242 w 12767104"/>
                <a:gd name="connsiteY117" fmla="*/ 859154 h 13064490"/>
                <a:gd name="connsiteX118" fmla="*/ 8219312 w 12767104"/>
                <a:gd name="connsiteY118" fmla="*/ 922019 h 13064490"/>
                <a:gd name="connsiteX119" fmla="*/ 8125967 w 12767104"/>
                <a:gd name="connsiteY119" fmla="*/ 1301114 h 13064490"/>
                <a:gd name="connsiteX120" fmla="*/ 8017382 w 12767104"/>
                <a:gd name="connsiteY120" fmla="*/ 1407794 h 13064490"/>
                <a:gd name="connsiteX121" fmla="*/ 7977377 w 12767104"/>
                <a:gd name="connsiteY121" fmla="*/ 1543049 h 13064490"/>
                <a:gd name="connsiteX122" fmla="*/ 7811642 w 12767104"/>
                <a:gd name="connsiteY122" fmla="*/ 1577339 h 13064490"/>
                <a:gd name="connsiteX123" fmla="*/ 7678674 w 12767104"/>
                <a:gd name="connsiteY123" fmla="*/ 1816608 h 13064490"/>
                <a:gd name="connsiteX124" fmla="*/ 7327772 w 12767104"/>
                <a:gd name="connsiteY124" fmla="*/ 1645919 h 13064490"/>
                <a:gd name="connsiteX125" fmla="*/ 6998207 w 12767104"/>
                <a:gd name="connsiteY125" fmla="*/ 1950719 h 13064490"/>
                <a:gd name="connsiteX126" fmla="*/ 6794372 w 12767104"/>
                <a:gd name="connsiteY126" fmla="*/ 1811654 h 13064490"/>
                <a:gd name="connsiteX127" fmla="*/ 6217920 w 12767104"/>
                <a:gd name="connsiteY127" fmla="*/ 2286000 h 13064490"/>
                <a:gd name="connsiteX128" fmla="*/ 6020942 w 12767104"/>
                <a:gd name="connsiteY128" fmla="*/ 2179319 h 13064490"/>
                <a:gd name="connsiteX129" fmla="*/ 5859017 w 12767104"/>
                <a:gd name="connsiteY129" fmla="*/ 2200274 h 13064490"/>
                <a:gd name="connsiteX130" fmla="*/ 5657087 w 12767104"/>
                <a:gd name="connsiteY130" fmla="*/ 2085974 h 13064490"/>
                <a:gd name="connsiteX131" fmla="*/ 5422772 w 12767104"/>
                <a:gd name="connsiteY131" fmla="*/ 2118359 h 13064490"/>
                <a:gd name="connsiteX132" fmla="*/ 5361812 w 12767104"/>
                <a:gd name="connsiteY132" fmla="*/ 1937384 h 13064490"/>
                <a:gd name="connsiteX133" fmla="*/ 5015102 w 12767104"/>
                <a:gd name="connsiteY133" fmla="*/ 1771649 h 13064490"/>
                <a:gd name="connsiteX134" fmla="*/ 4293870 w 12767104"/>
                <a:gd name="connsiteY134" fmla="*/ 1781937 h 13064490"/>
                <a:gd name="connsiteX135" fmla="*/ 3976877 w 12767104"/>
                <a:gd name="connsiteY135" fmla="*/ 1421129 h 13064490"/>
                <a:gd name="connsiteX136" fmla="*/ 3837812 w 12767104"/>
                <a:gd name="connsiteY136" fmla="*/ 1329689 h 13064490"/>
                <a:gd name="connsiteX137" fmla="*/ 3632072 w 12767104"/>
                <a:gd name="connsiteY137" fmla="*/ 1322069 h 13064490"/>
                <a:gd name="connsiteX138" fmla="*/ 3468242 w 12767104"/>
                <a:gd name="connsiteY138" fmla="*/ 1122044 h 13064490"/>
                <a:gd name="connsiteX139" fmla="*/ 3096767 w 12767104"/>
                <a:gd name="connsiteY139" fmla="*/ 1202054 h 13064490"/>
                <a:gd name="connsiteX140" fmla="*/ 2872740 w 12767104"/>
                <a:gd name="connsiteY140" fmla="*/ 1051179 h 13064490"/>
                <a:gd name="connsiteX141" fmla="*/ 2757677 w 12767104"/>
                <a:gd name="connsiteY141" fmla="*/ 1306829 h 13064490"/>
                <a:gd name="connsiteX142" fmla="*/ 2464307 w 12767104"/>
                <a:gd name="connsiteY142" fmla="*/ 1609724 h 13064490"/>
                <a:gd name="connsiteX143" fmla="*/ 2012822 w 12767104"/>
                <a:gd name="connsiteY143" fmla="*/ 1710689 h 13064490"/>
                <a:gd name="connsiteX144" fmla="*/ 2007107 w 12767104"/>
                <a:gd name="connsiteY144" fmla="*/ 1870709 h 13064490"/>
                <a:gd name="connsiteX145" fmla="*/ 1736597 w 12767104"/>
                <a:gd name="connsiteY145" fmla="*/ 1920239 h 13064490"/>
                <a:gd name="connsiteX146" fmla="*/ 1383792 w 12767104"/>
                <a:gd name="connsiteY146" fmla="*/ 1796415 h 13064490"/>
                <a:gd name="connsiteX147" fmla="*/ 1064132 w 12767104"/>
                <a:gd name="connsiteY147" fmla="*/ 1979294 h 13064490"/>
                <a:gd name="connsiteX148" fmla="*/ 1053084 w 12767104"/>
                <a:gd name="connsiteY148" fmla="*/ 2431542 h 13064490"/>
                <a:gd name="connsiteX149" fmla="*/ 514350 w 12767104"/>
                <a:gd name="connsiteY149" fmla="*/ 2355342 h 13064490"/>
                <a:gd name="connsiteX150" fmla="*/ 464057 w 12767104"/>
                <a:gd name="connsiteY150" fmla="*/ 2529839 h 13064490"/>
                <a:gd name="connsiteX151" fmla="*/ 0 w 12767104"/>
                <a:gd name="connsiteY151" fmla="*/ 2450592 h 13064490"/>
                <a:gd name="connsiteX0" fmla="*/ 0 w 12767104"/>
                <a:gd name="connsiteY0" fmla="*/ 2450592 h 13064490"/>
                <a:gd name="connsiteX1" fmla="*/ 266319 w 12767104"/>
                <a:gd name="connsiteY1" fmla="*/ 2830068 h 13064490"/>
                <a:gd name="connsiteX2" fmla="*/ 715899 w 12767104"/>
                <a:gd name="connsiteY2" fmla="*/ 2767965 h 13064490"/>
                <a:gd name="connsiteX3" fmla="*/ 1254633 w 12767104"/>
                <a:gd name="connsiteY3" fmla="*/ 3008757 h 13064490"/>
                <a:gd name="connsiteX4" fmla="*/ 1414652 w 12767104"/>
                <a:gd name="connsiteY4" fmla="*/ 3208019 h 13064490"/>
                <a:gd name="connsiteX5" fmla="*/ 1605152 w 12767104"/>
                <a:gd name="connsiteY5" fmla="*/ 3383279 h 13064490"/>
                <a:gd name="connsiteX6" fmla="*/ 1776602 w 12767104"/>
                <a:gd name="connsiteY6" fmla="*/ 3274694 h 13064490"/>
                <a:gd name="connsiteX7" fmla="*/ 2104262 w 12767104"/>
                <a:gd name="connsiteY7" fmla="*/ 3577589 h 13064490"/>
                <a:gd name="connsiteX8" fmla="*/ 2044827 w 12767104"/>
                <a:gd name="connsiteY8" fmla="*/ 3737610 h 13064490"/>
                <a:gd name="connsiteX9" fmla="*/ 2681477 w 12767104"/>
                <a:gd name="connsiteY9" fmla="*/ 3979544 h 13064490"/>
                <a:gd name="connsiteX10" fmla="*/ 3096767 w 12767104"/>
                <a:gd name="connsiteY10" fmla="*/ 3918584 h 13064490"/>
                <a:gd name="connsiteX11" fmla="*/ 3167252 w 12767104"/>
                <a:gd name="connsiteY11" fmla="*/ 4078604 h 13064490"/>
                <a:gd name="connsiteX12" fmla="*/ 3313937 w 12767104"/>
                <a:gd name="connsiteY12" fmla="*/ 4000499 h 13064490"/>
                <a:gd name="connsiteX13" fmla="*/ 3447669 w 12767104"/>
                <a:gd name="connsiteY13" fmla="*/ 4025646 h 13064490"/>
                <a:gd name="connsiteX14" fmla="*/ 3510152 w 12767104"/>
                <a:gd name="connsiteY14" fmla="*/ 4219574 h 13064490"/>
                <a:gd name="connsiteX15" fmla="*/ 3515867 w 12767104"/>
                <a:gd name="connsiteY15" fmla="*/ 4589144 h 13064490"/>
                <a:gd name="connsiteX16" fmla="*/ 3371087 w 12767104"/>
                <a:gd name="connsiteY16" fmla="*/ 4928234 h 13064490"/>
                <a:gd name="connsiteX17" fmla="*/ 3479672 w 12767104"/>
                <a:gd name="connsiteY17" fmla="*/ 5463539 h 13064490"/>
                <a:gd name="connsiteX18" fmla="*/ 3310127 w 12767104"/>
                <a:gd name="connsiteY18" fmla="*/ 5494019 h 13064490"/>
                <a:gd name="connsiteX19" fmla="*/ 3172967 w 12767104"/>
                <a:gd name="connsiteY19" fmla="*/ 6015989 h 13064490"/>
                <a:gd name="connsiteX20" fmla="*/ 3262502 w 12767104"/>
                <a:gd name="connsiteY20" fmla="*/ 6031229 h 13064490"/>
                <a:gd name="connsiteX21" fmla="*/ 3315842 w 12767104"/>
                <a:gd name="connsiteY21" fmla="*/ 6193154 h 13064490"/>
                <a:gd name="connsiteX22" fmla="*/ 3464432 w 12767104"/>
                <a:gd name="connsiteY22" fmla="*/ 6115049 h 13064490"/>
                <a:gd name="connsiteX23" fmla="*/ 3593972 w 12767104"/>
                <a:gd name="connsiteY23" fmla="*/ 6273164 h 13064490"/>
                <a:gd name="connsiteX24" fmla="*/ 3835146 w 12767104"/>
                <a:gd name="connsiteY24" fmla="*/ 6307836 h 13064490"/>
                <a:gd name="connsiteX25" fmla="*/ 3643502 w 12767104"/>
                <a:gd name="connsiteY25" fmla="*/ 6793229 h 13064490"/>
                <a:gd name="connsiteX26" fmla="*/ 3704462 w 12767104"/>
                <a:gd name="connsiteY26" fmla="*/ 7218044 h 13064490"/>
                <a:gd name="connsiteX27" fmla="*/ 3508247 w 12767104"/>
                <a:gd name="connsiteY27" fmla="*/ 7745729 h 13064490"/>
                <a:gd name="connsiteX28" fmla="*/ 3654932 w 12767104"/>
                <a:gd name="connsiteY28" fmla="*/ 7880984 h 13064490"/>
                <a:gd name="connsiteX29" fmla="*/ 3396234 w 12767104"/>
                <a:gd name="connsiteY29" fmla="*/ 8180451 h 13064490"/>
                <a:gd name="connsiteX30" fmla="*/ 3645407 w 12767104"/>
                <a:gd name="connsiteY30" fmla="*/ 8650604 h 13064490"/>
                <a:gd name="connsiteX31" fmla="*/ 4189476 w 12767104"/>
                <a:gd name="connsiteY31" fmla="*/ 9107805 h 13064490"/>
                <a:gd name="connsiteX32" fmla="*/ 4317872 w 12767104"/>
                <a:gd name="connsiteY32" fmla="*/ 9022079 h 13064490"/>
                <a:gd name="connsiteX33" fmla="*/ 4573142 w 12767104"/>
                <a:gd name="connsiteY33" fmla="*/ 9305924 h 13064490"/>
                <a:gd name="connsiteX34" fmla="*/ 4847462 w 12767104"/>
                <a:gd name="connsiteY34" fmla="*/ 9330689 h 13064490"/>
                <a:gd name="connsiteX35" fmla="*/ 5024627 w 12767104"/>
                <a:gd name="connsiteY35" fmla="*/ 9193529 h 13064490"/>
                <a:gd name="connsiteX36" fmla="*/ 5401817 w 12767104"/>
                <a:gd name="connsiteY36" fmla="*/ 9408794 h 13064490"/>
                <a:gd name="connsiteX37" fmla="*/ 5702807 w 12767104"/>
                <a:gd name="connsiteY37" fmla="*/ 9414509 h 13064490"/>
                <a:gd name="connsiteX38" fmla="*/ 5805677 w 12767104"/>
                <a:gd name="connsiteY38" fmla="*/ 9641204 h 13064490"/>
                <a:gd name="connsiteX39" fmla="*/ 6116192 w 12767104"/>
                <a:gd name="connsiteY39" fmla="*/ 9660254 h 13064490"/>
                <a:gd name="connsiteX40" fmla="*/ 6272784 w 12767104"/>
                <a:gd name="connsiteY40" fmla="*/ 9802368 h 13064490"/>
                <a:gd name="connsiteX41" fmla="*/ 6967728 w 12767104"/>
                <a:gd name="connsiteY41" fmla="*/ 10917936 h 13064490"/>
                <a:gd name="connsiteX42" fmla="*/ 6458712 w 12767104"/>
                <a:gd name="connsiteY42" fmla="*/ 11369040 h 13064490"/>
                <a:gd name="connsiteX43" fmla="*/ 6592443 w 12767104"/>
                <a:gd name="connsiteY43" fmla="*/ 11569065 h 13064490"/>
                <a:gd name="connsiteX44" fmla="*/ 6723888 w 12767104"/>
                <a:gd name="connsiteY44" fmla="*/ 11530965 h 13064490"/>
                <a:gd name="connsiteX45" fmla="*/ 6826758 w 12767104"/>
                <a:gd name="connsiteY45" fmla="*/ 11633835 h 13064490"/>
                <a:gd name="connsiteX46" fmla="*/ 6834378 w 12767104"/>
                <a:gd name="connsiteY46" fmla="*/ 11870055 h 13064490"/>
                <a:gd name="connsiteX47" fmla="*/ 6950583 w 12767104"/>
                <a:gd name="connsiteY47" fmla="*/ 12011025 h 13064490"/>
                <a:gd name="connsiteX48" fmla="*/ 7009638 w 12767104"/>
                <a:gd name="connsiteY48" fmla="*/ 12390120 h 13064490"/>
                <a:gd name="connsiteX49" fmla="*/ 6941058 w 12767104"/>
                <a:gd name="connsiteY49" fmla="*/ 12628245 h 13064490"/>
                <a:gd name="connsiteX50" fmla="*/ 7076313 w 12767104"/>
                <a:gd name="connsiteY50" fmla="*/ 12847320 h 13064490"/>
                <a:gd name="connsiteX51" fmla="*/ 7202043 w 12767104"/>
                <a:gd name="connsiteY51" fmla="*/ 12943713 h 13064490"/>
                <a:gd name="connsiteX52" fmla="*/ 7287768 w 12767104"/>
                <a:gd name="connsiteY52" fmla="*/ 12799695 h 13064490"/>
                <a:gd name="connsiteX53" fmla="*/ 7377303 w 12767104"/>
                <a:gd name="connsiteY53" fmla="*/ 12759690 h 13064490"/>
                <a:gd name="connsiteX54" fmla="*/ 7748778 w 12767104"/>
                <a:gd name="connsiteY54" fmla="*/ 12538710 h 13064490"/>
                <a:gd name="connsiteX55" fmla="*/ 8312658 w 12767104"/>
                <a:gd name="connsiteY55" fmla="*/ 13034010 h 13064490"/>
                <a:gd name="connsiteX56" fmla="*/ 8440293 w 12767104"/>
                <a:gd name="connsiteY56" fmla="*/ 12971145 h 13064490"/>
                <a:gd name="connsiteX57" fmla="*/ 8819388 w 12767104"/>
                <a:gd name="connsiteY57" fmla="*/ 13013055 h 13064490"/>
                <a:gd name="connsiteX58" fmla="*/ 9089898 w 12767104"/>
                <a:gd name="connsiteY58" fmla="*/ 13064490 h 13064490"/>
                <a:gd name="connsiteX59" fmla="*/ 9554718 w 12767104"/>
                <a:gd name="connsiteY59" fmla="*/ 12974954 h 13064490"/>
                <a:gd name="connsiteX60" fmla="*/ 9853803 w 12767104"/>
                <a:gd name="connsiteY60" fmla="*/ 12885420 h 13064490"/>
                <a:gd name="connsiteX61" fmla="*/ 9954006 w 12767104"/>
                <a:gd name="connsiteY61" fmla="*/ 12968097 h 13064490"/>
                <a:gd name="connsiteX62" fmla="*/ 10019538 w 12767104"/>
                <a:gd name="connsiteY62" fmla="*/ 12891134 h 13064490"/>
                <a:gd name="connsiteX63" fmla="*/ 10107168 w 12767104"/>
                <a:gd name="connsiteY63" fmla="*/ 12702539 h 13064490"/>
                <a:gd name="connsiteX64" fmla="*/ 10103358 w 12767104"/>
                <a:gd name="connsiteY64" fmla="*/ 12614909 h 13064490"/>
                <a:gd name="connsiteX65" fmla="*/ 10177653 w 12767104"/>
                <a:gd name="connsiteY65" fmla="*/ 12538709 h 13064490"/>
                <a:gd name="connsiteX66" fmla="*/ 10135743 w 12767104"/>
                <a:gd name="connsiteY66" fmla="*/ 12378689 h 13064490"/>
                <a:gd name="connsiteX67" fmla="*/ 10267188 w 12767104"/>
                <a:gd name="connsiteY67" fmla="*/ 12338684 h 13064490"/>
                <a:gd name="connsiteX68" fmla="*/ 10419207 w 12767104"/>
                <a:gd name="connsiteY68" fmla="*/ 11967972 h 13064490"/>
                <a:gd name="connsiteX69" fmla="*/ 11149203 w 12767104"/>
                <a:gd name="connsiteY69" fmla="*/ 12121514 h 13064490"/>
                <a:gd name="connsiteX70" fmla="*/ 12090273 w 12767104"/>
                <a:gd name="connsiteY70" fmla="*/ 11727179 h 13064490"/>
                <a:gd name="connsiteX71" fmla="*/ 12248388 w 12767104"/>
                <a:gd name="connsiteY71" fmla="*/ 11870054 h 13064490"/>
                <a:gd name="connsiteX72" fmla="*/ 12362688 w 12767104"/>
                <a:gd name="connsiteY72" fmla="*/ 11891009 h 13064490"/>
                <a:gd name="connsiteX73" fmla="*/ 12524613 w 12767104"/>
                <a:gd name="connsiteY73" fmla="*/ 11662409 h 13064490"/>
                <a:gd name="connsiteX74" fmla="*/ 12600813 w 12767104"/>
                <a:gd name="connsiteY74" fmla="*/ 11622404 h 13064490"/>
                <a:gd name="connsiteX75" fmla="*/ 12658344 w 12767104"/>
                <a:gd name="connsiteY75" fmla="*/ 11645265 h 13064490"/>
                <a:gd name="connsiteX76" fmla="*/ 12758928 w 12767104"/>
                <a:gd name="connsiteY76" fmla="*/ 11344274 h 13064490"/>
                <a:gd name="connsiteX77" fmla="*/ 12446507 w 12767104"/>
                <a:gd name="connsiteY77" fmla="*/ 10921364 h 13064490"/>
                <a:gd name="connsiteX78" fmla="*/ 12383642 w 12767104"/>
                <a:gd name="connsiteY78" fmla="*/ 10618469 h 13064490"/>
                <a:gd name="connsiteX79" fmla="*/ 12201906 w 12767104"/>
                <a:gd name="connsiteY79" fmla="*/ 10423017 h 13064490"/>
                <a:gd name="connsiteX80" fmla="*/ 12216002 w 12767104"/>
                <a:gd name="connsiteY80" fmla="*/ 10138409 h 13064490"/>
                <a:gd name="connsiteX81" fmla="*/ 12560807 w 12767104"/>
                <a:gd name="connsiteY81" fmla="*/ 9631679 h 13064490"/>
                <a:gd name="connsiteX82" fmla="*/ 12693777 w 12767104"/>
                <a:gd name="connsiteY82" fmla="*/ 8833866 h 13064490"/>
                <a:gd name="connsiteX83" fmla="*/ 12472416 w 12767104"/>
                <a:gd name="connsiteY83" fmla="*/ 8590407 h 13064490"/>
                <a:gd name="connsiteX84" fmla="*/ 12508992 w 12767104"/>
                <a:gd name="connsiteY84" fmla="*/ 7827264 h 13064490"/>
                <a:gd name="connsiteX85" fmla="*/ 12256389 w 12767104"/>
                <a:gd name="connsiteY85" fmla="*/ 7655052 h 13064490"/>
                <a:gd name="connsiteX86" fmla="*/ 11978640 w 12767104"/>
                <a:gd name="connsiteY86" fmla="*/ 7424928 h 13064490"/>
                <a:gd name="connsiteX87" fmla="*/ 11887200 w 12767104"/>
                <a:gd name="connsiteY87" fmla="*/ 6784848 h 13064490"/>
                <a:gd name="connsiteX88" fmla="*/ 12052173 w 12767104"/>
                <a:gd name="connsiteY88" fmla="*/ 6573774 h 13064490"/>
                <a:gd name="connsiteX89" fmla="*/ 12172950 w 12767104"/>
                <a:gd name="connsiteY89" fmla="*/ 6334887 h 13064490"/>
                <a:gd name="connsiteX90" fmla="*/ 12179808 w 12767104"/>
                <a:gd name="connsiteY90" fmla="*/ 5888736 h 13064490"/>
                <a:gd name="connsiteX91" fmla="*/ 11915394 w 12767104"/>
                <a:gd name="connsiteY91" fmla="*/ 5550027 h 13064490"/>
                <a:gd name="connsiteX92" fmla="*/ 11612880 w 12767104"/>
                <a:gd name="connsiteY92" fmla="*/ 5285232 h 13064490"/>
                <a:gd name="connsiteX93" fmla="*/ 11137392 w 12767104"/>
                <a:gd name="connsiteY93" fmla="*/ 4791456 h 13064490"/>
                <a:gd name="connsiteX94" fmla="*/ 10345674 w 12767104"/>
                <a:gd name="connsiteY94" fmla="*/ 4283583 h 13064490"/>
                <a:gd name="connsiteX95" fmla="*/ 10364343 w 12767104"/>
                <a:gd name="connsiteY95" fmla="*/ 3643122 h 13064490"/>
                <a:gd name="connsiteX96" fmla="*/ 10991088 w 12767104"/>
                <a:gd name="connsiteY96" fmla="*/ 3035808 h 13064490"/>
                <a:gd name="connsiteX97" fmla="*/ 11228832 w 12767104"/>
                <a:gd name="connsiteY97" fmla="*/ 2523744 h 13064490"/>
                <a:gd name="connsiteX98" fmla="*/ 11155680 w 12767104"/>
                <a:gd name="connsiteY98" fmla="*/ 2286000 h 13064490"/>
                <a:gd name="connsiteX99" fmla="*/ 11391900 w 12767104"/>
                <a:gd name="connsiteY99" fmla="*/ 1664970 h 13064490"/>
                <a:gd name="connsiteX100" fmla="*/ 11299698 w 12767104"/>
                <a:gd name="connsiteY100" fmla="*/ 1289304 h 13064490"/>
                <a:gd name="connsiteX101" fmla="*/ 10966704 w 12767104"/>
                <a:gd name="connsiteY101" fmla="*/ 1435227 h 13064490"/>
                <a:gd name="connsiteX102" fmla="*/ 10770870 w 12767104"/>
                <a:gd name="connsiteY102" fmla="*/ 1719072 h 13064490"/>
                <a:gd name="connsiteX103" fmla="*/ 10211943 w 12767104"/>
                <a:gd name="connsiteY103" fmla="*/ 1704594 h 13064490"/>
                <a:gd name="connsiteX104" fmla="*/ 10643616 w 12767104"/>
                <a:gd name="connsiteY104" fmla="*/ 987552 h 13064490"/>
                <a:gd name="connsiteX105" fmla="*/ 10569321 w 12767104"/>
                <a:gd name="connsiteY105" fmla="*/ 768477 h 13064490"/>
                <a:gd name="connsiteX106" fmla="*/ 10310241 w 12767104"/>
                <a:gd name="connsiteY106" fmla="*/ 644652 h 13064490"/>
                <a:gd name="connsiteX107" fmla="*/ 10132695 w 12767104"/>
                <a:gd name="connsiteY107" fmla="*/ 798957 h 13064490"/>
                <a:gd name="connsiteX108" fmla="*/ 9947147 w 12767104"/>
                <a:gd name="connsiteY108" fmla="*/ 712469 h 13064490"/>
                <a:gd name="connsiteX109" fmla="*/ 9547097 w 12767104"/>
                <a:gd name="connsiteY109" fmla="*/ 748664 h 13064490"/>
                <a:gd name="connsiteX110" fmla="*/ 9390887 w 12767104"/>
                <a:gd name="connsiteY110" fmla="*/ 302894 h 13064490"/>
                <a:gd name="connsiteX111" fmla="*/ 9286112 w 12767104"/>
                <a:gd name="connsiteY111" fmla="*/ 152399 h 13064490"/>
                <a:gd name="connsiteX112" fmla="*/ 9089136 w 12767104"/>
                <a:gd name="connsiteY112" fmla="*/ 0 h 13064490"/>
                <a:gd name="connsiteX113" fmla="*/ 9030842 w 12767104"/>
                <a:gd name="connsiteY113" fmla="*/ 188594 h 13064490"/>
                <a:gd name="connsiteX114" fmla="*/ 9137522 w 12767104"/>
                <a:gd name="connsiteY114" fmla="*/ 352424 h 13064490"/>
                <a:gd name="connsiteX115" fmla="*/ 8903207 w 12767104"/>
                <a:gd name="connsiteY115" fmla="*/ 421004 h 13064490"/>
                <a:gd name="connsiteX116" fmla="*/ 8634602 w 12767104"/>
                <a:gd name="connsiteY116" fmla="*/ 548639 h 13064490"/>
                <a:gd name="connsiteX117" fmla="*/ 8421242 w 12767104"/>
                <a:gd name="connsiteY117" fmla="*/ 859154 h 13064490"/>
                <a:gd name="connsiteX118" fmla="*/ 8219312 w 12767104"/>
                <a:gd name="connsiteY118" fmla="*/ 922019 h 13064490"/>
                <a:gd name="connsiteX119" fmla="*/ 8125967 w 12767104"/>
                <a:gd name="connsiteY119" fmla="*/ 1301114 h 13064490"/>
                <a:gd name="connsiteX120" fmla="*/ 8017382 w 12767104"/>
                <a:gd name="connsiteY120" fmla="*/ 1407794 h 13064490"/>
                <a:gd name="connsiteX121" fmla="*/ 7977377 w 12767104"/>
                <a:gd name="connsiteY121" fmla="*/ 1543049 h 13064490"/>
                <a:gd name="connsiteX122" fmla="*/ 7811642 w 12767104"/>
                <a:gd name="connsiteY122" fmla="*/ 1577339 h 13064490"/>
                <a:gd name="connsiteX123" fmla="*/ 7678674 w 12767104"/>
                <a:gd name="connsiteY123" fmla="*/ 1816608 h 13064490"/>
                <a:gd name="connsiteX124" fmla="*/ 7327772 w 12767104"/>
                <a:gd name="connsiteY124" fmla="*/ 1645919 h 13064490"/>
                <a:gd name="connsiteX125" fmla="*/ 6998207 w 12767104"/>
                <a:gd name="connsiteY125" fmla="*/ 1950719 h 13064490"/>
                <a:gd name="connsiteX126" fmla="*/ 6794372 w 12767104"/>
                <a:gd name="connsiteY126" fmla="*/ 1811654 h 13064490"/>
                <a:gd name="connsiteX127" fmla="*/ 6217920 w 12767104"/>
                <a:gd name="connsiteY127" fmla="*/ 2286000 h 13064490"/>
                <a:gd name="connsiteX128" fmla="*/ 6020942 w 12767104"/>
                <a:gd name="connsiteY128" fmla="*/ 2179319 h 13064490"/>
                <a:gd name="connsiteX129" fmla="*/ 5859017 w 12767104"/>
                <a:gd name="connsiteY129" fmla="*/ 2200274 h 13064490"/>
                <a:gd name="connsiteX130" fmla="*/ 5657087 w 12767104"/>
                <a:gd name="connsiteY130" fmla="*/ 2085974 h 13064490"/>
                <a:gd name="connsiteX131" fmla="*/ 5422772 w 12767104"/>
                <a:gd name="connsiteY131" fmla="*/ 2118359 h 13064490"/>
                <a:gd name="connsiteX132" fmla="*/ 5361812 w 12767104"/>
                <a:gd name="connsiteY132" fmla="*/ 1937384 h 13064490"/>
                <a:gd name="connsiteX133" fmla="*/ 5015102 w 12767104"/>
                <a:gd name="connsiteY133" fmla="*/ 1771649 h 13064490"/>
                <a:gd name="connsiteX134" fmla="*/ 4293870 w 12767104"/>
                <a:gd name="connsiteY134" fmla="*/ 1781937 h 13064490"/>
                <a:gd name="connsiteX135" fmla="*/ 3976877 w 12767104"/>
                <a:gd name="connsiteY135" fmla="*/ 1421129 h 13064490"/>
                <a:gd name="connsiteX136" fmla="*/ 3837812 w 12767104"/>
                <a:gd name="connsiteY136" fmla="*/ 1329689 h 13064490"/>
                <a:gd name="connsiteX137" fmla="*/ 3632072 w 12767104"/>
                <a:gd name="connsiteY137" fmla="*/ 1322069 h 13064490"/>
                <a:gd name="connsiteX138" fmla="*/ 3468242 w 12767104"/>
                <a:gd name="connsiteY138" fmla="*/ 1122044 h 13064490"/>
                <a:gd name="connsiteX139" fmla="*/ 3096767 w 12767104"/>
                <a:gd name="connsiteY139" fmla="*/ 1202054 h 13064490"/>
                <a:gd name="connsiteX140" fmla="*/ 2872740 w 12767104"/>
                <a:gd name="connsiteY140" fmla="*/ 1051179 h 13064490"/>
                <a:gd name="connsiteX141" fmla="*/ 2757677 w 12767104"/>
                <a:gd name="connsiteY141" fmla="*/ 1306829 h 13064490"/>
                <a:gd name="connsiteX142" fmla="*/ 2464307 w 12767104"/>
                <a:gd name="connsiteY142" fmla="*/ 1609724 h 13064490"/>
                <a:gd name="connsiteX143" fmla="*/ 2012822 w 12767104"/>
                <a:gd name="connsiteY143" fmla="*/ 1710689 h 13064490"/>
                <a:gd name="connsiteX144" fmla="*/ 2007107 w 12767104"/>
                <a:gd name="connsiteY144" fmla="*/ 1870709 h 13064490"/>
                <a:gd name="connsiteX145" fmla="*/ 1736597 w 12767104"/>
                <a:gd name="connsiteY145" fmla="*/ 1920239 h 13064490"/>
                <a:gd name="connsiteX146" fmla="*/ 1383792 w 12767104"/>
                <a:gd name="connsiteY146" fmla="*/ 1796415 h 13064490"/>
                <a:gd name="connsiteX147" fmla="*/ 1064132 w 12767104"/>
                <a:gd name="connsiteY147" fmla="*/ 1979294 h 13064490"/>
                <a:gd name="connsiteX148" fmla="*/ 1053084 w 12767104"/>
                <a:gd name="connsiteY148" fmla="*/ 2431542 h 13064490"/>
                <a:gd name="connsiteX149" fmla="*/ 514350 w 12767104"/>
                <a:gd name="connsiteY149" fmla="*/ 2355342 h 13064490"/>
                <a:gd name="connsiteX150" fmla="*/ 464057 w 12767104"/>
                <a:gd name="connsiteY150" fmla="*/ 2529839 h 13064490"/>
                <a:gd name="connsiteX151" fmla="*/ 0 w 12767104"/>
                <a:gd name="connsiteY151" fmla="*/ 2450592 h 13064490"/>
                <a:gd name="connsiteX0" fmla="*/ 0 w 12767104"/>
                <a:gd name="connsiteY0" fmla="*/ 2450592 h 13064490"/>
                <a:gd name="connsiteX1" fmla="*/ 266319 w 12767104"/>
                <a:gd name="connsiteY1" fmla="*/ 2830068 h 13064490"/>
                <a:gd name="connsiteX2" fmla="*/ 715899 w 12767104"/>
                <a:gd name="connsiteY2" fmla="*/ 2767965 h 13064490"/>
                <a:gd name="connsiteX3" fmla="*/ 1254633 w 12767104"/>
                <a:gd name="connsiteY3" fmla="*/ 3008757 h 13064490"/>
                <a:gd name="connsiteX4" fmla="*/ 1414652 w 12767104"/>
                <a:gd name="connsiteY4" fmla="*/ 3208019 h 13064490"/>
                <a:gd name="connsiteX5" fmla="*/ 1605152 w 12767104"/>
                <a:gd name="connsiteY5" fmla="*/ 3383279 h 13064490"/>
                <a:gd name="connsiteX6" fmla="*/ 1776602 w 12767104"/>
                <a:gd name="connsiteY6" fmla="*/ 3274694 h 13064490"/>
                <a:gd name="connsiteX7" fmla="*/ 2104262 w 12767104"/>
                <a:gd name="connsiteY7" fmla="*/ 3577589 h 13064490"/>
                <a:gd name="connsiteX8" fmla="*/ 2044827 w 12767104"/>
                <a:gd name="connsiteY8" fmla="*/ 3737610 h 13064490"/>
                <a:gd name="connsiteX9" fmla="*/ 2681477 w 12767104"/>
                <a:gd name="connsiteY9" fmla="*/ 3979544 h 13064490"/>
                <a:gd name="connsiteX10" fmla="*/ 3096767 w 12767104"/>
                <a:gd name="connsiteY10" fmla="*/ 3918584 h 13064490"/>
                <a:gd name="connsiteX11" fmla="*/ 3167252 w 12767104"/>
                <a:gd name="connsiteY11" fmla="*/ 4078604 h 13064490"/>
                <a:gd name="connsiteX12" fmla="*/ 3313937 w 12767104"/>
                <a:gd name="connsiteY12" fmla="*/ 4000499 h 13064490"/>
                <a:gd name="connsiteX13" fmla="*/ 3447669 w 12767104"/>
                <a:gd name="connsiteY13" fmla="*/ 4025646 h 13064490"/>
                <a:gd name="connsiteX14" fmla="*/ 3510152 w 12767104"/>
                <a:gd name="connsiteY14" fmla="*/ 4219574 h 13064490"/>
                <a:gd name="connsiteX15" fmla="*/ 3515867 w 12767104"/>
                <a:gd name="connsiteY15" fmla="*/ 4589144 h 13064490"/>
                <a:gd name="connsiteX16" fmla="*/ 3371087 w 12767104"/>
                <a:gd name="connsiteY16" fmla="*/ 4928234 h 13064490"/>
                <a:gd name="connsiteX17" fmla="*/ 3479672 w 12767104"/>
                <a:gd name="connsiteY17" fmla="*/ 5463539 h 13064490"/>
                <a:gd name="connsiteX18" fmla="*/ 3310127 w 12767104"/>
                <a:gd name="connsiteY18" fmla="*/ 5494019 h 13064490"/>
                <a:gd name="connsiteX19" fmla="*/ 3172967 w 12767104"/>
                <a:gd name="connsiteY19" fmla="*/ 6015989 h 13064490"/>
                <a:gd name="connsiteX20" fmla="*/ 3262502 w 12767104"/>
                <a:gd name="connsiteY20" fmla="*/ 6031229 h 13064490"/>
                <a:gd name="connsiteX21" fmla="*/ 3315842 w 12767104"/>
                <a:gd name="connsiteY21" fmla="*/ 6193154 h 13064490"/>
                <a:gd name="connsiteX22" fmla="*/ 3464432 w 12767104"/>
                <a:gd name="connsiteY22" fmla="*/ 6115049 h 13064490"/>
                <a:gd name="connsiteX23" fmla="*/ 3593972 w 12767104"/>
                <a:gd name="connsiteY23" fmla="*/ 6273164 h 13064490"/>
                <a:gd name="connsiteX24" fmla="*/ 3835146 w 12767104"/>
                <a:gd name="connsiteY24" fmla="*/ 6307836 h 13064490"/>
                <a:gd name="connsiteX25" fmla="*/ 3643502 w 12767104"/>
                <a:gd name="connsiteY25" fmla="*/ 6793229 h 13064490"/>
                <a:gd name="connsiteX26" fmla="*/ 3704462 w 12767104"/>
                <a:gd name="connsiteY26" fmla="*/ 7218044 h 13064490"/>
                <a:gd name="connsiteX27" fmla="*/ 3508247 w 12767104"/>
                <a:gd name="connsiteY27" fmla="*/ 7745729 h 13064490"/>
                <a:gd name="connsiteX28" fmla="*/ 3654932 w 12767104"/>
                <a:gd name="connsiteY28" fmla="*/ 7880984 h 13064490"/>
                <a:gd name="connsiteX29" fmla="*/ 3396234 w 12767104"/>
                <a:gd name="connsiteY29" fmla="*/ 8180451 h 13064490"/>
                <a:gd name="connsiteX30" fmla="*/ 3645407 w 12767104"/>
                <a:gd name="connsiteY30" fmla="*/ 8650604 h 13064490"/>
                <a:gd name="connsiteX31" fmla="*/ 4189476 w 12767104"/>
                <a:gd name="connsiteY31" fmla="*/ 9107805 h 13064490"/>
                <a:gd name="connsiteX32" fmla="*/ 4317872 w 12767104"/>
                <a:gd name="connsiteY32" fmla="*/ 9022079 h 13064490"/>
                <a:gd name="connsiteX33" fmla="*/ 4573142 w 12767104"/>
                <a:gd name="connsiteY33" fmla="*/ 9305924 h 13064490"/>
                <a:gd name="connsiteX34" fmla="*/ 4847462 w 12767104"/>
                <a:gd name="connsiteY34" fmla="*/ 9330689 h 13064490"/>
                <a:gd name="connsiteX35" fmla="*/ 5024627 w 12767104"/>
                <a:gd name="connsiteY35" fmla="*/ 9193529 h 13064490"/>
                <a:gd name="connsiteX36" fmla="*/ 5401817 w 12767104"/>
                <a:gd name="connsiteY36" fmla="*/ 9408794 h 13064490"/>
                <a:gd name="connsiteX37" fmla="*/ 5702807 w 12767104"/>
                <a:gd name="connsiteY37" fmla="*/ 9414509 h 13064490"/>
                <a:gd name="connsiteX38" fmla="*/ 5805677 w 12767104"/>
                <a:gd name="connsiteY38" fmla="*/ 9641204 h 13064490"/>
                <a:gd name="connsiteX39" fmla="*/ 6116192 w 12767104"/>
                <a:gd name="connsiteY39" fmla="*/ 9660254 h 13064490"/>
                <a:gd name="connsiteX40" fmla="*/ 6272784 w 12767104"/>
                <a:gd name="connsiteY40" fmla="*/ 9802368 h 13064490"/>
                <a:gd name="connsiteX41" fmla="*/ 6967728 w 12767104"/>
                <a:gd name="connsiteY41" fmla="*/ 10917936 h 13064490"/>
                <a:gd name="connsiteX42" fmla="*/ 6458712 w 12767104"/>
                <a:gd name="connsiteY42" fmla="*/ 11369040 h 13064490"/>
                <a:gd name="connsiteX43" fmla="*/ 6592443 w 12767104"/>
                <a:gd name="connsiteY43" fmla="*/ 11569065 h 13064490"/>
                <a:gd name="connsiteX44" fmla="*/ 6723888 w 12767104"/>
                <a:gd name="connsiteY44" fmla="*/ 11530965 h 13064490"/>
                <a:gd name="connsiteX45" fmla="*/ 6826758 w 12767104"/>
                <a:gd name="connsiteY45" fmla="*/ 11633835 h 13064490"/>
                <a:gd name="connsiteX46" fmla="*/ 6834378 w 12767104"/>
                <a:gd name="connsiteY46" fmla="*/ 11870055 h 13064490"/>
                <a:gd name="connsiteX47" fmla="*/ 6950583 w 12767104"/>
                <a:gd name="connsiteY47" fmla="*/ 12011025 h 13064490"/>
                <a:gd name="connsiteX48" fmla="*/ 7009638 w 12767104"/>
                <a:gd name="connsiteY48" fmla="*/ 12390120 h 13064490"/>
                <a:gd name="connsiteX49" fmla="*/ 6941058 w 12767104"/>
                <a:gd name="connsiteY49" fmla="*/ 12628245 h 13064490"/>
                <a:gd name="connsiteX50" fmla="*/ 7076313 w 12767104"/>
                <a:gd name="connsiteY50" fmla="*/ 12847320 h 13064490"/>
                <a:gd name="connsiteX51" fmla="*/ 7202043 w 12767104"/>
                <a:gd name="connsiteY51" fmla="*/ 12943713 h 13064490"/>
                <a:gd name="connsiteX52" fmla="*/ 7287768 w 12767104"/>
                <a:gd name="connsiteY52" fmla="*/ 12799695 h 13064490"/>
                <a:gd name="connsiteX53" fmla="*/ 7377303 w 12767104"/>
                <a:gd name="connsiteY53" fmla="*/ 12759690 h 13064490"/>
                <a:gd name="connsiteX54" fmla="*/ 7748778 w 12767104"/>
                <a:gd name="connsiteY54" fmla="*/ 12538710 h 13064490"/>
                <a:gd name="connsiteX55" fmla="*/ 8312658 w 12767104"/>
                <a:gd name="connsiteY55" fmla="*/ 13034010 h 13064490"/>
                <a:gd name="connsiteX56" fmla="*/ 8440293 w 12767104"/>
                <a:gd name="connsiteY56" fmla="*/ 12971145 h 13064490"/>
                <a:gd name="connsiteX57" fmla="*/ 8819388 w 12767104"/>
                <a:gd name="connsiteY57" fmla="*/ 13013055 h 13064490"/>
                <a:gd name="connsiteX58" fmla="*/ 9089898 w 12767104"/>
                <a:gd name="connsiteY58" fmla="*/ 13064490 h 13064490"/>
                <a:gd name="connsiteX59" fmla="*/ 9554718 w 12767104"/>
                <a:gd name="connsiteY59" fmla="*/ 12974954 h 13064490"/>
                <a:gd name="connsiteX60" fmla="*/ 9853803 w 12767104"/>
                <a:gd name="connsiteY60" fmla="*/ 12885420 h 13064490"/>
                <a:gd name="connsiteX61" fmla="*/ 9954006 w 12767104"/>
                <a:gd name="connsiteY61" fmla="*/ 12968097 h 13064490"/>
                <a:gd name="connsiteX62" fmla="*/ 10019538 w 12767104"/>
                <a:gd name="connsiteY62" fmla="*/ 12891134 h 13064490"/>
                <a:gd name="connsiteX63" fmla="*/ 10107168 w 12767104"/>
                <a:gd name="connsiteY63" fmla="*/ 12702539 h 13064490"/>
                <a:gd name="connsiteX64" fmla="*/ 10103358 w 12767104"/>
                <a:gd name="connsiteY64" fmla="*/ 12614909 h 13064490"/>
                <a:gd name="connsiteX65" fmla="*/ 10177653 w 12767104"/>
                <a:gd name="connsiteY65" fmla="*/ 12538709 h 13064490"/>
                <a:gd name="connsiteX66" fmla="*/ 10135743 w 12767104"/>
                <a:gd name="connsiteY66" fmla="*/ 12378689 h 13064490"/>
                <a:gd name="connsiteX67" fmla="*/ 10267188 w 12767104"/>
                <a:gd name="connsiteY67" fmla="*/ 12338684 h 13064490"/>
                <a:gd name="connsiteX68" fmla="*/ 10419207 w 12767104"/>
                <a:gd name="connsiteY68" fmla="*/ 11967972 h 13064490"/>
                <a:gd name="connsiteX69" fmla="*/ 11149203 w 12767104"/>
                <a:gd name="connsiteY69" fmla="*/ 12121514 h 13064490"/>
                <a:gd name="connsiteX70" fmla="*/ 12090273 w 12767104"/>
                <a:gd name="connsiteY70" fmla="*/ 11727179 h 13064490"/>
                <a:gd name="connsiteX71" fmla="*/ 12248388 w 12767104"/>
                <a:gd name="connsiteY71" fmla="*/ 11870054 h 13064490"/>
                <a:gd name="connsiteX72" fmla="*/ 12362688 w 12767104"/>
                <a:gd name="connsiteY72" fmla="*/ 11891009 h 13064490"/>
                <a:gd name="connsiteX73" fmla="*/ 12524613 w 12767104"/>
                <a:gd name="connsiteY73" fmla="*/ 11662409 h 13064490"/>
                <a:gd name="connsiteX74" fmla="*/ 12600813 w 12767104"/>
                <a:gd name="connsiteY74" fmla="*/ 11622404 h 13064490"/>
                <a:gd name="connsiteX75" fmla="*/ 12658344 w 12767104"/>
                <a:gd name="connsiteY75" fmla="*/ 11645265 h 13064490"/>
                <a:gd name="connsiteX76" fmla="*/ 12758928 w 12767104"/>
                <a:gd name="connsiteY76" fmla="*/ 11344274 h 13064490"/>
                <a:gd name="connsiteX77" fmla="*/ 12446507 w 12767104"/>
                <a:gd name="connsiteY77" fmla="*/ 10921364 h 13064490"/>
                <a:gd name="connsiteX78" fmla="*/ 12383642 w 12767104"/>
                <a:gd name="connsiteY78" fmla="*/ 10618469 h 13064490"/>
                <a:gd name="connsiteX79" fmla="*/ 12201906 w 12767104"/>
                <a:gd name="connsiteY79" fmla="*/ 10423017 h 13064490"/>
                <a:gd name="connsiteX80" fmla="*/ 12216002 w 12767104"/>
                <a:gd name="connsiteY80" fmla="*/ 10138409 h 13064490"/>
                <a:gd name="connsiteX81" fmla="*/ 12560807 w 12767104"/>
                <a:gd name="connsiteY81" fmla="*/ 9631679 h 13064490"/>
                <a:gd name="connsiteX82" fmla="*/ 12693777 w 12767104"/>
                <a:gd name="connsiteY82" fmla="*/ 8833866 h 13064490"/>
                <a:gd name="connsiteX83" fmla="*/ 12472416 w 12767104"/>
                <a:gd name="connsiteY83" fmla="*/ 8590407 h 13064490"/>
                <a:gd name="connsiteX84" fmla="*/ 12508992 w 12767104"/>
                <a:gd name="connsiteY84" fmla="*/ 7827264 h 13064490"/>
                <a:gd name="connsiteX85" fmla="*/ 12256389 w 12767104"/>
                <a:gd name="connsiteY85" fmla="*/ 7655052 h 13064490"/>
                <a:gd name="connsiteX86" fmla="*/ 11978640 w 12767104"/>
                <a:gd name="connsiteY86" fmla="*/ 7424928 h 13064490"/>
                <a:gd name="connsiteX87" fmla="*/ 11887200 w 12767104"/>
                <a:gd name="connsiteY87" fmla="*/ 6784848 h 13064490"/>
                <a:gd name="connsiteX88" fmla="*/ 12052173 w 12767104"/>
                <a:gd name="connsiteY88" fmla="*/ 6573774 h 13064490"/>
                <a:gd name="connsiteX89" fmla="*/ 12172950 w 12767104"/>
                <a:gd name="connsiteY89" fmla="*/ 6334887 h 13064490"/>
                <a:gd name="connsiteX90" fmla="*/ 12179808 w 12767104"/>
                <a:gd name="connsiteY90" fmla="*/ 5888736 h 13064490"/>
                <a:gd name="connsiteX91" fmla="*/ 11915394 w 12767104"/>
                <a:gd name="connsiteY91" fmla="*/ 5550027 h 13064490"/>
                <a:gd name="connsiteX92" fmla="*/ 11612880 w 12767104"/>
                <a:gd name="connsiteY92" fmla="*/ 5285232 h 13064490"/>
                <a:gd name="connsiteX93" fmla="*/ 11137392 w 12767104"/>
                <a:gd name="connsiteY93" fmla="*/ 4791456 h 13064490"/>
                <a:gd name="connsiteX94" fmla="*/ 10345674 w 12767104"/>
                <a:gd name="connsiteY94" fmla="*/ 4283583 h 13064490"/>
                <a:gd name="connsiteX95" fmla="*/ 10364343 w 12767104"/>
                <a:gd name="connsiteY95" fmla="*/ 3643122 h 13064490"/>
                <a:gd name="connsiteX96" fmla="*/ 10991088 w 12767104"/>
                <a:gd name="connsiteY96" fmla="*/ 3035808 h 13064490"/>
                <a:gd name="connsiteX97" fmla="*/ 11228832 w 12767104"/>
                <a:gd name="connsiteY97" fmla="*/ 2523744 h 13064490"/>
                <a:gd name="connsiteX98" fmla="*/ 11155680 w 12767104"/>
                <a:gd name="connsiteY98" fmla="*/ 2286000 h 13064490"/>
                <a:gd name="connsiteX99" fmla="*/ 11391900 w 12767104"/>
                <a:gd name="connsiteY99" fmla="*/ 1664970 h 13064490"/>
                <a:gd name="connsiteX100" fmla="*/ 11299698 w 12767104"/>
                <a:gd name="connsiteY100" fmla="*/ 1289304 h 13064490"/>
                <a:gd name="connsiteX101" fmla="*/ 10966704 w 12767104"/>
                <a:gd name="connsiteY101" fmla="*/ 1435227 h 13064490"/>
                <a:gd name="connsiteX102" fmla="*/ 10770870 w 12767104"/>
                <a:gd name="connsiteY102" fmla="*/ 1719072 h 13064490"/>
                <a:gd name="connsiteX103" fmla="*/ 10211943 w 12767104"/>
                <a:gd name="connsiteY103" fmla="*/ 1704594 h 13064490"/>
                <a:gd name="connsiteX104" fmla="*/ 10643616 w 12767104"/>
                <a:gd name="connsiteY104" fmla="*/ 987552 h 13064490"/>
                <a:gd name="connsiteX105" fmla="*/ 10569321 w 12767104"/>
                <a:gd name="connsiteY105" fmla="*/ 768477 h 13064490"/>
                <a:gd name="connsiteX106" fmla="*/ 10310241 w 12767104"/>
                <a:gd name="connsiteY106" fmla="*/ 644652 h 13064490"/>
                <a:gd name="connsiteX107" fmla="*/ 10132695 w 12767104"/>
                <a:gd name="connsiteY107" fmla="*/ 798957 h 13064490"/>
                <a:gd name="connsiteX108" fmla="*/ 9947147 w 12767104"/>
                <a:gd name="connsiteY108" fmla="*/ 712469 h 13064490"/>
                <a:gd name="connsiteX109" fmla="*/ 9547097 w 12767104"/>
                <a:gd name="connsiteY109" fmla="*/ 748664 h 13064490"/>
                <a:gd name="connsiteX110" fmla="*/ 9390887 w 12767104"/>
                <a:gd name="connsiteY110" fmla="*/ 302894 h 13064490"/>
                <a:gd name="connsiteX111" fmla="*/ 9286112 w 12767104"/>
                <a:gd name="connsiteY111" fmla="*/ 152399 h 13064490"/>
                <a:gd name="connsiteX112" fmla="*/ 9089136 w 12767104"/>
                <a:gd name="connsiteY112" fmla="*/ 0 h 13064490"/>
                <a:gd name="connsiteX113" fmla="*/ 9030842 w 12767104"/>
                <a:gd name="connsiteY113" fmla="*/ 188594 h 13064490"/>
                <a:gd name="connsiteX114" fmla="*/ 9137522 w 12767104"/>
                <a:gd name="connsiteY114" fmla="*/ 352424 h 13064490"/>
                <a:gd name="connsiteX115" fmla="*/ 8903207 w 12767104"/>
                <a:gd name="connsiteY115" fmla="*/ 421004 h 13064490"/>
                <a:gd name="connsiteX116" fmla="*/ 8634602 w 12767104"/>
                <a:gd name="connsiteY116" fmla="*/ 548639 h 13064490"/>
                <a:gd name="connsiteX117" fmla="*/ 8421242 w 12767104"/>
                <a:gd name="connsiteY117" fmla="*/ 859154 h 13064490"/>
                <a:gd name="connsiteX118" fmla="*/ 8219312 w 12767104"/>
                <a:gd name="connsiteY118" fmla="*/ 922019 h 13064490"/>
                <a:gd name="connsiteX119" fmla="*/ 8125967 w 12767104"/>
                <a:gd name="connsiteY119" fmla="*/ 1301114 h 13064490"/>
                <a:gd name="connsiteX120" fmla="*/ 8017382 w 12767104"/>
                <a:gd name="connsiteY120" fmla="*/ 1407794 h 13064490"/>
                <a:gd name="connsiteX121" fmla="*/ 7977377 w 12767104"/>
                <a:gd name="connsiteY121" fmla="*/ 1543049 h 13064490"/>
                <a:gd name="connsiteX122" fmla="*/ 7811642 w 12767104"/>
                <a:gd name="connsiteY122" fmla="*/ 1577339 h 13064490"/>
                <a:gd name="connsiteX123" fmla="*/ 7678674 w 12767104"/>
                <a:gd name="connsiteY123" fmla="*/ 1816608 h 13064490"/>
                <a:gd name="connsiteX124" fmla="*/ 7327772 w 12767104"/>
                <a:gd name="connsiteY124" fmla="*/ 1645919 h 13064490"/>
                <a:gd name="connsiteX125" fmla="*/ 6998207 w 12767104"/>
                <a:gd name="connsiteY125" fmla="*/ 1950719 h 13064490"/>
                <a:gd name="connsiteX126" fmla="*/ 6794372 w 12767104"/>
                <a:gd name="connsiteY126" fmla="*/ 1811654 h 13064490"/>
                <a:gd name="connsiteX127" fmla="*/ 6217920 w 12767104"/>
                <a:gd name="connsiteY127" fmla="*/ 2286000 h 13064490"/>
                <a:gd name="connsiteX128" fmla="*/ 6020942 w 12767104"/>
                <a:gd name="connsiteY128" fmla="*/ 2179319 h 13064490"/>
                <a:gd name="connsiteX129" fmla="*/ 5859017 w 12767104"/>
                <a:gd name="connsiteY129" fmla="*/ 2200274 h 13064490"/>
                <a:gd name="connsiteX130" fmla="*/ 5657087 w 12767104"/>
                <a:gd name="connsiteY130" fmla="*/ 2085974 h 13064490"/>
                <a:gd name="connsiteX131" fmla="*/ 5422772 w 12767104"/>
                <a:gd name="connsiteY131" fmla="*/ 2118359 h 13064490"/>
                <a:gd name="connsiteX132" fmla="*/ 5361812 w 12767104"/>
                <a:gd name="connsiteY132" fmla="*/ 1937384 h 13064490"/>
                <a:gd name="connsiteX133" fmla="*/ 5015102 w 12767104"/>
                <a:gd name="connsiteY133" fmla="*/ 1771649 h 13064490"/>
                <a:gd name="connsiteX134" fmla="*/ 4293870 w 12767104"/>
                <a:gd name="connsiteY134" fmla="*/ 1781937 h 13064490"/>
                <a:gd name="connsiteX135" fmla="*/ 3976877 w 12767104"/>
                <a:gd name="connsiteY135" fmla="*/ 1421129 h 13064490"/>
                <a:gd name="connsiteX136" fmla="*/ 3837812 w 12767104"/>
                <a:gd name="connsiteY136" fmla="*/ 1329689 h 13064490"/>
                <a:gd name="connsiteX137" fmla="*/ 3632072 w 12767104"/>
                <a:gd name="connsiteY137" fmla="*/ 1322069 h 13064490"/>
                <a:gd name="connsiteX138" fmla="*/ 3468242 w 12767104"/>
                <a:gd name="connsiteY138" fmla="*/ 1122044 h 13064490"/>
                <a:gd name="connsiteX139" fmla="*/ 3096767 w 12767104"/>
                <a:gd name="connsiteY139" fmla="*/ 1202054 h 13064490"/>
                <a:gd name="connsiteX140" fmla="*/ 2872740 w 12767104"/>
                <a:gd name="connsiteY140" fmla="*/ 1051179 h 13064490"/>
                <a:gd name="connsiteX141" fmla="*/ 2757677 w 12767104"/>
                <a:gd name="connsiteY141" fmla="*/ 1306829 h 13064490"/>
                <a:gd name="connsiteX142" fmla="*/ 2464307 w 12767104"/>
                <a:gd name="connsiteY142" fmla="*/ 1609724 h 13064490"/>
                <a:gd name="connsiteX143" fmla="*/ 2012822 w 12767104"/>
                <a:gd name="connsiteY143" fmla="*/ 1710689 h 13064490"/>
                <a:gd name="connsiteX144" fmla="*/ 2007107 w 12767104"/>
                <a:gd name="connsiteY144" fmla="*/ 1870709 h 13064490"/>
                <a:gd name="connsiteX145" fmla="*/ 1736597 w 12767104"/>
                <a:gd name="connsiteY145" fmla="*/ 1920239 h 13064490"/>
                <a:gd name="connsiteX146" fmla="*/ 1383792 w 12767104"/>
                <a:gd name="connsiteY146" fmla="*/ 1796415 h 13064490"/>
                <a:gd name="connsiteX147" fmla="*/ 1064132 w 12767104"/>
                <a:gd name="connsiteY147" fmla="*/ 1979294 h 13064490"/>
                <a:gd name="connsiteX148" fmla="*/ 1053084 w 12767104"/>
                <a:gd name="connsiteY148" fmla="*/ 2431542 h 13064490"/>
                <a:gd name="connsiteX149" fmla="*/ 514350 w 12767104"/>
                <a:gd name="connsiteY149" fmla="*/ 2355342 h 13064490"/>
                <a:gd name="connsiteX150" fmla="*/ 464057 w 12767104"/>
                <a:gd name="connsiteY150" fmla="*/ 2529839 h 13064490"/>
                <a:gd name="connsiteX151" fmla="*/ 0 w 12767104"/>
                <a:gd name="connsiteY151" fmla="*/ 2450592 h 13064490"/>
                <a:gd name="connsiteX0" fmla="*/ 0 w 12767104"/>
                <a:gd name="connsiteY0" fmla="*/ 2450592 h 13064490"/>
                <a:gd name="connsiteX1" fmla="*/ 266319 w 12767104"/>
                <a:gd name="connsiteY1" fmla="*/ 2830068 h 13064490"/>
                <a:gd name="connsiteX2" fmla="*/ 715899 w 12767104"/>
                <a:gd name="connsiteY2" fmla="*/ 2767965 h 13064490"/>
                <a:gd name="connsiteX3" fmla="*/ 1254633 w 12767104"/>
                <a:gd name="connsiteY3" fmla="*/ 3008757 h 13064490"/>
                <a:gd name="connsiteX4" fmla="*/ 1414652 w 12767104"/>
                <a:gd name="connsiteY4" fmla="*/ 3208019 h 13064490"/>
                <a:gd name="connsiteX5" fmla="*/ 1605152 w 12767104"/>
                <a:gd name="connsiteY5" fmla="*/ 3383279 h 13064490"/>
                <a:gd name="connsiteX6" fmla="*/ 1776602 w 12767104"/>
                <a:gd name="connsiteY6" fmla="*/ 3274694 h 13064490"/>
                <a:gd name="connsiteX7" fmla="*/ 2104262 w 12767104"/>
                <a:gd name="connsiteY7" fmla="*/ 3577589 h 13064490"/>
                <a:gd name="connsiteX8" fmla="*/ 2044827 w 12767104"/>
                <a:gd name="connsiteY8" fmla="*/ 3737610 h 13064490"/>
                <a:gd name="connsiteX9" fmla="*/ 2681477 w 12767104"/>
                <a:gd name="connsiteY9" fmla="*/ 3979544 h 13064490"/>
                <a:gd name="connsiteX10" fmla="*/ 3096767 w 12767104"/>
                <a:gd name="connsiteY10" fmla="*/ 3918584 h 13064490"/>
                <a:gd name="connsiteX11" fmla="*/ 3167252 w 12767104"/>
                <a:gd name="connsiteY11" fmla="*/ 4078604 h 13064490"/>
                <a:gd name="connsiteX12" fmla="*/ 3313937 w 12767104"/>
                <a:gd name="connsiteY12" fmla="*/ 4000499 h 13064490"/>
                <a:gd name="connsiteX13" fmla="*/ 3447669 w 12767104"/>
                <a:gd name="connsiteY13" fmla="*/ 4025646 h 13064490"/>
                <a:gd name="connsiteX14" fmla="*/ 3510152 w 12767104"/>
                <a:gd name="connsiteY14" fmla="*/ 4219574 h 13064490"/>
                <a:gd name="connsiteX15" fmla="*/ 3515867 w 12767104"/>
                <a:gd name="connsiteY15" fmla="*/ 4589144 h 13064490"/>
                <a:gd name="connsiteX16" fmla="*/ 3371087 w 12767104"/>
                <a:gd name="connsiteY16" fmla="*/ 4928234 h 13064490"/>
                <a:gd name="connsiteX17" fmla="*/ 3479672 w 12767104"/>
                <a:gd name="connsiteY17" fmla="*/ 5463539 h 13064490"/>
                <a:gd name="connsiteX18" fmla="*/ 3310127 w 12767104"/>
                <a:gd name="connsiteY18" fmla="*/ 5494019 h 13064490"/>
                <a:gd name="connsiteX19" fmla="*/ 3172967 w 12767104"/>
                <a:gd name="connsiteY19" fmla="*/ 6015989 h 13064490"/>
                <a:gd name="connsiteX20" fmla="*/ 3262502 w 12767104"/>
                <a:gd name="connsiteY20" fmla="*/ 6031229 h 13064490"/>
                <a:gd name="connsiteX21" fmla="*/ 3315842 w 12767104"/>
                <a:gd name="connsiteY21" fmla="*/ 6193154 h 13064490"/>
                <a:gd name="connsiteX22" fmla="*/ 3464432 w 12767104"/>
                <a:gd name="connsiteY22" fmla="*/ 6115049 h 13064490"/>
                <a:gd name="connsiteX23" fmla="*/ 3593972 w 12767104"/>
                <a:gd name="connsiteY23" fmla="*/ 6273164 h 13064490"/>
                <a:gd name="connsiteX24" fmla="*/ 3835146 w 12767104"/>
                <a:gd name="connsiteY24" fmla="*/ 6307836 h 13064490"/>
                <a:gd name="connsiteX25" fmla="*/ 3643502 w 12767104"/>
                <a:gd name="connsiteY25" fmla="*/ 6793229 h 13064490"/>
                <a:gd name="connsiteX26" fmla="*/ 3704462 w 12767104"/>
                <a:gd name="connsiteY26" fmla="*/ 7218044 h 13064490"/>
                <a:gd name="connsiteX27" fmla="*/ 3508247 w 12767104"/>
                <a:gd name="connsiteY27" fmla="*/ 7745729 h 13064490"/>
                <a:gd name="connsiteX28" fmla="*/ 3654932 w 12767104"/>
                <a:gd name="connsiteY28" fmla="*/ 7880984 h 13064490"/>
                <a:gd name="connsiteX29" fmla="*/ 3396234 w 12767104"/>
                <a:gd name="connsiteY29" fmla="*/ 8180451 h 13064490"/>
                <a:gd name="connsiteX30" fmla="*/ 3645407 w 12767104"/>
                <a:gd name="connsiteY30" fmla="*/ 8650604 h 13064490"/>
                <a:gd name="connsiteX31" fmla="*/ 4189476 w 12767104"/>
                <a:gd name="connsiteY31" fmla="*/ 9107805 h 13064490"/>
                <a:gd name="connsiteX32" fmla="*/ 4317872 w 12767104"/>
                <a:gd name="connsiteY32" fmla="*/ 9022079 h 13064490"/>
                <a:gd name="connsiteX33" fmla="*/ 4573142 w 12767104"/>
                <a:gd name="connsiteY33" fmla="*/ 9305924 h 13064490"/>
                <a:gd name="connsiteX34" fmla="*/ 4847462 w 12767104"/>
                <a:gd name="connsiteY34" fmla="*/ 9330689 h 13064490"/>
                <a:gd name="connsiteX35" fmla="*/ 5024627 w 12767104"/>
                <a:gd name="connsiteY35" fmla="*/ 9193529 h 13064490"/>
                <a:gd name="connsiteX36" fmla="*/ 5401817 w 12767104"/>
                <a:gd name="connsiteY36" fmla="*/ 9408794 h 13064490"/>
                <a:gd name="connsiteX37" fmla="*/ 5702807 w 12767104"/>
                <a:gd name="connsiteY37" fmla="*/ 9414509 h 13064490"/>
                <a:gd name="connsiteX38" fmla="*/ 5805677 w 12767104"/>
                <a:gd name="connsiteY38" fmla="*/ 9641204 h 13064490"/>
                <a:gd name="connsiteX39" fmla="*/ 6116192 w 12767104"/>
                <a:gd name="connsiteY39" fmla="*/ 9660254 h 13064490"/>
                <a:gd name="connsiteX40" fmla="*/ 6272784 w 12767104"/>
                <a:gd name="connsiteY40" fmla="*/ 9802368 h 13064490"/>
                <a:gd name="connsiteX41" fmla="*/ 6967728 w 12767104"/>
                <a:gd name="connsiteY41" fmla="*/ 10917936 h 13064490"/>
                <a:gd name="connsiteX42" fmla="*/ 6458712 w 12767104"/>
                <a:gd name="connsiteY42" fmla="*/ 11369040 h 13064490"/>
                <a:gd name="connsiteX43" fmla="*/ 6592443 w 12767104"/>
                <a:gd name="connsiteY43" fmla="*/ 11569065 h 13064490"/>
                <a:gd name="connsiteX44" fmla="*/ 6723888 w 12767104"/>
                <a:gd name="connsiteY44" fmla="*/ 11530965 h 13064490"/>
                <a:gd name="connsiteX45" fmla="*/ 6826758 w 12767104"/>
                <a:gd name="connsiteY45" fmla="*/ 11633835 h 13064490"/>
                <a:gd name="connsiteX46" fmla="*/ 6834378 w 12767104"/>
                <a:gd name="connsiteY46" fmla="*/ 11870055 h 13064490"/>
                <a:gd name="connsiteX47" fmla="*/ 6950583 w 12767104"/>
                <a:gd name="connsiteY47" fmla="*/ 12011025 h 13064490"/>
                <a:gd name="connsiteX48" fmla="*/ 7009638 w 12767104"/>
                <a:gd name="connsiteY48" fmla="*/ 12390120 h 13064490"/>
                <a:gd name="connsiteX49" fmla="*/ 6941058 w 12767104"/>
                <a:gd name="connsiteY49" fmla="*/ 12628245 h 13064490"/>
                <a:gd name="connsiteX50" fmla="*/ 7076313 w 12767104"/>
                <a:gd name="connsiteY50" fmla="*/ 12847320 h 13064490"/>
                <a:gd name="connsiteX51" fmla="*/ 7202043 w 12767104"/>
                <a:gd name="connsiteY51" fmla="*/ 12943713 h 13064490"/>
                <a:gd name="connsiteX52" fmla="*/ 7287768 w 12767104"/>
                <a:gd name="connsiteY52" fmla="*/ 12799695 h 13064490"/>
                <a:gd name="connsiteX53" fmla="*/ 7377303 w 12767104"/>
                <a:gd name="connsiteY53" fmla="*/ 12759690 h 13064490"/>
                <a:gd name="connsiteX54" fmla="*/ 7748778 w 12767104"/>
                <a:gd name="connsiteY54" fmla="*/ 12538710 h 13064490"/>
                <a:gd name="connsiteX55" fmla="*/ 8312658 w 12767104"/>
                <a:gd name="connsiteY55" fmla="*/ 13034010 h 13064490"/>
                <a:gd name="connsiteX56" fmla="*/ 8440293 w 12767104"/>
                <a:gd name="connsiteY56" fmla="*/ 12971145 h 13064490"/>
                <a:gd name="connsiteX57" fmla="*/ 8819388 w 12767104"/>
                <a:gd name="connsiteY57" fmla="*/ 13013055 h 13064490"/>
                <a:gd name="connsiteX58" fmla="*/ 9089898 w 12767104"/>
                <a:gd name="connsiteY58" fmla="*/ 13064490 h 13064490"/>
                <a:gd name="connsiteX59" fmla="*/ 9554718 w 12767104"/>
                <a:gd name="connsiteY59" fmla="*/ 12974954 h 13064490"/>
                <a:gd name="connsiteX60" fmla="*/ 9853803 w 12767104"/>
                <a:gd name="connsiteY60" fmla="*/ 12885420 h 13064490"/>
                <a:gd name="connsiteX61" fmla="*/ 9954006 w 12767104"/>
                <a:gd name="connsiteY61" fmla="*/ 12968097 h 13064490"/>
                <a:gd name="connsiteX62" fmla="*/ 10019538 w 12767104"/>
                <a:gd name="connsiteY62" fmla="*/ 12891134 h 13064490"/>
                <a:gd name="connsiteX63" fmla="*/ 10107168 w 12767104"/>
                <a:gd name="connsiteY63" fmla="*/ 12702539 h 13064490"/>
                <a:gd name="connsiteX64" fmla="*/ 10103358 w 12767104"/>
                <a:gd name="connsiteY64" fmla="*/ 12614909 h 13064490"/>
                <a:gd name="connsiteX65" fmla="*/ 10177653 w 12767104"/>
                <a:gd name="connsiteY65" fmla="*/ 12538709 h 13064490"/>
                <a:gd name="connsiteX66" fmla="*/ 10135743 w 12767104"/>
                <a:gd name="connsiteY66" fmla="*/ 12378689 h 13064490"/>
                <a:gd name="connsiteX67" fmla="*/ 10267188 w 12767104"/>
                <a:gd name="connsiteY67" fmla="*/ 12338684 h 13064490"/>
                <a:gd name="connsiteX68" fmla="*/ 10419207 w 12767104"/>
                <a:gd name="connsiteY68" fmla="*/ 11967972 h 13064490"/>
                <a:gd name="connsiteX69" fmla="*/ 11149203 w 12767104"/>
                <a:gd name="connsiteY69" fmla="*/ 12121514 h 13064490"/>
                <a:gd name="connsiteX70" fmla="*/ 12090273 w 12767104"/>
                <a:gd name="connsiteY70" fmla="*/ 11727179 h 13064490"/>
                <a:gd name="connsiteX71" fmla="*/ 12248388 w 12767104"/>
                <a:gd name="connsiteY71" fmla="*/ 11870054 h 13064490"/>
                <a:gd name="connsiteX72" fmla="*/ 12362688 w 12767104"/>
                <a:gd name="connsiteY72" fmla="*/ 11891009 h 13064490"/>
                <a:gd name="connsiteX73" fmla="*/ 12524613 w 12767104"/>
                <a:gd name="connsiteY73" fmla="*/ 11662409 h 13064490"/>
                <a:gd name="connsiteX74" fmla="*/ 12600813 w 12767104"/>
                <a:gd name="connsiteY74" fmla="*/ 11622404 h 13064490"/>
                <a:gd name="connsiteX75" fmla="*/ 12658344 w 12767104"/>
                <a:gd name="connsiteY75" fmla="*/ 11645265 h 13064490"/>
                <a:gd name="connsiteX76" fmla="*/ 12758928 w 12767104"/>
                <a:gd name="connsiteY76" fmla="*/ 11344274 h 13064490"/>
                <a:gd name="connsiteX77" fmla="*/ 12446507 w 12767104"/>
                <a:gd name="connsiteY77" fmla="*/ 10921364 h 13064490"/>
                <a:gd name="connsiteX78" fmla="*/ 12383642 w 12767104"/>
                <a:gd name="connsiteY78" fmla="*/ 10618469 h 13064490"/>
                <a:gd name="connsiteX79" fmla="*/ 12201906 w 12767104"/>
                <a:gd name="connsiteY79" fmla="*/ 10423017 h 13064490"/>
                <a:gd name="connsiteX80" fmla="*/ 12216002 w 12767104"/>
                <a:gd name="connsiteY80" fmla="*/ 10138409 h 13064490"/>
                <a:gd name="connsiteX81" fmla="*/ 12560807 w 12767104"/>
                <a:gd name="connsiteY81" fmla="*/ 9631679 h 13064490"/>
                <a:gd name="connsiteX82" fmla="*/ 12693777 w 12767104"/>
                <a:gd name="connsiteY82" fmla="*/ 8833866 h 13064490"/>
                <a:gd name="connsiteX83" fmla="*/ 12472416 w 12767104"/>
                <a:gd name="connsiteY83" fmla="*/ 8590407 h 13064490"/>
                <a:gd name="connsiteX84" fmla="*/ 12508992 w 12767104"/>
                <a:gd name="connsiteY84" fmla="*/ 7827264 h 13064490"/>
                <a:gd name="connsiteX85" fmla="*/ 12256389 w 12767104"/>
                <a:gd name="connsiteY85" fmla="*/ 7655052 h 13064490"/>
                <a:gd name="connsiteX86" fmla="*/ 11978640 w 12767104"/>
                <a:gd name="connsiteY86" fmla="*/ 7424928 h 13064490"/>
                <a:gd name="connsiteX87" fmla="*/ 11887200 w 12767104"/>
                <a:gd name="connsiteY87" fmla="*/ 6784848 h 13064490"/>
                <a:gd name="connsiteX88" fmla="*/ 12052173 w 12767104"/>
                <a:gd name="connsiteY88" fmla="*/ 6573774 h 13064490"/>
                <a:gd name="connsiteX89" fmla="*/ 12172950 w 12767104"/>
                <a:gd name="connsiteY89" fmla="*/ 6334887 h 13064490"/>
                <a:gd name="connsiteX90" fmla="*/ 12179808 w 12767104"/>
                <a:gd name="connsiteY90" fmla="*/ 5888736 h 13064490"/>
                <a:gd name="connsiteX91" fmla="*/ 11915394 w 12767104"/>
                <a:gd name="connsiteY91" fmla="*/ 5550027 h 13064490"/>
                <a:gd name="connsiteX92" fmla="*/ 11612880 w 12767104"/>
                <a:gd name="connsiteY92" fmla="*/ 5285232 h 13064490"/>
                <a:gd name="connsiteX93" fmla="*/ 11137392 w 12767104"/>
                <a:gd name="connsiteY93" fmla="*/ 4791456 h 13064490"/>
                <a:gd name="connsiteX94" fmla="*/ 10345674 w 12767104"/>
                <a:gd name="connsiteY94" fmla="*/ 4283583 h 13064490"/>
                <a:gd name="connsiteX95" fmla="*/ 10364343 w 12767104"/>
                <a:gd name="connsiteY95" fmla="*/ 3643122 h 13064490"/>
                <a:gd name="connsiteX96" fmla="*/ 10991088 w 12767104"/>
                <a:gd name="connsiteY96" fmla="*/ 3035808 h 13064490"/>
                <a:gd name="connsiteX97" fmla="*/ 11228832 w 12767104"/>
                <a:gd name="connsiteY97" fmla="*/ 2523744 h 13064490"/>
                <a:gd name="connsiteX98" fmla="*/ 11155680 w 12767104"/>
                <a:gd name="connsiteY98" fmla="*/ 2286000 h 13064490"/>
                <a:gd name="connsiteX99" fmla="*/ 11391900 w 12767104"/>
                <a:gd name="connsiteY99" fmla="*/ 1664970 h 13064490"/>
                <a:gd name="connsiteX100" fmla="*/ 11299698 w 12767104"/>
                <a:gd name="connsiteY100" fmla="*/ 1289304 h 13064490"/>
                <a:gd name="connsiteX101" fmla="*/ 10966704 w 12767104"/>
                <a:gd name="connsiteY101" fmla="*/ 1435227 h 13064490"/>
                <a:gd name="connsiteX102" fmla="*/ 10770870 w 12767104"/>
                <a:gd name="connsiteY102" fmla="*/ 1719072 h 13064490"/>
                <a:gd name="connsiteX103" fmla="*/ 10211943 w 12767104"/>
                <a:gd name="connsiteY103" fmla="*/ 1704594 h 13064490"/>
                <a:gd name="connsiteX104" fmla="*/ 10643616 w 12767104"/>
                <a:gd name="connsiteY104" fmla="*/ 987552 h 13064490"/>
                <a:gd name="connsiteX105" fmla="*/ 10569321 w 12767104"/>
                <a:gd name="connsiteY105" fmla="*/ 768477 h 13064490"/>
                <a:gd name="connsiteX106" fmla="*/ 10310241 w 12767104"/>
                <a:gd name="connsiteY106" fmla="*/ 644652 h 13064490"/>
                <a:gd name="connsiteX107" fmla="*/ 10132695 w 12767104"/>
                <a:gd name="connsiteY107" fmla="*/ 798957 h 13064490"/>
                <a:gd name="connsiteX108" fmla="*/ 9947147 w 12767104"/>
                <a:gd name="connsiteY108" fmla="*/ 712469 h 13064490"/>
                <a:gd name="connsiteX109" fmla="*/ 9547097 w 12767104"/>
                <a:gd name="connsiteY109" fmla="*/ 748664 h 13064490"/>
                <a:gd name="connsiteX110" fmla="*/ 9390887 w 12767104"/>
                <a:gd name="connsiteY110" fmla="*/ 302894 h 13064490"/>
                <a:gd name="connsiteX111" fmla="*/ 9286112 w 12767104"/>
                <a:gd name="connsiteY111" fmla="*/ 152399 h 13064490"/>
                <a:gd name="connsiteX112" fmla="*/ 9089136 w 12767104"/>
                <a:gd name="connsiteY112" fmla="*/ 0 h 13064490"/>
                <a:gd name="connsiteX113" fmla="*/ 9030842 w 12767104"/>
                <a:gd name="connsiteY113" fmla="*/ 188594 h 13064490"/>
                <a:gd name="connsiteX114" fmla="*/ 9137522 w 12767104"/>
                <a:gd name="connsiteY114" fmla="*/ 352424 h 13064490"/>
                <a:gd name="connsiteX115" fmla="*/ 8903207 w 12767104"/>
                <a:gd name="connsiteY115" fmla="*/ 421004 h 13064490"/>
                <a:gd name="connsiteX116" fmla="*/ 8634602 w 12767104"/>
                <a:gd name="connsiteY116" fmla="*/ 548639 h 13064490"/>
                <a:gd name="connsiteX117" fmla="*/ 8421242 w 12767104"/>
                <a:gd name="connsiteY117" fmla="*/ 859154 h 13064490"/>
                <a:gd name="connsiteX118" fmla="*/ 8219312 w 12767104"/>
                <a:gd name="connsiteY118" fmla="*/ 922019 h 13064490"/>
                <a:gd name="connsiteX119" fmla="*/ 8125967 w 12767104"/>
                <a:gd name="connsiteY119" fmla="*/ 1301114 h 13064490"/>
                <a:gd name="connsiteX120" fmla="*/ 8017382 w 12767104"/>
                <a:gd name="connsiteY120" fmla="*/ 1407794 h 13064490"/>
                <a:gd name="connsiteX121" fmla="*/ 7977377 w 12767104"/>
                <a:gd name="connsiteY121" fmla="*/ 1543049 h 13064490"/>
                <a:gd name="connsiteX122" fmla="*/ 7811642 w 12767104"/>
                <a:gd name="connsiteY122" fmla="*/ 1577339 h 13064490"/>
                <a:gd name="connsiteX123" fmla="*/ 7678674 w 12767104"/>
                <a:gd name="connsiteY123" fmla="*/ 1816608 h 13064490"/>
                <a:gd name="connsiteX124" fmla="*/ 7327772 w 12767104"/>
                <a:gd name="connsiteY124" fmla="*/ 1645919 h 13064490"/>
                <a:gd name="connsiteX125" fmla="*/ 6998207 w 12767104"/>
                <a:gd name="connsiteY125" fmla="*/ 1950719 h 13064490"/>
                <a:gd name="connsiteX126" fmla="*/ 6794372 w 12767104"/>
                <a:gd name="connsiteY126" fmla="*/ 1811654 h 13064490"/>
                <a:gd name="connsiteX127" fmla="*/ 6217920 w 12767104"/>
                <a:gd name="connsiteY127" fmla="*/ 2286000 h 13064490"/>
                <a:gd name="connsiteX128" fmla="*/ 6020942 w 12767104"/>
                <a:gd name="connsiteY128" fmla="*/ 2179319 h 13064490"/>
                <a:gd name="connsiteX129" fmla="*/ 5859017 w 12767104"/>
                <a:gd name="connsiteY129" fmla="*/ 2200274 h 13064490"/>
                <a:gd name="connsiteX130" fmla="*/ 5657087 w 12767104"/>
                <a:gd name="connsiteY130" fmla="*/ 2085974 h 13064490"/>
                <a:gd name="connsiteX131" fmla="*/ 5422772 w 12767104"/>
                <a:gd name="connsiteY131" fmla="*/ 2118359 h 13064490"/>
                <a:gd name="connsiteX132" fmla="*/ 5361812 w 12767104"/>
                <a:gd name="connsiteY132" fmla="*/ 1937384 h 13064490"/>
                <a:gd name="connsiteX133" fmla="*/ 5015102 w 12767104"/>
                <a:gd name="connsiteY133" fmla="*/ 1771649 h 13064490"/>
                <a:gd name="connsiteX134" fmla="*/ 4293870 w 12767104"/>
                <a:gd name="connsiteY134" fmla="*/ 1781937 h 13064490"/>
                <a:gd name="connsiteX135" fmla="*/ 3976877 w 12767104"/>
                <a:gd name="connsiteY135" fmla="*/ 1421129 h 13064490"/>
                <a:gd name="connsiteX136" fmla="*/ 3837812 w 12767104"/>
                <a:gd name="connsiteY136" fmla="*/ 1329689 h 13064490"/>
                <a:gd name="connsiteX137" fmla="*/ 3632072 w 12767104"/>
                <a:gd name="connsiteY137" fmla="*/ 1322069 h 13064490"/>
                <a:gd name="connsiteX138" fmla="*/ 3468242 w 12767104"/>
                <a:gd name="connsiteY138" fmla="*/ 1122044 h 13064490"/>
                <a:gd name="connsiteX139" fmla="*/ 3096767 w 12767104"/>
                <a:gd name="connsiteY139" fmla="*/ 1202054 h 13064490"/>
                <a:gd name="connsiteX140" fmla="*/ 2872740 w 12767104"/>
                <a:gd name="connsiteY140" fmla="*/ 1051179 h 13064490"/>
                <a:gd name="connsiteX141" fmla="*/ 2757677 w 12767104"/>
                <a:gd name="connsiteY141" fmla="*/ 1306829 h 13064490"/>
                <a:gd name="connsiteX142" fmla="*/ 2464307 w 12767104"/>
                <a:gd name="connsiteY142" fmla="*/ 1609724 h 13064490"/>
                <a:gd name="connsiteX143" fmla="*/ 2012822 w 12767104"/>
                <a:gd name="connsiteY143" fmla="*/ 1710689 h 13064490"/>
                <a:gd name="connsiteX144" fmla="*/ 2007107 w 12767104"/>
                <a:gd name="connsiteY144" fmla="*/ 1870709 h 13064490"/>
                <a:gd name="connsiteX145" fmla="*/ 1736597 w 12767104"/>
                <a:gd name="connsiteY145" fmla="*/ 1920239 h 13064490"/>
                <a:gd name="connsiteX146" fmla="*/ 1383792 w 12767104"/>
                <a:gd name="connsiteY146" fmla="*/ 1796415 h 13064490"/>
                <a:gd name="connsiteX147" fmla="*/ 1064132 w 12767104"/>
                <a:gd name="connsiteY147" fmla="*/ 1979294 h 13064490"/>
                <a:gd name="connsiteX148" fmla="*/ 1053084 w 12767104"/>
                <a:gd name="connsiteY148" fmla="*/ 2431542 h 13064490"/>
                <a:gd name="connsiteX149" fmla="*/ 514350 w 12767104"/>
                <a:gd name="connsiteY149" fmla="*/ 2355342 h 13064490"/>
                <a:gd name="connsiteX150" fmla="*/ 464057 w 12767104"/>
                <a:gd name="connsiteY150" fmla="*/ 2529839 h 13064490"/>
                <a:gd name="connsiteX151" fmla="*/ 0 w 12767104"/>
                <a:gd name="connsiteY151" fmla="*/ 2450592 h 13064490"/>
                <a:gd name="connsiteX0" fmla="*/ 0 w 12767104"/>
                <a:gd name="connsiteY0" fmla="*/ 2450592 h 13064490"/>
                <a:gd name="connsiteX1" fmla="*/ 266319 w 12767104"/>
                <a:gd name="connsiteY1" fmla="*/ 2830068 h 13064490"/>
                <a:gd name="connsiteX2" fmla="*/ 715899 w 12767104"/>
                <a:gd name="connsiteY2" fmla="*/ 2767965 h 13064490"/>
                <a:gd name="connsiteX3" fmla="*/ 1254633 w 12767104"/>
                <a:gd name="connsiteY3" fmla="*/ 3008757 h 13064490"/>
                <a:gd name="connsiteX4" fmla="*/ 1414652 w 12767104"/>
                <a:gd name="connsiteY4" fmla="*/ 3208019 h 13064490"/>
                <a:gd name="connsiteX5" fmla="*/ 1605152 w 12767104"/>
                <a:gd name="connsiteY5" fmla="*/ 3383279 h 13064490"/>
                <a:gd name="connsiteX6" fmla="*/ 1776602 w 12767104"/>
                <a:gd name="connsiteY6" fmla="*/ 3274694 h 13064490"/>
                <a:gd name="connsiteX7" fmla="*/ 2104262 w 12767104"/>
                <a:gd name="connsiteY7" fmla="*/ 3577589 h 13064490"/>
                <a:gd name="connsiteX8" fmla="*/ 2044827 w 12767104"/>
                <a:gd name="connsiteY8" fmla="*/ 3737610 h 13064490"/>
                <a:gd name="connsiteX9" fmla="*/ 2681477 w 12767104"/>
                <a:gd name="connsiteY9" fmla="*/ 3979544 h 13064490"/>
                <a:gd name="connsiteX10" fmla="*/ 3096767 w 12767104"/>
                <a:gd name="connsiteY10" fmla="*/ 3918584 h 13064490"/>
                <a:gd name="connsiteX11" fmla="*/ 3167252 w 12767104"/>
                <a:gd name="connsiteY11" fmla="*/ 4078604 h 13064490"/>
                <a:gd name="connsiteX12" fmla="*/ 3313937 w 12767104"/>
                <a:gd name="connsiteY12" fmla="*/ 4000499 h 13064490"/>
                <a:gd name="connsiteX13" fmla="*/ 3447669 w 12767104"/>
                <a:gd name="connsiteY13" fmla="*/ 4025646 h 13064490"/>
                <a:gd name="connsiteX14" fmla="*/ 3510152 w 12767104"/>
                <a:gd name="connsiteY14" fmla="*/ 4219574 h 13064490"/>
                <a:gd name="connsiteX15" fmla="*/ 3515867 w 12767104"/>
                <a:gd name="connsiteY15" fmla="*/ 4589144 h 13064490"/>
                <a:gd name="connsiteX16" fmla="*/ 3371087 w 12767104"/>
                <a:gd name="connsiteY16" fmla="*/ 4928234 h 13064490"/>
                <a:gd name="connsiteX17" fmla="*/ 3479672 w 12767104"/>
                <a:gd name="connsiteY17" fmla="*/ 5463539 h 13064490"/>
                <a:gd name="connsiteX18" fmla="*/ 3310127 w 12767104"/>
                <a:gd name="connsiteY18" fmla="*/ 5494019 h 13064490"/>
                <a:gd name="connsiteX19" fmla="*/ 3172967 w 12767104"/>
                <a:gd name="connsiteY19" fmla="*/ 6015989 h 13064490"/>
                <a:gd name="connsiteX20" fmla="*/ 3262502 w 12767104"/>
                <a:gd name="connsiteY20" fmla="*/ 6031229 h 13064490"/>
                <a:gd name="connsiteX21" fmla="*/ 3315842 w 12767104"/>
                <a:gd name="connsiteY21" fmla="*/ 6193154 h 13064490"/>
                <a:gd name="connsiteX22" fmla="*/ 3464432 w 12767104"/>
                <a:gd name="connsiteY22" fmla="*/ 6115049 h 13064490"/>
                <a:gd name="connsiteX23" fmla="*/ 3593972 w 12767104"/>
                <a:gd name="connsiteY23" fmla="*/ 6273164 h 13064490"/>
                <a:gd name="connsiteX24" fmla="*/ 3835146 w 12767104"/>
                <a:gd name="connsiteY24" fmla="*/ 6307836 h 13064490"/>
                <a:gd name="connsiteX25" fmla="*/ 3643502 w 12767104"/>
                <a:gd name="connsiteY25" fmla="*/ 6793229 h 13064490"/>
                <a:gd name="connsiteX26" fmla="*/ 3704462 w 12767104"/>
                <a:gd name="connsiteY26" fmla="*/ 7218044 h 13064490"/>
                <a:gd name="connsiteX27" fmla="*/ 3508247 w 12767104"/>
                <a:gd name="connsiteY27" fmla="*/ 7745729 h 13064490"/>
                <a:gd name="connsiteX28" fmla="*/ 3654932 w 12767104"/>
                <a:gd name="connsiteY28" fmla="*/ 7880984 h 13064490"/>
                <a:gd name="connsiteX29" fmla="*/ 3396234 w 12767104"/>
                <a:gd name="connsiteY29" fmla="*/ 8180451 h 13064490"/>
                <a:gd name="connsiteX30" fmla="*/ 3645407 w 12767104"/>
                <a:gd name="connsiteY30" fmla="*/ 8650604 h 13064490"/>
                <a:gd name="connsiteX31" fmla="*/ 4189476 w 12767104"/>
                <a:gd name="connsiteY31" fmla="*/ 9107805 h 13064490"/>
                <a:gd name="connsiteX32" fmla="*/ 4317872 w 12767104"/>
                <a:gd name="connsiteY32" fmla="*/ 9022079 h 13064490"/>
                <a:gd name="connsiteX33" fmla="*/ 4573142 w 12767104"/>
                <a:gd name="connsiteY33" fmla="*/ 9305924 h 13064490"/>
                <a:gd name="connsiteX34" fmla="*/ 4847462 w 12767104"/>
                <a:gd name="connsiteY34" fmla="*/ 9330689 h 13064490"/>
                <a:gd name="connsiteX35" fmla="*/ 5024627 w 12767104"/>
                <a:gd name="connsiteY35" fmla="*/ 9193529 h 13064490"/>
                <a:gd name="connsiteX36" fmla="*/ 5401817 w 12767104"/>
                <a:gd name="connsiteY36" fmla="*/ 9408794 h 13064490"/>
                <a:gd name="connsiteX37" fmla="*/ 5702807 w 12767104"/>
                <a:gd name="connsiteY37" fmla="*/ 9414509 h 13064490"/>
                <a:gd name="connsiteX38" fmla="*/ 5805677 w 12767104"/>
                <a:gd name="connsiteY38" fmla="*/ 9641204 h 13064490"/>
                <a:gd name="connsiteX39" fmla="*/ 6116192 w 12767104"/>
                <a:gd name="connsiteY39" fmla="*/ 9660254 h 13064490"/>
                <a:gd name="connsiteX40" fmla="*/ 6206109 w 12767104"/>
                <a:gd name="connsiteY40" fmla="*/ 9857613 h 13064490"/>
                <a:gd name="connsiteX41" fmla="*/ 6967728 w 12767104"/>
                <a:gd name="connsiteY41" fmla="*/ 10917936 h 13064490"/>
                <a:gd name="connsiteX42" fmla="*/ 6458712 w 12767104"/>
                <a:gd name="connsiteY42" fmla="*/ 11369040 h 13064490"/>
                <a:gd name="connsiteX43" fmla="*/ 6592443 w 12767104"/>
                <a:gd name="connsiteY43" fmla="*/ 11569065 h 13064490"/>
                <a:gd name="connsiteX44" fmla="*/ 6723888 w 12767104"/>
                <a:gd name="connsiteY44" fmla="*/ 11530965 h 13064490"/>
                <a:gd name="connsiteX45" fmla="*/ 6826758 w 12767104"/>
                <a:gd name="connsiteY45" fmla="*/ 11633835 h 13064490"/>
                <a:gd name="connsiteX46" fmla="*/ 6834378 w 12767104"/>
                <a:gd name="connsiteY46" fmla="*/ 11870055 h 13064490"/>
                <a:gd name="connsiteX47" fmla="*/ 6950583 w 12767104"/>
                <a:gd name="connsiteY47" fmla="*/ 12011025 h 13064490"/>
                <a:gd name="connsiteX48" fmla="*/ 7009638 w 12767104"/>
                <a:gd name="connsiteY48" fmla="*/ 12390120 h 13064490"/>
                <a:gd name="connsiteX49" fmla="*/ 6941058 w 12767104"/>
                <a:gd name="connsiteY49" fmla="*/ 12628245 h 13064490"/>
                <a:gd name="connsiteX50" fmla="*/ 7076313 w 12767104"/>
                <a:gd name="connsiteY50" fmla="*/ 12847320 h 13064490"/>
                <a:gd name="connsiteX51" fmla="*/ 7202043 w 12767104"/>
                <a:gd name="connsiteY51" fmla="*/ 12943713 h 13064490"/>
                <a:gd name="connsiteX52" fmla="*/ 7287768 w 12767104"/>
                <a:gd name="connsiteY52" fmla="*/ 12799695 h 13064490"/>
                <a:gd name="connsiteX53" fmla="*/ 7377303 w 12767104"/>
                <a:gd name="connsiteY53" fmla="*/ 12759690 h 13064490"/>
                <a:gd name="connsiteX54" fmla="*/ 7748778 w 12767104"/>
                <a:gd name="connsiteY54" fmla="*/ 12538710 h 13064490"/>
                <a:gd name="connsiteX55" fmla="*/ 8312658 w 12767104"/>
                <a:gd name="connsiteY55" fmla="*/ 13034010 h 13064490"/>
                <a:gd name="connsiteX56" fmla="*/ 8440293 w 12767104"/>
                <a:gd name="connsiteY56" fmla="*/ 12971145 h 13064490"/>
                <a:gd name="connsiteX57" fmla="*/ 8819388 w 12767104"/>
                <a:gd name="connsiteY57" fmla="*/ 13013055 h 13064490"/>
                <a:gd name="connsiteX58" fmla="*/ 9089898 w 12767104"/>
                <a:gd name="connsiteY58" fmla="*/ 13064490 h 13064490"/>
                <a:gd name="connsiteX59" fmla="*/ 9554718 w 12767104"/>
                <a:gd name="connsiteY59" fmla="*/ 12974954 h 13064490"/>
                <a:gd name="connsiteX60" fmla="*/ 9853803 w 12767104"/>
                <a:gd name="connsiteY60" fmla="*/ 12885420 h 13064490"/>
                <a:gd name="connsiteX61" fmla="*/ 9954006 w 12767104"/>
                <a:gd name="connsiteY61" fmla="*/ 12968097 h 13064490"/>
                <a:gd name="connsiteX62" fmla="*/ 10019538 w 12767104"/>
                <a:gd name="connsiteY62" fmla="*/ 12891134 h 13064490"/>
                <a:gd name="connsiteX63" fmla="*/ 10107168 w 12767104"/>
                <a:gd name="connsiteY63" fmla="*/ 12702539 h 13064490"/>
                <a:gd name="connsiteX64" fmla="*/ 10103358 w 12767104"/>
                <a:gd name="connsiteY64" fmla="*/ 12614909 h 13064490"/>
                <a:gd name="connsiteX65" fmla="*/ 10177653 w 12767104"/>
                <a:gd name="connsiteY65" fmla="*/ 12538709 h 13064490"/>
                <a:gd name="connsiteX66" fmla="*/ 10135743 w 12767104"/>
                <a:gd name="connsiteY66" fmla="*/ 12378689 h 13064490"/>
                <a:gd name="connsiteX67" fmla="*/ 10267188 w 12767104"/>
                <a:gd name="connsiteY67" fmla="*/ 12338684 h 13064490"/>
                <a:gd name="connsiteX68" fmla="*/ 10419207 w 12767104"/>
                <a:gd name="connsiteY68" fmla="*/ 11967972 h 13064490"/>
                <a:gd name="connsiteX69" fmla="*/ 11149203 w 12767104"/>
                <a:gd name="connsiteY69" fmla="*/ 12121514 h 13064490"/>
                <a:gd name="connsiteX70" fmla="*/ 12090273 w 12767104"/>
                <a:gd name="connsiteY70" fmla="*/ 11727179 h 13064490"/>
                <a:gd name="connsiteX71" fmla="*/ 12248388 w 12767104"/>
                <a:gd name="connsiteY71" fmla="*/ 11870054 h 13064490"/>
                <a:gd name="connsiteX72" fmla="*/ 12362688 w 12767104"/>
                <a:gd name="connsiteY72" fmla="*/ 11891009 h 13064490"/>
                <a:gd name="connsiteX73" fmla="*/ 12524613 w 12767104"/>
                <a:gd name="connsiteY73" fmla="*/ 11662409 h 13064490"/>
                <a:gd name="connsiteX74" fmla="*/ 12600813 w 12767104"/>
                <a:gd name="connsiteY74" fmla="*/ 11622404 h 13064490"/>
                <a:gd name="connsiteX75" fmla="*/ 12658344 w 12767104"/>
                <a:gd name="connsiteY75" fmla="*/ 11645265 h 13064490"/>
                <a:gd name="connsiteX76" fmla="*/ 12758928 w 12767104"/>
                <a:gd name="connsiteY76" fmla="*/ 11344274 h 13064490"/>
                <a:gd name="connsiteX77" fmla="*/ 12446507 w 12767104"/>
                <a:gd name="connsiteY77" fmla="*/ 10921364 h 13064490"/>
                <a:gd name="connsiteX78" fmla="*/ 12383642 w 12767104"/>
                <a:gd name="connsiteY78" fmla="*/ 10618469 h 13064490"/>
                <a:gd name="connsiteX79" fmla="*/ 12201906 w 12767104"/>
                <a:gd name="connsiteY79" fmla="*/ 10423017 h 13064490"/>
                <a:gd name="connsiteX80" fmla="*/ 12216002 w 12767104"/>
                <a:gd name="connsiteY80" fmla="*/ 10138409 h 13064490"/>
                <a:gd name="connsiteX81" fmla="*/ 12560807 w 12767104"/>
                <a:gd name="connsiteY81" fmla="*/ 9631679 h 13064490"/>
                <a:gd name="connsiteX82" fmla="*/ 12693777 w 12767104"/>
                <a:gd name="connsiteY82" fmla="*/ 8833866 h 13064490"/>
                <a:gd name="connsiteX83" fmla="*/ 12472416 w 12767104"/>
                <a:gd name="connsiteY83" fmla="*/ 8590407 h 13064490"/>
                <a:gd name="connsiteX84" fmla="*/ 12508992 w 12767104"/>
                <a:gd name="connsiteY84" fmla="*/ 7827264 h 13064490"/>
                <a:gd name="connsiteX85" fmla="*/ 12256389 w 12767104"/>
                <a:gd name="connsiteY85" fmla="*/ 7655052 h 13064490"/>
                <a:gd name="connsiteX86" fmla="*/ 11978640 w 12767104"/>
                <a:gd name="connsiteY86" fmla="*/ 7424928 h 13064490"/>
                <a:gd name="connsiteX87" fmla="*/ 11887200 w 12767104"/>
                <a:gd name="connsiteY87" fmla="*/ 6784848 h 13064490"/>
                <a:gd name="connsiteX88" fmla="*/ 12052173 w 12767104"/>
                <a:gd name="connsiteY88" fmla="*/ 6573774 h 13064490"/>
                <a:gd name="connsiteX89" fmla="*/ 12172950 w 12767104"/>
                <a:gd name="connsiteY89" fmla="*/ 6334887 h 13064490"/>
                <a:gd name="connsiteX90" fmla="*/ 12179808 w 12767104"/>
                <a:gd name="connsiteY90" fmla="*/ 5888736 h 13064490"/>
                <a:gd name="connsiteX91" fmla="*/ 11915394 w 12767104"/>
                <a:gd name="connsiteY91" fmla="*/ 5550027 h 13064490"/>
                <a:gd name="connsiteX92" fmla="*/ 11612880 w 12767104"/>
                <a:gd name="connsiteY92" fmla="*/ 5285232 h 13064490"/>
                <a:gd name="connsiteX93" fmla="*/ 11137392 w 12767104"/>
                <a:gd name="connsiteY93" fmla="*/ 4791456 h 13064490"/>
                <a:gd name="connsiteX94" fmla="*/ 10345674 w 12767104"/>
                <a:gd name="connsiteY94" fmla="*/ 4283583 h 13064490"/>
                <a:gd name="connsiteX95" fmla="*/ 10364343 w 12767104"/>
                <a:gd name="connsiteY95" fmla="*/ 3643122 h 13064490"/>
                <a:gd name="connsiteX96" fmla="*/ 10991088 w 12767104"/>
                <a:gd name="connsiteY96" fmla="*/ 3035808 h 13064490"/>
                <a:gd name="connsiteX97" fmla="*/ 11228832 w 12767104"/>
                <a:gd name="connsiteY97" fmla="*/ 2523744 h 13064490"/>
                <a:gd name="connsiteX98" fmla="*/ 11155680 w 12767104"/>
                <a:gd name="connsiteY98" fmla="*/ 2286000 h 13064490"/>
                <a:gd name="connsiteX99" fmla="*/ 11391900 w 12767104"/>
                <a:gd name="connsiteY99" fmla="*/ 1664970 h 13064490"/>
                <a:gd name="connsiteX100" fmla="*/ 11299698 w 12767104"/>
                <a:gd name="connsiteY100" fmla="*/ 1289304 h 13064490"/>
                <a:gd name="connsiteX101" fmla="*/ 10966704 w 12767104"/>
                <a:gd name="connsiteY101" fmla="*/ 1435227 h 13064490"/>
                <a:gd name="connsiteX102" fmla="*/ 10770870 w 12767104"/>
                <a:gd name="connsiteY102" fmla="*/ 1719072 h 13064490"/>
                <a:gd name="connsiteX103" fmla="*/ 10211943 w 12767104"/>
                <a:gd name="connsiteY103" fmla="*/ 1704594 h 13064490"/>
                <a:gd name="connsiteX104" fmla="*/ 10643616 w 12767104"/>
                <a:gd name="connsiteY104" fmla="*/ 987552 h 13064490"/>
                <a:gd name="connsiteX105" fmla="*/ 10569321 w 12767104"/>
                <a:gd name="connsiteY105" fmla="*/ 768477 h 13064490"/>
                <a:gd name="connsiteX106" fmla="*/ 10310241 w 12767104"/>
                <a:gd name="connsiteY106" fmla="*/ 644652 h 13064490"/>
                <a:gd name="connsiteX107" fmla="*/ 10132695 w 12767104"/>
                <a:gd name="connsiteY107" fmla="*/ 798957 h 13064490"/>
                <a:gd name="connsiteX108" fmla="*/ 9947147 w 12767104"/>
                <a:gd name="connsiteY108" fmla="*/ 712469 h 13064490"/>
                <a:gd name="connsiteX109" fmla="*/ 9547097 w 12767104"/>
                <a:gd name="connsiteY109" fmla="*/ 748664 h 13064490"/>
                <a:gd name="connsiteX110" fmla="*/ 9390887 w 12767104"/>
                <a:gd name="connsiteY110" fmla="*/ 302894 h 13064490"/>
                <a:gd name="connsiteX111" fmla="*/ 9286112 w 12767104"/>
                <a:gd name="connsiteY111" fmla="*/ 152399 h 13064490"/>
                <a:gd name="connsiteX112" fmla="*/ 9089136 w 12767104"/>
                <a:gd name="connsiteY112" fmla="*/ 0 h 13064490"/>
                <a:gd name="connsiteX113" fmla="*/ 9030842 w 12767104"/>
                <a:gd name="connsiteY113" fmla="*/ 188594 h 13064490"/>
                <a:gd name="connsiteX114" fmla="*/ 9137522 w 12767104"/>
                <a:gd name="connsiteY114" fmla="*/ 352424 h 13064490"/>
                <a:gd name="connsiteX115" fmla="*/ 8903207 w 12767104"/>
                <a:gd name="connsiteY115" fmla="*/ 421004 h 13064490"/>
                <a:gd name="connsiteX116" fmla="*/ 8634602 w 12767104"/>
                <a:gd name="connsiteY116" fmla="*/ 548639 h 13064490"/>
                <a:gd name="connsiteX117" fmla="*/ 8421242 w 12767104"/>
                <a:gd name="connsiteY117" fmla="*/ 859154 h 13064490"/>
                <a:gd name="connsiteX118" fmla="*/ 8219312 w 12767104"/>
                <a:gd name="connsiteY118" fmla="*/ 922019 h 13064490"/>
                <a:gd name="connsiteX119" fmla="*/ 8125967 w 12767104"/>
                <a:gd name="connsiteY119" fmla="*/ 1301114 h 13064490"/>
                <a:gd name="connsiteX120" fmla="*/ 8017382 w 12767104"/>
                <a:gd name="connsiteY120" fmla="*/ 1407794 h 13064490"/>
                <a:gd name="connsiteX121" fmla="*/ 7977377 w 12767104"/>
                <a:gd name="connsiteY121" fmla="*/ 1543049 h 13064490"/>
                <a:gd name="connsiteX122" fmla="*/ 7811642 w 12767104"/>
                <a:gd name="connsiteY122" fmla="*/ 1577339 h 13064490"/>
                <a:gd name="connsiteX123" fmla="*/ 7678674 w 12767104"/>
                <a:gd name="connsiteY123" fmla="*/ 1816608 h 13064490"/>
                <a:gd name="connsiteX124" fmla="*/ 7327772 w 12767104"/>
                <a:gd name="connsiteY124" fmla="*/ 1645919 h 13064490"/>
                <a:gd name="connsiteX125" fmla="*/ 6998207 w 12767104"/>
                <a:gd name="connsiteY125" fmla="*/ 1950719 h 13064490"/>
                <a:gd name="connsiteX126" fmla="*/ 6794372 w 12767104"/>
                <a:gd name="connsiteY126" fmla="*/ 1811654 h 13064490"/>
                <a:gd name="connsiteX127" fmla="*/ 6217920 w 12767104"/>
                <a:gd name="connsiteY127" fmla="*/ 2286000 h 13064490"/>
                <a:gd name="connsiteX128" fmla="*/ 6020942 w 12767104"/>
                <a:gd name="connsiteY128" fmla="*/ 2179319 h 13064490"/>
                <a:gd name="connsiteX129" fmla="*/ 5859017 w 12767104"/>
                <a:gd name="connsiteY129" fmla="*/ 2200274 h 13064490"/>
                <a:gd name="connsiteX130" fmla="*/ 5657087 w 12767104"/>
                <a:gd name="connsiteY130" fmla="*/ 2085974 h 13064490"/>
                <a:gd name="connsiteX131" fmla="*/ 5422772 w 12767104"/>
                <a:gd name="connsiteY131" fmla="*/ 2118359 h 13064490"/>
                <a:gd name="connsiteX132" fmla="*/ 5361812 w 12767104"/>
                <a:gd name="connsiteY132" fmla="*/ 1937384 h 13064490"/>
                <a:gd name="connsiteX133" fmla="*/ 5015102 w 12767104"/>
                <a:gd name="connsiteY133" fmla="*/ 1771649 h 13064490"/>
                <a:gd name="connsiteX134" fmla="*/ 4293870 w 12767104"/>
                <a:gd name="connsiteY134" fmla="*/ 1781937 h 13064490"/>
                <a:gd name="connsiteX135" fmla="*/ 3976877 w 12767104"/>
                <a:gd name="connsiteY135" fmla="*/ 1421129 h 13064490"/>
                <a:gd name="connsiteX136" fmla="*/ 3837812 w 12767104"/>
                <a:gd name="connsiteY136" fmla="*/ 1329689 h 13064490"/>
                <a:gd name="connsiteX137" fmla="*/ 3632072 w 12767104"/>
                <a:gd name="connsiteY137" fmla="*/ 1322069 h 13064490"/>
                <a:gd name="connsiteX138" fmla="*/ 3468242 w 12767104"/>
                <a:gd name="connsiteY138" fmla="*/ 1122044 h 13064490"/>
                <a:gd name="connsiteX139" fmla="*/ 3096767 w 12767104"/>
                <a:gd name="connsiteY139" fmla="*/ 1202054 h 13064490"/>
                <a:gd name="connsiteX140" fmla="*/ 2872740 w 12767104"/>
                <a:gd name="connsiteY140" fmla="*/ 1051179 h 13064490"/>
                <a:gd name="connsiteX141" fmla="*/ 2757677 w 12767104"/>
                <a:gd name="connsiteY141" fmla="*/ 1306829 h 13064490"/>
                <a:gd name="connsiteX142" fmla="*/ 2464307 w 12767104"/>
                <a:gd name="connsiteY142" fmla="*/ 1609724 h 13064490"/>
                <a:gd name="connsiteX143" fmla="*/ 2012822 w 12767104"/>
                <a:gd name="connsiteY143" fmla="*/ 1710689 h 13064490"/>
                <a:gd name="connsiteX144" fmla="*/ 2007107 w 12767104"/>
                <a:gd name="connsiteY144" fmla="*/ 1870709 h 13064490"/>
                <a:gd name="connsiteX145" fmla="*/ 1736597 w 12767104"/>
                <a:gd name="connsiteY145" fmla="*/ 1920239 h 13064490"/>
                <a:gd name="connsiteX146" fmla="*/ 1383792 w 12767104"/>
                <a:gd name="connsiteY146" fmla="*/ 1796415 h 13064490"/>
                <a:gd name="connsiteX147" fmla="*/ 1064132 w 12767104"/>
                <a:gd name="connsiteY147" fmla="*/ 1979294 h 13064490"/>
                <a:gd name="connsiteX148" fmla="*/ 1053084 w 12767104"/>
                <a:gd name="connsiteY148" fmla="*/ 2431542 h 13064490"/>
                <a:gd name="connsiteX149" fmla="*/ 514350 w 12767104"/>
                <a:gd name="connsiteY149" fmla="*/ 2355342 h 13064490"/>
                <a:gd name="connsiteX150" fmla="*/ 464057 w 12767104"/>
                <a:gd name="connsiteY150" fmla="*/ 2529839 h 13064490"/>
                <a:gd name="connsiteX151" fmla="*/ 0 w 12767104"/>
                <a:gd name="connsiteY151" fmla="*/ 2450592 h 13064490"/>
                <a:gd name="connsiteX0" fmla="*/ 0 w 12767104"/>
                <a:gd name="connsiteY0" fmla="*/ 2450592 h 13064490"/>
                <a:gd name="connsiteX1" fmla="*/ 266319 w 12767104"/>
                <a:gd name="connsiteY1" fmla="*/ 2830068 h 13064490"/>
                <a:gd name="connsiteX2" fmla="*/ 715899 w 12767104"/>
                <a:gd name="connsiteY2" fmla="*/ 2767965 h 13064490"/>
                <a:gd name="connsiteX3" fmla="*/ 1254633 w 12767104"/>
                <a:gd name="connsiteY3" fmla="*/ 3008757 h 13064490"/>
                <a:gd name="connsiteX4" fmla="*/ 1414652 w 12767104"/>
                <a:gd name="connsiteY4" fmla="*/ 3208019 h 13064490"/>
                <a:gd name="connsiteX5" fmla="*/ 1605152 w 12767104"/>
                <a:gd name="connsiteY5" fmla="*/ 3383279 h 13064490"/>
                <a:gd name="connsiteX6" fmla="*/ 1776602 w 12767104"/>
                <a:gd name="connsiteY6" fmla="*/ 3274694 h 13064490"/>
                <a:gd name="connsiteX7" fmla="*/ 2104262 w 12767104"/>
                <a:gd name="connsiteY7" fmla="*/ 3577589 h 13064490"/>
                <a:gd name="connsiteX8" fmla="*/ 2044827 w 12767104"/>
                <a:gd name="connsiteY8" fmla="*/ 3737610 h 13064490"/>
                <a:gd name="connsiteX9" fmla="*/ 2681477 w 12767104"/>
                <a:gd name="connsiteY9" fmla="*/ 3979544 h 13064490"/>
                <a:gd name="connsiteX10" fmla="*/ 3096767 w 12767104"/>
                <a:gd name="connsiteY10" fmla="*/ 3918584 h 13064490"/>
                <a:gd name="connsiteX11" fmla="*/ 3167252 w 12767104"/>
                <a:gd name="connsiteY11" fmla="*/ 4078604 h 13064490"/>
                <a:gd name="connsiteX12" fmla="*/ 3313937 w 12767104"/>
                <a:gd name="connsiteY12" fmla="*/ 4000499 h 13064490"/>
                <a:gd name="connsiteX13" fmla="*/ 3447669 w 12767104"/>
                <a:gd name="connsiteY13" fmla="*/ 4025646 h 13064490"/>
                <a:gd name="connsiteX14" fmla="*/ 3510152 w 12767104"/>
                <a:gd name="connsiteY14" fmla="*/ 4219574 h 13064490"/>
                <a:gd name="connsiteX15" fmla="*/ 3515867 w 12767104"/>
                <a:gd name="connsiteY15" fmla="*/ 4589144 h 13064490"/>
                <a:gd name="connsiteX16" fmla="*/ 3371087 w 12767104"/>
                <a:gd name="connsiteY16" fmla="*/ 4928234 h 13064490"/>
                <a:gd name="connsiteX17" fmla="*/ 3479672 w 12767104"/>
                <a:gd name="connsiteY17" fmla="*/ 5463539 h 13064490"/>
                <a:gd name="connsiteX18" fmla="*/ 3310127 w 12767104"/>
                <a:gd name="connsiteY18" fmla="*/ 5494019 h 13064490"/>
                <a:gd name="connsiteX19" fmla="*/ 3172967 w 12767104"/>
                <a:gd name="connsiteY19" fmla="*/ 6015989 h 13064490"/>
                <a:gd name="connsiteX20" fmla="*/ 3262502 w 12767104"/>
                <a:gd name="connsiteY20" fmla="*/ 6031229 h 13064490"/>
                <a:gd name="connsiteX21" fmla="*/ 3315842 w 12767104"/>
                <a:gd name="connsiteY21" fmla="*/ 6193154 h 13064490"/>
                <a:gd name="connsiteX22" fmla="*/ 3464432 w 12767104"/>
                <a:gd name="connsiteY22" fmla="*/ 6115049 h 13064490"/>
                <a:gd name="connsiteX23" fmla="*/ 3593972 w 12767104"/>
                <a:gd name="connsiteY23" fmla="*/ 6273164 h 13064490"/>
                <a:gd name="connsiteX24" fmla="*/ 3835146 w 12767104"/>
                <a:gd name="connsiteY24" fmla="*/ 6307836 h 13064490"/>
                <a:gd name="connsiteX25" fmla="*/ 3643502 w 12767104"/>
                <a:gd name="connsiteY25" fmla="*/ 6793229 h 13064490"/>
                <a:gd name="connsiteX26" fmla="*/ 3704462 w 12767104"/>
                <a:gd name="connsiteY26" fmla="*/ 7218044 h 13064490"/>
                <a:gd name="connsiteX27" fmla="*/ 3508247 w 12767104"/>
                <a:gd name="connsiteY27" fmla="*/ 7745729 h 13064490"/>
                <a:gd name="connsiteX28" fmla="*/ 3654932 w 12767104"/>
                <a:gd name="connsiteY28" fmla="*/ 7880984 h 13064490"/>
                <a:gd name="connsiteX29" fmla="*/ 3396234 w 12767104"/>
                <a:gd name="connsiteY29" fmla="*/ 8180451 h 13064490"/>
                <a:gd name="connsiteX30" fmla="*/ 3645407 w 12767104"/>
                <a:gd name="connsiteY30" fmla="*/ 8650604 h 13064490"/>
                <a:gd name="connsiteX31" fmla="*/ 4189476 w 12767104"/>
                <a:gd name="connsiteY31" fmla="*/ 9107805 h 13064490"/>
                <a:gd name="connsiteX32" fmla="*/ 4317872 w 12767104"/>
                <a:gd name="connsiteY32" fmla="*/ 9022079 h 13064490"/>
                <a:gd name="connsiteX33" fmla="*/ 4573142 w 12767104"/>
                <a:gd name="connsiteY33" fmla="*/ 9305924 h 13064490"/>
                <a:gd name="connsiteX34" fmla="*/ 4847462 w 12767104"/>
                <a:gd name="connsiteY34" fmla="*/ 9330689 h 13064490"/>
                <a:gd name="connsiteX35" fmla="*/ 5024627 w 12767104"/>
                <a:gd name="connsiteY35" fmla="*/ 9193529 h 13064490"/>
                <a:gd name="connsiteX36" fmla="*/ 5401817 w 12767104"/>
                <a:gd name="connsiteY36" fmla="*/ 9408794 h 13064490"/>
                <a:gd name="connsiteX37" fmla="*/ 5702807 w 12767104"/>
                <a:gd name="connsiteY37" fmla="*/ 9414509 h 13064490"/>
                <a:gd name="connsiteX38" fmla="*/ 5805677 w 12767104"/>
                <a:gd name="connsiteY38" fmla="*/ 9641204 h 13064490"/>
                <a:gd name="connsiteX39" fmla="*/ 6116192 w 12767104"/>
                <a:gd name="connsiteY39" fmla="*/ 9660254 h 13064490"/>
                <a:gd name="connsiteX40" fmla="*/ 6206109 w 12767104"/>
                <a:gd name="connsiteY40" fmla="*/ 9857613 h 13064490"/>
                <a:gd name="connsiteX41" fmla="*/ 6741032 w 12767104"/>
                <a:gd name="connsiteY41" fmla="*/ 10033634 h 13064490"/>
                <a:gd name="connsiteX42" fmla="*/ 6967728 w 12767104"/>
                <a:gd name="connsiteY42" fmla="*/ 10917936 h 13064490"/>
                <a:gd name="connsiteX43" fmla="*/ 6458712 w 12767104"/>
                <a:gd name="connsiteY43" fmla="*/ 11369040 h 13064490"/>
                <a:gd name="connsiteX44" fmla="*/ 6592443 w 12767104"/>
                <a:gd name="connsiteY44" fmla="*/ 11569065 h 13064490"/>
                <a:gd name="connsiteX45" fmla="*/ 6723888 w 12767104"/>
                <a:gd name="connsiteY45" fmla="*/ 11530965 h 13064490"/>
                <a:gd name="connsiteX46" fmla="*/ 6826758 w 12767104"/>
                <a:gd name="connsiteY46" fmla="*/ 11633835 h 13064490"/>
                <a:gd name="connsiteX47" fmla="*/ 6834378 w 12767104"/>
                <a:gd name="connsiteY47" fmla="*/ 11870055 h 13064490"/>
                <a:gd name="connsiteX48" fmla="*/ 6950583 w 12767104"/>
                <a:gd name="connsiteY48" fmla="*/ 12011025 h 13064490"/>
                <a:gd name="connsiteX49" fmla="*/ 7009638 w 12767104"/>
                <a:gd name="connsiteY49" fmla="*/ 12390120 h 13064490"/>
                <a:gd name="connsiteX50" fmla="*/ 6941058 w 12767104"/>
                <a:gd name="connsiteY50" fmla="*/ 12628245 h 13064490"/>
                <a:gd name="connsiteX51" fmla="*/ 7076313 w 12767104"/>
                <a:gd name="connsiteY51" fmla="*/ 12847320 h 13064490"/>
                <a:gd name="connsiteX52" fmla="*/ 7202043 w 12767104"/>
                <a:gd name="connsiteY52" fmla="*/ 12943713 h 13064490"/>
                <a:gd name="connsiteX53" fmla="*/ 7287768 w 12767104"/>
                <a:gd name="connsiteY53" fmla="*/ 12799695 h 13064490"/>
                <a:gd name="connsiteX54" fmla="*/ 7377303 w 12767104"/>
                <a:gd name="connsiteY54" fmla="*/ 12759690 h 13064490"/>
                <a:gd name="connsiteX55" fmla="*/ 7748778 w 12767104"/>
                <a:gd name="connsiteY55" fmla="*/ 12538710 h 13064490"/>
                <a:gd name="connsiteX56" fmla="*/ 8312658 w 12767104"/>
                <a:gd name="connsiteY56" fmla="*/ 13034010 h 13064490"/>
                <a:gd name="connsiteX57" fmla="*/ 8440293 w 12767104"/>
                <a:gd name="connsiteY57" fmla="*/ 12971145 h 13064490"/>
                <a:gd name="connsiteX58" fmla="*/ 8819388 w 12767104"/>
                <a:gd name="connsiteY58" fmla="*/ 13013055 h 13064490"/>
                <a:gd name="connsiteX59" fmla="*/ 9089898 w 12767104"/>
                <a:gd name="connsiteY59" fmla="*/ 13064490 h 13064490"/>
                <a:gd name="connsiteX60" fmla="*/ 9554718 w 12767104"/>
                <a:gd name="connsiteY60" fmla="*/ 12974954 h 13064490"/>
                <a:gd name="connsiteX61" fmla="*/ 9853803 w 12767104"/>
                <a:gd name="connsiteY61" fmla="*/ 12885420 h 13064490"/>
                <a:gd name="connsiteX62" fmla="*/ 9954006 w 12767104"/>
                <a:gd name="connsiteY62" fmla="*/ 12968097 h 13064490"/>
                <a:gd name="connsiteX63" fmla="*/ 10019538 w 12767104"/>
                <a:gd name="connsiteY63" fmla="*/ 12891134 h 13064490"/>
                <a:gd name="connsiteX64" fmla="*/ 10107168 w 12767104"/>
                <a:gd name="connsiteY64" fmla="*/ 12702539 h 13064490"/>
                <a:gd name="connsiteX65" fmla="*/ 10103358 w 12767104"/>
                <a:gd name="connsiteY65" fmla="*/ 12614909 h 13064490"/>
                <a:gd name="connsiteX66" fmla="*/ 10177653 w 12767104"/>
                <a:gd name="connsiteY66" fmla="*/ 12538709 h 13064490"/>
                <a:gd name="connsiteX67" fmla="*/ 10135743 w 12767104"/>
                <a:gd name="connsiteY67" fmla="*/ 12378689 h 13064490"/>
                <a:gd name="connsiteX68" fmla="*/ 10267188 w 12767104"/>
                <a:gd name="connsiteY68" fmla="*/ 12338684 h 13064490"/>
                <a:gd name="connsiteX69" fmla="*/ 10419207 w 12767104"/>
                <a:gd name="connsiteY69" fmla="*/ 11967972 h 13064490"/>
                <a:gd name="connsiteX70" fmla="*/ 11149203 w 12767104"/>
                <a:gd name="connsiteY70" fmla="*/ 12121514 h 13064490"/>
                <a:gd name="connsiteX71" fmla="*/ 12090273 w 12767104"/>
                <a:gd name="connsiteY71" fmla="*/ 11727179 h 13064490"/>
                <a:gd name="connsiteX72" fmla="*/ 12248388 w 12767104"/>
                <a:gd name="connsiteY72" fmla="*/ 11870054 h 13064490"/>
                <a:gd name="connsiteX73" fmla="*/ 12362688 w 12767104"/>
                <a:gd name="connsiteY73" fmla="*/ 11891009 h 13064490"/>
                <a:gd name="connsiteX74" fmla="*/ 12524613 w 12767104"/>
                <a:gd name="connsiteY74" fmla="*/ 11662409 h 13064490"/>
                <a:gd name="connsiteX75" fmla="*/ 12600813 w 12767104"/>
                <a:gd name="connsiteY75" fmla="*/ 11622404 h 13064490"/>
                <a:gd name="connsiteX76" fmla="*/ 12658344 w 12767104"/>
                <a:gd name="connsiteY76" fmla="*/ 11645265 h 13064490"/>
                <a:gd name="connsiteX77" fmla="*/ 12758928 w 12767104"/>
                <a:gd name="connsiteY77" fmla="*/ 11344274 h 13064490"/>
                <a:gd name="connsiteX78" fmla="*/ 12446507 w 12767104"/>
                <a:gd name="connsiteY78" fmla="*/ 10921364 h 13064490"/>
                <a:gd name="connsiteX79" fmla="*/ 12383642 w 12767104"/>
                <a:gd name="connsiteY79" fmla="*/ 10618469 h 13064490"/>
                <a:gd name="connsiteX80" fmla="*/ 12201906 w 12767104"/>
                <a:gd name="connsiteY80" fmla="*/ 10423017 h 13064490"/>
                <a:gd name="connsiteX81" fmla="*/ 12216002 w 12767104"/>
                <a:gd name="connsiteY81" fmla="*/ 10138409 h 13064490"/>
                <a:gd name="connsiteX82" fmla="*/ 12560807 w 12767104"/>
                <a:gd name="connsiteY82" fmla="*/ 9631679 h 13064490"/>
                <a:gd name="connsiteX83" fmla="*/ 12693777 w 12767104"/>
                <a:gd name="connsiteY83" fmla="*/ 8833866 h 13064490"/>
                <a:gd name="connsiteX84" fmla="*/ 12472416 w 12767104"/>
                <a:gd name="connsiteY84" fmla="*/ 8590407 h 13064490"/>
                <a:gd name="connsiteX85" fmla="*/ 12508992 w 12767104"/>
                <a:gd name="connsiteY85" fmla="*/ 7827264 h 13064490"/>
                <a:gd name="connsiteX86" fmla="*/ 12256389 w 12767104"/>
                <a:gd name="connsiteY86" fmla="*/ 7655052 h 13064490"/>
                <a:gd name="connsiteX87" fmla="*/ 11978640 w 12767104"/>
                <a:gd name="connsiteY87" fmla="*/ 7424928 h 13064490"/>
                <a:gd name="connsiteX88" fmla="*/ 11887200 w 12767104"/>
                <a:gd name="connsiteY88" fmla="*/ 6784848 h 13064490"/>
                <a:gd name="connsiteX89" fmla="*/ 12052173 w 12767104"/>
                <a:gd name="connsiteY89" fmla="*/ 6573774 h 13064490"/>
                <a:gd name="connsiteX90" fmla="*/ 12172950 w 12767104"/>
                <a:gd name="connsiteY90" fmla="*/ 6334887 h 13064490"/>
                <a:gd name="connsiteX91" fmla="*/ 12179808 w 12767104"/>
                <a:gd name="connsiteY91" fmla="*/ 5888736 h 13064490"/>
                <a:gd name="connsiteX92" fmla="*/ 11915394 w 12767104"/>
                <a:gd name="connsiteY92" fmla="*/ 5550027 h 13064490"/>
                <a:gd name="connsiteX93" fmla="*/ 11612880 w 12767104"/>
                <a:gd name="connsiteY93" fmla="*/ 5285232 h 13064490"/>
                <a:gd name="connsiteX94" fmla="*/ 11137392 w 12767104"/>
                <a:gd name="connsiteY94" fmla="*/ 4791456 h 13064490"/>
                <a:gd name="connsiteX95" fmla="*/ 10345674 w 12767104"/>
                <a:gd name="connsiteY95" fmla="*/ 4283583 h 13064490"/>
                <a:gd name="connsiteX96" fmla="*/ 10364343 w 12767104"/>
                <a:gd name="connsiteY96" fmla="*/ 3643122 h 13064490"/>
                <a:gd name="connsiteX97" fmla="*/ 10991088 w 12767104"/>
                <a:gd name="connsiteY97" fmla="*/ 3035808 h 13064490"/>
                <a:gd name="connsiteX98" fmla="*/ 11228832 w 12767104"/>
                <a:gd name="connsiteY98" fmla="*/ 2523744 h 13064490"/>
                <a:gd name="connsiteX99" fmla="*/ 11155680 w 12767104"/>
                <a:gd name="connsiteY99" fmla="*/ 2286000 h 13064490"/>
                <a:gd name="connsiteX100" fmla="*/ 11391900 w 12767104"/>
                <a:gd name="connsiteY100" fmla="*/ 1664970 h 13064490"/>
                <a:gd name="connsiteX101" fmla="*/ 11299698 w 12767104"/>
                <a:gd name="connsiteY101" fmla="*/ 1289304 h 13064490"/>
                <a:gd name="connsiteX102" fmla="*/ 10966704 w 12767104"/>
                <a:gd name="connsiteY102" fmla="*/ 1435227 h 13064490"/>
                <a:gd name="connsiteX103" fmla="*/ 10770870 w 12767104"/>
                <a:gd name="connsiteY103" fmla="*/ 1719072 h 13064490"/>
                <a:gd name="connsiteX104" fmla="*/ 10211943 w 12767104"/>
                <a:gd name="connsiteY104" fmla="*/ 1704594 h 13064490"/>
                <a:gd name="connsiteX105" fmla="*/ 10643616 w 12767104"/>
                <a:gd name="connsiteY105" fmla="*/ 987552 h 13064490"/>
                <a:gd name="connsiteX106" fmla="*/ 10569321 w 12767104"/>
                <a:gd name="connsiteY106" fmla="*/ 768477 h 13064490"/>
                <a:gd name="connsiteX107" fmla="*/ 10310241 w 12767104"/>
                <a:gd name="connsiteY107" fmla="*/ 644652 h 13064490"/>
                <a:gd name="connsiteX108" fmla="*/ 10132695 w 12767104"/>
                <a:gd name="connsiteY108" fmla="*/ 798957 h 13064490"/>
                <a:gd name="connsiteX109" fmla="*/ 9947147 w 12767104"/>
                <a:gd name="connsiteY109" fmla="*/ 712469 h 13064490"/>
                <a:gd name="connsiteX110" fmla="*/ 9547097 w 12767104"/>
                <a:gd name="connsiteY110" fmla="*/ 748664 h 13064490"/>
                <a:gd name="connsiteX111" fmla="*/ 9390887 w 12767104"/>
                <a:gd name="connsiteY111" fmla="*/ 302894 h 13064490"/>
                <a:gd name="connsiteX112" fmla="*/ 9286112 w 12767104"/>
                <a:gd name="connsiteY112" fmla="*/ 152399 h 13064490"/>
                <a:gd name="connsiteX113" fmla="*/ 9089136 w 12767104"/>
                <a:gd name="connsiteY113" fmla="*/ 0 h 13064490"/>
                <a:gd name="connsiteX114" fmla="*/ 9030842 w 12767104"/>
                <a:gd name="connsiteY114" fmla="*/ 188594 h 13064490"/>
                <a:gd name="connsiteX115" fmla="*/ 9137522 w 12767104"/>
                <a:gd name="connsiteY115" fmla="*/ 352424 h 13064490"/>
                <a:gd name="connsiteX116" fmla="*/ 8903207 w 12767104"/>
                <a:gd name="connsiteY116" fmla="*/ 421004 h 13064490"/>
                <a:gd name="connsiteX117" fmla="*/ 8634602 w 12767104"/>
                <a:gd name="connsiteY117" fmla="*/ 548639 h 13064490"/>
                <a:gd name="connsiteX118" fmla="*/ 8421242 w 12767104"/>
                <a:gd name="connsiteY118" fmla="*/ 859154 h 13064490"/>
                <a:gd name="connsiteX119" fmla="*/ 8219312 w 12767104"/>
                <a:gd name="connsiteY119" fmla="*/ 922019 h 13064490"/>
                <a:gd name="connsiteX120" fmla="*/ 8125967 w 12767104"/>
                <a:gd name="connsiteY120" fmla="*/ 1301114 h 13064490"/>
                <a:gd name="connsiteX121" fmla="*/ 8017382 w 12767104"/>
                <a:gd name="connsiteY121" fmla="*/ 1407794 h 13064490"/>
                <a:gd name="connsiteX122" fmla="*/ 7977377 w 12767104"/>
                <a:gd name="connsiteY122" fmla="*/ 1543049 h 13064490"/>
                <a:gd name="connsiteX123" fmla="*/ 7811642 w 12767104"/>
                <a:gd name="connsiteY123" fmla="*/ 1577339 h 13064490"/>
                <a:gd name="connsiteX124" fmla="*/ 7678674 w 12767104"/>
                <a:gd name="connsiteY124" fmla="*/ 1816608 h 13064490"/>
                <a:gd name="connsiteX125" fmla="*/ 7327772 w 12767104"/>
                <a:gd name="connsiteY125" fmla="*/ 1645919 h 13064490"/>
                <a:gd name="connsiteX126" fmla="*/ 6998207 w 12767104"/>
                <a:gd name="connsiteY126" fmla="*/ 1950719 h 13064490"/>
                <a:gd name="connsiteX127" fmla="*/ 6794372 w 12767104"/>
                <a:gd name="connsiteY127" fmla="*/ 1811654 h 13064490"/>
                <a:gd name="connsiteX128" fmla="*/ 6217920 w 12767104"/>
                <a:gd name="connsiteY128" fmla="*/ 2286000 h 13064490"/>
                <a:gd name="connsiteX129" fmla="*/ 6020942 w 12767104"/>
                <a:gd name="connsiteY129" fmla="*/ 2179319 h 13064490"/>
                <a:gd name="connsiteX130" fmla="*/ 5859017 w 12767104"/>
                <a:gd name="connsiteY130" fmla="*/ 2200274 h 13064490"/>
                <a:gd name="connsiteX131" fmla="*/ 5657087 w 12767104"/>
                <a:gd name="connsiteY131" fmla="*/ 2085974 h 13064490"/>
                <a:gd name="connsiteX132" fmla="*/ 5422772 w 12767104"/>
                <a:gd name="connsiteY132" fmla="*/ 2118359 h 13064490"/>
                <a:gd name="connsiteX133" fmla="*/ 5361812 w 12767104"/>
                <a:gd name="connsiteY133" fmla="*/ 1937384 h 13064490"/>
                <a:gd name="connsiteX134" fmla="*/ 5015102 w 12767104"/>
                <a:gd name="connsiteY134" fmla="*/ 1771649 h 13064490"/>
                <a:gd name="connsiteX135" fmla="*/ 4293870 w 12767104"/>
                <a:gd name="connsiteY135" fmla="*/ 1781937 h 13064490"/>
                <a:gd name="connsiteX136" fmla="*/ 3976877 w 12767104"/>
                <a:gd name="connsiteY136" fmla="*/ 1421129 h 13064490"/>
                <a:gd name="connsiteX137" fmla="*/ 3837812 w 12767104"/>
                <a:gd name="connsiteY137" fmla="*/ 1329689 h 13064490"/>
                <a:gd name="connsiteX138" fmla="*/ 3632072 w 12767104"/>
                <a:gd name="connsiteY138" fmla="*/ 1322069 h 13064490"/>
                <a:gd name="connsiteX139" fmla="*/ 3468242 w 12767104"/>
                <a:gd name="connsiteY139" fmla="*/ 1122044 h 13064490"/>
                <a:gd name="connsiteX140" fmla="*/ 3096767 w 12767104"/>
                <a:gd name="connsiteY140" fmla="*/ 1202054 h 13064490"/>
                <a:gd name="connsiteX141" fmla="*/ 2872740 w 12767104"/>
                <a:gd name="connsiteY141" fmla="*/ 1051179 h 13064490"/>
                <a:gd name="connsiteX142" fmla="*/ 2757677 w 12767104"/>
                <a:gd name="connsiteY142" fmla="*/ 1306829 h 13064490"/>
                <a:gd name="connsiteX143" fmla="*/ 2464307 w 12767104"/>
                <a:gd name="connsiteY143" fmla="*/ 1609724 h 13064490"/>
                <a:gd name="connsiteX144" fmla="*/ 2012822 w 12767104"/>
                <a:gd name="connsiteY144" fmla="*/ 1710689 h 13064490"/>
                <a:gd name="connsiteX145" fmla="*/ 2007107 w 12767104"/>
                <a:gd name="connsiteY145" fmla="*/ 1870709 h 13064490"/>
                <a:gd name="connsiteX146" fmla="*/ 1736597 w 12767104"/>
                <a:gd name="connsiteY146" fmla="*/ 1920239 h 13064490"/>
                <a:gd name="connsiteX147" fmla="*/ 1383792 w 12767104"/>
                <a:gd name="connsiteY147" fmla="*/ 1796415 h 13064490"/>
                <a:gd name="connsiteX148" fmla="*/ 1064132 w 12767104"/>
                <a:gd name="connsiteY148" fmla="*/ 1979294 h 13064490"/>
                <a:gd name="connsiteX149" fmla="*/ 1053084 w 12767104"/>
                <a:gd name="connsiteY149" fmla="*/ 2431542 h 13064490"/>
                <a:gd name="connsiteX150" fmla="*/ 514350 w 12767104"/>
                <a:gd name="connsiteY150" fmla="*/ 2355342 h 13064490"/>
                <a:gd name="connsiteX151" fmla="*/ 464057 w 12767104"/>
                <a:gd name="connsiteY151" fmla="*/ 2529839 h 13064490"/>
                <a:gd name="connsiteX152" fmla="*/ 0 w 12767104"/>
                <a:gd name="connsiteY152" fmla="*/ 2450592 h 13064490"/>
                <a:gd name="connsiteX0" fmla="*/ 0 w 12767104"/>
                <a:gd name="connsiteY0" fmla="*/ 2450592 h 13064490"/>
                <a:gd name="connsiteX1" fmla="*/ 266319 w 12767104"/>
                <a:gd name="connsiteY1" fmla="*/ 2830068 h 13064490"/>
                <a:gd name="connsiteX2" fmla="*/ 715899 w 12767104"/>
                <a:gd name="connsiteY2" fmla="*/ 2767965 h 13064490"/>
                <a:gd name="connsiteX3" fmla="*/ 1254633 w 12767104"/>
                <a:gd name="connsiteY3" fmla="*/ 3008757 h 13064490"/>
                <a:gd name="connsiteX4" fmla="*/ 1414652 w 12767104"/>
                <a:gd name="connsiteY4" fmla="*/ 3208019 h 13064490"/>
                <a:gd name="connsiteX5" fmla="*/ 1605152 w 12767104"/>
                <a:gd name="connsiteY5" fmla="*/ 3383279 h 13064490"/>
                <a:gd name="connsiteX6" fmla="*/ 1776602 w 12767104"/>
                <a:gd name="connsiteY6" fmla="*/ 3274694 h 13064490"/>
                <a:gd name="connsiteX7" fmla="*/ 2104262 w 12767104"/>
                <a:gd name="connsiteY7" fmla="*/ 3577589 h 13064490"/>
                <a:gd name="connsiteX8" fmla="*/ 2044827 w 12767104"/>
                <a:gd name="connsiteY8" fmla="*/ 3737610 h 13064490"/>
                <a:gd name="connsiteX9" fmla="*/ 2681477 w 12767104"/>
                <a:gd name="connsiteY9" fmla="*/ 3979544 h 13064490"/>
                <a:gd name="connsiteX10" fmla="*/ 3096767 w 12767104"/>
                <a:gd name="connsiteY10" fmla="*/ 3918584 h 13064490"/>
                <a:gd name="connsiteX11" fmla="*/ 3167252 w 12767104"/>
                <a:gd name="connsiteY11" fmla="*/ 4078604 h 13064490"/>
                <a:gd name="connsiteX12" fmla="*/ 3313937 w 12767104"/>
                <a:gd name="connsiteY12" fmla="*/ 4000499 h 13064490"/>
                <a:gd name="connsiteX13" fmla="*/ 3447669 w 12767104"/>
                <a:gd name="connsiteY13" fmla="*/ 4025646 h 13064490"/>
                <a:gd name="connsiteX14" fmla="*/ 3510152 w 12767104"/>
                <a:gd name="connsiteY14" fmla="*/ 4219574 h 13064490"/>
                <a:gd name="connsiteX15" fmla="*/ 3515867 w 12767104"/>
                <a:gd name="connsiteY15" fmla="*/ 4589144 h 13064490"/>
                <a:gd name="connsiteX16" fmla="*/ 3371087 w 12767104"/>
                <a:gd name="connsiteY16" fmla="*/ 4928234 h 13064490"/>
                <a:gd name="connsiteX17" fmla="*/ 3479672 w 12767104"/>
                <a:gd name="connsiteY17" fmla="*/ 5463539 h 13064490"/>
                <a:gd name="connsiteX18" fmla="*/ 3310127 w 12767104"/>
                <a:gd name="connsiteY18" fmla="*/ 5494019 h 13064490"/>
                <a:gd name="connsiteX19" fmla="*/ 3172967 w 12767104"/>
                <a:gd name="connsiteY19" fmla="*/ 6015989 h 13064490"/>
                <a:gd name="connsiteX20" fmla="*/ 3262502 w 12767104"/>
                <a:gd name="connsiteY20" fmla="*/ 6031229 h 13064490"/>
                <a:gd name="connsiteX21" fmla="*/ 3315842 w 12767104"/>
                <a:gd name="connsiteY21" fmla="*/ 6193154 h 13064490"/>
                <a:gd name="connsiteX22" fmla="*/ 3464432 w 12767104"/>
                <a:gd name="connsiteY22" fmla="*/ 6115049 h 13064490"/>
                <a:gd name="connsiteX23" fmla="*/ 3593972 w 12767104"/>
                <a:gd name="connsiteY23" fmla="*/ 6273164 h 13064490"/>
                <a:gd name="connsiteX24" fmla="*/ 3835146 w 12767104"/>
                <a:gd name="connsiteY24" fmla="*/ 6307836 h 13064490"/>
                <a:gd name="connsiteX25" fmla="*/ 3643502 w 12767104"/>
                <a:gd name="connsiteY25" fmla="*/ 6793229 h 13064490"/>
                <a:gd name="connsiteX26" fmla="*/ 3704462 w 12767104"/>
                <a:gd name="connsiteY26" fmla="*/ 7218044 h 13064490"/>
                <a:gd name="connsiteX27" fmla="*/ 3508247 w 12767104"/>
                <a:gd name="connsiteY27" fmla="*/ 7745729 h 13064490"/>
                <a:gd name="connsiteX28" fmla="*/ 3654932 w 12767104"/>
                <a:gd name="connsiteY28" fmla="*/ 7880984 h 13064490"/>
                <a:gd name="connsiteX29" fmla="*/ 3396234 w 12767104"/>
                <a:gd name="connsiteY29" fmla="*/ 8180451 h 13064490"/>
                <a:gd name="connsiteX30" fmla="*/ 3645407 w 12767104"/>
                <a:gd name="connsiteY30" fmla="*/ 8650604 h 13064490"/>
                <a:gd name="connsiteX31" fmla="*/ 4189476 w 12767104"/>
                <a:gd name="connsiteY31" fmla="*/ 9107805 h 13064490"/>
                <a:gd name="connsiteX32" fmla="*/ 4317872 w 12767104"/>
                <a:gd name="connsiteY32" fmla="*/ 9022079 h 13064490"/>
                <a:gd name="connsiteX33" fmla="*/ 4573142 w 12767104"/>
                <a:gd name="connsiteY33" fmla="*/ 9305924 h 13064490"/>
                <a:gd name="connsiteX34" fmla="*/ 4847462 w 12767104"/>
                <a:gd name="connsiteY34" fmla="*/ 9330689 h 13064490"/>
                <a:gd name="connsiteX35" fmla="*/ 5024627 w 12767104"/>
                <a:gd name="connsiteY35" fmla="*/ 9193529 h 13064490"/>
                <a:gd name="connsiteX36" fmla="*/ 5401817 w 12767104"/>
                <a:gd name="connsiteY36" fmla="*/ 9408794 h 13064490"/>
                <a:gd name="connsiteX37" fmla="*/ 5702807 w 12767104"/>
                <a:gd name="connsiteY37" fmla="*/ 9414509 h 13064490"/>
                <a:gd name="connsiteX38" fmla="*/ 5805677 w 12767104"/>
                <a:gd name="connsiteY38" fmla="*/ 9641204 h 13064490"/>
                <a:gd name="connsiteX39" fmla="*/ 6116192 w 12767104"/>
                <a:gd name="connsiteY39" fmla="*/ 9660254 h 13064490"/>
                <a:gd name="connsiteX40" fmla="*/ 6206109 w 12767104"/>
                <a:gd name="connsiteY40" fmla="*/ 9857613 h 13064490"/>
                <a:gd name="connsiteX41" fmla="*/ 6531482 w 12767104"/>
                <a:gd name="connsiteY41" fmla="*/ 10033634 h 13064490"/>
                <a:gd name="connsiteX42" fmla="*/ 6741032 w 12767104"/>
                <a:gd name="connsiteY42" fmla="*/ 10033634 h 13064490"/>
                <a:gd name="connsiteX43" fmla="*/ 6967728 w 12767104"/>
                <a:gd name="connsiteY43" fmla="*/ 10917936 h 13064490"/>
                <a:gd name="connsiteX44" fmla="*/ 6458712 w 12767104"/>
                <a:gd name="connsiteY44" fmla="*/ 11369040 h 13064490"/>
                <a:gd name="connsiteX45" fmla="*/ 6592443 w 12767104"/>
                <a:gd name="connsiteY45" fmla="*/ 11569065 h 13064490"/>
                <a:gd name="connsiteX46" fmla="*/ 6723888 w 12767104"/>
                <a:gd name="connsiteY46" fmla="*/ 11530965 h 13064490"/>
                <a:gd name="connsiteX47" fmla="*/ 6826758 w 12767104"/>
                <a:gd name="connsiteY47" fmla="*/ 11633835 h 13064490"/>
                <a:gd name="connsiteX48" fmla="*/ 6834378 w 12767104"/>
                <a:gd name="connsiteY48" fmla="*/ 11870055 h 13064490"/>
                <a:gd name="connsiteX49" fmla="*/ 6950583 w 12767104"/>
                <a:gd name="connsiteY49" fmla="*/ 12011025 h 13064490"/>
                <a:gd name="connsiteX50" fmla="*/ 7009638 w 12767104"/>
                <a:gd name="connsiteY50" fmla="*/ 12390120 h 13064490"/>
                <a:gd name="connsiteX51" fmla="*/ 6941058 w 12767104"/>
                <a:gd name="connsiteY51" fmla="*/ 12628245 h 13064490"/>
                <a:gd name="connsiteX52" fmla="*/ 7076313 w 12767104"/>
                <a:gd name="connsiteY52" fmla="*/ 12847320 h 13064490"/>
                <a:gd name="connsiteX53" fmla="*/ 7202043 w 12767104"/>
                <a:gd name="connsiteY53" fmla="*/ 12943713 h 13064490"/>
                <a:gd name="connsiteX54" fmla="*/ 7287768 w 12767104"/>
                <a:gd name="connsiteY54" fmla="*/ 12799695 h 13064490"/>
                <a:gd name="connsiteX55" fmla="*/ 7377303 w 12767104"/>
                <a:gd name="connsiteY55" fmla="*/ 12759690 h 13064490"/>
                <a:gd name="connsiteX56" fmla="*/ 7748778 w 12767104"/>
                <a:gd name="connsiteY56" fmla="*/ 12538710 h 13064490"/>
                <a:gd name="connsiteX57" fmla="*/ 8312658 w 12767104"/>
                <a:gd name="connsiteY57" fmla="*/ 13034010 h 13064490"/>
                <a:gd name="connsiteX58" fmla="*/ 8440293 w 12767104"/>
                <a:gd name="connsiteY58" fmla="*/ 12971145 h 13064490"/>
                <a:gd name="connsiteX59" fmla="*/ 8819388 w 12767104"/>
                <a:gd name="connsiteY59" fmla="*/ 13013055 h 13064490"/>
                <a:gd name="connsiteX60" fmla="*/ 9089898 w 12767104"/>
                <a:gd name="connsiteY60" fmla="*/ 13064490 h 13064490"/>
                <a:gd name="connsiteX61" fmla="*/ 9554718 w 12767104"/>
                <a:gd name="connsiteY61" fmla="*/ 12974954 h 13064490"/>
                <a:gd name="connsiteX62" fmla="*/ 9853803 w 12767104"/>
                <a:gd name="connsiteY62" fmla="*/ 12885420 h 13064490"/>
                <a:gd name="connsiteX63" fmla="*/ 9954006 w 12767104"/>
                <a:gd name="connsiteY63" fmla="*/ 12968097 h 13064490"/>
                <a:gd name="connsiteX64" fmla="*/ 10019538 w 12767104"/>
                <a:gd name="connsiteY64" fmla="*/ 12891134 h 13064490"/>
                <a:gd name="connsiteX65" fmla="*/ 10107168 w 12767104"/>
                <a:gd name="connsiteY65" fmla="*/ 12702539 h 13064490"/>
                <a:gd name="connsiteX66" fmla="*/ 10103358 w 12767104"/>
                <a:gd name="connsiteY66" fmla="*/ 12614909 h 13064490"/>
                <a:gd name="connsiteX67" fmla="*/ 10177653 w 12767104"/>
                <a:gd name="connsiteY67" fmla="*/ 12538709 h 13064490"/>
                <a:gd name="connsiteX68" fmla="*/ 10135743 w 12767104"/>
                <a:gd name="connsiteY68" fmla="*/ 12378689 h 13064490"/>
                <a:gd name="connsiteX69" fmla="*/ 10267188 w 12767104"/>
                <a:gd name="connsiteY69" fmla="*/ 12338684 h 13064490"/>
                <a:gd name="connsiteX70" fmla="*/ 10419207 w 12767104"/>
                <a:gd name="connsiteY70" fmla="*/ 11967972 h 13064490"/>
                <a:gd name="connsiteX71" fmla="*/ 11149203 w 12767104"/>
                <a:gd name="connsiteY71" fmla="*/ 12121514 h 13064490"/>
                <a:gd name="connsiteX72" fmla="*/ 12090273 w 12767104"/>
                <a:gd name="connsiteY72" fmla="*/ 11727179 h 13064490"/>
                <a:gd name="connsiteX73" fmla="*/ 12248388 w 12767104"/>
                <a:gd name="connsiteY73" fmla="*/ 11870054 h 13064490"/>
                <a:gd name="connsiteX74" fmla="*/ 12362688 w 12767104"/>
                <a:gd name="connsiteY74" fmla="*/ 11891009 h 13064490"/>
                <a:gd name="connsiteX75" fmla="*/ 12524613 w 12767104"/>
                <a:gd name="connsiteY75" fmla="*/ 11662409 h 13064490"/>
                <a:gd name="connsiteX76" fmla="*/ 12600813 w 12767104"/>
                <a:gd name="connsiteY76" fmla="*/ 11622404 h 13064490"/>
                <a:gd name="connsiteX77" fmla="*/ 12658344 w 12767104"/>
                <a:gd name="connsiteY77" fmla="*/ 11645265 h 13064490"/>
                <a:gd name="connsiteX78" fmla="*/ 12758928 w 12767104"/>
                <a:gd name="connsiteY78" fmla="*/ 11344274 h 13064490"/>
                <a:gd name="connsiteX79" fmla="*/ 12446507 w 12767104"/>
                <a:gd name="connsiteY79" fmla="*/ 10921364 h 13064490"/>
                <a:gd name="connsiteX80" fmla="*/ 12383642 w 12767104"/>
                <a:gd name="connsiteY80" fmla="*/ 10618469 h 13064490"/>
                <a:gd name="connsiteX81" fmla="*/ 12201906 w 12767104"/>
                <a:gd name="connsiteY81" fmla="*/ 10423017 h 13064490"/>
                <a:gd name="connsiteX82" fmla="*/ 12216002 w 12767104"/>
                <a:gd name="connsiteY82" fmla="*/ 10138409 h 13064490"/>
                <a:gd name="connsiteX83" fmla="*/ 12560807 w 12767104"/>
                <a:gd name="connsiteY83" fmla="*/ 9631679 h 13064490"/>
                <a:gd name="connsiteX84" fmla="*/ 12693777 w 12767104"/>
                <a:gd name="connsiteY84" fmla="*/ 8833866 h 13064490"/>
                <a:gd name="connsiteX85" fmla="*/ 12472416 w 12767104"/>
                <a:gd name="connsiteY85" fmla="*/ 8590407 h 13064490"/>
                <a:gd name="connsiteX86" fmla="*/ 12508992 w 12767104"/>
                <a:gd name="connsiteY86" fmla="*/ 7827264 h 13064490"/>
                <a:gd name="connsiteX87" fmla="*/ 12256389 w 12767104"/>
                <a:gd name="connsiteY87" fmla="*/ 7655052 h 13064490"/>
                <a:gd name="connsiteX88" fmla="*/ 11978640 w 12767104"/>
                <a:gd name="connsiteY88" fmla="*/ 7424928 h 13064490"/>
                <a:gd name="connsiteX89" fmla="*/ 11887200 w 12767104"/>
                <a:gd name="connsiteY89" fmla="*/ 6784848 h 13064490"/>
                <a:gd name="connsiteX90" fmla="*/ 12052173 w 12767104"/>
                <a:gd name="connsiteY90" fmla="*/ 6573774 h 13064490"/>
                <a:gd name="connsiteX91" fmla="*/ 12172950 w 12767104"/>
                <a:gd name="connsiteY91" fmla="*/ 6334887 h 13064490"/>
                <a:gd name="connsiteX92" fmla="*/ 12179808 w 12767104"/>
                <a:gd name="connsiteY92" fmla="*/ 5888736 h 13064490"/>
                <a:gd name="connsiteX93" fmla="*/ 11915394 w 12767104"/>
                <a:gd name="connsiteY93" fmla="*/ 5550027 h 13064490"/>
                <a:gd name="connsiteX94" fmla="*/ 11612880 w 12767104"/>
                <a:gd name="connsiteY94" fmla="*/ 5285232 h 13064490"/>
                <a:gd name="connsiteX95" fmla="*/ 11137392 w 12767104"/>
                <a:gd name="connsiteY95" fmla="*/ 4791456 h 13064490"/>
                <a:gd name="connsiteX96" fmla="*/ 10345674 w 12767104"/>
                <a:gd name="connsiteY96" fmla="*/ 4283583 h 13064490"/>
                <a:gd name="connsiteX97" fmla="*/ 10364343 w 12767104"/>
                <a:gd name="connsiteY97" fmla="*/ 3643122 h 13064490"/>
                <a:gd name="connsiteX98" fmla="*/ 10991088 w 12767104"/>
                <a:gd name="connsiteY98" fmla="*/ 3035808 h 13064490"/>
                <a:gd name="connsiteX99" fmla="*/ 11228832 w 12767104"/>
                <a:gd name="connsiteY99" fmla="*/ 2523744 h 13064490"/>
                <a:gd name="connsiteX100" fmla="*/ 11155680 w 12767104"/>
                <a:gd name="connsiteY100" fmla="*/ 2286000 h 13064490"/>
                <a:gd name="connsiteX101" fmla="*/ 11391900 w 12767104"/>
                <a:gd name="connsiteY101" fmla="*/ 1664970 h 13064490"/>
                <a:gd name="connsiteX102" fmla="*/ 11299698 w 12767104"/>
                <a:gd name="connsiteY102" fmla="*/ 1289304 h 13064490"/>
                <a:gd name="connsiteX103" fmla="*/ 10966704 w 12767104"/>
                <a:gd name="connsiteY103" fmla="*/ 1435227 h 13064490"/>
                <a:gd name="connsiteX104" fmla="*/ 10770870 w 12767104"/>
                <a:gd name="connsiteY104" fmla="*/ 1719072 h 13064490"/>
                <a:gd name="connsiteX105" fmla="*/ 10211943 w 12767104"/>
                <a:gd name="connsiteY105" fmla="*/ 1704594 h 13064490"/>
                <a:gd name="connsiteX106" fmla="*/ 10643616 w 12767104"/>
                <a:gd name="connsiteY106" fmla="*/ 987552 h 13064490"/>
                <a:gd name="connsiteX107" fmla="*/ 10569321 w 12767104"/>
                <a:gd name="connsiteY107" fmla="*/ 768477 h 13064490"/>
                <a:gd name="connsiteX108" fmla="*/ 10310241 w 12767104"/>
                <a:gd name="connsiteY108" fmla="*/ 644652 h 13064490"/>
                <a:gd name="connsiteX109" fmla="*/ 10132695 w 12767104"/>
                <a:gd name="connsiteY109" fmla="*/ 798957 h 13064490"/>
                <a:gd name="connsiteX110" fmla="*/ 9947147 w 12767104"/>
                <a:gd name="connsiteY110" fmla="*/ 712469 h 13064490"/>
                <a:gd name="connsiteX111" fmla="*/ 9547097 w 12767104"/>
                <a:gd name="connsiteY111" fmla="*/ 748664 h 13064490"/>
                <a:gd name="connsiteX112" fmla="*/ 9390887 w 12767104"/>
                <a:gd name="connsiteY112" fmla="*/ 302894 h 13064490"/>
                <a:gd name="connsiteX113" fmla="*/ 9286112 w 12767104"/>
                <a:gd name="connsiteY113" fmla="*/ 152399 h 13064490"/>
                <a:gd name="connsiteX114" fmla="*/ 9089136 w 12767104"/>
                <a:gd name="connsiteY114" fmla="*/ 0 h 13064490"/>
                <a:gd name="connsiteX115" fmla="*/ 9030842 w 12767104"/>
                <a:gd name="connsiteY115" fmla="*/ 188594 h 13064490"/>
                <a:gd name="connsiteX116" fmla="*/ 9137522 w 12767104"/>
                <a:gd name="connsiteY116" fmla="*/ 352424 h 13064490"/>
                <a:gd name="connsiteX117" fmla="*/ 8903207 w 12767104"/>
                <a:gd name="connsiteY117" fmla="*/ 421004 h 13064490"/>
                <a:gd name="connsiteX118" fmla="*/ 8634602 w 12767104"/>
                <a:gd name="connsiteY118" fmla="*/ 548639 h 13064490"/>
                <a:gd name="connsiteX119" fmla="*/ 8421242 w 12767104"/>
                <a:gd name="connsiteY119" fmla="*/ 859154 h 13064490"/>
                <a:gd name="connsiteX120" fmla="*/ 8219312 w 12767104"/>
                <a:gd name="connsiteY120" fmla="*/ 922019 h 13064490"/>
                <a:gd name="connsiteX121" fmla="*/ 8125967 w 12767104"/>
                <a:gd name="connsiteY121" fmla="*/ 1301114 h 13064490"/>
                <a:gd name="connsiteX122" fmla="*/ 8017382 w 12767104"/>
                <a:gd name="connsiteY122" fmla="*/ 1407794 h 13064490"/>
                <a:gd name="connsiteX123" fmla="*/ 7977377 w 12767104"/>
                <a:gd name="connsiteY123" fmla="*/ 1543049 h 13064490"/>
                <a:gd name="connsiteX124" fmla="*/ 7811642 w 12767104"/>
                <a:gd name="connsiteY124" fmla="*/ 1577339 h 13064490"/>
                <a:gd name="connsiteX125" fmla="*/ 7678674 w 12767104"/>
                <a:gd name="connsiteY125" fmla="*/ 1816608 h 13064490"/>
                <a:gd name="connsiteX126" fmla="*/ 7327772 w 12767104"/>
                <a:gd name="connsiteY126" fmla="*/ 1645919 h 13064490"/>
                <a:gd name="connsiteX127" fmla="*/ 6998207 w 12767104"/>
                <a:gd name="connsiteY127" fmla="*/ 1950719 h 13064490"/>
                <a:gd name="connsiteX128" fmla="*/ 6794372 w 12767104"/>
                <a:gd name="connsiteY128" fmla="*/ 1811654 h 13064490"/>
                <a:gd name="connsiteX129" fmla="*/ 6217920 w 12767104"/>
                <a:gd name="connsiteY129" fmla="*/ 2286000 h 13064490"/>
                <a:gd name="connsiteX130" fmla="*/ 6020942 w 12767104"/>
                <a:gd name="connsiteY130" fmla="*/ 2179319 h 13064490"/>
                <a:gd name="connsiteX131" fmla="*/ 5859017 w 12767104"/>
                <a:gd name="connsiteY131" fmla="*/ 2200274 h 13064490"/>
                <a:gd name="connsiteX132" fmla="*/ 5657087 w 12767104"/>
                <a:gd name="connsiteY132" fmla="*/ 2085974 h 13064490"/>
                <a:gd name="connsiteX133" fmla="*/ 5422772 w 12767104"/>
                <a:gd name="connsiteY133" fmla="*/ 2118359 h 13064490"/>
                <a:gd name="connsiteX134" fmla="*/ 5361812 w 12767104"/>
                <a:gd name="connsiteY134" fmla="*/ 1937384 h 13064490"/>
                <a:gd name="connsiteX135" fmla="*/ 5015102 w 12767104"/>
                <a:gd name="connsiteY135" fmla="*/ 1771649 h 13064490"/>
                <a:gd name="connsiteX136" fmla="*/ 4293870 w 12767104"/>
                <a:gd name="connsiteY136" fmla="*/ 1781937 h 13064490"/>
                <a:gd name="connsiteX137" fmla="*/ 3976877 w 12767104"/>
                <a:gd name="connsiteY137" fmla="*/ 1421129 h 13064490"/>
                <a:gd name="connsiteX138" fmla="*/ 3837812 w 12767104"/>
                <a:gd name="connsiteY138" fmla="*/ 1329689 h 13064490"/>
                <a:gd name="connsiteX139" fmla="*/ 3632072 w 12767104"/>
                <a:gd name="connsiteY139" fmla="*/ 1322069 h 13064490"/>
                <a:gd name="connsiteX140" fmla="*/ 3468242 w 12767104"/>
                <a:gd name="connsiteY140" fmla="*/ 1122044 h 13064490"/>
                <a:gd name="connsiteX141" fmla="*/ 3096767 w 12767104"/>
                <a:gd name="connsiteY141" fmla="*/ 1202054 h 13064490"/>
                <a:gd name="connsiteX142" fmla="*/ 2872740 w 12767104"/>
                <a:gd name="connsiteY142" fmla="*/ 1051179 h 13064490"/>
                <a:gd name="connsiteX143" fmla="*/ 2757677 w 12767104"/>
                <a:gd name="connsiteY143" fmla="*/ 1306829 h 13064490"/>
                <a:gd name="connsiteX144" fmla="*/ 2464307 w 12767104"/>
                <a:gd name="connsiteY144" fmla="*/ 1609724 h 13064490"/>
                <a:gd name="connsiteX145" fmla="*/ 2012822 w 12767104"/>
                <a:gd name="connsiteY145" fmla="*/ 1710689 h 13064490"/>
                <a:gd name="connsiteX146" fmla="*/ 2007107 w 12767104"/>
                <a:gd name="connsiteY146" fmla="*/ 1870709 h 13064490"/>
                <a:gd name="connsiteX147" fmla="*/ 1736597 w 12767104"/>
                <a:gd name="connsiteY147" fmla="*/ 1920239 h 13064490"/>
                <a:gd name="connsiteX148" fmla="*/ 1383792 w 12767104"/>
                <a:gd name="connsiteY148" fmla="*/ 1796415 h 13064490"/>
                <a:gd name="connsiteX149" fmla="*/ 1064132 w 12767104"/>
                <a:gd name="connsiteY149" fmla="*/ 1979294 h 13064490"/>
                <a:gd name="connsiteX150" fmla="*/ 1053084 w 12767104"/>
                <a:gd name="connsiteY150" fmla="*/ 2431542 h 13064490"/>
                <a:gd name="connsiteX151" fmla="*/ 514350 w 12767104"/>
                <a:gd name="connsiteY151" fmla="*/ 2355342 h 13064490"/>
                <a:gd name="connsiteX152" fmla="*/ 464057 w 12767104"/>
                <a:gd name="connsiteY152" fmla="*/ 2529839 h 13064490"/>
                <a:gd name="connsiteX153" fmla="*/ 0 w 12767104"/>
                <a:gd name="connsiteY153" fmla="*/ 2450592 h 13064490"/>
                <a:gd name="connsiteX0" fmla="*/ 0 w 12767104"/>
                <a:gd name="connsiteY0" fmla="*/ 2450592 h 13064490"/>
                <a:gd name="connsiteX1" fmla="*/ 266319 w 12767104"/>
                <a:gd name="connsiteY1" fmla="*/ 2830068 h 13064490"/>
                <a:gd name="connsiteX2" fmla="*/ 715899 w 12767104"/>
                <a:gd name="connsiteY2" fmla="*/ 2767965 h 13064490"/>
                <a:gd name="connsiteX3" fmla="*/ 1254633 w 12767104"/>
                <a:gd name="connsiteY3" fmla="*/ 3008757 h 13064490"/>
                <a:gd name="connsiteX4" fmla="*/ 1414652 w 12767104"/>
                <a:gd name="connsiteY4" fmla="*/ 3208019 h 13064490"/>
                <a:gd name="connsiteX5" fmla="*/ 1605152 w 12767104"/>
                <a:gd name="connsiteY5" fmla="*/ 3383279 h 13064490"/>
                <a:gd name="connsiteX6" fmla="*/ 1776602 w 12767104"/>
                <a:gd name="connsiteY6" fmla="*/ 3274694 h 13064490"/>
                <a:gd name="connsiteX7" fmla="*/ 2104262 w 12767104"/>
                <a:gd name="connsiteY7" fmla="*/ 3577589 h 13064490"/>
                <a:gd name="connsiteX8" fmla="*/ 2044827 w 12767104"/>
                <a:gd name="connsiteY8" fmla="*/ 3737610 h 13064490"/>
                <a:gd name="connsiteX9" fmla="*/ 2681477 w 12767104"/>
                <a:gd name="connsiteY9" fmla="*/ 3979544 h 13064490"/>
                <a:gd name="connsiteX10" fmla="*/ 3096767 w 12767104"/>
                <a:gd name="connsiteY10" fmla="*/ 3918584 h 13064490"/>
                <a:gd name="connsiteX11" fmla="*/ 3167252 w 12767104"/>
                <a:gd name="connsiteY11" fmla="*/ 4078604 h 13064490"/>
                <a:gd name="connsiteX12" fmla="*/ 3313937 w 12767104"/>
                <a:gd name="connsiteY12" fmla="*/ 4000499 h 13064490"/>
                <a:gd name="connsiteX13" fmla="*/ 3447669 w 12767104"/>
                <a:gd name="connsiteY13" fmla="*/ 4025646 h 13064490"/>
                <a:gd name="connsiteX14" fmla="*/ 3510152 w 12767104"/>
                <a:gd name="connsiteY14" fmla="*/ 4219574 h 13064490"/>
                <a:gd name="connsiteX15" fmla="*/ 3515867 w 12767104"/>
                <a:gd name="connsiteY15" fmla="*/ 4589144 h 13064490"/>
                <a:gd name="connsiteX16" fmla="*/ 3371087 w 12767104"/>
                <a:gd name="connsiteY16" fmla="*/ 4928234 h 13064490"/>
                <a:gd name="connsiteX17" fmla="*/ 3479672 w 12767104"/>
                <a:gd name="connsiteY17" fmla="*/ 5463539 h 13064490"/>
                <a:gd name="connsiteX18" fmla="*/ 3310127 w 12767104"/>
                <a:gd name="connsiteY18" fmla="*/ 5494019 h 13064490"/>
                <a:gd name="connsiteX19" fmla="*/ 3172967 w 12767104"/>
                <a:gd name="connsiteY19" fmla="*/ 6015989 h 13064490"/>
                <a:gd name="connsiteX20" fmla="*/ 3262502 w 12767104"/>
                <a:gd name="connsiteY20" fmla="*/ 6031229 h 13064490"/>
                <a:gd name="connsiteX21" fmla="*/ 3315842 w 12767104"/>
                <a:gd name="connsiteY21" fmla="*/ 6193154 h 13064490"/>
                <a:gd name="connsiteX22" fmla="*/ 3464432 w 12767104"/>
                <a:gd name="connsiteY22" fmla="*/ 6115049 h 13064490"/>
                <a:gd name="connsiteX23" fmla="*/ 3593972 w 12767104"/>
                <a:gd name="connsiteY23" fmla="*/ 6273164 h 13064490"/>
                <a:gd name="connsiteX24" fmla="*/ 3835146 w 12767104"/>
                <a:gd name="connsiteY24" fmla="*/ 6307836 h 13064490"/>
                <a:gd name="connsiteX25" fmla="*/ 3643502 w 12767104"/>
                <a:gd name="connsiteY25" fmla="*/ 6793229 h 13064490"/>
                <a:gd name="connsiteX26" fmla="*/ 3704462 w 12767104"/>
                <a:gd name="connsiteY26" fmla="*/ 7218044 h 13064490"/>
                <a:gd name="connsiteX27" fmla="*/ 3508247 w 12767104"/>
                <a:gd name="connsiteY27" fmla="*/ 7745729 h 13064490"/>
                <a:gd name="connsiteX28" fmla="*/ 3654932 w 12767104"/>
                <a:gd name="connsiteY28" fmla="*/ 7880984 h 13064490"/>
                <a:gd name="connsiteX29" fmla="*/ 3396234 w 12767104"/>
                <a:gd name="connsiteY29" fmla="*/ 8180451 h 13064490"/>
                <a:gd name="connsiteX30" fmla="*/ 3645407 w 12767104"/>
                <a:gd name="connsiteY30" fmla="*/ 8650604 h 13064490"/>
                <a:gd name="connsiteX31" fmla="*/ 4189476 w 12767104"/>
                <a:gd name="connsiteY31" fmla="*/ 9107805 h 13064490"/>
                <a:gd name="connsiteX32" fmla="*/ 4317872 w 12767104"/>
                <a:gd name="connsiteY32" fmla="*/ 9022079 h 13064490"/>
                <a:gd name="connsiteX33" fmla="*/ 4573142 w 12767104"/>
                <a:gd name="connsiteY33" fmla="*/ 9305924 h 13064490"/>
                <a:gd name="connsiteX34" fmla="*/ 4847462 w 12767104"/>
                <a:gd name="connsiteY34" fmla="*/ 9330689 h 13064490"/>
                <a:gd name="connsiteX35" fmla="*/ 5024627 w 12767104"/>
                <a:gd name="connsiteY35" fmla="*/ 9193529 h 13064490"/>
                <a:gd name="connsiteX36" fmla="*/ 5401817 w 12767104"/>
                <a:gd name="connsiteY36" fmla="*/ 9408794 h 13064490"/>
                <a:gd name="connsiteX37" fmla="*/ 5702807 w 12767104"/>
                <a:gd name="connsiteY37" fmla="*/ 9414509 h 13064490"/>
                <a:gd name="connsiteX38" fmla="*/ 5805677 w 12767104"/>
                <a:gd name="connsiteY38" fmla="*/ 9641204 h 13064490"/>
                <a:gd name="connsiteX39" fmla="*/ 6116192 w 12767104"/>
                <a:gd name="connsiteY39" fmla="*/ 9660254 h 13064490"/>
                <a:gd name="connsiteX40" fmla="*/ 6206109 w 12767104"/>
                <a:gd name="connsiteY40" fmla="*/ 9857613 h 13064490"/>
                <a:gd name="connsiteX41" fmla="*/ 6384797 w 12767104"/>
                <a:gd name="connsiteY41" fmla="*/ 9864089 h 13064490"/>
                <a:gd name="connsiteX42" fmla="*/ 6531482 w 12767104"/>
                <a:gd name="connsiteY42" fmla="*/ 10033634 h 13064490"/>
                <a:gd name="connsiteX43" fmla="*/ 6741032 w 12767104"/>
                <a:gd name="connsiteY43" fmla="*/ 10033634 h 13064490"/>
                <a:gd name="connsiteX44" fmla="*/ 6967728 w 12767104"/>
                <a:gd name="connsiteY44" fmla="*/ 10917936 h 13064490"/>
                <a:gd name="connsiteX45" fmla="*/ 6458712 w 12767104"/>
                <a:gd name="connsiteY45" fmla="*/ 11369040 h 13064490"/>
                <a:gd name="connsiteX46" fmla="*/ 6592443 w 12767104"/>
                <a:gd name="connsiteY46" fmla="*/ 11569065 h 13064490"/>
                <a:gd name="connsiteX47" fmla="*/ 6723888 w 12767104"/>
                <a:gd name="connsiteY47" fmla="*/ 11530965 h 13064490"/>
                <a:gd name="connsiteX48" fmla="*/ 6826758 w 12767104"/>
                <a:gd name="connsiteY48" fmla="*/ 11633835 h 13064490"/>
                <a:gd name="connsiteX49" fmla="*/ 6834378 w 12767104"/>
                <a:gd name="connsiteY49" fmla="*/ 11870055 h 13064490"/>
                <a:gd name="connsiteX50" fmla="*/ 6950583 w 12767104"/>
                <a:gd name="connsiteY50" fmla="*/ 12011025 h 13064490"/>
                <a:gd name="connsiteX51" fmla="*/ 7009638 w 12767104"/>
                <a:gd name="connsiteY51" fmla="*/ 12390120 h 13064490"/>
                <a:gd name="connsiteX52" fmla="*/ 6941058 w 12767104"/>
                <a:gd name="connsiteY52" fmla="*/ 12628245 h 13064490"/>
                <a:gd name="connsiteX53" fmla="*/ 7076313 w 12767104"/>
                <a:gd name="connsiteY53" fmla="*/ 12847320 h 13064490"/>
                <a:gd name="connsiteX54" fmla="*/ 7202043 w 12767104"/>
                <a:gd name="connsiteY54" fmla="*/ 12943713 h 13064490"/>
                <a:gd name="connsiteX55" fmla="*/ 7287768 w 12767104"/>
                <a:gd name="connsiteY55" fmla="*/ 12799695 h 13064490"/>
                <a:gd name="connsiteX56" fmla="*/ 7377303 w 12767104"/>
                <a:gd name="connsiteY56" fmla="*/ 12759690 h 13064490"/>
                <a:gd name="connsiteX57" fmla="*/ 7748778 w 12767104"/>
                <a:gd name="connsiteY57" fmla="*/ 12538710 h 13064490"/>
                <a:gd name="connsiteX58" fmla="*/ 8312658 w 12767104"/>
                <a:gd name="connsiteY58" fmla="*/ 13034010 h 13064490"/>
                <a:gd name="connsiteX59" fmla="*/ 8440293 w 12767104"/>
                <a:gd name="connsiteY59" fmla="*/ 12971145 h 13064490"/>
                <a:gd name="connsiteX60" fmla="*/ 8819388 w 12767104"/>
                <a:gd name="connsiteY60" fmla="*/ 13013055 h 13064490"/>
                <a:gd name="connsiteX61" fmla="*/ 9089898 w 12767104"/>
                <a:gd name="connsiteY61" fmla="*/ 13064490 h 13064490"/>
                <a:gd name="connsiteX62" fmla="*/ 9554718 w 12767104"/>
                <a:gd name="connsiteY62" fmla="*/ 12974954 h 13064490"/>
                <a:gd name="connsiteX63" fmla="*/ 9853803 w 12767104"/>
                <a:gd name="connsiteY63" fmla="*/ 12885420 h 13064490"/>
                <a:gd name="connsiteX64" fmla="*/ 9954006 w 12767104"/>
                <a:gd name="connsiteY64" fmla="*/ 12968097 h 13064490"/>
                <a:gd name="connsiteX65" fmla="*/ 10019538 w 12767104"/>
                <a:gd name="connsiteY65" fmla="*/ 12891134 h 13064490"/>
                <a:gd name="connsiteX66" fmla="*/ 10107168 w 12767104"/>
                <a:gd name="connsiteY66" fmla="*/ 12702539 h 13064490"/>
                <a:gd name="connsiteX67" fmla="*/ 10103358 w 12767104"/>
                <a:gd name="connsiteY67" fmla="*/ 12614909 h 13064490"/>
                <a:gd name="connsiteX68" fmla="*/ 10177653 w 12767104"/>
                <a:gd name="connsiteY68" fmla="*/ 12538709 h 13064490"/>
                <a:gd name="connsiteX69" fmla="*/ 10135743 w 12767104"/>
                <a:gd name="connsiteY69" fmla="*/ 12378689 h 13064490"/>
                <a:gd name="connsiteX70" fmla="*/ 10267188 w 12767104"/>
                <a:gd name="connsiteY70" fmla="*/ 12338684 h 13064490"/>
                <a:gd name="connsiteX71" fmla="*/ 10419207 w 12767104"/>
                <a:gd name="connsiteY71" fmla="*/ 11967972 h 13064490"/>
                <a:gd name="connsiteX72" fmla="*/ 11149203 w 12767104"/>
                <a:gd name="connsiteY72" fmla="*/ 12121514 h 13064490"/>
                <a:gd name="connsiteX73" fmla="*/ 12090273 w 12767104"/>
                <a:gd name="connsiteY73" fmla="*/ 11727179 h 13064490"/>
                <a:gd name="connsiteX74" fmla="*/ 12248388 w 12767104"/>
                <a:gd name="connsiteY74" fmla="*/ 11870054 h 13064490"/>
                <a:gd name="connsiteX75" fmla="*/ 12362688 w 12767104"/>
                <a:gd name="connsiteY75" fmla="*/ 11891009 h 13064490"/>
                <a:gd name="connsiteX76" fmla="*/ 12524613 w 12767104"/>
                <a:gd name="connsiteY76" fmla="*/ 11662409 h 13064490"/>
                <a:gd name="connsiteX77" fmla="*/ 12600813 w 12767104"/>
                <a:gd name="connsiteY77" fmla="*/ 11622404 h 13064490"/>
                <a:gd name="connsiteX78" fmla="*/ 12658344 w 12767104"/>
                <a:gd name="connsiteY78" fmla="*/ 11645265 h 13064490"/>
                <a:gd name="connsiteX79" fmla="*/ 12758928 w 12767104"/>
                <a:gd name="connsiteY79" fmla="*/ 11344274 h 13064490"/>
                <a:gd name="connsiteX80" fmla="*/ 12446507 w 12767104"/>
                <a:gd name="connsiteY80" fmla="*/ 10921364 h 13064490"/>
                <a:gd name="connsiteX81" fmla="*/ 12383642 w 12767104"/>
                <a:gd name="connsiteY81" fmla="*/ 10618469 h 13064490"/>
                <a:gd name="connsiteX82" fmla="*/ 12201906 w 12767104"/>
                <a:gd name="connsiteY82" fmla="*/ 10423017 h 13064490"/>
                <a:gd name="connsiteX83" fmla="*/ 12216002 w 12767104"/>
                <a:gd name="connsiteY83" fmla="*/ 10138409 h 13064490"/>
                <a:gd name="connsiteX84" fmla="*/ 12560807 w 12767104"/>
                <a:gd name="connsiteY84" fmla="*/ 9631679 h 13064490"/>
                <a:gd name="connsiteX85" fmla="*/ 12693777 w 12767104"/>
                <a:gd name="connsiteY85" fmla="*/ 8833866 h 13064490"/>
                <a:gd name="connsiteX86" fmla="*/ 12472416 w 12767104"/>
                <a:gd name="connsiteY86" fmla="*/ 8590407 h 13064490"/>
                <a:gd name="connsiteX87" fmla="*/ 12508992 w 12767104"/>
                <a:gd name="connsiteY87" fmla="*/ 7827264 h 13064490"/>
                <a:gd name="connsiteX88" fmla="*/ 12256389 w 12767104"/>
                <a:gd name="connsiteY88" fmla="*/ 7655052 h 13064490"/>
                <a:gd name="connsiteX89" fmla="*/ 11978640 w 12767104"/>
                <a:gd name="connsiteY89" fmla="*/ 7424928 h 13064490"/>
                <a:gd name="connsiteX90" fmla="*/ 11887200 w 12767104"/>
                <a:gd name="connsiteY90" fmla="*/ 6784848 h 13064490"/>
                <a:gd name="connsiteX91" fmla="*/ 12052173 w 12767104"/>
                <a:gd name="connsiteY91" fmla="*/ 6573774 h 13064490"/>
                <a:gd name="connsiteX92" fmla="*/ 12172950 w 12767104"/>
                <a:gd name="connsiteY92" fmla="*/ 6334887 h 13064490"/>
                <a:gd name="connsiteX93" fmla="*/ 12179808 w 12767104"/>
                <a:gd name="connsiteY93" fmla="*/ 5888736 h 13064490"/>
                <a:gd name="connsiteX94" fmla="*/ 11915394 w 12767104"/>
                <a:gd name="connsiteY94" fmla="*/ 5550027 h 13064490"/>
                <a:gd name="connsiteX95" fmla="*/ 11612880 w 12767104"/>
                <a:gd name="connsiteY95" fmla="*/ 5285232 h 13064490"/>
                <a:gd name="connsiteX96" fmla="*/ 11137392 w 12767104"/>
                <a:gd name="connsiteY96" fmla="*/ 4791456 h 13064490"/>
                <a:gd name="connsiteX97" fmla="*/ 10345674 w 12767104"/>
                <a:gd name="connsiteY97" fmla="*/ 4283583 h 13064490"/>
                <a:gd name="connsiteX98" fmla="*/ 10364343 w 12767104"/>
                <a:gd name="connsiteY98" fmla="*/ 3643122 h 13064490"/>
                <a:gd name="connsiteX99" fmla="*/ 10991088 w 12767104"/>
                <a:gd name="connsiteY99" fmla="*/ 3035808 h 13064490"/>
                <a:gd name="connsiteX100" fmla="*/ 11228832 w 12767104"/>
                <a:gd name="connsiteY100" fmla="*/ 2523744 h 13064490"/>
                <a:gd name="connsiteX101" fmla="*/ 11155680 w 12767104"/>
                <a:gd name="connsiteY101" fmla="*/ 2286000 h 13064490"/>
                <a:gd name="connsiteX102" fmla="*/ 11391900 w 12767104"/>
                <a:gd name="connsiteY102" fmla="*/ 1664970 h 13064490"/>
                <a:gd name="connsiteX103" fmla="*/ 11299698 w 12767104"/>
                <a:gd name="connsiteY103" fmla="*/ 1289304 h 13064490"/>
                <a:gd name="connsiteX104" fmla="*/ 10966704 w 12767104"/>
                <a:gd name="connsiteY104" fmla="*/ 1435227 h 13064490"/>
                <a:gd name="connsiteX105" fmla="*/ 10770870 w 12767104"/>
                <a:gd name="connsiteY105" fmla="*/ 1719072 h 13064490"/>
                <a:gd name="connsiteX106" fmla="*/ 10211943 w 12767104"/>
                <a:gd name="connsiteY106" fmla="*/ 1704594 h 13064490"/>
                <a:gd name="connsiteX107" fmla="*/ 10643616 w 12767104"/>
                <a:gd name="connsiteY107" fmla="*/ 987552 h 13064490"/>
                <a:gd name="connsiteX108" fmla="*/ 10569321 w 12767104"/>
                <a:gd name="connsiteY108" fmla="*/ 768477 h 13064490"/>
                <a:gd name="connsiteX109" fmla="*/ 10310241 w 12767104"/>
                <a:gd name="connsiteY109" fmla="*/ 644652 h 13064490"/>
                <a:gd name="connsiteX110" fmla="*/ 10132695 w 12767104"/>
                <a:gd name="connsiteY110" fmla="*/ 798957 h 13064490"/>
                <a:gd name="connsiteX111" fmla="*/ 9947147 w 12767104"/>
                <a:gd name="connsiteY111" fmla="*/ 712469 h 13064490"/>
                <a:gd name="connsiteX112" fmla="*/ 9547097 w 12767104"/>
                <a:gd name="connsiteY112" fmla="*/ 748664 h 13064490"/>
                <a:gd name="connsiteX113" fmla="*/ 9390887 w 12767104"/>
                <a:gd name="connsiteY113" fmla="*/ 302894 h 13064490"/>
                <a:gd name="connsiteX114" fmla="*/ 9286112 w 12767104"/>
                <a:gd name="connsiteY114" fmla="*/ 152399 h 13064490"/>
                <a:gd name="connsiteX115" fmla="*/ 9089136 w 12767104"/>
                <a:gd name="connsiteY115" fmla="*/ 0 h 13064490"/>
                <a:gd name="connsiteX116" fmla="*/ 9030842 w 12767104"/>
                <a:gd name="connsiteY116" fmla="*/ 188594 h 13064490"/>
                <a:gd name="connsiteX117" fmla="*/ 9137522 w 12767104"/>
                <a:gd name="connsiteY117" fmla="*/ 352424 h 13064490"/>
                <a:gd name="connsiteX118" fmla="*/ 8903207 w 12767104"/>
                <a:gd name="connsiteY118" fmla="*/ 421004 h 13064490"/>
                <a:gd name="connsiteX119" fmla="*/ 8634602 w 12767104"/>
                <a:gd name="connsiteY119" fmla="*/ 548639 h 13064490"/>
                <a:gd name="connsiteX120" fmla="*/ 8421242 w 12767104"/>
                <a:gd name="connsiteY120" fmla="*/ 859154 h 13064490"/>
                <a:gd name="connsiteX121" fmla="*/ 8219312 w 12767104"/>
                <a:gd name="connsiteY121" fmla="*/ 922019 h 13064490"/>
                <a:gd name="connsiteX122" fmla="*/ 8125967 w 12767104"/>
                <a:gd name="connsiteY122" fmla="*/ 1301114 h 13064490"/>
                <a:gd name="connsiteX123" fmla="*/ 8017382 w 12767104"/>
                <a:gd name="connsiteY123" fmla="*/ 1407794 h 13064490"/>
                <a:gd name="connsiteX124" fmla="*/ 7977377 w 12767104"/>
                <a:gd name="connsiteY124" fmla="*/ 1543049 h 13064490"/>
                <a:gd name="connsiteX125" fmla="*/ 7811642 w 12767104"/>
                <a:gd name="connsiteY125" fmla="*/ 1577339 h 13064490"/>
                <a:gd name="connsiteX126" fmla="*/ 7678674 w 12767104"/>
                <a:gd name="connsiteY126" fmla="*/ 1816608 h 13064490"/>
                <a:gd name="connsiteX127" fmla="*/ 7327772 w 12767104"/>
                <a:gd name="connsiteY127" fmla="*/ 1645919 h 13064490"/>
                <a:gd name="connsiteX128" fmla="*/ 6998207 w 12767104"/>
                <a:gd name="connsiteY128" fmla="*/ 1950719 h 13064490"/>
                <a:gd name="connsiteX129" fmla="*/ 6794372 w 12767104"/>
                <a:gd name="connsiteY129" fmla="*/ 1811654 h 13064490"/>
                <a:gd name="connsiteX130" fmla="*/ 6217920 w 12767104"/>
                <a:gd name="connsiteY130" fmla="*/ 2286000 h 13064490"/>
                <a:gd name="connsiteX131" fmla="*/ 6020942 w 12767104"/>
                <a:gd name="connsiteY131" fmla="*/ 2179319 h 13064490"/>
                <a:gd name="connsiteX132" fmla="*/ 5859017 w 12767104"/>
                <a:gd name="connsiteY132" fmla="*/ 2200274 h 13064490"/>
                <a:gd name="connsiteX133" fmla="*/ 5657087 w 12767104"/>
                <a:gd name="connsiteY133" fmla="*/ 2085974 h 13064490"/>
                <a:gd name="connsiteX134" fmla="*/ 5422772 w 12767104"/>
                <a:gd name="connsiteY134" fmla="*/ 2118359 h 13064490"/>
                <a:gd name="connsiteX135" fmla="*/ 5361812 w 12767104"/>
                <a:gd name="connsiteY135" fmla="*/ 1937384 h 13064490"/>
                <a:gd name="connsiteX136" fmla="*/ 5015102 w 12767104"/>
                <a:gd name="connsiteY136" fmla="*/ 1771649 h 13064490"/>
                <a:gd name="connsiteX137" fmla="*/ 4293870 w 12767104"/>
                <a:gd name="connsiteY137" fmla="*/ 1781937 h 13064490"/>
                <a:gd name="connsiteX138" fmla="*/ 3976877 w 12767104"/>
                <a:gd name="connsiteY138" fmla="*/ 1421129 h 13064490"/>
                <a:gd name="connsiteX139" fmla="*/ 3837812 w 12767104"/>
                <a:gd name="connsiteY139" fmla="*/ 1329689 h 13064490"/>
                <a:gd name="connsiteX140" fmla="*/ 3632072 w 12767104"/>
                <a:gd name="connsiteY140" fmla="*/ 1322069 h 13064490"/>
                <a:gd name="connsiteX141" fmla="*/ 3468242 w 12767104"/>
                <a:gd name="connsiteY141" fmla="*/ 1122044 h 13064490"/>
                <a:gd name="connsiteX142" fmla="*/ 3096767 w 12767104"/>
                <a:gd name="connsiteY142" fmla="*/ 1202054 h 13064490"/>
                <a:gd name="connsiteX143" fmla="*/ 2872740 w 12767104"/>
                <a:gd name="connsiteY143" fmla="*/ 1051179 h 13064490"/>
                <a:gd name="connsiteX144" fmla="*/ 2757677 w 12767104"/>
                <a:gd name="connsiteY144" fmla="*/ 1306829 h 13064490"/>
                <a:gd name="connsiteX145" fmla="*/ 2464307 w 12767104"/>
                <a:gd name="connsiteY145" fmla="*/ 1609724 h 13064490"/>
                <a:gd name="connsiteX146" fmla="*/ 2012822 w 12767104"/>
                <a:gd name="connsiteY146" fmla="*/ 1710689 h 13064490"/>
                <a:gd name="connsiteX147" fmla="*/ 2007107 w 12767104"/>
                <a:gd name="connsiteY147" fmla="*/ 1870709 h 13064490"/>
                <a:gd name="connsiteX148" fmla="*/ 1736597 w 12767104"/>
                <a:gd name="connsiteY148" fmla="*/ 1920239 h 13064490"/>
                <a:gd name="connsiteX149" fmla="*/ 1383792 w 12767104"/>
                <a:gd name="connsiteY149" fmla="*/ 1796415 h 13064490"/>
                <a:gd name="connsiteX150" fmla="*/ 1064132 w 12767104"/>
                <a:gd name="connsiteY150" fmla="*/ 1979294 h 13064490"/>
                <a:gd name="connsiteX151" fmla="*/ 1053084 w 12767104"/>
                <a:gd name="connsiteY151" fmla="*/ 2431542 h 13064490"/>
                <a:gd name="connsiteX152" fmla="*/ 514350 w 12767104"/>
                <a:gd name="connsiteY152" fmla="*/ 2355342 h 13064490"/>
                <a:gd name="connsiteX153" fmla="*/ 464057 w 12767104"/>
                <a:gd name="connsiteY153" fmla="*/ 2529839 h 13064490"/>
                <a:gd name="connsiteX154" fmla="*/ 0 w 12767104"/>
                <a:gd name="connsiteY154" fmla="*/ 2450592 h 13064490"/>
                <a:gd name="connsiteX0" fmla="*/ 0 w 12767104"/>
                <a:gd name="connsiteY0" fmla="*/ 2450592 h 13064490"/>
                <a:gd name="connsiteX1" fmla="*/ 266319 w 12767104"/>
                <a:gd name="connsiteY1" fmla="*/ 2830068 h 13064490"/>
                <a:gd name="connsiteX2" fmla="*/ 715899 w 12767104"/>
                <a:gd name="connsiteY2" fmla="*/ 2767965 h 13064490"/>
                <a:gd name="connsiteX3" fmla="*/ 1254633 w 12767104"/>
                <a:gd name="connsiteY3" fmla="*/ 3008757 h 13064490"/>
                <a:gd name="connsiteX4" fmla="*/ 1414652 w 12767104"/>
                <a:gd name="connsiteY4" fmla="*/ 3208019 h 13064490"/>
                <a:gd name="connsiteX5" fmla="*/ 1605152 w 12767104"/>
                <a:gd name="connsiteY5" fmla="*/ 3383279 h 13064490"/>
                <a:gd name="connsiteX6" fmla="*/ 1776602 w 12767104"/>
                <a:gd name="connsiteY6" fmla="*/ 3274694 h 13064490"/>
                <a:gd name="connsiteX7" fmla="*/ 2104262 w 12767104"/>
                <a:gd name="connsiteY7" fmla="*/ 3577589 h 13064490"/>
                <a:gd name="connsiteX8" fmla="*/ 2044827 w 12767104"/>
                <a:gd name="connsiteY8" fmla="*/ 3737610 h 13064490"/>
                <a:gd name="connsiteX9" fmla="*/ 2681477 w 12767104"/>
                <a:gd name="connsiteY9" fmla="*/ 3979544 h 13064490"/>
                <a:gd name="connsiteX10" fmla="*/ 3096767 w 12767104"/>
                <a:gd name="connsiteY10" fmla="*/ 3918584 h 13064490"/>
                <a:gd name="connsiteX11" fmla="*/ 3167252 w 12767104"/>
                <a:gd name="connsiteY11" fmla="*/ 4078604 h 13064490"/>
                <a:gd name="connsiteX12" fmla="*/ 3313937 w 12767104"/>
                <a:gd name="connsiteY12" fmla="*/ 4000499 h 13064490"/>
                <a:gd name="connsiteX13" fmla="*/ 3447669 w 12767104"/>
                <a:gd name="connsiteY13" fmla="*/ 4025646 h 13064490"/>
                <a:gd name="connsiteX14" fmla="*/ 3510152 w 12767104"/>
                <a:gd name="connsiteY14" fmla="*/ 4219574 h 13064490"/>
                <a:gd name="connsiteX15" fmla="*/ 3515867 w 12767104"/>
                <a:gd name="connsiteY15" fmla="*/ 4589144 h 13064490"/>
                <a:gd name="connsiteX16" fmla="*/ 3371087 w 12767104"/>
                <a:gd name="connsiteY16" fmla="*/ 4928234 h 13064490"/>
                <a:gd name="connsiteX17" fmla="*/ 3479672 w 12767104"/>
                <a:gd name="connsiteY17" fmla="*/ 5463539 h 13064490"/>
                <a:gd name="connsiteX18" fmla="*/ 3310127 w 12767104"/>
                <a:gd name="connsiteY18" fmla="*/ 5494019 h 13064490"/>
                <a:gd name="connsiteX19" fmla="*/ 3172967 w 12767104"/>
                <a:gd name="connsiteY19" fmla="*/ 6015989 h 13064490"/>
                <a:gd name="connsiteX20" fmla="*/ 3262502 w 12767104"/>
                <a:gd name="connsiteY20" fmla="*/ 6031229 h 13064490"/>
                <a:gd name="connsiteX21" fmla="*/ 3315842 w 12767104"/>
                <a:gd name="connsiteY21" fmla="*/ 6193154 h 13064490"/>
                <a:gd name="connsiteX22" fmla="*/ 3464432 w 12767104"/>
                <a:gd name="connsiteY22" fmla="*/ 6115049 h 13064490"/>
                <a:gd name="connsiteX23" fmla="*/ 3593972 w 12767104"/>
                <a:gd name="connsiteY23" fmla="*/ 6273164 h 13064490"/>
                <a:gd name="connsiteX24" fmla="*/ 3835146 w 12767104"/>
                <a:gd name="connsiteY24" fmla="*/ 6307836 h 13064490"/>
                <a:gd name="connsiteX25" fmla="*/ 3643502 w 12767104"/>
                <a:gd name="connsiteY25" fmla="*/ 6793229 h 13064490"/>
                <a:gd name="connsiteX26" fmla="*/ 3704462 w 12767104"/>
                <a:gd name="connsiteY26" fmla="*/ 7218044 h 13064490"/>
                <a:gd name="connsiteX27" fmla="*/ 3508247 w 12767104"/>
                <a:gd name="connsiteY27" fmla="*/ 7745729 h 13064490"/>
                <a:gd name="connsiteX28" fmla="*/ 3654932 w 12767104"/>
                <a:gd name="connsiteY28" fmla="*/ 7880984 h 13064490"/>
                <a:gd name="connsiteX29" fmla="*/ 3396234 w 12767104"/>
                <a:gd name="connsiteY29" fmla="*/ 8180451 h 13064490"/>
                <a:gd name="connsiteX30" fmla="*/ 3645407 w 12767104"/>
                <a:gd name="connsiteY30" fmla="*/ 8650604 h 13064490"/>
                <a:gd name="connsiteX31" fmla="*/ 4189476 w 12767104"/>
                <a:gd name="connsiteY31" fmla="*/ 9107805 h 13064490"/>
                <a:gd name="connsiteX32" fmla="*/ 4317872 w 12767104"/>
                <a:gd name="connsiteY32" fmla="*/ 9022079 h 13064490"/>
                <a:gd name="connsiteX33" fmla="*/ 4573142 w 12767104"/>
                <a:gd name="connsiteY33" fmla="*/ 9305924 h 13064490"/>
                <a:gd name="connsiteX34" fmla="*/ 4847462 w 12767104"/>
                <a:gd name="connsiteY34" fmla="*/ 9330689 h 13064490"/>
                <a:gd name="connsiteX35" fmla="*/ 5024627 w 12767104"/>
                <a:gd name="connsiteY35" fmla="*/ 9193529 h 13064490"/>
                <a:gd name="connsiteX36" fmla="*/ 5401817 w 12767104"/>
                <a:gd name="connsiteY36" fmla="*/ 9408794 h 13064490"/>
                <a:gd name="connsiteX37" fmla="*/ 5702807 w 12767104"/>
                <a:gd name="connsiteY37" fmla="*/ 9414509 h 13064490"/>
                <a:gd name="connsiteX38" fmla="*/ 5805677 w 12767104"/>
                <a:gd name="connsiteY38" fmla="*/ 9641204 h 13064490"/>
                <a:gd name="connsiteX39" fmla="*/ 6116192 w 12767104"/>
                <a:gd name="connsiteY39" fmla="*/ 9660254 h 13064490"/>
                <a:gd name="connsiteX40" fmla="*/ 6206109 w 12767104"/>
                <a:gd name="connsiteY40" fmla="*/ 9857613 h 13064490"/>
                <a:gd name="connsiteX41" fmla="*/ 6384797 w 12767104"/>
                <a:gd name="connsiteY41" fmla="*/ 9864089 h 13064490"/>
                <a:gd name="connsiteX42" fmla="*/ 6531482 w 12767104"/>
                <a:gd name="connsiteY42" fmla="*/ 10033634 h 13064490"/>
                <a:gd name="connsiteX43" fmla="*/ 6741032 w 12767104"/>
                <a:gd name="connsiteY43" fmla="*/ 10033634 h 13064490"/>
                <a:gd name="connsiteX44" fmla="*/ 6967728 w 12767104"/>
                <a:gd name="connsiteY44" fmla="*/ 10917936 h 13064490"/>
                <a:gd name="connsiteX45" fmla="*/ 6458712 w 12767104"/>
                <a:gd name="connsiteY45" fmla="*/ 11369040 h 13064490"/>
                <a:gd name="connsiteX46" fmla="*/ 6592443 w 12767104"/>
                <a:gd name="connsiteY46" fmla="*/ 11569065 h 13064490"/>
                <a:gd name="connsiteX47" fmla="*/ 6723888 w 12767104"/>
                <a:gd name="connsiteY47" fmla="*/ 11530965 h 13064490"/>
                <a:gd name="connsiteX48" fmla="*/ 6826758 w 12767104"/>
                <a:gd name="connsiteY48" fmla="*/ 11633835 h 13064490"/>
                <a:gd name="connsiteX49" fmla="*/ 6834378 w 12767104"/>
                <a:gd name="connsiteY49" fmla="*/ 11870055 h 13064490"/>
                <a:gd name="connsiteX50" fmla="*/ 6950583 w 12767104"/>
                <a:gd name="connsiteY50" fmla="*/ 12011025 h 13064490"/>
                <a:gd name="connsiteX51" fmla="*/ 7009638 w 12767104"/>
                <a:gd name="connsiteY51" fmla="*/ 12390120 h 13064490"/>
                <a:gd name="connsiteX52" fmla="*/ 6941058 w 12767104"/>
                <a:gd name="connsiteY52" fmla="*/ 12628245 h 13064490"/>
                <a:gd name="connsiteX53" fmla="*/ 7076313 w 12767104"/>
                <a:gd name="connsiteY53" fmla="*/ 12847320 h 13064490"/>
                <a:gd name="connsiteX54" fmla="*/ 7202043 w 12767104"/>
                <a:gd name="connsiteY54" fmla="*/ 12943713 h 13064490"/>
                <a:gd name="connsiteX55" fmla="*/ 7287768 w 12767104"/>
                <a:gd name="connsiteY55" fmla="*/ 12799695 h 13064490"/>
                <a:gd name="connsiteX56" fmla="*/ 7377303 w 12767104"/>
                <a:gd name="connsiteY56" fmla="*/ 12759690 h 13064490"/>
                <a:gd name="connsiteX57" fmla="*/ 7748778 w 12767104"/>
                <a:gd name="connsiteY57" fmla="*/ 12538710 h 13064490"/>
                <a:gd name="connsiteX58" fmla="*/ 8312658 w 12767104"/>
                <a:gd name="connsiteY58" fmla="*/ 13034010 h 13064490"/>
                <a:gd name="connsiteX59" fmla="*/ 8440293 w 12767104"/>
                <a:gd name="connsiteY59" fmla="*/ 12971145 h 13064490"/>
                <a:gd name="connsiteX60" fmla="*/ 8819388 w 12767104"/>
                <a:gd name="connsiteY60" fmla="*/ 13013055 h 13064490"/>
                <a:gd name="connsiteX61" fmla="*/ 9089898 w 12767104"/>
                <a:gd name="connsiteY61" fmla="*/ 13064490 h 13064490"/>
                <a:gd name="connsiteX62" fmla="*/ 9554718 w 12767104"/>
                <a:gd name="connsiteY62" fmla="*/ 12974954 h 13064490"/>
                <a:gd name="connsiteX63" fmla="*/ 9853803 w 12767104"/>
                <a:gd name="connsiteY63" fmla="*/ 12885420 h 13064490"/>
                <a:gd name="connsiteX64" fmla="*/ 9954006 w 12767104"/>
                <a:gd name="connsiteY64" fmla="*/ 12968097 h 13064490"/>
                <a:gd name="connsiteX65" fmla="*/ 10019538 w 12767104"/>
                <a:gd name="connsiteY65" fmla="*/ 12891134 h 13064490"/>
                <a:gd name="connsiteX66" fmla="*/ 10107168 w 12767104"/>
                <a:gd name="connsiteY66" fmla="*/ 12702539 h 13064490"/>
                <a:gd name="connsiteX67" fmla="*/ 10103358 w 12767104"/>
                <a:gd name="connsiteY67" fmla="*/ 12614909 h 13064490"/>
                <a:gd name="connsiteX68" fmla="*/ 10177653 w 12767104"/>
                <a:gd name="connsiteY68" fmla="*/ 12538709 h 13064490"/>
                <a:gd name="connsiteX69" fmla="*/ 10135743 w 12767104"/>
                <a:gd name="connsiteY69" fmla="*/ 12378689 h 13064490"/>
                <a:gd name="connsiteX70" fmla="*/ 10267188 w 12767104"/>
                <a:gd name="connsiteY70" fmla="*/ 12338684 h 13064490"/>
                <a:gd name="connsiteX71" fmla="*/ 10419207 w 12767104"/>
                <a:gd name="connsiteY71" fmla="*/ 11967972 h 13064490"/>
                <a:gd name="connsiteX72" fmla="*/ 11149203 w 12767104"/>
                <a:gd name="connsiteY72" fmla="*/ 12121514 h 13064490"/>
                <a:gd name="connsiteX73" fmla="*/ 12090273 w 12767104"/>
                <a:gd name="connsiteY73" fmla="*/ 11727179 h 13064490"/>
                <a:gd name="connsiteX74" fmla="*/ 12248388 w 12767104"/>
                <a:gd name="connsiteY74" fmla="*/ 11870054 h 13064490"/>
                <a:gd name="connsiteX75" fmla="*/ 12362688 w 12767104"/>
                <a:gd name="connsiteY75" fmla="*/ 11891009 h 13064490"/>
                <a:gd name="connsiteX76" fmla="*/ 12524613 w 12767104"/>
                <a:gd name="connsiteY76" fmla="*/ 11662409 h 13064490"/>
                <a:gd name="connsiteX77" fmla="*/ 12600813 w 12767104"/>
                <a:gd name="connsiteY77" fmla="*/ 11622404 h 13064490"/>
                <a:gd name="connsiteX78" fmla="*/ 12658344 w 12767104"/>
                <a:gd name="connsiteY78" fmla="*/ 11645265 h 13064490"/>
                <a:gd name="connsiteX79" fmla="*/ 12758928 w 12767104"/>
                <a:gd name="connsiteY79" fmla="*/ 11344274 h 13064490"/>
                <a:gd name="connsiteX80" fmla="*/ 12446507 w 12767104"/>
                <a:gd name="connsiteY80" fmla="*/ 10921364 h 13064490"/>
                <a:gd name="connsiteX81" fmla="*/ 12383642 w 12767104"/>
                <a:gd name="connsiteY81" fmla="*/ 10618469 h 13064490"/>
                <a:gd name="connsiteX82" fmla="*/ 12201906 w 12767104"/>
                <a:gd name="connsiteY82" fmla="*/ 10423017 h 13064490"/>
                <a:gd name="connsiteX83" fmla="*/ 12216002 w 12767104"/>
                <a:gd name="connsiteY83" fmla="*/ 10138409 h 13064490"/>
                <a:gd name="connsiteX84" fmla="*/ 12560807 w 12767104"/>
                <a:gd name="connsiteY84" fmla="*/ 9631679 h 13064490"/>
                <a:gd name="connsiteX85" fmla="*/ 12693777 w 12767104"/>
                <a:gd name="connsiteY85" fmla="*/ 8833866 h 13064490"/>
                <a:gd name="connsiteX86" fmla="*/ 12472416 w 12767104"/>
                <a:gd name="connsiteY86" fmla="*/ 8590407 h 13064490"/>
                <a:gd name="connsiteX87" fmla="*/ 12508992 w 12767104"/>
                <a:gd name="connsiteY87" fmla="*/ 7827264 h 13064490"/>
                <a:gd name="connsiteX88" fmla="*/ 12256389 w 12767104"/>
                <a:gd name="connsiteY88" fmla="*/ 7655052 h 13064490"/>
                <a:gd name="connsiteX89" fmla="*/ 11978640 w 12767104"/>
                <a:gd name="connsiteY89" fmla="*/ 7424928 h 13064490"/>
                <a:gd name="connsiteX90" fmla="*/ 11887200 w 12767104"/>
                <a:gd name="connsiteY90" fmla="*/ 6784848 h 13064490"/>
                <a:gd name="connsiteX91" fmla="*/ 12052173 w 12767104"/>
                <a:gd name="connsiteY91" fmla="*/ 6573774 h 13064490"/>
                <a:gd name="connsiteX92" fmla="*/ 12172950 w 12767104"/>
                <a:gd name="connsiteY92" fmla="*/ 6334887 h 13064490"/>
                <a:gd name="connsiteX93" fmla="*/ 12179808 w 12767104"/>
                <a:gd name="connsiteY93" fmla="*/ 5888736 h 13064490"/>
                <a:gd name="connsiteX94" fmla="*/ 11915394 w 12767104"/>
                <a:gd name="connsiteY94" fmla="*/ 5550027 h 13064490"/>
                <a:gd name="connsiteX95" fmla="*/ 11612880 w 12767104"/>
                <a:gd name="connsiteY95" fmla="*/ 5285232 h 13064490"/>
                <a:gd name="connsiteX96" fmla="*/ 11137392 w 12767104"/>
                <a:gd name="connsiteY96" fmla="*/ 4791456 h 13064490"/>
                <a:gd name="connsiteX97" fmla="*/ 10345674 w 12767104"/>
                <a:gd name="connsiteY97" fmla="*/ 4283583 h 13064490"/>
                <a:gd name="connsiteX98" fmla="*/ 10364343 w 12767104"/>
                <a:gd name="connsiteY98" fmla="*/ 3643122 h 13064490"/>
                <a:gd name="connsiteX99" fmla="*/ 10991088 w 12767104"/>
                <a:gd name="connsiteY99" fmla="*/ 3035808 h 13064490"/>
                <a:gd name="connsiteX100" fmla="*/ 11228832 w 12767104"/>
                <a:gd name="connsiteY100" fmla="*/ 2523744 h 13064490"/>
                <a:gd name="connsiteX101" fmla="*/ 11155680 w 12767104"/>
                <a:gd name="connsiteY101" fmla="*/ 2286000 h 13064490"/>
                <a:gd name="connsiteX102" fmla="*/ 11391900 w 12767104"/>
                <a:gd name="connsiteY102" fmla="*/ 1664970 h 13064490"/>
                <a:gd name="connsiteX103" fmla="*/ 11299698 w 12767104"/>
                <a:gd name="connsiteY103" fmla="*/ 1289304 h 13064490"/>
                <a:gd name="connsiteX104" fmla="*/ 10966704 w 12767104"/>
                <a:gd name="connsiteY104" fmla="*/ 1435227 h 13064490"/>
                <a:gd name="connsiteX105" fmla="*/ 10770870 w 12767104"/>
                <a:gd name="connsiteY105" fmla="*/ 1719072 h 13064490"/>
                <a:gd name="connsiteX106" fmla="*/ 10211943 w 12767104"/>
                <a:gd name="connsiteY106" fmla="*/ 1704594 h 13064490"/>
                <a:gd name="connsiteX107" fmla="*/ 10643616 w 12767104"/>
                <a:gd name="connsiteY107" fmla="*/ 987552 h 13064490"/>
                <a:gd name="connsiteX108" fmla="*/ 10569321 w 12767104"/>
                <a:gd name="connsiteY108" fmla="*/ 768477 h 13064490"/>
                <a:gd name="connsiteX109" fmla="*/ 10310241 w 12767104"/>
                <a:gd name="connsiteY109" fmla="*/ 644652 h 13064490"/>
                <a:gd name="connsiteX110" fmla="*/ 10132695 w 12767104"/>
                <a:gd name="connsiteY110" fmla="*/ 798957 h 13064490"/>
                <a:gd name="connsiteX111" fmla="*/ 9947147 w 12767104"/>
                <a:gd name="connsiteY111" fmla="*/ 712469 h 13064490"/>
                <a:gd name="connsiteX112" fmla="*/ 9547097 w 12767104"/>
                <a:gd name="connsiteY112" fmla="*/ 748664 h 13064490"/>
                <a:gd name="connsiteX113" fmla="*/ 9390887 w 12767104"/>
                <a:gd name="connsiteY113" fmla="*/ 302894 h 13064490"/>
                <a:gd name="connsiteX114" fmla="*/ 9286112 w 12767104"/>
                <a:gd name="connsiteY114" fmla="*/ 152399 h 13064490"/>
                <a:gd name="connsiteX115" fmla="*/ 9089136 w 12767104"/>
                <a:gd name="connsiteY115" fmla="*/ 0 h 13064490"/>
                <a:gd name="connsiteX116" fmla="*/ 9030842 w 12767104"/>
                <a:gd name="connsiteY116" fmla="*/ 188594 h 13064490"/>
                <a:gd name="connsiteX117" fmla="*/ 9137522 w 12767104"/>
                <a:gd name="connsiteY117" fmla="*/ 352424 h 13064490"/>
                <a:gd name="connsiteX118" fmla="*/ 8903207 w 12767104"/>
                <a:gd name="connsiteY118" fmla="*/ 421004 h 13064490"/>
                <a:gd name="connsiteX119" fmla="*/ 8634602 w 12767104"/>
                <a:gd name="connsiteY119" fmla="*/ 548639 h 13064490"/>
                <a:gd name="connsiteX120" fmla="*/ 8421242 w 12767104"/>
                <a:gd name="connsiteY120" fmla="*/ 859154 h 13064490"/>
                <a:gd name="connsiteX121" fmla="*/ 8219312 w 12767104"/>
                <a:gd name="connsiteY121" fmla="*/ 922019 h 13064490"/>
                <a:gd name="connsiteX122" fmla="*/ 8125967 w 12767104"/>
                <a:gd name="connsiteY122" fmla="*/ 1301114 h 13064490"/>
                <a:gd name="connsiteX123" fmla="*/ 8017382 w 12767104"/>
                <a:gd name="connsiteY123" fmla="*/ 1407794 h 13064490"/>
                <a:gd name="connsiteX124" fmla="*/ 7977377 w 12767104"/>
                <a:gd name="connsiteY124" fmla="*/ 1543049 h 13064490"/>
                <a:gd name="connsiteX125" fmla="*/ 7811642 w 12767104"/>
                <a:gd name="connsiteY125" fmla="*/ 1577339 h 13064490"/>
                <a:gd name="connsiteX126" fmla="*/ 7678674 w 12767104"/>
                <a:gd name="connsiteY126" fmla="*/ 1816608 h 13064490"/>
                <a:gd name="connsiteX127" fmla="*/ 7327772 w 12767104"/>
                <a:gd name="connsiteY127" fmla="*/ 1645919 h 13064490"/>
                <a:gd name="connsiteX128" fmla="*/ 6998207 w 12767104"/>
                <a:gd name="connsiteY128" fmla="*/ 1950719 h 13064490"/>
                <a:gd name="connsiteX129" fmla="*/ 6794372 w 12767104"/>
                <a:gd name="connsiteY129" fmla="*/ 1811654 h 13064490"/>
                <a:gd name="connsiteX130" fmla="*/ 6217920 w 12767104"/>
                <a:gd name="connsiteY130" fmla="*/ 2286000 h 13064490"/>
                <a:gd name="connsiteX131" fmla="*/ 6020942 w 12767104"/>
                <a:gd name="connsiteY131" fmla="*/ 2179319 h 13064490"/>
                <a:gd name="connsiteX132" fmla="*/ 5859017 w 12767104"/>
                <a:gd name="connsiteY132" fmla="*/ 2200274 h 13064490"/>
                <a:gd name="connsiteX133" fmla="*/ 5657087 w 12767104"/>
                <a:gd name="connsiteY133" fmla="*/ 2085974 h 13064490"/>
                <a:gd name="connsiteX134" fmla="*/ 5422772 w 12767104"/>
                <a:gd name="connsiteY134" fmla="*/ 2118359 h 13064490"/>
                <a:gd name="connsiteX135" fmla="*/ 5361812 w 12767104"/>
                <a:gd name="connsiteY135" fmla="*/ 1937384 h 13064490"/>
                <a:gd name="connsiteX136" fmla="*/ 5015102 w 12767104"/>
                <a:gd name="connsiteY136" fmla="*/ 1771649 h 13064490"/>
                <a:gd name="connsiteX137" fmla="*/ 4293870 w 12767104"/>
                <a:gd name="connsiteY137" fmla="*/ 1781937 h 13064490"/>
                <a:gd name="connsiteX138" fmla="*/ 3976877 w 12767104"/>
                <a:gd name="connsiteY138" fmla="*/ 1421129 h 13064490"/>
                <a:gd name="connsiteX139" fmla="*/ 3837812 w 12767104"/>
                <a:gd name="connsiteY139" fmla="*/ 1329689 h 13064490"/>
                <a:gd name="connsiteX140" fmla="*/ 3632072 w 12767104"/>
                <a:gd name="connsiteY140" fmla="*/ 1322069 h 13064490"/>
                <a:gd name="connsiteX141" fmla="*/ 3468242 w 12767104"/>
                <a:gd name="connsiteY141" fmla="*/ 1122044 h 13064490"/>
                <a:gd name="connsiteX142" fmla="*/ 3096767 w 12767104"/>
                <a:gd name="connsiteY142" fmla="*/ 1202054 h 13064490"/>
                <a:gd name="connsiteX143" fmla="*/ 2872740 w 12767104"/>
                <a:gd name="connsiteY143" fmla="*/ 1051179 h 13064490"/>
                <a:gd name="connsiteX144" fmla="*/ 2757677 w 12767104"/>
                <a:gd name="connsiteY144" fmla="*/ 1306829 h 13064490"/>
                <a:gd name="connsiteX145" fmla="*/ 2464307 w 12767104"/>
                <a:gd name="connsiteY145" fmla="*/ 1609724 h 13064490"/>
                <a:gd name="connsiteX146" fmla="*/ 2012822 w 12767104"/>
                <a:gd name="connsiteY146" fmla="*/ 1710689 h 13064490"/>
                <a:gd name="connsiteX147" fmla="*/ 2007107 w 12767104"/>
                <a:gd name="connsiteY147" fmla="*/ 1870709 h 13064490"/>
                <a:gd name="connsiteX148" fmla="*/ 1736597 w 12767104"/>
                <a:gd name="connsiteY148" fmla="*/ 1920239 h 13064490"/>
                <a:gd name="connsiteX149" fmla="*/ 1383792 w 12767104"/>
                <a:gd name="connsiteY149" fmla="*/ 1796415 h 13064490"/>
                <a:gd name="connsiteX150" fmla="*/ 1064132 w 12767104"/>
                <a:gd name="connsiteY150" fmla="*/ 1979294 h 13064490"/>
                <a:gd name="connsiteX151" fmla="*/ 1053084 w 12767104"/>
                <a:gd name="connsiteY151" fmla="*/ 2431542 h 13064490"/>
                <a:gd name="connsiteX152" fmla="*/ 514350 w 12767104"/>
                <a:gd name="connsiteY152" fmla="*/ 2355342 h 13064490"/>
                <a:gd name="connsiteX153" fmla="*/ 464057 w 12767104"/>
                <a:gd name="connsiteY153" fmla="*/ 2529839 h 13064490"/>
                <a:gd name="connsiteX154" fmla="*/ 0 w 12767104"/>
                <a:gd name="connsiteY154" fmla="*/ 2450592 h 13064490"/>
                <a:gd name="connsiteX0" fmla="*/ 0 w 12767104"/>
                <a:gd name="connsiteY0" fmla="*/ 2450592 h 13064490"/>
                <a:gd name="connsiteX1" fmla="*/ 266319 w 12767104"/>
                <a:gd name="connsiteY1" fmla="*/ 2830068 h 13064490"/>
                <a:gd name="connsiteX2" fmla="*/ 715899 w 12767104"/>
                <a:gd name="connsiteY2" fmla="*/ 2767965 h 13064490"/>
                <a:gd name="connsiteX3" fmla="*/ 1254633 w 12767104"/>
                <a:gd name="connsiteY3" fmla="*/ 3008757 h 13064490"/>
                <a:gd name="connsiteX4" fmla="*/ 1414652 w 12767104"/>
                <a:gd name="connsiteY4" fmla="*/ 3208019 h 13064490"/>
                <a:gd name="connsiteX5" fmla="*/ 1605152 w 12767104"/>
                <a:gd name="connsiteY5" fmla="*/ 3383279 h 13064490"/>
                <a:gd name="connsiteX6" fmla="*/ 1776602 w 12767104"/>
                <a:gd name="connsiteY6" fmla="*/ 3274694 h 13064490"/>
                <a:gd name="connsiteX7" fmla="*/ 2104262 w 12767104"/>
                <a:gd name="connsiteY7" fmla="*/ 3577589 h 13064490"/>
                <a:gd name="connsiteX8" fmla="*/ 2044827 w 12767104"/>
                <a:gd name="connsiteY8" fmla="*/ 3737610 h 13064490"/>
                <a:gd name="connsiteX9" fmla="*/ 2681477 w 12767104"/>
                <a:gd name="connsiteY9" fmla="*/ 3979544 h 13064490"/>
                <a:gd name="connsiteX10" fmla="*/ 3096767 w 12767104"/>
                <a:gd name="connsiteY10" fmla="*/ 3918584 h 13064490"/>
                <a:gd name="connsiteX11" fmla="*/ 3167252 w 12767104"/>
                <a:gd name="connsiteY11" fmla="*/ 4078604 h 13064490"/>
                <a:gd name="connsiteX12" fmla="*/ 3313937 w 12767104"/>
                <a:gd name="connsiteY12" fmla="*/ 4000499 h 13064490"/>
                <a:gd name="connsiteX13" fmla="*/ 3447669 w 12767104"/>
                <a:gd name="connsiteY13" fmla="*/ 4025646 h 13064490"/>
                <a:gd name="connsiteX14" fmla="*/ 3510152 w 12767104"/>
                <a:gd name="connsiteY14" fmla="*/ 4219574 h 13064490"/>
                <a:gd name="connsiteX15" fmla="*/ 3515867 w 12767104"/>
                <a:gd name="connsiteY15" fmla="*/ 4589144 h 13064490"/>
                <a:gd name="connsiteX16" fmla="*/ 3371087 w 12767104"/>
                <a:gd name="connsiteY16" fmla="*/ 4928234 h 13064490"/>
                <a:gd name="connsiteX17" fmla="*/ 3479672 w 12767104"/>
                <a:gd name="connsiteY17" fmla="*/ 5463539 h 13064490"/>
                <a:gd name="connsiteX18" fmla="*/ 3310127 w 12767104"/>
                <a:gd name="connsiteY18" fmla="*/ 5494019 h 13064490"/>
                <a:gd name="connsiteX19" fmla="*/ 3172967 w 12767104"/>
                <a:gd name="connsiteY19" fmla="*/ 6015989 h 13064490"/>
                <a:gd name="connsiteX20" fmla="*/ 3262502 w 12767104"/>
                <a:gd name="connsiteY20" fmla="*/ 6031229 h 13064490"/>
                <a:gd name="connsiteX21" fmla="*/ 3315842 w 12767104"/>
                <a:gd name="connsiteY21" fmla="*/ 6193154 h 13064490"/>
                <a:gd name="connsiteX22" fmla="*/ 3464432 w 12767104"/>
                <a:gd name="connsiteY22" fmla="*/ 6115049 h 13064490"/>
                <a:gd name="connsiteX23" fmla="*/ 3593972 w 12767104"/>
                <a:gd name="connsiteY23" fmla="*/ 6273164 h 13064490"/>
                <a:gd name="connsiteX24" fmla="*/ 3835146 w 12767104"/>
                <a:gd name="connsiteY24" fmla="*/ 6307836 h 13064490"/>
                <a:gd name="connsiteX25" fmla="*/ 3643502 w 12767104"/>
                <a:gd name="connsiteY25" fmla="*/ 6793229 h 13064490"/>
                <a:gd name="connsiteX26" fmla="*/ 3704462 w 12767104"/>
                <a:gd name="connsiteY26" fmla="*/ 7218044 h 13064490"/>
                <a:gd name="connsiteX27" fmla="*/ 3508247 w 12767104"/>
                <a:gd name="connsiteY27" fmla="*/ 7745729 h 13064490"/>
                <a:gd name="connsiteX28" fmla="*/ 3654932 w 12767104"/>
                <a:gd name="connsiteY28" fmla="*/ 7880984 h 13064490"/>
                <a:gd name="connsiteX29" fmla="*/ 3396234 w 12767104"/>
                <a:gd name="connsiteY29" fmla="*/ 8180451 h 13064490"/>
                <a:gd name="connsiteX30" fmla="*/ 3645407 w 12767104"/>
                <a:gd name="connsiteY30" fmla="*/ 8650604 h 13064490"/>
                <a:gd name="connsiteX31" fmla="*/ 4189476 w 12767104"/>
                <a:gd name="connsiteY31" fmla="*/ 9107805 h 13064490"/>
                <a:gd name="connsiteX32" fmla="*/ 4317872 w 12767104"/>
                <a:gd name="connsiteY32" fmla="*/ 9022079 h 13064490"/>
                <a:gd name="connsiteX33" fmla="*/ 4573142 w 12767104"/>
                <a:gd name="connsiteY33" fmla="*/ 9305924 h 13064490"/>
                <a:gd name="connsiteX34" fmla="*/ 4847462 w 12767104"/>
                <a:gd name="connsiteY34" fmla="*/ 9330689 h 13064490"/>
                <a:gd name="connsiteX35" fmla="*/ 5024627 w 12767104"/>
                <a:gd name="connsiteY35" fmla="*/ 9193529 h 13064490"/>
                <a:gd name="connsiteX36" fmla="*/ 5401817 w 12767104"/>
                <a:gd name="connsiteY36" fmla="*/ 9408794 h 13064490"/>
                <a:gd name="connsiteX37" fmla="*/ 5702807 w 12767104"/>
                <a:gd name="connsiteY37" fmla="*/ 9414509 h 13064490"/>
                <a:gd name="connsiteX38" fmla="*/ 5805677 w 12767104"/>
                <a:gd name="connsiteY38" fmla="*/ 9641204 h 13064490"/>
                <a:gd name="connsiteX39" fmla="*/ 6116192 w 12767104"/>
                <a:gd name="connsiteY39" fmla="*/ 9660254 h 13064490"/>
                <a:gd name="connsiteX40" fmla="*/ 6206109 w 12767104"/>
                <a:gd name="connsiteY40" fmla="*/ 9857613 h 13064490"/>
                <a:gd name="connsiteX41" fmla="*/ 6384797 w 12767104"/>
                <a:gd name="connsiteY41" fmla="*/ 9864089 h 13064490"/>
                <a:gd name="connsiteX42" fmla="*/ 6531482 w 12767104"/>
                <a:gd name="connsiteY42" fmla="*/ 10033634 h 13064490"/>
                <a:gd name="connsiteX43" fmla="*/ 6741032 w 12767104"/>
                <a:gd name="connsiteY43" fmla="*/ 10033634 h 13064490"/>
                <a:gd name="connsiteX44" fmla="*/ 6967728 w 12767104"/>
                <a:gd name="connsiteY44" fmla="*/ 10917936 h 13064490"/>
                <a:gd name="connsiteX45" fmla="*/ 6458712 w 12767104"/>
                <a:gd name="connsiteY45" fmla="*/ 11369040 h 13064490"/>
                <a:gd name="connsiteX46" fmla="*/ 6592443 w 12767104"/>
                <a:gd name="connsiteY46" fmla="*/ 11569065 h 13064490"/>
                <a:gd name="connsiteX47" fmla="*/ 6723888 w 12767104"/>
                <a:gd name="connsiteY47" fmla="*/ 11530965 h 13064490"/>
                <a:gd name="connsiteX48" fmla="*/ 6826758 w 12767104"/>
                <a:gd name="connsiteY48" fmla="*/ 11633835 h 13064490"/>
                <a:gd name="connsiteX49" fmla="*/ 6834378 w 12767104"/>
                <a:gd name="connsiteY49" fmla="*/ 11870055 h 13064490"/>
                <a:gd name="connsiteX50" fmla="*/ 6950583 w 12767104"/>
                <a:gd name="connsiteY50" fmla="*/ 12011025 h 13064490"/>
                <a:gd name="connsiteX51" fmla="*/ 7009638 w 12767104"/>
                <a:gd name="connsiteY51" fmla="*/ 12390120 h 13064490"/>
                <a:gd name="connsiteX52" fmla="*/ 6941058 w 12767104"/>
                <a:gd name="connsiteY52" fmla="*/ 12628245 h 13064490"/>
                <a:gd name="connsiteX53" fmla="*/ 7076313 w 12767104"/>
                <a:gd name="connsiteY53" fmla="*/ 12847320 h 13064490"/>
                <a:gd name="connsiteX54" fmla="*/ 7202043 w 12767104"/>
                <a:gd name="connsiteY54" fmla="*/ 12943713 h 13064490"/>
                <a:gd name="connsiteX55" fmla="*/ 7287768 w 12767104"/>
                <a:gd name="connsiteY55" fmla="*/ 12799695 h 13064490"/>
                <a:gd name="connsiteX56" fmla="*/ 7377303 w 12767104"/>
                <a:gd name="connsiteY56" fmla="*/ 12759690 h 13064490"/>
                <a:gd name="connsiteX57" fmla="*/ 7748778 w 12767104"/>
                <a:gd name="connsiteY57" fmla="*/ 12538710 h 13064490"/>
                <a:gd name="connsiteX58" fmla="*/ 8312658 w 12767104"/>
                <a:gd name="connsiteY58" fmla="*/ 13034010 h 13064490"/>
                <a:gd name="connsiteX59" fmla="*/ 8440293 w 12767104"/>
                <a:gd name="connsiteY59" fmla="*/ 12971145 h 13064490"/>
                <a:gd name="connsiteX60" fmla="*/ 8819388 w 12767104"/>
                <a:gd name="connsiteY60" fmla="*/ 13013055 h 13064490"/>
                <a:gd name="connsiteX61" fmla="*/ 9089898 w 12767104"/>
                <a:gd name="connsiteY61" fmla="*/ 13064490 h 13064490"/>
                <a:gd name="connsiteX62" fmla="*/ 9554718 w 12767104"/>
                <a:gd name="connsiteY62" fmla="*/ 12974954 h 13064490"/>
                <a:gd name="connsiteX63" fmla="*/ 9853803 w 12767104"/>
                <a:gd name="connsiteY63" fmla="*/ 12885420 h 13064490"/>
                <a:gd name="connsiteX64" fmla="*/ 9954006 w 12767104"/>
                <a:gd name="connsiteY64" fmla="*/ 12968097 h 13064490"/>
                <a:gd name="connsiteX65" fmla="*/ 10019538 w 12767104"/>
                <a:gd name="connsiteY65" fmla="*/ 12891134 h 13064490"/>
                <a:gd name="connsiteX66" fmla="*/ 10107168 w 12767104"/>
                <a:gd name="connsiteY66" fmla="*/ 12702539 h 13064490"/>
                <a:gd name="connsiteX67" fmla="*/ 10103358 w 12767104"/>
                <a:gd name="connsiteY67" fmla="*/ 12614909 h 13064490"/>
                <a:gd name="connsiteX68" fmla="*/ 10177653 w 12767104"/>
                <a:gd name="connsiteY68" fmla="*/ 12538709 h 13064490"/>
                <a:gd name="connsiteX69" fmla="*/ 10135743 w 12767104"/>
                <a:gd name="connsiteY69" fmla="*/ 12378689 h 13064490"/>
                <a:gd name="connsiteX70" fmla="*/ 10267188 w 12767104"/>
                <a:gd name="connsiteY70" fmla="*/ 12338684 h 13064490"/>
                <a:gd name="connsiteX71" fmla="*/ 10419207 w 12767104"/>
                <a:gd name="connsiteY71" fmla="*/ 11967972 h 13064490"/>
                <a:gd name="connsiteX72" fmla="*/ 11149203 w 12767104"/>
                <a:gd name="connsiteY72" fmla="*/ 12121514 h 13064490"/>
                <a:gd name="connsiteX73" fmla="*/ 12090273 w 12767104"/>
                <a:gd name="connsiteY73" fmla="*/ 11727179 h 13064490"/>
                <a:gd name="connsiteX74" fmla="*/ 12248388 w 12767104"/>
                <a:gd name="connsiteY74" fmla="*/ 11870054 h 13064490"/>
                <a:gd name="connsiteX75" fmla="*/ 12362688 w 12767104"/>
                <a:gd name="connsiteY75" fmla="*/ 11891009 h 13064490"/>
                <a:gd name="connsiteX76" fmla="*/ 12524613 w 12767104"/>
                <a:gd name="connsiteY76" fmla="*/ 11662409 h 13064490"/>
                <a:gd name="connsiteX77" fmla="*/ 12600813 w 12767104"/>
                <a:gd name="connsiteY77" fmla="*/ 11622404 h 13064490"/>
                <a:gd name="connsiteX78" fmla="*/ 12658344 w 12767104"/>
                <a:gd name="connsiteY78" fmla="*/ 11645265 h 13064490"/>
                <a:gd name="connsiteX79" fmla="*/ 12758928 w 12767104"/>
                <a:gd name="connsiteY79" fmla="*/ 11344274 h 13064490"/>
                <a:gd name="connsiteX80" fmla="*/ 12446507 w 12767104"/>
                <a:gd name="connsiteY80" fmla="*/ 10921364 h 13064490"/>
                <a:gd name="connsiteX81" fmla="*/ 12383642 w 12767104"/>
                <a:gd name="connsiteY81" fmla="*/ 10618469 h 13064490"/>
                <a:gd name="connsiteX82" fmla="*/ 12201906 w 12767104"/>
                <a:gd name="connsiteY82" fmla="*/ 10423017 h 13064490"/>
                <a:gd name="connsiteX83" fmla="*/ 12216002 w 12767104"/>
                <a:gd name="connsiteY83" fmla="*/ 10138409 h 13064490"/>
                <a:gd name="connsiteX84" fmla="*/ 12560807 w 12767104"/>
                <a:gd name="connsiteY84" fmla="*/ 9631679 h 13064490"/>
                <a:gd name="connsiteX85" fmla="*/ 12693777 w 12767104"/>
                <a:gd name="connsiteY85" fmla="*/ 8833866 h 13064490"/>
                <a:gd name="connsiteX86" fmla="*/ 12472416 w 12767104"/>
                <a:gd name="connsiteY86" fmla="*/ 8590407 h 13064490"/>
                <a:gd name="connsiteX87" fmla="*/ 12508992 w 12767104"/>
                <a:gd name="connsiteY87" fmla="*/ 7827264 h 13064490"/>
                <a:gd name="connsiteX88" fmla="*/ 12256389 w 12767104"/>
                <a:gd name="connsiteY88" fmla="*/ 7655052 h 13064490"/>
                <a:gd name="connsiteX89" fmla="*/ 11978640 w 12767104"/>
                <a:gd name="connsiteY89" fmla="*/ 7424928 h 13064490"/>
                <a:gd name="connsiteX90" fmla="*/ 11887200 w 12767104"/>
                <a:gd name="connsiteY90" fmla="*/ 6784848 h 13064490"/>
                <a:gd name="connsiteX91" fmla="*/ 12052173 w 12767104"/>
                <a:gd name="connsiteY91" fmla="*/ 6573774 h 13064490"/>
                <a:gd name="connsiteX92" fmla="*/ 12172950 w 12767104"/>
                <a:gd name="connsiteY92" fmla="*/ 6334887 h 13064490"/>
                <a:gd name="connsiteX93" fmla="*/ 12179808 w 12767104"/>
                <a:gd name="connsiteY93" fmla="*/ 5888736 h 13064490"/>
                <a:gd name="connsiteX94" fmla="*/ 11915394 w 12767104"/>
                <a:gd name="connsiteY94" fmla="*/ 5550027 h 13064490"/>
                <a:gd name="connsiteX95" fmla="*/ 11612880 w 12767104"/>
                <a:gd name="connsiteY95" fmla="*/ 5285232 h 13064490"/>
                <a:gd name="connsiteX96" fmla="*/ 11137392 w 12767104"/>
                <a:gd name="connsiteY96" fmla="*/ 4791456 h 13064490"/>
                <a:gd name="connsiteX97" fmla="*/ 10345674 w 12767104"/>
                <a:gd name="connsiteY97" fmla="*/ 4283583 h 13064490"/>
                <a:gd name="connsiteX98" fmla="*/ 10364343 w 12767104"/>
                <a:gd name="connsiteY98" fmla="*/ 3643122 h 13064490"/>
                <a:gd name="connsiteX99" fmla="*/ 10991088 w 12767104"/>
                <a:gd name="connsiteY99" fmla="*/ 3035808 h 13064490"/>
                <a:gd name="connsiteX100" fmla="*/ 11228832 w 12767104"/>
                <a:gd name="connsiteY100" fmla="*/ 2523744 h 13064490"/>
                <a:gd name="connsiteX101" fmla="*/ 11155680 w 12767104"/>
                <a:gd name="connsiteY101" fmla="*/ 2286000 h 13064490"/>
                <a:gd name="connsiteX102" fmla="*/ 11391900 w 12767104"/>
                <a:gd name="connsiteY102" fmla="*/ 1664970 h 13064490"/>
                <a:gd name="connsiteX103" fmla="*/ 11299698 w 12767104"/>
                <a:gd name="connsiteY103" fmla="*/ 1289304 h 13064490"/>
                <a:gd name="connsiteX104" fmla="*/ 10966704 w 12767104"/>
                <a:gd name="connsiteY104" fmla="*/ 1435227 h 13064490"/>
                <a:gd name="connsiteX105" fmla="*/ 10770870 w 12767104"/>
                <a:gd name="connsiteY105" fmla="*/ 1719072 h 13064490"/>
                <a:gd name="connsiteX106" fmla="*/ 10211943 w 12767104"/>
                <a:gd name="connsiteY106" fmla="*/ 1704594 h 13064490"/>
                <a:gd name="connsiteX107" fmla="*/ 10643616 w 12767104"/>
                <a:gd name="connsiteY107" fmla="*/ 987552 h 13064490"/>
                <a:gd name="connsiteX108" fmla="*/ 10569321 w 12767104"/>
                <a:gd name="connsiteY108" fmla="*/ 768477 h 13064490"/>
                <a:gd name="connsiteX109" fmla="*/ 10310241 w 12767104"/>
                <a:gd name="connsiteY109" fmla="*/ 644652 h 13064490"/>
                <a:gd name="connsiteX110" fmla="*/ 10132695 w 12767104"/>
                <a:gd name="connsiteY110" fmla="*/ 798957 h 13064490"/>
                <a:gd name="connsiteX111" fmla="*/ 9947147 w 12767104"/>
                <a:gd name="connsiteY111" fmla="*/ 712469 h 13064490"/>
                <a:gd name="connsiteX112" fmla="*/ 9547097 w 12767104"/>
                <a:gd name="connsiteY112" fmla="*/ 748664 h 13064490"/>
                <a:gd name="connsiteX113" fmla="*/ 9390887 w 12767104"/>
                <a:gd name="connsiteY113" fmla="*/ 302894 h 13064490"/>
                <a:gd name="connsiteX114" fmla="*/ 9286112 w 12767104"/>
                <a:gd name="connsiteY114" fmla="*/ 152399 h 13064490"/>
                <a:gd name="connsiteX115" fmla="*/ 9089136 w 12767104"/>
                <a:gd name="connsiteY115" fmla="*/ 0 h 13064490"/>
                <a:gd name="connsiteX116" fmla="*/ 9030842 w 12767104"/>
                <a:gd name="connsiteY116" fmla="*/ 188594 h 13064490"/>
                <a:gd name="connsiteX117" fmla="*/ 9137522 w 12767104"/>
                <a:gd name="connsiteY117" fmla="*/ 352424 h 13064490"/>
                <a:gd name="connsiteX118" fmla="*/ 8903207 w 12767104"/>
                <a:gd name="connsiteY118" fmla="*/ 421004 h 13064490"/>
                <a:gd name="connsiteX119" fmla="*/ 8634602 w 12767104"/>
                <a:gd name="connsiteY119" fmla="*/ 548639 h 13064490"/>
                <a:gd name="connsiteX120" fmla="*/ 8421242 w 12767104"/>
                <a:gd name="connsiteY120" fmla="*/ 859154 h 13064490"/>
                <a:gd name="connsiteX121" fmla="*/ 8219312 w 12767104"/>
                <a:gd name="connsiteY121" fmla="*/ 922019 h 13064490"/>
                <a:gd name="connsiteX122" fmla="*/ 8125967 w 12767104"/>
                <a:gd name="connsiteY122" fmla="*/ 1301114 h 13064490"/>
                <a:gd name="connsiteX123" fmla="*/ 8017382 w 12767104"/>
                <a:gd name="connsiteY123" fmla="*/ 1407794 h 13064490"/>
                <a:gd name="connsiteX124" fmla="*/ 7977377 w 12767104"/>
                <a:gd name="connsiteY124" fmla="*/ 1543049 h 13064490"/>
                <a:gd name="connsiteX125" fmla="*/ 7811642 w 12767104"/>
                <a:gd name="connsiteY125" fmla="*/ 1577339 h 13064490"/>
                <a:gd name="connsiteX126" fmla="*/ 7678674 w 12767104"/>
                <a:gd name="connsiteY126" fmla="*/ 1816608 h 13064490"/>
                <a:gd name="connsiteX127" fmla="*/ 7327772 w 12767104"/>
                <a:gd name="connsiteY127" fmla="*/ 1645919 h 13064490"/>
                <a:gd name="connsiteX128" fmla="*/ 6998207 w 12767104"/>
                <a:gd name="connsiteY128" fmla="*/ 1950719 h 13064490"/>
                <a:gd name="connsiteX129" fmla="*/ 6794372 w 12767104"/>
                <a:gd name="connsiteY129" fmla="*/ 1811654 h 13064490"/>
                <a:gd name="connsiteX130" fmla="*/ 6217920 w 12767104"/>
                <a:gd name="connsiteY130" fmla="*/ 2286000 h 13064490"/>
                <a:gd name="connsiteX131" fmla="*/ 6020942 w 12767104"/>
                <a:gd name="connsiteY131" fmla="*/ 2179319 h 13064490"/>
                <a:gd name="connsiteX132" fmla="*/ 5859017 w 12767104"/>
                <a:gd name="connsiteY132" fmla="*/ 2200274 h 13064490"/>
                <a:gd name="connsiteX133" fmla="*/ 5657087 w 12767104"/>
                <a:gd name="connsiteY133" fmla="*/ 2085974 h 13064490"/>
                <a:gd name="connsiteX134" fmla="*/ 5422772 w 12767104"/>
                <a:gd name="connsiteY134" fmla="*/ 2118359 h 13064490"/>
                <a:gd name="connsiteX135" fmla="*/ 5361812 w 12767104"/>
                <a:gd name="connsiteY135" fmla="*/ 1937384 h 13064490"/>
                <a:gd name="connsiteX136" fmla="*/ 5015102 w 12767104"/>
                <a:gd name="connsiteY136" fmla="*/ 1771649 h 13064490"/>
                <a:gd name="connsiteX137" fmla="*/ 4293870 w 12767104"/>
                <a:gd name="connsiteY137" fmla="*/ 1781937 h 13064490"/>
                <a:gd name="connsiteX138" fmla="*/ 3976877 w 12767104"/>
                <a:gd name="connsiteY138" fmla="*/ 1421129 h 13064490"/>
                <a:gd name="connsiteX139" fmla="*/ 3837812 w 12767104"/>
                <a:gd name="connsiteY139" fmla="*/ 1329689 h 13064490"/>
                <a:gd name="connsiteX140" fmla="*/ 3632072 w 12767104"/>
                <a:gd name="connsiteY140" fmla="*/ 1322069 h 13064490"/>
                <a:gd name="connsiteX141" fmla="*/ 3468242 w 12767104"/>
                <a:gd name="connsiteY141" fmla="*/ 1122044 h 13064490"/>
                <a:gd name="connsiteX142" fmla="*/ 3096767 w 12767104"/>
                <a:gd name="connsiteY142" fmla="*/ 1202054 h 13064490"/>
                <a:gd name="connsiteX143" fmla="*/ 2872740 w 12767104"/>
                <a:gd name="connsiteY143" fmla="*/ 1051179 h 13064490"/>
                <a:gd name="connsiteX144" fmla="*/ 2757677 w 12767104"/>
                <a:gd name="connsiteY144" fmla="*/ 1306829 h 13064490"/>
                <a:gd name="connsiteX145" fmla="*/ 2464307 w 12767104"/>
                <a:gd name="connsiteY145" fmla="*/ 1609724 h 13064490"/>
                <a:gd name="connsiteX146" fmla="*/ 2012822 w 12767104"/>
                <a:gd name="connsiteY146" fmla="*/ 1710689 h 13064490"/>
                <a:gd name="connsiteX147" fmla="*/ 2007107 w 12767104"/>
                <a:gd name="connsiteY147" fmla="*/ 1870709 h 13064490"/>
                <a:gd name="connsiteX148" fmla="*/ 1736597 w 12767104"/>
                <a:gd name="connsiteY148" fmla="*/ 1920239 h 13064490"/>
                <a:gd name="connsiteX149" fmla="*/ 1383792 w 12767104"/>
                <a:gd name="connsiteY149" fmla="*/ 1796415 h 13064490"/>
                <a:gd name="connsiteX150" fmla="*/ 1064132 w 12767104"/>
                <a:gd name="connsiteY150" fmla="*/ 1979294 h 13064490"/>
                <a:gd name="connsiteX151" fmla="*/ 1053084 w 12767104"/>
                <a:gd name="connsiteY151" fmla="*/ 2431542 h 13064490"/>
                <a:gd name="connsiteX152" fmla="*/ 514350 w 12767104"/>
                <a:gd name="connsiteY152" fmla="*/ 2355342 h 13064490"/>
                <a:gd name="connsiteX153" fmla="*/ 464057 w 12767104"/>
                <a:gd name="connsiteY153" fmla="*/ 2529839 h 13064490"/>
                <a:gd name="connsiteX154" fmla="*/ 0 w 12767104"/>
                <a:gd name="connsiteY154" fmla="*/ 2450592 h 13064490"/>
                <a:gd name="connsiteX0" fmla="*/ 0 w 12767104"/>
                <a:gd name="connsiteY0" fmla="*/ 2450592 h 13064490"/>
                <a:gd name="connsiteX1" fmla="*/ 266319 w 12767104"/>
                <a:gd name="connsiteY1" fmla="*/ 2830068 h 13064490"/>
                <a:gd name="connsiteX2" fmla="*/ 715899 w 12767104"/>
                <a:gd name="connsiteY2" fmla="*/ 2767965 h 13064490"/>
                <a:gd name="connsiteX3" fmla="*/ 1254633 w 12767104"/>
                <a:gd name="connsiteY3" fmla="*/ 3008757 h 13064490"/>
                <a:gd name="connsiteX4" fmla="*/ 1414652 w 12767104"/>
                <a:gd name="connsiteY4" fmla="*/ 3208019 h 13064490"/>
                <a:gd name="connsiteX5" fmla="*/ 1605152 w 12767104"/>
                <a:gd name="connsiteY5" fmla="*/ 3383279 h 13064490"/>
                <a:gd name="connsiteX6" fmla="*/ 1776602 w 12767104"/>
                <a:gd name="connsiteY6" fmla="*/ 3274694 h 13064490"/>
                <a:gd name="connsiteX7" fmla="*/ 2104262 w 12767104"/>
                <a:gd name="connsiteY7" fmla="*/ 3577589 h 13064490"/>
                <a:gd name="connsiteX8" fmla="*/ 2044827 w 12767104"/>
                <a:gd name="connsiteY8" fmla="*/ 3737610 h 13064490"/>
                <a:gd name="connsiteX9" fmla="*/ 2681477 w 12767104"/>
                <a:gd name="connsiteY9" fmla="*/ 3979544 h 13064490"/>
                <a:gd name="connsiteX10" fmla="*/ 3096767 w 12767104"/>
                <a:gd name="connsiteY10" fmla="*/ 3918584 h 13064490"/>
                <a:gd name="connsiteX11" fmla="*/ 3167252 w 12767104"/>
                <a:gd name="connsiteY11" fmla="*/ 4078604 h 13064490"/>
                <a:gd name="connsiteX12" fmla="*/ 3313937 w 12767104"/>
                <a:gd name="connsiteY12" fmla="*/ 4000499 h 13064490"/>
                <a:gd name="connsiteX13" fmla="*/ 3447669 w 12767104"/>
                <a:gd name="connsiteY13" fmla="*/ 4025646 h 13064490"/>
                <a:gd name="connsiteX14" fmla="*/ 3510152 w 12767104"/>
                <a:gd name="connsiteY14" fmla="*/ 4219574 h 13064490"/>
                <a:gd name="connsiteX15" fmla="*/ 3515867 w 12767104"/>
                <a:gd name="connsiteY15" fmla="*/ 4589144 h 13064490"/>
                <a:gd name="connsiteX16" fmla="*/ 3371087 w 12767104"/>
                <a:gd name="connsiteY16" fmla="*/ 4928234 h 13064490"/>
                <a:gd name="connsiteX17" fmla="*/ 3479672 w 12767104"/>
                <a:gd name="connsiteY17" fmla="*/ 5463539 h 13064490"/>
                <a:gd name="connsiteX18" fmla="*/ 3310127 w 12767104"/>
                <a:gd name="connsiteY18" fmla="*/ 5494019 h 13064490"/>
                <a:gd name="connsiteX19" fmla="*/ 3172967 w 12767104"/>
                <a:gd name="connsiteY19" fmla="*/ 6015989 h 13064490"/>
                <a:gd name="connsiteX20" fmla="*/ 3262502 w 12767104"/>
                <a:gd name="connsiteY20" fmla="*/ 6031229 h 13064490"/>
                <a:gd name="connsiteX21" fmla="*/ 3315842 w 12767104"/>
                <a:gd name="connsiteY21" fmla="*/ 6193154 h 13064490"/>
                <a:gd name="connsiteX22" fmla="*/ 3464432 w 12767104"/>
                <a:gd name="connsiteY22" fmla="*/ 6115049 h 13064490"/>
                <a:gd name="connsiteX23" fmla="*/ 3593972 w 12767104"/>
                <a:gd name="connsiteY23" fmla="*/ 6273164 h 13064490"/>
                <a:gd name="connsiteX24" fmla="*/ 3835146 w 12767104"/>
                <a:gd name="connsiteY24" fmla="*/ 6307836 h 13064490"/>
                <a:gd name="connsiteX25" fmla="*/ 3643502 w 12767104"/>
                <a:gd name="connsiteY25" fmla="*/ 6793229 h 13064490"/>
                <a:gd name="connsiteX26" fmla="*/ 3704462 w 12767104"/>
                <a:gd name="connsiteY26" fmla="*/ 7218044 h 13064490"/>
                <a:gd name="connsiteX27" fmla="*/ 3508247 w 12767104"/>
                <a:gd name="connsiteY27" fmla="*/ 7745729 h 13064490"/>
                <a:gd name="connsiteX28" fmla="*/ 3654932 w 12767104"/>
                <a:gd name="connsiteY28" fmla="*/ 7880984 h 13064490"/>
                <a:gd name="connsiteX29" fmla="*/ 3396234 w 12767104"/>
                <a:gd name="connsiteY29" fmla="*/ 8180451 h 13064490"/>
                <a:gd name="connsiteX30" fmla="*/ 3645407 w 12767104"/>
                <a:gd name="connsiteY30" fmla="*/ 8650604 h 13064490"/>
                <a:gd name="connsiteX31" fmla="*/ 4189476 w 12767104"/>
                <a:gd name="connsiteY31" fmla="*/ 9107805 h 13064490"/>
                <a:gd name="connsiteX32" fmla="*/ 4317872 w 12767104"/>
                <a:gd name="connsiteY32" fmla="*/ 9022079 h 13064490"/>
                <a:gd name="connsiteX33" fmla="*/ 4573142 w 12767104"/>
                <a:gd name="connsiteY33" fmla="*/ 9305924 h 13064490"/>
                <a:gd name="connsiteX34" fmla="*/ 4847462 w 12767104"/>
                <a:gd name="connsiteY34" fmla="*/ 9330689 h 13064490"/>
                <a:gd name="connsiteX35" fmla="*/ 5024627 w 12767104"/>
                <a:gd name="connsiteY35" fmla="*/ 9193529 h 13064490"/>
                <a:gd name="connsiteX36" fmla="*/ 5401817 w 12767104"/>
                <a:gd name="connsiteY36" fmla="*/ 9408794 h 13064490"/>
                <a:gd name="connsiteX37" fmla="*/ 5702807 w 12767104"/>
                <a:gd name="connsiteY37" fmla="*/ 9414509 h 13064490"/>
                <a:gd name="connsiteX38" fmla="*/ 5805677 w 12767104"/>
                <a:gd name="connsiteY38" fmla="*/ 9641204 h 13064490"/>
                <a:gd name="connsiteX39" fmla="*/ 6116192 w 12767104"/>
                <a:gd name="connsiteY39" fmla="*/ 9660254 h 13064490"/>
                <a:gd name="connsiteX40" fmla="*/ 6206109 w 12767104"/>
                <a:gd name="connsiteY40" fmla="*/ 9857613 h 13064490"/>
                <a:gd name="connsiteX41" fmla="*/ 6384797 w 12767104"/>
                <a:gd name="connsiteY41" fmla="*/ 9864089 h 13064490"/>
                <a:gd name="connsiteX42" fmla="*/ 6531482 w 12767104"/>
                <a:gd name="connsiteY42" fmla="*/ 10033634 h 13064490"/>
                <a:gd name="connsiteX43" fmla="*/ 6741032 w 12767104"/>
                <a:gd name="connsiteY43" fmla="*/ 10033634 h 13064490"/>
                <a:gd name="connsiteX44" fmla="*/ 6967728 w 12767104"/>
                <a:gd name="connsiteY44" fmla="*/ 10917936 h 13064490"/>
                <a:gd name="connsiteX45" fmla="*/ 6458712 w 12767104"/>
                <a:gd name="connsiteY45" fmla="*/ 11369040 h 13064490"/>
                <a:gd name="connsiteX46" fmla="*/ 6592443 w 12767104"/>
                <a:gd name="connsiteY46" fmla="*/ 11569065 h 13064490"/>
                <a:gd name="connsiteX47" fmla="*/ 6723888 w 12767104"/>
                <a:gd name="connsiteY47" fmla="*/ 11530965 h 13064490"/>
                <a:gd name="connsiteX48" fmla="*/ 6826758 w 12767104"/>
                <a:gd name="connsiteY48" fmla="*/ 11633835 h 13064490"/>
                <a:gd name="connsiteX49" fmla="*/ 6834378 w 12767104"/>
                <a:gd name="connsiteY49" fmla="*/ 11870055 h 13064490"/>
                <a:gd name="connsiteX50" fmla="*/ 6950583 w 12767104"/>
                <a:gd name="connsiteY50" fmla="*/ 12011025 h 13064490"/>
                <a:gd name="connsiteX51" fmla="*/ 7009638 w 12767104"/>
                <a:gd name="connsiteY51" fmla="*/ 12390120 h 13064490"/>
                <a:gd name="connsiteX52" fmla="*/ 6941058 w 12767104"/>
                <a:gd name="connsiteY52" fmla="*/ 12628245 h 13064490"/>
                <a:gd name="connsiteX53" fmla="*/ 7076313 w 12767104"/>
                <a:gd name="connsiteY53" fmla="*/ 12847320 h 13064490"/>
                <a:gd name="connsiteX54" fmla="*/ 7202043 w 12767104"/>
                <a:gd name="connsiteY54" fmla="*/ 12943713 h 13064490"/>
                <a:gd name="connsiteX55" fmla="*/ 7287768 w 12767104"/>
                <a:gd name="connsiteY55" fmla="*/ 12799695 h 13064490"/>
                <a:gd name="connsiteX56" fmla="*/ 7377303 w 12767104"/>
                <a:gd name="connsiteY56" fmla="*/ 12759690 h 13064490"/>
                <a:gd name="connsiteX57" fmla="*/ 7748778 w 12767104"/>
                <a:gd name="connsiteY57" fmla="*/ 12538710 h 13064490"/>
                <a:gd name="connsiteX58" fmla="*/ 8312658 w 12767104"/>
                <a:gd name="connsiteY58" fmla="*/ 13034010 h 13064490"/>
                <a:gd name="connsiteX59" fmla="*/ 8440293 w 12767104"/>
                <a:gd name="connsiteY59" fmla="*/ 12971145 h 13064490"/>
                <a:gd name="connsiteX60" fmla="*/ 8819388 w 12767104"/>
                <a:gd name="connsiteY60" fmla="*/ 13013055 h 13064490"/>
                <a:gd name="connsiteX61" fmla="*/ 9089898 w 12767104"/>
                <a:gd name="connsiteY61" fmla="*/ 13064490 h 13064490"/>
                <a:gd name="connsiteX62" fmla="*/ 9554718 w 12767104"/>
                <a:gd name="connsiteY62" fmla="*/ 12974954 h 13064490"/>
                <a:gd name="connsiteX63" fmla="*/ 9853803 w 12767104"/>
                <a:gd name="connsiteY63" fmla="*/ 12885420 h 13064490"/>
                <a:gd name="connsiteX64" fmla="*/ 9954006 w 12767104"/>
                <a:gd name="connsiteY64" fmla="*/ 12968097 h 13064490"/>
                <a:gd name="connsiteX65" fmla="*/ 10019538 w 12767104"/>
                <a:gd name="connsiteY65" fmla="*/ 12891134 h 13064490"/>
                <a:gd name="connsiteX66" fmla="*/ 10107168 w 12767104"/>
                <a:gd name="connsiteY66" fmla="*/ 12702539 h 13064490"/>
                <a:gd name="connsiteX67" fmla="*/ 10103358 w 12767104"/>
                <a:gd name="connsiteY67" fmla="*/ 12614909 h 13064490"/>
                <a:gd name="connsiteX68" fmla="*/ 10177653 w 12767104"/>
                <a:gd name="connsiteY68" fmla="*/ 12538709 h 13064490"/>
                <a:gd name="connsiteX69" fmla="*/ 10135743 w 12767104"/>
                <a:gd name="connsiteY69" fmla="*/ 12378689 h 13064490"/>
                <a:gd name="connsiteX70" fmla="*/ 10267188 w 12767104"/>
                <a:gd name="connsiteY70" fmla="*/ 12338684 h 13064490"/>
                <a:gd name="connsiteX71" fmla="*/ 10419207 w 12767104"/>
                <a:gd name="connsiteY71" fmla="*/ 11967972 h 13064490"/>
                <a:gd name="connsiteX72" fmla="*/ 11149203 w 12767104"/>
                <a:gd name="connsiteY72" fmla="*/ 12121514 h 13064490"/>
                <a:gd name="connsiteX73" fmla="*/ 12090273 w 12767104"/>
                <a:gd name="connsiteY73" fmla="*/ 11727179 h 13064490"/>
                <a:gd name="connsiteX74" fmla="*/ 12248388 w 12767104"/>
                <a:gd name="connsiteY74" fmla="*/ 11870054 h 13064490"/>
                <a:gd name="connsiteX75" fmla="*/ 12362688 w 12767104"/>
                <a:gd name="connsiteY75" fmla="*/ 11891009 h 13064490"/>
                <a:gd name="connsiteX76" fmla="*/ 12524613 w 12767104"/>
                <a:gd name="connsiteY76" fmla="*/ 11662409 h 13064490"/>
                <a:gd name="connsiteX77" fmla="*/ 12600813 w 12767104"/>
                <a:gd name="connsiteY77" fmla="*/ 11622404 h 13064490"/>
                <a:gd name="connsiteX78" fmla="*/ 12658344 w 12767104"/>
                <a:gd name="connsiteY78" fmla="*/ 11645265 h 13064490"/>
                <a:gd name="connsiteX79" fmla="*/ 12758928 w 12767104"/>
                <a:gd name="connsiteY79" fmla="*/ 11344274 h 13064490"/>
                <a:gd name="connsiteX80" fmla="*/ 12446507 w 12767104"/>
                <a:gd name="connsiteY80" fmla="*/ 10921364 h 13064490"/>
                <a:gd name="connsiteX81" fmla="*/ 12383642 w 12767104"/>
                <a:gd name="connsiteY81" fmla="*/ 10618469 h 13064490"/>
                <a:gd name="connsiteX82" fmla="*/ 12201906 w 12767104"/>
                <a:gd name="connsiteY82" fmla="*/ 10423017 h 13064490"/>
                <a:gd name="connsiteX83" fmla="*/ 12216002 w 12767104"/>
                <a:gd name="connsiteY83" fmla="*/ 10138409 h 13064490"/>
                <a:gd name="connsiteX84" fmla="*/ 12560807 w 12767104"/>
                <a:gd name="connsiteY84" fmla="*/ 9631679 h 13064490"/>
                <a:gd name="connsiteX85" fmla="*/ 12693777 w 12767104"/>
                <a:gd name="connsiteY85" fmla="*/ 8833866 h 13064490"/>
                <a:gd name="connsiteX86" fmla="*/ 12472416 w 12767104"/>
                <a:gd name="connsiteY86" fmla="*/ 8590407 h 13064490"/>
                <a:gd name="connsiteX87" fmla="*/ 12508992 w 12767104"/>
                <a:gd name="connsiteY87" fmla="*/ 7827264 h 13064490"/>
                <a:gd name="connsiteX88" fmla="*/ 12256389 w 12767104"/>
                <a:gd name="connsiteY88" fmla="*/ 7655052 h 13064490"/>
                <a:gd name="connsiteX89" fmla="*/ 11978640 w 12767104"/>
                <a:gd name="connsiteY89" fmla="*/ 7424928 h 13064490"/>
                <a:gd name="connsiteX90" fmla="*/ 11887200 w 12767104"/>
                <a:gd name="connsiteY90" fmla="*/ 6784848 h 13064490"/>
                <a:gd name="connsiteX91" fmla="*/ 12052173 w 12767104"/>
                <a:gd name="connsiteY91" fmla="*/ 6573774 h 13064490"/>
                <a:gd name="connsiteX92" fmla="*/ 12172950 w 12767104"/>
                <a:gd name="connsiteY92" fmla="*/ 6334887 h 13064490"/>
                <a:gd name="connsiteX93" fmla="*/ 12179808 w 12767104"/>
                <a:gd name="connsiteY93" fmla="*/ 5888736 h 13064490"/>
                <a:gd name="connsiteX94" fmla="*/ 11915394 w 12767104"/>
                <a:gd name="connsiteY94" fmla="*/ 5550027 h 13064490"/>
                <a:gd name="connsiteX95" fmla="*/ 11612880 w 12767104"/>
                <a:gd name="connsiteY95" fmla="*/ 5285232 h 13064490"/>
                <a:gd name="connsiteX96" fmla="*/ 11137392 w 12767104"/>
                <a:gd name="connsiteY96" fmla="*/ 4791456 h 13064490"/>
                <a:gd name="connsiteX97" fmla="*/ 10345674 w 12767104"/>
                <a:gd name="connsiteY97" fmla="*/ 4283583 h 13064490"/>
                <a:gd name="connsiteX98" fmla="*/ 10364343 w 12767104"/>
                <a:gd name="connsiteY98" fmla="*/ 3643122 h 13064490"/>
                <a:gd name="connsiteX99" fmla="*/ 10991088 w 12767104"/>
                <a:gd name="connsiteY99" fmla="*/ 3035808 h 13064490"/>
                <a:gd name="connsiteX100" fmla="*/ 11228832 w 12767104"/>
                <a:gd name="connsiteY100" fmla="*/ 2523744 h 13064490"/>
                <a:gd name="connsiteX101" fmla="*/ 11155680 w 12767104"/>
                <a:gd name="connsiteY101" fmla="*/ 2286000 h 13064490"/>
                <a:gd name="connsiteX102" fmla="*/ 11391900 w 12767104"/>
                <a:gd name="connsiteY102" fmla="*/ 1664970 h 13064490"/>
                <a:gd name="connsiteX103" fmla="*/ 11299698 w 12767104"/>
                <a:gd name="connsiteY103" fmla="*/ 1289304 h 13064490"/>
                <a:gd name="connsiteX104" fmla="*/ 10966704 w 12767104"/>
                <a:gd name="connsiteY104" fmla="*/ 1435227 h 13064490"/>
                <a:gd name="connsiteX105" fmla="*/ 10770870 w 12767104"/>
                <a:gd name="connsiteY105" fmla="*/ 1719072 h 13064490"/>
                <a:gd name="connsiteX106" fmla="*/ 10211943 w 12767104"/>
                <a:gd name="connsiteY106" fmla="*/ 1704594 h 13064490"/>
                <a:gd name="connsiteX107" fmla="*/ 10643616 w 12767104"/>
                <a:gd name="connsiteY107" fmla="*/ 987552 h 13064490"/>
                <a:gd name="connsiteX108" fmla="*/ 10569321 w 12767104"/>
                <a:gd name="connsiteY108" fmla="*/ 768477 h 13064490"/>
                <a:gd name="connsiteX109" fmla="*/ 10310241 w 12767104"/>
                <a:gd name="connsiteY109" fmla="*/ 644652 h 13064490"/>
                <a:gd name="connsiteX110" fmla="*/ 10132695 w 12767104"/>
                <a:gd name="connsiteY110" fmla="*/ 798957 h 13064490"/>
                <a:gd name="connsiteX111" fmla="*/ 9947147 w 12767104"/>
                <a:gd name="connsiteY111" fmla="*/ 712469 h 13064490"/>
                <a:gd name="connsiteX112" fmla="*/ 9547097 w 12767104"/>
                <a:gd name="connsiteY112" fmla="*/ 748664 h 13064490"/>
                <a:gd name="connsiteX113" fmla="*/ 9390887 w 12767104"/>
                <a:gd name="connsiteY113" fmla="*/ 302894 h 13064490"/>
                <a:gd name="connsiteX114" fmla="*/ 9286112 w 12767104"/>
                <a:gd name="connsiteY114" fmla="*/ 152399 h 13064490"/>
                <a:gd name="connsiteX115" fmla="*/ 9089136 w 12767104"/>
                <a:gd name="connsiteY115" fmla="*/ 0 h 13064490"/>
                <a:gd name="connsiteX116" fmla="*/ 9030842 w 12767104"/>
                <a:gd name="connsiteY116" fmla="*/ 188594 h 13064490"/>
                <a:gd name="connsiteX117" fmla="*/ 9137522 w 12767104"/>
                <a:gd name="connsiteY117" fmla="*/ 352424 h 13064490"/>
                <a:gd name="connsiteX118" fmla="*/ 8903207 w 12767104"/>
                <a:gd name="connsiteY118" fmla="*/ 421004 h 13064490"/>
                <a:gd name="connsiteX119" fmla="*/ 8634602 w 12767104"/>
                <a:gd name="connsiteY119" fmla="*/ 548639 h 13064490"/>
                <a:gd name="connsiteX120" fmla="*/ 8421242 w 12767104"/>
                <a:gd name="connsiteY120" fmla="*/ 859154 h 13064490"/>
                <a:gd name="connsiteX121" fmla="*/ 8219312 w 12767104"/>
                <a:gd name="connsiteY121" fmla="*/ 922019 h 13064490"/>
                <a:gd name="connsiteX122" fmla="*/ 8125967 w 12767104"/>
                <a:gd name="connsiteY122" fmla="*/ 1301114 h 13064490"/>
                <a:gd name="connsiteX123" fmla="*/ 8017382 w 12767104"/>
                <a:gd name="connsiteY123" fmla="*/ 1407794 h 13064490"/>
                <a:gd name="connsiteX124" fmla="*/ 7977377 w 12767104"/>
                <a:gd name="connsiteY124" fmla="*/ 1543049 h 13064490"/>
                <a:gd name="connsiteX125" fmla="*/ 7811642 w 12767104"/>
                <a:gd name="connsiteY125" fmla="*/ 1577339 h 13064490"/>
                <a:gd name="connsiteX126" fmla="*/ 7678674 w 12767104"/>
                <a:gd name="connsiteY126" fmla="*/ 1816608 h 13064490"/>
                <a:gd name="connsiteX127" fmla="*/ 7327772 w 12767104"/>
                <a:gd name="connsiteY127" fmla="*/ 1645919 h 13064490"/>
                <a:gd name="connsiteX128" fmla="*/ 6998207 w 12767104"/>
                <a:gd name="connsiteY128" fmla="*/ 1950719 h 13064490"/>
                <a:gd name="connsiteX129" fmla="*/ 6794372 w 12767104"/>
                <a:gd name="connsiteY129" fmla="*/ 1811654 h 13064490"/>
                <a:gd name="connsiteX130" fmla="*/ 6217920 w 12767104"/>
                <a:gd name="connsiteY130" fmla="*/ 2286000 h 13064490"/>
                <a:gd name="connsiteX131" fmla="*/ 6020942 w 12767104"/>
                <a:gd name="connsiteY131" fmla="*/ 2179319 h 13064490"/>
                <a:gd name="connsiteX132" fmla="*/ 5859017 w 12767104"/>
                <a:gd name="connsiteY132" fmla="*/ 2200274 h 13064490"/>
                <a:gd name="connsiteX133" fmla="*/ 5657087 w 12767104"/>
                <a:gd name="connsiteY133" fmla="*/ 2085974 h 13064490"/>
                <a:gd name="connsiteX134" fmla="*/ 5422772 w 12767104"/>
                <a:gd name="connsiteY134" fmla="*/ 2118359 h 13064490"/>
                <a:gd name="connsiteX135" fmla="*/ 5361812 w 12767104"/>
                <a:gd name="connsiteY135" fmla="*/ 1937384 h 13064490"/>
                <a:gd name="connsiteX136" fmla="*/ 5015102 w 12767104"/>
                <a:gd name="connsiteY136" fmla="*/ 1771649 h 13064490"/>
                <a:gd name="connsiteX137" fmla="*/ 4293870 w 12767104"/>
                <a:gd name="connsiteY137" fmla="*/ 1781937 h 13064490"/>
                <a:gd name="connsiteX138" fmla="*/ 3976877 w 12767104"/>
                <a:gd name="connsiteY138" fmla="*/ 1421129 h 13064490"/>
                <a:gd name="connsiteX139" fmla="*/ 3837812 w 12767104"/>
                <a:gd name="connsiteY139" fmla="*/ 1329689 h 13064490"/>
                <a:gd name="connsiteX140" fmla="*/ 3632072 w 12767104"/>
                <a:gd name="connsiteY140" fmla="*/ 1322069 h 13064490"/>
                <a:gd name="connsiteX141" fmla="*/ 3468242 w 12767104"/>
                <a:gd name="connsiteY141" fmla="*/ 1122044 h 13064490"/>
                <a:gd name="connsiteX142" fmla="*/ 3096767 w 12767104"/>
                <a:gd name="connsiteY142" fmla="*/ 1202054 h 13064490"/>
                <a:gd name="connsiteX143" fmla="*/ 2872740 w 12767104"/>
                <a:gd name="connsiteY143" fmla="*/ 1051179 h 13064490"/>
                <a:gd name="connsiteX144" fmla="*/ 2757677 w 12767104"/>
                <a:gd name="connsiteY144" fmla="*/ 1306829 h 13064490"/>
                <a:gd name="connsiteX145" fmla="*/ 2464307 w 12767104"/>
                <a:gd name="connsiteY145" fmla="*/ 1609724 h 13064490"/>
                <a:gd name="connsiteX146" fmla="*/ 2012822 w 12767104"/>
                <a:gd name="connsiteY146" fmla="*/ 1710689 h 13064490"/>
                <a:gd name="connsiteX147" fmla="*/ 2007107 w 12767104"/>
                <a:gd name="connsiteY147" fmla="*/ 1870709 h 13064490"/>
                <a:gd name="connsiteX148" fmla="*/ 1736597 w 12767104"/>
                <a:gd name="connsiteY148" fmla="*/ 1920239 h 13064490"/>
                <a:gd name="connsiteX149" fmla="*/ 1383792 w 12767104"/>
                <a:gd name="connsiteY149" fmla="*/ 1796415 h 13064490"/>
                <a:gd name="connsiteX150" fmla="*/ 1064132 w 12767104"/>
                <a:gd name="connsiteY150" fmla="*/ 1979294 h 13064490"/>
                <a:gd name="connsiteX151" fmla="*/ 1053084 w 12767104"/>
                <a:gd name="connsiteY151" fmla="*/ 2431542 h 13064490"/>
                <a:gd name="connsiteX152" fmla="*/ 514350 w 12767104"/>
                <a:gd name="connsiteY152" fmla="*/ 2355342 h 13064490"/>
                <a:gd name="connsiteX153" fmla="*/ 464057 w 12767104"/>
                <a:gd name="connsiteY153" fmla="*/ 2529839 h 13064490"/>
                <a:gd name="connsiteX154" fmla="*/ 0 w 12767104"/>
                <a:gd name="connsiteY154" fmla="*/ 2450592 h 13064490"/>
                <a:gd name="connsiteX0" fmla="*/ 0 w 12767104"/>
                <a:gd name="connsiteY0" fmla="*/ 2450592 h 13064490"/>
                <a:gd name="connsiteX1" fmla="*/ 266319 w 12767104"/>
                <a:gd name="connsiteY1" fmla="*/ 2830068 h 13064490"/>
                <a:gd name="connsiteX2" fmla="*/ 715899 w 12767104"/>
                <a:gd name="connsiteY2" fmla="*/ 2767965 h 13064490"/>
                <a:gd name="connsiteX3" fmla="*/ 1254633 w 12767104"/>
                <a:gd name="connsiteY3" fmla="*/ 3008757 h 13064490"/>
                <a:gd name="connsiteX4" fmla="*/ 1414652 w 12767104"/>
                <a:gd name="connsiteY4" fmla="*/ 3208019 h 13064490"/>
                <a:gd name="connsiteX5" fmla="*/ 1605152 w 12767104"/>
                <a:gd name="connsiteY5" fmla="*/ 3383279 h 13064490"/>
                <a:gd name="connsiteX6" fmla="*/ 1776602 w 12767104"/>
                <a:gd name="connsiteY6" fmla="*/ 3274694 h 13064490"/>
                <a:gd name="connsiteX7" fmla="*/ 2104262 w 12767104"/>
                <a:gd name="connsiteY7" fmla="*/ 3577589 h 13064490"/>
                <a:gd name="connsiteX8" fmla="*/ 2044827 w 12767104"/>
                <a:gd name="connsiteY8" fmla="*/ 3737610 h 13064490"/>
                <a:gd name="connsiteX9" fmla="*/ 2681477 w 12767104"/>
                <a:gd name="connsiteY9" fmla="*/ 3979544 h 13064490"/>
                <a:gd name="connsiteX10" fmla="*/ 3096767 w 12767104"/>
                <a:gd name="connsiteY10" fmla="*/ 3918584 h 13064490"/>
                <a:gd name="connsiteX11" fmla="*/ 3167252 w 12767104"/>
                <a:gd name="connsiteY11" fmla="*/ 4078604 h 13064490"/>
                <a:gd name="connsiteX12" fmla="*/ 3313937 w 12767104"/>
                <a:gd name="connsiteY12" fmla="*/ 4000499 h 13064490"/>
                <a:gd name="connsiteX13" fmla="*/ 3447669 w 12767104"/>
                <a:gd name="connsiteY13" fmla="*/ 4025646 h 13064490"/>
                <a:gd name="connsiteX14" fmla="*/ 3510152 w 12767104"/>
                <a:gd name="connsiteY14" fmla="*/ 4219574 h 13064490"/>
                <a:gd name="connsiteX15" fmla="*/ 3515867 w 12767104"/>
                <a:gd name="connsiteY15" fmla="*/ 4589144 h 13064490"/>
                <a:gd name="connsiteX16" fmla="*/ 3371087 w 12767104"/>
                <a:gd name="connsiteY16" fmla="*/ 4928234 h 13064490"/>
                <a:gd name="connsiteX17" fmla="*/ 3479672 w 12767104"/>
                <a:gd name="connsiteY17" fmla="*/ 5463539 h 13064490"/>
                <a:gd name="connsiteX18" fmla="*/ 3310127 w 12767104"/>
                <a:gd name="connsiteY18" fmla="*/ 5494019 h 13064490"/>
                <a:gd name="connsiteX19" fmla="*/ 3172967 w 12767104"/>
                <a:gd name="connsiteY19" fmla="*/ 6015989 h 13064490"/>
                <a:gd name="connsiteX20" fmla="*/ 3262502 w 12767104"/>
                <a:gd name="connsiteY20" fmla="*/ 6031229 h 13064490"/>
                <a:gd name="connsiteX21" fmla="*/ 3315842 w 12767104"/>
                <a:gd name="connsiteY21" fmla="*/ 6193154 h 13064490"/>
                <a:gd name="connsiteX22" fmla="*/ 3464432 w 12767104"/>
                <a:gd name="connsiteY22" fmla="*/ 6115049 h 13064490"/>
                <a:gd name="connsiteX23" fmla="*/ 3593972 w 12767104"/>
                <a:gd name="connsiteY23" fmla="*/ 6273164 h 13064490"/>
                <a:gd name="connsiteX24" fmla="*/ 3835146 w 12767104"/>
                <a:gd name="connsiteY24" fmla="*/ 6307836 h 13064490"/>
                <a:gd name="connsiteX25" fmla="*/ 3643502 w 12767104"/>
                <a:gd name="connsiteY25" fmla="*/ 6793229 h 13064490"/>
                <a:gd name="connsiteX26" fmla="*/ 3704462 w 12767104"/>
                <a:gd name="connsiteY26" fmla="*/ 7218044 h 13064490"/>
                <a:gd name="connsiteX27" fmla="*/ 3508247 w 12767104"/>
                <a:gd name="connsiteY27" fmla="*/ 7745729 h 13064490"/>
                <a:gd name="connsiteX28" fmla="*/ 3654932 w 12767104"/>
                <a:gd name="connsiteY28" fmla="*/ 7880984 h 13064490"/>
                <a:gd name="connsiteX29" fmla="*/ 3396234 w 12767104"/>
                <a:gd name="connsiteY29" fmla="*/ 8180451 h 13064490"/>
                <a:gd name="connsiteX30" fmla="*/ 3645407 w 12767104"/>
                <a:gd name="connsiteY30" fmla="*/ 8650604 h 13064490"/>
                <a:gd name="connsiteX31" fmla="*/ 4189476 w 12767104"/>
                <a:gd name="connsiteY31" fmla="*/ 9107805 h 13064490"/>
                <a:gd name="connsiteX32" fmla="*/ 4317872 w 12767104"/>
                <a:gd name="connsiteY32" fmla="*/ 9022079 h 13064490"/>
                <a:gd name="connsiteX33" fmla="*/ 4573142 w 12767104"/>
                <a:gd name="connsiteY33" fmla="*/ 9305924 h 13064490"/>
                <a:gd name="connsiteX34" fmla="*/ 4847462 w 12767104"/>
                <a:gd name="connsiteY34" fmla="*/ 9330689 h 13064490"/>
                <a:gd name="connsiteX35" fmla="*/ 5024627 w 12767104"/>
                <a:gd name="connsiteY35" fmla="*/ 9193529 h 13064490"/>
                <a:gd name="connsiteX36" fmla="*/ 5401817 w 12767104"/>
                <a:gd name="connsiteY36" fmla="*/ 9408794 h 13064490"/>
                <a:gd name="connsiteX37" fmla="*/ 5702807 w 12767104"/>
                <a:gd name="connsiteY37" fmla="*/ 9414509 h 13064490"/>
                <a:gd name="connsiteX38" fmla="*/ 5805677 w 12767104"/>
                <a:gd name="connsiteY38" fmla="*/ 9641204 h 13064490"/>
                <a:gd name="connsiteX39" fmla="*/ 6116192 w 12767104"/>
                <a:gd name="connsiteY39" fmla="*/ 9660254 h 13064490"/>
                <a:gd name="connsiteX40" fmla="*/ 6206109 w 12767104"/>
                <a:gd name="connsiteY40" fmla="*/ 9857613 h 13064490"/>
                <a:gd name="connsiteX41" fmla="*/ 6384797 w 12767104"/>
                <a:gd name="connsiteY41" fmla="*/ 9864089 h 13064490"/>
                <a:gd name="connsiteX42" fmla="*/ 6531482 w 12767104"/>
                <a:gd name="connsiteY42" fmla="*/ 10033634 h 13064490"/>
                <a:gd name="connsiteX43" fmla="*/ 6741032 w 12767104"/>
                <a:gd name="connsiteY43" fmla="*/ 10033634 h 13064490"/>
                <a:gd name="connsiteX44" fmla="*/ 6967728 w 12767104"/>
                <a:gd name="connsiteY44" fmla="*/ 10917936 h 13064490"/>
                <a:gd name="connsiteX45" fmla="*/ 6458712 w 12767104"/>
                <a:gd name="connsiteY45" fmla="*/ 11369040 h 13064490"/>
                <a:gd name="connsiteX46" fmla="*/ 6592443 w 12767104"/>
                <a:gd name="connsiteY46" fmla="*/ 11569065 h 13064490"/>
                <a:gd name="connsiteX47" fmla="*/ 6723888 w 12767104"/>
                <a:gd name="connsiteY47" fmla="*/ 11530965 h 13064490"/>
                <a:gd name="connsiteX48" fmla="*/ 6826758 w 12767104"/>
                <a:gd name="connsiteY48" fmla="*/ 11633835 h 13064490"/>
                <a:gd name="connsiteX49" fmla="*/ 6834378 w 12767104"/>
                <a:gd name="connsiteY49" fmla="*/ 11870055 h 13064490"/>
                <a:gd name="connsiteX50" fmla="*/ 6950583 w 12767104"/>
                <a:gd name="connsiteY50" fmla="*/ 12011025 h 13064490"/>
                <a:gd name="connsiteX51" fmla="*/ 7009638 w 12767104"/>
                <a:gd name="connsiteY51" fmla="*/ 12390120 h 13064490"/>
                <a:gd name="connsiteX52" fmla="*/ 6941058 w 12767104"/>
                <a:gd name="connsiteY52" fmla="*/ 12628245 h 13064490"/>
                <a:gd name="connsiteX53" fmla="*/ 7076313 w 12767104"/>
                <a:gd name="connsiteY53" fmla="*/ 12847320 h 13064490"/>
                <a:gd name="connsiteX54" fmla="*/ 7202043 w 12767104"/>
                <a:gd name="connsiteY54" fmla="*/ 12943713 h 13064490"/>
                <a:gd name="connsiteX55" fmla="*/ 7287768 w 12767104"/>
                <a:gd name="connsiteY55" fmla="*/ 12799695 h 13064490"/>
                <a:gd name="connsiteX56" fmla="*/ 7377303 w 12767104"/>
                <a:gd name="connsiteY56" fmla="*/ 12759690 h 13064490"/>
                <a:gd name="connsiteX57" fmla="*/ 7748778 w 12767104"/>
                <a:gd name="connsiteY57" fmla="*/ 12538710 h 13064490"/>
                <a:gd name="connsiteX58" fmla="*/ 8312658 w 12767104"/>
                <a:gd name="connsiteY58" fmla="*/ 13034010 h 13064490"/>
                <a:gd name="connsiteX59" fmla="*/ 8440293 w 12767104"/>
                <a:gd name="connsiteY59" fmla="*/ 12971145 h 13064490"/>
                <a:gd name="connsiteX60" fmla="*/ 8819388 w 12767104"/>
                <a:gd name="connsiteY60" fmla="*/ 13013055 h 13064490"/>
                <a:gd name="connsiteX61" fmla="*/ 9089898 w 12767104"/>
                <a:gd name="connsiteY61" fmla="*/ 13064490 h 13064490"/>
                <a:gd name="connsiteX62" fmla="*/ 9554718 w 12767104"/>
                <a:gd name="connsiteY62" fmla="*/ 12974954 h 13064490"/>
                <a:gd name="connsiteX63" fmla="*/ 9853803 w 12767104"/>
                <a:gd name="connsiteY63" fmla="*/ 12885420 h 13064490"/>
                <a:gd name="connsiteX64" fmla="*/ 9954006 w 12767104"/>
                <a:gd name="connsiteY64" fmla="*/ 12968097 h 13064490"/>
                <a:gd name="connsiteX65" fmla="*/ 10019538 w 12767104"/>
                <a:gd name="connsiteY65" fmla="*/ 12891134 h 13064490"/>
                <a:gd name="connsiteX66" fmla="*/ 10107168 w 12767104"/>
                <a:gd name="connsiteY66" fmla="*/ 12702539 h 13064490"/>
                <a:gd name="connsiteX67" fmla="*/ 10103358 w 12767104"/>
                <a:gd name="connsiteY67" fmla="*/ 12614909 h 13064490"/>
                <a:gd name="connsiteX68" fmla="*/ 10177653 w 12767104"/>
                <a:gd name="connsiteY68" fmla="*/ 12538709 h 13064490"/>
                <a:gd name="connsiteX69" fmla="*/ 10135743 w 12767104"/>
                <a:gd name="connsiteY69" fmla="*/ 12378689 h 13064490"/>
                <a:gd name="connsiteX70" fmla="*/ 10267188 w 12767104"/>
                <a:gd name="connsiteY70" fmla="*/ 12338684 h 13064490"/>
                <a:gd name="connsiteX71" fmla="*/ 10419207 w 12767104"/>
                <a:gd name="connsiteY71" fmla="*/ 11967972 h 13064490"/>
                <a:gd name="connsiteX72" fmla="*/ 11149203 w 12767104"/>
                <a:gd name="connsiteY72" fmla="*/ 12121514 h 13064490"/>
                <a:gd name="connsiteX73" fmla="*/ 12090273 w 12767104"/>
                <a:gd name="connsiteY73" fmla="*/ 11727179 h 13064490"/>
                <a:gd name="connsiteX74" fmla="*/ 12248388 w 12767104"/>
                <a:gd name="connsiteY74" fmla="*/ 11870054 h 13064490"/>
                <a:gd name="connsiteX75" fmla="*/ 12362688 w 12767104"/>
                <a:gd name="connsiteY75" fmla="*/ 11891009 h 13064490"/>
                <a:gd name="connsiteX76" fmla="*/ 12524613 w 12767104"/>
                <a:gd name="connsiteY76" fmla="*/ 11662409 h 13064490"/>
                <a:gd name="connsiteX77" fmla="*/ 12600813 w 12767104"/>
                <a:gd name="connsiteY77" fmla="*/ 11622404 h 13064490"/>
                <a:gd name="connsiteX78" fmla="*/ 12658344 w 12767104"/>
                <a:gd name="connsiteY78" fmla="*/ 11645265 h 13064490"/>
                <a:gd name="connsiteX79" fmla="*/ 12758928 w 12767104"/>
                <a:gd name="connsiteY79" fmla="*/ 11344274 h 13064490"/>
                <a:gd name="connsiteX80" fmla="*/ 12446507 w 12767104"/>
                <a:gd name="connsiteY80" fmla="*/ 10921364 h 13064490"/>
                <a:gd name="connsiteX81" fmla="*/ 12383642 w 12767104"/>
                <a:gd name="connsiteY81" fmla="*/ 10618469 h 13064490"/>
                <a:gd name="connsiteX82" fmla="*/ 12201906 w 12767104"/>
                <a:gd name="connsiteY82" fmla="*/ 10423017 h 13064490"/>
                <a:gd name="connsiteX83" fmla="*/ 12216002 w 12767104"/>
                <a:gd name="connsiteY83" fmla="*/ 10138409 h 13064490"/>
                <a:gd name="connsiteX84" fmla="*/ 12560807 w 12767104"/>
                <a:gd name="connsiteY84" fmla="*/ 9631679 h 13064490"/>
                <a:gd name="connsiteX85" fmla="*/ 12693777 w 12767104"/>
                <a:gd name="connsiteY85" fmla="*/ 8833866 h 13064490"/>
                <a:gd name="connsiteX86" fmla="*/ 12472416 w 12767104"/>
                <a:gd name="connsiteY86" fmla="*/ 8590407 h 13064490"/>
                <a:gd name="connsiteX87" fmla="*/ 12508992 w 12767104"/>
                <a:gd name="connsiteY87" fmla="*/ 7827264 h 13064490"/>
                <a:gd name="connsiteX88" fmla="*/ 12256389 w 12767104"/>
                <a:gd name="connsiteY88" fmla="*/ 7655052 h 13064490"/>
                <a:gd name="connsiteX89" fmla="*/ 11978640 w 12767104"/>
                <a:gd name="connsiteY89" fmla="*/ 7424928 h 13064490"/>
                <a:gd name="connsiteX90" fmla="*/ 11887200 w 12767104"/>
                <a:gd name="connsiteY90" fmla="*/ 6784848 h 13064490"/>
                <a:gd name="connsiteX91" fmla="*/ 12052173 w 12767104"/>
                <a:gd name="connsiteY91" fmla="*/ 6573774 h 13064490"/>
                <a:gd name="connsiteX92" fmla="*/ 12172950 w 12767104"/>
                <a:gd name="connsiteY92" fmla="*/ 6334887 h 13064490"/>
                <a:gd name="connsiteX93" fmla="*/ 12179808 w 12767104"/>
                <a:gd name="connsiteY93" fmla="*/ 5888736 h 13064490"/>
                <a:gd name="connsiteX94" fmla="*/ 11915394 w 12767104"/>
                <a:gd name="connsiteY94" fmla="*/ 5550027 h 13064490"/>
                <a:gd name="connsiteX95" fmla="*/ 11612880 w 12767104"/>
                <a:gd name="connsiteY95" fmla="*/ 5285232 h 13064490"/>
                <a:gd name="connsiteX96" fmla="*/ 11137392 w 12767104"/>
                <a:gd name="connsiteY96" fmla="*/ 4791456 h 13064490"/>
                <a:gd name="connsiteX97" fmla="*/ 10345674 w 12767104"/>
                <a:gd name="connsiteY97" fmla="*/ 4283583 h 13064490"/>
                <a:gd name="connsiteX98" fmla="*/ 10364343 w 12767104"/>
                <a:gd name="connsiteY98" fmla="*/ 3643122 h 13064490"/>
                <a:gd name="connsiteX99" fmla="*/ 10991088 w 12767104"/>
                <a:gd name="connsiteY99" fmla="*/ 3035808 h 13064490"/>
                <a:gd name="connsiteX100" fmla="*/ 11228832 w 12767104"/>
                <a:gd name="connsiteY100" fmla="*/ 2523744 h 13064490"/>
                <a:gd name="connsiteX101" fmla="*/ 11155680 w 12767104"/>
                <a:gd name="connsiteY101" fmla="*/ 2286000 h 13064490"/>
                <a:gd name="connsiteX102" fmla="*/ 11391900 w 12767104"/>
                <a:gd name="connsiteY102" fmla="*/ 1664970 h 13064490"/>
                <a:gd name="connsiteX103" fmla="*/ 11299698 w 12767104"/>
                <a:gd name="connsiteY103" fmla="*/ 1289304 h 13064490"/>
                <a:gd name="connsiteX104" fmla="*/ 10966704 w 12767104"/>
                <a:gd name="connsiteY104" fmla="*/ 1435227 h 13064490"/>
                <a:gd name="connsiteX105" fmla="*/ 10770870 w 12767104"/>
                <a:gd name="connsiteY105" fmla="*/ 1719072 h 13064490"/>
                <a:gd name="connsiteX106" fmla="*/ 10211943 w 12767104"/>
                <a:gd name="connsiteY106" fmla="*/ 1704594 h 13064490"/>
                <a:gd name="connsiteX107" fmla="*/ 10643616 w 12767104"/>
                <a:gd name="connsiteY107" fmla="*/ 987552 h 13064490"/>
                <a:gd name="connsiteX108" fmla="*/ 10569321 w 12767104"/>
                <a:gd name="connsiteY108" fmla="*/ 768477 h 13064490"/>
                <a:gd name="connsiteX109" fmla="*/ 10310241 w 12767104"/>
                <a:gd name="connsiteY109" fmla="*/ 644652 h 13064490"/>
                <a:gd name="connsiteX110" fmla="*/ 10132695 w 12767104"/>
                <a:gd name="connsiteY110" fmla="*/ 798957 h 13064490"/>
                <a:gd name="connsiteX111" fmla="*/ 9947147 w 12767104"/>
                <a:gd name="connsiteY111" fmla="*/ 712469 h 13064490"/>
                <a:gd name="connsiteX112" fmla="*/ 9547097 w 12767104"/>
                <a:gd name="connsiteY112" fmla="*/ 748664 h 13064490"/>
                <a:gd name="connsiteX113" fmla="*/ 9390887 w 12767104"/>
                <a:gd name="connsiteY113" fmla="*/ 302894 h 13064490"/>
                <a:gd name="connsiteX114" fmla="*/ 9286112 w 12767104"/>
                <a:gd name="connsiteY114" fmla="*/ 152399 h 13064490"/>
                <a:gd name="connsiteX115" fmla="*/ 9089136 w 12767104"/>
                <a:gd name="connsiteY115" fmla="*/ 0 h 13064490"/>
                <a:gd name="connsiteX116" fmla="*/ 9030842 w 12767104"/>
                <a:gd name="connsiteY116" fmla="*/ 188594 h 13064490"/>
                <a:gd name="connsiteX117" fmla="*/ 9137522 w 12767104"/>
                <a:gd name="connsiteY117" fmla="*/ 352424 h 13064490"/>
                <a:gd name="connsiteX118" fmla="*/ 8903207 w 12767104"/>
                <a:gd name="connsiteY118" fmla="*/ 421004 h 13064490"/>
                <a:gd name="connsiteX119" fmla="*/ 8634602 w 12767104"/>
                <a:gd name="connsiteY119" fmla="*/ 548639 h 13064490"/>
                <a:gd name="connsiteX120" fmla="*/ 8421242 w 12767104"/>
                <a:gd name="connsiteY120" fmla="*/ 859154 h 13064490"/>
                <a:gd name="connsiteX121" fmla="*/ 8219312 w 12767104"/>
                <a:gd name="connsiteY121" fmla="*/ 922019 h 13064490"/>
                <a:gd name="connsiteX122" fmla="*/ 8125967 w 12767104"/>
                <a:gd name="connsiteY122" fmla="*/ 1301114 h 13064490"/>
                <a:gd name="connsiteX123" fmla="*/ 8017382 w 12767104"/>
                <a:gd name="connsiteY123" fmla="*/ 1407794 h 13064490"/>
                <a:gd name="connsiteX124" fmla="*/ 7977377 w 12767104"/>
                <a:gd name="connsiteY124" fmla="*/ 1543049 h 13064490"/>
                <a:gd name="connsiteX125" fmla="*/ 7811642 w 12767104"/>
                <a:gd name="connsiteY125" fmla="*/ 1577339 h 13064490"/>
                <a:gd name="connsiteX126" fmla="*/ 7678674 w 12767104"/>
                <a:gd name="connsiteY126" fmla="*/ 1816608 h 13064490"/>
                <a:gd name="connsiteX127" fmla="*/ 7327772 w 12767104"/>
                <a:gd name="connsiteY127" fmla="*/ 1645919 h 13064490"/>
                <a:gd name="connsiteX128" fmla="*/ 6998207 w 12767104"/>
                <a:gd name="connsiteY128" fmla="*/ 1950719 h 13064490"/>
                <a:gd name="connsiteX129" fmla="*/ 6794372 w 12767104"/>
                <a:gd name="connsiteY129" fmla="*/ 1811654 h 13064490"/>
                <a:gd name="connsiteX130" fmla="*/ 6217920 w 12767104"/>
                <a:gd name="connsiteY130" fmla="*/ 2286000 h 13064490"/>
                <a:gd name="connsiteX131" fmla="*/ 6020942 w 12767104"/>
                <a:gd name="connsiteY131" fmla="*/ 2179319 h 13064490"/>
                <a:gd name="connsiteX132" fmla="*/ 5859017 w 12767104"/>
                <a:gd name="connsiteY132" fmla="*/ 2200274 h 13064490"/>
                <a:gd name="connsiteX133" fmla="*/ 5657087 w 12767104"/>
                <a:gd name="connsiteY133" fmla="*/ 2085974 h 13064490"/>
                <a:gd name="connsiteX134" fmla="*/ 5422772 w 12767104"/>
                <a:gd name="connsiteY134" fmla="*/ 2118359 h 13064490"/>
                <a:gd name="connsiteX135" fmla="*/ 5361812 w 12767104"/>
                <a:gd name="connsiteY135" fmla="*/ 1937384 h 13064490"/>
                <a:gd name="connsiteX136" fmla="*/ 5015102 w 12767104"/>
                <a:gd name="connsiteY136" fmla="*/ 1771649 h 13064490"/>
                <a:gd name="connsiteX137" fmla="*/ 4293870 w 12767104"/>
                <a:gd name="connsiteY137" fmla="*/ 1781937 h 13064490"/>
                <a:gd name="connsiteX138" fmla="*/ 3976877 w 12767104"/>
                <a:gd name="connsiteY138" fmla="*/ 1421129 h 13064490"/>
                <a:gd name="connsiteX139" fmla="*/ 3837812 w 12767104"/>
                <a:gd name="connsiteY139" fmla="*/ 1329689 h 13064490"/>
                <a:gd name="connsiteX140" fmla="*/ 3632072 w 12767104"/>
                <a:gd name="connsiteY140" fmla="*/ 1322069 h 13064490"/>
                <a:gd name="connsiteX141" fmla="*/ 3468242 w 12767104"/>
                <a:gd name="connsiteY141" fmla="*/ 1122044 h 13064490"/>
                <a:gd name="connsiteX142" fmla="*/ 3096767 w 12767104"/>
                <a:gd name="connsiteY142" fmla="*/ 1202054 h 13064490"/>
                <a:gd name="connsiteX143" fmla="*/ 2872740 w 12767104"/>
                <a:gd name="connsiteY143" fmla="*/ 1051179 h 13064490"/>
                <a:gd name="connsiteX144" fmla="*/ 2757677 w 12767104"/>
                <a:gd name="connsiteY144" fmla="*/ 1306829 h 13064490"/>
                <a:gd name="connsiteX145" fmla="*/ 2464307 w 12767104"/>
                <a:gd name="connsiteY145" fmla="*/ 1609724 h 13064490"/>
                <a:gd name="connsiteX146" fmla="*/ 2012822 w 12767104"/>
                <a:gd name="connsiteY146" fmla="*/ 1710689 h 13064490"/>
                <a:gd name="connsiteX147" fmla="*/ 2007107 w 12767104"/>
                <a:gd name="connsiteY147" fmla="*/ 1870709 h 13064490"/>
                <a:gd name="connsiteX148" fmla="*/ 1736597 w 12767104"/>
                <a:gd name="connsiteY148" fmla="*/ 1920239 h 13064490"/>
                <a:gd name="connsiteX149" fmla="*/ 1383792 w 12767104"/>
                <a:gd name="connsiteY149" fmla="*/ 1796415 h 13064490"/>
                <a:gd name="connsiteX150" fmla="*/ 1064132 w 12767104"/>
                <a:gd name="connsiteY150" fmla="*/ 1979294 h 13064490"/>
                <a:gd name="connsiteX151" fmla="*/ 1053084 w 12767104"/>
                <a:gd name="connsiteY151" fmla="*/ 2431542 h 13064490"/>
                <a:gd name="connsiteX152" fmla="*/ 514350 w 12767104"/>
                <a:gd name="connsiteY152" fmla="*/ 2355342 h 13064490"/>
                <a:gd name="connsiteX153" fmla="*/ 464057 w 12767104"/>
                <a:gd name="connsiteY153" fmla="*/ 2529839 h 13064490"/>
                <a:gd name="connsiteX154" fmla="*/ 0 w 12767104"/>
                <a:gd name="connsiteY154" fmla="*/ 2450592 h 13064490"/>
                <a:gd name="connsiteX0" fmla="*/ 0 w 12767104"/>
                <a:gd name="connsiteY0" fmla="*/ 2450592 h 13064490"/>
                <a:gd name="connsiteX1" fmla="*/ 266319 w 12767104"/>
                <a:gd name="connsiteY1" fmla="*/ 2830068 h 13064490"/>
                <a:gd name="connsiteX2" fmla="*/ 715899 w 12767104"/>
                <a:gd name="connsiteY2" fmla="*/ 2767965 h 13064490"/>
                <a:gd name="connsiteX3" fmla="*/ 1254633 w 12767104"/>
                <a:gd name="connsiteY3" fmla="*/ 3008757 h 13064490"/>
                <a:gd name="connsiteX4" fmla="*/ 1414652 w 12767104"/>
                <a:gd name="connsiteY4" fmla="*/ 3208019 h 13064490"/>
                <a:gd name="connsiteX5" fmla="*/ 1605152 w 12767104"/>
                <a:gd name="connsiteY5" fmla="*/ 3383279 h 13064490"/>
                <a:gd name="connsiteX6" fmla="*/ 1776602 w 12767104"/>
                <a:gd name="connsiteY6" fmla="*/ 3274694 h 13064490"/>
                <a:gd name="connsiteX7" fmla="*/ 2104262 w 12767104"/>
                <a:gd name="connsiteY7" fmla="*/ 3577589 h 13064490"/>
                <a:gd name="connsiteX8" fmla="*/ 2044827 w 12767104"/>
                <a:gd name="connsiteY8" fmla="*/ 3737610 h 13064490"/>
                <a:gd name="connsiteX9" fmla="*/ 2681477 w 12767104"/>
                <a:gd name="connsiteY9" fmla="*/ 3979544 h 13064490"/>
                <a:gd name="connsiteX10" fmla="*/ 3096767 w 12767104"/>
                <a:gd name="connsiteY10" fmla="*/ 3918584 h 13064490"/>
                <a:gd name="connsiteX11" fmla="*/ 3167252 w 12767104"/>
                <a:gd name="connsiteY11" fmla="*/ 4078604 h 13064490"/>
                <a:gd name="connsiteX12" fmla="*/ 3313937 w 12767104"/>
                <a:gd name="connsiteY12" fmla="*/ 4000499 h 13064490"/>
                <a:gd name="connsiteX13" fmla="*/ 3447669 w 12767104"/>
                <a:gd name="connsiteY13" fmla="*/ 4025646 h 13064490"/>
                <a:gd name="connsiteX14" fmla="*/ 3510152 w 12767104"/>
                <a:gd name="connsiteY14" fmla="*/ 4219574 h 13064490"/>
                <a:gd name="connsiteX15" fmla="*/ 3515867 w 12767104"/>
                <a:gd name="connsiteY15" fmla="*/ 4589144 h 13064490"/>
                <a:gd name="connsiteX16" fmla="*/ 3371087 w 12767104"/>
                <a:gd name="connsiteY16" fmla="*/ 4928234 h 13064490"/>
                <a:gd name="connsiteX17" fmla="*/ 3479672 w 12767104"/>
                <a:gd name="connsiteY17" fmla="*/ 5463539 h 13064490"/>
                <a:gd name="connsiteX18" fmla="*/ 3310127 w 12767104"/>
                <a:gd name="connsiteY18" fmla="*/ 5494019 h 13064490"/>
                <a:gd name="connsiteX19" fmla="*/ 3172967 w 12767104"/>
                <a:gd name="connsiteY19" fmla="*/ 6015989 h 13064490"/>
                <a:gd name="connsiteX20" fmla="*/ 3262502 w 12767104"/>
                <a:gd name="connsiteY20" fmla="*/ 6031229 h 13064490"/>
                <a:gd name="connsiteX21" fmla="*/ 3315842 w 12767104"/>
                <a:gd name="connsiteY21" fmla="*/ 6193154 h 13064490"/>
                <a:gd name="connsiteX22" fmla="*/ 3464432 w 12767104"/>
                <a:gd name="connsiteY22" fmla="*/ 6115049 h 13064490"/>
                <a:gd name="connsiteX23" fmla="*/ 3593972 w 12767104"/>
                <a:gd name="connsiteY23" fmla="*/ 6273164 h 13064490"/>
                <a:gd name="connsiteX24" fmla="*/ 3835146 w 12767104"/>
                <a:gd name="connsiteY24" fmla="*/ 6307836 h 13064490"/>
                <a:gd name="connsiteX25" fmla="*/ 3643502 w 12767104"/>
                <a:gd name="connsiteY25" fmla="*/ 6793229 h 13064490"/>
                <a:gd name="connsiteX26" fmla="*/ 3704462 w 12767104"/>
                <a:gd name="connsiteY26" fmla="*/ 7218044 h 13064490"/>
                <a:gd name="connsiteX27" fmla="*/ 3508247 w 12767104"/>
                <a:gd name="connsiteY27" fmla="*/ 7745729 h 13064490"/>
                <a:gd name="connsiteX28" fmla="*/ 3654932 w 12767104"/>
                <a:gd name="connsiteY28" fmla="*/ 7880984 h 13064490"/>
                <a:gd name="connsiteX29" fmla="*/ 3396234 w 12767104"/>
                <a:gd name="connsiteY29" fmla="*/ 8180451 h 13064490"/>
                <a:gd name="connsiteX30" fmla="*/ 3645407 w 12767104"/>
                <a:gd name="connsiteY30" fmla="*/ 8650604 h 13064490"/>
                <a:gd name="connsiteX31" fmla="*/ 4189476 w 12767104"/>
                <a:gd name="connsiteY31" fmla="*/ 9107805 h 13064490"/>
                <a:gd name="connsiteX32" fmla="*/ 4317872 w 12767104"/>
                <a:gd name="connsiteY32" fmla="*/ 9022079 h 13064490"/>
                <a:gd name="connsiteX33" fmla="*/ 4573142 w 12767104"/>
                <a:gd name="connsiteY33" fmla="*/ 9305924 h 13064490"/>
                <a:gd name="connsiteX34" fmla="*/ 4847462 w 12767104"/>
                <a:gd name="connsiteY34" fmla="*/ 9330689 h 13064490"/>
                <a:gd name="connsiteX35" fmla="*/ 5024627 w 12767104"/>
                <a:gd name="connsiteY35" fmla="*/ 9193529 h 13064490"/>
                <a:gd name="connsiteX36" fmla="*/ 5401817 w 12767104"/>
                <a:gd name="connsiteY36" fmla="*/ 9408794 h 13064490"/>
                <a:gd name="connsiteX37" fmla="*/ 5702807 w 12767104"/>
                <a:gd name="connsiteY37" fmla="*/ 9414509 h 13064490"/>
                <a:gd name="connsiteX38" fmla="*/ 5805677 w 12767104"/>
                <a:gd name="connsiteY38" fmla="*/ 9641204 h 13064490"/>
                <a:gd name="connsiteX39" fmla="*/ 6116192 w 12767104"/>
                <a:gd name="connsiteY39" fmla="*/ 9660254 h 13064490"/>
                <a:gd name="connsiteX40" fmla="*/ 6206109 w 12767104"/>
                <a:gd name="connsiteY40" fmla="*/ 9857613 h 13064490"/>
                <a:gd name="connsiteX41" fmla="*/ 6379082 w 12767104"/>
                <a:gd name="connsiteY41" fmla="*/ 9858374 h 13064490"/>
                <a:gd name="connsiteX42" fmla="*/ 6531482 w 12767104"/>
                <a:gd name="connsiteY42" fmla="*/ 10033634 h 13064490"/>
                <a:gd name="connsiteX43" fmla="*/ 6741032 w 12767104"/>
                <a:gd name="connsiteY43" fmla="*/ 10033634 h 13064490"/>
                <a:gd name="connsiteX44" fmla="*/ 6967728 w 12767104"/>
                <a:gd name="connsiteY44" fmla="*/ 10917936 h 13064490"/>
                <a:gd name="connsiteX45" fmla="*/ 6458712 w 12767104"/>
                <a:gd name="connsiteY45" fmla="*/ 11369040 h 13064490"/>
                <a:gd name="connsiteX46" fmla="*/ 6592443 w 12767104"/>
                <a:gd name="connsiteY46" fmla="*/ 11569065 h 13064490"/>
                <a:gd name="connsiteX47" fmla="*/ 6723888 w 12767104"/>
                <a:gd name="connsiteY47" fmla="*/ 11530965 h 13064490"/>
                <a:gd name="connsiteX48" fmla="*/ 6826758 w 12767104"/>
                <a:gd name="connsiteY48" fmla="*/ 11633835 h 13064490"/>
                <a:gd name="connsiteX49" fmla="*/ 6834378 w 12767104"/>
                <a:gd name="connsiteY49" fmla="*/ 11870055 h 13064490"/>
                <a:gd name="connsiteX50" fmla="*/ 6950583 w 12767104"/>
                <a:gd name="connsiteY50" fmla="*/ 12011025 h 13064490"/>
                <a:gd name="connsiteX51" fmla="*/ 7009638 w 12767104"/>
                <a:gd name="connsiteY51" fmla="*/ 12390120 h 13064490"/>
                <a:gd name="connsiteX52" fmla="*/ 6941058 w 12767104"/>
                <a:gd name="connsiteY52" fmla="*/ 12628245 h 13064490"/>
                <a:gd name="connsiteX53" fmla="*/ 7076313 w 12767104"/>
                <a:gd name="connsiteY53" fmla="*/ 12847320 h 13064490"/>
                <a:gd name="connsiteX54" fmla="*/ 7202043 w 12767104"/>
                <a:gd name="connsiteY54" fmla="*/ 12943713 h 13064490"/>
                <a:gd name="connsiteX55" fmla="*/ 7287768 w 12767104"/>
                <a:gd name="connsiteY55" fmla="*/ 12799695 h 13064490"/>
                <a:gd name="connsiteX56" fmla="*/ 7377303 w 12767104"/>
                <a:gd name="connsiteY56" fmla="*/ 12759690 h 13064490"/>
                <a:gd name="connsiteX57" fmla="*/ 7748778 w 12767104"/>
                <a:gd name="connsiteY57" fmla="*/ 12538710 h 13064490"/>
                <a:gd name="connsiteX58" fmla="*/ 8312658 w 12767104"/>
                <a:gd name="connsiteY58" fmla="*/ 13034010 h 13064490"/>
                <a:gd name="connsiteX59" fmla="*/ 8440293 w 12767104"/>
                <a:gd name="connsiteY59" fmla="*/ 12971145 h 13064490"/>
                <a:gd name="connsiteX60" fmla="*/ 8819388 w 12767104"/>
                <a:gd name="connsiteY60" fmla="*/ 13013055 h 13064490"/>
                <a:gd name="connsiteX61" fmla="*/ 9089898 w 12767104"/>
                <a:gd name="connsiteY61" fmla="*/ 13064490 h 13064490"/>
                <a:gd name="connsiteX62" fmla="*/ 9554718 w 12767104"/>
                <a:gd name="connsiteY62" fmla="*/ 12974954 h 13064490"/>
                <a:gd name="connsiteX63" fmla="*/ 9853803 w 12767104"/>
                <a:gd name="connsiteY63" fmla="*/ 12885420 h 13064490"/>
                <a:gd name="connsiteX64" fmla="*/ 9954006 w 12767104"/>
                <a:gd name="connsiteY64" fmla="*/ 12968097 h 13064490"/>
                <a:gd name="connsiteX65" fmla="*/ 10019538 w 12767104"/>
                <a:gd name="connsiteY65" fmla="*/ 12891134 h 13064490"/>
                <a:gd name="connsiteX66" fmla="*/ 10107168 w 12767104"/>
                <a:gd name="connsiteY66" fmla="*/ 12702539 h 13064490"/>
                <a:gd name="connsiteX67" fmla="*/ 10103358 w 12767104"/>
                <a:gd name="connsiteY67" fmla="*/ 12614909 h 13064490"/>
                <a:gd name="connsiteX68" fmla="*/ 10177653 w 12767104"/>
                <a:gd name="connsiteY68" fmla="*/ 12538709 h 13064490"/>
                <a:gd name="connsiteX69" fmla="*/ 10135743 w 12767104"/>
                <a:gd name="connsiteY69" fmla="*/ 12378689 h 13064490"/>
                <a:gd name="connsiteX70" fmla="*/ 10267188 w 12767104"/>
                <a:gd name="connsiteY70" fmla="*/ 12338684 h 13064490"/>
                <a:gd name="connsiteX71" fmla="*/ 10419207 w 12767104"/>
                <a:gd name="connsiteY71" fmla="*/ 11967972 h 13064490"/>
                <a:gd name="connsiteX72" fmla="*/ 11149203 w 12767104"/>
                <a:gd name="connsiteY72" fmla="*/ 12121514 h 13064490"/>
                <a:gd name="connsiteX73" fmla="*/ 12090273 w 12767104"/>
                <a:gd name="connsiteY73" fmla="*/ 11727179 h 13064490"/>
                <a:gd name="connsiteX74" fmla="*/ 12248388 w 12767104"/>
                <a:gd name="connsiteY74" fmla="*/ 11870054 h 13064490"/>
                <a:gd name="connsiteX75" fmla="*/ 12362688 w 12767104"/>
                <a:gd name="connsiteY75" fmla="*/ 11891009 h 13064490"/>
                <a:gd name="connsiteX76" fmla="*/ 12524613 w 12767104"/>
                <a:gd name="connsiteY76" fmla="*/ 11662409 h 13064490"/>
                <a:gd name="connsiteX77" fmla="*/ 12600813 w 12767104"/>
                <a:gd name="connsiteY77" fmla="*/ 11622404 h 13064490"/>
                <a:gd name="connsiteX78" fmla="*/ 12658344 w 12767104"/>
                <a:gd name="connsiteY78" fmla="*/ 11645265 h 13064490"/>
                <a:gd name="connsiteX79" fmla="*/ 12758928 w 12767104"/>
                <a:gd name="connsiteY79" fmla="*/ 11344274 h 13064490"/>
                <a:gd name="connsiteX80" fmla="*/ 12446507 w 12767104"/>
                <a:gd name="connsiteY80" fmla="*/ 10921364 h 13064490"/>
                <a:gd name="connsiteX81" fmla="*/ 12383642 w 12767104"/>
                <a:gd name="connsiteY81" fmla="*/ 10618469 h 13064490"/>
                <a:gd name="connsiteX82" fmla="*/ 12201906 w 12767104"/>
                <a:gd name="connsiteY82" fmla="*/ 10423017 h 13064490"/>
                <a:gd name="connsiteX83" fmla="*/ 12216002 w 12767104"/>
                <a:gd name="connsiteY83" fmla="*/ 10138409 h 13064490"/>
                <a:gd name="connsiteX84" fmla="*/ 12560807 w 12767104"/>
                <a:gd name="connsiteY84" fmla="*/ 9631679 h 13064490"/>
                <a:gd name="connsiteX85" fmla="*/ 12693777 w 12767104"/>
                <a:gd name="connsiteY85" fmla="*/ 8833866 h 13064490"/>
                <a:gd name="connsiteX86" fmla="*/ 12472416 w 12767104"/>
                <a:gd name="connsiteY86" fmla="*/ 8590407 h 13064490"/>
                <a:gd name="connsiteX87" fmla="*/ 12508992 w 12767104"/>
                <a:gd name="connsiteY87" fmla="*/ 7827264 h 13064490"/>
                <a:gd name="connsiteX88" fmla="*/ 12256389 w 12767104"/>
                <a:gd name="connsiteY88" fmla="*/ 7655052 h 13064490"/>
                <a:gd name="connsiteX89" fmla="*/ 11978640 w 12767104"/>
                <a:gd name="connsiteY89" fmla="*/ 7424928 h 13064490"/>
                <a:gd name="connsiteX90" fmla="*/ 11887200 w 12767104"/>
                <a:gd name="connsiteY90" fmla="*/ 6784848 h 13064490"/>
                <a:gd name="connsiteX91" fmla="*/ 12052173 w 12767104"/>
                <a:gd name="connsiteY91" fmla="*/ 6573774 h 13064490"/>
                <a:gd name="connsiteX92" fmla="*/ 12172950 w 12767104"/>
                <a:gd name="connsiteY92" fmla="*/ 6334887 h 13064490"/>
                <a:gd name="connsiteX93" fmla="*/ 12179808 w 12767104"/>
                <a:gd name="connsiteY93" fmla="*/ 5888736 h 13064490"/>
                <a:gd name="connsiteX94" fmla="*/ 11915394 w 12767104"/>
                <a:gd name="connsiteY94" fmla="*/ 5550027 h 13064490"/>
                <a:gd name="connsiteX95" fmla="*/ 11612880 w 12767104"/>
                <a:gd name="connsiteY95" fmla="*/ 5285232 h 13064490"/>
                <a:gd name="connsiteX96" fmla="*/ 11137392 w 12767104"/>
                <a:gd name="connsiteY96" fmla="*/ 4791456 h 13064490"/>
                <a:gd name="connsiteX97" fmla="*/ 10345674 w 12767104"/>
                <a:gd name="connsiteY97" fmla="*/ 4283583 h 13064490"/>
                <a:gd name="connsiteX98" fmla="*/ 10364343 w 12767104"/>
                <a:gd name="connsiteY98" fmla="*/ 3643122 h 13064490"/>
                <a:gd name="connsiteX99" fmla="*/ 10991088 w 12767104"/>
                <a:gd name="connsiteY99" fmla="*/ 3035808 h 13064490"/>
                <a:gd name="connsiteX100" fmla="*/ 11228832 w 12767104"/>
                <a:gd name="connsiteY100" fmla="*/ 2523744 h 13064490"/>
                <a:gd name="connsiteX101" fmla="*/ 11155680 w 12767104"/>
                <a:gd name="connsiteY101" fmla="*/ 2286000 h 13064490"/>
                <a:gd name="connsiteX102" fmla="*/ 11391900 w 12767104"/>
                <a:gd name="connsiteY102" fmla="*/ 1664970 h 13064490"/>
                <a:gd name="connsiteX103" fmla="*/ 11299698 w 12767104"/>
                <a:gd name="connsiteY103" fmla="*/ 1289304 h 13064490"/>
                <a:gd name="connsiteX104" fmla="*/ 10966704 w 12767104"/>
                <a:gd name="connsiteY104" fmla="*/ 1435227 h 13064490"/>
                <a:gd name="connsiteX105" fmla="*/ 10770870 w 12767104"/>
                <a:gd name="connsiteY105" fmla="*/ 1719072 h 13064490"/>
                <a:gd name="connsiteX106" fmla="*/ 10211943 w 12767104"/>
                <a:gd name="connsiteY106" fmla="*/ 1704594 h 13064490"/>
                <a:gd name="connsiteX107" fmla="*/ 10643616 w 12767104"/>
                <a:gd name="connsiteY107" fmla="*/ 987552 h 13064490"/>
                <a:gd name="connsiteX108" fmla="*/ 10569321 w 12767104"/>
                <a:gd name="connsiteY108" fmla="*/ 768477 h 13064490"/>
                <a:gd name="connsiteX109" fmla="*/ 10310241 w 12767104"/>
                <a:gd name="connsiteY109" fmla="*/ 644652 h 13064490"/>
                <a:gd name="connsiteX110" fmla="*/ 10132695 w 12767104"/>
                <a:gd name="connsiteY110" fmla="*/ 798957 h 13064490"/>
                <a:gd name="connsiteX111" fmla="*/ 9947147 w 12767104"/>
                <a:gd name="connsiteY111" fmla="*/ 712469 h 13064490"/>
                <a:gd name="connsiteX112" fmla="*/ 9547097 w 12767104"/>
                <a:gd name="connsiteY112" fmla="*/ 748664 h 13064490"/>
                <a:gd name="connsiteX113" fmla="*/ 9390887 w 12767104"/>
                <a:gd name="connsiteY113" fmla="*/ 302894 h 13064490"/>
                <a:gd name="connsiteX114" fmla="*/ 9286112 w 12767104"/>
                <a:gd name="connsiteY114" fmla="*/ 152399 h 13064490"/>
                <a:gd name="connsiteX115" fmla="*/ 9089136 w 12767104"/>
                <a:gd name="connsiteY115" fmla="*/ 0 h 13064490"/>
                <a:gd name="connsiteX116" fmla="*/ 9030842 w 12767104"/>
                <a:gd name="connsiteY116" fmla="*/ 188594 h 13064490"/>
                <a:gd name="connsiteX117" fmla="*/ 9137522 w 12767104"/>
                <a:gd name="connsiteY117" fmla="*/ 352424 h 13064490"/>
                <a:gd name="connsiteX118" fmla="*/ 8903207 w 12767104"/>
                <a:gd name="connsiteY118" fmla="*/ 421004 h 13064490"/>
                <a:gd name="connsiteX119" fmla="*/ 8634602 w 12767104"/>
                <a:gd name="connsiteY119" fmla="*/ 548639 h 13064490"/>
                <a:gd name="connsiteX120" fmla="*/ 8421242 w 12767104"/>
                <a:gd name="connsiteY120" fmla="*/ 859154 h 13064490"/>
                <a:gd name="connsiteX121" fmla="*/ 8219312 w 12767104"/>
                <a:gd name="connsiteY121" fmla="*/ 922019 h 13064490"/>
                <a:gd name="connsiteX122" fmla="*/ 8125967 w 12767104"/>
                <a:gd name="connsiteY122" fmla="*/ 1301114 h 13064490"/>
                <a:gd name="connsiteX123" fmla="*/ 8017382 w 12767104"/>
                <a:gd name="connsiteY123" fmla="*/ 1407794 h 13064490"/>
                <a:gd name="connsiteX124" fmla="*/ 7977377 w 12767104"/>
                <a:gd name="connsiteY124" fmla="*/ 1543049 h 13064490"/>
                <a:gd name="connsiteX125" fmla="*/ 7811642 w 12767104"/>
                <a:gd name="connsiteY125" fmla="*/ 1577339 h 13064490"/>
                <a:gd name="connsiteX126" fmla="*/ 7678674 w 12767104"/>
                <a:gd name="connsiteY126" fmla="*/ 1816608 h 13064490"/>
                <a:gd name="connsiteX127" fmla="*/ 7327772 w 12767104"/>
                <a:gd name="connsiteY127" fmla="*/ 1645919 h 13064490"/>
                <a:gd name="connsiteX128" fmla="*/ 6998207 w 12767104"/>
                <a:gd name="connsiteY128" fmla="*/ 1950719 h 13064490"/>
                <a:gd name="connsiteX129" fmla="*/ 6794372 w 12767104"/>
                <a:gd name="connsiteY129" fmla="*/ 1811654 h 13064490"/>
                <a:gd name="connsiteX130" fmla="*/ 6217920 w 12767104"/>
                <a:gd name="connsiteY130" fmla="*/ 2286000 h 13064490"/>
                <a:gd name="connsiteX131" fmla="*/ 6020942 w 12767104"/>
                <a:gd name="connsiteY131" fmla="*/ 2179319 h 13064490"/>
                <a:gd name="connsiteX132" fmla="*/ 5859017 w 12767104"/>
                <a:gd name="connsiteY132" fmla="*/ 2200274 h 13064490"/>
                <a:gd name="connsiteX133" fmla="*/ 5657087 w 12767104"/>
                <a:gd name="connsiteY133" fmla="*/ 2085974 h 13064490"/>
                <a:gd name="connsiteX134" fmla="*/ 5422772 w 12767104"/>
                <a:gd name="connsiteY134" fmla="*/ 2118359 h 13064490"/>
                <a:gd name="connsiteX135" fmla="*/ 5361812 w 12767104"/>
                <a:gd name="connsiteY135" fmla="*/ 1937384 h 13064490"/>
                <a:gd name="connsiteX136" fmla="*/ 5015102 w 12767104"/>
                <a:gd name="connsiteY136" fmla="*/ 1771649 h 13064490"/>
                <a:gd name="connsiteX137" fmla="*/ 4293870 w 12767104"/>
                <a:gd name="connsiteY137" fmla="*/ 1781937 h 13064490"/>
                <a:gd name="connsiteX138" fmla="*/ 3976877 w 12767104"/>
                <a:gd name="connsiteY138" fmla="*/ 1421129 h 13064490"/>
                <a:gd name="connsiteX139" fmla="*/ 3837812 w 12767104"/>
                <a:gd name="connsiteY139" fmla="*/ 1329689 h 13064490"/>
                <a:gd name="connsiteX140" fmla="*/ 3632072 w 12767104"/>
                <a:gd name="connsiteY140" fmla="*/ 1322069 h 13064490"/>
                <a:gd name="connsiteX141" fmla="*/ 3468242 w 12767104"/>
                <a:gd name="connsiteY141" fmla="*/ 1122044 h 13064490"/>
                <a:gd name="connsiteX142" fmla="*/ 3096767 w 12767104"/>
                <a:gd name="connsiteY142" fmla="*/ 1202054 h 13064490"/>
                <a:gd name="connsiteX143" fmla="*/ 2872740 w 12767104"/>
                <a:gd name="connsiteY143" fmla="*/ 1051179 h 13064490"/>
                <a:gd name="connsiteX144" fmla="*/ 2757677 w 12767104"/>
                <a:gd name="connsiteY144" fmla="*/ 1306829 h 13064490"/>
                <a:gd name="connsiteX145" fmla="*/ 2464307 w 12767104"/>
                <a:gd name="connsiteY145" fmla="*/ 1609724 h 13064490"/>
                <a:gd name="connsiteX146" fmla="*/ 2012822 w 12767104"/>
                <a:gd name="connsiteY146" fmla="*/ 1710689 h 13064490"/>
                <a:gd name="connsiteX147" fmla="*/ 2007107 w 12767104"/>
                <a:gd name="connsiteY147" fmla="*/ 1870709 h 13064490"/>
                <a:gd name="connsiteX148" fmla="*/ 1736597 w 12767104"/>
                <a:gd name="connsiteY148" fmla="*/ 1920239 h 13064490"/>
                <a:gd name="connsiteX149" fmla="*/ 1383792 w 12767104"/>
                <a:gd name="connsiteY149" fmla="*/ 1796415 h 13064490"/>
                <a:gd name="connsiteX150" fmla="*/ 1064132 w 12767104"/>
                <a:gd name="connsiteY150" fmla="*/ 1979294 h 13064490"/>
                <a:gd name="connsiteX151" fmla="*/ 1053084 w 12767104"/>
                <a:gd name="connsiteY151" fmla="*/ 2431542 h 13064490"/>
                <a:gd name="connsiteX152" fmla="*/ 514350 w 12767104"/>
                <a:gd name="connsiteY152" fmla="*/ 2355342 h 13064490"/>
                <a:gd name="connsiteX153" fmla="*/ 464057 w 12767104"/>
                <a:gd name="connsiteY153" fmla="*/ 2529839 h 13064490"/>
                <a:gd name="connsiteX154" fmla="*/ 0 w 12767104"/>
                <a:gd name="connsiteY154" fmla="*/ 2450592 h 13064490"/>
                <a:gd name="connsiteX0" fmla="*/ 0 w 12767104"/>
                <a:gd name="connsiteY0" fmla="*/ 2450592 h 13064490"/>
                <a:gd name="connsiteX1" fmla="*/ 266319 w 12767104"/>
                <a:gd name="connsiteY1" fmla="*/ 2830068 h 13064490"/>
                <a:gd name="connsiteX2" fmla="*/ 715899 w 12767104"/>
                <a:gd name="connsiteY2" fmla="*/ 2767965 h 13064490"/>
                <a:gd name="connsiteX3" fmla="*/ 1254633 w 12767104"/>
                <a:gd name="connsiteY3" fmla="*/ 3008757 h 13064490"/>
                <a:gd name="connsiteX4" fmla="*/ 1414652 w 12767104"/>
                <a:gd name="connsiteY4" fmla="*/ 3208019 h 13064490"/>
                <a:gd name="connsiteX5" fmla="*/ 1605152 w 12767104"/>
                <a:gd name="connsiteY5" fmla="*/ 3383279 h 13064490"/>
                <a:gd name="connsiteX6" fmla="*/ 1776602 w 12767104"/>
                <a:gd name="connsiteY6" fmla="*/ 3274694 h 13064490"/>
                <a:gd name="connsiteX7" fmla="*/ 2104262 w 12767104"/>
                <a:gd name="connsiteY7" fmla="*/ 3577589 h 13064490"/>
                <a:gd name="connsiteX8" fmla="*/ 2044827 w 12767104"/>
                <a:gd name="connsiteY8" fmla="*/ 3737610 h 13064490"/>
                <a:gd name="connsiteX9" fmla="*/ 2681477 w 12767104"/>
                <a:gd name="connsiteY9" fmla="*/ 3979544 h 13064490"/>
                <a:gd name="connsiteX10" fmla="*/ 3096767 w 12767104"/>
                <a:gd name="connsiteY10" fmla="*/ 3918584 h 13064490"/>
                <a:gd name="connsiteX11" fmla="*/ 3167252 w 12767104"/>
                <a:gd name="connsiteY11" fmla="*/ 4078604 h 13064490"/>
                <a:gd name="connsiteX12" fmla="*/ 3313937 w 12767104"/>
                <a:gd name="connsiteY12" fmla="*/ 4000499 h 13064490"/>
                <a:gd name="connsiteX13" fmla="*/ 3447669 w 12767104"/>
                <a:gd name="connsiteY13" fmla="*/ 4025646 h 13064490"/>
                <a:gd name="connsiteX14" fmla="*/ 3510152 w 12767104"/>
                <a:gd name="connsiteY14" fmla="*/ 4219574 h 13064490"/>
                <a:gd name="connsiteX15" fmla="*/ 3515867 w 12767104"/>
                <a:gd name="connsiteY15" fmla="*/ 4589144 h 13064490"/>
                <a:gd name="connsiteX16" fmla="*/ 3371087 w 12767104"/>
                <a:gd name="connsiteY16" fmla="*/ 4928234 h 13064490"/>
                <a:gd name="connsiteX17" fmla="*/ 3479672 w 12767104"/>
                <a:gd name="connsiteY17" fmla="*/ 5463539 h 13064490"/>
                <a:gd name="connsiteX18" fmla="*/ 3310127 w 12767104"/>
                <a:gd name="connsiteY18" fmla="*/ 5494019 h 13064490"/>
                <a:gd name="connsiteX19" fmla="*/ 3172967 w 12767104"/>
                <a:gd name="connsiteY19" fmla="*/ 6015989 h 13064490"/>
                <a:gd name="connsiteX20" fmla="*/ 3262502 w 12767104"/>
                <a:gd name="connsiteY20" fmla="*/ 6031229 h 13064490"/>
                <a:gd name="connsiteX21" fmla="*/ 3315842 w 12767104"/>
                <a:gd name="connsiteY21" fmla="*/ 6193154 h 13064490"/>
                <a:gd name="connsiteX22" fmla="*/ 3464432 w 12767104"/>
                <a:gd name="connsiteY22" fmla="*/ 6115049 h 13064490"/>
                <a:gd name="connsiteX23" fmla="*/ 3593972 w 12767104"/>
                <a:gd name="connsiteY23" fmla="*/ 6273164 h 13064490"/>
                <a:gd name="connsiteX24" fmla="*/ 3835146 w 12767104"/>
                <a:gd name="connsiteY24" fmla="*/ 6307836 h 13064490"/>
                <a:gd name="connsiteX25" fmla="*/ 3643502 w 12767104"/>
                <a:gd name="connsiteY25" fmla="*/ 6793229 h 13064490"/>
                <a:gd name="connsiteX26" fmla="*/ 3704462 w 12767104"/>
                <a:gd name="connsiteY26" fmla="*/ 7218044 h 13064490"/>
                <a:gd name="connsiteX27" fmla="*/ 3508247 w 12767104"/>
                <a:gd name="connsiteY27" fmla="*/ 7745729 h 13064490"/>
                <a:gd name="connsiteX28" fmla="*/ 3654932 w 12767104"/>
                <a:gd name="connsiteY28" fmla="*/ 7880984 h 13064490"/>
                <a:gd name="connsiteX29" fmla="*/ 3396234 w 12767104"/>
                <a:gd name="connsiteY29" fmla="*/ 8180451 h 13064490"/>
                <a:gd name="connsiteX30" fmla="*/ 3645407 w 12767104"/>
                <a:gd name="connsiteY30" fmla="*/ 8650604 h 13064490"/>
                <a:gd name="connsiteX31" fmla="*/ 4189476 w 12767104"/>
                <a:gd name="connsiteY31" fmla="*/ 9107805 h 13064490"/>
                <a:gd name="connsiteX32" fmla="*/ 4317872 w 12767104"/>
                <a:gd name="connsiteY32" fmla="*/ 9022079 h 13064490"/>
                <a:gd name="connsiteX33" fmla="*/ 4573142 w 12767104"/>
                <a:gd name="connsiteY33" fmla="*/ 9305924 h 13064490"/>
                <a:gd name="connsiteX34" fmla="*/ 4847462 w 12767104"/>
                <a:gd name="connsiteY34" fmla="*/ 9330689 h 13064490"/>
                <a:gd name="connsiteX35" fmla="*/ 5024627 w 12767104"/>
                <a:gd name="connsiteY35" fmla="*/ 9193529 h 13064490"/>
                <a:gd name="connsiteX36" fmla="*/ 5401817 w 12767104"/>
                <a:gd name="connsiteY36" fmla="*/ 9408794 h 13064490"/>
                <a:gd name="connsiteX37" fmla="*/ 5702807 w 12767104"/>
                <a:gd name="connsiteY37" fmla="*/ 9414509 h 13064490"/>
                <a:gd name="connsiteX38" fmla="*/ 5805677 w 12767104"/>
                <a:gd name="connsiteY38" fmla="*/ 9641204 h 13064490"/>
                <a:gd name="connsiteX39" fmla="*/ 6116192 w 12767104"/>
                <a:gd name="connsiteY39" fmla="*/ 9660254 h 13064490"/>
                <a:gd name="connsiteX40" fmla="*/ 6206109 w 12767104"/>
                <a:gd name="connsiteY40" fmla="*/ 9857613 h 13064490"/>
                <a:gd name="connsiteX41" fmla="*/ 6379082 w 12767104"/>
                <a:gd name="connsiteY41" fmla="*/ 9858374 h 13064490"/>
                <a:gd name="connsiteX42" fmla="*/ 6531482 w 12767104"/>
                <a:gd name="connsiteY42" fmla="*/ 10033634 h 13064490"/>
                <a:gd name="connsiteX43" fmla="*/ 6741032 w 12767104"/>
                <a:gd name="connsiteY43" fmla="*/ 10033634 h 13064490"/>
                <a:gd name="connsiteX44" fmla="*/ 6967728 w 12767104"/>
                <a:gd name="connsiteY44" fmla="*/ 10917936 h 13064490"/>
                <a:gd name="connsiteX45" fmla="*/ 6458712 w 12767104"/>
                <a:gd name="connsiteY45" fmla="*/ 11369040 h 13064490"/>
                <a:gd name="connsiteX46" fmla="*/ 6592443 w 12767104"/>
                <a:gd name="connsiteY46" fmla="*/ 11569065 h 13064490"/>
                <a:gd name="connsiteX47" fmla="*/ 6723888 w 12767104"/>
                <a:gd name="connsiteY47" fmla="*/ 11530965 h 13064490"/>
                <a:gd name="connsiteX48" fmla="*/ 6826758 w 12767104"/>
                <a:gd name="connsiteY48" fmla="*/ 11633835 h 13064490"/>
                <a:gd name="connsiteX49" fmla="*/ 6834378 w 12767104"/>
                <a:gd name="connsiteY49" fmla="*/ 11870055 h 13064490"/>
                <a:gd name="connsiteX50" fmla="*/ 6950583 w 12767104"/>
                <a:gd name="connsiteY50" fmla="*/ 12011025 h 13064490"/>
                <a:gd name="connsiteX51" fmla="*/ 7009638 w 12767104"/>
                <a:gd name="connsiteY51" fmla="*/ 12390120 h 13064490"/>
                <a:gd name="connsiteX52" fmla="*/ 6941058 w 12767104"/>
                <a:gd name="connsiteY52" fmla="*/ 12628245 h 13064490"/>
                <a:gd name="connsiteX53" fmla="*/ 7076313 w 12767104"/>
                <a:gd name="connsiteY53" fmla="*/ 12847320 h 13064490"/>
                <a:gd name="connsiteX54" fmla="*/ 7202043 w 12767104"/>
                <a:gd name="connsiteY54" fmla="*/ 12943713 h 13064490"/>
                <a:gd name="connsiteX55" fmla="*/ 7287768 w 12767104"/>
                <a:gd name="connsiteY55" fmla="*/ 12799695 h 13064490"/>
                <a:gd name="connsiteX56" fmla="*/ 7377303 w 12767104"/>
                <a:gd name="connsiteY56" fmla="*/ 12759690 h 13064490"/>
                <a:gd name="connsiteX57" fmla="*/ 7748778 w 12767104"/>
                <a:gd name="connsiteY57" fmla="*/ 12538710 h 13064490"/>
                <a:gd name="connsiteX58" fmla="*/ 8312658 w 12767104"/>
                <a:gd name="connsiteY58" fmla="*/ 13034010 h 13064490"/>
                <a:gd name="connsiteX59" fmla="*/ 8440293 w 12767104"/>
                <a:gd name="connsiteY59" fmla="*/ 12971145 h 13064490"/>
                <a:gd name="connsiteX60" fmla="*/ 8819388 w 12767104"/>
                <a:gd name="connsiteY60" fmla="*/ 13013055 h 13064490"/>
                <a:gd name="connsiteX61" fmla="*/ 9089898 w 12767104"/>
                <a:gd name="connsiteY61" fmla="*/ 13064490 h 13064490"/>
                <a:gd name="connsiteX62" fmla="*/ 9554718 w 12767104"/>
                <a:gd name="connsiteY62" fmla="*/ 12974954 h 13064490"/>
                <a:gd name="connsiteX63" fmla="*/ 9853803 w 12767104"/>
                <a:gd name="connsiteY63" fmla="*/ 12885420 h 13064490"/>
                <a:gd name="connsiteX64" fmla="*/ 9954006 w 12767104"/>
                <a:gd name="connsiteY64" fmla="*/ 12968097 h 13064490"/>
                <a:gd name="connsiteX65" fmla="*/ 10019538 w 12767104"/>
                <a:gd name="connsiteY65" fmla="*/ 12891134 h 13064490"/>
                <a:gd name="connsiteX66" fmla="*/ 10107168 w 12767104"/>
                <a:gd name="connsiteY66" fmla="*/ 12702539 h 13064490"/>
                <a:gd name="connsiteX67" fmla="*/ 10103358 w 12767104"/>
                <a:gd name="connsiteY67" fmla="*/ 12614909 h 13064490"/>
                <a:gd name="connsiteX68" fmla="*/ 10177653 w 12767104"/>
                <a:gd name="connsiteY68" fmla="*/ 12538709 h 13064490"/>
                <a:gd name="connsiteX69" fmla="*/ 10135743 w 12767104"/>
                <a:gd name="connsiteY69" fmla="*/ 12378689 h 13064490"/>
                <a:gd name="connsiteX70" fmla="*/ 10267188 w 12767104"/>
                <a:gd name="connsiteY70" fmla="*/ 12338684 h 13064490"/>
                <a:gd name="connsiteX71" fmla="*/ 10419207 w 12767104"/>
                <a:gd name="connsiteY71" fmla="*/ 11967972 h 13064490"/>
                <a:gd name="connsiteX72" fmla="*/ 11149203 w 12767104"/>
                <a:gd name="connsiteY72" fmla="*/ 12121514 h 13064490"/>
                <a:gd name="connsiteX73" fmla="*/ 12090273 w 12767104"/>
                <a:gd name="connsiteY73" fmla="*/ 11727179 h 13064490"/>
                <a:gd name="connsiteX74" fmla="*/ 12248388 w 12767104"/>
                <a:gd name="connsiteY74" fmla="*/ 11870054 h 13064490"/>
                <a:gd name="connsiteX75" fmla="*/ 12362688 w 12767104"/>
                <a:gd name="connsiteY75" fmla="*/ 11891009 h 13064490"/>
                <a:gd name="connsiteX76" fmla="*/ 12524613 w 12767104"/>
                <a:gd name="connsiteY76" fmla="*/ 11662409 h 13064490"/>
                <a:gd name="connsiteX77" fmla="*/ 12600813 w 12767104"/>
                <a:gd name="connsiteY77" fmla="*/ 11622404 h 13064490"/>
                <a:gd name="connsiteX78" fmla="*/ 12658344 w 12767104"/>
                <a:gd name="connsiteY78" fmla="*/ 11645265 h 13064490"/>
                <a:gd name="connsiteX79" fmla="*/ 12758928 w 12767104"/>
                <a:gd name="connsiteY79" fmla="*/ 11344274 h 13064490"/>
                <a:gd name="connsiteX80" fmla="*/ 12446507 w 12767104"/>
                <a:gd name="connsiteY80" fmla="*/ 10921364 h 13064490"/>
                <a:gd name="connsiteX81" fmla="*/ 12383642 w 12767104"/>
                <a:gd name="connsiteY81" fmla="*/ 10618469 h 13064490"/>
                <a:gd name="connsiteX82" fmla="*/ 12201906 w 12767104"/>
                <a:gd name="connsiteY82" fmla="*/ 10423017 h 13064490"/>
                <a:gd name="connsiteX83" fmla="*/ 12216002 w 12767104"/>
                <a:gd name="connsiteY83" fmla="*/ 10138409 h 13064490"/>
                <a:gd name="connsiteX84" fmla="*/ 12560807 w 12767104"/>
                <a:gd name="connsiteY84" fmla="*/ 9631679 h 13064490"/>
                <a:gd name="connsiteX85" fmla="*/ 12693777 w 12767104"/>
                <a:gd name="connsiteY85" fmla="*/ 8833866 h 13064490"/>
                <a:gd name="connsiteX86" fmla="*/ 12472416 w 12767104"/>
                <a:gd name="connsiteY86" fmla="*/ 8590407 h 13064490"/>
                <a:gd name="connsiteX87" fmla="*/ 12508992 w 12767104"/>
                <a:gd name="connsiteY87" fmla="*/ 7827264 h 13064490"/>
                <a:gd name="connsiteX88" fmla="*/ 12256389 w 12767104"/>
                <a:gd name="connsiteY88" fmla="*/ 7655052 h 13064490"/>
                <a:gd name="connsiteX89" fmla="*/ 11978640 w 12767104"/>
                <a:gd name="connsiteY89" fmla="*/ 7424928 h 13064490"/>
                <a:gd name="connsiteX90" fmla="*/ 11887200 w 12767104"/>
                <a:gd name="connsiteY90" fmla="*/ 6784848 h 13064490"/>
                <a:gd name="connsiteX91" fmla="*/ 12052173 w 12767104"/>
                <a:gd name="connsiteY91" fmla="*/ 6573774 h 13064490"/>
                <a:gd name="connsiteX92" fmla="*/ 12172950 w 12767104"/>
                <a:gd name="connsiteY92" fmla="*/ 6334887 h 13064490"/>
                <a:gd name="connsiteX93" fmla="*/ 12179808 w 12767104"/>
                <a:gd name="connsiteY93" fmla="*/ 5888736 h 13064490"/>
                <a:gd name="connsiteX94" fmla="*/ 11915394 w 12767104"/>
                <a:gd name="connsiteY94" fmla="*/ 5550027 h 13064490"/>
                <a:gd name="connsiteX95" fmla="*/ 11612880 w 12767104"/>
                <a:gd name="connsiteY95" fmla="*/ 5285232 h 13064490"/>
                <a:gd name="connsiteX96" fmla="*/ 11137392 w 12767104"/>
                <a:gd name="connsiteY96" fmla="*/ 4791456 h 13064490"/>
                <a:gd name="connsiteX97" fmla="*/ 10345674 w 12767104"/>
                <a:gd name="connsiteY97" fmla="*/ 4283583 h 13064490"/>
                <a:gd name="connsiteX98" fmla="*/ 10364343 w 12767104"/>
                <a:gd name="connsiteY98" fmla="*/ 3643122 h 13064490"/>
                <a:gd name="connsiteX99" fmla="*/ 10991088 w 12767104"/>
                <a:gd name="connsiteY99" fmla="*/ 3035808 h 13064490"/>
                <a:gd name="connsiteX100" fmla="*/ 11228832 w 12767104"/>
                <a:gd name="connsiteY100" fmla="*/ 2523744 h 13064490"/>
                <a:gd name="connsiteX101" fmla="*/ 11155680 w 12767104"/>
                <a:gd name="connsiteY101" fmla="*/ 2286000 h 13064490"/>
                <a:gd name="connsiteX102" fmla="*/ 11391900 w 12767104"/>
                <a:gd name="connsiteY102" fmla="*/ 1664970 h 13064490"/>
                <a:gd name="connsiteX103" fmla="*/ 11299698 w 12767104"/>
                <a:gd name="connsiteY103" fmla="*/ 1289304 h 13064490"/>
                <a:gd name="connsiteX104" fmla="*/ 10966704 w 12767104"/>
                <a:gd name="connsiteY104" fmla="*/ 1435227 h 13064490"/>
                <a:gd name="connsiteX105" fmla="*/ 10770870 w 12767104"/>
                <a:gd name="connsiteY105" fmla="*/ 1719072 h 13064490"/>
                <a:gd name="connsiteX106" fmla="*/ 10211943 w 12767104"/>
                <a:gd name="connsiteY106" fmla="*/ 1704594 h 13064490"/>
                <a:gd name="connsiteX107" fmla="*/ 10643616 w 12767104"/>
                <a:gd name="connsiteY107" fmla="*/ 987552 h 13064490"/>
                <a:gd name="connsiteX108" fmla="*/ 10569321 w 12767104"/>
                <a:gd name="connsiteY108" fmla="*/ 768477 h 13064490"/>
                <a:gd name="connsiteX109" fmla="*/ 10310241 w 12767104"/>
                <a:gd name="connsiteY109" fmla="*/ 644652 h 13064490"/>
                <a:gd name="connsiteX110" fmla="*/ 10132695 w 12767104"/>
                <a:gd name="connsiteY110" fmla="*/ 798957 h 13064490"/>
                <a:gd name="connsiteX111" fmla="*/ 9947147 w 12767104"/>
                <a:gd name="connsiteY111" fmla="*/ 712469 h 13064490"/>
                <a:gd name="connsiteX112" fmla="*/ 9547097 w 12767104"/>
                <a:gd name="connsiteY112" fmla="*/ 748664 h 13064490"/>
                <a:gd name="connsiteX113" fmla="*/ 9390887 w 12767104"/>
                <a:gd name="connsiteY113" fmla="*/ 302894 h 13064490"/>
                <a:gd name="connsiteX114" fmla="*/ 9286112 w 12767104"/>
                <a:gd name="connsiteY114" fmla="*/ 152399 h 13064490"/>
                <a:gd name="connsiteX115" fmla="*/ 9089136 w 12767104"/>
                <a:gd name="connsiteY115" fmla="*/ 0 h 13064490"/>
                <a:gd name="connsiteX116" fmla="*/ 9030842 w 12767104"/>
                <a:gd name="connsiteY116" fmla="*/ 188594 h 13064490"/>
                <a:gd name="connsiteX117" fmla="*/ 9137522 w 12767104"/>
                <a:gd name="connsiteY117" fmla="*/ 352424 h 13064490"/>
                <a:gd name="connsiteX118" fmla="*/ 8903207 w 12767104"/>
                <a:gd name="connsiteY118" fmla="*/ 421004 h 13064490"/>
                <a:gd name="connsiteX119" fmla="*/ 8634602 w 12767104"/>
                <a:gd name="connsiteY119" fmla="*/ 548639 h 13064490"/>
                <a:gd name="connsiteX120" fmla="*/ 8421242 w 12767104"/>
                <a:gd name="connsiteY120" fmla="*/ 859154 h 13064490"/>
                <a:gd name="connsiteX121" fmla="*/ 8219312 w 12767104"/>
                <a:gd name="connsiteY121" fmla="*/ 922019 h 13064490"/>
                <a:gd name="connsiteX122" fmla="*/ 8125967 w 12767104"/>
                <a:gd name="connsiteY122" fmla="*/ 1301114 h 13064490"/>
                <a:gd name="connsiteX123" fmla="*/ 8017382 w 12767104"/>
                <a:gd name="connsiteY123" fmla="*/ 1407794 h 13064490"/>
                <a:gd name="connsiteX124" fmla="*/ 7977377 w 12767104"/>
                <a:gd name="connsiteY124" fmla="*/ 1543049 h 13064490"/>
                <a:gd name="connsiteX125" fmla="*/ 7811642 w 12767104"/>
                <a:gd name="connsiteY125" fmla="*/ 1577339 h 13064490"/>
                <a:gd name="connsiteX126" fmla="*/ 7678674 w 12767104"/>
                <a:gd name="connsiteY126" fmla="*/ 1816608 h 13064490"/>
                <a:gd name="connsiteX127" fmla="*/ 7327772 w 12767104"/>
                <a:gd name="connsiteY127" fmla="*/ 1645919 h 13064490"/>
                <a:gd name="connsiteX128" fmla="*/ 6998207 w 12767104"/>
                <a:gd name="connsiteY128" fmla="*/ 1950719 h 13064490"/>
                <a:gd name="connsiteX129" fmla="*/ 6794372 w 12767104"/>
                <a:gd name="connsiteY129" fmla="*/ 1811654 h 13064490"/>
                <a:gd name="connsiteX130" fmla="*/ 6217920 w 12767104"/>
                <a:gd name="connsiteY130" fmla="*/ 2286000 h 13064490"/>
                <a:gd name="connsiteX131" fmla="*/ 6020942 w 12767104"/>
                <a:gd name="connsiteY131" fmla="*/ 2179319 h 13064490"/>
                <a:gd name="connsiteX132" fmla="*/ 5859017 w 12767104"/>
                <a:gd name="connsiteY132" fmla="*/ 2200274 h 13064490"/>
                <a:gd name="connsiteX133" fmla="*/ 5657087 w 12767104"/>
                <a:gd name="connsiteY133" fmla="*/ 2085974 h 13064490"/>
                <a:gd name="connsiteX134" fmla="*/ 5422772 w 12767104"/>
                <a:gd name="connsiteY134" fmla="*/ 2118359 h 13064490"/>
                <a:gd name="connsiteX135" fmla="*/ 5361812 w 12767104"/>
                <a:gd name="connsiteY135" fmla="*/ 1937384 h 13064490"/>
                <a:gd name="connsiteX136" fmla="*/ 5015102 w 12767104"/>
                <a:gd name="connsiteY136" fmla="*/ 1771649 h 13064490"/>
                <a:gd name="connsiteX137" fmla="*/ 4293870 w 12767104"/>
                <a:gd name="connsiteY137" fmla="*/ 1781937 h 13064490"/>
                <a:gd name="connsiteX138" fmla="*/ 3976877 w 12767104"/>
                <a:gd name="connsiteY138" fmla="*/ 1421129 h 13064490"/>
                <a:gd name="connsiteX139" fmla="*/ 3837812 w 12767104"/>
                <a:gd name="connsiteY139" fmla="*/ 1329689 h 13064490"/>
                <a:gd name="connsiteX140" fmla="*/ 3632072 w 12767104"/>
                <a:gd name="connsiteY140" fmla="*/ 1322069 h 13064490"/>
                <a:gd name="connsiteX141" fmla="*/ 3468242 w 12767104"/>
                <a:gd name="connsiteY141" fmla="*/ 1122044 h 13064490"/>
                <a:gd name="connsiteX142" fmla="*/ 3096767 w 12767104"/>
                <a:gd name="connsiteY142" fmla="*/ 1202054 h 13064490"/>
                <a:gd name="connsiteX143" fmla="*/ 2872740 w 12767104"/>
                <a:gd name="connsiteY143" fmla="*/ 1051179 h 13064490"/>
                <a:gd name="connsiteX144" fmla="*/ 2757677 w 12767104"/>
                <a:gd name="connsiteY144" fmla="*/ 1306829 h 13064490"/>
                <a:gd name="connsiteX145" fmla="*/ 2464307 w 12767104"/>
                <a:gd name="connsiteY145" fmla="*/ 1609724 h 13064490"/>
                <a:gd name="connsiteX146" fmla="*/ 2012822 w 12767104"/>
                <a:gd name="connsiteY146" fmla="*/ 1710689 h 13064490"/>
                <a:gd name="connsiteX147" fmla="*/ 2007107 w 12767104"/>
                <a:gd name="connsiteY147" fmla="*/ 1870709 h 13064490"/>
                <a:gd name="connsiteX148" fmla="*/ 1736597 w 12767104"/>
                <a:gd name="connsiteY148" fmla="*/ 1920239 h 13064490"/>
                <a:gd name="connsiteX149" fmla="*/ 1383792 w 12767104"/>
                <a:gd name="connsiteY149" fmla="*/ 1796415 h 13064490"/>
                <a:gd name="connsiteX150" fmla="*/ 1064132 w 12767104"/>
                <a:gd name="connsiteY150" fmla="*/ 1979294 h 13064490"/>
                <a:gd name="connsiteX151" fmla="*/ 1053084 w 12767104"/>
                <a:gd name="connsiteY151" fmla="*/ 2431542 h 13064490"/>
                <a:gd name="connsiteX152" fmla="*/ 514350 w 12767104"/>
                <a:gd name="connsiteY152" fmla="*/ 2355342 h 13064490"/>
                <a:gd name="connsiteX153" fmla="*/ 464057 w 12767104"/>
                <a:gd name="connsiteY153" fmla="*/ 2529839 h 13064490"/>
                <a:gd name="connsiteX154" fmla="*/ 0 w 12767104"/>
                <a:gd name="connsiteY154" fmla="*/ 2450592 h 13064490"/>
                <a:gd name="connsiteX0" fmla="*/ 0 w 12767104"/>
                <a:gd name="connsiteY0" fmla="*/ 2450592 h 13064490"/>
                <a:gd name="connsiteX1" fmla="*/ 266319 w 12767104"/>
                <a:gd name="connsiteY1" fmla="*/ 2830068 h 13064490"/>
                <a:gd name="connsiteX2" fmla="*/ 715899 w 12767104"/>
                <a:gd name="connsiteY2" fmla="*/ 2767965 h 13064490"/>
                <a:gd name="connsiteX3" fmla="*/ 1254633 w 12767104"/>
                <a:gd name="connsiteY3" fmla="*/ 3008757 h 13064490"/>
                <a:gd name="connsiteX4" fmla="*/ 1414652 w 12767104"/>
                <a:gd name="connsiteY4" fmla="*/ 3208019 h 13064490"/>
                <a:gd name="connsiteX5" fmla="*/ 1605152 w 12767104"/>
                <a:gd name="connsiteY5" fmla="*/ 3383279 h 13064490"/>
                <a:gd name="connsiteX6" fmla="*/ 1776602 w 12767104"/>
                <a:gd name="connsiteY6" fmla="*/ 3274694 h 13064490"/>
                <a:gd name="connsiteX7" fmla="*/ 2104262 w 12767104"/>
                <a:gd name="connsiteY7" fmla="*/ 3577589 h 13064490"/>
                <a:gd name="connsiteX8" fmla="*/ 2044827 w 12767104"/>
                <a:gd name="connsiteY8" fmla="*/ 3737610 h 13064490"/>
                <a:gd name="connsiteX9" fmla="*/ 2681477 w 12767104"/>
                <a:gd name="connsiteY9" fmla="*/ 3979544 h 13064490"/>
                <a:gd name="connsiteX10" fmla="*/ 3096767 w 12767104"/>
                <a:gd name="connsiteY10" fmla="*/ 3918584 h 13064490"/>
                <a:gd name="connsiteX11" fmla="*/ 3167252 w 12767104"/>
                <a:gd name="connsiteY11" fmla="*/ 4078604 h 13064490"/>
                <a:gd name="connsiteX12" fmla="*/ 3313937 w 12767104"/>
                <a:gd name="connsiteY12" fmla="*/ 4000499 h 13064490"/>
                <a:gd name="connsiteX13" fmla="*/ 3447669 w 12767104"/>
                <a:gd name="connsiteY13" fmla="*/ 4025646 h 13064490"/>
                <a:gd name="connsiteX14" fmla="*/ 3510152 w 12767104"/>
                <a:gd name="connsiteY14" fmla="*/ 4219574 h 13064490"/>
                <a:gd name="connsiteX15" fmla="*/ 3515867 w 12767104"/>
                <a:gd name="connsiteY15" fmla="*/ 4589144 h 13064490"/>
                <a:gd name="connsiteX16" fmla="*/ 3371087 w 12767104"/>
                <a:gd name="connsiteY16" fmla="*/ 4928234 h 13064490"/>
                <a:gd name="connsiteX17" fmla="*/ 3479672 w 12767104"/>
                <a:gd name="connsiteY17" fmla="*/ 5463539 h 13064490"/>
                <a:gd name="connsiteX18" fmla="*/ 3310127 w 12767104"/>
                <a:gd name="connsiteY18" fmla="*/ 5494019 h 13064490"/>
                <a:gd name="connsiteX19" fmla="*/ 3172967 w 12767104"/>
                <a:gd name="connsiteY19" fmla="*/ 6015989 h 13064490"/>
                <a:gd name="connsiteX20" fmla="*/ 3262502 w 12767104"/>
                <a:gd name="connsiteY20" fmla="*/ 6031229 h 13064490"/>
                <a:gd name="connsiteX21" fmla="*/ 3315842 w 12767104"/>
                <a:gd name="connsiteY21" fmla="*/ 6193154 h 13064490"/>
                <a:gd name="connsiteX22" fmla="*/ 3464432 w 12767104"/>
                <a:gd name="connsiteY22" fmla="*/ 6115049 h 13064490"/>
                <a:gd name="connsiteX23" fmla="*/ 3593972 w 12767104"/>
                <a:gd name="connsiteY23" fmla="*/ 6273164 h 13064490"/>
                <a:gd name="connsiteX24" fmla="*/ 3835146 w 12767104"/>
                <a:gd name="connsiteY24" fmla="*/ 6307836 h 13064490"/>
                <a:gd name="connsiteX25" fmla="*/ 3643502 w 12767104"/>
                <a:gd name="connsiteY25" fmla="*/ 6793229 h 13064490"/>
                <a:gd name="connsiteX26" fmla="*/ 3704462 w 12767104"/>
                <a:gd name="connsiteY26" fmla="*/ 7218044 h 13064490"/>
                <a:gd name="connsiteX27" fmla="*/ 3508247 w 12767104"/>
                <a:gd name="connsiteY27" fmla="*/ 7745729 h 13064490"/>
                <a:gd name="connsiteX28" fmla="*/ 3654932 w 12767104"/>
                <a:gd name="connsiteY28" fmla="*/ 7880984 h 13064490"/>
                <a:gd name="connsiteX29" fmla="*/ 3396234 w 12767104"/>
                <a:gd name="connsiteY29" fmla="*/ 8180451 h 13064490"/>
                <a:gd name="connsiteX30" fmla="*/ 3645407 w 12767104"/>
                <a:gd name="connsiteY30" fmla="*/ 8650604 h 13064490"/>
                <a:gd name="connsiteX31" fmla="*/ 4189476 w 12767104"/>
                <a:gd name="connsiteY31" fmla="*/ 9107805 h 13064490"/>
                <a:gd name="connsiteX32" fmla="*/ 4317872 w 12767104"/>
                <a:gd name="connsiteY32" fmla="*/ 9022079 h 13064490"/>
                <a:gd name="connsiteX33" fmla="*/ 4573142 w 12767104"/>
                <a:gd name="connsiteY33" fmla="*/ 9305924 h 13064490"/>
                <a:gd name="connsiteX34" fmla="*/ 4847462 w 12767104"/>
                <a:gd name="connsiteY34" fmla="*/ 9330689 h 13064490"/>
                <a:gd name="connsiteX35" fmla="*/ 5024627 w 12767104"/>
                <a:gd name="connsiteY35" fmla="*/ 9193529 h 13064490"/>
                <a:gd name="connsiteX36" fmla="*/ 5401817 w 12767104"/>
                <a:gd name="connsiteY36" fmla="*/ 9408794 h 13064490"/>
                <a:gd name="connsiteX37" fmla="*/ 5702807 w 12767104"/>
                <a:gd name="connsiteY37" fmla="*/ 9414509 h 13064490"/>
                <a:gd name="connsiteX38" fmla="*/ 5805677 w 12767104"/>
                <a:gd name="connsiteY38" fmla="*/ 9641204 h 13064490"/>
                <a:gd name="connsiteX39" fmla="*/ 6116192 w 12767104"/>
                <a:gd name="connsiteY39" fmla="*/ 9660254 h 13064490"/>
                <a:gd name="connsiteX40" fmla="*/ 6206109 w 12767104"/>
                <a:gd name="connsiteY40" fmla="*/ 9857613 h 13064490"/>
                <a:gd name="connsiteX41" fmla="*/ 6379082 w 12767104"/>
                <a:gd name="connsiteY41" fmla="*/ 9858374 h 13064490"/>
                <a:gd name="connsiteX42" fmla="*/ 6531482 w 12767104"/>
                <a:gd name="connsiteY42" fmla="*/ 10033634 h 13064490"/>
                <a:gd name="connsiteX43" fmla="*/ 6741032 w 12767104"/>
                <a:gd name="connsiteY43" fmla="*/ 10033634 h 13064490"/>
                <a:gd name="connsiteX44" fmla="*/ 6967728 w 12767104"/>
                <a:gd name="connsiteY44" fmla="*/ 10917936 h 13064490"/>
                <a:gd name="connsiteX45" fmla="*/ 6458712 w 12767104"/>
                <a:gd name="connsiteY45" fmla="*/ 11369040 h 13064490"/>
                <a:gd name="connsiteX46" fmla="*/ 6592443 w 12767104"/>
                <a:gd name="connsiteY46" fmla="*/ 11569065 h 13064490"/>
                <a:gd name="connsiteX47" fmla="*/ 6723888 w 12767104"/>
                <a:gd name="connsiteY47" fmla="*/ 11530965 h 13064490"/>
                <a:gd name="connsiteX48" fmla="*/ 6826758 w 12767104"/>
                <a:gd name="connsiteY48" fmla="*/ 11633835 h 13064490"/>
                <a:gd name="connsiteX49" fmla="*/ 6834378 w 12767104"/>
                <a:gd name="connsiteY49" fmla="*/ 11870055 h 13064490"/>
                <a:gd name="connsiteX50" fmla="*/ 6950583 w 12767104"/>
                <a:gd name="connsiteY50" fmla="*/ 12011025 h 13064490"/>
                <a:gd name="connsiteX51" fmla="*/ 7009638 w 12767104"/>
                <a:gd name="connsiteY51" fmla="*/ 12390120 h 13064490"/>
                <a:gd name="connsiteX52" fmla="*/ 6941058 w 12767104"/>
                <a:gd name="connsiteY52" fmla="*/ 12628245 h 13064490"/>
                <a:gd name="connsiteX53" fmla="*/ 7076313 w 12767104"/>
                <a:gd name="connsiteY53" fmla="*/ 12847320 h 13064490"/>
                <a:gd name="connsiteX54" fmla="*/ 7202043 w 12767104"/>
                <a:gd name="connsiteY54" fmla="*/ 12943713 h 13064490"/>
                <a:gd name="connsiteX55" fmla="*/ 7287768 w 12767104"/>
                <a:gd name="connsiteY55" fmla="*/ 12799695 h 13064490"/>
                <a:gd name="connsiteX56" fmla="*/ 7377303 w 12767104"/>
                <a:gd name="connsiteY56" fmla="*/ 12759690 h 13064490"/>
                <a:gd name="connsiteX57" fmla="*/ 7748778 w 12767104"/>
                <a:gd name="connsiteY57" fmla="*/ 12538710 h 13064490"/>
                <a:gd name="connsiteX58" fmla="*/ 8312658 w 12767104"/>
                <a:gd name="connsiteY58" fmla="*/ 13034010 h 13064490"/>
                <a:gd name="connsiteX59" fmla="*/ 8440293 w 12767104"/>
                <a:gd name="connsiteY59" fmla="*/ 12971145 h 13064490"/>
                <a:gd name="connsiteX60" fmla="*/ 8819388 w 12767104"/>
                <a:gd name="connsiteY60" fmla="*/ 13013055 h 13064490"/>
                <a:gd name="connsiteX61" fmla="*/ 9089898 w 12767104"/>
                <a:gd name="connsiteY61" fmla="*/ 13064490 h 13064490"/>
                <a:gd name="connsiteX62" fmla="*/ 9554718 w 12767104"/>
                <a:gd name="connsiteY62" fmla="*/ 12974954 h 13064490"/>
                <a:gd name="connsiteX63" fmla="*/ 9853803 w 12767104"/>
                <a:gd name="connsiteY63" fmla="*/ 12885420 h 13064490"/>
                <a:gd name="connsiteX64" fmla="*/ 9954006 w 12767104"/>
                <a:gd name="connsiteY64" fmla="*/ 12968097 h 13064490"/>
                <a:gd name="connsiteX65" fmla="*/ 10019538 w 12767104"/>
                <a:gd name="connsiteY65" fmla="*/ 12891134 h 13064490"/>
                <a:gd name="connsiteX66" fmla="*/ 10107168 w 12767104"/>
                <a:gd name="connsiteY66" fmla="*/ 12702539 h 13064490"/>
                <a:gd name="connsiteX67" fmla="*/ 10103358 w 12767104"/>
                <a:gd name="connsiteY67" fmla="*/ 12614909 h 13064490"/>
                <a:gd name="connsiteX68" fmla="*/ 10177653 w 12767104"/>
                <a:gd name="connsiteY68" fmla="*/ 12538709 h 13064490"/>
                <a:gd name="connsiteX69" fmla="*/ 10135743 w 12767104"/>
                <a:gd name="connsiteY69" fmla="*/ 12378689 h 13064490"/>
                <a:gd name="connsiteX70" fmla="*/ 10267188 w 12767104"/>
                <a:gd name="connsiteY70" fmla="*/ 12338684 h 13064490"/>
                <a:gd name="connsiteX71" fmla="*/ 10419207 w 12767104"/>
                <a:gd name="connsiteY71" fmla="*/ 11967972 h 13064490"/>
                <a:gd name="connsiteX72" fmla="*/ 11149203 w 12767104"/>
                <a:gd name="connsiteY72" fmla="*/ 12121514 h 13064490"/>
                <a:gd name="connsiteX73" fmla="*/ 12090273 w 12767104"/>
                <a:gd name="connsiteY73" fmla="*/ 11727179 h 13064490"/>
                <a:gd name="connsiteX74" fmla="*/ 12248388 w 12767104"/>
                <a:gd name="connsiteY74" fmla="*/ 11870054 h 13064490"/>
                <a:gd name="connsiteX75" fmla="*/ 12362688 w 12767104"/>
                <a:gd name="connsiteY75" fmla="*/ 11891009 h 13064490"/>
                <a:gd name="connsiteX76" fmla="*/ 12524613 w 12767104"/>
                <a:gd name="connsiteY76" fmla="*/ 11662409 h 13064490"/>
                <a:gd name="connsiteX77" fmla="*/ 12600813 w 12767104"/>
                <a:gd name="connsiteY77" fmla="*/ 11622404 h 13064490"/>
                <a:gd name="connsiteX78" fmla="*/ 12658344 w 12767104"/>
                <a:gd name="connsiteY78" fmla="*/ 11645265 h 13064490"/>
                <a:gd name="connsiteX79" fmla="*/ 12758928 w 12767104"/>
                <a:gd name="connsiteY79" fmla="*/ 11344274 h 13064490"/>
                <a:gd name="connsiteX80" fmla="*/ 12446507 w 12767104"/>
                <a:gd name="connsiteY80" fmla="*/ 10921364 h 13064490"/>
                <a:gd name="connsiteX81" fmla="*/ 12383642 w 12767104"/>
                <a:gd name="connsiteY81" fmla="*/ 10618469 h 13064490"/>
                <a:gd name="connsiteX82" fmla="*/ 12201906 w 12767104"/>
                <a:gd name="connsiteY82" fmla="*/ 10423017 h 13064490"/>
                <a:gd name="connsiteX83" fmla="*/ 12216002 w 12767104"/>
                <a:gd name="connsiteY83" fmla="*/ 10138409 h 13064490"/>
                <a:gd name="connsiteX84" fmla="*/ 12560807 w 12767104"/>
                <a:gd name="connsiteY84" fmla="*/ 9631679 h 13064490"/>
                <a:gd name="connsiteX85" fmla="*/ 12693777 w 12767104"/>
                <a:gd name="connsiteY85" fmla="*/ 8833866 h 13064490"/>
                <a:gd name="connsiteX86" fmla="*/ 12472416 w 12767104"/>
                <a:gd name="connsiteY86" fmla="*/ 8590407 h 13064490"/>
                <a:gd name="connsiteX87" fmla="*/ 12508992 w 12767104"/>
                <a:gd name="connsiteY87" fmla="*/ 7827264 h 13064490"/>
                <a:gd name="connsiteX88" fmla="*/ 12256389 w 12767104"/>
                <a:gd name="connsiteY88" fmla="*/ 7655052 h 13064490"/>
                <a:gd name="connsiteX89" fmla="*/ 11978640 w 12767104"/>
                <a:gd name="connsiteY89" fmla="*/ 7424928 h 13064490"/>
                <a:gd name="connsiteX90" fmla="*/ 11887200 w 12767104"/>
                <a:gd name="connsiteY90" fmla="*/ 6784848 h 13064490"/>
                <a:gd name="connsiteX91" fmla="*/ 12052173 w 12767104"/>
                <a:gd name="connsiteY91" fmla="*/ 6573774 h 13064490"/>
                <a:gd name="connsiteX92" fmla="*/ 12172950 w 12767104"/>
                <a:gd name="connsiteY92" fmla="*/ 6334887 h 13064490"/>
                <a:gd name="connsiteX93" fmla="*/ 12179808 w 12767104"/>
                <a:gd name="connsiteY93" fmla="*/ 5888736 h 13064490"/>
                <a:gd name="connsiteX94" fmla="*/ 11915394 w 12767104"/>
                <a:gd name="connsiteY94" fmla="*/ 5550027 h 13064490"/>
                <a:gd name="connsiteX95" fmla="*/ 11612880 w 12767104"/>
                <a:gd name="connsiteY95" fmla="*/ 5285232 h 13064490"/>
                <a:gd name="connsiteX96" fmla="*/ 11137392 w 12767104"/>
                <a:gd name="connsiteY96" fmla="*/ 4791456 h 13064490"/>
                <a:gd name="connsiteX97" fmla="*/ 10345674 w 12767104"/>
                <a:gd name="connsiteY97" fmla="*/ 4283583 h 13064490"/>
                <a:gd name="connsiteX98" fmla="*/ 10364343 w 12767104"/>
                <a:gd name="connsiteY98" fmla="*/ 3643122 h 13064490"/>
                <a:gd name="connsiteX99" fmla="*/ 10991088 w 12767104"/>
                <a:gd name="connsiteY99" fmla="*/ 3035808 h 13064490"/>
                <a:gd name="connsiteX100" fmla="*/ 11228832 w 12767104"/>
                <a:gd name="connsiteY100" fmla="*/ 2523744 h 13064490"/>
                <a:gd name="connsiteX101" fmla="*/ 11155680 w 12767104"/>
                <a:gd name="connsiteY101" fmla="*/ 2286000 h 13064490"/>
                <a:gd name="connsiteX102" fmla="*/ 11391900 w 12767104"/>
                <a:gd name="connsiteY102" fmla="*/ 1664970 h 13064490"/>
                <a:gd name="connsiteX103" fmla="*/ 11299698 w 12767104"/>
                <a:gd name="connsiteY103" fmla="*/ 1289304 h 13064490"/>
                <a:gd name="connsiteX104" fmla="*/ 10966704 w 12767104"/>
                <a:gd name="connsiteY104" fmla="*/ 1435227 h 13064490"/>
                <a:gd name="connsiteX105" fmla="*/ 10770870 w 12767104"/>
                <a:gd name="connsiteY105" fmla="*/ 1719072 h 13064490"/>
                <a:gd name="connsiteX106" fmla="*/ 10211943 w 12767104"/>
                <a:gd name="connsiteY106" fmla="*/ 1704594 h 13064490"/>
                <a:gd name="connsiteX107" fmla="*/ 10643616 w 12767104"/>
                <a:gd name="connsiteY107" fmla="*/ 987552 h 13064490"/>
                <a:gd name="connsiteX108" fmla="*/ 10569321 w 12767104"/>
                <a:gd name="connsiteY108" fmla="*/ 768477 h 13064490"/>
                <a:gd name="connsiteX109" fmla="*/ 10310241 w 12767104"/>
                <a:gd name="connsiteY109" fmla="*/ 644652 h 13064490"/>
                <a:gd name="connsiteX110" fmla="*/ 10132695 w 12767104"/>
                <a:gd name="connsiteY110" fmla="*/ 798957 h 13064490"/>
                <a:gd name="connsiteX111" fmla="*/ 9947147 w 12767104"/>
                <a:gd name="connsiteY111" fmla="*/ 712469 h 13064490"/>
                <a:gd name="connsiteX112" fmla="*/ 9547097 w 12767104"/>
                <a:gd name="connsiteY112" fmla="*/ 748664 h 13064490"/>
                <a:gd name="connsiteX113" fmla="*/ 9390887 w 12767104"/>
                <a:gd name="connsiteY113" fmla="*/ 302894 h 13064490"/>
                <a:gd name="connsiteX114" fmla="*/ 9286112 w 12767104"/>
                <a:gd name="connsiteY114" fmla="*/ 152399 h 13064490"/>
                <a:gd name="connsiteX115" fmla="*/ 9089136 w 12767104"/>
                <a:gd name="connsiteY115" fmla="*/ 0 h 13064490"/>
                <a:gd name="connsiteX116" fmla="*/ 9030842 w 12767104"/>
                <a:gd name="connsiteY116" fmla="*/ 188594 h 13064490"/>
                <a:gd name="connsiteX117" fmla="*/ 9137522 w 12767104"/>
                <a:gd name="connsiteY117" fmla="*/ 352424 h 13064490"/>
                <a:gd name="connsiteX118" fmla="*/ 8903207 w 12767104"/>
                <a:gd name="connsiteY118" fmla="*/ 421004 h 13064490"/>
                <a:gd name="connsiteX119" fmla="*/ 8634602 w 12767104"/>
                <a:gd name="connsiteY119" fmla="*/ 548639 h 13064490"/>
                <a:gd name="connsiteX120" fmla="*/ 8421242 w 12767104"/>
                <a:gd name="connsiteY120" fmla="*/ 859154 h 13064490"/>
                <a:gd name="connsiteX121" fmla="*/ 8219312 w 12767104"/>
                <a:gd name="connsiteY121" fmla="*/ 922019 h 13064490"/>
                <a:gd name="connsiteX122" fmla="*/ 8125967 w 12767104"/>
                <a:gd name="connsiteY122" fmla="*/ 1301114 h 13064490"/>
                <a:gd name="connsiteX123" fmla="*/ 8017382 w 12767104"/>
                <a:gd name="connsiteY123" fmla="*/ 1407794 h 13064490"/>
                <a:gd name="connsiteX124" fmla="*/ 7977377 w 12767104"/>
                <a:gd name="connsiteY124" fmla="*/ 1543049 h 13064490"/>
                <a:gd name="connsiteX125" fmla="*/ 7811642 w 12767104"/>
                <a:gd name="connsiteY125" fmla="*/ 1577339 h 13064490"/>
                <a:gd name="connsiteX126" fmla="*/ 7678674 w 12767104"/>
                <a:gd name="connsiteY126" fmla="*/ 1816608 h 13064490"/>
                <a:gd name="connsiteX127" fmla="*/ 7327772 w 12767104"/>
                <a:gd name="connsiteY127" fmla="*/ 1645919 h 13064490"/>
                <a:gd name="connsiteX128" fmla="*/ 6998207 w 12767104"/>
                <a:gd name="connsiteY128" fmla="*/ 1950719 h 13064490"/>
                <a:gd name="connsiteX129" fmla="*/ 6794372 w 12767104"/>
                <a:gd name="connsiteY129" fmla="*/ 1811654 h 13064490"/>
                <a:gd name="connsiteX130" fmla="*/ 6217920 w 12767104"/>
                <a:gd name="connsiteY130" fmla="*/ 2286000 h 13064490"/>
                <a:gd name="connsiteX131" fmla="*/ 6020942 w 12767104"/>
                <a:gd name="connsiteY131" fmla="*/ 2179319 h 13064490"/>
                <a:gd name="connsiteX132" fmla="*/ 5859017 w 12767104"/>
                <a:gd name="connsiteY132" fmla="*/ 2200274 h 13064490"/>
                <a:gd name="connsiteX133" fmla="*/ 5657087 w 12767104"/>
                <a:gd name="connsiteY133" fmla="*/ 2085974 h 13064490"/>
                <a:gd name="connsiteX134" fmla="*/ 5422772 w 12767104"/>
                <a:gd name="connsiteY134" fmla="*/ 2118359 h 13064490"/>
                <a:gd name="connsiteX135" fmla="*/ 5361812 w 12767104"/>
                <a:gd name="connsiteY135" fmla="*/ 1937384 h 13064490"/>
                <a:gd name="connsiteX136" fmla="*/ 5015102 w 12767104"/>
                <a:gd name="connsiteY136" fmla="*/ 1771649 h 13064490"/>
                <a:gd name="connsiteX137" fmla="*/ 4293870 w 12767104"/>
                <a:gd name="connsiteY137" fmla="*/ 1781937 h 13064490"/>
                <a:gd name="connsiteX138" fmla="*/ 3976877 w 12767104"/>
                <a:gd name="connsiteY138" fmla="*/ 1421129 h 13064490"/>
                <a:gd name="connsiteX139" fmla="*/ 3837812 w 12767104"/>
                <a:gd name="connsiteY139" fmla="*/ 1329689 h 13064490"/>
                <a:gd name="connsiteX140" fmla="*/ 3632072 w 12767104"/>
                <a:gd name="connsiteY140" fmla="*/ 1322069 h 13064490"/>
                <a:gd name="connsiteX141" fmla="*/ 3468242 w 12767104"/>
                <a:gd name="connsiteY141" fmla="*/ 1122044 h 13064490"/>
                <a:gd name="connsiteX142" fmla="*/ 3096767 w 12767104"/>
                <a:gd name="connsiteY142" fmla="*/ 1202054 h 13064490"/>
                <a:gd name="connsiteX143" fmla="*/ 2872740 w 12767104"/>
                <a:gd name="connsiteY143" fmla="*/ 1051179 h 13064490"/>
                <a:gd name="connsiteX144" fmla="*/ 2757677 w 12767104"/>
                <a:gd name="connsiteY144" fmla="*/ 1306829 h 13064490"/>
                <a:gd name="connsiteX145" fmla="*/ 2464307 w 12767104"/>
                <a:gd name="connsiteY145" fmla="*/ 1609724 h 13064490"/>
                <a:gd name="connsiteX146" fmla="*/ 2012822 w 12767104"/>
                <a:gd name="connsiteY146" fmla="*/ 1710689 h 13064490"/>
                <a:gd name="connsiteX147" fmla="*/ 2007107 w 12767104"/>
                <a:gd name="connsiteY147" fmla="*/ 1870709 h 13064490"/>
                <a:gd name="connsiteX148" fmla="*/ 1736597 w 12767104"/>
                <a:gd name="connsiteY148" fmla="*/ 1920239 h 13064490"/>
                <a:gd name="connsiteX149" fmla="*/ 1383792 w 12767104"/>
                <a:gd name="connsiteY149" fmla="*/ 1796415 h 13064490"/>
                <a:gd name="connsiteX150" fmla="*/ 1064132 w 12767104"/>
                <a:gd name="connsiteY150" fmla="*/ 1979294 h 13064490"/>
                <a:gd name="connsiteX151" fmla="*/ 1053084 w 12767104"/>
                <a:gd name="connsiteY151" fmla="*/ 2431542 h 13064490"/>
                <a:gd name="connsiteX152" fmla="*/ 514350 w 12767104"/>
                <a:gd name="connsiteY152" fmla="*/ 2355342 h 13064490"/>
                <a:gd name="connsiteX153" fmla="*/ 464057 w 12767104"/>
                <a:gd name="connsiteY153" fmla="*/ 2529839 h 13064490"/>
                <a:gd name="connsiteX154" fmla="*/ 0 w 12767104"/>
                <a:gd name="connsiteY154" fmla="*/ 2450592 h 13064490"/>
                <a:gd name="connsiteX0" fmla="*/ 0 w 12767104"/>
                <a:gd name="connsiteY0" fmla="*/ 2450592 h 13064490"/>
                <a:gd name="connsiteX1" fmla="*/ 266319 w 12767104"/>
                <a:gd name="connsiteY1" fmla="*/ 2830068 h 13064490"/>
                <a:gd name="connsiteX2" fmla="*/ 715899 w 12767104"/>
                <a:gd name="connsiteY2" fmla="*/ 2767965 h 13064490"/>
                <a:gd name="connsiteX3" fmla="*/ 1254633 w 12767104"/>
                <a:gd name="connsiteY3" fmla="*/ 3008757 h 13064490"/>
                <a:gd name="connsiteX4" fmla="*/ 1414652 w 12767104"/>
                <a:gd name="connsiteY4" fmla="*/ 3208019 h 13064490"/>
                <a:gd name="connsiteX5" fmla="*/ 1605152 w 12767104"/>
                <a:gd name="connsiteY5" fmla="*/ 3383279 h 13064490"/>
                <a:gd name="connsiteX6" fmla="*/ 1776602 w 12767104"/>
                <a:gd name="connsiteY6" fmla="*/ 3274694 h 13064490"/>
                <a:gd name="connsiteX7" fmla="*/ 2104262 w 12767104"/>
                <a:gd name="connsiteY7" fmla="*/ 3577589 h 13064490"/>
                <a:gd name="connsiteX8" fmla="*/ 2044827 w 12767104"/>
                <a:gd name="connsiteY8" fmla="*/ 3737610 h 13064490"/>
                <a:gd name="connsiteX9" fmla="*/ 2681477 w 12767104"/>
                <a:gd name="connsiteY9" fmla="*/ 3979544 h 13064490"/>
                <a:gd name="connsiteX10" fmla="*/ 3096767 w 12767104"/>
                <a:gd name="connsiteY10" fmla="*/ 3918584 h 13064490"/>
                <a:gd name="connsiteX11" fmla="*/ 3167252 w 12767104"/>
                <a:gd name="connsiteY11" fmla="*/ 4078604 h 13064490"/>
                <a:gd name="connsiteX12" fmla="*/ 3313937 w 12767104"/>
                <a:gd name="connsiteY12" fmla="*/ 4000499 h 13064490"/>
                <a:gd name="connsiteX13" fmla="*/ 3447669 w 12767104"/>
                <a:gd name="connsiteY13" fmla="*/ 4025646 h 13064490"/>
                <a:gd name="connsiteX14" fmla="*/ 3510152 w 12767104"/>
                <a:gd name="connsiteY14" fmla="*/ 4219574 h 13064490"/>
                <a:gd name="connsiteX15" fmla="*/ 3515867 w 12767104"/>
                <a:gd name="connsiteY15" fmla="*/ 4589144 h 13064490"/>
                <a:gd name="connsiteX16" fmla="*/ 3371087 w 12767104"/>
                <a:gd name="connsiteY16" fmla="*/ 4928234 h 13064490"/>
                <a:gd name="connsiteX17" fmla="*/ 3479672 w 12767104"/>
                <a:gd name="connsiteY17" fmla="*/ 5463539 h 13064490"/>
                <a:gd name="connsiteX18" fmla="*/ 3310127 w 12767104"/>
                <a:gd name="connsiteY18" fmla="*/ 5494019 h 13064490"/>
                <a:gd name="connsiteX19" fmla="*/ 3172967 w 12767104"/>
                <a:gd name="connsiteY19" fmla="*/ 6015989 h 13064490"/>
                <a:gd name="connsiteX20" fmla="*/ 3262502 w 12767104"/>
                <a:gd name="connsiteY20" fmla="*/ 6031229 h 13064490"/>
                <a:gd name="connsiteX21" fmla="*/ 3315842 w 12767104"/>
                <a:gd name="connsiteY21" fmla="*/ 6193154 h 13064490"/>
                <a:gd name="connsiteX22" fmla="*/ 3464432 w 12767104"/>
                <a:gd name="connsiteY22" fmla="*/ 6115049 h 13064490"/>
                <a:gd name="connsiteX23" fmla="*/ 3593972 w 12767104"/>
                <a:gd name="connsiteY23" fmla="*/ 6273164 h 13064490"/>
                <a:gd name="connsiteX24" fmla="*/ 3835146 w 12767104"/>
                <a:gd name="connsiteY24" fmla="*/ 6307836 h 13064490"/>
                <a:gd name="connsiteX25" fmla="*/ 3643502 w 12767104"/>
                <a:gd name="connsiteY25" fmla="*/ 6793229 h 13064490"/>
                <a:gd name="connsiteX26" fmla="*/ 3704462 w 12767104"/>
                <a:gd name="connsiteY26" fmla="*/ 7218044 h 13064490"/>
                <a:gd name="connsiteX27" fmla="*/ 3508247 w 12767104"/>
                <a:gd name="connsiteY27" fmla="*/ 7745729 h 13064490"/>
                <a:gd name="connsiteX28" fmla="*/ 3654932 w 12767104"/>
                <a:gd name="connsiteY28" fmla="*/ 7880984 h 13064490"/>
                <a:gd name="connsiteX29" fmla="*/ 3396234 w 12767104"/>
                <a:gd name="connsiteY29" fmla="*/ 8180451 h 13064490"/>
                <a:gd name="connsiteX30" fmla="*/ 3645407 w 12767104"/>
                <a:gd name="connsiteY30" fmla="*/ 8650604 h 13064490"/>
                <a:gd name="connsiteX31" fmla="*/ 4189476 w 12767104"/>
                <a:gd name="connsiteY31" fmla="*/ 9107805 h 13064490"/>
                <a:gd name="connsiteX32" fmla="*/ 4317872 w 12767104"/>
                <a:gd name="connsiteY32" fmla="*/ 9022079 h 13064490"/>
                <a:gd name="connsiteX33" fmla="*/ 4573142 w 12767104"/>
                <a:gd name="connsiteY33" fmla="*/ 9305924 h 13064490"/>
                <a:gd name="connsiteX34" fmla="*/ 4847462 w 12767104"/>
                <a:gd name="connsiteY34" fmla="*/ 9330689 h 13064490"/>
                <a:gd name="connsiteX35" fmla="*/ 5024627 w 12767104"/>
                <a:gd name="connsiteY35" fmla="*/ 9193529 h 13064490"/>
                <a:gd name="connsiteX36" fmla="*/ 5401817 w 12767104"/>
                <a:gd name="connsiteY36" fmla="*/ 9408794 h 13064490"/>
                <a:gd name="connsiteX37" fmla="*/ 5702807 w 12767104"/>
                <a:gd name="connsiteY37" fmla="*/ 9414509 h 13064490"/>
                <a:gd name="connsiteX38" fmla="*/ 5805677 w 12767104"/>
                <a:gd name="connsiteY38" fmla="*/ 9641204 h 13064490"/>
                <a:gd name="connsiteX39" fmla="*/ 6116192 w 12767104"/>
                <a:gd name="connsiteY39" fmla="*/ 9660254 h 13064490"/>
                <a:gd name="connsiteX40" fmla="*/ 6206109 w 12767104"/>
                <a:gd name="connsiteY40" fmla="*/ 9857613 h 13064490"/>
                <a:gd name="connsiteX41" fmla="*/ 6379082 w 12767104"/>
                <a:gd name="connsiteY41" fmla="*/ 9858374 h 13064490"/>
                <a:gd name="connsiteX42" fmla="*/ 6531482 w 12767104"/>
                <a:gd name="connsiteY42" fmla="*/ 10033634 h 13064490"/>
                <a:gd name="connsiteX43" fmla="*/ 6741032 w 12767104"/>
                <a:gd name="connsiteY43" fmla="*/ 10033634 h 13064490"/>
                <a:gd name="connsiteX44" fmla="*/ 6967728 w 12767104"/>
                <a:gd name="connsiteY44" fmla="*/ 10917936 h 13064490"/>
                <a:gd name="connsiteX45" fmla="*/ 6458712 w 12767104"/>
                <a:gd name="connsiteY45" fmla="*/ 11369040 h 13064490"/>
                <a:gd name="connsiteX46" fmla="*/ 6592443 w 12767104"/>
                <a:gd name="connsiteY46" fmla="*/ 11569065 h 13064490"/>
                <a:gd name="connsiteX47" fmla="*/ 6723888 w 12767104"/>
                <a:gd name="connsiteY47" fmla="*/ 11530965 h 13064490"/>
                <a:gd name="connsiteX48" fmla="*/ 6826758 w 12767104"/>
                <a:gd name="connsiteY48" fmla="*/ 11633835 h 13064490"/>
                <a:gd name="connsiteX49" fmla="*/ 6834378 w 12767104"/>
                <a:gd name="connsiteY49" fmla="*/ 11870055 h 13064490"/>
                <a:gd name="connsiteX50" fmla="*/ 6950583 w 12767104"/>
                <a:gd name="connsiteY50" fmla="*/ 12011025 h 13064490"/>
                <a:gd name="connsiteX51" fmla="*/ 7009638 w 12767104"/>
                <a:gd name="connsiteY51" fmla="*/ 12390120 h 13064490"/>
                <a:gd name="connsiteX52" fmla="*/ 6941058 w 12767104"/>
                <a:gd name="connsiteY52" fmla="*/ 12628245 h 13064490"/>
                <a:gd name="connsiteX53" fmla="*/ 7076313 w 12767104"/>
                <a:gd name="connsiteY53" fmla="*/ 12847320 h 13064490"/>
                <a:gd name="connsiteX54" fmla="*/ 7202043 w 12767104"/>
                <a:gd name="connsiteY54" fmla="*/ 12943713 h 13064490"/>
                <a:gd name="connsiteX55" fmla="*/ 7287768 w 12767104"/>
                <a:gd name="connsiteY55" fmla="*/ 12799695 h 13064490"/>
                <a:gd name="connsiteX56" fmla="*/ 7377303 w 12767104"/>
                <a:gd name="connsiteY56" fmla="*/ 12759690 h 13064490"/>
                <a:gd name="connsiteX57" fmla="*/ 7748778 w 12767104"/>
                <a:gd name="connsiteY57" fmla="*/ 12538710 h 13064490"/>
                <a:gd name="connsiteX58" fmla="*/ 8312658 w 12767104"/>
                <a:gd name="connsiteY58" fmla="*/ 13034010 h 13064490"/>
                <a:gd name="connsiteX59" fmla="*/ 8440293 w 12767104"/>
                <a:gd name="connsiteY59" fmla="*/ 12971145 h 13064490"/>
                <a:gd name="connsiteX60" fmla="*/ 8819388 w 12767104"/>
                <a:gd name="connsiteY60" fmla="*/ 13013055 h 13064490"/>
                <a:gd name="connsiteX61" fmla="*/ 9089898 w 12767104"/>
                <a:gd name="connsiteY61" fmla="*/ 13064490 h 13064490"/>
                <a:gd name="connsiteX62" fmla="*/ 9554718 w 12767104"/>
                <a:gd name="connsiteY62" fmla="*/ 12974954 h 13064490"/>
                <a:gd name="connsiteX63" fmla="*/ 9853803 w 12767104"/>
                <a:gd name="connsiteY63" fmla="*/ 12885420 h 13064490"/>
                <a:gd name="connsiteX64" fmla="*/ 9954006 w 12767104"/>
                <a:gd name="connsiteY64" fmla="*/ 12968097 h 13064490"/>
                <a:gd name="connsiteX65" fmla="*/ 10019538 w 12767104"/>
                <a:gd name="connsiteY65" fmla="*/ 12891134 h 13064490"/>
                <a:gd name="connsiteX66" fmla="*/ 10107168 w 12767104"/>
                <a:gd name="connsiteY66" fmla="*/ 12702539 h 13064490"/>
                <a:gd name="connsiteX67" fmla="*/ 10103358 w 12767104"/>
                <a:gd name="connsiteY67" fmla="*/ 12614909 h 13064490"/>
                <a:gd name="connsiteX68" fmla="*/ 10177653 w 12767104"/>
                <a:gd name="connsiteY68" fmla="*/ 12538709 h 13064490"/>
                <a:gd name="connsiteX69" fmla="*/ 10135743 w 12767104"/>
                <a:gd name="connsiteY69" fmla="*/ 12378689 h 13064490"/>
                <a:gd name="connsiteX70" fmla="*/ 10267188 w 12767104"/>
                <a:gd name="connsiteY70" fmla="*/ 12338684 h 13064490"/>
                <a:gd name="connsiteX71" fmla="*/ 10419207 w 12767104"/>
                <a:gd name="connsiteY71" fmla="*/ 11967972 h 13064490"/>
                <a:gd name="connsiteX72" fmla="*/ 11149203 w 12767104"/>
                <a:gd name="connsiteY72" fmla="*/ 12121514 h 13064490"/>
                <a:gd name="connsiteX73" fmla="*/ 12090273 w 12767104"/>
                <a:gd name="connsiteY73" fmla="*/ 11727179 h 13064490"/>
                <a:gd name="connsiteX74" fmla="*/ 12248388 w 12767104"/>
                <a:gd name="connsiteY74" fmla="*/ 11870054 h 13064490"/>
                <a:gd name="connsiteX75" fmla="*/ 12362688 w 12767104"/>
                <a:gd name="connsiteY75" fmla="*/ 11891009 h 13064490"/>
                <a:gd name="connsiteX76" fmla="*/ 12524613 w 12767104"/>
                <a:gd name="connsiteY76" fmla="*/ 11662409 h 13064490"/>
                <a:gd name="connsiteX77" fmla="*/ 12600813 w 12767104"/>
                <a:gd name="connsiteY77" fmla="*/ 11622404 h 13064490"/>
                <a:gd name="connsiteX78" fmla="*/ 12658344 w 12767104"/>
                <a:gd name="connsiteY78" fmla="*/ 11645265 h 13064490"/>
                <a:gd name="connsiteX79" fmla="*/ 12758928 w 12767104"/>
                <a:gd name="connsiteY79" fmla="*/ 11344274 h 13064490"/>
                <a:gd name="connsiteX80" fmla="*/ 12446507 w 12767104"/>
                <a:gd name="connsiteY80" fmla="*/ 10921364 h 13064490"/>
                <a:gd name="connsiteX81" fmla="*/ 12383642 w 12767104"/>
                <a:gd name="connsiteY81" fmla="*/ 10618469 h 13064490"/>
                <a:gd name="connsiteX82" fmla="*/ 12201906 w 12767104"/>
                <a:gd name="connsiteY82" fmla="*/ 10423017 h 13064490"/>
                <a:gd name="connsiteX83" fmla="*/ 12216002 w 12767104"/>
                <a:gd name="connsiteY83" fmla="*/ 10138409 h 13064490"/>
                <a:gd name="connsiteX84" fmla="*/ 12560807 w 12767104"/>
                <a:gd name="connsiteY84" fmla="*/ 9631679 h 13064490"/>
                <a:gd name="connsiteX85" fmla="*/ 12693777 w 12767104"/>
                <a:gd name="connsiteY85" fmla="*/ 8833866 h 13064490"/>
                <a:gd name="connsiteX86" fmla="*/ 12472416 w 12767104"/>
                <a:gd name="connsiteY86" fmla="*/ 8590407 h 13064490"/>
                <a:gd name="connsiteX87" fmla="*/ 12508992 w 12767104"/>
                <a:gd name="connsiteY87" fmla="*/ 7827264 h 13064490"/>
                <a:gd name="connsiteX88" fmla="*/ 12256389 w 12767104"/>
                <a:gd name="connsiteY88" fmla="*/ 7655052 h 13064490"/>
                <a:gd name="connsiteX89" fmla="*/ 11978640 w 12767104"/>
                <a:gd name="connsiteY89" fmla="*/ 7424928 h 13064490"/>
                <a:gd name="connsiteX90" fmla="*/ 11887200 w 12767104"/>
                <a:gd name="connsiteY90" fmla="*/ 6784848 h 13064490"/>
                <a:gd name="connsiteX91" fmla="*/ 12052173 w 12767104"/>
                <a:gd name="connsiteY91" fmla="*/ 6573774 h 13064490"/>
                <a:gd name="connsiteX92" fmla="*/ 12172950 w 12767104"/>
                <a:gd name="connsiteY92" fmla="*/ 6334887 h 13064490"/>
                <a:gd name="connsiteX93" fmla="*/ 12179808 w 12767104"/>
                <a:gd name="connsiteY93" fmla="*/ 5888736 h 13064490"/>
                <a:gd name="connsiteX94" fmla="*/ 11915394 w 12767104"/>
                <a:gd name="connsiteY94" fmla="*/ 5550027 h 13064490"/>
                <a:gd name="connsiteX95" fmla="*/ 11612880 w 12767104"/>
                <a:gd name="connsiteY95" fmla="*/ 5285232 h 13064490"/>
                <a:gd name="connsiteX96" fmla="*/ 11137392 w 12767104"/>
                <a:gd name="connsiteY96" fmla="*/ 4791456 h 13064490"/>
                <a:gd name="connsiteX97" fmla="*/ 10345674 w 12767104"/>
                <a:gd name="connsiteY97" fmla="*/ 4283583 h 13064490"/>
                <a:gd name="connsiteX98" fmla="*/ 10364343 w 12767104"/>
                <a:gd name="connsiteY98" fmla="*/ 3643122 h 13064490"/>
                <a:gd name="connsiteX99" fmla="*/ 10991088 w 12767104"/>
                <a:gd name="connsiteY99" fmla="*/ 3035808 h 13064490"/>
                <a:gd name="connsiteX100" fmla="*/ 11228832 w 12767104"/>
                <a:gd name="connsiteY100" fmla="*/ 2523744 h 13064490"/>
                <a:gd name="connsiteX101" fmla="*/ 11155680 w 12767104"/>
                <a:gd name="connsiteY101" fmla="*/ 2286000 h 13064490"/>
                <a:gd name="connsiteX102" fmla="*/ 11391900 w 12767104"/>
                <a:gd name="connsiteY102" fmla="*/ 1664970 h 13064490"/>
                <a:gd name="connsiteX103" fmla="*/ 11299698 w 12767104"/>
                <a:gd name="connsiteY103" fmla="*/ 1289304 h 13064490"/>
                <a:gd name="connsiteX104" fmla="*/ 10966704 w 12767104"/>
                <a:gd name="connsiteY104" fmla="*/ 1435227 h 13064490"/>
                <a:gd name="connsiteX105" fmla="*/ 10770870 w 12767104"/>
                <a:gd name="connsiteY105" fmla="*/ 1719072 h 13064490"/>
                <a:gd name="connsiteX106" fmla="*/ 10211943 w 12767104"/>
                <a:gd name="connsiteY106" fmla="*/ 1704594 h 13064490"/>
                <a:gd name="connsiteX107" fmla="*/ 10643616 w 12767104"/>
                <a:gd name="connsiteY107" fmla="*/ 987552 h 13064490"/>
                <a:gd name="connsiteX108" fmla="*/ 10569321 w 12767104"/>
                <a:gd name="connsiteY108" fmla="*/ 768477 h 13064490"/>
                <a:gd name="connsiteX109" fmla="*/ 10310241 w 12767104"/>
                <a:gd name="connsiteY109" fmla="*/ 644652 h 13064490"/>
                <a:gd name="connsiteX110" fmla="*/ 10132695 w 12767104"/>
                <a:gd name="connsiteY110" fmla="*/ 798957 h 13064490"/>
                <a:gd name="connsiteX111" fmla="*/ 9947147 w 12767104"/>
                <a:gd name="connsiteY111" fmla="*/ 712469 h 13064490"/>
                <a:gd name="connsiteX112" fmla="*/ 9547097 w 12767104"/>
                <a:gd name="connsiteY112" fmla="*/ 748664 h 13064490"/>
                <a:gd name="connsiteX113" fmla="*/ 9390887 w 12767104"/>
                <a:gd name="connsiteY113" fmla="*/ 302894 h 13064490"/>
                <a:gd name="connsiteX114" fmla="*/ 9286112 w 12767104"/>
                <a:gd name="connsiteY114" fmla="*/ 152399 h 13064490"/>
                <a:gd name="connsiteX115" fmla="*/ 9089136 w 12767104"/>
                <a:gd name="connsiteY115" fmla="*/ 0 h 13064490"/>
                <a:gd name="connsiteX116" fmla="*/ 9030842 w 12767104"/>
                <a:gd name="connsiteY116" fmla="*/ 188594 h 13064490"/>
                <a:gd name="connsiteX117" fmla="*/ 9137522 w 12767104"/>
                <a:gd name="connsiteY117" fmla="*/ 352424 h 13064490"/>
                <a:gd name="connsiteX118" fmla="*/ 8903207 w 12767104"/>
                <a:gd name="connsiteY118" fmla="*/ 421004 h 13064490"/>
                <a:gd name="connsiteX119" fmla="*/ 8634602 w 12767104"/>
                <a:gd name="connsiteY119" fmla="*/ 548639 h 13064490"/>
                <a:gd name="connsiteX120" fmla="*/ 8421242 w 12767104"/>
                <a:gd name="connsiteY120" fmla="*/ 859154 h 13064490"/>
                <a:gd name="connsiteX121" fmla="*/ 8219312 w 12767104"/>
                <a:gd name="connsiteY121" fmla="*/ 922019 h 13064490"/>
                <a:gd name="connsiteX122" fmla="*/ 8125967 w 12767104"/>
                <a:gd name="connsiteY122" fmla="*/ 1301114 h 13064490"/>
                <a:gd name="connsiteX123" fmla="*/ 8017382 w 12767104"/>
                <a:gd name="connsiteY123" fmla="*/ 1407794 h 13064490"/>
                <a:gd name="connsiteX124" fmla="*/ 7977377 w 12767104"/>
                <a:gd name="connsiteY124" fmla="*/ 1543049 h 13064490"/>
                <a:gd name="connsiteX125" fmla="*/ 7811642 w 12767104"/>
                <a:gd name="connsiteY125" fmla="*/ 1577339 h 13064490"/>
                <a:gd name="connsiteX126" fmla="*/ 7678674 w 12767104"/>
                <a:gd name="connsiteY126" fmla="*/ 1816608 h 13064490"/>
                <a:gd name="connsiteX127" fmla="*/ 7327772 w 12767104"/>
                <a:gd name="connsiteY127" fmla="*/ 1645919 h 13064490"/>
                <a:gd name="connsiteX128" fmla="*/ 6998207 w 12767104"/>
                <a:gd name="connsiteY128" fmla="*/ 1950719 h 13064490"/>
                <a:gd name="connsiteX129" fmla="*/ 6794372 w 12767104"/>
                <a:gd name="connsiteY129" fmla="*/ 1811654 h 13064490"/>
                <a:gd name="connsiteX130" fmla="*/ 6217920 w 12767104"/>
                <a:gd name="connsiteY130" fmla="*/ 2286000 h 13064490"/>
                <a:gd name="connsiteX131" fmla="*/ 6020942 w 12767104"/>
                <a:gd name="connsiteY131" fmla="*/ 2179319 h 13064490"/>
                <a:gd name="connsiteX132" fmla="*/ 5859017 w 12767104"/>
                <a:gd name="connsiteY132" fmla="*/ 2200274 h 13064490"/>
                <a:gd name="connsiteX133" fmla="*/ 5657087 w 12767104"/>
                <a:gd name="connsiteY133" fmla="*/ 2085974 h 13064490"/>
                <a:gd name="connsiteX134" fmla="*/ 5422772 w 12767104"/>
                <a:gd name="connsiteY134" fmla="*/ 2118359 h 13064490"/>
                <a:gd name="connsiteX135" fmla="*/ 5361812 w 12767104"/>
                <a:gd name="connsiteY135" fmla="*/ 1937384 h 13064490"/>
                <a:gd name="connsiteX136" fmla="*/ 5015102 w 12767104"/>
                <a:gd name="connsiteY136" fmla="*/ 1771649 h 13064490"/>
                <a:gd name="connsiteX137" fmla="*/ 4293870 w 12767104"/>
                <a:gd name="connsiteY137" fmla="*/ 1781937 h 13064490"/>
                <a:gd name="connsiteX138" fmla="*/ 3976877 w 12767104"/>
                <a:gd name="connsiteY138" fmla="*/ 1421129 h 13064490"/>
                <a:gd name="connsiteX139" fmla="*/ 3837812 w 12767104"/>
                <a:gd name="connsiteY139" fmla="*/ 1329689 h 13064490"/>
                <a:gd name="connsiteX140" fmla="*/ 3632072 w 12767104"/>
                <a:gd name="connsiteY140" fmla="*/ 1322069 h 13064490"/>
                <a:gd name="connsiteX141" fmla="*/ 3468242 w 12767104"/>
                <a:gd name="connsiteY141" fmla="*/ 1122044 h 13064490"/>
                <a:gd name="connsiteX142" fmla="*/ 3096767 w 12767104"/>
                <a:gd name="connsiteY142" fmla="*/ 1202054 h 13064490"/>
                <a:gd name="connsiteX143" fmla="*/ 2872740 w 12767104"/>
                <a:gd name="connsiteY143" fmla="*/ 1051179 h 13064490"/>
                <a:gd name="connsiteX144" fmla="*/ 2757677 w 12767104"/>
                <a:gd name="connsiteY144" fmla="*/ 1306829 h 13064490"/>
                <a:gd name="connsiteX145" fmla="*/ 2464307 w 12767104"/>
                <a:gd name="connsiteY145" fmla="*/ 1609724 h 13064490"/>
                <a:gd name="connsiteX146" fmla="*/ 2012822 w 12767104"/>
                <a:gd name="connsiteY146" fmla="*/ 1710689 h 13064490"/>
                <a:gd name="connsiteX147" fmla="*/ 2007107 w 12767104"/>
                <a:gd name="connsiteY147" fmla="*/ 1870709 h 13064490"/>
                <a:gd name="connsiteX148" fmla="*/ 1736597 w 12767104"/>
                <a:gd name="connsiteY148" fmla="*/ 1920239 h 13064490"/>
                <a:gd name="connsiteX149" fmla="*/ 1383792 w 12767104"/>
                <a:gd name="connsiteY149" fmla="*/ 1796415 h 13064490"/>
                <a:gd name="connsiteX150" fmla="*/ 1064132 w 12767104"/>
                <a:gd name="connsiteY150" fmla="*/ 1979294 h 13064490"/>
                <a:gd name="connsiteX151" fmla="*/ 1053084 w 12767104"/>
                <a:gd name="connsiteY151" fmla="*/ 2431542 h 13064490"/>
                <a:gd name="connsiteX152" fmla="*/ 514350 w 12767104"/>
                <a:gd name="connsiteY152" fmla="*/ 2355342 h 13064490"/>
                <a:gd name="connsiteX153" fmla="*/ 464057 w 12767104"/>
                <a:gd name="connsiteY153" fmla="*/ 2529839 h 13064490"/>
                <a:gd name="connsiteX154" fmla="*/ 0 w 12767104"/>
                <a:gd name="connsiteY154" fmla="*/ 2450592 h 13064490"/>
                <a:gd name="connsiteX0" fmla="*/ 0 w 12767104"/>
                <a:gd name="connsiteY0" fmla="*/ 2450592 h 13064490"/>
                <a:gd name="connsiteX1" fmla="*/ 266319 w 12767104"/>
                <a:gd name="connsiteY1" fmla="*/ 2830068 h 13064490"/>
                <a:gd name="connsiteX2" fmla="*/ 715899 w 12767104"/>
                <a:gd name="connsiteY2" fmla="*/ 2767965 h 13064490"/>
                <a:gd name="connsiteX3" fmla="*/ 1254633 w 12767104"/>
                <a:gd name="connsiteY3" fmla="*/ 3008757 h 13064490"/>
                <a:gd name="connsiteX4" fmla="*/ 1414652 w 12767104"/>
                <a:gd name="connsiteY4" fmla="*/ 3208019 h 13064490"/>
                <a:gd name="connsiteX5" fmla="*/ 1605152 w 12767104"/>
                <a:gd name="connsiteY5" fmla="*/ 3383279 h 13064490"/>
                <a:gd name="connsiteX6" fmla="*/ 1776602 w 12767104"/>
                <a:gd name="connsiteY6" fmla="*/ 3274694 h 13064490"/>
                <a:gd name="connsiteX7" fmla="*/ 2104262 w 12767104"/>
                <a:gd name="connsiteY7" fmla="*/ 3577589 h 13064490"/>
                <a:gd name="connsiteX8" fmla="*/ 2044827 w 12767104"/>
                <a:gd name="connsiteY8" fmla="*/ 3737610 h 13064490"/>
                <a:gd name="connsiteX9" fmla="*/ 2681477 w 12767104"/>
                <a:gd name="connsiteY9" fmla="*/ 3979544 h 13064490"/>
                <a:gd name="connsiteX10" fmla="*/ 3096767 w 12767104"/>
                <a:gd name="connsiteY10" fmla="*/ 3918584 h 13064490"/>
                <a:gd name="connsiteX11" fmla="*/ 3167252 w 12767104"/>
                <a:gd name="connsiteY11" fmla="*/ 4078604 h 13064490"/>
                <a:gd name="connsiteX12" fmla="*/ 3313937 w 12767104"/>
                <a:gd name="connsiteY12" fmla="*/ 4000499 h 13064490"/>
                <a:gd name="connsiteX13" fmla="*/ 3447669 w 12767104"/>
                <a:gd name="connsiteY13" fmla="*/ 4025646 h 13064490"/>
                <a:gd name="connsiteX14" fmla="*/ 3510152 w 12767104"/>
                <a:gd name="connsiteY14" fmla="*/ 4219574 h 13064490"/>
                <a:gd name="connsiteX15" fmla="*/ 3515867 w 12767104"/>
                <a:gd name="connsiteY15" fmla="*/ 4589144 h 13064490"/>
                <a:gd name="connsiteX16" fmla="*/ 3371087 w 12767104"/>
                <a:gd name="connsiteY16" fmla="*/ 4928234 h 13064490"/>
                <a:gd name="connsiteX17" fmla="*/ 3479672 w 12767104"/>
                <a:gd name="connsiteY17" fmla="*/ 5463539 h 13064490"/>
                <a:gd name="connsiteX18" fmla="*/ 3310127 w 12767104"/>
                <a:gd name="connsiteY18" fmla="*/ 5494019 h 13064490"/>
                <a:gd name="connsiteX19" fmla="*/ 3172967 w 12767104"/>
                <a:gd name="connsiteY19" fmla="*/ 6015989 h 13064490"/>
                <a:gd name="connsiteX20" fmla="*/ 3262502 w 12767104"/>
                <a:gd name="connsiteY20" fmla="*/ 6031229 h 13064490"/>
                <a:gd name="connsiteX21" fmla="*/ 3315842 w 12767104"/>
                <a:gd name="connsiteY21" fmla="*/ 6193154 h 13064490"/>
                <a:gd name="connsiteX22" fmla="*/ 3464432 w 12767104"/>
                <a:gd name="connsiteY22" fmla="*/ 6115049 h 13064490"/>
                <a:gd name="connsiteX23" fmla="*/ 3593972 w 12767104"/>
                <a:gd name="connsiteY23" fmla="*/ 6273164 h 13064490"/>
                <a:gd name="connsiteX24" fmla="*/ 3835146 w 12767104"/>
                <a:gd name="connsiteY24" fmla="*/ 6307836 h 13064490"/>
                <a:gd name="connsiteX25" fmla="*/ 3643502 w 12767104"/>
                <a:gd name="connsiteY25" fmla="*/ 6793229 h 13064490"/>
                <a:gd name="connsiteX26" fmla="*/ 3704462 w 12767104"/>
                <a:gd name="connsiteY26" fmla="*/ 7218044 h 13064490"/>
                <a:gd name="connsiteX27" fmla="*/ 3508247 w 12767104"/>
                <a:gd name="connsiteY27" fmla="*/ 7745729 h 13064490"/>
                <a:gd name="connsiteX28" fmla="*/ 3654932 w 12767104"/>
                <a:gd name="connsiteY28" fmla="*/ 7880984 h 13064490"/>
                <a:gd name="connsiteX29" fmla="*/ 3396234 w 12767104"/>
                <a:gd name="connsiteY29" fmla="*/ 8180451 h 13064490"/>
                <a:gd name="connsiteX30" fmla="*/ 3645407 w 12767104"/>
                <a:gd name="connsiteY30" fmla="*/ 8650604 h 13064490"/>
                <a:gd name="connsiteX31" fmla="*/ 4189476 w 12767104"/>
                <a:gd name="connsiteY31" fmla="*/ 9107805 h 13064490"/>
                <a:gd name="connsiteX32" fmla="*/ 4317872 w 12767104"/>
                <a:gd name="connsiteY32" fmla="*/ 9022079 h 13064490"/>
                <a:gd name="connsiteX33" fmla="*/ 4573142 w 12767104"/>
                <a:gd name="connsiteY33" fmla="*/ 9305924 h 13064490"/>
                <a:gd name="connsiteX34" fmla="*/ 4847462 w 12767104"/>
                <a:gd name="connsiteY34" fmla="*/ 9330689 h 13064490"/>
                <a:gd name="connsiteX35" fmla="*/ 5024627 w 12767104"/>
                <a:gd name="connsiteY35" fmla="*/ 9193529 h 13064490"/>
                <a:gd name="connsiteX36" fmla="*/ 5401817 w 12767104"/>
                <a:gd name="connsiteY36" fmla="*/ 9408794 h 13064490"/>
                <a:gd name="connsiteX37" fmla="*/ 5702807 w 12767104"/>
                <a:gd name="connsiteY37" fmla="*/ 9414509 h 13064490"/>
                <a:gd name="connsiteX38" fmla="*/ 5805677 w 12767104"/>
                <a:gd name="connsiteY38" fmla="*/ 9641204 h 13064490"/>
                <a:gd name="connsiteX39" fmla="*/ 6116192 w 12767104"/>
                <a:gd name="connsiteY39" fmla="*/ 9660254 h 13064490"/>
                <a:gd name="connsiteX40" fmla="*/ 6206109 w 12767104"/>
                <a:gd name="connsiteY40" fmla="*/ 9857613 h 13064490"/>
                <a:gd name="connsiteX41" fmla="*/ 6379082 w 12767104"/>
                <a:gd name="connsiteY41" fmla="*/ 9858374 h 13064490"/>
                <a:gd name="connsiteX42" fmla="*/ 6531482 w 12767104"/>
                <a:gd name="connsiteY42" fmla="*/ 10033634 h 13064490"/>
                <a:gd name="connsiteX43" fmla="*/ 6741032 w 12767104"/>
                <a:gd name="connsiteY43" fmla="*/ 10033634 h 13064490"/>
                <a:gd name="connsiteX44" fmla="*/ 6967728 w 12767104"/>
                <a:gd name="connsiteY44" fmla="*/ 10917936 h 13064490"/>
                <a:gd name="connsiteX45" fmla="*/ 6458712 w 12767104"/>
                <a:gd name="connsiteY45" fmla="*/ 11369040 h 13064490"/>
                <a:gd name="connsiteX46" fmla="*/ 6592443 w 12767104"/>
                <a:gd name="connsiteY46" fmla="*/ 11569065 h 13064490"/>
                <a:gd name="connsiteX47" fmla="*/ 6723888 w 12767104"/>
                <a:gd name="connsiteY47" fmla="*/ 11530965 h 13064490"/>
                <a:gd name="connsiteX48" fmla="*/ 6826758 w 12767104"/>
                <a:gd name="connsiteY48" fmla="*/ 11633835 h 13064490"/>
                <a:gd name="connsiteX49" fmla="*/ 6834378 w 12767104"/>
                <a:gd name="connsiteY49" fmla="*/ 11870055 h 13064490"/>
                <a:gd name="connsiteX50" fmla="*/ 6950583 w 12767104"/>
                <a:gd name="connsiteY50" fmla="*/ 12011025 h 13064490"/>
                <a:gd name="connsiteX51" fmla="*/ 7009638 w 12767104"/>
                <a:gd name="connsiteY51" fmla="*/ 12390120 h 13064490"/>
                <a:gd name="connsiteX52" fmla="*/ 6941058 w 12767104"/>
                <a:gd name="connsiteY52" fmla="*/ 12628245 h 13064490"/>
                <a:gd name="connsiteX53" fmla="*/ 7076313 w 12767104"/>
                <a:gd name="connsiteY53" fmla="*/ 12847320 h 13064490"/>
                <a:gd name="connsiteX54" fmla="*/ 7202043 w 12767104"/>
                <a:gd name="connsiteY54" fmla="*/ 12943713 h 13064490"/>
                <a:gd name="connsiteX55" fmla="*/ 7287768 w 12767104"/>
                <a:gd name="connsiteY55" fmla="*/ 12799695 h 13064490"/>
                <a:gd name="connsiteX56" fmla="*/ 7377303 w 12767104"/>
                <a:gd name="connsiteY56" fmla="*/ 12759690 h 13064490"/>
                <a:gd name="connsiteX57" fmla="*/ 7748778 w 12767104"/>
                <a:gd name="connsiteY57" fmla="*/ 12538710 h 13064490"/>
                <a:gd name="connsiteX58" fmla="*/ 8312658 w 12767104"/>
                <a:gd name="connsiteY58" fmla="*/ 13034010 h 13064490"/>
                <a:gd name="connsiteX59" fmla="*/ 8440293 w 12767104"/>
                <a:gd name="connsiteY59" fmla="*/ 12971145 h 13064490"/>
                <a:gd name="connsiteX60" fmla="*/ 8819388 w 12767104"/>
                <a:gd name="connsiteY60" fmla="*/ 13013055 h 13064490"/>
                <a:gd name="connsiteX61" fmla="*/ 9089898 w 12767104"/>
                <a:gd name="connsiteY61" fmla="*/ 13064490 h 13064490"/>
                <a:gd name="connsiteX62" fmla="*/ 9554718 w 12767104"/>
                <a:gd name="connsiteY62" fmla="*/ 12974954 h 13064490"/>
                <a:gd name="connsiteX63" fmla="*/ 9853803 w 12767104"/>
                <a:gd name="connsiteY63" fmla="*/ 12885420 h 13064490"/>
                <a:gd name="connsiteX64" fmla="*/ 9954006 w 12767104"/>
                <a:gd name="connsiteY64" fmla="*/ 12968097 h 13064490"/>
                <a:gd name="connsiteX65" fmla="*/ 10019538 w 12767104"/>
                <a:gd name="connsiteY65" fmla="*/ 12891134 h 13064490"/>
                <a:gd name="connsiteX66" fmla="*/ 10107168 w 12767104"/>
                <a:gd name="connsiteY66" fmla="*/ 12702539 h 13064490"/>
                <a:gd name="connsiteX67" fmla="*/ 10103358 w 12767104"/>
                <a:gd name="connsiteY67" fmla="*/ 12614909 h 13064490"/>
                <a:gd name="connsiteX68" fmla="*/ 10177653 w 12767104"/>
                <a:gd name="connsiteY68" fmla="*/ 12538709 h 13064490"/>
                <a:gd name="connsiteX69" fmla="*/ 10135743 w 12767104"/>
                <a:gd name="connsiteY69" fmla="*/ 12378689 h 13064490"/>
                <a:gd name="connsiteX70" fmla="*/ 10267188 w 12767104"/>
                <a:gd name="connsiteY70" fmla="*/ 12338684 h 13064490"/>
                <a:gd name="connsiteX71" fmla="*/ 10419207 w 12767104"/>
                <a:gd name="connsiteY71" fmla="*/ 11967972 h 13064490"/>
                <a:gd name="connsiteX72" fmla="*/ 11149203 w 12767104"/>
                <a:gd name="connsiteY72" fmla="*/ 12121514 h 13064490"/>
                <a:gd name="connsiteX73" fmla="*/ 12090273 w 12767104"/>
                <a:gd name="connsiteY73" fmla="*/ 11727179 h 13064490"/>
                <a:gd name="connsiteX74" fmla="*/ 12248388 w 12767104"/>
                <a:gd name="connsiteY74" fmla="*/ 11870054 h 13064490"/>
                <a:gd name="connsiteX75" fmla="*/ 12362688 w 12767104"/>
                <a:gd name="connsiteY75" fmla="*/ 11891009 h 13064490"/>
                <a:gd name="connsiteX76" fmla="*/ 12524613 w 12767104"/>
                <a:gd name="connsiteY76" fmla="*/ 11662409 h 13064490"/>
                <a:gd name="connsiteX77" fmla="*/ 12600813 w 12767104"/>
                <a:gd name="connsiteY77" fmla="*/ 11622404 h 13064490"/>
                <a:gd name="connsiteX78" fmla="*/ 12658344 w 12767104"/>
                <a:gd name="connsiteY78" fmla="*/ 11645265 h 13064490"/>
                <a:gd name="connsiteX79" fmla="*/ 12758928 w 12767104"/>
                <a:gd name="connsiteY79" fmla="*/ 11344274 h 13064490"/>
                <a:gd name="connsiteX80" fmla="*/ 12446507 w 12767104"/>
                <a:gd name="connsiteY80" fmla="*/ 10921364 h 13064490"/>
                <a:gd name="connsiteX81" fmla="*/ 12383642 w 12767104"/>
                <a:gd name="connsiteY81" fmla="*/ 10618469 h 13064490"/>
                <a:gd name="connsiteX82" fmla="*/ 12201906 w 12767104"/>
                <a:gd name="connsiteY82" fmla="*/ 10423017 h 13064490"/>
                <a:gd name="connsiteX83" fmla="*/ 12216002 w 12767104"/>
                <a:gd name="connsiteY83" fmla="*/ 10138409 h 13064490"/>
                <a:gd name="connsiteX84" fmla="*/ 12560807 w 12767104"/>
                <a:gd name="connsiteY84" fmla="*/ 9631679 h 13064490"/>
                <a:gd name="connsiteX85" fmla="*/ 12693777 w 12767104"/>
                <a:gd name="connsiteY85" fmla="*/ 8833866 h 13064490"/>
                <a:gd name="connsiteX86" fmla="*/ 12472416 w 12767104"/>
                <a:gd name="connsiteY86" fmla="*/ 8590407 h 13064490"/>
                <a:gd name="connsiteX87" fmla="*/ 12508992 w 12767104"/>
                <a:gd name="connsiteY87" fmla="*/ 7827264 h 13064490"/>
                <a:gd name="connsiteX88" fmla="*/ 12256389 w 12767104"/>
                <a:gd name="connsiteY88" fmla="*/ 7655052 h 13064490"/>
                <a:gd name="connsiteX89" fmla="*/ 11978640 w 12767104"/>
                <a:gd name="connsiteY89" fmla="*/ 7424928 h 13064490"/>
                <a:gd name="connsiteX90" fmla="*/ 11887200 w 12767104"/>
                <a:gd name="connsiteY90" fmla="*/ 6784848 h 13064490"/>
                <a:gd name="connsiteX91" fmla="*/ 12052173 w 12767104"/>
                <a:gd name="connsiteY91" fmla="*/ 6573774 h 13064490"/>
                <a:gd name="connsiteX92" fmla="*/ 12172950 w 12767104"/>
                <a:gd name="connsiteY92" fmla="*/ 6334887 h 13064490"/>
                <a:gd name="connsiteX93" fmla="*/ 12179808 w 12767104"/>
                <a:gd name="connsiteY93" fmla="*/ 5888736 h 13064490"/>
                <a:gd name="connsiteX94" fmla="*/ 11915394 w 12767104"/>
                <a:gd name="connsiteY94" fmla="*/ 5550027 h 13064490"/>
                <a:gd name="connsiteX95" fmla="*/ 11612880 w 12767104"/>
                <a:gd name="connsiteY95" fmla="*/ 5285232 h 13064490"/>
                <a:gd name="connsiteX96" fmla="*/ 11137392 w 12767104"/>
                <a:gd name="connsiteY96" fmla="*/ 4791456 h 13064490"/>
                <a:gd name="connsiteX97" fmla="*/ 10345674 w 12767104"/>
                <a:gd name="connsiteY97" fmla="*/ 4283583 h 13064490"/>
                <a:gd name="connsiteX98" fmla="*/ 10364343 w 12767104"/>
                <a:gd name="connsiteY98" fmla="*/ 3643122 h 13064490"/>
                <a:gd name="connsiteX99" fmla="*/ 10991088 w 12767104"/>
                <a:gd name="connsiteY99" fmla="*/ 3035808 h 13064490"/>
                <a:gd name="connsiteX100" fmla="*/ 11228832 w 12767104"/>
                <a:gd name="connsiteY100" fmla="*/ 2523744 h 13064490"/>
                <a:gd name="connsiteX101" fmla="*/ 11155680 w 12767104"/>
                <a:gd name="connsiteY101" fmla="*/ 2286000 h 13064490"/>
                <a:gd name="connsiteX102" fmla="*/ 11391900 w 12767104"/>
                <a:gd name="connsiteY102" fmla="*/ 1664970 h 13064490"/>
                <a:gd name="connsiteX103" fmla="*/ 11299698 w 12767104"/>
                <a:gd name="connsiteY103" fmla="*/ 1289304 h 13064490"/>
                <a:gd name="connsiteX104" fmla="*/ 10966704 w 12767104"/>
                <a:gd name="connsiteY104" fmla="*/ 1435227 h 13064490"/>
                <a:gd name="connsiteX105" fmla="*/ 10770870 w 12767104"/>
                <a:gd name="connsiteY105" fmla="*/ 1719072 h 13064490"/>
                <a:gd name="connsiteX106" fmla="*/ 10211943 w 12767104"/>
                <a:gd name="connsiteY106" fmla="*/ 1704594 h 13064490"/>
                <a:gd name="connsiteX107" fmla="*/ 10643616 w 12767104"/>
                <a:gd name="connsiteY107" fmla="*/ 987552 h 13064490"/>
                <a:gd name="connsiteX108" fmla="*/ 10569321 w 12767104"/>
                <a:gd name="connsiteY108" fmla="*/ 768477 h 13064490"/>
                <a:gd name="connsiteX109" fmla="*/ 10310241 w 12767104"/>
                <a:gd name="connsiteY109" fmla="*/ 644652 h 13064490"/>
                <a:gd name="connsiteX110" fmla="*/ 10132695 w 12767104"/>
                <a:gd name="connsiteY110" fmla="*/ 798957 h 13064490"/>
                <a:gd name="connsiteX111" fmla="*/ 9947147 w 12767104"/>
                <a:gd name="connsiteY111" fmla="*/ 712469 h 13064490"/>
                <a:gd name="connsiteX112" fmla="*/ 9547097 w 12767104"/>
                <a:gd name="connsiteY112" fmla="*/ 748664 h 13064490"/>
                <a:gd name="connsiteX113" fmla="*/ 9390887 w 12767104"/>
                <a:gd name="connsiteY113" fmla="*/ 302894 h 13064490"/>
                <a:gd name="connsiteX114" fmla="*/ 9286112 w 12767104"/>
                <a:gd name="connsiteY114" fmla="*/ 152399 h 13064490"/>
                <a:gd name="connsiteX115" fmla="*/ 9089136 w 12767104"/>
                <a:gd name="connsiteY115" fmla="*/ 0 h 13064490"/>
                <a:gd name="connsiteX116" fmla="*/ 9030842 w 12767104"/>
                <a:gd name="connsiteY116" fmla="*/ 188594 h 13064490"/>
                <a:gd name="connsiteX117" fmla="*/ 9137522 w 12767104"/>
                <a:gd name="connsiteY117" fmla="*/ 352424 h 13064490"/>
                <a:gd name="connsiteX118" fmla="*/ 8903207 w 12767104"/>
                <a:gd name="connsiteY118" fmla="*/ 421004 h 13064490"/>
                <a:gd name="connsiteX119" fmla="*/ 8634602 w 12767104"/>
                <a:gd name="connsiteY119" fmla="*/ 548639 h 13064490"/>
                <a:gd name="connsiteX120" fmla="*/ 8421242 w 12767104"/>
                <a:gd name="connsiteY120" fmla="*/ 859154 h 13064490"/>
                <a:gd name="connsiteX121" fmla="*/ 8219312 w 12767104"/>
                <a:gd name="connsiteY121" fmla="*/ 922019 h 13064490"/>
                <a:gd name="connsiteX122" fmla="*/ 8125967 w 12767104"/>
                <a:gd name="connsiteY122" fmla="*/ 1301114 h 13064490"/>
                <a:gd name="connsiteX123" fmla="*/ 8017382 w 12767104"/>
                <a:gd name="connsiteY123" fmla="*/ 1407794 h 13064490"/>
                <a:gd name="connsiteX124" fmla="*/ 7977377 w 12767104"/>
                <a:gd name="connsiteY124" fmla="*/ 1543049 h 13064490"/>
                <a:gd name="connsiteX125" fmla="*/ 7811642 w 12767104"/>
                <a:gd name="connsiteY125" fmla="*/ 1577339 h 13064490"/>
                <a:gd name="connsiteX126" fmla="*/ 7678674 w 12767104"/>
                <a:gd name="connsiteY126" fmla="*/ 1816608 h 13064490"/>
                <a:gd name="connsiteX127" fmla="*/ 7327772 w 12767104"/>
                <a:gd name="connsiteY127" fmla="*/ 1645919 h 13064490"/>
                <a:gd name="connsiteX128" fmla="*/ 6998207 w 12767104"/>
                <a:gd name="connsiteY128" fmla="*/ 1950719 h 13064490"/>
                <a:gd name="connsiteX129" fmla="*/ 6794372 w 12767104"/>
                <a:gd name="connsiteY129" fmla="*/ 1811654 h 13064490"/>
                <a:gd name="connsiteX130" fmla="*/ 6217920 w 12767104"/>
                <a:gd name="connsiteY130" fmla="*/ 2286000 h 13064490"/>
                <a:gd name="connsiteX131" fmla="*/ 6020942 w 12767104"/>
                <a:gd name="connsiteY131" fmla="*/ 2179319 h 13064490"/>
                <a:gd name="connsiteX132" fmla="*/ 5859017 w 12767104"/>
                <a:gd name="connsiteY132" fmla="*/ 2200274 h 13064490"/>
                <a:gd name="connsiteX133" fmla="*/ 5657087 w 12767104"/>
                <a:gd name="connsiteY133" fmla="*/ 2085974 h 13064490"/>
                <a:gd name="connsiteX134" fmla="*/ 5422772 w 12767104"/>
                <a:gd name="connsiteY134" fmla="*/ 2118359 h 13064490"/>
                <a:gd name="connsiteX135" fmla="*/ 5361812 w 12767104"/>
                <a:gd name="connsiteY135" fmla="*/ 1937384 h 13064490"/>
                <a:gd name="connsiteX136" fmla="*/ 5015102 w 12767104"/>
                <a:gd name="connsiteY136" fmla="*/ 1771649 h 13064490"/>
                <a:gd name="connsiteX137" fmla="*/ 4293870 w 12767104"/>
                <a:gd name="connsiteY137" fmla="*/ 1781937 h 13064490"/>
                <a:gd name="connsiteX138" fmla="*/ 3976877 w 12767104"/>
                <a:gd name="connsiteY138" fmla="*/ 1421129 h 13064490"/>
                <a:gd name="connsiteX139" fmla="*/ 3837812 w 12767104"/>
                <a:gd name="connsiteY139" fmla="*/ 1329689 h 13064490"/>
                <a:gd name="connsiteX140" fmla="*/ 3632072 w 12767104"/>
                <a:gd name="connsiteY140" fmla="*/ 1322069 h 13064490"/>
                <a:gd name="connsiteX141" fmla="*/ 3468242 w 12767104"/>
                <a:gd name="connsiteY141" fmla="*/ 1122044 h 13064490"/>
                <a:gd name="connsiteX142" fmla="*/ 3096767 w 12767104"/>
                <a:gd name="connsiteY142" fmla="*/ 1202054 h 13064490"/>
                <a:gd name="connsiteX143" fmla="*/ 2872740 w 12767104"/>
                <a:gd name="connsiteY143" fmla="*/ 1051179 h 13064490"/>
                <a:gd name="connsiteX144" fmla="*/ 2757677 w 12767104"/>
                <a:gd name="connsiteY144" fmla="*/ 1306829 h 13064490"/>
                <a:gd name="connsiteX145" fmla="*/ 2464307 w 12767104"/>
                <a:gd name="connsiteY145" fmla="*/ 1609724 h 13064490"/>
                <a:gd name="connsiteX146" fmla="*/ 2012822 w 12767104"/>
                <a:gd name="connsiteY146" fmla="*/ 1710689 h 13064490"/>
                <a:gd name="connsiteX147" fmla="*/ 2007107 w 12767104"/>
                <a:gd name="connsiteY147" fmla="*/ 1870709 h 13064490"/>
                <a:gd name="connsiteX148" fmla="*/ 1736597 w 12767104"/>
                <a:gd name="connsiteY148" fmla="*/ 1920239 h 13064490"/>
                <a:gd name="connsiteX149" fmla="*/ 1383792 w 12767104"/>
                <a:gd name="connsiteY149" fmla="*/ 1796415 h 13064490"/>
                <a:gd name="connsiteX150" fmla="*/ 1064132 w 12767104"/>
                <a:gd name="connsiteY150" fmla="*/ 1979294 h 13064490"/>
                <a:gd name="connsiteX151" fmla="*/ 1053084 w 12767104"/>
                <a:gd name="connsiteY151" fmla="*/ 2431542 h 13064490"/>
                <a:gd name="connsiteX152" fmla="*/ 514350 w 12767104"/>
                <a:gd name="connsiteY152" fmla="*/ 2355342 h 13064490"/>
                <a:gd name="connsiteX153" fmla="*/ 464057 w 12767104"/>
                <a:gd name="connsiteY153" fmla="*/ 2529839 h 13064490"/>
                <a:gd name="connsiteX154" fmla="*/ 0 w 12767104"/>
                <a:gd name="connsiteY154" fmla="*/ 2450592 h 13064490"/>
                <a:gd name="connsiteX0" fmla="*/ 0 w 12767104"/>
                <a:gd name="connsiteY0" fmla="*/ 2450592 h 13064490"/>
                <a:gd name="connsiteX1" fmla="*/ 266319 w 12767104"/>
                <a:gd name="connsiteY1" fmla="*/ 2830068 h 13064490"/>
                <a:gd name="connsiteX2" fmla="*/ 715899 w 12767104"/>
                <a:gd name="connsiteY2" fmla="*/ 2767965 h 13064490"/>
                <a:gd name="connsiteX3" fmla="*/ 1254633 w 12767104"/>
                <a:gd name="connsiteY3" fmla="*/ 3008757 h 13064490"/>
                <a:gd name="connsiteX4" fmla="*/ 1414652 w 12767104"/>
                <a:gd name="connsiteY4" fmla="*/ 3208019 h 13064490"/>
                <a:gd name="connsiteX5" fmla="*/ 1605152 w 12767104"/>
                <a:gd name="connsiteY5" fmla="*/ 3383279 h 13064490"/>
                <a:gd name="connsiteX6" fmla="*/ 1776602 w 12767104"/>
                <a:gd name="connsiteY6" fmla="*/ 3274694 h 13064490"/>
                <a:gd name="connsiteX7" fmla="*/ 2104262 w 12767104"/>
                <a:gd name="connsiteY7" fmla="*/ 3577589 h 13064490"/>
                <a:gd name="connsiteX8" fmla="*/ 2044827 w 12767104"/>
                <a:gd name="connsiteY8" fmla="*/ 3737610 h 13064490"/>
                <a:gd name="connsiteX9" fmla="*/ 2681477 w 12767104"/>
                <a:gd name="connsiteY9" fmla="*/ 3979544 h 13064490"/>
                <a:gd name="connsiteX10" fmla="*/ 3096767 w 12767104"/>
                <a:gd name="connsiteY10" fmla="*/ 3918584 h 13064490"/>
                <a:gd name="connsiteX11" fmla="*/ 3167252 w 12767104"/>
                <a:gd name="connsiteY11" fmla="*/ 4078604 h 13064490"/>
                <a:gd name="connsiteX12" fmla="*/ 3313937 w 12767104"/>
                <a:gd name="connsiteY12" fmla="*/ 4000499 h 13064490"/>
                <a:gd name="connsiteX13" fmla="*/ 3447669 w 12767104"/>
                <a:gd name="connsiteY13" fmla="*/ 4025646 h 13064490"/>
                <a:gd name="connsiteX14" fmla="*/ 3510152 w 12767104"/>
                <a:gd name="connsiteY14" fmla="*/ 4219574 h 13064490"/>
                <a:gd name="connsiteX15" fmla="*/ 3515867 w 12767104"/>
                <a:gd name="connsiteY15" fmla="*/ 4589144 h 13064490"/>
                <a:gd name="connsiteX16" fmla="*/ 3371087 w 12767104"/>
                <a:gd name="connsiteY16" fmla="*/ 4928234 h 13064490"/>
                <a:gd name="connsiteX17" fmla="*/ 3479672 w 12767104"/>
                <a:gd name="connsiteY17" fmla="*/ 5463539 h 13064490"/>
                <a:gd name="connsiteX18" fmla="*/ 3310127 w 12767104"/>
                <a:gd name="connsiteY18" fmla="*/ 5494019 h 13064490"/>
                <a:gd name="connsiteX19" fmla="*/ 3172967 w 12767104"/>
                <a:gd name="connsiteY19" fmla="*/ 6015989 h 13064490"/>
                <a:gd name="connsiteX20" fmla="*/ 3262502 w 12767104"/>
                <a:gd name="connsiteY20" fmla="*/ 6031229 h 13064490"/>
                <a:gd name="connsiteX21" fmla="*/ 3315842 w 12767104"/>
                <a:gd name="connsiteY21" fmla="*/ 6193154 h 13064490"/>
                <a:gd name="connsiteX22" fmla="*/ 3464432 w 12767104"/>
                <a:gd name="connsiteY22" fmla="*/ 6115049 h 13064490"/>
                <a:gd name="connsiteX23" fmla="*/ 3593972 w 12767104"/>
                <a:gd name="connsiteY23" fmla="*/ 6273164 h 13064490"/>
                <a:gd name="connsiteX24" fmla="*/ 3835146 w 12767104"/>
                <a:gd name="connsiteY24" fmla="*/ 6307836 h 13064490"/>
                <a:gd name="connsiteX25" fmla="*/ 3643502 w 12767104"/>
                <a:gd name="connsiteY25" fmla="*/ 6793229 h 13064490"/>
                <a:gd name="connsiteX26" fmla="*/ 3704462 w 12767104"/>
                <a:gd name="connsiteY26" fmla="*/ 7218044 h 13064490"/>
                <a:gd name="connsiteX27" fmla="*/ 3508247 w 12767104"/>
                <a:gd name="connsiteY27" fmla="*/ 7745729 h 13064490"/>
                <a:gd name="connsiteX28" fmla="*/ 3654932 w 12767104"/>
                <a:gd name="connsiteY28" fmla="*/ 7880984 h 13064490"/>
                <a:gd name="connsiteX29" fmla="*/ 3396234 w 12767104"/>
                <a:gd name="connsiteY29" fmla="*/ 8180451 h 13064490"/>
                <a:gd name="connsiteX30" fmla="*/ 3645407 w 12767104"/>
                <a:gd name="connsiteY30" fmla="*/ 8650604 h 13064490"/>
                <a:gd name="connsiteX31" fmla="*/ 4189476 w 12767104"/>
                <a:gd name="connsiteY31" fmla="*/ 9107805 h 13064490"/>
                <a:gd name="connsiteX32" fmla="*/ 4317872 w 12767104"/>
                <a:gd name="connsiteY32" fmla="*/ 9022079 h 13064490"/>
                <a:gd name="connsiteX33" fmla="*/ 4573142 w 12767104"/>
                <a:gd name="connsiteY33" fmla="*/ 9305924 h 13064490"/>
                <a:gd name="connsiteX34" fmla="*/ 4847462 w 12767104"/>
                <a:gd name="connsiteY34" fmla="*/ 9330689 h 13064490"/>
                <a:gd name="connsiteX35" fmla="*/ 5024627 w 12767104"/>
                <a:gd name="connsiteY35" fmla="*/ 9193529 h 13064490"/>
                <a:gd name="connsiteX36" fmla="*/ 5401817 w 12767104"/>
                <a:gd name="connsiteY36" fmla="*/ 9408794 h 13064490"/>
                <a:gd name="connsiteX37" fmla="*/ 5702807 w 12767104"/>
                <a:gd name="connsiteY37" fmla="*/ 9414509 h 13064490"/>
                <a:gd name="connsiteX38" fmla="*/ 5805677 w 12767104"/>
                <a:gd name="connsiteY38" fmla="*/ 9641204 h 13064490"/>
                <a:gd name="connsiteX39" fmla="*/ 6116192 w 12767104"/>
                <a:gd name="connsiteY39" fmla="*/ 9660254 h 13064490"/>
                <a:gd name="connsiteX40" fmla="*/ 6206109 w 12767104"/>
                <a:gd name="connsiteY40" fmla="*/ 9857613 h 13064490"/>
                <a:gd name="connsiteX41" fmla="*/ 6379082 w 12767104"/>
                <a:gd name="connsiteY41" fmla="*/ 9858374 h 13064490"/>
                <a:gd name="connsiteX42" fmla="*/ 6531482 w 12767104"/>
                <a:gd name="connsiteY42" fmla="*/ 10033634 h 13064490"/>
                <a:gd name="connsiteX43" fmla="*/ 6741032 w 12767104"/>
                <a:gd name="connsiteY43" fmla="*/ 10033634 h 13064490"/>
                <a:gd name="connsiteX44" fmla="*/ 6967728 w 12767104"/>
                <a:gd name="connsiteY44" fmla="*/ 10917936 h 13064490"/>
                <a:gd name="connsiteX45" fmla="*/ 6458712 w 12767104"/>
                <a:gd name="connsiteY45" fmla="*/ 11369040 h 13064490"/>
                <a:gd name="connsiteX46" fmla="*/ 6592443 w 12767104"/>
                <a:gd name="connsiteY46" fmla="*/ 11569065 h 13064490"/>
                <a:gd name="connsiteX47" fmla="*/ 6723888 w 12767104"/>
                <a:gd name="connsiteY47" fmla="*/ 11530965 h 13064490"/>
                <a:gd name="connsiteX48" fmla="*/ 6826758 w 12767104"/>
                <a:gd name="connsiteY48" fmla="*/ 11633835 h 13064490"/>
                <a:gd name="connsiteX49" fmla="*/ 6834378 w 12767104"/>
                <a:gd name="connsiteY49" fmla="*/ 11870055 h 13064490"/>
                <a:gd name="connsiteX50" fmla="*/ 6950583 w 12767104"/>
                <a:gd name="connsiteY50" fmla="*/ 12011025 h 13064490"/>
                <a:gd name="connsiteX51" fmla="*/ 7009638 w 12767104"/>
                <a:gd name="connsiteY51" fmla="*/ 12390120 h 13064490"/>
                <a:gd name="connsiteX52" fmla="*/ 6941058 w 12767104"/>
                <a:gd name="connsiteY52" fmla="*/ 12628245 h 13064490"/>
                <a:gd name="connsiteX53" fmla="*/ 7076313 w 12767104"/>
                <a:gd name="connsiteY53" fmla="*/ 12847320 h 13064490"/>
                <a:gd name="connsiteX54" fmla="*/ 7202043 w 12767104"/>
                <a:gd name="connsiteY54" fmla="*/ 12943713 h 13064490"/>
                <a:gd name="connsiteX55" fmla="*/ 7287768 w 12767104"/>
                <a:gd name="connsiteY55" fmla="*/ 12799695 h 13064490"/>
                <a:gd name="connsiteX56" fmla="*/ 7377303 w 12767104"/>
                <a:gd name="connsiteY56" fmla="*/ 12759690 h 13064490"/>
                <a:gd name="connsiteX57" fmla="*/ 7748778 w 12767104"/>
                <a:gd name="connsiteY57" fmla="*/ 12538710 h 13064490"/>
                <a:gd name="connsiteX58" fmla="*/ 8312658 w 12767104"/>
                <a:gd name="connsiteY58" fmla="*/ 13034010 h 13064490"/>
                <a:gd name="connsiteX59" fmla="*/ 8440293 w 12767104"/>
                <a:gd name="connsiteY59" fmla="*/ 12971145 h 13064490"/>
                <a:gd name="connsiteX60" fmla="*/ 8819388 w 12767104"/>
                <a:gd name="connsiteY60" fmla="*/ 13013055 h 13064490"/>
                <a:gd name="connsiteX61" fmla="*/ 9089898 w 12767104"/>
                <a:gd name="connsiteY61" fmla="*/ 13064490 h 13064490"/>
                <a:gd name="connsiteX62" fmla="*/ 9554718 w 12767104"/>
                <a:gd name="connsiteY62" fmla="*/ 12974954 h 13064490"/>
                <a:gd name="connsiteX63" fmla="*/ 9853803 w 12767104"/>
                <a:gd name="connsiteY63" fmla="*/ 12885420 h 13064490"/>
                <a:gd name="connsiteX64" fmla="*/ 9954006 w 12767104"/>
                <a:gd name="connsiteY64" fmla="*/ 12968097 h 13064490"/>
                <a:gd name="connsiteX65" fmla="*/ 10019538 w 12767104"/>
                <a:gd name="connsiteY65" fmla="*/ 12891134 h 13064490"/>
                <a:gd name="connsiteX66" fmla="*/ 10107168 w 12767104"/>
                <a:gd name="connsiteY66" fmla="*/ 12702539 h 13064490"/>
                <a:gd name="connsiteX67" fmla="*/ 10103358 w 12767104"/>
                <a:gd name="connsiteY67" fmla="*/ 12614909 h 13064490"/>
                <a:gd name="connsiteX68" fmla="*/ 10177653 w 12767104"/>
                <a:gd name="connsiteY68" fmla="*/ 12538709 h 13064490"/>
                <a:gd name="connsiteX69" fmla="*/ 10135743 w 12767104"/>
                <a:gd name="connsiteY69" fmla="*/ 12378689 h 13064490"/>
                <a:gd name="connsiteX70" fmla="*/ 10267188 w 12767104"/>
                <a:gd name="connsiteY70" fmla="*/ 12338684 h 13064490"/>
                <a:gd name="connsiteX71" fmla="*/ 10419207 w 12767104"/>
                <a:gd name="connsiteY71" fmla="*/ 11967972 h 13064490"/>
                <a:gd name="connsiteX72" fmla="*/ 11149203 w 12767104"/>
                <a:gd name="connsiteY72" fmla="*/ 12121514 h 13064490"/>
                <a:gd name="connsiteX73" fmla="*/ 12090273 w 12767104"/>
                <a:gd name="connsiteY73" fmla="*/ 11727179 h 13064490"/>
                <a:gd name="connsiteX74" fmla="*/ 12248388 w 12767104"/>
                <a:gd name="connsiteY74" fmla="*/ 11870054 h 13064490"/>
                <a:gd name="connsiteX75" fmla="*/ 12362688 w 12767104"/>
                <a:gd name="connsiteY75" fmla="*/ 11891009 h 13064490"/>
                <a:gd name="connsiteX76" fmla="*/ 12524613 w 12767104"/>
                <a:gd name="connsiteY76" fmla="*/ 11662409 h 13064490"/>
                <a:gd name="connsiteX77" fmla="*/ 12600813 w 12767104"/>
                <a:gd name="connsiteY77" fmla="*/ 11622404 h 13064490"/>
                <a:gd name="connsiteX78" fmla="*/ 12658344 w 12767104"/>
                <a:gd name="connsiteY78" fmla="*/ 11645265 h 13064490"/>
                <a:gd name="connsiteX79" fmla="*/ 12758928 w 12767104"/>
                <a:gd name="connsiteY79" fmla="*/ 11344274 h 13064490"/>
                <a:gd name="connsiteX80" fmla="*/ 12446507 w 12767104"/>
                <a:gd name="connsiteY80" fmla="*/ 10921364 h 13064490"/>
                <a:gd name="connsiteX81" fmla="*/ 12383642 w 12767104"/>
                <a:gd name="connsiteY81" fmla="*/ 10618469 h 13064490"/>
                <a:gd name="connsiteX82" fmla="*/ 12201906 w 12767104"/>
                <a:gd name="connsiteY82" fmla="*/ 10423017 h 13064490"/>
                <a:gd name="connsiteX83" fmla="*/ 12216002 w 12767104"/>
                <a:gd name="connsiteY83" fmla="*/ 10138409 h 13064490"/>
                <a:gd name="connsiteX84" fmla="*/ 12560807 w 12767104"/>
                <a:gd name="connsiteY84" fmla="*/ 9631679 h 13064490"/>
                <a:gd name="connsiteX85" fmla="*/ 12693777 w 12767104"/>
                <a:gd name="connsiteY85" fmla="*/ 8833866 h 13064490"/>
                <a:gd name="connsiteX86" fmla="*/ 12472416 w 12767104"/>
                <a:gd name="connsiteY86" fmla="*/ 8590407 h 13064490"/>
                <a:gd name="connsiteX87" fmla="*/ 12508992 w 12767104"/>
                <a:gd name="connsiteY87" fmla="*/ 7827264 h 13064490"/>
                <a:gd name="connsiteX88" fmla="*/ 12256389 w 12767104"/>
                <a:gd name="connsiteY88" fmla="*/ 7655052 h 13064490"/>
                <a:gd name="connsiteX89" fmla="*/ 11978640 w 12767104"/>
                <a:gd name="connsiteY89" fmla="*/ 7424928 h 13064490"/>
                <a:gd name="connsiteX90" fmla="*/ 11887200 w 12767104"/>
                <a:gd name="connsiteY90" fmla="*/ 6784848 h 13064490"/>
                <a:gd name="connsiteX91" fmla="*/ 12052173 w 12767104"/>
                <a:gd name="connsiteY91" fmla="*/ 6573774 h 13064490"/>
                <a:gd name="connsiteX92" fmla="*/ 12172950 w 12767104"/>
                <a:gd name="connsiteY92" fmla="*/ 6334887 h 13064490"/>
                <a:gd name="connsiteX93" fmla="*/ 12179808 w 12767104"/>
                <a:gd name="connsiteY93" fmla="*/ 5888736 h 13064490"/>
                <a:gd name="connsiteX94" fmla="*/ 11915394 w 12767104"/>
                <a:gd name="connsiteY94" fmla="*/ 5550027 h 13064490"/>
                <a:gd name="connsiteX95" fmla="*/ 11612880 w 12767104"/>
                <a:gd name="connsiteY95" fmla="*/ 5285232 h 13064490"/>
                <a:gd name="connsiteX96" fmla="*/ 11137392 w 12767104"/>
                <a:gd name="connsiteY96" fmla="*/ 4791456 h 13064490"/>
                <a:gd name="connsiteX97" fmla="*/ 10345674 w 12767104"/>
                <a:gd name="connsiteY97" fmla="*/ 4283583 h 13064490"/>
                <a:gd name="connsiteX98" fmla="*/ 10364343 w 12767104"/>
                <a:gd name="connsiteY98" fmla="*/ 3643122 h 13064490"/>
                <a:gd name="connsiteX99" fmla="*/ 10991088 w 12767104"/>
                <a:gd name="connsiteY99" fmla="*/ 3035808 h 13064490"/>
                <a:gd name="connsiteX100" fmla="*/ 11228832 w 12767104"/>
                <a:gd name="connsiteY100" fmla="*/ 2523744 h 13064490"/>
                <a:gd name="connsiteX101" fmla="*/ 11155680 w 12767104"/>
                <a:gd name="connsiteY101" fmla="*/ 2286000 h 13064490"/>
                <a:gd name="connsiteX102" fmla="*/ 11391900 w 12767104"/>
                <a:gd name="connsiteY102" fmla="*/ 1664970 h 13064490"/>
                <a:gd name="connsiteX103" fmla="*/ 11299698 w 12767104"/>
                <a:gd name="connsiteY103" fmla="*/ 1289304 h 13064490"/>
                <a:gd name="connsiteX104" fmla="*/ 10966704 w 12767104"/>
                <a:gd name="connsiteY104" fmla="*/ 1435227 h 13064490"/>
                <a:gd name="connsiteX105" fmla="*/ 10770870 w 12767104"/>
                <a:gd name="connsiteY105" fmla="*/ 1719072 h 13064490"/>
                <a:gd name="connsiteX106" fmla="*/ 10211943 w 12767104"/>
                <a:gd name="connsiteY106" fmla="*/ 1704594 h 13064490"/>
                <a:gd name="connsiteX107" fmla="*/ 10643616 w 12767104"/>
                <a:gd name="connsiteY107" fmla="*/ 987552 h 13064490"/>
                <a:gd name="connsiteX108" fmla="*/ 10569321 w 12767104"/>
                <a:gd name="connsiteY108" fmla="*/ 768477 h 13064490"/>
                <a:gd name="connsiteX109" fmla="*/ 10310241 w 12767104"/>
                <a:gd name="connsiteY109" fmla="*/ 644652 h 13064490"/>
                <a:gd name="connsiteX110" fmla="*/ 10132695 w 12767104"/>
                <a:gd name="connsiteY110" fmla="*/ 798957 h 13064490"/>
                <a:gd name="connsiteX111" fmla="*/ 9947147 w 12767104"/>
                <a:gd name="connsiteY111" fmla="*/ 712469 h 13064490"/>
                <a:gd name="connsiteX112" fmla="*/ 9547097 w 12767104"/>
                <a:gd name="connsiteY112" fmla="*/ 748664 h 13064490"/>
                <a:gd name="connsiteX113" fmla="*/ 9390887 w 12767104"/>
                <a:gd name="connsiteY113" fmla="*/ 302894 h 13064490"/>
                <a:gd name="connsiteX114" fmla="*/ 9286112 w 12767104"/>
                <a:gd name="connsiteY114" fmla="*/ 152399 h 13064490"/>
                <a:gd name="connsiteX115" fmla="*/ 9089136 w 12767104"/>
                <a:gd name="connsiteY115" fmla="*/ 0 h 13064490"/>
                <a:gd name="connsiteX116" fmla="*/ 9030842 w 12767104"/>
                <a:gd name="connsiteY116" fmla="*/ 188594 h 13064490"/>
                <a:gd name="connsiteX117" fmla="*/ 9137522 w 12767104"/>
                <a:gd name="connsiteY117" fmla="*/ 352424 h 13064490"/>
                <a:gd name="connsiteX118" fmla="*/ 8903207 w 12767104"/>
                <a:gd name="connsiteY118" fmla="*/ 421004 h 13064490"/>
                <a:gd name="connsiteX119" fmla="*/ 8634602 w 12767104"/>
                <a:gd name="connsiteY119" fmla="*/ 548639 h 13064490"/>
                <a:gd name="connsiteX120" fmla="*/ 8421242 w 12767104"/>
                <a:gd name="connsiteY120" fmla="*/ 859154 h 13064490"/>
                <a:gd name="connsiteX121" fmla="*/ 8219312 w 12767104"/>
                <a:gd name="connsiteY121" fmla="*/ 922019 h 13064490"/>
                <a:gd name="connsiteX122" fmla="*/ 8125967 w 12767104"/>
                <a:gd name="connsiteY122" fmla="*/ 1301114 h 13064490"/>
                <a:gd name="connsiteX123" fmla="*/ 8017382 w 12767104"/>
                <a:gd name="connsiteY123" fmla="*/ 1407794 h 13064490"/>
                <a:gd name="connsiteX124" fmla="*/ 7977377 w 12767104"/>
                <a:gd name="connsiteY124" fmla="*/ 1543049 h 13064490"/>
                <a:gd name="connsiteX125" fmla="*/ 7811642 w 12767104"/>
                <a:gd name="connsiteY125" fmla="*/ 1577339 h 13064490"/>
                <a:gd name="connsiteX126" fmla="*/ 7678674 w 12767104"/>
                <a:gd name="connsiteY126" fmla="*/ 1816608 h 13064490"/>
                <a:gd name="connsiteX127" fmla="*/ 7327772 w 12767104"/>
                <a:gd name="connsiteY127" fmla="*/ 1645919 h 13064490"/>
                <a:gd name="connsiteX128" fmla="*/ 6998207 w 12767104"/>
                <a:gd name="connsiteY128" fmla="*/ 1950719 h 13064490"/>
                <a:gd name="connsiteX129" fmla="*/ 6794372 w 12767104"/>
                <a:gd name="connsiteY129" fmla="*/ 1811654 h 13064490"/>
                <a:gd name="connsiteX130" fmla="*/ 6217920 w 12767104"/>
                <a:gd name="connsiteY130" fmla="*/ 2286000 h 13064490"/>
                <a:gd name="connsiteX131" fmla="*/ 6020942 w 12767104"/>
                <a:gd name="connsiteY131" fmla="*/ 2179319 h 13064490"/>
                <a:gd name="connsiteX132" fmla="*/ 5859017 w 12767104"/>
                <a:gd name="connsiteY132" fmla="*/ 2200274 h 13064490"/>
                <a:gd name="connsiteX133" fmla="*/ 5657087 w 12767104"/>
                <a:gd name="connsiteY133" fmla="*/ 2085974 h 13064490"/>
                <a:gd name="connsiteX134" fmla="*/ 5422772 w 12767104"/>
                <a:gd name="connsiteY134" fmla="*/ 2118359 h 13064490"/>
                <a:gd name="connsiteX135" fmla="*/ 5361812 w 12767104"/>
                <a:gd name="connsiteY135" fmla="*/ 1937384 h 13064490"/>
                <a:gd name="connsiteX136" fmla="*/ 5015102 w 12767104"/>
                <a:gd name="connsiteY136" fmla="*/ 1771649 h 13064490"/>
                <a:gd name="connsiteX137" fmla="*/ 4293870 w 12767104"/>
                <a:gd name="connsiteY137" fmla="*/ 1781937 h 13064490"/>
                <a:gd name="connsiteX138" fmla="*/ 3976877 w 12767104"/>
                <a:gd name="connsiteY138" fmla="*/ 1421129 h 13064490"/>
                <a:gd name="connsiteX139" fmla="*/ 3837812 w 12767104"/>
                <a:gd name="connsiteY139" fmla="*/ 1329689 h 13064490"/>
                <a:gd name="connsiteX140" fmla="*/ 3632072 w 12767104"/>
                <a:gd name="connsiteY140" fmla="*/ 1322069 h 13064490"/>
                <a:gd name="connsiteX141" fmla="*/ 3468242 w 12767104"/>
                <a:gd name="connsiteY141" fmla="*/ 1122044 h 13064490"/>
                <a:gd name="connsiteX142" fmla="*/ 3096767 w 12767104"/>
                <a:gd name="connsiteY142" fmla="*/ 1202054 h 13064490"/>
                <a:gd name="connsiteX143" fmla="*/ 2872740 w 12767104"/>
                <a:gd name="connsiteY143" fmla="*/ 1051179 h 13064490"/>
                <a:gd name="connsiteX144" fmla="*/ 2757677 w 12767104"/>
                <a:gd name="connsiteY144" fmla="*/ 1306829 h 13064490"/>
                <a:gd name="connsiteX145" fmla="*/ 2464307 w 12767104"/>
                <a:gd name="connsiteY145" fmla="*/ 1609724 h 13064490"/>
                <a:gd name="connsiteX146" fmla="*/ 2012822 w 12767104"/>
                <a:gd name="connsiteY146" fmla="*/ 1710689 h 13064490"/>
                <a:gd name="connsiteX147" fmla="*/ 2007107 w 12767104"/>
                <a:gd name="connsiteY147" fmla="*/ 1870709 h 13064490"/>
                <a:gd name="connsiteX148" fmla="*/ 1736597 w 12767104"/>
                <a:gd name="connsiteY148" fmla="*/ 1920239 h 13064490"/>
                <a:gd name="connsiteX149" fmla="*/ 1383792 w 12767104"/>
                <a:gd name="connsiteY149" fmla="*/ 1796415 h 13064490"/>
                <a:gd name="connsiteX150" fmla="*/ 1064132 w 12767104"/>
                <a:gd name="connsiteY150" fmla="*/ 1979294 h 13064490"/>
                <a:gd name="connsiteX151" fmla="*/ 1053084 w 12767104"/>
                <a:gd name="connsiteY151" fmla="*/ 2431542 h 13064490"/>
                <a:gd name="connsiteX152" fmla="*/ 514350 w 12767104"/>
                <a:gd name="connsiteY152" fmla="*/ 2355342 h 13064490"/>
                <a:gd name="connsiteX153" fmla="*/ 464057 w 12767104"/>
                <a:gd name="connsiteY153" fmla="*/ 2529839 h 13064490"/>
                <a:gd name="connsiteX154" fmla="*/ 0 w 12767104"/>
                <a:gd name="connsiteY154" fmla="*/ 2450592 h 13064490"/>
                <a:gd name="connsiteX0" fmla="*/ 0 w 12767104"/>
                <a:gd name="connsiteY0" fmla="*/ 2450592 h 13064490"/>
                <a:gd name="connsiteX1" fmla="*/ 266319 w 12767104"/>
                <a:gd name="connsiteY1" fmla="*/ 2830068 h 13064490"/>
                <a:gd name="connsiteX2" fmla="*/ 715899 w 12767104"/>
                <a:gd name="connsiteY2" fmla="*/ 2767965 h 13064490"/>
                <a:gd name="connsiteX3" fmla="*/ 1254633 w 12767104"/>
                <a:gd name="connsiteY3" fmla="*/ 3008757 h 13064490"/>
                <a:gd name="connsiteX4" fmla="*/ 1414652 w 12767104"/>
                <a:gd name="connsiteY4" fmla="*/ 3208019 h 13064490"/>
                <a:gd name="connsiteX5" fmla="*/ 1605152 w 12767104"/>
                <a:gd name="connsiteY5" fmla="*/ 3383279 h 13064490"/>
                <a:gd name="connsiteX6" fmla="*/ 1776602 w 12767104"/>
                <a:gd name="connsiteY6" fmla="*/ 3274694 h 13064490"/>
                <a:gd name="connsiteX7" fmla="*/ 2104262 w 12767104"/>
                <a:gd name="connsiteY7" fmla="*/ 3577589 h 13064490"/>
                <a:gd name="connsiteX8" fmla="*/ 2044827 w 12767104"/>
                <a:gd name="connsiteY8" fmla="*/ 3737610 h 13064490"/>
                <a:gd name="connsiteX9" fmla="*/ 2681477 w 12767104"/>
                <a:gd name="connsiteY9" fmla="*/ 3979544 h 13064490"/>
                <a:gd name="connsiteX10" fmla="*/ 3096767 w 12767104"/>
                <a:gd name="connsiteY10" fmla="*/ 3918584 h 13064490"/>
                <a:gd name="connsiteX11" fmla="*/ 3167252 w 12767104"/>
                <a:gd name="connsiteY11" fmla="*/ 4078604 h 13064490"/>
                <a:gd name="connsiteX12" fmla="*/ 3313937 w 12767104"/>
                <a:gd name="connsiteY12" fmla="*/ 4000499 h 13064490"/>
                <a:gd name="connsiteX13" fmla="*/ 3447669 w 12767104"/>
                <a:gd name="connsiteY13" fmla="*/ 4025646 h 13064490"/>
                <a:gd name="connsiteX14" fmla="*/ 3510152 w 12767104"/>
                <a:gd name="connsiteY14" fmla="*/ 4219574 h 13064490"/>
                <a:gd name="connsiteX15" fmla="*/ 3515867 w 12767104"/>
                <a:gd name="connsiteY15" fmla="*/ 4589144 h 13064490"/>
                <a:gd name="connsiteX16" fmla="*/ 3371087 w 12767104"/>
                <a:gd name="connsiteY16" fmla="*/ 4928234 h 13064490"/>
                <a:gd name="connsiteX17" fmla="*/ 3479672 w 12767104"/>
                <a:gd name="connsiteY17" fmla="*/ 5463539 h 13064490"/>
                <a:gd name="connsiteX18" fmla="*/ 3310127 w 12767104"/>
                <a:gd name="connsiteY18" fmla="*/ 5494019 h 13064490"/>
                <a:gd name="connsiteX19" fmla="*/ 3172967 w 12767104"/>
                <a:gd name="connsiteY19" fmla="*/ 6015989 h 13064490"/>
                <a:gd name="connsiteX20" fmla="*/ 3262502 w 12767104"/>
                <a:gd name="connsiteY20" fmla="*/ 6031229 h 13064490"/>
                <a:gd name="connsiteX21" fmla="*/ 3315842 w 12767104"/>
                <a:gd name="connsiteY21" fmla="*/ 6193154 h 13064490"/>
                <a:gd name="connsiteX22" fmla="*/ 3464432 w 12767104"/>
                <a:gd name="connsiteY22" fmla="*/ 6115049 h 13064490"/>
                <a:gd name="connsiteX23" fmla="*/ 3593972 w 12767104"/>
                <a:gd name="connsiteY23" fmla="*/ 6273164 h 13064490"/>
                <a:gd name="connsiteX24" fmla="*/ 3835146 w 12767104"/>
                <a:gd name="connsiteY24" fmla="*/ 6307836 h 13064490"/>
                <a:gd name="connsiteX25" fmla="*/ 3643502 w 12767104"/>
                <a:gd name="connsiteY25" fmla="*/ 6793229 h 13064490"/>
                <a:gd name="connsiteX26" fmla="*/ 3704462 w 12767104"/>
                <a:gd name="connsiteY26" fmla="*/ 7218044 h 13064490"/>
                <a:gd name="connsiteX27" fmla="*/ 3508247 w 12767104"/>
                <a:gd name="connsiteY27" fmla="*/ 7745729 h 13064490"/>
                <a:gd name="connsiteX28" fmla="*/ 3654932 w 12767104"/>
                <a:gd name="connsiteY28" fmla="*/ 7880984 h 13064490"/>
                <a:gd name="connsiteX29" fmla="*/ 3396234 w 12767104"/>
                <a:gd name="connsiteY29" fmla="*/ 8180451 h 13064490"/>
                <a:gd name="connsiteX30" fmla="*/ 3645407 w 12767104"/>
                <a:gd name="connsiteY30" fmla="*/ 8650604 h 13064490"/>
                <a:gd name="connsiteX31" fmla="*/ 4189476 w 12767104"/>
                <a:gd name="connsiteY31" fmla="*/ 9107805 h 13064490"/>
                <a:gd name="connsiteX32" fmla="*/ 4317872 w 12767104"/>
                <a:gd name="connsiteY32" fmla="*/ 9022079 h 13064490"/>
                <a:gd name="connsiteX33" fmla="*/ 4573142 w 12767104"/>
                <a:gd name="connsiteY33" fmla="*/ 9305924 h 13064490"/>
                <a:gd name="connsiteX34" fmla="*/ 4847462 w 12767104"/>
                <a:gd name="connsiteY34" fmla="*/ 9330689 h 13064490"/>
                <a:gd name="connsiteX35" fmla="*/ 5024627 w 12767104"/>
                <a:gd name="connsiteY35" fmla="*/ 9193529 h 13064490"/>
                <a:gd name="connsiteX36" fmla="*/ 5401817 w 12767104"/>
                <a:gd name="connsiteY36" fmla="*/ 9408794 h 13064490"/>
                <a:gd name="connsiteX37" fmla="*/ 5702807 w 12767104"/>
                <a:gd name="connsiteY37" fmla="*/ 9414509 h 13064490"/>
                <a:gd name="connsiteX38" fmla="*/ 5805677 w 12767104"/>
                <a:gd name="connsiteY38" fmla="*/ 9641204 h 13064490"/>
                <a:gd name="connsiteX39" fmla="*/ 6116192 w 12767104"/>
                <a:gd name="connsiteY39" fmla="*/ 9660254 h 13064490"/>
                <a:gd name="connsiteX40" fmla="*/ 6206109 w 12767104"/>
                <a:gd name="connsiteY40" fmla="*/ 9857613 h 13064490"/>
                <a:gd name="connsiteX41" fmla="*/ 6379082 w 12767104"/>
                <a:gd name="connsiteY41" fmla="*/ 9858374 h 13064490"/>
                <a:gd name="connsiteX42" fmla="*/ 6531482 w 12767104"/>
                <a:gd name="connsiteY42" fmla="*/ 10033634 h 13064490"/>
                <a:gd name="connsiteX43" fmla="*/ 6741032 w 12767104"/>
                <a:gd name="connsiteY43" fmla="*/ 10033634 h 13064490"/>
                <a:gd name="connsiteX44" fmla="*/ 6960108 w 12767104"/>
                <a:gd name="connsiteY44" fmla="*/ 10938891 h 13064490"/>
                <a:gd name="connsiteX45" fmla="*/ 6458712 w 12767104"/>
                <a:gd name="connsiteY45" fmla="*/ 11369040 h 13064490"/>
                <a:gd name="connsiteX46" fmla="*/ 6592443 w 12767104"/>
                <a:gd name="connsiteY46" fmla="*/ 11569065 h 13064490"/>
                <a:gd name="connsiteX47" fmla="*/ 6723888 w 12767104"/>
                <a:gd name="connsiteY47" fmla="*/ 11530965 h 13064490"/>
                <a:gd name="connsiteX48" fmla="*/ 6826758 w 12767104"/>
                <a:gd name="connsiteY48" fmla="*/ 11633835 h 13064490"/>
                <a:gd name="connsiteX49" fmla="*/ 6834378 w 12767104"/>
                <a:gd name="connsiteY49" fmla="*/ 11870055 h 13064490"/>
                <a:gd name="connsiteX50" fmla="*/ 6950583 w 12767104"/>
                <a:gd name="connsiteY50" fmla="*/ 12011025 h 13064490"/>
                <a:gd name="connsiteX51" fmla="*/ 7009638 w 12767104"/>
                <a:gd name="connsiteY51" fmla="*/ 12390120 h 13064490"/>
                <a:gd name="connsiteX52" fmla="*/ 6941058 w 12767104"/>
                <a:gd name="connsiteY52" fmla="*/ 12628245 h 13064490"/>
                <a:gd name="connsiteX53" fmla="*/ 7076313 w 12767104"/>
                <a:gd name="connsiteY53" fmla="*/ 12847320 h 13064490"/>
                <a:gd name="connsiteX54" fmla="*/ 7202043 w 12767104"/>
                <a:gd name="connsiteY54" fmla="*/ 12943713 h 13064490"/>
                <a:gd name="connsiteX55" fmla="*/ 7287768 w 12767104"/>
                <a:gd name="connsiteY55" fmla="*/ 12799695 h 13064490"/>
                <a:gd name="connsiteX56" fmla="*/ 7377303 w 12767104"/>
                <a:gd name="connsiteY56" fmla="*/ 12759690 h 13064490"/>
                <a:gd name="connsiteX57" fmla="*/ 7748778 w 12767104"/>
                <a:gd name="connsiteY57" fmla="*/ 12538710 h 13064490"/>
                <a:gd name="connsiteX58" fmla="*/ 8312658 w 12767104"/>
                <a:gd name="connsiteY58" fmla="*/ 13034010 h 13064490"/>
                <a:gd name="connsiteX59" fmla="*/ 8440293 w 12767104"/>
                <a:gd name="connsiteY59" fmla="*/ 12971145 h 13064490"/>
                <a:gd name="connsiteX60" fmla="*/ 8819388 w 12767104"/>
                <a:gd name="connsiteY60" fmla="*/ 13013055 h 13064490"/>
                <a:gd name="connsiteX61" fmla="*/ 9089898 w 12767104"/>
                <a:gd name="connsiteY61" fmla="*/ 13064490 h 13064490"/>
                <a:gd name="connsiteX62" fmla="*/ 9554718 w 12767104"/>
                <a:gd name="connsiteY62" fmla="*/ 12974954 h 13064490"/>
                <a:gd name="connsiteX63" fmla="*/ 9853803 w 12767104"/>
                <a:gd name="connsiteY63" fmla="*/ 12885420 h 13064490"/>
                <a:gd name="connsiteX64" fmla="*/ 9954006 w 12767104"/>
                <a:gd name="connsiteY64" fmla="*/ 12968097 h 13064490"/>
                <a:gd name="connsiteX65" fmla="*/ 10019538 w 12767104"/>
                <a:gd name="connsiteY65" fmla="*/ 12891134 h 13064490"/>
                <a:gd name="connsiteX66" fmla="*/ 10107168 w 12767104"/>
                <a:gd name="connsiteY66" fmla="*/ 12702539 h 13064490"/>
                <a:gd name="connsiteX67" fmla="*/ 10103358 w 12767104"/>
                <a:gd name="connsiteY67" fmla="*/ 12614909 h 13064490"/>
                <a:gd name="connsiteX68" fmla="*/ 10177653 w 12767104"/>
                <a:gd name="connsiteY68" fmla="*/ 12538709 h 13064490"/>
                <a:gd name="connsiteX69" fmla="*/ 10135743 w 12767104"/>
                <a:gd name="connsiteY69" fmla="*/ 12378689 h 13064490"/>
                <a:gd name="connsiteX70" fmla="*/ 10267188 w 12767104"/>
                <a:gd name="connsiteY70" fmla="*/ 12338684 h 13064490"/>
                <a:gd name="connsiteX71" fmla="*/ 10419207 w 12767104"/>
                <a:gd name="connsiteY71" fmla="*/ 11967972 h 13064490"/>
                <a:gd name="connsiteX72" fmla="*/ 11149203 w 12767104"/>
                <a:gd name="connsiteY72" fmla="*/ 12121514 h 13064490"/>
                <a:gd name="connsiteX73" fmla="*/ 12090273 w 12767104"/>
                <a:gd name="connsiteY73" fmla="*/ 11727179 h 13064490"/>
                <a:gd name="connsiteX74" fmla="*/ 12248388 w 12767104"/>
                <a:gd name="connsiteY74" fmla="*/ 11870054 h 13064490"/>
                <a:gd name="connsiteX75" fmla="*/ 12362688 w 12767104"/>
                <a:gd name="connsiteY75" fmla="*/ 11891009 h 13064490"/>
                <a:gd name="connsiteX76" fmla="*/ 12524613 w 12767104"/>
                <a:gd name="connsiteY76" fmla="*/ 11662409 h 13064490"/>
                <a:gd name="connsiteX77" fmla="*/ 12600813 w 12767104"/>
                <a:gd name="connsiteY77" fmla="*/ 11622404 h 13064490"/>
                <a:gd name="connsiteX78" fmla="*/ 12658344 w 12767104"/>
                <a:gd name="connsiteY78" fmla="*/ 11645265 h 13064490"/>
                <a:gd name="connsiteX79" fmla="*/ 12758928 w 12767104"/>
                <a:gd name="connsiteY79" fmla="*/ 11344274 h 13064490"/>
                <a:gd name="connsiteX80" fmla="*/ 12446507 w 12767104"/>
                <a:gd name="connsiteY80" fmla="*/ 10921364 h 13064490"/>
                <a:gd name="connsiteX81" fmla="*/ 12383642 w 12767104"/>
                <a:gd name="connsiteY81" fmla="*/ 10618469 h 13064490"/>
                <a:gd name="connsiteX82" fmla="*/ 12201906 w 12767104"/>
                <a:gd name="connsiteY82" fmla="*/ 10423017 h 13064490"/>
                <a:gd name="connsiteX83" fmla="*/ 12216002 w 12767104"/>
                <a:gd name="connsiteY83" fmla="*/ 10138409 h 13064490"/>
                <a:gd name="connsiteX84" fmla="*/ 12560807 w 12767104"/>
                <a:gd name="connsiteY84" fmla="*/ 9631679 h 13064490"/>
                <a:gd name="connsiteX85" fmla="*/ 12693777 w 12767104"/>
                <a:gd name="connsiteY85" fmla="*/ 8833866 h 13064490"/>
                <a:gd name="connsiteX86" fmla="*/ 12472416 w 12767104"/>
                <a:gd name="connsiteY86" fmla="*/ 8590407 h 13064490"/>
                <a:gd name="connsiteX87" fmla="*/ 12508992 w 12767104"/>
                <a:gd name="connsiteY87" fmla="*/ 7827264 h 13064490"/>
                <a:gd name="connsiteX88" fmla="*/ 12256389 w 12767104"/>
                <a:gd name="connsiteY88" fmla="*/ 7655052 h 13064490"/>
                <a:gd name="connsiteX89" fmla="*/ 11978640 w 12767104"/>
                <a:gd name="connsiteY89" fmla="*/ 7424928 h 13064490"/>
                <a:gd name="connsiteX90" fmla="*/ 11887200 w 12767104"/>
                <a:gd name="connsiteY90" fmla="*/ 6784848 h 13064490"/>
                <a:gd name="connsiteX91" fmla="*/ 12052173 w 12767104"/>
                <a:gd name="connsiteY91" fmla="*/ 6573774 h 13064490"/>
                <a:gd name="connsiteX92" fmla="*/ 12172950 w 12767104"/>
                <a:gd name="connsiteY92" fmla="*/ 6334887 h 13064490"/>
                <a:gd name="connsiteX93" fmla="*/ 12179808 w 12767104"/>
                <a:gd name="connsiteY93" fmla="*/ 5888736 h 13064490"/>
                <a:gd name="connsiteX94" fmla="*/ 11915394 w 12767104"/>
                <a:gd name="connsiteY94" fmla="*/ 5550027 h 13064490"/>
                <a:gd name="connsiteX95" fmla="*/ 11612880 w 12767104"/>
                <a:gd name="connsiteY95" fmla="*/ 5285232 h 13064490"/>
                <a:gd name="connsiteX96" fmla="*/ 11137392 w 12767104"/>
                <a:gd name="connsiteY96" fmla="*/ 4791456 h 13064490"/>
                <a:gd name="connsiteX97" fmla="*/ 10345674 w 12767104"/>
                <a:gd name="connsiteY97" fmla="*/ 4283583 h 13064490"/>
                <a:gd name="connsiteX98" fmla="*/ 10364343 w 12767104"/>
                <a:gd name="connsiteY98" fmla="*/ 3643122 h 13064490"/>
                <a:gd name="connsiteX99" fmla="*/ 10991088 w 12767104"/>
                <a:gd name="connsiteY99" fmla="*/ 3035808 h 13064490"/>
                <a:gd name="connsiteX100" fmla="*/ 11228832 w 12767104"/>
                <a:gd name="connsiteY100" fmla="*/ 2523744 h 13064490"/>
                <a:gd name="connsiteX101" fmla="*/ 11155680 w 12767104"/>
                <a:gd name="connsiteY101" fmla="*/ 2286000 h 13064490"/>
                <a:gd name="connsiteX102" fmla="*/ 11391900 w 12767104"/>
                <a:gd name="connsiteY102" fmla="*/ 1664970 h 13064490"/>
                <a:gd name="connsiteX103" fmla="*/ 11299698 w 12767104"/>
                <a:gd name="connsiteY103" fmla="*/ 1289304 h 13064490"/>
                <a:gd name="connsiteX104" fmla="*/ 10966704 w 12767104"/>
                <a:gd name="connsiteY104" fmla="*/ 1435227 h 13064490"/>
                <a:gd name="connsiteX105" fmla="*/ 10770870 w 12767104"/>
                <a:gd name="connsiteY105" fmla="*/ 1719072 h 13064490"/>
                <a:gd name="connsiteX106" fmla="*/ 10211943 w 12767104"/>
                <a:gd name="connsiteY106" fmla="*/ 1704594 h 13064490"/>
                <a:gd name="connsiteX107" fmla="*/ 10643616 w 12767104"/>
                <a:gd name="connsiteY107" fmla="*/ 987552 h 13064490"/>
                <a:gd name="connsiteX108" fmla="*/ 10569321 w 12767104"/>
                <a:gd name="connsiteY108" fmla="*/ 768477 h 13064490"/>
                <a:gd name="connsiteX109" fmla="*/ 10310241 w 12767104"/>
                <a:gd name="connsiteY109" fmla="*/ 644652 h 13064490"/>
                <a:gd name="connsiteX110" fmla="*/ 10132695 w 12767104"/>
                <a:gd name="connsiteY110" fmla="*/ 798957 h 13064490"/>
                <a:gd name="connsiteX111" fmla="*/ 9947147 w 12767104"/>
                <a:gd name="connsiteY111" fmla="*/ 712469 h 13064490"/>
                <a:gd name="connsiteX112" fmla="*/ 9547097 w 12767104"/>
                <a:gd name="connsiteY112" fmla="*/ 748664 h 13064490"/>
                <a:gd name="connsiteX113" fmla="*/ 9390887 w 12767104"/>
                <a:gd name="connsiteY113" fmla="*/ 302894 h 13064490"/>
                <a:gd name="connsiteX114" fmla="*/ 9286112 w 12767104"/>
                <a:gd name="connsiteY114" fmla="*/ 152399 h 13064490"/>
                <a:gd name="connsiteX115" fmla="*/ 9089136 w 12767104"/>
                <a:gd name="connsiteY115" fmla="*/ 0 h 13064490"/>
                <a:gd name="connsiteX116" fmla="*/ 9030842 w 12767104"/>
                <a:gd name="connsiteY116" fmla="*/ 188594 h 13064490"/>
                <a:gd name="connsiteX117" fmla="*/ 9137522 w 12767104"/>
                <a:gd name="connsiteY117" fmla="*/ 352424 h 13064490"/>
                <a:gd name="connsiteX118" fmla="*/ 8903207 w 12767104"/>
                <a:gd name="connsiteY118" fmla="*/ 421004 h 13064490"/>
                <a:gd name="connsiteX119" fmla="*/ 8634602 w 12767104"/>
                <a:gd name="connsiteY119" fmla="*/ 548639 h 13064490"/>
                <a:gd name="connsiteX120" fmla="*/ 8421242 w 12767104"/>
                <a:gd name="connsiteY120" fmla="*/ 859154 h 13064490"/>
                <a:gd name="connsiteX121" fmla="*/ 8219312 w 12767104"/>
                <a:gd name="connsiteY121" fmla="*/ 922019 h 13064490"/>
                <a:gd name="connsiteX122" fmla="*/ 8125967 w 12767104"/>
                <a:gd name="connsiteY122" fmla="*/ 1301114 h 13064490"/>
                <a:gd name="connsiteX123" fmla="*/ 8017382 w 12767104"/>
                <a:gd name="connsiteY123" fmla="*/ 1407794 h 13064490"/>
                <a:gd name="connsiteX124" fmla="*/ 7977377 w 12767104"/>
                <a:gd name="connsiteY124" fmla="*/ 1543049 h 13064490"/>
                <a:gd name="connsiteX125" fmla="*/ 7811642 w 12767104"/>
                <a:gd name="connsiteY125" fmla="*/ 1577339 h 13064490"/>
                <a:gd name="connsiteX126" fmla="*/ 7678674 w 12767104"/>
                <a:gd name="connsiteY126" fmla="*/ 1816608 h 13064490"/>
                <a:gd name="connsiteX127" fmla="*/ 7327772 w 12767104"/>
                <a:gd name="connsiteY127" fmla="*/ 1645919 h 13064490"/>
                <a:gd name="connsiteX128" fmla="*/ 6998207 w 12767104"/>
                <a:gd name="connsiteY128" fmla="*/ 1950719 h 13064490"/>
                <a:gd name="connsiteX129" fmla="*/ 6794372 w 12767104"/>
                <a:gd name="connsiteY129" fmla="*/ 1811654 h 13064490"/>
                <a:gd name="connsiteX130" fmla="*/ 6217920 w 12767104"/>
                <a:gd name="connsiteY130" fmla="*/ 2286000 h 13064490"/>
                <a:gd name="connsiteX131" fmla="*/ 6020942 w 12767104"/>
                <a:gd name="connsiteY131" fmla="*/ 2179319 h 13064490"/>
                <a:gd name="connsiteX132" fmla="*/ 5859017 w 12767104"/>
                <a:gd name="connsiteY132" fmla="*/ 2200274 h 13064490"/>
                <a:gd name="connsiteX133" fmla="*/ 5657087 w 12767104"/>
                <a:gd name="connsiteY133" fmla="*/ 2085974 h 13064490"/>
                <a:gd name="connsiteX134" fmla="*/ 5422772 w 12767104"/>
                <a:gd name="connsiteY134" fmla="*/ 2118359 h 13064490"/>
                <a:gd name="connsiteX135" fmla="*/ 5361812 w 12767104"/>
                <a:gd name="connsiteY135" fmla="*/ 1937384 h 13064490"/>
                <a:gd name="connsiteX136" fmla="*/ 5015102 w 12767104"/>
                <a:gd name="connsiteY136" fmla="*/ 1771649 h 13064490"/>
                <a:gd name="connsiteX137" fmla="*/ 4293870 w 12767104"/>
                <a:gd name="connsiteY137" fmla="*/ 1781937 h 13064490"/>
                <a:gd name="connsiteX138" fmla="*/ 3976877 w 12767104"/>
                <a:gd name="connsiteY138" fmla="*/ 1421129 h 13064490"/>
                <a:gd name="connsiteX139" fmla="*/ 3837812 w 12767104"/>
                <a:gd name="connsiteY139" fmla="*/ 1329689 h 13064490"/>
                <a:gd name="connsiteX140" fmla="*/ 3632072 w 12767104"/>
                <a:gd name="connsiteY140" fmla="*/ 1322069 h 13064490"/>
                <a:gd name="connsiteX141" fmla="*/ 3468242 w 12767104"/>
                <a:gd name="connsiteY141" fmla="*/ 1122044 h 13064490"/>
                <a:gd name="connsiteX142" fmla="*/ 3096767 w 12767104"/>
                <a:gd name="connsiteY142" fmla="*/ 1202054 h 13064490"/>
                <a:gd name="connsiteX143" fmla="*/ 2872740 w 12767104"/>
                <a:gd name="connsiteY143" fmla="*/ 1051179 h 13064490"/>
                <a:gd name="connsiteX144" fmla="*/ 2757677 w 12767104"/>
                <a:gd name="connsiteY144" fmla="*/ 1306829 h 13064490"/>
                <a:gd name="connsiteX145" fmla="*/ 2464307 w 12767104"/>
                <a:gd name="connsiteY145" fmla="*/ 1609724 h 13064490"/>
                <a:gd name="connsiteX146" fmla="*/ 2012822 w 12767104"/>
                <a:gd name="connsiteY146" fmla="*/ 1710689 h 13064490"/>
                <a:gd name="connsiteX147" fmla="*/ 2007107 w 12767104"/>
                <a:gd name="connsiteY147" fmla="*/ 1870709 h 13064490"/>
                <a:gd name="connsiteX148" fmla="*/ 1736597 w 12767104"/>
                <a:gd name="connsiteY148" fmla="*/ 1920239 h 13064490"/>
                <a:gd name="connsiteX149" fmla="*/ 1383792 w 12767104"/>
                <a:gd name="connsiteY149" fmla="*/ 1796415 h 13064490"/>
                <a:gd name="connsiteX150" fmla="*/ 1064132 w 12767104"/>
                <a:gd name="connsiteY150" fmla="*/ 1979294 h 13064490"/>
                <a:gd name="connsiteX151" fmla="*/ 1053084 w 12767104"/>
                <a:gd name="connsiteY151" fmla="*/ 2431542 h 13064490"/>
                <a:gd name="connsiteX152" fmla="*/ 514350 w 12767104"/>
                <a:gd name="connsiteY152" fmla="*/ 2355342 h 13064490"/>
                <a:gd name="connsiteX153" fmla="*/ 464057 w 12767104"/>
                <a:gd name="connsiteY153" fmla="*/ 2529839 h 13064490"/>
                <a:gd name="connsiteX154" fmla="*/ 0 w 12767104"/>
                <a:gd name="connsiteY154" fmla="*/ 2450592 h 13064490"/>
                <a:gd name="connsiteX0" fmla="*/ 0 w 12767104"/>
                <a:gd name="connsiteY0" fmla="*/ 2450592 h 13064490"/>
                <a:gd name="connsiteX1" fmla="*/ 266319 w 12767104"/>
                <a:gd name="connsiteY1" fmla="*/ 2830068 h 13064490"/>
                <a:gd name="connsiteX2" fmla="*/ 715899 w 12767104"/>
                <a:gd name="connsiteY2" fmla="*/ 2767965 h 13064490"/>
                <a:gd name="connsiteX3" fmla="*/ 1254633 w 12767104"/>
                <a:gd name="connsiteY3" fmla="*/ 3008757 h 13064490"/>
                <a:gd name="connsiteX4" fmla="*/ 1414652 w 12767104"/>
                <a:gd name="connsiteY4" fmla="*/ 3208019 h 13064490"/>
                <a:gd name="connsiteX5" fmla="*/ 1605152 w 12767104"/>
                <a:gd name="connsiteY5" fmla="*/ 3383279 h 13064490"/>
                <a:gd name="connsiteX6" fmla="*/ 1776602 w 12767104"/>
                <a:gd name="connsiteY6" fmla="*/ 3274694 h 13064490"/>
                <a:gd name="connsiteX7" fmla="*/ 2104262 w 12767104"/>
                <a:gd name="connsiteY7" fmla="*/ 3577589 h 13064490"/>
                <a:gd name="connsiteX8" fmla="*/ 2044827 w 12767104"/>
                <a:gd name="connsiteY8" fmla="*/ 3737610 h 13064490"/>
                <a:gd name="connsiteX9" fmla="*/ 2681477 w 12767104"/>
                <a:gd name="connsiteY9" fmla="*/ 3979544 h 13064490"/>
                <a:gd name="connsiteX10" fmla="*/ 3096767 w 12767104"/>
                <a:gd name="connsiteY10" fmla="*/ 3918584 h 13064490"/>
                <a:gd name="connsiteX11" fmla="*/ 3167252 w 12767104"/>
                <a:gd name="connsiteY11" fmla="*/ 4078604 h 13064490"/>
                <a:gd name="connsiteX12" fmla="*/ 3313937 w 12767104"/>
                <a:gd name="connsiteY12" fmla="*/ 4000499 h 13064490"/>
                <a:gd name="connsiteX13" fmla="*/ 3447669 w 12767104"/>
                <a:gd name="connsiteY13" fmla="*/ 4025646 h 13064490"/>
                <a:gd name="connsiteX14" fmla="*/ 3510152 w 12767104"/>
                <a:gd name="connsiteY14" fmla="*/ 4219574 h 13064490"/>
                <a:gd name="connsiteX15" fmla="*/ 3515867 w 12767104"/>
                <a:gd name="connsiteY15" fmla="*/ 4589144 h 13064490"/>
                <a:gd name="connsiteX16" fmla="*/ 3371087 w 12767104"/>
                <a:gd name="connsiteY16" fmla="*/ 4928234 h 13064490"/>
                <a:gd name="connsiteX17" fmla="*/ 3479672 w 12767104"/>
                <a:gd name="connsiteY17" fmla="*/ 5463539 h 13064490"/>
                <a:gd name="connsiteX18" fmla="*/ 3310127 w 12767104"/>
                <a:gd name="connsiteY18" fmla="*/ 5494019 h 13064490"/>
                <a:gd name="connsiteX19" fmla="*/ 3172967 w 12767104"/>
                <a:gd name="connsiteY19" fmla="*/ 6015989 h 13064490"/>
                <a:gd name="connsiteX20" fmla="*/ 3262502 w 12767104"/>
                <a:gd name="connsiteY20" fmla="*/ 6031229 h 13064490"/>
                <a:gd name="connsiteX21" fmla="*/ 3315842 w 12767104"/>
                <a:gd name="connsiteY21" fmla="*/ 6193154 h 13064490"/>
                <a:gd name="connsiteX22" fmla="*/ 3464432 w 12767104"/>
                <a:gd name="connsiteY22" fmla="*/ 6115049 h 13064490"/>
                <a:gd name="connsiteX23" fmla="*/ 3593972 w 12767104"/>
                <a:gd name="connsiteY23" fmla="*/ 6273164 h 13064490"/>
                <a:gd name="connsiteX24" fmla="*/ 3835146 w 12767104"/>
                <a:gd name="connsiteY24" fmla="*/ 6307836 h 13064490"/>
                <a:gd name="connsiteX25" fmla="*/ 3643502 w 12767104"/>
                <a:gd name="connsiteY25" fmla="*/ 6793229 h 13064490"/>
                <a:gd name="connsiteX26" fmla="*/ 3704462 w 12767104"/>
                <a:gd name="connsiteY26" fmla="*/ 7218044 h 13064490"/>
                <a:gd name="connsiteX27" fmla="*/ 3508247 w 12767104"/>
                <a:gd name="connsiteY27" fmla="*/ 7745729 h 13064490"/>
                <a:gd name="connsiteX28" fmla="*/ 3654932 w 12767104"/>
                <a:gd name="connsiteY28" fmla="*/ 7880984 h 13064490"/>
                <a:gd name="connsiteX29" fmla="*/ 3396234 w 12767104"/>
                <a:gd name="connsiteY29" fmla="*/ 8180451 h 13064490"/>
                <a:gd name="connsiteX30" fmla="*/ 3645407 w 12767104"/>
                <a:gd name="connsiteY30" fmla="*/ 8650604 h 13064490"/>
                <a:gd name="connsiteX31" fmla="*/ 4189476 w 12767104"/>
                <a:gd name="connsiteY31" fmla="*/ 9107805 h 13064490"/>
                <a:gd name="connsiteX32" fmla="*/ 4317872 w 12767104"/>
                <a:gd name="connsiteY32" fmla="*/ 9022079 h 13064490"/>
                <a:gd name="connsiteX33" fmla="*/ 4573142 w 12767104"/>
                <a:gd name="connsiteY33" fmla="*/ 9305924 h 13064490"/>
                <a:gd name="connsiteX34" fmla="*/ 4847462 w 12767104"/>
                <a:gd name="connsiteY34" fmla="*/ 9330689 h 13064490"/>
                <a:gd name="connsiteX35" fmla="*/ 5024627 w 12767104"/>
                <a:gd name="connsiteY35" fmla="*/ 9193529 h 13064490"/>
                <a:gd name="connsiteX36" fmla="*/ 5401817 w 12767104"/>
                <a:gd name="connsiteY36" fmla="*/ 9408794 h 13064490"/>
                <a:gd name="connsiteX37" fmla="*/ 5702807 w 12767104"/>
                <a:gd name="connsiteY37" fmla="*/ 9414509 h 13064490"/>
                <a:gd name="connsiteX38" fmla="*/ 5805677 w 12767104"/>
                <a:gd name="connsiteY38" fmla="*/ 9641204 h 13064490"/>
                <a:gd name="connsiteX39" fmla="*/ 6116192 w 12767104"/>
                <a:gd name="connsiteY39" fmla="*/ 9660254 h 13064490"/>
                <a:gd name="connsiteX40" fmla="*/ 6206109 w 12767104"/>
                <a:gd name="connsiteY40" fmla="*/ 9857613 h 13064490"/>
                <a:gd name="connsiteX41" fmla="*/ 6379082 w 12767104"/>
                <a:gd name="connsiteY41" fmla="*/ 9858374 h 13064490"/>
                <a:gd name="connsiteX42" fmla="*/ 6531482 w 12767104"/>
                <a:gd name="connsiteY42" fmla="*/ 10033634 h 13064490"/>
                <a:gd name="connsiteX43" fmla="*/ 6741032 w 12767104"/>
                <a:gd name="connsiteY43" fmla="*/ 10033634 h 13064490"/>
                <a:gd name="connsiteX44" fmla="*/ 6769607 w 12767104"/>
                <a:gd name="connsiteY44" fmla="*/ 10528934 h 13064490"/>
                <a:gd name="connsiteX45" fmla="*/ 6960108 w 12767104"/>
                <a:gd name="connsiteY45" fmla="*/ 10938891 h 13064490"/>
                <a:gd name="connsiteX46" fmla="*/ 6458712 w 12767104"/>
                <a:gd name="connsiteY46" fmla="*/ 11369040 h 13064490"/>
                <a:gd name="connsiteX47" fmla="*/ 6592443 w 12767104"/>
                <a:gd name="connsiteY47" fmla="*/ 11569065 h 13064490"/>
                <a:gd name="connsiteX48" fmla="*/ 6723888 w 12767104"/>
                <a:gd name="connsiteY48" fmla="*/ 11530965 h 13064490"/>
                <a:gd name="connsiteX49" fmla="*/ 6826758 w 12767104"/>
                <a:gd name="connsiteY49" fmla="*/ 11633835 h 13064490"/>
                <a:gd name="connsiteX50" fmla="*/ 6834378 w 12767104"/>
                <a:gd name="connsiteY50" fmla="*/ 11870055 h 13064490"/>
                <a:gd name="connsiteX51" fmla="*/ 6950583 w 12767104"/>
                <a:gd name="connsiteY51" fmla="*/ 12011025 h 13064490"/>
                <a:gd name="connsiteX52" fmla="*/ 7009638 w 12767104"/>
                <a:gd name="connsiteY52" fmla="*/ 12390120 h 13064490"/>
                <a:gd name="connsiteX53" fmla="*/ 6941058 w 12767104"/>
                <a:gd name="connsiteY53" fmla="*/ 12628245 h 13064490"/>
                <a:gd name="connsiteX54" fmla="*/ 7076313 w 12767104"/>
                <a:gd name="connsiteY54" fmla="*/ 12847320 h 13064490"/>
                <a:gd name="connsiteX55" fmla="*/ 7202043 w 12767104"/>
                <a:gd name="connsiteY55" fmla="*/ 12943713 h 13064490"/>
                <a:gd name="connsiteX56" fmla="*/ 7287768 w 12767104"/>
                <a:gd name="connsiteY56" fmla="*/ 12799695 h 13064490"/>
                <a:gd name="connsiteX57" fmla="*/ 7377303 w 12767104"/>
                <a:gd name="connsiteY57" fmla="*/ 12759690 h 13064490"/>
                <a:gd name="connsiteX58" fmla="*/ 7748778 w 12767104"/>
                <a:gd name="connsiteY58" fmla="*/ 12538710 h 13064490"/>
                <a:gd name="connsiteX59" fmla="*/ 8312658 w 12767104"/>
                <a:gd name="connsiteY59" fmla="*/ 13034010 h 13064490"/>
                <a:gd name="connsiteX60" fmla="*/ 8440293 w 12767104"/>
                <a:gd name="connsiteY60" fmla="*/ 12971145 h 13064490"/>
                <a:gd name="connsiteX61" fmla="*/ 8819388 w 12767104"/>
                <a:gd name="connsiteY61" fmla="*/ 13013055 h 13064490"/>
                <a:gd name="connsiteX62" fmla="*/ 9089898 w 12767104"/>
                <a:gd name="connsiteY62" fmla="*/ 13064490 h 13064490"/>
                <a:gd name="connsiteX63" fmla="*/ 9554718 w 12767104"/>
                <a:gd name="connsiteY63" fmla="*/ 12974954 h 13064490"/>
                <a:gd name="connsiteX64" fmla="*/ 9853803 w 12767104"/>
                <a:gd name="connsiteY64" fmla="*/ 12885420 h 13064490"/>
                <a:gd name="connsiteX65" fmla="*/ 9954006 w 12767104"/>
                <a:gd name="connsiteY65" fmla="*/ 12968097 h 13064490"/>
                <a:gd name="connsiteX66" fmla="*/ 10019538 w 12767104"/>
                <a:gd name="connsiteY66" fmla="*/ 12891134 h 13064490"/>
                <a:gd name="connsiteX67" fmla="*/ 10107168 w 12767104"/>
                <a:gd name="connsiteY67" fmla="*/ 12702539 h 13064490"/>
                <a:gd name="connsiteX68" fmla="*/ 10103358 w 12767104"/>
                <a:gd name="connsiteY68" fmla="*/ 12614909 h 13064490"/>
                <a:gd name="connsiteX69" fmla="*/ 10177653 w 12767104"/>
                <a:gd name="connsiteY69" fmla="*/ 12538709 h 13064490"/>
                <a:gd name="connsiteX70" fmla="*/ 10135743 w 12767104"/>
                <a:gd name="connsiteY70" fmla="*/ 12378689 h 13064490"/>
                <a:gd name="connsiteX71" fmla="*/ 10267188 w 12767104"/>
                <a:gd name="connsiteY71" fmla="*/ 12338684 h 13064490"/>
                <a:gd name="connsiteX72" fmla="*/ 10419207 w 12767104"/>
                <a:gd name="connsiteY72" fmla="*/ 11967972 h 13064490"/>
                <a:gd name="connsiteX73" fmla="*/ 11149203 w 12767104"/>
                <a:gd name="connsiteY73" fmla="*/ 12121514 h 13064490"/>
                <a:gd name="connsiteX74" fmla="*/ 12090273 w 12767104"/>
                <a:gd name="connsiteY74" fmla="*/ 11727179 h 13064490"/>
                <a:gd name="connsiteX75" fmla="*/ 12248388 w 12767104"/>
                <a:gd name="connsiteY75" fmla="*/ 11870054 h 13064490"/>
                <a:gd name="connsiteX76" fmla="*/ 12362688 w 12767104"/>
                <a:gd name="connsiteY76" fmla="*/ 11891009 h 13064490"/>
                <a:gd name="connsiteX77" fmla="*/ 12524613 w 12767104"/>
                <a:gd name="connsiteY77" fmla="*/ 11662409 h 13064490"/>
                <a:gd name="connsiteX78" fmla="*/ 12600813 w 12767104"/>
                <a:gd name="connsiteY78" fmla="*/ 11622404 h 13064490"/>
                <a:gd name="connsiteX79" fmla="*/ 12658344 w 12767104"/>
                <a:gd name="connsiteY79" fmla="*/ 11645265 h 13064490"/>
                <a:gd name="connsiteX80" fmla="*/ 12758928 w 12767104"/>
                <a:gd name="connsiteY80" fmla="*/ 11344274 h 13064490"/>
                <a:gd name="connsiteX81" fmla="*/ 12446507 w 12767104"/>
                <a:gd name="connsiteY81" fmla="*/ 10921364 h 13064490"/>
                <a:gd name="connsiteX82" fmla="*/ 12383642 w 12767104"/>
                <a:gd name="connsiteY82" fmla="*/ 10618469 h 13064490"/>
                <a:gd name="connsiteX83" fmla="*/ 12201906 w 12767104"/>
                <a:gd name="connsiteY83" fmla="*/ 10423017 h 13064490"/>
                <a:gd name="connsiteX84" fmla="*/ 12216002 w 12767104"/>
                <a:gd name="connsiteY84" fmla="*/ 10138409 h 13064490"/>
                <a:gd name="connsiteX85" fmla="*/ 12560807 w 12767104"/>
                <a:gd name="connsiteY85" fmla="*/ 9631679 h 13064490"/>
                <a:gd name="connsiteX86" fmla="*/ 12693777 w 12767104"/>
                <a:gd name="connsiteY86" fmla="*/ 8833866 h 13064490"/>
                <a:gd name="connsiteX87" fmla="*/ 12472416 w 12767104"/>
                <a:gd name="connsiteY87" fmla="*/ 8590407 h 13064490"/>
                <a:gd name="connsiteX88" fmla="*/ 12508992 w 12767104"/>
                <a:gd name="connsiteY88" fmla="*/ 7827264 h 13064490"/>
                <a:gd name="connsiteX89" fmla="*/ 12256389 w 12767104"/>
                <a:gd name="connsiteY89" fmla="*/ 7655052 h 13064490"/>
                <a:gd name="connsiteX90" fmla="*/ 11978640 w 12767104"/>
                <a:gd name="connsiteY90" fmla="*/ 7424928 h 13064490"/>
                <a:gd name="connsiteX91" fmla="*/ 11887200 w 12767104"/>
                <a:gd name="connsiteY91" fmla="*/ 6784848 h 13064490"/>
                <a:gd name="connsiteX92" fmla="*/ 12052173 w 12767104"/>
                <a:gd name="connsiteY92" fmla="*/ 6573774 h 13064490"/>
                <a:gd name="connsiteX93" fmla="*/ 12172950 w 12767104"/>
                <a:gd name="connsiteY93" fmla="*/ 6334887 h 13064490"/>
                <a:gd name="connsiteX94" fmla="*/ 12179808 w 12767104"/>
                <a:gd name="connsiteY94" fmla="*/ 5888736 h 13064490"/>
                <a:gd name="connsiteX95" fmla="*/ 11915394 w 12767104"/>
                <a:gd name="connsiteY95" fmla="*/ 5550027 h 13064490"/>
                <a:gd name="connsiteX96" fmla="*/ 11612880 w 12767104"/>
                <a:gd name="connsiteY96" fmla="*/ 5285232 h 13064490"/>
                <a:gd name="connsiteX97" fmla="*/ 11137392 w 12767104"/>
                <a:gd name="connsiteY97" fmla="*/ 4791456 h 13064490"/>
                <a:gd name="connsiteX98" fmla="*/ 10345674 w 12767104"/>
                <a:gd name="connsiteY98" fmla="*/ 4283583 h 13064490"/>
                <a:gd name="connsiteX99" fmla="*/ 10364343 w 12767104"/>
                <a:gd name="connsiteY99" fmla="*/ 3643122 h 13064490"/>
                <a:gd name="connsiteX100" fmla="*/ 10991088 w 12767104"/>
                <a:gd name="connsiteY100" fmla="*/ 3035808 h 13064490"/>
                <a:gd name="connsiteX101" fmla="*/ 11228832 w 12767104"/>
                <a:gd name="connsiteY101" fmla="*/ 2523744 h 13064490"/>
                <a:gd name="connsiteX102" fmla="*/ 11155680 w 12767104"/>
                <a:gd name="connsiteY102" fmla="*/ 2286000 h 13064490"/>
                <a:gd name="connsiteX103" fmla="*/ 11391900 w 12767104"/>
                <a:gd name="connsiteY103" fmla="*/ 1664970 h 13064490"/>
                <a:gd name="connsiteX104" fmla="*/ 11299698 w 12767104"/>
                <a:gd name="connsiteY104" fmla="*/ 1289304 h 13064490"/>
                <a:gd name="connsiteX105" fmla="*/ 10966704 w 12767104"/>
                <a:gd name="connsiteY105" fmla="*/ 1435227 h 13064490"/>
                <a:gd name="connsiteX106" fmla="*/ 10770870 w 12767104"/>
                <a:gd name="connsiteY106" fmla="*/ 1719072 h 13064490"/>
                <a:gd name="connsiteX107" fmla="*/ 10211943 w 12767104"/>
                <a:gd name="connsiteY107" fmla="*/ 1704594 h 13064490"/>
                <a:gd name="connsiteX108" fmla="*/ 10643616 w 12767104"/>
                <a:gd name="connsiteY108" fmla="*/ 987552 h 13064490"/>
                <a:gd name="connsiteX109" fmla="*/ 10569321 w 12767104"/>
                <a:gd name="connsiteY109" fmla="*/ 768477 h 13064490"/>
                <a:gd name="connsiteX110" fmla="*/ 10310241 w 12767104"/>
                <a:gd name="connsiteY110" fmla="*/ 644652 h 13064490"/>
                <a:gd name="connsiteX111" fmla="*/ 10132695 w 12767104"/>
                <a:gd name="connsiteY111" fmla="*/ 798957 h 13064490"/>
                <a:gd name="connsiteX112" fmla="*/ 9947147 w 12767104"/>
                <a:gd name="connsiteY112" fmla="*/ 712469 h 13064490"/>
                <a:gd name="connsiteX113" fmla="*/ 9547097 w 12767104"/>
                <a:gd name="connsiteY113" fmla="*/ 748664 h 13064490"/>
                <a:gd name="connsiteX114" fmla="*/ 9390887 w 12767104"/>
                <a:gd name="connsiteY114" fmla="*/ 302894 h 13064490"/>
                <a:gd name="connsiteX115" fmla="*/ 9286112 w 12767104"/>
                <a:gd name="connsiteY115" fmla="*/ 152399 h 13064490"/>
                <a:gd name="connsiteX116" fmla="*/ 9089136 w 12767104"/>
                <a:gd name="connsiteY116" fmla="*/ 0 h 13064490"/>
                <a:gd name="connsiteX117" fmla="*/ 9030842 w 12767104"/>
                <a:gd name="connsiteY117" fmla="*/ 188594 h 13064490"/>
                <a:gd name="connsiteX118" fmla="*/ 9137522 w 12767104"/>
                <a:gd name="connsiteY118" fmla="*/ 352424 h 13064490"/>
                <a:gd name="connsiteX119" fmla="*/ 8903207 w 12767104"/>
                <a:gd name="connsiteY119" fmla="*/ 421004 h 13064490"/>
                <a:gd name="connsiteX120" fmla="*/ 8634602 w 12767104"/>
                <a:gd name="connsiteY120" fmla="*/ 548639 h 13064490"/>
                <a:gd name="connsiteX121" fmla="*/ 8421242 w 12767104"/>
                <a:gd name="connsiteY121" fmla="*/ 859154 h 13064490"/>
                <a:gd name="connsiteX122" fmla="*/ 8219312 w 12767104"/>
                <a:gd name="connsiteY122" fmla="*/ 922019 h 13064490"/>
                <a:gd name="connsiteX123" fmla="*/ 8125967 w 12767104"/>
                <a:gd name="connsiteY123" fmla="*/ 1301114 h 13064490"/>
                <a:gd name="connsiteX124" fmla="*/ 8017382 w 12767104"/>
                <a:gd name="connsiteY124" fmla="*/ 1407794 h 13064490"/>
                <a:gd name="connsiteX125" fmla="*/ 7977377 w 12767104"/>
                <a:gd name="connsiteY125" fmla="*/ 1543049 h 13064490"/>
                <a:gd name="connsiteX126" fmla="*/ 7811642 w 12767104"/>
                <a:gd name="connsiteY126" fmla="*/ 1577339 h 13064490"/>
                <a:gd name="connsiteX127" fmla="*/ 7678674 w 12767104"/>
                <a:gd name="connsiteY127" fmla="*/ 1816608 h 13064490"/>
                <a:gd name="connsiteX128" fmla="*/ 7327772 w 12767104"/>
                <a:gd name="connsiteY128" fmla="*/ 1645919 h 13064490"/>
                <a:gd name="connsiteX129" fmla="*/ 6998207 w 12767104"/>
                <a:gd name="connsiteY129" fmla="*/ 1950719 h 13064490"/>
                <a:gd name="connsiteX130" fmla="*/ 6794372 w 12767104"/>
                <a:gd name="connsiteY130" fmla="*/ 1811654 h 13064490"/>
                <a:gd name="connsiteX131" fmla="*/ 6217920 w 12767104"/>
                <a:gd name="connsiteY131" fmla="*/ 2286000 h 13064490"/>
                <a:gd name="connsiteX132" fmla="*/ 6020942 w 12767104"/>
                <a:gd name="connsiteY132" fmla="*/ 2179319 h 13064490"/>
                <a:gd name="connsiteX133" fmla="*/ 5859017 w 12767104"/>
                <a:gd name="connsiteY133" fmla="*/ 2200274 h 13064490"/>
                <a:gd name="connsiteX134" fmla="*/ 5657087 w 12767104"/>
                <a:gd name="connsiteY134" fmla="*/ 2085974 h 13064490"/>
                <a:gd name="connsiteX135" fmla="*/ 5422772 w 12767104"/>
                <a:gd name="connsiteY135" fmla="*/ 2118359 h 13064490"/>
                <a:gd name="connsiteX136" fmla="*/ 5361812 w 12767104"/>
                <a:gd name="connsiteY136" fmla="*/ 1937384 h 13064490"/>
                <a:gd name="connsiteX137" fmla="*/ 5015102 w 12767104"/>
                <a:gd name="connsiteY137" fmla="*/ 1771649 h 13064490"/>
                <a:gd name="connsiteX138" fmla="*/ 4293870 w 12767104"/>
                <a:gd name="connsiteY138" fmla="*/ 1781937 h 13064490"/>
                <a:gd name="connsiteX139" fmla="*/ 3976877 w 12767104"/>
                <a:gd name="connsiteY139" fmla="*/ 1421129 h 13064490"/>
                <a:gd name="connsiteX140" fmla="*/ 3837812 w 12767104"/>
                <a:gd name="connsiteY140" fmla="*/ 1329689 h 13064490"/>
                <a:gd name="connsiteX141" fmla="*/ 3632072 w 12767104"/>
                <a:gd name="connsiteY141" fmla="*/ 1322069 h 13064490"/>
                <a:gd name="connsiteX142" fmla="*/ 3468242 w 12767104"/>
                <a:gd name="connsiteY142" fmla="*/ 1122044 h 13064490"/>
                <a:gd name="connsiteX143" fmla="*/ 3096767 w 12767104"/>
                <a:gd name="connsiteY143" fmla="*/ 1202054 h 13064490"/>
                <a:gd name="connsiteX144" fmla="*/ 2872740 w 12767104"/>
                <a:gd name="connsiteY144" fmla="*/ 1051179 h 13064490"/>
                <a:gd name="connsiteX145" fmla="*/ 2757677 w 12767104"/>
                <a:gd name="connsiteY145" fmla="*/ 1306829 h 13064490"/>
                <a:gd name="connsiteX146" fmla="*/ 2464307 w 12767104"/>
                <a:gd name="connsiteY146" fmla="*/ 1609724 h 13064490"/>
                <a:gd name="connsiteX147" fmla="*/ 2012822 w 12767104"/>
                <a:gd name="connsiteY147" fmla="*/ 1710689 h 13064490"/>
                <a:gd name="connsiteX148" fmla="*/ 2007107 w 12767104"/>
                <a:gd name="connsiteY148" fmla="*/ 1870709 h 13064490"/>
                <a:gd name="connsiteX149" fmla="*/ 1736597 w 12767104"/>
                <a:gd name="connsiteY149" fmla="*/ 1920239 h 13064490"/>
                <a:gd name="connsiteX150" fmla="*/ 1383792 w 12767104"/>
                <a:gd name="connsiteY150" fmla="*/ 1796415 h 13064490"/>
                <a:gd name="connsiteX151" fmla="*/ 1064132 w 12767104"/>
                <a:gd name="connsiteY151" fmla="*/ 1979294 h 13064490"/>
                <a:gd name="connsiteX152" fmla="*/ 1053084 w 12767104"/>
                <a:gd name="connsiteY152" fmla="*/ 2431542 h 13064490"/>
                <a:gd name="connsiteX153" fmla="*/ 514350 w 12767104"/>
                <a:gd name="connsiteY153" fmla="*/ 2355342 h 13064490"/>
                <a:gd name="connsiteX154" fmla="*/ 464057 w 12767104"/>
                <a:gd name="connsiteY154" fmla="*/ 2529839 h 13064490"/>
                <a:gd name="connsiteX155" fmla="*/ 0 w 12767104"/>
                <a:gd name="connsiteY155" fmla="*/ 2450592 h 13064490"/>
                <a:gd name="connsiteX0" fmla="*/ 0 w 12767104"/>
                <a:gd name="connsiteY0" fmla="*/ 2450592 h 13064490"/>
                <a:gd name="connsiteX1" fmla="*/ 266319 w 12767104"/>
                <a:gd name="connsiteY1" fmla="*/ 2830068 h 13064490"/>
                <a:gd name="connsiteX2" fmla="*/ 715899 w 12767104"/>
                <a:gd name="connsiteY2" fmla="*/ 2767965 h 13064490"/>
                <a:gd name="connsiteX3" fmla="*/ 1254633 w 12767104"/>
                <a:gd name="connsiteY3" fmla="*/ 3008757 h 13064490"/>
                <a:gd name="connsiteX4" fmla="*/ 1414652 w 12767104"/>
                <a:gd name="connsiteY4" fmla="*/ 3208019 h 13064490"/>
                <a:gd name="connsiteX5" fmla="*/ 1605152 w 12767104"/>
                <a:gd name="connsiteY5" fmla="*/ 3383279 h 13064490"/>
                <a:gd name="connsiteX6" fmla="*/ 1776602 w 12767104"/>
                <a:gd name="connsiteY6" fmla="*/ 3274694 h 13064490"/>
                <a:gd name="connsiteX7" fmla="*/ 2104262 w 12767104"/>
                <a:gd name="connsiteY7" fmla="*/ 3577589 h 13064490"/>
                <a:gd name="connsiteX8" fmla="*/ 2044827 w 12767104"/>
                <a:gd name="connsiteY8" fmla="*/ 3737610 h 13064490"/>
                <a:gd name="connsiteX9" fmla="*/ 2681477 w 12767104"/>
                <a:gd name="connsiteY9" fmla="*/ 3979544 h 13064490"/>
                <a:gd name="connsiteX10" fmla="*/ 3096767 w 12767104"/>
                <a:gd name="connsiteY10" fmla="*/ 3918584 h 13064490"/>
                <a:gd name="connsiteX11" fmla="*/ 3167252 w 12767104"/>
                <a:gd name="connsiteY11" fmla="*/ 4078604 h 13064490"/>
                <a:gd name="connsiteX12" fmla="*/ 3313937 w 12767104"/>
                <a:gd name="connsiteY12" fmla="*/ 4000499 h 13064490"/>
                <a:gd name="connsiteX13" fmla="*/ 3447669 w 12767104"/>
                <a:gd name="connsiteY13" fmla="*/ 4025646 h 13064490"/>
                <a:gd name="connsiteX14" fmla="*/ 3510152 w 12767104"/>
                <a:gd name="connsiteY14" fmla="*/ 4219574 h 13064490"/>
                <a:gd name="connsiteX15" fmla="*/ 3515867 w 12767104"/>
                <a:gd name="connsiteY15" fmla="*/ 4589144 h 13064490"/>
                <a:gd name="connsiteX16" fmla="*/ 3371087 w 12767104"/>
                <a:gd name="connsiteY16" fmla="*/ 4928234 h 13064490"/>
                <a:gd name="connsiteX17" fmla="*/ 3479672 w 12767104"/>
                <a:gd name="connsiteY17" fmla="*/ 5463539 h 13064490"/>
                <a:gd name="connsiteX18" fmla="*/ 3310127 w 12767104"/>
                <a:gd name="connsiteY18" fmla="*/ 5494019 h 13064490"/>
                <a:gd name="connsiteX19" fmla="*/ 3172967 w 12767104"/>
                <a:gd name="connsiteY19" fmla="*/ 6015989 h 13064490"/>
                <a:gd name="connsiteX20" fmla="*/ 3262502 w 12767104"/>
                <a:gd name="connsiteY20" fmla="*/ 6031229 h 13064490"/>
                <a:gd name="connsiteX21" fmla="*/ 3315842 w 12767104"/>
                <a:gd name="connsiteY21" fmla="*/ 6193154 h 13064490"/>
                <a:gd name="connsiteX22" fmla="*/ 3464432 w 12767104"/>
                <a:gd name="connsiteY22" fmla="*/ 6115049 h 13064490"/>
                <a:gd name="connsiteX23" fmla="*/ 3593972 w 12767104"/>
                <a:gd name="connsiteY23" fmla="*/ 6273164 h 13064490"/>
                <a:gd name="connsiteX24" fmla="*/ 3835146 w 12767104"/>
                <a:gd name="connsiteY24" fmla="*/ 6307836 h 13064490"/>
                <a:gd name="connsiteX25" fmla="*/ 3643502 w 12767104"/>
                <a:gd name="connsiteY25" fmla="*/ 6793229 h 13064490"/>
                <a:gd name="connsiteX26" fmla="*/ 3704462 w 12767104"/>
                <a:gd name="connsiteY26" fmla="*/ 7218044 h 13064490"/>
                <a:gd name="connsiteX27" fmla="*/ 3508247 w 12767104"/>
                <a:gd name="connsiteY27" fmla="*/ 7745729 h 13064490"/>
                <a:gd name="connsiteX28" fmla="*/ 3654932 w 12767104"/>
                <a:gd name="connsiteY28" fmla="*/ 7880984 h 13064490"/>
                <a:gd name="connsiteX29" fmla="*/ 3396234 w 12767104"/>
                <a:gd name="connsiteY29" fmla="*/ 8180451 h 13064490"/>
                <a:gd name="connsiteX30" fmla="*/ 3645407 w 12767104"/>
                <a:gd name="connsiteY30" fmla="*/ 8650604 h 13064490"/>
                <a:gd name="connsiteX31" fmla="*/ 4189476 w 12767104"/>
                <a:gd name="connsiteY31" fmla="*/ 9107805 h 13064490"/>
                <a:gd name="connsiteX32" fmla="*/ 4317872 w 12767104"/>
                <a:gd name="connsiteY32" fmla="*/ 9022079 h 13064490"/>
                <a:gd name="connsiteX33" fmla="*/ 4573142 w 12767104"/>
                <a:gd name="connsiteY33" fmla="*/ 9305924 h 13064490"/>
                <a:gd name="connsiteX34" fmla="*/ 4847462 w 12767104"/>
                <a:gd name="connsiteY34" fmla="*/ 9330689 h 13064490"/>
                <a:gd name="connsiteX35" fmla="*/ 5024627 w 12767104"/>
                <a:gd name="connsiteY35" fmla="*/ 9193529 h 13064490"/>
                <a:gd name="connsiteX36" fmla="*/ 5401817 w 12767104"/>
                <a:gd name="connsiteY36" fmla="*/ 9408794 h 13064490"/>
                <a:gd name="connsiteX37" fmla="*/ 5702807 w 12767104"/>
                <a:gd name="connsiteY37" fmla="*/ 9414509 h 13064490"/>
                <a:gd name="connsiteX38" fmla="*/ 5805677 w 12767104"/>
                <a:gd name="connsiteY38" fmla="*/ 9641204 h 13064490"/>
                <a:gd name="connsiteX39" fmla="*/ 6116192 w 12767104"/>
                <a:gd name="connsiteY39" fmla="*/ 9660254 h 13064490"/>
                <a:gd name="connsiteX40" fmla="*/ 6206109 w 12767104"/>
                <a:gd name="connsiteY40" fmla="*/ 9857613 h 13064490"/>
                <a:gd name="connsiteX41" fmla="*/ 6379082 w 12767104"/>
                <a:gd name="connsiteY41" fmla="*/ 9858374 h 13064490"/>
                <a:gd name="connsiteX42" fmla="*/ 6531482 w 12767104"/>
                <a:gd name="connsiteY42" fmla="*/ 10033634 h 13064490"/>
                <a:gd name="connsiteX43" fmla="*/ 6741032 w 12767104"/>
                <a:gd name="connsiteY43" fmla="*/ 10033634 h 13064490"/>
                <a:gd name="connsiteX44" fmla="*/ 6769607 w 12767104"/>
                <a:gd name="connsiteY44" fmla="*/ 10528934 h 13064490"/>
                <a:gd name="connsiteX45" fmla="*/ 6960108 w 12767104"/>
                <a:gd name="connsiteY45" fmla="*/ 10938891 h 13064490"/>
                <a:gd name="connsiteX46" fmla="*/ 6458712 w 12767104"/>
                <a:gd name="connsiteY46" fmla="*/ 11369040 h 13064490"/>
                <a:gd name="connsiteX47" fmla="*/ 6592443 w 12767104"/>
                <a:gd name="connsiteY47" fmla="*/ 11569065 h 13064490"/>
                <a:gd name="connsiteX48" fmla="*/ 6723888 w 12767104"/>
                <a:gd name="connsiteY48" fmla="*/ 11530965 h 13064490"/>
                <a:gd name="connsiteX49" fmla="*/ 6826758 w 12767104"/>
                <a:gd name="connsiteY49" fmla="*/ 11633835 h 13064490"/>
                <a:gd name="connsiteX50" fmla="*/ 6834378 w 12767104"/>
                <a:gd name="connsiteY50" fmla="*/ 11870055 h 13064490"/>
                <a:gd name="connsiteX51" fmla="*/ 6950583 w 12767104"/>
                <a:gd name="connsiteY51" fmla="*/ 12011025 h 13064490"/>
                <a:gd name="connsiteX52" fmla="*/ 7009638 w 12767104"/>
                <a:gd name="connsiteY52" fmla="*/ 12390120 h 13064490"/>
                <a:gd name="connsiteX53" fmla="*/ 6941058 w 12767104"/>
                <a:gd name="connsiteY53" fmla="*/ 12628245 h 13064490"/>
                <a:gd name="connsiteX54" fmla="*/ 7076313 w 12767104"/>
                <a:gd name="connsiteY54" fmla="*/ 12847320 h 13064490"/>
                <a:gd name="connsiteX55" fmla="*/ 7202043 w 12767104"/>
                <a:gd name="connsiteY55" fmla="*/ 12943713 h 13064490"/>
                <a:gd name="connsiteX56" fmla="*/ 7287768 w 12767104"/>
                <a:gd name="connsiteY56" fmla="*/ 12799695 h 13064490"/>
                <a:gd name="connsiteX57" fmla="*/ 7377303 w 12767104"/>
                <a:gd name="connsiteY57" fmla="*/ 12759690 h 13064490"/>
                <a:gd name="connsiteX58" fmla="*/ 7748778 w 12767104"/>
                <a:gd name="connsiteY58" fmla="*/ 12538710 h 13064490"/>
                <a:gd name="connsiteX59" fmla="*/ 8312658 w 12767104"/>
                <a:gd name="connsiteY59" fmla="*/ 13034010 h 13064490"/>
                <a:gd name="connsiteX60" fmla="*/ 8440293 w 12767104"/>
                <a:gd name="connsiteY60" fmla="*/ 12971145 h 13064490"/>
                <a:gd name="connsiteX61" fmla="*/ 8819388 w 12767104"/>
                <a:gd name="connsiteY61" fmla="*/ 13013055 h 13064490"/>
                <a:gd name="connsiteX62" fmla="*/ 9089898 w 12767104"/>
                <a:gd name="connsiteY62" fmla="*/ 13064490 h 13064490"/>
                <a:gd name="connsiteX63" fmla="*/ 9554718 w 12767104"/>
                <a:gd name="connsiteY63" fmla="*/ 12974954 h 13064490"/>
                <a:gd name="connsiteX64" fmla="*/ 9853803 w 12767104"/>
                <a:gd name="connsiteY64" fmla="*/ 12885420 h 13064490"/>
                <a:gd name="connsiteX65" fmla="*/ 9954006 w 12767104"/>
                <a:gd name="connsiteY65" fmla="*/ 12968097 h 13064490"/>
                <a:gd name="connsiteX66" fmla="*/ 10019538 w 12767104"/>
                <a:gd name="connsiteY66" fmla="*/ 12891134 h 13064490"/>
                <a:gd name="connsiteX67" fmla="*/ 10107168 w 12767104"/>
                <a:gd name="connsiteY67" fmla="*/ 12702539 h 13064490"/>
                <a:gd name="connsiteX68" fmla="*/ 10103358 w 12767104"/>
                <a:gd name="connsiteY68" fmla="*/ 12614909 h 13064490"/>
                <a:gd name="connsiteX69" fmla="*/ 10177653 w 12767104"/>
                <a:gd name="connsiteY69" fmla="*/ 12538709 h 13064490"/>
                <a:gd name="connsiteX70" fmla="*/ 10135743 w 12767104"/>
                <a:gd name="connsiteY70" fmla="*/ 12378689 h 13064490"/>
                <a:gd name="connsiteX71" fmla="*/ 10267188 w 12767104"/>
                <a:gd name="connsiteY71" fmla="*/ 12338684 h 13064490"/>
                <a:gd name="connsiteX72" fmla="*/ 10419207 w 12767104"/>
                <a:gd name="connsiteY72" fmla="*/ 11967972 h 13064490"/>
                <a:gd name="connsiteX73" fmla="*/ 11149203 w 12767104"/>
                <a:gd name="connsiteY73" fmla="*/ 12121514 h 13064490"/>
                <a:gd name="connsiteX74" fmla="*/ 12090273 w 12767104"/>
                <a:gd name="connsiteY74" fmla="*/ 11727179 h 13064490"/>
                <a:gd name="connsiteX75" fmla="*/ 12248388 w 12767104"/>
                <a:gd name="connsiteY75" fmla="*/ 11870054 h 13064490"/>
                <a:gd name="connsiteX76" fmla="*/ 12362688 w 12767104"/>
                <a:gd name="connsiteY76" fmla="*/ 11891009 h 13064490"/>
                <a:gd name="connsiteX77" fmla="*/ 12524613 w 12767104"/>
                <a:gd name="connsiteY77" fmla="*/ 11662409 h 13064490"/>
                <a:gd name="connsiteX78" fmla="*/ 12600813 w 12767104"/>
                <a:gd name="connsiteY78" fmla="*/ 11622404 h 13064490"/>
                <a:gd name="connsiteX79" fmla="*/ 12658344 w 12767104"/>
                <a:gd name="connsiteY79" fmla="*/ 11645265 h 13064490"/>
                <a:gd name="connsiteX80" fmla="*/ 12758928 w 12767104"/>
                <a:gd name="connsiteY80" fmla="*/ 11344274 h 13064490"/>
                <a:gd name="connsiteX81" fmla="*/ 12446507 w 12767104"/>
                <a:gd name="connsiteY81" fmla="*/ 10921364 h 13064490"/>
                <a:gd name="connsiteX82" fmla="*/ 12383642 w 12767104"/>
                <a:gd name="connsiteY82" fmla="*/ 10618469 h 13064490"/>
                <a:gd name="connsiteX83" fmla="*/ 12201906 w 12767104"/>
                <a:gd name="connsiteY83" fmla="*/ 10423017 h 13064490"/>
                <a:gd name="connsiteX84" fmla="*/ 12216002 w 12767104"/>
                <a:gd name="connsiteY84" fmla="*/ 10138409 h 13064490"/>
                <a:gd name="connsiteX85" fmla="*/ 12560807 w 12767104"/>
                <a:gd name="connsiteY85" fmla="*/ 9631679 h 13064490"/>
                <a:gd name="connsiteX86" fmla="*/ 12693777 w 12767104"/>
                <a:gd name="connsiteY86" fmla="*/ 8833866 h 13064490"/>
                <a:gd name="connsiteX87" fmla="*/ 12472416 w 12767104"/>
                <a:gd name="connsiteY87" fmla="*/ 8590407 h 13064490"/>
                <a:gd name="connsiteX88" fmla="*/ 12508992 w 12767104"/>
                <a:gd name="connsiteY88" fmla="*/ 7827264 h 13064490"/>
                <a:gd name="connsiteX89" fmla="*/ 12256389 w 12767104"/>
                <a:gd name="connsiteY89" fmla="*/ 7655052 h 13064490"/>
                <a:gd name="connsiteX90" fmla="*/ 11978640 w 12767104"/>
                <a:gd name="connsiteY90" fmla="*/ 7424928 h 13064490"/>
                <a:gd name="connsiteX91" fmla="*/ 11887200 w 12767104"/>
                <a:gd name="connsiteY91" fmla="*/ 6784848 h 13064490"/>
                <a:gd name="connsiteX92" fmla="*/ 12052173 w 12767104"/>
                <a:gd name="connsiteY92" fmla="*/ 6573774 h 13064490"/>
                <a:gd name="connsiteX93" fmla="*/ 12172950 w 12767104"/>
                <a:gd name="connsiteY93" fmla="*/ 6334887 h 13064490"/>
                <a:gd name="connsiteX94" fmla="*/ 12179808 w 12767104"/>
                <a:gd name="connsiteY94" fmla="*/ 5888736 h 13064490"/>
                <a:gd name="connsiteX95" fmla="*/ 11915394 w 12767104"/>
                <a:gd name="connsiteY95" fmla="*/ 5550027 h 13064490"/>
                <a:gd name="connsiteX96" fmla="*/ 11612880 w 12767104"/>
                <a:gd name="connsiteY96" fmla="*/ 5285232 h 13064490"/>
                <a:gd name="connsiteX97" fmla="*/ 11137392 w 12767104"/>
                <a:gd name="connsiteY97" fmla="*/ 4791456 h 13064490"/>
                <a:gd name="connsiteX98" fmla="*/ 10345674 w 12767104"/>
                <a:gd name="connsiteY98" fmla="*/ 4283583 h 13064490"/>
                <a:gd name="connsiteX99" fmla="*/ 10364343 w 12767104"/>
                <a:gd name="connsiteY99" fmla="*/ 3643122 h 13064490"/>
                <a:gd name="connsiteX100" fmla="*/ 10991088 w 12767104"/>
                <a:gd name="connsiteY100" fmla="*/ 3035808 h 13064490"/>
                <a:gd name="connsiteX101" fmla="*/ 11228832 w 12767104"/>
                <a:gd name="connsiteY101" fmla="*/ 2523744 h 13064490"/>
                <a:gd name="connsiteX102" fmla="*/ 11155680 w 12767104"/>
                <a:gd name="connsiteY102" fmla="*/ 2286000 h 13064490"/>
                <a:gd name="connsiteX103" fmla="*/ 11391900 w 12767104"/>
                <a:gd name="connsiteY103" fmla="*/ 1664970 h 13064490"/>
                <a:gd name="connsiteX104" fmla="*/ 11299698 w 12767104"/>
                <a:gd name="connsiteY104" fmla="*/ 1289304 h 13064490"/>
                <a:gd name="connsiteX105" fmla="*/ 10966704 w 12767104"/>
                <a:gd name="connsiteY105" fmla="*/ 1435227 h 13064490"/>
                <a:gd name="connsiteX106" fmla="*/ 10770870 w 12767104"/>
                <a:gd name="connsiteY106" fmla="*/ 1719072 h 13064490"/>
                <a:gd name="connsiteX107" fmla="*/ 10211943 w 12767104"/>
                <a:gd name="connsiteY107" fmla="*/ 1704594 h 13064490"/>
                <a:gd name="connsiteX108" fmla="*/ 10643616 w 12767104"/>
                <a:gd name="connsiteY108" fmla="*/ 987552 h 13064490"/>
                <a:gd name="connsiteX109" fmla="*/ 10569321 w 12767104"/>
                <a:gd name="connsiteY109" fmla="*/ 768477 h 13064490"/>
                <a:gd name="connsiteX110" fmla="*/ 10310241 w 12767104"/>
                <a:gd name="connsiteY110" fmla="*/ 644652 h 13064490"/>
                <a:gd name="connsiteX111" fmla="*/ 10132695 w 12767104"/>
                <a:gd name="connsiteY111" fmla="*/ 798957 h 13064490"/>
                <a:gd name="connsiteX112" fmla="*/ 9947147 w 12767104"/>
                <a:gd name="connsiteY112" fmla="*/ 712469 h 13064490"/>
                <a:gd name="connsiteX113" fmla="*/ 9547097 w 12767104"/>
                <a:gd name="connsiteY113" fmla="*/ 748664 h 13064490"/>
                <a:gd name="connsiteX114" fmla="*/ 9390887 w 12767104"/>
                <a:gd name="connsiteY114" fmla="*/ 302894 h 13064490"/>
                <a:gd name="connsiteX115" fmla="*/ 9286112 w 12767104"/>
                <a:gd name="connsiteY115" fmla="*/ 152399 h 13064490"/>
                <a:gd name="connsiteX116" fmla="*/ 9089136 w 12767104"/>
                <a:gd name="connsiteY116" fmla="*/ 0 h 13064490"/>
                <a:gd name="connsiteX117" fmla="*/ 9030842 w 12767104"/>
                <a:gd name="connsiteY117" fmla="*/ 188594 h 13064490"/>
                <a:gd name="connsiteX118" fmla="*/ 9137522 w 12767104"/>
                <a:gd name="connsiteY118" fmla="*/ 352424 h 13064490"/>
                <a:gd name="connsiteX119" fmla="*/ 8903207 w 12767104"/>
                <a:gd name="connsiteY119" fmla="*/ 421004 h 13064490"/>
                <a:gd name="connsiteX120" fmla="*/ 8634602 w 12767104"/>
                <a:gd name="connsiteY120" fmla="*/ 548639 h 13064490"/>
                <a:gd name="connsiteX121" fmla="*/ 8421242 w 12767104"/>
                <a:gd name="connsiteY121" fmla="*/ 859154 h 13064490"/>
                <a:gd name="connsiteX122" fmla="*/ 8219312 w 12767104"/>
                <a:gd name="connsiteY122" fmla="*/ 922019 h 13064490"/>
                <a:gd name="connsiteX123" fmla="*/ 8125967 w 12767104"/>
                <a:gd name="connsiteY123" fmla="*/ 1301114 h 13064490"/>
                <a:gd name="connsiteX124" fmla="*/ 8017382 w 12767104"/>
                <a:gd name="connsiteY124" fmla="*/ 1407794 h 13064490"/>
                <a:gd name="connsiteX125" fmla="*/ 7977377 w 12767104"/>
                <a:gd name="connsiteY125" fmla="*/ 1543049 h 13064490"/>
                <a:gd name="connsiteX126" fmla="*/ 7811642 w 12767104"/>
                <a:gd name="connsiteY126" fmla="*/ 1577339 h 13064490"/>
                <a:gd name="connsiteX127" fmla="*/ 7678674 w 12767104"/>
                <a:gd name="connsiteY127" fmla="*/ 1816608 h 13064490"/>
                <a:gd name="connsiteX128" fmla="*/ 7327772 w 12767104"/>
                <a:gd name="connsiteY128" fmla="*/ 1645919 h 13064490"/>
                <a:gd name="connsiteX129" fmla="*/ 6998207 w 12767104"/>
                <a:gd name="connsiteY129" fmla="*/ 1950719 h 13064490"/>
                <a:gd name="connsiteX130" fmla="*/ 6794372 w 12767104"/>
                <a:gd name="connsiteY130" fmla="*/ 1811654 h 13064490"/>
                <a:gd name="connsiteX131" fmla="*/ 6217920 w 12767104"/>
                <a:gd name="connsiteY131" fmla="*/ 2286000 h 13064490"/>
                <a:gd name="connsiteX132" fmla="*/ 6020942 w 12767104"/>
                <a:gd name="connsiteY132" fmla="*/ 2179319 h 13064490"/>
                <a:gd name="connsiteX133" fmla="*/ 5859017 w 12767104"/>
                <a:gd name="connsiteY133" fmla="*/ 2200274 h 13064490"/>
                <a:gd name="connsiteX134" fmla="*/ 5657087 w 12767104"/>
                <a:gd name="connsiteY134" fmla="*/ 2085974 h 13064490"/>
                <a:gd name="connsiteX135" fmla="*/ 5422772 w 12767104"/>
                <a:gd name="connsiteY135" fmla="*/ 2118359 h 13064490"/>
                <a:gd name="connsiteX136" fmla="*/ 5361812 w 12767104"/>
                <a:gd name="connsiteY136" fmla="*/ 1937384 h 13064490"/>
                <a:gd name="connsiteX137" fmla="*/ 5015102 w 12767104"/>
                <a:gd name="connsiteY137" fmla="*/ 1771649 h 13064490"/>
                <a:gd name="connsiteX138" fmla="*/ 4293870 w 12767104"/>
                <a:gd name="connsiteY138" fmla="*/ 1781937 h 13064490"/>
                <a:gd name="connsiteX139" fmla="*/ 3976877 w 12767104"/>
                <a:gd name="connsiteY139" fmla="*/ 1421129 h 13064490"/>
                <a:gd name="connsiteX140" fmla="*/ 3837812 w 12767104"/>
                <a:gd name="connsiteY140" fmla="*/ 1329689 h 13064490"/>
                <a:gd name="connsiteX141" fmla="*/ 3632072 w 12767104"/>
                <a:gd name="connsiteY141" fmla="*/ 1322069 h 13064490"/>
                <a:gd name="connsiteX142" fmla="*/ 3468242 w 12767104"/>
                <a:gd name="connsiteY142" fmla="*/ 1122044 h 13064490"/>
                <a:gd name="connsiteX143" fmla="*/ 3096767 w 12767104"/>
                <a:gd name="connsiteY143" fmla="*/ 1202054 h 13064490"/>
                <a:gd name="connsiteX144" fmla="*/ 2872740 w 12767104"/>
                <a:gd name="connsiteY144" fmla="*/ 1051179 h 13064490"/>
                <a:gd name="connsiteX145" fmla="*/ 2757677 w 12767104"/>
                <a:gd name="connsiteY145" fmla="*/ 1306829 h 13064490"/>
                <a:gd name="connsiteX146" fmla="*/ 2464307 w 12767104"/>
                <a:gd name="connsiteY146" fmla="*/ 1609724 h 13064490"/>
                <a:gd name="connsiteX147" fmla="*/ 2012822 w 12767104"/>
                <a:gd name="connsiteY147" fmla="*/ 1710689 h 13064490"/>
                <a:gd name="connsiteX148" fmla="*/ 2007107 w 12767104"/>
                <a:gd name="connsiteY148" fmla="*/ 1870709 h 13064490"/>
                <a:gd name="connsiteX149" fmla="*/ 1736597 w 12767104"/>
                <a:gd name="connsiteY149" fmla="*/ 1920239 h 13064490"/>
                <a:gd name="connsiteX150" fmla="*/ 1383792 w 12767104"/>
                <a:gd name="connsiteY150" fmla="*/ 1796415 h 13064490"/>
                <a:gd name="connsiteX151" fmla="*/ 1064132 w 12767104"/>
                <a:gd name="connsiteY151" fmla="*/ 1979294 h 13064490"/>
                <a:gd name="connsiteX152" fmla="*/ 1053084 w 12767104"/>
                <a:gd name="connsiteY152" fmla="*/ 2431542 h 13064490"/>
                <a:gd name="connsiteX153" fmla="*/ 514350 w 12767104"/>
                <a:gd name="connsiteY153" fmla="*/ 2355342 h 13064490"/>
                <a:gd name="connsiteX154" fmla="*/ 464057 w 12767104"/>
                <a:gd name="connsiteY154" fmla="*/ 2529839 h 13064490"/>
                <a:gd name="connsiteX155" fmla="*/ 0 w 12767104"/>
                <a:gd name="connsiteY155" fmla="*/ 2450592 h 13064490"/>
                <a:gd name="connsiteX0" fmla="*/ 0 w 12767104"/>
                <a:gd name="connsiteY0" fmla="*/ 2450592 h 13064490"/>
                <a:gd name="connsiteX1" fmla="*/ 266319 w 12767104"/>
                <a:gd name="connsiteY1" fmla="*/ 2830068 h 13064490"/>
                <a:gd name="connsiteX2" fmla="*/ 715899 w 12767104"/>
                <a:gd name="connsiteY2" fmla="*/ 2767965 h 13064490"/>
                <a:gd name="connsiteX3" fmla="*/ 1254633 w 12767104"/>
                <a:gd name="connsiteY3" fmla="*/ 3008757 h 13064490"/>
                <a:gd name="connsiteX4" fmla="*/ 1414652 w 12767104"/>
                <a:gd name="connsiteY4" fmla="*/ 3208019 h 13064490"/>
                <a:gd name="connsiteX5" fmla="*/ 1605152 w 12767104"/>
                <a:gd name="connsiteY5" fmla="*/ 3383279 h 13064490"/>
                <a:gd name="connsiteX6" fmla="*/ 1776602 w 12767104"/>
                <a:gd name="connsiteY6" fmla="*/ 3274694 h 13064490"/>
                <a:gd name="connsiteX7" fmla="*/ 2104262 w 12767104"/>
                <a:gd name="connsiteY7" fmla="*/ 3577589 h 13064490"/>
                <a:gd name="connsiteX8" fmla="*/ 2044827 w 12767104"/>
                <a:gd name="connsiteY8" fmla="*/ 3737610 h 13064490"/>
                <a:gd name="connsiteX9" fmla="*/ 2681477 w 12767104"/>
                <a:gd name="connsiteY9" fmla="*/ 3979544 h 13064490"/>
                <a:gd name="connsiteX10" fmla="*/ 3096767 w 12767104"/>
                <a:gd name="connsiteY10" fmla="*/ 3918584 h 13064490"/>
                <a:gd name="connsiteX11" fmla="*/ 3167252 w 12767104"/>
                <a:gd name="connsiteY11" fmla="*/ 4078604 h 13064490"/>
                <a:gd name="connsiteX12" fmla="*/ 3313937 w 12767104"/>
                <a:gd name="connsiteY12" fmla="*/ 4000499 h 13064490"/>
                <a:gd name="connsiteX13" fmla="*/ 3447669 w 12767104"/>
                <a:gd name="connsiteY13" fmla="*/ 4025646 h 13064490"/>
                <a:gd name="connsiteX14" fmla="*/ 3510152 w 12767104"/>
                <a:gd name="connsiteY14" fmla="*/ 4219574 h 13064490"/>
                <a:gd name="connsiteX15" fmla="*/ 3515867 w 12767104"/>
                <a:gd name="connsiteY15" fmla="*/ 4589144 h 13064490"/>
                <a:gd name="connsiteX16" fmla="*/ 3371087 w 12767104"/>
                <a:gd name="connsiteY16" fmla="*/ 4928234 h 13064490"/>
                <a:gd name="connsiteX17" fmla="*/ 3479672 w 12767104"/>
                <a:gd name="connsiteY17" fmla="*/ 5463539 h 13064490"/>
                <a:gd name="connsiteX18" fmla="*/ 3310127 w 12767104"/>
                <a:gd name="connsiteY18" fmla="*/ 5494019 h 13064490"/>
                <a:gd name="connsiteX19" fmla="*/ 3172967 w 12767104"/>
                <a:gd name="connsiteY19" fmla="*/ 6015989 h 13064490"/>
                <a:gd name="connsiteX20" fmla="*/ 3262502 w 12767104"/>
                <a:gd name="connsiteY20" fmla="*/ 6031229 h 13064490"/>
                <a:gd name="connsiteX21" fmla="*/ 3315842 w 12767104"/>
                <a:gd name="connsiteY21" fmla="*/ 6193154 h 13064490"/>
                <a:gd name="connsiteX22" fmla="*/ 3464432 w 12767104"/>
                <a:gd name="connsiteY22" fmla="*/ 6115049 h 13064490"/>
                <a:gd name="connsiteX23" fmla="*/ 3593972 w 12767104"/>
                <a:gd name="connsiteY23" fmla="*/ 6273164 h 13064490"/>
                <a:gd name="connsiteX24" fmla="*/ 3835146 w 12767104"/>
                <a:gd name="connsiteY24" fmla="*/ 6307836 h 13064490"/>
                <a:gd name="connsiteX25" fmla="*/ 3643502 w 12767104"/>
                <a:gd name="connsiteY25" fmla="*/ 6793229 h 13064490"/>
                <a:gd name="connsiteX26" fmla="*/ 3704462 w 12767104"/>
                <a:gd name="connsiteY26" fmla="*/ 7218044 h 13064490"/>
                <a:gd name="connsiteX27" fmla="*/ 3508247 w 12767104"/>
                <a:gd name="connsiteY27" fmla="*/ 7745729 h 13064490"/>
                <a:gd name="connsiteX28" fmla="*/ 3654932 w 12767104"/>
                <a:gd name="connsiteY28" fmla="*/ 7880984 h 13064490"/>
                <a:gd name="connsiteX29" fmla="*/ 3396234 w 12767104"/>
                <a:gd name="connsiteY29" fmla="*/ 8180451 h 13064490"/>
                <a:gd name="connsiteX30" fmla="*/ 3645407 w 12767104"/>
                <a:gd name="connsiteY30" fmla="*/ 8650604 h 13064490"/>
                <a:gd name="connsiteX31" fmla="*/ 4189476 w 12767104"/>
                <a:gd name="connsiteY31" fmla="*/ 9107805 h 13064490"/>
                <a:gd name="connsiteX32" fmla="*/ 4317872 w 12767104"/>
                <a:gd name="connsiteY32" fmla="*/ 9022079 h 13064490"/>
                <a:gd name="connsiteX33" fmla="*/ 4573142 w 12767104"/>
                <a:gd name="connsiteY33" fmla="*/ 9305924 h 13064490"/>
                <a:gd name="connsiteX34" fmla="*/ 4847462 w 12767104"/>
                <a:gd name="connsiteY34" fmla="*/ 9330689 h 13064490"/>
                <a:gd name="connsiteX35" fmla="*/ 5024627 w 12767104"/>
                <a:gd name="connsiteY35" fmla="*/ 9193529 h 13064490"/>
                <a:gd name="connsiteX36" fmla="*/ 5401817 w 12767104"/>
                <a:gd name="connsiteY36" fmla="*/ 9408794 h 13064490"/>
                <a:gd name="connsiteX37" fmla="*/ 5702807 w 12767104"/>
                <a:gd name="connsiteY37" fmla="*/ 9414509 h 13064490"/>
                <a:gd name="connsiteX38" fmla="*/ 5805677 w 12767104"/>
                <a:gd name="connsiteY38" fmla="*/ 9641204 h 13064490"/>
                <a:gd name="connsiteX39" fmla="*/ 6116192 w 12767104"/>
                <a:gd name="connsiteY39" fmla="*/ 9660254 h 13064490"/>
                <a:gd name="connsiteX40" fmla="*/ 6206109 w 12767104"/>
                <a:gd name="connsiteY40" fmla="*/ 9857613 h 13064490"/>
                <a:gd name="connsiteX41" fmla="*/ 6379082 w 12767104"/>
                <a:gd name="connsiteY41" fmla="*/ 9858374 h 13064490"/>
                <a:gd name="connsiteX42" fmla="*/ 6531482 w 12767104"/>
                <a:gd name="connsiteY42" fmla="*/ 10033634 h 13064490"/>
                <a:gd name="connsiteX43" fmla="*/ 6741032 w 12767104"/>
                <a:gd name="connsiteY43" fmla="*/ 10033634 h 13064490"/>
                <a:gd name="connsiteX44" fmla="*/ 6769607 w 12767104"/>
                <a:gd name="connsiteY44" fmla="*/ 10528934 h 13064490"/>
                <a:gd name="connsiteX45" fmla="*/ 6960108 w 12767104"/>
                <a:gd name="connsiteY45" fmla="*/ 10938891 h 13064490"/>
                <a:gd name="connsiteX46" fmla="*/ 6458712 w 12767104"/>
                <a:gd name="connsiteY46" fmla="*/ 11369040 h 13064490"/>
                <a:gd name="connsiteX47" fmla="*/ 6592443 w 12767104"/>
                <a:gd name="connsiteY47" fmla="*/ 11569065 h 13064490"/>
                <a:gd name="connsiteX48" fmla="*/ 6723888 w 12767104"/>
                <a:gd name="connsiteY48" fmla="*/ 11530965 h 13064490"/>
                <a:gd name="connsiteX49" fmla="*/ 6826758 w 12767104"/>
                <a:gd name="connsiteY49" fmla="*/ 11633835 h 13064490"/>
                <a:gd name="connsiteX50" fmla="*/ 6834378 w 12767104"/>
                <a:gd name="connsiteY50" fmla="*/ 11870055 h 13064490"/>
                <a:gd name="connsiteX51" fmla="*/ 6950583 w 12767104"/>
                <a:gd name="connsiteY51" fmla="*/ 12011025 h 13064490"/>
                <a:gd name="connsiteX52" fmla="*/ 7009638 w 12767104"/>
                <a:gd name="connsiteY52" fmla="*/ 12390120 h 13064490"/>
                <a:gd name="connsiteX53" fmla="*/ 6941058 w 12767104"/>
                <a:gd name="connsiteY53" fmla="*/ 12628245 h 13064490"/>
                <a:gd name="connsiteX54" fmla="*/ 7076313 w 12767104"/>
                <a:gd name="connsiteY54" fmla="*/ 12847320 h 13064490"/>
                <a:gd name="connsiteX55" fmla="*/ 7202043 w 12767104"/>
                <a:gd name="connsiteY55" fmla="*/ 12943713 h 13064490"/>
                <a:gd name="connsiteX56" fmla="*/ 7287768 w 12767104"/>
                <a:gd name="connsiteY56" fmla="*/ 12799695 h 13064490"/>
                <a:gd name="connsiteX57" fmla="*/ 7377303 w 12767104"/>
                <a:gd name="connsiteY57" fmla="*/ 12759690 h 13064490"/>
                <a:gd name="connsiteX58" fmla="*/ 7748778 w 12767104"/>
                <a:gd name="connsiteY58" fmla="*/ 12538710 h 13064490"/>
                <a:gd name="connsiteX59" fmla="*/ 8312658 w 12767104"/>
                <a:gd name="connsiteY59" fmla="*/ 13034010 h 13064490"/>
                <a:gd name="connsiteX60" fmla="*/ 8440293 w 12767104"/>
                <a:gd name="connsiteY60" fmla="*/ 12971145 h 13064490"/>
                <a:gd name="connsiteX61" fmla="*/ 8819388 w 12767104"/>
                <a:gd name="connsiteY61" fmla="*/ 13013055 h 13064490"/>
                <a:gd name="connsiteX62" fmla="*/ 9089898 w 12767104"/>
                <a:gd name="connsiteY62" fmla="*/ 13064490 h 13064490"/>
                <a:gd name="connsiteX63" fmla="*/ 9554718 w 12767104"/>
                <a:gd name="connsiteY63" fmla="*/ 12974954 h 13064490"/>
                <a:gd name="connsiteX64" fmla="*/ 9853803 w 12767104"/>
                <a:gd name="connsiteY64" fmla="*/ 12885420 h 13064490"/>
                <a:gd name="connsiteX65" fmla="*/ 9954006 w 12767104"/>
                <a:gd name="connsiteY65" fmla="*/ 12968097 h 13064490"/>
                <a:gd name="connsiteX66" fmla="*/ 10019538 w 12767104"/>
                <a:gd name="connsiteY66" fmla="*/ 12891134 h 13064490"/>
                <a:gd name="connsiteX67" fmla="*/ 10107168 w 12767104"/>
                <a:gd name="connsiteY67" fmla="*/ 12702539 h 13064490"/>
                <a:gd name="connsiteX68" fmla="*/ 10103358 w 12767104"/>
                <a:gd name="connsiteY68" fmla="*/ 12614909 h 13064490"/>
                <a:gd name="connsiteX69" fmla="*/ 10177653 w 12767104"/>
                <a:gd name="connsiteY69" fmla="*/ 12538709 h 13064490"/>
                <a:gd name="connsiteX70" fmla="*/ 10135743 w 12767104"/>
                <a:gd name="connsiteY70" fmla="*/ 12378689 h 13064490"/>
                <a:gd name="connsiteX71" fmla="*/ 10267188 w 12767104"/>
                <a:gd name="connsiteY71" fmla="*/ 12338684 h 13064490"/>
                <a:gd name="connsiteX72" fmla="*/ 10419207 w 12767104"/>
                <a:gd name="connsiteY72" fmla="*/ 11967972 h 13064490"/>
                <a:gd name="connsiteX73" fmla="*/ 11149203 w 12767104"/>
                <a:gd name="connsiteY73" fmla="*/ 12121514 h 13064490"/>
                <a:gd name="connsiteX74" fmla="*/ 12090273 w 12767104"/>
                <a:gd name="connsiteY74" fmla="*/ 11727179 h 13064490"/>
                <a:gd name="connsiteX75" fmla="*/ 12248388 w 12767104"/>
                <a:gd name="connsiteY75" fmla="*/ 11870054 h 13064490"/>
                <a:gd name="connsiteX76" fmla="*/ 12362688 w 12767104"/>
                <a:gd name="connsiteY76" fmla="*/ 11891009 h 13064490"/>
                <a:gd name="connsiteX77" fmla="*/ 12524613 w 12767104"/>
                <a:gd name="connsiteY77" fmla="*/ 11662409 h 13064490"/>
                <a:gd name="connsiteX78" fmla="*/ 12600813 w 12767104"/>
                <a:gd name="connsiteY78" fmla="*/ 11622404 h 13064490"/>
                <a:gd name="connsiteX79" fmla="*/ 12658344 w 12767104"/>
                <a:gd name="connsiteY79" fmla="*/ 11645265 h 13064490"/>
                <a:gd name="connsiteX80" fmla="*/ 12758928 w 12767104"/>
                <a:gd name="connsiteY80" fmla="*/ 11344274 h 13064490"/>
                <a:gd name="connsiteX81" fmla="*/ 12446507 w 12767104"/>
                <a:gd name="connsiteY81" fmla="*/ 10921364 h 13064490"/>
                <a:gd name="connsiteX82" fmla="*/ 12383642 w 12767104"/>
                <a:gd name="connsiteY82" fmla="*/ 10618469 h 13064490"/>
                <a:gd name="connsiteX83" fmla="*/ 12201906 w 12767104"/>
                <a:gd name="connsiteY83" fmla="*/ 10423017 h 13064490"/>
                <a:gd name="connsiteX84" fmla="*/ 12216002 w 12767104"/>
                <a:gd name="connsiteY84" fmla="*/ 10138409 h 13064490"/>
                <a:gd name="connsiteX85" fmla="*/ 12560807 w 12767104"/>
                <a:gd name="connsiteY85" fmla="*/ 9631679 h 13064490"/>
                <a:gd name="connsiteX86" fmla="*/ 12693777 w 12767104"/>
                <a:gd name="connsiteY86" fmla="*/ 8833866 h 13064490"/>
                <a:gd name="connsiteX87" fmla="*/ 12472416 w 12767104"/>
                <a:gd name="connsiteY87" fmla="*/ 8590407 h 13064490"/>
                <a:gd name="connsiteX88" fmla="*/ 12508992 w 12767104"/>
                <a:gd name="connsiteY88" fmla="*/ 7827264 h 13064490"/>
                <a:gd name="connsiteX89" fmla="*/ 12256389 w 12767104"/>
                <a:gd name="connsiteY89" fmla="*/ 7655052 h 13064490"/>
                <a:gd name="connsiteX90" fmla="*/ 11978640 w 12767104"/>
                <a:gd name="connsiteY90" fmla="*/ 7424928 h 13064490"/>
                <a:gd name="connsiteX91" fmla="*/ 11887200 w 12767104"/>
                <a:gd name="connsiteY91" fmla="*/ 6784848 h 13064490"/>
                <a:gd name="connsiteX92" fmla="*/ 12052173 w 12767104"/>
                <a:gd name="connsiteY92" fmla="*/ 6573774 h 13064490"/>
                <a:gd name="connsiteX93" fmla="*/ 12172950 w 12767104"/>
                <a:gd name="connsiteY93" fmla="*/ 6334887 h 13064490"/>
                <a:gd name="connsiteX94" fmla="*/ 12179808 w 12767104"/>
                <a:gd name="connsiteY94" fmla="*/ 5888736 h 13064490"/>
                <a:gd name="connsiteX95" fmla="*/ 11915394 w 12767104"/>
                <a:gd name="connsiteY95" fmla="*/ 5550027 h 13064490"/>
                <a:gd name="connsiteX96" fmla="*/ 11612880 w 12767104"/>
                <a:gd name="connsiteY96" fmla="*/ 5285232 h 13064490"/>
                <a:gd name="connsiteX97" fmla="*/ 11137392 w 12767104"/>
                <a:gd name="connsiteY97" fmla="*/ 4791456 h 13064490"/>
                <a:gd name="connsiteX98" fmla="*/ 10345674 w 12767104"/>
                <a:gd name="connsiteY98" fmla="*/ 4283583 h 13064490"/>
                <a:gd name="connsiteX99" fmla="*/ 10364343 w 12767104"/>
                <a:gd name="connsiteY99" fmla="*/ 3643122 h 13064490"/>
                <a:gd name="connsiteX100" fmla="*/ 10991088 w 12767104"/>
                <a:gd name="connsiteY100" fmla="*/ 3035808 h 13064490"/>
                <a:gd name="connsiteX101" fmla="*/ 11228832 w 12767104"/>
                <a:gd name="connsiteY101" fmla="*/ 2523744 h 13064490"/>
                <a:gd name="connsiteX102" fmla="*/ 11155680 w 12767104"/>
                <a:gd name="connsiteY102" fmla="*/ 2286000 h 13064490"/>
                <a:gd name="connsiteX103" fmla="*/ 11391900 w 12767104"/>
                <a:gd name="connsiteY103" fmla="*/ 1664970 h 13064490"/>
                <a:gd name="connsiteX104" fmla="*/ 11299698 w 12767104"/>
                <a:gd name="connsiteY104" fmla="*/ 1289304 h 13064490"/>
                <a:gd name="connsiteX105" fmla="*/ 10966704 w 12767104"/>
                <a:gd name="connsiteY105" fmla="*/ 1435227 h 13064490"/>
                <a:gd name="connsiteX106" fmla="*/ 10770870 w 12767104"/>
                <a:gd name="connsiteY106" fmla="*/ 1719072 h 13064490"/>
                <a:gd name="connsiteX107" fmla="*/ 10211943 w 12767104"/>
                <a:gd name="connsiteY107" fmla="*/ 1704594 h 13064490"/>
                <a:gd name="connsiteX108" fmla="*/ 10643616 w 12767104"/>
                <a:gd name="connsiteY108" fmla="*/ 987552 h 13064490"/>
                <a:gd name="connsiteX109" fmla="*/ 10569321 w 12767104"/>
                <a:gd name="connsiteY109" fmla="*/ 768477 h 13064490"/>
                <a:gd name="connsiteX110" fmla="*/ 10310241 w 12767104"/>
                <a:gd name="connsiteY110" fmla="*/ 644652 h 13064490"/>
                <a:gd name="connsiteX111" fmla="*/ 10132695 w 12767104"/>
                <a:gd name="connsiteY111" fmla="*/ 798957 h 13064490"/>
                <a:gd name="connsiteX112" fmla="*/ 9947147 w 12767104"/>
                <a:gd name="connsiteY112" fmla="*/ 712469 h 13064490"/>
                <a:gd name="connsiteX113" fmla="*/ 9547097 w 12767104"/>
                <a:gd name="connsiteY113" fmla="*/ 748664 h 13064490"/>
                <a:gd name="connsiteX114" fmla="*/ 9390887 w 12767104"/>
                <a:gd name="connsiteY114" fmla="*/ 302894 h 13064490"/>
                <a:gd name="connsiteX115" fmla="*/ 9286112 w 12767104"/>
                <a:gd name="connsiteY115" fmla="*/ 152399 h 13064490"/>
                <a:gd name="connsiteX116" fmla="*/ 9089136 w 12767104"/>
                <a:gd name="connsiteY116" fmla="*/ 0 h 13064490"/>
                <a:gd name="connsiteX117" fmla="*/ 9030842 w 12767104"/>
                <a:gd name="connsiteY117" fmla="*/ 188594 h 13064490"/>
                <a:gd name="connsiteX118" fmla="*/ 9137522 w 12767104"/>
                <a:gd name="connsiteY118" fmla="*/ 352424 h 13064490"/>
                <a:gd name="connsiteX119" fmla="*/ 8903207 w 12767104"/>
                <a:gd name="connsiteY119" fmla="*/ 421004 h 13064490"/>
                <a:gd name="connsiteX120" fmla="*/ 8634602 w 12767104"/>
                <a:gd name="connsiteY120" fmla="*/ 548639 h 13064490"/>
                <a:gd name="connsiteX121" fmla="*/ 8421242 w 12767104"/>
                <a:gd name="connsiteY121" fmla="*/ 859154 h 13064490"/>
                <a:gd name="connsiteX122" fmla="*/ 8219312 w 12767104"/>
                <a:gd name="connsiteY122" fmla="*/ 922019 h 13064490"/>
                <a:gd name="connsiteX123" fmla="*/ 8125967 w 12767104"/>
                <a:gd name="connsiteY123" fmla="*/ 1301114 h 13064490"/>
                <a:gd name="connsiteX124" fmla="*/ 8017382 w 12767104"/>
                <a:gd name="connsiteY124" fmla="*/ 1407794 h 13064490"/>
                <a:gd name="connsiteX125" fmla="*/ 7977377 w 12767104"/>
                <a:gd name="connsiteY125" fmla="*/ 1543049 h 13064490"/>
                <a:gd name="connsiteX126" fmla="*/ 7811642 w 12767104"/>
                <a:gd name="connsiteY126" fmla="*/ 1577339 h 13064490"/>
                <a:gd name="connsiteX127" fmla="*/ 7678674 w 12767104"/>
                <a:gd name="connsiteY127" fmla="*/ 1816608 h 13064490"/>
                <a:gd name="connsiteX128" fmla="*/ 7327772 w 12767104"/>
                <a:gd name="connsiteY128" fmla="*/ 1645919 h 13064490"/>
                <a:gd name="connsiteX129" fmla="*/ 6998207 w 12767104"/>
                <a:gd name="connsiteY129" fmla="*/ 1950719 h 13064490"/>
                <a:gd name="connsiteX130" fmla="*/ 6794372 w 12767104"/>
                <a:gd name="connsiteY130" fmla="*/ 1811654 h 13064490"/>
                <a:gd name="connsiteX131" fmla="*/ 6217920 w 12767104"/>
                <a:gd name="connsiteY131" fmla="*/ 2286000 h 13064490"/>
                <a:gd name="connsiteX132" fmla="*/ 6020942 w 12767104"/>
                <a:gd name="connsiteY132" fmla="*/ 2179319 h 13064490"/>
                <a:gd name="connsiteX133" fmla="*/ 5859017 w 12767104"/>
                <a:gd name="connsiteY133" fmla="*/ 2200274 h 13064490"/>
                <a:gd name="connsiteX134" fmla="*/ 5657087 w 12767104"/>
                <a:gd name="connsiteY134" fmla="*/ 2085974 h 13064490"/>
                <a:gd name="connsiteX135" fmla="*/ 5422772 w 12767104"/>
                <a:gd name="connsiteY135" fmla="*/ 2118359 h 13064490"/>
                <a:gd name="connsiteX136" fmla="*/ 5361812 w 12767104"/>
                <a:gd name="connsiteY136" fmla="*/ 1937384 h 13064490"/>
                <a:gd name="connsiteX137" fmla="*/ 5015102 w 12767104"/>
                <a:gd name="connsiteY137" fmla="*/ 1771649 h 13064490"/>
                <a:gd name="connsiteX138" fmla="*/ 4293870 w 12767104"/>
                <a:gd name="connsiteY138" fmla="*/ 1781937 h 13064490"/>
                <a:gd name="connsiteX139" fmla="*/ 3976877 w 12767104"/>
                <a:gd name="connsiteY139" fmla="*/ 1421129 h 13064490"/>
                <a:gd name="connsiteX140" fmla="*/ 3837812 w 12767104"/>
                <a:gd name="connsiteY140" fmla="*/ 1329689 h 13064490"/>
                <a:gd name="connsiteX141" fmla="*/ 3632072 w 12767104"/>
                <a:gd name="connsiteY141" fmla="*/ 1322069 h 13064490"/>
                <a:gd name="connsiteX142" fmla="*/ 3468242 w 12767104"/>
                <a:gd name="connsiteY142" fmla="*/ 1122044 h 13064490"/>
                <a:gd name="connsiteX143" fmla="*/ 3096767 w 12767104"/>
                <a:gd name="connsiteY143" fmla="*/ 1202054 h 13064490"/>
                <a:gd name="connsiteX144" fmla="*/ 2872740 w 12767104"/>
                <a:gd name="connsiteY144" fmla="*/ 1051179 h 13064490"/>
                <a:gd name="connsiteX145" fmla="*/ 2757677 w 12767104"/>
                <a:gd name="connsiteY145" fmla="*/ 1306829 h 13064490"/>
                <a:gd name="connsiteX146" fmla="*/ 2464307 w 12767104"/>
                <a:gd name="connsiteY146" fmla="*/ 1609724 h 13064490"/>
                <a:gd name="connsiteX147" fmla="*/ 2012822 w 12767104"/>
                <a:gd name="connsiteY147" fmla="*/ 1710689 h 13064490"/>
                <a:gd name="connsiteX148" fmla="*/ 2007107 w 12767104"/>
                <a:gd name="connsiteY148" fmla="*/ 1870709 h 13064490"/>
                <a:gd name="connsiteX149" fmla="*/ 1736597 w 12767104"/>
                <a:gd name="connsiteY149" fmla="*/ 1920239 h 13064490"/>
                <a:gd name="connsiteX150" fmla="*/ 1383792 w 12767104"/>
                <a:gd name="connsiteY150" fmla="*/ 1796415 h 13064490"/>
                <a:gd name="connsiteX151" fmla="*/ 1064132 w 12767104"/>
                <a:gd name="connsiteY151" fmla="*/ 1979294 h 13064490"/>
                <a:gd name="connsiteX152" fmla="*/ 1053084 w 12767104"/>
                <a:gd name="connsiteY152" fmla="*/ 2431542 h 13064490"/>
                <a:gd name="connsiteX153" fmla="*/ 514350 w 12767104"/>
                <a:gd name="connsiteY153" fmla="*/ 2355342 h 13064490"/>
                <a:gd name="connsiteX154" fmla="*/ 464057 w 12767104"/>
                <a:gd name="connsiteY154" fmla="*/ 2529839 h 13064490"/>
                <a:gd name="connsiteX155" fmla="*/ 0 w 12767104"/>
                <a:gd name="connsiteY155" fmla="*/ 2450592 h 13064490"/>
                <a:gd name="connsiteX0" fmla="*/ 0 w 12767104"/>
                <a:gd name="connsiteY0" fmla="*/ 2450592 h 13064490"/>
                <a:gd name="connsiteX1" fmla="*/ 266319 w 12767104"/>
                <a:gd name="connsiteY1" fmla="*/ 2830068 h 13064490"/>
                <a:gd name="connsiteX2" fmla="*/ 715899 w 12767104"/>
                <a:gd name="connsiteY2" fmla="*/ 2767965 h 13064490"/>
                <a:gd name="connsiteX3" fmla="*/ 1254633 w 12767104"/>
                <a:gd name="connsiteY3" fmla="*/ 3008757 h 13064490"/>
                <a:gd name="connsiteX4" fmla="*/ 1414652 w 12767104"/>
                <a:gd name="connsiteY4" fmla="*/ 3208019 h 13064490"/>
                <a:gd name="connsiteX5" fmla="*/ 1605152 w 12767104"/>
                <a:gd name="connsiteY5" fmla="*/ 3383279 h 13064490"/>
                <a:gd name="connsiteX6" fmla="*/ 1776602 w 12767104"/>
                <a:gd name="connsiteY6" fmla="*/ 3274694 h 13064490"/>
                <a:gd name="connsiteX7" fmla="*/ 2104262 w 12767104"/>
                <a:gd name="connsiteY7" fmla="*/ 3577589 h 13064490"/>
                <a:gd name="connsiteX8" fmla="*/ 2044827 w 12767104"/>
                <a:gd name="connsiteY8" fmla="*/ 3737610 h 13064490"/>
                <a:gd name="connsiteX9" fmla="*/ 2681477 w 12767104"/>
                <a:gd name="connsiteY9" fmla="*/ 3979544 h 13064490"/>
                <a:gd name="connsiteX10" fmla="*/ 3096767 w 12767104"/>
                <a:gd name="connsiteY10" fmla="*/ 3918584 h 13064490"/>
                <a:gd name="connsiteX11" fmla="*/ 3167252 w 12767104"/>
                <a:gd name="connsiteY11" fmla="*/ 4078604 h 13064490"/>
                <a:gd name="connsiteX12" fmla="*/ 3313937 w 12767104"/>
                <a:gd name="connsiteY12" fmla="*/ 4000499 h 13064490"/>
                <a:gd name="connsiteX13" fmla="*/ 3447669 w 12767104"/>
                <a:gd name="connsiteY13" fmla="*/ 4025646 h 13064490"/>
                <a:gd name="connsiteX14" fmla="*/ 3510152 w 12767104"/>
                <a:gd name="connsiteY14" fmla="*/ 4219574 h 13064490"/>
                <a:gd name="connsiteX15" fmla="*/ 3515867 w 12767104"/>
                <a:gd name="connsiteY15" fmla="*/ 4589144 h 13064490"/>
                <a:gd name="connsiteX16" fmla="*/ 3371087 w 12767104"/>
                <a:gd name="connsiteY16" fmla="*/ 4928234 h 13064490"/>
                <a:gd name="connsiteX17" fmla="*/ 3479672 w 12767104"/>
                <a:gd name="connsiteY17" fmla="*/ 5463539 h 13064490"/>
                <a:gd name="connsiteX18" fmla="*/ 3310127 w 12767104"/>
                <a:gd name="connsiteY18" fmla="*/ 5494019 h 13064490"/>
                <a:gd name="connsiteX19" fmla="*/ 3172967 w 12767104"/>
                <a:gd name="connsiteY19" fmla="*/ 6015989 h 13064490"/>
                <a:gd name="connsiteX20" fmla="*/ 3262502 w 12767104"/>
                <a:gd name="connsiteY20" fmla="*/ 6031229 h 13064490"/>
                <a:gd name="connsiteX21" fmla="*/ 3315842 w 12767104"/>
                <a:gd name="connsiteY21" fmla="*/ 6193154 h 13064490"/>
                <a:gd name="connsiteX22" fmla="*/ 3464432 w 12767104"/>
                <a:gd name="connsiteY22" fmla="*/ 6115049 h 13064490"/>
                <a:gd name="connsiteX23" fmla="*/ 3593972 w 12767104"/>
                <a:gd name="connsiteY23" fmla="*/ 6273164 h 13064490"/>
                <a:gd name="connsiteX24" fmla="*/ 3835146 w 12767104"/>
                <a:gd name="connsiteY24" fmla="*/ 6307836 h 13064490"/>
                <a:gd name="connsiteX25" fmla="*/ 3643502 w 12767104"/>
                <a:gd name="connsiteY25" fmla="*/ 6793229 h 13064490"/>
                <a:gd name="connsiteX26" fmla="*/ 3704462 w 12767104"/>
                <a:gd name="connsiteY26" fmla="*/ 7218044 h 13064490"/>
                <a:gd name="connsiteX27" fmla="*/ 3508247 w 12767104"/>
                <a:gd name="connsiteY27" fmla="*/ 7745729 h 13064490"/>
                <a:gd name="connsiteX28" fmla="*/ 3654932 w 12767104"/>
                <a:gd name="connsiteY28" fmla="*/ 7880984 h 13064490"/>
                <a:gd name="connsiteX29" fmla="*/ 3396234 w 12767104"/>
                <a:gd name="connsiteY29" fmla="*/ 8180451 h 13064490"/>
                <a:gd name="connsiteX30" fmla="*/ 3645407 w 12767104"/>
                <a:gd name="connsiteY30" fmla="*/ 8650604 h 13064490"/>
                <a:gd name="connsiteX31" fmla="*/ 4189476 w 12767104"/>
                <a:gd name="connsiteY31" fmla="*/ 9107805 h 13064490"/>
                <a:gd name="connsiteX32" fmla="*/ 4317872 w 12767104"/>
                <a:gd name="connsiteY32" fmla="*/ 9022079 h 13064490"/>
                <a:gd name="connsiteX33" fmla="*/ 4573142 w 12767104"/>
                <a:gd name="connsiteY33" fmla="*/ 9305924 h 13064490"/>
                <a:gd name="connsiteX34" fmla="*/ 4847462 w 12767104"/>
                <a:gd name="connsiteY34" fmla="*/ 9330689 h 13064490"/>
                <a:gd name="connsiteX35" fmla="*/ 5024627 w 12767104"/>
                <a:gd name="connsiteY35" fmla="*/ 9193529 h 13064490"/>
                <a:gd name="connsiteX36" fmla="*/ 5401817 w 12767104"/>
                <a:gd name="connsiteY36" fmla="*/ 9408794 h 13064490"/>
                <a:gd name="connsiteX37" fmla="*/ 5702807 w 12767104"/>
                <a:gd name="connsiteY37" fmla="*/ 9414509 h 13064490"/>
                <a:gd name="connsiteX38" fmla="*/ 5805677 w 12767104"/>
                <a:gd name="connsiteY38" fmla="*/ 9641204 h 13064490"/>
                <a:gd name="connsiteX39" fmla="*/ 6116192 w 12767104"/>
                <a:gd name="connsiteY39" fmla="*/ 9660254 h 13064490"/>
                <a:gd name="connsiteX40" fmla="*/ 6206109 w 12767104"/>
                <a:gd name="connsiteY40" fmla="*/ 9857613 h 13064490"/>
                <a:gd name="connsiteX41" fmla="*/ 6379082 w 12767104"/>
                <a:gd name="connsiteY41" fmla="*/ 9858374 h 13064490"/>
                <a:gd name="connsiteX42" fmla="*/ 6531482 w 12767104"/>
                <a:gd name="connsiteY42" fmla="*/ 10033634 h 13064490"/>
                <a:gd name="connsiteX43" fmla="*/ 6741032 w 12767104"/>
                <a:gd name="connsiteY43" fmla="*/ 10033634 h 13064490"/>
                <a:gd name="connsiteX44" fmla="*/ 6769607 w 12767104"/>
                <a:gd name="connsiteY44" fmla="*/ 10528934 h 13064490"/>
                <a:gd name="connsiteX45" fmla="*/ 6960108 w 12767104"/>
                <a:gd name="connsiteY45" fmla="*/ 10938891 h 13064490"/>
                <a:gd name="connsiteX46" fmla="*/ 6458712 w 12767104"/>
                <a:gd name="connsiteY46" fmla="*/ 11369040 h 13064490"/>
                <a:gd name="connsiteX47" fmla="*/ 6592443 w 12767104"/>
                <a:gd name="connsiteY47" fmla="*/ 11569065 h 13064490"/>
                <a:gd name="connsiteX48" fmla="*/ 6723888 w 12767104"/>
                <a:gd name="connsiteY48" fmla="*/ 11530965 h 13064490"/>
                <a:gd name="connsiteX49" fmla="*/ 6826758 w 12767104"/>
                <a:gd name="connsiteY49" fmla="*/ 11633835 h 13064490"/>
                <a:gd name="connsiteX50" fmla="*/ 6834378 w 12767104"/>
                <a:gd name="connsiteY50" fmla="*/ 11870055 h 13064490"/>
                <a:gd name="connsiteX51" fmla="*/ 6950583 w 12767104"/>
                <a:gd name="connsiteY51" fmla="*/ 12011025 h 13064490"/>
                <a:gd name="connsiteX52" fmla="*/ 7009638 w 12767104"/>
                <a:gd name="connsiteY52" fmla="*/ 12390120 h 13064490"/>
                <a:gd name="connsiteX53" fmla="*/ 6941058 w 12767104"/>
                <a:gd name="connsiteY53" fmla="*/ 12628245 h 13064490"/>
                <a:gd name="connsiteX54" fmla="*/ 7076313 w 12767104"/>
                <a:gd name="connsiteY54" fmla="*/ 12847320 h 13064490"/>
                <a:gd name="connsiteX55" fmla="*/ 7202043 w 12767104"/>
                <a:gd name="connsiteY55" fmla="*/ 12943713 h 13064490"/>
                <a:gd name="connsiteX56" fmla="*/ 7287768 w 12767104"/>
                <a:gd name="connsiteY56" fmla="*/ 12799695 h 13064490"/>
                <a:gd name="connsiteX57" fmla="*/ 7377303 w 12767104"/>
                <a:gd name="connsiteY57" fmla="*/ 12759690 h 13064490"/>
                <a:gd name="connsiteX58" fmla="*/ 7748778 w 12767104"/>
                <a:gd name="connsiteY58" fmla="*/ 12538710 h 13064490"/>
                <a:gd name="connsiteX59" fmla="*/ 8312658 w 12767104"/>
                <a:gd name="connsiteY59" fmla="*/ 13034010 h 13064490"/>
                <a:gd name="connsiteX60" fmla="*/ 8440293 w 12767104"/>
                <a:gd name="connsiteY60" fmla="*/ 12971145 h 13064490"/>
                <a:gd name="connsiteX61" fmla="*/ 8819388 w 12767104"/>
                <a:gd name="connsiteY61" fmla="*/ 13013055 h 13064490"/>
                <a:gd name="connsiteX62" fmla="*/ 9089898 w 12767104"/>
                <a:gd name="connsiteY62" fmla="*/ 13064490 h 13064490"/>
                <a:gd name="connsiteX63" fmla="*/ 9554718 w 12767104"/>
                <a:gd name="connsiteY63" fmla="*/ 12974954 h 13064490"/>
                <a:gd name="connsiteX64" fmla="*/ 9853803 w 12767104"/>
                <a:gd name="connsiteY64" fmla="*/ 12885420 h 13064490"/>
                <a:gd name="connsiteX65" fmla="*/ 9954006 w 12767104"/>
                <a:gd name="connsiteY65" fmla="*/ 12968097 h 13064490"/>
                <a:gd name="connsiteX66" fmla="*/ 10019538 w 12767104"/>
                <a:gd name="connsiteY66" fmla="*/ 12891134 h 13064490"/>
                <a:gd name="connsiteX67" fmla="*/ 10107168 w 12767104"/>
                <a:gd name="connsiteY67" fmla="*/ 12702539 h 13064490"/>
                <a:gd name="connsiteX68" fmla="*/ 10103358 w 12767104"/>
                <a:gd name="connsiteY68" fmla="*/ 12614909 h 13064490"/>
                <a:gd name="connsiteX69" fmla="*/ 10177653 w 12767104"/>
                <a:gd name="connsiteY69" fmla="*/ 12538709 h 13064490"/>
                <a:gd name="connsiteX70" fmla="*/ 10135743 w 12767104"/>
                <a:gd name="connsiteY70" fmla="*/ 12378689 h 13064490"/>
                <a:gd name="connsiteX71" fmla="*/ 10267188 w 12767104"/>
                <a:gd name="connsiteY71" fmla="*/ 12338684 h 13064490"/>
                <a:gd name="connsiteX72" fmla="*/ 10419207 w 12767104"/>
                <a:gd name="connsiteY72" fmla="*/ 11967972 h 13064490"/>
                <a:gd name="connsiteX73" fmla="*/ 11149203 w 12767104"/>
                <a:gd name="connsiteY73" fmla="*/ 12121514 h 13064490"/>
                <a:gd name="connsiteX74" fmla="*/ 12090273 w 12767104"/>
                <a:gd name="connsiteY74" fmla="*/ 11727179 h 13064490"/>
                <a:gd name="connsiteX75" fmla="*/ 12248388 w 12767104"/>
                <a:gd name="connsiteY75" fmla="*/ 11870054 h 13064490"/>
                <a:gd name="connsiteX76" fmla="*/ 12362688 w 12767104"/>
                <a:gd name="connsiteY76" fmla="*/ 11891009 h 13064490"/>
                <a:gd name="connsiteX77" fmla="*/ 12524613 w 12767104"/>
                <a:gd name="connsiteY77" fmla="*/ 11662409 h 13064490"/>
                <a:gd name="connsiteX78" fmla="*/ 12600813 w 12767104"/>
                <a:gd name="connsiteY78" fmla="*/ 11622404 h 13064490"/>
                <a:gd name="connsiteX79" fmla="*/ 12658344 w 12767104"/>
                <a:gd name="connsiteY79" fmla="*/ 11645265 h 13064490"/>
                <a:gd name="connsiteX80" fmla="*/ 12758928 w 12767104"/>
                <a:gd name="connsiteY80" fmla="*/ 11344274 h 13064490"/>
                <a:gd name="connsiteX81" fmla="*/ 12446507 w 12767104"/>
                <a:gd name="connsiteY81" fmla="*/ 10921364 h 13064490"/>
                <a:gd name="connsiteX82" fmla="*/ 12383642 w 12767104"/>
                <a:gd name="connsiteY82" fmla="*/ 10618469 h 13064490"/>
                <a:gd name="connsiteX83" fmla="*/ 12201906 w 12767104"/>
                <a:gd name="connsiteY83" fmla="*/ 10423017 h 13064490"/>
                <a:gd name="connsiteX84" fmla="*/ 12216002 w 12767104"/>
                <a:gd name="connsiteY84" fmla="*/ 10138409 h 13064490"/>
                <a:gd name="connsiteX85" fmla="*/ 12560807 w 12767104"/>
                <a:gd name="connsiteY85" fmla="*/ 9631679 h 13064490"/>
                <a:gd name="connsiteX86" fmla="*/ 12693777 w 12767104"/>
                <a:gd name="connsiteY86" fmla="*/ 8833866 h 13064490"/>
                <a:gd name="connsiteX87" fmla="*/ 12472416 w 12767104"/>
                <a:gd name="connsiteY87" fmla="*/ 8590407 h 13064490"/>
                <a:gd name="connsiteX88" fmla="*/ 12508992 w 12767104"/>
                <a:gd name="connsiteY88" fmla="*/ 7827264 h 13064490"/>
                <a:gd name="connsiteX89" fmla="*/ 12256389 w 12767104"/>
                <a:gd name="connsiteY89" fmla="*/ 7655052 h 13064490"/>
                <a:gd name="connsiteX90" fmla="*/ 11978640 w 12767104"/>
                <a:gd name="connsiteY90" fmla="*/ 7424928 h 13064490"/>
                <a:gd name="connsiteX91" fmla="*/ 11887200 w 12767104"/>
                <a:gd name="connsiteY91" fmla="*/ 6784848 h 13064490"/>
                <a:gd name="connsiteX92" fmla="*/ 12052173 w 12767104"/>
                <a:gd name="connsiteY92" fmla="*/ 6573774 h 13064490"/>
                <a:gd name="connsiteX93" fmla="*/ 12172950 w 12767104"/>
                <a:gd name="connsiteY93" fmla="*/ 6334887 h 13064490"/>
                <a:gd name="connsiteX94" fmla="*/ 12179808 w 12767104"/>
                <a:gd name="connsiteY94" fmla="*/ 5888736 h 13064490"/>
                <a:gd name="connsiteX95" fmla="*/ 11915394 w 12767104"/>
                <a:gd name="connsiteY95" fmla="*/ 5550027 h 13064490"/>
                <a:gd name="connsiteX96" fmla="*/ 11612880 w 12767104"/>
                <a:gd name="connsiteY96" fmla="*/ 5285232 h 13064490"/>
                <a:gd name="connsiteX97" fmla="*/ 11137392 w 12767104"/>
                <a:gd name="connsiteY97" fmla="*/ 4791456 h 13064490"/>
                <a:gd name="connsiteX98" fmla="*/ 10345674 w 12767104"/>
                <a:gd name="connsiteY98" fmla="*/ 4283583 h 13064490"/>
                <a:gd name="connsiteX99" fmla="*/ 10364343 w 12767104"/>
                <a:gd name="connsiteY99" fmla="*/ 3643122 h 13064490"/>
                <a:gd name="connsiteX100" fmla="*/ 10991088 w 12767104"/>
                <a:gd name="connsiteY100" fmla="*/ 3035808 h 13064490"/>
                <a:gd name="connsiteX101" fmla="*/ 11228832 w 12767104"/>
                <a:gd name="connsiteY101" fmla="*/ 2523744 h 13064490"/>
                <a:gd name="connsiteX102" fmla="*/ 11155680 w 12767104"/>
                <a:gd name="connsiteY102" fmla="*/ 2286000 h 13064490"/>
                <a:gd name="connsiteX103" fmla="*/ 11391900 w 12767104"/>
                <a:gd name="connsiteY103" fmla="*/ 1664970 h 13064490"/>
                <a:gd name="connsiteX104" fmla="*/ 11299698 w 12767104"/>
                <a:gd name="connsiteY104" fmla="*/ 1289304 h 13064490"/>
                <a:gd name="connsiteX105" fmla="*/ 10966704 w 12767104"/>
                <a:gd name="connsiteY105" fmla="*/ 1435227 h 13064490"/>
                <a:gd name="connsiteX106" fmla="*/ 10770870 w 12767104"/>
                <a:gd name="connsiteY106" fmla="*/ 1719072 h 13064490"/>
                <a:gd name="connsiteX107" fmla="*/ 10211943 w 12767104"/>
                <a:gd name="connsiteY107" fmla="*/ 1704594 h 13064490"/>
                <a:gd name="connsiteX108" fmla="*/ 10643616 w 12767104"/>
                <a:gd name="connsiteY108" fmla="*/ 987552 h 13064490"/>
                <a:gd name="connsiteX109" fmla="*/ 10569321 w 12767104"/>
                <a:gd name="connsiteY109" fmla="*/ 768477 h 13064490"/>
                <a:gd name="connsiteX110" fmla="*/ 10310241 w 12767104"/>
                <a:gd name="connsiteY110" fmla="*/ 644652 h 13064490"/>
                <a:gd name="connsiteX111" fmla="*/ 10132695 w 12767104"/>
                <a:gd name="connsiteY111" fmla="*/ 798957 h 13064490"/>
                <a:gd name="connsiteX112" fmla="*/ 9947147 w 12767104"/>
                <a:gd name="connsiteY112" fmla="*/ 712469 h 13064490"/>
                <a:gd name="connsiteX113" fmla="*/ 9547097 w 12767104"/>
                <a:gd name="connsiteY113" fmla="*/ 748664 h 13064490"/>
                <a:gd name="connsiteX114" fmla="*/ 9390887 w 12767104"/>
                <a:gd name="connsiteY114" fmla="*/ 302894 h 13064490"/>
                <a:gd name="connsiteX115" fmla="*/ 9286112 w 12767104"/>
                <a:gd name="connsiteY115" fmla="*/ 152399 h 13064490"/>
                <a:gd name="connsiteX116" fmla="*/ 9089136 w 12767104"/>
                <a:gd name="connsiteY116" fmla="*/ 0 h 13064490"/>
                <a:gd name="connsiteX117" fmla="*/ 9030842 w 12767104"/>
                <a:gd name="connsiteY117" fmla="*/ 188594 h 13064490"/>
                <a:gd name="connsiteX118" fmla="*/ 9137522 w 12767104"/>
                <a:gd name="connsiteY118" fmla="*/ 352424 h 13064490"/>
                <a:gd name="connsiteX119" fmla="*/ 8903207 w 12767104"/>
                <a:gd name="connsiteY119" fmla="*/ 421004 h 13064490"/>
                <a:gd name="connsiteX120" fmla="*/ 8634602 w 12767104"/>
                <a:gd name="connsiteY120" fmla="*/ 548639 h 13064490"/>
                <a:gd name="connsiteX121" fmla="*/ 8421242 w 12767104"/>
                <a:gd name="connsiteY121" fmla="*/ 859154 h 13064490"/>
                <a:gd name="connsiteX122" fmla="*/ 8219312 w 12767104"/>
                <a:gd name="connsiteY122" fmla="*/ 922019 h 13064490"/>
                <a:gd name="connsiteX123" fmla="*/ 8125967 w 12767104"/>
                <a:gd name="connsiteY123" fmla="*/ 1301114 h 13064490"/>
                <a:gd name="connsiteX124" fmla="*/ 8017382 w 12767104"/>
                <a:gd name="connsiteY124" fmla="*/ 1407794 h 13064490"/>
                <a:gd name="connsiteX125" fmla="*/ 7977377 w 12767104"/>
                <a:gd name="connsiteY125" fmla="*/ 1543049 h 13064490"/>
                <a:gd name="connsiteX126" fmla="*/ 7811642 w 12767104"/>
                <a:gd name="connsiteY126" fmla="*/ 1577339 h 13064490"/>
                <a:gd name="connsiteX127" fmla="*/ 7678674 w 12767104"/>
                <a:gd name="connsiteY127" fmla="*/ 1816608 h 13064490"/>
                <a:gd name="connsiteX128" fmla="*/ 7327772 w 12767104"/>
                <a:gd name="connsiteY128" fmla="*/ 1645919 h 13064490"/>
                <a:gd name="connsiteX129" fmla="*/ 6998207 w 12767104"/>
                <a:gd name="connsiteY129" fmla="*/ 1950719 h 13064490"/>
                <a:gd name="connsiteX130" fmla="*/ 6794372 w 12767104"/>
                <a:gd name="connsiteY130" fmla="*/ 1811654 h 13064490"/>
                <a:gd name="connsiteX131" fmla="*/ 6217920 w 12767104"/>
                <a:gd name="connsiteY131" fmla="*/ 2286000 h 13064490"/>
                <a:gd name="connsiteX132" fmla="*/ 6020942 w 12767104"/>
                <a:gd name="connsiteY132" fmla="*/ 2179319 h 13064490"/>
                <a:gd name="connsiteX133" fmla="*/ 5859017 w 12767104"/>
                <a:gd name="connsiteY133" fmla="*/ 2200274 h 13064490"/>
                <a:gd name="connsiteX134" fmla="*/ 5657087 w 12767104"/>
                <a:gd name="connsiteY134" fmla="*/ 2085974 h 13064490"/>
                <a:gd name="connsiteX135" fmla="*/ 5422772 w 12767104"/>
                <a:gd name="connsiteY135" fmla="*/ 2118359 h 13064490"/>
                <a:gd name="connsiteX136" fmla="*/ 5361812 w 12767104"/>
                <a:gd name="connsiteY136" fmla="*/ 1937384 h 13064490"/>
                <a:gd name="connsiteX137" fmla="*/ 5015102 w 12767104"/>
                <a:gd name="connsiteY137" fmla="*/ 1771649 h 13064490"/>
                <a:gd name="connsiteX138" fmla="*/ 4293870 w 12767104"/>
                <a:gd name="connsiteY138" fmla="*/ 1781937 h 13064490"/>
                <a:gd name="connsiteX139" fmla="*/ 3976877 w 12767104"/>
                <a:gd name="connsiteY139" fmla="*/ 1421129 h 13064490"/>
                <a:gd name="connsiteX140" fmla="*/ 3837812 w 12767104"/>
                <a:gd name="connsiteY140" fmla="*/ 1329689 h 13064490"/>
                <a:gd name="connsiteX141" fmla="*/ 3632072 w 12767104"/>
                <a:gd name="connsiteY141" fmla="*/ 1322069 h 13064490"/>
                <a:gd name="connsiteX142" fmla="*/ 3468242 w 12767104"/>
                <a:gd name="connsiteY142" fmla="*/ 1122044 h 13064490"/>
                <a:gd name="connsiteX143" fmla="*/ 3096767 w 12767104"/>
                <a:gd name="connsiteY143" fmla="*/ 1202054 h 13064490"/>
                <a:gd name="connsiteX144" fmla="*/ 2872740 w 12767104"/>
                <a:gd name="connsiteY144" fmla="*/ 1051179 h 13064490"/>
                <a:gd name="connsiteX145" fmla="*/ 2757677 w 12767104"/>
                <a:gd name="connsiteY145" fmla="*/ 1306829 h 13064490"/>
                <a:gd name="connsiteX146" fmla="*/ 2464307 w 12767104"/>
                <a:gd name="connsiteY146" fmla="*/ 1609724 h 13064490"/>
                <a:gd name="connsiteX147" fmla="*/ 2215227 w 12767104"/>
                <a:gd name="connsiteY147" fmla="*/ 1764335 h 13064490"/>
                <a:gd name="connsiteX148" fmla="*/ 2012822 w 12767104"/>
                <a:gd name="connsiteY148" fmla="*/ 1710689 h 13064490"/>
                <a:gd name="connsiteX149" fmla="*/ 2007107 w 12767104"/>
                <a:gd name="connsiteY149" fmla="*/ 1870709 h 13064490"/>
                <a:gd name="connsiteX150" fmla="*/ 1736597 w 12767104"/>
                <a:gd name="connsiteY150" fmla="*/ 1920239 h 13064490"/>
                <a:gd name="connsiteX151" fmla="*/ 1383792 w 12767104"/>
                <a:gd name="connsiteY151" fmla="*/ 1796415 h 13064490"/>
                <a:gd name="connsiteX152" fmla="*/ 1064132 w 12767104"/>
                <a:gd name="connsiteY152" fmla="*/ 1979294 h 13064490"/>
                <a:gd name="connsiteX153" fmla="*/ 1053084 w 12767104"/>
                <a:gd name="connsiteY153" fmla="*/ 2431542 h 13064490"/>
                <a:gd name="connsiteX154" fmla="*/ 514350 w 12767104"/>
                <a:gd name="connsiteY154" fmla="*/ 2355342 h 13064490"/>
                <a:gd name="connsiteX155" fmla="*/ 464057 w 12767104"/>
                <a:gd name="connsiteY155" fmla="*/ 2529839 h 13064490"/>
                <a:gd name="connsiteX156" fmla="*/ 0 w 12767104"/>
                <a:gd name="connsiteY156" fmla="*/ 2450592 h 13064490"/>
                <a:gd name="connsiteX0" fmla="*/ 0 w 12767104"/>
                <a:gd name="connsiteY0" fmla="*/ 2450592 h 13064490"/>
                <a:gd name="connsiteX1" fmla="*/ 266319 w 12767104"/>
                <a:gd name="connsiteY1" fmla="*/ 2830068 h 13064490"/>
                <a:gd name="connsiteX2" fmla="*/ 715899 w 12767104"/>
                <a:gd name="connsiteY2" fmla="*/ 2767965 h 13064490"/>
                <a:gd name="connsiteX3" fmla="*/ 1254633 w 12767104"/>
                <a:gd name="connsiteY3" fmla="*/ 3008757 h 13064490"/>
                <a:gd name="connsiteX4" fmla="*/ 1414652 w 12767104"/>
                <a:gd name="connsiteY4" fmla="*/ 3208019 h 13064490"/>
                <a:gd name="connsiteX5" fmla="*/ 1605152 w 12767104"/>
                <a:gd name="connsiteY5" fmla="*/ 3383279 h 13064490"/>
                <a:gd name="connsiteX6" fmla="*/ 1776602 w 12767104"/>
                <a:gd name="connsiteY6" fmla="*/ 3274694 h 13064490"/>
                <a:gd name="connsiteX7" fmla="*/ 2104262 w 12767104"/>
                <a:gd name="connsiteY7" fmla="*/ 3577589 h 13064490"/>
                <a:gd name="connsiteX8" fmla="*/ 2044827 w 12767104"/>
                <a:gd name="connsiteY8" fmla="*/ 3737610 h 13064490"/>
                <a:gd name="connsiteX9" fmla="*/ 2681477 w 12767104"/>
                <a:gd name="connsiteY9" fmla="*/ 3979544 h 13064490"/>
                <a:gd name="connsiteX10" fmla="*/ 3096767 w 12767104"/>
                <a:gd name="connsiteY10" fmla="*/ 3918584 h 13064490"/>
                <a:gd name="connsiteX11" fmla="*/ 3167252 w 12767104"/>
                <a:gd name="connsiteY11" fmla="*/ 4078604 h 13064490"/>
                <a:gd name="connsiteX12" fmla="*/ 3313937 w 12767104"/>
                <a:gd name="connsiteY12" fmla="*/ 4000499 h 13064490"/>
                <a:gd name="connsiteX13" fmla="*/ 3447669 w 12767104"/>
                <a:gd name="connsiteY13" fmla="*/ 4025646 h 13064490"/>
                <a:gd name="connsiteX14" fmla="*/ 3510152 w 12767104"/>
                <a:gd name="connsiteY14" fmla="*/ 4219574 h 13064490"/>
                <a:gd name="connsiteX15" fmla="*/ 3515867 w 12767104"/>
                <a:gd name="connsiteY15" fmla="*/ 4589144 h 13064490"/>
                <a:gd name="connsiteX16" fmla="*/ 3371087 w 12767104"/>
                <a:gd name="connsiteY16" fmla="*/ 4928234 h 13064490"/>
                <a:gd name="connsiteX17" fmla="*/ 3479672 w 12767104"/>
                <a:gd name="connsiteY17" fmla="*/ 5463539 h 13064490"/>
                <a:gd name="connsiteX18" fmla="*/ 3310127 w 12767104"/>
                <a:gd name="connsiteY18" fmla="*/ 5494019 h 13064490"/>
                <a:gd name="connsiteX19" fmla="*/ 3172967 w 12767104"/>
                <a:gd name="connsiteY19" fmla="*/ 6015989 h 13064490"/>
                <a:gd name="connsiteX20" fmla="*/ 3262502 w 12767104"/>
                <a:gd name="connsiteY20" fmla="*/ 6031229 h 13064490"/>
                <a:gd name="connsiteX21" fmla="*/ 3315842 w 12767104"/>
                <a:gd name="connsiteY21" fmla="*/ 6193154 h 13064490"/>
                <a:gd name="connsiteX22" fmla="*/ 3464432 w 12767104"/>
                <a:gd name="connsiteY22" fmla="*/ 6115049 h 13064490"/>
                <a:gd name="connsiteX23" fmla="*/ 3593972 w 12767104"/>
                <a:gd name="connsiteY23" fmla="*/ 6273164 h 13064490"/>
                <a:gd name="connsiteX24" fmla="*/ 3835146 w 12767104"/>
                <a:gd name="connsiteY24" fmla="*/ 6307836 h 13064490"/>
                <a:gd name="connsiteX25" fmla="*/ 3643502 w 12767104"/>
                <a:gd name="connsiteY25" fmla="*/ 6793229 h 13064490"/>
                <a:gd name="connsiteX26" fmla="*/ 3704462 w 12767104"/>
                <a:gd name="connsiteY26" fmla="*/ 7218044 h 13064490"/>
                <a:gd name="connsiteX27" fmla="*/ 3508247 w 12767104"/>
                <a:gd name="connsiteY27" fmla="*/ 7745729 h 13064490"/>
                <a:gd name="connsiteX28" fmla="*/ 3654932 w 12767104"/>
                <a:gd name="connsiteY28" fmla="*/ 7880984 h 13064490"/>
                <a:gd name="connsiteX29" fmla="*/ 3396234 w 12767104"/>
                <a:gd name="connsiteY29" fmla="*/ 8180451 h 13064490"/>
                <a:gd name="connsiteX30" fmla="*/ 3645407 w 12767104"/>
                <a:gd name="connsiteY30" fmla="*/ 8650604 h 13064490"/>
                <a:gd name="connsiteX31" fmla="*/ 4189476 w 12767104"/>
                <a:gd name="connsiteY31" fmla="*/ 9107805 h 13064490"/>
                <a:gd name="connsiteX32" fmla="*/ 4317872 w 12767104"/>
                <a:gd name="connsiteY32" fmla="*/ 9022079 h 13064490"/>
                <a:gd name="connsiteX33" fmla="*/ 4573142 w 12767104"/>
                <a:gd name="connsiteY33" fmla="*/ 9305924 h 13064490"/>
                <a:gd name="connsiteX34" fmla="*/ 4847462 w 12767104"/>
                <a:gd name="connsiteY34" fmla="*/ 9330689 h 13064490"/>
                <a:gd name="connsiteX35" fmla="*/ 5024627 w 12767104"/>
                <a:gd name="connsiteY35" fmla="*/ 9193529 h 13064490"/>
                <a:gd name="connsiteX36" fmla="*/ 5401817 w 12767104"/>
                <a:gd name="connsiteY36" fmla="*/ 9408794 h 13064490"/>
                <a:gd name="connsiteX37" fmla="*/ 5702807 w 12767104"/>
                <a:gd name="connsiteY37" fmla="*/ 9414509 h 13064490"/>
                <a:gd name="connsiteX38" fmla="*/ 5805677 w 12767104"/>
                <a:gd name="connsiteY38" fmla="*/ 9641204 h 13064490"/>
                <a:gd name="connsiteX39" fmla="*/ 6116192 w 12767104"/>
                <a:gd name="connsiteY39" fmla="*/ 9660254 h 13064490"/>
                <a:gd name="connsiteX40" fmla="*/ 6206109 w 12767104"/>
                <a:gd name="connsiteY40" fmla="*/ 9857613 h 13064490"/>
                <a:gd name="connsiteX41" fmla="*/ 6379082 w 12767104"/>
                <a:gd name="connsiteY41" fmla="*/ 9858374 h 13064490"/>
                <a:gd name="connsiteX42" fmla="*/ 6531482 w 12767104"/>
                <a:gd name="connsiteY42" fmla="*/ 10033634 h 13064490"/>
                <a:gd name="connsiteX43" fmla="*/ 6741032 w 12767104"/>
                <a:gd name="connsiteY43" fmla="*/ 10033634 h 13064490"/>
                <a:gd name="connsiteX44" fmla="*/ 6769607 w 12767104"/>
                <a:gd name="connsiteY44" fmla="*/ 10528934 h 13064490"/>
                <a:gd name="connsiteX45" fmla="*/ 6960108 w 12767104"/>
                <a:gd name="connsiteY45" fmla="*/ 10938891 h 13064490"/>
                <a:gd name="connsiteX46" fmla="*/ 6458712 w 12767104"/>
                <a:gd name="connsiteY46" fmla="*/ 11369040 h 13064490"/>
                <a:gd name="connsiteX47" fmla="*/ 6592443 w 12767104"/>
                <a:gd name="connsiteY47" fmla="*/ 11569065 h 13064490"/>
                <a:gd name="connsiteX48" fmla="*/ 6723888 w 12767104"/>
                <a:gd name="connsiteY48" fmla="*/ 11530965 h 13064490"/>
                <a:gd name="connsiteX49" fmla="*/ 6826758 w 12767104"/>
                <a:gd name="connsiteY49" fmla="*/ 11633835 h 13064490"/>
                <a:gd name="connsiteX50" fmla="*/ 6834378 w 12767104"/>
                <a:gd name="connsiteY50" fmla="*/ 11870055 h 13064490"/>
                <a:gd name="connsiteX51" fmla="*/ 6950583 w 12767104"/>
                <a:gd name="connsiteY51" fmla="*/ 12011025 h 13064490"/>
                <a:gd name="connsiteX52" fmla="*/ 7009638 w 12767104"/>
                <a:gd name="connsiteY52" fmla="*/ 12390120 h 13064490"/>
                <a:gd name="connsiteX53" fmla="*/ 6941058 w 12767104"/>
                <a:gd name="connsiteY53" fmla="*/ 12628245 h 13064490"/>
                <a:gd name="connsiteX54" fmla="*/ 7076313 w 12767104"/>
                <a:gd name="connsiteY54" fmla="*/ 12847320 h 13064490"/>
                <a:gd name="connsiteX55" fmla="*/ 7202043 w 12767104"/>
                <a:gd name="connsiteY55" fmla="*/ 12943713 h 13064490"/>
                <a:gd name="connsiteX56" fmla="*/ 7287768 w 12767104"/>
                <a:gd name="connsiteY56" fmla="*/ 12799695 h 13064490"/>
                <a:gd name="connsiteX57" fmla="*/ 7377303 w 12767104"/>
                <a:gd name="connsiteY57" fmla="*/ 12759690 h 13064490"/>
                <a:gd name="connsiteX58" fmla="*/ 7748778 w 12767104"/>
                <a:gd name="connsiteY58" fmla="*/ 12538710 h 13064490"/>
                <a:gd name="connsiteX59" fmla="*/ 8312658 w 12767104"/>
                <a:gd name="connsiteY59" fmla="*/ 13034010 h 13064490"/>
                <a:gd name="connsiteX60" fmla="*/ 8440293 w 12767104"/>
                <a:gd name="connsiteY60" fmla="*/ 12971145 h 13064490"/>
                <a:gd name="connsiteX61" fmla="*/ 8819388 w 12767104"/>
                <a:gd name="connsiteY61" fmla="*/ 13013055 h 13064490"/>
                <a:gd name="connsiteX62" fmla="*/ 9089898 w 12767104"/>
                <a:gd name="connsiteY62" fmla="*/ 13064490 h 13064490"/>
                <a:gd name="connsiteX63" fmla="*/ 9554718 w 12767104"/>
                <a:gd name="connsiteY63" fmla="*/ 12974954 h 13064490"/>
                <a:gd name="connsiteX64" fmla="*/ 9853803 w 12767104"/>
                <a:gd name="connsiteY64" fmla="*/ 12885420 h 13064490"/>
                <a:gd name="connsiteX65" fmla="*/ 9954006 w 12767104"/>
                <a:gd name="connsiteY65" fmla="*/ 12968097 h 13064490"/>
                <a:gd name="connsiteX66" fmla="*/ 10019538 w 12767104"/>
                <a:gd name="connsiteY66" fmla="*/ 12891134 h 13064490"/>
                <a:gd name="connsiteX67" fmla="*/ 10107168 w 12767104"/>
                <a:gd name="connsiteY67" fmla="*/ 12702539 h 13064490"/>
                <a:gd name="connsiteX68" fmla="*/ 10103358 w 12767104"/>
                <a:gd name="connsiteY68" fmla="*/ 12614909 h 13064490"/>
                <a:gd name="connsiteX69" fmla="*/ 10177653 w 12767104"/>
                <a:gd name="connsiteY69" fmla="*/ 12538709 h 13064490"/>
                <a:gd name="connsiteX70" fmla="*/ 10135743 w 12767104"/>
                <a:gd name="connsiteY70" fmla="*/ 12378689 h 13064490"/>
                <a:gd name="connsiteX71" fmla="*/ 10267188 w 12767104"/>
                <a:gd name="connsiteY71" fmla="*/ 12338684 h 13064490"/>
                <a:gd name="connsiteX72" fmla="*/ 10419207 w 12767104"/>
                <a:gd name="connsiteY72" fmla="*/ 11967972 h 13064490"/>
                <a:gd name="connsiteX73" fmla="*/ 11149203 w 12767104"/>
                <a:gd name="connsiteY73" fmla="*/ 12121514 h 13064490"/>
                <a:gd name="connsiteX74" fmla="*/ 12090273 w 12767104"/>
                <a:gd name="connsiteY74" fmla="*/ 11727179 h 13064490"/>
                <a:gd name="connsiteX75" fmla="*/ 12248388 w 12767104"/>
                <a:gd name="connsiteY75" fmla="*/ 11870054 h 13064490"/>
                <a:gd name="connsiteX76" fmla="*/ 12362688 w 12767104"/>
                <a:gd name="connsiteY76" fmla="*/ 11891009 h 13064490"/>
                <a:gd name="connsiteX77" fmla="*/ 12524613 w 12767104"/>
                <a:gd name="connsiteY77" fmla="*/ 11662409 h 13064490"/>
                <a:gd name="connsiteX78" fmla="*/ 12600813 w 12767104"/>
                <a:gd name="connsiteY78" fmla="*/ 11622404 h 13064490"/>
                <a:gd name="connsiteX79" fmla="*/ 12658344 w 12767104"/>
                <a:gd name="connsiteY79" fmla="*/ 11645265 h 13064490"/>
                <a:gd name="connsiteX80" fmla="*/ 12758928 w 12767104"/>
                <a:gd name="connsiteY80" fmla="*/ 11344274 h 13064490"/>
                <a:gd name="connsiteX81" fmla="*/ 12446507 w 12767104"/>
                <a:gd name="connsiteY81" fmla="*/ 10921364 h 13064490"/>
                <a:gd name="connsiteX82" fmla="*/ 12383642 w 12767104"/>
                <a:gd name="connsiteY82" fmla="*/ 10618469 h 13064490"/>
                <a:gd name="connsiteX83" fmla="*/ 12201906 w 12767104"/>
                <a:gd name="connsiteY83" fmla="*/ 10423017 h 13064490"/>
                <a:gd name="connsiteX84" fmla="*/ 12216002 w 12767104"/>
                <a:gd name="connsiteY84" fmla="*/ 10138409 h 13064490"/>
                <a:gd name="connsiteX85" fmla="*/ 12560807 w 12767104"/>
                <a:gd name="connsiteY85" fmla="*/ 9631679 h 13064490"/>
                <a:gd name="connsiteX86" fmla="*/ 12693777 w 12767104"/>
                <a:gd name="connsiteY86" fmla="*/ 8833866 h 13064490"/>
                <a:gd name="connsiteX87" fmla="*/ 12472416 w 12767104"/>
                <a:gd name="connsiteY87" fmla="*/ 8590407 h 13064490"/>
                <a:gd name="connsiteX88" fmla="*/ 12508992 w 12767104"/>
                <a:gd name="connsiteY88" fmla="*/ 7827264 h 13064490"/>
                <a:gd name="connsiteX89" fmla="*/ 12256389 w 12767104"/>
                <a:gd name="connsiteY89" fmla="*/ 7655052 h 13064490"/>
                <a:gd name="connsiteX90" fmla="*/ 11978640 w 12767104"/>
                <a:gd name="connsiteY90" fmla="*/ 7424928 h 13064490"/>
                <a:gd name="connsiteX91" fmla="*/ 11887200 w 12767104"/>
                <a:gd name="connsiteY91" fmla="*/ 6784848 h 13064490"/>
                <a:gd name="connsiteX92" fmla="*/ 12052173 w 12767104"/>
                <a:gd name="connsiteY92" fmla="*/ 6573774 h 13064490"/>
                <a:gd name="connsiteX93" fmla="*/ 12172950 w 12767104"/>
                <a:gd name="connsiteY93" fmla="*/ 6334887 h 13064490"/>
                <a:gd name="connsiteX94" fmla="*/ 12179808 w 12767104"/>
                <a:gd name="connsiteY94" fmla="*/ 5888736 h 13064490"/>
                <a:gd name="connsiteX95" fmla="*/ 11915394 w 12767104"/>
                <a:gd name="connsiteY95" fmla="*/ 5550027 h 13064490"/>
                <a:gd name="connsiteX96" fmla="*/ 11612880 w 12767104"/>
                <a:gd name="connsiteY96" fmla="*/ 5285232 h 13064490"/>
                <a:gd name="connsiteX97" fmla="*/ 11137392 w 12767104"/>
                <a:gd name="connsiteY97" fmla="*/ 4791456 h 13064490"/>
                <a:gd name="connsiteX98" fmla="*/ 10345674 w 12767104"/>
                <a:gd name="connsiteY98" fmla="*/ 4283583 h 13064490"/>
                <a:gd name="connsiteX99" fmla="*/ 10364343 w 12767104"/>
                <a:gd name="connsiteY99" fmla="*/ 3643122 h 13064490"/>
                <a:gd name="connsiteX100" fmla="*/ 10991088 w 12767104"/>
                <a:gd name="connsiteY100" fmla="*/ 3035808 h 13064490"/>
                <a:gd name="connsiteX101" fmla="*/ 11228832 w 12767104"/>
                <a:gd name="connsiteY101" fmla="*/ 2523744 h 13064490"/>
                <a:gd name="connsiteX102" fmla="*/ 11155680 w 12767104"/>
                <a:gd name="connsiteY102" fmla="*/ 2286000 h 13064490"/>
                <a:gd name="connsiteX103" fmla="*/ 11391900 w 12767104"/>
                <a:gd name="connsiteY103" fmla="*/ 1664970 h 13064490"/>
                <a:gd name="connsiteX104" fmla="*/ 11299698 w 12767104"/>
                <a:gd name="connsiteY104" fmla="*/ 1289304 h 13064490"/>
                <a:gd name="connsiteX105" fmla="*/ 10966704 w 12767104"/>
                <a:gd name="connsiteY105" fmla="*/ 1435227 h 13064490"/>
                <a:gd name="connsiteX106" fmla="*/ 10770870 w 12767104"/>
                <a:gd name="connsiteY106" fmla="*/ 1719072 h 13064490"/>
                <a:gd name="connsiteX107" fmla="*/ 10211943 w 12767104"/>
                <a:gd name="connsiteY107" fmla="*/ 1704594 h 13064490"/>
                <a:gd name="connsiteX108" fmla="*/ 10643616 w 12767104"/>
                <a:gd name="connsiteY108" fmla="*/ 987552 h 13064490"/>
                <a:gd name="connsiteX109" fmla="*/ 10569321 w 12767104"/>
                <a:gd name="connsiteY109" fmla="*/ 768477 h 13064490"/>
                <a:gd name="connsiteX110" fmla="*/ 10310241 w 12767104"/>
                <a:gd name="connsiteY110" fmla="*/ 644652 h 13064490"/>
                <a:gd name="connsiteX111" fmla="*/ 10132695 w 12767104"/>
                <a:gd name="connsiteY111" fmla="*/ 798957 h 13064490"/>
                <a:gd name="connsiteX112" fmla="*/ 9947147 w 12767104"/>
                <a:gd name="connsiteY112" fmla="*/ 712469 h 13064490"/>
                <a:gd name="connsiteX113" fmla="*/ 9547097 w 12767104"/>
                <a:gd name="connsiteY113" fmla="*/ 748664 h 13064490"/>
                <a:gd name="connsiteX114" fmla="*/ 9390887 w 12767104"/>
                <a:gd name="connsiteY114" fmla="*/ 302894 h 13064490"/>
                <a:gd name="connsiteX115" fmla="*/ 9286112 w 12767104"/>
                <a:gd name="connsiteY115" fmla="*/ 152399 h 13064490"/>
                <a:gd name="connsiteX116" fmla="*/ 9089136 w 12767104"/>
                <a:gd name="connsiteY116" fmla="*/ 0 h 13064490"/>
                <a:gd name="connsiteX117" fmla="*/ 9030842 w 12767104"/>
                <a:gd name="connsiteY117" fmla="*/ 188594 h 13064490"/>
                <a:gd name="connsiteX118" fmla="*/ 9137522 w 12767104"/>
                <a:gd name="connsiteY118" fmla="*/ 352424 h 13064490"/>
                <a:gd name="connsiteX119" fmla="*/ 8903207 w 12767104"/>
                <a:gd name="connsiteY119" fmla="*/ 421004 h 13064490"/>
                <a:gd name="connsiteX120" fmla="*/ 8634602 w 12767104"/>
                <a:gd name="connsiteY120" fmla="*/ 548639 h 13064490"/>
                <a:gd name="connsiteX121" fmla="*/ 8421242 w 12767104"/>
                <a:gd name="connsiteY121" fmla="*/ 859154 h 13064490"/>
                <a:gd name="connsiteX122" fmla="*/ 8219312 w 12767104"/>
                <a:gd name="connsiteY122" fmla="*/ 922019 h 13064490"/>
                <a:gd name="connsiteX123" fmla="*/ 8125967 w 12767104"/>
                <a:gd name="connsiteY123" fmla="*/ 1301114 h 13064490"/>
                <a:gd name="connsiteX124" fmla="*/ 8017382 w 12767104"/>
                <a:gd name="connsiteY124" fmla="*/ 1407794 h 13064490"/>
                <a:gd name="connsiteX125" fmla="*/ 7977377 w 12767104"/>
                <a:gd name="connsiteY125" fmla="*/ 1543049 h 13064490"/>
                <a:gd name="connsiteX126" fmla="*/ 7811642 w 12767104"/>
                <a:gd name="connsiteY126" fmla="*/ 1577339 h 13064490"/>
                <a:gd name="connsiteX127" fmla="*/ 7678674 w 12767104"/>
                <a:gd name="connsiteY127" fmla="*/ 1816608 h 13064490"/>
                <a:gd name="connsiteX128" fmla="*/ 7327772 w 12767104"/>
                <a:gd name="connsiteY128" fmla="*/ 1645919 h 13064490"/>
                <a:gd name="connsiteX129" fmla="*/ 6998207 w 12767104"/>
                <a:gd name="connsiteY129" fmla="*/ 1950719 h 13064490"/>
                <a:gd name="connsiteX130" fmla="*/ 6794372 w 12767104"/>
                <a:gd name="connsiteY130" fmla="*/ 1811654 h 13064490"/>
                <a:gd name="connsiteX131" fmla="*/ 6217920 w 12767104"/>
                <a:gd name="connsiteY131" fmla="*/ 2286000 h 13064490"/>
                <a:gd name="connsiteX132" fmla="*/ 6020942 w 12767104"/>
                <a:gd name="connsiteY132" fmla="*/ 2179319 h 13064490"/>
                <a:gd name="connsiteX133" fmla="*/ 5859017 w 12767104"/>
                <a:gd name="connsiteY133" fmla="*/ 2200274 h 13064490"/>
                <a:gd name="connsiteX134" fmla="*/ 5657087 w 12767104"/>
                <a:gd name="connsiteY134" fmla="*/ 2085974 h 13064490"/>
                <a:gd name="connsiteX135" fmla="*/ 5422772 w 12767104"/>
                <a:gd name="connsiteY135" fmla="*/ 2118359 h 13064490"/>
                <a:gd name="connsiteX136" fmla="*/ 5361812 w 12767104"/>
                <a:gd name="connsiteY136" fmla="*/ 1937384 h 13064490"/>
                <a:gd name="connsiteX137" fmla="*/ 5015102 w 12767104"/>
                <a:gd name="connsiteY137" fmla="*/ 1771649 h 13064490"/>
                <a:gd name="connsiteX138" fmla="*/ 4293870 w 12767104"/>
                <a:gd name="connsiteY138" fmla="*/ 1781937 h 13064490"/>
                <a:gd name="connsiteX139" fmla="*/ 3976877 w 12767104"/>
                <a:gd name="connsiteY139" fmla="*/ 1421129 h 13064490"/>
                <a:gd name="connsiteX140" fmla="*/ 3837812 w 12767104"/>
                <a:gd name="connsiteY140" fmla="*/ 1329689 h 13064490"/>
                <a:gd name="connsiteX141" fmla="*/ 3632072 w 12767104"/>
                <a:gd name="connsiteY141" fmla="*/ 1322069 h 13064490"/>
                <a:gd name="connsiteX142" fmla="*/ 3468242 w 12767104"/>
                <a:gd name="connsiteY142" fmla="*/ 1122044 h 13064490"/>
                <a:gd name="connsiteX143" fmla="*/ 3096767 w 12767104"/>
                <a:gd name="connsiteY143" fmla="*/ 1202054 h 13064490"/>
                <a:gd name="connsiteX144" fmla="*/ 2872740 w 12767104"/>
                <a:gd name="connsiteY144" fmla="*/ 1051179 h 13064490"/>
                <a:gd name="connsiteX145" fmla="*/ 2757677 w 12767104"/>
                <a:gd name="connsiteY145" fmla="*/ 1306829 h 13064490"/>
                <a:gd name="connsiteX146" fmla="*/ 2464307 w 12767104"/>
                <a:gd name="connsiteY146" fmla="*/ 1609724 h 13064490"/>
                <a:gd name="connsiteX147" fmla="*/ 2215227 w 12767104"/>
                <a:gd name="connsiteY147" fmla="*/ 1764335 h 13064490"/>
                <a:gd name="connsiteX148" fmla="*/ 2084315 w 12767104"/>
                <a:gd name="connsiteY148" fmla="*/ 1706813 h 13064490"/>
                <a:gd name="connsiteX149" fmla="*/ 2012822 w 12767104"/>
                <a:gd name="connsiteY149" fmla="*/ 1710689 h 13064490"/>
                <a:gd name="connsiteX150" fmla="*/ 2007107 w 12767104"/>
                <a:gd name="connsiteY150" fmla="*/ 1870709 h 13064490"/>
                <a:gd name="connsiteX151" fmla="*/ 1736597 w 12767104"/>
                <a:gd name="connsiteY151" fmla="*/ 1920239 h 13064490"/>
                <a:gd name="connsiteX152" fmla="*/ 1383792 w 12767104"/>
                <a:gd name="connsiteY152" fmla="*/ 1796415 h 13064490"/>
                <a:gd name="connsiteX153" fmla="*/ 1064132 w 12767104"/>
                <a:gd name="connsiteY153" fmla="*/ 1979294 h 13064490"/>
                <a:gd name="connsiteX154" fmla="*/ 1053084 w 12767104"/>
                <a:gd name="connsiteY154" fmla="*/ 2431542 h 13064490"/>
                <a:gd name="connsiteX155" fmla="*/ 514350 w 12767104"/>
                <a:gd name="connsiteY155" fmla="*/ 2355342 h 13064490"/>
                <a:gd name="connsiteX156" fmla="*/ 464057 w 12767104"/>
                <a:gd name="connsiteY156" fmla="*/ 2529839 h 13064490"/>
                <a:gd name="connsiteX157" fmla="*/ 0 w 12767104"/>
                <a:gd name="connsiteY157" fmla="*/ 2450592 h 13064490"/>
                <a:gd name="connsiteX0" fmla="*/ 0 w 12767104"/>
                <a:gd name="connsiteY0" fmla="*/ 2450592 h 13064490"/>
                <a:gd name="connsiteX1" fmla="*/ 266319 w 12767104"/>
                <a:gd name="connsiteY1" fmla="*/ 2830068 h 13064490"/>
                <a:gd name="connsiteX2" fmla="*/ 715899 w 12767104"/>
                <a:gd name="connsiteY2" fmla="*/ 2767965 h 13064490"/>
                <a:gd name="connsiteX3" fmla="*/ 1254633 w 12767104"/>
                <a:gd name="connsiteY3" fmla="*/ 3008757 h 13064490"/>
                <a:gd name="connsiteX4" fmla="*/ 1414652 w 12767104"/>
                <a:gd name="connsiteY4" fmla="*/ 3208019 h 13064490"/>
                <a:gd name="connsiteX5" fmla="*/ 1605152 w 12767104"/>
                <a:gd name="connsiteY5" fmla="*/ 3383279 h 13064490"/>
                <a:gd name="connsiteX6" fmla="*/ 1776602 w 12767104"/>
                <a:gd name="connsiteY6" fmla="*/ 3274694 h 13064490"/>
                <a:gd name="connsiteX7" fmla="*/ 2104262 w 12767104"/>
                <a:gd name="connsiteY7" fmla="*/ 3577589 h 13064490"/>
                <a:gd name="connsiteX8" fmla="*/ 2044827 w 12767104"/>
                <a:gd name="connsiteY8" fmla="*/ 3737610 h 13064490"/>
                <a:gd name="connsiteX9" fmla="*/ 2681477 w 12767104"/>
                <a:gd name="connsiteY9" fmla="*/ 3979544 h 13064490"/>
                <a:gd name="connsiteX10" fmla="*/ 3096767 w 12767104"/>
                <a:gd name="connsiteY10" fmla="*/ 3918584 h 13064490"/>
                <a:gd name="connsiteX11" fmla="*/ 3167252 w 12767104"/>
                <a:gd name="connsiteY11" fmla="*/ 4078604 h 13064490"/>
                <a:gd name="connsiteX12" fmla="*/ 3313937 w 12767104"/>
                <a:gd name="connsiteY12" fmla="*/ 4000499 h 13064490"/>
                <a:gd name="connsiteX13" fmla="*/ 3447669 w 12767104"/>
                <a:gd name="connsiteY13" fmla="*/ 4025646 h 13064490"/>
                <a:gd name="connsiteX14" fmla="*/ 3510152 w 12767104"/>
                <a:gd name="connsiteY14" fmla="*/ 4219574 h 13064490"/>
                <a:gd name="connsiteX15" fmla="*/ 3515867 w 12767104"/>
                <a:gd name="connsiteY15" fmla="*/ 4589144 h 13064490"/>
                <a:gd name="connsiteX16" fmla="*/ 3371087 w 12767104"/>
                <a:gd name="connsiteY16" fmla="*/ 4928234 h 13064490"/>
                <a:gd name="connsiteX17" fmla="*/ 3479672 w 12767104"/>
                <a:gd name="connsiteY17" fmla="*/ 5463539 h 13064490"/>
                <a:gd name="connsiteX18" fmla="*/ 3310127 w 12767104"/>
                <a:gd name="connsiteY18" fmla="*/ 5494019 h 13064490"/>
                <a:gd name="connsiteX19" fmla="*/ 3172967 w 12767104"/>
                <a:gd name="connsiteY19" fmla="*/ 6015989 h 13064490"/>
                <a:gd name="connsiteX20" fmla="*/ 3262502 w 12767104"/>
                <a:gd name="connsiteY20" fmla="*/ 6031229 h 13064490"/>
                <a:gd name="connsiteX21" fmla="*/ 3315842 w 12767104"/>
                <a:gd name="connsiteY21" fmla="*/ 6193154 h 13064490"/>
                <a:gd name="connsiteX22" fmla="*/ 3464432 w 12767104"/>
                <a:gd name="connsiteY22" fmla="*/ 6115049 h 13064490"/>
                <a:gd name="connsiteX23" fmla="*/ 3593972 w 12767104"/>
                <a:gd name="connsiteY23" fmla="*/ 6273164 h 13064490"/>
                <a:gd name="connsiteX24" fmla="*/ 3835146 w 12767104"/>
                <a:gd name="connsiteY24" fmla="*/ 6307836 h 13064490"/>
                <a:gd name="connsiteX25" fmla="*/ 3643502 w 12767104"/>
                <a:gd name="connsiteY25" fmla="*/ 6793229 h 13064490"/>
                <a:gd name="connsiteX26" fmla="*/ 3704462 w 12767104"/>
                <a:gd name="connsiteY26" fmla="*/ 7218044 h 13064490"/>
                <a:gd name="connsiteX27" fmla="*/ 3508247 w 12767104"/>
                <a:gd name="connsiteY27" fmla="*/ 7745729 h 13064490"/>
                <a:gd name="connsiteX28" fmla="*/ 3654932 w 12767104"/>
                <a:gd name="connsiteY28" fmla="*/ 7880984 h 13064490"/>
                <a:gd name="connsiteX29" fmla="*/ 3396234 w 12767104"/>
                <a:gd name="connsiteY29" fmla="*/ 8180451 h 13064490"/>
                <a:gd name="connsiteX30" fmla="*/ 3645407 w 12767104"/>
                <a:gd name="connsiteY30" fmla="*/ 8650604 h 13064490"/>
                <a:gd name="connsiteX31" fmla="*/ 4189476 w 12767104"/>
                <a:gd name="connsiteY31" fmla="*/ 9107805 h 13064490"/>
                <a:gd name="connsiteX32" fmla="*/ 4317872 w 12767104"/>
                <a:gd name="connsiteY32" fmla="*/ 9022079 h 13064490"/>
                <a:gd name="connsiteX33" fmla="*/ 4573142 w 12767104"/>
                <a:gd name="connsiteY33" fmla="*/ 9305924 h 13064490"/>
                <a:gd name="connsiteX34" fmla="*/ 4847462 w 12767104"/>
                <a:gd name="connsiteY34" fmla="*/ 9330689 h 13064490"/>
                <a:gd name="connsiteX35" fmla="*/ 5024627 w 12767104"/>
                <a:gd name="connsiteY35" fmla="*/ 9193529 h 13064490"/>
                <a:gd name="connsiteX36" fmla="*/ 5401817 w 12767104"/>
                <a:gd name="connsiteY36" fmla="*/ 9408794 h 13064490"/>
                <a:gd name="connsiteX37" fmla="*/ 5702807 w 12767104"/>
                <a:gd name="connsiteY37" fmla="*/ 9414509 h 13064490"/>
                <a:gd name="connsiteX38" fmla="*/ 5805677 w 12767104"/>
                <a:gd name="connsiteY38" fmla="*/ 9641204 h 13064490"/>
                <a:gd name="connsiteX39" fmla="*/ 6116192 w 12767104"/>
                <a:gd name="connsiteY39" fmla="*/ 9660254 h 13064490"/>
                <a:gd name="connsiteX40" fmla="*/ 6206109 w 12767104"/>
                <a:gd name="connsiteY40" fmla="*/ 9857613 h 13064490"/>
                <a:gd name="connsiteX41" fmla="*/ 6379082 w 12767104"/>
                <a:gd name="connsiteY41" fmla="*/ 9858374 h 13064490"/>
                <a:gd name="connsiteX42" fmla="*/ 6531482 w 12767104"/>
                <a:gd name="connsiteY42" fmla="*/ 10033634 h 13064490"/>
                <a:gd name="connsiteX43" fmla="*/ 6741032 w 12767104"/>
                <a:gd name="connsiteY43" fmla="*/ 10033634 h 13064490"/>
                <a:gd name="connsiteX44" fmla="*/ 6769607 w 12767104"/>
                <a:gd name="connsiteY44" fmla="*/ 10528934 h 13064490"/>
                <a:gd name="connsiteX45" fmla="*/ 6960108 w 12767104"/>
                <a:gd name="connsiteY45" fmla="*/ 10938891 h 13064490"/>
                <a:gd name="connsiteX46" fmla="*/ 6458712 w 12767104"/>
                <a:gd name="connsiteY46" fmla="*/ 11369040 h 13064490"/>
                <a:gd name="connsiteX47" fmla="*/ 6592443 w 12767104"/>
                <a:gd name="connsiteY47" fmla="*/ 11569065 h 13064490"/>
                <a:gd name="connsiteX48" fmla="*/ 6723888 w 12767104"/>
                <a:gd name="connsiteY48" fmla="*/ 11530965 h 13064490"/>
                <a:gd name="connsiteX49" fmla="*/ 6826758 w 12767104"/>
                <a:gd name="connsiteY49" fmla="*/ 11633835 h 13064490"/>
                <a:gd name="connsiteX50" fmla="*/ 6834378 w 12767104"/>
                <a:gd name="connsiteY50" fmla="*/ 11870055 h 13064490"/>
                <a:gd name="connsiteX51" fmla="*/ 6950583 w 12767104"/>
                <a:gd name="connsiteY51" fmla="*/ 12011025 h 13064490"/>
                <a:gd name="connsiteX52" fmla="*/ 7009638 w 12767104"/>
                <a:gd name="connsiteY52" fmla="*/ 12390120 h 13064490"/>
                <a:gd name="connsiteX53" fmla="*/ 6941058 w 12767104"/>
                <a:gd name="connsiteY53" fmla="*/ 12628245 h 13064490"/>
                <a:gd name="connsiteX54" fmla="*/ 7076313 w 12767104"/>
                <a:gd name="connsiteY54" fmla="*/ 12847320 h 13064490"/>
                <a:gd name="connsiteX55" fmla="*/ 7202043 w 12767104"/>
                <a:gd name="connsiteY55" fmla="*/ 12943713 h 13064490"/>
                <a:gd name="connsiteX56" fmla="*/ 7287768 w 12767104"/>
                <a:gd name="connsiteY56" fmla="*/ 12799695 h 13064490"/>
                <a:gd name="connsiteX57" fmla="*/ 7377303 w 12767104"/>
                <a:gd name="connsiteY57" fmla="*/ 12759690 h 13064490"/>
                <a:gd name="connsiteX58" fmla="*/ 7748778 w 12767104"/>
                <a:gd name="connsiteY58" fmla="*/ 12538710 h 13064490"/>
                <a:gd name="connsiteX59" fmla="*/ 8312658 w 12767104"/>
                <a:gd name="connsiteY59" fmla="*/ 13034010 h 13064490"/>
                <a:gd name="connsiteX60" fmla="*/ 8440293 w 12767104"/>
                <a:gd name="connsiteY60" fmla="*/ 12971145 h 13064490"/>
                <a:gd name="connsiteX61" fmla="*/ 8819388 w 12767104"/>
                <a:gd name="connsiteY61" fmla="*/ 13013055 h 13064490"/>
                <a:gd name="connsiteX62" fmla="*/ 9089898 w 12767104"/>
                <a:gd name="connsiteY62" fmla="*/ 13064490 h 13064490"/>
                <a:gd name="connsiteX63" fmla="*/ 9554718 w 12767104"/>
                <a:gd name="connsiteY63" fmla="*/ 12974954 h 13064490"/>
                <a:gd name="connsiteX64" fmla="*/ 9853803 w 12767104"/>
                <a:gd name="connsiteY64" fmla="*/ 12885420 h 13064490"/>
                <a:gd name="connsiteX65" fmla="*/ 9954006 w 12767104"/>
                <a:gd name="connsiteY65" fmla="*/ 12968097 h 13064490"/>
                <a:gd name="connsiteX66" fmla="*/ 10019538 w 12767104"/>
                <a:gd name="connsiteY66" fmla="*/ 12891134 h 13064490"/>
                <a:gd name="connsiteX67" fmla="*/ 10107168 w 12767104"/>
                <a:gd name="connsiteY67" fmla="*/ 12702539 h 13064490"/>
                <a:gd name="connsiteX68" fmla="*/ 10103358 w 12767104"/>
                <a:gd name="connsiteY68" fmla="*/ 12614909 h 13064490"/>
                <a:gd name="connsiteX69" fmla="*/ 10177653 w 12767104"/>
                <a:gd name="connsiteY69" fmla="*/ 12538709 h 13064490"/>
                <a:gd name="connsiteX70" fmla="*/ 10135743 w 12767104"/>
                <a:gd name="connsiteY70" fmla="*/ 12378689 h 13064490"/>
                <a:gd name="connsiteX71" fmla="*/ 10267188 w 12767104"/>
                <a:gd name="connsiteY71" fmla="*/ 12338684 h 13064490"/>
                <a:gd name="connsiteX72" fmla="*/ 10419207 w 12767104"/>
                <a:gd name="connsiteY72" fmla="*/ 11967972 h 13064490"/>
                <a:gd name="connsiteX73" fmla="*/ 11149203 w 12767104"/>
                <a:gd name="connsiteY73" fmla="*/ 12121514 h 13064490"/>
                <a:gd name="connsiteX74" fmla="*/ 12090273 w 12767104"/>
                <a:gd name="connsiteY74" fmla="*/ 11727179 h 13064490"/>
                <a:gd name="connsiteX75" fmla="*/ 12248388 w 12767104"/>
                <a:gd name="connsiteY75" fmla="*/ 11870054 h 13064490"/>
                <a:gd name="connsiteX76" fmla="*/ 12362688 w 12767104"/>
                <a:gd name="connsiteY76" fmla="*/ 11891009 h 13064490"/>
                <a:gd name="connsiteX77" fmla="*/ 12524613 w 12767104"/>
                <a:gd name="connsiteY77" fmla="*/ 11662409 h 13064490"/>
                <a:gd name="connsiteX78" fmla="*/ 12600813 w 12767104"/>
                <a:gd name="connsiteY78" fmla="*/ 11622404 h 13064490"/>
                <a:gd name="connsiteX79" fmla="*/ 12658344 w 12767104"/>
                <a:gd name="connsiteY79" fmla="*/ 11645265 h 13064490"/>
                <a:gd name="connsiteX80" fmla="*/ 12758928 w 12767104"/>
                <a:gd name="connsiteY80" fmla="*/ 11344274 h 13064490"/>
                <a:gd name="connsiteX81" fmla="*/ 12446507 w 12767104"/>
                <a:gd name="connsiteY81" fmla="*/ 10921364 h 13064490"/>
                <a:gd name="connsiteX82" fmla="*/ 12383642 w 12767104"/>
                <a:gd name="connsiteY82" fmla="*/ 10618469 h 13064490"/>
                <a:gd name="connsiteX83" fmla="*/ 12201906 w 12767104"/>
                <a:gd name="connsiteY83" fmla="*/ 10423017 h 13064490"/>
                <a:gd name="connsiteX84" fmla="*/ 12216002 w 12767104"/>
                <a:gd name="connsiteY84" fmla="*/ 10138409 h 13064490"/>
                <a:gd name="connsiteX85" fmla="*/ 12560807 w 12767104"/>
                <a:gd name="connsiteY85" fmla="*/ 9631679 h 13064490"/>
                <a:gd name="connsiteX86" fmla="*/ 12693777 w 12767104"/>
                <a:gd name="connsiteY86" fmla="*/ 8833866 h 13064490"/>
                <a:gd name="connsiteX87" fmla="*/ 12472416 w 12767104"/>
                <a:gd name="connsiteY87" fmla="*/ 8590407 h 13064490"/>
                <a:gd name="connsiteX88" fmla="*/ 12508992 w 12767104"/>
                <a:gd name="connsiteY88" fmla="*/ 7827264 h 13064490"/>
                <a:gd name="connsiteX89" fmla="*/ 12256389 w 12767104"/>
                <a:gd name="connsiteY89" fmla="*/ 7655052 h 13064490"/>
                <a:gd name="connsiteX90" fmla="*/ 11978640 w 12767104"/>
                <a:gd name="connsiteY90" fmla="*/ 7424928 h 13064490"/>
                <a:gd name="connsiteX91" fmla="*/ 11887200 w 12767104"/>
                <a:gd name="connsiteY91" fmla="*/ 6784848 h 13064490"/>
                <a:gd name="connsiteX92" fmla="*/ 12052173 w 12767104"/>
                <a:gd name="connsiteY92" fmla="*/ 6573774 h 13064490"/>
                <a:gd name="connsiteX93" fmla="*/ 12172950 w 12767104"/>
                <a:gd name="connsiteY93" fmla="*/ 6334887 h 13064490"/>
                <a:gd name="connsiteX94" fmla="*/ 12179808 w 12767104"/>
                <a:gd name="connsiteY94" fmla="*/ 5888736 h 13064490"/>
                <a:gd name="connsiteX95" fmla="*/ 11915394 w 12767104"/>
                <a:gd name="connsiteY95" fmla="*/ 5550027 h 13064490"/>
                <a:gd name="connsiteX96" fmla="*/ 11612880 w 12767104"/>
                <a:gd name="connsiteY96" fmla="*/ 5285232 h 13064490"/>
                <a:gd name="connsiteX97" fmla="*/ 11137392 w 12767104"/>
                <a:gd name="connsiteY97" fmla="*/ 4791456 h 13064490"/>
                <a:gd name="connsiteX98" fmla="*/ 10345674 w 12767104"/>
                <a:gd name="connsiteY98" fmla="*/ 4283583 h 13064490"/>
                <a:gd name="connsiteX99" fmla="*/ 10364343 w 12767104"/>
                <a:gd name="connsiteY99" fmla="*/ 3643122 h 13064490"/>
                <a:gd name="connsiteX100" fmla="*/ 10991088 w 12767104"/>
                <a:gd name="connsiteY100" fmla="*/ 3035808 h 13064490"/>
                <a:gd name="connsiteX101" fmla="*/ 11228832 w 12767104"/>
                <a:gd name="connsiteY101" fmla="*/ 2523744 h 13064490"/>
                <a:gd name="connsiteX102" fmla="*/ 11155680 w 12767104"/>
                <a:gd name="connsiteY102" fmla="*/ 2286000 h 13064490"/>
                <a:gd name="connsiteX103" fmla="*/ 11391900 w 12767104"/>
                <a:gd name="connsiteY103" fmla="*/ 1664970 h 13064490"/>
                <a:gd name="connsiteX104" fmla="*/ 11299698 w 12767104"/>
                <a:gd name="connsiteY104" fmla="*/ 1289304 h 13064490"/>
                <a:gd name="connsiteX105" fmla="*/ 10966704 w 12767104"/>
                <a:gd name="connsiteY105" fmla="*/ 1435227 h 13064490"/>
                <a:gd name="connsiteX106" fmla="*/ 10770870 w 12767104"/>
                <a:gd name="connsiteY106" fmla="*/ 1719072 h 13064490"/>
                <a:gd name="connsiteX107" fmla="*/ 10211943 w 12767104"/>
                <a:gd name="connsiteY107" fmla="*/ 1704594 h 13064490"/>
                <a:gd name="connsiteX108" fmla="*/ 10643616 w 12767104"/>
                <a:gd name="connsiteY108" fmla="*/ 987552 h 13064490"/>
                <a:gd name="connsiteX109" fmla="*/ 10569321 w 12767104"/>
                <a:gd name="connsiteY109" fmla="*/ 768477 h 13064490"/>
                <a:gd name="connsiteX110" fmla="*/ 10310241 w 12767104"/>
                <a:gd name="connsiteY110" fmla="*/ 644652 h 13064490"/>
                <a:gd name="connsiteX111" fmla="*/ 10132695 w 12767104"/>
                <a:gd name="connsiteY111" fmla="*/ 798957 h 13064490"/>
                <a:gd name="connsiteX112" fmla="*/ 9947147 w 12767104"/>
                <a:gd name="connsiteY112" fmla="*/ 712469 h 13064490"/>
                <a:gd name="connsiteX113" fmla="*/ 9547097 w 12767104"/>
                <a:gd name="connsiteY113" fmla="*/ 748664 h 13064490"/>
                <a:gd name="connsiteX114" fmla="*/ 9390887 w 12767104"/>
                <a:gd name="connsiteY114" fmla="*/ 302894 h 13064490"/>
                <a:gd name="connsiteX115" fmla="*/ 9286112 w 12767104"/>
                <a:gd name="connsiteY115" fmla="*/ 152399 h 13064490"/>
                <a:gd name="connsiteX116" fmla="*/ 9089136 w 12767104"/>
                <a:gd name="connsiteY116" fmla="*/ 0 h 13064490"/>
                <a:gd name="connsiteX117" fmla="*/ 9030842 w 12767104"/>
                <a:gd name="connsiteY117" fmla="*/ 188594 h 13064490"/>
                <a:gd name="connsiteX118" fmla="*/ 9137522 w 12767104"/>
                <a:gd name="connsiteY118" fmla="*/ 352424 h 13064490"/>
                <a:gd name="connsiteX119" fmla="*/ 8903207 w 12767104"/>
                <a:gd name="connsiteY119" fmla="*/ 421004 h 13064490"/>
                <a:gd name="connsiteX120" fmla="*/ 8634602 w 12767104"/>
                <a:gd name="connsiteY120" fmla="*/ 548639 h 13064490"/>
                <a:gd name="connsiteX121" fmla="*/ 8421242 w 12767104"/>
                <a:gd name="connsiteY121" fmla="*/ 859154 h 13064490"/>
                <a:gd name="connsiteX122" fmla="*/ 8219312 w 12767104"/>
                <a:gd name="connsiteY122" fmla="*/ 922019 h 13064490"/>
                <a:gd name="connsiteX123" fmla="*/ 8125967 w 12767104"/>
                <a:gd name="connsiteY123" fmla="*/ 1301114 h 13064490"/>
                <a:gd name="connsiteX124" fmla="*/ 8017382 w 12767104"/>
                <a:gd name="connsiteY124" fmla="*/ 1407794 h 13064490"/>
                <a:gd name="connsiteX125" fmla="*/ 7977377 w 12767104"/>
                <a:gd name="connsiteY125" fmla="*/ 1543049 h 13064490"/>
                <a:gd name="connsiteX126" fmla="*/ 7811642 w 12767104"/>
                <a:gd name="connsiteY126" fmla="*/ 1577339 h 13064490"/>
                <a:gd name="connsiteX127" fmla="*/ 7678674 w 12767104"/>
                <a:gd name="connsiteY127" fmla="*/ 1816608 h 13064490"/>
                <a:gd name="connsiteX128" fmla="*/ 7327772 w 12767104"/>
                <a:gd name="connsiteY128" fmla="*/ 1645919 h 13064490"/>
                <a:gd name="connsiteX129" fmla="*/ 6998207 w 12767104"/>
                <a:gd name="connsiteY129" fmla="*/ 1950719 h 13064490"/>
                <a:gd name="connsiteX130" fmla="*/ 6794372 w 12767104"/>
                <a:gd name="connsiteY130" fmla="*/ 1811654 h 13064490"/>
                <a:gd name="connsiteX131" fmla="*/ 6217920 w 12767104"/>
                <a:gd name="connsiteY131" fmla="*/ 2286000 h 13064490"/>
                <a:gd name="connsiteX132" fmla="*/ 6020942 w 12767104"/>
                <a:gd name="connsiteY132" fmla="*/ 2179319 h 13064490"/>
                <a:gd name="connsiteX133" fmla="*/ 5859017 w 12767104"/>
                <a:gd name="connsiteY133" fmla="*/ 2200274 h 13064490"/>
                <a:gd name="connsiteX134" fmla="*/ 5657087 w 12767104"/>
                <a:gd name="connsiteY134" fmla="*/ 2085974 h 13064490"/>
                <a:gd name="connsiteX135" fmla="*/ 5422772 w 12767104"/>
                <a:gd name="connsiteY135" fmla="*/ 2118359 h 13064490"/>
                <a:gd name="connsiteX136" fmla="*/ 5361812 w 12767104"/>
                <a:gd name="connsiteY136" fmla="*/ 1937384 h 13064490"/>
                <a:gd name="connsiteX137" fmla="*/ 5015102 w 12767104"/>
                <a:gd name="connsiteY137" fmla="*/ 1771649 h 13064490"/>
                <a:gd name="connsiteX138" fmla="*/ 4293870 w 12767104"/>
                <a:gd name="connsiteY138" fmla="*/ 1781937 h 13064490"/>
                <a:gd name="connsiteX139" fmla="*/ 3976877 w 12767104"/>
                <a:gd name="connsiteY139" fmla="*/ 1421129 h 13064490"/>
                <a:gd name="connsiteX140" fmla="*/ 3837812 w 12767104"/>
                <a:gd name="connsiteY140" fmla="*/ 1329689 h 13064490"/>
                <a:gd name="connsiteX141" fmla="*/ 3632072 w 12767104"/>
                <a:gd name="connsiteY141" fmla="*/ 1322069 h 13064490"/>
                <a:gd name="connsiteX142" fmla="*/ 3468242 w 12767104"/>
                <a:gd name="connsiteY142" fmla="*/ 1122044 h 13064490"/>
                <a:gd name="connsiteX143" fmla="*/ 3096767 w 12767104"/>
                <a:gd name="connsiteY143" fmla="*/ 1202054 h 13064490"/>
                <a:gd name="connsiteX144" fmla="*/ 2872740 w 12767104"/>
                <a:gd name="connsiteY144" fmla="*/ 1051179 h 13064490"/>
                <a:gd name="connsiteX145" fmla="*/ 2757677 w 12767104"/>
                <a:gd name="connsiteY145" fmla="*/ 1306829 h 13064490"/>
                <a:gd name="connsiteX146" fmla="*/ 2464307 w 12767104"/>
                <a:gd name="connsiteY146" fmla="*/ 1609724 h 13064490"/>
                <a:gd name="connsiteX147" fmla="*/ 2360024 w 12767104"/>
                <a:gd name="connsiteY147" fmla="*/ 1595736 h 13064490"/>
                <a:gd name="connsiteX148" fmla="*/ 2215227 w 12767104"/>
                <a:gd name="connsiteY148" fmla="*/ 1764335 h 13064490"/>
                <a:gd name="connsiteX149" fmla="*/ 2084315 w 12767104"/>
                <a:gd name="connsiteY149" fmla="*/ 1706813 h 13064490"/>
                <a:gd name="connsiteX150" fmla="*/ 2012822 w 12767104"/>
                <a:gd name="connsiteY150" fmla="*/ 1710689 h 13064490"/>
                <a:gd name="connsiteX151" fmla="*/ 2007107 w 12767104"/>
                <a:gd name="connsiteY151" fmla="*/ 1870709 h 13064490"/>
                <a:gd name="connsiteX152" fmla="*/ 1736597 w 12767104"/>
                <a:gd name="connsiteY152" fmla="*/ 1920239 h 13064490"/>
                <a:gd name="connsiteX153" fmla="*/ 1383792 w 12767104"/>
                <a:gd name="connsiteY153" fmla="*/ 1796415 h 13064490"/>
                <a:gd name="connsiteX154" fmla="*/ 1064132 w 12767104"/>
                <a:gd name="connsiteY154" fmla="*/ 1979294 h 13064490"/>
                <a:gd name="connsiteX155" fmla="*/ 1053084 w 12767104"/>
                <a:gd name="connsiteY155" fmla="*/ 2431542 h 13064490"/>
                <a:gd name="connsiteX156" fmla="*/ 514350 w 12767104"/>
                <a:gd name="connsiteY156" fmla="*/ 2355342 h 13064490"/>
                <a:gd name="connsiteX157" fmla="*/ 464057 w 12767104"/>
                <a:gd name="connsiteY157" fmla="*/ 2529839 h 13064490"/>
                <a:gd name="connsiteX158" fmla="*/ 0 w 12767104"/>
                <a:gd name="connsiteY158" fmla="*/ 2450592 h 13064490"/>
                <a:gd name="connsiteX0" fmla="*/ 0 w 12767104"/>
                <a:gd name="connsiteY0" fmla="*/ 2450592 h 13064490"/>
                <a:gd name="connsiteX1" fmla="*/ 266319 w 12767104"/>
                <a:gd name="connsiteY1" fmla="*/ 2830068 h 13064490"/>
                <a:gd name="connsiteX2" fmla="*/ 715899 w 12767104"/>
                <a:gd name="connsiteY2" fmla="*/ 2767965 h 13064490"/>
                <a:gd name="connsiteX3" fmla="*/ 1254633 w 12767104"/>
                <a:gd name="connsiteY3" fmla="*/ 3008757 h 13064490"/>
                <a:gd name="connsiteX4" fmla="*/ 1414652 w 12767104"/>
                <a:gd name="connsiteY4" fmla="*/ 3208019 h 13064490"/>
                <a:gd name="connsiteX5" fmla="*/ 1605152 w 12767104"/>
                <a:gd name="connsiteY5" fmla="*/ 3383279 h 13064490"/>
                <a:gd name="connsiteX6" fmla="*/ 1776602 w 12767104"/>
                <a:gd name="connsiteY6" fmla="*/ 3274694 h 13064490"/>
                <a:gd name="connsiteX7" fmla="*/ 2104262 w 12767104"/>
                <a:gd name="connsiteY7" fmla="*/ 3577589 h 13064490"/>
                <a:gd name="connsiteX8" fmla="*/ 2044827 w 12767104"/>
                <a:gd name="connsiteY8" fmla="*/ 3737610 h 13064490"/>
                <a:gd name="connsiteX9" fmla="*/ 2681477 w 12767104"/>
                <a:gd name="connsiteY9" fmla="*/ 3979544 h 13064490"/>
                <a:gd name="connsiteX10" fmla="*/ 3096767 w 12767104"/>
                <a:gd name="connsiteY10" fmla="*/ 3918584 h 13064490"/>
                <a:gd name="connsiteX11" fmla="*/ 3167252 w 12767104"/>
                <a:gd name="connsiteY11" fmla="*/ 4078604 h 13064490"/>
                <a:gd name="connsiteX12" fmla="*/ 3313937 w 12767104"/>
                <a:gd name="connsiteY12" fmla="*/ 4000499 h 13064490"/>
                <a:gd name="connsiteX13" fmla="*/ 3447669 w 12767104"/>
                <a:gd name="connsiteY13" fmla="*/ 4025646 h 13064490"/>
                <a:gd name="connsiteX14" fmla="*/ 3510152 w 12767104"/>
                <a:gd name="connsiteY14" fmla="*/ 4219574 h 13064490"/>
                <a:gd name="connsiteX15" fmla="*/ 3515867 w 12767104"/>
                <a:gd name="connsiteY15" fmla="*/ 4589144 h 13064490"/>
                <a:gd name="connsiteX16" fmla="*/ 3371087 w 12767104"/>
                <a:gd name="connsiteY16" fmla="*/ 4928234 h 13064490"/>
                <a:gd name="connsiteX17" fmla="*/ 3479672 w 12767104"/>
                <a:gd name="connsiteY17" fmla="*/ 5463539 h 13064490"/>
                <a:gd name="connsiteX18" fmla="*/ 3310127 w 12767104"/>
                <a:gd name="connsiteY18" fmla="*/ 5494019 h 13064490"/>
                <a:gd name="connsiteX19" fmla="*/ 3172967 w 12767104"/>
                <a:gd name="connsiteY19" fmla="*/ 6015989 h 13064490"/>
                <a:gd name="connsiteX20" fmla="*/ 3262502 w 12767104"/>
                <a:gd name="connsiteY20" fmla="*/ 6031229 h 13064490"/>
                <a:gd name="connsiteX21" fmla="*/ 3315842 w 12767104"/>
                <a:gd name="connsiteY21" fmla="*/ 6193154 h 13064490"/>
                <a:gd name="connsiteX22" fmla="*/ 3464432 w 12767104"/>
                <a:gd name="connsiteY22" fmla="*/ 6115049 h 13064490"/>
                <a:gd name="connsiteX23" fmla="*/ 3593972 w 12767104"/>
                <a:gd name="connsiteY23" fmla="*/ 6273164 h 13064490"/>
                <a:gd name="connsiteX24" fmla="*/ 3835146 w 12767104"/>
                <a:gd name="connsiteY24" fmla="*/ 6307836 h 13064490"/>
                <a:gd name="connsiteX25" fmla="*/ 3643502 w 12767104"/>
                <a:gd name="connsiteY25" fmla="*/ 6793229 h 13064490"/>
                <a:gd name="connsiteX26" fmla="*/ 3704462 w 12767104"/>
                <a:gd name="connsiteY26" fmla="*/ 7218044 h 13064490"/>
                <a:gd name="connsiteX27" fmla="*/ 3508247 w 12767104"/>
                <a:gd name="connsiteY27" fmla="*/ 7745729 h 13064490"/>
                <a:gd name="connsiteX28" fmla="*/ 3654932 w 12767104"/>
                <a:gd name="connsiteY28" fmla="*/ 7880984 h 13064490"/>
                <a:gd name="connsiteX29" fmla="*/ 3396234 w 12767104"/>
                <a:gd name="connsiteY29" fmla="*/ 8180451 h 13064490"/>
                <a:gd name="connsiteX30" fmla="*/ 3645407 w 12767104"/>
                <a:gd name="connsiteY30" fmla="*/ 8650604 h 13064490"/>
                <a:gd name="connsiteX31" fmla="*/ 4189476 w 12767104"/>
                <a:gd name="connsiteY31" fmla="*/ 9107805 h 13064490"/>
                <a:gd name="connsiteX32" fmla="*/ 4317872 w 12767104"/>
                <a:gd name="connsiteY32" fmla="*/ 9022079 h 13064490"/>
                <a:gd name="connsiteX33" fmla="*/ 4573142 w 12767104"/>
                <a:gd name="connsiteY33" fmla="*/ 9305924 h 13064490"/>
                <a:gd name="connsiteX34" fmla="*/ 4847462 w 12767104"/>
                <a:gd name="connsiteY34" fmla="*/ 9330689 h 13064490"/>
                <a:gd name="connsiteX35" fmla="*/ 5024627 w 12767104"/>
                <a:gd name="connsiteY35" fmla="*/ 9193529 h 13064490"/>
                <a:gd name="connsiteX36" fmla="*/ 5401817 w 12767104"/>
                <a:gd name="connsiteY36" fmla="*/ 9408794 h 13064490"/>
                <a:gd name="connsiteX37" fmla="*/ 5702807 w 12767104"/>
                <a:gd name="connsiteY37" fmla="*/ 9414509 h 13064490"/>
                <a:gd name="connsiteX38" fmla="*/ 5805677 w 12767104"/>
                <a:gd name="connsiteY38" fmla="*/ 9641204 h 13064490"/>
                <a:gd name="connsiteX39" fmla="*/ 6116192 w 12767104"/>
                <a:gd name="connsiteY39" fmla="*/ 9660254 h 13064490"/>
                <a:gd name="connsiteX40" fmla="*/ 6206109 w 12767104"/>
                <a:gd name="connsiteY40" fmla="*/ 9857613 h 13064490"/>
                <a:gd name="connsiteX41" fmla="*/ 6379082 w 12767104"/>
                <a:gd name="connsiteY41" fmla="*/ 9858374 h 13064490"/>
                <a:gd name="connsiteX42" fmla="*/ 6531482 w 12767104"/>
                <a:gd name="connsiteY42" fmla="*/ 10033634 h 13064490"/>
                <a:gd name="connsiteX43" fmla="*/ 6741032 w 12767104"/>
                <a:gd name="connsiteY43" fmla="*/ 10033634 h 13064490"/>
                <a:gd name="connsiteX44" fmla="*/ 6769607 w 12767104"/>
                <a:gd name="connsiteY44" fmla="*/ 10528934 h 13064490"/>
                <a:gd name="connsiteX45" fmla="*/ 6960108 w 12767104"/>
                <a:gd name="connsiteY45" fmla="*/ 10938891 h 13064490"/>
                <a:gd name="connsiteX46" fmla="*/ 6458712 w 12767104"/>
                <a:gd name="connsiteY46" fmla="*/ 11369040 h 13064490"/>
                <a:gd name="connsiteX47" fmla="*/ 6592443 w 12767104"/>
                <a:gd name="connsiteY47" fmla="*/ 11569065 h 13064490"/>
                <a:gd name="connsiteX48" fmla="*/ 6723888 w 12767104"/>
                <a:gd name="connsiteY48" fmla="*/ 11530965 h 13064490"/>
                <a:gd name="connsiteX49" fmla="*/ 6826758 w 12767104"/>
                <a:gd name="connsiteY49" fmla="*/ 11633835 h 13064490"/>
                <a:gd name="connsiteX50" fmla="*/ 6834378 w 12767104"/>
                <a:gd name="connsiteY50" fmla="*/ 11870055 h 13064490"/>
                <a:gd name="connsiteX51" fmla="*/ 6950583 w 12767104"/>
                <a:gd name="connsiteY51" fmla="*/ 12011025 h 13064490"/>
                <a:gd name="connsiteX52" fmla="*/ 7009638 w 12767104"/>
                <a:gd name="connsiteY52" fmla="*/ 12390120 h 13064490"/>
                <a:gd name="connsiteX53" fmla="*/ 6941058 w 12767104"/>
                <a:gd name="connsiteY53" fmla="*/ 12628245 h 13064490"/>
                <a:gd name="connsiteX54" fmla="*/ 7076313 w 12767104"/>
                <a:gd name="connsiteY54" fmla="*/ 12847320 h 13064490"/>
                <a:gd name="connsiteX55" fmla="*/ 7202043 w 12767104"/>
                <a:gd name="connsiteY55" fmla="*/ 12943713 h 13064490"/>
                <a:gd name="connsiteX56" fmla="*/ 7287768 w 12767104"/>
                <a:gd name="connsiteY56" fmla="*/ 12799695 h 13064490"/>
                <a:gd name="connsiteX57" fmla="*/ 7377303 w 12767104"/>
                <a:gd name="connsiteY57" fmla="*/ 12759690 h 13064490"/>
                <a:gd name="connsiteX58" fmla="*/ 7748778 w 12767104"/>
                <a:gd name="connsiteY58" fmla="*/ 12538710 h 13064490"/>
                <a:gd name="connsiteX59" fmla="*/ 8312658 w 12767104"/>
                <a:gd name="connsiteY59" fmla="*/ 13034010 h 13064490"/>
                <a:gd name="connsiteX60" fmla="*/ 8440293 w 12767104"/>
                <a:gd name="connsiteY60" fmla="*/ 12971145 h 13064490"/>
                <a:gd name="connsiteX61" fmla="*/ 8819388 w 12767104"/>
                <a:gd name="connsiteY61" fmla="*/ 13013055 h 13064490"/>
                <a:gd name="connsiteX62" fmla="*/ 9089898 w 12767104"/>
                <a:gd name="connsiteY62" fmla="*/ 13064490 h 13064490"/>
                <a:gd name="connsiteX63" fmla="*/ 9554718 w 12767104"/>
                <a:gd name="connsiteY63" fmla="*/ 12974954 h 13064490"/>
                <a:gd name="connsiteX64" fmla="*/ 9853803 w 12767104"/>
                <a:gd name="connsiteY64" fmla="*/ 12885420 h 13064490"/>
                <a:gd name="connsiteX65" fmla="*/ 9954006 w 12767104"/>
                <a:gd name="connsiteY65" fmla="*/ 12968097 h 13064490"/>
                <a:gd name="connsiteX66" fmla="*/ 10019538 w 12767104"/>
                <a:gd name="connsiteY66" fmla="*/ 12891134 h 13064490"/>
                <a:gd name="connsiteX67" fmla="*/ 10107168 w 12767104"/>
                <a:gd name="connsiteY67" fmla="*/ 12702539 h 13064490"/>
                <a:gd name="connsiteX68" fmla="*/ 10103358 w 12767104"/>
                <a:gd name="connsiteY68" fmla="*/ 12614909 h 13064490"/>
                <a:gd name="connsiteX69" fmla="*/ 10177653 w 12767104"/>
                <a:gd name="connsiteY69" fmla="*/ 12538709 h 13064490"/>
                <a:gd name="connsiteX70" fmla="*/ 10135743 w 12767104"/>
                <a:gd name="connsiteY70" fmla="*/ 12378689 h 13064490"/>
                <a:gd name="connsiteX71" fmla="*/ 10267188 w 12767104"/>
                <a:gd name="connsiteY71" fmla="*/ 12338684 h 13064490"/>
                <a:gd name="connsiteX72" fmla="*/ 10419207 w 12767104"/>
                <a:gd name="connsiteY72" fmla="*/ 11967972 h 13064490"/>
                <a:gd name="connsiteX73" fmla="*/ 11149203 w 12767104"/>
                <a:gd name="connsiteY73" fmla="*/ 12121514 h 13064490"/>
                <a:gd name="connsiteX74" fmla="*/ 12090273 w 12767104"/>
                <a:gd name="connsiteY74" fmla="*/ 11727179 h 13064490"/>
                <a:gd name="connsiteX75" fmla="*/ 12248388 w 12767104"/>
                <a:gd name="connsiteY75" fmla="*/ 11870054 h 13064490"/>
                <a:gd name="connsiteX76" fmla="*/ 12362688 w 12767104"/>
                <a:gd name="connsiteY76" fmla="*/ 11891009 h 13064490"/>
                <a:gd name="connsiteX77" fmla="*/ 12524613 w 12767104"/>
                <a:gd name="connsiteY77" fmla="*/ 11662409 h 13064490"/>
                <a:gd name="connsiteX78" fmla="*/ 12600813 w 12767104"/>
                <a:gd name="connsiteY78" fmla="*/ 11622404 h 13064490"/>
                <a:gd name="connsiteX79" fmla="*/ 12658344 w 12767104"/>
                <a:gd name="connsiteY79" fmla="*/ 11645265 h 13064490"/>
                <a:gd name="connsiteX80" fmla="*/ 12758928 w 12767104"/>
                <a:gd name="connsiteY80" fmla="*/ 11344274 h 13064490"/>
                <a:gd name="connsiteX81" fmla="*/ 12446507 w 12767104"/>
                <a:gd name="connsiteY81" fmla="*/ 10921364 h 13064490"/>
                <a:gd name="connsiteX82" fmla="*/ 12383642 w 12767104"/>
                <a:gd name="connsiteY82" fmla="*/ 10618469 h 13064490"/>
                <a:gd name="connsiteX83" fmla="*/ 12201906 w 12767104"/>
                <a:gd name="connsiteY83" fmla="*/ 10423017 h 13064490"/>
                <a:gd name="connsiteX84" fmla="*/ 12216002 w 12767104"/>
                <a:gd name="connsiteY84" fmla="*/ 10138409 h 13064490"/>
                <a:gd name="connsiteX85" fmla="*/ 12560807 w 12767104"/>
                <a:gd name="connsiteY85" fmla="*/ 9631679 h 13064490"/>
                <a:gd name="connsiteX86" fmla="*/ 12693777 w 12767104"/>
                <a:gd name="connsiteY86" fmla="*/ 8833866 h 13064490"/>
                <a:gd name="connsiteX87" fmla="*/ 12472416 w 12767104"/>
                <a:gd name="connsiteY87" fmla="*/ 8590407 h 13064490"/>
                <a:gd name="connsiteX88" fmla="*/ 12508992 w 12767104"/>
                <a:gd name="connsiteY88" fmla="*/ 7827264 h 13064490"/>
                <a:gd name="connsiteX89" fmla="*/ 12256389 w 12767104"/>
                <a:gd name="connsiteY89" fmla="*/ 7655052 h 13064490"/>
                <a:gd name="connsiteX90" fmla="*/ 11978640 w 12767104"/>
                <a:gd name="connsiteY90" fmla="*/ 7424928 h 13064490"/>
                <a:gd name="connsiteX91" fmla="*/ 11887200 w 12767104"/>
                <a:gd name="connsiteY91" fmla="*/ 6784848 h 13064490"/>
                <a:gd name="connsiteX92" fmla="*/ 12052173 w 12767104"/>
                <a:gd name="connsiteY92" fmla="*/ 6573774 h 13064490"/>
                <a:gd name="connsiteX93" fmla="*/ 12172950 w 12767104"/>
                <a:gd name="connsiteY93" fmla="*/ 6334887 h 13064490"/>
                <a:gd name="connsiteX94" fmla="*/ 12179808 w 12767104"/>
                <a:gd name="connsiteY94" fmla="*/ 5888736 h 13064490"/>
                <a:gd name="connsiteX95" fmla="*/ 11915394 w 12767104"/>
                <a:gd name="connsiteY95" fmla="*/ 5550027 h 13064490"/>
                <a:gd name="connsiteX96" fmla="*/ 11612880 w 12767104"/>
                <a:gd name="connsiteY96" fmla="*/ 5285232 h 13064490"/>
                <a:gd name="connsiteX97" fmla="*/ 11137392 w 12767104"/>
                <a:gd name="connsiteY97" fmla="*/ 4791456 h 13064490"/>
                <a:gd name="connsiteX98" fmla="*/ 10345674 w 12767104"/>
                <a:gd name="connsiteY98" fmla="*/ 4283583 h 13064490"/>
                <a:gd name="connsiteX99" fmla="*/ 10364343 w 12767104"/>
                <a:gd name="connsiteY99" fmla="*/ 3643122 h 13064490"/>
                <a:gd name="connsiteX100" fmla="*/ 10991088 w 12767104"/>
                <a:gd name="connsiteY100" fmla="*/ 3035808 h 13064490"/>
                <a:gd name="connsiteX101" fmla="*/ 11228832 w 12767104"/>
                <a:gd name="connsiteY101" fmla="*/ 2523744 h 13064490"/>
                <a:gd name="connsiteX102" fmla="*/ 11155680 w 12767104"/>
                <a:gd name="connsiteY102" fmla="*/ 2286000 h 13064490"/>
                <a:gd name="connsiteX103" fmla="*/ 11391900 w 12767104"/>
                <a:gd name="connsiteY103" fmla="*/ 1664970 h 13064490"/>
                <a:gd name="connsiteX104" fmla="*/ 11299698 w 12767104"/>
                <a:gd name="connsiteY104" fmla="*/ 1289304 h 13064490"/>
                <a:gd name="connsiteX105" fmla="*/ 10966704 w 12767104"/>
                <a:gd name="connsiteY105" fmla="*/ 1435227 h 13064490"/>
                <a:gd name="connsiteX106" fmla="*/ 10770870 w 12767104"/>
                <a:gd name="connsiteY106" fmla="*/ 1719072 h 13064490"/>
                <a:gd name="connsiteX107" fmla="*/ 10211943 w 12767104"/>
                <a:gd name="connsiteY107" fmla="*/ 1704594 h 13064490"/>
                <a:gd name="connsiteX108" fmla="*/ 10643616 w 12767104"/>
                <a:gd name="connsiteY108" fmla="*/ 987552 h 13064490"/>
                <a:gd name="connsiteX109" fmla="*/ 10569321 w 12767104"/>
                <a:gd name="connsiteY109" fmla="*/ 768477 h 13064490"/>
                <a:gd name="connsiteX110" fmla="*/ 10310241 w 12767104"/>
                <a:gd name="connsiteY110" fmla="*/ 644652 h 13064490"/>
                <a:gd name="connsiteX111" fmla="*/ 10132695 w 12767104"/>
                <a:gd name="connsiteY111" fmla="*/ 798957 h 13064490"/>
                <a:gd name="connsiteX112" fmla="*/ 9947147 w 12767104"/>
                <a:gd name="connsiteY112" fmla="*/ 712469 h 13064490"/>
                <a:gd name="connsiteX113" fmla="*/ 9547097 w 12767104"/>
                <a:gd name="connsiteY113" fmla="*/ 748664 h 13064490"/>
                <a:gd name="connsiteX114" fmla="*/ 9390887 w 12767104"/>
                <a:gd name="connsiteY114" fmla="*/ 302894 h 13064490"/>
                <a:gd name="connsiteX115" fmla="*/ 9286112 w 12767104"/>
                <a:gd name="connsiteY115" fmla="*/ 152399 h 13064490"/>
                <a:gd name="connsiteX116" fmla="*/ 9089136 w 12767104"/>
                <a:gd name="connsiteY116" fmla="*/ 0 h 13064490"/>
                <a:gd name="connsiteX117" fmla="*/ 9030842 w 12767104"/>
                <a:gd name="connsiteY117" fmla="*/ 188594 h 13064490"/>
                <a:gd name="connsiteX118" fmla="*/ 9137522 w 12767104"/>
                <a:gd name="connsiteY118" fmla="*/ 352424 h 13064490"/>
                <a:gd name="connsiteX119" fmla="*/ 8903207 w 12767104"/>
                <a:gd name="connsiteY119" fmla="*/ 421004 h 13064490"/>
                <a:gd name="connsiteX120" fmla="*/ 8634602 w 12767104"/>
                <a:gd name="connsiteY120" fmla="*/ 548639 h 13064490"/>
                <a:gd name="connsiteX121" fmla="*/ 8421242 w 12767104"/>
                <a:gd name="connsiteY121" fmla="*/ 859154 h 13064490"/>
                <a:gd name="connsiteX122" fmla="*/ 8219312 w 12767104"/>
                <a:gd name="connsiteY122" fmla="*/ 922019 h 13064490"/>
                <a:gd name="connsiteX123" fmla="*/ 8125967 w 12767104"/>
                <a:gd name="connsiteY123" fmla="*/ 1301114 h 13064490"/>
                <a:gd name="connsiteX124" fmla="*/ 8017382 w 12767104"/>
                <a:gd name="connsiteY124" fmla="*/ 1407794 h 13064490"/>
                <a:gd name="connsiteX125" fmla="*/ 7977377 w 12767104"/>
                <a:gd name="connsiteY125" fmla="*/ 1543049 h 13064490"/>
                <a:gd name="connsiteX126" fmla="*/ 7811642 w 12767104"/>
                <a:gd name="connsiteY126" fmla="*/ 1577339 h 13064490"/>
                <a:gd name="connsiteX127" fmla="*/ 7678674 w 12767104"/>
                <a:gd name="connsiteY127" fmla="*/ 1816608 h 13064490"/>
                <a:gd name="connsiteX128" fmla="*/ 7327772 w 12767104"/>
                <a:gd name="connsiteY128" fmla="*/ 1645919 h 13064490"/>
                <a:gd name="connsiteX129" fmla="*/ 6998207 w 12767104"/>
                <a:gd name="connsiteY129" fmla="*/ 1950719 h 13064490"/>
                <a:gd name="connsiteX130" fmla="*/ 6794372 w 12767104"/>
                <a:gd name="connsiteY130" fmla="*/ 1811654 h 13064490"/>
                <a:gd name="connsiteX131" fmla="*/ 6217920 w 12767104"/>
                <a:gd name="connsiteY131" fmla="*/ 2286000 h 13064490"/>
                <a:gd name="connsiteX132" fmla="*/ 6020942 w 12767104"/>
                <a:gd name="connsiteY132" fmla="*/ 2179319 h 13064490"/>
                <a:gd name="connsiteX133" fmla="*/ 5859017 w 12767104"/>
                <a:gd name="connsiteY133" fmla="*/ 2200274 h 13064490"/>
                <a:gd name="connsiteX134" fmla="*/ 5657087 w 12767104"/>
                <a:gd name="connsiteY134" fmla="*/ 2085974 h 13064490"/>
                <a:gd name="connsiteX135" fmla="*/ 5422772 w 12767104"/>
                <a:gd name="connsiteY135" fmla="*/ 2118359 h 13064490"/>
                <a:gd name="connsiteX136" fmla="*/ 5361812 w 12767104"/>
                <a:gd name="connsiteY136" fmla="*/ 1937384 h 13064490"/>
                <a:gd name="connsiteX137" fmla="*/ 5015102 w 12767104"/>
                <a:gd name="connsiteY137" fmla="*/ 1771649 h 13064490"/>
                <a:gd name="connsiteX138" fmla="*/ 4293870 w 12767104"/>
                <a:gd name="connsiteY138" fmla="*/ 1781937 h 13064490"/>
                <a:gd name="connsiteX139" fmla="*/ 3976877 w 12767104"/>
                <a:gd name="connsiteY139" fmla="*/ 1421129 h 13064490"/>
                <a:gd name="connsiteX140" fmla="*/ 3837812 w 12767104"/>
                <a:gd name="connsiteY140" fmla="*/ 1329689 h 13064490"/>
                <a:gd name="connsiteX141" fmla="*/ 3632072 w 12767104"/>
                <a:gd name="connsiteY141" fmla="*/ 1322069 h 13064490"/>
                <a:gd name="connsiteX142" fmla="*/ 3468242 w 12767104"/>
                <a:gd name="connsiteY142" fmla="*/ 1122044 h 13064490"/>
                <a:gd name="connsiteX143" fmla="*/ 3096767 w 12767104"/>
                <a:gd name="connsiteY143" fmla="*/ 1202054 h 13064490"/>
                <a:gd name="connsiteX144" fmla="*/ 2872740 w 12767104"/>
                <a:gd name="connsiteY144" fmla="*/ 1051179 h 13064490"/>
                <a:gd name="connsiteX145" fmla="*/ 2757677 w 12767104"/>
                <a:gd name="connsiteY145" fmla="*/ 1306829 h 13064490"/>
                <a:gd name="connsiteX146" fmla="*/ 2464307 w 12767104"/>
                <a:gd name="connsiteY146" fmla="*/ 1609724 h 13064490"/>
                <a:gd name="connsiteX147" fmla="*/ 2360024 w 12767104"/>
                <a:gd name="connsiteY147" fmla="*/ 1595736 h 13064490"/>
                <a:gd name="connsiteX148" fmla="*/ 2215227 w 12767104"/>
                <a:gd name="connsiteY148" fmla="*/ 1764335 h 13064490"/>
                <a:gd name="connsiteX149" fmla="*/ 2084315 w 12767104"/>
                <a:gd name="connsiteY149" fmla="*/ 1706813 h 13064490"/>
                <a:gd name="connsiteX150" fmla="*/ 2012822 w 12767104"/>
                <a:gd name="connsiteY150" fmla="*/ 1710689 h 13064490"/>
                <a:gd name="connsiteX151" fmla="*/ 2007107 w 12767104"/>
                <a:gd name="connsiteY151" fmla="*/ 1870709 h 13064490"/>
                <a:gd name="connsiteX152" fmla="*/ 1736597 w 12767104"/>
                <a:gd name="connsiteY152" fmla="*/ 1920239 h 13064490"/>
                <a:gd name="connsiteX153" fmla="*/ 1383792 w 12767104"/>
                <a:gd name="connsiteY153" fmla="*/ 1796415 h 13064490"/>
                <a:gd name="connsiteX154" fmla="*/ 1064132 w 12767104"/>
                <a:gd name="connsiteY154" fmla="*/ 1979294 h 13064490"/>
                <a:gd name="connsiteX155" fmla="*/ 1053084 w 12767104"/>
                <a:gd name="connsiteY155" fmla="*/ 2431542 h 13064490"/>
                <a:gd name="connsiteX156" fmla="*/ 514350 w 12767104"/>
                <a:gd name="connsiteY156" fmla="*/ 2355342 h 13064490"/>
                <a:gd name="connsiteX157" fmla="*/ 464057 w 12767104"/>
                <a:gd name="connsiteY157" fmla="*/ 2529839 h 13064490"/>
                <a:gd name="connsiteX158" fmla="*/ 0 w 12767104"/>
                <a:gd name="connsiteY158" fmla="*/ 2450592 h 13064490"/>
                <a:gd name="connsiteX0" fmla="*/ 0 w 12767104"/>
                <a:gd name="connsiteY0" fmla="*/ 2450592 h 13064490"/>
                <a:gd name="connsiteX1" fmla="*/ 266319 w 12767104"/>
                <a:gd name="connsiteY1" fmla="*/ 2830068 h 13064490"/>
                <a:gd name="connsiteX2" fmla="*/ 715899 w 12767104"/>
                <a:gd name="connsiteY2" fmla="*/ 2767965 h 13064490"/>
                <a:gd name="connsiteX3" fmla="*/ 1254633 w 12767104"/>
                <a:gd name="connsiteY3" fmla="*/ 3008757 h 13064490"/>
                <a:gd name="connsiteX4" fmla="*/ 1414652 w 12767104"/>
                <a:gd name="connsiteY4" fmla="*/ 3208019 h 13064490"/>
                <a:gd name="connsiteX5" fmla="*/ 1605152 w 12767104"/>
                <a:gd name="connsiteY5" fmla="*/ 3383279 h 13064490"/>
                <a:gd name="connsiteX6" fmla="*/ 1776602 w 12767104"/>
                <a:gd name="connsiteY6" fmla="*/ 3274694 h 13064490"/>
                <a:gd name="connsiteX7" fmla="*/ 2104262 w 12767104"/>
                <a:gd name="connsiteY7" fmla="*/ 3577589 h 13064490"/>
                <a:gd name="connsiteX8" fmla="*/ 2044827 w 12767104"/>
                <a:gd name="connsiteY8" fmla="*/ 3737610 h 13064490"/>
                <a:gd name="connsiteX9" fmla="*/ 2681477 w 12767104"/>
                <a:gd name="connsiteY9" fmla="*/ 3979544 h 13064490"/>
                <a:gd name="connsiteX10" fmla="*/ 3096767 w 12767104"/>
                <a:gd name="connsiteY10" fmla="*/ 3918584 h 13064490"/>
                <a:gd name="connsiteX11" fmla="*/ 3167252 w 12767104"/>
                <a:gd name="connsiteY11" fmla="*/ 4078604 h 13064490"/>
                <a:gd name="connsiteX12" fmla="*/ 3313937 w 12767104"/>
                <a:gd name="connsiteY12" fmla="*/ 4000499 h 13064490"/>
                <a:gd name="connsiteX13" fmla="*/ 3447669 w 12767104"/>
                <a:gd name="connsiteY13" fmla="*/ 4025646 h 13064490"/>
                <a:gd name="connsiteX14" fmla="*/ 3510152 w 12767104"/>
                <a:gd name="connsiteY14" fmla="*/ 4219574 h 13064490"/>
                <a:gd name="connsiteX15" fmla="*/ 3515867 w 12767104"/>
                <a:gd name="connsiteY15" fmla="*/ 4589144 h 13064490"/>
                <a:gd name="connsiteX16" fmla="*/ 3371087 w 12767104"/>
                <a:gd name="connsiteY16" fmla="*/ 4928234 h 13064490"/>
                <a:gd name="connsiteX17" fmla="*/ 3479672 w 12767104"/>
                <a:gd name="connsiteY17" fmla="*/ 5463539 h 13064490"/>
                <a:gd name="connsiteX18" fmla="*/ 3310127 w 12767104"/>
                <a:gd name="connsiteY18" fmla="*/ 5494019 h 13064490"/>
                <a:gd name="connsiteX19" fmla="*/ 3172967 w 12767104"/>
                <a:gd name="connsiteY19" fmla="*/ 6015989 h 13064490"/>
                <a:gd name="connsiteX20" fmla="*/ 3262502 w 12767104"/>
                <a:gd name="connsiteY20" fmla="*/ 6031229 h 13064490"/>
                <a:gd name="connsiteX21" fmla="*/ 3315842 w 12767104"/>
                <a:gd name="connsiteY21" fmla="*/ 6193154 h 13064490"/>
                <a:gd name="connsiteX22" fmla="*/ 3464432 w 12767104"/>
                <a:gd name="connsiteY22" fmla="*/ 6115049 h 13064490"/>
                <a:gd name="connsiteX23" fmla="*/ 3593972 w 12767104"/>
                <a:gd name="connsiteY23" fmla="*/ 6273164 h 13064490"/>
                <a:gd name="connsiteX24" fmla="*/ 3835146 w 12767104"/>
                <a:gd name="connsiteY24" fmla="*/ 6307836 h 13064490"/>
                <a:gd name="connsiteX25" fmla="*/ 3643502 w 12767104"/>
                <a:gd name="connsiteY25" fmla="*/ 6793229 h 13064490"/>
                <a:gd name="connsiteX26" fmla="*/ 3704462 w 12767104"/>
                <a:gd name="connsiteY26" fmla="*/ 7218044 h 13064490"/>
                <a:gd name="connsiteX27" fmla="*/ 3508247 w 12767104"/>
                <a:gd name="connsiteY27" fmla="*/ 7745729 h 13064490"/>
                <a:gd name="connsiteX28" fmla="*/ 3654932 w 12767104"/>
                <a:gd name="connsiteY28" fmla="*/ 7880984 h 13064490"/>
                <a:gd name="connsiteX29" fmla="*/ 3396234 w 12767104"/>
                <a:gd name="connsiteY29" fmla="*/ 8180451 h 13064490"/>
                <a:gd name="connsiteX30" fmla="*/ 3645407 w 12767104"/>
                <a:gd name="connsiteY30" fmla="*/ 8650604 h 13064490"/>
                <a:gd name="connsiteX31" fmla="*/ 4189476 w 12767104"/>
                <a:gd name="connsiteY31" fmla="*/ 9107805 h 13064490"/>
                <a:gd name="connsiteX32" fmla="*/ 4317872 w 12767104"/>
                <a:gd name="connsiteY32" fmla="*/ 9022079 h 13064490"/>
                <a:gd name="connsiteX33" fmla="*/ 4573142 w 12767104"/>
                <a:gd name="connsiteY33" fmla="*/ 9305924 h 13064490"/>
                <a:gd name="connsiteX34" fmla="*/ 4847462 w 12767104"/>
                <a:gd name="connsiteY34" fmla="*/ 9330689 h 13064490"/>
                <a:gd name="connsiteX35" fmla="*/ 5024627 w 12767104"/>
                <a:gd name="connsiteY35" fmla="*/ 9193529 h 13064490"/>
                <a:gd name="connsiteX36" fmla="*/ 5401817 w 12767104"/>
                <a:gd name="connsiteY36" fmla="*/ 9408794 h 13064490"/>
                <a:gd name="connsiteX37" fmla="*/ 5702807 w 12767104"/>
                <a:gd name="connsiteY37" fmla="*/ 9414509 h 13064490"/>
                <a:gd name="connsiteX38" fmla="*/ 5805677 w 12767104"/>
                <a:gd name="connsiteY38" fmla="*/ 9641204 h 13064490"/>
                <a:gd name="connsiteX39" fmla="*/ 6116192 w 12767104"/>
                <a:gd name="connsiteY39" fmla="*/ 9660254 h 13064490"/>
                <a:gd name="connsiteX40" fmla="*/ 6206109 w 12767104"/>
                <a:gd name="connsiteY40" fmla="*/ 9857613 h 13064490"/>
                <a:gd name="connsiteX41" fmla="*/ 6379082 w 12767104"/>
                <a:gd name="connsiteY41" fmla="*/ 9858374 h 13064490"/>
                <a:gd name="connsiteX42" fmla="*/ 6531482 w 12767104"/>
                <a:gd name="connsiteY42" fmla="*/ 10033634 h 13064490"/>
                <a:gd name="connsiteX43" fmla="*/ 6741032 w 12767104"/>
                <a:gd name="connsiteY43" fmla="*/ 10033634 h 13064490"/>
                <a:gd name="connsiteX44" fmla="*/ 6769607 w 12767104"/>
                <a:gd name="connsiteY44" fmla="*/ 10528934 h 13064490"/>
                <a:gd name="connsiteX45" fmla="*/ 6960108 w 12767104"/>
                <a:gd name="connsiteY45" fmla="*/ 10938891 h 13064490"/>
                <a:gd name="connsiteX46" fmla="*/ 6458712 w 12767104"/>
                <a:gd name="connsiteY46" fmla="*/ 11369040 h 13064490"/>
                <a:gd name="connsiteX47" fmla="*/ 6592443 w 12767104"/>
                <a:gd name="connsiteY47" fmla="*/ 11569065 h 13064490"/>
                <a:gd name="connsiteX48" fmla="*/ 6723888 w 12767104"/>
                <a:gd name="connsiteY48" fmla="*/ 11530965 h 13064490"/>
                <a:gd name="connsiteX49" fmla="*/ 6826758 w 12767104"/>
                <a:gd name="connsiteY49" fmla="*/ 11633835 h 13064490"/>
                <a:gd name="connsiteX50" fmla="*/ 6834378 w 12767104"/>
                <a:gd name="connsiteY50" fmla="*/ 11870055 h 13064490"/>
                <a:gd name="connsiteX51" fmla="*/ 6950583 w 12767104"/>
                <a:gd name="connsiteY51" fmla="*/ 12011025 h 13064490"/>
                <a:gd name="connsiteX52" fmla="*/ 7009638 w 12767104"/>
                <a:gd name="connsiteY52" fmla="*/ 12390120 h 13064490"/>
                <a:gd name="connsiteX53" fmla="*/ 6941058 w 12767104"/>
                <a:gd name="connsiteY53" fmla="*/ 12628245 h 13064490"/>
                <a:gd name="connsiteX54" fmla="*/ 7076313 w 12767104"/>
                <a:gd name="connsiteY54" fmla="*/ 12847320 h 13064490"/>
                <a:gd name="connsiteX55" fmla="*/ 7202043 w 12767104"/>
                <a:gd name="connsiteY55" fmla="*/ 12943713 h 13064490"/>
                <a:gd name="connsiteX56" fmla="*/ 7287768 w 12767104"/>
                <a:gd name="connsiteY56" fmla="*/ 12799695 h 13064490"/>
                <a:gd name="connsiteX57" fmla="*/ 7377303 w 12767104"/>
                <a:gd name="connsiteY57" fmla="*/ 12759690 h 13064490"/>
                <a:gd name="connsiteX58" fmla="*/ 7748778 w 12767104"/>
                <a:gd name="connsiteY58" fmla="*/ 12538710 h 13064490"/>
                <a:gd name="connsiteX59" fmla="*/ 8312658 w 12767104"/>
                <a:gd name="connsiteY59" fmla="*/ 13034010 h 13064490"/>
                <a:gd name="connsiteX60" fmla="*/ 8440293 w 12767104"/>
                <a:gd name="connsiteY60" fmla="*/ 12971145 h 13064490"/>
                <a:gd name="connsiteX61" fmla="*/ 8819388 w 12767104"/>
                <a:gd name="connsiteY61" fmla="*/ 13013055 h 13064490"/>
                <a:gd name="connsiteX62" fmla="*/ 9089898 w 12767104"/>
                <a:gd name="connsiteY62" fmla="*/ 13064490 h 13064490"/>
                <a:gd name="connsiteX63" fmla="*/ 9554718 w 12767104"/>
                <a:gd name="connsiteY63" fmla="*/ 12974954 h 13064490"/>
                <a:gd name="connsiteX64" fmla="*/ 9853803 w 12767104"/>
                <a:gd name="connsiteY64" fmla="*/ 12885420 h 13064490"/>
                <a:gd name="connsiteX65" fmla="*/ 9954006 w 12767104"/>
                <a:gd name="connsiteY65" fmla="*/ 12968097 h 13064490"/>
                <a:gd name="connsiteX66" fmla="*/ 10019538 w 12767104"/>
                <a:gd name="connsiteY66" fmla="*/ 12891134 h 13064490"/>
                <a:gd name="connsiteX67" fmla="*/ 10107168 w 12767104"/>
                <a:gd name="connsiteY67" fmla="*/ 12702539 h 13064490"/>
                <a:gd name="connsiteX68" fmla="*/ 10103358 w 12767104"/>
                <a:gd name="connsiteY68" fmla="*/ 12614909 h 13064490"/>
                <a:gd name="connsiteX69" fmla="*/ 10177653 w 12767104"/>
                <a:gd name="connsiteY69" fmla="*/ 12538709 h 13064490"/>
                <a:gd name="connsiteX70" fmla="*/ 10135743 w 12767104"/>
                <a:gd name="connsiteY70" fmla="*/ 12378689 h 13064490"/>
                <a:gd name="connsiteX71" fmla="*/ 10267188 w 12767104"/>
                <a:gd name="connsiteY71" fmla="*/ 12338684 h 13064490"/>
                <a:gd name="connsiteX72" fmla="*/ 10419207 w 12767104"/>
                <a:gd name="connsiteY72" fmla="*/ 11967972 h 13064490"/>
                <a:gd name="connsiteX73" fmla="*/ 11149203 w 12767104"/>
                <a:gd name="connsiteY73" fmla="*/ 12121514 h 13064490"/>
                <a:gd name="connsiteX74" fmla="*/ 12090273 w 12767104"/>
                <a:gd name="connsiteY74" fmla="*/ 11727179 h 13064490"/>
                <a:gd name="connsiteX75" fmla="*/ 12248388 w 12767104"/>
                <a:gd name="connsiteY75" fmla="*/ 11870054 h 13064490"/>
                <a:gd name="connsiteX76" fmla="*/ 12362688 w 12767104"/>
                <a:gd name="connsiteY76" fmla="*/ 11891009 h 13064490"/>
                <a:gd name="connsiteX77" fmla="*/ 12524613 w 12767104"/>
                <a:gd name="connsiteY77" fmla="*/ 11662409 h 13064490"/>
                <a:gd name="connsiteX78" fmla="*/ 12600813 w 12767104"/>
                <a:gd name="connsiteY78" fmla="*/ 11622404 h 13064490"/>
                <a:gd name="connsiteX79" fmla="*/ 12658344 w 12767104"/>
                <a:gd name="connsiteY79" fmla="*/ 11645265 h 13064490"/>
                <a:gd name="connsiteX80" fmla="*/ 12758928 w 12767104"/>
                <a:gd name="connsiteY80" fmla="*/ 11344274 h 13064490"/>
                <a:gd name="connsiteX81" fmla="*/ 12446507 w 12767104"/>
                <a:gd name="connsiteY81" fmla="*/ 10921364 h 13064490"/>
                <a:gd name="connsiteX82" fmla="*/ 12383642 w 12767104"/>
                <a:gd name="connsiteY82" fmla="*/ 10618469 h 13064490"/>
                <a:gd name="connsiteX83" fmla="*/ 12201906 w 12767104"/>
                <a:gd name="connsiteY83" fmla="*/ 10423017 h 13064490"/>
                <a:gd name="connsiteX84" fmla="*/ 12216002 w 12767104"/>
                <a:gd name="connsiteY84" fmla="*/ 10138409 h 13064490"/>
                <a:gd name="connsiteX85" fmla="*/ 12560807 w 12767104"/>
                <a:gd name="connsiteY85" fmla="*/ 9631679 h 13064490"/>
                <a:gd name="connsiteX86" fmla="*/ 12693777 w 12767104"/>
                <a:gd name="connsiteY86" fmla="*/ 8833866 h 13064490"/>
                <a:gd name="connsiteX87" fmla="*/ 12472416 w 12767104"/>
                <a:gd name="connsiteY87" fmla="*/ 8590407 h 13064490"/>
                <a:gd name="connsiteX88" fmla="*/ 12508992 w 12767104"/>
                <a:gd name="connsiteY88" fmla="*/ 7827264 h 13064490"/>
                <a:gd name="connsiteX89" fmla="*/ 12256389 w 12767104"/>
                <a:gd name="connsiteY89" fmla="*/ 7655052 h 13064490"/>
                <a:gd name="connsiteX90" fmla="*/ 11978640 w 12767104"/>
                <a:gd name="connsiteY90" fmla="*/ 7424928 h 13064490"/>
                <a:gd name="connsiteX91" fmla="*/ 11887200 w 12767104"/>
                <a:gd name="connsiteY91" fmla="*/ 6784848 h 13064490"/>
                <a:gd name="connsiteX92" fmla="*/ 12052173 w 12767104"/>
                <a:gd name="connsiteY92" fmla="*/ 6573774 h 13064490"/>
                <a:gd name="connsiteX93" fmla="*/ 12172950 w 12767104"/>
                <a:gd name="connsiteY93" fmla="*/ 6334887 h 13064490"/>
                <a:gd name="connsiteX94" fmla="*/ 12179808 w 12767104"/>
                <a:gd name="connsiteY94" fmla="*/ 5888736 h 13064490"/>
                <a:gd name="connsiteX95" fmla="*/ 11915394 w 12767104"/>
                <a:gd name="connsiteY95" fmla="*/ 5550027 h 13064490"/>
                <a:gd name="connsiteX96" fmla="*/ 11612880 w 12767104"/>
                <a:gd name="connsiteY96" fmla="*/ 5285232 h 13064490"/>
                <a:gd name="connsiteX97" fmla="*/ 11137392 w 12767104"/>
                <a:gd name="connsiteY97" fmla="*/ 4791456 h 13064490"/>
                <a:gd name="connsiteX98" fmla="*/ 10345674 w 12767104"/>
                <a:gd name="connsiteY98" fmla="*/ 4283583 h 13064490"/>
                <a:gd name="connsiteX99" fmla="*/ 10364343 w 12767104"/>
                <a:gd name="connsiteY99" fmla="*/ 3643122 h 13064490"/>
                <a:gd name="connsiteX100" fmla="*/ 10991088 w 12767104"/>
                <a:gd name="connsiteY100" fmla="*/ 3035808 h 13064490"/>
                <a:gd name="connsiteX101" fmla="*/ 11228832 w 12767104"/>
                <a:gd name="connsiteY101" fmla="*/ 2523744 h 13064490"/>
                <a:gd name="connsiteX102" fmla="*/ 11155680 w 12767104"/>
                <a:gd name="connsiteY102" fmla="*/ 2286000 h 13064490"/>
                <a:gd name="connsiteX103" fmla="*/ 11391900 w 12767104"/>
                <a:gd name="connsiteY103" fmla="*/ 1664970 h 13064490"/>
                <a:gd name="connsiteX104" fmla="*/ 11299698 w 12767104"/>
                <a:gd name="connsiteY104" fmla="*/ 1289304 h 13064490"/>
                <a:gd name="connsiteX105" fmla="*/ 10966704 w 12767104"/>
                <a:gd name="connsiteY105" fmla="*/ 1435227 h 13064490"/>
                <a:gd name="connsiteX106" fmla="*/ 10770870 w 12767104"/>
                <a:gd name="connsiteY106" fmla="*/ 1719072 h 13064490"/>
                <a:gd name="connsiteX107" fmla="*/ 10211943 w 12767104"/>
                <a:gd name="connsiteY107" fmla="*/ 1704594 h 13064490"/>
                <a:gd name="connsiteX108" fmla="*/ 10643616 w 12767104"/>
                <a:gd name="connsiteY108" fmla="*/ 987552 h 13064490"/>
                <a:gd name="connsiteX109" fmla="*/ 10569321 w 12767104"/>
                <a:gd name="connsiteY109" fmla="*/ 768477 h 13064490"/>
                <a:gd name="connsiteX110" fmla="*/ 10310241 w 12767104"/>
                <a:gd name="connsiteY110" fmla="*/ 644652 h 13064490"/>
                <a:gd name="connsiteX111" fmla="*/ 10132695 w 12767104"/>
                <a:gd name="connsiteY111" fmla="*/ 798957 h 13064490"/>
                <a:gd name="connsiteX112" fmla="*/ 9947147 w 12767104"/>
                <a:gd name="connsiteY112" fmla="*/ 712469 h 13064490"/>
                <a:gd name="connsiteX113" fmla="*/ 9547097 w 12767104"/>
                <a:gd name="connsiteY113" fmla="*/ 748664 h 13064490"/>
                <a:gd name="connsiteX114" fmla="*/ 9390887 w 12767104"/>
                <a:gd name="connsiteY114" fmla="*/ 302894 h 13064490"/>
                <a:gd name="connsiteX115" fmla="*/ 9286112 w 12767104"/>
                <a:gd name="connsiteY115" fmla="*/ 152399 h 13064490"/>
                <a:gd name="connsiteX116" fmla="*/ 9089136 w 12767104"/>
                <a:gd name="connsiteY116" fmla="*/ 0 h 13064490"/>
                <a:gd name="connsiteX117" fmla="*/ 9030842 w 12767104"/>
                <a:gd name="connsiteY117" fmla="*/ 188594 h 13064490"/>
                <a:gd name="connsiteX118" fmla="*/ 9137522 w 12767104"/>
                <a:gd name="connsiteY118" fmla="*/ 352424 h 13064490"/>
                <a:gd name="connsiteX119" fmla="*/ 8903207 w 12767104"/>
                <a:gd name="connsiteY119" fmla="*/ 421004 h 13064490"/>
                <a:gd name="connsiteX120" fmla="*/ 8634602 w 12767104"/>
                <a:gd name="connsiteY120" fmla="*/ 548639 h 13064490"/>
                <a:gd name="connsiteX121" fmla="*/ 8421242 w 12767104"/>
                <a:gd name="connsiteY121" fmla="*/ 859154 h 13064490"/>
                <a:gd name="connsiteX122" fmla="*/ 8219312 w 12767104"/>
                <a:gd name="connsiteY122" fmla="*/ 922019 h 13064490"/>
                <a:gd name="connsiteX123" fmla="*/ 8125967 w 12767104"/>
                <a:gd name="connsiteY123" fmla="*/ 1301114 h 13064490"/>
                <a:gd name="connsiteX124" fmla="*/ 8017382 w 12767104"/>
                <a:gd name="connsiteY124" fmla="*/ 1407794 h 13064490"/>
                <a:gd name="connsiteX125" fmla="*/ 7977377 w 12767104"/>
                <a:gd name="connsiteY125" fmla="*/ 1543049 h 13064490"/>
                <a:gd name="connsiteX126" fmla="*/ 7811642 w 12767104"/>
                <a:gd name="connsiteY126" fmla="*/ 1577339 h 13064490"/>
                <a:gd name="connsiteX127" fmla="*/ 7678674 w 12767104"/>
                <a:gd name="connsiteY127" fmla="*/ 1816608 h 13064490"/>
                <a:gd name="connsiteX128" fmla="*/ 7327772 w 12767104"/>
                <a:gd name="connsiteY128" fmla="*/ 1645919 h 13064490"/>
                <a:gd name="connsiteX129" fmla="*/ 6998207 w 12767104"/>
                <a:gd name="connsiteY129" fmla="*/ 1950719 h 13064490"/>
                <a:gd name="connsiteX130" fmla="*/ 6794372 w 12767104"/>
                <a:gd name="connsiteY130" fmla="*/ 1811654 h 13064490"/>
                <a:gd name="connsiteX131" fmla="*/ 6217920 w 12767104"/>
                <a:gd name="connsiteY131" fmla="*/ 2286000 h 13064490"/>
                <a:gd name="connsiteX132" fmla="*/ 6020942 w 12767104"/>
                <a:gd name="connsiteY132" fmla="*/ 2179319 h 13064490"/>
                <a:gd name="connsiteX133" fmla="*/ 5859017 w 12767104"/>
                <a:gd name="connsiteY133" fmla="*/ 2200274 h 13064490"/>
                <a:gd name="connsiteX134" fmla="*/ 5657087 w 12767104"/>
                <a:gd name="connsiteY134" fmla="*/ 2085974 h 13064490"/>
                <a:gd name="connsiteX135" fmla="*/ 5422772 w 12767104"/>
                <a:gd name="connsiteY135" fmla="*/ 2118359 h 13064490"/>
                <a:gd name="connsiteX136" fmla="*/ 5361812 w 12767104"/>
                <a:gd name="connsiteY136" fmla="*/ 1937384 h 13064490"/>
                <a:gd name="connsiteX137" fmla="*/ 5015102 w 12767104"/>
                <a:gd name="connsiteY137" fmla="*/ 1771649 h 13064490"/>
                <a:gd name="connsiteX138" fmla="*/ 4293870 w 12767104"/>
                <a:gd name="connsiteY138" fmla="*/ 1781937 h 13064490"/>
                <a:gd name="connsiteX139" fmla="*/ 3976877 w 12767104"/>
                <a:gd name="connsiteY139" fmla="*/ 1421129 h 13064490"/>
                <a:gd name="connsiteX140" fmla="*/ 3837812 w 12767104"/>
                <a:gd name="connsiteY140" fmla="*/ 1329689 h 13064490"/>
                <a:gd name="connsiteX141" fmla="*/ 3632072 w 12767104"/>
                <a:gd name="connsiteY141" fmla="*/ 1322069 h 13064490"/>
                <a:gd name="connsiteX142" fmla="*/ 3468242 w 12767104"/>
                <a:gd name="connsiteY142" fmla="*/ 1122044 h 13064490"/>
                <a:gd name="connsiteX143" fmla="*/ 3096767 w 12767104"/>
                <a:gd name="connsiteY143" fmla="*/ 1202054 h 13064490"/>
                <a:gd name="connsiteX144" fmla="*/ 2872740 w 12767104"/>
                <a:gd name="connsiteY144" fmla="*/ 1051179 h 13064490"/>
                <a:gd name="connsiteX145" fmla="*/ 2757677 w 12767104"/>
                <a:gd name="connsiteY145" fmla="*/ 1306829 h 13064490"/>
                <a:gd name="connsiteX146" fmla="*/ 2541665 w 12767104"/>
                <a:gd name="connsiteY146" fmla="*/ 1603773 h 13064490"/>
                <a:gd name="connsiteX147" fmla="*/ 2360024 w 12767104"/>
                <a:gd name="connsiteY147" fmla="*/ 1595736 h 13064490"/>
                <a:gd name="connsiteX148" fmla="*/ 2215227 w 12767104"/>
                <a:gd name="connsiteY148" fmla="*/ 1764335 h 13064490"/>
                <a:gd name="connsiteX149" fmla="*/ 2084315 w 12767104"/>
                <a:gd name="connsiteY149" fmla="*/ 1706813 h 13064490"/>
                <a:gd name="connsiteX150" fmla="*/ 2012822 w 12767104"/>
                <a:gd name="connsiteY150" fmla="*/ 1710689 h 13064490"/>
                <a:gd name="connsiteX151" fmla="*/ 2007107 w 12767104"/>
                <a:gd name="connsiteY151" fmla="*/ 1870709 h 13064490"/>
                <a:gd name="connsiteX152" fmla="*/ 1736597 w 12767104"/>
                <a:gd name="connsiteY152" fmla="*/ 1920239 h 13064490"/>
                <a:gd name="connsiteX153" fmla="*/ 1383792 w 12767104"/>
                <a:gd name="connsiteY153" fmla="*/ 1796415 h 13064490"/>
                <a:gd name="connsiteX154" fmla="*/ 1064132 w 12767104"/>
                <a:gd name="connsiteY154" fmla="*/ 1979294 h 13064490"/>
                <a:gd name="connsiteX155" fmla="*/ 1053084 w 12767104"/>
                <a:gd name="connsiteY155" fmla="*/ 2431542 h 13064490"/>
                <a:gd name="connsiteX156" fmla="*/ 514350 w 12767104"/>
                <a:gd name="connsiteY156" fmla="*/ 2355342 h 13064490"/>
                <a:gd name="connsiteX157" fmla="*/ 464057 w 12767104"/>
                <a:gd name="connsiteY157" fmla="*/ 2529839 h 13064490"/>
                <a:gd name="connsiteX158" fmla="*/ 0 w 12767104"/>
                <a:gd name="connsiteY158" fmla="*/ 2450592 h 13064490"/>
                <a:gd name="connsiteX0" fmla="*/ 0 w 12767104"/>
                <a:gd name="connsiteY0" fmla="*/ 2450592 h 13064490"/>
                <a:gd name="connsiteX1" fmla="*/ 266319 w 12767104"/>
                <a:gd name="connsiteY1" fmla="*/ 2830068 h 13064490"/>
                <a:gd name="connsiteX2" fmla="*/ 715899 w 12767104"/>
                <a:gd name="connsiteY2" fmla="*/ 2767965 h 13064490"/>
                <a:gd name="connsiteX3" fmla="*/ 1254633 w 12767104"/>
                <a:gd name="connsiteY3" fmla="*/ 3008757 h 13064490"/>
                <a:gd name="connsiteX4" fmla="*/ 1414652 w 12767104"/>
                <a:gd name="connsiteY4" fmla="*/ 3208019 h 13064490"/>
                <a:gd name="connsiteX5" fmla="*/ 1605152 w 12767104"/>
                <a:gd name="connsiteY5" fmla="*/ 3383279 h 13064490"/>
                <a:gd name="connsiteX6" fmla="*/ 1776602 w 12767104"/>
                <a:gd name="connsiteY6" fmla="*/ 3274694 h 13064490"/>
                <a:gd name="connsiteX7" fmla="*/ 2104262 w 12767104"/>
                <a:gd name="connsiteY7" fmla="*/ 3577589 h 13064490"/>
                <a:gd name="connsiteX8" fmla="*/ 2044827 w 12767104"/>
                <a:gd name="connsiteY8" fmla="*/ 3737610 h 13064490"/>
                <a:gd name="connsiteX9" fmla="*/ 2681477 w 12767104"/>
                <a:gd name="connsiteY9" fmla="*/ 3979544 h 13064490"/>
                <a:gd name="connsiteX10" fmla="*/ 3096767 w 12767104"/>
                <a:gd name="connsiteY10" fmla="*/ 3918584 h 13064490"/>
                <a:gd name="connsiteX11" fmla="*/ 3167252 w 12767104"/>
                <a:gd name="connsiteY11" fmla="*/ 4078604 h 13064490"/>
                <a:gd name="connsiteX12" fmla="*/ 3313937 w 12767104"/>
                <a:gd name="connsiteY12" fmla="*/ 4000499 h 13064490"/>
                <a:gd name="connsiteX13" fmla="*/ 3447669 w 12767104"/>
                <a:gd name="connsiteY13" fmla="*/ 4025646 h 13064490"/>
                <a:gd name="connsiteX14" fmla="*/ 3510152 w 12767104"/>
                <a:gd name="connsiteY14" fmla="*/ 4219574 h 13064490"/>
                <a:gd name="connsiteX15" fmla="*/ 3515867 w 12767104"/>
                <a:gd name="connsiteY15" fmla="*/ 4589144 h 13064490"/>
                <a:gd name="connsiteX16" fmla="*/ 3371087 w 12767104"/>
                <a:gd name="connsiteY16" fmla="*/ 4928234 h 13064490"/>
                <a:gd name="connsiteX17" fmla="*/ 3479672 w 12767104"/>
                <a:gd name="connsiteY17" fmla="*/ 5463539 h 13064490"/>
                <a:gd name="connsiteX18" fmla="*/ 3310127 w 12767104"/>
                <a:gd name="connsiteY18" fmla="*/ 5494019 h 13064490"/>
                <a:gd name="connsiteX19" fmla="*/ 3172967 w 12767104"/>
                <a:gd name="connsiteY19" fmla="*/ 6015989 h 13064490"/>
                <a:gd name="connsiteX20" fmla="*/ 3262502 w 12767104"/>
                <a:gd name="connsiteY20" fmla="*/ 6031229 h 13064490"/>
                <a:gd name="connsiteX21" fmla="*/ 3315842 w 12767104"/>
                <a:gd name="connsiteY21" fmla="*/ 6193154 h 13064490"/>
                <a:gd name="connsiteX22" fmla="*/ 3464432 w 12767104"/>
                <a:gd name="connsiteY22" fmla="*/ 6115049 h 13064490"/>
                <a:gd name="connsiteX23" fmla="*/ 3593972 w 12767104"/>
                <a:gd name="connsiteY23" fmla="*/ 6273164 h 13064490"/>
                <a:gd name="connsiteX24" fmla="*/ 3835146 w 12767104"/>
                <a:gd name="connsiteY24" fmla="*/ 6307836 h 13064490"/>
                <a:gd name="connsiteX25" fmla="*/ 3643502 w 12767104"/>
                <a:gd name="connsiteY25" fmla="*/ 6793229 h 13064490"/>
                <a:gd name="connsiteX26" fmla="*/ 3704462 w 12767104"/>
                <a:gd name="connsiteY26" fmla="*/ 7218044 h 13064490"/>
                <a:gd name="connsiteX27" fmla="*/ 3508247 w 12767104"/>
                <a:gd name="connsiteY27" fmla="*/ 7745729 h 13064490"/>
                <a:gd name="connsiteX28" fmla="*/ 3654932 w 12767104"/>
                <a:gd name="connsiteY28" fmla="*/ 7880984 h 13064490"/>
                <a:gd name="connsiteX29" fmla="*/ 3396234 w 12767104"/>
                <a:gd name="connsiteY29" fmla="*/ 8180451 h 13064490"/>
                <a:gd name="connsiteX30" fmla="*/ 3645407 w 12767104"/>
                <a:gd name="connsiteY30" fmla="*/ 8650604 h 13064490"/>
                <a:gd name="connsiteX31" fmla="*/ 4189476 w 12767104"/>
                <a:gd name="connsiteY31" fmla="*/ 9107805 h 13064490"/>
                <a:gd name="connsiteX32" fmla="*/ 4317872 w 12767104"/>
                <a:gd name="connsiteY32" fmla="*/ 9022079 h 13064490"/>
                <a:gd name="connsiteX33" fmla="*/ 4573142 w 12767104"/>
                <a:gd name="connsiteY33" fmla="*/ 9305924 h 13064490"/>
                <a:gd name="connsiteX34" fmla="*/ 4847462 w 12767104"/>
                <a:gd name="connsiteY34" fmla="*/ 9330689 h 13064490"/>
                <a:gd name="connsiteX35" fmla="*/ 5024627 w 12767104"/>
                <a:gd name="connsiteY35" fmla="*/ 9193529 h 13064490"/>
                <a:gd name="connsiteX36" fmla="*/ 5401817 w 12767104"/>
                <a:gd name="connsiteY36" fmla="*/ 9408794 h 13064490"/>
                <a:gd name="connsiteX37" fmla="*/ 5702807 w 12767104"/>
                <a:gd name="connsiteY37" fmla="*/ 9414509 h 13064490"/>
                <a:gd name="connsiteX38" fmla="*/ 5805677 w 12767104"/>
                <a:gd name="connsiteY38" fmla="*/ 9641204 h 13064490"/>
                <a:gd name="connsiteX39" fmla="*/ 6116192 w 12767104"/>
                <a:gd name="connsiteY39" fmla="*/ 9660254 h 13064490"/>
                <a:gd name="connsiteX40" fmla="*/ 6206109 w 12767104"/>
                <a:gd name="connsiteY40" fmla="*/ 9857613 h 13064490"/>
                <a:gd name="connsiteX41" fmla="*/ 6379082 w 12767104"/>
                <a:gd name="connsiteY41" fmla="*/ 9858374 h 13064490"/>
                <a:gd name="connsiteX42" fmla="*/ 6531482 w 12767104"/>
                <a:gd name="connsiteY42" fmla="*/ 10033634 h 13064490"/>
                <a:gd name="connsiteX43" fmla="*/ 6741032 w 12767104"/>
                <a:gd name="connsiteY43" fmla="*/ 10033634 h 13064490"/>
                <a:gd name="connsiteX44" fmla="*/ 6769607 w 12767104"/>
                <a:gd name="connsiteY44" fmla="*/ 10528934 h 13064490"/>
                <a:gd name="connsiteX45" fmla="*/ 6960108 w 12767104"/>
                <a:gd name="connsiteY45" fmla="*/ 10938891 h 13064490"/>
                <a:gd name="connsiteX46" fmla="*/ 6458712 w 12767104"/>
                <a:gd name="connsiteY46" fmla="*/ 11369040 h 13064490"/>
                <a:gd name="connsiteX47" fmla="*/ 6592443 w 12767104"/>
                <a:gd name="connsiteY47" fmla="*/ 11569065 h 13064490"/>
                <a:gd name="connsiteX48" fmla="*/ 6723888 w 12767104"/>
                <a:gd name="connsiteY48" fmla="*/ 11530965 h 13064490"/>
                <a:gd name="connsiteX49" fmla="*/ 6826758 w 12767104"/>
                <a:gd name="connsiteY49" fmla="*/ 11633835 h 13064490"/>
                <a:gd name="connsiteX50" fmla="*/ 6834378 w 12767104"/>
                <a:gd name="connsiteY50" fmla="*/ 11870055 h 13064490"/>
                <a:gd name="connsiteX51" fmla="*/ 6950583 w 12767104"/>
                <a:gd name="connsiteY51" fmla="*/ 12011025 h 13064490"/>
                <a:gd name="connsiteX52" fmla="*/ 7009638 w 12767104"/>
                <a:gd name="connsiteY52" fmla="*/ 12390120 h 13064490"/>
                <a:gd name="connsiteX53" fmla="*/ 6941058 w 12767104"/>
                <a:gd name="connsiteY53" fmla="*/ 12628245 h 13064490"/>
                <a:gd name="connsiteX54" fmla="*/ 7076313 w 12767104"/>
                <a:gd name="connsiteY54" fmla="*/ 12847320 h 13064490"/>
                <a:gd name="connsiteX55" fmla="*/ 7202043 w 12767104"/>
                <a:gd name="connsiteY55" fmla="*/ 12943713 h 13064490"/>
                <a:gd name="connsiteX56" fmla="*/ 7287768 w 12767104"/>
                <a:gd name="connsiteY56" fmla="*/ 12799695 h 13064490"/>
                <a:gd name="connsiteX57" fmla="*/ 7377303 w 12767104"/>
                <a:gd name="connsiteY57" fmla="*/ 12759690 h 13064490"/>
                <a:gd name="connsiteX58" fmla="*/ 7748778 w 12767104"/>
                <a:gd name="connsiteY58" fmla="*/ 12538710 h 13064490"/>
                <a:gd name="connsiteX59" fmla="*/ 8312658 w 12767104"/>
                <a:gd name="connsiteY59" fmla="*/ 13034010 h 13064490"/>
                <a:gd name="connsiteX60" fmla="*/ 8440293 w 12767104"/>
                <a:gd name="connsiteY60" fmla="*/ 12971145 h 13064490"/>
                <a:gd name="connsiteX61" fmla="*/ 8819388 w 12767104"/>
                <a:gd name="connsiteY61" fmla="*/ 13013055 h 13064490"/>
                <a:gd name="connsiteX62" fmla="*/ 9089898 w 12767104"/>
                <a:gd name="connsiteY62" fmla="*/ 13064490 h 13064490"/>
                <a:gd name="connsiteX63" fmla="*/ 9554718 w 12767104"/>
                <a:gd name="connsiteY63" fmla="*/ 12974954 h 13064490"/>
                <a:gd name="connsiteX64" fmla="*/ 9853803 w 12767104"/>
                <a:gd name="connsiteY64" fmla="*/ 12885420 h 13064490"/>
                <a:gd name="connsiteX65" fmla="*/ 9954006 w 12767104"/>
                <a:gd name="connsiteY65" fmla="*/ 12968097 h 13064490"/>
                <a:gd name="connsiteX66" fmla="*/ 10019538 w 12767104"/>
                <a:gd name="connsiteY66" fmla="*/ 12891134 h 13064490"/>
                <a:gd name="connsiteX67" fmla="*/ 10107168 w 12767104"/>
                <a:gd name="connsiteY67" fmla="*/ 12702539 h 13064490"/>
                <a:gd name="connsiteX68" fmla="*/ 10103358 w 12767104"/>
                <a:gd name="connsiteY68" fmla="*/ 12614909 h 13064490"/>
                <a:gd name="connsiteX69" fmla="*/ 10177653 w 12767104"/>
                <a:gd name="connsiteY69" fmla="*/ 12538709 h 13064490"/>
                <a:gd name="connsiteX70" fmla="*/ 10135743 w 12767104"/>
                <a:gd name="connsiteY70" fmla="*/ 12378689 h 13064490"/>
                <a:gd name="connsiteX71" fmla="*/ 10267188 w 12767104"/>
                <a:gd name="connsiteY71" fmla="*/ 12338684 h 13064490"/>
                <a:gd name="connsiteX72" fmla="*/ 10419207 w 12767104"/>
                <a:gd name="connsiteY72" fmla="*/ 11967972 h 13064490"/>
                <a:gd name="connsiteX73" fmla="*/ 11149203 w 12767104"/>
                <a:gd name="connsiteY73" fmla="*/ 12121514 h 13064490"/>
                <a:gd name="connsiteX74" fmla="*/ 12090273 w 12767104"/>
                <a:gd name="connsiteY74" fmla="*/ 11727179 h 13064490"/>
                <a:gd name="connsiteX75" fmla="*/ 12248388 w 12767104"/>
                <a:gd name="connsiteY75" fmla="*/ 11870054 h 13064490"/>
                <a:gd name="connsiteX76" fmla="*/ 12362688 w 12767104"/>
                <a:gd name="connsiteY76" fmla="*/ 11891009 h 13064490"/>
                <a:gd name="connsiteX77" fmla="*/ 12524613 w 12767104"/>
                <a:gd name="connsiteY77" fmla="*/ 11662409 h 13064490"/>
                <a:gd name="connsiteX78" fmla="*/ 12600813 w 12767104"/>
                <a:gd name="connsiteY78" fmla="*/ 11622404 h 13064490"/>
                <a:gd name="connsiteX79" fmla="*/ 12658344 w 12767104"/>
                <a:gd name="connsiteY79" fmla="*/ 11645265 h 13064490"/>
                <a:gd name="connsiteX80" fmla="*/ 12758928 w 12767104"/>
                <a:gd name="connsiteY80" fmla="*/ 11344274 h 13064490"/>
                <a:gd name="connsiteX81" fmla="*/ 12446507 w 12767104"/>
                <a:gd name="connsiteY81" fmla="*/ 10921364 h 13064490"/>
                <a:gd name="connsiteX82" fmla="*/ 12383642 w 12767104"/>
                <a:gd name="connsiteY82" fmla="*/ 10618469 h 13064490"/>
                <a:gd name="connsiteX83" fmla="*/ 12201906 w 12767104"/>
                <a:gd name="connsiteY83" fmla="*/ 10423017 h 13064490"/>
                <a:gd name="connsiteX84" fmla="*/ 12216002 w 12767104"/>
                <a:gd name="connsiteY84" fmla="*/ 10138409 h 13064490"/>
                <a:gd name="connsiteX85" fmla="*/ 12560807 w 12767104"/>
                <a:gd name="connsiteY85" fmla="*/ 9631679 h 13064490"/>
                <a:gd name="connsiteX86" fmla="*/ 12693777 w 12767104"/>
                <a:gd name="connsiteY86" fmla="*/ 8833866 h 13064490"/>
                <a:gd name="connsiteX87" fmla="*/ 12472416 w 12767104"/>
                <a:gd name="connsiteY87" fmla="*/ 8590407 h 13064490"/>
                <a:gd name="connsiteX88" fmla="*/ 12508992 w 12767104"/>
                <a:gd name="connsiteY88" fmla="*/ 7827264 h 13064490"/>
                <a:gd name="connsiteX89" fmla="*/ 12256389 w 12767104"/>
                <a:gd name="connsiteY89" fmla="*/ 7655052 h 13064490"/>
                <a:gd name="connsiteX90" fmla="*/ 11978640 w 12767104"/>
                <a:gd name="connsiteY90" fmla="*/ 7424928 h 13064490"/>
                <a:gd name="connsiteX91" fmla="*/ 11887200 w 12767104"/>
                <a:gd name="connsiteY91" fmla="*/ 6784848 h 13064490"/>
                <a:gd name="connsiteX92" fmla="*/ 12052173 w 12767104"/>
                <a:gd name="connsiteY92" fmla="*/ 6573774 h 13064490"/>
                <a:gd name="connsiteX93" fmla="*/ 12172950 w 12767104"/>
                <a:gd name="connsiteY93" fmla="*/ 6334887 h 13064490"/>
                <a:gd name="connsiteX94" fmla="*/ 12179808 w 12767104"/>
                <a:gd name="connsiteY94" fmla="*/ 5888736 h 13064490"/>
                <a:gd name="connsiteX95" fmla="*/ 11915394 w 12767104"/>
                <a:gd name="connsiteY95" fmla="*/ 5550027 h 13064490"/>
                <a:gd name="connsiteX96" fmla="*/ 11612880 w 12767104"/>
                <a:gd name="connsiteY96" fmla="*/ 5285232 h 13064490"/>
                <a:gd name="connsiteX97" fmla="*/ 11137392 w 12767104"/>
                <a:gd name="connsiteY97" fmla="*/ 4791456 h 13064490"/>
                <a:gd name="connsiteX98" fmla="*/ 10345674 w 12767104"/>
                <a:gd name="connsiteY98" fmla="*/ 4283583 h 13064490"/>
                <a:gd name="connsiteX99" fmla="*/ 10364343 w 12767104"/>
                <a:gd name="connsiteY99" fmla="*/ 3643122 h 13064490"/>
                <a:gd name="connsiteX100" fmla="*/ 10991088 w 12767104"/>
                <a:gd name="connsiteY100" fmla="*/ 3035808 h 13064490"/>
                <a:gd name="connsiteX101" fmla="*/ 11228832 w 12767104"/>
                <a:gd name="connsiteY101" fmla="*/ 2523744 h 13064490"/>
                <a:gd name="connsiteX102" fmla="*/ 11155680 w 12767104"/>
                <a:gd name="connsiteY102" fmla="*/ 2286000 h 13064490"/>
                <a:gd name="connsiteX103" fmla="*/ 11391900 w 12767104"/>
                <a:gd name="connsiteY103" fmla="*/ 1664970 h 13064490"/>
                <a:gd name="connsiteX104" fmla="*/ 11299698 w 12767104"/>
                <a:gd name="connsiteY104" fmla="*/ 1289304 h 13064490"/>
                <a:gd name="connsiteX105" fmla="*/ 10966704 w 12767104"/>
                <a:gd name="connsiteY105" fmla="*/ 1435227 h 13064490"/>
                <a:gd name="connsiteX106" fmla="*/ 10770870 w 12767104"/>
                <a:gd name="connsiteY106" fmla="*/ 1719072 h 13064490"/>
                <a:gd name="connsiteX107" fmla="*/ 10211943 w 12767104"/>
                <a:gd name="connsiteY107" fmla="*/ 1704594 h 13064490"/>
                <a:gd name="connsiteX108" fmla="*/ 10643616 w 12767104"/>
                <a:gd name="connsiteY108" fmla="*/ 987552 h 13064490"/>
                <a:gd name="connsiteX109" fmla="*/ 10569321 w 12767104"/>
                <a:gd name="connsiteY109" fmla="*/ 768477 h 13064490"/>
                <a:gd name="connsiteX110" fmla="*/ 10310241 w 12767104"/>
                <a:gd name="connsiteY110" fmla="*/ 644652 h 13064490"/>
                <a:gd name="connsiteX111" fmla="*/ 10132695 w 12767104"/>
                <a:gd name="connsiteY111" fmla="*/ 798957 h 13064490"/>
                <a:gd name="connsiteX112" fmla="*/ 9947147 w 12767104"/>
                <a:gd name="connsiteY112" fmla="*/ 712469 h 13064490"/>
                <a:gd name="connsiteX113" fmla="*/ 9547097 w 12767104"/>
                <a:gd name="connsiteY113" fmla="*/ 748664 h 13064490"/>
                <a:gd name="connsiteX114" fmla="*/ 9390887 w 12767104"/>
                <a:gd name="connsiteY114" fmla="*/ 302894 h 13064490"/>
                <a:gd name="connsiteX115" fmla="*/ 9286112 w 12767104"/>
                <a:gd name="connsiteY115" fmla="*/ 152399 h 13064490"/>
                <a:gd name="connsiteX116" fmla="*/ 9089136 w 12767104"/>
                <a:gd name="connsiteY116" fmla="*/ 0 h 13064490"/>
                <a:gd name="connsiteX117" fmla="*/ 9030842 w 12767104"/>
                <a:gd name="connsiteY117" fmla="*/ 188594 h 13064490"/>
                <a:gd name="connsiteX118" fmla="*/ 9137522 w 12767104"/>
                <a:gd name="connsiteY118" fmla="*/ 352424 h 13064490"/>
                <a:gd name="connsiteX119" fmla="*/ 8903207 w 12767104"/>
                <a:gd name="connsiteY119" fmla="*/ 421004 h 13064490"/>
                <a:gd name="connsiteX120" fmla="*/ 8634602 w 12767104"/>
                <a:gd name="connsiteY120" fmla="*/ 548639 h 13064490"/>
                <a:gd name="connsiteX121" fmla="*/ 8421242 w 12767104"/>
                <a:gd name="connsiteY121" fmla="*/ 859154 h 13064490"/>
                <a:gd name="connsiteX122" fmla="*/ 8219312 w 12767104"/>
                <a:gd name="connsiteY122" fmla="*/ 922019 h 13064490"/>
                <a:gd name="connsiteX123" fmla="*/ 8125967 w 12767104"/>
                <a:gd name="connsiteY123" fmla="*/ 1301114 h 13064490"/>
                <a:gd name="connsiteX124" fmla="*/ 8017382 w 12767104"/>
                <a:gd name="connsiteY124" fmla="*/ 1407794 h 13064490"/>
                <a:gd name="connsiteX125" fmla="*/ 7977377 w 12767104"/>
                <a:gd name="connsiteY125" fmla="*/ 1543049 h 13064490"/>
                <a:gd name="connsiteX126" fmla="*/ 7811642 w 12767104"/>
                <a:gd name="connsiteY126" fmla="*/ 1577339 h 13064490"/>
                <a:gd name="connsiteX127" fmla="*/ 7678674 w 12767104"/>
                <a:gd name="connsiteY127" fmla="*/ 1816608 h 13064490"/>
                <a:gd name="connsiteX128" fmla="*/ 7327772 w 12767104"/>
                <a:gd name="connsiteY128" fmla="*/ 1645919 h 13064490"/>
                <a:gd name="connsiteX129" fmla="*/ 6998207 w 12767104"/>
                <a:gd name="connsiteY129" fmla="*/ 1950719 h 13064490"/>
                <a:gd name="connsiteX130" fmla="*/ 6794372 w 12767104"/>
                <a:gd name="connsiteY130" fmla="*/ 1811654 h 13064490"/>
                <a:gd name="connsiteX131" fmla="*/ 6217920 w 12767104"/>
                <a:gd name="connsiteY131" fmla="*/ 2286000 h 13064490"/>
                <a:gd name="connsiteX132" fmla="*/ 6020942 w 12767104"/>
                <a:gd name="connsiteY132" fmla="*/ 2179319 h 13064490"/>
                <a:gd name="connsiteX133" fmla="*/ 5859017 w 12767104"/>
                <a:gd name="connsiteY133" fmla="*/ 2200274 h 13064490"/>
                <a:gd name="connsiteX134" fmla="*/ 5657087 w 12767104"/>
                <a:gd name="connsiteY134" fmla="*/ 2085974 h 13064490"/>
                <a:gd name="connsiteX135" fmla="*/ 5422772 w 12767104"/>
                <a:gd name="connsiteY135" fmla="*/ 2118359 h 13064490"/>
                <a:gd name="connsiteX136" fmla="*/ 5361812 w 12767104"/>
                <a:gd name="connsiteY136" fmla="*/ 1937384 h 13064490"/>
                <a:gd name="connsiteX137" fmla="*/ 5015102 w 12767104"/>
                <a:gd name="connsiteY137" fmla="*/ 1771649 h 13064490"/>
                <a:gd name="connsiteX138" fmla="*/ 4293870 w 12767104"/>
                <a:gd name="connsiteY138" fmla="*/ 1781937 h 13064490"/>
                <a:gd name="connsiteX139" fmla="*/ 3976877 w 12767104"/>
                <a:gd name="connsiteY139" fmla="*/ 1421129 h 13064490"/>
                <a:gd name="connsiteX140" fmla="*/ 3837812 w 12767104"/>
                <a:gd name="connsiteY140" fmla="*/ 1329689 h 13064490"/>
                <a:gd name="connsiteX141" fmla="*/ 3632072 w 12767104"/>
                <a:gd name="connsiteY141" fmla="*/ 1322069 h 13064490"/>
                <a:gd name="connsiteX142" fmla="*/ 3468242 w 12767104"/>
                <a:gd name="connsiteY142" fmla="*/ 1122044 h 13064490"/>
                <a:gd name="connsiteX143" fmla="*/ 3096767 w 12767104"/>
                <a:gd name="connsiteY143" fmla="*/ 1202054 h 13064490"/>
                <a:gd name="connsiteX144" fmla="*/ 2872740 w 12767104"/>
                <a:gd name="connsiteY144" fmla="*/ 1051179 h 13064490"/>
                <a:gd name="connsiteX145" fmla="*/ 2757677 w 12767104"/>
                <a:gd name="connsiteY145" fmla="*/ 1306829 h 13064490"/>
                <a:gd name="connsiteX146" fmla="*/ 2541665 w 12767104"/>
                <a:gd name="connsiteY146" fmla="*/ 1603773 h 13064490"/>
                <a:gd name="connsiteX147" fmla="*/ 2360024 w 12767104"/>
                <a:gd name="connsiteY147" fmla="*/ 1595736 h 13064490"/>
                <a:gd name="connsiteX148" fmla="*/ 2215227 w 12767104"/>
                <a:gd name="connsiteY148" fmla="*/ 1764335 h 13064490"/>
                <a:gd name="connsiteX149" fmla="*/ 2084315 w 12767104"/>
                <a:gd name="connsiteY149" fmla="*/ 1706813 h 13064490"/>
                <a:gd name="connsiteX150" fmla="*/ 2012822 w 12767104"/>
                <a:gd name="connsiteY150" fmla="*/ 1710689 h 13064490"/>
                <a:gd name="connsiteX151" fmla="*/ 2007107 w 12767104"/>
                <a:gd name="connsiteY151" fmla="*/ 1870709 h 13064490"/>
                <a:gd name="connsiteX152" fmla="*/ 1736597 w 12767104"/>
                <a:gd name="connsiteY152" fmla="*/ 1920239 h 13064490"/>
                <a:gd name="connsiteX153" fmla="*/ 1383792 w 12767104"/>
                <a:gd name="connsiteY153" fmla="*/ 1796415 h 13064490"/>
                <a:gd name="connsiteX154" fmla="*/ 1064132 w 12767104"/>
                <a:gd name="connsiteY154" fmla="*/ 1979294 h 13064490"/>
                <a:gd name="connsiteX155" fmla="*/ 1053084 w 12767104"/>
                <a:gd name="connsiteY155" fmla="*/ 2431542 h 13064490"/>
                <a:gd name="connsiteX156" fmla="*/ 514350 w 12767104"/>
                <a:gd name="connsiteY156" fmla="*/ 2355342 h 13064490"/>
                <a:gd name="connsiteX157" fmla="*/ 464057 w 12767104"/>
                <a:gd name="connsiteY157" fmla="*/ 2529839 h 13064490"/>
                <a:gd name="connsiteX158" fmla="*/ 0 w 12767104"/>
                <a:gd name="connsiteY158" fmla="*/ 2450592 h 13064490"/>
                <a:gd name="connsiteX0" fmla="*/ 0 w 12767104"/>
                <a:gd name="connsiteY0" fmla="*/ 2450592 h 13064490"/>
                <a:gd name="connsiteX1" fmla="*/ 266319 w 12767104"/>
                <a:gd name="connsiteY1" fmla="*/ 2830068 h 13064490"/>
                <a:gd name="connsiteX2" fmla="*/ 715899 w 12767104"/>
                <a:gd name="connsiteY2" fmla="*/ 2767965 h 13064490"/>
                <a:gd name="connsiteX3" fmla="*/ 1254633 w 12767104"/>
                <a:gd name="connsiteY3" fmla="*/ 3008757 h 13064490"/>
                <a:gd name="connsiteX4" fmla="*/ 1414652 w 12767104"/>
                <a:gd name="connsiteY4" fmla="*/ 3208019 h 13064490"/>
                <a:gd name="connsiteX5" fmla="*/ 1605152 w 12767104"/>
                <a:gd name="connsiteY5" fmla="*/ 3383279 h 13064490"/>
                <a:gd name="connsiteX6" fmla="*/ 1776602 w 12767104"/>
                <a:gd name="connsiteY6" fmla="*/ 3274694 h 13064490"/>
                <a:gd name="connsiteX7" fmla="*/ 2104262 w 12767104"/>
                <a:gd name="connsiteY7" fmla="*/ 3577589 h 13064490"/>
                <a:gd name="connsiteX8" fmla="*/ 2044827 w 12767104"/>
                <a:gd name="connsiteY8" fmla="*/ 3737610 h 13064490"/>
                <a:gd name="connsiteX9" fmla="*/ 2681477 w 12767104"/>
                <a:gd name="connsiteY9" fmla="*/ 3979544 h 13064490"/>
                <a:gd name="connsiteX10" fmla="*/ 3096767 w 12767104"/>
                <a:gd name="connsiteY10" fmla="*/ 3918584 h 13064490"/>
                <a:gd name="connsiteX11" fmla="*/ 3167252 w 12767104"/>
                <a:gd name="connsiteY11" fmla="*/ 4078604 h 13064490"/>
                <a:gd name="connsiteX12" fmla="*/ 3313937 w 12767104"/>
                <a:gd name="connsiteY12" fmla="*/ 4000499 h 13064490"/>
                <a:gd name="connsiteX13" fmla="*/ 3447669 w 12767104"/>
                <a:gd name="connsiteY13" fmla="*/ 4025646 h 13064490"/>
                <a:gd name="connsiteX14" fmla="*/ 3510152 w 12767104"/>
                <a:gd name="connsiteY14" fmla="*/ 4219574 h 13064490"/>
                <a:gd name="connsiteX15" fmla="*/ 3515867 w 12767104"/>
                <a:gd name="connsiteY15" fmla="*/ 4589144 h 13064490"/>
                <a:gd name="connsiteX16" fmla="*/ 3371087 w 12767104"/>
                <a:gd name="connsiteY16" fmla="*/ 4928234 h 13064490"/>
                <a:gd name="connsiteX17" fmla="*/ 3479672 w 12767104"/>
                <a:gd name="connsiteY17" fmla="*/ 5463539 h 13064490"/>
                <a:gd name="connsiteX18" fmla="*/ 3310127 w 12767104"/>
                <a:gd name="connsiteY18" fmla="*/ 5494019 h 13064490"/>
                <a:gd name="connsiteX19" fmla="*/ 3172967 w 12767104"/>
                <a:gd name="connsiteY19" fmla="*/ 6015989 h 13064490"/>
                <a:gd name="connsiteX20" fmla="*/ 3262502 w 12767104"/>
                <a:gd name="connsiteY20" fmla="*/ 6031229 h 13064490"/>
                <a:gd name="connsiteX21" fmla="*/ 3315842 w 12767104"/>
                <a:gd name="connsiteY21" fmla="*/ 6193154 h 13064490"/>
                <a:gd name="connsiteX22" fmla="*/ 3464432 w 12767104"/>
                <a:gd name="connsiteY22" fmla="*/ 6115049 h 13064490"/>
                <a:gd name="connsiteX23" fmla="*/ 3593972 w 12767104"/>
                <a:gd name="connsiteY23" fmla="*/ 6273164 h 13064490"/>
                <a:gd name="connsiteX24" fmla="*/ 3835146 w 12767104"/>
                <a:gd name="connsiteY24" fmla="*/ 6307836 h 13064490"/>
                <a:gd name="connsiteX25" fmla="*/ 3643502 w 12767104"/>
                <a:gd name="connsiteY25" fmla="*/ 6793229 h 13064490"/>
                <a:gd name="connsiteX26" fmla="*/ 3704462 w 12767104"/>
                <a:gd name="connsiteY26" fmla="*/ 7218044 h 13064490"/>
                <a:gd name="connsiteX27" fmla="*/ 3508247 w 12767104"/>
                <a:gd name="connsiteY27" fmla="*/ 7745729 h 13064490"/>
                <a:gd name="connsiteX28" fmla="*/ 3654932 w 12767104"/>
                <a:gd name="connsiteY28" fmla="*/ 7880984 h 13064490"/>
                <a:gd name="connsiteX29" fmla="*/ 3396234 w 12767104"/>
                <a:gd name="connsiteY29" fmla="*/ 8180451 h 13064490"/>
                <a:gd name="connsiteX30" fmla="*/ 3645407 w 12767104"/>
                <a:gd name="connsiteY30" fmla="*/ 8650604 h 13064490"/>
                <a:gd name="connsiteX31" fmla="*/ 4189476 w 12767104"/>
                <a:gd name="connsiteY31" fmla="*/ 9107805 h 13064490"/>
                <a:gd name="connsiteX32" fmla="*/ 4317872 w 12767104"/>
                <a:gd name="connsiteY32" fmla="*/ 9022079 h 13064490"/>
                <a:gd name="connsiteX33" fmla="*/ 4573142 w 12767104"/>
                <a:gd name="connsiteY33" fmla="*/ 9305924 h 13064490"/>
                <a:gd name="connsiteX34" fmla="*/ 4847462 w 12767104"/>
                <a:gd name="connsiteY34" fmla="*/ 9330689 h 13064490"/>
                <a:gd name="connsiteX35" fmla="*/ 5024627 w 12767104"/>
                <a:gd name="connsiteY35" fmla="*/ 9193529 h 13064490"/>
                <a:gd name="connsiteX36" fmla="*/ 5401817 w 12767104"/>
                <a:gd name="connsiteY36" fmla="*/ 9408794 h 13064490"/>
                <a:gd name="connsiteX37" fmla="*/ 5702807 w 12767104"/>
                <a:gd name="connsiteY37" fmla="*/ 9414509 h 13064490"/>
                <a:gd name="connsiteX38" fmla="*/ 5805677 w 12767104"/>
                <a:gd name="connsiteY38" fmla="*/ 9641204 h 13064490"/>
                <a:gd name="connsiteX39" fmla="*/ 6116192 w 12767104"/>
                <a:gd name="connsiteY39" fmla="*/ 9660254 h 13064490"/>
                <a:gd name="connsiteX40" fmla="*/ 6206109 w 12767104"/>
                <a:gd name="connsiteY40" fmla="*/ 9857613 h 13064490"/>
                <a:gd name="connsiteX41" fmla="*/ 6379082 w 12767104"/>
                <a:gd name="connsiteY41" fmla="*/ 9858374 h 13064490"/>
                <a:gd name="connsiteX42" fmla="*/ 6531482 w 12767104"/>
                <a:gd name="connsiteY42" fmla="*/ 10033634 h 13064490"/>
                <a:gd name="connsiteX43" fmla="*/ 6741032 w 12767104"/>
                <a:gd name="connsiteY43" fmla="*/ 10033634 h 13064490"/>
                <a:gd name="connsiteX44" fmla="*/ 6769607 w 12767104"/>
                <a:gd name="connsiteY44" fmla="*/ 10528934 h 13064490"/>
                <a:gd name="connsiteX45" fmla="*/ 6960108 w 12767104"/>
                <a:gd name="connsiteY45" fmla="*/ 10938891 h 13064490"/>
                <a:gd name="connsiteX46" fmla="*/ 6458712 w 12767104"/>
                <a:gd name="connsiteY46" fmla="*/ 11369040 h 13064490"/>
                <a:gd name="connsiteX47" fmla="*/ 6592443 w 12767104"/>
                <a:gd name="connsiteY47" fmla="*/ 11569065 h 13064490"/>
                <a:gd name="connsiteX48" fmla="*/ 6723888 w 12767104"/>
                <a:gd name="connsiteY48" fmla="*/ 11530965 h 13064490"/>
                <a:gd name="connsiteX49" fmla="*/ 6826758 w 12767104"/>
                <a:gd name="connsiteY49" fmla="*/ 11633835 h 13064490"/>
                <a:gd name="connsiteX50" fmla="*/ 6834378 w 12767104"/>
                <a:gd name="connsiteY50" fmla="*/ 11870055 h 13064490"/>
                <a:gd name="connsiteX51" fmla="*/ 6950583 w 12767104"/>
                <a:gd name="connsiteY51" fmla="*/ 12011025 h 13064490"/>
                <a:gd name="connsiteX52" fmla="*/ 7009638 w 12767104"/>
                <a:gd name="connsiteY52" fmla="*/ 12390120 h 13064490"/>
                <a:gd name="connsiteX53" fmla="*/ 6941058 w 12767104"/>
                <a:gd name="connsiteY53" fmla="*/ 12628245 h 13064490"/>
                <a:gd name="connsiteX54" fmla="*/ 7076313 w 12767104"/>
                <a:gd name="connsiteY54" fmla="*/ 12847320 h 13064490"/>
                <a:gd name="connsiteX55" fmla="*/ 7202043 w 12767104"/>
                <a:gd name="connsiteY55" fmla="*/ 12943713 h 13064490"/>
                <a:gd name="connsiteX56" fmla="*/ 7287768 w 12767104"/>
                <a:gd name="connsiteY56" fmla="*/ 12799695 h 13064490"/>
                <a:gd name="connsiteX57" fmla="*/ 7377303 w 12767104"/>
                <a:gd name="connsiteY57" fmla="*/ 12759690 h 13064490"/>
                <a:gd name="connsiteX58" fmla="*/ 7748778 w 12767104"/>
                <a:gd name="connsiteY58" fmla="*/ 12538710 h 13064490"/>
                <a:gd name="connsiteX59" fmla="*/ 8312658 w 12767104"/>
                <a:gd name="connsiteY59" fmla="*/ 13034010 h 13064490"/>
                <a:gd name="connsiteX60" fmla="*/ 8440293 w 12767104"/>
                <a:gd name="connsiteY60" fmla="*/ 12971145 h 13064490"/>
                <a:gd name="connsiteX61" fmla="*/ 8819388 w 12767104"/>
                <a:gd name="connsiteY61" fmla="*/ 13013055 h 13064490"/>
                <a:gd name="connsiteX62" fmla="*/ 9089898 w 12767104"/>
                <a:gd name="connsiteY62" fmla="*/ 13064490 h 13064490"/>
                <a:gd name="connsiteX63" fmla="*/ 9554718 w 12767104"/>
                <a:gd name="connsiteY63" fmla="*/ 12974954 h 13064490"/>
                <a:gd name="connsiteX64" fmla="*/ 9853803 w 12767104"/>
                <a:gd name="connsiteY64" fmla="*/ 12885420 h 13064490"/>
                <a:gd name="connsiteX65" fmla="*/ 9954006 w 12767104"/>
                <a:gd name="connsiteY65" fmla="*/ 12968097 h 13064490"/>
                <a:gd name="connsiteX66" fmla="*/ 10019538 w 12767104"/>
                <a:gd name="connsiteY66" fmla="*/ 12891134 h 13064490"/>
                <a:gd name="connsiteX67" fmla="*/ 10107168 w 12767104"/>
                <a:gd name="connsiteY67" fmla="*/ 12702539 h 13064490"/>
                <a:gd name="connsiteX68" fmla="*/ 10103358 w 12767104"/>
                <a:gd name="connsiteY68" fmla="*/ 12614909 h 13064490"/>
                <a:gd name="connsiteX69" fmla="*/ 10177653 w 12767104"/>
                <a:gd name="connsiteY69" fmla="*/ 12538709 h 13064490"/>
                <a:gd name="connsiteX70" fmla="*/ 10135743 w 12767104"/>
                <a:gd name="connsiteY70" fmla="*/ 12378689 h 13064490"/>
                <a:gd name="connsiteX71" fmla="*/ 10267188 w 12767104"/>
                <a:gd name="connsiteY71" fmla="*/ 12338684 h 13064490"/>
                <a:gd name="connsiteX72" fmla="*/ 10419207 w 12767104"/>
                <a:gd name="connsiteY72" fmla="*/ 11967972 h 13064490"/>
                <a:gd name="connsiteX73" fmla="*/ 11149203 w 12767104"/>
                <a:gd name="connsiteY73" fmla="*/ 12121514 h 13064490"/>
                <a:gd name="connsiteX74" fmla="*/ 12090273 w 12767104"/>
                <a:gd name="connsiteY74" fmla="*/ 11727179 h 13064490"/>
                <a:gd name="connsiteX75" fmla="*/ 12248388 w 12767104"/>
                <a:gd name="connsiteY75" fmla="*/ 11870054 h 13064490"/>
                <a:gd name="connsiteX76" fmla="*/ 12362688 w 12767104"/>
                <a:gd name="connsiteY76" fmla="*/ 11891009 h 13064490"/>
                <a:gd name="connsiteX77" fmla="*/ 12524613 w 12767104"/>
                <a:gd name="connsiteY77" fmla="*/ 11662409 h 13064490"/>
                <a:gd name="connsiteX78" fmla="*/ 12600813 w 12767104"/>
                <a:gd name="connsiteY78" fmla="*/ 11622404 h 13064490"/>
                <a:gd name="connsiteX79" fmla="*/ 12658344 w 12767104"/>
                <a:gd name="connsiteY79" fmla="*/ 11645265 h 13064490"/>
                <a:gd name="connsiteX80" fmla="*/ 12758928 w 12767104"/>
                <a:gd name="connsiteY80" fmla="*/ 11344274 h 13064490"/>
                <a:gd name="connsiteX81" fmla="*/ 12446507 w 12767104"/>
                <a:gd name="connsiteY81" fmla="*/ 10921364 h 13064490"/>
                <a:gd name="connsiteX82" fmla="*/ 12383642 w 12767104"/>
                <a:gd name="connsiteY82" fmla="*/ 10618469 h 13064490"/>
                <a:gd name="connsiteX83" fmla="*/ 12201906 w 12767104"/>
                <a:gd name="connsiteY83" fmla="*/ 10423017 h 13064490"/>
                <a:gd name="connsiteX84" fmla="*/ 12216002 w 12767104"/>
                <a:gd name="connsiteY84" fmla="*/ 10138409 h 13064490"/>
                <a:gd name="connsiteX85" fmla="*/ 12560807 w 12767104"/>
                <a:gd name="connsiteY85" fmla="*/ 9631679 h 13064490"/>
                <a:gd name="connsiteX86" fmla="*/ 12693777 w 12767104"/>
                <a:gd name="connsiteY86" fmla="*/ 8833866 h 13064490"/>
                <a:gd name="connsiteX87" fmla="*/ 12472416 w 12767104"/>
                <a:gd name="connsiteY87" fmla="*/ 8590407 h 13064490"/>
                <a:gd name="connsiteX88" fmla="*/ 12508992 w 12767104"/>
                <a:gd name="connsiteY88" fmla="*/ 7827264 h 13064490"/>
                <a:gd name="connsiteX89" fmla="*/ 12256389 w 12767104"/>
                <a:gd name="connsiteY89" fmla="*/ 7655052 h 13064490"/>
                <a:gd name="connsiteX90" fmla="*/ 11978640 w 12767104"/>
                <a:gd name="connsiteY90" fmla="*/ 7424928 h 13064490"/>
                <a:gd name="connsiteX91" fmla="*/ 11887200 w 12767104"/>
                <a:gd name="connsiteY91" fmla="*/ 6784848 h 13064490"/>
                <a:gd name="connsiteX92" fmla="*/ 12052173 w 12767104"/>
                <a:gd name="connsiteY92" fmla="*/ 6573774 h 13064490"/>
                <a:gd name="connsiteX93" fmla="*/ 12172950 w 12767104"/>
                <a:gd name="connsiteY93" fmla="*/ 6334887 h 13064490"/>
                <a:gd name="connsiteX94" fmla="*/ 12179808 w 12767104"/>
                <a:gd name="connsiteY94" fmla="*/ 5888736 h 13064490"/>
                <a:gd name="connsiteX95" fmla="*/ 11915394 w 12767104"/>
                <a:gd name="connsiteY95" fmla="*/ 5550027 h 13064490"/>
                <a:gd name="connsiteX96" fmla="*/ 11612880 w 12767104"/>
                <a:gd name="connsiteY96" fmla="*/ 5285232 h 13064490"/>
                <a:gd name="connsiteX97" fmla="*/ 11137392 w 12767104"/>
                <a:gd name="connsiteY97" fmla="*/ 4791456 h 13064490"/>
                <a:gd name="connsiteX98" fmla="*/ 10345674 w 12767104"/>
                <a:gd name="connsiteY98" fmla="*/ 4283583 h 13064490"/>
                <a:gd name="connsiteX99" fmla="*/ 10364343 w 12767104"/>
                <a:gd name="connsiteY99" fmla="*/ 3643122 h 13064490"/>
                <a:gd name="connsiteX100" fmla="*/ 10991088 w 12767104"/>
                <a:gd name="connsiteY100" fmla="*/ 3035808 h 13064490"/>
                <a:gd name="connsiteX101" fmla="*/ 11228832 w 12767104"/>
                <a:gd name="connsiteY101" fmla="*/ 2523744 h 13064490"/>
                <a:gd name="connsiteX102" fmla="*/ 11155680 w 12767104"/>
                <a:gd name="connsiteY102" fmla="*/ 2286000 h 13064490"/>
                <a:gd name="connsiteX103" fmla="*/ 11391900 w 12767104"/>
                <a:gd name="connsiteY103" fmla="*/ 1664970 h 13064490"/>
                <a:gd name="connsiteX104" fmla="*/ 11299698 w 12767104"/>
                <a:gd name="connsiteY104" fmla="*/ 1289304 h 13064490"/>
                <a:gd name="connsiteX105" fmla="*/ 10966704 w 12767104"/>
                <a:gd name="connsiteY105" fmla="*/ 1435227 h 13064490"/>
                <a:gd name="connsiteX106" fmla="*/ 10770870 w 12767104"/>
                <a:gd name="connsiteY106" fmla="*/ 1719072 h 13064490"/>
                <a:gd name="connsiteX107" fmla="*/ 10211943 w 12767104"/>
                <a:gd name="connsiteY107" fmla="*/ 1704594 h 13064490"/>
                <a:gd name="connsiteX108" fmla="*/ 10643616 w 12767104"/>
                <a:gd name="connsiteY108" fmla="*/ 987552 h 13064490"/>
                <a:gd name="connsiteX109" fmla="*/ 10569321 w 12767104"/>
                <a:gd name="connsiteY109" fmla="*/ 768477 h 13064490"/>
                <a:gd name="connsiteX110" fmla="*/ 10310241 w 12767104"/>
                <a:gd name="connsiteY110" fmla="*/ 644652 h 13064490"/>
                <a:gd name="connsiteX111" fmla="*/ 10132695 w 12767104"/>
                <a:gd name="connsiteY111" fmla="*/ 798957 h 13064490"/>
                <a:gd name="connsiteX112" fmla="*/ 9947147 w 12767104"/>
                <a:gd name="connsiteY112" fmla="*/ 712469 h 13064490"/>
                <a:gd name="connsiteX113" fmla="*/ 9547097 w 12767104"/>
                <a:gd name="connsiteY113" fmla="*/ 748664 h 13064490"/>
                <a:gd name="connsiteX114" fmla="*/ 9390887 w 12767104"/>
                <a:gd name="connsiteY114" fmla="*/ 302894 h 13064490"/>
                <a:gd name="connsiteX115" fmla="*/ 9286112 w 12767104"/>
                <a:gd name="connsiteY115" fmla="*/ 152399 h 13064490"/>
                <a:gd name="connsiteX116" fmla="*/ 9089136 w 12767104"/>
                <a:gd name="connsiteY116" fmla="*/ 0 h 13064490"/>
                <a:gd name="connsiteX117" fmla="*/ 9030842 w 12767104"/>
                <a:gd name="connsiteY117" fmla="*/ 188594 h 13064490"/>
                <a:gd name="connsiteX118" fmla="*/ 9137522 w 12767104"/>
                <a:gd name="connsiteY118" fmla="*/ 352424 h 13064490"/>
                <a:gd name="connsiteX119" fmla="*/ 8903207 w 12767104"/>
                <a:gd name="connsiteY119" fmla="*/ 421004 h 13064490"/>
                <a:gd name="connsiteX120" fmla="*/ 8634602 w 12767104"/>
                <a:gd name="connsiteY120" fmla="*/ 548639 h 13064490"/>
                <a:gd name="connsiteX121" fmla="*/ 8421242 w 12767104"/>
                <a:gd name="connsiteY121" fmla="*/ 859154 h 13064490"/>
                <a:gd name="connsiteX122" fmla="*/ 8219312 w 12767104"/>
                <a:gd name="connsiteY122" fmla="*/ 922019 h 13064490"/>
                <a:gd name="connsiteX123" fmla="*/ 8125967 w 12767104"/>
                <a:gd name="connsiteY123" fmla="*/ 1301114 h 13064490"/>
                <a:gd name="connsiteX124" fmla="*/ 8017382 w 12767104"/>
                <a:gd name="connsiteY124" fmla="*/ 1407794 h 13064490"/>
                <a:gd name="connsiteX125" fmla="*/ 7977377 w 12767104"/>
                <a:gd name="connsiteY125" fmla="*/ 1543049 h 13064490"/>
                <a:gd name="connsiteX126" fmla="*/ 7811642 w 12767104"/>
                <a:gd name="connsiteY126" fmla="*/ 1577339 h 13064490"/>
                <a:gd name="connsiteX127" fmla="*/ 7678674 w 12767104"/>
                <a:gd name="connsiteY127" fmla="*/ 1816608 h 13064490"/>
                <a:gd name="connsiteX128" fmla="*/ 7327772 w 12767104"/>
                <a:gd name="connsiteY128" fmla="*/ 1645919 h 13064490"/>
                <a:gd name="connsiteX129" fmla="*/ 6998207 w 12767104"/>
                <a:gd name="connsiteY129" fmla="*/ 1950719 h 13064490"/>
                <a:gd name="connsiteX130" fmla="*/ 6794372 w 12767104"/>
                <a:gd name="connsiteY130" fmla="*/ 1811654 h 13064490"/>
                <a:gd name="connsiteX131" fmla="*/ 6217920 w 12767104"/>
                <a:gd name="connsiteY131" fmla="*/ 2286000 h 13064490"/>
                <a:gd name="connsiteX132" fmla="*/ 6020942 w 12767104"/>
                <a:gd name="connsiteY132" fmla="*/ 2179319 h 13064490"/>
                <a:gd name="connsiteX133" fmla="*/ 5859017 w 12767104"/>
                <a:gd name="connsiteY133" fmla="*/ 2200274 h 13064490"/>
                <a:gd name="connsiteX134" fmla="*/ 5657087 w 12767104"/>
                <a:gd name="connsiteY134" fmla="*/ 2085974 h 13064490"/>
                <a:gd name="connsiteX135" fmla="*/ 5422772 w 12767104"/>
                <a:gd name="connsiteY135" fmla="*/ 2118359 h 13064490"/>
                <a:gd name="connsiteX136" fmla="*/ 5361812 w 12767104"/>
                <a:gd name="connsiteY136" fmla="*/ 1937384 h 13064490"/>
                <a:gd name="connsiteX137" fmla="*/ 5015102 w 12767104"/>
                <a:gd name="connsiteY137" fmla="*/ 1771649 h 13064490"/>
                <a:gd name="connsiteX138" fmla="*/ 4293870 w 12767104"/>
                <a:gd name="connsiteY138" fmla="*/ 1781937 h 13064490"/>
                <a:gd name="connsiteX139" fmla="*/ 3976877 w 12767104"/>
                <a:gd name="connsiteY139" fmla="*/ 1421129 h 13064490"/>
                <a:gd name="connsiteX140" fmla="*/ 3837812 w 12767104"/>
                <a:gd name="connsiteY140" fmla="*/ 1329689 h 13064490"/>
                <a:gd name="connsiteX141" fmla="*/ 3632072 w 12767104"/>
                <a:gd name="connsiteY141" fmla="*/ 1322069 h 13064490"/>
                <a:gd name="connsiteX142" fmla="*/ 3468242 w 12767104"/>
                <a:gd name="connsiteY142" fmla="*/ 1122044 h 13064490"/>
                <a:gd name="connsiteX143" fmla="*/ 3096767 w 12767104"/>
                <a:gd name="connsiteY143" fmla="*/ 1202054 h 13064490"/>
                <a:gd name="connsiteX144" fmla="*/ 2872740 w 12767104"/>
                <a:gd name="connsiteY144" fmla="*/ 1051179 h 13064490"/>
                <a:gd name="connsiteX145" fmla="*/ 2757677 w 12767104"/>
                <a:gd name="connsiteY145" fmla="*/ 1306829 h 13064490"/>
                <a:gd name="connsiteX146" fmla="*/ 2541665 w 12767104"/>
                <a:gd name="connsiteY146" fmla="*/ 1603773 h 13064490"/>
                <a:gd name="connsiteX147" fmla="*/ 2356057 w 12767104"/>
                <a:gd name="connsiteY147" fmla="*/ 1591769 h 13064490"/>
                <a:gd name="connsiteX148" fmla="*/ 2215227 w 12767104"/>
                <a:gd name="connsiteY148" fmla="*/ 1764335 h 13064490"/>
                <a:gd name="connsiteX149" fmla="*/ 2084315 w 12767104"/>
                <a:gd name="connsiteY149" fmla="*/ 1706813 h 13064490"/>
                <a:gd name="connsiteX150" fmla="*/ 2012822 w 12767104"/>
                <a:gd name="connsiteY150" fmla="*/ 1710689 h 13064490"/>
                <a:gd name="connsiteX151" fmla="*/ 2007107 w 12767104"/>
                <a:gd name="connsiteY151" fmla="*/ 1870709 h 13064490"/>
                <a:gd name="connsiteX152" fmla="*/ 1736597 w 12767104"/>
                <a:gd name="connsiteY152" fmla="*/ 1920239 h 13064490"/>
                <a:gd name="connsiteX153" fmla="*/ 1383792 w 12767104"/>
                <a:gd name="connsiteY153" fmla="*/ 1796415 h 13064490"/>
                <a:gd name="connsiteX154" fmla="*/ 1064132 w 12767104"/>
                <a:gd name="connsiteY154" fmla="*/ 1979294 h 13064490"/>
                <a:gd name="connsiteX155" fmla="*/ 1053084 w 12767104"/>
                <a:gd name="connsiteY155" fmla="*/ 2431542 h 13064490"/>
                <a:gd name="connsiteX156" fmla="*/ 514350 w 12767104"/>
                <a:gd name="connsiteY156" fmla="*/ 2355342 h 13064490"/>
                <a:gd name="connsiteX157" fmla="*/ 464057 w 12767104"/>
                <a:gd name="connsiteY157" fmla="*/ 2529839 h 13064490"/>
                <a:gd name="connsiteX158" fmla="*/ 0 w 12767104"/>
                <a:gd name="connsiteY158" fmla="*/ 2450592 h 13064490"/>
                <a:gd name="connsiteX0" fmla="*/ 0 w 12767104"/>
                <a:gd name="connsiteY0" fmla="*/ 2450592 h 13064490"/>
                <a:gd name="connsiteX1" fmla="*/ 266319 w 12767104"/>
                <a:gd name="connsiteY1" fmla="*/ 2830068 h 13064490"/>
                <a:gd name="connsiteX2" fmla="*/ 715899 w 12767104"/>
                <a:gd name="connsiteY2" fmla="*/ 2767965 h 13064490"/>
                <a:gd name="connsiteX3" fmla="*/ 1254633 w 12767104"/>
                <a:gd name="connsiteY3" fmla="*/ 3008757 h 13064490"/>
                <a:gd name="connsiteX4" fmla="*/ 1414652 w 12767104"/>
                <a:gd name="connsiteY4" fmla="*/ 3208019 h 13064490"/>
                <a:gd name="connsiteX5" fmla="*/ 1605152 w 12767104"/>
                <a:gd name="connsiteY5" fmla="*/ 3383279 h 13064490"/>
                <a:gd name="connsiteX6" fmla="*/ 1776602 w 12767104"/>
                <a:gd name="connsiteY6" fmla="*/ 3274694 h 13064490"/>
                <a:gd name="connsiteX7" fmla="*/ 2104262 w 12767104"/>
                <a:gd name="connsiteY7" fmla="*/ 3577589 h 13064490"/>
                <a:gd name="connsiteX8" fmla="*/ 2044827 w 12767104"/>
                <a:gd name="connsiteY8" fmla="*/ 3737610 h 13064490"/>
                <a:gd name="connsiteX9" fmla="*/ 2681477 w 12767104"/>
                <a:gd name="connsiteY9" fmla="*/ 3979544 h 13064490"/>
                <a:gd name="connsiteX10" fmla="*/ 3096767 w 12767104"/>
                <a:gd name="connsiteY10" fmla="*/ 3918584 h 13064490"/>
                <a:gd name="connsiteX11" fmla="*/ 3167252 w 12767104"/>
                <a:gd name="connsiteY11" fmla="*/ 4078604 h 13064490"/>
                <a:gd name="connsiteX12" fmla="*/ 3313937 w 12767104"/>
                <a:gd name="connsiteY12" fmla="*/ 4000499 h 13064490"/>
                <a:gd name="connsiteX13" fmla="*/ 3447669 w 12767104"/>
                <a:gd name="connsiteY13" fmla="*/ 4025646 h 13064490"/>
                <a:gd name="connsiteX14" fmla="*/ 3510152 w 12767104"/>
                <a:gd name="connsiteY14" fmla="*/ 4219574 h 13064490"/>
                <a:gd name="connsiteX15" fmla="*/ 3515867 w 12767104"/>
                <a:gd name="connsiteY15" fmla="*/ 4589144 h 13064490"/>
                <a:gd name="connsiteX16" fmla="*/ 3371087 w 12767104"/>
                <a:gd name="connsiteY16" fmla="*/ 4928234 h 13064490"/>
                <a:gd name="connsiteX17" fmla="*/ 3479672 w 12767104"/>
                <a:gd name="connsiteY17" fmla="*/ 5463539 h 13064490"/>
                <a:gd name="connsiteX18" fmla="*/ 3310127 w 12767104"/>
                <a:gd name="connsiteY18" fmla="*/ 5494019 h 13064490"/>
                <a:gd name="connsiteX19" fmla="*/ 3172967 w 12767104"/>
                <a:gd name="connsiteY19" fmla="*/ 6015989 h 13064490"/>
                <a:gd name="connsiteX20" fmla="*/ 3262502 w 12767104"/>
                <a:gd name="connsiteY20" fmla="*/ 6031229 h 13064490"/>
                <a:gd name="connsiteX21" fmla="*/ 3315842 w 12767104"/>
                <a:gd name="connsiteY21" fmla="*/ 6193154 h 13064490"/>
                <a:gd name="connsiteX22" fmla="*/ 3464432 w 12767104"/>
                <a:gd name="connsiteY22" fmla="*/ 6115049 h 13064490"/>
                <a:gd name="connsiteX23" fmla="*/ 3593972 w 12767104"/>
                <a:gd name="connsiteY23" fmla="*/ 6273164 h 13064490"/>
                <a:gd name="connsiteX24" fmla="*/ 3835146 w 12767104"/>
                <a:gd name="connsiteY24" fmla="*/ 6307836 h 13064490"/>
                <a:gd name="connsiteX25" fmla="*/ 3643502 w 12767104"/>
                <a:gd name="connsiteY25" fmla="*/ 6793229 h 13064490"/>
                <a:gd name="connsiteX26" fmla="*/ 3704462 w 12767104"/>
                <a:gd name="connsiteY26" fmla="*/ 7218044 h 13064490"/>
                <a:gd name="connsiteX27" fmla="*/ 3508247 w 12767104"/>
                <a:gd name="connsiteY27" fmla="*/ 7745729 h 13064490"/>
                <a:gd name="connsiteX28" fmla="*/ 3654932 w 12767104"/>
                <a:gd name="connsiteY28" fmla="*/ 7880984 h 13064490"/>
                <a:gd name="connsiteX29" fmla="*/ 3396234 w 12767104"/>
                <a:gd name="connsiteY29" fmla="*/ 8180451 h 13064490"/>
                <a:gd name="connsiteX30" fmla="*/ 3645407 w 12767104"/>
                <a:gd name="connsiteY30" fmla="*/ 8650604 h 13064490"/>
                <a:gd name="connsiteX31" fmla="*/ 4189476 w 12767104"/>
                <a:gd name="connsiteY31" fmla="*/ 9107805 h 13064490"/>
                <a:gd name="connsiteX32" fmla="*/ 4317872 w 12767104"/>
                <a:gd name="connsiteY32" fmla="*/ 9022079 h 13064490"/>
                <a:gd name="connsiteX33" fmla="*/ 4573142 w 12767104"/>
                <a:gd name="connsiteY33" fmla="*/ 9305924 h 13064490"/>
                <a:gd name="connsiteX34" fmla="*/ 4847462 w 12767104"/>
                <a:gd name="connsiteY34" fmla="*/ 9330689 h 13064490"/>
                <a:gd name="connsiteX35" fmla="*/ 5024627 w 12767104"/>
                <a:gd name="connsiteY35" fmla="*/ 9193529 h 13064490"/>
                <a:gd name="connsiteX36" fmla="*/ 5401817 w 12767104"/>
                <a:gd name="connsiteY36" fmla="*/ 9408794 h 13064490"/>
                <a:gd name="connsiteX37" fmla="*/ 5702807 w 12767104"/>
                <a:gd name="connsiteY37" fmla="*/ 9414509 h 13064490"/>
                <a:gd name="connsiteX38" fmla="*/ 5805677 w 12767104"/>
                <a:gd name="connsiteY38" fmla="*/ 9641204 h 13064490"/>
                <a:gd name="connsiteX39" fmla="*/ 6116192 w 12767104"/>
                <a:gd name="connsiteY39" fmla="*/ 9660254 h 13064490"/>
                <a:gd name="connsiteX40" fmla="*/ 6206109 w 12767104"/>
                <a:gd name="connsiteY40" fmla="*/ 9857613 h 13064490"/>
                <a:gd name="connsiteX41" fmla="*/ 6379082 w 12767104"/>
                <a:gd name="connsiteY41" fmla="*/ 9858374 h 13064490"/>
                <a:gd name="connsiteX42" fmla="*/ 6531482 w 12767104"/>
                <a:gd name="connsiteY42" fmla="*/ 10033634 h 13064490"/>
                <a:gd name="connsiteX43" fmla="*/ 6741032 w 12767104"/>
                <a:gd name="connsiteY43" fmla="*/ 10033634 h 13064490"/>
                <a:gd name="connsiteX44" fmla="*/ 6769607 w 12767104"/>
                <a:gd name="connsiteY44" fmla="*/ 10528934 h 13064490"/>
                <a:gd name="connsiteX45" fmla="*/ 6960108 w 12767104"/>
                <a:gd name="connsiteY45" fmla="*/ 10938891 h 13064490"/>
                <a:gd name="connsiteX46" fmla="*/ 6458712 w 12767104"/>
                <a:gd name="connsiteY46" fmla="*/ 11369040 h 13064490"/>
                <a:gd name="connsiteX47" fmla="*/ 6592443 w 12767104"/>
                <a:gd name="connsiteY47" fmla="*/ 11569065 h 13064490"/>
                <a:gd name="connsiteX48" fmla="*/ 6723888 w 12767104"/>
                <a:gd name="connsiteY48" fmla="*/ 11530965 h 13064490"/>
                <a:gd name="connsiteX49" fmla="*/ 6826758 w 12767104"/>
                <a:gd name="connsiteY49" fmla="*/ 11633835 h 13064490"/>
                <a:gd name="connsiteX50" fmla="*/ 6834378 w 12767104"/>
                <a:gd name="connsiteY50" fmla="*/ 11870055 h 13064490"/>
                <a:gd name="connsiteX51" fmla="*/ 6950583 w 12767104"/>
                <a:gd name="connsiteY51" fmla="*/ 12011025 h 13064490"/>
                <a:gd name="connsiteX52" fmla="*/ 7009638 w 12767104"/>
                <a:gd name="connsiteY52" fmla="*/ 12390120 h 13064490"/>
                <a:gd name="connsiteX53" fmla="*/ 6941058 w 12767104"/>
                <a:gd name="connsiteY53" fmla="*/ 12628245 h 13064490"/>
                <a:gd name="connsiteX54" fmla="*/ 7076313 w 12767104"/>
                <a:gd name="connsiteY54" fmla="*/ 12847320 h 13064490"/>
                <a:gd name="connsiteX55" fmla="*/ 7202043 w 12767104"/>
                <a:gd name="connsiteY55" fmla="*/ 12943713 h 13064490"/>
                <a:gd name="connsiteX56" fmla="*/ 7287768 w 12767104"/>
                <a:gd name="connsiteY56" fmla="*/ 12799695 h 13064490"/>
                <a:gd name="connsiteX57" fmla="*/ 7377303 w 12767104"/>
                <a:gd name="connsiteY57" fmla="*/ 12759690 h 13064490"/>
                <a:gd name="connsiteX58" fmla="*/ 7748778 w 12767104"/>
                <a:gd name="connsiteY58" fmla="*/ 12538710 h 13064490"/>
                <a:gd name="connsiteX59" fmla="*/ 8312658 w 12767104"/>
                <a:gd name="connsiteY59" fmla="*/ 13034010 h 13064490"/>
                <a:gd name="connsiteX60" fmla="*/ 8440293 w 12767104"/>
                <a:gd name="connsiteY60" fmla="*/ 12971145 h 13064490"/>
                <a:gd name="connsiteX61" fmla="*/ 8819388 w 12767104"/>
                <a:gd name="connsiteY61" fmla="*/ 13013055 h 13064490"/>
                <a:gd name="connsiteX62" fmla="*/ 9089898 w 12767104"/>
                <a:gd name="connsiteY62" fmla="*/ 13064490 h 13064490"/>
                <a:gd name="connsiteX63" fmla="*/ 9554718 w 12767104"/>
                <a:gd name="connsiteY63" fmla="*/ 12974954 h 13064490"/>
                <a:gd name="connsiteX64" fmla="*/ 9853803 w 12767104"/>
                <a:gd name="connsiteY64" fmla="*/ 12885420 h 13064490"/>
                <a:gd name="connsiteX65" fmla="*/ 9954006 w 12767104"/>
                <a:gd name="connsiteY65" fmla="*/ 12968097 h 13064490"/>
                <a:gd name="connsiteX66" fmla="*/ 10019538 w 12767104"/>
                <a:gd name="connsiteY66" fmla="*/ 12891134 h 13064490"/>
                <a:gd name="connsiteX67" fmla="*/ 10107168 w 12767104"/>
                <a:gd name="connsiteY67" fmla="*/ 12702539 h 13064490"/>
                <a:gd name="connsiteX68" fmla="*/ 10103358 w 12767104"/>
                <a:gd name="connsiteY68" fmla="*/ 12614909 h 13064490"/>
                <a:gd name="connsiteX69" fmla="*/ 10177653 w 12767104"/>
                <a:gd name="connsiteY69" fmla="*/ 12538709 h 13064490"/>
                <a:gd name="connsiteX70" fmla="*/ 10135743 w 12767104"/>
                <a:gd name="connsiteY70" fmla="*/ 12378689 h 13064490"/>
                <a:gd name="connsiteX71" fmla="*/ 10267188 w 12767104"/>
                <a:gd name="connsiteY71" fmla="*/ 12338684 h 13064490"/>
                <a:gd name="connsiteX72" fmla="*/ 10419207 w 12767104"/>
                <a:gd name="connsiteY72" fmla="*/ 11967972 h 13064490"/>
                <a:gd name="connsiteX73" fmla="*/ 11149203 w 12767104"/>
                <a:gd name="connsiteY73" fmla="*/ 12121514 h 13064490"/>
                <a:gd name="connsiteX74" fmla="*/ 12090273 w 12767104"/>
                <a:gd name="connsiteY74" fmla="*/ 11727179 h 13064490"/>
                <a:gd name="connsiteX75" fmla="*/ 12248388 w 12767104"/>
                <a:gd name="connsiteY75" fmla="*/ 11870054 h 13064490"/>
                <a:gd name="connsiteX76" fmla="*/ 12362688 w 12767104"/>
                <a:gd name="connsiteY76" fmla="*/ 11891009 h 13064490"/>
                <a:gd name="connsiteX77" fmla="*/ 12524613 w 12767104"/>
                <a:gd name="connsiteY77" fmla="*/ 11662409 h 13064490"/>
                <a:gd name="connsiteX78" fmla="*/ 12600813 w 12767104"/>
                <a:gd name="connsiteY78" fmla="*/ 11622404 h 13064490"/>
                <a:gd name="connsiteX79" fmla="*/ 12658344 w 12767104"/>
                <a:gd name="connsiteY79" fmla="*/ 11645265 h 13064490"/>
                <a:gd name="connsiteX80" fmla="*/ 12758928 w 12767104"/>
                <a:gd name="connsiteY80" fmla="*/ 11344274 h 13064490"/>
                <a:gd name="connsiteX81" fmla="*/ 12446507 w 12767104"/>
                <a:gd name="connsiteY81" fmla="*/ 10921364 h 13064490"/>
                <a:gd name="connsiteX82" fmla="*/ 12383642 w 12767104"/>
                <a:gd name="connsiteY82" fmla="*/ 10618469 h 13064490"/>
                <a:gd name="connsiteX83" fmla="*/ 12201906 w 12767104"/>
                <a:gd name="connsiteY83" fmla="*/ 10423017 h 13064490"/>
                <a:gd name="connsiteX84" fmla="*/ 12216002 w 12767104"/>
                <a:gd name="connsiteY84" fmla="*/ 10138409 h 13064490"/>
                <a:gd name="connsiteX85" fmla="*/ 12560807 w 12767104"/>
                <a:gd name="connsiteY85" fmla="*/ 9631679 h 13064490"/>
                <a:gd name="connsiteX86" fmla="*/ 12693777 w 12767104"/>
                <a:gd name="connsiteY86" fmla="*/ 8833866 h 13064490"/>
                <a:gd name="connsiteX87" fmla="*/ 12472416 w 12767104"/>
                <a:gd name="connsiteY87" fmla="*/ 8590407 h 13064490"/>
                <a:gd name="connsiteX88" fmla="*/ 12508992 w 12767104"/>
                <a:gd name="connsiteY88" fmla="*/ 7827264 h 13064490"/>
                <a:gd name="connsiteX89" fmla="*/ 12256389 w 12767104"/>
                <a:gd name="connsiteY89" fmla="*/ 7655052 h 13064490"/>
                <a:gd name="connsiteX90" fmla="*/ 11978640 w 12767104"/>
                <a:gd name="connsiteY90" fmla="*/ 7424928 h 13064490"/>
                <a:gd name="connsiteX91" fmla="*/ 11887200 w 12767104"/>
                <a:gd name="connsiteY91" fmla="*/ 6784848 h 13064490"/>
                <a:gd name="connsiteX92" fmla="*/ 12052173 w 12767104"/>
                <a:gd name="connsiteY92" fmla="*/ 6573774 h 13064490"/>
                <a:gd name="connsiteX93" fmla="*/ 12172950 w 12767104"/>
                <a:gd name="connsiteY93" fmla="*/ 6334887 h 13064490"/>
                <a:gd name="connsiteX94" fmla="*/ 12179808 w 12767104"/>
                <a:gd name="connsiteY94" fmla="*/ 5888736 h 13064490"/>
                <a:gd name="connsiteX95" fmla="*/ 11915394 w 12767104"/>
                <a:gd name="connsiteY95" fmla="*/ 5550027 h 13064490"/>
                <a:gd name="connsiteX96" fmla="*/ 11612880 w 12767104"/>
                <a:gd name="connsiteY96" fmla="*/ 5285232 h 13064490"/>
                <a:gd name="connsiteX97" fmla="*/ 11137392 w 12767104"/>
                <a:gd name="connsiteY97" fmla="*/ 4791456 h 13064490"/>
                <a:gd name="connsiteX98" fmla="*/ 10345674 w 12767104"/>
                <a:gd name="connsiteY98" fmla="*/ 4283583 h 13064490"/>
                <a:gd name="connsiteX99" fmla="*/ 10364343 w 12767104"/>
                <a:gd name="connsiteY99" fmla="*/ 3643122 h 13064490"/>
                <a:gd name="connsiteX100" fmla="*/ 10991088 w 12767104"/>
                <a:gd name="connsiteY100" fmla="*/ 3035808 h 13064490"/>
                <a:gd name="connsiteX101" fmla="*/ 11228832 w 12767104"/>
                <a:gd name="connsiteY101" fmla="*/ 2523744 h 13064490"/>
                <a:gd name="connsiteX102" fmla="*/ 11155680 w 12767104"/>
                <a:gd name="connsiteY102" fmla="*/ 2286000 h 13064490"/>
                <a:gd name="connsiteX103" fmla="*/ 11391900 w 12767104"/>
                <a:gd name="connsiteY103" fmla="*/ 1664970 h 13064490"/>
                <a:gd name="connsiteX104" fmla="*/ 11299698 w 12767104"/>
                <a:gd name="connsiteY104" fmla="*/ 1289304 h 13064490"/>
                <a:gd name="connsiteX105" fmla="*/ 10966704 w 12767104"/>
                <a:gd name="connsiteY105" fmla="*/ 1435227 h 13064490"/>
                <a:gd name="connsiteX106" fmla="*/ 10770870 w 12767104"/>
                <a:gd name="connsiteY106" fmla="*/ 1719072 h 13064490"/>
                <a:gd name="connsiteX107" fmla="*/ 10211943 w 12767104"/>
                <a:gd name="connsiteY107" fmla="*/ 1704594 h 13064490"/>
                <a:gd name="connsiteX108" fmla="*/ 10643616 w 12767104"/>
                <a:gd name="connsiteY108" fmla="*/ 987552 h 13064490"/>
                <a:gd name="connsiteX109" fmla="*/ 10569321 w 12767104"/>
                <a:gd name="connsiteY109" fmla="*/ 768477 h 13064490"/>
                <a:gd name="connsiteX110" fmla="*/ 10310241 w 12767104"/>
                <a:gd name="connsiteY110" fmla="*/ 644652 h 13064490"/>
                <a:gd name="connsiteX111" fmla="*/ 10132695 w 12767104"/>
                <a:gd name="connsiteY111" fmla="*/ 798957 h 13064490"/>
                <a:gd name="connsiteX112" fmla="*/ 9947147 w 12767104"/>
                <a:gd name="connsiteY112" fmla="*/ 712469 h 13064490"/>
                <a:gd name="connsiteX113" fmla="*/ 9547097 w 12767104"/>
                <a:gd name="connsiteY113" fmla="*/ 748664 h 13064490"/>
                <a:gd name="connsiteX114" fmla="*/ 9390887 w 12767104"/>
                <a:gd name="connsiteY114" fmla="*/ 302894 h 13064490"/>
                <a:gd name="connsiteX115" fmla="*/ 9286112 w 12767104"/>
                <a:gd name="connsiteY115" fmla="*/ 152399 h 13064490"/>
                <a:gd name="connsiteX116" fmla="*/ 9089136 w 12767104"/>
                <a:gd name="connsiteY116" fmla="*/ 0 h 13064490"/>
                <a:gd name="connsiteX117" fmla="*/ 9030842 w 12767104"/>
                <a:gd name="connsiteY117" fmla="*/ 188594 h 13064490"/>
                <a:gd name="connsiteX118" fmla="*/ 9137522 w 12767104"/>
                <a:gd name="connsiteY118" fmla="*/ 352424 h 13064490"/>
                <a:gd name="connsiteX119" fmla="*/ 8903207 w 12767104"/>
                <a:gd name="connsiteY119" fmla="*/ 421004 h 13064490"/>
                <a:gd name="connsiteX120" fmla="*/ 8634602 w 12767104"/>
                <a:gd name="connsiteY120" fmla="*/ 548639 h 13064490"/>
                <a:gd name="connsiteX121" fmla="*/ 8421242 w 12767104"/>
                <a:gd name="connsiteY121" fmla="*/ 859154 h 13064490"/>
                <a:gd name="connsiteX122" fmla="*/ 8219312 w 12767104"/>
                <a:gd name="connsiteY122" fmla="*/ 922019 h 13064490"/>
                <a:gd name="connsiteX123" fmla="*/ 8125967 w 12767104"/>
                <a:gd name="connsiteY123" fmla="*/ 1301114 h 13064490"/>
                <a:gd name="connsiteX124" fmla="*/ 8017382 w 12767104"/>
                <a:gd name="connsiteY124" fmla="*/ 1407794 h 13064490"/>
                <a:gd name="connsiteX125" fmla="*/ 7977377 w 12767104"/>
                <a:gd name="connsiteY125" fmla="*/ 1543049 h 13064490"/>
                <a:gd name="connsiteX126" fmla="*/ 7811642 w 12767104"/>
                <a:gd name="connsiteY126" fmla="*/ 1577339 h 13064490"/>
                <a:gd name="connsiteX127" fmla="*/ 7678674 w 12767104"/>
                <a:gd name="connsiteY127" fmla="*/ 1816608 h 13064490"/>
                <a:gd name="connsiteX128" fmla="*/ 7327772 w 12767104"/>
                <a:gd name="connsiteY128" fmla="*/ 1645919 h 13064490"/>
                <a:gd name="connsiteX129" fmla="*/ 6998207 w 12767104"/>
                <a:gd name="connsiteY129" fmla="*/ 1950719 h 13064490"/>
                <a:gd name="connsiteX130" fmla="*/ 6794372 w 12767104"/>
                <a:gd name="connsiteY130" fmla="*/ 1811654 h 13064490"/>
                <a:gd name="connsiteX131" fmla="*/ 6217920 w 12767104"/>
                <a:gd name="connsiteY131" fmla="*/ 2286000 h 13064490"/>
                <a:gd name="connsiteX132" fmla="*/ 6020942 w 12767104"/>
                <a:gd name="connsiteY132" fmla="*/ 2179319 h 13064490"/>
                <a:gd name="connsiteX133" fmla="*/ 5859017 w 12767104"/>
                <a:gd name="connsiteY133" fmla="*/ 2200274 h 13064490"/>
                <a:gd name="connsiteX134" fmla="*/ 5657087 w 12767104"/>
                <a:gd name="connsiteY134" fmla="*/ 2085974 h 13064490"/>
                <a:gd name="connsiteX135" fmla="*/ 5422772 w 12767104"/>
                <a:gd name="connsiteY135" fmla="*/ 2118359 h 13064490"/>
                <a:gd name="connsiteX136" fmla="*/ 5361812 w 12767104"/>
                <a:gd name="connsiteY136" fmla="*/ 1937384 h 13064490"/>
                <a:gd name="connsiteX137" fmla="*/ 5015102 w 12767104"/>
                <a:gd name="connsiteY137" fmla="*/ 1771649 h 13064490"/>
                <a:gd name="connsiteX138" fmla="*/ 4293870 w 12767104"/>
                <a:gd name="connsiteY138" fmla="*/ 1781937 h 13064490"/>
                <a:gd name="connsiteX139" fmla="*/ 3976877 w 12767104"/>
                <a:gd name="connsiteY139" fmla="*/ 1421129 h 13064490"/>
                <a:gd name="connsiteX140" fmla="*/ 3837812 w 12767104"/>
                <a:gd name="connsiteY140" fmla="*/ 1329689 h 13064490"/>
                <a:gd name="connsiteX141" fmla="*/ 3632072 w 12767104"/>
                <a:gd name="connsiteY141" fmla="*/ 1322069 h 13064490"/>
                <a:gd name="connsiteX142" fmla="*/ 3468242 w 12767104"/>
                <a:gd name="connsiteY142" fmla="*/ 1122044 h 13064490"/>
                <a:gd name="connsiteX143" fmla="*/ 3096767 w 12767104"/>
                <a:gd name="connsiteY143" fmla="*/ 1202054 h 13064490"/>
                <a:gd name="connsiteX144" fmla="*/ 2872740 w 12767104"/>
                <a:gd name="connsiteY144" fmla="*/ 1051179 h 13064490"/>
                <a:gd name="connsiteX145" fmla="*/ 2757677 w 12767104"/>
                <a:gd name="connsiteY145" fmla="*/ 1306829 h 13064490"/>
                <a:gd name="connsiteX146" fmla="*/ 2541665 w 12767104"/>
                <a:gd name="connsiteY146" fmla="*/ 1603773 h 13064490"/>
                <a:gd name="connsiteX147" fmla="*/ 2356057 w 12767104"/>
                <a:gd name="connsiteY147" fmla="*/ 1591769 h 13064490"/>
                <a:gd name="connsiteX148" fmla="*/ 2215227 w 12767104"/>
                <a:gd name="connsiteY148" fmla="*/ 1764335 h 13064490"/>
                <a:gd name="connsiteX149" fmla="*/ 2084315 w 12767104"/>
                <a:gd name="connsiteY149" fmla="*/ 1706813 h 13064490"/>
                <a:gd name="connsiteX150" fmla="*/ 2012822 w 12767104"/>
                <a:gd name="connsiteY150" fmla="*/ 1710689 h 13064490"/>
                <a:gd name="connsiteX151" fmla="*/ 2007107 w 12767104"/>
                <a:gd name="connsiteY151" fmla="*/ 1870709 h 13064490"/>
                <a:gd name="connsiteX152" fmla="*/ 1736597 w 12767104"/>
                <a:gd name="connsiteY152" fmla="*/ 1920239 h 13064490"/>
                <a:gd name="connsiteX153" fmla="*/ 1383792 w 12767104"/>
                <a:gd name="connsiteY153" fmla="*/ 1796415 h 13064490"/>
                <a:gd name="connsiteX154" fmla="*/ 1064132 w 12767104"/>
                <a:gd name="connsiteY154" fmla="*/ 1979294 h 13064490"/>
                <a:gd name="connsiteX155" fmla="*/ 1053084 w 12767104"/>
                <a:gd name="connsiteY155" fmla="*/ 2431542 h 13064490"/>
                <a:gd name="connsiteX156" fmla="*/ 514350 w 12767104"/>
                <a:gd name="connsiteY156" fmla="*/ 2355342 h 13064490"/>
                <a:gd name="connsiteX157" fmla="*/ 464057 w 12767104"/>
                <a:gd name="connsiteY157" fmla="*/ 2529839 h 13064490"/>
                <a:gd name="connsiteX158" fmla="*/ 0 w 12767104"/>
                <a:gd name="connsiteY158" fmla="*/ 2450592 h 13064490"/>
                <a:gd name="connsiteX0" fmla="*/ 0 w 12767104"/>
                <a:gd name="connsiteY0" fmla="*/ 2450592 h 13064490"/>
                <a:gd name="connsiteX1" fmla="*/ 266319 w 12767104"/>
                <a:gd name="connsiteY1" fmla="*/ 2830068 h 13064490"/>
                <a:gd name="connsiteX2" fmla="*/ 715899 w 12767104"/>
                <a:gd name="connsiteY2" fmla="*/ 2767965 h 13064490"/>
                <a:gd name="connsiteX3" fmla="*/ 1254633 w 12767104"/>
                <a:gd name="connsiteY3" fmla="*/ 3008757 h 13064490"/>
                <a:gd name="connsiteX4" fmla="*/ 1414652 w 12767104"/>
                <a:gd name="connsiteY4" fmla="*/ 3208019 h 13064490"/>
                <a:gd name="connsiteX5" fmla="*/ 1605152 w 12767104"/>
                <a:gd name="connsiteY5" fmla="*/ 3383279 h 13064490"/>
                <a:gd name="connsiteX6" fmla="*/ 1776602 w 12767104"/>
                <a:gd name="connsiteY6" fmla="*/ 3274694 h 13064490"/>
                <a:gd name="connsiteX7" fmla="*/ 2104262 w 12767104"/>
                <a:gd name="connsiteY7" fmla="*/ 3577589 h 13064490"/>
                <a:gd name="connsiteX8" fmla="*/ 2044827 w 12767104"/>
                <a:gd name="connsiteY8" fmla="*/ 3737610 h 13064490"/>
                <a:gd name="connsiteX9" fmla="*/ 2681477 w 12767104"/>
                <a:gd name="connsiteY9" fmla="*/ 3979544 h 13064490"/>
                <a:gd name="connsiteX10" fmla="*/ 3096767 w 12767104"/>
                <a:gd name="connsiteY10" fmla="*/ 3918584 h 13064490"/>
                <a:gd name="connsiteX11" fmla="*/ 3167252 w 12767104"/>
                <a:gd name="connsiteY11" fmla="*/ 4078604 h 13064490"/>
                <a:gd name="connsiteX12" fmla="*/ 3313937 w 12767104"/>
                <a:gd name="connsiteY12" fmla="*/ 4000499 h 13064490"/>
                <a:gd name="connsiteX13" fmla="*/ 3447669 w 12767104"/>
                <a:gd name="connsiteY13" fmla="*/ 4025646 h 13064490"/>
                <a:gd name="connsiteX14" fmla="*/ 3510152 w 12767104"/>
                <a:gd name="connsiteY14" fmla="*/ 4219574 h 13064490"/>
                <a:gd name="connsiteX15" fmla="*/ 3515867 w 12767104"/>
                <a:gd name="connsiteY15" fmla="*/ 4589144 h 13064490"/>
                <a:gd name="connsiteX16" fmla="*/ 3371087 w 12767104"/>
                <a:gd name="connsiteY16" fmla="*/ 4928234 h 13064490"/>
                <a:gd name="connsiteX17" fmla="*/ 3479672 w 12767104"/>
                <a:gd name="connsiteY17" fmla="*/ 5463539 h 13064490"/>
                <a:gd name="connsiteX18" fmla="*/ 3310127 w 12767104"/>
                <a:gd name="connsiteY18" fmla="*/ 5494019 h 13064490"/>
                <a:gd name="connsiteX19" fmla="*/ 3172967 w 12767104"/>
                <a:gd name="connsiteY19" fmla="*/ 6015989 h 13064490"/>
                <a:gd name="connsiteX20" fmla="*/ 3262502 w 12767104"/>
                <a:gd name="connsiteY20" fmla="*/ 6031229 h 13064490"/>
                <a:gd name="connsiteX21" fmla="*/ 3315842 w 12767104"/>
                <a:gd name="connsiteY21" fmla="*/ 6193154 h 13064490"/>
                <a:gd name="connsiteX22" fmla="*/ 3464432 w 12767104"/>
                <a:gd name="connsiteY22" fmla="*/ 6115049 h 13064490"/>
                <a:gd name="connsiteX23" fmla="*/ 3593972 w 12767104"/>
                <a:gd name="connsiteY23" fmla="*/ 6273164 h 13064490"/>
                <a:gd name="connsiteX24" fmla="*/ 3835146 w 12767104"/>
                <a:gd name="connsiteY24" fmla="*/ 6307836 h 13064490"/>
                <a:gd name="connsiteX25" fmla="*/ 3643502 w 12767104"/>
                <a:gd name="connsiteY25" fmla="*/ 6793229 h 13064490"/>
                <a:gd name="connsiteX26" fmla="*/ 3704462 w 12767104"/>
                <a:gd name="connsiteY26" fmla="*/ 7218044 h 13064490"/>
                <a:gd name="connsiteX27" fmla="*/ 3508247 w 12767104"/>
                <a:gd name="connsiteY27" fmla="*/ 7745729 h 13064490"/>
                <a:gd name="connsiteX28" fmla="*/ 3654932 w 12767104"/>
                <a:gd name="connsiteY28" fmla="*/ 7880984 h 13064490"/>
                <a:gd name="connsiteX29" fmla="*/ 3396234 w 12767104"/>
                <a:gd name="connsiteY29" fmla="*/ 8180451 h 13064490"/>
                <a:gd name="connsiteX30" fmla="*/ 3645407 w 12767104"/>
                <a:gd name="connsiteY30" fmla="*/ 8650604 h 13064490"/>
                <a:gd name="connsiteX31" fmla="*/ 4189476 w 12767104"/>
                <a:gd name="connsiteY31" fmla="*/ 9107805 h 13064490"/>
                <a:gd name="connsiteX32" fmla="*/ 4317872 w 12767104"/>
                <a:gd name="connsiteY32" fmla="*/ 9022079 h 13064490"/>
                <a:gd name="connsiteX33" fmla="*/ 4573142 w 12767104"/>
                <a:gd name="connsiteY33" fmla="*/ 9305924 h 13064490"/>
                <a:gd name="connsiteX34" fmla="*/ 4847462 w 12767104"/>
                <a:gd name="connsiteY34" fmla="*/ 9330689 h 13064490"/>
                <a:gd name="connsiteX35" fmla="*/ 5024627 w 12767104"/>
                <a:gd name="connsiteY35" fmla="*/ 9193529 h 13064490"/>
                <a:gd name="connsiteX36" fmla="*/ 5401817 w 12767104"/>
                <a:gd name="connsiteY36" fmla="*/ 9408794 h 13064490"/>
                <a:gd name="connsiteX37" fmla="*/ 5702807 w 12767104"/>
                <a:gd name="connsiteY37" fmla="*/ 9414509 h 13064490"/>
                <a:gd name="connsiteX38" fmla="*/ 5805677 w 12767104"/>
                <a:gd name="connsiteY38" fmla="*/ 9641204 h 13064490"/>
                <a:gd name="connsiteX39" fmla="*/ 6116192 w 12767104"/>
                <a:gd name="connsiteY39" fmla="*/ 9660254 h 13064490"/>
                <a:gd name="connsiteX40" fmla="*/ 6206109 w 12767104"/>
                <a:gd name="connsiteY40" fmla="*/ 9857613 h 13064490"/>
                <a:gd name="connsiteX41" fmla="*/ 6379082 w 12767104"/>
                <a:gd name="connsiteY41" fmla="*/ 9858374 h 13064490"/>
                <a:gd name="connsiteX42" fmla="*/ 6531482 w 12767104"/>
                <a:gd name="connsiteY42" fmla="*/ 10033634 h 13064490"/>
                <a:gd name="connsiteX43" fmla="*/ 6741032 w 12767104"/>
                <a:gd name="connsiteY43" fmla="*/ 10033634 h 13064490"/>
                <a:gd name="connsiteX44" fmla="*/ 6769607 w 12767104"/>
                <a:gd name="connsiteY44" fmla="*/ 10528934 h 13064490"/>
                <a:gd name="connsiteX45" fmla="*/ 6960108 w 12767104"/>
                <a:gd name="connsiteY45" fmla="*/ 10938891 h 13064490"/>
                <a:gd name="connsiteX46" fmla="*/ 6458712 w 12767104"/>
                <a:gd name="connsiteY46" fmla="*/ 11369040 h 13064490"/>
                <a:gd name="connsiteX47" fmla="*/ 6592443 w 12767104"/>
                <a:gd name="connsiteY47" fmla="*/ 11569065 h 13064490"/>
                <a:gd name="connsiteX48" fmla="*/ 6723888 w 12767104"/>
                <a:gd name="connsiteY48" fmla="*/ 11530965 h 13064490"/>
                <a:gd name="connsiteX49" fmla="*/ 6826758 w 12767104"/>
                <a:gd name="connsiteY49" fmla="*/ 11633835 h 13064490"/>
                <a:gd name="connsiteX50" fmla="*/ 6834378 w 12767104"/>
                <a:gd name="connsiteY50" fmla="*/ 11870055 h 13064490"/>
                <a:gd name="connsiteX51" fmla="*/ 6950583 w 12767104"/>
                <a:gd name="connsiteY51" fmla="*/ 12011025 h 13064490"/>
                <a:gd name="connsiteX52" fmla="*/ 7009638 w 12767104"/>
                <a:gd name="connsiteY52" fmla="*/ 12390120 h 13064490"/>
                <a:gd name="connsiteX53" fmla="*/ 6941058 w 12767104"/>
                <a:gd name="connsiteY53" fmla="*/ 12628245 h 13064490"/>
                <a:gd name="connsiteX54" fmla="*/ 7076313 w 12767104"/>
                <a:gd name="connsiteY54" fmla="*/ 12847320 h 13064490"/>
                <a:gd name="connsiteX55" fmla="*/ 7202043 w 12767104"/>
                <a:gd name="connsiteY55" fmla="*/ 12943713 h 13064490"/>
                <a:gd name="connsiteX56" fmla="*/ 7287768 w 12767104"/>
                <a:gd name="connsiteY56" fmla="*/ 12799695 h 13064490"/>
                <a:gd name="connsiteX57" fmla="*/ 7377303 w 12767104"/>
                <a:gd name="connsiteY57" fmla="*/ 12759690 h 13064490"/>
                <a:gd name="connsiteX58" fmla="*/ 7748778 w 12767104"/>
                <a:gd name="connsiteY58" fmla="*/ 12538710 h 13064490"/>
                <a:gd name="connsiteX59" fmla="*/ 8312658 w 12767104"/>
                <a:gd name="connsiteY59" fmla="*/ 13034010 h 13064490"/>
                <a:gd name="connsiteX60" fmla="*/ 8440293 w 12767104"/>
                <a:gd name="connsiteY60" fmla="*/ 12971145 h 13064490"/>
                <a:gd name="connsiteX61" fmla="*/ 8819388 w 12767104"/>
                <a:gd name="connsiteY61" fmla="*/ 13013055 h 13064490"/>
                <a:gd name="connsiteX62" fmla="*/ 9089898 w 12767104"/>
                <a:gd name="connsiteY62" fmla="*/ 13064490 h 13064490"/>
                <a:gd name="connsiteX63" fmla="*/ 9554718 w 12767104"/>
                <a:gd name="connsiteY63" fmla="*/ 12974954 h 13064490"/>
                <a:gd name="connsiteX64" fmla="*/ 9853803 w 12767104"/>
                <a:gd name="connsiteY64" fmla="*/ 12885420 h 13064490"/>
                <a:gd name="connsiteX65" fmla="*/ 9954006 w 12767104"/>
                <a:gd name="connsiteY65" fmla="*/ 12968097 h 13064490"/>
                <a:gd name="connsiteX66" fmla="*/ 10019538 w 12767104"/>
                <a:gd name="connsiteY66" fmla="*/ 12891134 h 13064490"/>
                <a:gd name="connsiteX67" fmla="*/ 10107168 w 12767104"/>
                <a:gd name="connsiteY67" fmla="*/ 12702539 h 13064490"/>
                <a:gd name="connsiteX68" fmla="*/ 10103358 w 12767104"/>
                <a:gd name="connsiteY68" fmla="*/ 12614909 h 13064490"/>
                <a:gd name="connsiteX69" fmla="*/ 10177653 w 12767104"/>
                <a:gd name="connsiteY69" fmla="*/ 12538709 h 13064490"/>
                <a:gd name="connsiteX70" fmla="*/ 10135743 w 12767104"/>
                <a:gd name="connsiteY70" fmla="*/ 12378689 h 13064490"/>
                <a:gd name="connsiteX71" fmla="*/ 10267188 w 12767104"/>
                <a:gd name="connsiteY71" fmla="*/ 12338684 h 13064490"/>
                <a:gd name="connsiteX72" fmla="*/ 10419207 w 12767104"/>
                <a:gd name="connsiteY72" fmla="*/ 11967972 h 13064490"/>
                <a:gd name="connsiteX73" fmla="*/ 11149203 w 12767104"/>
                <a:gd name="connsiteY73" fmla="*/ 12121514 h 13064490"/>
                <a:gd name="connsiteX74" fmla="*/ 12090273 w 12767104"/>
                <a:gd name="connsiteY74" fmla="*/ 11727179 h 13064490"/>
                <a:gd name="connsiteX75" fmla="*/ 12248388 w 12767104"/>
                <a:gd name="connsiteY75" fmla="*/ 11870054 h 13064490"/>
                <a:gd name="connsiteX76" fmla="*/ 12362688 w 12767104"/>
                <a:gd name="connsiteY76" fmla="*/ 11891009 h 13064490"/>
                <a:gd name="connsiteX77" fmla="*/ 12524613 w 12767104"/>
                <a:gd name="connsiteY77" fmla="*/ 11662409 h 13064490"/>
                <a:gd name="connsiteX78" fmla="*/ 12600813 w 12767104"/>
                <a:gd name="connsiteY78" fmla="*/ 11622404 h 13064490"/>
                <a:gd name="connsiteX79" fmla="*/ 12658344 w 12767104"/>
                <a:gd name="connsiteY79" fmla="*/ 11645265 h 13064490"/>
                <a:gd name="connsiteX80" fmla="*/ 12758928 w 12767104"/>
                <a:gd name="connsiteY80" fmla="*/ 11344274 h 13064490"/>
                <a:gd name="connsiteX81" fmla="*/ 12446507 w 12767104"/>
                <a:gd name="connsiteY81" fmla="*/ 10921364 h 13064490"/>
                <a:gd name="connsiteX82" fmla="*/ 12383642 w 12767104"/>
                <a:gd name="connsiteY82" fmla="*/ 10618469 h 13064490"/>
                <a:gd name="connsiteX83" fmla="*/ 12201906 w 12767104"/>
                <a:gd name="connsiteY83" fmla="*/ 10423017 h 13064490"/>
                <a:gd name="connsiteX84" fmla="*/ 12216002 w 12767104"/>
                <a:gd name="connsiteY84" fmla="*/ 10138409 h 13064490"/>
                <a:gd name="connsiteX85" fmla="*/ 12560807 w 12767104"/>
                <a:gd name="connsiteY85" fmla="*/ 9631679 h 13064490"/>
                <a:gd name="connsiteX86" fmla="*/ 12693777 w 12767104"/>
                <a:gd name="connsiteY86" fmla="*/ 8833866 h 13064490"/>
                <a:gd name="connsiteX87" fmla="*/ 12472416 w 12767104"/>
                <a:gd name="connsiteY87" fmla="*/ 8590407 h 13064490"/>
                <a:gd name="connsiteX88" fmla="*/ 12508992 w 12767104"/>
                <a:gd name="connsiteY88" fmla="*/ 7827264 h 13064490"/>
                <a:gd name="connsiteX89" fmla="*/ 12256389 w 12767104"/>
                <a:gd name="connsiteY89" fmla="*/ 7655052 h 13064490"/>
                <a:gd name="connsiteX90" fmla="*/ 11978640 w 12767104"/>
                <a:gd name="connsiteY90" fmla="*/ 7424928 h 13064490"/>
                <a:gd name="connsiteX91" fmla="*/ 11887200 w 12767104"/>
                <a:gd name="connsiteY91" fmla="*/ 6784848 h 13064490"/>
                <a:gd name="connsiteX92" fmla="*/ 12052173 w 12767104"/>
                <a:gd name="connsiteY92" fmla="*/ 6573774 h 13064490"/>
                <a:gd name="connsiteX93" fmla="*/ 12172950 w 12767104"/>
                <a:gd name="connsiteY93" fmla="*/ 6334887 h 13064490"/>
                <a:gd name="connsiteX94" fmla="*/ 12179808 w 12767104"/>
                <a:gd name="connsiteY94" fmla="*/ 5888736 h 13064490"/>
                <a:gd name="connsiteX95" fmla="*/ 11915394 w 12767104"/>
                <a:gd name="connsiteY95" fmla="*/ 5550027 h 13064490"/>
                <a:gd name="connsiteX96" fmla="*/ 11612880 w 12767104"/>
                <a:gd name="connsiteY96" fmla="*/ 5285232 h 13064490"/>
                <a:gd name="connsiteX97" fmla="*/ 11137392 w 12767104"/>
                <a:gd name="connsiteY97" fmla="*/ 4791456 h 13064490"/>
                <a:gd name="connsiteX98" fmla="*/ 10345674 w 12767104"/>
                <a:gd name="connsiteY98" fmla="*/ 4283583 h 13064490"/>
                <a:gd name="connsiteX99" fmla="*/ 10364343 w 12767104"/>
                <a:gd name="connsiteY99" fmla="*/ 3643122 h 13064490"/>
                <a:gd name="connsiteX100" fmla="*/ 10991088 w 12767104"/>
                <a:gd name="connsiteY100" fmla="*/ 3035808 h 13064490"/>
                <a:gd name="connsiteX101" fmla="*/ 11228832 w 12767104"/>
                <a:gd name="connsiteY101" fmla="*/ 2523744 h 13064490"/>
                <a:gd name="connsiteX102" fmla="*/ 11155680 w 12767104"/>
                <a:gd name="connsiteY102" fmla="*/ 2286000 h 13064490"/>
                <a:gd name="connsiteX103" fmla="*/ 11391900 w 12767104"/>
                <a:gd name="connsiteY103" fmla="*/ 1664970 h 13064490"/>
                <a:gd name="connsiteX104" fmla="*/ 11299698 w 12767104"/>
                <a:gd name="connsiteY104" fmla="*/ 1289304 h 13064490"/>
                <a:gd name="connsiteX105" fmla="*/ 10966704 w 12767104"/>
                <a:gd name="connsiteY105" fmla="*/ 1435227 h 13064490"/>
                <a:gd name="connsiteX106" fmla="*/ 10770870 w 12767104"/>
                <a:gd name="connsiteY106" fmla="*/ 1719072 h 13064490"/>
                <a:gd name="connsiteX107" fmla="*/ 10211943 w 12767104"/>
                <a:gd name="connsiteY107" fmla="*/ 1704594 h 13064490"/>
                <a:gd name="connsiteX108" fmla="*/ 10643616 w 12767104"/>
                <a:gd name="connsiteY108" fmla="*/ 987552 h 13064490"/>
                <a:gd name="connsiteX109" fmla="*/ 10569321 w 12767104"/>
                <a:gd name="connsiteY109" fmla="*/ 768477 h 13064490"/>
                <a:gd name="connsiteX110" fmla="*/ 10310241 w 12767104"/>
                <a:gd name="connsiteY110" fmla="*/ 644652 h 13064490"/>
                <a:gd name="connsiteX111" fmla="*/ 10132695 w 12767104"/>
                <a:gd name="connsiteY111" fmla="*/ 798957 h 13064490"/>
                <a:gd name="connsiteX112" fmla="*/ 9947147 w 12767104"/>
                <a:gd name="connsiteY112" fmla="*/ 712469 h 13064490"/>
                <a:gd name="connsiteX113" fmla="*/ 9547097 w 12767104"/>
                <a:gd name="connsiteY113" fmla="*/ 748664 h 13064490"/>
                <a:gd name="connsiteX114" fmla="*/ 9390887 w 12767104"/>
                <a:gd name="connsiteY114" fmla="*/ 302894 h 13064490"/>
                <a:gd name="connsiteX115" fmla="*/ 9286112 w 12767104"/>
                <a:gd name="connsiteY115" fmla="*/ 152399 h 13064490"/>
                <a:gd name="connsiteX116" fmla="*/ 9089136 w 12767104"/>
                <a:gd name="connsiteY116" fmla="*/ 0 h 13064490"/>
                <a:gd name="connsiteX117" fmla="*/ 9030842 w 12767104"/>
                <a:gd name="connsiteY117" fmla="*/ 188594 h 13064490"/>
                <a:gd name="connsiteX118" fmla="*/ 9137522 w 12767104"/>
                <a:gd name="connsiteY118" fmla="*/ 352424 h 13064490"/>
                <a:gd name="connsiteX119" fmla="*/ 8903207 w 12767104"/>
                <a:gd name="connsiteY119" fmla="*/ 421004 h 13064490"/>
                <a:gd name="connsiteX120" fmla="*/ 8634602 w 12767104"/>
                <a:gd name="connsiteY120" fmla="*/ 548639 h 13064490"/>
                <a:gd name="connsiteX121" fmla="*/ 8421242 w 12767104"/>
                <a:gd name="connsiteY121" fmla="*/ 859154 h 13064490"/>
                <a:gd name="connsiteX122" fmla="*/ 8219312 w 12767104"/>
                <a:gd name="connsiteY122" fmla="*/ 922019 h 13064490"/>
                <a:gd name="connsiteX123" fmla="*/ 8125967 w 12767104"/>
                <a:gd name="connsiteY123" fmla="*/ 1301114 h 13064490"/>
                <a:gd name="connsiteX124" fmla="*/ 8017382 w 12767104"/>
                <a:gd name="connsiteY124" fmla="*/ 1407794 h 13064490"/>
                <a:gd name="connsiteX125" fmla="*/ 7977377 w 12767104"/>
                <a:gd name="connsiteY125" fmla="*/ 1543049 h 13064490"/>
                <a:gd name="connsiteX126" fmla="*/ 7811642 w 12767104"/>
                <a:gd name="connsiteY126" fmla="*/ 1577339 h 13064490"/>
                <a:gd name="connsiteX127" fmla="*/ 7678674 w 12767104"/>
                <a:gd name="connsiteY127" fmla="*/ 1816608 h 13064490"/>
                <a:gd name="connsiteX128" fmla="*/ 7327772 w 12767104"/>
                <a:gd name="connsiteY128" fmla="*/ 1645919 h 13064490"/>
                <a:gd name="connsiteX129" fmla="*/ 6998207 w 12767104"/>
                <a:gd name="connsiteY129" fmla="*/ 1950719 h 13064490"/>
                <a:gd name="connsiteX130" fmla="*/ 6794372 w 12767104"/>
                <a:gd name="connsiteY130" fmla="*/ 1811654 h 13064490"/>
                <a:gd name="connsiteX131" fmla="*/ 6217920 w 12767104"/>
                <a:gd name="connsiteY131" fmla="*/ 2286000 h 13064490"/>
                <a:gd name="connsiteX132" fmla="*/ 6020942 w 12767104"/>
                <a:gd name="connsiteY132" fmla="*/ 2179319 h 13064490"/>
                <a:gd name="connsiteX133" fmla="*/ 5859017 w 12767104"/>
                <a:gd name="connsiteY133" fmla="*/ 2200274 h 13064490"/>
                <a:gd name="connsiteX134" fmla="*/ 5657087 w 12767104"/>
                <a:gd name="connsiteY134" fmla="*/ 2085974 h 13064490"/>
                <a:gd name="connsiteX135" fmla="*/ 5422772 w 12767104"/>
                <a:gd name="connsiteY135" fmla="*/ 2118359 h 13064490"/>
                <a:gd name="connsiteX136" fmla="*/ 5361812 w 12767104"/>
                <a:gd name="connsiteY136" fmla="*/ 1937384 h 13064490"/>
                <a:gd name="connsiteX137" fmla="*/ 5015102 w 12767104"/>
                <a:gd name="connsiteY137" fmla="*/ 1771649 h 13064490"/>
                <a:gd name="connsiteX138" fmla="*/ 4293870 w 12767104"/>
                <a:gd name="connsiteY138" fmla="*/ 1781937 h 13064490"/>
                <a:gd name="connsiteX139" fmla="*/ 3976877 w 12767104"/>
                <a:gd name="connsiteY139" fmla="*/ 1421129 h 13064490"/>
                <a:gd name="connsiteX140" fmla="*/ 3837812 w 12767104"/>
                <a:gd name="connsiteY140" fmla="*/ 1329689 h 13064490"/>
                <a:gd name="connsiteX141" fmla="*/ 3632072 w 12767104"/>
                <a:gd name="connsiteY141" fmla="*/ 1322069 h 13064490"/>
                <a:gd name="connsiteX142" fmla="*/ 3468242 w 12767104"/>
                <a:gd name="connsiteY142" fmla="*/ 1122044 h 13064490"/>
                <a:gd name="connsiteX143" fmla="*/ 3096767 w 12767104"/>
                <a:gd name="connsiteY143" fmla="*/ 1202054 h 13064490"/>
                <a:gd name="connsiteX144" fmla="*/ 2872740 w 12767104"/>
                <a:gd name="connsiteY144" fmla="*/ 1051179 h 13064490"/>
                <a:gd name="connsiteX145" fmla="*/ 2757677 w 12767104"/>
                <a:gd name="connsiteY145" fmla="*/ 1306829 h 13064490"/>
                <a:gd name="connsiteX146" fmla="*/ 2541665 w 12767104"/>
                <a:gd name="connsiteY146" fmla="*/ 1603773 h 13064490"/>
                <a:gd name="connsiteX147" fmla="*/ 2356057 w 12767104"/>
                <a:gd name="connsiteY147" fmla="*/ 1591769 h 13064490"/>
                <a:gd name="connsiteX148" fmla="*/ 2241013 w 12767104"/>
                <a:gd name="connsiteY148" fmla="*/ 1758385 h 13064490"/>
                <a:gd name="connsiteX149" fmla="*/ 2084315 w 12767104"/>
                <a:gd name="connsiteY149" fmla="*/ 1706813 h 13064490"/>
                <a:gd name="connsiteX150" fmla="*/ 2012822 w 12767104"/>
                <a:gd name="connsiteY150" fmla="*/ 1710689 h 13064490"/>
                <a:gd name="connsiteX151" fmla="*/ 2007107 w 12767104"/>
                <a:gd name="connsiteY151" fmla="*/ 1870709 h 13064490"/>
                <a:gd name="connsiteX152" fmla="*/ 1736597 w 12767104"/>
                <a:gd name="connsiteY152" fmla="*/ 1920239 h 13064490"/>
                <a:gd name="connsiteX153" fmla="*/ 1383792 w 12767104"/>
                <a:gd name="connsiteY153" fmla="*/ 1796415 h 13064490"/>
                <a:gd name="connsiteX154" fmla="*/ 1064132 w 12767104"/>
                <a:gd name="connsiteY154" fmla="*/ 1979294 h 13064490"/>
                <a:gd name="connsiteX155" fmla="*/ 1053084 w 12767104"/>
                <a:gd name="connsiteY155" fmla="*/ 2431542 h 13064490"/>
                <a:gd name="connsiteX156" fmla="*/ 514350 w 12767104"/>
                <a:gd name="connsiteY156" fmla="*/ 2355342 h 13064490"/>
                <a:gd name="connsiteX157" fmla="*/ 464057 w 12767104"/>
                <a:gd name="connsiteY157" fmla="*/ 2529839 h 13064490"/>
                <a:gd name="connsiteX158" fmla="*/ 0 w 12767104"/>
                <a:gd name="connsiteY158" fmla="*/ 2450592 h 13064490"/>
                <a:gd name="connsiteX0" fmla="*/ 0 w 12767104"/>
                <a:gd name="connsiteY0" fmla="*/ 2450592 h 13064490"/>
                <a:gd name="connsiteX1" fmla="*/ 266319 w 12767104"/>
                <a:gd name="connsiteY1" fmla="*/ 2830068 h 13064490"/>
                <a:gd name="connsiteX2" fmla="*/ 715899 w 12767104"/>
                <a:gd name="connsiteY2" fmla="*/ 2767965 h 13064490"/>
                <a:gd name="connsiteX3" fmla="*/ 1254633 w 12767104"/>
                <a:gd name="connsiteY3" fmla="*/ 3008757 h 13064490"/>
                <a:gd name="connsiteX4" fmla="*/ 1414652 w 12767104"/>
                <a:gd name="connsiteY4" fmla="*/ 3208019 h 13064490"/>
                <a:gd name="connsiteX5" fmla="*/ 1605152 w 12767104"/>
                <a:gd name="connsiteY5" fmla="*/ 3383279 h 13064490"/>
                <a:gd name="connsiteX6" fmla="*/ 1776602 w 12767104"/>
                <a:gd name="connsiteY6" fmla="*/ 3274694 h 13064490"/>
                <a:gd name="connsiteX7" fmla="*/ 2104262 w 12767104"/>
                <a:gd name="connsiteY7" fmla="*/ 3577589 h 13064490"/>
                <a:gd name="connsiteX8" fmla="*/ 2044827 w 12767104"/>
                <a:gd name="connsiteY8" fmla="*/ 3737610 h 13064490"/>
                <a:gd name="connsiteX9" fmla="*/ 2681477 w 12767104"/>
                <a:gd name="connsiteY9" fmla="*/ 3979544 h 13064490"/>
                <a:gd name="connsiteX10" fmla="*/ 3096767 w 12767104"/>
                <a:gd name="connsiteY10" fmla="*/ 3918584 h 13064490"/>
                <a:gd name="connsiteX11" fmla="*/ 3167252 w 12767104"/>
                <a:gd name="connsiteY11" fmla="*/ 4078604 h 13064490"/>
                <a:gd name="connsiteX12" fmla="*/ 3313937 w 12767104"/>
                <a:gd name="connsiteY12" fmla="*/ 4000499 h 13064490"/>
                <a:gd name="connsiteX13" fmla="*/ 3447669 w 12767104"/>
                <a:gd name="connsiteY13" fmla="*/ 4025646 h 13064490"/>
                <a:gd name="connsiteX14" fmla="*/ 3510152 w 12767104"/>
                <a:gd name="connsiteY14" fmla="*/ 4219574 h 13064490"/>
                <a:gd name="connsiteX15" fmla="*/ 3515867 w 12767104"/>
                <a:gd name="connsiteY15" fmla="*/ 4589144 h 13064490"/>
                <a:gd name="connsiteX16" fmla="*/ 3371087 w 12767104"/>
                <a:gd name="connsiteY16" fmla="*/ 4928234 h 13064490"/>
                <a:gd name="connsiteX17" fmla="*/ 3479672 w 12767104"/>
                <a:gd name="connsiteY17" fmla="*/ 5463539 h 13064490"/>
                <a:gd name="connsiteX18" fmla="*/ 3310127 w 12767104"/>
                <a:gd name="connsiteY18" fmla="*/ 5494019 h 13064490"/>
                <a:gd name="connsiteX19" fmla="*/ 3172967 w 12767104"/>
                <a:gd name="connsiteY19" fmla="*/ 6015989 h 13064490"/>
                <a:gd name="connsiteX20" fmla="*/ 3262502 w 12767104"/>
                <a:gd name="connsiteY20" fmla="*/ 6031229 h 13064490"/>
                <a:gd name="connsiteX21" fmla="*/ 3315842 w 12767104"/>
                <a:gd name="connsiteY21" fmla="*/ 6193154 h 13064490"/>
                <a:gd name="connsiteX22" fmla="*/ 3464432 w 12767104"/>
                <a:gd name="connsiteY22" fmla="*/ 6115049 h 13064490"/>
                <a:gd name="connsiteX23" fmla="*/ 3593972 w 12767104"/>
                <a:gd name="connsiteY23" fmla="*/ 6273164 h 13064490"/>
                <a:gd name="connsiteX24" fmla="*/ 3835146 w 12767104"/>
                <a:gd name="connsiteY24" fmla="*/ 6307836 h 13064490"/>
                <a:gd name="connsiteX25" fmla="*/ 3643502 w 12767104"/>
                <a:gd name="connsiteY25" fmla="*/ 6793229 h 13064490"/>
                <a:gd name="connsiteX26" fmla="*/ 3704462 w 12767104"/>
                <a:gd name="connsiteY26" fmla="*/ 7218044 h 13064490"/>
                <a:gd name="connsiteX27" fmla="*/ 3508247 w 12767104"/>
                <a:gd name="connsiteY27" fmla="*/ 7745729 h 13064490"/>
                <a:gd name="connsiteX28" fmla="*/ 3654932 w 12767104"/>
                <a:gd name="connsiteY28" fmla="*/ 7880984 h 13064490"/>
                <a:gd name="connsiteX29" fmla="*/ 3396234 w 12767104"/>
                <a:gd name="connsiteY29" fmla="*/ 8180451 h 13064490"/>
                <a:gd name="connsiteX30" fmla="*/ 3645407 w 12767104"/>
                <a:gd name="connsiteY30" fmla="*/ 8650604 h 13064490"/>
                <a:gd name="connsiteX31" fmla="*/ 4189476 w 12767104"/>
                <a:gd name="connsiteY31" fmla="*/ 9107805 h 13064490"/>
                <a:gd name="connsiteX32" fmla="*/ 4317872 w 12767104"/>
                <a:gd name="connsiteY32" fmla="*/ 9022079 h 13064490"/>
                <a:gd name="connsiteX33" fmla="*/ 4573142 w 12767104"/>
                <a:gd name="connsiteY33" fmla="*/ 9305924 h 13064490"/>
                <a:gd name="connsiteX34" fmla="*/ 4847462 w 12767104"/>
                <a:gd name="connsiteY34" fmla="*/ 9330689 h 13064490"/>
                <a:gd name="connsiteX35" fmla="*/ 5024627 w 12767104"/>
                <a:gd name="connsiteY35" fmla="*/ 9193529 h 13064490"/>
                <a:gd name="connsiteX36" fmla="*/ 5401817 w 12767104"/>
                <a:gd name="connsiteY36" fmla="*/ 9408794 h 13064490"/>
                <a:gd name="connsiteX37" fmla="*/ 5702807 w 12767104"/>
                <a:gd name="connsiteY37" fmla="*/ 9414509 h 13064490"/>
                <a:gd name="connsiteX38" fmla="*/ 5805677 w 12767104"/>
                <a:gd name="connsiteY38" fmla="*/ 9641204 h 13064490"/>
                <a:gd name="connsiteX39" fmla="*/ 6116192 w 12767104"/>
                <a:gd name="connsiteY39" fmla="*/ 9660254 h 13064490"/>
                <a:gd name="connsiteX40" fmla="*/ 6206109 w 12767104"/>
                <a:gd name="connsiteY40" fmla="*/ 9857613 h 13064490"/>
                <a:gd name="connsiteX41" fmla="*/ 6379082 w 12767104"/>
                <a:gd name="connsiteY41" fmla="*/ 9858374 h 13064490"/>
                <a:gd name="connsiteX42" fmla="*/ 6531482 w 12767104"/>
                <a:gd name="connsiteY42" fmla="*/ 10033634 h 13064490"/>
                <a:gd name="connsiteX43" fmla="*/ 6741032 w 12767104"/>
                <a:gd name="connsiteY43" fmla="*/ 10033634 h 13064490"/>
                <a:gd name="connsiteX44" fmla="*/ 6769607 w 12767104"/>
                <a:gd name="connsiteY44" fmla="*/ 10528934 h 13064490"/>
                <a:gd name="connsiteX45" fmla="*/ 6960108 w 12767104"/>
                <a:gd name="connsiteY45" fmla="*/ 10938891 h 13064490"/>
                <a:gd name="connsiteX46" fmla="*/ 6458712 w 12767104"/>
                <a:gd name="connsiteY46" fmla="*/ 11369040 h 13064490"/>
                <a:gd name="connsiteX47" fmla="*/ 6592443 w 12767104"/>
                <a:gd name="connsiteY47" fmla="*/ 11569065 h 13064490"/>
                <a:gd name="connsiteX48" fmla="*/ 6723888 w 12767104"/>
                <a:gd name="connsiteY48" fmla="*/ 11530965 h 13064490"/>
                <a:gd name="connsiteX49" fmla="*/ 6826758 w 12767104"/>
                <a:gd name="connsiteY49" fmla="*/ 11633835 h 13064490"/>
                <a:gd name="connsiteX50" fmla="*/ 6834378 w 12767104"/>
                <a:gd name="connsiteY50" fmla="*/ 11870055 h 13064490"/>
                <a:gd name="connsiteX51" fmla="*/ 6950583 w 12767104"/>
                <a:gd name="connsiteY51" fmla="*/ 12011025 h 13064490"/>
                <a:gd name="connsiteX52" fmla="*/ 7009638 w 12767104"/>
                <a:gd name="connsiteY52" fmla="*/ 12390120 h 13064490"/>
                <a:gd name="connsiteX53" fmla="*/ 6941058 w 12767104"/>
                <a:gd name="connsiteY53" fmla="*/ 12628245 h 13064490"/>
                <a:gd name="connsiteX54" fmla="*/ 7076313 w 12767104"/>
                <a:gd name="connsiteY54" fmla="*/ 12847320 h 13064490"/>
                <a:gd name="connsiteX55" fmla="*/ 7202043 w 12767104"/>
                <a:gd name="connsiteY55" fmla="*/ 12943713 h 13064490"/>
                <a:gd name="connsiteX56" fmla="*/ 7287768 w 12767104"/>
                <a:gd name="connsiteY56" fmla="*/ 12799695 h 13064490"/>
                <a:gd name="connsiteX57" fmla="*/ 7377303 w 12767104"/>
                <a:gd name="connsiteY57" fmla="*/ 12759690 h 13064490"/>
                <a:gd name="connsiteX58" fmla="*/ 7748778 w 12767104"/>
                <a:gd name="connsiteY58" fmla="*/ 12538710 h 13064490"/>
                <a:gd name="connsiteX59" fmla="*/ 8312658 w 12767104"/>
                <a:gd name="connsiteY59" fmla="*/ 13034010 h 13064490"/>
                <a:gd name="connsiteX60" fmla="*/ 8440293 w 12767104"/>
                <a:gd name="connsiteY60" fmla="*/ 12971145 h 13064490"/>
                <a:gd name="connsiteX61" fmla="*/ 8819388 w 12767104"/>
                <a:gd name="connsiteY61" fmla="*/ 13013055 h 13064490"/>
                <a:gd name="connsiteX62" fmla="*/ 9089898 w 12767104"/>
                <a:gd name="connsiteY62" fmla="*/ 13064490 h 13064490"/>
                <a:gd name="connsiteX63" fmla="*/ 9554718 w 12767104"/>
                <a:gd name="connsiteY63" fmla="*/ 12974954 h 13064490"/>
                <a:gd name="connsiteX64" fmla="*/ 9853803 w 12767104"/>
                <a:gd name="connsiteY64" fmla="*/ 12885420 h 13064490"/>
                <a:gd name="connsiteX65" fmla="*/ 9954006 w 12767104"/>
                <a:gd name="connsiteY65" fmla="*/ 12968097 h 13064490"/>
                <a:gd name="connsiteX66" fmla="*/ 10019538 w 12767104"/>
                <a:gd name="connsiteY66" fmla="*/ 12891134 h 13064490"/>
                <a:gd name="connsiteX67" fmla="*/ 10107168 w 12767104"/>
                <a:gd name="connsiteY67" fmla="*/ 12702539 h 13064490"/>
                <a:gd name="connsiteX68" fmla="*/ 10103358 w 12767104"/>
                <a:gd name="connsiteY68" fmla="*/ 12614909 h 13064490"/>
                <a:gd name="connsiteX69" fmla="*/ 10177653 w 12767104"/>
                <a:gd name="connsiteY69" fmla="*/ 12538709 h 13064490"/>
                <a:gd name="connsiteX70" fmla="*/ 10135743 w 12767104"/>
                <a:gd name="connsiteY70" fmla="*/ 12378689 h 13064490"/>
                <a:gd name="connsiteX71" fmla="*/ 10267188 w 12767104"/>
                <a:gd name="connsiteY71" fmla="*/ 12338684 h 13064490"/>
                <a:gd name="connsiteX72" fmla="*/ 10419207 w 12767104"/>
                <a:gd name="connsiteY72" fmla="*/ 11967972 h 13064490"/>
                <a:gd name="connsiteX73" fmla="*/ 11149203 w 12767104"/>
                <a:gd name="connsiteY73" fmla="*/ 12121514 h 13064490"/>
                <a:gd name="connsiteX74" fmla="*/ 12090273 w 12767104"/>
                <a:gd name="connsiteY74" fmla="*/ 11727179 h 13064490"/>
                <a:gd name="connsiteX75" fmla="*/ 12248388 w 12767104"/>
                <a:gd name="connsiteY75" fmla="*/ 11870054 h 13064490"/>
                <a:gd name="connsiteX76" fmla="*/ 12362688 w 12767104"/>
                <a:gd name="connsiteY76" fmla="*/ 11891009 h 13064490"/>
                <a:gd name="connsiteX77" fmla="*/ 12524613 w 12767104"/>
                <a:gd name="connsiteY77" fmla="*/ 11662409 h 13064490"/>
                <a:gd name="connsiteX78" fmla="*/ 12600813 w 12767104"/>
                <a:gd name="connsiteY78" fmla="*/ 11622404 h 13064490"/>
                <a:gd name="connsiteX79" fmla="*/ 12658344 w 12767104"/>
                <a:gd name="connsiteY79" fmla="*/ 11645265 h 13064490"/>
                <a:gd name="connsiteX80" fmla="*/ 12758928 w 12767104"/>
                <a:gd name="connsiteY80" fmla="*/ 11344274 h 13064490"/>
                <a:gd name="connsiteX81" fmla="*/ 12446507 w 12767104"/>
                <a:gd name="connsiteY81" fmla="*/ 10921364 h 13064490"/>
                <a:gd name="connsiteX82" fmla="*/ 12383642 w 12767104"/>
                <a:gd name="connsiteY82" fmla="*/ 10618469 h 13064490"/>
                <a:gd name="connsiteX83" fmla="*/ 12201906 w 12767104"/>
                <a:gd name="connsiteY83" fmla="*/ 10423017 h 13064490"/>
                <a:gd name="connsiteX84" fmla="*/ 12216002 w 12767104"/>
                <a:gd name="connsiteY84" fmla="*/ 10138409 h 13064490"/>
                <a:gd name="connsiteX85" fmla="*/ 12560807 w 12767104"/>
                <a:gd name="connsiteY85" fmla="*/ 9631679 h 13064490"/>
                <a:gd name="connsiteX86" fmla="*/ 12693777 w 12767104"/>
                <a:gd name="connsiteY86" fmla="*/ 8833866 h 13064490"/>
                <a:gd name="connsiteX87" fmla="*/ 12472416 w 12767104"/>
                <a:gd name="connsiteY87" fmla="*/ 8590407 h 13064490"/>
                <a:gd name="connsiteX88" fmla="*/ 12508992 w 12767104"/>
                <a:gd name="connsiteY88" fmla="*/ 7827264 h 13064490"/>
                <a:gd name="connsiteX89" fmla="*/ 12256389 w 12767104"/>
                <a:gd name="connsiteY89" fmla="*/ 7655052 h 13064490"/>
                <a:gd name="connsiteX90" fmla="*/ 11978640 w 12767104"/>
                <a:gd name="connsiteY90" fmla="*/ 7424928 h 13064490"/>
                <a:gd name="connsiteX91" fmla="*/ 11887200 w 12767104"/>
                <a:gd name="connsiteY91" fmla="*/ 6784848 h 13064490"/>
                <a:gd name="connsiteX92" fmla="*/ 12052173 w 12767104"/>
                <a:gd name="connsiteY92" fmla="*/ 6573774 h 13064490"/>
                <a:gd name="connsiteX93" fmla="*/ 12172950 w 12767104"/>
                <a:gd name="connsiteY93" fmla="*/ 6334887 h 13064490"/>
                <a:gd name="connsiteX94" fmla="*/ 12179808 w 12767104"/>
                <a:gd name="connsiteY94" fmla="*/ 5888736 h 13064490"/>
                <a:gd name="connsiteX95" fmla="*/ 11915394 w 12767104"/>
                <a:gd name="connsiteY95" fmla="*/ 5550027 h 13064490"/>
                <a:gd name="connsiteX96" fmla="*/ 11612880 w 12767104"/>
                <a:gd name="connsiteY96" fmla="*/ 5285232 h 13064490"/>
                <a:gd name="connsiteX97" fmla="*/ 11137392 w 12767104"/>
                <a:gd name="connsiteY97" fmla="*/ 4791456 h 13064490"/>
                <a:gd name="connsiteX98" fmla="*/ 10345674 w 12767104"/>
                <a:gd name="connsiteY98" fmla="*/ 4283583 h 13064490"/>
                <a:gd name="connsiteX99" fmla="*/ 10364343 w 12767104"/>
                <a:gd name="connsiteY99" fmla="*/ 3643122 h 13064490"/>
                <a:gd name="connsiteX100" fmla="*/ 10991088 w 12767104"/>
                <a:gd name="connsiteY100" fmla="*/ 3035808 h 13064490"/>
                <a:gd name="connsiteX101" fmla="*/ 11228832 w 12767104"/>
                <a:gd name="connsiteY101" fmla="*/ 2523744 h 13064490"/>
                <a:gd name="connsiteX102" fmla="*/ 11155680 w 12767104"/>
                <a:gd name="connsiteY102" fmla="*/ 2286000 h 13064490"/>
                <a:gd name="connsiteX103" fmla="*/ 11391900 w 12767104"/>
                <a:gd name="connsiteY103" fmla="*/ 1664970 h 13064490"/>
                <a:gd name="connsiteX104" fmla="*/ 11299698 w 12767104"/>
                <a:gd name="connsiteY104" fmla="*/ 1289304 h 13064490"/>
                <a:gd name="connsiteX105" fmla="*/ 10966704 w 12767104"/>
                <a:gd name="connsiteY105" fmla="*/ 1435227 h 13064490"/>
                <a:gd name="connsiteX106" fmla="*/ 10770870 w 12767104"/>
                <a:gd name="connsiteY106" fmla="*/ 1719072 h 13064490"/>
                <a:gd name="connsiteX107" fmla="*/ 10211943 w 12767104"/>
                <a:gd name="connsiteY107" fmla="*/ 1704594 h 13064490"/>
                <a:gd name="connsiteX108" fmla="*/ 10643616 w 12767104"/>
                <a:gd name="connsiteY108" fmla="*/ 987552 h 13064490"/>
                <a:gd name="connsiteX109" fmla="*/ 10569321 w 12767104"/>
                <a:gd name="connsiteY109" fmla="*/ 768477 h 13064490"/>
                <a:gd name="connsiteX110" fmla="*/ 10310241 w 12767104"/>
                <a:gd name="connsiteY110" fmla="*/ 644652 h 13064490"/>
                <a:gd name="connsiteX111" fmla="*/ 10132695 w 12767104"/>
                <a:gd name="connsiteY111" fmla="*/ 798957 h 13064490"/>
                <a:gd name="connsiteX112" fmla="*/ 9947147 w 12767104"/>
                <a:gd name="connsiteY112" fmla="*/ 712469 h 13064490"/>
                <a:gd name="connsiteX113" fmla="*/ 9547097 w 12767104"/>
                <a:gd name="connsiteY113" fmla="*/ 748664 h 13064490"/>
                <a:gd name="connsiteX114" fmla="*/ 9390887 w 12767104"/>
                <a:gd name="connsiteY114" fmla="*/ 302894 h 13064490"/>
                <a:gd name="connsiteX115" fmla="*/ 9286112 w 12767104"/>
                <a:gd name="connsiteY115" fmla="*/ 152399 h 13064490"/>
                <a:gd name="connsiteX116" fmla="*/ 9089136 w 12767104"/>
                <a:gd name="connsiteY116" fmla="*/ 0 h 13064490"/>
                <a:gd name="connsiteX117" fmla="*/ 9030842 w 12767104"/>
                <a:gd name="connsiteY117" fmla="*/ 188594 h 13064490"/>
                <a:gd name="connsiteX118" fmla="*/ 9137522 w 12767104"/>
                <a:gd name="connsiteY118" fmla="*/ 352424 h 13064490"/>
                <a:gd name="connsiteX119" fmla="*/ 8903207 w 12767104"/>
                <a:gd name="connsiteY119" fmla="*/ 421004 h 13064490"/>
                <a:gd name="connsiteX120" fmla="*/ 8634602 w 12767104"/>
                <a:gd name="connsiteY120" fmla="*/ 548639 h 13064490"/>
                <a:gd name="connsiteX121" fmla="*/ 8421242 w 12767104"/>
                <a:gd name="connsiteY121" fmla="*/ 859154 h 13064490"/>
                <a:gd name="connsiteX122" fmla="*/ 8219312 w 12767104"/>
                <a:gd name="connsiteY122" fmla="*/ 922019 h 13064490"/>
                <a:gd name="connsiteX123" fmla="*/ 8125967 w 12767104"/>
                <a:gd name="connsiteY123" fmla="*/ 1301114 h 13064490"/>
                <a:gd name="connsiteX124" fmla="*/ 8017382 w 12767104"/>
                <a:gd name="connsiteY124" fmla="*/ 1407794 h 13064490"/>
                <a:gd name="connsiteX125" fmla="*/ 7977377 w 12767104"/>
                <a:gd name="connsiteY125" fmla="*/ 1543049 h 13064490"/>
                <a:gd name="connsiteX126" fmla="*/ 7811642 w 12767104"/>
                <a:gd name="connsiteY126" fmla="*/ 1577339 h 13064490"/>
                <a:gd name="connsiteX127" fmla="*/ 7678674 w 12767104"/>
                <a:gd name="connsiteY127" fmla="*/ 1816608 h 13064490"/>
                <a:gd name="connsiteX128" fmla="*/ 7327772 w 12767104"/>
                <a:gd name="connsiteY128" fmla="*/ 1645919 h 13064490"/>
                <a:gd name="connsiteX129" fmla="*/ 6998207 w 12767104"/>
                <a:gd name="connsiteY129" fmla="*/ 1950719 h 13064490"/>
                <a:gd name="connsiteX130" fmla="*/ 6794372 w 12767104"/>
                <a:gd name="connsiteY130" fmla="*/ 1811654 h 13064490"/>
                <a:gd name="connsiteX131" fmla="*/ 6217920 w 12767104"/>
                <a:gd name="connsiteY131" fmla="*/ 2286000 h 13064490"/>
                <a:gd name="connsiteX132" fmla="*/ 6020942 w 12767104"/>
                <a:gd name="connsiteY132" fmla="*/ 2179319 h 13064490"/>
                <a:gd name="connsiteX133" fmla="*/ 5859017 w 12767104"/>
                <a:gd name="connsiteY133" fmla="*/ 2200274 h 13064490"/>
                <a:gd name="connsiteX134" fmla="*/ 5657087 w 12767104"/>
                <a:gd name="connsiteY134" fmla="*/ 2085974 h 13064490"/>
                <a:gd name="connsiteX135" fmla="*/ 5422772 w 12767104"/>
                <a:gd name="connsiteY135" fmla="*/ 2118359 h 13064490"/>
                <a:gd name="connsiteX136" fmla="*/ 5361812 w 12767104"/>
                <a:gd name="connsiteY136" fmla="*/ 1937384 h 13064490"/>
                <a:gd name="connsiteX137" fmla="*/ 5015102 w 12767104"/>
                <a:gd name="connsiteY137" fmla="*/ 1771649 h 13064490"/>
                <a:gd name="connsiteX138" fmla="*/ 4293870 w 12767104"/>
                <a:gd name="connsiteY138" fmla="*/ 1781937 h 13064490"/>
                <a:gd name="connsiteX139" fmla="*/ 3976877 w 12767104"/>
                <a:gd name="connsiteY139" fmla="*/ 1421129 h 13064490"/>
                <a:gd name="connsiteX140" fmla="*/ 3837812 w 12767104"/>
                <a:gd name="connsiteY140" fmla="*/ 1329689 h 13064490"/>
                <a:gd name="connsiteX141" fmla="*/ 3632072 w 12767104"/>
                <a:gd name="connsiteY141" fmla="*/ 1322069 h 13064490"/>
                <a:gd name="connsiteX142" fmla="*/ 3468242 w 12767104"/>
                <a:gd name="connsiteY142" fmla="*/ 1122044 h 13064490"/>
                <a:gd name="connsiteX143" fmla="*/ 3096767 w 12767104"/>
                <a:gd name="connsiteY143" fmla="*/ 1202054 h 13064490"/>
                <a:gd name="connsiteX144" fmla="*/ 2872740 w 12767104"/>
                <a:gd name="connsiteY144" fmla="*/ 1051179 h 13064490"/>
                <a:gd name="connsiteX145" fmla="*/ 2757677 w 12767104"/>
                <a:gd name="connsiteY145" fmla="*/ 1306829 h 13064490"/>
                <a:gd name="connsiteX146" fmla="*/ 2541665 w 12767104"/>
                <a:gd name="connsiteY146" fmla="*/ 1603773 h 13064490"/>
                <a:gd name="connsiteX147" fmla="*/ 2356057 w 12767104"/>
                <a:gd name="connsiteY147" fmla="*/ 1591769 h 13064490"/>
                <a:gd name="connsiteX148" fmla="*/ 2241013 w 12767104"/>
                <a:gd name="connsiteY148" fmla="*/ 1758385 h 13064490"/>
                <a:gd name="connsiteX149" fmla="*/ 2084315 w 12767104"/>
                <a:gd name="connsiteY149" fmla="*/ 1706813 h 13064490"/>
                <a:gd name="connsiteX150" fmla="*/ 2012822 w 12767104"/>
                <a:gd name="connsiteY150" fmla="*/ 1710689 h 13064490"/>
                <a:gd name="connsiteX151" fmla="*/ 2007107 w 12767104"/>
                <a:gd name="connsiteY151" fmla="*/ 1870709 h 13064490"/>
                <a:gd name="connsiteX152" fmla="*/ 1736597 w 12767104"/>
                <a:gd name="connsiteY152" fmla="*/ 1920239 h 13064490"/>
                <a:gd name="connsiteX153" fmla="*/ 1383792 w 12767104"/>
                <a:gd name="connsiteY153" fmla="*/ 1796415 h 13064490"/>
                <a:gd name="connsiteX154" fmla="*/ 1064132 w 12767104"/>
                <a:gd name="connsiteY154" fmla="*/ 1979294 h 13064490"/>
                <a:gd name="connsiteX155" fmla="*/ 1053084 w 12767104"/>
                <a:gd name="connsiteY155" fmla="*/ 2431542 h 13064490"/>
                <a:gd name="connsiteX156" fmla="*/ 514350 w 12767104"/>
                <a:gd name="connsiteY156" fmla="*/ 2355342 h 13064490"/>
                <a:gd name="connsiteX157" fmla="*/ 464057 w 12767104"/>
                <a:gd name="connsiteY157" fmla="*/ 2529839 h 13064490"/>
                <a:gd name="connsiteX158" fmla="*/ 0 w 12767104"/>
                <a:gd name="connsiteY158" fmla="*/ 2450592 h 13064490"/>
                <a:gd name="connsiteX0" fmla="*/ 0 w 12767104"/>
                <a:gd name="connsiteY0" fmla="*/ 2450592 h 13064490"/>
                <a:gd name="connsiteX1" fmla="*/ 266319 w 12767104"/>
                <a:gd name="connsiteY1" fmla="*/ 2830068 h 13064490"/>
                <a:gd name="connsiteX2" fmla="*/ 715899 w 12767104"/>
                <a:gd name="connsiteY2" fmla="*/ 2767965 h 13064490"/>
                <a:gd name="connsiteX3" fmla="*/ 1254633 w 12767104"/>
                <a:gd name="connsiteY3" fmla="*/ 3008757 h 13064490"/>
                <a:gd name="connsiteX4" fmla="*/ 1414652 w 12767104"/>
                <a:gd name="connsiteY4" fmla="*/ 3208019 h 13064490"/>
                <a:gd name="connsiteX5" fmla="*/ 1605152 w 12767104"/>
                <a:gd name="connsiteY5" fmla="*/ 3383279 h 13064490"/>
                <a:gd name="connsiteX6" fmla="*/ 1776602 w 12767104"/>
                <a:gd name="connsiteY6" fmla="*/ 3274694 h 13064490"/>
                <a:gd name="connsiteX7" fmla="*/ 2104262 w 12767104"/>
                <a:gd name="connsiteY7" fmla="*/ 3577589 h 13064490"/>
                <a:gd name="connsiteX8" fmla="*/ 2044827 w 12767104"/>
                <a:gd name="connsiteY8" fmla="*/ 3737610 h 13064490"/>
                <a:gd name="connsiteX9" fmla="*/ 2681477 w 12767104"/>
                <a:gd name="connsiteY9" fmla="*/ 3979544 h 13064490"/>
                <a:gd name="connsiteX10" fmla="*/ 3096767 w 12767104"/>
                <a:gd name="connsiteY10" fmla="*/ 3918584 h 13064490"/>
                <a:gd name="connsiteX11" fmla="*/ 3167252 w 12767104"/>
                <a:gd name="connsiteY11" fmla="*/ 4078604 h 13064490"/>
                <a:gd name="connsiteX12" fmla="*/ 3313937 w 12767104"/>
                <a:gd name="connsiteY12" fmla="*/ 4000499 h 13064490"/>
                <a:gd name="connsiteX13" fmla="*/ 3447669 w 12767104"/>
                <a:gd name="connsiteY13" fmla="*/ 4025646 h 13064490"/>
                <a:gd name="connsiteX14" fmla="*/ 3510152 w 12767104"/>
                <a:gd name="connsiteY14" fmla="*/ 4219574 h 13064490"/>
                <a:gd name="connsiteX15" fmla="*/ 3515867 w 12767104"/>
                <a:gd name="connsiteY15" fmla="*/ 4589144 h 13064490"/>
                <a:gd name="connsiteX16" fmla="*/ 3371087 w 12767104"/>
                <a:gd name="connsiteY16" fmla="*/ 4928234 h 13064490"/>
                <a:gd name="connsiteX17" fmla="*/ 3479672 w 12767104"/>
                <a:gd name="connsiteY17" fmla="*/ 5463539 h 13064490"/>
                <a:gd name="connsiteX18" fmla="*/ 3310127 w 12767104"/>
                <a:gd name="connsiteY18" fmla="*/ 5494019 h 13064490"/>
                <a:gd name="connsiteX19" fmla="*/ 3172967 w 12767104"/>
                <a:gd name="connsiteY19" fmla="*/ 6015989 h 13064490"/>
                <a:gd name="connsiteX20" fmla="*/ 3262502 w 12767104"/>
                <a:gd name="connsiteY20" fmla="*/ 6031229 h 13064490"/>
                <a:gd name="connsiteX21" fmla="*/ 3315842 w 12767104"/>
                <a:gd name="connsiteY21" fmla="*/ 6193154 h 13064490"/>
                <a:gd name="connsiteX22" fmla="*/ 3464432 w 12767104"/>
                <a:gd name="connsiteY22" fmla="*/ 6115049 h 13064490"/>
                <a:gd name="connsiteX23" fmla="*/ 3593972 w 12767104"/>
                <a:gd name="connsiteY23" fmla="*/ 6273164 h 13064490"/>
                <a:gd name="connsiteX24" fmla="*/ 3835146 w 12767104"/>
                <a:gd name="connsiteY24" fmla="*/ 6307836 h 13064490"/>
                <a:gd name="connsiteX25" fmla="*/ 3643502 w 12767104"/>
                <a:gd name="connsiteY25" fmla="*/ 6793229 h 13064490"/>
                <a:gd name="connsiteX26" fmla="*/ 3704462 w 12767104"/>
                <a:gd name="connsiteY26" fmla="*/ 7218044 h 13064490"/>
                <a:gd name="connsiteX27" fmla="*/ 3508247 w 12767104"/>
                <a:gd name="connsiteY27" fmla="*/ 7745729 h 13064490"/>
                <a:gd name="connsiteX28" fmla="*/ 3654932 w 12767104"/>
                <a:gd name="connsiteY28" fmla="*/ 7880984 h 13064490"/>
                <a:gd name="connsiteX29" fmla="*/ 3396234 w 12767104"/>
                <a:gd name="connsiteY29" fmla="*/ 8180451 h 13064490"/>
                <a:gd name="connsiteX30" fmla="*/ 3645407 w 12767104"/>
                <a:gd name="connsiteY30" fmla="*/ 8650604 h 13064490"/>
                <a:gd name="connsiteX31" fmla="*/ 4189476 w 12767104"/>
                <a:gd name="connsiteY31" fmla="*/ 9107805 h 13064490"/>
                <a:gd name="connsiteX32" fmla="*/ 4317872 w 12767104"/>
                <a:gd name="connsiteY32" fmla="*/ 9022079 h 13064490"/>
                <a:gd name="connsiteX33" fmla="*/ 4573142 w 12767104"/>
                <a:gd name="connsiteY33" fmla="*/ 9305924 h 13064490"/>
                <a:gd name="connsiteX34" fmla="*/ 4847462 w 12767104"/>
                <a:gd name="connsiteY34" fmla="*/ 9330689 h 13064490"/>
                <a:gd name="connsiteX35" fmla="*/ 5024627 w 12767104"/>
                <a:gd name="connsiteY35" fmla="*/ 9193529 h 13064490"/>
                <a:gd name="connsiteX36" fmla="*/ 5401817 w 12767104"/>
                <a:gd name="connsiteY36" fmla="*/ 9408794 h 13064490"/>
                <a:gd name="connsiteX37" fmla="*/ 5702807 w 12767104"/>
                <a:gd name="connsiteY37" fmla="*/ 9414509 h 13064490"/>
                <a:gd name="connsiteX38" fmla="*/ 5805677 w 12767104"/>
                <a:gd name="connsiteY38" fmla="*/ 9641204 h 13064490"/>
                <a:gd name="connsiteX39" fmla="*/ 6116192 w 12767104"/>
                <a:gd name="connsiteY39" fmla="*/ 9660254 h 13064490"/>
                <a:gd name="connsiteX40" fmla="*/ 6206109 w 12767104"/>
                <a:gd name="connsiteY40" fmla="*/ 9857613 h 13064490"/>
                <a:gd name="connsiteX41" fmla="*/ 6379082 w 12767104"/>
                <a:gd name="connsiteY41" fmla="*/ 9858374 h 13064490"/>
                <a:gd name="connsiteX42" fmla="*/ 6531482 w 12767104"/>
                <a:gd name="connsiteY42" fmla="*/ 10033634 h 13064490"/>
                <a:gd name="connsiteX43" fmla="*/ 6741032 w 12767104"/>
                <a:gd name="connsiteY43" fmla="*/ 10033634 h 13064490"/>
                <a:gd name="connsiteX44" fmla="*/ 6769607 w 12767104"/>
                <a:gd name="connsiteY44" fmla="*/ 10528934 h 13064490"/>
                <a:gd name="connsiteX45" fmla="*/ 6960108 w 12767104"/>
                <a:gd name="connsiteY45" fmla="*/ 10938891 h 13064490"/>
                <a:gd name="connsiteX46" fmla="*/ 6458712 w 12767104"/>
                <a:gd name="connsiteY46" fmla="*/ 11369040 h 13064490"/>
                <a:gd name="connsiteX47" fmla="*/ 6592443 w 12767104"/>
                <a:gd name="connsiteY47" fmla="*/ 11569065 h 13064490"/>
                <a:gd name="connsiteX48" fmla="*/ 6723888 w 12767104"/>
                <a:gd name="connsiteY48" fmla="*/ 11530965 h 13064490"/>
                <a:gd name="connsiteX49" fmla="*/ 6826758 w 12767104"/>
                <a:gd name="connsiteY49" fmla="*/ 11633835 h 13064490"/>
                <a:gd name="connsiteX50" fmla="*/ 6834378 w 12767104"/>
                <a:gd name="connsiteY50" fmla="*/ 11870055 h 13064490"/>
                <a:gd name="connsiteX51" fmla="*/ 6950583 w 12767104"/>
                <a:gd name="connsiteY51" fmla="*/ 12011025 h 13064490"/>
                <a:gd name="connsiteX52" fmla="*/ 7009638 w 12767104"/>
                <a:gd name="connsiteY52" fmla="*/ 12390120 h 13064490"/>
                <a:gd name="connsiteX53" fmla="*/ 6941058 w 12767104"/>
                <a:gd name="connsiteY53" fmla="*/ 12628245 h 13064490"/>
                <a:gd name="connsiteX54" fmla="*/ 7076313 w 12767104"/>
                <a:gd name="connsiteY54" fmla="*/ 12847320 h 13064490"/>
                <a:gd name="connsiteX55" fmla="*/ 7202043 w 12767104"/>
                <a:gd name="connsiteY55" fmla="*/ 12943713 h 13064490"/>
                <a:gd name="connsiteX56" fmla="*/ 7287768 w 12767104"/>
                <a:gd name="connsiteY56" fmla="*/ 12799695 h 13064490"/>
                <a:gd name="connsiteX57" fmla="*/ 7377303 w 12767104"/>
                <a:gd name="connsiteY57" fmla="*/ 12759690 h 13064490"/>
                <a:gd name="connsiteX58" fmla="*/ 7748778 w 12767104"/>
                <a:gd name="connsiteY58" fmla="*/ 12538710 h 13064490"/>
                <a:gd name="connsiteX59" fmla="*/ 8312658 w 12767104"/>
                <a:gd name="connsiteY59" fmla="*/ 13034010 h 13064490"/>
                <a:gd name="connsiteX60" fmla="*/ 8440293 w 12767104"/>
                <a:gd name="connsiteY60" fmla="*/ 12971145 h 13064490"/>
                <a:gd name="connsiteX61" fmla="*/ 8819388 w 12767104"/>
                <a:gd name="connsiteY61" fmla="*/ 13013055 h 13064490"/>
                <a:gd name="connsiteX62" fmla="*/ 9089898 w 12767104"/>
                <a:gd name="connsiteY62" fmla="*/ 13064490 h 13064490"/>
                <a:gd name="connsiteX63" fmla="*/ 9554718 w 12767104"/>
                <a:gd name="connsiteY63" fmla="*/ 12974954 h 13064490"/>
                <a:gd name="connsiteX64" fmla="*/ 9853803 w 12767104"/>
                <a:gd name="connsiteY64" fmla="*/ 12885420 h 13064490"/>
                <a:gd name="connsiteX65" fmla="*/ 9954006 w 12767104"/>
                <a:gd name="connsiteY65" fmla="*/ 12968097 h 13064490"/>
                <a:gd name="connsiteX66" fmla="*/ 10019538 w 12767104"/>
                <a:gd name="connsiteY66" fmla="*/ 12891134 h 13064490"/>
                <a:gd name="connsiteX67" fmla="*/ 10107168 w 12767104"/>
                <a:gd name="connsiteY67" fmla="*/ 12702539 h 13064490"/>
                <a:gd name="connsiteX68" fmla="*/ 10103358 w 12767104"/>
                <a:gd name="connsiteY68" fmla="*/ 12614909 h 13064490"/>
                <a:gd name="connsiteX69" fmla="*/ 10177653 w 12767104"/>
                <a:gd name="connsiteY69" fmla="*/ 12538709 h 13064490"/>
                <a:gd name="connsiteX70" fmla="*/ 10135743 w 12767104"/>
                <a:gd name="connsiteY70" fmla="*/ 12378689 h 13064490"/>
                <a:gd name="connsiteX71" fmla="*/ 10267188 w 12767104"/>
                <a:gd name="connsiteY71" fmla="*/ 12338684 h 13064490"/>
                <a:gd name="connsiteX72" fmla="*/ 10419207 w 12767104"/>
                <a:gd name="connsiteY72" fmla="*/ 11967972 h 13064490"/>
                <a:gd name="connsiteX73" fmla="*/ 11149203 w 12767104"/>
                <a:gd name="connsiteY73" fmla="*/ 12121514 h 13064490"/>
                <a:gd name="connsiteX74" fmla="*/ 12090273 w 12767104"/>
                <a:gd name="connsiteY74" fmla="*/ 11727179 h 13064490"/>
                <a:gd name="connsiteX75" fmla="*/ 12248388 w 12767104"/>
                <a:gd name="connsiteY75" fmla="*/ 11870054 h 13064490"/>
                <a:gd name="connsiteX76" fmla="*/ 12362688 w 12767104"/>
                <a:gd name="connsiteY76" fmla="*/ 11891009 h 13064490"/>
                <a:gd name="connsiteX77" fmla="*/ 12524613 w 12767104"/>
                <a:gd name="connsiteY77" fmla="*/ 11662409 h 13064490"/>
                <a:gd name="connsiteX78" fmla="*/ 12600813 w 12767104"/>
                <a:gd name="connsiteY78" fmla="*/ 11622404 h 13064490"/>
                <a:gd name="connsiteX79" fmla="*/ 12658344 w 12767104"/>
                <a:gd name="connsiteY79" fmla="*/ 11645265 h 13064490"/>
                <a:gd name="connsiteX80" fmla="*/ 12758928 w 12767104"/>
                <a:gd name="connsiteY80" fmla="*/ 11344274 h 13064490"/>
                <a:gd name="connsiteX81" fmla="*/ 12446507 w 12767104"/>
                <a:gd name="connsiteY81" fmla="*/ 10921364 h 13064490"/>
                <a:gd name="connsiteX82" fmla="*/ 12383642 w 12767104"/>
                <a:gd name="connsiteY82" fmla="*/ 10618469 h 13064490"/>
                <a:gd name="connsiteX83" fmla="*/ 12201906 w 12767104"/>
                <a:gd name="connsiteY83" fmla="*/ 10423017 h 13064490"/>
                <a:gd name="connsiteX84" fmla="*/ 12216002 w 12767104"/>
                <a:gd name="connsiteY84" fmla="*/ 10138409 h 13064490"/>
                <a:gd name="connsiteX85" fmla="*/ 12560807 w 12767104"/>
                <a:gd name="connsiteY85" fmla="*/ 9631679 h 13064490"/>
                <a:gd name="connsiteX86" fmla="*/ 12693777 w 12767104"/>
                <a:gd name="connsiteY86" fmla="*/ 8833866 h 13064490"/>
                <a:gd name="connsiteX87" fmla="*/ 12472416 w 12767104"/>
                <a:gd name="connsiteY87" fmla="*/ 8590407 h 13064490"/>
                <a:gd name="connsiteX88" fmla="*/ 12508992 w 12767104"/>
                <a:gd name="connsiteY88" fmla="*/ 7827264 h 13064490"/>
                <a:gd name="connsiteX89" fmla="*/ 12256389 w 12767104"/>
                <a:gd name="connsiteY89" fmla="*/ 7655052 h 13064490"/>
                <a:gd name="connsiteX90" fmla="*/ 11978640 w 12767104"/>
                <a:gd name="connsiteY90" fmla="*/ 7424928 h 13064490"/>
                <a:gd name="connsiteX91" fmla="*/ 11887200 w 12767104"/>
                <a:gd name="connsiteY91" fmla="*/ 6784848 h 13064490"/>
                <a:gd name="connsiteX92" fmla="*/ 12052173 w 12767104"/>
                <a:gd name="connsiteY92" fmla="*/ 6573774 h 13064490"/>
                <a:gd name="connsiteX93" fmla="*/ 12172950 w 12767104"/>
                <a:gd name="connsiteY93" fmla="*/ 6334887 h 13064490"/>
                <a:gd name="connsiteX94" fmla="*/ 12179808 w 12767104"/>
                <a:gd name="connsiteY94" fmla="*/ 5888736 h 13064490"/>
                <a:gd name="connsiteX95" fmla="*/ 11915394 w 12767104"/>
                <a:gd name="connsiteY95" fmla="*/ 5550027 h 13064490"/>
                <a:gd name="connsiteX96" fmla="*/ 11612880 w 12767104"/>
                <a:gd name="connsiteY96" fmla="*/ 5285232 h 13064490"/>
                <a:gd name="connsiteX97" fmla="*/ 11137392 w 12767104"/>
                <a:gd name="connsiteY97" fmla="*/ 4791456 h 13064490"/>
                <a:gd name="connsiteX98" fmla="*/ 10345674 w 12767104"/>
                <a:gd name="connsiteY98" fmla="*/ 4283583 h 13064490"/>
                <a:gd name="connsiteX99" fmla="*/ 10364343 w 12767104"/>
                <a:gd name="connsiteY99" fmla="*/ 3643122 h 13064490"/>
                <a:gd name="connsiteX100" fmla="*/ 10991088 w 12767104"/>
                <a:gd name="connsiteY100" fmla="*/ 3035808 h 13064490"/>
                <a:gd name="connsiteX101" fmla="*/ 11228832 w 12767104"/>
                <a:gd name="connsiteY101" fmla="*/ 2523744 h 13064490"/>
                <a:gd name="connsiteX102" fmla="*/ 11155680 w 12767104"/>
                <a:gd name="connsiteY102" fmla="*/ 2286000 h 13064490"/>
                <a:gd name="connsiteX103" fmla="*/ 11391900 w 12767104"/>
                <a:gd name="connsiteY103" fmla="*/ 1664970 h 13064490"/>
                <a:gd name="connsiteX104" fmla="*/ 11299698 w 12767104"/>
                <a:gd name="connsiteY104" fmla="*/ 1289304 h 13064490"/>
                <a:gd name="connsiteX105" fmla="*/ 10966704 w 12767104"/>
                <a:gd name="connsiteY105" fmla="*/ 1435227 h 13064490"/>
                <a:gd name="connsiteX106" fmla="*/ 10770870 w 12767104"/>
                <a:gd name="connsiteY106" fmla="*/ 1719072 h 13064490"/>
                <a:gd name="connsiteX107" fmla="*/ 10211943 w 12767104"/>
                <a:gd name="connsiteY107" fmla="*/ 1704594 h 13064490"/>
                <a:gd name="connsiteX108" fmla="*/ 10643616 w 12767104"/>
                <a:gd name="connsiteY108" fmla="*/ 987552 h 13064490"/>
                <a:gd name="connsiteX109" fmla="*/ 10569321 w 12767104"/>
                <a:gd name="connsiteY109" fmla="*/ 768477 h 13064490"/>
                <a:gd name="connsiteX110" fmla="*/ 10310241 w 12767104"/>
                <a:gd name="connsiteY110" fmla="*/ 644652 h 13064490"/>
                <a:gd name="connsiteX111" fmla="*/ 10132695 w 12767104"/>
                <a:gd name="connsiteY111" fmla="*/ 798957 h 13064490"/>
                <a:gd name="connsiteX112" fmla="*/ 9947147 w 12767104"/>
                <a:gd name="connsiteY112" fmla="*/ 712469 h 13064490"/>
                <a:gd name="connsiteX113" fmla="*/ 9547097 w 12767104"/>
                <a:gd name="connsiteY113" fmla="*/ 748664 h 13064490"/>
                <a:gd name="connsiteX114" fmla="*/ 9390887 w 12767104"/>
                <a:gd name="connsiteY114" fmla="*/ 302894 h 13064490"/>
                <a:gd name="connsiteX115" fmla="*/ 9286112 w 12767104"/>
                <a:gd name="connsiteY115" fmla="*/ 152399 h 13064490"/>
                <a:gd name="connsiteX116" fmla="*/ 9089136 w 12767104"/>
                <a:gd name="connsiteY116" fmla="*/ 0 h 13064490"/>
                <a:gd name="connsiteX117" fmla="*/ 9030842 w 12767104"/>
                <a:gd name="connsiteY117" fmla="*/ 188594 h 13064490"/>
                <a:gd name="connsiteX118" fmla="*/ 9137522 w 12767104"/>
                <a:gd name="connsiteY118" fmla="*/ 352424 h 13064490"/>
                <a:gd name="connsiteX119" fmla="*/ 8903207 w 12767104"/>
                <a:gd name="connsiteY119" fmla="*/ 421004 h 13064490"/>
                <a:gd name="connsiteX120" fmla="*/ 8634602 w 12767104"/>
                <a:gd name="connsiteY120" fmla="*/ 548639 h 13064490"/>
                <a:gd name="connsiteX121" fmla="*/ 8421242 w 12767104"/>
                <a:gd name="connsiteY121" fmla="*/ 859154 h 13064490"/>
                <a:gd name="connsiteX122" fmla="*/ 8219312 w 12767104"/>
                <a:gd name="connsiteY122" fmla="*/ 922019 h 13064490"/>
                <a:gd name="connsiteX123" fmla="*/ 8125967 w 12767104"/>
                <a:gd name="connsiteY123" fmla="*/ 1301114 h 13064490"/>
                <a:gd name="connsiteX124" fmla="*/ 8017382 w 12767104"/>
                <a:gd name="connsiteY124" fmla="*/ 1407794 h 13064490"/>
                <a:gd name="connsiteX125" fmla="*/ 7977377 w 12767104"/>
                <a:gd name="connsiteY125" fmla="*/ 1543049 h 13064490"/>
                <a:gd name="connsiteX126" fmla="*/ 7811642 w 12767104"/>
                <a:gd name="connsiteY126" fmla="*/ 1577339 h 13064490"/>
                <a:gd name="connsiteX127" fmla="*/ 7678674 w 12767104"/>
                <a:gd name="connsiteY127" fmla="*/ 1816608 h 13064490"/>
                <a:gd name="connsiteX128" fmla="*/ 7327772 w 12767104"/>
                <a:gd name="connsiteY128" fmla="*/ 1645919 h 13064490"/>
                <a:gd name="connsiteX129" fmla="*/ 6998207 w 12767104"/>
                <a:gd name="connsiteY129" fmla="*/ 1950719 h 13064490"/>
                <a:gd name="connsiteX130" fmla="*/ 6794372 w 12767104"/>
                <a:gd name="connsiteY130" fmla="*/ 1811654 h 13064490"/>
                <a:gd name="connsiteX131" fmla="*/ 6217920 w 12767104"/>
                <a:gd name="connsiteY131" fmla="*/ 2286000 h 13064490"/>
                <a:gd name="connsiteX132" fmla="*/ 6020942 w 12767104"/>
                <a:gd name="connsiteY132" fmla="*/ 2179319 h 13064490"/>
                <a:gd name="connsiteX133" fmla="*/ 5859017 w 12767104"/>
                <a:gd name="connsiteY133" fmla="*/ 2200274 h 13064490"/>
                <a:gd name="connsiteX134" fmla="*/ 5657087 w 12767104"/>
                <a:gd name="connsiteY134" fmla="*/ 2085974 h 13064490"/>
                <a:gd name="connsiteX135" fmla="*/ 5422772 w 12767104"/>
                <a:gd name="connsiteY135" fmla="*/ 2118359 h 13064490"/>
                <a:gd name="connsiteX136" fmla="*/ 5361812 w 12767104"/>
                <a:gd name="connsiteY136" fmla="*/ 1937384 h 13064490"/>
                <a:gd name="connsiteX137" fmla="*/ 5015102 w 12767104"/>
                <a:gd name="connsiteY137" fmla="*/ 1771649 h 13064490"/>
                <a:gd name="connsiteX138" fmla="*/ 4293870 w 12767104"/>
                <a:gd name="connsiteY138" fmla="*/ 1781937 h 13064490"/>
                <a:gd name="connsiteX139" fmla="*/ 3976877 w 12767104"/>
                <a:gd name="connsiteY139" fmla="*/ 1421129 h 13064490"/>
                <a:gd name="connsiteX140" fmla="*/ 3837812 w 12767104"/>
                <a:gd name="connsiteY140" fmla="*/ 1329689 h 13064490"/>
                <a:gd name="connsiteX141" fmla="*/ 3632072 w 12767104"/>
                <a:gd name="connsiteY141" fmla="*/ 1322069 h 13064490"/>
                <a:gd name="connsiteX142" fmla="*/ 3468242 w 12767104"/>
                <a:gd name="connsiteY142" fmla="*/ 1122044 h 13064490"/>
                <a:gd name="connsiteX143" fmla="*/ 3096767 w 12767104"/>
                <a:gd name="connsiteY143" fmla="*/ 1202054 h 13064490"/>
                <a:gd name="connsiteX144" fmla="*/ 2872740 w 12767104"/>
                <a:gd name="connsiteY144" fmla="*/ 1051179 h 13064490"/>
                <a:gd name="connsiteX145" fmla="*/ 2757677 w 12767104"/>
                <a:gd name="connsiteY145" fmla="*/ 1306829 h 13064490"/>
                <a:gd name="connsiteX146" fmla="*/ 2541665 w 12767104"/>
                <a:gd name="connsiteY146" fmla="*/ 1603773 h 13064490"/>
                <a:gd name="connsiteX147" fmla="*/ 2356057 w 12767104"/>
                <a:gd name="connsiteY147" fmla="*/ 1591769 h 13064490"/>
                <a:gd name="connsiteX148" fmla="*/ 2241013 w 12767104"/>
                <a:gd name="connsiteY148" fmla="*/ 1758385 h 13064490"/>
                <a:gd name="connsiteX149" fmla="*/ 2084315 w 12767104"/>
                <a:gd name="connsiteY149" fmla="*/ 1706813 h 13064490"/>
                <a:gd name="connsiteX150" fmla="*/ 2012822 w 12767104"/>
                <a:gd name="connsiteY150" fmla="*/ 1710689 h 13064490"/>
                <a:gd name="connsiteX151" fmla="*/ 2007107 w 12767104"/>
                <a:gd name="connsiteY151" fmla="*/ 1870709 h 13064490"/>
                <a:gd name="connsiteX152" fmla="*/ 1736597 w 12767104"/>
                <a:gd name="connsiteY152" fmla="*/ 1920239 h 13064490"/>
                <a:gd name="connsiteX153" fmla="*/ 1383792 w 12767104"/>
                <a:gd name="connsiteY153" fmla="*/ 1796415 h 13064490"/>
                <a:gd name="connsiteX154" fmla="*/ 1064132 w 12767104"/>
                <a:gd name="connsiteY154" fmla="*/ 1979294 h 13064490"/>
                <a:gd name="connsiteX155" fmla="*/ 1053084 w 12767104"/>
                <a:gd name="connsiteY155" fmla="*/ 2431542 h 13064490"/>
                <a:gd name="connsiteX156" fmla="*/ 514350 w 12767104"/>
                <a:gd name="connsiteY156" fmla="*/ 2355342 h 13064490"/>
                <a:gd name="connsiteX157" fmla="*/ 464057 w 12767104"/>
                <a:gd name="connsiteY157" fmla="*/ 2529839 h 13064490"/>
                <a:gd name="connsiteX158" fmla="*/ 0 w 12767104"/>
                <a:gd name="connsiteY158" fmla="*/ 2450592 h 13064490"/>
                <a:gd name="connsiteX0" fmla="*/ 0 w 12767104"/>
                <a:gd name="connsiteY0" fmla="*/ 2450592 h 13064490"/>
                <a:gd name="connsiteX1" fmla="*/ 266319 w 12767104"/>
                <a:gd name="connsiteY1" fmla="*/ 2830068 h 13064490"/>
                <a:gd name="connsiteX2" fmla="*/ 715899 w 12767104"/>
                <a:gd name="connsiteY2" fmla="*/ 2767965 h 13064490"/>
                <a:gd name="connsiteX3" fmla="*/ 1254633 w 12767104"/>
                <a:gd name="connsiteY3" fmla="*/ 3008757 h 13064490"/>
                <a:gd name="connsiteX4" fmla="*/ 1414652 w 12767104"/>
                <a:gd name="connsiteY4" fmla="*/ 3208019 h 13064490"/>
                <a:gd name="connsiteX5" fmla="*/ 1605152 w 12767104"/>
                <a:gd name="connsiteY5" fmla="*/ 3383279 h 13064490"/>
                <a:gd name="connsiteX6" fmla="*/ 1776602 w 12767104"/>
                <a:gd name="connsiteY6" fmla="*/ 3274694 h 13064490"/>
                <a:gd name="connsiteX7" fmla="*/ 2104262 w 12767104"/>
                <a:gd name="connsiteY7" fmla="*/ 3577589 h 13064490"/>
                <a:gd name="connsiteX8" fmla="*/ 2044827 w 12767104"/>
                <a:gd name="connsiteY8" fmla="*/ 3737610 h 13064490"/>
                <a:gd name="connsiteX9" fmla="*/ 2681477 w 12767104"/>
                <a:gd name="connsiteY9" fmla="*/ 3979544 h 13064490"/>
                <a:gd name="connsiteX10" fmla="*/ 3096767 w 12767104"/>
                <a:gd name="connsiteY10" fmla="*/ 3918584 h 13064490"/>
                <a:gd name="connsiteX11" fmla="*/ 3167252 w 12767104"/>
                <a:gd name="connsiteY11" fmla="*/ 4078604 h 13064490"/>
                <a:gd name="connsiteX12" fmla="*/ 3313937 w 12767104"/>
                <a:gd name="connsiteY12" fmla="*/ 4000499 h 13064490"/>
                <a:gd name="connsiteX13" fmla="*/ 3447669 w 12767104"/>
                <a:gd name="connsiteY13" fmla="*/ 4025646 h 13064490"/>
                <a:gd name="connsiteX14" fmla="*/ 3510152 w 12767104"/>
                <a:gd name="connsiteY14" fmla="*/ 4219574 h 13064490"/>
                <a:gd name="connsiteX15" fmla="*/ 3515867 w 12767104"/>
                <a:gd name="connsiteY15" fmla="*/ 4589144 h 13064490"/>
                <a:gd name="connsiteX16" fmla="*/ 3371087 w 12767104"/>
                <a:gd name="connsiteY16" fmla="*/ 4928234 h 13064490"/>
                <a:gd name="connsiteX17" fmla="*/ 3479672 w 12767104"/>
                <a:gd name="connsiteY17" fmla="*/ 5463539 h 13064490"/>
                <a:gd name="connsiteX18" fmla="*/ 3310127 w 12767104"/>
                <a:gd name="connsiteY18" fmla="*/ 5494019 h 13064490"/>
                <a:gd name="connsiteX19" fmla="*/ 3172967 w 12767104"/>
                <a:gd name="connsiteY19" fmla="*/ 6015989 h 13064490"/>
                <a:gd name="connsiteX20" fmla="*/ 3262502 w 12767104"/>
                <a:gd name="connsiteY20" fmla="*/ 6031229 h 13064490"/>
                <a:gd name="connsiteX21" fmla="*/ 3315842 w 12767104"/>
                <a:gd name="connsiteY21" fmla="*/ 6193154 h 13064490"/>
                <a:gd name="connsiteX22" fmla="*/ 3464432 w 12767104"/>
                <a:gd name="connsiteY22" fmla="*/ 6115049 h 13064490"/>
                <a:gd name="connsiteX23" fmla="*/ 3593972 w 12767104"/>
                <a:gd name="connsiteY23" fmla="*/ 6273164 h 13064490"/>
                <a:gd name="connsiteX24" fmla="*/ 3835146 w 12767104"/>
                <a:gd name="connsiteY24" fmla="*/ 6307836 h 13064490"/>
                <a:gd name="connsiteX25" fmla="*/ 3643502 w 12767104"/>
                <a:gd name="connsiteY25" fmla="*/ 6793229 h 13064490"/>
                <a:gd name="connsiteX26" fmla="*/ 3704462 w 12767104"/>
                <a:gd name="connsiteY26" fmla="*/ 7218044 h 13064490"/>
                <a:gd name="connsiteX27" fmla="*/ 3508247 w 12767104"/>
                <a:gd name="connsiteY27" fmla="*/ 7745729 h 13064490"/>
                <a:gd name="connsiteX28" fmla="*/ 3654932 w 12767104"/>
                <a:gd name="connsiteY28" fmla="*/ 7880984 h 13064490"/>
                <a:gd name="connsiteX29" fmla="*/ 3396234 w 12767104"/>
                <a:gd name="connsiteY29" fmla="*/ 8180451 h 13064490"/>
                <a:gd name="connsiteX30" fmla="*/ 3645407 w 12767104"/>
                <a:gd name="connsiteY30" fmla="*/ 8650604 h 13064490"/>
                <a:gd name="connsiteX31" fmla="*/ 4189476 w 12767104"/>
                <a:gd name="connsiteY31" fmla="*/ 9107805 h 13064490"/>
                <a:gd name="connsiteX32" fmla="*/ 4317872 w 12767104"/>
                <a:gd name="connsiteY32" fmla="*/ 9022079 h 13064490"/>
                <a:gd name="connsiteX33" fmla="*/ 4573142 w 12767104"/>
                <a:gd name="connsiteY33" fmla="*/ 9305924 h 13064490"/>
                <a:gd name="connsiteX34" fmla="*/ 4847462 w 12767104"/>
                <a:gd name="connsiteY34" fmla="*/ 9330689 h 13064490"/>
                <a:gd name="connsiteX35" fmla="*/ 5024627 w 12767104"/>
                <a:gd name="connsiteY35" fmla="*/ 9193529 h 13064490"/>
                <a:gd name="connsiteX36" fmla="*/ 5401817 w 12767104"/>
                <a:gd name="connsiteY36" fmla="*/ 9408794 h 13064490"/>
                <a:gd name="connsiteX37" fmla="*/ 5702807 w 12767104"/>
                <a:gd name="connsiteY37" fmla="*/ 9414509 h 13064490"/>
                <a:gd name="connsiteX38" fmla="*/ 5805677 w 12767104"/>
                <a:gd name="connsiteY38" fmla="*/ 9641204 h 13064490"/>
                <a:gd name="connsiteX39" fmla="*/ 6116192 w 12767104"/>
                <a:gd name="connsiteY39" fmla="*/ 9660254 h 13064490"/>
                <a:gd name="connsiteX40" fmla="*/ 6206109 w 12767104"/>
                <a:gd name="connsiteY40" fmla="*/ 9857613 h 13064490"/>
                <a:gd name="connsiteX41" fmla="*/ 6379082 w 12767104"/>
                <a:gd name="connsiteY41" fmla="*/ 9858374 h 13064490"/>
                <a:gd name="connsiteX42" fmla="*/ 6531482 w 12767104"/>
                <a:gd name="connsiteY42" fmla="*/ 10033634 h 13064490"/>
                <a:gd name="connsiteX43" fmla="*/ 6741032 w 12767104"/>
                <a:gd name="connsiteY43" fmla="*/ 10033634 h 13064490"/>
                <a:gd name="connsiteX44" fmla="*/ 6769607 w 12767104"/>
                <a:gd name="connsiteY44" fmla="*/ 10528934 h 13064490"/>
                <a:gd name="connsiteX45" fmla="*/ 6960108 w 12767104"/>
                <a:gd name="connsiteY45" fmla="*/ 10938891 h 13064490"/>
                <a:gd name="connsiteX46" fmla="*/ 6458712 w 12767104"/>
                <a:gd name="connsiteY46" fmla="*/ 11369040 h 13064490"/>
                <a:gd name="connsiteX47" fmla="*/ 6592443 w 12767104"/>
                <a:gd name="connsiteY47" fmla="*/ 11569065 h 13064490"/>
                <a:gd name="connsiteX48" fmla="*/ 6723888 w 12767104"/>
                <a:gd name="connsiteY48" fmla="*/ 11530965 h 13064490"/>
                <a:gd name="connsiteX49" fmla="*/ 6826758 w 12767104"/>
                <a:gd name="connsiteY49" fmla="*/ 11633835 h 13064490"/>
                <a:gd name="connsiteX50" fmla="*/ 6834378 w 12767104"/>
                <a:gd name="connsiteY50" fmla="*/ 11870055 h 13064490"/>
                <a:gd name="connsiteX51" fmla="*/ 6950583 w 12767104"/>
                <a:gd name="connsiteY51" fmla="*/ 12011025 h 13064490"/>
                <a:gd name="connsiteX52" fmla="*/ 7009638 w 12767104"/>
                <a:gd name="connsiteY52" fmla="*/ 12390120 h 13064490"/>
                <a:gd name="connsiteX53" fmla="*/ 6941058 w 12767104"/>
                <a:gd name="connsiteY53" fmla="*/ 12628245 h 13064490"/>
                <a:gd name="connsiteX54" fmla="*/ 7076313 w 12767104"/>
                <a:gd name="connsiteY54" fmla="*/ 12847320 h 13064490"/>
                <a:gd name="connsiteX55" fmla="*/ 7202043 w 12767104"/>
                <a:gd name="connsiteY55" fmla="*/ 12943713 h 13064490"/>
                <a:gd name="connsiteX56" fmla="*/ 7287768 w 12767104"/>
                <a:gd name="connsiteY56" fmla="*/ 12799695 h 13064490"/>
                <a:gd name="connsiteX57" fmla="*/ 7377303 w 12767104"/>
                <a:gd name="connsiteY57" fmla="*/ 12759690 h 13064490"/>
                <a:gd name="connsiteX58" fmla="*/ 7748778 w 12767104"/>
                <a:gd name="connsiteY58" fmla="*/ 12538710 h 13064490"/>
                <a:gd name="connsiteX59" fmla="*/ 8312658 w 12767104"/>
                <a:gd name="connsiteY59" fmla="*/ 13034010 h 13064490"/>
                <a:gd name="connsiteX60" fmla="*/ 8440293 w 12767104"/>
                <a:gd name="connsiteY60" fmla="*/ 12971145 h 13064490"/>
                <a:gd name="connsiteX61" fmla="*/ 8819388 w 12767104"/>
                <a:gd name="connsiteY61" fmla="*/ 13013055 h 13064490"/>
                <a:gd name="connsiteX62" fmla="*/ 9089898 w 12767104"/>
                <a:gd name="connsiteY62" fmla="*/ 13064490 h 13064490"/>
                <a:gd name="connsiteX63" fmla="*/ 9554718 w 12767104"/>
                <a:gd name="connsiteY63" fmla="*/ 12974954 h 13064490"/>
                <a:gd name="connsiteX64" fmla="*/ 9853803 w 12767104"/>
                <a:gd name="connsiteY64" fmla="*/ 12885420 h 13064490"/>
                <a:gd name="connsiteX65" fmla="*/ 9954006 w 12767104"/>
                <a:gd name="connsiteY65" fmla="*/ 12968097 h 13064490"/>
                <a:gd name="connsiteX66" fmla="*/ 10019538 w 12767104"/>
                <a:gd name="connsiteY66" fmla="*/ 12891134 h 13064490"/>
                <a:gd name="connsiteX67" fmla="*/ 10107168 w 12767104"/>
                <a:gd name="connsiteY67" fmla="*/ 12702539 h 13064490"/>
                <a:gd name="connsiteX68" fmla="*/ 10103358 w 12767104"/>
                <a:gd name="connsiteY68" fmla="*/ 12614909 h 13064490"/>
                <a:gd name="connsiteX69" fmla="*/ 10177653 w 12767104"/>
                <a:gd name="connsiteY69" fmla="*/ 12538709 h 13064490"/>
                <a:gd name="connsiteX70" fmla="*/ 10135743 w 12767104"/>
                <a:gd name="connsiteY70" fmla="*/ 12378689 h 13064490"/>
                <a:gd name="connsiteX71" fmla="*/ 10267188 w 12767104"/>
                <a:gd name="connsiteY71" fmla="*/ 12338684 h 13064490"/>
                <a:gd name="connsiteX72" fmla="*/ 10419207 w 12767104"/>
                <a:gd name="connsiteY72" fmla="*/ 11967972 h 13064490"/>
                <a:gd name="connsiteX73" fmla="*/ 11149203 w 12767104"/>
                <a:gd name="connsiteY73" fmla="*/ 12121514 h 13064490"/>
                <a:gd name="connsiteX74" fmla="*/ 12090273 w 12767104"/>
                <a:gd name="connsiteY74" fmla="*/ 11727179 h 13064490"/>
                <a:gd name="connsiteX75" fmla="*/ 12248388 w 12767104"/>
                <a:gd name="connsiteY75" fmla="*/ 11870054 h 13064490"/>
                <a:gd name="connsiteX76" fmla="*/ 12362688 w 12767104"/>
                <a:gd name="connsiteY76" fmla="*/ 11891009 h 13064490"/>
                <a:gd name="connsiteX77" fmla="*/ 12524613 w 12767104"/>
                <a:gd name="connsiteY77" fmla="*/ 11662409 h 13064490"/>
                <a:gd name="connsiteX78" fmla="*/ 12600813 w 12767104"/>
                <a:gd name="connsiteY78" fmla="*/ 11622404 h 13064490"/>
                <a:gd name="connsiteX79" fmla="*/ 12658344 w 12767104"/>
                <a:gd name="connsiteY79" fmla="*/ 11645265 h 13064490"/>
                <a:gd name="connsiteX80" fmla="*/ 12758928 w 12767104"/>
                <a:gd name="connsiteY80" fmla="*/ 11344274 h 13064490"/>
                <a:gd name="connsiteX81" fmla="*/ 12446507 w 12767104"/>
                <a:gd name="connsiteY81" fmla="*/ 10921364 h 13064490"/>
                <a:gd name="connsiteX82" fmla="*/ 12383642 w 12767104"/>
                <a:gd name="connsiteY82" fmla="*/ 10618469 h 13064490"/>
                <a:gd name="connsiteX83" fmla="*/ 12201906 w 12767104"/>
                <a:gd name="connsiteY83" fmla="*/ 10423017 h 13064490"/>
                <a:gd name="connsiteX84" fmla="*/ 12216002 w 12767104"/>
                <a:gd name="connsiteY84" fmla="*/ 10138409 h 13064490"/>
                <a:gd name="connsiteX85" fmla="*/ 12560807 w 12767104"/>
                <a:gd name="connsiteY85" fmla="*/ 9631679 h 13064490"/>
                <a:gd name="connsiteX86" fmla="*/ 12693777 w 12767104"/>
                <a:gd name="connsiteY86" fmla="*/ 8833866 h 13064490"/>
                <a:gd name="connsiteX87" fmla="*/ 12472416 w 12767104"/>
                <a:gd name="connsiteY87" fmla="*/ 8590407 h 13064490"/>
                <a:gd name="connsiteX88" fmla="*/ 12508992 w 12767104"/>
                <a:gd name="connsiteY88" fmla="*/ 7827264 h 13064490"/>
                <a:gd name="connsiteX89" fmla="*/ 12256389 w 12767104"/>
                <a:gd name="connsiteY89" fmla="*/ 7655052 h 13064490"/>
                <a:gd name="connsiteX90" fmla="*/ 11978640 w 12767104"/>
                <a:gd name="connsiteY90" fmla="*/ 7424928 h 13064490"/>
                <a:gd name="connsiteX91" fmla="*/ 11887200 w 12767104"/>
                <a:gd name="connsiteY91" fmla="*/ 6784848 h 13064490"/>
                <a:gd name="connsiteX92" fmla="*/ 12052173 w 12767104"/>
                <a:gd name="connsiteY92" fmla="*/ 6573774 h 13064490"/>
                <a:gd name="connsiteX93" fmla="*/ 12172950 w 12767104"/>
                <a:gd name="connsiteY93" fmla="*/ 6334887 h 13064490"/>
                <a:gd name="connsiteX94" fmla="*/ 12179808 w 12767104"/>
                <a:gd name="connsiteY94" fmla="*/ 5888736 h 13064490"/>
                <a:gd name="connsiteX95" fmla="*/ 11915394 w 12767104"/>
                <a:gd name="connsiteY95" fmla="*/ 5550027 h 13064490"/>
                <a:gd name="connsiteX96" fmla="*/ 11612880 w 12767104"/>
                <a:gd name="connsiteY96" fmla="*/ 5285232 h 13064490"/>
                <a:gd name="connsiteX97" fmla="*/ 11137392 w 12767104"/>
                <a:gd name="connsiteY97" fmla="*/ 4791456 h 13064490"/>
                <a:gd name="connsiteX98" fmla="*/ 10345674 w 12767104"/>
                <a:gd name="connsiteY98" fmla="*/ 4283583 h 13064490"/>
                <a:gd name="connsiteX99" fmla="*/ 10364343 w 12767104"/>
                <a:gd name="connsiteY99" fmla="*/ 3643122 h 13064490"/>
                <a:gd name="connsiteX100" fmla="*/ 10991088 w 12767104"/>
                <a:gd name="connsiteY100" fmla="*/ 3035808 h 13064490"/>
                <a:gd name="connsiteX101" fmla="*/ 11228832 w 12767104"/>
                <a:gd name="connsiteY101" fmla="*/ 2523744 h 13064490"/>
                <a:gd name="connsiteX102" fmla="*/ 11155680 w 12767104"/>
                <a:gd name="connsiteY102" fmla="*/ 2286000 h 13064490"/>
                <a:gd name="connsiteX103" fmla="*/ 11391900 w 12767104"/>
                <a:gd name="connsiteY103" fmla="*/ 1664970 h 13064490"/>
                <a:gd name="connsiteX104" fmla="*/ 11299698 w 12767104"/>
                <a:gd name="connsiteY104" fmla="*/ 1289304 h 13064490"/>
                <a:gd name="connsiteX105" fmla="*/ 10966704 w 12767104"/>
                <a:gd name="connsiteY105" fmla="*/ 1435227 h 13064490"/>
                <a:gd name="connsiteX106" fmla="*/ 10770870 w 12767104"/>
                <a:gd name="connsiteY106" fmla="*/ 1719072 h 13064490"/>
                <a:gd name="connsiteX107" fmla="*/ 10211943 w 12767104"/>
                <a:gd name="connsiteY107" fmla="*/ 1704594 h 13064490"/>
                <a:gd name="connsiteX108" fmla="*/ 10643616 w 12767104"/>
                <a:gd name="connsiteY108" fmla="*/ 987552 h 13064490"/>
                <a:gd name="connsiteX109" fmla="*/ 10569321 w 12767104"/>
                <a:gd name="connsiteY109" fmla="*/ 768477 h 13064490"/>
                <a:gd name="connsiteX110" fmla="*/ 10310241 w 12767104"/>
                <a:gd name="connsiteY110" fmla="*/ 644652 h 13064490"/>
                <a:gd name="connsiteX111" fmla="*/ 10132695 w 12767104"/>
                <a:gd name="connsiteY111" fmla="*/ 798957 h 13064490"/>
                <a:gd name="connsiteX112" fmla="*/ 9947147 w 12767104"/>
                <a:gd name="connsiteY112" fmla="*/ 712469 h 13064490"/>
                <a:gd name="connsiteX113" fmla="*/ 9547097 w 12767104"/>
                <a:gd name="connsiteY113" fmla="*/ 748664 h 13064490"/>
                <a:gd name="connsiteX114" fmla="*/ 9390887 w 12767104"/>
                <a:gd name="connsiteY114" fmla="*/ 302894 h 13064490"/>
                <a:gd name="connsiteX115" fmla="*/ 9286112 w 12767104"/>
                <a:gd name="connsiteY115" fmla="*/ 152399 h 13064490"/>
                <a:gd name="connsiteX116" fmla="*/ 9089136 w 12767104"/>
                <a:gd name="connsiteY116" fmla="*/ 0 h 13064490"/>
                <a:gd name="connsiteX117" fmla="*/ 9030842 w 12767104"/>
                <a:gd name="connsiteY117" fmla="*/ 188594 h 13064490"/>
                <a:gd name="connsiteX118" fmla="*/ 9137522 w 12767104"/>
                <a:gd name="connsiteY118" fmla="*/ 352424 h 13064490"/>
                <a:gd name="connsiteX119" fmla="*/ 8903207 w 12767104"/>
                <a:gd name="connsiteY119" fmla="*/ 421004 h 13064490"/>
                <a:gd name="connsiteX120" fmla="*/ 8634602 w 12767104"/>
                <a:gd name="connsiteY120" fmla="*/ 548639 h 13064490"/>
                <a:gd name="connsiteX121" fmla="*/ 8421242 w 12767104"/>
                <a:gd name="connsiteY121" fmla="*/ 859154 h 13064490"/>
                <a:gd name="connsiteX122" fmla="*/ 8219312 w 12767104"/>
                <a:gd name="connsiteY122" fmla="*/ 922019 h 13064490"/>
                <a:gd name="connsiteX123" fmla="*/ 8125967 w 12767104"/>
                <a:gd name="connsiteY123" fmla="*/ 1301114 h 13064490"/>
                <a:gd name="connsiteX124" fmla="*/ 8017382 w 12767104"/>
                <a:gd name="connsiteY124" fmla="*/ 1407794 h 13064490"/>
                <a:gd name="connsiteX125" fmla="*/ 7977377 w 12767104"/>
                <a:gd name="connsiteY125" fmla="*/ 1543049 h 13064490"/>
                <a:gd name="connsiteX126" fmla="*/ 7811642 w 12767104"/>
                <a:gd name="connsiteY126" fmla="*/ 1577339 h 13064490"/>
                <a:gd name="connsiteX127" fmla="*/ 7678674 w 12767104"/>
                <a:gd name="connsiteY127" fmla="*/ 1816608 h 13064490"/>
                <a:gd name="connsiteX128" fmla="*/ 7327772 w 12767104"/>
                <a:gd name="connsiteY128" fmla="*/ 1645919 h 13064490"/>
                <a:gd name="connsiteX129" fmla="*/ 6998207 w 12767104"/>
                <a:gd name="connsiteY129" fmla="*/ 1950719 h 13064490"/>
                <a:gd name="connsiteX130" fmla="*/ 6794372 w 12767104"/>
                <a:gd name="connsiteY130" fmla="*/ 1811654 h 13064490"/>
                <a:gd name="connsiteX131" fmla="*/ 6217920 w 12767104"/>
                <a:gd name="connsiteY131" fmla="*/ 2286000 h 13064490"/>
                <a:gd name="connsiteX132" fmla="*/ 6020942 w 12767104"/>
                <a:gd name="connsiteY132" fmla="*/ 2179319 h 13064490"/>
                <a:gd name="connsiteX133" fmla="*/ 5859017 w 12767104"/>
                <a:gd name="connsiteY133" fmla="*/ 2200274 h 13064490"/>
                <a:gd name="connsiteX134" fmla="*/ 5657087 w 12767104"/>
                <a:gd name="connsiteY134" fmla="*/ 2085974 h 13064490"/>
                <a:gd name="connsiteX135" fmla="*/ 5422772 w 12767104"/>
                <a:gd name="connsiteY135" fmla="*/ 2118359 h 13064490"/>
                <a:gd name="connsiteX136" fmla="*/ 5361812 w 12767104"/>
                <a:gd name="connsiteY136" fmla="*/ 1937384 h 13064490"/>
                <a:gd name="connsiteX137" fmla="*/ 5015102 w 12767104"/>
                <a:gd name="connsiteY137" fmla="*/ 1771649 h 13064490"/>
                <a:gd name="connsiteX138" fmla="*/ 4293870 w 12767104"/>
                <a:gd name="connsiteY138" fmla="*/ 1781937 h 13064490"/>
                <a:gd name="connsiteX139" fmla="*/ 3976877 w 12767104"/>
                <a:gd name="connsiteY139" fmla="*/ 1421129 h 13064490"/>
                <a:gd name="connsiteX140" fmla="*/ 3837812 w 12767104"/>
                <a:gd name="connsiteY140" fmla="*/ 1329689 h 13064490"/>
                <a:gd name="connsiteX141" fmla="*/ 3632072 w 12767104"/>
                <a:gd name="connsiteY141" fmla="*/ 1322069 h 13064490"/>
                <a:gd name="connsiteX142" fmla="*/ 3468242 w 12767104"/>
                <a:gd name="connsiteY142" fmla="*/ 1122044 h 13064490"/>
                <a:gd name="connsiteX143" fmla="*/ 3096767 w 12767104"/>
                <a:gd name="connsiteY143" fmla="*/ 1202054 h 13064490"/>
                <a:gd name="connsiteX144" fmla="*/ 2872740 w 12767104"/>
                <a:gd name="connsiteY144" fmla="*/ 1051179 h 13064490"/>
                <a:gd name="connsiteX145" fmla="*/ 2793380 w 12767104"/>
                <a:gd name="connsiteY145" fmla="*/ 1429807 h 13064490"/>
                <a:gd name="connsiteX146" fmla="*/ 2541665 w 12767104"/>
                <a:gd name="connsiteY146" fmla="*/ 1603773 h 13064490"/>
                <a:gd name="connsiteX147" fmla="*/ 2356057 w 12767104"/>
                <a:gd name="connsiteY147" fmla="*/ 1591769 h 13064490"/>
                <a:gd name="connsiteX148" fmla="*/ 2241013 w 12767104"/>
                <a:gd name="connsiteY148" fmla="*/ 1758385 h 13064490"/>
                <a:gd name="connsiteX149" fmla="*/ 2084315 w 12767104"/>
                <a:gd name="connsiteY149" fmla="*/ 1706813 h 13064490"/>
                <a:gd name="connsiteX150" fmla="*/ 2012822 w 12767104"/>
                <a:gd name="connsiteY150" fmla="*/ 1710689 h 13064490"/>
                <a:gd name="connsiteX151" fmla="*/ 2007107 w 12767104"/>
                <a:gd name="connsiteY151" fmla="*/ 1870709 h 13064490"/>
                <a:gd name="connsiteX152" fmla="*/ 1736597 w 12767104"/>
                <a:gd name="connsiteY152" fmla="*/ 1920239 h 13064490"/>
                <a:gd name="connsiteX153" fmla="*/ 1383792 w 12767104"/>
                <a:gd name="connsiteY153" fmla="*/ 1796415 h 13064490"/>
                <a:gd name="connsiteX154" fmla="*/ 1064132 w 12767104"/>
                <a:gd name="connsiteY154" fmla="*/ 1979294 h 13064490"/>
                <a:gd name="connsiteX155" fmla="*/ 1053084 w 12767104"/>
                <a:gd name="connsiteY155" fmla="*/ 2431542 h 13064490"/>
                <a:gd name="connsiteX156" fmla="*/ 514350 w 12767104"/>
                <a:gd name="connsiteY156" fmla="*/ 2355342 h 13064490"/>
                <a:gd name="connsiteX157" fmla="*/ 464057 w 12767104"/>
                <a:gd name="connsiteY157" fmla="*/ 2529839 h 13064490"/>
                <a:gd name="connsiteX158" fmla="*/ 0 w 12767104"/>
                <a:gd name="connsiteY158" fmla="*/ 2450592 h 13064490"/>
                <a:gd name="connsiteX0" fmla="*/ 0 w 12767104"/>
                <a:gd name="connsiteY0" fmla="*/ 2450592 h 13064490"/>
                <a:gd name="connsiteX1" fmla="*/ 266319 w 12767104"/>
                <a:gd name="connsiteY1" fmla="*/ 2830068 h 13064490"/>
                <a:gd name="connsiteX2" fmla="*/ 715899 w 12767104"/>
                <a:gd name="connsiteY2" fmla="*/ 2767965 h 13064490"/>
                <a:gd name="connsiteX3" fmla="*/ 1254633 w 12767104"/>
                <a:gd name="connsiteY3" fmla="*/ 3008757 h 13064490"/>
                <a:gd name="connsiteX4" fmla="*/ 1414652 w 12767104"/>
                <a:gd name="connsiteY4" fmla="*/ 3208019 h 13064490"/>
                <a:gd name="connsiteX5" fmla="*/ 1605152 w 12767104"/>
                <a:gd name="connsiteY5" fmla="*/ 3383279 h 13064490"/>
                <a:gd name="connsiteX6" fmla="*/ 1776602 w 12767104"/>
                <a:gd name="connsiteY6" fmla="*/ 3274694 h 13064490"/>
                <a:gd name="connsiteX7" fmla="*/ 2104262 w 12767104"/>
                <a:gd name="connsiteY7" fmla="*/ 3577589 h 13064490"/>
                <a:gd name="connsiteX8" fmla="*/ 2044827 w 12767104"/>
                <a:gd name="connsiteY8" fmla="*/ 3737610 h 13064490"/>
                <a:gd name="connsiteX9" fmla="*/ 2681477 w 12767104"/>
                <a:gd name="connsiteY9" fmla="*/ 3979544 h 13064490"/>
                <a:gd name="connsiteX10" fmla="*/ 3096767 w 12767104"/>
                <a:gd name="connsiteY10" fmla="*/ 3918584 h 13064490"/>
                <a:gd name="connsiteX11" fmla="*/ 3167252 w 12767104"/>
                <a:gd name="connsiteY11" fmla="*/ 4078604 h 13064490"/>
                <a:gd name="connsiteX12" fmla="*/ 3313937 w 12767104"/>
                <a:gd name="connsiteY12" fmla="*/ 4000499 h 13064490"/>
                <a:gd name="connsiteX13" fmla="*/ 3447669 w 12767104"/>
                <a:gd name="connsiteY13" fmla="*/ 4025646 h 13064490"/>
                <a:gd name="connsiteX14" fmla="*/ 3510152 w 12767104"/>
                <a:gd name="connsiteY14" fmla="*/ 4219574 h 13064490"/>
                <a:gd name="connsiteX15" fmla="*/ 3515867 w 12767104"/>
                <a:gd name="connsiteY15" fmla="*/ 4589144 h 13064490"/>
                <a:gd name="connsiteX16" fmla="*/ 3371087 w 12767104"/>
                <a:gd name="connsiteY16" fmla="*/ 4928234 h 13064490"/>
                <a:gd name="connsiteX17" fmla="*/ 3479672 w 12767104"/>
                <a:gd name="connsiteY17" fmla="*/ 5463539 h 13064490"/>
                <a:gd name="connsiteX18" fmla="*/ 3310127 w 12767104"/>
                <a:gd name="connsiteY18" fmla="*/ 5494019 h 13064490"/>
                <a:gd name="connsiteX19" fmla="*/ 3172967 w 12767104"/>
                <a:gd name="connsiteY19" fmla="*/ 6015989 h 13064490"/>
                <a:gd name="connsiteX20" fmla="*/ 3262502 w 12767104"/>
                <a:gd name="connsiteY20" fmla="*/ 6031229 h 13064490"/>
                <a:gd name="connsiteX21" fmla="*/ 3315842 w 12767104"/>
                <a:gd name="connsiteY21" fmla="*/ 6193154 h 13064490"/>
                <a:gd name="connsiteX22" fmla="*/ 3464432 w 12767104"/>
                <a:gd name="connsiteY22" fmla="*/ 6115049 h 13064490"/>
                <a:gd name="connsiteX23" fmla="*/ 3593972 w 12767104"/>
                <a:gd name="connsiteY23" fmla="*/ 6273164 h 13064490"/>
                <a:gd name="connsiteX24" fmla="*/ 3835146 w 12767104"/>
                <a:gd name="connsiteY24" fmla="*/ 6307836 h 13064490"/>
                <a:gd name="connsiteX25" fmla="*/ 3643502 w 12767104"/>
                <a:gd name="connsiteY25" fmla="*/ 6793229 h 13064490"/>
                <a:gd name="connsiteX26" fmla="*/ 3704462 w 12767104"/>
                <a:gd name="connsiteY26" fmla="*/ 7218044 h 13064490"/>
                <a:gd name="connsiteX27" fmla="*/ 3508247 w 12767104"/>
                <a:gd name="connsiteY27" fmla="*/ 7745729 h 13064490"/>
                <a:gd name="connsiteX28" fmla="*/ 3654932 w 12767104"/>
                <a:gd name="connsiteY28" fmla="*/ 7880984 h 13064490"/>
                <a:gd name="connsiteX29" fmla="*/ 3396234 w 12767104"/>
                <a:gd name="connsiteY29" fmla="*/ 8180451 h 13064490"/>
                <a:gd name="connsiteX30" fmla="*/ 3645407 w 12767104"/>
                <a:gd name="connsiteY30" fmla="*/ 8650604 h 13064490"/>
                <a:gd name="connsiteX31" fmla="*/ 4189476 w 12767104"/>
                <a:gd name="connsiteY31" fmla="*/ 9107805 h 13064490"/>
                <a:gd name="connsiteX32" fmla="*/ 4317872 w 12767104"/>
                <a:gd name="connsiteY32" fmla="*/ 9022079 h 13064490"/>
                <a:gd name="connsiteX33" fmla="*/ 4573142 w 12767104"/>
                <a:gd name="connsiteY33" fmla="*/ 9305924 h 13064490"/>
                <a:gd name="connsiteX34" fmla="*/ 4847462 w 12767104"/>
                <a:gd name="connsiteY34" fmla="*/ 9330689 h 13064490"/>
                <a:gd name="connsiteX35" fmla="*/ 5024627 w 12767104"/>
                <a:gd name="connsiteY35" fmla="*/ 9193529 h 13064490"/>
                <a:gd name="connsiteX36" fmla="*/ 5401817 w 12767104"/>
                <a:gd name="connsiteY36" fmla="*/ 9408794 h 13064490"/>
                <a:gd name="connsiteX37" fmla="*/ 5702807 w 12767104"/>
                <a:gd name="connsiteY37" fmla="*/ 9414509 h 13064490"/>
                <a:gd name="connsiteX38" fmla="*/ 5805677 w 12767104"/>
                <a:gd name="connsiteY38" fmla="*/ 9641204 h 13064490"/>
                <a:gd name="connsiteX39" fmla="*/ 6116192 w 12767104"/>
                <a:gd name="connsiteY39" fmla="*/ 9660254 h 13064490"/>
                <a:gd name="connsiteX40" fmla="*/ 6206109 w 12767104"/>
                <a:gd name="connsiteY40" fmla="*/ 9857613 h 13064490"/>
                <a:gd name="connsiteX41" fmla="*/ 6379082 w 12767104"/>
                <a:gd name="connsiteY41" fmla="*/ 9858374 h 13064490"/>
                <a:gd name="connsiteX42" fmla="*/ 6531482 w 12767104"/>
                <a:gd name="connsiteY42" fmla="*/ 10033634 h 13064490"/>
                <a:gd name="connsiteX43" fmla="*/ 6741032 w 12767104"/>
                <a:gd name="connsiteY43" fmla="*/ 10033634 h 13064490"/>
                <a:gd name="connsiteX44" fmla="*/ 6769607 w 12767104"/>
                <a:gd name="connsiteY44" fmla="*/ 10528934 h 13064490"/>
                <a:gd name="connsiteX45" fmla="*/ 6960108 w 12767104"/>
                <a:gd name="connsiteY45" fmla="*/ 10938891 h 13064490"/>
                <a:gd name="connsiteX46" fmla="*/ 6458712 w 12767104"/>
                <a:gd name="connsiteY46" fmla="*/ 11369040 h 13064490"/>
                <a:gd name="connsiteX47" fmla="*/ 6592443 w 12767104"/>
                <a:gd name="connsiteY47" fmla="*/ 11569065 h 13064490"/>
                <a:gd name="connsiteX48" fmla="*/ 6723888 w 12767104"/>
                <a:gd name="connsiteY48" fmla="*/ 11530965 h 13064490"/>
                <a:gd name="connsiteX49" fmla="*/ 6826758 w 12767104"/>
                <a:gd name="connsiteY49" fmla="*/ 11633835 h 13064490"/>
                <a:gd name="connsiteX50" fmla="*/ 6834378 w 12767104"/>
                <a:gd name="connsiteY50" fmla="*/ 11870055 h 13064490"/>
                <a:gd name="connsiteX51" fmla="*/ 6950583 w 12767104"/>
                <a:gd name="connsiteY51" fmla="*/ 12011025 h 13064490"/>
                <a:gd name="connsiteX52" fmla="*/ 7009638 w 12767104"/>
                <a:gd name="connsiteY52" fmla="*/ 12390120 h 13064490"/>
                <a:gd name="connsiteX53" fmla="*/ 6941058 w 12767104"/>
                <a:gd name="connsiteY53" fmla="*/ 12628245 h 13064490"/>
                <a:gd name="connsiteX54" fmla="*/ 7076313 w 12767104"/>
                <a:gd name="connsiteY54" fmla="*/ 12847320 h 13064490"/>
                <a:gd name="connsiteX55" fmla="*/ 7202043 w 12767104"/>
                <a:gd name="connsiteY55" fmla="*/ 12943713 h 13064490"/>
                <a:gd name="connsiteX56" fmla="*/ 7287768 w 12767104"/>
                <a:gd name="connsiteY56" fmla="*/ 12799695 h 13064490"/>
                <a:gd name="connsiteX57" fmla="*/ 7377303 w 12767104"/>
                <a:gd name="connsiteY57" fmla="*/ 12759690 h 13064490"/>
                <a:gd name="connsiteX58" fmla="*/ 7748778 w 12767104"/>
                <a:gd name="connsiteY58" fmla="*/ 12538710 h 13064490"/>
                <a:gd name="connsiteX59" fmla="*/ 8312658 w 12767104"/>
                <a:gd name="connsiteY59" fmla="*/ 13034010 h 13064490"/>
                <a:gd name="connsiteX60" fmla="*/ 8440293 w 12767104"/>
                <a:gd name="connsiteY60" fmla="*/ 12971145 h 13064490"/>
                <a:gd name="connsiteX61" fmla="*/ 8819388 w 12767104"/>
                <a:gd name="connsiteY61" fmla="*/ 13013055 h 13064490"/>
                <a:gd name="connsiteX62" fmla="*/ 9089898 w 12767104"/>
                <a:gd name="connsiteY62" fmla="*/ 13064490 h 13064490"/>
                <a:gd name="connsiteX63" fmla="*/ 9554718 w 12767104"/>
                <a:gd name="connsiteY63" fmla="*/ 12974954 h 13064490"/>
                <a:gd name="connsiteX64" fmla="*/ 9853803 w 12767104"/>
                <a:gd name="connsiteY64" fmla="*/ 12885420 h 13064490"/>
                <a:gd name="connsiteX65" fmla="*/ 9954006 w 12767104"/>
                <a:gd name="connsiteY65" fmla="*/ 12968097 h 13064490"/>
                <a:gd name="connsiteX66" fmla="*/ 10019538 w 12767104"/>
                <a:gd name="connsiteY66" fmla="*/ 12891134 h 13064490"/>
                <a:gd name="connsiteX67" fmla="*/ 10107168 w 12767104"/>
                <a:gd name="connsiteY67" fmla="*/ 12702539 h 13064490"/>
                <a:gd name="connsiteX68" fmla="*/ 10103358 w 12767104"/>
                <a:gd name="connsiteY68" fmla="*/ 12614909 h 13064490"/>
                <a:gd name="connsiteX69" fmla="*/ 10177653 w 12767104"/>
                <a:gd name="connsiteY69" fmla="*/ 12538709 h 13064490"/>
                <a:gd name="connsiteX70" fmla="*/ 10135743 w 12767104"/>
                <a:gd name="connsiteY70" fmla="*/ 12378689 h 13064490"/>
                <a:gd name="connsiteX71" fmla="*/ 10267188 w 12767104"/>
                <a:gd name="connsiteY71" fmla="*/ 12338684 h 13064490"/>
                <a:gd name="connsiteX72" fmla="*/ 10419207 w 12767104"/>
                <a:gd name="connsiteY72" fmla="*/ 11967972 h 13064490"/>
                <a:gd name="connsiteX73" fmla="*/ 11149203 w 12767104"/>
                <a:gd name="connsiteY73" fmla="*/ 12121514 h 13064490"/>
                <a:gd name="connsiteX74" fmla="*/ 12090273 w 12767104"/>
                <a:gd name="connsiteY74" fmla="*/ 11727179 h 13064490"/>
                <a:gd name="connsiteX75" fmla="*/ 12248388 w 12767104"/>
                <a:gd name="connsiteY75" fmla="*/ 11870054 h 13064490"/>
                <a:gd name="connsiteX76" fmla="*/ 12362688 w 12767104"/>
                <a:gd name="connsiteY76" fmla="*/ 11891009 h 13064490"/>
                <a:gd name="connsiteX77" fmla="*/ 12524613 w 12767104"/>
                <a:gd name="connsiteY77" fmla="*/ 11662409 h 13064490"/>
                <a:gd name="connsiteX78" fmla="*/ 12600813 w 12767104"/>
                <a:gd name="connsiteY78" fmla="*/ 11622404 h 13064490"/>
                <a:gd name="connsiteX79" fmla="*/ 12658344 w 12767104"/>
                <a:gd name="connsiteY79" fmla="*/ 11645265 h 13064490"/>
                <a:gd name="connsiteX80" fmla="*/ 12758928 w 12767104"/>
                <a:gd name="connsiteY80" fmla="*/ 11344274 h 13064490"/>
                <a:gd name="connsiteX81" fmla="*/ 12446507 w 12767104"/>
                <a:gd name="connsiteY81" fmla="*/ 10921364 h 13064490"/>
                <a:gd name="connsiteX82" fmla="*/ 12383642 w 12767104"/>
                <a:gd name="connsiteY82" fmla="*/ 10618469 h 13064490"/>
                <a:gd name="connsiteX83" fmla="*/ 12201906 w 12767104"/>
                <a:gd name="connsiteY83" fmla="*/ 10423017 h 13064490"/>
                <a:gd name="connsiteX84" fmla="*/ 12216002 w 12767104"/>
                <a:gd name="connsiteY84" fmla="*/ 10138409 h 13064490"/>
                <a:gd name="connsiteX85" fmla="*/ 12560807 w 12767104"/>
                <a:gd name="connsiteY85" fmla="*/ 9631679 h 13064490"/>
                <a:gd name="connsiteX86" fmla="*/ 12693777 w 12767104"/>
                <a:gd name="connsiteY86" fmla="*/ 8833866 h 13064490"/>
                <a:gd name="connsiteX87" fmla="*/ 12472416 w 12767104"/>
                <a:gd name="connsiteY87" fmla="*/ 8590407 h 13064490"/>
                <a:gd name="connsiteX88" fmla="*/ 12508992 w 12767104"/>
                <a:gd name="connsiteY88" fmla="*/ 7827264 h 13064490"/>
                <a:gd name="connsiteX89" fmla="*/ 12256389 w 12767104"/>
                <a:gd name="connsiteY89" fmla="*/ 7655052 h 13064490"/>
                <a:gd name="connsiteX90" fmla="*/ 11978640 w 12767104"/>
                <a:gd name="connsiteY90" fmla="*/ 7424928 h 13064490"/>
                <a:gd name="connsiteX91" fmla="*/ 11887200 w 12767104"/>
                <a:gd name="connsiteY91" fmla="*/ 6784848 h 13064490"/>
                <a:gd name="connsiteX92" fmla="*/ 12052173 w 12767104"/>
                <a:gd name="connsiteY92" fmla="*/ 6573774 h 13064490"/>
                <a:gd name="connsiteX93" fmla="*/ 12172950 w 12767104"/>
                <a:gd name="connsiteY93" fmla="*/ 6334887 h 13064490"/>
                <a:gd name="connsiteX94" fmla="*/ 12179808 w 12767104"/>
                <a:gd name="connsiteY94" fmla="*/ 5888736 h 13064490"/>
                <a:gd name="connsiteX95" fmla="*/ 11915394 w 12767104"/>
                <a:gd name="connsiteY95" fmla="*/ 5550027 h 13064490"/>
                <a:gd name="connsiteX96" fmla="*/ 11612880 w 12767104"/>
                <a:gd name="connsiteY96" fmla="*/ 5285232 h 13064490"/>
                <a:gd name="connsiteX97" fmla="*/ 11137392 w 12767104"/>
                <a:gd name="connsiteY97" fmla="*/ 4791456 h 13064490"/>
                <a:gd name="connsiteX98" fmla="*/ 10345674 w 12767104"/>
                <a:gd name="connsiteY98" fmla="*/ 4283583 h 13064490"/>
                <a:gd name="connsiteX99" fmla="*/ 10364343 w 12767104"/>
                <a:gd name="connsiteY99" fmla="*/ 3643122 h 13064490"/>
                <a:gd name="connsiteX100" fmla="*/ 10991088 w 12767104"/>
                <a:gd name="connsiteY100" fmla="*/ 3035808 h 13064490"/>
                <a:gd name="connsiteX101" fmla="*/ 11228832 w 12767104"/>
                <a:gd name="connsiteY101" fmla="*/ 2523744 h 13064490"/>
                <a:gd name="connsiteX102" fmla="*/ 11155680 w 12767104"/>
                <a:gd name="connsiteY102" fmla="*/ 2286000 h 13064490"/>
                <a:gd name="connsiteX103" fmla="*/ 11391900 w 12767104"/>
                <a:gd name="connsiteY103" fmla="*/ 1664970 h 13064490"/>
                <a:gd name="connsiteX104" fmla="*/ 11299698 w 12767104"/>
                <a:gd name="connsiteY104" fmla="*/ 1289304 h 13064490"/>
                <a:gd name="connsiteX105" fmla="*/ 10966704 w 12767104"/>
                <a:gd name="connsiteY105" fmla="*/ 1435227 h 13064490"/>
                <a:gd name="connsiteX106" fmla="*/ 10770870 w 12767104"/>
                <a:gd name="connsiteY106" fmla="*/ 1719072 h 13064490"/>
                <a:gd name="connsiteX107" fmla="*/ 10211943 w 12767104"/>
                <a:gd name="connsiteY107" fmla="*/ 1704594 h 13064490"/>
                <a:gd name="connsiteX108" fmla="*/ 10643616 w 12767104"/>
                <a:gd name="connsiteY108" fmla="*/ 987552 h 13064490"/>
                <a:gd name="connsiteX109" fmla="*/ 10569321 w 12767104"/>
                <a:gd name="connsiteY109" fmla="*/ 768477 h 13064490"/>
                <a:gd name="connsiteX110" fmla="*/ 10310241 w 12767104"/>
                <a:gd name="connsiteY110" fmla="*/ 644652 h 13064490"/>
                <a:gd name="connsiteX111" fmla="*/ 10132695 w 12767104"/>
                <a:gd name="connsiteY111" fmla="*/ 798957 h 13064490"/>
                <a:gd name="connsiteX112" fmla="*/ 9947147 w 12767104"/>
                <a:gd name="connsiteY112" fmla="*/ 712469 h 13064490"/>
                <a:gd name="connsiteX113" fmla="*/ 9547097 w 12767104"/>
                <a:gd name="connsiteY113" fmla="*/ 748664 h 13064490"/>
                <a:gd name="connsiteX114" fmla="*/ 9390887 w 12767104"/>
                <a:gd name="connsiteY114" fmla="*/ 302894 h 13064490"/>
                <a:gd name="connsiteX115" fmla="*/ 9286112 w 12767104"/>
                <a:gd name="connsiteY115" fmla="*/ 152399 h 13064490"/>
                <a:gd name="connsiteX116" fmla="*/ 9089136 w 12767104"/>
                <a:gd name="connsiteY116" fmla="*/ 0 h 13064490"/>
                <a:gd name="connsiteX117" fmla="*/ 9030842 w 12767104"/>
                <a:gd name="connsiteY117" fmla="*/ 188594 h 13064490"/>
                <a:gd name="connsiteX118" fmla="*/ 9137522 w 12767104"/>
                <a:gd name="connsiteY118" fmla="*/ 352424 h 13064490"/>
                <a:gd name="connsiteX119" fmla="*/ 8903207 w 12767104"/>
                <a:gd name="connsiteY119" fmla="*/ 421004 h 13064490"/>
                <a:gd name="connsiteX120" fmla="*/ 8634602 w 12767104"/>
                <a:gd name="connsiteY120" fmla="*/ 548639 h 13064490"/>
                <a:gd name="connsiteX121" fmla="*/ 8421242 w 12767104"/>
                <a:gd name="connsiteY121" fmla="*/ 859154 h 13064490"/>
                <a:gd name="connsiteX122" fmla="*/ 8219312 w 12767104"/>
                <a:gd name="connsiteY122" fmla="*/ 922019 h 13064490"/>
                <a:gd name="connsiteX123" fmla="*/ 8125967 w 12767104"/>
                <a:gd name="connsiteY123" fmla="*/ 1301114 h 13064490"/>
                <a:gd name="connsiteX124" fmla="*/ 8017382 w 12767104"/>
                <a:gd name="connsiteY124" fmla="*/ 1407794 h 13064490"/>
                <a:gd name="connsiteX125" fmla="*/ 7977377 w 12767104"/>
                <a:gd name="connsiteY125" fmla="*/ 1543049 h 13064490"/>
                <a:gd name="connsiteX126" fmla="*/ 7811642 w 12767104"/>
                <a:gd name="connsiteY126" fmla="*/ 1577339 h 13064490"/>
                <a:gd name="connsiteX127" fmla="*/ 7678674 w 12767104"/>
                <a:gd name="connsiteY127" fmla="*/ 1816608 h 13064490"/>
                <a:gd name="connsiteX128" fmla="*/ 7327772 w 12767104"/>
                <a:gd name="connsiteY128" fmla="*/ 1645919 h 13064490"/>
                <a:gd name="connsiteX129" fmla="*/ 6998207 w 12767104"/>
                <a:gd name="connsiteY129" fmla="*/ 1950719 h 13064490"/>
                <a:gd name="connsiteX130" fmla="*/ 6794372 w 12767104"/>
                <a:gd name="connsiteY130" fmla="*/ 1811654 h 13064490"/>
                <a:gd name="connsiteX131" fmla="*/ 6217920 w 12767104"/>
                <a:gd name="connsiteY131" fmla="*/ 2286000 h 13064490"/>
                <a:gd name="connsiteX132" fmla="*/ 6020942 w 12767104"/>
                <a:gd name="connsiteY132" fmla="*/ 2179319 h 13064490"/>
                <a:gd name="connsiteX133" fmla="*/ 5859017 w 12767104"/>
                <a:gd name="connsiteY133" fmla="*/ 2200274 h 13064490"/>
                <a:gd name="connsiteX134" fmla="*/ 5657087 w 12767104"/>
                <a:gd name="connsiteY134" fmla="*/ 2085974 h 13064490"/>
                <a:gd name="connsiteX135" fmla="*/ 5422772 w 12767104"/>
                <a:gd name="connsiteY135" fmla="*/ 2118359 h 13064490"/>
                <a:gd name="connsiteX136" fmla="*/ 5361812 w 12767104"/>
                <a:gd name="connsiteY136" fmla="*/ 1937384 h 13064490"/>
                <a:gd name="connsiteX137" fmla="*/ 5015102 w 12767104"/>
                <a:gd name="connsiteY137" fmla="*/ 1771649 h 13064490"/>
                <a:gd name="connsiteX138" fmla="*/ 4293870 w 12767104"/>
                <a:gd name="connsiteY138" fmla="*/ 1781937 h 13064490"/>
                <a:gd name="connsiteX139" fmla="*/ 3976877 w 12767104"/>
                <a:gd name="connsiteY139" fmla="*/ 1421129 h 13064490"/>
                <a:gd name="connsiteX140" fmla="*/ 3837812 w 12767104"/>
                <a:gd name="connsiteY140" fmla="*/ 1329689 h 13064490"/>
                <a:gd name="connsiteX141" fmla="*/ 3632072 w 12767104"/>
                <a:gd name="connsiteY141" fmla="*/ 1322069 h 13064490"/>
                <a:gd name="connsiteX142" fmla="*/ 3468242 w 12767104"/>
                <a:gd name="connsiteY142" fmla="*/ 1122044 h 13064490"/>
                <a:gd name="connsiteX143" fmla="*/ 3096767 w 12767104"/>
                <a:gd name="connsiteY143" fmla="*/ 1202054 h 13064490"/>
                <a:gd name="connsiteX144" fmla="*/ 2872740 w 12767104"/>
                <a:gd name="connsiteY144" fmla="*/ 1051179 h 13064490"/>
                <a:gd name="connsiteX145" fmla="*/ 2793380 w 12767104"/>
                <a:gd name="connsiteY145" fmla="*/ 1429807 h 13064490"/>
                <a:gd name="connsiteX146" fmla="*/ 2655567 w 12767104"/>
                <a:gd name="connsiteY146" fmla="*/ 1478709 h 13064490"/>
                <a:gd name="connsiteX147" fmla="*/ 2541665 w 12767104"/>
                <a:gd name="connsiteY147" fmla="*/ 1603773 h 13064490"/>
                <a:gd name="connsiteX148" fmla="*/ 2356057 w 12767104"/>
                <a:gd name="connsiteY148" fmla="*/ 1591769 h 13064490"/>
                <a:gd name="connsiteX149" fmla="*/ 2241013 w 12767104"/>
                <a:gd name="connsiteY149" fmla="*/ 1758385 h 13064490"/>
                <a:gd name="connsiteX150" fmla="*/ 2084315 w 12767104"/>
                <a:gd name="connsiteY150" fmla="*/ 1706813 h 13064490"/>
                <a:gd name="connsiteX151" fmla="*/ 2012822 w 12767104"/>
                <a:gd name="connsiteY151" fmla="*/ 1710689 h 13064490"/>
                <a:gd name="connsiteX152" fmla="*/ 2007107 w 12767104"/>
                <a:gd name="connsiteY152" fmla="*/ 1870709 h 13064490"/>
                <a:gd name="connsiteX153" fmla="*/ 1736597 w 12767104"/>
                <a:gd name="connsiteY153" fmla="*/ 1920239 h 13064490"/>
                <a:gd name="connsiteX154" fmla="*/ 1383792 w 12767104"/>
                <a:gd name="connsiteY154" fmla="*/ 1796415 h 13064490"/>
                <a:gd name="connsiteX155" fmla="*/ 1064132 w 12767104"/>
                <a:gd name="connsiteY155" fmla="*/ 1979294 h 13064490"/>
                <a:gd name="connsiteX156" fmla="*/ 1053084 w 12767104"/>
                <a:gd name="connsiteY156" fmla="*/ 2431542 h 13064490"/>
                <a:gd name="connsiteX157" fmla="*/ 514350 w 12767104"/>
                <a:gd name="connsiteY157" fmla="*/ 2355342 h 13064490"/>
                <a:gd name="connsiteX158" fmla="*/ 464057 w 12767104"/>
                <a:gd name="connsiteY158" fmla="*/ 2529839 h 13064490"/>
                <a:gd name="connsiteX159" fmla="*/ 0 w 12767104"/>
                <a:gd name="connsiteY159" fmla="*/ 2450592 h 13064490"/>
                <a:gd name="connsiteX0" fmla="*/ 0 w 12767104"/>
                <a:gd name="connsiteY0" fmla="*/ 2450592 h 13064490"/>
                <a:gd name="connsiteX1" fmla="*/ 266319 w 12767104"/>
                <a:gd name="connsiteY1" fmla="*/ 2830068 h 13064490"/>
                <a:gd name="connsiteX2" fmla="*/ 715899 w 12767104"/>
                <a:gd name="connsiteY2" fmla="*/ 2767965 h 13064490"/>
                <a:gd name="connsiteX3" fmla="*/ 1254633 w 12767104"/>
                <a:gd name="connsiteY3" fmla="*/ 3008757 h 13064490"/>
                <a:gd name="connsiteX4" fmla="*/ 1414652 w 12767104"/>
                <a:gd name="connsiteY4" fmla="*/ 3208019 h 13064490"/>
                <a:gd name="connsiteX5" fmla="*/ 1605152 w 12767104"/>
                <a:gd name="connsiteY5" fmla="*/ 3383279 h 13064490"/>
                <a:gd name="connsiteX6" fmla="*/ 1776602 w 12767104"/>
                <a:gd name="connsiteY6" fmla="*/ 3274694 h 13064490"/>
                <a:gd name="connsiteX7" fmla="*/ 2104262 w 12767104"/>
                <a:gd name="connsiteY7" fmla="*/ 3577589 h 13064490"/>
                <a:gd name="connsiteX8" fmla="*/ 2044827 w 12767104"/>
                <a:gd name="connsiteY8" fmla="*/ 3737610 h 13064490"/>
                <a:gd name="connsiteX9" fmla="*/ 2681477 w 12767104"/>
                <a:gd name="connsiteY9" fmla="*/ 3979544 h 13064490"/>
                <a:gd name="connsiteX10" fmla="*/ 3096767 w 12767104"/>
                <a:gd name="connsiteY10" fmla="*/ 3918584 h 13064490"/>
                <a:gd name="connsiteX11" fmla="*/ 3167252 w 12767104"/>
                <a:gd name="connsiteY11" fmla="*/ 4078604 h 13064490"/>
                <a:gd name="connsiteX12" fmla="*/ 3313937 w 12767104"/>
                <a:gd name="connsiteY12" fmla="*/ 4000499 h 13064490"/>
                <a:gd name="connsiteX13" fmla="*/ 3447669 w 12767104"/>
                <a:gd name="connsiteY13" fmla="*/ 4025646 h 13064490"/>
                <a:gd name="connsiteX14" fmla="*/ 3510152 w 12767104"/>
                <a:gd name="connsiteY14" fmla="*/ 4219574 h 13064490"/>
                <a:gd name="connsiteX15" fmla="*/ 3515867 w 12767104"/>
                <a:gd name="connsiteY15" fmla="*/ 4589144 h 13064490"/>
                <a:gd name="connsiteX16" fmla="*/ 3371087 w 12767104"/>
                <a:gd name="connsiteY16" fmla="*/ 4928234 h 13064490"/>
                <a:gd name="connsiteX17" fmla="*/ 3479672 w 12767104"/>
                <a:gd name="connsiteY17" fmla="*/ 5463539 h 13064490"/>
                <a:gd name="connsiteX18" fmla="*/ 3310127 w 12767104"/>
                <a:gd name="connsiteY18" fmla="*/ 5494019 h 13064490"/>
                <a:gd name="connsiteX19" fmla="*/ 3172967 w 12767104"/>
                <a:gd name="connsiteY19" fmla="*/ 6015989 h 13064490"/>
                <a:gd name="connsiteX20" fmla="*/ 3262502 w 12767104"/>
                <a:gd name="connsiteY20" fmla="*/ 6031229 h 13064490"/>
                <a:gd name="connsiteX21" fmla="*/ 3315842 w 12767104"/>
                <a:gd name="connsiteY21" fmla="*/ 6193154 h 13064490"/>
                <a:gd name="connsiteX22" fmla="*/ 3464432 w 12767104"/>
                <a:gd name="connsiteY22" fmla="*/ 6115049 h 13064490"/>
                <a:gd name="connsiteX23" fmla="*/ 3593972 w 12767104"/>
                <a:gd name="connsiteY23" fmla="*/ 6273164 h 13064490"/>
                <a:gd name="connsiteX24" fmla="*/ 3835146 w 12767104"/>
                <a:gd name="connsiteY24" fmla="*/ 6307836 h 13064490"/>
                <a:gd name="connsiteX25" fmla="*/ 3643502 w 12767104"/>
                <a:gd name="connsiteY25" fmla="*/ 6793229 h 13064490"/>
                <a:gd name="connsiteX26" fmla="*/ 3704462 w 12767104"/>
                <a:gd name="connsiteY26" fmla="*/ 7218044 h 13064490"/>
                <a:gd name="connsiteX27" fmla="*/ 3508247 w 12767104"/>
                <a:gd name="connsiteY27" fmla="*/ 7745729 h 13064490"/>
                <a:gd name="connsiteX28" fmla="*/ 3654932 w 12767104"/>
                <a:gd name="connsiteY28" fmla="*/ 7880984 h 13064490"/>
                <a:gd name="connsiteX29" fmla="*/ 3396234 w 12767104"/>
                <a:gd name="connsiteY29" fmla="*/ 8180451 h 13064490"/>
                <a:gd name="connsiteX30" fmla="*/ 3645407 w 12767104"/>
                <a:gd name="connsiteY30" fmla="*/ 8650604 h 13064490"/>
                <a:gd name="connsiteX31" fmla="*/ 4189476 w 12767104"/>
                <a:gd name="connsiteY31" fmla="*/ 9107805 h 13064490"/>
                <a:gd name="connsiteX32" fmla="*/ 4317872 w 12767104"/>
                <a:gd name="connsiteY32" fmla="*/ 9022079 h 13064490"/>
                <a:gd name="connsiteX33" fmla="*/ 4573142 w 12767104"/>
                <a:gd name="connsiteY33" fmla="*/ 9305924 h 13064490"/>
                <a:gd name="connsiteX34" fmla="*/ 4847462 w 12767104"/>
                <a:gd name="connsiteY34" fmla="*/ 9330689 h 13064490"/>
                <a:gd name="connsiteX35" fmla="*/ 5024627 w 12767104"/>
                <a:gd name="connsiteY35" fmla="*/ 9193529 h 13064490"/>
                <a:gd name="connsiteX36" fmla="*/ 5401817 w 12767104"/>
                <a:gd name="connsiteY36" fmla="*/ 9408794 h 13064490"/>
                <a:gd name="connsiteX37" fmla="*/ 5702807 w 12767104"/>
                <a:gd name="connsiteY37" fmla="*/ 9414509 h 13064490"/>
                <a:gd name="connsiteX38" fmla="*/ 5805677 w 12767104"/>
                <a:gd name="connsiteY38" fmla="*/ 9641204 h 13064490"/>
                <a:gd name="connsiteX39" fmla="*/ 6116192 w 12767104"/>
                <a:gd name="connsiteY39" fmla="*/ 9660254 h 13064490"/>
                <a:gd name="connsiteX40" fmla="*/ 6206109 w 12767104"/>
                <a:gd name="connsiteY40" fmla="*/ 9857613 h 13064490"/>
                <a:gd name="connsiteX41" fmla="*/ 6379082 w 12767104"/>
                <a:gd name="connsiteY41" fmla="*/ 9858374 h 13064490"/>
                <a:gd name="connsiteX42" fmla="*/ 6531482 w 12767104"/>
                <a:gd name="connsiteY42" fmla="*/ 10033634 h 13064490"/>
                <a:gd name="connsiteX43" fmla="*/ 6741032 w 12767104"/>
                <a:gd name="connsiteY43" fmla="*/ 10033634 h 13064490"/>
                <a:gd name="connsiteX44" fmla="*/ 6769607 w 12767104"/>
                <a:gd name="connsiteY44" fmla="*/ 10528934 h 13064490"/>
                <a:gd name="connsiteX45" fmla="*/ 6960108 w 12767104"/>
                <a:gd name="connsiteY45" fmla="*/ 10938891 h 13064490"/>
                <a:gd name="connsiteX46" fmla="*/ 6458712 w 12767104"/>
                <a:gd name="connsiteY46" fmla="*/ 11369040 h 13064490"/>
                <a:gd name="connsiteX47" fmla="*/ 6592443 w 12767104"/>
                <a:gd name="connsiteY47" fmla="*/ 11569065 h 13064490"/>
                <a:gd name="connsiteX48" fmla="*/ 6723888 w 12767104"/>
                <a:gd name="connsiteY48" fmla="*/ 11530965 h 13064490"/>
                <a:gd name="connsiteX49" fmla="*/ 6826758 w 12767104"/>
                <a:gd name="connsiteY49" fmla="*/ 11633835 h 13064490"/>
                <a:gd name="connsiteX50" fmla="*/ 6834378 w 12767104"/>
                <a:gd name="connsiteY50" fmla="*/ 11870055 h 13064490"/>
                <a:gd name="connsiteX51" fmla="*/ 6950583 w 12767104"/>
                <a:gd name="connsiteY51" fmla="*/ 12011025 h 13064490"/>
                <a:gd name="connsiteX52" fmla="*/ 7009638 w 12767104"/>
                <a:gd name="connsiteY52" fmla="*/ 12390120 h 13064490"/>
                <a:gd name="connsiteX53" fmla="*/ 6941058 w 12767104"/>
                <a:gd name="connsiteY53" fmla="*/ 12628245 h 13064490"/>
                <a:gd name="connsiteX54" fmla="*/ 7076313 w 12767104"/>
                <a:gd name="connsiteY54" fmla="*/ 12847320 h 13064490"/>
                <a:gd name="connsiteX55" fmla="*/ 7202043 w 12767104"/>
                <a:gd name="connsiteY55" fmla="*/ 12943713 h 13064490"/>
                <a:gd name="connsiteX56" fmla="*/ 7287768 w 12767104"/>
                <a:gd name="connsiteY56" fmla="*/ 12799695 h 13064490"/>
                <a:gd name="connsiteX57" fmla="*/ 7377303 w 12767104"/>
                <a:gd name="connsiteY57" fmla="*/ 12759690 h 13064490"/>
                <a:gd name="connsiteX58" fmla="*/ 7748778 w 12767104"/>
                <a:gd name="connsiteY58" fmla="*/ 12538710 h 13064490"/>
                <a:gd name="connsiteX59" fmla="*/ 8312658 w 12767104"/>
                <a:gd name="connsiteY59" fmla="*/ 13034010 h 13064490"/>
                <a:gd name="connsiteX60" fmla="*/ 8440293 w 12767104"/>
                <a:gd name="connsiteY60" fmla="*/ 12971145 h 13064490"/>
                <a:gd name="connsiteX61" fmla="*/ 8819388 w 12767104"/>
                <a:gd name="connsiteY61" fmla="*/ 13013055 h 13064490"/>
                <a:gd name="connsiteX62" fmla="*/ 9089898 w 12767104"/>
                <a:gd name="connsiteY62" fmla="*/ 13064490 h 13064490"/>
                <a:gd name="connsiteX63" fmla="*/ 9554718 w 12767104"/>
                <a:gd name="connsiteY63" fmla="*/ 12974954 h 13064490"/>
                <a:gd name="connsiteX64" fmla="*/ 9853803 w 12767104"/>
                <a:gd name="connsiteY64" fmla="*/ 12885420 h 13064490"/>
                <a:gd name="connsiteX65" fmla="*/ 9954006 w 12767104"/>
                <a:gd name="connsiteY65" fmla="*/ 12968097 h 13064490"/>
                <a:gd name="connsiteX66" fmla="*/ 10019538 w 12767104"/>
                <a:gd name="connsiteY66" fmla="*/ 12891134 h 13064490"/>
                <a:gd name="connsiteX67" fmla="*/ 10107168 w 12767104"/>
                <a:gd name="connsiteY67" fmla="*/ 12702539 h 13064490"/>
                <a:gd name="connsiteX68" fmla="*/ 10103358 w 12767104"/>
                <a:gd name="connsiteY68" fmla="*/ 12614909 h 13064490"/>
                <a:gd name="connsiteX69" fmla="*/ 10177653 w 12767104"/>
                <a:gd name="connsiteY69" fmla="*/ 12538709 h 13064490"/>
                <a:gd name="connsiteX70" fmla="*/ 10135743 w 12767104"/>
                <a:gd name="connsiteY70" fmla="*/ 12378689 h 13064490"/>
                <a:gd name="connsiteX71" fmla="*/ 10267188 w 12767104"/>
                <a:gd name="connsiteY71" fmla="*/ 12338684 h 13064490"/>
                <a:gd name="connsiteX72" fmla="*/ 10419207 w 12767104"/>
                <a:gd name="connsiteY72" fmla="*/ 11967972 h 13064490"/>
                <a:gd name="connsiteX73" fmla="*/ 11149203 w 12767104"/>
                <a:gd name="connsiteY73" fmla="*/ 12121514 h 13064490"/>
                <a:gd name="connsiteX74" fmla="*/ 12090273 w 12767104"/>
                <a:gd name="connsiteY74" fmla="*/ 11727179 h 13064490"/>
                <a:gd name="connsiteX75" fmla="*/ 12248388 w 12767104"/>
                <a:gd name="connsiteY75" fmla="*/ 11870054 h 13064490"/>
                <a:gd name="connsiteX76" fmla="*/ 12362688 w 12767104"/>
                <a:gd name="connsiteY76" fmla="*/ 11891009 h 13064490"/>
                <a:gd name="connsiteX77" fmla="*/ 12524613 w 12767104"/>
                <a:gd name="connsiteY77" fmla="*/ 11662409 h 13064490"/>
                <a:gd name="connsiteX78" fmla="*/ 12600813 w 12767104"/>
                <a:gd name="connsiteY78" fmla="*/ 11622404 h 13064490"/>
                <a:gd name="connsiteX79" fmla="*/ 12658344 w 12767104"/>
                <a:gd name="connsiteY79" fmla="*/ 11645265 h 13064490"/>
                <a:gd name="connsiteX80" fmla="*/ 12758928 w 12767104"/>
                <a:gd name="connsiteY80" fmla="*/ 11344274 h 13064490"/>
                <a:gd name="connsiteX81" fmla="*/ 12446507 w 12767104"/>
                <a:gd name="connsiteY81" fmla="*/ 10921364 h 13064490"/>
                <a:gd name="connsiteX82" fmla="*/ 12383642 w 12767104"/>
                <a:gd name="connsiteY82" fmla="*/ 10618469 h 13064490"/>
                <a:gd name="connsiteX83" fmla="*/ 12201906 w 12767104"/>
                <a:gd name="connsiteY83" fmla="*/ 10423017 h 13064490"/>
                <a:gd name="connsiteX84" fmla="*/ 12216002 w 12767104"/>
                <a:gd name="connsiteY84" fmla="*/ 10138409 h 13064490"/>
                <a:gd name="connsiteX85" fmla="*/ 12560807 w 12767104"/>
                <a:gd name="connsiteY85" fmla="*/ 9631679 h 13064490"/>
                <a:gd name="connsiteX86" fmla="*/ 12693777 w 12767104"/>
                <a:gd name="connsiteY86" fmla="*/ 8833866 h 13064490"/>
                <a:gd name="connsiteX87" fmla="*/ 12472416 w 12767104"/>
                <a:gd name="connsiteY87" fmla="*/ 8590407 h 13064490"/>
                <a:gd name="connsiteX88" fmla="*/ 12508992 w 12767104"/>
                <a:gd name="connsiteY88" fmla="*/ 7827264 h 13064490"/>
                <a:gd name="connsiteX89" fmla="*/ 12256389 w 12767104"/>
                <a:gd name="connsiteY89" fmla="*/ 7655052 h 13064490"/>
                <a:gd name="connsiteX90" fmla="*/ 11978640 w 12767104"/>
                <a:gd name="connsiteY90" fmla="*/ 7424928 h 13064490"/>
                <a:gd name="connsiteX91" fmla="*/ 11887200 w 12767104"/>
                <a:gd name="connsiteY91" fmla="*/ 6784848 h 13064490"/>
                <a:gd name="connsiteX92" fmla="*/ 12052173 w 12767104"/>
                <a:gd name="connsiteY92" fmla="*/ 6573774 h 13064490"/>
                <a:gd name="connsiteX93" fmla="*/ 12172950 w 12767104"/>
                <a:gd name="connsiteY93" fmla="*/ 6334887 h 13064490"/>
                <a:gd name="connsiteX94" fmla="*/ 12179808 w 12767104"/>
                <a:gd name="connsiteY94" fmla="*/ 5888736 h 13064490"/>
                <a:gd name="connsiteX95" fmla="*/ 11915394 w 12767104"/>
                <a:gd name="connsiteY95" fmla="*/ 5550027 h 13064490"/>
                <a:gd name="connsiteX96" fmla="*/ 11612880 w 12767104"/>
                <a:gd name="connsiteY96" fmla="*/ 5285232 h 13064490"/>
                <a:gd name="connsiteX97" fmla="*/ 11137392 w 12767104"/>
                <a:gd name="connsiteY97" fmla="*/ 4791456 h 13064490"/>
                <a:gd name="connsiteX98" fmla="*/ 10345674 w 12767104"/>
                <a:gd name="connsiteY98" fmla="*/ 4283583 h 13064490"/>
                <a:gd name="connsiteX99" fmla="*/ 10364343 w 12767104"/>
                <a:gd name="connsiteY99" fmla="*/ 3643122 h 13064490"/>
                <a:gd name="connsiteX100" fmla="*/ 10991088 w 12767104"/>
                <a:gd name="connsiteY100" fmla="*/ 3035808 h 13064490"/>
                <a:gd name="connsiteX101" fmla="*/ 11228832 w 12767104"/>
                <a:gd name="connsiteY101" fmla="*/ 2523744 h 13064490"/>
                <a:gd name="connsiteX102" fmla="*/ 11155680 w 12767104"/>
                <a:gd name="connsiteY102" fmla="*/ 2286000 h 13064490"/>
                <a:gd name="connsiteX103" fmla="*/ 11391900 w 12767104"/>
                <a:gd name="connsiteY103" fmla="*/ 1664970 h 13064490"/>
                <a:gd name="connsiteX104" fmla="*/ 11299698 w 12767104"/>
                <a:gd name="connsiteY104" fmla="*/ 1289304 h 13064490"/>
                <a:gd name="connsiteX105" fmla="*/ 10966704 w 12767104"/>
                <a:gd name="connsiteY105" fmla="*/ 1435227 h 13064490"/>
                <a:gd name="connsiteX106" fmla="*/ 10770870 w 12767104"/>
                <a:gd name="connsiteY106" fmla="*/ 1719072 h 13064490"/>
                <a:gd name="connsiteX107" fmla="*/ 10211943 w 12767104"/>
                <a:gd name="connsiteY107" fmla="*/ 1704594 h 13064490"/>
                <a:gd name="connsiteX108" fmla="*/ 10643616 w 12767104"/>
                <a:gd name="connsiteY108" fmla="*/ 987552 h 13064490"/>
                <a:gd name="connsiteX109" fmla="*/ 10569321 w 12767104"/>
                <a:gd name="connsiteY109" fmla="*/ 768477 h 13064490"/>
                <a:gd name="connsiteX110" fmla="*/ 10310241 w 12767104"/>
                <a:gd name="connsiteY110" fmla="*/ 644652 h 13064490"/>
                <a:gd name="connsiteX111" fmla="*/ 10132695 w 12767104"/>
                <a:gd name="connsiteY111" fmla="*/ 798957 h 13064490"/>
                <a:gd name="connsiteX112" fmla="*/ 9947147 w 12767104"/>
                <a:gd name="connsiteY112" fmla="*/ 712469 h 13064490"/>
                <a:gd name="connsiteX113" fmla="*/ 9547097 w 12767104"/>
                <a:gd name="connsiteY113" fmla="*/ 748664 h 13064490"/>
                <a:gd name="connsiteX114" fmla="*/ 9390887 w 12767104"/>
                <a:gd name="connsiteY114" fmla="*/ 302894 h 13064490"/>
                <a:gd name="connsiteX115" fmla="*/ 9286112 w 12767104"/>
                <a:gd name="connsiteY115" fmla="*/ 152399 h 13064490"/>
                <a:gd name="connsiteX116" fmla="*/ 9089136 w 12767104"/>
                <a:gd name="connsiteY116" fmla="*/ 0 h 13064490"/>
                <a:gd name="connsiteX117" fmla="*/ 9030842 w 12767104"/>
                <a:gd name="connsiteY117" fmla="*/ 188594 h 13064490"/>
                <a:gd name="connsiteX118" fmla="*/ 9137522 w 12767104"/>
                <a:gd name="connsiteY118" fmla="*/ 352424 h 13064490"/>
                <a:gd name="connsiteX119" fmla="*/ 8903207 w 12767104"/>
                <a:gd name="connsiteY119" fmla="*/ 421004 h 13064490"/>
                <a:gd name="connsiteX120" fmla="*/ 8634602 w 12767104"/>
                <a:gd name="connsiteY120" fmla="*/ 548639 h 13064490"/>
                <a:gd name="connsiteX121" fmla="*/ 8421242 w 12767104"/>
                <a:gd name="connsiteY121" fmla="*/ 859154 h 13064490"/>
                <a:gd name="connsiteX122" fmla="*/ 8219312 w 12767104"/>
                <a:gd name="connsiteY122" fmla="*/ 922019 h 13064490"/>
                <a:gd name="connsiteX123" fmla="*/ 8125967 w 12767104"/>
                <a:gd name="connsiteY123" fmla="*/ 1301114 h 13064490"/>
                <a:gd name="connsiteX124" fmla="*/ 8017382 w 12767104"/>
                <a:gd name="connsiteY124" fmla="*/ 1407794 h 13064490"/>
                <a:gd name="connsiteX125" fmla="*/ 7977377 w 12767104"/>
                <a:gd name="connsiteY125" fmla="*/ 1543049 h 13064490"/>
                <a:gd name="connsiteX126" fmla="*/ 7811642 w 12767104"/>
                <a:gd name="connsiteY126" fmla="*/ 1577339 h 13064490"/>
                <a:gd name="connsiteX127" fmla="*/ 7678674 w 12767104"/>
                <a:gd name="connsiteY127" fmla="*/ 1816608 h 13064490"/>
                <a:gd name="connsiteX128" fmla="*/ 7327772 w 12767104"/>
                <a:gd name="connsiteY128" fmla="*/ 1645919 h 13064490"/>
                <a:gd name="connsiteX129" fmla="*/ 6998207 w 12767104"/>
                <a:gd name="connsiteY129" fmla="*/ 1950719 h 13064490"/>
                <a:gd name="connsiteX130" fmla="*/ 6794372 w 12767104"/>
                <a:gd name="connsiteY130" fmla="*/ 1811654 h 13064490"/>
                <a:gd name="connsiteX131" fmla="*/ 6217920 w 12767104"/>
                <a:gd name="connsiteY131" fmla="*/ 2286000 h 13064490"/>
                <a:gd name="connsiteX132" fmla="*/ 6020942 w 12767104"/>
                <a:gd name="connsiteY132" fmla="*/ 2179319 h 13064490"/>
                <a:gd name="connsiteX133" fmla="*/ 5859017 w 12767104"/>
                <a:gd name="connsiteY133" fmla="*/ 2200274 h 13064490"/>
                <a:gd name="connsiteX134" fmla="*/ 5657087 w 12767104"/>
                <a:gd name="connsiteY134" fmla="*/ 2085974 h 13064490"/>
                <a:gd name="connsiteX135" fmla="*/ 5422772 w 12767104"/>
                <a:gd name="connsiteY135" fmla="*/ 2118359 h 13064490"/>
                <a:gd name="connsiteX136" fmla="*/ 5361812 w 12767104"/>
                <a:gd name="connsiteY136" fmla="*/ 1937384 h 13064490"/>
                <a:gd name="connsiteX137" fmla="*/ 5015102 w 12767104"/>
                <a:gd name="connsiteY137" fmla="*/ 1771649 h 13064490"/>
                <a:gd name="connsiteX138" fmla="*/ 4293870 w 12767104"/>
                <a:gd name="connsiteY138" fmla="*/ 1781937 h 13064490"/>
                <a:gd name="connsiteX139" fmla="*/ 3976877 w 12767104"/>
                <a:gd name="connsiteY139" fmla="*/ 1421129 h 13064490"/>
                <a:gd name="connsiteX140" fmla="*/ 3837812 w 12767104"/>
                <a:gd name="connsiteY140" fmla="*/ 1329689 h 13064490"/>
                <a:gd name="connsiteX141" fmla="*/ 3632072 w 12767104"/>
                <a:gd name="connsiteY141" fmla="*/ 1322069 h 13064490"/>
                <a:gd name="connsiteX142" fmla="*/ 3468242 w 12767104"/>
                <a:gd name="connsiteY142" fmla="*/ 1122044 h 13064490"/>
                <a:gd name="connsiteX143" fmla="*/ 3096767 w 12767104"/>
                <a:gd name="connsiteY143" fmla="*/ 1202054 h 13064490"/>
                <a:gd name="connsiteX144" fmla="*/ 2872740 w 12767104"/>
                <a:gd name="connsiteY144" fmla="*/ 1051179 h 13064490"/>
                <a:gd name="connsiteX145" fmla="*/ 2793380 w 12767104"/>
                <a:gd name="connsiteY145" fmla="*/ 1429807 h 13064490"/>
                <a:gd name="connsiteX146" fmla="*/ 2655567 w 12767104"/>
                <a:gd name="connsiteY146" fmla="*/ 1478709 h 13064490"/>
                <a:gd name="connsiteX147" fmla="*/ 2541665 w 12767104"/>
                <a:gd name="connsiteY147" fmla="*/ 1603773 h 13064490"/>
                <a:gd name="connsiteX148" fmla="*/ 2356057 w 12767104"/>
                <a:gd name="connsiteY148" fmla="*/ 1591769 h 13064490"/>
                <a:gd name="connsiteX149" fmla="*/ 2241013 w 12767104"/>
                <a:gd name="connsiteY149" fmla="*/ 1758385 h 13064490"/>
                <a:gd name="connsiteX150" fmla="*/ 2084315 w 12767104"/>
                <a:gd name="connsiteY150" fmla="*/ 1706813 h 13064490"/>
                <a:gd name="connsiteX151" fmla="*/ 2012822 w 12767104"/>
                <a:gd name="connsiteY151" fmla="*/ 1710689 h 13064490"/>
                <a:gd name="connsiteX152" fmla="*/ 2007107 w 12767104"/>
                <a:gd name="connsiteY152" fmla="*/ 1870709 h 13064490"/>
                <a:gd name="connsiteX153" fmla="*/ 1736597 w 12767104"/>
                <a:gd name="connsiteY153" fmla="*/ 1920239 h 13064490"/>
                <a:gd name="connsiteX154" fmla="*/ 1383792 w 12767104"/>
                <a:gd name="connsiteY154" fmla="*/ 1796415 h 13064490"/>
                <a:gd name="connsiteX155" fmla="*/ 1064132 w 12767104"/>
                <a:gd name="connsiteY155" fmla="*/ 1979294 h 13064490"/>
                <a:gd name="connsiteX156" fmla="*/ 1053084 w 12767104"/>
                <a:gd name="connsiteY156" fmla="*/ 2431542 h 13064490"/>
                <a:gd name="connsiteX157" fmla="*/ 514350 w 12767104"/>
                <a:gd name="connsiteY157" fmla="*/ 2355342 h 13064490"/>
                <a:gd name="connsiteX158" fmla="*/ 464057 w 12767104"/>
                <a:gd name="connsiteY158" fmla="*/ 2529839 h 13064490"/>
                <a:gd name="connsiteX159" fmla="*/ 0 w 12767104"/>
                <a:gd name="connsiteY159" fmla="*/ 2450592 h 13064490"/>
                <a:gd name="connsiteX0" fmla="*/ 0 w 12767104"/>
                <a:gd name="connsiteY0" fmla="*/ 2450592 h 13064490"/>
                <a:gd name="connsiteX1" fmla="*/ 266319 w 12767104"/>
                <a:gd name="connsiteY1" fmla="*/ 2830068 h 13064490"/>
                <a:gd name="connsiteX2" fmla="*/ 715899 w 12767104"/>
                <a:gd name="connsiteY2" fmla="*/ 2767965 h 13064490"/>
                <a:gd name="connsiteX3" fmla="*/ 1254633 w 12767104"/>
                <a:gd name="connsiteY3" fmla="*/ 3008757 h 13064490"/>
                <a:gd name="connsiteX4" fmla="*/ 1414652 w 12767104"/>
                <a:gd name="connsiteY4" fmla="*/ 3208019 h 13064490"/>
                <a:gd name="connsiteX5" fmla="*/ 1605152 w 12767104"/>
                <a:gd name="connsiteY5" fmla="*/ 3383279 h 13064490"/>
                <a:gd name="connsiteX6" fmla="*/ 1776602 w 12767104"/>
                <a:gd name="connsiteY6" fmla="*/ 3274694 h 13064490"/>
                <a:gd name="connsiteX7" fmla="*/ 2104262 w 12767104"/>
                <a:gd name="connsiteY7" fmla="*/ 3577589 h 13064490"/>
                <a:gd name="connsiteX8" fmla="*/ 2044827 w 12767104"/>
                <a:gd name="connsiteY8" fmla="*/ 3737610 h 13064490"/>
                <a:gd name="connsiteX9" fmla="*/ 2681477 w 12767104"/>
                <a:gd name="connsiteY9" fmla="*/ 3979544 h 13064490"/>
                <a:gd name="connsiteX10" fmla="*/ 3096767 w 12767104"/>
                <a:gd name="connsiteY10" fmla="*/ 3918584 h 13064490"/>
                <a:gd name="connsiteX11" fmla="*/ 3167252 w 12767104"/>
                <a:gd name="connsiteY11" fmla="*/ 4078604 h 13064490"/>
                <a:gd name="connsiteX12" fmla="*/ 3313937 w 12767104"/>
                <a:gd name="connsiteY12" fmla="*/ 4000499 h 13064490"/>
                <a:gd name="connsiteX13" fmla="*/ 3447669 w 12767104"/>
                <a:gd name="connsiteY13" fmla="*/ 4025646 h 13064490"/>
                <a:gd name="connsiteX14" fmla="*/ 3510152 w 12767104"/>
                <a:gd name="connsiteY14" fmla="*/ 4219574 h 13064490"/>
                <a:gd name="connsiteX15" fmla="*/ 3515867 w 12767104"/>
                <a:gd name="connsiteY15" fmla="*/ 4589144 h 13064490"/>
                <a:gd name="connsiteX16" fmla="*/ 3371087 w 12767104"/>
                <a:gd name="connsiteY16" fmla="*/ 4928234 h 13064490"/>
                <a:gd name="connsiteX17" fmla="*/ 3479672 w 12767104"/>
                <a:gd name="connsiteY17" fmla="*/ 5463539 h 13064490"/>
                <a:gd name="connsiteX18" fmla="*/ 3310127 w 12767104"/>
                <a:gd name="connsiteY18" fmla="*/ 5494019 h 13064490"/>
                <a:gd name="connsiteX19" fmla="*/ 3172967 w 12767104"/>
                <a:gd name="connsiteY19" fmla="*/ 6015989 h 13064490"/>
                <a:gd name="connsiteX20" fmla="*/ 3262502 w 12767104"/>
                <a:gd name="connsiteY20" fmla="*/ 6031229 h 13064490"/>
                <a:gd name="connsiteX21" fmla="*/ 3315842 w 12767104"/>
                <a:gd name="connsiteY21" fmla="*/ 6193154 h 13064490"/>
                <a:gd name="connsiteX22" fmla="*/ 3464432 w 12767104"/>
                <a:gd name="connsiteY22" fmla="*/ 6115049 h 13064490"/>
                <a:gd name="connsiteX23" fmla="*/ 3593972 w 12767104"/>
                <a:gd name="connsiteY23" fmla="*/ 6273164 h 13064490"/>
                <a:gd name="connsiteX24" fmla="*/ 3835146 w 12767104"/>
                <a:gd name="connsiteY24" fmla="*/ 6307836 h 13064490"/>
                <a:gd name="connsiteX25" fmla="*/ 3643502 w 12767104"/>
                <a:gd name="connsiteY25" fmla="*/ 6793229 h 13064490"/>
                <a:gd name="connsiteX26" fmla="*/ 3704462 w 12767104"/>
                <a:gd name="connsiteY26" fmla="*/ 7218044 h 13064490"/>
                <a:gd name="connsiteX27" fmla="*/ 3508247 w 12767104"/>
                <a:gd name="connsiteY27" fmla="*/ 7745729 h 13064490"/>
                <a:gd name="connsiteX28" fmla="*/ 3654932 w 12767104"/>
                <a:gd name="connsiteY28" fmla="*/ 7880984 h 13064490"/>
                <a:gd name="connsiteX29" fmla="*/ 3396234 w 12767104"/>
                <a:gd name="connsiteY29" fmla="*/ 8180451 h 13064490"/>
                <a:gd name="connsiteX30" fmla="*/ 3645407 w 12767104"/>
                <a:gd name="connsiteY30" fmla="*/ 8650604 h 13064490"/>
                <a:gd name="connsiteX31" fmla="*/ 4189476 w 12767104"/>
                <a:gd name="connsiteY31" fmla="*/ 9107805 h 13064490"/>
                <a:gd name="connsiteX32" fmla="*/ 4317872 w 12767104"/>
                <a:gd name="connsiteY32" fmla="*/ 9022079 h 13064490"/>
                <a:gd name="connsiteX33" fmla="*/ 4573142 w 12767104"/>
                <a:gd name="connsiteY33" fmla="*/ 9305924 h 13064490"/>
                <a:gd name="connsiteX34" fmla="*/ 4847462 w 12767104"/>
                <a:gd name="connsiteY34" fmla="*/ 9330689 h 13064490"/>
                <a:gd name="connsiteX35" fmla="*/ 5024627 w 12767104"/>
                <a:gd name="connsiteY35" fmla="*/ 9193529 h 13064490"/>
                <a:gd name="connsiteX36" fmla="*/ 5401817 w 12767104"/>
                <a:gd name="connsiteY36" fmla="*/ 9408794 h 13064490"/>
                <a:gd name="connsiteX37" fmla="*/ 5702807 w 12767104"/>
                <a:gd name="connsiteY37" fmla="*/ 9414509 h 13064490"/>
                <a:gd name="connsiteX38" fmla="*/ 5805677 w 12767104"/>
                <a:gd name="connsiteY38" fmla="*/ 9641204 h 13064490"/>
                <a:gd name="connsiteX39" fmla="*/ 6116192 w 12767104"/>
                <a:gd name="connsiteY39" fmla="*/ 9660254 h 13064490"/>
                <a:gd name="connsiteX40" fmla="*/ 6206109 w 12767104"/>
                <a:gd name="connsiteY40" fmla="*/ 9857613 h 13064490"/>
                <a:gd name="connsiteX41" fmla="*/ 6379082 w 12767104"/>
                <a:gd name="connsiteY41" fmla="*/ 9858374 h 13064490"/>
                <a:gd name="connsiteX42" fmla="*/ 6531482 w 12767104"/>
                <a:gd name="connsiteY42" fmla="*/ 10033634 h 13064490"/>
                <a:gd name="connsiteX43" fmla="*/ 6741032 w 12767104"/>
                <a:gd name="connsiteY43" fmla="*/ 10033634 h 13064490"/>
                <a:gd name="connsiteX44" fmla="*/ 6769607 w 12767104"/>
                <a:gd name="connsiteY44" fmla="*/ 10528934 h 13064490"/>
                <a:gd name="connsiteX45" fmla="*/ 6960108 w 12767104"/>
                <a:gd name="connsiteY45" fmla="*/ 10938891 h 13064490"/>
                <a:gd name="connsiteX46" fmla="*/ 6458712 w 12767104"/>
                <a:gd name="connsiteY46" fmla="*/ 11369040 h 13064490"/>
                <a:gd name="connsiteX47" fmla="*/ 6592443 w 12767104"/>
                <a:gd name="connsiteY47" fmla="*/ 11569065 h 13064490"/>
                <a:gd name="connsiteX48" fmla="*/ 6723888 w 12767104"/>
                <a:gd name="connsiteY48" fmla="*/ 11530965 h 13064490"/>
                <a:gd name="connsiteX49" fmla="*/ 6826758 w 12767104"/>
                <a:gd name="connsiteY49" fmla="*/ 11633835 h 13064490"/>
                <a:gd name="connsiteX50" fmla="*/ 6834378 w 12767104"/>
                <a:gd name="connsiteY50" fmla="*/ 11870055 h 13064490"/>
                <a:gd name="connsiteX51" fmla="*/ 6950583 w 12767104"/>
                <a:gd name="connsiteY51" fmla="*/ 12011025 h 13064490"/>
                <a:gd name="connsiteX52" fmla="*/ 7009638 w 12767104"/>
                <a:gd name="connsiteY52" fmla="*/ 12390120 h 13064490"/>
                <a:gd name="connsiteX53" fmla="*/ 6941058 w 12767104"/>
                <a:gd name="connsiteY53" fmla="*/ 12628245 h 13064490"/>
                <a:gd name="connsiteX54" fmla="*/ 7076313 w 12767104"/>
                <a:gd name="connsiteY54" fmla="*/ 12847320 h 13064490"/>
                <a:gd name="connsiteX55" fmla="*/ 7202043 w 12767104"/>
                <a:gd name="connsiteY55" fmla="*/ 12943713 h 13064490"/>
                <a:gd name="connsiteX56" fmla="*/ 7287768 w 12767104"/>
                <a:gd name="connsiteY56" fmla="*/ 12799695 h 13064490"/>
                <a:gd name="connsiteX57" fmla="*/ 7377303 w 12767104"/>
                <a:gd name="connsiteY57" fmla="*/ 12759690 h 13064490"/>
                <a:gd name="connsiteX58" fmla="*/ 7748778 w 12767104"/>
                <a:gd name="connsiteY58" fmla="*/ 12538710 h 13064490"/>
                <a:gd name="connsiteX59" fmla="*/ 8312658 w 12767104"/>
                <a:gd name="connsiteY59" fmla="*/ 13034010 h 13064490"/>
                <a:gd name="connsiteX60" fmla="*/ 8440293 w 12767104"/>
                <a:gd name="connsiteY60" fmla="*/ 12971145 h 13064490"/>
                <a:gd name="connsiteX61" fmla="*/ 8819388 w 12767104"/>
                <a:gd name="connsiteY61" fmla="*/ 13013055 h 13064490"/>
                <a:gd name="connsiteX62" fmla="*/ 9089898 w 12767104"/>
                <a:gd name="connsiteY62" fmla="*/ 13064490 h 13064490"/>
                <a:gd name="connsiteX63" fmla="*/ 9554718 w 12767104"/>
                <a:gd name="connsiteY63" fmla="*/ 12974954 h 13064490"/>
                <a:gd name="connsiteX64" fmla="*/ 9853803 w 12767104"/>
                <a:gd name="connsiteY64" fmla="*/ 12885420 h 13064490"/>
                <a:gd name="connsiteX65" fmla="*/ 9954006 w 12767104"/>
                <a:gd name="connsiteY65" fmla="*/ 12968097 h 13064490"/>
                <a:gd name="connsiteX66" fmla="*/ 10019538 w 12767104"/>
                <a:gd name="connsiteY66" fmla="*/ 12891134 h 13064490"/>
                <a:gd name="connsiteX67" fmla="*/ 10107168 w 12767104"/>
                <a:gd name="connsiteY67" fmla="*/ 12702539 h 13064490"/>
                <a:gd name="connsiteX68" fmla="*/ 10103358 w 12767104"/>
                <a:gd name="connsiteY68" fmla="*/ 12614909 h 13064490"/>
                <a:gd name="connsiteX69" fmla="*/ 10177653 w 12767104"/>
                <a:gd name="connsiteY69" fmla="*/ 12538709 h 13064490"/>
                <a:gd name="connsiteX70" fmla="*/ 10135743 w 12767104"/>
                <a:gd name="connsiteY70" fmla="*/ 12378689 h 13064490"/>
                <a:gd name="connsiteX71" fmla="*/ 10267188 w 12767104"/>
                <a:gd name="connsiteY71" fmla="*/ 12338684 h 13064490"/>
                <a:gd name="connsiteX72" fmla="*/ 10419207 w 12767104"/>
                <a:gd name="connsiteY72" fmla="*/ 11967972 h 13064490"/>
                <a:gd name="connsiteX73" fmla="*/ 11149203 w 12767104"/>
                <a:gd name="connsiteY73" fmla="*/ 12121514 h 13064490"/>
                <a:gd name="connsiteX74" fmla="*/ 12090273 w 12767104"/>
                <a:gd name="connsiteY74" fmla="*/ 11727179 h 13064490"/>
                <a:gd name="connsiteX75" fmla="*/ 12248388 w 12767104"/>
                <a:gd name="connsiteY75" fmla="*/ 11870054 h 13064490"/>
                <a:gd name="connsiteX76" fmla="*/ 12362688 w 12767104"/>
                <a:gd name="connsiteY76" fmla="*/ 11891009 h 13064490"/>
                <a:gd name="connsiteX77" fmla="*/ 12524613 w 12767104"/>
                <a:gd name="connsiteY77" fmla="*/ 11662409 h 13064490"/>
                <a:gd name="connsiteX78" fmla="*/ 12600813 w 12767104"/>
                <a:gd name="connsiteY78" fmla="*/ 11622404 h 13064490"/>
                <a:gd name="connsiteX79" fmla="*/ 12658344 w 12767104"/>
                <a:gd name="connsiteY79" fmla="*/ 11645265 h 13064490"/>
                <a:gd name="connsiteX80" fmla="*/ 12758928 w 12767104"/>
                <a:gd name="connsiteY80" fmla="*/ 11344274 h 13064490"/>
                <a:gd name="connsiteX81" fmla="*/ 12446507 w 12767104"/>
                <a:gd name="connsiteY81" fmla="*/ 10921364 h 13064490"/>
                <a:gd name="connsiteX82" fmla="*/ 12383642 w 12767104"/>
                <a:gd name="connsiteY82" fmla="*/ 10618469 h 13064490"/>
                <a:gd name="connsiteX83" fmla="*/ 12201906 w 12767104"/>
                <a:gd name="connsiteY83" fmla="*/ 10423017 h 13064490"/>
                <a:gd name="connsiteX84" fmla="*/ 12216002 w 12767104"/>
                <a:gd name="connsiteY84" fmla="*/ 10138409 h 13064490"/>
                <a:gd name="connsiteX85" fmla="*/ 12560807 w 12767104"/>
                <a:gd name="connsiteY85" fmla="*/ 9631679 h 13064490"/>
                <a:gd name="connsiteX86" fmla="*/ 12693777 w 12767104"/>
                <a:gd name="connsiteY86" fmla="*/ 8833866 h 13064490"/>
                <a:gd name="connsiteX87" fmla="*/ 12472416 w 12767104"/>
                <a:gd name="connsiteY87" fmla="*/ 8590407 h 13064490"/>
                <a:gd name="connsiteX88" fmla="*/ 12508992 w 12767104"/>
                <a:gd name="connsiteY88" fmla="*/ 7827264 h 13064490"/>
                <a:gd name="connsiteX89" fmla="*/ 12256389 w 12767104"/>
                <a:gd name="connsiteY89" fmla="*/ 7655052 h 13064490"/>
                <a:gd name="connsiteX90" fmla="*/ 11978640 w 12767104"/>
                <a:gd name="connsiteY90" fmla="*/ 7424928 h 13064490"/>
                <a:gd name="connsiteX91" fmla="*/ 11887200 w 12767104"/>
                <a:gd name="connsiteY91" fmla="*/ 6784848 h 13064490"/>
                <a:gd name="connsiteX92" fmla="*/ 12052173 w 12767104"/>
                <a:gd name="connsiteY92" fmla="*/ 6573774 h 13064490"/>
                <a:gd name="connsiteX93" fmla="*/ 12172950 w 12767104"/>
                <a:gd name="connsiteY93" fmla="*/ 6334887 h 13064490"/>
                <a:gd name="connsiteX94" fmla="*/ 12179808 w 12767104"/>
                <a:gd name="connsiteY94" fmla="*/ 5888736 h 13064490"/>
                <a:gd name="connsiteX95" fmla="*/ 11915394 w 12767104"/>
                <a:gd name="connsiteY95" fmla="*/ 5550027 h 13064490"/>
                <a:gd name="connsiteX96" fmla="*/ 11612880 w 12767104"/>
                <a:gd name="connsiteY96" fmla="*/ 5285232 h 13064490"/>
                <a:gd name="connsiteX97" fmla="*/ 11137392 w 12767104"/>
                <a:gd name="connsiteY97" fmla="*/ 4791456 h 13064490"/>
                <a:gd name="connsiteX98" fmla="*/ 10345674 w 12767104"/>
                <a:gd name="connsiteY98" fmla="*/ 4283583 h 13064490"/>
                <a:gd name="connsiteX99" fmla="*/ 10364343 w 12767104"/>
                <a:gd name="connsiteY99" fmla="*/ 3643122 h 13064490"/>
                <a:gd name="connsiteX100" fmla="*/ 10991088 w 12767104"/>
                <a:gd name="connsiteY100" fmla="*/ 3035808 h 13064490"/>
                <a:gd name="connsiteX101" fmla="*/ 11228832 w 12767104"/>
                <a:gd name="connsiteY101" fmla="*/ 2523744 h 13064490"/>
                <a:gd name="connsiteX102" fmla="*/ 11155680 w 12767104"/>
                <a:gd name="connsiteY102" fmla="*/ 2286000 h 13064490"/>
                <a:gd name="connsiteX103" fmla="*/ 11391900 w 12767104"/>
                <a:gd name="connsiteY103" fmla="*/ 1664970 h 13064490"/>
                <a:gd name="connsiteX104" fmla="*/ 11299698 w 12767104"/>
                <a:gd name="connsiteY104" fmla="*/ 1289304 h 13064490"/>
                <a:gd name="connsiteX105" fmla="*/ 10966704 w 12767104"/>
                <a:gd name="connsiteY105" fmla="*/ 1435227 h 13064490"/>
                <a:gd name="connsiteX106" fmla="*/ 10770870 w 12767104"/>
                <a:gd name="connsiteY106" fmla="*/ 1719072 h 13064490"/>
                <a:gd name="connsiteX107" fmla="*/ 10211943 w 12767104"/>
                <a:gd name="connsiteY107" fmla="*/ 1704594 h 13064490"/>
                <a:gd name="connsiteX108" fmla="*/ 10643616 w 12767104"/>
                <a:gd name="connsiteY108" fmla="*/ 987552 h 13064490"/>
                <a:gd name="connsiteX109" fmla="*/ 10569321 w 12767104"/>
                <a:gd name="connsiteY109" fmla="*/ 768477 h 13064490"/>
                <a:gd name="connsiteX110" fmla="*/ 10310241 w 12767104"/>
                <a:gd name="connsiteY110" fmla="*/ 644652 h 13064490"/>
                <a:gd name="connsiteX111" fmla="*/ 10132695 w 12767104"/>
                <a:gd name="connsiteY111" fmla="*/ 798957 h 13064490"/>
                <a:gd name="connsiteX112" fmla="*/ 9947147 w 12767104"/>
                <a:gd name="connsiteY112" fmla="*/ 712469 h 13064490"/>
                <a:gd name="connsiteX113" fmla="*/ 9547097 w 12767104"/>
                <a:gd name="connsiteY113" fmla="*/ 748664 h 13064490"/>
                <a:gd name="connsiteX114" fmla="*/ 9390887 w 12767104"/>
                <a:gd name="connsiteY114" fmla="*/ 302894 h 13064490"/>
                <a:gd name="connsiteX115" fmla="*/ 9286112 w 12767104"/>
                <a:gd name="connsiteY115" fmla="*/ 152399 h 13064490"/>
                <a:gd name="connsiteX116" fmla="*/ 9089136 w 12767104"/>
                <a:gd name="connsiteY116" fmla="*/ 0 h 13064490"/>
                <a:gd name="connsiteX117" fmla="*/ 9030842 w 12767104"/>
                <a:gd name="connsiteY117" fmla="*/ 188594 h 13064490"/>
                <a:gd name="connsiteX118" fmla="*/ 9137522 w 12767104"/>
                <a:gd name="connsiteY118" fmla="*/ 352424 h 13064490"/>
                <a:gd name="connsiteX119" fmla="*/ 8903207 w 12767104"/>
                <a:gd name="connsiteY119" fmla="*/ 421004 h 13064490"/>
                <a:gd name="connsiteX120" fmla="*/ 8634602 w 12767104"/>
                <a:gd name="connsiteY120" fmla="*/ 548639 h 13064490"/>
                <a:gd name="connsiteX121" fmla="*/ 8421242 w 12767104"/>
                <a:gd name="connsiteY121" fmla="*/ 859154 h 13064490"/>
                <a:gd name="connsiteX122" fmla="*/ 8219312 w 12767104"/>
                <a:gd name="connsiteY122" fmla="*/ 922019 h 13064490"/>
                <a:gd name="connsiteX123" fmla="*/ 8125967 w 12767104"/>
                <a:gd name="connsiteY123" fmla="*/ 1301114 h 13064490"/>
                <a:gd name="connsiteX124" fmla="*/ 8017382 w 12767104"/>
                <a:gd name="connsiteY124" fmla="*/ 1407794 h 13064490"/>
                <a:gd name="connsiteX125" fmla="*/ 7977377 w 12767104"/>
                <a:gd name="connsiteY125" fmla="*/ 1543049 h 13064490"/>
                <a:gd name="connsiteX126" fmla="*/ 7811642 w 12767104"/>
                <a:gd name="connsiteY126" fmla="*/ 1577339 h 13064490"/>
                <a:gd name="connsiteX127" fmla="*/ 7678674 w 12767104"/>
                <a:gd name="connsiteY127" fmla="*/ 1816608 h 13064490"/>
                <a:gd name="connsiteX128" fmla="*/ 7327772 w 12767104"/>
                <a:gd name="connsiteY128" fmla="*/ 1645919 h 13064490"/>
                <a:gd name="connsiteX129" fmla="*/ 6998207 w 12767104"/>
                <a:gd name="connsiteY129" fmla="*/ 1950719 h 13064490"/>
                <a:gd name="connsiteX130" fmla="*/ 6794372 w 12767104"/>
                <a:gd name="connsiteY130" fmla="*/ 1811654 h 13064490"/>
                <a:gd name="connsiteX131" fmla="*/ 6217920 w 12767104"/>
                <a:gd name="connsiteY131" fmla="*/ 2286000 h 13064490"/>
                <a:gd name="connsiteX132" fmla="*/ 6020942 w 12767104"/>
                <a:gd name="connsiteY132" fmla="*/ 2179319 h 13064490"/>
                <a:gd name="connsiteX133" fmla="*/ 5859017 w 12767104"/>
                <a:gd name="connsiteY133" fmla="*/ 2200274 h 13064490"/>
                <a:gd name="connsiteX134" fmla="*/ 5657087 w 12767104"/>
                <a:gd name="connsiteY134" fmla="*/ 2085974 h 13064490"/>
                <a:gd name="connsiteX135" fmla="*/ 5422772 w 12767104"/>
                <a:gd name="connsiteY135" fmla="*/ 2118359 h 13064490"/>
                <a:gd name="connsiteX136" fmla="*/ 5361812 w 12767104"/>
                <a:gd name="connsiteY136" fmla="*/ 1937384 h 13064490"/>
                <a:gd name="connsiteX137" fmla="*/ 5015102 w 12767104"/>
                <a:gd name="connsiteY137" fmla="*/ 1771649 h 13064490"/>
                <a:gd name="connsiteX138" fmla="*/ 4293870 w 12767104"/>
                <a:gd name="connsiteY138" fmla="*/ 1781937 h 13064490"/>
                <a:gd name="connsiteX139" fmla="*/ 3976877 w 12767104"/>
                <a:gd name="connsiteY139" fmla="*/ 1421129 h 13064490"/>
                <a:gd name="connsiteX140" fmla="*/ 3837812 w 12767104"/>
                <a:gd name="connsiteY140" fmla="*/ 1329689 h 13064490"/>
                <a:gd name="connsiteX141" fmla="*/ 3632072 w 12767104"/>
                <a:gd name="connsiteY141" fmla="*/ 1322069 h 13064490"/>
                <a:gd name="connsiteX142" fmla="*/ 3468242 w 12767104"/>
                <a:gd name="connsiteY142" fmla="*/ 1122044 h 13064490"/>
                <a:gd name="connsiteX143" fmla="*/ 3096767 w 12767104"/>
                <a:gd name="connsiteY143" fmla="*/ 1202054 h 13064490"/>
                <a:gd name="connsiteX144" fmla="*/ 2920345 w 12767104"/>
                <a:gd name="connsiteY144" fmla="*/ 1013492 h 13064490"/>
                <a:gd name="connsiteX145" fmla="*/ 2793380 w 12767104"/>
                <a:gd name="connsiteY145" fmla="*/ 1429807 h 13064490"/>
                <a:gd name="connsiteX146" fmla="*/ 2655567 w 12767104"/>
                <a:gd name="connsiteY146" fmla="*/ 1478709 h 13064490"/>
                <a:gd name="connsiteX147" fmla="*/ 2541665 w 12767104"/>
                <a:gd name="connsiteY147" fmla="*/ 1603773 h 13064490"/>
                <a:gd name="connsiteX148" fmla="*/ 2356057 w 12767104"/>
                <a:gd name="connsiteY148" fmla="*/ 1591769 h 13064490"/>
                <a:gd name="connsiteX149" fmla="*/ 2241013 w 12767104"/>
                <a:gd name="connsiteY149" fmla="*/ 1758385 h 13064490"/>
                <a:gd name="connsiteX150" fmla="*/ 2084315 w 12767104"/>
                <a:gd name="connsiteY150" fmla="*/ 1706813 h 13064490"/>
                <a:gd name="connsiteX151" fmla="*/ 2012822 w 12767104"/>
                <a:gd name="connsiteY151" fmla="*/ 1710689 h 13064490"/>
                <a:gd name="connsiteX152" fmla="*/ 2007107 w 12767104"/>
                <a:gd name="connsiteY152" fmla="*/ 1870709 h 13064490"/>
                <a:gd name="connsiteX153" fmla="*/ 1736597 w 12767104"/>
                <a:gd name="connsiteY153" fmla="*/ 1920239 h 13064490"/>
                <a:gd name="connsiteX154" fmla="*/ 1383792 w 12767104"/>
                <a:gd name="connsiteY154" fmla="*/ 1796415 h 13064490"/>
                <a:gd name="connsiteX155" fmla="*/ 1064132 w 12767104"/>
                <a:gd name="connsiteY155" fmla="*/ 1979294 h 13064490"/>
                <a:gd name="connsiteX156" fmla="*/ 1053084 w 12767104"/>
                <a:gd name="connsiteY156" fmla="*/ 2431542 h 13064490"/>
                <a:gd name="connsiteX157" fmla="*/ 514350 w 12767104"/>
                <a:gd name="connsiteY157" fmla="*/ 2355342 h 13064490"/>
                <a:gd name="connsiteX158" fmla="*/ 464057 w 12767104"/>
                <a:gd name="connsiteY158" fmla="*/ 2529839 h 13064490"/>
                <a:gd name="connsiteX159" fmla="*/ 0 w 12767104"/>
                <a:gd name="connsiteY159" fmla="*/ 2450592 h 13064490"/>
                <a:gd name="connsiteX0" fmla="*/ 0 w 12767104"/>
                <a:gd name="connsiteY0" fmla="*/ 2450592 h 13064490"/>
                <a:gd name="connsiteX1" fmla="*/ 266319 w 12767104"/>
                <a:gd name="connsiteY1" fmla="*/ 2830068 h 13064490"/>
                <a:gd name="connsiteX2" fmla="*/ 715899 w 12767104"/>
                <a:gd name="connsiteY2" fmla="*/ 2767965 h 13064490"/>
                <a:gd name="connsiteX3" fmla="*/ 1254633 w 12767104"/>
                <a:gd name="connsiteY3" fmla="*/ 3008757 h 13064490"/>
                <a:gd name="connsiteX4" fmla="*/ 1414652 w 12767104"/>
                <a:gd name="connsiteY4" fmla="*/ 3208019 h 13064490"/>
                <a:gd name="connsiteX5" fmla="*/ 1605152 w 12767104"/>
                <a:gd name="connsiteY5" fmla="*/ 3383279 h 13064490"/>
                <a:gd name="connsiteX6" fmla="*/ 1776602 w 12767104"/>
                <a:gd name="connsiteY6" fmla="*/ 3274694 h 13064490"/>
                <a:gd name="connsiteX7" fmla="*/ 2104262 w 12767104"/>
                <a:gd name="connsiteY7" fmla="*/ 3577589 h 13064490"/>
                <a:gd name="connsiteX8" fmla="*/ 2044827 w 12767104"/>
                <a:gd name="connsiteY8" fmla="*/ 3737610 h 13064490"/>
                <a:gd name="connsiteX9" fmla="*/ 2681477 w 12767104"/>
                <a:gd name="connsiteY9" fmla="*/ 3979544 h 13064490"/>
                <a:gd name="connsiteX10" fmla="*/ 3096767 w 12767104"/>
                <a:gd name="connsiteY10" fmla="*/ 3918584 h 13064490"/>
                <a:gd name="connsiteX11" fmla="*/ 3167252 w 12767104"/>
                <a:gd name="connsiteY11" fmla="*/ 4078604 h 13064490"/>
                <a:gd name="connsiteX12" fmla="*/ 3313937 w 12767104"/>
                <a:gd name="connsiteY12" fmla="*/ 4000499 h 13064490"/>
                <a:gd name="connsiteX13" fmla="*/ 3447669 w 12767104"/>
                <a:gd name="connsiteY13" fmla="*/ 4025646 h 13064490"/>
                <a:gd name="connsiteX14" fmla="*/ 3510152 w 12767104"/>
                <a:gd name="connsiteY14" fmla="*/ 4219574 h 13064490"/>
                <a:gd name="connsiteX15" fmla="*/ 3515867 w 12767104"/>
                <a:gd name="connsiteY15" fmla="*/ 4589144 h 13064490"/>
                <a:gd name="connsiteX16" fmla="*/ 3371087 w 12767104"/>
                <a:gd name="connsiteY16" fmla="*/ 4928234 h 13064490"/>
                <a:gd name="connsiteX17" fmla="*/ 3479672 w 12767104"/>
                <a:gd name="connsiteY17" fmla="*/ 5463539 h 13064490"/>
                <a:gd name="connsiteX18" fmla="*/ 3310127 w 12767104"/>
                <a:gd name="connsiteY18" fmla="*/ 5494019 h 13064490"/>
                <a:gd name="connsiteX19" fmla="*/ 3172967 w 12767104"/>
                <a:gd name="connsiteY19" fmla="*/ 6015989 h 13064490"/>
                <a:gd name="connsiteX20" fmla="*/ 3262502 w 12767104"/>
                <a:gd name="connsiteY20" fmla="*/ 6031229 h 13064490"/>
                <a:gd name="connsiteX21" fmla="*/ 3315842 w 12767104"/>
                <a:gd name="connsiteY21" fmla="*/ 6193154 h 13064490"/>
                <a:gd name="connsiteX22" fmla="*/ 3464432 w 12767104"/>
                <a:gd name="connsiteY22" fmla="*/ 6115049 h 13064490"/>
                <a:gd name="connsiteX23" fmla="*/ 3593972 w 12767104"/>
                <a:gd name="connsiteY23" fmla="*/ 6273164 h 13064490"/>
                <a:gd name="connsiteX24" fmla="*/ 3835146 w 12767104"/>
                <a:gd name="connsiteY24" fmla="*/ 6307836 h 13064490"/>
                <a:gd name="connsiteX25" fmla="*/ 3643502 w 12767104"/>
                <a:gd name="connsiteY25" fmla="*/ 6793229 h 13064490"/>
                <a:gd name="connsiteX26" fmla="*/ 3704462 w 12767104"/>
                <a:gd name="connsiteY26" fmla="*/ 7218044 h 13064490"/>
                <a:gd name="connsiteX27" fmla="*/ 3508247 w 12767104"/>
                <a:gd name="connsiteY27" fmla="*/ 7745729 h 13064490"/>
                <a:gd name="connsiteX28" fmla="*/ 3654932 w 12767104"/>
                <a:gd name="connsiteY28" fmla="*/ 7880984 h 13064490"/>
                <a:gd name="connsiteX29" fmla="*/ 3396234 w 12767104"/>
                <a:gd name="connsiteY29" fmla="*/ 8180451 h 13064490"/>
                <a:gd name="connsiteX30" fmla="*/ 3645407 w 12767104"/>
                <a:gd name="connsiteY30" fmla="*/ 8650604 h 13064490"/>
                <a:gd name="connsiteX31" fmla="*/ 4189476 w 12767104"/>
                <a:gd name="connsiteY31" fmla="*/ 9107805 h 13064490"/>
                <a:gd name="connsiteX32" fmla="*/ 4317872 w 12767104"/>
                <a:gd name="connsiteY32" fmla="*/ 9022079 h 13064490"/>
                <a:gd name="connsiteX33" fmla="*/ 4573142 w 12767104"/>
                <a:gd name="connsiteY33" fmla="*/ 9305924 h 13064490"/>
                <a:gd name="connsiteX34" fmla="*/ 4847462 w 12767104"/>
                <a:gd name="connsiteY34" fmla="*/ 9330689 h 13064490"/>
                <a:gd name="connsiteX35" fmla="*/ 5024627 w 12767104"/>
                <a:gd name="connsiteY35" fmla="*/ 9193529 h 13064490"/>
                <a:gd name="connsiteX36" fmla="*/ 5401817 w 12767104"/>
                <a:gd name="connsiteY36" fmla="*/ 9408794 h 13064490"/>
                <a:gd name="connsiteX37" fmla="*/ 5702807 w 12767104"/>
                <a:gd name="connsiteY37" fmla="*/ 9414509 h 13064490"/>
                <a:gd name="connsiteX38" fmla="*/ 5805677 w 12767104"/>
                <a:gd name="connsiteY38" fmla="*/ 9641204 h 13064490"/>
                <a:gd name="connsiteX39" fmla="*/ 6116192 w 12767104"/>
                <a:gd name="connsiteY39" fmla="*/ 9660254 h 13064490"/>
                <a:gd name="connsiteX40" fmla="*/ 6206109 w 12767104"/>
                <a:gd name="connsiteY40" fmla="*/ 9857613 h 13064490"/>
                <a:gd name="connsiteX41" fmla="*/ 6379082 w 12767104"/>
                <a:gd name="connsiteY41" fmla="*/ 9858374 h 13064490"/>
                <a:gd name="connsiteX42" fmla="*/ 6531482 w 12767104"/>
                <a:gd name="connsiteY42" fmla="*/ 10033634 h 13064490"/>
                <a:gd name="connsiteX43" fmla="*/ 6741032 w 12767104"/>
                <a:gd name="connsiteY43" fmla="*/ 10033634 h 13064490"/>
                <a:gd name="connsiteX44" fmla="*/ 6769607 w 12767104"/>
                <a:gd name="connsiteY44" fmla="*/ 10528934 h 13064490"/>
                <a:gd name="connsiteX45" fmla="*/ 6960108 w 12767104"/>
                <a:gd name="connsiteY45" fmla="*/ 10938891 h 13064490"/>
                <a:gd name="connsiteX46" fmla="*/ 6458712 w 12767104"/>
                <a:gd name="connsiteY46" fmla="*/ 11369040 h 13064490"/>
                <a:gd name="connsiteX47" fmla="*/ 6592443 w 12767104"/>
                <a:gd name="connsiteY47" fmla="*/ 11569065 h 13064490"/>
                <a:gd name="connsiteX48" fmla="*/ 6723888 w 12767104"/>
                <a:gd name="connsiteY48" fmla="*/ 11530965 h 13064490"/>
                <a:gd name="connsiteX49" fmla="*/ 6826758 w 12767104"/>
                <a:gd name="connsiteY49" fmla="*/ 11633835 h 13064490"/>
                <a:gd name="connsiteX50" fmla="*/ 6834378 w 12767104"/>
                <a:gd name="connsiteY50" fmla="*/ 11870055 h 13064490"/>
                <a:gd name="connsiteX51" fmla="*/ 6950583 w 12767104"/>
                <a:gd name="connsiteY51" fmla="*/ 12011025 h 13064490"/>
                <a:gd name="connsiteX52" fmla="*/ 7009638 w 12767104"/>
                <a:gd name="connsiteY52" fmla="*/ 12390120 h 13064490"/>
                <a:gd name="connsiteX53" fmla="*/ 6941058 w 12767104"/>
                <a:gd name="connsiteY53" fmla="*/ 12628245 h 13064490"/>
                <a:gd name="connsiteX54" fmla="*/ 7076313 w 12767104"/>
                <a:gd name="connsiteY54" fmla="*/ 12847320 h 13064490"/>
                <a:gd name="connsiteX55" fmla="*/ 7202043 w 12767104"/>
                <a:gd name="connsiteY55" fmla="*/ 12943713 h 13064490"/>
                <a:gd name="connsiteX56" fmla="*/ 7287768 w 12767104"/>
                <a:gd name="connsiteY56" fmla="*/ 12799695 h 13064490"/>
                <a:gd name="connsiteX57" fmla="*/ 7377303 w 12767104"/>
                <a:gd name="connsiteY57" fmla="*/ 12759690 h 13064490"/>
                <a:gd name="connsiteX58" fmla="*/ 7748778 w 12767104"/>
                <a:gd name="connsiteY58" fmla="*/ 12538710 h 13064490"/>
                <a:gd name="connsiteX59" fmla="*/ 8312658 w 12767104"/>
                <a:gd name="connsiteY59" fmla="*/ 13034010 h 13064490"/>
                <a:gd name="connsiteX60" fmla="*/ 8440293 w 12767104"/>
                <a:gd name="connsiteY60" fmla="*/ 12971145 h 13064490"/>
                <a:gd name="connsiteX61" fmla="*/ 8819388 w 12767104"/>
                <a:gd name="connsiteY61" fmla="*/ 13013055 h 13064490"/>
                <a:gd name="connsiteX62" fmla="*/ 9089898 w 12767104"/>
                <a:gd name="connsiteY62" fmla="*/ 13064490 h 13064490"/>
                <a:gd name="connsiteX63" fmla="*/ 9554718 w 12767104"/>
                <a:gd name="connsiteY63" fmla="*/ 12974954 h 13064490"/>
                <a:gd name="connsiteX64" fmla="*/ 9853803 w 12767104"/>
                <a:gd name="connsiteY64" fmla="*/ 12885420 h 13064490"/>
                <a:gd name="connsiteX65" fmla="*/ 9954006 w 12767104"/>
                <a:gd name="connsiteY65" fmla="*/ 12968097 h 13064490"/>
                <a:gd name="connsiteX66" fmla="*/ 10019538 w 12767104"/>
                <a:gd name="connsiteY66" fmla="*/ 12891134 h 13064490"/>
                <a:gd name="connsiteX67" fmla="*/ 10107168 w 12767104"/>
                <a:gd name="connsiteY67" fmla="*/ 12702539 h 13064490"/>
                <a:gd name="connsiteX68" fmla="*/ 10103358 w 12767104"/>
                <a:gd name="connsiteY68" fmla="*/ 12614909 h 13064490"/>
                <a:gd name="connsiteX69" fmla="*/ 10177653 w 12767104"/>
                <a:gd name="connsiteY69" fmla="*/ 12538709 h 13064490"/>
                <a:gd name="connsiteX70" fmla="*/ 10135743 w 12767104"/>
                <a:gd name="connsiteY70" fmla="*/ 12378689 h 13064490"/>
                <a:gd name="connsiteX71" fmla="*/ 10267188 w 12767104"/>
                <a:gd name="connsiteY71" fmla="*/ 12338684 h 13064490"/>
                <a:gd name="connsiteX72" fmla="*/ 10419207 w 12767104"/>
                <a:gd name="connsiteY72" fmla="*/ 11967972 h 13064490"/>
                <a:gd name="connsiteX73" fmla="*/ 11149203 w 12767104"/>
                <a:gd name="connsiteY73" fmla="*/ 12121514 h 13064490"/>
                <a:gd name="connsiteX74" fmla="*/ 12090273 w 12767104"/>
                <a:gd name="connsiteY74" fmla="*/ 11727179 h 13064490"/>
                <a:gd name="connsiteX75" fmla="*/ 12248388 w 12767104"/>
                <a:gd name="connsiteY75" fmla="*/ 11870054 h 13064490"/>
                <a:gd name="connsiteX76" fmla="*/ 12362688 w 12767104"/>
                <a:gd name="connsiteY76" fmla="*/ 11891009 h 13064490"/>
                <a:gd name="connsiteX77" fmla="*/ 12524613 w 12767104"/>
                <a:gd name="connsiteY77" fmla="*/ 11662409 h 13064490"/>
                <a:gd name="connsiteX78" fmla="*/ 12600813 w 12767104"/>
                <a:gd name="connsiteY78" fmla="*/ 11622404 h 13064490"/>
                <a:gd name="connsiteX79" fmla="*/ 12658344 w 12767104"/>
                <a:gd name="connsiteY79" fmla="*/ 11645265 h 13064490"/>
                <a:gd name="connsiteX80" fmla="*/ 12758928 w 12767104"/>
                <a:gd name="connsiteY80" fmla="*/ 11344274 h 13064490"/>
                <a:gd name="connsiteX81" fmla="*/ 12446507 w 12767104"/>
                <a:gd name="connsiteY81" fmla="*/ 10921364 h 13064490"/>
                <a:gd name="connsiteX82" fmla="*/ 12383642 w 12767104"/>
                <a:gd name="connsiteY82" fmla="*/ 10618469 h 13064490"/>
                <a:gd name="connsiteX83" fmla="*/ 12201906 w 12767104"/>
                <a:gd name="connsiteY83" fmla="*/ 10423017 h 13064490"/>
                <a:gd name="connsiteX84" fmla="*/ 12216002 w 12767104"/>
                <a:gd name="connsiteY84" fmla="*/ 10138409 h 13064490"/>
                <a:gd name="connsiteX85" fmla="*/ 12560807 w 12767104"/>
                <a:gd name="connsiteY85" fmla="*/ 9631679 h 13064490"/>
                <a:gd name="connsiteX86" fmla="*/ 12693777 w 12767104"/>
                <a:gd name="connsiteY86" fmla="*/ 8833866 h 13064490"/>
                <a:gd name="connsiteX87" fmla="*/ 12472416 w 12767104"/>
                <a:gd name="connsiteY87" fmla="*/ 8590407 h 13064490"/>
                <a:gd name="connsiteX88" fmla="*/ 12508992 w 12767104"/>
                <a:gd name="connsiteY88" fmla="*/ 7827264 h 13064490"/>
                <a:gd name="connsiteX89" fmla="*/ 12256389 w 12767104"/>
                <a:gd name="connsiteY89" fmla="*/ 7655052 h 13064490"/>
                <a:gd name="connsiteX90" fmla="*/ 11978640 w 12767104"/>
                <a:gd name="connsiteY90" fmla="*/ 7424928 h 13064490"/>
                <a:gd name="connsiteX91" fmla="*/ 11887200 w 12767104"/>
                <a:gd name="connsiteY91" fmla="*/ 6784848 h 13064490"/>
                <a:gd name="connsiteX92" fmla="*/ 12052173 w 12767104"/>
                <a:gd name="connsiteY92" fmla="*/ 6573774 h 13064490"/>
                <a:gd name="connsiteX93" fmla="*/ 12172950 w 12767104"/>
                <a:gd name="connsiteY93" fmla="*/ 6334887 h 13064490"/>
                <a:gd name="connsiteX94" fmla="*/ 12179808 w 12767104"/>
                <a:gd name="connsiteY94" fmla="*/ 5888736 h 13064490"/>
                <a:gd name="connsiteX95" fmla="*/ 11915394 w 12767104"/>
                <a:gd name="connsiteY95" fmla="*/ 5550027 h 13064490"/>
                <a:gd name="connsiteX96" fmla="*/ 11612880 w 12767104"/>
                <a:gd name="connsiteY96" fmla="*/ 5285232 h 13064490"/>
                <a:gd name="connsiteX97" fmla="*/ 11137392 w 12767104"/>
                <a:gd name="connsiteY97" fmla="*/ 4791456 h 13064490"/>
                <a:gd name="connsiteX98" fmla="*/ 10345674 w 12767104"/>
                <a:gd name="connsiteY98" fmla="*/ 4283583 h 13064490"/>
                <a:gd name="connsiteX99" fmla="*/ 10364343 w 12767104"/>
                <a:gd name="connsiteY99" fmla="*/ 3643122 h 13064490"/>
                <a:gd name="connsiteX100" fmla="*/ 10991088 w 12767104"/>
                <a:gd name="connsiteY100" fmla="*/ 3035808 h 13064490"/>
                <a:gd name="connsiteX101" fmla="*/ 11228832 w 12767104"/>
                <a:gd name="connsiteY101" fmla="*/ 2523744 h 13064490"/>
                <a:gd name="connsiteX102" fmla="*/ 11155680 w 12767104"/>
                <a:gd name="connsiteY102" fmla="*/ 2286000 h 13064490"/>
                <a:gd name="connsiteX103" fmla="*/ 11391900 w 12767104"/>
                <a:gd name="connsiteY103" fmla="*/ 1664970 h 13064490"/>
                <a:gd name="connsiteX104" fmla="*/ 11299698 w 12767104"/>
                <a:gd name="connsiteY104" fmla="*/ 1289304 h 13064490"/>
                <a:gd name="connsiteX105" fmla="*/ 10966704 w 12767104"/>
                <a:gd name="connsiteY105" fmla="*/ 1435227 h 13064490"/>
                <a:gd name="connsiteX106" fmla="*/ 10770870 w 12767104"/>
                <a:gd name="connsiteY106" fmla="*/ 1719072 h 13064490"/>
                <a:gd name="connsiteX107" fmla="*/ 10211943 w 12767104"/>
                <a:gd name="connsiteY107" fmla="*/ 1704594 h 13064490"/>
                <a:gd name="connsiteX108" fmla="*/ 10643616 w 12767104"/>
                <a:gd name="connsiteY108" fmla="*/ 987552 h 13064490"/>
                <a:gd name="connsiteX109" fmla="*/ 10569321 w 12767104"/>
                <a:gd name="connsiteY109" fmla="*/ 768477 h 13064490"/>
                <a:gd name="connsiteX110" fmla="*/ 10310241 w 12767104"/>
                <a:gd name="connsiteY110" fmla="*/ 644652 h 13064490"/>
                <a:gd name="connsiteX111" fmla="*/ 10132695 w 12767104"/>
                <a:gd name="connsiteY111" fmla="*/ 798957 h 13064490"/>
                <a:gd name="connsiteX112" fmla="*/ 9947147 w 12767104"/>
                <a:gd name="connsiteY112" fmla="*/ 712469 h 13064490"/>
                <a:gd name="connsiteX113" fmla="*/ 9547097 w 12767104"/>
                <a:gd name="connsiteY113" fmla="*/ 748664 h 13064490"/>
                <a:gd name="connsiteX114" fmla="*/ 9390887 w 12767104"/>
                <a:gd name="connsiteY114" fmla="*/ 302894 h 13064490"/>
                <a:gd name="connsiteX115" fmla="*/ 9286112 w 12767104"/>
                <a:gd name="connsiteY115" fmla="*/ 152399 h 13064490"/>
                <a:gd name="connsiteX116" fmla="*/ 9089136 w 12767104"/>
                <a:gd name="connsiteY116" fmla="*/ 0 h 13064490"/>
                <a:gd name="connsiteX117" fmla="*/ 9030842 w 12767104"/>
                <a:gd name="connsiteY117" fmla="*/ 188594 h 13064490"/>
                <a:gd name="connsiteX118" fmla="*/ 9137522 w 12767104"/>
                <a:gd name="connsiteY118" fmla="*/ 352424 h 13064490"/>
                <a:gd name="connsiteX119" fmla="*/ 8903207 w 12767104"/>
                <a:gd name="connsiteY119" fmla="*/ 421004 h 13064490"/>
                <a:gd name="connsiteX120" fmla="*/ 8634602 w 12767104"/>
                <a:gd name="connsiteY120" fmla="*/ 548639 h 13064490"/>
                <a:gd name="connsiteX121" fmla="*/ 8421242 w 12767104"/>
                <a:gd name="connsiteY121" fmla="*/ 859154 h 13064490"/>
                <a:gd name="connsiteX122" fmla="*/ 8219312 w 12767104"/>
                <a:gd name="connsiteY122" fmla="*/ 922019 h 13064490"/>
                <a:gd name="connsiteX123" fmla="*/ 8125967 w 12767104"/>
                <a:gd name="connsiteY123" fmla="*/ 1301114 h 13064490"/>
                <a:gd name="connsiteX124" fmla="*/ 8017382 w 12767104"/>
                <a:gd name="connsiteY124" fmla="*/ 1407794 h 13064490"/>
                <a:gd name="connsiteX125" fmla="*/ 7977377 w 12767104"/>
                <a:gd name="connsiteY125" fmla="*/ 1543049 h 13064490"/>
                <a:gd name="connsiteX126" fmla="*/ 7811642 w 12767104"/>
                <a:gd name="connsiteY126" fmla="*/ 1577339 h 13064490"/>
                <a:gd name="connsiteX127" fmla="*/ 7678674 w 12767104"/>
                <a:gd name="connsiteY127" fmla="*/ 1816608 h 13064490"/>
                <a:gd name="connsiteX128" fmla="*/ 7327772 w 12767104"/>
                <a:gd name="connsiteY128" fmla="*/ 1645919 h 13064490"/>
                <a:gd name="connsiteX129" fmla="*/ 6998207 w 12767104"/>
                <a:gd name="connsiteY129" fmla="*/ 1950719 h 13064490"/>
                <a:gd name="connsiteX130" fmla="*/ 6794372 w 12767104"/>
                <a:gd name="connsiteY130" fmla="*/ 1811654 h 13064490"/>
                <a:gd name="connsiteX131" fmla="*/ 6217920 w 12767104"/>
                <a:gd name="connsiteY131" fmla="*/ 2286000 h 13064490"/>
                <a:gd name="connsiteX132" fmla="*/ 6020942 w 12767104"/>
                <a:gd name="connsiteY132" fmla="*/ 2179319 h 13064490"/>
                <a:gd name="connsiteX133" fmla="*/ 5859017 w 12767104"/>
                <a:gd name="connsiteY133" fmla="*/ 2200274 h 13064490"/>
                <a:gd name="connsiteX134" fmla="*/ 5657087 w 12767104"/>
                <a:gd name="connsiteY134" fmla="*/ 2085974 h 13064490"/>
                <a:gd name="connsiteX135" fmla="*/ 5422772 w 12767104"/>
                <a:gd name="connsiteY135" fmla="*/ 2118359 h 13064490"/>
                <a:gd name="connsiteX136" fmla="*/ 5361812 w 12767104"/>
                <a:gd name="connsiteY136" fmla="*/ 1937384 h 13064490"/>
                <a:gd name="connsiteX137" fmla="*/ 5015102 w 12767104"/>
                <a:gd name="connsiteY137" fmla="*/ 1771649 h 13064490"/>
                <a:gd name="connsiteX138" fmla="*/ 4293870 w 12767104"/>
                <a:gd name="connsiteY138" fmla="*/ 1781937 h 13064490"/>
                <a:gd name="connsiteX139" fmla="*/ 3976877 w 12767104"/>
                <a:gd name="connsiteY139" fmla="*/ 1421129 h 13064490"/>
                <a:gd name="connsiteX140" fmla="*/ 3837812 w 12767104"/>
                <a:gd name="connsiteY140" fmla="*/ 1329689 h 13064490"/>
                <a:gd name="connsiteX141" fmla="*/ 3632072 w 12767104"/>
                <a:gd name="connsiteY141" fmla="*/ 1322069 h 13064490"/>
                <a:gd name="connsiteX142" fmla="*/ 3468242 w 12767104"/>
                <a:gd name="connsiteY142" fmla="*/ 1122044 h 13064490"/>
                <a:gd name="connsiteX143" fmla="*/ 3096767 w 12767104"/>
                <a:gd name="connsiteY143" fmla="*/ 1202054 h 13064490"/>
                <a:gd name="connsiteX144" fmla="*/ 2920345 w 12767104"/>
                <a:gd name="connsiteY144" fmla="*/ 1013492 h 13064490"/>
                <a:gd name="connsiteX145" fmla="*/ 2792430 w 12767104"/>
                <a:gd name="connsiteY145" fmla="*/ 1246638 h 13064490"/>
                <a:gd name="connsiteX146" fmla="*/ 2793380 w 12767104"/>
                <a:gd name="connsiteY146" fmla="*/ 1429807 h 13064490"/>
                <a:gd name="connsiteX147" fmla="*/ 2655567 w 12767104"/>
                <a:gd name="connsiteY147" fmla="*/ 1478709 h 13064490"/>
                <a:gd name="connsiteX148" fmla="*/ 2541665 w 12767104"/>
                <a:gd name="connsiteY148" fmla="*/ 1603773 h 13064490"/>
                <a:gd name="connsiteX149" fmla="*/ 2356057 w 12767104"/>
                <a:gd name="connsiteY149" fmla="*/ 1591769 h 13064490"/>
                <a:gd name="connsiteX150" fmla="*/ 2241013 w 12767104"/>
                <a:gd name="connsiteY150" fmla="*/ 1758385 h 13064490"/>
                <a:gd name="connsiteX151" fmla="*/ 2084315 w 12767104"/>
                <a:gd name="connsiteY151" fmla="*/ 1706813 h 13064490"/>
                <a:gd name="connsiteX152" fmla="*/ 2012822 w 12767104"/>
                <a:gd name="connsiteY152" fmla="*/ 1710689 h 13064490"/>
                <a:gd name="connsiteX153" fmla="*/ 2007107 w 12767104"/>
                <a:gd name="connsiteY153" fmla="*/ 1870709 h 13064490"/>
                <a:gd name="connsiteX154" fmla="*/ 1736597 w 12767104"/>
                <a:gd name="connsiteY154" fmla="*/ 1920239 h 13064490"/>
                <a:gd name="connsiteX155" fmla="*/ 1383792 w 12767104"/>
                <a:gd name="connsiteY155" fmla="*/ 1796415 h 13064490"/>
                <a:gd name="connsiteX156" fmla="*/ 1064132 w 12767104"/>
                <a:gd name="connsiteY156" fmla="*/ 1979294 h 13064490"/>
                <a:gd name="connsiteX157" fmla="*/ 1053084 w 12767104"/>
                <a:gd name="connsiteY157" fmla="*/ 2431542 h 13064490"/>
                <a:gd name="connsiteX158" fmla="*/ 514350 w 12767104"/>
                <a:gd name="connsiteY158" fmla="*/ 2355342 h 13064490"/>
                <a:gd name="connsiteX159" fmla="*/ 464057 w 12767104"/>
                <a:gd name="connsiteY159" fmla="*/ 2529839 h 13064490"/>
                <a:gd name="connsiteX160" fmla="*/ 0 w 12767104"/>
                <a:gd name="connsiteY160" fmla="*/ 2450592 h 13064490"/>
                <a:gd name="connsiteX0" fmla="*/ 0 w 12767104"/>
                <a:gd name="connsiteY0" fmla="*/ 2450592 h 13064490"/>
                <a:gd name="connsiteX1" fmla="*/ 266319 w 12767104"/>
                <a:gd name="connsiteY1" fmla="*/ 2830068 h 13064490"/>
                <a:gd name="connsiteX2" fmla="*/ 715899 w 12767104"/>
                <a:gd name="connsiteY2" fmla="*/ 2767965 h 13064490"/>
                <a:gd name="connsiteX3" fmla="*/ 1254633 w 12767104"/>
                <a:gd name="connsiteY3" fmla="*/ 3008757 h 13064490"/>
                <a:gd name="connsiteX4" fmla="*/ 1414652 w 12767104"/>
                <a:gd name="connsiteY4" fmla="*/ 3208019 h 13064490"/>
                <a:gd name="connsiteX5" fmla="*/ 1605152 w 12767104"/>
                <a:gd name="connsiteY5" fmla="*/ 3383279 h 13064490"/>
                <a:gd name="connsiteX6" fmla="*/ 1776602 w 12767104"/>
                <a:gd name="connsiteY6" fmla="*/ 3274694 h 13064490"/>
                <a:gd name="connsiteX7" fmla="*/ 2104262 w 12767104"/>
                <a:gd name="connsiteY7" fmla="*/ 3577589 h 13064490"/>
                <a:gd name="connsiteX8" fmla="*/ 2044827 w 12767104"/>
                <a:gd name="connsiteY8" fmla="*/ 3737610 h 13064490"/>
                <a:gd name="connsiteX9" fmla="*/ 2681477 w 12767104"/>
                <a:gd name="connsiteY9" fmla="*/ 3979544 h 13064490"/>
                <a:gd name="connsiteX10" fmla="*/ 3096767 w 12767104"/>
                <a:gd name="connsiteY10" fmla="*/ 3918584 h 13064490"/>
                <a:gd name="connsiteX11" fmla="*/ 3167252 w 12767104"/>
                <a:gd name="connsiteY11" fmla="*/ 4078604 h 13064490"/>
                <a:gd name="connsiteX12" fmla="*/ 3313937 w 12767104"/>
                <a:gd name="connsiteY12" fmla="*/ 4000499 h 13064490"/>
                <a:gd name="connsiteX13" fmla="*/ 3447669 w 12767104"/>
                <a:gd name="connsiteY13" fmla="*/ 4025646 h 13064490"/>
                <a:gd name="connsiteX14" fmla="*/ 3510152 w 12767104"/>
                <a:gd name="connsiteY14" fmla="*/ 4219574 h 13064490"/>
                <a:gd name="connsiteX15" fmla="*/ 3515867 w 12767104"/>
                <a:gd name="connsiteY15" fmla="*/ 4589144 h 13064490"/>
                <a:gd name="connsiteX16" fmla="*/ 3371087 w 12767104"/>
                <a:gd name="connsiteY16" fmla="*/ 4928234 h 13064490"/>
                <a:gd name="connsiteX17" fmla="*/ 3479672 w 12767104"/>
                <a:gd name="connsiteY17" fmla="*/ 5463539 h 13064490"/>
                <a:gd name="connsiteX18" fmla="*/ 3310127 w 12767104"/>
                <a:gd name="connsiteY18" fmla="*/ 5494019 h 13064490"/>
                <a:gd name="connsiteX19" fmla="*/ 3172967 w 12767104"/>
                <a:gd name="connsiteY19" fmla="*/ 6015989 h 13064490"/>
                <a:gd name="connsiteX20" fmla="*/ 3262502 w 12767104"/>
                <a:gd name="connsiteY20" fmla="*/ 6031229 h 13064490"/>
                <a:gd name="connsiteX21" fmla="*/ 3315842 w 12767104"/>
                <a:gd name="connsiteY21" fmla="*/ 6193154 h 13064490"/>
                <a:gd name="connsiteX22" fmla="*/ 3464432 w 12767104"/>
                <a:gd name="connsiteY22" fmla="*/ 6115049 h 13064490"/>
                <a:gd name="connsiteX23" fmla="*/ 3593972 w 12767104"/>
                <a:gd name="connsiteY23" fmla="*/ 6273164 h 13064490"/>
                <a:gd name="connsiteX24" fmla="*/ 3835146 w 12767104"/>
                <a:gd name="connsiteY24" fmla="*/ 6307836 h 13064490"/>
                <a:gd name="connsiteX25" fmla="*/ 3643502 w 12767104"/>
                <a:gd name="connsiteY25" fmla="*/ 6793229 h 13064490"/>
                <a:gd name="connsiteX26" fmla="*/ 3704462 w 12767104"/>
                <a:gd name="connsiteY26" fmla="*/ 7218044 h 13064490"/>
                <a:gd name="connsiteX27" fmla="*/ 3508247 w 12767104"/>
                <a:gd name="connsiteY27" fmla="*/ 7745729 h 13064490"/>
                <a:gd name="connsiteX28" fmla="*/ 3654932 w 12767104"/>
                <a:gd name="connsiteY28" fmla="*/ 7880984 h 13064490"/>
                <a:gd name="connsiteX29" fmla="*/ 3396234 w 12767104"/>
                <a:gd name="connsiteY29" fmla="*/ 8180451 h 13064490"/>
                <a:gd name="connsiteX30" fmla="*/ 3645407 w 12767104"/>
                <a:gd name="connsiteY30" fmla="*/ 8650604 h 13064490"/>
                <a:gd name="connsiteX31" fmla="*/ 4189476 w 12767104"/>
                <a:gd name="connsiteY31" fmla="*/ 9107805 h 13064490"/>
                <a:gd name="connsiteX32" fmla="*/ 4317872 w 12767104"/>
                <a:gd name="connsiteY32" fmla="*/ 9022079 h 13064490"/>
                <a:gd name="connsiteX33" fmla="*/ 4573142 w 12767104"/>
                <a:gd name="connsiteY33" fmla="*/ 9305924 h 13064490"/>
                <a:gd name="connsiteX34" fmla="*/ 4847462 w 12767104"/>
                <a:gd name="connsiteY34" fmla="*/ 9330689 h 13064490"/>
                <a:gd name="connsiteX35" fmla="*/ 5024627 w 12767104"/>
                <a:gd name="connsiteY35" fmla="*/ 9193529 h 13064490"/>
                <a:gd name="connsiteX36" fmla="*/ 5401817 w 12767104"/>
                <a:gd name="connsiteY36" fmla="*/ 9408794 h 13064490"/>
                <a:gd name="connsiteX37" fmla="*/ 5702807 w 12767104"/>
                <a:gd name="connsiteY37" fmla="*/ 9414509 h 13064490"/>
                <a:gd name="connsiteX38" fmla="*/ 5805677 w 12767104"/>
                <a:gd name="connsiteY38" fmla="*/ 9641204 h 13064490"/>
                <a:gd name="connsiteX39" fmla="*/ 6116192 w 12767104"/>
                <a:gd name="connsiteY39" fmla="*/ 9660254 h 13064490"/>
                <a:gd name="connsiteX40" fmla="*/ 6206109 w 12767104"/>
                <a:gd name="connsiteY40" fmla="*/ 9857613 h 13064490"/>
                <a:gd name="connsiteX41" fmla="*/ 6379082 w 12767104"/>
                <a:gd name="connsiteY41" fmla="*/ 9858374 h 13064490"/>
                <a:gd name="connsiteX42" fmla="*/ 6531482 w 12767104"/>
                <a:gd name="connsiteY42" fmla="*/ 10033634 h 13064490"/>
                <a:gd name="connsiteX43" fmla="*/ 6741032 w 12767104"/>
                <a:gd name="connsiteY43" fmla="*/ 10033634 h 13064490"/>
                <a:gd name="connsiteX44" fmla="*/ 6769607 w 12767104"/>
                <a:gd name="connsiteY44" fmla="*/ 10528934 h 13064490"/>
                <a:gd name="connsiteX45" fmla="*/ 6960108 w 12767104"/>
                <a:gd name="connsiteY45" fmla="*/ 10938891 h 13064490"/>
                <a:gd name="connsiteX46" fmla="*/ 6458712 w 12767104"/>
                <a:gd name="connsiteY46" fmla="*/ 11369040 h 13064490"/>
                <a:gd name="connsiteX47" fmla="*/ 6592443 w 12767104"/>
                <a:gd name="connsiteY47" fmla="*/ 11569065 h 13064490"/>
                <a:gd name="connsiteX48" fmla="*/ 6723888 w 12767104"/>
                <a:gd name="connsiteY48" fmla="*/ 11530965 h 13064490"/>
                <a:gd name="connsiteX49" fmla="*/ 6826758 w 12767104"/>
                <a:gd name="connsiteY49" fmla="*/ 11633835 h 13064490"/>
                <a:gd name="connsiteX50" fmla="*/ 6834378 w 12767104"/>
                <a:gd name="connsiteY50" fmla="*/ 11870055 h 13064490"/>
                <a:gd name="connsiteX51" fmla="*/ 6950583 w 12767104"/>
                <a:gd name="connsiteY51" fmla="*/ 12011025 h 13064490"/>
                <a:gd name="connsiteX52" fmla="*/ 7009638 w 12767104"/>
                <a:gd name="connsiteY52" fmla="*/ 12390120 h 13064490"/>
                <a:gd name="connsiteX53" fmla="*/ 6941058 w 12767104"/>
                <a:gd name="connsiteY53" fmla="*/ 12628245 h 13064490"/>
                <a:gd name="connsiteX54" fmla="*/ 7076313 w 12767104"/>
                <a:gd name="connsiteY54" fmla="*/ 12847320 h 13064490"/>
                <a:gd name="connsiteX55" fmla="*/ 7202043 w 12767104"/>
                <a:gd name="connsiteY55" fmla="*/ 12943713 h 13064490"/>
                <a:gd name="connsiteX56" fmla="*/ 7287768 w 12767104"/>
                <a:gd name="connsiteY56" fmla="*/ 12799695 h 13064490"/>
                <a:gd name="connsiteX57" fmla="*/ 7377303 w 12767104"/>
                <a:gd name="connsiteY57" fmla="*/ 12759690 h 13064490"/>
                <a:gd name="connsiteX58" fmla="*/ 7748778 w 12767104"/>
                <a:gd name="connsiteY58" fmla="*/ 12538710 h 13064490"/>
                <a:gd name="connsiteX59" fmla="*/ 8312658 w 12767104"/>
                <a:gd name="connsiteY59" fmla="*/ 13034010 h 13064490"/>
                <a:gd name="connsiteX60" fmla="*/ 8440293 w 12767104"/>
                <a:gd name="connsiteY60" fmla="*/ 12971145 h 13064490"/>
                <a:gd name="connsiteX61" fmla="*/ 8819388 w 12767104"/>
                <a:gd name="connsiteY61" fmla="*/ 13013055 h 13064490"/>
                <a:gd name="connsiteX62" fmla="*/ 9089898 w 12767104"/>
                <a:gd name="connsiteY62" fmla="*/ 13064490 h 13064490"/>
                <a:gd name="connsiteX63" fmla="*/ 9554718 w 12767104"/>
                <a:gd name="connsiteY63" fmla="*/ 12974954 h 13064490"/>
                <a:gd name="connsiteX64" fmla="*/ 9853803 w 12767104"/>
                <a:gd name="connsiteY64" fmla="*/ 12885420 h 13064490"/>
                <a:gd name="connsiteX65" fmla="*/ 9954006 w 12767104"/>
                <a:gd name="connsiteY65" fmla="*/ 12968097 h 13064490"/>
                <a:gd name="connsiteX66" fmla="*/ 10019538 w 12767104"/>
                <a:gd name="connsiteY66" fmla="*/ 12891134 h 13064490"/>
                <a:gd name="connsiteX67" fmla="*/ 10107168 w 12767104"/>
                <a:gd name="connsiteY67" fmla="*/ 12702539 h 13064490"/>
                <a:gd name="connsiteX68" fmla="*/ 10103358 w 12767104"/>
                <a:gd name="connsiteY68" fmla="*/ 12614909 h 13064490"/>
                <a:gd name="connsiteX69" fmla="*/ 10177653 w 12767104"/>
                <a:gd name="connsiteY69" fmla="*/ 12538709 h 13064490"/>
                <a:gd name="connsiteX70" fmla="*/ 10135743 w 12767104"/>
                <a:gd name="connsiteY70" fmla="*/ 12378689 h 13064490"/>
                <a:gd name="connsiteX71" fmla="*/ 10267188 w 12767104"/>
                <a:gd name="connsiteY71" fmla="*/ 12338684 h 13064490"/>
                <a:gd name="connsiteX72" fmla="*/ 10419207 w 12767104"/>
                <a:gd name="connsiteY72" fmla="*/ 11967972 h 13064490"/>
                <a:gd name="connsiteX73" fmla="*/ 11149203 w 12767104"/>
                <a:gd name="connsiteY73" fmla="*/ 12121514 h 13064490"/>
                <a:gd name="connsiteX74" fmla="*/ 12090273 w 12767104"/>
                <a:gd name="connsiteY74" fmla="*/ 11727179 h 13064490"/>
                <a:gd name="connsiteX75" fmla="*/ 12248388 w 12767104"/>
                <a:gd name="connsiteY75" fmla="*/ 11870054 h 13064490"/>
                <a:gd name="connsiteX76" fmla="*/ 12362688 w 12767104"/>
                <a:gd name="connsiteY76" fmla="*/ 11891009 h 13064490"/>
                <a:gd name="connsiteX77" fmla="*/ 12524613 w 12767104"/>
                <a:gd name="connsiteY77" fmla="*/ 11662409 h 13064490"/>
                <a:gd name="connsiteX78" fmla="*/ 12600813 w 12767104"/>
                <a:gd name="connsiteY78" fmla="*/ 11622404 h 13064490"/>
                <a:gd name="connsiteX79" fmla="*/ 12658344 w 12767104"/>
                <a:gd name="connsiteY79" fmla="*/ 11645265 h 13064490"/>
                <a:gd name="connsiteX80" fmla="*/ 12758928 w 12767104"/>
                <a:gd name="connsiteY80" fmla="*/ 11344274 h 13064490"/>
                <a:gd name="connsiteX81" fmla="*/ 12446507 w 12767104"/>
                <a:gd name="connsiteY81" fmla="*/ 10921364 h 13064490"/>
                <a:gd name="connsiteX82" fmla="*/ 12383642 w 12767104"/>
                <a:gd name="connsiteY82" fmla="*/ 10618469 h 13064490"/>
                <a:gd name="connsiteX83" fmla="*/ 12201906 w 12767104"/>
                <a:gd name="connsiteY83" fmla="*/ 10423017 h 13064490"/>
                <a:gd name="connsiteX84" fmla="*/ 12216002 w 12767104"/>
                <a:gd name="connsiteY84" fmla="*/ 10138409 h 13064490"/>
                <a:gd name="connsiteX85" fmla="*/ 12560807 w 12767104"/>
                <a:gd name="connsiteY85" fmla="*/ 9631679 h 13064490"/>
                <a:gd name="connsiteX86" fmla="*/ 12693777 w 12767104"/>
                <a:gd name="connsiteY86" fmla="*/ 8833866 h 13064490"/>
                <a:gd name="connsiteX87" fmla="*/ 12472416 w 12767104"/>
                <a:gd name="connsiteY87" fmla="*/ 8590407 h 13064490"/>
                <a:gd name="connsiteX88" fmla="*/ 12508992 w 12767104"/>
                <a:gd name="connsiteY88" fmla="*/ 7827264 h 13064490"/>
                <a:gd name="connsiteX89" fmla="*/ 12256389 w 12767104"/>
                <a:gd name="connsiteY89" fmla="*/ 7655052 h 13064490"/>
                <a:gd name="connsiteX90" fmla="*/ 11978640 w 12767104"/>
                <a:gd name="connsiteY90" fmla="*/ 7424928 h 13064490"/>
                <a:gd name="connsiteX91" fmla="*/ 11887200 w 12767104"/>
                <a:gd name="connsiteY91" fmla="*/ 6784848 h 13064490"/>
                <a:gd name="connsiteX92" fmla="*/ 12052173 w 12767104"/>
                <a:gd name="connsiteY92" fmla="*/ 6573774 h 13064490"/>
                <a:gd name="connsiteX93" fmla="*/ 12172950 w 12767104"/>
                <a:gd name="connsiteY93" fmla="*/ 6334887 h 13064490"/>
                <a:gd name="connsiteX94" fmla="*/ 12179808 w 12767104"/>
                <a:gd name="connsiteY94" fmla="*/ 5888736 h 13064490"/>
                <a:gd name="connsiteX95" fmla="*/ 11915394 w 12767104"/>
                <a:gd name="connsiteY95" fmla="*/ 5550027 h 13064490"/>
                <a:gd name="connsiteX96" fmla="*/ 11612880 w 12767104"/>
                <a:gd name="connsiteY96" fmla="*/ 5285232 h 13064490"/>
                <a:gd name="connsiteX97" fmla="*/ 11137392 w 12767104"/>
                <a:gd name="connsiteY97" fmla="*/ 4791456 h 13064490"/>
                <a:gd name="connsiteX98" fmla="*/ 10345674 w 12767104"/>
                <a:gd name="connsiteY98" fmla="*/ 4283583 h 13064490"/>
                <a:gd name="connsiteX99" fmla="*/ 10364343 w 12767104"/>
                <a:gd name="connsiteY99" fmla="*/ 3643122 h 13064490"/>
                <a:gd name="connsiteX100" fmla="*/ 10991088 w 12767104"/>
                <a:gd name="connsiteY100" fmla="*/ 3035808 h 13064490"/>
                <a:gd name="connsiteX101" fmla="*/ 11228832 w 12767104"/>
                <a:gd name="connsiteY101" fmla="*/ 2523744 h 13064490"/>
                <a:gd name="connsiteX102" fmla="*/ 11155680 w 12767104"/>
                <a:gd name="connsiteY102" fmla="*/ 2286000 h 13064490"/>
                <a:gd name="connsiteX103" fmla="*/ 11391900 w 12767104"/>
                <a:gd name="connsiteY103" fmla="*/ 1664970 h 13064490"/>
                <a:gd name="connsiteX104" fmla="*/ 11299698 w 12767104"/>
                <a:gd name="connsiteY104" fmla="*/ 1289304 h 13064490"/>
                <a:gd name="connsiteX105" fmla="*/ 10966704 w 12767104"/>
                <a:gd name="connsiteY105" fmla="*/ 1435227 h 13064490"/>
                <a:gd name="connsiteX106" fmla="*/ 10770870 w 12767104"/>
                <a:gd name="connsiteY106" fmla="*/ 1719072 h 13064490"/>
                <a:gd name="connsiteX107" fmla="*/ 10211943 w 12767104"/>
                <a:gd name="connsiteY107" fmla="*/ 1704594 h 13064490"/>
                <a:gd name="connsiteX108" fmla="*/ 10643616 w 12767104"/>
                <a:gd name="connsiteY108" fmla="*/ 987552 h 13064490"/>
                <a:gd name="connsiteX109" fmla="*/ 10569321 w 12767104"/>
                <a:gd name="connsiteY109" fmla="*/ 768477 h 13064490"/>
                <a:gd name="connsiteX110" fmla="*/ 10310241 w 12767104"/>
                <a:gd name="connsiteY110" fmla="*/ 644652 h 13064490"/>
                <a:gd name="connsiteX111" fmla="*/ 10132695 w 12767104"/>
                <a:gd name="connsiteY111" fmla="*/ 798957 h 13064490"/>
                <a:gd name="connsiteX112" fmla="*/ 9947147 w 12767104"/>
                <a:gd name="connsiteY112" fmla="*/ 712469 h 13064490"/>
                <a:gd name="connsiteX113" fmla="*/ 9547097 w 12767104"/>
                <a:gd name="connsiteY113" fmla="*/ 748664 h 13064490"/>
                <a:gd name="connsiteX114" fmla="*/ 9390887 w 12767104"/>
                <a:gd name="connsiteY114" fmla="*/ 302894 h 13064490"/>
                <a:gd name="connsiteX115" fmla="*/ 9286112 w 12767104"/>
                <a:gd name="connsiteY115" fmla="*/ 152399 h 13064490"/>
                <a:gd name="connsiteX116" fmla="*/ 9089136 w 12767104"/>
                <a:gd name="connsiteY116" fmla="*/ 0 h 13064490"/>
                <a:gd name="connsiteX117" fmla="*/ 9030842 w 12767104"/>
                <a:gd name="connsiteY117" fmla="*/ 188594 h 13064490"/>
                <a:gd name="connsiteX118" fmla="*/ 9137522 w 12767104"/>
                <a:gd name="connsiteY118" fmla="*/ 352424 h 13064490"/>
                <a:gd name="connsiteX119" fmla="*/ 8903207 w 12767104"/>
                <a:gd name="connsiteY119" fmla="*/ 421004 h 13064490"/>
                <a:gd name="connsiteX120" fmla="*/ 8634602 w 12767104"/>
                <a:gd name="connsiteY120" fmla="*/ 548639 h 13064490"/>
                <a:gd name="connsiteX121" fmla="*/ 8421242 w 12767104"/>
                <a:gd name="connsiteY121" fmla="*/ 859154 h 13064490"/>
                <a:gd name="connsiteX122" fmla="*/ 8219312 w 12767104"/>
                <a:gd name="connsiteY122" fmla="*/ 922019 h 13064490"/>
                <a:gd name="connsiteX123" fmla="*/ 8125967 w 12767104"/>
                <a:gd name="connsiteY123" fmla="*/ 1301114 h 13064490"/>
                <a:gd name="connsiteX124" fmla="*/ 8017382 w 12767104"/>
                <a:gd name="connsiteY124" fmla="*/ 1407794 h 13064490"/>
                <a:gd name="connsiteX125" fmla="*/ 7977377 w 12767104"/>
                <a:gd name="connsiteY125" fmla="*/ 1543049 h 13064490"/>
                <a:gd name="connsiteX126" fmla="*/ 7811642 w 12767104"/>
                <a:gd name="connsiteY126" fmla="*/ 1577339 h 13064490"/>
                <a:gd name="connsiteX127" fmla="*/ 7678674 w 12767104"/>
                <a:gd name="connsiteY127" fmla="*/ 1816608 h 13064490"/>
                <a:gd name="connsiteX128" fmla="*/ 7327772 w 12767104"/>
                <a:gd name="connsiteY128" fmla="*/ 1645919 h 13064490"/>
                <a:gd name="connsiteX129" fmla="*/ 6998207 w 12767104"/>
                <a:gd name="connsiteY129" fmla="*/ 1950719 h 13064490"/>
                <a:gd name="connsiteX130" fmla="*/ 6794372 w 12767104"/>
                <a:gd name="connsiteY130" fmla="*/ 1811654 h 13064490"/>
                <a:gd name="connsiteX131" fmla="*/ 6217920 w 12767104"/>
                <a:gd name="connsiteY131" fmla="*/ 2286000 h 13064490"/>
                <a:gd name="connsiteX132" fmla="*/ 6020942 w 12767104"/>
                <a:gd name="connsiteY132" fmla="*/ 2179319 h 13064490"/>
                <a:gd name="connsiteX133" fmla="*/ 5859017 w 12767104"/>
                <a:gd name="connsiteY133" fmla="*/ 2200274 h 13064490"/>
                <a:gd name="connsiteX134" fmla="*/ 5657087 w 12767104"/>
                <a:gd name="connsiteY134" fmla="*/ 2085974 h 13064490"/>
                <a:gd name="connsiteX135" fmla="*/ 5422772 w 12767104"/>
                <a:gd name="connsiteY135" fmla="*/ 2118359 h 13064490"/>
                <a:gd name="connsiteX136" fmla="*/ 5361812 w 12767104"/>
                <a:gd name="connsiteY136" fmla="*/ 1937384 h 13064490"/>
                <a:gd name="connsiteX137" fmla="*/ 5015102 w 12767104"/>
                <a:gd name="connsiteY137" fmla="*/ 1771649 h 13064490"/>
                <a:gd name="connsiteX138" fmla="*/ 4293870 w 12767104"/>
                <a:gd name="connsiteY138" fmla="*/ 1781937 h 13064490"/>
                <a:gd name="connsiteX139" fmla="*/ 3976877 w 12767104"/>
                <a:gd name="connsiteY139" fmla="*/ 1421129 h 13064490"/>
                <a:gd name="connsiteX140" fmla="*/ 3837812 w 12767104"/>
                <a:gd name="connsiteY140" fmla="*/ 1329689 h 13064490"/>
                <a:gd name="connsiteX141" fmla="*/ 3632072 w 12767104"/>
                <a:gd name="connsiteY141" fmla="*/ 1322069 h 13064490"/>
                <a:gd name="connsiteX142" fmla="*/ 3468242 w 12767104"/>
                <a:gd name="connsiteY142" fmla="*/ 1122044 h 13064490"/>
                <a:gd name="connsiteX143" fmla="*/ 3096767 w 12767104"/>
                <a:gd name="connsiteY143" fmla="*/ 1202054 h 13064490"/>
                <a:gd name="connsiteX144" fmla="*/ 2992765 w 12767104"/>
                <a:gd name="connsiteY144" fmla="*/ 1034402 h 13064490"/>
                <a:gd name="connsiteX145" fmla="*/ 2920345 w 12767104"/>
                <a:gd name="connsiteY145" fmla="*/ 1013492 h 13064490"/>
                <a:gd name="connsiteX146" fmla="*/ 2792430 w 12767104"/>
                <a:gd name="connsiteY146" fmla="*/ 1246638 h 13064490"/>
                <a:gd name="connsiteX147" fmla="*/ 2793380 w 12767104"/>
                <a:gd name="connsiteY147" fmla="*/ 1429807 h 13064490"/>
                <a:gd name="connsiteX148" fmla="*/ 2655567 w 12767104"/>
                <a:gd name="connsiteY148" fmla="*/ 1478709 h 13064490"/>
                <a:gd name="connsiteX149" fmla="*/ 2541665 w 12767104"/>
                <a:gd name="connsiteY149" fmla="*/ 1603773 h 13064490"/>
                <a:gd name="connsiteX150" fmla="*/ 2356057 w 12767104"/>
                <a:gd name="connsiteY150" fmla="*/ 1591769 h 13064490"/>
                <a:gd name="connsiteX151" fmla="*/ 2241013 w 12767104"/>
                <a:gd name="connsiteY151" fmla="*/ 1758385 h 13064490"/>
                <a:gd name="connsiteX152" fmla="*/ 2084315 w 12767104"/>
                <a:gd name="connsiteY152" fmla="*/ 1706813 h 13064490"/>
                <a:gd name="connsiteX153" fmla="*/ 2012822 w 12767104"/>
                <a:gd name="connsiteY153" fmla="*/ 1710689 h 13064490"/>
                <a:gd name="connsiteX154" fmla="*/ 2007107 w 12767104"/>
                <a:gd name="connsiteY154" fmla="*/ 1870709 h 13064490"/>
                <a:gd name="connsiteX155" fmla="*/ 1736597 w 12767104"/>
                <a:gd name="connsiteY155" fmla="*/ 1920239 h 13064490"/>
                <a:gd name="connsiteX156" fmla="*/ 1383792 w 12767104"/>
                <a:gd name="connsiteY156" fmla="*/ 1796415 h 13064490"/>
                <a:gd name="connsiteX157" fmla="*/ 1064132 w 12767104"/>
                <a:gd name="connsiteY157" fmla="*/ 1979294 h 13064490"/>
                <a:gd name="connsiteX158" fmla="*/ 1053084 w 12767104"/>
                <a:gd name="connsiteY158" fmla="*/ 2431542 h 13064490"/>
                <a:gd name="connsiteX159" fmla="*/ 514350 w 12767104"/>
                <a:gd name="connsiteY159" fmla="*/ 2355342 h 13064490"/>
                <a:gd name="connsiteX160" fmla="*/ 464057 w 12767104"/>
                <a:gd name="connsiteY160" fmla="*/ 2529839 h 13064490"/>
                <a:gd name="connsiteX161" fmla="*/ 0 w 12767104"/>
                <a:gd name="connsiteY161" fmla="*/ 2450592 h 13064490"/>
                <a:gd name="connsiteX0" fmla="*/ 0 w 12767104"/>
                <a:gd name="connsiteY0" fmla="*/ 2450592 h 13064490"/>
                <a:gd name="connsiteX1" fmla="*/ 266319 w 12767104"/>
                <a:gd name="connsiteY1" fmla="*/ 2830068 h 13064490"/>
                <a:gd name="connsiteX2" fmla="*/ 715899 w 12767104"/>
                <a:gd name="connsiteY2" fmla="*/ 2767965 h 13064490"/>
                <a:gd name="connsiteX3" fmla="*/ 1254633 w 12767104"/>
                <a:gd name="connsiteY3" fmla="*/ 3008757 h 13064490"/>
                <a:gd name="connsiteX4" fmla="*/ 1414652 w 12767104"/>
                <a:gd name="connsiteY4" fmla="*/ 3208019 h 13064490"/>
                <a:gd name="connsiteX5" fmla="*/ 1605152 w 12767104"/>
                <a:gd name="connsiteY5" fmla="*/ 3383279 h 13064490"/>
                <a:gd name="connsiteX6" fmla="*/ 1776602 w 12767104"/>
                <a:gd name="connsiteY6" fmla="*/ 3274694 h 13064490"/>
                <a:gd name="connsiteX7" fmla="*/ 2104262 w 12767104"/>
                <a:gd name="connsiteY7" fmla="*/ 3577589 h 13064490"/>
                <a:gd name="connsiteX8" fmla="*/ 2044827 w 12767104"/>
                <a:gd name="connsiteY8" fmla="*/ 3737610 h 13064490"/>
                <a:gd name="connsiteX9" fmla="*/ 2681477 w 12767104"/>
                <a:gd name="connsiteY9" fmla="*/ 3979544 h 13064490"/>
                <a:gd name="connsiteX10" fmla="*/ 3096767 w 12767104"/>
                <a:gd name="connsiteY10" fmla="*/ 3918584 h 13064490"/>
                <a:gd name="connsiteX11" fmla="*/ 3167252 w 12767104"/>
                <a:gd name="connsiteY11" fmla="*/ 4078604 h 13064490"/>
                <a:gd name="connsiteX12" fmla="*/ 3313937 w 12767104"/>
                <a:gd name="connsiteY12" fmla="*/ 4000499 h 13064490"/>
                <a:gd name="connsiteX13" fmla="*/ 3447669 w 12767104"/>
                <a:gd name="connsiteY13" fmla="*/ 4025646 h 13064490"/>
                <a:gd name="connsiteX14" fmla="*/ 3510152 w 12767104"/>
                <a:gd name="connsiteY14" fmla="*/ 4219574 h 13064490"/>
                <a:gd name="connsiteX15" fmla="*/ 3515867 w 12767104"/>
                <a:gd name="connsiteY15" fmla="*/ 4589144 h 13064490"/>
                <a:gd name="connsiteX16" fmla="*/ 3371087 w 12767104"/>
                <a:gd name="connsiteY16" fmla="*/ 4928234 h 13064490"/>
                <a:gd name="connsiteX17" fmla="*/ 3479672 w 12767104"/>
                <a:gd name="connsiteY17" fmla="*/ 5463539 h 13064490"/>
                <a:gd name="connsiteX18" fmla="*/ 3310127 w 12767104"/>
                <a:gd name="connsiteY18" fmla="*/ 5494019 h 13064490"/>
                <a:gd name="connsiteX19" fmla="*/ 3172967 w 12767104"/>
                <a:gd name="connsiteY19" fmla="*/ 6015989 h 13064490"/>
                <a:gd name="connsiteX20" fmla="*/ 3262502 w 12767104"/>
                <a:gd name="connsiteY20" fmla="*/ 6031229 h 13064490"/>
                <a:gd name="connsiteX21" fmla="*/ 3315842 w 12767104"/>
                <a:gd name="connsiteY21" fmla="*/ 6193154 h 13064490"/>
                <a:gd name="connsiteX22" fmla="*/ 3464432 w 12767104"/>
                <a:gd name="connsiteY22" fmla="*/ 6115049 h 13064490"/>
                <a:gd name="connsiteX23" fmla="*/ 3593972 w 12767104"/>
                <a:gd name="connsiteY23" fmla="*/ 6273164 h 13064490"/>
                <a:gd name="connsiteX24" fmla="*/ 3835146 w 12767104"/>
                <a:gd name="connsiteY24" fmla="*/ 6307836 h 13064490"/>
                <a:gd name="connsiteX25" fmla="*/ 3643502 w 12767104"/>
                <a:gd name="connsiteY25" fmla="*/ 6793229 h 13064490"/>
                <a:gd name="connsiteX26" fmla="*/ 3704462 w 12767104"/>
                <a:gd name="connsiteY26" fmla="*/ 7218044 h 13064490"/>
                <a:gd name="connsiteX27" fmla="*/ 3508247 w 12767104"/>
                <a:gd name="connsiteY27" fmla="*/ 7745729 h 13064490"/>
                <a:gd name="connsiteX28" fmla="*/ 3654932 w 12767104"/>
                <a:gd name="connsiteY28" fmla="*/ 7880984 h 13064490"/>
                <a:gd name="connsiteX29" fmla="*/ 3396234 w 12767104"/>
                <a:gd name="connsiteY29" fmla="*/ 8180451 h 13064490"/>
                <a:gd name="connsiteX30" fmla="*/ 3645407 w 12767104"/>
                <a:gd name="connsiteY30" fmla="*/ 8650604 h 13064490"/>
                <a:gd name="connsiteX31" fmla="*/ 4189476 w 12767104"/>
                <a:gd name="connsiteY31" fmla="*/ 9107805 h 13064490"/>
                <a:gd name="connsiteX32" fmla="*/ 4317872 w 12767104"/>
                <a:gd name="connsiteY32" fmla="*/ 9022079 h 13064490"/>
                <a:gd name="connsiteX33" fmla="*/ 4573142 w 12767104"/>
                <a:gd name="connsiteY33" fmla="*/ 9305924 h 13064490"/>
                <a:gd name="connsiteX34" fmla="*/ 4847462 w 12767104"/>
                <a:gd name="connsiteY34" fmla="*/ 9330689 h 13064490"/>
                <a:gd name="connsiteX35" fmla="*/ 5024627 w 12767104"/>
                <a:gd name="connsiteY35" fmla="*/ 9193529 h 13064490"/>
                <a:gd name="connsiteX36" fmla="*/ 5401817 w 12767104"/>
                <a:gd name="connsiteY36" fmla="*/ 9408794 h 13064490"/>
                <a:gd name="connsiteX37" fmla="*/ 5702807 w 12767104"/>
                <a:gd name="connsiteY37" fmla="*/ 9414509 h 13064490"/>
                <a:gd name="connsiteX38" fmla="*/ 5805677 w 12767104"/>
                <a:gd name="connsiteY38" fmla="*/ 9641204 h 13064490"/>
                <a:gd name="connsiteX39" fmla="*/ 6116192 w 12767104"/>
                <a:gd name="connsiteY39" fmla="*/ 9660254 h 13064490"/>
                <a:gd name="connsiteX40" fmla="*/ 6206109 w 12767104"/>
                <a:gd name="connsiteY40" fmla="*/ 9857613 h 13064490"/>
                <a:gd name="connsiteX41" fmla="*/ 6379082 w 12767104"/>
                <a:gd name="connsiteY41" fmla="*/ 9858374 h 13064490"/>
                <a:gd name="connsiteX42" fmla="*/ 6531482 w 12767104"/>
                <a:gd name="connsiteY42" fmla="*/ 10033634 h 13064490"/>
                <a:gd name="connsiteX43" fmla="*/ 6741032 w 12767104"/>
                <a:gd name="connsiteY43" fmla="*/ 10033634 h 13064490"/>
                <a:gd name="connsiteX44" fmla="*/ 6769607 w 12767104"/>
                <a:gd name="connsiteY44" fmla="*/ 10528934 h 13064490"/>
                <a:gd name="connsiteX45" fmla="*/ 6960108 w 12767104"/>
                <a:gd name="connsiteY45" fmla="*/ 10938891 h 13064490"/>
                <a:gd name="connsiteX46" fmla="*/ 6458712 w 12767104"/>
                <a:gd name="connsiteY46" fmla="*/ 11369040 h 13064490"/>
                <a:gd name="connsiteX47" fmla="*/ 6592443 w 12767104"/>
                <a:gd name="connsiteY47" fmla="*/ 11569065 h 13064490"/>
                <a:gd name="connsiteX48" fmla="*/ 6723888 w 12767104"/>
                <a:gd name="connsiteY48" fmla="*/ 11530965 h 13064490"/>
                <a:gd name="connsiteX49" fmla="*/ 6826758 w 12767104"/>
                <a:gd name="connsiteY49" fmla="*/ 11633835 h 13064490"/>
                <a:gd name="connsiteX50" fmla="*/ 6834378 w 12767104"/>
                <a:gd name="connsiteY50" fmla="*/ 11870055 h 13064490"/>
                <a:gd name="connsiteX51" fmla="*/ 6950583 w 12767104"/>
                <a:gd name="connsiteY51" fmla="*/ 12011025 h 13064490"/>
                <a:gd name="connsiteX52" fmla="*/ 7009638 w 12767104"/>
                <a:gd name="connsiteY52" fmla="*/ 12390120 h 13064490"/>
                <a:gd name="connsiteX53" fmla="*/ 6941058 w 12767104"/>
                <a:gd name="connsiteY53" fmla="*/ 12628245 h 13064490"/>
                <a:gd name="connsiteX54" fmla="*/ 7076313 w 12767104"/>
                <a:gd name="connsiteY54" fmla="*/ 12847320 h 13064490"/>
                <a:gd name="connsiteX55" fmla="*/ 7202043 w 12767104"/>
                <a:gd name="connsiteY55" fmla="*/ 12943713 h 13064490"/>
                <a:gd name="connsiteX56" fmla="*/ 7287768 w 12767104"/>
                <a:gd name="connsiteY56" fmla="*/ 12799695 h 13064490"/>
                <a:gd name="connsiteX57" fmla="*/ 7377303 w 12767104"/>
                <a:gd name="connsiteY57" fmla="*/ 12759690 h 13064490"/>
                <a:gd name="connsiteX58" fmla="*/ 7748778 w 12767104"/>
                <a:gd name="connsiteY58" fmla="*/ 12538710 h 13064490"/>
                <a:gd name="connsiteX59" fmla="*/ 8312658 w 12767104"/>
                <a:gd name="connsiteY59" fmla="*/ 13034010 h 13064490"/>
                <a:gd name="connsiteX60" fmla="*/ 8440293 w 12767104"/>
                <a:gd name="connsiteY60" fmla="*/ 12971145 h 13064490"/>
                <a:gd name="connsiteX61" fmla="*/ 8819388 w 12767104"/>
                <a:gd name="connsiteY61" fmla="*/ 13013055 h 13064490"/>
                <a:gd name="connsiteX62" fmla="*/ 9089898 w 12767104"/>
                <a:gd name="connsiteY62" fmla="*/ 13064490 h 13064490"/>
                <a:gd name="connsiteX63" fmla="*/ 9554718 w 12767104"/>
                <a:gd name="connsiteY63" fmla="*/ 12974954 h 13064490"/>
                <a:gd name="connsiteX64" fmla="*/ 9853803 w 12767104"/>
                <a:gd name="connsiteY64" fmla="*/ 12885420 h 13064490"/>
                <a:gd name="connsiteX65" fmla="*/ 9954006 w 12767104"/>
                <a:gd name="connsiteY65" fmla="*/ 12968097 h 13064490"/>
                <a:gd name="connsiteX66" fmla="*/ 10019538 w 12767104"/>
                <a:gd name="connsiteY66" fmla="*/ 12891134 h 13064490"/>
                <a:gd name="connsiteX67" fmla="*/ 10107168 w 12767104"/>
                <a:gd name="connsiteY67" fmla="*/ 12702539 h 13064490"/>
                <a:gd name="connsiteX68" fmla="*/ 10103358 w 12767104"/>
                <a:gd name="connsiteY68" fmla="*/ 12614909 h 13064490"/>
                <a:gd name="connsiteX69" fmla="*/ 10177653 w 12767104"/>
                <a:gd name="connsiteY69" fmla="*/ 12538709 h 13064490"/>
                <a:gd name="connsiteX70" fmla="*/ 10135743 w 12767104"/>
                <a:gd name="connsiteY70" fmla="*/ 12378689 h 13064490"/>
                <a:gd name="connsiteX71" fmla="*/ 10267188 w 12767104"/>
                <a:gd name="connsiteY71" fmla="*/ 12338684 h 13064490"/>
                <a:gd name="connsiteX72" fmla="*/ 10419207 w 12767104"/>
                <a:gd name="connsiteY72" fmla="*/ 11967972 h 13064490"/>
                <a:gd name="connsiteX73" fmla="*/ 11149203 w 12767104"/>
                <a:gd name="connsiteY73" fmla="*/ 12121514 h 13064490"/>
                <a:gd name="connsiteX74" fmla="*/ 12090273 w 12767104"/>
                <a:gd name="connsiteY74" fmla="*/ 11727179 h 13064490"/>
                <a:gd name="connsiteX75" fmla="*/ 12248388 w 12767104"/>
                <a:gd name="connsiteY75" fmla="*/ 11870054 h 13064490"/>
                <a:gd name="connsiteX76" fmla="*/ 12362688 w 12767104"/>
                <a:gd name="connsiteY76" fmla="*/ 11891009 h 13064490"/>
                <a:gd name="connsiteX77" fmla="*/ 12524613 w 12767104"/>
                <a:gd name="connsiteY77" fmla="*/ 11662409 h 13064490"/>
                <a:gd name="connsiteX78" fmla="*/ 12600813 w 12767104"/>
                <a:gd name="connsiteY78" fmla="*/ 11622404 h 13064490"/>
                <a:gd name="connsiteX79" fmla="*/ 12658344 w 12767104"/>
                <a:gd name="connsiteY79" fmla="*/ 11645265 h 13064490"/>
                <a:gd name="connsiteX80" fmla="*/ 12758928 w 12767104"/>
                <a:gd name="connsiteY80" fmla="*/ 11344274 h 13064490"/>
                <a:gd name="connsiteX81" fmla="*/ 12446507 w 12767104"/>
                <a:gd name="connsiteY81" fmla="*/ 10921364 h 13064490"/>
                <a:gd name="connsiteX82" fmla="*/ 12383642 w 12767104"/>
                <a:gd name="connsiteY82" fmla="*/ 10618469 h 13064490"/>
                <a:gd name="connsiteX83" fmla="*/ 12201906 w 12767104"/>
                <a:gd name="connsiteY83" fmla="*/ 10423017 h 13064490"/>
                <a:gd name="connsiteX84" fmla="*/ 12216002 w 12767104"/>
                <a:gd name="connsiteY84" fmla="*/ 10138409 h 13064490"/>
                <a:gd name="connsiteX85" fmla="*/ 12560807 w 12767104"/>
                <a:gd name="connsiteY85" fmla="*/ 9631679 h 13064490"/>
                <a:gd name="connsiteX86" fmla="*/ 12693777 w 12767104"/>
                <a:gd name="connsiteY86" fmla="*/ 8833866 h 13064490"/>
                <a:gd name="connsiteX87" fmla="*/ 12472416 w 12767104"/>
                <a:gd name="connsiteY87" fmla="*/ 8590407 h 13064490"/>
                <a:gd name="connsiteX88" fmla="*/ 12508992 w 12767104"/>
                <a:gd name="connsiteY88" fmla="*/ 7827264 h 13064490"/>
                <a:gd name="connsiteX89" fmla="*/ 12256389 w 12767104"/>
                <a:gd name="connsiteY89" fmla="*/ 7655052 h 13064490"/>
                <a:gd name="connsiteX90" fmla="*/ 11978640 w 12767104"/>
                <a:gd name="connsiteY90" fmla="*/ 7424928 h 13064490"/>
                <a:gd name="connsiteX91" fmla="*/ 11887200 w 12767104"/>
                <a:gd name="connsiteY91" fmla="*/ 6784848 h 13064490"/>
                <a:gd name="connsiteX92" fmla="*/ 12052173 w 12767104"/>
                <a:gd name="connsiteY92" fmla="*/ 6573774 h 13064490"/>
                <a:gd name="connsiteX93" fmla="*/ 12172950 w 12767104"/>
                <a:gd name="connsiteY93" fmla="*/ 6334887 h 13064490"/>
                <a:gd name="connsiteX94" fmla="*/ 12179808 w 12767104"/>
                <a:gd name="connsiteY94" fmla="*/ 5888736 h 13064490"/>
                <a:gd name="connsiteX95" fmla="*/ 11915394 w 12767104"/>
                <a:gd name="connsiteY95" fmla="*/ 5550027 h 13064490"/>
                <a:gd name="connsiteX96" fmla="*/ 11612880 w 12767104"/>
                <a:gd name="connsiteY96" fmla="*/ 5285232 h 13064490"/>
                <a:gd name="connsiteX97" fmla="*/ 11137392 w 12767104"/>
                <a:gd name="connsiteY97" fmla="*/ 4791456 h 13064490"/>
                <a:gd name="connsiteX98" fmla="*/ 10345674 w 12767104"/>
                <a:gd name="connsiteY98" fmla="*/ 4283583 h 13064490"/>
                <a:gd name="connsiteX99" fmla="*/ 10364343 w 12767104"/>
                <a:gd name="connsiteY99" fmla="*/ 3643122 h 13064490"/>
                <a:gd name="connsiteX100" fmla="*/ 10991088 w 12767104"/>
                <a:gd name="connsiteY100" fmla="*/ 3035808 h 13064490"/>
                <a:gd name="connsiteX101" fmla="*/ 11228832 w 12767104"/>
                <a:gd name="connsiteY101" fmla="*/ 2523744 h 13064490"/>
                <a:gd name="connsiteX102" fmla="*/ 11155680 w 12767104"/>
                <a:gd name="connsiteY102" fmla="*/ 2286000 h 13064490"/>
                <a:gd name="connsiteX103" fmla="*/ 11391900 w 12767104"/>
                <a:gd name="connsiteY103" fmla="*/ 1664970 h 13064490"/>
                <a:gd name="connsiteX104" fmla="*/ 11299698 w 12767104"/>
                <a:gd name="connsiteY104" fmla="*/ 1289304 h 13064490"/>
                <a:gd name="connsiteX105" fmla="*/ 10966704 w 12767104"/>
                <a:gd name="connsiteY105" fmla="*/ 1435227 h 13064490"/>
                <a:gd name="connsiteX106" fmla="*/ 10770870 w 12767104"/>
                <a:gd name="connsiteY106" fmla="*/ 1719072 h 13064490"/>
                <a:gd name="connsiteX107" fmla="*/ 10211943 w 12767104"/>
                <a:gd name="connsiteY107" fmla="*/ 1704594 h 13064490"/>
                <a:gd name="connsiteX108" fmla="*/ 10643616 w 12767104"/>
                <a:gd name="connsiteY108" fmla="*/ 987552 h 13064490"/>
                <a:gd name="connsiteX109" fmla="*/ 10569321 w 12767104"/>
                <a:gd name="connsiteY109" fmla="*/ 768477 h 13064490"/>
                <a:gd name="connsiteX110" fmla="*/ 10310241 w 12767104"/>
                <a:gd name="connsiteY110" fmla="*/ 644652 h 13064490"/>
                <a:gd name="connsiteX111" fmla="*/ 10132695 w 12767104"/>
                <a:gd name="connsiteY111" fmla="*/ 798957 h 13064490"/>
                <a:gd name="connsiteX112" fmla="*/ 9947147 w 12767104"/>
                <a:gd name="connsiteY112" fmla="*/ 712469 h 13064490"/>
                <a:gd name="connsiteX113" fmla="*/ 9547097 w 12767104"/>
                <a:gd name="connsiteY113" fmla="*/ 748664 h 13064490"/>
                <a:gd name="connsiteX114" fmla="*/ 9390887 w 12767104"/>
                <a:gd name="connsiteY114" fmla="*/ 302894 h 13064490"/>
                <a:gd name="connsiteX115" fmla="*/ 9286112 w 12767104"/>
                <a:gd name="connsiteY115" fmla="*/ 152399 h 13064490"/>
                <a:gd name="connsiteX116" fmla="*/ 9089136 w 12767104"/>
                <a:gd name="connsiteY116" fmla="*/ 0 h 13064490"/>
                <a:gd name="connsiteX117" fmla="*/ 9030842 w 12767104"/>
                <a:gd name="connsiteY117" fmla="*/ 188594 h 13064490"/>
                <a:gd name="connsiteX118" fmla="*/ 9137522 w 12767104"/>
                <a:gd name="connsiteY118" fmla="*/ 352424 h 13064490"/>
                <a:gd name="connsiteX119" fmla="*/ 8903207 w 12767104"/>
                <a:gd name="connsiteY119" fmla="*/ 421004 h 13064490"/>
                <a:gd name="connsiteX120" fmla="*/ 8634602 w 12767104"/>
                <a:gd name="connsiteY120" fmla="*/ 548639 h 13064490"/>
                <a:gd name="connsiteX121" fmla="*/ 8421242 w 12767104"/>
                <a:gd name="connsiteY121" fmla="*/ 859154 h 13064490"/>
                <a:gd name="connsiteX122" fmla="*/ 8219312 w 12767104"/>
                <a:gd name="connsiteY122" fmla="*/ 922019 h 13064490"/>
                <a:gd name="connsiteX123" fmla="*/ 8125967 w 12767104"/>
                <a:gd name="connsiteY123" fmla="*/ 1301114 h 13064490"/>
                <a:gd name="connsiteX124" fmla="*/ 8017382 w 12767104"/>
                <a:gd name="connsiteY124" fmla="*/ 1407794 h 13064490"/>
                <a:gd name="connsiteX125" fmla="*/ 7977377 w 12767104"/>
                <a:gd name="connsiteY125" fmla="*/ 1543049 h 13064490"/>
                <a:gd name="connsiteX126" fmla="*/ 7811642 w 12767104"/>
                <a:gd name="connsiteY126" fmla="*/ 1577339 h 13064490"/>
                <a:gd name="connsiteX127" fmla="*/ 7678674 w 12767104"/>
                <a:gd name="connsiteY127" fmla="*/ 1816608 h 13064490"/>
                <a:gd name="connsiteX128" fmla="*/ 7327772 w 12767104"/>
                <a:gd name="connsiteY128" fmla="*/ 1645919 h 13064490"/>
                <a:gd name="connsiteX129" fmla="*/ 6998207 w 12767104"/>
                <a:gd name="connsiteY129" fmla="*/ 1950719 h 13064490"/>
                <a:gd name="connsiteX130" fmla="*/ 6794372 w 12767104"/>
                <a:gd name="connsiteY130" fmla="*/ 1811654 h 13064490"/>
                <a:gd name="connsiteX131" fmla="*/ 6217920 w 12767104"/>
                <a:gd name="connsiteY131" fmla="*/ 2286000 h 13064490"/>
                <a:gd name="connsiteX132" fmla="*/ 6020942 w 12767104"/>
                <a:gd name="connsiteY132" fmla="*/ 2179319 h 13064490"/>
                <a:gd name="connsiteX133" fmla="*/ 5859017 w 12767104"/>
                <a:gd name="connsiteY133" fmla="*/ 2200274 h 13064490"/>
                <a:gd name="connsiteX134" fmla="*/ 5657087 w 12767104"/>
                <a:gd name="connsiteY134" fmla="*/ 2085974 h 13064490"/>
                <a:gd name="connsiteX135" fmla="*/ 5422772 w 12767104"/>
                <a:gd name="connsiteY135" fmla="*/ 2118359 h 13064490"/>
                <a:gd name="connsiteX136" fmla="*/ 5361812 w 12767104"/>
                <a:gd name="connsiteY136" fmla="*/ 1937384 h 13064490"/>
                <a:gd name="connsiteX137" fmla="*/ 5015102 w 12767104"/>
                <a:gd name="connsiteY137" fmla="*/ 1771649 h 13064490"/>
                <a:gd name="connsiteX138" fmla="*/ 4293870 w 12767104"/>
                <a:gd name="connsiteY138" fmla="*/ 1781937 h 13064490"/>
                <a:gd name="connsiteX139" fmla="*/ 3976877 w 12767104"/>
                <a:gd name="connsiteY139" fmla="*/ 1421129 h 13064490"/>
                <a:gd name="connsiteX140" fmla="*/ 3837812 w 12767104"/>
                <a:gd name="connsiteY140" fmla="*/ 1329689 h 13064490"/>
                <a:gd name="connsiteX141" fmla="*/ 3632072 w 12767104"/>
                <a:gd name="connsiteY141" fmla="*/ 1322069 h 13064490"/>
                <a:gd name="connsiteX142" fmla="*/ 3468242 w 12767104"/>
                <a:gd name="connsiteY142" fmla="*/ 1122044 h 13064490"/>
                <a:gd name="connsiteX143" fmla="*/ 2999574 w 12767104"/>
                <a:gd name="connsiteY143" fmla="*/ 1182219 h 13064490"/>
                <a:gd name="connsiteX144" fmla="*/ 2992765 w 12767104"/>
                <a:gd name="connsiteY144" fmla="*/ 1034402 h 13064490"/>
                <a:gd name="connsiteX145" fmla="*/ 2920345 w 12767104"/>
                <a:gd name="connsiteY145" fmla="*/ 1013492 h 13064490"/>
                <a:gd name="connsiteX146" fmla="*/ 2792430 w 12767104"/>
                <a:gd name="connsiteY146" fmla="*/ 1246638 h 13064490"/>
                <a:gd name="connsiteX147" fmla="*/ 2793380 w 12767104"/>
                <a:gd name="connsiteY147" fmla="*/ 1429807 h 13064490"/>
                <a:gd name="connsiteX148" fmla="*/ 2655567 w 12767104"/>
                <a:gd name="connsiteY148" fmla="*/ 1478709 h 13064490"/>
                <a:gd name="connsiteX149" fmla="*/ 2541665 w 12767104"/>
                <a:gd name="connsiteY149" fmla="*/ 1603773 h 13064490"/>
                <a:gd name="connsiteX150" fmla="*/ 2356057 w 12767104"/>
                <a:gd name="connsiteY150" fmla="*/ 1591769 h 13064490"/>
                <a:gd name="connsiteX151" fmla="*/ 2241013 w 12767104"/>
                <a:gd name="connsiteY151" fmla="*/ 1758385 h 13064490"/>
                <a:gd name="connsiteX152" fmla="*/ 2084315 w 12767104"/>
                <a:gd name="connsiteY152" fmla="*/ 1706813 h 13064490"/>
                <a:gd name="connsiteX153" fmla="*/ 2012822 w 12767104"/>
                <a:gd name="connsiteY153" fmla="*/ 1710689 h 13064490"/>
                <a:gd name="connsiteX154" fmla="*/ 2007107 w 12767104"/>
                <a:gd name="connsiteY154" fmla="*/ 1870709 h 13064490"/>
                <a:gd name="connsiteX155" fmla="*/ 1736597 w 12767104"/>
                <a:gd name="connsiteY155" fmla="*/ 1920239 h 13064490"/>
                <a:gd name="connsiteX156" fmla="*/ 1383792 w 12767104"/>
                <a:gd name="connsiteY156" fmla="*/ 1796415 h 13064490"/>
                <a:gd name="connsiteX157" fmla="*/ 1064132 w 12767104"/>
                <a:gd name="connsiteY157" fmla="*/ 1979294 h 13064490"/>
                <a:gd name="connsiteX158" fmla="*/ 1053084 w 12767104"/>
                <a:gd name="connsiteY158" fmla="*/ 2431542 h 13064490"/>
                <a:gd name="connsiteX159" fmla="*/ 514350 w 12767104"/>
                <a:gd name="connsiteY159" fmla="*/ 2355342 h 13064490"/>
                <a:gd name="connsiteX160" fmla="*/ 464057 w 12767104"/>
                <a:gd name="connsiteY160" fmla="*/ 2529839 h 13064490"/>
                <a:gd name="connsiteX161" fmla="*/ 0 w 12767104"/>
                <a:gd name="connsiteY161" fmla="*/ 2450592 h 13064490"/>
                <a:gd name="connsiteX0" fmla="*/ 0 w 12767104"/>
                <a:gd name="connsiteY0" fmla="*/ 2450592 h 13064490"/>
                <a:gd name="connsiteX1" fmla="*/ 266319 w 12767104"/>
                <a:gd name="connsiteY1" fmla="*/ 2830068 h 13064490"/>
                <a:gd name="connsiteX2" fmla="*/ 715899 w 12767104"/>
                <a:gd name="connsiteY2" fmla="*/ 2767965 h 13064490"/>
                <a:gd name="connsiteX3" fmla="*/ 1254633 w 12767104"/>
                <a:gd name="connsiteY3" fmla="*/ 3008757 h 13064490"/>
                <a:gd name="connsiteX4" fmla="*/ 1414652 w 12767104"/>
                <a:gd name="connsiteY4" fmla="*/ 3208019 h 13064490"/>
                <a:gd name="connsiteX5" fmla="*/ 1605152 w 12767104"/>
                <a:gd name="connsiteY5" fmla="*/ 3383279 h 13064490"/>
                <a:gd name="connsiteX6" fmla="*/ 1776602 w 12767104"/>
                <a:gd name="connsiteY6" fmla="*/ 3274694 h 13064490"/>
                <a:gd name="connsiteX7" fmla="*/ 2104262 w 12767104"/>
                <a:gd name="connsiteY7" fmla="*/ 3577589 h 13064490"/>
                <a:gd name="connsiteX8" fmla="*/ 2044827 w 12767104"/>
                <a:gd name="connsiteY8" fmla="*/ 3737610 h 13064490"/>
                <a:gd name="connsiteX9" fmla="*/ 2681477 w 12767104"/>
                <a:gd name="connsiteY9" fmla="*/ 3979544 h 13064490"/>
                <a:gd name="connsiteX10" fmla="*/ 3096767 w 12767104"/>
                <a:gd name="connsiteY10" fmla="*/ 3918584 h 13064490"/>
                <a:gd name="connsiteX11" fmla="*/ 3167252 w 12767104"/>
                <a:gd name="connsiteY11" fmla="*/ 4078604 h 13064490"/>
                <a:gd name="connsiteX12" fmla="*/ 3313937 w 12767104"/>
                <a:gd name="connsiteY12" fmla="*/ 4000499 h 13064490"/>
                <a:gd name="connsiteX13" fmla="*/ 3447669 w 12767104"/>
                <a:gd name="connsiteY13" fmla="*/ 4025646 h 13064490"/>
                <a:gd name="connsiteX14" fmla="*/ 3510152 w 12767104"/>
                <a:gd name="connsiteY14" fmla="*/ 4219574 h 13064490"/>
                <a:gd name="connsiteX15" fmla="*/ 3515867 w 12767104"/>
                <a:gd name="connsiteY15" fmla="*/ 4589144 h 13064490"/>
                <a:gd name="connsiteX16" fmla="*/ 3371087 w 12767104"/>
                <a:gd name="connsiteY16" fmla="*/ 4928234 h 13064490"/>
                <a:gd name="connsiteX17" fmla="*/ 3479672 w 12767104"/>
                <a:gd name="connsiteY17" fmla="*/ 5463539 h 13064490"/>
                <a:gd name="connsiteX18" fmla="*/ 3310127 w 12767104"/>
                <a:gd name="connsiteY18" fmla="*/ 5494019 h 13064490"/>
                <a:gd name="connsiteX19" fmla="*/ 3172967 w 12767104"/>
                <a:gd name="connsiteY19" fmla="*/ 6015989 h 13064490"/>
                <a:gd name="connsiteX20" fmla="*/ 3262502 w 12767104"/>
                <a:gd name="connsiteY20" fmla="*/ 6031229 h 13064490"/>
                <a:gd name="connsiteX21" fmla="*/ 3315842 w 12767104"/>
                <a:gd name="connsiteY21" fmla="*/ 6193154 h 13064490"/>
                <a:gd name="connsiteX22" fmla="*/ 3464432 w 12767104"/>
                <a:gd name="connsiteY22" fmla="*/ 6115049 h 13064490"/>
                <a:gd name="connsiteX23" fmla="*/ 3593972 w 12767104"/>
                <a:gd name="connsiteY23" fmla="*/ 6273164 h 13064490"/>
                <a:gd name="connsiteX24" fmla="*/ 3835146 w 12767104"/>
                <a:gd name="connsiteY24" fmla="*/ 6307836 h 13064490"/>
                <a:gd name="connsiteX25" fmla="*/ 3643502 w 12767104"/>
                <a:gd name="connsiteY25" fmla="*/ 6793229 h 13064490"/>
                <a:gd name="connsiteX26" fmla="*/ 3704462 w 12767104"/>
                <a:gd name="connsiteY26" fmla="*/ 7218044 h 13064490"/>
                <a:gd name="connsiteX27" fmla="*/ 3508247 w 12767104"/>
                <a:gd name="connsiteY27" fmla="*/ 7745729 h 13064490"/>
                <a:gd name="connsiteX28" fmla="*/ 3654932 w 12767104"/>
                <a:gd name="connsiteY28" fmla="*/ 7880984 h 13064490"/>
                <a:gd name="connsiteX29" fmla="*/ 3396234 w 12767104"/>
                <a:gd name="connsiteY29" fmla="*/ 8180451 h 13064490"/>
                <a:gd name="connsiteX30" fmla="*/ 3645407 w 12767104"/>
                <a:gd name="connsiteY30" fmla="*/ 8650604 h 13064490"/>
                <a:gd name="connsiteX31" fmla="*/ 4189476 w 12767104"/>
                <a:gd name="connsiteY31" fmla="*/ 9107805 h 13064490"/>
                <a:gd name="connsiteX32" fmla="*/ 4317872 w 12767104"/>
                <a:gd name="connsiteY32" fmla="*/ 9022079 h 13064490"/>
                <a:gd name="connsiteX33" fmla="*/ 4573142 w 12767104"/>
                <a:gd name="connsiteY33" fmla="*/ 9305924 h 13064490"/>
                <a:gd name="connsiteX34" fmla="*/ 4847462 w 12767104"/>
                <a:gd name="connsiteY34" fmla="*/ 9330689 h 13064490"/>
                <a:gd name="connsiteX35" fmla="*/ 5024627 w 12767104"/>
                <a:gd name="connsiteY35" fmla="*/ 9193529 h 13064490"/>
                <a:gd name="connsiteX36" fmla="*/ 5401817 w 12767104"/>
                <a:gd name="connsiteY36" fmla="*/ 9408794 h 13064490"/>
                <a:gd name="connsiteX37" fmla="*/ 5702807 w 12767104"/>
                <a:gd name="connsiteY37" fmla="*/ 9414509 h 13064490"/>
                <a:gd name="connsiteX38" fmla="*/ 5805677 w 12767104"/>
                <a:gd name="connsiteY38" fmla="*/ 9641204 h 13064490"/>
                <a:gd name="connsiteX39" fmla="*/ 6116192 w 12767104"/>
                <a:gd name="connsiteY39" fmla="*/ 9660254 h 13064490"/>
                <a:gd name="connsiteX40" fmla="*/ 6206109 w 12767104"/>
                <a:gd name="connsiteY40" fmla="*/ 9857613 h 13064490"/>
                <a:gd name="connsiteX41" fmla="*/ 6379082 w 12767104"/>
                <a:gd name="connsiteY41" fmla="*/ 9858374 h 13064490"/>
                <a:gd name="connsiteX42" fmla="*/ 6531482 w 12767104"/>
                <a:gd name="connsiteY42" fmla="*/ 10033634 h 13064490"/>
                <a:gd name="connsiteX43" fmla="*/ 6741032 w 12767104"/>
                <a:gd name="connsiteY43" fmla="*/ 10033634 h 13064490"/>
                <a:gd name="connsiteX44" fmla="*/ 6769607 w 12767104"/>
                <a:gd name="connsiteY44" fmla="*/ 10528934 h 13064490"/>
                <a:gd name="connsiteX45" fmla="*/ 6960108 w 12767104"/>
                <a:gd name="connsiteY45" fmla="*/ 10938891 h 13064490"/>
                <a:gd name="connsiteX46" fmla="*/ 6458712 w 12767104"/>
                <a:gd name="connsiteY46" fmla="*/ 11369040 h 13064490"/>
                <a:gd name="connsiteX47" fmla="*/ 6592443 w 12767104"/>
                <a:gd name="connsiteY47" fmla="*/ 11569065 h 13064490"/>
                <a:gd name="connsiteX48" fmla="*/ 6723888 w 12767104"/>
                <a:gd name="connsiteY48" fmla="*/ 11530965 h 13064490"/>
                <a:gd name="connsiteX49" fmla="*/ 6826758 w 12767104"/>
                <a:gd name="connsiteY49" fmla="*/ 11633835 h 13064490"/>
                <a:gd name="connsiteX50" fmla="*/ 6834378 w 12767104"/>
                <a:gd name="connsiteY50" fmla="*/ 11870055 h 13064490"/>
                <a:gd name="connsiteX51" fmla="*/ 6950583 w 12767104"/>
                <a:gd name="connsiteY51" fmla="*/ 12011025 h 13064490"/>
                <a:gd name="connsiteX52" fmla="*/ 7009638 w 12767104"/>
                <a:gd name="connsiteY52" fmla="*/ 12390120 h 13064490"/>
                <a:gd name="connsiteX53" fmla="*/ 6941058 w 12767104"/>
                <a:gd name="connsiteY53" fmla="*/ 12628245 h 13064490"/>
                <a:gd name="connsiteX54" fmla="*/ 7076313 w 12767104"/>
                <a:gd name="connsiteY54" fmla="*/ 12847320 h 13064490"/>
                <a:gd name="connsiteX55" fmla="*/ 7202043 w 12767104"/>
                <a:gd name="connsiteY55" fmla="*/ 12943713 h 13064490"/>
                <a:gd name="connsiteX56" fmla="*/ 7287768 w 12767104"/>
                <a:gd name="connsiteY56" fmla="*/ 12799695 h 13064490"/>
                <a:gd name="connsiteX57" fmla="*/ 7377303 w 12767104"/>
                <a:gd name="connsiteY57" fmla="*/ 12759690 h 13064490"/>
                <a:gd name="connsiteX58" fmla="*/ 7748778 w 12767104"/>
                <a:gd name="connsiteY58" fmla="*/ 12538710 h 13064490"/>
                <a:gd name="connsiteX59" fmla="*/ 8312658 w 12767104"/>
                <a:gd name="connsiteY59" fmla="*/ 13034010 h 13064490"/>
                <a:gd name="connsiteX60" fmla="*/ 8440293 w 12767104"/>
                <a:gd name="connsiteY60" fmla="*/ 12971145 h 13064490"/>
                <a:gd name="connsiteX61" fmla="*/ 8819388 w 12767104"/>
                <a:gd name="connsiteY61" fmla="*/ 13013055 h 13064490"/>
                <a:gd name="connsiteX62" fmla="*/ 9089898 w 12767104"/>
                <a:gd name="connsiteY62" fmla="*/ 13064490 h 13064490"/>
                <a:gd name="connsiteX63" fmla="*/ 9554718 w 12767104"/>
                <a:gd name="connsiteY63" fmla="*/ 12974954 h 13064490"/>
                <a:gd name="connsiteX64" fmla="*/ 9853803 w 12767104"/>
                <a:gd name="connsiteY64" fmla="*/ 12885420 h 13064490"/>
                <a:gd name="connsiteX65" fmla="*/ 9954006 w 12767104"/>
                <a:gd name="connsiteY65" fmla="*/ 12968097 h 13064490"/>
                <a:gd name="connsiteX66" fmla="*/ 10019538 w 12767104"/>
                <a:gd name="connsiteY66" fmla="*/ 12891134 h 13064490"/>
                <a:gd name="connsiteX67" fmla="*/ 10107168 w 12767104"/>
                <a:gd name="connsiteY67" fmla="*/ 12702539 h 13064490"/>
                <a:gd name="connsiteX68" fmla="*/ 10103358 w 12767104"/>
                <a:gd name="connsiteY68" fmla="*/ 12614909 h 13064490"/>
                <a:gd name="connsiteX69" fmla="*/ 10177653 w 12767104"/>
                <a:gd name="connsiteY69" fmla="*/ 12538709 h 13064490"/>
                <a:gd name="connsiteX70" fmla="*/ 10135743 w 12767104"/>
                <a:gd name="connsiteY70" fmla="*/ 12378689 h 13064490"/>
                <a:gd name="connsiteX71" fmla="*/ 10267188 w 12767104"/>
                <a:gd name="connsiteY71" fmla="*/ 12338684 h 13064490"/>
                <a:gd name="connsiteX72" fmla="*/ 10419207 w 12767104"/>
                <a:gd name="connsiteY72" fmla="*/ 11967972 h 13064490"/>
                <a:gd name="connsiteX73" fmla="*/ 11149203 w 12767104"/>
                <a:gd name="connsiteY73" fmla="*/ 12121514 h 13064490"/>
                <a:gd name="connsiteX74" fmla="*/ 12090273 w 12767104"/>
                <a:gd name="connsiteY74" fmla="*/ 11727179 h 13064490"/>
                <a:gd name="connsiteX75" fmla="*/ 12248388 w 12767104"/>
                <a:gd name="connsiteY75" fmla="*/ 11870054 h 13064490"/>
                <a:gd name="connsiteX76" fmla="*/ 12362688 w 12767104"/>
                <a:gd name="connsiteY76" fmla="*/ 11891009 h 13064490"/>
                <a:gd name="connsiteX77" fmla="*/ 12524613 w 12767104"/>
                <a:gd name="connsiteY77" fmla="*/ 11662409 h 13064490"/>
                <a:gd name="connsiteX78" fmla="*/ 12600813 w 12767104"/>
                <a:gd name="connsiteY78" fmla="*/ 11622404 h 13064490"/>
                <a:gd name="connsiteX79" fmla="*/ 12658344 w 12767104"/>
                <a:gd name="connsiteY79" fmla="*/ 11645265 h 13064490"/>
                <a:gd name="connsiteX80" fmla="*/ 12758928 w 12767104"/>
                <a:gd name="connsiteY80" fmla="*/ 11344274 h 13064490"/>
                <a:gd name="connsiteX81" fmla="*/ 12446507 w 12767104"/>
                <a:gd name="connsiteY81" fmla="*/ 10921364 h 13064490"/>
                <a:gd name="connsiteX82" fmla="*/ 12383642 w 12767104"/>
                <a:gd name="connsiteY82" fmla="*/ 10618469 h 13064490"/>
                <a:gd name="connsiteX83" fmla="*/ 12201906 w 12767104"/>
                <a:gd name="connsiteY83" fmla="*/ 10423017 h 13064490"/>
                <a:gd name="connsiteX84" fmla="*/ 12216002 w 12767104"/>
                <a:gd name="connsiteY84" fmla="*/ 10138409 h 13064490"/>
                <a:gd name="connsiteX85" fmla="*/ 12560807 w 12767104"/>
                <a:gd name="connsiteY85" fmla="*/ 9631679 h 13064490"/>
                <a:gd name="connsiteX86" fmla="*/ 12693777 w 12767104"/>
                <a:gd name="connsiteY86" fmla="*/ 8833866 h 13064490"/>
                <a:gd name="connsiteX87" fmla="*/ 12472416 w 12767104"/>
                <a:gd name="connsiteY87" fmla="*/ 8590407 h 13064490"/>
                <a:gd name="connsiteX88" fmla="*/ 12508992 w 12767104"/>
                <a:gd name="connsiteY88" fmla="*/ 7827264 h 13064490"/>
                <a:gd name="connsiteX89" fmla="*/ 12256389 w 12767104"/>
                <a:gd name="connsiteY89" fmla="*/ 7655052 h 13064490"/>
                <a:gd name="connsiteX90" fmla="*/ 11978640 w 12767104"/>
                <a:gd name="connsiteY90" fmla="*/ 7424928 h 13064490"/>
                <a:gd name="connsiteX91" fmla="*/ 11887200 w 12767104"/>
                <a:gd name="connsiteY91" fmla="*/ 6784848 h 13064490"/>
                <a:gd name="connsiteX92" fmla="*/ 12052173 w 12767104"/>
                <a:gd name="connsiteY92" fmla="*/ 6573774 h 13064490"/>
                <a:gd name="connsiteX93" fmla="*/ 12172950 w 12767104"/>
                <a:gd name="connsiteY93" fmla="*/ 6334887 h 13064490"/>
                <a:gd name="connsiteX94" fmla="*/ 12179808 w 12767104"/>
                <a:gd name="connsiteY94" fmla="*/ 5888736 h 13064490"/>
                <a:gd name="connsiteX95" fmla="*/ 11915394 w 12767104"/>
                <a:gd name="connsiteY95" fmla="*/ 5550027 h 13064490"/>
                <a:gd name="connsiteX96" fmla="*/ 11612880 w 12767104"/>
                <a:gd name="connsiteY96" fmla="*/ 5285232 h 13064490"/>
                <a:gd name="connsiteX97" fmla="*/ 11137392 w 12767104"/>
                <a:gd name="connsiteY97" fmla="*/ 4791456 h 13064490"/>
                <a:gd name="connsiteX98" fmla="*/ 10345674 w 12767104"/>
                <a:gd name="connsiteY98" fmla="*/ 4283583 h 13064490"/>
                <a:gd name="connsiteX99" fmla="*/ 10364343 w 12767104"/>
                <a:gd name="connsiteY99" fmla="*/ 3643122 h 13064490"/>
                <a:gd name="connsiteX100" fmla="*/ 10991088 w 12767104"/>
                <a:gd name="connsiteY100" fmla="*/ 3035808 h 13064490"/>
                <a:gd name="connsiteX101" fmla="*/ 11228832 w 12767104"/>
                <a:gd name="connsiteY101" fmla="*/ 2523744 h 13064490"/>
                <a:gd name="connsiteX102" fmla="*/ 11155680 w 12767104"/>
                <a:gd name="connsiteY102" fmla="*/ 2286000 h 13064490"/>
                <a:gd name="connsiteX103" fmla="*/ 11391900 w 12767104"/>
                <a:gd name="connsiteY103" fmla="*/ 1664970 h 13064490"/>
                <a:gd name="connsiteX104" fmla="*/ 11299698 w 12767104"/>
                <a:gd name="connsiteY104" fmla="*/ 1289304 h 13064490"/>
                <a:gd name="connsiteX105" fmla="*/ 10966704 w 12767104"/>
                <a:gd name="connsiteY105" fmla="*/ 1435227 h 13064490"/>
                <a:gd name="connsiteX106" fmla="*/ 10770870 w 12767104"/>
                <a:gd name="connsiteY106" fmla="*/ 1719072 h 13064490"/>
                <a:gd name="connsiteX107" fmla="*/ 10211943 w 12767104"/>
                <a:gd name="connsiteY107" fmla="*/ 1704594 h 13064490"/>
                <a:gd name="connsiteX108" fmla="*/ 10643616 w 12767104"/>
                <a:gd name="connsiteY108" fmla="*/ 987552 h 13064490"/>
                <a:gd name="connsiteX109" fmla="*/ 10569321 w 12767104"/>
                <a:gd name="connsiteY109" fmla="*/ 768477 h 13064490"/>
                <a:gd name="connsiteX110" fmla="*/ 10310241 w 12767104"/>
                <a:gd name="connsiteY110" fmla="*/ 644652 h 13064490"/>
                <a:gd name="connsiteX111" fmla="*/ 10132695 w 12767104"/>
                <a:gd name="connsiteY111" fmla="*/ 798957 h 13064490"/>
                <a:gd name="connsiteX112" fmla="*/ 9947147 w 12767104"/>
                <a:gd name="connsiteY112" fmla="*/ 712469 h 13064490"/>
                <a:gd name="connsiteX113" fmla="*/ 9547097 w 12767104"/>
                <a:gd name="connsiteY113" fmla="*/ 748664 h 13064490"/>
                <a:gd name="connsiteX114" fmla="*/ 9390887 w 12767104"/>
                <a:gd name="connsiteY114" fmla="*/ 302894 h 13064490"/>
                <a:gd name="connsiteX115" fmla="*/ 9286112 w 12767104"/>
                <a:gd name="connsiteY115" fmla="*/ 152399 h 13064490"/>
                <a:gd name="connsiteX116" fmla="*/ 9089136 w 12767104"/>
                <a:gd name="connsiteY116" fmla="*/ 0 h 13064490"/>
                <a:gd name="connsiteX117" fmla="*/ 9030842 w 12767104"/>
                <a:gd name="connsiteY117" fmla="*/ 188594 h 13064490"/>
                <a:gd name="connsiteX118" fmla="*/ 9137522 w 12767104"/>
                <a:gd name="connsiteY118" fmla="*/ 352424 h 13064490"/>
                <a:gd name="connsiteX119" fmla="*/ 8903207 w 12767104"/>
                <a:gd name="connsiteY119" fmla="*/ 421004 h 13064490"/>
                <a:gd name="connsiteX120" fmla="*/ 8634602 w 12767104"/>
                <a:gd name="connsiteY120" fmla="*/ 548639 h 13064490"/>
                <a:gd name="connsiteX121" fmla="*/ 8421242 w 12767104"/>
                <a:gd name="connsiteY121" fmla="*/ 859154 h 13064490"/>
                <a:gd name="connsiteX122" fmla="*/ 8219312 w 12767104"/>
                <a:gd name="connsiteY122" fmla="*/ 922019 h 13064490"/>
                <a:gd name="connsiteX123" fmla="*/ 8125967 w 12767104"/>
                <a:gd name="connsiteY123" fmla="*/ 1301114 h 13064490"/>
                <a:gd name="connsiteX124" fmla="*/ 8017382 w 12767104"/>
                <a:gd name="connsiteY124" fmla="*/ 1407794 h 13064490"/>
                <a:gd name="connsiteX125" fmla="*/ 7977377 w 12767104"/>
                <a:gd name="connsiteY125" fmla="*/ 1543049 h 13064490"/>
                <a:gd name="connsiteX126" fmla="*/ 7811642 w 12767104"/>
                <a:gd name="connsiteY126" fmla="*/ 1577339 h 13064490"/>
                <a:gd name="connsiteX127" fmla="*/ 7678674 w 12767104"/>
                <a:gd name="connsiteY127" fmla="*/ 1816608 h 13064490"/>
                <a:gd name="connsiteX128" fmla="*/ 7327772 w 12767104"/>
                <a:gd name="connsiteY128" fmla="*/ 1645919 h 13064490"/>
                <a:gd name="connsiteX129" fmla="*/ 6998207 w 12767104"/>
                <a:gd name="connsiteY129" fmla="*/ 1950719 h 13064490"/>
                <a:gd name="connsiteX130" fmla="*/ 6794372 w 12767104"/>
                <a:gd name="connsiteY130" fmla="*/ 1811654 h 13064490"/>
                <a:gd name="connsiteX131" fmla="*/ 6217920 w 12767104"/>
                <a:gd name="connsiteY131" fmla="*/ 2286000 h 13064490"/>
                <a:gd name="connsiteX132" fmla="*/ 6020942 w 12767104"/>
                <a:gd name="connsiteY132" fmla="*/ 2179319 h 13064490"/>
                <a:gd name="connsiteX133" fmla="*/ 5859017 w 12767104"/>
                <a:gd name="connsiteY133" fmla="*/ 2200274 h 13064490"/>
                <a:gd name="connsiteX134" fmla="*/ 5657087 w 12767104"/>
                <a:gd name="connsiteY134" fmla="*/ 2085974 h 13064490"/>
                <a:gd name="connsiteX135" fmla="*/ 5422772 w 12767104"/>
                <a:gd name="connsiteY135" fmla="*/ 2118359 h 13064490"/>
                <a:gd name="connsiteX136" fmla="*/ 5361812 w 12767104"/>
                <a:gd name="connsiteY136" fmla="*/ 1937384 h 13064490"/>
                <a:gd name="connsiteX137" fmla="*/ 5015102 w 12767104"/>
                <a:gd name="connsiteY137" fmla="*/ 1771649 h 13064490"/>
                <a:gd name="connsiteX138" fmla="*/ 4293870 w 12767104"/>
                <a:gd name="connsiteY138" fmla="*/ 1781937 h 13064490"/>
                <a:gd name="connsiteX139" fmla="*/ 3976877 w 12767104"/>
                <a:gd name="connsiteY139" fmla="*/ 1421129 h 13064490"/>
                <a:gd name="connsiteX140" fmla="*/ 3837812 w 12767104"/>
                <a:gd name="connsiteY140" fmla="*/ 1329689 h 13064490"/>
                <a:gd name="connsiteX141" fmla="*/ 3632072 w 12767104"/>
                <a:gd name="connsiteY141" fmla="*/ 1322069 h 13064490"/>
                <a:gd name="connsiteX142" fmla="*/ 3468242 w 12767104"/>
                <a:gd name="connsiteY142" fmla="*/ 1122044 h 13064490"/>
                <a:gd name="connsiteX143" fmla="*/ 3234753 w 12767104"/>
                <a:gd name="connsiteY143" fmla="*/ 1089940 h 13064490"/>
                <a:gd name="connsiteX144" fmla="*/ 2999574 w 12767104"/>
                <a:gd name="connsiteY144" fmla="*/ 1182219 h 13064490"/>
                <a:gd name="connsiteX145" fmla="*/ 2992765 w 12767104"/>
                <a:gd name="connsiteY145" fmla="*/ 1034402 h 13064490"/>
                <a:gd name="connsiteX146" fmla="*/ 2920345 w 12767104"/>
                <a:gd name="connsiteY146" fmla="*/ 1013492 h 13064490"/>
                <a:gd name="connsiteX147" fmla="*/ 2792430 w 12767104"/>
                <a:gd name="connsiteY147" fmla="*/ 1246638 h 13064490"/>
                <a:gd name="connsiteX148" fmla="*/ 2793380 w 12767104"/>
                <a:gd name="connsiteY148" fmla="*/ 1429807 h 13064490"/>
                <a:gd name="connsiteX149" fmla="*/ 2655567 w 12767104"/>
                <a:gd name="connsiteY149" fmla="*/ 1478709 h 13064490"/>
                <a:gd name="connsiteX150" fmla="*/ 2541665 w 12767104"/>
                <a:gd name="connsiteY150" fmla="*/ 1603773 h 13064490"/>
                <a:gd name="connsiteX151" fmla="*/ 2356057 w 12767104"/>
                <a:gd name="connsiteY151" fmla="*/ 1591769 h 13064490"/>
                <a:gd name="connsiteX152" fmla="*/ 2241013 w 12767104"/>
                <a:gd name="connsiteY152" fmla="*/ 1758385 h 13064490"/>
                <a:gd name="connsiteX153" fmla="*/ 2084315 w 12767104"/>
                <a:gd name="connsiteY153" fmla="*/ 1706813 h 13064490"/>
                <a:gd name="connsiteX154" fmla="*/ 2012822 w 12767104"/>
                <a:gd name="connsiteY154" fmla="*/ 1710689 h 13064490"/>
                <a:gd name="connsiteX155" fmla="*/ 2007107 w 12767104"/>
                <a:gd name="connsiteY155" fmla="*/ 1870709 h 13064490"/>
                <a:gd name="connsiteX156" fmla="*/ 1736597 w 12767104"/>
                <a:gd name="connsiteY156" fmla="*/ 1920239 h 13064490"/>
                <a:gd name="connsiteX157" fmla="*/ 1383792 w 12767104"/>
                <a:gd name="connsiteY157" fmla="*/ 1796415 h 13064490"/>
                <a:gd name="connsiteX158" fmla="*/ 1064132 w 12767104"/>
                <a:gd name="connsiteY158" fmla="*/ 1979294 h 13064490"/>
                <a:gd name="connsiteX159" fmla="*/ 1053084 w 12767104"/>
                <a:gd name="connsiteY159" fmla="*/ 2431542 h 13064490"/>
                <a:gd name="connsiteX160" fmla="*/ 514350 w 12767104"/>
                <a:gd name="connsiteY160" fmla="*/ 2355342 h 13064490"/>
                <a:gd name="connsiteX161" fmla="*/ 464057 w 12767104"/>
                <a:gd name="connsiteY161" fmla="*/ 2529839 h 13064490"/>
                <a:gd name="connsiteX162" fmla="*/ 0 w 12767104"/>
                <a:gd name="connsiteY162" fmla="*/ 2450592 h 13064490"/>
                <a:gd name="connsiteX0" fmla="*/ 0 w 12767104"/>
                <a:gd name="connsiteY0" fmla="*/ 2450592 h 13064490"/>
                <a:gd name="connsiteX1" fmla="*/ 266319 w 12767104"/>
                <a:gd name="connsiteY1" fmla="*/ 2830068 h 13064490"/>
                <a:gd name="connsiteX2" fmla="*/ 715899 w 12767104"/>
                <a:gd name="connsiteY2" fmla="*/ 2767965 h 13064490"/>
                <a:gd name="connsiteX3" fmla="*/ 1254633 w 12767104"/>
                <a:gd name="connsiteY3" fmla="*/ 3008757 h 13064490"/>
                <a:gd name="connsiteX4" fmla="*/ 1414652 w 12767104"/>
                <a:gd name="connsiteY4" fmla="*/ 3208019 h 13064490"/>
                <a:gd name="connsiteX5" fmla="*/ 1605152 w 12767104"/>
                <a:gd name="connsiteY5" fmla="*/ 3383279 h 13064490"/>
                <a:gd name="connsiteX6" fmla="*/ 1776602 w 12767104"/>
                <a:gd name="connsiteY6" fmla="*/ 3274694 h 13064490"/>
                <a:gd name="connsiteX7" fmla="*/ 2104262 w 12767104"/>
                <a:gd name="connsiteY7" fmla="*/ 3577589 h 13064490"/>
                <a:gd name="connsiteX8" fmla="*/ 2044827 w 12767104"/>
                <a:gd name="connsiteY8" fmla="*/ 3737610 h 13064490"/>
                <a:gd name="connsiteX9" fmla="*/ 2681477 w 12767104"/>
                <a:gd name="connsiteY9" fmla="*/ 3979544 h 13064490"/>
                <a:gd name="connsiteX10" fmla="*/ 3096767 w 12767104"/>
                <a:gd name="connsiteY10" fmla="*/ 3918584 h 13064490"/>
                <a:gd name="connsiteX11" fmla="*/ 3167252 w 12767104"/>
                <a:gd name="connsiteY11" fmla="*/ 4078604 h 13064490"/>
                <a:gd name="connsiteX12" fmla="*/ 3313937 w 12767104"/>
                <a:gd name="connsiteY12" fmla="*/ 4000499 h 13064490"/>
                <a:gd name="connsiteX13" fmla="*/ 3447669 w 12767104"/>
                <a:gd name="connsiteY13" fmla="*/ 4025646 h 13064490"/>
                <a:gd name="connsiteX14" fmla="*/ 3510152 w 12767104"/>
                <a:gd name="connsiteY14" fmla="*/ 4219574 h 13064490"/>
                <a:gd name="connsiteX15" fmla="*/ 3515867 w 12767104"/>
                <a:gd name="connsiteY15" fmla="*/ 4589144 h 13064490"/>
                <a:gd name="connsiteX16" fmla="*/ 3371087 w 12767104"/>
                <a:gd name="connsiteY16" fmla="*/ 4928234 h 13064490"/>
                <a:gd name="connsiteX17" fmla="*/ 3479672 w 12767104"/>
                <a:gd name="connsiteY17" fmla="*/ 5463539 h 13064490"/>
                <a:gd name="connsiteX18" fmla="*/ 3310127 w 12767104"/>
                <a:gd name="connsiteY18" fmla="*/ 5494019 h 13064490"/>
                <a:gd name="connsiteX19" fmla="*/ 3172967 w 12767104"/>
                <a:gd name="connsiteY19" fmla="*/ 6015989 h 13064490"/>
                <a:gd name="connsiteX20" fmla="*/ 3262502 w 12767104"/>
                <a:gd name="connsiteY20" fmla="*/ 6031229 h 13064490"/>
                <a:gd name="connsiteX21" fmla="*/ 3315842 w 12767104"/>
                <a:gd name="connsiteY21" fmla="*/ 6193154 h 13064490"/>
                <a:gd name="connsiteX22" fmla="*/ 3464432 w 12767104"/>
                <a:gd name="connsiteY22" fmla="*/ 6115049 h 13064490"/>
                <a:gd name="connsiteX23" fmla="*/ 3593972 w 12767104"/>
                <a:gd name="connsiteY23" fmla="*/ 6273164 h 13064490"/>
                <a:gd name="connsiteX24" fmla="*/ 3835146 w 12767104"/>
                <a:gd name="connsiteY24" fmla="*/ 6307836 h 13064490"/>
                <a:gd name="connsiteX25" fmla="*/ 3643502 w 12767104"/>
                <a:gd name="connsiteY25" fmla="*/ 6793229 h 13064490"/>
                <a:gd name="connsiteX26" fmla="*/ 3704462 w 12767104"/>
                <a:gd name="connsiteY26" fmla="*/ 7218044 h 13064490"/>
                <a:gd name="connsiteX27" fmla="*/ 3508247 w 12767104"/>
                <a:gd name="connsiteY27" fmla="*/ 7745729 h 13064490"/>
                <a:gd name="connsiteX28" fmla="*/ 3654932 w 12767104"/>
                <a:gd name="connsiteY28" fmla="*/ 7880984 h 13064490"/>
                <a:gd name="connsiteX29" fmla="*/ 3396234 w 12767104"/>
                <a:gd name="connsiteY29" fmla="*/ 8180451 h 13064490"/>
                <a:gd name="connsiteX30" fmla="*/ 3645407 w 12767104"/>
                <a:gd name="connsiteY30" fmla="*/ 8650604 h 13064490"/>
                <a:gd name="connsiteX31" fmla="*/ 4189476 w 12767104"/>
                <a:gd name="connsiteY31" fmla="*/ 9107805 h 13064490"/>
                <a:gd name="connsiteX32" fmla="*/ 4317872 w 12767104"/>
                <a:gd name="connsiteY32" fmla="*/ 9022079 h 13064490"/>
                <a:gd name="connsiteX33" fmla="*/ 4573142 w 12767104"/>
                <a:gd name="connsiteY33" fmla="*/ 9305924 h 13064490"/>
                <a:gd name="connsiteX34" fmla="*/ 4847462 w 12767104"/>
                <a:gd name="connsiteY34" fmla="*/ 9330689 h 13064490"/>
                <a:gd name="connsiteX35" fmla="*/ 5024627 w 12767104"/>
                <a:gd name="connsiteY35" fmla="*/ 9193529 h 13064490"/>
                <a:gd name="connsiteX36" fmla="*/ 5401817 w 12767104"/>
                <a:gd name="connsiteY36" fmla="*/ 9408794 h 13064490"/>
                <a:gd name="connsiteX37" fmla="*/ 5702807 w 12767104"/>
                <a:gd name="connsiteY37" fmla="*/ 9414509 h 13064490"/>
                <a:gd name="connsiteX38" fmla="*/ 5805677 w 12767104"/>
                <a:gd name="connsiteY38" fmla="*/ 9641204 h 13064490"/>
                <a:gd name="connsiteX39" fmla="*/ 6116192 w 12767104"/>
                <a:gd name="connsiteY39" fmla="*/ 9660254 h 13064490"/>
                <a:gd name="connsiteX40" fmla="*/ 6206109 w 12767104"/>
                <a:gd name="connsiteY40" fmla="*/ 9857613 h 13064490"/>
                <a:gd name="connsiteX41" fmla="*/ 6379082 w 12767104"/>
                <a:gd name="connsiteY41" fmla="*/ 9858374 h 13064490"/>
                <a:gd name="connsiteX42" fmla="*/ 6531482 w 12767104"/>
                <a:gd name="connsiteY42" fmla="*/ 10033634 h 13064490"/>
                <a:gd name="connsiteX43" fmla="*/ 6741032 w 12767104"/>
                <a:gd name="connsiteY43" fmla="*/ 10033634 h 13064490"/>
                <a:gd name="connsiteX44" fmla="*/ 6769607 w 12767104"/>
                <a:gd name="connsiteY44" fmla="*/ 10528934 h 13064490"/>
                <a:gd name="connsiteX45" fmla="*/ 6960108 w 12767104"/>
                <a:gd name="connsiteY45" fmla="*/ 10938891 h 13064490"/>
                <a:gd name="connsiteX46" fmla="*/ 6458712 w 12767104"/>
                <a:gd name="connsiteY46" fmla="*/ 11369040 h 13064490"/>
                <a:gd name="connsiteX47" fmla="*/ 6592443 w 12767104"/>
                <a:gd name="connsiteY47" fmla="*/ 11569065 h 13064490"/>
                <a:gd name="connsiteX48" fmla="*/ 6723888 w 12767104"/>
                <a:gd name="connsiteY48" fmla="*/ 11530965 h 13064490"/>
                <a:gd name="connsiteX49" fmla="*/ 6826758 w 12767104"/>
                <a:gd name="connsiteY49" fmla="*/ 11633835 h 13064490"/>
                <a:gd name="connsiteX50" fmla="*/ 6834378 w 12767104"/>
                <a:gd name="connsiteY50" fmla="*/ 11870055 h 13064490"/>
                <a:gd name="connsiteX51" fmla="*/ 6950583 w 12767104"/>
                <a:gd name="connsiteY51" fmla="*/ 12011025 h 13064490"/>
                <a:gd name="connsiteX52" fmla="*/ 7009638 w 12767104"/>
                <a:gd name="connsiteY52" fmla="*/ 12390120 h 13064490"/>
                <a:gd name="connsiteX53" fmla="*/ 6941058 w 12767104"/>
                <a:gd name="connsiteY53" fmla="*/ 12628245 h 13064490"/>
                <a:gd name="connsiteX54" fmla="*/ 7076313 w 12767104"/>
                <a:gd name="connsiteY54" fmla="*/ 12847320 h 13064490"/>
                <a:gd name="connsiteX55" fmla="*/ 7202043 w 12767104"/>
                <a:gd name="connsiteY55" fmla="*/ 12943713 h 13064490"/>
                <a:gd name="connsiteX56" fmla="*/ 7287768 w 12767104"/>
                <a:gd name="connsiteY56" fmla="*/ 12799695 h 13064490"/>
                <a:gd name="connsiteX57" fmla="*/ 7377303 w 12767104"/>
                <a:gd name="connsiteY57" fmla="*/ 12759690 h 13064490"/>
                <a:gd name="connsiteX58" fmla="*/ 7748778 w 12767104"/>
                <a:gd name="connsiteY58" fmla="*/ 12538710 h 13064490"/>
                <a:gd name="connsiteX59" fmla="*/ 8312658 w 12767104"/>
                <a:gd name="connsiteY59" fmla="*/ 13034010 h 13064490"/>
                <a:gd name="connsiteX60" fmla="*/ 8440293 w 12767104"/>
                <a:gd name="connsiteY60" fmla="*/ 12971145 h 13064490"/>
                <a:gd name="connsiteX61" fmla="*/ 8819388 w 12767104"/>
                <a:gd name="connsiteY61" fmla="*/ 13013055 h 13064490"/>
                <a:gd name="connsiteX62" fmla="*/ 9089898 w 12767104"/>
                <a:gd name="connsiteY62" fmla="*/ 13064490 h 13064490"/>
                <a:gd name="connsiteX63" fmla="*/ 9554718 w 12767104"/>
                <a:gd name="connsiteY63" fmla="*/ 12974954 h 13064490"/>
                <a:gd name="connsiteX64" fmla="*/ 9853803 w 12767104"/>
                <a:gd name="connsiteY64" fmla="*/ 12885420 h 13064490"/>
                <a:gd name="connsiteX65" fmla="*/ 9954006 w 12767104"/>
                <a:gd name="connsiteY65" fmla="*/ 12968097 h 13064490"/>
                <a:gd name="connsiteX66" fmla="*/ 10019538 w 12767104"/>
                <a:gd name="connsiteY66" fmla="*/ 12891134 h 13064490"/>
                <a:gd name="connsiteX67" fmla="*/ 10107168 w 12767104"/>
                <a:gd name="connsiteY67" fmla="*/ 12702539 h 13064490"/>
                <a:gd name="connsiteX68" fmla="*/ 10103358 w 12767104"/>
                <a:gd name="connsiteY68" fmla="*/ 12614909 h 13064490"/>
                <a:gd name="connsiteX69" fmla="*/ 10177653 w 12767104"/>
                <a:gd name="connsiteY69" fmla="*/ 12538709 h 13064490"/>
                <a:gd name="connsiteX70" fmla="*/ 10135743 w 12767104"/>
                <a:gd name="connsiteY70" fmla="*/ 12378689 h 13064490"/>
                <a:gd name="connsiteX71" fmla="*/ 10267188 w 12767104"/>
                <a:gd name="connsiteY71" fmla="*/ 12338684 h 13064490"/>
                <a:gd name="connsiteX72" fmla="*/ 10419207 w 12767104"/>
                <a:gd name="connsiteY72" fmla="*/ 11967972 h 13064490"/>
                <a:gd name="connsiteX73" fmla="*/ 11149203 w 12767104"/>
                <a:gd name="connsiteY73" fmla="*/ 12121514 h 13064490"/>
                <a:gd name="connsiteX74" fmla="*/ 12090273 w 12767104"/>
                <a:gd name="connsiteY74" fmla="*/ 11727179 h 13064490"/>
                <a:gd name="connsiteX75" fmla="*/ 12248388 w 12767104"/>
                <a:gd name="connsiteY75" fmla="*/ 11870054 h 13064490"/>
                <a:gd name="connsiteX76" fmla="*/ 12362688 w 12767104"/>
                <a:gd name="connsiteY76" fmla="*/ 11891009 h 13064490"/>
                <a:gd name="connsiteX77" fmla="*/ 12524613 w 12767104"/>
                <a:gd name="connsiteY77" fmla="*/ 11662409 h 13064490"/>
                <a:gd name="connsiteX78" fmla="*/ 12600813 w 12767104"/>
                <a:gd name="connsiteY78" fmla="*/ 11622404 h 13064490"/>
                <a:gd name="connsiteX79" fmla="*/ 12658344 w 12767104"/>
                <a:gd name="connsiteY79" fmla="*/ 11645265 h 13064490"/>
                <a:gd name="connsiteX80" fmla="*/ 12758928 w 12767104"/>
                <a:gd name="connsiteY80" fmla="*/ 11344274 h 13064490"/>
                <a:gd name="connsiteX81" fmla="*/ 12446507 w 12767104"/>
                <a:gd name="connsiteY81" fmla="*/ 10921364 h 13064490"/>
                <a:gd name="connsiteX82" fmla="*/ 12383642 w 12767104"/>
                <a:gd name="connsiteY82" fmla="*/ 10618469 h 13064490"/>
                <a:gd name="connsiteX83" fmla="*/ 12201906 w 12767104"/>
                <a:gd name="connsiteY83" fmla="*/ 10423017 h 13064490"/>
                <a:gd name="connsiteX84" fmla="*/ 12216002 w 12767104"/>
                <a:gd name="connsiteY84" fmla="*/ 10138409 h 13064490"/>
                <a:gd name="connsiteX85" fmla="*/ 12560807 w 12767104"/>
                <a:gd name="connsiteY85" fmla="*/ 9631679 h 13064490"/>
                <a:gd name="connsiteX86" fmla="*/ 12693777 w 12767104"/>
                <a:gd name="connsiteY86" fmla="*/ 8833866 h 13064490"/>
                <a:gd name="connsiteX87" fmla="*/ 12472416 w 12767104"/>
                <a:gd name="connsiteY87" fmla="*/ 8590407 h 13064490"/>
                <a:gd name="connsiteX88" fmla="*/ 12508992 w 12767104"/>
                <a:gd name="connsiteY88" fmla="*/ 7827264 h 13064490"/>
                <a:gd name="connsiteX89" fmla="*/ 12256389 w 12767104"/>
                <a:gd name="connsiteY89" fmla="*/ 7655052 h 13064490"/>
                <a:gd name="connsiteX90" fmla="*/ 11978640 w 12767104"/>
                <a:gd name="connsiteY90" fmla="*/ 7424928 h 13064490"/>
                <a:gd name="connsiteX91" fmla="*/ 11887200 w 12767104"/>
                <a:gd name="connsiteY91" fmla="*/ 6784848 h 13064490"/>
                <a:gd name="connsiteX92" fmla="*/ 12052173 w 12767104"/>
                <a:gd name="connsiteY92" fmla="*/ 6573774 h 13064490"/>
                <a:gd name="connsiteX93" fmla="*/ 12172950 w 12767104"/>
                <a:gd name="connsiteY93" fmla="*/ 6334887 h 13064490"/>
                <a:gd name="connsiteX94" fmla="*/ 12179808 w 12767104"/>
                <a:gd name="connsiteY94" fmla="*/ 5888736 h 13064490"/>
                <a:gd name="connsiteX95" fmla="*/ 11915394 w 12767104"/>
                <a:gd name="connsiteY95" fmla="*/ 5550027 h 13064490"/>
                <a:gd name="connsiteX96" fmla="*/ 11612880 w 12767104"/>
                <a:gd name="connsiteY96" fmla="*/ 5285232 h 13064490"/>
                <a:gd name="connsiteX97" fmla="*/ 11137392 w 12767104"/>
                <a:gd name="connsiteY97" fmla="*/ 4791456 h 13064490"/>
                <a:gd name="connsiteX98" fmla="*/ 10345674 w 12767104"/>
                <a:gd name="connsiteY98" fmla="*/ 4283583 h 13064490"/>
                <a:gd name="connsiteX99" fmla="*/ 10364343 w 12767104"/>
                <a:gd name="connsiteY99" fmla="*/ 3643122 h 13064490"/>
                <a:gd name="connsiteX100" fmla="*/ 10991088 w 12767104"/>
                <a:gd name="connsiteY100" fmla="*/ 3035808 h 13064490"/>
                <a:gd name="connsiteX101" fmla="*/ 11228832 w 12767104"/>
                <a:gd name="connsiteY101" fmla="*/ 2523744 h 13064490"/>
                <a:gd name="connsiteX102" fmla="*/ 11155680 w 12767104"/>
                <a:gd name="connsiteY102" fmla="*/ 2286000 h 13064490"/>
                <a:gd name="connsiteX103" fmla="*/ 11391900 w 12767104"/>
                <a:gd name="connsiteY103" fmla="*/ 1664970 h 13064490"/>
                <a:gd name="connsiteX104" fmla="*/ 11299698 w 12767104"/>
                <a:gd name="connsiteY104" fmla="*/ 1289304 h 13064490"/>
                <a:gd name="connsiteX105" fmla="*/ 10966704 w 12767104"/>
                <a:gd name="connsiteY105" fmla="*/ 1435227 h 13064490"/>
                <a:gd name="connsiteX106" fmla="*/ 10770870 w 12767104"/>
                <a:gd name="connsiteY106" fmla="*/ 1719072 h 13064490"/>
                <a:gd name="connsiteX107" fmla="*/ 10211943 w 12767104"/>
                <a:gd name="connsiteY107" fmla="*/ 1704594 h 13064490"/>
                <a:gd name="connsiteX108" fmla="*/ 10643616 w 12767104"/>
                <a:gd name="connsiteY108" fmla="*/ 987552 h 13064490"/>
                <a:gd name="connsiteX109" fmla="*/ 10569321 w 12767104"/>
                <a:gd name="connsiteY109" fmla="*/ 768477 h 13064490"/>
                <a:gd name="connsiteX110" fmla="*/ 10310241 w 12767104"/>
                <a:gd name="connsiteY110" fmla="*/ 644652 h 13064490"/>
                <a:gd name="connsiteX111" fmla="*/ 10132695 w 12767104"/>
                <a:gd name="connsiteY111" fmla="*/ 798957 h 13064490"/>
                <a:gd name="connsiteX112" fmla="*/ 9947147 w 12767104"/>
                <a:gd name="connsiteY112" fmla="*/ 712469 h 13064490"/>
                <a:gd name="connsiteX113" fmla="*/ 9547097 w 12767104"/>
                <a:gd name="connsiteY113" fmla="*/ 748664 h 13064490"/>
                <a:gd name="connsiteX114" fmla="*/ 9390887 w 12767104"/>
                <a:gd name="connsiteY114" fmla="*/ 302894 h 13064490"/>
                <a:gd name="connsiteX115" fmla="*/ 9286112 w 12767104"/>
                <a:gd name="connsiteY115" fmla="*/ 152399 h 13064490"/>
                <a:gd name="connsiteX116" fmla="*/ 9089136 w 12767104"/>
                <a:gd name="connsiteY116" fmla="*/ 0 h 13064490"/>
                <a:gd name="connsiteX117" fmla="*/ 9030842 w 12767104"/>
                <a:gd name="connsiteY117" fmla="*/ 188594 h 13064490"/>
                <a:gd name="connsiteX118" fmla="*/ 9137522 w 12767104"/>
                <a:gd name="connsiteY118" fmla="*/ 352424 h 13064490"/>
                <a:gd name="connsiteX119" fmla="*/ 8903207 w 12767104"/>
                <a:gd name="connsiteY119" fmla="*/ 421004 h 13064490"/>
                <a:gd name="connsiteX120" fmla="*/ 8634602 w 12767104"/>
                <a:gd name="connsiteY120" fmla="*/ 548639 h 13064490"/>
                <a:gd name="connsiteX121" fmla="*/ 8421242 w 12767104"/>
                <a:gd name="connsiteY121" fmla="*/ 859154 h 13064490"/>
                <a:gd name="connsiteX122" fmla="*/ 8219312 w 12767104"/>
                <a:gd name="connsiteY122" fmla="*/ 922019 h 13064490"/>
                <a:gd name="connsiteX123" fmla="*/ 8125967 w 12767104"/>
                <a:gd name="connsiteY123" fmla="*/ 1301114 h 13064490"/>
                <a:gd name="connsiteX124" fmla="*/ 8017382 w 12767104"/>
                <a:gd name="connsiteY124" fmla="*/ 1407794 h 13064490"/>
                <a:gd name="connsiteX125" fmla="*/ 7977377 w 12767104"/>
                <a:gd name="connsiteY125" fmla="*/ 1543049 h 13064490"/>
                <a:gd name="connsiteX126" fmla="*/ 7811642 w 12767104"/>
                <a:gd name="connsiteY126" fmla="*/ 1577339 h 13064490"/>
                <a:gd name="connsiteX127" fmla="*/ 7678674 w 12767104"/>
                <a:gd name="connsiteY127" fmla="*/ 1816608 h 13064490"/>
                <a:gd name="connsiteX128" fmla="*/ 7327772 w 12767104"/>
                <a:gd name="connsiteY128" fmla="*/ 1645919 h 13064490"/>
                <a:gd name="connsiteX129" fmla="*/ 6998207 w 12767104"/>
                <a:gd name="connsiteY129" fmla="*/ 1950719 h 13064490"/>
                <a:gd name="connsiteX130" fmla="*/ 6794372 w 12767104"/>
                <a:gd name="connsiteY130" fmla="*/ 1811654 h 13064490"/>
                <a:gd name="connsiteX131" fmla="*/ 6217920 w 12767104"/>
                <a:gd name="connsiteY131" fmla="*/ 2286000 h 13064490"/>
                <a:gd name="connsiteX132" fmla="*/ 6020942 w 12767104"/>
                <a:gd name="connsiteY132" fmla="*/ 2179319 h 13064490"/>
                <a:gd name="connsiteX133" fmla="*/ 5859017 w 12767104"/>
                <a:gd name="connsiteY133" fmla="*/ 2200274 h 13064490"/>
                <a:gd name="connsiteX134" fmla="*/ 5657087 w 12767104"/>
                <a:gd name="connsiteY134" fmla="*/ 2085974 h 13064490"/>
                <a:gd name="connsiteX135" fmla="*/ 5422772 w 12767104"/>
                <a:gd name="connsiteY135" fmla="*/ 2118359 h 13064490"/>
                <a:gd name="connsiteX136" fmla="*/ 5361812 w 12767104"/>
                <a:gd name="connsiteY136" fmla="*/ 1937384 h 13064490"/>
                <a:gd name="connsiteX137" fmla="*/ 5015102 w 12767104"/>
                <a:gd name="connsiteY137" fmla="*/ 1771649 h 13064490"/>
                <a:gd name="connsiteX138" fmla="*/ 4293870 w 12767104"/>
                <a:gd name="connsiteY138" fmla="*/ 1781937 h 13064490"/>
                <a:gd name="connsiteX139" fmla="*/ 3976877 w 12767104"/>
                <a:gd name="connsiteY139" fmla="*/ 1421129 h 13064490"/>
                <a:gd name="connsiteX140" fmla="*/ 3837812 w 12767104"/>
                <a:gd name="connsiteY140" fmla="*/ 1329689 h 13064490"/>
                <a:gd name="connsiteX141" fmla="*/ 3632072 w 12767104"/>
                <a:gd name="connsiteY141" fmla="*/ 1322069 h 13064490"/>
                <a:gd name="connsiteX142" fmla="*/ 3468242 w 12767104"/>
                <a:gd name="connsiteY142" fmla="*/ 1122044 h 13064490"/>
                <a:gd name="connsiteX143" fmla="*/ 3296242 w 12767104"/>
                <a:gd name="connsiteY143" fmla="*/ 1199033 h 13064490"/>
                <a:gd name="connsiteX144" fmla="*/ 3234753 w 12767104"/>
                <a:gd name="connsiteY144" fmla="*/ 1089940 h 13064490"/>
                <a:gd name="connsiteX145" fmla="*/ 2999574 w 12767104"/>
                <a:gd name="connsiteY145" fmla="*/ 1182219 h 13064490"/>
                <a:gd name="connsiteX146" fmla="*/ 2992765 w 12767104"/>
                <a:gd name="connsiteY146" fmla="*/ 1034402 h 13064490"/>
                <a:gd name="connsiteX147" fmla="*/ 2920345 w 12767104"/>
                <a:gd name="connsiteY147" fmla="*/ 1013492 h 13064490"/>
                <a:gd name="connsiteX148" fmla="*/ 2792430 w 12767104"/>
                <a:gd name="connsiteY148" fmla="*/ 1246638 h 13064490"/>
                <a:gd name="connsiteX149" fmla="*/ 2793380 w 12767104"/>
                <a:gd name="connsiteY149" fmla="*/ 1429807 h 13064490"/>
                <a:gd name="connsiteX150" fmla="*/ 2655567 w 12767104"/>
                <a:gd name="connsiteY150" fmla="*/ 1478709 h 13064490"/>
                <a:gd name="connsiteX151" fmla="*/ 2541665 w 12767104"/>
                <a:gd name="connsiteY151" fmla="*/ 1603773 h 13064490"/>
                <a:gd name="connsiteX152" fmla="*/ 2356057 w 12767104"/>
                <a:gd name="connsiteY152" fmla="*/ 1591769 h 13064490"/>
                <a:gd name="connsiteX153" fmla="*/ 2241013 w 12767104"/>
                <a:gd name="connsiteY153" fmla="*/ 1758385 h 13064490"/>
                <a:gd name="connsiteX154" fmla="*/ 2084315 w 12767104"/>
                <a:gd name="connsiteY154" fmla="*/ 1706813 h 13064490"/>
                <a:gd name="connsiteX155" fmla="*/ 2012822 w 12767104"/>
                <a:gd name="connsiteY155" fmla="*/ 1710689 h 13064490"/>
                <a:gd name="connsiteX156" fmla="*/ 2007107 w 12767104"/>
                <a:gd name="connsiteY156" fmla="*/ 1870709 h 13064490"/>
                <a:gd name="connsiteX157" fmla="*/ 1736597 w 12767104"/>
                <a:gd name="connsiteY157" fmla="*/ 1920239 h 13064490"/>
                <a:gd name="connsiteX158" fmla="*/ 1383792 w 12767104"/>
                <a:gd name="connsiteY158" fmla="*/ 1796415 h 13064490"/>
                <a:gd name="connsiteX159" fmla="*/ 1064132 w 12767104"/>
                <a:gd name="connsiteY159" fmla="*/ 1979294 h 13064490"/>
                <a:gd name="connsiteX160" fmla="*/ 1053084 w 12767104"/>
                <a:gd name="connsiteY160" fmla="*/ 2431542 h 13064490"/>
                <a:gd name="connsiteX161" fmla="*/ 514350 w 12767104"/>
                <a:gd name="connsiteY161" fmla="*/ 2355342 h 13064490"/>
                <a:gd name="connsiteX162" fmla="*/ 464057 w 12767104"/>
                <a:gd name="connsiteY162" fmla="*/ 2529839 h 13064490"/>
                <a:gd name="connsiteX163" fmla="*/ 0 w 12767104"/>
                <a:gd name="connsiteY163" fmla="*/ 2450592 h 13064490"/>
                <a:gd name="connsiteX0" fmla="*/ 0 w 12767104"/>
                <a:gd name="connsiteY0" fmla="*/ 2450592 h 13064490"/>
                <a:gd name="connsiteX1" fmla="*/ 266319 w 12767104"/>
                <a:gd name="connsiteY1" fmla="*/ 2830068 h 13064490"/>
                <a:gd name="connsiteX2" fmla="*/ 715899 w 12767104"/>
                <a:gd name="connsiteY2" fmla="*/ 2767965 h 13064490"/>
                <a:gd name="connsiteX3" fmla="*/ 1254633 w 12767104"/>
                <a:gd name="connsiteY3" fmla="*/ 3008757 h 13064490"/>
                <a:gd name="connsiteX4" fmla="*/ 1414652 w 12767104"/>
                <a:gd name="connsiteY4" fmla="*/ 3208019 h 13064490"/>
                <a:gd name="connsiteX5" fmla="*/ 1605152 w 12767104"/>
                <a:gd name="connsiteY5" fmla="*/ 3383279 h 13064490"/>
                <a:gd name="connsiteX6" fmla="*/ 1776602 w 12767104"/>
                <a:gd name="connsiteY6" fmla="*/ 3274694 h 13064490"/>
                <a:gd name="connsiteX7" fmla="*/ 2104262 w 12767104"/>
                <a:gd name="connsiteY7" fmla="*/ 3577589 h 13064490"/>
                <a:gd name="connsiteX8" fmla="*/ 2044827 w 12767104"/>
                <a:gd name="connsiteY8" fmla="*/ 3737610 h 13064490"/>
                <a:gd name="connsiteX9" fmla="*/ 2681477 w 12767104"/>
                <a:gd name="connsiteY9" fmla="*/ 3979544 h 13064490"/>
                <a:gd name="connsiteX10" fmla="*/ 3096767 w 12767104"/>
                <a:gd name="connsiteY10" fmla="*/ 3918584 h 13064490"/>
                <a:gd name="connsiteX11" fmla="*/ 3167252 w 12767104"/>
                <a:gd name="connsiteY11" fmla="*/ 4078604 h 13064490"/>
                <a:gd name="connsiteX12" fmla="*/ 3313937 w 12767104"/>
                <a:gd name="connsiteY12" fmla="*/ 4000499 h 13064490"/>
                <a:gd name="connsiteX13" fmla="*/ 3447669 w 12767104"/>
                <a:gd name="connsiteY13" fmla="*/ 4025646 h 13064490"/>
                <a:gd name="connsiteX14" fmla="*/ 3510152 w 12767104"/>
                <a:gd name="connsiteY14" fmla="*/ 4219574 h 13064490"/>
                <a:gd name="connsiteX15" fmla="*/ 3515867 w 12767104"/>
                <a:gd name="connsiteY15" fmla="*/ 4589144 h 13064490"/>
                <a:gd name="connsiteX16" fmla="*/ 3371087 w 12767104"/>
                <a:gd name="connsiteY16" fmla="*/ 4928234 h 13064490"/>
                <a:gd name="connsiteX17" fmla="*/ 3479672 w 12767104"/>
                <a:gd name="connsiteY17" fmla="*/ 5463539 h 13064490"/>
                <a:gd name="connsiteX18" fmla="*/ 3310127 w 12767104"/>
                <a:gd name="connsiteY18" fmla="*/ 5494019 h 13064490"/>
                <a:gd name="connsiteX19" fmla="*/ 3172967 w 12767104"/>
                <a:gd name="connsiteY19" fmla="*/ 6015989 h 13064490"/>
                <a:gd name="connsiteX20" fmla="*/ 3262502 w 12767104"/>
                <a:gd name="connsiteY20" fmla="*/ 6031229 h 13064490"/>
                <a:gd name="connsiteX21" fmla="*/ 3315842 w 12767104"/>
                <a:gd name="connsiteY21" fmla="*/ 6193154 h 13064490"/>
                <a:gd name="connsiteX22" fmla="*/ 3464432 w 12767104"/>
                <a:gd name="connsiteY22" fmla="*/ 6115049 h 13064490"/>
                <a:gd name="connsiteX23" fmla="*/ 3593972 w 12767104"/>
                <a:gd name="connsiteY23" fmla="*/ 6273164 h 13064490"/>
                <a:gd name="connsiteX24" fmla="*/ 3835146 w 12767104"/>
                <a:gd name="connsiteY24" fmla="*/ 6307836 h 13064490"/>
                <a:gd name="connsiteX25" fmla="*/ 3643502 w 12767104"/>
                <a:gd name="connsiteY25" fmla="*/ 6793229 h 13064490"/>
                <a:gd name="connsiteX26" fmla="*/ 3704462 w 12767104"/>
                <a:gd name="connsiteY26" fmla="*/ 7218044 h 13064490"/>
                <a:gd name="connsiteX27" fmla="*/ 3508247 w 12767104"/>
                <a:gd name="connsiteY27" fmla="*/ 7745729 h 13064490"/>
                <a:gd name="connsiteX28" fmla="*/ 3654932 w 12767104"/>
                <a:gd name="connsiteY28" fmla="*/ 7880984 h 13064490"/>
                <a:gd name="connsiteX29" fmla="*/ 3396234 w 12767104"/>
                <a:gd name="connsiteY29" fmla="*/ 8180451 h 13064490"/>
                <a:gd name="connsiteX30" fmla="*/ 3645407 w 12767104"/>
                <a:gd name="connsiteY30" fmla="*/ 8650604 h 13064490"/>
                <a:gd name="connsiteX31" fmla="*/ 4189476 w 12767104"/>
                <a:gd name="connsiteY31" fmla="*/ 9107805 h 13064490"/>
                <a:gd name="connsiteX32" fmla="*/ 4317872 w 12767104"/>
                <a:gd name="connsiteY32" fmla="*/ 9022079 h 13064490"/>
                <a:gd name="connsiteX33" fmla="*/ 4573142 w 12767104"/>
                <a:gd name="connsiteY33" fmla="*/ 9305924 h 13064490"/>
                <a:gd name="connsiteX34" fmla="*/ 4847462 w 12767104"/>
                <a:gd name="connsiteY34" fmla="*/ 9330689 h 13064490"/>
                <a:gd name="connsiteX35" fmla="*/ 5024627 w 12767104"/>
                <a:gd name="connsiteY35" fmla="*/ 9193529 h 13064490"/>
                <a:gd name="connsiteX36" fmla="*/ 5401817 w 12767104"/>
                <a:gd name="connsiteY36" fmla="*/ 9408794 h 13064490"/>
                <a:gd name="connsiteX37" fmla="*/ 5702807 w 12767104"/>
                <a:gd name="connsiteY37" fmla="*/ 9414509 h 13064490"/>
                <a:gd name="connsiteX38" fmla="*/ 5805677 w 12767104"/>
                <a:gd name="connsiteY38" fmla="*/ 9641204 h 13064490"/>
                <a:gd name="connsiteX39" fmla="*/ 6116192 w 12767104"/>
                <a:gd name="connsiteY39" fmla="*/ 9660254 h 13064490"/>
                <a:gd name="connsiteX40" fmla="*/ 6206109 w 12767104"/>
                <a:gd name="connsiteY40" fmla="*/ 9857613 h 13064490"/>
                <a:gd name="connsiteX41" fmla="*/ 6379082 w 12767104"/>
                <a:gd name="connsiteY41" fmla="*/ 9858374 h 13064490"/>
                <a:gd name="connsiteX42" fmla="*/ 6531482 w 12767104"/>
                <a:gd name="connsiteY42" fmla="*/ 10033634 h 13064490"/>
                <a:gd name="connsiteX43" fmla="*/ 6741032 w 12767104"/>
                <a:gd name="connsiteY43" fmla="*/ 10033634 h 13064490"/>
                <a:gd name="connsiteX44" fmla="*/ 6769607 w 12767104"/>
                <a:gd name="connsiteY44" fmla="*/ 10528934 h 13064490"/>
                <a:gd name="connsiteX45" fmla="*/ 6960108 w 12767104"/>
                <a:gd name="connsiteY45" fmla="*/ 10938891 h 13064490"/>
                <a:gd name="connsiteX46" fmla="*/ 6458712 w 12767104"/>
                <a:gd name="connsiteY46" fmla="*/ 11369040 h 13064490"/>
                <a:gd name="connsiteX47" fmla="*/ 6592443 w 12767104"/>
                <a:gd name="connsiteY47" fmla="*/ 11569065 h 13064490"/>
                <a:gd name="connsiteX48" fmla="*/ 6723888 w 12767104"/>
                <a:gd name="connsiteY48" fmla="*/ 11530965 h 13064490"/>
                <a:gd name="connsiteX49" fmla="*/ 6826758 w 12767104"/>
                <a:gd name="connsiteY49" fmla="*/ 11633835 h 13064490"/>
                <a:gd name="connsiteX50" fmla="*/ 6834378 w 12767104"/>
                <a:gd name="connsiteY50" fmla="*/ 11870055 h 13064490"/>
                <a:gd name="connsiteX51" fmla="*/ 6950583 w 12767104"/>
                <a:gd name="connsiteY51" fmla="*/ 12011025 h 13064490"/>
                <a:gd name="connsiteX52" fmla="*/ 7009638 w 12767104"/>
                <a:gd name="connsiteY52" fmla="*/ 12390120 h 13064490"/>
                <a:gd name="connsiteX53" fmla="*/ 6941058 w 12767104"/>
                <a:gd name="connsiteY53" fmla="*/ 12628245 h 13064490"/>
                <a:gd name="connsiteX54" fmla="*/ 7076313 w 12767104"/>
                <a:gd name="connsiteY54" fmla="*/ 12847320 h 13064490"/>
                <a:gd name="connsiteX55" fmla="*/ 7202043 w 12767104"/>
                <a:gd name="connsiteY55" fmla="*/ 12943713 h 13064490"/>
                <a:gd name="connsiteX56" fmla="*/ 7287768 w 12767104"/>
                <a:gd name="connsiteY56" fmla="*/ 12799695 h 13064490"/>
                <a:gd name="connsiteX57" fmla="*/ 7377303 w 12767104"/>
                <a:gd name="connsiteY57" fmla="*/ 12759690 h 13064490"/>
                <a:gd name="connsiteX58" fmla="*/ 7748778 w 12767104"/>
                <a:gd name="connsiteY58" fmla="*/ 12538710 h 13064490"/>
                <a:gd name="connsiteX59" fmla="*/ 8312658 w 12767104"/>
                <a:gd name="connsiteY59" fmla="*/ 13034010 h 13064490"/>
                <a:gd name="connsiteX60" fmla="*/ 8440293 w 12767104"/>
                <a:gd name="connsiteY60" fmla="*/ 12971145 h 13064490"/>
                <a:gd name="connsiteX61" fmla="*/ 8819388 w 12767104"/>
                <a:gd name="connsiteY61" fmla="*/ 13013055 h 13064490"/>
                <a:gd name="connsiteX62" fmla="*/ 9089898 w 12767104"/>
                <a:gd name="connsiteY62" fmla="*/ 13064490 h 13064490"/>
                <a:gd name="connsiteX63" fmla="*/ 9554718 w 12767104"/>
                <a:gd name="connsiteY63" fmla="*/ 12974954 h 13064490"/>
                <a:gd name="connsiteX64" fmla="*/ 9853803 w 12767104"/>
                <a:gd name="connsiteY64" fmla="*/ 12885420 h 13064490"/>
                <a:gd name="connsiteX65" fmla="*/ 9954006 w 12767104"/>
                <a:gd name="connsiteY65" fmla="*/ 12968097 h 13064490"/>
                <a:gd name="connsiteX66" fmla="*/ 10019538 w 12767104"/>
                <a:gd name="connsiteY66" fmla="*/ 12891134 h 13064490"/>
                <a:gd name="connsiteX67" fmla="*/ 10107168 w 12767104"/>
                <a:gd name="connsiteY67" fmla="*/ 12702539 h 13064490"/>
                <a:gd name="connsiteX68" fmla="*/ 10103358 w 12767104"/>
                <a:gd name="connsiteY68" fmla="*/ 12614909 h 13064490"/>
                <a:gd name="connsiteX69" fmla="*/ 10177653 w 12767104"/>
                <a:gd name="connsiteY69" fmla="*/ 12538709 h 13064490"/>
                <a:gd name="connsiteX70" fmla="*/ 10135743 w 12767104"/>
                <a:gd name="connsiteY70" fmla="*/ 12378689 h 13064490"/>
                <a:gd name="connsiteX71" fmla="*/ 10267188 w 12767104"/>
                <a:gd name="connsiteY71" fmla="*/ 12338684 h 13064490"/>
                <a:gd name="connsiteX72" fmla="*/ 10419207 w 12767104"/>
                <a:gd name="connsiteY72" fmla="*/ 11967972 h 13064490"/>
                <a:gd name="connsiteX73" fmla="*/ 11149203 w 12767104"/>
                <a:gd name="connsiteY73" fmla="*/ 12121514 h 13064490"/>
                <a:gd name="connsiteX74" fmla="*/ 12090273 w 12767104"/>
                <a:gd name="connsiteY74" fmla="*/ 11727179 h 13064490"/>
                <a:gd name="connsiteX75" fmla="*/ 12248388 w 12767104"/>
                <a:gd name="connsiteY75" fmla="*/ 11870054 h 13064490"/>
                <a:gd name="connsiteX76" fmla="*/ 12362688 w 12767104"/>
                <a:gd name="connsiteY76" fmla="*/ 11891009 h 13064490"/>
                <a:gd name="connsiteX77" fmla="*/ 12524613 w 12767104"/>
                <a:gd name="connsiteY77" fmla="*/ 11662409 h 13064490"/>
                <a:gd name="connsiteX78" fmla="*/ 12600813 w 12767104"/>
                <a:gd name="connsiteY78" fmla="*/ 11622404 h 13064490"/>
                <a:gd name="connsiteX79" fmla="*/ 12658344 w 12767104"/>
                <a:gd name="connsiteY79" fmla="*/ 11645265 h 13064490"/>
                <a:gd name="connsiteX80" fmla="*/ 12758928 w 12767104"/>
                <a:gd name="connsiteY80" fmla="*/ 11344274 h 13064490"/>
                <a:gd name="connsiteX81" fmla="*/ 12446507 w 12767104"/>
                <a:gd name="connsiteY81" fmla="*/ 10921364 h 13064490"/>
                <a:gd name="connsiteX82" fmla="*/ 12383642 w 12767104"/>
                <a:gd name="connsiteY82" fmla="*/ 10618469 h 13064490"/>
                <a:gd name="connsiteX83" fmla="*/ 12201906 w 12767104"/>
                <a:gd name="connsiteY83" fmla="*/ 10423017 h 13064490"/>
                <a:gd name="connsiteX84" fmla="*/ 12216002 w 12767104"/>
                <a:gd name="connsiteY84" fmla="*/ 10138409 h 13064490"/>
                <a:gd name="connsiteX85" fmla="*/ 12560807 w 12767104"/>
                <a:gd name="connsiteY85" fmla="*/ 9631679 h 13064490"/>
                <a:gd name="connsiteX86" fmla="*/ 12693777 w 12767104"/>
                <a:gd name="connsiteY86" fmla="*/ 8833866 h 13064490"/>
                <a:gd name="connsiteX87" fmla="*/ 12472416 w 12767104"/>
                <a:gd name="connsiteY87" fmla="*/ 8590407 h 13064490"/>
                <a:gd name="connsiteX88" fmla="*/ 12508992 w 12767104"/>
                <a:gd name="connsiteY88" fmla="*/ 7827264 h 13064490"/>
                <a:gd name="connsiteX89" fmla="*/ 12256389 w 12767104"/>
                <a:gd name="connsiteY89" fmla="*/ 7655052 h 13064490"/>
                <a:gd name="connsiteX90" fmla="*/ 11978640 w 12767104"/>
                <a:gd name="connsiteY90" fmla="*/ 7424928 h 13064490"/>
                <a:gd name="connsiteX91" fmla="*/ 11887200 w 12767104"/>
                <a:gd name="connsiteY91" fmla="*/ 6784848 h 13064490"/>
                <a:gd name="connsiteX92" fmla="*/ 12052173 w 12767104"/>
                <a:gd name="connsiteY92" fmla="*/ 6573774 h 13064490"/>
                <a:gd name="connsiteX93" fmla="*/ 12172950 w 12767104"/>
                <a:gd name="connsiteY93" fmla="*/ 6334887 h 13064490"/>
                <a:gd name="connsiteX94" fmla="*/ 12179808 w 12767104"/>
                <a:gd name="connsiteY94" fmla="*/ 5888736 h 13064490"/>
                <a:gd name="connsiteX95" fmla="*/ 11915394 w 12767104"/>
                <a:gd name="connsiteY95" fmla="*/ 5550027 h 13064490"/>
                <a:gd name="connsiteX96" fmla="*/ 11612880 w 12767104"/>
                <a:gd name="connsiteY96" fmla="*/ 5285232 h 13064490"/>
                <a:gd name="connsiteX97" fmla="*/ 11137392 w 12767104"/>
                <a:gd name="connsiteY97" fmla="*/ 4791456 h 13064490"/>
                <a:gd name="connsiteX98" fmla="*/ 10345674 w 12767104"/>
                <a:gd name="connsiteY98" fmla="*/ 4283583 h 13064490"/>
                <a:gd name="connsiteX99" fmla="*/ 10364343 w 12767104"/>
                <a:gd name="connsiteY99" fmla="*/ 3643122 h 13064490"/>
                <a:gd name="connsiteX100" fmla="*/ 10991088 w 12767104"/>
                <a:gd name="connsiteY100" fmla="*/ 3035808 h 13064490"/>
                <a:gd name="connsiteX101" fmla="*/ 11228832 w 12767104"/>
                <a:gd name="connsiteY101" fmla="*/ 2523744 h 13064490"/>
                <a:gd name="connsiteX102" fmla="*/ 11155680 w 12767104"/>
                <a:gd name="connsiteY102" fmla="*/ 2286000 h 13064490"/>
                <a:gd name="connsiteX103" fmla="*/ 11391900 w 12767104"/>
                <a:gd name="connsiteY103" fmla="*/ 1664970 h 13064490"/>
                <a:gd name="connsiteX104" fmla="*/ 11299698 w 12767104"/>
                <a:gd name="connsiteY104" fmla="*/ 1289304 h 13064490"/>
                <a:gd name="connsiteX105" fmla="*/ 10966704 w 12767104"/>
                <a:gd name="connsiteY105" fmla="*/ 1435227 h 13064490"/>
                <a:gd name="connsiteX106" fmla="*/ 10770870 w 12767104"/>
                <a:gd name="connsiteY106" fmla="*/ 1719072 h 13064490"/>
                <a:gd name="connsiteX107" fmla="*/ 10211943 w 12767104"/>
                <a:gd name="connsiteY107" fmla="*/ 1704594 h 13064490"/>
                <a:gd name="connsiteX108" fmla="*/ 10643616 w 12767104"/>
                <a:gd name="connsiteY108" fmla="*/ 987552 h 13064490"/>
                <a:gd name="connsiteX109" fmla="*/ 10569321 w 12767104"/>
                <a:gd name="connsiteY109" fmla="*/ 768477 h 13064490"/>
                <a:gd name="connsiteX110" fmla="*/ 10310241 w 12767104"/>
                <a:gd name="connsiteY110" fmla="*/ 644652 h 13064490"/>
                <a:gd name="connsiteX111" fmla="*/ 10132695 w 12767104"/>
                <a:gd name="connsiteY111" fmla="*/ 798957 h 13064490"/>
                <a:gd name="connsiteX112" fmla="*/ 9947147 w 12767104"/>
                <a:gd name="connsiteY112" fmla="*/ 712469 h 13064490"/>
                <a:gd name="connsiteX113" fmla="*/ 9547097 w 12767104"/>
                <a:gd name="connsiteY113" fmla="*/ 748664 h 13064490"/>
                <a:gd name="connsiteX114" fmla="*/ 9390887 w 12767104"/>
                <a:gd name="connsiteY114" fmla="*/ 302894 h 13064490"/>
                <a:gd name="connsiteX115" fmla="*/ 9286112 w 12767104"/>
                <a:gd name="connsiteY115" fmla="*/ 152399 h 13064490"/>
                <a:gd name="connsiteX116" fmla="*/ 9089136 w 12767104"/>
                <a:gd name="connsiteY116" fmla="*/ 0 h 13064490"/>
                <a:gd name="connsiteX117" fmla="*/ 9030842 w 12767104"/>
                <a:gd name="connsiteY117" fmla="*/ 188594 h 13064490"/>
                <a:gd name="connsiteX118" fmla="*/ 9137522 w 12767104"/>
                <a:gd name="connsiteY118" fmla="*/ 352424 h 13064490"/>
                <a:gd name="connsiteX119" fmla="*/ 8903207 w 12767104"/>
                <a:gd name="connsiteY119" fmla="*/ 421004 h 13064490"/>
                <a:gd name="connsiteX120" fmla="*/ 8634602 w 12767104"/>
                <a:gd name="connsiteY120" fmla="*/ 548639 h 13064490"/>
                <a:gd name="connsiteX121" fmla="*/ 8421242 w 12767104"/>
                <a:gd name="connsiteY121" fmla="*/ 859154 h 13064490"/>
                <a:gd name="connsiteX122" fmla="*/ 8219312 w 12767104"/>
                <a:gd name="connsiteY122" fmla="*/ 922019 h 13064490"/>
                <a:gd name="connsiteX123" fmla="*/ 8125967 w 12767104"/>
                <a:gd name="connsiteY123" fmla="*/ 1301114 h 13064490"/>
                <a:gd name="connsiteX124" fmla="*/ 8017382 w 12767104"/>
                <a:gd name="connsiteY124" fmla="*/ 1407794 h 13064490"/>
                <a:gd name="connsiteX125" fmla="*/ 7977377 w 12767104"/>
                <a:gd name="connsiteY125" fmla="*/ 1543049 h 13064490"/>
                <a:gd name="connsiteX126" fmla="*/ 7811642 w 12767104"/>
                <a:gd name="connsiteY126" fmla="*/ 1577339 h 13064490"/>
                <a:gd name="connsiteX127" fmla="*/ 7678674 w 12767104"/>
                <a:gd name="connsiteY127" fmla="*/ 1816608 h 13064490"/>
                <a:gd name="connsiteX128" fmla="*/ 7327772 w 12767104"/>
                <a:gd name="connsiteY128" fmla="*/ 1645919 h 13064490"/>
                <a:gd name="connsiteX129" fmla="*/ 6998207 w 12767104"/>
                <a:gd name="connsiteY129" fmla="*/ 1950719 h 13064490"/>
                <a:gd name="connsiteX130" fmla="*/ 6794372 w 12767104"/>
                <a:gd name="connsiteY130" fmla="*/ 1811654 h 13064490"/>
                <a:gd name="connsiteX131" fmla="*/ 6217920 w 12767104"/>
                <a:gd name="connsiteY131" fmla="*/ 2286000 h 13064490"/>
                <a:gd name="connsiteX132" fmla="*/ 6020942 w 12767104"/>
                <a:gd name="connsiteY132" fmla="*/ 2179319 h 13064490"/>
                <a:gd name="connsiteX133" fmla="*/ 5859017 w 12767104"/>
                <a:gd name="connsiteY133" fmla="*/ 2200274 h 13064490"/>
                <a:gd name="connsiteX134" fmla="*/ 5657087 w 12767104"/>
                <a:gd name="connsiteY134" fmla="*/ 2085974 h 13064490"/>
                <a:gd name="connsiteX135" fmla="*/ 5422772 w 12767104"/>
                <a:gd name="connsiteY135" fmla="*/ 2118359 h 13064490"/>
                <a:gd name="connsiteX136" fmla="*/ 5361812 w 12767104"/>
                <a:gd name="connsiteY136" fmla="*/ 1937384 h 13064490"/>
                <a:gd name="connsiteX137" fmla="*/ 5015102 w 12767104"/>
                <a:gd name="connsiteY137" fmla="*/ 1771649 h 13064490"/>
                <a:gd name="connsiteX138" fmla="*/ 4293870 w 12767104"/>
                <a:gd name="connsiteY138" fmla="*/ 1781937 h 13064490"/>
                <a:gd name="connsiteX139" fmla="*/ 3976877 w 12767104"/>
                <a:gd name="connsiteY139" fmla="*/ 1421129 h 13064490"/>
                <a:gd name="connsiteX140" fmla="*/ 3837812 w 12767104"/>
                <a:gd name="connsiteY140" fmla="*/ 1329689 h 13064490"/>
                <a:gd name="connsiteX141" fmla="*/ 3632072 w 12767104"/>
                <a:gd name="connsiteY141" fmla="*/ 1322069 h 13064490"/>
                <a:gd name="connsiteX142" fmla="*/ 3468242 w 12767104"/>
                <a:gd name="connsiteY142" fmla="*/ 1122044 h 13064490"/>
                <a:gd name="connsiteX143" fmla="*/ 3296242 w 12767104"/>
                <a:gd name="connsiteY143" fmla="*/ 1199033 h 13064490"/>
                <a:gd name="connsiteX144" fmla="*/ 3234753 w 12767104"/>
                <a:gd name="connsiteY144" fmla="*/ 1089940 h 13064490"/>
                <a:gd name="connsiteX145" fmla="*/ 2999574 w 12767104"/>
                <a:gd name="connsiteY145" fmla="*/ 1182219 h 13064490"/>
                <a:gd name="connsiteX146" fmla="*/ 2992765 w 12767104"/>
                <a:gd name="connsiteY146" fmla="*/ 1034402 h 13064490"/>
                <a:gd name="connsiteX147" fmla="*/ 2920345 w 12767104"/>
                <a:gd name="connsiteY147" fmla="*/ 1013492 h 13064490"/>
                <a:gd name="connsiteX148" fmla="*/ 2792430 w 12767104"/>
                <a:gd name="connsiteY148" fmla="*/ 1246638 h 13064490"/>
                <a:gd name="connsiteX149" fmla="*/ 2793380 w 12767104"/>
                <a:gd name="connsiteY149" fmla="*/ 1429807 h 13064490"/>
                <a:gd name="connsiteX150" fmla="*/ 2655567 w 12767104"/>
                <a:gd name="connsiteY150" fmla="*/ 1478709 h 13064490"/>
                <a:gd name="connsiteX151" fmla="*/ 2541665 w 12767104"/>
                <a:gd name="connsiteY151" fmla="*/ 1603773 h 13064490"/>
                <a:gd name="connsiteX152" fmla="*/ 2356057 w 12767104"/>
                <a:gd name="connsiteY152" fmla="*/ 1591769 h 13064490"/>
                <a:gd name="connsiteX153" fmla="*/ 2241013 w 12767104"/>
                <a:gd name="connsiteY153" fmla="*/ 1758385 h 13064490"/>
                <a:gd name="connsiteX154" fmla="*/ 2084315 w 12767104"/>
                <a:gd name="connsiteY154" fmla="*/ 1706813 h 13064490"/>
                <a:gd name="connsiteX155" fmla="*/ 2012822 w 12767104"/>
                <a:gd name="connsiteY155" fmla="*/ 1710689 h 13064490"/>
                <a:gd name="connsiteX156" fmla="*/ 2007107 w 12767104"/>
                <a:gd name="connsiteY156" fmla="*/ 1870709 h 13064490"/>
                <a:gd name="connsiteX157" fmla="*/ 1736597 w 12767104"/>
                <a:gd name="connsiteY157" fmla="*/ 1920239 h 13064490"/>
                <a:gd name="connsiteX158" fmla="*/ 1383792 w 12767104"/>
                <a:gd name="connsiteY158" fmla="*/ 1796415 h 13064490"/>
                <a:gd name="connsiteX159" fmla="*/ 1064132 w 12767104"/>
                <a:gd name="connsiteY159" fmla="*/ 1979294 h 13064490"/>
                <a:gd name="connsiteX160" fmla="*/ 1053084 w 12767104"/>
                <a:gd name="connsiteY160" fmla="*/ 2431542 h 13064490"/>
                <a:gd name="connsiteX161" fmla="*/ 514350 w 12767104"/>
                <a:gd name="connsiteY161" fmla="*/ 2355342 h 13064490"/>
                <a:gd name="connsiteX162" fmla="*/ 464057 w 12767104"/>
                <a:gd name="connsiteY162" fmla="*/ 2529839 h 13064490"/>
                <a:gd name="connsiteX163" fmla="*/ 0 w 12767104"/>
                <a:gd name="connsiteY163" fmla="*/ 2450592 h 13064490"/>
                <a:gd name="connsiteX0" fmla="*/ 0 w 12767104"/>
                <a:gd name="connsiteY0" fmla="*/ 2450592 h 13064490"/>
                <a:gd name="connsiteX1" fmla="*/ 266319 w 12767104"/>
                <a:gd name="connsiteY1" fmla="*/ 2830068 h 13064490"/>
                <a:gd name="connsiteX2" fmla="*/ 715899 w 12767104"/>
                <a:gd name="connsiteY2" fmla="*/ 2767965 h 13064490"/>
                <a:gd name="connsiteX3" fmla="*/ 1254633 w 12767104"/>
                <a:gd name="connsiteY3" fmla="*/ 3008757 h 13064490"/>
                <a:gd name="connsiteX4" fmla="*/ 1414652 w 12767104"/>
                <a:gd name="connsiteY4" fmla="*/ 3208019 h 13064490"/>
                <a:gd name="connsiteX5" fmla="*/ 1605152 w 12767104"/>
                <a:gd name="connsiteY5" fmla="*/ 3383279 h 13064490"/>
                <a:gd name="connsiteX6" fmla="*/ 1776602 w 12767104"/>
                <a:gd name="connsiteY6" fmla="*/ 3274694 h 13064490"/>
                <a:gd name="connsiteX7" fmla="*/ 2104262 w 12767104"/>
                <a:gd name="connsiteY7" fmla="*/ 3577589 h 13064490"/>
                <a:gd name="connsiteX8" fmla="*/ 2044827 w 12767104"/>
                <a:gd name="connsiteY8" fmla="*/ 3737610 h 13064490"/>
                <a:gd name="connsiteX9" fmla="*/ 2681477 w 12767104"/>
                <a:gd name="connsiteY9" fmla="*/ 3979544 h 13064490"/>
                <a:gd name="connsiteX10" fmla="*/ 3096767 w 12767104"/>
                <a:gd name="connsiteY10" fmla="*/ 3918584 h 13064490"/>
                <a:gd name="connsiteX11" fmla="*/ 3167252 w 12767104"/>
                <a:gd name="connsiteY11" fmla="*/ 4078604 h 13064490"/>
                <a:gd name="connsiteX12" fmla="*/ 3313937 w 12767104"/>
                <a:gd name="connsiteY12" fmla="*/ 4000499 h 13064490"/>
                <a:gd name="connsiteX13" fmla="*/ 3447669 w 12767104"/>
                <a:gd name="connsiteY13" fmla="*/ 4025646 h 13064490"/>
                <a:gd name="connsiteX14" fmla="*/ 3510152 w 12767104"/>
                <a:gd name="connsiteY14" fmla="*/ 4219574 h 13064490"/>
                <a:gd name="connsiteX15" fmla="*/ 3515867 w 12767104"/>
                <a:gd name="connsiteY15" fmla="*/ 4589144 h 13064490"/>
                <a:gd name="connsiteX16" fmla="*/ 3371087 w 12767104"/>
                <a:gd name="connsiteY16" fmla="*/ 4928234 h 13064490"/>
                <a:gd name="connsiteX17" fmla="*/ 3479672 w 12767104"/>
                <a:gd name="connsiteY17" fmla="*/ 5463539 h 13064490"/>
                <a:gd name="connsiteX18" fmla="*/ 3310127 w 12767104"/>
                <a:gd name="connsiteY18" fmla="*/ 5494019 h 13064490"/>
                <a:gd name="connsiteX19" fmla="*/ 3172967 w 12767104"/>
                <a:gd name="connsiteY19" fmla="*/ 6015989 h 13064490"/>
                <a:gd name="connsiteX20" fmla="*/ 3262502 w 12767104"/>
                <a:gd name="connsiteY20" fmla="*/ 6031229 h 13064490"/>
                <a:gd name="connsiteX21" fmla="*/ 3315842 w 12767104"/>
                <a:gd name="connsiteY21" fmla="*/ 6193154 h 13064490"/>
                <a:gd name="connsiteX22" fmla="*/ 3464432 w 12767104"/>
                <a:gd name="connsiteY22" fmla="*/ 6115049 h 13064490"/>
                <a:gd name="connsiteX23" fmla="*/ 3593972 w 12767104"/>
                <a:gd name="connsiteY23" fmla="*/ 6273164 h 13064490"/>
                <a:gd name="connsiteX24" fmla="*/ 3835146 w 12767104"/>
                <a:gd name="connsiteY24" fmla="*/ 6307836 h 13064490"/>
                <a:gd name="connsiteX25" fmla="*/ 3643502 w 12767104"/>
                <a:gd name="connsiteY25" fmla="*/ 6793229 h 13064490"/>
                <a:gd name="connsiteX26" fmla="*/ 3704462 w 12767104"/>
                <a:gd name="connsiteY26" fmla="*/ 7218044 h 13064490"/>
                <a:gd name="connsiteX27" fmla="*/ 3508247 w 12767104"/>
                <a:gd name="connsiteY27" fmla="*/ 7745729 h 13064490"/>
                <a:gd name="connsiteX28" fmla="*/ 3654932 w 12767104"/>
                <a:gd name="connsiteY28" fmla="*/ 7880984 h 13064490"/>
                <a:gd name="connsiteX29" fmla="*/ 3396234 w 12767104"/>
                <a:gd name="connsiteY29" fmla="*/ 8180451 h 13064490"/>
                <a:gd name="connsiteX30" fmla="*/ 3645407 w 12767104"/>
                <a:gd name="connsiteY30" fmla="*/ 8650604 h 13064490"/>
                <a:gd name="connsiteX31" fmla="*/ 4189476 w 12767104"/>
                <a:gd name="connsiteY31" fmla="*/ 9107805 h 13064490"/>
                <a:gd name="connsiteX32" fmla="*/ 4317872 w 12767104"/>
                <a:gd name="connsiteY32" fmla="*/ 9022079 h 13064490"/>
                <a:gd name="connsiteX33" fmla="*/ 4573142 w 12767104"/>
                <a:gd name="connsiteY33" fmla="*/ 9305924 h 13064490"/>
                <a:gd name="connsiteX34" fmla="*/ 4847462 w 12767104"/>
                <a:gd name="connsiteY34" fmla="*/ 9330689 h 13064490"/>
                <a:gd name="connsiteX35" fmla="*/ 5024627 w 12767104"/>
                <a:gd name="connsiteY35" fmla="*/ 9193529 h 13064490"/>
                <a:gd name="connsiteX36" fmla="*/ 5401817 w 12767104"/>
                <a:gd name="connsiteY36" fmla="*/ 9408794 h 13064490"/>
                <a:gd name="connsiteX37" fmla="*/ 5702807 w 12767104"/>
                <a:gd name="connsiteY37" fmla="*/ 9414509 h 13064490"/>
                <a:gd name="connsiteX38" fmla="*/ 5805677 w 12767104"/>
                <a:gd name="connsiteY38" fmla="*/ 9641204 h 13064490"/>
                <a:gd name="connsiteX39" fmla="*/ 6116192 w 12767104"/>
                <a:gd name="connsiteY39" fmla="*/ 9660254 h 13064490"/>
                <a:gd name="connsiteX40" fmla="*/ 6206109 w 12767104"/>
                <a:gd name="connsiteY40" fmla="*/ 9857613 h 13064490"/>
                <a:gd name="connsiteX41" fmla="*/ 6379082 w 12767104"/>
                <a:gd name="connsiteY41" fmla="*/ 9858374 h 13064490"/>
                <a:gd name="connsiteX42" fmla="*/ 6531482 w 12767104"/>
                <a:gd name="connsiteY42" fmla="*/ 10033634 h 13064490"/>
                <a:gd name="connsiteX43" fmla="*/ 6741032 w 12767104"/>
                <a:gd name="connsiteY43" fmla="*/ 10033634 h 13064490"/>
                <a:gd name="connsiteX44" fmla="*/ 6769607 w 12767104"/>
                <a:gd name="connsiteY44" fmla="*/ 10528934 h 13064490"/>
                <a:gd name="connsiteX45" fmla="*/ 6960108 w 12767104"/>
                <a:gd name="connsiteY45" fmla="*/ 10938891 h 13064490"/>
                <a:gd name="connsiteX46" fmla="*/ 6458712 w 12767104"/>
                <a:gd name="connsiteY46" fmla="*/ 11369040 h 13064490"/>
                <a:gd name="connsiteX47" fmla="*/ 6592443 w 12767104"/>
                <a:gd name="connsiteY47" fmla="*/ 11569065 h 13064490"/>
                <a:gd name="connsiteX48" fmla="*/ 6723888 w 12767104"/>
                <a:gd name="connsiteY48" fmla="*/ 11530965 h 13064490"/>
                <a:gd name="connsiteX49" fmla="*/ 6826758 w 12767104"/>
                <a:gd name="connsiteY49" fmla="*/ 11633835 h 13064490"/>
                <a:gd name="connsiteX50" fmla="*/ 6834378 w 12767104"/>
                <a:gd name="connsiteY50" fmla="*/ 11870055 h 13064490"/>
                <a:gd name="connsiteX51" fmla="*/ 6950583 w 12767104"/>
                <a:gd name="connsiteY51" fmla="*/ 12011025 h 13064490"/>
                <a:gd name="connsiteX52" fmla="*/ 7009638 w 12767104"/>
                <a:gd name="connsiteY52" fmla="*/ 12390120 h 13064490"/>
                <a:gd name="connsiteX53" fmla="*/ 6941058 w 12767104"/>
                <a:gd name="connsiteY53" fmla="*/ 12628245 h 13064490"/>
                <a:gd name="connsiteX54" fmla="*/ 7076313 w 12767104"/>
                <a:gd name="connsiteY54" fmla="*/ 12847320 h 13064490"/>
                <a:gd name="connsiteX55" fmla="*/ 7202043 w 12767104"/>
                <a:gd name="connsiteY55" fmla="*/ 12943713 h 13064490"/>
                <a:gd name="connsiteX56" fmla="*/ 7287768 w 12767104"/>
                <a:gd name="connsiteY56" fmla="*/ 12799695 h 13064490"/>
                <a:gd name="connsiteX57" fmla="*/ 7377303 w 12767104"/>
                <a:gd name="connsiteY57" fmla="*/ 12759690 h 13064490"/>
                <a:gd name="connsiteX58" fmla="*/ 7748778 w 12767104"/>
                <a:gd name="connsiteY58" fmla="*/ 12538710 h 13064490"/>
                <a:gd name="connsiteX59" fmla="*/ 8312658 w 12767104"/>
                <a:gd name="connsiteY59" fmla="*/ 13034010 h 13064490"/>
                <a:gd name="connsiteX60" fmla="*/ 8440293 w 12767104"/>
                <a:gd name="connsiteY60" fmla="*/ 12971145 h 13064490"/>
                <a:gd name="connsiteX61" fmla="*/ 8819388 w 12767104"/>
                <a:gd name="connsiteY61" fmla="*/ 13013055 h 13064490"/>
                <a:gd name="connsiteX62" fmla="*/ 9089898 w 12767104"/>
                <a:gd name="connsiteY62" fmla="*/ 13064490 h 13064490"/>
                <a:gd name="connsiteX63" fmla="*/ 9554718 w 12767104"/>
                <a:gd name="connsiteY63" fmla="*/ 12974954 h 13064490"/>
                <a:gd name="connsiteX64" fmla="*/ 9853803 w 12767104"/>
                <a:gd name="connsiteY64" fmla="*/ 12885420 h 13064490"/>
                <a:gd name="connsiteX65" fmla="*/ 9954006 w 12767104"/>
                <a:gd name="connsiteY65" fmla="*/ 12968097 h 13064490"/>
                <a:gd name="connsiteX66" fmla="*/ 10019538 w 12767104"/>
                <a:gd name="connsiteY66" fmla="*/ 12891134 h 13064490"/>
                <a:gd name="connsiteX67" fmla="*/ 10107168 w 12767104"/>
                <a:gd name="connsiteY67" fmla="*/ 12702539 h 13064490"/>
                <a:gd name="connsiteX68" fmla="*/ 10103358 w 12767104"/>
                <a:gd name="connsiteY68" fmla="*/ 12614909 h 13064490"/>
                <a:gd name="connsiteX69" fmla="*/ 10177653 w 12767104"/>
                <a:gd name="connsiteY69" fmla="*/ 12538709 h 13064490"/>
                <a:gd name="connsiteX70" fmla="*/ 10135743 w 12767104"/>
                <a:gd name="connsiteY70" fmla="*/ 12378689 h 13064490"/>
                <a:gd name="connsiteX71" fmla="*/ 10267188 w 12767104"/>
                <a:gd name="connsiteY71" fmla="*/ 12338684 h 13064490"/>
                <a:gd name="connsiteX72" fmla="*/ 10419207 w 12767104"/>
                <a:gd name="connsiteY72" fmla="*/ 11967972 h 13064490"/>
                <a:gd name="connsiteX73" fmla="*/ 11149203 w 12767104"/>
                <a:gd name="connsiteY73" fmla="*/ 12121514 h 13064490"/>
                <a:gd name="connsiteX74" fmla="*/ 12090273 w 12767104"/>
                <a:gd name="connsiteY74" fmla="*/ 11727179 h 13064490"/>
                <a:gd name="connsiteX75" fmla="*/ 12248388 w 12767104"/>
                <a:gd name="connsiteY75" fmla="*/ 11870054 h 13064490"/>
                <a:gd name="connsiteX76" fmla="*/ 12362688 w 12767104"/>
                <a:gd name="connsiteY76" fmla="*/ 11891009 h 13064490"/>
                <a:gd name="connsiteX77" fmla="*/ 12524613 w 12767104"/>
                <a:gd name="connsiteY77" fmla="*/ 11662409 h 13064490"/>
                <a:gd name="connsiteX78" fmla="*/ 12600813 w 12767104"/>
                <a:gd name="connsiteY78" fmla="*/ 11622404 h 13064490"/>
                <a:gd name="connsiteX79" fmla="*/ 12658344 w 12767104"/>
                <a:gd name="connsiteY79" fmla="*/ 11645265 h 13064490"/>
                <a:gd name="connsiteX80" fmla="*/ 12758928 w 12767104"/>
                <a:gd name="connsiteY80" fmla="*/ 11344274 h 13064490"/>
                <a:gd name="connsiteX81" fmla="*/ 12446507 w 12767104"/>
                <a:gd name="connsiteY81" fmla="*/ 10921364 h 13064490"/>
                <a:gd name="connsiteX82" fmla="*/ 12383642 w 12767104"/>
                <a:gd name="connsiteY82" fmla="*/ 10618469 h 13064490"/>
                <a:gd name="connsiteX83" fmla="*/ 12201906 w 12767104"/>
                <a:gd name="connsiteY83" fmla="*/ 10423017 h 13064490"/>
                <a:gd name="connsiteX84" fmla="*/ 12216002 w 12767104"/>
                <a:gd name="connsiteY84" fmla="*/ 10138409 h 13064490"/>
                <a:gd name="connsiteX85" fmla="*/ 12560807 w 12767104"/>
                <a:gd name="connsiteY85" fmla="*/ 9631679 h 13064490"/>
                <a:gd name="connsiteX86" fmla="*/ 12693777 w 12767104"/>
                <a:gd name="connsiteY86" fmla="*/ 8833866 h 13064490"/>
                <a:gd name="connsiteX87" fmla="*/ 12472416 w 12767104"/>
                <a:gd name="connsiteY87" fmla="*/ 8590407 h 13064490"/>
                <a:gd name="connsiteX88" fmla="*/ 12508992 w 12767104"/>
                <a:gd name="connsiteY88" fmla="*/ 7827264 h 13064490"/>
                <a:gd name="connsiteX89" fmla="*/ 12256389 w 12767104"/>
                <a:gd name="connsiteY89" fmla="*/ 7655052 h 13064490"/>
                <a:gd name="connsiteX90" fmla="*/ 11978640 w 12767104"/>
                <a:gd name="connsiteY90" fmla="*/ 7424928 h 13064490"/>
                <a:gd name="connsiteX91" fmla="*/ 11887200 w 12767104"/>
                <a:gd name="connsiteY91" fmla="*/ 6784848 h 13064490"/>
                <a:gd name="connsiteX92" fmla="*/ 12052173 w 12767104"/>
                <a:gd name="connsiteY92" fmla="*/ 6573774 h 13064490"/>
                <a:gd name="connsiteX93" fmla="*/ 12172950 w 12767104"/>
                <a:gd name="connsiteY93" fmla="*/ 6334887 h 13064490"/>
                <a:gd name="connsiteX94" fmla="*/ 12179808 w 12767104"/>
                <a:gd name="connsiteY94" fmla="*/ 5888736 h 13064490"/>
                <a:gd name="connsiteX95" fmla="*/ 11915394 w 12767104"/>
                <a:gd name="connsiteY95" fmla="*/ 5550027 h 13064490"/>
                <a:gd name="connsiteX96" fmla="*/ 11612880 w 12767104"/>
                <a:gd name="connsiteY96" fmla="*/ 5285232 h 13064490"/>
                <a:gd name="connsiteX97" fmla="*/ 11137392 w 12767104"/>
                <a:gd name="connsiteY97" fmla="*/ 4791456 h 13064490"/>
                <a:gd name="connsiteX98" fmla="*/ 10345674 w 12767104"/>
                <a:gd name="connsiteY98" fmla="*/ 4283583 h 13064490"/>
                <a:gd name="connsiteX99" fmla="*/ 10364343 w 12767104"/>
                <a:gd name="connsiteY99" fmla="*/ 3643122 h 13064490"/>
                <a:gd name="connsiteX100" fmla="*/ 10991088 w 12767104"/>
                <a:gd name="connsiteY100" fmla="*/ 3035808 h 13064490"/>
                <a:gd name="connsiteX101" fmla="*/ 11228832 w 12767104"/>
                <a:gd name="connsiteY101" fmla="*/ 2523744 h 13064490"/>
                <a:gd name="connsiteX102" fmla="*/ 11155680 w 12767104"/>
                <a:gd name="connsiteY102" fmla="*/ 2286000 h 13064490"/>
                <a:gd name="connsiteX103" fmla="*/ 11391900 w 12767104"/>
                <a:gd name="connsiteY103" fmla="*/ 1664970 h 13064490"/>
                <a:gd name="connsiteX104" fmla="*/ 11299698 w 12767104"/>
                <a:gd name="connsiteY104" fmla="*/ 1289304 h 13064490"/>
                <a:gd name="connsiteX105" fmla="*/ 10966704 w 12767104"/>
                <a:gd name="connsiteY105" fmla="*/ 1435227 h 13064490"/>
                <a:gd name="connsiteX106" fmla="*/ 10770870 w 12767104"/>
                <a:gd name="connsiteY106" fmla="*/ 1719072 h 13064490"/>
                <a:gd name="connsiteX107" fmla="*/ 10211943 w 12767104"/>
                <a:gd name="connsiteY107" fmla="*/ 1704594 h 13064490"/>
                <a:gd name="connsiteX108" fmla="*/ 10643616 w 12767104"/>
                <a:gd name="connsiteY108" fmla="*/ 987552 h 13064490"/>
                <a:gd name="connsiteX109" fmla="*/ 10569321 w 12767104"/>
                <a:gd name="connsiteY109" fmla="*/ 768477 h 13064490"/>
                <a:gd name="connsiteX110" fmla="*/ 10310241 w 12767104"/>
                <a:gd name="connsiteY110" fmla="*/ 644652 h 13064490"/>
                <a:gd name="connsiteX111" fmla="*/ 10132695 w 12767104"/>
                <a:gd name="connsiteY111" fmla="*/ 798957 h 13064490"/>
                <a:gd name="connsiteX112" fmla="*/ 9947147 w 12767104"/>
                <a:gd name="connsiteY112" fmla="*/ 712469 h 13064490"/>
                <a:gd name="connsiteX113" fmla="*/ 9547097 w 12767104"/>
                <a:gd name="connsiteY113" fmla="*/ 748664 h 13064490"/>
                <a:gd name="connsiteX114" fmla="*/ 9390887 w 12767104"/>
                <a:gd name="connsiteY114" fmla="*/ 302894 h 13064490"/>
                <a:gd name="connsiteX115" fmla="*/ 9286112 w 12767104"/>
                <a:gd name="connsiteY115" fmla="*/ 152399 h 13064490"/>
                <a:gd name="connsiteX116" fmla="*/ 9089136 w 12767104"/>
                <a:gd name="connsiteY116" fmla="*/ 0 h 13064490"/>
                <a:gd name="connsiteX117" fmla="*/ 9030842 w 12767104"/>
                <a:gd name="connsiteY117" fmla="*/ 188594 h 13064490"/>
                <a:gd name="connsiteX118" fmla="*/ 9137522 w 12767104"/>
                <a:gd name="connsiteY118" fmla="*/ 352424 h 13064490"/>
                <a:gd name="connsiteX119" fmla="*/ 8903207 w 12767104"/>
                <a:gd name="connsiteY119" fmla="*/ 421004 h 13064490"/>
                <a:gd name="connsiteX120" fmla="*/ 8634602 w 12767104"/>
                <a:gd name="connsiteY120" fmla="*/ 548639 h 13064490"/>
                <a:gd name="connsiteX121" fmla="*/ 8421242 w 12767104"/>
                <a:gd name="connsiteY121" fmla="*/ 859154 h 13064490"/>
                <a:gd name="connsiteX122" fmla="*/ 8219312 w 12767104"/>
                <a:gd name="connsiteY122" fmla="*/ 922019 h 13064490"/>
                <a:gd name="connsiteX123" fmla="*/ 8125967 w 12767104"/>
                <a:gd name="connsiteY123" fmla="*/ 1301114 h 13064490"/>
                <a:gd name="connsiteX124" fmla="*/ 8017382 w 12767104"/>
                <a:gd name="connsiteY124" fmla="*/ 1407794 h 13064490"/>
                <a:gd name="connsiteX125" fmla="*/ 7977377 w 12767104"/>
                <a:gd name="connsiteY125" fmla="*/ 1543049 h 13064490"/>
                <a:gd name="connsiteX126" fmla="*/ 7811642 w 12767104"/>
                <a:gd name="connsiteY126" fmla="*/ 1577339 h 13064490"/>
                <a:gd name="connsiteX127" fmla="*/ 7678674 w 12767104"/>
                <a:gd name="connsiteY127" fmla="*/ 1816608 h 13064490"/>
                <a:gd name="connsiteX128" fmla="*/ 7327772 w 12767104"/>
                <a:gd name="connsiteY128" fmla="*/ 1645919 h 13064490"/>
                <a:gd name="connsiteX129" fmla="*/ 6998207 w 12767104"/>
                <a:gd name="connsiteY129" fmla="*/ 1950719 h 13064490"/>
                <a:gd name="connsiteX130" fmla="*/ 6794372 w 12767104"/>
                <a:gd name="connsiteY130" fmla="*/ 1811654 h 13064490"/>
                <a:gd name="connsiteX131" fmla="*/ 6217920 w 12767104"/>
                <a:gd name="connsiteY131" fmla="*/ 2286000 h 13064490"/>
                <a:gd name="connsiteX132" fmla="*/ 6020942 w 12767104"/>
                <a:gd name="connsiteY132" fmla="*/ 2179319 h 13064490"/>
                <a:gd name="connsiteX133" fmla="*/ 5859017 w 12767104"/>
                <a:gd name="connsiteY133" fmla="*/ 2200274 h 13064490"/>
                <a:gd name="connsiteX134" fmla="*/ 5657087 w 12767104"/>
                <a:gd name="connsiteY134" fmla="*/ 2085974 h 13064490"/>
                <a:gd name="connsiteX135" fmla="*/ 5422772 w 12767104"/>
                <a:gd name="connsiteY135" fmla="*/ 2118359 h 13064490"/>
                <a:gd name="connsiteX136" fmla="*/ 5361812 w 12767104"/>
                <a:gd name="connsiteY136" fmla="*/ 1937384 h 13064490"/>
                <a:gd name="connsiteX137" fmla="*/ 5015102 w 12767104"/>
                <a:gd name="connsiteY137" fmla="*/ 1771649 h 13064490"/>
                <a:gd name="connsiteX138" fmla="*/ 4293870 w 12767104"/>
                <a:gd name="connsiteY138" fmla="*/ 1781937 h 13064490"/>
                <a:gd name="connsiteX139" fmla="*/ 3976877 w 12767104"/>
                <a:gd name="connsiteY139" fmla="*/ 1421129 h 13064490"/>
                <a:gd name="connsiteX140" fmla="*/ 3837812 w 12767104"/>
                <a:gd name="connsiteY140" fmla="*/ 1329689 h 13064490"/>
                <a:gd name="connsiteX141" fmla="*/ 3632072 w 12767104"/>
                <a:gd name="connsiteY141" fmla="*/ 1322069 h 13064490"/>
                <a:gd name="connsiteX142" fmla="*/ 3468242 w 12767104"/>
                <a:gd name="connsiteY142" fmla="*/ 1122044 h 13064490"/>
                <a:gd name="connsiteX143" fmla="*/ 3296242 w 12767104"/>
                <a:gd name="connsiteY143" fmla="*/ 1199033 h 13064490"/>
                <a:gd name="connsiteX144" fmla="*/ 3234753 w 12767104"/>
                <a:gd name="connsiteY144" fmla="*/ 1089940 h 13064490"/>
                <a:gd name="connsiteX145" fmla="*/ 2999574 w 12767104"/>
                <a:gd name="connsiteY145" fmla="*/ 1182219 h 13064490"/>
                <a:gd name="connsiteX146" fmla="*/ 2992765 w 12767104"/>
                <a:gd name="connsiteY146" fmla="*/ 1034402 h 13064490"/>
                <a:gd name="connsiteX147" fmla="*/ 2920345 w 12767104"/>
                <a:gd name="connsiteY147" fmla="*/ 1013492 h 13064490"/>
                <a:gd name="connsiteX148" fmla="*/ 2792430 w 12767104"/>
                <a:gd name="connsiteY148" fmla="*/ 1246638 h 13064490"/>
                <a:gd name="connsiteX149" fmla="*/ 2793380 w 12767104"/>
                <a:gd name="connsiteY149" fmla="*/ 1429807 h 13064490"/>
                <a:gd name="connsiteX150" fmla="*/ 2655567 w 12767104"/>
                <a:gd name="connsiteY150" fmla="*/ 1478709 h 13064490"/>
                <a:gd name="connsiteX151" fmla="*/ 2541665 w 12767104"/>
                <a:gd name="connsiteY151" fmla="*/ 1603773 h 13064490"/>
                <a:gd name="connsiteX152" fmla="*/ 2356057 w 12767104"/>
                <a:gd name="connsiteY152" fmla="*/ 1591769 h 13064490"/>
                <a:gd name="connsiteX153" fmla="*/ 2241013 w 12767104"/>
                <a:gd name="connsiteY153" fmla="*/ 1758385 h 13064490"/>
                <a:gd name="connsiteX154" fmla="*/ 2084315 w 12767104"/>
                <a:gd name="connsiteY154" fmla="*/ 1706813 h 13064490"/>
                <a:gd name="connsiteX155" fmla="*/ 2012822 w 12767104"/>
                <a:gd name="connsiteY155" fmla="*/ 1710689 h 13064490"/>
                <a:gd name="connsiteX156" fmla="*/ 2007107 w 12767104"/>
                <a:gd name="connsiteY156" fmla="*/ 1870709 h 13064490"/>
                <a:gd name="connsiteX157" fmla="*/ 1736597 w 12767104"/>
                <a:gd name="connsiteY157" fmla="*/ 1920239 h 13064490"/>
                <a:gd name="connsiteX158" fmla="*/ 1383792 w 12767104"/>
                <a:gd name="connsiteY158" fmla="*/ 1796415 h 13064490"/>
                <a:gd name="connsiteX159" fmla="*/ 1064132 w 12767104"/>
                <a:gd name="connsiteY159" fmla="*/ 1979294 h 13064490"/>
                <a:gd name="connsiteX160" fmla="*/ 1053084 w 12767104"/>
                <a:gd name="connsiteY160" fmla="*/ 2431542 h 13064490"/>
                <a:gd name="connsiteX161" fmla="*/ 514350 w 12767104"/>
                <a:gd name="connsiteY161" fmla="*/ 2355342 h 13064490"/>
                <a:gd name="connsiteX162" fmla="*/ 464057 w 12767104"/>
                <a:gd name="connsiteY162" fmla="*/ 2529839 h 13064490"/>
                <a:gd name="connsiteX163" fmla="*/ 0 w 12767104"/>
                <a:gd name="connsiteY163" fmla="*/ 2450592 h 13064490"/>
                <a:gd name="connsiteX0" fmla="*/ 0 w 12767104"/>
                <a:gd name="connsiteY0" fmla="*/ 2450592 h 13064490"/>
                <a:gd name="connsiteX1" fmla="*/ 266319 w 12767104"/>
                <a:gd name="connsiteY1" fmla="*/ 2830068 h 13064490"/>
                <a:gd name="connsiteX2" fmla="*/ 715899 w 12767104"/>
                <a:gd name="connsiteY2" fmla="*/ 2767965 h 13064490"/>
                <a:gd name="connsiteX3" fmla="*/ 1254633 w 12767104"/>
                <a:gd name="connsiteY3" fmla="*/ 3008757 h 13064490"/>
                <a:gd name="connsiteX4" fmla="*/ 1414652 w 12767104"/>
                <a:gd name="connsiteY4" fmla="*/ 3208019 h 13064490"/>
                <a:gd name="connsiteX5" fmla="*/ 1605152 w 12767104"/>
                <a:gd name="connsiteY5" fmla="*/ 3383279 h 13064490"/>
                <a:gd name="connsiteX6" fmla="*/ 1776602 w 12767104"/>
                <a:gd name="connsiteY6" fmla="*/ 3274694 h 13064490"/>
                <a:gd name="connsiteX7" fmla="*/ 2104262 w 12767104"/>
                <a:gd name="connsiteY7" fmla="*/ 3577589 h 13064490"/>
                <a:gd name="connsiteX8" fmla="*/ 2044827 w 12767104"/>
                <a:gd name="connsiteY8" fmla="*/ 3737610 h 13064490"/>
                <a:gd name="connsiteX9" fmla="*/ 2681477 w 12767104"/>
                <a:gd name="connsiteY9" fmla="*/ 3979544 h 13064490"/>
                <a:gd name="connsiteX10" fmla="*/ 3096767 w 12767104"/>
                <a:gd name="connsiteY10" fmla="*/ 3918584 h 13064490"/>
                <a:gd name="connsiteX11" fmla="*/ 3167252 w 12767104"/>
                <a:gd name="connsiteY11" fmla="*/ 4078604 h 13064490"/>
                <a:gd name="connsiteX12" fmla="*/ 3313937 w 12767104"/>
                <a:gd name="connsiteY12" fmla="*/ 4000499 h 13064490"/>
                <a:gd name="connsiteX13" fmla="*/ 3447669 w 12767104"/>
                <a:gd name="connsiteY13" fmla="*/ 4025646 h 13064490"/>
                <a:gd name="connsiteX14" fmla="*/ 3510152 w 12767104"/>
                <a:gd name="connsiteY14" fmla="*/ 4219574 h 13064490"/>
                <a:gd name="connsiteX15" fmla="*/ 3515867 w 12767104"/>
                <a:gd name="connsiteY15" fmla="*/ 4589144 h 13064490"/>
                <a:gd name="connsiteX16" fmla="*/ 3371087 w 12767104"/>
                <a:gd name="connsiteY16" fmla="*/ 4928234 h 13064490"/>
                <a:gd name="connsiteX17" fmla="*/ 3479672 w 12767104"/>
                <a:gd name="connsiteY17" fmla="*/ 5463539 h 13064490"/>
                <a:gd name="connsiteX18" fmla="*/ 3310127 w 12767104"/>
                <a:gd name="connsiteY18" fmla="*/ 5494019 h 13064490"/>
                <a:gd name="connsiteX19" fmla="*/ 3172967 w 12767104"/>
                <a:gd name="connsiteY19" fmla="*/ 6015989 h 13064490"/>
                <a:gd name="connsiteX20" fmla="*/ 3262502 w 12767104"/>
                <a:gd name="connsiteY20" fmla="*/ 6031229 h 13064490"/>
                <a:gd name="connsiteX21" fmla="*/ 3315842 w 12767104"/>
                <a:gd name="connsiteY21" fmla="*/ 6193154 h 13064490"/>
                <a:gd name="connsiteX22" fmla="*/ 3464432 w 12767104"/>
                <a:gd name="connsiteY22" fmla="*/ 6115049 h 13064490"/>
                <a:gd name="connsiteX23" fmla="*/ 3593972 w 12767104"/>
                <a:gd name="connsiteY23" fmla="*/ 6273164 h 13064490"/>
                <a:gd name="connsiteX24" fmla="*/ 3835146 w 12767104"/>
                <a:gd name="connsiteY24" fmla="*/ 6307836 h 13064490"/>
                <a:gd name="connsiteX25" fmla="*/ 3643502 w 12767104"/>
                <a:gd name="connsiteY25" fmla="*/ 6793229 h 13064490"/>
                <a:gd name="connsiteX26" fmla="*/ 3704462 w 12767104"/>
                <a:gd name="connsiteY26" fmla="*/ 7218044 h 13064490"/>
                <a:gd name="connsiteX27" fmla="*/ 3508247 w 12767104"/>
                <a:gd name="connsiteY27" fmla="*/ 7745729 h 13064490"/>
                <a:gd name="connsiteX28" fmla="*/ 3654932 w 12767104"/>
                <a:gd name="connsiteY28" fmla="*/ 7880984 h 13064490"/>
                <a:gd name="connsiteX29" fmla="*/ 3396234 w 12767104"/>
                <a:gd name="connsiteY29" fmla="*/ 8180451 h 13064490"/>
                <a:gd name="connsiteX30" fmla="*/ 3645407 w 12767104"/>
                <a:gd name="connsiteY30" fmla="*/ 8650604 h 13064490"/>
                <a:gd name="connsiteX31" fmla="*/ 4189476 w 12767104"/>
                <a:gd name="connsiteY31" fmla="*/ 9107805 h 13064490"/>
                <a:gd name="connsiteX32" fmla="*/ 4317872 w 12767104"/>
                <a:gd name="connsiteY32" fmla="*/ 9022079 h 13064490"/>
                <a:gd name="connsiteX33" fmla="*/ 4573142 w 12767104"/>
                <a:gd name="connsiteY33" fmla="*/ 9305924 h 13064490"/>
                <a:gd name="connsiteX34" fmla="*/ 4847462 w 12767104"/>
                <a:gd name="connsiteY34" fmla="*/ 9330689 h 13064490"/>
                <a:gd name="connsiteX35" fmla="*/ 5024627 w 12767104"/>
                <a:gd name="connsiteY35" fmla="*/ 9193529 h 13064490"/>
                <a:gd name="connsiteX36" fmla="*/ 5401817 w 12767104"/>
                <a:gd name="connsiteY36" fmla="*/ 9408794 h 13064490"/>
                <a:gd name="connsiteX37" fmla="*/ 5702807 w 12767104"/>
                <a:gd name="connsiteY37" fmla="*/ 9414509 h 13064490"/>
                <a:gd name="connsiteX38" fmla="*/ 5805677 w 12767104"/>
                <a:gd name="connsiteY38" fmla="*/ 9641204 h 13064490"/>
                <a:gd name="connsiteX39" fmla="*/ 6116192 w 12767104"/>
                <a:gd name="connsiteY39" fmla="*/ 9660254 h 13064490"/>
                <a:gd name="connsiteX40" fmla="*/ 6206109 w 12767104"/>
                <a:gd name="connsiteY40" fmla="*/ 9857613 h 13064490"/>
                <a:gd name="connsiteX41" fmla="*/ 6379082 w 12767104"/>
                <a:gd name="connsiteY41" fmla="*/ 9858374 h 13064490"/>
                <a:gd name="connsiteX42" fmla="*/ 6531482 w 12767104"/>
                <a:gd name="connsiteY42" fmla="*/ 10033634 h 13064490"/>
                <a:gd name="connsiteX43" fmla="*/ 6741032 w 12767104"/>
                <a:gd name="connsiteY43" fmla="*/ 10033634 h 13064490"/>
                <a:gd name="connsiteX44" fmla="*/ 6769607 w 12767104"/>
                <a:gd name="connsiteY44" fmla="*/ 10528934 h 13064490"/>
                <a:gd name="connsiteX45" fmla="*/ 6960108 w 12767104"/>
                <a:gd name="connsiteY45" fmla="*/ 10938891 h 13064490"/>
                <a:gd name="connsiteX46" fmla="*/ 6458712 w 12767104"/>
                <a:gd name="connsiteY46" fmla="*/ 11369040 h 13064490"/>
                <a:gd name="connsiteX47" fmla="*/ 6592443 w 12767104"/>
                <a:gd name="connsiteY47" fmla="*/ 11569065 h 13064490"/>
                <a:gd name="connsiteX48" fmla="*/ 6723888 w 12767104"/>
                <a:gd name="connsiteY48" fmla="*/ 11530965 h 13064490"/>
                <a:gd name="connsiteX49" fmla="*/ 6826758 w 12767104"/>
                <a:gd name="connsiteY49" fmla="*/ 11633835 h 13064490"/>
                <a:gd name="connsiteX50" fmla="*/ 6834378 w 12767104"/>
                <a:gd name="connsiteY50" fmla="*/ 11870055 h 13064490"/>
                <a:gd name="connsiteX51" fmla="*/ 6950583 w 12767104"/>
                <a:gd name="connsiteY51" fmla="*/ 12011025 h 13064490"/>
                <a:gd name="connsiteX52" fmla="*/ 7009638 w 12767104"/>
                <a:gd name="connsiteY52" fmla="*/ 12390120 h 13064490"/>
                <a:gd name="connsiteX53" fmla="*/ 6941058 w 12767104"/>
                <a:gd name="connsiteY53" fmla="*/ 12628245 h 13064490"/>
                <a:gd name="connsiteX54" fmla="*/ 7076313 w 12767104"/>
                <a:gd name="connsiteY54" fmla="*/ 12847320 h 13064490"/>
                <a:gd name="connsiteX55" fmla="*/ 7202043 w 12767104"/>
                <a:gd name="connsiteY55" fmla="*/ 12943713 h 13064490"/>
                <a:gd name="connsiteX56" fmla="*/ 7287768 w 12767104"/>
                <a:gd name="connsiteY56" fmla="*/ 12799695 h 13064490"/>
                <a:gd name="connsiteX57" fmla="*/ 7377303 w 12767104"/>
                <a:gd name="connsiteY57" fmla="*/ 12759690 h 13064490"/>
                <a:gd name="connsiteX58" fmla="*/ 7748778 w 12767104"/>
                <a:gd name="connsiteY58" fmla="*/ 12538710 h 13064490"/>
                <a:gd name="connsiteX59" fmla="*/ 8312658 w 12767104"/>
                <a:gd name="connsiteY59" fmla="*/ 13034010 h 13064490"/>
                <a:gd name="connsiteX60" fmla="*/ 8440293 w 12767104"/>
                <a:gd name="connsiteY60" fmla="*/ 12971145 h 13064490"/>
                <a:gd name="connsiteX61" fmla="*/ 8819388 w 12767104"/>
                <a:gd name="connsiteY61" fmla="*/ 13013055 h 13064490"/>
                <a:gd name="connsiteX62" fmla="*/ 9089898 w 12767104"/>
                <a:gd name="connsiteY62" fmla="*/ 13064490 h 13064490"/>
                <a:gd name="connsiteX63" fmla="*/ 9554718 w 12767104"/>
                <a:gd name="connsiteY63" fmla="*/ 12974954 h 13064490"/>
                <a:gd name="connsiteX64" fmla="*/ 9853803 w 12767104"/>
                <a:gd name="connsiteY64" fmla="*/ 12885420 h 13064490"/>
                <a:gd name="connsiteX65" fmla="*/ 9954006 w 12767104"/>
                <a:gd name="connsiteY65" fmla="*/ 12968097 h 13064490"/>
                <a:gd name="connsiteX66" fmla="*/ 10019538 w 12767104"/>
                <a:gd name="connsiteY66" fmla="*/ 12891134 h 13064490"/>
                <a:gd name="connsiteX67" fmla="*/ 10107168 w 12767104"/>
                <a:gd name="connsiteY67" fmla="*/ 12702539 h 13064490"/>
                <a:gd name="connsiteX68" fmla="*/ 10103358 w 12767104"/>
                <a:gd name="connsiteY68" fmla="*/ 12614909 h 13064490"/>
                <a:gd name="connsiteX69" fmla="*/ 10177653 w 12767104"/>
                <a:gd name="connsiteY69" fmla="*/ 12538709 h 13064490"/>
                <a:gd name="connsiteX70" fmla="*/ 10135743 w 12767104"/>
                <a:gd name="connsiteY70" fmla="*/ 12378689 h 13064490"/>
                <a:gd name="connsiteX71" fmla="*/ 10267188 w 12767104"/>
                <a:gd name="connsiteY71" fmla="*/ 12338684 h 13064490"/>
                <a:gd name="connsiteX72" fmla="*/ 10419207 w 12767104"/>
                <a:gd name="connsiteY72" fmla="*/ 11967972 h 13064490"/>
                <a:gd name="connsiteX73" fmla="*/ 11149203 w 12767104"/>
                <a:gd name="connsiteY73" fmla="*/ 12121514 h 13064490"/>
                <a:gd name="connsiteX74" fmla="*/ 12090273 w 12767104"/>
                <a:gd name="connsiteY74" fmla="*/ 11727179 h 13064490"/>
                <a:gd name="connsiteX75" fmla="*/ 12248388 w 12767104"/>
                <a:gd name="connsiteY75" fmla="*/ 11870054 h 13064490"/>
                <a:gd name="connsiteX76" fmla="*/ 12362688 w 12767104"/>
                <a:gd name="connsiteY76" fmla="*/ 11891009 h 13064490"/>
                <a:gd name="connsiteX77" fmla="*/ 12524613 w 12767104"/>
                <a:gd name="connsiteY77" fmla="*/ 11662409 h 13064490"/>
                <a:gd name="connsiteX78" fmla="*/ 12600813 w 12767104"/>
                <a:gd name="connsiteY78" fmla="*/ 11622404 h 13064490"/>
                <a:gd name="connsiteX79" fmla="*/ 12658344 w 12767104"/>
                <a:gd name="connsiteY79" fmla="*/ 11645265 h 13064490"/>
                <a:gd name="connsiteX80" fmla="*/ 12758928 w 12767104"/>
                <a:gd name="connsiteY80" fmla="*/ 11344274 h 13064490"/>
                <a:gd name="connsiteX81" fmla="*/ 12446507 w 12767104"/>
                <a:gd name="connsiteY81" fmla="*/ 10921364 h 13064490"/>
                <a:gd name="connsiteX82" fmla="*/ 12383642 w 12767104"/>
                <a:gd name="connsiteY82" fmla="*/ 10618469 h 13064490"/>
                <a:gd name="connsiteX83" fmla="*/ 12201906 w 12767104"/>
                <a:gd name="connsiteY83" fmla="*/ 10423017 h 13064490"/>
                <a:gd name="connsiteX84" fmla="*/ 12216002 w 12767104"/>
                <a:gd name="connsiteY84" fmla="*/ 10138409 h 13064490"/>
                <a:gd name="connsiteX85" fmla="*/ 12560807 w 12767104"/>
                <a:gd name="connsiteY85" fmla="*/ 9631679 h 13064490"/>
                <a:gd name="connsiteX86" fmla="*/ 12693777 w 12767104"/>
                <a:gd name="connsiteY86" fmla="*/ 8833866 h 13064490"/>
                <a:gd name="connsiteX87" fmla="*/ 12472416 w 12767104"/>
                <a:gd name="connsiteY87" fmla="*/ 8590407 h 13064490"/>
                <a:gd name="connsiteX88" fmla="*/ 12508992 w 12767104"/>
                <a:gd name="connsiteY88" fmla="*/ 7827264 h 13064490"/>
                <a:gd name="connsiteX89" fmla="*/ 12256389 w 12767104"/>
                <a:gd name="connsiteY89" fmla="*/ 7655052 h 13064490"/>
                <a:gd name="connsiteX90" fmla="*/ 11978640 w 12767104"/>
                <a:gd name="connsiteY90" fmla="*/ 7424928 h 13064490"/>
                <a:gd name="connsiteX91" fmla="*/ 11887200 w 12767104"/>
                <a:gd name="connsiteY91" fmla="*/ 6784848 h 13064490"/>
                <a:gd name="connsiteX92" fmla="*/ 12052173 w 12767104"/>
                <a:gd name="connsiteY92" fmla="*/ 6573774 h 13064490"/>
                <a:gd name="connsiteX93" fmla="*/ 12172950 w 12767104"/>
                <a:gd name="connsiteY93" fmla="*/ 6334887 h 13064490"/>
                <a:gd name="connsiteX94" fmla="*/ 12179808 w 12767104"/>
                <a:gd name="connsiteY94" fmla="*/ 5888736 h 13064490"/>
                <a:gd name="connsiteX95" fmla="*/ 11915394 w 12767104"/>
                <a:gd name="connsiteY95" fmla="*/ 5550027 h 13064490"/>
                <a:gd name="connsiteX96" fmla="*/ 11612880 w 12767104"/>
                <a:gd name="connsiteY96" fmla="*/ 5285232 h 13064490"/>
                <a:gd name="connsiteX97" fmla="*/ 11137392 w 12767104"/>
                <a:gd name="connsiteY97" fmla="*/ 4791456 h 13064490"/>
                <a:gd name="connsiteX98" fmla="*/ 10345674 w 12767104"/>
                <a:gd name="connsiteY98" fmla="*/ 4283583 h 13064490"/>
                <a:gd name="connsiteX99" fmla="*/ 10364343 w 12767104"/>
                <a:gd name="connsiteY99" fmla="*/ 3643122 h 13064490"/>
                <a:gd name="connsiteX100" fmla="*/ 10991088 w 12767104"/>
                <a:gd name="connsiteY100" fmla="*/ 3035808 h 13064490"/>
                <a:gd name="connsiteX101" fmla="*/ 11228832 w 12767104"/>
                <a:gd name="connsiteY101" fmla="*/ 2523744 h 13064490"/>
                <a:gd name="connsiteX102" fmla="*/ 11155680 w 12767104"/>
                <a:gd name="connsiteY102" fmla="*/ 2286000 h 13064490"/>
                <a:gd name="connsiteX103" fmla="*/ 11391900 w 12767104"/>
                <a:gd name="connsiteY103" fmla="*/ 1664970 h 13064490"/>
                <a:gd name="connsiteX104" fmla="*/ 11299698 w 12767104"/>
                <a:gd name="connsiteY104" fmla="*/ 1289304 h 13064490"/>
                <a:gd name="connsiteX105" fmla="*/ 10966704 w 12767104"/>
                <a:gd name="connsiteY105" fmla="*/ 1435227 h 13064490"/>
                <a:gd name="connsiteX106" fmla="*/ 10770870 w 12767104"/>
                <a:gd name="connsiteY106" fmla="*/ 1719072 h 13064490"/>
                <a:gd name="connsiteX107" fmla="*/ 10211943 w 12767104"/>
                <a:gd name="connsiteY107" fmla="*/ 1704594 h 13064490"/>
                <a:gd name="connsiteX108" fmla="*/ 10643616 w 12767104"/>
                <a:gd name="connsiteY108" fmla="*/ 987552 h 13064490"/>
                <a:gd name="connsiteX109" fmla="*/ 10569321 w 12767104"/>
                <a:gd name="connsiteY109" fmla="*/ 768477 h 13064490"/>
                <a:gd name="connsiteX110" fmla="*/ 10310241 w 12767104"/>
                <a:gd name="connsiteY110" fmla="*/ 644652 h 13064490"/>
                <a:gd name="connsiteX111" fmla="*/ 10132695 w 12767104"/>
                <a:gd name="connsiteY111" fmla="*/ 798957 h 13064490"/>
                <a:gd name="connsiteX112" fmla="*/ 9947147 w 12767104"/>
                <a:gd name="connsiteY112" fmla="*/ 712469 h 13064490"/>
                <a:gd name="connsiteX113" fmla="*/ 9547097 w 12767104"/>
                <a:gd name="connsiteY113" fmla="*/ 748664 h 13064490"/>
                <a:gd name="connsiteX114" fmla="*/ 9390887 w 12767104"/>
                <a:gd name="connsiteY114" fmla="*/ 302894 h 13064490"/>
                <a:gd name="connsiteX115" fmla="*/ 9286112 w 12767104"/>
                <a:gd name="connsiteY115" fmla="*/ 152399 h 13064490"/>
                <a:gd name="connsiteX116" fmla="*/ 9089136 w 12767104"/>
                <a:gd name="connsiteY116" fmla="*/ 0 h 13064490"/>
                <a:gd name="connsiteX117" fmla="*/ 9030842 w 12767104"/>
                <a:gd name="connsiteY117" fmla="*/ 188594 h 13064490"/>
                <a:gd name="connsiteX118" fmla="*/ 9137522 w 12767104"/>
                <a:gd name="connsiteY118" fmla="*/ 352424 h 13064490"/>
                <a:gd name="connsiteX119" fmla="*/ 8903207 w 12767104"/>
                <a:gd name="connsiteY119" fmla="*/ 421004 h 13064490"/>
                <a:gd name="connsiteX120" fmla="*/ 8634602 w 12767104"/>
                <a:gd name="connsiteY120" fmla="*/ 548639 h 13064490"/>
                <a:gd name="connsiteX121" fmla="*/ 8421242 w 12767104"/>
                <a:gd name="connsiteY121" fmla="*/ 859154 h 13064490"/>
                <a:gd name="connsiteX122" fmla="*/ 8219312 w 12767104"/>
                <a:gd name="connsiteY122" fmla="*/ 922019 h 13064490"/>
                <a:gd name="connsiteX123" fmla="*/ 8125967 w 12767104"/>
                <a:gd name="connsiteY123" fmla="*/ 1301114 h 13064490"/>
                <a:gd name="connsiteX124" fmla="*/ 8017382 w 12767104"/>
                <a:gd name="connsiteY124" fmla="*/ 1407794 h 13064490"/>
                <a:gd name="connsiteX125" fmla="*/ 7977377 w 12767104"/>
                <a:gd name="connsiteY125" fmla="*/ 1543049 h 13064490"/>
                <a:gd name="connsiteX126" fmla="*/ 7811642 w 12767104"/>
                <a:gd name="connsiteY126" fmla="*/ 1577339 h 13064490"/>
                <a:gd name="connsiteX127" fmla="*/ 7678674 w 12767104"/>
                <a:gd name="connsiteY127" fmla="*/ 1816608 h 13064490"/>
                <a:gd name="connsiteX128" fmla="*/ 7327772 w 12767104"/>
                <a:gd name="connsiteY128" fmla="*/ 1645919 h 13064490"/>
                <a:gd name="connsiteX129" fmla="*/ 6998207 w 12767104"/>
                <a:gd name="connsiteY129" fmla="*/ 1950719 h 13064490"/>
                <a:gd name="connsiteX130" fmla="*/ 6794372 w 12767104"/>
                <a:gd name="connsiteY130" fmla="*/ 1811654 h 13064490"/>
                <a:gd name="connsiteX131" fmla="*/ 6217920 w 12767104"/>
                <a:gd name="connsiteY131" fmla="*/ 2286000 h 13064490"/>
                <a:gd name="connsiteX132" fmla="*/ 6020942 w 12767104"/>
                <a:gd name="connsiteY132" fmla="*/ 2179319 h 13064490"/>
                <a:gd name="connsiteX133" fmla="*/ 5859017 w 12767104"/>
                <a:gd name="connsiteY133" fmla="*/ 2200274 h 13064490"/>
                <a:gd name="connsiteX134" fmla="*/ 5657087 w 12767104"/>
                <a:gd name="connsiteY134" fmla="*/ 2085974 h 13064490"/>
                <a:gd name="connsiteX135" fmla="*/ 5422772 w 12767104"/>
                <a:gd name="connsiteY135" fmla="*/ 2118359 h 13064490"/>
                <a:gd name="connsiteX136" fmla="*/ 5361812 w 12767104"/>
                <a:gd name="connsiteY136" fmla="*/ 1937384 h 13064490"/>
                <a:gd name="connsiteX137" fmla="*/ 5015102 w 12767104"/>
                <a:gd name="connsiteY137" fmla="*/ 1771649 h 13064490"/>
                <a:gd name="connsiteX138" fmla="*/ 4293870 w 12767104"/>
                <a:gd name="connsiteY138" fmla="*/ 1781937 h 13064490"/>
                <a:gd name="connsiteX139" fmla="*/ 3976877 w 12767104"/>
                <a:gd name="connsiteY139" fmla="*/ 1421129 h 13064490"/>
                <a:gd name="connsiteX140" fmla="*/ 3837812 w 12767104"/>
                <a:gd name="connsiteY140" fmla="*/ 1329689 h 13064490"/>
                <a:gd name="connsiteX141" fmla="*/ 3632072 w 12767104"/>
                <a:gd name="connsiteY141" fmla="*/ 1322069 h 13064490"/>
                <a:gd name="connsiteX142" fmla="*/ 3468242 w 12767104"/>
                <a:gd name="connsiteY142" fmla="*/ 1122044 h 13064490"/>
                <a:gd name="connsiteX143" fmla="*/ 3296242 w 12767104"/>
                <a:gd name="connsiteY143" fmla="*/ 1199033 h 13064490"/>
                <a:gd name="connsiteX144" fmla="*/ 3234753 w 12767104"/>
                <a:gd name="connsiteY144" fmla="*/ 1089940 h 13064490"/>
                <a:gd name="connsiteX145" fmla="*/ 2999574 w 12767104"/>
                <a:gd name="connsiteY145" fmla="*/ 1182219 h 13064490"/>
                <a:gd name="connsiteX146" fmla="*/ 2992765 w 12767104"/>
                <a:gd name="connsiteY146" fmla="*/ 1034402 h 13064490"/>
                <a:gd name="connsiteX147" fmla="*/ 2920345 w 12767104"/>
                <a:gd name="connsiteY147" fmla="*/ 1007542 h 13064490"/>
                <a:gd name="connsiteX148" fmla="*/ 2792430 w 12767104"/>
                <a:gd name="connsiteY148" fmla="*/ 1246638 h 13064490"/>
                <a:gd name="connsiteX149" fmla="*/ 2793380 w 12767104"/>
                <a:gd name="connsiteY149" fmla="*/ 1429807 h 13064490"/>
                <a:gd name="connsiteX150" fmla="*/ 2655567 w 12767104"/>
                <a:gd name="connsiteY150" fmla="*/ 1478709 h 13064490"/>
                <a:gd name="connsiteX151" fmla="*/ 2541665 w 12767104"/>
                <a:gd name="connsiteY151" fmla="*/ 1603773 h 13064490"/>
                <a:gd name="connsiteX152" fmla="*/ 2356057 w 12767104"/>
                <a:gd name="connsiteY152" fmla="*/ 1591769 h 13064490"/>
                <a:gd name="connsiteX153" fmla="*/ 2241013 w 12767104"/>
                <a:gd name="connsiteY153" fmla="*/ 1758385 h 13064490"/>
                <a:gd name="connsiteX154" fmla="*/ 2084315 w 12767104"/>
                <a:gd name="connsiteY154" fmla="*/ 1706813 h 13064490"/>
                <a:gd name="connsiteX155" fmla="*/ 2012822 w 12767104"/>
                <a:gd name="connsiteY155" fmla="*/ 1710689 h 13064490"/>
                <a:gd name="connsiteX156" fmla="*/ 2007107 w 12767104"/>
                <a:gd name="connsiteY156" fmla="*/ 1870709 h 13064490"/>
                <a:gd name="connsiteX157" fmla="*/ 1736597 w 12767104"/>
                <a:gd name="connsiteY157" fmla="*/ 1920239 h 13064490"/>
                <a:gd name="connsiteX158" fmla="*/ 1383792 w 12767104"/>
                <a:gd name="connsiteY158" fmla="*/ 1796415 h 13064490"/>
                <a:gd name="connsiteX159" fmla="*/ 1064132 w 12767104"/>
                <a:gd name="connsiteY159" fmla="*/ 1979294 h 13064490"/>
                <a:gd name="connsiteX160" fmla="*/ 1053084 w 12767104"/>
                <a:gd name="connsiteY160" fmla="*/ 2431542 h 13064490"/>
                <a:gd name="connsiteX161" fmla="*/ 514350 w 12767104"/>
                <a:gd name="connsiteY161" fmla="*/ 2355342 h 13064490"/>
                <a:gd name="connsiteX162" fmla="*/ 464057 w 12767104"/>
                <a:gd name="connsiteY162" fmla="*/ 2529839 h 13064490"/>
                <a:gd name="connsiteX163" fmla="*/ 0 w 12767104"/>
                <a:gd name="connsiteY163" fmla="*/ 2450592 h 13064490"/>
                <a:gd name="connsiteX0" fmla="*/ 0 w 12767104"/>
                <a:gd name="connsiteY0" fmla="*/ 2450592 h 13064490"/>
                <a:gd name="connsiteX1" fmla="*/ 266319 w 12767104"/>
                <a:gd name="connsiteY1" fmla="*/ 2830068 h 13064490"/>
                <a:gd name="connsiteX2" fmla="*/ 715899 w 12767104"/>
                <a:gd name="connsiteY2" fmla="*/ 2767965 h 13064490"/>
                <a:gd name="connsiteX3" fmla="*/ 1254633 w 12767104"/>
                <a:gd name="connsiteY3" fmla="*/ 3008757 h 13064490"/>
                <a:gd name="connsiteX4" fmla="*/ 1414652 w 12767104"/>
                <a:gd name="connsiteY4" fmla="*/ 3208019 h 13064490"/>
                <a:gd name="connsiteX5" fmla="*/ 1605152 w 12767104"/>
                <a:gd name="connsiteY5" fmla="*/ 3383279 h 13064490"/>
                <a:gd name="connsiteX6" fmla="*/ 1776602 w 12767104"/>
                <a:gd name="connsiteY6" fmla="*/ 3274694 h 13064490"/>
                <a:gd name="connsiteX7" fmla="*/ 2104262 w 12767104"/>
                <a:gd name="connsiteY7" fmla="*/ 3577589 h 13064490"/>
                <a:gd name="connsiteX8" fmla="*/ 2044827 w 12767104"/>
                <a:gd name="connsiteY8" fmla="*/ 3737610 h 13064490"/>
                <a:gd name="connsiteX9" fmla="*/ 2681477 w 12767104"/>
                <a:gd name="connsiteY9" fmla="*/ 3979544 h 13064490"/>
                <a:gd name="connsiteX10" fmla="*/ 3096767 w 12767104"/>
                <a:gd name="connsiteY10" fmla="*/ 3918584 h 13064490"/>
                <a:gd name="connsiteX11" fmla="*/ 3167252 w 12767104"/>
                <a:gd name="connsiteY11" fmla="*/ 4078604 h 13064490"/>
                <a:gd name="connsiteX12" fmla="*/ 3313937 w 12767104"/>
                <a:gd name="connsiteY12" fmla="*/ 4000499 h 13064490"/>
                <a:gd name="connsiteX13" fmla="*/ 3447669 w 12767104"/>
                <a:gd name="connsiteY13" fmla="*/ 4025646 h 13064490"/>
                <a:gd name="connsiteX14" fmla="*/ 3510152 w 12767104"/>
                <a:gd name="connsiteY14" fmla="*/ 4219574 h 13064490"/>
                <a:gd name="connsiteX15" fmla="*/ 3515867 w 12767104"/>
                <a:gd name="connsiteY15" fmla="*/ 4589144 h 13064490"/>
                <a:gd name="connsiteX16" fmla="*/ 3371087 w 12767104"/>
                <a:gd name="connsiteY16" fmla="*/ 4928234 h 13064490"/>
                <a:gd name="connsiteX17" fmla="*/ 3479672 w 12767104"/>
                <a:gd name="connsiteY17" fmla="*/ 5463539 h 13064490"/>
                <a:gd name="connsiteX18" fmla="*/ 3310127 w 12767104"/>
                <a:gd name="connsiteY18" fmla="*/ 5494019 h 13064490"/>
                <a:gd name="connsiteX19" fmla="*/ 3172967 w 12767104"/>
                <a:gd name="connsiteY19" fmla="*/ 6015989 h 13064490"/>
                <a:gd name="connsiteX20" fmla="*/ 3262502 w 12767104"/>
                <a:gd name="connsiteY20" fmla="*/ 6031229 h 13064490"/>
                <a:gd name="connsiteX21" fmla="*/ 3315842 w 12767104"/>
                <a:gd name="connsiteY21" fmla="*/ 6193154 h 13064490"/>
                <a:gd name="connsiteX22" fmla="*/ 3464432 w 12767104"/>
                <a:gd name="connsiteY22" fmla="*/ 6115049 h 13064490"/>
                <a:gd name="connsiteX23" fmla="*/ 3593972 w 12767104"/>
                <a:gd name="connsiteY23" fmla="*/ 6273164 h 13064490"/>
                <a:gd name="connsiteX24" fmla="*/ 3835146 w 12767104"/>
                <a:gd name="connsiteY24" fmla="*/ 6307836 h 13064490"/>
                <a:gd name="connsiteX25" fmla="*/ 3643502 w 12767104"/>
                <a:gd name="connsiteY25" fmla="*/ 6793229 h 13064490"/>
                <a:gd name="connsiteX26" fmla="*/ 3704462 w 12767104"/>
                <a:gd name="connsiteY26" fmla="*/ 7218044 h 13064490"/>
                <a:gd name="connsiteX27" fmla="*/ 3508247 w 12767104"/>
                <a:gd name="connsiteY27" fmla="*/ 7745729 h 13064490"/>
                <a:gd name="connsiteX28" fmla="*/ 3654932 w 12767104"/>
                <a:gd name="connsiteY28" fmla="*/ 7880984 h 13064490"/>
                <a:gd name="connsiteX29" fmla="*/ 3396234 w 12767104"/>
                <a:gd name="connsiteY29" fmla="*/ 8180451 h 13064490"/>
                <a:gd name="connsiteX30" fmla="*/ 3645407 w 12767104"/>
                <a:gd name="connsiteY30" fmla="*/ 8650604 h 13064490"/>
                <a:gd name="connsiteX31" fmla="*/ 4189476 w 12767104"/>
                <a:gd name="connsiteY31" fmla="*/ 9107805 h 13064490"/>
                <a:gd name="connsiteX32" fmla="*/ 4317872 w 12767104"/>
                <a:gd name="connsiteY32" fmla="*/ 9022079 h 13064490"/>
                <a:gd name="connsiteX33" fmla="*/ 4573142 w 12767104"/>
                <a:gd name="connsiteY33" fmla="*/ 9305924 h 13064490"/>
                <a:gd name="connsiteX34" fmla="*/ 4847462 w 12767104"/>
                <a:gd name="connsiteY34" fmla="*/ 9330689 h 13064490"/>
                <a:gd name="connsiteX35" fmla="*/ 5024627 w 12767104"/>
                <a:gd name="connsiteY35" fmla="*/ 9193529 h 13064490"/>
                <a:gd name="connsiteX36" fmla="*/ 5401817 w 12767104"/>
                <a:gd name="connsiteY36" fmla="*/ 9408794 h 13064490"/>
                <a:gd name="connsiteX37" fmla="*/ 5702807 w 12767104"/>
                <a:gd name="connsiteY37" fmla="*/ 9414509 h 13064490"/>
                <a:gd name="connsiteX38" fmla="*/ 5805677 w 12767104"/>
                <a:gd name="connsiteY38" fmla="*/ 9641204 h 13064490"/>
                <a:gd name="connsiteX39" fmla="*/ 6116192 w 12767104"/>
                <a:gd name="connsiteY39" fmla="*/ 9660254 h 13064490"/>
                <a:gd name="connsiteX40" fmla="*/ 6206109 w 12767104"/>
                <a:gd name="connsiteY40" fmla="*/ 9857613 h 13064490"/>
                <a:gd name="connsiteX41" fmla="*/ 6379082 w 12767104"/>
                <a:gd name="connsiteY41" fmla="*/ 9858374 h 13064490"/>
                <a:gd name="connsiteX42" fmla="*/ 6531482 w 12767104"/>
                <a:gd name="connsiteY42" fmla="*/ 10033634 h 13064490"/>
                <a:gd name="connsiteX43" fmla="*/ 6741032 w 12767104"/>
                <a:gd name="connsiteY43" fmla="*/ 10033634 h 13064490"/>
                <a:gd name="connsiteX44" fmla="*/ 6769607 w 12767104"/>
                <a:gd name="connsiteY44" fmla="*/ 10528934 h 13064490"/>
                <a:gd name="connsiteX45" fmla="*/ 6960108 w 12767104"/>
                <a:gd name="connsiteY45" fmla="*/ 10938891 h 13064490"/>
                <a:gd name="connsiteX46" fmla="*/ 6458712 w 12767104"/>
                <a:gd name="connsiteY46" fmla="*/ 11369040 h 13064490"/>
                <a:gd name="connsiteX47" fmla="*/ 6592443 w 12767104"/>
                <a:gd name="connsiteY47" fmla="*/ 11569065 h 13064490"/>
                <a:gd name="connsiteX48" fmla="*/ 6723888 w 12767104"/>
                <a:gd name="connsiteY48" fmla="*/ 11530965 h 13064490"/>
                <a:gd name="connsiteX49" fmla="*/ 6826758 w 12767104"/>
                <a:gd name="connsiteY49" fmla="*/ 11633835 h 13064490"/>
                <a:gd name="connsiteX50" fmla="*/ 6834378 w 12767104"/>
                <a:gd name="connsiteY50" fmla="*/ 11870055 h 13064490"/>
                <a:gd name="connsiteX51" fmla="*/ 6950583 w 12767104"/>
                <a:gd name="connsiteY51" fmla="*/ 12011025 h 13064490"/>
                <a:gd name="connsiteX52" fmla="*/ 7009638 w 12767104"/>
                <a:gd name="connsiteY52" fmla="*/ 12390120 h 13064490"/>
                <a:gd name="connsiteX53" fmla="*/ 6941058 w 12767104"/>
                <a:gd name="connsiteY53" fmla="*/ 12628245 h 13064490"/>
                <a:gd name="connsiteX54" fmla="*/ 7076313 w 12767104"/>
                <a:gd name="connsiteY54" fmla="*/ 12847320 h 13064490"/>
                <a:gd name="connsiteX55" fmla="*/ 7202043 w 12767104"/>
                <a:gd name="connsiteY55" fmla="*/ 12943713 h 13064490"/>
                <a:gd name="connsiteX56" fmla="*/ 7287768 w 12767104"/>
                <a:gd name="connsiteY56" fmla="*/ 12799695 h 13064490"/>
                <a:gd name="connsiteX57" fmla="*/ 7377303 w 12767104"/>
                <a:gd name="connsiteY57" fmla="*/ 12759690 h 13064490"/>
                <a:gd name="connsiteX58" fmla="*/ 7748778 w 12767104"/>
                <a:gd name="connsiteY58" fmla="*/ 12538710 h 13064490"/>
                <a:gd name="connsiteX59" fmla="*/ 8312658 w 12767104"/>
                <a:gd name="connsiteY59" fmla="*/ 13034010 h 13064490"/>
                <a:gd name="connsiteX60" fmla="*/ 8440293 w 12767104"/>
                <a:gd name="connsiteY60" fmla="*/ 12971145 h 13064490"/>
                <a:gd name="connsiteX61" fmla="*/ 8819388 w 12767104"/>
                <a:gd name="connsiteY61" fmla="*/ 13013055 h 13064490"/>
                <a:gd name="connsiteX62" fmla="*/ 9089898 w 12767104"/>
                <a:gd name="connsiteY62" fmla="*/ 13064490 h 13064490"/>
                <a:gd name="connsiteX63" fmla="*/ 9554718 w 12767104"/>
                <a:gd name="connsiteY63" fmla="*/ 12974954 h 13064490"/>
                <a:gd name="connsiteX64" fmla="*/ 9853803 w 12767104"/>
                <a:gd name="connsiteY64" fmla="*/ 12885420 h 13064490"/>
                <a:gd name="connsiteX65" fmla="*/ 9954006 w 12767104"/>
                <a:gd name="connsiteY65" fmla="*/ 12968097 h 13064490"/>
                <a:gd name="connsiteX66" fmla="*/ 10019538 w 12767104"/>
                <a:gd name="connsiteY66" fmla="*/ 12891134 h 13064490"/>
                <a:gd name="connsiteX67" fmla="*/ 10107168 w 12767104"/>
                <a:gd name="connsiteY67" fmla="*/ 12702539 h 13064490"/>
                <a:gd name="connsiteX68" fmla="*/ 10103358 w 12767104"/>
                <a:gd name="connsiteY68" fmla="*/ 12614909 h 13064490"/>
                <a:gd name="connsiteX69" fmla="*/ 10177653 w 12767104"/>
                <a:gd name="connsiteY69" fmla="*/ 12538709 h 13064490"/>
                <a:gd name="connsiteX70" fmla="*/ 10135743 w 12767104"/>
                <a:gd name="connsiteY70" fmla="*/ 12378689 h 13064490"/>
                <a:gd name="connsiteX71" fmla="*/ 10267188 w 12767104"/>
                <a:gd name="connsiteY71" fmla="*/ 12338684 h 13064490"/>
                <a:gd name="connsiteX72" fmla="*/ 10419207 w 12767104"/>
                <a:gd name="connsiteY72" fmla="*/ 11967972 h 13064490"/>
                <a:gd name="connsiteX73" fmla="*/ 11149203 w 12767104"/>
                <a:gd name="connsiteY73" fmla="*/ 12121514 h 13064490"/>
                <a:gd name="connsiteX74" fmla="*/ 12090273 w 12767104"/>
                <a:gd name="connsiteY74" fmla="*/ 11727179 h 13064490"/>
                <a:gd name="connsiteX75" fmla="*/ 12248388 w 12767104"/>
                <a:gd name="connsiteY75" fmla="*/ 11870054 h 13064490"/>
                <a:gd name="connsiteX76" fmla="*/ 12362688 w 12767104"/>
                <a:gd name="connsiteY76" fmla="*/ 11891009 h 13064490"/>
                <a:gd name="connsiteX77" fmla="*/ 12524613 w 12767104"/>
                <a:gd name="connsiteY77" fmla="*/ 11662409 h 13064490"/>
                <a:gd name="connsiteX78" fmla="*/ 12600813 w 12767104"/>
                <a:gd name="connsiteY78" fmla="*/ 11622404 h 13064490"/>
                <a:gd name="connsiteX79" fmla="*/ 12658344 w 12767104"/>
                <a:gd name="connsiteY79" fmla="*/ 11645265 h 13064490"/>
                <a:gd name="connsiteX80" fmla="*/ 12758928 w 12767104"/>
                <a:gd name="connsiteY80" fmla="*/ 11344274 h 13064490"/>
                <a:gd name="connsiteX81" fmla="*/ 12446507 w 12767104"/>
                <a:gd name="connsiteY81" fmla="*/ 10921364 h 13064490"/>
                <a:gd name="connsiteX82" fmla="*/ 12383642 w 12767104"/>
                <a:gd name="connsiteY82" fmla="*/ 10618469 h 13064490"/>
                <a:gd name="connsiteX83" fmla="*/ 12201906 w 12767104"/>
                <a:gd name="connsiteY83" fmla="*/ 10423017 h 13064490"/>
                <a:gd name="connsiteX84" fmla="*/ 12216002 w 12767104"/>
                <a:gd name="connsiteY84" fmla="*/ 10138409 h 13064490"/>
                <a:gd name="connsiteX85" fmla="*/ 12560807 w 12767104"/>
                <a:gd name="connsiteY85" fmla="*/ 9631679 h 13064490"/>
                <a:gd name="connsiteX86" fmla="*/ 12693777 w 12767104"/>
                <a:gd name="connsiteY86" fmla="*/ 8833866 h 13064490"/>
                <a:gd name="connsiteX87" fmla="*/ 12472416 w 12767104"/>
                <a:gd name="connsiteY87" fmla="*/ 8590407 h 13064490"/>
                <a:gd name="connsiteX88" fmla="*/ 12508992 w 12767104"/>
                <a:gd name="connsiteY88" fmla="*/ 7827264 h 13064490"/>
                <a:gd name="connsiteX89" fmla="*/ 12256389 w 12767104"/>
                <a:gd name="connsiteY89" fmla="*/ 7655052 h 13064490"/>
                <a:gd name="connsiteX90" fmla="*/ 11978640 w 12767104"/>
                <a:gd name="connsiteY90" fmla="*/ 7424928 h 13064490"/>
                <a:gd name="connsiteX91" fmla="*/ 11887200 w 12767104"/>
                <a:gd name="connsiteY91" fmla="*/ 6784848 h 13064490"/>
                <a:gd name="connsiteX92" fmla="*/ 12052173 w 12767104"/>
                <a:gd name="connsiteY92" fmla="*/ 6573774 h 13064490"/>
                <a:gd name="connsiteX93" fmla="*/ 12172950 w 12767104"/>
                <a:gd name="connsiteY93" fmla="*/ 6334887 h 13064490"/>
                <a:gd name="connsiteX94" fmla="*/ 12179808 w 12767104"/>
                <a:gd name="connsiteY94" fmla="*/ 5888736 h 13064490"/>
                <a:gd name="connsiteX95" fmla="*/ 11915394 w 12767104"/>
                <a:gd name="connsiteY95" fmla="*/ 5550027 h 13064490"/>
                <a:gd name="connsiteX96" fmla="*/ 11612880 w 12767104"/>
                <a:gd name="connsiteY96" fmla="*/ 5285232 h 13064490"/>
                <a:gd name="connsiteX97" fmla="*/ 11137392 w 12767104"/>
                <a:gd name="connsiteY97" fmla="*/ 4791456 h 13064490"/>
                <a:gd name="connsiteX98" fmla="*/ 10345674 w 12767104"/>
                <a:gd name="connsiteY98" fmla="*/ 4283583 h 13064490"/>
                <a:gd name="connsiteX99" fmla="*/ 10364343 w 12767104"/>
                <a:gd name="connsiteY99" fmla="*/ 3643122 h 13064490"/>
                <a:gd name="connsiteX100" fmla="*/ 10991088 w 12767104"/>
                <a:gd name="connsiteY100" fmla="*/ 3035808 h 13064490"/>
                <a:gd name="connsiteX101" fmla="*/ 11228832 w 12767104"/>
                <a:gd name="connsiteY101" fmla="*/ 2523744 h 13064490"/>
                <a:gd name="connsiteX102" fmla="*/ 11155680 w 12767104"/>
                <a:gd name="connsiteY102" fmla="*/ 2286000 h 13064490"/>
                <a:gd name="connsiteX103" fmla="*/ 11391900 w 12767104"/>
                <a:gd name="connsiteY103" fmla="*/ 1664970 h 13064490"/>
                <a:gd name="connsiteX104" fmla="*/ 11299698 w 12767104"/>
                <a:gd name="connsiteY104" fmla="*/ 1289304 h 13064490"/>
                <a:gd name="connsiteX105" fmla="*/ 10966704 w 12767104"/>
                <a:gd name="connsiteY105" fmla="*/ 1435227 h 13064490"/>
                <a:gd name="connsiteX106" fmla="*/ 10770870 w 12767104"/>
                <a:gd name="connsiteY106" fmla="*/ 1719072 h 13064490"/>
                <a:gd name="connsiteX107" fmla="*/ 10211943 w 12767104"/>
                <a:gd name="connsiteY107" fmla="*/ 1704594 h 13064490"/>
                <a:gd name="connsiteX108" fmla="*/ 10643616 w 12767104"/>
                <a:gd name="connsiteY108" fmla="*/ 987552 h 13064490"/>
                <a:gd name="connsiteX109" fmla="*/ 10569321 w 12767104"/>
                <a:gd name="connsiteY109" fmla="*/ 768477 h 13064490"/>
                <a:gd name="connsiteX110" fmla="*/ 10310241 w 12767104"/>
                <a:gd name="connsiteY110" fmla="*/ 644652 h 13064490"/>
                <a:gd name="connsiteX111" fmla="*/ 10132695 w 12767104"/>
                <a:gd name="connsiteY111" fmla="*/ 798957 h 13064490"/>
                <a:gd name="connsiteX112" fmla="*/ 9947147 w 12767104"/>
                <a:gd name="connsiteY112" fmla="*/ 712469 h 13064490"/>
                <a:gd name="connsiteX113" fmla="*/ 9547097 w 12767104"/>
                <a:gd name="connsiteY113" fmla="*/ 748664 h 13064490"/>
                <a:gd name="connsiteX114" fmla="*/ 9390887 w 12767104"/>
                <a:gd name="connsiteY114" fmla="*/ 302894 h 13064490"/>
                <a:gd name="connsiteX115" fmla="*/ 9286112 w 12767104"/>
                <a:gd name="connsiteY115" fmla="*/ 152399 h 13064490"/>
                <a:gd name="connsiteX116" fmla="*/ 9089136 w 12767104"/>
                <a:gd name="connsiteY116" fmla="*/ 0 h 13064490"/>
                <a:gd name="connsiteX117" fmla="*/ 9030842 w 12767104"/>
                <a:gd name="connsiteY117" fmla="*/ 188594 h 13064490"/>
                <a:gd name="connsiteX118" fmla="*/ 9137522 w 12767104"/>
                <a:gd name="connsiteY118" fmla="*/ 352424 h 13064490"/>
                <a:gd name="connsiteX119" fmla="*/ 8903207 w 12767104"/>
                <a:gd name="connsiteY119" fmla="*/ 421004 h 13064490"/>
                <a:gd name="connsiteX120" fmla="*/ 8634602 w 12767104"/>
                <a:gd name="connsiteY120" fmla="*/ 548639 h 13064490"/>
                <a:gd name="connsiteX121" fmla="*/ 8421242 w 12767104"/>
                <a:gd name="connsiteY121" fmla="*/ 859154 h 13064490"/>
                <a:gd name="connsiteX122" fmla="*/ 8219312 w 12767104"/>
                <a:gd name="connsiteY122" fmla="*/ 922019 h 13064490"/>
                <a:gd name="connsiteX123" fmla="*/ 8125967 w 12767104"/>
                <a:gd name="connsiteY123" fmla="*/ 1301114 h 13064490"/>
                <a:gd name="connsiteX124" fmla="*/ 8017382 w 12767104"/>
                <a:gd name="connsiteY124" fmla="*/ 1407794 h 13064490"/>
                <a:gd name="connsiteX125" fmla="*/ 7977377 w 12767104"/>
                <a:gd name="connsiteY125" fmla="*/ 1543049 h 13064490"/>
                <a:gd name="connsiteX126" fmla="*/ 7811642 w 12767104"/>
                <a:gd name="connsiteY126" fmla="*/ 1577339 h 13064490"/>
                <a:gd name="connsiteX127" fmla="*/ 7678674 w 12767104"/>
                <a:gd name="connsiteY127" fmla="*/ 1816608 h 13064490"/>
                <a:gd name="connsiteX128" fmla="*/ 7327772 w 12767104"/>
                <a:gd name="connsiteY128" fmla="*/ 1645919 h 13064490"/>
                <a:gd name="connsiteX129" fmla="*/ 6998207 w 12767104"/>
                <a:gd name="connsiteY129" fmla="*/ 1950719 h 13064490"/>
                <a:gd name="connsiteX130" fmla="*/ 6794372 w 12767104"/>
                <a:gd name="connsiteY130" fmla="*/ 1811654 h 13064490"/>
                <a:gd name="connsiteX131" fmla="*/ 6217920 w 12767104"/>
                <a:gd name="connsiteY131" fmla="*/ 2286000 h 13064490"/>
                <a:gd name="connsiteX132" fmla="*/ 6020942 w 12767104"/>
                <a:gd name="connsiteY132" fmla="*/ 2179319 h 13064490"/>
                <a:gd name="connsiteX133" fmla="*/ 5859017 w 12767104"/>
                <a:gd name="connsiteY133" fmla="*/ 2200274 h 13064490"/>
                <a:gd name="connsiteX134" fmla="*/ 5657087 w 12767104"/>
                <a:gd name="connsiteY134" fmla="*/ 2085974 h 13064490"/>
                <a:gd name="connsiteX135" fmla="*/ 5422772 w 12767104"/>
                <a:gd name="connsiteY135" fmla="*/ 2118359 h 13064490"/>
                <a:gd name="connsiteX136" fmla="*/ 5361812 w 12767104"/>
                <a:gd name="connsiteY136" fmla="*/ 1937384 h 13064490"/>
                <a:gd name="connsiteX137" fmla="*/ 5015102 w 12767104"/>
                <a:gd name="connsiteY137" fmla="*/ 1771649 h 13064490"/>
                <a:gd name="connsiteX138" fmla="*/ 4293870 w 12767104"/>
                <a:gd name="connsiteY138" fmla="*/ 1781937 h 13064490"/>
                <a:gd name="connsiteX139" fmla="*/ 3976877 w 12767104"/>
                <a:gd name="connsiteY139" fmla="*/ 1421129 h 13064490"/>
                <a:gd name="connsiteX140" fmla="*/ 3837812 w 12767104"/>
                <a:gd name="connsiteY140" fmla="*/ 1329689 h 13064490"/>
                <a:gd name="connsiteX141" fmla="*/ 3632072 w 12767104"/>
                <a:gd name="connsiteY141" fmla="*/ 1322069 h 13064490"/>
                <a:gd name="connsiteX142" fmla="*/ 3468242 w 12767104"/>
                <a:gd name="connsiteY142" fmla="*/ 1122044 h 13064490"/>
                <a:gd name="connsiteX143" fmla="*/ 3296242 w 12767104"/>
                <a:gd name="connsiteY143" fmla="*/ 1199033 h 13064490"/>
                <a:gd name="connsiteX144" fmla="*/ 3234753 w 12767104"/>
                <a:gd name="connsiteY144" fmla="*/ 1089940 h 13064490"/>
                <a:gd name="connsiteX145" fmla="*/ 2999574 w 12767104"/>
                <a:gd name="connsiteY145" fmla="*/ 1182219 h 13064490"/>
                <a:gd name="connsiteX146" fmla="*/ 2992765 w 12767104"/>
                <a:gd name="connsiteY146" fmla="*/ 1034402 h 13064490"/>
                <a:gd name="connsiteX147" fmla="*/ 2920345 w 12767104"/>
                <a:gd name="connsiteY147" fmla="*/ 1007542 h 13064490"/>
                <a:gd name="connsiteX148" fmla="*/ 2792430 w 12767104"/>
                <a:gd name="connsiteY148" fmla="*/ 1246638 h 13064490"/>
                <a:gd name="connsiteX149" fmla="*/ 2793380 w 12767104"/>
                <a:gd name="connsiteY149" fmla="*/ 1429807 h 13064490"/>
                <a:gd name="connsiteX150" fmla="*/ 2655567 w 12767104"/>
                <a:gd name="connsiteY150" fmla="*/ 1478709 h 13064490"/>
                <a:gd name="connsiteX151" fmla="*/ 2541665 w 12767104"/>
                <a:gd name="connsiteY151" fmla="*/ 1603773 h 13064490"/>
                <a:gd name="connsiteX152" fmla="*/ 2356057 w 12767104"/>
                <a:gd name="connsiteY152" fmla="*/ 1591769 h 13064490"/>
                <a:gd name="connsiteX153" fmla="*/ 2241013 w 12767104"/>
                <a:gd name="connsiteY153" fmla="*/ 1758385 h 13064490"/>
                <a:gd name="connsiteX154" fmla="*/ 2084315 w 12767104"/>
                <a:gd name="connsiteY154" fmla="*/ 1706813 h 13064490"/>
                <a:gd name="connsiteX155" fmla="*/ 2012822 w 12767104"/>
                <a:gd name="connsiteY155" fmla="*/ 1710689 h 13064490"/>
                <a:gd name="connsiteX156" fmla="*/ 2007107 w 12767104"/>
                <a:gd name="connsiteY156" fmla="*/ 1870709 h 13064490"/>
                <a:gd name="connsiteX157" fmla="*/ 1736597 w 12767104"/>
                <a:gd name="connsiteY157" fmla="*/ 1920239 h 13064490"/>
                <a:gd name="connsiteX158" fmla="*/ 1383792 w 12767104"/>
                <a:gd name="connsiteY158" fmla="*/ 1796415 h 13064490"/>
                <a:gd name="connsiteX159" fmla="*/ 1064132 w 12767104"/>
                <a:gd name="connsiteY159" fmla="*/ 1979294 h 13064490"/>
                <a:gd name="connsiteX160" fmla="*/ 1053084 w 12767104"/>
                <a:gd name="connsiteY160" fmla="*/ 2431542 h 13064490"/>
                <a:gd name="connsiteX161" fmla="*/ 514350 w 12767104"/>
                <a:gd name="connsiteY161" fmla="*/ 2355342 h 13064490"/>
                <a:gd name="connsiteX162" fmla="*/ 464057 w 12767104"/>
                <a:gd name="connsiteY162" fmla="*/ 2529839 h 13064490"/>
                <a:gd name="connsiteX163" fmla="*/ 0 w 12767104"/>
                <a:gd name="connsiteY163" fmla="*/ 2450592 h 13064490"/>
                <a:gd name="connsiteX0" fmla="*/ 0 w 12767104"/>
                <a:gd name="connsiteY0" fmla="*/ 2450592 h 13064490"/>
                <a:gd name="connsiteX1" fmla="*/ 266319 w 12767104"/>
                <a:gd name="connsiteY1" fmla="*/ 2830068 h 13064490"/>
                <a:gd name="connsiteX2" fmla="*/ 715899 w 12767104"/>
                <a:gd name="connsiteY2" fmla="*/ 2767965 h 13064490"/>
                <a:gd name="connsiteX3" fmla="*/ 1254633 w 12767104"/>
                <a:gd name="connsiteY3" fmla="*/ 3008757 h 13064490"/>
                <a:gd name="connsiteX4" fmla="*/ 1414652 w 12767104"/>
                <a:gd name="connsiteY4" fmla="*/ 3208019 h 13064490"/>
                <a:gd name="connsiteX5" fmla="*/ 1605152 w 12767104"/>
                <a:gd name="connsiteY5" fmla="*/ 3383279 h 13064490"/>
                <a:gd name="connsiteX6" fmla="*/ 1776602 w 12767104"/>
                <a:gd name="connsiteY6" fmla="*/ 3274694 h 13064490"/>
                <a:gd name="connsiteX7" fmla="*/ 2104262 w 12767104"/>
                <a:gd name="connsiteY7" fmla="*/ 3577589 h 13064490"/>
                <a:gd name="connsiteX8" fmla="*/ 2044827 w 12767104"/>
                <a:gd name="connsiteY8" fmla="*/ 3737610 h 13064490"/>
                <a:gd name="connsiteX9" fmla="*/ 2681477 w 12767104"/>
                <a:gd name="connsiteY9" fmla="*/ 3979544 h 13064490"/>
                <a:gd name="connsiteX10" fmla="*/ 3096767 w 12767104"/>
                <a:gd name="connsiteY10" fmla="*/ 3918584 h 13064490"/>
                <a:gd name="connsiteX11" fmla="*/ 3167252 w 12767104"/>
                <a:gd name="connsiteY11" fmla="*/ 4078604 h 13064490"/>
                <a:gd name="connsiteX12" fmla="*/ 3313937 w 12767104"/>
                <a:gd name="connsiteY12" fmla="*/ 4000499 h 13064490"/>
                <a:gd name="connsiteX13" fmla="*/ 3447669 w 12767104"/>
                <a:gd name="connsiteY13" fmla="*/ 4025646 h 13064490"/>
                <a:gd name="connsiteX14" fmla="*/ 3510152 w 12767104"/>
                <a:gd name="connsiteY14" fmla="*/ 4219574 h 13064490"/>
                <a:gd name="connsiteX15" fmla="*/ 3515867 w 12767104"/>
                <a:gd name="connsiteY15" fmla="*/ 4589144 h 13064490"/>
                <a:gd name="connsiteX16" fmla="*/ 3371087 w 12767104"/>
                <a:gd name="connsiteY16" fmla="*/ 4928234 h 13064490"/>
                <a:gd name="connsiteX17" fmla="*/ 3479672 w 12767104"/>
                <a:gd name="connsiteY17" fmla="*/ 5463539 h 13064490"/>
                <a:gd name="connsiteX18" fmla="*/ 3310127 w 12767104"/>
                <a:gd name="connsiteY18" fmla="*/ 5494019 h 13064490"/>
                <a:gd name="connsiteX19" fmla="*/ 3172967 w 12767104"/>
                <a:gd name="connsiteY19" fmla="*/ 6015989 h 13064490"/>
                <a:gd name="connsiteX20" fmla="*/ 3262502 w 12767104"/>
                <a:gd name="connsiteY20" fmla="*/ 6031229 h 13064490"/>
                <a:gd name="connsiteX21" fmla="*/ 3315842 w 12767104"/>
                <a:gd name="connsiteY21" fmla="*/ 6193154 h 13064490"/>
                <a:gd name="connsiteX22" fmla="*/ 3464432 w 12767104"/>
                <a:gd name="connsiteY22" fmla="*/ 6115049 h 13064490"/>
                <a:gd name="connsiteX23" fmla="*/ 3593972 w 12767104"/>
                <a:gd name="connsiteY23" fmla="*/ 6273164 h 13064490"/>
                <a:gd name="connsiteX24" fmla="*/ 3835146 w 12767104"/>
                <a:gd name="connsiteY24" fmla="*/ 6307836 h 13064490"/>
                <a:gd name="connsiteX25" fmla="*/ 3643502 w 12767104"/>
                <a:gd name="connsiteY25" fmla="*/ 6793229 h 13064490"/>
                <a:gd name="connsiteX26" fmla="*/ 3704462 w 12767104"/>
                <a:gd name="connsiteY26" fmla="*/ 7218044 h 13064490"/>
                <a:gd name="connsiteX27" fmla="*/ 3508247 w 12767104"/>
                <a:gd name="connsiteY27" fmla="*/ 7745729 h 13064490"/>
                <a:gd name="connsiteX28" fmla="*/ 3654932 w 12767104"/>
                <a:gd name="connsiteY28" fmla="*/ 7880984 h 13064490"/>
                <a:gd name="connsiteX29" fmla="*/ 3396234 w 12767104"/>
                <a:gd name="connsiteY29" fmla="*/ 8180451 h 13064490"/>
                <a:gd name="connsiteX30" fmla="*/ 3645407 w 12767104"/>
                <a:gd name="connsiteY30" fmla="*/ 8650604 h 13064490"/>
                <a:gd name="connsiteX31" fmla="*/ 4189476 w 12767104"/>
                <a:gd name="connsiteY31" fmla="*/ 9107805 h 13064490"/>
                <a:gd name="connsiteX32" fmla="*/ 4317872 w 12767104"/>
                <a:gd name="connsiteY32" fmla="*/ 9022079 h 13064490"/>
                <a:gd name="connsiteX33" fmla="*/ 4573142 w 12767104"/>
                <a:gd name="connsiteY33" fmla="*/ 9305924 h 13064490"/>
                <a:gd name="connsiteX34" fmla="*/ 4847462 w 12767104"/>
                <a:gd name="connsiteY34" fmla="*/ 9330689 h 13064490"/>
                <a:gd name="connsiteX35" fmla="*/ 5024627 w 12767104"/>
                <a:gd name="connsiteY35" fmla="*/ 9193529 h 13064490"/>
                <a:gd name="connsiteX36" fmla="*/ 5401817 w 12767104"/>
                <a:gd name="connsiteY36" fmla="*/ 9408794 h 13064490"/>
                <a:gd name="connsiteX37" fmla="*/ 5702807 w 12767104"/>
                <a:gd name="connsiteY37" fmla="*/ 9414509 h 13064490"/>
                <a:gd name="connsiteX38" fmla="*/ 5805677 w 12767104"/>
                <a:gd name="connsiteY38" fmla="*/ 9641204 h 13064490"/>
                <a:gd name="connsiteX39" fmla="*/ 6116192 w 12767104"/>
                <a:gd name="connsiteY39" fmla="*/ 9660254 h 13064490"/>
                <a:gd name="connsiteX40" fmla="*/ 6206109 w 12767104"/>
                <a:gd name="connsiteY40" fmla="*/ 9857613 h 13064490"/>
                <a:gd name="connsiteX41" fmla="*/ 6379082 w 12767104"/>
                <a:gd name="connsiteY41" fmla="*/ 9858374 h 13064490"/>
                <a:gd name="connsiteX42" fmla="*/ 6531482 w 12767104"/>
                <a:gd name="connsiteY42" fmla="*/ 10033634 h 13064490"/>
                <a:gd name="connsiteX43" fmla="*/ 6741032 w 12767104"/>
                <a:gd name="connsiteY43" fmla="*/ 10033634 h 13064490"/>
                <a:gd name="connsiteX44" fmla="*/ 6769607 w 12767104"/>
                <a:gd name="connsiteY44" fmla="*/ 10528934 h 13064490"/>
                <a:gd name="connsiteX45" fmla="*/ 6960108 w 12767104"/>
                <a:gd name="connsiteY45" fmla="*/ 10938891 h 13064490"/>
                <a:gd name="connsiteX46" fmla="*/ 6458712 w 12767104"/>
                <a:gd name="connsiteY46" fmla="*/ 11369040 h 13064490"/>
                <a:gd name="connsiteX47" fmla="*/ 6592443 w 12767104"/>
                <a:gd name="connsiteY47" fmla="*/ 11569065 h 13064490"/>
                <a:gd name="connsiteX48" fmla="*/ 6723888 w 12767104"/>
                <a:gd name="connsiteY48" fmla="*/ 11530965 h 13064490"/>
                <a:gd name="connsiteX49" fmla="*/ 6826758 w 12767104"/>
                <a:gd name="connsiteY49" fmla="*/ 11633835 h 13064490"/>
                <a:gd name="connsiteX50" fmla="*/ 6834378 w 12767104"/>
                <a:gd name="connsiteY50" fmla="*/ 11870055 h 13064490"/>
                <a:gd name="connsiteX51" fmla="*/ 6950583 w 12767104"/>
                <a:gd name="connsiteY51" fmla="*/ 12011025 h 13064490"/>
                <a:gd name="connsiteX52" fmla="*/ 7009638 w 12767104"/>
                <a:gd name="connsiteY52" fmla="*/ 12390120 h 13064490"/>
                <a:gd name="connsiteX53" fmla="*/ 6941058 w 12767104"/>
                <a:gd name="connsiteY53" fmla="*/ 12628245 h 13064490"/>
                <a:gd name="connsiteX54" fmla="*/ 7076313 w 12767104"/>
                <a:gd name="connsiteY54" fmla="*/ 12847320 h 13064490"/>
                <a:gd name="connsiteX55" fmla="*/ 7202043 w 12767104"/>
                <a:gd name="connsiteY55" fmla="*/ 12943713 h 13064490"/>
                <a:gd name="connsiteX56" fmla="*/ 7287768 w 12767104"/>
                <a:gd name="connsiteY56" fmla="*/ 12799695 h 13064490"/>
                <a:gd name="connsiteX57" fmla="*/ 7377303 w 12767104"/>
                <a:gd name="connsiteY57" fmla="*/ 12759690 h 13064490"/>
                <a:gd name="connsiteX58" fmla="*/ 7748778 w 12767104"/>
                <a:gd name="connsiteY58" fmla="*/ 12538710 h 13064490"/>
                <a:gd name="connsiteX59" fmla="*/ 8312658 w 12767104"/>
                <a:gd name="connsiteY59" fmla="*/ 13034010 h 13064490"/>
                <a:gd name="connsiteX60" fmla="*/ 8440293 w 12767104"/>
                <a:gd name="connsiteY60" fmla="*/ 12971145 h 13064490"/>
                <a:gd name="connsiteX61" fmla="*/ 8819388 w 12767104"/>
                <a:gd name="connsiteY61" fmla="*/ 13013055 h 13064490"/>
                <a:gd name="connsiteX62" fmla="*/ 9089898 w 12767104"/>
                <a:gd name="connsiteY62" fmla="*/ 13064490 h 13064490"/>
                <a:gd name="connsiteX63" fmla="*/ 9554718 w 12767104"/>
                <a:gd name="connsiteY63" fmla="*/ 12974954 h 13064490"/>
                <a:gd name="connsiteX64" fmla="*/ 9853803 w 12767104"/>
                <a:gd name="connsiteY64" fmla="*/ 12885420 h 13064490"/>
                <a:gd name="connsiteX65" fmla="*/ 9954006 w 12767104"/>
                <a:gd name="connsiteY65" fmla="*/ 12968097 h 13064490"/>
                <a:gd name="connsiteX66" fmla="*/ 10019538 w 12767104"/>
                <a:gd name="connsiteY66" fmla="*/ 12891134 h 13064490"/>
                <a:gd name="connsiteX67" fmla="*/ 10107168 w 12767104"/>
                <a:gd name="connsiteY67" fmla="*/ 12702539 h 13064490"/>
                <a:gd name="connsiteX68" fmla="*/ 10103358 w 12767104"/>
                <a:gd name="connsiteY68" fmla="*/ 12614909 h 13064490"/>
                <a:gd name="connsiteX69" fmla="*/ 10177653 w 12767104"/>
                <a:gd name="connsiteY69" fmla="*/ 12538709 h 13064490"/>
                <a:gd name="connsiteX70" fmla="*/ 10135743 w 12767104"/>
                <a:gd name="connsiteY70" fmla="*/ 12378689 h 13064490"/>
                <a:gd name="connsiteX71" fmla="*/ 10267188 w 12767104"/>
                <a:gd name="connsiteY71" fmla="*/ 12338684 h 13064490"/>
                <a:gd name="connsiteX72" fmla="*/ 10419207 w 12767104"/>
                <a:gd name="connsiteY72" fmla="*/ 11967972 h 13064490"/>
                <a:gd name="connsiteX73" fmla="*/ 11149203 w 12767104"/>
                <a:gd name="connsiteY73" fmla="*/ 12121514 h 13064490"/>
                <a:gd name="connsiteX74" fmla="*/ 12090273 w 12767104"/>
                <a:gd name="connsiteY74" fmla="*/ 11727179 h 13064490"/>
                <a:gd name="connsiteX75" fmla="*/ 12248388 w 12767104"/>
                <a:gd name="connsiteY75" fmla="*/ 11870054 h 13064490"/>
                <a:gd name="connsiteX76" fmla="*/ 12362688 w 12767104"/>
                <a:gd name="connsiteY76" fmla="*/ 11891009 h 13064490"/>
                <a:gd name="connsiteX77" fmla="*/ 12524613 w 12767104"/>
                <a:gd name="connsiteY77" fmla="*/ 11662409 h 13064490"/>
                <a:gd name="connsiteX78" fmla="*/ 12600813 w 12767104"/>
                <a:gd name="connsiteY78" fmla="*/ 11622404 h 13064490"/>
                <a:gd name="connsiteX79" fmla="*/ 12658344 w 12767104"/>
                <a:gd name="connsiteY79" fmla="*/ 11645265 h 13064490"/>
                <a:gd name="connsiteX80" fmla="*/ 12758928 w 12767104"/>
                <a:gd name="connsiteY80" fmla="*/ 11344274 h 13064490"/>
                <a:gd name="connsiteX81" fmla="*/ 12446507 w 12767104"/>
                <a:gd name="connsiteY81" fmla="*/ 10921364 h 13064490"/>
                <a:gd name="connsiteX82" fmla="*/ 12383642 w 12767104"/>
                <a:gd name="connsiteY82" fmla="*/ 10618469 h 13064490"/>
                <a:gd name="connsiteX83" fmla="*/ 12201906 w 12767104"/>
                <a:gd name="connsiteY83" fmla="*/ 10423017 h 13064490"/>
                <a:gd name="connsiteX84" fmla="*/ 12216002 w 12767104"/>
                <a:gd name="connsiteY84" fmla="*/ 10138409 h 13064490"/>
                <a:gd name="connsiteX85" fmla="*/ 12560807 w 12767104"/>
                <a:gd name="connsiteY85" fmla="*/ 9631679 h 13064490"/>
                <a:gd name="connsiteX86" fmla="*/ 12693777 w 12767104"/>
                <a:gd name="connsiteY86" fmla="*/ 8833866 h 13064490"/>
                <a:gd name="connsiteX87" fmla="*/ 12472416 w 12767104"/>
                <a:gd name="connsiteY87" fmla="*/ 8590407 h 13064490"/>
                <a:gd name="connsiteX88" fmla="*/ 12508992 w 12767104"/>
                <a:gd name="connsiteY88" fmla="*/ 7827264 h 13064490"/>
                <a:gd name="connsiteX89" fmla="*/ 12256389 w 12767104"/>
                <a:gd name="connsiteY89" fmla="*/ 7655052 h 13064490"/>
                <a:gd name="connsiteX90" fmla="*/ 11978640 w 12767104"/>
                <a:gd name="connsiteY90" fmla="*/ 7424928 h 13064490"/>
                <a:gd name="connsiteX91" fmla="*/ 11887200 w 12767104"/>
                <a:gd name="connsiteY91" fmla="*/ 6784848 h 13064490"/>
                <a:gd name="connsiteX92" fmla="*/ 12052173 w 12767104"/>
                <a:gd name="connsiteY92" fmla="*/ 6573774 h 13064490"/>
                <a:gd name="connsiteX93" fmla="*/ 12172950 w 12767104"/>
                <a:gd name="connsiteY93" fmla="*/ 6334887 h 13064490"/>
                <a:gd name="connsiteX94" fmla="*/ 12179808 w 12767104"/>
                <a:gd name="connsiteY94" fmla="*/ 5888736 h 13064490"/>
                <a:gd name="connsiteX95" fmla="*/ 11915394 w 12767104"/>
                <a:gd name="connsiteY95" fmla="*/ 5550027 h 13064490"/>
                <a:gd name="connsiteX96" fmla="*/ 11612880 w 12767104"/>
                <a:gd name="connsiteY96" fmla="*/ 5285232 h 13064490"/>
                <a:gd name="connsiteX97" fmla="*/ 11137392 w 12767104"/>
                <a:gd name="connsiteY97" fmla="*/ 4791456 h 13064490"/>
                <a:gd name="connsiteX98" fmla="*/ 10345674 w 12767104"/>
                <a:gd name="connsiteY98" fmla="*/ 4283583 h 13064490"/>
                <a:gd name="connsiteX99" fmla="*/ 10364343 w 12767104"/>
                <a:gd name="connsiteY99" fmla="*/ 3643122 h 13064490"/>
                <a:gd name="connsiteX100" fmla="*/ 10991088 w 12767104"/>
                <a:gd name="connsiteY100" fmla="*/ 3035808 h 13064490"/>
                <a:gd name="connsiteX101" fmla="*/ 11228832 w 12767104"/>
                <a:gd name="connsiteY101" fmla="*/ 2523744 h 13064490"/>
                <a:gd name="connsiteX102" fmla="*/ 11155680 w 12767104"/>
                <a:gd name="connsiteY102" fmla="*/ 2286000 h 13064490"/>
                <a:gd name="connsiteX103" fmla="*/ 11391900 w 12767104"/>
                <a:gd name="connsiteY103" fmla="*/ 1664970 h 13064490"/>
                <a:gd name="connsiteX104" fmla="*/ 11299698 w 12767104"/>
                <a:gd name="connsiteY104" fmla="*/ 1289304 h 13064490"/>
                <a:gd name="connsiteX105" fmla="*/ 10966704 w 12767104"/>
                <a:gd name="connsiteY105" fmla="*/ 1435227 h 13064490"/>
                <a:gd name="connsiteX106" fmla="*/ 10770870 w 12767104"/>
                <a:gd name="connsiteY106" fmla="*/ 1719072 h 13064490"/>
                <a:gd name="connsiteX107" fmla="*/ 10211943 w 12767104"/>
                <a:gd name="connsiteY107" fmla="*/ 1704594 h 13064490"/>
                <a:gd name="connsiteX108" fmla="*/ 10643616 w 12767104"/>
                <a:gd name="connsiteY108" fmla="*/ 987552 h 13064490"/>
                <a:gd name="connsiteX109" fmla="*/ 10569321 w 12767104"/>
                <a:gd name="connsiteY109" fmla="*/ 768477 h 13064490"/>
                <a:gd name="connsiteX110" fmla="*/ 10310241 w 12767104"/>
                <a:gd name="connsiteY110" fmla="*/ 644652 h 13064490"/>
                <a:gd name="connsiteX111" fmla="*/ 10132695 w 12767104"/>
                <a:gd name="connsiteY111" fmla="*/ 798957 h 13064490"/>
                <a:gd name="connsiteX112" fmla="*/ 9947147 w 12767104"/>
                <a:gd name="connsiteY112" fmla="*/ 712469 h 13064490"/>
                <a:gd name="connsiteX113" fmla="*/ 9547097 w 12767104"/>
                <a:gd name="connsiteY113" fmla="*/ 748664 h 13064490"/>
                <a:gd name="connsiteX114" fmla="*/ 9390887 w 12767104"/>
                <a:gd name="connsiteY114" fmla="*/ 302894 h 13064490"/>
                <a:gd name="connsiteX115" fmla="*/ 9286112 w 12767104"/>
                <a:gd name="connsiteY115" fmla="*/ 152399 h 13064490"/>
                <a:gd name="connsiteX116" fmla="*/ 9089136 w 12767104"/>
                <a:gd name="connsiteY116" fmla="*/ 0 h 13064490"/>
                <a:gd name="connsiteX117" fmla="*/ 9030842 w 12767104"/>
                <a:gd name="connsiteY117" fmla="*/ 188594 h 13064490"/>
                <a:gd name="connsiteX118" fmla="*/ 9137522 w 12767104"/>
                <a:gd name="connsiteY118" fmla="*/ 352424 h 13064490"/>
                <a:gd name="connsiteX119" fmla="*/ 8903207 w 12767104"/>
                <a:gd name="connsiteY119" fmla="*/ 421004 h 13064490"/>
                <a:gd name="connsiteX120" fmla="*/ 8634602 w 12767104"/>
                <a:gd name="connsiteY120" fmla="*/ 548639 h 13064490"/>
                <a:gd name="connsiteX121" fmla="*/ 8421242 w 12767104"/>
                <a:gd name="connsiteY121" fmla="*/ 859154 h 13064490"/>
                <a:gd name="connsiteX122" fmla="*/ 8219312 w 12767104"/>
                <a:gd name="connsiteY122" fmla="*/ 922019 h 13064490"/>
                <a:gd name="connsiteX123" fmla="*/ 8125967 w 12767104"/>
                <a:gd name="connsiteY123" fmla="*/ 1301114 h 13064490"/>
                <a:gd name="connsiteX124" fmla="*/ 8017382 w 12767104"/>
                <a:gd name="connsiteY124" fmla="*/ 1407794 h 13064490"/>
                <a:gd name="connsiteX125" fmla="*/ 7977377 w 12767104"/>
                <a:gd name="connsiteY125" fmla="*/ 1543049 h 13064490"/>
                <a:gd name="connsiteX126" fmla="*/ 7811642 w 12767104"/>
                <a:gd name="connsiteY126" fmla="*/ 1577339 h 13064490"/>
                <a:gd name="connsiteX127" fmla="*/ 7678674 w 12767104"/>
                <a:gd name="connsiteY127" fmla="*/ 1816608 h 13064490"/>
                <a:gd name="connsiteX128" fmla="*/ 7327772 w 12767104"/>
                <a:gd name="connsiteY128" fmla="*/ 1645919 h 13064490"/>
                <a:gd name="connsiteX129" fmla="*/ 6998207 w 12767104"/>
                <a:gd name="connsiteY129" fmla="*/ 1950719 h 13064490"/>
                <a:gd name="connsiteX130" fmla="*/ 6794372 w 12767104"/>
                <a:gd name="connsiteY130" fmla="*/ 1811654 h 13064490"/>
                <a:gd name="connsiteX131" fmla="*/ 6217920 w 12767104"/>
                <a:gd name="connsiteY131" fmla="*/ 2286000 h 13064490"/>
                <a:gd name="connsiteX132" fmla="*/ 6020942 w 12767104"/>
                <a:gd name="connsiteY132" fmla="*/ 2179319 h 13064490"/>
                <a:gd name="connsiteX133" fmla="*/ 5859017 w 12767104"/>
                <a:gd name="connsiteY133" fmla="*/ 2200274 h 13064490"/>
                <a:gd name="connsiteX134" fmla="*/ 5657087 w 12767104"/>
                <a:gd name="connsiteY134" fmla="*/ 2085974 h 13064490"/>
                <a:gd name="connsiteX135" fmla="*/ 5422772 w 12767104"/>
                <a:gd name="connsiteY135" fmla="*/ 2118359 h 13064490"/>
                <a:gd name="connsiteX136" fmla="*/ 5361812 w 12767104"/>
                <a:gd name="connsiteY136" fmla="*/ 1937384 h 13064490"/>
                <a:gd name="connsiteX137" fmla="*/ 5015102 w 12767104"/>
                <a:gd name="connsiteY137" fmla="*/ 1771649 h 13064490"/>
                <a:gd name="connsiteX138" fmla="*/ 4293870 w 12767104"/>
                <a:gd name="connsiteY138" fmla="*/ 1781937 h 13064490"/>
                <a:gd name="connsiteX139" fmla="*/ 3976877 w 12767104"/>
                <a:gd name="connsiteY139" fmla="*/ 1421129 h 13064490"/>
                <a:gd name="connsiteX140" fmla="*/ 3837812 w 12767104"/>
                <a:gd name="connsiteY140" fmla="*/ 1329689 h 13064490"/>
                <a:gd name="connsiteX141" fmla="*/ 3632072 w 12767104"/>
                <a:gd name="connsiteY141" fmla="*/ 1322069 h 13064490"/>
                <a:gd name="connsiteX142" fmla="*/ 3468242 w 12767104"/>
                <a:gd name="connsiteY142" fmla="*/ 1122044 h 13064490"/>
                <a:gd name="connsiteX143" fmla="*/ 3296242 w 12767104"/>
                <a:gd name="connsiteY143" fmla="*/ 1199033 h 13064490"/>
                <a:gd name="connsiteX144" fmla="*/ 3234753 w 12767104"/>
                <a:gd name="connsiteY144" fmla="*/ 1089940 h 13064490"/>
                <a:gd name="connsiteX145" fmla="*/ 2999574 w 12767104"/>
                <a:gd name="connsiteY145" fmla="*/ 1182219 h 13064490"/>
                <a:gd name="connsiteX146" fmla="*/ 2992765 w 12767104"/>
                <a:gd name="connsiteY146" fmla="*/ 1034402 h 13064490"/>
                <a:gd name="connsiteX147" fmla="*/ 2920345 w 12767104"/>
                <a:gd name="connsiteY147" fmla="*/ 1007542 h 13064490"/>
                <a:gd name="connsiteX148" fmla="*/ 2792430 w 12767104"/>
                <a:gd name="connsiteY148" fmla="*/ 1246638 h 13064490"/>
                <a:gd name="connsiteX149" fmla="*/ 2793380 w 12767104"/>
                <a:gd name="connsiteY149" fmla="*/ 1429807 h 13064490"/>
                <a:gd name="connsiteX150" fmla="*/ 2655567 w 12767104"/>
                <a:gd name="connsiteY150" fmla="*/ 1478709 h 13064490"/>
                <a:gd name="connsiteX151" fmla="*/ 2541665 w 12767104"/>
                <a:gd name="connsiteY151" fmla="*/ 1603773 h 13064490"/>
                <a:gd name="connsiteX152" fmla="*/ 2356057 w 12767104"/>
                <a:gd name="connsiteY152" fmla="*/ 1591769 h 13064490"/>
                <a:gd name="connsiteX153" fmla="*/ 2241013 w 12767104"/>
                <a:gd name="connsiteY153" fmla="*/ 1758385 h 13064490"/>
                <a:gd name="connsiteX154" fmla="*/ 2084315 w 12767104"/>
                <a:gd name="connsiteY154" fmla="*/ 1706813 h 13064490"/>
                <a:gd name="connsiteX155" fmla="*/ 2012822 w 12767104"/>
                <a:gd name="connsiteY155" fmla="*/ 1710689 h 13064490"/>
                <a:gd name="connsiteX156" fmla="*/ 2007107 w 12767104"/>
                <a:gd name="connsiteY156" fmla="*/ 1870709 h 13064490"/>
                <a:gd name="connsiteX157" fmla="*/ 1736597 w 12767104"/>
                <a:gd name="connsiteY157" fmla="*/ 1920239 h 13064490"/>
                <a:gd name="connsiteX158" fmla="*/ 1383792 w 12767104"/>
                <a:gd name="connsiteY158" fmla="*/ 1796415 h 13064490"/>
                <a:gd name="connsiteX159" fmla="*/ 1064132 w 12767104"/>
                <a:gd name="connsiteY159" fmla="*/ 1979294 h 13064490"/>
                <a:gd name="connsiteX160" fmla="*/ 1053084 w 12767104"/>
                <a:gd name="connsiteY160" fmla="*/ 2431542 h 13064490"/>
                <a:gd name="connsiteX161" fmla="*/ 514350 w 12767104"/>
                <a:gd name="connsiteY161" fmla="*/ 2355342 h 13064490"/>
                <a:gd name="connsiteX162" fmla="*/ 464057 w 12767104"/>
                <a:gd name="connsiteY162" fmla="*/ 2529839 h 13064490"/>
                <a:gd name="connsiteX163" fmla="*/ 0 w 12767104"/>
                <a:gd name="connsiteY163" fmla="*/ 2450592 h 13064490"/>
                <a:gd name="connsiteX0" fmla="*/ 0 w 12767104"/>
                <a:gd name="connsiteY0" fmla="*/ 2450592 h 13064490"/>
                <a:gd name="connsiteX1" fmla="*/ 266319 w 12767104"/>
                <a:gd name="connsiteY1" fmla="*/ 2830068 h 13064490"/>
                <a:gd name="connsiteX2" fmla="*/ 715899 w 12767104"/>
                <a:gd name="connsiteY2" fmla="*/ 2767965 h 13064490"/>
                <a:gd name="connsiteX3" fmla="*/ 1254633 w 12767104"/>
                <a:gd name="connsiteY3" fmla="*/ 3008757 h 13064490"/>
                <a:gd name="connsiteX4" fmla="*/ 1414652 w 12767104"/>
                <a:gd name="connsiteY4" fmla="*/ 3208019 h 13064490"/>
                <a:gd name="connsiteX5" fmla="*/ 1605152 w 12767104"/>
                <a:gd name="connsiteY5" fmla="*/ 3383279 h 13064490"/>
                <a:gd name="connsiteX6" fmla="*/ 1776602 w 12767104"/>
                <a:gd name="connsiteY6" fmla="*/ 3274694 h 13064490"/>
                <a:gd name="connsiteX7" fmla="*/ 2104262 w 12767104"/>
                <a:gd name="connsiteY7" fmla="*/ 3577589 h 13064490"/>
                <a:gd name="connsiteX8" fmla="*/ 2044827 w 12767104"/>
                <a:gd name="connsiteY8" fmla="*/ 3737610 h 13064490"/>
                <a:gd name="connsiteX9" fmla="*/ 2681477 w 12767104"/>
                <a:gd name="connsiteY9" fmla="*/ 3979544 h 13064490"/>
                <a:gd name="connsiteX10" fmla="*/ 3096767 w 12767104"/>
                <a:gd name="connsiteY10" fmla="*/ 3918584 h 13064490"/>
                <a:gd name="connsiteX11" fmla="*/ 3167252 w 12767104"/>
                <a:gd name="connsiteY11" fmla="*/ 4078604 h 13064490"/>
                <a:gd name="connsiteX12" fmla="*/ 3313937 w 12767104"/>
                <a:gd name="connsiteY12" fmla="*/ 4000499 h 13064490"/>
                <a:gd name="connsiteX13" fmla="*/ 3447669 w 12767104"/>
                <a:gd name="connsiteY13" fmla="*/ 4025646 h 13064490"/>
                <a:gd name="connsiteX14" fmla="*/ 3510152 w 12767104"/>
                <a:gd name="connsiteY14" fmla="*/ 4219574 h 13064490"/>
                <a:gd name="connsiteX15" fmla="*/ 3515867 w 12767104"/>
                <a:gd name="connsiteY15" fmla="*/ 4589144 h 13064490"/>
                <a:gd name="connsiteX16" fmla="*/ 3371087 w 12767104"/>
                <a:gd name="connsiteY16" fmla="*/ 4928234 h 13064490"/>
                <a:gd name="connsiteX17" fmla="*/ 3479672 w 12767104"/>
                <a:gd name="connsiteY17" fmla="*/ 5463539 h 13064490"/>
                <a:gd name="connsiteX18" fmla="*/ 3310127 w 12767104"/>
                <a:gd name="connsiteY18" fmla="*/ 5494019 h 13064490"/>
                <a:gd name="connsiteX19" fmla="*/ 3172967 w 12767104"/>
                <a:gd name="connsiteY19" fmla="*/ 6015989 h 13064490"/>
                <a:gd name="connsiteX20" fmla="*/ 3262502 w 12767104"/>
                <a:gd name="connsiteY20" fmla="*/ 6031229 h 13064490"/>
                <a:gd name="connsiteX21" fmla="*/ 3315842 w 12767104"/>
                <a:gd name="connsiteY21" fmla="*/ 6193154 h 13064490"/>
                <a:gd name="connsiteX22" fmla="*/ 3464432 w 12767104"/>
                <a:gd name="connsiteY22" fmla="*/ 6115049 h 13064490"/>
                <a:gd name="connsiteX23" fmla="*/ 3593972 w 12767104"/>
                <a:gd name="connsiteY23" fmla="*/ 6273164 h 13064490"/>
                <a:gd name="connsiteX24" fmla="*/ 3835146 w 12767104"/>
                <a:gd name="connsiteY24" fmla="*/ 6307836 h 13064490"/>
                <a:gd name="connsiteX25" fmla="*/ 3643502 w 12767104"/>
                <a:gd name="connsiteY25" fmla="*/ 6793229 h 13064490"/>
                <a:gd name="connsiteX26" fmla="*/ 3704462 w 12767104"/>
                <a:gd name="connsiteY26" fmla="*/ 7218044 h 13064490"/>
                <a:gd name="connsiteX27" fmla="*/ 3508247 w 12767104"/>
                <a:gd name="connsiteY27" fmla="*/ 7745729 h 13064490"/>
                <a:gd name="connsiteX28" fmla="*/ 3654932 w 12767104"/>
                <a:gd name="connsiteY28" fmla="*/ 7880984 h 13064490"/>
                <a:gd name="connsiteX29" fmla="*/ 3396234 w 12767104"/>
                <a:gd name="connsiteY29" fmla="*/ 8180451 h 13064490"/>
                <a:gd name="connsiteX30" fmla="*/ 3645407 w 12767104"/>
                <a:gd name="connsiteY30" fmla="*/ 8650604 h 13064490"/>
                <a:gd name="connsiteX31" fmla="*/ 4189476 w 12767104"/>
                <a:gd name="connsiteY31" fmla="*/ 9107805 h 13064490"/>
                <a:gd name="connsiteX32" fmla="*/ 4317872 w 12767104"/>
                <a:gd name="connsiteY32" fmla="*/ 9022079 h 13064490"/>
                <a:gd name="connsiteX33" fmla="*/ 4573142 w 12767104"/>
                <a:gd name="connsiteY33" fmla="*/ 9305924 h 13064490"/>
                <a:gd name="connsiteX34" fmla="*/ 4847462 w 12767104"/>
                <a:gd name="connsiteY34" fmla="*/ 9330689 h 13064490"/>
                <a:gd name="connsiteX35" fmla="*/ 5024627 w 12767104"/>
                <a:gd name="connsiteY35" fmla="*/ 9193529 h 13064490"/>
                <a:gd name="connsiteX36" fmla="*/ 5401817 w 12767104"/>
                <a:gd name="connsiteY36" fmla="*/ 9408794 h 13064490"/>
                <a:gd name="connsiteX37" fmla="*/ 5702807 w 12767104"/>
                <a:gd name="connsiteY37" fmla="*/ 9414509 h 13064490"/>
                <a:gd name="connsiteX38" fmla="*/ 5805677 w 12767104"/>
                <a:gd name="connsiteY38" fmla="*/ 9641204 h 13064490"/>
                <a:gd name="connsiteX39" fmla="*/ 6116192 w 12767104"/>
                <a:gd name="connsiteY39" fmla="*/ 9660254 h 13064490"/>
                <a:gd name="connsiteX40" fmla="*/ 6206109 w 12767104"/>
                <a:gd name="connsiteY40" fmla="*/ 9857613 h 13064490"/>
                <a:gd name="connsiteX41" fmla="*/ 6379082 w 12767104"/>
                <a:gd name="connsiteY41" fmla="*/ 9858374 h 13064490"/>
                <a:gd name="connsiteX42" fmla="*/ 6531482 w 12767104"/>
                <a:gd name="connsiteY42" fmla="*/ 10033634 h 13064490"/>
                <a:gd name="connsiteX43" fmla="*/ 6741032 w 12767104"/>
                <a:gd name="connsiteY43" fmla="*/ 10033634 h 13064490"/>
                <a:gd name="connsiteX44" fmla="*/ 6769607 w 12767104"/>
                <a:gd name="connsiteY44" fmla="*/ 10528934 h 13064490"/>
                <a:gd name="connsiteX45" fmla="*/ 6960108 w 12767104"/>
                <a:gd name="connsiteY45" fmla="*/ 10938891 h 13064490"/>
                <a:gd name="connsiteX46" fmla="*/ 6458712 w 12767104"/>
                <a:gd name="connsiteY46" fmla="*/ 11369040 h 13064490"/>
                <a:gd name="connsiteX47" fmla="*/ 6592443 w 12767104"/>
                <a:gd name="connsiteY47" fmla="*/ 11569065 h 13064490"/>
                <a:gd name="connsiteX48" fmla="*/ 6723888 w 12767104"/>
                <a:gd name="connsiteY48" fmla="*/ 11530965 h 13064490"/>
                <a:gd name="connsiteX49" fmla="*/ 6826758 w 12767104"/>
                <a:gd name="connsiteY49" fmla="*/ 11633835 h 13064490"/>
                <a:gd name="connsiteX50" fmla="*/ 6834378 w 12767104"/>
                <a:gd name="connsiteY50" fmla="*/ 11870055 h 13064490"/>
                <a:gd name="connsiteX51" fmla="*/ 6950583 w 12767104"/>
                <a:gd name="connsiteY51" fmla="*/ 12011025 h 13064490"/>
                <a:gd name="connsiteX52" fmla="*/ 7009638 w 12767104"/>
                <a:gd name="connsiteY52" fmla="*/ 12390120 h 13064490"/>
                <a:gd name="connsiteX53" fmla="*/ 6941058 w 12767104"/>
                <a:gd name="connsiteY53" fmla="*/ 12628245 h 13064490"/>
                <a:gd name="connsiteX54" fmla="*/ 7076313 w 12767104"/>
                <a:gd name="connsiteY54" fmla="*/ 12847320 h 13064490"/>
                <a:gd name="connsiteX55" fmla="*/ 7202043 w 12767104"/>
                <a:gd name="connsiteY55" fmla="*/ 12943713 h 13064490"/>
                <a:gd name="connsiteX56" fmla="*/ 7287768 w 12767104"/>
                <a:gd name="connsiteY56" fmla="*/ 12799695 h 13064490"/>
                <a:gd name="connsiteX57" fmla="*/ 7377303 w 12767104"/>
                <a:gd name="connsiteY57" fmla="*/ 12759690 h 13064490"/>
                <a:gd name="connsiteX58" fmla="*/ 7748778 w 12767104"/>
                <a:gd name="connsiteY58" fmla="*/ 12538710 h 13064490"/>
                <a:gd name="connsiteX59" fmla="*/ 8312658 w 12767104"/>
                <a:gd name="connsiteY59" fmla="*/ 13034010 h 13064490"/>
                <a:gd name="connsiteX60" fmla="*/ 8440293 w 12767104"/>
                <a:gd name="connsiteY60" fmla="*/ 12971145 h 13064490"/>
                <a:gd name="connsiteX61" fmla="*/ 8819388 w 12767104"/>
                <a:gd name="connsiteY61" fmla="*/ 13013055 h 13064490"/>
                <a:gd name="connsiteX62" fmla="*/ 9089898 w 12767104"/>
                <a:gd name="connsiteY62" fmla="*/ 13064490 h 13064490"/>
                <a:gd name="connsiteX63" fmla="*/ 9554718 w 12767104"/>
                <a:gd name="connsiteY63" fmla="*/ 12974954 h 13064490"/>
                <a:gd name="connsiteX64" fmla="*/ 9853803 w 12767104"/>
                <a:gd name="connsiteY64" fmla="*/ 12885420 h 13064490"/>
                <a:gd name="connsiteX65" fmla="*/ 9954006 w 12767104"/>
                <a:gd name="connsiteY65" fmla="*/ 12968097 h 13064490"/>
                <a:gd name="connsiteX66" fmla="*/ 10019538 w 12767104"/>
                <a:gd name="connsiteY66" fmla="*/ 12891134 h 13064490"/>
                <a:gd name="connsiteX67" fmla="*/ 10107168 w 12767104"/>
                <a:gd name="connsiteY67" fmla="*/ 12702539 h 13064490"/>
                <a:gd name="connsiteX68" fmla="*/ 10103358 w 12767104"/>
                <a:gd name="connsiteY68" fmla="*/ 12614909 h 13064490"/>
                <a:gd name="connsiteX69" fmla="*/ 10177653 w 12767104"/>
                <a:gd name="connsiteY69" fmla="*/ 12538709 h 13064490"/>
                <a:gd name="connsiteX70" fmla="*/ 10135743 w 12767104"/>
                <a:gd name="connsiteY70" fmla="*/ 12378689 h 13064490"/>
                <a:gd name="connsiteX71" fmla="*/ 10267188 w 12767104"/>
                <a:gd name="connsiteY71" fmla="*/ 12338684 h 13064490"/>
                <a:gd name="connsiteX72" fmla="*/ 10419207 w 12767104"/>
                <a:gd name="connsiteY72" fmla="*/ 11967972 h 13064490"/>
                <a:gd name="connsiteX73" fmla="*/ 11149203 w 12767104"/>
                <a:gd name="connsiteY73" fmla="*/ 12121514 h 13064490"/>
                <a:gd name="connsiteX74" fmla="*/ 12090273 w 12767104"/>
                <a:gd name="connsiteY74" fmla="*/ 11727179 h 13064490"/>
                <a:gd name="connsiteX75" fmla="*/ 12248388 w 12767104"/>
                <a:gd name="connsiteY75" fmla="*/ 11870054 h 13064490"/>
                <a:gd name="connsiteX76" fmla="*/ 12362688 w 12767104"/>
                <a:gd name="connsiteY76" fmla="*/ 11891009 h 13064490"/>
                <a:gd name="connsiteX77" fmla="*/ 12524613 w 12767104"/>
                <a:gd name="connsiteY77" fmla="*/ 11662409 h 13064490"/>
                <a:gd name="connsiteX78" fmla="*/ 12600813 w 12767104"/>
                <a:gd name="connsiteY78" fmla="*/ 11622404 h 13064490"/>
                <a:gd name="connsiteX79" fmla="*/ 12658344 w 12767104"/>
                <a:gd name="connsiteY79" fmla="*/ 11645265 h 13064490"/>
                <a:gd name="connsiteX80" fmla="*/ 12758928 w 12767104"/>
                <a:gd name="connsiteY80" fmla="*/ 11344274 h 13064490"/>
                <a:gd name="connsiteX81" fmla="*/ 12446507 w 12767104"/>
                <a:gd name="connsiteY81" fmla="*/ 10921364 h 13064490"/>
                <a:gd name="connsiteX82" fmla="*/ 12383642 w 12767104"/>
                <a:gd name="connsiteY82" fmla="*/ 10618469 h 13064490"/>
                <a:gd name="connsiteX83" fmla="*/ 12201906 w 12767104"/>
                <a:gd name="connsiteY83" fmla="*/ 10423017 h 13064490"/>
                <a:gd name="connsiteX84" fmla="*/ 12216002 w 12767104"/>
                <a:gd name="connsiteY84" fmla="*/ 10138409 h 13064490"/>
                <a:gd name="connsiteX85" fmla="*/ 12560807 w 12767104"/>
                <a:gd name="connsiteY85" fmla="*/ 9631679 h 13064490"/>
                <a:gd name="connsiteX86" fmla="*/ 12693777 w 12767104"/>
                <a:gd name="connsiteY86" fmla="*/ 8833866 h 13064490"/>
                <a:gd name="connsiteX87" fmla="*/ 12472416 w 12767104"/>
                <a:gd name="connsiteY87" fmla="*/ 8590407 h 13064490"/>
                <a:gd name="connsiteX88" fmla="*/ 12508992 w 12767104"/>
                <a:gd name="connsiteY88" fmla="*/ 7827264 h 13064490"/>
                <a:gd name="connsiteX89" fmla="*/ 12256389 w 12767104"/>
                <a:gd name="connsiteY89" fmla="*/ 7655052 h 13064490"/>
                <a:gd name="connsiteX90" fmla="*/ 11978640 w 12767104"/>
                <a:gd name="connsiteY90" fmla="*/ 7424928 h 13064490"/>
                <a:gd name="connsiteX91" fmla="*/ 11887200 w 12767104"/>
                <a:gd name="connsiteY91" fmla="*/ 6784848 h 13064490"/>
                <a:gd name="connsiteX92" fmla="*/ 12052173 w 12767104"/>
                <a:gd name="connsiteY92" fmla="*/ 6573774 h 13064490"/>
                <a:gd name="connsiteX93" fmla="*/ 12172950 w 12767104"/>
                <a:gd name="connsiteY93" fmla="*/ 6334887 h 13064490"/>
                <a:gd name="connsiteX94" fmla="*/ 12179808 w 12767104"/>
                <a:gd name="connsiteY94" fmla="*/ 5888736 h 13064490"/>
                <a:gd name="connsiteX95" fmla="*/ 11915394 w 12767104"/>
                <a:gd name="connsiteY95" fmla="*/ 5550027 h 13064490"/>
                <a:gd name="connsiteX96" fmla="*/ 11612880 w 12767104"/>
                <a:gd name="connsiteY96" fmla="*/ 5285232 h 13064490"/>
                <a:gd name="connsiteX97" fmla="*/ 11137392 w 12767104"/>
                <a:gd name="connsiteY97" fmla="*/ 4791456 h 13064490"/>
                <a:gd name="connsiteX98" fmla="*/ 10345674 w 12767104"/>
                <a:gd name="connsiteY98" fmla="*/ 4283583 h 13064490"/>
                <a:gd name="connsiteX99" fmla="*/ 10364343 w 12767104"/>
                <a:gd name="connsiteY99" fmla="*/ 3643122 h 13064490"/>
                <a:gd name="connsiteX100" fmla="*/ 10991088 w 12767104"/>
                <a:gd name="connsiteY100" fmla="*/ 3035808 h 13064490"/>
                <a:gd name="connsiteX101" fmla="*/ 11228832 w 12767104"/>
                <a:gd name="connsiteY101" fmla="*/ 2523744 h 13064490"/>
                <a:gd name="connsiteX102" fmla="*/ 11155680 w 12767104"/>
                <a:gd name="connsiteY102" fmla="*/ 2286000 h 13064490"/>
                <a:gd name="connsiteX103" fmla="*/ 11391900 w 12767104"/>
                <a:gd name="connsiteY103" fmla="*/ 1664970 h 13064490"/>
                <a:gd name="connsiteX104" fmla="*/ 11299698 w 12767104"/>
                <a:gd name="connsiteY104" fmla="*/ 1289304 h 13064490"/>
                <a:gd name="connsiteX105" fmla="*/ 10966704 w 12767104"/>
                <a:gd name="connsiteY105" fmla="*/ 1435227 h 13064490"/>
                <a:gd name="connsiteX106" fmla="*/ 10770870 w 12767104"/>
                <a:gd name="connsiteY106" fmla="*/ 1719072 h 13064490"/>
                <a:gd name="connsiteX107" fmla="*/ 10211943 w 12767104"/>
                <a:gd name="connsiteY107" fmla="*/ 1704594 h 13064490"/>
                <a:gd name="connsiteX108" fmla="*/ 10643616 w 12767104"/>
                <a:gd name="connsiteY108" fmla="*/ 987552 h 13064490"/>
                <a:gd name="connsiteX109" fmla="*/ 10569321 w 12767104"/>
                <a:gd name="connsiteY109" fmla="*/ 768477 h 13064490"/>
                <a:gd name="connsiteX110" fmla="*/ 10310241 w 12767104"/>
                <a:gd name="connsiteY110" fmla="*/ 644652 h 13064490"/>
                <a:gd name="connsiteX111" fmla="*/ 10132695 w 12767104"/>
                <a:gd name="connsiteY111" fmla="*/ 798957 h 13064490"/>
                <a:gd name="connsiteX112" fmla="*/ 9947147 w 12767104"/>
                <a:gd name="connsiteY112" fmla="*/ 712469 h 13064490"/>
                <a:gd name="connsiteX113" fmla="*/ 9547097 w 12767104"/>
                <a:gd name="connsiteY113" fmla="*/ 748664 h 13064490"/>
                <a:gd name="connsiteX114" fmla="*/ 9390887 w 12767104"/>
                <a:gd name="connsiteY114" fmla="*/ 302894 h 13064490"/>
                <a:gd name="connsiteX115" fmla="*/ 9286112 w 12767104"/>
                <a:gd name="connsiteY115" fmla="*/ 152399 h 13064490"/>
                <a:gd name="connsiteX116" fmla="*/ 9089136 w 12767104"/>
                <a:gd name="connsiteY116" fmla="*/ 0 h 13064490"/>
                <a:gd name="connsiteX117" fmla="*/ 9030842 w 12767104"/>
                <a:gd name="connsiteY117" fmla="*/ 188594 h 13064490"/>
                <a:gd name="connsiteX118" fmla="*/ 9137522 w 12767104"/>
                <a:gd name="connsiteY118" fmla="*/ 352424 h 13064490"/>
                <a:gd name="connsiteX119" fmla="*/ 8903207 w 12767104"/>
                <a:gd name="connsiteY119" fmla="*/ 421004 h 13064490"/>
                <a:gd name="connsiteX120" fmla="*/ 8634602 w 12767104"/>
                <a:gd name="connsiteY120" fmla="*/ 548639 h 13064490"/>
                <a:gd name="connsiteX121" fmla="*/ 8421242 w 12767104"/>
                <a:gd name="connsiteY121" fmla="*/ 859154 h 13064490"/>
                <a:gd name="connsiteX122" fmla="*/ 8219312 w 12767104"/>
                <a:gd name="connsiteY122" fmla="*/ 922019 h 13064490"/>
                <a:gd name="connsiteX123" fmla="*/ 8125967 w 12767104"/>
                <a:gd name="connsiteY123" fmla="*/ 1301114 h 13064490"/>
                <a:gd name="connsiteX124" fmla="*/ 8017382 w 12767104"/>
                <a:gd name="connsiteY124" fmla="*/ 1407794 h 13064490"/>
                <a:gd name="connsiteX125" fmla="*/ 7977377 w 12767104"/>
                <a:gd name="connsiteY125" fmla="*/ 1543049 h 13064490"/>
                <a:gd name="connsiteX126" fmla="*/ 7811642 w 12767104"/>
                <a:gd name="connsiteY126" fmla="*/ 1577339 h 13064490"/>
                <a:gd name="connsiteX127" fmla="*/ 7678674 w 12767104"/>
                <a:gd name="connsiteY127" fmla="*/ 1816608 h 13064490"/>
                <a:gd name="connsiteX128" fmla="*/ 7327772 w 12767104"/>
                <a:gd name="connsiteY128" fmla="*/ 1645919 h 13064490"/>
                <a:gd name="connsiteX129" fmla="*/ 6998207 w 12767104"/>
                <a:gd name="connsiteY129" fmla="*/ 1950719 h 13064490"/>
                <a:gd name="connsiteX130" fmla="*/ 6794372 w 12767104"/>
                <a:gd name="connsiteY130" fmla="*/ 1811654 h 13064490"/>
                <a:gd name="connsiteX131" fmla="*/ 6217920 w 12767104"/>
                <a:gd name="connsiteY131" fmla="*/ 2286000 h 13064490"/>
                <a:gd name="connsiteX132" fmla="*/ 6020942 w 12767104"/>
                <a:gd name="connsiteY132" fmla="*/ 2179319 h 13064490"/>
                <a:gd name="connsiteX133" fmla="*/ 5859017 w 12767104"/>
                <a:gd name="connsiteY133" fmla="*/ 2200274 h 13064490"/>
                <a:gd name="connsiteX134" fmla="*/ 5657087 w 12767104"/>
                <a:gd name="connsiteY134" fmla="*/ 2085974 h 13064490"/>
                <a:gd name="connsiteX135" fmla="*/ 5422772 w 12767104"/>
                <a:gd name="connsiteY135" fmla="*/ 2118359 h 13064490"/>
                <a:gd name="connsiteX136" fmla="*/ 5361812 w 12767104"/>
                <a:gd name="connsiteY136" fmla="*/ 1937384 h 13064490"/>
                <a:gd name="connsiteX137" fmla="*/ 5015102 w 12767104"/>
                <a:gd name="connsiteY137" fmla="*/ 1771649 h 13064490"/>
                <a:gd name="connsiteX138" fmla="*/ 4293870 w 12767104"/>
                <a:gd name="connsiteY138" fmla="*/ 1781937 h 13064490"/>
                <a:gd name="connsiteX139" fmla="*/ 3976877 w 12767104"/>
                <a:gd name="connsiteY139" fmla="*/ 1421129 h 13064490"/>
                <a:gd name="connsiteX140" fmla="*/ 3837812 w 12767104"/>
                <a:gd name="connsiteY140" fmla="*/ 1329689 h 13064490"/>
                <a:gd name="connsiteX141" fmla="*/ 3632072 w 12767104"/>
                <a:gd name="connsiteY141" fmla="*/ 1322069 h 13064490"/>
                <a:gd name="connsiteX142" fmla="*/ 3505928 w 12767104"/>
                <a:gd name="connsiteY142" fmla="*/ 1106176 h 13064490"/>
                <a:gd name="connsiteX143" fmla="*/ 3296242 w 12767104"/>
                <a:gd name="connsiteY143" fmla="*/ 1199033 h 13064490"/>
                <a:gd name="connsiteX144" fmla="*/ 3234753 w 12767104"/>
                <a:gd name="connsiteY144" fmla="*/ 1089940 h 13064490"/>
                <a:gd name="connsiteX145" fmla="*/ 2999574 w 12767104"/>
                <a:gd name="connsiteY145" fmla="*/ 1182219 h 13064490"/>
                <a:gd name="connsiteX146" fmla="*/ 2992765 w 12767104"/>
                <a:gd name="connsiteY146" fmla="*/ 1034402 h 13064490"/>
                <a:gd name="connsiteX147" fmla="*/ 2920345 w 12767104"/>
                <a:gd name="connsiteY147" fmla="*/ 1007542 h 13064490"/>
                <a:gd name="connsiteX148" fmla="*/ 2792430 w 12767104"/>
                <a:gd name="connsiteY148" fmla="*/ 1246638 h 13064490"/>
                <a:gd name="connsiteX149" fmla="*/ 2793380 w 12767104"/>
                <a:gd name="connsiteY149" fmla="*/ 1429807 h 13064490"/>
                <a:gd name="connsiteX150" fmla="*/ 2655567 w 12767104"/>
                <a:gd name="connsiteY150" fmla="*/ 1478709 h 13064490"/>
                <a:gd name="connsiteX151" fmla="*/ 2541665 w 12767104"/>
                <a:gd name="connsiteY151" fmla="*/ 1603773 h 13064490"/>
                <a:gd name="connsiteX152" fmla="*/ 2356057 w 12767104"/>
                <a:gd name="connsiteY152" fmla="*/ 1591769 h 13064490"/>
                <a:gd name="connsiteX153" fmla="*/ 2241013 w 12767104"/>
                <a:gd name="connsiteY153" fmla="*/ 1758385 h 13064490"/>
                <a:gd name="connsiteX154" fmla="*/ 2084315 w 12767104"/>
                <a:gd name="connsiteY154" fmla="*/ 1706813 h 13064490"/>
                <a:gd name="connsiteX155" fmla="*/ 2012822 w 12767104"/>
                <a:gd name="connsiteY155" fmla="*/ 1710689 h 13064490"/>
                <a:gd name="connsiteX156" fmla="*/ 2007107 w 12767104"/>
                <a:gd name="connsiteY156" fmla="*/ 1870709 h 13064490"/>
                <a:gd name="connsiteX157" fmla="*/ 1736597 w 12767104"/>
                <a:gd name="connsiteY157" fmla="*/ 1920239 h 13064490"/>
                <a:gd name="connsiteX158" fmla="*/ 1383792 w 12767104"/>
                <a:gd name="connsiteY158" fmla="*/ 1796415 h 13064490"/>
                <a:gd name="connsiteX159" fmla="*/ 1064132 w 12767104"/>
                <a:gd name="connsiteY159" fmla="*/ 1979294 h 13064490"/>
                <a:gd name="connsiteX160" fmla="*/ 1053084 w 12767104"/>
                <a:gd name="connsiteY160" fmla="*/ 2431542 h 13064490"/>
                <a:gd name="connsiteX161" fmla="*/ 514350 w 12767104"/>
                <a:gd name="connsiteY161" fmla="*/ 2355342 h 13064490"/>
                <a:gd name="connsiteX162" fmla="*/ 464057 w 12767104"/>
                <a:gd name="connsiteY162" fmla="*/ 2529839 h 13064490"/>
                <a:gd name="connsiteX163" fmla="*/ 0 w 12767104"/>
                <a:gd name="connsiteY163" fmla="*/ 2450592 h 13064490"/>
                <a:gd name="connsiteX0" fmla="*/ 0 w 12767104"/>
                <a:gd name="connsiteY0" fmla="*/ 2450592 h 13064490"/>
                <a:gd name="connsiteX1" fmla="*/ 266319 w 12767104"/>
                <a:gd name="connsiteY1" fmla="*/ 2830068 h 13064490"/>
                <a:gd name="connsiteX2" fmla="*/ 715899 w 12767104"/>
                <a:gd name="connsiteY2" fmla="*/ 2767965 h 13064490"/>
                <a:gd name="connsiteX3" fmla="*/ 1254633 w 12767104"/>
                <a:gd name="connsiteY3" fmla="*/ 3008757 h 13064490"/>
                <a:gd name="connsiteX4" fmla="*/ 1414652 w 12767104"/>
                <a:gd name="connsiteY4" fmla="*/ 3208019 h 13064490"/>
                <a:gd name="connsiteX5" fmla="*/ 1605152 w 12767104"/>
                <a:gd name="connsiteY5" fmla="*/ 3383279 h 13064490"/>
                <a:gd name="connsiteX6" fmla="*/ 1776602 w 12767104"/>
                <a:gd name="connsiteY6" fmla="*/ 3274694 h 13064490"/>
                <a:gd name="connsiteX7" fmla="*/ 2104262 w 12767104"/>
                <a:gd name="connsiteY7" fmla="*/ 3577589 h 13064490"/>
                <a:gd name="connsiteX8" fmla="*/ 2044827 w 12767104"/>
                <a:gd name="connsiteY8" fmla="*/ 3737610 h 13064490"/>
                <a:gd name="connsiteX9" fmla="*/ 2681477 w 12767104"/>
                <a:gd name="connsiteY9" fmla="*/ 3979544 h 13064490"/>
                <a:gd name="connsiteX10" fmla="*/ 3096767 w 12767104"/>
                <a:gd name="connsiteY10" fmla="*/ 3918584 h 13064490"/>
                <a:gd name="connsiteX11" fmla="*/ 3167252 w 12767104"/>
                <a:gd name="connsiteY11" fmla="*/ 4078604 h 13064490"/>
                <a:gd name="connsiteX12" fmla="*/ 3313937 w 12767104"/>
                <a:gd name="connsiteY12" fmla="*/ 4000499 h 13064490"/>
                <a:gd name="connsiteX13" fmla="*/ 3447669 w 12767104"/>
                <a:gd name="connsiteY13" fmla="*/ 4025646 h 13064490"/>
                <a:gd name="connsiteX14" fmla="*/ 3510152 w 12767104"/>
                <a:gd name="connsiteY14" fmla="*/ 4219574 h 13064490"/>
                <a:gd name="connsiteX15" fmla="*/ 3515867 w 12767104"/>
                <a:gd name="connsiteY15" fmla="*/ 4589144 h 13064490"/>
                <a:gd name="connsiteX16" fmla="*/ 3371087 w 12767104"/>
                <a:gd name="connsiteY16" fmla="*/ 4928234 h 13064490"/>
                <a:gd name="connsiteX17" fmla="*/ 3479672 w 12767104"/>
                <a:gd name="connsiteY17" fmla="*/ 5463539 h 13064490"/>
                <a:gd name="connsiteX18" fmla="*/ 3310127 w 12767104"/>
                <a:gd name="connsiteY18" fmla="*/ 5494019 h 13064490"/>
                <a:gd name="connsiteX19" fmla="*/ 3172967 w 12767104"/>
                <a:gd name="connsiteY19" fmla="*/ 6015989 h 13064490"/>
                <a:gd name="connsiteX20" fmla="*/ 3262502 w 12767104"/>
                <a:gd name="connsiteY20" fmla="*/ 6031229 h 13064490"/>
                <a:gd name="connsiteX21" fmla="*/ 3315842 w 12767104"/>
                <a:gd name="connsiteY21" fmla="*/ 6193154 h 13064490"/>
                <a:gd name="connsiteX22" fmla="*/ 3464432 w 12767104"/>
                <a:gd name="connsiteY22" fmla="*/ 6115049 h 13064490"/>
                <a:gd name="connsiteX23" fmla="*/ 3593972 w 12767104"/>
                <a:gd name="connsiteY23" fmla="*/ 6273164 h 13064490"/>
                <a:gd name="connsiteX24" fmla="*/ 3835146 w 12767104"/>
                <a:gd name="connsiteY24" fmla="*/ 6307836 h 13064490"/>
                <a:gd name="connsiteX25" fmla="*/ 3643502 w 12767104"/>
                <a:gd name="connsiteY25" fmla="*/ 6793229 h 13064490"/>
                <a:gd name="connsiteX26" fmla="*/ 3704462 w 12767104"/>
                <a:gd name="connsiteY26" fmla="*/ 7218044 h 13064490"/>
                <a:gd name="connsiteX27" fmla="*/ 3508247 w 12767104"/>
                <a:gd name="connsiteY27" fmla="*/ 7745729 h 13064490"/>
                <a:gd name="connsiteX28" fmla="*/ 3654932 w 12767104"/>
                <a:gd name="connsiteY28" fmla="*/ 7880984 h 13064490"/>
                <a:gd name="connsiteX29" fmla="*/ 3396234 w 12767104"/>
                <a:gd name="connsiteY29" fmla="*/ 8180451 h 13064490"/>
                <a:gd name="connsiteX30" fmla="*/ 3645407 w 12767104"/>
                <a:gd name="connsiteY30" fmla="*/ 8650604 h 13064490"/>
                <a:gd name="connsiteX31" fmla="*/ 4189476 w 12767104"/>
                <a:gd name="connsiteY31" fmla="*/ 9107805 h 13064490"/>
                <a:gd name="connsiteX32" fmla="*/ 4317872 w 12767104"/>
                <a:gd name="connsiteY32" fmla="*/ 9022079 h 13064490"/>
                <a:gd name="connsiteX33" fmla="*/ 4573142 w 12767104"/>
                <a:gd name="connsiteY33" fmla="*/ 9305924 h 13064490"/>
                <a:gd name="connsiteX34" fmla="*/ 4847462 w 12767104"/>
                <a:gd name="connsiteY34" fmla="*/ 9330689 h 13064490"/>
                <a:gd name="connsiteX35" fmla="*/ 5024627 w 12767104"/>
                <a:gd name="connsiteY35" fmla="*/ 9193529 h 13064490"/>
                <a:gd name="connsiteX36" fmla="*/ 5401817 w 12767104"/>
                <a:gd name="connsiteY36" fmla="*/ 9408794 h 13064490"/>
                <a:gd name="connsiteX37" fmla="*/ 5702807 w 12767104"/>
                <a:gd name="connsiteY37" fmla="*/ 9414509 h 13064490"/>
                <a:gd name="connsiteX38" fmla="*/ 5805677 w 12767104"/>
                <a:gd name="connsiteY38" fmla="*/ 9641204 h 13064490"/>
                <a:gd name="connsiteX39" fmla="*/ 6116192 w 12767104"/>
                <a:gd name="connsiteY39" fmla="*/ 9660254 h 13064490"/>
                <a:gd name="connsiteX40" fmla="*/ 6206109 w 12767104"/>
                <a:gd name="connsiteY40" fmla="*/ 9857613 h 13064490"/>
                <a:gd name="connsiteX41" fmla="*/ 6379082 w 12767104"/>
                <a:gd name="connsiteY41" fmla="*/ 9858374 h 13064490"/>
                <a:gd name="connsiteX42" fmla="*/ 6531482 w 12767104"/>
                <a:gd name="connsiteY42" fmla="*/ 10033634 h 13064490"/>
                <a:gd name="connsiteX43" fmla="*/ 6741032 w 12767104"/>
                <a:gd name="connsiteY43" fmla="*/ 10033634 h 13064490"/>
                <a:gd name="connsiteX44" fmla="*/ 6769607 w 12767104"/>
                <a:gd name="connsiteY44" fmla="*/ 10528934 h 13064490"/>
                <a:gd name="connsiteX45" fmla="*/ 6960108 w 12767104"/>
                <a:gd name="connsiteY45" fmla="*/ 10938891 h 13064490"/>
                <a:gd name="connsiteX46" fmla="*/ 6458712 w 12767104"/>
                <a:gd name="connsiteY46" fmla="*/ 11369040 h 13064490"/>
                <a:gd name="connsiteX47" fmla="*/ 6592443 w 12767104"/>
                <a:gd name="connsiteY47" fmla="*/ 11569065 h 13064490"/>
                <a:gd name="connsiteX48" fmla="*/ 6723888 w 12767104"/>
                <a:gd name="connsiteY48" fmla="*/ 11530965 h 13064490"/>
                <a:gd name="connsiteX49" fmla="*/ 6826758 w 12767104"/>
                <a:gd name="connsiteY49" fmla="*/ 11633835 h 13064490"/>
                <a:gd name="connsiteX50" fmla="*/ 6834378 w 12767104"/>
                <a:gd name="connsiteY50" fmla="*/ 11870055 h 13064490"/>
                <a:gd name="connsiteX51" fmla="*/ 6950583 w 12767104"/>
                <a:gd name="connsiteY51" fmla="*/ 12011025 h 13064490"/>
                <a:gd name="connsiteX52" fmla="*/ 7009638 w 12767104"/>
                <a:gd name="connsiteY52" fmla="*/ 12390120 h 13064490"/>
                <a:gd name="connsiteX53" fmla="*/ 6941058 w 12767104"/>
                <a:gd name="connsiteY53" fmla="*/ 12628245 h 13064490"/>
                <a:gd name="connsiteX54" fmla="*/ 7076313 w 12767104"/>
                <a:gd name="connsiteY54" fmla="*/ 12847320 h 13064490"/>
                <a:gd name="connsiteX55" fmla="*/ 7202043 w 12767104"/>
                <a:gd name="connsiteY55" fmla="*/ 12943713 h 13064490"/>
                <a:gd name="connsiteX56" fmla="*/ 7287768 w 12767104"/>
                <a:gd name="connsiteY56" fmla="*/ 12799695 h 13064490"/>
                <a:gd name="connsiteX57" fmla="*/ 7377303 w 12767104"/>
                <a:gd name="connsiteY57" fmla="*/ 12759690 h 13064490"/>
                <a:gd name="connsiteX58" fmla="*/ 7748778 w 12767104"/>
                <a:gd name="connsiteY58" fmla="*/ 12538710 h 13064490"/>
                <a:gd name="connsiteX59" fmla="*/ 8312658 w 12767104"/>
                <a:gd name="connsiteY59" fmla="*/ 13034010 h 13064490"/>
                <a:gd name="connsiteX60" fmla="*/ 8440293 w 12767104"/>
                <a:gd name="connsiteY60" fmla="*/ 12971145 h 13064490"/>
                <a:gd name="connsiteX61" fmla="*/ 8819388 w 12767104"/>
                <a:gd name="connsiteY61" fmla="*/ 13013055 h 13064490"/>
                <a:gd name="connsiteX62" fmla="*/ 9089898 w 12767104"/>
                <a:gd name="connsiteY62" fmla="*/ 13064490 h 13064490"/>
                <a:gd name="connsiteX63" fmla="*/ 9554718 w 12767104"/>
                <a:gd name="connsiteY63" fmla="*/ 12974954 h 13064490"/>
                <a:gd name="connsiteX64" fmla="*/ 9853803 w 12767104"/>
                <a:gd name="connsiteY64" fmla="*/ 12885420 h 13064490"/>
                <a:gd name="connsiteX65" fmla="*/ 9954006 w 12767104"/>
                <a:gd name="connsiteY65" fmla="*/ 12968097 h 13064490"/>
                <a:gd name="connsiteX66" fmla="*/ 10019538 w 12767104"/>
                <a:gd name="connsiteY66" fmla="*/ 12891134 h 13064490"/>
                <a:gd name="connsiteX67" fmla="*/ 10107168 w 12767104"/>
                <a:gd name="connsiteY67" fmla="*/ 12702539 h 13064490"/>
                <a:gd name="connsiteX68" fmla="*/ 10103358 w 12767104"/>
                <a:gd name="connsiteY68" fmla="*/ 12614909 h 13064490"/>
                <a:gd name="connsiteX69" fmla="*/ 10177653 w 12767104"/>
                <a:gd name="connsiteY69" fmla="*/ 12538709 h 13064490"/>
                <a:gd name="connsiteX70" fmla="*/ 10135743 w 12767104"/>
                <a:gd name="connsiteY70" fmla="*/ 12378689 h 13064490"/>
                <a:gd name="connsiteX71" fmla="*/ 10267188 w 12767104"/>
                <a:gd name="connsiteY71" fmla="*/ 12338684 h 13064490"/>
                <a:gd name="connsiteX72" fmla="*/ 10419207 w 12767104"/>
                <a:gd name="connsiteY72" fmla="*/ 11967972 h 13064490"/>
                <a:gd name="connsiteX73" fmla="*/ 11149203 w 12767104"/>
                <a:gd name="connsiteY73" fmla="*/ 12121514 h 13064490"/>
                <a:gd name="connsiteX74" fmla="*/ 12090273 w 12767104"/>
                <a:gd name="connsiteY74" fmla="*/ 11727179 h 13064490"/>
                <a:gd name="connsiteX75" fmla="*/ 12248388 w 12767104"/>
                <a:gd name="connsiteY75" fmla="*/ 11870054 h 13064490"/>
                <a:gd name="connsiteX76" fmla="*/ 12362688 w 12767104"/>
                <a:gd name="connsiteY76" fmla="*/ 11891009 h 13064490"/>
                <a:gd name="connsiteX77" fmla="*/ 12524613 w 12767104"/>
                <a:gd name="connsiteY77" fmla="*/ 11662409 h 13064490"/>
                <a:gd name="connsiteX78" fmla="*/ 12600813 w 12767104"/>
                <a:gd name="connsiteY78" fmla="*/ 11622404 h 13064490"/>
                <a:gd name="connsiteX79" fmla="*/ 12658344 w 12767104"/>
                <a:gd name="connsiteY79" fmla="*/ 11645265 h 13064490"/>
                <a:gd name="connsiteX80" fmla="*/ 12758928 w 12767104"/>
                <a:gd name="connsiteY80" fmla="*/ 11344274 h 13064490"/>
                <a:gd name="connsiteX81" fmla="*/ 12446507 w 12767104"/>
                <a:gd name="connsiteY81" fmla="*/ 10921364 h 13064490"/>
                <a:gd name="connsiteX82" fmla="*/ 12383642 w 12767104"/>
                <a:gd name="connsiteY82" fmla="*/ 10618469 h 13064490"/>
                <a:gd name="connsiteX83" fmla="*/ 12201906 w 12767104"/>
                <a:gd name="connsiteY83" fmla="*/ 10423017 h 13064490"/>
                <a:gd name="connsiteX84" fmla="*/ 12216002 w 12767104"/>
                <a:gd name="connsiteY84" fmla="*/ 10138409 h 13064490"/>
                <a:gd name="connsiteX85" fmla="*/ 12560807 w 12767104"/>
                <a:gd name="connsiteY85" fmla="*/ 9631679 h 13064490"/>
                <a:gd name="connsiteX86" fmla="*/ 12693777 w 12767104"/>
                <a:gd name="connsiteY86" fmla="*/ 8833866 h 13064490"/>
                <a:gd name="connsiteX87" fmla="*/ 12472416 w 12767104"/>
                <a:gd name="connsiteY87" fmla="*/ 8590407 h 13064490"/>
                <a:gd name="connsiteX88" fmla="*/ 12508992 w 12767104"/>
                <a:gd name="connsiteY88" fmla="*/ 7827264 h 13064490"/>
                <a:gd name="connsiteX89" fmla="*/ 12256389 w 12767104"/>
                <a:gd name="connsiteY89" fmla="*/ 7655052 h 13064490"/>
                <a:gd name="connsiteX90" fmla="*/ 11978640 w 12767104"/>
                <a:gd name="connsiteY90" fmla="*/ 7424928 h 13064490"/>
                <a:gd name="connsiteX91" fmla="*/ 11887200 w 12767104"/>
                <a:gd name="connsiteY91" fmla="*/ 6784848 h 13064490"/>
                <a:gd name="connsiteX92" fmla="*/ 12052173 w 12767104"/>
                <a:gd name="connsiteY92" fmla="*/ 6573774 h 13064490"/>
                <a:gd name="connsiteX93" fmla="*/ 12172950 w 12767104"/>
                <a:gd name="connsiteY93" fmla="*/ 6334887 h 13064490"/>
                <a:gd name="connsiteX94" fmla="*/ 12179808 w 12767104"/>
                <a:gd name="connsiteY94" fmla="*/ 5888736 h 13064490"/>
                <a:gd name="connsiteX95" fmla="*/ 11915394 w 12767104"/>
                <a:gd name="connsiteY95" fmla="*/ 5550027 h 13064490"/>
                <a:gd name="connsiteX96" fmla="*/ 11612880 w 12767104"/>
                <a:gd name="connsiteY96" fmla="*/ 5285232 h 13064490"/>
                <a:gd name="connsiteX97" fmla="*/ 11137392 w 12767104"/>
                <a:gd name="connsiteY97" fmla="*/ 4791456 h 13064490"/>
                <a:gd name="connsiteX98" fmla="*/ 10345674 w 12767104"/>
                <a:gd name="connsiteY98" fmla="*/ 4283583 h 13064490"/>
                <a:gd name="connsiteX99" fmla="*/ 10364343 w 12767104"/>
                <a:gd name="connsiteY99" fmla="*/ 3643122 h 13064490"/>
                <a:gd name="connsiteX100" fmla="*/ 10991088 w 12767104"/>
                <a:gd name="connsiteY100" fmla="*/ 3035808 h 13064490"/>
                <a:gd name="connsiteX101" fmla="*/ 11228832 w 12767104"/>
                <a:gd name="connsiteY101" fmla="*/ 2523744 h 13064490"/>
                <a:gd name="connsiteX102" fmla="*/ 11155680 w 12767104"/>
                <a:gd name="connsiteY102" fmla="*/ 2286000 h 13064490"/>
                <a:gd name="connsiteX103" fmla="*/ 11391900 w 12767104"/>
                <a:gd name="connsiteY103" fmla="*/ 1664970 h 13064490"/>
                <a:gd name="connsiteX104" fmla="*/ 11299698 w 12767104"/>
                <a:gd name="connsiteY104" fmla="*/ 1289304 h 13064490"/>
                <a:gd name="connsiteX105" fmla="*/ 10966704 w 12767104"/>
                <a:gd name="connsiteY105" fmla="*/ 1435227 h 13064490"/>
                <a:gd name="connsiteX106" fmla="*/ 10770870 w 12767104"/>
                <a:gd name="connsiteY106" fmla="*/ 1719072 h 13064490"/>
                <a:gd name="connsiteX107" fmla="*/ 10211943 w 12767104"/>
                <a:gd name="connsiteY107" fmla="*/ 1704594 h 13064490"/>
                <a:gd name="connsiteX108" fmla="*/ 10643616 w 12767104"/>
                <a:gd name="connsiteY108" fmla="*/ 987552 h 13064490"/>
                <a:gd name="connsiteX109" fmla="*/ 10569321 w 12767104"/>
                <a:gd name="connsiteY109" fmla="*/ 768477 h 13064490"/>
                <a:gd name="connsiteX110" fmla="*/ 10310241 w 12767104"/>
                <a:gd name="connsiteY110" fmla="*/ 644652 h 13064490"/>
                <a:gd name="connsiteX111" fmla="*/ 10132695 w 12767104"/>
                <a:gd name="connsiteY111" fmla="*/ 798957 h 13064490"/>
                <a:gd name="connsiteX112" fmla="*/ 9947147 w 12767104"/>
                <a:gd name="connsiteY112" fmla="*/ 712469 h 13064490"/>
                <a:gd name="connsiteX113" fmla="*/ 9547097 w 12767104"/>
                <a:gd name="connsiteY113" fmla="*/ 748664 h 13064490"/>
                <a:gd name="connsiteX114" fmla="*/ 9390887 w 12767104"/>
                <a:gd name="connsiteY114" fmla="*/ 302894 h 13064490"/>
                <a:gd name="connsiteX115" fmla="*/ 9286112 w 12767104"/>
                <a:gd name="connsiteY115" fmla="*/ 152399 h 13064490"/>
                <a:gd name="connsiteX116" fmla="*/ 9089136 w 12767104"/>
                <a:gd name="connsiteY116" fmla="*/ 0 h 13064490"/>
                <a:gd name="connsiteX117" fmla="*/ 9030842 w 12767104"/>
                <a:gd name="connsiteY117" fmla="*/ 188594 h 13064490"/>
                <a:gd name="connsiteX118" fmla="*/ 9137522 w 12767104"/>
                <a:gd name="connsiteY118" fmla="*/ 352424 h 13064490"/>
                <a:gd name="connsiteX119" fmla="*/ 8903207 w 12767104"/>
                <a:gd name="connsiteY119" fmla="*/ 421004 h 13064490"/>
                <a:gd name="connsiteX120" fmla="*/ 8634602 w 12767104"/>
                <a:gd name="connsiteY120" fmla="*/ 548639 h 13064490"/>
                <a:gd name="connsiteX121" fmla="*/ 8421242 w 12767104"/>
                <a:gd name="connsiteY121" fmla="*/ 859154 h 13064490"/>
                <a:gd name="connsiteX122" fmla="*/ 8219312 w 12767104"/>
                <a:gd name="connsiteY122" fmla="*/ 922019 h 13064490"/>
                <a:gd name="connsiteX123" fmla="*/ 8125967 w 12767104"/>
                <a:gd name="connsiteY123" fmla="*/ 1301114 h 13064490"/>
                <a:gd name="connsiteX124" fmla="*/ 8017382 w 12767104"/>
                <a:gd name="connsiteY124" fmla="*/ 1407794 h 13064490"/>
                <a:gd name="connsiteX125" fmla="*/ 7977377 w 12767104"/>
                <a:gd name="connsiteY125" fmla="*/ 1543049 h 13064490"/>
                <a:gd name="connsiteX126" fmla="*/ 7811642 w 12767104"/>
                <a:gd name="connsiteY126" fmla="*/ 1577339 h 13064490"/>
                <a:gd name="connsiteX127" fmla="*/ 7678674 w 12767104"/>
                <a:gd name="connsiteY127" fmla="*/ 1816608 h 13064490"/>
                <a:gd name="connsiteX128" fmla="*/ 7327772 w 12767104"/>
                <a:gd name="connsiteY128" fmla="*/ 1645919 h 13064490"/>
                <a:gd name="connsiteX129" fmla="*/ 6998207 w 12767104"/>
                <a:gd name="connsiteY129" fmla="*/ 1950719 h 13064490"/>
                <a:gd name="connsiteX130" fmla="*/ 6794372 w 12767104"/>
                <a:gd name="connsiteY130" fmla="*/ 1811654 h 13064490"/>
                <a:gd name="connsiteX131" fmla="*/ 6217920 w 12767104"/>
                <a:gd name="connsiteY131" fmla="*/ 2286000 h 13064490"/>
                <a:gd name="connsiteX132" fmla="*/ 6020942 w 12767104"/>
                <a:gd name="connsiteY132" fmla="*/ 2179319 h 13064490"/>
                <a:gd name="connsiteX133" fmla="*/ 5859017 w 12767104"/>
                <a:gd name="connsiteY133" fmla="*/ 2200274 h 13064490"/>
                <a:gd name="connsiteX134" fmla="*/ 5657087 w 12767104"/>
                <a:gd name="connsiteY134" fmla="*/ 2085974 h 13064490"/>
                <a:gd name="connsiteX135" fmla="*/ 5422772 w 12767104"/>
                <a:gd name="connsiteY135" fmla="*/ 2118359 h 13064490"/>
                <a:gd name="connsiteX136" fmla="*/ 5361812 w 12767104"/>
                <a:gd name="connsiteY136" fmla="*/ 1937384 h 13064490"/>
                <a:gd name="connsiteX137" fmla="*/ 5015102 w 12767104"/>
                <a:gd name="connsiteY137" fmla="*/ 1771649 h 13064490"/>
                <a:gd name="connsiteX138" fmla="*/ 4293870 w 12767104"/>
                <a:gd name="connsiteY138" fmla="*/ 1781937 h 13064490"/>
                <a:gd name="connsiteX139" fmla="*/ 3976877 w 12767104"/>
                <a:gd name="connsiteY139" fmla="*/ 1421129 h 13064490"/>
                <a:gd name="connsiteX140" fmla="*/ 3837812 w 12767104"/>
                <a:gd name="connsiteY140" fmla="*/ 1329689 h 13064490"/>
                <a:gd name="connsiteX141" fmla="*/ 3683643 w 12767104"/>
                <a:gd name="connsiteY141" fmla="*/ 1308185 h 13064490"/>
                <a:gd name="connsiteX142" fmla="*/ 3505928 w 12767104"/>
                <a:gd name="connsiteY142" fmla="*/ 1106176 h 13064490"/>
                <a:gd name="connsiteX143" fmla="*/ 3296242 w 12767104"/>
                <a:gd name="connsiteY143" fmla="*/ 1199033 h 13064490"/>
                <a:gd name="connsiteX144" fmla="*/ 3234753 w 12767104"/>
                <a:gd name="connsiteY144" fmla="*/ 1089940 h 13064490"/>
                <a:gd name="connsiteX145" fmla="*/ 2999574 w 12767104"/>
                <a:gd name="connsiteY145" fmla="*/ 1182219 h 13064490"/>
                <a:gd name="connsiteX146" fmla="*/ 2992765 w 12767104"/>
                <a:gd name="connsiteY146" fmla="*/ 1034402 h 13064490"/>
                <a:gd name="connsiteX147" fmla="*/ 2920345 w 12767104"/>
                <a:gd name="connsiteY147" fmla="*/ 1007542 h 13064490"/>
                <a:gd name="connsiteX148" fmla="*/ 2792430 w 12767104"/>
                <a:gd name="connsiteY148" fmla="*/ 1246638 h 13064490"/>
                <a:gd name="connsiteX149" fmla="*/ 2793380 w 12767104"/>
                <a:gd name="connsiteY149" fmla="*/ 1429807 h 13064490"/>
                <a:gd name="connsiteX150" fmla="*/ 2655567 w 12767104"/>
                <a:gd name="connsiteY150" fmla="*/ 1478709 h 13064490"/>
                <a:gd name="connsiteX151" fmla="*/ 2541665 w 12767104"/>
                <a:gd name="connsiteY151" fmla="*/ 1603773 h 13064490"/>
                <a:gd name="connsiteX152" fmla="*/ 2356057 w 12767104"/>
                <a:gd name="connsiteY152" fmla="*/ 1591769 h 13064490"/>
                <a:gd name="connsiteX153" fmla="*/ 2241013 w 12767104"/>
                <a:gd name="connsiteY153" fmla="*/ 1758385 h 13064490"/>
                <a:gd name="connsiteX154" fmla="*/ 2084315 w 12767104"/>
                <a:gd name="connsiteY154" fmla="*/ 1706813 h 13064490"/>
                <a:gd name="connsiteX155" fmla="*/ 2012822 w 12767104"/>
                <a:gd name="connsiteY155" fmla="*/ 1710689 h 13064490"/>
                <a:gd name="connsiteX156" fmla="*/ 2007107 w 12767104"/>
                <a:gd name="connsiteY156" fmla="*/ 1870709 h 13064490"/>
                <a:gd name="connsiteX157" fmla="*/ 1736597 w 12767104"/>
                <a:gd name="connsiteY157" fmla="*/ 1920239 h 13064490"/>
                <a:gd name="connsiteX158" fmla="*/ 1383792 w 12767104"/>
                <a:gd name="connsiteY158" fmla="*/ 1796415 h 13064490"/>
                <a:gd name="connsiteX159" fmla="*/ 1064132 w 12767104"/>
                <a:gd name="connsiteY159" fmla="*/ 1979294 h 13064490"/>
                <a:gd name="connsiteX160" fmla="*/ 1053084 w 12767104"/>
                <a:gd name="connsiteY160" fmla="*/ 2431542 h 13064490"/>
                <a:gd name="connsiteX161" fmla="*/ 514350 w 12767104"/>
                <a:gd name="connsiteY161" fmla="*/ 2355342 h 13064490"/>
                <a:gd name="connsiteX162" fmla="*/ 464057 w 12767104"/>
                <a:gd name="connsiteY162" fmla="*/ 2529839 h 13064490"/>
                <a:gd name="connsiteX163" fmla="*/ 0 w 12767104"/>
                <a:gd name="connsiteY163" fmla="*/ 2450592 h 13064490"/>
                <a:gd name="connsiteX0" fmla="*/ 0 w 12767104"/>
                <a:gd name="connsiteY0" fmla="*/ 2450592 h 13064490"/>
                <a:gd name="connsiteX1" fmla="*/ 266319 w 12767104"/>
                <a:gd name="connsiteY1" fmla="*/ 2830068 h 13064490"/>
                <a:gd name="connsiteX2" fmla="*/ 715899 w 12767104"/>
                <a:gd name="connsiteY2" fmla="*/ 2767965 h 13064490"/>
                <a:gd name="connsiteX3" fmla="*/ 1254633 w 12767104"/>
                <a:gd name="connsiteY3" fmla="*/ 3008757 h 13064490"/>
                <a:gd name="connsiteX4" fmla="*/ 1414652 w 12767104"/>
                <a:gd name="connsiteY4" fmla="*/ 3208019 h 13064490"/>
                <a:gd name="connsiteX5" fmla="*/ 1605152 w 12767104"/>
                <a:gd name="connsiteY5" fmla="*/ 3383279 h 13064490"/>
                <a:gd name="connsiteX6" fmla="*/ 1776602 w 12767104"/>
                <a:gd name="connsiteY6" fmla="*/ 3274694 h 13064490"/>
                <a:gd name="connsiteX7" fmla="*/ 2104262 w 12767104"/>
                <a:gd name="connsiteY7" fmla="*/ 3577589 h 13064490"/>
                <a:gd name="connsiteX8" fmla="*/ 2044827 w 12767104"/>
                <a:gd name="connsiteY8" fmla="*/ 3737610 h 13064490"/>
                <a:gd name="connsiteX9" fmla="*/ 2681477 w 12767104"/>
                <a:gd name="connsiteY9" fmla="*/ 3979544 h 13064490"/>
                <a:gd name="connsiteX10" fmla="*/ 3096767 w 12767104"/>
                <a:gd name="connsiteY10" fmla="*/ 3918584 h 13064490"/>
                <a:gd name="connsiteX11" fmla="*/ 3167252 w 12767104"/>
                <a:gd name="connsiteY11" fmla="*/ 4078604 h 13064490"/>
                <a:gd name="connsiteX12" fmla="*/ 3313937 w 12767104"/>
                <a:gd name="connsiteY12" fmla="*/ 4000499 h 13064490"/>
                <a:gd name="connsiteX13" fmla="*/ 3447669 w 12767104"/>
                <a:gd name="connsiteY13" fmla="*/ 4025646 h 13064490"/>
                <a:gd name="connsiteX14" fmla="*/ 3510152 w 12767104"/>
                <a:gd name="connsiteY14" fmla="*/ 4219574 h 13064490"/>
                <a:gd name="connsiteX15" fmla="*/ 3515867 w 12767104"/>
                <a:gd name="connsiteY15" fmla="*/ 4589144 h 13064490"/>
                <a:gd name="connsiteX16" fmla="*/ 3371087 w 12767104"/>
                <a:gd name="connsiteY16" fmla="*/ 4928234 h 13064490"/>
                <a:gd name="connsiteX17" fmla="*/ 3479672 w 12767104"/>
                <a:gd name="connsiteY17" fmla="*/ 5463539 h 13064490"/>
                <a:gd name="connsiteX18" fmla="*/ 3310127 w 12767104"/>
                <a:gd name="connsiteY18" fmla="*/ 5494019 h 13064490"/>
                <a:gd name="connsiteX19" fmla="*/ 3172967 w 12767104"/>
                <a:gd name="connsiteY19" fmla="*/ 6015989 h 13064490"/>
                <a:gd name="connsiteX20" fmla="*/ 3262502 w 12767104"/>
                <a:gd name="connsiteY20" fmla="*/ 6031229 h 13064490"/>
                <a:gd name="connsiteX21" fmla="*/ 3315842 w 12767104"/>
                <a:gd name="connsiteY21" fmla="*/ 6193154 h 13064490"/>
                <a:gd name="connsiteX22" fmla="*/ 3464432 w 12767104"/>
                <a:gd name="connsiteY22" fmla="*/ 6115049 h 13064490"/>
                <a:gd name="connsiteX23" fmla="*/ 3593972 w 12767104"/>
                <a:gd name="connsiteY23" fmla="*/ 6273164 h 13064490"/>
                <a:gd name="connsiteX24" fmla="*/ 3835146 w 12767104"/>
                <a:gd name="connsiteY24" fmla="*/ 6307836 h 13064490"/>
                <a:gd name="connsiteX25" fmla="*/ 3643502 w 12767104"/>
                <a:gd name="connsiteY25" fmla="*/ 6793229 h 13064490"/>
                <a:gd name="connsiteX26" fmla="*/ 3704462 w 12767104"/>
                <a:gd name="connsiteY26" fmla="*/ 7218044 h 13064490"/>
                <a:gd name="connsiteX27" fmla="*/ 3508247 w 12767104"/>
                <a:gd name="connsiteY27" fmla="*/ 7745729 h 13064490"/>
                <a:gd name="connsiteX28" fmla="*/ 3654932 w 12767104"/>
                <a:gd name="connsiteY28" fmla="*/ 7880984 h 13064490"/>
                <a:gd name="connsiteX29" fmla="*/ 3396234 w 12767104"/>
                <a:gd name="connsiteY29" fmla="*/ 8180451 h 13064490"/>
                <a:gd name="connsiteX30" fmla="*/ 3645407 w 12767104"/>
                <a:gd name="connsiteY30" fmla="*/ 8650604 h 13064490"/>
                <a:gd name="connsiteX31" fmla="*/ 4189476 w 12767104"/>
                <a:gd name="connsiteY31" fmla="*/ 9107805 h 13064490"/>
                <a:gd name="connsiteX32" fmla="*/ 4317872 w 12767104"/>
                <a:gd name="connsiteY32" fmla="*/ 9022079 h 13064490"/>
                <a:gd name="connsiteX33" fmla="*/ 4573142 w 12767104"/>
                <a:gd name="connsiteY33" fmla="*/ 9305924 h 13064490"/>
                <a:gd name="connsiteX34" fmla="*/ 4847462 w 12767104"/>
                <a:gd name="connsiteY34" fmla="*/ 9330689 h 13064490"/>
                <a:gd name="connsiteX35" fmla="*/ 5024627 w 12767104"/>
                <a:gd name="connsiteY35" fmla="*/ 9193529 h 13064490"/>
                <a:gd name="connsiteX36" fmla="*/ 5401817 w 12767104"/>
                <a:gd name="connsiteY36" fmla="*/ 9408794 h 13064490"/>
                <a:gd name="connsiteX37" fmla="*/ 5702807 w 12767104"/>
                <a:gd name="connsiteY37" fmla="*/ 9414509 h 13064490"/>
                <a:gd name="connsiteX38" fmla="*/ 5805677 w 12767104"/>
                <a:gd name="connsiteY38" fmla="*/ 9641204 h 13064490"/>
                <a:gd name="connsiteX39" fmla="*/ 6116192 w 12767104"/>
                <a:gd name="connsiteY39" fmla="*/ 9660254 h 13064490"/>
                <a:gd name="connsiteX40" fmla="*/ 6206109 w 12767104"/>
                <a:gd name="connsiteY40" fmla="*/ 9857613 h 13064490"/>
                <a:gd name="connsiteX41" fmla="*/ 6379082 w 12767104"/>
                <a:gd name="connsiteY41" fmla="*/ 9858374 h 13064490"/>
                <a:gd name="connsiteX42" fmla="*/ 6531482 w 12767104"/>
                <a:gd name="connsiteY42" fmla="*/ 10033634 h 13064490"/>
                <a:gd name="connsiteX43" fmla="*/ 6741032 w 12767104"/>
                <a:gd name="connsiteY43" fmla="*/ 10033634 h 13064490"/>
                <a:gd name="connsiteX44" fmla="*/ 6769607 w 12767104"/>
                <a:gd name="connsiteY44" fmla="*/ 10528934 h 13064490"/>
                <a:gd name="connsiteX45" fmla="*/ 6960108 w 12767104"/>
                <a:gd name="connsiteY45" fmla="*/ 10938891 h 13064490"/>
                <a:gd name="connsiteX46" fmla="*/ 6458712 w 12767104"/>
                <a:gd name="connsiteY46" fmla="*/ 11369040 h 13064490"/>
                <a:gd name="connsiteX47" fmla="*/ 6592443 w 12767104"/>
                <a:gd name="connsiteY47" fmla="*/ 11569065 h 13064490"/>
                <a:gd name="connsiteX48" fmla="*/ 6723888 w 12767104"/>
                <a:gd name="connsiteY48" fmla="*/ 11530965 h 13064490"/>
                <a:gd name="connsiteX49" fmla="*/ 6826758 w 12767104"/>
                <a:gd name="connsiteY49" fmla="*/ 11633835 h 13064490"/>
                <a:gd name="connsiteX50" fmla="*/ 6834378 w 12767104"/>
                <a:gd name="connsiteY50" fmla="*/ 11870055 h 13064490"/>
                <a:gd name="connsiteX51" fmla="*/ 6950583 w 12767104"/>
                <a:gd name="connsiteY51" fmla="*/ 12011025 h 13064490"/>
                <a:gd name="connsiteX52" fmla="*/ 7009638 w 12767104"/>
                <a:gd name="connsiteY52" fmla="*/ 12390120 h 13064490"/>
                <a:gd name="connsiteX53" fmla="*/ 6941058 w 12767104"/>
                <a:gd name="connsiteY53" fmla="*/ 12628245 h 13064490"/>
                <a:gd name="connsiteX54" fmla="*/ 7076313 w 12767104"/>
                <a:gd name="connsiteY54" fmla="*/ 12847320 h 13064490"/>
                <a:gd name="connsiteX55" fmla="*/ 7202043 w 12767104"/>
                <a:gd name="connsiteY55" fmla="*/ 12943713 h 13064490"/>
                <a:gd name="connsiteX56" fmla="*/ 7287768 w 12767104"/>
                <a:gd name="connsiteY56" fmla="*/ 12799695 h 13064490"/>
                <a:gd name="connsiteX57" fmla="*/ 7377303 w 12767104"/>
                <a:gd name="connsiteY57" fmla="*/ 12759690 h 13064490"/>
                <a:gd name="connsiteX58" fmla="*/ 7748778 w 12767104"/>
                <a:gd name="connsiteY58" fmla="*/ 12538710 h 13064490"/>
                <a:gd name="connsiteX59" fmla="*/ 8312658 w 12767104"/>
                <a:gd name="connsiteY59" fmla="*/ 13034010 h 13064490"/>
                <a:gd name="connsiteX60" fmla="*/ 8440293 w 12767104"/>
                <a:gd name="connsiteY60" fmla="*/ 12971145 h 13064490"/>
                <a:gd name="connsiteX61" fmla="*/ 8819388 w 12767104"/>
                <a:gd name="connsiteY61" fmla="*/ 13013055 h 13064490"/>
                <a:gd name="connsiteX62" fmla="*/ 9089898 w 12767104"/>
                <a:gd name="connsiteY62" fmla="*/ 13064490 h 13064490"/>
                <a:gd name="connsiteX63" fmla="*/ 9554718 w 12767104"/>
                <a:gd name="connsiteY63" fmla="*/ 12974954 h 13064490"/>
                <a:gd name="connsiteX64" fmla="*/ 9853803 w 12767104"/>
                <a:gd name="connsiteY64" fmla="*/ 12885420 h 13064490"/>
                <a:gd name="connsiteX65" fmla="*/ 9954006 w 12767104"/>
                <a:gd name="connsiteY65" fmla="*/ 12968097 h 13064490"/>
                <a:gd name="connsiteX66" fmla="*/ 10019538 w 12767104"/>
                <a:gd name="connsiteY66" fmla="*/ 12891134 h 13064490"/>
                <a:gd name="connsiteX67" fmla="*/ 10107168 w 12767104"/>
                <a:gd name="connsiteY67" fmla="*/ 12702539 h 13064490"/>
                <a:gd name="connsiteX68" fmla="*/ 10103358 w 12767104"/>
                <a:gd name="connsiteY68" fmla="*/ 12614909 h 13064490"/>
                <a:gd name="connsiteX69" fmla="*/ 10177653 w 12767104"/>
                <a:gd name="connsiteY69" fmla="*/ 12538709 h 13064490"/>
                <a:gd name="connsiteX70" fmla="*/ 10135743 w 12767104"/>
                <a:gd name="connsiteY70" fmla="*/ 12378689 h 13064490"/>
                <a:gd name="connsiteX71" fmla="*/ 10267188 w 12767104"/>
                <a:gd name="connsiteY71" fmla="*/ 12338684 h 13064490"/>
                <a:gd name="connsiteX72" fmla="*/ 10419207 w 12767104"/>
                <a:gd name="connsiteY72" fmla="*/ 11967972 h 13064490"/>
                <a:gd name="connsiteX73" fmla="*/ 11149203 w 12767104"/>
                <a:gd name="connsiteY73" fmla="*/ 12121514 h 13064490"/>
                <a:gd name="connsiteX74" fmla="*/ 12090273 w 12767104"/>
                <a:gd name="connsiteY74" fmla="*/ 11727179 h 13064490"/>
                <a:gd name="connsiteX75" fmla="*/ 12248388 w 12767104"/>
                <a:gd name="connsiteY75" fmla="*/ 11870054 h 13064490"/>
                <a:gd name="connsiteX76" fmla="*/ 12362688 w 12767104"/>
                <a:gd name="connsiteY76" fmla="*/ 11891009 h 13064490"/>
                <a:gd name="connsiteX77" fmla="*/ 12524613 w 12767104"/>
                <a:gd name="connsiteY77" fmla="*/ 11662409 h 13064490"/>
                <a:gd name="connsiteX78" fmla="*/ 12600813 w 12767104"/>
                <a:gd name="connsiteY78" fmla="*/ 11622404 h 13064490"/>
                <a:gd name="connsiteX79" fmla="*/ 12658344 w 12767104"/>
                <a:gd name="connsiteY79" fmla="*/ 11645265 h 13064490"/>
                <a:gd name="connsiteX80" fmla="*/ 12758928 w 12767104"/>
                <a:gd name="connsiteY80" fmla="*/ 11344274 h 13064490"/>
                <a:gd name="connsiteX81" fmla="*/ 12446507 w 12767104"/>
                <a:gd name="connsiteY81" fmla="*/ 10921364 h 13064490"/>
                <a:gd name="connsiteX82" fmla="*/ 12383642 w 12767104"/>
                <a:gd name="connsiteY82" fmla="*/ 10618469 h 13064490"/>
                <a:gd name="connsiteX83" fmla="*/ 12201906 w 12767104"/>
                <a:gd name="connsiteY83" fmla="*/ 10423017 h 13064490"/>
                <a:gd name="connsiteX84" fmla="*/ 12216002 w 12767104"/>
                <a:gd name="connsiteY84" fmla="*/ 10138409 h 13064490"/>
                <a:gd name="connsiteX85" fmla="*/ 12560807 w 12767104"/>
                <a:gd name="connsiteY85" fmla="*/ 9631679 h 13064490"/>
                <a:gd name="connsiteX86" fmla="*/ 12693777 w 12767104"/>
                <a:gd name="connsiteY86" fmla="*/ 8833866 h 13064490"/>
                <a:gd name="connsiteX87" fmla="*/ 12472416 w 12767104"/>
                <a:gd name="connsiteY87" fmla="*/ 8590407 h 13064490"/>
                <a:gd name="connsiteX88" fmla="*/ 12508992 w 12767104"/>
                <a:gd name="connsiteY88" fmla="*/ 7827264 h 13064490"/>
                <a:gd name="connsiteX89" fmla="*/ 12256389 w 12767104"/>
                <a:gd name="connsiteY89" fmla="*/ 7655052 h 13064490"/>
                <a:gd name="connsiteX90" fmla="*/ 11978640 w 12767104"/>
                <a:gd name="connsiteY90" fmla="*/ 7424928 h 13064490"/>
                <a:gd name="connsiteX91" fmla="*/ 11887200 w 12767104"/>
                <a:gd name="connsiteY91" fmla="*/ 6784848 h 13064490"/>
                <a:gd name="connsiteX92" fmla="*/ 12052173 w 12767104"/>
                <a:gd name="connsiteY92" fmla="*/ 6573774 h 13064490"/>
                <a:gd name="connsiteX93" fmla="*/ 12172950 w 12767104"/>
                <a:gd name="connsiteY93" fmla="*/ 6334887 h 13064490"/>
                <a:gd name="connsiteX94" fmla="*/ 12179808 w 12767104"/>
                <a:gd name="connsiteY94" fmla="*/ 5888736 h 13064490"/>
                <a:gd name="connsiteX95" fmla="*/ 11915394 w 12767104"/>
                <a:gd name="connsiteY95" fmla="*/ 5550027 h 13064490"/>
                <a:gd name="connsiteX96" fmla="*/ 11612880 w 12767104"/>
                <a:gd name="connsiteY96" fmla="*/ 5285232 h 13064490"/>
                <a:gd name="connsiteX97" fmla="*/ 11137392 w 12767104"/>
                <a:gd name="connsiteY97" fmla="*/ 4791456 h 13064490"/>
                <a:gd name="connsiteX98" fmla="*/ 10345674 w 12767104"/>
                <a:gd name="connsiteY98" fmla="*/ 4283583 h 13064490"/>
                <a:gd name="connsiteX99" fmla="*/ 10364343 w 12767104"/>
                <a:gd name="connsiteY99" fmla="*/ 3643122 h 13064490"/>
                <a:gd name="connsiteX100" fmla="*/ 10991088 w 12767104"/>
                <a:gd name="connsiteY100" fmla="*/ 3035808 h 13064490"/>
                <a:gd name="connsiteX101" fmla="*/ 11228832 w 12767104"/>
                <a:gd name="connsiteY101" fmla="*/ 2523744 h 13064490"/>
                <a:gd name="connsiteX102" fmla="*/ 11155680 w 12767104"/>
                <a:gd name="connsiteY102" fmla="*/ 2286000 h 13064490"/>
                <a:gd name="connsiteX103" fmla="*/ 11391900 w 12767104"/>
                <a:gd name="connsiteY103" fmla="*/ 1664970 h 13064490"/>
                <a:gd name="connsiteX104" fmla="*/ 11299698 w 12767104"/>
                <a:gd name="connsiteY104" fmla="*/ 1289304 h 13064490"/>
                <a:gd name="connsiteX105" fmla="*/ 10966704 w 12767104"/>
                <a:gd name="connsiteY105" fmla="*/ 1435227 h 13064490"/>
                <a:gd name="connsiteX106" fmla="*/ 10770870 w 12767104"/>
                <a:gd name="connsiteY106" fmla="*/ 1719072 h 13064490"/>
                <a:gd name="connsiteX107" fmla="*/ 10211943 w 12767104"/>
                <a:gd name="connsiteY107" fmla="*/ 1704594 h 13064490"/>
                <a:gd name="connsiteX108" fmla="*/ 10643616 w 12767104"/>
                <a:gd name="connsiteY108" fmla="*/ 987552 h 13064490"/>
                <a:gd name="connsiteX109" fmla="*/ 10569321 w 12767104"/>
                <a:gd name="connsiteY109" fmla="*/ 768477 h 13064490"/>
                <a:gd name="connsiteX110" fmla="*/ 10310241 w 12767104"/>
                <a:gd name="connsiteY110" fmla="*/ 644652 h 13064490"/>
                <a:gd name="connsiteX111" fmla="*/ 10132695 w 12767104"/>
                <a:gd name="connsiteY111" fmla="*/ 798957 h 13064490"/>
                <a:gd name="connsiteX112" fmla="*/ 9947147 w 12767104"/>
                <a:gd name="connsiteY112" fmla="*/ 712469 h 13064490"/>
                <a:gd name="connsiteX113" fmla="*/ 9547097 w 12767104"/>
                <a:gd name="connsiteY113" fmla="*/ 748664 h 13064490"/>
                <a:gd name="connsiteX114" fmla="*/ 9390887 w 12767104"/>
                <a:gd name="connsiteY114" fmla="*/ 302894 h 13064490"/>
                <a:gd name="connsiteX115" fmla="*/ 9286112 w 12767104"/>
                <a:gd name="connsiteY115" fmla="*/ 152399 h 13064490"/>
                <a:gd name="connsiteX116" fmla="*/ 9089136 w 12767104"/>
                <a:gd name="connsiteY116" fmla="*/ 0 h 13064490"/>
                <a:gd name="connsiteX117" fmla="*/ 9030842 w 12767104"/>
                <a:gd name="connsiteY117" fmla="*/ 188594 h 13064490"/>
                <a:gd name="connsiteX118" fmla="*/ 9137522 w 12767104"/>
                <a:gd name="connsiteY118" fmla="*/ 352424 h 13064490"/>
                <a:gd name="connsiteX119" fmla="*/ 8903207 w 12767104"/>
                <a:gd name="connsiteY119" fmla="*/ 421004 h 13064490"/>
                <a:gd name="connsiteX120" fmla="*/ 8634602 w 12767104"/>
                <a:gd name="connsiteY120" fmla="*/ 548639 h 13064490"/>
                <a:gd name="connsiteX121" fmla="*/ 8421242 w 12767104"/>
                <a:gd name="connsiteY121" fmla="*/ 859154 h 13064490"/>
                <a:gd name="connsiteX122" fmla="*/ 8219312 w 12767104"/>
                <a:gd name="connsiteY122" fmla="*/ 922019 h 13064490"/>
                <a:gd name="connsiteX123" fmla="*/ 8125967 w 12767104"/>
                <a:gd name="connsiteY123" fmla="*/ 1301114 h 13064490"/>
                <a:gd name="connsiteX124" fmla="*/ 8017382 w 12767104"/>
                <a:gd name="connsiteY124" fmla="*/ 1407794 h 13064490"/>
                <a:gd name="connsiteX125" fmla="*/ 7977377 w 12767104"/>
                <a:gd name="connsiteY125" fmla="*/ 1543049 h 13064490"/>
                <a:gd name="connsiteX126" fmla="*/ 7811642 w 12767104"/>
                <a:gd name="connsiteY126" fmla="*/ 1577339 h 13064490"/>
                <a:gd name="connsiteX127" fmla="*/ 7678674 w 12767104"/>
                <a:gd name="connsiteY127" fmla="*/ 1816608 h 13064490"/>
                <a:gd name="connsiteX128" fmla="*/ 7327772 w 12767104"/>
                <a:gd name="connsiteY128" fmla="*/ 1645919 h 13064490"/>
                <a:gd name="connsiteX129" fmla="*/ 6998207 w 12767104"/>
                <a:gd name="connsiteY129" fmla="*/ 1950719 h 13064490"/>
                <a:gd name="connsiteX130" fmla="*/ 6794372 w 12767104"/>
                <a:gd name="connsiteY130" fmla="*/ 1811654 h 13064490"/>
                <a:gd name="connsiteX131" fmla="*/ 6217920 w 12767104"/>
                <a:gd name="connsiteY131" fmla="*/ 2286000 h 13064490"/>
                <a:gd name="connsiteX132" fmla="*/ 6020942 w 12767104"/>
                <a:gd name="connsiteY132" fmla="*/ 2179319 h 13064490"/>
                <a:gd name="connsiteX133" fmla="*/ 5859017 w 12767104"/>
                <a:gd name="connsiteY133" fmla="*/ 2200274 h 13064490"/>
                <a:gd name="connsiteX134" fmla="*/ 5657087 w 12767104"/>
                <a:gd name="connsiteY134" fmla="*/ 2085974 h 13064490"/>
                <a:gd name="connsiteX135" fmla="*/ 5422772 w 12767104"/>
                <a:gd name="connsiteY135" fmla="*/ 2118359 h 13064490"/>
                <a:gd name="connsiteX136" fmla="*/ 5361812 w 12767104"/>
                <a:gd name="connsiteY136" fmla="*/ 1937384 h 13064490"/>
                <a:gd name="connsiteX137" fmla="*/ 5015102 w 12767104"/>
                <a:gd name="connsiteY137" fmla="*/ 1771649 h 13064490"/>
                <a:gd name="connsiteX138" fmla="*/ 4293870 w 12767104"/>
                <a:gd name="connsiteY138" fmla="*/ 1781937 h 13064490"/>
                <a:gd name="connsiteX139" fmla="*/ 3976877 w 12767104"/>
                <a:gd name="connsiteY139" fmla="*/ 1421129 h 13064490"/>
                <a:gd name="connsiteX140" fmla="*/ 3837812 w 12767104"/>
                <a:gd name="connsiteY140" fmla="*/ 1329689 h 13064490"/>
                <a:gd name="connsiteX141" fmla="*/ 3683643 w 12767104"/>
                <a:gd name="connsiteY141" fmla="*/ 1308185 h 13064490"/>
                <a:gd name="connsiteX142" fmla="*/ 3505928 w 12767104"/>
                <a:gd name="connsiteY142" fmla="*/ 1106176 h 13064490"/>
                <a:gd name="connsiteX143" fmla="*/ 3296242 w 12767104"/>
                <a:gd name="connsiteY143" fmla="*/ 1199033 h 13064490"/>
                <a:gd name="connsiteX144" fmla="*/ 3234753 w 12767104"/>
                <a:gd name="connsiteY144" fmla="*/ 1089940 h 13064490"/>
                <a:gd name="connsiteX145" fmla="*/ 2999574 w 12767104"/>
                <a:gd name="connsiteY145" fmla="*/ 1182219 h 13064490"/>
                <a:gd name="connsiteX146" fmla="*/ 2992765 w 12767104"/>
                <a:gd name="connsiteY146" fmla="*/ 1034402 h 13064490"/>
                <a:gd name="connsiteX147" fmla="*/ 2920345 w 12767104"/>
                <a:gd name="connsiteY147" fmla="*/ 1007542 h 13064490"/>
                <a:gd name="connsiteX148" fmla="*/ 2792430 w 12767104"/>
                <a:gd name="connsiteY148" fmla="*/ 1246638 h 13064490"/>
                <a:gd name="connsiteX149" fmla="*/ 2793380 w 12767104"/>
                <a:gd name="connsiteY149" fmla="*/ 1429807 h 13064490"/>
                <a:gd name="connsiteX150" fmla="*/ 2655567 w 12767104"/>
                <a:gd name="connsiteY150" fmla="*/ 1478709 h 13064490"/>
                <a:gd name="connsiteX151" fmla="*/ 2541665 w 12767104"/>
                <a:gd name="connsiteY151" fmla="*/ 1603773 h 13064490"/>
                <a:gd name="connsiteX152" fmla="*/ 2356057 w 12767104"/>
                <a:gd name="connsiteY152" fmla="*/ 1591769 h 13064490"/>
                <a:gd name="connsiteX153" fmla="*/ 2241013 w 12767104"/>
                <a:gd name="connsiteY153" fmla="*/ 1758385 h 13064490"/>
                <a:gd name="connsiteX154" fmla="*/ 2084315 w 12767104"/>
                <a:gd name="connsiteY154" fmla="*/ 1706813 h 13064490"/>
                <a:gd name="connsiteX155" fmla="*/ 2012822 w 12767104"/>
                <a:gd name="connsiteY155" fmla="*/ 1710689 h 13064490"/>
                <a:gd name="connsiteX156" fmla="*/ 2007107 w 12767104"/>
                <a:gd name="connsiteY156" fmla="*/ 1870709 h 13064490"/>
                <a:gd name="connsiteX157" fmla="*/ 1736597 w 12767104"/>
                <a:gd name="connsiteY157" fmla="*/ 1920239 h 13064490"/>
                <a:gd name="connsiteX158" fmla="*/ 1383792 w 12767104"/>
                <a:gd name="connsiteY158" fmla="*/ 1796415 h 13064490"/>
                <a:gd name="connsiteX159" fmla="*/ 1064132 w 12767104"/>
                <a:gd name="connsiteY159" fmla="*/ 1979294 h 13064490"/>
                <a:gd name="connsiteX160" fmla="*/ 1053084 w 12767104"/>
                <a:gd name="connsiteY160" fmla="*/ 2431542 h 13064490"/>
                <a:gd name="connsiteX161" fmla="*/ 514350 w 12767104"/>
                <a:gd name="connsiteY161" fmla="*/ 2355342 h 13064490"/>
                <a:gd name="connsiteX162" fmla="*/ 464057 w 12767104"/>
                <a:gd name="connsiteY162" fmla="*/ 2529839 h 13064490"/>
                <a:gd name="connsiteX163" fmla="*/ 0 w 12767104"/>
                <a:gd name="connsiteY163" fmla="*/ 2450592 h 13064490"/>
                <a:gd name="connsiteX0" fmla="*/ 0 w 12767104"/>
                <a:gd name="connsiteY0" fmla="*/ 2450592 h 13064490"/>
                <a:gd name="connsiteX1" fmla="*/ 266319 w 12767104"/>
                <a:gd name="connsiteY1" fmla="*/ 2830068 h 13064490"/>
                <a:gd name="connsiteX2" fmla="*/ 715899 w 12767104"/>
                <a:gd name="connsiteY2" fmla="*/ 2767965 h 13064490"/>
                <a:gd name="connsiteX3" fmla="*/ 1254633 w 12767104"/>
                <a:gd name="connsiteY3" fmla="*/ 3008757 h 13064490"/>
                <a:gd name="connsiteX4" fmla="*/ 1414652 w 12767104"/>
                <a:gd name="connsiteY4" fmla="*/ 3208019 h 13064490"/>
                <a:gd name="connsiteX5" fmla="*/ 1605152 w 12767104"/>
                <a:gd name="connsiteY5" fmla="*/ 3383279 h 13064490"/>
                <a:gd name="connsiteX6" fmla="*/ 1776602 w 12767104"/>
                <a:gd name="connsiteY6" fmla="*/ 3274694 h 13064490"/>
                <a:gd name="connsiteX7" fmla="*/ 2104262 w 12767104"/>
                <a:gd name="connsiteY7" fmla="*/ 3577589 h 13064490"/>
                <a:gd name="connsiteX8" fmla="*/ 2044827 w 12767104"/>
                <a:gd name="connsiteY8" fmla="*/ 3737610 h 13064490"/>
                <a:gd name="connsiteX9" fmla="*/ 2681477 w 12767104"/>
                <a:gd name="connsiteY9" fmla="*/ 3979544 h 13064490"/>
                <a:gd name="connsiteX10" fmla="*/ 3096767 w 12767104"/>
                <a:gd name="connsiteY10" fmla="*/ 3918584 h 13064490"/>
                <a:gd name="connsiteX11" fmla="*/ 3167252 w 12767104"/>
                <a:gd name="connsiteY11" fmla="*/ 4078604 h 13064490"/>
                <a:gd name="connsiteX12" fmla="*/ 3313937 w 12767104"/>
                <a:gd name="connsiteY12" fmla="*/ 4000499 h 13064490"/>
                <a:gd name="connsiteX13" fmla="*/ 3447669 w 12767104"/>
                <a:gd name="connsiteY13" fmla="*/ 4025646 h 13064490"/>
                <a:gd name="connsiteX14" fmla="*/ 3510152 w 12767104"/>
                <a:gd name="connsiteY14" fmla="*/ 4219574 h 13064490"/>
                <a:gd name="connsiteX15" fmla="*/ 3515867 w 12767104"/>
                <a:gd name="connsiteY15" fmla="*/ 4589144 h 13064490"/>
                <a:gd name="connsiteX16" fmla="*/ 3371087 w 12767104"/>
                <a:gd name="connsiteY16" fmla="*/ 4928234 h 13064490"/>
                <a:gd name="connsiteX17" fmla="*/ 3479672 w 12767104"/>
                <a:gd name="connsiteY17" fmla="*/ 5463539 h 13064490"/>
                <a:gd name="connsiteX18" fmla="*/ 3310127 w 12767104"/>
                <a:gd name="connsiteY18" fmla="*/ 5494019 h 13064490"/>
                <a:gd name="connsiteX19" fmla="*/ 3172967 w 12767104"/>
                <a:gd name="connsiteY19" fmla="*/ 6015989 h 13064490"/>
                <a:gd name="connsiteX20" fmla="*/ 3262502 w 12767104"/>
                <a:gd name="connsiteY20" fmla="*/ 6031229 h 13064490"/>
                <a:gd name="connsiteX21" fmla="*/ 3315842 w 12767104"/>
                <a:gd name="connsiteY21" fmla="*/ 6193154 h 13064490"/>
                <a:gd name="connsiteX22" fmla="*/ 3464432 w 12767104"/>
                <a:gd name="connsiteY22" fmla="*/ 6115049 h 13064490"/>
                <a:gd name="connsiteX23" fmla="*/ 3593972 w 12767104"/>
                <a:gd name="connsiteY23" fmla="*/ 6273164 h 13064490"/>
                <a:gd name="connsiteX24" fmla="*/ 3835146 w 12767104"/>
                <a:gd name="connsiteY24" fmla="*/ 6307836 h 13064490"/>
                <a:gd name="connsiteX25" fmla="*/ 3643502 w 12767104"/>
                <a:gd name="connsiteY25" fmla="*/ 6793229 h 13064490"/>
                <a:gd name="connsiteX26" fmla="*/ 3704462 w 12767104"/>
                <a:gd name="connsiteY26" fmla="*/ 7218044 h 13064490"/>
                <a:gd name="connsiteX27" fmla="*/ 3508247 w 12767104"/>
                <a:gd name="connsiteY27" fmla="*/ 7745729 h 13064490"/>
                <a:gd name="connsiteX28" fmla="*/ 3654932 w 12767104"/>
                <a:gd name="connsiteY28" fmla="*/ 7880984 h 13064490"/>
                <a:gd name="connsiteX29" fmla="*/ 3396234 w 12767104"/>
                <a:gd name="connsiteY29" fmla="*/ 8180451 h 13064490"/>
                <a:gd name="connsiteX30" fmla="*/ 3645407 w 12767104"/>
                <a:gd name="connsiteY30" fmla="*/ 8650604 h 13064490"/>
                <a:gd name="connsiteX31" fmla="*/ 4189476 w 12767104"/>
                <a:gd name="connsiteY31" fmla="*/ 9107805 h 13064490"/>
                <a:gd name="connsiteX32" fmla="*/ 4317872 w 12767104"/>
                <a:gd name="connsiteY32" fmla="*/ 9022079 h 13064490"/>
                <a:gd name="connsiteX33" fmla="*/ 4573142 w 12767104"/>
                <a:gd name="connsiteY33" fmla="*/ 9305924 h 13064490"/>
                <a:gd name="connsiteX34" fmla="*/ 4847462 w 12767104"/>
                <a:gd name="connsiteY34" fmla="*/ 9330689 h 13064490"/>
                <a:gd name="connsiteX35" fmla="*/ 5024627 w 12767104"/>
                <a:gd name="connsiteY35" fmla="*/ 9193529 h 13064490"/>
                <a:gd name="connsiteX36" fmla="*/ 5401817 w 12767104"/>
                <a:gd name="connsiteY36" fmla="*/ 9408794 h 13064490"/>
                <a:gd name="connsiteX37" fmla="*/ 5702807 w 12767104"/>
                <a:gd name="connsiteY37" fmla="*/ 9414509 h 13064490"/>
                <a:gd name="connsiteX38" fmla="*/ 5805677 w 12767104"/>
                <a:gd name="connsiteY38" fmla="*/ 9641204 h 13064490"/>
                <a:gd name="connsiteX39" fmla="*/ 6116192 w 12767104"/>
                <a:gd name="connsiteY39" fmla="*/ 9660254 h 13064490"/>
                <a:gd name="connsiteX40" fmla="*/ 6206109 w 12767104"/>
                <a:gd name="connsiteY40" fmla="*/ 9857613 h 13064490"/>
                <a:gd name="connsiteX41" fmla="*/ 6379082 w 12767104"/>
                <a:gd name="connsiteY41" fmla="*/ 9858374 h 13064490"/>
                <a:gd name="connsiteX42" fmla="*/ 6531482 w 12767104"/>
                <a:gd name="connsiteY42" fmla="*/ 10033634 h 13064490"/>
                <a:gd name="connsiteX43" fmla="*/ 6741032 w 12767104"/>
                <a:gd name="connsiteY43" fmla="*/ 10033634 h 13064490"/>
                <a:gd name="connsiteX44" fmla="*/ 6769607 w 12767104"/>
                <a:gd name="connsiteY44" fmla="*/ 10528934 h 13064490"/>
                <a:gd name="connsiteX45" fmla="*/ 6960108 w 12767104"/>
                <a:gd name="connsiteY45" fmla="*/ 10938891 h 13064490"/>
                <a:gd name="connsiteX46" fmla="*/ 6458712 w 12767104"/>
                <a:gd name="connsiteY46" fmla="*/ 11369040 h 13064490"/>
                <a:gd name="connsiteX47" fmla="*/ 6592443 w 12767104"/>
                <a:gd name="connsiteY47" fmla="*/ 11569065 h 13064490"/>
                <a:gd name="connsiteX48" fmla="*/ 6723888 w 12767104"/>
                <a:gd name="connsiteY48" fmla="*/ 11530965 h 13064490"/>
                <a:gd name="connsiteX49" fmla="*/ 6826758 w 12767104"/>
                <a:gd name="connsiteY49" fmla="*/ 11633835 h 13064490"/>
                <a:gd name="connsiteX50" fmla="*/ 6834378 w 12767104"/>
                <a:gd name="connsiteY50" fmla="*/ 11870055 h 13064490"/>
                <a:gd name="connsiteX51" fmla="*/ 6950583 w 12767104"/>
                <a:gd name="connsiteY51" fmla="*/ 12011025 h 13064490"/>
                <a:gd name="connsiteX52" fmla="*/ 7009638 w 12767104"/>
                <a:gd name="connsiteY52" fmla="*/ 12390120 h 13064490"/>
                <a:gd name="connsiteX53" fmla="*/ 6941058 w 12767104"/>
                <a:gd name="connsiteY53" fmla="*/ 12628245 h 13064490"/>
                <a:gd name="connsiteX54" fmla="*/ 7076313 w 12767104"/>
                <a:gd name="connsiteY54" fmla="*/ 12847320 h 13064490"/>
                <a:gd name="connsiteX55" fmla="*/ 7202043 w 12767104"/>
                <a:gd name="connsiteY55" fmla="*/ 12943713 h 13064490"/>
                <a:gd name="connsiteX56" fmla="*/ 7287768 w 12767104"/>
                <a:gd name="connsiteY56" fmla="*/ 12799695 h 13064490"/>
                <a:gd name="connsiteX57" fmla="*/ 7377303 w 12767104"/>
                <a:gd name="connsiteY57" fmla="*/ 12759690 h 13064490"/>
                <a:gd name="connsiteX58" fmla="*/ 7748778 w 12767104"/>
                <a:gd name="connsiteY58" fmla="*/ 12538710 h 13064490"/>
                <a:gd name="connsiteX59" fmla="*/ 8312658 w 12767104"/>
                <a:gd name="connsiteY59" fmla="*/ 13034010 h 13064490"/>
                <a:gd name="connsiteX60" fmla="*/ 8440293 w 12767104"/>
                <a:gd name="connsiteY60" fmla="*/ 12971145 h 13064490"/>
                <a:gd name="connsiteX61" fmla="*/ 8819388 w 12767104"/>
                <a:gd name="connsiteY61" fmla="*/ 13013055 h 13064490"/>
                <a:gd name="connsiteX62" fmla="*/ 9089898 w 12767104"/>
                <a:gd name="connsiteY62" fmla="*/ 13064490 h 13064490"/>
                <a:gd name="connsiteX63" fmla="*/ 9554718 w 12767104"/>
                <a:gd name="connsiteY63" fmla="*/ 12974954 h 13064490"/>
                <a:gd name="connsiteX64" fmla="*/ 9853803 w 12767104"/>
                <a:gd name="connsiteY64" fmla="*/ 12885420 h 13064490"/>
                <a:gd name="connsiteX65" fmla="*/ 9954006 w 12767104"/>
                <a:gd name="connsiteY65" fmla="*/ 12968097 h 13064490"/>
                <a:gd name="connsiteX66" fmla="*/ 10019538 w 12767104"/>
                <a:gd name="connsiteY66" fmla="*/ 12891134 h 13064490"/>
                <a:gd name="connsiteX67" fmla="*/ 10107168 w 12767104"/>
                <a:gd name="connsiteY67" fmla="*/ 12702539 h 13064490"/>
                <a:gd name="connsiteX68" fmla="*/ 10103358 w 12767104"/>
                <a:gd name="connsiteY68" fmla="*/ 12614909 h 13064490"/>
                <a:gd name="connsiteX69" fmla="*/ 10177653 w 12767104"/>
                <a:gd name="connsiteY69" fmla="*/ 12538709 h 13064490"/>
                <a:gd name="connsiteX70" fmla="*/ 10135743 w 12767104"/>
                <a:gd name="connsiteY70" fmla="*/ 12378689 h 13064490"/>
                <a:gd name="connsiteX71" fmla="*/ 10267188 w 12767104"/>
                <a:gd name="connsiteY71" fmla="*/ 12338684 h 13064490"/>
                <a:gd name="connsiteX72" fmla="*/ 10419207 w 12767104"/>
                <a:gd name="connsiteY72" fmla="*/ 11967972 h 13064490"/>
                <a:gd name="connsiteX73" fmla="*/ 11149203 w 12767104"/>
                <a:gd name="connsiteY73" fmla="*/ 12121514 h 13064490"/>
                <a:gd name="connsiteX74" fmla="*/ 12090273 w 12767104"/>
                <a:gd name="connsiteY74" fmla="*/ 11727179 h 13064490"/>
                <a:gd name="connsiteX75" fmla="*/ 12248388 w 12767104"/>
                <a:gd name="connsiteY75" fmla="*/ 11870054 h 13064490"/>
                <a:gd name="connsiteX76" fmla="*/ 12362688 w 12767104"/>
                <a:gd name="connsiteY76" fmla="*/ 11891009 h 13064490"/>
                <a:gd name="connsiteX77" fmla="*/ 12524613 w 12767104"/>
                <a:gd name="connsiteY77" fmla="*/ 11662409 h 13064490"/>
                <a:gd name="connsiteX78" fmla="*/ 12600813 w 12767104"/>
                <a:gd name="connsiteY78" fmla="*/ 11622404 h 13064490"/>
                <a:gd name="connsiteX79" fmla="*/ 12658344 w 12767104"/>
                <a:gd name="connsiteY79" fmla="*/ 11645265 h 13064490"/>
                <a:gd name="connsiteX80" fmla="*/ 12758928 w 12767104"/>
                <a:gd name="connsiteY80" fmla="*/ 11344274 h 13064490"/>
                <a:gd name="connsiteX81" fmla="*/ 12446507 w 12767104"/>
                <a:gd name="connsiteY81" fmla="*/ 10921364 h 13064490"/>
                <a:gd name="connsiteX82" fmla="*/ 12383642 w 12767104"/>
                <a:gd name="connsiteY82" fmla="*/ 10618469 h 13064490"/>
                <a:gd name="connsiteX83" fmla="*/ 12201906 w 12767104"/>
                <a:gd name="connsiteY83" fmla="*/ 10423017 h 13064490"/>
                <a:gd name="connsiteX84" fmla="*/ 12216002 w 12767104"/>
                <a:gd name="connsiteY84" fmla="*/ 10138409 h 13064490"/>
                <a:gd name="connsiteX85" fmla="*/ 12560807 w 12767104"/>
                <a:gd name="connsiteY85" fmla="*/ 9631679 h 13064490"/>
                <a:gd name="connsiteX86" fmla="*/ 12693777 w 12767104"/>
                <a:gd name="connsiteY86" fmla="*/ 8833866 h 13064490"/>
                <a:gd name="connsiteX87" fmla="*/ 12472416 w 12767104"/>
                <a:gd name="connsiteY87" fmla="*/ 8590407 h 13064490"/>
                <a:gd name="connsiteX88" fmla="*/ 12508992 w 12767104"/>
                <a:gd name="connsiteY88" fmla="*/ 7827264 h 13064490"/>
                <a:gd name="connsiteX89" fmla="*/ 12256389 w 12767104"/>
                <a:gd name="connsiteY89" fmla="*/ 7655052 h 13064490"/>
                <a:gd name="connsiteX90" fmla="*/ 11978640 w 12767104"/>
                <a:gd name="connsiteY90" fmla="*/ 7424928 h 13064490"/>
                <a:gd name="connsiteX91" fmla="*/ 11887200 w 12767104"/>
                <a:gd name="connsiteY91" fmla="*/ 6784848 h 13064490"/>
                <a:gd name="connsiteX92" fmla="*/ 12052173 w 12767104"/>
                <a:gd name="connsiteY92" fmla="*/ 6573774 h 13064490"/>
                <a:gd name="connsiteX93" fmla="*/ 12172950 w 12767104"/>
                <a:gd name="connsiteY93" fmla="*/ 6334887 h 13064490"/>
                <a:gd name="connsiteX94" fmla="*/ 12179808 w 12767104"/>
                <a:gd name="connsiteY94" fmla="*/ 5888736 h 13064490"/>
                <a:gd name="connsiteX95" fmla="*/ 11915394 w 12767104"/>
                <a:gd name="connsiteY95" fmla="*/ 5550027 h 13064490"/>
                <a:gd name="connsiteX96" fmla="*/ 11612880 w 12767104"/>
                <a:gd name="connsiteY96" fmla="*/ 5285232 h 13064490"/>
                <a:gd name="connsiteX97" fmla="*/ 11137392 w 12767104"/>
                <a:gd name="connsiteY97" fmla="*/ 4791456 h 13064490"/>
                <a:gd name="connsiteX98" fmla="*/ 10345674 w 12767104"/>
                <a:gd name="connsiteY98" fmla="*/ 4283583 h 13064490"/>
                <a:gd name="connsiteX99" fmla="*/ 10364343 w 12767104"/>
                <a:gd name="connsiteY99" fmla="*/ 3643122 h 13064490"/>
                <a:gd name="connsiteX100" fmla="*/ 10991088 w 12767104"/>
                <a:gd name="connsiteY100" fmla="*/ 3035808 h 13064490"/>
                <a:gd name="connsiteX101" fmla="*/ 11228832 w 12767104"/>
                <a:gd name="connsiteY101" fmla="*/ 2523744 h 13064490"/>
                <a:gd name="connsiteX102" fmla="*/ 11155680 w 12767104"/>
                <a:gd name="connsiteY102" fmla="*/ 2286000 h 13064490"/>
                <a:gd name="connsiteX103" fmla="*/ 11391900 w 12767104"/>
                <a:gd name="connsiteY103" fmla="*/ 1664970 h 13064490"/>
                <a:gd name="connsiteX104" fmla="*/ 11299698 w 12767104"/>
                <a:gd name="connsiteY104" fmla="*/ 1289304 h 13064490"/>
                <a:gd name="connsiteX105" fmla="*/ 10966704 w 12767104"/>
                <a:gd name="connsiteY105" fmla="*/ 1435227 h 13064490"/>
                <a:gd name="connsiteX106" fmla="*/ 10770870 w 12767104"/>
                <a:gd name="connsiteY106" fmla="*/ 1719072 h 13064490"/>
                <a:gd name="connsiteX107" fmla="*/ 10211943 w 12767104"/>
                <a:gd name="connsiteY107" fmla="*/ 1704594 h 13064490"/>
                <a:gd name="connsiteX108" fmla="*/ 10643616 w 12767104"/>
                <a:gd name="connsiteY108" fmla="*/ 987552 h 13064490"/>
                <a:gd name="connsiteX109" fmla="*/ 10569321 w 12767104"/>
                <a:gd name="connsiteY109" fmla="*/ 768477 h 13064490"/>
                <a:gd name="connsiteX110" fmla="*/ 10310241 w 12767104"/>
                <a:gd name="connsiteY110" fmla="*/ 644652 h 13064490"/>
                <a:gd name="connsiteX111" fmla="*/ 10132695 w 12767104"/>
                <a:gd name="connsiteY111" fmla="*/ 798957 h 13064490"/>
                <a:gd name="connsiteX112" fmla="*/ 9947147 w 12767104"/>
                <a:gd name="connsiteY112" fmla="*/ 712469 h 13064490"/>
                <a:gd name="connsiteX113" fmla="*/ 9547097 w 12767104"/>
                <a:gd name="connsiteY113" fmla="*/ 748664 h 13064490"/>
                <a:gd name="connsiteX114" fmla="*/ 9390887 w 12767104"/>
                <a:gd name="connsiteY114" fmla="*/ 302894 h 13064490"/>
                <a:gd name="connsiteX115" fmla="*/ 9286112 w 12767104"/>
                <a:gd name="connsiteY115" fmla="*/ 152399 h 13064490"/>
                <a:gd name="connsiteX116" fmla="*/ 9089136 w 12767104"/>
                <a:gd name="connsiteY116" fmla="*/ 0 h 13064490"/>
                <a:gd name="connsiteX117" fmla="*/ 9030842 w 12767104"/>
                <a:gd name="connsiteY117" fmla="*/ 188594 h 13064490"/>
                <a:gd name="connsiteX118" fmla="*/ 9137522 w 12767104"/>
                <a:gd name="connsiteY118" fmla="*/ 352424 h 13064490"/>
                <a:gd name="connsiteX119" fmla="*/ 8903207 w 12767104"/>
                <a:gd name="connsiteY119" fmla="*/ 421004 h 13064490"/>
                <a:gd name="connsiteX120" fmla="*/ 8634602 w 12767104"/>
                <a:gd name="connsiteY120" fmla="*/ 548639 h 13064490"/>
                <a:gd name="connsiteX121" fmla="*/ 8421242 w 12767104"/>
                <a:gd name="connsiteY121" fmla="*/ 859154 h 13064490"/>
                <a:gd name="connsiteX122" fmla="*/ 8219312 w 12767104"/>
                <a:gd name="connsiteY122" fmla="*/ 922019 h 13064490"/>
                <a:gd name="connsiteX123" fmla="*/ 8125967 w 12767104"/>
                <a:gd name="connsiteY123" fmla="*/ 1301114 h 13064490"/>
                <a:gd name="connsiteX124" fmla="*/ 8017382 w 12767104"/>
                <a:gd name="connsiteY124" fmla="*/ 1407794 h 13064490"/>
                <a:gd name="connsiteX125" fmla="*/ 7977377 w 12767104"/>
                <a:gd name="connsiteY125" fmla="*/ 1543049 h 13064490"/>
                <a:gd name="connsiteX126" fmla="*/ 7811642 w 12767104"/>
                <a:gd name="connsiteY126" fmla="*/ 1577339 h 13064490"/>
                <a:gd name="connsiteX127" fmla="*/ 7678674 w 12767104"/>
                <a:gd name="connsiteY127" fmla="*/ 1816608 h 13064490"/>
                <a:gd name="connsiteX128" fmla="*/ 7327772 w 12767104"/>
                <a:gd name="connsiteY128" fmla="*/ 1645919 h 13064490"/>
                <a:gd name="connsiteX129" fmla="*/ 6998207 w 12767104"/>
                <a:gd name="connsiteY129" fmla="*/ 1950719 h 13064490"/>
                <a:gd name="connsiteX130" fmla="*/ 6794372 w 12767104"/>
                <a:gd name="connsiteY130" fmla="*/ 1811654 h 13064490"/>
                <a:gd name="connsiteX131" fmla="*/ 6217920 w 12767104"/>
                <a:gd name="connsiteY131" fmla="*/ 2286000 h 13064490"/>
                <a:gd name="connsiteX132" fmla="*/ 6020942 w 12767104"/>
                <a:gd name="connsiteY132" fmla="*/ 2179319 h 13064490"/>
                <a:gd name="connsiteX133" fmla="*/ 5859017 w 12767104"/>
                <a:gd name="connsiteY133" fmla="*/ 2200274 h 13064490"/>
                <a:gd name="connsiteX134" fmla="*/ 5657087 w 12767104"/>
                <a:gd name="connsiteY134" fmla="*/ 2085974 h 13064490"/>
                <a:gd name="connsiteX135" fmla="*/ 5422772 w 12767104"/>
                <a:gd name="connsiteY135" fmla="*/ 2118359 h 13064490"/>
                <a:gd name="connsiteX136" fmla="*/ 5361812 w 12767104"/>
                <a:gd name="connsiteY136" fmla="*/ 1937384 h 13064490"/>
                <a:gd name="connsiteX137" fmla="*/ 5015102 w 12767104"/>
                <a:gd name="connsiteY137" fmla="*/ 1771649 h 13064490"/>
                <a:gd name="connsiteX138" fmla="*/ 4293870 w 12767104"/>
                <a:gd name="connsiteY138" fmla="*/ 1781937 h 13064490"/>
                <a:gd name="connsiteX139" fmla="*/ 3976877 w 12767104"/>
                <a:gd name="connsiteY139" fmla="*/ 1421129 h 13064490"/>
                <a:gd name="connsiteX140" fmla="*/ 3837812 w 12767104"/>
                <a:gd name="connsiteY140" fmla="*/ 1329689 h 13064490"/>
                <a:gd name="connsiteX141" fmla="*/ 3683643 w 12767104"/>
                <a:gd name="connsiteY141" fmla="*/ 1308185 h 13064490"/>
                <a:gd name="connsiteX142" fmla="*/ 3505928 w 12767104"/>
                <a:gd name="connsiteY142" fmla="*/ 1106176 h 13064490"/>
                <a:gd name="connsiteX143" fmla="*/ 3296242 w 12767104"/>
                <a:gd name="connsiteY143" fmla="*/ 1199033 h 13064490"/>
                <a:gd name="connsiteX144" fmla="*/ 3234753 w 12767104"/>
                <a:gd name="connsiteY144" fmla="*/ 1089940 h 13064490"/>
                <a:gd name="connsiteX145" fmla="*/ 2999574 w 12767104"/>
                <a:gd name="connsiteY145" fmla="*/ 1182219 h 13064490"/>
                <a:gd name="connsiteX146" fmla="*/ 2992765 w 12767104"/>
                <a:gd name="connsiteY146" fmla="*/ 1034402 h 13064490"/>
                <a:gd name="connsiteX147" fmla="*/ 2920345 w 12767104"/>
                <a:gd name="connsiteY147" fmla="*/ 1007542 h 13064490"/>
                <a:gd name="connsiteX148" fmla="*/ 2792430 w 12767104"/>
                <a:gd name="connsiteY148" fmla="*/ 1246638 h 13064490"/>
                <a:gd name="connsiteX149" fmla="*/ 2793380 w 12767104"/>
                <a:gd name="connsiteY149" fmla="*/ 1429807 h 13064490"/>
                <a:gd name="connsiteX150" fmla="*/ 2655567 w 12767104"/>
                <a:gd name="connsiteY150" fmla="*/ 1478709 h 13064490"/>
                <a:gd name="connsiteX151" fmla="*/ 2541665 w 12767104"/>
                <a:gd name="connsiteY151" fmla="*/ 1603773 h 13064490"/>
                <a:gd name="connsiteX152" fmla="*/ 2356057 w 12767104"/>
                <a:gd name="connsiteY152" fmla="*/ 1591769 h 13064490"/>
                <a:gd name="connsiteX153" fmla="*/ 2241013 w 12767104"/>
                <a:gd name="connsiteY153" fmla="*/ 1758385 h 13064490"/>
                <a:gd name="connsiteX154" fmla="*/ 2084315 w 12767104"/>
                <a:gd name="connsiteY154" fmla="*/ 1706813 h 13064490"/>
                <a:gd name="connsiteX155" fmla="*/ 2012822 w 12767104"/>
                <a:gd name="connsiteY155" fmla="*/ 1710689 h 13064490"/>
                <a:gd name="connsiteX156" fmla="*/ 2007107 w 12767104"/>
                <a:gd name="connsiteY156" fmla="*/ 1870709 h 13064490"/>
                <a:gd name="connsiteX157" fmla="*/ 1736597 w 12767104"/>
                <a:gd name="connsiteY157" fmla="*/ 1920239 h 13064490"/>
                <a:gd name="connsiteX158" fmla="*/ 1383792 w 12767104"/>
                <a:gd name="connsiteY158" fmla="*/ 1796415 h 13064490"/>
                <a:gd name="connsiteX159" fmla="*/ 1064132 w 12767104"/>
                <a:gd name="connsiteY159" fmla="*/ 1979294 h 13064490"/>
                <a:gd name="connsiteX160" fmla="*/ 1053084 w 12767104"/>
                <a:gd name="connsiteY160" fmla="*/ 2431542 h 13064490"/>
                <a:gd name="connsiteX161" fmla="*/ 514350 w 12767104"/>
                <a:gd name="connsiteY161" fmla="*/ 2355342 h 13064490"/>
                <a:gd name="connsiteX162" fmla="*/ 464057 w 12767104"/>
                <a:gd name="connsiteY162" fmla="*/ 2529839 h 13064490"/>
                <a:gd name="connsiteX163" fmla="*/ 0 w 12767104"/>
                <a:gd name="connsiteY163" fmla="*/ 2450592 h 13064490"/>
                <a:gd name="connsiteX0" fmla="*/ 0 w 12767104"/>
                <a:gd name="connsiteY0" fmla="*/ 2450592 h 13064490"/>
                <a:gd name="connsiteX1" fmla="*/ 266319 w 12767104"/>
                <a:gd name="connsiteY1" fmla="*/ 2830068 h 13064490"/>
                <a:gd name="connsiteX2" fmla="*/ 715899 w 12767104"/>
                <a:gd name="connsiteY2" fmla="*/ 2767965 h 13064490"/>
                <a:gd name="connsiteX3" fmla="*/ 1254633 w 12767104"/>
                <a:gd name="connsiteY3" fmla="*/ 3008757 h 13064490"/>
                <a:gd name="connsiteX4" fmla="*/ 1414652 w 12767104"/>
                <a:gd name="connsiteY4" fmla="*/ 3208019 h 13064490"/>
                <a:gd name="connsiteX5" fmla="*/ 1605152 w 12767104"/>
                <a:gd name="connsiteY5" fmla="*/ 3383279 h 13064490"/>
                <a:gd name="connsiteX6" fmla="*/ 1776602 w 12767104"/>
                <a:gd name="connsiteY6" fmla="*/ 3274694 h 13064490"/>
                <a:gd name="connsiteX7" fmla="*/ 2104262 w 12767104"/>
                <a:gd name="connsiteY7" fmla="*/ 3577589 h 13064490"/>
                <a:gd name="connsiteX8" fmla="*/ 2044827 w 12767104"/>
                <a:gd name="connsiteY8" fmla="*/ 3737610 h 13064490"/>
                <a:gd name="connsiteX9" fmla="*/ 2681477 w 12767104"/>
                <a:gd name="connsiteY9" fmla="*/ 3979544 h 13064490"/>
                <a:gd name="connsiteX10" fmla="*/ 3096767 w 12767104"/>
                <a:gd name="connsiteY10" fmla="*/ 3918584 h 13064490"/>
                <a:gd name="connsiteX11" fmla="*/ 3167252 w 12767104"/>
                <a:gd name="connsiteY11" fmla="*/ 4078604 h 13064490"/>
                <a:gd name="connsiteX12" fmla="*/ 3313937 w 12767104"/>
                <a:gd name="connsiteY12" fmla="*/ 4000499 h 13064490"/>
                <a:gd name="connsiteX13" fmla="*/ 3447669 w 12767104"/>
                <a:gd name="connsiteY13" fmla="*/ 4025646 h 13064490"/>
                <a:gd name="connsiteX14" fmla="*/ 3510152 w 12767104"/>
                <a:gd name="connsiteY14" fmla="*/ 4219574 h 13064490"/>
                <a:gd name="connsiteX15" fmla="*/ 3515867 w 12767104"/>
                <a:gd name="connsiteY15" fmla="*/ 4589144 h 13064490"/>
                <a:gd name="connsiteX16" fmla="*/ 3371087 w 12767104"/>
                <a:gd name="connsiteY16" fmla="*/ 4928234 h 13064490"/>
                <a:gd name="connsiteX17" fmla="*/ 3479672 w 12767104"/>
                <a:gd name="connsiteY17" fmla="*/ 5463539 h 13064490"/>
                <a:gd name="connsiteX18" fmla="*/ 3310127 w 12767104"/>
                <a:gd name="connsiteY18" fmla="*/ 5494019 h 13064490"/>
                <a:gd name="connsiteX19" fmla="*/ 3172967 w 12767104"/>
                <a:gd name="connsiteY19" fmla="*/ 6015989 h 13064490"/>
                <a:gd name="connsiteX20" fmla="*/ 3262502 w 12767104"/>
                <a:gd name="connsiteY20" fmla="*/ 6031229 h 13064490"/>
                <a:gd name="connsiteX21" fmla="*/ 3315842 w 12767104"/>
                <a:gd name="connsiteY21" fmla="*/ 6193154 h 13064490"/>
                <a:gd name="connsiteX22" fmla="*/ 3464432 w 12767104"/>
                <a:gd name="connsiteY22" fmla="*/ 6115049 h 13064490"/>
                <a:gd name="connsiteX23" fmla="*/ 3593972 w 12767104"/>
                <a:gd name="connsiteY23" fmla="*/ 6273164 h 13064490"/>
                <a:gd name="connsiteX24" fmla="*/ 3835146 w 12767104"/>
                <a:gd name="connsiteY24" fmla="*/ 6307836 h 13064490"/>
                <a:gd name="connsiteX25" fmla="*/ 3643502 w 12767104"/>
                <a:gd name="connsiteY25" fmla="*/ 6793229 h 13064490"/>
                <a:gd name="connsiteX26" fmla="*/ 3704462 w 12767104"/>
                <a:gd name="connsiteY26" fmla="*/ 7218044 h 13064490"/>
                <a:gd name="connsiteX27" fmla="*/ 3508247 w 12767104"/>
                <a:gd name="connsiteY27" fmla="*/ 7745729 h 13064490"/>
                <a:gd name="connsiteX28" fmla="*/ 3654932 w 12767104"/>
                <a:gd name="connsiteY28" fmla="*/ 7880984 h 13064490"/>
                <a:gd name="connsiteX29" fmla="*/ 3396234 w 12767104"/>
                <a:gd name="connsiteY29" fmla="*/ 8180451 h 13064490"/>
                <a:gd name="connsiteX30" fmla="*/ 3645407 w 12767104"/>
                <a:gd name="connsiteY30" fmla="*/ 8650604 h 13064490"/>
                <a:gd name="connsiteX31" fmla="*/ 4189476 w 12767104"/>
                <a:gd name="connsiteY31" fmla="*/ 9107805 h 13064490"/>
                <a:gd name="connsiteX32" fmla="*/ 4317872 w 12767104"/>
                <a:gd name="connsiteY32" fmla="*/ 9022079 h 13064490"/>
                <a:gd name="connsiteX33" fmla="*/ 4573142 w 12767104"/>
                <a:gd name="connsiteY33" fmla="*/ 9305924 h 13064490"/>
                <a:gd name="connsiteX34" fmla="*/ 4847462 w 12767104"/>
                <a:gd name="connsiteY34" fmla="*/ 9330689 h 13064490"/>
                <a:gd name="connsiteX35" fmla="*/ 5024627 w 12767104"/>
                <a:gd name="connsiteY35" fmla="*/ 9193529 h 13064490"/>
                <a:gd name="connsiteX36" fmla="*/ 5401817 w 12767104"/>
                <a:gd name="connsiteY36" fmla="*/ 9408794 h 13064490"/>
                <a:gd name="connsiteX37" fmla="*/ 5702807 w 12767104"/>
                <a:gd name="connsiteY37" fmla="*/ 9414509 h 13064490"/>
                <a:gd name="connsiteX38" fmla="*/ 5805677 w 12767104"/>
                <a:gd name="connsiteY38" fmla="*/ 9641204 h 13064490"/>
                <a:gd name="connsiteX39" fmla="*/ 6116192 w 12767104"/>
                <a:gd name="connsiteY39" fmla="*/ 9660254 h 13064490"/>
                <a:gd name="connsiteX40" fmla="*/ 6206109 w 12767104"/>
                <a:gd name="connsiteY40" fmla="*/ 9857613 h 13064490"/>
                <a:gd name="connsiteX41" fmla="*/ 6379082 w 12767104"/>
                <a:gd name="connsiteY41" fmla="*/ 9858374 h 13064490"/>
                <a:gd name="connsiteX42" fmla="*/ 6531482 w 12767104"/>
                <a:gd name="connsiteY42" fmla="*/ 10033634 h 13064490"/>
                <a:gd name="connsiteX43" fmla="*/ 6741032 w 12767104"/>
                <a:gd name="connsiteY43" fmla="*/ 10033634 h 13064490"/>
                <a:gd name="connsiteX44" fmla="*/ 6769607 w 12767104"/>
                <a:gd name="connsiteY44" fmla="*/ 10528934 h 13064490"/>
                <a:gd name="connsiteX45" fmla="*/ 6960108 w 12767104"/>
                <a:gd name="connsiteY45" fmla="*/ 10938891 h 13064490"/>
                <a:gd name="connsiteX46" fmla="*/ 6458712 w 12767104"/>
                <a:gd name="connsiteY46" fmla="*/ 11369040 h 13064490"/>
                <a:gd name="connsiteX47" fmla="*/ 6592443 w 12767104"/>
                <a:gd name="connsiteY47" fmla="*/ 11569065 h 13064490"/>
                <a:gd name="connsiteX48" fmla="*/ 6723888 w 12767104"/>
                <a:gd name="connsiteY48" fmla="*/ 11530965 h 13064490"/>
                <a:gd name="connsiteX49" fmla="*/ 6826758 w 12767104"/>
                <a:gd name="connsiteY49" fmla="*/ 11633835 h 13064490"/>
                <a:gd name="connsiteX50" fmla="*/ 6834378 w 12767104"/>
                <a:gd name="connsiteY50" fmla="*/ 11870055 h 13064490"/>
                <a:gd name="connsiteX51" fmla="*/ 6950583 w 12767104"/>
                <a:gd name="connsiteY51" fmla="*/ 12011025 h 13064490"/>
                <a:gd name="connsiteX52" fmla="*/ 7009638 w 12767104"/>
                <a:gd name="connsiteY52" fmla="*/ 12390120 h 13064490"/>
                <a:gd name="connsiteX53" fmla="*/ 6941058 w 12767104"/>
                <a:gd name="connsiteY53" fmla="*/ 12628245 h 13064490"/>
                <a:gd name="connsiteX54" fmla="*/ 7076313 w 12767104"/>
                <a:gd name="connsiteY54" fmla="*/ 12847320 h 13064490"/>
                <a:gd name="connsiteX55" fmla="*/ 7202043 w 12767104"/>
                <a:gd name="connsiteY55" fmla="*/ 12943713 h 13064490"/>
                <a:gd name="connsiteX56" fmla="*/ 7287768 w 12767104"/>
                <a:gd name="connsiteY56" fmla="*/ 12799695 h 13064490"/>
                <a:gd name="connsiteX57" fmla="*/ 7377303 w 12767104"/>
                <a:gd name="connsiteY57" fmla="*/ 12759690 h 13064490"/>
                <a:gd name="connsiteX58" fmla="*/ 7748778 w 12767104"/>
                <a:gd name="connsiteY58" fmla="*/ 12538710 h 13064490"/>
                <a:gd name="connsiteX59" fmla="*/ 8312658 w 12767104"/>
                <a:gd name="connsiteY59" fmla="*/ 13034010 h 13064490"/>
                <a:gd name="connsiteX60" fmla="*/ 8440293 w 12767104"/>
                <a:gd name="connsiteY60" fmla="*/ 12971145 h 13064490"/>
                <a:gd name="connsiteX61" fmla="*/ 8819388 w 12767104"/>
                <a:gd name="connsiteY61" fmla="*/ 13013055 h 13064490"/>
                <a:gd name="connsiteX62" fmla="*/ 9089898 w 12767104"/>
                <a:gd name="connsiteY62" fmla="*/ 13064490 h 13064490"/>
                <a:gd name="connsiteX63" fmla="*/ 9554718 w 12767104"/>
                <a:gd name="connsiteY63" fmla="*/ 12974954 h 13064490"/>
                <a:gd name="connsiteX64" fmla="*/ 9853803 w 12767104"/>
                <a:gd name="connsiteY64" fmla="*/ 12885420 h 13064490"/>
                <a:gd name="connsiteX65" fmla="*/ 9954006 w 12767104"/>
                <a:gd name="connsiteY65" fmla="*/ 12968097 h 13064490"/>
                <a:gd name="connsiteX66" fmla="*/ 10019538 w 12767104"/>
                <a:gd name="connsiteY66" fmla="*/ 12891134 h 13064490"/>
                <a:gd name="connsiteX67" fmla="*/ 10107168 w 12767104"/>
                <a:gd name="connsiteY67" fmla="*/ 12702539 h 13064490"/>
                <a:gd name="connsiteX68" fmla="*/ 10103358 w 12767104"/>
                <a:gd name="connsiteY68" fmla="*/ 12614909 h 13064490"/>
                <a:gd name="connsiteX69" fmla="*/ 10177653 w 12767104"/>
                <a:gd name="connsiteY69" fmla="*/ 12538709 h 13064490"/>
                <a:gd name="connsiteX70" fmla="*/ 10135743 w 12767104"/>
                <a:gd name="connsiteY70" fmla="*/ 12378689 h 13064490"/>
                <a:gd name="connsiteX71" fmla="*/ 10267188 w 12767104"/>
                <a:gd name="connsiteY71" fmla="*/ 12338684 h 13064490"/>
                <a:gd name="connsiteX72" fmla="*/ 10419207 w 12767104"/>
                <a:gd name="connsiteY72" fmla="*/ 11967972 h 13064490"/>
                <a:gd name="connsiteX73" fmla="*/ 11149203 w 12767104"/>
                <a:gd name="connsiteY73" fmla="*/ 12121514 h 13064490"/>
                <a:gd name="connsiteX74" fmla="*/ 12090273 w 12767104"/>
                <a:gd name="connsiteY74" fmla="*/ 11727179 h 13064490"/>
                <a:gd name="connsiteX75" fmla="*/ 12248388 w 12767104"/>
                <a:gd name="connsiteY75" fmla="*/ 11870054 h 13064490"/>
                <a:gd name="connsiteX76" fmla="*/ 12362688 w 12767104"/>
                <a:gd name="connsiteY76" fmla="*/ 11891009 h 13064490"/>
                <a:gd name="connsiteX77" fmla="*/ 12524613 w 12767104"/>
                <a:gd name="connsiteY77" fmla="*/ 11662409 h 13064490"/>
                <a:gd name="connsiteX78" fmla="*/ 12600813 w 12767104"/>
                <a:gd name="connsiteY78" fmla="*/ 11622404 h 13064490"/>
                <a:gd name="connsiteX79" fmla="*/ 12658344 w 12767104"/>
                <a:gd name="connsiteY79" fmla="*/ 11645265 h 13064490"/>
                <a:gd name="connsiteX80" fmla="*/ 12758928 w 12767104"/>
                <a:gd name="connsiteY80" fmla="*/ 11344274 h 13064490"/>
                <a:gd name="connsiteX81" fmla="*/ 12446507 w 12767104"/>
                <a:gd name="connsiteY81" fmla="*/ 10921364 h 13064490"/>
                <a:gd name="connsiteX82" fmla="*/ 12383642 w 12767104"/>
                <a:gd name="connsiteY82" fmla="*/ 10618469 h 13064490"/>
                <a:gd name="connsiteX83" fmla="*/ 12201906 w 12767104"/>
                <a:gd name="connsiteY83" fmla="*/ 10423017 h 13064490"/>
                <a:gd name="connsiteX84" fmla="*/ 12216002 w 12767104"/>
                <a:gd name="connsiteY84" fmla="*/ 10138409 h 13064490"/>
                <a:gd name="connsiteX85" fmla="*/ 12560807 w 12767104"/>
                <a:gd name="connsiteY85" fmla="*/ 9631679 h 13064490"/>
                <a:gd name="connsiteX86" fmla="*/ 12693777 w 12767104"/>
                <a:gd name="connsiteY86" fmla="*/ 8833866 h 13064490"/>
                <a:gd name="connsiteX87" fmla="*/ 12472416 w 12767104"/>
                <a:gd name="connsiteY87" fmla="*/ 8590407 h 13064490"/>
                <a:gd name="connsiteX88" fmla="*/ 12508992 w 12767104"/>
                <a:gd name="connsiteY88" fmla="*/ 7827264 h 13064490"/>
                <a:gd name="connsiteX89" fmla="*/ 12256389 w 12767104"/>
                <a:gd name="connsiteY89" fmla="*/ 7655052 h 13064490"/>
                <a:gd name="connsiteX90" fmla="*/ 11978640 w 12767104"/>
                <a:gd name="connsiteY90" fmla="*/ 7424928 h 13064490"/>
                <a:gd name="connsiteX91" fmla="*/ 11887200 w 12767104"/>
                <a:gd name="connsiteY91" fmla="*/ 6784848 h 13064490"/>
                <a:gd name="connsiteX92" fmla="*/ 12052173 w 12767104"/>
                <a:gd name="connsiteY92" fmla="*/ 6573774 h 13064490"/>
                <a:gd name="connsiteX93" fmla="*/ 12172950 w 12767104"/>
                <a:gd name="connsiteY93" fmla="*/ 6334887 h 13064490"/>
                <a:gd name="connsiteX94" fmla="*/ 12179808 w 12767104"/>
                <a:gd name="connsiteY94" fmla="*/ 5888736 h 13064490"/>
                <a:gd name="connsiteX95" fmla="*/ 11915394 w 12767104"/>
                <a:gd name="connsiteY95" fmla="*/ 5550027 h 13064490"/>
                <a:gd name="connsiteX96" fmla="*/ 11612880 w 12767104"/>
                <a:gd name="connsiteY96" fmla="*/ 5285232 h 13064490"/>
                <a:gd name="connsiteX97" fmla="*/ 11137392 w 12767104"/>
                <a:gd name="connsiteY97" fmla="*/ 4791456 h 13064490"/>
                <a:gd name="connsiteX98" fmla="*/ 10345674 w 12767104"/>
                <a:gd name="connsiteY98" fmla="*/ 4283583 h 13064490"/>
                <a:gd name="connsiteX99" fmla="*/ 10364343 w 12767104"/>
                <a:gd name="connsiteY99" fmla="*/ 3643122 h 13064490"/>
                <a:gd name="connsiteX100" fmla="*/ 10991088 w 12767104"/>
                <a:gd name="connsiteY100" fmla="*/ 3035808 h 13064490"/>
                <a:gd name="connsiteX101" fmla="*/ 11228832 w 12767104"/>
                <a:gd name="connsiteY101" fmla="*/ 2523744 h 13064490"/>
                <a:gd name="connsiteX102" fmla="*/ 11155680 w 12767104"/>
                <a:gd name="connsiteY102" fmla="*/ 2286000 h 13064490"/>
                <a:gd name="connsiteX103" fmla="*/ 11391900 w 12767104"/>
                <a:gd name="connsiteY103" fmla="*/ 1664970 h 13064490"/>
                <a:gd name="connsiteX104" fmla="*/ 11299698 w 12767104"/>
                <a:gd name="connsiteY104" fmla="*/ 1289304 h 13064490"/>
                <a:gd name="connsiteX105" fmla="*/ 10966704 w 12767104"/>
                <a:gd name="connsiteY105" fmla="*/ 1435227 h 13064490"/>
                <a:gd name="connsiteX106" fmla="*/ 10770870 w 12767104"/>
                <a:gd name="connsiteY106" fmla="*/ 1719072 h 13064490"/>
                <a:gd name="connsiteX107" fmla="*/ 10211943 w 12767104"/>
                <a:gd name="connsiteY107" fmla="*/ 1704594 h 13064490"/>
                <a:gd name="connsiteX108" fmla="*/ 10643616 w 12767104"/>
                <a:gd name="connsiteY108" fmla="*/ 987552 h 13064490"/>
                <a:gd name="connsiteX109" fmla="*/ 10569321 w 12767104"/>
                <a:gd name="connsiteY109" fmla="*/ 768477 h 13064490"/>
                <a:gd name="connsiteX110" fmla="*/ 10310241 w 12767104"/>
                <a:gd name="connsiteY110" fmla="*/ 644652 h 13064490"/>
                <a:gd name="connsiteX111" fmla="*/ 10132695 w 12767104"/>
                <a:gd name="connsiteY111" fmla="*/ 798957 h 13064490"/>
                <a:gd name="connsiteX112" fmla="*/ 9947147 w 12767104"/>
                <a:gd name="connsiteY112" fmla="*/ 712469 h 13064490"/>
                <a:gd name="connsiteX113" fmla="*/ 9547097 w 12767104"/>
                <a:gd name="connsiteY113" fmla="*/ 748664 h 13064490"/>
                <a:gd name="connsiteX114" fmla="*/ 9390887 w 12767104"/>
                <a:gd name="connsiteY114" fmla="*/ 302894 h 13064490"/>
                <a:gd name="connsiteX115" fmla="*/ 9286112 w 12767104"/>
                <a:gd name="connsiteY115" fmla="*/ 152399 h 13064490"/>
                <a:gd name="connsiteX116" fmla="*/ 9089136 w 12767104"/>
                <a:gd name="connsiteY116" fmla="*/ 0 h 13064490"/>
                <a:gd name="connsiteX117" fmla="*/ 9030842 w 12767104"/>
                <a:gd name="connsiteY117" fmla="*/ 188594 h 13064490"/>
                <a:gd name="connsiteX118" fmla="*/ 9137522 w 12767104"/>
                <a:gd name="connsiteY118" fmla="*/ 352424 h 13064490"/>
                <a:gd name="connsiteX119" fmla="*/ 8903207 w 12767104"/>
                <a:gd name="connsiteY119" fmla="*/ 421004 h 13064490"/>
                <a:gd name="connsiteX120" fmla="*/ 8634602 w 12767104"/>
                <a:gd name="connsiteY120" fmla="*/ 548639 h 13064490"/>
                <a:gd name="connsiteX121" fmla="*/ 8421242 w 12767104"/>
                <a:gd name="connsiteY121" fmla="*/ 859154 h 13064490"/>
                <a:gd name="connsiteX122" fmla="*/ 8219312 w 12767104"/>
                <a:gd name="connsiteY122" fmla="*/ 922019 h 13064490"/>
                <a:gd name="connsiteX123" fmla="*/ 8125967 w 12767104"/>
                <a:gd name="connsiteY123" fmla="*/ 1301114 h 13064490"/>
                <a:gd name="connsiteX124" fmla="*/ 8017382 w 12767104"/>
                <a:gd name="connsiteY124" fmla="*/ 1407794 h 13064490"/>
                <a:gd name="connsiteX125" fmla="*/ 7977377 w 12767104"/>
                <a:gd name="connsiteY125" fmla="*/ 1543049 h 13064490"/>
                <a:gd name="connsiteX126" fmla="*/ 7811642 w 12767104"/>
                <a:gd name="connsiteY126" fmla="*/ 1577339 h 13064490"/>
                <a:gd name="connsiteX127" fmla="*/ 7678674 w 12767104"/>
                <a:gd name="connsiteY127" fmla="*/ 1816608 h 13064490"/>
                <a:gd name="connsiteX128" fmla="*/ 7327772 w 12767104"/>
                <a:gd name="connsiteY128" fmla="*/ 1645919 h 13064490"/>
                <a:gd name="connsiteX129" fmla="*/ 6998207 w 12767104"/>
                <a:gd name="connsiteY129" fmla="*/ 1950719 h 13064490"/>
                <a:gd name="connsiteX130" fmla="*/ 6794372 w 12767104"/>
                <a:gd name="connsiteY130" fmla="*/ 1811654 h 13064490"/>
                <a:gd name="connsiteX131" fmla="*/ 6217920 w 12767104"/>
                <a:gd name="connsiteY131" fmla="*/ 2286000 h 13064490"/>
                <a:gd name="connsiteX132" fmla="*/ 6020942 w 12767104"/>
                <a:gd name="connsiteY132" fmla="*/ 2179319 h 13064490"/>
                <a:gd name="connsiteX133" fmla="*/ 5859017 w 12767104"/>
                <a:gd name="connsiteY133" fmla="*/ 2200274 h 13064490"/>
                <a:gd name="connsiteX134" fmla="*/ 5657087 w 12767104"/>
                <a:gd name="connsiteY134" fmla="*/ 2085974 h 13064490"/>
                <a:gd name="connsiteX135" fmla="*/ 5422772 w 12767104"/>
                <a:gd name="connsiteY135" fmla="*/ 2118359 h 13064490"/>
                <a:gd name="connsiteX136" fmla="*/ 5361812 w 12767104"/>
                <a:gd name="connsiteY136" fmla="*/ 1937384 h 13064490"/>
                <a:gd name="connsiteX137" fmla="*/ 5015102 w 12767104"/>
                <a:gd name="connsiteY137" fmla="*/ 1771649 h 13064490"/>
                <a:gd name="connsiteX138" fmla="*/ 4293870 w 12767104"/>
                <a:gd name="connsiteY138" fmla="*/ 1781937 h 13064490"/>
                <a:gd name="connsiteX139" fmla="*/ 3976877 w 12767104"/>
                <a:gd name="connsiteY139" fmla="*/ 1421129 h 13064490"/>
                <a:gd name="connsiteX140" fmla="*/ 3762439 w 12767104"/>
                <a:gd name="connsiteY140" fmla="*/ 1268200 h 13064490"/>
                <a:gd name="connsiteX141" fmla="*/ 3683643 w 12767104"/>
                <a:gd name="connsiteY141" fmla="*/ 1308185 h 13064490"/>
                <a:gd name="connsiteX142" fmla="*/ 3505928 w 12767104"/>
                <a:gd name="connsiteY142" fmla="*/ 1106176 h 13064490"/>
                <a:gd name="connsiteX143" fmla="*/ 3296242 w 12767104"/>
                <a:gd name="connsiteY143" fmla="*/ 1199033 h 13064490"/>
                <a:gd name="connsiteX144" fmla="*/ 3234753 w 12767104"/>
                <a:gd name="connsiteY144" fmla="*/ 1089940 h 13064490"/>
                <a:gd name="connsiteX145" fmla="*/ 2999574 w 12767104"/>
                <a:gd name="connsiteY145" fmla="*/ 1182219 h 13064490"/>
                <a:gd name="connsiteX146" fmla="*/ 2992765 w 12767104"/>
                <a:gd name="connsiteY146" fmla="*/ 1034402 h 13064490"/>
                <a:gd name="connsiteX147" fmla="*/ 2920345 w 12767104"/>
                <a:gd name="connsiteY147" fmla="*/ 1007542 h 13064490"/>
                <a:gd name="connsiteX148" fmla="*/ 2792430 w 12767104"/>
                <a:gd name="connsiteY148" fmla="*/ 1246638 h 13064490"/>
                <a:gd name="connsiteX149" fmla="*/ 2793380 w 12767104"/>
                <a:gd name="connsiteY149" fmla="*/ 1429807 h 13064490"/>
                <a:gd name="connsiteX150" fmla="*/ 2655567 w 12767104"/>
                <a:gd name="connsiteY150" fmla="*/ 1478709 h 13064490"/>
                <a:gd name="connsiteX151" fmla="*/ 2541665 w 12767104"/>
                <a:gd name="connsiteY151" fmla="*/ 1603773 h 13064490"/>
                <a:gd name="connsiteX152" fmla="*/ 2356057 w 12767104"/>
                <a:gd name="connsiteY152" fmla="*/ 1591769 h 13064490"/>
                <a:gd name="connsiteX153" fmla="*/ 2241013 w 12767104"/>
                <a:gd name="connsiteY153" fmla="*/ 1758385 h 13064490"/>
                <a:gd name="connsiteX154" fmla="*/ 2084315 w 12767104"/>
                <a:gd name="connsiteY154" fmla="*/ 1706813 h 13064490"/>
                <a:gd name="connsiteX155" fmla="*/ 2012822 w 12767104"/>
                <a:gd name="connsiteY155" fmla="*/ 1710689 h 13064490"/>
                <a:gd name="connsiteX156" fmla="*/ 2007107 w 12767104"/>
                <a:gd name="connsiteY156" fmla="*/ 1870709 h 13064490"/>
                <a:gd name="connsiteX157" fmla="*/ 1736597 w 12767104"/>
                <a:gd name="connsiteY157" fmla="*/ 1920239 h 13064490"/>
                <a:gd name="connsiteX158" fmla="*/ 1383792 w 12767104"/>
                <a:gd name="connsiteY158" fmla="*/ 1796415 h 13064490"/>
                <a:gd name="connsiteX159" fmla="*/ 1064132 w 12767104"/>
                <a:gd name="connsiteY159" fmla="*/ 1979294 h 13064490"/>
                <a:gd name="connsiteX160" fmla="*/ 1053084 w 12767104"/>
                <a:gd name="connsiteY160" fmla="*/ 2431542 h 13064490"/>
                <a:gd name="connsiteX161" fmla="*/ 514350 w 12767104"/>
                <a:gd name="connsiteY161" fmla="*/ 2355342 h 13064490"/>
                <a:gd name="connsiteX162" fmla="*/ 464057 w 12767104"/>
                <a:gd name="connsiteY162" fmla="*/ 2529839 h 13064490"/>
                <a:gd name="connsiteX163" fmla="*/ 0 w 12767104"/>
                <a:gd name="connsiteY163" fmla="*/ 2450592 h 13064490"/>
                <a:gd name="connsiteX0" fmla="*/ 0 w 12767104"/>
                <a:gd name="connsiteY0" fmla="*/ 2450592 h 13064490"/>
                <a:gd name="connsiteX1" fmla="*/ 266319 w 12767104"/>
                <a:gd name="connsiteY1" fmla="*/ 2830068 h 13064490"/>
                <a:gd name="connsiteX2" fmla="*/ 715899 w 12767104"/>
                <a:gd name="connsiteY2" fmla="*/ 2767965 h 13064490"/>
                <a:gd name="connsiteX3" fmla="*/ 1254633 w 12767104"/>
                <a:gd name="connsiteY3" fmla="*/ 3008757 h 13064490"/>
                <a:gd name="connsiteX4" fmla="*/ 1414652 w 12767104"/>
                <a:gd name="connsiteY4" fmla="*/ 3208019 h 13064490"/>
                <a:gd name="connsiteX5" fmla="*/ 1605152 w 12767104"/>
                <a:gd name="connsiteY5" fmla="*/ 3383279 h 13064490"/>
                <a:gd name="connsiteX6" fmla="*/ 1776602 w 12767104"/>
                <a:gd name="connsiteY6" fmla="*/ 3274694 h 13064490"/>
                <a:gd name="connsiteX7" fmla="*/ 2104262 w 12767104"/>
                <a:gd name="connsiteY7" fmla="*/ 3577589 h 13064490"/>
                <a:gd name="connsiteX8" fmla="*/ 2044827 w 12767104"/>
                <a:gd name="connsiteY8" fmla="*/ 3737610 h 13064490"/>
                <a:gd name="connsiteX9" fmla="*/ 2681477 w 12767104"/>
                <a:gd name="connsiteY9" fmla="*/ 3979544 h 13064490"/>
                <a:gd name="connsiteX10" fmla="*/ 3096767 w 12767104"/>
                <a:gd name="connsiteY10" fmla="*/ 3918584 h 13064490"/>
                <a:gd name="connsiteX11" fmla="*/ 3167252 w 12767104"/>
                <a:gd name="connsiteY11" fmla="*/ 4078604 h 13064490"/>
                <a:gd name="connsiteX12" fmla="*/ 3313937 w 12767104"/>
                <a:gd name="connsiteY12" fmla="*/ 4000499 h 13064490"/>
                <a:gd name="connsiteX13" fmla="*/ 3447669 w 12767104"/>
                <a:gd name="connsiteY13" fmla="*/ 4025646 h 13064490"/>
                <a:gd name="connsiteX14" fmla="*/ 3510152 w 12767104"/>
                <a:gd name="connsiteY14" fmla="*/ 4219574 h 13064490"/>
                <a:gd name="connsiteX15" fmla="*/ 3515867 w 12767104"/>
                <a:gd name="connsiteY15" fmla="*/ 4589144 h 13064490"/>
                <a:gd name="connsiteX16" fmla="*/ 3371087 w 12767104"/>
                <a:gd name="connsiteY16" fmla="*/ 4928234 h 13064490"/>
                <a:gd name="connsiteX17" fmla="*/ 3479672 w 12767104"/>
                <a:gd name="connsiteY17" fmla="*/ 5463539 h 13064490"/>
                <a:gd name="connsiteX18" fmla="*/ 3310127 w 12767104"/>
                <a:gd name="connsiteY18" fmla="*/ 5494019 h 13064490"/>
                <a:gd name="connsiteX19" fmla="*/ 3172967 w 12767104"/>
                <a:gd name="connsiteY19" fmla="*/ 6015989 h 13064490"/>
                <a:gd name="connsiteX20" fmla="*/ 3262502 w 12767104"/>
                <a:gd name="connsiteY20" fmla="*/ 6031229 h 13064490"/>
                <a:gd name="connsiteX21" fmla="*/ 3315842 w 12767104"/>
                <a:gd name="connsiteY21" fmla="*/ 6193154 h 13064490"/>
                <a:gd name="connsiteX22" fmla="*/ 3464432 w 12767104"/>
                <a:gd name="connsiteY22" fmla="*/ 6115049 h 13064490"/>
                <a:gd name="connsiteX23" fmla="*/ 3593972 w 12767104"/>
                <a:gd name="connsiteY23" fmla="*/ 6273164 h 13064490"/>
                <a:gd name="connsiteX24" fmla="*/ 3835146 w 12767104"/>
                <a:gd name="connsiteY24" fmla="*/ 6307836 h 13064490"/>
                <a:gd name="connsiteX25" fmla="*/ 3643502 w 12767104"/>
                <a:gd name="connsiteY25" fmla="*/ 6793229 h 13064490"/>
                <a:gd name="connsiteX26" fmla="*/ 3704462 w 12767104"/>
                <a:gd name="connsiteY26" fmla="*/ 7218044 h 13064490"/>
                <a:gd name="connsiteX27" fmla="*/ 3508247 w 12767104"/>
                <a:gd name="connsiteY27" fmla="*/ 7745729 h 13064490"/>
                <a:gd name="connsiteX28" fmla="*/ 3654932 w 12767104"/>
                <a:gd name="connsiteY28" fmla="*/ 7880984 h 13064490"/>
                <a:gd name="connsiteX29" fmla="*/ 3396234 w 12767104"/>
                <a:gd name="connsiteY29" fmla="*/ 8180451 h 13064490"/>
                <a:gd name="connsiteX30" fmla="*/ 3645407 w 12767104"/>
                <a:gd name="connsiteY30" fmla="*/ 8650604 h 13064490"/>
                <a:gd name="connsiteX31" fmla="*/ 4189476 w 12767104"/>
                <a:gd name="connsiteY31" fmla="*/ 9107805 h 13064490"/>
                <a:gd name="connsiteX32" fmla="*/ 4317872 w 12767104"/>
                <a:gd name="connsiteY32" fmla="*/ 9022079 h 13064490"/>
                <a:gd name="connsiteX33" fmla="*/ 4573142 w 12767104"/>
                <a:gd name="connsiteY33" fmla="*/ 9305924 h 13064490"/>
                <a:gd name="connsiteX34" fmla="*/ 4847462 w 12767104"/>
                <a:gd name="connsiteY34" fmla="*/ 9330689 h 13064490"/>
                <a:gd name="connsiteX35" fmla="*/ 5024627 w 12767104"/>
                <a:gd name="connsiteY35" fmla="*/ 9193529 h 13064490"/>
                <a:gd name="connsiteX36" fmla="*/ 5401817 w 12767104"/>
                <a:gd name="connsiteY36" fmla="*/ 9408794 h 13064490"/>
                <a:gd name="connsiteX37" fmla="*/ 5702807 w 12767104"/>
                <a:gd name="connsiteY37" fmla="*/ 9414509 h 13064490"/>
                <a:gd name="connsiteX38" fmla="*/ 5805677 w 12767104"/>
                <a:gd name="connsiteY38" fmla="*/ 9641204 h 13064490"/>
                <a:gd name="connsiteX39" fmla="*/ 6116192 w 12767104"/>
                <a:gd name="connsiteY39" fmla="*/ 9660254 h 13064490"/>
                <a:gd name="connsiteX40" fmla="*/ 6206109 w 12767104"/>
                <a:gd name="connsiteY40" fmla="*/ 9857613 h 13064490"/>
                <a:gd name="connsiteX41" fmla="*/ 6379082 w 12767104"/>
                <a:gd name="connsiteY41" fmla="*/ 9858374 h 13064490"/>
                <a:gd name="connsiteX42" fmla="*/ 6531482 w 12767104"/>
                <a:gd name="connsiteY42" fmla="*/ 10033634 h 13064490"/>
                <a:gd name="connsiteX43" fmla="*/ 6741032 w 12767104"/>
                <a:gd name="connsiteY43" fmla="*/ 10033634 h 13064490"/>
                <a:gd name="connsiteX44" fmla="*/ 6769607 w 12767104"/>
                <a:gd name="connsiteY44" fmla="*/ 10528934 h 13064490"/>
                <a:gd name="connsiteX45" fmla="*/ 6960108 w 12767104"/>
                <a:gd name="connsiteY45" fmla="*/ 10938891 h 13064490"/>
                <a:gd name="connsiteX46" fmla="*/ 6458712 w 12767104"/>
                <a:gd name="connsiteY46" fmla="*/ 11369040 h 13064490"/>
                <a:gd name="connsiteX47" fmla="*/ 6592443 w 12767104"/>
                <a:gd name="connsiteY47" fmla="*/ 11569065 h 13064490"/>
                <a:gd name="connsiteX48" fmla="*/ 6723888 w 12767104"/>
                <a:gd name="connsiteY48" fmla="*/ 11530965 h 13064490"/>
                <a:gd name="connsiteX49" fmla="*/ 6826758 w 12767104"/>
                <a:gd name="connsiteY49" fmla="*/ 11633835 h 13064490"/>
                <a:gd name="connsiteX50" fmla="*/ 6834378 w 12767104"/>
                <a:gd name="connsiteY50" fmla="*/ 11870055 h 13064490"/>
                <a:gd name="connsiteX51" fmla="*/ 6950583 w 12767104"/>
                <a:gd name="connsiteY51" fmla="*/ 12011025 h 13064490"/>
                <a:gd name="connsiteX52" fmla="*/ 7009638 w 12767104"/>
                <a:gd name="connsiteY52" fmla="*/ 12390120 h 13064490"/>
                <a:gd name="connsiteX53" fmla="*/ 6941058 w 12767104"/>
                <a:gd name="connsiteY53" fmla="*/ 12628245 h 13064490"/>
                <a:gd name="connsiteX54" fmla="*/ 7076313 w 12767104"/>
                <a:gd name="connsiteY54" fmla="*/ 12847320 h 13064490"/>
                <a:gd name="connsiteX55" fmla="*/ 7202043 w 12767104"/>
                <a:gd name="connsiteY55" fmla="*/ 12943713 h 13064490"/>
                <a:gd name="connsiteX56" fmla="*/ 7287768 w 12767104"/>
                <a:gd name="connsiteY56" fmla="*/ 12799695 h 13064490"/>
                <a:gd name="connsiteX57" fmla="*/ 7377303 w 12767104"/>
                <a:gd name="connsiteY57" fmla="*/ 12759690 h 13064490"/>
                <a:gd name="connsiteX58" fmla="*/ 7748778 w 12767104"/>
                <a:gd name="connsiteY58" fmla="*/ 12538710 h 13064490"/>
                <a:gd name="connsiteX59" fmla="*/ 8312658 w 12767104"/>
                <a:gd name="connsiteY59" fmla="*/ 13034010 h 13064490"/>
                <a:gd name="connsiteX60" fmla="*/ 8440293 w 12767104"/>
                <a:gd name="connsiteY60" fmla="*/ 12971145 h 13064490"/>
                <a:gd name="connsiteX61" fmla="*/ 8819388 w 12767104"/>
                <a:gd name="connsiteY61" fmla="*/ 13013055 h 13064490"/>
                <a:gd name="connsiteX62" fmla="*/ 9089898 w 12767104"/>
                <a:gd name="connsiteY62" fmla="*/ 13064490 h 13064490"/>
                <a:gd name="connsiteX63" fmla="*/ 9554718 w 12767104"/>
                <a:gd name="connsiteY63" fmla="*/ 12974954 h 13064490"/>
                <a:gd name="connsiteX64" fmla="*/ 9853803 w 12767104"/>
                <a:gd name="connsiteY64" fmla="*/ 12885420 h 13064490"/>
                <a:gd name="connsiteX65" fmla="*/ 9954006 w 12767104"/>
                <a:gd name="connsiteY65" fmla="*/ 12968097 h 13064490"/>
                <a:gd name="connsiteX66" fmla="*/ 10019538 w 12767104"/>
                <a:gd name="connsiteY66" fmla="*/ 12891134 h 13064490"/>
                <a:gd name="connsiteX67" fmla="*/ 10107168 w 12767104"/>
                <a:gd name="connsiteY67" fmla="*/ 12702539 h 13064490"/>
                <a:gd name="connsiteX68" fmla="*/ 10103358 w 12767104"/>
                <a:gd name="connsiteY68" fmla="*/ 12614909 h 13064490"/>
                <a:gd name="connsiteX69" fmla="*/ 10177653 w 12767104"/>
                <a:gd name="connsiteY69" fmla="*/ 12538709 h 13064490"/>
                <a:gd name="connsiteX70" fmla="*/ 10135743 w 12767104"/>
                <a:gd name="connsiteY70" fmla="*/ 12378689 h 13064490"/>
                <a:gd name="connsiteX71" fmla="*/ 10267188 w 12767104"/>
                <a:gd name="connsiteY71" fmla="*/ 12338684 h 13064490"/>
                <a:gd name="connsiteX72" fmla="*/ 10419207 w 12767104"/>
                <a:gd name="connsiteY72" fmla="*/ 11967972 h 13064490"/>
                <a:gd name="connsiteX73" fmla="*/ 11149203 w 12767104"/>
                <a:gd name="connsiteY73" fmla="*/ 12121514 h 13064490"/>
                <a:gd name="connsiteX74" fmla="*/ 12090273 w 12767104"/>
                <a:gd name="connsiteY74" fmla="*/ 11727179 h 13064490"/>
                <a:gd name="connsiteX75" fmla="*/ 12248388 w 12767104"/>
                <a:gd name="connsiteY75" fmla="*/ 11870054 h 13064490"/>
                <a:gd name="connsiteX76" fmla="*/ 12362688 w 12767104"/>
                <a:gd name="connsiteY76" fmla="*/ 11891009 h 13064490"/>
                <a:gd name="connsiteX77" fmla="*/ 12524613 w 12767104"/>
                <a:gd name="connsiteY77" fmla="*/ 11662409 h 13064490"/>
                <a:gd name="connsiteX78" fmla="*/ 12600813 w 12767104"/>
                <a:gd name="connsiteY78" fmla="*/ 11622404 h 13064490"/>
                <a:gd name="connsiteX79" fmla="*/ 12658344 w 12767104"/>
                <a:gd name="connsiteY79" fmla="*/ 11645265 h 13064490"/>
                <a:gd name="connsiteX80" fmla="*/ 12758928 w 12767104"/>
                <a:gd name="connsiteY80" fmla="*/ 11344274 h 13064490"/>
                <a:gd name="connsiteX81" fmla="*/ 12446507 w 12767104"/>
                <a:gd name="connsiteY81" fmla="*/ 10921364 h 13064490"/>
                <a:gd name="connsiteX82" fmla="*/ 12383642 w 12767104"/>
                <a:gd name="connsiteY82" fmla="*/ 10618469 h 13064490"/>
                <a:gd name="connsiteX83" fmla="*/ 12201906 w 12767104"/>
                <a:gd name="connsiteY83" fmla="*/ 10423017 h 13064490"/>
                <a:gd name="connsiteX84" fmla="*/ 12216002 w 12767104"/>
                <a:gd name="connsiteY84" fmla="*/ 10138409 h 13064490"/>
                <a:gd name="connsiteX85" fmla="*/ 12560807 w 12767104"/>
                <a:gd name="connsiteY85" fmla="*/ 9631679 h 13064490"/>
                <a:gd name="connsiteX86" fmla="*/ 12693777 w 12767104"/>
                <a:gd name="connsiteY86" fmla="*/ 8833866 h 13064490"/>
                <a:gd name="connsiteX87" fmla="*/ 12472416 w 12767104"/>
                <a:gd name="connsiteY87" fmla="*/ 8590407 h 13064490"/>
                <a:gd name="connsiteX88" fmla="*/ 12508992 w 12767104"/>
                <a:gd name="connsiteY88" fmla="*/ 7827264 h 13064490"/>
                <a:gd name="connsiteX89" fmla="*/ 12256389 w 12767104"/>
                <a:gd name="connsiteY89" fmla="*/ 7655052 h 13064490"/>
                <a:gd name="connsiteX90" fmla="*/ 11978640 w 12767104"/>
                <a:gd name="connsiteY90" fmla="*/ 7424928 h 13064490"/>
                <a:gd name="connsiteX91" fmla="*/ 11887200 w 12767104"/>
                <a:gd name="connsiteY91" fmla="*/ 6784848 h 13064490"/>
                <a:gd name="connsiteX92" fmla="*/ 12052173 w 12767104"/>
                <a:gd name="connsiteY92" fmla="*/ 6573774 h 13064490"/>
                <a:gd name="connsiteX93" fmla="*/ 12172950 w 12767104"/>
                <a:gd name="connsiteY93" fmla="*/ 6334887 h 13064490"/>
                <a:gd name="connsiteX94" fmla="*/ 12179808 w 12767104"/>
                <a:gd name="connsiteY94" fmla="*/ 5888736 h 13064490"/>
                <a:gd name="connsiteX95" fmla="*/ 11915394 w 12767104"/>
                <a:gd name="connsiteY95" fmla="*/ 5550027 h 13064490"/>
                <a:gd name="connsiteX96" fmla="*/ 11612880 w 12767104"/>
                <a:gd name="connsiteY96" fmla="*/ 5285232 h 13064490"/>
                <a:gd name="connsiteX97" fmla="*/ 11137392 w 12767104"/>
                <a:gd name="connsiteY97" fmla="*/ 4791456 h 13064490"/>
                <a:gd name="connsiteX98" fmla="*/ 10345674 w 12767104"/>
                <a:gd name="connsiteY98" fmla="*/ 4283583 h 13064490"/>
                <a:gd name="connsiteX99" fmla="*/ 10364343 w 12767104"/>
                <a:gd name="connsiteY99" fmla="*/ 3643122 h 13064490"/>
                <a:gd name="connsiteX100" fmla="*/ 10991088 w 12767104"/>
                <a:gd name="connsiteY100" fmla="*/ 3035808 h 13064490"/>
                <a:gd name="connsiteX101" fmla="*/ 11228832 w 12767104"/>
                <a:gd name="connsiteY101" fmla="*/ 2523744 h 13064490"/>
                <a:gd name="connsiteX102" fmla="*/ 11155680 w 12767104"/>
                <a:gd name="connsiteY102" fmla="*/ 2286000 h 13064490"/>
                <a:gd name="connsiteX103" fmla="*/ 11391900 w 12767104"/>
                <a:gd name="connsiteY103" fmla="*/ 1664970 h 13064490"/>
                <a:gd name="connsiteX104" fmla="*/ 11299698 w 12767104"/>
                <a:gd name="connsiteY104" fmla="*/ 1289304 h 13064490"/>
                <a:gd name="connsiteX105" fmla="*/ 10966704 w 12767104"/>
                <a:gd name="connsiteY105" fmla="*/ 1435227 h 13064490"/>
                <a:gd name="connsiteX106" fmla="*/ 10770870 w 12767104"/>
                <a:gd name="connsiteY106" fmla="*/ 1719072 h 13064490"/>
                <a:gd name="connsiteX107" fmla="*/ 10211943 w 12767104"/>
                <a:gd name="connsiteY107" fmla="*/ 1704594 h 13064490"/>
                <a:gd name="connsiteX108" fmla="*/ 10643616 w 12767104"/>
                <a:gd name="connsiteY108" fmla="*/ 987552 h 13064490"/>
                <a:gd name="connsiteX109" fmla="*/ 10569321 w 12767104"/>
                <a:gd name="connsiteY109" fmla="*/ 768477 h 13064490"/>
                <a:gd name="connsiteX110" fmla="*/ 10310241 w 12767104"/>
                <a:gd name="connsiteY110" fmla="*/ 644652 h 13064490"/>
                <a:gd name="connsiteX111" fmla="*/ 10132695 w 12767104"/>
                <a:gd name="connsiteY111" fmla="*/ 798957 h 13064490"/>
                <a:gd name="connsiteX112" fmla="*/ 9947147 w 12767104"/>
                <a:gd name="connsiteY112" fmla="*/ 712469 h 13064490"/>
                <a:gd name="connsiteX113" fmla="*/ 9547097 w 12767104"/>
                <a:gd name="connsiteY113" fmla="*/ 748664 h 13064490"/>
                <a:gd name="connsiteX114" fmla="*/ 9390887 w 12767104"/>
                <a:gd name="connsiteY114" fmla="*/ 302894 h 13064490"/>
                <a:gd name="connsiteX115" fmla="*/ 9286112 w 12767104"/>
                <a:gd name="connsiteY115" fmla="*/ 152399 h 13064490"/>
                <a:gd name="connsiteX116" fmla="*/ 9089136 w 12767104"/>
                <a:gd name="connsiteY116" fmla="*/ 0 h 13064490"/>
                <a:gd name="connsiteX117" fmla="*/ 9030842 w 12767104"/>
                <a:gd name="connsiteY117" fmla="*/ 188594 h 13064490"/>
                <a:gd name="connsiteX118" fmla="*/ 9137522 w 12767104"/>
                <a:gd name="connsiteY118" fmla="*/ 352424 h 13064490"/>
                <a:gd name="connsiteX119" fmla="*/ 8903207 w 12767104"/>
                <a:gd name="connsiteY119" fmla="*/ 421004 h 13064490"/>
                <a:gd name="connsiteX120" fmla="*/ 8634602 w 12767104"/>
                <a:gd name="connsiteY120" fmla="*/ 548639 h 13064490"/>
                <a:gd name="connsiteX121" fmla="*/ 8421242 w 12767104"/>
                <a:gd name="connsiteY121" fmla="*/ 859154 h 13064490"/>
                <a:gd name="connsiteX122" fmla="*/ 8219312 w 12767104"/>
                <a:gd name="connsiteY122" fmla="*/ 922019 h 13064490"/>
                <a:gd name="connsiteX123" fmla="*/ 8125967 w 12767104"/>
                <a:gd name="connsiteY123" fmla="*/ 1301114 h 13064490"/>
                <a:gd name="connsiteX124" fmla="*/ 8017382 w 12767104"/>
                <a:gd name="connsiteY124" fmla="*/ 1407794 h 13064490"/>
                <a:gd name="connsiteX125" fmla="*/ 7977377 w 12767104"/>
                <a:gd name="connsiteY125" fmla="*/ 1543049 h 13064490"/>
                <a:gd name="connsiteX126" fmla="*/ 7811642 w 12767104"/>
                <a:gd name="connsiteY126" fmla="*/ 1577339 h 13064490"/>
                <a:gd name="connsiteX127" fmla="*/ 7678674 w 12767104"/>
                <a:gd name="connsiteY127" fmla="*/ 1816608 h 13064490"/>
                <a:gd name="connsiteX128" fmla="*/ 7327772 w 12767104"/>
                <a:gd name="connsiteY128" fmla="*/ 1645919 h 13064490"/>
                <a:gd name="connsiteX129" fmla="*/ 6998207 w 12767104"/>
                <a:gd name="connsiteY129" fmla="*/ 1950719 h 13064490"/>
                <a:gd name="connsiteX130" fmla="*/ 6794372 w 12767104"/>
                <a:gd name="connsiteY130" fmla="*/ 1811654 h 13064490"/>
                <a:gd name="connsiteX131" fmla="*/ 6217920 w 12767104"/>
                <a:gd name="connsiteY131" fmla="*/ 2286000 h 13064490"/>
                <a:gd name="connsiteX132" fmla="*/ 6020942 w 12767104"/>
                <a:gd name="connsiteY132" fmla="*/ 2179319 h 13064490"/>
                <a:gd name="connsiteX133" fmla="*/ 5859017 w 12767104"/>
                <a:gd name="connsiteY133" fmla="*/ 2200274 h 13064490"/>
                <a:gd name="connsiteX134" fmla="*/ 5657087 w 12767104"/>
                <a:gd name="connsiteY134" fmla="*/ 2085974 h 13064490"/>
                <a:gd name="connsiteX135" fmla="*/ 5422772 w 12767104"/>
                <a:gd name="connsiteY135" fmla="*/ 2118359 h 13064490"/>
                <a:gd name="connsiteX136" fmla="*/ 5361812 w 12767104"/>
                <a:gd name="connsiteY136" fmla="*/ 1937384 h 13064490"/>
                <a:gd name="connsiteX137" fmla="*/ 5015102 w 12767104"/>
                <a:gd name="connsiteY137" fmla="*/ 1771649 h 13064490"/>
                <a:gd name="connsiteX138" fmla="*/ 4293870 w 12767104"/>
                <a:gd name="connsiteY138" fmla="*/ 1781937 h 13064490"/>
                <a:gd name="connsiteX139" fmla="*/ 3976877 w 12767104"/>
                <a:gd name="connsiteY139" fmla="*/ 1421129 h 13064490"/>
                <a:gd name="connsiteX140" fmla="*/ 3762439 w 12767104"/>
                <a:gd name="connsiteY140" fmla="*/ 1268200 h 13064490"/>
                <a:gd name="connsiteX141" fmla="*/ 3683643 w 12767104"/>
                <a:gd name="connsiteY141" fmla="*/ 1308185 h 13064490"/>
                <a:gd name="connsiteX142" fmla="*/ 3505928 w 12767104"/>
                <a:gd name="connsiteY142" fmla="*/ 1106176 h 13064490"/>
                <a:gd name="connsiteX143" fmla="*/ 3296242 w 12767104"/>
                <a:gd name="connsiteY143" fmla="*/ 1199033 h 13064490"/>
                <a:gd name="connsiteX144" fmla="*/ 3234753 w 12767104"/>
                <a:gd name="connsiteY144" fmla="*/ 1089940 h 13064490"/>
                <a:gd name="connsiteX145" fmla="*/ 2999574 w 12767104"/>
                <a:gd name="connsiteY145" fmla="*/ 1182219 h 13064490"/>
                <a:gd name="connsiteX146" fmla="*/ 2992765 w 12767104"/>
                <a:gd name="connsiteY146" fmla="*/ 1034402 h 13064490"/>
                <a:gd name="connsiteX147" fmla="*/ 2920345 w 12767104"/>
                <a:gd name="connsiteY147" fmla="*/ 1007542 h 13064490"/>
                <a:gd name="connsiteX148" fmla="*/ 2792430 w 12767104"/>
                <a:gd name="connsiteY148" fmla="*/ 1246638 h 13064490"/>
                <a:gd name="connsiteX149" fmla="*/ 2793380 w 12767104"/>
                <a:gd name="connsiteY149" fmla="*/ 1429807 h 13064490"/>
                <a:gd name="connsiteX150" fmla="*/ 2655567 w 12767104"/>
                <a:gd name="connsiteY150" fmla="*/ 1478709 h 13064490"/>
                <a:gd name="connsiteX151" fmla="*/ 2541665 w 12767104"/>
                <a:gd name="connsiteY151" fmla="*/ 1603773 h 13064490"/>
                <a:gd name="connsiteX152" fmla="*/ 2356057 w 12767104"/>
                <a:gd name="connsiteY152" fmla="*/ 1591769 h 13064490"/>
                <a:gd name="connsiteX153" fmla="*/ 2241013 w 12767104"/>
                <a:gd name="connsiteY153" fmla="*/ 1758385 h 13064490"/>
                <a:gd name="connsiteX154" fmla="*/ 2084315 w 12767104"/>
                <a:gd name="connsiteY154" fmla="*/ 1706813 h 13064490"/>
                <a:gd name="connsiteX155" fmla="*/ 2012822 w 12767104"/>
                <a:gd name="connsiteY155" fmla="*/ 1710689 h 13064490"/>
                <a:gd name="connsiteX156" fmla="*/ 2007107 w 12767104"/>
                <a:gd name="connsiteY156" fmla="*/ 1870709 h 13064490"/>
                <a:gd name="connsiteX157" fmla="*/ 1736597 w 12767104"/>
                <a:gd name="connsiteY157" fmla="*/ 1920239 h 13064490"/>
                <a:gd name="connsiteX158" fmla="*/ 1383792 w 12767104"/>
                <a:gd name="connsiteY158" fmla="*/ 1796415 h 13064490"/>
                <a:gd name="connsiteX159" fmla="*/ 1064132 w 12767104"/>
                <a:gd name="connsiteY159" fmla="*/ 1979294 h 13064490"/>
                <a:gd name="connsiteX160" fmla="*/ 1053084 w 12767104"/>
                <a:gd name="connsiteY160" fmla="*/ 2431542 h 13064490"/>
                <a:gd name="connsiteX161" fmla="*/ 514350 w 12767104"/>
                <a:gd name="connsiteY161" fmla="*/ 2355342 h 13064490"/>
                <a:gd name="connsiteX162" fmla="*/ 464057 w 12767104"/>
                <a:gd name="connsiteY162" fmla="*/ 2529839 h 13064490"/>
                <a:gd name="connsiteX163" fmla="*/ 0 w 12767104"/>
                <a:gd name="connsiteY163" fmla="*/ 2450592 h 13064490"/>
                <a:gd name="connsiteX0" fmla="*/ 0 w 12767104"/>
                <a:gd name="connsiteY0" fmla="*/ 2450592 h 13064490"/>
                <a:gd name="connsiteX1" fmla="*/ 266319 w 12767104"/>
                <a:gd name="connsiteY1" fmla="*/ 2830068 h 13064490"/>
                <a:gd name="connsiteX2" fmla="*/ 715899 w 12767104"/>
                <a:gd name="connsiteY2" fmla="*/ 2767965 h 13064490"/>
                <a:gd name="connsiteX3" fmla="*/ 1254633 w 12767104"/>
                <a:gd name="connsiteY3" fmla="*/ 3008757 h 13064490"/>
                <a:gd name="connsiteX4" fmla="*/ 1414652 w 12767104"/>
                <a:gd name="connsiteY4" fmla="*/ 3208019 h 13064490"/>
                <a:gd name="connsiteX5" fmla="*/ 1605152 w 12767104"/>
                <a:gd name="connsiteY5" fmla="*/ 3383279 h 13064490"/>
                <a:gd name="connsiteX6" fmla="*/ 1776602 w 12767104"/>
                <a:gd name="connsiteY6" fmla="*/ 3274694 h 13064490"/>
                <a:gd name="connsiteX7" fmla="*/ 2104262 w 12767104"/>
                <a:gd name="connsiteY7" fmla="*/ 3577589 h 13064490"/>
                <a:gd name="connsiteX8" fmla="*/ 2044827 w 12767104"/>
                <a:gd name="connsiteY8" fmla="*/ 3737610 h 13064490"/>
                <a:gd name="connsiteX9" fmla="*/ 2681477 w 12767104"/>
                <a:gd name="connsiteY9" fmla="*/ 3979544 h 13064490"/>
                <a:gd name="connsiteX10" fmla="*/ 3096767 w 12767104"/>
                <a:gd name="connsiteY10" fmla="*/ 3918584 h 13064490"/>
                <a:gd name="connsiteX11" fmla="*/ 3167252 w 12767104"/>
                <a:gd name="connsiteY11" fmla="*/ 4078604 h 13064490"/>
                <a:gd name="connsiteX12" fmla="*/ 3313937 w 12767104"/>
                <a:gd name="connsiteY12" fmla="*/ 4000499 h 13064490"/>
                <a:gd name="connsiteX13" fmla="*/ 3447669 w 12767104"/>
                <a:gd name="connsiteY13" fmla="*/ 4025646 h 13064490"/>
                <a:gd name="connsiteX14" fmla="*/ 3510152 w 12767104"/>
                <a:gd name="connsiteY14" fmla="*/ 4219574 h 13064490"/>
                <a:gd name="connsiteX15" fmla="*/ 3515867 w 12767104"/>
                <a:gd name="connsiteY15" fmla="*/ 4589144 h 13064490"/>
                <a:gd name="connsiteX16" fmla="*/ 3371087 w 12767104"/>
                <a:gd name="connsiteY16" fmla="*/ 4928234 h 13064490"/>
                <a:gd name="connsiteX17" fmla="*/ 3479672 w 12767104"/>
                <a:gd name="connsiteY17" fmla="*/ 5463539 h 13064490"/>
                <a:gd name="connsiteX18" fmla="*/ 3310127 w 12767104"/>
                <a:gd name="connsiteY18" fmla="*/ 5494019 h 13064490"/>
                <a:gd name="connsiteX19" fmla="*/ 3172967 w 12767104"/>
                <a:gd name="connsiteY19" fmla="*/ 6015989 h 13064490"/>
                <a:gd name="connsiteX20" fmla="*/ 3262502 w 12767104"/>
                <a:gd name="connsiteY20" fmla="*/ 6031229 h 13064490"/>
                <a:gd name="connsiteX21" fmla="*/ 3315842 w 12767104"/>
                <a:gd name="connsiteY21" fmla="*/ 6193154 h 13064490"/>
                <a:gd name="connsiteX22" fmla="*/ 3464432 w 12767104"/>
                <a:gd name="connsiteY22" fmla="*/ 6115049 h 13064490"/>
                <a:gd name="connsiteX23" fmla="*/ 3593972 w 12767104"/>
                <a:gd name="connsiteY23" fmla="*/ 6273164 h 13064490"/>
                <a:gd name="connsiteX24" fmla="*/ 3835146 w 12767104"/>
                <a:gd name="connsiteY24" fmla="*/ 6307836 h 13064490"/>
                <a:gd name="connsiteX25" fmla="*/ 3643502 w 12767104"/>
                <a:gd name="connsiteY25" fmla="*/ 6793229 h 13064490"/>
                <a:gd name="connsiteX26" fmla="*/ 3704462 w 12767104"/>
                <a:gd name="connsiteY26" fmla="*/ 7218044 h 13064490"/>
                <a:gd name="connsiteX27" fmla="*/ 3508247 w 12767104"/>
                <a:gd name="connsiteY27" fmla="*/ 7745729 h 13064490"/>
                <a:gd name="connsiteX28" fmla="*/ 3654932 w 12767104"/>
                <a:gd name="connsiteY28" fmla="*/ 7880984 h 13064490"/>
                <a:gd name="connsiteX29" fmla="*/ 3396234 w 12767104"/>
                <a:gd name="connsiteY29" fmla="*/ 8180451 h 13064490"/>
                <a:gd name="connsiteX30" fmla="*/ 3645407 w 12767104"/>
                <a:gd name="connsiteY30" fmla="*/ 8650604 h 13064490"/>
                <a:gd name="connsiteX31" fmla="*/ 4189476 w 12767104"/>
                <a:gd name="connsiteY31" fmla="*/ 9107805 h 13064490"/>
                <a:gd name="connsiteX32" fmla="*/ 4317872 w 12767104"/>
                <a:gd name="connsiteY32" fmla="*/ 9022079 h 13064490"/>
                <a:gd name="connsiteX33" fmla="*/ 4573142 w 12767104"/>
                <a:gd name="connsiteY33" fmla="*/ 9305924 h 13064490"/>
                <a:gd name="connsiteX34" fmla="*/ 4847462 w 12767104"/>
                <a:gd name="connsiteY34" fmla="*/ 9330689 h 13064490"/>
                <a:gd name="connsiteX35" fmla="*/ 5024627 w 12767104"/>
                <a:gd name="connsiteY35" fmla="*/ 9193529 h 13064490"/>
                <a:gd name="connsiteX36" fmla="*/ 5401817 w 12767104"/>
                <a:gd name="connsiteY36" fmla="*/ 9408794 h 13064490"/>
                <a:gd name="connsiteX37" fmla="*/ 5702807 w 12767104"/>
                <a:gd name="connsiteY37" fmla="*/ 9414509 h 13064490"/>
                <a:gd name="connsiteX38" fmla="*/ 5805677 w 12767104"/>
                <a:gd name="connsiteY38" fmla="*/ 9641204 h 13064490"/>
                <a:gd name="connsiteX39" fmla="*/ 6116192 w 12767104"/>
                <a:gd name="connsiteY39" fmla="*/ 9660254 h 13064490"/>
                <a:gd name="connsiteX40" fmla="*/ 6206109 w 12767104"/>
                <a:gd name="connsiteY40" fmla="*/ 9857613 h 13064490"/>
                <a:gd name="connsiteX41" fmla="*/ 6379082 w 12767104"/>
                <a:gd name="connsiteY41" fmla="*/ 9858374 h 13064490"/>
                <a:gd name="connsiteX42" fmla="*/ 6531482 w 12767104"/>
                <a:gd name="connsiteY42" fmla="*/ 10033634 h 13064490"/>
                <a:gd name="connsiteX43" fmla="*/ 6741032 w 12767104"/>
                <a:gd name="connsiteY43" fmla="*/ 10033634 h 13064490"/>
                <a:gd name="connsiteX44" fmla="*/ 6769607 w 12767104"/>
                <a:gd name="connsiteY44" fmla="*/ 10528934 h 13064490"/>
                <a:gd name="connsiteX45" fmla="*/ 6960108 w 12767104"/>
                <a:gd name="connsiteY45" fmla="*/ 10938891 h 13064490"/>
                <a:gd name="connsiteX46" fmla="*/ 6458712 w 12767104"/>
                <a:gd name="connsiteY46" fmla="*/ 11369040 h 13064490"/>
                <a:gd name="connsiteX47" fmla="*/ 6592443 w 12767104"/>
                <a:gd name="connsiteY47" fmla="*/ 11569065 h 13064490"/>
                <a:gd name="connsiteX48" fmla="*/ 6723888 w 12767104"/>
                <a:gd name="connsiteY48" fmla="*/ 11530965 h 13064490"/>
                <a:gd name="connsiteX49" fmla="*/ 6826758 w 12767104"/>
                <a:gd name="connsiteY49" fmla="*/ 11633835 h 13064490"/>
                <a:gd name="connsiteX50" fmla="*/ 6834378 w 12767104"/>
                <a:gd name="connsiteY50" fmla="*/ 11870055 h 13064490"/>
                <a:gd name="connsiteX51" fmla="*/ 6950583 w 12767104"/>
                <a:gd name="connsiteY51" fmla="*/ 12011025 h 13064490"/>
                <a:gd name="connsiteX52" fmla="*/ 7009638 w 12767104"/>
                <a:gd name="connsiteY52" fmla="*/ 12390120 h 13064490"/>
                <a:gd name="connsiteX53" fmla="*/ 6941058 w 12767104"/>
                <a:gd name="connsiteY53" fmla="*/ 12628245 h 13064490"/>
                <a:gd name="connsiteX54" fmla="*/ 7076313 w 12767104"/>
                <a:gd name="connsiteY54" fmla="*/ 12847320 h 13064490"/>
                <a:gd name="connsiteX55" fmla="*/ 7202043 w 12767104"/>
                <a:gd name="connsiteY55" fmla="*/ 12943713 h 13064490"/>
                <a:gd name="connsiteX56" fmla="*/ 7287768 w 12767104"/>
                <a:gd name="connsiteY56" fmla="*/ 12799695 h 13064490"/>
                <a:gd name="connsiteX57" fmla="*/ 7377303 w 12767104"/>
                <a:gd name="connsiteY57" fmla="*/ 12759690 h 13064490"/>
                <a:gd name="connsiteX58" fmla="*/ 7748778 w 12767104"/>
                <a:gd name="connsiteY58" fmla="*/ 12538710 h 13064490"/>
                <a:gd name="connsiteX59" fmla="*/ 8312658 w 12767104"/>
                <a:gd name="connsiteY59" fmla="*/ 13034010 h 13064490"/>
                <a:gd name="connsiteX60" fmla="*/ 8440293 w 12767104"/>
                <a:gd name="connsiteY60" fmla="*/ 12971145 h 13064490"/>
                <a:gd name="connsiteX61" fmla="*/ 8819388 w 12767104"/>
                <a:gd name="connsiteY61" fmla="*/ 13013055 h 13064490"/>
                <a:gd name="connsiteX62" fmla="*/ 9089898 w 12767104"/>
                <a:gd name="connsiteY62" fmla="*/ 13064490 h 13064490"/>
                <a:gd name="connsiteX63" fmla="*/ 9554718 w 12767104"/>
                <a:gd name="connsiteY63" fmla="*/ 12974954 h 13064490"/>
                <a:gd name="connsiteX64" fmla="*/ 9853803 w 12767104"/>
                <a:gd name="connsiteY64" fmla="*/ 12885420 h 13064490"/>
                <a:gd name="connsiteX65" fmla="*/ 9954006 w 12767104"/>
                <a:gd name="connsiteY65" fmla="*/ 12968097 h 13064490"/>
                <a:gd name="connsiteX66" fmla="*/ 10019538 w 12767104"/>
                <a:gd name="connsiteY66" fmla="*/ 12891134 h 13064490"/>
                <a:gd name="connsiteX67" fmla="*/ 10107168 w 12767104"/>
                <a:gd name="connsiteY67" fmla="*/ 12702539 h 13064490"/>
                <a:gd name="connsiteX68" fmla="*/ 10103358 w 12767104"/>
                <a:gd name="connsiteY68" fmla="*/ 12614909 h 13064490"/>
                <a:gd name="connsiteX69" fmla="*/ 10177653 w 12767104"/>
                <a:gd name="connsiteY69" fmla="*/ 12538709 h 13064490"/>
                <a:gd name="connsiteX70" fmla="*/ 10135743 w 12767104"/>
                <a:gd name="connsiteY70" fmla="*/ 12378689 h 13064490"/>
                <a:gd name="connsiteX71" fmla="*/ 10267188 w 12767104"/>
                <a:gd name="connsiteY71" fmla="*/ 12338684 h 13064490"/>
                <a:gd name="connsiteX72" fmla="*/ 10419207 w 12767104"/>
                <a:gd name="connsiteY72" fmla="*/ 11967972 h 13064490"/>
                <a:gd name="connsiteX73" fmla="*/ 11149203 w 12767104"/>
                <a:gd name="connsiteY73" fmla="*/ 12121514 h 13064490"/>
                <a:gd name="connsiteX74" fmla="*/ 12090273 w 12767104"/>
                <a:gd name="connsiteY74" fmla="*/ 11727179 h 13064490"/>
                <a:gd name="connsiteX75" fmla="*/ 12248388 w 12767104"/>
                <a:gd name="connsiteY75" fmla="*/ 11870054 h 13064490"/>
                <a:gd name="connsiteX76" fmla="*/ 12362688 w 12767104"/>
                <a:gd name="connsiteY76" fmla="*/ 11891009 h 13064490"/>
                <a:gd name="connsiteX77" fmla="*/ 12524613 w 12767104"/>
                <a:gd name="connsiteY77" fmla="*/ 11662409 h 13064490"/>
                <a:gd name="connsiteX78" fmla="*/ 12600813 w 12767104"/>
                <a:gd name="connsiteY78" fmla="*/ 11622404 h 13064490"/>
                <a:gd name="connsiteX79" fmla="*/ 12658344 w 12767104"/>
                <a:gd name="connsiteY79" fmla="*/ 11645265 h 13064490"/>
                <a:gd name="connsiteX80" fmla="*/ 12758928 w 12767104"/>
                <a:gd name="connsiteY80" fmla="*/ 11344274 h 13064490"/>
                <a:gd name="connsiteX81" fmla="*/ 12446507 w 12767104"/>
                <a:gd name="connsiteY81" fmla="*/ 10921364 h 13064490"/>
                <a:gd name="connsiteX82" fmla="*/ 12383642 w 12767104"/>
                <a:gd name="connsiteY82" fmla="*/ 10618469 h 13064490"/>
                <a:gd name="connsiteX83" fmla="*/ 12201906 w 12767104"/>
                <a:gd name="connsiteY83" fmla="*/ 10423017 h 13064490"/>
                <a:gd name="connsiteX84" fmla="*/ 12216002 w 12767104"/>
                <a:gd name="connsiteY84" fmla="*/ 10138409 h 13064490"/>
                <a:gd name="connsiteX85" fmla="*/ 12560807 w 12767104"/>
                <a:gd name="connsiteY85" fmla="*/ 9631679 h 13064490"/>
                <a:gd name="connsiteX86" fmla="*/ 12693777 w 12767104"/>
                <a:gd name="connsiteY86" fmla="*/ 8833866 h 13064490"/>
                <a:gd name="connsiteX87" fmla="*/ 12472416 w 12767104"/>
                <a:gd name="connsiteY87" fmla="*/ 8590407 h 13064490"/>
                <a:gd name="connsiteX88" fmla="*/ 12508992 w 12767104"/>
                <a:gd name="connsiteY88" fmla="*/ 7827264 h 13064490"/>
                <a:gd name="connsiteX89" fmla="*/ 12256389 w 12767104"/>
                <a:gd name="connsiteY89" fmla="*/ 7655052 h 13064490"/>
                <a:gd name="connsiteX90" fmla="*/ 11978640 w 12767104"/>
                <a:gd name="connsiteY90" fmla="*/ 7424928 h 13064490"/>
                <a:gd name="connsiteX91" fmla="*/ 11887200 w 12767104"/>
                <a:gd name="connsiteY91" fmla="*/ 6784848 h 13064490"/>
                <a:gd name="connsiteX92" fmla="*/ 12052173 w 12767104"/>
                <a:gd name="connsiteY92" fmla="*/ 6573774 h 13064490"/>
                <a:gd name="connsiteX93" fmla="*/ 12172950 w 12767104"/>
                <a:gd name="connsiteY93" fmla="*/ 6334887 h 13064490"/>
                <a:gd name="connsiteX94" fmla="*/ 12179808 w 12767104"/>
                <a:gd name="connsiteY94" fmla="*/ 5888736 h 13064490"/>
                <a:gd name="connsiteX95" fmla="*/ 11915394 w 12767104"/>
                <a:gd name="connsiteY95" fmla="*/ 5550027 h 13064490"/>
                <a:gd name="connsiteX96" fmla="*/ 11612880 w 12767104"/>
                <a:gd name="connsiteY96" fmla="*/ 5285232 h 13064490"/>
                <a:gd name="connsiteX97" fmla="*/ 11137392 w 12767104"/>
                <a:gd name="connsiteY97" fmla="*/ 4791456 h 13064490"/>
                <a:gd name="connsiteX98" fmla="*/ 10345674 w 12767104"/>
                <a:gd name="connsiteY98" fmla="*/ 4283583 h 13064490"/>
                <a:gd name="connsiteX99" fmla="*/ 10364343 w 12767104"/>
                <a:gd name="connsiteY99" fmla="*/ 3643122 h 13064490"/>
                <a:gd name="connsiteX100" fmla="*/ 10991088 w 12767104"/>
                <a:gd name="connsiteY100" fmla="*/ 3035808 h 13064490"/>
                <a:gd name="connsiteX101" fmla="*/ 11228832 w 12767104"/>
                <a:gd name="connsiteY101" fmla="*/ 2523744 h 13064490"/>
                <a:gd name="connsiteX102" fmla="*/ 11155680 w 12767104"/>
                <a:gd name="connsiteY102" fmla="*/ 2286000 h 13064490"/>
                <a:gd name="connsiteX103" fmla="*/ 11391900 w 12767104"/>
                <a:gd name="connsiteY103" fmla="*/ 1664970 h 13064490"/>
                <a:gd name="connsiteX104" fmla="*/ 11299698 w 12767104"/>
                <a:gd name="connsiteY104" fmla="*/ 1289304 h 13064490"/>
                <a:gd name="connsiteX105" fmla="*/ 10966704 w 12767104"/>
                <a:gd name="connsiteY105" fmla="*/ 1435227 h 13064490"/>
                <a:gd name="connsiteX106" fmla="*/ 10770870 w 12767104"/>
                <a:gd name="connsiteY106" fmla="*/ 1719072 h 13064490"/>
                <a:gd name="connsiteX107" fmla="*/ 10211943 w 12767104"/>
                <a:gd name="connsiteY107" fmla="*/ 1704594 h 13064490"/>
                <a:gd name="connsiteX108" fmla="*/ 10643616 w 12767104"/>
                <a:gd name="connsiteY108" fmla="*/ 987552 h 13064490"/>
                <a:gd name="connsiteX109" fmla="*/ 10569321 w 12767104"/>
                <a:gd name="connsiteY109" fmla="*/ 768477 h 13064490"/>
                <a:gd name="connsiteX110" fmla="*/ 10310241 w 12767104"/>
                <a:gd name="connsiteY110" fmla="*/ 644652 h 13064490"/>
                <a:gd name="connsiteX111" fmla="*/ 10132695 w 12767104"/>
                <a:gd name="connsiteY111" fmla="*/ 798957 h 13064490"/>
                <a:gd name="connsiteX112" fmla="*/ 9947147 w 12767104"/>
                <a:gd name="connsiteY112" fmla="*/ 712469 h 13064490"/>
                <a:gd name="connsiteX113" fmla="*/ 9547097 w 12767104"/>
                <a:gd name="connsiteY113" fmla="*/ 748664 h 13064490"/>
                <a:gd name="connsiteX114" fmla="*/ 9390887 w 12767104"/>
                <a:gd name="connsiteY114" fmla="*/ 302894 h 13064490"/>
                <a:gd name="connsiteX115" fmla="*/ 9286112 w 12767104"/>
                <a:gd name="connsiteY115" fmla="*/ 152399 h 13064490"/>
                <a:gd name="connsiteX116" fmla="*/ 9089136 w 12767104"/>
                <a:gd name="connsiteY116" fmla="*/ 0 h 13064490"/>
                <a:gd name="connsiteX117" fmla="*/ 9030842 w 12767104"/>
                <a:gd name="connsiteY117" fmla="*/ 188594 h 13064490"/>
                <a:gd name="connsiteX118" fmla="*/ 9137522 w 12767104"/>
                <a:gd name="connsiteY118" fmla="*/ 352424 h 13064490"/>
                <a:gd name="connsiteX119" fmla="*/ 8903207 w 12767104"/>
                <a:gd name="connsiteY119" fmla="*/ 421004 h 13064490"/>
                <a:gd name="connsiteX120" fmla="*/ 8634602 w 12767104"/>
                <a:gd name="connsiteY120" fmla="*/ 548639 h 13064490"/>
                <a:gd name="connsiteX121" fmla="*/ 8421242 w 12767104"/>
                <a:gd name="connsiteY121" fmla="*/ 859154 h 13064490"/>
                <a:gd name="connsiteX122" fmla="*/ 8219312 w 12767104"/>
                <a:gd name="connsiteY122" fmla="*/ 922019 h 13064490"/>
                <a:gd name="connsiteX123" fmla="*/ 8125967 w 12767104"/>
                <a:gd name="connsiteY123" fmla="*/ 1301114 h 13064490"/>
                <a:gd name="connsiteX124" fmla="*/ 8017382 w 12767104"/>
                <a:gd name="connsiteY124" fmla="*/ 1407794 h 13064490"/>
                <a:gd name="connsiteX125" fmla="*/ 7977377 w 12767104"/>
                <a:gd name="connsiteY125" fmla="*/ 1543049 h 13064490"/>
                <a:gd name="connsiteX126" fmla="*/ 7811642 w 12767104"/>
                <a:gd name="connsiteY126" fmla="*/ 1577339 h 13064490"/>
                <a:gd name="connsiteX127" fmla="*/ 7678674 w 12767104"/>
                <a:gd name="connsiteY127" fmla="*/ 1816608 h 13064490"/>
                <a:gd name="connsiteX128" fmla="*/ 7327772 w 12767104"/>
                <a:gd name="connsiteY128" fmla="*/ 1645919 h 13064490"/>
                <a:gd name="connsiteX129" fmla="*/ 6998207 w 12767104"/>
                <a:gd name="connsiteY129" fmla="*/ 1950719 h 13064490"/>
                <a:gd name="connsiteX130" fmla="*/ 6794372 w 12767104"/>
                <a:gd name="connsiteY130" fmla="*/ 1811654 h 13064490"/>
                <a:gd name="connsiteX131" fmla="*/ 6217920 w 12767104"/>
                <a:gd name="connsiteY131" fmla="*/ 2286000 h 13064490"/>
                <a:gd name="connsiteX132" fmla="*/ 6020942 w 12767104"/>
                <a:gd name="connsiteY132" fmla="*/ 2179319 h 13064490"/>
                <a:gd name="connsiteX133" fmla="*/ 5859017 w 12767104"/>
                <a:gd name="connsiteY133" fmla="*/ 2200274 h 13064490"/>
                <a:gd name="connsiteX134" fmla="*/ 5657087 w 12767104"/>
                <a:gd name="connsiteY134" fmla="*/ 2085974 h 13064490"/>
                <a:gd name="connsiteX135" fmla="*/ 5422772 w 12767104"/>
                <a:gd name="connsiteY135" fmla="*/ 2118359 h 13064490"/>
                <a:gd name="connsiteX136" fmla="*/ 5361812 w 12767104"/>
                <a:gd name="connsiteY136" fmla="*/ 1937384 h 13064490"/>
                <a:gd name="connsiteX137" fmla="*/ 5015102 w 12767104"/>
                <a:gd name="connsiteY137" fmla="*/ 1771649 h 13064490"/>
                <a:gd name="connsiteX138" fmla="*/ 4293870 w 12767104"/>
                <a:gd name="connsiteY138" fmla="*/ 1781937 h 13064490"/>
                <a:gd name="connsiteX139" fmla="*/ 3976877 w 12767104"/>
                <a:gd name="connsiteY139" fmla="*/ 1421129 h 13064490"/>
                <a:gd name="connsiteX140" fmla="*/ 3762439 w 12767104"/>
                <a:gd name="connsiteY140" fmla="*/ 1268200 h 13064490"/>
                <a:gd name="connsiteX141" fmla="*/ 3683643 w 12767104"/>
                <a:gd name="connsiteY141" fmla="*/ 1308185 h 13064490"/>
                <a:gd name="connsiteX142" fmla="*/ 3505928 w 12767104"/>
                <a:gd name="connsiteY142" fmla="*/ 1106176 h 13064490"/>
                <a:gd name="connsiteX143" fmla="*/ 3296242 w 12767104"/>
                <a:gd name="connsiteY143" fmla="*/ 1199033 h 13064490"/>
                <a:gd name="connsiteX144" fmla="*/ 3234753 w 12767104"/>
                <a:gd name="connsiteY144" fmla="*/ 1089940 h 13064490"/>
                <a:gd name="connsiteX145" fmla="*/ 2999574 w 12767104"/>
                <a:gd name="connsiteY145" fmla="*/ 1182219 h 13064490"/>
                <a:gd name="connsiteX146" fmla="*/ 2992765 w 12767104"/>
                <a:gd name="connsiteY146" fmla="*/ 1034402 h 13064490"/>
                <a:gd name="connsiteX147" fmla="*/ 2920345 w 12767104"/>
                <a:gd name="connsiteY147" fmla="*/ 1007542 h 13064490"/>
                <a:gd name="connsiteX148" fmla="*/ 2792430 w 12767104"/>
                <a:gd name="connsiteY148" fmla="*/ 1246638 h 13064490"/>
                <a:gd name="connsiteX149" fmla="*/ 2793380 w 12767104"/>
                <a:gd name="connsiteY149" fmla="*/ 1429807 h 13064490"/>
                <a:gd name="connsiteX150" fmla="*/ 2655567 w 12767104"/>
                <a:gd name="connsiteY150" fmla="*/ 1478709 h 13064490"/>
                <a:gd name="connsiteX151" fmla="*/ 2541665 w 12767104"/>
                <a:gd name="connsiteY151" fmla="*/ 1603773 h 13064490"/>
                <a:gd name="connsiteX152" fmla="*/ 2356057 w 12767104"/>
                <a:gd name="connsiteY152" fmla="*/ 1591769 h 13064490"/>
                <a:gd name="connsiteX153" fmla="*/ 2241013 w 12767104"/>
                <a:gd name="connsiteY153" fmla="*/ 1758385 h 13064490"/>
                <a:gd name="connsiteX154" fmla="*/ 2084315 w 12767104"/>
                <a:gd name="connsiteY154" fmla="*/ 1706813 h 13064490"/>
                <a:gd name="connsiteX155" fmla="*/ 2012822 w 12767104"/>
                <a:gd name="connsiteY155" fmla="*/ 1710689 h 13064490"/>
                <a:gd name="connsiteX156" fmla="*/ 2007107 w 12767104"/>
                <a:gd name="connsiteY156" fmla="*/ 1870709 h 13064490"/>
                <a:gd name="connsiteX157" fmla="*/ 1736597 w 12767104"/>
                <a:gd name="connsiteY157" fmla="*/ 1920239 h 13064490"/>
                <a:gd name="connsiteX158" fmla="*/ 1383792 w 12767104"/>
                <a:gd name="connsiteY158" fmla="*/ 1796415 h 13064490"/>
                <a:gd name="connsiteX159" fmla="*/ 1064132 w 12767104"/>
                <a:gd name="connsiteY159" fmla="*/ 1979294 h 13064490"/>
                <a:gd name="connsiteX160" fmla="*/ 1053084 w 12767104"/>
                <a:gd name="connsiteY160" fmla="*/ 2431542 h 13064490"/>
                <a:gd name="connsiteX161" fmla="*/ 514350 w 12767104"/>
                <a:gd name="connsiteY161" fmla="*/ 2355342 h 13064490"/>
                <a:gd name="connsiteX162" fmla="*/ 464057 w 12767104"/>
                <a:gd name="connsiteY162" fmla="*/ 2529839 h 13064490"/>
                <a:gd name="connsiteX163" fmla="*/ 0 w 12767104"/>
                <a:gd name="connsiteY163" fmla="*/ 2450592 h 13064490"/>
                <a:gd name="connsiteX0" fmla="*/ 0 w 12767104"/>
                <a:gd name="connsiteY0" fmla="*/ 2450592 h 13064490"/>
                <a:gd name="connsiteX1" fmla="*/ 266319 w 12767104"/>
                <a:gd name="connsiteY1" fmla="*/ 2830068 h 13064490"/>
                <a:gd name="connsiteX2" fmla="*/ 715899 w 12767104"/>
                <a:gd name="connsiteY2" fmla="*/ 2767965 h 13064490"/>
                <a:gd name="connsiteX3" fmla="*/ 1254633 w 12767104"/>
                <a:gd name="connsiteY3" fmla="*/ 3008757 h 13064490"/>
                <a:gd name="connsiteX4" fmla="*/ 1414652 w 12767104"/>
                <a:gd name="connsiteY4" fmla="*/ 3208019 h 13064490"/>
                <a:gd name="connsiteX5" fmla="*/ 1605152 w 12767104"/>
                <a:gd name="connsiteY5" fmla="*/ 3383279 h 13064490"/>
                <a:gd name="connsiteX6" fmla="*/ 1776602 w 12767104"/>
                <a:gd name="connsiteY6" fmla="*/ 3274694 h 13064490"/>
                <a:gd name="connsiteX7" fmla="*/ 2104262 w 12767104"/>
                <a:gd name="connsiteY7" fmla="*/ 3577589 h 13064490"/>
                <a:gd name="connsiteX8" fmla="*/ 2044827 w 12767104"/>
                <a:gd name="connsiteY8" fmla="*/ 3737610 h 13064490"/>
                <a:gd name="connsiteX9" fmla="*/ 2681477 w 12767104"/>
                <a:gd name="connsiteY9" fmla="*/ 3979544 h 13064490"/>
                <a:gd name="connsiteX10" fmla="*/ 3096767 w 12767104"/>
                <a:gd name="connsiteY10" fmla="*/ 3918584 h 13064490"/>
                <a:gd name="connsiteX11" fmla="*/ 3167252 w 12767104"/>
                <a:gd name="connsiteY11" fmla="*/ 4078604 h 13064490"/>
                <a:gd name="connsiteX12" fmla="*/ 3313937 w 12767104"/>
                <a:gd name="connsiteY12" fmla="*/ 4000499 h 13064490"/>
                <a:gd name="connsiteX13" fmla="*/ 3447669 w 12767104"/>
                <a:gd name="connsiteY13" fmla="*/ 4025646 h 13064490"/>
                <a:gd name="connsiteX14" fmla="*/ 3510152 w 12767104"/>
                <a:gd name="connsiteY14" fmla="*/ 4219574 h 13064490"/>
                <a:gd name="connsiteX15" fmla="*/ 3515867 w 12767104"/>
                <a:gd name="connsiteY15" fmla="*/ 4589144 h 13064490"/>
                <a:gd name="connsiteX16" fmla="*/ 3371087 w 12767104"/>
                <a:gd name="connsiteY16" fmla="*/ 4928234 h 13064490"/>
                <a:gd name="connsiteX17" fmla="*/ 3479672 w 12767104"/>
                <a:gd name="connsiteY17" fmla="*/ 5463539 h 13064490"/>
                <a:gd name="connsiteX18" fmla="*/ 3310127 w 12767104"/>
                <a:gd name="connsiteY18" fmla="*/ 5494019 h 13064490"/>
                <a:gd name="connsiteX19" fmla="*/ 3172967 w 12767104"/>
                <a:gd name="connsiteY19" fmla="*/ 6015989 h 13064490"/>
                <a:gd name="connsiteX20" fmla="*/ 3262502 w 12767104"/>
                <a:gd name="connsiteY20" fmla="*/ 6031229 h 13064490"/>
                <a:gd name="connsiteX21" fmla="*/ 3315842 w 12767104"/>
                <a:gd name="connsiteY21" fmla="*/ 6193154 h 13064490"/>
                <a:gd name="connsiteX22" fmla="*/ 3464432 w 12767104"/>
                <a:gd name="connsiteY22" fmla="*/ 6115049 h 13064490"/>
                <a:gd name="connsiteX23" fmla="*/ 3593972 w 12767104"/>
                <a:gd name="connsiteY23" fmla="*/ 6273164 h 13064490"/>
                <a:gd name="connsiteX24" fmla="*/ 3835146 w 12767104"/>
                <a:gd name="connsiteY24" fmla="*/ 6307836 h 13064490"/>
                <a:gd name="connsiteX25" fmla="*/ 3643502 w 12767104"/>
                <a:gd name="connsiteY25" fmla="*/ 6793229 h 13064490"/>
                <a:gd name="connsiteX26" fmla="*/ 3704462 w 12767104"/>
                <a:gd name="connsiteY26" fmla="*/ 7218044 h 13064490"/>
                <a:gd name="connsiteX27" fmla="*/ 3508247 w 12767104"/>
                <a:gd name="connsiteY27" fmla="*/ 7745729 h 13064490"/>
                <a:gd name="connsiteX28" fmla="*/ 3654932 w 12767104"/>
                <a:gd name="connsiteY28" fmla="*/ 7880984 h 13064490"/>
                <a:gd name="connsiteX29" fmla="*/ 3396234 w 12767104"/>
                <a:gd name="connsiteY29" fmla="*/ 8180451 h 13064490"/>
                <a:gd name="connsiteX30" fmla="*/ 3645407 w 12767104"/>
                <a:gd name="connsiteY30" fmla="*/ 8650604 h 13064490"/>
                <a:gd name="connsiteX31" fmla="*/ 4189476 w 12767104"/>
                <a:gd name="connsiteY31" fmla="*/ 9107805 h 13064490"/>
                <a:gd name="connsiteX32" fmla="*/ 4317872 w 12767104"/>
                <a:gd name="connsiteY32" fmla="*/ 9022079 h 13064490"/>
                <a:gd name="connsiteX33" fmla="*/ 4573142 w 12767104"/>
                <a:gd name="connsiteY33" fmla="*/ 9305924 h 13064490"/>
                <a:gd name="connsiteX34" fmla="*/ 4847462 w 12767104"/>
                <a:gd name="connsiteY34" fmla="*/ 9330689 h 13064490"/>
                <a:gd name="connsiteX35" fmla="*/ 5024627 w 12767104"/>
                <a:gd name="connsiteY35" fmla="*/ 9193529 h 13064490"/>
                <a:gd name="connsiteX36" fmla="*/ 5401817 w 12767104"/>
                <a:gd name="connsiteY36" fmla="*/ 9408794 h 13064490"/>
                <a:gd name="connsiteX37" fmla="*/ 5702807 w 12767104"/>
                <a:gd name="connsiteY37" fmla="*/ 9414509 h 13064490"/>
                <a:gd name="connsiteX38" fmla="*/ 5805677 w 12767104"/>
                <a:gd name="connsiteY38" fmla="*/ 9641204 h 13064490"/>
                <a:gd name="connsiteX39" fmla="*/ 6116192 w 12767104"/>
                <a:gd name="connsiteY39" fmla="*/ 9660254 h 13064490"/>
                <a:gd name="connsiteX40" fmla="*/ 6206109 w 12767104"/>
                <a:gd name="connsiteY40" fmla="*/ 9857613 h 13064490"/>
                <a:gd name="connsiteX41" fmla="*/ 6379082 w 12767104"/>
                <a:gd name="connsiteY41" fmla="*/ 9858374 h 13064490"/>
                <a:gd name="connsiteX42" fmla="*/ 6531482 w 12767104"/>
                <a:gd name="connsiteY42" fmla="*/ 10033634 h 13064490"/>
                <a:gd name="connsiteX43" fmla="*/ 6741032 w 12767104"/>
                <a:gd name="connsiteY43" fmla="*/ 10033634 h 13064490"/>
                <a:gd name="connsiteX44" fmla="*/ 6769607 w 12767104"/>
                <a:gd name="connsiteY44" fmla="*/ 10528934 h 13064490"/>
                <a:gd name="connsiteX45" fmla="*/ 6960108 w 12767104"/>
                <a:gd name="connsiteY45" fmla="*/ 10938891 h 13064490"/>
                <a:gd name="connsiteX46" fmla="*/ 6458712 w 12767104"/>
                <a:gd name="connsiteY46" fmla="*/ 11369040 h 13064490"/>
                <a:gd name="connsiteX47" fmla="*/ 6592443 w 12767104"/>
                <a:gd name="connsiteY47" fmla="*/ 11569065 h 13064490"/>
                <a:gd name="connsiteX48" fmla="*/ 6723888 w 12767104"/>
                <a:gd name="connsiteY48" fmla="*/ 11530965 h 13064490"/>
                <a:gd name="connsiteX49" fmla="*/ 6826758 w 12767104"/>
                <a:gd name="connsiteY49" fmla="*/ 11633835 h 13064490"/>
                <a:gd name="connsiteX50" fmla="*/ 6834378 w 12767104"/>
                <a:gd name="connsiteY50" fmla="*/ 11870055 h 13064490"/>
                <a:gd name="connsiteX51" fmla="*/ 6950583 w 12767104"/>
                <a:gd name="connsiteY51" fmla="*/ 12011025 h 13064490"/>
                <a:gd name="connsiteX52" fmla="*/ 7009638 w 12767104"/>
                <a:gd name="connsiteY52" fmla="*/ 12390120 h 13064490"/>
                <a:gd name="connsiteX53" fmla="*/ 6941058 w 12767104"/>
                <a:gd name="connsiteY53" fmla="*/ 12628245 h 13064490"/>
                <a:gd name="connsiteX54" fmla="*/ 7076313 w 12767104"/>
                <a:gd name="connsiteY54" fmla="*/ 12847320 h 13064490"/>
                <a:gd name="connsiteX55" fmla="*/ 7202043 w 12767104"/>
                <a:gd name="connsiteY55" fmla="*/ 12943713 h 13064490"/>
                <a:gd name="connsiteX56" fmla="*/ 7287768 w 12767104"/>
                <a:gd name="connsiteY56" fmla="*/ 12799695 h 13064490"/>
                <a:gd name="connsiteX57" fmla="*/ 7377303 w 12767104"/>
                <a:gd name="connsiteY57" fmla="*/ 12759690 h 13064490"/>
                <a:gd name="connsiteX58" fmla="*/ 7748778 w 12767104"/>
                <a:gd name="connsiteY58" fmla="*/ 12538710 h 13064490"/>
                <a:gd name="connsiteX59" fmla="*/ 8312658 w 12767104"/>
                <a:gd name="connsiteY59" fmla="*/ 13034010 h 13064490"/>
                <a:gd name="connsiteX60" fmla="*/ 8440293 w 12767104"/>
                <a:gd name="connsiteY60" fmla="*/ 12971145 h 13064490"/>
                <a:gd name="connsiteX61" fmla="*/ 8819388 w 12767104"/>
                <a:gd name="connsiteY61" fmla="*/ 13013055 h 13064490"/>
                <a:gd name="connsiteX62" fmla="*/ 9089898 w 12767104"/>
                <a:gd name="connsiteY62" fmla="*/ 13064490 h 13064490"/>
                <a:gd name="connsiteX63" fmla="*/ 9554718 w 12767104"/>
                <a:gd name="connsiteY63" fmla="*/ 12974954 h 13064490"/>
                <a:gd name="connsiteX64" fmla="*/ 9853803 w 12767104"/>
                <a:gd name="connsiteY64" fmla="*/ 12885420 h 13064490"/>
                <a:gd name="connsiteX65" fmla="*/ 9954006 w 12767104"/>
                <a:gd name="connsiteY65" fmla="*/ 12968097 h 13064490"/>
                <a:gd name="connsiteX66" fmla="*/ 10019538 w 12767104"/>
                <a:gd name="connsiteY66" fmla="*/ 12891134 h 13064490"/>
                <a:gd name="connsiteX67" fmla="*/ 10107168 w 12767104"/>
                <a:gd name="connsiteY67" fmla="*/ 12702539 h 13064490"/>
                <a:gd name="connsiteX68" fmla="*/ 10103358 w 12767104"/>
                <a:gd name="connsiteY68" fmla="*/ 12614909 h 13064490"/>
                <a:gd name="connsiteX69" fmla="*/ 10177653 w 12767104"/>
                <a:gd name="connsiteY69" fmla="*/ 12538709 h 13064490"/>
                <a:gd name="connsiteX70" fmla="*/ 10135743 w 12767104"/>
                <a:gd name="connsiteY70" fmla="*/ 12378689 h 13064490"/>
                <a:gd name="connsiteX71" fmla="*/ 10267188 w 12767104"/>
                <a:gd name="connsiteY71" fmla="*/ 12338684 h 13064490"/>
                <a:gd name="connsiteX72" fmla="*/ 10419207 w 12767104"/>
                <a:gd name="connsiteY72" fmla="*/ 11967972 h 13064490"/>
                <a:gd name="connsiteX73" fmla="*/ 11149203 w 12767104"/>
                <a:gd name="connsiteY73" fmla="*/ 12121514 h 13064490"/>
                <a:gd name="connsiteX74" fmla="*/ 12090273 w 12767104"/>
                <a:gd name="connsiteY74" fmla="*/ 11727179 h 13064490"/>
                <a:gd name="connsiteX75" fmla="*/ 12248388 w 12767104"/>
                <a:gd name="connsiteY75" fmla="*/ 11870054 h 13064490"/>
                <a:gd name="connsiteX76" fmla="*/ 12362688 w 12767104"/>
                <a:gd name="connsiteY76" fmla="*/ 11891009 h 13064490"/>
                <a:gd name="connsiteX77" fmla="*/ 12524613 w 12767104"/>
                <a:gd name="connsiteY77" fmla="*/ 11662409 h 13064490"/>
                <a:gd name="connsiteX78" fmla="*/ 12600813 w 12767104"/>
                <a:gd name="connsiteY78" fmla="*/ 11622404 h 13064490"/>
                <a:gd name="connsiteX79" fmla="*/ 12658344 w 12767104"/>
                <a:gd name="connsiteY79" fmla="*/ 11645265 h 13064490"/>
                <a:gd name="connsiteX80" fmla="*/ 12758928 w 12767104"/>
                <a:gd name="connsiteY80" fmla="*/ 11344274 h 13064490"/>
                <a:gd name="connsiteX81" fmla="*/ 12446507 w 12767104"/>
                <a:gd name="connsiteY81" fmla="*/ 10921364 h 13064490"/>
                <a:gd name="connsiteX82" fmla="*/ 12383642 w 12767104"/>
                <a:gd name="connsiteY82" fmla="*/ 10618469 h 13064490"/>
                <a:gd name="connsiteX83" fmla="*/ 12201906 w 12767104"/>
                <a:gd name="connsiteY83" fmla="*/ 10423017 h 13064490"/>
                <a:gd name="connsiteX84" fmla="*/ 12216002 w 12767104"/>
                <a:gd name="connsiteY84" fmla="*/ 10138409 h 13064490"/>
                <a:gd name="connsiteX85" fmla="*/ 12560807 w 12767104"/>
                <a:gd name="connsiteY85" fmla="*/ 9631679 h 13064490"/>
                <a:gd name="connsiteX86" fmla="*/ 12693777 w 12767104"/>
                <a:gd name="connsiteY86" fmla="*/ 8833866 h 13064490"/>
                <a:gd name="connsiteX87" fmla="*/ 12472416 w 12767104"/>
                <a:gd name="connsiteY87" fmla="*/ 8590407 h 13064490"/>
                <a:gd name="connsiteX88" fmla="*/ 12508992 w 12767104"/>
                <a:gd name="connsiteY88" fmla="*/ 7827264 h 13064490"/>
                <a:gd name="connsiteX89" fmla="*/ 12256389 w 12767104"/>
                <a:gd name="connsiteY89" fmla="*/ 7655052 h 13064490"/>
                <a:gd name="connsiteX90" fmla="*/ 11978640 w 12767104"/>
                <a:gd name="connsiteY90" fmla="*/ 7424928 h 13064490"/>
                <a:gd name="connsiteX91" fmla="*/ 11887200 w 12767104"/>
                <a:gd name="connsiteY91" fmla="*/ 6784848 h 13064490"/>
                <a:gd name="connsiteX92" fmla="*/ 12052173 w 12767104"/>
                <a:gd name="connsiteY92" fmla="*/ 6573774 h 13064490"/>
                <a:gd name="connsiteX93" fmla="*/ 12172950 w 12767104"/>
                <a:gd name="connsiteY93" fmla="*/ 6334887 h 13064490"/>
                <a:gd name="connsiteX94" fmla="*/ 12179808 w 12767104"/>
                <a:gd name="connsiteY94" fmla="*/ 5888736 h 13064490"/>
                <a:gd name="connsiteX95" fmla="*/ 11915394 w 12767104"/>
                <a:gd name="connsiteY95" fmla="*/ 5550027 h 13064490"/>
                <a:gd name="connsiteX96" fmla="*/ 11612880 w 12767104"/>
                <a:gd name="connsiteY96" fmla="*/ 5285232 h 13064490"/>
                <a:gd name="connsiteX97" fmla="*/ 11137392 w 12767104"/>
                <a:gd name="connsiteY97" fmla="*/ 4791456 h 13064490"/>
                <a:gd name="connsiteX98" fmla="*/ 10345674 w 12767104"/>
                <a:gd name="connsiteY98" fmla="*/ 4283583 h 13064490"/>
                <a:gd name="connsiteX99" fmla="*/ 10364343 w 12767104"/>
                <a:gd name="connsiteY99" fmla="*/ 3643122 h 13064490"/>
                <a:gd name="connsiteX100" fmla="*/ 10991088 w 12767104"/>
                <a:gd name="connsiteY100" fmla="*/ 3035808 h 13064490"/>
                <a:gd name="connsiteX101" fmla="*/ 11228832 w 12767104"/>
                <a:gd name="connsiteY101" fmla="*/ 2523744 h 13064490"/>
                <a:gd name="connsiteX102" fmla="*/ 11155680 w 12767104"/>
                <a:gd name="connsiteY102" fmla="*/ 2286000 h 13064490"/>
                <a:gd name="connsiteX103" fmla="*/ 11391900 w 12767104"/>
                <a:gd name="connsiteY103" fmla="*/ 1664970 h 13064490"/>
                <a:gd name="connsiteX104" fmla="*/ 11299698 w 12767104"/>
                <a:gd name="connsiteY104" fmla="*/ 1289304 h 13064490"/>
                <a:gd name="connsiteX105" fmla="*/ 10966704 w 12767104"/>
                <a:gd name="connsiteY105" fmla="*/ 1435227 h 13064490"/>
                <a:gd name="connsiteX106" fmla="*/ 10770870 w 12767104"/>
                <a:gd name="connsiteY106" fmla="*/ 1719072 h 13064490"/>
                <a:gd name="connsiteX107" fmla="*/ 10211943 w 12767104"/>
                <a:gd name="connsiteY107" fmla="*/ 1704594 h 13064490"/>
                <a:gd name="connsiteX108" fmla="*/ 10643616 w 12767104"/>
                <a:gd name="connsiteY108" fmla="*/ 987552 h 13064490"/>
                <a:gd name="connsiteX109" fmla="*/ 10569321 w 12767104"/>
                <a:gd name="connsiteY109" fmla="*/ 768477 h 13064490"/>
                <a:gd name="connsiteX110" fmla="*/ 10310241 w 12767104"/>
                <a:gd name="connsiteY110" fmla="*/ 644652 h 13064490"/>
                <a:gd name="connsiteX111" fmla="*/ 10132695 w 12767104"/>
                <a:gd name="connsiteY111" fmla="*/ 798957 h 13064490"/>
                <a:gd name="connsiteX112" fmla="*/ 9947147 w 12767104"/>
                <a:gd name="connsiteY112" fmla="*/ 712469 h 13064490"/>
                <a:gd name="connsiteX113" fmla="*/ 9547097 w 12767104"/>
                <a:gd name="connsiteY113" fmla="*/ 748664 h 13064490"/>
                <a:gd name="connsiteX114" fmla="*/ 9390887 w 12767104"/>
                <a:gd name="connsiteY114" fmla="*/ 302894 h 13064490"/>
                <a:gd name="connsiteX115" fmla="*/ 9286112 w 12767104"/>
                <a:gd name="connsiteY115" fmla="*/ 152399 h 13064490"/>
                <a:gd name="connsiteX116" fmla="*/ 9089136 w 12767104"/>
                <a:gd name="connsiteY116" fmla="*/ 0 h 13064490"/>
                <a:gd name="connsiteX117" fmla="*/ 9030842 w 12767104"/>
                <a:gd name="connsiteY117" fmla="*/ 188594 h 13064490"/>
                <a:gd name="connsiteX118" fmla="*/ 9137522 w 12767104"/>
                <a:gd name="connsiteY118" fmla="*/ 352424 h 13064490"/>
                <a:gd name="connsiteX119" fmla="*/ 8903207 w 12767104"/>
                <a:gd name="connsiteY119" fmla="*/ 421004 h 13064490"/>
                <a:gd name="connsiteX120" fmla="*/ 8634602 w 12767104"/>
                <a:gd name="connsiteY120" fmla="*/ 548639 h 13064490"/>
                <a:gd name="connsiteX121" fmla="*/ 8421242 w 12767104"/>
                <a:gd name="connsiteY121" fmla="*/ 859154 h 13064490"/>
                <a:gd name="connsiteX122" fmla="*/ 8219312 w 12767104"/>
                <a:gd name="connsiteY122" fmla="*/ 922019 h 13064490"/>
                <a:gd name="connsiteX123" fmla="*/ 8125967 w 12767104"/>
                <a:gd name="connsiteY123" fmla="*/ 1301114 h 13064490"/>
                <a:gd name="connsiteX124" fmla="*/ 8017382 w 12767104"/>
                <a:gd name="connsiteY124" fmla="*/ 1407794 h 13064490"/>
                <a:gd name="connsiteX125" fmla="*/ 7977377 w 12767104"/>
                <a:gd name="connsiteY125" fmla="*/ 1543049 h 13064490"/>
                <a:gd name="connsiteX126" fmla="*/ 7811642 w 12767104"/>
                <a:gd name="connsiteY126" fmla="*/ 1577339 h 13064490"/>
                <a:gd name="connsiteX127" fmla="*/ 7678674 w 12767104"/>
                <a:gd name="connsiteY127" fmla="*/ 1816608 h 13064490"/>
                <a:gd name="connsiteX128" fmla="*/ 7327772 w 12767104"/>
                <a:gd name="connsiteY128" fmla="*/ 1645919 h 13064490"/>
                <a:gd name="connsiteX129" fmla="*/ 6998207 w 12767104"/>
                <a:gd name="connsiteY129" fmla="*/ 1950719 h 13064490"/>
                <a:gd name="connsiteX130" fmla="*/ 6794372 w 12767104"/>
                <a:gd name="connsiteY130" fmla="*/ 1811654 h 13064490"/>
                <a:gd name="connsiteX131" fmla="*/ 6217920 w 12767104"/>
                <a:gd name="connsiteY131" fmla="*/ 2286000 h 13064490"/>
                <a:gd name="connsiteX132" fmla="*/ 6020942 w 12767104"/>
                <a:gd name="connsiteY132" fmla="*/ 2179319 h 13064490"/>
                <a:gd name="connsiteX133" fmla="*/ 5859017 w 12767104"/>
                <a:gd name="connsiteY133" fmla="*/ 2200274 h 13064490"/>
                <a:gd name="connsiteX134" fmla="*/ 5657087 w 12767104"/>
                <a:gd name="connsiteY134" fmla="*/ 2085974 h 13064490"/>
                <a:gd name="connsiteX135" fmla="*/ 5422772 w 12767104"/>
                <a:gd name="connsiteY135" fmla="*/ 2118359 h 13064490"/>
                <a:gd name="connsiteX136" fmla="*/ 5361812 w 12767104"/>
                <a:gd name="connsiteY136" fmla="*/ 1937384 h 13064490"/>
                <a:gd name="connsiteX137" fmla="*/ 5015102 w 12767104"/>
                <a:gd name="connsiteY137" fmla="*/ 1771649 h 13064490"/>
                <a:gd name="connsiteX138" fmla="*/ 4293870 w 12767104"/>
                <a:gd name="connsiteY138" fmla="*/ 1781937 h 13064490"/>
                <a:gd name="connsiteX139" fmla="*/ 3976877 w 12767104"/>
                <a:gd name="connsiteY139" fmla="*/ 1421129 h 13064490"/>
                <a:gd name="connsiteX140" fmla="*/ 3762439 w 12767104"/>
                <a:gd name="connsiteY140" fmla="*/ 1268200 h 13064490"/>
                <a:gd name="connsiteX141" fmla="*/ 3683643 w 12767104"/>
                <a:gd name="connsiteY141" fmla="*/ 1308185 h 13064490"/>
                <a:gd name="connsiteX142" fmla="*/ 3505928 w 12767104"/>
                <a:gd name="connsiteY142" fmla="*/ 1106176 h 13064490"/>
                <a:gd name="connsiteX143" fmla="*/ 3296242 w 12767104"/>
                <a:gd name="connsiteY143" fmla="*/ 1199033 h 13064490"/>
                <a:gd name="connsiteX144" fmla="*/ 3234753 w 12767104"/>
                <a:gd name="connsiteY144" fmla="*/ 1089940 h 13064490"/>
                <a:gd name="connsiteX145" fmla="*/ 2999574 w 12767104"/>
                <a:gd name="connsiteY145" fmla="*/ 1182219 h 13064490"/>
                <a:gd name="connsiteX146" fmla="*/ 2992765 w 12767104"/>
                <a:gd name="connsiteY146" fmla="*/ 1034402 h 13064490"/>
                <a:gd name="connsiteX147" fmla="*/ 2920345 w 12767104"/>
                <a:gd name="connsiteY147" fmla="*/ 1007542 h 13064490"/>
                <a:gd name="connsiteX148" fmla="*/ 2792430 w 12767104"/>
                <a:gd name="connsiteY148" fmla="*/ 1246638 h 13064490"/>
                <a:gd name="connsiteX149" fmla="*/ 2793380 w 12767104"/>
                <a:gd name="connsiteY149" fmla="*/ 1429807 h 13064490"/>
                <a:gd name="connsiteX150" fmla="*/ 2655567 w 12767104"/>
                <a:gd name="connsiteY150" fmla="*/ 1478709 h 13064490"/>
                <a:gd name="connsiteX151" fmla="*/ 2541665 w 12767104"/>
                <a:gd name="connsiteY151" fmla="*/ 1603773 h 13064490"/>
                <a:gd name="connsiteX152" fmla="*/ 2356057 w 12767104"/>
                <a:gd name="connsiteY152" fmla="*/ 1591769 h 13064490"/>
                <a:gd name="connsiteX153" fmla="*/ 2241013 w 12767104"/>
                <a:gd name="connsiteY153" fmla="*/ 1758385 h 13064490"/>
                <a:gd name="connsiteX154" fmla="*/ 2084315 w 12767104"/>
                <a:gd name="connsiteY154" fmla="*/ 1706813 h 13064490"/>
                <a:gd name="connsiteX155" fmla="*/ 2012822 w 12767104"/>
                <a:gd name="connsiteY155" fmla="*/ 1710689 h 13064490"/>
                <a:gd name="connsiteX156" fmla="*/ 2007107 w 12767104"/>
                <a:gd name="connsiteY156" fmla="*/ 1870709 h 13064490"/>
                <a:gd name="connsiteX157" fmla="*/ 1736597 w 12767104"/>
                <a:gd name="connsiteY157" fmla="*/ 1920239 h 13064490"/>
                <a:gd name="connsiteX158" fmla="*/ 1383792 w 12767104"/>
                <a:gd name="connsiteY158" fmla="*/ 1796415 h 13064490"/>
                <a:gd name="connsiteX159" fmla="*/ 1064132 w 12767104"/>
                <a:gd name="connsiteY159" fmla="*/ 1979294 h 13064490"/>
                <a:gd name="connsiteX160" fmla="*/ 1053084 w 12767104"/>
                <a:gd name="connsiteY160" fmla="*/ 2431542 h 13064490"/>
                <a:gd name="connsiteX161" fmla="*/ 514350 w 12767104"/>
                <a:gd name="connsiteY161" fmla="*/ 2355342 h 13064490"/>
                <a:gd name="connsiteX162" fmla="*/ 464057 w 12767104"/>
                <a:gd name="connsiteY162" fmla="*/ 2529839 h 13064490"/>
                <a:gd name="connsiteX163" fmla="*/ 0 w 12767104"/>
                <a:gd name="connsiteY163" fmla="*/ 2450592 h 13064490"/>
                <a:gd name="connsiteX0" fmla="*/ 0 w 12767104"/>
                <a:gd name="connsiteY0" fmla="*/ 2450592 h 13064490"/>
                <a:gd name="connsiteX1" fmla="*/ 266319 w 12767104"/>
                <a:gd name="connsiteY1" fmla="*/ 2830068 h 13064490"/>
                <a:gd name="connsiteX2" fmla="*/ 715899 w 12767104"/>
                <a:gd name="connsiteY2" fmla="*/ 2767965 h 13064490"/>
                <a:gd name="connsiteX3" fmla="*/ 1254633 w 12767104"/>
                <a:gd name="connsiteY3" fmla="*/ 3008757 h 13064490"/>
                <a:gd name="connsiteX4" fmla="*/ 1414652 w 12767104"/>
                <a:gd name="connsiteY4" fmla="*/ 3208019 h 13064490"/>
                <a:gd name="connsiteX5" fmla="*/ 1605152 w 12767104"/>
                <a:gd name="connsiteY5" fmla="*/ 3383279 h 13064490"/>
                <a:gd name="connsiteX6" fmla="*/ 1776602 w 12767104"/>
                <a:gd name="connsiteY6" fmla="*/ 3274694 h 13064490"/>
                <a:gd name="connsiteX7" fmla="*/ 2104262 w 12767104"/>
                <a:gd name="connsiteY7" fmla="*/ 3577589 h 13064490"/>
                <a:gd name="connsiteX8" fmla="*/ 2044827 w 12767104"/>
                <a:gd name="connsiteY8" fmla="*/ 3737610 h 13064490"/>
                <a:gd name="connsiteX9" fmla="*/ 2681477 w 12767104"/>
                <a:gd name="connsiteY9" fmla="*/ 3979544 h 13064490"/>
                <a:gd name="connsiteX10" fmla="*/ 3096767 w 12767104"/>
                <a:gd name="connsiteY10" fmla="*/ 3918584 h 13064490"/>
                <a:gd name="connsiteX11" fmla="*/ 3167252 w 12767104"/>
                <a:gd name="connsiteY11" fmla="*/ 4078604 h 13064490"/>
                <a:gd name="connsiteX12" fmla="*/ 3313937 w 12767104"/>
                <a:gd name="connsiteY12" fmla="*/ 4000499 h 13064490"/>
                <a:gd name="connsiteX13" fmla="*/ 3447669 w 12767104"/>
                <a:gd name="connsiteY13" fmla="*/ 4025646 h 13064490"/>
                <a:gd name="connsiteX14" fmla="*/ 3510152 w 12767104"/>
                <a:gd name="connsiteY14" fmla="*/ 4219574 h 13064490"/>
                <a:gd name="connsiteX15" fmla="*/ 3515867 w 12767104"/>
                <a:gd name="connsiteY15" fmla="*/ 4589144 h 13064490"/>
                <a:gd name="connsiteX16" fmla="*/ 3371087 w 12767104"/>
                <a:gd name="connsiteY16" fmla="*/ 4928234 h 13064490"/>
                <a:gd name="connsiteX17" fmla="*/ 3479672 w 12767104"/>
                <a:gd name="connsiteY17" fmla="*/ 5463539 h 13064490"/>
                <a:gd name="connsiteX18" fmla="*/ 3310127 w 12767104"/>
                <a:gd name="connsiteY18" fmla="*/ 5494019 h 13064490"/>
                <a:gd name="connsiteX19" fmla="*/ 3172967 w 12767104"/>
                <a:gd name="connsiteY19" fmla="*/ 6015989 h 13064490"/>
                <a:gd name="connsiteX20" fmla="*/ 3262502 w 12767104"/>
                <a:gd name="connsiteY20" fmla="*/ 6031229 h 13064490"/>
                <a:gd name="connsiteX21" fmla="*/ 3315842 w 12767104"/>
                <a:gd name="connsiteY21" fmla="*/ 6193154 h 13064490"/>
                <a:gd name="connsiteX22" fmla="*/ 3464432 w 12767104"/>
                <a:gd name="connsiteY22" fmla="*/ 6115049 h 13064490"/>
                <a:gd name="connsiteX23" fmla="*/ 3593972 w 12767104"/>
                <a:gd name="connsiteY23" fmla="*/ 6273164 h 13064490"/>
                <a:gd name="connsiteX24" fmla="*/ 3835146 w 12767104"/>
                <a:gd name="connsiteY24" fmla="*/ 6307836 h 13064490"/>
                <a:gd name="connsiteX25" fmla="*/ 3643502 w 12767104"/>
                <a:gd name="connsiteY25" fmla="*/ 6793229 h 13064490"/>
                <a:gd name="connsiteX26" fmla="*/ 3704462 w 12767104"/>
                <a:gd name="connsiteY26" fmla="*/ 7218044 h 13064490"/>
                <a:gd name="connsiteX27" fmla="*/ 3508247 w 12767104"/>
                <a:gd name="connsiteY27" fmla="*/ 7745729 h 13064490"/>
                <a:gd name="connsiteX28" fmla="*/ 3654932 w 12767104"/>
                <a:gd name="connsiteY28" fmla="*/ 7880984 h 13064490"/>
                <a:gd name="connsiteX29" fmla="*/ 3396234 w 12767104"/>
                <a:gd name="connsiteY29" fmla="*/ 8180451 h 13064490"/>
                <a:gd name="connsiteX30" fmla="*/ 3645407 w 12767104"/>
                <a:gd name="connsiteY30" fmla="*/ 8650604 h 13064490"/>
                <a:gd name="connsiteX31" fmla="*/ 4189476 w 12767104"/>
                <a:gd name="connsiteY31" fmla="*/ 9107805 h 13064490"/>
                <a:gd name="connsiteX32" fmla="*/ 4317872 w 12767104"/>
                <a:gd name="connsiteY32" fmla="*/ 9022079 h 13064490"/>
                <a:gd name="connsiteX33" fmla="*/ 4573142 w 12767104"/>
                <a:gd name="connsiteY33" fmla="*/ 9305924 h 13064490"/>
                <a:gd name="connsiteX34" fmla="*/ 4847462 w 12767104"/>
                <a:gd name="connsiteY34" fmla="*/ 9330689 h 13064490"/>
                <a:gd name="connsiteX35" fmla="*/ 5024627 w 12767104"/>
                <a:gd name="connsiteY35" fmla="*/ 9193529 h 13064490"/>
                <a:gd name="connsiteX36" fmla="*/ 5401817 w 12767104"/>
                <a:gd name="connsiteY36" fmla="*/ 9408794 h 13064490"/>
                <a:gd name="connsiteX37" fmla="*/ 5702807 w 12767104"/>
                <a:gd name="connsiteY37" fmla="*/ 9414509 h 13064490"/>
                <a:gd name="connsiteX38" fmla="*/ 5805677 w 12767104"/>
                <a:gd name="connsiteY38" fmla="*/ 9641204 h 13064490"/>
                <a:gd name="connsiteX39" fmla="*/ 6116192 w 12767104"/>
                <a:gd name="connsiteY39" fmla="*/ 9660254 h 13064490"/>
                <a:gd name="connsiteX40" fmla="*/ 6206109 w 12767104"/>
                <a:gd name="connsiteY40" fmla="*/ 9857613 h 13064490"/>
                <a:gd name="connsiteX41" fmla="*/ 6379082 w 12767104"/>
                <a:gd name="connsiteY41" fmla="*/ 9858374 h 13064490"/>
                <a:gd name="connsiteX42" fmla="*/ 6531482 w 12767104"/>
                <a:gd name="connsiteY42" fmla="*/ 10033634 h 13064490"/>
                <a:gd name="connsiteX43" fmla="*/ 6741032 w 12767104"/>
                <a:gd name="connsiteY43" fmla="*/ 10033634 h 13064490"/>
                <a:gd name="connsiteX44" fmla="*/ 6769607 w 12767104"/>
                <a:gd name="connsiteY44" fmla="*/ 10528934 h 13064490"/>
                <a:gd name="connsiteX45" fmla="*/ 6960108 w 12767104"/>
                <a:gd name="connsiteY45" fmla="*/ 10938891 h 13064490"/>
                <a:gd name="connsiteX46" fmla="*/ 6458712 w 12767104"/>
                <a:gd name="connsiteY46" fmla="*/ 11369040 h 13064490"/>
                <a:gd name="connsiteX47" fmla="*/ 6592443 w 12767104"/>
                <a:gd name="connsiteY47" fmla="*/ 11569065 h 13064490"/>
                <a:gd name="connsiteX48" fmla="*/ 6723888 w 12767104"/>
                <a:gd name="connsiteY48" fmla="*/ 11530965 h 13064490"/>
                <a:gd name="connsiteX49" fmla="*/ 6826758 w 12767104"/>
                <a:gd name="connsiteY49" fmla="*/ 11633835 h 13064490"/>
                <a:gd name="connsiteX50" fmla="*/ 6834378 w 12767104"/>
                <a:gd name="connsiteY50" fmla="*/ 11870055 h 13064490"/>
                <a:gd name="connsiteX51" fmla="*/ 6950583 w 12767104"/>
                <a:gd name="connsiteY51" fmla="*/ 12011025 h 13064490"/>
                <a:gd name="connsiteX52" fmla="*/ 7009638 w 12767104"/>
                <a:gd name="connsiteY52" fmla="*/ 12390120 h 13064490"/>
                <a:gd name="connsiteX53" fmla="*/ 6941058 w 12767104"/>
                <a:gd name="connsiteY53" fmla="*/ 12628245 h 13064490"/>
                <a:gd name="connsiteX54" fmla="*/ 7076313 w 12767104"/>
                <a:gd name="connsiteY54" fmla="*/ 12847320 h 13064490"/>
                <a:gd name="connsiteX55" fmla="*/ 7202043 w 12767104"/>
                <a:gd name="connsiteY55" fmla="*/ 12943713 h 13064490"/>
                <a:gd name="connsiteX56" fmla="*/ 7287768 w 12767104"/>
                <a:gd name="connsiteY56" fmla="*/ 12799695 h 13064490"/>
                <a:gd name="connsiteX57" fmla="*/ 7377303 w 12767104"/>
                <a:gd name="connsiteY57" fmla="*/ 12759690 h 13064490"/>
                <a:gd name="connsiteX58" fmla="*/ 7748778 w 12767104"/>
                <a:gd name="connsiteY58" fmla="*/ 12538710 h 13064490"/>
                <a:gd name="connsiteX59" fmla="*/ 8312658 w 12767104"/>
                <a:gd name="connsiteY59" fmla="*/ 13034010 h 13064490"/>
                <a:gd name="connsiteX60" fmla="*/ 8440293 w 12767104"/>
                <a:gd name="connsiteY60" fmla="*/ 12971145 h 13064490"/>
                <a:gd name="connsiteX61" fmla="*/ 8819388 w 12767104"/>
                <a:gd name="connsiteY61" fmla="*/ 13013055 h 13064490"/>
                <a:gd name="connsiteX62" fmla="*/ 9089898 w 12767104"/>
                <a:gd name="connsiteY62" fmla="*/ 13064490 h 13064490"/>
                <a:gd name="connsiteX63" fmla="*/ 9554718 w 12767104"/>
                <a:gd name="connsiteY63" fmla="*/ 12974954 h 13064490"/>
                <a:gd name="connsiteX64" fmla="*/ 9853803 w 12767104"/>
                <a:gd name="connsiteY64" fmla="*/ 12885420 h 13064490"/>
                <a:gd name="connsiteX65" fmla="*/ 9954006 w 12767104"/>
                <a:gd name="connsiteY65" fmla="*/ 12968097 h 13064490"/>
                <a:gd name="connsiteX66" fmla="*/ 10019538 w 12767104"/>
                <a:gd name="connsiteY66" fmla="*/ 12891134 h 13064490"/>
                <a:gd name="connsiteX67" fmla="*/ 10107168 w 12767104"/>
                <a:gd name="connsiteY67" fmla="*/ 12702539 h 13064490"/>
                <a:gd name="connsiteX68" fmla="*/ 10103358 w 12767104"/>
                <a:gd name="connsiteY68" fmla="*/ 12614909 h 13064490"/>
                <a:gd name="connsiteX69" fmla="*/ 10177653 w 12767104"/>
                <a:gd name="connsiteY69" fmla="*/ 12538709 h 13064490"/>
                <a:gd name="connsiteX70" fmla="*/ 10135743 w 12767104"/>
                <a:gd name="connsiteY70" fmla="*/ 12378689 h 13064490"/>
                <a:gd name="connsiteX71" fmla="*/ 10267188 w 12767104"/>
                <a:gd name="connsiteY71" fmla="*/ 12338684 h 13064490"/>
                <a:gd name="connsiteX72" fmla="*/ 10419207 w 12767104"/>
                <a:gd name="connsiteY72" fmla="*/ 11967972 h 13064490"/>
                <a:gd name="connsiteX73" fmla="*/ 11149203 w 12767104"/>
                <a:gd name="connsiteY73" fmla="*/ 12121514 h 13064490"/>
                <a:gd name="connsiteX74" fmla="*/ 12090273 w 12767104"/>
                <a:gd name="connsiteY74" fmla="*/ 11727179 h 13064490"/>
                <a:gd name="connsiteX75" fmla="*/ 12248388 w 12767104"/>
                <a:gd name="connsiteY75" fmla="*/ 11870054 h 13064490"/>
                <a:gd name="connsiteX76" fmla="*/ 12362688 w 12767104"/>
                <a:gd name="connsiteY76" fmla="*/ 11891009 h 13064490"/>
                <a:gd name="connsiteX77" fmla="*/ 12524613 w 12767104"/>
                <a:gd name="connsiteY77" fmla="*/ 11662409 h 13064490"/>
                <a:gd name="connsiteX78" fmla="*/ 12600813 w 12767104"/>
                <a:gd name="connsiteY78" fmla="*/ 11622404 h 13064490"/>
                <a:gd name="connsiteX79" fmla="*/ 12658344 w 12767104"/>
                <a:gd name="connsiteY79" fmla="*/ 11645265 h 13064490"/>
                <a:gd name="connsiteX80" fmla="*/ 12758928 w 12767104"/>
                <a:gd name="connsiteY80" fmla="*/ 11344274 h 13064490"/>
                <a:gd name="connsiteX81" fmla="*/ 12446507 w 12767104"/>
                <a:gd name="connsiteY81" fmla="*/ 10921364 h 13064490"/>
                <a:gd name="connsiteX82" fmla="*/ 12383642 w 12767104"/>
                <a:gd name="connsiteY82" fmla="*/ 10618469 h 13064490"/>
                <a:gd name="connsiteX83" fmla="*/ 12201906 w 12767104"/>
                <a:gd name="connsiteY83" fmla="*/ 10423017 h 13064490"/>
                <a:gd name="connsiteX84" fmla="*/ 12216002 w 12767104"/>
                <a:gd name="connsiteY84" fmla="*/ 10138409 h 13064490"/>
                <a:gd name="connsiteX85" fmla="*/ 12560807 w 12767104"/>
                <a:gd name="connsiteY85" fmla="*/ 9631679 h 13064490"/>
                <a:gd name="connsiteX86" fmla="*/ 12693777 w 12767104"/>
                <a:gd name="connsiteY86" fmla="*/ 8833866 h 13064490"/>
                <a:gd name="connsiteX87" fmla="*/ 12472416 w 12767104"/>
                <a:gd name="connsiteY87" fmla="*/ 8590407 h 13064490"/>
                <a:gd name="connsiteX88" fmla="*/ 12508992 w 12767104"/>
                <a:gd name="connsiteY88" fmla="*/ 7827264 h 13064490"/>
                <a:gd name="connsiteX89" fmla="*/ 12256389 w 12767104"/>
                <a:gd name="connsiteY89" fmla="*/ 7655052 h 13064490"/>
                <a:gd name="connsiteX90" fmla="*/ 11978640 w 12767104"/>
                <a:gd name="connsiteY90" fmla="*/ 7424928 h 13064490"/>
                <a:gd name="connsiteX91" fmla="*/ 11887200 w 12767104"/>
                <a:gd name="connsiteY91" fmla="*/ 6784848 h 13064490"/>
                <a:gd name="connsiteX92" fmla="*/ 12052173 w 12767104"/>
                <a:gd name="connsiteY92" fmla="*/ 6573774 h 13064490"/>
                <a:gd name="connsiteX93" fmla="*/ 12172950 w 12767104"/>
                <a:gd name="connsiteY93" fmla="*/ 6334887 h 13064490"/>
                <a:gd name="connsiteX94" fmla="*/ 12179808 w 12767104"/>
                <a:gd name="connsiteY94" fmla="*/ 5888736 h 13064490"/>
                <a:gd name="connsiteX95" fmla="*/ 11915394 w 12767104"/>
                <a:gd name="connsiteY95" fmla="*/ 5550027 h 13064490"/>
                <a:gd name="connsiteX96" fmla="*/ 11612880 w 12767104"/>
                <a:gd name="connsiteY96" fmla="*/ 5285232 h 13064490"/>
                <a:gd name="connsiteX97" fmla="*/ 11137392 w 12767104"/>
                <a:gd name="connsiteY97" fmla="*/ 4791456 h 13064490"/>
                <a:gd name="connsiteX98" fmla="*/ 10345674 w 12767104"/>
                <a:gd name="connsiteY98" fmla="*/ 4283583 h 13064490"/>
                <a:gd name="connsiteX99" fmla="*/ 10364343 w 12767104"/>
                <a:gd name="connsiteY99" fmla="*/ 3643122 h 13064490"/>
                <a:gd name="connsiteX100" fmla="*/ 10991088 w 12767104"/>
                <a:gd name="connsiteY100" fmla="*/ 3035808 h 13064490"/>
                <a:gd name="connsiteX101" fmla="*/ 11228832 w 12767104"/>
                <a:gd name="connsiteY101" fmla="*/ 2523744 h 13064490"/>
                <a:gd name="connsiteX102" fmla="*/ 11155680 w 12767104"/>
                <a:gd name="connsiteY102" fmla="*/ 2286000 h 13064490"/>
                <a:gd name="connsiteX103" fmla="*/ 11391900 w 12767104"/>
                <a:gd name="connsiteY103" fmla="*/ 1664970 h 13064490"/>
                <a:gd name="connsiteX104" fmla="*/ 11299698 w 12767104"/>
                <a:gd name="connsiteY104" fmla="*/ 1289304 h 13064490"/>
                <a:gd name="connsiteX105" fmla="*/ 10966704 w 12767104"/>
                <a:gd name="connsiteY105" fmla="*/ 1435227 h 13064490"/>
                <a:gd name="connsiteX106" fmla="*/ 10770870 w 12767104"/>
                <a:gd name="connsiteY106" fmla="*/ 1719072 h 13064490"/>
                <a:gd name="connsiteX107" fmla="*/ 10211943 w 12767104"/>
                <a:gd name="connsiteY107" fmla="*/ 1704594 h 13064490"/>
                <a:gd name="connsiteX108" fmla="*/ 10643616 w 12767104"/>
                <a:gd name="connsiteY108" fmla="*/ 987552 h 13064490"/>
                <a:gd name="connsiteX109" fmla="*/ 10569321 w 12767104"/>
                <a:gd name="connsiteY109" fmla="*/ 768477 h 13064490"/>
                <a:gd name="connsiteX110" fmla="*/ 10310241 w 12767104"/>
                <a:gd name="connsiteY110" fmla="*/ 644652 h 13064490"/>
                <a:gd name="connsiteX111" fmla="*/ 10132695 w 12767104"/>
                <a:gd name="connsiteY111" fmla="*/ 798957 h 13064490"/>
                <a:gd name="connsiteX112" fmla="*/ 9947147 w 12767104"/>
                <a:gd name="connsiteY112" fmla="*/ 712469 h 13064490"/>
                <a:gd name="connsiteX113" fmla="*/ 9547097 w 12767104"/>
                <a:gd name="connsiteY113" fmla="*/ 748664 h 13064490"/>
                <a:gd name="connsiteX114" fmla="*/ 9390887 w 12767104"/>
                <a:gd name="connsiteY114" fmla="*/ 302894 h 13064490"/>
                <a:gd name="connsiteX115" fmla="*/ 9286112 w 12767104"/>
                <a:gd name="connsiteY115" fmla="*/ 152399 h 13064490"/>
                <a:gd name="connsiteX116" fmla="*/ 9089136 w 12767104"/>
                <a:gd name="connsiteY116" fmla="*/ 0 h 13064490"/>
                <a:gd name="connsiteX117" fmla="*/ 9030842 w 12767104"/>
                <a:gd name="connsiteY117" fmla="*/ 188594 h 13064490"/>
                <a:gd name="connsiteX118" fmla="*/ 9137522 w 12767104"/>
                <a:gd name="connsiteY118" fmla="*/ 352424 h 13064490"/>
                <a:gd name="connsiteX119" fmla="*/ 8903207 w 12767104"/>
                <a:gd name="connsiteY119" fmla="*/ 421004 h 13064490"/>
                <a:gd name="connsiteX120" fmla="*/ 8634602 w 12767104"/>
                <a:gd name="connsiteY120" fmla="*/ 548639 h 13064490"/>
                <a:gd name="connsiteX121" fmla="*/ 8421242 w 12767104"/>
                <a:gd name="connsiteY121" fmla="*/ 859154 h 13064490"/>
                <a:gd name="connsiteX122" fmla="*/ 8219312 w 12767104"/>
                <a:gd name="connsiteY122" fmla="*/ 922019 h 13064490"/>
                <a:gd name="connsiteX123" fmla="*/ 8125967 w 12767104"/>
                <a:gd name="connsiteY123" fmla="*/ 1301114 h 13064490"/>
                <a:gd name="connsiteX124" fmla="*/ 8017382 w 12767104"/>
                <a:gd name="connsiteY124" fmla="*/ 1407794 h 13064490"/>
                <a:gd name="connsiteX125" fmla="*/ 7977377 w 12767104"/>
                <a:gd name="connsiteY125" fmla="*/ 1543049 h 13064490"/>
                <a:gd name="connsiteX126" fmla="*/ 7811642 w 12767104"/>
                <a:gd name="connsiteY126" fmla="*/ 1577339 h 13064490"/>
                <a:gd name="connsiteX127" fmla="*/ 7678674 w 12767104"/>
                <a:gd name="connsiteY127" fmla="*/ 1816608 h 13064490"/>
                <a:gd name="connsiteX128" fmla="*/ 7327772 w 12767104"/>
                <a:gd name="connsiteY128" fmla="*/ 1645919 h 13064490"/>
                <a:gd name="connsiteX129" fmla="*/ 6998207 w 12767104"/>
                <a:gd name="connsiteY129" fmla="*/ 1950719 h 13064490"/>
                <a:gd name="connsiteX130" fmla="*/ 6794372 w 12767104"/>
                <a:gd name="connsiteY130" fmla="*/ 1811654 h 13064490"/>
                <a:gd name="connsiteX131" fmla="*/ 6217920 w 12767104"/>
                <a:gd name="connsiteY131" fmla="*/ 2286000 h 13064490"/>
                <a:gd name="connsiteX132" fmla="*/ 6020942 w 12767104"/>
                <a:gd name="connsiteY132" fmla="*/ 2179319 h 13064490"/>
                <a:gd name="connsiteX133" fmla="*/ 5859017 w 12767104"/>
                <a:gd name="connsiteY133" fmla="*/ 2200274 h 13064490"/>
                <a:gd name="connsiteX134" fmla="*/ 5657087 w 12767104"/>
                <a:gd name="connsiteY134" fmla="*/ 2085974 h 13064490"/>
                <a:gd name="connsiteX135" fmla="*/ 5422772 w 12767104"/>
                <a:gd name="connsiteY135" fmla="*/ 2118359 h 13064490"/>
                <a:gd name="connsiteX136" fmla="*/ 5361812 w 12767104"/>
                <a:gd name="connsiteY136" fmla="*/ 1937384 h 13064490"/>
                <a:gd name="connsiteX137" fmla="*/ 5015102 w 12767104"/>
                <a:gd name="connsiteY137" fmla="*/ 1771649 h 13064490"/>
                <a:gd name="connsiteX138" fmla="*/ 4293870 w 12767104"/>
                <a:gd name="connsiteY138" fmla="*/ 1781937 h 13064490"/>
                <a:gd name="connsiteX139" fmla="*/ 4093905 w 12767104"/>
                <a:gd name="connsiteY139" fmla="*/ 1433030 h 13064490"/>
                <a:gd name="connsiteX140" fmla="*/ 3762439 w 12767104"/>
                <a:gd name="connsiteY140" fmla="*/ 1268200 h 13064490"/>
                <a:gd name="connsiteX141" fmla="*/ 3683643 w 12767104"/>
                <a:gd name="connsiteY141" fmla="*/ 1308185 h 13064490"/>
                <a:gd name="connsiteX142" fmla="*/ 3505928 w 12767104"/>
                <a:gd name="connsiteY142" fmla="*/ 1106176 h 13064490"/>
                <a:gd name="connsiteX143" fmla="*/ 3296242 w 12767104"/>
                <a:gd name="connsiteY143" fmla="*/ 1199033 h 13064490"/>
                <a:gd name="connsiteX144" fmla="*/ 3234753 w 12767104"/>
                <a:gd name="connsiteY144" fmla="*/ 1089940 h 13064490"/>
                <a:gd name="connsiteX145" fmla="*/ 2999574 w 12767104"/>
                <a:gd name="connsiteY145" fmla="*/ 1182219 h 13064490"/>
                <a:gd name="connsiteX146" fmla="*/ 2992765 w 12767104"/>
                <a:gd name="connsiteY146" fmla="*/ 1034402 h 13064490"/>
                <a:gd name="connsiteX147" fmla="*/ 2920345 w 12767104"/>
                <a:gd name="connsiteY147" fmla="*/ 1007542 h 13064490"/>
                <a:gd name="connsiteX148" fmla="*/ 2792430 w 12767104"/>
                <a:gd name="connsiteY148" fmla="*/ 1246638 h 13064490"/>
                <a:gd name="connsiteX149" fmla="*/ 2793380 w 12767104"/>
                <a:gd name="connsiteY149" fmla="*/ 1429807 h 13064490"/>
                <a:gd name="connsiteX150" fmla="*/ 2655567 w 12767104"/>
                <a:gd name="connsiteY150" fmla="*/ 1478709 h 13064490"/>
                <a:gd name="connsiteX151" fmla="*/ 2541665 w 12767104"/>
                <a:gd name="connsiteY151" fmla="*/ 1603773 h 13064490"/>
                <a:gd name="connsiteX152" fmla="*/ 2356057 w 12767104"/>
                <a:gd name="connsiteY152" fmla="*/ 1591769 h 13064490"/>
                <a:gd name="connsiteX153" fmla="*/ 2241013 w 12767104"/>
                <a:gd name="connsiteY153" fmla="*/ 1758385 h 13064490"/>
                <a:gd name="connsiteX154" fmla="*/ 2084315 w 12767104"/>
                <a:gd name="connsiteY154" fmla="*/ 1706813 h 13064490"/>
                <a:gd name="connsiteX155" fmla="*/ 2012822 w 12767104"/>
                <a:gd name="connsiteY155" fmla="*/ 1710689 h 13064490"/>
                <a:gd name="connsiteX156" fmla="*/ 2007107 w 12767104"/>
                <a:gd name="connsiteY156" fmla="*/ 1870709 h 13064490"/>
                <a:gd name="connsiteX157" fmla="*/ 1736597 w 12767104"/>
                <a:gd name="connsiteY157" fmla="*/ 1920239 h 13064490"/>
                <a:gd name="connsiteX158" fmla="*/ 1383792 w 12767104"/>
                <a:gd name="connsiteY158" fmla="*/ 1796415 h 13064490"/>
                <a:gd name="connsiteX159" fmla="*/ 1064132 w 12767104"/>
                <a:gd name="connsiteY159" fmla="*/ 1979294 h 13064490"/>
                <a:gd name="connsiteX160" fmla="*/ 1053084 w 12767104"/>
                <a:gd name="connsiteY160" fmla="*/ 2431542 h 13064490"/>
                <a:gd name="connsiteX161" fmla="*/ 514350 w 12767104"/>
                <a:gd name="connsiteY161" fmla="*/ 2355342 h 13064490"/>
                <a:gd name="connsiteX162" fmla="*/ 464057 w 12767104"/>
                <a:gd name="connsiteY162" fmla="*/ 2529839 h 13064490"/>
                <a:gd name="connsiteX163" fmla="*/ 0 w 12767104"/>
                <a:gd name="connsiteY163" fmla="*/ 2450592 h 13064490"/>
                <a:gd name="connsiteX0" fmla="*/ 0 w 12767104"/>
                <a:gd name="connsiteY0" fmla="*/ 2450592 h 13064490"/>
                <a:gd name="connsiteX1" fmla="*/ 266319 w 12767104"/>
                <a:gd name="connsiteY1" fmla="*/ 2830068 h 13064490"/>
                <a:gd name="connsiteX2" fmla="*/ 715899 w 12767104"/>
                <a:gd name="connsiteY2" fmla="*/ 2767965 h 13064490"/>
                <a:gd name="connsiteX3" fmla="*/ 1254633 w 12767104"/>
                <a:gd name="connsiteY3" fmla="*/ 3008757 h 13064490"/>
                <a:gd name="connsiteX4" fmla="*/ 1414652 w 12767104"/>
                <a:gd name="connsiteY4" fmla="*/ 3208019 h 13064490"/>
                <a:gd name="connsiteX5" fmla="*/ 1605152 w 12767104"/>
                <a:gd name="connsiteY5" fmla="*/ 3383279 h 13064490"/>
                <a:gd name="connsiteX6" fmla="*/ 1776602 w 12767104"/>
                <a:gd name="connsiteY6" fmla="*/ 3274694 h 13064490"/>
                <a:gd name="connsiteX7" fmla="*/ 2104262 w 12767104"/>
                <a:gd name="connsiteY7" fmla="*/ 3577589 h 13064490"/>
                <a:gd name="connsiteX8" fmla="*/ 2044827 w 12767104"/>
                <a:gd name="connsiteY8" fmla="*/ 3737610 h 13064490"/>
                <a:gd name="connsiteX9" fmla="*/ 2681477 w 12767104"/>
                <a:gd name="connsiteY9" fmla="*/ 3979544 h 13064490"/>
                <a:gd name="connsiteX10" fmla="*/ 3096767 w 12767104"/>
                <a:gd name="connsiteY10" fmla="*/ 3918584 h 13064490"/>
                <a:gd name="connsiteX11" fmla="*/ 3167252 w 12767104"/>
                <a:gd name="connsiteY11" fmla="*/ 4078604 h 13064490"/>
                <a:gd name="connsiteX12" fmla="*/ 3313937 w 12767104"/>
                <a:gd name="connsiteY12" fmla="*/ 4000499 h 13064490"/>
                <a:gd name="connsiteX13" fmla="*/ 3447669 w 12767104"/>
                <a:gd name="connsiteY13" fmla="*/ 4025646 h 13064490"/>
                <a:gd name="connsiteX14" fmla="*/ 3510152 w 12767104"/>
                <a:gd name="connsiteY14" fmla="*/ 4219574 h 13064490"/>
                <a:gd name="connsiteX15" fmla="*/ 3515867 w 12767104"/>
                <a:gd name="connsiteY15" fmla="*/ 4589144 h 13064490"/>
                <a:gd name="connsiteX16" fmla="*/ 3371087 w 12767104"/>
                <a:gd name="connsiteY16" fmla="*/ 4928234 h 13064490"/>
                <a:gd name="connsiteX17" fmla="*/ 3479672 w 12767104"/>
                <a:gd name="connsiteY17" fmla="*/ 5463539 h 13064490"/>
                <a:gd name="connsiteX18" fmla="*/ 3310127 w 12767104"/>
                <a:gd name="connsiteY18" fmla="*/ 5494019 h 13064490"/>
                <a:gd name="connsiteX19" fmla="*/ 3172967 w 12767104"/>
                <a:gd name="connsiteY19" fmla="*/ 6015989 h 13064490"/>
                <a:gd name="connsiteX20" fmla="*/ 3262502 w 12767104"/>
                <a:gd name="connsiteY20" fmla="*/ 6031229 h 13064490"/>
                <a:gd name="connsiteX21" fmla="*/ 3315842 w 12767104"/>
                <a:gd name="connsiteY21" fmla="*/ 6193154 h 13064490"/>
                <a:gd name="connsiteX22" fmla="*/ 3464432 w 12767104"/>
                <a:gd name="connsiteY22" fmla="*/ 6115049 h 13064490"/>
                <a:gd name="connsiteX23" fmla="*/ 3593972 w 12767104"/>
                <a:gd name="connsiteY23" fmla="*/ 6273164 h 13064490"/>
                <a:gd name="connsiteX24" fmla="*/ 3835146 w 12767104"/>
                <a:gd name="connsiteY24" fmla="*/ 6307836 h 13064490"/>
                <a:gd name="connsiteX25" fmla="*/ 3643502 w 12767104"/>
                <a:gd name="connsiteY25" fmla="*/ 6793229 h 13064490"/>
                <a:gd name="connsiteX26" fmla="*/ 3704462 w 12767104"/>
                <a:gd name="connsiteY26" fmla="*/ 7218044 h 13064490"/>
                <a:gd name="connsiteX27" fmla="*/ 3508247 w 12767104"/>
                <a:gd name="connsiteY27" fmla="*/ 7745729 h 13064490"/>
                <a:gd name="connsiteX28" fmla="*/ 3654932 w 12767104"/>
                <a:gd name="connsiteY28" fmla="*/ 7880984 h 13064490"/>
                <a:gd name="connsiteX29" fmla="*/ 3396234 w 12767104"/>
                <a:gd name="connsiteY29" fmla="*/ 8180451 h 13064490"/>
                <a:gd name="connsiteX30" fmla="*/ 3645407 w 12767104"/>
                <a:gd name="connsiteY30" fmla="*/ 8650604 h 13064490"/>
                <a:gd name="connsiteX31" fmla="*/ 4189476 w 12767104"/>
                <a:gd name="connsiteY31" fmla="*/ 9107805 h 13064490"/>
                <a:gd name="connsiteX32" fmla="*/ 4317872 w 12767104"/>
                <a:gd name="connsiteY32" fmla="*/ 9022079 h 13064490"/>
                <a:gd name="connsiteX33" fmla="*/ 4573142 w 12767104"/>
                <a:gd name="connsiteY33" fmla="*/ 9305924 h 13064490"/>
                <a:gd name="connsiteX34" fmla="*/ 4847462 w 12767104"/>
                <a:gd name="connsiteY34" fmla="*/ 9330689 h 13064490"/>
                <a:gd name="connsiteX35" fmla="*/ 5024627 w 12767104"/>
                <a:gd name="connsiteY35" fmla="*/ 9193529 h 13064490"/>
                <a:gd name="connsiteX36" fmla="*/ 5401817 w 12767104"/>
                <a:gd name="connsiteY36" fmla="*/ 9408794 h 13064490"/>
                <a:gd name="connsiteX37" fmla="*/ 5702807 w 12767104"/>
                <a:gd name="connsiteY37" fmla="*/ 9414509 h 13064490"/>
                <a:gd name="connsiteX38" fmla="*/ 5805677 w 12767104"/>
                <a:gd name="connsiteY38" fmla="*/ 9641204 h 13064490"/>
                <a:gd name="connsiteX39" fmla="*/ 6116192 w 12767104"/>
                <a:gd name="connsiteY39" fmla="*/ 9660254 h 13064490"/>
                <a:gd name="connsiteX40" fmla="*/ 6206109 w 12767104"/>
                <a:gd name="connsiteY40" fmla="*/ 9857613 h 13064490"/>
                <a:gd name="connsiteX41" fmla="*/ 6379082 w 12767104"/>
                <a:gd name="connsiteY41" fmla="*/ 9858374 h 13064490"/>
                <a:gd name="connsiteX42" fmla="*/ 6531482 w 12767104"/>
                <a:gd name="connsiteY42" fmla="*/ 10033634 h 13064490"/>
                <a:gd name="connsiteX43" fmla="*/ 6741032 w 12767104"/>
                <a:gd name="connsiteY43" fmla="*/ 10033634 h 13064490"/>
                <a:gd name="connsiteX44" fmla="*/ 6769607 w 12767104"/>
                <a:gd name="connsiteY44" fmla="*/ 10528934 h 13064490"/>
                <a:gd name="connsiteX45" fmla="*/ 6960108 w 12767104"/>
                <a:gd name="connsiteY45" fmla="*/ 10938891 h 13064490"/>
                <a:gd name="connsiteX46" fmla="*/ 6458712 w 12767104"/>
                <a:gd name="connsiteY46" fmla="*/ 11369040 h 13064490"/>
                <a:gd name="connsiteX47" fmla="*/ 6592443 w 12767104"/>
                <a:gd name="connsiteY47" fmla="*/ 11569065 h 13064490"/>
                <a:gd name="connsiteX48" fmla="*/ 6723888 w 12767104"/>
                <a:gd name="connsiteY48" fmla="*/ 11530965 h 13064490"/>
                <a:gd name="connsiteX49" fmla="*/ 6826758 w 12767104"/>
                <a:gd name="connsiteY49" fmla="*/ 11633835 h 13064490"/>
                <a:gd name="connsiteX50" fmla="*/ 6834378 w 12767104"/>
                <a:gd name="connsiteY50" fmla="*/ 11870055 h 13064490"/>
                <a:gd name="connsiteX51" fmla="*/ 6950583 w 12767104"/>
                <a:gd name="connsiteY51" fmla="*/ 12011025 h 13064490"/>
                <a:gd name="connsiteX52" fmla="*/ 7009638 w 12767104"/>
                <a:gd name="connsiteY52" fmla="*/ 12390120 h 13064490"/>
                <a:gd name="connsiteX53" fmla="*/ 6941058 w 12767104"/>
                <a:gd name="connsiteY53" fmla="*/ 12628245 h 13064490"/>
                <a:gd name="connsiteX54" fmla="*/ 7076313 w 12767104"/>
                <a:gd name="connsiteY54" fmla="*/ 12847320 h 13064490"/>
                <a:gd name="connsiteX55" fmla="*/ 7202043 w 12767104"/>
                <a:gd name="connsiteY55" fmla="*/ 12943713 h 13064490"/>
                <a:gd name="connsiteX56" fmla="*/ 7287768 w 12767104"/>
                <a:gd name="connsiteY56" fmla="*/ 12799695 h 13064490"/>
                <a:gd name="connsiteX57" fmla="*/ 7377303 w 12767104"/>
                <a:gd name="connsiteY57" fmla="*/ 12759690 h 13064490"/>
                <a:gd name="connsiteX58" fmla="*/ 7748778 w 12767104"/>
                <a:gd name="connsiteY58" fmla="*/ 12538710 h 13064490"/>
                <a:gd name="connsiteX59" fmla="*/ 8312658 w 12767104"/>
                <a:gd name="connsiteY59" fmla="*/ 13034010 h 13064490"/>
                <a:gd name="connsiteX60" fmla="*/ 8440293 w 12767104"/>
                <a:gd name="connsiteY60" fmla="*/ 12971145 h 13064490"/>
                <a:gd name="connsiteX61" fmla="*/ 8819388 w 12767104"/>
                <a:gd name="connsiteY61" fmla="*/ 13013055 h 13064490"/>
                <a:gd name="connsiteX62" fmla="*/ 9089898 w 12767104"/>
                <a:gd name="connsiteY62" fmla="*/ 13064490 h 13064490"/>
                <a:gd name="connsiteX63" fmla="*/ 9554718 w 12767104"/>
                <a:gd name="connsiteY63" fmla="*/ 12974954 h 13064490"/>
                <a:gd name="connsiteX64" fmla="*/ 9853803 w 12767104"/>
                <a:gd name="connsiteY64" fmla="*/ 12885420 h 13064490"/>
                <a:gd name="connsiteX65" fmla="*/ 9954006 w 12767104"/>
                <a:gd name="connsiteY65" fmla="*/ 12968097 h 13064490"/>
                <a:gd name="connsiteX66" fmla="*/ 10019538 w 12767104"/>
                <a:gd name="connsiteY66" fmla="*/ 12891134 h 13064490"/>
                <a:gd name="connsiteX67" fmla="*/ 10107168 w 12767104"/>
                <a:gd name="connsiteY67" fmla="*/ 12702539 h 13064490"/>
                <a:gd name="connsiteX68" fmla="*/ 10103358 w 12767104"/>
                <a:gd name="connsiteY68" fmla="*/ 12614909 h 13064490"/>
                <a:gd name="connsiteX69" fmla="*/ 10177653 w 12767104"/>
                <a:gd name="connsiteY69" fmla="*/ 12538709 h 13064490"/>
                <a:gd name="connsiteX70" fmla="*/ 10135743 w 12767104"/>
                <a:gd name="connsiteY70" fmla="*/ 12378689 h 13064490"/>
                <a:gd name="connsiteX71" fmla="*/ 10267188 w 12767104"/>
                <a:gd name="connsiteY71" fmla="*/ 12338684 h 13064490"/>
                <a:gd name="connsiteX72" fmla="*/ 10419207 w 12767104"/>
                <a:gd name="connsiteY72" fmla="*/ 11967972 h 13064490"/>
                <a:gd name="connsiteX73" fmla="*/ 11149203 w 12767104"/>
                <a:gd name="connsiteY73" fmla="*/ 12121514 h 13064490"/>
                <a:gd name="connsiteX74" fmla="*/ 12090273 w 12767104"/>
                <a:gd name="connsiteY74" fmla="*/ 11727179 h 13064490"/>
                <a:gd name="connsiteX75" fmla="*/ 12248388 w 12767104"/>
                <a:gd name="connsiteY75" fmla="*/ 11870054 h 13064490"/>
                <a:gd name="connsiteX76" fmla="*/ 12362688 w 12767104"/>
                <a:gd name="connsiteY76" fmla="*/ 11891009 h 13064490"/>
                <a:gd name="connsiteX77" fmla="*/ 12524613 w 12767104"/>
                <a:gd name="connsiteY77" fmla="*/ 11662409 h 13064490"/>
                <a:gd name="connsiteX78" fmla="*/ 12600813 w 12767104"/>
                <a:gd name="connsiteY78" fmla="*/ 11622404 h 13064490"/>
                <a:gd name="connsiteX79" fmla="*/ 12658344 w 12767104"/>
                <a:gd name="connsiteY79" fmla="*/ 11645265 h 13064490"/>
                <a:gd name="connsiteX80" fmla="*/ 12758928 w 12767104"/>
                <a:gd name="connsiteY80" fmla="*/ 11344274 h 13064490"/>
                <a:gd name="connsiteX81" fmla="*/ 12446507 w 12767104"/>
                <a:gd name="connsiteY81" fmla="*/ 10921364 h 13064490"/>
                <a:gd name="connsiteX82" fmla="*/ 12383642 w 12767104"/>
                <a:gd name="connsiteY82" fmla="*/ 10618469 h 13064490"/>
                <a:gd name="connsiteX83" fmla="*/ 12201906 w 12767104"/>
                <a:gd name="connsiteY83" fmla="*/ 10423017 h 13064490"/>
                <a:gd name="connsiteX84" fmla="*/ 12216002 w 12767104"/>
                <a:gd name="connsiteY84" fmla="*/ 10138409 h 13064490"/>
                <a:gd name="connsiteX85" fmla="*/ 12560807 w 12767104"/>
                <a:gd name="connsiteY85" fmla="*/ 9631679 h 13064490"/>
                <a:gd name="connsiteX86" fmla="*/ 12693777 w 12767104"/>
                <a:gd name="connsiteY86" fmla="*/ 8833866 h 13064490"/>
                <a:gd name="connsiteX87" fmla="*/ 12472416 w 12767104"/>
                <a:gd name="connsiteY87" fmla="*/ 8590407 h 13064490"/>
                <a:gd name="connsiteX88" fmla="*/ 12508992 w 12767104"/>
                <a:gd name="connsiteY88" fmla="*/ 7827264 h 13064490"/>
                <a:gd name="connsiteX89" fmla="*/ 12256389 w 12767104"/>
                <a:gd name="connsiteY89" fmla="*/ 7655052 h 13064490"/>
                <a:gd name="connsiteX90" fmla="*/ 11978640 w 12767104"/>
                <a:gd name="connsiteY90" fmla="*/ 7424928 h 13064490"/>
                <a:gd name="connsiteX91" fmla="*/ 11887200 w 12767104"/>
                <a:gd name="connsiteY91" fmla="*/ 6784848 h 13064490"/>
                <a:gd name="connsiteX92" fmla="*/ 12052173 w 12767104"/>
                <a:gd name="connsiteY92" fmla="*/ 6573774 h 13064490"/>
                <a:gd name="connsiteX93" fmla="*/ 12172950 w 12767104"/>
                <a:gd name="connsiteY93" fmla="*/ 6334887 h 13064490"/>
                <a:gd name="connsiteX94" fmla="*/ 12179808 w 12767104"/>
                <a:gd name="connsiteY94" fmla="*/ 5888736 h 13064490"/>
                <a:gd name="connsiteX95" fmla="*/ 11915394 w 12767104"/>
                <a:gd name="connsiteY95" fmla="*/ 5550027 h 13064490"/>
                <a:gd name="connsiteX96" fmla="*/ 11612880 w 12767104"/>
                <a:gd name="connsiteY96" fmla="*/ 5285232 h 13064490"/>
                <a:gd name="connsiteX97" fmla="*/ 11137392 w 12767104"/>
                <a:gd name="connsiteY97" fmla="*/ 4791456 h 13064490"/>
                <a:gd name="connsiteX98" fmla="*/ 10345674 w 12767104"/>
                <a:gd name="connsiteY98" fmla="*/ 4283583 h 13064490"/>
                <a:gd name="connsiteX99" fmla="*/ 10364343 w 12767104"/>
                <a:gd name="connsiteY99" fmla="*/ 3643122 h 13064490"/>
                <a:gd name="connsiteX100" fmla="*/ 10991088 w 12767104"/>
                <a:gd name="connsiteY100" fmla="*/ 3035808 h 13064490"/>
                <a:gd name="connsiteX101" fmla="*/ 11228832 w 12767104"/>
                <a:gd name="connsiteY101" fmla="*/ 2523744 h 13064490"/>
                <a:gd name="connsiteX102" fmla="*/ 11155680 w 12767104"/>
                <a:gd name="connsiteY102" fmla="*/ 2286000 h 13064490"/>
                <a:gd name="connsiteX103" fmla="*/ 11391900 w 12767104"/>
                <a:gd name="connsiteY103" fmla="*/ 1664970 h 13064490"/>
                <a:gd name="connsiteX104" fmla="*/ 11299698 w 12767104"/>
                <a:gd name="connsiteY104" fmla="*/ 1289304 h 13064490"/>
                <a:gd name="connsiteX105" fmla="*/ 10966704 w 12767104"/>
                <a:gd name="connsiteY105" fmla="*/ 1435227 h 13064490"/>
                <a:gd name="connsiteX106" fmla="*/ 10770870 w 12767104"/>
                <a:gd name="connsiteY106" fmla="*/ 1719072 h 13064490"/>
                <a:gd name="connsiteX107" fmla="*/ 10211943 w 12767104"/>
                <a:gd name="connsiteY107" fmla="*/ 1704594 h 13064490"/>
                <a:gd name="connsiteX108" fmla="*/ 10643616 w 12767104"/>
                <a:gd name="connsiteY108" fmla="*/ 987552 h 13064490"/>
                <a:gd name="connsiteX109" fmla="*/ 10569321 w 12767104"/>
                <a:gd name="connsiteY109" fmla="*/ 768477 h 13064490"/>
                <a:gd name="connsiteX110" fmla="*/ 10310241 w 12767104"/>
                <a:gd name="connsiteY110" fmla="*/ 644652 h 13064490"/>
                <a:gd name="connsiteX111" fmla="*/ 10132695 w 12767104"/>
                <a:gd name="connsiteY111" fmla="*/ 798957 h 13064490"/>
                <a:gd name="connsiteX112" fmla="*/ 9947147 w 12767104"/>
                <a:gd name="connsiteY112" fmla="*/ 712469 h 13064490"/>
                <a:gd name="connsiteX113" fmla="*/ 9547097 w 12767104"/>
                <a:gd name="connsiteY113" fmla="*/ 748664 h 13064490"/>
                <a:gd name="connsiteX114" fmla="*/ 9390887 w 12767104"/>
                <a:gd name="connsiteY114" fmla="*/ 302894 h 13064490"/>
                <a:gd name="connsiteX115" fmla="*/ 9286112 w 12767104"/>
                <a:gd name="connsiteY115" fmla="*/ 152399 h 13064490"/>
                <a:gd name="connsiteX116" fmla="*/ 9089136 w 12767104"/>
                <a:gd name="connsiteY116" fmla="*/ 0 h 13064490"/>
                <a:gd name="connsiteX117" fmla="*/ 9030842 w 12767104"/>
                <a:gd name="connsiteY117" fmla="*/ 188594 h 13064490"/>
                <a:gd name="connsiteX118" fmla="*/ 9137522 w 12767104"/>
                <a:gd name="connsiteY118" fmla="*/ 352424 h 13064490"/>
                <a:gd name="connsiteX119" fmla="*/ 8903207 w 12767104"/>
                <a:gd name="connsiteY119" fmla="*/ 421004 h 13064490"/>
                <a:gd name="connsiteX120" fmla="*/ 8634602 w 12767104"/>
                <a:gd name="connsiteY120" fmla="*/ 548639 h 13064490"/>
                <a:gd name="connsiteX121" fmla="*/ 8421242 w 12767104"/>
                <a:gd name="connsiteY121" fmla="*/ 859154 h 13064490"/>
                <a:gd name="connsiteX122" fmla="*/ 8219312 w 12767104"/>
                <a:gd name="connsiteY122" fmla="*/ 922019 h 13064490"/>
                <a:gd name="connsiteX123" fmla="*/ 8125967 w 12767104"/>
                <a:gd name="connsiteY123" fmla="*/ 1301114 h 13064490"/>
                <a:gd name="connsiteX124" fmla="*/ 8017382 w 12767104"/>
                <a:gd name="connsiteY124" fmla="*/ 1407794 h 13064490"/>
                <a:gd name="connsiteX125" fmla="*/ 7977377 w 12767104"/>
                <a:gd name="connsiteY125" fmla="*/ 1543049 h 13064490"/>
                <a:gd name="connsiteX126" fmla="*/ 7811642 w 12767104"/>
                <a:gd name="connsiteY126" fmla="*/ 1577339 h 13064490"/>
                <a:gd name="connsiteX127" fmla="*/ 7678674 w 12767104"/>
                <a:gd name="connsiteY127" fmla="*/ 1816608 h 13064490"/>
                <a:gd name="connsiteX128" fmla="*/ 7327772 w 12767104"/>
                <a:gd name="connsiteY128" fmla="*/ 1645919 h 13064490"/>
                <a:gd name="connsiteX129" fmla="*/ 6998207 w 12767104"/>
                <a:gd name="connsiteY129" fmla="*/ 1950719 h 13064490"/>
                <a:gd name="connsiteX130" fmla="*/ 6794372 w 12767104"/>
                <a:gd name="connsiteY130" fmla="*/ 1811654 h 13064490"/>
                <a:gd name="connsiteX131" fmla="*/ 6217920 w 12767104"/>
                <a:gd name="connsiteY131" fmla="*/ 2286000 h 13064490"/>
                <a:gd name="connsiteX132" fmla="*/ 6020942 w 12767104"/>
                <a:gd name="connsiteY132" fmla="*/ 2179319 h 13064490"/>
                <a:gd name="connsiteX133" fmla="*/ 5859017 w 12767104"/>
                <a:gd name="connsiteY133" fmla="*/ 2200274 h 13064490"/>
                <a:gd name="connsiteX134" fmla="*/ 5657087 w 12767104"/>
                <a:gd name="connsiteY134" fmla="*/ 2085974 h 13064490"/>
                <a:gd name="connsiteX135" fmla="*/ 5422772 w 12767104"/>
                <a:gd name="connsiteY135" fmla="*/ 2118359 h 13064490"/>
                <a:gd name="connsiteX136" fmla="*/ 5361812 w 12767104"/>
                <a:gd name="connsiteY136" fmla="*/ 1937384 h 13064490"/>
                <a:gd name="connsiteX137" fmla="*/ 5015102 w 12767104"/>
                <a:gd name="connsiteY137" fmla="*/ 1771649 h 13064490"/>
                <a:gd name="connsiteX138" fmla="*/ 4293870 w 12767104"/>
                <a:gd name="connsiteY138" fmla="*/ 1781937 h 13064490"/>
                <a:gd name="connsiteX139" fmla="*/ 4093905 w 12767104"/>
                <a:gd name="connsiteY139" fmla="*/ 1433030 h 13064490"/>
                <a:gd name="connsiteX140" fmla="*/ 3996423 w 12767104"/>
                <a:gd name="connsiteY140" fmla="*/ 1391434 h 13064490"/>
                <a:gd name="connsiteX141" fmla="*/ 3762439 w 12767104"/>
                <a:gd name="connsiteY141" fmla="*/ 1268200 h 13064490"/>
                <a:gd name="connsiteX142" fmla="*/ 3683643 w 12767104"/>
                <a:gd name="connsiteY142" fmla="*/ 1308185 h 13064490"/>
                <a:gd name="connsiteX143" fmla="*/ 3505928 w 12767104"/>
                <a:gd name="connsiteY143" fmla="*/ 1106176 h 13064490"/>
                <a:gd name="connsiteX144" fmla="*/ 3296242 w 12767104"/>
                <a:gd name="connsiteY144" fmla="*/ 1199033 h 13064490"/>
                <a:gd name="connsiteX145" fmla="*/ 3234753 w 12767104"/>
                <a:gd name="connsiteY145" fmla="*/ 1089940 h 13064490"/>
                <a:gd name="connsiteX146" fmla="*/ 2999574 w 12767104"/>
                <a:gd name="connsiteY146" fmla="*/ 1182219 h 13064490"/>
                <a:gd name="connsiteX147" fmla="*/ 2992765 w 12767104"/>
                <a:gd name="connsiteY147" fmla="*/ 1034402 h 13064490"/>
                <a:gd name="connsiteX148" fmla="*/ 2920345 w 12767104"/>
                <a:gd name="connsiteY148" fmla="*/ 1007542 h 13064490"/>
                <a:gd name="connsiteX149" fmla="*/ 2792430 w 12767104"/>
                <a:gd name="connsiteY149" fmla="*/ 1246638 h 13064490"/>
                <a:gd name="connsiteX150" fmla="*/ 2793380 w 12767104"/>
                <a:gd name="connsiteY150" fmla="*/ 1429807 h 13064490"/>
                <a:gd name="connsiteX151" fmla="*/ 2655567 w 12767104"/>
                <a:gd name="connsiteY151" fmla="*/ 1478709 h 13064490"/>
                <a:gd name="connsiteX152" fmla="*/ 2541665 w 12767104"/>
                <a:gd name="connsiteY152" fmla="*/ 1603773 h 13064490"/>
                <a:gd name="connsiteX153" fmla="*/ 2356057 w 12767104"/>
                <a:gd name="connsiteY153" fmla="*/ 1591769 h 13064490"/>
                <a:gd name="connsiteX154" fmla="*/ 2241013 w 12767104"/>
                <a:gd name="connsiteY154" fmla="*/ 1758385 h 13064490"/>
                <a:gd name="connsiteX155" fmla="*/ 2084315 w 12767104"/>
                <a:gd name="connsiteY155" fmla="*/ 1706813 h 13064490"/>
                <a:gd name="connsiteX156" fmla="*/ 2012822 w 12767104"/>
                <a:gd name="connsiteY156" fmla="*/ 1710689 h 13064490"/>
                <a:gd name="connsiteX157" fmla="*/ 2007107 w 12767104"/>
                <a:gd name="connsiteY157" fmla="*/ 1870709 h 13064490"/>
                <a:gd name="connsiteX158" fmla="*/ 1736597 w 12767104"/>
                <a:gd name="connsiteY158" fmla="*/ 1920239 h 13064490"/>
                <a:gd name="connsiteX159" fmla="*/ 1383792 w 12767104"/>
                <a:gd name="connsiteY159" fmla="*/ 1796415 h 13064490"/>
                <a:gd name="connsiteX160" fmla="*/ 1064132 w 12767104"/>
                <a:gd name="connsiteY160" fmla="*/ 1979294 h 13064490"/>
                <a:gd name="connsiteX161" fmla="*/ 1053084 w 12767104"/>
                <a:gd name="connsiteY161" fmla="*/ 2431542 h 13064490"/>
                <a:gd name="connsiteX162" fmla="*/ 514350 w 12767104"/>
                <a:gd name="connsiteY162" fmla="*/ 2355342 h 13064490"/>
                <a:gd name="connsiteX163" fmla="*/ 464057 w 12767104"/>
                <a:gd name="connsiteY163" fmla="*/ 2529839 h 13064490"/>
                <a:gd name="connsiteX164" fmla="*/ 0 w 12767104"/>
                <a:gd name="connsiteY164" fmla="*/ 2450592 h 13064490"/>
                <a:gd name="connsiteX0" fmla="*/ 0 w 12767104"/>
                <a:gd name="connsiteY0" fmla="*/ 2450592 h 13064490"/>
                <a:gd name="connsiteX1" fmla="*/ 266319 w 12767104"/>
                <a:gd name="connsiteY1" fmla="*/ 2830068 h 13064490"/>
                <a:gd name="connsiteX2" fmla="*/ 715899 w 12767104"/>
                <a:gd name="connsiteY2" fmla="*/ 2767965 h 13064490"/>
                <a:gd name="connsiteX3" fmla="*/ 1254633 w 12767104"/>
                <a:gd name="connsiteY3" fmla="*/ 3008757 h 13064490"/>
                <a:gd name="connsiteX4" fmla="*/ 1414652 w 12767104"/>
                <a:gd name="connsiteY4" fmla="*/ 3208019 h 13064490"/>
                <a:gd name="connsiteX5" fmla="*/ 1605152 w 12767104"/>
                <a:gd name="connsiteY5" fmla="*/ 3383279 h 13064490"/>
                <a:gd name="connsiteX6" fmla="*/ 1776602 w 12767104"/>
                <a:gd name="connsiteY6" fmla="*/ 3274694 h 13064490"/>
                <a:gd name="connsiteX7" fmla="*/ 2104262 w 12767104"/>
                <a:gd name="connsiteY7" fmla="*/ 3577589 h 13064490"/>
                <a:gd name="connsiteX8" fmla="*/ 2044827 w 12767104"/>
                <a:gd name="connsiteY8" fmla="*/ 3737610 h 13064490"/>
                <a:gd name="connsiteX9" fmla="*/ 2681477 w 12767104"/>
                <a:gd name="connsiteY9" fmla="*/ 3979544 h 13064490"/>
                <a:gd name="connsiteX10" fmla="*/ 3096767 w 12767104"/>
                <a:gd name="connsiteY10" fmla="*/ 3918584 h 13064490"/>
                <a:gd name="connsiteX11" fmla="*/ 3167252 w 12767104"/>
                <a:gd name="connsiteY11" fmla="*/ 4078604 h 13064490"/>
                <a:gd name="connsiteX12" fmla="*/ 3313937 w 12767104"/>
                <a:gd name="connsiteY12" fmla="*/ 4000499 h 13064490"/>
                <a:gd name="connsiteX13" fmla="*/ 3447669 w 12767104"/>
                <a:gd name="connsiteY13" fmla="*/ 4025646 h 13064490"/>
                <a:gd name="connsiteX14" fmla="*/ 3510152 w 12767104"/>
                <a:gd name="connsiteY14" fmla="*/ 4219574 h 13064490"/>
                <a:gd name="connsiteX15" fmla="*/ 3515867 w 12767104"/>
                <a:gd name="connsiteY15" fmla="*/ 4589144 h 13064490"/>
                <a:gd name="connsiteX16" fmla="*/ 3371087 w 12767104"/>
                <a:gd name="connsiteY16" fmla="*/ 4928234 h 13064490"/>
                <a:gd name="connsiteX17" fmla="*/ 3479672 w 12767104"/>
                <a:gd name="connsiteY17" fmla="*/ 5463539 h 13064490"/>
                <a:gd name="connsiteX18" fmla="*/ 3310127 w 12767104"/>
                <a:gd name="connsiteY18" fmla="*/ 5494019 h 13064490"/>
                <a:gd name="connsiteX19" fmla="*/ 3172967 w 12767104"/>
                <a:gd name="connsiteY19" fmla="*/ 6015989 h 13064490"/>
                <a:gd name="connsiteX20" fmla="*/ 3262502 w 12767104"/>
                <a:gd name="connsiteY20" fmla="*/ 6031229 h 13064490"/>
                <a:gd name="connsiteX21" fmla="*/ 3315842 w 12767104"/>
                <a:gd name="connsiteY21" fmla="*/ 6193154 h 13064490"/>
                <a:gd name="connsiteX22" fmla="*/ 3464432 w 12767104"/>
                <a:gd name="connsiteY22" fmla="*/ 6115049 h 13064490"/>
                <a:gd name="connsiteX23" fmla="*/ 3593972 w 12767104"/>
                <a:gd name="connsiteY23" fmla="*/ 6273164 h 13064490"/>
                <a:gd name="connsiteX24" fmla="*/ 3835146 w 12767104"/>
                <a:gd name="connsiteY24" fmla="*/ 6307836 h 13064490"/>
                <a:gd name="connsiteX25" fmla="*/ 3643502 w 12767104"/>
                <a:gd name="connsiteY25" fmla="*/ 6793229 h 13064490"/>
                <a:gd name="connsiteX26" fmla="*/ 3704462 w 12767104"/>
                <a:gd name="connsiteY26" fmla="*/ 7218044 h 13064490"/>
                <a:gd name="connsiteX27" fmla="*/ 3508247 w 12767104"/>
                <a:gd name="connsiteY27" fmla="*/ 7745729 h 13064490"/>
                <a:gd name="connsiteX28" fmla="*/ 3654932 w 12767104"/>
                <a:gd name="connsiteY28" fmla="*/ 7880984 h 13064490"/>
                <a:gd name="connsiteX29" fmla="*/ 3396234 w 12767104"/>
                <a:gd name="connsiteY29" fmla="*/ 8180451 h 13064490"/>
                <a:gd name="connsiteX30" fmla="*/ 3645407 w 12767104"/>
                <a:gd name="connsiteY30" fmla="*/ 8650604 h 13064490"/>
                <a:gd name="connsiteX31" fmla="*/ 4189476 w 12767104"/>
                <a:gd name="connsiteY31" fmla="*/ 9107805 h 13064490"/>
                <a:gd name="connsiteX32" fmla="*/ 4317872 w 12767104"/>
                <a:gd name="connsiteY32" fmla="*/ 9022079 h 13064490"/>
                <a:gd name="connsiteX33" fmla="*/ 4573142 w 12767104"/>
                <a:gd name="connsiteY33" fmla="*/ 9305924 h 13064490"/>
                <a:gd name="connsiteX34" fmla="*/ 4847462 w 12767104"/>
                <a:gd name="connsiteY34" fmla="*/ 9330689 h 13064490"/>
                <a:gd name="connsiteX35" fmla="*/ 5024627 w 12767104"/>
                <a:gd name="connsiteY35" fmla="*/ 9193529 h 13064490"/>
                <a:gd name="connsiteX36" fmla="*/ 5401817 w 12767104"/>
                <a:gd name="connsiteY36" fmla="*/ 9408794 h 13064490"/>
                <a:gd name="connsiteX37" fmla="*/ 5702807 w 12767104"/>
                <a:gd name="connsiteY37" fmla="*/ 9414509 h 13064490"/>
                <a:gd name="connsiteX38" fmla="*/ 5805677 w 12767104"/>
                <a:gd name="connsiteY38" fmla="*/ 9641204 h 13064490"/>
                <a:gd name="connsiteX39" fmla="*/ 6116192 w 12767104"/>
                <a:gd name="connsiteY39" fmla="*/ 9660254 h 13064490"/>
                <a:gd name="connsiteX40" fmla="*/ 6206109 w 12767104"/>
                <a:gd name="connsiteY40" fmla="*/ 9857613 h 13064490"/>
                <a:gd name="connsiteX41" fmla="*/ 6379082 w 12767104"/>
                <a:gd name="connsiteY41" fmla="*/ 9858374 h 13064490"/>
                <a:gd name="connsiteX42" fmla="*/ 6531482 w 12767104"/>
                <a:gd name="connsiteY42" fmla="*/ 10033634 h 13064490"/>
                <a:gd name="connsiteX43" fmla="*/ 6741032 w 12767104"/>
                <a:gd name="connsiteY43" fmla="*/ 10033634 h 13064490"/>
                <a:gd name="connsiteX44" fmla="*/ 6769607 w 12767104"/>
                <a:gd name="connsiteY44" fmla="*/ 10528934 h 13064490"/>
                <a:gd name="connsiteX45" fmla="*/ 6960108 w 12767104"/>
                <a:gd name="connsiteY45" fmla="*/ 10938891 h 13064490"/>
                <a:gd name="connsiteX46" fmla="*/ 6458712 w 12767104"/>
                <a:gd name="connsiteY46" fmla="*/ 11369040 h 13064490"/>
                <a:gd name="connsiteX47" fmla="*/ 6592443 w 12767104"/>
                <a:gd name="connsiteY47" fmla="*/ 11569065 h 13064490"/>
                <a:gd name="connsiteX48" fmla="*/ 6723888 w 12767104"/>
                <a:gd name="connsiteY48" fmla="*/ 11530965 h 13064490"/>
                <a:gd name="connsiteX49" fmla="*/ 6826758 w 12767104"/>
                <a:gd name="connsiteY49" fmla="*/ 11633835 h 13064490"/>
                <a:gd name="connsiteX50" fmla="*/ 6834378 w 12767104"/>
                <a:gd name="connsiteY50" fmla="*/ 11870055 h 13064490"/>
                <a:gd name="connsiteX51" fmla="*/ 6950583 w 12767104"/>
                <a:gd name="connsiteY51" fmla="*/ 12011025 h 13064490"/>
                <a:gd name="connsiteX52" fmla="*/ 7009638 w 12767104"/>
                <a:gd name="connsiteY52" fmla="*/ 12390120 h 13064490"/>
                <a:gd name="connsiteX53" fmla="*/ 6941058 w 12767104"/>
                <a:gd name="connsiteY53" fmla="*/ 12628245 h 13064490"/>
                <a:gd name="connsiteX54" fmla="*/ 7076313 w 12767104"/>
                <a:gd name="connsiteY54" fmla="*/ 12847320 h 13064490"/>
                <a:gd name="connsiteX55" fmla="*/ 7202043 w 12767104"/>
                <a:gd name="connsiteY55" fmla="*/ 12943713 h 13064490"/>
                <a:gd name="connsiteX56" fmla="*/ 7287768 w 12767104"/>
                <a:gd name="connsiteY56" fmla="*/ 12799695 h 13064490"/>
                <a:gd name="connsiteX57" fmla="*/ 7377303 w 12767104"/>
                <a:gd name="connsiteY57" fmla="*/ 12759690 h 13064490"/>
                <a:gd name="connsiteX58" fmla="*/ 7748778 w 12767104"/>
                <a:gd name="connsiteY58" fmla="*/ 12538710 h 13064490"/>
                <a:gd name="connsiteX59" fmla="*/ 8312658 w 12767104"/>
                <a:gd name="connsiteY59" fmla="*/ 13034010 h 13064490"/>
                <a:gd name="connsiteX60" fmla="*/ 8440293 w 12767104"/>
                <a:gd name="connsiteY60" fmla="*/ 12971145 h 13064490"/>
                <a:gd name="connsiteX61" fmla="*/ 8819388 w 12767104"/>
                <a:gd name="connsiteY61" fmla="*/ 13013055 h 13064490"/>
                <a:gd name="connsiteX62" fmla="*/ 9089898 w 12767104"/>
                <a:gd name="connsiteY62" fmla="*/ 13064490 h 13064490"/>
                <a:gd name="connsiteX63" fmla="*/ 9554718 w 12767104"/>
                <a:gd name="connsiteY63" fmla="*/ 12974954 h 13064490"/>
                <a:gd name="connsiteX64" fmla="*/ 9853803 w 12767104"/>
                <a:gd name="connsiteY64" fmla="*/ 12885420 h 13064490"/>
                <a:gd name="connsiteX65" fmla="*/ 9954006 w 12767104"/>
                <a:gd name="connsiteY65" fmla="*/ 12968097 h 13064490"/>
                <a:gd name="connsiteX66" fmla="*/ 10019538 w 12767104"/>
                <a:gd name="connsiteY66" fmla="*/ 12891134 h 13064490"/>
                <a:gd name="connsiteX67" fmla="*/ 10107168 w 12767104"/>
                <a:gd name="connsiteY67" fmla="*/ 12702539 h 13064490"/>
                <a:gd name="connsiteX68" fmla="*/ 10103358 w 12767104"/>
                <a:gd name="connsiteY68" fmla="*/ 12614909 h 13064490"/>
                <a:gd name="connsiteX69" fmla="*/ 10177653 w 12767104"/>
                <a:gd name="connsiteY69" fmla="*/ 12538709 h 13064490"/>
                <a:gd name="connsiteX70" fmla="*/ 10135743 w 12767104"/>
                <a:gd name="connsiteY70" fmla="*/ 12378689 h 13064490"/>
                <a:gd name="connsiteX71" fmla="*/ 10267188 w 12767104"/>
                <a:gd name="connsiteY71" fmla="*/ 12338684 h 13064490"/>
                <a:gd name="connsiteX72" fmla="*/ 10419207 w 12767104"/>
                <a:gd name="connsiteY72" fmla="*/ 11967972 h 13064490"/>
                <a:gd name="connsiteX73" fmla="*/ 11149203 w 12767104"/>
                <a:gd name="connsiteY73" fmla="*/ 12121514 h 13064490"/>
                <a:gd name="connsiteX74" fmla="*/ 12090273 w 12767104"/>
                <a:gd name="connsiteY74" fmla="*/ 11727179 h 13064490"/>
                <a:gd name="connsiteX75" fmla="*/ 12248388 w 12767104"/>
                <a:gd name="connsiteY75" fmla="*/ 11870054 h 13064490"/>
                <a:gd name="connsiteX76" fmla="*/ 12362688 w 12767104"/>
                <a:gd name="connsiteY76" fmla="*/ 11891009 h 13064490"/>
                <a:gd name="connsiteX77" fmla="*/ 12524613 w 12767104"/>
                <a:gd name="connsiteY77" fmla="*/ 11662409 h 13064490"/>
                <a:gd name="connsiteX78" fmla="*/ 12600813 w 12767104"/>
                <a:gd name="connsiteY78" fmla="*/ 11622404 h 13064490"/>
                <a:gd name="connsiteX79" fmla="*/ 12658344 w 12767104"/>
                <a:gd name="connsiteY79" fmla="*/ 11645265 h 13064490"/>
                <a:gd name="connsiteX80" fmla="*/ 12758928 w 12767104"/>
                <a:gd name="connsiteY80" fmla="*/ 11344274 h 13064490"/>
                <a:gd name="connsiteX81" fmla="*/ 12446507 w 12767104"/>
                <a:gd name="connsiteY81" fmla="*/ 10921364 h 13064490"/>
                <a:gd name="connsiteX82" fmla="*/ 12383642 w 12767104"/>
                <a:gd name="connsiteY82" fmla="*/ 10618469 h 13064490"/>
                <a:gd name="connsiteX83" fmla="*/ 12201906 w 12767104"/>
                <a:gd name="connsiteY83" fmla="*/ 10423017 h 13064490"/>
                <a:gd name="connsiteX84" fmla="*/ 12216002 w 12767104"/>
                <a:gd name="connsiteY84" fmla="*/ 10138409 h 13064490"/>
                <a:gd name="connsiteX85" fmla="*/ 12560807 w 12767104"/>
                <a:gd name="connsiteY85" fmla="*/ 9631679 h 13064490"/>
                <a:gd name="connsiteX86" fmla="*/ 12693777 w 12767104"/>
                <a:gd name="connsiteY86" fmla="*/ 8833866 h 13064490"/>
                <a:gd name="connsiteX87" fmla="*/ 12472416 w 12767104"/>
                <a:gd name="connsiteY87" fmla="*/ 8590407 h 13064490"/>
                <a:gd name="connsiteX88" fmla="*/ 12508992 w 12767104"/>
                <a:gd name="connsiteY88" fmla="*/ 7827264 h 13064490"/>
                <a:gd name="connsiteX89" fmla="*/ 12256389 w 12767104"/>
                <a:gd name="connsiteY89" fmla="*/ 7655052 h 13064490"/>
                <a:gd name="connsiteX90" fmla="*/ 11978640 w 12767104"/>
                <a:gd name="connsiteY90" fmla="*/ 7424928 h 13064490"/>
                <a:gd name="connsiteX91" fmla="*/ 11887200 w 12767104"/>
                <a:gd name="connsiteY91" fmla="*/ 6784848 h 13064490"/>
                <a:gd name="connsiteX92" fmla="*/ 12052173 w 12767104"/>
                <a:gd name="connsiteY92" fmla="*/ 6573774 h 13064490"/>
                <a:gd name="connsiteX93" fmla="*/ 12172950 w 12767104"/>
                <a:gd name="connsiteY93" fmla="*/ 6334887 h 13064490"/>
                <a:gd name="connsiteX94" fmla="*/ 12179808 w 12767104"/>
                <a:gd name="connsiteY94" fmla="*/ 5888736 h 13064490"/>
                <a:gd name="connsiteX95" fmla="*/ 11915394 w 12767104"/>
                <a:gd name="connsiteY95" fmla="*/ 5550027 h 13064490"/>
                <a:gd name="connsiteX96" fmla="*/ 11612880 w 12767104"/>
                <a:gd name="connsiteY96" fmla="*/ 5285232 h 13064490"/>
                <a:gd name="connsiteX97" fmla="*/ 11137392 w 12767104"/>
                <a:gd name="connsiteY97" fmla="*/ 4791456 h 13064490"/>
                <a:gd name="connsiteX98" fmla="*/ 10345674 w 12767104"/>
                <a:gd name="connsiteY98" fmla="*/ 4283583 h 13064490"/>
                <a:gd name="connsiteX99" fmla="*/ 10364343 w 12767104"/>
                <a:gd name="connsiteY99" fmla="*/ 3643122 h 13064490"/>
                <a:gd name="connsiteX100" fmla="*/ 10991088 w 12767104"/>
                <a:gd name="connsiteY100" fmla="*/ 3035808 h 13064490"/>
                <a:gd name="connsiteX101" fmla="*/ 11228832 w 12767104"/>
                <a:gd name="connsiteY101" fmla="*/ 2523744 h 13064490"/>
                <a:gd name="connsiteX102" fmla="*/ 11155680 w 12767104"/>
                <a:gd name="connsiteY102" fmla="*/ 2286000 h 13064490"/>
                <a:gd name="connsiteX103" fmla="*/ 11391900 w 12767104"/>
                <a:gd name="connsiteY103" fmla="*/ 1664970 h 13064490"/>
                <a:gd name="connsiteX104" fmla="*/ 11299698 w 12767104"/>
                <a:gd name="connsiteY104" fmla="*/ 1289304 h 13064490"/>
                <a:gd name="connsiteX105" fmla="*/ 10966704 w 12767104"/>
                <a:gd name="connsiteY105" fmla="*/ 1435227 h 13064490"/>
                <a:gd name="connsiteX106" fmla="*/ 10770870 w 12767104"/>
                <a:gd name="connsiteY106" fmla="*/ 1719072 h 13064490"/>
                <a:gd name="connsiteX107" fmla="*/ 10211943 w 12767104"/>
                <a:gd name="connsiteY107" fmla="*/ 1704594 h 13064490"/>
                <a:gd name="connsiteX108" fmla="*/ 10643616 w 12767104"/>
                <a:gd name="connsiteY108" fmla="*/ 987552 h 13064490"/>
                <a:gd name="connsiteX109" fmla="*/ 10569321 w 12767104"/>
                <a:gd name="connsiteY109" fmla="*/ 768477 h 13064490"/>
                <a:gd name="connsiteX110" fmla="*/ 10310241 w 12767104"/>
                <a:gd name="connsiteY110" fmla="*/ 644652 h 13064490"/>
                <a:gd name="connsiteX111" fmla="*/ 10132695 w 12767104"/>
                <a:gd name="connsiteY111" fmla="*/ 798957 h 13064490"/>
                <a:gd name="connsiteX112" fmla="*/ 9947147 w 12767104"/>
                <a:gd name="connsiteY112" fmla="*/ 712469 h 13064490"/>
                <a:gd name="connsiteX113" fmla="*/ 9547097 w 12767104"/>
                <a:gd name="connsiteY113" fmla="*/ 748664 h 13064490"/>
                <a:gd name="connsiteX114" fmla="*/ 9390887 w 12767104"/>
                <a:gd name="connsiteY114" fmla="*/ 302894 h 13064490"/>
                <a:gd name="connsiteX115" fmla="*/ 9286112 w 12767104"/>
                <a:gd name="connsiteY115" fmla="*/ 152399 h 13064490"/>
                <a:gd name="connsiteX116" fmla="*/ 9089136 w 12767104"/>
                <a:gd name="connsiteY116" fmla="*/ 0 h 13064490"/>
                <a:gd name="connsiteX117" fmla="*/ 9030842 w 12767104"/>
                <a:gd name="connsiteY117" fmla="*/ 188594 h 13064490"/>
                <a:gd name="connsiteX118" fmla="*/ 9137522 w 12767104"/>
                <a:gd name="connsiteY118" fmla="*/ 352424 h 13064490"/>
                <a:gd name="connsiteX119" fmla="*/ 8903207 w 12767104"/>
                <a:gd name="connsiteY119" fmla="*/ 421004 h 13064490"/>
                <a:gd name="connsiteX120" fmla="*/ 8634602 w 12767104"/>
                <a:gd name="connsiteY120" fmla="*/ 548639 h 13064490"/>
                <a:gd name="connsiteX121" fmla="*/ 8421242 w 12767104"/>
                <a:gd name="connsiteY121" fmla="*/ 859154 h 13064490"/>
                <a:gd name="connsiteX122" fmla="*/ 8219312 w 12767104"/>
                <a:gd name="connsiteY122" fmla="*/ 922019 h 13064490"/>
                <a:gd name="connsiteX123" fmla="*/ 8125967 w 12767104"/>
                <a:gd name="connsiteY123" fmla="*/ 1301114 h 13064490"/>
                <a:gd name="connsiteX124" fmla="*/ 8017382 w 12767104"/>
                <a:gd name="connsiteY124" fmla="*/ 1407794 h 13064490"/>
                <a:gd name="connsiteX125" fmla="*/ 7977377 w 12767104"/>
                <a:gd name="connsiteY125" fmla="*/ 1543049 h 13064490"/>
                <a:gd name="connsiteX126" fmla="*/ 7811642 w 12767104"/>
                <a:gd name="connsiteY126" fmla="*/ 1577339 h 13064490"/>
                <a:gd name="connsiteX127" fmla="*/ 7678674 w 12767104"/>
                <a:gd name="connsiteY127" fmla="*/ 1816608 h 13064490"/>
                <a:gd name="connsiteX128" fmla="*/ 7327772 w 12767104"/>
                <a:gd name="connsiteY128" fmla="*/ 1645919 h 13064490"/>
                <a:gd name="connsiteX129" fmla="*/ 6998207 w 12767104"/>
                <a:gd name="connsiteY129" fmla="*/ 1950719 h 13064490"/>
                <a:gd name="connsiteX130" fmla="*/ 6794372 w 12767104"/>
                <a:gd name="connsiteY130" fmla="*/ 1811654 h 13064490"/>
                <a:gd name="connsiteX131" fmla="*/ 6217920 w 12767104"/>
                <a:gd name="connsiteY131" fmla="*/ 2286000 h 13064490"/>
                <a:gd name="connsiteX132" fmla="*/ 6020942 w 12767104"/>
                <a:gd name="connsiteY132" fmla="*/ 2179319 h 13064490"/>
                <a:gd name="connsiteX133" fmla="*/ 5859017 w 12767104"/>
                <a:gd name="connsiteY133" fmla="*/ 2200274 h 13064490"/>
                <a:gd name="connsiteX134" fmla="*/ 5657087 w 12767104"/>
                <a:gd name="connsiteY134" fmla="*/ 2085974 h 13064490"/>
                <a:gd name="connsiteX135" fmla="*/ 5422772 w 12767104"/>
                <a:gd name="connsiteY135" fmla="*/ 2118359 h 13064490"/>
                <a:gd name="connsiteX136" fmla="*/ 5361812 w 12767104"/>
                <a:gd name="connsiteY136" fmla="*/ 1937384 h 13064490"/>
                <a:gd name="connsiteX137" fmla="*/ 5015102 w 12767104"/>
                <a:gd name="connsiteY137" fmla="*/ 1771649 h 13064490"/>
                <a:gd name="connsiteX138" fmla="*/ 4293870 w 12767104"/>
                <a:gd name="connsiteY138" fmla="*/ 1781937 h 13064490"/>
                <a:gd name="connsiteX139" fmla="*/ 4095599 w 12767104"/>
                <a:gd name="connsiteY139" fmla="*/ 1520363 h 13064490"/>
                <a:gd name="connsiteX140" fmla="*/ 4093905 w 12767104"/>
                <a:gd name="connsiteY140" fmla="*/ 1433030 h 13064490"/>
                <a:gd name="connsiteX141" fmla="*/ 3996423 w 12767104"/>
                <a:gd name="connsiteY141" fmla="*/ 1391434 h 13064490"/>
                <a:gd name="connsiteX142" fmla="*/ 3762439 w 12767104"/>
                <a:gd name="connsiteY142" fmla="*/ 1268200 h 13064490"/>
                <a:gd name="connsiteX143" fmla="*/ 3683643 w 12767104"/>
                <a:gd name="connsiteY143" fmla="*/ 1308185 h 13064490"/>
                <a:gd name="connsiteX144" fmla="*/ 3505928 w 12767104"/>
                <a:gd name="connsiteY144" fmla="*/ 1106176 h 13064490"/>
                <a:gd name="connsiteX145" fmla="*/ 3296242 w 12767104"/>
                <a:gd name="connsiteY145" fmla="*/ 1199033 h 13064490"/>
                <a:gd name="connsiteX146" fmla="*/ 3234753 w 12767104"/>
                <a:gd name="connsiteY146" fmla="*/ 1089940 h 13064490"/>
                <a:gd name="connsiteX147" fmla="*/ 2999574 w 12767104"/>
                <a:gd name="connsiteY147" fmla="*/ 1182219 h 13064490"/>
                <a:gd name="connsiteX148" fmla="*/ 2992765 w 12767104"/>
                <a:gd name="connsiteY148" fmla="*/ 1034402 h 13064490"/>
                <a:gd name="connsiteX149" fmla="*/ 2920345 w 12767104"/>
                <a:gd name="connsiteY149" fmla="*/ 1007542 h 13064490"/>
                <a:gd name="connsiteX150" fmla="*/ 2792430 w 12767104"/>
                <a:gd name="connsiteY150" fmla="*/ 1246638 h 13064490"/>
                <a:gd name="connsiteX151" fmla="*/ 2793380 w 12767104"/>
                <a:gd name="connsiteY151" fmla="*/ 1429807 h 13064490"/>
                <a:gd name="connsiteX152" fmla="*/ 2655567 w 12767104"/>
                <a:gd name="connsiteY152" fmla="*/ 1478709 h 13064490"/>
                <a:gd name="connsiteX153" fmla="*/ 2541665 w 12767104"/>
                <a:gd name="connsiteY153" fmla="*/ 1603773 h 13064490"/>
                <a:gd name="connsiteX154" fmla="*/ 2356057 w 12767104"/>
                <a:gd name="connsiteY154" fmla="*/ 1591769 h 13064490"/>
                <a:gd name="connsiteX155" fmla="*/ 2241013 w 12767104"/>
                <a:gd name="connsiteY155" fmla="*/ 1758385 h 13064490"/>
                <a:gd name="connsiteX156" fmla="*/ 2084315 w 12767104"/>
                <a:gd name="connsiteY156" fmla="*/ 1706813 h 13064490"/>
                <a:gd name="connsiteX157" fmla="*/ 2012822 w 12767104"/>
                <a:gd name="connsiteY157" fmla="*/ 1710689 h 13064490"/>
                <a:gd name="connsiteX158" fmla="*/ 2007107 w 12767104"/>
                <a:gd name="connsiteY158" fmla="*/ 1870709 h 13064490"/>
                <a:gd name="connsiteX159" fmla="*/ 1736597 w 12767104"/>
                <a:gd name="connsiteY159" fmla="*/ 1920239 h 13064490"/>
                <a:gd name="connsiteX160" fmla="*/ 1383792 w 12767104"/>
                <a:gd name="connsiteY160" fmla="*/ 1796415 h 13064490"/>
                <a:gd name="connsiteX161" fmla="*/ 1064132 w 12767104"/>
                <a:gd name="connsiteY161" fmla="*/ 1979294 h 13064490"/>
                <a:gd name="connsiteX162" fmla="*/ 1053084 w 12767104"/>
                <a:gd name="connsiteY162" fmla="*/ 2431542 h 13064490"/>
                <a:gd name="connsiteX163" fmla="*/ 514350 w 12767104"/>
                <a:gd name="connsiteY163" fmla="*/ 2355342 h 13064490"/>
                <a:gd name="connsiteX164" fmla="*/ 464057 w 12767104"/>
                <a:gd name="connsiteY164" fmla="*/ 2529839 h 13064490"/>
                <a:gd name="connsiteX165" fmla="*/ 0 w 12767104"/>
                <a:gd name="connsiteY165" fmla="*/ 2450592 h 13064490"/>
                <a:gd name="connsiteX0" fmla="*/ 0 w 12767104"/>
                <a:gd name="connsiteY0" fmla="*/ 2450592 h 13064490"/>
                <a:gd name="connsiteX1" fmla="*/ 266319 w 12767104"/>
                <a:gd name="connsiteY1" fmla="*/ 2830068 h 13064490"/>
                <a:gd name="connsiteX2" fmla="*/ 715899 w 12767104"/>
                <a:gd name="connsiteY2" fmla="*/ 2767965 h 13064490"/>
                <a:gd name="connsiteX3" fmla="*/ 1254633 w 12767104"/>
                <a:gd name="connsiteY3" fmla="*/ 3008757 h 13064490"/>
                <a:gd name="connsiteX4" fmla="*/ 1414652 w 12767104"/>
                <a:gd name="connsiteY4" fmla="*/ 3208019 h 13064490"/>
                <a:gd name="connsiteX5" fmla="*/ 1605152 w 12767104"/>
                <a:gd name="connsiteY5" fmla="*/ 3383279 h 13064490"/>
                <a:gd name="connsiteX6" fmla="*/ 1776602 w 12767104"/>
                <a:gd name="connsiteY6" fmla="*/ 3274694 h 13064490"/>
                <a:gd name="connsiteX7" fmla="*/ 2104262 w 12767104"/>
                <a:gd name="connsiteY7" fmla="*/ 3577589 h 13064490"/>
                <a:gd name="connsiteX8" fmla="*/ 2044827 w 12767104"/>
                <a:gd name="connsiteY8" fmla="*/ 3737610 h 13064490"/>
                <a:gd name="connsiteX9" fmla="*/ 2681477 w 12767104"/>
                <a:gd name="connsiteY9" fmla="*/ 3979544 h 13064490"/>
                <a:gd name="connsiteX10" fmla="*/ 3096767 w 12767104"/>
                <a:gd name="connsiteY10" fmla="*/ 3918584 h 13064490"/>
                <a:gd name="connsiteX11" fmla="*/ 3167252 w 12767104"/>
                <a:gd name="connsiteY11" fmla="*/ 4078604 h 13064490"/>
                <a:gd name="connsiteX12" fmla="*/ 3313937 w 12767104"/>
                <a:gd name="connsiteY12" fmla="*/ 4000499 h 13064490"/>
                <a:gd name="connsiteX13" fmla="*/ 3447669 w 12767104"/>
                <a:gd name="connsiteY13" fmla="*/ 4025646 h 13064490"/>
                <a:gd name="connsiteX14" fmla="*/ 3510152 w 12767104"/>
                <a:gd name="connsiteY14" fmla="*/ 4219574 h 13064490"/>
                <a:gd name="connsiteX15" fmla="*/ 3515867 w 12767104"/>
                <a:gd name="connsiteY15" fmla="*/ 4589144 h 13064490"/>
                <a:gd name="connsiteX16" fmla="*/ 3371087 w 12767104"/>
                <a:gd name="connsiteY16" fmla="*/ 4928234 h 13064490"/>
                <a:gd name="connsiteX17" fmla="*/ 3479672 w 12767104"/>
                <a:gd name="connsiteY17" fmla="*/ 5463539 h 13064490"/>
                <a:gd name="connsiteX18" fmla="*/ 3310127 w 12767104"/>
                <a:gd name="connsiteY18" fmla="*/ 5494019 h 13064490"/>
                <a:gd name="connsiteX19" fmla="*/ 3172967 w 12767104"/>
                <a:gd name="connsiteY19" fmla="*/ 6015989 h 13064490"/>
                <a:gd name="connsiteX20" fmla="*/ 3262502 w 12767104"/>
                <a:gd name="connsiteY20" fmla="*/ 6031229 h 13064490"/>
                <a:gd name="connsiteX21" fmla="*/ 3315842 w 12767104"/>
                <a:gd name="connsiteY21" fmla="*/ 6193154 h 13064490"/>
                <a:gd name="connsiteX22" fmla="*/ 3464432 w 12767104"/>
                <a:gd name="connsiteY22" fmla="*/ 6115049 h 13064490"/>
                <a:gd name="connsiteX23" fmla="*/ 3593972 w 12767104"/>
                <a:gd name="connsiteY23" fmla="*/ 6273164 h 13064490"/>
                <a:gd name="connsiteX24" fmla="*/ 3835146 w 12767104"/>
                <a:gd name="connsiteY24" fmla="*/ 6307836 h 13064490"/>
                <a:gd name="connsiteX25" fmla="*/ 3643502 w 12767104"/>
                <a:gd name="connsiteY25" fmla="*/ 6793229 h 13064490"/>
                <a:gd name="connsiteX26" fmla="*/ 3704462 w 12767104"/>
                <a:gd name="connsiteY26" fmla="*/ 7218044 h 13064490"/>
                <a:gd name="connsiteX27" fmla="*/ 3508247 w 12767104"/>
                <a:gd name="connsiteY27" fmla="*/ 7745729 h 13064490"/>
                <a:gd name="connsiteX28" fmla="*/ 3654932 w 12767104"/>
                <a:gd name="connsiteY28" fmla="*/ 7880984 h 13064490"/>
                <a:gd name="connsiteX29" fmla="*/ 3396234 w 12767104"/>
                <a:gd name="connsiteY29" fmla="*/ 8180451 h 13064490"/>
                <a:gd name="connsiteX30" fmla="*/ 3645407 w 12767104"/>
                <a:gd name="connsiteY30" fmla="*/ 8650604 h 13064490"/>
                <a:gd name="connsiteX31" fmla="*/ 4189476 w 12767104"/>
                <a:gd name="connsiteY31" fmla="*/ 9107805 h 13064490"/>
                <a:gd name="connsiteX32" fmla="*/ 4317872 w 12767104"/>
                <a:gd name="connsiteY32" fmla="*/ 9022079 h 13064490"/>
                <a:gd name="connsiteX33" fmla="*/ 4573142 w 12767104"/>
                <a:gd name="connsiteY33" fmla="*/ 9305924 h 13064490"/>
                <a:gd name="connsiteX34" fmla="*/ 4847462 w 12767104"/>
                <a:gd name="connsiteY34" fmla="*/ 9330689 h 13064490"/>
                <a:gd name="connsiteX35" fmla="*/ 5024627 w 12767104"/>
                <a:gd name="connsiteY35" fmla="*/ 9193529 h 13064490"/>
                <a:gd name="connsiteX36" fmla="*/ 5401817 w 12767104"/>
                <a:gd name="connsiteY36" fmla="*/ 9408794 h 13064490"/>
                <a:gd name="connsiteX37" fmla="*/ 5702807 w 12767104"/>
                <a:gd name="connsiteY37" fmla="*/ 9414509 h 13064490"/>
                <a:gd name="connsiteX38" fmla="*/ 5805677 w 12767104"/>
                <a:gd name="connsiteY38" fmla="*/ 9641204 h 13064490"/>
                <a:gd name="connsiteX39" fmla="*/ 6116192 w 12767104"/>
                <a:gd name="connsiteY39" fmla="*/ 9660254 h 13064490"/>
                <a:gd name="connsiteX40" fmla="*/ 6206109 w 12767104"/>
                <a:gd name="connsiteY40" fmla="*/ 9857613 h 13064490"/>
                <a:gd name="connsiteX41" fmla="*/ 6379082 w 12767104"/>
                <a:gd name="connsiteY41" fmla="*/ 9858374 h 13064490"/>
                <a:gd name="connsiteX42" fmla="*/ 6531482 w 12767104"/>
                <a:gd name="connsiteY42" fmla="*/ 10033634 h 13064490"/>
                <a:gd name="connsiteX43" fmla="*/ 6741032 w 12767104"/>
                <a:gd name="connsiteY43" fmla="*/ 10033634 h 13064490"/>
                <a:gd name="connsiteX44" fmla="*/ 6769607 w 12767104"/>
                <a:gd name="connsiteY44" fmla="*/ 10528934 h 13064490"/>
                <a:gd name="connsiteX45" fmla="*/ 6960108 w 12767104"/>
                <a:gd name="connsiteY45" fmla="*/ 10938891 h 13064490"/>
                <a:gd name="connsiteX46" fmla="*/ 6458712 w 12767104"/>
                <a:gd name="connsiteY46" fmla="*/ 11369040 h 13064490"/>
                <a:gd name="connsiteX47" fmla="*/ 6592443 w 12767104"/>
                <a:gd name="connsiteY47" fmla="*/ 11569065 h 13064490"/>
                <a:gd name="connsiteX48" fmla="*/ 6723888 w 12767104"/>
                <a:gd name="connsiteY48" fmla="*/ 11530965 h 13064490"/>
                <a:gd name="connsiteX49" fmla="*/ 6826758 w 12767104"/>
                <a:gd name="connsiteY49" fmla="*/ 11633835 h 13064490"/>
                <a:gd name="connsiteX50" fmla="*/ 6834378 w 12767104"/>
                <a:gd name="connsiteY50" fmla="*/ 11870055 h 13064490"/>
                <a:gd name="connsiteX51" fmla="*/ 6950583 w 12767104"/>
                <a:gd name="connsiteY51" fmla="*/ 12011025 h 13064490"/>
                <a:gd name="connsiteX52" fmla="*/ 7009638 w 12767104"/>
                <a:gd name="connsiteY52" fmla="*/ 12390120 h 13064490"/>
                <a:gd name="connsiteX53" fmla="*/ 6941058 w 12767104"/>
                <a:gd name="connsiteY53" fmla="*/ 12628245 h 13064490"/>
                <a:gd name="connsiteX54" fmla="*/ 7076313 w 12767104"/>
                <a:gd name="connsiteY54" fmla="*/ 12847320 h 13064490"/>
                <a:gd name="connsiteX55" fmla="*/ 7202043 w 12767104"/>
                <a:gd name="connsiteY55" fmla="*/ 12943713 h 13064490"/>
                <a:gd name="connsiteX56" fmla="*/ 7287768 w 12767104"/>
                <a:gd name="connsiteY56" fmla="*/ 12799695 h 13064490"/>
                <a:gd name="connsiteX57" fmla="*/ 7377303 w 12767104"/>
                <a:gd name="connsiteY57" fmla="*/ 12759690 h 13064490"/>
                <a:gd name="connsiteX58" fmla="*/ 7748778 w 12767104"/>
                <a:gd name="connsiteY58" fmla="*/ 12538710 h 13064490"/>
                <a:gd name="connsiteX59" fmla="*/ 8312658 w 12767104"/>
                <a:gd name="connsiteY59" fmla="*/ 13034010 h 13064490"/>
                <a:gd name="connsiteX60" fmla="*/ 8440293 w 12767104"/>
                <a:gd name="connsiteY60" fmla="*/ 12971145 h 13064490"/>
                <a:gd name="connsiteX61" fmla="*/ 8819388 w 12767104"/>
                <a:gd name="connsiteY61" fmla="*/ 13013055 h 13064490"/>
                <a:gd name="connsiteX62" fmla="*/ 9089898 w 12767104"/>
                <a:gd name="connsiteY62" fmla="*/ 13064490 h 13064490"/>
                <a:gd name="connsiteX63" fmla="*/ 9554718 w 12767104"/>
                <a:gd name="connsiteY63" fmla="*/ 12974954 h 13064490"/>
                <a:gd name="connsiteX64" fmla="*/ 9853803 w 12767104"/>
                <a:gd name="connsiteY64" fmla="*/ 12885420 h 13064490"/>
                <a:gd name="connsiteX65" fmla="*/ 9954006 w 12767104"/>
                <a:gd name="connsiteY65" fmla="*/ 12968097 h 13064490"/>
                <a:gd name="connsiteX66" fmla="*/ 10019538 w 12767104"/>
                <a:gd name="connsiteY66" fmla="*/ 12891134 h 13064490"/>
                <a:gd name="connsiteX67" fmla="*/ 10107168 w 12767104"/>
                <a:gd name="connsiteY67" fmla="*/ 12702539 h 13064490"/>
                <a:gd name="connsiteX68" fmla="*/ 10103358 w 12767104"/>
                <a:gd name="connsiteY68" fmla="*/ 12614909 h 13064490"/>
                <a:gd name="connsiteX69" fmla="*/ 10177653 w 12767104"/>
                <a:gd name="connsiteY69" fmla="*/ 12538709 h 13064490"/>
                <a:gd name="connsiteX70" fmla="*/ 10135743 w 12767104"/>
                <a:gd name="connsiteY70" fmla="*/ 12378689 h 13064490"/>
                <a:gd name="connsiteX71" fmla="*/ 10267188 w 12767104"/>
                <a:gd name="connsiteY71" fmla="*/ 12338684 h 13064490"/>
                <a:gd name="connsiteX72" fmla="*/ 10419207 w 12767104"/>
                <a:gd name="connsiteY72" fmla="*/ 11967972 h 13064490"/>
                <a:gd name="connsiteX73" fmla="*/ 11149203 w 12767104"/>
                <a:gd name="connsiteY73" fmla="*/ 12121514 h 13064490"/>
                <a:gd name="connsiteX74" fmla="*/ 12090273 w 12767104"/>
                <a:gd name="connsiteY74" fmla="*/ 11727179 h 13064490"/>
                <a:gd name="connsiteX75" fmla="*/ 12248388 w 12767104"/>
                <a:gd name="connsiteY75" fmla="*/ 11870054 h 13064490"/>
                <a:gd name="connsiteX76" fmla="*/ 12362688 w 12767104"/>
                <a:gd name="connsiteY76" fmla="*/ 11891009 h 13064490"/>
                <a:gd name="connsiteX77" fmla="*/ 12524613 w 12767104"/>
                <a:gd name="connsiteY77" fmla="*/ 11662409 h 13064490"/>
                <a:gd name="connsiteX78" fmla="*/ 12600813 w 12767104"/>
                <a:gd name="connsiteY78" fmla="*/ 11622404 h 13064490"/>
                <a:gd name="connsiteX79" fmla="*/ 12658344 w 12767104"/>
                <a:gd name="connsiteY79" fmla="*/ 11645265 h 13064490"/>
                <a:gd name="connsiteX80" fmla="*/ 12758928 w 12767104"/>
                <a:gd name="connsiteY80" fmla="*/ 11344274 h 13064490"/>
                <a:gd name="connsiteX81" fmla="*/ 12446507 w 12767104"/>
                <a:gd name="connsiteY81" fmla="*/ 10921364 h 13064490"/>
                <a:gd name="connsiteX82" fmla="*/ 12383642 w 12767104"/>
                <a:gd name="connsiteY82" fmla="*/ 10618469 h 13064490"/>
                <a:gd name="connsiteX83" fmla="*/ 12201906 w 12767104"/>
                <a:gd name="connsiteY83" fmla="*/ 10423017 h 13064490"/>
                <a:gd name="connsiteX84" fmla="*/ 12216002 w 12767104"/>
                <a:gd name="connsiteY84" fmla="*/ 10138409 h 13064490"/>
                <a:gd name="connsiteX85" fmla="*/ 12560807 w 12767104"/>
                <a:gd name="connsiteY85" fmla="*/ 9631679 h 13064490"/>
                <a:gd name="connsiteX86" fmla="*/ 12693777 w 12767104"/>
                <a:gd name="connsiteY86" fmla="*/ 8833866 h 13064490"/>
                <a:gd name="connsiteX87" fmla="*/ 12472416 w 12767104"/>
                <a:gd name="connsiteY87" fmla="*/ 8590407 h 13064490"/>
                <a:gd name="connsiteX88" fmla="*/ 12508992 w 12767104"/>
                <a:gd name="connsiteY88" fmla="*/ 7827264 h 13064490"/>
                <a:gd name="connsiteX89" fmla="*/ 12256389 w 12767104"/>
                <a:gd name="connsiteY89" fmla="*/ 7655052 h 13064490"/>
                <a:gd name="connsiteX90" fmla="*/ 11978640 w 12767104"/>
                <a:gd name="connsiteY90" fmla="*/ 7424928 h 13064490"/>
                <a:gd name="connsiteX91" fmla="*/ 11887200 w 12767104"/>
                <a:gd name="connsiteY91" fmla="*/ 6784848 h 13064490"/>
                <a:gd name="connsiteX92" fmla="*/ 12052173 w 12767104"/>
                <a:gd name="connsiteY92" fmla="*/ 6573774 h 13064490"/>
                <a:gd name="connsiteX93" fmla="*/ 12172950 w 12767104"/>
                <a:gd name="connsiteY93" fmla="*/ 6334887 h 13064490"/>
                <a:gd name="connsiteX94" fmla="*/ 12179808 w 12767104"/>
                <a:gd name="connsiteY94" fmla="*/ 5888736 h 13064490"/>
                <a:gd name="connsiteX95" fmla="*/ 11915394 w 12767104"/>
                <a:gd name="connsiteY95" fmla="*/ 5550027 h 13064490"/>
                <a:gd name="connsiteX96" fmla="*/ 11612880 w 12767104"/>
                <a:gd name="connsiteY96" fmla="*/ 5285232 h 13064490"/>
                <a:gd name="connsiteX97" fmla="*/ 11137392 w 12767104"/>
                <a:gd name="connsiteY97" fmla="*/ 4791456 h 13064490"/>
                <a:gd name="connsiteX98" fmla="*/ 10345674 w 12767104"/>
                <a:gd name="connsiteY98" fmla="*/ 4283583 h 13064490"/>
                <a:gd name="connsiteX99" fmla="*/ 10364343 w 12767104"/>
                <a:gd name="connsiteY99" fmla="*/ 3643122 h 13064490"/>
                <a:gd name="connsiteX100" fmla="*/ 10991088 w 12767104"/>
                <a:gd name="connsiteY100" fmla="*/ 3035808 h 13064490"/>
                <a:gd name="connsiteX101" fmla="*/ 11228832 w 12767104"/>
                <a:gd name="connsiteY101" fmla="*/ 2523744 h 13064490"/>
                <a:gd name="connsiteX102" fmla="*/ 11155680 w 12767104"/>
                <a:gd name="connsiteY102" fmla="*/ 2286000 h 13064490"/>
                <a:gd name="connsiteX103" fmla="*/ 11391900 w 12767104"/>
                <a:gd name="connsiteY103" fmla="*/ 1664970 h 13064490"/>
                <a:gd name="connsiteX104" fmla="*/ 11299698 w 12767104"/>
                <a:gd name="connsiteY104" fmla="*/ 1289304 h 13064490"/>
                <a:gd name="connsiteX105" fmla="*/ 10966704 w 12767104"/>
                <a:gd name="connsiteY105" fmla="*/ 1435227 h 13064490"/>
                <a:gd name="connsiteX106" fmla="*/ 10770870 w 12767104"/>
                <a:gd name="connsiteY106" fmla="*/ 1719072 h 13064490"/>
                <a:gd name="connsiteX107" fmla="*/ 10211943 w 12767104"/>
                <a:gd name="connsiteY107" fmla="*/ 1704594 h 13064490"/>
                <a:gd name="connsiteX108" fmla="*/ 10643616 w 12767104"/>
                <a:gd name="connsiteY108" fmla="*/ 987552 h 13064490"/>
                <a:gd name="connsiteX109" fmla="*/ 10569321 w 12767104"/>
                <a:gd name="connsiteY109" fmla="*/ 768477 h 13064490"/>
                <a:gd name="connsiteX110" fmla="*/ 10310241 w 12767104"/>
                <a:gd name="connsiteY110" fmla="*/ 644652 h 13064490"/>
                <a:gd name="connsiteX111" fmla="*/ 10132695 w 12767104"/>
                <a:gd name="connsiteY111" fmla="*/ 798957 h 13064490"/>
                <a:gd name="connsiteX112" fmla="*/ 9947147 w 12767104"/>
                <a:gd name="connsiteY112" fmla="*/ 712469 h 13064490"/>
                <a:gd name="connsiteX113" fmla="*/ 9547097 w 12767104"/>
                <a:gd name="connsiteY113" fmla="*/ 748664 h 13064490"/>
                <a:gd name="connsiteX114" fmla="*/ 9390887 w 12767104"/>
                <a:gd name="connsiteY114" fmla="*/ 302894 h 13064490"/>
                <a:gd name="connsiteX115" fmla="*/ 9286112 w 12767104"/>
                <a:gd name="connsiteY115" fmla="*/ 152399 h 13064490"/>
                <a:gd name="connsiteX116" fmla="*/ 9089136 w 12767104"/>
                <a:gd name="connsiteY116" fmla="*/ 0 h 13064490"/>
                <a:gd name="connsiteX117" fmla="*/ 9030842 w 12767104"/>
                <a:gd name="connsiteY117" fmla="*/ 188594 h 13064490"/>
                <a:gd name="connsiteX118" fmla="*/ 9137522 w 12767104"/>
                <a:gd name="connsiteY118" fmla="*/ 352424 h 13064490"/>
                <a:gd name="connsiteX119" fmla="*/ 8903207 w 12767104"/>
                <a:gd name="connsiteY119" fmla="*/ 421004 h 13064490"/>
                <a:gd name="connsiteX120" fmla="*/ 8634602 w 12767104"/>
                <a:gd name="connsiteY120" fmla="*/ 548639 h 13064490"/>
                <a:gd name="connsiteX121" fmla="*/ 8421242 w 12767104"/>
                <a:gd name="connsiteY121" fmla="*/ 859154 h 13064490"/>
                <a:gd name="connsiteX122" fmla="*/ 8219312 w 12767104"/>
                <a:gd name="connsiteY122" fmla="*/ 922019 h 13064490"/>
                <a:gd name="connsiteX123" fmla="*/ 8125967 w 12767104"/>
                <a:gd name="connsiteY123" fmla="*/ 1301114 h 13064490"/>
                <a:gd name="connsiteX124" fmla="*/ 8017382 w 12767104"/>
                <a:gd name="connsiteY124" fmla="*/ 1407794 h 13064490"/>
                <a:gd name="connsiteX125" fmla="*/ 7977377 w 12767104"/>
                <a:gd name="connsiteY125" fmla="*/ 1543049 h 13064490"/>
                <a:gd name="connsiteX126" fmla="*/ 7811642 w 12767104"/>
                <a:gd name="connsiteY126" fmla="*/ 1577339 h 13064490"/>
                <a:gd name="connsiteX127" fmla="*/ 7678674 w 12767104"/>
                <a:gd name="connsiteY127" fmla="*/ 1816608 h 13064490"/>
                <a:gd name="connsiteX128" fmla="*/ 7327772 w 12767104"/>
                <a:gd name="connsiteY128" fmla="*/ 1645919 h 13064490"/>
                <a:gd name="connsiteX129" fmla="*/ 6998207 w 12767104"/>
                <a:gd name="connsiteY129" fmla="*/ 1950719 h 13064490"/>
                <a:gd name="connsiteX130" fmla="*/ 6794372 w 12767104"/>
                <a:gd name="connsiteY130" fmla="*/ 1811654 h 13064490"/>
                <a:gd name="connsiteX131" fmla="*/ 6217920 w 12767104"/>
                <a:gd name="connsiteY131" fmla="*/ 2286000 h 13064490"/>
                <a:gd name="connsiteX132" fmla="*/ 6020942 w 12767104"/>
                <a:gd name="connsiteY132" fmla="*/ 2179319 h 13064490"/>
                <a:gd name="connsiteX133" fmla="*/ 5859017 w 12767104"/>
                <a:gd name="connsiteY133" fmla="*/ 2200274 h 13064490"/>
                <a:gd name="connsiteX134" fmla="*/ 5657087 w 12767104"/>
                <a:gd name="connsiteY134" fmla="*/ 2085974 h 13064490"/>
                <a:gd name="connsiteX135" fmla="*/ 5422772 w 12767104"/>
                <a:gd name="connsiteY135" fmla="*/ 2118359 h 13064490"/>
                <a:gd name="connsiteX136" fmla="*/ 5361812 w 12767104"/>
                <a:gd name="connsiteY136" fmla="*/ 1937384 h 13064490"/>
                <a:gd name="connsiteX137" fmla="*/ 5015102 w 12767104"/>
                <a:gd name="connsiteY137" fmla="*/ 1771649 h 13064490"/>
                <a:gd name="connsiteX138" fmla="*/ 4289902 w 12767104"/>
                <a:gd name="connsiteY138" fmla="*/ 1742267 h 13064490"/>
                <a:gd name="connsiteX139" fmla="*/ 4095599 w 12767104"/>
                <a:gd name="connsiteY139" fmla="*/ 1520363 h 13064490"/>
                <a:gd name="connsiteX140" fmla="*/ 4093905 w 12767104"/>
                <a:gd name="connsiteY140" fmla="*/ 1433030 h 13064490"/>
                <a:gd name="connsiteX141" fmla="*/ 3996423 w 12767104"/>
                <a:gd name="connsiteY141" fmla="*/ 1391434 h 13064490"/>
                <a:gd name="connsiteX142" fmla="*/ 3762439 w 12767104"/>
                <a:gd name="connsiteY142" fmla="*/ 1268200 h 13064490"/>
                <a:gd name="connsiteX143" fmla="*/ 3683643 w 12767104"/>
                <a:gd name="connsiteY143" fmla="*/ 1308185 h 13064490"/>
                <a:gd name="connsiteX144" fmla="*/ 3505928 w 12767104"/>
                <a:gd name="connsiteY144" fmla="*/ 1106176 h 13064490"/>
                <a:gd name="connsiteX145" fmla="*/ 3296242 w 12767104"/>
                <a:gd name="connsiteY145" fmla="*/ 1199033 h 13064490"/>
                <a:gd name="connsiteX146" fmla="*/ 3234753 w 12767104"/>
                <a:gd name="connsiteY146" fmla="*/ 1089940 h 13064490"/>
                <a:gd name="connsiteX147" fmla="*/ 2999574 w 12767104"/>
                <a:gd name="connsiteY147" fmla="*/ 1182219 h 13064490"/>
                <a:gd name="connsiteX148" fmla="*/ 2992765 w 12767104"/>
                <a:gd name="connsiteY148" fmla="*/ 1034402 h 13064490"/>
                <a:gd name="connsiteX149" fmla="*/ 2920345 w 12767104"/>
                <a:gd name="connsiteY149" fmla="*/ 1007542 h 13064490"/>
                <a:gd name="connsiteX150" fmla="*/ 2792430 w 12767104"/>
                <a:gd name="connsiteY150" fmla="*/ 1246638 h 13064490"/>
                <a:gd name="connsiteX151" fmla="*/ 2793380 w 12767104"/>
                <a:gd name="connsiteY151" fmla="*/ 1429807 h 13064490"/>
                <a:gd name="connsiteX152" fmla="*/ 2655567 w 12767104"/>
                <a:gd name="connsiteY152" fmla="*/ 1478709 h 13064490"/>
                <a:gd name="connsiteX153" fmla="*/ 2541665 w 12767104"/>
                <a:gd name="connsiteY153" fmla="*/ 1603773 h 13064490"/>
                <a:gd name="connsiteX154" fmla="*/ 2356057 w 12767104"/>
                <a:gd name="connsiteY154" fmla="*/ 1591769 h 13064490"/>
                <a:gd name="connsiteX155" fmla="*/ 2241013 w 12767104"/>
                <a:gd name="connsiteY155" fmla="*/ 1758385 h 13064490"/>
                <a:gd name="connsiteX156" fmla="*/ 2084315 w 12767104"/>
                <a:gd name="connsiteY156" fmla="*/ 1706813 h 13064490"/>
                <a:gd name="connsiteX157" fmla="*/ 2012822 w 12767104"/>
                <a:gd name="connsiteY157" fmla="*/ 1710689 h 13064490"/>
                <a:gd name="connsiteX158" fmla="*/ 2007107 w 12767104"/>
                <a:gd name="connsiteY158" fmla="*/ 1870709 h 13064490"/>
                <a:gd name="connsiteX159" fmla="*/ 1736597 w 12767104"/>
                <a:gd name="connsiteY159" fmla="*/ 1920239 h 13064490"/>
                <a:gd name="connsiteX160" fmla="*/ 1383792 w 12767104"/>
                <a:gd name="connsiteY160" fmla="*/ 1796415 h 13064490"/>
                <a:gd name="connsiteX161" fmla="*/ 1064132 w 12767104"/>
                <a:gd name="connsiteY161" fmla="*/ 1979294 h 13064490"/>
                <a:gd name="connsiteX162" fmla="*/ 1053084 w 12767104"/>
                <a:gd name="connsiteY162" fmla="*/ 2431542 h 13064490"/>
                <a:gd name="connsiteX163" fmla="*/ 514350 w 12767104"/>
                <a:gd name="connsiteY163" fmla="*/ 2355342 h 13064490"/>
                <a:gd name="connsiteX164" fmla="*/ 464057 w 12767104"/>
                <a:gd name="connsiteY164" fmla="*/ 2529839 h 13064490"/>
                <a:gd name="connsiteX165" fmla="*/ 0 w 12767104"/>
                <a:gd name="connsiteY165" fmla="*/ 2450592 h 13064490"/>
                <a:gd name="connsiteX0" fmla="*/ 0 w 12767104"/>
                <a:gd name="connsiteY0" fmla="*/ 2450592 h 13064490"/>
                <a:gd name="connsiteX1" fmla="*/ 266319 w 12767104"/>
                <a:gd name="connsiteY1" fmla="*/ 2830068 h 13064490"/>
                <a:gd name="connsiteX2" fmla="*/ 715899 w 12767104"/>
                <a:gd name="connsiteY2" fmla="*/ 2767965 h 13064490"/>
                <a:gd name="connsiteX3" fmla="*/ 1254633 w 12767104"/>
                <a:gd name="connsiteY3" fmla="*/ 3008757 h 13064490"/>
                <a:gd name="connsiteX4" fmla="*/ 1414652 w 12767104"/>
                <a:gd name="connsiteY4" fmla="*/ 3208019 h 13064490"/>
                <a:gd name="connsiteX5" fmla="*/ 1605152 w 12767104"/>
                <a:gd name="connsiteY5" fmla="*/ 3383279 h 13064490"/>
                <a:gd name="connsiteX6" fmla="*/ 1776602 w 12767104"/>
                <a:gd name="connsiteY6" fmla="*/ 3274694 h 13064490"/>
                <a:gd name="connsiteX7" fmla="*/ 2104262 w 12767104"/>
                <a:gd name="connsiteY7" fmla="*/ 3577589 h 13064490"/>
                <a:gd name="connsiteX8" fmla="*/ 2044827 w 12767104"/>
                <a:gd name="connsiteY8" fmla="*/ 3737610 h 13064490"/>
                <a:gd name="connsiteX9" fmla="*/ 2681477 w 12767104"/>
                <a:gd name="connsiteY9" fmla="*/ 3979544 h 13064490"/>
                <a:gd name="connsiteX10" fmla="*/ 3096767 w 12767104"/>
                <a:gd name="connsiteY10" fmla="*/ 3918584 h 13064490"/>
                <a:gd name="connsiteX11" fmla="*/ 3167252 w 12767104"/>
                <a:gd name="connsiteY11" fmla="*/ 4078604 h 13064490"/>
                <a:gd name="connsiteX12" fmla="*/ 3313937 w 12767104"/>
                <a:gd name="connsiteY12" fmla="*/ 4000499 h 13064490"/>
                <a:gd name="connsiteX13" fmla="*/ 3447669 w 12767104"/>
                <a:gd name="connsiteY13" fmla="*/ 4025646 h 13064490"/>
                <a:gd name="connsiteX14" fmla="*/ 3510152 w 12767104"/>
                <a:gd name="connsiteY14" fmla="*/ 4219574 h 13064490"/>
                <a:gd name="connsiteX15" fmla="*/ 3515867 w 12767104"/>
                <a:gd name="connsiteY15" fmla="*/ 4589144 h 13064490"/>
                <a:gd name="connsiteX16" fmla="*/ 3371087 w 12767104"/>
                <a:gd name="connsiteY16" fmla="*/ 4928234 h 13064490"/>
                <a:gd name="connsiteX17" fmla="*/ 3479672 w 12767104"/>
                <a:gd name="connsiteY17" fmla="*/ 5463539 h 13064490"/>
                <a:gd name="connsiteX18" fmla="*/ 3310127 w 12767104"/>
                <a:gd name="connsiteY18" fmla="*/ 5494019 h 13064490"/>
                <a:gd name="connsiteX19" fmla="*/ 3172967 w 12767104"/>
                <a:gd name="connsiteY19" fmla="*/ 6015989 h 13064490"/>
                <a:gd name="connsiteX20" fmla="*/ 3262502 w 12767104"/>
                <a:gd name="connsiteY20" fmla="*/ 6031229 h 13064490"/>
                <a:gd name="connsiteX21" fmla="*/ 3315842 w 12767104"/>
                <a:gd name="connsiteY21" fmla="*/ 6193154 h 13064490"/>
                <a:gd name="connsiteX22" fmla="*/ 3464432 w 12767104"/>
                <a:gd name="connsiteY22" fmla="*/ 6115049 h 13064490"/>
                <a:gd name="connsiteX23" fmla="*/ 3593972 w 12767104"/>
                <a:gd name="connsiteY23" fmla="*/ 6273164 h 13064490"/>
                <a:gd name="connsiteX24" fmla="*/ 3835146 w 12767104"/>
                <a:gd name="connsiteY24" fmla="*/ 6307836 h 13064490"/>
                <a:gd name="connsiteX25" fmla="*/ 3643502 w 12767104"/>
                <a:gd name="connsiteY25" fmla="*/ 6793229 h 13064490"/>
                <a:gd name="connsiteX26" fmla="*/ 3704462 w 12767104"/>
                <a:gd name="connsiteY26" fmla="*/ 7218044 h 13064490"/>
                <a:gd name="connsiteX27" fmla="*/ 3508247 w 12767104"/>
                <a:gd name="connsiteY27" fmla="*/ 7745729 h 13064490"/>
                <a:gd name="connsiteX28" fmla="*/ 3654932 w 12767104"/>
                <a:gd name="connsiteY28" fmla="*/ 7880984 h 13064490"/>
                <a:gd name="connsiteX29" fmla="*/ 3396234 w 12767104"/>
                <a:gd name="connsiteY29" fmla="*/ 8180451 h 13064490"/>
                <a:gd name="connsiteX30" fmla="*/ 3645407 w 12767104"/>
                <a:gd name="connsiteY30" fmla="*/ 8650604 h 13064490"/>
                <a:gd name="connsiteX31" fmla="*/ 4189476 w 12767104"/>
                <a:gd name="connsiteY31" fmla="*/ 9107805 h 13064490"/>
                <a:gd name="connsiteX32" fmla="*/ 4317872 w 12767104"/>
                <a:gd name="connsiteY32" fmla="*/ 9022079 h 13064490"/>
                <a:gd name="connsiteX33" fmla="*/ 4573142 w 12767104"/>
                <a:gd name="connsiteY33" fmla="*/ 9305924 h 13064490"/>
                <a:gd name="connsiteX34" fmla="*/ 4847462 w 12767104"/>
                <a:gd name="connsiteY34" fmla="*/ 9330689 h 13064490"/>
                <a:gd name="connsiteX35" fmla="*/ 5024627 w 12767104"/>
                <a:gd name="connsiteY35" fmla="*/ 9193529 h 13064490"/>
                <a:gd name="connsiteX36" fmla="*/ 5401817 w 12767104"/>
                <a:gd name="connsiteY36" fmla="*/ 9408794 h 13064490"/>
                <a:gd name="connsiteX37" fmla="*/ 5702807 w 12767104"/>
                <a:gd name="connsiteY37" fmla="*/ 9414509 h 13064490"/>
                <a:gd name="connsiteX38" fmla="*/ 5805677 w 12767104"/>
                <a:gd name="connsiteY38" fmla="*/ 9641204 h 13064490"/>
                <a:gd name="connsiteX39" fmla="*/ 6116192 w 12767104"/>
                <a:gd name="connsiteY39" fmla="*/ 9660254 h 13064490"/>
                <a:gd name="connsiteX40" fmla="*/ 6206109 w 12767104"/>
                <a:gd name="connsiteY40" fmla="*/ 9857613 h 13064490"/>
                <a:gd name="connsiteX41" fmla="*/ 6379082 w 12767104"/>
                <a:gd name="connsiteY41" fmla="*/ 9858374 h 13064490"/>
                <a:gd name="connsiteX42" fmla="*/ 6531482 w 12767104"/>
                <a:gd name="connsiteY42" fmla="*/ 10033634 h 13064490"/>
                <a:gd name="connsiteX43" fmla="*/ 6741032 w 12767104"/>
                <a:gd name="connsiteY43" fmla="*/ 10033634 h 13064490"/>
                <a:gd name="connsiteX44" fmla="*/ 6769607 w 12767104"/>
                <a:gd name="connsiteY44" fmla="*/ 10528934 h 13064490"/>
                <a:gd name="connsiteX45" fmla="*/ 6960108 w 12767104"/>
                <a:gd name="connsiteY45" fmla="*/ 10938891 h 13064490"/>
                <a:gd name="connsiteX46" fmla="*/ 6458712 w 12767104"/>
                <a:gd name="connsiteY46" fmla="*/ 11369040 h 13064490"/>
                <a:gd name="connsiteX47" fmla="*/ 6592443 w 12767104"/>
                <a:gd name="connsiteY47" fmla="*/ 11569065 h 13064490"/>
                <a:gd name="connsiteX48" fmla="*/ 6723888 w 12767104"/>
                <a:gd name="connsiteY48" fmla="*/ 11530965 h 13064490"/>
                <a:gd name="connsiteX49" fmla="*/ 6826758 w 12767104"/>
                <a:gd name="connsiteY49" fmla="*/ 11633835 h 13064490"/>
                <a:gd name="connsiteX50" fmla="*/ 6834378 w 12767104"/>
                <a:gd name="connsiteY50" fmla="*/ 11870055 h 13064490"/>
                <a:gd name="connsiteX51" fmla="*/ 6950583 w 12767104"/>
                <a:gd name="connsiteY51" fmla="*/ 12011025 h 13064490"/>
                <a:gd name="connsiteX52" fmla="*/ 7009638 w 12767104"/>
                <a:gd name="connsiteY52" fmla="*/ 12390120 h 13064490"/>
                <a:gd name="connsiteX53" fmla="*/ 6941058 w 12767104"/>
                <a:gd name="connsiteY53" fmla="*/ 12628245 h 13064490"/>
                <a:gd name="connsiteX54" fmla="*/ 7076313 w 12767104"/>
                <a:gd name="connsiteY54" fmla="*/ 12847320 h 13064490"/>
                <a:gd name="connsiteX55" fmla="*/ 7202043 w 12767104"/>
                <a:gd name="connsiteY55" fmla="*/ 12943713 h 13064490"/>
                <a:gd name="connsiteX56" fmla="*/ 7287768 w 12767104"/>
                <a:gd name="connsiteY56" fmla="*/ 12799695 h 13064490"/>
                <a:gd name="connsiteX57" fmla="*/ 7377303 w 12767104"/>
                <a:gd name="connsiteY57" fmla="*/ 12759690 h 13064490"/>
                <a:gd name="connsiteX58" fmla="*/ 7748778 w 12767104"/>
                <a:gd name="connsiteY58" fmla="*/ 12538710 h 13064490"/>
                <a:gd name="connsiteX59" fmla="*/ 8312658 w 12767104"/>
                <a:gd name="connsiteY59" fmla="*/ 13034010 h 13064490"/>
                <a:gd name="connsiteX60" fmla="*/ 8440293 w 12767104"/>
                <a:gd name="connsiteY60" fmla="*/ 12971145 h 13064490"/>
                <a:gd name="connsiteX61" fmla="*/ 8819388 w 12767104"/>
                <a:gd name="connsiteY61" fmla="*/ 13013055 h 13064490"/>
                <a:gd name="connsiteX62" fmla="*/ 9089898 w 12767104"/>
                <a:gd name="connsiteY62" fmla="*/ 13064490 h 13064490"/>
                <a:gd name="connsiteX63" fmla="*/ 9554718 w 12767104"/>
                <a:gd name="connsiteY63" fmla="*/ 12974954 h 13064490"/>
                <a:gd name="connsiteX64" fmla="*/ 9853803 w 12767104"/>
                <a:gd name="connsiteY64" fmla="*/ 12885420 h 13064490"/>
                <a:gd name="connsiteX65" fmla="*/ 9954006 w 12767104"/>
                <a:gd name="connsiteY65" fmla="*/ 12968097 h 13064490"/>
                <a:gd name="connsiteX66" fmla="*/ 10019538 w 12767104"/>
                <a:gd name="connsiteY66" fmla="*/ 12891134 h 13064490"/>
                <a:gd name="connsiteX67" fmla="*/ 10107168 w 12767104"/>
                <a:gd name="connsiteY67" fmla="*/ 12702539 h 13064490"/>
                <a:gd name="connsiteX68" fmla="*/ 10103358 w 12767104"/>
                <a:gd name="connsiteY68" fmla="*/ 12614909 h 13064490"/>
                <a:gd name="connsiteX69" fmla="*/ 10177653 w 12767104"/>
                <a:gd name="connsiteY69" fmla="*/ 12538709 h 13064490"/>
                <a:gd name="connsiteX70" fmla="*/ 10135743 w 12767104"/>
                <a:gd name="connsiteY70" fmla="*/ 12378689 h 13064490"/>
                <a:gd name="connsiteX71" fmla="*/ 10267188 w 12767104"/>
                <a:gd name="connsiteY71" fmla="*/ 12338684 h 13064490"/>
                <a:gd name="connsiteX72" fmla="*/ 10419207 w 12767104"/>
                <a:gd name="connsiteY72" fmla="*/ 11967972 h 13064490"/>
                <a:gd name="connsiteX73" fmla="*/ 11149203 w 12767104"/>
                <a:gd name="connsiteY73" fmla="*/ 12121514 h 13064490"/>
                <a:gd name="connsiteX74" fmla="*/ 12090273 w 12767104"/>
                <a:gd name="connsiteY74" fmla="*/ 11727179 h 13064490"/>
                <a:gd name="connsiteX75" fmla="*/ 12248388 w 12767104"/>
                <a:gd name="connsiteY75" fmla="*/ 11870054 h 13064490"/>
                <a:gd name="connsiteX76" fmla="*/ 12362688 w 12767104"/>
                <a:gd name="connsiteY76" fmla="*/ 11891009 h 13064490"/>
                <a:gd name="connsiteX77" fmla="*/ 12524613 w 12767104"/>
                <a:gd name="connsiteY77" fmla="*/ 11662409 h 13064490"/>
                <a:gd name="connsiteX78" fmla="*/ 12600813 w 12767104"/>
                <a:gd name="connsiteY78" fmla="*/ 11622404 h 13064490"/>
                <a:gd name="connsiteX79" fmla="*/ 12658344 w 12767104"/>
                <a:gd name="connsiteY79" fmla="*/ 11645265 h 13064490"/>
                <a:gd name="connsiteX80" fmla="*/ 12758928 w 12767104"/>
                <a:gd name="connsiteY80" fmla="*/ 11344274 h 13064490"/>
                <a:gd name="connsiteX81" fmla="*/ 12446507 w 12767104"/>
                <a:gd name="connsiteY81" fmla="*/ 10921364 h 13064490"/>
                <a:gd name="connsiteX82" fmla="*/ 12383642 w 12767104"/>
                <a:gd name="connsiteY82" fmla="*/ 10618469 h 13064490"/>
                <a:gd name="connsiteX83" fmla="*/ 12201906 w 12767104"/>
                <a:gd name="connsiteY83" fmla="*/ 10423017 h 13064490"/>
                <a:gd name="connsiteX84" fmla="*/ 12216002 w 12767104"/>
                <a:gd name="connsiteY84" fmla="*/ 10138409 h 13064490"/>
                <a:gd name="connsiteX85" fmla="*/ 12560807 w 12767104"/>
                <a:gd name="connsiteY85" fmla="*/ 9631679 h 13064490"/>
                <a:gd name="connsiteX86" fmla="*/ 12693777 w 12767104"/>
                <a:gd name="connsiteY86" fmla="*/ 8833866 h 13064490"/>
                <a:gd name="connsiteX87" fmla="*/ 12472416 w 12767104"/>
                <a:gd name="connsiteY87" fmla="*/ 8590407 h 13064490"/>
                <a:gd name="connsiteX88" fmla="*/ 12508992 w 12767104"/>
                <a:gd name="connsiteY88" fmla="*/ 7827264 h 13064490"/>
                <a:gd name="connsiteX89" fmla="*/ 12256389 w 12767104"/>
                <a:gd name="connsiteY89" fmla="*/ 7655052 h 13064490"/>
                <a:gd name="connsiteX90" fmla="*/ 11978640 w 12767104"/>
                <a:gd name="connsiteY90" fmla="*/ 7424928 h 13064490"/>
                <a:gd name="connsiteX91" fmla="*/ 11887200 w 12767104"/>
                <a:gd name="connsiteY91" fmla="*/ 6784848 h 13064490"/>
                <a:gd name="connsiteX92" fmla="*/ 12052173 w 12767104"/>
                <a:gd name="connsiteY92" fmla="*/ 6573774 h 13064490"/>
                <a:gd name="connsiteX93" fmla="*/ 12172950 w 12767104"/>
                <a:gd name="connsiteY93" fmla="*/ 6334887 h 13064490"/>
                <a:gd name="connsiteX94" fmla="*/ 12179808 w 12767104"/>
                <a:gd name="connsiteY94" fmla="*/ 5888736 h 13064490"/>
                <a:gd name="connsiteX95" fmla="*/ 11915394 w 12767104"/>
                <a:gd name="connsiteY95" fmla="*/ 5550027 h 13064490"/>
                <a:gd name="connsiteX96" fmla="*/ 11612880 w 12767104"/>
                <a:gd name="connsiteY96" fmla="*/ 5285232 h 13064490"/>
                <a:gd name="connsiteX97" fmla="*/ 11137392 w 12767104"/>
                <a:gd name="connsiteY97" fmla="*/ 4791456 h 13064490"/>
                <a:gd name="connsiteX98" fmla="*/ 10345674 w 12767104"/>
                <a:gd name="connsiteY98" fmla="*/ 4283583 h 13064490"/>
                <a:gd name="connsiteX99" fmla="*/ 10364343 w 12767104"/>
                <a:gd name="connsiteY99" fmla="*/ 3643122 h 13064490"/>
                <a:gd name="connsiteX100" fmla="*/ 10991088 w 12767104"/>
                <a:gd name="connsiteY100" fmla="*/ 3035808 h 13064490"/>
                <a:gd name="connsiteX101" fmla="*/ 11228832 w 12767104"/>
                <a:gd name="connsiteY101" fmla="*/ 2523744 h 13064490"/>
                <a:gd name="connsiteX102" fmla="*/ 11155680 w 12767104"/>
                <a:gd name="connsiteY102" fmla="*/ 2286000 h 13064490"/>
                <a:gd name="connsiteX103" fmla="*/ 11391900 w 12767104"/>
                <a:gd name="connsiteY103" fmla="*/ 1664970 h 13064490"/>
                <a:gd name="connsiteX104" fmla="*/ 11299698 w 12767104"/>
                <a:gd name="connsiteY104" fmla="*/ 1289304 h 13064490"/>
                <a:gd name="connsiteX105" fmla="*/ 10966704 w 12767104"/>
                <a:gd name="connsiteY105" fmla="*/ 1435227 h 13064490"/>
                <a:gd name="connsiteX106" fmla="*/ 10770870 w 12767104"/>
                <a:gd name="connsiteY106" fmla="*/ 1719072 h 13064490"/>
                <a:gd name="connsiteX107" fmla="*/ 10211943 w 12767104"/>
                <a:gd name="connsiteY107" fmla="*/ 1704594 h 13064490"/>
                <a:gd name="connsiteX108" fmla="*/ 10643616 w 12767104"/>
                <a:gd name="connsiteY108" fmla="*/ 987552 h 13064490"/>
                <a:gd name="connsiteX109" fmla="*/ 10569321 w 12767104"/>
                <a:gd name="connsiteY109" fmla="*/ 768477 h 13064490"/>
                <a:gd name="connsiteX110" fmla="*/ 10310241 w 12767104"/>
                <a:gd name="connsiteY110" fmla="*/ 644652 h 13064490"/>
                <a:gd name="connsiteX111" fmla="*/ 10132695 w 12767104"/>
                <a:gd name="connsiteY111" fmla="*/ 798957 h 13064490"/>
                <a:gd name="connsiteX112" fmla="*/ 9947147 w 12767104"/>
                <a:gd name="connsiteY112" fmla="*/ 712469 h 13064490"/>
                <a:gd name="connsiteX113" fmla="*/ 9547097 w 12767104"/>
                <a:gd name="connsiteY113" fmla="*/ 748664 h 13064490"/>
                <a:gd name="connsiteX114" fmla="*/ 9390887 w 12767104"/>
                <a:gd name="connsiteY114" fmla="*/ 302894 h 13064490"/>
                <a:gd name="connsiteX115" fmla="*/ 9286112 w 12767104"/>
                <a:gd name="connsiteY115" fmla="*/ 152399 h 13064490"/>
                <a:gd name="connsiteX116" fmla="*/ 9089136 w 12767104"/>
                <a:gd name="connsiteY116" fmla="*/ 0 h 13064490"/>
                <a:gd name="connsiteX117" fmla="*/ 9030842 w 12767104"/>
                <a:gd name="connsiteY117" fmla="*/ 188594 h 13064490"/>
                <a:gd name="connsiteX118" fmla="*/ 9137522 w 12767104"/>
                <a:gd name="connsiteY118" fmla="*/ 352424 h 13064490"/>
                <a:gd name="connsiteX119" fmla="*/ 8903207 w 12767104"/>
                <a:gd name="connsiteY119" fmla="*/ 421004 h 13064490"/>
                <a:gd name="connsiteX120" fmla="*/ 8634602 w 12767104"/>
                <a:gd name="connsiteY120" fmla="*/ 548639 h 13064490"/>
                <a:gd name="connsiteX121" fmla="*/ 8421242 w 12767104"/>
                <a:gd name="connsiteY121" fmla="*/ 859154 h 13064490"/>
                <a:gd name="connsiteX122" fmla="*/ 8219312 w 12767104"/>
                <a:gd name="connsiteY122" fmla="*/ 922019 h 13064490"/>
                <a:gd name="connsiteX123" fmla="*/ 8125967 w 12767104"/>
                <a:gd name="connsiteY123" fmla="*/ 1301114 h 13064490"/>
                <a:gd name="connsiteX124" fmla="*/ 8017382 w 12767104"/>
                <a:gd name="connsiteY124" fmla="*/ 1407794 h 13064490"/>
                <a:gd name="connsiteX125" fmla="*/ 7977377 w 12767104"/>
                <a:gd name="connsiteY125" fmla="*/ 1543049 h 13064490"/>
                <a:gd name="connsiteX126" fmla="*/ 7811642 w 12767104"/>
                <a:gd name="connsiteY126" fmla="*/ 1577339 h 13064490"/>
                <a:gd name="connsiteX127" fmla="*/ 7678674 w 12767104"/>
                <a:gd name="connsiteY127" fmla="*/ 1816608 h 13064490"/>
                <a:gd name="connsiteX128" fmla="*/ 7327772 w 12767104"/>
                <a:gd name="connsiteY128" fmla="*/ 1645919 h 13064490"/>
                <a:gd name="connsiteX129" fmla="*/ 6998207 w 12767104"/>
                <a:gd name="connsiteY129" fmla="*/ 1950719 h 13064490"/>
                <a:gd name="connsiteX130" fmla="*/ 6794372 w 12767104"/>
                <a:gd name="connsiteY130" fmla="*/ 1811654 h 13064490"/>
                <a:gd name="connsiteX131" fmla="*/ 6217920 w 12767104"/>
                <a:gd name="connsiteY131" fmla="*/ 2286000 h 13064490"/>
                <a:gd name="connsiteX132" fmla="*/ 6020942 w 12767104"/>
                <a:gd name="connsiteY132" fmla="*/ 2179319 h 13064490"/>
                <a:gd name="connsiteX133" fmla="*/ 5859017 w 12767104"/>
                <a:gd name="connsiteY133" fmla="*/ 2200274 h 13064490"/>
                <a:gd name="connsiteX134" fmla="*/ 5657087 w 12767104"/>
                <a:gd name="connsiteY134" fmla="*/ 2085974 h 13064490"/>
                <a:gd name="connsiteX135" fmla="*/ 5422772 w 12767104"/>
                <a:gd name="connsiteY135" fmla="*/ 2118359 h 13064490"/>
                <a:gd name="connsiteX136" fmla="*/ 5361812 w 12767104"/>
                <a:gd name="connsiteY136" fmla="*/ 1937384 h 13064490"/>
                <a:gd name="connsiteX137" fmla="*/ 5015102 w 12767104"/>
                <a:gd name="connsiteY137" fmla="*/ 1771649 h 13064490"/>
                <a:gd name="connsiteX138" fmla="*/ 4289902 w 12767104"/>
                <a:gd name="connsiteY138" fmla="*/ 1742267 h 13064490"/>
                <a:gd name="connsiteX139" fmla="*/ 4214609 w 12767104"/>
                <a:gd name="connsiteY139" fmla="*/ 1593753 h 13064490"/>
                <a:gd name="connsiteX140" fmla="*/ 4095599 w 12767104"/>
                <a:gd name="connsiteY140" fmla="*/ 1520363 h 13064490"/>
                <a:gd name="connsiteX141" fmla="*/ 4093905 w 12767104"/>
                <a:gd name="connsiteY141" fmla="*/ 1433030 h 13064490"/>
                <a:gd name="connsiteX142" fmla="*/ 3996423 w 12767104"/>
                <a:gd name="connsiteY142" fmla="*/ 1391434 h 13064490"/>
                <a:gd name="connsiteX143" fmla="*/ 3762439 w 12767104"/>
                <a:gd name="connsiteY143" fmla="*/ 1268200 h 13064490"/>
                <a:gd name="connsiteX144" fmla="*/ 3683643 w 12767104"/>
                <a:gd name="connsiteY144" fmla="*/ 1308185 h 13064490"/>
                <a:gd name="connsiteX145" fmla="*/ 3505928 w 12767104"/>
                <a:gd name="connsiteY145" fmla="*/ 1106176 h 13064490"/>
                <a:gd name="connsiteX146" fmla="*/ 3296242 w 12767104"/>
                <a:gd name="connsiteY146" fmla="*/ 1199033 h 13064490"/>
                <a:gd name="connsiteX147" fmla="*/ 3234753 w 12767104"/>
                <a:gd name="connsiteY147" fmla="*/ 1089940 h 13064490"/>
                <a:gd name="connsiteX148" fmla="*/ 2999574 w 12767104"/>
                <a:gd name="connsiteY148" fmla="*/ 1182219 h 13064490"/>
                <a:gd name="connsiteX149" fmla="*/ 2992765 w 12767104"/>
                <a:gd name="connsiteY149" fmla="*/ 1034402 h 13064490"/>
                <a:gd name="connsiteX150" fmla="*/ 2920345 w 12767104"/>
                <a:gd name="connsiteY150" fmla="*/ 1007542 h 13064490"/>
                <a:gd name="connsiteX151" fmla="*/ 2792430 w 12767104"/>
                <a:gd name="connsiteY151" fmla="*/ 1246638 h 13064490"/>
                <a:gd name="connsiteX152" fmla="*/ 2793380 w 12767104"/>
                <a:gd name="connsiteY152" fmla="*/ 1429807 h 13064490"/>
                <a:gd name="connsiteX153" fmla="*/ 2655567 w 12767104"/>
                <a:gd name="connsiteY153" fmla="*/ 1478709 h 13064490"/>
                <a:gd name="connsiteX154" fmla="*/ 2541665 w 12767104"/>
                <a:gd name="connsiteY154" fmla="*/ 1603773 h 13064490"/>
                <a:gd name="connsiteX155" fmla="*/ 2356057 w 12767104"/>
                <a:gd name="connsiteY155" fmla="*/ 1591769 h 13064490"/>
                <a:gd name="connsiteX156" fmla="*/ 2241013 w 12767104"/>
                <a:gd name="connsiteY156" fmla="*/ 1758385 h 13064490"/>
                <a:gd name="connsiteX157" fmla="*/ 2084315 w 12767104"/>
                <a:gd name="connsiteY157" fmla="*/ 1706813 h 13064490"/>
                <a:gd name="connsiteX158" fmla="*/ 2012822 w 12767104"/>
                <a:gd name="connsiteY158" fmla="*/ 1710689 h 13064490"/>
                <a:gd name="connsiteX159" fmla="*/ 2007107 w 12767104"/>
                <a:gd name="connsiteY159" fmla="*/ 1870709 h 13064490"/>
                <a:gd name="connsiteX160" fmla="*/ 1736597 w 12767104"/>
                <a:gd name="connsiteY160" fmla="*/ 1920239 h 13064490"/>
                <a:gd name="connsiteX161" fmla="*/ 1383792 w 12767104"/>
                <a:gd name="connsiteY161" fmla="*/ 1796415 h 13064490"/>
                <a:gd name="connsiteX162" fmla="*/ 1064132 w 12767104"/>
                <a:gd name="connsiteY162" fmla="*/ 1979294 h 13064490"/>
                <a:gd name="connsiteX163" fmla="*/ 1053084 w 12767104"/>
                <a:gd name="connsiteY163" fmla="*/ 2431542 h 13064490"/>
                <a:gd name="connsiteX164" fmla="*/ 514350 w 12767104"/>
                <a:gd name="connsiteY164" fmla="*/ 2355342 h 13064490"/>
                <a:gd name="connsiteX165" fmla="*/ 464057 w 12767104"/>
                <a:gd name="connsiteY165" fmla="*/ 2529839 h 13064490"/>
                <a:gd name="connsiteX166" fmla="*/ 0 w 12767104"/>
                <a:gd name="connsiteY166" fmla="*/ 2450592 h 13064490"/>
                <a:gd name="connsiteX0" fmla="*/ 0 w 12767104"/>
                <a:gd name="connsiteY0" fmla="*/ 2450592 h 13064490"/>
                <a:gd name="connsiteX1" fmla="*/ 266319 w 12767104"/>
                <a:gd name="connsiteY1" fmla="*/ 2830068 h 13064490"/>
                <a:gd name="connsiteX2" fmla="*/ 715899 w 12767104"/>
                <a:gd name="connsiteY2" fmla="*/ 2767965 h 13064490"/>
                <a:gd name="connsiteX3" fmla="*/ 1254633 w 12767104"/>
                <a:gd name="connsiteY3" fmla="*/ 3008757 h 13064490"/>
                <a:gd name="connsiteX4" fmla="*/ 1414652 w 12767104"/>
                <a:gd name="connsiteY4" fmla="*/ 3208019 h 13064490"/>
                <a:gd name="connsiteX5" fmla="*/ 1605152 w 12767104"/>
                <a:gd name="connsiteY5" fmla="*/ 3383279 h 13064490"/>
                <a:gd name="connsiteX6" fmla="*/ 1776602 w 12767104"/>
                <a:gd name="connsiteY6" fmla="*/ 3274694 h 13064490"/>
                <a:gd name="connsiteX7" fmla="*/ 2104262 w 12767104"/>
                <a:gd name="connsiteY7" fmla="*/ 3577589 h 13064490"/>
                <a:gd name="connsiteX8" fmla="*/ 2044827 w 12767104"/>
                <a:gd name="connsiteY8" fmla="*/ 3737610 h 13064490"/>
                <a:gd name="connsiteX9" fmla="*/ 2681477 w 12767104"/>
                <a:gd name="connsiteY9" fmla="*/ 3979544 h 13064490"/>
                <a:gd name="connsiteX10" fmla="*/ 3096767 w 12767104"/>
                <a:gd name="connsiteY10" fmla="*/ 3918584 h 13064490"/>
                <a:gd name="connsiteX11" fmla="*/ 3167252 w 12767104"/>
                <a:gd name="connsiteY11" fmla="*/ 4078604 h 13064490"/>
                <a:gd name="connsiteX12" fmla="*/ 3313937 w 12767104"/>
                <a:gd name="connsiteY12" fmla="*/ 4000499 h 13064490"/>
                <a:gd name="connsiteX13" fmla="*/ 3447669 w 12767104"/>
                <a:gd name="connsiteY13" fmla="*/ 4025646 h 13064490"/>
                <a:gd name="connsiteX14" fmla="*/ 3510152 w 12767104"/>
                <a:gd name="connsiteY14" fmla="*/ 4219574 h 13064490"/>
                <a:gd name="connsiteX15" fmla="*/ 3515867 w 12767104"/>
                <a:gd name="connsiteY15" fmla="*/ 4589144 h 13064490"/>
                <a:gd name="connsiteX16" fmla="*/ 3371087 w 12767104"/>
                <a:gd name="connsiteY16" fmla="*/ 4928234 h 13064490"/>
                <a:gd name="connsiteX17" fmla="*/ 3479672 w 12767104"/>
                <a:gd name="connsiteY17" fmla="*/ 5463539 h 13064490"/>
                <a:gd name="connsiteX18" fmla="*/ 3310127 w 12767104"/>
                <a:gd name="connsiteY18" fmla="*/ 5494019 h 13064490"/>
                <a:gd name="connsiteX19" fmla="*/ 3172967 w 12767104"/>
                <a:gd name="connsiteY19" fmla="*/ 6015989 h 13064490"/>
                <a:gd name="connsiteX20" fmla="*/ 3262502 w 12767104"/>
                <a:gd name="connsiteY20" fmla="*/ 6031229 h 13064490"/>
                <a:gd name="connsiteX21" fmla="*/ 3315842 w 12767104"/>
                <a:gd name="connsiteY21" fmla="*/ 6193154 h 13064490"/>
                <a:gd name="connsiteX22" fmla="*/ 3464432 w 12767104"/>
                <a:gd name="connsiteY22" fmla="*/ 6115049 h 13064490"/>
                <a:gd name="connsiteX23" fmla="*/ 3593972 w 12767104"/>
                <a:gd name="connsiteY23" fmla="*/ 6273164 h 13064490"/>
                <a:gd name="connsiteX24" fmla="*/ 3835146 w 12767104"/>
                <a:gd name="connsiteY24" fmla="*/ 6307836 h 13064490"/>
                <a:gd name="connsiteX25" fmla="*/ 3643502 w 12767104"/>
                <a:gd name="connsiteY25" fmla="*/ 6793229 h 13064490"/>
                <a:gd name="connsiteX26" fmla="*/ 3704462 w 12767104"/>
                <a:gd name="connsiteY26" fmla="*/ 7218044 h 13064490"/>
                <a:gd name="connsiteX27" fmla="*/ 3508247 w 12767104"/>
                <a:gd name="connsiteY27" fmla="*/ 7745729 h 13064490"/>
                <a:gd name="connsiteX28" fmla="*/ 3654932 w 12767104"/>
                <a:gd name="connsiteY28" fmla="*/ 7880984 h 13064490"/>
                <a:gd name="connsiteX29" fmla="*/ 3396234 w 12767104"/>
                <a:gd name="connsiteY29" fmla="*/ 8180451 h 13064490"/>
                <a:gd name="connsiteX30" fmla="*/ 3645407 w 12767104"/>
                <a:gd name="connsiteY30" fmla="*/ 8650604 h 13064490"/>
                <a:gd name="connsiteX31" fmla="*/ 4189476 w 12767104"/>
                <a:gd name="connsiteY31" fmla="*/ 9107805 h 13064490"/>
                <a:gd name="connsiteX32" fmla="*/ 4317872 w 12767104"/>
                <a:gd name="connsiteY32" fmla="*/ 9022079 h 13064490"/>
                <a:gd name="connsiteX33" fmla="*/ 4573142 w 12767104"/>
                <a:gd name="connsiteY33" fmla="*/ 9305924 h 13064490"/>
                <a:gd name="connsiteX34" fmla="*/ 4847462 w 12767104"/>
                <a:gd name="connsiteY34" fmla="*/ 9330689 h 13064490"/>
                <a:gd name="connsiteX35" fmla="*/ 5024627 w 12767104"/>
                <a:gd name="connsiteY35" fmla="*/ 9193529 h 13064490"/>
                <a:gd name="connsiteX36" fmla="*/ 5401817 w 12767104"/>
                <a:gd name="connsiteY36" fmla="*/ 9408794 h 13064490"/>
                <a:gd name="connsiteX37" fmla="*/ 5702807 w 12767104"/>
                <a:gd name="connsiteY37" fmla="*/ 9414509 h 13064490"/>
                <a:gd name="connsiteX38" fmla="*/ 5805677 w 12767104"/>
                <a:gd name="connsiteY38" fmla="*/ 9641204 h 13064490"/>
                <a:gd name="connsiteX39" fmla="*/ 6116192 w 12767104"/>
                <a:gd name="connsiteY39" fmla="*/ 9660254 h 13064490"/>
                <a:gd name="connsiteX40" fmla="*/ 6206109 w 12767104"/>
                <a:gd name="connsiteY40" fmla="*/ 9857613 h 13064490"/>
                <a:gd name="connsiteX41" fmla="*/ 6379082 w 12767104"/>
                <a:gd name="connsiteY41" fmla="*/ 9858374 h 13064490"/>
                <a:gd name="connsiteX42" fmla="*/ 6531482 w 12767104"/>
                <a:gd name="connsiteY42" fmla="*/ 10033634 h 13064490"/>
                <a:gd name="connsiteX43" fmla="*/ 6741032 w 12767104"/>
                <a:gd name="connsiteY43" fmla="*/ 10033634 h 13064490"/>
                <a:gd name="connsiteX44" fmla="*/ 6769607 w 12767104"/>
                <a:gd name="connsiteY44" fmla="*/ 10528934 h 13064490"/>
                <a:gd name="connsiteX45" fmla="*/ 6960108 w 12767104"/>
                <a:gd name="connsiteY45" fmla="*/ 10938891 h 13064490"/>
                <a:gd name="connsiteX46" fmla="*/ 6458712 w 12767104"/>
                <a:gd name="connsiteY46" fmla="*/ 11369040 h 13064490"/>
                <a:gd name="connsiteX47" fmla="*/ 6592443 w 12767104"/>
                <a:gd name="connsiteY47" fmla="*/ 11569065 h 13064490"/>
                <a:gd name="connsiteX48" fmla="*/ 6723888 w 12767104"/>
                <a:gd name="connsiteY48" fmla="*/ 11530965 h 13064490"/>
                <a:gd name="connsiteX49" fmla="*/ 6826758 w 12767104"/>
                <a:gd name="connsiteY49" fmla="*/ 11633835 h 13064490"/>
                <a:gd name="connsiteX50" fmla="*/ 6834378 w 12767104"/>
                <a:gd name="connsiteY50" fmla="*/ 11870055 h 13064490"/>
                <a:gd name="connsiteX51" fmla="*/ 6950583 w 12767104"/>
                <a:gd name="connsiteY51" fmla="*/ 12011025 h 13064490"/>
                <a:gd name="connsiteX52" fmla="*/ 7009638 w 12767104"/>
                <a:gd name="connsiteY52" fmla="*/ 12390120 h 13064490"/>
                <a:gd name="connsiteX53" fmla="*/ 6941058 w 12767104"/>
                <a:gd name="connsiteY53" fmla="*/ 12628245 h 13064490"/>
                <a:gd name="connsiteX54" fmla="*/ 7076313 w 12767104"/>
                <a:gd name="connsiteY54" fmla="*/ 12847320 h 13064490"/>
                <a:gd name="connsiteX55" fmla="*/ 7202043 w 12767104"/>
                <a:gd name="connsiteY55" fmla="*/ 12943713 h 13064490"/>
                <a:gd name="connsiteX56" fmla="*/ 7287768 w 12767104"/>
                <a:gd name="connsiteY56" fmla="*/ 12799695 h 13064490"/>
                <a:gd name="connsiteX57" fmla="*/ 7377303 w 12767104"/>
                <a:gd name="connsiteY57" fmla="*/ 12759690 h 13064490"/>
                <a:gd name="connsiteX58" fmla="*/ 7748778 w 12767104"/>
                <a:gd name="connsiteY58" fmla="*/ 12538710 h 13064490"/>
                <a:gd name="connsiteX59" fmla="*/ 8312658 w 12767104"/>
                <a:gd name="connsiteY59" fmla="*/ 13034010 h 13064490"/>
                <a:gd name="connsiteX60" fmla="*/ 8440293 w 12767104"/>
                <a:gd name="connsiteY60" fmla="*/ 12971145 h 13064490"/>
                <a:gd name="connsiteX61" fmla="*/ 8819388 w 12767104"/>
                <a:gd name="connsiteY61" fmla="*/ 13013055 h 13064490"/>
                <a:gd name="connsiteX62" fmla="*/ 9089898 w 12767104"/>
                <a:gd name="connsiteY62" fmla="*/ 13064490 h 13064490"/>
                <a:gd name="connsiteX63" fmla="*/ 9554718 w 12767104"/>
                <a:gd name="connsiteY63" fmla="*/ 12974954 h 13064490"/>
                <a:gd name="connsiteX64" fmla="*/ 9853803 w 12767104"/>
                <a:gd name="connsiteY64" fmla="*/ 12885420 h 13064490"/>
                <a:gd name="connsiteX65" fmla="*/ 9954006 w 12767104"/>
                <a:gd name="connsiteY65" fmla="*/ 12968097 h 13064490"/>
                <a:gd name="connsiteX66" fmla="*/ 10019538 w 12767104"/>
                <a:gd name="connsiteY66" fmla="*/ 12891134 h 13064490"/>
                <a:gd name="connsiteX67" fmla="*/ 10107168 w 12767104"/>
                <a:gd name="connsiteY67" fmla="*/ 12702539 h 13064490"/>
                <a:gd name="connsiteX68" fmla="*/ 10103358 w 12767104"/>
                <a:gd name="connsiteY68" fmla="*/ 12614909 h 13064490"/>
                <a:gd name="connsiteX69" fmla="*/ 10177653 w 12767104"/>
                <a:gd name="connsiteY69" fmla="*/ 12538709 h 13064490"/>
                <a:gd name="connsiteX70" fmla="*/ 10135743 w 12767104"/>
                <a:gd name="connsiteY70" fmla="*/ 12378689 h 13064490"/>
                <a:gd name="connsiteX71" fmla="*/ 10267188 w 12767104"/>
                <a:gd name="connsiteY71" fmla="*/ 12338684 h 13064490"/>
                <a:gd name="connsiteX72" fmla="*/ 10419207 w 12767104"/>
                <a:gd name="connsiteY72" fmla="*/ 11967972 h 13064490"/>
                <a:gd name="connsiteX73" fmla="*/ 11149203 w 12767104"/>
                <a:gd name="connsiteY73" fmla="*/ 12121514 h 13064490"/>
                <a:gd name="connsiteX74" fmla="*/ 12090273 w 12767104"/>
                <a:gd name="connsiteY74" fmla="*/ 11727179 h 13064490"/>
                <a:gd name="connsiteX75" fmla="*/ 12248388 w 12767104"/>
                <a:gd name="connsiteY75" fmla="*/ 11870054 h 13064490"/>
                <a:gd name="connsiteX76" fmla="*/ 12362688 w 12767104"/>
                <a:gd name="connsiteY76" fmla="*/ 11891009 h 13064490"/>
                <a:gd name="connsiteX77" fmla="*/ 12524613 w 12767104"/>
                <a:gd name="connsiteY77" fmla="*/ 11662409 h 13064490"/>
                <a:gd name="connsiteX78" fmla="*/ 12600813 w 12767104"/>
                <a:gd name="connsiteY78" fmla="*/ 11622404 h 13064490"/>
                <a:gd name="connsiteX79" fmla="*/ 12658344 w 12767104"/>
                <a:gd name="connsiteY79" fmla="*/ 11645265 h 13064490"/>
                <a:gd name="connsiteX80" fmla="*/ 12758928 w 12767104"/>
                <a:gd name="connsiteY80" fmla="*/ 11344274 h 13064490"/>
                <a:gd name="connsiteX81" fmla="*/ 12446507 w 12767104"/>
                <a:gd name="connsiteY81" fmla="*/ 10921364 h 13064490"/>
                <a:gd name="connsiteX82" fmla="*/ 12383642 w 12767104"/>
                <a:gd name="connsiteY82" fmla="*/ 10618469 h 13064490"/>
                <a:gd name="connsiteX83" fmla="*/ 12201906 w 12767104"/>
                <a:gd name="connsiteY83" fmla="*/ 10423017 h 13064490"/>
                <a:gd name="connsiteX84" fmla="*/ 12216002 w 12767104"/>
                <a:gd name="connsiteY84" fmla="*/ 10138409 h 13064490"/>
                <a:gd name="connsiteX85" fmla="*/ 12560807 w 12767104"/>
                <a:gd name="connsiteY85" fmla="*/ 9631679 h 13064490"/>
                <a:gd name="connsiteX86" fmla="*/ 12693777 w 12767104"/>
                <a:gd name="connsiteY86" fmla="*/ 8833866 h 13064490"/>
                <a:gd name="connsiteX87" fmla="*/ 12472416 w 12767104"/>
                <a:gd name="connsiteY87" fmla="*/ 8590407 h 13064490"/>
                <a:gd name="connsiteX88" fmla="*/ 12508992 w 12767104"/>
                <a:gd name="connsiteY88" fmla="*/ 7827264 h 13064490"/>
                <a:gd name="connsiteX89" fmla="*/ 12256389 w 12767104"/>
                <a:gd name="connsiteY89" fmla="*/ 7655052 h 13064490"/>
                <a:gd name="connsiteX90" fmla="*/ 11978640 w 12767104"/>
                <a:gd name="connsiteY90" fmla="*/ 7424928 h 13064490"/>
                <a:gd name="connsiteX91" fmla="*/ 11887200 w 12767104"/>
                <a:gd name="connsiteY91" fmla="*/ 6784848 h 13064490"/>
                <a:gd name="connsiteX92" fmla="*/ 12052173 w 12767104"/>
                <a:gd name="connsiteY92" fmla="*/ 6573774 h 13064490"/>
                <a:gd name="connsiteX93" fmla="*/ 12172950 w 12767104"/>
                <a:gd name="connsiteY93" fmla="*/ 6334887 h 13064490"/>
                <a:gd name="connsiteX94" fmla="*/ 12179808 w 12767104"/>
                <a:gd name="connsiteY94" fmla="*/ 5888736 h 13064490"/>
                <a:gd name="connsiteX95" fmla="*/ 11915394 w 12767104"/>
                <a:gd name="connsiteY95" fmla="*/ 5550027 h 13064490"/>
                <a:gd name="connsiteX96" fmla="*/ 11612880 w 12767104"/>
                <a:gd name="connsiteY96" fmla="*/ 5285232 h 13064490"/>
                <a:gd name="connsiteX97" fmla="*/ 11137392 w 12767104"/>
                <a:gd name="connsiteY97" fmla="*/ 4791456 h 13064490"/>
                <a:gd name="connsiteX98" fmla="*/ 10345674 w 12767104"/>
                <a:gd name="connsiteY98" fmla="*/ 4283583 h 13064490"/>
                <a:gd name="connsiteX99" fmla="*/ 10364343 w 12767104"/>
                <a:gd name="connsiteY99" fmla="*/ 3643122 h 13064490"/>
                <a:gd name="connsiteX100" fmla="*/ 10991088 w 12767104"/>
                <a:gd name="connsiteY100" fmla="*/ 3035808 h 13064490"/>
                <a:gd name="connsiteX101" fmla="*/ 11228832 w 12767104"/>
                <a:gd name="connsiteY101" fmla="*/ 2523744 h 13064490"/>
                <a:gd name="connsiteX102" fmla="*/ 11155680 w 12767104"/>
                <a:gd name="connsiteY102" fmla="*/ 2286000 h 13064490"/>
                <a:gd name="connsiteX103" fmla="*/ 11391900 w 12767104"/>
                <a:gd name="connsiteY103" fmla="*/ 1664970 h 13064490"/>
                <a:gd name="connsiteX104" fmla="*/ 11299698 w 12767104"/>
                <a:gd name="connsiteY104" fmla="*/ 1289304 h 13064490"/>
                <a:gd name="connsiteX105" fmla="*/ 10966704 w 12767104"/>
                <a:gd name="connsiteY105" fmla="*/ 1435227 h 13064490"/>
                <a:gd name="connsiteX106" fmla="*/ 10770870 w 12767104"/>
                <a:gd name="connsiteY106" fmla="*/ 1719072 h 13064490"/>
                <a:gd name="connsiteX107" fmla="*/ 10211943 w 12767104"/>
                <a:gd name="connsiteY107" fmla="*/ 1704594 h 13064490"/>
                <a:gd name="connsiteX108" fmla="*/ 10643616 w 12767104"/>
                <a:gd name="connsiteY108" fmla="*/ 987552 h 13064490"/>
                <a:gd name="connsiteX109" fmla="*/ 10569321 w 12767104"/>
                <a:gd name="connsiteY109" fmla="*/ 768477 h 13064490"/>
                <a:gd name="connsiteX110" fmla="*/ 10310241 w 12767104"/>
                <a:gd name="connsiteY110" fmla="*/ 644652 h 13064490"/>
                <a:gd name="connsiteX111" fmla="*/ 10132695 w 12767104"/>
                <a:gd name="connsiteY111" fmla="*/ 798957 h 13064490"/>
                <a:gd name="connsiteX112" fmla="*/ 9947147 w 12767104"/>
                <a:gd name="connsiteY112" fmla="*/ 712469 h 13064490"/>
                <a:gd name="connsiteX113" fmla="*/ 9547097 w 12767104"/>
                <a:gd name="connsiteY113" fmla="*/ 748664 h 13064490"/>
                <a:gd name="connsiteX114" fmla="*/ 9390887 w 12767104"/>
                <a:gd name="connsiteY114" fmla="*/ 302894 h 13064490"/>
                <a:gd name="connsiteX115" fmla="*/ 9286112 w 12767104"/>
                <a:gd name="connsiteY115" fmla="*/ 152399 h 13064490"/>
                <a:gd name="connsiteX116" fmla="*/ 9089136 w 12767104"/>
                <a:gd name="connsiteY116" fmla="*/ 0 h 13064490"/>
                <a:gd name="connsiteX117" fmla="*/ 9030842 w 12767104"/>
                <a:gd name="connsiteY117" fmla="*/ 188594 h 13064490"/>
                <a:gd name="connsiteX118" fmla="*/ 9137522 w 12767104"/>
                <a:gd name="connsiteY118" fmla="*/ 352424 h 13064490"/>
                <a:gd name="connsiteX119" fmla="*/ 8903207 w 12767104"/>
                <a:gd name="connsiteY119" fmla="*/ 421004 h 13064490"/>
                <a:gd name="connsiteX120" fmla="*/ 8634602 w 12767104"/>
                <a:gd name="connsiteY120" fmla="*/ 548639 h 13064490"/>
                <a:gd name="connsiteX121" fmla="*/ 8421242 w 12767104"/>
                <a:gd name="connsiteY121" fmla="*/ 859154 h 13064490"/>
                <a:gd name="connsiteX122" fmla="*/ 8219312 w 12767104"/>
                <a:gd name="connsiteY122" fmla="*/ 922019 h 13064490"/>
                <a:gd name="connsiteX123" fmla="*/ 8125967 w 12767104"/>
                <a:gd name="connsiteY123" fmla="*/ 1301114 h 13064490"/>
                <a:gd name="connsiteX124" fmla="*/ 8017382 w 12767104"/>
                <a:gd name="connsiteY124" fmla="*/ 1407794 h 13064490"/>
                <a:gd name="connsiteX125" fmla="*/ 7977377 w 12767104"/>
                <a:gd name="connsiteY125" fmla="*/ 1543049 h 13064490"/>
                <a:gd name="connsiteX126" fmla="*/ 7811642 w 12767104"/>
                <a:gd name="connsiteY126" fmla="*/ 1577339 h 13064490"/>
                <a:gd name="connsiteX127" fmla="*/ 7678674 w 12767104"/>
                <a:gd name="connsiteY127" fmla="*/ 1816608 h 13064490"/>
                <a:gd name="connsiteX128" fmla="*/ 7327772 w 12767104"/>
                <a:gd name="connsiteY128" fmla="*/ 1645919 h 13064490"/>
                <a:gd name="connsiteX129" fmla="*/ 6998207 w 12767104"/>
                <a:gd name="connsiteY129" fmla="*/ 1950719 h 13064490"/>
                <a:gd name="connsiteX130" fmla="*/ 6794372 w 12767104"/>
                <a:gd name="connsiteY130" fmla="*/ 1811654 h 13064490"/>
                <a:gd name="connsiteX131" fmla="*/ 6217920 w 12767104"/>
                <a:gd name="connsiteY131" fmla="*/ 2286000 h 13064490"/>
                <a:gd name="connsiteX132" fmla="*/ 6020942 w 12767104"/>
                <a:gd name="connsiteY132" fmla="*/ 2179319 h 13064490"/>
                <a:gd name="connsiteX133" fmla="*/ 5859017 w 12767104"/>
                <a:gd name="connsiteY133" fmla="*/ 2200274 h 13064490"/>
                <a:gd name="connsiteX134" fmla="*/ 5657087 w 12767104"/>
                <a:gd name="connsiteY134" fmla="*/ 2085974 h 13064490"/>
                <a:gd name="connsiteX135" fmla="*/ 5422772 w 12767104"/>
                <a:gd name="connsiteY135" fmla="*/ 2118359 h 13064490"/>
                <a:gd name="connsiteX136" fmla="*/ 5361812 w 12767104"/>
                <a:gd name="connsiteY136" fmla="*/ 1937384 h 13064490"/>
                <a:gd name="connsiteX137" fmla="*/ 5015102 w 12767104"/>
                <a:gd name="connsiteY137" fmla="*/ 1771649 h 13064490"/>
                <a:gd name="connsiteX138" fmla="*/ 4289902 w 12767104"/>
                <a:gd name="connsiteY138" fmla="*/ 1742267 h 13064490"/>
                <a:gd name="connsiteX139" fmla="*/ 4214609 w 12767104"/>
                <a:gd name="connsiteY139" fmla="*/ 1593753 h 13064490"/>
                <a:gd name="connsiteX140" fmla="*/ 4095599 w 12767104"/>
                <a:gd name="connsiteY140" fmla="*/ 1520363 h 13064490"/>
                <a:gd name="connsiteX141" fmla="*/ 4093905 w 12767104"/>
                <a:gd name="connsiteY141" fmla="*/ 1433030 h 13064490"/>
                <a:gd name="connsiteX142" fmla="*/ 3996423 w 12767104"/>
                <a:gd name="connsiteY142" fmla="*/ 1391434 h 13064490"/>
                <a:gd name="connsiteX143" fmla="*/ 3762439 w 12767104"/>
                <a:gd name="connsiteY143" fmla="*/ 1268200 h 13064490"/>
                <a:gd name="connsiteX144" fmla="*/ 3683643 w 12767104"/>
                <a:gd name="connsiteY144" fmla="*/ 1308185 h 13064490"/>
                <a:gd name="connsiteX145" fmla="*/ 3505928 w 12767104"/>
                <a:gd name="connsiteY145" fmla="*/ 1106176 h 13064490"/>
                <a:gd name="connsiteX146" fmla="*/ 3296242 w 12767104"/>
                <a:gd name="connsiteY146" fmla="*/ 1199033 h 13064490"/>
                <a:gd name="connsiteX147" fmla="*/ 3234753 w 12767104"/>
                <a:gd name="connsiteY147" fmla="*/ 1089940 h 13064490"/>
                <a:gd name="connsiteX148" fmla="*/ 2999574 w 12767104"/>
                <a:gd name="connsiteY148" fmla="*/ 1182219 h 13064490"/>
                <a:gd name="connsiteX149" fmla="*/ 2992765 w 12767104"/>
                <a:gd name="connsiteY149" fmla="*/ 1034402 h 13064490"/>
                <a:gd name="connsiteX150" fmla="*/ 2920345 w 12767104"/>
                <a:gd name="connsiteY150" fmla="*/ 1007542 h 13064490"/>
                <a:gd name="connsiteX151" fmla="*/ 2792430 w 12767104"/>
                <a:gd name="connsiteY151" fmla="*/ 1246638 h 13064490"/>
                <a:gd name="connsiteX152" fmla="*/ 2793380 w 12767104"/>
                <a:gd name="connsiteY152" fmla="*/ 1429807 h 13064490"/>
                <a:gd name="connsiteX153" fmla="*/ 2655567 w 12767104"/>
                <a:gd name="connsiteY153" fmla="*/ 1478709 h 13064490"/>
                <a:gd name="connsiteX154" fmla="*/ 2541665 w 12767104"/>
                <a:gd name="connsiteY154" fmla="*/ 1603773 h 13064490"/>
                <a:gd name="connsiteX155" fmla="*/ 2356057 w 12767104"/>
                <a:gd name="connsiteY155" fmla="*/ 1591769 h 13064490"/>
                <a:gd name="connsiteX156" fmla="*/ 2241013 w 12767104"/>
                <a:gd name="connsiteY156" fmla="*/ 1758385 h 13064490"/>
                <a:gd name="connsiteX157" fmla="*/ 2084315 w 12767104"/>
                <a:gd name="connsiteY157" fmla="*/ 1706813 h 13064490"/>
                <a:gd name="connsiteX158" fmla="*/ 2012822 w 12767104"/>
                <a:gd name="connsiteY158" fmla="*/ 1710689 h 13064490"/>
                <a:gd name="connsiteX159" fmla="*/ 2007107 w 12767104"/>
                <a:gd name="connsiteY159" fmla="*/ 1870709 h 13064490"/>
                <a:gd name="connsiteX160" fmla="*/ 1736597 w 12767104"/>
                <a:gd name="connsiteY160" fmla="*/ 1920239 h 13064490"/>
                <a:gd name="connsiteX161" fmla="*/ 1383792 w 12767104"/>
                <a:gd name="connsiteY161" fmla="*/ 1796415 h 13064490"/>
                <a:gd name="connsiteX162" fmla="*/ 1064132 w 12767104"/>
                <a:gd name="connsiteY162" fmla="*/ 1979294 h 13064490"/>
                <a:gd name="connsiteX163" fmla="*/ 1053084 w 12767104"/>
                <a:gd name="connsiteY163" fmla="*/ 2431542 h 13064490"/>
                <a:gd name="connsiteX164" fmla="*/ 514350 w 12767104"/>
                <a:gd name="connsiteY164" fmla="*/ 2355342 h 13064490"/>
                <a:gd name="connsiteX165" fmla="*/ 464057 w 12767104"/>
                <a:gd name="connsiteY165" fmla="*/ 2529839 h 13064490"/>
                <a:gd name="connsiteX166" fmla="*/ 0 w 12767104"/>
                <a:gd name="connsiteY166" fmla="*/ 2450592 h 13064490"/>
                <a:gd name="connsiteX0" fmla="*/ 0 w 12767104"/>
                <a:gd name="connsiteY0" fmla="*/ 2450592 h 13064490"/>
                <a:gd name="connsiteX1" fmla="*/ 266319 w 12767104"/>
                <a:gd name="connsiteY1" fmla="*/ 2830068 h 13064490"/>
                <a:gd name="connsiteX2" fmla="*/ 715899 w 12767104"/>
                <a:gd name="connsiteY2" fmla="*/ 2767965 h 13064490"/>
                <a:gd name="connsiteX3" fmla="*/ 1254633 w 12767104"/>
                <a:gd name="connsiteY3" fmla="*/ 3008757 h 13064490"/>
                <a:gd name="connsiteX4" fmla="*/ 1414652 w 12767104"/>
                <a:gd name="connsiteY4" fmla="*/ 3208019 h 13064490"/>
                <a:gd name="connsiteX5" fmla="*/ 1605152 w 12767104"/>
                <a:gd name="connsiteY5" fmla="*/ 3383279 h 13064490"/>
                <a:gd name="connsiteX6" fmla="*/ 1776602 w 12767104"/>
                <a:gd name="connsiteY6" fmla="*/ 3274694 h 13064490"/>
                <a:gd name="connsiteX7" fmla="*/ 2104262 w 12767104"/>
                <a:gd name="connsiteY7" fmla="*/ 3577589 h 13064490"/>
                <a:gd name="connsiteX8" fmla="*/ 2044827 w 12767104"/>
                <a:gd name="connsiteY8" fmla="*/ 3737610 h 13064490"/>
                <a:gd name="connsiteX9" fmla="*/ 2681477 w 12767104"/>
                <a:gd name="connsiteY9" fmla="*/ 3979544 h 13064490"/>
                <a:gd name="connsiteX10" fmla="*/ 3096767 w 12767104"/>
                <a:gd name="connsiteY10" fmla="*/ 3918584 h 13064490"/>
                <a:gd name="connsiteX11" fmla="*/ 3167252 w 12767104"/>
                <a:gd name="connsiteY11" fmla="*/ 4078604 h 13064490"/>
                <a:gd name="connsiteX12" fmla="*/ 3313937 w 12767104"/>
                <a:gd name="connsiteY12" fmla="*/ 4000499 h 13064490"/>
                <a:gd name="connsiteX13" fmla="*/ 3447669 w 12767104"/>
                <a:gd name="connsiteY13" fmla="*/ 4025646 h 13064490"/>
                <a:gd name="connsiteX14" fmla="*/ 3510152 w 12767104"/>
                <a:gd name="connsiteY14" fmla="*/ 4219574 h 13064490"/>
                <a:gd name="connsiteX15" fmla="*/ 3515867 w 12767104"/>
                <a:gd name="connsiteY15" fmla="*/ 4589144 h 13064490"/>
                <a:gd name="connsiteX16" fmla="*/ 3371087 w 12767104"/>
                <a:gd name="connsiteY16" fmla="*/ 4928234 h 13064490"/>
                <a:gd name="connsiteX17" fmla="*/ 3479672 w 12767104"/>
                <a:gd name="connsiteY17" fmla="*/ 5463539 h 13064490"/>
                <a:gd name="connsiteX18" fmla="*/ 3310127 w 12767104"/>
                <a:gd name="connsiteY18" fmla="*/ 5494019 h 13064490"/>
                <a:gd name="connsiteX19" fmla="*/ 3172967 w 12767104"/>
                <a:gd name="connsiteY19" fmla="*/ 6015989 h 13064490"/>
                <a:gd name="connsiteX20" fmla="*/ 3262502 w 12767104"/>
                <a:gd name="connsiteY20" fmla="*/ 6031229 h 13064490"/>
                <a:gd name="connsiteX21" fmla="*/ 3315842 w 12767104"/>
                <a:gd name="connsiteY21" fmla="*/ 6193154 h 13064490"/>
                <a:gd name="connsiteX22" fmla="*/ 3464432 w 12767104"/>
                <a:gd name="connsiteY22" fmla="*/ 6115049 h 13064490"/>
                <a:gd name="connsiteX23" fmla="*/ 3593972 w 12767104"/>
                <a:gd name="connsiteY23" fmla="*/ 6273164 h 13064490"/>
                <a:gd name="connsiteX24" fmla="*/ 3835146 w 12767104"/>
                <a:gd name="connsiteY24" fmla="*/ 6307836 h 13064490"/>
                <a:gd name="connsiteX25" fmla="*/ 3643502 w 12767104"/>
                <a:gd name="connsiteY25" fmla="*/ 6793229 h 13064490"/>
                <a:gd name="connsiteX26" fmla="*/ 3704462 w 12767104"/>
                <a:gd name="connsiteY26" fmla="*/ 7218044 h 13064490"/>
                <a:gd name="connsiteX27" fmla="*/ 3508247 w 12767104"/>
                <a:gd name="connsiteY27" fmla="*/ 7745729 h 13064490"/>
                <a:gd name="connsiteX28" fmla="*/ 3654932 w 12767104"/>
                <a:gd name="connsiteY28" fmla="*/ 7880984 h 13064490"/>
                <a:gd name="connsiteX29" fmla="*/ 3396234 w 12767104"/>
                <a:gd name="connsiteY29" fmla="*/ 8180451 h 13064490"/>
                <a:gd name="connsiteX30" fmla="*/ 3645407 w 12767104"/>
                <a:gd name="connsiteY30" fmla="*/ 8650604 h 13064490"/>
                <a:gd name="connsiteX31" fmla="*/ 4189476 w 12767104"/>
                <a:gd name="connsiteY31" fmla="*/ 9107805 h 13064490"/>
                <a:gd name="connsiteX32" fmla="*/ 4317872 w 12767104"/>
                <a:gd name="connsiteY32" fmla="*/ 9022079 h 13064490"/>
                <a:gd name="connsiteX33" fmla="*/ 4573142 w 12767104"/>
                <a:gd name="connsiteY33" fmla="*/ 9305924 h 13064490"/>
                <a:gd name="connsiteX34" fmla="*/ 4847462 w 12767104"/>
                <a:gd name="connsiteY34" fmla="*/ 9330689 h 13064490"/>
                <a:gd name="connsiteX35" fmla="*/ 5024627 w 12767104"/>
                <a:gd name="connsiteY35" fmla="*/ 9193529 h 13064490"/>
                <a:gd name="connsiteX36" fmla="*/ 5401817 w 12767104"/>
                <a:gd name="connsiteY36" fmla="*/ 9408794 h 13064490"/>
                <a:gd name="connsiteX37" fmla="*/ 5702807 w 12767104"/>
                <a:gd name="connsiteY37" fmla="*/ 9414509 h 13064490"/>
                <a:gd name="connsiteX38" fmla="*/ 5805677 w 12767104"/>
                <a:gd name="connsiteY38" fmla="*/ 9641204 h 13064490"/>
                <a:gd name="connsiteX39" fmla="*/ 6116192 w 12767104"/>
                <a:gd name="connsiteY39" fmla="*/ 9660254 h 13064490"/>
                <a:gd name="connsiteX40" fmla="*/ 6206109 w 12767104"/>
                <a:gd name="connsiteY40" fmla="*/ 9857613 h 13064490"/>
                <a:gd name="connsiteX41" fmla="*/ 6379082 w 12767104"/>
                <a:gd name="connsiteY41" fmla="*/ 9858374 h 13064490"/>
                <a:gd name="connsiteX42" fmla="*/ 6531482 w 12767104"/>
                <a:gd name="connsiteY42" fmla="*/ 10033634 h 13064490"/>
                <a:gd name="connsiteX43" fmla="*/ 6741032 w 12767104"/>
                <a:gd name="connsiteY43" fmla="*/ 10033634 h 13064490"/>
                <a:gd name="connsiteX44" fmla="*/ 6769607 w 12767104"/>
                <a:gd name="connsiteY44" fmla="*/ 10528934 h 13064490"/>
                <a:gd name="connsiteX45" fmla="*/ 6960108 w 12767104"/>
                <a:gd name="connsiteY45" fmla="*/ 10938891 h 13064490"/>
                <a:gd name="connsiteX46" fmla="*/ 6458712 w 12767104"/>
                <a:gd name="connsiteY46" fmla="*/ 11369040 h 13064490"/>
                <a:gd name="connsiteX47" fmla="*/ 6592443 w 12767104"/>
                <a:gd name="connsiteY47" fmla="*/ 11569065 h 13064490"/>
                <a:gd name="connsiteX48" fmla="*/ 6723888 w 12767104"/>
                <a:gd name="connsiteY48" fmla="*/ 11530965 h 13064490"/>
                <a:gd name="connsiteX49" fmla="*/ 6826758 w 12767104"/>
                <a:gd name="connsiteY49" fmla="*/ 11633835 h 13064490"/>
                <a:gd name="connsiteX50" fmla="*/ 6834378 w 12767104"/>
                <a:gd name="connsiteY50" fmla="*/ 11870055 h 13064490"/>
                <a:gd name="connsiteX51" fmla="*/ 6950583 w 12767104"/>
                <a:gd name="connsiteY51" fmla="*/ 12011025 h 13064490"/>
                <a:gd name="connsiteX52" fmla="*/ 7009638 w 12767104"/>
                <a:gd name="connsiteY52" fmla="*/ 12390120 h 13064490"/>
                <a:gd name="connsiteX53" fmla="*/ 6941058 w 12767104"/>
                <a:gd name="connsiteY53" fmla="*/ 12628245 h 13064490"/>
                <a:gd name="connsiteX54" fmla="*/ 7076313 w 12767104"/>
                <a:gd name="connsiteY54" fmla="*/ 12847320 h 13064490"/>
                <a:gd name="connsiteX55" fmla="*/ 7202043 w 12767104"/>
                <a:gd name="connsiteY55" fmla="*/ 12943713 h 13064490"/>
                <a:gd name="connsiteX56" fmla="*/ 7287768 w 12767104"/>
                <a:gd name="connsiteY56" fmla="*/ 12799695 h 13064490"/>
                <a:gd name="connsiteX57" fmla="*/ 7377303 w 12767104"/>
                <a:gd name="connsiteY57" fmla="*/ 12759690 h 13064490"/>
                <a:gd name="connsiteX58" fmla="*/ 7748778 w 12767104"/>
                <a:gd name="connsiteY58" fmla="*/ 12538710 h 13064490"/>
                <a:gd name="connsiteX59" fmla="*/ 8312658 w 12767104"/>
                <a:gd name="connsiteY59" fmla="*/ 13034010 h 13064490"/>
                <a:gd name="connsiteX60" fmla="*/ 8440293 w 12767104"/>
                <a:gd name="connsiteY60" fmla="*/ 12971145 h 13064490"/>
                <a:gd name="connsiteX61" fmla="*/ 8819388 w 12767104"/>
                <a:gd name="connsiteY61" fmla="*/ 13013055 h 13064490"/>
                <a:gd name="connsiteX62" fmla="*/ 9089898 w 12767104"/>
                <a:gd name="connsiteY62" fmla="*/ 13064490 h 13064490"/>
                <a:gd name="connsiteX63" fmla="*/ 9554718 w 12767104"/>
                <a:gd name="connsiteY63" fmla="*/ 12974954 h 13064490"/>
                <a:gd name="connsiteX64" fmla="*/ 9853803 w 12767104"/>
                <a:gd name="connsiteY64" fmla="*/ 12885420 h 13064490"/>
                <a:gd name="connsiteX65" fmla="*/ 9954006 w 12767104"/>
                <a:gd name="connsiteY65" fmla="*/ 12968097 h 13064490"/>
                <a:gd name="connsiteX66" fmla="*/ 10019538 w 12767104"/>
                <a:gd name="connsiteY66" fmla="*/ 12891134 h 13064490"/>
                <a:gd name="connsiteX67" fmla="*/ 10107168 w 12767104"/>
                <a:gd name="connsiteY67" fmla="*/ 12702539 h 13064490"/>
                <a:gd name="connsiteX68" fmla="*/ 10103358 w 12767104"/>
                <a:gd name="connsiteY68" fmla="*/ 12614909 h 13064490"/>
                <a:gd name="connsiteX69" fmla="*/ 10177653 w 12767104"/>
                <a:gd name="connsiteY69" fmla="*/ 12538709 h 13064490"/>
                <a:gd name="connsiteX70" fmla="*/ 10135743 w 12767104"/>
                <a:gd name="connsiteY70" fmla="*/ 12378689 h 13064490"/>
                <a:gd name="connsiteX71" fmla="*/ 10267188 w 12767104"/>
                <a:gd name="connsiteY71" fmla="*/ 12338684 h 13064490"/>
                <a:gd name="connsiteX72" fmla="*/ 10419207 w 12767104"/>
                <a:gd name="connsiteY72" fmla="*/ 11967972 h 13064490"/>
                <a:gd name="connsiteX73" fmla="*/ 11149203 w 12767104"/>
                <a:gd name="connsiteY73" fmla="*/ 12121514 h 13064490"/>
                <a:gd name="connsiteX74" fmla="*/ 12090273 w 12767104"/>
                <a:gd name="connsiteY74" fmla="*/ 11727179 h 13064490"/>
                <a:gd name="connsiteX75" fmla="*/ 12248388 w 12767104"/>
                <a:gd name="connsiteY75" fmla="*/ 11870054 h 13064490"/>
                <a:gd name="connsiteX76" fmla="*/ 12362688 w 12767104"/>
                <a:gd name="connsiteY76" fmla="*/ 11891009 h 13064490"/>
                <a:gd name="connsiteX77" fmla="*/ 12524613 w 12767104"/>
                <a:gd name="connsiteY77" fmla="*/ 11662409 h 13064490"/>
                <a:gd name="connsiteX78" fmla="*/ 12600813 w 12767104"/>
                <a:gd name="connsiteY78" fmla="*/ 11622404 h 13064490"/>
                <a:gd name="connsiteX79" fmla="*/ 12658344 w 12767104"/>
                <a:gd name="connsiteY79" fmla="*/ 11645265 h 13064490"/>
                <a:gd name="connsiteX80" fmla="*/ 12758928 w 12767104"/>
                <a:gd name="connsiteY80" fmla="*/ 11344274 h 13064490"/>
                <a:gd name="connsiteX81" fmla="*/ 12446507 w 12767104"/>
                <a:gd name="connsiteY81" fmla="*/ 10921364 h 13064490"/>
                <a:gd name="connsiteX82" fmla="*/ 12383642 w 12767104"/>
                <a:gd name="connsiteY82" fmla="*/ 10618469 h 13064490"/>
                <a:gd name="connsiteX83" fmla="*/ 12201906 w 12767104"/>
                <a:gd name="connsiteY83" fmla="*/ 10423017 h 13064490"/>
                <a:gd name="connsiteX84" fmla="*/ 12216002 w 12767104"/>
                <a:gd name="connsiteY84" fmla="*/ 10138409 h 13064490"/>
                <a:gd name="connsiteX85" fmla="*/ 12560807 w 12767104"/>
                <a:gd name="connsiteY85" fmla="*/ 9631679 h 13064490"/>
                <a:gd name="connsiteX86" fmla="*/ 12693777 w 12767104"/>
                <a:gd name="connsiteY86" fmla="*/ 8833866 h 13064490"/>
                <a:gd name="connsiteX87" fmla="*/ 12472416 w 12767104"/>
                <a:gd name="connsiteY87" fmla="*/ 8590407 h 13064490"/>
                <a:gd name="connsiteX88" fmla="*/ 12508992 w 12767104"/>
                <a:gd name="connsiteY88" fmla="*/ 7827264 h 13064490"/>
                <a:gd name="connsiteX89" fmla="*/ 12256389 w 12767104"/>
                <a:gd name="connsiteY89" fmla="*/ 7655052 h 13064490"/>
                <a:gd name="connsiteX90" fmla="*/ 11978640 w 12767104"/>
                <a:gd name="connsiteY90" fmla="*/ 7424928 h 13064490"/>
                <a:gd name="connsiteX91" fmla="*/ 11887200 w 12767104"/>
                <a:gd name="connsiteY91" fmla="*/ 6784848 h 13064490"/>
                <a:gd name="connsiteX92" fmla="*/ 12052173 w 12767104"/>
                <a:gd name="connsiteY92" fmla="*/ 6573774 h 13064490"/>
                <a:gd name="connsiteX93" fmla="*/ 12172950 w 12767104"/>
                <a:gd name="connsiteY93" fmla="*/ 6334887 h 13064490"/>
                <a:gd name="connsiteX94" fmla="*/ 12179808 w 12767104"/>
                <a:gd name="connsiteY94" fmla="*/ 5888736 h 13064490"/>
                <a:gd name="connsiteX95" fmla="*/ 11915394 w 12767104"/>
                <a:gd name="connsiteY95" fmla="*/ 5550027 h 13064490"/>
                <a:gd name="connsiteX96" fmla="*/ 11612880 w 12767104"/>
                <a:gd name="connsiteY96" fmla="*/ 5285232 h 13064490"/>
                <a:gd name="connsiteX97" fmla="*/ 11137392 w 12767104"/>
                <a:gd name="connsiteY97" fmla="*/ 4791456 h 13064490"/>
                <a:gd name="connsiteX98" fmla="*/ 10345674 w 12767104"/>
                <a:gd name="connsiteY98" fmla="*/ 4283583 h 13064490"/>
                <a:gd name="connsiteX99" fmla="*/ 10364343 w 12767104"/>
                <a:gd name="connsiteY99" fmla="*/ 3643122 h 13064490"/>
                <a:gd name="connsiteX100" fmla="*/ 10991088 w 12767104"/>
                <a:gd name="connsiteY100" fmla="*/ 3035808 h 13064490"/>
                <a:gd name="connsiteX101" fmla="*/ 11228832 w 12767104"/>
                <a:gd name="connsiteY101" fmla="*/ 2523744 h 13064490"/>
                <a:gd name="connsiteX102" fmla="*/ 11155680 w 12767104"/>
                <a:gd name="connsiteY102" fmla="*/ 2286000 h 13064490"/>
                <a:gd name="connsiteX103" fmla="*/ 11391900 w 12767104"/>
                <a:gd name="connsiteY103" fmla="*/ 1664970 h 13064490"/>
                <a:gd name="connsiteX104" fmla="*/ 11299698 w 12767104"/>
                <a:gd name="connsiteY104" fmla="*/ 1289304 h 13064490"/>
                <a:gd name="connsiteX105" fmla="*/ 10966704 w 12767104"/>
                <a:gd name="connsiteY105" fmla="*/ 1435227 h 13064490"/>
                <a:gd name="connsiteX106" fmla="*/ 10770870 w 12767104"/>
                <a:gd name="connsiteY106" fmla="*/ 1719072 h 13064490"/>
                <a:gd name="connsiteX107" fmla="*/ 10211943 w 12767104"/>
                <a:gd name="connsiteY107" fmla="*/ 1704594 h 13064490"/>
                <a:gd name="connsiteX108" fmla="*/ 10643616 w 12767104"/>
                <a:gd name="connsiteY108" fmla="*/ 987552 h 13064490"/>
                <a:gd name="connsiteX109" fmla="*/ 10569321 w 12767104"/>
                <a:gd name="connsiteY109" fmla="*/ 768477 h 13064490"/>
                <a:gd name="connsiteX110" fmla="*/ 10310241 w 12767104"/>
                <a:gd name="connsiteY110" fmla="*/ 644652 h 13064490"/>
                <a:gd name="connsiteX111" fmla="*/ 10132695 w 12767104"/>
                <a:gd name="connsiteY111" fmla="*/ 798957 h 13064490"/>
                <a:gd name="connsiteX112" fmla="*/ 9947147 w 12767104"/>
                <a:gd name="connsiteY112" fmla="*/ 712469 h 13064490"/>
                <a:gd name="connsiteX113" fmla="*/ 9547097 w 12767104"/>
                <a:gd name="connsiteY113" fmla="*/ 748664 h 13064490"/>
                <a:gd name="connsiteX114" fmla="*/ 9390887 w 12767104"/>
                <a:gd name="connsiteY114" fmla="*/ 302894 h 13064490"/>
                <a:gd name="connsiteX115" fmla="*/ 9286112 w 12767104"/>
                <a:gd name="connsiteY115" fmla="*/ 152399 h 13064490"/>
                <a:gd name="connsiteX116" fmla="*/ 9089136 w 12767104"/>
                <a:gd name="connsiteY116" fmla="*/ 0 h 13064490"/>
                <a:gd name="connsiteX117" fmla="*/ 9030842 w 12767104"/>
                <a:gd name="connsiteY117" fmla="*/ 188594 h 13064490"/>
                <a:gd name="connsiteX118" fmla="*/ 9137522 w 12767104"/>
                <a:gd name="connsiteY118" fmla="*/ 352424 h 13064490"/>
                <a:gd name="connsiteX119" fmla="*/ 8903207 w 12767104"/>
                <a:gd name="connsiteY119" fmla="*/ 421004 h 13064490"/>
                <a:gd name="connsiteX120" fmla="*/ 8634602 w 12767104"/>
                <a:gd name="connsiteY120" fmla="*/ 548639 h 13064490"/>
                <a:gd name="connsiteX121" fmla="*/ 8421242 w 12767104"/>
                <a:gd name="connsiteY121" fmla="*/ 859154 h 13064490"/>
                <a:gd name="connsiteX122" fmla="*/ 8219312 w 12767104"/>
                <a:gd name="connsiteY122" fmla="*/ 922019 h 13064490"/>
                <a:gd name="connsiteX123" fmla="*/ 8125967 w 12767104"/>
                <a:gd name="connsiteY123" fmla="*/ 1301114 h 13064490"/>
                <a:gd name="connsiteX124" fmla="*/ 8017382 w 12767104"/>
                <a:gd name="connsiteY124" fmla="*/ 1407794 h 13064490"/>
                <a:gd name="connsiteX125" fmla="*/ 7977377 w 12767104"/>
                <a:gd name="connsiteY125" fmla="*/ 1543049 h 13064490"/>
                <a:gd name="connsiteX126" fmla="*/ 7811642 w 12767104"/>
                <a:gd name="connsiteY126" fmla="*/ 1577339 h 13064490"/>
                <a:gd name="connsiteX127" fmla="*/ 7678674 w 12767104"/>
                <a:gd name="connsiteY127" fmla="*/ 1816608 h 13064490"/>
                <a:gd name="connsiteX128" fmla="*/ 7327772 w 12767104"/>
                <a:gd name="connsiteY128" fmla="*/ 1645919 h 13064490"/>
                <a:gd name="connsiteX129" fmla="*/ 6998207 w 12767104"/>
                <a:gd name="connsiteY129" fmla="*/ 1950719 h 13064490"/>
                <a:gd name="connsiteX130" fmla="*/ 6794372 w 12767104"/>
                <a:gd name="connsiteY130" fmla="*/ 1811654 h 13064490"/>
                <a:gd name="connsiteX131" fmla="*/ 6217920 w 12767104"/>
                <a:gd name="connsiteY131" fmla="*/ 2286000 h 13064490"/>
                <a:gd name="connsiteX132" fmla="*/ 6020942 w 12767104"/>
                <a:gd name="connsiteY132" fmla="*/ 2179319 h 13064490"/>
                <a:gd name="connsiteX133" fmla="*/ 5859017 w 12767104"/>
                <a:gd name="connsiteY133" fmla="*/ 2200274 h 13064490"/>
                <a:gd name="connsiteX134" fmla="*/ 5657087 w 12767104"/>
                <a:gd name="connsiteY134" fmla="*/ 2085974 h 13064490"/>
                <a:gd name="connsiteX135" fmla="*/ 5422772 w 12767104"/>
                <a:gd name="connsiteY135" fmla="*/ 2118359 h 13064490"/>
                <a:gd name="connsiteX136" fmla="*/ 5361812 w 12767104"/>
                <a:gd name="connsiteY136" fmla="*/ 1937384 h 13064490"/>
                <a:gd name="connsiteX137" fmla="*/ 5015102 w 12767104"/>
                <a:gd name="connsiteY137" fmla="*/ 1771649 h 13064490"/>
                <a:gd name="connsiteX138" fmla="*/ 4289902 w 12767104"/>
                <a:gd name="connsiteY138" fmla="*/ 1742267 h 13064490"/>
                <a:gd name="connsiteX139" fmla="*/ 4214609 w 12767104"/>
                <a:gd name="connsiteY139" fmla="*/ 1593753 h 13064490"/>
                <a:gd name="connsiteX140" fmla="*/ 4095599 w 12767104"/>
                <a:gd name="connsiteY140" fmla="*/ 1520363 h 13064490"/>
                <a:gd name="connsiteX141" fmla="*/ 4093905 w 12767104"/>
                <a:gd name="connsiteY141" fmla="*/ 1433030 h 13064490"/>
                <a:gd name="connsiteX142" fmla="*/ 3996423 w 12767104"/>
                <a:gd name="connsiteY142" fmla="*/ 1391434 h 13064490"/>
                <a:gd name="connsiteX143" fmla="*/ 3762439 w 12767104"/>
                <a:gd name="connsiteY143" fmla="*/ 1268200 h 13064490"/>
                <a:gd name="connsiteX144" fmla="*/ 3683643 w 12767104"/>
                <a:gd name="connsiteY144" fmla="*/ 1308185 h 13064490"/>
                <a:gd name="connsiteX145" fmla="*/ 3505928 w 12767104"/>
                <a:gd name="connsiteY145" fmla="*/ 1106176 h 13064490"/>
                <a:gd name="connsiteX146" fmla="*/ 3296242 w 12767104"/>
                <a:gd name="connsiteY146" fmla="*/ 1199033 h 13064490"/>
                <a:gd name="connsiteX147" fmla="*/ 3234753 w 12767104"/>
                <a:gd name="connsiteY147" fmla="*/ 1089940 h 13064490"/>
                <a:gd name="connsiteX148" fmla="*/ 2999574 w 12767104"/>
                <a:gd name="connsiteY148" fmla="*/ 1182219 h 13064490"/>
                <a:gd name="connsiteX149" fmla="*/ 2992765 w 12767104"/>
                <a:gd name="connsiteY149" fmla="*/ 1034402 h 13064490"/>
                <a:gd name="connsiteX150" fmla="*/ 2920345 w 12767104"/>
                <a:gd name="connsiteY150" fmla="*/ 1007542 h 13064490"/>
                <a:gd name="connsiteX151" fmla="*/ 2792430 w 12767104"/>
                <a:gd name="connsiteY151" fmla="*/ 1246638 h 13064490"/>
                <a:gd name="connsiteX152" fmla="*/ 2793380 w 12767104"/>
                <a:gd name="connsiteY152" fmla="*/ 1429807 h 13064490"/>
                <a:gd name="connsiteX153" fmla="*/ 2655567 w 12767104"/>
                <a:gd name="connsiteY153" fmla="*/ 1478709 h 13064490"/>
                <a:gd name="connsiteX154" fmla="*/ 2541665 w 12767104"/>
                <a:gd name="connsiteY154" fmla="*/ 1603773 h 13064490"/>
                <a:gd name="connsiteX155" fmla="*/ 2356057 w 12767104"/>
                <a:gd name="connsiteY155" fmla="*/ 1591769 h 13064490"/>
                <a:gd name="connsiteX156" fmla="*/ 2241013 w 12767104"/>
                <a:gd name="connsiteY156" fmla="*/ 1758385 h 13064490"/>
                <a:gd name="connsiteX157" fmla="*/ 2084315 w 12767104"/>
                <a:gd name="connsiteY157" fmla="*/ 1706813 h 13064490"/>
                <a:gd name="connsiteX158" fmla="*/ 2012822 w 12767104"/>
                <a:gd name="connsiteY158" fmla="*/ 1710689 h 13064490"/>
                <a:gd name="connsiteX159" fmla="*/ 2007107 w 12767104"/>
                <a:gd name="connsiteY159" fmla="*/ 1870709 h 13064490"/>
                <a:gd name="connsiteX160" fmla="*/ 1736597 w 12767104"/>
                <a:gd name="connsiteY160" fmla="*/ 1920239 h 13064490"/>
                <a:gd name="connsiteX161" fmla="*/ 1383792 w 12767104"/>
                <a:gd name="connsiteY161" fmla="*/ 1796415 h 13064490"/>
                <a:gd name="connsiteX162" fmla="*/ 1064132 w 12767104"/>
                <a:gd name="connsiteY162" fmla="*/ 1979294 h 13064490"/>
                <a:gd name="connsiteX163" fmla="*/ 1053084 w 12767104"/>
                <a:gd name="connsiteY163" fmla="*/ 2431542 h 13064490"/>
                <a:gd name="connsiteX164" fmla="*/ 514350 w 12767104"/>
                <a:gd name="connsiteY164" fmla="*/ 2355342 h 13064490"/>
                <a:gd name="connsiteX165" fmla="*/ 464057 w 12767104"/>
                <a:gd name="connsiteY165" fmla="*/ 2529839 h 13064490"/>
                <a:gd name="connsiteX166" fmla="*/ 0 w 12767104"/>
                <a:gd name="connsiteY166" fmla="*/ 2450592 h 13064490"/>
                <a:gd name="connsiteX0" fmla="*/ 0 w 12767104"/>
                <a:gd name="connsiteY0" fmla="*/ 2450592 h 13064490"/>
                <a:gd name="connsiteX1" fmla="*/ 266319 w 12767104"/>
                <a:gd name="connsiteY1" fmla="*/ 2830068 h 13064490"/>
                <a:gd name="connsiteX2" fmla="*/ 715899 w 12767104"/>
                <a:gd name="connsiteY2" fmla="*/ 2767965 h 13064490"/>
                <a:gd name="connsiteX3" fmla="*/ 1254633 w 12767104"/>
                <a:gd name="connsiteY3" fmla="*/ 3008757 h 13064490"/>
                <a:gd name="connsiteX4" fmla="*/ 1414652 w 12767104"/>
                <a:gd name="connsiteY4" fmla="*/ 3208019 h 13064490"/>
                <a:gd name="connsiteX5" fmla="*/ 1605152 w 12767104"/>
                <a:gd name="connsiteY5" fmla="*/ 3383279 h 13064490"/>
                <a:gd name="connsiteX6" fmla="*/ 1776602 w 12767104"/>
                <a:gd name="connsiteY6" fmla="*/ 3274694 h 13064490"/>
                <a:gd name="connsiteX7" fmla="*/ 2104262 w 12767104"/>
                <a:gd name="connsiteY7" fmla="*/ 3577589 h 13064490"/>
                <a:gd name="connsiteX8" fmla="*/ 2044827 w 12767104"/>
                <a:gd name="connsiteY8" fmla="*/ 3737610 h 13064490"/>
                <a:gd name="connsiteX9" fmla="*/ 2681477 w 12767104"/>
                <a:gd name="connsiteY9" fmla="*/ 3979544 h 13064490"/>
                <a:gd name="connsiteX10" fmla="*/ 3096767 w 12767104"/>
                <a:gd name="connsiteY10" fmla="*/ 3918584 h 13064490"/>
                <a:gd name="connsiteX11" fmla="*/ 3167252 w 12767104"/>
                <a:gd name="connsiteY11" fmla="*/ 4078604 h 13064490"/>
                <a:gd name="connsiteX12" fmla="*/ 3313937 w 12767104"/>
                <a:gd name="connsiteY12" fmla="*/ 4000499 h 13064490"/>
                <a:gd name="connsiteX13" fmla="*/ 3447669 w 12767104"/>
                <a:gd name="connsiteY13" fmla="*/ 4025646 h 13064490"/>
                <a:gd name="connsiteX14" fmla="*/ 3510152 w 12767104"/>
                <a:gd name="connsiteY14" fmla="*/ 4219574 h 13064490"/>
                <a:gd name="connsiteX15" fmla="*/ 3515867 w 12767104"/>
                <a:gd name="connsiteY15" fmla="*/ 4589144 h 13064490"/>
                <a:gd name="connsiteX16" fmla="*/ 3371087 w 12767104"/>
                <a:gd name="connsiteY16" fmla="*/ 4928234 h 13064490"/>
                <a:gd name="connsiteX17" fmla="*/ 3479672 w 12767104"/>
                <a:gd name="connsiteY17" fmla="*/ 5463539 h 13064490"/>
                <a:gd name="connsiteX18" fmla="*/ 3310127 w 12767104"/>
                <a:gd name="connsiteY18" fmla="*/ 5494019 h 13064490"/>
                <a:gd name="connsiteX19" fmla="*/ 3172967 w 12767104"/>
                <a:gd name="connsiteY19" fmla="*/ 6015989 h 13064490"/>
                <a:gd name="connsiteX20" fmla="*/ 3262502 w 12767104"/>
                <a:gd name="connsiteY20" fmla="*/ 6031229 h 13064490"/>
                <a:gd name="connsiteX21" fmla="*/ 3315842 w 12767104"/>
                <a:gd name="connsiteY21" fmla="*/ 6193154 h 13064490"/>
                <a:gd name="connsiteX22" fmla="*/ 3464432 w 12767104"/>
                <a:gd name="connsiteY22" fmla="*/ 6115049 h 13064490"/>
                <a:gd name="connsiteX23" fmla="*/ 3593972 w 12767104"/>
                <a:gd name="connsiteY23" fmla="*/ 6273164 h 13064490"/>
                <a:gd name="connsiteX24" fmla="*/ 3835146 w 12767104"/>
                <a:gd name="connsiteY24" fmla="*/ 6307836 h 13064490"/>
                <a:gd name="connsiteX25" fmla="*/ 3643502 w 12767104"/>
                <a:gd name="connsiteY25" fmla="*/ 6793229 h 13064490"/>
                <a:gd name="connsiteX26" fmla="*/ 3704462 w 12767104"/>
                <a:gd name="connsiteY26" fmla="*/ 7218044 h 13064490"/>
                <a:gd name="connsiteX27" fmla="*/ 3508247 w 12767104"/>
                <a:gd name="connsiteY27" fmla="*/ 7745729 h 13064490"/>
                <a:gd name="connsiteX28" fmla="*/ 3654932 w 12767104"/>
                <a:gd name="connsiteY28" fmla="*/ 7880984 h 13064490"/>
                <a:gd name="connsiteX29" fmla="*/ 3396234 w 12767104"/>
                <a:gd name="connsiteY29" fmla="*/ 8180451 h 13064490"/>
                <a:gd name="connsiteX30" fmla="*/ 3645407 w 12767104"/>
                <a:gd name="connsiteY30" fmla="*/ 8650604 h 13064490"/>
                <a:gd name="connsiteX31" fmla="*/ 4189476 w 12767104"/>
                <a:gd name="connsiteY31" fmla="*/ 9107805 h 13064490"/>
                <a:gd name="connsiteX32" fmla="*/ 4317872 w 12767104"/>
                <a:gd name="connsiteY32" fmla="*/ 9022079 h 13064490"/>
                <a:gd name="connsiteX33" fmla="*/ 4573142 w 12767104"/>
                <a:gd name="connsiteY33" fmla="*/ 9305924 h 13064490"/>
                <a:gd name="connsiteX34" fmla="*/ 4847462 w 12767104"/>
                <a:gd name="connsiteY34" fmla="*/ 9330689 h 13064490"/>
                <a:gd name="connsiteX35" fmla="*/ 5024627 w 12767104"/>
                <a:gd name="connsiteY35" fmla="*/ 9193529 h 13064490"/>
                <a:gd name="connsiteX36" fmla="*/ 5401817 w 12767104"/>
                <a:gd name="connsiteY36" fmla="*/ 9408794 h 13064490"/>
                <a:gd name="connsiteX37" fmla="*/ 5702807 w 12767104"/>
                <a:gd name="connsiteY37" fmla="*/ 9414509 h 13064490"/>
                <a:gd name="connsiteX38" fmla="*/ 5805677 w 12767104"/>
                <a:gd name="connsiteY38" fmla="*/ 9641204 h 13064490"/>
                <a:gd name="connsiteX39" fmla="*/ 6116192 w 12767104"/>
                <a:gd name="connsiteY39" fmla="*/ 9660254 h 13064490"/>
                <a:gd name="connsiteX40" fmla="*/ 6206109 w 12767104"/>
                <a:gd name="connsiteY40" fmla="*/ 9857613 h 13064490"/>
                <a:gd name="connsiteX41" fmla="*/ 6379082 w 12767104"/>
                <a:gd name="connsiteY41" fmla="*/ 9858374 h 13064490"/>
                <a:gd name="connsiteX42" fmla="*/ 6531482 w 12767104"/>
                <a:gd name="connsiteY42" fmla="*/ 10033634 h 13064490"/>
                <a:gd name="connsiteX43" fmla="*/ 6741032 w 12767104"/>
                <a:gd name="connsiteY43" fmla="*/ 10033634 h 13064490"/>
                <a:gd name="connsiteX44" fmla="*/ 6769607 w 12767104"/>
                <a:gd name="connsiteY44" fmla="*/ 10528934 h 13064490"/>
                <a:gd name="connsiteX45" fmla="*/ 6960108 w 12767104"/>
                <a:gd name="connsiteY45" fmla="*/ 10938891 h 13064490"/>
                <a:gd name="connsiteX46" fmla="*/ 6458712 w 12767104"/>
                <a:gd name="connsiteY46" fmla="*/ 11369040 h 13064490"/>
                <a:gd name="connsiteX47" fmla="*/ 6592443 w 12767104"/>
                <a:gd name="connsiteY47" fmla="*/ 11569065 h 13064490"/>
                <a:gd name="connsiteX48" fmla="*/ 6723888 w 12767104"/>
                <a:gd name="connsiteY48" fmla="*/ 11530965 h 13064490"/>
                <a:gd name="connsiteX49" fmla="*/ 6826758 w 12767104"/>
                <a:gd name="connsiteY49" fmla="*/ 11633835 h 13064490"/>
                <a:gd name="connsiteX50" fmla="*/ 6834378 w 12767104"/>
                <a:gd name="connsiteY50" fmla="*/ 11870055 h 13064490"/>
                <a:gd name="connsiteX51" fmla="*/ 6950583 w 12767104"/>
                <a:gd name="connsiteY51" fmla="*/ 12011025 h 13064490"/>
                <a:gd name="connsiteX52" fmla="*/ 7009638 w 12767104"/>
                <a:gd name="connsiteY52" fmla="*/ 12390120 h 13064490"/>
                <a:gd name="connsiteX53" fmla="*/ 6941058 w 12767104"/>
                <a:gd name="connsiteY53" fmla="*/ 12628245 h 13064490"/>
                <a:gd name="connsiteX54" fmla="*/ 7076313 w 12767104"/>
                <a:gd name="connsiteY54" fmla="*/ 12847320 h 13064490"/>
                <a:gd name="connsiteX55" fmla="*/ 7202043 w 12767104"/>
                <a:gd name="connsiteY55" fmla="*/ 12943713 h 13064490"/>
                <a:gd name="connsiteX56" fmla="*/ 7287768 w 12767104"/>
                <a:gd name="connsiteY56" fmla="*/ 12799695 h 13064490"/>
                <a:gd name="connsiteX57" fmla="*/ 7377303 w 12767104"/>
                <a:gd name="connsiteY57" fmla="*/ 12759690 h 13064490"/>
                <a:gd name="connsiteX58" fmla="*/ 7748778 w 12767104"/>
                <a:gd name="connsiteY58" fmla="*/ 12538710 h 13064490"/>
                <a:gd name="connsiteX59" fmla="*/ 8312658 w 12767104"/>
                <a:gd name="connsiteY59" fmla="*/ 13034010 h 13064490"/>
                <a:gd name="connsiteX60" fmla="*/ 8440293 w 12767104"/>
                <a:gd name="connsiteY60" fmla="*/ 12971145 h 13064490"/>
                <a:gd name="connsiteX61" fmla="*/ 8819388 w 12767104"/>
                <a:gd name="connsiteY61" fmla="*/ 13013055 h 13064490"/>
                <a:gd name="connsiteX62" fmla="*/ 9089898 w 12767104"/>
                <a:gd name="connsiteY62" fmla="*/ 13064490 h 13064490"/>
                <a:gd name="connsiteX63" fmla="*/ 9554718 w 12767104"/>
                <a:gd name="connsiteY63" fmla="*/ 12974954 h 13064490"/>
                <a:gd name="connsiteX64" fmla="*/ 9853803 w 12767104"/>
                <a:gd name="connsiteY64" fmla="*/ 12885420 h 13064490"/>
                <a:gd name="connsiteX65" fmla="*/ 9954006 w 12767104"/>
                <a:gd name="connsiteY65" fmla="*/ 12968097 h 13064490"/>
                <a:gd name="connsiteX66" fmla="*/ 10019538 w 12767104"/>
                <a:gd name="connsiteY66" fmla="*/ 12891134 h 13064490"/>
                <a:gd name="connsiteX67" fmla="*/ 10107168 w 12767104"/>
                <a:gd name="connsiteY67" fmla="*/ 12702539 h 13064490"/>
                <a:gd name="connsiteX68" fmla="*/ 10103358 w 12767104"/>
                <a:gd name="connsiteY68" fmla="*/ 12614909 h 13064490"/>
                <a:gd name="connsiteX69" fmla="*/ 10177653 w 12767104"/>
                <a:gd name="connsiteY69" fmla="*/ 12538709 h 13064490"/>
                <a:gd name="connsiteX70" fmla="*/ 10135743 w 12767104"/>
                <a:gd name="connsiteY70" fmla="*/ 12378689 h 13064490"/>
                <a:gd name="connsiteX71" fmla="*/ 10267188 w 12767104"/>
                <a:gd name="connsiteY71" fmla="*/ 12338684 h 13064490"/>
                <a:gd name="connsiteX72" fmla="*/ 10419207 w 12767104"/>
                <a:gd name="connsiteY72" fmla="*/ 11967972 h 13064490"/>
                <a:gd name="connsiteX73" fmla="*/ 11149203 w 12767104"/>
                <a:gd name="connsiteY73" fmla="*/ 12121514 h 13064490"/>
                <a:gd name="connsiteX74" fmla="*/ 12090273 w 12767104"/>
                <a:gd name="connsiteY74" fmla="*/ 11727179 h 13064490"/>
                <a:gd name="connsiteX75" fmla="*/ 12248388 w 12767104"/>
                <a:gd name="connsiteY75" fmla="*/ 11870054 h 13064490"/>
                <a:gd name="connsiteX76" fmla="*/ 12362688 w 12767104"/>
                <a:gd name="connsiteY76" fmla="*/ 11891009 h 13064490"/>
                <a:gd name="connsiteX77" fmla="*/ 12524613 w 12767104"/>
                <a:gd name="connsiteY77" fmla="*/ 11662409 h 13064490"/>
                <a:gd name="connsiteX78" fmla="*/ 12600813 w 12767104"/>
                <a:gd name="connsiteY78" fmla="*/ 11622404 h 13064490"/>
                <a:gd name="connsiteX79" fmla="*/ 12658344 w 12767104"/>
                <a:gd name="connsiteY79" fmla="*/ 11645265 h 13064490"/>
                <a:gd name="connsiteX80" fmla="*/ 12758928 w 12767104"/>
                <a:gd name="connsiteY80" fmla="*/ 11344274 h 13064490"/>
                <a:gd name="connsiteX81" fmla="*/ 12446507 w 12767104"/>
                <a:gd name="connsiteY81" fmla="*/ 10921364 h 13064490"/>
                <a:gd name="connsiteX82" fmla="*/ 12383642 w 12767104"/>
                <a:gd name="connsiteY82" fmla="*/ 10618469 h 13064490"/>
                <a:gd name="connsiteX83" fmla="*/ 12201906 w 12767104"/>
                <a:gd name="connsiteY83" fmla="*/ 10423017 h 13064490"/>
                <a:gd name="connsiteX84" fmla="*/ 12216002 w 12767104"/>
                <a:gd name="connsiteY84" fmla="*/ 10138409 h 13064490"/>
                <a:gd name="connsiteX85" fmla="*/ 12560807 w 12767104"/>
                <a:gd name="connsiteY85" fmla="*/ 9631679 h 13064490"/>
                <a:gd name="connsiteX86" fmla="*/ 12693777 w 12767104"/>
                <a:gd name="connsiteY86" fmla="*/ 8833866 h 13064490"/>
                <a:gd name="connsiteX87" fmla="*/ 12472416 w 12767104"/>
                <a:gd name="connsiteY87" fmla="*/ 8590407 h 13064490"/>
                <a:gd name="connsiteX88" fmla="*/ 12508992 w 12767104"/>
                <a:gd name="connsiteY88" fmla="*/ 7827264 h 13064490"/>
                <a:gd name="connsiteX89" fmla="*/ 12256389 w 12767104"/>
                <a:gd name="connsiteY89" fmla="*/ 7655052 h 13064490"/>
                <a:gd name="connsiteX90" fmla="*/ 11978640 w 12767104"/>
                <a:gd name="connsiteY90" fmla="*/ 7424928 h 13064490"/>
                <a:gd name="connsiteX91" fmla="*/ 11887200 w 12767104"/>
                <a:gd name="connsiteY91" fmla="*/ 6784848 h 13064490"/>
                <a:gd name="connsiteX92" fmla="*/ 12052173 w 12767104"/>
                <a:gd name="connsiteY92" fmla="*/ 6573774 h 13064490"/>
                <a:gd name="connsiteX93" fmla="*/ 12172950 w 12767104"/>
                <a:gd name="connsiteY93" fmla="*/ 6334887 h 13064490"/>
                <a:gd name="connsiteX94" fmla="*/ 12179808 w 12767104"/>
                <a:gd name="connsiteY94" fmla="*/ 5888736 h 13064490"/>
                <a:gd name="connsiteX95" fmla="*/ 11915394 w 12767104"/>
                <a:gd name="connsiteY95" fmla="*/ 5550027 h 13064490"/>
                <a:gd name="connsiteX96" fmla="*/ 11612880 w 12767104"/>
                <a:gd name="connsiteY96" fmla="*/ 5285232 h 13064490"/>
                <a:gd name="connsiteX97" fmla="*/ 11137392 w 12767104"/>
                <a:gd name="connsiteY97" fmla="*/ 4791456 h 13064490"/>
                <a:gd name="connsiteX98" fmla="*/ 10345674 w 12767104"/>
                <a:gd name="connsiteY98" fmla="*/ 4283583 h 13064490"/>
                <a:gd name="connsiteX99" fmla="*/ 10364343 w 12767104"/>
                <a:gd name="connsiteY99" fmla="*/ 3643122 h 13064490"/>
                <a:gd name="connsiteX100" fmla="*/ 10991088 w 12767104"/>
                <a:gd name="connsiteY100" fmla="*/ 3035808 h 13064490"/>
                <a:gd name="connsiteX101" fmla="*/ 11228832 w 12767104"/>
                <a:gd name="connsiteY101" fmla="*/ 2523744 h 13064490"/>
                <a:gd name="connsiteX102" fmla="*/ 11155680 w 12767104"/>
                <a:gd name="connsiteY102" fmla="*/ 2286000 h 13064490"/>
                <a:gd name="connsiteX103" fmla="*/ 11391900 w 12767104"/>
                <a:gd name="connsiteY103" fmla="*/ 1664970 h 13064490"/>
                <a:gd name="connsiteX104" fmla="*/ 11299698 w 12767104"/>
                <a:gd name="connsiteY104" fmla="*/ 1289304 h 13064490"/>
                <a:gd name="connsiteX105" fmla="*/ 10966704 w 12767104"/>
                <a:gd name="connsiteY105" fmla="*/ 1435227 h 13064490"/>
                <a:gd name="connsiteX106" fmla="*/ 10770870 w 12767104"/>
                <a:gd name="connsiteY106" fmla="*/ 1719072 h 13064490"/>
                <a:gd name="connsiteX107" fmla="*/ 10211943 w 12767104"/>
                <a:gd name="connsiteY107" fmla="*/ 1704594 h 13064490"/>
                <a:gd name="connsiteX108" fmla="*/ 10643616 w 12767104"/>
                <a:gd name="connsiteY108" fmla="*/ 987552 h 13064490"/>
                <a:gd name="connsiteX109" fmla="*/ 10569321 w 12767104"/>
                <a:gd name="connsiteY109" fmla="*/ 768477 h 13064490"/>
                <a:gd name="connsiteX110" fmla="*/ 10310241 w 12767104"/>
                <a:gd name="connsiteY110" fmla="*/ 644652 h 13064490"/>
                <a:gd name="connsiteX111" fmla="*/ 10132695 w 12767104"/>
                <a:gd name="connsiteY111" fmla="*/ 798957 h 13064490"/>
                <a:gd name="connsiteX112" fmla="*/ 9947147 w 12767104"/>
                <a:gd name="connsiteY112" fmla="*/ 712469 h 13064490"/>
                <a:gd name="connsiteX113" fmla="*/ 9547097 w 12767104"/>
                <a:gd name="connsiteY113" fmla="*/ 748664 h 13064490"/>
                <a:gd name="connsiteX114" fmla="*/ 9390887 w 12767104"/>
                <a:gd name="connsiteY114" fmla="*/ 302894 h 13064490"/>
                <a:gd name="connsiteX115" fmla="*/ 9286112 w 12767104"/>
                <a:gd name="connsiteY115" fmla="*/ 152399 h 13064490"/>
                <a:gd name="connsiteX116" fmla="*/ 9089136 w 12767104"/>
                <a:gd name="connsiteY116" fmla="*/ 0 h 13064490"/>
                <a:gd name="connsiteX117" fmla="*/ 9030842 w 12767104"/>
                <a:gd name="connsiteY117" fmla="*/ 188594 h 13064490"/>
                <a:gd name="connsiteX118" fmla="*/ 9137522 w 12767104"/>
                <a:gd name="connsiteY118" fmla="*/ 352424 h 13064490"/>
                <a:gd name="connsiteX119" fmla="*/ 8903207 w 12767104"/>
                <a:gd name="connsiteY119" fmla="*/ 421004 h 13064490"/>
                <a:gd name="connsiteX120" fmla="*/ 8634602 w 12767104"/>
                <a:gd name="connsiteY120" fmla="*/ 548639 h 13064490"/>
                <a:gd name="connsiteX121" fmla="*/ 8421242 w 12767104"/>
                <a:gd name="connsiteY121" fmla="*/ 859154 h 13064490"/>
                <a:gd name="connsiteX122" fmla="*/ 8219312 w 12767104"/>
                <a:gd name="connsiteY122" fmla="*/ 922019 h 13064490"/>
                <a:gd name="connsiteX123" fmla="*/ 8125967 w 12767104"/>
                <a:gd name="connsiteY123" fmla="*/ 1301114 h 13064490"/>
                <a:gd name="connsiteX124" fmla="*/ 8017382 w 12767104"/>
                <a:gd name="connsiteY124" fmla="*/ 1407794 h 13064490"/>
                <a:gd name="connsiteX125" fmla="*/ 7977377 w 12767104"/>
                <a:gd name="connsiteY125" fmla="*/ 1543049 h 13064490"/>
                <a:gd name="connsiteX126" fmla="*/ 7811642 w 12767104"/>
                <a:gd name="connsiteY126" fmla="*/ 1577339 h 13064490"/>
                <a:gd name="connsiteX127" fmla="*/ 7678674 w 12767104"/>
                <a:gd name="connsiteY127" fmla="*/ 1816608 h 13064490"/>
                <a:gd name="connsiteX128" fmla="*/ 7327772 w 12767104"/>
                <a:gd name="connsiteY128" fmla="*/ 1645919 h 13064490"/>
                <a:gd name="connsiteX129" fmla="*/ 6998207 w 12767104"/>
                <a:gd name="connsiteY129" fmla="*/ 1950719 h 13064490"/>
                <a:gd name="connsiteX130" fmla="*/ 6794372 w 12767104"/>
                <a:gd name="connsiteY130" fmla="*/ 1811654 h 13064490"/>
                <a:gd name="connsiteX131" fmla="*/ 6217920 w 12767104"/>
                <a:gd name="connsiteY131" fmla="*/ 2286000 h 13064490"/>
                <a:gd name="connsiteX132" fmla="*/ 6020942 w 12767104"/>
                <a:gd name="connsiteY132" fmla="*/ 2179319 h 13064490"/>
                <a:gd name="connsiteX133" fmla="*/ 5859017 w 12767104"/>
                <a:gd name="connsiteY133" fmla="*/ 2200274 h 13064490"/>
                <a:gd name="connsiteX134" fmla="*/ 5657087 w 12767104"/>
                <a:gd name="connsiteY134" fmla="*/ 2085974 h 13064490"/>
                <a:gd name="connsiteX135" fmla="*/ 5422772 w 12767104"/>
                <a:gd name="connsiteY135" fmla="*/ 2118359 h 13064490"/>
                <a:gd name="connsiteX136" fmla="*/ 5361812 w 12767104"/>
                <a:gd name="connsiteY136" fmla="*/ 1937384 h 13064490"/>
                <a:gd name="connsiteX137" fmla="*/ 5015102 w 12767104"/>
                <a:gd name="connsiteY137" fmla="*/ 1771649 h 13064490"/>
                <a:gd name="connsiteX138" fmla="*/ 4565691 w 12767104"/>
                <a:gd name="connsiteY138" fmla="*/ 1635406 h 13064490"/>
                <a:gd name="connsiteX139" fmla="*/ 4289902 w 12767104"/>
                <a:gd name="connsiteY139" fmla="*/ 1742267 h 13064490"/>
                <a:gd name="connsiteX140" fmla="*/ 4214609 w 12767104"/>
                <a:gd name="connsiteY140" fmla="*/ 1593753 h 13064490"/>
                <a:gd name="connsiteX141" fmla="*/ 4095599 w 12767104"/>
                <a:gd name="connsiteY141" fmla="*/ 1520363 h 13064490"/>
                <a:gd name="connsiteX142" fmla="*/ 4093905 w 12767104"/>
                <a:gd name="connsiteY142" fmla="*/ 1433030 h 13064490"/>
                <a:gd name="connsiteX143" fmla="*/ 3996423 w 12767104"/>
                <a:gd name="connsiteY143" fmla="*/ 1391434 h 13064490"/>
                <a:gd name="connsiteX144" fmla="*/ 3762439 w 12767104"/>
                <a:gd name="connsiteY144" fmla="*/ 1268200 h 13064490"/>
                <a:gd name="connsiteX145" fmla="*/ 3683643 w 12767104"/>
                <a:gd name="connsiteY145" fmla="*/ 1308185 h 13064490"/>
                <a:gd name="connsiteX146" fmla="*/ 3505928 w 12767104"/>
                <a:gd name="connsiteY146" fmla="*/ 1106176 h 13064490"/>
                <a:gd name="connsiteX147" fmla="*/ 3296242 w 12767104"/>
                <a:gd name="connsiteY147" fmla="*/ 1199033 h 13064490"/>
                <a:gd name="connsiteX148" fmla="*/ 3234753 w 12767104"/>
                <a:gd name="connsiteY148" fmla="*/ 1089940 h 13064490"/>
                <a:gd name="connsiteX149" fmla="*/ 2999574 w 12767104"/>
                <a:gd name="connsiteY149" fmla="*/ 1182219 h 13064490"/>
                <a:gd name="connsiteX150" fmla="*/ 2992765 w 12767104"/>
                <a:gd name="connsiteY150" fmla="*/ 1034402 h 13064490"/>
                <a:gd name="connsiteX151" fmla="*/ 2920345 w 12767104"/>
                <a:gd name="connsiteY151" fmla="*/ 1007542 h 13064490"/>
                <a:gd name="connsiteX152" fmla="*/ 2792430 w 12767104"/>
                <a:gd name="connsiteY152" fmla="*/ 1246638 h 13064490"/>
                <a:gd name="connsiteX153" fmla="*/ 2793380 w 12767104"/>
                <a:gd name="connsiteY153" fmla="*/ 1429807 h 13064490"/>
                <a:gd name="connsiteX154" fmla="*/ 2655567 w 12767104"/>
                <a:gd name="connsiteY154" fmla="*/ 1478709 h 13064490"/>
                <a:gd name="connsiteX155" fmla="*/ 2541665 w 12767104"/>
                <a:gd name="connsiteY155" fmla="*/ 1603773 h 13064490"/>
                <a:gd name="connsiteX156" fmla="*/ 2356057 w 12767104"/>
                <a:gd name="connsiteY156" fmla="*/ 1591769 h 13064490"/>
                <a:gd name="connsiteX157" fmla="*/ 2241013 w 12767104"/>
                <a:gd name="connsiteY157" fmla="*/ 1758385 h 13064490"/>
                <a:gd name="connsiteX158" fmla="*/ 2084315 w 12767104"/>
                <a:gd name="connsiteY158" fmla="*/ 1706813 h 13064490"/>
                <a:gd name="connsiteX159" fmla="*/ 2012822 w 12767104"/>
                <a:gd name="connsiteY159" fmla="*/ 1710689 h 13064490"/>
                <a:gd name="connsiteX160" fmla="*/ 2007107 w 12767104"/>
                <a:gd name="connsiteY160" fmla="*/ 1870709 h 13064490"/>
                <a:gd name="connsiteX161" fmla="*/ 1736597 w 12767104"/>
                <a:gd name="connsiteY161" fmla="*/ 1920239 h 13064490"/>
                <a:gd name="connsiteX162" fmla="*/ 1383792 w 12767104"/>
                <a:gd name="connsiteY162" fmla="*/ 1796415 h 13064490"/>
                <a:gd name="connsiteX163" fmla="*/ 1064132 w 12767104"/>
                <a:gd name="connsiteY163" fmla="*/ 1979294 h 13064490"/>
                <a:gd name="connsiteX164" fmla="*/ 1053084 w 12767104"/>
                <a:gd name="connsiteY164" fmla="*/ 2431542 h 13064490"/>
                <a:gd name="connsiteX165" fmla="*/ 514350 w 12767104"/>
                <a:gd name="connsiteY165" fmla="*/ 2355342 h 13064490"/>
                <a:gd name="connsiteX166" fmla="*/ 464057 w 12767104"/>
                <a:gd name="connsiteY166" fmla="*/ 2529839 h 13064490"/>
                <a:gd name="connsiteX167" fmla="*/ 0 w 12767104"/>
                <a:gd name="connsiteY167" fmla="*/ 2450592 h 13064490"/>
                <a:gd name="connsiteX0" fmla="*/ 0 w 12767104"/>
                <a:gd name="connsiteY0" fmla="*/ 2450592 h 13064490"/>
                <a:gd name="connsiteX1" fmla="*/ 266319 w 12767104"/>
                <a:gd name="connsiteY1" fmla="*/ 2830068 h 13064490"/>
                <a:gd name="connsiteX2" fmla="*/ 715899 w 12767104"/>
                <a:gd name="connsiteY2" fmla="*/ 2767965 h 13064490"/>
                <a:gd name="connsiteX3" fmla="*/ 1254633 w 12767104"/>
                <a:gd name="connsiteY3" fmla="*/ 3008757 h 13064490"/>
                <a:gd name="connsiteX4" fmla="*/ 1414652 w 12767104"/>
                <a:gd name="connsiteY4" fmla="*/ 3208019 h 13064490"/>
                <a:gd name="connsiteX5" fmla="*/ 1605152 w 12767104"/>
                <a:gd name="connsiteY5" fmla="*/ 3383279 h 13064490"/>
                <a:gd name="connsiteX6" fmla="*/ 1776602 w 12767104"/>
                <a:gd name="connsiteY6" fmla="*/ 3274694 h 13064490"/>
                <a:gd name="connsiteX7" fmla="*/ 2104262 w 12767104"/>
                <a:gd name="connsiteY7" fmla="*/ 3577589 h 13064490"/>
                <a:gd name="connsiteX8" fmla="*/ 2044827 w 12767104"/>
                <a:gd name="connsiteY8" fmla="*/ 3737610 h 13064490"/>
                <a:gd name="connsiteX9" fmla="*/ 2681477 w 12767104"/>
                <a:gd name="connsiteY9" fmla="*/ 3979544 h 13064490"/>
                <a:gd name="connsiteX10" fmla="*/ 3096767 w 12767104"/>
                <a:gd name="connsiteY10" fmla="*/ 3918584 h 13064490"/>
                <a:gd name="connsiteX11" fmla="*/ 3167252 w 12767104"/>
                <a:gd name="connsiteY11" fmla="*/ 4078604 h 13064490"/>
                <a:gd name="connsiteX12" fmla="*/ 3313937 w 12767104"/>
                <a:gd name="connsiteY12" fmla="*/ 4000499 h 13064490"/>
                <a:gd name="connsiteX13" fmla="*/ 3447669 w 12767104"/>
                <a:gd name="connsiteY13" fmla="*/ 4025646 h 13064490"/>
                <a:gd name="connsiteX14" fmla="*/ 3510152 w 12767104"/>
                <a:gd name="connsiteY14" fmla="*/ 4219574 h 13064490"/>
                <a:gd name="connsiteX15" fmla="*/ 3515867 w 12767104"/>
                <a:gd name="connsiteY15" fmla="*/ 4589144 h 13064490"/>
                <a:gd name="connsiteX16" fmla="*/ 3371087 w 12767104"/>
                <a:gd name="connsiteY16" fmla="*/ 4928234 h 13064490"/>
                <a:gd name="connsiteX17" fmla="*/ 3479672 w 12767104"/>
                <a:gd name="connsiteY17" fmla="*/ 5463539 h 13064490"/>
                <a:gd name="connsiteX18" fmla="*/ 3310127 w 12767104"/>
                <a:gd name="connsiteY18" fmla="*/ 5494019 h 13064490"/>
                <a:gd name="connsiteX19" fmla="*/ 3172967 w 12767104"/>
                <a:gd name="connsiteY19" fmla="*/ 6015989 h 13064490"/>
                <a:gd name="connsiteX20" fmla="*/ 3262502 w 12767104"/>
                <a:gd name="connsiteY20" fmla="*/ 6031229 h 13064490"/>
                <a:gd name="connsiteX21" fmla="*/ 3315842 w 12767104"/>
                <a:gd name="connsiteY21" fmla="*/ 6193154 h 13064490"/>
                <a:gd name="connsiteX22" fmla="*/ 3464432 w 12767104"/>
                <a:gd name="connsiteY22" fmla="*/ 6115049 h 13064490"/>
                <a:gd name="connsiteX23" fmla="*/ 3593972 w 12767104"/>
                <a:gd name="connsiteY23" fmla="*/ 6273164 h 13064490"/>
                <a:gd name="connsiteX24" fmla="*/ 3835146 w 12767104"/>
                <a:gd name="connsiteY24" fmla="*/ 6307836 h 13064490"/>
                <a:gd name="connsiteX25" fmla="*/ 3643502 w 12767104"/>
                <a:gd name="connsiteY25" fmla="*/ 6793229 h 13064490"/>
                <a:gd name="connsiteX26" fmla="*/ 3704462 w 12767104"/>
                <a:gd name="connsiteY26" fmla="*/ 7218044 h 13064490"/>
                <a:gd name="connsiteX27" fmla="*/ 3508247 w 12767104"/>
                <a:gd name="connsiteY27" fmla="*/ 7745729 h 13064490"/>
                <a:gd name="connsiteX28" fmla="*/ 3654932 w 12767104"/>
                <a:gd name="connsiteY28" fmla="*/ 7880984 h 13064490"/>
                <a:gd name="connsiteX29" fmla="*/ 3396234 w 12767104"/>
                <a:gd name="connsiteY29" fmla="*/ 8180451 h 13064490"/>
                <a:gd name="connsiteX30" fmla="*/ 3645407 w 12767104"/>
                <a:gd name="connsiteY30" fmla="*/ 8650604 h 13064490"/>
                <a:gd name="connsiteX31" fmla="*/ 4189476 w 12767104"/>
                <a:gd name="connsiteY31" fmla="*/ 9107805 h 13064490"/>
                <a:gd name="connsiteX32" fmla="*/ 4317872 w 12767104"/>
                <a:gd name="connsiteY32" fmla="*/ 9022079 h 13064490"/>
                <a:gd name="connsiteX33" fmla="*/ 4573142 w 12767104"/>
                <a:gd name="connsiteY33" fmla="*/ 9305924 h 13064490"/>
                <a:gd name="connsiteX34" fmla="*/ 4847462 w 12767104"/>
                <a:gd name="connsiteY34" fmla="*/ 9330689 h 13064490"/>
                <a:gd name="connsiteX35" fmla="*/ 5024627 w 12767104"/>
                <a:gd name="connsiteY35" fmla="*/ 9193529 h 13064490"/>
                <a:gd name="connsiteX36" fmla="*/ 5401817 w 12767104"/>
                <a:gd name="connsiteY36" fmla="*/ 9408794 h 13064490"/>
                <a:gd name="connsiteX37" fmla="*/ 5702807 w 12767104"/>
                <a:gd name="connsiteY37" fmla="*/ 9414509 h 13064490"/>
                <a:gd name="connsiteX38" fmla="*/ 5805677 w 12767104"/>
                <a:gd name="connsiteY38" fmla="*/ 9641204 h 13064490"/>
                <a:gd name="connsiteX39" fmla="*/ 6116192 w 12767104"/>
                <a:gd name="connsiteY39" fmla="*/ 9660254 h 13064490"/>
                <a:gd name="connsiteX40" fmla="*/ 6206109 w 12767104"/>
                <a:gd name="connsiteY40" fmla="*/ 9857613 h 13064490"/>
                <a:gd name="connsiteX41" fmla="*/ 6379082 w 12767104"/>
                <a:gd name="connsiteY41" fmla="*/ 9858374 h 13064490"/>
                <a:gd name="connsiteX42" fmla="*/ 6531482 w 12767104"/>
                <a:gd name="connsiteY42" fmla="*/ 10033634 h 13064490"/>
                <a:gd name="connsiteX43" fmla="*/ 6741032 w 12767104"/>
                <a:gd name="connsiteY43" fmla="*/ 10033634 h 13064490"/>
                <a:gd name="connsiteX44" fmla="*/ 6769607 w 12767104"/>
                <a:gd name="connsiteY44" fmla="*/ 10528934 h 13064490"/>
                <a:gd name="connsiteX45" fmla="*/ 6960108 w 12767104"/>
                <a:gd name="connsiteY45" fmla="*/ 10938891 h 13064490"/>
                <a:gd name="connsiteX46" fmla="*/ 6458712 w 12767104"/>
                <a:gd name="connsiteY46" fmla="*/ 11369040 h 13064490"/>
                <a:gd name="connsiteX47" fmla="*/ 6592443 w 12767104"/>
                <a:gd name="connsiteY47" fmla="*/ 11569065 h 13064490"/>
                <a:gd name="connsiteX48" fmla="*/ 6723888 w 12767104"/>
                <a:gd name="connsiteY48" fmla="*/ 11530965 h 13064490"/>
                <a:gd name="connsiteX49" fmla="*/ 6826758 w 12767104"/>
                <a:gd name="connsiteY49" fmla="*/ 11633835 h 13064490"/>
                <a:gd name="connsiteX50" fmla="*/ 6834378 w 12767104"/>
                <a:gd name="connsiteY50" fmla="*/ 11870055 h 13064490"/>
                <a:gd name="connsiteX51" fmla="*/ 6950583 w 12767104"/>
                <a:gd name="connsiteY51" fmla="*/ 12011025 h 13064490"/>
                <a:gd name="connsiteX52" fmla="*/ 7009638 w 12767104"/>
                <a:gd name="connsiteY52" fmla="*/ 12390120 h 13064490"/>
                <a:gd name="connsiteX53" fmla="*/ 6941058 w 12767104"/>
                <a:gd name="connsiteY53" fmla="*/ 12628245 h 13064490"/>
                <a:gd name="connsiteX54" fmla="*/ 7076313 w 12767104"/>
                <a:gd name="connsiteY54" fmla="*/ 12847320 h 13064490"/>
                <a:gd name="connsiteX55" fmla="*/ 7202043 w 12767104"/>
                <a:gd name="connsiteY55" fmla="*/ 12943713 h 13064490"/>
                <a:gd name="connsiteX56" fmla="*/ 7287768 w 12767104"/>
                <a:gd name="connsiteY56" fmla="*/ 12799695 h 13064490"/>
                <a:gd name="connsiteX57" fmla="*/ 7377303 w 12767104"/>
                <a:gd name="connsiteY57" fmla="*/ 12759690 h 13064490"/>
                <a:gd name="connsiteX58" fmla="*/ 7748778 w 12767104"/>
                <a:gd name="connsiteY58" fmla="*/ 12538710 h 13064490"/>
                <a:gd name="connsiteX59" fmla="*/ 8312658 w 12767104"/>
                <a:gd name="connsiteY59" fmla="*/ 13034010 h 13064490"/>
                <a:gd name="connsiteX60" fmla="*/ 8440293 w 12767104"/>
                <a:gd name="connsiteY60" fmla="*/ 12971145 h 13064490"/>
                <a:gd name="connsiteX61" fmla="*/ 8819388 w 12767104"/>
                <a:gd name="connsiteY61" fmla="*/ 13013055 h 13064490"/>
                <a:gd name="connsiteX62" fmla="*/ 9089898 w 12767104"/>
                <a:gd name="connsiteY62" fmla="*/ 13064490 h 13064490"/>
                <a:gd name="connsiteX63" fmla="*/ 9554718 w 12767104"/>
                <a:gd name="connsiteY63" fmla="*/ 12974954 h 13064490"/>
                <a:gd name="connsiteX64" fmla="*/ 9853803 w 12767104"/>
                <a:gd name="connsiteY64" fmla="*/ 12885420 h 13064490"/>
                <a:gd name="connsiteX65" fmla="*/ 9954006 w 12767104"/>
                <a:gd name="connsiteY65" fmla="*/ 12968097 h 13064490"/>
                <a:gd name="connsiteX66" fmla="*/ 10019538 w 12767104"/>
                <a:gd name="connsiteY66" fmla="*/ 12891134 h 13064490"/>
                <a:gd name="connsiteX67" fmla="*/ 10107168 w 12767104"/>
                <a:gd name="connsiteY67" fmla="*/ 12702539 h 13064490"/>
                <a:gd name="connsiteX68" fmla="*/ 10103358 w 12767104"/>
                <a:gd name="connsiteY68" fmla="*/ 12614909 h 13064490"/>
                <a:gd name="connsiteX69" fmla="*/ 10177653 w 12767104"/>
                <a:gd name="connsiteY69" fmla="*/ 12538709 h 13064490"/>
                <a:gd name="connsiteX70" fmla="*/ 10135743 w 12767104"/>
                <a:gd name="connsiteY70" fmla="*/ 12378689 h 13064490"/>
                <a:gd name="connsiteX71" fmla="*/ 10267188 w 12767104"/>
                <a:gd name="connsiteY71" fmla="*/ 12338684 h 13064490"/>
                <a:gd name="connsiteX72" fmla="*/ 10419207 w 12767104"/>
                <a:gd name="connsiteY72" fmla="*/ 11967972 h 13064490"/>
                <a:gd name="connsiteX73" fmla="*/ 11149203 w 12767104"/>
                <a:gd name="connsiteY73" fmla="*/ 12121514 h 13064490"/>
                <a:gd name="connsiteX74" fmla="*/ 12090273 w 12767104"/>
                <a:gd name="connsiteY74" fmla="*/ 11727179 h 13064490"/>
                <a:gd name="connsiteX75" fmla="*/ 12248388 w 12767104"/>
                <a:gd name="connsiteY75" fmla="*/ 11870054 h 13064490"/>
                <a:gd name="connsiteX76" fmla="*/ 12362688 w 12767104"/>
                <a:gd name="connsiteY76" fmla="*/ 11891009 h 13064490"/>
                <a:gd name="connsiteX77" fmla="*/ 12524613 w 12767104"/>
                <a:gd name="connsiteY77" fmla="*/ 11662409 h 13064490"/>
                <a:gd name="connsiteX78" fmla="*/ 12600813 w 12767104"/>
                <a:gd name="connsiteY78" fmla="*/ 11622404 h 13064490"/>
                <a:gd name="connsiteX79" fmla="*/ 12658344 w 12767104"/>
                <a:gd name="connsiteY79" fmla="*/ 11645265 h 13064490"/>
                <a:gd name="connsiteX80" fmla="*/ 12758928 w 12767104"/>
                <a:gd name="connsiteY80" fmla="*/ 11344274 h 13064490"/>
                <a:gd name="connsiteX81" fmla="*/ 12446507 w 12767104"/>
                <a:gd name="connsiteY81" fmla="*/ 10921364 h 13064490"/>
                <a:gd name="connsiteX82" fmla="*/ 12383642 w 12767104"/>
                <a:gd name="connsiteY82" fmla="*/ 10618469 h 13064490"/>
                <a:gd name="connsiteX83" fmla="*/ 12201906 w 12767104"/>
                <a:gd name="connsiteY83" fmla="*/ 10423017 h 13064490"/>
                <a:gd name="connsiteX84" fmla="*/ 12216002 w 12767104"/>
                <a:gd name="connsiteY84" fmla="*/ 10138409 h 13064490"/>
                <a:gd name="connsiteX85" fmla="*/ 12560807 w 12767104"/>
                <a:gd name="connsiteY85" fmla="*/ 9631679 h 13064490"/>
                <a:gd name="connsiteX86" fmla="*/ 12693777 w 12767104"/>
                <a:gd name="connsiteY86" fmla="*/ 8833866 h 13064490"/>
                <a:gd name="connsiteX87" fmla="*/ 12472416 w 12767104"/>
                <a:gd name="connsiteY87" fmla="*/ 8590407 h 13064490"/>
                <a:gd name="connsiteX88" fmla="*/ 12508992 w 12767104"/>
                <a:gd name="connsiteY88" fmla="*/ 7827264 h 13064490"/>
                <a:gd name="connsiteX89" fmla="*/ 12256389 w 12767104"/>
                <a:gd name="connsiteY89" fmla="*/ 7655052 h 13064490"/>
                <a:gd name="connsiteX90" fmla="*/ 11978640 w 12767104"/>
                <a:gd name="connsiteY90" fmla="*/ 7424928 h 13064490"/>
                <a:gd name="connsiteX91" fmla="*/ 11887200 w 12767104"/>
                <a:gd name="connsiteY91" fmla="*/ 6784848 h 13064490"/>
                <a:gd name="connsiteX92" fmla="*/ 12052173 w 12767104"/>
                <a:gd name="connsiteY92" fmla="*/ 6573774 h 13064490"/>
                <a:gd name="connsiteX93" fmla="*/ 12172950 w 12767104"/>
                <a:gd name="connsiteY93" fmla="*/ 6334887 h 13064490"/>
                <a:gd name="connsiteX94" fmla="*/ 12179808 w 12767104"/>
                <a:gd name="connsiteY94" fmla="*/ 5888736 h 13064490"/>
                <a:gd name="connsiteX95" fmla="*/ 11915394 w 12767104"/>
                <a:gd name="connsiteY95" fmla="*/ 5550027 h 13064490"/>
                <a:gd name="connsiteX96" fmla="*/ 11612880 w 12767104"/>
                <a:gd name="connsiteY96" fmla="*/ 5285232 h 13064490"/>
                <a:gd name="connsiteX97" fmla="*/ 11137392 w 12767104"/>
                <a:gd name="connsiteY97" fmla="*/ 4791456 h 13064490"/>
                <a:gd name="connsiteX98" fmla="*/ 10345674 w 12767104"/>
                <a:gd name="connsiteY98" fmla="*/ 4283583 h 13064490"/>
                <a:gd name="connsiteX99" fmla="*/ 10364343 w 12767104"/>
                <a:gd name="connsiteY99" fmla="*/ 3643122 h 13064490"/>
                <a:gd name="connsiteX100" fmla="*/ 10991088 w 12767104"/>
                <a:gd name="connsiteY100" fmla="*/ 3035808 h 13064490"/>
                <a:gd name="connsiteX101" fmla="*/ 11228832 w 12767104"/>
                <a:gd name="connsiteY101" fmla="*/ 2523744 h 13064490"/>
                <a:gd name="connsiteX102" fmla="*/ 11155680 w 12767104"/>
                <a:gd name="connsiteY102" fmla="*/ 2286000 h 13064490"/>
                <a:gd name="connsiteX103" fmla="*/ 11391900 w 12767104"/>
                <a:gd name="connsiteY103" fmla="*/ 1664970 h 13064490"/>
                <a:gd name="connsiteX104" fmla="*/ 11299698 w 12767104"/>
                <a:gd name="connsiteY104" fmla="*/ 1289304 h 13064490"/>
                <a:gd name="connsiteX105" fmla="*/ 10966704 w 12767104"/>
                <a:gd name="connsiteY105" fmla="*/ 1435227 h 13064490"/>
                <a:gd name="connsiteX106" fmla="*/ 10770870 w 12767104"/>
                <a:gd name="connsiteY106" fmla="*/ 1719072 h 13064490"/>
                <a:gd name="connsiteX107" fmla="*/ 10211943 w 12767104"/>
                <a:gd name="connsiteY107" fmla="*/ 1704594 h 13064490"/>
                <a:gd name="connsiteX108" fmla="*/ 10643616 w 12767104"/>
                <a:gd name="connsiteY108" fmla="*/ 987552 h 13064490"/>
                <a:gd name="connsiteX109" fmla="*/ 10569321 w 12767104"/>
                <a:gd name="connsiteY109" fmla="*/ 768477 h 13064490"/>
                <a:gd name="connsiteX110" fmla="*/ 10310241 w 12767104"/>
                <a:gd name="connsiteY110" fmla="*/ 644652 h 13064490"/>
                <a:gd name="connsiteX111" fmla="*/ 10132695 w 12767104"/>
                <a:gd name="connsiteY111" fmla="*/ 798957 h 13064490"/>
                <a:gd name="connsiteX112" fmla="*/ 9947147 w 12767104"/>
                <a:gd name="connsiteY112" fmla="*/ 712469 h 13064490"/>
                <a:gd name="connsiteX113" fmla="*/ 9547097 w 12767104"/>
                <a:gd name="connsiteY113" fmla="*/ 748664 h 13064490"/>
                <a:gd name="connsiteX114" fmla="*/ 9390887 w 12767104"/>
                <a:gd name="connsiteY114" fmla="*/ 302894 h 13064490"/>
                <a:gd name="connsiteX115" fmla="*/ 9286112 w 12767104"/>
                <a:gd name="connsiteY115" fmla="*/ 152399 h 13064490"/>
                <a:gd name="connsiteX116" fmla="*/ 9089136 w 12767104"/>
                <a:gd name="connsiteY116" fmla="*/ 0 h 13064490"/>
                <a:gd name="connsiteX117" fmla="*/ 9030842 w 12767104"/>
                <a:gd name="connsiteY117" fmla="*/ 188594 h 13064490"/>
                <a:gd name="connsiteX118" fmla="*/ 9137522 w 12767104"/>
                <a:gd name="connsiteY118" fmla="*/ 352424 h 13064490"/>
                <a:gd name="connsiteX119" fmla="*/ 8903207 w 12767104"/>
                <a:gd name="connsiteY119" fmla="*/ 421004 h 13064490"/>
                <a:gd name="connsiteX120" fmla="*/ 8634602 w 12767104"/>
                <a:gd name="connsiteY120" fmla="*/ 548639 h 13064490"/>
                <a:gd name="connsiteX121" fmla="*/ 8421242 w 12767104"/>
                <a:gd name="connsiteY121" fmla="*/ 859154 h 13064490"/>
                <a:gd name="connsiteX122" fmla="*/ 8219312 w 12767104"/>
                <a:gd name="connsiteY122" fmla="*/ 922019 h 13064490"/>
                <a:gd name="connsiteX123" fmla="*/ 8125967 w 12767104"/>
                <a:gd name="connsiteY123" fmla="*/ 1301114 h 13064490"/>
                <a:gd name="connsiteX124" fmla="*/ 8017382 w 12767104"/>
                <a:gd name="connsiteY124" fmla="*/ 1407794 h 13064490"/>
                <a:gd name="connsiteX125" fmla="*/ 7977377 w 12767104"/>
                <a:gd name="connsiteY125" fmla="*/ 1543049 h 13064490"/>
                <a:gd name="connsiteX126" fmla="*/ 7811642 w 12767104"/>
                <a:gd name="connsiteY126" fmla="*/ 1577339 h 13064490"/>
                <a:gd name="connsiteX127" fmla="*/ 7678674 w 12767104"/>
                <a:gd name="connsiteY127" fmla="*/ 1816608 h 13064490"/>
                <a:gd name="connsiteX128" fmla="*/ 7327772 w 12767104"/>
                <a:gd name="connsiteY128" fmla="*/ 1645919 h 13064490"/>
                <a:gd name="connsiteX129" fmla="*/ 6998207 w 12767104"/>
                <a:gd name="connsiteY129" fmla="*/ 1950719 h 13064490"/>
                <a:gd name="connsiteX130" fmla="*/ 6794372 w 12767104"/>
                <a:gd name="connsiteY130" fmla="*/ 1811654 h 13064490"/>
                <a:gd name="connsiteX131" fmla="*/ 6217920 w 12767104"/>
                <a:gd name="connsiteY131" fmla="*/ 2286000 h 13064490"/>
                <a:gd name="connsiteX132" fmla="*/ 6020942 w 12767104"/>
                <a:gd name="connsiteY132" fmla="*/ 2179319 h 13064490"/>
                <a:gd name="connsiteX133" fmla="*/ 5859017 w 12767104"/>
                <a:gd name="connsiteY133" fmla="*/ 2200274 h 13064490"/>
                <a:gd name="connsiteX134" fmla="*/ 5657087 w 12767104"/>
                <a:gd name="connsiteY134" fmla="*/ 2085974 h 13064490"/>
                <a:gd name="connsiteX135" fmla="*/ 5422772 w 12767104"/>
                <a:gd name="connsiteY135" fmla="*/ 2118359 h 13064490"/>
                <a:gd name="connsiteX136" fmla="*/ 5361812 w 12767104"/>
                <a:gd name="connsiteY136" fmla="*/ 1937384 h 13064490"/>
                <a:gd name="connsiteX137" fmla="*/ 5015102 w 12767104"/>
                <a:gd name="connsiteY137" fmla="*/ 1771649 h 13064490"/>
                <a:gd name="connsiteX138" fmla="*/ 4565691 w 12767104"/>
                <a:gd name="connsiteY138" fmla="*/ 1635406 h 13064490"/>
                <a:gd name="connsiteX139" fmla="*/ 4512137 w 12767104"/>
                <a:gd name="connsiteY139" fmla="*/ 1712763 h 13064490"/>
                <a:gd name="connsiteX140" fmla="*/ 4289902 w 12767104"/>
                <a:gd name="connsiteY140" fmla="*/ 1742267 h 13064490"/>
                <a:gd name="connsiteX141" fmla="*/ 4214609 w 12767104"/>
                <a:gd name="connsiteY141" fmla="*/ 1593753 h 13064490"/>
                <a:gd name="connsiteX142" fmla="*/ 4095599 w 12767104"/>
                <a:gd name="connsiteY142" fmla="*/ 1520363 h 13064490"/>
                <a:gd name="connsiteX143" fmla="*/ 4093905 w 12767104"/>
                <a:gd name="connsiteY143" fmla="*/ 1433030 h 13064490"/>
                <a:gd name="connsiteX144" fmla="*/ 3996423 w 12767104"/>
                <a:gd name="connsiteY144" fmla="*/ 1391434 h 13064490"/>
                <a:gd name="connsiteX145" fmla="*/ 3762439 w 12767104"/>
                <a:gd name="connsiteY145" fmla="*/ 1268200 h 13064490"/>
                <a:gd name="connsiteX146" fmla="*/ 3683643 w 12767104"/>
                <a:gd name="connsiteY146" fmla="*/ 1308185 h 13064490"/>
                <a:gd name="connsiteX147" fmla="*/ 3505928 w 12767104"/>
                <a:gd name="connsiteY147" fmla="*/ 1106176 h 13064490"/>
                <a:gd name="connsiteX148" fmla="*/ 3296242 w 12767104"/>
                <a:gd name="connsiteY148" fmla="*/ 1199033 h 13064490"/>
                <a:gd name="connsiteX149" fmla="*/ 3234753 w 12767104"/>
                <a:gd name="connsiteY149" fmla="*/ 1089940 h 13064490"/>
                <a:gd name="connsiteX150" fmla="*/ 2999574 w 12767104"/>
                <a:gd name="connsiteY150" fmla="*/ 1182219 h 13064490"/>
                <a:gd name="connsiteX151" fmla="*/ 2992765 w 12767104"/>
                <a:gd name="connsiteY151" fmla="*/ 1034402 h 13064490"/>
                <a:gd name="connsiteX152" fmla="*/ 2920345 w 12767104"/>
                <a:gd name="connsiteY152" fmla="*/ 1007542 h 13064490"/>
                <a:gd name="connsiteX153" fmla="*/ 2792430 w 12767104"/>
                <a:gd name="connsiteY153" fmla="*/ 1246638 h 13064490"/>
                <a:gd name="connsiteX154" fmla="*/ 2793380 w 12767104"/>
                <a:gd name="connsiteY154" fmla="*/ 1429807 h 13064490"/>
                <a:gd name="connsiteX155" fmla="*/ 2655567 w 12767104"/>
                <a:gd name="connsiteY155" fmla="*/ 1478709 h 13064490"/>
                <a:gd name="connsiteX156" fmla="*/ 2541665 w 12767104"/>
                <a:gd name="connsiteY156" fmla="*/ 1603773 h 13064490"/>
                <a:gd name="connsiteX157" fmla="*/ 2356057 w 12767104"/>
                <a:gd name="connsiteY157" fmla="*/ 1591769 h 13064490"/>
                <a:gd name="connsiteX158" fmla="*/ 2241013 w 12767104"/>
                <a:gd name="connsiteY158" fmla="*/ 1758385 h 13064490"/>
                <a:gd name="connsiteX159" fmla="*/ 2084315 w 12767104"/>
                <a:gd name="connsiteY159" fmla="*/ 1706813 h 13064490"/>
                <a:gd name="connsiteX160" fmla="*/ 2012822 w 12767104"/>
                <a:gd name="connsiteY160" fmla="*/ 1710689 h 13064490"/>
                <a:gd name="connsiteX161" fmla="*/ 2007107 w 12767104"/>
                <a:gd name="connsiteY161" fmla="*/ 1870709 h 13064490"/>
                <a:gd name="connsiteX162" fmla="*/ 1736597 w 12767104"/>
                <a:gd name="connsiteY162" fmla="*/ 1920239 h 13064490"/>
                <a:gd name="connsiteX163" fmla="*/ 1383792 w 12767104"/>
                <a:gd name="connsiteY163" fmla="*/ 1796415 h 13064490"/>
                <a:gd name="connsiteX164" fmla="*/ 1064132 w 12767104"/>
                <a:gd name="connsiteY164" fmla="*/ 1979294 h 13064490"/>
                <a:gd name="connsiteX165" fmla="*/ 1053084 w 12767104"/>
                <a:gd name="connsiteY165" fmla="*/ 2431542 h 13064490"/>
                <a:gd name="connsiteX166" fmla="*/ 514350 w 12767104"/>
                <a:gd name="connsiteY166" fmla="*/ 2355342 h 13064490"/>
                <a:gd name="connsiteX167" fmla="*/ 464057 w 12767104"/>
                <a:gd name="connsiteY167" fmla="*/ 2529839 h 13064490"/>
                <a:gd name="connsiteX168" fmla="*/ 0 w 12767104"/>
                <a:gd name="connsiteY168" fmla="*/ 2450592 h 13064490"/>
                <a:gd name="connsiteX0" fmla="*/ 0 w 12767104"/>
                <a:gd name="connsiteY0" fmla="*/ 2450592 h 13064490"/>
                <a:gd name="connsiteX1" fmla="*/ 266319 w 12767104"/>
                <a:gd name="connsiteY1" fmla="*/ 2830068 h 13064490"/>
                <a:gd name="connsiteX2" fmla="*/ 715899 w 12767104"/>
                <a:gd name="connsiteY2" fmla="*/ 2767965 h 13064490"/>
                <a:gd name="connsiteX3" fmla="*/ 1254633 w 12767104"/>
                <a:gd name="connsiteY3" fmla="*/ 3008757 h 13064490"/>
                <a:gd name="connsiteX4" fmla="*/ 1414652 w 12767104"/>
                <a:gd name="connsiteY4" fmla="*/ 3208019 h 13064490"/>
                <a:gd name="connsiteX5" fmla="*/ 1605152 w 12767104"/>
                <a:gd name="connsiteY5" fmla="*/ 3383279 h 13064490"/>
                <a:gd name="connsiteX6" fmla="*/ 1776602 w 12767104"/>
                <a:gd name="connsiteY6" fmla="*/ 3274694 h 13064490"/>
                <a:gd name="connsiteX7" fmla="*/ 2104262 w 12767104"/>
                <a:gd name="connsiteY7" fmla="*/ 3577589 h 13064490"/>
                <a:gd name="connsiteX8" fmla="*/ 2044827 w 12767104"/>
                <a:gd name="connsiteY8" fmla="*/ 3737610 h 13064490"/>
                <a:gd name="connsiteX9" fmla="*/ 2681477 w 12767104"/>
                <a:gd name="connsiteY9" fmla="*/ 3979544 h 13064490"/>
                <a:gd name="connsiteX10" fmla="*/ 3096767 w 12767104"/>
                <a:gd name="connsiteY10" fmla="*/ 3918584 h 13064490"/>
                <a:gd name="connsiteX11" fmla="*/ 3167252 w 12767104"/>
                <a:gd name="connsiteY11" fmla="*/ 4078604 h 13064490"/>
                <a:gd name="connsiteX12" fmla="*/ 3313937 w 12767104"/>
                <a:gd name="connsiteY12" fmla="*/ 4000499 h 13064490"/>
                <a:gd name="connsiteX13" fmla="*/ 3447669 w 12767104"/>
                <a:gd name="connsiteY13" fmla="*/ 4025646 h 13064490"/>
                <a:gd name="connsiteX14" fmla="*/ 3510152 w 12767104"/>
                <a:gd name="connsiteY14" fmla="*/ 4219574 h 13064490"/>
                <a:gd name="connsiteX15" fmla="*/ 3515867 w 12767104"/>
                <a:gd name="connsiteY15" fmla="*/ 4589144 h 13064490"/>
                <a:gd name="connsiteX16" fmla="*/ 3371087 w 12767104"/>
                <a:gd name="connsiteY16" fmla="*/ 4928234 h 13064490"/>
                <a:gd name="connsiteX17" fmla="*/ 3479672 w 12767104"/>
                <a:gd name="connsiteY17" fmla="*/ 5463539 h 13064490"/>
                <a:gd name="connsiteX18" fmla="*/ 3310127 w 12767104"/>
                <a:gd name="connsiteY18" fmla="*/ 5494019 h 13064490"/>
                <a:gd name="connsiteX19" fmla="*/ 3172967 w 12767104"/>
                <a:gd name="connsiteY19" fmla="*/ 6015989 h 13064490"/>
                <a:gd name="connsiteX20" fmla="*/ 3262502 w 12767104"/>
                <a:gd name="connsiteY20" fmla="*/ 6031229 h 13064490"/>
                <a:gd name="connsiteX21" fmla="*/ 3315842 w 12767104"/>
                <a:gd name="connsiteY21" fmla="*/ 6193154 h 13064490"/>
                <a:gd name="connsiteX22" fmla="*/ 3464432 w 12767104"/>
                <a:gd name="connsiteY22" fmla="*/ 6115049 h 13064490"/>
                <a:gd name="connsiteX23" fmla="*/ 3593972 w 12767104"/>
                <a:gd name="connsiteY23" fmla="*/ 6273164 h 13064490"/>
                <a:gd name="connsiteX24" fmla="*/ 3835146 w 12767104"/>
                <a:gd name="connsiteY24" fmla="*/ 6307836 h 13064490"/>
                <a:gd name="connsiteX25" fmla="*/ 3643502 w 12767104"/>
                <a:gd name="connsiteY25" fmla="*/ 6793229 h 13064490"/>
                <a:gd name="connsiteX26" fmla="*/ 3704462 w 12767104"/>
                <a:gd name="connsiteY26" fmla="*/ 7218044 h 13064490"/>
                <a:gd name="connsiteX27" fmla="*/ 3508247 w 12767104"/>
                <a:gd name="connsiteY27" fmla="*/ 7745729 h 13064490"/>
                <a:gd name="connsiteX28" fmla="*/ 3654932 w 12767104"/>
                <a:gd name="connsiteY28" fmla="*/ 7880984 h 13064490"/>
                <a:gd name="connsiteX29" fmla="*/ 3396234 w 12767104"/>
                <a:gd name="connsiteY29" fmla="*/ 8180451 h 13064490"/>
                <a:gd name="connsiteX30" fmla="*/ 3645407 w 12767104"/>
                <a:gd name="connsiteY30" fmla="*/ 8650604 h 13064490"/>
                <a:gd name="connsiteX31" fmla="*/ 4189476 w 12767104"/>
                <a:gd name="connsiteY31" fmla="*/ 9107805 h 13064490"/>
                <a:gd name="connsiteX32" fmla="*/ 4317872 w 12767104"/>
                <a:gd name="connsiteY32" fmla="*/ 9022079 h 13064490"/>
                <a:gd name="connsiteX33" fmla="*/ 4573142 w 12767104"/>
                <a:gd name="connsiteY33" fmla="*/ 9305924 h 13064490"/>
                <a:gd name="connsiteX34" fmla="*/ 4847462 w 12767104"/>
                <a:gd name="connsiteY34" fmla="*/ 9330689 h 13064490"/>
                <a:gd name="connsiteX35" fmla="*/ 5024627 w 12767104"/>
                <a:gd name="connsiteY35" fmla="*/ 9193529 h 13064490"/>
                <a:gd name="connsiteX36" fmla="*/ 5401817 w 12767104"/>
                <a:gd name="connsiteY36" fmla="*/ 9408794 h 13064490"/>
                <a:gd name="connsiteX37" fmla="*/ 5702807 w 12767104"/>
                <a:gd name="connsiteY37" fmla="*/ 9414509 h 13064490"/>
                <a:gd name="connsiteX38" fmla="*/ 5805677 w 12767104"/>
                <a:gd name="connsiteY38" fmla="*/ 9641204 h 13064490"/>
                <a:gd name="connsiteX39" fmla="*/ 6116192 w 12767104"/>
                <a:gd name="connsiteY39" fmla="*/ 9660254 h 13064490"/>
                <a:gd name="connsiteX40" fmla="*/ 6206109 w 12767104"/>
                <a:gd name="connsiteY40" fmla="*/ 9857613 h 13064490"/>
                <a:gd name="connsiteX41" fmla="*/ 6379082 w 12767104"/>
                <a:gd name="connsiteY41" fmla="*/ 9858374 h 13064490"/>
                <a:gd name="connsiteX42" fmla="*/ 6531482 w 12767104"/>
                <a:gd name="connsiteY42" fmla="*/ 10033634 h 13064490"/>
                <a:gd name="connsiteX43" fmla="*/ 6741032 w 12767104"/>
                <a:gd name="connsiteY43" fmla="*/ 10033634 h 13064490"/>
                <a:gd name="connsiteX44" fmla="*/ 6769607 w 12767104"/>
                <a:gd name="connsiteY44" fmla="*/ 10528934 h 13064490"/>
                <a:gd name="connsiteX45" fmla="*/ 6960108 w 12767104"/>
                <a:gd name="connsiteY45" fmla="*/ 10938891 h 13064490"/>
                <a:gd name="connsiteX46" fmla="*/ 6458712 w 12767104"/>
                <a:gd name="connsiteY46" fmla="*/ 11369040 h 13064490"/>
                <a:gd name="connsiteX47" fmla="*/ 6592443 w 12767104"/>
                <a:gd name="connsiteY47" fmla="*/ 11569065 h 13064490"/>
                <a:gd name="connsiteX48" fmla="*/ 6723888 w 12767104"/>
                <a:gd name="connsiteY48" fmla="*/ 11530965 h 13064490"/>
                <a:gd name="connsiteX49" fmla="*/ 6826758 w 12767104"/>
                <a:gd name="connsiteY49" fmla="*/ 11633835 h 13064490"/>
                <a:gd name="connsiteX50" fmla="*/ 6834378 w 12767104"/>
                <a:gd name="connsiteY50" fmla="*/ 11870055 h 13064490"/>
                <a:gd name="connsiteX51" fmla="*/ 6950583 w 12767104"/>
                <a:gd name="connsiteY51" fmla="*/ 12011025 h 13064490"/>
                <a:gd name="connsiteX52" fmla="*/ 7009638 w 12767104"/>
                <a:gd name="connsiteY52" fmla="*/ 12390120 h 13064490"/>
                <a:gd name="connsiteX53" fmla="*/ 6941058 w 12767104"/>
                <a:gd name="connsiteY53" fmla="*/ 12628245 h 13064490"/>
                <a:gd name="connsiteX54" fmla="*/ 7076313 w 12767104"/>
                <a:gd name="connsiteY54" fmla="*/ 12847320 h 13064490"/>
                <a:gd name="connsiteX55" fmla="*/ 7202043 w 12767104"/>
                <a:gd name="connsiteY55" fmla="*/ 12943713 h 13064490"/>
                <a:gd name="connsiteX56" fmla="*/ 7287768 w 12767104"/>
                <a:gd name="connsiteY56" fmla="*/ 12799695 h 13064490"/>
                <a:gd name="connsiteX57" fmla="*/ 7377303 w 12767104"/>
                <a:gd name="connsiteY57" fmla="*/ 12759690 h 13064490"/>
                <a:gd name="connsiteX58" fmla="*/ 7748778 w 12767104"/>
                <a:gd name="connsiteY58" fmla="*/ 12538710 h 13064490"/>
                <a:gd name="connsiteX59" fmla="*/ 8312658 w 12767104"/>
                <a:gd name="connsiteY59" fmla="*/ 13034010 h 13064490"/>
                <a:gd name="connsiteX60" fmla="*/ 8440293 w 12767104"/>
                <a:gd name="connsiteY60" fmla="*/ 12971145 h 13064490"/>
                <a:gd name="connsiteX61" fmla="*/ 8819388 w 12767104"/>
                <a:gd name="connsiteY61" fmla="*/ 13013055 h 13064490"/>
                <a:gd name="connsiteX62" fmla="*/ 9089898 w 12767104"/>
                <a:gd name="connsiteY62" fmla="*/ 13064490 h 13064490"/>
                <a:gd name="connsiteX63" fmla="*/ 9554718 w 12767104"/>
                <a:gd name="connsiteY63" fmla="*/ 12974954 h 13064490"/>
                <a:gd name="connsiteX64" fmla="*/ 9853803 w 12767104"/>
                <a:gd name="connsiteY64" fmla="*/ 12885420 h 13064490"/>
                <a:gd name="connsiteX65" fmla="*/ 9954006 w 12767104"/>
                <a:gd name="connsiteY65" fmla="*/ 12968097 h 13064490"/>
                <a:gd name="connsiteX66" fmla="*/ 10019538 w 12767104"/>
                <a:gd name="connsiteY66" fmla="*/ 12891134 h 13064490"/>
                <a:gd name="connsiteX67" fmla="*/ 10107168 w 12767104"/>
                <a:gd name="connsiteY67" fmla="*/ 12702539 h 13064490"/>
                <a:gd name="connsiteX68" fmla="*/ 10103358 w 12767104"/>
                <a:gd name="connsiteY68" fmla="*/ 12614909 h 13064490"/>
                <a:gd name="connsiteX69" fmla="*/ 10177653 w 12767104"/>
                <a:gd name="connsiteY69" fmla="*/ 12538709 h 13064490"/>
                <a:gd name="connsiteX70" fmla="*/ 10135743 w 12767104"/>
                <a:gd name="connsiteY70" fmla="*/ 12378689 h 13064490"/>
                <a:gd name="connsiteX71" fmla="*/ 10267188 w 12767104"/>
                <a:gd name="connsiteY71" fmla="*/ 12338684 h 13064490"/>
                <a:gd name="connsiteX72" fmla="*/ 10419207 w 12767104"/>
                <a:gd name="connsiteY72" fmla="*/ 11967972 h 13064490"/>
                <a:gd name="connsiteX73" fmla="*/ 11149203 w 12767104"/>
                <a:gd name="connsiteY73" fmla="*/ 12121514 h 13064490"/>
                <a:gd name="connsiteX74" fmla="*/ 12090273 w 12767104"/>
                <a:gd name="connsiteY74" fmla="*/ 11727179 h 13064490"/>
                <a:gd name="connsiteX75" fmla="*/ 12248388 w 12767104"/>
                <a:gd name="connsiteY75" fmla="*/ 11870054 h 13064490"/>
                <a:gd name="connsiteX76" fmla="*/ 12362688 w 12767104"/>
                <a:gd name="connsiteY76" fmla="*/ 11891009 h 13064490"/>
                <a:gd name="connsiteX77" fmla="*/ 12524613 w 12767104"/>
                <a:gd name="connsiteY77" fmla="*/ 11662409 h 13064490"/>
                <a:gd name="connsiteX78" fmla="*/ 12600813 w 12767104"/>
                <a:gd name="connsiteY78" fmla="*/ 11622404 h 13064490"/>
                <a:gd name="connsiteX79" fmla="*/ 12658344 w 12767104"/>
                <a:gd name="connsiteY79" fmla="*/ 11645265 h 13064490"/>
                <a:gd name="connsiteX80" fmla="*/ 12758928 w 12767104"/>
                <a:gd name="connsiteY80" fmla="*/ 11344274 h 13064490"/>
                <a:gd name="connsiteX81" fmla="*/ 12446507 w 12767104"/>
                <a:gd name="connsiteY81" fmla="*/ 10921364 h 13064490"/>
                <a:gd name="connsiteX82" fmla="*/ 12383642 w 12767104"/>
                <a:gd name="connsiteY82" fmla="*/ 10618469 h 13064490"/>
                <a:gd name="connsiteX83" fmla="*/ 12201906 w 12767104"/>
                <a:gd name="connsiteY83" fmla="*/ 10423017 h 13064490"/>
                <a:gd name="connsiteX84" fmla="*/ 12216002 w 12767104"/>
                <a:gd name="connsiteY84" fmla="*/ 10138409 h 13064490"/>
                <a:gd name="connsiteX85" fmla="*/ 12560807 w 12767104"/>
                <a:gd name="connsiteY85" fmla="*/ 9631679 h 13064490"/>
                <a:gd name="connsiteX86" fmla="*/ 12693777 w 12767104"/>
                <a:gd name="connsiteY86" fmla="*/ 8833866 h 13064490"/>
                <a:gd name="connsiteX87" fmla="*/ 12472416 w 12767104"/>
                <a:gd name="connsiteY87" fmla="*/ 8590407 h 13064490"/>
                <a:gd name="connsiteX88" fmla="*/ 12508992 w 12767104"/>
                <a:gd name="connsiteY88" fmla="*/ 7827264 h 13064490"/>
                <a:gd name="connsiteX89" fmla="*/ 12256389 w 12767104"/>
                <a:gd name="connsiteY89" fmla="*/ 7655052 h 13064490"/>
                <a:gd name="connsiteX90" fmla="*/ 11978640 w 12767104"/>
                <a:gd name="connsiteY90" fmla="*/ 7424928 h 13064490"/>
                <a:gd name="connsiteX91" fmla="*/ 11887200 w 12767104"/>
                <a:gd name="connsiteY91" fmla="*/ 6784848 h 13064490"/>
                <a:gd name="connsiteX92" fmla="*/ 12052173 w 12767104"/>
                <a:gd name="connsiteY92" fmla="*/ 6573774 h 13064490"/>
                <a:gd name="connsiteX93" fmla="*/ 12172950 w 12767104"/>
                <a:gd name="connsiteY93" fmla="*/ 6334887 h 13064490"/>
                <a:gd name="connsiteX94" fmla="*/ 12179808 w 12767104"/>
                <a:gd name="connsiteY94" fmla="*/ 5888736 h 13064490"/>
                <a:gd name="connsiteX95" fmla="*/ 11915394 w 12767104"/>
                <a:gd name="connsiteY95" fmla="*/ 5550027 h 13064490"/>
                <a:gd name="connsiteX96" fmla="*/ 11612880 w 12767104"/>
                <a:gd name="connsiteY96" fmla="*/ 5285232 h 13064490"/>
                <a:gd name="connsiteX97" fmla="*/ 11137392 w 12767104"/>
                <a:gd name="connsiteY97" fmla="*/ 4791456 h 13064490"/>
                <a:gd name="connsiteX98" fmla="*/ 10345674 w 12767104"/>
                <a:gd name="connsiteY98" fmla="*/ 4283583 h 13064490"/>
                <a:gd name="connsiteX99" fmla="*/ 10364343 w 12767104"/>
                <a:gd name="connsiteY99" fmla="*/ 3643122 h 13064490"/>
                <a:gd name="connsiteX100" fmla="*/ 10991088 w 12767104"/>
                <a:gd name="connsiteY100" fmla="*/ 3035808 h 13064490"/>
                <a:gd name="connsiteX101" fmla="*/ 11228832 w 12767104"/>
                <a:gd name="connsiteY101" fmla="*/ 2523744 h 13064490"/>
                <a:gd name="connsiteX102" fmla="*/ 11155680 w 12767104"/>
                <a:gd name="connsiteY102" fmla="*/ 2286000 h 13064490"/>
                <a:gd name="connsiteX103" fmla="*/ 11391900 w 12767104"/>
                <a:gd name="connsiteY103" fmla="*/ 1664970 h 13064490"/>
                <a:gd name="connsiteX104" fmla="*/ 11299698 w 12767104"/>
                <a:gd name="connsiteY104" fmla="*/ 1289304 h 13064490"/>
                <a:gd name="connsiteX105" fmla="*/ 10966704 w 12767104"/>
                <a:gd name="connsiteY105" fmla="*/ 1435227 h 13064490"/>
                <a:gd name="connsiteX106" fmla="*/ 10770870 w 12767104"/>
                <a:gd name="connsiteY106" fmla="*/ 1719072 h 13064490"/>
                <a:gd name="connsiteX107" fmla="*/ 10211943 w 12767104"/>
                <a:gd name="connsiteY107" fmla="*/ 1704594 h 13064490"/>
                <a:gd name="connsiteX108" fmla="*/ 10643616 w 12767104"/>
                <a:gd name="connsiteY108" fmla="*/ 987552 h 13064490"/>
                <a:gd name="connsiteX109" fmla="*/ 10569321 w 12767104"/>
                <a:gd name="connsiteY109" fmla="*/ 768477 h 13064490"/>
                <a:gd name="connsiteX110" fmla="*/ 10310241 w 12767104"/>
                <a:gd name="connsiteY110" fmla="*/ 644652 h 13064490"/>
                <a:gd name="connsiteX111" fmla="*/ 10132695 w 12767104"/>
                <a:gd name="connsiteY111" fmla="*/ 798957 h 13064490"/>
                <a:gd name="connsiteX112" fmla="*/ 9947147 w 12767104"/>
                <a:gd name="connsiteY112" fmla="*/ 712469 h 13064490"/>
                <a:gd name="connsiteX113" fmla="*/ 9547097 w 12767104"/>
                <a:gd name="connsiteY113" fmla="*/ 748664 h 13064490"/>
                <a:gd name="connsiteX114" fmla="*/ 9390887 w 12767104"/>
                <a:gd name="connsiteY114" fmla="*/ 302894 h 13064490"/>
                <a:gd name="connsiteX115" fmla="*/ 9286112 w 12767104"/>
                <a:gd name="connsiteY115" fmla="*/ 152399 h 13064490"/>
                <a:gd name="connsiteX116" fmla="*/ 9089136 w 12767104"/>
                <a:gd name="connsiteY116" fmla="*/ 0 h 13064490"/>
                <a:gd name="connsiteX117" fmla="*/ 9030842 w 12767104"/>
                <a:gd name="connsiteY117" fmla="*/ 188594 h 13064490"/>
                <a:gd name="connsiteX118" fmla="*/ 9137522 w 12767104"/>
                <a:gd name="connsiteY118" fmla="*/ 352424 h 13064490"/>
                <a:gd name="connsiteX119" fmla="*/ 8903207 w 12767104"/>
                <a:gd name="connsiteY119" fmla="*/ 421004 h 13064490"/>
                <a:gd name="connsiteX120" fmla="*/ 8634602 w 12767104"/>
                <a:gd name="connsiteY120" fmla="*/ 548639 h 13064490"/>
                <a:gd name="connsiteX121" fmla="*/ 8421242 w 12767104"/>
                <a:gd name="connsiteY121" fmla="*/ 859154 h 13064490"/>
                <a:gd name="connsiteX122" fmla="*/ 8219312 w 12767104"/>
                <a:gd name="connsiteY122" fmla="*/ 922019 h 13064490"/>
                <a:gd name="connsiteX123" fmla="*/ 8125967 w 12767104"/>
                <a:gd name="connsiteY123" fmla="*/ 1301114 h 13064490"/>
                <a:gd name="connsiteX124" fmla="*/ 8017382 w 12767104"/>
                <a:gd name="connsiteY124" fmla="*/ 1407794 h 13064490"/>
                <a:gd name="connsiteX125" fmla="*/ 7977377 w 12767104"/>
                <a:gd name="connsiteY125" fmla="*/ 1543049 h 13064490"/>
                <a:gd name="connsiteX126" fmla="*/ 7811642 w 12767104"/>
                <a:gd name="connsiteY126" fmla="*/ 1577339 h 13064490"/>
                <a:gd name="connsiteX127" fmla="*/ 7678674 w 12767104"/>
                <a:gd name="connsiteY127" fmla="*/ 1816608 h 13064490"/>
                <a:gd name="connsiteX128" fmla="*/ 7327772 w 12767104"/>
                <a:gd name="connsiteY128" fmla="*/ 1645919 h 13064490"/>
                <a:gd name="connsiteX129" fmla="*/ 6998207 w 12767104"/>
                <a:gd name="connsiteY129" fmla="*/ 1950719 h 13064490"/>
                <a:gd name="connsiteX130" fmla="*/ 6794372 w 12767104"/>
                <a:gd name="connsiteY130" fmla="*/ 1811654 h 13064490"/>
                <a:gd name="connsiteX131" fmla="*/ 6217920 w 12767104"/>
                <a:gd name="connsiteY131" fmla="*/ 2286000 h 13064490"/>
                <a:gd name="connsiteX132" fmla="*/ 6020942 w 12767104"/>
                <a:gd name="connsiteY132" fmla="*/ 2179319 h 13064490"/>
                <a:gd name="connsiteX133" fmla="*/ 5859017 w 12767104"/>
                <a:gd name="connsiteY133" fmla="*/ 2200274 h 13064490"/>
                <a:gd name="connsiteX134" fmla="*/ 5657087 w 12767104"/>
                <a:gd name="connsiteY134" fmla="*/ 2085974 h 13064490"/>
                <a:gd name="connsiteX135" fmla="*/ 5422772 w 12767104"/>
                <a:gd name="connsiteY135" fmla="*/ 2118359 h 13064490"/>
                <a:gd name="connsiteX136" fmla="*/ 5361812 w 12767104"/>
                <a:gd name="connsiteY136" fmla="*/ 1937384 h 13064490"/>
                <a:gd name="connsiteX137" fmla="*/ 5015102 w 12767104"/>
                <a:gd name="connsiteY137" fmla="*/ 1771649 h 13064490"/>
                <a:gd name="connsiteX138" fmla="*/ 4565691 w 12767104"/>
                <a:gd name="connsiteY138" fmla="*/ 1635406 h 13064490"/>
                <a:gd name="connsiteX139" fmla="*/ 4512137 w 12767104"/>
                <a:gd name="connsiteY139" fmla="*/ 1712763 h 13064490"/>
                <a:gd name="connsiteX140" fmla="*/ 4375274 w 12767104"/>
                <a:gd name="connsiteY140" fmla="*/ 1712763 h 13064490"/>
                <a:gd name="connsiteX141" fmla="*/ 4289902 w 12767104"/>
                <a:gd name="connsiteY141" fmla="*/ 1742267 h 13064490"/>
                <a:gd name="connsiteX142" fmla="*/ 4214609 w 12767104"/>
                <a:gd name="connsiteY142" fmla="*/ 1593753 h 13064490"/>
                <a:gd name="connsiteX143" fmla="*/ 4095599 w 12767104"/>
                <a:gd name="connsiteY143" fmla="*/ 1520363 h 13064490"/>
                <a:gd name="connsiteX144" fmla="*/ 4093905 w 12767104"/>
                <a:gd name="connsiteY144" fmla="*/ 1433030 h 13064490"/>
                <a:gd name="connsiteX145" fmla="*/ 3996423 w 12767104"/>
                <a:gd name="connsiteY145" fmla="*/ 1391434 h 13064490"/>
                <a:gd name="connsiteX146" fmla="*/ 3762439 w 12767104"/>
                <a:gd name="connsiteY146" fmla="*/ 1268200 h 13064490"/>
                <a:gd name="connsiteX147" fmla="*/ 3683643 w 12767104"/>
                <a:gd name="connsiteY147" fmla="*/ 1308185 h 13064490"/>
                <a:gd name="connsiteX148" fmla="*/ 3505928 w 12767104"/>
                <a:gd name="connsiteY148" fmla="*/ 1106176 h 13064490"/>
                <a:gd name="connsiteX149" fmla="*/ 3296242 w 12767104"/>
                <a:gd name="connsiteY149" fmla="*/ 1199033 h 13064490"/>
                <a:gd name="connsiteX150" fmla="*/ 3234753 w 12767104"/>
                <a:gd name="connsiteY150" fmla="*/ 1089940 h 13064490"/>
                <a:gd name="connsiteX151" fmla="*/ 2999574 w 12767104"/>
                <a:gd name="connsiteY151" fmla="*/ 1182219 h 13064490"/>
                <a:gd name="connsiteX152" fmla="*/ 2992765 w 12767104"/>
                <a:gd name="connsiteY152" fmla="*/ 1034402 h 13064490"/>
                <a:gd name="connsiteX153" fmla="*/ 2920345 w 12767104"/>
                <a:gd name="connsiteY153" fmla="*/ 1007542 h 13064490"/>
                <a:gd name="connsiteX154" fmla="*/ 2792430 w 12767104"/>
                <a:gd name="connsiteY154" fmla="*/ 1246638 h 13064490"/>
                <a:gd name="connsiteX155" fmla="*/ 2793380 w 12767104"/>
                <a:gd name="connsiteY155" fmla="*/ 1429807 h 13064490"/>
                <a:gd name="connsiteX156" fmla="*/ 2655567 w 12767104"/>
                <a:gd name="connsiteY156" fmla="*/ 1478709 h 13064490"/>
                <a:gd name="connsiteX157" fmla="*/ 2541665 w 12767104"/>
                <a:gd name="connsiteY157" fmla="*/ 1603773 h 13064490"/>
                <a:gd name="connsiteX158" fmla="*/ 2356057 w 12767104"/>
                <a:gd name="connsiteY158" fmla="*/ 1591769 h 13064490"/>
                <a:gd name="connsiteX159" fmla="*/ 2241013 w 12767104"/>
                <a:gd name="connsiteY159" fmla="*/ 1758385 h 13064490"/>
                <a:gd name="connsiteX160" fmla="*/ 2084315 w 12767104"/>
                <a:gd name="connsiteY160" fmla="*/ 1706813 h 13064490"/>
                <a:gd name="connsiteX161" fmla="*/ 2012822 w 12767104"/>
                <a:gd name="connsiteY161" fmla="*/ 1710689 h 13064490"/>
                <a:gd name="connsiteX162" fmla="*/ 2007107 w 12767104"/>
                <a:gd name="connsiteY162" fmla="*/ 1870709 h 13064490"/>
                <a:gd name="connsiteX163" fmla="*/ 1736597 w 12767104"/>
                <a:gd name="connsiteY163" fmla="*/ 1920239 h 13064490"/>
                <a:gd name="connsiteX164" fmla="*/ 1383792 w 12767104"/>
                <a:gd name="connsiteY164" fmla="*/ 1796415 h 13064490"/>
                <a:gd name="connsiteX165" fmla="*/ 1064132 w 12767104"/>
                <a:gd name="connsiteY165" fmla="*/ 1979294 h 13064490"/>
                <a:gd name="connsiteX166" fmla="*/ 1053084 w 12767104"/>
                <a:gd name="connsiteY166" fmla="*/ 2431542 h 13064490"/>
                <a:gd name="connsiteX167" fmla="*/ 514350 w 12767104"/>
                <a:gd name="connsiteY167" fmla="*/ 2355342 h 13064490"/>
                <a:gd name="connsiteX168" fmla="*/ 464057 w 12767104"/>
                <a:gd name="connsiteY168" fmla="*/ 2529839 h 13064490"/>
                <a:gd name="connsiteX169" fmla="*/ 0 w 12767104"/>
                <a:gd name="connsiteY169" fmla="*/ 2450592 h 13064490"/>
                <a:gd name="connsiteX0" fmla="*/ 0 w 12767104"/>
                <a:gd name="connsiteY0" fmla="*/ 2450592 h 13064490"/>
                <a:gd name="connsiteX1" fmla="*/ 266319 w 12767104"/>
                <a:gd name="connsiteY1" fmla="*/ 2830068 h 13064490"/>
                <a:gd name="connsiteX2" fmla="*/ 715899 w 12767104"/>
                <a:gd name="connsiteY2" fmla="*/ 2767965 h 13064490"/>
                <a:gd name="connsiteX3" fmla="*/ 1254633 w 12767104"/>
                <a:gd name="connsiteY3" fmla="*/ 3008757 h 13064490"/>
                <a:gd name="connsiteX4" fmla="*/ 1414652 w 12767104"/>
                <a:gd name="connsiteY4" fmla="*/ 3208019 h 13064490"/>
                <a:gd name="connsiteX5" fmla="*/ 1605152 w 12767104"/>
                <a:gd name="connsiteY5" fmla="*/ 3383279 h 13064490"/>
                <a:gd name="connsiteX6" fmla="*/ 1776602 w 12767104"/>
                <a:gd name="connsiteY6" fmla="*/ 3274694 h 13064490"/>
                <a:gd name="connsiteX7" fmla="*/ 2104262 w 12767104"/>
                <a:gd name="connsiteY7" fmla="*/ 3577589 h 13064490"/>
                <a:gd name="connsiteX8" fmla="*/ 2044827 w 12767104"/>
                <a:gd name="connsiteY8" fmla="*/ 3737610 h 13064490"/>
                <a:gd name="connsiteX9" fmla="*/ 2681477 w 12767104"/>
                <a:gd name="connsiteY9" fmla="*/ 3979544 h 13064490"/>
                <a:gd name="connsiteX10" fmla="*/ 3096767 w 12767104"/>
                <a:gd name="connsiteY10" fmla="*/ 3918584 h 13064490"/>
                <a:gd name="connsiteX11" fmla="*/ 3167252 w 12767104"/>
                <a:gd name="connsiteY11" fmla="*/ 4078604 h 13064490"/>
                <a:gd name="connsiteX12" fmla="*/ 3313937 w 12767104"/>
                <a:gd name="connsiteY12" fmla="*/ 4000499 h 13064490"/>
                <a:gd name="connsiteX13" fmla="*/ 3447669 w 12767104"/>
                <a:gd name="connsiteY13" fmla="*/ 4025646 h 13064490"/>
                <a:gd name="connsiteX14" fmla="*/ 3510152 w 12767104"/>
                <a:gd name="connsiteY14" fmla="*/ 4219574 h 13064490"/>
                <a:gd name="connsiteX15" fmla="*/ 3515867 w 12767104"/>
                <a:gd name="connsiteY15" fmla="*/ 4589144 h 13064490"/>
                <a:gd name="connsiteX16" fmla="*/ 3371087 w 12767104"/>
                <a:gd name="connsiteY16" fmla="*/ 4928234 h 13064490"/>
                <a:gd name="connsiteX17" fmla="*/ 3479672 w 12767104"/>
                <a:gd name="connsiteY17" fmla="*/ 5463539 h 13064490"/>
                <a:gd name="connsiteX18" fmla="*/ 3310127 w 12767104"/>
                <a:gd name="connsiteY18" fmla="*/ 5494019 h 13064490"/>
                <a:gd name="connsiteX19" fmla="*/ 3172967 w 12767104"/>
                <a:gd name="connsiteY19" fmla="*/ 6015989 h 13064490"/>
                <a:gd name="connsiteX20" fmla="*/ 3262502 w 12767104"/>
                <a:gd name="connsiteY20" fmla="*/ 6031229 h 13064490"/>
                <a:gd name="connsiteX21" fmla="*/ 3315842 w 12767104"/>
                <a:gd name="connsiteY21" fmla="*/ 6193154 h 13064490"/>
                <a:gd name="connsiteX22" fmla="*/ 3464432 w 12767104"/>
                <a:gd name="connsiteY22" fmla="*/ 6115049 h 13064490"/>
                <a:gd name="connsiteX23" fmla="*/ 3593972 w 12767104"/>
                <a:gd name="connsiteY23" fmla="*/ 6273164 h 13064490"/>
                <a:gd name="connsiteX24" fmla="*/ 3835146 w 12767104"/>
                <a:gd name="connsiteY24" fmla="*/ 6307836 h 13064490"/>
                <a:gd name="connsiteX25" fmla="*/ 3643502 w 12767104"/>
                <a:gd name="connsiteY25" fmla="*/ 6793229 h 13064490"/>
                <a:gd name="connsiteX26" fmla="*/ 3704462 w 12767104"/>
                <a:gd name="connsiteY26" fmla="*/ 7218044 h 13064490"/>
                <a:gd name="connsiteX27" fmla="*/ 3508247 w 12767104"/>
                <a:gd name="connsiteY27" fmla="*/ 7745729 h 13064490"/>
                <a:gd name="connsiteX28" fmla="*/ 3654932 w 12767104"/>
                <a:gd name="connsiteY28" fmla="*/ 7880984 h 13064490"/>
                <a:gd name="connsiteX29" fmla="*/ 3396234 w 12767104"/>
                <a:gd name="connsiteY29" fmla="*/ 8180451 h 13064490"/>
                <a:gd name="connsiteX30" fmla="*/ 3645407 w 12767104"/>
                <a:gd name="connsiteY30" fmla="*/ 8650604 h 13064490"/>
                <a:gd name="connsiteX31" fmla="*/ 4189476 w 12767104"/>
                <a:gd name="connsiteY31" fmla="*/ 9107805 h 13064490"/>
                <a:gd name="connsiteX32" fmla="*/ 4317872 w 12767104"/>
                <a:gd name="connsiteY32" fmla="*/ 9022079 h 13064490"/>
                <a:gd name="connsiteX33" fmla="*/ 4573142 w 12767104"/>
                <a:gd name="connsiteY33" fmla="*/ 9305924 h 13064490"/>
                <a:gd name="connsiteX34" fmla="*/ 4847462 w 12767104"/>
                <a:gd name="connsiteY34" fmla="*/ 9330689 h 13064490"/>
                <a:gd name="connsiteX35" fmla="*/ 5024627 w 12767104"/>
                <a:gd name="connsiteY35" fmla="*/ 9193529 h 13064490"/>
                <a:gd name="connsiteX36" fmla="*/ 5401817 w 12767104"/>
                <a:gd name="connsiteY36" fmla="*/ 9408794 h 13064490"/>
                <a:gd name="connsiteX37" fmla="*/ 5702807 w 12767104"/>
                <a:gd name="connsiteY37" fmla="*/ 9414509 h 13064490"/>
                <a:gd name="connsiteX38" fmla="*/ 5805677 w 12767104"/>
                <a:gd name="connsiteY38" fmla="*/ 9641204 h 13064490"/>
                <a:gd name="connsiteX39" fmla="*/ 6116192 w 12767104"/>
                <a:gd name="connsiteY39" fmla="*/ 9660254 h 13064490"/>
                <a:gd name="connsiteX40" fmla="*/ 6206109 w 12767104"/>
                <a:gd name="connsiteY40" fmla="*/ 9857613 h 13064490"/>
                <a:gd name="connsiteX41" fmla="*/ 6379082 w 12767104"/>
                <a:gd name="connsiteY41" fmla="*/ 9858374 h 13064490"/>
                <a:gd name="connsiteX42" fmla="*/ 6531482 w 12767104"/>
                <a:gd name="connsiteY42" fmla="*/ 10033634 h 13064490"/>
                <a:gd name="connsiteX43" fmla="*/ 6741032 w 12767104"/>
                <a:gd name="connsiteY43" fmla="*/ 10033634 h 13064490"/>
                <a:gd name="connsiteX44" fmla="*/ 6769607 w 12767104"/>
                <a:gd name="connsiteY44" fmla="*/ 10528934 h 13064490"/>
                <a:gd name="connsiteX45" fmla="*/ 6960108 w 12767104"/>
                <a:gd name="connsiteY45" fmla="*/ 10938891 h 13064490"/>
                <a:gd name="connsiteX46" fmla="*/ 6458712 w 12767104"/>
                <a:gd name="connsiteY46" fmla="*/ 11369040 h 13064490"/>
                <a:gd name="connsiteX47" fmla="*/ 6592443 w 12767104"/>
                <a:gd name="connsiteY47" fmla="*/ 11569065 h 13064490"/>
                <a:gd name="connsiteX48" fmla="*/ 6723888 w 12767104"/>
                <a:gd name="connsiteY48" fmla="*/ 11530965 h 13064490"/>
                <a:gd name="connsiteX49" fmla="*/ 6826758 w 12767104"/>
                <a:gd name="connsiteY49" fmla="*/ 11633835 h 13064490"/>
                <a:gd name="connsiteX50" fmla="*/ 6834378 w 12767104"/>
                <a:gd name="connsiteY50" fmla="*/ 11870055 h 13064490"/>
                <a:gd name="connsiteX51" fmla="*/ 6950583 w 12767104"/>
                <a:gd name="connsiteY51" fmla="*/ 12011025 h 13064490"/>
                <a:gd name="connsiteX52" fmla="*/ 7009638 w 12767104"/>
                <a:gd name="connsiteY52" fmla="*/ 12390120 h 13064490"/>
                <a:gd name="connsiteX53" fmla="*/ 6941058 w 12767104"/>
                <a:gd name="connsiteY53" fmla="*/ 12628245 h 13064490"/>
                <a:gd name="connsiteX54" fmla="*/ 7076313 w 12767104"/>
                <a:gd name="connsiteY54" fmla="*/ 12847320 h 13064490"/>
                <a:gd name="connsiteX55" fmla="*/ 7202043 w 12767104"/>
                <a:gd name="connsiteY55" fmla="*/ 12943713 h 13064490"/>
                <a:gd name="connsiteX56" fmla="*/ 7287768 w 12767104"/>
                <a:gd name="connsiteY56" fmla="*/ 12799695 h 13064490"/>
                <a:gd name="connsiteX57" fmla="*/ 7377303 w 12767104"/>
                <a:gd name="connsiteY57" fmla="*/ 12759690 h 13064490"/>
                <a:gd name="connsiteX58" fmla="*/ 7748778 w 12767104"/>
                <a:gd name="connsiteY58" fmla="*/ 12538710 h 13064490"/>
                <a:gd name="connsiteX59" fmla="*/ 8312658 w 12767104"/>
                <a:gd name="connsiteY59" fmla="*/ 13034010 h 13064490"/>
                <a:gd name="connsiteX60" fmla="*/ 8440293 w 12767104"/>
                <a:gd name="connsiteY60" fmla="*/ 12971145 h 13064490"/>
                <a:gd name="connsiteX61" fmla="*/ 8819388 w 12767104"/>
                <a:gd name="connsiteY61" fmla="*/ 13013055 h 13064490"/>
                <a:gd name="connsiteX62" fmla="*/ 9089898 w 12767104"/>
                <a:gd name="connsiteY62" fmla="*/ 13064490 h 13064490"/>
                <a:gd name="connsiteX63" fmla="*/ 9554718 w 12767104"/>
                <a:gd name="connsiteY63" fmla="*/ 12974954 h 13064490"/>
                <a:gd name="connsiteX64" fmla="*/ 9853803 w 12767104"/>
                <a:gd name="connsiteY64" fmla="*/ 12885420 h 13064490"/>
                <a:gd name="connsiteX65" fmla="*/ 9954006 w 12767104"/>
                <a:gd name="connsiteY65" fmla="*/ 12968097 h 13064490"/>
                <a:gd name="connsiteX66" fmla="*/ 10019538 w 12767104"/>
                <a:gd name="connsiteY66" fmla="*/ 12891134 h 13064490"/>
                <a:gd name="connsiteX67" fmla="*/ 10107168 w 12767104"/>
                <a:gd name="connsiteY67" fmla="*/ 12702539 h 13064490"/>
                <a:gd name="connsiteX68" fmla="*/ 10103358 w 12767104"/>
                <a:gd name="connsiteY68" fmla="*/ 12614909 h 13064490"/>
                <a:gd name="connsiteX69" fmla="*/ 10177653 w 12767104"/>
                <a:gd name="connsiteY69" fmla="*/ 12538709 h 13064490"/>
                <a:gd name="connsiteX70" fmla="*/ 10135743 w 12767104"/>
                <a:gd name="connsiteY70" fmla="*/ 12378689 h 13064490"/>
                <a:gd name="connsiteX71" fmla="*/ 10267188 w 12767104"/>
                <a:gd name="connsiteY71" fmla="*/ 12338684 h 13064490"/>
                <a:gd name="connsiteX72" fmla="*/ 10419207 w 12767104"/>
                <a:gd name="connsiteY72" fmla="*/ 11967972 h 13064490"/>
                <a:gd name="connsiteX73" fmla="*/ 11149203 w 12767104"/>
                <a:gd name="connsiteY73" fmla="*/ 12121514 h 13064490"/>
                <a:gd name="connsiteX74" fmla="*/ 12090273 w 12767104"/>
                <a:gd name="connsiteY74" fmla="*/ 11727179 h 13064490"/>
                <a:gd name="connsiteX75" fmla="*/ 12248388 w 12767104"/>
                <a:gd name="connsiteY75" fmla="*/ 11870054 h 13064490"/>
                <a:gd name="connsiteX76" fmla="*/ 12362688 w 12767104"/>
                <a:gd name="connsiteY76" fmla="*/ 11891009 h 13064490"/>
                <a:gd name="connsiteX77" fmla="*/ 12524613 w 12767104"/>
                <a:gd name="connsiteY77" fmla="*/ 11662409 h 13064490"/>
                <a:gd name="connsiteX78" fmla="*/ 12600813 w 12767104"/>
                <a:gd name="connsiteY78" fmla="*/ 11622404 h 13064490"/>
                <a:gd name="connsiteX79" fmla="*/ 12658344 w 12767104"/>
                <a:gd name="connsiteY79" fmla="*/ 11645265 h 13064490"/>
                <a:gd name="connsiteX80" fmla="*/ 12758928 w 12767104"/>
                <a:gd name="connsiteY80" fmla="*/ 11344274 h 13064490"/>
                <a:gd name="connsiteX81" fmla="*/ 12446507 w 12767104"/>
                <a:gd name="connsiteY81" fmla="*/ 10921364 h 13064490"/>
                <a:gd name="connsiteX82" fmla="*/ 12383642 w 12767104"/>
                <a:gd name="connsiteY82" fmla="*/ 10618469 h 13064490"/>
                <a:gd name="connsiteX83" fmla="*/ 12201906 w 12767104"/>
                <a:gd name="connsiteY83" fmla="*/ 10423017 h 13064490"/>
                <a:gd name="connsiteX84" fmla="*/ 12216002 w 12767104"/>
                <a:gd name="connsiteY84" fmla="*/ 10138409 h 13064490"/>
                <a:gd name="connsiteX85" fmla="*/ 12560807 w 12767104"/>
                <a:gd name="connsiteY85" fmla="*/ 9631679 h 13064490"/>
                <a:gd name="connsiteX86" fmla="*/ 12693777 w 12767104"/>
                <a:gd name="connsiteY86" fmla="*/ 8833866 h 13064490"/>
                <a:gd name="connsiteX87" fmla="*/ 12472416 w 12767104"/>
                <a:gd name="connsiteY87" fmla="*/ 8590407 h 13064490"/>
                <a:gd name="connsiteX88" fmla="*/ 12508992 w 12767104"/>
                <a:gd name="connsiteY88" fmla="*/ 7827264 h 13064490"/>
                <a:gd name="connsiteX89" fmla="*/ 12256389 w 12767104"/>
                <a:gd name="connsiteY89" fmla="*/ 7655052 h 13064490"/>
                <a:gd name="connsiteX90" fmla="*/ 11978640 w 12767104"/>
                <a:gd name="connsiteY90" fmla="*/ 7424928 h 13064490"/>
                <a:gd name="connsiteX91" fmla="*/ 11887200 w 12767104"/>
                <a:gd name="connsiteY91" fmla="*/ 6784848 h 13064490"/>
                <a:gd name="connsiteX92" fmla="*/ 12052173 w 12767104"/>
                <a:gd name="connsiteY92" fmla="*/ 6573774 h 13064490"/>
                <a:gd name="connsiteX93" fmla="*/ 12172950 w 12767104"/>
                <a:gd name="connsiteY93" fmla="*/ 6334887 h 13064490"/>
                <a:gd name="connsiteX94" fmla="*/ 12179808 w 12767104"/>
                <a:gd name="connsiteY94" fmla="*/ 5888736 h 13064490"/>
                <a:gd name="connsiteX95" fmla="*/ 11915394 w 12767104"/>
                <a:gd name="connsiteY95" fmla="*/ 5550027 h 13064490"/>
                <a:gd name="connsiteX96" fmla="*/ 11612880 w 12767104"/>
                <a:gd name="connsiteY96" fmla="*/ 5285232 h 13064490"/>
                <a:gd name="connsiteX97" fmla="*/ 11137392 w 12767104"/>
                <a:gd name="connsiteY97" fmla="*/ 4791456 h 13064490"/>
                <a:gd name="connsiteX98" fmla="*/ 10345674 w 12767104"/>
                <a:gd name="connsiteY98" fmla="*/ 4283583 h 13064490"/>
                <a:gd name="connsiteX99" fmla="*/ 10364343 w 12767104"/>
                <a:gd name="connsiteY99" fmla="*/ 3643122 h 13064490"/>
                <a:gd name="connsiteX100" fmla="*/ 10991088 w 12767104"/>
                <a:gd name="connsiteY100" fmla="*/ 3035808 h 13064490"/>
                <a:gd name="connsiteX101" fmla="*/ 11228832 w 12767104"/>
                <a:gd name="connsiteY101" fmla="*/ 2523744 h 13064490"/>
                <a:gd name="connsiteX102" fmla="*/ 11155680 w 12767104"/>
                <a:gd name="connsiteY102" fmla="*/ 2286000 h 13064490"/>
                <a:gd name="connsiteX103" fmla="*/ 11391900 w 12767104"/>
                <a:gd name="connsiteY103" fmla="*/ 1664970 h 13064490"/>
                <a:gd name="connsiteX104" fmla="*/ 11299698 w 12767104"/>
                <a:gd name="connsiteY104" fmla="*/ 1289304 h 13064490"/>
                <a:gd name="connsiteX105" fmla="*/ 10966704 w 12767104"/>
                <a:gd name="connsiteY105" fmla="*/ 1435227 h 13064490"/>
                <a:gd name="connsiteX106" fmla="*/ 10770870 w 12767104"/>
                <a:gd name="connsiteY106" fmla="*/ 1719072 h 13064490"/>
                <a:gd name="connsiteX107" fmla="*/ 10211943 w 12767104"/>
                <a:gd name="connsiteY107" fmla="*/ 1704594 h 13064490"/>
                <a:gd name="connsiteX108" fmla="*/ 10643616 w 12767104"/>
                <a:gd name="connsiteY108" fmla="*/ 987552 h 13064490"/>
                <a:gd name="connsiteX109" fmla="*/ 10569321 w 12767104"/>
                <a:gd name="connsiteY109" fmla="*/ 768477 h 13064490"/>
                <a:gd name="connsiteX110" fmla="*/ 10310241 w 12767104"/>
                <a:gd name="connsiteY110" fmla="*/ 644652 h 13064490"/>
                <a:gd name="connsiteX111" fmla="*/ 10132695 w 12767104"/>
                <a:gd name="connsiteY111" fmla="*/ 798957 h 13064490"/>
                <a:gd name="connsiteX112" fmla="*/ 9947147 w 12767104"/>
                <a:gd name="connsiteY112" fmla="*/ 712469 h 13064490"/>
                <a:gd name="connsiteX113" fmla="*/ 9547097 w 12767104"/>
                <a:gd name="connsiteY113" fmla="*/ 748664 h 13064490"/>
                <a:gd name="connsiteX114" fmla="*/ 9390887 w 12767104"/>
                <a:gd name="connsiteY114" fmla="*/ 302894 h 13064490"/>
                <a:gd name="connsiteX115" fmla="*/ 9286112 w 12767104"/>
                <a:gd name="connsiteY115" fmla="*/ 152399 h 13064490"/>
                <a:gd name="connsiteX116" fmla="*/ 9089136 w 12767104"/>
                <a:gd name="connsiteY116" fmla="*/ 0 h 13064490"/>
                <a:gd name="connsiteX117" fmla="*/ 9030842 w 12767104"/>
                <a:gd name="connsiteY117" fmla="*/ 188594 h 13064490"/>
                <a:gd name="connsiteX118" fmla="*/ 9137522 w 12767104"/>
                <a:gd name="connsiteY118" fmla="*/ 352424 h 13064490"/>
                <a:gd name="connsiteX119" fmla="*/ 8903207 w 12767104"/>
                <a:gd name="connsiteY119" fmla="*/ 421004 h 13064490"/>
                <a:gd name="connsiteX120" fmla="*/ 8634602 w 12767104"/>
                <a:gd name="connsiteY120" fmla="*/ 548639 h 13064490"/>
                <a:gd name="connsiteX121" fmla="*/ 8421242 w 12767104"/>
                <a:gd name="connsiteY121" fmla="*/ 859154 h 13064490"/>
                <a:gd name="connsiteX122" fmla="*/ 8219312 w 12767104"/>
                <a:gd name="connsiteY122" fmla="*/ 922019 h 13064490"/>
                <a:gd name="connsiteX123" fmla="*/ 8125967 w 12767104"/>
                <a:gd name="connsiteY123" fmla="*/ 1301114 h 13064490"/>
                <a:gd name="connsiteX124" fmla="*/ 8017382 w 12767104"/>
                <a:gd name="connsiteY124" fmla="*/ 1407794 h 13064490"/>
                <a:gd name="connsiteX125" fmla="*/ 7977377 w 12767104"/>
                <a:gd name="connsiteY125" fmla="*/ 1543049 h 13064490"/>
                <a:gd name="connsiteX126" fmla="*/ 7811642 w 12767104"/>
                <a:gd name="connsiteY126" fmla="*/ 1577339 h 13064490"/>
                <a:gd name="connsiteX127" fmla="*/ 7678674 w 12767104"/>
                <a:gd name="connsiteY127" fmla="*/ 1816608 h 13064490"/>
                <a:gd name="connsiteX128" fmla="*/ 7327772 w 12767104"/>
                <a:gd name="connsiteY128" fmla="*/ 1645919 h 13064490"/>
                <a:gd name="connsiteX129" fmla="*/ 6998207 w 12767104"/>
                <a:gd name="connsiteY129" fmla="*/ 1950719 h 13064490"/>
                <a:gd name="connsiteX130" fmla="*/ 6794372 w 12767104"/>
                <a:gd name="connsiteY130" fmla="*/ 1811654 h 13064490"/>
                <a:gd name="connsiteX131" fmla="*/ 6217920 w 12767104"/>
                <a:gd name="connsiteY131" fmla="*/ 2286000 h 13064490"/>
                <a:gd name="connsiteX132" fmla="*/ 6020942 w 12767104"/>
                <a:gd name="connsiteY132" fmla="*/ 2179319 h 13064490"/>
                <a:gd name="connsiteX133" fmla="*/ 5859017 w 12767104"/>
                <a:gd name="connsiteY133" fmla="*/ 2200274 h 13064490"/>
                <a:gd name="connsiteX134" fmla="*/ 5657087 w 12767104"/>
                <a:gd name="connsiteY134" fmla="*/ 2085974 h 13064490"/>
                <a:gd name="connsiteX135" fmla="*/ 5422772 w 12767104"/>
                <a:gd name="connsiteY135" fmla="*/ 2118359 h 13064490"/>
                <a:gd name="connsiteX136" fmla="*/ 5361812 w 12767104"/>
                <a:gd name="connsiteY136" fmla="*/ 1937384 h 13064490"/>
                <a:gd name="connsiteX137" fmla="*/ 5015102 w 12767104"/>
                <a:gd name="connsiteY137" fmla="*/ 1771649 h 13064490"/>
                <a:gd name="connsiteX138" fmla="*/ 4565691 w 12767104"/>
                <a:gd name="connsiteY138" fmla="*/ 1635406 h 13064490"/>
                <a:gd name="connsiteX139" fmla="*/ 4512137 w 12767104"/>
                <a:gd name="connsiteY139" fmla="*/ 1712763 h 13064490"/>
                <a:gd name="connsiteX140" fmla="*/ 4375274 w 12767104"/>
                <a:gd name="connsiteY140" fmla="*/ 1712763 h 13064490"/>
                <a:gd name="connsiteX141" fmla="*/ 4289902 w 12767104"/>
                <a:gd name="connsiteY141" fmla="*/ 1742267 h 13064490"/>
                <a:gd name="connsiteX142" fmla="*/ 4214609 w 12767104"/>
                <a:gd name="connsiteY142" fmla="*/ 1593753 h 13064490"/>
                <a:gd name="connsiteX143" fmla="*/ 4095599 w 12767104"/>
                <a:gd name="connsiteY143" fmla="*/ 1520363 h 13064490"/>
                <a:gd name="connsiteX144" fmla="*/ 4093905 w 12767104"/>
                <a:gd name="connsiteY144" fmla="*/ 1433030 h 13064490"/>
                <a:gd name="connsiteX145" fmla="*/ 3996423 w 12767104"/>
                <a:gd name="connsiteY145" fmla="*/ 1391434 h 13064490"/>
                <a:gd name="connsiteX146" fmla="*/ 3762439 w 12767104"/>
                <a:gd name="connsiteY146" fmla="*/ 1268200 h 13064490"/>
                <a:gd name="connsiteX147" fmla="*/ 3683643 w 12767104"/>
                <a:gd name="connsiteY147" fmla="*/ 1308185 h 13064490"/>
                <a:gd name="connsiteX148" fmla="*/ 3505928 w 12767104"/>
                <a:gd name="connsiteY148" fmla="*/ 1106176 h 13064490"/>
                <a:gd name="connsiteX149" fmla="*/ 3296242 w 12767104"/>
                <a:gd name="connsiteY149" fmla="*/ 1199033 h 13064490"/>
                <a:gd name="connsiteX150" fmla="*/ 3234753 w 12767104"/>
                <a:gd name="connsiteY150" fmla="*/ 1089940 h 13064490"/>
                <a:gd name="connsiteX151" fmla="*/ 2999574 w 12767104"/>
                <a:gd name="connsiteY151" fmla="*/ 1182219 h 13064490"/>
                <a:gd name="connsiteX152" fmla="*/ 2992765 w 12767104"/>
                <a:gd name="connsiteY152" fmla="*/ 1034402 h 13064490"/>
                <a:gd name="connsiteX153" fmla="*/ 2920345 w 12767104"/>
                <a:gd name="connsiteY153" fmla="*/ 1007542 h 13064490"/>
                <a:gd name="connsiteX154" fmla="*/ 2792430 w 12767104"/>
                <a:gd name="connsiteY154" fmla="*/ 1246638 h 13064490"/>
                <a:gd name="connsiteX155" fmla="*/ 2793380 w 12767104"/>
                <a:gd name="connsiteY155" fmla="*/ 1429807 h 13064490"/>
                <a:gd name="connsiteX156" fmla="*/ 2655567 w 12767104"/>
                <a:gd name="connsiteY156" fmla="*/ 1478709 h 13064490"/>
                <a:gd name="connsiteX157" fmla="*/ 2541665 w 12767104"/>
                <a:gd name="connsiteY157" fmla="*/ 1603773 h 13064490"/>
                <a:gd name="connsiteX158" fmla="*/ 2356057 w 12767104"/>
                <a:gd name="connsiteY158" fmla="*/ 1591769 h 13064490"/>
                <a:gd name="connsiteX159" fmla="*/ 2241013 w 12767104"/>
                <a:gd name="connsiteY159" fmla="*/ 1758385 h 13064490"/>
                <a:gd name="connsiteX160" fmla="*/ 2084315 w 12767104"/>
                <a:gd name="connsiteY160" fmla="*/ 1706813 h 13064490"/>
                <a:gd name="connsiteX161" fmla="*/ 2012822 w 12767104"/>
                <a:gd name="connsiteY161" fmla="*/ 1710689 h 13064490"/>
                <a:gd name="connsiteX162" fmla="*/ 2007107 w 12767104"/>
                <a:gd name="connsiteY162" fmla="*/ 1870709 h 13064490"/>
                <a:gd name="connsiteX163" fmla="*/ 1736597 w 12767104"/>
                <a:gd name="connsiteY163" fmla="*/ 1920239 h 13064490"/>
                <a:gd name="connsiteX164" fmla="*/ 1383792 w 12767104"/>
                <a:gd name="connsiteY164" fmla="*/ 1796415 h 13064490"/>
                <a:gd name="connsiteX165" fmla="*/ 1064132 w 12767104"/>
                <a:gd name="connsiteY165" fmla="*/ 1979294 h 13064490"/>
                <a:gd name="connsiteX166" fmla="*/ 1053084 w 12767104"/>
                <a:gd name="connsiteY166" fmla="*/ 2431542 h 13064490"/>
                <a:gd name="connsiteX167" fmla="*/ 514350 w 12767104"/>
                <a:gd name="connsiteY167" fmla="*/ 2355342 h 13064490"/>
                <a:gd name="connsiteX168" fmla="*/ 464057 w 12767104"/>
                <a:gd name="connsiteY168" fmla="*/ 2529839 h 13064490"/>
                <a:gd name="connsiteX169" fmla="*/ 0 w 12767104"/>
                <a:gd name="connsiteY169" fmla="*/ 2450592 h 13064490"/>
                <a:gd name="connsiteX0" fmla="*/ 0 w 12767104"/>
                <a:gd name="connsiteY0" fmla="*/ 2450592 h 13064490"/>
                <a:gd name="connsiteX1" fmla="*/ 266319 w 12767104"/>
                <a:gd name="connsiteY1" fmla="*/ 2830068 h 13064490"/>
                <a:gd name="connsiteX2" fmla="*/ 715899 w 12767104"/>
                <a:gd name="connsiteY2" fmla="*/ 2767965 h 13064490"/>
                <a:gd name="connsiteX3" fmla="*/ 1254633 w 12767104"/>
                <a:gd name="connsiteY3" fmla="*/ 3008757 h 13064490"/>
                <a:gd name="connsiteX4" fmla="*/ 1414652 w 12767104"/>
                <a:gd name="connsiteY4" fmla="*/ 3208019 h 13064490"/>
                <a:gd name="connsiteX5" fmla="*/ 1605152 w 12767104"/>
                <a:gd name="connsiteY5" fmla="*/ 3383279 h 13064490"/>
                <a:gd name="connsiteX6" fmla="*/ 1776602 w 12767104"/>
                <a:gd name="connsiteY6" fmla="*/ 3274694 h 13064490"/>
                <a:gd name="connsiteX7" fmla="*/ 2104262 w 12767104"/>
                <a:gd name="connsiteY7" fmla="*/ 3577589 h 13064490"/>
                <a:gd name="connsiteX8" fmla="*/ 2044827 w 12767104"/>
                <a:gd name="connsiteY8" fmla="*/ 3737610 h 13064490"/>
                <a:gd name="connsiteX9" fmla="*/ 2681477 w 12767104"/>
                <a:gd name="connsiteY9" fmla="*/ 3979544 h 13064490"/>
                <a:gd name="connsiteX10" fmla="*/ 3096767 w 12767104"/>
                <a:gd name="connsiteY10" fmla="*/ 3918584 h 13064490"/>
                <a:gd name="connsiteX11" fmla="*/ 3167252 w 12767104"/>
                <a:gd name="connsiteY11" fmla="*/ 4078604 h 13064490"/>
                <a:gd name="connsiteX12" fmla="*/ 3313937 w 12767104"/>
                <a:gd name="connsiteY12" fmla="*/ 4000499 h 13064490"/>
                <a:gd name="connsiteX13" fmla="*/ 3447669 w 12767104"/>
                <a:gd name="connsiteY13" fmla="*/ 4025646 h 13064490"/>
                <a:gd name="connsiteX14" fmla="*/ 3510152 w 12767104"/>
                <a:gd name="connsiteY14" fmla="*/ 4219574 h 13064490"/>
                <a:gd name="connsiteX15" fmla="*/ 3515867 w 12767104"/>
                <a:gd name="connsiteY15" fmla="*/ 4589144 h 13064490"/>
                <a:gd name="connsiteX16" fmla="*/ 3371087 w 12767104"/>
                <a:gd name="connsiteY16" fmla="*/ 4928234 h 13064490"/>
                <a:gd name="connsiteX17" fmla="*/ 3479672 w 12767104"/>
                <a:gd name="connsiteY17" fmla="*/ 5463539 h 13064490"/>
                <a:gd name="connsiteX18" fmla="*/ 3310127 w 12767104"/>
                <a:gd name="connsiteY18" fmla="*/ 5494019 h 13064490"/>
                <a:gd name="connsiteX19" fmla="*/ 3172967 w 12767104"/>
                <a:gd name="connsiteY19" fmla="*/ 6015989 h 13064490"/>
                <a:gd name="connsiteX20" fmla="*/ 3262502 w 12767104"/>
                <a:gd name="connsiteY20" fmla="*/ 6031229 h 13064490"/>
                <a:gd name="connsiteX21" fmla="*/ 3315842 w 12767104"/>
                <a:gd name="connsiteY21" fmla="*/ 6193154 h 13064490"/>
                <a:gd name="connsiteX22" fmla="*/ 3464432 w 12767104"/>
                <a:gd name="connsiteY22" fmla="*/ 6115049 h 13064490"/>
                <a:gd name="connsiteX23" fmla="*/ 3593972 w 12767104"/>
                <a:gd name="connsiteY23" fmla="*/ 6273164 h 13064490"/>
                <a:gd name="connsiteX24" fmla="*/ 3835146 w 12767104"/>
                <a:gd name="connsiteY24" fmla="*/ 6307836 h 13064490"/>
                <a:gd name="connsiteX25" fmla="*/ 3643502 w 12767104"/>
                <a:gd name="connsiteY25" fmla="*/ 6793229 h 13064490"/>
                <a:gd name="connsiteX26" fmla="*/ 3704462 w 12767104"/>
                <a:gd name="connsiteY26" fmla="*/ 7218044 h 13064490"/>
                <a:gd name="connsiteX27" fmla="*/ 3508247 w 12767104"/>
                <a:gd name="connsiteY27" fmla="*/ 7745729 h 13064490"/>
                <a:gd name="connsiteX28" fmla="*/ 3654932 w 12767104"/>
                <a:gd name="connsiteY28" fmla="*/ 7880984 h 13064490"/>
                <a:gd name="connsiteX29" fmla="*/ 3396234 w 12767104"/>
                <a:gd name="connsiteY29" fmla="*/ 8180451 h 13064490"/>
                <a:gd name="connsiteX30" fmla="*/ 3645407 w 12767104"/>
                <a:gd name="connsiteY30" fmla="*/ 8650604 h 13064490"/>
                <a:gd name="connsiteX31" fmla="*/ 4189476 w 12767104"/>
                <a:gd name="connsiteY31" fmla="*/ 9107805 h 13064490"/>
                <a:gd name="connsiteX32" fmla="*/ 4317872 w 12767104"/>
                <a:gd name="connsiteY32" fmla="*/ 9022079 h 13064490"/>
                <a:gd name="connsiteX33" fmla="*/ 4573142 w 12767104"/>
                <a:gd name="connsiteY33" fmla="*/ 9305924 h 13064490"/>
                <a:gd name="connsiteX34" fmla="*/ 4847462 w 12767104"/>
                <a:gd name="connsiteY34" fmla="*/ 9330689 h 13064490"/>
                <a:gd name="connsiteX35" fmla="*/ 5024627 w 12767104"/>
                <a:gd name="connsiteY35" fmla="*/ 9193529 h 13064490"/>
                <a:gd name="connsiteX36" fmla="*/ 5401817 w 12767104"/>
                <a:gd name="connsiteY36" fmla="*/ 9408794 h 13064490"/>
                <a:gd name="connsiteX37" fmla="*/ 5702807 w 12767104"/>
                <a:gd name="connsiteY37" fmla="*/ 9414509 h 13064490"/>
                <a:gd name="connsiteX38" fmla="*/ 5805677 w 12767104"/>
                <a:gd name="connsiteY38" fmla="*/ 9641204 h 13064490"/>
                <a:gd name="connsiteX39" fmla="*/ 6116192 w 12767104"/>
                <a:gd name="connsiteY39" fmla="*/ 9660254 h 13064490"/>
                <a:gd name="connsiteX40" fmla="*/ 6206109 w 12767104"/>
                <a:gd name="connsiteY40" fmla="*/ 9857613 h 13064490"/>
                <a:gd name="connsiteX41" fmla="*/ 6379082 w 12767104"/>
                <a:gd name="connsiteY41" fmla="*/ 9858374 h 13064490"/>
                <a:gd name="connsiteX42" fmla="*/ 6531482 w 12767104"/>
                <a:gd name="connsiteY42" fmla="*/ 10033634 h 13064490"/>
                <a:gd name="connsiteX43" fmla="*/ 6741032 w 12767104"/>
                <a:gd name="connsiteY43" fmla="*/ 10033634 h 13064490"/>
                <a:gd name="connsiteX44" fmla="*/ 6769607 w 12767104"/>
                <a:gd name="connsiteY44" fmla="*/ 10528934 h 13064490"/>
                <a:gd name="connsiteX45" fmla="*/ 6960108 w 12767104"/>
                <a:gd name="connsiteY45" fmla="*/ 10938891 h 13064490"/>
                <a:gd name="connsiteX46" fmla="*/ 6458712 w 12767104"/>
                <a:gd name="connsiteY46" fmla="*/ 11369040 h 13064490"/>
                <a:gd name="connsiteX47" fmla="*/ 6592443 w 12767104"/>
                <a:gd name="connsiteY47" fmla="*/ 11569065 h 13064490"/>
                <a:gd name="connsiteX48" fmla="*/ 6723888 w 12767104"/>
                <a:gd name="connsiteY48" fmla="*/ 11530965 h 13064490"/>
                <a:gd name="connsiteX49" fmla="*/ 6826758 w 12767104"/>
                <a:gd name="connsiteY49" fmla="*/ 11633835 h 13064490"/>
                <a:gd name="connsiteX50" fmla="*/ 6834378 w 12767104"/>
                <a:gd name="connsiteY50" fmla="*/ 11870055 h 13064490"/>
                <a:gd name="connsiteX51" fmla="*/ 6950583 w 12767104"/>
                <a:gd name="connsiteY51" fmla="*/ 12011025 h 13064490"/>
                <a:gd name="connsiteX52" fmla="*/ 7009638 w 12767104"/>
                <a:gd name="connsiteY52" fmla="*/ 12390120 h 13064490"/>
                <a:gd name="connsiteX53" fmla="*/ 6941058 w 12767104"/>
                <a:gd name="connsiteY53" fmla="*/ 12628245 h 13064490"/>
                <a:gd name="connsiteX54" fmla="*/ 7076313 w 12767104"/>
                <a:gd name="connsiteY54" fmla="*/ 12847320 h 13064490"/>
                <a:gd name="connsiteX55" fmla="*/ 7202043 w 12767104"/>
                <a:gd name="connsiteY55" fmla="*/ 12943713 h 13064490"/>
                <a:gd name="connsiteX56" fmla="*/ 7287768 w 12767104"/>
                <a:gd name="connsiteY56" fmla="*/ 12799695 h 13064490"/>
                <a:gd name="connsiteX57" fmla="*/ 7377303 w 12767104"/>
                <a:gd name="connsiteY57" fmla="*/ 12759690 h 13064490"/>
                <a:gd name="connsiteX58" fmla="*/ 7748778 w 12767104"/>
                <a:gd name="connsiteY58" fmla="*/ 12538710 h 13064490"/>
                <a:gd name="connsiteX59" fmla="*/ 8312658 w 12767104"/>
                <a:gd name="connsiteY59" fmla="*/ 13034010 h 13064490"/>
                <a:gd name="connsiteX60" fmla="*/ 8440293 w 12767104"/>
                <a:gd name="connsiteY60" fmla="*/ 12971145 h 13064490"/>
                <a:gd name="connsiteX61" fmla="*/ 8819388 w 12767104"/>
                <a:gd name="connsiteY61" fmla="*/ 13013055 h 13064490"/>
                <a:gd name="connsiteX62" fmla="*/ 9089898 w 12767104"/>
                <a:gd name="connsiteY62" fmla="*/ 13064490 h 13064490"/>
                <a:gd name="connsiteX63" fmla="*/ 9554718 w 12767104"/>
                <a:gd name="connsiteY63" fmla="*/ 12974954 h 13064490"/>
                <a:gd name="connsiteX64" fmla="*/ 9853803 w 12767104"/>
                <a:gd name="connsiteY64" fmla="*/ 12885420 h 13064490"/>
                <a:gd name="connsiteX65" fmla="*/ 9954006 w 12767104"/>
                <a:gd name="connsiteY65" fmla="*/ 12968097 h 13064490"/>
                <a:gd name="connsiteX66" fmla="*/ 10019538 w 12767104"/>
                <a:gd name="connsiteY66" fmla="*/ 12891134 h 13064490"/>
                <a:gd name="connsiteX67" fmla="*/ 10107168 w 12767104"/>
                <a:gd name="connsiteY67" fmla="*/ 12702539 h 13064490"/>
                <a:gd name="connsiteX68" fmla="*/ 10103358 w 12767104"/>
                <a:gd name="connsiteY68" fmla="*/ 12614909 h 13064490"/>
                <a:gd name="connsiteX69" fmla="*/ 10177653 w 12767104"/>
                <a:gd name="connsiteY69" fmla="*/ 12538709 h 13064490"/>
                <a:gd name="connsiteX70" fmla="*/ 10135743 w 12767104"/>
                <a:gd name="connsiteY70" fmla="*/ 12378689 h 13064490"/>
                <a:gd name="connsiteX71" fmla="*/ 10267188 w 12767104"/>
                <a:gd name="connsiteY71" fmla="*/ 12338684 h 13064490"/>
                <a:gd name="connsiteX72" fmla="*/ 10419207 w 12767104"/>
                <a:gd name="connsiteY72" fmla="*/ 11967972 h 13064490"/>
                <a:gd name="connsiteX73" fmla="*/ 11149203 w 12767104"/>
                <a:gd name="connsiteY73" fmla="*/ 12121514 h 13064490"/>
                <a:gd name="connsiteX74" fmla="*/ 12090273 w 12767104"/>
                <a:gd name="connsiteY74" fmla="*/ 11727179 h 13064490"/>
                <a:gd name="connsiteX75" fmla="*/ 12248388 w 12767104"/>
                <a:gd name="connsiteY75" fmla="*/ 11870054 h 13064490"/>
                <a:gd name="connsiteX76" fmla="*/ 12362688 w 12767104"/>
                <a:gd name="connsiteY76" fmla="*/ 11891009 h 13064490"/>
                <a:gd name="connsiteX77" fmla="*/ 12524613 w 12767104"/>
                <a:gd name="connsiteY77" fmla="*/ 11662409 h 13064490"/>
                <a:gd name="connsiteX78" fmla="*/ 12600813 w 12767104"/>
                <a:gd name="connsiteY78" fmla="*/ 11622404 h 13064490"/>
                <a:gd name="connsiteX79" fmla="*/ 12658344 w 12767104"/>
                <a:gd name="connsiteY79" fmla="*/ 11645265 h 13064490"/>
                <a:gd name="connsiteX80" fmla="*/ 12758928 w 12767104"/>
                <a:gd name="connsiteY80" fmla="*/ 11344274 h 13064490"/>
                <a:gd name="connsiteX81" fmla="*/ 12446507 w 12767104"/>
                <a:gd name="connsiteY81" fmla="*/ 10921364 h 13064490"/>
                <a:gd name="connsiteX82" fmla="*/ 12383642 w 12767104"/>
                <a:gd name="connsiteY82" fmla="*/ 10618469 h 13064490"/>
                <a:gd name="connsiteX83" fmla="*/ 12201906 w 12767104"/>
                <a:gd name="connsiteY83" fmla="*/ 10423017 h 13064490"/>
                <a:gd name="connsiteX84" fmla="*/ 12216002 w 12767104"/>
                <a:gd name="connsiteY84" fmla="*/ 10138409 h 13064490"/>
                <a:gd name="connsiteX85" fmla="*/ 12560807 w 12767104"/>
                <a:gd name="connsiteY85" fmla="*/ 9631679 h 13064490"/>
                <a:gd name="connsiteX86" fmla="*/ 12693777 w 12767104"/>
                <a:gd name="connsiteY86" fmla="*/ 8833866 h 13064490"/>
                <a:gd name="connsiteX87" fmla="*/ 12472416 w 12767104"/>
                <a:gd name="connsiteY87" fmla="*/ 8590407 h 13064490"/>
                <a:gd name="connsiteX88" fmla="*/ 12508992 w 12767104"/>
                <a:gd name="connsiteY88" fmla="*/ 7827264 h 13064490"/>
                <a:gd name="connsiteX89" fmla="*/ 12256389 w 12767104"/>
                <a:gd name="connsiteY89" fmla="*/ 7655052 h 13064490"/>
                <a:gd name="connsiteX90" fmla="*/ 11978640 w 12767104"/>
                <a:gd name="connsiteY90" fmla="*/ 7424928 h 13064490"/>
                <a:gd name="connsiteX91" fmla="*/ 11887200 w 12767104"/>
                <a:gd name="connsiteY91" fmla="*/ 6784848 h 13064490"/>
                <a:gd name="connsiteX92" fmla="*/ 12052173 w 12767104"/>
                <a:gd name="connsiteY92" fmla="*/ 6573774 h 13064490"/>
                <a:gd name="connsiteX93" fmla="*/ 12172950 w 12767104"/>
                <a:gd name="connsiteY93" fmla="*/ 6334887 h 13064490"/>
                <a:gd name="connsiteX94" fmla="*/ 12179808 w 12767104"/>
                <a:gd name="connsiteY94" fmla="*/ 5888736 h 13064490"/>
                <a:gd name="connsiteX95" fmla="*/ 11915394 w 12767104"/>
                <a:gd name="connsiteY95" fmla="*/ 5550027 h 13064490"/>
                <a:gd name="connsiteX96" fmla="*/ 11612880 w 12767104"/>
                <a:gd name="connsiteY96" fmla="*/ 5285232 h 13064490"/>
                <a:gd name="connsiteX97" fmla="*/ 11137392 w 12767104"/>
                <a:gd name="connsiteY97" fmla="*/ 4791456 h 13064490"/>
                <a:gd name="connsiteX98" fmla="*/ 10345674 w 12767104"/>
                <a:gd name="connsiteY98" fmla="*/ 4283583 h 13064490"/>
                <a:gd name="connsiteX99" fmla="*/ 10364343 w 12767104"/>
                <a:gd name="connsiteY99" fmla="*/ 3643122 h 13064490"/>
                <a:gd name="connsiteX100" fmla="*/ 10991088 w 12767104"/>
                <a:gd name="connsiteY100" fmla="*/ 3035808 h 13064490"/>
                <a:gd name="connsiteX101" fmla="*/ 11228832 w 12767104"/>
                <a:gd name="connsiteY101" fmla="*/ 2523744 h 13064490"/>
                <a:gd name="connsiteX102" fmla="*/ 11155680 w 12767104"/>
                <a:gd name="connsiteY102" fmla="*/ 2286000 h 13064490"/>
                <a:gd name="connsiteX103" fmla="*/ 11391900 w 12767104"/>
                <a:gd name="connsiteY103" fmla="*/ 1664970 h 13064490"/>
                <a:gd name="connsiteX104" fmla="*/ 11299698 w 12767104"/>
                <a:gd name="connsiteY104" fmla="*/ 1289304 h 13064490"/>
                <a:gd name="connsiteX105" fmla="*/ 10966704 w 12767104"/>
                <a:gd name="connsiteY105" fmla="*/ 1435227 h 13064490"/>
                <a:gd name="connsiteX106" fmla="*/ 10770870 w 12767104"/>
                <a:gd name="connsiteY106" fmla="*/ 1719072 h 13064490"/>
                <a:gd name="connsiteX107" fmla="*/ 10211943 w 12767104"/>
                <a:gd name="connsiteY107" fmla="*/ 1704594 h 13064490"/>
                <a:gd name="connsiteX108" fmla="*/ 10643616 w 12767104"/>
                <a:gd name="connsiteY108" fmla="*/ 987552 h 13064490"/>
                <a:gd name="connsiteX109" fmla="*/ 10569321 w 12767104"/>
                <a:gd name="connsiteY109" fmla="*/ 768477 h 13064490"/>
                <a:gd name="connsiteX110" fmla="*/ 10310241 w 12767104"/>
                <a:gd name="connsiteY110" fmla="*/ 644652 h 13064490"/>
                <a:gd name="connsiteX111" fmla="*/ 10132695 w 12767104"/>
                <a:gd name="connsiteY111" fmla="*/ 798957 h 13064490"/>
                <a:gd name="connsiteX112" fmla="*/ 9947147 w 12767104"/>
                <a:gd name="connsiteY112" fmla="*/ 712469 h 13064490"/>
                <a:gd name="connsiteX113" fmla="*/ 9547097 w 12767104"/>
                <a:gd name="connsiteY113" fmla="*/ 748664 h 13064490"/>
                <a:gd name="connsiteX114" fmla="*/ 9390887 w 12767104"/>
                <a:gd name="connsiteY114" fmla="*/ 302894 h 13064490"/>
                <a:gd name="connsiteX115" fmla="*/ 9286112 w 12767104"/>
                <a:gd name="connsiteY115" fmla="*/ 152399 h 13064490"/>
                <a:gd name="connsiteX116" fmla="*/ 9089136 w 12767104"/>
                <a:gd name="connsiteY116" fmla="*/ 0 h 13064490"/>
                <a:gd name="connsiteX117" fmla="*/ 9030842 w 12767104"/>
                <a:gd name="connsiteY117" fmla="*/ 188594 h 13064490"/>
                <a:gd name="connsiteX118" fmla="*/ 9137522 w 12767104"/>
                <a:gd name="connsiteY118" fmla="*/ 352424 h 13064490"/>
                <a:gd name="connsiteX119" fmla="*/ 8903207 w 12767104"/>
                <a:gd name="connsiteY119" fmla="*/ 421004 h 13064490"/>
                <a:gd name="connsiteX120" fmla="*/ 8634602 w 12767104"/>
                <a:gd name="connsiteY120" fmla="*/ 548639 h 13064490"/>
                <a:gd name="connsiteX121" fmla="*/ 8421242 w 12767104"/>
                <a:gd name="connsiteY121" fmla="*/ 859154 h 13064490"/>
                <a:gd name="connsiteX122" fmla="*/ 8219312 w 12767104"/>
                <a:gd name="connsiteY122" fmla="*/ 922019 h 13064490"/>
                <a:gd name="connsiteX123" fmla="*/ 8125967 w 12767104"/>
                <a:gd name="connsiteY123" fmla="*/ 1301114 h 13064490"/>
                <a:gd name="connsiteX124" fmla="*/ 8017382 w 12767104"/>
                <a:gd name="connsiteY124" fmla="*/ 1407794 h 13064490"/>
                <a:gd name="connsiteX125" fmla="*/ 7977377 w 12767104"/>
                <a:gd name="connsiteY125" fmla="*/ 1543049 h 13064490"/>
                <a:gd name="connsiteX126" fmla="*/ 7811642 w 12767104"/>
                <a:gd name="connsiteY126" fmla="*/ 1577339 h 13064490"/>
                <a:gd name="connsiteX127" fmla="*/ 7678674 w 12767104"/>
                <a:gd name="connsiteY127" fmla="*/ 1816608 h 13064490"/>
                <a:gd name="connsiteX128" fmla="*/ 7327772 w 12767104"/>
                <a:gd name="connsiteY128" fmla="*/ 1645919 h 13064490"/>
                <a:gd name="connsiteX129" fmla="*/ 6998207 w 12767104"/>
                <a:gd name="connsiteY129" fmla="*/ 1950719 h 13064490"/>
                <a:gd name="connsiteX130" fmla="*/ 6794372 w 12767104"/>
                <a:gd name="connsiteY130" fmla="*/ 1811654 h 13064490"/>
                <a:gd name="connsiteX131" fmla="*/ 6217920 w 12767104"/>
                <a:gd name="connsiteY131" fmla="*/ 2286000 h 13064490"/>
                <a:gd name="connsiteX132" fmla="*/ 6020942 w 12767104"/>
                <a:gd name="connsiteY132" fmla="*/ 2179319 h 13064490"/>
                <a:gd name="connsiteX133" fmla="*/ 5859017 w 12767104"/>
                <a:gd name="connsiteY133" fmla="*/ 2200274 h 13064490"/>
                <a:gd name="connsiteX134" fmla="*/ 5657087 w 12767104"/>
                <a:gd name="connsiteY134" fmla="*/ 2085974 h 13064490"/>
                <a:gd name="connsiteX135" fmla="*/ 5422772 w 12767104"/>
                <a:gd name="connsiteY135" fmla="*/ 2118359 h 13064490"/>
                <a:gd name="connsiteX136" fmla="*/ 5361812 w 12767104"/>
                <a:gd name="connsiteY136" fmla="*/ 1937384 h 13064490"/>
                <a:gd name="connsiteX137" fmla="*/ 5015102 w 12767104"/>
                <a:gd name="connsiteY137" fmla="*/ 1771649 h 13064490"/>
                <a:gd name="connsiteX138" fmla="*/ 4565691 w 12767104"/>
                <a:gd name="connsiteY138" fmla="*/ 1635406 h 13064490"/>
                <a:gd name="connsiteX139" fmla="*/ 4512137 w 12767104"/>
                <a:gd name="connsiteY139" fmla="*/ 1712763 h 13064490"/>
                <a:gd name="connsiteX140" fmla="*/ 4375274 w 12767104"/>
                <a:gd name="connsiteY140" fmla="*/ 1712763 h 13064490"/>
                <a:gd name="connsiteX141" fmla="*/ 4289902 w 12767104"/>
                <a:gd name="connsiteY141" fmla="*/ 1742267 h 13064490"/>
                <a:gd name="connsiteX142" fmla="*/ 4214609 w 12767104"/>
                <a:gd name="connsiteY142" fmla="*/ 1593753 h 13064490"/>
                <a:gd name="connsiteX143" fmla="*/ 4095599 w 12767104"/>
                <a:gd name="connsiteY143" fmla="*/ 1520363 h 13064490"/>
                <a:gd name="connsiteX144" fmla="*/ 4093905 w 12767104"/>
                <a:gd name="connsiteY144" fmla="*/ 1433030 h 13064490"/>
                <a:gd name="connsiteX145" fmla="*/ 3996423 w 12767104"/>
                <a:gd name="connsiteY145" fmla="*/ 1391434 h 13064490"/>
                <a:gd name="connsiteX146" fmla="*/ 3762439 w 12767104"/>
                <a:gd name="connsiteY146" fmla="*/ 1268200 h 13064490"/>
                <a:gd name="connsiteX147" fmla="*/ 3683643 w 12767104"/>
                <a:gd name="connsiteY147" fmla="*/ 1308185 h 13064490"/>
                <a:gd name="connsiteX148" fmla="*/ 3505928 w 12767104"/>
                <a:gd name="connsiteY148" fmla="*/ 1106176 h 13064490"/>
                <a:gd name="connsiteX149" fmla="*/ 3296242 w 12767104"/>
                <a:gd name="connsiteY149" fmla="*/ 1199033 h 13064490"/>
                <a:gd name="connsiteX150" fmla="*/ 3234753 w 12767104"/>
                <a:gd name="connsiteY150" fmla="*/ 1089940 h 13064490"/>
                <a:gd name="connsiteX151" fmla="*/ 2999574 w 12767104"/>
                <a:gd name="connsiteY151" fmla="*/ 1182219 h 13064490"/>
                <a:gd name="connsiteX152" fmla="*/ 2992765 w 12767104"/>
                <a:gd name="connsiteY152" fmla="*/ 1034402 h 13064490"/>
                <a:gd name="connsiteX153" fmla="*/ 2920345 w 12767104"/>
                <a:gd name="connsiteY153" fmla="*/ 1007542 h 13064490"/>
                <a:gd name="connsiteX154" fmla="*/ 2792430 w 12767104"/>
                <a:gd name="connsiteY154" fmla="*/ 1246638 h 13064490"/>
                <a:gd name="connsiteX155" fmla="*/ 2793380 w 12767104"/>
                <a:gd name="connsiteY155" fmla="*/ 1429807 h 13064490"/>
                <a:gd name="connsiteX156" fmla="*/ 2655567 w 12767104"/>
                <a:gd name="connsiteY156" fmla="*/ 1478709 h 13064490"/>
                <a:gd name="connsiteX157" fmla="*/ 2541665 w 12767104"/>
                <a:gd name="connsiteY157" fmla="*/ 1603773 h 13064490"/>
                <a:gd name="connsiteX158" fmla="*/ 2356057 w 12767104"/>
                <a:gd name="connsiteY158" fmla="*/ 1591769 h 13064490"/>
                <a:gd name="connsiteX159" fmla="*/ 2241013 w 12767104"/>
                <a:gd name="connsiteY159" fmla="*/ 1758385 h 13064490"/>
                <a:gd name="connsiteX160" fmla="*/ 2084315 w 12767104"/>
                <a:gd name="connsiteY160" fmla="*/ 1706813 h 13064490"/>
                <a:gd name="connsiteX161" fmla="*/ 2012822 w 12767104"/>
                <a:gd name="connsiteY161" fmla="*/ 1710689 h 13064490"/>
                <a:gd name="connsiteX162" fmla="*/ 2007107 w 12767104"/>
                <a:gd name="connsiteY162" fmla="*/ 1870709 h 13064490"/>
                <a:gd name="connsiteX163" fmla="*/ 1736597 w 12767104"/>
                <a:gd name="connsiteY163" fmla="*/ 1920239 h 13064490"/>
                <a:gd name="connsiteX164" fmla="*/ 1383792 w 12767104"/>
                <a:gd name="connsiteY164" fmla="*/ 1796415 h 13064490"/>
                <a:gd name="connsiteX165" fmla="*/ 1064132 w 12767104"/>
                <a:gd name="connsiteY165" fmla="*/ 1979294 h 13064490"/>
                <a:gd name="connsiteX166" fmla="*/ 1053084 w 12767104"/>
                <a:gd name="connsiteY166" fmla="*/ 2431542 h 13064490"/>
                <a:gd name="connsiteX167" fmla="*/ 514350 w 12767104"/>
                <a:gd name="connsiteY167" fmla="*/ 2355342 h 13064490"/>
                <a:gd name="connsiteX168" fmla="*/ 464057 w 12767104"/>
                <a:gd name="connsiteY168" fmla="*/ 2529839 h 13064490"/>
                <a:gd name="connsiteX169" fmla="*/ 0 w 12767104"/>
                <a:gd name="connsiteY169" fmla="*/ 2450592 h 13064490"/>
                <a:gd name="connsiteX0" fmla="*/ 0 w 12767104"/>
                <a:gd name="connsiteY0" fmla="*/ 2450592 h 13064490"/>
                <a:gd name="connsiteX1" fmla="*/ 266319 w 12767104"/>
                <a:gd name="connsiteY1" fmla="*/ 2830068 h 13064490"/>
                <a:gd name="connsiteX2" fmla="*/ 715899 w 12767104"/>
                <a:gd name="connsiteY2" fmla="*/ 2767965 h 13064490"/>
                <a:gd name="connsiteX3" fmla="*/ 1254633 w 12767104"/>
                <a:gd name="connsiteY3" fmla="*/ 3008757 h 13064490"/>
                <a:gd name="connsiteX4" fmla="*/ 1414652 w 12767104"/>
                <a:gd name="connsiteY4" fmla="*/ 3208019 h 13064490"/>
                <a:gd name="connsiteX5" fmla="*/ 1605152 w 12767104"/>
                <a:gd name="connsiteY5" fmla="*/ 3383279 h 13064490"/>
                <a:gd name="connsiteX6" fmla="*/ 1776602 w 12767104"/>
                <a:gd name="connsiteY6" fmla="*/ 3274694 h 13064490"/>
                <a:gd name="connsiteX7" fmla="*/ 2104262 w 12767104"/>
                <a:gd name="connsiteY7" fmla="*/ 3577589 h 13064490"/>
                <a:gd name="connsiteX8" fmla="*/ 2044827 w 12767104"/>
                <a:gd name="connsiteY8" fmla="*/ 3737610 h 13064490"/>
                <a:gd name="connsiteX9" fmla="*/ 2681477 w 12767104"/>
                <a:gd name="connsiteY9" fmla="*/ 3979544 h 13064490"/>
                <a:gd name="connsiteX10" fmla="*/ 3096767 w 12767104"/>
                <a:gd name="connsiteY10" fmla="*/ 3918584 h 13064490"/>
                <a:gd name="connsiteX11" fmla="*/ 3167252 w 12767104"/>
                <a:gd name="connsiteY11" fmla="*/ 4078604 h 13064490"/>
                <a:gd name="connsiteX12" fmla="*/ 3313937 w 12767104"/>
                <a:gd name="connsiteY12" fmla="*/ 4000499 h 13064490"/>
                <a:gd name="connsiteX13" fmla="*/ 3447669 w 12767104"/>
                <a:gd name="connsiteY13" fmla="*/ 4025646 h 13064490"/>
                <a:gd name="connsiteX14" fmla="*/ 3510152 w 12767104"/>
                <a:gd name="connsiteY14" fmla="*/ 4219574 h 13064490"/>
                <a:gd name="connsiteX15" fmla="*/ 3515867 w 12767104"/>
                <a:gd name="connsiteY15" fmla="*/ 4589144 h 13064490"/>
                <a:gd name="connsiteX16" fmla="*/ 3371087 w 12767104"/>
                <a:gd name="connsiteY16" fmla="*/ 4928234 h 13064490"/>
                <a:gd name="connsiteX17" fmla="*/ 3479672 w 12767104"/>
                <a:gd name="connsiteY17" fmla="*/ 5463539 h 13064490"/>
                <a:gd name="connsiteX18" fmla="*/ 3310127 w 12767104"/>
                <a:gd name="connsiteY18" fmla="*/ 5494019 h 13064490"/>
                <a:gd name="connsiteX19" fmla="*/ 3172967 w 12767104"/>
                <a:gd name="connsiteY19" fmla="*/ 6015989 h 13064490"/>
                <a:gd name="connsiteX20" fmla="*/ 3262502 w 12767104"/>
                <a:gd name="connsiteY20" fmla="*/ 6031229 h 13064490"/>
                <a:gd name="connsiteX21" fmla="*/ 3315842 w 12767104"/>
                <a:gd name="connsiteY21" fmla="*/ 6193154 h 13064490"/>
                <a:gd name="connsiteX22" fmla="*/ 3464432 w 12767104"/>
                <a:gd name="connsiteY22" fmla="*/ 6115049 h 13064490"/>
                <a:gd name="connsiteX23" fmla="*/ 3593972 w 12767104"/>
                <a:gd name="connsiteY23" fmla="*/ 6273164 h 13064490"/>
                <a:gd name="connsiteX24" fmla="*/ 3835146 w 12767104"/>
                <a:gd name="connsiteY24" fmla="*/ 6307836 h 13064490"/>
                <a:gd name="connsiteX25" fmla="*/ 3643502 w 12767104"/>
                <a:gd name="connsiteY25" fmla="*/ 6793229 h 13064490"/>
                <a:gd name="connsiteX26" fmla="*/ 3704462 w 12767104"/>
                <a:gd name="connsiteY26" fmla="*/ 7218044 h 13064490"/>
                <a:gd name="connsiteX27" fmla="*/ 3508247 w 12767104"/>
                <a:gd name="connsiteY27" fmla="*/ 7745729 h 13064490"/>
                <a:gd name="connsiteX28" fmla="*/ 3654932 w 12767104"/>
                <a:gd name="connsiteY28" fmla="*/ 7880984 h 13064490"/>
                <a:gd name="connsiteX29" fmla="*/ 3396234 w 12767104"/>
                <a:gd name="connsiteY29" fmla="*/ 8180451 h 13064490"/>
                <a:gd name="connsiteX30" fmla="*/ 3645407 w 12767104"/>
                <a:gd name="connsiteY30" fmla="*/ 8650604 h 13064490"/>
                <a:gd name="connsiteX31" fmla="*/ 4189476 w 12767104"/>
                <a:gd name="connsiteY31" fmla="*/ 9107805 h 13064490"/>
                <a:gd name="connsiteX32" fmla="*/ 4317872 w 12767104"/>
                <a:gd name="connsiteY32" fmla="*/ 9022079 h 13064490"/>
                <a:gd name="connsiteX33" fmla="*/ 4573142 w 12767104"/>
                <a:gd name="connsiteY33" fmla="*/ 9305924 h 13064490"/>
                <a:gd name="connsiteX34" fmla="*/ 4847462 w 12767104"/>
                <a:gd name="connsiteY34" fmla="*/ 9330689 h 13064490"/>
                <a:gd name="connsiteX35" fmla="*/ 5024627 w 12767104"/>
                <a:gd name="connsiteY35" fmla="*/ 9193529 h 13064490"/>
                <a:gd name="connsiteX36" fmla="*/ 5401817 w 12767104"/>
                <a:gd name="connsiteY36" fmla="*/ 9408794 h 13064490"/>
                <a:gd name="connsiteX37" fmla="*/ 5702807 w 12767104"/>
                <a:gd name="connsiteY37" fmla="*/ 9414509 h 13064490"/>
                <a:gd name="connsiteX38" fmla="*/ 5805677 w 12767104"/>
                <a:gd name="connsiteY38" fmla="*/ 9641204 h 13064490"/>
                <a:gd name="connsiteX39" fmla="*/ 6116192 w 12767104"/>
                <a:gd name="connsiteY39" fmla="*/ 9660254 h 13064490"/>
                <a:gd name="connsiteX40" fmla="*/ 6206109 w 12767104"/>
                <a:gd name="connsiteY40" fmla="*/ 9857613 h 13064490"/>
                <a:gd name="connsiteX41" fmla="*/ 6379082 w 12767104"/>
                <a:gd name="connsiteY41" fmla="*/ 9858374 h 13064490"/>
                <a:gd name="connsiteX42" fmla="*/ 6531482 w 12767104"/>
                <a:gd name="connsiteY42" fmla="*/ 10033634 h 13064490"/>
                <a:gd name="connsiteX43" fmla="*/ 6741032 w 12767104"/>
                <a:gd name="connsiteY43" fmla="*/ 10033634 h 13064490"/>
                <a:gd name="connsiteX44" fmla="*/ 6769607 w 12767104"/>
                <a:gd name="connsiteY44" fmla="*/ 10528934 h 13064490"/>
                <a:gd name="connsiteX45" fmla="*/ 6960108 w 12767104"/>
                <a:gd name="connsiteY45" fmla="*/ 10938891 h 13064490"/>
                <a:gd name="connsiteX46" fmla="*/ 6458712 w 12767104"/>
                <a:gd name="connsiteY46" fmla="*/ 11369040 h 13064490"/>
                <a:gd name="connsiteX47" fmla="*/ 6592443 w 12767104"/>
                <a:gd name="connsiteY47" fmla="*/ 11569065 h 13064490"/>
                <a:gd name="connsiteX48" fmla="*/ 6723888 w 12767104"/>
                <a:gd name="connsiteY48" fmla="*/ 11530965 h 13064490"/>
                <a:gd name="connsiteX49" fmla="*/ 6826758 w 12767104"/>
                <a:gd name="connsiteY49" fmla="*/ 11633835 h 13064490"/>
                <a:gd name="connsiteX50" fmla="*/ 6834378 w 12767104"/>
                <a:gd name="connsiteY50" fmla="*/ 11870055 h 13064490"/>
                <a:gd name="connsiteX51" fmla="*/ 6950583 w 12767104"/>
                <a:gd name="connsiteY51" fmla="*/ 12011025 h 13064490"/>
                <a:gd name="connsiteX52" fmla="*/ 7009638 w 12767104"/>
                <a:gd name="connsiteY52" fmla="*/ 12390120 h 13064490"/>
                <a:gd name="connsiteX53" fmla="*/ 6941058 w 12767104"/>
                <a:gd name="connsiteY53" fmla="*/ 12628245 h 13064490"/>
                <a:gd name="connsiteX54" fmla="*/ 7076313 w 12767104"/>
                <a:gd name="connsiteY54" fmla="*/ 12847320 h 13064490"/>
                <a:gd name="connsiteX55" fmla="*/ 7202043 w 12767104"/>
                <a:gd name="connsiteY55" fmla="*/ 12943713 h 13064490"/>
                <a:gd name="connsiteX56" fmla="*/ 7287768 w 12767104"/>
                <a:gd name="connsiteY56" fmla="*/ 12799695 h 13064490"/>
                <a:gd name="connsiteX57" fmla="*/ 7377303 w 12767104"/>
                <a:gd name="connsiteY57" fmla="*/ 12759690 h 13064490"/>
                <a:gd name="connsiteX58" fmla="*/ 7748778 w 12767104"/>
                <a:gd name="connsiteY58" fmla="*/ 12538710 h 13064490"/>
                <a:gd name="connsiteX59" fmla="*/ 8312658 w 12767104"/>
                <a:gd name="connsiteY59" fmla="*/ 13034010 h 13064490"/>
                <a:gd name="connsiteX60" fmla="*/ 8440293 w 12767104"/>
                <a:gd name="connsiteY60" fmla="*/ 12971145 h 13064490"/>
                <a:gd name="connsiteX61" fmla="*/ 8819388 w 12767104"/>
                <a:gd name="connsiteY61" fmla="*/ 13013055 h 13064490"/>
                <a:gd name="connsiteX62" fmla="*/ 9089898 w 12767104"/>
                <a:gd name="connsiteY62" fmla="*/ 13064490 h 13064490"/>
                <a:gd name="connsiteX63" fmla="*/ 9554718 w 12767104"/>
                <a:gd name="connsiteY63" fmla="*/ 12974954 h 13064490"/>
                <a:gd name="connsiteX64" fmla="*/ 9853803 w 12767104"/>
                <a:gd name="connsiteY64" fmla="*/ 12885420 h 13064490"/>
                <a:gd name="connsiteX65" fmla="*/ 9954006 w 12767104"/>
                <a:gd name="connsiteY65" fmla="*/ 12968097 h 13064490"/>
                <a:gd name="connsiteX66" fmla="*/ 10019538 w 12767104"/>
                <a:gd name="connsiteY66" fmla="*/ 12891134 h 13064490"/>
                <a:gd name="connsiteX67" fmla="*/ 10107168 w 12767104"/>
                <a:gd name="connsiteY67" fmla="*/ 12702539 h 13064490"/>
                <a:gd name="connsiteX68" fmla="*/ 10103358 w 12767104"/>
                <a:gd name="connsiteY68" fmla="*/ 12614909 h 13064490"/>
                <a:gd name="connsiteX69" fmla="*/ 10177653 w 12767104"/>
                <a:gd name="connsiteY69" fmla="*/ 12538709 h 13064490"/>
                <a:gd name="connsiteX70" fmla="*/ 10135743 w 12767104"/>
                <a:gd name="connsiteY70" fmla="*/ 12378689 h 13064490"/>
                <a:gd name="connsiteX71" fmla="*/ 10267188 w 12767104"/>
                <a:gd name="connsiteY71" fmla="*/ 12338684 h 13064490"/>
                <a:gd name="connsiteX72" fmla="*/ 10419207 w 12767104"/>
                <a:gd name="connsiteY72" fmla="*/ 11967972 h 13064490"/>
                <a:gd name="connsiteX73" fmla="*/ 11149203 w 12767104"/>
                <a:gd name="connsiteY73" fmla="*/ 12121514 h 13064490"/>
                <a:gd name="connsiteX74" fmla="*/ 12090273 w 12767104"/>
                <a:gd name="connsiteY74" fmla="*/ 11727179 h 13064490"/>
                <a:gd name="connsiteX75" fmla="*/ 12248388 w 12767104"/>
                <a:gd name="connsiteY75" fmla="*/ 11870054 h 13064490"/>
                <a:gd name="connsiteX76" fmla="*/ 12362688 w 12767104"/>
                <a:gd name="connsiteY76" fmla="*/ 11891009 h 13064490"/>
                <a:gd name="connsiteX77" fmla="*/ 12524613 w 12767104"/>
                <a:gd name="connsiteY77" fmla="*/ 11662409 h 13064490"/>
                <a:gd name="connsiteX78" fmla="*/ 12600813 w 12767104"/>
                <a:gd name="connsiteY78" fmla="*/ 11622404 h 13064490"/>
                <a:gd name="connsiteX79" fmla="*/ 12658344 w 12767104"/>
                <a:gd name="connsiteY79" fmla="*/ 11645265 h 13064490"/>
                <a:gd name="connsiteX80" fmla="*/ 12758928 w 12767104"/>
                <a:gd name="connsiteY80" fmla="*/ 11344274 h 13064490"/>
                <a:gd name="connsiteX81" fmla="*/ 12446507 w 12767104"/>
                <a:gd name="connsiteY81" fmla="*/ 10921364 h 13064490"/>
                <a:gd name="connsiteX82" fmla="*/ 12383642 w 12767104"/>
                <a:gd name="connsiteY82" fmla="*/ 10618469 h 13064490"/>
                <a:gd name="connsiteX83" fmla="*/ 12201906 w 12767104"/>
                <a:gd name="connsiteY83" fmla="*/ 10423017 h 13064490"/>
                <a:gd name="connsiteX84" fmla="*/ 12216002 w 12767104"/>
                <a:gd name="connsiteY84" fmla="*/ 10138409 h 13064490"/>
                <a:gd name="connsiteX85" fmla="*/ 12560807 w 12767104"/>
                <a:gd name="connsiteY85" fmla="*/ 9631679 h 13064490"/>
                <a:gd name="connsiteX86" fmla="*/ 12693777 w 12767104"/>
                <a:gd name="connsiteY86" fmla="*/ 8833866 h 13064490"/>
                <a:gd name="connsiteX87" fmla="*/ 12472416 w 12767104"/>
                <a:gd name="connsiteY87" fmla="*/ 8590407 h 13064490"/>
                <a:gd name="connsiteX88" fmla="*/ 12508992 w 12767104"/>
                <a:gd name="connsiteY88" fmla="*/ 7827264 h 13064490"/>
                <a:gd name="connsiteX89" fmla="*/ 12256389 w 12767104"/>
                <a:gd name="connsiteY89" fmla="*/ 7655052 h 13064490"/>
                <a:gd name="connsiteX90" fmla="*/ 11978640 w 12767104"/>
                <a:gd name="connsiteY90" fmla="*/ 7424928 h 13064490"/>
                <a:gd name="connsiteX91" fmla="*/ 11887200 w 12767104"/>
                <a:gd name="connsiteY91" fmla="*/ 6784848 h 13064490"/>
                <a:gd name="connsiteX92" fmla="*/ 12052173 w 12767104"/>
                <a:gd name="connsiteY92" fmla="*/ 6573774 h 13064490"/>
                <a:gd name="connsiteX93" fmla="*/ 12172950 w 12767104"/>
                <a:gd name="connsiteY93" fmla="*/ 6334887 h 13064490"/>
                <a:gd name="connsiteX94" fmla="*/ 12179808 w 12767104"/>
                <a:gd name="connsiteY94" fmla="*/ 5888736 h 13064490"/>
                <a:gd name="connsiteX95" fmla="*/ 11915394 w 12767104"/>
                <a:gd name="connsiteY95" fmla="*/ 5550027 h 13064490"/>
                <a:gd name="connsiteX96" fmla="*/ 11612880 w 12767104"/>
                <a:gd name="connsiteY96" fmla="*/ 5285232 h 13064490"/>
                <a:gd name="connsiteX97" fmla="*/ 11137392 w 12767104"/>
                <a:gd name="connsiteY97" fmla="*/ 4791456 h 13064490"/>
                <a:gd name="connsiteX98" fmla="*/ 10345674 w 12767104"/>
                <a:gd name="connsiteY98" fmla="*/ 4283583 h 13064490"/>
                <a:gd name="connsiteX99" fmla="*/ 10364343 w 12767104"/>
                <a:gd name="connsiteY99" fmla="*/ 3643122 h 13064490"/>
                <a:gd name="connsiteX100" fmla="*/ 10991088 w 12767104"/>
                <a:gd name="connsiteY100" fmla="*/ 3035808 h 13064490"/>
                <a:gd name="connsiteX101" fmla="*/ 11228832 w 12767104"/>
                <a:gd name="connsiteY101" fmla="*/ 2523744 h 13064490"/>
                <a:gd name="connsiteX102" fmla="*/ 11155680 w 12767104"/>
                <a:gd name="connsiteY102" fmla="*/ 2286000 h 13064490"/>
                <a:gd name="connsiteX103" fmla="*/ 11391900 w 12767104"/>
                <a:gd name="connsiteY103" fmla="*/ 1664970 h 13064490"/>
                <a:gd name="connsiteX104" fmla="*/ 11299698 w 12767104"/>
                <a:gd name="connsiteY104" fmla="*/ 1289304 h 13064490"/>
                <a:gd name="connsiteX105" fmla="*/ 10966704 w 12767104"/>
                <a:gd name="connsiteY105" fmla="*/ 1435227 h 13064490"/>
                <a:gd name="connsiteX106" fmla="*/ 10770870 w 12767104"/>
                <a:gd name="connsiteY106" fmla="*/ 1719072 h 13064490"/>
                <a:gd name="connsiteX107" fmla="*/ 10211943 w 12767104"/>
                <a:gd name="connsiteY107" fmla="*/ 1704594 h 13064490"/>
                <a:gd name="connsiteX108" fmla="*/ 10643616 w 12767104"/>
                <a:gd name="connsiteY108" fmla="*/ 987552 h 13064490"/>
                <a:gd name="connsiteX109" fmla="*/ 10569321 w 12767104"/>
                <a:gd name="connsiteY109" fmla="*/ 768477 h 13064490"/>
                <a:gd name="connsiteX110" fmla="*/ 10310241 w 12767104"/>
                <a:gd name="connsiteY110" fmla="*/ 644652 h 13064490"/>
                <a:gd name="connsiteX111" fmla="*/ 10132695 w 12767104"/>
                <a:gd name="connsiteY111" fmla="*/ 798957 h 13064490"/>
                <a:gd name="connsiteX112" fmla="*/ 9947147 w 12767104"/>
                <a:gd name="connsiteY112" fmla="*/ 712469 h 13064490"/>
                <a:gd name="connsiteX113" fmla="*/ 9547097 w 12767104"/>
                <a:gd name="connsiteY113" fmla="*/ 748664 h 13064490"/>
                <a:gd name="connsiteX114" fmla="*/ 9390887 w 12767104"/>
                <a:gd name="connsiteY114" fmla="*/ 302894 h 13064490"/>
                <a:gd name="connsiteX115" fmla="*/ 9286112 w 12767104"/>
                <a:gd name="connsiteY115" fmla="*/ 152399 h 13064490"/>
                <a:gd name="connsiteX116" fmla="*/ 9089136 w 12767104"/>
                <a:gd name="connsiteY116" fmla="*/ 0 h 13064490"/>
                <a:gd name="connsiteX117" fmla="*/ 9030842 w 12767104"/>
                <a:gd name="connsiteY117" fmla="*/ 188594 h 13064490"/>
                <a:gd name="connsiteX118" fmla="*/ 9137522 w 12767104"/>
                <a:gd name="connsiteY118" fmla="*/ 352424 h 13064490"/>
                <a:gd name="connsiteX119" fmla="*/ 8903207 w 12767104"/>
                <a:gd name="connsiteY119" fmla="*/ 421004 h 13064490"/>
                <a:gd name="connsiteX120" fmla="*/ 8634602 w 12767104"/>
                <a:gd name="connsiteY120" fmla="*/ 548639 h 13064490"/>
                <a:gd name="connsiteX121" fmla="*/ 8421242 w 12767104"/>
                <a:gd name="connsiteY121" fmla="*/ 859154 h 13064490"/>
                <a:gd name="connsiteX122" fmla="*/ 8219312 w 12767104"/>
                <a:gd name="connsiteY122" fmla="*/ 922019 h 13064490"/>
                <a:gd name="connsiteX123" fmla="*/ 8125967 w 12767104"/>
                <a:gd name="connsiteY123" fmla="*/ 1301114 h 13064490"/>
                <a:gd name="connsiteX124" fmla="*/ 8017382 w 12767104"/>
                <a:gd name="connsiteY124" fmla="*/ 1407794 h 13064490"/>
                <a:gd name="connsiteX125" fmla="*/ 7977377 w 12767104"/>
                <a:gd name="connsiteY125" fmla="*/ 1543049 h 13064490"/>
                <a:gd name="connsiteX126" fmla="*/ 7811642 w 12767104"/>
                <a:gd name="connsiteY126" fmla="*/ 1577339 h 13064490"/>
                <a:gd name="connsiteX127" fmla="*/ 7678674 w 12767104"/>
                <a:gd name="connsiteY127" fmla="*/ 1816608 h 13064490"/>
                <a:gd name="connsiteX128" fmla="*/ 7327772 w 12767104"/>
                <a:gd name="connsiteY128" fmla="*/ 1645919 h 13064490"/>
                <a:gd name="connsiteX129" fmla="*/ 6998207 w 12767104"/>
                <a:gd name="connsiteY129" fmla="*/ 1950719 h 13064490"/>
                <a:gd name="connsiteX130" fmla="*/ 6794372 w 12767104"/>
                <a:gd name="connsiteY130" fmla="*/ 1811654 h 13064490"/>
                <a:gd name="connsiteX131" fmla="*/ 6217920 w 12767104"/>
                <a:gd name="connsiteY131" fmla="*/ 2286000 h 13064490"/>
                <a:gd name="connsiteX132" fmla="*/ 6020942 w 12767104"/>
                <a:gd name="connsiteY132" fmla="*/ 2179319 h 13064490"/>
                <a:gd name="connsiteX133" fmla="*/ 5859017 w 12767104"/>
                <a:gd name="connsiteY133" fmla="*/ 2200274 h 13064490"/>
                <a:gd name="connsiteX134" fmla="*/ 5657087 w 12767104"/>
                <a:gd name="connsiteY134" fmla="*/ 2085974 h 13064490"/>
                <a:gd name="connsiteX135" fmla="*/ 5422772 w 12767104"/>
                <a:gd name="connsiteY135" fmla="*/ 2118359 h 13064490"/>
                <a:gd name="connsiteX136" fmla="*/ 5361812 w 12767104"/>
                <a:gd name="connsiteY136" fmla="*/ 1937384 h 13064490"/>
                <a:gd name="connsiteX137" fmla="*/ 5015102 w 12767104"/>
                <a:gd name="connsiteY137" fmla="*/ 1771649 h 13064490"/>
                <a:gd name="connsiteX138" fmla="*/ 4565691 w 12767104"/>
                <a:gd name="connsiteY138" fmla="*/ 1635406 h 13064490"/>
                <a:gd name="connsiteX139" fmla="*/ 4512137 w 12767104"/>
                <a:gd name="connsiteY139" fmla="*/ 1712763 h 13064490"/>
                <a:gd name="connsiteX140" fmla="*/ 4375274 w 12767104"/>
                <a:gd name="connsiteY140" fmla="*/ 1712763 h 13064490"/>
                <a:gd name="connsiteX141" fmla="*/ 4289902 w 12767104"/>
                <a:gd name="connsiteY141" fmla="*/ 1742267 h 13064490"/>
                <a:gd name="connsiteX142" fmla="*/ 4214609 w 12767104"/>
                <a:gd name="connsiteY142" fmla="*/ 1593753 h 13064490"/>
                <a:gd name="connsiteX143" fmla="*/ 4095599 w 12767104"/>
                <a:gd name="connsiteY143" fmla="*/ 1520363 h 13064490"/>
                <a:gd name="connsiteX144" fmla="*/ 4093905 w 12767104"/>
                <a:gd name="connsiteY144" fmla="*/ 1433030 h 13064490"/>
                <a:gd name="connsiteX145" fmla="*/ 3996423 w 12767104"/>
                <a:gd name="connsiteY145" fmla="*/ 1391434 h 13064490"/>
                <a:gd name="connsiteX146" fmla="*/ 3762439 w 12767104"/>
                <a:gd name="connsiteY146" fmla="*/ 1268200 h 13064490"/>
                <a:gd name="connsiteX147" fmla="*/ 3683643 w 12767104"/>
                <a:gd name="connsiteY147" fmla="*/ 1308185 h 13064490"/>
                <a:gd name="connsiteX148" fmla="*/ 3505928 w 12767104"/>
                <a:gd name="connsiteY148" fmla="*/ 1106176 h 13064490"/>
                <a:gd name="connsiteX149" fmla="*/ 3296242 w 12767104"/>
                <a:gd name="connsiteY149" fmla="*/ 1199033 h 13064490"/>
                <a:gd name="connsiteX150" fmla="*/ 3234753 w 12767104"/>
                <a:gd name="connsiteY150" fmla="*/ 1089940 h 13064490"/>
                <a:gd name="connsiteX151" fmla="*/ 2999574 w 12767104"/>
                <a:gd name="connsiteY151" fmla="*/ 1182219 h 13064490"/>
                <a:gd name="connsiteX152" fmla="*/ 2992765 w 12767104"/>
                <a:gd name="connsiteY152" fmla="*/ 1034402 h 13064490"/>
                <a:gd name="connsiteX153" fmla="*/ 2920345 w 12767104"/>
                <a:gd name="connsiteY153" fmla="*/ 1007542 h 13064490"/>
                <a:gd name="connsiteX154" fmla="*/ 2792430 w 12767104"/>
                <a:gd name="connsiteY154" fmla="*/ 1246638 h 13064490"/>
                <a:gd name="connsiteX155" fmla="*/ 2793380 w 12767104"/>
                <a:gd name="connsiteY155" fmla="*/ 1429807 h 13064490"/>
                <a:gd name="connsiteX156" fmla="*/ 2655567 w 12767104"/>
                <a:gd name="connsiteY156" fmla="*/ 1478709 h 13064490"/>
                <a:gd name="connsiteX157" fmla="*/ 2541665 w 12767104"/>
                <a:gd name="connsiteY157" fmla="*/ 1603773 h 13064490"/>
                <a:gd name="connsiteX158" fmla="*/ 2356057 w 12767104"/>
                <a:gd name="connsiteY158" fmla="*/ 1591769 h 13064490"/>
                <a:gd name="connsiteX159" fmla="*/ 2241013 w 12767104"/>
                <a:gd name="connsiteY159" fmla="*/ 1758385 h 13064490"/>
                <a:gd name="connsiteX160" fmla="*/ 2084315 w 12767104"/>
                <a:gd name="connsiteY160" fmla="*/ 1706813 h 13064490"/>
                <a:gd name="connsiteX161" fmla="*/ 2012822 w 12767104"/>
                <a:gd name="connsiteY161" fmla="*/ 1710689 h 13064490"/>
                <a:gd name="connsiteX162" fmla="*/ 2007107 w 12767104"/>
                <a:gd name="connsiteY162" fmla="*/ 1870709 h 13064490"/>
                <a:gd name="connsiteX163" fmla="*/ 1736597 w 12767104"/>
                <a:gd name="connsiteY163" fmla="*/ 1920239 h 13064490"/>
                <a:gd name="connsiteX164" fmla="*/ 1383792 w 12767104"/>
                <a:gd name="connsiteY164" fmla="*/ 1796415 h 13064490"/>
                <a:gd name="connsiteX165" fmla="*/ 1064132 w 12767104"/>
                <a:gd name="connsiteY165" fmla="*/ 1979294 h 13064490"/>
                <a:gd name="connsiteX166" fmla="*/ 1053084 w 12767104"/>
                <a:gd name="connsiteY166" fmla="*/ 2431542 h 13064490"/>
                <a:gd name="connsiteX167" fmla="*/ 514350 w 12767104"/>
                <a:gd name="connsiteY167" fmla="*/ 2355342 h 13064490"/>
                <a:gd name="connsiteX168" fmla="*/ 464057 w 12767104"/>
                <a:gd name="connsiteY168" fmla="*/ 2529839 h 13064490"/>
                <a:gd name="connsiteX169" fmla="*/ 0 w 12767104"/>
                <a:gd name="connsiteY169" fmla="*/ 2450592 h 13064490"/>
                <a:gd name="connsiteX0" fmla="*/ 0 w 12767104"/>
                <a:gd name="connsiteY0" fmla="*/ 2450592 h 13064490"/>
                <a:gd name="connsiteX1" fmla="*/ 266319 w 12767104"/>
                <a:gd name="connsiteY1" fmla="*/ 2830068 h 13064490"/>
                <a:gd name="connsiteX2" fmla="*/ 715899 w 12767104"/>
                <a:gd name="connsiteY2" fmla="*/ 2767965 h 13064490"/>
                <a:gd name="connsiteX3" fmla="*/ 1254633 w 12767104"/>
                <a:gd name="connsiteY3" fmla="*/ 3008757 h 13064490"/>
                <a:gd name="connsiteX4" fmla="*/ 1414652 w 12767104"/>
                <a:gd name="connsiteY4" fmla="*/ 3208019 h 13064490"/>
                <a:gd name="connsiteX5" fmla="*/ 1605152 w 12767104"/>
                <a:gd name="connsiteY5" fmla="*/ 3383279 h 13064490"/>
                <a:gd name="connsiteX6" fmla="*/ 1776602 w 12767104"/>
                <a:gd name="connsiteY6" fmla="*/ 3274694 h 13064490"/>
                <a:gd name="connsiteX7" fmla="*/ 2104262 w 12767104"/>
                <a:gd name="connsiteY7" fmla="*/ 3577589 h 13064490"/>
                <a:gd name="connsiteX8" fmla="*/ 2044827 w 12767104"/>
                <a:gd name="connsiteY8" fmla="*/ 3737610 h 13064490"/>
                <a:gd name="connsiteX9" fmla="*/ 2681477 w 12767104"/>
                <a:gd name="connsiteY9" fmla="*/ 3979544 h 13064490"/>
                <a:gd name="connsiteX10" fmla="*/ 3096767 w 12767104"/>
                <a:gd name="connsiteY10" fmla="*/ 3918584 h 13064490"/>
                <a:gd name="connsiteX11" fmla="*/ 3167252 w 12767104"/>
                <a:gd name="connsiteY11" fmla="*/ 4078604 h 13064490"/>
                <a:gd name="connsiteX12" fmla="*/ 3313937 w 12767104"/>
                <a:gd name="connsiteY12" fmla="*/ 4000499 h 13064490"/>
                <a:gd name="connsiteX13" fmla="*/ 3447669 w 12767104"/>
                <a:gd name="connsiteY13" fmla="*/ 4025646 h 13064490"/>
                <a:gd name="connsiteX14" fmla="*/ 3510152 w 12767104"/>
                <a:gd name="connsiteY14" fmla="*/ 4219574 h 13064490"/>
                <a:gd name="connsiteX15" fmla="*/ 3515867 w 12767104"/>
                <a:gd name="connsiteY15" fmla="*/ 4589144 h 13064490"/>
                <a:gd name="connsiteX16" fmla="*/ 3371087 w 12767104"/>
                <a:gd name="connsiteY16" fmla="*/ 4928234 h 13064490"/>
                <a:gd name="connsiteX17" fmla="*/ 3479672 w 12767104"/>
                <a:gd name="connsiteY17" fmla="*/ 5463539 h 13064490"/>
                <a:gd name="connsiteX18" fmla="*/ 3310127 w 12767104"/>
                <a:gd name="connsiteY18" fmla="*/ 5494019 h 13064490"/>
                <a:gd name="connsiteX19" fmla="*/ 3172967 w 12767104"/>
                <a:gd name="connsiteY19" fmla="*/ 6015989 h 13064490"/>
                <a:gd name="connsiteX20" fmla="*/ 3262502 w 12767104"/>
                <a:gd name="connsiteY20" fmla="*/ 6031229 h 13064490"/>
                <a:gd name="connsiteX21" fmla="*/ 3315842 w 12767104"/>
                <a:gd name="connsiteY21" fmla="*/ 6193154 h 13064490"/>
                <a:gd name="connsiteX22" fmla="*/ 3464432 w 12767104"/>
                <a:gd name="connsiteY22" fmla="*/ 6115049 h 13064490"/>
                <a:gd name="connsiteX23" fmla="*/ 3593972 w 12767104"/>
                <a:gd name="connsiteY23" fmla="*/ 6273164 h 13064490"/>
                <a:gd name="connsiteX24" fmla="*/ 3835146 w 12767104"/>
                <a:gd name="connsiteY24" fmla="*/ 6307836 h 13064490"/>
                <a:gd name="connsiteX25" fmla="*/ 3643502 w 12767104"/>
                <a:gd name="connsiteY25" fmla="*/ 6793229 h 13064490"/>
                <a:gd name="connsiteX26" fmla="*/ 3704462 w 12767104"/>
                <a:gd name="connsiteY26" fmla="*/ 7218044 h 13064490"/>
                <a:gd name="connsiteX27" fmla="*/ 3508247 w 12767104"/>
                <a:gd name="connsiteY27" fmla="*/ 7745729 h 13064490"/>
                <a:gd name="connsiteX28" fmla="*/ 3654932 w 12767104"/>
                <a:gd name="connsiteY28" fmla="*/ 7880984 h 13064490"/>
                <a:gd name="connsiteX29" fmla="*/ 3396234 w 12767104"/>
                <a:gd name="connsiteY29" fmla="*/ 8180451 h 13064490"/>
                <a:gd name="connsiteX30" fmla="*/ 3645407 w 12767104"/>
                <a:gd name="connsiteY30" fmla="*/ 8650604 h 13064490"/>
                <a:gd name="connsiteX31" fmla="*/ 4189476 w 12767104"/>
                <a:gd name="connsiteY31" fmla="*/ 9107805 h 13064490"/>
                <a:gd name="connsiteX32" fmla="*/ 4317872 w 12767104"/>
                <a:gd name="connsiteY32" fmla="*/ 9022079 h 13064490"/>
                <a:gd name="connsiteX33" fmla="*/ 4573142 w 12767104"/>
                <a:gd name="connsiteY33" fmla="*/ 9305924 h 13064490"/>
                <a:gd name="connsiteX34" fmla="*/ 4847462 w 12767104"/>
                <a:gd name="connsiteY34" fmla="*/ 9330689 h 13064490"/>
                <a:gd name="connsiteX35" fmla="*/ 5024627 w 12767104"/>
                <a:gd name="connsiteY35" fmla="*/ 9193529 h 13064490"/>
                <a:gd name="connsiteX36" fmla="*/ 5401817 w 12767104"/>
                <a:gd name="connsiteY36" fmla="*/ 9408794 h 13064490"/>
                <a:gd name="connsiteX37" fmla="*/ 5702807 w 12767104"/>
                <a:gd name="connsiteY37" fmla="*/ 9414509 h 13064490"/>
                <a:gd name="connsiteX38" fmla="*/ 5805677 w 12767104"/>
                <a:gd name="connsiteY38" fmla="*/ 9641204 h 13064490"/>
                <a:gd name="connsiteX39" fmla="*/ 6116192 w 12767104"/>
                <a:gd name="connsiteY39" fmla="*/ 9660254 h 13064490"/>
                <a:gd name="connsiteX40" fmla="*/ 6206109 w 12767104"/>
                <a:gd name="connsiteY40" fmla="*/ 9857613 h 13064490"/>
                <a:gd name="connsiteX41" fmla="*/ 6379082 w 12767104"/>
                <a:gd name="connsiteY41" fmla="*/ 9858374 h 13064490"/>
                <a:gd name="connsiteX42" fmla="*/ 6531482 w 12767104"/>
                <a:gd name="connsiteY42" fmla="*/ 10033634 h 13064490"/>
                <a:gd name="connsiteX43" fmla="*/ 6741032 w 12767104"/>
                <a:gd name="connsiteY43" fmla="*/ 10033634 h 13064490"/>
                <a:gd name="connsiteX44" fmla="*/ 6769607 w 12767104"/>
                <a:gd name="connsiteY44" fmla="*/ 10528934 h 13064490"/>
                <a:gd name="connsiteX45" fmla="*/ 6960108 w 12767104"/>
                <a:gd name="connsiteY45" fmla="*/ 10938891 h 13064490"/>
                <a:gd name="connsiteX46" fmla="*/ 6458712 w 12767104"/>
                <a:gd name="connsiteY46" fmla="*/ 11369040 h 13064490"/>
                <a:gd name="connsiteX47" fmla="*/ 6592443 w 12767104"/>
                <a:gd name="connsiteY47" fmla="*/ 11569065 h 13064490"/>
                <a:gd name="connsiteX48" fmla="*/ 6723888 w 12767104"/>
                <a:gd name="connsiteY48" fmla="*/ 11530965 h 13064490"/>
                <a:gd name="connsiteX49" fmla="*/ 6826758 w 12767104"/>
                <a:gd name="connsiteY49" fmla="*/ 11633835 h 13064490"/>
                <a:gd name="connsiteX50" fmla="*/ 6834378 w 12767104"/>
                <a:gd name="connsiteY50" fmla="*/ 11870055 h 13064490"/>
                <a:gd name="connsiteX51" fmla="*/ 6950583 w 12767104"/>
                <a:gd name="connsiteY51" fmla="*/ 12011025 h 13064490"/>
                <a:gd name="connsiteX52" fmla="*/ 7009638 w 12767104"/>
                <a:gd name="connsiteY52" fmla="*/ 12390120 h 13064490"/>
                <a:gd name="connsiteX53" fmla="*/ 6941058 w 12767104"/>
                <a:gd name="connsiteY53" fmla="*/ 12628245 h 13064490"/>
                <a:gd name="connsiteX54" fmla="*/ 7076313 w 12767104"/>
                <a:gd name="connsiteY54" fmla="*/ 12847320 h 13064490"/>
                <a:gd name="connsiteX55" fmla="*/ 7202043 w 12767104"/>
                <a:gd name="connsiteY55" fmla="*/ 12943713 h 13064490"/>
                <a:gd name="connsiteX56" fmla="*/ 7287768 w 12767104"/>
                <a:gd name="connsiteY56" fmla="*/ 12799695 h 13064490"/>
                <a:gd name="connsiteX57" fmla="*/ 7377303 w 12767104"/>
                <a:gd name="connsiteY57" fmla="*/ 12759690 h 13064490"/>
                <a:gd name="connsiteX58" fmla="*/ 7748778 w 12767104"/>
                <a:gd name="connsiteY58" fmla="*/ 12538710 h 13064490"/>
                <a:gd name="connsiteX59" fmla="*/ 8312658 w 12767104"/>
                <a:gd name="connsiteY59" fmla="*/ 13034010 h 13064490"/>
                <a:gd name="connsiteX60" fmla="*/ 8440293 w 12767104"/>
                <a:gd name="connsiteY60" fmla="*/ 12971145 h 13064490"/>
                <a:gd name="connsiteX61" fmla="*/ 8819388 w 12767104"/>
                <a:gd name="connsiteY61" fmla="*/ 13013055 h 13064490"/>
                <a:gd name="connsiteX62" fmla="*/ 9089898 w 12767104"/>
                <a:gd name="connsiteY62" fmla="*/ 13064490 h 13064490"/>
                <a:gd name="connsiteX63" fmla="*/ 9554718 w 12767104"/>
                <a:gd name="connsiteY63" fmla="*/ 12974954 h 13064490"/>
                <a:gd name="connsiteX64" fmla="*/ 9853803 w 12767104"/>
                <a:gd name="connsiteY64" fmla="*/ 12885420 h 13064490"/>
                <a:gd name="connsiteX65" fmla="*/ 9954006 w 12767104"/>
                <a:gd name="connsiteY65" fmla="*/ 12968097 h 13064490"/>
                <a:gd name="connsiteX66" fmla="*/ 10019538 w 12767104"/>
                <a:gd name="connsiteY66" fmla="*/ 12891134 h 13064490"/>
                <a:gd name="connsiteX67" fmla="*/ 10107168 w 12767104"/>
                <a:gd name="connsiteY67" fmla="*/ 12702539 h 13064490"/>
                <a:gd name="connsiteX68" fmla="*/ 10103358 w 12767104"/>
                <a:gd name="connsiteY68" fmla="*/ 12614909 h 13064490"/>
                <a:gd name="connsiteX69" fmla="*/ 10177653 w 12767104"/>
                <a:gd name="connsiteY69" fmla="*/ 12538709 h 13064490"/>
                <a:gd name="connsiteX70" fmla="*/ 10135743 w 12767104"/>
                <a:gd name="connsiteY70" fmla="*/ 12378689 h 13064490"/>
                <a:gd name="connsiteX71" fmla="*/ 10267188 w 12767104"/>
                <a:gd name="connsiteY71" fmla="*/ 12338684 h 13064490"/>
                <a:gd name="connsiteX72" fmla="*/ 10419207 w 12767104"/>
                <a:gd name="connsiteY72" fmla="*/ 11967972 h 13064490"/>
                <a:gd name="connsiteX73" fmla="*/ 11149203 w 12767104"/>
                <a:gd name="connsiteY73" fmla="*/ 12121514 h 13064490"/>
                <a:gd name="connsiteX74" fmla="*/ 12090273 w 12767104"/>
                <a:gd name="connsiteY74" fmla="*/ 11727179 h 13064490"/>
                <a:gd name="connsiteX75" fmla="*/ 12248388 w 12767104"/>
                <a:gd name="connsiteY75" fmla="*/ 11870054 h 13064490"/>
                <a:gd name="connsiteX76" fmla="*/ 12362688 w 12767104"/>
                <a:gd name="connsiteY76" fmla="*/ 11891009 h 13064490"/>
                <a:gd name="connsiteX77" fmla="*/ 12524613 w 12767104"/>
                <a:gd name="connsiteY77" fmla="*/ 11662409 h 13064490"/>
                <a:gd name="connsiteX78" fmla="*/ 12600813 w 12767104"/>
                <a:gd name="connsiteY78" fmla="*/ 11622404 h 13064490"/>
                <a:gd name="connsiteX79" fmla="*/ 12658344 w 12767104"/>
                <a:gd name="connsiteY79" fmla="*/ 11645265 h 13064490"/>
                <a:gd name="connsiteX80" fmla="*/ 12758928 w 12767104"/>
                <a:gd name="connsiteY80" fmla="*/ 11344274 h 13064490"/>
                <a:gd name="connsiteX81" fmla="*/ 12446507 w 12767104"/>
                <a:gd name="connsiteY81" fmla="*/ 10921364 h 13064490"/>
                <a:gd name="connsiteX82" fmla="*/ 12383642 w 12767104"/>
                <a:gd name="connsiteY82" fmla="*/ 10618469 h 13064490"/>
                <a:gd name="connsiteX83" fmla="*/ 12201906 w 12767104"/>
                <a:gd name="connsiteY83" fmla="*/ 10423017 h 13064490"/>
                <a:gd name="connsiteX84" fmla="*/ 12216002 w 12767104"/>
                <a:gd name="connsiteY84" fmla="*/ 10138409 h 13064490"/>
                <a:gd name="connsiteX85" fmla="*/ 12560807 w 12767104"/>
                <a:gd name="connsiteY85" fmla="*/ 9631679 h 13064490"/>
                <a:gd name="connsiteX86" fmla="*/ 12693777 w 12767104"/>
                <a:gd name="connsiteY86" fmla="*/ 8833866 h 13064490"/>
                <a:gd name="connsiteX87" fmla="*/ 12472416 w 12767104"/>
                <a:gd name="connsiteY87" fmla="*/ 8590407 h 13064490"/>
                <a:gd name="connsiteX88" fmla="*/ 12508992 w 12767104"/>
                <a:gd name="connsiteY88" fmla="*/ 7827264 h 13064490"/>
                <a:gd name="connsiteX89" fmla="*/ 12256389 w 12767104"/>
                <a:gd name="connsiteY89" fmla="*/ 7655052 h 13064490"/>
                <a:gd name="connsiteX90" fmla="*/ 11978640 w 12767104"/>
                <a:gd name="connsiteY90" fmla="*/ 7424928 h 13064490"/>
                <a:gd name="connsiteX91" fmla="*/ 11887200 w 12767104"/>
                <a:gd name="connsiteY91" fmla="*/ 6784848 h 13064490"/>
                <a:gd name="connsiteX92" fmla="*/ 12052173 w 12767104"/>
                <a:gd name="connsiteY92" fmla="*/ 6573774 h 13064490"/>
                <a:gd name="connsiteX93" fmla="*/ 12172950 w 12767104"/>
                <a:gd name="connsiteY93" fmla="*/ 6334887 h 13064490"/>
                <a:gd name="connsiteX94" fmla="*/ 12179808 w 12767104"/>
                <a:gd name="connsiteY94" fmla="*/ 5888736 h 13064490"/>
                <a:gd name="connsiteX95" fmla="*/ 11915394 w 12767104"/>
                <a:gd name="connsiteY95" fmla="*/ 5550027 h 13064490"/>
                <a:gd name="connsiteX96" fmla="*/ 11612880 w 12767104"/>
                <a:gd name="connsiteY96" fmla="*/ 5285232 h 13064490"/>
                <a:gd name="connsiteX97" fmla="*/ 11137392 w 12767104"/>
                <a:gd name="connsiteY97" fmla="*/ 4791456 h 13064490"/>
                <a:gd name="connsiteX98" fmla="*/ 10345674 w 12767104"/>
                <a:gd name="connsiteY98" fmla="*/ 4283583 h 13064490"/>
                <a:gd name="connsiteX99" fmla="*/ 10364343 w 12767104"/>
                <a:gd name="connsiteY99" fmla="*/ 3643122 h 13064490"/>
                <a:gd name="connsiteX100" fmla="*/ 10991088 w 12767104"/>
                <a:gd name="connsiteY100" fmla="*/ 3035808 h 13064490"/>
                <a:gd name="connsiteX101" fmla="*/ 11228832 w 12767104"/>
                <a:gd name="connsiteY101" fmla="*/ 2523744 h 13064490"/>
                <a:gd name="connsiteX102" fmla="*/ 11155680 w 12767104"/>
                <a:gd name="connsiteY102" fmla="*/ 2286000 h 13064490"/>
                <a:gd name="connsiteX103" fmla="*/ 11391900 w 12767104"/>
                <a:gd name="connsiteY103" fmla="*/ 1664970 h 13064490"/>
                <a:gd name="connsiteX104" fmla="*/ 11299698 w 12767104"/>
                <a:gd name="connsiteY104" fmla="*/ 1289304 h 13064490"/>
                <a:gd name="connsiteX105" fmla="*/ 10966704 w 12767104"/>
                <a:gd name="connsiteY105" fmla="*/ 1435227 h 13064490"/>
                <a:gd name="connsiteX106" fmla="*/ 10770870 w 12767104"/>
                <a:gd name="connsiteY106" fmla="*/ 1719072 h 13064490"/>
                <a:gd name="connsiteX107" fmla="*/ 10211943 w 12767104"/>
                <a:gd name="connsiteY107" fmla="*/ 1704594 h 13064490"/>
                <a:gd name="connsiteX108" fmla="*/ 10643616 w 12767104"/>
                <a:gd name="connsiteY108" fmla="*/ 987552 h 13064490"/>
                <a:gd name="connsiteX109" fmla="*/ 10569321 w 12767104"/>
                <a:gd name="connsiteY109" fmla="*/ 768477 h 13064490"/>
                <a:gd name="connsiteX110" fmla="*/ 10310241 w 12767104"/>
                <a:gd name="connsiteY110" fmla="*/ 644652 h 13064490"/>
                <a:gd name="connsiteX111" fmla="*/ 10132695 w 12767104"/>
                <a:gd name="connsiteY111" fmla="*/ 798957 h 13064490"/>
                <a:gd name="connsiteX112" fmla="*/ 9947147 w 12767104"/>
                <a:gd name="connsiteY112" fmla="*/ 712469 h 13064490"/>
                <a:gd name="connsiteX113" fmla="*/ 9547097 w 12767104"/>
                <a:gd name="connsiteY113" fmla="*/ 748664 h 13064490"/>
                <a:gd name="connsiteX114" fmla="*/ 9390887 w 12767104"/>
                <a:gd name="connsiteY114" fmla="*/ 302894 h 13064490"/>
                <a:gd name="connsiteX115" fmla="*/ 9286112 w 12767104"/>
                <a:gd name="connsiteY115" fmla="*/ 152399 h 13064490"/>
                <a:gd name="connsiteX116" fmla="*/ 9089136 w 12767104"/>
                <a:gd name="connsiteY116" fmla="*/ 0 h 13064490"/>
                <a:gd name="connsiteX117" fmla="*/ 9030842 w 12767104"/>
                <a:gd name="connsiteY117" fmla="*/ 188594 h 13064490"/>
                <a:gd name="connsiteX118" fmla="*/ 9137522 w 12767104"/>
                <a:gd name="connsiteY118" fmla="*/ 352424 h 13064490"/>
                <a:gd name="connsiteX119" fmla="*/ 8903207 w 12767104"/>
                <a:gd name="connsiteY119" fmla="*/ 421004 h 13064490"/>
                <a:gd name="connsiteX120" fmla="*/ 8634602 w 12767104"/>
                <a:gd name="connsiteY120" fmla="*/ 548639 h 13064490"/>
                <a:gd name="connsiteX121" fmla="*/ 8421242 w 12767104"/>
                <a:gd name="connsiteY121" fmla="*/ 859154 h 13064490"/>
                <a:gd name="connsiteX122" fmla="*/ 8219312 w 12767104"/>
                <a:gd name="connsiteY122" fmla="*/ 922019 h 13064490"/>
                <a:gd name="connsiteX123" fmla="*/ 8125967 w 12767104"/>
                <a:gd name="connsiteY123" fmla="*/ 1301114 h 13064490"/>
                <a:gd name="connsiteX124" fmla="*/ 8017382 w 12767104"/>
                <a:gd name="connsiteY124" fmla="*/ 1407794 h 13064490"/>
                <a:gd name="connsiteX125" fmla="*/ 7977377 w 12767104"/>
                <a:gd name="connsiteY125" fmla="*/ 1543049 h 13064490"/>
                <a:gd name="connsiteX126" fmla="*/ 7811642 w 12767104"/>
                <a:gd name="connsiteY126" fmla="*/ 1577339 h 13064490"/>
                <a:gd name="connsiteX127" fmla="*/ 7678674 w 12767104"/>
                <a:gd name="connsiteY127" fmla="*/ 1816608 h 13064490"/>
                <a:gd name="connsiteX128" fmla="*/ 7327772 w 12767104"/>
                <a:gd name="connsiteY128" fmla="*/ 1645919 h 13064490"/>
                <a:gd name="connsiteX129" fmla="*/ 6998207 w 12767104"/>
                <a:gd name="connsiteY129" fmla="*/ 1950719 h 13064490"/>
                <a:gd name="connsiteX130" fmla="*/ 6794372 w 12767104"/>
                <a:gd name="connsiteY130" fmla="*/ 1811654 h 13064490"/>
                <a:gd name="connsiteX131" fmla="*/ 6217920 w 12767104"/>
                <a:gd name="connsiteY131" fmla="*/ 2286000 h 13064490"/>
                <a:gd name="connsiteX132" fmla="*/ 6020942 w 12767104"/>
                <a:gd name="connsiteY132" fmla="*/ 2179319 h 13064490"/>
                <a:gd name="connsiteX133" fmla="*/ 5859017 w 12767104"/>
                <a:gd name="connsiteY133" fmla="*/ 2200274 h 13064490"/>
                <a:gd name="connsiteX134" fmla="*/ 5657087 w 12767104"/>
                <a:gd name="connsiteY134" fmla="*/ 2085974 h 13064490"/>
                <a:gd name="connsiteX135" fmla="*/ 5422772 w 12767104"/>
                <a:gd name="connsiteY135" fmla="*/ 2118359 h 13064490"/>
                <a:gd name="connsiteX136" fmla="*/ 5361812 w 12767104"/>
                <a:gd name="connsiteY136" fmla="*/ 1937384 h 13064490"/>
                <a:gd name="connsiteX137" fmla="*/ 5058739 w 12767104"/>
                <a:gd name="connsiteY137" fmla="*/ 1702226 h 13064490"/>
                <a:gd name="connsiteX138" fmla="*/ 4565691 w 12767104"/>
                <a:gd name="connsiteY138" fmla="*/ 1635406 h 13064490"/>
                <a:gd name="connsiteX139" fmla="*/ 4512137 w 12767104"/>
                <a:gd name="connsiteY139" fmla="*/ 1712763 h 13064490"/>
                <a:gd name="connsiteX140" fmla="*/ 4375274 w 12767104"/>
                <a:gd name="connsiteY140" fmla="*/ 1712763 h 13064490"/>
                <a:gd name="connsiteX141" fmla="*/ 4289902 w 12767104"/>
                <a:gd name="connsiteY141" fmla="*/ 1742267 h 13064490"/>
                <a:gd name="connsiteX142" fmla="*/ 4214609 w 12767104"/>
                <a:gd name="connsiteY142" fmla="*/ 1593753 h 13064490"/>
                <a:gd name="connsiteX143" fmla="*/ 4095599 w 12767104"/>
                <a:gd name="connsiteY143" fmla="*/ 1520363 h 13064490"/>
                <a:gd name="connsiteX144" fmla="*/ 4093905 w 12767104"/>
                <a:gd name="connsiteY144" fmla="*/ 1433030 h 13064490"/>
                <a:gd name="connsiteX145" fmla="*/ 3996423 w 12767104"/>
                <a:gd name="connsiteY145" fmla="*/ 1391434 h 13064490"/>
                <a:gd name="connsiteX146" fmla="*/ 3762439 w 12767104"/>
                <a:gd name="connsiteY146" fmla="*/ 1268200 h 13064490"/>
                <a:gd name="connsiteX147" fmla="*/ 3683643 w 12767104"/>
                <a:gd name="connsiteY147" fmla="*/ 1308185 h 13064490"/>
                <a:gd name="connsiteX148" fmla="*/ 3505928 w 12767104"/>
                <a:gd name="connsiteY148" fmla="*/ 1106176 h 13064490"/>
                <a:gd name="connsiteX149" fmla="*/ 3296242 w 12767104"/>
                <a:gd name="connsiteY149" fmla="*/ 1199033 h 13064490"/>
                <a:gd name="connsiteX150" fmla="*/ 3234753 w 12767104"/>
                <a:gd name="connsiteY150" fmla="*/ 1089940 h 13064490"/>
                <a:gd name="connsiteX151" fmla="*/ 2999574 w 12767104"/>
                <a:gd name="connsiteY151" fmla="*/ 1182219 h 13064490"/>
                <a:gd name="connsiteX152" fmla="*/ 2992765 w 12767104"/>
                <a:gd name="connsiteY152" fmla="*/ 1034402 h 13064490"/>
                <a:gd name="connsiteX153" fmla="*/ 2920345 w 12767104"/>
                <a:gd name="connsiteY153" fmla="*/ 1007542 h 13064490"/>
                <a:gd name="connsiteX154" fmla="*/ 2792430 w 12767104"/>
                <a:gd name="connsiteY154" fmla="*/ 1246638 h 13064490"/>
                <a:gd name="connsiteX155" fmla="*/ 2793380 w 12767104"/>
                <a:gd name="connsiteY155" fmla="*/ 1429807 h 13064490"/>
                <a:gd name="connsiteX156" fmla="*/ 2655567 w 12767104"/>
                <a:gd name="connsiteY156" fmla="*/ 1478709 h 13064490"/>
                <a:gd name="connsiteX157" fmla="*/ 2541665 w 12767104"/>
                <a:gd name="connsiteY157" fmla="*/ 1603773 h 13064490"/>
                <a:gd name="connsiteX158" fmla="*/ 2356057 w 12767104"/>
                <a:gd name="connsiteY158" fmla="*/ 1591769 h 13064490"/>
                <a:gd name="connsiteX159" fmla="*/ 2241013 w 12767104"/>
                <a:gd name="connsiteY159" fmla="*/ 1758385 h 13064490"/>
                <a:gd name="connsiteX160" fmla="*/ 2084315 w 12767104"/>
                <a:gd name="connsiteY160" fmla="*/ 1706813 h 13064490"/>
                <a:gd name="connsiteX161" fmla="*/ 2012822 w 12767104"/>
                <a:gd name="connsiteY161" fmla="*/ 1710689 h 13064490"/>
                <a:gd name="connsiteX162" fmla="*/ 2007107 w 12767104"/>
                <a:gd name="connsiteY162" fmla="*/ 1870709 h 13064490"/>
                <a:gd name="connsiteX163" fmla="*/ 1736597 w 12767104"/>
                <a:gd name="connsiteY163" fmla="*/ 1920239 h 13064490"/>
                <a:gd name="connsiteX164" fmla="*/ 1383792 w 12767104"/>
                <a:gd name="connsiteY164" fmla="*/ 1796415 h 13064490"/>
                <a:gd name="connsiteX165" fmla="*/ 1064132 w 12767104"/>
                <a:gd name="connsiteY165" fmla="*/ 1979294 h 13064490"/>
                <a:gd name="connsiteX166" fmla="*/ 1053084 w 12767104"/>
                <a:gd name="connsiteY166" fmla="*/ 2431542 h 13064490"/>
                <a:gd name="connsiteX167" fmla="*/ 514350 w 12767104"/>
                <a:gd name="connsiteY167" fmla="*/ 2355342 h 13064490"/>
                <a:gd name="connsiteX168" fmla="*/ 464057 w 12767104"/>
                <a:gd name="connsiteY168" fmla="*/ 2529839 h 13064490"/>
                <a:gd name="connsiteX169" fmla="*/ 0 w 12767104"/>
                <a:gd name="connsiteY169" fmla="*/ 2450592 h 13064490"/>
                <a:gd name="connsiteX0" fmla="*/ 0 w 12767104"/>
                <a:gd name="connsiteY0" fmla="*/ 2450592 h 13064490"/>
                <a:gd name="connsiteX1" fmla="*/ 266319 w 12767104"/>
                <a:gd name="connsiteY1" fmla="*/ 2830068 h 13064490"/>
                <a:gd name="connsiteX2" fmla="*/ 715899 w 12767104"/>
                <a:gd name="connsiteY2" fmla="*/ 2767965 h 13064490"/>
                <a:gd name="connsiteX3" fmla="*/ 1254633 w 12767104"/>
                <a:gd name="connsiteY3" fmla="*/ 3008757 h 13064490"/>
                <a:gd name="connsiteX4" fmla="*/ 1414652 w 12767104"/>
                <a:gd name="connsiteY4" fmla="*/ 3208019 h 13064490"/>
                <a:gd name="connsiteX5" fmla="*/ 1605152 w 12767104"/>
                <a:gd name="connsiteY5" fmla="*/ 3383279 h 13064490"/>
                <a:gd name="connsiteX6" fmla="*/ 1776602 w 12767104"/>
                <a:gd name="connsiteY6" fmla="*/ 3274694 h 13064490"/>
                <a:gd name="connsiteX7" fmla="*/ 2104262 w 12767104"/>
                <a:gd name="connsiteY7" fmla="*/ 3577589 h 13064490"/>
                <a:gd name="connsiteX8" fmla="*/ 2044827 w 12767104"/>
                <a:gd name="connsiteY8" fmla="*/ 3737610 h 13064490"/>
                <a:gd name="connsiteX9" fmla="*/ 2681477 w 12767104"/>
                <a:gd name="connsiteY9" fmla="*/ 3979544 h 13064490"/>
                <a:gd name="connsiteX10" fmla="*/ 3096767 w 12767104"/>
                <a:gd name="connsiteY10" fmla="*/ 3918584 h 13064490"/>
                <a:gd name="connsiteX11" fmla="*/ 3167252 w 12767104"/>
                <a:gd name="connsiteY11" fmla="*/ 4078604 h 13064490"/>
                <a:gd name="connsiteX12" fmla="*/ 3313937 w 12767104"/>
                <a:gd name="connsiteY12" fmla="*/ 4000499 h 13064490"/>
                <a:gd name="connsiteX13" fmla="*/ 3447669 w 12767104"/>
                <a:gd name="connsiteY13" fmla="*/ 4025646 h 13064490"/>
                <a:gd name="connsiteX14" fmla="*/ 3510152 w 12767104"/>
                <a:gd name="connsiteY14" fmla="*/ 4219574 h 13064490"/>
                <a:gd name="connsiteX15" fmla="*/ 3515867 w 12767104"/>
                <a:gd name="connsiteY15" fmla="*/ 4589144 h 13064490"/>
                <a:gd name="connsiteX16" fmla="*/ 3371087 w 12767104"/>
                <a:gd name="connsiteY16" fmla="*/ 4928234 h 13064490"/>
                <a:gd name="connsiteX17" fmla="*/ 3479672 w 12767104"/>
                <a:gd name="connsiteY17" fmla="*/ 5463539 h 13064490"/>
                <a:gd name="connsiteX18" fmla="*/ 3310127 w 12767104"/>
                <a:gd name="connsiteY18" fmla="*/ 5494019 h 13064490"/>
                <a:gd name="connsiteX19" fmla="*/ 3172967 w 12767104"/>
                <a:gd name="connsiteY19" fmla="*/ 6015989 h 13064490"/>
                <a:gd name="connsiteX20" fmla="*/ 3262502 w 12767104"/>
                <a:gd name="connsiteY20" fmla="*/ 6031229 h 13064490"/>
                <a:gd name="connsiteX21" fmla="*/ 3315842 w 12767104"/>
                <a:gd name="connsiteY21" fmla="*/ 6193154 h 13064490"/>
                <a:gd name="connsiteX22" fmla="*/ 3464432 w 12767104"/>
                <a:gd name="connsiteY22" fmla="*/ 6115049 h 13064490"/>
                <a:gd name="connsiteX23" fmla="*/ 3593972 w 12767104"/>
                <a:gd name="connsiteY23" fmla="*/ 6273164 h 13064490"/>
                <a:gd name="connsiteX24" fmla="*/ 3835146 w 12767104"/>
                <a:gd name="connsiteY24" fmla="*/ 6307836 h 13064490"/>
                <a:gd name="connsiteX25" fmla="*/ 3643502 w 12767104"/>
                <a:gd name="connsiteY25" fmla="*/ 6793229 h 13064490"/>
                <a:gd name="connsiteX26" fmla="*/ 3704462 w 12767104"/>
                <a:gd name="connsiteY26" fmla="*/ 7218044 h 13064490"/>
                <a:gd name="connsiteX27" fmla="*/ 3508247 w 12767104"/>
                <a:gd name="connsiteY27" fmla="*/ 7745729 h 13064490"/>
                <a:gd name="connsiteX28" fmla="*/ 3654932 w 12767104"/>
                <a:gd name="connsiteY28" fmla="*/ 7880984 h 13064490"/>
                <a:gd name="connsiteX29" fmla="*/ 3396234 w 12767104"/>
                <a:gd name="connsiteY29" fmla="*/ 8180451 h 13064490"/>
                <a:gd name="connsiteX30" fmla="*/ 3645407 w 12767104"/>
                <a:gd name="connsiteY30" fmla="*/ 8650604 h 13064490"/>
                <a:gd name="connsiteX31" fmla="*/ 4189476 w 12767104"/>
                <a:gd name="connsiteY31" fmla="*/ 9107805 h 13064490"/>
                <a:gd name="connsiteX32" fmla="*/ 4317872 w 12767104"/>
                <a:gd name="connsiteY32" fmla="*/ 9022079 h 13064490"/>
                <a:gd name="connsiteX33" fmla="*/ 4573142 w 12767104"/>
                <a:gd name="connsiteY33" fmla="*/ 9305924 h 13064490"/>
                <a:gd name="connsiteX34" fmla="*/ 4847462 w 12767104"/>
                <a:gd name="connsiteY34" fmla="*/ 9330689 h 13064490"/>
                <a:gd name="connsiteX35" fmla="*/ 5024627 w 12767104"/>
                <a:gd name="connsiteY35" fmla="*/ 9193529 h 13064490"/>
                <a:gd name="connsiteX36" fmla="*/ 5401817 w 12767104"/>
                <a:gd name="connsiteY36" fmla="*/ 9408794 h 13064490"/>
                <a:gd name="connsiteX37" fmla="*/ 5702807 w 12767104"/>
                <a:gd name="connsiteY37" fmla="*/ 9414509 h 13064490"/>
                <a:gd name="connsiteX38" fmla="*/ 5805677 w 12767104"/>
                <a:gd name="connsiteY38" fmla="*/ 9641204 h 13064490"/>
                <a:gd name="connsiteX39" fmla="*/ 6116192 w 12767104"/>
                <a:gd name="connsiteY39" fmla="*/ 9660254 h 13064490"/>
                <a:gd name="connsiteX40" fmla="*/ 6206109 w 12767104"/>
                <a:gd name="connsiteY40" fmla="*/ 9857613 h 13064490"/>
                <a:gd name="connsiteX41" fmla="*/ 6379082 w 12767104"/>
                <a:gd name="connsiteY41" fmla="*/ 9858374 h 13064490"/>
                <a:gd name="connsiteX42" fmla="*/ 6531482 w 12767104"/>
                <a:gd name="connsiteY42" fmla="*/ 10033634 h 13064490"/>
                <a:gd name="connsiteX43" fmla="*/ 6741032 w 12767104"/>
                <a:gd name="connsiteY43" fmla="*/ 10033634 h 13064490"/>
                <a:gd name="connsiteX44" fmla="*/ 6769607 w 12767104"/>
                <a:gd name="connsiteY44" fmla="*/ 10528934 h 13064490"/>
                <a:gd name="connsiteX45" fmla="*/ 6960108 w 12767104"/>
                <a:gd name="connsiteY45" fmla="*/ 10938891 h 13064490"/>
                <a:gd name="connsiteX46" fmla="*/ 6458712 w 12767104"/>
                <a:gd name="connsiteY46" fmla="*/ 11369040 h 13064490"/>
                <a:gd name="connsiteX47" fmla="*/ 6592443 w 12767104"/>
                <a:gd name="connsiteY47" fmla="*/ 11569065 h 13064490"/>
                <a:gd name="connsiteX48" fmla="*/ 6723888 w 12767104"/>
                <a:gd name="connsiteY48" fmla="*/ 11530965 h 13064490"/>
                <a:gd name="connsiteX49" fmla="*/ 6826758 w 12767104"/>
                <a:gd name="connsiteY49" fmla="*/ 11633835 h 13064490"/>
                <a:gd name="connsiteX50" fmla="*/ 6834378 w 12767104"/>
                <a:gd name="connsiteY50" fmla="*/ 11870055 h 13064490"/>
                <a:gd name="connsiteX51" fmla="*/ 6950583 w 12767104"/>
                <a:gd name="connsiteY51" fmla="*/ 12011025 h 13064490"/>
                <a:gd name="connsiteX52" fmla="*/ 7009638 w 12767104"/>
                <a:gd name="connsiteY52" fmla="*/ 12390120 h 13064490"/>
                <a:gd name="connsiteX53" fmla="*/ 6941058 w 12767104"/>
                <a:gd name="connsiteY53" fmla="*/ 12628245 h 13064490"/>
                <a:gd name="connsiteX54" fmla="*/ 7076313 w 12767104"/>
                <a:gd name="connsiteY54" fmla="*/ 12847320 h 13064490"/>
                <a:gd name="connsiteX55" fmla="*/ 7202043 w 12767104"/>
                <a:gd name="connsiteY55" fmla="*/ 12943713 h 13064490"/>
                <a:gd name="connsiteX56" fmla="*/ 7287768 w 12767104"/>
                <a:gd name="connsiteY56" fmla="*/ 12799695 h 13064490"/>
                <a:gd name="connsiteX57" fmla="*/ 7377303 w 12767104"/>
                <a:gd name="connsiteY57" fmla="*/ 12759690 h 13064490"/>
                <a:gd name="connsiteX58" fmla="*/ 7748778 w 12767104"/>
                <a:gd name="connsiteY58" fmla="*/ 12538710 h 13064490"/>
                <a:gd name="connsiteX59" fmla="*/ 8312658 w 12767104"/>
                <a:gd name="connsiteY59" fmla="*/ 13034010 h 13064490"/>
                <a:gd name="connsiteX60" fmla="*/ 8440293 w 12767104"/>
                <a:gd name="connsiteY60" fmla="*/ 12971145 h 13064490"/>
                <a:gd name="connsiteX61" fmla="*/ 8819388 w 12767104"/>
                <a:gd name="connsiteY61" fmla="*/ 13013055 h 13064490"/>
                <a:gd name="connsiteX62" fmla="*/ 9089898 w 12767104"/>
                <a:gd name="connsiteY62" fmla="*/ 13064490 h 13064490"/>
                <a:gd name="connsiteX63" fmla="*/ 9554718 w 12767104"/>
                <a:gd name="connsiteY63" fmla="*/ 12974954 h 13064490"/>
                <a:gd name="connsiteX64" fmla="*/ 9853803 w 12767104"/>
                <a:gd name="connsiteY64" fmla="*/ 12885420 h 13064490"/>
                <a:gd name="connsiteX65" fmla="*/ 9954006 w 12767104"/>
                <a:gd name="connsiteY65" fmla="*/ 12968097 h 13064490"/>
                <a:gd name="connsiteX66" fmla="*/ 10019538 w 12767104"/>
                <a:gd name="connsiteY66" fmla="*/ 12891134 h 13064490"/>
                <a:gd name="connsiteX67" fmla="*/ 10107168 w 12767104"/>
                <a:gd name="connsiteY67" fmla="*/ 12702539 h 13064490"/>
                <a:gd name="connsiteX68" fmla="*/ 10103358 w 12767104"/>
                <a:gd name="connsiteY68" fmla="*/ 12614909 h 13064490"/>
                <a:gd name="connsiteX69" fmla="*/ 10177653 w 12767104"/>
                <a:gd name="connsiteY69" fmla="*/ 12538709 h 13064490"/>
                <a:gd name="connsiteX70" fmla="*/ 10135743 w 12767104"/>
                <a:gd name="connsiteY70" fmla="*/ 12378689 h 13064490"/>
                <a:gd name="connsiteX71" fmla="*/ 10267188 w 12767104"/>
                <a:gd name="connsiteY71" fmla="*/ 12338684 h 13064490"/>
                <a:gd name="connsiteX72" fmla="*/ 10419207 w 12767104"/>
                <a:gd name="connsiteY72" fmla="*/ 11967972 h 13064490"/>
                <a:gd name="connsiteX73" fmla="*/ 11149203 w 12767104"/>
                <a:gd name="connsiteY73" fmla="*/ 12121514 h 13064490"/>
                <a:gd name="connsiteX74" fmla="*/ 12090273 w 12767104"/>
                <a:gd name="connsiteY74" fmla="*/ 11727179 h 13064490"/>
                <a:gd name="connsiteX75" fmla="*/ 12248388 w 12767104"/>
                <a:gd name="connsiteY75" fmla="*/ 11870054 h 13064490"/>
                <a:gd name="connsiteX76" fmla="*/ 12362688 w 12767104"/>
                <a:gd name="connsiteY76" fmla="*/ 11891009 h 13064490"/>
                <a:gd name="connsiteX77" fmla="*/ 12524613 w 12767104"/>
                <a:gd name="connsiteY77" fmla="*/ 11662409 h 13064490"/>
                <a:gd name="connsiteX78" fmla="*/ 12600813 w 12767104"/>
                <a:gd name="connsiteY78" fmla="*/ 11622404 h 13064490"/>
                <a:gd name="connsiteX79" fmla="*/ 12658344 w 12767104"/>
                <a:gd name="connsiteY79" fmla="*/ 11645265 h 13064490"/>
                <a:gd name="connsiteX80" fmla="*/ 12758928 w 12767104"/>
                <a:gd name="connsiteY80" fmla="*/ 11344274 h 13064490"/>
                <a:gd name="connsiteX81" fmla="*/ 12446507 w 12767104"/>
                <a:gd name="connsiteY81" fmla="*/ 10921364 h 13064490"/>
                <a:gd name="connsiteX82" fmla="*/ 12383642 w 12767104"/>
                <a:gd name="connsiteY82" fmla="*/ 10618469 h 13064490"/>
                <a:gd name="connsiteX83" fmla="*/ 12201906 w 12767104"/>
                <a:gd name="connsiteY83" fmla="*/ 10423017 h 13064490"/>
                <a:gd name="connsiteX84" fmla="*/ 12216002 w 12767104"/>
                <a:gd name="connsiteY84" fmla="*/ 10138409 h 13064490"/>
                <a:gd name="connsiteX85" fmla="*/ 12560807 w 12767104"/>
                <a:gd name="connsiteY85" fmla="*/ 9631679 h 13064490"/>
                <a:gd name="connsiteX86" fmla="*/ 12693777 w 12767104"/>
                <a:gd name="connsiteY86" fmla="*/ 8833866 h 13064490"/>
                <a:gd name="connsiteX87" fmla="*/ 12472416 w 12767104"/>
                <a:gd name="connsiteY87" fmla="*/ 8590407 h 13064490"/>
                <a:gd name="connsiteX88" fmla="*/ 12508992 w 12767104"/>
                <a:gd name="connsiteY88" fmla="*/ 7827264 h 13064490"/>
                <a:gd name="connsiteX89" fmla="*/ 12256389 w 12767104"/>
                <a:gd name="connsiteY89" fmla="*/ 7655052 h 13064490"/>
                <a:gd name="connsiteX90" fmla="*/ 11978640 w 12767104"/>
                <a:gd name="connsiteY90" fmla="*/ 7424928 h 13064490"/>
                <a:gd name="connsiteX91" fmla="*/ 11887200 w 12767104"/>
                <a:gd name="connsiteY91" fmla="*/ 6784848 h 13064490"/>
                <a:gd name="connsiteX92" fmla="*/ 12052173 w 12767104"/>
                <a:gd name="connsiteY92" fmla="*/ 6573774 h 13064490"/>
                <a:gd name="connsiteX93" fmla="*/ 12172950 w 12767104"/>
                <a:gd name="connsiteY93" fmla="*/ 6334887 h 13064490"/>
                <a:gd name="connsiteX94" fmla="*/ 12179808 w 12767104"/>
                <a:gd name="connsiteY94" fmla="*/ 5888736 h 13064490"/>
                <a:gd name="connsiteX95" fmla="*/ 11915394 w 12767104"/>
                <a:gd name="connsiteY95" fmla="*/ 5550027 h 13064490"/>
                <a:gd name="connsiteX96" fmla="*/ 11612880 w 12767104"/>
                <a:gd name="connsiteY96" fmla="*/ 5285232 h 13064490"/>
                <a:gd name="connsiteX97" fmla="*/ 11137392 w 12767104"/>
                <a:gd name="connsiteY97" fmla="*/ 4791456 h 13064490"/>
                <a:gd name="connsiteX98" fmla="*/ 10345674 w 12767104"/>
                <a:gd name="connsiteY98" fmla="*/ 4283583 h 13064490"/>
                <a:gd name="connsiteX99" fmla="*/ 10364343 w 12767104"/>
                <a:gd name="connsiteY99" fmla="*/ 3643122 h 13064490"/>
                <a:gd name="connsiteX100" fmla="*/ 10991088 w 12767104"/>
                <a:gd name="connsiteY100" fmla="*/ 3035808 h 13064490"/>
                <a:gd name="connsiteX101" fmla="*/ 11228832 w 12767104"/>
                <a:gd name="connsiteY101" fmla="*/ 2523744 h 13064490"/>
                <a:gd name="connsiteX102" fmla="*/ 11155680 w 12767104"/>
                <a:gd name="connsiteY102" fmla="*/ 2286000 h 13064490"/>
                <a:gd name="connsiteX103" fmla="*/ 11391900 w 12767104"/>
                <a:gd name="connsiteY103" fmla="*/ 1664970 h 13064490"/>
                <a:gd name="connsiteX104" fmla="*/ 11299698 w 12767104"/>
                <a:gd name="connsiteY104" fmla="*/ 1289304 h 13064490"/>
                <a:gd name="connsiteX105" fmla="*/ 10966704 w 12767104"/>
                <a:gd name="connsiteY105" fmla="*/ 1435227 h 13064490"/>
                <a:gd name="connsiteX106" fmla="*/ 10770870 w 12767104"/>
                <a:gd name="connsiteY106" fmla="*/ 1719072 h 13064490"/>
                <a:gd name="connsiteX107" fmla="*/ 10211943 w 12767104"/>
                <a:gd name="connsiteY107" fmla="*/ 1704594 h 13064490"/>
                <a:gd name="connsiteX108" fmla="*/ 10643616 w 12767104"/>
                <a:gd name="connsiteY108" fmla="*/ 987552 h 13064490"/>
                <a:gd name="connsiteX109" fmla="*/ 10569321 w 12767104"/>
                <a:gd name="connsiteY109" fmla="*/ 768477 h 13064490"/>
                <a:gd name="connsiteX110" fmla="*/ 10310241 w 12767104"/>
                <a:gd name="connsiteY110" fmla="*/ 644652 h 13064490"/>
                <a:gd name="connsiteX111" fmla="*/ 10132695 w 12767104"/>
                <a:gd name="connsiteY111" fmla="*/ 798957 h 13064490"/>
                <a:gd name="connsiteX112" fmla="*/ 9947147 w 12767104"/>
                <a:gd name="connsiteY112" fmla="*/ 712469 h 13064490"/>
                <a:gd name="connsiteX113" fmla="*/ 9547097 w 12767104"/>
                <a:gd name="connsiteY113" fmla="*/ 748664 h 13064490"/>
                <a:gd name="connsiteX114" fmla="*/ 9390887 w 12767104"/>
                <a:gd name="connsiteY114" fmla="*/ 302894 h 13064490"/>
                <a:gd name="connsiteX115" fmla="*/ 9286112 w 12767104"/>
                <a:gd name="connsiteY115" fmla="*/ 152399 h 13064490"/>
                <a:gd name="connsiteX116" fmla="*/ 9089136 w 12767104"/>
                <a:gd name="connsiteY116" fmla="*/ 0 h 13064490"/>
                <a:gd name="connsiteX117" fmla="*/ 9030842 w 12767104"/>
                <a:gd name="connsiteY117" fmla="*/ 188594 h 13064490"/>
                <a:gd name="connsiteX118" fmla="*/ 9137522 w 12767104"/>
                <a:gd name="connsiteY118" fmla="*/ 352424 h 13064490"/>
                <a:gd name="connsiteX119" fmla="*/ 8903207 w 12767104"/>
                <a:gd name="connsiteY119" fmla="*/ 421004 h 13064490"/>
                <a:gd name="connsiteX120" fmla="*/ 8634602 w 12767104"/>
                <a:gd name="connsiteY120" fmla="*/ 548639 h 13064490"/>
                <a:gd name="connsiteX121" fmla="*/ 8421242 w 12767104"/>
                <a:gd name="connsiteY121" fmla="*/ 859154 h 13064490"/>
                <a:gd name="connsiteX122" fmla="*/ 8219312 w 12767104"/>
                <a:gd name="connsiteY122" fmla="*/ 922019 h 13064490"/>
                <a:gd name="connsiteX123" fmla="*/ 8125967 w 12767104"/>
                <a:gd name="connsiteY123" fmla="*/ 1301114 h 13064490"/>
                <a:gd name="connsiteX124" fmla="*/ 8017382 w 12767104"/>
                <a:gd name="connsiteY124" fmla="*/ 1407794 h 13064490"/>
                <a:gd name="connsiteX125" fmla="*/ 7977377 w 12767104"/>
                <a:gd name="connsiteY125" fmla="*/ 1543049 h 13064490"/>
                <a:gd name="connsiteX126" fmla="*/ 7811642 w 12767104"/>
                <a:gd name="connsiteY126" fmla="*/ 1577339 h 13064490"/>
                <a:gd name="connsiteX127" fmla="*/ 7678674 w 12767104"/>
                <a:gd name="connsiteY127" fmla="*/ 1816608 h 13064490"/>
                <a:gd name="connsiteX128" fmla="*/ 7327772 w 12767104"/>
                <a:gd name="connsiteY128" fmla="*/ 1645919 h 13064490"/>
                <a:gd name="connsiteX129" fmla="*/ 6998207 w 12767104"/>
                <a:gd name="connsiteY129" fmla="*/ 1950719 h 13064490"/>
                <a:gd name="connsiteX130" fmla="*/ 6794372 w 12767104"/>
                <a:gd name="connsiteY130" fmla="*/ 1811654 h 13064490"/>
                <a:gd name="connsiteX131" fmla="*/ 6217920 w 12767104"/>
                <a:gd name="connsiteY131" fmla="*/ 2286000 h 13064490"/>
                <a:gd name="connsiteX132" fmla="*/ 6020942 w 12767104"/>
                <a:gd name="connsiteY132" fmla="*/ 2179319 h 13064490"/>
                <a:gd name="connsiteX133" fmla="*/ 5859017 w 12767104"/>
                <a:gd name="connsiteY133" fmla="*/ 2200274 h 13064490"/>
                <a:gd name="connsiteX134" fmla="*/ 5657087 w 12767104"/>
                <a:gd name="connsiteY134" fmla="*/ 2085974 h 13064490"/>
                <a:gd name="connsiteX135" fmla="*/ 5422772 w 12767104"/>
                <a:gd name="connsiteY135" fmla="*/ 2118359 h 13064490"/>
                <a:gd name="connsiteX136" fmla="*/ 5361812 w 12767104"/>
                <a:gd name="connsiteY136" fmla="*/ 1937384 h 13064490"/>
                <a:gd name="connsiteX137" fmla="*/ 5058739 w 12767104"/>
                <a:gd name="connsiteY137" fmla="*/ 1702226 h 13064490"/>
                <a:gd name="connsiteX138" fmla="*/ 4887021 w 12767104"/>
                <a:gd name="connsiteY138" fmla="*/ 1772269 h 13064490"/>
                <a:gd name="connsiteX139" fmla="*/ 4565691 w 12767104"/>
                <a:gd name="connsiteY139" fmla="*/ 1635406 h 13064490"/>
                <a:gd name="connsiteX140" fmla="*/ 4512137 w 12767104"/>
                <a:gd name="connsiteY140" fmla="*/ 1712763 h 13064490"/>
                <a:gd name="connsiteX141" fmla="*/ 4375274 w 12767104"/>
                <a:gd name="connsiteY141" fmla="*/ 1712763 h 13064490"/>
                <a:gd name="connsiteX142" fmla="*/ 4289902 w 12767104"/>
                <a:gd name="connsiteY142" fmla="*/ 1742267 h 13064490"/>
                <a:gd name="connsiteX143" fmla="*/ 4214609 w 12767104"/>
                <a:gd name="connsiteY143" fmla="*/ 1593753 h 13064490"/>
                <a:gd name="connsiteX144" fmla="*/ 4095599 w 12767104"/>
                <a:gd name="connsiteY144" fmla="*/ 1520363 h 13064490"/>
                <a:gd name="connsiteX145" fmla="*/ 4093905 w 12767104"/>
                <a:gd name="connsiteY145" fmla="*/ 1433030 h 13064490"/>
                <a:gd name="connsiteX146" fmla="*/ 3996423 w 12767104"/>
                <a:gd name="connsiteY146" fmla="*/ 1391434 h 13064490"/>
                <a:gd name="connsiteX147" fmla="*/ 3762439 w 12767104"/>
                <a:gd name="connsiteY147" fmla="*/ 1268200 h 13064490"/>
                <a:gd name="connsiteX148" fmla="*/ 3683643 w 12767104"/>
                <a:gd name="connsiteY148" fmla="*/ 1308185 h 13064490"/>
                <a:gd name="connsiteX149" fmla="*/ 3505928 w 12767104"/>
                <a:gd name="connsiteY149" fmla="*/ 1106176 h 13064490"/>
                <a:gd name="connsiteX150" fmla="*/ 3296242 w 12767104"/>
                <a:gd name="connsiteY150" fmla="*/ 1199033 h 13064490"/>
                <a:gd name="connsiteX151" fmla="*/ 3234753 w 12767104"/>
                <a:gd name="connsiteY151" fmla="*/ 1089940 h 13064490"/>
                <a:gd name="connsiteX152" fmla="*/ 2999574 w 12767104"/>
                <a:gd name="connsiteY152" fmla="*/ 1182219 h 13064490"/>
                <a:gd name="connsiteX153" fmla="*/ 2992765 w 12767104"/>
                <a:gd name="connsiteY153" fmla="*/ 1034402 h 13064490"/>
                <a:gd name="connsiteX154" fmla="*/ 2920345 w 12767104"/>
                <a:gd name="connsiteY154" fmla="*/ 1007542 h 13064490"/>
                <a:gd name="connsiteX155" fmla="*/ 2792430 w 12767104"/>
                <a:gd name="connsiteY155" fmla="*/ 1246638 h 13064490"/>
                <a:gd name="connsiteX156" fmla="*/ 2793380 w 12767104"/>
                <a:gd name="connsiteY156" fmla="*/ 1429807 h 13064490"/>
                <a:gd name="connsiteX157" fmla="*/ 2655567 w 12767104"/>
                <a:gd name="connsiteY157" fmla="*/ 1478709 h 13064490"/>
                <a:gd name="connsiteX158" fmla="*/ 2541665 w 12767104"/>
                <a:gd name="connsiteY158" fmla="*/ 1603773 h 13064490"/>
                <a:gd name="connsiteX159" fmla="*/ 2356057 w 12767104"/>
                <a:gd name="connsiteY159" fmla="*/ 1591769 h 13064490"/>
                <a:gd name="connsiteX160" fmla="*/ 2241013 w 12767104"/>
                <a:gd name="connsiteY160" fmla="*/ 1758385 h 13064490"/>
                <a:gd name="connsiteX161" fmla="*/ 2084315 w 12767104"/>
                <a:gd name="connsiteY161" fmla="*/ 1706813 h 13064490"/>
                <a:gd name="connsiteX162" fmla="*/ 2012822 w 12767104"/>
                <a:gd name="connsiteY162" fmla="*/ 1710689 h 13064490"/>
                <a:gd name="connsiteX163" fmla="*/ 2007107 w 12767104"/>
                <a:gd name="connsiteY163" fmla="*/ 1870709 h 13064490"/>
                <a:gd name="connsiteX164" fmla="*/ 1736597 w 12767104"/>
                <a:gd name="connsiteY164" fmla="*/ 1920239 h 13064490"/>
                <a:gd name="connsiteX165" fmla="*/ 1383792 w 12767104"/>
                <a:gd name="connsiteY165" fmla="*/ 1796415 h 13064490"/>
                <a:gd name="connsiteX166" fmla="*/ 1064132 w 12767104"/>
                <a:gd name="connsiteY166" fmla="*/ 1979294 h 13064490"/>
                <a:gd name="connsiteX167" fmla="*/ 1053084 w 12767104"/>
                <a:gd name="connsiteY167" fmla="*/ 2431542 h 13064490"/>
                <a:gd name="connsiteX168" fmla="*/ 514350 w 12767104"/>
                <a:gd name="connsiteY168" fmla="*/ 2355342 h 13064490"/>
                <a:gd name="connsiteX169" fmla="*/ 464057 w 12767104"/>
                <a:gd name="connsiteY169" fmla="*/ 2529839 h 13064490"/>
                <a:gd name="connsiteX170" fmla="*/ 0 w 12767104"/>
                <a:gd name="connsiteY170" fmla="*/ 2450592 h 13064490"/>
                <a:gd name="connsiteX0" fmla="*/ 0 w 12767104"/>
                <a:gd name="connsiteY0" fmla="*/ 2450592 h 13064490"/>
                <a:gd name="connsiteX1" fmla="*/ 266319 w 12767104"/>
                <a:gd name="connsiteY1" fmla="*/ 2830068 h 13064490"/>
                <a:gd name="connsiteX2" fmla="*/ 715899 w 12767104"/>
                <a:gd name="connsiteY2" fmla="*/ 2767965 h 13064490"/>
                <a:gd name="connsiteX3" fmla="*/ 1254633 w 12767104"/>
                <a:gd name="connsiteY3" fmla="*/ 3008757 h 13064490"/>
                <a:gd name="connsiteX4" fmla="*/ 1414652 w 12767104"/>
                <a:gd name="connsiteY4" fmla="*/ 3208019 h 13064490"/>
                <a:gd name="connsiteX5" fmla="*/ 1605152 w 12767104"/>
                <a:gd name="connsiteY5" fmla="*/ 3383279 h 13064490"/>
                <a:gd name="connsiteX6" fmla="*/ 1776602 w 12767104"/>
                <a:gd name="connsiteY6" fmla="*/ 3274694 h 13064490"/>
                <a:gd name="connsiteX7" fmla="*/ 2104262 w 12767104"/>
                <a:gd name="connsiteY7" fmla="*/ 3577589 h 13064490"/>
                <a:gd name="connsiteX8" fmla="*/ 2044827 w 12767104"/>
                <a:gd name="connsiteY8" fmla="*/ 3737610 h 13064490"/>
                <a:gd name="connsiteX9" fmla="*/ 2681477 w 12767104"/>
                <a:gd name="connsiteY9" fmla="*/ 3979544 h 13064490"/>
                <a:gd name="connsiteX10" fmla="*/ 3096767 w 12767104"/>
                <a:gd name="connsiteY10" fmla="*/ 3918584 h 13064490"/>
                <a:gd name="connsiteX11" fmla="*/ 3167252 w 12767104"/>
                <a:gd name="connsiteY11" fmla="*/ 4078604 h 13064490"/>
                <a:gd name="connsiteX12" fmla="*/ 3313937 w 12767104"/>
                <a:gd name="connsiteY12" fmla="*/ 4000499 h 13064490"/>
                <a:gd name="connsiteX13" fmla="*/ 3447669 w 12767104"/>
                <a:gd name="connsiteY13" fmla="*/ 4025646 h 13064490"/>
                <a:gd name="connsiteX14" fmla="*/ 3510152 w 12767104"/>
                <a:gd name="connsiteY14" fmla="*/ 4219574 h 13064490"/>
                <a:gd name="connsiteX15" fmla="*/ 3515867 w 12767104"/>
                <a:gd name="connsiteY15" fmla="*/ 4589144 h 13064490"/>
                <a:gd name="connsiteX16" fmla="*/ 3371087 w 12767104"/>
                <a:gd name="connsiteY16" fmla="*/ 4928234 h 13064490"/>
                <a:gd name="connsiteX17" fmla="*/ 3479672 w 12767104"/>
                <a:gd name="connsiteY17" fmla="*/ 5463539 h 13064490"/>
                <a:gd name="connsiteX18" fmla="*/ 3310127 w 12767104"/>
                <a:gd name="connsiteY18" fmla="*/ 5494019 h 13064490"/>
                <a:gd name="connsiteX19" fmla="*/ 3172967 w 12767104"/>
                <a:gd name="connsiteY19" fmla="*/ 6015989 h 13064490"/>
                <a:gd name="connsiteX20" fmla="*/ 3262502 w 12767104"/>
                <a:gd name="connsiteY20" fmla="*/ 6031229 h 13064490"/>
                <a:gd name="connsiteX21" fmla="*/ 3315842 w 12767104"/>
                <a:gd name="connsiteY21" fmla="*/ 6193154 h 13064490"/>
                <a:gd name="connsiteX22" fmla="*/ 3464432 w 12767104"/>
                <a:gd name="connsiteY22" fmla="*/ 6115049 h 13064490"/>
                <a:gd name="connsiteX23" fmla="*/ 3593972 w 12767104"/>
                <a:gd name="connsiteY23" fmla="*/ 6273164 h 13064490"/>
                <a:gd name="connsiteX24" fmla="*/ 3835146 w 12767104"/>
                <a:gd name="connsiteY24" fmla="*/ 6307836 h 13064490"/>
                <a:gd name="connsiteX25" fmla="*/ 3643502 w 12767104"/>
                <a:gd name="connsiteY25" fmla="*/ 6793229 h 13064490"/>
                <a:gd name="connsiteX26" fmla="*/ 3704462 w 12767104"/>
                <a:gd name="connsiteY26" fmla="*/ 7218044 h 13064490"/>
                <a:gd name="connsiteX27" fmla="*/ 3508247 w 12767104"/>
                <a:gd name="connsiteY27" fmla="*/ 7745729 h 13064490"/>
                <a:gd name="connsiteX28" fmla="*/ 3654932 w 12767104"/>
                <a:gd name="connsiteY28" fmla="*/ 7880984 h 13064490"/>
                <a:gd name="connsiteX29" fmla="*/ 3396234 w 12767104"/>
                <a:gd name="connsiteY29" fmla="*/ 8180451 h 13064490"/>
                <a:gd name="connsiteX30" fmla="*/ 3645407 w 12767104"/>
                <a:gd name="connsiteY30" fmla="*/ 8650604 h 13064490"/>
                <a:gd name="connsiteX31" fmla="*/ 4189476 w 12767104"/>
                <a:gd name="connsiteY31" fmla="*/ 9107805 h 13064490"/>
                <a:gd name="connsiteX32" fmla="*/ 4317872 w 12767104"/>
                <a:gd name="connsiteY32" fmla="*/ 9022079 h 13064490"/>
                <a:gd name="connsiteX33" fmla="*/ 4573142 w 12767104"/>
                <a:gd name="connsiteY33" fmla="*/ 9305924 h 13064490"/>
                <a:gd name="connsiteX34" fmla="*/ 4847462 w 12767104"/>
                <a:gd name="connsiteY34" fmla="*/ 9330689 h 13064490"/>
                <a:gd name="connsiteX35" fmla="*/ 5024627 w 12767104"/>
                <a:gd name="connsiteY35" fmla="*/ 9193529 h 13064490"/>
                <a:gd name="connsiteX36" fmla="*/ 5401817 w 12767104"/>
                <a:gd name="connsiteY36" fmla="*/ 9408794 h 13064490"/>
                <a:gd name="connsiteX37" fmla="*/ 5702807 w 12767104"/>
                <a:gd name="connsiteY37" fmla="*/ 9414509 h 13064490"/>
                <a:gd name="connsiteX38" fmla="*/ 5805677 w 12767104"/>
                <a:gd name="connsiteY38" fmla="*/ 9641204 h 13064490"/>
                <a:gd name="connsiteX39" fmla="*/ 6116192 w 12767104"/>
                <a:gd name="connsiteY39" fmla="*/ 9660254 h 13064490"/>
                <a:gd name="connsiteX40" fmla="*/ 6206109 w 12767104"/>
                <a:gd name="connsiteY40" fmla="*/ 9857613 h 13064490"/>
                <a:gd name="connsiteX41" fmla="*/ 6379082 w 12767104"/>
                <a:gd name="connsiteY41" fmla="*/ 9858374 h 13064490"/>
                <a:gd name="connsiteX42" fmla="*/ 6531482 w 12767104"/>
                <a:gd name="connsiteY42" fmla="*/ 10033634 h 13064490"/>
                <a:gd name="connsiteX43" fmla="*/ 6741032 w 12767104"/>
                <a:gd name="connsiteY43" fmla="*/ 10033634 h 13064490"/>
                <a:gd name="connsiteX44" fmla="*/ 6769607 w 12767104"/>
                <a:gd name="connsiteY44" fmla="*/ 10528934 h 13064490"/>
                <a:gd name="connsiteX45" fmla="*/ 6960108 w 12767104"/>
                <a:gd name="connsiteY45" fmla="*/ 10938891 h 13064490"/>
                <a:gd name="connsiteX46" fmla="*/ 6458712 w 12767104"/>
                <a:gd name="connsiteY46" fmla="*/ 11369040 h 13064490"/>
                <a:gd name="connsiteX47" fmla="*/ 6592443 w 12767104"/>
                <a:gd name="connsiteY47" fmla="*/ 11569065 h 13064490"/>
                <a:gd name="connsiteX48" fmla="*/ 6723888 w 12767104"/>
                <a:gd name="connsiteY48" fmla="*/ 11530965 h 13064490"/>
                <a:gd name="connsiteX49" fmla="*/ 6826758 w 12767104"/>
                <a:gd name="connsiteY49" fmla="*/ 11633835 h 13064490"/>
                <a:gd name="connsiteX50" fmla="*/ 6834378 w 12767104"/>
                <a:gd name="connsiteY50" fmla="*/ 11870055 h 13064490"/>
                <a:gd name="connsiteX51" fmla="*/ 6950583 w 12767104"/>
                <a:gd name="connsiteY51" fmla="*/ 12011025 h 13064490"/>
                <a:gd name="connsiteX52" fmla="*/ 7009638 w 12767104"/>
                <a:gd name="connsiteY52" fmla="*/ 12390120 h 13064490"/>
                <a:gd name="connsiteX53" fmla="*/ 6941058 w 12767104"/>
                <a:gd name="connsiteY53" fmla="*/ 12628245 h 13064490"/>
                <a:gd name="connsiteX54" fmla="*/ 7076313 w 12767104"/>
                <a:gd name="connsiteY54" fmla="*/ 12847320 h 13064490"/>
                <a:gd name="connsiteX55" fmla="*/ 7202043 w 12767104"/>
                <a:gd name="connsiteY55" fmla="*/ 12943713 h 13064490"/>
                <a:gd name="connsiteX56" fmla="*/ 7287768 w 12767104"/>
                <a:gd name="connsiteY56" fmla="*/ 12799695 h 13064490"/>
                <a:gd name="connsiteX57" fmla="*/ 7377303 w 12767104"/>
                <a:gd name="connsiteY57" fmla="*/ 12759690 h 13064490"/>
                <a:gd name="connsiteX58" fmla="*/ 7748778 w 12767104"/>
                <a:gd name="connsiteY58" fmla="*/ 12538710 h 13064490"/>
                <a:gd name="connsiteX59" fmla="*/ 8312658 w 12767104"/>
                <a:gd name="connsiteY59" fmla="*/ 13034010 h 13064490"/>
                <a:gd name="connsiteX60" fmla="*/ 8440293 w 12767104"/>
                <a:gd name="connsiteY60" fmla="*/ 12971145 h 13064490"/>
                <a:gd name="connsiteX61" fmla="*/ 8819388 w 12767104"/>
                <a:gd name="connsiteY61" fmla="*/ 13013055 h 13064490"/>
                <a:gd name="connsiteX62" fmla="*/ 9089898 w 12767104"/>
                <a:gd name="connsiteY62" fmla="*/ 13064490 h 13064490"/>
                <a:gd name="connsiteX63" fmla="*/ 9554718 w 12767104"/>
                <a:gd name="connsiteY63" fmla="*/ 12974954 h 13064490"/>
                <a:gd name="connsiteX64" fmla="*/ 9853803 w 12767104"/>
                <a:gd name="connsiteY64" fmla="*/ 12885420 h 13064490"/>
                <a:gd name="connsiteX65" fmla="*/ 9954006 w 12767104"/>
                <a:gd name="connsiteY65" fmla="*/ 12968097 h 13064490"/>
                <a:gd name="connsiteX66" fmla="*/ 10019538 w 12767104"/>
                <a:gd name="connsiteY66" fmla="*/ 12891134 h 13064490"/>
                <a:gd name="connsiteX67" fmla="*/ 10107168 w 12767104"/>
                <a:gd name="connsiteY67" fmla="*/ 12702539 h 13064490"/>
                <a:gd name="connsiteX68" fmla="*/ 10103358 w 12767104"/>
                <a:gd name="connsiteY68" fmla="*/ 12614909 h 13064490"/>
                <a:gd name="connsiteX69" fmla="*/ 10177653 w 12767104"/>
                <a:gd name="connsiteY69" fmla="*/ 12538709 h 13064490"/>
                <a:gd name="connsiteX70" fmla="*/ 10135743 w 12767104"/>
                <a:gd name="connsiteY70" fmla="*/ 12378689 h 13064490"/>
                <a:gd name="connsiteX71" fmla="*/ 10267188 w 12767104"/>
                <a:gd name="connsiteY71" fmla="*/ 12338684 h 13064490"/>
                <a:gd name="connsiteX72" fmla="*/ 10419207 w 12767104"/>
                <a:gd name="connsiteY72" fmla="*/ 11967972 h 13064490"/>
                <a:gd name="connsiteX73" fmla="*/ 11149203 w 12767104"/>
                <a:gd name="connsiteY73" fmla="*/ 12121514 h 13064490"/>
                <a:gd name="connsiteX74" fmla="*/ 12090273 w 12767104"/>
                <a:gd name="connsiteY74" fmla="*/ 11727179 h 13064490"/>
                <a:gd name="connsiteX75" fmla="*/ 12248388 w 12767104"/>
                <a:gd name="connsiteY75" fmla="*/ 11870054 h 13064490"/>
                <a:gd name="connsiteX76" fmla="*/ 12362688 w 12767104"/>
                <a:gd name="connsiteY76" fmla="*/ 11891009 h 13064490"/>
                <a:gd name="connsiteX77" fmla="*/ 12524613 w 12767104"/>
                <a:gd name="connsiteY77" fmla="*/ 11662409 h 13064490"/>
                <a:gd name="connsiteX78" fmla="*/ 12600813 w 12767104"/>
                <a:gd name="connsiteY78" fmla="*/ 11622404 h 13064490"/>
                <a:gd name="connsiteX79" fmla="*/ 12658344 w 12767104"/>
                <a:gd name="connsiteY79" fmla="*/ 11645265 h 13064490"/>
                <a:gd name="connsiteX80" fmla="*/ 12758928 w 12767104"/>
                <a:gd name="connsiteY80" fmla="*/ 11344274 h 13064490"/>
                <a:gd name="connsiteX81" fmla="*/ 12446507 w 12767104"/>
                <a:gd name="connsiteY81" fmla="*/ 10921364 h 13064490"/>
                <a:gd name="connsiteX82" fmla="*/ 12383642 w 12767104"/>
                <a:gd name="connsiteY82" fmla="*/ 10618469 h 13064490"/>
                <a:gd name="connsiteX83" fmla="*/ 12201906 w 12767104"/>
                <a:gd name="connsiteY83" fmla="*/ 10423017 h 13064490"/>
                <a:gd name="connsiteX84" fmla="*/ 12216002 w 12767104"/>
                <a:gd name="connsiteY84" fmla="*/ 10138409 h 13064490"/>
                <a:gd name="connsiteX85" fmla="*/ 12560807 w 12767104"/>
                <a:gd name="connsiteY85" fmla="*/ 9631679 h 13064490"/>
                <a:gd name="connsiteX86" fmla="*/ 12693777 w 12767104"/>
                <a:gd name="connsiteY86" fmla="*/ 8833866 h 13064490"/>
                <a:gd name="connsiteX87" fmla="*/ 12472416 w 12767104"/>
                <a:gd name="connsiteY87" fmla="*/ 8590407 h 13064490"/>
                <a:gd name="connsiteX88" fmla="*/ 12508992 w 12767104"/>
                <a:gd name="connsiteY88" fmla="*/ 7827264 h 13064490"/>
                <a:gd name="connsiteX89" fmla="*/ 12256389 w 12767104"/>
                <a:gd name="connsiteY89" fmla="*/ 7655052 h 13064490"/>
                <a:gd name="connsiteX90" fmla="*/ 11978640 w 12767104"/>
                <a:gd name="connsiteY90" fmla="*/ 7424928 h 13064490"/>
                <a:gd name="connsiteX91" fmla="*/ 11887200 w 12767104"/>
                <a:gd name="connsiteY91" fmla="*/ 6784848 h 13064490"/>
                <a:gd name="connsiteX92" fmla="*/ 12052173 w 12767104"/>
                <a:gd name="connsiteY92" fmla="*/ 6573774 h 13064490"/>
                <a:gd name="connsiteX93" fmla="*/ 12172950 w 12767104"/>
                <a:gd name="connsiteY93" fmla="*/ 6334887 h 13064490"/>
                <a:gd name="connsiteX94" fmla="*/ 12179808 w 12767104"/>
                <a:gd name="connsiteY94" fmla="*/ 5888736 h 13064490"/>
                <a:gd name="connsiteX95" fmla="*/ 11915394 w 12767104"/>
                <a:gd name="connsiteY95" fmla="*/ 5550027 h 13064490"/>
                <a:gd name="connsiteX96" fmla="*/ 11612880 w 12767104"/>
                <a:gd name="connsiteY96" fmla="*/ 5285232 h 13064490"/>
                <a:gd name="connsiteX97" fmla="*/ 11137392 w 12767104"/>
                <a:gd name="connsiteY97" fmla="*/ 4791456 h 13064490"/>
                <a:gd name="connsiteX98" fmla="*/ 10345674 w 12767104"/>
                <a:gd name="connsiteY98" fmla="*/ 4283583 h 13064490"/>
                <a:gd name="connsiteX99" fmla="*/ 10364343 w 12767104"/>
                <a:gd name="connsiteY99" fmla="*/ 3643122 h 13064490"/>
                <a:gd name="connsiteX100" fmla="*/ 10991088 w 12767104"/>
                <a:gd name="connsiteY100" fmla="*/ 3035808 h 13064490"/>
                <a:gd name="connsiteX101" fmla="*/ 11228832 w 12767104"/>
                <a:gd name="connsiteY101" fmla="*/ 2523744 h 13064490"/>
                <a:gd name="connsiteX102" fmla="*/ 11155680 w 12767104"/>
                <a:gd name="connsiteY102" fmla="*/ 2286000 h 13064490"/>
                <a:gd name="connsiteX103" fmla="*/ 11391900 w 12767104"/>
                <a:gd name="connsiteY103" fmla="*/ 1664970 h 13064490"/>
                <a:gd name="connsiteX104" fmla="*/ 11299698 w 12767104"/>
                <a:gd name="connsiteY104" fmla="*/ 1289304 h 13064490"/>
                <a:gd name="connsiteX105" fmla="*/ 10966704 w 12767104"/>
                <a:gd name="connsiteY105" fmla="*/ 1435227 h 13064490"/>
                <a:gd name="connsiteX106" fmla="*/ 10770870 w 12767104"/>
                <a:gd name="connsiteY106" fmla="*/ 1719072 h 13064490"/>
                <a:gd name="connsiteX107" fmla="*/ 10211943 w 12767104"/>
                <a:gd name="connsiteY107" fmla="*/ 1704594 h 13064490"/>
                <a:gd name="connsiteX108" fmla="*/ 10643616 w 12767104"/>
                <a:gd name="connsiteY108" fmla="*/ 987552 h 13064490"/>
                <a:gd name="connsiteX109" fmla="*/ 10569321 w 12767104"/>
                <a:gd name="connsiteY109" fmla="*/ 768477 h 13064490"/>
                <a:gd name="connsiteX110" fmla="*/ 10310241 w 12767104"/>
                <a:gd name="connsiteY110" fmla="*/ 644652 h 13064490"/>
                <a:gd name="connsiteX111" fmla="*/ 10132695 w 12767104"/>
                <a:gd name="connsiteY111" fmla="*/ 798957 h 13064490"/>
                <a:gd name="connsiteX112" fmla="*/ 9947147 w 12767104"/>
                <a:gd name="connsiteY112" fmla="*/ 712469 h 13064490"/>
                <a:gd name="connsiteX113" fmla="*/ 9547097 w 12767104"/>
                <a:gd name="connsiteY113" fmla="*/ 748664 h 13064490"/>
                <a:gd name="connsiteX114" fmla="*/ 9390887 w 12767104"/>
                <a:gd name="connsiteY114" fmla="*/ 302894 h 13064490"/>
                <a:gd name="connsiteX115" fmla="*/ 9286112 w 12767104"/>
                <a:gd name="connsiteY115" fmla="*/ 152399 h 13064490"/>
                <a:gd name="connsiteX116" fmla="*/ 9089136 w 12767104"/>
                <a:gd name="connsiteY116" fmla="*/ 0 h 13064490"/>
                <a:gd name="connsiteX117" fmla="*/ 9030842 w 12767104"/>
                <a:gd name="connsiteY117" fmla="*/ 188594 h 13064490"/>
                <a:gd name="connsiteX118" fmla="*/ 9137522 w 12767104"/>
                <a:gd name="connsiteY118" fmla="*/ 352424 h 13064490"/>
                <a:gd name="connsiteX119" fmla="*/ 8903207 w 12767104"/>
                <a:gd name="connsiteY119" fmla="*/ 421004 h 13064490"/>
                <a:gd name="connsiteX120" fmla="*/ 8634602 w 12767104"/>
                <a:gd name="connsiteY120" fmla="*/ 548639 h 13064490"/>
                <a:gd name="connsiteX121" fmla="*/ 8421242 w 12767104"/>
                <a:gd name="connsiteY121" fmla="*/ 859154 h 13064490"/>
                <a:gd name="connsiteX122" fmla="*/ 8219312 w 12767104"/>
                <a:gd name="connsiteY122" fmla="*/ 922019 h 13064490"/>
                <a:gd name="connsiteX123" fmla="*/ 8125967 w 12767104"/>
                <a:gd name="connsiteY123" fmla="*/ 1301114 h 13064490"/>
                <a:gd name="connsiteX124" fmla="*/ 8017382 w 12767104"/>
                <a:gd name="connsiteY124" fmla="*/ 1407794 h 13064490"/>
                <a:gd name="connsiteX125" fmla="*/ 7977377 w 12767104"/>
                <a:gd name="connsiteY125" fmla="*/ 1543049 h 13064490"/>
                <a:gd name="connsiteX126" fmla="*/ 7811642 w 12767104"/>
                <a:gd name="connsiteY126" fmla="*/ 1577339 h 13064490"/>
                <a:gd name="connsiteX127" fmla="*/ 7678674 w 12767104"/>
                <a:gd name="connsiteY127" fmla="*/ 1816608 h 13064490"/>
                <a:gd name="connsiteX128" fmla="*/ 7327772 w 12767104"/>
                <a:gd name="connsiteY128" fmla="*/ 1645919 h 13064490"/>
                <a:gd name="connsiteX129" fmla="*/ 6998207 w 12767104"/>
                <a:gd name="connsiteY129" fmla="*/ 1950719 h 13064490"/>
                <a:gd name="connsiteX130" fmla="*/ 6794372 w 12767104"/>
                <a:gd name="connsiteY130" fmla="*/ 1811654 h 13064490"/>
                <a:gd name="connsiteX131" fmla="*/ 6217920 w 12767104"/>
                <a:gd name="connsiteY131" fmla="*/ 2286000 h 13064490"/>
                <a:gd name="connsiteX132" fmla="*/ 6020942 w 12767104"/>
                <a:gd name="connsiteY132" fmla="*/ 2179319 h 13064490"/>
                <a:gd name="connsiteX133" fmla="*/ 5859017 w 12767104"/>
                <a:gd name="connsiteY133" fmla="*/ 2200274 h 13064490"/>
                <a:gd name="connsiteX134" fmla="*/ 5657087 w 12767104"/>
                <a:gd name="connsiteY134" fmla="*/ 2085974 h 13064490"/>
                <a:gd name="connsiteX135" fmla="*/ 5422772 w 12767104"/>
                <a:gd name="connsiteY135" fmla="*/ 2118359 h 13064490"/>
                <a:gd name="connsiteX136" fmla="*/ 5361812 w 12767104"/>
                <a:gd name="connsiteY136" fmla="*/ 1937384 h 13064490"/>
                <a:gd name="connsiteX137" fmla="*/ 5073471 w 12767104"/>
                <a:gd name="connsiteY137" fmla="*/ 1859543 h 13064490"/>
                <a:gd name="connsiteX138" fmla="*/ 5058739 w 12767104"/>
                <a:gd name="connsiteY138" fmla="*/ 1702226 h 13064490"/>
                <a:gd name="connsiteX139" fmla="*/ 4887021 w 12767104"/>
                <a:gd name="connsiteY139" fmla="*/ 1772269 h 13064490"/>
                <a:gd name="connsiteX140" fmla="*/ 4565691 w 12767104"/>
                <a:gd name="connsiteY140" fmla="*/ 1635406 h 13064490"/>
                <a:gd name="connsiteX141" fmla="*/ 4512137 w 12767104"/>
                <a:gd name="connsiteY141" fmla="*/ 1712763 h 13064490"/>
                <a:gd name="connsiteX142" fmla="*/ 4375274 w 12767104"/>
                <a:gd name="connsiteY142" fmla="*/ 1712763 h 13064490"/>
                <a:gd name="connsiteX143" fmla="*/ 4289902 w 12767104"/>
                <a:gd name="connsiteY143" fmla="*/ 1742267 h 13064490"/>
                <a:gd name="connsiteX144" fmla="*/ 4214609 w 12767104"/>
                <a:gd name="connsiteY144" fmla="*/ 1593753 h 13064490"/>
                <a:gd name="connsiteX145" fmla="*/ 4095599 w 12767104"/>
                <a:gd name="connsiteY145" fmla="*/ 1520363 h 13064490"/>
                <a:gd name="connsiteX146" fmla="*/ 4093905 w 12767104"/>
                <a:gd name="connsiteY146" fmla="*/ 1433030 h 13064490"/>
                <a:gd name="connsiteX147" fmla="*/ 3996423 w 12767104"/>
                <a:gd name="connsiteY147" fmla="*/ 1391434 h 13064490"/>
                <a:gd name="connsiteX148" fmla="*/ 3762439 w 12767104"/>
                <a:gd name="connsiteY148" fmla="*/ 1268200 h 13064490"/>
                <a:gd name="connsiteX149" fmla="*/ 3683643 w 12767104"/>
                <a:gd name="connsiteY149" fmla="*/ 1308185 h 13064490"/>
                <a:gd name="connsiteX150" fmla="*/ 3505928 w 12767104"/>
                <a:gd name="connsiteY150" fmla="*/ 1106176 h 13064490"/>
                <a:gd name="connsiteX151" fmla="*/ 3296242 w 12767104"/>
                <a:gd name="connsiteY151" fmla="*/ 1199033 h 13064490"/>
                <a:gd name="connsiteX152" fmla="*/ 3234753 w 12767104"/>
                <a:gd name="connsiteY152" fmla="*/ 1089940 h 13064490"/>
                <a:gd name="connsiteX153" fmla="*/ 2999574 w 12767104"/>
                <a:gd name="connsiteY153" fmla="*/ 1182219 h 13064490"/>
                <a:gd name="connsiteX154" fmla="*/ 2992765 w 12767104"/>
                <a:gd name="connsiteY154" fmla="*/ 1034402 h 13064490"/>
                <a:gd name="connsiteX155" fmla="*/ 2920345 w 12767104"/>
                <a:gd name="connsiteY155" fmla="*/ 1007542 h 13064490"/>
                <a:gd name="connsiteX156" fmla="*/ 2792430 w 12767104"/>
                <a:gd name="connsiteY156" fmla="*/ 1246638 h 13064490"/>
                <a:gd name="connsiteX157" fmla="*/ 2793380 w 12767104"/>
                <a:gd name="connsiteY157" fmla="*/ 1429807 h 13064490"/>
                <a:gd name="connsiteX158" fmla="*/ 2655567 w 12767104"/>
                <a:gd name="connsiteY158" fmla="*/ 1478709 h 13064490"/>
                <a:gd name="connsiteX159" fmla="*/ 2541665 w 12767104"/>
                <a:gd name="connsiteY159" fmla="*/ 1603773 h 13064490"/>
                <a:gd name="connsiteX160" fmla="*/ 2356057 w 12767104"/>
                <a:gd name="connsiteY160" fmla="*/ 1591769 h 13064490"/>
                <a:gd name="connsiteX161" fmla="*/ 2241013 w 12767104"/>
                <a:gd name="connsiteY161" fmla="*/ 1758385 h 13064490"/>
                <a:gd name="connsiteX162" fmla="*/ 2084315 w 12767104"/>
                <a:gd name="connsiteY162" fmla="*/ 1706813 h 13064490"/>
                <a:gd name="connsiteX163" fmla="*/ 2012822 w 12767104"/>
                <a:gd name="connsiteY163" fmla="*/ 1710689 h 13064490"/>
                <a:gd name="connsiteX164" fmla="*/ 2007107 w 12767104"/>
                <a:gd name="connsiteY164" fmla="*/ 1870709 h 13064490"/>
                <a:gd name="connsiteX165" fmla="*/ 1736597 w 12767104"/>
                <a:gd name="connsiteY165" fmla="*/ 1920239 h 13064490"/>
                <a:gd name="connsiteX166" fmla="*/ 1383792 w 12767104"/>
                <a:gd name="connsiteY166" fmla="*/ 1796415 h 13064490"/>
                <a:gd name="connsiteX167" fmla="*/ 1064132 w 12767104"/>
                <a:gd name="connsiteY167" fmla="*/ 1979294 h 13064490"/>
                <a:gd name="connsiteX168" fmla="*/ 1053084 w 12767104"/>
                <a:gd name="connsiteY168" fmla="*/ 2431542 h 13064490"/>
                <a:gd name="connsiteX169" fmla="*/ 514350 w 12767104"/>
                <a:gd name="connsiteY169" fmla="*/ 2355342 h 13064490"/>
                <a:gd name="connsiteX170" fmla="*/ 464057 w 12767104"/>
                <a:gd name="connsiteY170" fmla="*/ 2529839 h 13064490"/>
                <a:gd name="connsiteX171" fmla="*/ 0 w 12767104"/>
                <a:gd name="connsiteY171" fmla="*/ 2450592 h 13064490"/>
                <a:gd name="connsiteX0" fmla="*/ 0 w 12767104"/>
                <a:gd name="connsiteY0" fmla="*/ 2450592 h 13064490"/>
                <a:gd name="connsiteX1" fmla="*/ 266319 w 12767104"/>
                <a:gd name="connsiteY1" fmla="*/ 2830068 h 13064490"/>
                <a:gd name="connsiteX2" fmla="*/ 715899 w 12767104"/>
                <a:gd name="connsiteY2" fmla="*/ 2767965 h 13064490"/>
                <a:gd name="connsiteX3" fmla="*/ 1254633 w 12767104"/>
                <a:gd name="connsiteY3" fmla="*/ 3008757 h 13064490"/>
                <a:gd name="connsiteX4" fmla="*/ 1414652 w 12767104"/>
                <a:gd name="connsiteY4" fmla="*/ 3208019 h 13064490"/>
                <a:gd name="connsiteX5" fmla="*/ 1605152 w 12767104"/>
                <a:gd name="connsiteY5" fmla="*/ 3383279 h 13064490"/>
                <a:gd name="connsiteX6" fmla="*/ 1776602 w 12767104"/>
                <a:gd name="connsiteY6" fmla="*/ 3274694 h 13064490"/>
                <a:gd name="connsiteX7" fmla="*/ 2104262 w 12767104"/>
                <a:gd name="connsiteY7" fmla="*/ 3577589 h 13064490"/>
                <a:gd name="connsiteX8" fmla="*/ 2044827 w 12767104"/>
                <a:gd name="connsiteY8" fmla="*/ 3737610 h 13064490"/>
                <a:gd name="connsiteX9" fmla="*/ 2681477 w 12767104"/>
                <a:gd name="connsiteY9" fmla="*/ 3979544 h 13064490"/>
                <a:gd name="connsiteX10" fmla="*/ 3096767 w 12767104"/>
                <a:gd name="connsiteY10" fmla="*/ 3918584 h 13064490"/>
                <a:gd name="connsiteX11" fmla="*/ 3167252 w 12767104"/>
                <a:gd name="connsiteY11" fmla="*/ 4078604 h 13064490"/>
                <a:gd name="connsiteX12" fmla="*/ 3313937 w 12767104"/>
                <a:gd name="connsiteY12" fmla="*/ 4000499 h 13064490"/>
                <a:gd name="connsiteX13" fmla="*/ 3447669 w 12767104"/>
                <a:gd name="connsiteY13" fmla="*/ 4025646 h 13064490"/>
                <a:gd name="connsiteX14" fmla="*/ 3510152 w 12767104"/>
                <a:gd name="connsiteY14" fmla="*/ 4219574 h 13064490"/>
                <a:gd name="connsiteX15" fmla="*/ 3515867 w 12767104"/>
                <a:gd name="connsiteY15" fmla="*/ 4589144 h 13064490"/>
                <a:gd name="connsiteX16" fmla="*/ 3371087 w 12767104"/>
                <a:gd name="connsiteY16" fmla="*/ 4928234 h 13064490"/>
                <a:gd name="connsiteX17" fmla="*/ 3479672 w 12767104"/>
                <a:gd name="connsiteY17" fmla="*/ 5463539 h 13064490"/>
                <a:gd name="connsiteX18" fmla="*/ 3310127 w 12767104"/>
                <a:gd name="connsiteY18" fmla="*/ 5494019 h 13064490"/>
                <a:gd name="connsiteX19" fmla="*/ 3172967 w 12767104"/>
                <a:gd name="connsiteY19" fmla="*/ 6015989 h 13064490"/>
                <a:gd name="connsiteX20" fmla="*/ 3262502 w 12767104"/>
                <a:gd name="connsiteY20" fmla="*/ 6031229 h 13064490"/>
                <a:gd name="connsiteX21" fmla="*/ 3315842 w 12767104"/>
                <a:gd name="connsiteY21" fmla="*/ 6193154 h 13064490"/>
                <a:gd name="connsiteX22" fmla="*/ 3464432 w 12767104"/>
                <a:gd name="connsiteY22" fmla="*/ 6115049 h 13064490"/>
                <a:gd name="connsiteX23" fmla="*/ 3593972 w 12767104"/>
                <a:gd name="connsiteY23" fmla="*/ 6273164 h 13064490"/>
                <a:gd name="connsiteX24" fmla="*/ 3835146 w 12767104"/>
                <a:gd name="connsiteY24" fmla="*/ 6307836 h 13064490"/>
                <a:gd name="connsiteX25" fmla="*/ 3643502 w 12767104"/>
                <a:gd name="connsiteY25" fmla="*/ 6793229 h 13064490"/>
                <a:gd name="connsiteX26" fmla="*/ 3704462 w 12767104"/>
                <a:gd name="connsiteY26" fmla="*/ 7218044 h 13064490"/>
                <a:gd name="connsiteX27" fmla="*/ 3508247 w 12767104"/>
                <a:gd name="connsiteY27" fmla="*/ 7745729 h 13064490"/>
                <a:gd name="connsiteX28" fmla="*/ 3654932 w 12767104"/>
                <a:gd name="connsiteY28" fmla="*/ 7880984 h 13064490"/>
                <a:gd name="connsiteX29" fmla="*/ 3396234 w 12767104"/>
                <a:gd name="connsiteY29" fmla="*/ 8180451 h 13064490"/>
                <a:gd name="connsiteX30" fmla="*/ 3645407 w 12767104"/>
                <a:gd name="connsiteY30" fmla="*/ 8650604 h 13064490"/>
                <a:gd name="connsiteX31" fmla="*/ 4189476 w 12767104"/>
                <a:gd name="connsiteY31" fmla="*/ 9107805 h 13064490"/>
                <a:gd name="connsiteX32" fmla="*/ 4317872 w 12767104"/>
                <a:gd name="connsiteY32" fmla="*/ 9022079 h 13064490"/>
                <a:gd name="connsiteX33" fmla="*/ 4573142 w 12767104"/>
                <a:gd name="connsiteY33" fmla="*/ 9305924 h 13064490"/>
                <a:gd name="connsiteX34" fmla="*/ 4847462 w 12767104"/>
                <a:gd name="connsiteY34" fmla="*/ 9330689 h 13064490"/>
                <a:gd name="connsiteX35" fmla="*/ 5024627 w 12767104"/>
                <a:gd name="connsiteY35" fmla="*/ 9193529 h 13064490"/>
                <a:gd name="connsiteX36" fmla="*/ 5401817 w 12767104"/>
                <a:gd name="connsiteY36" fmla="*/ 9408794 h 13064490"/>
                <a:gd name="connsiteX37" fmla="*/ 5702807 w 12767104"/>
                <a:gd name="connsiteY37" fmla="*/ 9414509 h 13064490"/>
                <a:gd name="connsiteX38" fmla="*/ 5805677 w 12767104"/>
                <a:gd name="connsiteY38" fmla="*/ 9641204 h 13064490"/>
                <a:gd name="connsiteX39" fmla="*/ 6116192 w 12767104"/>
                <a:gd name="connsiteY39" fmla="*/ 9660254 h 13064490"/>
                <a:gd name="connsiteX40" fmla="*/ 6206109 w 12767104"/>
                <a:gd name="connsiteY40" fmla="*/ 9857613 h 13064490"/>
                <a:gd name="connsiteX41" fmla="*/ 6379082 w 12767104"/>
                <a:gd name="connsiteY41" fmla="*/ 9858374 h 13064490"/>
                <a:gd name="connsiteX42" fmla="*/ 6531482 w 12767104"/>
                <a:gd name="connsiteY42" fmla="*/ 10033634 h 13064490"/>
                <a:gd name="connsiteX43" fmla="*/ 6741032 w 12767104"/>
                <a:gd name="connsiteY43" fmla="*/ 10033634 h 13064490"/>
                <a:gd name="connsiteX44" fmla="*/ 6769607 w 12767104"/>
                <a:gd name="connsiteY44" fmla="*/ 10528934 h 13064490"/>
                <a:gd name="connsiteX45" fmla="*/ 6960108 w 12767104"/>
                <a:gd name="connsiteY45" fmla="*/ 10938891 h 13064490"/>
                <a:gd name="connsiteX46" fmla="*/ 6458712 w 12767104"/>
                <a:gd name="connsiteY46" fmla="*/ 11369040 h 13064490"/>
                <a:gd name="connsiteX47" fmla="*/ 6592443 w 12767104"/>
                <a:gd name="connsiteY47" fmla="*/ 11569065 h 13064490"/>
                <a:gd name="connsiteX48" fmla="*/ 6723888 w 12767104"/>
                <a:gd name="connsiteY48" fmla="*/ 11530965 h 13064490"/>
                <a:gd name="connsiteX49" fmla="*/ 6826758 w 12767104"/>
                <a:gd name="connsiteY49" fmla="*/ 11633835 h 13064490"/>
                <a:gd name="connsiteX50" fmla="*/ 6834378 w 12767104"/>
                <a:gd name="connsiteY50" fmla="*/ 11870055 h 13064490"/>
                <a:gd name="connsiteX51" fmla="*/ 6950583 w 12767104"/>
                <a:gd name="connsiteY51" fmla="*/ 12011025 h 13064490"/>
                <a:gd name="connsiteX52" fmla="*/ 7009638 w 12767104"/>
                <a:gd name="connsiteY52" fmla="*/ 12390120 h 13064490"/>
                <a:gd name="connsiteX53" fmla="*/ 6941058 w 12767104"/>
                <a:gd name="connsiteY53" fmla="*/ 12628245 h 13064490"/>
                <a:gd name="connsiteX54" fmla="*/ 7076313 w 12767104"/>
                <a:gd name="connsiteY54" fmla="*/ 12847320 h 13064490"/>
                <a:gd name="connsiteX55" fmla="*/ 7202043 w 12767104"/>
                <a:gd name="connsiteY55" fmla="*/ 12943713 h 13064490"/>
                <a:gd name="connsiteX56" fmla="*/ 7287768 w 12767104"/>
                <a:gd name="connsiteY56" fmla="*/ 12799695 h 13064490"/>
                <a:gd name="connsiteX57" fmla="*/ 7377303 w 12767104"/>
                <a:gd name="connsiteY57" fmla="*/ 12759690 h 13064490"/>
                <a:gd name="connsiteX58" fmla="*/ 7748778 w 12767104"/>
                <a:gd name="connsiteY58" fmla="*/ 12538710 h 13064490"/>
                <a:gd name="connsiteX59" fmla="*/ 8312658 w 12767104"/>
                <a:gd name="connsiteY59" fmla="*/ 13034010 h 13064490"/>
                <a:gd name="connsiteX60" fmla="*/ 8440293 w 12767104"/>
                <a:gd name="connsiteY60" fmla="*/ 12971145 h 13064490"/>
                <a:gd name="connsiteX61" fmla="*/ 8819388 w 12767104"/>
                <a:gd name="connsiteY61" fmla="*/ 13013055 h 13064490"/>
                <a:gd name="connsiteX62" fmla="*/ 9089898 w 12767104"/>
                <a:gd name="connsiteY62" fmla="*/ 13064490 h 13064490"/>
                <a:gd name="connsiteX63" fmla="*/ 9554718 w 12767104"/>
                <a:gd name="connsiteY63" fmla="*/ 12974954 h 13064490"/>
                <a:gd name="connsiteX64" fmla="*/ 9853803 w 12767104"/>
                <a:gd name="connsiteY64" fmla="*/ 12885420 h 13064490"/>
                <a:gd name="connsiteX65" fmla="*/ 9954006 w 12767104"/>
                <a:gd name="connsiteY65" fmla="*/ 12968097 h 13064490"/>
                <a:gd name="connsiteX66" fmla="*/ 10019538 w 12767104"/>
                <a:gd name="connsiteY66" fmla="*/ 12891134 h 13064490"/>
                <a:gd name="connsiteX67" fmla="*/ 10107168 w 12767104"/>
                <a:gd name="connsiteY67" fmla="*/ 12702539 h 13064490"/>
                <a:gd name="connsiteX68" fmla="*/ 10103358 w 12767104"/>
                <a:gd name="connsiteY68" fmla="*/ 12614909 h 13064490"/>
                <a:gd name="connsiteX69" fmla="*/ 10177653 w 12767104"/>
                <a:gd name="connsiteY69" fmla="*/ 12538709 h 13064490"/>
                <a:gd name="connsiteX70" fmla="*/ 10135743 w 12767104"/>
                <a:gd name="connsiteY70" fmla="*/ 12378689 h 13064490"/>
                <a:gd name="connsiteX71" fmla="*/ 10267188 w 12767104"/>
                <a:gd name="connsiteY71" fmla="*/ 12338684 h 13064490"/>
                <a:gd name="connsiteX72" fmla="*/ 10419207 w 12767104"/>
                <a:gd name="connsiteY72" fmla="*/ 11967972 h 13064490"/>
                <a:gd name="connsiteX73" fmla="*/ 11149203 w 12767104"/>
                <a:gd name="connsiteY73" fmla="*/ 12121514 h 13064490"/>
                <a:gd name="connsiteX74" fmla="*/ 12090273 w 12767104"/>
                <a:gd name="connsiteY74" fmla="*/ 11727179 h 13064490"/>
                <a:gd name="connsiteX75" fmla="*/ 12248388 w 12767104"/>
                <a:gd name="connsiteY75" fmla="*/ 11870054 h 13064490"/>
                <a:gd name="connsiteX76" fmla="*/ 12362688 w 12767104"/>
                <a:gd name="connsiteY76" fmla="*/ 11891009 h 13064490"/>
                <a:gd name="connsiteX77" fmla="*/ 12524613 w 12767104"/>
                <a:gd name="connsiteY77" fmla="*/ 11662409 h 13064490"/>
                <a:gd name="connsiteX78" fmla="*/ 12600813 w 12767104"/>
                <a:gd name="connsiteY78" fmla="*/ 11622404 h 13064490"/>
                <a:gd name="connsiteX79" fmla="*/ 12658344 w 12767104"/>
                <a:gd name="connsiteY79" fmla="*/ 11645265 h 13064490"/>
                <a:gd name="connsiteX80" fmla="*/ 12758928 w 12767104"/>
                <a:gd name="connsiteY80" fmla="*/ 11344274 h 13064490"/>
                <a:gd name="connsiteX81" fmla="*/ 12446507 w 12767104"/>
                <a:gd name="connsiteY81" fmla="*/ 10921364 h 13064490"/>
                <a:gd name="connsiteX82" fmla="*/ 12383642 w 12767104"/>
                <a:gd name="connsiteY82" fmla="*/ 10618469 h 13064490"/>
                <a:gd name="connsiteX83" fmla="*/ 12201906 w 12767104"/>
                <a:gd name="connsiteY83" fmla="*/ 10423017 h 13064490"/>
                <a:gd name="connsiteX84" fmla="*/ 12216002 w 12767104"/>
                <a:gd name="connsiteY84" fmla="*/ 10138409 h 13064490"/>
                <a:gd name="connsiteX85" fmla="*/ 12560807 w 12767104"/>
                <a:gd name="connsiteY85" fmla="*/ 9631679 h 13064490"/>
                <a:gd name="connsiteX86" fmla="*/ 12693777 w 12767104"/>
                <a:gd name="connsiteY86" fmla="*/ 8833866 h 13064490"/>
                <a:gd name="connsiteX87" fmla="*/ 12472416 w 12767104"/>
                <a:gd name="connsiteY87" fmla="*/ 8590407 h 13064490"/>
                <a:gd name="connsiteX88" fmla="*/ 12508992 w 12767104"/>
                <a:gd name="connsiteY88" fmla="*/ 7827264 h 13064490"/>
                <a:gd name="connsiteX89" fmla="*/ 12256389 w 12767104"/>
                <a:gd name="connsiteY89" fmla="*/ 7655052 h 13064490"/>
                <a:gd name="connsiteX90" fmla="*/ 11978640 w 12767104"/>
                <a:gd name="connsiteY90" fmla="*/ 7424928 h 13064490"/>
                <a:gd name="connsiteX91" fmla="*/ 11887200 w 12767104"/>
                <a:gd name="connsiteY91" fmla="*/ 6784848 h 13064490"/>
                <a:gd name="connsiteX92" fmla="*/ 12052173 w 12767104"/>
                <a:gd name="connsiteY92" fmla="*/ 6573774 h 13064490"/>
                <a:gd name="connsiteX93" fmla="*/ 12172950 w 12767104"/>
                <a:gd name="connsiteY93" fmla="*/ 6334887 h 13064490"/>
                <a:gd name="connsiteX94" fmla="*/ 12179808 w 12767104"/>
                <a:gd name="connsiteY94" fmla="*/ 5888736 h 13064490"/>
                <a:gd name="connsiteX95" fmla="*/ 11915394 w 12767104"/>
                <a:gd name="connsiteY95" fmla="*/ 5550027 h 13064490"/>
                <a:gd name="connsiteX96" fmla="*/ 11612880 w 12767104"/>
                <a:gd name="connsiteY96" fmla="*/ 5285232 h 13064490"/>
                <a:gd name="connsiteX97" fmla="*/ 11137392 w 12767104"/>
                <a:gd name="connsiteY97" fmla="*/ 4791456 h 13064490"/>
                <a:gd name="connsiteX98" fmla="*/ 10345674 w 12767104"/>
                <a:gd name="connsiteY98" fmla="*/ 4283583 h 13064490"/>
                <a:gd name="connsiteX99" fmla="*/ 10364343 w 12767104"/>
                <a:gd name="connsiteY99" fmla="*/ 3643122 h 13064490"/>
                <a:gd name="connsiteX100" fmla="*/ 10991088 w 12767104"/>
                <a:gd name="connsiteY100" fmla="*/ 3035808 h 13064490"/>
                <a:gd name="connsiteX101" fmla="*/ 11228832 w 12767104"/>
                <a:gd name="connsiteY101" fmla="*/ 2523744 h 13064490"/>
                <a:gd name="connsiteX102" fmla="*/ 11155680 w 12767104"/>
                <a:gd name="connsiteY102" fmla="*/ 2286000 h 13064490"/>
                <a:gd name="connsiteX103" fmla="*/ 11391900 w 12767104"/>
                <a:gd name="connsiteY103" fmla="*/ 1664970 h 13064490"/>
                <a:gd name="connsiteX104" fmla="*/ 11299698 w 12767104"/>
                <a:gd name="connsiteY104" fmla="*/ 1289304 h 13064490"/>
                <a:gd name="connsiteX105" fmla="*/ 10966704 w 12767104"/>
                <a:gd name="connsiteY105" fmla="*/ 1435227 h 13064490"/>
                <a:gd name="connsiteX106" fmla="*/ 10770870 w 12767104"/>
                <a:gd name="connsiteY106" fmla="*/ 1719072 h 13064490"/>
                <a:gd name="connsiteX107" fmla="*/ 10211943 w 12767104"/>
                <a:gd name="connsiteY107" fmla="*/ 1704594 h 13064490"/>
                <a:gd name="connsiteX108" fmla="*/ 10643616 w 12767104"/>
                <a:gd name="connsiteY108" fmla="*/ 987552 h 13064490"/>
                <a:gd name="connsiteX109" fmla="*/ 10569321 w 12767104"/>
                <a:gd name="connsiteY109" fmla="*/ 768477 h 13064490"/>
                <a:gd name="connsiteX110" fmla="*/ 10310241 w 12767104"/>
                <a:gd name="connsiteY110" fmla="*/ 644652 h 13064490"/>
                <a:gd name="connsiteX111" fmla="*/ 10132695 w 12767104"/>
                <a:gd name="connsiteY111" fmla="*/ 798957 h 13064490"/>
                <a:gd name="connsiteX112" fmla="*/ 9947147 w 12767104"/>
                <a:gd name="connsiteY112" fmla="*/ 712469 h 13064490"/>
                <a:gd name="connsiteX113" fmla="*/ 9547097 w 12767104"/>
                <a:gd name="connsiteY113" fmla="*/ 748664 h 13064490"/>
                <a:gd name="connsiteX114" fmla="*/ 9390887 w 12767104"/>
                <a:gd name="connsiteY114" fmla="*/ 302894 h 13064490"/>
                <a:gd name="connsiteX115" fmla="*/ 9286112 w 12767104"/>
                <a:gd name="connsiteY115" fmla="*/ 152399 h 13064490"/>
                <a:gd name="connsiteX116" fmla="*/ 9089136 w 12767104"/>
                <a:gd name="connsiteY116" fmla="*/ 0 h 13064490"/>
                <a:gd name="connsiteX117" fmla="*/ 9030842 w 12767104"/>
                <a:gd name="connsiteY117" fmla="*/ 188594 h 13064490"/>
                <a:gd name="connsiteX118" fmla="*/ 9137522 w 12767104"/>
                <a:gd name="connsiteY118" fmla="*/ 352424 h 13064490"/>
                <a:gd name="connsiteX119" fmla="*/ 8903207 w 12767104"/>
                <a:gd name="connsiteY119" fmla="*/ 421004 h 13064490"/>
                <a:gd name="connsiteX120" fmla="*/ 8634602 w 12767104"/>
                <a:gd name="connsiteY120" fmla="*/ 548639 h 13064490"/>
                <a:gd name="connsiteX121" fmla="*/ 8421242 w 12767104"/>
                <a:gd name="connsiteY121" fmla="*/ 859154 h 13064490"/>
                <a:gd name="connsiteX122" fmla="*/ 8219312 w 12767104"/>
                <a:gd name="connsiteY122" fmla="*/ 922019 h 13064490"/>
                <a:gd name="connsiteX123" fmla="*/ 8125967 w 12767104"/>
                <a:gd name="connsiteY123" fmla="*/ 1301114 h 13064490"/>
                <a:gd name="connsiteX124" fmla="*/ 8017382 w 12767104"/>
                <a:gd name="connsiteY124" fmla="*/ 1407794 h 13064490"/>
                <a:gd name="connsiteX125" fmla="*/ 7977377 w 12767104"/>
                <a:gd name="connsiteY125" fmla="*/ 1543049 h 13064490"/>
                <a:gd name="connsiteX126" fmla="*/ 7811642 w 12767104"/>
                <a:gd name="connsiteY126" fmla="*/ 1577339 h 13064490"/>
                <a:gd name="connsiteX127" fmla="*/ 7678674 w 12767104"/>
                <a:gd name="connsiteY127" fmla="*/ 1816608 h 13064490"/>
                <a:gd name="connsiteX128" fmla="*/ 7327772 w 12767104"/>
                <a:gd name="connsiteY128" fmla="*/ 1645919 h 13064490"/>
                <a:gd name="connsiteX129" fmla="*/ 6998207 w 12767104"/>
                <a:gd name="connsiteY129" fmla="*/ 1950719 h 13064490"/>
                <a:gd name="connsiteX130" fmla="*/ 6794372 w 12767104"/>
                <a:gd name="connsiteY130" fmla="*/ 1811654 h 13064490"/>
                <a:gd name="connsiteX131" fmla="*/ 6217920 w 12767104"/>
                <a:gd name="connsiteY131" fmla="*/ 2286000 h 13064490"/>
                <a:gd name="connsiteX132" fmla="*/ 6020942 w 12767104"/>
                <a:gd name="connsiteY132" fmla="*/ 2179319 h 13064490"/>
                <a:gd name="connsiteX133" fmla="*/ 5859017 w 12767104"/>
                <a:gd name="connsiteY133" fmla="*/ 2200274 h 13064490"/>
                <a:gd name="connsiteX134" fmla="*/ 5657087 w 12767104"/>
                <a:gd name="connsiteY134" fmla="*/ 2085974 h 13064490"/>
                <a:gd name="connsiteX135" fmla="*/ 5422772 w 12767104"/>
                <a:gd name="connsiteY135" fmla="*/ 2118359 h 13064490"/>
                <a:gd name="connsiteX136" fmla="*/ 5383630 w 12767104"/>
                <a:gd name="connsiteY136" fmla="*/ 1903664 h 13064490"/>
                <a:gd name="connsiteX137" fmla="*/ 5073471 w 12767104"/>
                <a:gd name="connsiteY137" fmla="*/ 1859543 h 13064490"/>
                <a:gd name="connsiteX138" fmla="*/ 5058739 w 12767104"/>
                <a:gd name="connsiteY138" fmla="*/ 1702226 h 13064490"/>
                <a:gd name="connsiteX139" fmla="*/ 4887021 w 12767104"/>
                <a:gd name="connsiteY139" fmla="*/ 1772269 h 13064490"/>
                <a:gd name="connsiteX140" fmla="*/ 4565691 w 12767104"/>
                <a:gd name="connsiteY140" fmla="*/ 1635406 h 13064490"/>
                <a:gd name="connsiteX141" fmla="*/ 4512137 w 12767104"/>
                <a:gd name="connsiteY141" fmla="*/ 1712763 h 13064490"/>
                <a:gd name="connsiteX142" fmla="*/ 4375274 w 12767104"/>
                <a:gd name="connsiteY142" fmla="*/ 1712763 h 13064490"/>
                <a:gd name="connsiteX143" fmla="*/ 4289902 w 12767104"/>
                <a:gd name="connsiteY143" fmla="*/ 1742267 h 13064490"/>
                <a:gd name="connsiteX144" fmla="*/ 4214609 w 12767104"/>
                <a:gd name="connsiteY144" fmla="*/ 1593753 h 13064490"/>
                <a:gd name="connsiteX145" fmla="*/ 4095599 w 12767104"/>
                <a:gd name="connsiteY145" fmla="*/ 1520363 h 13064490"/>
                <a:gd name="connsiteX146" fmla="*/ 4093905 w 12767104"/>
                <a:gd name="connsiteY146" fmla="*/ 1433030 h 13064490"/>
                <a:gd name="connsiteX147" fmla="*/ 3996423 w 12767104"/>
                <a:gd name="connsiteY147" fmla="*/ 1391434 h 13064490"/>
                <a:gd name="connsiteX148" fmla="*/ 3762439 w 12767104"/>
                <a:gd name="connsiteY148" fmla="*/ 1268200 h 13064490"/>
                <a:gd name="connsiteX149" fmla="*/ 3683643 w 12767104"/>
                <a:gd name="connsiteY149" fmla="*/ 1308185 h 13064490"/>
                <a:gd name="connsiteX150" fmla="*/ 3505928 w 12767104"/>
                <a:gd name="connsiteY150" fmla="*/ 1106176 h 13064490"/>
                <a:gd name="connsiteX151" fmla="*/ 3296242 w 12767104"/>
                <a:gd name="connsiteY151" fmla="*/ 1199033 h 13064490"/>
                <a:gd name="connsiteX152" fmla="*/ 3234753 w 12767104"/>
                <a:gd name="connsiteY152" fmla="*/ 1089940 h 13064490"/>
                <a:gd name="connsiteX153" fmla="*/ 2999574 w 12767104"/>
                <a:gd name="connsiteY153" fmla="*/ 1182219 h 13064490"/>
                <a:gd name="connsiteX154" fmla="*/ 2992765 w 12767104"/>
                <a:gd name="connsiteY154" fmla="*/ 1034402 h 13064490"/>
                <a:gd name="connsiteX155" fmla="*/ 2920345 w 12767104"/>
                <a:gd name="connsiteY155" fmla="*/ 1007542 h 13064490"/>
                <a:gd name="connsiteX156" fmla="*/ 2792430 w 12767104"/>
                <a:gd name="connsiteY156" fmla="*/ 1246638 h 13064490"/>
                <a:gd name="connsiteX157" fmla="*/ 2793380 w 12767104"/>
                <a:gd name="connsiteY157" fmla="*/ 1429807 h 13064490"/>
                <a:gd name="connsiteX158" fmla="*/ 2655567 w 12767104"/>
                <a:gd name="connsiteY158" fmla="*/ 1478709 h 13064490"/>
                <a:gd name="connsiteX159" fmla="*/ 2541665 w 12767104"/>
                <a:gd name="connsiteY159" fmla="*/ 1603773 h 13064490"/>
                <a:gd name="connsiteX160" fmla="*/ 2356057 w 12767104"/>
                <a:gd name="connsiteY160" fmla="*/ 1591769 h 13064490"/>
                <a:gd name="connsiteX161" fmla="*/ 2241013 w 12767104"/>
                <a:gd name="connsiteY161" fmla="*/ 1758385 h 13064490"/>
                <a:gd name="connsiteX162" fmla="*/ 2084315 w 12767104"/>
                <a:gd name="connsiteY162" fmla="*/ 1706813 h 13064490"/>
                <a:gd name="connsiteX163" fmla="*/ 2012822 w 12767104"/>
                <a:gd name="connsiteY163" fmla="*/ 1710689 h 13064490"/>
                <a:gd name="connsiteX164" fmla="*/ 2007107 w 12767104"/>
                <a:gd name="connsiteY164" fmla="*/ 1870709 h 13064490"/>
                <a:gd name="connsiteX165" fmla="*/ 1736597 w 12767104"/>
                <a:gd name="connsiteY165" fmla="*/ 1920239 h 13064490"/>
                <a:gd name="connsiteX166" fmla="*/ 1383792 w 12767104"/>
                <a:gd name="connsiteY166" fmla="*/ 1796415 h 13064490"/>
                <a:gd name="connsiteX167" fmla="*/ 1064132 w 12767104"/>
                <a:gd name="connsiteY167" fmla="*/ 1979294 h 13064490"/>
                <a:gd name="connsiteX168" fmla="*/ 1053084 w 12767104"/>
                <a:gd name="connsiteY168" fmla="*/ 2431542 h 13064490"/>
                <a:gd name="connsiteX169" fmla="*/ 514350 w 12767104"/>
                <a:gd name="connsiteY169" fmla="*/ 2355342 h 13064490"/>
                <a:gd name="connsiteX170" fmla="*/ 464057 w 12767104"/>
                <a:gd name="connsiteY170" fmla="*/ 2529839 h 13064490"/>
                <a:gd name="connsiteX171" fmla="*/ 0 w 12767104"/>
                <a:gd name="connsiteY171" fmla="*/ 2450592 h 13064490"/>
                <a:gd name="connsiteX0" fmla="*/ 0 w 12767104"/>
                <a:gd name="connsiteY0" fmla="*/ 2450592 h 13064490"/>
                <a:gd name="connsiteX1" fmla="*/ 266319 w 12767104"/>
                <a:gd name="connsiteY1" fmla="*/ 2830068 h 13064490"/>
                <a:gd name="connsiteX2" fmla="*/ 715899 w 12767104"/>
                <a:gd name="connsiteY2" fmla="*/ 2767965 h 13064490"/>
                <a:gd name="connsiteX3" fmla="*/ 1254633 w 12767104"/>
                <a:gd name="connsiteY3" fmla="*/ 3008757 h 13064490"/>
                <a:gd name="connsiteX4" fmla="*/ 1414652 w 12767104"/>
                <a:gd name="connsiteY4" fmla="*/ 3208019 h 13064490"/>
                <a:gd name="connsiteX5" fmla="*/ 1605152 w 12767104"/>
                <a:gd name="connsiteY5" fmla="*/ 3383279 h 13064490"/>
                <a:gd name="connsiteX6" fmla="*/ 1776602 w 12767104"/>
                <a:gd name="connsiteY6" fmla="*/ 3274694 h 13064490"/>
                <a:gd name="connsiteX7" fmla="*/ 2104262 w 12767104"/>
                <a:gd name="connsiteY7" fmla="*/ 3577589 h 13064490"/>
                <a:gd name="connsiteX8" fmla="*/ 2044827 w 12767104"/>
                <a:gd name="connsiteY8" fmla="*/ 3737610 h 13064490"/>
                <a:gd name="connsiteX9" fmla="*/ 2681477 w 12767104"/>
                <a:gd name="connsiteY9" fmla="*/ 3979544 h 13064490"/>
                <a:gd name="connsiteX10" fmla="*/ 3096767 w 12767104"/>
                <a:gd name="connsiteY10" fmla="*/ 3918584 h 13064490"/>
                <a:gd name="connsiteX11" fmla="*/ 3167252 w 12767104"/>
                <a:gd name="connsiteY11" fmla="*/ 4078604 h 13064490"/>
                <a:gd name="connsiteX12" fmla="*/ 3313937 w 12767104"/>
                <a:gd name="connsiteY12" fmla="*/ 4000499 h 13064490"/>
                <a:gd name="connsiteX13" fmla="*/ 3447669 w 12767104"/>
                <a:gd name="connsiteY13" fmla="*/ 4025646 h 13064490"/>
                <a:gd name="connsiteX14" fmla="*/ 3510152 w 12767104"/>
                <a:gd name="connsiteY14" fmla="*/ 4219574 h 13064490"/>
                <a:gd name="connsiteX15" fmla="*/ 3515867 w 12767104"/>
                <a:gd name="connsiteY15" fmla="*/ 4589144 h 13064490"/>
                <a:gd name="connsiteX16" fmla="*/ 3371087 w 12767104"/>
                <a:gd name="connsiteY16" fmla="*/ 4928234 h 13064490"/>
                <a:gd name="connsiteX17" fmla="*/ 3479672 w 12767104"/>
                <a:gd name="connsiteY17" fmla="*/ 5463539 h 13064490"/>
                <a:gd name="connsiteX18" fmla="*/ 3310127 w 12767104"/>
                <a:gd name="connsiteY18" fmla="*/ 5494019 h 13064490"/>
                <a:gd name="connsiteX19" fmla="*/ 3172967 w 12767104"/>
                <a:gd name="connsiteY19" fmla="*/ 6015989 h 13064490"/>
                <a:gd name="connsiteX20" fmla="*/ 3262502 w 12767104"/>
                <a:gd name="connsiteY20" fmla="*/ 6031229 h 13064490"/>
                <a:gd name="connsiteX21" fmla="*/ 3315842 w 12767104"/>
                <a:gd name="connsiteY21" fmla="*/ 6193154 h 13064490"/>
                <a:gd name="connsiteX22" fmla="*/ 3464432 w 12767104"/>
                <a:gd name="connsiteY22" fmla="*/ 6115049 h 13064490"/>
                <a:gd name="connsiteX23" fmla="*/ 3593972 w 12767104"/>
                <a:gd name="connsiteY23" fmla="*/ 6273164 h 13064490"/>
                <a:gd name="connsiteX24" fmla="*/ 3835146 w 12767104"/>
                <a:gd name="connsiteY24" fmla="*/ 6307836 h 13064490"/>
                <a:gd name="connsiteX25" fmla="*/ 3643502 w 12767104"/>
                <a:gd name="connsiteY25" fmla="*/ 6793229 h 13064490"/>
                <a:gd name="connsiteX26" fmla="*/ 3704462 w 12767104"/>
                <a:gd name="connsiteY26" fmla="*/ 7218044 h 13064490"/>
                <a:gd name="connsiteX27" fmla="*/ 3508247 w 12767104"/>
                <a:gd name="connsiteY27" fmla="*/ 7745729 h 13064490"/>
                <a:gd name="connsiteX28" fmla="*/ 3654932 w 12767104"/>
                <a:gd name="connsiteY28" fmla="*/ 7880984 h 13064490"/>
                <a:gd name="connsiteX29" fmla="*/ 3396234 w 12767104"/>
                <a:gd name="connsiteY29" fmla="*/ 8180451 h 13064490"/>
                <a:gd name="connsiteX30" fmla="*/ 3645407 w 12767104"/>
                <a:gd name="connsiteY30" fmla="*/ 8650604 h 13064490"/>
                <a:gd name="connsiteX31" fmla="*/ 4189476 w 12767104"/>
                <a:gd name="connsiteY31" fmla="*/ 9107805 h 13064490"/>
                <a:gd name="connsiteX32" fmla="*/ 4317872 w 12767104"/>
                <a:gd name="connsiteY32" fmla="*/ 9022079 h 13064490"/>
                <a:gd name="connsiteX33" fmla="*/ 4573142 w 12767104"/>
                <a:gd name="connsiteY33" fmla="*/ 9305924 h 13064490"/>
                <a:gd name="connsiteX34" fmla="*/ 4847462 w 12767104"/>
                <a:gd name="connsiteY34" fmla="*/ 9330689 h 13064490"/>
                <a:gd name="connsiteX35" fmla="*/ 5024627 w 12767104"/>
                <a:gd name="connsiteY35" fmla="*/ 9193529 h 13064490"/>
                <a:gd name="connsiteX36" fmla="*/ 5401817 w 12767104"/>
                <a:gd name="connsiteY36" fmla="*/ 9408794 h 13064490"/>
                <a:gd name="connsiteX37" fmla="*/ 5702807 w 12767104"/>
                <a:gd name="connsiteY37" fmla="*/ 9414509 h 13064490"/>
                <a:gd name="connsiteX38" fmla="*/ 5805677 w 12767104"/>
                <a:gd name="connsiteY38" fmla="*/ 9641204 h 13064490"/>
                <a:gd name="connsiteX39" fmla="*/ 6116192 w 12767104"/>
                <a:gd name="connsiteY39" fmla="*/ 9660254 h 13064490"/>
                <a:gd name="connsiteX40" fmla="*/ 6206109 w 12767104"/>
                <a:gd name="connsiteY40" fmla="*/ 9857613 h 13064490"/>
                <a:gd name="connsiteX41" fmla="*/ 6379082 w 12767104"/>
                <a:gd name="connsiteY41" fmla="*/ 9858374 h 13064490"/>
                <a:gd name="connsiteX42" fmla="*/ 6531482 w 12767104"/>
                <a:gd name="connsiteY42" fmla="*/ 10033634 h 13064490"/>
                <a:gd name="connsiteX43" fmla="*/ 6741032 w 12767104"/>
                <a:gd name="connsiteY43" fmla="*/ 10033634 h 13064490"/>
                <a:gd name="connsiteX44" fmla="*/ 6769607 w 12767104"/>
                <a:gd name="connsiteY44" fmla="*/ 10528934 h 13064490"/>
                <a:gd name="connsiteX45" fmla="*/ 6960108 w 12767104"/>
                <a:gd name="connsiteY45" fmla="*/ 10938891 h 13064490"/>
                <a:gd name="connsiteX46" fmla="*/ 6458712 w 12767104"/>
                <a:gd name="connsiteY46" fmla="*/ 11369040 h 13064490"/>
                <a:gd name="connsiteX47" fmla="*/ 6592443 w 12767104"/>
                <a:gd name="connsiteY47" fmla="*/ 11569065 h 13064490"/>
                <a:gd name="connsiteX48" fmla="*/ 6723888 w 12767104"/>
                <a:gd name="connsiteY48" fmla="*/ 11530965 h 13064490"/>
                <a:gd name="connsiteX49" fmla="*/ 6826758 w 12767104"/>
                <a:gd name="connsiteY49" fmla="*/ 11633835 h 13064490"/>
                <a:gd name="connsiteX50" fmla="*/ 6834378 w 12767104"/>
                <a:gd name="connsiteY50" fmla="*/ 11870055 h 13064490"/>
                <a:gd name="connsiteX51" fmla="*/ 6950583 w 12767104"/>
                <a:gd name="connsiteY51" fmla="*/ 12011025 h 13064490"/>
                <a:gd name="connsiteX52" fmla="*/ 7009638 w 12767104"/>
                <a:gd name="connsiteY52" fmla="*/ 12390120 h 13064490"/>
                <a:gd name="connsiteX53" fmla="*/ 6941058 w 12767104"/>
                <a:gd name="connsiteY53" fmla="*/ 12628245 h 13064490"/>
                <a:gd name="connsiteX54" fmla="*/ 7076313 w 12767104"/>
                <a:gd name="connsiteY54" fmla="*/ 12847320 h 13064490"/>
                <a:gd name="connsiteX55" fmla="*/ 7202043 w 12767104"/>
                <a:gd name="connsiteY55" fmla="*/ 12943713 h 13064490"/>
                <a:gd name="connsiteX56" fmla="*/ 7287768 w 12767104"/>
                <a:gd name="connsiteY56" fmla="*/ 12799695 h 13064490"/>
                <a:gd name="connsiteX57" fmla="*/ 7377303 w 12767104"/>
                <a:gd name="connsiteY57" fmla="*/ 12759690 h 13064490"/>
                <a:gd name="connsiteX58" fmla="*/ 7748778 w 12767104"/>
                <a:gd name="connsiteY58" fmla="*/ 12538710 h 13064490"/>
                <a:gd name="connsiteX59" fmla="*/ 8312658 w 12767104"/>
                <a:gd name="connsiteY59" fmla="*/ 13034010 h 13064490"/>
                <a:gd name="connsiteX60" fmla="*/ 8440293 w 12767104"/>
                <a:gd name="connsiteY60" fmla="*/ 12971145 h 13064490"/>
                <a:gd name="connsiteX61" fmla="*/ 8819388 w 12767104"/>
                <a:gd name="connsiteY61" fmla="*/ 13013055 h 13064490"/>
                <a:gd name="connsiteX62" fmla="*/ 9089898 w 12767104"/>
                <a:gd name="connsiteY62" fmla="*/ 13064490 h 13064490"/>
                <a:gd name="connsiteX63" fmla="*/ 9554718 w 12767104"/>
                <a:gd name="connsiteY63" fmla="*/ 12974954 h 13064490"/>
                <a:gd name="connsiteX64" fmla="*/ 9853803 w 12767104"/>
                <a:gd name="connsiteY64" fmla="*/ 12885420 h 13064490"/>
                <a:gd name="connsiteX65" fmla="*/ 9954006 w 12767104"/>
                <a:gd name="connsiteY65" fmla="*/ 12968097 h 13064490"/>
                <a:gd name="connsiteX66" fmla="*/ 10019538 w 12767104"/>
                <a:gd name="connsiteY66" fmla="*/ 12891134 h 13064490"/>
                <a:gd name="connsiteX67" fmla="*/ 10107168 w 12767104"/>
                <a:gd name="connsiteY67" fmla="*/ 12702539 h 13064490"/>
                <a:gd name="connsiteX68" fmla="*/ 10103358 w 12767104"/>
                <a:gd name="connsiteY68" fmla="*/ 12614909 h 13064490"/>
                <a:gd name="connsiteX69" fmla="*/ 10177653 w 12767104"/>
                <a:gd name="connsiteY69" fmla="*/ 12538709 h 13064490"/>
                <a:gd name="connsiteX70" fmla="*/ 10135743 w 12767104"/>
                <a:gd name="connsiteY70" fmla="*/ 12378689 h 13064490"/>
                <a:gd name="connsiteX71" fmla="*/ 10267188 w 12767104"/>
                <a:gd name="connsiteY71" fmla="*/ 12338684 h 13064490"/>
                <a:gd name="connsiteX72" fmla="*/ 10419207 w 12767104"/>
                <a:gd name="connsiteY72" fmla="*/ 11967972 h 13064490"/>
                <a:gd name="connsiteX73" fmla="*/ 11149203 w 12767104"/>
                <a:gd name="connsiteY73" fmla="*/ 12121514 h 13064490"/>
                <a:gd name="connsiteX74" fmla="*/ 12090273 w 12767104"/>
                <a:gd name="connsiteY74" fmla="*/ 11727179 h 13064490"/>
                <a:gd name="connsiteX75" fmla="*/ 12248388 w 12767104"/>
                <a:gd name="connsiteY75" fmla="*/ 11870054 h 13064490"/>
                <a:gd name="connsiteX76" fmla="*/ 12362688 w 12767104"/>
                <a:gd name="connsiteY76" fmla="*/ 11891009 h 13064490"/>
                <a:gd name="connsiteX77" fmla="*/ 12524613 w 12767104"/>
                <a:gd name="connsiteY77" fmla="*/ 11662409 h 13064490"/>
                <a:gd name="connsiteX78" fmla="*/ 12600813 w 12767104"/>
                <a:gd name="connsiteY78" fmla="*/ 11622404 h 13064490"/>
                <a:gd name="connsiteX79" fmla="*/ 12658344 w 12767104"/>
                <a:gd name="connsiteY79" fmla="*/ 11645265 h 13064490"/>
                <a:gd name="connsiteX80" fmla="*/ 12758928 w 12767104"/>
                <a:gd name="connsiteY80" fmla="*/ 11344274 h 13064490"/>
                <a:gd name="connsiteX81" fmla="*/ 12446507 w 12767104"/>
                <a:gd name="connsiteY81" fmla="*/ 10921364 h 13064490"/>
                <a:gd name="connsiteX82" fmla="*/ 12383642 w 12767104"/>
                <a:gd name="connsiteY82" fmla="*/ 10618469 h 13064490"/>
                <a:gd name="connsiteX83" fmla="*/ 12201906 w 12767104"/>
                <a:gd name="connsiteY83" fmla="*/ 10423017 h 13064490"/>
                <a:gd name="connsiteX84" fmla="*/ 12216002 w 12767104"/>
                <a:gd name="connsiteY84" fmla="*/ 10138409 h 13064490"/>
                <a:gd name="connsiteX85" fmla="*/ 12560807 w 12767104"/>
                <a:gd name="connsiteY85" fmla="*/ 9631679 h 13064490"/>
                <a:gd name="connsiteX86" fmla="*/ 12693777 w 12767104"/>
                <a:gd name="connsiteY86" fmla="*/ 8833866 h 13064490"/>
                <a:gd name="connsiteX87" fmla="*/ 12472416 w 12767104"/>
                <a:gd name="connsiteY87" fmla="*/ 8590407 h 13064490"/>
                <a:gd name="connsiteX88" fmla="*/ 12508992 w 12767104"/>
                <a:gd name="connsiteY88" fmla="*/ 7827264 h 13064490"/>
                <a:gd name="connsiteX89" fmla="*/ 12256389 w 12767104"/>
                <a:gd name="connsiteY89" fmla="*/ 7655052 h 13064490"/>
                <a:gd name="connsiteX90" fmla="*/ 11978640 w 12767104"/>
                <a:gd name="connsiteY90" fmla="*/ 7424928 h 13064490"/>
                <a:gd name="connsiteX91" fmla="*/ 11887200 w 12767104"/>
                <a:gd name="connsiteY91" fmla="*/ 6784848 h 13064490"/>
                <a:gd name="connsiteX92" fmla="*/ 12052173 w 12767104"/>
                <a:gd name="connsiteY92" fmla="*/ 6573774 h 13064490"/>
                <a:gd name="connsiteX93" fmla="*/ 12172950 w 12767104"/>
                <a:gd name="connsiteY93" fmla="*/ 6334887 h 13064490"/>
                <a:gd name="connsiteX94" fmla="*/ 12179808 w 12767104"/>
                <a:gd name="connsiteY94" fmla="*/ 5888736 h 13064490"/>
                <a:gd name="connsiteX95" fmla="*/ 11915394 w 12767104"/>
                <a:gd name="connsiteY95" fmla="*/ 5550027 h 13064490"/>
                <a:gd name="connsiteX96" fmla="*/ 11612880 w 12767104"/>
                <a:gd name="connsiteY96" fmla="*/ 5285232 h 13064490"/>
                <a:gd name="connsiteX97" fmla="*/ 11137392 w 12767104"/>
                <a:gd name="connsiteY97" fmla="*/ 4791456 h 13064490"/>
                <a:gd name="connsiteX98" fmla="*/ 10345674 w 12767104"/>
                <a:gd name="connsiteY98" fmla="*/ 4283583 h 13064490"/>
                <a:gd name="connsiteX99" fmla="*/ 10364343 w 12767104"/>
                <a:gd name="connsiteY99" fmla="*/ 3643122 h 13064490"/>
                <a:gd name="connsiteX100" fmla="*/ 10991088 w 12767104"/>
                <a:gd name="connsiteY100" fmla="*/ 3035808 h 13064490"/>
                <a:gd name="connsiteX101" fmla="*/ 11228832 w 12767104"/>
                <a:gd name="connsiteY101" fmla="*/ 2523744 h 13064490"/>
                <a:gd name="connsiteX102" fmla="*/ 11155680 w 12767104"/>
                <a:gd name="connsiteY102" fmla="*/ 2286000 h 13064490"/>
                <a:gd name="connsiteX103" fmla="*/ 11391900 w 12767104"/>
                <a:gd name="connsiteY103" fmla="*/ 1664970 h 13064490"/>
                <a:gd name="connsiteX104" fmla="*/ 11299698 w 12767104"/>
                <a:gd name="connsiteY104" fmla="*/ 1289304 h 13064490"/>
                <a:gd name="connsiteX105" fmla="*/ 10966704 w 12767104"/>
                <a:gd name="connsiteY105" fmla="*/ 1435227 h 13064490"/>
                <a:gd name="connsiteX106" fmla="*/ 10770870 w 12767104"/>
                <a:gd name="connsiteY106" fmla="*/ 1719072 h 13064490"/>
                <a:gd name="connsiteX107" fmla="*/ 10211943 w 12767104"/>
                <a:gd name="connsiteY107" fmla="*/ 1704594 h 13064490"/>
                <a:gd name="connsiteX108" fmla="*/ 10643616 w 12767104"/>
                <a:gd name="connsiteY108" fmla="*/ 987552 h 13064490"/>
                <a:gd name="connsiteX109" fmla="*/ 10569321 w 12767104"/>
                <a:gd name="connsiteY109" fmla="*/ 768477 h 13064490"/>
                <a:gd name="connsiteX110" fmla="*/ 10310241 w 12767104"/>
                <a:gd name="connsiteY110" fmla="*/ 644652 h 13064490"/>
                <a:gd name="connsiteX111" fmla="*/ 10132695 w 12767104"/>
                <a:gd name="connsiteY111" fmla="*/ 798957 h 13064490"/>
                <a:gd name="connsiteX112" fmla="*/ 9947147 w 12767104"/>
                <a:gd name="connsiteY112" fmla="*/ 712469 h 13064490"/>
                <a:gd name="connsiteX113" fmla="*/ 9547097 w 12767104"/>
                <a:gd name="connsiteY113" fmla="*/ 748664 h 13064490"/>
                <a:gd name="connsiteX114" fmla="*/ 9390887 w 12767104"/>
                <a:gd name="connsiteY114" fmla="*/ 302894 h 13064490"/>
                <a:gd name="connsiteX115" fmla="*/ 9286112 w 12767104"/>
                <a:gd name="connsiteY115" fmla="*/ 152399 h 13064490"/>
                <a:gd name="connsiteX116" fmla="*/ 9089136 w 12767104"/>
                <a:gd name="connsiteY116" fmla="*/ 0 h 13064490"/>
                <a:gd name="connsiteX117" fmla="*/ 9030842 w 12767104"/>
                <a:gd name="connsiteY117" fmla="*/ 188594 h 13064490"/>
                <a:gd name="connsiteX118" fmla="*/ 9137522 w 12767104"/>
                <a:gd name="connsiteY118" fmla="*/ 352424 h 13064490"/>
                <a:gd name="connsiteX119" fmla="*/ 8903207 w 12767104"/>
                <a:gd name="connsiteY119" fmla="*/ 421004 h 13064490"/>
                <a:gd name="connsiteX120" fmla="*/ 8634602 w 12767104"/>
                <a:gd name="connsiteY120" fmla="*/ 548639 h 13064490"/>
                <a:gd name="connsiteX121" fmla="*/ 8421242 w 12767104"/>
                <a:gd name="connsiteY121" fmla="*/ 859154 h 13064490"/>
                <a:gd name="connsiteX122" fmla="*/ 8219312 w 12767104"/>
                <a:gd name="connsiteY122" fmla="*/ 922019 h 13064490"/>
                <a:gd name="connsiteX123" fmla="*/ 8125967 w 12767104"/>
                <a:gd name="connsiteY123" fmla="*/ 1301114 h 13064490"/>
                <a:gd name="connsiteX124" fmla="*/ 8017382 w 12767104"/>
                <a:gd name="connsiteY124" fmla="*/ 1407794 h 13064490"/>
                <a:gd name="connsiteX125" fmla="*/ 7977377 w 12767104"/>
                <a:gd name="connsiteY125" fmla="*/ 1543049 h 13064490"/>
                <a:gd name="connsiteX126" fmla="*/ 7811642 w 12767104"/>
                <a:gd name="connsiteY126" fmla="*/ 1577339 h 13064490"/>
                <a:gd name="connsiteX127" fmla="*/ 7678674 w 12767104"/>
                <a:gd name="connsiteY127" fmla="*/ 1816608 h 13064490"/>
                <a:gd name="connsiteX128" fmla="*/ 7327772 w 12767104"/>
                <a:gd name="connsiteY128" fmla="*/ 1645919 h 13064490"/>
                <a:gd name="connsiteX129" fmla="*/ 6998207 w 12767104"/>
                <a:gd name="connsiteY129" fmla="*/ 1950719 h 13064490"/>
                <a:gd name="connsiteX130" fmla="*/ 6794372 w 12767104"/>
                <a:gd name="connsiteY130" fmla="*/ 1811654 h 13064490"/>
                <a:gd name="connsiteX131" fmla="*/ 6217920 w 12767104"/>
                <a:gd name="connsiteY131" fmla="*/ 2286000 h 13064490"/>
                <a:gd name="connsiteX132" fmla="*/ 6020942 w 12767104"/>
                <a:gd name="connsiteY132" fmla="*/ 2179319 h 13064490"/>
                <a:gd name="connsiteX133" fmla="*/ 5859017 w 12767104"/>
                <a:gd name="connsiteY133" fmla="*/ 2200274 h 13064490"/>
                <a:gd name="connsiteX134" fmla="*/ 5657087 w 12767104"/>
                <a:gd name="connsiteY134" fmla="*/ 2085974 h 13064490"/>
                <a:gd name="connsiteX135" fmla="*/ 5343431 w 12767104"/>
                <a:gd name="connsiteY135" fmla="*/ 2060837 h 13064490"/>
                <a:gd name="connsiteX136" fmla="*/ 5383630 w 12767104"/>
                <a:gd name="connsiteY136" fmla="*/ 1903664 h 13064490"/>
                <a:gd name="connsiteX137" fmla="*/ 5073471 w 12767104"/>
                <a:gd name="connsiteY137" fmla="*/ 1859543 h 13064490"/>
                <a:gd name="connsiteX138" fmla="*/ 5058739 w 12767104"/>
                <a:gd name="connsiteY138" fmla="*/ 1702226 h 13064490"/>
                <a:gd name="connsiteX139" fmla="*/ 4887021 w 12767104"/>
                <a:gd name="connsiteY139" fmla="*/ 1772269 h 13064490"/>
                <a:gd name="connsiteX140" fmla="*/ 4565691 w 12767104"/>
                <a:gd name="connsiteY140" fmla="*/ 1635406 h 13064490"/>
                <a:gd name="connsiteX141" fmla="*/ 4512137 w 12767104"/>
                <a:gd name="connsiteY141" fmla="*/ 1712763 h 13064490"/>
                <a:gd name="connsiteX142" fmla="*/ 4375274 w 12767104"/>
                <a:gd name="connsiteY142" fmla="*/ 1712763 h 13064490"/>
                <a:gd name="connsiteX143" fmla="*/ 4289902 w 12767104"/>
                <a:gd name="connsiteY143" fmla="*/ 1742267 h 13064490"/>
                <a:gd name="connsiteX144" fmla="*/ 4214609 w 12767104"/>
                <a:gd name="connsiteY144" fmla="*/ 1593753 h 13064490"/>
                <a:gd name="connsiteX145" fmla="*/ 4095599 w 12767104"/>
                <a:gd name="connsiteY145" fmla="*/ 1520363 h 13064490"/>
                <a:gd name="connsiteX146" fmla="*/ 4093905 w 12767104"/>
                <a:gd name="connsiteY146" fmla="*/ 1433030 h 13064490"/>
                <a:gd name="connsiteX147" fmla="*/ 3996423 w 12767104"/>
                <a:gd name="connsiteY147" fmla="*/ 1391434 h 13064490"/>
                <a:gd name="connsiteX148" fmla="*/ 3762439 w 12767104"/>
                <a:gd name="connsiteY148" fmla="*/ 1268200 h 13064490"/>
                <a:gd name="connsiteX149" fmla="*/ 3683643 w 12767104"/>
                <a:gd name="connsiteY149" fmla="*/ 1308185 h 13064490"/>
                <a:gd name="connsiteX150" fmla="*/ 3505928 w 12767104"/>
                <a:gd name="connsiteY150" fmla="*/ 1106176 h 13064490"/>
                <a:gd name="connsiteX151" fmla="*/ 3296242 w 12767104"/>
                <a:gd name="connsiteY151" fmla="*/ 1199033 h 13064490"/>
                <a:gd name="connsiteX152" fmla="*/ 3234753 w 12767104"/>
                <a:gd name="connsiteY152" fmla="*/ 1089940 h 13064490"/>
                <a:gd name="connsiteX153" fmla="*/ 2999574 w 12767104"/>
                <a:gd name="connsiteY153" fmla="*/ 1182219 h 13064490"/>
                <a:gd name="connsiteX154" fmla="*/ 2992765 w 12767104"/>
                <a:gd name="connsiteY154" fmla="*/ 1034402 h 13064490"/>
                <a:gd name="connsiteX155" fmla="*/ 2920345 w 12767104"/>
                <a:gd name="connsiteY155" fmla="*/ 1007542 h 13064490"/>
                <a:gd name="connsiteX156" fmla="*/ 2792430 w 12767104"/>
                <a:gd name="connsiteY156" fmla="*/ 1246638 h 13064490"/>
                <a:gd name="connsiteX157" fmla="*/ 2793380 w 12767104"/>
                <a:gd name="connsiteY157" fmla="*/ 1429807 h 13064490"/>
                <a:gd name="connsiteX158" fmla="*/ 2655567 w 12767104"/>
                <a:gd name="connsiteY158" fmla="*/ 1478709 h 13064490"/>
                <a:gd name="connsiteX159" fmla="*/ 2541665 w 12767104"/>
                <a:gd name="connsiteY159" fmla="*/ 1603773 h 13064490"/>
                <a:gd name="connsiteX160" fmla="*/ 2356057 w 12767104"/>
                <a:gd name="connsiteY160" fmla="*/ 1591769 h 13064490"/>
                <a:gd name="connsiteX161" fmla="*/ 2241013 w 12767104"/>
                <a:gd name="connsiteY161" fmla="*/ 1758385 h 13064490"/>
                <a:gd name="connsiteX162" fmla="*/ 2084315 w 12767104"/>
                <a:gd name="connsiteY162" fmla="*/ 1706813 h 13064490"/>
                <a:gd name="connsiteX163" fmla="*/ 2012822 w 12767104"/>
                <a:gd name="connsiteY163" fmla="*/ 1710689 h 13064490"/>
                <a:gd name="connsiteX164" fmla="*/ 2007107 w 12767104"/>
                <a:gd name="connsiteY164" fmla="*/ 1870709 h 13064490"/>
                <a:gd name="connsiteX165" fmla="*/ 1736597 w 12767104"/>
                <a:gd name="connsiteY165" fmla="*/ 1920239 h 13064490"/>
                <a:gd name="connsiteX166" fmla="*/ 1383792 w 12767104"/>
                <a:gd name="connsiteY166" fmla="*/ 1796415 h 13064490"/>
                <a:gd name="connsiteX167" fmla="*/ 1064132 w 12767104"/>
                <a:gd name="connsiteY167" fmla="*/ 1979294 h 13064490"/>
                <a:gd name="connsiteX168" fmla="*/ 1053084 w 12767104"/>
                <a:gd name="connsiteY168" fmla="*/ 2431542 h 13064490"/>
                <a:gd name="connsiteX169" fmla="*/ 514350 w 12767104"/>
                <a:gd name="connsiteY169" fmla="*/ 2355342 h 13064490"/>
                <a:gd name="connsiteX170" fmla="*/ 464057 w 12767104"/>
                <a:gd name="connsiteY170" fmla="*/ 2529839 h 13064490"/>
                <a:gd name="connsiteX171" fmla="*/ 0 w 12767104"/>
                <a:gd name="connsiteY171" fmla="*/ 2450592 h 13064490"/>
                <a:gd name="connsiteX0" fmla="*/ 0 w 12767104"/>
                <a:gd name="connsiteY0" fmla="*/ 2450592 h 13064490"/>
                <a:gd name="connsiteX1" fmla="*/ 266319 w 12767104"/>
                <a:gd name="connsiteY1" fmla="*/ 2830068 h 13064490"/>
                <a:gd name="connsiteX2" fmla="*/ 715899 w 12767104"/>
                <a:gd name="connsiteY2" fmla="*/ 2767965 h 13064490"/>
                <a:gd name="connsiteX3" fmla="*/ 1254633 w 12767104"/>
                <a:gd name="connsiteY3" fmla="*/ 3008757 h 13064490"/>
                <a:gd name="connsiteX4" fmla="*/ 1414652 w 12767104"/>
                <a:gd name="connsiteY4" fmla="*/ 3208019 h 13064490"/>
                <a:gd name="connsiteX5" fmla="*/ 1605152 w 12767104"/>
                <a:gd name="connsiteY5" fmla="*/ 3383279 h 13064490"/>
                <a:gd name="connsiteX6" fmla="*/ 1776602 w 12767104"/>
                <a:gd name="connsiteY6" fmla="*/ 3274694 h 13064490"/>
                <a:gd name="connsiteX7" fmla="*/ 2104262 w 12767104"/>
                <a:gd name="connsiteY7" fmla="*/ 3577589 h 13064490"/>
                <a:gd name="connsiteX8" fmla="*/ 2044827 w 12767104"/>
                <a:gd name="connsiteY8" fmla="*/ 3737610 h 13064490"/>
                <a:gd name="connsiteX9" fmla="*/ 2681477 w 12767104"/>
                <a:gd name="connsiteY9" fmla="*/ 3979544 h 13064490"/>
                <a:gd name="connsiteX10" fmla="*/ 3096767 w 12767104"/>
                <a:gd name="connsiteY10" fmla="*/ 3918584 h 13064490"/>
                <a:gd name="connsiteX11" fmla="*/ 3167252 w 12767104"/>
                <a:gd name="connsiteY11" fmla="*/ 4078604 h 13064490"/>
                <a:gd name="connsiteX12" fmla="*/ 3313937 w 12767104"/>
                <a:gd name="connsiteY12" fmla="*/ 4000499 h 13064490"/>
                <a:gd name="connsiteX13" fmla="*/ 3447669 w 12767104"/>
                <a:gd name="connsiteY13" fmla="*/ 4025646 h 13064490"/>
                <a:gd name="connsiteX14" fmla="*/ 3510152 w 12767104"/>
                <a:gd name="connsiteY14" fmla="*/ 4219574 h 13064490"/>
                <a:gd name="connsiteX15" fmla="*/ 3515867 w 12767104"/>
                <a:gd name="connsiteY15" fmla="*/ 4589144 h 13064490"/>
                <a:gd name="connsiteX16" fmla="*/ 3371087 w 12767104"/>
                <a:gd name="connsiteY16" fmla="*/ 4928234 h 13064490"/>
                <a:gd name="connsiteX17" fmla="*/ 3479672 w 12767104"/>
                <a:gd name="connsiteY17" fmla="*/ 5463539 h 13064490"/>
                <a:gd name="connsiteX18" fmla="*/ 3310127 w 12767104"/>
                <a:gd name="connsiteY18" fmla="*/ 5494019 h 13064490"/>
                <a:gd name="connsiteX19" fmla="*/ 3172967 w 12767104"/>
                <a:gd name="connsiteY19" fmla="*/ 6015989 h 13064490"/>
                <a:gd name="connsiteX20" fmla="*/ 3262502 w 12767104"/>
                <a:gd name="connsiteY20" fmla="*/ 6031229 h 13064490"/>
                <a:gd name="connsiteX21" fmla="*/ 3315842 w 12767104"/>
                <a:gd name="connsiteY21" fmla="*/ 6193154 h 13064490"/>
                <a:gd name="connsiteX22" fmla="*/ 3464432 w 12767104"/>
                <a:gd name="connsiteY22" fmla="*/ 6115049 h 13064490"/>
                <a:gd name="connsiteX23" fmla="*/ 3593972 w 12767104"/>
                <a:gd name="connsiteY23" fmla="*/ 6273164 h 13064490"/>
                <a:gd name="connsiteX24" fmla="*/ 3835146 w 12767104"/>
                <a:gd name="connsiteY24" fmla="*/ 6307836 h 13064490"/>
                <a:gd name="connsiteX25" fmla="*/ 3643502 w 12767104"/>
                <a:gd name="connsiteY25" fmla="*/ 6793229 h 13064490"/>
                <a:gd name="connsiteX26" fmla="*/ 3704462 w 12767104"/>
                <a:gd name="connsiteY26" fmla="*/ 7218044 h 13064490"/>
                <a:gd name="connsiteX27" fmla="*/ 3508247 w 12767104"/>
                <a:gd name="connsiteY27" fmla="*/ 7745729 h 13064490"/>
                <a:gd name="connsiteX28" fmla="*/ 3654932 w 12767104"/>
                <a:gd name="connsiteY28" fmla="*/ 7880984 h 13064490"/>
                <a:gd name="connsiteX29" fmla="*/ 3396234 w 12767104"/>
                <a:gd name="connsiteY29" fmla="*/ 8180451 h 13064490"/>
                <a:gd name="connsiteX30" fmla="*/ 3645407 w 12767104"/>
                <a:gd name="connsiteY30" fmla="*/ 8650604 h 13064490"/>
                <a:gd name="connsiteX31" fmla="*/ 4189476 w 12767104"/>
                <a:gd name="connsiteY31" fmla="*/ 9107805 h 13064490"/>
                <a:gd name="connsiteX32" fmla="*/ 4317872 w 12767104"/>
                <a:gd name="connsiteY32" fmla="*/ 9022079 h 13064490"/>
                <a:gd name="connsiteX33" fmla="*/ 4573142 w 12767104"/>
                <a:gd name="connsiteY33" fmla="*/ 9305924 h 13064490"/>
                <a:gd name="connsiteX34" fmla="*/ 4847462 w 12767104"/>
                <a:gd name="connsiteY34" fmla="*/ 9330689 h 13064490"/>
                <a:gd name="connsiteX35" fmla="*/ 5024627 w 12767104"/>
                <a:gd name="connsiteY35" fmla="*/ 9193529 h 13064490"/>
                <a:gd name="connsiteX36" fmla="*/ 5401817 w 12767104"/>
                <a:gd name="connsiteY36" fmla="*/ 9408794 h 13064490"/>
                <a:gd name="connsiteX37" fmla="*/ 5702807 w 12767104"/>
                <a:gd name="connsiteY37" fmla="*/ 9414509 h 13064490"/>
                <a:gd name="connsiteX38" fmla="*/ 5805677 w 12767104"/>
                <a:gd name="connsiteY38" fmla="*/ 9641204 h 13064490"/>
                <a:gd name="connsiteX39" fmla="*/ 6116192 w 12767104"/>
                <a:gd name="connsiteY39" fmla="*/ 9660254 h 13064490"/>
                <a:gd name="connsiteX40" fmla="*/ 6206109 w 12767104"/>
                <a:gd name="connsiteY40" fmla="*/ 9857613 h 13064490"/>
                <a:gd name="connsiteX41" fmla="*/ 6379082 w 12767104"/>
                <a:gd name="connsiteY41" fmla="*/ 9858374 h 13064490"/>
                <a:gd name="connsiteX42" fmla="*/ 6531482 w 12767104"/>
                <a:gd name="connsiteY42" fmla="*/ 10033634 h 13064490"/>
                <a:gd name="connsiteX43" fmla="*/ 6741032 w 12767104"/>
                <a:gd name="connsiteY43" fmla="*/ 10033634 h 13064490"/>
                <a:gd name="connsiteX44" fmla="*/ 6769607 w 12767104"/>
                <a:gd name="connsiteY44" fmla="*/ 10528934 h 13064490"/>
                <a:gd name="connsiteX45" fmla="*/ 6960108 w 12767104"/>
                <a:gd name="connsiteY45" fmla="*/ 10938891 h 13064490"/>
                <a:gd name="connsiteX46" fmla="*/ 6458712 w 12767104"/>
                <a:gd name="connsiteY46" fmla="*/ 11369040 h 13064490"/>
                <a:gd name="connsiteX47" fmla="*/ 6592443 w 12767104"/>
                <a:gd name="connsiteY47" fmla="*/ 11569065 h 13064490"/>
                <a:gd name="connsiteX48" fmla="*/ 6723888 w 12767104"/>
                <a:gd name="connsiteY48" fmla="*/ 11530965 h 13064490"/>
                <a:gd name="connsiteX49" fmla="*/ 6826758 w 12767104"/>
                <a:gd name="connsiteY49" fmla="*/ 11633835 h 13064490"/>
                <a:gd name="connsiteX50" fmla="*/ 6834378 w 12767104"/>
                <a:gd name="connsiteY50" fmla="*/ 11870055 h 13064490"/>
                <a:gd name="connsiteX51" fmla="*/ 6950583 w 12767104"/>
                <a:gd name="connsiteY51" fmla="*/ 12011025 h 13064490"/>
                <a:gd name="connsiteX52" fmla="*/ 7009638 w 12767104"/>
                <a:gd name="connsiteY52" fmla="*/ 12390120 h 13064490"/>
                <a:gd name="connsiteX53" fmla="*/ 6941058 w 12767104"/>
                <a:gd name="connsiteY53" fmla="*/ 12628245 h 13064490"/>
                <a:gd name="connsiteX54" fmla="*/ 7076313 w 12767104"/>
                <a:gd name="connsiteY54" fmla="*/ 12847320 h 13064490"/>
                <a:gd name="connsiteX55" fmla="*/ 7202043 w 12767104"/>
                <a:gd name="connsiteY55" fmla="*/ 12943713 h 13064490"/>
                <a:gd name="connsiteX56" fmla="*/ 7287768 w 12767104"/>
                <a:gd name="connsiteY56" fmla="*/ 12799695 h 13064490"/>
                <a:gd name="connsiteX57" fmla="*/ 7377303 w 12767104"/>
                <a:gd name="connsiteY57" fmla="*/ 12759690 h 13064490"/>
                <a:gd name="connsiteX58" fmla="*/ 7748778 w 12767104"/>
                <a:gd name="connsiteY58" fmla="*/ 12538710 h 13064490"/>
                <a:gd name="connsiteX59" fmla="*/ 8312658 w 12767104"/>
                <a:gd name="connsiteY59" fmla="*/ 13034010 h 13064490"/>
                <a:gd name="connsiteX60" fmla="*/ 8440293 w 12767104"/>
                <a:gd name="connsiteY60" fmla="*/ 12971145 h 13064490"/>
                <a:gd name="connsiteX61" fmla="*/ 8819388 w 12767104"/>
                <a:gd name="connsiteY61" fmla="*/ 13013055 h 13064490"/>
                <a:gd name="connsiteX62" fmla="*/ 9089898 w 12767104"/>
                <a:gd name="connsiteY62" fmla="*/ 13064490 h 13064490"/>
                <a:gd name="connsiteX63" fmla="*/ 9554718 w 12767104"/>
                <a:gd name="connsiteY63" fmla="*/ 12974954 h 13064490"/>
                <a:gd name="connsiteX64" fmla="*/ 9853803 w 12767104"/>
                <a:gd name="connsiteY64" fmla="*/ 12885420 h 13064490"/>
                <a:gd name="connsiteX65" fmla="*/ 9954006 w 12767104"/>
                <a:gd name="connsiteY65" fmla="*/ 12968097 h 13064490"/>
                <a:gd name="connsiteX66" fmla="*/ 10019538 w 12767104"/>
                <a:gd name="connsiteY66" fmla="*/ 12891134 h 13064490"/>
                <a:gd name="connsiteX67" fmla="*/ 10107168 w 12767104"/>
                <a:gd name="connsiteY67" fmla="*/ 12702539 h 13064490"/>
                <a:gd name="connsiteX68" fmla="*/ 10103358 w 12767104"/>
                <a:gd name="connsiteY68" fmla="*/ 12614909 h 13064490"/>
                <a:gd name="connsiteX69" fmla="*/ 10177653 w 12767104"/>
                <a:gd name="connsiteY69" fmla="*/ 12538709 h 13064490"/>
                <a:gd name="connsiteX70" fmla="*/ 10135743 w 12767104"/>
                <a:gd name="connsiteY70" fmla="*/ 12378689 h 13064490"/>
                <a:gd name="connsiteX71" fmla="*/ 10267188 w 12767104"/>
                <a:gd name="connsiteY71" fmla="*/ 12338684 h 13064490"/>
                <a:gd name="connsiteX72" fmla="*/ 10419207 w 12767104"/>
                <a:gd name="connsiteY72" fmla="*/ 11967972 h 13064490"/>
                <a:gd name="connsiteX73" fmla="*/ 11149203 w 12767104"/>
                <a:gd name="connsiteY73" fmla="*/ 12121514 h 13064490"/>
                <a:gd name="connsiteX74" fmla="*/ 12090273 w 12767104"/>
                <a:gd name="connsiteY74" fmla="*/ 11727179 h 13064490"/>
                <a:gd name="connsiteX75" fmla="*/ 12248388 w 12767104"/>
                <a:gd name="connsiteY75" fmla="*/ 11870054 h 13064490"/>
                <a:gd name="connsiteX76" fmla="*/ 12362688 w 12767104"/>
                <a:gd name="connsiteY76" fmla="*/ 11891009 h 13064490"/>
                <a:gd name="connsiteX77" fmla="*/ 12524613 w 12767104"/>
                <a:gd name="connsiteY77" fmla="*/ 11662409 h 13064490"/>
                <a:gd name="connsiteX78" fmla="*/ 12600813 w 12767104"/>
                <a:gd name="connsiteY78" fmla="*/ 11622404 h 13064490"/>
                <a:gd name="connsiteX79" fmla="*/ 12658344 w 12767104"/>
                <a:gd name="connsiteY79" fmla="*/ 11645265 h 13064490"/>
                <a:gd name="connsiteX80" fmla="*/ 12758928 w 12767104"/>
                <a:gd name="connsiteY80" fmla="*/ 11344274 h 13064490"/>
                <a:gd name="connsiteX81" fmla="*/ 12446507 w 12767104"/>
                <a:gd name="connsiteY81" fmla="*/ 10921364 h 13064490"/>
                <a:gd name="connsiteX82" fmla="*/ 12383642 w 12767104"/>
                <a:gd name="connsiteY82" fmla="*/ 10618469 h 13064490"/>
                <a:gd name="connsiteX83" fmla="*/ 12201906 w 12767104"/>
                <a:gd name="connsiteY83" fmla="*/ 10423017 h 13064490"/>
                <a:gd name="connsiteX84" fmla="*/ 12216002 w 12767104"/>
                <a:gd name="connsiteY84" fmla="*/ 10138409 h 13064490"/>
                <a:gd name="connsiteX85" fmla="*/ 12560807 w 12767104"/>
                <a:gd name="connsiteY85" fmla="*/ 9631679 h 13064490"/>
                <a:gd name="connsiteX86" fmla="*/ 12693777 w 12767104"/>
                <a:gd name="connsiteY86" fmla="*/ 8833866 h 13064490"/>
                <a:gd name="connsiteX87" fmla="*/ 12472416 w 12767104"/>
                <a:gd name="connsiteY87" fmla="*/ 8590407 h 13064490"/>
                <a:gd name="connsiteX88" fmla="*/ 12508992 w 12767104"/>
                <a:gd name="connsiteY88" fmla="*/ 7827264 h 13064490"/>
                <a:gd name="connsiteX89" fmla="*/ 12256389 w 12767104"/>
                <a:gd name="connsiteY89" fmla="*/ 7655052 h 13064490"/>
                <a:gd name="connsiteX90" fmla="*/ 11978640 w 12767104"/>
                <a:gd name="connsiteY90" fmla="*/ 7424928 h 13064490"/>
                <a:gd name="connsiteX91" fmla="*/ 11887200 w 12767104"/>
                <a:gd name="connsiteY91" fmla="*/ 6784848 h 13064490"/>
                <a:gd name="connsiteX92" fmla="*/ 12052173 w 12767104"/>
                <a:gd name="connsiteY92" fmla="*/ 6573774 h 13064490"/>
                <a:gd name="connsiteX93" fmla="*/ 12172950 w 12767104"/>
                <a:gd name="connsiteY93" fmla="*/ 6334887 h 13064490"/>
                <a:gd name="connsiteX94" fmla="*/ 12179808 w 12767104"/>
                <a:gd name="connsiteY94" fmla="*/ 5888736 h 13064490"/>
                <a:gd name="connsiteX95" fmla="*/ 11915394 w 12767104"/>
                <a:gd name="connsiteY95" fmla="*/ 5550027 h 13064490"/>
                <a:gd name="connsiteX96" fmla="*/ 11612880 w 12767104"/>
                <a:gd name="connsiteY96" fmla="*/ 5285232 h 13064490"/>
                <a:gd name="connsiteX97" fmla="*/ 11137392 w 12767104"/>
                <a:gd name="connsiteY97" fmla="*/ 4791456 h 13064490"/>
                <a:gd name="connsiteX98" fmla="*/ 10345674 w 12767104"/>
                <a:gd name="connsiteY98" fmla="*/ 4283583 h 13064490"/>
                <a:gd name="connsiteX99" fmla="*/ 10364343 w 12767104"/>
                <a:gd name="connsiteY99" fmla="*/ 3643122 h 13064490"/>
                <a:gd name="connsiteX100" fmla="*/ 10991088 w 12767104"/>
                <a:gd name="connsiteY100" fmla="*/ 3035808 h 13064490"/>
                <a:gd name="connsiteX101" fmla="*/ 11228832 w 12767104"/>
                <a:gd name="connsiteY101" fmla="*/ 2523744 h 13064490"/>
                <a:gd name="connsiteX102" fmla="*/ 11155680 w 12767104"/>
                <a:gd name="connsiteY102" fmla="*/ 2286000 h 13064490"/>
                <a:gd name="connsiteX103" fmla="*/ 11391900 w 12767104"/>
                <a:gd name="connsiteY103" fmla="*/ 1664970 h 13064490"/>
                <a:gd name="connsiteX104" fmla="*/ 11299698 w 12767104"/>
                <a:gd name="connsiteY104" fmla="*/ 1289304 h 13064490"/>
                <a:gd name="connsiteX105" fmla="*/ 10966704 w 12767104"/>
                <a:gd name="connsiteY105" fmla="*/ 1435227 h 13064490"/>
                <a:gd name="connsiteX106" fmla="*/ 10770870 w 12767104"/>
                <a:gd name="connsiteY106" fmla="*/ 1719072 h 13064490"/>
                <a:gd name="connsiteX107" fmla="*/ 10211943 w 12767104"/>
                <a:gd name="connsiteY107" fmla="*/ 1704594 h 13064490"/>
                <a:gd name="connsiteX108" fmla="*/ 10643616 w 12767104"/>
                <a:gd name="connsiteY108" fmla="*/ 987552 h 13064490"/>
                <a:gd name="connsiteX109" fmla="*/ 10569321 w 12767104"/>
                <a:gd name="connsiteY109" fmla="*/ 768477 h 13064490"/>
                <a:gd name="connsiteX110" fmla="*/ 10310241 w 12767104"/>
                <a:gd name="connsiteY110" fmla="*/ 644652 h 13064490"/>
                <a:gd name="connsiteX111" fmla="*/ 10132695 w 12767104"/>
                <a:gd name="connsiteY111" fmla="*/ 798957 h 13064490"/>
                <a:gd name="connsiteX112" fmla="*/ 9947147 w 12767104"/>
                <a:gd name="connsiteY112" fmla="*/ 712469 h 13064490"/>
                <a:gd name="connsiteX113" fmla="*/ 9547097 w 12767104"/>
                <a:gd name="connsiteY113" fmla="*/ 748664 h 13064490"/>
                <a:gd name="connsiteX114" fmla="*/ 9390887 w 12767104"/>
                <a:gd name="connsiteY114" fmla="*/ 302894 h 13064490"/>
                <a:gd name="connsiteX115" fmla="*/ 9286112 w 12767104"/>
                <a:gd name="connsiteY115" fmla="*/ 152399 h 13064490"/>
                <a:gd name="connsiteX116" fmla="*/ 9089136 w 12767104"/>
                <a:gd name="connsiteY116" fmla="*/ 0 h 13064490"/>
                <a:gd name="connsiteX117" fmla="*/ 9030842 w 12767104"/>
                <a:gd name="connsiteY117" fmla="*/ 188594 h 13064490"/>
                <a:gd name="connsiteX118" fmla="*/ 9137522 w 12767104"/>
                <a:gd name="connsiteY118" fmla="*/ 352424 h 13064490"/>
                <a:gd name="connsiteX119" fmla="*/ 8903207 w 12767104"/>
                <a:gd name="connsiteY119" fmla="*/ 421004 h 13064490"/>
                <a:gd name="connsiteX120" fmla="*/ 8634602 w 12767104"/>
                <a:gd name="connsiteY120" fmla="*/ 548639 h 13064490"/>
                <a:gd name="connsiteX121" fmla="*/ 8421242 w 12767104"/>
                <a:gd name="connsiteY121" fmla="*/ 859154 h 13064490"/>
                <a:gd name="connsiteX122" fmla="*/ 8219312 w 12767104"/>
                <a:gd name="connsiteY122" fmla="*/ 922019 h 13064490"/>
                <a:gd name="connsiteX123" fmla="*/ 8125967 w 12767104"/>
                <a:gd name="connsiteY123" fmla="*/ 1301114 h 13064490"/>
                <a:gd name="connsiteX124" fmla="*/ 8017382 w 12767104"/>
                <a:gd name="connsiteY124" fmla="*/ 1407794 h 13064490"/>
                <a:gd name="connsiteX125" fmla="*/ 7977377 w 12767104"/>
                <a:gd name="connsiteY125" fmla="*/ 1543049 h 13064490"/>
                <a:gd name="connsiteX126" fmla="*/ 7811642 w 12767104"/>
                <a:gd name="connsiteY126" fmla="*/ 1577339 h 13064490"/>
                <a:gd name="connsiteX127" fmla="*/ 7678674 w 12767104"/>
                <a:gd name="connsiteY127" fmla="*/ 1816608 h 13064490"/>
                <a:gd name="connsiteX128" fmla="*/ 7327772 w 12767104"/>
                <a:gd name="connsiteY128" fmla="*/ 1645919 h 13064490"/>
                <a:gd name="connsiteX129" fmla="*/ 6998207 w 12767104"/>
                <a:gd name="connsiteY129" fmla="*/ 1950719 h 13064490"/>
                <a:gd name="connsiteX130" fmla="*/ 6794372 w 12767104"/>
                <a:gd name="connsiteY130" fmla="*/ 1811654 h 13064490"/>
                <a:gd name="connsiteX131" fmla="*/ 6217920 w 12767104"/>
                <a:gd name="connsiteY131" fmla="*/ 2286000 h 13064490"/>
                <a:gd name="connsiteX132" fmla="*/ 6020942 w 12767104"/>
                <a:gd name="connsiteY132" fmla="*/ 2179319 h 13064490"/>
                <a:gd name="connsiteX133" fmla="*/ 5859017 w 12767104"/>
                <a:gd name="connsiteY133" fmla="*/ 2200274 h 13064490"/>
                <a:gd name="connsiteX134" fmla="*/ 5657087 w 12767104"/>
                <a:gd name="connsiteY134" fmla="*/ 2085974 h 13064490"/>
                <a:gd name="connsiteX135" fmla="*/ 5460256 w 12767104"/>
                <a:gd name="connsiteY135" fmla="*/ 2097565 h 13064490"/>
                <a:gd name="connsiteX136" fmla="*/ 5343431 w 12767104"/>
                <a:gd name="connsiteY136" fmla="*/ 2060837 h 13064490"/>
                <a:gd name="connsiteX137" fmla="*/ 5383630 w 12767104"/>
                <a:gd name="connsiteY137" fmla="*/ 1903664 h 13064490"/>
                <a:gd name="connsiteX138" fmla="*/ 5073471 w 12767104"/>
                <a:gd name="connsiteY138" fmla="*/ 1859543 h 13064490"/>
                <a:gd name="connsiteX139" fmla="*/ 5058739 w 12767104"/>
                <a:gd name="connsiteY139" fmla="*/ 1702226 h 13064490"/>
                <a:gd name="connsiteX140" fmla="*/ 4887021 w 12767104"/>
                <a:gd name="connsiteY140" fmla="*/ 1772269 h 13064490"/>
                <a:gd name="connsiteX141" fmla="*/ 4565691 w 12767104"/>
                <a:gd name="connsiteY141" fmla="*/ 1635406 h 13064490"/>
                <a:gd name="connsiteX142" fmla="*/ 4512137 w 12767104"/>
                <a:gd name="connsiteY142" fmla="*/ 1712763 h 13064490"/>
                <a:gd name="connsiteX143" fmla="*/ 4375274 w 12767104"/>
                <a:gd name="connsiteY143" fmla="*/ 1712763 h 13064490"/>
                <a:gd name="connsiteX144" fmla="*/ 4289902 w 12767104"/>
                <a:gd name="connsiteY144" fmla="*/ 1742267 h 13064490"/>
                <a:gd name="connsiteX145" fmla="*/ 4214609 w 12767104"/>
                <a:gd name="connsiteY145" fmla="*/ 1593753 h 13064490"/>
                <a:gd name="connsiteX146" fmla="*/ 4095599 w 12767104"/>
                <a:gd name="connsiteY146" fmla="*/ 1520363 h 13064490"/>
                <a:gd name="connsiteX147" fmla="*/ 4093905 w 12767104"/>
                <a:gd name="connsiteY147" fmla="*/ 1433030 h 13064490"/>
                <a:gd name="connsiteX148" fmla="*/ 3996423 w 12767104"/>
                <a:gd name="connsiteY148" fmla="*/ 1391434 h 13064490"/>
                <a:gd name="connsiteX149" fmla="*/ 3762439 w 12767104"/>
                <a:gd name="connsiteY149" fmla="*/ 1268200 h 13064490"/>
                <a:gd name="connsiteX150" fmla="*/ 3683643 w 12767104"/>
                <a:gd name="connsiteY150" fmla="*/ 1308185 h 13064490"/>
                <a:gd name="connsiteX151" fmla="*/ 3505928 w 12767104"/>
                <a:gd name="connsiteY151" fmla="*/ 1106176 h 13064490"/>
                <a:gd name="connsiteX152" fmla="*/ 3296242 w 12767104"/>
                <a:gd name="connsiteY152" fmla="*/ 1199033 h 13064490"/>
                <a:gd name="connsiteX153" fmla="*/ 3234753 w 12767104"/>
                <a:gd name="connsiteY153" fmla="*/ 1089940 h 13064490"/>
                <a:gd name="connsiteX154" fmla="*/ 2999574 w 12767104"/>
                <a:gd name="connsiteY154" fmla="*/ 1182219 h 13064490"/>
                <a:gd name="connsiteX155" fmla="*/ 2992765 w 12767104"/>
                <a:gd name="connsiteY155" fmla="*/ 1034402 h 13064490"/>
                <a:gd name="connsiteX156" fmla="*/ 2920345 w 12767104"/>
                <a:gd name="connsiteY156" fmla="*/ 1007542 h 13064490"/>
                <a:gd name="connsiteX157" fmla="*/ 2792430 w 12767104"/>
                <a:gd name="connsiteY157" fmla="*/ 1246638 h 13064490"/>
                <a:gd name="connsiteX158" fmla="*/ 2793380 w 12767104"/>
                <a:gd name="connsiteY158" fmla="*/ 1429807 h 13064490"/>
                <a:gd name="connsiteX159" fmla="*/ 2655567 w 12767104"/>
                <a:gd name="connsiteY159" fmla="*/ 1478709 h 13064490"/>
                <a:gd name="connsiteX160" fmla="*/ 2541665 w 12767104"/>
                <a:gd name="connsiteY160" fmla="*/ 1603773 h 13064490"/>
                <a:gd name="connsiteX161" fmla="*/ 2356057 w 12767104"/>
                <a:gd name="connsiteY161" fmla="*/ 1591769 h 13064490"/>
                <a:gd name="connsiteX162" fmla="*/ 2241013 w 12767104"/>
                <a:gd name="connsiteY162" fmla="*/ 1758385 h 13064490"/>
                <a:gd name="connsiteX163" fmla="*/ 2084315 w 12767104"/>
                <a:gd name="connsiteY163" fmla="*/ 1706813 h 13064490"/>
                <a:gd name="connsiteX164" fmla="*/ 2012822 w 12767104"/>
                <a:gd name="connsiteY164" fmla="*/ 1710689 h 13064490"/>
                <a:gd name="connsiteX165" fmla="*/ 2007107 w 12767104"/>
                <a:gd name="connsiteY165" fmla="*/ 1870709 h 13064490"/>
                <a:gd name="connsiteX166" fmla="*/ 1736597 w 12767104"/>
                <a:gd name="connsiteY166" fmla="*/ 1920239 h 13064490"/>
                <a:gd name="connsiteX167" fmla="*/ 1383792 w 12767104"/>
                <a:gd name="connsiteY167" fmla="*/ 1796415 h 13064490"/>
                <a:gd name="connsiteX168" fmla="*/ 1064132 w 12767104"/>
                <a:gd name="connsiteY168" fmla="*/ 1979294 h 13064490"/>
                <a:gd name="connsiteX169" fmla="*/ 1053084 w 12767104"/>
                <a:gd name="connsiteY169" fmla="*/ 2431542 h 13064490"/>
                <a:gd name="connsiteX170" fmla="*/ 514350 w 12767104"/>
                <a:gd name="connsiteY170" fmla="*/ 2355342 h 13064490"/>
                <a:gd name="connsiteX171" fmla="*/ 464057 w 12767104"/>
                <a:gd name="connsiteY171" fmla="*/ 2529839 h 13064490"/>
                <a:gd name="connsiteX172" fmla="*/ 0 w 12767104"/>
                <a:gd name="connsiteY172" fmla="*/ 2450592 h 13064490"/>
                <a:gd name="connsiteX0" fmla="*/ 0 w 12767104"/>
                <a:gd name="connsiteY0" fmla="*/ 2450592 h 13064490"/>
                <a:gd name="connsiteX1" fmla="*/ 266319 w 12767104"/>
                <a:gd name="connsiteY1" fmla="*/ 2830068 h 13064490"/>
                <a:gd name="connsiteX2" fmla="*/ 715899 w 12767104"/>
                <a:gd name="connsiteY2" fmla="*/ 2767965 h 13064490"/>
                <a:gd name="connsiteX3" fmla="*/ 1254633 w 12767104"/>
                <a:gd name="connsiteY3" fmla="*/ 3008757 h 13064490"/>
                <a:gd name="connsiteX4" fmla="*/ 1414652 w 12767104"/>
                <a:gd name="connsiteY4" fmla="*/ 3208019 h 13064490"/>
                <a:gd name="connsiteX5" fmla="*/ 1605152 w 12767104"/>
                <a:gd name="connsiteY5" fmla="*/ 3383279 h 13064490"/>
                <a:gd name="connsiteX6" fmla="*/ 1776602 w 12767104"/>
                <a:gd name="connsiteY6" fmla="*/ 3274694 h 13064490"/>
                <a:gd name="connsiteX7" fmla="*/ 2104262 w 12767104"/>
                <a:gd name="connsiteY7" fmla="*/ 3577589 h 13064490"/>
                <a:gd name="connsiteX8" fmla="*/ 2044827 w 12767104"/>
                <a:gd name="connsiteY8" fmla="*/ 3737610 h 13064490"/>
                <a:gd name="connsiteX9" fmla="*/ 2681477 w 12767104"/>
                <a:gd name="connsiteY9" fmla="*/ 3979544 h 13064490"/>
                <a:gd name="connsiteX10" fmla="*/ 3096767 w 12767104"/>
                <a:gd name="connsiteY10" fmla="*/ 3918584 h 13064490"/>
                <a:gd name="connsiteX11" fmla="*/ 3167252 w 12767104"/>
                <a:gd name="connsiteY11" fmla="*/ 4078604 h 13064490"/>
                <a:gd name="connsiteX12" fmla="*/ 3313937 w 12767104"/>
                <a:gd name="connsiteY12" fmla="*/ 4000499 h 13064490"/>
                <a:gd name="connsiteX13" fmla="*/ 3447669 w 12767104"/>
                <a:gd name="connsiteY13" fmla="*/ 4025646 h 13064490"/>
                <a:gd name="connsiteX14" fmla="*/ 3510152 w 12767104"/>
                <a:gd name="connsiteY14" fmla="*/ 4219574 h 13064490"/>
                <a:gd name="connsiteX15" fmla="*/ 3515867 w 12767104"/>
                <a:gd name="connsiteY15" fmla="*/ 4589144 h 13064490"/>
                <a:gd name="connsiteX16" fmla="*/ 3371087 w 12767104"/>
                <a:gd name="connsiteY16" fmla="*/ 4928234 h 13064490"/>
                <a:gd name="connsiteX17" fmla="*/ 3479672 w 12767104"/>
                <a:gd name="connsiteY17" fmla="*/ 5463539 h 13064490"/>
                <a:gd name="connsiteX18" fmla="*/ 3310127 w 12767104"/>
                <a:gd name="connsiteY18" fmla="*/ 5494019 h 13064490"/>
                <a:gd name="connsiteX19" fmla="*/ 3172967 w 12767104"/>
                <a:gd name="connsiteY19" fmla="*/ 6015989 h 13064490"/>
                <a:gd name="connsiteX20" fmla="*/ 3262502 w 12767104"/>
                <a:gd name="connsiteY20" fmla="*/ 6031229 h 13064490"/>
                <a:gd name="connsiteX21" fmla="*/ 3315842 w 12767104"/>
                <a:gd name="connsiteY21" fmla="*/ 6193154 h 13064490"/>
                <a:gd name="connsiteX22" fmla="*/ 3464432 w 12767104"/>
                <a:gd name="connsiteY22" fmla="*/ 6115049 h 13064490"/>
                <a:gd name="connsiteX23" fmla="*/ 3593972 w 12767104"/>
                <a:gd name="connsiteY23" fmla="*/ 6273164 h 13064490"/>
                <a:gd name="connsiteX24" fmla="*/ 3835146 w 12767104"/>
                <a:gd name="connsiteY24" fmla="*/ 6307836 h 13064490"/>
                <a:gd name="connsiteX25" fmla="*/ 3643502 w 12767104"/>
                <a:gd name="connsiteY25" fmla="*/ 6793229 h 13064490"/>
                <a:gd name="connsiteX26" fmla="*/ 3704462 w 12767104"/>
                <a:gd name="connsiteY26" fmla="*/ 7218044 h 13064490"/>
                <a:gd name="connsiteX27" fmla="*/ 3508247 w 12767104"/>
                <a:gd name="connsiteY27" fmla="*/ 7745729 h 13064490"/>
                <a:gd name="connsiteX28" fmla="*/ 3654932 w 12767104"/>
                <a:gd name="connsiteY28" fmla="*/ 7880984 h 13064490"/>
                <a:gd name="connsiteX29" fmla="*/ 3396234 w 12767104"/>
                <a:gd name="connsiteY29" fmla="*/ 8180451 h 13064490"/>
                <a:gd name="connsiteX30" fmla="*/ 3645407 w 12767104"/>
                <a:gd name="connsiteY30" fmla="*/ 8650604 h 13064490"/>
                <a:gd name="connsiteX31" fmla="*/ 4189476 w 12767104"/>
                <a:gd name="connsiteY31" fmla="*/ 9107805 h 13064490"/>
                <a:gd name="connsiteX32" fmla="*/ 4317872 w 12767104"/>
                <a:gd name="connsiteY32" fmla="*/ 9022079 h 13064490"/>
                <a:gd name="connsiteX33" fmla="*/ 4573142 w 12767104"/>
                <a:gd name="connsiteY33" fmla="*/ 9305924 h 13064490"/>
                <a:gd name="connsiteX34" fmla="*/ 4847462 w 12767104"/>
                <a:gd name="connsiteY34" fmla="*/ 9330689 h 13064490"/>
                <a:gd name="connsiteX35" fmla="*/ 5024627 w 12767104"/>
                <a:gd name="connsiteY35" fmla="*/ 9193529 h 13064490"/>
                <a:gd name="connsiteX36" fmla="*/ 5401817 w 12767104"/>
                <a:gd name="connsiteY36" fmla="*/ 9408794 h 13064490"/>
                <a:gd name="connsiteX37" fmla="*/ 5702807 w 12767104"/>
                <a:gd name="connsiteY37" fmla="*/ 9414509 h 13064490"/>
                <a:gd name="connsiteX38" fmla="*/ 5805677 w 12767104"/>
                <a:gd name="connsiteY38" fmla="*/ 9641204 h 13064490"/>
                <a:gd name="connsiteX39" fmla="*/ 6116192 w 12767104"/>
                <a:gd name="connsiteY39" fmla="*/ 9660254 h 13064490"/>
                <a:gd name="connsiteX40" fmla="*/ 6206109 w 12767104"/>
                <a:gd name="connsiteY40" fmla="*/ 9857613 h 13064490"/>
                <a:gd name="connsiteX41" fmla="*/ 6379082 w 12767104"/>
                <a:gd name="connsiteY41" fmla="*/ 9858374 h 13064490"/>
                <a:gd name="connsiteX42" fmla="*/ 6531482 w 12767104"/>
                <a:gd name="connsiteY42" fmla="*/ 10033634 h 13064490"/>
                <a:gd name="connsiteX43" fmla="*/ 6741032 w 12767104"/>
                <a:gd name="connsiteY43" fmla="*/ 10033634 h 13064490"/>
                <a:gd name="connsiteX44" fmla="*/ 6769607 w 12767104"/>
                <a:gd name="connsiteY44" fmla="*/ 10528934 h 13064490"/>
                <a:gd name="connsiteX45" fmla="*/ 6960108 w 12767104"/>
                <a:gd name="connsiteY45" fmla="*/ 10938891 h 13064490"/>
                <a:gd name="connsiteX46" fmla="*/ 6458712 w 12767104"/>
                <a:gd name="connsiteY46" fmla="*/ 11369040 h 13064490"/>
                <a:gd name="connsiteX47" fmla="*/ 6592443 w 12767104"/>
                <a:gd name="connsiteY47" fmla="*/ 11569065 h 13064490"/>
                <a:gd name="connsiteX48" fmla="*/ 6723888 w 12767104"/>
                <a:gd name="connsiteY48" fmla="*/ 11530965 h 13064490"/>
                <a:gd name="connsiteX49" fmla="*/ 6826758 w 12767104"/>
                <a:gd name="connsiteY49" fmla="*/ 11633835 h 13064490"/>
                <a:gd name="connsiteX50" fmla="*/ 6834378 w 12767104"/>
                <a:gd name="connsiteY50" fmla="*/ 11870055 h 13064490"/>
                <a:gd name="connsiteX51" fmla="*/ 6950583 w 12767104"/>
                <a:gd name="connsiteY51" fmla="*/ 12011025 h 13064490"/>
                <a:gd name="connsiteX52" fmla="*/ 7009638 w 12767104"/>
                <a:gd name="connsiteY52" fmla="*/ 12390120 h 13064490"/>
                <a:gd name="connsiteX53" fmla="*/ 6941058 w 12767104"/>
                <a:gd name="connsiteY53" fmla="*/ 12628245 h 13064490"/>
                <a:gd name="connsiteX54" fmla="*/ 7076313 w 12767104"/>
                <a:gd name="connsiteY54" fmla="*/ 12847320 h 13064490"/>
                <a:gd name="connsiteX55" fmla="*/ 7202043 w 12767104"/>
                <a:gd name="connsiteY55" fmla="*/ 12943713 h 13064490"/>
                <a:gd name="connsiteX56" fmla="*/ 7287768 w 12767104"/>
                <a:gd name="connsiteY56" fmla="*/ 12799695 h 13064490"/>
                <a:gd name="connsiteX57" fmla="*/ 7377303 w 12767104"/>
                <a:gd name="connsiteY57" fmla="*/ 12759690 h 13064490"/>
                <a:gd name="connsiteX58" fmla="*/ 7748778 w 12767104"/>
                <a:gd name="connsiteY58" fmla="*/ 12538710 h 13064490"/>
                <a:gd name="connsiteX59" fmla="*/ 8312658 w 12767104"/>
                <a:gd name="connsiteY59" fmla="*/ 13034010 h 13064490"/>
                <a:gd name="connsiteX60" fmla="*/ 8440293 w 12767104"/>
                <a:gd name="connsiteY60" fmla="*/ 12971145 h 13064490"/>
                <a:gd name="connsiteX61" fmla="*/ 8819388 w 12767104"/>
                <a:gd name="connsiteY61" fmla="*/ 13013055 h 13064490"/>
                <a:gd name="connsiteX62" fmla="*/ 9089898 w 12767104"/>
                <a:gd name="connsiteY62" fmla="*/ 13064490 h 13064490"/>
                <a:gd name="connsiteX63" fmla="*/ 9554718 w 12767104"/>
                <a:gd name="connsiteY63" fmla="*/ 12974954 h 13064490"/>
                <a:gd name="connsiteX64" fmla="*/ 9853803 w 12767104"/>
                <a:gd name="connsiteY64" fmla="*/ 12885420 h 13064490"/>
                <a:gd name="connsiteX65" fmla="*/ 9954006 w 12767104"/>
                <a:gd name="connsiteY65" fmla="*/ 12968097 h 13064490"/>
                <a:gd name="connsiteX66" fmla="*/ 10019538 w 12767104"/>
                <a:gd name="connsiteY66" fmla="*/ 12891134 h 13064490"/>
                <a:gd name="connsiteX67" fmla="*/ 10107168 w 12767104"/>
                <a:gd name="connsiteY67" fmla="*/ 12702539 h 13064490"/>
                <a:gd name="connsiteX68" fmla="*/ 10103358 w 12767104"/>
                <a:gd name="connsiteY68" fmla="*/ 12614909 h 13064490"/>
                <a:gd name="connsiteX69" fmla="*/ 10177653 w 12767104"/>
                <a:gd name="connsiteY69" fmla="*/ 12538709 h 13064490"/>
                <a:gd name="connsiteX70" fmla="*/ 10135743 w 12767104"/>
                <a:gd name="connsiteY70" fmla="*/ 12378689 h 13064490"/>
                <a:gd name="connsiteX71" fmla="*/ 10267188 w 12767104"/>
                <a:gd name="connsiteY71" fmla="*/ 12338684 h 13064490"/>
                <a:gd name="connsiteX72" fmla="*/ 10419207 w 12767104"/>
                <a:gd name="connsiteY72" fmla="*/ 11967972 h 13064490"/>
                <a:gd name="connsiteX73" fmla="*/ 11149203 w 12767104"/>
                <a:gd name="connsiteY73" fmla="*/ 12121514 h 13064490"/>
                <a:gd name="connsiteX74" fmla="*/ 12090273 w 12767104"/>
                <a:gd name="connsiteY74" fmla="*/ 11727179 h 13064490"/>
                <a:gd name="connsiteX75" fmla="*/ 12248388 w 12767104"/>
                <a:gd name="connsiteY75" fmla="*/ 11870054 h 13064490"/>
                <a:gd name="connsiteX76" fmla="*/ 12362688 w 12767104"/>
                <a:gd name="connsiteY76" fmla="*/ 11891009 h 13064490"/>
                <a:gd name="connsiteX77" fmla="*/ 12524613 w 12767104"/>
                <a:gd name="connsiteY77" fmla="*/ 11662409 h 13064490"/>
                <a:gd name="connsiteX78" fmla="*/ 12600813 w 12767104"/>
                <a:gd name="connsiteY78" fmla="*/ 11622404 h 13064490"/>
                <a:gd name="connsiteX79" fmla="*/ 12658344 w 12767104"/>
                <a:gd name="connsiteY79" fmla="*/ 11645265 h 13064490"/>
                <a:gd name="connsiteX80" fmla="*/ 12758928 w 12767104"/>
                <a:gd name="connsiteY80" fmla="*/ 11344274 h 13064490"/>
                <a:gd name="connsiteX81" fmla="*/ 12446507 w 12767104"/>
                <a:gd name="connsiteY81" fmla="*/ 10921364 h 13064490"/>
                <a:gd name="connsiteX82" fmla="*/ 12383642 w 12767104"/>
                <a:gd name="connsiteY82" fmla="*/ 10618469 h 13064490"/>
                <a:gd name="connsiteX83" fmla="*/ 12201906 w 12767104"/>
                <a:gd name="connsiteY83" fmla="*/ 10423017 h 13064490"/>
                <a:gd name="connsiteX84" fmla="*/ 12216002 w 12767104"/>
                <a:gd name="connsiteY84" fmla="*/ 10138409 h 13064490"/>
                <a:gd name="connsiteX85" fmla="*/ 12560807 w 12767104"/>
                <a:gd name="connsiteY85" fmla="*/ 9631679 h 13064490"/>
                <a:gd name="connsiteX86" fmla="*/ 12693777 w 12767104"/>
                <a:gd name="connsiteY86" fmla="*/ 8833866 h 13064490"/>
                <a:gd name="connsiteX87" fmla="*/ 12472416 w 12767104"/>
                <a:gd name="connsiteY87" fmla="*/ 8590407 h 13064490"/>
                <a:gd name="connsiteX88" fmla="*/ 12508992 w 12767104"/>
                <a:gd name="connsiteY88" fmla="*/ 7827264 h 13064490"/>
                <a:gd name="connsiteX89" fmla="*/ 12256389 w 12767104"/>
                <a:gd name="connsiteY89" fmla="*/ 7655052 h 13064490"/>
                <a:gd name="connsiteX90" fmla="*/ 11978640 w 12767104"/>
                <a:gd name="connsiteY90" fmla="*/ 7424928 h 13064490"/>
                <a:gd name="connsiteX91" fmla="*/ 11887200 w 12767104"/>
                <a:gd name="connsiteY91" fmla="*/ 6784848 h 13064490"/>
                <a:gd name="connsiteX92" fmla="*/ 12052173 w 12767104"/>
                <a:gd name="connsiteY92" fmla="*/ 6573774 h 13064490"/>
                <a:gd name="connsiteX93" fmla="*/ 12172950 w 12767104"/>
                <a:gd name="connsiteY93" fmla="*/ 6334887 h 13064490"/>
                <a:gd name="connsiteX94" fmla="*/ 12179808 w 12767104"/>
                <a:gd name="connsiteY94" fmla="*/ 5888736 h 13064490"/>
                <a:gd name="connsiteX95" fmla="*/ 11915394 w 12767104"/>
                <a:gd name="connsiteY95" fmla="*/ 5550027 h 13064490"/>
                <a:gd name="connsiteX96" fmla="*/ 11612880 w 12767104"/>
                <a:gd name="connsiteY96" fmla="*/ 5285232 h 13064490"/>
                <a:gd name="connsiteX97" fmla="*/ 11137392 w 12767104"/>
                <a:gd name="connsiteY97" fmla="*/ 4791456 h 13064490"/>
                <a:gd name="connsiteX98" fmla="*/ 10345674 w 12767104"/>
                <a:gd name="connsiteY98" fmla="*/ 4283583 h 13064490"/>
                <a:gd name="connsiteX99" fmla="*/ 10364343 w 12767104"/>
                <a:gd name="connsiteY99" fmla="*/ 3643122 h 13064490"/>
                <a:gd name="connsiteX100" fmla="*/ 10991088 w 12767104"/>
                <a:gd name="connsiteY100" fmla="*/ 3035808 h 13064490"/>
                <a:gd name="connsiteX101" fmla="*/ 11228832 w 12767104"/>
                <a:gd name="connsiteY101" fmla="*/ 2523744 h 13064490"/>
                <a:gd name="connsiteX102" fmla="*/ 11155680 w 12767104"/>
                <a:gd name="connsiteY102" fmla="*/ 2286000 h 13064490"/>
                <a:gd name="connsiteX103" fmla="*/ 11391900 w 12767104"/>
                <a:gd name="connsiteY103" fmla="*/ 1664970 h 13064490"/>
                <a:gd name="connsiteX104" fmla="*/ 11299698 w 12767104"/>
                <a:gd name="connsiteY104" fmla="*/ 1289304 h 13064490"/>
                <a:gd name="connsiteX105" fmla="*/ 10966704 w 12767104"/>
                <a:gd name="connsiteY105" fmla="*/ 1435227 h 13064490"/>
                <a:gd name="connsiteX106" fmla="*/ 10770870 w 12767104"/>
                <a:gd name="connsiteY106" fmla="*/ 1719072 h 13064490"/>
                <a:gd name="connsiteX107" fmla="*/ 10211943 w 12767104"/>
                <a:gd name="connsiteY107" fmla="*/ 1704594 h 13064490"/>
                <a:gd name="connsiteX108" fmla="*/ 10643616 w 12767104"/>
                <a:gd name="connsiteY108" fmla="*/ 987552 h 13064490"/>
                <a:gd name="connsiteX109" fmla="*/ 10569321 w 12767104"/>
                <a:gd name="connsiteY109" fmla="*/ 768477 h 13064490"/>
                <a:gd name="connsiteX110" fmla="*/ 10310241 w 12767104"/>
                <a:gd name="connsiteY110" fmla="*/ 644652 h 13064490"/>
                <a:gd name="connsiteX111" fmla="*/ 10132695 w 12767104"/>
                <a:gd name="connsiteY111" fmla="*/ 798957 h 13064490"/>
                <a:gd name="connsiteX112" fmla="*/ 9947147 w 12767104"/>
                <a:gd name="connsiteY112" fmla="*/ 712469 h 13064490"/>
                <a:gd name="connsiteX113" fmla="*/ 9547097 w 12767104"/>
                <a:gd name="connsiteY113" fmla="*/ 748664 h 13064490"/>
                <a:gd name="connsiteX114" fmla="*/ 9390887 w 12767104"/>
                <a:gd name="connsiteY114" fmla="*/ 302894 h 13064490"/>
                <a:gd name="connsiteX115" fmla="*/ 9286112 w 12767104"/>
                <a:gd name="connsiteY115" fmla="*/ 152399 h 13064490"/>
                <a:gd name="connsiteX116" fmla="*/ 9089136 w 12767104"/>
                <a:gd name="connsiteY116" fmla="*/ 0 h 13064490"/>
                <a:gd name="connsiteX117" fmla="*/ 9030842 w 12767104"/>
                <a:gd name="connsiteY117" fmla="*/ 188594 h 13064490"/>
                <a:gd name="connsiteX118" fmla="*/ 9137522 w 12767104"/>
                <a:gd name="connsiteY118" fmla="*/ 352424 h 13064490"/>
                <a:gd name="connsiteX119" fmla="*/ 8903207 w 12767104"/>
                <a:gd name="connsiteY119" fmla="*/ 421004 h 13064490"/>
                <a:gd name="connsiteX120" fmla="*/ 8634602 w 12767104"/>
                <a:gd name="connsiteY120" fmla="*/ 548639 h 13064490"/>
                <a:gd name="connsiteX121" fmla="*/ 8421242 w 12767104"/>
                <a:gd name="connsiteY121" fmla="*/ 859154 h 13064490"/>
                <a:gd name="connsiteX122" fmla="*/ 8219312 w 12767104"/>
                <a:gd name="connsiteY122" fmla="*/ 922019 h 13064490"/>
                <a:gd name="connsiteX123" fmla="*/ 8125967 w 12767104"/>
                <a:gd name="connsiteY123" fmla="*/ 1301114 h 13064490"/>
                <a:gd name="connsiteX124" fmla="*/ 8017382 w 12767104"/>
                <a:gd name="connsiteY124" fmla="*/ 1407794 h 13064490"/>
                <a:gd name="connsiteX125" fmla="*/ 7977377 w 12767104"/>
                <a:gd name="connsiteY125" fmla="*/ 1543049 h 13064490"/>
                <a:gd name="connsiteX126" fmla="*/ 7811642 w 12767104"/>
                <a:gd name="connsiteY126" fmla="*/ 1577339 h 13064490"/>
                <a:gd name="connsiteX127" fmla="*/ 7678674 w 12767104"/>
                <a:gd name="connsiteY127" fmla="*/ 1816608 h 13064490"/>
                <a:gd name="connsiteX128" fmla="*/ 7327772 w 12767104"/>
                <a:gd name="connsiteY128" fmla="*/ 1645919 h 13064490"/>
                <a:gd name="connsiteX129" fmla="*/ 6998207 w 12767104"/>
                <a:gd name="connsiteY129" fmla="*/ 1950719 h 13064490"/>
                <a:gd name="connsiteX130" fmla="*/ 6794372 w 12767104"/>
                <a:gd name="connsiteY130" fmla="*/ 1811654 h 13064490"/>
                <a:gd name="connsiteX131" fmla="*/ 6217920 w 12767104"/>
                <a:gd name="connsiteY131" fmla="*/ 2286000 h 13064490"/>
                <a:gd name="connsiteX132" fmla="*/ 6020942 w 12767104"/>
                <a:gd name="connsiteY132" fmla="*/ 2179319 h 13064490"/>
                <a:gd name="connsiteX133" fmla="*/ 5859017 w 12767104"/>
                <a:gd name="connsiteY133" fmla="*/ 2200274 h 13064490"/>
                <a:gd name="connsiteX134" fmla="*/ 5581714 w 12767104"/>
                <a:gd name="connsiteY134" fmla="*/ 2050271 h 13064490"/>
                <a:gd name="connsiteX135" fmla="*/ 5460256 w 12767104"/>
                <a:gd name="connsiteY135" fmla="*/ 2097565 h 13064490"/>
                <a:gd name="connsiteX136" fmla="*/ 5343431 w 12767104"/>
                <a:gd name="connsiteY136" fmla="*/ 2060837 h 13064490"/>
                <a:gd name="connsiteX137" fmla="*/ 5383630 w 12767104"/>
                <a:gd name="connsiteY137" fmla="*/ 1903664 h 13064490"/>
                <a:gd name="connsiteX138" fmla="*/ 5073471 w 12767104"/>
                <a:gd name="connsiteY138" fmla="*/ 1859543 h 13064490"/>
                <a:gd name="connsiteX139" fmla="*/ 5058739 w 12767104"/>
                <a:gd name="connsiteY139" fmla="*/ 1702226 h 13064490"/>
                <a:gd name="connsiteX140" fmla="*/ 4887021 w 12767104"/>
                <a:gd name="connsiteY140" fmla="*/ 1772269 h 13064490"/>
                <a:gd name="connsiteX141" fmla="*/ 4565691 w 12767104"/>
                <a:gd name="connsiteY141" fmla="*/ 1635406 h 13064490"/>
                <a:gd name="connsiteX142" fmla="*/ 4512137 w 12767104"/>
                <a:gd name="connsiteY142" fmla="*/ 1712763 h 13064490"/>
                <a:gd name="connsiteX143" fmla="*/ 4375274 w 12767104"/>
                <a:gd name="connsiteY143" fmla="*/ 1712763 h 13064490"/>
                <a:gd name="connsiteX144" fmla="*/ 4289902 w 12767104"/>
                <a:gd name="connsiteY144" fmla="*/ 1742267 h 13064490"/>
                <a:gd name="connsiteX145" fmla="*/ 4214609 w 12767104"/>
                <a:gd name="connsiteY145" fmla="*/ 1593753 h 13064490"/>
                <a:gd name="connsiteX146" fmla="*/ 4095599 w 12767104"/>
                <a:gd name="connsiteY146" fmla="*/ 1520363 h 13064490"/>
                <a:gd name="connsiteX147" fmla="*/ 4093905 w 12767104"/>
                <a:gd name="connsiteY147" fmla="*/ 1433030 h 13064490"/>
                <a:gd name="connsiteX148" fmla="*/ 3996423 w 12767104"/>
                <a:gd name="connsiteY148" fmla="*/ 1391434 h 13064490"/>
                <a:gd name="connsiteX149" fmla="*/ 3762439 w 12767104"/>
                <a:gd name="connsiteY149" fmla="*/ 1268200 h 13064490"/>
                <a:gd name="connsiteX150" fmla="*/ 3683643 w 12767104"/>
                <a:gd name="connsiteY150" fmla="*/ 1308185 h 13064490"/>
                <a:gd name="connsiteX151" fmla="*/ 3505928 w 12767104"/>
                <a:gd name="connsiteY151" fmla="*/ 1106176 h 13064490"/>
                <a:gd name="connsiteX152" fmla="*/ 3296242 w 12767104"/>
                <a:gd name="connsiteY152" fmla="*/ 1199033 h 13064490"/>
                <a:gd name="connsiteX153" fmla="*/ 3234753 w 12767104"/>
                <a:gd name="connsiteY153" fmla="*/ 1089940 h 13064490"/>
                <a:gd name="connsiteX154" fmla="*/ 2999574 w 12767104"/>
                <a:gd name="connsiteY154" fmla="*/ 1182219 h 13064490"/>
                <a:gd name="connsiteX155" fmla="*/ 2992765 w 12767104"/>
                <a:gd name="connsiteY155" fmla="*/ 1034402 h 13064490"/>
                <a:gd name="connsiteX156" fmla="*/ 2920345 w 12767104"/>
                <a:gd name="connsiteY156" fmla="*/ 1007542 h 13064490"/>
                <a:gd name="connsiteX157" fmla="*/ 2792430 w 12767104"/>
                <a:gd name="connsiteY157" fmla="*/ 1246638 h 13064490"/>
                <a:gd name="connsiteX158" fmla="*/ 2793380 w 12767104"/>
                <a:gd name="connsiteY158" fmla="*/ 1429807 h 13064490"/>
                <a:gd name="connsiteX159" fmla="*/ 2655567 w 12767104"/>
                <a:gd name="connsiteY159" fmla="*/ 1478709 h 13064490"/>
                <a:gd name="connsiteX160" fmla="*/ 2541665 w 12767104"/>
                <a:gd name="connsiteY160" fmla="*/ 1603773 h 13064490"/>
                <a:gd name="connsiteX161" fmla="*/ 2356057 w 12767104"/>
                <a:gd name="connsiteY161" fmla="*/ 1591769 h 13064490"/>
                <a:gd name="connsiteX162" fmla="*/ 2241013 w 12767104"/>
                <a:gd name="connsiteY162" fmla="*/ 1758385 h 13064490"/>
                <a:gd name="connsiteX163" fmla="*/ 2084315 w 12767104"/>
                <a:gd name="connsiteY163" fmla="*/ 1706813 h 13064490"/>
                <a:gd name="connsiteX164" fmla="*/ 2012822 w 12767104"/>
                <a:gd name="connsiteY164" fmla="*/ 1710689 h 13064490"/>
                <a:gd name="connsiteX165" fmla="*/ 2007107 w 12767104"/>
                <a:gd name="connsiteY165" fmla="*/ 1870709 h 13064490"/>
                <a:gd name="connsiteX166" fmla="*/ 1736597 w 12767104"/>
                <a:gd name="connsiteY166" fmla="*/ 1920239 h 13064490"/>
                <a:gd name="connsiteX167" fmla="*/ 1383792 w 12767104"/>
                <a:gd name="connsiteY167" fmla="*/ 1796415 h 13064490"/>
                <a:gd name="connsiteX168" fmla="*/ 1064132 w 12767104"/>
                <a:gd name="connsiteY168" fmla="*/ 1979294 h 13064490"/>
                <a:gd name="connsiteX169" fmla="*/ 1053084 w 12767104"/>
                <a:gd name="connsiteY169" fmla="*/ 2431542 h 13064490"/>
                <a:gd name="connsiteX170" fmla="*/ 514350 w 12767104"/>
                <a:gd name="connsiteY170" fmla="*/ 2355342 h 13064490"/>
                <a:gd name="connsiteX171" fmla="*/ 464057 w 12767104"/>
                <a:gd name="connsiteY171" fmla="*/ 2529839 h 13064490"/>
                <a:gd name="connsiteX172" fmla="*/ 0 w 12767104"/>
                <a:gd name="connsiteY172" fmla="*/ 2450592 h 13064490"/>
                <a:gd name="connsiteX0" fmla="*/ 0 w 12767104"/>
                <a:gd name="connsiteY0" fmla="*/ 2450592 h 13064490"/>
                <a:gd name="connsiteX1" fmla="*/ 266319 w 12767104"/>
                <a:gd name="connsiteY1" fmla="*/ 2830068 h 13064490"/>
                <a:gd name="connsiteX2" fmla="*/ 715899 w 12767104"/>
                <a:gd name="connsiteY2" fmla="*/ 2767965 h 13064490"/>
                <a:gd name="connsiteX3" fmla="*/ 1254633 w 12767104"/>
                <a:gd name="connsiteY3" fmla="*/ 3008757 h 13064490"/>
                <a:gd name="connsiteX4" fmla="*/ 1414652 w 12767104"/>
                <a:gd name="connsiteY4" fmla="*/ 3208019 h 13064490"/>
                <a:gd name="connsiteX5" fmla="*/ 1605152 w 12767104"/>
                <a:gd name="connsiteY5" fmla="*/ 3383279 h 13064490"/>
                <a:gd name="connsiteX6" fmla="*/ 1776602 w 12767104"/>
                <a:gd name="connsiteY6" fmla="*/ 3274694 h 13064490"/>
                <a:gd name="connsiteX7" fmla="*/ 2104262 w 12767104"/>
                <a:gd name="connsiteY7" fmla="*/ 3577589 h 13064490"/>
                <a:gd name="connsiteX8" fmla="*/ 2044827 w 12767104"/>
                <a:gd name="connsiteY8" fmla="*/ 3737610 h 13064490"/>
                <a:gd name="connsiteX9" fmla="*/ 2681477 w 12767104"/>
                <a:gd name="connsiteY9" fmla="*/ 3979544 h 13064490"/>
                <a:gd name="connsiteX10" fmla="*/ 3096767 w 12767104"/>
                <a:gd name="connsiteY10" fmla="*/ 3918584 h 13064490"/>
                <a:gd name="connsiteX11" fmla="*/ 3167252 w 12767104"/>
                <a:gd name="connsiteY11" fmla="*/ 4078604 h 13064490"/>
                <a:gd name="connsiteX12" fmla="*/ 3313937 w 12767104"/>
                <a:gd name="connsiteY12" fmla="*/ 4000499 h 13064490"/>
                <a:gd name="connsiteX13" fmla="*/ 3447669 w 12767104"/>
                <a:gd name="connsiteY13" fmla="*/ 4025646 h 13064490"/>
                <a:gd name="connsiteX14" fmla="*/ 3510152 w 12767104"/>
                <a:gd name="connsiteY14" fmla="*/ 4219574 h 13064490"/>
                <a:gd name="connsiteX15" fmla="*/ 3515867 w 12767104"/>
                <a:gd name="connsiteY15" fmla="*/ 4589144 h 13064490"/>
                <a:gd name="connsiteX16" fmla="*/ 3371087 w 12767104"/>
                <a:gd name="connsiteY16" fmla="*/ 4928234 h 13064490"/>
                <a:gd name="connsiteX17" fmla="*/ 3479672 w 12767104"/>
                <a:gd name="connsiteY17" fmla="*/ 5463539 h 13064490"/>
                <a:gd name="connsiteX18" fmla="*/ 3310127 w 12767104"/>
                <a:gd name="connsiteY18" fmla="*/ 5494019 h 13064490"/>
                <a:gd name="connsiteX19" fmla="*/ 3172967 w 12767104"/>
                <a:gd name="connsiteY19" fmla="*/ 6015989 h 13064490"/>
                <a:gd name="connsiteX20" fmla="*/ 3262502 w 12767104"/>
                <a:gd name="connsiteY20" fmla="*/ 6031229 h 13064490"/>
                <a:gd name="connsiteX21" fmla="*/ 3315842 w 12767104"/>
                <a:gd name="connsiteY21" fmla="*/ 6193154 h 13064490"/>
                <a:gd name="connsiteX22" fmla="*/ 3464432 w 12767104"/>
                <a:gd name="connsiteY22" fmla="*/ 6115049 h 13064490"/>
                <a:gd name="connsiteX23" fmla="*/ 3593972 w 12767104"/>
                <a:gd name="connsiteY23" fmla="*/ 6273164 h 13064490"/>
                <a:gd name="connsiteX24" fmla="*/ 3835146 w 12767104"/>
                <a:gd name="connsiteY24" fmla="*/ 6307836 h 13064490"/>
                <a:gd name="connsiteX25" fmla="*/ 3643502 w 12767104"/>
                <a:gd name="connsiteY25" fmla="*/ 6793229 h 13064490"/>
                <a:gd name="connsiteX26" fmla="*/ 3704462 w 12767104"/>
                <a:gd name="connsiteY26" fmla="*/ 7218044 h 13064490"/>
                <a:gd name="connsiteX27" fmla="*/ 3508247 w 12767104"/>
                <a:gd name="connsiteY27" fmla="*/ 7745729 h 13064490"/>
                <a:gd name="connsiteX28" fmla="*/ 3654932 w 12767104"/>
                <a:gd name="connsiteY28" fmla="*/ 7880984 h 13064490"/>
                <a:gd name="connsiteX29" fmla="*/ 3396234 w 12767104"/>
                <a:gd name="connsiteY29" fmla="*/ 8180451 h 13064490"/>
                <a:gd name="connsiteX30" fmla="*/ 3645407 w 12767104"/>
                <a:gd name="connsiteY30" fmla="*/ 8650604 h 13064490"/>
                <a:gd name="connsiteX31" fmla="*/ 4189476 w 12767104"/>
                <a:gd name="connsiteY31" fmla="*/ 9107805 h 13064490"/>
                <a:gd name="connsiteX32" fmla="*/ 4317872 w 12767104"/>
                <a:gd name="connsiteY32" fmla="*/ 9022079 h 13064490"/>
                <a:gd name="connsiteX33" fmla="*/ 4573142 w 12767104"/>
                <a:gd name="connsiteY33" fmla="*/ 9305924 h 13064490"/>
                <a:gd name="connsiteX34" fmla="*/ 4847462 w 12767104"/>
                <a:gd name="connsiteY34" fmla="*/ 9330689 h 13064490"/>
                <a:gd name="connsiteX35" fmla="*/ 5024627 w 12767104"/>
                <a:gd name="connsiteY35" fmla="*/ 9193529 h 13064490"/>
                <a:gd name="connsiteX36" fmla="*/ 5401817 w 12767104"/>
                <a:gd name="connsiteY36" fmla="*/ 9408794 h 13064490"/>
                <a:gd name="connsiteX37" fmla="*/ 5702807 w 12767104"/>
                <a:gd name="connsiteY37" fmla="*/ 9414509 h 13064490"/>
                <a:gd name="connsiteX38" fmla="*/ 5805677 w 12767104"/>
                <a:gd name="connsiteY38" fmla="*/ 9641204 h 13064490"/>
                <a:gd name="connsiteX39" fmla="*/ 6116192 w 12767104"/>
                <a:gd name="connsiteY39" fmla="*/ 9660254 h 13064490"/>
                <a:gd name="connsiteX40" fmla="*/ 6206109 w 12767104"/>
                <a:gd name="connsiteY40" fmla="*/ 9857613 h 13064490"/>
                <a:gd name="connsiteX41" fmla="*/ 6379082 w 12767104"/>
                <a:gd name="connsiteY41" fmla="*/ 9858374 h 13064490"/>
                <a:gd name="connsiteX42" fmla="*/ 6531482 w 12767104"/>
                <a:gd name="connsiteY42" fmla="*/ 10033634 h 13064490"/>
                <a:gd name="connsiteX43" fmla="*/ 6741032 w 12767104"/>
                <a:gd name="connsiteY43" fmla="*/ 10033634 h 13064490"/>
                <a:gd name="connsiteX44" fmla="*/ 6769607 w 12767104"/>
                <a:gd name="connsiteY44" fmla="*/ 10528934 h 13064490"/>
                <a:gd name="connsiteX45" fmla="*/ 6960108 w 12767104"/>
                <a:gd name="connsiteY45" fmla="*/ 10938891 h 13064490"/>
                <a:gd name="connsiteX46" fmla="*/ 6458712 w 12767104"/>
                <a:gd name="connsiteY46" fmla="*/ 11369040 h 13064490"/>
                <a:gd name="connsiteX47" fmla="*/ 6592443 w 12767104"/>
                <a:gd name="connsiteY47" fmla="*/ 11569065 h 13064490"/>
                <a:gd name="connsiteX48" fmla="*/ 6723888 w 12767104"/>
                <a:gd name="connsiteY48" fmla="*/ 11530965 h 13064490"/>
                <a:gd name="connsiteX49" fmla="*/ 6826758 w 12767104"/>
                <a:gd name="connsiteY49" fmla="*/ 11633835 h 13064490"/>
                <a:gd name="connsiteX50" fmla="*/ 6834378 w 12767104"/>
                <a:gd name="connsiteY50" fmla="*/ 11870055 h 13064490"/>
                <a:gd name="connsiteX51" fmla="*/ 6950583 w 12767104"/>
                <a:gd name="connsiteY51" fmla="*/ 12011025 h 13064490"/>
                <a:gd name="connsiteX52" fmla="*/ 7009638 w 12767104"/>
                <a:gd name="connsiteY52" fmla="*/ 12390120 h 13064490"/>
                <a:gd name="connsiteX53" fmla="*/ 6941058 w 12767104"/>
                <a:gd name="connsiteY53" fmla="*/ 12628245 h 13064490"/>
                <a:gd name="connsiteX54" fmla="*/ 7076313 w 12767104"/>
                <a:gd name="connsiteY54" fmla="*/ 12847320 h 13064490"/>
                <a:gd name="connsiteX55" fmla="*/ 7202043 w 12767104"/>
                <a:gd name="connsiteY55" fmla="*/ 12943713 h 13064490"/>
                <a:gd name="connsiteX56" fmla="*/ 7287768 w 12767104"/>
                <a:gd name="connsiteY56" fmla="*/ 12799695 h 13064490"/>
                <a:gd name="connsiteX57" fmla="*/ 7377303 w 12767104"/>
                <a:gd name="connsiteY57" fmla="*/ 12759690 h 13064490"/>
                <a:gd name="connsiteX58" fmla="*/ 7748778 w 12767104"/>
                <a:gd name="connsiteY58" fmla="*/ 12538710 h 13064490"/>
                <a:gd name="connsiteX59" fmla="*/ 8312658 w 12767104"/>
                <a:gd name="connsiteY59" fmla="*/ 13034010 h 13064490"/>
                <a:gd name="connsiteX60" fmla="*/ 8440293 w 12767104"/>
                <a:gd name="connsiteY60" fmla="*/ 12971145 h 13064490"/>
                <a:gd name="connsiteX61" fmla="*/ 8819388 w 12767104"/>
                <a:gd name="connsiteY61" fmla="*/ 13013055 h 13064490"/>
                <a:gd name="connsiteX62" fmla="*/ 9089898 w 12767104"/>
                <a:gd name="connsiteY62" fmla="*/ 13064490 h 13064490"/>
                <a:gd name="connsiteX63" fmla="*/ 9554718 w 12767104"/>
                <a:gd name="connsiteY63" fmla="*/ 12974954 h 13064490"/>
                <a:gd name="connsiteX64" fmla="*/ 9853803 w 12767104"/>
                <a:gd name="connsiteY64" fmla="*/ 12885420 h 13064490"/>
                <a:gd name="connsiteX65" fmla="*/ 9954006 w 12767104"/>
                <a:gd name="connsiteY65" fmla="*/ 12968097 h 13064490"/>
                <a:gd name="connsiteX66" fmla="*/ 10019538 w 12767104"/>
                <a:gd name="connsiteY66" fmla="*/ 12891134 h 13064490"/>
                <a:gd name="connsiteX67" fmla="*/ 10107168 w 12767104"/>
                <a:gd name="connsiteY67" fmla="*/ 12702539 h 13064490"/>
                <a:gd name="connsiteX68" fmla="*/ 10103358 w 12767104"/>
                <a:gd name="connsiteY68" fmla="*/ 12614909 h 13064490"/>
                <a:gd name="connsiteX69" fmla="*/ 10177653 w 12767104"/>
                <a:gd name="connsiteY69" fmla="*/ 12538709 h 13064490"/>
                <a:gd name="connsiteX70" fmla="*/ 10135743 w 12767104"/>
                <a:gd name="connsiteY70" fmla="*/ 12378689 h 13064490"/>
                <a:gd name="connsiteX71" fmla="*/ 10267188 w 12767104"/>
                <a:gd name="connsiteY71" fmla="*/ 12338684 h 13064490"/>
                <a:gd name="connsiteX72" fmla="*/ 10419207 w 12767104"/>
                <a:gd name="connsiteY72" fmla="*/ 11967972 h 13064490"/>
                <a:gd name="connsiteX73" fmla="*/ 11149203 w 12767104"/>
                <a:gd name="connsiteY73" fmla="*/ 12121514 h 13064490"/>
                <a:gd name="connsiteX74" fmla="*/ 12090273 w 12767104"/>
                <a:gd name="connsiteY74" fmla="*/ 11727179 h 13064490"/>
                <a:gd name="connsiteX75" fmla="*/ 12248388 w 12767104"/>
                <a:gd name="connsiteY75" fmla="*/ 11870054 h 13064490"/>
                <a:gd name="connsiteX76" fmla="*/ 12362688 w 12767104"/>
                <a:gd name="connsiteY76" fmla="*/ 11891009 h 13064490"/>
                <a:gd name="connsiteX77" fmla="*/ 12524613 w 12767104"/>
                <a:gd name="connsiteY77" fmla="*/ 11662409 h 13064490"/>
                <a:gd name="connsiteX78" fmla="*/ 12600813 w 12767104"/>
                <a:gd name="connsiteY78" fmla="*/ 11622404 h 13064490"/>
                <a:gd name="connsiteX79" fmla="*/ 12658344 w 12767104"/>
                <a:gd name="connsiteY79" fmla="*/ 11645265 h 13064490"/>
                <a:gd name="connsiteX80" fmla="*/ 12758928 w 12767104"/>
                <a:gd name="connsiteY80" fmla="*/ 11344274 h 13064490"/>
                <a:gd name="connsiteX81" fmla="*/ 12446507 w 12767104"/>
                <a:gd name="connsiteY81" fmla="*/ 10921364 h 13064490"/>
                <a:gd name="connsiteX82" fmla="*/ 12383642 w 12767104"/>
                <a:gd name="connsiteY82" fmla="*/ 10618469 h 13064490"/>
                <a:gd name="connsiteX83" fmla="*/ 12201906 w 12767104"/>
                <a:gd name="connsiteY83" fmla="*/ 10423017 h 13064490"/>
                <a:gd name="connsiteX84" fmla="*/ 12216002 w 12767104"/>
                <a:gd name="connsiteY84" fmla="*/ 10138409 h 13064490"/>
                <a:gd name="connsiteX85" fmla="*/ 12560807 w 12767104"/>
                <a:gd name="connsiteY85" fmla="*/ 9631679 h 13064490"/>
                <a:gd name="connsiteX86" fmla="*/ 12693777 w 12767104"/>
                <a:gd name="connsiteY86" fmla="*/ 8833866 h 13064490"/>
                <a:gd name="connsiteX87" fmla="*/ 12472416 w 12767104"/>
                <a:gd name="connsiteY87" fmla="*/ 8590407 h 13064490"/>
                <a:gd name="connsiteX88" fmla="*/ 12508992 w 12767104"/>
                <a:gd name="connsiteY88" fmla="*/ 7827264 h 13064490"/>
                <a:gd name="connsiteX89" fmla="*/ 12256389 w 12767104"/>
                <a:gd name="connsiteY89" fmla="*/ 7655052 h 13064490"/>
                <a:gd name="connsiteX90" fmla="*/ 11978640 w 12767104"/>
                <a:gd name="connsiteY90" fmla="*/ 7424928 h 13064490"/>
                <a:gd name="connsiteX91" fmla="*/ 11887200 w 12767104"/>
                <a:gd name="connsiteY91" fmla="*/ 6784848 h 13064490"/>
                <a:gd name="connsiteX92" fmla="*/ 12052173 w 12767104"/>
                <a:gd name="connsiteY92" fmla="*/ 6573774 h 13064490"/>
                <a:gd name="connsiteX93" fmla="*/ 12172950 w 12767104"/>
                <a:gd name="connsiteY93" fmla="*/ 6334887 h 13064490"/>
                <a:gd name="connsiteX94" fmla="*/ 12179808 w 12767104"/>
                <a:gd name="connsiteY94" fmla="*/ 5888736 h 13064490"/>
                <a:gd name="connsiteX95" fmla="*/ 11915394 w 12767104"/>
                <a:gd name="connsiteY95" fmla="*/ 5550027 h 13064490"/>
                <a:gd name="connsiteX96" fmla="*/ 11612880 w 12767104"/>
                <a:gd name="connsiteY96" fmla="*/ 5285232 h 13064490"/>
                <a:gd name="connsiteX97" fmla="*/ 11137392 w 12767104"/>
                <a:gd name="connsiteY97" fmla="*/ 4791456 h 13064490"/>
                <a:gd name="connsiteX98" fmla="*/ 10345674 w 12767104"/>
                <a:gd name="connsiteY98" fmla="*/ 4283583 h 13064490"/>
                <a:gd name="connsiteX99" fmla="*/ 10364343 w 12767104"/>
                <a:gd name="connsiteY99" fmla="*/ 3643122 h 13064490"/>
                <a:gd name="connsiteX100" fmla="*/ 10991088 w 12767104"/>
                <a:gd name="connsiteY100" fmla="*/ 3035808 h 13064490"/>
                <a:gd name="connsiteX101" fmla="*/ 11228832 w 12767104"/>
                <a:gd name="connsiteY101" fmla="*/ 2523744 h 13064490"/>
                <a:gd name="connsiteX102" fmla="*/ 11155680 w 12767104"/>
                <a:gd name="connsiteY102" fmla="*/ 2286000 h 13064490"/>
                <a:gd name="connsiteX103" fmla="*/ 11391900 w 12767104"/>
                <a:gd name="connsiteY103" fmla="*/ 1664970 h 13064490"/>
                <a:gd name="connsiteX104" fmla="*/ 11299698 w 12767104"/>
                <a:gd name="connsiteY104" fmla="*/ 1289304 h 13064490"/>
                <a:gd name="connsiteX105" fmla="*/ 10966704 w 12767104"/>
                <a:gd name="connsiteY105" fmla="*/ 1435227 h 13064490"/>
                <a:gd name="connsiteX106" fmla="*/ 10770870 w 12767104"/>
                <a:gd name="connsiteY106" fmla="*/ 1719072 h 13064490"/>
                <a:gd name="connsiteX107" fmla="*/ 10211943 w 12767104"/>
                <a:gd name="connsiteY107" fmla="*/ 1704594 h 13064490"/>
                <a:gd name="connsiteX108" fmla="*/ 10643616 w 12767104"/>
                <a:gd name="connsiteY108" fmla="*/ 987552 h 13064490"/>
                <a:gd name="connsiteX109" fmla="*/ 10569321 w 12767104"/>
                <a:gd name="connsiteY109" fmla="*/ 768477 h 13064490"/>
                <a:gd name="connsiteX110" fmla="*/ 10310241 w 12767104"/>
                <a:gd name="connsiteY110" fmla="*/ 644652 h 13064490"/>
                <a:gd name="connsiteX111" fmla="*/ 10132695 w 12767104"/>
                <a:gd name="connsiteY111" fmla="*/ 798957 h 13064490"/>
                <a:gd name="connsiteX112" fmla="*/ 9947147 w 12767104"/>
                <a:gd name="connsiteY112" fmla="*/ 712469 h 13064490"/>
                <a:gd name="connsiteX113" fmla="*/ 9547097 w 12767104"/>
                <a:gd name="connsiteY113" fmla="*/ 748664 h 13064490"/>
                <a:gd name="connsiteX114" fmla="*/ 9390887 w 12767104"/>
                <a:gd name="connsiteY114" fmla="*/ 302894 h 13064490"/>
                <a:gd name="connsiteX115" fmla="*/ 9286112 w 12767104"/>
                <a:gd name="connsiteY115" fmla="*/ 152399 h 13064490"/>
                <a:gd name="connsiteX116" fmla="*/ 9089136 w 12767104"/>
                <a:gd name="connsiteY116" fmla="*/ 0 h 13064490"/>
                <a:gd name="connsiteX117" fmla="*/ 9030842 w 12767104"/>
                <a:gd name="connsiteY117" fmla="*/ 188594 h 13064490"/>
                <a:gd name="connsiteX118" fmla="*/ 9137522 w 12767104"/>
                <a:gd name="connsiteY118" fmla="*/ 352424 h 13064490"/>
                <a:gd name="connsiteX119" fmla="*/ 8903207 w 12767104"/>
                <a:gd name="connsiteY119" fmla="*/ 421004 h 13064490"/>
                <a:gd name="connsiteX120" fmla="*/ 8634602 w 12767104"/>
                <a:gd name="connsiteY120" fmla="*/ 548639 h 13064490"/>
                <a:gd name="connsiteX121" fmla="*/ 8421242 w 12767104"/>
                <a:gd name="connsiteY121" fmla="*/ 859154 h 13064490"/>
                <a:gd name="connsiteX122" fmla="*/ 8219312 w 12767104"/>
                <a:gd name="connsiteY122" fmla="*/ 922019 h 13064490"/>
                <a:gd name="connsiteX123" fmla="*/ 8125967 w 12767104"/>
                <a:gd name="connsiteY123" fmla="*/ 1301114 h 13064490"/>
                <a:gd name="connsiteX124" fmla="*/ 8017382 w 12767104"/>
                <a:gd name="connsiteY124" fmla="*/ 1407794 h 13064490"/>
                <a:gd name="connsiteX125" fmla="*/ 7977377 w 12767104"/>
                <a:gd name="connsiteY125" fmla="*/ 1543049 h 13064490"/>
                <a:gd name="connsiteX126" fmla="*/ 7811642 w 12767104"/>
                <a:gd name="connsiteY126" fmla="*/ 1577339 h 13064490"/>
                <a:gd name="connsiteX127" fmla="*/ 7678674 w 12767104"/>
                <a:gd name="connsiteY127" fmla="*/ 1816608 h 13064490"/>
                <a:gd name="connsiteX128" fmla="*/ 7327772 w 12767104"/>
                <a:gd name="connsiteY128" fmla="*/ 1645919 h 13064490"/>
                <a:gd name="connsiteX129" fmla="*/ 6998207 w 12767104"/>
                <a:gd name="connsiteY129" fmla="*/ 1950719 h 13064490"/>
                <a:gd name="connsiteX130" fmla="*/ 6794372 w 12767104"/>
                <a:gd name="connsiteY130" fmla="*/ 1811654 h 13064490"/>
                <a:gd name="connsiteX131" fmla="*/ 6217920 w 12767104"/>
                <a:gd name="connsiteY131" fmla="*/ 2286000 h 13064490"/>
                <a:gd name="connsiteX132" fmla="*/ 6020942 w 12767104"/>
                <a:gd name="connsiteY132" fmla="*/ 2179319 h 13064490"/>
                <a:gd name="connsiteX133" fmla="*/ 5859017 w 12767104"/>
                <a:gd name="connsiteY133" fmla="*/ 2200274 h 13064490"/>
                <a:gd name="connsiteX134" fmla="*/ 5724064 w 12767104"/>
                <a:gd name="connsiteY134" fmla="*/ 2053928 h 13064490"/>
                <a:gd name="connsiteX135" fmla="*/ 5581714 w 12767104"/>
                <a:gd name="connsiteY135" fmla="*/ 2050271 h 13064490"/>
                <a:gd name="connsiteX136" fmla="*/ 5460256 w 12767104"/>
                <a:gd name="connsiteY136" fmla="*/ 2097565 h 13064490"/>
                <a:gd name="connsiteX137" fmla="*/ 5343431 w 12767104"/>
                <a:gd name="connsiteY137" fmla="*/ 2060837 h 13064490"/>
                <a:gd name="connsiteX138" fmla="*/ 5383630 w 12767104"/>
                <a:gd name="connsiteY138" fmla="*/ 1903664 h 13064490"/>
                <a:gd name="connsiteX139" fmla="*/ 5073471 w 12767104"/>
                <a:gd name="connsiteY139" fmla="*/ 1859543 h 13064490"/>
                <a:gd name="connsiteX140" fmla="*/ 5058739 w 12767104"/>
                <a:gd name="connsiteY140" fmla="*/ 1702226 h 13064490"/>
                <a:gd name="connsiteX141" fmla="*/ 4887021 w 12767104"/>
                <a:gd name="connsiteY141" fmla="*/ 1772269 h 13064490"/>
                <a:gd name="connsiteX142" fmla="*/ 4565691 w 12767104"/>
                <a:gd name="connsiteY142" fmla="*/ 1635406 h 13064490"/>
                <a:gd name="connsiteX143" fmla="*/ 4512137 w 12767104"/>
                <a:gd name="connsiteY143" fmla="*/ 1712763 h 13064490"/>
                <a:gd name="connsiteX144" fmla="*/ 4375274 w 12767104"/>
                <a:gd name="connsiteY144" fmla="*/ 1712763 h 13064490"/>
                <a:gd name="connsiteX145" fmla="*/ 4289902 w 12767104"/>
                <a:gd name="connsiteY145" fmla="*/ 1742267 h 13064490"/>
                <a:gd name="connsiteX146" fmla="*/ 4214609 w 12767104"/>
                <a:gd name="connsiteY146" fmla="*/ 1593753 h 13064490"/>
                <a:gd name="connsiteX147" fmla="*/ 4095599 w 12767104"/>
                <a:gd name="connsiteY147" fmla="*/ 1520363 h 13064490"/>
                <a:gd name="connsiteX148" fmla="*/ 4093905 w 12767104"/>
                <a:gd name="connsiteY148" fmla="*/ 1433030 h 13064490"/>
                <a:gd name="connsiteX149" fmla="*/ 3996423 w 12767104"/>
                <a:gd name="connsiteY149" fmla="*/ 1391434 h 13064490"/>
                <a:gd name="connsiteX150" fmla="*/ 3762439 w 12767104"/>
                <a:gd name="connsiteY150" fmla="*/ 1268200 h 13064490"/>
                <a:gd name="connsiteX151" fmla="*/ 3683643 w 12767104"/>
                <a:gd name="connsiteY151" fmla="*/ 1308185 h 13064490"/>
                <a:gd name="connsiteX152" fmla="*/ 3505928 w 12767104"/>
                <a:gd name="connsiteY152" fmla="*/ 1106176 h 13064490"/>
                <a:gd name="connsiteX153" fmla="*/ 3296242 w 12767104"/>
                <a:gd name="connsiteY153" fmla="*/ 1199033 h 13064490"/>
                <a:gd name="connsiteX154" fmla="*/ 3234753 w 12767104"/>
                <a:gd name="connsiteY154" fmla="*/ 1089940 h 13064490"/>
                <a:gd name="connsiteX155" fmla="*/ 2999574 w 12767104"/>
                <a:gd name="connsiteY155" fmla="*/ 1182219 h 13064490"/>
                <a:gd name="connsiteX156" fmla="*/ 2992765 w 12767104"/>
                <a:gd name="connsiteY156" fmla="*/ 1034402 h 13064490"/>
                <a:gd name="connsiteX157" fmla="*/ 2920345 w 12767104"/>
                <a:gd name="connsiteY157" fmla="*/ 1007542 h 13064490"/>
                <a:gd name="connsiteX158" fmla="*/ 2792430 w 12767104"/>
                <a:gd name="connsiteY158" fmla="*/ 1246638 h 13064490"/>
                <a:gd name="connsiteX159" fmla="*/ 2793380 w 12767104"/>
                <a:gd name="connsiteY159" fmla="*/ 1429807 h 13064490"/>
                <a:gd name="connsiteX160" fmla="*/ 2655567 w 12767104"/>
                <a:gd name="connsiteY160" fmla="*/ 1478709 h 13064490"/>
                <a:gd name="connsiteX161" fmla="*/ 2541665 w 12767104"/>
                <a:gd name="connsiteY161" fmla="*/ 1603773 h 13064490"/>
                <a:gd name="connsiteX162" fmla="*/ 2356057 w 12767104"/>
                <a:gd name="connsiteY162" fmla="*/ 1591769 h 13064490"/>
                <a:gd name="connsiteX163" fmla="*/ 2241013 w 12767104"/>
                <a:gd name="connsiteY163" fmla="*/ 1758385 h 13064490"/>
                <a:gd name="connsiteX164" fmla="*/ 2084315 w 12767104"/>
                <a:gd name="connsiteY164" fmla="*/ 1706813 h 13064490"/>
                <a:gd name="connsiteX165" fmla="*/ 2012822 w 12767104"/>
                <a:gd name="connsiteY165" fmla="*/ 1710689 h 13064490"/>
                <a:gd name="connsiteX166" fmla="*/ 2007107 w 12767104"/>
                <a:gd name="connsiteY166" fmla="*/ 1870709 h 13064490"/>
                <a:gd name="connsiteX167" fmla="*/ 1736597 w 12767104"/>
                <a:gd name="connsiteY167" fmla="*/ 1920239 h 13064490"/>
                <a:gd name="connsiteX168" fmla="*/ 1383792 w 12767104"/>
                <a:gd name="connsiteY168" fmla="*/ 1796415 h 13064490"/>
                <a:gd name="connsiteX169" fmla="*/ 1064132 w 12767104"/>
                <a:gd name="connsiteY169" fmla="*/ 1979294 h 13064490"/>
                <a:gd name="connsiteX170" fmla="*/ 1053084 w 12767104"/>
                <a:gd name="connsiteY170" fmla="*/ 2431542 h 13064490"/>
                <a:gd name="connsiteX171" fmla="*/ 514350 w 12767104"/>
                <a:gd name="connsiteY171" fmla="*/ 2355342 h 13064490"/>
                <a:gd name="connsiteX172" fmla="*/ 464057 w 12767104"/>
                <a:gd name="connsiteY172" fmla="*/ 2529839 h 13064490"/>
                <a:gd name="connsiteX173" fmla="*/ 0 w 12767104"/>
                <a:gd name="connsiteY173" fmla="*/ 2450592 h 13064490"/>
                <a:gd name="connsiteX0" fmla="*/ 0 w 12767104"/>
                <a:gd name="connsiteY0" fmla="*/ 2450592 h 13064490"/>
                <a:gd name="connsiteX1" fmla="*/ 266319 w 12767104"/>
                <a:gd name="connsiteY1" fmla="*/ 2830068 h 13064490"/>
                <a:gd name="connsiteX2" fmla="*/ 715899 w 12767104"/>
                <a:gd name="connsiteY2" fmla="*/ 2767965 h 13064490"/>
                <a:gd name="connsiteX3" fmla="*/ 1254633 w 12767104"/>
                <a:gd name="connsiteY3" fmla="*/ 3008757 h 13064490"/>
                <a:gd name="connsiteX4" fmla="*/ 1414652 w 12767104"/>
                <a:gd name="connsiteY4" fmla="*/ 3208019 h 13064490"/>
                <a:gd name="connsiteX5" fmla="*/ 1605152 w 12767104"/>
                <a:gd name="connsiteY5" fmla="*/ 3383279 h 13064490"/>
                <a:gd name="connsiteX6" fmla="*/ 1776602 w 12767104"/>
                <a:gd name="connsiteY6" fmla="*/ 3274694 h 13064490"/>
                <a:gd name="connsiteX7" fmla="*/ 2104262 w 12767104"/>
                <a:gd name="connsiteY7" fmla="*/ 3577589 h 13064490"/>
                <a:gd name="connsiteX8" fmla="*/ 2044827 w 12767104"/>
                <a:gd name="connsiteY8" fmla="*/ 3737610 h 13064490"/>
                <a:gd name="connsiteX9" fmla="*/ 2681477 w 12767104"/>
                <a:gd name="connsiteY9" fmla="*/ 3979544 h 13064490"/>
                <a:gd name="connsiteX10" fmla="*/ 3096767 w 12767104"/>
                <a:gd name="connsiteY10" fmla="*/ 3918584 h 13064490"/>
                <a:gd name="connsiteX11" fmla="*/ 3167252 w 12767104"/>
                <a:gd name="connsiteY11" fmla="*/ 4078604 h 13064490"/>
                <a:gd name="connsiteX12" fmla="*/ 3313937 w 12767104"/>
                <a:gd name="connsiteY12" fmla="*/ 4000499 h 13064490"/>
                <a:gd name="connsiteX13" fmla="*/ 3447669 w 12767104"/>
                <a:gd name="connsiteY13" fmla="*/ 4025646 h 13064490"/>
                <a:gd name="connsiteX14" fmla="*/ 3510152 w 12767104"/>
                <a:gd name="connsiteY14" fmla="*/ 4219574 h 13064490"/>
                <a:gd name="connsiteX15" fmla="*/ 3515867 w 12767104"/>
                <a:gd name="connsiteY15" fmla="*/ 4589144 h 13064490"/>
                <a:gd name="connsiteX16" fmla="*/ 3371087 w 12767104"/>
                <a:gd name="connsiteY16" fmla="*/ 4928234 h 13064490"/>
                <a:gd name="connsiteX17" fmla="*/ 3479672 w 12767104"/>
                <a:gd name="connsiteY17" fmla="*/ 5463539 h 13064490"/>
                <a:gd name="connsiteX18" fmla="*/ 3310127 w 12767104"/>
                <a:gd name="connsiteY18" fmla="*/ 5494019 h 13064490"/>
                <a:gd name="connsiteX19" fmla="*/ 3172967 w 12767104"/>
                <a:gd name="connsiteY19" fmla="*/ 6015989 h 13064490"/>
                <a:gd name="connsiteX20" fmla="*/ 3262502 w 12767104"/>
                <a:gd name="connsiteY20" fmla="*/ 6031229 h 13064490"/>
                <a:gd name="connsiteX21" fmla="*/ 3315842 w 12767104"/>
                <a:gd name="connsiteY21" fmla="*/ 6193154 h 13064490"/>
                <a:gd name="connsiteX22" fmla="*/ 3464432 w 12767104"/>
                <a:gd name="connsiteY22" fmla="*/ 6115049 h 13064490"/>
                <a:gd name="connsiteX23" fmla="*/ 3593972 w 12767104"/>
                <a:gd name="connsiteY23" fmla="*/ 6273164 h 13064490"/>
                <a:gd name="connsiteX24" fmla="*/ 3835146 w 12767104"/>
                <a:gd name="connsiteY24" fmla="*/ 6307836 h 13064490"/>
                <a:gd name="connsiteX25" fmla="*/ 3643502 w 12767104"/>
                <a:gd name="connsiteY25" fmla="*/ 6793229 h 13064490"/>
                <a:gd name="connsiteX26" fmla="*/ 3704462 w 12767104"/>
                <a:gd name="connsiteY26" fmla="*/ 7218044 h 13064490"/>
                <a:gd name="connsiteX27" fmla="*/ 3508247 w 12767104"/>
                <a:gd name="connsiteY27" fmla="*/ 7745729 h 13064490"/>
                <a:gd name="connsiteX28" fmla="*/ 3654932 w 12767104"/>
                <a:gd name="connsiteY28" fmla="*/ 7880984 h 13064490"/>
                <a:gd name="connsiteX29" fmla="*/ 3396234 w 12767104"/>
                <a:gd name="connsiteY29" fmla="*/ 8180451 h 13064490"/>
                <a:gd name="connsiteX30" fmla="*/ 3645407 w 12767104"/>
                <a:gd name="connsiteY30" fmla="*/ 8650604 h 13064490"/>
                <a:gd name="connsiteX31" fmla="*/ 4189476 w 12767104"/>
                <a:gd name="connsiteY31" fmla="*/ 9107805 h 13064490"/>
                <a:gd name="connsiteX32" fmla="*/ 4317872 w 12767104"/>
                <a:gd name="connsiteY32" fmla="*/ 9022079 h 13064490"/>
                <a:gd name="connsiteX33" fmla="*/ 4573142 w 12767104"/>
                <a:gd name="connsiteY33" fmla="*/ 9305924 h 13064490"/>
                <a:gd name="connsiteX34" fmla="*/ 4847462 w 12767104"/>
                <a:gd name="connsiteY34" fmla="*/ 9330689 h 13064490"/>
                <a:gd name="connsiteX35" fmla="*/ 5024627 w 12767104"/>
                <a:gd name="connsiteY35" fmla="*/ 9193529 h 13064490"/>
                <a:gd name="connsiteX36" fmla="*/ 5401817 w 12767104"/>
                <a:gd name="connsiteY36" fmla="*/ 9408794 h 13064490"/>
                <a:gd name="connsiteX37" fmla="*/ 5702807 w 12767104"/>
                <a:gd name="connsiteY37" fmla="*/ 9414509 h 13064490"/>
                <a:gd name="connsiteX38" fmla="*/ 5805677 w 12767104"/>
                <a:gd name="connsiteY38" fmla="*/ 9641204 h 13064490"/>
                <a:gd name="connsiteX39" fmla="*/ 6116192 w 12767104"/>
                <a:gd name="connsiteY39" fmla="*/ 9660254 h 13064490"/>
                <a:gd name="connsiteX40" fmla="*/ 6206109 w 12767104"/>
                <a:gd name="connsiteY40" fmla="*/ 9857613 h 13064490"/>
                <a:gd name="connsiteX41" fmla="*/ 6379082 w 12767104"/>
                <a:gd name="connsiteY41" fmla="*/ 9858374 h 13064490"/>
                <a:gd name="connsiteX42" fmla="*/ 6531482 w 12767104"/>
                <a:gd name="connsiteY42" fmla="*/ 10033634 h 13064490"/>
                <a:gd name="connsiteX43" fmla="*/ 6741032 w 12767104"/>
                <a:gd name="connsiteY43" fmla="*/ 10033634 h 13064490"/>
                <a:gd name="connsiteX44" fmla="*/ 6769607 w 12767104"/>
                <a:gd name="connsiteY44" fmla="*/ 10528934 h 13064490"/>
                <a:gd name="connsiteX45" fmla="*/ 6960108 w 12767104"/>
                <a:gd name="connsiteY45" fmla="*/ 10938891 h 13064490"/>
                <a:gd name="connsiteX46" fmla="*/ 6458712 w 12767104"/>
                <a:gd name="connsiteY46" fmla="*/ 11369040 h 13064490"/>
                <a:gd name="connsiteX47" fmla="*/ 6592443 w 12767104"/>
                <a:gd name="connsiteY47" fmla="*/ 11569065 h 13064490"/>
                <a:gd name="connsiteX48" fmla="*/ 6723888 w 12767104"/>
                <a:gd name="connsiteY48" fmla="*/ 11530965 h 13064490"/>
                <a:gd name="connsiteX49" fmla="*/ 6826758 w 12767104"/>
                <a:gd name="connsiteY49" fmla="*/ 11633835 h 13064490"/>
                <a:gd name="connsiteX50" fmla="*/ 6834378 w 12767104"/>
                <a:gd name="connsiteY50" fmla="*/ 11870055 h 13064490"/>
                <a:gd name="connsiteX51" fmla="*/ 6950583 w 12767104"/>
                <a:gd name="connsiteY51" fmla="*/ 12011025 h 13064490"/>
                <a:gd name="connsiteX52" fmla="*/ 7009638 w 12767104"/>
                <a:gd name="connsiteY52" fmla="*/ 12390120 h 13064490"/>
                <a:gd name="connsiteX53" fmla="*/ 6941058 w 12767104"/>
                <a:gd name="connsiteY53" fmla="*/ 12628245 h 13064490"/>
                <a:gd name="connsiteX54" fmla="*/ 7076313 w 12767104"/>
                <a:gd name="connsiteY54" fmla="*/ 12847320 h 13064490"/>
                <a:gd name="connsiteX55" fmla="*/ 7202043 w 12767104"/>
                <a:gd name="connsiteY55" fmla="*/ 12943713 h 13064490"/>
                <a:gd name="connsiteX56" fmla="*/ 7287768 w 12767104"/>
                <a:gd name="connsiteY56" fmla="*/ 12799695 h 13064490"/>
                <a:gd name="connsiteX57" fmla="*/ 7377303 w 12767104"/>
                <a:gd name="connsiteY57" fmla="*/ 12759690 h 13064490"/>
                <a:gd name="connsiteX58" fmla="*/ 7748778 w 12767104"/>
                <a:gd name="connsiteY58" fmla="*/ 12538710 h 13064490"/>
                <a:gd name="connsiteX59" fmla="*/ 8312658 w 12767104"/>
                <a:gd name="connsiteY59" fmla="*/ 13034010 h 13064490"/>
                <a:gd name="connsiteX60" fmla="*/ 8440293 w 12767104"/>
                <a:gd name="connsiteY60" fmla="*/ 12971145 h 13064490"/>
                <a:gd name="connsiteX61" fmla="*/ 8819388 w 12767104"/>
                <a:gd name="connsiteY61" fmla="*/ 13013055 h 13064490"/>
                <a:gd name="connsiteX62" fmla="*/ 9089898 w 12767104"/>
                <a:gd name="connsiteY62" fmla="*/ 13064490 h 13064490"/>
                <a:gd name="connsiteX63" fmla="*/ 9554718 w 12767104"/>
                <a:gd name="connsiteY63" fmla="*/ 12974954 h 13064490"/>
                <a:gd name="connsiteX64" fmla="*/ 9853803 w 12767104"/>
                <a:gd name="connsiteY64" fmla="*/ 12885420 h 13064490"/>
                <a:gd name="connsiteX65" fmla="*/ 9954006 w 12767104"/>
                <a:gd name="connsiteY65" fmla="*/ 12968097 h 13064490"/>
                <a:gd name="connsiteX66" fmla="*/ 10019538 w 12767104"/>
                <a:gd name="connsiteY66" fmla="*/ 12891134 h 13064490"/>
                <a:gd name="connsiteX67" fmla="*/ 10107168 w 12767104"/>
                <a:gd name="connsiteY67" fmla="*/ 12702539 h 13064490"/>
                <a:gd name="connsiteX68" fmla="*/ 10103358 w 12767104"/>
                <a:gd name="connsiteY68" fmla="*/ 12614909 h 13064490"/>
                <a:gd name="connsiteX69" fmla="*/ 10177653 w 12767104"/>
                <a:gd name="connsiteY69" fmla="*/ 12538709 h 13064490"/>
                <a:gd name="connsiteX70" fmla="*/ 10135743 w 12767104"/>
                <a:gd name="connsiteY70" fmla="*/ 12378689 h 13064490"/>
                <a:gd name="connsiteX71" fmla="*/ 10267188 w 12767104"/>
                <a:gd name="connsiteY71" fmla="*/ 12338684 h 13064490"/>
                <a:gd name="connsiteX72" fmla="*/ 10419207 w 12767104"/>
                <a:gd name="connsiteY72" fmla="*/ 11967972 h 13064490"/>
                <a:gd name="connsiteX73" fmla="*/ 11149203 w 12767104"/>
                <a:gd name="connsiteY73" fmla="*/ 12121514 h 13064490"/>
                <a:gd name="connsiteX74" fmla="*/ 12090273 w 12767104"/>
                <a:gd name="connsiteY74" fmla="*/ 11727179 h 13064490"/>
                <a:gd name="connsiteX75" fmla="*/ 12248388 w 12767104"/>
                <a:gd name="connsiteY75" fmla="*/ 11870054 h 13064490"/>
                <a:gd name="connsiteX76" fmla="*/ 12362688 w 12767104"/>
                <a:gd name="connsiteY76" fmla="*/ 11891009 h 13064490"/>
                <a:gd name="connsiteX77" fmla="*/ 12524613 w 12767104"/>
                <a:gd name="connsiteY77" fmla="*/ 11662409 h 13064490"/>
                <a:gd name="connsiteX78" fmla="*/ 12600813 w 12767104"/>
                <a:gd name="connsiteY78" fmla="*/ 11622404 h 13064490"/>
                <a:gd name="connsiteX79" fmla="*/ 12658344 w 12767104"/>
                <a:gd name="connsiteY79" fmla="*/ 11645265 h 13064490"/>
                <a:gd name="connsiteX80" fmla="*/ 12758928 w 12767104"/>
                <a:gd name="connsiteY80" fmla="*/ 11344274 h 13064490"/>
                <a:gd name="connsiteX81" fmla="*/ 12446507 w 12767104"/>
                <a:gd name="connsiteY81" fmla="*/ 10921364 h 13064490"/>
                <a:gd name="connsiteX82" fmla="*/ 12383642 w 12767104"/>
                <a:gd name="connsiteY82" fmla="*/ 10618469 h 13064490"/>
                <a:gd name="connsiteX83" fmla="*/ 12201906 w 12767104"/>
                <a:gd name="connsiteY83" fmla="*/ 10423017 h 13064490"/>
                <a:gd name="connsiteX84" fmla="*/ 12216002 w 12767104"/>
                <a:gd name="connsiteY84" fmla="*/ 10138409 h 13064490"/>
                <a:gd name="connsiteX85" fmla="*/ 12560807 w 12767104"/>
                <a:gd name="connsiteY85" fmla="*/ 9631679 h 13064490"/>
                <a:gd name="connsiteX86" fmla="*/ 12693777 w 12767104"/>
                <a:gd name="connsiteY86" fmla="*/ 8833866 h 13064490"/>
                <a:gd name="connsiteX87" fmla="*/ 12472416 w 12767104"/>
                <a:gd name="connsiteY87" fmla="*/ 8590407 h 13064490"/>
                <a:gd name="connsiteX88" fmla="*/ 12508992 w 12767104"/>
                <a:gd name="connsiteY88" fmla="*/ 7827264 h 13064490"/>
                <a:gd name="connsiteX89" fmla="*/ 12256389 w 12767104"/>
                <a:gd name="connsiteY89" fmla="*/ 7655052 h 13064490"/>
                <a:gd name="connsiteX90" fmla="*/ 11978640 w 12767104"/>
                <a:gd name="connsiteY90" fmla="*/ 7424928 h 13064490"/>
                <a:gd name="connsiteX91" fmla="*/ 11887200 w 12767104"/>
                <a:gd name="connsiteY91" fmla="*/ 6784848 h 13064490"/>
                <a:gd name="connsiteX92" fmla="*/ 12052173 w 12767104"/>
                <a:gd name="connsiteY92" fmla="*/ 6573774 h 13064490"/>
                <a:gd name="connsiteX93" fmla="*/ 12172950 w 12767104"/>
                <a:gd name="connsiteY93" fmla="*/ 6334887 h 13064490"/>
                <a:gd name="connsiteX94" fmla="*/ 12179808 w 12767104"/>
                <a:gd name="connsiteY94" fmla="*/ 5888736 h 13064490"/>
                <a:gd name="connsiteX95" fmla="*/ 11915394 w 12767104"/>
                <a:gd name="connsiteY95" fmla="*/ 5550027 h 13064490"/>
                <a:gd name="connsiteX96" fmla="*/ 11612880 w 12767104"/>
                <a:gd name="connsiteY96" fmla="*/ 5285232 h 13064490"/>
                <a:gd name="connsiteX97" fmla="*/ 11137392 w 12767104"/>
                <a:gd name="connsiteY97" fmla="*/ 4791456 h 13064490"/>
                <a:gd name="connsiteX98" fmla="*/ 10345674 w 12767104"/>
                <a:gd name="connsiteY98" fmla="*/ 4283583 h 13064490"/>
                <a:gd name="connsiteX99" fmla="*/ 10364343 w 12767104"/>
                <a:gd name="connsiteY99" fmla="*/ 3643122 h 13064490"/>
                <a:gd name="connsiteX100" fmla="*/ 10991088 w 12767104"/>
                <a:gd name="connsiteY100" fmla="*/ 3035808 h 13064490"/>
                <a:gd name="connsiteX101" fmla="*/ 11228832 w 12767104"/>
                <a:gd name="connsiteY101" fmla="*/ 2523744 h 13064490"/>
                <a:gd name="connsiteX102" fmla="*/ 11155680 w 12767104"/>
                <a:gd name="connsiteY102" fmla="*/ 2286000 h 13064490"/>
                <a:gd name="connsiteX103" fmla="*/ 11391900 w 12767104"/>
                <a:gd name="connsiteY103" fmla="*/ 1664970 h 13064490"/>
                <a:gd name="connsiteX104" fmla="*/ 11299698 w 12767104"/>
                <a:gd name="connsiteY104" fmla="*/ 1289304 h 13064490"/>
                <a:gd name="connsiteX105" fmla="*/ 10966704 w 12767104"/>
                <a:gd name="connsiteY105" fmla="*/ 1435227 h 13064490"/>
                <a:gd name="connsiteX106" fmla="*/ 10770870 w 12767104"/>
                <a:gd name="connsiteY106" fmla="*/ 1719072 h 13064490"/>
                <a:gd name="connsiteX107" fmla="*/ 10211943 w 12767104"/>
                <a:gd name="connsiteY107" fmla="*/ 1704594 h 13064490"/>
                <a:gd name="connsiteX108" fmla="*/ 10643616 w 12767104"/>
                <a:gd name="connsiteY108" fmla="*/ 987552 h 13064490"/>
                <a:gd name="connsiteX109" fmla="*/ 10569321 w 12767104"/>
                <a:gd name="connsiteY109" fmla="*/ 768477 h 13064490"/>
                <a:gd name="connsiteX110" fmla="*/ 10310241 w 12767104"/>
                <a:gd name="connsiteY110" fmla="*/ 644652 h 13064490"/>
                <a:gd name="connsiteX111" fmla="*/ 10132695 w 12767104"/>
                <a:gd name="connsiteY111" fmla="*/ 798957 h 13064490"/>
                <a:gd name="connsiteX112" fmla="*/ 9947147 w 12767104"/>
                <a:gd name="connsiteY112" fmla="*/ 712469 h 13064490"/>
                <a:gd name="connsiteX113" fmla="*/ 9547097 w 12767104"/>
                <a:gd name="connsiteY113" fmla="*/ 748664 h 13064490"/>
                <a:gd name="connsiteX114" fmla="*/ 9390887 w 12767104"/>
                <a:gd name="connsiteY114" fmla="*/ 302894 h 13064490"/>
                <a:gd name="connsiteX115" fmla="*/ 9286112 w 12767104"/>
                <a:gd name="connsiteY115" fmla="*/ 152399 h 13064490"/>
                <a:gd name="connsiteX116" fmla="*/ 9089136 w 12767104"/>
                <a:gd name="connsiteY116" fmla="*/ 0 h 13064490"/>
                <a:gd name="connsiteX117" fmla="*/ 9030842 w 12767104"/>
                <a:gd name="connsiteY117" fmla="*/ 188594 h 13064490"/>
                <a:gd name="connsiteX118" fmla="*/ 9137522 w 12767104"/>
                <a:gd name="connsiteY118" fmla="*/ 352424 h 13064490"/>
                <a:gd name="connsiteX119" fmla="*/ 8903207 w 12767104"/>
                <a:gd name="connsiteY119" fmla="*/ 421004 h 13064490"/>
                <a:gd name="connsiteX120" fmla="*/ 8634602 w 12767104"/>
                <a:gd name="connsiteY120" fmla="*/ 548639 h 13064490"/>
                <a:gd name="connsiteX121" fmla="*/ 8421242 w 12767104"/>
                <a:gd name="connsiteY121" fmla="*/ 859154 h 13064490"/>
                <a:gd name="connsiteX122" fmla="*/ 8219312 w 12767104"/>
                <a:gd name="connsiteY122" fmla="*/ 922019 h 13064490"/>
                <a:gd name="connsiteX123" fmla="*/ 8125967 w 12767104"/>
                <a:gd name="connsiteY123" fmla="*/ 1301114 h 13064490"/>
                <a:gd name="connsiteX124" fmla="*/ 8017382 w 12767104"/>
                <a:gd name="connsiteY124" fmla="*/ 1407794 h 13064490"/>
                <a:gd name="connsiteX125" fmla="*/ 7977377 w 12767104"/>
                <a:gd name="connsiteY125" fmla="*/ 1543049 h 13064490"/>
                <a:gd name="connsiteX126" fmla="*/ 7811642 w 12767104"/>
                <a:gd name="connsiteY126" fmla="*/ 1577339 h 13064490"/>
                <a:gd name="connsiteX127" fmla="*/ 7678674 w 12767104"/>
                <a:gd name="connsiteY127" fmla="*/ 1816608 h 13064490"/>
                <a:gd name="connsiteX128" fmla="*/ 7327772 w 12767104"/>
                <a:gd name="connsiteY128" fmla="*/ 1645919 h 13064490"/>
                <a:gd name="connsiteX129" fmla="*/ 6998207 w 12767104"/>
                <a:gd name="connsiteY129" fmla="*/ 1950719 h 13064490"/>
                <a:gd name="connsiteX130" fmla="*/ 6794372 w 12767104"/>
                <a:gd name="connsiteY130" fmla="*/ 1811654 h 13064490"/>
                <a:gd name="connsiteX131" fmla="*/ 6217920 w 12767104"/>
                <a:gd name="connsiteY131" fmla="*/ 2286000 h 13064490"/>
                <a:gd name="connsiteX132" fmla="*/ 6020942 w 12767104"/>
                <a:gd name="connsiteY132" fmla="*/ 2179319 h 13064490"/>
                <a:gd name="connsiteX133" fmla="*/ 5841165 w 12767104"/>
                <a:gd name="connsiteY133" fmla="*/ 2136802 h 13064490"/>
                <a:gd name="connsiteX134" fmla="*/ 5724064 w 12767104"/>
                <a:gd name="connsiteY134" fmla="*/ 2053928 h 13064490"/>
                <a:gd name="connsiteX135" fmla="*/ 5581714 w 12767104"/>
                <a:gd name="connsiteY135" fmla="*/ 2050271 h 13064490"/>
                <a:gd name="connsiteX136" fmla="*/ 5460256 w 12767104"/>
                <a:gd name="connsiteY136" fmla="*/ 2097565 h 13064490"/>
                <a:gd name="connsiteX137" fmla="*/ 5343431 w 12767104"/>
                <a:gd name="connsiteY137" fmla="*/ 2060837 h 13064490"/>
                <a:gd name="connsiteX138" fmla="*/ 5383630 w 12767104"/>
                <a:gd name="connsiteY138" fmla="*/ 1903664 h 13064490"/>
                <a:gd name="connsiteX139" fmla="*/ 5073471 w 12767104"/>
                <a:gd name="connsiteY139" fmla="*/ 1859543 h 13064490"/>
                <a:gd name="connsiteX140" fmla="*/ 5058739 w 12767104"/>
                <a:gd name="connsiteY140" fmla="*/ 1702226 h 13064490"/>
                <a:gd name="connsiteX141" fmla="*/ 4887021 w 12767104"/>
                <a:gd name="connsiteY141" fmla="*/ 1772269 h 13064490"/>
                <a:gd name="connsiteX142" fmla="*/ 4565691 w 12767104"/>
                <a:gd name="connsiteY142" fmla="*/ 1635406 h 13064490"/>
                <a:gd name="connsiteX143" fmla="*/ 4512137 w 12767104"/>
                <a:gd name="connsiteY143" fmla="*/ 1712763 h 13064490"/>
                <a:gd name="connsiteX144" fmla="*/ 4375274 w 12767104"/>
                <a:gd name="connsiteY144" fmla="*/ 1712763 h 13064490"/>
                <a:gd name="connsiteX145" fmla="*/ 4289902 w 12767104"/>
                <a:gd name="connsiteY145" fmla="*/ 1742267 h 13064490"/>
                <a:gd name="connsiteX146" fmla="*/ 4214609 w 12767104"/>
                <a:gd name="connsiteY146" fmla="*/ 1593753 h 13064490"/>
                <a:gd name="connsiteX147" fmla="*/ 4095599 w 12767104"/>
                <a:gd name="connsiteY147" fmla="*/ 1520363 h 13064490"/>
                <a:gd name="connsiteX148" fmla="*/ 4093905 w 12767104"/>
                <a:gd name="connsiteY148" fmla="*/ 1433030 h 13064490"/>
                <a:gd name="connsiteX149" fmla="*/ 3996423 w 12767104"/>
                <a:gd name="connsiteY149" fmla="*/ 1391434 h 13064490"/>
                <a:gd name="connsiteX150" fmla="*/ 3762439 w 12767104"/>
                <a:gd name="connsiteY150" fmla="*/ 1268200 h 13064490"/>
                <a:gd name="connsiteX151" fmla="*/ 3683643 w 12767104"/>
                <a:gd name="connsiteY151" fmla="*/ 1308185 h 13064490"/>
                <a:gd name="connsiteX152" fmla="*/ 3505928 w 12767104"/>
                <a:gd name="connsiteY152" fmla="*/ 1106176 h 13064490"/>
                <a:gd name="connsiteX153" fmla="*/ 3296242 w 12767104"/>
                <a:gd name="connsiteY153" fmla="*/ 1199033 h 13064490"/>
                <a:gd name="connsiteX154" fmla="*/ 3234753 w 12767104"/>
                <a:gd name="connsiteY154" fmla="*/ 1089940 h 13064490"/>
                <a:gd name="connsiteX155" fmla="*/ 2999574 w 12767104"/>
                <a:gd name="connsiteY155" fmla="*/ 1182219 h 13064490"/>
                <a:gd name="connsiteX156" fmla="*/ 2992765 w 12767104"/>
                <a:gd name="connsiteY156" fmla="*/ 1034402 h 13064490"/>
                <a:gd name="connsiteX157" fmla="*/ 2920345 w 12767104"/>
                <a:gd name="connsiteY157" fmla="*/ 1007542 h 13064490"/>
                <a:gd name="connsiteX158" fmla="*/ 2792430 w 12767104"/>
                <a:gd name="connsiteY158" fmla="*/ 1246638 h 13064490"/>
                <a:gd name="connsiteX159" fmla="*/ 2793380 w 12767104"/>
                <a:gd name="connsiteY159" fmla="*/ 1429807 h 13064490"/>
                <a:gd name="connsiteX160" fmla="*/ 2655567 w 12767104"/>
                <a:gd name="connsiteY160" fmla="*/ 1478709 h 13064490"/>
                <a:gd name="connsiteX161" fmla="*/ 2541665 w 12767104"/>
                <a:gd name="connsiteY161" fmla="*/ 1603773 h 13064490"/>
                <a:gd name="connsiteX162" fmla="*/ 2356057 w 12767104"/>
                <a:gd name="connsiteY162" fmla="*/ 1591769 h 13064490"/>
                <a:gd name="connsiteX163" fmla="*/ 2241013 w 12767104"/>
                <a:gd name="connsiteY163" fmla="*/ 1758385 h 13064490"/>
                <a:gd name="connsiteX164" fmla="*/ 2084315 w 12767104"/>
                <a:gd name="connsiteY164" fmla="*/ 1706813 h 13064490"/>
                <a:gd name="connsiteX165" fmla="*/ 2012822 w 12767104"/>
                <a:gd name="connsiteY165" fmla="*/ 1710689 h 13064490"/>
                <a:gd name="connsiteX166" fmla="*/ 2007107 w 12767104"/>
                <a:gd name="connsiteY166" fmla="*/ 1870709 h 13064490"/>
                <a:gd name="connsiteX167" fmla="*/ 1736597 w 12767104"/>
                <a:gd name="connsiteY167" fmla="*/ 1920239 h 13064490"/>
                <a:gd name="connsiteX168" fmla="*/ 1383792 w 12767104"/>
                <a:gd name="connsiteY168" fmla="*/ 1796415 h 13064490"/>
                <a:gd name="connsiteX169" fmla="*/ 1064132 w 12767104"/>
                <a:gd name="connsiteY169" fmla="*/ 1979294 h 13064490"/>
                <a:gd name="connsiteX170" fmla="*/ 1053084 w 12767104"/>
                <a:gd name="connsiteY170" fmla="*/ 2431542 h 13064490"/>
                <a:gd name="connsiteX171" fmla="*/ 514350 w 12767104"/>
                <a:gd name="connsiteY171" fmla="*/ 2355342 h 13064490"/>
                <a:gd name="connsiteX172" fmla="*/ 464057 w 12767104"/>
                <a:gd name="connsiteY172" fmla="*/ 2529839 h 13064490"/>
                <a:gd name="connsiteX173" fmla="*/ 0 w 12767104"/>
                <a:gd name="connsiteY173" fmla="*/ 2450592 h 13064490"/>
                <a:gd name="connsiteX0" fmla="*/ 0 w 12767104"/>
                <a:gd name="connsiteY0" fmla="*/ 2450592 h 13064490"/>
                <a:gd name="connsiteX1" fmla="*/ 266319 w 12767104"/>
                <a:gd name="connsiteY1" fmla="*/ 2830068 h 13064490"/>
                <a:gd name="connsiteX2" fmla="*/ 715899 w 12767104"/>
                <a:gd name="connsiteY2" fmla="*/ 2767965 h 13064490"/>
                <a:gd name="connsiteX3" fmla="*/ 1254633 w 12767104"/>
                <a:gd name="connsiteY3" fmla="*/ 3008757 h 13064490"/>
                <a:gd name="connsiteX4" fmla="*/ 1414652 w 12767104"/>
                <a:gd name="connsiteY4" fmla="*/ 3208019 h 13064490"/>
                <a:gd name="connsiteX5" fmla="*/ 1605152 w 12767104"/>
                <a:gd name="connsiteY5" fmla="*/ 3383279 h 13064490"/>
                <a:gd name="connsiteX6" fmla="*/ 1776602 w 12767104"/>
                <a:gd name="connsiteY6" fmla="*/ 3274694 h 13064490"/>
                <a:gd name="connsiteX7" fmla="*/ 2104262 w 12767104"/>
                <a:gd name="connsiteY7" fmla="*/ 3577589 h 13064490"/>
                <a:gd name="connsiteX8" fmla="*/ 2044827 w 12767104"/>
                <a:gd name="connsiteY8" fmla="*/ 3737610 h 13064490"/>
                <a:gd name="connsiteX9" fmla="*/ 2681477 w 12767104"/>
                <a:gd name="connsiteY9" fmla="*/ 3979544 h 13064490"/>
                <a:gd name="connsiteX10" fmla="*/ 3096767 w 12767104"/>
                <a:gd name="connsiteY10" fmla="*/ 3918584 h 13064490"/>
                <a:gd name="connsiteX11" fmla="*/ 3167252 w 12767104"/>
                <a:gd name="connsiteY11" fmla="*/ 4078604 h 13064490"/>
                <a:gd name="connsiteX12" fmla="*/ 3313937 w 12767104"/>
                <a:gd name="connsiteY12" fmla="*/ 4000499 h 13064490"/>
                <a:gd name="connsiteX13" fmla="*/ 3447669 w 12767104"/>
                <a:gd name="connsiteY13" fmla="*/ 4025646 h 13064490"/>
                <a:gd name="connsiteX14" fmla="*/ 3510152 w 12767104"/>
                <a:gd name="connsiteY14" fmla="*/ 4219574 h 13064490"/>
                <a:gd name="connsiteX15" fmla="*/ 3515867 w 12767104"/>
                <a:gd name="connsiteY15" fmla="*/ 4589144 h 13064490"/>
                <a:gd name="connsiteX16" fmla="*/ 3371087 w 12767104"/>
                <a:gd name="connsiteY16" fmla="*/ 4928234 h 13064490"/>
                <a:gd name="connsiteX17" fmla="*/ 3479672 w 12767104"/>
                <a:gd name="connsiteY17" fmla="*/ 5463539 h 13064490"/>
                <a:gd name="connsiteX18" fmla="*/ 3310127 w 12767104"/>
                <a:gd name="connsiteY18" fmla="*/ 5494019 h 13064490"/>
                <a:gd name="connsiteX19" fmla="*/ 3172967 w 12767104"/>
                <a:gd name="connsiteY19" fmla="*/ 6015989 h 13064490"/>
                <a:gd name="connsiteX20" fmla="*/ 3262502 w 12767104"/>
                <a:gd name="connsiteY20" fmla="*/ 6031229 h 13064490"/>
                <a:gd name="connsiteX21" fmla="*/ 3315842 w 12767104"/>
                <a:gd name="connsiteY21" fmla="*/ 6193154 h 13064490"/>
                <a:gd name="connsiteX22" fmla="*/ 3464432 w 12767104"/>
                <a:gd name="connsiteY22" fmla="*/ 6115049 h 13064490"/>
                <a:gd name="connsiteX23" fmla="*/ 3593972 w 12767104"/>
                <a:gd name="connsiteY23" fmla="*/ 6273164 h 13064490"/>
                <a:gd name="connsiteX24" fmla="*/ 3835146 w 12767104"/>
                <a:gd name="connsiteY24" fmla="*/ 6307836 h 13064490"/>
                <a:gd name="connsiteX25" fmla="*/ 3643502 w 12767104"/>
                <a:gd name="connsiteY25" fmla="*/ 6793229 h 13064490"/>
                <a:gd name="connsiteX26" fmla="*/ 3704462 w 12767104"/>
                <a:gd name="connsiteY26" fmla="*/ 7218044 h 13064490"/>
                <a:gd name="connsiteX27" fmla="*/ 3508247 w 12767104"/>
                <a:gd name="connsiteY27" fmla="*/ 7745729 h 13064490"/>
                <a:gd name="connsiteX28" fmla="*/ 3654932 w 12767104"/>
                <a:gd name="connsiteY28" fmla="*/ 7880984 h 13064490"/>
                <a:gd name="connsiteX29" fmla="*/ 3396234 w 12767104"/>
                <a:gd name="connsiteY29" fmla="*/ 8180451 h 13064490"/>
                <a:gd name="connsiteX30" fmla="*/ 3645407 w 12767104"/>
                <a:gd name="connsiteY30" fmla="*/ 8650604 h 13064490"/>
                <a:gd name="connsiteX31" fmla="*/ 4189476 w 12767104"/>
                <a:gd name="connsiteY31" fmla="*/ 9107805 h 13064490"/>
                <a:gd name="connsiteX32" fmla="*/ 4317872 w 12767104"/>
                <a:gd name="connsiteY32" fmla="*/ 9022079 h 13064490"/>
                <a:gd name="connsiteX33" fmla="*/ 4573142 w 12767104"/>
                <a:gd name="connsiteY33" fmla="*/ 9305924 h 13064490"/>
                <a:gd name="connsiteX34" fmla="*/ 4847462 w 12767104"/>
                <a:gd name="connsiteY34" fmla="*/ 9330689 h 13064490"/>
                <a:gd name="connsiteX35" fmla="*/ 5024627 w 12767104"/>
                <a:gd name="connsiteY35" fmla="*/ 9193529 h 13064490"/>
                <a:gd name="connsiteX36" fmla="*/ 5401817 w 12767104"/>
                <a:gd name="connsiteY36" fmla="*/ 9408794 h 13064490"/>
                <a:gd name="connsiteX37" fmla="*/ 5702807 w 12767104"/>
                <a:gd name="connsiteY37" fmla="*/ 9414509 h 13064490"/>
                <a:gd name="connsiteX38" fmla="*/ 5805677 w 12767104"/>
                <a:gd name="connsiteY38" fmla="*/ 9641204 h 13064490"/>
                <a:gd name="connsiteX39" fmla="*/ 6116192 w 12767104"/>
                <a:gd name="connsiteY39" fmla="*/ 9660254 h 13064490"/>
                <a:gd name="connsiteX40" fmla="*/ 6206109 w 12767104"/>
                <a:gd name="connsiteY40" fmla="*/ 9857613 h 13064490"/>
                <a:gd name="connsiteX41" fmla="*/ 6379082 w 12767104"/>
                <a:gd name="connsiteY41" fmla="*/ 9858374 h 13064490"/>
                <a:gd name="connsiteX42" fmla="*/ 6531482 w 12767104"/>
                <a:gd name="connsiteY42" fmla="*/ 10033634 h 13064490"/>
                <a:gd name="connsiteX43" fmla="*/ 6741032 w 12767104"/>
                <a:gd name="connsiteY43" fmla="*/ 10033634 h 13064490"/>
                <a:gd name="connsiteX44" fmla="*/ 6769607 w 12767104"/>
                <a:gd name="connsiteY44" fmla="*/ 10528934 h 13064490"/>
                <a:gd name="connsiteX45" fmla="*/ 6960108 w 12767104"/>
                <a:gd name="connsiteY45" fmla="*/ 10938891 h 13064490"/>
                <a:gd name="connsiteX46" fmla="*/ 6458712 w 12767104"/>
                <a:gd name="connsiteY46" fmla="*/ 11369040 h 13064490"/>
                <a:gd name="connsiteX47" fmla="*/ 6592443 w 12767104"/>
                <a:gd name="connsiteY47" fmla="*/ 11569065 h 13064490"/>
                <a:gd name="connsiteX48" fmla="*/ 6723888 w 12767104"/>
                <a:gd name="connsiteY48" fmla="*/ 11530965 h 13064490"/>
                <a:gd name="connsiteX49" fmla="*/ 6826758 w 12767104"/>
                <a:gd name="connsiteY49" fmla="*/ 11633835 h 13064490"/>
                <a:gd name="connsiteX50" fmla="*/ 6834378 w 12767104"/>
                <a:gd name="connsiteY50" fmla="*/ 11870055 h 13064490"/>
                <a:gd name="connsiteX51" fmla="*/ 6950583 w 12767104"/>
                <a:gd name="connsiteY51" fmla="*/ 12011025 h 13064490"/>
                <a:gd name="connsiteX52" fmla="*/ 7009638 w 12767104"/>
                <a:gd name="connsiteY52" fmla="*/ 12390120 h 13064490"/>
                <a:gd name="connsiteX53" fmla="*/ 6941058 w 12767104"/>
                <a:gd name="connsiteY53" fmla="*/ 12628245 h 13064490"/>
                <a:gd name="connsiteX54" fmla="*/ 7076313 w 12767104"/>
                <a:gd name="connsiteY54" fmla="*/ 12847320 h 13064490"/>
                <a:gd name="connsiteX55" fmla="*/ 7202043 w 12767104"/>
                <a:gd name="connsiteY55" fmla="*/ 12943713 h 13064490"/>
                <a:gd name="connsiteX56" fmla="*/ 7287768 w 12767104"/>
                <a:gd name="connsiteY56" fmla="*/ 12799695 h 13064490"/>
                <a:gd name="connsiteX57" fmla="*/ 7377303 w 12767104"/>
                <a:gd name="connsiteY57" fmla="*/ 12759690 h 13064490"/>
                <a:gd name="connsiteX58" fmla="*/ 7748778 w 12767104"/>
                <a:gd name="connsiteY58" fmla="*/ 12538710 h 13064490"/>
                <a:gd name="connsiteX59" fmla="*/ 8312658 w 12767104"/>
                <a:gd name="connsiteY59" fmla="*/ 13034010 h 13064490"/>
                <a:gd name="connsiteX60" fmla="*/ 8440293 w 12767104"/>
                <a:gd name="connsiteY60" fmla="*/ 12971145 h 13064490"/>
                <a:gd name="connsiteX61" fmla="*/ 8819388 w 12767104"/>
                <a:gd name="connsiteY61" fmla="*/ 13013055 h 13064490"/>
                <a:gd name="connsiteX62" fmla="*/ 9089898 w 12767104"/>
                <a:gd name="connsiteY62" fmla="*/ 13064490 h 13064490"/>
                <a:gd name="connsiteX63" fmla="*/ 9554718 w 12767104"/>
                <a:gd name="connsiteY63" fmla="*/ 12974954 h 13064490"/>
                <a:gd name="connsiteX64" fmla="*/ 9853803 w 12767104"/>
                <a:gd name="connsiteY64" fmla="*/ 12885420 h 13064490"/>
                <a:gd name="connsiteX65" fmla="*/ 9954006 w 12767104"/>
                <a:gd name="connsiteY65" fmla="*/ 12968097 h 13064490"/>
                <a:gd name="connsiteX66" fmla="*/ 10019538 w 12767104"/>
                <a:gd name="connsiteY66" fmla="*/ 12891134 h 13064490"/>
                <a:gd name="connsiteX67" fmla="*/ 10107168 w 12767104"/>
                <a:gd name="connsiteY67" fmla="*/ 12702539 h 13064490"/>
                <a:gd name="connsiteX68" fmla="*/ 10103358 w 12767104"/>
                <a:gd name="connsiteY68" fmla="*/ 12614909 h 13064490"/>
                <a:gd name="connsiteX69" fmla="*/ 10177653 w 12767104"/>
                <a:gd name="connsiteY69" fmla="*/ 12538709 h 13064490"/>
                <a:gd name="connsiteX70" fmla="*/ 10135743 w 12767104"/>
                <a:gd name="connsiteY70" fmla="*/ 12378689 h 13064490"/>
                <a:gd name="connsiteX71" fmla="*/ 10267188 w 12767104"/>
                <a:gd name="connsiteY71" fmla="*/ 12338684 h 13064490"/>
                <a:gd name="connsiteX72" fmla="*/ 10419207 w 12767104"/>
                <a:gd name="connsiteY72" fmla="*/ 11967972 h 13064490"/>
                <a:gd name="connsiteX73" fmla="*/ 11149203 w 12767104"/>
                <a:gd name="connsiteY73" fmla="*/ 12121514 h 13064490"/>
                <a:gd name="connsiteX74" fmla="*/ 12090273 w 12767104"/>
                <a:gd name="connsiteY74" fmla="*/ 11727179 h 13064490"/>
                <a:gd name="connsiteX75" fmla="*/ 12248388 w 12767104"/>
                <a:gd name="connsiteY75" fmla="*/ 11870054 h 13064490"/>
                <a:gd name="connsiteX76" fmla="*/ 12362688 w 12767104"/>
                <a:gd name="connsiteY76" fmla="*/ 11891009 h 13064490"/>
                <a:gd name="connsiteX77" fmla="*/ 12524613 w 12767104"/>
                <a:gd name="connsiteY77" fmla="*/ 11662409 h 13064490"/>
                <a:gd name="connsiteX78" fmla="*/ 12600813 w 12767104"/>
                <a:gd name="connsiteY78" fmla="*/ 11622404 h 13064490"/>
                <a:gd name="connsiteX79" fmla="*/ 12658344 w 12767104"/>
                <a:gd name="connsiteY79" fmla="*/ 11645265 h 13064490"/>
                <a:gd name="connsiteX80" fmla="*/ 12758928 w 12767104"/>
                <a:gd name="connsiteY80" fmla="*/ 11344274 h 13064490"/>
                <a:gd name="connsiteX81" fmla="*/ 12446507 w 12767104"/>
                <a:gd name="connsiteY81" fmla="*/ 10921364 h 13064490"/>
                <a:gd name="connsiteX82" fmla="*/ 12383642 w 12767104"/>
                <a:gd name="connsiteY82" fmla="*/ 10618469 h 13064490"/>
                <a:gd name="connsiteX83" fmla="*/ 12201906 w 12767104"/>
                <a:gd name="connsiteY83" fmla="*/ 10423017 h 13064490"/>
                <a:gd name="connsiteX84" fmla="*/ 12216002 w 12767104"/>
                <a:gd name="connsiteY84" fmla="*/ 10138409 h 13064490"/>
                <a:gd name="connsiteX85" fmla="*/ 12560807 w 12767104"/>
                <a:gd name="connsiteY85" fmla="*/ 9631679 h 13064490"/>
                <a:gd name="connsiteX86" fmla="*/ 12693777 w 12767104"/>
                <a:gd name="connsiteY86" fmla="*/ 8833866 h 13064490"/>
                <a:gd name="connsiteX87" fmla="*/ 12472416 w 12767104"/>
                <a:gd name="connsiteY87" fmla="*/ 8590407 h 13064490"/>
                <a:gd name="connsiteX88" fmla="*/ 12508992 w 12767104"/>
                <a:gd name="connsiteY88" fmla="*/ 7827264 h 13064490"/>
                <a:gd name="connsiteX89" fmla="*/ 12256389 w 12767104"/>
                <a:gd name="connsiteY89" fmla="*/ 7655052 h 13064490"/>
                <a:gd name="connsiteX90" fmla="*/ 11978640 w 12767104"/>
                <a:gd name="connsiteY90" fmla="*/ 7424928 h 13064490"/>
                <a:gd name="connsiteX91" fmla="*/ 11887200 w 12767104"/>
                <a:gd name="connsiteY91" fmla="*/ 6784848 h 13064490"/>
                <a:gd name="connsiteX92" fmla="*/ 12052173 w 12767104"/>
                <a:gd name="connsiteY92" fmla="*/ 6573774 h 13064490"/>
                <a:gd name="connsiteX93" fmla="*/ 12172950 w 12767104"/>
                <a:gd name="connsiteY93" fmla="*/ 6334887 h 13064490"/>
                <a:gd name="connsiteX94" fmla="*/ 12179808 w 12767104"/>
                <a:gd name="connsiteY94" fmla="*/ 5888736 h 13064490"/>
                <a:gd name="connsiteX95" fmla="*/ 11915394 w 12767104"/>
                <a:gd name="connsiteY95" fmla="*/ 5550027 h 13064490"/>
                <a:gd name="connsiteX96" fmla="*/ 11612880 w 12767104"/>
                <a:gd name="connsiteY96" fmla="*/ 5285232 h 13064490"/>
                <a:gd name="connsiteX97" fmla="*/ 11137392 w 12767104"/>
                <a:gd name="connsiteY97" fmla="*/ 4791456 h 13064490"/>
                <a:gd name="connsiteX98" fmla="*/ 10345674 w 12767104"/>
                <a:gd name="connsiteY98" fmla="*/ 4283583 h 13064490"/>
                <a:gd name="connsiteX99" fmla="*/ 10364343 w 12767104"/>
                <a:gd name="connsiteY99" fmla="*/ 3643122 h 13064490"/>
                <a:gd name="connsiteX100" fmla="*/ 10991088 w 12767104"/>
                <a:gd name="connsiteY100" fmla="*/ 3035808 h 13064490"/>
                <a:gd name="connsiteX101" fmla="*/ 11228832 w 12767104"/>
                <a:gd name="connsiteY101" fmla="*/ 2523744 h 13064490"/>
                <a:gd name="connsiteX102" fmla="*/ 11155680 w 12767104"/>
                <a:gd name="connsiteY102" fmla="*/ 2286000 h 13064490"/>
                <a:gd name="connsiteX103" fmla="*/ 11391900 w 12767104"/>
                <a:gd name="connsiteY103" fmla="*/ 1664970 h 13064490"/>
                <a:gd name="connsiteX104" fmla="*/ 11299698 w 12767104"/>
                <a:gd name="connsiteY104" fmla="*/ 1289304 h 13064490"/>
                <a:gd name="connsiteX105" fmla="*/ 10966704 w 12767104"/>
                <a:gd name="connsiteY105" fmla="*/ 1435227 h 13064490"/>
                <a:gd name="connsiteX106" fmla="*/ 10770870 w 12767104"/>
                <a:gd name="connsiteY106" fmla="*/ 1719072 h 13064490"/>
                <a:gd name="connsiteX107" fmla="*/ 10211943 w 12767104"/>
                <a:gd name="connsiteY107" fmla="*/ 1704594 h 13064490"/>
                <a:gd name="connsiteX108" fmla="*/ 10643616 w 12767104"/>
                <a:gd name="connsiteY108" fmla="*/ 987552 h 13064490"/>
                <a:gd name="connsiteX109" fmla="*/ 10569321 w 12767104"/>
                <a:gd name="connsiteY109" fmla="*/ 768477 h 13064490"/>
                <a:gd name="connsiteX110" fmla="*/ 10310241 w 12767104"/>
                <a:gd name="connsiteY110" fmla="*/ 644652 h 13064490"/>
                <a:gd name="connsiteX111" fmla="*/ 10132695 w 12767104"/>
                <a:gd name="connsiteY111" fmla="*/ 798957 h 13064490"/>
                <a:gd name="connsiteX112" fmla="*/ 9947147 w 12767104"/>
                <a:gd name="connsiteY112" fmla="*/ 712469 h 13064490"/>
                <a:gd name="connsiteX113" fmla="*/ 9547097 w 12767104"/>
                <a:gd name="connsiteY113" fmla="*/ 748664 h 13064490"/>
                <a:gd name="connsiteX114" fmla="*/ 9390887 w 12767104"/>
                <a:gd name="connsiteY114" fmla="*/ 302894 h 13064490"/>
                <a:gd name="connsiteX115" fmla="*/ 9286112 w 12767104"/>
                <a:gd name="connsiteY115" fmla="*/ 152399 h 13064490"/>
                <a:gd name="connsiteX116" fmla="*/ 9089136 w 12767104"/>
                <a:gd name="connsiteY116" fmla="*/ 0 h 13064490"/>
                <a:gd name="connsiteX117" fmla="*/ 9030842 w 12767104"/>
                <a:gd name="connsiteY117" fmla="*/ 188594 h 13064490"/>
                <a:gd name="connsiteX118" fmla="*/ 9137522 w 12767104"/>
                <a:gd name="connsiteY118" fmla="*/ 352424 h 13064490"/>
                <a:gd name="connsiteX119" fmla="*/ 8903207 w 12767104"/>
                <a:gd name="connsiteY119" fmla="*/ 421004 h 13064490"/>
                <a:gd name="connsiteX120" fmla="*/ 8634602 w 12767104"/>
                <a:gd name="connsiteY120" fmla="*/ 548639 h 13064490"/>
                <a:gd name="connsiteX121" fmla="*/ 8421242 w 12767104"/>
                <a:gd name="connsiteY121" fmla="*/ 859154 h 13064490"/>
                <a:gd name="connsiteX122" fmla="*/ 8219312 w 12767104"/>
                <a:gd name="connsiteY122" fmla="*/ 922019 h 13064490"/>
                <a:gd name="connsiteX123" fmla="*/ 8125967 w 12767104"/>
                <a:gd name="connsiteY123" fmla="*/ 1301114 h 13064490"/>
                <a:gd name="connsiteX124" fmla="*/ 8017382 w 12767104"/>
                <a:gd name="connsiteY124" fmla="*/ 1407794 h 13064490"/>
                <a:gd name="connsiteX125" fmla="*/ 7977377 w 12767104"/>
                <a:gd name="connsiteY125" fmla="*/ 1543049 h 13064490"/>
                <a:gd name="connsiteX126" fmla="*/ 7811642 w 12767104"/>
                <a:gd name="connsiteY126" fmla="*/ 1577339 h 13064490"/>
                <a:gd name="connsiteX127" fmla="*/ 7678674 w 12767104"/>
                <a:gd name="connsiteY127" fmla="*/ 1816608 h 13064490"/>
                <a:gd name="connsiteX128" fmla="*/ 7327772 w 12767104"/>
                <a:gd name="connsiteY128" fmla="*/ 1645919 h 13064490"/>
                <a:gd name="connsiteX129" fmla="*/ 6998207 w 12767104"/>
                <a:gd name="connsiteY129" fmla="*/ 1950719 h 13064490"/>
                <a:gd name="connsiteX130" fmla="*/ 6794372 w 12767104"/>
                <a:gd name="connsiteY130" fmla="*/ 1811654 h 13064490"/>
                <a:gd name="connsiteX131" fmla="*/ 6217920 w 12767104"/>
                <a:gd name="connsiteY131" fmla="*/ 2286000 h 13064490"/>
                <a:gd name="connsiteX132" fmla="*/ 5963420 w 12767104"/>
                <a:gd name="connsiteY132" fmla="*/ 2056341 h 13064490"/>
                <a:gd name="connsiteX133" fmla="*/ 5841165 w 12767104"/>
                <a:gd name="connsiteY133" fmla="*/ 2136802 h 13064490"/>
                <a:gd name="connsiteX134" fmla="*/ 5724064 w 12767104"/>
                <a:gd name="connsiteY134" fmla="*/ 2053928 h 13064490"/>
                <a:gd name="connsiteX135" fmla="*/ 5581714 w 12767104"/>
                <a:gd name="connsiteY135" fmla="*/ 2050271 h 13064490"/>
                <a:gd name="connsiteX136" fmla="*/ 5460256 w 12767104"/>
                <a:gd name="connsiteY136" fmla="*/ 2097565 h 13064490"/>
                <a:gd name="connsiteX137" fmla="*/ 5343431 w 12767104"/>
                <a:gd name="connsiteY137" fmla="*/ 2060837 h 13064490"/>
                <a:gd name="connsiteX138" fmla="*/ 5383630 w 12767104"/>
                <a:gd name="connsiteY138" fmla="*/ 1903664 h 13064490"/>
                <a:gd name="connsiteX139" fmla="*/ 5073471 w 12767104"/>
                <a:gd name="connsiteY139" fmla="*/ 1859543 h 13064490"/>
                <a:gd name="connsiteX140" fmla="*/ 5058739 w 12767104"/>
                <a:gd name="connsiteY140" fmla="*/ 1702226 h 13064490"/>
                <a:gd name="connsiteX141" fmla="*/ 4887021 w 12767104"/>
                <a:gd name="connsiteY141" fmla="*/ 1772269 h 13064490"/>
                <a:gd name="connsiteX142" fmla="*/ 4565691 w 12767104"/>
                <a:gd name="connsiteY142" fmla="*/ 1635406 h 13064490"/>
                <a:gd name="connsiteX143" fmla="*/ 4512137 w 12767104"/>
                <a:gd name="connsiteY143" fmla="*/ 1712763 h 13064490"/>
                <a:gd name="connsiteX144" fmla="*/ 4375274 w 12767104"/>
                <a:gd name="connsiteY144" fmla="*/ 1712763 h 13064490"/>
                <a:gd name="connsiteX145" fmla="*/ 4289902 w 12767104"/>
                <a:gd name="connsiteY145" fmla="*/ 1742267 h 13064490"/>
                <a:gd name="connsiteX146" fmla="*/ 4214609 w 12767104"/>
                <a:gd name="connsiteY146" fmla="*/ 1593753 h 13064490"/>
                <a:gd name="connsiteX147" fmla="*/ 4095599 w 12767104"/>
                <a:gd name="connsiteY147" fmla="*/ 1520363 h 13064490"/>
                <a:gd name="connsiteX148" fmla="*/ 4093905 w 12767104"/>
                <a:gd name="connsiteY148" fmla="*/ 1433030 h 13064490"/>
                <a:gd name="connsiteX149" fmla="*/ 3996423 w 12767104"/>
                <a:gd name="connsiteY149" fmla="*/ 1391434 h 13064490"/>
                <a:gd name="connsiteX150" fmla="*/ 3762439 w 12767104"/>
                <a:gd name="connsiteY150" fmla="*/ 1268200 h 13064490"/>
                <a:gd name="connsiteX151" fmla="*/ 3683643 w 12767104"/>
                <a:gd name="connsiteY151" fmla="*/ 1308185 h 13064490"/>
                <a:gd name="connsiteX152" fmla="*/ 3505928 w 12767104"/>
                <a:gd name="connsiteY152" fmla="*/ 1106176 h 13064490"/>
                <a:gd name="connsiteX153" fmla="*/ 3296242 w 12767104"/>
                <a:gd name="connsiteY153" fmla="*/ 1199033 h 13064490"/>
                <a:gd name="connsiteX154" fmla="*/ 3234753 w 12767104"/>
                <a:gd name="connsiteY154" fmla="*/ 1089940 h 13064490"/>
                <a:gd name="connsiteX155" fmla="*/ 2999574 w 12767104"/>
                <a:gd name="connsiteY155" fmla="*/ 1182219 h 13064490"/>
                <a:gd name="connsiteX156" fmla="*/ 2992765 w 12767104"/>
                <a:gd name="connsiteY156" fmla="*/ 1034402 h 13064490"/>
                <a:gd name="connsiteX157" fmla="*/ 2920345 w 12767104"/>
                <a:gd name="connsiteY157" fmla="*/ 1007542 h 13064490"/>
                <a:gd name="connsiteX158" fmla="*/ 2792430 w 12767104"/>
                <a:gd name="connsiteY158" fmla="*/ 1246638 h 13064490"/>
                <a:gd name="connsiteX159" fmla="*/ 2793380 w 12767104"/>
                <a:gd name="connsiteY159" fmla="*/ 1429807 h 13064490"/>
                <a:gd name="connsiteX160" fmla="*/ 2655567 w 12767104"/>
                <a:gd name="connsiteY160" fmla="*/ 1478709 h 13064490"/>
                <a:gd name="connsiteX161" fmla="*/ 2541665 w 12767104"/>
                <a:gd name="connsiteY161" fmla="*/ 1603773 h 13064490"/>
                <a:gd name="connsiteX162" fmla="*/ 2356057 w 12767104"/>
                <a:gd name="connsiteY162" fmla="*/ 1591769 h 13064490"/>
                <a:gd name="connsiteX163" fmla="*/ 2241013 w 12767104"/>
                <a:gd name="connsiteY163" fmla="*/ 1758385 h 13064490"/>
                <a:gd name="connsiteX164" fmla="*/ 2084315 w 12767104"/>
                <a:gd name="connsiteY164" fmla="*/ 1706813 h 13064490"/>
                <a:gd name="connsiteX165" fmla="*/ 2012822 w 12767104"/>
                <a:gd name="connsiteY165" fmla="*/ 1710689 h 13064490"/>
                <a:gd name="connsiteX166" fmla="*/ 2007107 w 12767104"/>
                <a:gd name="connsiteY166" fmla="*/ 1870709 h 13064490"/>
                <a:gd name="connsiteX167" fmla="*/ 1736597 w 12767104"/>
                <a:gd name="connsiteY167" fmla="*/ 1920239 h 13064490"/>
                <a:gd name="connsiteX168" fmla="*/ 1383792 w 12767104"/>
                <a:gd name="connsiteY168" fmla="*/ 1796415 h 13064490"/>
                <a:gd name="connsiteX169" fmla="*/ 1064132 w 12767104"/>
                <a:gd name="connsiteY169" fmla="*/ 1979294 h 13064490"/>
                <a:gd name="connsiteX170" fmla="*/ 1053084 w 12767104"/>
                <a:gd name="connsiteY170" fmla="*/ 2431542 h 13064490"/>
                <a:gd name="connsiteX171" fmla="*/ 514350 w 12767104"/>
                <a:gd name="connsiteY171" fmla="*/ 2355342 h 13064490"/>
                <a:gd name="connsiteX172" fmla="*/ 464057 w 12767104"/>
                <a:gd name="connsiteY172" fmla="*/ 2529839 h 13064490"/>
                <a:gd name="connsiteX173" fmla="*/ 0 w 12767104"/>
                <a:gd name="connsiteY173" fmla="*/ 2450592 h 13064490"/>
                <a:gd name="connsiteX0" fmla="*/ 0 w 12767104"/>
                <a:gd name="connsiteY0" fmla="*/ 2450592 h 13064490"/>
                <a:gd name="connsiteX1" fmla="*/ 266319 w 12767104"/>
                <a:gd name="connsiteY1" fmla="*/ 2830068 h 13064490"/>
                <a:gd name="connsiteX2" fmla="*/ 715899 w 12767104"/>
                <a:gd name="connsiteY2" fmla="*/ 2767965 h 13064490"/>
                <a:gd name="connsiteX3" fmla="*/ 1254633 w 12767104"/>
                <a:gd name="connsiteY3" fmla="*/ 3008757 h 13064490"/>
                <a:gd name="connsiteX4" fmla="*/ 1414652 w 12767104"/>
                <a:gd name="connsiteY4" fmla="*/ 3208019 h 13064490"/>
                <a:gd name="connsiteX5" fmla="*/ 1605152 w 12767104"/>
                <a:gd name="connsiteY5" fmla="*/ 3383279 h 13064490"/>
                <a:gd name="connsiteX6" fmla="*/ 1776602 w 12767104"/>
                <a:gd name="connsiteY6" fmla="*/ 3274694 h 13064490"/>
                <a:gd name="connsiteX7" fmla="*/ 2104262 w 12767104"/>
                <a:gd name="connsiteY7" fmla="*/ 3577589 h 13064490"/>
                <a:gd name="connsiteX8" fmla="*/ 2044827 w 12767104"/>
                <a:gd name="connsiteY8" fmla="*/ 3737610 h 13064490"/>
                <a:gd name="connsiteX9" fmla="*/ 2681477 w 12767104"/>
                <a:gd name="connsiteY9" fmla="*/ 3979544 h 13064490"/>
                <a:gd name="connsiteX10" fmla="*/ 3096767 w 12767104"/>
                <a:gd name="connsiteY10" fmla="*/ 3918584 h 13064490"/>
                <a:gd name="connsiteX11" fmla="*/ 3167252 w 12767104"/>
                <a:gd name="connsiteY11" fmla="*/ 4078604 h 13064490"/>
                <a:gd name="connsiteX12" fmla="*/ 3313937 w 12767104"/>
                <a:gd name="connsiteY12" fmla="*/ 4000499 h 13064490"/>
                <a:gd name="connsiteX13" fmla="*/ 3447669 w 12767104"/>
                <a:gd name="connsiteY13" fmla="*/ 4025646 h 13064490"/>
                <a:gd name="connsiteX14" fmla="*/ 3510152 w 12767104"/>
                <a:gd name="connsiteY14" fmla="*/ 4219574 h 13064490"/>
                <a:gd name="connsiteX15" fmla="*/ 3515867 w 12767104"/>
                <a:gd name="connsiteY15" fmla="*/ 4589144 h 13064490"/>
                <a:gd name="connsiteX16" fmla="*/ 3371087 w 12767104"/>
                <a:gd name="connsiteY16" fmla="*/ 4928234 h 13064490"/>
                <a:gd name="connsiteX17" fmla="*/ 3479672 w 12767104"/>
                <a:gd name="connsiteY17" fmla="*/ 5463539 h 13064490"/>
                <a:gd name="connsiteX18" fmla="*/ 3310127 w 12767104"/>
                <a:gd name="connsiteY18" fmla="*/ 5494019 h 13064490"/>
                <a:gd name="connsiteX19" fmla="*/ 3172967 w 12767104"/>
                <a:gd name="connsiteY19" fmla="*/ 6015989 h 13064490"/>
                <a:gd name="connsiteX20" fmla="*/ 3262502 w 12767104"/>
                <a:gd name="connsiteY20" fmla="*/ 6031229 h 13064490"/>
                <a:gd name="connsiteX21" fmla="*/ 3315842 w 12767104"/>
                <a:gd name="connsiteY21" fmla="*/ 6193154 h 13064490"/>
                <a:gd name="connsiteX22" fmla="*/ 3464432 w 12767104"/>
                <a:gd name="connsiteY22" fmla="*/ 6115049 h 13064490"/>
                <a:gd name="connsiteX23" fmla="*/ 3593972 w 12767104"/>
                <a:gd name="connsiteY23" fmla="*/ 6273164 h 13064490"/>
                <a:gd name="connsiteX24" fmla="*/ 3835146 w 12767104"/>
                <a:gd name="connsiteY24" fmla="*/ 6307836 h 13064490"/>
                <a:gd name="connsiteX25" fmla="*/ 3643502 w 12767104"/>
                <a:gd name="connsiteY25" fmla="*/ 6793229 h 13064490"/>
                <a:gd name="connsiteX26" fmla="*/ 3704462 w 12767104"/>
                <a:gd name="connsiteY26" fmla="*/ 7218044 h 13064490"/>
                <a:gd name="connsiteX27" fmla="*/ 3508247 w 12767104"/>
                <a:gd name="connsiteY27" fmla="*/ 7745729 h 13064490"/>
                <a:gd name="connsiteX28" fmla="*/ 3654932 w 12767104"/>
                <a:gd name="connsiteY28" fmla="*/ 7880984 h 13064490"/>
                <a:gd name="connsiteX29" fmla="*/ 3396234 w 12767104"/>
                <a:gd name="connsiteY29" fmla="*/ 8180451 h 13064490"/>
                <a:gd name="connsiteX30" fmla="*/ 3645407 w 12767104"/>
                <a:gd name="connsiteY30" fmla="*/ 8650604 h 13064490"/>
                <a:gd name="connsiteX31" fmla="*/ 4189476 w 12767104"/>
                <a:gd name="connsiteY31" fmla="*/ 9107805 h 13064490"/>
                <a:gd name="connsiteX32" fmla="*/ 4317872 w 12767104"/>
                <a:gd name="connsiteY32" fmla="*/ 9022079 h 13064490"/>
                <a:gd name="connsiteX33" fmla="*/ 4573142 w 12767104"/>
                <a:gd name="connsiteY33" fmla="*/ 9305924 h 13064490"/>
                <a:gd name="connsiteX34" fmla="*/ 4847462 w 12767104"/>
                <a:gd name="connsiteY34" fmla="*/ 9330689 h 13064490"/>
                <a:gd name="connsiteX35" fmla="*/ 5024627 w 12767104"/>
                <a:gd name="connsiteY35" fmla="*/ 9193529 h 13064490"/>
                <a:gd name="connsiteX36" fmla="*/ 5401817 w 12767104"/>
                <a:gd name="connsiteY36" fmla="*/ 9408794 h 13064490"/>
                <a:gd name="connsiteX37" fmla="*/ 5702807 w 12767104"/>
                <a:gd name="connsiteY37" fmla="*/ 9414509 h 13064490"/>
                <a:gd name="connsiteX38" fmla="*/ 5805677 w 12767104"/>
                <a:gd name="connsiteY38" fmla="*/ 9641204 h 13064490"/>
                <a:gd name="connsiteX39" fmla="*/ 6116192 w 12767104"/>
                <a:gd name="connsiteY39" fmla="*/ 9660254 h 13064490"/>
                <a:gd name="connsiteX40" fmla="*/ 6206109 w 12767104"/>
                <a:gd name="connsiteY40" fmla="*/ 9857613 h 13064490"/>
                <a:gd name="connsiteX41" fmla="*/ 6379082 w 12767104"/>
                <a:gd name="connsiteY41" fmla="*/ 9858374 h 13064490"/>
                <a:gd name="connsiteX42" fmla="*/ 6531482 w 12767104"/>
                <a:gd name="connsiteY42" fmla="*/ 10033634 h 13064490"/>
                <a:gd name="connsiteX43" fmla="*/ 6741032 w 12767104"/>
                <a:gd name="connsiteY43" fmla="*/ 10033634 h 13064490"/>
                <a:gd name="connsiteX44" fmla="*/ 6769607 w 12767104"/>
                <a:gd name="connsiteY44" fmla="*/ 10528934 h 13064490"/>
                <a:gd name="connsiteX45" fmla="*/ 6960108 w 12767104"/>
                <a:gd name="connsiteY45" fmla="*/ 10938891 h 13064490"/>
                <a:gd name="connsiteX46" fmla="*/ 6458712 w 12767104"/>
                <a:gd name="connsiteY46" fmla="*/ 11369040 h 13064490"/>
                <a:gd name="connsiteX47" fmla="*/ 6592443 w 12767104"/>
                <a:gd name="connsiteY47" fmla="*/ 11569065 h 13064490"/>
                <a:gd name="connsiteX48" fmla="*/ 6723888 w 12767104"/>
                <a:gd name="connsiteY48" fmla="*/ 11530965 h 13064490"/>
                <a:gd name="connsiteX49" fmla="*/ 6826758 w 12767104"/>
                <a:gd name="connsiteY49" fmla="*/ 11633835 h 13064490"/>
                <a:gd name="connsiteX50" fmla="*/ 6834378 w 12767104"/>
                <a:gd name="connsiteY50" fmla="*/ 11870055 h 13064490"/>
                <a:gd name="connsiteX51" fmla="*/ 6950583 w 12767104"/>
                <a:gd name="connsiteY51" fmla="*/ 12011025 h 13064490"/>
                <a:gd name="connsiteX52" fmla="*/ 7009638 w 12767104"/>
                <a:gd name="connsiteY52" fmla="*/ 12390120 h 13064490"/>
                <a:gd name="connsiteX53" fmla="*/ 6941058 w 12767104"/>
                <a:gd name="connsiteY53" fmla="*/ 12628245 h 13064490"/>
                <a:gd name="connsiteX54" fmla="*/ 7076313 w 12767104"/>
                <a:gd name="connsiteY54" fmla="*/ 12847320 h 13064490"/>
                <a:gd name="connsiteX55" fmla="*/ 7202043 w 12767104"/>
                <a:gd name="connsiteY55" fmla="*/ 12943713 h 13064490"/>
                <a:gd name="connsiteX56" fmla="*/ 7287768 w 12767104"/>
                <a:gd name="connsiteY56" fmla="*/ 12799695 h 13064490"/>
                <a:gd name="connsiteX57" fmla="*/ 7377303 w 12767104"/>
                <a:gd name="connsiteY57" fmla="*/ 12759690 h 13064490"/>
                <a:gd name="connsiteX58" fmla="*/ 7748778 w 12767104"/>
                <a:gd name="connsiteY58" fmla="*/ 12538710 h 13064490"/>
                <a:gd name="connsiteX59" fmla="*/ 8312658 w 12767104"/>
                <a:gd name="connsiteY59" fmla="*/ 13034010 h 13064490"/>
                <a:gd name="connsiteX60" fmla="*/ 8440293 w 12767104"/>
                <a:gd name="connsiteY60" fmla="*/ 12971145 h 13064490"/>
                <a:gd name="connsiteX61" fmla="*/ 8819388 w 12767104"/>
                <a:gd name="connsiteY61" fmla="*/ 13013055 h 13064490"/>
                <a:gd name="connsiteX62" fmla="*/ 9089898 w 12767104"/>
                <a:gd name="connsiteY62" fmla="*/ 13064490 h 13064490"/>
                <a:gd name="connsiteX63" fmla="*/ 9554718 w 12767104"/>
                <a:gd name="connsiteY63" fmla="*/ 12974954 h 13064490"/>
                <a:gd name="connsiteX64" fmla="*/ 9853803 w 12767104"/>
                <a:gd name="connsiteY64" fmla="*/ 12885420 h 13064490"/>
                <a:gd name="connsiteX65" fmla="*/ 9954006 w 12767104"/>
                <a:gd name="connsiteY65" fmla="*/ 12968097 h 13064490"/>
                <a:gd name="connsiteX66" fmla="*/ 10019538 w 12767104"/>
                <a:gd name="connsiteY66" fmla="*/ 12891134 h 13064490"/>
                <a:gd name="connsiteX67" fmla="*/ 10107168 w 12767104"/>
                <a:gd name="connsiteY67" fmla="*/ 12702539 h 13064490"/>
                <a:gd name="connsiteX68" fmla="*/ 10103358 w 12767104"/>
                <a:gd name="connsiteY68" fmla="*/ 12614909 h 13064490"/>
                <a:gd name="connsiteX69" fmla="*/ 10177653 w 12767104"/>
                <a:gd name="connsiteY69" fmla="*/ 12538709 h 13064490"/>
                <a:gd name="connsiteX70" fmla="*/ 10135743 w 12767104"/>
                <a:gd name="connsiteY70" fmla="*/ 12378689 h 13064490"/>
                <a:gd name="connsiteX71" fmla="*/ 10267188 w 12767104"/>
                <a:gd name="connsiteY71" fmla="*/ 12338684 h 13064490"/>
                <a:gd name="connsiteX72" fmla="*/ 10419207 w 12767104"/>
                <a:gd name="connsiteY72" fmla="*/ 11967972 h 13064490"/>
                <a:gd name="connsiteX73" fmla="*/ 11149203 w 12767104"/>
                <a:gd name="connsiteY73" fmla="*/ 12121514 h 13064490"/>
                <a:gd name="connsiteX74" fmla="*/ 12090273 w 12767104"/>
                <a:gd name="connsiteY74" fmla="*/ 11727179 h 13064490"/>
                <a:gd name="connsiteX75" fmla="*/ 12248388 w 12767104"/>
                <a:gd name="connsiteY75" fmla="*/ 11870054 h 13064490"/>
                <a:gd name="connsiteX76" fmla="*/ 12362688 w 12767104"/>
                <a:gd name="connsiteY76" fmla="*/ 11891009 h 13064490"/>
                <a:gd name="connsiteX77" fmla="*/ 12524613 w 12767104"/>
                <a:gd name="connsiteY77" fmla="*/ 11662409 h 13064490"/>
                <a:gd name="connsiteX78" fmla="*/ 12600813 w 12767104"/>
                <a:gd name="connsiteY78" fmla="*/ 11622404 h 13064490"/>
                <a:gd name="connsiteX79" fmla="*/ 12658344 w 12767104"/>
                <a:gd name="connsiteY79" fmla="*/ 11645265 h 13064490"/>
                <a:gd name="connsiteX80" fmla="*/ 12758928 w 12767104"/>
                <a:gd name="connsiteY80" fmla="*/ 11344274 h 13064490"/>
                <a:gd name="connsiteX81" fmla="*/ 12446507 w 12767104"/>
                <a:gd name="connsiteY81" fmla="*/ 10921364 h 13064490"/>
                <a:gd name="connsiteX82" fmla="*/ 12383642 w 12767104"/>
                <a:gd name="connsiteY82" fmla="*/ 10618469 h 13064490"/>
                <a:gd name="connsiteX83" fmla="*/ 12201906 w 12767104"/>
                <a:gd name="connsiteY83" fmla="*/ 10423017 h 13064490"/>
                <a:gd name="connsiteX84" fmla="*/ 12216002 w 12767104"/>
                <a:gd name="connsiteY84" fmla="*/ 10138409 h 13064490"/>
                <a:gd name="connsiteX85" fmla="*/ 12560807 w 12767104"/>
                <a:gd name="connsiteY85" fmla="*/ 9631679 h 13064490"/>
                <a:gd name="connsiteX86" fmla="*/ 12693777 w 12767104"/>
                <a:gd name="connsiteY86" fmla="*/ 8833866 h 13064490"/>
                <a:gd name="connsiteX87" fmla="*/ 12472416 w 12767104"/>
                <a:gd name="connsiteY87" fmla="*/ 8590407 h 13064490"/>
                <a:gd name="connsiteX88" fmla="*/ 12508992 w 12767104"/>
                <a:gd name="connsiteY88" fmla="*/ 7827264 h 13064490"/>
                <a:gd name="connsiteX89" fmla="*/ 12256389 w 12767104"/>
                <a:gd name="connsiteY89" fmla="*/ 7655052 h 13064490"/>
                <a:gd name="connsiteX90" fmla="*/ 11978640 w 12767104"/>
                <a:gd name="connsiteY90" fmla="*/ 7424928 h 13064490"/>
                <a:gd name="connsiteX91" fmla="*/ 11887200 w 12767104"/>
                <a:gd name="connsiteY91" fmla="*/ 6784848 h 13064490"/>
                <a:gd name="connsiteX92" fmla="*/ 12052173 w 12767104"/>
                <a:gd name="connsiteY92" fmla="*/ 6573774 h 13064490"/>
                <a:gd name="connsiteX93" fmla="*/ 12172950 w 12767104"/>
                <a:gd name="connsiteY93" fmla="*/ 6334887 h 13064490"/>
                <a:gd name="connsiteX94" fmla="*/ 12179808 w 12767104"/>
                <a:gd name="connsiteY94" fmla="*/ 5888736 h 13064490"/>
                <a:gd name="connsiteX95" fmla="*/ 11915394 w 12767104"/>
                <a:gd name="connsiteY95" fmla="*/ 5550027 h 13064490"/>
                <a:gd name="connsiteX96" fmla="*/ 11612880 w 12767104"/>
                <a:gd name="connsiteY96" fmla="*/ 5285232 h 13064490"/>
                <a:gd name="connsiteX97" fmla="*/ 11137392 w 12767104"/>
                <a:gd name="connsiteY97" fmla="*/ 4791456 h 13064490"/>
                <a:gd name="connsiteX98" fmla="*/ 10345674 w 12767104"/>
                <a:gd name="connsiteY98" fmla="*/ 4283583 h 13064490"/>
                <a:gd name="connsiteX99" fmla="*/ 10364343 w 12767104"/>
                <a:gd name="connsiteY99" fmla="*/ 3643122 h 13064490"/>
                <a:gd name="connsiteX100" fmla="*/ 10991088 w 12767104"/>
                <a:gd name="connsiteY100" fmla="*/ 3035808 h 13064490"/>
                <a:gd name="connsiteX101" fmla="*/ 11228832 w 12767104"/>
                <a:gd name="connsiteY101" fmla="*/ 2523744 h 13064490"/>
                <a:gd name="connsiteX102" fmla="*/ 11155680 w 12767104"/>
                <a:gd name="connsiteY102" fmla="*/ 2286000 h 13064490"/>
                <a:gd name="connsiteX103" fmla="*/ 11391900 w 12767104"/>
                <a:gd name="connsiteY103" fmla="*/ 1664970 h 13064490"/>
                <a:gd name="connsiteX104" fmla="*/ 11299698 w 12767104"/>
                <a:gd name="connsiteY104" fmla="*/ 1289304 h 13064490"/>
                <a:gd name="connsiteX105" fmla="*/ 10966704 w 12767104"/>
                <a:gd name="connsiteY105" fmla="*/ 1435227 h 13064490"/>
                <a:gd name="connsiteX106" fmla="*/ 10770870 w 12767104"/>
                <a:gd name="connsiteY106" fmla="*/ 1719072 h 13064490"/>
                <a:gd name="connsiteX107" fmla="*/ 10211943 w 12767104"/>
                <a:gd name="connsiteY107" fmla="*/ 1704594 h 13064490"/>
                <a:gd name="connsiteX108" fmla="*/ 10643616 w 12767104"/>
                <a:gd name="connsiteY108" fmla="*/ 987552 h 13064490"/>
                <a:gd name="connsiteX109" fmla="*/ 10569321 w 12767104"/>
                <a:gd name="connsiteY109" fmla="*/ 768477 h 13064490"/>
                <a:gd name="connsiteX110" fmla="*/ 10310241 w 12767104"/>
                <a:gd name="connsiteY110" fmla="*/ 644652 h 13064490"/>
                <a:gd name="connsiteX111" fmla="*/ 10132695 w 12767104"/>
                <a:gd name="connsiteY111" fmla="*/ 798957 h 13064490"/>
                <a:gd name="connsiteX112" fmla="*/ 9947147 w 12767104"/>
                <a:gd name="connsiteY112" fmla="*/ 712469 h 13064490"/>
                <a:gd name="connsiteX113" fmla="*/ 9547097 w 12767104"/>
                <a:gd name="connsiteY113" fmla="*/ 748664 h 13064490"/>
                <a:gd name="connsiteX114" fmla="*/ 9390887 w 12767104"/>
                <a:gd name="connsiteY114" fmla="*/ 302894 h 13064490"/>
                <a:gd name="connsiteX115" fmla="*/ 9286112 w 12767104"/>
                <a:gd name="connsiteY115" fmla="*/ 152399 h 13064490"/>
                <a:gd name="connsiteX116" fmla="*/ 9089136 w 12767104"/>
                <a:gd name="connsiteY116" fmla="*/ 0 h 13064490"/>
                <a:gd name="connsiteX117" fmla="*/ 9030842 w 12767104"/>
                <a:gd name="connsiteY117" fmla="*/ 188594 h 13064490"/>
                <a:gd name="connsiteX118" fmla="*/ 9137522 w 12767104"/>
                <a:gd name="connsiteY118" fmla="*/ 352424 h 13064490"/>
                <a:gd name="connsiteX119" fmla="*/ 8903207 w 12767104"/>
                <a:gd name="connsiteY119" fmla="*/ 421004 h 13064490"/>
                <a:gd name="connsiteX120" fmla="*/ 8634602 w 12767104"/>
                <a:gd name="connsiteY120" fmla="*/ 548639 h 13064490"/>
                <a:gd name="connsiteX121" fmla="*/ 8421242 w 12767104"/>
                <a:gd name="connsiteY121" fmla="*/ 859154 h 13064490"/>
                <a:gd name="connsiteX122" fmla="*/ 8219312 w 12767104"/>
                <a:gd name="connsiteY122" fmla="*/ 922019 h 13064490"/>
                <a:gd name="connsiteX123" fmla="*/ 8125967 w 12767104"/>
                <a:gd name="connsiteY123" fmla="*/ 1301114 h 13064490"/>
                <a:gd name="connsiteX124" fmla="*/ 8017382 w 12767104"/>
                <a:gd name="connsiteY124" fmla="*/ 1407794 h 13064490"/>
                <a:gd name="connsiteX125" fmla="*/ 7977377 w 12767104"/>
                <a:gd name="connsiteY125" fmla="*/ 1543049 h 13064490"/>
                <a:gd name="connsiteX126" fmla="*/ 7811642 w 12767104"/>
                <a:gd name="connsiteY126" fmla="*/ 1577339 h 13064490"/>
                <a:gd name="connsiteX127" fmla="*/ 7678674 w 12767104"/>
                <a:gd name="connsiteY127" fmla="*/ 1816608 h 13064490"/>
                <a:gd name="connsiteX128" fmla="*/ 7327772 w 12767104"/>
                <a:gd name="connsiteY128" fmla="*/ 1645919 h 13064490"/>
                <a:gd name="connsiteX129" fmla="*/ 6998207 w 12767104"/>
                <a:gd name="connsiteY129" fmla="*/ 1950719 h 13064490"/>
                <a:gd name="connsiteX130" fmla="*/ 6794372 w 12767104"/>
                <a:gd name="connsiteY130" fmla="*/ 1811654 h 13064490"/>
                <a:gd name="connsiteX131" fmla="*/ 6217920 w 12767104"/>
                <a:gd name="connsiteY131" fmla="*/ 2286000 h 13064490"/>
                <a:gd name="connsiteX132" fmla="*/ 6152503 w 12767104"/>
                <a:gd name="connsiteY132" fmla="*/ 2036076 h 13064490"/>
                <a:gd name="connsiteX133" fmla="*/ 5963420 w 12767104"/>
                <a:gd name="connsiteY133" fmla="*/ 2056341 h 13064490"/>
                <a:gd name="connsiteX134" fmla="*/ 5841165 w 12767104"/>
                <a:gd name="connsiteY134" fmla="*/ 2136802 h 13064490"/>
                <a:gd name="connsiteX135" fmla="*/ 5724064 w 12767104"/>
                <a:gd name="connsiteY135" fmla="*/ 2053928 h 13064490"/>
                <a:gd name="connsiteX136" fmla="*/ 5581714 w 12767104"/>
                <a:gd name="connsiteY136" fmla="*/ 2050271 h 13064490"/>
                <a:gd name="connsiteX137" fmla="*/ 5460256 w 12767104"/>
                <a:gd name="connsiteY137" fmla="*/ 2097565 h 13064490"/>
                <a:gd name="connsiteX138" fmla="*/ 5343431 w 12767104"/>
                <a:gd name="connsiteY138" fmla="*/ 2060837 h 13064490"/>
                <a:gd name="connsiteX139" fmla="*/ 5383630 w 12767104"/>
                <a:gd name="connsiteY139" fmla="*/ 1903664 h 13064490"/>
                <a:gd name="connsiteX140" fmla="*/ 5073471 w 12767104"/>
                <a:gd name="connsiteY140" fmla="*/ 1859543 h 13064490"/>
                <a:gd name="connsiteX141" fmla="*/ 5058739 w 12767104"/>
                <a:gd name="connsiteY141" fmla="*/ 1702226 h 13064490"/>
                <a:gd name="connsiteX142" fmla="*/ 4887021 w 12767104"/>
                <a:gd name="connsiteY142" fmla="*/ 1772269 h 13064490"/>
                <a:gd name="connsiteX143" fmla="*/ 4565691 w 12767104"/>
                <a:gd name="connsiteY143" fmla="*/ 1635406 h 13064490"/>
                <a:gd name="connsiteX144" fmla="*/ 4512137 w 12767104"/>
                <a:gd name="connsiteY144" fmla="*/ 1712763 h 13064490"/>
                <a:gd name="connsiteX145" fmla="*/ 4375274 w 12767104"/>
                <a:gd name="connsiteY145" fmla="*/ 1712763 h 13064490"/>
                <a:gd name="connsiteX146" fmla="*/ 4289902 w 12767104"/>
                <a:gd name="connsiteY146" fmla="*/ 1742267 h 13064490"/>
                <a:gd name="connsiteX147" fmla="*/ 4214609 w 12767104"/>
                <a:gd name="connsiteY147" fmla="*/ 1593753 h 13064490"/>
                <a:gd name="connsiteX148" fmla="*/ 4095599 w 12767104"/>
                <a:gd name="connsiteY148" fmla="*/ 1520363 h 13064490"/>
                <a:gd name="connsiteX149" fmla="*/ 4093905 w 12767104"/>
                <a:gd name="connsiteY149" fmla="*/ 1433030 h 13064490"/>
                <a:gd name="connsiteX150" fmla="*/ 3996423 w 12767104"/>
                <a:gd name="connsiteY150" fmla="*/ 1391434 h 13064490"/>
                <a:gd name="connsiteX151" fmla="*/ 3762439 w 12767104"/>
                <a:gd name="connsiteY151" fmla="*/ 1268200 h 13064490"/>
                <a:gd name="connsiteX152" fmla="*/ 3683643 w 12767104"/>
                <a:gd name="connsiteY152" fmla="*/ 1308185 h 13064490"/>
                <a:gd name="connsiteX153" fmla="*/ 3505928 w 12767104"/>
                <a:gd name="connsiteY153" fmla="*/ 1106176 h 13064490"/>
                <a:gd name="connsiteX154" fmla="*/ 3296242 w 12767104"/>
                <a:gd name="connsiteY154" fmla="*/ 1199033 h 13064490"/>
                <a:gd name="connsiteX155" fmla="*/ 3234753 w 12767104"/>
                <a:gd name="connsiteY155" fmla="*/ 1089940 h 13064490"/>
                <a:gd name="connsiteX156" fmla="*/ 2999574 w 12767104"/>
                <a:gd name="connsiteY156" fmla="*/ 1182219 h 13064490"/>
                <a:gd name="connsiteX157" fmla="*/ 2992765 w 12767104"/>
                <a:gd name="connsiteY157" fmla="*/ 1034402 h 13064490"/>
                <a:gd name="connsiteX158" fmla="*/ 2920345 w 12767104"/>
                <a:gd name="connsiteY158" fmla="*/ 1007542 h 13064490"/>
                <a:gd name="connsiteX159" fmla="*/ 2792430 w 12767104"/>
                <a:gd name="connsiteY159" fmla="*/ 1246638 h 13064490"/>
                <a:gd name="connsiteX160" fmla="*/ 2793380 w 12767104"/>
                <a:gd name="connsiteY160" fmla="*/ 1429807 h 13064490"/>
                <a:gd name="connsiteX161" fmla="*/ 2655567 w 12767104"/>
                <a:gd name="connsiteY161" fmla="*/ 1478709 h 13064490"/>
                <a:gd name="connsiteX162" fmla="*/ 2541665 w 12767104"/>
                <a:gd name="connsiteY162" fmla="*/ 1603773 h 13064490"/>
                <a:gd name="connsiteX163" fmla="*/ 2356057 w 12767104"/>
                <a:gd name="connsiteY163" fmla="*/ 1591769 h 13064490"/>
                <a:gd name="connsiteX164" fmla="*/ 2241013 w 12767104"/>
                <a:gd name="connsiteY164" fmla="*/ 1758385 h 13064490"/>
                <a:gd name="connsiteX165" fmla="*/ 2084315 w 12767104"/>
                <a:gd name="connsiteY165" fmla="*/ 1706813 h 13064490"/>
                <a:gd name="connsiteX166" fmla="*/ 2012822 w 12767104"/>
                <a:gd name="connsiteY166" fmla="*/ 1710689 h 13064490"/>
                <a:gd name="connsiteX167" fmla="*/ 2007107 w 12767104"/>
                <a:gd name="connsiteY167" fmla="*/ 1870709 h 13064490"/>
                <a:gd name="connsiteX168" fmla="*/ 1736597 w 12767104"/>
                <a:gd name="connsiteY168" fmla="*/ 1920239 h 13064490"/>
                <a:gd name="connsiteX169" fmla="*/ 1383792 w 12767104"/>
                <a:gd name="connsiteY169" fmla="*/ 1796415 h 13064490"/>
                <a:gd name="connsiteX170" fmla="*/ 1064132 w 12767104"/>
                <a:gd name="connsiteY170" fmla="*/ 1979294 h 13064490"/>
                <a:gd name="connsiteX171" fmla="*/ 1053084 w 12767104"/>
                <a:gd name="connsiteY171" fmla="*/ 2431542 h 13064490"/>
                <a:gd name="connsiteX172" fmla="*/ 514350 w 12767104"/>
                <a:gd name="connsiteY172" fmla="*/ 2355342 h 13064490"/>
                <a:gd name="connsiteX173" fmla="*/ 464057 w 12767104"/>
                <a:gd name="connsiteY173" fmla="*/ 2529839 h 13064490"/>
                <a:gd name="connsiteX174" fmla="*/ 0 w 12767104"/>
                <a:gd name="connsiteY174" fmla="*/ 2450592 h 13064490"/>
                <a:gd name="connsiteX0" fmla="*/ 0 w 12767104"/>
                <a:gd name="connsiteY0" fmla="*/ 2450592 h 13064490"/>
                <a:gd name="connsiteX1" fmla="*/ 266319 w 12767104"/>
                <a:gd name="connsiteY1" fmla="*/ 2830068 h 13064490"/>
                <a:gd name="connsiteX2" fmla="*/ 715899 w 12767104"/>
                <a:gd name="connsiteY2" fmla="*/ 2767965 h 13064490"/>
                <a:gd name="connsiteX3" fmla="*/ 1254633 w 12767104"/>
                <a:gd name="connsiteY3" fmla="*/ 3008757 h 13064490"/>
                <a:gd name="connsiteX4" fmla="*/ 1414652 w 12767104"/>
                <a:gd name="connsiteY4" fmla="*/ 3208019 h 13064490"/>
                <a:gd name="connsiteX5" fmla="*/ 1605152 w 12767104"/>
                <a:gd name="connsiteY5" fmla="*/ 3383279 h 13064490"/>
                <a:gd name="connsiteX6" fmla="*/ 1776602 w 12767104"/>
                <a:gd name="connsiteY6" fmla="*/ 3274694 h 13064490"/>
                <a:gd name="connsiteX7" fmla="*/ 2104262 w 12767104"/>
                <a:gd name="connsiteY7" fmla="*/ 3577589 h 13064490"/>
                <a:gd name="connsiteX8" fmla="*/ 2044827 w 12767104"/>
                <a:gd name="connsiteY8" fmla="*/ 3737610 h 13064490"/>
                <a:gd name="connsiteX9" fmla="*/ 2681477 w 12767104"/>
                <a:gd name="connsiteY9" fmla="*/ 3979544 h 13064490"/>
                <a:gd name="connsiteX10" fmla="*/ 3096767 w 12767104"/>
                <a:gd name="connsiteY10" fmla="*/ 3918584 h 13064490"/>
                <a:gd name="connsiteX11" fmla="*/ 3167252 w 12767104"/>
                <a:gd name="connsiteY11" fmla="*/ 4078604 h 13064490"/>
                <a:gd name="connsiteX12" fmla="*/ 3313937 w 12767104"/>
                <a:gd name="connsiteY12" fmla="*/ 4000499 h 13064490"/>
                <a:gd name="connsiteX13" fmla="*/ 3447669 w 12767104"/>
                <a:gd name="connsiteY13" fmla="*/ 4025646 h 13064490"/>
                <a:gd name="connsiteX14" fmla="*/ 3510152 w 12767104"/>
                <a:gd name="connsiteY14" fmla="*/ 4219574 h 13064490"/>
                <a:gd name="connsiteX15" fmla="*/ 3515867 w 12767104"/>
                <a:gd name="connsiteY15" fmla="*/ 4589144 h 13064490"/>
                <a:gd name="connsiteX16" fmla="*/ 3371087 w 12767104"/>
                <a:gd name="connsiteY16" fmla="*/ 4928234 h 13064490"/>
                <a:gd name="connsiteX17" fmla="*/ 3479672 w 12767104"/>
                <a:gd name="connsiteY17" fmla="*/ 5463539 h 13064490"/>
                <a:gd name="connsiteX18" fmla="*/ 3310127 w 12767104"/>
                <a:gd name="connsiteY18" fmla="*/ 5494019 h 13064490"/>
                <a:gd name="connsiteX19" fmla="*/ 3172967 w 12767104"/>
                <a:gd name="connsiteY19" fmla="*/ 6015989 h 13064490"/>
                <a:gd name="connsiteX20" fmla="*/ 3262502 w 12767104"/>
                <a:gd name="connsiteY20" fmla="*/ 6031229 h 13064490"/>
                <a:gd name="connsiteX21" fmla="*/ 3315842 w 12767104"/>
                <a:gd name="connsiteY21" fmla="*/ 6193154 h 13064490"/>
                <a:gd name="connsiteX22" fmla="*/ 3464432 w 12767104"/>
                <a:gd name="connsiteY22" fmla="*/ 6115049 h 13064490"/>
                <a:gd name="connsiteX23" fmla="*/ 3593972 w 12767104"/>
                <a:gd name="connsiteY23" fmla="*/ 6273164 h 13064490"/>
                <a:gd name="connsiteX24" fmla="*/ 3835146 w 12767104"/>
                <a:gd name="connsiteY24" fmla="*/ 6307836 h 13064490"/>
                <a:gd name="connsiteX25" fmla="*/ 3643502 w 12767104"/>
                <a:gd name="connsiteY25" fmla="*/ 6793229 h 13064490"/>
                <a:gd name="connsiteX26" fmla="*/ 3704462 w 12767104"/>
                <a:gd name="connsiteY26" fmla="*/ 7218044 h 13064490"/>
                <a:gd name="connsiteX27" fmla="*/ 3508247 w 12767104"/>
                <a:gd name="connsiteY27" fmla="*/ 7745729 h 13064490"/>
                <a:gd name="connsiteX28" fmla="*/ 3654932 w 12767104"/>
                <a:gd name="connsiteY28" fmla="*/ 7880984 h 13064490"/>
                <a:gd name="connsiteX29" fmla="*/ 3396234 w 12767104"/>
                <a:gd name="connsiteY29" fmla="*/ 8180451 h 13064490"/>
                <a:gd name="connsiteX30" fmla="*/ 3645407 w 12767104"/>
                <a:gd name="connsiteY30" fmla="*/ 8650604 h 13064490"/>
                <a:gd name="connsiteX31" fmla="*/ 4189476 w 12767104"/>
                <a:gd name="connsiteY31" fmla="*/ 9107805 h 13064490"/>
                <a:gd name="connsiteX32" fmla="*/ 4317872 w 12767104"/>
                <a:gd name="connsiteY32" fmla="*/ 9022079 h 13064490"/>
                <a:gd name="connsiteX33" fmla="*/ 4573142 w 12767104"/>
                <a:gd name="connsiteY33" fmla="*/ 9305924 h 13064490"/>
                <a:gd name="connsiteX34" fmla="*/ 4847462 w 12767104"/>
                <a:gd name="connsiteY34" fmla="*/ 9330689 h 13064490"/>
                <a:gd name="connsiteX35" fmla="*/ 5024627 w 12767104"/>
                <a:gd name="connsiteY35" fmla="*/ 9193529 h 13064490"/>
                <a:gd name="connsiteX36" fmla="*/ 5401817 w 12767104"/>
                <a:gd name="connsiteY36" fmla="*/ 9408794 h 13064490"/>
                <a:gd name="connsiteX37" fmla="*/ 5702807 w 12767104"/>
                <a:gd name="connsiteY37" fmla="*/ 9414509 h 13064490"/>
                <a:gd name="connsiteX38" fmla="*/ 5805677 w 12767104"/>
                <a:gd name="connsiteY38" fmla="*/ 9641204 h 13064490"/>
                <a:gd name="connsiteX39" fmla="*/ 6116192 w 12767104"/>
                <a:gd name="connsiteY39" fmla="*/ 9660254 h 13064490"/>
                <a:gd name="connsiteX40" fmla="*/ 6206109 w 12767104"/>
                <a:gd name="connsiteY40" fmla="*/ 9857613 h 13064490"/>
                <a:gd name="connsiteX41" fmla="*/ 6379082 w 12767104"/>
                <a:gd name="connsiteY41" fmla="*/ 9858374 h 13064490"/>
                <a:gd name="connsiteX42" fmla="*/ 6531482 w 12767104"/>
                <a:gd name="connsiteY42" fmla="*/ 10033634 h 13064490"/>
                <a:gd name="connsiteX43" fmla="*/ 6741032 w 12767104"/>
                <a:gd name="connsiteY43" fmla="*/ 10033634 h 13064490"/>
                <a:gd name="connsiteX44" fmla="*/ 6769607 w 12767104"/>
                <a:gd name="connsiteY44" fmla="*/ 10528934 h 13064490"/>
                <a:gd name="connsiteX45" fmla="*/ 6960108 w 12767104"/>
                <a:gd name="connsiteY45" fmla="*/ 10938891 h 13064490"/>
                <a:gd name="connsiteX46" fmla="*/ 6458712 w 12767104"/>
                <a:gd name="connsiteY46" fmla="*/ 11369040 h 13064490"/>
                <a:gd name="connsiteX47" fmla="*/ 6592443 w 12767104"/>
                <a:gd name="connsiteY47" fmla="*/ 11569065 h 13064490"/>
                <a:gd name="connsiteX48" fmla="*/ 6723888 w 12767104"/>
                <a:gd name="connsiteY48" fmla="*/ 11530965 h 13064490"/>
                <a:gd name="connsiteX49" fmla="*/ 6826758 w 12767104"/>
                <a:gd name="connsiteY49" fmla="*/ 11633835 h 13064490"/>
                <a:gd name="connsiteX50" fmla="*/ 6834378 w 12767104"/>
                <a:gd name="connsiteY50" fmla="*/ 11870055 h 13064490"/>
                <a:gd name="connsiteX51" fmla="*/ 6950583 w 12767104"/>
                <a:gd name="connsiteY51" fmla="*/ 12011025 h 13064490"/>
                <a:gd name="connsiteX52" fmla="*/ 7009638 w 12767104"/>
                <a:gd name="connsiteY52" fmla="*/ 12390120 h 13064490"/>
                <a:gd name="connsiteX53" fmla="*/ 6941058 w 12767104"/>
                <a:gd name="connsiteY53" fmla="*/ 12628245 h 13064490"/>
                <a:gd name="connsiteX54" fmla="*/ 7076313 w 12767104"/>
                <a:gd name="connsiteY54" fmla="*/ 12847320 h 13064490"/>
                <a:gd name="connsiteX55" fmla="*/ 7202043 w 12767104"/>
                <a:gd name="connsiteY55" fmla="*/ 12943713 h 13064490"/>
                <a:gd name="connsiteX56" fmla="*/ 7287768 w 12767104"/>
                <a:gd name="connsiteY56" fmla="*/ 12799695 h 13064490"/>
                <a:gd name="connsiteX57" fmla="*/ 7377303 w 12767104"/>
                <a:gd name="connsiteY57" fmla="*/ 12759690 h 13064490"/>
                <a:gd name="connsiteX58" fmla="*/ 7748778 w 12767104"/>
                <a:gd name="connsiteY58" fmla="*/ 12538710 h 13064490"/>
                <a:gd name="connsiteX59" fmla="*/ 8312658 w 12767104"/>
                <a:gd name="connsiteY59" fmla="*/ 13034010 h 13064490"/>
                <a:gd name="connsiteX60" fmla="*/ 8440293 w 12767104"/>
                <a:gd name="connsiteY60" fmla="*/ 12971145 h 13064490"/>
                <a:gd name="connsiteX61" fmla="*/ 8819388 w 12767104"/>
                <a:gd name="connsiteY61" fmla="*/ 13013055 h 13064490"/>
                <a:gd name="connsiteX62" fmla="*/ 9089898 w 12767104"/>
                <a:gd name="connsiteY62" fmla="*/ 13064490 h 13064490"/>
                <a:gd name="connsiteX63" fmla="*/ 9554718 w 12767104"/>
                <a:gd name="connsiteY63" fmla="*/ 12974954 h 13064490"/>
                <a:gd name="connsiteX64" fmla="*/ 9853803 w 12767104"/>
                <a:gd name="connsiteY64" fmla="*/ 12885420 h 13064490"/>
                <a:gd name="connsiteX65" fmla="*/ 9954006 w 12767104"/>
                <a:gd name="connsiteY65" fmla="*/ 12968097 h 13064490"/>
                <a:gd name="connsiteX66" fmla="*/ 10019538 w 12767104"/>
                <a:gd name="connsiteY66" fmla="*/ 12891134 h 13064490"/>
                <a:gd name="connsiteX67" fmla="*/ 10107168 w 12767104"/>
                <a:gd name="connsiteY67" fmla="*/ 12702539 h 13064490"/>
                <a:gd name="connsiteX68" fmla="*/ 10103358 w 12767104"/>
                <a:gd name="connsiteY68" fmla="*/ 12614909 h 13064490"/>
                <a:gd name="connsiteX69" fmla="*/ 10177653 w 12767104"/>
                <a:gd name="connsiteY69" fmla="*/ 12538709 h 13064490"/>
                <a:gd name="connsiteX70" fmla="*/ 10135743 w 12767104"/>
                <a:gd name="connsiteY70" fmla="*/ 12378689 h 13064490"/>
                <a:gd name="connsiteX71" fmla="*/ 10267188 w 12767104"/>
                <a:gd name="connsiteY71" fmla="*/ 12338684 h 13064490"/>
                <a:gd name="connsiteX72" fmla="*/ 10419207 w 12767104"/>
                <a:gd name="connsiteY72" fmla="*/ 11967972 h 13064490"/>
                <a:gd name="connsiteX73" fmla="*/ 11149203 w 12767104"/>
                <a:gd name="connsiteY73" fmla="*/ 12121514 h 13064490"/>
                <a:gd name="connsiteX74" fmla="*/ 12090273 w 12767104"/>
                <a:gd name="connsiteY74" fmla="*/ 11727179 h 13064490"/>
                <a:gd name="connsiteX75" fmla="*/ 12248388 w 12767104"/>
                <a:gd name="connsiteY75" fmla="*/ 11870054 h 13064490"/>
                <a:gd name="connsiteX76" fmla="*/ 12362688 w 12767104"/>
                <a:gd name="connsiteY76" fmla="*/ 11891009 h 13064490"/>
                <a:gd name="connsiteX77" fmla="*/ 12524613 w 12767104"/>
                <a:gd name="connsiteY77" fmla="*/ 11662409 h 13064490"/>
                <a:gd name="connsiteX78" fmla="*/ 12600813 w 12767104"/>
                <a:gd name="connsiteY78" fmla="*/ 11622404 h 13064490"/>
                <a:gd name="connsiteX79" fmla="*/ 12658344 w 12767104"/>
                <a:gd name="connsiteY79" fmla="*/ 11645265 h 13064490"/>
                <a:gd name="connsiteX80" fmla="*/ 12758928 w 12767104"/>
                <a:gd name="connsiteY80" fmla="*/ 11344274 h 13064490"/>
                <a:gd name="connsiteX81" fmla="*/ 12446507 w 12767104"/>
                <a:gd name="connsiteY81" fmla="*/ 10921364 h 13064490"/>
                <a:gd name="connsiteX82" fmla="*/ 12383642 w 12767104"/>
                <a:gd name="connsiteY82" fmla="*/ 10618469 h 13064490"/>
                <a:gd name="connsiteX83" fmla="*/ 12201906 w 12767104"/>
                <a:gd name="connsiteY83" fmla="*/ 10423017 h 13064490"/>
                <a:gd name="connsiteX84" fmla="*/ 12216002 w 12767104"/>
                <a:gd name="connsiteY84" fmla="*/ 10138409 h 13064490"/>
                <a:gd name="connsiteX85" fmla="*/ 12560807 w 12767104"/>
                <a:gd name="connsiteY85" fmla="*/ 9631679 h 13064490"/>
                <a:gd name="connsiteX86" fmla="*/ 12693777 w 12767104"/>
                <a:gd name="connsiteY86" fmla="*/ 8833866 h 13064490"/>
                <a:gd name="connsiteX87" fmla="*/ 12472416 w 12767104"/>
                <a:gd name="connsiteY87" fmla="*/ 8590407 h 13064490"/>
                <a:gd name="connsiteX88" fmla="*/ 12508992 w 12767104"/>
                <a:gd name="connsiteY88" fmla="*/ 7827264 h 13064490"/>
                <a:gd name="connsiteX89" fmla="*/ 12256389 w 12767104"/>
                <a:gd name="connsiteY89" fmla="*/ 7655052 h 13064490"/>
                <a:gd name="connsiteX90" fmla="*/ 11978640 w 12767104"/>
                <a:gd name="connsiteY90" fmla="*/ 7424928 h 13064490"/>
                <a:gd name="connsiteX91" fmla="*/ 11887200 w 12767104"/>
                <a:gd name="connsiteY91" fmla="*/ 6784848 h 13064490"/>
                <a:gd name="connsiteX92" fmla="*/ 12052173 w 12767104"/>
                <a:gd name="connsiteY92" fmla="*/ 6573774 h 13064490"/>
                <a:gd name="connsiteX93" fmla="*/ 12172950 w 12767104"/>
                <a:gd name="connsiteY93" fmla="*/ 6334887 h 13064490"/>
                <a:gd name="connsiteX94" fmla="*/ 12179808 w 12767104"/>
                <a:gd name="connsiteY94" fmla="*/ 5888736 h 13064490"/>
                <a:gd name="connsiteX95" fmla="*/ 11915394 w 12767104"/>
                <a:gd name="connsiteY95" fmla="*/ 5550027 h 13064490"/>
                <a:gd name="connsiteX96" fmla="*/ 11612880 w 12767104"/>
                <a:gd name="connsiteY96" fmla="*/ 5285232 h 13064490"/>
                <a:gd name="connsiteX97" fmla="*/ 11137392 w 12767104"/>
                <a:gd name="connsiteY97" fmla="*/ 4791456 h 13064490"/>
                <a:gd name="connsiteX98" fmla="*/ 10345674 w 12767104"/>
                <a:gd name="connsiteY98" fmla="*/ 4283583 h 13064490"/>
                <a:gd name="connsiteX99" fmla="*/ 10364343 w 12767104"/>
                <a:gd name="connsiteY99" fmla="*/ 3643122 h 13064490"/>
                <a:gd name="connsiteX100" fmla="*/ 10991088 w 12767104"/>
                <a:gd name="connsiteY100" fmla="*/ 3035808 h 13064490"/>
                <a:gd name="connsiteX101" fmla="*/ 11228832 w 12767104"/>
                <a:gd name="connsiteY101" fmla="*/ 2523744 h 13064490"/>
                <a:gd name="connsiteX102" fmla="*/ 11155680 w 12767104"/>
                <a:gd name="connsiteY102" fmla="*/ 2286000 h 13064490"/>
                <a:gd name="connsiteX103" fmla="*/ 11391900 w 12767104"/>
                <a:gd name="connsiteY103" fmla="*/ 1664970 h 13064490"/>
                <a:gd name="connsiteX104" fmla="*/ 11299698 w 12767104"/>
                <a:gd name="connsiteY104" fmla="*/ 1289304 h 13064490"/>
                <a:gd name="connsiteX105" fmla="*/ 10966704 w 12767104"/>
                <a:gd name="connsiteY105" fmla="*/ 1435227 h 13064490"/>
                <a:gd name="connsiteX106" fmla="*/ 10770870 w 12767104"/>
                <a:gd name="connsiteY106" fmla="*/ 1719072 h 13064490"/>
                <a:gd name="connsiteX107" fmla="*/ 10211943 w 12767104"/>
                <a:gd name="connsiteY107" fmla="*/ 1704594 h 13064490"/>
                <a:gd name="connsiteX108" fmla="*/ 10643616 w 12767104"/>
                <a:gd name="connsiteY108" fmla="*/ 987552 h 13064490"/>
                <a:gd name="connsiteX109" fmla="*/ 10569321 w 12767104"/>
                <a:gd name="connsiteY109" fmla="*/ 768477 h 13064490"/>
                <a:gd name="connsiteX110" fmla="*/ 10310241 w 12767104"/>
                <a:gd name="connsiteY110" fmla="*/ 644652 h 13064490"/>
                <a:gd name="connsiteX111" fmla="*/ 10132695 w 12767104"/>
                <a:gd name="connsiteY111" fmla="*/ 798957 h 13064490"/>
                <a:gd name="connsiteX112" fmla="*/ 9947147 w 12767104"/>
                <a:gd name="connsiteY112" fmla="*/ 712469 h 13064490"/>
                <a:gd name="connsiteX113" fmla="*/ 9547097 w 12767104"/>
                <a:gd name="connsiteY113" fmla="*/ 748664 h 13064490"/>
                <a:gd name="connsiteX114" fmla="*/ 9390887 w 12767104"/>
                <a:gd name="connsiteY114" fmla="*/ 302894 h 13064490"/>
                <a:gd name="connsiteX115" fmla="*/ 9286112 w 12767104"/>
                <a:gd name="connsiteY115" fmla="*/ 152399 h 13064490"/>
                <a:gd name="connsiteX116" fmla="*/ 9089136 w 12767104"/>
                <a:gd name="connsiteY116" fmla="*/ 0 h 13064490"/>
                <a:gd name="connsiteX117" fmla="*/ 9030842 w 12767104"/>
                <a:gd name="connsiteY117" fmla="*/ 188594 h 13064490"/>
                <a:gd name="connsiteX118" fmla="*/ 9137522 w 12767104"/>
                <a:gd name="connsiteY118" fmla="*/ 352424 h 13064490"/>
                <a:gd name="connsiteX119" fmla="*/ 8903207 w 12767104"/>
                <a:gd name="connsiteY119" fmla="*/ 421004 h 13064490"/>
                <a:gd name="connsiteX120" fmla="*/ 8634602 w 12767104"/>
                <a:gd name="connsiteY120" fmla="*/ 548639 h 13064490"/>
                <a:gd name="connsiteX121" fmla="*/ 8421242 w 12767104"/>
                <a:gd name="connsiteY121" fmla="*/ 859154 h 13064490"/>
                <a:gd name="connsiteX122" fmla="*/ 8219312 w 12767104"/>
                <a:gd name="connsiteY122" fmla="*/ 922019 h 13064490"/>
                <a:gd name="connsiteX123" fmla="*/ 8125967 w 12767104"/>
                <a:gd name="connsiteY123" fmla="*/ 1301114 h 13064490"/>
                <a:gd name="connsiteX124" fmla="*/ 8017382 w 12767104"/>
                <a:gd name="connsiteY124" fmla="*/ 1407794 h 13064490"/>
                <a:gd name="connsiteX125" fmla="*/ 7977377 w 12767104"/>
                <a:gd name="connsiteY125" fmla="*/ 1543049 h 13064490"/>
                <a:gd name="connsiteX126" fmla="*/ 7811642 w 12767104"/>
                <a:gd name="connsiteY126" fmla="*/ 1577339 h 13064490"/>
                <a:gd name="connsiteX127" fmla="*/ 7678674 w 12767104"/>
                <a:gd name="connsiteY127" fmla="*/ 1816608 h 13064490"/>
                <a:gd name="connsiteX128" fmla="*/ 7327772 w 12767104"/>
                <a:gd name="connsiteY128" fmla="*/ 1645919 h 13064490"/>
                <a:gd name="connsiteX129" fmla="*/ 6998207 w 12767104"/>
                <a:gd name="connsiteY129" fmla="*/ 1950719 h 13064490"/>
                <a:gd name="connsiteX130" fmla="*/ 6794372 w 12767104"/>
                <a:gd name="connsiteY130" fmla="*/ 1811654 h 13064490"/>
                <a:gd name="connsiteX131" fmla="*/ 6217920 w 12767104"/>
                <a:gd name="connsiteY131" fmla="*/ 2286000 h 13064490"/>
                <a:gd name="connsiteX132" fmla="*/ 6152503 w 12767104"/>
                <a:gd name="connsiteY132" fmla="*/ 2036076 h 13064490"/>
                <a:gd name="connsiteX133" fmla="*/ 6001756 w 12767104"/>
                <a:gd name="connsiteY133" fmla="*/ 2105499 h 13064490"/>
                <a:gd name="connsiteX134" fmla="*/ 5963420 w 12767104"/>
                <a:gd name="connsiteY134" fmla="*/ 2056341 h 13064490"/>
                <a:gd name="connsiteX135" fmla="*/ 5841165 w 12767104"/>
                <a:gd name="connsiteY135" fmla="*/ 2136802 h 13064490"/>
                <a:gd name="connsiteX136" fmla="*/ 5724064 w 12767104"/>
                <a:gd name="connsiteY136" fmla="*/ 2053928 h 13064490"/>
                <a:gd name="connsiteX137" fmla="*/ 5581714 w 12767104"/>
                <a:gd name="connsiteY137" fmla="*/ 2050271 h 13064490"/>
                <a:gd name="connsiteX138" fmla="*/ 5460256 w 12767104"/>
                <a:gd name="connsiteY138" fmla="*/ 2097565 h 13064490"/>
                <a:gd name="connsiteX139" fmla="*/ 5343431 w 12767104"/>
                <a:gd name="connsiteY139" fmla="*/ 2060837 h 13064490"/>
                <a:gd name="connsiteX140" fmla="*/ 5383630 w 12767104"/>
                <a:gd name="connsiteY140" fmla="*/ 1903664 h 13064490"/>
                <a:gd name="connsiteX141" fmla="*/ 5073471 w 12767104"/>
                <a:gd name="connsiteY141" fmla="*/ 1859543 h 13064490"/>
                <a:gd name="connsiteX142" fmla="*/ 5058739 w 12767104"/>
                <a:gd name="connsiteY142" fmla="*/ 1702226 h 13064490"/>
                <a:gd name="connsiteX143" fmla="*/ 4887021 w 12767104"/>
                <a:gd name="connsiteY143" fmla="*/ 1772269 h 13064490"/>
                <a:gd name="connsiteX144" fmla="*/ 4565691 w 12767104"/>
                <a:gd name="connsiteY144" fmla="*/ 1635406 h 13064490"/>
                <a:gd name="connsiteX145" fmla="*/ 4512137 w 12767104"/>
                <a:gd name="connsiteY145" fmla="*/ 1712763 h 13064490"/>
                <a:gd name="connsiteX146" fmla="*/ 4375274 w 12767104"/>
                <a:gd name="connsiteY146" fmla="*/ 1712763 h 13064490"/>
                <a:gd name="connsiteX147" fmla="*/ 4289902 w 12767104"/>
                <a:gd name="connsiteY147" fmla="*/ 1742267 h 13064490"/>
                <a:gd name="connsiteX148" fmla="*/ 4214609 w 12767104"/>
                <a:gd name="connsiteY148" fmla="*/ 1593753 h 13064490"/>
                <a:gd name="connsiteX149" fmla="*/ 4095599 w 12767104"/>
                <a:gd name="connsiteY149" fmla="*/ 1520363 h 13064490"/>
                <a:gd name="connsiteX150" fmla="*/ 4093905 w 12767104"/>
                <a:gd name="connsiteY150" fmla="*/ 1433030 h 13064490"/>
                <a:gd name="connsiteX151" fmla="*/ 3996423 w 12767104"/>
                <a:gd name="connsiteY151" fmla="*/ 1391434 h 13064490"/>
                <a:gd name="connsiteX152" fmla="*/ 3762439 w 12767104"/>
                <a:gd name="connsiteY152" fmla="*/ 1268200 h 13064490"/>
                <a:gd name="connsiteX153" fmla="*/ 3683643 w 12767104"/>
                <a:gd name="connsiteY153" fmla="*/ 1308185 h 13064490"/>
                <a:gd name="connsiteX154" fmla="*/ 3505928 w 12767104"/>
                <a:gd name="connsiteY154" fmla="*/ 1106176 h 13064490"/>
                <a:gd name="connsiteX155" fmla="*/ 3296242 w 12767104"/>
                <a:gd name="connsiteY155" fmla="*/ 1199033 h 13064490"/>
                <a:gd name="connsiteX156" fmla="*/ 3234753 w 12767104"/>
                <a:gd name="connsiteY156" fmla="*/ 1089940 h 13064490"/>
                <a:gd name="connsiteX157" fmla="*/ 2999574 w 12767104"/>
                <a:gd name="connsiteY157" fmla="*/ 1182219 h 13064490"/>
                <a:gd name="connsiteX158" fmla="*/ 2992765 w 12767104"/>
                <a:gd name="connsiteY158" fmla="*/ 1034402 h 13064490"/>
                <a:gd name="connsiteX159" fmla="*/ 2920345 w 12767104"/>
                <a:gd name="connsiteY159" fmla="*/ 1007542 h 13064490"/>
                <a:gd name="connsiteX160" fmla="*/ 2792430 w 12767104"/>
                <a:gd name="connsiteY160" fmla="*/ 1246638 h 13064490"/>
                <a:gd name="connsiteX161" fmla="*/ 2793380 w 12767104"/>
                <a:gd name="connsiteY161" fmla="*/ 1429807 h 13064490"/>
                <a:gd name="connsiteX162" fmla="*/ 2655567 w 12767104"/>
                <a:gd name="connsiteY162" fmla="*/ 1478709 h 13064490"/>
                <a:gd name="connsiteX163" fmla="*/ 2541665 w 12767104"/>
                <a:gd name="connsiteY163" fmla="*/ 1603773 h 13064490"/>
                <a:gd name="connsiteX164" fmla="*/ 2356057 w 12767104"/>
                <a:gd name="connsiteY164" fmla="*/ 1591769 h 13064490"/>
                <a:gd name="connsiteX165" fmla="*/ 2241013 w 12767104"/>
                <a:gd name="connsiteY165" fmla="*/ 1758385 h 13064490"/>
                <a:gd name="connsiteX166" fmla="*/ 2084315 w 12767104"/>
                <a:gd name="connsiteY166" fmla="*/ 1706813 h 13064490"/>
                <a:gd name="connsiteX167" fmla="*/ 2012822 w 12767104"/>
                <a:gd name="connsiteY167" fmla="*/ 1710689 h 13064490"/>
                <a:gd name="connsiteX168" fmla="*/ 2007107 w 12767104"/>
                <a:gd name="connsiteY168" fmla="*/ 1870709 h 13064490"/>
                <a:gd name="connsiteX169" fmla="*/ 1736597 w 12767104"/>
                <a:gd name="connsiteY169" fmla="*/ 1920239 h 13064490"/>
                <a:gd name="connsiteX170" fmla="*/ 1383792 w 12767104"/>
                <a:gd name="connsiteY170" fmla="*/ 1796415 h 13064490"/>
                <a:gd name="connsiteX171" fmla="*/ 1064132 w 12767104"/>
                <a:gd name="connsiteY171" fmla="*/ 1979294 h 13064490"/>
                <a:gd name="connsiteX172" fmla="*/ 1053084 w 12767104"/>
                <a:gd name="connsiteY172" fmla="*/ 2431542 h 13064490"/>
                <a:gd name="connsiteX173" fmla="*/ 514350 w 12767104"/>
                <a:gd name="connsiteY173" fmla="*/ 2355342 h 13064490"/>
                <a:gd name="connsiteX174" fmla="*/ 464057 w 12767104"/>
                <a:gd name="connsiteY174" fmla="*/ 2529839 h 13064490"/>
                <a:gd name="connsiteX175" fmla="*/ 0 w 12767104"/>
                <a:gd name="connsiteY175" fmla="*/ 2450592 h 13064490"/>
                <a:gd name="connsiteX0" fmla="*/ 0 w 12767104"/>
                <a:gd name="connsiteY0" fmla="*/ 2450592 h 13064490"/>
                <a:gd name="connsiteX1" fmla="*/ 266319 w 12767104"/>
                <a:gd name="connsiteY1" fmla="*/ 2830068 h 13064490"/>
                <a:gd name="connsiteX2" fmla="*/ 715899 w 12767104"/>
                <a:gd name="connsiteY2" fmla="*/ 2767965 h 13064490"/>
                <a:gd name="connsiteX3" fmla="*/ 1254633 w 12767104"/>
                <a:gd name="connsiteY3" fmla="*/ 3008757 h 13064490"/>
                <a:gd name="connsiteX4" fmla="*/ 1414652 w 12767104"/>
                <a:gd name="connsiteY4" fmla="*/ 3208019 h 13064490"/>
                <a:gd name="connsiteX5" fmla="*/ 1605152 w 12767104"/>
                <a:gd name="connsiteY5" fmla="*/ 3383279 h 13064490"/>
                <a:gd name="connsiteX6" fmla="*/ 1776602 w 12767104"/>
                <a:gd name="connsiteY6" fmla="*/ 3274694 h 13064490"/>
                <a:gd name="connsiteX7" fmla="*/ 2104262 w 12767104"/>
                <a:gd name="connsiteY7" fmla="*/ 3577589 h 13064490"/>
                <a:gd name="connsiteX8" fmla="*/ 2044827 w 12767104"/>
                <a:gd name="connsiteY8" fmla="*/ 3737610 h 13064490"/>
                <a:gd name="connsiteX9" fmla="*/ 2681477 w 12767104"/>
                <a:gd name="connsiteY9" fmla="*/ 3979544 h 13064490"/>
                <a:gd name="connsiteX10" fmla="*/ 3096767 w 12767104"/>
                <a:gd name="connsiteY10" fmla="*/ 3918584 h 13064490"/>
                <a:gd name="connsiteX11" fmla="*/ 3167252 w 12767104"/>
                <a:gd name="connsiteY11" fmla="*/ 4078604 h 13064490"/>
                <a:gd name="connsiteX12" fmla="*/ 3313937 w 12767104"/>
                <a:gd name="connsiteY12" fmla="*/ 4000499 h 13064490"/>
                <a:gd name="connsiteX13" fmla="*/ 3447669 w 12767104"/>
                <a:gd name="connsiteY13" fmla="*/ 4025646 h 13064490"/>
                <a:gd name="connsiteX14" fmla="*/ 3510152 w 12767104"/>
                <a:gd name="connsiteY14" fmla="*/ 4219574 h 13064490"/>
                <a:gd name="connsiteX15" fmla="*/ 3515867 w 12767104"/>
                <a:gd name="connsiteY15" fmla="*/ 4589144 h 13064490"/>
                <a:gd name="connsiteX16" fmla="*/ 3371087 w 12767104"/>
                <a:gd name="connsiteY16" fmla="*/ 4928234 h 13064490"/>
                <a:gd name="connsiteX17" fmla="*/ 3479672 w 12767104"/>
                <a:gd name="connsiteY17" fmla="*/ 5463539 h 13064490"/>
                <a:gd name="connsiteX18" fmla="*/ 3310127 w 12767104"/>
                <a:gd name="connsiteY18" fmla="*/ 5494019 h 13064490"/>
                <a:gd name="connsiteX19" fmla="*/ 3172967 w 12767104"/>
                <a:gd name="connsiteY19" fmla="*/ 6015989 h 13064490"/>
                <a:gd name="connsiteX20" fmla="*/ 3262502 w 12767104"/>
                <a:gd name="connsiteY20" fmla="*/ 6031229 h 13064490"/>
                <a:gd name="connsiteX21" fmla="*/ 3315842 w 12767104"/>
                <a:gd name="connsiteY21" fmla="*/ 6193154 h 13064490"/>
                <a:gd name="connsiteX22" fmla="*/ 3464432 w 12767104"/>
                <a:gd name="connsiteY22" fmla="*/ 6115049 h 13064490"/>
                <a:gd name="connsiteX23" fmla="*/ 3593972 w 12767104"/>
                <a:gd name="connsiteY23" fmla="*/ 6273164 h 13064490"/>
                <a:gd name="connsiteX24" fmla="*/ 3835146 w 12767104"/>
                <a:gd name="connsiteY24" fmla="*/ 6307836 h 13064490"/>
                <a:gd name="connsiteX25" fmla="*/ 3643502 w 12767104"/>
                <a:gd name="connsiteY25" fmla="*/ 6793229 h 13064490"/>
                <a:gd name="connsiteX26" fmla="*/ 3704462 w 12767104"/>
                <a:gd name="connsiteY26" fmla="*/ 7218044 h 13064490"/>
                <a:gd name="connsiteX27" fmla="*/ 3508247 w 12767104"/>
                <a:gd name="connsiteY27" fmla="*/ 7745729 h 13064490"/>
                <a:gd name="connsiteX28" fmla="*/ 3654932 w 12767104"/>
                <a:gd name="connsiteY28" fmla="*/ 7880984 h 13064490"/>
                <a:gd name="connsiteX29" fmla="*/ 3396234 w 12767104"/>
                <a:gd name="connsiteY29" fmla="*/ 8180451 h 13064490"/>
                <a:gd name="connsiteX30" fmla="*/ 3645407 w 12767104"/>
                <a:gd name="connsiteY30" fmla="*/ 8650604 h 13064490"/>
                <a:gd name="connsiteX31" fmla="*/ 4189476 w 12767104"/>
                <a:gd name="connsiteY31" fmla="*/ 9107805 h 13064490"/>
                <a:gd name="connsiteX32" fmla="*/ 4317872 w 12767104"/>
                <a:gd name="connsiteY32" fmla="*/ 9022079 h 13064490"/>
                <a:gd name="connsiteX33" fmla="*/ 4573142 w 12767104"/>
                <a:gd name="connsiteY33" fmla="*/ 9305924 h 13064490"/>
                <a:gd name="connsiteX34" fmla="*/ 4847462 w 12767104"/>
                <a:gd name="connsiteY34" fmla="*/ 9330689 h 13064490"/>
                <a:gd name="connsiteX35" fmla="*/ 5024627 w 12767104"/>
                <a:gd name="connsiteY35" fmla="*/ 9193529 h 13064490"/>
                <a:gd name="connsiteX36" fmla="*/ 5401817 w 12767104"/>
                <a:gd name="connsiteY36" fmla="*/ 9408794 h 13064490"/>
                <a:gd name="connsiteX37" fmla="*/ 5702807 w 12767104"/>
                <a:gd name="connsiteY37" fmla="*/ 9414509 h 13064490"/>
                <a:gd name="connsiteX38" fmla="*/ 5805677 w 12767104"/>
                <a:gd name="connsiteY38" fmla="*/ 9641204 h 13064490"/>
                <a:gd name="connsiteX39" fmla="*/ 6116192 w 12767104"/>
                <a:gd name="connsiteY39" fmla="*/ 9660254 h 13064490"/>
                <a:gd name="connsiteX40" fmla="*/ 6206109 w 12767104"/>
                <a:gd name="connsiteY40" fmla="*/ 9857613 h 13064490"/>
                <a:gd name="connsiteX41" fmla="*/ 6379082 w 12767104"/>
                <a:gd name="connsiteY41" fmla="*/ 9858374 h 13064490"/>
                <a:gd name="connsiteX42" fmla="*/ 6531482 w 12767104"/>
                <a:gd name="connsiteY42" fmla="*/ 10033634 h 13064490"/>
                <a:gd name="connsiteX43" fmla="*/ 6741032 w 12767104"/>
                <a:gd name="connsiteY43" fmla="*/ 10033634 h 13064490"/>
                <a:gd name="connsiteX44" fmla="*/ 6769607 w 12767104"/>
                <a:gd name="connsiteY44" fmla="*/ 10528934 h 13064490"/>
                <a:gd name="connsiteX45" fmla="*/ 6960108 w 12767104"/>
                <a:gd name="connsiteY45" fmla="*/ 10938891 h 13064490"/>
                <a:gd name="connsiteX46" fmla="*/ 6458712 w 12767104"/>
                <a:gd name="connsiteY46" fmla="*/ 11369040 h 13064490"/>
                <a:gd name="connsiteX47" fmla="*/ 6592443 w 12767104"/>
                <a:gd name="connsiteY47" fmla="*/ 11569065 h 13064490"/>
                <a:gd name="connsiteX48" fmla="*/ 6723888 w 12767104"/>
                <a:gd name="connsiteY48" fmla="*/ 11530965 h 13064490"/>
                <a:gd name="connsiteX49" fmla="*/ 6826758 w 12767104"/>
                <a:gd name="connsiteY49" fmla="*/ 11633835 h 13064490"/>
                <a:gd name="connsiteX50" fmla="*/ 6834378 w 12767104"/>
                <a:gd name="connsiteY50" fmla="*/ 11870055 h 13064490"/>
                <a:gd name="connsiteX51" fmla="*/ 6950583 w 12767104"/>
                <a:gd name="connsiteY51" fmla="*/ 12011025 h 13064490"/>
                <a:gd name="connsiteX52" fmla="*/ 7009638 w 12767104"/>
                <a:gd name="connsiteY52" fmla="*/ 12390120 h 13064490"/>
                <a:gd name="connsiteX53" fmla="*/ 6941058 w 12767104"/>
                <a:gd name="connsiteY53" fmla="*/ 12628245 h 13064490"/>
                <a:gd name="connsiteX54" fmla="*/ 7076313 w 12767104"/>
                <a:gd name="connsiteY54" fmla="*/ 12847320 h 13064490"/>
                <a:gd name="connsiteX55" fmla="*/ 7202043 w 12767104"/>
                <a:gd name="connsiteY55" fmla="*/ 12943713 h 13064490"/>
                <a:gd name="connsiteX56" fmla="*/ 7287768 w 12767104"/>
                <a:gd name="connsiteY56" fmla="*/ 12799695 h 13064490"/>
                <a:gd name="connsiteX57" fmla="*/ 7377303 w 12767104"/>
                <a:gd name="connsiteY57" fmla="*/ 12759690 h 13064490"/>
                <a:gd name="connsiteX58" fmla="*/ 7748778 w 12767104"/>
                <a:gd name="connsiteY58" fmla="*/ 12538710 h 13064490"/>
                <a:gd name="connsiteX59" fmla="*/ 8312658 w 12767104"/>
                <a:gd name="connsiteY59" fmla="*/ 13034010 h 13064490"/>
                <a:gd name="connsiteX60" fmla="*/ 8440293 w 12767104"/>
                <a:gd name="connsiteY60" fmla="*/ 12971145 h 13064490"/>
                <a:gd name="connsiteX61" fmla="*/ 8819388 w 12767104"/>
                <a:gd name="connsiteY61" fmla="*/ 13013055 h 13064490"/>
                <a:gd name="connsiteX62" fmla="*/ 9089898 w 12767104"/>
                <a:gd name="connsiteY62" fmla="*/ 13064490 h 13064490"/>
                <a:gd name="connsiteX63" fmla="*/ 9554718 w 12767104"/>
                <a:gd name="connsiteY63" fmla="*/ 12974954 h 13064490"/>
                <a:gd name="connsiteX64" fmla="*/ 9853803 w 12767104"/>
                <a:gd name="connsiteY64" fmla="*/ 12885420 h 13064490"/>
                <a:gd name="connsiteX65" fmla="*/ 9954006 w 12767104"/>
                <a:gd name="connsiteY65" fmla="*/ 12968097 h 13064490"/>
                <a:gd name="connsiteX66" fmla="*/ 10019538 w 12767104"/>
                <a:gd name="connsiteY66" fmla="*/ 12891134 h 13064490"/>
                <a:gd name="connsiteX67" fmla="*/ 10107168 w 12767104"/>
                <a:gd name="connsiteY67" fmla="*/ 12702539 h 13064490"/>
                <a:gd name="connsiteX68" fmla="*/ 10103358 w 12767104"/>
                <a:gd name="connsiteY68" fmla="*/ 12614909 h 13064490"/>
                <a:gd name="connsiteX69" fmla="*/ 10177653 w 12767104"/>
                <a:gd name="connsiteY69" fmla="*/ 12538709 h 13064490"/>
                <a:gd name="connsiteX70" fmla="*/ 10135743 w 12767104"/>
                <a:gd name="connsiteY70" fmla="*/ 12378689 h 13064490"/>
                <a:gd name="connsiteX71" fmla="*/ 10267188 w 12767104"/>
                <a:gd name="connsiteY71" fmla="*/ 12338684 h 13064490"/>
                <a:gd name="connsiteX72" fmla="*/ 10419207 w 12767104"/>
                <a:gd name="connsiteY72" fmla="*/ 11967972 h 13064490"/>
                <a:gd name="connsiteX73" fmla="*/ 11149203 w 12767104"/>
                <a:gd name="connsiteY73" fmla="*/ 12121514 h 13064490"/>
                <a:gd name="connsiteX74" fmla="*/ 12090273 w 12767104"/>
                <a:gd name="connsiteY74" fmla="*/ 11727179 h 13064490"/>
                <a:gd name="connsiteX75" fmla="*/ 12248388 w 12767104"/>
                <a:gd name="connsiteY75" fmla="*/ 11870054 h 13064490"/>
                <a:gd name="connsiteX76" fmla="*/ 12362688 w 12767104"/>
                <a:gd name="connsiteY76" fmla="*/ 11891009 h 13064490"/>
                <a:gd name="connsiteX77" fmla="*/ 12524613 w 12767104"/>
                <a:gd name="connsiteY77" fmla="*/ 11662409 h 13064490"/>
                <a:gd name="connsiteX78" fmla="*/ 12600813 w 12767104"/>
                <a:gd name="connsiteY78" fmla="*/ 11622404 h 13064490"/>
                <a:gd name="connsiteX79" fmla="*/ 12658344 w 12767104"/>
                <a:gd name="connsiteY79" fmla="*/ 11645265 h 13064490"/>
                <a:gd name="connsiteX80" fmla="*/ 12758928 w 12767104"/>
                <a:gd name="connsiteY80" fmla="*/ 11344274 h 13064490"/>
                <a:gd name="connsiteX81" fmla="*/ 12446507 w 12767104"/>
                <a:gd name="connsiteY81" fmla="*/ 10921364 h 13064490"/>
                <a:gd name="connsiteX82" fmla="*/ 12383642 w 12767104"/>
                <a:gd name="connsiteY82" fmla="*/ 10618469 h 13064490"/>
                <a:gd name="connsiteX83" fmla="*/ 12201906 w 12767104"/>
                <a:gd name="connsiteY83" fmla="*/ 10423017 h 13064490"/>
                <a:gd name="connsiteX84" fmla="*/ 12216002 w 12767104"/>
                <a:gd name="connsiteY84" fmla="*/ 10138409 h 13064490"/>
                <a:gd name="connsiteX85" fmla="*/ 12560807 w 12767104"/>
                <a:gd name="connsiteY85" fmla="*/ 9631679 h 13064490"/>
                <a:gd name="connsiteX86" fmla="*/ 12693777 w 12767104"/>
                <a:gd name="connsiteY86" fmla="*/ 8833866 h 13064490"/>
                <a:gd name="connsiteX87" fmla="*/ 12472416 w 12767104"/>
                <a:gd name="connsiteY87" fmla="*/ 8590407 h 13064490"/>
                <a:gd name="connsiteX88" fmla="*/ 12508992 w 12767104"/>
                <a:gd name="connsiteY88" fmla="*/ 7827264 h 13064490"/>
                <a:gd name="connsiteX89" fmla="*/ 12256389 w 12767104"/>
                <a:gd name="connsiteY89" fmla="*/ 7655052 h 13064490"/>
                <a:gd name="connsiteX90" fmla="*/ 11978640 w 12767104"/>
                <a:gd name="connsiteY90" fmla="*/ 7424928 h 13064490"/>
                <a:gd name="connsiteX91" fmla="*/ 11887200 w 12767104"/>
                <a:gd name="connsiteY91" fmla="*/ 6784848 h 13064490"/>
                <a:gd name="connsiteX92" fmla="*/ 12052173 w 12767104"/>
                <a:gd name="connsiteY92" fmla="*/ 6573774 h 13064490"/>
                <a:gd name="connsiteX93" fmla="*/ 12172950 w 12767104"/>
                <a:gd name="connsiteY93" fmla="*/ 6334887 h 13064490"/>
                <a:gd name="connsiteX94" fmla="*/ 12179808 w 12767104"/>
                <a:gd name="connsiteY94" fmla="*/ 5888736 h 13064490"/>
                <a:gd name="connsiteX95" fmla="*/ 11915394 w 12767104"/>
                <a:gd name="connsiteY95" fmla="*/ 5550027 h 13064490"/>
                <a:gd name="connsiteX96" fmla="*/ 11612880 w 12767104"/>
                <a:gd name="connsiteY96" fmla="*/ 5285232 h 13064490"/>
                <a:gd name="connsiteX97" fmla="*/ 11137392 w 12767104"/>
                <a:gd name="connsiteY97" fmla="*/ 4791456 h 13064490"/>
                <a:gd name="connsiteX98" fmla="*/ 10345674 w 12767104"/>
                <a:gd name="connsiteY98" fmla="*/ 4283583 h 13064490"/>
                <a:gd name="connsiteX99" fmla="*/ 10364343 w 12767104"/>
                <a:gd name="connsiteY99" fmla="*/ 3643122 h 13064490"/>
                <a:gd name="connsiteX100" fmla="*/ 10991088 w 12767104"/>
                <a:gd name="connsiteY100" fmla="*/ 3035808 h 13064490"/>
                <a:gd name="connsiteX101" fmla="*/ 11228832 w 12767104"/>
                <a:gd name="connsiteY101" fmla="*/ 2523744 h 13064490"/>
                <a:gd name="connsiteX102" fmla="*/ 11155680 w 12767104"/>
                <a:gd name="connsiteY102" fmla="*/ 2286000 h 13064490"/>
                <a:gd name="connsiteX103" fmla="*/ 11391900 w 12767104"/>
                <a:gd name="connsiteY103" fmla="*/ 1664970 h 13064490"/>
                <a:gd name="connsiteX104" fmla="*/ 11299698 w 12767104"/>
                <a:gd name="connsiteY104" fmla="*/ 1289304 h 13064490"/>
                <a:gd name="connsiteX105" fmla="*/ 10966704 w 12767104"/>
                <a:gd name="connsiteY105" fmla="*/ 1435227 h 13064490"/>
                <a:gd name="connsiteX106" fmla="*/ 10770870 w 12767104"/>
                <a:gd name="connsiteY106" fmla="*/ 1719072 h 13064490"/>
                <a:gd name="connsiteX107" fmla="*/ 10211943 w 12767104"/>
                <a:gd name="connsiteY107" fmla="*/ 1704594 h 13064490"/>
                <a:gd name="connsiteX108" fmla="*/ 10643616 w 12767104"/>
                <a:gd name="connsiteY108" fmla="*/ 987552 h 13064490"/>
                <a:gd name="connsiteX109" fmla="*/ 10569321 w 12767104"/>
                <a:gd name="connsiteY109" fmla="*/ 768477 h 13064490"/>
                <a:gd name="connsiteX110" fmla="*/ 10310241 w 12767104"/>
                <a:gd name="connsiteY110" fmla="*/ 644652 h 13064490"/>
                <a:gd name="connsiteX111" fmla="*/ 10132695 w 12767104"/>
                <a:gd name="connsiteY111" fmla="*/ 798957 h 13064490"/>
                <a:gd name="connsiteX112" fmla="*/ 9947147 w 12767104"/>
                <a:gd name="connsiteY112" fmla="*/ 712469 h 13064490"/>
                <a:gd name="connsiteX113" fmla="*/ 9547097 w 12767104"/>
                <a:gd name="connsiteY113" fmla="*/ 748664 h 13064490"/>
                <a:gd name="connsiteX114" fmla="*/ 9390887 w 12767104"/>
                <a:gd name="connsiteY114" fmla="*/ 302894 h 13064490"/>
                <a:gd name="connsiteX115" fmla="*/ 9286112 w 12767104"/>
                <a:gd name="connsiteY115" fmla="*/ 152399 h 13064490"/>
                <a:gd name="connsiteX116" fmla="*/ 9089136 w 12767104"/>
                <a:gd name="connsiteY116" fmla="*/ 0 h 13064490"/>
                <a:gd name="connsiteX117" fmla="*/ 9030842 w 12767104"/>
                <a:gd name="connsiteY117" fmla="*/ 188594 h 13064490"/>
                <a:gd name="connsiteX118" fmla="*/ 9137522 w 12767104"/>
                <a:gd name="connsiteY118" fmla="*/ 352424 h 13064490"/>
                <a:gd name="connsiteX119" fmla="*/ 8903207 w 12767104"/>
                <a:gd name="connsiteY119" fmla="*/ 421004 h 13064490"/>
                <a:gd name="connsiteX120" fmla="*/ 8634602 w 12767104"/>
                <a:gd name="connsiteY120" fmla="*/ 548639 h 13064490"/>
                <a:gd name="connsiteX121" fmla="*/ 8421242 w 12767104"/>
                <a:gd name="connsiteY121" fmla="*/ 859154 h 13064490"/>
                <a:gd name="connsiteX122" fmla="*/ 8219312 w 12767104"/>
                <a:gd name="connsiteY122" fmla="*/ 922019 h 13064490"/>
                <a:gd name="connsiteX123" fmla="*/ 8125967 w 12767104"/>
                <a:gd name="connsiteY123" fmla="*/ 1301114 h 13064490"/>
                <a:gd name="connsiteX124" fmla="*/ 8017382 w 12767104"/>
                <a:gd name="connsiteY124" fmla="*/ 1407794 h 13064490"/>
                <a:gd name="connsiteX125" fmla="*/ 7977377 w 12767104"/>
                <a:gd name="connsiteY125" fmla="*/ 1543049 h 13064490"/>
                <a:gd name="connsiteX126" fmla="*/ 7811642 w 12767104"/>
                <a:gd name="connsiteY126" fmla="*/ 1577339 h 13064490"/>
                <a:gd name="connsiteX127" fmla="*/ 7678674 w 12767104"/>
                <a:gd name="connsiteY127" fmla="*/ 1816608 h 13064490"/>
                <a:gd name="connsiteX128" fmla="*/ 7327772 w 12767104"/>
                <a:gd name="connsiteY128" fmla="*/ 1645919 h 13064490"/>
                <a:gd name="connsiteX129" fmla="*/ 6998207 w 12767104"/>
                <a:gd name="connsiteY129" fmla="*/ 1950719 h 13064490"/>
                <a:gd name="connsiteX130" fmla="*/ 6794372 w 12767104"/>
                <a:gd name="connsiteY130" fmla="*/ 1811654 h 13064490"/>
                <a:gd name="connsiteX131" fmla="*/ 6217920 w 12767104"/>
                <a:gd name="connsiteY131" fmla="*/ 2286000 h 13064490"/>
                <a:gd name="connsiteX132" fmla="*/ 6051343 w 12767104"/>
                <a:gd name="connsiteY132" fmla="*/ 2172939 h 13064490"/>
                <a:gd name="connsiteX133" fmla="*/ 6152503 w 12767104"/>
                <a:gd name="connsiteY133" fmla="*/ 2036076 h 13064490"/>
                <a:gd name="connsiteX134" fmla="*/ 6001756 w 12767104"/>
                <a:gd name="connsiteY134" fmla="*/ 2105499 h 13064490"/>
                <a:gd name="connsiteX135" fmla="*/ 5963420 w 12767104"/>
                <a:gd name="connsiteY135" fmla="*/ 2056341 h 13064490"/>
                <a:gd name="connsiteX136" fmla="*/ 5841165 w 12767104"/>
                <a:gd name="connsiteY136" fmla="*/ 2136802 h 13064490"/>
                <a:gd name="connsiteX137" fmla="*/ 5724064 w 12767104"/>
                <a:gd name="connsiteY137" fmla="*/ 2053928 h 13064490"/>
                <a:gd name="connsiteX138" fmla="*/ 5581714 w 12767104"/>
                <a:gd name="connsiteY138" fmla="*/ 2050271 h 13064490"/>
                <a:gd name="connsiteX139" fmla="*/ 5460256 w 12767104"/>
                <a:gd name="connsiteY139" fmla="*/ 2097565 h 13064490"/>
                <a:gd name="connsiteX140" fmla="*/ 5343431 w 12767104"/>
                <a:gd name="connsiteY140" fmla="*/ 2060837 h 13064490"/>
                <a:gd name="connsiteX141" fmla="*/ 5383630 w 12767104"/>
                <a:gd name="connsiteY141" fmla="*/ 1903664 h 13064490"/>
                <a:gd name="connsiteX142" fmla="*/ 5073471 w 12767104"/>
                <a:gd name="connsiteY142" fmla="*/ 1859543 h 13064490"/>
                <a:gd name="connsiteX143" fmla="*/ 5058739 w 12767104"/>
                <a:gd name="connsiteY143" fmla="*/ 1702226 h 13064490"/>
                <a:gd name="connsiteX144" fmla="*/ 4887021 w 12767104"/>
                <a:gd name="connsiteY144" fmla="*/ 1772269 h 13064490"/>
                <a:gd name="connsiteX145" fmla="*/ 4565691 w 12767104"/>
                <a:gd name="connsiteY145" fmla="*/ 1635406 h 13064490"/>
                <a:gd name="connsiteX146" fmla="*/ 4512137 w 12767104"/>
                <a:gd name="connsiteY146" fmla="*/ 1712763 h 13064490"/>
                <a:gd name="connsiteX147" fmla="*/ 4375274 w 12767104"/>
                <a:gd name="connsiteY147" fmla="*/ 1712763 h 13064490"/>
                <a:gd name="connsiteX148" fmla="*/ 4289902 w 12767104"/>
                <a:gd name="connsiteY148" fmla="*/ 1742267 h 13064490"/>
                <a:gd name="connsiteX149" fmla="*/ 4214609 w 12767104"/>
                <a:gd name="connsiteY149" fmla="*/ 1593753 h 13064490"/>
                <a:gd name="connsiteX150" fmla="*/ 4095599 w 12767104"/>
                <a:gd name="connsiteY150" fmla="*/ 1520363 h 13064490"/>
                <a:gd name="connsiteX151" fmla="*/ 4093905 w 12767104"/>
                <a:gd name="connsiteY151" fmla="*/ 1433030 h 13064490"/>
                <a:gd name="connsiteX152" fmla="*/ 3996423 w 12767104"/>
                <a:gd name="connsiteY152" fmla="*/ 1391434 h 13064490"/>
                <a:gd name="connsiteX153" fmla="*/ 3762439 w 12767104"/>
                <a:gd name="connsiteY153" fmla="*/ 1268200 h 13064490"/>
                <a:gd name="connsiteX154" fmla="*/ 3683643 w 12767104"/>
                <a:gd name="connsiteY154" fmla="*/ 1308185 h 13064490"/>
                <a:gd name="connsiteX155" fmla="*/ 3505928 w 12767104"/>
                <a:gd name="connsiteY155" fmla="*/ 1106176 h 13064490"/>
                <a:gd name="connsiteX156" fmla="*/ 3296242 w 12767104"/>
                <a:gd name="connsiteY156" fmla="*/ 1199033 h 13064490"/>
                <a:gd name="connsiteX157" fmla="*/ 3234753 w 12767104"/>
                <a:gd name="connsiteY157" fmla="*/ 1089940 h 13064490"/>
                <a:gd name="connsiteX158" fmla="*/ 2999574 w 12767104"/>
                <a:gd name="connsiteY158" fmla="*/ 1182219 h 13064490"/>
                <a:gd name="connsiteX159" fmla="*/ 2992765 w 12767104"/>
                <a:gd name="connsiteY159" fmla="*/ 1034402 h 13064490"/>
                <a:gd name="connsiteX160" fmla="*/ 2920345 w 12767104"/>
                <a:gd name="connsiteY160" fmla="*/ 1007542 h 13064490"/>
                <a:gd name="connsiteX161" fmla="*/ 2792430 w 12767104"/>
                <a:gd name="connsiteY161" fmla="*/ 1246638 h 13064490"/>
                <a:gd name="connsiteX162" fmla="*/ 2793380 w 12767104"/>
                <a:gd name="connsiteY162" fmla="*/ 1429807 h 13064490"/>
                <a:gd name="connsiteX163" fmla="*/ 2655567 w 12767104"/>
                <a:gd name="connsiteY163" fmla="*/ 1478709 h 13064490"/>
                <a:gd name="connsiteX164" fmla="*/ 2541665 w 12767104"/>
                <a:gd name="connsiteY164" fmla="*/ 1603773 h 13064490"/>
                <a:gd name="connsiteX165" fmla="*/ 2356057 w 12767104"/>
                <a:gd name="connsiteY165" fmla="*/ 1591769 h 13064490"/>
                <a:gd name="connsiteX166" fmla="*/ 2241013 w 12767104"/>
                <a:gd name="connsiteY166" fmla="*/ 1758385 h 13064490"/>
                <a:gd name="connsiteX167" fmla="*/ 2084315 w 12767104"/>
                <a:gd name="connsiteY167" fmla="*/ 1706813 h 13064490"/>
                <a:gd name="connsiteX168" fmla="*/ 2012822 w 12767104"/>
                <a:gd name="connsiteY168" fmla="*/ 1710689 h 13064490"/>
                <a:gd name="connsiteX169" fmla="*/ 2007107 w 12767104"/>
                <a:gd name="connsiteY169" fmla="*/ 1870709 h 13064490"/>
                <a:gd name="connsiteX170" fmla="*/ 1736597 w 12767104"/>
                <a:gd name="connsiteY170" fmla="*/ 1920239 h 13064490"/>
                <a:gd name="connsiteX171" fmla="*/ 1383792 w 12767104"/>
                <a:gd name="connsiteY171" fmla="*/ 1796415 h 13064490"/>
                <a:gd name="connsiteX172" fmla="*/ 1064132 w 12767104"/>
                <a:gd name="connsiteY172" fmla="*/ 1979294 h 13064490"/>
                <a:gd name="connsiteX173" fmla="*/ 1053084 w 12767104"/>
                <a:gd name="connsiteY173" fmla="*/ 2431542 h 13064490"/>
                <a:gd name="connsiteX174" fmla="*/ 514350 w 12767104"/>
                <a:gd name="connsiteY174" fmla="*/ 2355342 h 13064490"/>
                <a:gd name="connsiteX175" fmla="*/ 464057 w 12767104"/>
                <a:gd name="connsiteY175" fmla="*/ 2529839 h 13064490"/>
                <a:gd name="connsiteX176" fmla="*/ 0 w 12767104"/>
                <a:gd name="connsiteY176" fmla="*/ 2450592 h 13064490"/>
                <a:gd name="connsiteX0" fmla="*/ 0 w 12767104"/>
                <a:gd name="connsiteY0" fmla="*/ 2450592 h 13064490"/>
                <a:gd name="connsiteX1" fmla="*/ 266319 w 12767104"/>
                <a:gd name="connsiteY1" fmla="*/ 2830068 h 13064490"/>
                <a:gd name="connsiteX2" fmla="*/ 715899 w 12767104"/>
                <a:gd name="connsiteY2" fmla="*/ 2767965 h 13064490"/>
                <a:gd name="connsiteX3" fmla="*/ 1254633 w 12767104"/>
                <a:gd name="connsiteY3" fmla="*/ 3008757 h 13064490"/>
                <a:gd name="connsiteX4" fmla="*/ 1414652 w 12767104"/>
                <a:gd name="connsiteY4" fmla="*/ 3208019 h 13064490"/>
                <a:gd name="connsiteX5" fmla="*/ 1605152 w 12767104"/>
                <a:gd name="connsiteY5" fmla="*/ 3383279 h 13064490"/>
                <a:gd name="connsiteX6" fmla="*/ 1776602 w 12767104"/>
                <a:gd name="connsiteY6" fmla="*/ 3274694 h 13064490"/>
                <a:gd name="connsiteX7" fmla="*/ 2104262 w 12767104"/>
                <a:gd name="connsiteY7" fmla="*/ 3577589 h 13064490"/>
                <a:gd name="connsiteX8" fmla="*/ 2044827 w 12767104"/>
                <a:gd name="connsiteY8" fmla="*/ 3737610 h 13064490"/>
                <a:gd name="connsiteX9" fmla="*/ 2681477 w 12767104"/>
                <a:gd name="connsiteY9" fmla="*/ 3979544 h 13064490"/>
                <a:gd name="connsiteX10" fmla="*/ 3096767 w 12767104"/>
                <a:gd name="connsiteY10" fmla="*/ 3918584 h 13064490"/>
                <a:gd name="connsiteX11" fmla="*/ 3167252 w 12767104"/>
                <a:gd name="connsiteY11" fmla="*/ 4078604 h 13064490"/>
                <a:gd name="connsiteX12" fmla="*/ 3313937 w 12767104"/>
                <a:gd name="connsiteY12" fmla="*/ 4000499 h 13064490"/>
                <a:gd name="connsiteX13" fmla="*/ 3447669 w 12767104"/>
                <a:gd name="connsiteY13" fmla="*/ 4025646 h 13064490"/>
                <a:gd name="connsiteX14" fmla="*/ 3510152 w 12767104"/>
                <a:gd name="connsiteY14" fmla="*/ 4219574 h 13064490"/>
                <a:gd name="connsiteX15" fmla="*/ 3515867 w 12767104"/>
                <a:gd name="connsiteY15" fmla="*/ 4589144 h 13064490"/>
                <a:gd name="connsiteX16" fmla="*/ 3371087 w 12767104"/>
                <a:gd name="connsiteY16" fmla="*/ 4928234 h 13064490"/>
                <a:gd name="connsiteX17" fmla="*/ 3479672 w 12767104"/>
                <a:gd name="connsiteY17" fmla="*/ 5463539 h 13064490"/>
                <a:gd name="connsiteX18" fmla="*/ 3310127 w 12767104"/>
                <a:gd name="connsiteY18" fmla="*/ 5494019 h 13064490"/>
                <a:gd name="connsiteX19" fmla="*/ 3172967 w 12767104"/>
                <a:gd name="connsiteY19" fmla="*/ 6015989 h 13064490"/>
                <a:gd name="connsiteX20" fmla="*/ 3262502 w 12767104"/>
                <a:gd name="connsiteY20" fmla="*/ 6031229 h 13064490"/>
                <a:gd name="connsiteX21" fmla="*/ 3315842 w 12767104"/>
                <a:gd name="connsiteY21" fmla="*/ 6193154 h 13064490"/>
                <a:gd name="connsiteX22" fmla="*/ 3464432 w 12767104"/>
                <a:gd name="connsiteY22" fmla="*/ 6115049 h 13064490"/>
                <a:gd name="connsiteX23" fmla="*/ 3593972 w 12767104"/>
                <a:gd name="connsiteY23" fmla="*/ 6273164 h 13064490"/>
                <a:gd name="connsiteX24" fmla="*/ 3835146 w 12767104"/>
                <a:gd name="connsiteY24" fmla="*/ 6307836 h 13064490"/>
                <a:gd name="connsiteX25" fmla="*/ 3643502 w 12767104"/>
                <a:gd name="connsiteY25" fmla="*/ 6793229 h 13064490"/>
                <a:gd name="connsiteX26" fmla="*/ 3704462 w 12767104"/>
                <a:gd name="connsiteY26" fmla="*/ 7218044 h 13064490"/>
                <a:gd name="connsiteX27" fmla="*/ 3508247 w 12767104"/>
                <a:gd name="connsiteY27" fmla="*/ 7745729 h 13064490"/>
                <a:gd name="connsiteX28" fmla="*/ 3654932 w 12767104"/>
                <a:gd name="connsiteY28" fmla="*/ 7880984 h 13064490"/>
                <a:gd name="connsiteX29" fmla="*/ 3396234 w 12767104"/>
                <a:gd name="connsiteY29" fmla="*/ 8180451 h 13064490"/>
                <a:gd name="connsiteX30" fmla="*/ 3645407 w 12767104"/>
                <a:gd name="connsiteY30" fmla="*/ 8650604 h 13064490"/>
                <a:gd name="connsiteX31" fmla="*/ 4189476 w 12767104"/>
                <a:gd name="connsiteY31" fmla="*/ 9107805 h 13064490"/>
                <a:gd name="connsiteX32" fmla="*/ 4317872 w 12767104"/>
                <a:gd name="connsiteY32" fmla="*/ 9022079 h 13064490"/>
                <a:gd name="connsiteX33" fmla="*/ 4573142 w 12767104"/>
                <a:gd name="connsiteY33" fmla="*/ 9305924 h 13064490"/>
                <a:gd name="connsiteX34" fmla="*/ 4847462 w 12767104"/>
                <a:gd name="connsiteY34" fmla="*/ 9330689 h 13064490"/>
                <a:gd name="connsiteX35" fmla="*/ 5024627 w 12767104"/>
                <a:gd name="connsiteY35" fmla="*/ 9193529 h 13064490"/>
                <a:gd name="connsiteX36" fmla="*/ 5401817 w 12767104"/>
                <a:gd name="connsiteY36" fmla="*/ 9408794 h 13064490"/>
                <a:gd name="connsiteX37" fmla="*/ 5702807 w 12767104"/>
                <a:gd name="connsiteY37" fmla="*/ 9414509 h 13064490"/>
                <a:gd name="connsiteX38" fmla="*/ 5805677 w 12767104"/>
                <a:gd name="connsiteY38" fmla="*/ 9641204 h 13064490"/>
                <a:gd name="connsiteX39" fmla="*/ 6116192 w 12767104"/>
                <a:gd name="connsiteY39" fmla="*/ 9660254 h 13064490"/>
                <a:gd name="connsiteX40" fmla="*/ 6206109 w 12767104"/>
                <a:gd name="connsiteY40" fmla="*/ 9857613 h 13064490"/>
                <a:gd name="connsiteX41" fmla="*/ 6379082 w 12767104"/>
                <a:gd name="connsiteY41" fmla="*/ 9858374 h 13064490"/>
                <a:gd name="connsiteX42" fmla="*/ 6531482 w 12767104"/>
                <a:gd name="connsiteY42" fmla="*/ 10033634 h 13064490"/>
                <a:gd name="connsiteX43" fmla="*/ 6741032 w 12767104"/>
                <a:gd name="connsiteY43" fmla="*/ 10033634 h 13064490"/>
                <a:gd name="connsiteX44" fmla="*/ 6769607 w 12767104"/>
                <a:gd name="connsiteY44" fmla="*/ 10528934 h 13064490"/>
                <a:gd name="connsiteX45" fmla="*/ 6960108 w 12767104"/>
                <a:gd name="connsiteY45" fmla="*/ 10938891 h 13064490"/>
                <a:gd name="connsiteX46" fmla="*/ 6458712 w 12767104"/>
                <a:gd name="connsiteY46" fmla="*/ 11369040 h 13064490"/>
                <a:gd name="connsiteX47" fmla="*/ 6592443 w 12767104"/>
                <a:gd name="connsiteY47" fmla="*/ 11569065 h 13064490"/>
                <a:gd name="connsiteX48" fmla="*/ 6723888 w 12767104"/>
                <a:gd name="connsiteY48" fmla="*/ 11530965 h 13064490"/>
                <a:gd name="connsiteX49" fmla="*/ 6826758 w 12767104"/>
                <a:gd name="connsiteY49" fmla="*/ 11633835 h 13064490"/>
                <a:gd name="connsiteX50" fmla="*/ 6834378 w 12767104"/>
                <a:gd name="connsiteY50" fmla="*/ 11870055 h 13064490"/>
                <a:gd name="connsiteX51" fmla="*/ 6950583 w 12767104"/>
                <a:gd name="connsiteY51" fmla="*/ 12011025 h 13064490"/>
                <a:gd name="connsiteX52" fmla="*/ 7009638 w 12767104"/>
                <a:gd name="connsiteY52" fmla="*/ 12390120 h 13064490"/>
                <a:gd name="connsiteX53" fmla="*/ 6941058 w 12767104"/>
                <a:gd name="connsiteY53" fmla="*/ 12628245 h 13064490"/>
                <a:gd name="connsiteX54" fmla="*/ 7076313 w 12767104"/>
                <a:gd name="connsiteY54" fmla="*/ 12847320 h 13064490"/>
                <a:gd name="connsiteX55" fmla="*/ 7202043 w 12767104"/>
                <a:gd name="connsiteY55" fmla="*/ 12943713 h 13064490"/>
                <a:gd name="connsiteX56" fmla="*/ 7287768 w 12767104"/>
                <a:gd name="connsiteY56" fmla="*/ 12799695 h 13064490"/>
                <a:gd name="connsiteX57" fmla="*/ 7377303 w 12767104"/>
                <a:gd name="connsiteY57" fmla="*/ 12759690 h 13064490"/>
                <a:gd name="connsiteX58" fmla="*/ 7748778 w 12767104"/>
                <a:gd name="connsiteY58" fmla="*/ 12538710 h 13064490"/>
                <a:gd name="connsiteX59" fmla="*/ 8312658 w 12767104"/>
                <a:gd name="connsiteY59" fmla="*/ 13034010 h 13064490"/>
                <a:gd name="connsiteX60" fmla="*/ 8440293 w 12767104"/>
                <a:gd name="connsiteY60" fmla="*/ 12971145 h 13064490"/>
                <a:gd name="connsiteX61" fmla="*/ 8819388 w 12767104"/>
                <a:gd name="connsiteY61" fmla="*/ 13013055 h 13064490"/>
                <a:gd name="connsiteX62" fmla="*/ 9089898 w 12767104"/>
                <a:gd name="connsiteY62" fmla="*/ 13064490 h 13064490"/>
                <a:gd name="connsiteX63" fmla="*/ 9554718 w 12767104"/>
                <a:gd name="connsiteY63" fmla="*/ 12974954 h 13064490"/>
                <a:gd name="connsiteX64" fmla="*/ 9853803 w 12767104"/>
                <a:gd name="connsiteY64" fmla="*/ 12885420 h 13064490"/>
                <a:gd name="connsiteX65" fmla="*/ 9954006 w 12767104"/>
                <a:gd name="connsiteY65" fmla="*/ 12968097 h 13064490"/>
                <a:gd name="connsiteX66" fmla="*/ 10019538 w 12767104"/>
                <a:gd name="connsiteY66" fmla="*/ 12891134 h 13064490"/>
                <a:gd name="connsiteX67" fmla="*/ 10107168 w 12767104"/>
                <a:gd name="connsiteY67" fmla="*/ 12702539 h 13064490"/>
                <a:gd name="connsiteX68" fmla="*/ 10103358 w 12767104"/>
                <a:gd name="connsiteY68" fmla="*/ 12614909 h 13064490"/>
                <a:gd name="connsiteX69" fmla="*/ 10177653 w 12767104"/>
                <a:gd name="connsiteY69" fmla="*/ 12538709 h 13064490"/>
                <a:gd name="connsiteX70" fmla="*/ 10135743 w 12767104"/>
                <a:gd name="connsiteY70" fmla="*/ 12378689 h 13064490"/>
                <a:gd name="connsiteX71" fmla="*/ 10267188 w 12767104"/>
                <a:gd name="connsiteY71" fmla="*/ 12338684 h 13064490"/>
                <a:gd name="connsiteX72" fmla="*/ 10419207 w 12767104"/>
                <a:gd name="connsiteY72" fmla="*/ 11967972 h 13064490"/>
                <a:gd name="connsiteX73" fmla="*/ 11149203 w 12767104"/>
                <a:gd name="connsiteY73" fmla="*/ 12121514 h 13064490"/>
                <a:gd name="connsiteX74" fmla="*/ 12090273 w 12767104"/>
                <a:gd name="connsiteY74" fmla="*/ 11727179 h 13064490"/>
                <a:gd name="connsiteX75" fmla="*/ 12248388 w 12767104"/>
                <a:gd name="connsiteY75" fmla="*/ 11870054 h 13064490"/>
                <a:gd name="connsiteX76" fmla="*/ 12362688 w 12767104"/>
                <a:gd name="connsiteY76" fmla="*/ 11891009 h 13064490"/>
                <a:gd name="connsiteX77" fmla="*/ 12524613 w 12767104"/>
                <a:gd name="connsiteY77" fmla="*/ 11662409 h 13064490"/>
                <a:gd name="connsiteX78" fmla="*/ 12600813 w 12767104"/>
                <a:gd name="connsiteY78" fmla="*/ 11622404 h 13064490"/>
                <a:gd name="connsiteX79" fmla="*/ 12658344 w 12767104"/>
                <a:gd name="connsiteY79" fmla="*/ 11645265 h 13064490"/>
                <a:gd name="connsiteX80" fmla="*/ 12758928 w 12767104"/>
                <a:gd name="connsiteY80" fmla="*/ 11344274 h 13064490"/>
                <a:gd name="connsiteX81" fmla="*/ 12446507 w 12767104"/>
                <a:gd name="connsiteY81" fmla="*/ 10921364 h 13064490"/>
                <a:gd name="connsiteX82" fmla="*/ 12383642 w 12767104"/>
                <a:gd name="connsiteY82" fmla="*/ 10618469 h 13064490"/>
                <a:gd name="connsiteX83" fmla="*/ 12201906 w 12767104"/>
                <a:gd name="connsiteY83" fmla="*/ 10423017 h 13064490"/>
                <a:gd name="connsiteX84" fmla="*/ 12216002 w 12767104"/>
                <a:gd name="connsiteY84" fmla="*/ 10138409 h 13064490"/>
                <a:gd name="connsiteX85" fmla="*/ 12560807 w 12767104"/>
                <a:gd name="connsiteY85" fmla="*/ 9631679 h 13064490"/>
                <a:gd name="connsiteX86" fmla="*/ 12693777 w 12767104"/>
                <a:gd name="connsiteY86" fmla="*/ 8833866 h 13064490"/>
                <a:gd name="connsiteX87" fmla="*/ 12472416 w 12767104"/>
                <a:gd name="connsiteY87" fmla="*/ 8590407 h 13064490"/>
                <a:gd name="connsiteX88" fmla="*/ 12508992 w 12767104"/>
                <a:gd name="connsiteY88" fmla="*/ 7827264 h 13064490"/>
                <a:gd name="connsiteX89" fmla="*/ 12256389 w 12767104"/>
                <a:gd name="connsiteY89" fmla="*/ 7655052 h 13064490"/>
                <a:gd name="connsiteX90" fmla="*/ 11978640 w 12767104"/>
                <a:gd name="connsiteY90" fmla="*/ 7424928 h 13064490"/>
                <a:gd name="connsiteX91" fmla="*/ 11887200 w 12767104"/>
                <a:gd name="connsiteY91" fmla="*/ 6784848 h 13064490"/>
                <a:gd name="connsiteX92" fmla="*/ 12052173 w 12767104"/>
                <a:gd name="connsiteY92" fmla="*/ 6573774 h 13064490"/>
                <a:gd name="connsiteX93" fmla="*/ 12172950 w 12767104"/>
                <a:gd name="connsiteY93" fmla="*/ 6334887 h 13064490"/>
                <a:gd name="connsiteX94" fmla="*/ 12179808 w 12767104"/>
                <a:gd name="connsiteY94" fmla="*/ 5888736 h 13064490"/>
                <a:gd name="connsiteX95" fmla="*/ 11915394 w 12767104"/>
                <a:gd name="connsiteY95" fmla="*/ 5550027 h 13064490"/>
                <a:gd name="connsiteX96" fmla="*/ 11612880 w 12767104"/>
                <a:gd name="connsiteY96" fmla="*/ 5285232 h 13064490"/>
                <a:gd name="connsiteX97" fmla="*/ 11137392 w 12767104"/>
                <a:gd name="connsiteY97" fmla="*/ 4791456 h 13064490"/>
                <a:gd name="connsiteX98" fmla="*/ 10345674 w 12767104"/>
                <a:gd name="connsiteY98" fmla="*/ 4283583 h 13064490"/>
                <a:gd name="connsiteX99" fmla="*/ 10364343 w 12767104"/>
                <a:gd name="connsiteY99" fmla="*/ 3643122 h 13064490"/>
                <a:gd name="connsiteX100" fmla="*/ 10991088 w 12767104"/>
                <a:gd name="connsiteY100" fmla="*/ 3035808 h 13064490"/>
                <a:gd name="connsiteX101" fmla="*/ 11228832 w 12767104"/>
                <a:gd name="connsiteY101" fmla="*/ 2523744 h 13064490"/>
                <a:gd name="connsiteX102" fmla="*/ 11155680 w 12767104"/>
                <a:gd name="connsiteY102" fmla="*/ 2286000 h 13064490"/>
                <a:gd name="connsiteX103" fmla="*/ 11391900 w 12767104"/>
                <a:gd name="connsiteY103" fmla="*/ 1664970 h 13064490"/>
                <a:gd name="connsiteX104" fmla="*/ 11299698 w 12767104"/>
                <a:gd name="connsiteY104" fmla="*/ 1289304 h 13064490"/>
                <a:gd name="connsiteX105" fmla="*/ 10966704 w 12767104"/>
                <a:gd name="connsiteY105" fmla="*/ 1435227 h 13064490"/>
                <a:gd name="connsiteX106" fmla="*/ 10770870 w 12767104"/>
                <a:gd name="connsiteY106" fmla="*/ 1719072 h 13064490"/>
                <a:gd name="connsiteX107" fmla="*/ 10211943 w 12767104"/>
                <a:gd name="connsiteY107" fmla="*/ 1704594 h 13064490"/>
                <a:gd name="connsiteX108" fmla="*/ 10643616 w 12767104"/>
                <a:gd name="connsiteY108" fmla="*/ 987552 h 13064490"/>
                <a:gd name="connsiteX109" fmla="*/ 10569321 w 12767104"/>
                <a:gd name="connsiteY109" fmla="*/ 768477 h 13064490"/>
                <a:gd name="connsiteX110" fmla="*/ 10310241 w 12767104"/>
                <a:gd name="connsiteY110" fmla="*/ 644652 h 13064490"/>
                <a:gd name="connsiteX111" fmla="*/ 10132695 w 12767104"/>
                <a:gd name="connsiteY111" fmla="*/ 798957 h 13064490"/>
                <a:gd name="connsiteX112" fmla="*/ 9947147 w 12767104"/>
                <a:gd name="connsiteY112" fmla="*/ 712469 h 13064490"/>
                <a:gd name="connsiteX113" fmla="*/ 9547097 w 12767104"/>
                <a:gd name="connsiteY113" fmla="*/ 748664 h 13064490"/>
                <a:gd name="connsiteX114" fmla="*/ 9390887 w 12767104"/>
                <a:gd name="connsiteY114" fmla="*/ 302894 h 13064490"/>
                <a:gd name="connsiteX115" fmla="*/ 9286112 w 12767104"/>
                <a:gd name="connsiteY115" fmla="*/ 152399 h 13064490"/>
                <a:gd name="connsiteX116" fmla="*/ 9089136 w 12767104"/>
                <a:gd name="connsiteY116" fmla="*/ 0 h 13064490"/>
                <a:gd name="connsiteX117" fmla="*/ 9030842 w 12767104"/>
                <a:gd name="connsiteY117" fmla="*/ 188594 h 13064490"/>
                <a:gd name="connsiteX118" fmla="*/ 9137522 w 12767104"/>
                <a:gd name="connsiteY118" fmla="*/ 352424 h 13064490"/>
                <a:gd name="connsiteX119" fmla="*/ 8903207 w 12767104"/>
                <a:gd name="connsiteY119" fmla="*/ 421004 h 13064490"/>
                <a:gd name="connsiteX120" fmla="*/ 8634602 w 12767104"/>
                <a:gd name="connsiteY120" fmla="*/ 548639 h 13064490"/>
                <a:gd name="connsiteX121" fmla="*/ 8421242 w 12767104"/>
                <a:gd name="connsiteY121" fmla="*/ 859154 h 13064490"/>
                <a:gd name="connsiteX122" fmla="*/ 8219312 w 12767104"/>
                <a:gd name="connsiteY122" fmla="*/ 922019 h 13064490"/>
                <a:gd name="connsiteX123" fmla="*/ 8125967 w 12767104"/>
                <a:gd name="connsiteY123" fmla="*/ 1301114 h 13064490"/>
                <a:gd name="connsiteX124" fmla="*/ 8017382 w 12767104"/>
                <a:gd name="connsiteY124" fmla="*/ 1407794 h 13064490"/>
                <a:gd name="connsiteX125" fmla="*/ 7977377 w 12767104"/>
                <a:gd name="connsiteY125" fmla="*/ 1543049 h 13064490"/>
                <a:gd name="connsiteX126" fmla="*/ 7811642 w 12767104"/>
                <a:gd name="connsiteY126" fmla="*/ 1577339 h 13064490"/>
                <a:gd name="connsiteX127" fmla="*/ 7678674 w 12767104"/>
                <a:gd name="connsiteY127" fmla="*/ 1816608 h 13064490"/>
                <a:gd name="connsiteX128" fmla="*/ 7327772 w 12767104"/>
                <a:gd name="connsiteY128" fmla="*/ 1645919 h 13064490"/>
                <a:gd name="connsiteX129" fmla="*/ 6998207 w 12767104"/>
                <a:gd name="connsiteY129" fmla="*/ 1950719 h 13064490"/>
                <a:gd name="connsiteX130" fmla="*/ 6794372 w 12767104"/>
                <a:gd name="connsiteY130" fmla="*/ 1811654 h 13064490"/>
                <a:gd name="connsiteX131" fmla="*/ 6217920 w 12767104"/>
                <a:gd name="connsiteY131" fmla="*/ 2286000 h 13064490"/>
                <a:gd name="connsiteX132" fmla="*/ 6132668 w 12767104"/>
                <a:gd name="connsiteY132" fmla="*/ 2184840 h 13064490"/>
                <a:gd name="connsiteX133" fmla="*/ 6051343 w 12767104"/>
                <a:gd name="connsiteY133" fmla="*/ 2172939 h 13064490"/>
                <a:gd name="connsiteX134" fmla="*/ 6152503 w 12767104"/>
                <a:gd name="connsiteY134" fmla="*/ 2036076 h 13064490"/>
                <a:gd name="connsiteX135" fmla="*/ 6001756 w 12767104"/>
                <a:gd name="connsiteY135" fmla="*/ 2105499 h 13064490"/>
                <a:gd name="connsiteX136" fmla="*/ 5963420 w 12767104"/>
                <a:gd name="connsiteY136" fmla="*/ 2056341 h 13064490"/>
                <a:gd name="connsiteX137" fmla="*/ 5841165 w 12767104"/>
                <a:gd name="connsiteY137" fmla="*/ 2136802 h 13064490"/>
                <a:gd name="connsiteX138" fmla="*/ 5724064 w 12767104"/>
                <a:gd name="connsiteY138" fmla="*/ 2053928 h 13064490"/>
                <a:gd name="connsiteX139" fmla="*/ 5581714 w 12767104"/>
                <a:gd name="connsiteY139" fmla="*/ 2050271 h 13064490"/>
                <a:gd name="connsiteX140" fmla="*/ 5460256 w 12767104"/>
                <a:gd name="connsiteY140" fmla="*/ 2097565 h 13064490"/>
                <a:gd name="connsiteX141" fmla="*/ 5343431 w 12767104"/>
                <a:gd name="connsiteY141" fmla="*/ 2060837 h 13064490"/>
                <a:gd name="connsiteX142" fmla="*/ 5383630 w 12767104"/>
                <a:gd name="connsiteY142" fmla="*/ 1903664 h 13064490"/>
                <a:gd name="connsiteX143" fmla="*/ 5073471 w 12767104"/>
                <a:gd name="connsiteY143" fmla="*/ 1859543 h 13064490"/>
                <a:gd name="connsiteX144" fmla="*/ 5058739 w 12767104"/>
                <a:gd name="connsiteY144" fmla="*/ 1702226 h 13064490"/>
                <a:gd name="connsiteX145" fmla="*/ 4887021 w 12767104"/>
                <a:gd name="connsiteY145" fmla="*/ 1772269 h 13064490"/>
                <a:gd name="connsiteX146" fmla="*/ 4565691 w 12767104"/>
                <a:gd name="connsiteY146" fmla="*/ 1635406 h 13064490"/>
                <a:gd name="connsiteX147" fmla="*/ 4512137 w 12767104"/>
                <a:gd name="connsiteY147" fmla="*/ 1712763 h 13064490"/>
                <a:gd name="connsiteX148" fmla="*/ 4375274 w 12767104"/>
                <a:gd name="connsiteY148" fmla="*/ 1712763 h 13064490"/>
                <a:gd name="connsiteX149" fmla="*/ 4289902 w 12767104"/>
                <a:gd name="connsiteY149" fmla="*/ 1742267 h 13064490"/>
                <a:gd name="connsiteX150" fmla="*/ 4214609 w 12767104"/>
                <a:gd name="connsiteY150" fmla="*/ 1593753 h 13064490"/>
                <a:gd name="connsiteX151" fmla="*/ 4095599 w 12767104"/>
                <a:gd name="connsiteY151" fmla="*/ 1520363 h 13064490"/>
                <a:gd name="connsiteX152" fmla="*/ 4093905 w 12767104"/>
                <a:gd name="connsiteY152" fmla="*/ 1433030 h 13064490"/>
                <a:gd name="connsiteX153" fmla="*/ 3996423 w 12767104"/>
                <a:gd name="connsiteY153" fmla="*/ 1391434 h 13064490"/>
                <a:gd name="connsiteX154" fmla="*/ 3762439 w 12767104"/>
                <a:gd name="connsiteY154" fmla="*/ 1268200 h 13064490"/>
                <a:gd name="connsiteX155" fmla="*/ 3683643 w 12767104"/>
                <a:gd name="connsiteY155" fmla="*/ 1308185 h 13064490"/>
                <a:gd name="connsiteX156" fmla="*/ 3505928 w 12767104"/>
                <a:gd name="connsiteY156" fmla="*/ 1106176 h 13064490"/>
                <a:gd name="connsiteX157" fmla="*/ 3296242 w 12767104"/>
                <a:gd name="connsiteY157" fmla="*/ 1199033 h 13064490"/>
                <a:gd name="connsiteX158" fmla="*/ 3234753 w 12767104"/>
                <a:gd name="connsiteY158" fmla="*/ 1089940 h 13064490"/>
                <a:gd name="connsiteX159" fmla="*/ 2999574 w 12767104"/>
                <a:gd name="connsiteY159" fmla="*/ 1182219 h 13064490"/>
                <a:gd name="connsiteX160" fmla="*/ 2992765 w 12767104"/>
                <a:gd name="connsiteY160" fmla="*/ 1034402 h 13064490"/>
                <a:gd name="connsiteX161" fmla="*/ 2920345 w 12767104"/>
                <a:gd name="connsiteY161" fmla="*/ 1007542 h 13064490"/>
                <a:gd name="connsiteX162" fmla="*/ 2792430 w 12767104"/>
                <a:gd name="connsiteY162" fmla="*/ 1246638 h 13064490"/>
                <a:gd name="connsiteX163" fmla="*/ 2793380 w 12767104"/>
                <a:gd name="connsiteY163" fmla="*/ 1429807 h 13064490"/>
                <a:gd name="connsiteX164" fmla="*/ 2655567 w 12767104"/>
                <a:gd name="connsiteY164" fmla="*/ 1478709 h 13064490"/>
                <a:gd name="connsiteX165" fmla="*/ 2541665 w 12767104"/>
                <a:gd name="connsiteY165" fmla="*/ 1603773 h 13064490"/>
                <a:gd name="connsiteX166" fmla="*/ 2356057 w 12767104"/>
                <a:gd name="connsiteY166" fmla="*/ 1591769 h 13064490"/>
                <a:gd name="connsiteX167" fmla="*/ 2241013 w 12767104"/>
                <a:gd name="connsiteY167" fmla="*/ 1758385 h 13064490"/>
                <a:gd name="connsiteX168" fmla="*/ 2084315 w 12767104"/>
                <a:gd name="connsiteY168" fmla="*/ 1706813 h 13064490"/>
                <a:gd name="connsiteX169" fmla="*/ 2012822 w 12767104"/>
                <a:gd name="connsiteY169" fmla="*/ 1710689 h 13064490"/>
                <a:gd name="connsiteX170" fmla="*/ 2007107 w 12767104"/>
                <a:gd name="connsiteY170" fmla="*/ 1870709 h 13064490"/>
                <a:gd name="connsiteX171" fmla="*/ 1736597 w 12767104"/>
                <a:gd name="connsiteY171" fmla="*/ 1920239 h 13064490"/>
                <a:gd name="connsiteX172" fmla="*/ 1383792 w 12767104"/>
                <a:gd name="connsiteY172" fmla="*/ 1796415 h 13064490"/>
                <a:gd name="connsiteX173" fmla="*/ 1064132 w 12767104"/>
                <a:gd name="connsiteY173" fmla="*/ 1979294 h 13064490"/>
                <a:gd name="connsiteX174" fmla="*/ 1053084 w 12767104"/>
                <a:gd name="connsiteY174" fmla="*/ 2431542 h 13064490"/>
                <a:gd name="connsiteX175" fmla="*/ 514350 w 12767104"/>
                <a:gd name="connsiteY175" fmla="*/ 2355342 h 13064490"/>
                <a:gd name="connsiteX176" fmla="*/ 464057 w 12767104"/>
                <a:gd name="connsiteY176" fmla="*/ 2529839 h 13064490"/>
                <a:gd name="connsiteX177" fmla="*/ 0 w 12767104"/>
                <a:gd name="connsiteY177" fmla="*/ 2450592 h 13064490"/>
                <a:gd name="connsiteX0" fmla="*/ 0 w 12767104"/>
                <a:gd name="connsiteY0" fmla="*/ 2450592 h 13064490"/>
                <a:gd name="connsiteX1" fmla="*/ 266319 w 12767104"/>
                <a:gd name="connsiteY1" fmla="*/ 2830068 h 13064490"/>
                <a:gd name="connsiteX2" fmla="*/ 715899 w 12767104"/>
                <a:gd name="connsiteY2" fmla="*/ 2767965 h 13064490"/>
                <a:gd name="connsiteX3" fmla="*/ 1254633 w 12767104"/>
                <a:gd name="connsiteY3" fmla="*/ 3008757 h 13064490"/>
                <a:gd name="connsiteX4" fmla="*/ 1414652 w 12767104"/>
                <a:gd name="connsiteY4" fmla="*/ 3208019 h 13064490"/>
                <a:gd name="connsiteX5" fmla="*/ 1605152 w 12767104"/>
                <a:gd name="connsiteY5" fmla="*/ 3383279 h 13064490"/>
                <a:gd name="connsiteX6" fmla="*/ 1776602 w 12767104"/>
                <a:gd name="connsiteY6" fmla="*/ 3274694 h 13064490"/>
                <a:gd name="connsiteX7" fmla="*/ 2104262 w 12767104"/>
                <a:gd name="connsiteY7" fmla="*/ 3577589 h 13064490"/>
                <a:gd name="connsiteX8" fmla="*/ 2044827 w 12767104"/>
                <a:gd name="connsiteY8" fmla="*/ 3737610 h 13064490"/>
                <a:gd name="connsiteX9" fmla="*/ 2681477 w 12767104"/>
                <a:gd name="connsiteY9" fmla="*/ 3979544 h 13064490"/>
                <a:gd name="connsiteX10" fmla="*/ 3096767 w 12767104"/>
                <a:gd name="connsiteY10" fmla="*/ 3918584 h 13064490"/>
                <a:gd name="connsiteX11" fmla="*/ 3167252 w 12767104"/>
                <a:gd name="connsiteY11" fmla="*/ 4078604 h 13064490"/>
                <a:gd name="connsiteX12" fmla="*/ 3313937 w 12767104"/>
                <a:gd name="connsiteY12" fmla="*/ 4000499 h 13064490"/>
                <a:gd name="connsiteX13" fmla="*/ 3447669 w 12767104"/>
                <a:gd name="connsiteY13" fmla="*/ 4025646 h 13064490"/>
                <a:gd name="connsiteX14" fmla="*/ 3510152 w 12767104"/>
                <a:gd name="connsiteY14" fmla="*/ 4219574 h 13064490"/>
                <a:gd name="connsiteX15" fmla="*/ 3515867 w 12767104"/>
                <a:gd name="connsiteY15" fmla="*/ 4589144 h 13064490"/>
                <a:gd name="connsiteX16" fmla="*/ 3371087 w 12767104"/>
                <a:gd name="connsiteY16" fmla="*/ 4928234 h 13064490"/>
                <a:gd name="connsiteX17" fmla="*/ 3479672 w 12767104"/>
                <a:gd name="connsiteY17" fmla="*/ 5463539 h 13064490"/>
                <a:gd name="connsiteX18" fmla="*/ 3310127 w 12767104"/>
                <a:gd name="connsiteY18" fmla="*/ 5494019 h 13064490"/>
                <a:gd name="connsiteX19" fmla="*/ 3172967 w 12767104"/>
                <a:gd name="connsiteY19" fmla="*/ 6015989 h 13064490"/>
                <a:gd name="connsiteX20" fmla="*/ 3262502 w 12767104"/>
                <a:gd name="connsiteY20" fmla="*/ 6031229 h 13064490"/>
                <a:gd name="connsiteX21" fmla="*/ 3315842 w 12767104"/>
                <a:gd name="connsiteY21" fmla="*/ 6193154 h 13064490"/>
                <a:gd name="connsiteX22" fmla="*/ 3464432 w 12767104"/>
                <a:gd name="connsiteY22" fmla="*/ 6115049 h 13064490"/>
                <a:gd name="connsiteX23" fmla="*/ 3593972 w 12767104"/>
                <a:gd name="connsiteY23" fmla="*/ 6273164 h 13064490"/>
                <a:gd name="connsiteX24" fmla="*/ 3835146 w 12767104"/>
                <a:gd name="connsiteY24" fmla="*/ 6307836 h 13064490"/>
                <a:gd name="connsiteX25" fmla="*/ 3643502 w 12767104"/>
                <a:gd name="connsiteY25" fmla="*/ 6793229 h 13064490"/>
                <a:gd name="connsiteX26" fmla="*/ 3704462 w 12767104"/>
                <a:gd name="connsiteY26" fmla="*/ 7218044 h 13064490"/>
                <a:gd name="connsiteX27" fmla="*/ 3508247 w 12767104"/>
                <a:gd name="connsiteY27" fmla="*/ 7745729 h 13064490"/>
                <a:gd name="connsiteX28" fmla="*/ 3654932 w 12767104"/>
                <a:gd name="connsiteY28" fmla="*/ 7880984 h 13064490"/>
                <a:gd name="connsiteX29" fmla="*/ 3396234 w 12767104"/>
                <a:gd name="connsiteY29" fmla="*/ 8180451 h 13064490"/>
                <a:gd name="connsiteX30" fmla="*/ 3645407 w 12767104"/>
                <a:gd name="connsiteY30" fmla="*/ 8650604 h 13064490"/>
                <a:gd name="connsiteX31" fmla="*/ 4189476 w 12767104"/>
                <a:gd name="connsiteY31" fmla="*/ 9107805 h 13064490"/>
                <a:gd name="connsiteX32" fmla="*/ 4317872 w 12767104"/>
                <a:gd name="connsiteY32" fmla="*/ 9022079 h 13064490"/>
                <a:gd name="connsiteX33" fmla="*/ 4573142 w 12767104"/>
                <a:gd name="connsiteY33" fmla="*/ 9305924 h 13064490"/>
                <a:gd name="connsiteX34" fmla="*/ 4847462 w 12767104"/>
                <a:gd name="connsiteY34" fmla="*/ 9330689 h 13064490"/>
                <a:gd name="connsiteX35" fmla="*/ 5024627 w 12767104"/>
                <a:gd name="connsiteY35" fmla="*/ 9193529 h 13064490"/>
                <a:gd name="connsiteX36" fmla="*/ 5401817 w 12767104"/>
                <a:gd name="connsiteY36" fmla="*/ 9408794 h 13064490"/>
                <a:gd name="connsiteX37" fmla="*/ 5702807 w 12767104"/>
                <a:gd name="connsiteY37" fmla="*/ 9414509 h 13064490"/>
                <a:gd name="connsiteX38" fmla="*/ 5805677 w 12767104"/>
                <a:gd name="connsiteY38" fmla="*/ 9641204 h 13064490"/>
                <a:gd name="connsiteX39" fmla="*/ 6116192 w 12767104"/>
                <a:gd name="connsiteY39" fmla="*/ 9660254 h 13064490"/>
                <a:gd name="connsiteX40" fmla="*/ 6206109 w 12767104"/>
                <a:gd name="connsiteY40" fmla="*/ 9857613 h 13064490"/>
                <a:gd name="connsiteX41" fmla="*/ 6379082 w 12767104"/>
                <a:gd name="connsiteY41" fmla="*/ 9858374 h 13064490"/>
                <a:gd name="connsiteX42" fmla="*/ 6531482 w 12767104"/>
                <a:gd name="connsiteY42" fmla="*/ 10033634 h 13064490"/>
                <a:gd name="connsiteX43" fmla="*/ 6741032 w 12767104"/>
                <a:gd name="connsiteY43" fmla="*/ 10033634 h 13064490"/>
                <a:gd name="connsiteX44" fmla="*/ 6769607 w 12767104"/>
                <a:gd name="connsiteY44" fmla="*/ 10528934 h 13064490"/>
                <a:gd name="connsiteX45" fmla="*/ 6960108 w 12767104"/>
                <a:gd name="connsiteY45" fmla="*/ 10938891 h 13064490"/>
                <a:gd name="connsiteX46" fmla="*/ 6458712 w 12767104"/>
                <a:gd name="connsiteY46" fmla="*/ 11369040 h 13064490"/>
                <a:gd name="connsiteX47" fmla="*/ 6592443 w 12767104"/>
                <a:gd name="connsiteY47" fmla="*/ 11569065 h 13064490"/>
                <a:gd name="connsiteX48" fmla="*/ 6723888 w 12767104"/>
                <a:gd name="connsiteY48" fmla="*/ 11530965 h 13064490"/>
                <a:gd name="connsiteX49" fmla="*/ 6826758 w 12767104"/>
                <a:gd name="connsiteY49" fmla="*/ 11633835 h 13064490"/>
                <a:gd name="connsiteX50" fmla="*/ 6834378 w 12767104"/>
                <a:gd name="connsiteY50" fmla="*/ 11870055 h 13064490"/>
                <a:gd name="connsiteX51" fmla="*/ 6950583 w 12767104"/>
                <a:gd name="connsiteY51" fmla="*/ 12011025 h 13064490"/>
                <a:gd name="connsiteX52" fmla="*/ 7009638 w 12767104"/>
                <a:gd name="connsiteY52" fmla="*/ 12390120 h 13064490"/>
                <a:gd name="connsiteX53" fmla="*/ 6941058 w 12767104"/>
                <a:gd name="connsiteY53" fmla="*/ 12628245 h 13064490"/>
                <a:gd name="connsiteX54" fmla="*/ 7076313 w 12767104"/>
                <a:gd name="connsiteY54" fmla="*/ 12847320 h 13064490"/>
                <a:gd name="connsiteX55" fmla="*/ 7202043 w 12767104"/>
                <a:gd name="connsiteY55" fmla="*/ 12943713 h 13064490"/>
                <a:gd name="connsiteX56" fmla="*/ 7287768 w 12767104"/>
                <a:gd name="connsiteY56" fmla="*/ 12799695 h 13064490"/>
                <a:gd name="connsiteX57" fmla="*/ 7377303 w 12767104"/>
                <a:gd name="connsiteY57" fmla="*/ 12759690 h 13064490"/>
                <a:gd name="connsiteX58" fmla="*/ 7748778 w 12767104"/>
                <a:gd name="connsiteY58" fmla="*/ 12538710 h 13064490"/>
                <a:gd name="connsiteX59" fmla="*/ 8312658 w 12767104"/>
                <a:gd name="connsiteY59" fmla="*/ 13034010 h 13064490"/>
                <a:gd name="connsiteX60" fmla="*/ 8440293 w 12767104"/>
                <a:gd name="connsiteY60" fmla="*/ 12971145 h 13064490"/>
                <a:gd name="connsiteX61" fmla="*/ 8819388 w 12767104"/>
                <a:gd name="connsiteY61" fmla="*/ 13013055 h 13064490"/>
                <a:gd name="connsiteX62" fmla="*/ 9089898 w 12767104"/>
                <a:gd name="connsiteY62" fmla="*/ 13064490 h 13064490"/>
                <a:gd name="connsiteX63" fmla="*/ 9554718 w 12767104"/>
                <a:gd name="connsiteY63" fmla="*/ 12974954 h 13064490"/>
                <a:gd name="connsiteX64" fmla="*/ 9853803 w 12767104"/>
                <a:gd name="connsiteY64" fmla="*/ 12885420 h 13064490"/>
                <a:gd name="connsiteX65" fmla="*/ 9954006 w 12767104"/>
                <a:gd name="connsiteY65" fmla="*/ 12968097 h 13064490"/>
                <a:gd name="connsiteX66" fmla="*/ 10019538 w 12767104"/>
                <a:gd name="connsiteY66" fmla="*/ 12891134 h 13064490"/>
                <a:gd name="connsiteX67" fmla="*/ 10107168 w 12767104"/>
                <a:gd name="connsiteY67" fmla="*/ 12702539 h 13064490"/>
                <a:gd name="connsiteX68" fmla="*/ 10103358 w 12767104"/>
                <a:gd name="connsiteY68" fmla="*/ 12614909 h 13064490"/>
                <a:gd name="connsiteX69" fmla="*/ 10177653 w 12767104"/>
                <a:gd name="connsiteY69" fmla="*/ 12538709 h 13064490"/>
                <a:gd name="connsiteX70" fmla="*/ 10135743 w 12767104"/>
                <a:gd name="connsiteY70" fmla="*/ 12378689 h 13064490"/>
                <a:gd name="connsiteX71" fmla="*/ 10267188 w 12767104"/>
                <a:gd name="connsiteY71" fmla="*/ 12338684 h 13064490"/>
                <a:gd name="connsiteX72" fmla="*/ 10419207 w 12767104"/>
                <a:gd name="connsiteY72" fmla="*/ 11967972 h 13064490"/>
                <a:gd name="connsiteX73" fmla="*/ 11149203 w 12767104"/>
                <a:gd name="connsiteY73" fmla="*/ 12121514 h 13064490"/>
                <a:gd name="connsiteX74" fmla="*/ 12090273 w 12767104"/>
                <a:gd name="connsiteY74" fmla="*/ 11727179 h 13064490"/>
                <a:gd name="connsiteX75" fmla="*/ 12248388 w 12767104"/>
                <a:gd name="connsiteY75" fmla="*/ 11870054 h 13064490"/>
                <a:gd name="connsiteX76" fmla="*/ 12362688 w 12767104"/>
                <a:gd name="connsiteY76" fmla="*/ 11891009 h 13064490"/>
                <a:gd name="connsiteX77" fmla="*/ 12524613 w 12767104"/>
                <a:gd name="connsiteY77" fmla="*/ 11662409 h 13064490"/>
                <a:gd name="connsiteX78" fmla="*/ 12600813 w 12767104"/>
                <a:gd name="connsiteY78" fmla="*/ 11622404 h 13064490"/>
                <a:gd name="connsiteX79" fmla="*/ 12658344 w 12767104"/>
                <a:gd name="connsiteY79" fmla="*/ 11645265 h 13064490"/>
                <a:gd name="connsiteX80" fmla="*/ 12758928 w 12767104"/>
                <a:gd name="connsiteY80" fmla="*/ 11344274 h 13064490"/>
                <a:gd name="connsiteX81" fmla="*/ 12446507 w 12767104"/>
                <a:gd name="connsiteY81" fmla="*/ 10921364 h 13064490"/>
                <a:gd name="connsiteX82" fmla="*/ 12383642 w 12767104"/>
                <a:gd name="connsiteY82" fmla="*/ 10618469 h 13064490"/>
                <a:gd name="connsiteX83" fmla="*/ 12201906 w 12767104"/>
                <a:gd name="connsiteY83" fmla="*/ 10423017 h 13064490"/>
                <a:gd name="connsiteX84" fmla="*/ 12216002 w 12767104"/>
                <a:gd name="connsiteY84" fmla="*/ 10138409 h 13064490"/>
                <a:gd name="connsiteX85" fmla="*/ 12560807 w 12767104"/>
                <a:gd name="connsiteY85" fmla="*/ 9631679 h 13064490"/>
                <a:gd name="connsiteX86" fmla="*/ 12693777 w 12767104"/>
                <a:gd name="connsiteY86" fmla="*/ 8833866 h 13064490"/>
                <a:gd name="connsiteX87" fmla="*/ 12472416 w 12767104"/>
                <a:gd name="connsiteY87" fmla="*/ 8590407 h 13064490"/>
                <a:gd name="connsiteX88" fmla="*/ 12508992 w 12767104"/>
                <a:gd name="connsiteY88" fmla="*/ 7827264 h 13064490"/>
                <a:gd name="connsiteX89" fmla="*/ 12256389 w 12767104"/>
                <a:gd name="connsiteY89" fmla="*/ 7655052 h 13064490"/>
                <a:gd name="connsiteX90" fmla="*/ 11978640 w 12767104"/>
                <a:gd name="connsiteY90" fmla="*/ 7424928 h 13064490"/>
                <a:gd name="connsiteX91" fmla="*/ 11887200 w 12767104"/>
                <a:gd name="connsiteY91" fmla="*/ 6784848 h 13064490"/>
                <a:gd name="connsiteX92" fmla="*/ 12052173 w 12767104"/>
                <a:gd name="connsiteY92" fmla="*/ 6573774 h 13064490"/>
                <a:gd name="connsiteX93" fmla="*/ 12172950 w 12767104"/>
                <a:gd name="connsiteY93" fmla="*/ 6334887 h 13064490"/>
                <a:gd name="connsiteX94" fmla="*/ 12179808 w 12767104"/>
                <a:gd name="connsiteY94" fmla="*/ 5888736 h 13064490"/>
                <a:gd name="connsiteX95" fmla="*/ 11915394 w 12767104"/>
                <a:gd name="connsiteY95" fmla="*/ 5550027 h 13064490"/>
                <a:gd name="connsiteX96" fmla="*/ 11612880 w 12767104"/>
                <a:gd name="connsiteY96" fmla="*/ 5285232 h 13064490"/>
                <a:gd name="connsiteX97" fmla="*/ 11137392 w 12767104"/>
                <a:gd name="connsiteY97" fmla="*/ 4791456 h 13064490"/>
                <a:gd name="connsiteX98" fmla="*/ 10345674 w 12767104"/>
                <a:gd name="connsiteY98" fmla="*/ 4283583 h 13064490"/>
                <a:gd name="connsiteX99" fmla="*/ 10364343 w 12767104"/>
                <a:gd name="connsiteY99" fmla="*/ 3643122 h 13064490"/>
                <a:gd name="connsiteX100" fmla="*/ 10991088 w 12767104"/>
                <a:gd name="connsiteY100" fmla="*/ 3035808 h 13064490"/>
                <a:gd name="connsiteX101" fmla="*/ 11228832 w 12767104"/>
                <a:gd name="connsiteY101" fmla="*/ 2523744 h 13064490"/>
                <a:gd name="connsiteX102" fmla="*/ 11155680 w 12767104"/>
                <a:gd name="connsiteY102" fmla="*/ 2286000 h 13064490"/>
                <a:gd name="connsiteX103" fmla="*/ 11391900 w 12767104"/>
                <a:gd name="connsiteY103" fmla="*/ 1664970 h 13064490"/>
                <a:gd name="connsiteX104" fmla="*/ 11299698 w 12767104"/>
                <a:gd name="connsiteY104" fmla="*/ 1289304 h 13064490"/>
                <a:gd name="connsiteX105" fmla="*/ 10966704 w 12767104"/>
                <a:gd name="connsiteY105" fmla="*/ 1435227 h 13064490"/>
                <a:gd name="connsiteX106" fmla="*/ 10770870 w 12767104"/>
                <a:gd name="connsiteY106" fmla="*/ 1719072 h 13064490"/>
                <a:gd name="connsiteX107" fmla="*/ 10211943 w 12767104"/>
                <a:gd name="connsiteY107" fmla="*/ 1704594 h 13064490"/>
                <a:gd name="connsiteX108" fmla="*/ 10643616 w 12767104"/>
                <a:gd name="connsiteY108" fmla="*/ 987552 h 13064490"/>
                <a:gd name="connsiteX109" fmla="*/ 10569321 w 12767104"/>
                <a:gd name="connsiteY109" fmla="*/ 768477 h 13064490"/>
                <a:gd name="connsiteX110" fmla="*/ 10310241 w 12767104"/>
                <a:gd name="connsiteY110" fmla="*/ 644652 h 13064490"/>
                <a:gd name="connsiteX111" fmla="*/ 10132695 w 12767104"/>
                <a:gd name="connsiteY111" fmla="*/ 798957 h 13064490"/>
                <a:gd name="connsiteX112" fmla="*/ 9947147 w 12767104"/>
                <a:gd name="connsiteY112" fmla="*/ 712469 h 13064490"/>
                <a:gd name="connsiteX113" fmla="*/ 9547097 w 12767104"/>
                <a:gd name="connsiteY113" fmla="*/ 748664 h 13064490"/>
                <a:gd name="connsiteX114" fmla="*/ 9390887 w 12767104"/>
                <a:gd name="connsiteY114" fmla="*/ 302894 h 13064490"/>
                <a:gd name="connsiteX115" fmla="*/ 9286112 w 12767104"/>
                <a:gd name="connsiteY115" fmla="*/ 152399 h 13064490"/>
                <a:gd name="connsiteX116" fmla="*/ 9089136 w 12767104"/>
                <a:gd name="connsiteY116" fmla="*/ 0 h 13064490"/>
                <a:gd name="connsiteX117" fmla="*/ 9030842 w 12767104"/>
                <a:gd name="connsiteY117" fmla="*/ 188594 h 13064490"/>
                <a:gd name="connsiteX118" fmla="*/ 9137522 w 12767104"/>
                <a:gd name="connsiteY118" fmla="*/ 352424 h 13064490"/>
                <a:gd name="connsiteX119" fmla="*/ 8903207 w 12767104"/>
                <a:gd name="connsiteY119" fmla="*/ 421004 h 13064490"/>
                <a:gd name="connsiteX120" fmla="*/ 8634602 w 12767104"/>
                <a:gd name="connsiteY120" fmla="*/ 548639 h 13064490"/>
                <a:gd name="connsiteX121" fmla="*/ 8421242 w 12767104"/>
                <a:gd name="connsiteY121" fmla="*/ 859154 h 13064490"/>
                <a:gd name="connsiteX122" fmla="*/ 8219312 w 12767104"/>
                <a:gd name="connsiteY122" fmla="*/ 922019 h 13064490"/>
                <a:gd name="connsiteX123" fmla="*/ 8125967 w 12767104"/>
                <a:gd name="connsiteY123" fmla="*/ 1301114 h 13064490"/>
                <a:gd name="connsiteX124" fmla="*/ 8017382 w 12767104"/>
                <a:gd name="connsiteY124" fmla="*/ 1407794 h 13064490"/>
                <a:gd name="connsiteX125" fmla="*/ 7977377 w 12767104"/>
                <a:gd name="connsiteY125" fmla="*/ 1543049 h 13064490"/>
                <a:gd name="connsiteX126" fmla="*/ 7811642 w 12767104"/>
                <a:gd name="connsiteY126" fmla="*/ 1577339 h 13064490"/>
                <a:gd name="connsiteX127" fmla="*/ 7678674 w 12767104"/>
                <a:gd name="connsiteY127" fmla="*/ 1816608 h 13064490"/>
                <a:gd name="connsiteX128" fmla="*/ 7327772 w 12767104"/>
                <a:gd name="connsiteY128" fmla="*/ 1645919 h 13064490"/>
                <a:gd name="connsiteX129" fmla="*/ 6998207 w 12767104"/>
                <a:gd name="connsiteY129" fmla="*/ 1950719 h 13064490"/>
                <a:gd name="connsiteX130" fmla="*/ 6794372 w 12767104"/>
                <a:gd name="connsiteY130" fmla="*/ 1811654 h 13064490"/>
                <a:gd name="connsiteX131" fmla="*/ 6200069 w 12767104"/>
                <a:gd name="connsiteY131" fmla="*/ 2258230 h 13064490"/>
                <a:gd name="connsiteX132" fmla="*/ 6132668 w 12767104"/>
                <a:gd name="connsiteY132" fmla="*/ 2184840 h 13064490"/>
                <a:gd name="connsiteX133" fmla="*/ 6051343 w 12767104"/>
                <a:gd name="connsiteY133" fmla="*/ 2172939 h 13064490"/>
                <a:gd name="connsiteX134" fmla="*/ 6152503 w 12767104"/>
                <a:gd name="connsiteY134" fmla="*/ 2036076 h 13064490"/>
                <a:gd name="connsiteX135" fmla="*/ 6001756 w 12767104"/>
                <a:gd name="connsiteY135" fmla="*/ 2105499 h 13064490"/>
                <a:gd name="connsiteX136" fmla="*/ 5963420 w 12767104"/>
                <a:gd name="connsiteY136" fmla="*/ 2056341 h 13064490"/>
                <a:gd name="connsiteX137" fmla="*/ 5841165 w 12767104"/>
                <a:gd name="connsiteY137" fmla="*/ 2136802 h 13064490"/>
                <a:gd name="connsiteX138" fmla="*/ 5724064 w 12767104"/>
                <a:gd name="connsiteY138" fmla="*/ 2053928 h 13064490"/>
                <a:gd name="connsiteX139" fmla="*/ 5581714 w 12767104"/>
                <a:gd name="connsiteY139" fmla="*/ 2050271 h 13064490"/>
                <a:gd name="connsiteX140" fmla="*/ 5460256 w 12767104"/>
                <a:gd name="connsiteY140" fmla="*/ 2097565 h 13064490"/>
                <a:gd name="connsiteX141" fmla="*/ 5343431 w 12767104"/>
                <a:gd name="connsiteY141" fmla="*/ 2060837 h 13064490"/>
                <a:gd name="connsiteX142" fmla="*/ 5383630 w 12767104"/>
                <a:gd name="connsiteY142" fmla="*/ 1903664 h 13064490"/>
                <a:gd name="connsiteX143" fmla="*/ 5073471 w 12767104"/>
                <a:gd name="connsiteY143" fmla="*/ 1859543 h 13064490"/>
                <a:gd name="connsiteX144" fmla="*/ 5058739 w 12767104"/>
                <a:gd name="connsiteY144" fmla="*/ 1702226 h 13064490"/>
                <a:gd name="connsiteX145" fmla="*/ 4887021 w 12767104"/>
                <a:gd name="connsiteY145" fmla="*/ 1772269 h 13064490"/>
                <a:gd name="connsiteX146" fmla="*/ 4565691 w 12767104"/>
                <a:gd name="connsiteY146" fmla="*/ 1635406 h 13064490"/>
                <a:gd name="connsiteX147" fmla="*/ 4512137 w 12767104"/>
                <a:gd name="connsiteY147" fmla="*/ 1712763 h 13064490"/>
                <a:gd name="connsiteX148" fmla="*/ 4375274 w 12767104"/>
                <a:gd name="connsiteY148" fmla="*/ 1712763 h 13064490"/>
                <a:gd name="connsiteX149" fmla="*/ 4289902 w 12767104"/>
                <a:gd name="connsiteY149" fmla="*/ 1742267 h 13064490"/>
                <a:gd name="connsiteX150" fmla="*/ 4214609 w 12767104"/>
                <a:gd name="connsiteY150" fmla="*/ 1593753 h 13064490"/>
                <a:gd name="connsiteX151" fmla="*/ 4095599 w 12767104"/>
                <a:gd name="connsiteY151" fmla="*/ 1520363 h 13064490"/>
                <a:gd name="connsiteX152" fmla="*/ 4093905 w 12767104"/>
                <a:gd name="connsiteY152" fmla="*/ 1433030 h 13064490"/>
                <a:gd name="connsiteX153" fmla="*/ 3996423 w 12767104"/>
                <a:gd name="connsiteY153" fmla="*/ 1391434 h 13064490"/>
                <a:gd name="connsiteX154" fmla="*/ 3762439 w 12767104"/>
                <a:gd name="connsiteY154" fmla="*/ 1268200 h 13064490"/>
                <a:gd name="connsiteX155" fmla="*/ 3683643 w 12767104"/>
                <a:gd name="connsiteY155" fmla="*/ 1308185 h 13064490"/>
                <a:gd name="connsiteX156" fmla="*/ 3505928 w 12767104"/>
                <a:gd name="connsiteY156" fmla="*/ 1106176 h 13064490"/>
                <a:gd name="connsiteX157" fmla="*/ 3296242 w 12767104"/>
                <a:gd name="connsiteY157" fmla="*/ 1199033 h 13064490"/>
                <a:gd name="connsiteX158" fmla="*/ 3234753 w 12767104"/>
                <a:gd name="connsiteY158" fmla="*/ 1089940 h 13064490"/>
                <a:gd name="connsiteX159" fmla="*/ 2999574 w 12767104"/>
                <a:gd name="connsiteY159" fmla="*/ 1182219 h 13064490"/>
                <a:gd name="connsiteX160" fmla="*/ 2992765 w 12767104"/>
                <a:gd name="connsiteY160" fmla="*/ 1034402 h 13064490"/>
                <a:gd name="connsiteX161" fmla="*/ 2920345 w 12767104"/>
                <a:gd name="connsiteY161" fmla="*/ 1007542 h 13064490"/>
                <a:gd name="connsiteX162" fmla="*/ 2792430 w 12767104"/>
                <a:gd name="connsiteY162" fmla="*/ 1246638 h 13064490"/>
                <a:gd name="connsiteX163" fmla="*/ 2793380 w 12767104"/>
                <a:gd name="connsiteY163" fmla="*/ 1429807 h 13064490"/>
                <a:gd name="connsiteX164" fmla="*/ 2655567 w 12767104"/>
                <a:gd name="connsiteY164" fmla="*/ 1478709 h 13064490"/>
                <a:gd name="connsiteX165" fmla="*/ 2541665 w 12767104"/>
                <a:gd name="connsiteY165" fmla="*/ 1603773 h 13064490"/>
                <a:gd name="connsiteX166" fmla="*/ 2356057 w 12767104"/>
                <a:gd name="connsiteY166" fmla="*/ 1591769 h 13064490"/>
                <a:gd name="connsiteX167" fmla="*/ 2241013 w 12767104"/>
                <a:gd name="connsiteY167" fmla="*/ 1758385 h 13064490"/>
                <a:gd name="connsiteX168" fmla="*/ 2084315 w 12767104"/>
                <a:gd name="connsiteY168" fmla="*/ 1706813 h 13064490"/>
                <a:gd name="connsiteX169" fmla="*/ 2012822 w 12767104"/>
                <a:gd name="connsiteY169" fmla="*/ 1710689 h 13064490"/>
                <a:gd name="connsiteX170" fmla="*/ 2007107 w 12767104"/>
                <a:gd name="connsiteY170" fmla="*/ 1870709 h 13064490"/>
                <a:gd name="connsiteX171" fmla="*/ 1736597 w 12767104"/>
                <a:gd name="connsiteY171" fmla="*/ 1920239 h 13064490"/>
                <a:gd name="connsiteX172" fmla="*/ 1383792 w 12767104"/>
                <a:gd name="connsiteY172" fmla="*/ 1796415 h 13064490"/>
                <a:gd name="connsiteX173" fmla="*/ 1064132 w 12767104"/>
                <a:gd name="connsiteY173" fmla="*/ 1979294 h 13064490"/>
                <a:gd name="connsiteX174" fmla="*/ 1053084 w 12767104"/>
                <a:gd name="connsiteY174" fmla="*/ 2431542 h 13064490"/>
                <a:gd name="connsiteX175" fmla="*/ 514350 w 12767104"/>
                <a:gd name="connsiteY175" fmla="*/ 2355342 h 13064490"/>
                <a:gd name="connsiteX176" fmla="*/ 464057 w 12767104"/>
                <a:gd name="connsiteY176" fmla="*/ 2529839 h 13064490"/>
                <a:gd name="connsiteX177" fmla="*/ 0 w 12767104"/>
                <a:gd name="connsiteY177" fmla="*/ 2450592 h 13064490"/>
                <a:gd name="connsiteX0" fmla="*/ 0 w 12767104"/>
                <a:gd name="connsiteY0" fmla="*/ 2450592 h 13064490"/>
                <a:gd name="connsiteX1" fmla="*/ 266319 w 12767104"/>
                <a:gd name="connsiteY1" fmla="*/ 2830068 h 13064490"/>
                <a:gd name="connsiteX2" fmla="*/ 715899 w 12767104"/>
                <a:gd name="connsiteY2" fmla="*/ 2767965 h 13064490"/>
                <a:gd name="connsiteX3" fmla="*/ 1254633 w 12767104"/>
                <a:gd name="connsiteY3" fmla="*/ 3008757 h 13064490"/>
                <a:gd name="connsiteX4" fmla="*/ 1414652 w 12767104"/>
                <a:gd name="connsiteY4" fmla="*/ 3208019 h 13064490"/>
                <a:gd name="connsiteX5" fmla="*/ 1605152 w 12767104"/>
                <a:gd name="connsiteY5" fmla="*/ 3383279 h 13064490"/>
                <a:gd name="connsiteX6" fmla="*/ 1776602 w 12767104"/>
                <a:gd name="connsiteY6" fmla="*/ 3274694 h 13064490"/>
                <a:gd name="connsiteX7" fmla="*/ 2104262 w 12767104"/>
                <a:gd name="connsiteY7" fmla="*/ 3577589 h 13064490"/>
                <a:gd name="connsiteX8" fmla="*/ 2044827 w 12767104"/>
                <a:gd name="connsiteY8" fmla="*/ 3737610 h 13064490"/>
                <a:gd name="connsiteX9" fmla="*/ 2681477 w 12767104"/>
                <a:gd name="connsiteY9" fmla="*/ 3979544 h 13064490"/>
                <a:gd name="connsiteX10" fmla="*/ 3096767 w 12767104"/>
                <a:gd name="connsiteY10" fmla="*/ 3918584 h 13064490"/>
                <a:gd name="connsiteX11" fmla="*/ 3167252 w 12767104"/>
                <a:gd name="connsiteY11" fmla="*/ 4078604 h 13064490"/>
                <a:gd name="connsiteX12" fmla="*/ 3313937 w 12767104"/>
                <a:gd name="connsiteY12" fmla="*/ 4000499 h 13064490"/>
                <a:gd name="connsiteX13" fmla="*/ 3447669 w 12767104"/>
                <a:gd name="connsiteY13" fmla="*/ 4025646 h 13064490"/>
                <a:gd name="connsiteX14" fmla="*/ 3510152 w 12767104"/>
                <a:gd name="connsiteY14" fmla="*/ 4219574 h 13064490"/>
                <a:gd name="connsiteX15" fmla="*/ 3515867 w 12767104"/>
                <a:gd name="connsiteY15" fmla="*/ 4589144 h 13064490"/>
                <a:gd name="connsiteX16" fmla="*/ 3371087 w 12767104"/>
                <a:gd name="connsiteY16" fmla="*/ 4928234 h 13064490"/>
                <a:gd name="connsiteX17" fmla="*/ 3479672 w 12767104"/>
                <a:gd name="connsiteY17" fmla="*/ 5463539 h 13064490"/>
                <a:gd name="connsiteX18" fmla="*/ 3310127 w 12767104"/>
                <a:gd name="connsiteY18" fmla="*/ 5494019 h 13064490"/>
                <a:gd name="connsiteX19" fmla="*/ 3172967 w 12767104"/>
                <a:gd name="connsiteY19" fmla="*/ 6015989 h 13064490"/>
                <a:gd name="connsiteX20" fmla="*/ 3262502 w 12767104"/>
                <a:gd name="connsiteY20" fmla="*/ 6031229 h 13064490"/>
                <a:gd name="connsiteX21" fmla="*/ 3315842 w 12767104"/>
                <a:gd name="connsiteY21" fmla="*/ 6193154 h 13064490"/>
                <a:gd name="connsiteX22" fmla="*/ 3464432 w 12767104"/>
                <a:gd name="connsiteY22" fmla="*/ 6115049 h 13064490"/>
                <a:gd name="connsiteX23" fmla="*/ 3593972 w 12767104"/>
                <a:gd name="connsiteY23" fmla="*/ 6273164 h 13064490"/>
                <a:gd name="connsiteX24" fmla="*/ 3835146 w 12767104"/>
                <a:gd name="connsiteY24" fmla="*/ 6307836 h 13064490"/>
                <a:gd name="connsiteX25" fmla="*/ 3643502 w 12767104"/>
                <a:gd name="connsiteY25" fmla="*/ 6793229 h 13064490"/>
                <a:gd name="connsiteX26" fmla="*/ 3704462 w 12767104"/>
                <a:gd name="connsiteY26" fmla="*/ 7218044 h 13064490"/>
                <a:gd name="connsiteX27" fmla="*/ 3508247 w 12767104"/>
                <a:gd name="connsiteY27" fmla="*/ 7745729 h 13064490"/>
                <a:gd name="connsiteX28" fmla="*/ 3654932 w 12767104"/>
                <a:gd name="connsiteY28" fmla="*/ 7880984 h 13064490"/>
                <a:gd name="connsiteX29" fmla="*/ 3396234 w 12767104"/>
                <a:gd name="connsiteY29" fmla="*/ 8180451 h 13064490"/>
                <a:gd name="connsiteX30" fmla="*/ 3645407 w 12767104"/>
                <a:gd name="connsiteY30" fmla="*/ 8650604 h 13064490"/>
                <a:gd name="connsiteX31" fmla="*/ 4189476 w 12767104"/>
                <a:gd name="connsiteY31" fmla="*/ 9107805 h 13064490"/>
                <a:gd name="connsiteX32" fmla="*/ 4317872 w 12767104"/>
                <a:gd name="connsiteY32" fmla="*/ 9022079 h 13064490"/>
                <a:gd name="connsiteX33" fmla="*/ 4573142 w 12767104"/>
                <a:gd name="connsiteY33" fmla="*/ 9305924 h 13064490"/>
                <a:gd name="connsiteX34" fmla="*/ 4847462 w 12767104"/>
                <a:gd name="connsiteY34" fmla="*/ 9330689 h 13064490"/>
                <a:gd name="connsiteX35" fmla="*/ 5024627 w 12767104"/>
                <a:gd name="connsiteY35" fmla="*/ 9193529 h 13064490"/>
                <a:gd name="connsiteX36" fmla="*/ 5401817 w 12767104"/>
                <a:gd name="connsiteY36" fmla="*/ 9408794 h 13064490"/>
                <a:gd name="connsiteX37" fmla="*/ 5702807 w 12767104"/>
                <a:gd name="connsiteY37" fmla="*/ 9414509 h 13064490"/>
                <a:gd name="connsiteX38" fmla="*/ 5805677 w 12767104"/>
                <a:gd name="connsiteY38" fmla="*/ 9641204 h 13064490"/>
                <a:gd name="connsiteX39" fmla="*/ 6116192 w 12767104"/>
                <a:gd name="connsiteY39" fmla="*/ 9660254 h 13064490"/>
                <a:gd name="connsiteX40" fmla="*/ 6206109 w 12767104"/>
                <a:gd name="connsiteY40" fmla="*/ 9857613 h 13064490"/>
                <a:gd name="connsiteX41" fmla="*/ 6379082 w 12767104"/>
                <a:gd name="connsiteY41" fmla="*/ 9858374 h 13064490"/>
                <a:gd name="connsiteX42" fmla="*/ 6531482 w 12767104"/>
                <a:gd name="connsiteY42" fmla="*/ 10033634 h 13064490"/>
                <a:gd name="connsiteX43" fmla="*/ 6741032 w 12767104"/>
                <a:gd name="connsiteY43" fmla="*/ 10033634 h 13064490"/>
                <a:gd name="connsiteX44" fmla="*/ 6769607 w 12767104"/>
                <a:gd name="connsiteY44" fmla="*/ 10528934 h 13064490"/>
                <a:gd name="connsiteX45" fmla="*/ 6960108 w 12767104"/>
                <a:gd name="connsiteY45" fmla="*/ 10938891 h 13064490"/>
                <a:gd name="connsiteX46" fmla="*/ 6458712 w 12767104"/>
                <a:gd name="connsiteY46" fmla="*/ 11369040 h 13064490"/>
                <a:gd name="connsiteX47" fmla="*/ 6592443 w 12767104"/>
                <a:gd name="connsiteY47" fmla="*/ 11569065 h 13064490"/>
                <a:gd name="connsiteX48" fmla="*/ 6723888 w 12767104"/>
                <a:gd name="connsiteY48" fmla="*/ 11530965 h 13064490"/>
                <a:gd name="connsiteX49" fmla="*/ 6826758 w 12767104"/>
                <a:gd name="connsiteY49" fmla="*/ 11633835 h 13064490"/>
                <a:gd name="connsiteX50" fmla="*/ 6834378 w 12767104"/>
                <a:gd name="connsiteY50" fmla="*/ 11870055 h 13064490"/>
                <a:gd name="connsiteX51" fmla="*/ 6950583 w 12767104"/>
                <a:gd name="connsiteY51" fmla="*/ 12011025 h 13064490"/>
                <a:gd name="connsiteX52" fmla="*/ 7009638 w 12767104"/>
                <a:gd name="connsiteY52" fmla="*/ 12390120 h 13064490"/>
                <a:gd name="connsiteX53" fmla="*/ 6941058 w 12767104"/>
                <a:gd name="connsiteY53" fmla="*/ 12628245 h 13064490"/>
                <a:gd name="connsiteX54" fmla="*/ 7076313 w 12767104"/>
                <a:gd name="connsiteY54" fmla="*/ 12847320 h 13064490"/>
                <a:gd name="connsiteX55" fmla="*/ 7202043 w 12767104"/>
                <a:gd name="connsiteY55" fmla="*/ 12943713 h 13064490"/>
                <a:gd name="connsiteX56" fmla="*/ 7287768 w 12767104"/>
                <a:gd name="connsiteY56" fmla="*/ 12799695 h 13064490"/>
                <a:gd name="connsiteX57" fmla="*/ 7377303 w 12767104"/>
                <a:gd name="connsiteY57" fmla="*/ 12759690 h 13064490"/>
                <a:gd name="connsiteX58" fmla="*/ 7748778 w 12767104"/>
                <a:gd name="connsiteY58" fmla="*/ 12538710 h 13064490"/>
                <a:gd name="connsiteX59" fmla="*/ 8312658 w 12767104"/>
                <a:gd name="connsiteY59" fmla="*/ 13034010 h 13064490"/>
                <a:gd name="connsiteX60" fmla="*/ 8440293 w 12767104"/>
                <a:gd name="connsiteY60" fmla="*/ 12971145 h 13064490"/>
                <a:gd name="connsiteX61" fmla="*/ 8819388 w 12767104"/>
                <a:gd name="connsiteY61" fmla="*/ 13013055 h 13064490"/>
                <a:gd name="connsiteX62" fmla="*/ 9089898 w 12767104"/>
                <a:gd name="connsiteY62" fmla="*/ 13064490 h 13064490"/>
                <a:gd name="connsiteX63" fmla="*/ 9554718 w 12767104"/>
                <a:gd name="connsiteY63" fmla="*/ 12974954 h 13064490"/>
                <a:gd name="connsiteX64" fmla="*/ 9853803 w 12767104"/>
                <a:gd name="connsiteY64" fmla="*/ 12885420 h 13064490"/>
                <a:gd name="connsiteX65" fmla="*/ 9954006 w 12767104"/>
                <a:gd name="connsiteY65" fmla="*/ 12968097 h 13064490"/>
                <a:gd name="connsiteX66" fmla="*/ 10019538 w 12767104"/>
                <a:gd name="connsiteY66" fmla="*/ 12891134 h 13064490"/>
                <a:gd name="connsiteX67" fmla="*/ 10107168 w 12767104"/>
                <a:gd name="connsiteY67" fmla="*/ 12702539 h 13064490"/>
                <a:gd name="connsiteX68" fmla="*/ 10103358 w 12767104"/>
                <a:gd name="connsiteY68" fmla="*/ 12614909 h 13064490"/>
                <a:gd name="connsiteX69" fmla="*/ 10177653 w 12767104"/>
                <a:gd name="connsiteY69" fmla="*/ 12538709 h 13064490"/>
                <a:gd name="connsiteX70" fmla="*/ 10135743 w 12767104"/>
                <a:gd name="connsiteY70" fmla="*/ 12378689 h 13064490"/>
                <a:gd name="connsiteX71" fmla="*/ 10267188 w 12767104"/>
                <a:gd name="connsiteY71" fmla="*/ 12338684 h 13064490"/>
                <a:gd name="connsiteX72" fmla="*/ 10419207 w 12767104"/>
                <a:gd name="connsiteY72" fmla="*/ 11967972 h 13064490"/>
                <a:gd name="connsiteX73" fmla="*/ 11149203 w 12767104"/>
                <a:gd name="connsiteY73" fmla="*/ 12121514 h 13064490"/>
                <a:gd name="connsiteX74" fmla="*/ 12090273 w 12767104"/>
                <a:gd name="connsiteY74" fmla="*/ 11727179 h 13064490"/>
                <a:gd name="connsiteX75" fmla="*/ 12248388 w 12767104"/>
                <a:gd name="connsiteY75" fmla="*/ 11870054 h 13064490"/>
                <a:gd name="connsiteX76" fmla="*/ 12362688 w 12767104"/>
                <a:gd name="connsiteY76" fmla="*/ 11891009 h 13064490"/>
                <a:gd name="connsiteX77" fmla="*/ 12524613 w 12767104"/>
                <a:gd name="connsiteY77" fmla="*/ 11662409 h 13064490"/>
                <a:gd name="connsiteX78" fmla="*/ 12600813 w 12767104"/>
                <a:gd name="connsiteY78" fmla="*/ 11622404 h 13064490"/>
                <a:gd name="connsiteX79" fmla="*/ 12658344 w 12767104"/>
                <a:gd name="connsiteY79" fmla="*/ 11645265 h 13064490"/>
                <a:gd name="connsiteX80" fmla="*/ 12758928 w 12767104"/>
                <a:gd name="connsiteY80" fmla="*/ 11344274 h 13064490"/>
                <a:gd name="connsiteX81" fmla="*/ 12446507 w 12767104"/>
                <a:gd name="connsiteY81" fmla="*/ 10921364 h 13064490"/>
                <a:gd name="connsiteX82" fmla="*/ 12383642 w 12767104"/>
                <a:gd name="connsiteY82" fmla="*/ 10618469 h 13064490"/>
                <a:gd name="connsiteX83" fmla="*/ 12201906 w 12767104"/>
                <a:gd name="connsiteY83" fmla="*/ 10423017 h 13064490"/>
                <a:gd name="connsiteX84" fmla="*/ 12216002 w 12767104"/>
                <a:gd name="connsiteY84" fmla="*/ 10138409 h 13064490"/>
                <a:gd name="connsiteX85" fmla="*/ 12560807 w 12767104"/>
                <a:gd name="connsiteY85" fmla="*/ 9631679 h 13064490"/>
                <a:gd name="connsiteX86" fmla="*/ 12693777 w 12767104"/>
                <a:gd name="connsiteY86" fmla="*/ 8833866 h 13064490"/>
                <a:gd name="connsiteX87" fmla="*/ 12472416 w 12767104"/>
                <a:gd name="connsiteY87" fmla="*/ 8590407 h 13064490"/>
                <a:gd name="connsiteX88" fmla="*/ 12508992 w 12767104"/>
                <a:gd name="connsiteY88" fmla="*/ 7827264 h 13064490"/>
                <a:gd name="connsiteX89" fmla="*/ 12256389 w 12767104"/>
                <a:gd name="connsiteY89" fmla="*/ 7655052 h 13064490"/>
                <a:gd name="connsiteX90" fmla="*/ 11978640 w 12767104"/>
                <a:gd name="connsiteY90" fmla="*/ 7424928 h 13064490"/>
                <a:gd name="connsiteX91" fmla="*/ 11887200 w 12767104"/>
                <a:gd name="connsiteY91" fmla="*/ 6784848 h 13064490"/>
                <a:gd name="connsiteX92" fmla="*/ 12052173 w 12767104"/>
                <a:gd name="connsiteY92" fmla="*/ 6573774 h 13064490"/>
                <a:gd name="connsiteX93" fmla="*/ 12172950 w 12767104"/>
                <a:gd name="connsiteY93" fmla="*/ 6334887 h 13064490"/>
                <a:gd name="connsiteX94" fmla="*/ 12179808 w 12767104"/>
                <a:gd name="connsiteY94" fmla="*/ 5888736 h 13064490"/>
                <a:gd name="connsiteX95" fmla="*/ 11915394 w 12767104"/>
                <a:gd name="connsiteY95" fmla="*/ 5550027 h 13064490"/>
                <a:gd name="connsiteX96" fmla="*/ 11612880 w 12767104"/>
                <a:gd name="connsiteY96" fmla="*/ 5285232 h 13064490"/>
                <a:gd name="connsiteX97" fmla="*/ 11137392 w 12767104"/>
                <a:gd name="connsiteY97" fmla="*/ 4791456 h 13064490"/>
                <a:gd name="connsiteX98" fmla="*/ 10345674 w 12767104"/>
                <a:gd name="connsiteY98" fmla="*/ 4283583 h 13064490"/>
                <a:gd name="connsiteX99" fmla="*/ 10364343 w 12767104"/>
                <a:gd name="connsiteY99" fmla="*/ 3643122 h 13064490"/>
                <a:gd name="connsiteX100" fmla="*/ 10991088 w 12767104"/>
                <a:gd name="connsiteY100" fmla="*/ 3035808 h 13064490"/>
                <a:gd name="connsiteX101" fmla="*/ 11228832 w 12767104"/>
                <a:gd name="connsiteY101" fmla="*/ 2523744 h 13064490"/>
                <a:gd name="connsiteX102" fmla="*/ 11155680 w 12767104"/>
                <a:gd name="connsiteY102" fmla="*/ 2286000 h 13064490"/>
                <a:gd name="connsiteX103" fmla="*/ 11391900 w 12767104"/>
                <a:gd name="connsiteY103" fmla="*/ 1664970 h 13064490"/>
                <a:gd name="connsiteX104" fmla="*/ 11299698 w 12767104"/>
                <a:gd name="connsiteY104" fmla="*/ 1289304 h 13064490"/>
                <a:gd name="connsiteX105" fmla="*/ 10966704 w 12767104"/>
                <a:gd name="connsiteY105" fmla="*/ 1435227 h 13064490"/>
                <a:gd name="connsiteX106" fmla="*/ 10770870 w 12767104"/>
                <a:gd name="connsiteY106" fmla="*/ 1719072 h 13064490"/>
                <a:gd name="connsiteX107" fmla="*/ 10211943 w 12767104"/>
                <a:gd name="connsiteY107" fmla="*/ 1704594 h 13064490"/>
                <a:gd name="connsiteX108" fmla="*/ 10643616 w 12767104"/>
                <a:gd name="connsiteY108" fmla="*/ 987552 h 13064490"/>
                <a:gd name="connsiteX109" fmla="*/ 10569321 w 12767104"/>
                <a:gd name="connsiteY109" fmla="*/ 768477 h 13064490"/>
                <a:gd name="connsiteX110" fmla="*/ 10310241 w 12767104"/>
                <a:gd name="connsiteY110" fmla="*/ 644652 h 13064490"/>
                <a:gd name="connsiteX111" fmla="*/ 10132695 w 12767104"/>
                <a:gd name="connsiteY111" fmla="*/ 798957 h 13064490"/>
                <a:gd name="connsiteX112" fmla="*/ 9947147 w 12767104"/>
                <a:gd name="connsiteY112" fmla="*/ 712469 h 13064490"/>
                <a:gd name="connsiteX113" fmla="*/ 9547097 w 12767104"/>
                <a:gd name="connsiteY113" fmla="*/ 748664 h 13064490"/>
                <a:gd name="connsiteX114" fmla="*/ 9390887 w 12767104"/>
                <a:gd name="connsiteY114" fmla="*/ 302894 h 13064490"/>
                <a:gd name="connsiteX115" fmla="*/ 9286112 w 12767104"/>
                <a:gd name="connsiteY115" fmla="*/ 152399 h 13064490"/>
                <a:gd name="connsiteX116" fmla="*/ 9089136 w 12767104"/>
                <a:gd name="connsiteY116" fmla="*/ 0 h 13064490"/>
                <a:gd name="connsiteX117" fmla="*/ 9030842 w 12767104"/>
                <a:gd name="connsiteY117" fmla="*/ 188594 h 13064490"/>
                <a:gd name="connsiteX118" fmla="*/ 9137522 w 12767104"/>
                <a:gd name="connsiteY118" fmla="*/ 352424 h 13064490"/>
                <a:gd name="connsiteX119" fmla="*/ 8903207 w 12767104"/>
                <a:gd name="connsiteY119" fmla="*/ 421004 h 13064490"/>
                <a:gd name="connsiteX120" fmla="*/ 8634602 w 12767104"/>
                <a:gd name="connsiteY120" fmla="*/ 548639 h 13064490"/>
                <a:gd name="connsiteX121" fmla="*/ 8421242 w 12767104"/>
                <a:gd name="connsiteY121" fmla="*/ 859154 h 13064490"/>
                <a:gd name="connsiteX122" fmla="*/ 8219312 w 12767104"/>
                <a:gd name="connsiteY122" fmla="*/ 922019 h 13064490"/>
                <a:gd name="connsiteX123" fmla="*/ 8125967 w 12767104"/>
                <a:gd name="connsiteY123" fmla="*/ 1301114 h 13064490"/>
                <a:gd name="connsiteX124" fmla="*/ 8017382 w 12767104"/>
                <a:gd name="connsiteY124" fmla="*/ 1407794 h 13064490"/>
                <a:gd name="connsiteX125" fmla="*/ 7977377 w 12767104"/>
                <a:gd name="connsiteY125" fmla="*/ 1543049 h 13064490"/>
                <a:gd name="connsiteX126" fmla="*/ 7811642 w 12767104"/>
                <a:gd name="connsiteY126" fmla="*/ 1577339 h 13064490"/>
                <a:gd name="connsiteX127" fmla="*/ 7678674 w 12767104"/>
                <a:gd name="connsiteY127" fmla="*/ 1816608 h 13064490"/>
                <a:gd name="connsiteX128" fmla="*/ 7327772 w 12767104"/>
                <a:gd name="connsiteY128" fmla="*/ 1645919 h 13064490"/>
                <a:gd name="connsiteX129" fmla="*/ 6998207 w 12767104"/>
                <a:gd name="connsiteY129" fmla="*/ 1950719 h 13064490"/>
                <a:gd name="connsiteX130" fmla="*/ 6794372 w 12767104"/>
                <a:gd name="connsiteY130" fmla="*/ 1811654 h 13064490"/>
                <a:gd name="connsiteX131" fmla="*/ 6388541 w 12767104"/>
                <a:gd name="connsiteY131" fmla="*/ 2077730 h 13064490"/>
                <a:gd name="connsiteX132" fmla="*/ 6200069 w 12767104"/>
                <a:gd name="connsiteY132" fmla="*/ 2258230 h 13064490"/>
                <a:gd name="connsiteX133" fmla="*/ 6132668 w 12767104"/>
                <a:gd name="connsiteY133" fmla="*/ 2184840 h 13064490"/>
                <a:gd name="connsiteX134" fmla="*/ 6051343 w 12767104"/>
                <a:gd name="connsiteY134" fmla="*/ 2172939 h 13064490"/>
                <a:gd name="connsiteX135" fmla="*/ 6152503 w 12767104"/>
                <a:gd name="connsiteY135" fmla="*/ 2036076 h 13064490"/>
                <a:gd name="connsiteX136" fmla="*/ 6001756 w 12767104"/>
                <a:gd name="connsiteY136" fmla="*/ 2105499 h 13064490"/>
                <a:gd name="connsiteX137" fmla="*/ 5963420 w 12767104"/>
                <a:gd name="connsiteY137" fmla="*/ 2056341 h 13064490"/>
                <a:gd name="connsiteX138" fmla="*/ 5841165 w 12767104"/>
                <a:gd name="connsiteY138" fmla="*/ 2136802 h 13064490"/>
                <a:gd name="connsiteX139" fmla="*/ 5724064 w 12767104"/>
                <a:gd name="connsiteY139" fmla="*/ 2053928 h 13064490"/>
                <a:gd name="connsiteX140" fmla="*/ 5581714 w 12767104"/>
                <a:gd name="connsiteY140" fmla="*/ 2050271 h 13064490"/>
                <a:gd name="connsiteX141" fmla="*/ 5460256 w 12767104"/>
                <a:gd name="connsiteY141" fmla="*/ 2097565 h 13064490"/>
                <a:gd name="connsiteX142" fmla="*/ 5343431 w 12767104"/>
                <a:gd name="connsiteY142" fmla="*/ 2060837 h 13064490"/>
                <a:gd name="connsiteX143" fmla="*/ 5383630 w 12767104"/>
                <a:gd name="connsiteY143" fmla="*/ 1903664 h 13064490"/>
                <a:gd name="connsiteX144" fmla="*/ 5073471 w 12767104"/>
                <a:gd name="connsiteY144" fmla="*/ 1859543 h 13064490"/>
                <a:gd name="connsiteX145" fmla="*/ 5058739 w 12767104"/>
                <a:gd name="connsiteY145" fmla="*/ 1702226 h 13064490"/>
                <a:gd name="connsiteX146" fmla="*/ 4887021 w 12767104"/>
                <a:gd name="connsiteY146" fmla="*/ 1772269 h 13064490"/>
                <a:gd name="connsiteX147" fmla="*/ 4565691 w 12767104"/>
                <a:gd name="connsiteY147" fmla="*/ 1635406 h 13064490"/>
                <a:gd name="connsiteX148" fmla="*/ 4512137 w 12767104"/>
                <a:gd name="connsiteY148" fmla="*/ 1712763 h 13064490"/>
                <a:gd name="connsiteX149" fmla="*/ 4375274 w 12767104"/>
                <a:gd name="connsiteY149" fmla="*/ 1712763 h 13064490"/>
                <a:gd name="connsiteX150" fmla="*/ 4289902 w 12767104"/>
                <a:gd name="connsiteY150" fmla="*/ 1742267 h 13064490"/>
                <a:gd name="connsiteX151" fmla="*/ 4214609 w 12767104"/>
                <a:gd name="connsiteY151" fmla="*/ 1593753 h 13064490"/>
                <a:gd name="connsiteX152" fmla="*/ 4095599 w 12767104"/>
                <a:gd name="connsiteY152" fmla="*/ 1520363 h 13064490"/>
                <a:gd name="connsiteX153" fmla="*/ 4093905 w 12767104"/>
                <a:gd name="connsiteY153" fmla="*/ 1433030 h 13064490"/>
                <a:gd name="connsiteX154" fmla="*/ 3996423 w 12767104"/>
                <a:gd name="connsiteY154" fmla="*/ 1391434 h 13064490"/>
                <a:gd name="connsiteX155" fmla="*/ 3762439 w 12767104"/>
                <a:gd name="connsiteY155" fmla="*/ 1268200 h 13064490"/>
                <a:gd name="connsiteX156" fmla="*/ 3683643 w 12767104"/>
                <a:gd name="connsiteY156" fmla="*/ 1308185 h 13064490"/>
                <a:gd name="connsiteX157" fmla="*/ 3505928 w 12767104"/>
                <a:gd name="connsiteY157" fmla="*/ 1106176 h 13064490"/>
                <a:gd name="connsiteX158" fmla="*/ 3296242 w 12767104"/>
                <a:gd name="connsiteY158" fmla="*/ 1199033 h 13064490"/>
                <a:gd name="connsiteX159" fmla="*/ 3234753 w 12767104"/>
                <a:gd name="connsiteY159" fmla="*/ 1089940 h 13064490"/>
                <a:gd name="connsiteX160" fmla="*/ 2999574 w 12767104"/>
                <a:gd name="connsiteY160" fmla="*/ 1182219 h 13064490"/>
                <a:gd name="connsiteX161" fmla="*/ 2992765 w 12767104"/>
                <a:gd name="connsiteY161" fmla="*/ 1034402 h 13064490"/>
                <a:gd name="connsiteX162" fmla="*/ 2920345 w 12767104"/>
                <a:gd name="connsiteY162" fmla="*/ 1007542 h 13064490"/>
                <a:gd name="connsiteX163" fmla="*/ 2792430 w 12767104"/>
                <a:gd name="connsiteY163" fmla="*/ 1246638 h 13064490"/>
                <a:gd name="connsiteX164" fmla="*/ 2793380 w 12767104"/>
                <a:gd name="connsiteY164" fmla="*/ 1429807 h 13064490"/>
                <a:gd name="connsiteX165" fmla="*/ 2655567 w 12767104"/>
                <a:gd name="connsiteY165" fmla="*/ 1478709 h 13064490"/>
                <a:gd name="connsiteX166" fmla="*/ 2541665 w 12767104"/>
                <a:gd name="connsiteY166" fmla="*/ 1603773 h 13064490"/>
                <a:gd name="connsiteX167" fmla="*/ 2356057 w 12767104"/>
                <a:gd name="connsiteY167" fmla="*/ 1591769 h 13064490"/>
                <a:gd name="connsiteX168" fmla="*/ 2241013 w 12767104"/>
                <a:gd name="connsiteY168" fmla="*/ 1758385 h 13064490"/>
                <a:gd name="connsiteX169" fmla="*/ 2084315 w 12767104"/>
                <a:gd name="connsiteY169" fmla="*/ 1706813 h 13064490"/>
                <a:gd name="connsiteX170" fmla="*/ 2012822 w 12767104"/>
                <a:gd name="connsiteY170" fmla="*/ 1710689 h 13064490"/>
                <a:gd name="connsiteX171" fmla="*/ 2007107 w 12767104"/>
                <a:gd name="connsiteY171" fmla="*/ 1870709 h 13064490"/>
                <a:gd name="connsiteX172" fmla="*/ 1736597 w 12767104"/>
                <a:gd name="connsiteY172" fmla="*/ 1920239 h 13064490"/>
                <a:gd name="connsiteX173" fmla="*/ 1383792 w 12767104"/>
                <a:gd name="connsiteY173" fmla="*/ 1796415 h 13064490"/>
                <a:gd name="connsiteX174" fmla="*/ 1064132 w 12767104"/>
                <a:gd name="connsiteY174" fmla="*/ 1979294 h 13064490"/>
                <a:gd name="connsiteX175" fmla="*/ 1053084 w 12767104"/>
                <a:gd name="connsiteY175" fmla="*/ 2431542 h 13064490"/>
                <a:gd name="connsiteX176" fmla="*/ 514350 w 12767104"/>
                <a:gd name="connsiteY176" fmla="*/ 2355342 h 13064490"/>
                <a:gd name="connsiteX177" fmla="*/ 464057 w 12767104"/>
                <a:gd name="connsiteY177" fmla="*/ 2529839 h 13064490"/>
                <a:gd name="connsiteX178" fmla="*/ 0 w 12767104"/>
                <a:gd name="connsiteY178" fmla="*/ 2450592 h 13064490"/>
                <a:gd name="connsiteX0" fmla="*/ 0 w 12767104"/>
                <a:gd name="connsiteY0" fmla="*/ 2450592 h 13064490"/>
                <a:gd name="connsiteX1" fmla="*/ 266319 w 12767104"/>
                <a:gd name="connsiteY1" fmla="*/ 2830068 h 13064490"/>
                <a:gd name="connsiteX2" fmla="*/ 715899 w 12767104"/>
                <a:gd name="connsiteY2" fmla="*/ 2767965 h 13064490"/>
                <a:gd name="connsiteX3" fmla="*/ 1254633 w 12767104"/>
                <a:gd name="connsiteY3" fmla="*/ 3008757 h 13064490"/>
                <a:gd name="connsiteX4" fmla="*/ 1414652 w 12767104"/>
                <a:gd name="connsiteY4" fmla="*/ 3208019 h 13064490"/>
                <a:gd name="connsiteX5" fmla="*/ 1605152 w 12767104"/>
                <a:gd name="connsiteY5" fmla="*/ 3383279 h 13064490"/>
                <a:gd name="connsiteX6" fmla="*/ 1776602 w 12767104"/>
                <a:gd name="connsiteY6" fmla="*/ 3274694 h 13064490"/>
                <a:gd name="connsiteX7" fmla="*/ 2104262 w 12767104"/>
                <a:gd name="connsiteY7" fmla="*/ 3577589 h 13064490"/>
                <a:gd name="connsiteX8" fmla="*/ 2044827 w 12767104"/>
                <a:gd name="connsiteY8" fmla="*/ 3737610 h 13064490"/>
                <a:gd name="connsiteX9" fmla="*/ 2681477 w 12767104"/>
                <a:gd name="connsiteY9" fmla="*/ 3979544 h 13064490"/>
                <a:gd name="connsiteX10" fmla="*/ 3096767 w 12767104"/>
                <a:gd name="connsiteY10" fmla="*/ 3918584 h 13064490"/>
                <a:gd name="connsiteX11" fmla="*/ 3167252 w 12767104"/>
                <a:gd name="connsiteY11" fmla="*/ 4078604 h 13064490"/>
                <a:gd name="connsiteX12" fmla="*/ 3313937 w 12767104"/>
                <a:gd name="connsiteY12" fmla="*/ 4000499 h 13064490"/>
                <a:gd name="connsiteX13" fmla="*/ 3447669 w 12767104"/>
                <a:gd name="connsiteY13" fmla="*/ 4025646 h 13064490"/>
                <a:gd name="connsiteX14" fmla="*/ 3510152 w 12767104"/>
                <a:gd name="connsiteY14" fmla="*/ 4219574 h 13064490"/>
                <a:gd name="connsiteX15" fmla="*/ 3515867 w 12767104"/>
                <a:gd name="connsiteY15" fmla="*/ 4589144 h 13064490"/>
                <a:gd name="connsiteX16" fmla="*/ 3371087 w 12767104"/>
                <a:gd name="connsiteY16" fmla="*/ 4928234 h 13064490"/>
                <a:gd name="connsiteX17" fmla="*/ 3479672 w 12767104"/>
                <a:gd name="connsiteY17" fmla="*/ 5463539 h 13064490"/>
                <a:gd name="connsiteX18" fmla="*/ 3310127 w 12767104"/>
                <a:gd name="connsiteY18" fmla="*/ 5494019 h 13064490"/>
                <a:gd name="connsiteX19" fmla="*/ 3172967 w 12767104"/>
                <a:gd name="connsiteY19" fmla="*/ 6015989 h 13064490"/>
                <a:gd name="connsiteX20" fmla="*/ 3262502 w 12767104"/>
                <a:gd name="connsiteY20" fmla="*/ 6031229 h 13064490"/>
                <a:gd name="connsiteX21" fmla="*/ 3315842 w 12767104"/>
                <a:gd name="connsiteY21" fmla="*/ 6193154 h 13064490"/>
                <a:gd name="connsiteX22" fmla="*/ 3464432 w 12767104"/>
                <a:gd name="connsiteY22" fmla="*/ 6115049 h 13064490"/>
                <a:gd name="connsiteX23" fmla="*/ 3593972 w 12767104"/>
                <a:gd name="connsiteY23" fmla="*/ 6273164 h 13064490"/>
                <a:gd name="connsiteX24" fmla="*/ 3835146 w 12767104"/>
                <a:gd name="connsiteY24" fmla="*/ 6307836 h 13064490"/>
                <a:gd name="connsiteX25" fmla="*/ 3643502 w 12767104"/>
                <a:gd name="connsiteY25" fmla="*/ 6793229 h 13064490"/>
                <a:gd name="connsiteX26" fmla="*/ 3704462 w 12767104"/>
                <a:gd name="connsiteY26" fmla="*/ 7218044 h 13064490"/>
                <a:gd name="connsiteX27" fmla="*/ 3508247 w 12767104"/>
                <a:gd name="connsiteY27" fmla="*/ 7745729 h 13064490"/>
                <a:gd name="connsiteX28" fmla="*/ 3654932 w 12767104"/>
                <a:gd name="connsiteY28" fmla="*/ 7880984 h 13064490"/>
                <a:gd name="connsiteX29" fmla="*/ 3396234 w 12767104"/>
                <a:gd name="connsiteY29" fmla="*/ 8180451 h 13064490"/>
                <a:gd name="connsiteX30" fmla="*/ 3645407 w 12767104"/>
                <a:gd name="connsiteY30" fmla="*/ 8650604 h 13064490"/>
                <a:gd name="connsiteX31" fmla="*/ 4189476 w 12767104"/>
                <a:gd name="connsiteY31" fmla="*/ 9107805 h 13064490"/>
                <a:gd name="connsiteX32" fmla="*/ 4317872 w 12767104"/>
                <a:gd name="connsiteY32" fmla="*/ 9022079 h 13064490"/>
                <a:gd name="connsiteX33" fmla="*/ 4573142 w 12767104"/>
                <a:gd name="connsiteY33" fmla="*/ 9305924 h 13064490"/>
                <a:gd name="connsiteX34" fmla="*/ 4847462 w 12767104"/>
                <a:gd name="connsiteY34" fmla="*/ 9330689 h 13064490"/>
                <a:gd name="connsiteX35" fmla="*/ 5024627 w 12767104"/>
                <a:gd name="connsiteY35" fmla="*/ 9193529 h 13064490"/>
                <a:gd name="connsiteX36" fmla="*/ 5401817 w 12767104"/>
                <a:gd name="connsiteY36" fmla="*/ 9408794 h 13064490"/>
                <a:gd name="connsiteX37" fmla="*/ 5702807 w 12767104"/>
                <a:gd name="connsiteY37" fmla="*/ 9414509 h 13064490"/>
                <a:gd name="connsiteX38" fmla="*/ 5805677 w 12767104"/>
                <a:gd name="connsiteY38" fmla="*/ 9641204 h 13064490"/>
                <a:gd name="connsiteX39" fmla="*/ 6116192 w 12767104"/>
                <a:gd name="connsiteY39" fmla="*/ 9660254 h 13064490"/>
                <a:gd name="connsiteX40" fmla="*/ 6206109 w 12767104"/>
                <a:gd name="connsiteY40" fmla="*/ 9857613 h 13064490"/>
                <a:gd name="connsiteX41" fmla="*/ 6379082 w 12767104"/>
                <a:gd name="connsiteY41" fmla="*/ 9858374 h 13064490"/>
                <a:gd name="connsiteX42" fmla="*/ 6531482 w 12767104"/>
                <a:gd name="connsiteY42" fmla="*/ 10033634 h 13064490"/>
                <a:gd name="connsiteX43" fmla="*/ 6741032 w 12767104"/>
                <a:gd name="connsiteY43" fmla="*/ 10033634 h 13064490"/>
                <a:gd name="connsiteX44" fmla="*/ 6769607 w 12767104"/>
                <a:gd name="connsiteY44" fmla="*/ 10528934 h 13064490"/>
                <a:gd name="connsiteX45" fmla="*/ 6960108 w 12767104"/>
                <a:gd name="connsiteY45" fmla="*/ 10938891 h 13064490"/>
                <a:gd name="connsiteX46" fmla="*/ 6458712 w 12767104"/>
                <a:gd name="connsiteY46" fmla="*/ 11369040 h 13064490"/>
                <a:gd name="connsiteX47" fmla="*/ 6592443 w 12767104"/>
                <a:gd name="connsiteY47" fmla="*/ 11569065 h 13064490"/>
                <a:gd name="connsiteX48" fmla="*/ 6723888 w 12767104"/>
                <a:gd name="connsiteY48" fmla="*/ 11530965 h 13064490"/>
                <a:gd name="connsiteX49" fmla="*/ 6826758 w 12767104"/>
                <a:gd name="connsiteY49" fmla="*/ 11633835 h 13064490"/>
                <a:gd name="connsiteX50" fmla="*/ 6834378 w 12767104"/>
                <a:gd name="connsiteY50" fmla="*/ 11870055 h 13064490"/>
                <a:gd name="connsiteX51" fmla="*/ 6950583 w 12767104"/>
                <a:gd name="connsiteY51" fmla="*/ 12011025 h 13064490"/>
                <a:gd name="connsiteX52" fmla="*/ 7009638 w 12767104"/>
                <a:gd name="connsiteY52" fmla="*/ 12390120 h 13064490"/>
                <a:gd name="connsiteX53" fmla="*/ 6941058 w 12767104"/>
                <a:gd name="connsiteY53" fmla="*/ 12628245 h 13064490"/>
                <a:gd name="connsiteX54" fmla="*/ 7076313 w 12767104"/>
                <a:gd name="connsiteY54" fmla="*/ 12847320 h 13064490"/>
                <a:gd name="connsiteX55" fmla="*/ 7202043 w 12767104"/>
                <a:gd name="connsiteY55" fmla="*/ 12943713 h 13064490"/>
                <a:gd name="connsiteX56" fmla="*/ 7287768 w 12767104"/>
                <a:gd name="connsiteY56" fmla="*/ 12799695 h 13064490"/>
                <a:gd name="connsiteX57" fmla="*/ 7377303 w 12767104"/>
                <a:gd name="connsiteY57" fmla="*/ 12759690 h 13064490"/>
                <a:gd name="connsiteX58" fmla="*/ 7748778 w 12767104"/>
                <a:gd name="connsiteY58" fmla="*/ 12538710 h 13064490"/>
                <a:gd name="connsiteX59" fmla="*/ 8312658 w 12767104"/>
                <a:gd name="connsiteY59" fmla="*/ 13034010 h 13064490"/>
                <a:gd name="connsiteX60" fmla="*/ 8440293 w 12767104"/>
                <a:gd name="connsiteY60" fmla="*/ 12971145 h 13064490"/>
                <a:gd name="connsiteX61" fmla="*/ 8819388 w 12767104"/>
                <a:gd name="connsiteY61" fmla="*/ 13013055 h 13064490"/>
                <a:gd name="connsiteX62" fmla="*/ 9089898 w 12767104"/>
                <a:gd name="connsiteY62" fmla="*/ 13064490 h 13064490"/>
                <a:gd name="connsiteX63" fmla="*/ 9554718 w 12767104"/>
                <a:gd name="connsiteY63" fmla="*/ 12974954 h 13064490"/>
                <a:gd name="connsiteX64" fmla="*/ 9853803 w 12767104"/>
                <a:gd name="connsiteY64" fmla="*/ 12885420 h 13064490"/>
                <a:gd name="connsiteX65" fmla="*/ 9954006 w 12767104"/>
                <a:gd name="connsiteY65" fmla="*/ 12968097 h 13064490"/>
                <a:gd name="connsiteX66" fmla="*/ 10019538 w 12767104"/>
                <a:gd name="connsiteY66" fmla="*/ 12891134 h 13064490"/>
                <a:gd name="connsiteX67" fmla="*/ 10107168 w 12767104"/>
                <a:gd name="connsiteY67" fmla="*/ 12702539 h 13064490"/>
                <a:gd name="connsiteX68" fmla="*/ 10103358 w 12767104"/>
                <a:gd name="connsiteY68" fmla="*/ 12614909 h 13064490"/>
                <a:gd name="connsiteX69" fmla="*/ 10177653 w 12767104"/>
                <a:gd name="connsiteY69" fmla="*/ 12538709 h 13064490"/>
                <a:gd name="connsiteX70" fmla="*/ 10135743 w 12767104"/>
                <a:gd name="connsiteY70" fmla="*/ 12378689 h 13064490"/>
                <a:gd name="connsiteX71" fmla="*/ 10267188 w 12767104"/>
                <a:gd name="connsiteY71" fmla="*/ 12338684 h 13064490"/>
                <a:gd name="connsiteX72" fmla="*/ 10419207 w 12767104"/>
                <a:gd name="connsiteY72" fmla="*/ 11967972 h 13064490"/>
                <a:gd name="connsiteX73" fmla="*/ 11149203 w 12767104"/>
                <a:gd name="connsiteY73" fmla="*/ 12121514 h 13064490"/>
                <a:gd name="connsiteX74" fmla="*/ 12090273 w 12767104"/>
                <a:gd name="connsiteY74" fmla="*/ 11727179 h 13064490"/>
                <a:gd name="connsiteX75" fmla="*/ 12248388 w 12767104"/>
                <a:gd name="connsiteY75" fmla="*/ 11870054 h 13064490"/>
                <a:gd name="connsiteX76" fmla="*/ 12362688 w 12767104"/>
                <a:gd name="connsiteY76" fmla="*/ 11891009 h 13064490"/>
                <a:gd name="connsiteX77" fmla="*/ 12524613 w 12767104"/>
                <a:gd name="connsiteY77" fmla="*/ 11662409 h 13064490"/>
                <a:gd name="connsiteX78" fmla="*/ 12600813 w 12767104"/>
                <a:gd name="connsiteY78" fmla="*/ 11622404 h 13064490"/>
                <a:gd name="connsiteX79" fmla="*/ 12658344 w 12767104"/>
                <a:gd name="connsiteY79" fmla="*/ 11645265 h 13064490"/>
                <a:gd name="connsiteX80" fmla="*/ 12758928 w 12767104"/>
                <a:gd name="connsiteY80" fmla="*/ 11344274 h 13064490"/>
                <a:gd name="connsiteX81" fmla="*/ 12446507 w 12767104"/>
                <a:gd name="connsiteY81" fmla="*/ 10921364 h 13064490"/>
                <a:gd name="connsiteX82" fmla="*/ 12383642 w 12767104"/>
                <a:gd name="connsiteY82" fmla="*/ 10618469 h 13064490"/>
                <a:gd name="connsiteX83" fmla="*/ 12201906 w 12767104"/>
                <a:gd name="connsiteY83" fmla="*/ 10423017 h 13064490"/>
                <a:gd name="connsiteX84" fmla="*/ 12216002 w 12767104"/>
                <a:gd name="connsiteY84" fmla="*/ 10138409 h 13064490"/>
                <a:gd name="connsiteX85" fmla="*/ 12560807 w 12767104"/>
                <a:gd name="connsiteY85" fmla="*/ 9631679 h 13064490"/>
                <a:gd name="connsiteX86" fmla="*/ 12693777 w 12767104"/>
                <a:gd name="connsiteY86" fmla="*/ 8833866 h 13064490"/>
                <a:gd name="connsiteX87" fmla="*/ 12472416 w 12767104"/>
                <a:gd name="connsiteY87" fmla="*/ 8590407 h 13064490"/>
                <a:gd name="connsiteX88" fmla="*/ 12508992 w 12767104"/>
                <a:gd name="connsiteY88" fmla="*/ 7827264 h 13064490"/>
                <a:gd name="connsiteX89" fmla="*/ 12256389 w 12767104"/>
                <a:gd name="connsiteY89" fmla="*/ 7655052 h 13064490"/>
                <a:gd name="connsiteX90" fmla="*/ 11978640 w 12767104"/>
                <a:gd name="connsiteY90" fmla="*/ 7424928 h 13064490"/>
                <a:gd name="connsiteX91" fmla="*/ 11887200 w 12767104"/>
                <a:gd name="connsiteY91" fmla="*/ 6784848 h 13064490"/>
                <a:gd name="connsiteX92" fmla="*/ 12052173 w 12767104"/>
                <a:gd name="connsiteY92" fmla="*/ 6573774 h 13064490"/>
                <a:gd name="connsiteX93" fmla="*/ 12172950 w 12767104"/>
                <a:gd name="connsiteY93" fmla="*/ 6334887 h 13064490"/>
                <a:gd name="connsiteX94" fmla="*/ 12179808 w 12767104"/>
                <a:gd name="connsiteY94" fmla="*/ 5888736 h 13064490"/>
                <a:gd name="connsiteX95" fmla="*/ 11915394 w 12767104"/>
                <a:gd name="connsiteY95" fmla="*/ 5550027 h 13064490"/>
                <a:gd name="connsiteX96" fmla="*/ 11612880 w 12767104"/>
                <a:gd name="connsiteY96" fmla="*/ 5285232 h 13064490"/>
                <a:gd name="connsiteX97" fmla="*/ 11137392 w 12767104"/>
                <a:gd name="connsiteY97" fmla="*/ 4791456 h 13064490"/>
                <a:gd name="connsiteX98" fmla="*/ 10345674 w 12767104"/>
                <a:gd name="connsiteY98" fmla="*/ 4283583 h 13064490"/>
                <a:gd name="connsiteX99" fmla="*/ 10364343 w 12767104"/>
                <a:gd name="connsiteY99" fmla="*/ 3643122 h 13064490"/>
                <a:gd name="connsiteX100" fmla="*/ 10991088 w 12767104"/>
                <a:gd name="connsiteY100" fmla="*/ 3035808 h 13064490"/>
                <a:gd name="connsiteX101" fmla="*/ 11228832 w 12767104"/>
                <a:gd name="connsiteY101" fmla="*/ 2523744 h 13064490"/>
                <a:gd name="connsiteX102" fmla="*/ 11155680 w 12767104"/>
                <a:gd name="connsiteY102" fmla="*/ 2286000 h 13064490"/>
                <a:gd name="connsiteX103" fmla="*/ 11391900 w 12767104"/>
                <a:gd name="connsiteY103" fmla="*/ 1664970 h 13064490"/>
                <a:gd name="connsiteX104" fmla="*/ 11299698 w 12767104"/>
                <a:gd name="connsiteY104" fmla="*/ 1289304 h 13064490"/>
                <a:gd name="connsiteX105" fmla="*/ 10966704 w 12767104"/>
                <a:gd name="connsiteY105" fmla="*/ 1435227 h 13064490"/>
                <a:gd name="connsiteX106" fmla="*/ 10770870 w 12767104"/>
                <a:gd name="connsiteY106" fmla="*/ 1719072 h 13064490"/>
                <a:gd name="connsiteX107" fmla="*/ 10211943 w 12767104"/>
                <a:gd name="connsiteY107" fmla="*/ 1704594 h 13064490"/>
                <a:gd name="connsiteX108" fmla="*/ 10643616 w 12767104"/>
                <a:gd name="connsiteY108" fmla="*/ 987552 h 13064490"/>
                <a:gd name="connsiteX109" fmla="*/ 10569321 w 12767104"/>
                <a:gd name="connsiteY109" fmla="*/ 768477 h 13064490"/>
                <a:gd name="connsiteX110" fmla="*/ 10310241 w 12767104"/>
                <a:gd name="connsiteY110" fmla="*/ 644652 h 13064490"/>
                <a:gd name="connsiteX111" fmla="*/ 10132695 w 12767104"/>
                <a:gd name="connsiteY111" fmla="*/ 798957 h 13064490"/>
                <a:gd name="connsiteX112" fmla="*/ 9947147 w 12767104"/>
                <a:gd name="connsiteY112" fmla="*/ 712469 h 13064490"/>
                <a:gd name="connsiteX113" fmla="*/ 9547097 w 12767104"/>
                <a:gd name="connsiteY113" fmla="*/ 748664 h 13064490"/>
                <a:gd name="connsiteX114" fmla="*/ 9390887 w 12767104"/>
                <a:gd name="connsiteY114" fmla="*/ 302894 h 13064490"/>
                <a:gd name="connsiteX115" fmla="*/ 9286112 w 12767104"/>
                <a:gd name="connsiteY115" fmla="*/ 152399 h 13064490"/>
                <a:gd name="connsiteX116" fmla="*/ 9089136 w 12767104"/>
                <a:gd name="connsiteY116" fmla="*/ 0 h 13064490"/>
                <a:gd name="connsiteX117" fmla="*/ 9030842 w 12767104"/>
                <a:gd name="connsiteY117" fmla="*/ 188594 h 13064490"/>
                <a:gd name="connsiteX118" fmla="*/ 9137522 w 12767104"/>
                <a:gd name="connsiteY118" fmla="*/ 352424 h 13064490"/>
                <a:gd name="connsiteX119" fmla="*/ 8903207 w 12767104"/>
                <a:gd name="connsiteY119" fmla="*/ 421004 h 13064490"/>
                <a:gd name="connsiteX120" fmla="*/ 8634602 w 12767104"/>
                <a:gd name="connsiteY120" fmla="*/ 548639 h 13064490"/>
                <a:gd name="connsiteX121" fmla="*/ 8421242 w 12767104"/>
                <a:gd name="connsiteY121" fmla="*/ 859154 h 13064490"/>
                <a:gd name="connsiteX122" fmla="*/ 8219312 w 12767104"/>
                <a:gd name="connsiteY122" fmla="*/ 922019 h 13064490"/>
                <a:gd name="connsiteX123" fmla="*/ 8125967 w 12767104"/>
                <a:gd name="connsiteY123" fmla="*/ 1301114 h 13064490"/>
                <a:gd name="connsiteX124" fmla="*/ 8017382 w 12767104"/>
                <a:gd name="connsiteY124" fmla="*/ 1407794 h 13064490"/>
                <a:gd name="connsiteX125" fmla="*/ 7977377 w 12767104"/>
                <a:gd name="connsiteY125" fmla="*/ 1543049 h 13064490"/>
                <a:gd name="connsiteX126" fmla="*/ 7811642 w 12767104"/>
                <a:gd name="connsiteY126" fmla="*/ 1577339 h 13064490"/>
                <a:gd name="connsiteX127" fmla="*/ 7678674 w 12767104"/>
                <a:gd name="connsiteY127" fmla="*/ 1816608 h 13064490"/>
                <a:gd name="connsiteX128" fmla="*/ 7327772 w 12767104"/>
                <a:gd name="connsiteY128" fmla="*/ 1645919 h 13064490"/>
                <a:gd name="connsiteX129" fmla="*/ 6998207 w 12767104"/>
                <a:gd name="connsiteY129" fmla="*/ 1950719 h 13064490"/>
                <a:gd name="connsiteX130" fmla="*/ 6794372 w 12767104"/>
                <a:gd name="connsiteY130" fmla="*/ 1811654 h 13064490"/>
                <a:gd name="connsiteX131" fmla="*/ 6388541 w 12767104"/>
                <a:gd name="connsiteY131" fmla="*/ 2077730 h 13064490"/>
                <a:gd name="connsiteX132" fmla="*/ 6200069 w 12767104"/>
                <a:gd name="connsiteY132" fmla="*/ 2258230 h 13064490"/>
                <a:gd name="connsiteX133" fmla="*/ 6132668 w 12767104"/>
                <a:gd name="connsiteY133" fmla="*/ 2184840 h 13064490"/>
                <a:gd name="connsiteX134" fmla="*/ 6051343 w 12767104"/>
                <a:gd name="connsiteY134" fmla="*/ 2172939 h 13064490"/>
                <a:gd name="connsiteX135" fmla="*/ 6152503 w 12767104"/>
                <a:gd name="connsiteY135" fmla="*/ 2036076 h 13064490"/>
                <a:gd name="connsiteX136" fmla="*/ 5991838 w 12767104"/>
                <a:gd name="connsiteY136" fmla="*/ 2105499 h 13064490"/>
                <a:gd name="connsiteX137" fmla="*/ 5963420 w 12767104"/>
                <a:gd name="connsiteY137" fmla="*/ 2056341 h 13064490"/>
                <a:gd name="connsiteX138" fmla="*/ 5841165 w 12767104"/>
                <a:gd name="connsiteY138" fmla="*/ 2136802 h 13064490"/>
                <a:gd name="connsiteX139" fmla="*/ 5724064 w 12767104"/>
                <a:gd name="connsiteY139" fmla="*/ 2053928 h 13064490"/>
                <a:gd name="connsiteX140" fmla="*/ 5581714 w 12767104"/>
                <a:gd name="connsiteY140" fmla="*/ 2050271 h 13064490"/>
                <a:gd name="connsiteX141" fmla="*/ 5460256 w 12767104"/>
                <a:gd name="connsiteY141" fmla="*/ 2097565 h 13064490"/>
                <a:gd name="connsiteX142" fmla="*/ 5343431 w 12767104"/>
                <a:gd name="connsiteY142" fmla="*/ 2060837 h 13064490"/>
                <a:gd name="connsiteX143" fmla="*/ 5383630 w 12767104"/>
                <a:gd name="connsiteY143" fmla="*/ 1903664 h 13064490"/>
                <a:gd name="connsiteX144" fmla="*/ 5073471 w 12767104"/>
                <a:gd name="connsiteY144" fmla="*/ 1859543 h 13064490"/>
                <a:gd name="connsiteX145" fmla="*/ 5058739 w 12767104"/>
                <a:gd name="connsiteY145" fmla="*/ 1702226 h 13064490"/>
                <a:gd name="connsiteX146" fmla="*/ 4887021 w 12767104"/>
                <a:gd name="connsiteY146" fmla="*/ 1772269 h 13064490"/>
                <a:gd name="connsiteX147" fmla="*/ 4565691 w 12767104"/>
                <a:gd name="connsiteY147" fmla="*/ 1635406 h 13064490"/>
                <a:gd name="connsiteX148" fmla="*/ 4512137 w 12767104"/>
                <a:gd name="connsiteY148" fmla="*/ 1712763 h 13064490"/>
                <a:gd name="connsiteX149" fmla="*/ 4375274 w 12767104"/>
                <a:gd name="connsiteY149" fmla="*/ 1712763 h 13064490"/>
                <a:gd name="connsiteX150" fmla="*/ 4289902 w 12767104"/>
                <a:gd name="connsiteY150" fmla="*/ 1742267 h 13064490"/>
                <a:gd name="connsiteX151" fmla="*/ 4214609 w 12767104"/>
                <a:gd name="connsiteY151" fmla="*/ 1593753 h 13064490"/>
                <a:gd name="connsiteX152" fmla="*/ 4095599 w 12767104"/>
                <a:gd name="connsiteY152" fmla="*/ 1520363 h 13064490"/>
                <a:gd name="connsiteX153" fmla="*/ 4093905 w 12767104"/>
                <a:gd name="connsiteY153" fmla="*/ 1433030 h 13064490"/>
                <a:gd name="connsiteX154" fmla="*/ 3996423 w 12767104"/>
                <a:gd name="connsiteY154" fmla="*/ 1391434 h 13064490"/>
                <a:gd name="connsiteX155" fmla="*/ 3762439 w 12767104"/>
                <a:gd name="connsiteY155" fmla="*/ 1268200 h 13064490"/>
                <a:gd name="connsiteX156" fmla="*/ 3683643 w 12767104"/>
                <a:gd name="connsiteY156" fmla="*/ 1308185 h 13064490"/>
                <a:gd name="connsiteX157" fmla="*/ 3505928 w 12767104"/>
                <a:gd name="connsiteY157" fmla="*/ 1106176 h 13064490"/>
                <a:gd name="connsiteX158" fmla="*/ 3296242 w 12767104"/>
                <a:gd name="connsiteY158" fmla="*/ 1199033 h 13064490"/>
                <a:gd name="connsiteX159" fmla="*/ 3234753 w 12767104"/>
                <a:gd name="connsiteY159" fmla="*/ 1089940 h 13064490"/>
                <a:gd name="connsiteX160" fmla="*/ 2999574 w 12767104"/>
                <a:gd name="connsiteY160" fmla="*/ 1182219 h 13064490"/>
                <a:gd name="connsiteX161" fmla="*/ 2992765 w 12767104"/>
                <a:gd name="connsiteY161" fmla="*/ 1034402 h 13064490"/>
                <a:gd name="connsiteX162" fmla="*/ 2920345 w 12767104"/>
                <a:gd name="connsiteY162" fmla="*/ 1007542 h 13064490"/>
                <a:gd name="connsiteX163" fmla="*/ 2792430 w 12767104"/>
                <a:gd name="connsiteY163" fmla="*/ 1246638 h 13064490"/>
                <a:gd name="connsiteX164" fmla="*/ 2793380 w 12767104"/>
                <a:gd name="connsiteY164" fmla="*/ 1429807 h 13064490"/>
                <a:gd name="connsiteX165" fmla="*/ 2655567 w 12767104"/>
                <a:gd name="connsiteY165" fmla="*/ 1478709 h 13064490"/>
                <a:gd name="connsiteX166" fmla="*/ 2541665 w 12767104"/>
                <a:gd name="connsiteY166" fmla="*/ 1603773 h 13064490"/>
                <a:gd name="connsiteX167" fmla="*/ 2356057 w 12767104"/>
                <a:gd name="connsiteY167" fmla="*/ 1591769 h 13064490"/>
                <a:gd name="connsiteX168" fmla="*/ 2241013 w 12767104"/>
                <a:gd name="connsiteY168" fmla="*/ 1758385 h 13064490"/>
                <a:gd name="connsiteX169" fmla="*/ 2084315 w 12767104"/>
                <a:gd name="connsiteY169" fmla="*/ 1706813 h 13064490"/>
                <a:gd name="connsiteX170" fmla="*/ 2012822 w 12767104"/>
                <a:gd name="connsiteY170" fmla="*/ 1710689 h 13064490"/>
                <a:gd name="connsiteX171" fmla="*/ 2007107 w 12767104"/>
                <a:gd name="connsiteY171" fmla="*/ 1870709 h 13064490"/>
                <a:gd name="connsiteX172" fmla="*/ 1736597 w 12767104"/>
                <a:gd name="connsiteY172" fmla="*/ 1920239 h 13064490"/>
                <a:gd name="connsiteX173" fmla="*/ 1383792 w 12767104"/>
                <a:gd name="connsiteY173" fmla="*/ 1796415 h 13064490"/>
                <a:gd name="connsiteX174" fmla="*/ 1064132 w 12767104"/>
                <a:gd name="connsiteY174" fmla="*/ 1979294 h 13064490"/>
                <a:gd name="connsiteX175" fmla="*/ 1053084 w 12767104"/>
                <a:gd name="connsiteY175" fmla="*/ 2431542 h 13064490"/>
                <a:gd name="connsiteX176" fmla="*/ 514350 w 12767104"/>
                <a:gd name="connsiteY176" fmla="*/ 2355342 h 13064490"/>
                <a:gd name="connsiteX177" fmla="*/ 464057 w 12767104"/>
                <a:gd name="connsiteY177" fmla="*/ 2529839 h 13064490"/>
                <a:gd name="connsiteX178" fmla="*/ 0 w 12767104"/>
                <a:gd name="connsiteY178" fmla="*/ 2450592 h 13064490"/>
                <a:gd name="connsiteX0" fmla="*/ 0 w 12767104"/>
                <a:gd name="connsiteY0" fmla="*/ 2450592 h 13064490"/>
                <a:gd name="connsiteX1" fmla="*/ 266319 w 12767104"/>
                <a:gd name="connsiteY1" fmla="*/ 2830068 h 13064490"/>
                <a:gd name="connsiteX2" fmla="*/ 715899 w 12767104"/>
                <a:gd name="connsiteY2" fmla="*/ 2767965 h 13064490"/>
                <a:gd name="connsiteX3" fmla="*/ 1254633 w 12767104"/>
                <a:gd name="connsiteY3" fmla="*/ 3008757 h 13064490"/>
                <a:gd name="connsiteX4" fmla="*/ 1414652 w 12767104"/>
                <a:gd name="connsiteY4" fmla="*/ 3208019 h 13064490"/>
                <a:gd name="connsiteX5" fmla="*/ 1605152 w 12767104"/>
                <a:gd name="connsiteY5" fmla="*/ 3383279 h 13064490"/>
                <a:gd name="connsiteX6" fmla="*/ 1776602 w 12767104"/>
                <a:gd name="connsiteY6" fmla="*/ 3274694 h 13064490"/>
                <a:gd name="connsiteX7" fmla="*/ 2104262 w 12767104"/>
                <a:gd name="connsiteY7" fmla="*/ 3577589 h 13064490"/>
                <a:gd name="connsiteX8" fmla="*/ 2044827 w 12767104"/>
                <a:gd name="connsiteY8" fmla="*/ 3737610 h 13064490"/>
                <a:gd name="connsiteX9" fmla="*/ 2681477 w 12767104"/>
                <a:gd name="connsiteY9" fmla="*/ 3979544 h 13064490"/>
                <a:gd name="connsiteX10" fmla="*/ 3096767 w 12767104"/>
                <a:gd name="connsiteY10" fmla="*/ 3918584 h 13064490"/>
                <a:gd name="connsiteX11" fmla="*/ 3167252 w 12767104"/>
                <a:gd name="connsiteY11" fmla="*/ 4078604 h 13064490"/>
                <a:gd name="connsiteX12" fmla="*/ 3313937 w 12767104"/>
                <a:gd name="connsiteY12" fmla="*/ 4000499 h 13064490"/>
                <a:gd name="connsiteX13" fmla="*/ 3447669 w 12767104"/>
                <a:gd name="connsiteY13" fmla="*/ 4025646 h 13064490"/>
                <a:gd name="connsiteX14" fmla="*/ 3510152 w 12767104"/>
                <a:gd name="connsiteY14" fmla="*/ 4219574 h 13064490"/>
                <a:gd name="connsiteX15" fmla="*/ 3515867 w 12767104"/>
                <a:gd name="connsiteY15" fmla="*/ 4589144 h 13064490"/>
                <a:gd name="connsiteX16" fmla="*/ 3371087 w 12767104"/>
                <a:gd name="connsiteY16" fmla="*/ 4928234 h 13064490"/>
                <a:gd name="connsiteX17" fmla="*/ 3479672 w 12767104"/>
                <a:gd name="connsiteY17" fmla="*/ 5463539 h 13064490"/>
                <a:gd name="connsiteX18" fmla="*/ 3310127 w 12767104"/>
                <a:gd name="connsiteY18" fmla="*/ 5494019 h 13064490"/>
                <a:gd name="connsiteX19" fmla="*/ 3172967 w 12767104"/>
                <a:gd name="connsiteY19" fmla="*/ 6015989 h 13064490"/>
                <a:gd name="connsiteX20" fmla="*/ 3262502 w 12767104"/>
                <a:gd name="connsiteY20" fmla="*/ 6031229 h 13064490"/>
                <a:gd name="connsiteX21" fmla="*/ 3315842 w 12767104"/>
                <a:gd name="connsiteY21" fmla="*/ 6193154 h 13064490"/>
                <a:gd name="connsiteX22" fmla="*/ 3464432 w 12767104"/>
                <a:gd name="connsiteY22" fmla="*/ 6115049 h 13064490"/>
                <a:gd name="connsiteX23" fmla="*/ 3593972 w 12767104"/>
                <a:gd name="connsiteY23" fmla="*/ 6273164 h 13064490"/>
                <a:gd name="connsiteX24" fmla="*/ 3835146 w 12767104"/>
                <a:gd name="connsiteY24" fmla="*/ 6307836 h 13064490"/>
                <a:gd name="connsiteX25" fmla="*/ 3643502 w 12767104"/>
                <a:gd name="connsiteY25" fmla="*/ 6793229 h 13064490"/>
                <a:gd name="connsiteX26" fmla="*/ 3704462 w 12767104"/>
                <a:gd name="connsiteY26" fmla="*/ 7218044 h 13064490"/>
                <a:gd name="connsiteX27" fmla="*/ 3508247 w 12767104"/>
                <a:gd name="connsiteY27" fmla="*/ 7745729 h 13064490"/>
                <a:gd name="connsiteX28" fmla="*/ 3654932 w 12767104"/>
                <a:gd name="connsiteY28" fmla="*/ 7880984 h 13064490"/>
                <a:gd name="connsiteX29" fmla="*/ 3396234 w 12767104"/>
                <a:gd name="connsiteY29" fmla="*/ 8180451 h 13064490"/>
                <a:gd name="connsiteX30" fmla="*/ 3645407 w 12767104"/>
                <a:gd name="connsiteY30" fmla="*/ 8650604 h 13064490"/>
                <a:gd name="connsiteX31" fmla="*/ 4189476 w 12767104"/>
                <a:gd name="connsiteY31" fmla="*/ 9107805 h 13064490"/>
                <a:gd name="connsiteX32" fmla="*/ 4317872 w 12767104"/>
                <a:gd name="connsiteY32" fmla="*/ 9022079 h 13064490"/>
                <a:gd name="connsiteX33" fmla="*/ 4573142 w 12767104"/>
                <a:gd name="connsiteY33" fmla="*/ 9305924 h 13064490"/>
                <a:gd name="connsiteX34" fmla="*/ 4847462 w 12767104"/>
                <a:gd name="connsiteY34" fmla="*/ 9330689 h 13064490"/>
                <a:gd name="connsiteX35" fmla="*/ 5024627 w 12767104"/>
                <a:gd name="connsiteY35" fmla="*/ 9193529 h 13064490"/>
                <a:gd name="connsiteX36" fmla="*/ 5401817 w 12767104"/>
                <a:gd name="connsiteY36" fmla="*/ 9408794 h 13064490"/>
                <a:gd name="connsiteX37" fmla="*/ 5702807 w 12767104"/>
                <a:gd name="connsiteY37" fmla="*/ 9414509 h 13064490"/>
                <a:gd name="connsiteX38" fmla="*/ 5805677 w 12767104"/>
                <a:gd name="connsiteY38" fmla="*/ 9641204 h 13064490"/>
                <a:gd name="connsiteX39" fmla="*/ 6116192 w 12767104"/>
                <a:gd name="connsiteY39" fmla="*/ 9660254 h 13064490"/>
                <a:gd name="connsiteX40" fmla="*/ 6206109 w 12767104"/>
                <a:gd name="connsiteY40" fmla="*/ 9857613 h 13064490"/>
                <a:gd name="connsiteX41" fmla="*/ 6379082 w 12767104"/>
                <a:gd name="connsiteY41" fmla="*/ 9858374 h 13064490"/>
                <a:gd name="connsiteX42" fmla="*/ 6531482 w 12767104"/>
                <a:gd name="connsiteY42" fmla="*/ 10033634 h 13064490"/>
                <a:gd name="connsiteX43" fmla="*/ 6741032 w 12767104"/>
                <a:gd name="connsiteY43" fmla="*/ 10033634 h 13064490"/>
                <a:gd name="connsiteX44" fmla="*/ 6769607 w 12767104"/>
                <a:gd name="connsiteY44" fmla="*/ 10528934 h 13064490"/>
                <a:gd name="connsiteX45" fmla="*/ 6960108 w 12767104"/>
                <a:gd name="connsiteY45" fmla="*/ 10938891 h 13064490"/>
                <a:gd name="connsiteX46" fmla="*/ 6458712 w 12767104"/>
                <a:gd name="connsiteY46" fmla="*/ 11369040 h 13064490"/>
                <a:gd name="connsiteX47" fmla="*/ 6592443 w 12767104"/>
                <a:gd name="connsiteY47" fmla="*/ 11569065 h 13064490"/>
                <a:gd name="connsiteX48" fmla="*/ 6723888 w 12767104"/>
                <a:gd name="connsiteY48" fmla="*/ 11530965 h 13064490"/>
                <a:gd name="connsiteX49" fmla="*/ 6826758 w 12767104"/>
                <a:gd name="connsiteY49" fmla="*/ 11633835 h 13064490"/>
                <a:gd name="connsiteX50" fmla="*/ 6834378 w 12767104"/>
                <a:gd name="connsiteY50" fmla="*/ 11870055 h 13064490"/>
                <a:gd name="connsiteX51" fmla="*/ 6950583 w 12767104"/>
                <a:gd name="connsiteY51" fmla="*/ 12011025 h 13064490"/>
                <a:gd name="connsiteX52" fmla="*/ 7009638 w 12767104"/>
                <a:gd name="connsiteY52" fmla="*/ 12390120 h 13064490"/>
                <a:gd name="connsiteX53" fmla="*/ 6941058 w 12767104"/>
                <a:gd name="connsiteY53" fmla="*/ 12628245 h 13064490"/>
                <a:gd name="connsiteX54" fmla="*/ 7076313 w 12767104"/>
                <a:gd name="connsiteY54" fmla="*/ 12847320 h 13064490"/>
                <a:gd name="connsiteX55" fmla="*/ 7202043 w 12767104"/>
                <a:gd name="connsiteY55" fmla="*/ 12943713 h 13064490"/>
                <a:gd name="connsiteX56" fmla="*/ 7287768 w 12767104"/>
                <a:gd name="connsiteY56" fmla="*/ 12799695 h 13064490"/>
                <a:gd name="connsiteX57" fmla="*/ 7377303 w 12767104"/>
                <a:gd name="connsiteY57" fmla="*/ 12759690 h 13064490"/>
                <a:gd name="connsiteX58" fmla="*/ 7748778 w 12767104"/>
                <a:gd name="connsiteY58" fmla="*/ 12538710 h 13064490"/>
                <a:gd name="connsiteX59" fmla="*/ 8312658 w 12767104"/>
                <a:gd name="connsiteY59" fmla="*/ 13034010 h 13064490"/>
                <a:gd name="connsiteX60" fmla="*/ 8440293 w 12767104"/>
                <a:gd name="connsiteY60" fmla="*/ 12971145 h 13064490"/>
                <a:gd name="connsiteX61" fmla="*/ 8819388 w 12767104"/>
                <a:gd name="connsiteY61" fmla="*/ 13013055 h 13064490"/>
                <a:gd name="connsiteX62" fmla="*/ 9089898 w 12767104"/>
                <a:gd name="connsiteY62" fmla="*/ 13064490 h 13064490"/>
                <a:gd name="connsiteX63" fmla="*/ 9554718 w 12767104"/>
                <a:gd name="connsiteY63" fmla="*/ 12974954 h 13064490"/>
                <a:gd name="connsiteX64" fmla="*/ 9853803 w 12767104"/>
                <a:gd name="connsiteY64" fmla="*/ 12885420 h 13064490"/>
                <a:gd name="connsiteX65" fmla="*/ 9954006 w 12767104"/>
                <a:gd name="connsiteY65" fmla="*/ 12968097 h 13064490"/>
                <a:gd name="connsiteX66" fmla="*/ 10019538 w 12767104"/>
                <a:gd name="connsiteY66" fmla="*/ 12891134 h 13064490"/>
                <a:gd name="connsiteX67" fmla="*/ 10107168 w 12767104"/>
                <a:gd name="connsiteY67" fmla="*/ 12702539 h 13064490"/>
                <a:gd name="connsiteX68" fmla="*/ 10103358 w 12767104"/>
                <a:gd name="connsiteY68" fmla="*/ 12614909 h 13064490"/>
                <a:gd name="connsiteX69" fmla="*/ 10177653 w 12767104"/>
                <a:gd name="connsiteY69" fmla="*/ 12538709 h 13064490"/>
                <a:gd name="connsiteX70" fmla="*/ 10135743 w 12767104"/>
                <a:gd name="connsiteY70" fmla="*/ 12378689 h 13064490"/>
                <a:gd name="connsiteX71" fmla="*/ 10267188 w 12767104"/>
                <a:gd name="connsiteY71" fmla="*/ 12338684 h 13064490"/>
                <a:gd name="connsiteX72" fmla="*/ 10419207 w 12767104"/>
                <a:gd name="connsiteY72" fmla="*/ 11967972 h 13064490"/>
                <a:gd name="connsiteX73" fmla="*/ 11149203 w 12767104"/>
                <a:gd name="connsiteY73" fmla="*/ 12121514 h 13064490"/>
                <a:gd name="connsiteX74" fmla="*/ 12090273 w 12767104"/>
                <a:gd name="connsiteY74" fmla="*/ 11727179 h 13064490"/>
                <a:gd name="connsiteX75" fmla="*/ 12248388 w 12767104"/>
                <a:gd name="connsiteY75" fmla="*/ 11870054 h 13064490"/>
                <a:gd name="connsiteX76" fmla="*/ 12362688 w 12767104"/>
                <a:gd name="connsiteY76" fmla="*/ 11891009 h 13064490"/>
                <a:gd name="connsiteX77" fmla="*/ 12524613 w 12767104"/>
                <a:gd name="connsiteY77" fmla="*/ 11662409 h 13064490"/>
                <a:gd name="connsiteX78" fmla="*/ 12600813 w 12767104"/>
                <a:gd name="connsiteY78" fmla="*/ 11622404 h 13064490"/>
                <a:gd name="connsiteX79" fmla="*/ 12658344 w 12767104"/>
                <a:gd name="connsiteY79" fmla="*/ 11645265 h 13064490"/>
                <a:gd name="connsiteX80" fmla="*/ 12758928 w 12767104"/>
                <a:gd name="connsiteY80" fmla="*/ 11344274 h 13064490"/>
                <a:gd name="connsiteX81" fmla="*/ 12446507 w 12767104"/>
                <a:gd name="connsiteY81" fmla="*/ 10921364 h 13064490"/>
                <a:gd name="connsiteX82" fmla="*/ 12383642 w 12767104"/>
                <a:gd name="connsiteY82" fmla="*/ 10618469 h 13064490"/>
                <a:gd name="connsiteX83" fmla="*/ 12201906 w 12767104"/>
                <a:gd name="connsiteY83" fmla="*/ 10423017 h 13064490"/>
                <a:gd name="connsiteX84" fmla="*/ 12216002 w 12767104"/>
                <a:gd name="connsiteY84" fmla="*/ 10138409 h 13064490"/>
                <a:gd name="connsiteX85" fmla="*/ 12560807 w 12767104"/>
                <a:gd name="connsiteY85" fmla="*/ 9631679 h 13064490"/>
                <a:gd name="connsiteX86" fmla="*/ 12693777 w 12767104"/>
                <a:gd name="connsiteY86" fmla="*/ 8833866 h 13064490"/>
                <a:gd name="connsiteX87" fmla="*/ 12472416 w 12767104"/>
                <a:gd name="connsiteY87" fmla="*/ 8590407 h 13064490"/>
                <a:gd name="connsiteX88" fmla="*/ 12508992 w 12767104"/>
                <a:gd name="connsiteY88" fmla="*/ 7827264 h 13064490"/>
                <a:gd name="connsiteX89" fmla="*/ 12256389 w 12767104"/>
                <a:gd name="connsiteY89" fmla="*/ 7655052 h 13064490"/>
                <a:gd name="connsiteX90" fmla="*/ 11978640 w 12767104"/>
                <a:gd name="connsiteY90" fmla="*/ 7424928 h 13064490"/>
                <a:gd name="connsiteX91" fmla="*/ 11887200 w 12767104"/>
                <a:gd name="connsiteY91" fmla="*/ 6784848 h 13064490"/>
                <a:gd name="connsiteX92" fmla="*/ 12052173 w 12767104"/>
                <a:gd name="connsiteY92" fmla="*/ 6573774 h 13064490"/>
                <a:gd name="connsiteX93" fmla="*/ 12172950 w 12767104"/>
                <a:gd name="connsiteY93" fmla="*/ 6334887 h 13064490"/>
                <a:gd name="connsiteX94" fmla="*/ 12179808 w 12767104"/>
                <a:gd name="connsiteY94" fmla="*/ 5888736 h 13064490"/>
                <a:gd name="connsiteX95" fmla="*/ 11915394 w 12767104"/>
                <a:gd name="connsiteY95" fmla="*/ 5550027 h 13064490"/>
                <a:gd name="connsiteX96" fmla="*/ 11612880 w 12767104"/>
                <a:gd name="connsiteY96" fmla="*/ 5285232 h 13064490"/>
                <a:gd name="connsiteX97" fmla="*/ 11137392 w 12767104"/>
                <a:gd name="connsiteY97" fmla="*/ 4791456 h 13064490"/>
                <a:gd name="connsiteX98" fmla="*/ 10345674 w 12767104"/>
                <a:gd name="connsiteY98" fmla="*/ 4283583 h 13064490"/>
                <a:gd name="connsiteX99" fmla="*/ 10364343 w 12767104"/>
                <a:gd name="connsiteY99" fmla="*/ 3643122 h 13064490"/>
                <a:gd name="connsiteX100" fmla="*/ 10991088 w 12767104"/>
                <a:gd name="connsiteY100" fmla="*/ 3035808 h 13064490"/>
                <a:gd name="connsiteX101" fmla="*/ 11228832 w 12767104"/>
                <a:gd name="connsiteY101" fmla="*/ 2523744 h 13064490"/>
                <a:gd name="connsiteX102" fmla="*/ 11155680 w 12767104"/>
                <a:gd name="connsiteY102" fmla="*/ 2286000 h 13064490"/>
                <a:gd name="connsiteX103" fmla="*/ 11391900 w 12767104"/>
                <a:gd name="connsiteY103" fmla="*/ 1664970 h 13064490"/>
                <a:gd name="connsiteX104" fmla="*/ 11299698 w 12767104"/>
                <a:gd name="connsiteY104" fmla="*/ 1289304 h 13064490"/>
                <a:gd name="connsiteX105" fmla="*/ 10966704 w 12767104"/>
                <a:gd name="connsiteY105" fmla="*/ 1435227 h 13064490"/>
                <a:gd name="connsiteX106" fmla="*/ 10770870 w 12767104"/>
                <a:gd name="connsiteY106" fmla="*/ 1719072 h 13064490"/>
                <a:gd name="connsiteX107" fmla="*/ 10211943 w 12767104"/>
                <a:gd name="connsiteY107" fmla="*/ 1704594 h 13064490"/>
                <a:gd name="connsiteX108" fmla="*/ 10643616 w 12767104"/>
                <a:gd name="connsiteY108" fmla="*/ 987552 h 13064490"/>
                <a:gd name="connsiteX109" fmla="*/ 10569321 w 12767104"/>
                <a:gd name="connsiteY109" fmla="*/ 768477 h 13064490"/>
                <a:gd name="connsiteX110" fmla="*/ 10310241 w 12767104"/>
                <a:gd name="connsiteY110" fmla="*/ 644652 h 13064490"/>
                <a:gd name="connsiteX111" fmla="*/ 10132695 w 12767104"/>
                <a:gd name="connsiteY111" fmla="*/ 798957 h 13064490"/>
                <a:gd name="connsiteX112" fmla="*/ 9947147 w 12767104"/>
                <a:gd name="connsiteY112" fmla="*/ 712469 h 13064490"/>
                <a:gd name="connsiteX113" fmla="*/ 9547097 w 12767104"/>
                <a:gd name="connsiteY113" fmla="*/ 748664 h 13064490"/>
                <a:gd name="connsiteX114" fmla="*/ 9390887 w 12767104"/>
                <a:gd name="connsiteY114" fmla="*/ 302894 h 13064490"/>
                <a:gd name="connsiteX115" fmla="*/ 9286112 w 12767104"/>
                <a:gd name="connsiteY115" fmla="*/ 152399 h 13064490"/>
                <a:gd name="connsiteX116" fmla="*/ 9089136 w 12767104"/>
                <a:gd name="connsiteY116" fmla="*/ 0 h 13064490"/>
                <a:gd name="connsiteX117" fmla="*/ 9030842 w 12767104"/>
                <a:gd name="connsiteY117" fmla="*/ 188594 h 13064490"/>
                <a:gd name="connsiteX118" fmla="*/ 9137522 w 12767104"/>
                <a:gd name="connsiteY118" fmla="*/ 352424 h 13064490"/>
                <a:gd name="connsiteX119" fmla="*/ 8903207 w 12767104"/>
                <a:gd name="connsiteY119" fmla="*/ 421004 h 13064490"/>
                <a:gd name="connsiteX120" fmla="*/ 8634602 w 12767104"/>
                <a:gd name="connsiteY120" fmla="*/ 548639 h 13064490"/>
                <a:gd name="connsiteX121" fmla="*/ 8421242 w 12767104"/>
                <a:gd name="connsiteY121" fmla="*/ 859154 h 13064490"/>
                <a:gd name="connsiteX122" fmla="*/ 8219312 w 12767104"/>
                <a:gd name="connsiteY122" fmla="*/ 922019 h 13064490"/>
                <a:gd name="connsiteX123" fmla="*/ 8125967 w 12767104"/>
                <a:gd name="connsiteY123" fmla="*/ 1301114 h 13064490"/>
                <a:gd name="connsiteX124" fmla="*/ 8017382 w 12767104"/>
                <a:gd name="connsiteY124" fmla="*/ 1407794 h 13064490"/>
                <a:gd name="connsiteX125" fmla="*/ 7977377 w 12767104"/>
                <a:gd name="connsiteY125" fmla="*/ 1543049 h 13064490"/>
                <a:gd name="connsiteX126" fmla="*/ 7811642 w 12767104"/>
                <a:gd name="connsiteY126" fmla="*/ 1577339 h 13064490"/>
                <a:gd name="connsiteX127" fmla="*/ 7678674 w 12767104"/>
                <a:gd name="connsiteY127" fmla="*/ 1816608 h 13064490"/>
                <a:gd name="connsiteX128" fmla="*/ 7327772 w 12767104"/>
                <a:gd name="connsiteY128" fmla="*/ 1645919 h 13064490"/>
                <a:gd name="connsiteX129" fmla="*/ 6998207 w 12767104"/>
                <a:gd name="connsiteY129" fmla="*/ 1950719 h 13064490"/>
                <a:gd name="connsiteX130" fmla="*/ 6794372 w 12767104"/>
                <a:gd name="connsiteY130" fmla="*/ 1811654 h 13064490"/>
                <a:gd name="connsiteX131" fmla="*/ 6388541 w 12767104"/>
                <a:gd name="connsiteY131" fmla="*/ 2077730 h 13064490"/>
                <a:gd name="connsiteX132" fmla="*/ 6200069 w 12767104"/>
                <a:gd name="connsiteY132" fmla="*/ 2258230 h 13064490"/>
                <a:gd name="connsiteX133" fmla="*/ 6132668 w 12767104"/>
                <a:gd name="connsiteY133" fmla="*/ 2184840 h 13064490"/>
                <a:gd name="connsiteX134" fmla="*/ 6051343 w 12767104"/>
                <a:gd name="connsiteY134" fmla="*/ 2172939 h 13064490"/>
                <a:gd name="connsiteX135" fmla="*/ 6152503 w 12767104"/>
                <a:gd name="connsiteY135" fmla="*/ 2036076 h 13064490"/>
                <a:gd name="connsiteX136" fmla="*/ 6071179 w 12767104"/>
                <a:gd name="connsiteY136" fmla="*/ 2038060 h 13064490"/>
                <a:gd name="connsiteX137" fmla="*/ 5991838 w 12767104"/>
                <a:gd name="connsiteY137" fmla="*/ 2105499 h 13064490"/>
                <a:gd name="connsiteX138" fmla="*/ 5963420 w 12767104"/>
                <a:gd name="connsiteY138" fmla="*/ 2056341 h 13064490"/>
                <a:gd name="connsiteX139" fmla="*/ 5841165 w 12767104"/>
                <a:gd name="connsiteY139" fmla="*/ 2136802 h 13064490"/>
                <a:gd name="connsiteX140" fmla="*/ 5724064 w 12767104"/>
                <a:gd name="connsiteY140" fmla="*/ 2053928 h 13064490"/>
                <a:gd name="connsiteX141" fmla="*/ 5581714 w 12767104"/>
                <a:gd name="connsiteY141" fmla="*/ 2050271 h 13064490"/>
                <a:gd name="connsiteX142" fmla="*/ 5460256 w 12767104"/>
                <a:gd name="connsiteY142" fmla="*/ 2097565 h 13064490"/>
                <a:gd name="connsiteX143" fmla="*/ 5343431 w 12767104"/>
                <a:gd name="connsiteY143" fmla="*/ 2060837 h 13064490"/>
                <a:gd name="connsiteX144" fmla="*/ 5383630 w 12767104"/>
                <a:gd name="connsiteY144" fmla="*/ 1903664 h 13064490"/>
                <a:gd name="connsiteX145" fmla="*/ 5073471 w 12767104"/>
                <a:gd name="connsiteY145" fmla="*/ 1859543 h 13064490"/>
                <a:gd name="connsiteX146" fmla="*/ 5058739 w 12767104"/>
                <a:gd name="connsiteY146" fmla="*/ 1702226 h 13064490"/>
                <a:gd name="connsiteX147" fmla="*/ 4887021 w 12767104"/>
                <a:gd name="connsiteY147" fmla="*/ 1772269 h 13064490"/>
                <a:gd name="connsiteX148" fmla="*/ 4565691 w 12767104"/>
                <a:gd name="connsiteY148" fmla="*/ 1635406 h 13064490"/>
                <a:gd name="connsiteX149" fmla="*/ 4512137 w 12767104"/>
                <a:gd name="connsiteY149" fmla="*/ 1712763 h 13064490"/>
                <a:gd name="connsiteX150" fmla="*/ 4375274 w 12767104"/>
                <a:gd name="connsiteY150" fmla="*/ 1712763 h 13064490"/>
                <a:gd name="connsiteX151" fmla="*/ 4289902 w 12767104"/>
                <a:gd name="connsiteY151" fmla="*/ 1742267 h 13064490"/>
                <a:gd name="connsiteX152" fmla="*/ 4214609 w 12767104"/>
                <a:gd name="connsiteY152" fmla="*/ 1593753 h 13064490"/>
                <a:gd name="connsiteX153" fmla="*/ 4095599 w 12767104"/>
                <a:gd name="connsiteY153" fmla="*/ 1520363 h 13064490"/>
                <a:gd name="connsiteX154" fmla="*/ 4093905 w 12767104"/>
                <a:gd name="connsiteY154" fmla="*/ 1433030 h 13064490"/>
                <a:gd name="connsiteX155" fmla="*/ 3996423 w 12767104"/>
                <a:gd name="connsiteY155" fmla="*/ 1391434 h 13064490"/>
                <a:gd name="connsiteX156" fmla="*/ 3762439 w 12767104"/>
                <a:gd name="connsiteY156" fmla="*/ 1268200 h 13064490"/>
                <a:gd name="connsiteX157" fmla="*/ 3683643 w 12767104"/>
                <a:gd name="connsiteY157" fmla="*/ 1308185 h 13064490"/>
                <a:gd name="connsiteX158" fmla="*/ 3505928 w 12767104"/>
                <a:gd name="connsiteY158" fmla="*/ 1106176 h 13064490"/>
                <a:gd name="connsiteX159" fmla="*/ 3296242 w 12767104"/>
                <a:gd name="connsiteY159" fmla="*/ 1199033 h 13064490"/>
                <a:gd name="connsiteX160" fmla="*/ 3234753 w 12767104"/>
                <a:gd name="connsiteY160" fmla="*/ 1089940 h 13064490"/>
                <a:gd name="connsiteX161" fmla="*/ 2999574 w 12767104"/>
                <a:gd name="connsiteY161" fmla="*/ 1182219 h 13064490"/>
                <a:gd name="connsiteX162" fmla="*/ 2992765 w 12767104"/>
                <a:gd name="connsiteY162" fmla="*/ 1034402 h 13064490"/>
                <a:gd name="connsiteX163" fmla="*/ 2920345 w 12767104"/>
                <a:gd name="connsiteY163" fmla="*/ 1007542 h 13064490"/>
                <a:gd name="connsiteX164" fmla="*/ 2792430 w 12767104"/>
                <a:gd name="connsiteY164" fmla="*/ 1246638 h 13064490"/>
                <a:gd name="connsiteX165" fmla="*/ 2793380 w 12767104"/>
                <a:gd name="connsiteY165" fmla="*/ 1429807 h 13064490"/>
                <a:gd name="connsiteX166" fmla="*/ 2655567 w 12767104"/>
                <a:gd name="connsiteY166" fmla="*/ 1478709 h 13064490"/>
                <a:gd name="connsiteX167" fmla="*/ 2541665 w 12767104"/>
                <a:gd name="connsiteY167" fmla="*/ 1603773 h 13064490"/>
                <a:gd name="connsiteX168" fmla="*/ 2356057 w 12767104"/>
                <a:gd name="connsiteY168" fmla="*/ 1591769 h 13064490"/>
                <a:gd name="connsiteX169" fmla="*/ 2241013 w 12767104"/>
                <a:gd name="connsiteY169" fmla="*/ 1758385 h 13064490"/>
                <a:gd name="connsiteX170" fmla="*/ 2084315 w 12767104"/>
                <a:gd name="connsiteY170" fmla="*/ 1706813 h 13064490"/>
                <a:gd name="connsiteX171" fmla="*/ 2012822 w 12767104"/>
                <a:gd name="connsiteY171" fmla="*/ 1710689 h 13064490"/>
                <a:gd name="connsiteX172" fmla="*/ 2007107 w 12767104"/>
                <a:gd name="connsiteY172" fmla="*/ 1870709 h 13064490"/>
                <a:gd name="connsiteX173" fmla="*/ 1736597 w 12767104"/>
                <a:gd name="connsiteY173" fmla="*/ 1920239 h 13064490"/>
                <a:gd name="connsiteX174" fmla="*/ 1383792 w 12767104"/>
                <a:gd name="connsiteY174" fmla="*/ 1796415 h 13064490"/>
                <a:gd name="connsiteX175" fmla="*/ 1064132 w 12767104"/>
                <a:gd name="connsiteY175" fmla="*/ 1979294 h 13064490"/>
                <a:gd name="connsiteX176" fmla="*/ 1053084 w 12767104"/>
                <a:gd name="connsiteY176" fmla="*/ 2431542 h 13064490"/>
                <a:gd name="connsiteX177" fmla="*/ 514350 w 12767104"/>
                <a:gd name="connsiteY177" fmla="*/ 2355342 h 13064490"/>
                <a:gd name="connsiteX178" fmla="*/ 464057 w 12767104"/>
                <a:gd name="connsiteY178" fmla="*/ 2529839 h 13064490"/>
                <a:gd name="connsiteX179" fmla="*/ 0 w 12767104"/>
                <a:gd name="connsiteY179" fmla="*/ 2450592 h 13064490"/>
                <a:gd name="connsiteX0" fmla="*/ 0 w 12767104"/>
                <a:gd name="connsiteY0" fmla="*/ 2450592 h 13064490"/>
                <a:gd name="connsiteX1" fmla="*/ 266319 w 12767104"/>
                <a:gd name="connsiteY1" fmla="*/ 2830068 h 13064490"/>
                <a:gd name="connsiteX2" fmla="*/ 715899 w 12767104"/>
                <a:gd name="connsiteY2" fmla="*/ 2767965 h 13064490"/>
                <a:gd name="connsiteX3" fmla="*/ 1254633 w 12767104"/>
                <a:gd name="connsiteY3" fmla="*/ 3008757 h 13064490"/>
                <a:gd name="connsiteX4" fmla="*/ 1414652 w 12767104"/>
                <a:gd name="connsiteY4" fmla="*/ 3208019 h 13064490"/>
                <a:gd name="connsiteX5" fmla="*/ 1605152 w 12767104"/>
                <a:gd name="connsiteY5" fmla="*/ 3383279 h 13064490"/>
                <a:gd name="connsiteX6" fmla="*/ 1776602 w 12767104"/>
                <a:gd name="connsiteY6" fmla="*/ 3274694 h 13064490"/>
                <a:gd name="connsiteX7" fmla="*/ 2104262 w 12767104"/>
                <a:gd name="connsiteY7" fmla="*/ 3577589 h 13064490"/>
                <a:gd name="connsiteX8" fmla="*/ 2044827 w 12767104"/>
                <a:gd name="connsiteY8" fmla="*/ 3737610 h 13064490"/>
                <a:gd name="connsiteX9" fmla="*/ 2681477 w 12767104"/>
                <a:gd name="connsiteY9" fmla="*/ 3979544 h 13064490"/>
                <a:gd name="connsiteX10" fmla="*/ 3096767 w 12767104"/>
                <a:gd name="connsiteY10" fmla="*/ 3918584 h 13064490"/>
                <a:gd name="connsiteX11" fmla="*/ 3167252 w 12767104"/>
                <a:gd name="connsiteY11" fmla="*/ 4078604 h 13064490"/>
                <a:gd name="connsiteX12" fmla="*/ 3313937 w 12767104"/>
                <a:gd name="connsiteY12" fmla="*/ 4000499 h 13064490"/>
                <a:gd name="connsiteX13" fmla="*/ 3447669 w 12767104"/>
                <a:gd name="connsiteY13" fmla="*/ 4025646 h 13064490"/>
                <a:gd name="connsiteX14" fmla="*/ 3510152 w 12767104"/>
                <a:gd name="connsiteY14" fmla="*/ 4219574 h 13064490"/>
                <a:gd name="connsiteX15" fmla="*/ 3515867 w 12767104"/>
                <a:gd name="connsiteY15" fmla="*/ 4589144 h 13064490"/>
                <a:gd name="connsiteX16" fmla="*/ 3371087 w 12767104"/>
                <a:gd name="connsiteY16" fmla="*/ 4928234 h 13064490"/>
                <a:gd name="connsiteX17" fmla="*/ 3479672 w 12767104"/>
                <a:gd name="connsiteY17" fmla="*/ 5463539 h 13064490"/>
                <a:gd name="connsiteX18" fmla="*/ 3310127 w 12767104"/>
                <a:gd name="connsiteY18" fmla="*/ 5494019 h 13064490"/>
                <a:gd name="connsiteX19" fmla="*/ 3172967 w 12767104"/>
                <a:gd name="connsiteY19" fmla="*/ 6015989 h 13064490"/>
                <a:gd name="connsiteX20" fmla="*/ 3262502 w 12767104"/>
                <a:gd name="connsiteY20" fmla="*/ 6031229 h 13064490"/>
                <a:gd name="connsiteX21" fmla="*/ 3315842 w 12767104"/>
                <a:gd name="connsiteY21" fmla="*/ 6193154 h 13064490"/>
                <a:gd name="connsiteX22" fmla="*/ 3464432 w 12767104"/>
                <a:gd name="connsiteY22" fmla="*/ 6115049 h 13064490"/>
                <a:gd name="connsiteX23" fmla="*/ 3593972 w 12767104"/>
                <a:gd name="connsiteY23" fmla="*/ 6273164 h 13064490"/>
                <a:gd name="connsiteX24" fmla="*/ 3835146 w 12767104"/>
                <a:gd name="connsiteY24" fmla="*/ 6307836 h 13064490"/>
                <a:gd name="connsiteX25" fmla="*/ 3643502 w 12767104"/>
                <a:gd name="connsiteY25" fmla="*/ 6793229 h 13064490"/>
                <a:gd name="connsiteX26" fmla="*/ 3704462 w 12767104"/>
                <a:gd name="connsiteY26" fmla="*/ 7218044 h 13064490"/>
                <a:gd name="connsiteX27" fmla="*/ 3508247 w 12767104"/>
                <a:gd name="connsiteY27" fmla="*/ 7745729 h 13064490"/>
                <a:gd name="connsiteX28" fmla="*/ 3654932 w 12767104"/>
                <a:gd name="connsiteY28" fmla="*/ 7880984 h 13064490"/>
                <a:gd name="connsiteX29" fmla="*/ 3396234 w 12767104"/>
                <a:gd name="connsiteY29" fmla="*/ 8180451 h 13064490"/>
                <a:gd name="connsiteX30" fmla="*/ 3645407 w 12767104"/>
                <a:gd name="connsiteY30" fmla="*/ 8650604 h 13064490"/>
                <a:gd name="connsiteX31" fmla="*/ 4189476 w 12767104"/>
                <a:gd name="connsiteY31" fmla="*/ 9107805 h 13064490"/>
                <a:gd name="connsiteX32" fmla="*/ 4317872 w 12767104"/>
                <a:gd name="connsiteY32" fmla="*/ 9022079 h 13064490"/>
                <a:gd name="connsiteX33" fmla="*/ 4573142 w 12767104"/>
                <a:gd name="connsiteY33" fmla="*/ 9305924 h 13064490"/>
                <a:gd name="connsiteX34" fmla="*/ 4847462 w 12767104"/>
                <a:gd name="connsiteY34" fmla="*/ 9330689 h 13064490"/>
                <a:gd name="connsiteX35" fmla="*/ 5024627 w 12767104"/>
                <a:gd name="connsiteY35" fmla="*/ 9193529 h 13064490"/>
                <a:gd name="connsiteX36" fmla="*/ 5401817 w 12767104"/>
                <a:gd name="connsiteY36" fmla="*/ 9408794 h 13064490"/>
                <a:gd name="connsiteX37" fmla="*/ 5702807 w 12767104"/>
                <a:gd name="connsiteY37" fmla="*/ 9414509 h 13064490"/>
                <a:gd name="connsiteX38" fmla="*/ 5805677 w 12767104"/>
                <a:gd name="connsiteY38" fmla="*/ 9641204 h 13064490"/>
                <a:gd name="connsiteX39" fmla="*/ 6116192 w 12767104"/>
                <a:gd name="connsiteY39" fmla="*/ 9660254 h 13064490"/>
                <a:gd name="connsiteX40" fmla="*/ 6206109 w 12767104"/>
                <a:gd name="connsiteY40" fmla="*/ 9857613 h 13064490"/>
                <a:gd name="connsiteX41" fmla="*/ 6379082 w 12767104"/>
                <a:gd name="connsiteY41" fmla="*/ 9858374 h 13064490"/>
                <a:gd name="connsiteX42" fmla="*/ 6531482 w 12767104"/>
                <a:gd name="connsiteY42" fmla="*/ 10033634 h 13064490"/>
                <a:gd name="connsiteX43" fmla="*/ 6741032 w 12767104"/>
                <a:gd name="connsiteY43" fmla="*/ 10033634 h 13064490"/>
                <a:gd name="connsiteX44" fmla="*/ 6769607 w 12767104"/>
                <a:gd name="connsiteY44" fmla="*/ 10528934 h 13064490"/>
                <a:gd name="connsiteX45" fmla="*/ 6960108 w 12767104"/>
                <a:gd name="connsiteY45" fmla="*/ 10938891 h 13064490"/>
                <a:gd name="connsiteX46" fmla="*/ 6458712 w 12767104"/>
                <a:gd name="connsiteY46" fmla="*/ 11369040 h 13064490"/>
                <a:gd name="connsiteX47" fmla="*/ 6592443 w 12767104"/>
                <a:gd name="connsiteY47" fmla="*/ 11569065 h 13064490"/>
                <a:gd name="connsiteX48" fmla="*/ 6723888 w 12767104"/>
                <a:gd name="connsiteY48" fmla="*/ 11530965 h 13064490"/>
                <a:gd name="connsiteX49" fmla="*/ 6826758 w 12767104"/>
                <a:gd name="connsiteY49" fmla="*/ 11633835 h 13064490"/>
                <a:gd name="connsiteX50" fmla="*/ 6834378 w 12767104"/>
                <a:gd name="connsiteY50" fmla="*/ 11870055 h 13064490"/>
                <a:gd name="connsiteX51" fmla="*/ 6950583 w 12767104"/>
                <a:gd name="connsiteY51" fmla="*/ 12011025 h 13064490"/>
                <a:gd name="connsiteX52" fmla="*/ 7009638 w 12767104"/>
                <a:gd name="connsiteY52" fmla="*/ 12390120 h 13064490"/>
                <a:gd name="connsiteX53" fmla="*/ 6941058 w 12767104"/>
                <a:gd name="connsiteY53" fmla="*/ 12628245 h 13064490"/>
                <a:gd name="connsiteX54" fmla="*/ 7076313 w 12767104"/>
                <a:gd name="connsiteY54" fmla="*/ 12847320 h 13064490"/>
                <a:gd name="connsiteX55" fmla="*/ 7202043 w 12767104"/>
                <a:gd name="connsiteY55" fmla="*/ 12943713 h 13064490"/>
                <a:gd name="connsiteX56" fmla="*/ 7287768 w 12767104"/>
                <a:gd name="connsiteY56" fmla="*/ 12799695 h 13064490"/>
                <a:gd name="connsiteX57" fmla="*/ 7377303 w 12767104"/>
                <a:gd name="connsiteY57" fmla="*/ 12759690 h 13064490"/>
                <a:gd name="connsiteX58" fmla="*/ 7748778 w 12767104"/>
                <a:gd name="connsiteY58" fmla="*/ 12538710 h 13064490"/>
                <a:gd name="connsiteX59" fmla="*/ 8312658 w 12767104"/>
                <a:gd name="connsiteY59" fmla="*/ 13034010 h 13064490"/>
                <a:gd name="connsiteX60" fmla="*/ 8440293 w 12767104"/>
                <a:gd name="connsiteY60" fmla="*/ 12971145 h 13064490"/>
                <a:gd name="connsiteX61" fmla="*/ 8819388 w 12767104"/>
                <a:gd name="connsiteY61" fmla="*/ 13013055 h 13064490"/>
                <a:gd name="connsiteX62" fmla="*/ 9089898 w 12767104"/>
                <a:gd name="connsiteY62" fmla="*/ 13064490 h 13064490"/>
                <a:gd name="connsiteX63" fmla="*/ 9554718 w 12767104"/>
                <a:gd name="connsiteY63" fmla="*/ 12974954 h 13064490"/>
                <a:gd name="connsiteX64" fmla="*/ 9853803 w 12767104"/>
                <a:gd name="connsiteY64" fmla="*/ 12885420 h 13064490"/>
                <a:gd name="connsiteX65" fmla="*/ 9954006 w 12767104"/>
                <a:gd name="connsiteY65" fmla="*/ 12968097 h 13064490"/>
                <a:gd name="connsiteX66" fmla="*/ 10019538 w 12767104"/>
                <a:gd name="connsiteY66" fmla="*/ 12891134 h 13064490"/>
                <a:gd name="connsiteX67" fmla="*/ 10107168 w 12767104"/>
                <a:gd name="connsiteY67" fmla="*/ 12702539 h 13064490"/>
                <a:gd name="connsiteX68" fmla="*/ 10103358 w 12767104"/>
                <a:gd name="connsiteY68" fmla="*/ 12614909 h 13064490"/>
                <a:gd name="connsiteX69" fmla="*/ 10177653 w 12767104"/>
                <a:gd name="connsiteY69" fmla="*/ 12538709 h 13064490"/>
                <a:gd name="connsiteX70" fmla="*/ 10135743 w 12767104"/>
                <a:gd name="connsiteY70" fmla="*/ 12378689 h 13064490"/>
                <a:gd name="connsiteX71" fmla="*/ 10267188 w 12767104"/>
                <a:gd name="connsiteY71" fmla="*/ 12338684 h 13064490"/>
                <a:gd name="connsiteX72" fmla="*/ 10419207 w 12767104"/>
                <a:gd name="connsiteY72" fmla="*/ 11967972 h 13064490"/>
                <a:gd name="connsiteX73" fmla="*/ 11149203 w 12767104"/>
                <a:gd name="connsiteY73" fmla="*/ 12121514 h 13064490"/>
                <a:gd name="connsiteX74" fmla="*/ 12090273 w 12767104"/>
                <a:gd name="connsiteY74" fmla="*/ 11727179 h 13064490"/>
                <a:gd name="connsiteX75" fmla="*/ 12248388 w 12767104"/>
                <a:gd name="connsiteY75" fmla="*/ 11870054 h 13064490"/>
                <a:gd name="connsiteX76" fmla="*/ 12362688 w 12767104"/>
                <a:gd name="connsiteY76" fmla="*/ 11891009 h 13064490"/>
                <a:gd name="connsiteX77" fmla="*/ 12524613 w 12767104"/>
                <a:gd name="connsiteY77" fmla="*/ 11662409 h 13064490"/>
                <a:gd name="connsiteX78" fmla="*/ 12600813 w 12767104"/>
                <a:gd name="connsiteY78" fmla="*/ 11622404 h 13064490"/>
                <a:gd name="connsiteX79" fmla="*/ 12658344 w 12767104"/>
                <a:gd name="connsiteY79" fmla="*/ 11645265 h 13064490"/>
                <a:gd name="connsiteX80" fmla="*/ 12758928 w 12767104"/>
                <a:gd name="connsiteY80" fmla="*/ 11344274 h 13064490"/>
                <a:gd name="connsiteX81" fmla="*/ 12446507 w 12767104"/>
                <a:gd name="connsiteY81" fmla="*/ 10921364 h 13064490"/>
                <a:gd name="connsiteX82" fmla="*/ 12383642 w 12767104"/>
                <a:gd name="connsiteY82" fmla="*/ 10618469 h 13064490"/>
                <a:gd name="connsiteX83" fmla="*/ 12201906 w 12767104"/>
                <a:gd name="connsiteY83" fmla="*/ 10423017 h 13064490"/>
                <a:gd name="connsiteX84" fmla="*/ 12216002 w 12767104"/>
                <a:gd name="connsiteY84" fmla="*/ 10138409 h 13064490"/>
                <a:gd name="connsiteX85" fmla="*/ 12560807 w 12767104"/>
                <a:gd name="connsiteY85" fmla="*/ 9631679 h 13064490"/>
                <a:gd name="connsiteX86" fmla="*/ 12693777 w 12767104"/>
                <a:gd name="connsiteY86" fmla="*/ 8833866 h 13064490"/>
                <a:gd name="connsiteX87" fmla="*/ 12472416 w 12767104"/>
                <a:gd name="connsiteY87" fmla="*/ 8590407 h 13064490"/>
                <a:gd name="connsiteX88" fmla="*/ 12508992 w 12767104"/>
                <a:gd name="connsiteY88" fmla="*/ 7827264 h 13064490"/>
                <a:gd name="connsiteX89" fmla="*/ 12256389 w 12767104"/>
                <a:gd name="connsiteY89" fmla="*/ 7655052 h 13064490"/>
                <a:gd name="connsiteX90" fmla="*/ 11978640 w 12767104"/>
                <a:gd name="connsiteY90" fmla="*/ 7424928 h 13064490"/>
                <a:gd name="connsiteX91" fmla="*/ 11887200 w 12767104"/>
                <a:gd name="connsiteY91" fmla="*/ 6784848 h 13064490"/>
                <a:gd name="connsiteX92" fmla="*/ 12052173 w 12767104"/>
                <a:gd name="connsiteY92" fmla="*/ 6573774 h 13064490"/>
                <a:gd name="connsiteX93" fmla="*/ 12172950 w 12767104"/>
                <a:gd name="connsiteY93" fmla="*/ 6334887 h 13064490"/>
                <a:gd name="connsiteX94" fmla="*/ 12179808 w 12767104"/>
                <a:gd name="connsiteY94" fmla="*/ 5888736 h 13064490"/>
                <a:gd name="connsiteX95" fmla="*/ 11915394 w 12767104"/>
                <a:gd name="connsiteY95" fmla="*/ 5550027 h 13064490"/>
                <a:gd name="connsiteX96" fmla="*/ 11612880 w 12767104"/>
                <a:gd name="connsiteY96" fmla="*/ 5285232 h 13064490"/>
                <a:gd name="connsiteX97" fmla="*/ 11137392 w 12767104"/>
                <a:gd name="connsiteY97" fmla="*/ 4791456 h 13064490"/>
                <a:gd name="connsiteX98" fmla="*/ 10345674 w 12767104"/>
                <a:gd name="connsiteY98" fmla="*/ 4283583 h 13064490"/>
                <a:gd name="connsiteX99" fmla="*/ 10364343 w 12767104"/>
                <a:gd name="connsiteY99" fmla="*/ 3643122 h 13064490"/>
                <a:gd name="connsiteX100" fmla="*/ 10991088 w 12767104"/>
                <a:gd name="connsiteY100" fmla="*/ 3035808 h 13064490"/>
                <a:gd name="connsiteX101" fmla="*/ 11228832 w 12767104"/>
                <a:gd name="connsiteY101" fmla="*/ 2523744 h 13064490"/>
                <a:gd name="connsiteX102" fmla="*/ 11155680 w 12767104"/>
                <a:gd name="connsiteY102" fmla="*/ 2286000 h 13064490"/>
                <a:gd name="connsiteX103" fmla="*/ 11391900 w 12767104"/>
                <a:gd name="connsiteY103" fmla="*/ 1664970 h 13064490"/>
                <a:gd name="connsiteX104" fmla="*/ 11299698 w 12767104"/>
                <a:gd name="connsiteY104" fmla="*/ 1289304 h 13064490"/>
                <a:gd name="connsiteX105" fmla="*/ 10966704 w 12767104"/>
                <a:gd name="connsiteY105" fmla="*/ 1435227 h 13064490"/>
                <a:gd name="connsiteX106" fmla="*/ 10770870 w 12767104"/>
                <a:gd name="connsiteY106" fmla="*/ 1719072 h 13064490"/>
                <a:gd name="connsiteX107" fmla="*/ 10211943 w 12767104"/>
                <a:gd name="connsiteY107" fmla="*/ 1704594 h 13064490"/>
                <a:gd name="connsiteX108" fmla="*/ 10643616 w 12767104"/>
                <a:gd name="connsiteY108" fmla="*/ 987552 h 13064490"/>
                <a:gd name="connsiteX109" fmla="*/ 10569321 w 12767104"/>
                <a:gd name="connsiteY109" fmla="*/ 768477 h 13064490"/>
                <a:gd name="connsiteX110" fmla="*/ 10310241 w 12767104"/>
                <a:gd name="connsiteY110" fmla="*/ 644652 h 13064490"/>
                <a:gd name="connsiteX111" fmla="*/ 10132695 w 12767104"/>
                <a:gd name="connsiteY111" fmla="*/ 798957 h 13064490"/>
                <a:gd name="connsiteX112" fmla="*/ 9947147 w 12767104"/>
                <a:gd name="connsiteY112" fmla="*/ 712469 h 13064490"/>
                <a:gd name="connsiteX113" fmla="*/ 9547097 w 12767104"/>
                <a:gd name="connsiteY113" fmla="*/ 748664 h 13064490"/>
                <a:gd name="connsiteX114" fmla="*/ 9390887 w 12767104"/>
                <a:gd name="connsiteY114" fmla="*/ 302894 h 13064490"/>
                <a:gd name="connsiteX115" fmla="*/ 9286112 w 12767104"/>
                <a:gd name="connsiteY115" fmla="*/ 152399 h 13064490"/>
                <a:gd name="connsiteX116" fmla="*/ 9089136 w 12767104"/>
                <a:gd name="connsiteY116" fmla="*/ 0 h 13064490"/>
                <a:gd name="connsiteX117" fmla="*/ 9030842 w 12767104"/>
                <a:gd name="connsiteY117" fmla="*/ 188594 h 13064490"/>
                <a:gd name="connsiteX118" fmla="*/ 9137522 w 12767104"/>
                <a:gd name="connsiteY118" fmla="*/ 352424 h 13064490"/>
                <a:gd name="connsiteX119" fmla="*/ 8903207 w 12767104"/>
                <a:gd name="connsiteY119" fmla="*/ 421004 h 13064490"/>
                <a:gd name="connsiteX120" fmla="*/ 8634602 w 12767104"/>
                <a:gd name="connsiteY120" fmla="*/ 548639 h 13064490"/>
                <a:gd name="connsiteX121" fmla="*/ 8421242 w 12767104"/>
                <a:gd name="connsiteY121" fmla="*/ 859154 h 13064490"/>
                <a:gd name="connsiteX122" fmla="*/ 8219312 w 12767104"/>
                <a:gd name="connsiteY122" fmla="*/ 922019 h 13064490"/>
                <a:gd name="connsiteX123" fmla="*/ 8125967 w 12767104"/>
                <a:gd name="connsiteY123" fmla="*/ 1301114 h 13064490"/>
                <a:gd name="connsiteX124" fmla="*/ 8017382 w 12767104"/>
                <a:gd name="connsiteY124" fmla="*/ 1407794 h 13064490"/>
                <a:gd name="connsiteX125" fmla="*/ 7977377 w 12767104"/>
                <a:gd name="connsiteY125" fmla="*/ 1543049 h 13064490"/>
                <a:gd name="connsiteX126" fmla="*/ 7811642 w 12767104"/>
                <a:gd name="connsiteY126" fmla="*/ 1577339 h 13064490"/>
                <a:gd name="connsiteX127" fmla="*/ 7678674 w 12767104"/>
                <a:gd name="connsiteY127" fmla="*/ 1816608 h 13064490"/>
                <a:gd name="connsiteX128" fmla="*/ 7327772 w 12767104"/>
                <a:gd name="connsiteY128" fmla="*/ 1645919 h 13064490"/>
                <a:gd name="connsiteX129" fmla="*/ 6998207 w 12767104"/>
                <a:gd name="connsiteY129" fmla="*/ 1950719 h 13064490"/>
                <a:gd name="connsiteX130" fmla="*/ 6794372 w 12767104"/>
                <a:gd name="connsiteY130" fmla="*/ 1811654 h 13064490"/>
                <a:gd name="connsiteX131" fmla="*/ 6388541 w 12767104"/>
                <a:gd name="connsiteY131" fmla="*/ 2077730 h 13064490"/>
                <a:gd name="connsiteX132" fmla="*/ 6200069 w 12767104"/>
                <a:gd name="connsiteY132" fmla="*/ 2258230 h 13064490"/>
                <a:gd name="connsiteX133" fmla="*/ 6132668 w 12767104"/>
                <a:gd name="connsiteY133" fmla="*/ 2184840 h 13064490"/>
                <a:gd name="connsiteX134" fmla="*/ 6051343 w 12767104"/>
                <a:gd name="connsiteY134" fmla="*/ 2172939 h 13064490"/>
                <a:gd name="connsiteX135" fmla="*/ 6152503 w 12767104"/>
                <a:gd name="connsiteY135" fmla="*/ 2036076 h 13064490"/>
                <a:gd name="connsiteX136" fmla="*/ 6071179 w 12767104"/>
                <a:gd name="connsiteY136" fmla="*/ 2038060 h 13064490"/>
                <a:gd name="connsiteX137" fmla="*/ 5991838 w 12767104"/>
                <a:gd name="connsiteY137" fmla="*/ 2105499 h 13064490"/>
                <a:gd name="connsiteX138" fmla="*/ 5963420 w 12767104"/>
                <a:gd name="connsiteY138" fmla="*/ 2056341 h 13064490"/>
                <a:gd name="connsiteX139" fmla="*/ 5841165 w 12767104"/>
                <a:gd name="connsiteY139" fmla="*/ 2136802 h 13064490"/>
                <a:gd name="connsiteX140" fmla="*/ 5724064 w 12767104"/>
                <a:gd name="connsiteY140" fmla="*/ 2053928 h 13064490"/>
                <a:gd name="connsiteX141" fmla="*/ 5581714 w 12767104"/>
                <a:gd name="connsiteY141" fmla="*/ 2050271 h 13064490"/>
                <a:gd name="connsiteX142" fmla="*/ 5460256 w 12767104"/>
                <a:gd name="connsiteY142" fmla="*/ 2097565 h 13064490"/>
                <a:gd name="connsiteX143" fmla="*/ 5343431 w 12767104"/>
                <a:gd name="connsiteY143" fmla="*/ 2060837 h 13064490"/>
                <a:gd name="connsiteX144" fmla="*/ 5383630 w 12767104"/>
                <a:gd name="connsiteY144" fmla="*/ 1903664 h 13064490"/>
                <a:gd name="connsiteX145" fmla="*/ 5073471 w 12767104"/>
                <a:gd name="connsiteY145" fmla="*/ 1859543 h 13064490"/>
                <a:gd name="connsiteX146" fmla="*/ 5058739 w 12767104"/>
                <a:gd name="connsiteY146" fmla="*/ 1702226 h 13064490"/>
                <a:gd name="connsiteX147" fmla="*/ 4887021 w 12767104"/>
                <a:gd name="connsiteY147" fmla="*/ 1772269 h 13064490"/>
                <a:gd name="connsiteX148" fmla="*/ 4565691 w 12767104"/>
                <a:gd name="connsiteY148" fmla="*/ 1635406 h 13064490"/>
                <a:gd name="connsiteX149" fmla="*/ 4512137 w 12767104"/>
                <a:gd name="connsiteY149" fmla="*/ 1712763 h 13064490"/>
                <a:gd name="connsiteX150" fmla="*/ 4375274 w 12767104"/>
                <a:gd name="connsiteY150" fmla="*/ 1712763 h 13064490"/>
                <a:gd name="connsiteX151" fmla="*/ 4289902 w 12767104"/>
                <a:gd name="connsiteY151" fmla="*/ 1742267 h 13064490"/>
                <a:gd name="connsiteX152" fmla="*/ 4214609 w 12767104"/>
                <a:gd name="connsiteY152" fmla="*/ 1593753 h 13064490"/>
                <a:gd name="connsiteX153" fmla="*/ 4095599 w 12767104"/>
                <a:gd name="connsiteY153" fmla="*/ 1520363 h 13064490"/>
                <a:gd name="connsiteX154" fmla="*/ 4093905 w 12767104"/>
                <a:gd name="connsiteY154" fmla="*/ 1433030 h 13064490"/>
                <a:gd name="connsiteX155" fmla="*/ 3996423 w 12767104"/>
                <a:gd name="connsiteY155" fmla="*/ 1391434 h 13064490"/>
                <a:gd name="connsiteX156" fmla="*/ 3762439 w 12767104"/>
                <a:gd name="connsiteY156" fmla="*/ 1268200 h 13064490"/>
                <a:gd name="connsiteX157" fmla="*/ 3683643 w 12767104"/>
                <a:gd name="connsiteY157" fmla="*/ 1308185 h 13064490"/>
                <a:gd name="connsiteX158" fmla="*/ 3505928 w 12767104"/>
                <a:gd name="connsiteY158" fmla="*/ 1106176 h 13064490"/>
                <a:gd name="connsiteX159" fmla="*/ 3296242 w 12767104"/>
                <a:gd name="connsiteY159" fmla="*/ 1199033 h 13064490"/>
                <a:gd name="connsiteX160" fmla="*/ 3234753 w 12767104"/>
                <a:gd name="connsiteY160" fmla="*/ 1089940 h 13064490"/>
                <a:gd name="connsiteX161" fmla="*/ 2999574 w 12767104"/>
                <a:gd name="connsiteY161" fmla="*/ 1182219 h 13064490"/>
                <a:gd name="connsiteX162" fmla="*/ 2992765 w 12767104"/>
                <a:gd name="connsiteY162" fmla="*/ 1034402 h 13064490"/>
                <a:gd name="connsiteX163" fmla="*/ 2920345 w 12767104"/>
                <a:gd name="connsiteY163" fmla="*/ 1007542 h 13064490"/>
                <a:gd name="connsiteX164" fmla="*/ 2792430 w 12767104"/>
                <a:gd name="connsiteY164" fmla="*/ 1246638 h 13064490"/>
                <a:gd name="connsiteX165" fmla="*/ 2793380 w 12767104"/>
                <a:gd name="connsiteY165" fmla="*/ 1429807 h 13064490"/>
                <a:gd name="connsiteX166" fmla="*/ 2655567 w 12767104"/>
                <a:gd name="connsiteY166" fmla="*/ 1478709 h 13064490"/>
                <a:gd name="connsiteX167" fmla="*/ 2541665 w 12767104"/>
                <a:gd name="connsiteY167" fmla="*/ 1603773 h 13064490"/>
                <a:gd name="connsiteX168" fmla="*/ 2356057 w 12767104"/>
                <a:gd name="connsiteY168" fmla="*/ 1591769 h 13064490"/>
                <a:gd name="connsiteX169" fmla="*/ 2241013 w 12767104"/>
                <a:gd name="connsiteY169" fmla="*/ 1758385 h 13064490"/>
                <a:gd name="connsiteX170" fmla="*/ 2084315 w 12767104"/>
                <a:gd name="connsiteY170" fmla="*/ 1706813 h 13064490"/>
                <a:gd name="connsiteX171" fmla="*/ 2012822 w 12767104"/>
                <a:gd name="connsiteY171" fmla="*/ 1710689 h 13064490"/>
                <a:gd name="connsiteX172" fmla="*/ 2007107 w 12767104"/>
                <a:gd name="connsiteY172" fmla="*/ 1870709 h 13064490"/>
                <a:gd name="connsiteX173" fmla="*/ 1736597 w 12767104"/>
                <a:gd name="connsiteY173" fmla="*/ 1920239 h 13064490"/>
                <a:gd name="connsiteX174" fmla="*/ 1383792 w 12767104"/>
                <a:gd name="connsiteY174" fmla="*/ 1796415 h 13064490"/>
                <a:gd name="connsiteX175" fmla="*/ 1064132 w 12767104"/>
                <a:gd name="connsiteY175" fmla="*/ 1979294 h 13064490"/>
                <a:gd name="connsiteX176" fmla="*/ 1053084 w 12767104"/>
                <a:gd name="connsiteY176" fmla="*/ 2431542 h 13064490"/>
                <a:gd name="connsiteX177" fmla="*/ 514350 w 12767104"/>
                <a:gd name="connsiteY177" fmla="*/ 2355342 h 13064490"/>
                <a:gd name="connsiteX178" fmla="*/ 464057 w 12767104"/>
                <a:gd name="connsiteY178" fmla="*/ 2529839 h 13064490"/>
                <a:gd name="connsiteX179" fmla="*/ 0 w 12767104"/>
                <a:gd name="connsiteY179" fmla="*/ 2450592 h 13064490"/>
                <a:gd name="connsiteX0" fmla="*/ 0 w 12767104"/>
                <a:gd name="connsiteY0" fmla="*/ 2450592 h 13064490"/>
                <a:gd name="connsiteX1" fmla="*/ 266319 w 12767104"/>
                <a:gd name="connsiteY1" fmla="*/ 2830068 h 13064490"/>
                <a:gd name="connsiteX2" fmla="*/ 715899 w 12767104"/>
                <a:gd name="connsiteY2" fmla="*/ 2767965 h 13064490"/>
                <a:gd name="connsiteX3" fmla="*/ 1254633 w 12767104"/>
                <a:gd name="connsiteY3" fmla="*/ 3008757 h 13064490"/>
                <a:gd name="connsiteX4" fmla="*/ 1414652 w 12767104"/>
                <a:gd name="connsiteY4" fmla="*/ 3208019 h 13064490"/>
                <a:gd name="connsiteX5" fmla="*/ 1605152 w 12767104"/>
                <a:gd name="connsiteY5" fmla="*/ 3383279 h 13064490"/>
                <a:gd name="connsiteX6" fmla="*/ 1776602 w 12767104"/>
                <a:gd name="connsiteY6" fmla="*/ 3274694 h 13064490"/>
                <a:gd name="connsiteX7" fmla="*/ 2104262 w 12767104"/>
                <a:gd name="connsiteY7" fmla="*/ 3577589 h 13064490"/>
                <a:gd name="connsiteX8" fmla="*/ 2044827 w 12767104"/>
                <a:gd name="connsiteY8" fmla="*/ 3737610 h 13064490"/>
                <a:gd name="connsiteX9" fmla="*/ 2681477 w 12767104"/>
                <a:gd name="connsiteY9" fmla="*/ 3979544 h 13064490"/>
                <a:gd name="connsiteX10" fmla="*/ 3096767 w 12767104"/>
                <a:gd name="connsiteY10" fmla="*/ 3918584 h 13064490"/>
                <a:gd name="connsiteX11" fmla="*/ 3167252 w 12767104"/>
                <a:gd name="connsiteY11" fmla="*/ 4078604 h 13064490"/>
                <a:gd name="connsiteX12" fmla="*/ 3313937 w 12767104"/>
                <a:gd name="connsiteY12" fmla="*/ 4000499 h 13064490"/>
                <a:gd name="connsiteX13" fmla="*/ 3447669 w 12767104"/>
                <a:gd name="connsiteY13" fmla="*/ 4025646 h 13064490"/>
                <a:gd name="connsiteX14" fmla="*/ 3510152 w 12767104"/>
                <a:gd name="connsiteY14" fmla="*/ 4219574 h 13064490"/>
                <a:gd name="connsiteX15" fmla="*/ 3515867 w 12767104"/>
                <a:gd name="connsiteY15" fmla="*/ 4589144 h 13064490"/>
                <a:gd name="connsiteX16" fmla="*/ 3371087 w 12767104"/>
                <a:gd name="connsiteY16" fmla="*/ 4928234 h 13064490"/>
                <a:gd name="connsiteX17" fmla="*/ 3479672 w 12767104"/>
                <a:gd name="connsiteY17" fmla="*/ 5463539 h 13064490"/>
                <a:gd name="connsiteX18" fmla="*/ 3310127 w 12767104"/>
                <a:gd name="connsiteY18" fmla="*/ 5494019 h 13064490"/>
                <a:gd name="connsiteX19" fmla="*/ 3172967 w 12767104"/>
                <a:gd name="connsiteY19" fmla="*/ 6015989 h 13064490"/>
                <a:gd name="connsiteX20" fmla="*/ 3262502 w 12767104"/>
                <a:gd name="connsiteY20" fmla="*/ 6031229 h 13064490"/>
                <a:gd name="connsiteX21" fmla="*/ 3315842 w 12767104"/>
                <a:gd name="connsiteY21" fmla="*/ 6193154 h 13064490"/>
                <a:gd name="connsiteX22" fmla="*/ 3464432 w 12767104"/>
                <a:gd name="connsiteY22" fmla="*/ 6115049 h 13064490"/>
                <a:gd name="connsiteX23" fmla="*/ 3593972 w 12767104"/>
                <a:gd name="connsiteY23" fmla="*/ 6273164 h 13064490"/>
                <a:gd name="connsiteX24" fmla="*/ 3835146 w 12767104"/>
                <a:gd name="connsiteY24" fmla="*/ 6307836 h 13064490"/>
                <a:gd name="connsiteX25" fmla="*/ 3643502 w 12767104"/>
                <a:gd name="connsiteY25" fmla="*/ 6793229 h 13064490"/>
                <a:gd name="connsiteX26" fmla="*/ 3704462 w 12767104"/>
                <a:gd name="connsiteY26" fmla="*/ 7218044 h 13064490"/>
                <a:gd name="connsiteX27" fmla="*/ 3508247 w 12767104"/>
                <a:gd name="connsiteY27" fmla="*/ 7745729 h 13064490"/>
                <a:gd name="connsiteX28" fmla="*/ 3654932 w 12767104"/>
                <a:gd name="connsiteY28" fmla="*/ 7880984 h 13064490"/>
                <a:gd name="connsiteX29" fmla="*/ 3396234 w 12767104"/>
                <a:gd name="connsiteY29" fmla="*/ 8180451 h 13064490"/>
                <a:gd name="connsiteX30" fmla="*/ 3645407 w 12767104"/>
                <a:gd name="connsiteY30" fmla="*/ 8650604 h 13064490"/>
                <a:gd name="connsiteX31" fmla="*/ 4189476 w 12767104"/>
                <a:gd name="connsiteY31" fmla="*/ 9107805 h 13064490"/>
                <a:gd name="connsiteX32" fmla="*/ 4317872 w 12767104"/>
                <a:gd name="connsiteY32" fmla="*/ 9022079 h 13064490"/>
                <a:gd name="connsiteX33" fmla="*/ 4573142 w 12767104"/>
                <a:gd name="connsiteY33" fmla="*/ 9305924 h 13064490"/>
                <a:gd name="connsiteX34" fmla="*/ 4847462 w 12767104"/>
                <a:gd name="connsiteY34" fmla="*/ 9330689 h 13064490"/>
                <a:gd name="connsiteX35" fmla="*/ 5024627 w 12767104"/>
                <a:gd name="connsiteY35" fmla="*/ 9193529 h 13064490"/>
                <a:gd name="connsiteX36" fmla="*/ 5401817 w 12767104"/>
                <a:gd name="connsiteY36" fmla="*/ 9408794 h 13064490"/>
                <a:gd name="connsiteX37" fmla="*/ 5702807 w 12767104"/>
                <a:gd name="connsiteY37" fmla="*/ 9414509 h 13064490"/>
                <a:gd name="connsiteX38" fmla="*/ 5805677 w 12767104"/>
                <a:gd name="connsiteY38" fmla="*/ 9641204 h 13064490"/>
                <a:gd name="connsiteX39" fmla="*/ 6116192 w 12767104"/>
                <a:gd name="connsiteY39" fmla="*/ 9660254 h 13064490"/>
                <a:gd name="connsiteX40" fmla="*/ 6206109 w 12767104"/>
                <a:gd name="connsiteY40" fmla="*/ 9857613 h 13064490"/>
                <a:gd name="connsiteX41" fmla="*/ 6379082 w 12767104"/>
                <a:gd name="connsiteY41" fmla="*/ 9858374 h 13064490"/>
                <a:gd name="connsiteX42" fmla="*/ 6531482 w 12767104"/>
                <a:gd name="connsiteY42" fmla="*/ 10033634 h 13064490"/>
                <a:gd name="connsiteX43" fmla="*/ 6741032 w 12767104"/>
                <a:gd name="connsiteY43" fmla="*/ 10033634 h 13064490"/>
                <a:gd name="connsiteX44" fmla="*/ 6769607 w 12767104"/>
                <a:gd name="connsiteY44" fmla="*/ 10528934 h 13064490"/>
                <a:gd name="connsiteX45" fmla="*/ 6960108 w 12767104"/>
                <a:gd name="connsiteY45" fmla="*/ 10938891 h 13064490"/>
                <a:gd name="connsiteX46" fmla="*/ 6458712 w 12767104"/>
                <a:gd name="connsiteY46" fmla="*/ 11369040 h 13064490"/>
                <a:gd name="connsiteX47" fmla="*/ 6592443 w 12767104"/>
                <a:gd name="connsiteY47" fmla="*/ 11569065 h 13064490"/>
                <a:gd name="connsiteX48" fmla="*/ 6723888 w 12767104"/>
                <a:gd name="connsiteY48" fmla="*/ 11530965 h 13064490"/>
                <a:gd name="connsiteX49" fmla="*/ 6826758 w 12767104"/>
                <a:gd name="connsiteY49" fmla="*/ 11633835 h 13064490"/>
                <a:gd name="connsiteX50" fmla="*/ 6834378 w 12767104"/>
                <a:gd name="connsiteY50" fmla="*/ 11870055 h 13064490"/>
                <a:gd name="connsiteX51" fmla="*/ 6950583 w 12767104"/>
                <a:gd name="connsiteY51" fmla="*/ 12011025 h 13064490"/>
                <a:gd name="connsiteX52" fmla="*/ 7009638 w 12767104"/>
                <a:gd name="connsiteY52" fmla="*/ 12390120 h 13064490"/>
                <a:gd name="connsiteX53" fmla="*/ 6941058 w 12767104"/>
                <a:gd name="connsiteY53" fmla="*/ 12628245 h 13064490"/>
                <a:gd name="connsiteX54" fmla="*/ 7076313 w 12767104"/>
                <a:gd name="connsiteY54" fmla="*/ 12847320 h 13064490"/>
                <a:gd name="connsiteX55" fmla="*/ 7202043 w 12767104"/>
                <a:gd name="connsiteY55" fmla="*/ 12943713 h 13064490"/>
                <a:gd name="connsiteX56" fmla="*/ 7287768 w 12767104"/>
                <a:gd name="connsiteY56" fmla="*/ 12799695 h 13064490"/>
                <a:gd name="connsiteX57" fmla="*/ 7377303 w 12767104"/>
                <a:gd name="connsiteY57" fmla="*/ 12759690 h 13064490"/>
                <a:gd name="connsiteX58" fmla="*/ 7748778 w 12767104"/>
                <a:gd name="connsiteY58" fmla="*/ 12538710 h 13064490"/>
                <a:gd name="connsiteX59" fmla="*/ 8312658 w 12767104"/>
                <a:gd name="connsiteY59" fmla="*/ 13034010 h 13064490"/>
                <a:gd name="connsiteX60" fmla="*/ 8440293 w 12767104"/>
                <a:gd name="connsiteY60" fmla="*/ 12971145 h 13064490"/>
                <a:gd name="connsiteX61" fmla="*/ 8819388 w 12767104"/>
                <a:gd name="connsiteY61" fmla="*/ 13013055 h 13064490"/>
                <a:gd name="connsiteX62" fmla="*/ 9089898 w 12767104"/>
                <a:gd name="connsiteY62" fmla="*/ 13064490 h 13064490"/>
                <a:gd name="connsiteX63" fmla="*/ 9554718 w 12767104"/>
                <a:gd name="connsiteY63" fmla="*/ 12974954 h 13064490"/>
                <a:gd name="connsiteX64" fmla="*/ 9853803 w 12767104"/>
                <a:gd name="connsiteY64" fmla="*/ 12885420 h 13064490"/>
                <a:gd name="connsiteX65" fmla="*/ 9954006 w 12767104"/>
                <a:gd name="connsiteY65" fmla="*/ 12968097 h 13064490"/>
                <a:gd name="connsiteX66" fmla="*/ 10019538 w 12767104"/>
                <a:gd name="connsiteY66" fmla="*/ 12891134 h 13064490"/>
                <a:gd name="connsiteX67" fmla="*/ 10107168 w 12767104"/>
                <a:gd name="connsiteY67" fmla="*/ 12702539 h 13064490"/>
                <a:gd name="connsiteX68" fmla="*/ 10103358 w 12767104"/>
                <a:gd name="connsiteY68" fmla="*/ 12614909 h 13064490"/>
                <a:gd name="connsiteX69" fmla="*/ 10177653 w 12767104"/>
                <a:gd name="connsiteY69" fmla="*/ 12538709 h 13064490"/>
                <a:gd name="connsiteX70" fmla="*/ 10135743 w 12767104"/>
                <a:gd name="connsiteY70" fmla="*/ 12378689 h 13064490"/>
                <a:gd name="connsiteX71" fmla="*/ 10267188 w 12767104"/>
                <a:gd name="connsiteY71" fmla="*/ 12338684 h 13064490"/>
                <a:gd name="connsiteX72" fmla="*/ 10419207 w 12767104"/>
                <a:gd name="connsiteY72" fmla="*/ 11967972 h 13064490"/>
                <a:gd name="connsiteX73" fmla="*/ 11149203 w 12767104"/>
                <a:gd name="connsiteY73" fmla="*/ 12121514 h 13064490"/>
                <a:gd name="connsiteX74" fmla="*/ 12090273 w 12767104"/>
                <a:gd name="connsiteY74" fmla="*/ 11727179 h 13064490"/>
                <a:gd name="connsiteX75" fmla="*/ 12248388 w 12767104"/>
                <a:gd name="connsiteY75" fmla="*/ 11870054 h 13064490"/>
                <a:gd name="connsiteX76" fmla="*/ 12362688 w 12767104"/>
                <a:gd name="connsiteY76" fmla="*/ 11891009 h 13064490"/>
                <a:gd name="connsiteX77" fmla="*/ 12524613 w 12767104"/>
                <a:gd name="connsiteY77" fmla="*/ 11662409 h 13064490"/>
                <a:gd name="connsiteX78" fmla="*/ 12600813 w 12767104"/>
                <a:gd name="connsiteY78" fmla="*/ 11622404 h 13064490"/>
                <a:gd name="connsiteX79" fmla="*/ 12658344 w 12767104"/>
                <a:gd name="connsiteY79" fmla="*/ 11645265 h 13064490"/>
                <a:gd name="connsiteX80" fmla="*/ 12758928 w 12767104"/>
                <a:gd name="connsiteY80" fmla="*/ 11344274 h 13064490"/>
                <a:gd name="connsiteX81" fmla="*/ 12446507 w 12767104"/>
                <a:gd name="connsiteY81" fmla="*/ 10921364 h 13064490"/>
                <a:gd name="connsiteX82" fmla="*/ 12383642 w 12767104"/>
                <a:gd name="connsiteY82" fmla="*/ 10618469 h 13064490"/>
                <a:gd name="connsiteX83" fmla="*/ 12201906 w 12767104"/>
                <a:gd name="connsiteY83" fmla="*/ 10423017 h 13064490"/>
                <a:gd name="connsiteX84" fmla="*/ 12216002 w 12767104"/>
                <a:gd name="connsiteY84" fmla="*/ 10138409 h 13064490"/>
                <a:gd name="connsiteX85" fmla="*/ 12560807 w 12767104"/>
                <a:gd name="connsiteY85" fmla="*/ 9631679 h 13064490"/>
                <a:gd name="connsiteX86" fmla="*/ 12693777 w 12767104"/>
                <a:gd name="connsiteY86" fmla="*/ 8833866 h 13064490"/>
                <a:gd name="connsiteX87" fmla="*/ 12472416 w 12767104"/>
                <a:gd name="connsiteY87" fmla="*/ 8590407 h 13064490"/>
                <a:gd name="connsiteX88" fmla="*/ 12508992 w 12767104"/>
                <a:gd name="connsiteY88" fmla="*/ 7827264 h 13064490"/>
                <a:gd name="connsiteX89" fmla="*/ 12256389 w 12767104"/>
                <a:gd name="connsiteY89" fmla="*/ 7655052 h 13064490"/>
                <a:gd name="connsiteX90" fmla="*/ 11978640 w 12767104"/>
                <a:gd name="connsiteY90" fmla="*/ 7424928 h 13064490"/>
                <a:gd name="connsiteX91" fmla="*/ 11887200 w 12767104"/>
                <a:gd name="connsiteY91" fmla="*/ 6784848 h 13064490"/>
                <a:gd name="connsiteX92" fmla="*/ 12052173 w 12767104"/>
                <a:gd name="connsiteY92" fmla="*/ 6573774 h 13064490"/>
                <a:gd name="connsiteX93" fmla="*/ 12172950 w 12767104"/>
                <a:gd name="connsiteY93" fmla="*/ 6334887 h 13064490"/>
                <a:gd name="connsiteX94" fmla="*/ 12179808 w 12767104"/>
                <a:gd name="connsiteY94" fmla="*/ 5888736 h 13064490"/>
                <a:gd name="connsiteX95" fmla="*/ 11915394 w 12767104"/>
                <a:gd name="connsiteY95" fmla="*/ 5550027 h 13064490"/>
                <a:gd name="connsiteX96" fmla="*/ 11612880 w 12767104"/>
                <a:gd name="connsiteY96" fmla="*/ 5285232 h 13064490"/>
                <a:gd name="connsiteX97" fmla="*/ 11137392 w 12767104"/>
                <a:gd name="connsiteY97" fmla="*/ 4791456 h 13064490"/>
                <a:gd name="connsiteX98" fmla="*/ 10345674 w 12767104"/>
                <a:gd name="connsiteY98" fmla="*/ 4283583 h 13064490"/>
                <a:gd name="connsiteX99" fmla="*/ 10364343 w 12767104"/>
                <a:gd name="connsiteY99" fmla="*/ 3643122 h 13064490"/>
                <a:gd name="connsiteX100" fmla="*/ 10991088 w 12767104"/>
                <a:gd name="connsiteY100" fmla="*/ 3035808 h 13064490"/>
                <a:gd name="connsiteX101" fmla="*/ 11228832 w 12767104"/>
                <a:gd name="connsiteY101" fmla="*/ 2523744 h 13064490"/>
                <a:gd name="connsiteX102" fmla="*/ 11155680 w 12767104"/>
                <a:gd name="connsiteY102" fmla="*/ 2286000 h 13064490"/>
                <a:gd name="connsiteX103" fmla="*/ 11391900 w 12767104"/>
                <a:gd name="connsiteY103" fmla="*/ 1664970 h 13064490"/>
                <a:gd name="connsiteX104" fmla="*/ 11299698 w 12767104"/>
                <a:gd name="connsiteY104" fmla="*/ 1289304 h 13064490"/>
                <a:gd name="connsiteX105" fmla="*/ 10966704 w 12767104"/>
                <a:gd name="connsiteY105" fmla="*/ 1435227 h 13064490"/>
                <a:gd name="connsiteX106" fmla="*/ 10770870 w 12767104"/>
                <a:gd name="connsiteY106" fmla="*/ 1719072 h 13064490"/>
                <a:gd name="connsiteX107" fmla="*/ 10211943 w 12767104"/>
                <a:gd name="connsiteY107" fmla="*/ 1704594 h 13064490"/>
                <a:gd name="connsiteX108" fmla="*/ 10643616 w 12767104"/>
                <a:gd name="connsiteY108" fmla="*/ 987552 h 13064490"/>
                <a:gd name="connsiteX109" fmla="*/ 10569321 w 12767104"/>
                <a:gd name="connsiteY109" fmla="*/ 768477 h 13064490"/>
                <a:gd name="connsiteX110" fmla="*/ 10310241 w 12767104"/>
                <a:gd name="connsiteY110" fmla="*/ 644652 h 13064490"/>
                <a:gd name="connsiteX111" fmla="*/ 10132695 w 12767104"/>
                <a:gd name="connsiteY111" fmla="*/ 798957 h 13064490"/>
                <a:gd name="connsiteX112" fmla="*/ 9947147 w 12767104"/>
                <a:gd name="connsiteY112" fmla="*/ 712469 h 13064490"/>
                <a:gd name="connsiteX113" fmla="*/ 9547097 w 12767104"/>
                <a:gd name="connsiteY113" fmla="*/ 748664 h 13064490"/>
                <a:gd name="connsiteX114" fmla="*/ 9390887 w 12767104"/>
                <a:gd name="connsiteY114" fmla="*/ 302894 h 13064490"/>
                <a:gd name="connsiteX115" fmla="*/ 9286112 w 12767104"/>
                <a:gd name="connsiteY115" fmla="*/ 152399 h 13064490"/>
                <a:gd name="connsiteX116" fmla="*/ 9089136 w 12767104"/>
                <a:gd name="connsiteY116" fmla="*/ 0 h 13064490"/>
                <a:gd name="connsiteX117" fmla="*/ 9030842 w 12767104"/>
                <a:gd name="connsiteY117" fmla="*/ 188594 h 13064490"/>
                <a:gd name="connsiteX118" fmla="*/ 9137522 w 12767104"/>
                <a:gd name="connsiteY118" fmla="*/ 352424 h 13064490"/>
                <a:gd name="connsiteX119" fmla="*/ 8903207 w 12767104"/>
                <a:gd name="connsiteY119" fmla="*/ 421004 h 13064490"/>
                <a:gd name="connsiteX120" fmla="*/ 8634602 w 12767104"/>
                <a:gd name="connsiteY120" fmla="*/ 548639 h 13064490"/>
                <a:gd name="connsiteX121" fmla="*/ 8421242 w 12767104"/>
                <a:gd name="connsiteY121" fmla="*/ 859154 h 13064490"/>
                <a:gd name="connsiteX122" fmla="*/ 8219312 w 12767104"/>
                <a:gd name="connsiteY122" fmla="*/ 922019 h 13064490"/>
                <a:gd name="connsiteX123" fmla="*/ 8125967 w 12767104"/>
                <a:gd name="connsiteY123" fmla="*/ 1301114 h 13064490"/>
                <a:gd name="connsiteX124" fmla="*/ 8017382 w 12767104"/>
                <a:gd name="connsiteY124" fmla="*/ 1407794 h 13064490"/>
                <a:gd name="connsiteX125" fmla="*/ 7977377 w 12767104"/>
                <a:gd name="connsiteY125" fmla="*/ 1543049 h 13064490"/>
                <a:gd name="connsiteX126" fmla="*/ 7811642 w 12767104"/>
                <a:gd name="connsiteY126" fmla="*/ 1577339 h 13064490"/>
                <a:gd name="connsiteX127" fmla="*/ 7678674 w 12767104"/>
                <a:gd name="connsiteY127" fmla="*/ 1816608 h 13064490"/>
                <a:gd name="connsiteX128" fmla="*/ 7327772 w 12767104"/>
                <a:gd name="connsiteY128" fmla="*/ 1645919 h 13064490"/>
                <a:gd name="connsiteX129" fmla="*/ 6998207 w 12767104"/>
                <a:gd name="connsiteY129" fmla="*/ 1950719 h 13064490"/>
                <a:gd name="connsiteX130" fmla="*/ 6794372 w 12767104"/>
                <a:gd name="connsiteY130" fmla="*/ 1811654 h 13064490"/>
                <a:gd name="connsiteX131" fmla="*/ 6388541 w 12767104"/>
                <a:gd name="connsiteY131" fmla="*/ 2077730 h 13064490"/>
                <a:gd name="connsiteX132" fmla="*/ 6200069 w 12767104"/>
                <a:gd name="connsiteY132" fmla="*/ 2258230 h 13064490"/>
                <a:gd name="connsiteX133" fmla="*/ 6132668 w 12767104"/>
                <a:gd name="connsiteY133" fmla="*/ 2184840 h 13064490"/>
                <a:gd name="connsiteX134" fmla="*/ 6051343 w 12767104"/>
                <a:gd name="connsiteY134" fmla="*/ 2172939 h 13064490"/>
                <a:gd name="connsiteX135" fmla="*/ 6152503 w 12767104"/>
                <a:gd name="connsiteY135" fmla="*/ 2036076 h 13064490"/>
                <a:gd name="connsiteX136" fmla="*/ 6071179 w 12767104"/>
                <a:gd name="connsiteY136" fmla="*/ 2038060 h 13064490"/>
                <a:gd name="connsiteX137" fmla="*/ 5991838 w 12767104"/>
                <a:gd name="connsiteY137" fmla="*/ 2105499 h 13064490"/>
                <a:gd name="connsiteX138" fmla="*/ 5963420 w 12767104"/>
                <a:gd name="connsiteY138" fmla="*/ 2056341 h 13064490"/>
                <a:gd name="connsiteX139" fmla="*/ 5841165 w 12767104"/>
                <a:gd name="connsiteY139" fmla="*/ 2136802 h 13064490"/>
                <a:gd name="connsiteX140" fmla="*/ 5724064 w 12767104"/>
                <a:gd name="connsiteY140" fmla="*/ 2053928 h 13064490"/>
                <a:gd name="connsiteX141" fmla="*/ 5581714 w 12767104"/>
                <a:gd name="connsiteY141" fmla="*/ 2050271 h 13064490"/>
                <a:gd name="connsiteX142" fmla="*/ 5460256 w 12767104"/>
                <a:gd name="connsiteY142" fmla="*/ 2097565 h 13064490"/>
                <a:gd name="connsiteX143" fmla="*/ 5343431 w 12767104"/>
                <a:gd name="connsiteY143" fmla="*/ 2060837 h 13064490"/>
                <a:gd name="connsiteX144" fmla="*/ 5383630 w 12767104"/>
                <a:gd name="connsiteY144" fmla="*/ 1903664 h 13064490"/>
                <a:gd name="connsiteX145" fmla="*/ 5073471 w 12767104"/>
                <a:gd name="connsiteY145" fmla="*/ 1859543 h 13064490"/>
                <a:gd name="connsiteX146" fmla="*/ 5058739 w 12767104"/>
                <a:gd name="connsiteY146" fmla="*/ 1702226 h 13064490"/>
                <a:gd name="connsiteX147" fmla="*/ 4887021 w 12767104"/>
                <a:gd name="connsiteY147" fmla="*/ 1772269 h 13064490"/>
                <a:gd name="connsiteX148" fmla="*/ 4565691 w 12767104"/>
                <a:gd name="connsiteY148" fmla="*/ 1635406 h 13064490"/>
                <a:gd name="connsiteX149" fmla="*/ 4512137 w 12767104"/>
                <a:gd name="connsiteY149" fmla="*/ 1712763 h 13064490"/>
                <a:gd name="connsiteX150" fmla="*/ 4375274 w 12767104"/>
                <a:gd name="connsiteY150" fmla="*/ 1712763 h 13064490"/>
                <a:gd name="connsiteX151" fmla="*/ 4289902 w 12767104"/>
                <a:gd name="connsiteY151" fmla="*/ 1742267 h 13064490"/>
                <a:gd name="connsiteX152" fmla="*/ 4214609 w 12767104"/>
                <a:gd name="connsiteY152" fmla="*/ 1593753 h 13064490"/>
                <a:gd name="connsiteX153" fmla="*/ 4095599 w 12767104"/>
                <a:gd name="connsiteY153" fmla="*/ 1520363 h 13064490"/>
                <a:gd name="connsiteX154" fmla="*/ 4093905 w 12767104"/>
                <a:gd name="connsiteY154" fmla="*/ 1433030 h 13064490"/>
                <a:gd name="connsiteX155" fmla="*/ 3996423 w 12767104"/>
                <a:gd name="connsiteY155" fmla="*/ 1391434 h 13064490"/>
                <a:gd name="connsiteX156" fmla="*/ 3762439 w 12767104"/>
                <a:gd name="connsiteY156" fmla="*/ 1268200 h 13064490"/>
                <a:gd name="connsiteX157" fmla="*/ 3683643 w 12767104"/>
                <a:gd name="connsiteY157" fmla="*/ 1308185 h 13064490"/>
                <a:gd name="connsiteX158" fmla="*/ 3505928 w 12767104"/>
                <a:gd name="connsiteY158" fmla="*/ 1106176 h 13064490"/>
                <a:gd name="connsiteX159" fmla="*/ 3296242 w 12767104"/>
                <a:gd name="connsiteY159" fmla="*/ 1199033 h 13064490"/>
                <a:gd name="connsiteX160" fmla="*/ 3234753 w 12767104"/>
                <a:gd name="connsiteY160" fmla="*/ 1089940 h 13064490"/>
                <a:gd name="connsiteX161" fmla="*/ 2999574 w 12767104"/>
                <a:gd name="connsiteY161" fmla="*/ 1182219 h 13064490"/>
                <a:gd name="connsiteX162" fmla="*/ 2992765 w 12767104"/>
                <a:gd name="connsiteY162" fmla="*/ 1034402 h 13064490"/>
                <a:gd name="connsiteX163" fmla="*/ 2920345 w 12767104"/>
                <a:gd name="connsiteY163" fmla="*/ 1007542 h 13064490"/>
                <a:gd name="connsiteX164" fmla="*/ 2792430 w 12767104"/>
                <a:gd name="connsiteY164" fmla="*/ 1246638 h 13064490"/>
                <a:gd name="connsiteX165" fmla="*/ 2793380 w 12767104"/>
                <a:gd name="connsiteY165" fmla="*/ 1429807 h 13064490"/>
                <a:gd name="connsiteX166" fmla="*/ 2655567 w 12767104"/>
                <a:gd name="connsiteY166" fmla="*/ 1478709 h 13064490"/>
                <a:gd name="connsiteX167" fmla="*/ 2541665 w 12767104"/>
                <a:gd name="connsiteY167" fmla="*/ 1603773 h 13064490"/>
                <a:gd name="connsiteX168" fmla="*/ 2356057 w 12767104"/>
                <a:gd name="connsiteY168" fmla="*/ 1591769 h 13064490"/>
                <a:gd name="connsiteX169" fmla="*/ 2241013 w 12767104"/>
                <a:gd name="connsiteY169" fmla="*/ 1758385 h 13064490"/>
                <a:gd name="connsiteX170" fmla="*/ 2084315 w 12767104"/>
                <a:gd name="connsiteY170" fmla="*/ 1706813 h 13064490"/>
                <a:gd name="connsiteX171" fmla="*/ 2012822 w 12767104"/>
                <a:gd name="connsiteY171" fmla="*/ 1710689 h 13064490"/>
                <a:gd name="connsiteX172" fmla="*/ 2007107 w 12767104"/>
                <a:gd name="connsiteY172" fmla="*/ 1870709 h 13064490"/>
                <a:gd name="connsiteX173" fmla="*/ 1736597 w 12767104"/>
                <a:gd name="connsiteY173" fmla="*/ 1920239 h 13064490"/>
                <a:gd name="connsiteX174" fmla="*/ 1383792 w 12767104"/>
                <a:gd name="connsiteY174" fmla="*/ 1796415 h 13064490"/>
                <a:gd name="connsiteX175" fmla="*/ 1064132 w 12767104"/>
                <a:gd name="connsiteY175" fmla="*/ 1979294 h 13064490"/>
                <a:gd name="connsiteX176" fmla="*/ 1053084 w 12767104"/>
                <a:gd name="connsiteY176" fmla="*/ 2431542 h 13064490"/>
                <a:gd name="connsiteX177" fmla="*/ 514350 w 12767104"/>
                <a:gd name="connsiteY177" fmla="*/ 2355342 h 13064490"/>
                <a:gd name="connsiteX178" fmla="*/ 464057 w 12767104"/>
                <a:gd name="connsiteY178" fmla="*/ 2529839 h 13064490"/>
                <a:gd name="connsiteX179" fmla="*/ 0 w 12767104"/>
                <a:gd name="connsiteY179" fmla="*/ 2450592 h 13064490"/>
                <a:gd name="connsiteX0" fmla="*/ 0 w 12767104"/>
                <a:gd name="connsiteY0" fmla="*/ 2450592 h 13064490"/>
                <a:gd name="connsiteX1" fmla="*/ 266319 w 12767104"/>
                <a:gd name="connsiteY1" fmla="*/ 2830068 h 13064490"/>
                <a:gd name="connsiteX2" fmla="*/ 715899 w 12767104"/>
                <a:gd name="connsiteY2" fmla="*/ 2767965 h 13064490"/>
                <a:gd name="connsiteX3" fmla="*/ 1254633 w 12767104"/>
                <a:gd name="connsiteY3" fmla="*/ 3008757 h 13064490"/>
                <a:gd name="connsiteX4" fmla="*/ 1414652 w 12767104"/>
                <a:gd name="connsiteY4" fmla="*/ 3208019 h 13064490"/>
                <a:gd name="connsiteX5" fmla="*/ 1605152 w 12767104"/>
                <a:gd name="connsiteY5" fmla="*/ 3383279 h 13064490"/>
                <a:gd name="connsiteX6" fmla="*/ 1776602 w 12767104"/>
                <a:gd name="connsiteY6" fmla="*/ 3274694 h 13064490"/>
                <a:gd name="connsiteX7" fmla="*/ 2104262 w 12767104"/>
                <a:gd name="connsiteY7" fmla="*/ 3577589 h 13064490"/>
                <a:gd name="connsiteX8" fmla="*/ 2044827 w 12767104"/>
                <a:gd name="connsiteY8" fmla="*/ 3737610 h 13064490"/>
                <a:gd name="connsiteX9" fmla="*/ 2681477 w 12767104"/>
                <a:gd name="connsiteY9" fmla="*/ 3979544 h 13064490"/>
                <a:gd name="connsiteX10" fmla="*/ 3096767 w 12767104"/>
                <a:gd name="connsiteY10" fmla="*/ 3918584 h 13064490"/>
                <a:gd name="connsiteX11" fmla="*/ 3167252 w 12767104"/>
                <a:gd name="connsiteY11" fmla="*/ 4078604 h 13064490"/>
                <a:gd name="connsiteX12" fmla="*/ 3313937 w 12767104"/>
                <a:gd name="connsiteY12" fmla="*/ 4000499 h 13064490"/>
                <a:gd name="connsiteX13" fmla="*/ 3447669 w 12767104"/>
                <a:gd name="connsiteY13" fmla="*/ 4025646 h 13064490"/>
                <a:gd name="connsiteX14" fmla="*/ 3510152 w 12767104"/>
                <a:gd name="connsiteY14" fmla="*/ 4219574 h 13064490"/>
                <a:gd name="connsiteX15" fmla="*/ 3515867 w 12767104"/>
                <a:gd name="connsiteY15" fmla="*/ 4589144 h 13064490"/>
                <a:gd name="connsiteX16" fmla="*/ 3371087 w 12767104"/>
                <a:gd name="connsiteY16" fmla="*/ 4928234 h 13064490"/>
                <a:gd name="connsiteX17" fmla="*/ 3479672 w 12767104"/>
                <a:gd name="connsiteY17" fmla="*/ 5463539 h 13064490"/>
                <a:gd name="connsiteX18" fmla="*/ 3310127 w 12767104"/>
                <a:gd name="connsiteY18" fmla="*/ 5494019 h 13064490"/>
                <a:gd name="connsiteX19" fmla="*/ 3172967 w 12767104"/>
                <a:gd name="connsiteY19" fmla="*/ 6015989 h 13064490"/>
                <a:gd name="connsiteX20" fmla="*/ 3262502 w 12767104"/>
                <a:gd name="connsiteY20" fmla="*/ 6031229 h 13064490"/>
                <a:gd name="connsiteX21" fmla="*/ 3315842 w 12767104"/>
                <a:gd name="connsiteY21" fmla="*/ 6193154 h 13064490"/>
                <a:gd name="connsiteX22" fmla="*/ 3464432 w 12767104"/>
                <a:gd name="connsiteY22" fmla="*/ 6115049 h 13064490"/>
                <a:gd name="connsiteX23" fmla="*/ 3593972 w 12767104"/>
                <a:gd name="connsiteY23" fmla="*/ 6273164 h 13064490"/>
                <a:gd name="connsiteX24" fmla="*/ 3835146 w 12767104"/>
                <a:gd name="connsiteY24" fmla="*/ 6307836 h 13064490"/>
                <a:gd name="connsiteX25" fmla="*/ 3643502 w 12767104"/>
                <a:gd name="connsiteY25" fmla="*/ 6793229 h 13064490"/>
                <a:gd name="connsiteX26" fmla="*/ 3704462 w 12767104"/>
                <a:gd name="connsiteY26" fmla="*/ 7218044 h 13064490"/>
                <a:gd name="connsiteX27" fmla="*/ 3508247 w 12767104"/>
                <a:gd name="connsiteY27" fmla="*/ 7745729 h 13064490"/>
                <a:gd name="connsiteX28" fmla="*/ 3654932 w 12767104"/>
                <a:gd name="connsiteY28" fmla="*/ 7880984 h 13064490"/>
                <a:gd name="connsiteX29" fmla="*/ 3396234 w 12767104"/>
                <a:gd name="connsiteY29" fmla="*/ 8180451 h 13064490"/>
                <a:gd name="connsiteX30" fmla="*/ 3645407 w 12767104"/>
                <a:gd name="connsiteY30" fmla="*/ 8650604 h 13064490"/>
                <a:gd name="connsiteX31" fmla="*/ 4189476 w 12767104"/>
                <a:gd name="connsiteY31" fmla="*/ 9107805 h 13064490"/>
                <a:gd name="connsiteX32" fmla="*/ 4317872 w 12767104"/>
                <a:gd name="connsiteY32" fmla="*/ 9022079 h 13064490"/>
                <a:gd name="connsiteX33" fmla="*/ 4573142 w 12767104"/>
                <a:gd name="connsiteY33" fmla="*/ 9305924 h 13064490"/>
                <a:gd name="connsiteX34" fmla="*/ 4847462 w 12767104"/>
                <a:gd name="connsiteY34" fmla="*/ 9330689 h 13064490"/>
                <a:gd name="connsiteX35" fmla="*/ 5024627 w 12767104"/>
                <a:gd name="connsiteY35" fmla="*/ 9193529 h 13064490"/>
                <a:gd name="connsiteX36" fmla="*/ 5401817 w 12767104"/>
                <a:gd name="connsiteY36" fmla="*/ 9408794 h 13064490"/>
                <a:gd name="connsiteX37" fmla="*/ 5702807 w 12767104"/>
                <a:gd name="connsiteY37" fmla="*/ 9414509 h 13064490"/>
                <a:gd name="connsiteX38" fmla="*/ 5805677 w 12767104"/>
                <a:gd name="connsiteY38" fmla="*/ 9641204 h 13064490"/>
                <a:gd name="connsiteX39" fmla="*/ 6116192 w 12767104"/>
                <a:gd name="connsiteY39" fmla="*/ 9660254 h 13064490"/>
                <a:gd name="connsiteX40" fmla="*/ 6206109 w 12767104"/>
                <a:gd name="connsiteY40" fmla="*/ 9857613 h 13064490"/>
                <a:gd name="connsiteX41" fmla="*/ 6379082 w 12767104"/>
                <a:gd name="connsiteY41" fmla="*/ 9858374 h 13064490"/>
                <a:gd name="connsiteX42" fmla="*/ 6531482 w 12767104"/>
                <a:gd name="connsiteY42" fmla="*/ 10033634 h 13064490"/>
                <a:gd name="connsiteX43" fmla="*/ 6741032 w 12767104"/>
                <a:gd name="connsiteY43" fmla="*/ 10033634 h 13064490"/>
                <a:gd name="connsiteX44" fmla="*/ 6769607 w 12767104"/>
                <a:gd name="connsiteY44" fmla="*/ 10528934 h 13064490"/>
                <a:gd name="connsiteX45" fmla="*/ 6960108 w 12767104"/>
                <a:gd name="connsiteY45" fmla="*/ 10938891 h 13064490"/>
                <a:gd name="connsiteX46" fmla="*/ 6458712 w 12767104"/>
                <a:gd name="connsiteY46" fmla="*/ 11369040 h 13064490"/>
                <a:gd name="connsiteX47" fmla="*/ 6592443 w 12767104"/>
                <a:gd name="connsiteY47" fmla="*/ 11569065 h 13064490"/>
                <a:gd name="connsiteX48" fmla="*/ 6723888 w 12767104"/>
                <a:gd name="connsiteY48" fmla="*/ 11530965 h 13064490"/>
                <a:gd name="connsiteX49" fmla="*/ 6826758 w 12767104"/>
                <a:gd name="connsiteY49" fmla="*/ 11633835 h 13064490"/>
                <a:gd name="connsiteX50" fmla="*/ 6834378 w 12767104"/>
                <a:gd name="connsiteY50" fmla="*/ 11870055 h 13064490"/>
                <a:gd name="connsiteX51" fmla="*/ 6950583 w 12767104"/>
                <a:gd name="connsiteY51" fmla="*/ 12011025 h 13064490"/>
                <a:gd name="connsiteX52" fmla="*/ 7009638 w 12767104"/>
                <a:gd name="connsiteY52" fmla="*/ 12390120 h 13064490"/>
                <a:gd name="connsiteX53" fmla="*/ 6941058 w 12767104"/>
                <a:gd name="connsiteY53" fmla="*/ 12628245 h 13064490"/>
                <a:gd name="connsiteX54" fmla="*/ 7076313 w 12767104"/>
                <a:gd name="connsiteY54" fmla="*/ 12847320 h 13064490"/>
                <a:gd name="connsiteX55" fmla="*/ 7202043 w 12767104"/>
                <a:gd name="connsiteY55" fmla="*/ 12943713 h 13064490"/>
                <a:gd name="connsiteX56" fmla="*/ 7287768 w 12767104"/>
                <a:gd name="connsiteY56" fmla="*/ 12799695 h 13064490"/>
                <a:gd name="connsiteX57" fmla="*/ 7377303 w 12767104"/>
                <a:gd name="connsiteY57" fmla="*/ 12759690 h 13064490"/>
                <a:gd name="connsiteX58" fmla="*/ 7748778 w 12767104"/>
                <a:gd name="connsiteY58" fmla="*/ 12538710 h 13064490"/>
                <a:gd name="connsiteX59" fmla="*/ 8312658 w 12767104"/>
                <a:gd name="connsiteY59" fmla="*/ 13034010 h 13064490"/>
                <a:gd name="connsiteX60" fmla="*/ 8440293 w 12767104"/>
                <a:gd name="connsiteY60" fmla="*/ 12971145 h 13064490"/>
                <a:gd name="connsiteX61" fmla="*/ 8819388 w 12767104"/>
                <a:gd name="connsiteY61" fmla="*/ 13013055 h 13064490"/>
                <a:gd name="connsiteX62" fmla="*/ 9089898 w 12767104"/>
                <a:gd name="connsiteY62" fmla="*/ 13064490 h 13064490"/>
                <a:gd name="connsiteX63" fmla="*/ 9554718 w 12767104"/>
                <a:gd name="connsiteY63" fmla="*/ 12974954 h 13064490"/>
                <a:gd name="connsiteX64" fmla="*/ 9853803 w 12767104"/>
                <a:gd name="connsiteY64" fmla="*/ 12885420 h 13064490"/>
                <a:gd name="connsiteX65" fmla="*/ 9954006 w 12767104"/>
                <a:gd name="connsiteY65" fmla="*/ 12968097 h 13064490"/>
                <a:gd name="connsiteX66" fmla="*/ 10019538 w 12767104"/>
                <a:gd name="connsiteY66" fmla="*/ 12891134 h 13064490"/>
                <a:gd name="connsiteX67" fmla="*/ 10107168 w 12767104"/>
                <a:gd name="connsiteY67" fmla="*/ 12702539 h 13064490"/>
                <a:gd name="connsiteX68" fmla="*/ 10103358 w 12767104"/>
                <a:gd name="connsiteY68" fmla="*/ 12614909 h 13064490"/>
                <a:gd name="connsiteX69" fmla="*/ 10177653 w 12767104"/>
                <a:gd name="connsiteY69" fmla="*/ 12538709 h 13064490"/>
                <a:gd name="connsiteX70" fmla="*/ 10135743 w 12767104"/>
                <a:gd name="connsiteY70" fmla="*/ 12378689 h 13064490"/>
                <a:gd name="connsiteX71" fmla="*/ 10267188 w 12767104"/>
                <a:gd name="connsiteY71" fmla="*/ 12338684 h 13064490"/>
                <a:gd name="connsiteX72" fmla="*/ 10419207 w 12767104"/>
                <a:gd name="connsiteY72" fmla="*/ 11967972 h 13064490"/>
                <a:gd name="connsiteX73" fmla="*/ 11149203 w 12767104"/>
                <a:gd name="connsiteY73" fmla="*/ 12121514 h 13064490"/>
                <a:gd name="connsiteX74" fmla="*/ 12090273 w 12767104"/>
                <a:gd name="connsiteY74" fmla="*/ 11727179 h 13064490"/>
                <a:gd name="connsiteX75" fmla="*/ 12248388 w 12767104"/>
                <a:gd name="connsiteY75" fmla="*/ 11870054 h 13064490"/>
                <a:gd name="connsiteX76" fmla="*/ 12362688 w 12767104"/>
                <a:gd name="connsiteY76" fmla="*/ 11891009 h 13064490"/>
                <a:gd name="connsiteX77" fmla="*/ 12524613 w 12767104"/>
                <a:gd name="connsiteY77" fmla="*/ 11662409 h 13064490"/>
                <a:gd name="connsiteX78" fmla="*/ 12600813 w 12767104"/>
                <a:gd name="connsiteY78" fmla="*/ 11622404 h 13064490"/>
                <a:gd name="connsiteX79" fmla="*/ 12658344 w 12767104"/>
                <a:gd name="connsiteY79" fmla="*/ 11645265 h 13064490"/>
                <a:gd name="connsiteX80" fmla="*/ 12758928 w 12767104"/>
                <a:gd name="connsiteY80" fmla="*/ 11344274 h 13064490"/>
                <a:gd name="connsiteX81" fmla="*/ 12446507 w 12767104"/>
                <a:gd name="connsiteY81" fmla="*/ 10921364 h 13064490"/>
                <a:gd name="connsiteX82" fmla="*/ 12383642 w 12767104"/>
                <a:gd name="connsiteY82" fmla="*/ 10618469 h 13064490"/>
                <a:gd name="connsiteX83" fmla="*/ 12201906 w 12767104"/>
                <a:gd name="connsiteY83" fmla="*/ 10423017 h 13064490"/>
                <a:gd name="connsiteX84" fmla="*/ 12216002 w 12767104"/>
                <a:gd name="connsiteY84" fmla="*/ 10138409 h 13064490"/>
                <a:gd name="connsiteX85" fmla="*/ 12560807 w 12767104"/>
                <a:gd name="connsiteY85" fmla="*/ 9631679 h 13064490"/>
                <a:gd name="connsiteX86" fmla="*/ 12693777 w 12767104"/>
                <a:gd name="connsiteY86" fmla="*/ 8833866 h 13064490"/>
                <a:gd name="connsiteX87" fmla="*/ 12472416 w 12767104"/>
                <a:gd name="connsiteY87" fmla="*/ 8590407 h 13064490"/>
                <a:gd name="connsiteX88" fmla="*/ 12508992 w 12767104"/>
                <a:gd name="connsiteY88" fmla="*/ 7827264 h 13064490"/>
                <a:gd name="connsiteX89" fmla="*/ 12256389 w 12767104"/>
                <a:gd name="connsiteY89" fmla="*/ 7655052 h 13064490"/>
                <a:gd name="connsiteX90" fmla="*/ 11978640 w 12767104"/>
                <a:gd name="connsiteY90" fmla="*/ 7424928 h 13064490"/>
                <a:gd name="connsiteX91" fmla="*/ 11887200 w 12767104"/>
                <a:gd name="connsiteY91" fmla="*/ 6784848 h 13064490"/>
                <a:gd name="connsiteX92" fmla="*/ 12052173 w 12767104"/>
                <a:gd name="connsiteY92" fmla="*/ 6573774 h 13064490"/>
                <a:gd name="connsiteX93" fmla="*/ 12172950 w 12767104"/>
                <a:gd name="connsiteY93" fmla="*/ 6334887 h 13064490"/>
                <a:gd name="connsiteX94" fmla="*/ 12179808 w 12767104"/>
                <a:gd name="connsiteY94" fmla="*/ 5888736 h 13064490"/>
                <a:gd name="connsiteX95" fmla="*/ 11915394 w 12767104"/>
                <a:gd name="connsiteY95" fmla="*/ 5550027 h 13064490"/>
                <a:gd name="connsiteX96" fmla="*/ 11612880 w 12767104"/>
                <a:gd name="connsiteY96" fmla="*/ 5285232 h 13064490"/>
                <a:gd name="connsiteX97" fmla="*/ 11137392 w 12767104"/>
                <a:gd name="connsiteY97" fmla="*/ 4791456 h 13064490"/>
                <a:gd name="connsiteX98" fmla="*/ 10345674 w 12767104"/>
                <a:gd name="connsiteY98" fmla="*/ 4283583 h 13064490"/>
                <a:gd name="connsiteX99" fmla="*/ 10364343 w 12767104"/>
                <a:gd name="connsiteY99" fmla="*/ 3643122 h 13064490"/>
                <a:gd name="connsiteX100" fmla="*/ 10991088 w 12767104"/>
                <a:gd name="connsiteY100" fmla="*/ 3035808 h 13064490"/>
                <a:gd name="connsiteX101" fmla="*/ 11228832 w 12767104"/>
                <a:gd name="connsiteY101" fmla="*/ 2523744 h 13064490"/>
                <a:gd name="connsiteX102" fmla="*/ 11155680 w 12767104"/>
                <a:gd name="connsiteY102" fmla="*/ 2286000 h 13064490"/>
                <a:gd name="connsiteX103" fmla="*/ 11391900 w 12767104"/>
                <a:gd name="connsiteY103" fmla="*/ 1664970 h 13064490"/>
                <a:gd name="connsiteX104" fmla="*/ 11299698 w 12767104"/>
                <a:gd name="connsiteY104" fmla="*/ 1289304 h 13064490"/>
                <a:gd name="connsiteX105" fmla="*/ 10966704 w 12767104"/>
                <a:gd name="connsiteY105" fmla="*/ 1435227 h 13064490"/>
                <a:gd name="connsiteX106" fmla="*/ 10770870 w 12767104"/>
                <a:gd name="connsiteY106" fmla="*/ 1719072 h 13064490"/>
                <a:gd name="connsiteX107" fmla="*/ 10211943 w 12767104"/>
                <a:gd name="connsiteY107" fmla="*/ 1704594 h 13064490"/>
                <a:gd name="connsiteX108" fmla="*/ 10643616 w 12767104"/>
                <a:gd name="connsiteY108" fmla="*/ 987552 h 13064490"/>
                <a:gd name="connsiteX109" fmla="*/ 10569321 w 12767104"/>
                <a:gd name="connsiteY109" fmla="*/ 768477 h 13064490"/>
                <a:gd name="connsiteX110" fmla="*/ 10310241 w 12767104"/>
                <a:gd name="connsiteY110" fmla="*/ 644652 h 13064490"/>
                <a:gd name="connsiteX111" fmla="*/ 10132695 w 12767104"/>
                <a:gd name="connsiteY111" fmla="*/ 798957 h 13064490"/>
                <a:gd name="connsiteX112" fmla="*/ 9947147 w 12767104"/>
                <a:gd name="connsiteY112" fmla="*/ 712469 h 13064490"/>
                <a:gd name="connsiteX113" fmla="*/ 9547097 w 12767104"/>
                <a:gd name="connsiteY113" fmla="*/ 748664 h 13064490"/>
                <a:gd name="connsiteX114" fmla="*/ 9390887 w 12767104"/>
                <a:gd name="connsiteY114" fmla="*/ 302894 h 13064490"/>
                <a:gd name="connsiteX115" fmla="*/ 9286112 w 12767104"/>
                <a:gd name="connsiteY115" fmla="*/ 152399 h 13064490"/>
                <a:gd name="connsiteX116" fmla="*/ 9089136 w 12767104"/>
                <a:gd name="connsiteY116" fmla="*/ 0 h 13064490"/>
                <a:gd name="connsiteX117" fmla="*/ 9030842 w 12767104"/>
                <a:gd name="connsiteY117" fmla="*/ 188594 h 13064490"/>
                <a:gd name="connsiteX118" fmla="*/ 9137522 w 12767104"/>
                <a:gd name="connsiteY118" fmla="*/ 352424 h 13064490"/>
                <a:gd name="connsiteX119" fmla="*/ 8903207 w 12767104"/>
                <a:gd name="connsiteY119" fmla="*/ 421004 h 13064490"/>
                <a:gd name="connsiteX120" fmla="*/ 8634602 w 12767104"/>
                <a:gd name="connsiteY120" fmla="*/ 548639 h 13064490"/>
                <a:gd name="connsiteX121" fmla="*/ 8421242 w 12767104"/>
                <a:gd name="connsiteY121" fmla="*/ 859154 h 13064490"/>
                <a:gd name="connsiteX122" fmla="*/ 8219312 w 12767104"/>
                <a:gd name="connsiteY122" fmla="*/ 922019 h 13064490"/>
                <a:gd name="connsiteX123" fmla="*/ 8125967 w 12767104"/>
                <a:gd name="connsiteY123" fmla="*/ 1301114 h 13064490"/>
                <a:gd name="connsiteX124" fmla="*/ 8017382 w 12767104"/>
                <a:gd name="connsiteY124" fmla="*/ 1407794 h 13064490"/>
                <a:gd name="connsiteX125" fmla="*/ 7977377 w 12767104"/>
                <a:gd name="connsiteY125" fmla="*/ 1543049 h 13064490"/>
                <a:gd name="connsiteX126" fmla="*/ 7811642 w 12767104"/>
                <a:gd name="connsiteY126" fmla="*/ 1577339 h 13064490"/>
                <a:gd name="connsiteX127" fmla="*/ 7678674 w 12767104"/>
                <a:gd name="connsiteY127" fmla="*/ 1816608 h 13064490"/>
                <a:gd name="connsiteX128" fmla="*/ 7327772 w 12767104"/>
                <a:gd name="connsiteY128" fmla="*/ 1645919 h 13064490"/>
                <a:gd name="connsiteX129" fmla="*/ 6998207 w 12767104"/>
                <a:gd name="connsiteY129" fmla="*/ 1950719 h 13064490"/>
                <a:gd name="connsiteX130" fmla="*/ 6794372 w 12767104"/>
                <a:gd name="connsiteY130" fmla="*/ 1811654 h 13064490"/>
                <a:gd name="connsiteX131" fmla="*/ 6388541 w 12767104"/>
                <a:gd name="connsiteY131" fmla="*/ 2077730 h 13064490"/>
                <a:gd name="connsiteX132" fmla="*/ 6200069 w 12767104"/>
                <a:gd name="connsiteY132" fmla="*/ 2258230 h 13064490"/>
                <a:gd name="connsiteX133" fmla="*/ 6132668 w 12767104"/>
                <a:gd name="connsiteY133" fmla="*/ 2184840 h 13064490"/>
                <a:gd name="connsiteX134" fmla="*/ 6051343 w 12767104"/>
                <a:gd name="connsiteY134" fmla="*/ 2172939 h 13064490"/>
                <a:gd name="connsiteX135" fmla="*/ 6152503 w 12767104"/>
                <a:gd name="connsiteY135" fmla="*/ 2036076 h 13064490"/>
                <a:gd name="connsiteX136" fmla="*/ 6071179 w 12767104"/>
                <a:gd name="connsiteY136" fmla="*/ 2038060 h 13064490"/>
                <a:gd name="connsiteX137" fmla="*/ 5991838 w 12767104"/>
                <a:gd name="connsiteY137" fmla="*/ 2105499 h 13064490"/>
                <a:gd name="connsiteX138" fmla="*/ 5963420 w 12767104"/>
                <a:gd name="connsiteY138" fmla="*/ 2056341 h 13064490"/>
                <a:gd name="connsiteX139" fmla="*/ 5841165 w 12767104"/>
                <a:gd name="connsiteY139" fmla="*/ 2136802 h 13064490"/>
                <a:gd name="connsiteX140" fmla="*/ 5724064 w 12767104"/>
                <a:gd name="connsiteY140" fmla="*/ 2053928 h 13064490"/>
                <a:gd name="connsiteX141" fmla="*/ 5581714 w 12767104"/>
                <a:gd name="connsiteY141" fmla="*/ 2050271 h 13064490"/>
                <a:gd name="connsiteX142" fmla="*/ 5460256 w 12767104"/>
                <a:gd name="connsiteY142" fmla="*/ 2097565 h 13064490"/>
                <a:gd name="connsiteX143" fmla="*/ 5343431 w 12767104"/>
                <a:gd name="connsiteY143" fmla="*/ 2060837 h 13064490"/>
                <a:gd name="connsiteX144" fmla="*/ 5383630 w 12767104"/>
                <a:gd name="connsiteY144" fmla="*/ 1903664 h 13064490"/>
                <a:gd name="connsiteX145" fmla="*/ 5073471 w 12767104"/>
                <a:gd name="connsiteY145" fmla="*/ 1859543 h 13064490"/>
                <a:gd name="connsiteX146" fmla="*/ 5058739 w 12767104"/>
                <a:gd name="connsiteY146" fmla="*/ 1702226 h 13064490"/>
                <a:gd name="connsiteX147" fmla="*/ 4887021 w 12767104"/>
                <a:gd name="connsiteY147" fmla="*/ 1772269 h 13064490"/>
                <a:gd name="connsiteX148" fmla="*/ 4565691 w 12767104"/>
                <a:gd name="connsiteY148" fmla="*/ 1635406 h 13064490"/>
                <a:gd name="connsiteX149" fmla="*/ 4512137 w 12767104"/>
                <a:gd name="connsiteY149" fmla="*/ 1712763 h 13064490"/>
                <a:gd name="connsiteX150" fmla="*/ 4375274 w 12767104"/>
                <a:gd name="connsiteY150" fmla="*/ 1712763 h 13064490"/>
                <a:gd name="connsiteX151" fmla="*/ 4289902 w 12767104"/>
                <a:gd name="connsiteY151" fmla="*/ 1742267 h 13064490"/>
                <a:gd name="connsiteX152" fmla="*/ 4214609 w 12767104"/>
                <a:gd name="connsiteY152" fmla="*/ 1593753 h 13064490"/>
                <a:gd name="connsiteX153" fmla="*/ 4095599 w 12767104"/>
                <a:gd name="connsiteY153" fmla="*/ 1520363 h 13064490"/>
                <a:gd name="connsiteX154" fmla="*/ 4093905 w 12767104"/>
                <a:gd name="connsiteY154" fmla="*/ 1433030 h 13064490"/>
                <a:gd name="connsiteX155" fmla="*/ 3996423 w 12767104"/>
                <a:gd name="connsiteY155" fmla="*/ 1391434 h 13064490"/>
                <a:gd name="connsiteX156" fmla="*/ 3762439 w 12767104"/>
                <a:gd name="connsiteY156" fmla="*/ 1268200 h 13064490"/>
                <a:gd name="connsiteX157" fmla="*/ 3683643 w 12767104"/>
                <a:gd name="connsiteY157" fmla="*/ 1308185 h 13064490"/>
                <a:gd name="connsiteX158" fmla="*/ 3505928 w 12767104"/>
                <a:gd name="connsiteY158" fmla="*/ 1106176 h 13064490"/>
                <a:gd name="connsiteX159" fmla="*/ 3296242 w 12767104"/>
                <a:gd name="connsiteY159" fmla="*/ 1199033 h 13064490"/>
                <a:gd name="connsiteX160" fmla="*/ 3234753 w 12767104"/>
                <a:gd name="connsiteY160" fmla="*/ 1089940 h 13064490"/>
                <a:gd name="connsiteX161" fmla="*/ 2999574 w 12767104"/>
                <a:gd name="connsiteY161" fmla="*/ 1182219 h 13064490"/>
                <a:gd name="connsiteX162" fmla="*/ 2992765 w 12767104"/>
                <a:gd name="connsiteY162" fmla="*/ 1034402 h 13064490"/>
                <a:gd name="connsiteX163" fmla="*/ 2920345 w 12767104"/>
                <a:gd name="connsiteY163" fmla="*/ 1007542 h 13064490"/>
                <a:gd name="connsiteX164" fmla="*/ 2792430 w 12767104"/>
                <a:gd name="connsiteY164" fmla="*/ 1246638 h 13064490"/>
                <a:gd name="connsiteX165" fmla="*/ 2793380 w 12767104"/>
                <a:gd name="connsiteY165" fmla="*/ 1429807 h 13064490"/>
                <a:gd name="connsiteX166" fmla="*/ 2655567 w 12767104"/>
                <a:gd name="connsiteY166" fmla="*/ 1478709 h 13064490"/>
                <a:gd name="connsiteX167" fmla="*/ 2541665 w 12767104"/>
                <a:gd name="connsiteY167" fmla="*/ 1603773 h 13064490"/>
                <a:gd name="connsiteX168" fmla="*/ 2356057 w 12767104"/>
                <a:gd name="connsiteY168" fmla="*/ 1591769 h 13064490"/>
                <a:gd name="connsiteX169" fmla="*/ 2241013 w 12767104"/>
                <a:gd name="connsiteY169" fmla="*/ 1758385 h 13064490"/>
                <a:gd name="connsiteX170" fmla="*/ 2084315 w 12767104"/>
                <a:gd name="connsiteY170" fmla="*/ 1706813 h 13064490"/>
                <a:gd name="connsiteX171" fmla="*/ 2012822 w 12767104"/>
                <a:gd name="connsiteY171" fmla="*/ 1710689 h 13064490"/>
                <a:gd name="connsiteX172" fmla="*/ 2007107 w 12767104"/>
                <a:gd name="connsiteY172" fmla="*/ 1870709 h 13064490"/>
                <a:gd name="connsiteX173" fmla="*/ 1736597 w 12767104"/>
                <a:gd name="connsiteY173" fmla="*/ 1920239 h 13064490"/>
                <a:gd name="connsiteX174" fmla="*/ 1383792 w 12767104"/>
                <a:gd name="connsiteY174" fmla="*/ 1796415 h 13064490"/>
                <a:gd name="connsiteX175" fmla="*/ 1064132 w 12767104"/>
                <a:gd name="connsiteY175" fmla="*/ 1979294 h 13064490"/>
                <a:gd name="connsiteX176" fmla="*/ 1053084 w 12767104"/>
                <a:gd name="connsiteY176" fmla="*/ 2431542 h 13064490"/>
                <a:gd name="connsiteX177" fmla="*/ 514350 w 12767104"/>
                <a:gd name="connsiteY177" fmla="*/ 2355342 h 13064490"/>
                <a:gd name="connsiteX178" fmla="*/ 464057 w 12767104"/>
                <a:gd name="connsiteY178" fmla="*/ 2529839 h 13064490"/>
                <a:gd name="connsiteX179" fmla="*/ 0 w 12767104"/>
                <a:gd name="connsiteY179" fmla="*/ 2450592 h 13064490"/>
                <a:gd name="connsiteX0" fmla="*/ 0 w 12767104"/>
                <a:gd name="connsiteY0" fmla="*/ 2450592 h 13064490"/>
                <a:gd name="connsiteX1" fmla="*/ 266319 w 12767104"/>
                <a:gd name="connsiteY1" fmla="*/ 2830068 h 13064490"/>
                <a:gd name="connsiteX2" fmla="*/ 715899 w 12767104"/>
                <a:gd name="connsiteY2" fmla="*/ 2767965 h 13064490"/>
                <a:gd name="connsiteX3" fmla="*/ 1254633 w 12767104"/>
                <a:gd name="connsiteY3" fmla="*/ 3008757 h 13064490"/>
                <a:gd name="connsiteX4" fmla="*/ 1414652 w 12767104"/>
                <a:gd name="connsiteY4" fmla="*/ 3208019 h 13064490"/>
                <a:gd name="connsiteX5" fmla="*/ 1605152 w 12767104"/>
                <a:gd name="connsiteY5" fmla="*/ 3383279 h 13064490"/>
                <a:gd name="connsiteX6" fmla="*/ 1776602 w 12767104"/>
                <a:gd name="connsiteY6" fmla="*/ 3274694 h 13064490"/>
                <a:gd name="connsiteX7" fmla="*/ 2104262 w 12767104"/>
                <a:gd name="connsiteY7" fmla="*/ 3577589 h 13064490"/>
                <a:gd name="connsiteX8" fmla="*/ 2044827 w 12767104"/>
                <a:gd name="connsiteY8" fmla="*/ 3737610 h 13064490"/>
                <a:gd name="connsiteX9" fmla="*/ 2681477 w 12767104"/>
                <a:gd name="connsiteY9" fmla="*/ 3979544 h 13064490"/>
                <a:gd name="connsiteX10" fmla="*/ 3096767 w 12767104"/>
                <a:gd name="connsiteY10" fmla="*/ 3918584 h 13064490"/>
                <a:gd name="connsiteX11" fmla="*/ 3167252 w 12767104"/>
                <a:gd name="connsiteY11" fmla="*/ 4078604 h 13064490"/>
                <a:gd name="connsiteX12" fmla="*/ 3313937 w 12767104"/>
                <a:gd name="connsiteY12" fmla="*/ 4000499 h 13064490"/>
                <a:gd name="connsiteX13" fmla="*/ 3447669 w 12767104"/>
                <a:gd name="connsiteY13" fmla="*/ 4025646 h 13064490"/>
                <a:gd name="connsiteX14" fmla="*/ 3510152 w 12767104"/>
                <a:gd name="connsiteY14" fmla="*/ 4219574 h 13064490"/>
                <a:gd name="connsiteX15" fmla="*/ 3515867 w 12767104"/>
                <a:gd name="connsiteY15" fmla="*/ 4589144 h 13064490"/>
                <a:gd name="connsiteX16" fmla="*/ 3371087 w 12767104"/>
                <a:gd name="connsiteY16" fmla="*/ 4928234 h 13064490"/>
                <a:gd name="connsiteX17" fmla="*/ 3479672 w 12767104"/>
                <a:gd name="connsiteY17" fmla="*/ 5463539 h 13064490"/>
                <a:gd name="connsiteX18" fmla="*/ 3310127 w 12767104"/>
                <a:gd name="connsiteY18" fmla="*/ 5494019 h 13064490"/>
                <a:gd name="connsiteX19" fmla="*/ 3172967 w 12767104"/>
                <a:gd name="connsiteY19" fmla="*/ 6015989 h 13064490"/>
                <a:gd name="connsiteX20" fmla="*/ 3262502 w 12767104"/>
                <a:gd name="connsiteY20" fmla="*/ 6031229 h 13064490"/>
                <a:gd name="connsiteX21" fmla="*/ 3315842 w 12767104"/>
                <a:gd name="connsiteY21" fmla="*/ 6193154 h 13064490"/>
                <a:gd name="connsiteX22" fmla="*/ 3464432 w 12767104"/>
                <a:gd name="connsiteY22" fmla="*/ 6115049 h 13064490"/>
                <a:gd name="connsiteX23" fmla="*/ 3593972 w 12767104"/>
                <a:gd name="connsiteY23" fmla="*/ 6273164 h 13064490"/>
                <a:gd name="connsiteX24" fmla="*/ 3835146 w 12767104"/>
                <a:gd name="connsiteY24" fmla="*/ 6307836 h 13064490"/>
                <a:gd name="connsiteX25" fmla="*/ 3643502 w 12767104"/>
                <a:gd name="connsiteY25" fmla="*/ 6793229 h 13064490"/>
                <a:gd name="connsiteX26" fmla="*/ 3704462 w 12767104"/>
                <a:gd name="connsiteY26" fmla="*/ 7218044 h 13064490"/>
                <a:gd name="connsiteX27" fmla="*/ 3508247 w 12767104"/>
                <a:gd name="connsiteY27" fmla="*/ 7745729 h 13064490"/>
                <a:gd name="connsiteX28" fmla="*/ 3654932 w 12767104"/>
                <a:gd name="connsiteY28" fmla="*/ 7880984 h 13064490"/>
                <a:gd name="connsiteX29" fmla="*/ 3396234 w 12767104"/>
                <a:gd name="connsiteY29" fmla="*/ 8180451 h 13064490"/>
                <a:gd name="connsiteX30" fmla="*/ 3645407 w 12767104"/>
                <a:gd name="connsiteY30" fmla="*/ 8650604 h 13064490"/>
                <a:gd name="connsiteX31" fmla="*/ 4189476 w 12767104"/>
                <a:gd name="connsiteY31" fmla="*/ 9107805 h 13064490"/>
                <a:gd name="connsiteX32" fmla="*/ 4317872 w 12767104"/>
                <a:gd name="connsiteY32" fmla="*/ 9022079 h 13064490"/>
                <a:gd name="connsiteX33" fmla="*/ 4573142 w 12767104"/>
                <a:gd name="connsiteY33" fmla="*/ 9305924 h 13064490"/>
                <a:gd name="connsiteX34" fmla="*/ 4847462 w 12767104"/>
                <a:gd name="connsiteY34" fmla="*/ 9330689 h 13064490"/>
                <a:gd name="connsiteX35" fmla="*/ 5024627 w 12767104"/>
                <a:gd name="connsiteY35" fmla="*/ 9193529 h 13064490"/>
                <a:gd name="connsiteX36" fmla="*/ 5401817 w 12767104"/>
                <a:gd name="connsiteY36" fmla="*/ 9408794 h 13064490"/>
                <a:gd name="connsiteX37" fmla="*/ 5702807 w 12767104"/>
                <a:gd name="connsiteY37" fmla="*/ 9414509 h 13064490"/>
                <a:gd name="connsiteX38" fmla="*/ 5805677 w 12767104"/>
                <a:gd name="connsiteY38" fmla="*/ 9641204 h 13064490"/>
                <a:gd name="connsiteX39" fmla="*/ 6116192 w 12767104"/>
                <a:gd name="connsiteY39" fmla="*/ 9660254 h 13064490"/>
                <a:gd name="connsiteX40" fmla="*/ 6206109 w 12767104"/>
                <a:gd name="connsiteY40" fmla="*/ 9857613 h 13064490"/>
                <a:gd name="connsiteX41" fmla="*/ 6379082 w 12767104"/>
                <a:gd name="connsiteY41" fmla="*/ 9858374 h 13064490"/>
                <a:gd name="connsiteX42" fmla="*/ 6531482 w 12767104"/>
                <a:gd name="connsiteY42" fmla="*/ 10033634 h 13064490"/>
                <a:gd name="connsiteX43" fmla="*/ 6741032 w 12767104"/>
                <a:gd name="connsiteY43" fmla="*/ 10033634 h 13064490"/>
                <a:gd name="connsiteX44" fmla="*/ 6769607 w 12767104"/>
                <a:gd name="connsiteY44" fmla="*/ 10528934 h 13064490"/>
                <a:gd name="connsiteX45" fmla="*/ 6960108 w 12767104"/>
                <a:gd name="connsiteY45" fmla="*/ 10938891 h 13064490"/>
                <a:gd name="connsiteX46" fmla="*/ 6458712 w 12767104"/>
                <a:gd name="connsiteY46" fmla="*/ 11369040 h 13064490"/>
                <a:gd name="connsiteX47" fmla="*/ 6592443 w 12767104"/>
                <a:gd name="connsiteY47" fmla="*/ 11569065 h 13064490"/>
                <a:gd name="connsiteX48" fmla="*/ 6723888 w 12767104"/>
                <a:gd name="connsiteY48" fmla="*/ 11530965 h 13064490"/>
                <a:gd name="connsiteX49" fmla="*/ 6826758 w 12767104"/>
                <a:gd name="connsiteY49" fmla="*/ 11633835 h 13064490"/>
                <a:gd name="connsiteX50" fmla="*/ 6834378 w 12767104"/>
                <a:gd name="connsiteY50" fmla="*/ 11870055 h 13064490"/>
                <a:gd name="connsiteX51" fmla="*/ 6950583 w 12767104"/>
                <a:gd name="connsiteY51" fmla="*/ 12011025 h 13064490"/>
                <a:gd name="connsiteX52" fmla="*/ 7009638 w 12767104"/>
                <a:gd name="connsiteY52" fmla="*/ 12390120 h 13064490"/>
                <a:gd name="connsiteX53" fmla="*/ 6941058 w 12767104"/>
                <a:gd name="connsiteY53" fmla="*/ 12628245 h 13064490"/>
                <a:gd name="connsiteX54" fmla="*/ 7076313 w 12767104"/>
                <a:gd name="connsiteY54" fmla="*/ 12847320 h 13064490"/>
                <a:gd name="connsiteX55" fmla="*/ 7202043 w 12767104"/>
                <a:gd name="connsiteY55" fmla="*/ 12943713 h 13064490"/>
                <a:gd name="connsiteX56" fmla="*/ 7287768 w 12767104"/>
                <a:gd name="connsiteY56" fmla="*/ 12799695 h 13064490"/>
                <a:gd name="connsiteX57" fmla="*/ 7377303 w 12767104"/>
                <a:gd name="connsiteY57" fmla="*/ 12759690 h 13064490"/>
                <a:gd name="connsiteX58" fmla="*/ 7748778 w 12767104"/>
                <a:gd name="connsiteY58" fmla="*/ 12538710 h 13064490"/>
                <a:gd name="connsiteX59" fmla="*/ 8312658 w 12767104"/>
                <a:gd name="connsiteY59" fmla="*/ 13034010 h 13064490"/>
                <a:gd name="connsiteX60" fmla="*/ 8440293 w 12767104"/>
                <a:gd name="connsiteY60" fmla="*/ 12971145 h 13064490"/>
                <a:gd name="connsiteX61" fmla="*/ 8819388 w 12767104"/>
                <a:gd name="connsiteY61" fmla="*/ 13013055 h 13064490"/>
                <a:gd name="connsiteX62" fmla="*/ 9089898 w 12767104"/>
                <a:gd name="connsiteY62" fmla="*/ 13064490 h 13064490"/>
                <a:gd name="connsiteX63" fmla="*/ 9554718 w 12767104"/>
                <a:gd name="connsiteY63" fmla="*/ 12974954 h 13064490"/>
                <a:gd name="connsiteX64" fmla="*/ 9853803 w 12767104"/>
                <a:gd name="connsiteY64" fmla="*/ 12885420 h 13064490"/>
                <a:gd name="connsiteX65" fmla="*/ 9954006 w 12767104"/>
                <a:gd name="connsiteY65" fmla="*/ 12968097 h 13064490"/>
                <a:gd name="connsiteX66" fmla="*/ 10019538 w 12767104"/>
                <a:gd name="connsiteY66" fmla="*/ 12891134 h 13064490"/>
                <a:gd name="connsiteX67" fmla="*/ 10107168 w 12767104"/>
                <a:gd name="connsiteY67" fmla="*/ 12702539 h 13064490"/>
                <a:gd name="connsiteX68" fmla="*/ 10103358 w 12767104"/>
                <a:gd name="connsiteY68" fmla="*/ 12614909 h 13064490"/>
                <a:gd name="connsiteX69" fmla="*/ 10177653 w 12767104"/>
                <a:gd name="connsiteY69" fmla="*/ 12538709 h 13064490"/>
                <a:gd name="connsiteX70" fmla="*/ 10135743 w 12767104"/>
                <a:gd name="connsiteY70" fmla="*/ 12378689 h 13064490"/>
                <a:gd name="connsiteX71" fmla="*/ 10267188 w 12767104"/>
                <a:gd name="connsiteY71" fmla="*/ 12338684 h 13064490"/>
                <a:gd name="connsiteX72" fmla="*/ 10419207 w 12767104"/>
                <a:gd name="connsiteY72" fmla="*/ 11967972 h 13064490"/>
                <a:gd name="connsiteX73" fmla="*/ 11149203 w 12767104"/>
                <a:gd name="connsiteY73" fmla="*/ 12121514 h 13064490"/>
                <a:gd name="connsiteX74" fmla="*/ 12090273 w 12767104"/>
                <a:gd name="connsiteY74" fmla="*/ 11727179 h 13064490"/>
                <a:gd name="connsiteX75" fmla="*/ 12248388 w 12767104"/>
                <a:gd name="connsiteY75" fmla="*/ 11870054 h 13064490"/>
                <a:gd name="connsiteX76" fmla="*/ 12362688 w 12767104"/>
                <a:gd name="connsiteY76" fmla="*/ 11891009 h 13064490"/>
                <a:gd name="connsiteX77" fmla="*/ 12524613 w 12767104"/>
                <a:gd name="connsiteY77" fmla="*/ 11662409 h 13064490"/>
                <a:gd name="connsiteX78" fmla="*/ 12600813 w 12767104"/>
                <a:gd name="connsiteY78" fmla="*/ 11622404 h 13064490"/>
                <a:gd name="connsiteX79" fmla="*/ 12658344 w 12767104"/>
                <a:gd name="connsiteY79" fmla="*/ 11645265 h 13064490"/>
                <a:gd name="connsiteX80" fmla="*/ 12758928 w 12767104"/>
                <a:gd name="connsiteY80" fmla="*/ 11344274 h 13064490"/>
                <a:gd name="connsiteX81" fmla="*/ 12446507 w 12767104"/>
                <a:gd name="connsiteY81" fmla="*/ 10921364 h 13064490"/>
                <a:gd name="connsiteX82" fmla="*/ 12383642 w 12767104"/>
                <a:gd name="connsiteY82" fmla="*/ 10618469 h 13064490"/>
                <a:gd name="connsiteX83" fmla="*/ 12201906 w 12767104"/>
                <a:gd name="connsiteY83" fmla="*/ 10423017 h 13064490"/>
                <a:gd name="connsiteX84" fmla="*/ 12216002 w 12767104"/>
                <a:gd name="connsiteY84" fmla="*/ 10138409 h 13064490"/>
                <a:gd name="connsiteX85" fmla="*/ 12560807 w 12767104"/>
                <a:gd name="connsiteY85" fmla="*/ 9631679 h 13064490"/>
                <a:gd name="connsiteX86" fmla="*/ 12693777 w 12767104"/>
                <a:gd name="connsiteY86" fmla="*/ 8833866 h 13064490"/>
                <a:gd name="connsiteX87" fmla="*/ 12472416 w 12767104"/>
                <a:gd name="connsiteY87" fmla="*/ 8590407 h 13064490"/>
                <a:gd name="connsiteX88" fmla="*/ 12508992 w 12767104"/>
                <a:gd name="connsiteY88" fmla="*/ 7827264 h 13064490"/>
                <a:gd name="connsiteX89" fmla="*/ 12256389 w 12767104"/>
                <a:gd name="connsiteY89" fmla="*/ 7655052 h 13064490"/>
                <a:gd name="connsiteX90" fmla="*/ 11978640 w 12767104"/>
                <a:gd name="connsiteY90" fmla="*/ 7424928 h 13064490"/>
                <a:gd name="connsiteX91" fmla="*/ 11887200 w 12767104"/>
                <a:gd name="connsiteY91" fmla="*/ 6784848 h 13064490"/>
                <a:gd name="connsiteX92" fmla="*/ 12052173 w 12767104"/>
                <a:gd name="connsiteY92" fmla="*/ 6573774 h 13064490"/>
                <a:gd name="connsiteX93" fmla="*/ 12172950 w 12767104"/>
                <a:gd name="connsiteY93" fmla="*/ 6334887 h 13064490"/>
                <a:gd name="connsiteX94" fmla="*/ 12179808 w 12767104"/>
                <a:gd name="connsiteY94" fmla="*/ 5888736 h 13064490"/>
                <a:gd name="connsiteX95" fmla="*/ 11915394 w 12767104"/>
                <a:gd name="connsiteY95" fmla="*/ 5550027 h 13064490"/>
                <a:gd name="connsiteX96" fmla="*/ 11612880 w 12767104"/>
                <a:gd name="connsiteY96" fmla="*/ 5285232 h 13064490"/>
                <a:gd name="connsiteX97" fmla="*/ 11137392 w 12767104"/>
                <a:gd name="connsiteY97" fmla="*/ 4791456 h 13064490"/>
                <a:gd name="connsiteX98" fmla="*/ 10345674 w 12767104"/>
                <a:gd name="connsiteY98" fmla="*/ 4283583 h 13064490"/>
                <a:gd name="connsiteX99" fmla="*/ 10364343 w 12767104"/>
                <a:gd name="connsiteY99" fmla="*/ 3643122 h 13064490"/>
                <a:gd name="connsiteX100" fmla="*/ 10991088 w 12767104"/>
                <a:gd name="connsiteY100" fmla="*/ 3035808 h 13064490"/>
                <a:gd name="connsiteX101" fmla="*/ 11228832 w 12767104"/>
                <a:gd name="connsiteY101" fmla="*/ 2523744 h 13064490"/>
                <a:gd name="connsiteX102" fmla="*/ 11155680 w 12767104"/>
                <a:gd name="connsiteY102" fmla="*/ 2286000 h 13064490"/>
                <a:gd name="connsiteX103" fmla="*/ 11391900 w 12767104"/>
                <a:gd name="connsiteY103" fmla="*/ 1664970 h 13064490"/>
                <a:gd name="connsiteX104" fmla="*/ 11299698 w 12767104"/>
                <a:gd name="connsiteY104" fmla="*/ 1289304 h 13064490"/>
                <a:gd name="connsiteX105" fmla="*/ 10966704 w 12767104"/>
                <a:gd name="connsiteY105" fmla="*/ 1435227 h 13064490"/>
                <a:gd name="connsiteX106" fmla="*/ 10770870 w 12767104"/>
                <a:gd name="connsiteY106" fmla="*/ 1719072 h 13064490"/>
                <a:gd name="connsiteX107" fmla="*/ 10211943 w 12767104"/>
                <a:gd name="connsiteY107" fmla="*/ 1704594 h 13064490"/>
                <a:gd name="connsiteX108" fmla="*/ 10643616 w 12767104"/>
                <a:gd name="connsiteY108" fmla="*/ 987552 h 13064490"/>
                <a:gd name="connsiteX109" fmla="*/ 10569321 w 12767104"/>
                <a:gd name="connsiteY109" fmla="*/ 768477 h 13064490"/>
                <a:gd name="connsiteX110" fmla="*/ 10310241 w 12767104"/>
                <a:gd name="connsiteY110" fmla="*/ 644652 h 13064490"/>
                <a:gd name="connsiteX111" fmla="*/ 10132695 w 12767104"/>
                <a:gd name="connsiteY111" fmla="*/ 798957 h 13064490"/>
                <a:gd name="connsiteX112" fmla="*/ 9947147 w 12767104"/>
                <a:gd name="connsiteY112" fmla="*/ 712469 h 13064490"/>
                <a:gd name="connsiteX113" fmla="*/ 9547097 w 12767104"/>
                <a:gd name="connsiteY113" fmla="*/ 748664 h 13064490"/>
                <a:gd name="connsiteX114" fmla="*/ 9390887 w 12767104"/>
                <a:gd name="connsiteY114" fmla="*/ 302894 h 13064490"/>
                <a:gd name="connsiteX115" fmla="*/ 9286112 w 12767104"/>
                <a:gd name="connsiteY115" fmla="*/ 152399 h 13064490"/>
                <a:gd name="connsiteX116" fmla="*/ 9089136 w 12767104"/>
                <a:gd name="connsiteY116" fmla="*/ 0 h 13064490"/>
                <a:gd name="connsiteX117" fmla="*/ 9030842 w 12767104"/>
                <a:gd name="connsiteY117" fmla="*/ 188594 h 13064490"/>
                <a:gd name="connsiteX118" fmla="*/ 9137522 w 12767104"/>
                <a:gd name="connsiteY118" fmla="*/ 352424 h 13064490"/>
                <a:gd name="connsiteX119" fmla="*/ 8903207 w 12767104"/>
                <a:gd name="connsiteY119" fmla="*/ 421004 h 13064490"/>
                <a:gd name="connsiteX120" fmla="*/ 8634602 w 12767104"/>
                <a:gd name="connsiteY120" fmla="*/ 548639 h 13064490"/>
                <a:gd name="connsiteX121" fmla="*/ 8421242 w 12767104"/>
                <a:gd name="connsiteY121" fmla="*/ 859154 h 13064490"/>
                <a:gd name="connsiteX122" fmla="*/ 8219312 w 12767104"/>
                <a:gd name="connsiteY122" fmla="*/ 922019 h 13064490"/>
                <a:gd name="connsiteX123" fmla="*/ 8125967 w 12767104"/>
                <a:gd name="connsiteY123" fmla="*/ 1301114 h 13064490"/>
                <a:gd name="connsiteX124" fmla="*/ 8017382 w 12767104"/>
                <a:gd name="connsiteY124" fmla="*/ 1407794 h 13064490"/>
                <a:gd name="connsiteX125" fmla="*/ 7977377 w 12767104"/>
                <a:gd name="connsiteY125" fmla="*/ 1543049 h 13064490"/>
                <a:gd name="connsiteX126" fmla="*/ 7811642 w 12767104"/>
                <a:gd name="connsiteY126" fmla="*/ 1577339 h 13064490"/>
                <a:gd name="connsiteX127" fmla="*/ 7678674 w 12767104"/>
                <a:gd name="connsiteY127" fmla="*/ 1816608 h 13064490"/>
                <a:gd name="connsiteX128" fmla="*/ 7327772 w 12767104"/>
                <a:gd name="connsiteY128" fmla="*/ 1645919 h 13064490"/>
                <a:gd name="connsiteX129" fmla="*/ 6998207 w 12767104"/>
                <a:gd name="connsiteY129" fmla="*/ 1950719 h 13064490"/>
                <a:gd name="connsiteX130" fmla="*/ 6794372 w 12767104"/>
                <a:gd name="connsiteY130" fmla="*/ 1811654 h 13064490"/>
                <a:gd name="connsiteX131" fmla="*/ 6388541 w 12767104"/>
                <a:gd name="connsiteY131" fmla="*/ 2077730 h 13064490"/>
                <a:gd name="connsiteX132" fmla="*/ 6200069 w 12767104"/>
                <a:gd name="connsiteY132" fmla="*/ 2258230 h 13064490"/>
                <a:gd name="connsiteX133" fmla="*/ 6132668 w 12767104"/>
                <a:gd name="connsiteY133" fmla="*/ 2184840 h 13064490"/>
                <a:gd name="connsiteX134" fmla="*/ 6051343 w 12767104"/>
                <a:gd name="connsiteY134" fmla="*/ 2172939 h 13064490"/>
                <a:gd name="connsiteX135" fmla="*/ 6152503 w 12767104"/>
                <a:gd name="connsiteY135" fmla="*/ 2036076 h 13064490"/>
                <a:gd name="connsiteX136" fmla="*/ 6071179 w 12767104"/>
                <a:gd name="connsiteY136" fmla="*/ 2038060 h 13064490"/>
                <a:gd name="connsiteX137" fmla="*/ 5991838 w 12767104"/>
                <a:gd name="connsiteY137" fmla="*/ 2105499 h 13064490"/>
                <a:gd name="connsiteX138" fmla="*/ 5957469 w 12767104"/>
                <a:gd name="connsiteY138" fmla="*/ 2048407 h 13064490"/>
                <a:gd name="connsiteX139" fmla="*/ 5841165 w 12767104"/>
                <a:gd name="connsiteY139" fmla="*/ 2136802 h 13064490"/>
                <a:gd name="connsiteX140" fmla="*/ 5724064 w 12767104"/>
                <a:gd name="connsiteY140" fmla="*/ 2053928 h 13064490"/>
                <a:gd name="connsiteX141" fmla="*/ 5581714 w 12767104"/>
                <a:gd name="connsiteY141" fmla="*/ 2050271 h 13064490"/>
                <a:gd name="connsiteX142" fmla="*/ 5460256 w 12767104"/>
                <a:gd name="connsiteY142" fmla="*/ 2097565 h 13064490"/>
                <a:gd name="connsiteX143" fmla="*/ 5343431 w 12767104"/>
                <a:gd name="connsiteY143" fmla="*/ 2060837 h 13064490"/>
                <a:gd name="connsiteX144" fmla="*/ 5383630 w 12767104"/>
                <a:gd name="connsiteY144" fmla="*/ 1903664 h 13064490"/>
                <a:gd name="connsiteX145" fmla="*/ 5073471 w 12767104"/>
                <a:gd name="connsiteY145" fmla="*/ 1859543 h 13064490"/>
                <a:gd name="connsiteX146" fmla="*/ 5058739 w 12767104"/>
                <a:gd name="connsiteY146" fmla="*/ 1702226 h 13064490"/>
                <a:gd name="connsiteX147" fmla="*/ 4887021 w 12767104"/>
                <a:gd name="connsiteY147" fmla="*/ 1772269 h 13064490"/>
                <a:gd name="connsiteX148" fmla="*/ 4565691 w 12767104"/>
                <a:gd name="connsiteY148" fmla="*/ 1635406 h 13064490"/>
                <a:gd name="connsiteX149" fmla="*/ 4512137 w 12767104"/>
                <a:gd name="connsiteY149" fmla="*/ 1712763 h 13064490"/>
                <a:gd name="connsiteX150" fmla="*/ 4375274 w 12767104"/>
                <a:gd name="connsiteY150" fmla="*/ 1712763 h 13064490"/>
                <a:gd name="connsiteX151" fmla="*/ 4289902 w 12767104"/>
                <a:gd name="connsiteY151" fmla="*/ 1742267 h 13064490"/>
                <a:gd name="connsiteX152" fmla="*/ 4214609 w 12767104"/>
                <a:gd name="connsiteY152" fmla="*/ 1593753 h 13064490"/>
                <a:gd name="connsiteX153" fmla="*/ 4095599 w 12767104"/>
                <a:gd name="connsiteY153" fmla="*/ 1520363 h 13064490"/>
                <a:gd name="connsiteX154" fmla="*/ 4093905 w 12767104"/>
                <a:gd name="connsiteY154" fmla="*/ 1433030 h 13064490"/>
                <a:gd name="connsiteX155" fmla="*/ 3996423 w 12767104"/>
                <a:gd name="connsiteY155" fmla="*/ 1391434 h 13064490"/>
                <a:gd name="connsiteX156" fmla="*/ 3762439 w 12767104"/>
                <a:gd name="connsiteY156" fmla="*/ 1268200 h 13064490"/>
                <a:gd name="connsiteX157" fmla="*/ 3683643 w 12767104"/>
                <a:gd name="connsiteY157" fmla="*/ 1308185 h 13064490"/>
                <a:gd name="connsiteX158" fmla="*/ 3505928 w 12767104"/>
                <a:gd name="connsiteY158" fmla="*/ 1106176 h 13064490"/>
                <a:gd name="connsiteX159" fmla="*/ 3296242 w 12767104"/>
                <a:gd name="connsiteY159" fmla="*/ 1199033 h 13064490"/>
                <a:gd name="connsiteX160" fmla="*/ 3234753 w 12767104"/>
                <a:gd name="connsiteY160" fmla="*/ 1089940 h 13064490"/>
                <a:gd name="connsiteX161" fmla="*/ 2999574 w 12767104"/>
                <a:gd name="connsiteY161" fmla="*/ 1182219 h 13064490"/>
                <a:gd name="connsiteX162" fmla="*/ 2992765 w 12767104"/>
                <a:gd name="connsiteY162" fmla="*/ 1034402 h 13064490"/>
                <a:gd name="connsiteX163" fmla="*/ 2920345 w 12767104"/>
                <a:gd name="connsiteY163" fmla="*/ 1007542 h 13064490"/>
                <a:gd name="connsiteX164" fmla="*/ 2792430 w 12767104"/>
                <a:gd name="connsiteY164" fmla="*/ 1246638 h 13064490"/>
                <a:gd name="connsiteX165" fmla="*/ 2793380 w 12767104"/>
                <a:gd name="connsiteY165" fmla="*/ 1429807 h 13064490"/>
                <a:gd name="connsiteX166" fmla="*/ 2655567 w 12767104"/>
                <a:gd name="connsiteY166" fmla="*/ 1478709 h 13064490"/>
                <a:gd name="connsiteX167" fmla="*/ 2541665 w 12767104"/>
                <a:gd name="connsiteY167" fmla="*/ 1603773 h 13064490"/>
                <a:gd name="connsiteX168" fmla="*/ 2356057 w 12767104"/>
                <a:gd name="connsiteY168" fmla="*/ 1591769 h 13064490"/>
                <a:gd name="connsiteX169" fmla="*/ 2241013 w 12767104"/>
                <a:gd name="connsiteY169" fmla="*/ 1758385 h 13064490"/>
                <a:gd name="connsiteX170" fmla="*/ 2084315 w 12767104"/>
                <a:gd name="connsiteY170" fmla="*/ 1706813 h 13064490"/>
                <a:gd name="connsiteX171" fmla="*/ 2012822 w 12767104"/>
                <a:gd name="connsiteY171" fmla="*/ 1710689 h 13064490"/>
                <a:gd name="connsiteX172" fmla="*/ 2007107 w 12767104"/>
                <a:gd name="connsiteY172" fmla="*/ 1870709 h 13064490"/>
                <a:gd name="connsiteX173" fmla="*/ 1736597 w 12767104"/>
                <a:gd name="connsiteY173" fmla="*/ 1920239 h 13064490"/>
                <a:gd name="connsiteX174" fmla="*/ 1383792 w 12767104"/>
                <a:gd name="connsiteY174" fmla="*/ 1796415 h 13064490"/>
                <a:gd name="connsiteX175" fmla="*/ 1064132 w 12767104"/>
                <a:gd name="connsiteY175" fmla="*/ 1979294 h 13064490"/>
                <a:gd name="connsiteX176" fmla="*/ 1053084 w 12767104"/>
                <a:gd name="connsiteY176" fmla="*/ 2431542 h 13064490"/>
                <a:gd name="connsiteX177" fmla="*/ 514350 w 12767104"/>
                <a:gd name="connsiteY177" fmla="*/ 2355342 h 13064490"/>
                <a:gd name="connsiteX178" fmla="*/ 464057 w 12767104"/>
                <a:gd name="connsiteY178" fmla="*/ 2529839 h 13064490"/>
                <a:gd name="connsiteX179" fmla="*/ 0 w 12767104"/>
                <a:gd name="connsiteY179" fmla="*/ 2450592 h 13064490"/>
                <a:gd name="connsiteX0" fmla="*/ 0 w 12767104"/>
                <a:gd name="connsiteY0" fmla="*/ 2450592 h 13064490"/>
                <a:gd name="connsiteX1" fmla="*/ 266319 w 12767104"/>
                <a:gd name="connsiteY1" fmla="*/ 2830068 h 13064490"/>
                <a:gd name="connsiteX2" fmla="*/ 715899 w 12767104"/>
                <a:gd name="connsiteY2" fmla="*/ 2767965 h 13064490"/>
                <a:gd name="connsiteX3" fmla="*/ 1254633 w 12767104"/>
                <a:gd name="connsiteY3" fmla="*/ 3008757 h 13064490"/>
                <a:gd name="connsiteX4" fmla="*/ 1414652 w 12767104"/>
                <a:gd name="connsiteY4" fmla="*/ 3208019 h 13064490"/>
                <a:gd name="connsiteX5" fmla="*/ 1605152 w 12767104"/>
                <a:gd name="connsiteY5" fmla="*/ 3383279 h 13064490"/>
                <a:gd name="connsiteX6" fmla="*/ 1776602 w 12767104"/>
                <a:gd name="connsiteY6" fmla="*/ 3274694 h 13064490"/>
                <a:gd name="connsiteX7" fmla="*/ 2104262 w 12767104"/>
                <a:gd name="connsiteY7" fmla="*/ 3577589 h 13064490"/>
                <a:gd name="connsiteX8" fmla="*/ 2044827 w 12767104"/>
                <a:gd name="connsiteY8" fmla="*/ 3737610 h 13064490"/>
                <a:gd name="connsiteX9" fmla="*/ 2681477 w 12767104"/>
                <a:gd name="connsiteY9" fmla="*/ 3979544 h 13064490"/>
                <a:gd name="connsiteX10" fmla="*/ 3096767 w 12767104"/>
                <a:gd name="connsiteY10" fmla="*/ 3918584 h 13064490"/>
                <a:gd name="connsiteX11" fmla="*/ 3167252 w 12767104"/>
                <a:gd name="connsiteY11" fmla="*/ 4078604 h 13064490"/>
                <a:gd name="connsiteX12" fmla="*/ 3313937 w 12767104"/>
                <a:gd name="connsiteY12" fmla="*/ 4000499 h 13064490"/>
                <a:gd name="connsiteX13" fmla="*/ 3447669 w 12767104"/>
                <a:gd name="connsiteY13" fmla="*/ 4025646 h 13064490"/>
                <a:gd name="connsiteX14" fmla="*/ 3510152 w 12767104"/>
                <a:gd name="connsiteY14" fmla="*/ 4219574 h 13064490"/>
                <a:gd name="connsiteX15" fmla="*/ 3515867 w 12767104"/>
                <a:gd name="connsiteY15" fmla="*/ 4589144 h 13064490"/>
                <a:gd name="connsiteX16" fmla="*/ 3371087 w 12767104"/>
                <a:gd name="connsiteY16" fmla="*/ 4928234 h 13064490"/>
                <a:gd name="connsiteX17" fmla="*/ 3479672 w 12767104"/>
                <a:gd name="connsiteY17" fmla="*/ 5463539 h 13064490"/>
                <a:gd name="connsiteX18" fmla="*/ 3310127 w 12767104"/>
                <a:gd name="connsiteY18" fmla="*/ 5494019 h 13064490"/>
                <a:gd name="connsiteX19" fmla="*/ 3172967 w 12767104"/>
                <a:gd name="connsiteY19" fmla="*/ 6015989 h 13064490"/>
                <a:gd name="connsiteX20" fmla="*/ 3262502 w 12767104"/>
                <a:gd name="connsiteY20" fmla="*/ 6031229 h 13064490"/>
                <a:gd name="connsiteX21" fmla="*/ 3315842 w 12767104"/>
                <a:gd name="connsiteY21" fmla="*/ 6193154 h 13064490"/>
                <a:gd name="connsiteX22" fmla="*/ 3464432 w 12767104"/>
                <a:gd name="connsiteY22" fmla="*/ 6115049 h 13064490"/>
                <a:gd name="connsiteX23" fmla="*/ 3593972 w 12767104"/>
                <a:gd name="connsiteY23" fmla="*/ 6273164 h 13064490"/>
                <a:gd name="connsiteX24" fmla="*/ 3835146 w 12767104"/>
                <a:gd name="connsiteY24" fmla="*/ 6307836 h 13064490"/>
                <a:gd name="connsiteX25" fmla="*/ 3643502 w 12767104"/>
                <a:gd name="connsiteY25" fmla="*/ 6793229 h 13064490"/>
                <a:gd name="connsiteX26" fmla="*/ 3704462 w 12767104"/>
                <a:gd name="connsiteY26" fmla="*/ 7218044 h 13064490"/>
                <a:gd name="connsiteX27" fmla="*/ 3508247 w 12767104"/>
                <a:gd name="connsiteY27" fmla="*/ 7745729 h 13064490"/>
                <a:gd name="connsiteX28" fmla="*/ 3654932 w 12767104"/>
                <a:gd name="connsiteY28" fmla="*/ 7880984 h 13064490"/>
                <a:gd name="connsiteX29" fmla="*/ 3396234 w 12767104"/>
                <a:gd name="connsiteY29" fmla="*/ 8180451 h 13064490"/>
                <a:gd name="connsiteX30" fmla="*/ 3645407 w 12767104"/>
                <a:gd name="connsiteY30" fmla="*/ 8650604 h 13064490"/>
                <a:gd name="connsiteX31" fmla="*/ 4189476 w 12767104"/>
                <a:gd name="connsiteY31" fmla="*/ 9107805 h 13064490"/>
                <a:gd name="connsiteX32" fmla="*/ 4317872 w 12767104"/>
                <a:gd name="connsiteY32" fmla="*/ 9022079 h 13064490"/>
                <a:gd name="connsiteX33" fmla="*/ 4573142 w 12767104"/>
                <a:gd name="connsiteY33" fmla="*/ 9305924 h 13064490"/>
                <a:gd name="connsiteX34" fmla="*/ 4847462 w 12767104"/>
                <a:gd name="connsiteY34" fmla="*/ 9330689 h 13064490"/>
                <a:gd name="connsiteX35" fmla="*/ 5024627 w 12767104"/>
                <a:gd name="connsiteY35" fmla="*/ 9193529 h 13064490"/>
                <a:gd name="connsiteX36" fmla="*/ 5401817 w 12767104"/>
                <a:gd name="connsiteY36" fmla="*/ 9408794 h 13064490"/>
                <a:gd name="connsiteX37" fmla="*/ 5702807 w 12767104"/>
                <a:gd name="connsiteY37" fmla="*/ 9414509 h 13064490"/>
                <a:gd name="connsiteX38" fmla="*/ 5805677 w 12767104"/>
                <a:gd name="connsiteY38" fmla="*/ 9641204 h 13064490"/>
                <a:gd name="connsiteX39" fmla="*/ 6116192 w 12767104"/>
                <a:gd name="connsiteY39" fmla="*/ 9660254 h 13064490"/>
                <a:gd name="connsiteX40" fmla="*/ 6206109 w 12767104"/>
                <a:gd name="connsiteY40" fmla="*/ 9857613 h 13064490"/>
                <a:gd name="connsiteX41" fmla="*/ 6379082 w 12767104"/>
                <a:gd name="connsiteY41" fmla="*/ 9858374 h 13064490"/>
                <a:gd name="connsiteX42" fmla="*/ 6531482 w 12767104"/>
                <a:gd name="connsiteY42" fmla="*/ 10033634 h 13064490"/>
                <a:gd name="connsiteX43" fmla="*/ 6741032 w 12767104"/>
                <a:gd name="connsiteY43" fmla="*/ 10033634 h 13064490"/>
                <a:gd name="connsiteX44" fmla="*/ 6769607 w 12767104"/>
                <a:gd name="connsiteY44" fmla="*/ 10528934 h 13064490"/>
                <a:gd name="connsiteX45" fmla="*/ 6960108 w 12767104"/>
                <a:gd name="connsiteY45" fmla="*/ 10938891 h 13064490"/>
                <a:gd name="connsiteX46" fmla="*/ 6458712 w 12767104"/>
                <a:gd name="connsiteY46" fmla="*/ 11369040 h 13064490"/>
                <a:gd name="connsiteX47" fmla="*/ 6592443 w 12767104"/>
                <a:gd name="connsiteY47" fmla="*/ 11569065 h 13064490"/>
                <a:gd name="connsiteX48" fmla="*/ 6723888 w 12767104"/>
                <a:gd name="connsiteY48" fmla="*/ 11530965 h 13064490"/>
                <a:gd name="connsiteX49" fmla="*/ 6826758 w 12767104"/>
                <a:gd name="connsiteY49" fmla="*/ 11633835 h 13064490"/>
                <a:gd name="connsiteX50" fmla="*/ 6834378 w 12767104"/>
                <a:gd name="connsiteY50" fmla="*/ 11870055 h 13064490"/>
                <a:gd name="connsiteX51" fmla="*/ 6950583 w 12767104"/>
                <a:gd name="connsiteY51" fmla="*/ 12011025 h 13064490"/>
                <a:gd name="connsiteX52" fmla="*/ 7009638 w 12767104"/>
                <a:gd name="connsiteY52" fmla="*/ 12390120 h 13064490"/>
                <a:gd name="connsiteX53" fmla="*/ 6941058 w 12767104"/>
                <a:gd name="connsiteY53" fmla="*/ 12628245 h 13064490"/>
                <a:gd name="connsiteX54" fmla="*/ 7076313 w 12767104"/>
                <a:gd name="connsiteY54" fmla="*/ 12847320 h 13064490"/>
                <a:gd name="connsiteX55" fmla="*/ 7202043 w 12767104"/>
                <a:gd name="connsiteY55" fmla="*/ 12943713 h 13064490"/>
                <a:gd name="connsiteX56" fmla="*/ 7287768 w 12767104"/>
                <a:gd name="connsiteY56" fmla="*/ 12799695 h 13064490"/>
                <a:gd name="connsiteX57" fmla="*/ 7377303 w 12767104"/>
                <a:gd name="connsiteY57" fmla="*/ 12759690 h 13064490"/>
                <a:gd name="connsiteX58" fmla="*/ 7748778 w 12767104"/>
                <a:gd name="connsiteY58" fmla="*/ 12538710 h 13064490"/>
                <a:gd name="connsiteX59" fmla="*/ 8312658 w 12767104"/>
                <a:gd name="connsiteY59" fmla="*/ 13034010 h 13064490"/>
                <a:gd name="connsiteX60" fmla="*/ 8440293 w 12767104"/>
                <a:gd name="connsiteY60" fmla="*/ 12971145 h 13064490"/>
                <a:gd name="connsiteX61" fmla="*/ 8819388 w 12767104"/>
                <a:gd name="connsiteY61" fmla="*/ 13013055 h 13064490"/>
                <a:gd name="connsiteX62" fmla="*/ 9089898 w 12767104"/>
                <a:gd name="connsiteY62" fmla="*/ 13064490 h 13064490"/>
                <a:gd name="connsiteX63" fmla="*/ 9554718 w 12767104"/>
                <a:gd name="connsiteY63" fmla="*/ 12974954 h 13064490"/>
                <a:gd name="connsiteX64" fmla="*/ 9853803 w 12767104"/>
                <a:gd name="connsiteY64" fmla="*/ 12885420 h 13064490"/>
                <a:gd name="connsiteX65" fmla="*/ 9954006 w 12767104"/>
                <a:gd name="connsiteY65" fmla="*/ 12968097 h 13064490"/>
                <a:gd name="connsiteX66" fmla="*/ 10019538 w 12767104"/>
                <a:gd name="connsiteY66" fmla="*/ 12891134 h 13064490"/>
                <a:gd name="connsiteX67" fmla="*/ 10107168 w 12767104"/>
                <a:gd name="connsiteY67" fmla="*/ 12702539 h 13064490"/>
                <a:gd name="connsiteX68" fmla="*/ 10103358 w 12767104"/>
                <a:gd name="connsiteY68" fmla="*/ 12614909 h 13064490"/>
                <a:gd name="connsiteX69" fmla="*/ 10177653 w 12767104"/>
                <a:gd name="connsiteY69" fmla="*/ 12538709 h 13064490"/>
                <a:gd name="connsiteX70" fmla="*/ 10135743 w 12767104"/>
                <a:gd name="connsiteY70" fmla="*/ 12378689 h 13064490"/>
                <a:gd name="connsiteX71" fmla="*/ 10267188 w 12767104"/>
                <a:gd name="connsiteY71" fmla="*/ 12338684 h 13064490"/>
                <a:gd name="connsiteX72" fmla="*/ 10419207 w 12767104"/>
                <a:gd name="connsiteY72" fmla="*/ 11967972 h 13064490"/>
                <a:gd name="connsiteX73" fmla="*/ 11149203 w 12767104"/>
                <a:gd name="connsiteY73" fmla="*/ 12121514 h 13064490"/>
                <a:gd name="connsiteX74" fmla="*/ 12090273 w 12767104"/>
                <a:gd name="connsiteY74" fmla="*/ 11727179 h 13064490"/>
                <a:gd name="connsiteX75" fmla="*/ 12248388 w 12767104"/>
                <a:gd name="connsiteY75" fmla="*/ 11870054 h 13064490"/>
                <a:gd name="connsiteX76" fmla="*/ 12362688 w 12767104"/>
                <a:gd name="connsiteY76" fmla="*/ 11891009 h 13064490"/>
                <a:gd name="connsiteX77" fmla="*/ 12524613 w 12767104"/>
                <a:gd name="connsiteY77" fmla="*/ 11662409 h 13064490"/>
                <a:gd name="connsiteX78" fmla="*/ 12600813 w 12767104"/>
                <a:gd name="connsiteY78" fmla="*/ 11622404 h 13064490"/>
                <a:gd name="connsiteX79" fmla="*/ 12658344 w 12767104"/>
                <a:gd name="connsiteY79" fmla="*/ 11645265 h 13064490"/>
                <a:gd name="connsiteX80" fmla="*/ 12758928 w 12767104"/>
                <a:gd name="connsiteY80" fmla="*/ 11344274 h 13064490"/>
                <a:gd name="connsiteX81" fmla="*/ 12446507 w 12767104"/>
                <a:gd name="connsiteY81" fmla="*/ 10921364 h 13064490"/>
                <a:gd name="connsiteX82" fmla="*/ 12383642 w 12767104"/>
                <a:gd name="connsiteY82" fmla="*/ 10618469 h 13064490"/>
                <a:gd name="connsiteX83" fmla="*/ 12201906 w 12767104"/>
                <a:gd name="connsiteY83" fmla="*/ 10423017 h 13064490"/>
                <a:gd name="connsiteX84" fmla="*/ 12216002 w 12767104"/>
                <a:gd name="connsiteY84" fmla="*/ 10138409 h 13064490"/>
                <a:gd name="connsiteX85" fmla="*/ 12560807 w 12767104"/>
                <a:gd name="connsiteY85" fmla="*/ 9631679 h 13064490"/>
                <a:gd name="connsiteX86" fmla="*/ 12693777 w 12767104"/>
                <a:gd name="connsiteY86" fmla="*/ 8833866 h 13064490"/>
                <a:gd name="connsiteX87" fmla="*/ 12472416 w 12767104"/>
                <a:gd name="connsiteY87" fmla="*/ 8590407 h 13064490"/>
                <a:gd name="connsiteX88" fmla="*/ 12508992 w 12767104"/>
                <a:gd name="connsiteY88" fmla="*/ 7827264 h 13064490"/>
                <a:gd name="connsiteX89" fmla="*/ 12256389 w 12767104"/>
                <a:gd name="connsiteY89" fmla="*/ 7655052 h 13064490"/>
                <a:gd name="connsiteX90" fmla="*/ 11978640 w 12767104"/>
                <a:gd name="connsiteY90" fmla="*/ 7424928 h 13064490"/>
                <a:gd name="connsiteX91" fmla="*/ 11887200 w 12767104"/>
                <a:gd name="connsiteY91" fmla="*/ 6784848 h 13064490"/>
                <a:gd name="connsiteX92" fmla="*/ 12052173 w 12767104"/>
                <a:gd name="connsiteY92" fmla="*/ 6573774 h 13064490"/>
                <a:gd name="connsiteX93" fmla="*/ 12172950 w 12767104"/>
                <a:gd name="connsiteY93" fmla="*/ 6334887 h 13064490"/>
                <a:gd name="connsiteX94" fmla="*/ 12179808 w 12767104"/>
                <a:gd name="connsiteY94" fmla="*/ 5888736 h 13064490"/>
                <a:gd name="connsiteX95" fmla="*/ 11915394 w 12767104"/>
                <a:gd name="connsiteY95" fmla="*/ 5550027 h 13064490"/>
                <a:gd name="connsiteX96" fmla="*/ 11612880 w 12767104"/>
                <a:gd name="connsiteY96" fmla="*/ 5285232 h 13064490"/>
                <a:gd name="connsiteX97" fmla="*/ 11137392 w 12767104"/>
                <a:gd name="connsiteY97" fmla="*/ 4791456 h 13064490"/>
                <a:gd name="connsiteX98" fmla="*/ 10345674 w 12767104"/>
                <a:gd name="connsiteY98" fmla="*/ 4283583 h 13064490"/>
                <a:gd name="connsiteX99" fmla="*/ 10364343 w 12767104"/>
                <a:gd name="connsiteY99" fmla="*/ 3643122 h 13064490"/>
                <a:gd name="connsiteX100" fmla="*/ 10991088 w 12767104"/>
                <a:gd name="connsiteY100" fmla="*/ 3035808 h 13064490"/>
                <a:gd name="connsiteX101" fmla="*/ 11228832 w 12767104"/>
                <a:gd name="connsiteY101" fmla="*/ 2523744 h 13064490"/>
                <a:gd name="connsiteX102" fmla="*/ 11155680 w 12767104"/>
                <a:gd name="connsiteY102" fmla="*/ 2286000 h 13064490"/>
                <a:gd name="connsiteX103" fmla="*/ 11391900 w 12767104"/>
                <a:gd name="connsiteY103" fmla="*/ 1664970 h 13064490"/>
                <a:gd name="connsiteX104" fmla="*/ 11299698 w 12767104"/>
                <a:gd name="connsiteY104" fmla="*/ 1289304 h 13064490"/>
                <a:gd name="connsiteX105" fmla="*/ 10966704 w 12767104"/>
                <a:gd name="connsiteY105" fmla="*/ 1435227 h 13064490"/>
                <a:gd name="connsiteX106" fmla="*/ 10770870 w 12767104"/>
                <a:gd name="connsiteY106" fmla="*/ 1719072 h 13064490"/>
                <a:gd name="connsiteX107" fmla="*/ 10211943 w 12767104"/>
                <a:gd name="connsiteY107" fmla="*/ 1704594 h 13064490"/>
                <a:gd name="connsiteX108" fmla="*/ 10643616 w 12767104"/>
                <a:gd name="connsiteY108" fmla="*/ 987552 h 13064490"/>
                <a:gd name="connsiteX109" fmla="*/ 10569321 w 12767104"/>
                <a:gd name="connsiteY109" fmla="*/ 768477 h 13064490"/>
                <a:gd name="connsiteX110" fmla="*/ 10310241 w 12767104"/>
                <a:gd name="connsiteY110" fmla="*/ 644652 h 13064490"/>
                <a:gd name="connsiteX111" fmla="*/ 10132695 w 12767104"/>
                <a:gd name="connsiteY111" fmla="*/ 798957 h 13064490"/>
                <a:gd name="connsiteX112" fmla="*/ 9947147 w 12767104"/>
                <a:gd name="connsiteY112" fmla="*/ 712469 h 13064490"/>
                <a:gd name="connsiteX113" fmla="*/ 9547097 w 12767104"/>
                <a:gd name="connsiteY113" fmla="*/ 748664 h 13064490"/>
                <a:gd name="connsiteX114" fmla="*/ 9390887 w 12767104"/>
                <a:gd name="connsiteY114" fmla="*/ 302894 h 13064490"/>
                <a:gd name="connsiteX115" fmla="*/ 9286112 w 12767104"/>
                <a:gd name="connsiteY115" fmla="*/ 152399 h 13064490"/>
                <a:gd name="connsiteX116" fmla="*/ 9089136 w 12767104"/>
                <a:gd name="connsiteY116" fmla="*/ 0 h 13064490"/>
                <a:gd name="connsiteX117" fmla="*/ 9030842 w 12767104"/>
                <a:gd name="connsiteY117" fmla="*/ 188594 h 13064490"/>
                <a:gd name="connsiteX118" fmla="*/ 9137522 w 12767104"/>
                <a:gd name="connsiteY118" fmla="*/ 352424 h 13064490"/>
                <a:gd name="connsiteX119" fmla="*/ 8903207 w 12767104"/>
                <a:gd name="connsiteY119" fmla="*/ 421004 h 13064490"/>
                <a:gd name="connsiteX120" fmla="*/ 8634602 w 12767104"/>
                <a:gd name="connsiteY120" fmla="*/ 548639 h 13064490"/>
                <a:gd name="connsiteX121" fmla="*/ 8421242 w 12767104"/>
                <a:gd name="connsiteY121" fmla="*/ 859154 h 13064490"/>
                <a:gd name="connsiteX122" fmla="*/ 8219312 w 12767104"/>
                <a:gd name="connsiteY122" fmla="*/ 922019 h 13064490"/>
                <a:gd name="connsiteX123" fmla="*/ 8125967 w 12767104"/>
                <a:gd name="connsiteY123" fmla="*/ 1301114 h 13064490"/>
                <a:gd name="connsiteX124" fmla="*/ 8017382 w 12767104"/>
                <a:gd name="connsiteY124" fmla="*/ 1407794 h 13064490"/>
                <a:gd name="connsiteX125" fmla="*/ 7977377 w 12767104"/>
                <a:gd name="connsiteY125" fmla="*/ 1543049 h 13064490"/>
                <a:gd name="connsiteX126" fmla="*/ 7811642 w 12767104"/>
                <a:gd name="connsiteY126" fmla="*/ 1577339 h 13064490"/>
                <a:gd name="connsiteX127" fmla="*/ 7678674 w 12767104"/>
                <a:gd name="connsiteY127" fmla="*/ 1816608 h 13064490"/>
                <a:gd name="connsiteX128" fmla="*/ 7327772 w 12767104"/>
                <a:gd name="connsiteY128" fmla="*/ 1645919 h 13064490"/>
                <a:gd name="connsiteX129" fmla="*/ 6998207 w 12767104"/>
                <a:gd name="connsiteY129" fmla="*/ 1950719 h 13064490"/>
                <a:gd name="connsiteX130" fmla="*/ 6794372 w 12767104"/>
                <a:gd name="connsiteY130" fmla="*/ 1811654 h 13064490"/>
                <a:gd name="connsiteX131" fmla="*/ 6388541 w 12767104"/>
                <a:gd name="connsiteY131" fmla="*/ 2077730 h 13064490"/>
                <a:gd name="connsiteX132" fmla="*/ 6200069 w 12767104"/>
                <a:gd name="connsiteY132" fmla="*/ 2258230 h 13064490"/>
                <a:gd name="connsiteX133" fmla="*/ 6132668 w 12767104"/>
                <a:gd name="connsiteY133" fmla="*/ 2184840 h 13064490"/>
                <a:gd name="connsiteX134" fmla="*/ 6051343 w 12767104"/>
                <a:gd name="connsiteY134" fmla="*/ 2172939 h 13064490"/>
                <a:gd name="connsiteX135" fmla="*/ 6152503 w 12767104"/>
                <a:gd name="connsiteY135" fmla="*/ 2036076 h 13064490"/>
                <a:gd name="connsiteX136" fmla="*/ 6071179 w 12767104"/>
                <a:gd name="connsiteY136" fmla="*/ 2038060 h 13064490"/>
                <a:gd name="connsiteX137" fmla="*/ 5991838 w 12767104"/>
                <a:gd name="connsiteY137" fmla="*/ 2105499 h 13064490"/>
                <a:gd name="connsiteX138" fmla="*/ 5957469 w 12767104"/>
                <a:gd name="connsiteY138" fmla="*/ 2048407 h 13064490"/>
                <a:gd name="connsiteX139" fmla="*/ 5841165 w 12767104"/>
                <a:gd name="connsiteY139" fmla="*/ 2136802 h 13064490"/>
                <a:gd name="connsiteX140" fmla="*/ 5724064 w 12767104"/>
                <a:gd name="connsiteY140" fmla="*/ 2053928 h 13064490"/>
                <a:gd name="connsiteX141" fmla="*/ 5581714 w 12767104"/>
                <a:gd name="connsiteY141" fmla="*/ 2050271 h 13064490"/>
                <a:gd name="connsiteX142" fmla="*/ 5460256 w 12767104"/>
                <a:gd name="connsiteY142" fmla="*/ 2097565 h 13064490"/>
                <a:gd name="connsiteX143" fmla="*/ 5343431 w 12767104"/>
                <a:gd name="connsiteY143" fmla="*/ 2060837 h 13064490"/>
                <a:gd name="connsiteX144" fmla="*/ 5383630 w 12767104"/>
                <a:gd name="connsiteY144" fmla="*/ 1903664 h 13064490"/>
                <a:gd name="connsiteX145" fmla="*/ 5073471 w 12767104"/>
                <a:gd name="connsiteY145" fmla="*/ 1859543 h 13064490"/>
                <a:gd name="connsiteX146" fmla="*/ 5058739 w 12767104"/>
                <a:gd name="connsiteY146" fmla="*/ 1702226 h 13064490"/>
                <a:gd name="connsiteX147" fmla="*/ 4887021 w 12767104"/>
                <a:gd name="connsiteY147" fmla="*/ 1772269 h 13064490"/>
                <a:gd name="connsiteX148" fmla="*/ 4565691 w 12767104"/>
                <a:gd name="connsiteY148" fmla="*/ 1635406 h 13064490"/>
                <a:gd name="connsiteX149" fmla="*/ 4512137 w 12767104"/>
                <a:gd name="connsiteY149" fmla="*/ 1712763 h 13064490"/>
                <a:gd name="connsiteX150" fmla="*/ 4375274 w 12767104"/>
                <a:gd name="connsiteY150" fmla="*/ 1712763 h 13064490"/>
                <a:gd name="connsiteX151" fmla="*/ 4289902 w 12767104"/>
                <a:gd name="connsiteY151" fmla="*/ 1742267 h 13064490"/>
                <a:gd name="connsiteX152" fmla="*/ 4214609 w 12767104"/>
                <a:gd name="connsiteY152" fmla="*/ 1593753 h 13064490"/>
                <a:gd name="connsiteX153" fmla="*/ 4095599 w 12767104"/>
                <a:gd name="connsiteY153" fmla="*/ 1520363 h 13064490"/>
                <a:gd name="connsiteX154" fmla="*/ 4093905 w 12767104"/>
                <a:gd name="connsiteY154" fmla="*/ 1433030 h 13064490"/>
                <a:gd name="connsiteX155" fmla="*/ 3996423 w 12767104"/>
                <a:gd name="connsiteY155" fmla="*/ 1391434 h 13064490"/>
                <a:gd name="connsiteX156" fmla="*/ 3762439 w 12767104"/>
                <a:gd name="connsiteY156" fmla="*/ 1268200 h 13064490"/>
                <a:gd name="connsiteX157" fmla="*/ 3683643 w 12767104"/>
                <a:gd name="connsiteY157" fmla="*/ 1308185 h 13064490"/>
                <a:gd name="connsiteX158" fmla="*/ 3505928 w 12767104"/>
                <a:gd name="connsiteY158" fmla="*/ 1106176 h 13064490"/>
                <a:gd name="connsiteX159" fmla="*/ 3296242 w 12767104"/>
                <a:gd name="connsiteY159" fmla="*/ 1199033 h 13064490"/>
                <a:gd name="connsiteX160" fmla="*/ 3234753 w 12767104"/>
                <a:gd name="connsiteY160" fmla="*/ 1089940 h 13064490"/>
                <a:gd name="connsiteX161" fmla="*/ 2999574 w 12767104"/>
                <a:gd name="connsiteY161" fmla="*/ 1182219 h 13064490"/>
                <a:gd name="connsiteX162" fmla="*/ 2992765 w 12767104"/>
                <a:gd name="connsiteY162" fmla="*/ 1034402 h 13064490"/>
                <a:gd name="connsiteX163" fmla="*/ 2920345 w 12767104"/>
                <a:gd name="connsiteY163" fmla="*/ 1007542 h 13064490"/>
                <a:gd name="connsiteX164" fmla="*/ 2792430 w 12767104"/>
                <a:gd name="connsiteY164" fmla="*/ 1246638 h 13064490"/>
                <a:gd name="connsiteX165" fmla="*/ 2793380 w 12767104"/>
                <a:gd name="connsiteY165" fmla="*/ 1429807 h 13064490"/>
                <a:gd name="connsiteX166" fmla="*/ 2655567 w 12767104"/>
                <a:gd name="connsiteY166" fmla="*/ 1478709 h 13064490"/>
                <a:gd name="connsiteX167" fmla="*/ 2541665 w 12767104"/>
                <a:gd name="connsiteY167" fmla="*/ 1603773 h 13064490"/>
                <a:gd name="connsiteX168" fmla="*/ 2356057 w 12767104"/>
                <a:gd name="connsiteY168" fmla="*/ 1591769 h 13064490"/>
                <a:gd name="connsiteX169" fmla="*/ 2241013 w 12767104"/>
                <a:gd name="connsiteY169" fmla="*/ 1758385 h 13064490"/>
                <a:gd name="connsiteX170" fmla="*/ 2084315 w 12767104"/>
                <a:gd name="connsiteY170" fmla="*/ 1706813 h 13064490"/>
                <a:gd name="connsiteX171" fmla="*/ 2012822 w 12767104"/>
                <a:gd name="connsiteY171" fmla="*/ 1710689 h 13064490"/>
                <a:gd name="connsiteX172" fmla="*/ 2007107 w 12767104"/>
                <a:gd name="connsiteY172" fmla="*/ 1870709 h 13064490"/>
                <a:gd name="connsiteX173" fmla="*/ 1736597 w 12767104"/>
                <a:gd name="connsiteY173" fmla="*/ 1920239 h 13064490"/>
                <a:gd name="connsiteX174" fmla="*/ 1383792 w 12767104"/>
                <a:gd name="connsiteY174" fmla="*/ 1796415 h 13064490"/>
                <a:gd name="connsiteX175" fmla="*/ 1064132 w 12767104"/>
                <a:gd name="connsiteY175" fmla="*/ 1979294 h 13064490"/>
                <a:gd name="connsiteX176" fmla="*/ 1053084 w 12767104"/>
                <a:gd name="connsiteY176" fmla="*/ 2431542 h 13064490"/>
                <a:gd name="connsiteX177" fmla="*/ 514350 w 12767104"/>
                <a:gd name="connsiteY177" fmla="*/ 2355342 h 13064490"/>
                <a:gd name="connsiteX178" fmla="*/ 464057 w 12767104"/>
                <a:gd name="connsiteY178" fmla="*/ 2529839 h 13064490"/>
                <a:gd name="connsiteX179" fmla="*/ 0 w 12767104"/>
                <a:gd name="connsiteY179" fmla="*/ 2450592 h 13064490"/>
                <a:gd name="connsiteX0" fmla="*/ 0 w 12767104"/>
                <a:gd name="connsiteY0" fmla="*/ 2450592 h 13064490"/>
                <a:gd name="connsiteX1" fmla="*/ 266319 w 12767104"/>
                <a:gd name="connsiteY1" fmla="*/ 2830068 h 13064490"/>
                <a:gd name="connsiteX2" fmla="*/ 715899 w 12767104"/>
                <a:gd name="connsiteY2" fmla="*/ 2767965 h 13064490"/>
                <a:gd name="connsiteX3" fmla="*/ 1254633 w 12767104"/>
                <a:gd name="connsiteY3" fmla="*/ 3008757 h 13064490"/>
                <a:gd name="connsiteX4" fmla="*/ 1414652 w 12767104"/>
                <a:gd name="connsiteY4" fmla="*/ 3208019 h 13064490"/>
                <a:gd name="connsiteX5" fmla="*/ 1605152 w 12767104"/>
                <a:gd name="connsiteY5" fmla="*/ 3383279 h 13064490"/>
                <a:gd name="connsiteX6" fmla="*/ 1776602 w 12767104"/>
                <a:gd name="connsiteY6" fmla="*/ 3274694 h 13064490"/>
                <a:gd name="connsiteX7" fmla="*/ 2104262 w 12767104"/>
                <a:gd name="connsiteY7" fmla="*/ 3577589 h 13064490"/>
                <a:gd name="connsiteX8" fmla="*/ 2044827 w 12767104"/>
                <a:gd name="connsiteY8" fmla="*/ 3737610 h 13064490"/>
                <a:gd name="connsiteX9" fmla="*/ 2681477 w 12767104"/>
                <a:gd name="connsiteY9" fmla="*/ 3979544 h 13064490"/>
                <a:gd name="connsiteX10" fmla="*/ 3096767 w 12767104"/>
                <a:gd name="connsiteY10" fmla="*/ 3918584 h 13064490"/>
                <a:gd name="connsiteX11" fmla="*/ 3167252 w 12767104"/>
                <a:gd name="connsiteY11" fmla="*/ 4078604 h 13064490"/>
                <a:gd name="connsiteX12" fmla="*/ 3313937 w 12767104"/>
                <a:gd name="connsiteY12" fmla="*/ 4000499 h 13064490"/>
                <a:gd name="connsiteX13" fmla="*/ 3447669 w 12767104"/>
                <a:gd name="connsiteY13" fmla="*/ 4025646 h 13064490"/>
                <a:gd name="connsiteX14" fmla="*/ 3510152 w 12767104"/>
                <a:gd name="connsiteY14" fmla="*/ 4219574 h 13064490"/>
                <a:gd name="connsiteX15" fmla="*/ 3515867 w 12767104"/>
                <a:gd name="connsiteY15" fmla="*/ 4589144 h 13064490"/>
                <a:gd name="connsiteX16" fmla="*/ 3371087 w 12767104"/>
                <a:gd name="connsiteY16" fmla="*/ 4928234 h 13064490"/>
                <a:gd name="connsiteX17" fmla="*/ 3479672 w 12767104"/>
                <a:gd name="connsiteY17" fmla="*/ 5463539 h 13064490"/>
                <a:gd name="connsiteX18" fmla="*/ 3310127 w 12767104"/>
                <a:gd name="connsiteY18" fmla="*/ 5494019 h 13064490"/>
                <a:gd name="connsiteX19" fmla="*/ 3172967 w 12767104"/>
                <a:gd name="connsiteY19" fmla="*/ 6015989 h 13064490"/>
                <a:gd name="connsiteX20" fmla="*/ 3262502 w 12767104"/>
                <a:gd name="connsiteY20" fmla="*/ 6031229 h 13064490"/>
                <a:gd name="connsiteX21" fmla="*/ 3315842 w 12767104"/>
                <a:gd name="connsiteY21" fmla="*/ 6193154 h 13064490"/>
                <a:gd name="connsiteX22" fmla="*/ 3464432 w 12767104"/>
                <a:gd name="connsiteY22" fmla="*/ 6115049 h 13064490"/>
                <a:gd name="connsiteX23" fmla="*/ 3593972 w 12767104"/>
                <a:gd name="connsiteY23" fmla="*/ 6273164 h 13064490"/>
                <a:gd name="connsiteX24" fmla="*/ 3835146 w 12767104"/>
                <a:gd name="connsiteY24" fmla="*/ 6307836 h 13064490"/>
                <a:gd name="connsiteX25" fmla="*/ 3643502 w 12767104"/>
                <a:gd name="connsiteY25" fmla="*/ 6793229 h 13064490"/>
                <a:gd name="connsiteX26" fmla="*/ 3704462 w 12767104"/>
                <a:gd name="connsiteY26" fmla="*/ 7218044 h 13064490"/>
                <a:gd name="connsiteX27" fmla="*/ 3508247 w 12767104"/>
                <a:gd name="connsiteY27" fmla="*/ 7745729 h 13064490"/>
                <a:gd name="connsiteX28" fmla="*/ 3654932 w 12767104"/>
                <a:gd name="connsiteY28" fmla="*/ 7880984 h 13064490"/>
                <a:gd name="connsiteX29" fmla="*/ 3396234 w 12767104"/>
                <a:gd name="connsiteY29" fmla="*/ 8180451 h 13064490"/>
                <a:gd name="connsiteX30" fmla="*/ 3645407 w 12767104"/>
                <a:gd name="connsiteY30" fmla="*/ 8650604 h 13064490"/>
                <a:gd name="connsiteX31" fmla="*/ 4189476 w 12767104"/>
                <a:gd name="connsiteY31" fmla="*/ 9107805 h 13064490"/>
                <a:gd name="connsiteX32" fmla="*/ 4317872 w 12767104"/>
                <a:gd name="connsiteY32" fmla="*/ 9022079 h 13064490"/>
                <a:gd name="connsiteX33" fmla="*/ 4573142 w 12767104"/>
                <a:gd name="connsiteY33" fmla="*/ 9305924 h 13064490"/>
                <a:gd name="connsiteX34" fmla="*/ 4847462 w 12767104"/>
                <a:gd name="connsiteY34" fmla="*/ 9330689 h 13064490"/>
                <a:gd name="connsiteX35" fmla="*/ 5024627 w 12767104"/>
                <a:gd name="connsiteY35" fmla="*/ 9193529 h 13064490"/>
                <a:gd name="connsiteX36" fmla="*/ 5401817 w 12767104"/>
                <a:gd name="connsiteY36" fmla="*/ 9408794 h 13064490"/>
                <a:gd name="connsiteX37" fmla="*/ 5702807 w 12767104"/>
                <a:gd name="connsiteY37" fmla="*/ 9414509 h 13064490"/>
                <a:gd name="connsiteX38" fmla="*/ 5805677 w 12767104"/>
                <a:gd name="connsiteY38" fmla="*/ 9641204 h 13064490"/>
                <a:gd name="connsiteX39" fmla="*/ 6116192 w 12767104"/>
                <a:gd name="connsiteY39" fmla="*/ 9660254 h 13064490"/>
                <a:gd name="connsiteX40" fmla="*/ 6206109 w 12767104"/>
                <a:gd name="connsiteY40" fmla="*/ 9857613 h 13064490"/>
                <a:gd name="connsiteX41" fmla="*/ 6379082 w 12767104"/>
                <a:gd name="connsiteY41" fmla="*/ 9858374 h 13064490"/>
                <a:gd name="connsiteX42" fmla="*/ 6531482 w 12767104"/>
                <a:gd name="connsiteY42" fmla="*/ 10033634 h 13064490"/>
                <a:gd name="connsiteX43" fmla="*/ 6741032 w 12767104"/>
                <a:gd name="connsiteY43" fmla="*/ 10033634 h 13064490"/>
                <a:gd name="connsiteX44" fmla="*/ 6769607 w 12767104"/>
                <a:gd name="connsiteY44" fmla="*/ 10528934 h 13064490"/>
                <a:gd name="connsiteX45" fmla="*/ 6960108 w 12767104"/>
                <a:gd name="connsiteY45" fmla="*/ 10938891 h 13064490"/>
                <a:gd name="connsiteX46" fmla="*/ 6458712 w 12767104"/>
                <a:gd name="connsiteY46" fmla="*/ 11369040 h 13064490"/>
                <a:gd name="connsiteX47" fmla="*/ 6592443 w 12767104"/>
                <a:gd name="connsiteY47" fmla="*/ 11569065 h 13064490"/>
                <a:gd name="connsiteX48" fmla="*/ 6723888 w 12767104"/>
                <a:gd name="connsiteY48" fmla="*/ 11530965 h 13064490"/>
                <a:gd name="connsiteX49" fmla="*/ 6826758 w 12767104"/>
                <a:gd name="connsiteY49" fmla="*/ 11633835 h 13064490"/>
                <a:gd name="connsiteX50" fmla="*/ 6834378 w 12767104"/>
                <a:gd name="connsiteY50" fmla="*/ 11870055 h 13064490"/>
                <a:gd name="connsiteX51" fmla="*/ 6950583 w 12767104"/>
                <a:gd name="connsiteY51" fmla="*/ 12011025 h 13064490"/>
                <a:gd name="connsiteX52" fmla="*/ 7009638 w 12767104"/>
                <a:gd name="connsiteY52" fmla="*/ 12390120 h 13064490"/>
                <a:gd name="connsiteX53" fmla="*/ 6941058 w 12767104"/>
                <a:gd name="connsiteY53" fmla="*/ 12628245 h 13064490"/>
                <a:gd name="connsiteX54" fmla="*/ 7076313 w 12767104"/>
                <a:gd name="connsiteY54" fmla="*/ 12847320 h 13064490"/>
                <a:gd name="connsiteX55" fmla="*/ 7202043 w 12767104"/>
                <a:gd name="connsiteY55" fmla="*/ 12943713 h 13064490"/>
                <a:gd name="connsiteX56" fmla="*/ 7287768 w 12767104"/>
                <a:gd name="connsiteY56" fmla="*/ 12799695 h 13064490"/>
                <a:gd name="connsiteX57" fmla="*/ 7377303 w 12767104"/>
                <a:gd name="connsiteY57" fmla="*/ 12759690 h 13064490"/>
                <a:gd name="connsiteX58" fmla="*/ 7748778 w 12767104"/>
                <a:gd name="connsiteY58" fmla="*/ 12538710 h 13064490"/>
                <a:gd name="connsiteX59" fmla="*/ 8312658 w 12767104"/>
                <a:gd name="connsiteY59" fmla="*/ 13034010 h 13064490"/>
                <a:gd name="connsiteX60" fmla="*/ 8440293 w 12767104"/>
                <a:gd name="connsiteY60" fmla="*/ 12971145 h 13064490"/>
                <a:gd name="connsiteX61" fmla="*/ 8819388 w 12767104"/>
                <a:gd name="connsiteY61" fmla="*/ 13013055 h 13064490"/>
                <a:gd name="connsiteX62" fmla="*/ 9089898 w 12767104"/>
                <a:gd name="connsiteY62" fmla="*/ 13064490 h 13064490"/>
                <a:gd name="connsiteX63" fmla="*/ 9554718 w 12767104"/>
                <a:gd name="connsiteY63" fmla="*/ 12974954 h 13064490"/>
                <a:gd name="connsiteX64" fmla="*/ 9853803 w 12767104"/>
                <a:gd name="connsiteY64" fmla="*/ 12885420 h 13064490"/>
                <a:gd name="connsiteX65" fmla="*/ 9954006 w 12767104"/>
                <a:gd name="connsiteY65" fmla="*/ 12968097 h 13064490"/>
                <a:gd name="connsiteX66" fmla="*/ 10019538 w 12767104"/>
                <a:gd name="connsiteY66" fmla="*/ 12891134 h 13064490"/>
                <a:gd name="connsiteX67" fmla="*/ 10107168 w 12767104"/>
                <a:gd name="connsiteY67" fmla="*/ 12702539 h 13064490"/>
                <a:gd name="connsiteX68" fmla="*/ 10103358 w 12767104"/>
                <a:gd name="connsiteY68" fmla="*/ 12614909 h 13064490"/>
                <a:gd name="connsiteX69" fmla="*/ 10177653 w 12767104"/>
                <a:gd name="connsiteY69" fmla="*/ 12538709 h 13064490"/>
                <a:gd name="connsiteX70" fmla="*/ 10135743 w 12767104"/>
                <a:gd name="connsiteY70" fmla="*/ 12378689 h 13064490"/>
                <a:gd name="connsiteX71" fmla="*/ 10267188 w 12767104"/>
                <a:gd name="connsiteY71" fmla="*/ 12338684 h 13064490"/>
                <a:gd name="connsiteX72" fmla="*/ 10419207 w 12767104"/>
                <a:gd name="connsiteY72" fmla="*/ 11967972 h 13064490"/>
                <a:gd name="connsiteX73" fmla="*/ 11149203 w 12767104"/>
                <a:gd name="connsiteY73" fmla="*/ 12121514 h 13064490"/>
                <a:gd name="connsiteX74" fmla="*/ 12090273 w 12767104"/>
                <a:gd name="connsiteY74" fmla="*/ 11727179 h 13064490"/>
                <a:gd name="connsiteX75" fmla="*/ 12248388 w 12767104"/>
                <a:gd name="connsiteY75" fmla="*/ 11870054 h 13064490"/>
                <a:gd name="connsiteX76" fmla="*/ 12362688 w 12767104"/>
                <a:gd name="connsiteY76" fmla="*/ 11891009 h 13064490"/>
                <a:gd name="connsiteX77" fmla="*/ 12524613 w 12767104"/>
                <a:gd name="connsiteY77" fmla="*/ 11662409 h 13064490"/>
                <a:gd name="connsiteX78" fmla="*/ 12600813 w 12767104"/>
                <a:gd name="connsiteY78" fmla="*/ 11622404 h 13064490"/>
                <a:gd name="connsiteX79" fmla="*/ 12658344 w 12767104"/>
                <a:gd name="connsiteY79" fmla="*/ 11645265 h 13064490"/>
                <a:gd name="connsiteX80" fmla="*/ 12758928 w 12767104"/>
                <a:gd name="connsiteY80" fmla="*/ 11344274 h 13064490"/>
                <a:gd name="connsiteX81" fmla="*/ 12446507 w 12767104"/>
                <a:gd name="connsiteY81" fmla="*/ 10921364 h 13064490"/>
                <a:gd name="connsiteX82" fmla="*/ 12383642 w 12767104"/>
                <a:gd name="connsiteY82" fmla="*/ 10618469 h 13064490"/>
                <a:gd name="connsiteX83" fmla="*/ 12201906 w 12767104"/>
                <a:gd name="connsiteY83" fmla="*/ 10423017 h 13064490"/>
                <a:gd name="connsiteX84" fmla="*/ 12216002 w 12767104"/>
                <a:gd name="connsiteY84" fmla="*/ 10138409 h 13064490"/>
                <a:gd name="connsiteX85" fmla="*/ 12560807 w 12767104"/>
                <a:gd name="connsiteY85" fmla="*/ 9631679 h 13064490"/>
                <a:gd name="connsiteX86" fmla="*/ 12693777 w 12767104"/>
                <a:gd name="connsiteY86" fmla="*/ 8833866 h 13064490"/>
                <a:gd name="connsiteX87" fmla="*/ 12472416 w 12767104"/>
                <a:gd name="connsiteY87" fmla="*/ 8590407 h 13064490"/>
                <a:gd name="connsiteX88" fmla="*/ 12508992 w 12767104"/>
                <a:gd name="connsiteY88" fmla="*/ 7827264 h 13064490"/>
                <a:gd name="connsiteX89" fmla="*/ 12256389 w 12767104"/>
                <a:gd name="connsiteY89" fmla="*/ 7655052 h 13064490"/>
                <a:gd name="connsiteX90" fmla="*/ 11978640 w 12767104"/>
                <a:gd name="connsiteY90" fmla="*/ 7424928 h 13064490"/>
                <a:gd name="connsiteX91" fmla="*/ 11887200 w 12767104"/>
                <a:gd name="connsiteY91" fmla="*/ 6784848 h 13064490"/>
                <a:gd name="connsiteX92" fmla="*/ 12052173 w 12767104"/>
                <a:gd name="connsiteY92" fmla="*/ 6573774 h 13064490"/>
                <a:gd name="connsiteX93" fmla="*/ 12172950 w 12767104"/>
                <a:gd name="connsiteY93" fmla="*/ 6334887 h 13064490"/>
                <a:gd name="connsiteX94" fmla="*/ 12179808 w 12767104"/>
                <a:gd name="connsiteY94" fmla="*/ 5888736 h 13064490"/>
                <a:gd name="connsiteX95" fmla="*/ 11915394 w 12767104"/>
                <a:gd name="connsiteY95" fmla="*/ 5550027 h 13064490"/>
                <a:gd name="connsiteX96" fmla="*/ 11612880 w 12767104"/>
                <a:gd name="connsiteY96" fmla="*/ 5285232 h 13064490"/>
                <a:gd name="connsiteX97" fmla="*/ 11137392 w 12767104"/>
                <a:gd name="connsiteY97" fmla="*/ 4791456 h 13064490"/>
                <a:gd name="connsiteX98" fmla="*/ 10345674 w 12767104"/>
                <a:gd name="connsiteY98" fmla="*/ 4283583 h 13064490"/>
                <a:gd name="connsiteX99" fmla="*/ 10364343 w 12767104"/>
                <a:gd name="connsiteY99" fmla="*/ 3643122 h 13064490"/>
                <a:gd name="connsiteX100" fmla="*/ 10991088 w 12767104"/>
                <a:gd name="connsiteY100" fmla="*/ 3035808 h 13064490"/>
                <a:gd name="connsiteX101" fmla="*/ 11228832 w 12767104"/>
                <a:gd name="connsiteY101" fmla="*/ 2523744 h 13064490"/>
                <a:gd name="connsiteX102" fmla="*/ 11155680 w 12767104"/>
                <a:gd name="connsiteY102" fmla="*/ 2286000 h 13064490"/>
                <a:gd name="connsiteX103" fmla="*/ 11391900 w 12767104"/>
                <a:gd name="connsiteY103" fmla="*/ 1664970 h 13064490"/>
                <a:gd name="connsiteX104" fmla="*/ 11299698 w 12767104"/>
                <a:gd name="connsiteY104" fmla="*/ 1289304 h 13064490"/>
                <a:gd name="connsiteX105" fmla="*/ 10966704 w 12767104"/>
                <a:gd name="connsiteY105" fmla="*/ 1435227 h 13064490"/>
                <a:gd name="connsiteX106" fmla="*/ 10770870 w 12767104"/>
                <a:gd name="connsiteY106" fmla="*/ 1719072 h 13064490"/>
                <a:gd name="connsiteX107" fmla="*/ 10211943 w 12767104"/>
                <a:gd name="connsiteY107" fmla="*/ 1704594 h 13064490"/>
                <a:gd name="connsiteX108" fmla="*/ 10643616 w 12767104"/>
                <a:gd name="connsiteY108" fmla="*/ 987552 h 13064490"/>
                <a:gd name="connsiteX109" fmla="*/ 10569321 w 12767104"/>
                <a:gd name="connsiteY109" fmla="*/ 768477 h 13064490"/>
                <a:gd name="connsiteX110" fmla="*/ 10310241 w 12767104"/>
                <a:gd name="connsiteY110" fmla="*/ 644652 h 13064490"/>
                <a:gd name="connsiteX111" fmla="*/ 10132695 w 12767104"/>
                <a:gd name="connsiteY111" fmla="*/ 798957 h 13064490"/>
                <a:gd name="connsiteX112" fmla="*/ 9947147 w 12767104"/>
                <a:gd name="connsiteY112" fmla="*/ 712469 h 13064490"/>
                <a:gd name="connsiteX113" fmla="*/ 9547097 w 12767104"/>
                <a:gd name="connsiteY113" fmla="*/ 748664 h 13064490"/>
                <a:gd name="connsiteX114" fmla="*/ 9390887 w 12767104"/>
                <a:gd name="connsiteY114" fmla="*/ 302894 h 13064490"/>
                <a:gd name="connsiteX115" fmla="*/ 9286112 w 12767104"/>
                <a:gd name="connsiteY115" fmla="*/ 152399 h 13064490"/>
                <a:gd name="connsiteX116" fmla="*/ 9089136 w 12767104"/>
                <a:gd name="connsiteY116" fmla="*/ 0 h 13064490"/>
                <a:gd name="connsiteX117" fmla="*/ 9030842 w 12767104"/>
                <a:gd name="connsiteY117" fmla="*/ 188594 h 13064490"/>
                <a:gd name="connsiteX118" fmla="*/ 9137522 w 12767104"/>
                <a:gd name="connsiteY118" fmla="*/ 352424 h 13064490"/>
                <a:gd name="connsiteX119" fmla="*/ 8903207 w 12767104"/>
                <a:gd name="connsiteY119" fmla="*/ 421004 h 13064490"/>
                <a:gd name="connsiteX120" fmla="*/ 8634602 w 12767104"/>
                <a:gd name="connsiteY120" fmla="*/ 548639 h 13064490"/>
                <a:gd name="connsiteX121" fmla="*/ 8421242 w 12767104"/>
                <a:gd name="connsiteY121" fmla="*/ 859154 h 13064490"/>
                <a:gd name="connsiteX122" fmla="*/ 8219312 w 12767104"/>
                <a:gd name="connsiteY122" fmla="*/ 922019 h 13064490"/>
                <a:gd name="connsiteX123" fmla="*/ 8125967 w 12767104"/>
                <a:gd name="connsiteY123" fmla="*/ 1301114 h 13064490"/>
                <a:gd name="connsiteX124" fmla="*/ 8017382 w 12767104"/>
                <a:gd name="connsiteY124" fmla="*/ 1407794 h 13064490"/>
                <a:gd name="connsiteX125" fmla="*/ 7977377 w 12767104"/>
                <a:gd name="connsiteY125" fmla="*/ 1543049 h 13064490"/>
                <a:gd name="connsiteX126" fmla="*/ 7811642 w 12767104"/>
                <a:gd name="connsiteY126" fmla="*/ 1577339 h 13064490"/>
                <a:gd name="connsiteX127" fmla="*/ 7678674 w 12767104"/>
                <a:gd name="connsiteY127" fmla="*/ 1816608 h 13064490"/>
                <a:gd name="connsiteX128" fmla="*/ 7327772 w 12767104"/>
                <a:gd name="connsiteY128" fmla="*/ 1645919 h 13064490"/>
                <a:gd name="connsiteX129" fmla="*/ 6998207 w 12767104"/>
                <a:gd name="connsiteY129" fmla="*/ 1950719 h 13064490"/>
                <a:gd name="connsiteX130" fmla="*/ 6794372 w 12767104"/>
                <a:gd name="connsiteY130" fmla="*/ 1811654 h 13064490"/>
                <a:gd name="connsiteX131" fmla="*/ 6388541 w 12767104"/>
                <a:gd name="connsiteY131" fmla="*/ 2077730 h 13064490"/>
                <a:gd name="connsiteX132" fmla="*/ 6200069 w 12767104"/>
                <a:gd name="connsiteY132" fmla="*/ 2258230 h 13064490"/>
                <a:gd name="connsiteX133" fmla="*/ 6132668 w 12767104"/>
                <a:gd name="connsiteY133" fmla="*/ 2184840 h 13064490"/>
                <a:gd name="connsiteX134" fmla="*/ 6051343 w 12767104"/>
                <a:gd name="connsiteY134" fmla="*/ 2172939 h 13064490"/>
                <a:gd name="connsiteX135" fmla="*/ 6152503 w 12767104"/>
                <a:gd name="connsiteY135" fmla="*/ 2036076 h 13064490"/>
                <a:gd name="connsiteX136" fmla="*/ 6071179 w 12767104"/>
                <a:gd name="connsiteY136" fmla="*/ 2038060 h 13064490"/>
                <a:gd name="connsiteX137" fmla="*/ 5991838 w 12767104"/>
                <a:gd name="connsiteY137" fmla="*/ 2105499 h 13064490"/>
                <a:gd name="connsiteX138" fmla="*/ 5957469 w 12767104"/>
                <a:gd name="connsiteY138" fmla="*/ 2048407 h 13064490"/>
                <a:gd name="connsiteX139" fmla="*/ 5841165 w 12767104"/>
                <a:gd name="connsiteY139" fmla="*/ 2136802 h 13064490"/>
                <a:gd name="connsiteX140" fmla="*/ 5724064 w 12767104"/>
                <a:gd name="connsiteY140" fmla="*/ 2053928 h 13064490"/>
                <a:gd name="connsiteX141" fmla="*/ 5581714 w 12767104"/>
                <a:gd name="connsiteY141" fmla="*/ 2050271 h 13064490"/>
                <a:gd name="connsiteX142" fmla="*/ 5460256 w 12767104"/>
                <a:gd name="connsiteY142" fmla="*/ 2097565 h 13064490"/>
                <a:gd name="connsiteX143" fmla="*/ 5343431 w 12767104"/>
                <a:gd name="connsiteY143" fmla="*/ 2060837 h 13064490"/>
                <a:gd name="connsiteX144" fmla="*/ 5383630 w 12767104"/>
                <a:gd name="connsiteY144" fmla="*/ 1903664 h 13064490"/>
                <a:gd name="connsiteX145" fmla="*/ 5073471 w 12767104"/>
                <a:gd name="connsiteY145" fmla="*/ 1859543 h 13064490"/>
                <a:gd name="connsiteX146" fmla="*/ 5058739 w 12767104"/>
                <a:gd name="connsiteY146" fmla="*/ 1702226 h 13064490"/>
                <a:gd name="connsiteX147" fmla="*/ 4887021 w 12767104"/>
                <a:gd name="connsiteY147" fmla="*/ 1772269 h 13064490"/>
                <a:gd name="connsiteX148" fmla="*/ 4565691 w 12767104"/>
                <a:gd name="connsiteY148" fmla="*/ 1635406 h 13064490"/>
                <a:gd name="connsiteX149" fmla="*/ 4512137 w 12767104"/>
                <a:gd name="connsiteY149" fmla="*/ 1712763 h 13064490"/>
                <a:gd name="connsiteX150" fmla="*/ 4375274 w 12767104"/>
                <a:gd name="connsiteY150" fmla="*/ 1712763 h 13064490"/>
                <a:gd name="connsiteX151" fmla="*/ 4289902 w 12767104"/>
                <a:gd name="connsiteY151" fmla="*/ 1742267 h 13064490"/>
                <a:gd name="connsiteX152" fmla="*/ 4214609 w 12767104"/>
                <a:gd name="connsiteY152" fmla="*/ 1593753 h 13064490"/>
                <a:gd name="connsiteX153" fmla="*/ 4095599 w 12767104"/>
                <a:gd name="connsiteY153" fmla="*/ 1520363 h 13064490"/>
                <a:gd name="connsiteX154" fmla="*/ 4093905 w 12767104"/>
                <a:gd name="connsiteY154" fmla="*/ 1433030 h 13064490"/>
                <a:gd name="connsiteX155" fmla="*/ 3996423 w 12767104"/>
                <a:gd name="connsiteY155" fmla="*/ 1391434 h 13064490"/>
                <a:gd name="connsiteX156" fmla="*/ 3762439 w 12767104"/>
                <a:gd name="connsiteY156" fmla="*/ 1268200 h 13064490"/>
                <a:gd name="connsiteX157" fmla="*/ 3683643 w 12767104"/>
                <a:gd name="connsiteY157" fmla="*/ 1308185 h 13064490"/>
                <a:gd name="connsiteX158" fmla="*/ 3505928 w 12767104"/>
                <a:gd name="connsiteY158" fmla="*/ 1106176 h 13064490"/>
                <a:gd name="connsiteX159" fmla="*/ 3296242 w 12767104"/>
                <a:gd name="connsiteY159" fmla="*/ 1199033 h 13064490"/>
                <a:gd name="connsiteX160" fmla="*/ 3234753 w 12767104"/>
                <a:gd name="connsiteY160" fmla="*/ 1089940 h 13064490"/>
                <a:gd name="connsiteX161" fmla="*/ 2999574 w 12767104"/>
                <a:gd name="connsiteY161" fmla="*/ 1182219 h 13064490"/>
                <a:gd name="connsiteX162" fmla="*/ 2992765 w 12767104"/>
                <a:gd name="connsiteY162" fmla="*/ 1034402 h 13064490"/>
                <a:gd name="connsiteX163" fmla="*/ 2920345 w 12767104"/>
                <a:gd name="connsiteY163" fmla="*/ 1007542 h 13064490"/>
                <a:gd name="connsiteX164" fmla="*/ 2792430 w 12767104"/>
                <a:gd name="connsiteY164" fmla="*/ 1246638 h 13064490"/>
                <a:gd name="connsiteX165" fmla="*/ 2793380 w 12767104"/>
                <a:gd name="connsiteY165" fmla="*/ 1429807 h 13064490"/>
                <a:gd name="connsiteX166" fmla="*/ 2655567 w 12767104"/>
                <a:gd name="connsiteY166" fmla="*/ 1478709 h 13064490"/>
                <a:gd name="connsiteX167" fmla="*/ 2541665 w 12767104"/>
                <a:gd name="connsiteY167" fmla="*/ 1603773 h 13064490"/>
                <a:gd name="connsiteX168" fmla="*/ 2356057 w 12767104"/>
                <a:gd name="connsiteY168" fmla="*/ 1591769 h 13064490"/>
                <a:gd name="connsiteX169" fmla="*/ 2241013 w 12767104"/>
                <a:gd name="connsiteY169" fmla="*/ 1758385 h 13064490"/>
                <a:gd name="connsiteX170" fmla="*/ 2084315 w 12767104"/>
                <a:gd name="connsiteY170" fmla="*/ 1706813 h 13064490"/>
                <a:gd name="connsiteX171" fmla="*/ 2012822 w 12767104"/>
                <a:gd name="connsiteY171" fmla="*/ 1710689 h 13064490"/>
                <a:gd name="connsiteX172" fmla="*/ 2007107 w 12767104"/>
                <a:gd name="connsiteY172" fmla="*/ 1870709 h 13064490"/>
                <a:gd name="connsiteX173" fmla="*/ 1736597 w 12767104"/>
                <a:gd name="connsiteY173" fmla="*/ 1920239 h 13064490"/>
                <a:gd name="connsiteX174" fmla="*/ 1383792 w 12767104"/>
                <a:gd name="connsiteY174" fmla="*/ 1796415 h 13064490"/>
                <a:gd name="connsiteX175" fmla="*/ 1064132 w 12767104"/>
                <a:gd name="connsiteY175" fmla="*/ 1979294 h 13064490"/>
                <a:gd name="connsiteX176" fmla="*/ 1053084 w 12767104"/>
                <a:gd name="connsiteY176" fmla="*/ 2431542 h 13064490"/>
                <a:gd name="connsiteX177" fmla="*/ 514350 w 12767104"/>
                <a:gd name="connsiteY177" fmla="*/ 2355342 h 13064490"/>
                <a:gd name="connsiteX178" fmla="*/ 464057 w 12767104"/>
                <a:gd name="connsiteY178" fmla="*/ 2529839 h 13064490"/>
                <a:gd name="connsiteX179" fmla="*/ 0 w 12767104"/>
                <a:gd name="connsiteY179" fmla="*/ 2450592 h 13064490"/>
                <a:gd name="connsiteX0" fmla="*/ 0 w 12767104"/>
                <a:gd name="connsiteY0" fmla="*/ 2450592 h 13064490"/>
                <a:gd name="connsiteX1" fmla="*/ 266319 w 12767104"/>
                <a:gd name="connsiteY1" fmla="*/ 2830068 h 13064490"/>
                <a:gd name="connsiteX2" fmla="*/ 715899 w 12767104"/>
                <a:gd name="connsiteY2" fmla="*/ 2767965 h 13064490"/>
                <a:gd name="connsiteX3" fmla="*/ 1254633 w 12767104"/>
                <a:gd name="connsiteY3" fmla="*/ 3008757 h 13064490"/>
                <a:gd name="connsiteX4" fmla="*/ 1414652 w 12767104"/>
                <a:gd name="connsiteY4" fmla="*/ 3208019 h 13064490"/>
                <a:gd name="connsiteX5" fmla="*/ 1605152 w 12767104"/>
                <a:gd name="connsiteY5" fmla="*/ 3383279 h 13064490"/>
                <a:gd name="connsiteX6" fmla="*/ 1776602 w 12767104"/>
                <a:gd name="connsiteY6" fmla="*/ 3274694 h 13064490"/>
                <a:gd name="connsiteX7" fmla="*/ 2104262 w 12767104"/>
                <a:gd name="connsiteY7" fmla="*/ 3577589 h 13064490"/>
                <a:gd name="connsiteX8" fmla="*/ 2044827 w 12767104"/>
                <a:gd name="connsiteY8" fmla="*/ 3737610 h 13064490"/>
                <a:gd name="connsiteX9" fmla="*/ 2681477 w 12767104"/>
                <a:gd name="connsiteY9" fmla="*/ 3979544 h 13064490"/>
                <a:gd name="connsiteX10" fmla="*/ 3096767 w 12767104"/>
                <a:gd name="connsiteY10" fmla="*/ 3918584 h 13064490"/>
                <a:gd name="connsiteX11" fmla="*/ 3167252 w 12767104"/>
                <a:gd name="connsiteY11" fmla="*/ 4078604 h 13064490"/>
                <a:gd name="connsiteX12" fmla="*/ 3313937 w 12767104"/>
                <a:gd name="connsiteY12" fmla="*/ 4000499 h 13064490"/>
                <a:gd name="connsiteX13" fmla="*/ 3447669 w 12767104"/>
                <a:gd name="connsiteY13" fmla="*/ 4025646 h 13064490"/>
                <a:gd name="connsiteX14" fmla="*/ 3510152 w 12767104"/>
                <a:gd name="connsiteY14" fmla="*/ 4219574 h 13064490"/>
                <a:gd name="connsiteX15" fmla="*/ 3515867 w 12767104"/>
                <a:gd name="connsiteY15" fmla="*/ 4589144 h 13064490"/>
                <a:gd name="connsiteX16" fmla="*/ 3371087 w 12767104"/>
                <a:gd name="connsiteY16" fmla="*/ 4928234 h 13064490"/>
                <a:gd name="connsiteX17" fmla="*/ 3479672 w 12767104"/>
                <a:gd name="connsiteY17" fmla="*/ 5463539 h 13064490"/>
                <a:gd name="connsiteX18" fmla="*/ 3310127 w 12767104"/>
                <a:gd name="connsiteY18" fmla="*/ 5494019 h 13064490"/>
                <a:gd name="connsiteX19" fmla="*/ 3172967 w 12767104"/>
                <a:gd name="connsiteY19" fmla="*/ 6015989 h 13064490"/>
                <a:gd name="connsiteX20" fmla="*/ 3262502 w 12767104"/>
                <a:gd name="connsiteY20" fmla="*/ 6031229 h 13064490"/>
                <a:gd name="connsiteX21" fmla="*/ 3315842 w 12767104"/>
                <a:gd name="connsiteY21" fmla="*/ 6193154 h 13064490"/>
                <a:gd name="connsiteX22" fmla="*/ 3464432 w 12767104"/>
                <a:gd name="connsiteY22" fmla="*/ 6115049 h 13064490"/>
                <a:gd name="connsiteX23" fmla="*/ 3593972 w 12767104"/>
                <a:gd name="connsiteY23" fmla="*/ 6273164 h 13064490"/>
                <a:gd name="connsiteX24" fmla="*/ 3835146 w 12767104"/>
                <a:gd name="connsiteY24" fmla="*/ 6307836 h 13064490"/>
                <a:gd name="connsiteX25" fmla="*/ 3643502 w 12767104"/>
                <a:gd name="connsiteY25" fmla="*/ 6793229 h 13064490"/>
                <a:gd name="connsiteX26" fmla="*/ 3704462 w 12767104"/>
                <a:gd name="connsiteY26" fmla="*/ 7218044 h 13064490"/>
                <a:gd name="connsiteX27" fmla="*/ 3508247 w 12767104"/>
                <a:gd name="connsiteY27" fmla="*/ 7745729 h 13064490"/>
                <a:gd name="connsiteX28" fmla="*/ 3654932 w 12767104"/>
                <a:gd name="connsiteY28" fmla="*/ 7880984 h 13064490"/>
                <a:gd name="connsiteX29" fmla="*/ 3396234 w 12767104"/>
                <a:gd name="connsiteY29" fmla="*/ 8180451 h 13064490"/>
                <a:gd name="connsiteX30" fmla="*/ 3645407 w 12767104"/>
                <a:gd name="connsiteY30" fmla="*/ 8650604 h 13064490"/>
                <a:gd name="connsiteX31" fmla="*/ 4189476 w 12767104"/>
                <a:gd name="connsiteY31" fmla="*/ 9107805 h 13064490"/>
                <a:gd name="connsiteX32" fmla="*/ 4317872 w 12767104"/>
                <a:gd name="connsiteY32" fmla="*/ 9022079 h 13064490"/>
                <a:gd name="connsiteX33" fmla="*/ 4573142 w 12767104"/>
                <a:gd name="connsiteY33" fmla="*/ 9305924 h 13064490"/>
                <a:gd name="connsiteX34" fmla="*/ 4847462 w 12767104"/>
                <a:gd name="connsiteY34" fmla="*/ 9330689 h 13064490"/>
                <a:gd name="connsiteX35" fmla="*/ 5024627 w 12767104"/>
                <a:gd name="connsiteY35" fmla="*/ 9193529 h 13064490"/>
                <a:gd name="connsiteX36" fmla="*/ 5401817 w 12767104"/>
                <a:gd name="connsiteY36" fmla="*/ 9408794 h 13064490"/>
                <a:gd name="connsiteX37" fmla="*/ 5702807 w 12767104"/>
                <a:gd name="connsiteY37" fmla="*/ 9414509 h 13064490"/>
                <a:gd name="connsiteX38" fmla="*/ 5805677 w 12767104"/>
                <a:gd name="connsiteY38" fmla="*/ 9641204 h 13064490"/>
                <a:gd name="connsiteX39" fmla="*/ 6116192 w 12767104"/>
                <a:gd name="connsiteY39" fmla="*/ 9660254 h 13064490"/>
                <a:gd name="connsiteX40" fmla="*/ 6206109 w 12767104"/>
                <a:gd name="connsiteY40" fmla="*/ 9857613 h 13064490"/>
                <a:gd name="connsiteX41" fmla="*/ 6379082 w 12767104"/>
                <a:gd name="connsiteY41" fmla="*/ 9858374 h 13064490"/>
                <a:gd name="connsiteX42" fmla="*/ 6531482 w 12767104"/>
                <a:gd name="connsiteY42" fmla="*/ 10033634 h 13064490"/>
                <a:gd name="connsiteX43" fmla="*/ 6741032 w 12767104"/>
                <a:gd name="connsiteY43" fmla="*/ 10033634 h 13064490"/>
                <a:gd name="connsiteX44" fmla="*/ 6769607 w 12767104"/>
                <a:gd name="connsiteY44" fmla="*/ 10528934 h 13064490"/>
                <a:gd name="connsiteX45" fmla="*/ 6960108 w 12767104"/>
                <a:gd name="connsiteY45" fmla="*/ 10938891 h 13064490"/>
                <a:gd name="connsiteX46" fmla="*/ 6458712 w 12767104"/>
                <a:gd name="connsiteY46" fmla="*/ 11369040 h 13064490"/>
                <a:gd name="connsiteX47" fmla="*/ 6592443 w 12767104"/>
                <a:gd name="connsiteY47" fmla="*/ 11569065 h 13064490"/>
                <a:gd name="connsiteX48" fmla="*/ 6723888 w 12767104"/>
                <a:gd name="connsiteY48" fmla="*/ 11530965 h 13064490"/>
                <a:gd name="connsiteX49" fmla="*/ 6826758 w 12767104"/>
                <a:gd name="connsiteY49" fmla="*/ 11633835 h 13064490"/>
                <a:gd name="connsiteX50" fmla="*/ 6834378 w 12767104"/>
                <a:gd name="connsiteY50" fmla="*/ 11870055 h 13064490"/>
                <a:gd name="connsiteX51" fmla="*/ 6950583 w 12767104"/>
                <a:gd name="connsiteY51" fmla="*/ 12011025 h 13064490"/>
                <a:gd name="connsiteX52" fmla="*/ 7009638 w 12767104"/>
                <a:gd name="connsiteY52" fmla="*/ 12390120 h 13064490"/>
                <a:gd name="connsiteX53" fmla="*/ 6941058 w 12767104"/>
                <a:gd name="connsiteY53" fmla="*/ 12628245 h 13064490"/>
                <a:gd name="connsiteX54" fmla="*/ 7076313 w 12767104"/>
                <a:gd name="connsiteY54" fmla="*/ 12847320 h 13064490"/>
                <a:gd name="connsiteX55" fmla="*/ 7202043 w 12767104"/>
                <a:gd name="connsiteY55" fmla="*/ 12943713 h 13064490"/>
                <a:gd name="connsiteX56" fmla="*/ 7287768 w 12767104"/>
                <a:gd name="connsiteY56" fmla="*/ 12799695 h 13064490"/>
                <a:gd name="connsiteX57" fmla="*/ 7377303 w 12767104"/>
                <a:gd name="connsiteY57" fmla="*/ 12759690 h 13064490"/>
                <a:gd name="connsiteX58" fmla="*/ 7748778 w 12767104"/>
                <a:gd name="connsiteY58" fmla="*/ 12538710 h 13064490"/>
                <a:gd name="connsiteX59" fmla="*/ 8312658 w 12767104"/>
                <a:gd name="connsiteY59" fmla="*/ 13034010 h 13064490"/>
                <a:gd name="connsiteX60" fmla="*/ 8440293 w 12767104"/>
                <a:gd name="connsiteY60" fmla="*/ 12971145 h 13064490"/>
                <a:gd name="connsiteX61" fmla="*/ 8819388 w 12767104"/>
                <a:gd name="connsiteY61" fmla="*/ 13013055 h 13064490"/>
                <a:gd name="connsiteX62" fmla="*/ 9089898 w 12767104"/>
                <a:gd name="connsiteY62" fmla="*/ 13064490 h 13064490"/>
                <a:gd name="connsiteX63" fmla="*/ 9554718 w 12767104"/>
                <a:gd name="connsiteY63" fmla="*/ 12974954 h 13064490"/>
                <a:gd name="connsiteX64" fmla="*/ 9853803 w 12767104"/>
                <a:gd name="connsiteY64" fmla="*/ 12885420 h 13064490"/>
                <a:gd name="connsiteX65" fmla="*/ 9954006 w 12767104"/>
                <a:gd name="connsiteY65" fmla="*/ 12968097 h 13064490"/>
                <a:gd name="connsiteX66" fmla="*/ 10019538 w 12767104"/>
                <a:gd name="connsiteY66" fmla="*/ 12891134 h 13064490"/>
                <a:gd name="connsiteX67" fmla="*/ 10107168 w 12767104"/>
                <a:gd name="connsiteY67" fmla="*/ 12702539 h 13064490"/>
                <a:gd name="connsiteX68" fmla="*/ 10103358 w 12767104"/>
                <a:gd name="connsiteY68" fmla="*/ 12614909 h 13064490"/>
                <a:gd name="connsiteX69" fmla="*/ 10177653 w 12767104"/>
                <a:gd name="connsiteY69" fmla="*/ 12538709 h 13064490"/>
                <a:gd name="connsiteX70" fmla="*/ 10135743 w 12767104"/>
                <a:gd name="connsiteY70" fmla="*/ 12378689 h 13064490"/>
                <a:gd name="connsiteX71" fmla="*/ 10267188 w 12767104"/>
                <a:gd name="connsiteY71" fmla="*/ 12338684 h 13064490"/>
                <a:gd name="connsiteX72" fmla="*/ 10419207 w 12767104"/>
                <a:gd name="connsiteY72" fmla="*/ 11967972 h 13064490"/>
                <a:gd name="connsiteX73" fmla="*/ 11149203 w 12767104"/>
                <a:gd name="connsiteY73" fmla="*/ 12121514 h 13064490"/>
                <a:gd name="connsiteX74" fmla="*/ 12090273 w 12767104"/>
                <a:gd name="connsiteY74" fmla="*/ 11727179 h 13064490"/>
                <a:gd name="connsiteX75" fmla="*/ 12248388 w 12767104"/>
                <a:gd name="connsiteY75" fmla="*/ 11870054 h 13064490"/>
                <a:gd name="connsiteX76" fmla="*/ 12362688 w 12767104"/>
                <a:gd name="connsiteY76" fmla="*/ 11891009 h 13064490"/>
                <a:gd name="connsiteX77" fmla="*/ 12524613 w 12767104"/>
                <a:gd name="connsiteY77" fmla="*/ 11662409 h 13064490"/>
                <a:gd name="connsiteX78" fmla="*/ 12600813 w 12767104"/>
                <a:gd name="connsiteY78" fmla="*/ 11622404 h 13064490"/>
                <a:gd name="connsiteX79" fmla="*/ 12658344 w 12767104"/>
                <a:gd name="connsiteY79" fmla="*/ 11645265 h 13064490"/>
                <a:gd name="connsiteX80" fmla="*/ 12758928 w 12767104"/>
                <a:gd name="connsiteY80" fmla="*/ 11344274 h 13064490"/>
                <a:gd name="connsiteX81" fmla="*/ 12446507 w 12767104"/>
                <a:gd name="connsiteY81" fmla="*/ 10921364 h 13064490"/>
                <a:gd name="connsiteX82" fmla="*/ 12383642 w 12767104"/>
                <a:gd name="connsiteY82" fmla="*/ 10618469 h 13064490"/>
                <a:gd name="connsiteX83" fmla="*/ 12201906 w 12767104"/>
                <a:gd name="connsiteY83" fmla="*/ 10423017 h 13064490"/>
                <a:gd name="connsiteX84" fmla="*/ 12216002 w 12767104"/>
                <a:gd name="connsiteY84" fmla="*/ 10138409 h 13064490"/>
                <a:gd name="connsiteX85" fmla="*/ 12560807 w 12767104"/>
                <a:gd name="connsiteY85" fmla="*/ 9631679 h 13064490"/>
                <a:gd name="connsiteX86" fmla="*/ 12693777 w 12767104"/>
                <a:gd name="connsiteY86" fmla="*/ 8833866 h 13064490"/>
                <a:gd name="connsiteX87" fmla="*/ 12472416 w 12767104"/>
                <a:gd name="connsiteY87" fmla="*/ 8590407 h 13064490"/>
                <a:gd name="connsiteX88" fmla="*/ 12508992 w 12767104"/>
                <a:gd name="connsiteY88" fmla="*/ 7827264 h 13064490"/>
                <a:gd name="connsiteX89" fmla="*/ 12256389 w 12767104"/>
                <a:gd name="connsiteY89" fmla="*/ 7655052 h 13064490"/>
                <a:gd name="connsiteX90" fmla="*/ 11978640 w 12767104"/>
                <a:gd name="connsiteY90" fmla="*/ 7424928 h 13064490"/>
                <a:gd name="connsiteX91" fmla="*/ 11887200 w 12767104"/>
                <a:gd name="connsiteY91" fmla="*/ 6784848 h 13064490"/>
                <a:gd name="connsiteX92" fmla="*/ 12052173 w 12767104"/>
                <a:gd name="connsiteY92" fmla="*/ 6573774 h 13064490"/>
                <a:gd name="connsiteX93" fmla="*/ 12172950 w 12767104"/>
                <a:gd name="connsiteY93" fmla="*/ 6334887 h 13064490"/>
                <a:gd name="connsiteX94" fmla="*/ 12179808 w 12767104"/>
                <a:gd name="connsiteY94" fmla="*/ 5888736 h 13064490"/>
                <a:gd name="connsiteX95" fmla="*/ 11915394 w 12767104"/>
                <a:gd name="connsiteY95" fmla="*/ 5550027 h 13064490"/>
                <a:gd name="connsiteX96" fmla="*/ 11612880 w 12767104"/>
                <a:gd name="connsiteY96" fmla="*/ 5285232 h 13064490"/>
                <a:gd name="connsiteX97" fmla="*/ 11137392 w 12767104"/>
                <a:gd name="connsiteY97" fmla="*/ 4791456 h 13064490"/>
                <a:gd name="connsiteX98" fmla="*/ 10345674 w 12767104"/>
                <a:gd name="connsiteY98" fmla="*/ 4283583 h 13064490"/>
                <a:gd name="connsiteX99" fmla="*/ 10364343 w 12767104"/>
                <a:gd name="connsiteY99" fmla="*/ 3643122 h 13064490"/>
                <a:gd name="connsiteX100" fmla="*/ 10991088 w 12767104"/>
                <a:gd name="connsiteY100" fmla="*/ 3035808 h 13064490"/>
                <a:gd name="connsiteX101" fmla="*/ 11228832 w 12767104"/>
                <a:gd name="connsiteY101" fmla="*/ 2523744 h 13064490"/>
                <a:gd name="connsiteX102" fmla="*/ 11155680 w 12767104"/>
                <a:gd name="connsiteY102" fmla="*/ 2286000 h 13064490"/>
                <a:gd name="connsiteX103" fmla="*/ 11391900 w 12767104"/>
                <a:gd name="connsiteY103" fmla="*/ 1664970 h 13064490"/>
                <a:gd name="connsiteX104" fmla="*/ 11299698 w 12767104"/>
                <a:gd name="connsiteY104" fmla="*/ 1289304 h 13064490"/>
                <a:gd name="connsiteX105" fmla="*/ 10966704 w 12767104"/>
                <a:gd name="connsiteY105" fmla="*/ 1435227 h 13064490"/>
                <a:gd name="connsiteX106" fmla="*/ 10770870 w 12767104"/>
                <a:gd name="connsiteY106" fmla="*/ 1719072 h 13064490"/>
                <a:gd name="connsiteX107" fmla="*/ 10211943 w 12767104"/>
                <a:gd name="connsiteY107" fmla="*/ 1704594 h 13064490"/>
                <a:gd name="connsiteX108" fmla="*/ 10643616 w 12767104"/>
                <a:gd name="connsiteY108" fmla="*/ 987552 h 13064490"/>
                <a:gd name="connsiteX109" fmla="*/ 10569321 w 12767104"/>
                <a:gd name="connsiteY109" fmla="*/ 768477 h 13064490"/>
                <a:gd name="connsiteX110" fmla="*/ 10310241 w 12767104"/>
                <a:gd name="connsiteY110" fmla="*/ 644652 h 13064490"/>
                <a:gd name="connsiteX111" fmla="*/ 10132695 w 12767104"/>
                <a:gd name="connsiteY111" fmla="*/ 798957 h 13064490"/>
                <a:gd name="connsiteX112" fmla="*/ 9947147 w 12767104"/>
                <a:gd name="connsiteY112" fmla="*/ 712469 h 13064490"/>
                <a:gd name="connsiteX113" fmla="*/ 9547097 w 12767104"/>
                <a:gd name="connsiteY113" fmla="*/ 748664 h 13064490"/>
                <a:gd name="connsiteX114" fmla="*/ 9390887 w 12767104"/>
                <a:gd name="connsiteY114" fmla="*/ 302894 h 13064490"/>
                <a:gd name="connsiteX115" fmla="*/ 9286112 w 12767104"/>
                <a:gd name="connsiteY115" fmla="*/ 152399 h 13064490"/>
                <a:gd name="connsiteX116" fmla="*/ 9089136 w 12767104"/>
                <a:gd name="connsiteY116" fmla="*/ 0 h 13064490"/>
                <a:gd name="connsiteX117" fmla="*/ 9030842 w 12767104"/>
                <a:gd name="connsiteY117" fmla="*/ 188594 h 13064490"/>
                <a:gd name="connsiteX118" fmla="*/ 9137522 w 12767104"/>
                <a:gd name="connsiteY118" fmla="*/ 352424 h 13064490"/>
                <a:gd name="connsiteX119" fmla="*/ 8903207 w 12767104"/>
                <a:gd name="connsiteY119" fmla="*/ 421004 h 13064490"/>
                <a:gd name="connsiteX120" fmla="*/ 8634602 w 12767104"/>
                <a:gd name="connsiteY120" fmla="*/ 548639 h 13064490"/>
                <a:gd name="connsiteX121" fmla="*/ 8421242 w 12767104"/>
                <a:gd name="connsiteY121" fmla="*/ 859154 h 13064490"/>
                <a:gd name="connsiteX122" fmla="*/ 8219312 w 12767104"/>
                <a:gd name="connsiteY122" fmla="*/ 922019 h 13064490"/>
                <a:gd name="connsiteX123" fmla="*/ 8125967 w 12767104"/>
                <a:gd name="connsiteY123" fmla="*/ 1301114 h 13064490"/>
                <a:gd name="connsiteX124" fmla="*/ 8017382 w 12767104"/>
                <a:gd name="connsiteY124" fmla="*/ 1407794 h 13064490"/>
                <a:gd name="connsiteX125" fmla="*/ 7977377 w 12767104"/>
                <a:gd name="connsiteY125" fmla="*/ 1543049 h 13064490"/>
                <a:gd name="connsiteX126" fmla="*/ 7811642 w 12767104"/>
                <a:gd name="connsiteY126" fmla="*/ 1577339 h 13064490"/>
                <a:gd name="connsiteX127" fmla="*/ 7678674 w 12767104"/>
                <a:gd name="connsiteY127" fmla="*/ 1816608 h 13064490"/>
                <a:gd name="connsiteX128" fmla="*/ 7327772 w 12767104"/>
                <a:gd name="connsiteY128" fmla="*/ 1645919 h 13064490"/>
                <a:gd name="connsiteX129" fmla="*/ 6998207 w 12767104"/>
                <a:gd name="connsiteY129" fmla="*/ 1950719 h 13064490"/>
                <a:gd name="connsiteX130" fmla="*/ 6794372 w 12767104"/>
                <a:gd name="connsiteY130" fmla="*/ 1811654 h 13064490"/>
                <a:gd name="connsiteX131" fmla="*/ 6388541 w 12767104"/>
                <a:gd name="connsiteY131" fmla="*/ 2077730 h 13064490"/>
                <a:gd name="connsiteX132" fmla="*/ 6200069 w 12767104"/>
                <a:gd name="connsiteY132" fmla="*/ 2258230 h 13064490"/>
                <a:gd name="connsiteX133" fmla="*/ 6132668 w 12767104"/>
                <a:gd name="connsiteY133" fmla="*/ 2184840 h 13064490"/>
                <a:gd name="connsiteX134" fmla="*/ 6051343 w 12767104"/>
                <a:gd name="connsiteY134" fmla="*/ 2172939 h 13064490"/>
                <a:gd name="connsiteX135" fmla="*/ 6152503 w 12767104"/>
                <a:gd name="connsiteY135" fmla="*/ 2036076 h 13064490"/>
                <a:gd name="connsiteX136" fmla="*/ 6071179 w 12767104"/>
                <a:gd name="connsiteY136" fmla="*/ 2038060 h 13064490"/>
                <a:gd name="connsiteX137" fmla="*/ 5991838 w 12767104"/>
                <a:gd name="connsiteY137" fmla="*/ 2105499 h 13064490"/>
                <a:gd name="connsiteX138" fmla="*/ 5957469 w 12767104"/>
                <a:gd name="connsiteY138" fmla="*/ 2048407 h 13064490"/>
                <a:gd name="connsiteX139" fmla="*/ 5841165 w 12767104"/>
                <a:gd name="connsiteY139" fmla="*/ 2136802 h 13064490"/>
                <a:gd name="connsiteX140" fmla="*/ 5724064 w 12767104"/>
                <a:gd name="connsiteY140" fmla="*/ 2053928 h 13064490"/>
                <a:gd name="connsiteX141" fmla="*/ 5581714 w 12767104"/>
                <a:gd name="connsiteY141" fmla="*/ 2050271 h 13064490"/>
                <a:gd name="connsiteX142" fmla="*/ 5460256 w 12767104"/>
                <a:gd name="connsiteY142" fmla="*/ 2097565 h 13064490"/>
                <a:gd name="connsiteX143" fmla="*/ 5343431 w 12767104"/>
                <a:gd name="connsiteY143" fmla="*/ 2060837 h 13064490"/>
                <a:gd name="connsiteX144" fmla="*/ 5383630 w 12767104"/>
                <a:gd name="connsiteY144" fmla="*/ 1903664 h 13064490"/>
                <a:gd name="connsiteX145" fmla="*/ 5073471 w 12767104"/>
                <a:gd name="connsiteY145" fmla="*/ 1859543 h 13064490"/>
                <a:gd name="connsiteX146" fmla="*/ 5058739 w 12767104"/>
                <a:gd name="connsiteY146" fmla="*/ 1702226 h 13064490"/>
                <a:gd name="connsiteX147" fmla="*/ 4887021 w 12767104"/>
                <a:gd name="connsiteY147" fmla="*/ 1772269 h 13064490"/>
                <a:gd name="connsiteX148" fmla="*/ 4565691 w 12767104"/>
                <a:gd name="connsiteY148" fmla="*/ 1635406 h 13064490"/>
                <a:gd name="connsiteX149" fmla="*/ 4512137 w 12767104"/>
                <a:gd name="connsiteY149" fmla="*/ 1712763 h 13064490"/>
                <a:gd name="connsiteX150" fmla="*/ 4375274 w 12767104"/>
                <a:gd name="connsiteY150" fmla="*/ 1712763 h 13064490"/>
                <a:gd name="connsiteX151" fmla="*/ 4289902 w 12767104"/>
                <a:gd name="connsiteY151" fmla="*/ 1742267 h 13064490"/>
                <a:gd name="connsiteX152" fmla="*/ 4214609 w 12767104"/>
                <a:gd name="connsiteY152" fmla="*/ 1593753 h 13064490"/>
                <a:gd name="connsiteX153" fmla="*/ 4095599 w 12767104"/>
                <a:gd name="connsiteY153" fmla="*/ 1520363 h 13064490"/>
                <a:gd name="connsiteX154" fmla="*/ 4093905 w 12767104"/>
                <a:gd name="connsiteY154" fmla="*/ 1433030 h 13064490"/>
                <a:gd name="connsiteX155" fmla="*/ 3996423 w 12767104"/>
                <a:gd name="connsiteY155" fmla="*/ 1391434 h 13064490"/>
                <a:gd name="connsiteX156" fmla="*/ 3762439 w 12767104"/>
                <a:gd name="connsiteY156" fmla="*/ 1268200 h 13064490"/>
                <a:gd name="connsiteX157" fmla="*/ 3683643 w 12767104"/>
                <a:gd name="connsiteY157" fmla="*/ 1308185 h 13064490"/>
                <a:gd name="connsiteX158" fmla="*/ 3505928 w 12767104"/>
                <a:gd name="connsiteY158" fmla="*/ 1106176 h 13064490"/>
                <a:gd name="connsiteX159" fmla="*/ 3296242 w 12767104"/>
                <a:gd name="connsiteY159" fmla="*/ 1199033 h 13064490"/>
                <a:gd name="connsiteX160" fmla="*/ 3234753 w 12767104"/>
                <a:gd name="connsiteY160" fmla="*/ 1089940 h 13064490"/>
                <a:gd name="connsiteX161" fmla="*/ 2999574 w 12767104"/>
                <a:gd name="connsiteY161" fmla="*/ 1182219 h 13064490"/>
                <a:gd name="connsiteX162" fmla="*/ 2992765 w 12767104"/>
                <a:gd name="connsiteY162" fmla="*/ 1034402 h 13064490"/>
                <a:gd name="connsiteX163" fmla="*/ 2920345 w 12767104"/>
                <a:gd name="connsiteY163" fmla="*/ 1007542 h 13064490"/>
                <a:gd name="connsiteX164" fmla="*/ 2792430 w 12767104"/>
                <a:gd name="connsiteY164" fmla="*/ 1246638 h 13064490"/>
                <a:gd name="connsiteX165" fmla="*/ 2793380 w 12767104"/>
                <a:gd name="connsiteY165" fmla="*/ 1429807 h 13064490"/>
                <a:gd name="connsiteX166" fmla="*/ 2655567 w 12767104"/>
                <a:gd name="connsiteY166" fmla="*/ 1478709 h 13064490"/>
                <a:gd name="connsiteX167" fmla="*/ 2541665 w 12767104"/>
                <a:gd name="connsiteY167" fmla="*/ 1603773 h 13064490"/>
                <a:gd name="connsiteX168" fmla="*/ 2356057 w 12767104"/>
                <a:gd name="connsiteY168" fmla="*/ 1591769 h 13064490"/>
                <a:gd name="connsiteX169" fmla="*/ 2241013 w 12767104"/>
                <a:gd name="connsiteY169" fmla="*/ 1758385 h 13064490"/>
                <a:gd name="connsiteX170" fmla="*/ 2084315 w 12767104"/>
                <a:gd name="connsiteY170" fmla="*/ 1706813 h 13064490"/>
                <a:gd name="connsiteX171" fmla="*/ 2012822 w 12767104"/>
                <a:gd name="connsiteY171" fmla="*/ 1710689 h 13064490"/>
                <a:gd name="connsiteX172" fmla="*/ 2007107 w 12767104"/>
                <a:gd name="connsiteY172" fmla="*/ 1870709 h 13064490"/>
                <a:gd name="connsiteX173" fmla="*/ 1736597 w 12767104"/>
                <a:gd name="connsiteY173" fmla="*/ 1920239 h 13064490"/>
                <a:gd name="connsiteX174" fmla="*/ 1383792 w 12767104"/>
                <a:gd name="connsiteY174" fmla="*/ 1796415 h 13064490"/>
                <a:gd name="connsiteX175" fmla="*/ 1064132 w 12767104"/>
                <a:gd name="connsiteY175" fmla="*/ 1979294 h 13064490"/>
                <a:gd name="connsiteX176" fmla="*/ 1053084 w 12767104"/>
                <a:gd name="connsiteY176" fmla="*/ 2431542 h 13064490"/>
                <a:gd name="connsiteX177" fmla="*/ 514350 w 12767104"/>
                <a:gd name="connsiteY177" fmla="*/ 2355342 h 13064490"/>
                <a:gd name="connsiteX178" fmla="*/ 464057 w 12767104"/>
                <a:gd name="connsiteY178" fmla="*/ 2529839 h 13064490"/>
                <a:gd name="connsiteX179" fmla="*/ 0 w 12767104"/>
                <a:gd name="connsiteY179" fmla="*/ 2450592 h 13064490"/>
                <a:gd name="connsiteX0" fmla="*/ 0 w 12767104"/>
                <a:gd name="connsiteY0" fmla="*/ 2450592 h 13064490"/>
                <a:gd name="connsiteX1" fmla="*/ 266319 w 12767104"/>
                <a:gd name="connsiteY1" fmla="*/ 2830068 h 13064490"/>
                <a:gd name="connsiteX2" fmla="*/ 715899 w 12767104"/>
                <a:gd name="connsiteY2" fmla="*/ 2767965 h 13064490"/>
                <a:gd name="connsiteX3" fmla="*/ 1254633 w 12767104"/>
                <a:gd name="connsiteY3" fmla="*/ 3008757 h 13064490"/>
                <a:gd name="connsiteX4" fmla="*/ 1414652 w 12767104"/>
                <a:gd name="connsiteY4" fmla="*/ 3208019 h 13064490"/>
                <a:gd name="connsiteX5" fmla="*/ 1605152 w 12767104"/>
                <a:gd name="connsiteY5" fmla="*/ 3383279 h 13064490"/>
                <a:gd name="connsiteX6" fmla="*/ 1776602 w 12767104"/>
                <a:gd name="connsiteY6" fmla="*/ 3274694 h 13064490"/>
                <a:gd name="connsiteX7" fmla="*/ 2104262 w 12767104"/>
                <a:gd name="connsiteY7" fmla="*/ 3577589 h 13064490"/>
                <a:gd name="connsiteX8" fmla="*/ 2044827 w 12767104"/>
                <a:gd name="connsiteY8" fmla="*/ 3737610 h 13064490"/>
                <a:gd name="connsiteX9" fmla="*/ 2681477 w 12767104"/>
                <a:gd name="connsiteY9" fmla="*/ 3979544 h 13064490"/>
                <a:gd name="connsiteX10" fmla="*/ 3096767 w 12767104"/>
                <a:gd name="connsiteY10" fmla="*/ 3918584 h 13064490"/>
                <a:gd name="connsiteX11" fmla="*/ 3167252 w 12767104"/>
                <a:gd name="connsiteY11" fmla="*/ 4078604 h 13064490"/>
                <a:gd name="connsiteX12" fmla="*/ 3313937 w 12767104"/>
                <a:gd name="connsiteY12" fmla="*/ 4000499 h 13064490"/>
                <a:gd name="connsiteX13" fmla="*/ 3447669 w 12767104"/>
                <a:gd name="connsiteY13" fmla="*/ 4025646 h 13064490"/>
                <a:gd name="connsiteX14" fmla="*/ 3510152 w 12767104"/>
                <a:gd name="connsiteY14" fmla="*/ 4219574 h 13064490"/>
                <a:gd name="connsiteX15" fmla="*/ 3515867 w 12767104"/>
                <a:gd name="connsiteY15" fmla="*/ 4589144 h 13064490"/>
                <a:gd name="connsiteX16" fmla="*/ 3371087 w 12767104"/>
                <a:gd name="connsiteY16" fmla="*/ 4928234 h 13064490"/>
                <a:gd name="connsiteX17" fmla="*/ 3479672 w 12767104"/>
                <a:gd name="connsiteY17" fmla="*/ 5463539 h 13064490"/>
                <a:gd name="connsiteX18" fmla="*/ 3310127 w 12767104"/>
                <a:gd name="connsiteY18" fmla="*/ 5494019 h 13064490"/>
                <a:gd name="connsiteX19" fmla="*/ 3172967 w 12767104"/>
                <a:gd name="connsiteY19" fmla="*/ 6015989 h 13064490"/>
                <a:gd name="connsiteX20" fmla="*/ 3262502 w 12767104"/>
                <a:gd name="connsiteY20" fmla="*/ 6031229 h 13064490"/>
                <a:gd name="connsiteX21" fmla="*/ 3315842 w 12767104"/>
                <a:gd name="connsiteY21" fmla="*/ 6193154 h 13064490"/>
                <a:gd name="connsiteX22" fmla="*/ 3464432 w 12767104"/>
                <a:gd name="connsiteY22" fmla="*/ 6115049 h 13064490"/>
                <a:gd name="connsiteX23" fmla="*/ 3593972 w 12767104"/>
                <a:gd name="connsiteY23" fmla="*/ 6273164 h 13064490"/>
                <a:gd name="connsiteX24" fmla="*/ 3835146 w 12767104"/>
                <a:gd name="connsiteY24" fmla="*/ 6307836 h 13064490"/>
                <a:gd name="connsiteX25" fmla="*/ 3643502 w 12767104"/>
                <a:gd name="connsiteY25" fmla="*/ 6793229 h 13064490"/>
                <a:gd name="connsiteX26" fmla="*/ 3704462 w 12767104"/>
                <a:gd name="connsiteY26" fmla="*/ 7218044 h 13064490"/>
                <a:gd name="connsiteX27" fmla="*/ 3508247 w 12767104"/>
                <a:gd name="connsiteY27" fmla="*/ 7745729 h 13064490"/>
                <a:gd name="connsiteX28" fmla="*/ 3654932 w 12767104"/>
                <a:gd name="connsiteY28" fmla="*/ 7880984 h 13064490"/>
                <a:gd name="connsiteX29" fmla="*/ 3396234 w 12767104"/>
                <a:gd name="connsiteY29" fmla="*/ 8180451 h 13064490"/>
                <a:gd name="connsiteX30" fmla="*/ 3645407 w 12767104"/>
                <a:gd name="connsiteY30" fmla="*/ 8650604 h 13064490"/>
                <a:gd name="connsiteX31" fmla="*/ 4189476 w 12767104"/>
                <a:gd name="connsiteY31" fmla="*/ 9107805 h 13064490"/>
                <a:gd name="connsiteX32" fmla="*/ 4317872 w 12767104"/>
                <a:gd name="connsiteY32" fmla="*/ 9022079 h 13064490"/>
                <a:gd name="connsiteX33" fmla="*/ 4573142 w 12767104"/>
                <a:gd name="connsiteY33" fmla="*/ 9305924 h 13064490"/>
                <a:gd name="connsiteX34" fmla="*/ 4847462 w 12767104"/>
                <a:gd name="connsiteY34" fmla="*/ 9330689 h 13064490"/>
                <a:gd name="connsiteX35" fmla="*/ 5024627 w 12767104"/>
                <a:gd name="connsiteY35" fmla="*/ 9193529 h 13064490"/>
                <a:gd name="connsiteX36" fmla="*/ 5401817 w 12767104"/>
                <a:gd name="connsiteY36" fmla="*/ 9408794 h 13064490"/>
                <a:gd name="connsiteX37" fmla="*/ 5702807 w 12767104"/>
                <a:gd name="connsiteY37" fmla="*/ 9414509 h 13064490"/>
                <a:gd name="connsiteX38" fmla="*/ 5805677 w 12767104"/>
                <a:gd name="connsiteY38" fmla="*/ 9641204 h 13064490"/>
                <a:gd name="connsiteX39" fmla="*/ 6116192 w 12767104"/>
                <a:gd name="connsiteY39" fmla="*/ 9660254 h 13064490"/>
                <a:gd name="connsiteX40" fmla="*/ 6206109 w 12767104"/>
                <a:gd name="connsiteY40" fmla="*/ 9857613 h 13064490"/>
                <a:gd name="connsiteX41" fmla="*/ 6379082 w 12767104"/>
                <a:gd name="connsiteY41" fmla="*/ 9858374 h 13064490"/>
                <a:gd name="connsiteX42" fmla="*/ 6531482 w 12767104"/>
                <a:gd name="connsiteY42" fmla="*/ 10033634 h 13064490"/>
                <a:gd name="connsiteX43" fmla="*/ 6741032 w 12767104"/>
                <a:gd name="connsiteY43" fmla="*/ 10033634 h 13064490"/>
                <a:gd name="connsiteX44" fmla="*/ 6769607 w 12767104"/>
                <a:gd name="connsiteY44" fmla="*/ 10528934 h 13064490"/>
                <a:gd name="connsiteX45" fmla="*/ 6960108 w 12767104"/>
                <a:gd name="connsiteY45" fmla="*/ 10938891 h 13064490"/>
                <a:gd name="connsiteX46" fmla="*/ 6458712 w 12767104"/>
                <a:gd name="connsiteY46" fmla="*/ 11369040 h 13064490"/>
                <a:gd name="connsiteX47" fmla="*/ 6592443 w 12767104"/>
                <a:gd name="connsiteY47" fmla="*/ 11569065 h 13064490"/>
                <a:gd name="connsiteX48" fmla="*/ 6723888 w 12767104"/>
                <a:gd name="connsiteY48" fmla="*/ 11530965 h 13064490"/>
                <a:gd name="connsiteX49" fmla="*/ 6826758 w 12767104"/>
                <a:gd name="connsiteY49" fmla="*/ 11633835 h 13064490"/>
                <a:gd name="connsiteX50" fmla="*/ 6834378 w 12767104"/>
                <a:gd name="connsiteY50" fmla="*/ 11870055 h 13064490"/>
                <a:gd name="connsiteX51" fmla="*/ 6950583 w 12767104"/>
                <a:gd name="connsiteY51" fmla="*/ 12011025 h 13064490"/>
                <a:gd name="connsiteX52" fmla="*/ 7009638 w 12767104"/>
                <a:gd name="connsiteY52" fmla="*/ 12390120 h 13064490"/>
                <a:gd name="connsiteX53" fmla="*/ 6941058 w 12767104"/>
                <a:gd name="connsiteY53" fmla="*/ 12628245 h 13064490"/>
                <a:gd name="connsiteX54" fmla="*/ 7076313 w 12767104"/>
                <a:gd name="connsiteY54" fmla="*/ 12847320 h 13064490"/>
                <a:gd name="connsiteX55" fmla="*/ 7202043 w 12767104"/>
                <a:gd name="connsiteY55" fmla="*/ 12943713 h 13064490"/>
                <a:gd name="connsiteX56" fmla="*/ 7287768 w 12767104"/>
                <a:gd name="connsiteY56" fmla="*/ 12799695 h 13064490"/>
                <a:gd name="connsiteX57" fmla="*/ 7377303 w 12767104"/>
                <a:gd name="connsiteY57" fmla="*/ 12759690 h 13064490"/>
                <a:gd name="connsiteX58" fmla="*/ 7748778 w 12767104"/>
                <a:gd name="connsiteY58" fmla="*/ 12538710 h 13064490"/>
                <a:gd name="connsiteX59" fmla="*/ 8312658 w 12767104"/>
                <a:gd name="connsiteY59" fmla="*/ 13034010 h 13064490"/>
                <a:gd name="connsiteX60" fmla="*/ 8440293 w 12767104"/>
                <a:gd name="connsiteY60" fmla="*/ 12971145 h 13064490"/>
                <a:gd name="connsiteX61" fmla="*/ 8819388 w 12767104"/>
                <a:gd name="connsiteY61" fmla="*/ 13013055 h 13064490"/>
                <a:gd name="connsiteX62" fmla="*/ 9089898 w 12767104"/>
                <a:gd name="connsiteY62" fmla="*/ 13064490 h 13064490"/>
                <a:gd name="connsiteX63" fmla="*/ 9554718 w 12767104"/>
                <a:gd name="connsiteY63" fmla="*/ 12974954 h 13064490"/>
                <a:gd name="connsiteX64" fmla="*/ 9853803 w 12767104"/>
                <a:gd name="connsiteY64" fmla="*/ 12885420 h 13064490"/>
                <a:gd name="connsiteX65" fmla="*/ 9954006 w 12767104"/>
                <a:gd name="connsiteY65" fmla="*/ 12968097 h 13064490"/>
                <a:gd name="connsiteX66" fmla="*/ 10019538 w 12767104"/>
                <a:gd name="connsiteY66" fmla="*/ 12891134 h 13064490"/>
                <a:gd name="connsiteX67" fmla="*/ 10107168 w 12767104"/>
                <a:gd name="connsiteY67" fmla="*/ 12702539 h 13064490"/>
                <a:gd name="connsiteX68" fmla="*/ 10103358 w 12767104"/>
                <a:gd name="connsiteY68" fmla="*/ 12614909 h 13064490"/>
                <a:gd name="connsiteX69" fmla="*/ 10177653 w 12767104"/>
                <a:gd name="connsiteY69" fmla="*/ 12538709 h 13064490"/>
                <a:gd name="connsiteX70" fmla="*/ 10135743 w 12767104"/>
                <a:gd name="connsiteY70" fmla="*/ 12378689 h 13064490"/>
                <a:gd name="connsiteX71" fmla="*/ 10267188 w 12767104"/>
                <a:gd name="connsiteY71" fmla="*/ 12338684 h 13064490"/>
                <a:gd name="connsiteX72" fmla="*/ 10419207 w 12767104"/>
                <a:gd name="connsiteY72" fmla="*/ 11967972 h 13064490"/>
                <a:gd name="connsiteX73" fmla="*/ 11149203 w 12767104"/>
                <a:gd name="connsiteY73" fmla="*/ 12121514 h 13064490"/>
                <a:gd name="connsiteX74" fmla="*/ 12090273 w 12767104"/>
                <a:gd name="connsiteY74" fmla="*/ 11727179 h 13064490"/>
                <a:gd name="connsiteX75" fmla="*/ 12248388 w 12767104"/>
                <a:gd name="connsiteY75" fmla="*/ 11870054 h 13064490"/>
                <a:gd name="connsiteX76" fmla="*/ 12362688 w 12767104"/>
                <a:gd name="connsiteY76" fmla="*/ 11891009 h 13064490"/>
                <a:gd name="connsiteX77" fmla="*/ 12524613 w 12767104"/>
                <a:gd name="connsiteY77" fmla="*/ 11662409 h 13064490"/>
                <a:gd name="connsiteX78" fmla="*/ 12600813 w 12767104"/>
                <a:gd name="connsiteY78" fmla="*/ 11622404 h 13064490"/>
                <a:gd name="connsiteX79" fmla="*/ 12658344 w 12767104"/>
                <a:gd name="connsiteY79" fmla="*/ 11645265 h 13064490"/>
                <a:gd name="connsiteX80" fmla="*/ 12758928 w 12767104"/>
                <a:gd name="connsiteY80" fmla="*/ 11344274 h 13064490"/>
                <a:gd name="connsiteX81" fmla="*/ 12446507 w 12767104"/>
                <a:gd name="connsiteY81" fmla="*/ 10921364 h 13064490"/>
                <a:gd name="connsiteX82" fmla="*/ 12383642 w 12767104"/>
                <a:gd name="connsiteY82" fmla="*/ 10618469 h 13064490"/>
                <a:gd name="connsiteX83" fmla="*/ 12201906 w 12767104"/>
                <a:gd name="connsiteY83" fmla="*/ 10423017 h 13064490"/>
                <a:gd name="connsiteX84" fmla="*/ 12216002 w 12767104"/>
                <a:gd name="connsiteY84" fmla="*/ 10138409 h 13064490"/>
                <a:gd name="connsiteX85" fmla="*/ 12560807 w 12767104"/>
                <a:gd name="connsiteY85" fmla="*/ 9631679 h 13064490"/>
                <a:gd name="connsiteX86" fmla="*/ 12693777 w 12767104"/>
                <a:gd name="connsiteY86" fmla="*/ 8833866 h 13064490"/>
                <a:gd name="connsiteX87" fmla="*/ 12472416 w 12767104"/>
                <a:gd name="connsiteY87" fmla="*/ 8590407 h 13064490"/>
                <a:gd name="connsiteX88" fmla="*/ 12508992 w 12767104"/>
                <a:gd name="connsiteY88" fmla="*/ 7827264 h 13064490"/>
                <a:gd name="connsiteX89" fmla="*/ 12256389 w 12767104"/>
                <a:gd name="connsiteY89" fmla="*/ 7655052 h 13064490"/>
                <a:gd name="connsiteX90" fmla="*/ 11978640 w 12767104"/>
                <a:gd name="connsiteY90" fmla="*/ 7424928 h 13064490"/>
                <a:gd name="connsiteX91" fmla="*/ 11887200 w 12767104"/>
                <a:gd name="connsiteY91" fmla="*/ 6784848 h 13064490"/>
                <a:gd name="connsiteX92" fmla="*/ 12052173 w 12767104"/>
                <a:gd name="connsiteY92" fmla="*/ 6573774 h 13064490"/>
                <a:gd name="connsiteX93" fmla="*/ 12172950 w 12767104"/>
                <a:gd name="connsiteY93" fmla="*/ 6334887 h 13064490"/>
                <a:gd name="connsiteX94" fmla="*/ 12179808 w 12767104"/>
                <a:gd name="connsiteY94" fmla="*/ 5888736 h 13064490"/>
                <a:gd name="connsiteX95" fmla="*/ 11915394 w 12767104"/>
                <a:gd name="connsiteY95" fmla="*/ 5550027 h 13064490"/>
                <a:gd name="connsiteX96" fmla="*/ 11612880 w 12767104"/>
                <a:gd name="connsiteY96" fmla="*/ 5285232 h 13064490"/>
                <a:gd name="connsiteX97" fmla="*/ 11137392 w 12767104"/>
                <a:gd name="connsiteY97" fmla="*/ 4791456 h 13064490"/>
                <a:gd name="connsiteX98" fmla="*/ 10345674 w 12767104"/>
                <a:gd name="connsiteY98" fmla="*/ 4283583 h 13064490"/>
                <a:gd name="connsiteX99" fmla="*/ 10364343 w 12767104"/>
                <a:gd name="connsiteY99" fmla="*/ 3643122 h 13064490"/>
                <a:gd name="connsiteX100" fmla="*/ 10991088 w 12767104"/>
                <a:gd name="connsiteY100" fmla="*/ 3035808 h 13064490"/>
                <a:gd name="connsiteX101" fmla="*/ 11228832 w 12767104"/>
                <a:gd name="connsiteY101" fmla="*/ 2523744 h 13064490"/>
                <a:gd name="connsiteX102" fmla="*/ 11155680 w 12767104"/>
                <a:gd name="connsiteY102" fmla="*/ 2286000 h 13064490"/>
                <a:gd name="connsiteX103" fmla="*/ 11391900 w 12767104"/>
                <a:gd name="connsiteY103" fmla="*/ 1664970 h 13064490"/>
                <a:gd name="connsiteX104" fmla="*/ 11299698 w 12767104"/>
                <a:gd name="connsiteY104" fmla="*/ 1289304 h 13064490"/>
                <a:gd name="connsiteX105" fmla="*/ 10966704 w 12767104"/>
                <a:gd name="connsiteY105" fmla="*/ 1435227 h 13064490"/>
                <a:gd name="connsiteX106" fmla="*/ 10770870 w 12767104"/>
                <a:gd name="connsiteY106" fmla="*/ 1719072 h 13064490"/>
                <a:gd name="connsiteX107" fmla="*/ 10211943 w 12767104"/>
                <a:gd name="connsiteY107" fmla="*/ 1704594 h 13064490"/>
                <a:gd name="connsiteX108" fmla="*/ 10643616 w 12767104"/>
                <a:gd name="connsiteY108" fmla="*/ 987552 h 13064490"/>
                <a:gd name="connsiteX109" fmla="*/ 10569321 w 12767104"/>
                <a:gd name="connsiteY109" fmla="*/ 768477 h 13064490"/>
                <a:gd name="connsiteX110" fmla="*/ 10310241 w 12767104"/>
                <a:gd name="connsiteY110" fmla="*/ 644652 h 13064490"/>
                <a:gd name="connsiteX111" fmla="*/ 10132695 w 12767104"/>
                <a:gd name="connsiteY111" fmla="*/ 798957 h 13064490"/>
                <a:gd name="connsiteX112" fmla="*/ 9947147 w 12767104"/>
                <a:gd name="connsiteY112" fmla="*/ 712469 h 13064490"/>
                <a:gd name="connsiteX113" fmla="*/ 9547097 w 12767104"/>
                <a:gd name="connsiteY113" fmla="*/ 748664 h 13064490"/>
                <a:gd name="connsiteX114" fmla="*/ 9390887 w 12767104"/>
                <a:gd name="connsiteY114" fmla="*/ 302894 h 13064490"/>
                <a:gd name="connsiteX115" fmla="*/ 9286112 w 12767104"/>
                <a:gd name="connsiteY115" fmla="*/ 152399 h 13064490"/>
                <a:gd name="connsiteX116" fmla="*/ 9089136 w 12767104"/>
                <a:gd name="connsiteY116" fmla="*/ 0 h 13064490"/>
                <a:gd name="connsiteX117" fmla="*/ 9030842 w 12767104"/>
                <a:gd name="connsiteY117" fmla="*/ 188594 h 13064490"/>
                <a:gd name="connsiteX118" fmla="*/ 9137522 w 12767104"/>
                <a:gd name="connsiteY118" fmla="*/ 352424 h 13064490"/>
                <a:gd name="connsiteX119" fmla="*/ 8903207 w 12767104"/>
                <a:gd name="connsiteY119" fmla="*/ 421004 h 13064490"/>
                <a:gd name="connsiteX120" fmla="*/ 8634602 w 12767104"/>
                <a:gd name="connsiteY120" fmla="*/ 548639 h 13064490"/>
                <a:gd name="connsiteX121" fmla="*/ 8421242 w 12767104"/>
                <a:gd name="connsiteY121" fmla="*/ 859154 h 13064490"/>
                <a:gd name="connsiteX122" fmla="*/ 8219312 w 12767104"/>
                <a:gd name="connsiteY122" fmla="*/ 922019 h 13064490"/>
                <a:gd name="connsiteX123" fmla="*/ 8125967 w 12767104"/>
                <a:gd name="connsiteY123" fmla="*/ 1301114 h 13064490"/>
                <a:gd name="connsiteX124" fmla="*/ 8017382 w 12767104"/>
                <a:gd name="connsiteY124" fmla="*/ 1407794 h 13064490"/>
                <a:gd name="connsiteX125" fmla="*/ 7977377 w 12767104"/>
                <a:gd name="connsiteY125" fmla="*/ 1543049 h 13064490"/>
                <a:gd name="connsiteX126" fmla="*/ 7811642 w 12767104"/>
                <a:gd name="connsiteY126" fmla="*/ 1577339 h 13064490"/>
                <a:gd name="connsiteX127" fmla="*/ 7678674 w 12767104"/>
                <a:gd name="connsiteY127" fmla="*/ 1816608 h 13064490"/>
                <a:gd name="connsiteX128" fmla="*/ 7327772 w 12767104"/>
                <a:gd name="connsiteY128" fmla="*/ 1645919 h 13064490"/>
                <a:gd name="connsiteX129" fmla="*/ 6998207 w 12767104"/>
                <a:gd name="connsiteY129" fmla="*/ 1950719 h 13064490"/>
                <a:gd name="connsiteX130" fmla="*/ 6794372 w 12767104"/>
                <a:gd name="connsiteY130" fmla="*/ 1811654 h 13064490"/>
                <a:gd name="connsiteX131" fmla="*/ 6388541 w 12767104"/>
                <a:gd name="connsiteY131" fmla="*/ 2077730 h 13064490"/>
                <a:gd name="connsiteX132" fmla="*/ 6200069 w 12767104"/>
                <a:gd name="connsiteY132" fmla="*/ 2258230 h 13064490"/>
                <a:gd name="connsiteX133" fmla="*/ 6132668 w 12767104"/>
                <a:gd name="connsiteY133" fmla="*/ 2184840 h 13064490"/>
                <a:gd name="connsiteX134" fmla="*/ 6051343 w 12767104"/>
                <a:gd name="connsiteY134" fmla="*/ 2172939 h 13064490"/>
                <a:gd name="connsiteX135" fmla="*/ 6152503 w 12767104"/>
                <a:gd name="connsiteY135" fmla="*/ 2036076 h 13064490"/>
                <a:gd name="connsiteX136" fmla="*/ 6071179 w 12767104"/>
                <a:gd name="connsiteY136" fmla="*/ 2038060 h 13064490"/>
                <a:gd name="connsiteX137" fmla="*/ 5991838 w 12767104"/>
                <a:gd name="connsiteY137" fmla="*/ 2105499 h 13064490"/>
                <a:gd name="connsiteX138" fmla="*/ 5957469 w 12767104"/>
                <a:gd name="connsiteY138" fmla="*/ 2048407 h 13064490"/>
                <a:gd name="connsiteX139" fmla="*/ 5841165 w 12767104"/>
                <a:gd name="connsiteY139" fmla="*/ 2136802 h 13064490"/>
                <a:gd name="connsiteX140" fmla="*/ 5724064 w 12767104"/>
                <a:gd name="connsiteY140" fmla="*/ 2053928 h 13064490"/>
                <a:gd name="connsiteX141" fmla="*/ 5581714 w 12767104"/>
                <a:gd name="connsiteY141" fmla="*/ 2050271 h 13064490"/>
                <a:gd name="connsiteX142" fmla="*/ 5460256 w 12767104"/>
                <a:gd name="connsiteY142" fmla="*/ 2097565 h 13064490"/>
                <a:gd name="connsiteX143" fmla="*/ 5343431 w 12767104"/>
                <a:gd name="connsiteY143" fmla="*/ 2060837 h 13064490"/>
                <a:gd name="connsiteX144" fmla="*/ 5383630 w 12767104"/>
                <a:gd name="connsiteY144" fmla="*/ 1903664 h 13064490"/>
                <a:gd name="connsiteX145" fmla="*/ 5073471 w 12767104"/>
                <a:gd name="connsiteY145" fmla="*/ 1859543 h 13064490"/>
                <a:gd name="connsiteX146" fmla="*/ 5058739 w 12767104"/>
                <a:gd name="connsiteY146" fmla="*/ 1702226 h 13064490"/>
                <a:gd name="connsiteX147" fmla="*/ 4887021 w 12767104"/>
                <a:gd name="connsiteY147" fmla="*/ 1772269 h 13064490"/>
                <a:gd name="connsiteX148" fmla="*/ 4565691 w 12767104"/>
                <a:gd name="connsiteY148" fmla="*/ 1635406 h 13064490"/>
                <a:gd name="connsiteX149" fmla="*/ 4512137 w 12767104"/>
                <a:gd name="connsiteY149" fmla="*/ 1712763 h 13064490"/>
                <a:gd name="connsiteX150" fmla="*/ 4375274 w 12767104"/>
                <a:gd name="connsiteY150" fmla="*/ 1712763 h 13064490"/>
                <a:gd name="connsiteX151" fmla="*/ 4289902 w 12767104"/>
                <a:gd name="connsiteY151" fmla="*/ 1742267 h 13064490"/>
                <a:gd name="connsiteX152" fmla="*/ 4214609 w 12767104"/>
                <a:gd name="connsiteY152" fmla="*/ 1593753 h 13064490"/>
                <a:gd name="connsiteX153" fmla="*/ 4095599 w 12767104"/>
                <a:gd name="connsiteY153" fmla="*/ 1520363 h 13064490"/>
                <a:gd name="connsiteX154" fmla="*/ 4093905 w 12767104"/>
                <a:gd name="connsiteY154" fmla="*/ 1433030 h 13064490"/>
                <a:gd name="connsiteX155" fmla="*/ 3996423 w 12767104"/>
                <a:gd name="connsiteY155" fmla="*/ 1391434 h 13064490"/>
                <a:gd name="connsiteX156" fmla="*/ 3762439 w 12767104"/>
                <a:gd name="connsiteY156" fmla="*/ 1268200 h 13064490"/>
                <a:gd name="connsiteX157" fmla="*/ 3683643 w 12767104"/>
                <a:gd name="connsiteY157" fmla="*/ 1308185 h 13064490"/>
                <a:gd name="connsiteX158" fmla="*/ 3505928 w 12767104"/>
                <a:gd name="connsiteY158" fmla="*/ 1106176 h 13064490"/>
                <a:gd name="connsiteX159" fmla="*/ 3296242 w 12767104"/>
                <a:gd name="connsiteY159" fmla="*/ 1199033 h 13064490"/>
                <a:gd name="connsiteX160" fmla="*/ 3234753 w 12767104"/>
                <a:gd name="connsiteY160" fmla="*/ 1089940 h 13064490"/>
                <a:gd name="connsiteX161" fmla="*/ 2999574 w 12767104"/>
                <a:gd name="connsiteY161" fmla="*/ 1182219 h 13064490"/>
                <a:gd name="connsiteX162" fmla="*/ 2992765 w 12767104"/>
                <a:gd name="connsiteY162" fmla="*/ 1034402 h 13064490"/>
                <a:gd name="connsiteX163" fmla="*/ 2920345 w 12767104"/>
                <a:gd name="connsiteY163" fmla="*/ 1007542 h 13064490"/>
                <a:gd name="connsiteX164" fmla="*/ 2792430 w 12767104"/>
                <a:gd name="connsiteY164" fmla="*/ 1246638 h 13064490"/>
                <a:gd name="connsiteX165" fmla="*/ 2793380 w 12767104"/>
                <a:gd name="connsiteY165" fmla="*/ 1429807 h 13064490"/>
                <a:gd name="connsiteX166" fmla="*/ 2655567 w 12767104"/>
                <a:gd name="connsiteY166" fmla="*/ 1478709 h 13064490"/>
                <a:gd name="connsiteX167" fmla="*/ 2541665 w 12767104"/>
                <a:gd name="connsiteY167" fmla="*/ 1603773 h 13064490"/>
                <a:gd name="connsiteX168" fmla="*/ 2356057 w 12767104"/>
                <a:gd name="connsiteY168" fmla="*/ 1591769 h 13064490"/>
                <a:gd name="connsiteX169" fmla="*/ 2241013 w 12767104"/>
                <a:gd name="connsiteY169" fmla="*/ 1758385 h 13064490"/>
                <a:gd name="connsiteX170" fmla="*/ 2084315 w 12767104"/>
                <a:gd name="connsiteY170" fmla="*/ 1706813 h 13064490"/>
                <a:gd name="connsiteX171" fmla="*/ 2012822 w 12767104"/>
                <a:gd name="connsiteY171" fmla="*/ 1710689 h 13064490"/>
                <a:gd name="connsiteX172" fmla="*/ 2007107 w 12767104"/>
                <a:gd name="connsiteY172" fmla="*/ 1870709 h 13064490"/>
                <a:gd name="connsiteX173" fmla="*/ 1736597 w 12767104"/>
                <a:gd name="connsiteY173" fmla="*/ 1920239 h 13064490"/>
                <a:gd name="connsiteX174" fmla="*/ 1383792 w 12767104"/>
                <a:gd name="connsiteY174" fmla="*/ 1796415 h 13064490"/>
                <a:gd name="connsiteX175" fmla="*/ 1064132 w 12767104"/>
                <a:gd name="connsiteY175" fmla="*/ 1979294 h 13064490"/>
                <a:gd name="connsiteX176" fmla="*/ 1053084 w 12767104"/>
                <a:gd name="connsiteY176" fmla="*/ 2431542 h 13064490"/>
                <a:gd name="connsiteX177" fmla="*/ 514350 w 12767104"/>
                <a:gd name="connsiteY177" fmla="*/ 2355342 h 13064490"/>
                <a:gd name="connsiteX178" fmla="*/ 464057 w 12767104"/>
                <a:gd name="connsiteY178" fmla="*/ 2529839 h 13064490"/>
                <a:gd name="connsiteX179" fmla="*/ 0 w 12767104"/>
                <a:gd name="connsiteY179" fmla="*/ 2450592 h 13064490"/>
                <a:gd name="connsiteX0" fmla="*/ 0 w 12767104"/>
                <a:gd name="connsiteY0" fmla="*/ 2450592 h 13064490"/>
                <a:gd name="connsiteX1" fmla="*/ 266319 w 12767104"/>
                <a:gd name="connsiteY1" fmla="*/ 2830068 h 13064490"/>
                <a:gd name="connsiteX2" fmla="*/ 715899 w 12767104"/>
                <a:gd name="connsiteY2" fmla="*/ 2767965 h 13064490"/>
                <a:gd name="connsiteX3" fmla="*/ 1254633 w 12767104"/>
                <a:gd name="connsiteY3" fmla="*/ 3008757 h 13064490"/>
                <a:gd name="connsiteX4" fmla="*/ 1414652 w 12767104"/>
                <a:gd name="connsiteY4" fmla="*/ 3208019 h 13064490"/>
                <a:gd name="connsiteX5" fmla="*/ 1605152 w 12767104"/>
                <a:gd name="connsiteY5" fmla="*/ 3383279 h 13064490"/>
                <a:gd name="connsiteX6" fmla="*/ 1776602 w 12767104"/>
                <a:gd name="connsiteY6" fmla="*/ 3274694 h 13064490"/>
                <a:gd name="connsiteX7" fmla="*/ 2104262 w 12767104"/>
                <a:gd name="connsiteY7" fmla="*/ 3577589 h 13064490"/>
                <a:gd name="connsiteX8" fmla="*/ 2044827 w 12767104"/>
                <a:gd name="connsiteY8" fmla="*/ 3737610 h 13064490"/>
                <a:gd name="connsiteX9" fmla="*/ 2681477 w 12767104"/>
                <a:gd name="connsiteY9" fmla="*/ 3979544 h 13064490"/>
                <a:gd name="connsiteX10" fmla="*/ 3096767 w 12767104"/>
                <a:gd name="connsiteY10" fmla="*/ 3918584 h 13064490"/>
                <a:gd name="connsiteX11" fmla="*/ 3167252 w 12767104"/>
                <a:gd name="connsiteY11" fmla="*/ 4078604 h 13064490"/>
                <a:gd name="connsiteX12" fmla="*/ 3313937 w 12767104"/>
                <a:gd name="connsiteY12" fmla="*/ 4000499 h 13064490"/>
                <a:gd name="connsiteX13" fmla="*/ 3447669 w 12767104"/>
                <a:gd name="connsiteY13" fmla="*/ 4025646 h 13064490"/>
                <a:gd name="connsiteX14" fmla="*/ 3510152 w 12767104"/>
                <a:gd name="connsiteY14" fmla="*/ 4219574 h 13064490"/>
                <a:gd name="connsiteX15" fmla="*/ 3515867 w 12767104"/>
                <a:gd name="connsiteY15" fmla="*/ 4589144 h 13064490"/>
                <a:gd name="connsiteX16" fmla="*/ 3371087 w 12767104"/>
                <a:gd name="connsiteY16" fmla="*/ 4928234 h 13064490"/>
                <a:gd name="connsiteX17" fmla="*/ 3479672 w 12767104"/>
                <a:gd name="connsiteY17" fmla="*/ 5463539 h 13064490"/>
                <a:gd name="connsiteX18" fmla="*/ 3310127 w 12767104"/>
                <a:gd name="connsiteY18" fmla="*/ 5494019 h 13064490"/>
                <a:gd name="connsiteX19" fmla="*/ 3172967 w 12767104"/>
                <a:gd name="connsiteY19" fmla="*/ 6015989 h 13064490"/>
                <a:gd name="connsiteX20" fmla="*/ 3262502 w 12767104"/>
                <a:gd name="connsiteY20" fmla="*/ 6031229 h 13064490"/>
                <a:gd name="connsiteX21" fmla="*/ 3315842 w 12767104"/>
                <a:gd name="connsiteY21" fmla="*/ 6193154 h 13064490"/>
                <a:gd name="connsiteX22" fmla="*/ 3464432 w 12767104"/>
                <a:gd name="connsiteY22" fmla="*/ 6115049 h 13064490"/>
                <a:gd name="connsiteX23" fmla="*/ 3593972 w 12767104"/>
                <a:gd name="connsiteY23" fmla="*/ 6273164 h 13064490"/>
                <a:gd name="connsiteX24" fmla="*/ 3835146 w 12767104"/>
                <a:gd name="connsiteY24" fmla="*/ 6307836 h 13064490"/>
                <a:gd name="connsiteX25" fmla="*/ 3643502 w 12767104"/>
                <a:gd name="connsiteY25" fmla="*/ 6793229 h 13064490"/>
                <a:gd name="connsiteX26" fmla="*/ 3704462 w 12767104"/>
                <a:gd name="connsiteY26" fmla="*/ 7218044 h 13064490"/>
                <a:gd name="connsiteX27" fmla="*/ 3508247 w 12767104"/>
                <a:gd name="connsiteY27" fmla="*/ 7745729 h 13064490"/>
                <a:gd name="connsiteX28" fmla="*/ 3654932 w 12767104"/>
                <a:gd name="connsiteY28" fmla="*/ 7880984 h 13064490"/>
                <a:gd name="connsiteX29" fmla="*/ 3396234 w 12767104"/>
                <a:gd name="connsiteY29" fmla="*/ 8180451 h 13064490"/>
                <a:gd name="connsiteX30" fmla="*/ 3645407 w 12767104"/>
                <a:gd name="connsiteY30" fmla="*/ 8650604 h 13064490"/>
                <a:gd name="connsiteX31" fmla="*/ 4189476 w 12767104"/>
                <a:gd name="connsiteY31" fmla="*/ 9107805 h 13064490"/>
                <a:gd name="connsiteX32" fmla="*/ 4317872 w 12767104"/>
                <a:gd name="connsiteY32" fmla="*/ 9022079 h 13064490"/>
                <a:gd name="connsiteX33" fmla="*/ 4573142 w 12767104"/>
                <a:gd name="connsiteY33" fmla="*/ 9305924 h 13064490"/>
                <a:gd name="connsiteX34" fmla="*/ 4847462 w 12767104"/>
                <a:gd name="connsiteY34" fmla="*/ 9330689 h 13064490"/>
                <a:gd name="connsiteX35" fmla="*/ 5024627 w 12767104"/>
                <a:gd name="connsiteY35" fmla="*/ 9193529 h 13064490"/>
                <a:gd name="connsiteX36" fmla="*/ 5401817 w 12767104"/>
                <a:gd name="connsiteY36" fmla="*/ 9408794 h 13064490"/>
                <a:gd name="connsiteX37" fmla="*/ 5702807 w 12767104"/>
                <a:gd name="connsiteY37" fmla="*/ 9414509 h 13064490"/>
                <a:gd name="connsiteX38" fmla="*/ 5805677 w 12767104"/>
                <a:gd name="connsiteY38" fmla="*/ 9641204 h 13064490"/>
                <a:gd name="connsiteX39" fmla="*/ 6116192 w 12767104"/>
                <a:gd name="connsiteY39" fmla="*/ 9660254 h 13064490"/>
                <a:gd name="connsiteX40" fmla="*/ 6206109 w 12767104"/>
                <a:gd name="connsiteY40" fmla="*/ 9857613 h 13064490"/>
                <a:gd name="connsiteX41" fmla="*/ 6379082 w 12767104"/>
                <a:gd name="connsiteY41" fmla="*/ 9858374 h 13064490"/>
                <a:gd name="connsiteX42" fmla="*/ 6531482 w 12767104"/>
                <a:gd name="connsiteY42" fmla="*/ 10033634 h 13064490"/>
                <a:gd name="connsiteX43" fmla="*/ 6741032 w 12767104"/>
                <a:gd name="connsiteY43" fmla="*/ 10033634 h 13064490"/>
                <a:gd name="connsiteX44" fmla="*/ 6769607 w 12767104"/>
                <a:gd name="connsiteY44" fmla="*/ 10528934 h 13064490"/>
                <a:gd name="connsiteX45" fmla="*/ 6960108 w 12767104"/>
                <a:gd name="connsiteY45" fmla="*/ 10938891 h 13064490"/>
                <a:gd name="connsiteX46" fmla="*/ 6458712 w 12767104"/>
                <a:gd name="connsiteY46" fmla="*/ 11369040 h 13064490"/>
                <a:gd name="connsiteX47" fmla="*/ 6592443 w 12767104"/>
                <a:gd name="connsiteY47" fmla="*/ 11569065 h 13064490"/>
                <a:gd name="connsiteX48" fmla="*/ 6723888 w 12767104"/>
                <a:gd name="connsiteY48" fmla="*/ 11530965 h 13064490"/>
                <a:gd name="connsiteX49" fmla="*/ 6826758 w 12767104"/>
                <a:gd name="connsiteY49" fmla="*/ 11633835 h 13064490"/>
                <a:gd name="connsiteX50" fmla="*/ 6834378 w 12767104"/>
                <a:gd name="connsiteY50" fmla="*/ 11870055 h 13064490"/>
                <a:gd name="connsiteX51" fmla="*/ 6950583 w 12767104"/>
                <a:gd name="connsiteY51" fmla="*/ 12011025 h 13064490"/>
                <a:gd name="connsiteX52" fmla="*/ 7009638 w 12767104"/>
                <a:gd name="connsiteY52" fmla="*/ 12390120 h 13064490"/>
                <a:gd name="connsiteX53" fmla="*/ 6941058 w 12767104"/>
                <a:gd name="connsiteY53" fmla="*/ 12628245 h 13064490"/>
                <a:gd name="connsiteX54" fmla="*/ 7076313 w 12767104"/>
                <a:gd name="connsiteY54" fmla="*/ 12847320 h 13064490"/>
                <a:gd name="connsiteX55" fmla="*/ 7202043 w 12767104"/>
                <a:gd name="connsiteY55" fmla="*/ 12943713 h 13064490"/>
                <a:gd name="connsiteX56" fmla="*/ 7287768 w 12767104"/>
                <a:gd name="connsiteY56" fmla="*/ 12799695 h 13064490"/>
                <a:gd name="connsiteX57" fmla="*/ 7377303 w 12767104"/>
                <a:gd name="connsiteY57" fmla="*/ 12759690 h 13064490"/>
                <a:gd name="connsiteX58" fmla="*/ 7748778 w 12767104"/>
                <a:gd name="connsiteY58" fmla="*/ 12538710 h 13064490"/>
                <a:gd name="connsiteX59" fmla="*/ 8312658 w 12767104"/>
                <a:gd name="connsiteY59" fmla="*/ 13034010 h 13064490"/>
                <a:gd name="connsiteX60" fmla="*/ 8440293 w 12767104"/>
                <a:gd name="connsiteY60" fmla="*/ 12971145 h 13064490"/>
                <a:gd name="connsiteX61" fmla="*/ 8819388 w 12767104"/>
                <a:gd name="connsiteY61" fmla="*/ 13013055 h 13064490"/>
                <a:gd name="connsiteX62" fmla="*/ 9089898 w 12767104"/>
                <a:gd name="connsiteY62" fmla="*/ 13064490 h 13064490"/>
                <a:gd name="connsiteX63" fmla="*/ 9554718 w 12767104"/>
                <a:gd name="connsiteY63" fmla="*/ 12974954 h 13064490"/>
                <a:gd name="connsiteX64" fmla="*/ 9853803 w 12767104"/>
                <a:gd name="connsiteY64" fmla="*/ 12885420 h 13064490"/>
                <a:gd name="connsiteX65" fmla="*/ 9954006 w 12767104"/>
                <a:gd name="connsiteY65" fmla="*/ 12968097 h 13064490"/>
                <a:gd name="connsiteX66" fmla="*/ 10019538 w 12767104"/>
                <a:gd name="connsiteY66" fmla="*/ 12891134 h 13064490"/>
                <a:gd name="connsiteX67" fmla="*/ 10107168 w 12767104"/>
                <a:gd name="connsiteY67" fmla="*/ 12702539 h 13064490"/>
                <a:gd name="connsiteX68" fmla="*/ 10103358 w 12767104"/>
                <a:gd name="connsiteY68" fmla="*/ 12614909 h 13064490"/>
                <a:gd name="connsiteX69" fmla="*/ 10177653 w 12767104"/>
                <a:gd name="connsiteY69" fmla="*/ 12538709 h 13064490"/>
                <a:gd name="connsiteX70" fmla="*/ 10135743 w 12767104"/>
                <a:gd name="connsiteY70" fmla="*/ 12378689 h 13064490"/>
                <a:gd name="connsiteX71" fmla="*/ 10267188 w 12767104"/>
                <a:gd name="connsiteY71" fmla="*/ 12338684 h 13064490"/>
                <a:gd name="connsiteX72" fmla="*/ 10419207 w 12767104"/>
                <a:gd name="connsiteY72" fmla="*/ 11967972 h 13064490"/>
                <a:gd name="connsiteX73" fmla="*/ 11149203 w 12767104"/>
                <a:gd name="connsiteY73" fmla="*/ 12121514 h 13064490"/>
                <a:gd name="connsiteX74" fmla="*/ 12090273 w 12767104"/>
                <a:gd name="connsiteY74" fmla="*/ 11727179 h 13064490"/>
                <a:gd name="connsiteX75" fmla="*/ 12248388 w 12767104"/>
                <a:gd name="connsiteY75" fmla="*/ 11870054 h 13064490"/>
                <a:gd name="connsiteX76" fmla="*/ 12362688 w 12767104"/>
                <a:gd name="connsiteY76" fmla="*/ 11891009 h 13064490"/>
                <a:gd name="connsiteX77" fmla="*/ 12524613 w 12767104"/>
                <a:gd name="connsiteY77" fmla="*/ 11662409 h 13064490"/>
                <a:gd name="connsiteX78" fmla="*/ 12600813 w 12767104"/>
                <a:gd name="connsiteY78" fmla="*/ 11622404 h 13064490"/>
                <a:gd name="connsiteX79" fmla="*/ 12658344 w 12767104"/>
                <a:gd name="connsiteY79" fmla="*/ 11645265 h 13064490"/>
                <a:gd name="connsiteX80" fmla="*/ 12758928 w 12767104"/>
                <a:gd name="connsiteY80" fmla="*/ 11344274 h 13064490"/>
                <a:gd name="connsiteX81" fmla="*/ 12446507 w 12767104"/>
                <a:gd name="connsiteY81" fmla="*/ 10921364 h 13064490"/>
                <a:gd name="connsiteX82" fmla="*/ 12383642 w 12767104"/>
                <a:gd name="connsiteY82" fmla="*/ 10618469 h 13064490"/>
                <a:gd name="connsiteX83" fmla="*/ 12201906 w 12767104"/>
                <a:gd name="connsiteY83" fmla="*/ 10423017 h 13064490"/>
                <a:gd name="connsiteX84" fmla="*/ 12216002 w 12767104"/>
                <a:gd name="connsiteY84" fmla="*/ 10138409 h 13064490"/>
                <a:gd name="connsiteX85" fmla="*/ 12560807 w 12767104"/>
                <a:gd name="connsiteY85" fmla="*/ 9631679 h 13064490"/>
                <a:gd name="connsiteX86" fmla="*/ 12693777 w 12767104"/>
                <a:gd name="connsiteY86" fmla="*/ 8833866 h 13064490"/>
                <a:gd name="connsiteX87" fmla="*/ 12472416 w 12767104"/>
                <a:gd name="connsiteY87" fmla="*/ 8590407 h 13064490"/>
                <a:gd name="connsiteX88" fmla="*/ 12508992 w 12767104"/>
                <a:gd name="connsiteY88" fmla="*/ 7827264 h 13064490"/>
                <a:gd name="connsiteX89" fmla="*/ 12256389 w 12767104"/>
                <a:gd name="connsiteY89" fmla="*/ 7655052 h 13064490"/>
                <a:gd name="connsiteX90" fmla="*/ 11978640 w 12767104"/>
                <a:gd name="connsiteY90" fmla="*/ 7424928 h 13064490"/>
                <a:gd name="connsiteX91" fmla="*/ 11887200 w 12767104"/>
                <a:gd name="connsiteY91" fmla="*/ 6784848 h 13064490"/>
                <a:gd name="connsiteX92" fmla="*/ 12052173 w 12767104"/>
                <a:gd name="connsiteY92" fmla="*/ 6573774 h 13064490"/>
                <a:gd name="connsiteX93" fmla="*/ 12172950 w 12767104"/>
                <a:gd name="connsiteY93" fmla="*/ 6334887 h 13064490"/>
                <a:gd name="connsiteX94" fmla="*/ 12179808 w 12767104"/>
                <a:gd name="connsiteY94" fmla="*/ 5888736 h 13064490"/>
                <a:gd name="connsiteX95" fmla="*/ 11915394 w 12767104"/>
                <a:gd name="connsiteY95" fmla="*/ 5550027 h 13064490"/>
                <a:gd name="connsiteX96" fmla="*/ 11612880 w 12767104"/>
                <a:gd name="connsiteY96" fmla="*/ 5285232 h 13064490"/>
                <a:gd name="connsiteX97" fmla="*/ 11137392 w 12767104"/>
                <a:gd name="connsiteY97" fmla="*/ 4791456 h 13064490"/>
                <a:gd name="connsiteX98" fmla="*/ 10345674 w 12767104"/>
                <a:gd name="connsiteY98" fmla="*/ 4283583 h 13064490"/>
                <a:gd name="connsiteX99" fmla="*/ 10364343 w 12767104"/>
                <a:gd name="connsiteY99" fmla="*/ 3643122 h 13064490"/>
                <a:gd name="connsiteX100" fmla="*/ 10991088 w 12767104"/>
                <a:gd name="connsiteY100" fmla="*/ 3035808 h 13064490"/>
                <a:gd name="connsiteX101" fmla="*/ 11228832 w 12767104"/>
                <a:gd name="connsiteY101" fmla="*/ 2523744 h 13064490"/>
                <a:gd name="connsiteX102" fmla="*/ 11155680 w 12767104"/>
                <a:gd name="connsiteY102" fmla="*/ 2286000 h 13064490"/>
                <a:gd name="connsiteX103" fmla="*/ 11391900 w 12767104"/>
                <a:gd name="connsiteY103" fmla="*/ 1664970 h 13064490"/>
                <a:gd name="connsiteX104" fmla="*/ 11299698 w 12767104"/>
                <a:gd name="connsiteY104" fmla="*/ 1289304 h 13064490"/>
                <a:gd name="connsiteX105" fmla="*/ 10966704 w 12767104"/>
                <a:gd name="connsiteY105" fmla="*/ 1435227 h 13064490"/>
                <a:gd name="connsiteX106" fmla="*/ 10770870 w 12767104"/>
                <a:gd name="connsiteY106" fmla="*/ 1719072 h 13064490"/>
                <a:gd name="connsiteX107" fmla="*/ 10211943 w 12767104"/>
                <a:gd name="connsiteY107" fmla="*/ 1704594 h 13064490"/>
                <a:gd name="connsiteX108" fmla="*/ 10643616 w 12767104"/>
                <a:gd name="connsiteY108" fmla="*/ 987552 h 13064490"/>
                <a:gd name="connsiteX109" fmla="*/ 10569321 w 12767104"/>
                <a:gd name="connsiteY109" fmla="*/ 768477 h 13064490"/>
                <a:gd name="connsiteX110" fmla="*/ 10310241 w 12767104"/>
                <a:gd name="connsiteY110" fmla="*/ 644652 h 13064490"/>
                <a:gd name="connsiteX111" fmla="*/ 10132695 w 12767104"/>
                <a:gd name="connsiteY111" fmla="*/ 798957 h 13064490"/>
                <a:gd name="connsiteX112" fmla="*/ 9947147 w 12767104"/>
                <a:gd name="connsiteY112" fmla="*/ 712469 h 13064490"/>
                <a:gd name="connsiteX113" fmla="*/ 9547097 w 12767104"/>
                <a:gd name="connsiteY113" fmla="*/ 748664 h 13064490"/>
                <a:gd name="connsiteX114" fmla="*/ 9390887 w 12767104"/>
                <a:gd name="connsiteY114" fmla="*/ 302894 h 13064490"/>
                <a:gd name="connsiteX115" fmla="*/ 9286112 w 12767104"/>
                <a:gd name="connsiteY115" fmla="*/ 152399 h 13064490"/>
                <a:gd name="connsiteX116" fmla="*/ 9089136 w 12767104"/>
                <a:gd name="connsiteY116" fmla="*/ 0 h 13064490"/>
                <a:gd name="connsiteX117" fmla="*/ 9030842 w 12767104"/>
                <a:gd name="connsiteY117" fmla="*/ 188594 h 13064490"/>
                <a:gd name="connsiteX118" fmla="*/ 9137522 w 12767104"/>
                <a:gd name="connsiteY118" fmla="*/ 352424 h 13064490"/>
                <a:gd name="connsiteX119" fmla="*/ 8903207 w 12767104"/>
                <a:gd name="connsiteY119" fmla="*/ 421004 h 13064490"/>
                <a:gd name="connsiteX120" fmla="*/ 8634602 w 12767104"/>
                <a:gd name="connsiteY120" fmla="*/ 548639 h 13064490"/>
                <a:gd name="connsiteX121" fmla="*/ 8421242 w 12767104"/>
                <a:gd name="connsiteY121" fmla="*/ 859154 h 13064490"/>
                <a:gd name="connsiteX122" fmla="*/ 8219312 w 12767104"/>
                <a:gd name="connsiteY122" fmla="*/ 922019 h 13064490"/>
                <a:gd name="connsiteX123" fmla="*/ 8125967 w 12767104"/>
                <a:gd name="connsiteY123" fmla="*/ 1301114 h 13064490"/>
                <a:gd name="connsiteX124" fmla="*/ 8017382 w 12767104"/>
                <a:gd name="connsiteY124" fmla="*/ 1407794 h 13064490"/>
                <a:gd name="connsiteX125" fmla="*/ 7977377 w 12767104"/>
                <a:gd name="connsiteY125" fmla="*/ 1543049 h 13064490"/>
                <a:gd name="connsiteX126" fmla="*/ 7811642 w 12767104"/>
                <a:gd name="connsiteY126" fmla="*/ 1577339 h 13064490"/>
                <a:gd name="connsiteX127" fmla="*/ 7678674 w 12767104"/>
                <a:gd name="connsiteY127" fmla="*/ 1816608 h 13064490"/>
                <a:gd name="connsiteX128" fmla="*/ 7327772 w 12767104"/>
                <a:gd name="connsiteY128" fmla="*/ 1645919 h 13064490"/>
                <a:gd name="connsiteX129" fmla="*/ 6998207 w 12767104"/>
                <a:gd name="connsiteY129" fmla="*/ 1950719 h 13064490"/>
                <a:gd name="connsiteX130" fmla="*/ 6794372 w 12767104"/>
                <a:gd name="connsiteY130" fmla="*/ 1811654 h 13064490"/>
                <a:gd name="connsiteX131" fmla="*/ 6388541 w 12767104"/>
                <a:gd name="connsiteY131" fmla="*/ 2077730 h 13064490"/>
                <a:gd name="connsiteX132" fmla="*/ 6200069 w 12767104"/>
                <a:gd name="connsiteY132" fmla="*/ 2258230 h 13064490"/>
                <a:gd name="connsiteX133" fmla="*/ 6132668 w 12767104"/>
                <a:gd name="connsiteY133" fmla="*/ 2184840 h 13064490"/>
                <a:gd name="connsiteX134" fmla="*/ 6051343 w 12767104"/>
                <a:gd name="connsiteY134" fmla="*/ 2172939 h 13064490"/>
                <a:gd name="connsiteX135" fmla="*/ 6152503 w 12767104"/>
                <a:gd name="connsiteY135" fmla="*/ 2036076 h 13064490"/>
                <a:gd name="connsiteX136" fmla="*/ 6071179 w 12767104"/>
                <a:gd name="connsiteY136" fmla="*/ 2038060 h 13064490"/>
                <a:gd name="connsiteX137" fmla="*/ 5991838 w 12767104"/>
                <a:gd name="connsiteY137" fmla="*/ 2105499 h 13064490"/>
                <a:gd name="connsiteX138" fmla="*/ 5957469 w 12767104"/>
                <a:gd name="connsiteY138" fmla="*/ 2048407 h 13064490"/>
                <a:gd name="connsiteX139" fmla="*/ 5841165 w 12767104"/>
                <a:gd name="connsiteY139" fmla="*/ 2136802 h 13064490"/>
                <a:gd name="connsiteX140" fmla="*/ 5724064 w 12767104"/>
                <a:gd name="connsiteY140" fmla="*/ 2053928 h 13064490"/>
                <a:gd name="connsiteX141" fmla="*/ 5581714 w 12767104"/>
                <a:gd name="connsiteY141" fmla="*/ 2050271 h 13064490"/>
                <a:gd name="connsiteX142" fmla="*/ 5460256 w 12767104"/>
                <a:gd name="connsiteY142" fmla="*/ 2097565 h 13064490"/>
                <a:gd name="connsiteX143" fmla="*/ 5343431 w 12767104"/>
                <a:gd name="connsiteY143" fmla="*/ 2060837 h 13064490"/>
                <a:gd name="connsiteX144" fmla="*/ 5383630 w 12767104"/>
                <a:gd name="connsiteY144" fmla="*/ 1903664 h 13064490"/>
                <a:gd name="connsiteX145" fmla="*/ 5073471 w 12767104"/>
                <a:gd name="connsiteY145" fmla="*/ 1859543 h 13064490"/>
                <a:gd name="connsiteX146" fmla="*/ 5058739 w 12767104"/>
                <a:gd name="connsiteY146" fmla="*/ 1702226 h 13064490"/>
                <a:gd name="connsiteX147" fmla="*/ 4887021 w 12767104"/>
                <a:gd name="connsiteY147" fmla="*/ 1772269 h 13064490"/>
                <a:gd name="connsiteX148" fmla="*/ 4565691 w 12767104"/>
                <a:gd name="connsiteY148" fmla="*/ 1635406 h 13064490"/>
                <a:gd name="connsiteX149" fmla="*/ 4512137 w 12767104"/>
                <a:gd name="connsiteY149" fmla="*/ 1712763 h 13064490"/>
                <a:gd name="connsiteX150" fmla="*/ 4375274 w 12767104"/>
                <a:gd name="connsiteY150" fmla="*/ 1712763 h 13064490"/>
                <a:gd name="connsiteX151" fmla="*/ 4289902 w 12767104"/>
                <a:gd name="connsiteY151" fmla="*/ 1742267 h 13064490"/>
                <a:gd name="connsiteX152" fmla="*/ 4214609 w 12767104"/>
                <a:gd name="connsiteY152" fmla="*/ 1593753 h 13064490"/>
                <a:gd name="connsiteX153" fmla="*/ 4095599 w 12767104"/>
                <a:gd name="connsiteY153" fmla="*/ 1520363 h 13064490"/>
                <a:gd name="connsiteX154" fmla="*/ 4093905 w 12767104"/>
                <a:gd name="connsiteY154" fmla="*/ 1433030 h 13064490"/>
                <a:gd name="connsiteX155" fmla="*/ 3996423 w 12767104"/>
                <a:gd name="connsiteY155" fmla="*/ 1391434 h 13064490"/>
                <a:gd name="connsiteX156" fmla="*/ 3762439 w 12767104"/>
                <a:gd name="connsiteY156" fmla="*/ 1268200 h 13064490"/>
                <a:gd name="connsiteX157" fmla="*/ 3683643 w 12767104"/>
                <a:gd name="connsiteY157" fmla="*/ 1308185 h 13064490"/>
                <a:gd name="connsiteX158" fmla="*/ 3505928 w 12767104"/>
                <a:gd name="connsiteY158" fmla="*/ 1106176 h 13064490"/>
                <a:gd name="connsiteX159" fmla="*/ 3296242 w 12767104"/>
                <a:gd name="connsiteY159" fmla="*/ 1199033 h 13064490"/>
                <a:gd name="connsiteX160" fmla="*/ 3234753 w 12767104"/>
                <a:gd name="connsiteY160" fmla="*/ 1089940 h 13064490"/>
                <a:gd name="connsiteX161" fmla="*/ 2999574 w 12767104"/>
                <a:gd name="connsiteY161" fmla="*/ 1182219 h 13064490"/>
                <a:gd name="connsiteX162" fmla="*/ 2992765 w 12767104"/>
                <a:gd name="connsiteY162" fmla="*/ 1034402 h 13064490"/>
                <a:gd name="connsiteX163" fmla="*/ 2920345 w 12767104"/>
                <a:gd name="connsiteY163" fmla="*/ 1007542 h 13064490"/>
                <a:gd name="connsiteX164" fmla="*/ 2792430 w 12767104"/>
                <a:gd name="connsiteY164" fmla="*/ 1246638 h 13064490"/>
                <a:gd name="connsiteX165" fmla="*/ 2793380 w 12767104"/>
                <a:gd name="connsiteY165" fmla="*/ 1429807 h 13064490"/>
                <a:gd name="connsiteX166" fmla="*/ 2655567 w 12767104"/>
                <a:gd name="connsiteY166" fmla="*/ 1478709 h 13064490"/>
                <a:gd name="connsiteX167" fmla="*/ 2541665 w 12767104"/>
                <a:gd name="connsiteY167" fmla="*/ 1603773 h 13064490"/>
                <a:gd name="connsiteX168" fmla="*/ 2356057 w 12767104"/>
                <a:gd name="connsiteY168" fmla="*/ 1591769 h 13064490"/>
                <a:gd name="connsiteX169" fmla="*/ 2241013 w 12767104"/>
                <a:gd name="connsiteY169" fmla="*/ 1758385 h 13064490"/>
                <a:gd name="connsiteX170" fmla="*/ 2084315 w 12767104"/>
                <a:gd name="connsiteY170" fmla="*/ 1706813 h 13064490"/>
                <a:gd name="connsiteX171" fmla="*/ 2012822 w 12767104"/>
                <a:gd name="connsiteY171" fmla="*/ 1710689 h 13064490"/>
                <a:gd name="connsiteX172" fmla="*/ 2007107 w 12767104"/>
                <a:gd name="connsiteY172" fmla="*/ 1870709 h 13064490"/>
                <a:gd name="connsiteX173" fmla="*/ 1736597 w 12767104"/>
                <a:gd name="connsiteY173" fmla="*/ 1920239 h 13064490"/>
                <a:gd name="connsiteX174" fmla="*/ 1383792 w 12767104"/>
                <a:gd name="connsiteY174" fmla="*/ 1796415 h 13064490"/>
                <a:gd name="connsiteX175" fmla="*/ 1064132 w 12767104"/>
                <a:gd name="connsiteY175" fmla="*/ 1979294 h 13064490"/>
                <a:gd name="connsiteX176" fmla="*/ 1053084 w 12767104"/>
                <a:gd name="connsiteY176" fmla="*/ 2431542 h 13064490"/>
                <a:gd name="connsiteX177" fmla="*/ 514350 w 12767104"/>
                <a:gd name="connsiteY177" fmla="*/ 2355342 h 13064490"/>
                <a:gd name="connsiteX178" fmla="*/ 464057 w 12767104"/>
                <a:gd name="connsiteY178" fmla="*/ 2529839 h 13064490"/>
                <a:gd name="connsiteX179" fmla="*/ 0 w 12767104"/>
                <a:gd name="connsiteY179" fmla="*/ 2450592 h 13064490"/>
                <a:gd name="connsiteX0" fmla="*/ 0 w 12767104"/>
                <a:gd name="connsiteY0" fmla="*/ 2450592 h 13064490"/>
                <a:gd name="connsiteX1" fmla="*/ 266319 w 12767104"/>
                <a:gd name="connsiteY1" fmla="*/ 2830068 h 13064490"/>
                <a:gd name="connsiteX2" fmla="*/ 715899 w 12767104"/>
                <a:gd name="connsiteY2" fmla="*/ 2767965 h 13064490"/>
                <a:gd name="connsiteX3" fmla="*/ 1254633 w 12767104"/>
                <a:gd name="connsiteY3" fmla="*/ 3008757 h 13064490"/>
                <a:gd name="connsiteX4" fmla="*/ 1414652 w 12767104"/>
                <a:gd name="connsiteY4" fmla="*/ 3208019 h 13064490"/>
                <a:gd name="connsiteX5" fmla="*/ 1605152 w 12767104"/>
                <a:gd name="connsiteY5" fmla="*/ 3383279 h 13064490"/>
                <a:gd name="connsiteX6" fmla="*/ 1776602 w 12767104"/>
                <a:gd name="connsiteY6" fmla="*/ 3274694 h 13064490"/>
                <a:gd name="connsiteX7" fmla="*/ 2104262 w 12767104"/>
                <a:gd name="connsiteY7" fmla="*/ 3577589 h 13064490"/>
                <a:gd name="connsiteX8" fmla="*/ 2044827 w 12767104"/>
                <a:gd name="connsiteY8" fmla="*/ 3737610 h 13064490"/>
                <a:gd name="connsiteX9" fmla="*/ 2681477 w 12767104"/>
                <a:gd name="connsiteY9" fmla="*/ 3979544 h 13064490"/>
                <a:gd name="connsiteX10" fmla="*/ 3096767 w 12767104"/>
                <a:gd name="connsiteY10" fmla="*/ 3918584 h 13064490"/>
                <a:gd name="connsiteX11" fmla="*/ 3167252 w 12767104"/>
                <a:gd name="connsiteY11" fmla="*/ 4078604 h 13064490"/>
                <a:gd name="connsiteX12" fmla="*/ 3313937 w 12767104"/>
                <a:gd name="connsiteY12" fmla="*/ 4000499 h 13064490"/>
                <a:gd name="connsiteX13" fmla="*/ 3447669 w 12767104"/>
                <a:gd name="connsiteY13" fmla="*/ 4025646 h 13064490"/>
                <a:gd name="connsiteX14" fmla="*/ 3510152 w 12767104"/>
                <a:gd name="connsiteY14" fmla="*/ 4219574 h 13064490"/>
                <a:gd name="connsiteX15" fmla="*/ 3515867 w 12767104"/>
                <a:gd name="connsiteY15" fmla="*/ 4589144 h 13064490"/>
                <a:gd name="connsiteX16" fmla="*/ 3371087 w 12767104"/>
                <a:gd name="connsiteY16" fmla="*/ 4928234 h 13064490"/>
                <a:gd name="connsiteX17" fmla="*/ 3479672 w 12767104"/>
                <a:gd name="connsiteY17" fmla="*/ 5463539 h 13064490"/>
                <a:gd name="connsiteX18" fmla="*/ 3310127 w 12767104"/>
                <a:gd name="connsiteY18" fmla="*/ 5494019 h 13064490"/>
                <a:gd name="connsiteX19" fmla="*/ 3172967 w 12767104"/>
                <a:gd name="connsiteY19" fmla="*/ 6015989 h 13064490"/>
                <a:gd name="connsiteX20" fmla="*/ 3262502 w 12767104"/>
                <a:gd name="connsiteY20" fmla="*/ 6031229 h 13064490"/>
                <a:gd name="connsiteX21" fmla="*/ 3315842 w 12767104"/>
                <a:gd name="connsiteY21" fmla="*/ 6193154 h 13064490"/>
                <a:gd name="connsiteX22" fmla="*/ 3464432 w 12767104"/>
                <a:gd name="connsiteY22" fmla="*/ 6115049 h 13064490"/>
                <a:gd name="connsiteX23" fmla="*/ 3593972 w 12767104"/>
                <a:gd name="connsiteY23" fmla="*/ 6273164 h 13064490"/>
                <a:gd name="connsiteX24" fmla="*/ 3835146 w 12767104"/>
                <a:gd name="connsiteY24" fmla="*/ 6307836 h 13064490"/>
                <a:gd name="connsiteX25" fmla="*/ 3643502 w 12767104"/>
                <a:gd name="connsiteY25" fmla="*/ 6793229 h 13064490"/>
                <a:gd name="connsiteX26" fmla="*/ 3704462 w 12767104"/>
                <a:gd name="connsiteY26" fmla="*/ 7218044 h 13064490"/>
                <a:gd name="connsiteX27" fmla="*/ 3508247 w 12767104"/>
                <a:gd name="connsiteY27" fmla="*/ 7745729 h 13064490"/>
                <a:gd name="connsiteX28" fmla="*/ 3654932 w 12767104"/>
                <a:gd name="connsiteY28" fmla="*/ 7880984 h 13064490"/>
                <a:gd name="connsiteX29" fmla="*/ 3396234 w 12767104"/>
                <a:gd name="connsiteY29" fmla="*/ 8180451 h 13064490"/>
                <a:gd name="connsiteX30" fmla="*/ 3645407 w 12767104"/>
                <a:gd name="connsiteY30" fmla="*/ 8650604 h 13064490"/>
                <a:gd name="connsiteX31" fmla="*/ 4189476 w 12767104"/>
                <a:gd name="connsiteY31" fmla="*/ 9107805 h 13064490"/>
                <a:gd name="connsiteX32" fmla="*/ 4317872 w 12767104"/>
                <a:gd name="connsiteY32" fmla="*/ 9022079 h 13064490"/>
                <a:gd name="connsiteX33" fmla="*/ 4573142 w 12767104"/>
                <a:gd name="connsiteY33" fmla="*/ 9305924 h 13064490"/>
                <a:gd name="connsiteX34" fmla="*/ 4847462 w 12767104"/>
                <a:gd name="connsiteY34" fmla="*/ 9330689 h 13064490"/>
                <a:gd name="connsiteX35" fmla="*/ 5024627 w 12767104"/>
                <a:gd name="connsiteY35" fmla="*/ 9193529 h 13064490"/>
                <a:gd name="connsiteX36" fmla="*/ 5401817 w 12767104"/>
                <a:gd name="connsiteY36" fmla="*/ 9408794 h 13064490"/>
                <a:gd name="connsiteX37" fmla="*/ 5702807 w 12767104"/>
                <a:gd name="connsiteY37" fmla="*/ 9414509 h 13064490"/>
                <a:gd name="connsiteX38" fmla="*/ 5805677 w 12767104"/>
                <a:gd name="connsiteY38" fmla="*/ 9641204 h 13064490"/>
                <a:gd name="connsiteX39" fmla="*/ 6116192 w 12767104"/>
                <a:gd name="connsiteY39" fmla="*/ 9660254 h 13064490"/>
                <a:gd name="connsiteX40" fmla="*/ 6206109 w 12767104"/>
                <a:gd name="connsiteY40" fmla="*/ 9857613 h 13064490"/>
                <a:gd name="connsiteX41" fmla="*/ 6379082 w 12767104"/>
                <a:gd name="connsiteY41" fmla="*/ 9858374 h 13064490"/>
                <a:gd name="connsiteX42" fmla="*/ 6531482 w 12767104"/>
                <a:gd name="connsiteY42" fmla="*/ 10033634 h 13064490"/>
                <a:gd name="connsiteX43" fmla="*/ 6741032 w 12767104"/>
                <a:gd name="connsiteY43" fmla="*/ 10033634 h 13064490"/>
                <a:gd name="connsiteX44" fmla="*/ 6769607 w 12767104"/>
                <a:gd name="connsiteY44" fmla="*/ 10528934 h 13064490"/>
                <a:gd name="connsiteX45" fmla="*/ 6960108 w 12767104"/>
                <a:gd name="connsiteY45" fmla="*/ 10938891 h 13064490"/>
                <a:gd name="connsiteX46" fmla="*/ 6458712 w 12767104"/>
                <a:gd name="connsiteY46" fmla="*/ 11369040 h 13064490"/>
                <a:gd name="connsiteX47" fmla="*/ 6592443 w 12767104"/>
                <a:gd name="connsiteY47" fmla="*/ 11569065 h 13064490"/>
                <a:gd name="connsiteX48" fmla="*/ 6723888 w 12767104"/>
                <a:gd name="connsiteY48" fmla="*/ 11530965 h 13064490"/>
                <a:gd name="connsiteX49" fmla="*/ 6826758 w 12767104"/>
                <a:gd name="connsiteY49" fmla="*/ 11633835 h 13064490"/>
                <a:gd name="connsiteX50" fmla="*/ 6834378 w 12767104"/>
                <a:gd name="connsiteY50" fmla="*/ 11870055 h 13064490"/>
                <a:gd name="connsiteX51" fmla="*/ 6950583 w 12767104"/>
                <a:gd name="connsiteY51" fmla="*/ 12011025 h 13064490"/>
                <a:gd name="connsiteX52" fmla="*/ 7009638 w 12767104"/>
                <a:gd name="connsiteY52" fmla="*/ 12390120 h 13064490"/>
                <a:gd name="connsiteX53" fmla="*/ 6941058 w 12767104"/>
                <a:gd name="connsiteY53" fmla="*/ 12628245 h 13064490"/>
                <a:gd name="connsiteX54" fmla="*/ 7076313 w 12767104"/>
                <a:gd name="connsiteY54" fmla="*/ 12847320 h 13064490"/>
                <a:gd name="connsiteX55" fmla="*/ 7202043 w 12767104"/>
                <a:gd name="connsiteY55" fmla="*/ 12943713 h 13064490"/>
                <a:gd name="connsiteX56" fmla="*/ 7287768 w 12767104"/>
                <a:gd name="connsiteY56" fmla="*/ 12799695 h 13064490"/>
                <a:gd name="connsiteX57" fmla="*/ 7377303 w 12767104"/>
                <a:gd name="connsiteY57" fmla="*/ 12759690 h 13064490"/>
                <a:gd name="connsiteX58" fmla="*/ 7748778 w 12767104"/>
                <a:gd name="connsiteY58" fmla="*/ 12538710 h 13064490"/>
                <a:gd name="connsiteX59" fmla="*/ 8312658 w 12767104"/>
                <a:gd name="connsiteY59" fmla="*/ 13034010 h 13064490"/>
                <a:gd name="connsiteX60" fmla="*/ 8440293 w 12767104"/>
                <a:gd name="connsiteY60" fmla="*/ 12971145 h 13064490"/>
                <a:gd name="connsiteX61" fmla="*/ 8819388 w 12767104"/>
                <a:gd name="connsiteY61" fmla="*/ 13013055 h 13064490"/>
                <a:gd name="connsiteX62" fmla="*/ 9089898 w 12767104"/>
                <a:gd name="connsiteY62" fmla="*/ 13064490 h 13064490"/>
                <a:gd name="connsiteX63" fmla="*/ 9554718 w 12767104"/>
                <a:gd name="connsiteY63" fmla="*/ 12974954 h 13064490"/>
                <a:gd name="connsiteX64" fmla="*/ 9853803 w 12767104"/>
                <a:gd name="connsiteY64" fmla="*/ 12885420 h 13064490"/>
                <a:gd name="connsiteX65" fmla="*/ 9954006 w 12767104"/>
                <a:gd name="connsiteY65" fmla="*/ 12968097 h 13064490"/>
                <a:gd name="connsiteX66" fmla="*/ 10019538 w 12767104"/>
                <a:gd name="connsiteY66" fmla="*/ 12891134 h 13064490"/>
                <a:gd name="connsiteX67" fmla="*/ 10107168 w 12767104"/>
                <a:gd name="connsiteY67" fmla="*/ 12702539 h 13064490"/>
                <a:gd name="connsiteX68" fmla="*/ 10103358 w 12767104"/>
                <a:gd name="connsiteY68" fmla="*/ 12614909 h 13064490"/>
                <a:gd name="connsiteX69" fmla="*/ 10177653 w 12767104"/>
                <a:gd name="connsiteY69" fmla="*/ 12538709 h 13064490"/>
                <a:gd name="connsiteX70" fmla="*/ 10135743 w 12767104"/>
                <a:gd name="connsiteY70" fmla="*/ 12378689 h 13064490"/>
                <a:gd name="connsiteX71" fmla="*/ 10267188 w 12767104"/>
                <a:gd name="connsiteY71" fmla="*/ 12338684 h 13064490"/>
                <a:gd name="connsiteX72" fmla="*/ 10419207 w 12767104"/>
                <a:gd name="connsiteY72" fmla="*/ 11967972 h 13064490"/>
                <a:gd name="connsiteX73" fmla="*/ 11149203 w 12767104"/>
                <a:gd name="connsiteY73" fmla="*/ 12121514 h 13064490"/>
                <a:gd name="connsiteX74" fmla="*/ 12090273 w 12767104"/>
                <a:gd name="connsiteY74" fmla="*/ 11727179 h 13064490"/>
                <a:gd name="connsiteX75" fmla="*/ 12248388 w 12767104"/>
                <a:gd name="connsiteY75" fmla="*/ 11870054 h 13064490"/>
                <a:gd name="connsiteX76" fmla="*/ 12362688 w 12767104"/>
                <a:gd name="connsiteY76" fmla="*/ 11891009 h 13064490"/>
                <a:gd name="connsiteX77" fmla="*/ 12524613 w 12767104"/>
                <a:gd name="connsiteY77" fmla="*/ 11662409 h 13064490"/>
                <a:gd name="connsiteX78" fmla="*/ 12600813 w 12767104"/>
                <a:gd name="connsiteY78" fmla="*/ 11622404 h 13064490"/>
                <a:gd name="connsiteX79" fmla="*/ 12658344 w 12767104"/>
                <a:gd name="connsiteY79" fmla="*/ 11645265 h 13064490"/>
                <a:gd name="connsiteX80" fmla="*/ 12758928 w 12767104"/>
                <a:gd name="connsiteY80" fmla="*/ 11344274 h 13064490"/>
                <a:gd name="connsiteX81" fmla="*/ 12446507 w 12767104"/>
                <a:gd name="connsiteY81" fmla="*/ 10921364 h 13064490"/>
                <a:gd name="connsiteX82" fmla="*/ 12383642 w 12767104"/>
                <a:gd name="connsiteY82" fmla="*/ 10618469 h 13064490"/>
                <a:gd name="connsiteX83" fmla="*/ 12201906 w 12767104"/>
                <a:gd name="connsiteY83" fmla="*/ 10423017 h 13064490"/>
                <a:gd name="connsiteX84" fmla="*/ 12216002 w 12767104"/>
                <a:gd name="connsiteY84" fmla="*/ 10138409 h 13064490"/>
                <a:gd name="connsiteX85" fmla="*/ 12560807 w 12767104"/>
                <a:gd name="connsiteY85" fmla="*/ 9631679 h 13064490"/>
                <a:gd name="connsiteX86" fmla="*/ 12693777 w 12767104"/>
                <a:gd name="connsiteY86" fmla="*/ 8833866 h 13064490"/>
                <a:gd name="connsiteX87" fmla="*/ 12472416 w 12767104"/>
                <a:gd name="connsiteY87" fmla="*/ 8590407 h 13064490"/>
                <a:gd name="connsiteX88" fmla="*/ 12508992 w 12767104"/>
                <a:gd name="connsiteY88" fmla="*/ 7827264 h 13064490"/>
                <a:gd name="connsiteX89" fmla="*/ 12256389 w 12767104"/>
                <a:gd name="connsiteY89" fmla="*/ 7655052 h 13064490"/>
                <a:gd name="connsiteX90" fmla="*/ 11978640 w 12767104"/>
                <a:gd name="connsiteY90" fmla="*/ 7424928 h 13064490"/>
                <a:gd name="connsiteX91" fmla="*/ 11887200 w 12767104"/>
                <a:gd name="connsiteY91" fmla="*/ 6784848 h 13064490"/>
                <a:gd name="connsiteX92" fmla="*/ 12052173 w 12767104"/>
                <a:gd name="connsiteY92" fmla="*/ 6573774 h 13064490"/>
                <a:gd name="connsiteX93" fmla="*/ 12172950 w 12767104"/>
                <a:gd name="connsiteY93" fmla="*/ 6334887 h 13064490"/>
                <a:gd name="connsiteX94" fmla="*/ 12179808 w 12767104"/>
                <a:gd name="connsiteY94" fmla="*/ 5888736 h 13064490"/>
                <a:gd name="connsiteX95" fmla="*/ 11915394 w 12767104"/>
                <a:gd name="connsiteY95" fmla="*/ 5550027 h 13064490"/>
                <a:gd name="connsiteX96" fmla="*/ 11612880 w 12767104"/>
                <a:gd name="connsiteY96" fmla="*/ 5285232 h 13064490"/>
                <a:gd name="connsiteX97" fmla="*/ 11137392 w 12767104"/>
                <a:gd name="connsiteY97" fmla="*/ 4791456 h 13064490"/>
                <a:gd name="connsiteX98" fmla="*/ 10345674 w 12767104"/>
                <a:gd name="connsiteY98" fmla="*/ 4283583 h 13064490"/>
                <a:gd name="connsiteX99" fmla="*/ 10364343 w 12767104"/>
                <a:gd name="connsiteY99" fmla="*/ 3643122 h 13064490"/>
                <a:gd name="connsiteX100" fmla="*/ 10991088 w 12767104"/>
                <a:gd name="connsiteY100" fmla="*/ 3035808 h 13064490"/>
                <a:gd name="connsiteX101" fmla="*/ 11228832 w 12767104"/>
                <a:gd name="connsiteY101" fmla="*/ 2523744 h 13064490"/>
                <a:gd name="connsiteX102" fmla="*/ 11155680 w 12767104"/>
                <a:gd name="connsiteY102" fmla="*/ 2286000 h 13064490"/>
                <a:gd name="connsiteX103" fmla="*/ 11391900 w 12767104"/>
                <a:gd name="connsiteY103" fmla="*/ 1664970 h 13064490"/>
                <a:gd name="connsiteX104" fmla="*/ 11299698 w 12767104"/>
                <a:gd name="connsiteY104" fmla="*/ 1289304 h 13064490"/>
                <a:gd name="connsiteX105" fmla="*/ 10966704 w 12767104"/>
                <a:gd name="connsiteY105" fmla="*/ 1435227 h 13064490"/>
                <a:gd name="connsiteX106" fmla="*/ 10770870 w 12767104"/>
                <a:gd name="connsiteY106" fmla="*/ 1719072 h 13064490"/>
                <a:gd name="connsiteX107" fmla="*/ 10211943 w 12767104"/>
                <a:gd name="connsiteY107" fmla="*/ 1704594 h 13064490"/>
                <a:gd name="connsiteX108" fmla="*/ 10643616 w 12767104"/>
                <a:gd name="connsiteY108" fmla="*/ 987552 h 13064490"/>
                <a:gd name="connsiteX109" fmla="*/ 10569321 w 12767104"/>
                <a:gd name="connsiteY109" fmla="*/ 768477 h 13064490"/>
                <a:gd name="connsiteX110" fmla="*/ 10310241 w 12767104"/>
                <a:gd name="connsiteY110" fmla="*/ 644652 h 13064490"/>
                <a:gd name="connsiteX111" fmla="*/ 10132695 w 12767104"/>
                <a:gd name="connsiteY111" fmla="*/ 798957 h 13064490"/>
                <a:gd name="connsiteX112" fmla="*/ 9947147 w 12767104"/>
                <a:gd name="connsiteY112" fmla="*/ 712469 h 13064490"/>
                <a:gd name="connsiteX113" fmla="*/ 9547097 w 12767104"/>
                <a:gd name="connsiteY113" fmla="*/ 748664 h 13064490"/>
                <a:gd name="connsiteX114" fmla="*/ 9390887 w 12767104"/>
                <a:gd name="connsiteY114" fmla="*/ 302894 h 13064490"/>
                <a:gd name="connsiteX115" fmla="*/ 9286112 w 12767104"/>
                <a:gd name="connsiteY115" fmla="*/ 152399 h 13064490"/>
                <a:gd name="connsiteX116" fmla="*/ 9089136 w 12767104"/>
                <a:gd name="connsiteY116" fmla="*/ 0 h 13064490"/>
                <a:gd name="connsiteX117" fmla="*/ 9030842 w 12767104"/>
                <a:gd name="connsiteY117" fmla="*/ 188594 h 13064490"/>
                <a:gd name="connsiteX118" fmla="*/ 9137522 w 12767104"/>
                <a:gd name="connsiteY118" fmla="*/ 352424 h 13064490"/>
                <a:gd name="connsiteX119" fmla="*/ 8903207 w 12767104"/>
                <a:gd name="connsiteY119" fmla="*/ 421004 h 13064490"/>
                <a:gd name="connsiteX120" fmla="*/ 8634602 w 12767104"/>
                <a:gd name="connsiteY120" fmla="*/ 548639 h 13064490"/>
                <a:gd name="connsiteX121" fmla="*/ 8421242 w 12767104"/>
                <a:gd name="connsiteY121" fmla="*/ 859154 h 13064490"/>
                <a:gd name="connsiteX122" fmla="*/ 8219312 w 12767104"/>
                <a:gd name="connsiteY122" fmla="*/ 922019 h 13064490"/>
                <a:gd name="connsiteX123" fmla="*/ 8125967 w 12767104"/>
                <a:gd name="connsiteY123" fmla="*/ 1301114 h 13064490"/>
                <a:gd name="connsiteX124" fmla="*/ 8017382 w 12767104"/>
                <a:gd name="connsiteY124" fmla="*/ 1407794 h 13064490"/>
                <a:gd name="connsiteX125" fmla="*/ 7977377 w 12767104"/>
                <a:gd name="connsiteY125" fmla="*/ 1543049 h 13064490"/>
                <a:gd name="connsiteX126" fmla="*/ 7811642 w 12767104"/>
                <a:gd name="connsiteY126" fmla="*/ 1577339 h 13064490"/>
                <a:gd name="connsiteX127" fmla="*/ 7678674 w 12767104"/>
                <a:gd name="connsiteY127" fmla="*/ 1816608 h 13064490"/>
                <a:gd name="connsiteX128" fmla="*/ 7327772 w 12767104"/>
                <a:gd name="connsiteY128" fmla="*/ 1645919 h 13064490"/>
                <a:gd name="connsiteX129" fmla="*/ 6998207 w 12767104"/>
                <a:gd name="connsiteY129" fmla="*/ 1950719 h 13064490"/>
                <a:gd name="connsiteX130" fmla="*/ 6794372 w 12767104"/>
                <a:gd name="connsiteY130" fmla="*/ 1811654 h 13064490"/>
                <a:gd name="connsiteX131" fmla="*/ 6388541 w 12767104"/>
                <a:gd name="connsiteY131" fmla="*/ 2077730 h 13064490"/>
                <a:gd name="connsiteX132" fmla="*/ 6200069 w 12767104"/>
                <a:gd name="connsiteY132" fmla="*/ 2258230 h 13064490"/>
                <a:gd name="connsiteX133" fmla="*/ 6132668 w 12767104"/>
                <a:gd name="connsiteY133" fmla="*/ 2184840 h 13064490"/>
                <a:gd name="connsiteX134" fmla="*/ 6051343 w 12767104"/>
                <a:gd name="connsiteY134" fmla="*/ 2172939 h 13064490"/>
                <a:gd name="connsiteX135" fmla="*/ 6152503 w 12767104"/>
                <a:gd name="connsiteY135" fmla="*/ 2036076 h 13064490"/>
                <a:gd name="connsiteX136" fmla="*/ 6071179 w 12767104"/>
                <a:gd name="connsiteY136" fmla="*/ 2038060 h 13064490"/>
                <a:gd name="connsiteX137" fmla="*/ 5991838 w 12767104"/>
                <a:gd name="connsiteY137" fmla="*/ 2105499 h 13064490"/>
                <a:gd name="connsiteX138" fmla="*/ 5957469 w 12767104"/>
                <a:gd name="connsiteY138" fmla="*/ 2048407 h 13064490"/>
                <a:gd name="connsiteX139" fmla="*/ 5841165 w 12767104"/>
                <a:gd name="connsiteY139" fmla="*/ 2136802 h 13064490"/>
                <a:gd name="connsiteX140" fmla="*/ 5724064 w 12767104"/>
                <a:gd name="connsiteY140" fmla="*/ 2053928 h 13064490"/>
                <a:gd name="connsiteX141" fmla="*/ 5581714 w 12767104"/>
                <a:gd name="connsiteY141" fmla="*/ 2050271 h 13064490"/>
                <a:gd name="connsiteX142" fmla="*/ 5460256 w 12767104"/>
                <a:gd name="connsiteY142" fmla="*/ 2097565 h 13064490"/>
                <a:gd name="connsiteX143" fmla="*/ 5343431 w 12767104"/>
                <a:gd name="connsiteY143" fmla="*/ 2060837 h 13064490"/>
                <a:gd name="connsiteX144" fmla="*/ 5383630 w 12767104"/>
                <a:gd name="connsiteY144" fmla="*/ 1903664 h 13064490"/>
                <a:gd name="connsiteX145" fmla="*/ 5073471 w 12767104"/>
                <a:gd name="connsiteY145" fmla="*/ 1859543 h 13064490"/>
                <a:gd name="connsiteX146" fmla="*/ 5058739 w 12767104"/>
                <a:gd name="connsiteY146" fmla="*/ 1702226 h 13064490"/>
                <a:gd name="connsiteX147" fmla="*/ 4887021 w 12767104"/>
                <a:gd name="connsiteY147" fmla="*/ 1772269 h 13064490"/>
                <a:gd name="connsiteX148" fmla="*/ 4565691 w 12767104"/>
                <a:gd name="connsiteY148" fmla="*/ 1635406 h 13064490"/>
                <a:gd name="connsiteX149" fmla="*/ 4512137 w 12767104"/>
                <a:gd name="connsiteY149" fmla="*/ 1712763 h 13064490"/>
                <a:gd name="connsiteX150" fmla="*/ 4375274 w 12767104"/>
                <a:gd name="connsiteY150" fmla="*/ 1712763 h 13064490"/>
                <a:gd name="connsiteX151" fmla="*/ 4289902 w 12767104"/>
                <a:gd name="connsiteY151" fmla="*/ 1742267 h 13064490"/>
                <a:gd name="connsiteX152" fmla="*/ 4214609 w 12767104"/>
                <a:gd name="connsiteY152" fmla="*/ 1593753 h 13064490"/>
                <a:gd name="connsiteX153" fmla="*/ 4095599 w 12767104"/>
                <a:gd name="connsiteY153" fmla="*/ 1520363 h 13064490"/>
                <a:gd name="connsiteX154" fmla="*/ 4093905 w 12767104"/>
                <a:gd name="connsiteY154" fmla="*/ 1433030 h 13064490"/>
                <a:gd name="connsiteX155" fmla="*/ 3996423 w 12767104"/>
                <a:gd name="connsiteY155" fmla="*/ 1391434 h 13064490"/>
                <a:gd name="connsiteX156" fmla="*/ 3762439 w 12767104"/>
                <a:gd name="connsiteY156" fmla="*/ 1268200 h 13064490"/>
                <a:gd name="connsiteX157" fmla="*/ 3683643 w 12767104"/>
                <a:gd name="connsiteY157" fmla="*/ 1308185 h 13064490"/>
                <a:gd name="connsiteX158" fmla="*/ 3505928 w 12767104"/>
                <a:gd name="connsiteY158" fmla="*/ 1106176 h 13064490"/>
                <a:gd name="connsiteX159" fmla="*/ 3296242 w 12767104"/>
                <a:gd name="connsiteY159" fmla="*/ 1199033 h 13064490"/>
                <a:gd name="connsiteX160" fmla="*/ 3234753 w 12767104"/>
                <a:gd name="connsiteY160" fmla="*/ 1089940 h 13064490"/>
                <a:gd name="connsiteX161" fmla="*/ 2999574 w 12767104"/>
                <a:gd name="connsiteY161" fmla="*/ 1182219 h 13064490"/>
                <a:gd name="connsiteX162" fmla="*/ 2992765 w 12767104"/>
                <a:gd name="connsiteY162" fmla="*/ 1034402 h 13064490"/>
                <a:gd name="connsiteX163" fmla="*/ 2920345 w 12767104"/>
                <a:gd name="connsiteY163" fmla="*/ 1007542 h 13064490"/>
                <a:gd name="connsiteX164" fmla="*/ 2792430 w 12767104"/>
                <a:gd name="connsiteY164" fmla="*/ 1246638 h 13064490"/>
                <a:gd name="connsiteX165" fmla="*/ 2793380 w 12767104"/>
                <a:gd name="connsiteY165" fmla="*/ 1429807 h 13064490"/>
                <a:gd name="connsiteX166" fmla="*/ 2655567 w 12767104"/>
                <a:gd name="connsiteY166" fmla="*/ 1478709 h 13064490"/>
                <a:gd name="connsiteX167" fmla="*/ 2541665 w 12767104"/>
                <a:gd name="connsiteY167" fmla="*/ 1603773 h 13064490"/>
                <a:gd name="connsiteX168" fmla="*/ 2356057 w 12767104"/>
                <a:gd name="connsiteY168" fmla="*/ 1591769 h 13064490"/>
                <a:gd name="connsiteX169" fmla="*/ 2241013 w 12767104"/>
                <a:gd name="connsiteY169" fmla="*/ 1758385 h 13064490"/>
                <a:gd name="connsiteX170" fmla="*/ 2084315 w 12767104"/>
                <a:gd name="connsiteY170" fmla="*/ 1706813 h 13064490"/>
                <a:gd name="connsiteX171" fmla="*/ 2012822 w 12767104"/>
                <a:gd name="connsiteY171" fmla="*/ 1710689 h 13064490"/>
                <a:gd name="connsiteX172" fmla="*/ 2007107 w 12767104"/>
                <a:gd name="connsiteY172" fmla="*/ 1870709 h 13064490"/>
                <a:gd name="connsiteX173" fmla="*/ 1736597 w 12767104"/>
                <a:gd name="connsiteY173" fmla="*/ 1920239 h 13064490"/>
                <a:gd name="connsiteX174" fmla="*/ 1383792 w 12767104"/>
                <a:gd name="connsiteY174" fmla="*/ 1796415 h 13064490"/>
                <a:gd name="connsiteX175" fmla="*/ 1064132 w 12767104"/>
                <a:gd name="connsiteY175" fmla="*/ 1979294 h 13064490"/>
                <a:gd name="connsiteX176" fmla="*/ 1053084 w 12767104"/>
                <a:gd name="connsiteY176" fmla="*/ 2431542 h 13064490"/>
                <a:gd name="connsiteX177" fmla="*/ 514350 w 12767104"/>
                <a:gd name="connsiteY177" fmla="*/ 2355342 h 13064490"/>
                <a:gd name="connsiteX178" fmla="*/ 464057 w 12767104"/>
                <a:gd name="connsiteY178" fmla="*/ 2529839 h 13064490"/>
                <a:gd name="connsiteX179" fmla="*/ 0 w 12767104"/>
                <a:gd name="connsiteY179" fmla="*/ 2450592 h 13064490"/>
                <a:gd name="connsiteX0" fmla="*/ 0 w 12767104"/>
                <a:gd name="connsiteY0" fmla="*/ 2450592 h 13064490"/>
                <a:gd name="connsiteX1" fmla="*/ 266319 w 12767104"/>
                <a:gd name="connsiteY1" fmla="*/ 2830068 h 13064490"/>
                <a:gd name="connsiteX2" fmla="*/ 715899 w 12767104"/>
                <a:gd name="connsiteY2" fmla="*/ 2767965 h 13064490"/>
                <a:gd name="connsiteX3" fmla="*/ 1254633 w 12767104"/>
                <a:gd name="connsiteY3" fmla="*/ 3008757 h 13064490"/>
                <a:gd name="connsiteX4" fmla="*/ 1414652 w 12767104"/>
                <a:gd name="connsiteY4" fmla="*/ 3208019 h 13064490"/>
                <a:gd name="connsiteX5" fmla="*/ 1605152 w 12767104"/>
                <a:gd name="connsiteY5" fmla="*/ 3383279 h 13064490"/>
                <a:gd name="connsiteX6" fmla="*/ 1776602 w 12767104"/>
                <a:gd name="connsiteY6" fmla="*/ 3274694 h 13064490"/>
                <a:gd name="connsiteX7" fmla="*/ 2104262 w 12767104"/>
                <a:gd name="connsiteY7" fmla="*/ 3577589 h 13064490"/>
                <a:gd name="connsiteX8" fmla="*/ 2044827 w 12767104"/>
                <a:gd name="connsiteY8" fmla="*/ 3737610 h 13064490"/>
                <a:gd name="connsiteX9" fmla="*/ 2681477 w 12767104"/>
                <a:gd name="connsiteY9" fmla="*/ 3979544 h 13064490"/>
                <a:gd name="connsiteX10" fmla="*/ 3096767 w 12767104"/>
                <a:gd name="connsiteY10" fmla="*/ 3918584 h 13064490"/>
                <a:gd name="connsiteX11" fmla="*/ 3167252 w 12767104"/>
                <a:gd name="connsiteY11" fmla="*/ 4078604 h 13064490"/>
                <a:gd name="connsiteX12" fmla="*/ 3313937 w 12767104"/>
                <a:gd name="connsiteY12" fmla="*/ 4000499 h 13064490"/>
                <a:gd name="connsiteX13" fmla="*/ 3447669 w 12767104"/>
                <a:gd name="connsiteY13" fmla="*/ 4025646 h 13064490"/>
                <a:gd name="connsiteX14" fmla="*/ 3510152 w 12767104"/>
                <a:gd name="connsiteY14" fmla="*/ 4219574 h 13064490"/>
                <a:gd name="connsiteX15" fmla="*/ 3515867 w 12767104"/>
                <a:gd name="connsiteY15" fmla="*/ 4589144 h 13064490"/>
                <a:gd name="connsiteX16" fmla="*/ 3371087 w 12767104"/>
                <a:gd name="connsiteY16" fmla="*/ 4928234 h 13064490"/>
                <a:gd name="connsiteX17" fmla="*/ 3479672 w 12767104"/>
                <a:gd name="connsiteY17" fmla="*/ 5463539 h 13064490"/>
                <a:gd name="connsiteX18" fmla="*/ 3310127 w 12767104"/>
                <a:gd name="connsiteY18" fmla="*/ 5494019 h 13064490"/>
                <a:gd name="connsiteX19" fmla="*/ 3172967 w 12767104"/>
                <a:gd name="connsiteY19" fmla="*/ 6015989 h 13064490"/>
                <a:gd name="connsiteX20" fmla="*/ 3262502 w 12767104"/>
                <a:gd name="connsiteY20" fmla="*/ 6031229 h 13064490"/>
                <a:gd name="connsiteX21" fmla="*/ 3315842 w 12767104"/>
                <a:gd name="connsiteY21" fmla="*/ 6193154 h 13064490"/>
                <a:gd name="connsiteX22" fmla="*/ 3464432 w 12767104"/>
                <a:gd name="connsiteY22" fmla="*/ 6115049 h 13064490"/>
                <a:gd name="connsiteX23" fmla="*/ 3593972 w 12767104"/>
                <a:gd name="connsiteY23" fmla="*/ 6273164 h 13064490"/>
                <a:gd name="connsiteX24" fmla="*/ 3835146 w 12767104"/>
                <a:gd name="connsiteY24" fmla="*/ 6307836 h 13064490"/>
                <a:gd name="connsiteX25" fmla="*/ 3643502 w 12767104"/>
                <a:gd name="connsiteY25" fmla="*/ 6793229 h 13064490"/>
                <a:gd name="connsiteX26" fmla="*/ 3704462 w 12767104"/>
                <a:gd name="connsiteY26" fmla="*/ 7218044 h 13064490"/>
                <a:gd name="connsiteX27" fmla="*/ 3508247 w 12767104"/>
                <a:gd name="connsiteY27" fmla="*/ 7745729 h 13064490"/>
                <a:gd name="connsiteX28" fmla="*/ 3654932 w 12767104"/>
                <a:gd name="connsiteY28" fmla="*/ 7880984 h 13064490"/>
                <a:gd name="connsiteX29" fmla="*/ 3396234 w 12767104"/>
                <a:gd name="connsiteY29" fmla="*/ 8180451 h 13064490"/>
                <a:gd name="connsiteX30" fmla="*/ 3645407 w 12767104"/>
                <a:gd name="connsiteY30" fmla="*/ 8650604 h 13064490"/>
                <a:gd name="connsiteX31" fmla="*/ 4189476 w 12767104"/>
                <a:gd name="connsiteY31" fmla="*/ 9107805 h 13064490"/>
                <a:gd name="connsiteX32" fmla="*/ 4317872 w 12767104"/>
                <a:gd name="connsiteY32" fmla="*/ 9022079 h 13064490"/>
                <a:gd name="connsiteX33" fmla="*/ 4573142 w 12767104"/>
                <a:gd name="connsiteY33" fmla="*/ 9305924 h 13064490"/>
                <a:gd name="connsiteX34" fmla="*/ 4847462 w 12767104"/>
                <a:gd name="connsiteY34" fmla="*/ 9330689 h 13064490"/>
                <a:gd name="connsiteX35" fmla="*/ 5024627 w 12767104"/>
                <a:gd name="connsiteY35" fmla="*/ 9193529 h 13064490"/>
                <a:gd name="connsiteX36" fmla="*/ 5401817 w 12767104"/>
                <a:gd name="connsiteY36" fmla="*/ 9408794 h 13064490"/>
                <a:gd name="connsiteX37" fmla="*/ 5702807 w 12767104"/>
                <a:gd name="connsiteY37" fmla="*/ 9414509 h 13064490"/>
                <a:gd name="connsiteX38" fmla="*/ 5805677 w 12767104"/>
                <a:gd name="connsiteY38" fmla="*/ 9641204 h 13064490"/>
                <a:gd name="connsiteX39" fmla="*/ 6116192 w 12767104"/>
                <a:gd name="connsiteY39" fmla="*/ 9660254 h 13064490"/>
                <a:gd name="connsiteX40" fmla="*/ 6206109 w 12767104"/>
                <a:gd name="connsiteY40" fmla="*/ 9857613 h 13064490"/>
                <a:gd name="connsiteX41" fmla="*/ 6379082 w 12767104"/>
                <a:gd name="connsiteY41" fmla="*/ 9858374 h 13064490"/>
                <a:gd name="connsiteX42" fmla="*/ 6531482 w 12767104"/>
                <a:gd name="connsiteY42" fmla="*/ 10033634 h 13064490"/>
                <a:gd name="connsiteX43" fmla="*/ 6741032 w 12767104"/>
                <a:gd name="connsiteY43" fmla="*/ 10033634 h 13064490"/>
                <a:gd name="connsiteX44" fmla="*/ 6769607 w 12767104"/>
                <a:gd name="connsiteY44" fmla="*/ 10528934 h 13064490"/>
                <a:gd name="connsiteX45" fmla="*/ 6960108 w 12767104"/>
                <a:gd name="connsiteY45" fmla="*/ 10938891 h 13064490"/>
                <a:gd name="connsiteX46" fmla="*/ 6458712 w 12767104"/>
                <a:gd name="connsiteY46" fmla="*/ 11369040 h 13064490"/>
                <a:gd name="connsiteX47" fmla="*/ 6592443 w 12767104"/>
                <a:gd name="connsiteY47" fmla="*/ 11569065 h 13064490"/>
                <a:gd name="connsiteX48" fmla="*/ 6723888 w 12767104"/>
                <a:gd name="connsiteY48" fmla="*/ 11530965 h 13064490"/>
                <a:gd name="connsiteX49" fmla="*/ 6826758 w 12767104"/>
                <a:gd name="connsiteY49" fmla="*/ 11633835 h 13064490"/>
                <a:gd name="connsiteX50" fmla="*/ 6834378 w 12767104"/>
                <a:gd name="connsiteY50" fmla="*/ 11870055 h 13064490"/>
                <a:gd name="connsiteX51" fmla="*/ 6950583 w 12767104"/>
                <a:gd name="connsiteY51" fmla="*/ 12011025 h 13064490"/>
                <a:gd name="connsiteX52" fmla="*/ 7009638 w 12767104"/>
                <a:gd name="connsiteY52" fmla="*/ 12390120 h 13064490"/>
                <a:gd name="connsiteX53" fmla="*/ 6941058 w 12767104"/>
                <a:gd name="connsiteY53" fmla="*/ 12628245 h 13064490"/>
                <a:gd name="connsiteX54" fmla="*/ 7076313 w 12767104"/>
                <a:gd name="connsiteY54" fmla="*/ 12847320 h 13064490"/>
                <a:gd name="connsiteX55" fmla="*/ 7202043 w 12767104"/>
                <a:gd name="connsiteY55" fmla="*/ 12943713 h 13064490"/>
                <a:gd name="connsiteX56" fmla="*/ 7287768 w 12767104"/>
                <a:gd name="connsiteY56" fmla="*/ 12799695 h 13064490"/>
                <a:gd name="connsiteX57" fmla="*/ 7377303 w 12767104"/>
                <a:gd name="connsiteY57" fmla="*/ 12759690 h 13064490"/>
                <a:gd name="connsiteX58" fmla="*/ 7748778 w 12767104"/>
                <a:gd name="connsiteY58" fmla="*/ 12538710 h 13064490"/>
                <a:gd name="connsiteX59" fmla="*/ 8312658 w 12767104"/>
                <a:gd name="connsiteY59" fmla="*/ 13034010 h 13064490"/>
                <a:gd name="connsiteX60" fmla="*/ 8440293 w 12767104"/>
                <a:gd name="connsiteY60" fmla="*/ 12971145 h 13064490"/>
                <a:gd name="connsiteX61" fmla="*/ 8819388 w 12767104"/>
                <a:gd name="connsiteY61" fmla="*/ 13013055 h 13064490"/>
                <a:gd name="connsiteX62" fmla="*/ 9089898 w 12767104"/>
                <a:gd name="connsiteY62" fmla="*/ 13064490 h 13064490"/>
                <a:gd name="connsiteX63" fmla="*/ 9554718 w 12767104"/>
                <a:gd name="connsiteY63" fmla="*/ 12974954 h 13064490"/>
                <a:gd name="connsiteX64" fmla="*/ 9853803 w 12767104"/>
                <a:gd name="connsiteY64" fmla="*/ 12885420 h 13064490"/>
                <a:gd name="connsiteX65" fmla="*/ 9954006 w 12767104"/>
                <a:gd name="connsiteY65" fmla="*/ 12968097 h 13064490"/>
                <a:gd name="connsiteX66" fmla="*/ 10019538 w 12767104"/>
                <a:gd name="connsiteY66" fmla="*/ 12891134 h 13064490"/>
                <a:gd name="connsiteX67" fmla="*/ 10107168 w 12767104"/>
                <a:gd name="connsiteY67" fmla="*/ 12702539 h 13064490"/>
                <a:gd name="connsiteX68" fmla="*/ 10103358 w 12767104"/>
                <a:gd name="connsiteY68" fmla="*/ 12614909 h 13064490"/>
                <a:gd name="connsiteX69" fmla="*/ 10177653 w 12767104"/>
                <a:gd name="connsiteY69" fmla="*/ 12538709 h 13064490"/>
                <a:gd name="connsiteX70" fmla="*/ 10135743 w 12767104"/>
                <a:gd name="connsiteY70" fmla="*/ 12378689 h 13064490"/>
                <a:gd name="connsiteX71" fmla="*/ 10267188 w 12767104"/>
                <a:gd name="connsiteY71" fmla="*/ 12338684 h 13064490"/>
                <a:gd name="connsiteX72" fmla="*/ 10419207 w 12767104"/>
                <a:gd name="connsiteY72" fmla="*/ 11967972 h 13064490"/>
                <a:gd name="connsiteX73" fmla="*/ 11149203 w 12767104"/>
                <a:gd name="connsiteY73" fmla="*/ 12121514 h 13064490"/>
                <a:gd name="connsiteX74" fmla="*/ 12090273 w 12767104"/>
                <a:gd name="connsiteY74" fmla="*/ 11727179 h 13064490"/>
                <a:gd name="connsiteX75" fmla="*/ 12248388 w 12767104"/>
                <a:gd name="connsiteY75" fmla="*/ 11870054 h 13064490"/>
                <a:gd name="connsiteX76" fmla="*/ 12362688 w 12767104"/>
                <a:gd name="connsiteY76" fmla="*/ 11891009 h 13064490"/>
                <a:gd name="connsiteX77" fmla="*/ 12524613 w 12767104"/>
                <a:gd name="connsiteY77" fmla="*/ 11662409 h 13064490"/>
                <a:gd name="connsiteX78" fmla="*/ 12600813 w 12767104"/>
                <a:gd name="connsiteY78" fmla="*/ 11622404 h 13064490"/>
                <a:gd name="connsiteX79" fmla="*/ 12658344 w 12767104"/>
                <a:gd name="connsiteY79" fmla="*/ 11645265 h 13064490"/>
                <a:gd name="connsiteX80" fmla="*/ 12758928 w 12767104"/>
                <a:gd name="connsiteY80" fmla="*/ 11344274 h 13064490"/>
                <a:gd name="connsiteX81" fmla="*/ 12446507 w 12767104"/>
                <a:gd name="connsiteY81" fmla="*/ 10921364 h 13064490"/>
                <a:gd name="connsiteX82" fmla="*/ 12383642 w 12767104"/>
                <a:gd name="connsiteY82" fmla="*/ 10618469 h 13064490"/>
                <a:gd name="connsiteX83" fmla="*/ 12201906 w 12767104"/>
                <a:gd name="connsiteY83" fmla="*/ 10423017 h 13064490"/>
                <a:gd name="connsiteX84" fmla="*/ 12216002 w 12767104"/>
                <a:gd name="connsiteY84" fmla="*/ 10138409 h 13064490"/>
                <a:gd name="connsiteX85" fmla="*/ 12560807 w 12767104"/>
                <a:gd name="connsiteY85" fmla="*/ 9631679 h 13064490"/>
                <a:gd name="connsiteX86" fmla="*/ 12693777 w 12767104"/>
                <a:gd name="connsiteY86" fmla="*/ 8833866 h 13064490"/>
                <a:gd name="connsiteX87" fmla="*/ 12472416 w 12767104"/>
                <a:gd name="connsiteY87" fmla="*/ 8590407 h 13064490"/>
                <a:gd name="connsiteX88" fmla="*/ 12508992 w 12767104"/>
                <a:gd name="connsiteY88" fmla="*/ 7827264 h 13064490"/>
                <a:gd name="connsiteX89" fmla="*/ 12256389 w 12767104"/>
                <a:gd name="connsiteY89" fmla="*/ 7655052 h 13064490"/>
                <a:gd name="connsiteX90" fmla="*/ 11978640 w 12767104"/>
                <a:gd name="connsiteY90" fmla="*/ 7424928 h 13064490"/>
                <a:gd name="connsiteX91" fmla="*/ 11887200 w 12767104"/>
                <a:gd name="connsiteY91" fmla="*/ 6784848 h 13064490"/>
                <a:gd name="connsiteX92" fmla="*/ 12052173 w 12767104"/>
                <a:gd name="connsiteY92" fmla="*/ 6573774 h 13064490"/>
                <a:gd name="connsiteX93" fmla="*/ 12172950 w 12767104"/>
                <a:gd name="connsiteY93" fmla="*/ 6334887 h 13064490"/>
                <a:gd name="connsiteX94" fmla="*/ 12179808 w 12767104"/>
                <a:gd name="connsiteY94" fmla="*/ 5888736 h 13064490"/>
                <a:gd name="connsiteX95" fmla="*/ 11915394 w 12767104"/>
                <a:gd name="connsiteY95" fmla="*/ 5550027 h 13064490"/>
                <a:gd name="connsiteX96" fmla="*/ 11612880 w 12767104"/>
                <a:gd name="connsiteY96" fmla="*/ 5285232 h 13064490"/>
                <a:gd name="connsiteX97" fmla="*/ 11137392 w 12767104"/>
                <a:gd name="connsiteY97" fmla="*/ 4791456 h 13064490"/>
                <a:gd name="connsiteX98" fmla="*/ 10345674 w 12767104"/>
                <a:gd name="connsiteY98" fmla="*/ 4283583 h 13064490"/>
                <a:gd name="connsiteX99" fmla="*/ 10364343 w 12767104"/>
                <a:gd name="connsiteY99" fmla="*/ 3643122 h 13064490"/>
                <a:gd name="connsiteX100" fmla="*/ 10991088 w 12767104"/>
                <a:gd name="connsiteY100" fmla="*/ 3035808 h 13064490"/>
                <a:gd name="connsiteX101" fmla="*/ 11228832 w 12767104"/>
                <a:gd name="connsiteY101" fmla="*/ 2523744 h 13064490"/>
                <a:gd name="connsiteX102" fmla="*/ 11155680 w 12767104"/>
                <a:gd name="connsiteY102" fmla="*/ 2286000 h 13064490"/>
                <a:gd name="connsiteX103" fmla="*/ 11391900 w 12767104"/>
                <a:gd name="connsiteY103" fmla="*/ 1664970 h 13064490"/>
                <a:gd name="connsiteX104" fmla="*/ 11299698 w 12767104"/>
                <a:gd name="connsiteY104" fmla="*/ 1289304 h 13064490"/>
                <a:gd name="connsiteX105" fmla="*/ 10966704 w 12767104"/>
                <a:gd name="connsiteY105" fmla="*/ 1435227 h 13064490"/>
                <a:gd name="connsiteX106" fmla="*/ 10770870 w 12767104"/>
                <a:gd name="connsiteY106" fmla="*/ 1719072 h 13064490"/>
                <a:gd name="connsiteX107" fmla="*/ 10211943 w 12767104"/>
                <a:gd name="connsiteY107" fmla="*/ 1704594 h 13064490"/>
                <a:gd name="connsiteX108" fmla="*/ 10643616 w 12767104"/>
                <a:gd name="connsiteY108" fmla="*/ 987552 h 13064490"/>
                <a:gd name="connsiteX109" fmla="*/ 10569321 w 12767104"/>
                <a:gd name="connsiteY109" fmla="*/ 768477 h 13064490"/>
                <a:gd name="connsiteX110" fmla="*/ 10310241 w 12767104"/>
                <a:gd name="connsiteY110" fmla="*/ 644652 h 13064490"/>
                <a:gd name="connsiteX111" fmla="*/ 10132695 w 12767104"/>
                <a:gd name="connsiteY111" fmla="*/ 798957 h 13064490"/>
                <a:gd name="connsiteX112" fmla="*/ 9947147 w 12767104"/>
                <a:gd name="connsiteY112" fmla="*/ 712469 h 13064490"/>
                <a:gd name="connsiteX113" fmla="*/ 9547097 w 12767104"/>
                <a:gd name="connsiteY113" fmla="*/ 748664 h 13064490"/>
                <a:gd name="connsiteX114" fmla="*/ 9390887 w 12767104"/>
                <a:gd name="connsiteY114" fmla="*/ 302894 h 13064490"/>
                <a:gd name="connsiteX115" fmla="*/ 9286112 w 12767104"/>
                <a:gd name="connsiteY115" fmla="*/ 152399 h 13064490"/>
                <a:gd name="connsiteX116" fmla="*/ 9089136 w 12767104"/>
                <a:gd name="connsiteY116" fmla="*/ 0 h 13064490"/>
                <a:gd name="connsiteX117" fmla="*/ 9030842 w 12767104"/>
                <a:gd name="connsiteY117" fmla="*/ 188594 h 13064490"/>
                <a:gd name="connsiteX118" fmla="*/ 9137522 w 12767104"/>
                <a:gd name="connsiteY118" fmla="*/ 352424 h 13064490"/>
                <a:gd name="connsiteX119" fmla="*/ 8903207 w 12767104"/>
                <a:gd name="connsiteY119" fmla="*/ 421004 h 13064490"/>
                <a:gd name="connsiteX120" fmla="*/ 8634602 w 12767104"/>
                <a:gd name="connsiteY120" fmla="*/ 548639 h 13064490"/>
                <a:gd name="connsiteX121" fmla="*/ 8421242 w 12767104"/>
                <a:gd name="connsiteY121" fmla="*/ 859154 h 13064490"/>
                <a:gd name="connsiteX122" fmla="*/ 8219312 w 12767104"/>
                <a:gd name="connsiteY122" fmla="*/ 922019 h 13064490"/>
                <a:gd name="connsiteX123" fmla="*/ 8125967 w 12767104"/>
                <a:gd name="connsiteY123" fmla="*/ 1301114 h 13064490"/>
                <a:gd name="connsiteX124" fmla="*/ 8017382 w 12767104"/>
                <a:gd name="connsiteY124" fmla="*/ 1407794 h 13064490"/>
                <a:gd name="connsiteX125" fmla="*/ 7977377 w 12767104"/>
                <a:gd name="connsiteY125" fmla="*/ 1543049 h 13064490"/>
                <a:gd name="connsiteX126" fmla="*/ 7811642 w 12767104"/>
                <a:gd name="connsiteY126" fmla="*/ 1577339 h 13064490"/>
                <a:gd name="connsiteX127" fmla="*/ 7678674 w 12767104"/>
                <a:gd name="connsiteY127" fmla="*/ 1816608 h 13064490"/>
                <a:gd name="connsiteX128" fmla="*/ 7327772 w 12767104"/>
                <a:gd name="connsiteY128" fmla="*/ 1645919 h 13064490"/>
                <a:gd name="connsiteX129" fmla="*/ 6998207 w 12767104"/>
                <a:gd name="connsiteY129" fmla="*/ 1950719 h 13064490"/>
                <a:gd name="connsiteX130" fmla="*/ 6794372 w 12767104"/>
                <a:gd name="connsiteY130" fmla="*/ 1811654 h 13064490"/>
                <a:gd name="connsiteX131" fmla="*/ 6388541 w 12767104"/>
                <a:gd name="connsiteY131" fmla="*/ 2077730 h 13064490"/>
                <a:gd name="connsiteX132" fmla="*/ 6200069 w 12767104"/>
                <a:gd name="connsiteY132" fmla="*/ 2258230 h 13064490"/>
                <a:gd name="connsiteX133" fmla="*/ 6132668 w 12767104"/>
                <a:gd name="connsiteY133" fmla="*/ 2184840 h 13064490"/>
                <a:gd name="connsiteX134" fmla="*/ 6051343 w 12767104"/>
                <a:gd name="connsiteY134" fmla="*/ 2172939 h 13064490"/>
                <a:gd name="connsiteX135" fmla="*/ 6152503 w 12767104"/>
                <a:gd name="connsiteY135" fmla="*/ 2036076 h 13064490"/>
                <a:gd name="connsiteX136" fmla="*/ 6071179 w 12767104"/>
                <a:gd name="connsiteY136" fmla="*/ 2038060 h 13064490"/>
                <a:gd name="connsiteX137" fmla="*/ 5991838 w 12767104"/>
                <a:gd name="connsiteY137" fmla="*/ 2105499 h 13064490"/>
                <a:gd name="connsiteX138" fmla="*/ 5957469 w 12767104"/>
                <a:gd name="connsiteY138" fmla="*/ 2048407 h 13064490"/>
                <a:gd name="connsiteX139" fmla="*/ 5841165 w 12767104"/>
                <a:gd name="connsiteY139" fmla="*/ 2136802 h 13064490"/>
                <a:gd name="connsiteX140" fmla="*/ 5724064 w 12767104"/>
                <a:gd name="connsiteY140" fmla="*/ 2053928 h 13064490"/>
                <a:gd name="connsiteX141" fmla="*/ 5581714 w 12767104"/>
                <a:gd name="connsiteY141" fmla="*/ 2050271 h 13064490"/>
                <a:gd name="connsiteX142" fmla="*/ 5460256 w 12767104"/>
                <a:gd name="connsiteY142" fmla="*/ 2097565 h 13064490"/>
                <a:gd name="connsiteX143" fmla="*/ 5343431 w 12767104"/>
                <a:gd name="connsiteY143" fmla="*/ 2060837 h 13064490"/>
                <a:gd name="connsiteX144" fmla="*/ 5383630 w 12767104"/>
                <a:gd name="connsiteY144" fmla="*/ 1903664 h 13064490"/>
                <a:gd name="connsiteX145" fmla="*/ 5073471 w 12767104"/>
                <a:gd name="connsiteY145" fmla="*/ 1859543 h 13064490"/>
                <a:gd name="connsiteX146" fmla="*/ 5060722 w 12767104"/>
                <a:gd name="connsiteY146" fmla="*/ 1712143 h 13064490"/>
                <a:gd name="connsiteX147" fmla="*/ 4887021 w 12767104"/>
                <a:gd name="connsiteY147" fmla="*/ 1772269 h 13064490"/>
                <a:gd name="connsiteX148" fmla="*/ 4565691 w 12767104"/>
                <a:gd name="connsiteY148" fmla="*/ 1635406 h 13064490"/>
                <a:gd name="connsiteX149" fmla="*/ 4512137 w 12767104"/>
                <a:gd name="connsiteY149" fmla="*/ 1712763 h 13064490"/>
                <a:gd name="connsiteX150" fmla="*/ 4375274 w 12767104"/>
                <a:gd name="connsiteY150" fmla="*/ 1712763 h 13064490"/>
                <a:gd name="connsiteX151" fmla="*/ 4289902 w 12767104"/>
                <a:gd name="connsiteY151" fmla="*/ 1742267 h 13064490"/>
                <a:gd name="connsiteX152" fmla="*/ 4214609 w 12767104"/>
                <a:gd name="connsiteY152" fmla="*/ 1593753 h 13064490"/>
                <a:gd name="connsiteX153" fmla="*/ 4095599 w 12767104"/>
                <a:gd name="connsiteY153" fmla="*/ 1520363 h 13064490"/>
                <a:gd name="connsiteX154" fmla="*/ 4093905 w 12767104"/>
                <a:gd name="connsiteY154" fmla="*/ 1433030 h 13064490"/>
                <a:gd name="connsiteX155" fmla="*/ 3996423 w 12767104"/>
                <a:gd name="connsiteY155" fmla="*/ 1391434 h 13064490"/>
                <a:gd name="connsiteX156" fmla="*/ 3762439 w 12767104"/>
                <a:gd name="connsiteY156" fmla="*/ 1268200 h 13064490"/>
                <a:gd name="connsiteX157" fmla="*/ 3683643 w 12767104"/>
                <a:gd name="connsiteY157" fmla="*/ 1308185 h 13064490"/>
                <a:gd name="connsiteX158" fmla="*/ 3505928 w 12767104"/>
                <a:gd name="connsiteY158" fmla="*/ 1106176 h 13064490"/>
                <a:gd name="connsiteX159" fmla="*/ 3296242 w 12767104"/>
                <a:gd name="connsiteY159" fmla="*/ 1199033 h 13064490"/>
                <a:gd name="connsiteX160" fmla="*/ 3234753 w 12767104"/>
                <a:gd name="connsiteY160" fmla="*/ 1089940 h 13064490"/>
                <a:gd name="connsiteX161" fmla="*/ 2999574 w 12767104"/>
                <a:gd name="connsiteY161" fmla="*/ 1182219 h 13064490"/>
                <a:gd name="connsiteX162" fmla="*/ 2992765 w 12767104"/>
                <a:gd name="connsiteY162" fmla="*/ 1034402 h 13064490"/>
                <a:gd name="connsiteX163" fmla="*/ 2920345 w 12767104"/>
                <a:gd name="connsiteY163" fmla="*/ 1007542 h 13064490"/>
                <a:gd name="connsiteX164" fmla="*/ 2792430 w 12767104"/>
                <a:gd name="connsiteY164" fmla="*/ 1246638 h 13064490"/>
                <a:gd name="connsiteX165" fmla="*/ 2793380 w 12767104"/>
                <a:gd name="connsiteY165" fmla="*/ 1429807 h 13064490"/>
                <a:gd name="connsiteX166" fmla="*/ 2655567 w 12767104"/>
                <a:gd name="connsiteY166" fmla="*/ 1478709 h 13064490"/>
                <a:gd name="connsiteX167" fmla="*/ 2541665 w 12767104"/>
                <a:gd name="connsiteY167" fmla="*/ 1603773 h 13064490"/>
                <a:gd name="connsiteX168" fmla="*/ 2356057 w 12767104"/>
                <a:gd name="connsiteY168" fmla="*/ 1591769 h 13064490"/>
                <a:gd name="connsiteX169" fmla="*/ 2241013 w 12767104"/>
                <a:gd name="connsiteY169" fmla="*/ 1758385 h 13064490"/>
                <a:gd name="connsiteX170" fmla="*/ 2084315 w 12767104"/>
                <a:gd name="connsiteY170" fmla="*/ 1706813 h 13064490"/>
                <a:gd name="connsiteX171" fmla="*/ 2012822 w 12767104"/>
                <a:gd name="connsiteY171" fmla="*/ 1710689 h 13064490"/>
                <a:gd name="connsiteX172" fmla="*/ 2007107 w 12767104"/>
                <a:gd name="connsiteY172" fmla="*/ 1870709 h 13064490"/>
                <a:gd name="connsiteX173" fmla="*/ 1736597 w 12767104"/>
                <a:gd name="connsiteY173" fmla="*/ 1920239 h 13064490"/>
                <a:gd name="connsiteX174" fmla="*/ 1383792 w 12767104"/>
                <a:gd name="connsiteY174" fmla="*/ 1796415 h 13064490"/>
                <a:gd name="connsiteX175" fmla="*/ 1064132 w 12767104"/>
                <a:gd name="connsiteY175" fmla="*/ 1979294 h 13064490"/>
                <a:gd name="connsiteX176" fmla="*/ 1053084 w 12767104"/>
                <a:gd name="connsiteY176" fmla="*/ 2431542 h 13064490"/>
                <a:gd name="connsiteX177" fmla="*/ 514350 w 12767104"/>
                <a:gd name="connsiteY177" fmla="*/ 2355342 h 13064490"/>
                <a:gd name="connsiteX178" fmla="*/ 464057 w 12767104"/>
                <a:gd name="connsiteY178" fmla="*/ 2529839 h 13064490"/>
                <a:gd name="connsiteX179" fmla="*/ 0 w 12767104"/>
                <a:gd name="connsiteY179" fmla="*/ 2450592 h 13064490"/>
                <a:gd name="connsiteX0" fmla="*/ 0 w 12767104"/>
                <a:gd name="connsiteY0" fmla="*/ 2450592 h 13064490"/>
                <a:gd name="connsiteX1" fmla="*/ 266319 w 12767104"/>
                <a:gd name="connsiteY1" fmla="*/ 2830068 h 13064490"/>
                <a:gd name="connsiteX2" fmla="*/ 715899 w 12767104"/>
                <a:gd name="connsiteY2" fmla="*/ 2767965 h 13064490"/>
                <a:gd name="connsiteX3" fmla="*/ 1254633 w 12767104"/>
                <a:gd name="connsiteY3" fmla="*/ 3008757 h 13064490"/>
                <a:gd name="connsiteX4" fmla="*/ 1414652 w 12767104"/>
                <a:gd name="connsiteY4" fmla="*/ 3208019 h 13064490"/>
                <a:gd name="connsiteX5" fmla="*/ 1605152 w 12767104"/>
                <a:gd name="connsiteY5" fmla="*/ 3383279 h 13064490"/>
                <a:gd name="connsiteX6" fmla="*/ 1776602 w 12767104"/>
                <a:gd name="connsiteY6" fmla="*/ 3274694 h 13064490"/>
                <a:gd name="connsiteX7" fmla="*/ 2104262 w 12767104"/>
                <a:gd name="connsiteY7" fmla="*/ 3577589 h 13064490"/>
                <a:gd name="connsiteX8" fmla="*/ 2044827 w 12767104"/>
                <a:gd name="connsiteY8" fmla="*/ 3737610 h 13064490"/>
                <a:gd name="connsiteX9" fmla="*/ 2681477 w 12767104"/>
                <a:gd name="connsiteY9" fmla="*/ 3979544 h 13064490"/>
                <a:gd name="connsiteX10" fmla="*/ 3096767 w 12767104"/>
                <a:gd name="connsiteY10" fmla="*/ 3918584 h 13064490"/>
                <a:gd name="connsiteX11" fmla="*/ 3167252 w 12767104"/>
                <a:gd name="connsiteY11" fmla="*/ 4078604 h 13064490"/>
                <a:gd name="connsiteX12" fmla="*/ 3313937 w 12767104"/>
                <a:gd name="connsiteY12" fmla="*/ 4000499 h 13064490"/>
                <a:gd name="connsiteX13" fmla="*/ 3447669 w 12767104"/>
                <a:gd name="connsiteY13" fmla="*/ 4025646 h 13064490"/>
                <a:gd name="connsiteX14" fmla="*/ 3510152 w 12767104"/>
                <a:gd name="connsiteY14" fmla="*/ 4219574 h 13064490"/>
                <a:gd name="connsiteX15" fmla="*/ 3515867 w 12767104"/>
                <a:gd name="connsiteY15" fmla="*/ 4589144 h 13064490"/>
                <a:gd name="connsiteX16" fmla="*/ 3371087 w 12767104"/>
                <a:gd name="connsiteY16" fmla="*/ 4928234 h 13064490"/>
                <a:gd name="connsiteX17" fmla="*/ 3479672 w 12767104"/>
                <a:gd name="connsiteY17" fmla="*/ 5463539 h 13064490"/>
                <a:gd name="connsiteX18" fmla="*/ 3310127 w 12767104"/>
                <a:gd name="connsiteY18" fmla="*/ 5494019 h 13064490"/>
                <a:gd name="connsiteX19" fmla="*/ 3172967 w 12767104"/>
                <a:gd name="connsiteY19" fmla="*/ 6015989 h 13064490"/>
                <a:gd name="connsiteX20" fmla="*/ 3262502 w 12767104"/>
                <a:gd name="connsiteY20" fmla="*/ 6031229 h 13064490"/>
                <a:gd name="connsiteX21" fmla="*/ 3315842 w 12767104"/>
                <a:gd name="connsiteY21" fmla="*/ 6193154 h 13064490"/>
                <a:gd name="connsiteX22" fmla="*/ 3464432 w 12767104"/>
                <a:gd name="connsiteY22" fmla="*/ 6115049 h 13064490"/>
                <a:gd name="connsiteX23" fmla="*/ 3593972 w 12767104"/>
                <a:gd name="connsiteY23" fmla="*/ 6273164 h 13064490"/>
                <a:gd name="connsiteX24" fmla="*/ 3835146 w 12767104"/>
                <a:gd name="connsiteY24" fmla="*/ 6307836 h 13064490"/>
                <a:gd name="connsiteX25" fmla="*/ 3643502 w 12767104"/>
                <a:gd name="connsiteY25" fmla="*/ 6793229 h 13064490"/>
                <a:gd name="connsiteX26" fmla="*/ 3704462 w 12767104"/>
                <a:gd name="connsiteY26" fmla="*/ 7218044 h 13064490"/>
                <a:gd name="connsiteX27" fmla="*/ 3508247 w 12767104"/>
                <a:gd name="connsiteY27" fmla="*/ 7745729 h 13064490"/>
                <a:gd name="connsiteX28" fmla="*/ 3654932 w 12767104"/>
                <a:gd name="connsiteY28" fmla="*/ 7880984 h 13064490"/>
                <a:gd name="connsiteX29" fmla="*/ 3396234 w 12767104"/>
                <a:gd name="connsiteY29" fmla="*/ 8180451 h 13064490"/>
                <a:gd name="connsiteX30" fmla="*/ 3645407 w 12767104"/>
                <a:gd name="connsiteY30" fmla="*/ 8650604 h 13064490"/>
                <a:gd name="connsiteX31" fmla="*/ 4189476 w 12767104"/>
                <a:gd name="connsiteY31" fmla="*/ 9107805 h 13064490"/>
                <a:gd name="connsiteX32" fmla="*/ 4317872 w 12767104"/>
                <a:gd name="connsiteY32" fmla="*/ 9022079 h 13064490"/>
                <a:gd name="connsiteX33" fmla="*/ 4573142 w 12767104"/>
                <a:gd name="connsiteY33" fmla="*/ 9305924 h 13064490"/>
                <a:gd name="connsiteX34" fmla="*/ 4847462 w 12767104"/>
                <a:gd name="connsiteY34" fmla="*/ 9330689 h 13064490"/>
                <a:gd name="connsiteX35" fmla="*/ 5024627 w 12767104"/>
                <a:gd name="connsiteY35" fmla="*/ 9193529 h 13064490"/>
                <a:gd name="connsiteX36" fmla="*/ 5401817 w 12767104"/>
                <a:gd name="connsiteY36" fmla="*/ 9408794 h 13064490"/>
                <a:gd name="connsiteX37" fmla="*/ 5702807 w 12767104"/>
                <a:gd name="connsiteY37" fmla="*/ 9414509 h 13064490"/>
                <a:gd name="connsiteX38" fmla="*/ 5805677 w 12767104"/>
                <a:gd name="connsiteY38" fmla="*/ 9641204 h 13064490"/>
                <a:gd name="connsiteX39" fmla="*/ 6116192 w 12767104"/>
                <a:gd name="connsiteY39" fmla="*/ 9660254 h 13064490"/>
                <a:gd name="connsiteX40" fmla="*/ 6206109 w 12767104"/>
                <a:gd name="connsiteY40" fmla="*/ 9857613 h 13064490"/>
                <a:gd name="connsiteX41" fmla="*/ 6379082 w 12767104"/>
                <a:gd name="connsiteY41" fmla="*/ 9858374 h 13064490"/>
                <a:gd name="connsiteX42" fmla="*/ 6531482 w 12767104"/>
                <a:gd name="connsiteY42" fmla="*/ 10033634 h 13064490"/>
                <a:gd name="connsiteX43" fmla="*/ 6741032 w 12767104"/>
                <a:gd name="connsiteY43" fmla="*/ 10033634 h 13064490"/>
                <a:gd name="connsiteX44" fmla="*/ 6769607 w 12767104"/>
                <a:gd name="connsiteY44" fmla="*/ 10528934 h 13064490"/>
                <a:gd name="connsiteX45" fmla="*/ 6960108 w 12767104"/>
                <a:gd name="connsiteY45" fmla="*/ 10938891 h 13064490"/>
                <a:gd name="connsiteX46" fmla="*/ 6458712 w 12767104"/>
                <a:gd name="connsiteY46" fmla="*/ 11369040 h 13064490"/>
                <a:gd name="connsiteX47" fmla="*/ 6592443 w 12767104"/>
                <a:gd name="connsiteY47" fmla="*/ 11569065 h 13064490"/>
                <a:gd name="connsiteX48" fmla="*/ 6723888 w 12767104"/>
                <a:gd name="connsiteY48" fmla="*/ 11530965 h 13064490"/>
                <a:gd name="connsiteX49" fmla="*/ 6826758 w 12767104"/>
                <a:gd name="connsiteY49" fmla="*/ 11633835 h 13064490"/>
                <a:gd name="connsiteX50" fmla="*/ 6834378 w 12767104"/>
                <a:gd name="connsiteY50" fmla="*/ 11870055 h 13064490"/>
                <a:gd name="connsiteX51" fmla="*/ 6950583 w 12767104"/>
                <a:gd name="connsiteY51" fmla="*/ 12011025 h 13064490"/>
                <a:gd name="connsiteX52" fmla="*/ 7009638 w 12767104"/>
                <a:gd name="connsiteY52" fmla="*/ 12390120 h 13064490"/>
                <a:gd name="connsiteX53" fmla="*/ 6941058 w 12767104"/>
                <a:gd name="connsiteY53" fmla="*/ 12628245 h 13064490"/>
                <a:gd name="connsiteX54" fmla="*/ 7076313 w 12767104"/>
                <a:gd name="connsiteY54" fmla="*/ 12847320 h 13064490"/>
                <a:gd name="connsiteX55" fmla="*/ 7202043 w 12767104"/>
                <a:gd name="connsiteY55" fmla="*/ 12943713 h 13064490"/>
                <a:gd name="connsiteX56" fmla="*/ 7287768 w 12767104"/>
                <a:gd name="connsiteY56" fmla="*/ 12799695 h 13064490"/>
                <a:gd name="connsiteX57" fmla="*/ 7377303 w 12767104"/>
                <a:gd name="connsiteY57" fmla="*/ 12759690 h 13064490"/>
                <a:gd name="connsiteX58" fmla="*/ 7748778 w 12767104"/>
                <a:gd name="connsiteY58" fmla="*/ 12538710 h 13064490"/>
                <a:gd name="connsiteX59" fmla="*/ 8312658 w 12767104"/>
                <a:gd name="connsiteY59" fmla="*/ 13034010 h 13064490"/>
                <a:gd name="connsiteX60" fmla="*/ 8440293 w 12767104"/>
                <a:gd name="connsiteY60" fmla="*/ 12971145 h 13064490"/>
                <a:gd name="connsiteX61" fmla="*/ 8819388 w 12767104"/>
                <a:gd name="connsiteY61" fmla="*/ 13013055 h 13064490"/>
                <a:gd name="connsiteX62" fmla="*/ 9089898 w 12767104"/>
                <a:gd name="connsiteY62" fmla="*/ 13064490 h 13064490"/>
                <a:gd name="connsiteX63" fmla="*/ 9554718 w 12767104"/>
                <a:gd name="connsiteY63" fmla="*/ 12974954 h 13064490"/>
                <a:gd name="connsiteX64" fmla="*/ 9853803 w 12767104"/>
                <a:gd name="connsiteY64" fmla="*/ 12885420 h 13064490"/>
                <a:gd name="connsiteX65" fmla="*/ 9954006 w 12767104"/>
                <a:gd name="connsiteY65" fmla="*/ 12968097 h 13064490"/>
                <a:gd name="connsiteX66" fmla="*/ 10019538 w 12767104"/>
                <a:gd name="connsiteY66" fmla="*/ 12891134 h 13064490"/>
                <a:gd name="connsiteX67" fmla="*/ 10107168 w 12767104"/>
                <a:gd name="connsiteY67" fmla="*/ 12702539 h 13064490"/>
                <a:gd name="connsiteX68" fmla="*/ 10103358 w 12767104"/>
                <a:gd name="connsiteY68" fmla="*/ 12614909 h 13064490"/>
                <a:gd name="connsiteX69" fmla="*/ 10177653 w 12767104"/>
                <a:gd name="connsiteY69" fmla="*/ 12538709 h 13064490"/>
                <a:gd name="connsiteX70" fmla="*/ 10135743 w 12767104"/>
                <a:gd name="connsiteY70" fmla="*/ 12378689 h 13064490"/>
                <a:gd name="connsiteX71" fmla="*/ 10267188 w 12767104"/>
                <a:gd name="connsiteY71" fmla="*/ 12338684 h 13064490"/>
                <a:gd name="connsiteX72" fmla="*/ 10419207 w 12767104"/>
                <a:gd name="connsiteY72" fmla="*/ 11967972 h 13064490"/>
                <a:gd name="connsiteX73" fmla="*/ 11149203 w 12767104"/>
                <a:gd name="connsiteY73" fmla="*/ 12121514 h 13064490"/>
                <a:gd name="connsiteX74" fmla="*/ 12090273 w 12767104"/>
                <a:gd name="connsiteY74" fmla="*/ 11727179 h 13064490"/>
                <a:gd name="connsiteX75" fmla="*/ 12248388 w 12767104"/>
                <a:gd name="connsiteY75" fmla="*/ 11870054 h 13064490"/>
                <a:gd name="connsiteX76" fmla="*/ 12362688 w 12767104"/>
                <a:gd name="connsiteY76" fmla="*/ 11891009 h 13064490"/>
                <a:gd name="connsiteX77" fmla="*/ 12524613 w 12767104"/>
                <a:gd name="connsiteY77" fmla="*/ 11662409 h 13064490"/>
                <a:gd name="connsiteX78" fmla="*/ 12600813 w 12767104"/>
                <a:gd name="connsiteY78" fmla="*/ 11622404 h 13064490"/>
                <a:gd name="connsiteX79" fmla="*/ 12658344 w 12767104"/>
                <a:gd name="connsiteY79" fmla="*/ 11645265 h 13064490"/>
                <a:gd name="connsiteX80" fmla="*/ 12758928 w 12767104"/>
                <a:gd name="connsiteY80" fmla="*/ 11344274 h 13064490"/>
                <a:gd name="connsiteX81" fmla="*/ 12446507 w 12767104"/>
                <a:gd name="connsiteY81" fmla="*/ 10921364 h 13064490"/>
                <a:gd name="connsiteX82" fmla="*/ 12383642 w 12767104"/>
                <a:gd name="connsiteY82" fmla="*/ 10618469 h 13064490"/>
                <a:gd name="connsiteX83" fmla="*/ 12201906 w 12767104"/>
                <a:gd name="connsiteY83" fmla="*/ 10423017 h 13064490"/>
                <a:gd name="connsiteX84" fmla="*/ 12216002 w 12767104"/>
                <a:gd name="connsiteY84" fmla="*/ 10138409 h 13064490"/>
                <a:gd name="connsiteX85" fmla="*/ 12560807 w 12767104"/>
                <a:gd name="connsiteY85" fmla="*/ 9631679 h 13064490"/>
                <a:gd name="connsiteX86" fmla="*/ 12693777 w 12767104"/>
                <a:gd name="connsiteY86" fmla="*/ 8833866 h 13064490"/>
                <a:gd name="connsiteX87" fmla="*/ 12472416 w 12767104"/>
                <a:gd name="connsiteY87" fmla="*/ 8590407 h 13064490"/>
                <a:gd name="connsiteX88" fmla="*/ 12508992 w 12767104"/>
                <a:gd name="connsiteY88" fmla="*/ 7827264 h 13064490"/>
                <a:gd name="connsiteX89" fmla="*/ 12256389 w 12767104"/>
                <a:gd name="connsiteY89" fmla="*/ 7655052 h 13064490"/>
                <a:gd name="connsiteX90" fmla="*/ 11978640 w 12767104"/>
                <a:gd name="connsiteY90" fmla="*/ 7424928 h 13064490"/>
                <a:gd name="connsiteX91" fmla="*/ 11887200 w 12767104"/>
                <a:gd name="connsiteY91" fmla="*/ 6784848 h 13064490"/>
                <a:gd name="connsiteX92" fmla="*/ 12052173 w 12767104"/>
                <a:gd name="connsiteY92" fmla="*/ 6573774 h 13064490"/>
                <a:gd name="connsiteX93" fmla="*/ 12172950 w 12767104"/>
                <a:gd name="connsiteY93" fmla="*/ 6334887 h 13064490"/>
                <a:gd name="connsiteX94" fmla="*/ 12179808 w 12767104"/>
                <a:gd name="connsiteY94" fmla="*/ 5888736 h 13064490"/>
                <a:gd name="connsiteX95" fmla="*/ 11915394 w 12767104"/>
                <a:gd name="connsiteY95" fmla="*/ 5550027 h 13064490"/>
                <a:gd name="connsiteX96" fmla="*/ 11612880 w 12767104"/>
                <a:gd name="connsiteY96" fmla="*/ 5285232 h 13064490"/>
                <a:gd name="connsiteX97" fmla="*/ 11137392 w 12767104"/>
                <a:gd name="connsiteY97" fmla="*/ 4791456 h 13064490"/>
                <a:gd name="connsiteX98" fmla="*/ 10345674 w 12767104"/>
                <a:gd name="connsiteY98" fmla="*/ 4283583 h 13064490"/>
                <a:gd name="connsiteX99" fmla="*/ 10364343 w 12767104"/>
                <a:gd name="connsiteY99" fmla="*/ 3643122 h 13064490"/>
                <a:gd name="connsiteX100" fmla="*/ 10991088 w 12767104"/>
                <a:gd name="connsiteY100" fmla="*/ 3035808 h 13064490"/>
                <a:gd name="connsiteX101" fmla="*/ 11228832 w 12767104"/>
                <a:gd name="connsiteY101" fmla="*/ 2523744 h 13064490"/>
                <a:gd name="connsiteX102" fmla="*/ 11155680 w 12767104"/>
                <a:gd name="connsiteY102" fmla="*/ 2286000 h 13064490"/>
                <a:gd name="connsiteX103" fmla="*/ 11391900 w 12767104"/>
                <a:gd name="connsiteY103" fmla="*/ 1664970 h 13064490"/>
                <a:gd name="connsiteX104" fmla="*/ 11299698 w 12767104"/>
                <a:gd name="connsiteY104" fmla="*/ 1289304 h 13064490"/>
                <a:gd name="connsiteX105" fmla="*/ 10966704 w 12767104"/>
                <a:gd name="connsiteY105" fmla="*/ 1435227 h 13064490"/>
                <a:gd name="connsiteX106" fmla="*/ 10770870 w 12767104"/>
                <a:gd name="connsiteY106" fmla="*/ 1719072 h 13064490"/>
                <a:gd name="connsiteX107" fmla="*/ 10211943 w 12767104"/>
                <a:gd name="connsiteY107" fmla="*/ 1704594 h 13064490"/>
                <a:gd name="connsiteX108" fmla="*/ 10643616 w 12767104"/>
                <a:gd name="connsiteY108" fmla="*/ 987552 h 13064490"/>
                <a:gd name="connsiteX109" fmla="*/ 10569321 w 12767104"/>
                <a:gd name="connsiteY109" fmla="*/ 768477 h 13064490"/>
                <a:gd name="connsiteX110" fmla="*/ 10310241 w 12767104"/>
                <a:gd name="connsiteY110" fmla="*/ 644652 h 13064490"/>
                <a:gd name="connsiteX111" fmla="*/ 10132695 w 12767104"/>
                <a:gd name="connsiteY111" fmla="*/ 798957 h 13064490"/>
                <a:gd name="connsiteX112" fmla="*/ 9947147 w 12767104"/>
                <a:gd name="connsiteY112" fmla="*/ 712469 h 13064490"/>
                <a:gd name="connsiteX113" fmla="*/ 9547097 w 12767104"/>
                <a:gd name="connsiteY113" fmla="*/ 748664 h 13064490"/>
                <a:gd name="connsiteX114" fmla="*/ 9390887 w 12767104"/>
                <a:gd name="connsiteY114" fmla="*/ 302894 h 13064490"/>
                <a:gd name="connsiteX115" fmla="*/ 9286112 w 12767104"/>
                <a:gd name="connsiteY115" fmla="*/ 152399 h 13064490"/>
                <a:gd name="connsiteX116" fmla="*/ 9089136 w 12767104"/>
                <a:gd name="connsiteY116" fmla="*/ 0 h 13064490"/>
                <a:gd name="connsiteX117" fmla="*/ 9030842 w 12767104"/>
                <a:gd name="connsiteY117" fmla="*/ 188594 h 13064490"/>
                <a:gd name="connsiteX118" fmla="*/ 9137522 w 12767104"/>
                <a:gd name="connsiteY118" fmla="*/ 352424 h 13064490"/>
                <a:gd name="connsiteX119" fmla="*/ 8903207 w 12767104"/>
                <a:gd name="connsiteY119" fmla="*/ 421004 h 13064490"/>
                <a:gd name="connsiteX120" fmla="*/ 8634602 w 12767104"/>
                <a:gd name="connsiteY120" fmla="*/ 548639 h 13064490"/>
                <a:gd name="connsiteX121" fmla="*/ 8421242 w 12767104"/>
                <a:gd name="connsiteY121" fmla="*/ 859154 h 13064490"/>
                <a:gd name="connsiteX122" fmla="*/ 8219312 w 12767104"/>
                <a:gd name="connsiteY122" fmla="*/ 922019 h 13064490"/>
                <a:gd name="connsiteX123" fmla="*/ 8125967 w 12767104"/>
                <a:gd name="connsiteY123" fmla="*/ 1301114 h 13064490"/>
                <a:gd name="connsiteX124" fmla="*/ 8017382 w 12767104"/>
                <a:gd name="connsiteY124" fmla="*/ 1407794 h 13064490"/>
                <a:gd name="connsiteX125" fmla="*/ 7977377 w 12767104"/>
                <a:gd name="connsiteY125" fmla="*/ 1543049 h 13064490"/>
                <a:gd name="connsiteX126" fmla="*/ 7811642 w 12767104"/>
                <a:gd name="connsiteY126" fmla="*/ 1577339 h 13064490"/>
                <a:gd name="connsiteX127" fmla="*/ 7678674 w 12767104"/>
                <a:gd name="connsiteY127" fmla="*/ 1816608 h 13064490"/>
                <a:gd name="connsiteX128" fmla="*/ 7327772 w 12767104"/>
                <a:gd name="connsiteY128" fmla="*/ 1645919 h 13064490"/>
                <a:gd name="connsiteX129" fmla="*/ 6998207 w 12767104"/>
                <a:gd name="connsiteY129" fmla="*/ 1950719 h 13064490"/>
                <a:gd name="connsiteX130" fmla="*/ 6794372 w 12767104"/>
                <a:gd name="connsiteY130" fmla="*/ 1811654 h 13064490"/>
                <a:gd name="connsiteX131" fmla="*/ 6388541 w 12767104"/>
                <a:gd name="connsiteY131" fmla="*/ 2077730 h 13064490"/>
                <a:gd name="connsiteX132" fmla="*/ 6200069 w 12767104"/>
                <a:gd name="connsiteY132" fmla="*/ 2258230 h 13064490"/>
                <a:gd name="connsiteX133" fmla="*/ 6132668 w 12767104"/>
                <a:gd name="connsiteY133" fmla="*/ 2184840 h 13064490"/>
                <a:gd name="connsiteX134" fmla="*/ 6051343 w 12767104"/>
                <a:gd name="connsiteY134" fmla="*/ 2172939 h 13064490"/>
                <a:gd name="connsiteX135" fmla="*/ 6152503 w 12767104"/>
                <a:gd name="connsiteY135" fmla="*/ 2036076 h 13064490"/>
                <a:gd name="connsiteX136" fmla="*/ 6071179 w 12767104"/>
                <a:gd name="connsiteY136" fmla="*/ 2038060 h 13064490"/>
                <a:gd name="connsiteX137" fmla="*/ 5991838 w 12767104"/>
                <a:gd name="connsiteY137" fmla="*/ 2105499 h 13064490"/>
                <a:gd name="connsiteX138" fmla="*/ 5957469 w 12767104"/>
                <a:gd name="connsiteY138" fmla="*/ 2048407 h 13064490"/>
                <a:gd name="connsiteX139" fmla="*/ 5841165 w 12767104"/>
                <a:gd name="connsiteY139" fmla="*/ 2136802 h 13064490"/>
                <a:gd name="connsiteX140" fmla="*/ 5724064 w 12767104"/>
                <a:gd name="connsiteY140" fmla="*/ 2053928 h 13064490"/>
                <a:gd name="connsiteX141" fmla="*/ 5581714 w 12767104"/>
                <a:gd name="connsiteY141" fmla="*/ 2050271 h 13064490"/>
                <a:gd name="connsiteX142" fmla="*/ 5460256 w 12767104"/>
                <a:gd name="connsiteY142" fmla="*/ 2097565 h 13064490"/>
                <a:gd name="connsiteX143" fmla="*/ 5343431 w 12767104"/>
                <a:gd name="connsiteY143" fmla="*/ 2060837 h 13064490"/>
                <a:gd name="connsiteX144" fmla="*/ 5383630 w 12767104"/>
                <a:gd name="connsiteY144" fmla="*/ 1903664 h 13064490"/>
                <a:gd name="connsiteX145" fmla="*/ 5073471 w 12767104"/>
                <a:gd name="connsiteY145" fmla="*/ 1859543 h 13064490"/>
                <a:gd name="connsiteX146" fmla="*/ 5060722 w 12767104"/>
                <a:gd name="connsiteY146" fmla="*/ 1712143 h 13064490"/>
                <a:gd name="connsiteX147" fmla="*/ 4887021 w 12767104"/>
                <a:gd name="connsiteY147" fmla="*/ 1772269 h 13064490"/>
                <a:gd name="connsiteX148" fmla="*/ 4565691 w 12767104"/>
                <a:gd name="connsiteY148" fmla="*/ 1635406 h 13064490"/>
                <a:gd name="connsiteX149" fmla="*/ 4512137 w 12767104"/>
                <a:gd name="connsiteY149" fmla="*/ 1712763 h 13064490"/>
                <a:gd name="connsiteX150" fmla="*/ 4375274 w 12767104"/>
                <a:gd name="connsiteY150" fmla="*/ 1712763 h 13064490"/>
                <a:gd name="connsiteX151" fmla="*/ 4289902 w 12767104"/>
                <a:gd name="connsiteY151" fmla="*/ 1742267 h 13064490"/>
                <a:gd name="connsiteX152" fmla="*/ 4214609 w 12767104"/>
                <a:gd name="connsiteY152" fmla="*/ 1593753 h 13064490"/>
                <a:gd name="connsiteX153" fmla="*/ 4095599 w 12767104"/>
                <a:gd name="connsiteY153" fmla="*/ 1520363 h 13064490"/>
                <a:gd name="connsiteX154" fmla="*/ 4093905 w 12767104"/>
                <a:gd name="connsiteY154" fmla="*/ 1433030 h 13064490"/>
                <a:gd name="connsiteX155" fmla="*/ 3996423 w 12767104"/>
                <a:gd name="connsiteY155" fmla="*/ 1391434 h 13064490"/>
                <a:gd name="connsiteX156" fmla="*/ 3762439 w 12767104"/>
                <a:gd name="connsiteY156" fmla="*/ 1268200 h 13064490"/>
                <a:gd name="connsiteX157" fmla="*/ 3683643 w 12767104"/>
                <a:gd name="connsiteY157" fmla="*/ 1308185 h 13064490"/>
                <a:gd name="connsiteX158" fmla="*/ 3505928 w 12767104"/>
                <a:gd name="connsiteY158" fmla="*/ 1106176 h 13064490"/>
                <a:gd name="connsiteX159" fmla="*/ 3296242 w 12767104"/>
                <a:gd name="connsiteY159" fmla="*/ 1199033 h 13064490"/>
                <a:gd name="connsiteX160" fmla="*/ 3234753 w 12767104"/>
                <a:gd name="connsiteY160" fmla="*/ 1089940 h 13064490"/>
                <a:gd name="connsiteX161" fmla="*/ 2999574 w 12767104"/>
                <a:gd name="connsiteY161" fmla="*/ 1182219 h 13064490"/>
                <a:gd name="connsiteX162" fmla="*/ 2992765 w 12767104"/>
                <a:gd name="connsiteY162" fmla="*/ 1034402 h 13064490"/>
                <a:gd name="connsiteX163" fmla="*/ 2920345 w 12767104"/>
                <a:gd name="connsiteY163" fmla="*/ 1007542 h 13064490"/>
                <a:gd name="connsiteX164" fmla="*/ 2792430 w 12767104"/>
                <a:gd name="connsiteY164" fmla="*/ 1246638 h 13064490"/>
                <a:gd name="connsiteX165" fmla="*/ 2793380 w 12767104"/>
                <a:gd name="connsiteY165" fmla="*/ 1429807 h 13064490"/>
                <a:gd name="connsiteX166" fmla="*/ 2655567 w 12767104"/>
                <a:gd name="connsiteY166" fmla="*/ 1478709 h 13064490"/>
                <a:gd name="connsiteX167" fmla="*/ 2541665 w 12767104"/>
                <a:gd name="connsiteY167" fmla="*/ 1603773 h 13064490"/>
                <a:gd name="connsiteX168" fmla="*/ 2356057 w 12767104"/>
                <a:gd name="connsiteY168" fmla="*/ 1591769 h 13064490"/>
                <a:gd name="connsiteX169" fmla="*/ 2241013 w 12767104"/>
                <a:gd name="connsiteY169" fmla="*/ 1758385 h 13064490"/>
                <a:gd name="connsiteX170" fmla="*/ 2084315 w 12767104"/>
                <a:gd name="connsiteY170" fmla="*/ 1706813 h 13064490"/>
                <a:gd name="connsiteX171" fmla="*/ 2012822 w 12767104"/>
                <a:gd name="connsiteY171" fmla="*/ 1710689 h 13064490"/>
                <a:gd name="connsiteX172" fmla="*/ 2007107 w 12767104"/>
                <a:gd name="connsiteY172" fmla="*/ 1870709 h 13064490"/>
                <a:gd name="connsiteX173" fmla="*/ 1736597 w 12767104"/>
                <a:gd name="connsiteY173" fmla="*/ 1920239 h 13064490"/>
                <a:gd name="connsiteX174" fmla="*/ 1383792 w 12767104"/>
                <a:gd name="connsiteY174" fmla="*/ 1796415 h 13064490"/>
                <a:gd name="connsiteX175" fmla="*/ 1064132 w 12767104"/>
                <a:gd name="connsiteY175" fmla="*/ 1979294 h 13064490"/>
                <a:gd name="connsiteX176" fmla="*/ 1053084 w 12767104"/>
                <a:gd name="connsiteY176" fmla="*/ 2431542 h 13064490"/>
                <a:gd name="connsiteX177" fmla="*/ 514350 w 12767104"/>
                <a:gd name="connsiteY177" fmla="*/ 2355342 h 13064490"/>
                <a:gd name="connsiteX178" fmla="*/ 464057 w 12767104"/>
                <a:gd name="connsiteY178" fmla="*/ 2529839 h 13064490"/>
                <a:gd name="connsiteX179" fmla="*/ 0 w 12767104"/>
                <a:gd name="connsiteY179" fmla="*/ 2450592 h 13064490"/>
                <a:gd name="connsiteX0" fmla="*/ 0 w 12767104"/>
                <a:gd name="connsiteY0" fmla="*/ 2450592 h 13064490"/>
                <a:gd name="connsiteX1" fmla="*/ 266319 w 12767104"/>
                <a:gd name="connsiteY1" fmla="*/ 2830068 h 13064490"/>
                <a:gd name="connsiteX2" fmla="*/ 715899 w 12767104"/>
                <a:gd name="connsiteY2" fmla="*/ 2767965 h 13064490"/>
                <a:gd name="connsiteX3" fmla="*/ 1254633 w 12767104"/>
                <a:gd name="connsiteY3" fmla="*/ 3008757 h 13064490"/>
                <a:gd name="connsiteX4" fmla="*/ 1414652 w 12767104"/>
                <a:gd name="connsiteY4" fmla="*/ 3208019 h 13064490"/>
                <a:gd name="connsiteX5" fmla="*/ 1605152 w 12767104"/>
                <a:gd name="connsiteY5" fmla="*/ 3383279 h 13064490"/>
                <a:gd name="connsiteX6" fmla="*/ 1776602 w 12767104"/>
                <a:gd name="connsiteY6" fmla="*/ 3274694 h 13064490"/>
                <a:gd name="connsiteX7" fmla="*/ 2104262 w 12767104"/>
                <a:gd name="connsiteY7" fmla="*/ 3577589 h 13064490"/>
                <a:gd name="connsiteX8" fmla="*/ 2044827 w 12767104"/>
                <a:gd name="connsiteY8" fmla="*/ 3737610 h 13064490"/>
                <a:gd name="connsiteX9" fmla="*/ 2681477 w 12767104"/>
                <a:gd name="connsiteY9" fmla="*/ 3979544 h 13064490"/>
                <a:gd name="connsiteX10" fmla="*/ 3096767 w 12767104"/>
                <a:gd name="connsiteY10" fmla="*/ 3918584 h 13064490"/>
                <a:gd name="connsiteX11" fmla="*/ 3167252 w 12767104"/>
                <a:gd name="connsiteY11" fmla="*/ 4078604 h 13064490"/>
                <a:gd name="connsiteX12" fmla="*/ 3313937 w 12767104"/>
                <a:gd name="connsiteY12" fmla="*/ 4000499 h 13064490"/>
                <a:gd name="connsiteX13" fmla="*/ 3447669 w 12767104"/>
                <a:gd name="connsiteY13" fmla="*/ 4025646 h 13064490"/>
                <a:gd name="connsiteX14" fmla="*/ 3510152 w 12767104"/>
                <a:gd name="connsiteY14" fmla="*/ 4219574 h 13064490"/>
                <a:gd name="connsiteX15" fmla="*/ 3515867 w 12767104"/>
                <a:gd name="connsiteY15" fmla="*/ 4589144 h 13064490"/>
                <a:gd name="connsiteX16" fmla="*/ 3371087 w 12767104"/>
                <a:gd name="connsiteY16" fmla="*/ 4928234 h 13064490"/>
                <a:gd name="connsiteX17" fmla="*/ 3479672 w 12767104"/>
                <a:gd name="connsiteY17" fmla="*/ 5463539 h 13064490"/>
                <a:gd name="connsiteX18" fmla="*/ 3310127 w 12767104"/>
                <a:gd name="connsiteY18" fmla="*/ 5494019 h 13064490"/>
                <a:gd name="connsiteX19" fmla="*/ 3172967 w 12767104"/>
                <a:gd name="connsiteY19" fmla="*/ 6015989 h 13064490"/>
                <a:gd name="connsiteX20" fmla="*/ 3262502 w 12767104"/>
                <a:gd name="connsiteY20" fmla="*/ 6031229 h 13064490"/>
                <a:gd name="connsiteX21" fmla="*/ 3315842 w 12767104"/>
                <a:gd name="connsiteY21" fmla="*/ 6193154 h 13064490"/>
                <a:gd name="connsiteX22" fmla="*/ 3464432 w 12767104"/>
                <a:gd name="connsiteY22" fmla="*/ 6115049 h 13064490"/>
                <a:gd name="connsiteX23" fmla="*/ 3593972 w 12767104"/>
                <a:gd name="connsiteY23" fmla="*/ 6273164 h 13064490"/>
                <a:gd name="connsiteX24" fmla="*/ 3835146 w 12767104"/>
                <a:gd name="connsiteY24" fmla="*/ 6307836 h 13064490"/>
                <a:gd name="connsiteX25" fmla="*/ 3643502 w 12767104"/>
                <a:gd name="connsiteY25" fmla="*/ 6793229 h 13064490"/>
                <a:gd name="connsiteX26" fmla="*/ 3704462 w 12767104"/>
                <a:gd name="connsiteY26" fmla="*/ 7218044 h 13064490"/>
                <a:gd name="connsiteX27" fmla="*/ 3508247 w 12767104"/>
                <a:gd name="connsiteY27" fmla="*/ 7745729 h 13064490"/>
                <a:gd name="connsiteX28" fmla="*/ 3654932 w 12767104"/>
                <a:gd name="connsiteY28" fmla="*/ 7880984 h 13064490"/>
                <a:gd name="connsiteX29" fmla="*/ 3396234 w 12767104"/>
                <a:gd name="connsiteY29" fmla="*/ 8180451 h 13064490"/>
                <a:gd name="connsiteX30" fmla="*/ 3645407 w 12767104"/>
                <a:gd name="connsiteY30" fmla="*/ 8650604 h 13064490"/>
                <a:gd name="connsiteX31" fmla="*/ 4189476 w 12767104"/>
                <a:gd name="connsiteY31" fmla="*/ 9107805 h 13064490"/>
                <a:gd name="connsiteX32" fmla="*/ 4317872 w 12767104"/>
                <a:gd name="connsiteY32" fmla="*/ 9022079 h 13064490"/>
                <a:gd name="connsiteX33" fmla="*/ 4573142 w 12767104"/>
                <a:gd name="connsiteY33" fmla="*/ 9305924 h 13064490"/>
                <a:gd name="connsiteX34" fmla="*/ 4847462 w 12767104"/>
                <a:gd name="connsiteY34" fmla="*/ 9330689 h 13064490"/>
                <a:gd name="connsiteX35" fmla="*/ 5024627 w 12767104"/>
                <a:gd name="connsiteY35" fmla="*/ 9193529 h 13064490"/>
                <a:gd name="connsiteX36" fmla="*/ 5401817 w 12767104"/>
                <a:gd name="connsiteY36" fmla="*/ 9408794 h 13064490"/>
                <a:gd name="connsiteX37" fmla="*/ 5702807 w 12767104"/>
                <a:gd name="connsiteY37" fmla="*/ 9414509 h 13064490"/>
                <a:gd name="connsiteX38" fmla="*/ 5805677 w 12767104"/>
                <a:gd name="connsiteY38" fmla="*/ 9641204 h 13064490"/>
                <a:gd name="connsiteX39" fmla="*/ 6116192 w 12767104"/>
                <a:gd name="connsiteY39" fmla="*/ 9660254 h 13064490"/>
                <a:gd name="connsiteX40" fmla="*/ 6206109 w 12767104"/>
                <a:gd name="connsiteY40" fmla="*/ 9857613 h 13064490"/>
                <a:gd name="connsiteX41" fmla="*/ 6379082 w 12767104"/>
                <a:gd name="connsiteY41" fmla="*/ 9858374 h 13064490"/>
                <a:gd name="connsiteX42" fmla="*/ 6531482 w 12767104"/>
                <a:gd name="connsiteY42" fmla="*/ 10033634 h 13064490"/>
                <a:gd name="connsiteX43" fmla="*/ 6741032 w 12767104"/>
                <a:gd name="connsiteY43" fmla="*/ 10033634 h 13064490"/>
                <a:gd name="connsiteX44" fmla="*/ 6769607 w 12767104"/>
                <a:gd name="connsiteY44" fmla="*/ 10528934 h 13064490"/>
                <a:gd name="connsiteX45" fmla="*/ 6960108 w 12767104"/>
                <a:gd name="connsiteY45" fmla="*/ 10938891 h 13064490"/>
                <a:gd name="connsiteX46" fmla="*/ 6458712 w 12767104"/>
                <a:gd name="connsiteY46" fmla="*/ 11369040 h 13064490"/>
                <a:gd name="connsiteX47" fmla="*/ 6592443 w 12767104"/>
                <a:gd name="connsiteY47" fmla="*/ 11569065 h 13064490"/>
                <a:gd name="connsiteX48" fmla="*/ 6723888 w 12767104"/>
                <a:gd name="connsiteY48" fmla="*/ 11530965 h 13064490"/>
                <a:gd name="connsiteX49" fmla="*/ 6826758 w 12767104"/>
                <a:gd name="connsiteY49" fmla="*/ 11633835 h 13064490"/>
                <a:gd name="connsiteX50" fmla="*/ 6834378 w 12767104"/>
                <a:gd name="connsiteY50" fmla="*/ 11870055 h 13064490"/>
                <a:gd name="connsiteX51" fmla="*/ 6950583 w 12767104"/>
                <a:gd name="connsiteY51" fmla="*/ 12011025 h 13064490"/>
                <a:gd name="connsiteX52" fmla="*/ 7009638 w 12767104"/>
                <a:gd name="connsiteY52" fmla="*/ 12390120 h 13064490"/>
                <a:gd name="connsiteX53" fmla="*/ 6941058 w 12767104"/>
                <a:gd name="connsiteY53" fmla="*/ 12628245 h 13064490"/>
                <a:gd name="connsiteX54" fmla="*/ 7076313 w 12767104"/>
                <a:gd name="connsiteY54" fmla="*/ 12847320 h 13064490"/>
                <a:gd name="connsiteX55" fmla="*/ 7202043 w 12767104"/>
                <a:gd name="connsiteY55" fmla="*/ 12943713 h 13064490"/>
                <a:gd name="connsiteX56" fmla="*/ 7287768 w 12767104"/>
                <a:gd name="connsiteY56" fmla="*/ 12799695 h 13064490"/>
                <a:gd name="connsiteX57" fmla="*/ 7377303 w 12767104"/>
                <a:gd name="connsiteY57" fmla="*/ 12759690 h 13064490"/>
                <a:gd name="connsiteX58" fmla="*/ 7748778 w 12767104"/>
                <a:gd name="connsiteY58" fmla="*/ 12538710 h 13064490"/>
                <a:gd name="connsiteX59" fmla="*/ 8312658 w 12767104"/>
                <a:gd name="connsiteY59" fmla="*/ 13034010 h 13064490"/>
                <a:gd name="connsiteX60" fmla="*/ 8440293 w 12767104"/>
                <a:gd name="connsiteY60" fmla="*/ 12971145 h 13064490"/>
                <a:gd name="connsiteX61" fmla="*/ 8819388 w 12767104"/>
                <a:gd name="connsiteY61" fmla="*/ 13013055 h 13064490"/>
                <a:gd name="connsiteX62" fmla="*/ 9089898 w 12767104"/>
                <a:gd name="connsiteY62" fmla="*/ 13064490 h 13064490"/>
                <a:gd name="connsiteX63" fmla="*/ 9554718 w 12767104"/>
                <a:gd name="connsiteY63" fmla="*/ 12974954 h 13064490"/>
                <a:gd name="connsiteX64" fmla="*/ 9853803 w 12767104"/>
                <a:gd name="connsiteY64" fmla="*/ 12885420 h 13064490"/>
                <a:gd name="connsiteX65" fmla="*/ 9954006 w 12767104"/>
                <a:gd name="connsiteY65" fmla="*/ 12968097 h 13064490"/>
                <a:gd name="connsiteX66" fmla="*/ 10019538 w 12767104"/>
                <a:gd name="connsiteY66" fmla="*/ 12891134 h 13064490"/>
                <a:gd name="connsiteX67" fmla="*/ 10107168 w 12767104"/>
                <a:gd name="connsiteY67" fmla="*/ 12702539 h 13064490"/>
                <a:gd name="connsiteX68" fmla="*/ 10103358 w 12767104"/>
                <a:gd name="connsiteY68" fmla="*/ 12614909 h 13064490"/>
                <a:gd name="connsiteX69" fmla="*/ 10177653 w 12767104"/>
                <a:gd name="connsiteY69" fmla="*/ 12538709 h 13064490"/>
                <a:gd name="connsiteX70" fmla="*/ 10135743 w 12767104"/>
                <a:gd name="connsiteY70" fmla="*/ 12378689 h 13064490"/>
                <a:gd name="connsiteX71" fmla="*/ 10267188 w 12767104"/>
                <a:gd name="connsiteY71" fmla="*/ 12338684 h 13064490"/>
                <a:gd name="connsiteX72" fmla="*/ 10419207 w 12767104"/>
                <a:gd name="connsiteY72" fmla="*/ 11967972 h 13064490"/>
                <a:gd name="connsiteX73" fmla="*/ 11149203 w 12767104"/>
                <a:gd name="connsiteY73" fmla="*/ 12121514 h 13064490"/>
                <a:gd name="connsiteX74" fmla="*/ 12090273 w 12767104"/>
                <a:gd name="connsiteY74" fmla="*/ 11727179 h 13064490"/>
                <a:gd name="connsiteX75" fmla="*/ 12248388 w 12767104"/>
                <a:gd name="connsiteY75" fmla="*/ 11870054 h 13064490"/>
                <a:gd name="connsiteX76" fmla="*/ 12362688 w 12767104"/>
                <a:gd name="connsiteY76" fmla="*/ 11891009 h 13064490"/>
                <a:gd name="connsiteX77" fmla="*/ 12524613 w 12767104"/>
                <a:gd name="connsiteY77" fmla="*/ 11662409 h 13064490"/>
                <a:gd name="connsiteX78" fmla="*/ 12600813 w 12767104"/>
                <a:gd name="connsiteY78" fmla="*/ 11622404 h 13064490"/>
                <a:gd name="connsiteX79" fmla="*/ 12658344 w 12767104"/>
                <a:gd name="connsiteY79" fmla="*/ 11645265 h 13064490"/>
                <a:gd name="connsiteX80" fmla="*/ 12758928 w 12767104"/>
                <a:gd name="connsiteY80" fmla="*/ 11344274 h 13064490"/>
                <a:gd name="connsiteX81" fmla="*/ 12446507 w 12767104"/>
                <a:gd name="connsiteY81" fmla="*/ 10921364 h 13064490"/>
                <a:gd name="connsiteX82" fmla="*/ 12383642 w 12767104"/>
                <a:gd name="connsiteY82" fmla="*/ 10618469 h 13064490"/>
                <a:gd name="connsiteX83" fmla="*/ 12201906 w 12767104"/>
                <a:gd name="connsiteY83" fmla="*/ 10423017 h 13064490"/>
                <a:gd name="connsiteX84" fmla="*/ 12216002 w 12767104"/>
                <a:gd name="connsiteY84" fmla="*/ 10138409 h 13064490"/>
                <a:gd name="connsiteX85" fmla="*/ 12560807 w 12767104"/>
                <a:gd name="connsiteY85" fmla="*/ 9631679 h 13064490"/>
                <a:gd name="connsiteX86" fmla="*/ 12693777 w 12767104"/>
                <a:gd name="connsiteY86" fmla="*/ 8833866 h 13064490"/>
                <a:gd name="connsiteX87" fmla="*/ 12472416 w 12767104"/>
                <a:gd name="connsiteY87" fmla="*/ 8590407 h 13064490"/>
                <a:gd name="connsiteX88" fmla="*/ 12508992 w 12767104"/>
                <a:gd name="connsiteY88" fmla="*/ 7827264 h 13064490"/>
                <a:gd name="connsiteX89" fmla="*/ 12256389 w 12767104"/>
                <a:gd name="connsiteY89" fmla="*/ 7655052 h 13064490"/>
                <a:gd name="connsiteX90" fmla="*/ 11978640 w 12767104"/>
                <a:gd name="connsiteY90" fmla="*/ 7424928 h 13064490"/>
                <a:gd name="connsiteX91" fmla="*/ 11887200 w 12767104"/>
                <a:gd name="connsiteY91" fmla="*/ 6784848 h 13064490"/>
                <a:gd name="connsiteX92" fmla="*/ 12052173 w 12767104"/>
                <a:gd name="connsiteY92" fmla="*/ 6573774 h 13064490"/>
                <a:gd name="connsiteX93" fmla="*/ 12172950 w 12767104"/>
                <a:gd name="connsiteY93" fmla="*/ 6334887 h 13064490"/>
                <a:gd name="connsiteX94" fmla="*/ 12179808 w 12767104"/>
                <a:gd name="connsiteY94" fmla="*/ 5888736 h 13064490"/>
                <a:gd name="connsiteX95" fmla="*/ 11915394 w 12767104"/>
                <a:gd name="connsiteY95" fmla="*/ 5550027 h 13064490"/>
                <a:gd name="connsiteX96" fmla="*/ 11612880 w 12767104"/>
                <a:gd name="connsiteY96" fmla="*/ 5285232 h 13064490"/>
                <a:gd name="connsiteX97" fmla="*/ 11137392 w 12767104"/>
                <a:gd name="connsiteY97" fmla="*/ 4791456 h 13064490"/>
                <a:gd name="connsiteX98" fmla="*/ 10345674 w 12767104"/>
                <a:gd name="connsiteY98" fmla="*/ 4283583 h 13064490"/>
                <a:gd name="connsiteX99" fmla="*/ 10364343 w 12767104"/>
                <a:gd name="connsiteY99" fmla="*/ 3643122 h 13064490"/>
                <a:gd name="connsiteX100" fmla="*/ 10991088 w 12767104"/>
                <a:gd name="connsiteY100" fmla="*/ 3035808 h 13064490"/>
                <a:gd name="connsiteX101" fmla="*/ 11228832 w 12767104"/>
                <a:gd name="connsiteY101" fmla="*/ 2523744 h 13064490"/>
                <a:gd name="connsiteX102" fmla="*/ 11155680 w 12767104"/>
                <a:gd name="connsiteY102" fmla="*/ 2286000 h 13064490"/>
                <a:gd name="connsiteX103" fmla="*/ 11391900 w 12767104"/>
                <a:gd name="connsiteY103" fmla="*/ 1664970 h 13064490"/>
                <a:gd name="connsiteX104" fmla="*/ 11299698 w 12767104"/>
                <a:gd name="connsiteY104" fmla="*/ 1289304 h 13064490"/>
                <a:gd name="connsiteX105" fmla="*/ 10966704 w 12767104"/>
                <a:gd name="connsiteY105" fmla="*/ 1435227 h 13064490"/>
                <a:gd name="connsiteX106" fmla="*/ 10770870 w 12767104"/>
                <a:gd name="connsiteY106" fmla="*/ 1719072 h 13064490"/>
                <a:gd name="connsiteX107" fmla="*/ 10211943 w 12767104"/>
                <a:gd name="connsiteY107" fmla="*/ 1704594 h 13064490"/>
                <a:gd name="connsiteX108" fmla="*/ 10643616 w 12767104"/>
                <a:gd name="connsiteY108" fmla="*/ 987552 h 13064490"/>
                <a:gd name="connsiteX109" fmla="*/ 10569321 w 12767104"/>
                <a:gd name="connsiteY109" fmla="*/ 768477 h 13064490"/>
                <a:gd name="connsiteX110" fmla="*/ 10310241 w 12767104"/>
                <a:gd name="connsiteY110" fmla="*/ 644652 h 13064490"/>
                <a:gd name="connsiteX111" fmla="*/ 10132695 w 12767104"/>
                <a:gd name="connsiteY111" fmla="*/ 798957 h 13064490"/>
                <a:gd name="connsiteX112" fmla="*/ 9947147 w 12767104"/>
                <a:gd name="connsiteY112" fmla="*/ 712469 h 13064490"/>
                <a:gd name="connsiteX113" fmla="*/ 9547097 w 12767104"/>
                <a:gd name="connsiteY113" fmla="*/ 748664 h 13064490"/>
                <a:gd name="connsiteX114" fmla="*/ 9390887 w 12767104"/>
                <a:gd name="connsiteY114" fmla="*/ 302894 h 13064490"/>
                <a:gd name="connsiteX115" fmla="*/ 9286112 w 12767104"/>
                <a:gd name="connsiteY115" fmla="*/ 152399 h 13064490"/>
                <a:gd name="connsiteX116" fmla="*/ 9089136 w 12767104"/>
                <a:gd name="connsiteY116" fmla="*/ 0 h 13064490"/>
                <a:gd name="connsiteX117" fmla="*/ 9030842 w 12767104"/>
                <a:gd name="connsiteY117" fmla="*/ 188594 h 13064490"/>
                <a:gd name="connsiteX118" fmla="*/ 9137522 w 12767104"/>
                <a:gd name="connsiteY118" fmla="*/ 352424 h 13064490"/>
                <a:gd name="connsiteX119" fmla="*/ 8903207 w 12767104"/>
                <a:gd name="connsiteY119" fmla="*/ 421004 h 13064490"/>
                <a:gd name="connsiteX120" fmla="*/ 8634602 w 12767104"/>
                <a:gd name="connsiteY120" fmla="*/ 548639 h 13064490"/>
                <a:gd name="connsiteX121" fmla="*/ 8421242 w 12767104"/>
                <a:gd name="connsiteY121" fmla="*/ 859154 h 13064490"/>
                <a:gd name="connsiteX122" fmla="*/ 8219312 w 12767104"/>
                <a:gd name="connsiteY122" fmla="*/ 922019 h 13064490"/>
                <a:gd name="connsiteX123" fmla="*/ 8125967 w 12767104"/>
                <a:gd name="connsiteY123" fmla="*/ 1301114 h 13064490"/>
                <a:gd name="connsiteX124" fmla="*/ 8017382 w 12767104"/>
                <a:gd name="connsiteY124" fmla="*/ 1407794 h 13064490"/>
                <a:gd name="connsiteX125" fmla="*/ 7977377 w 12767104"/>
                <a:gd name="connsiteY125" fmla="*/ 1543049 h 13064490"/>
                <a:gd name="connsiteX126" fmla="*/ 7811642 w 12767104"/>
                <a:gd name="connsiteY126" fmla="*/ 1577339 h 13064490"/>
                <a:gd name="connsiteX127" fmla="*/ 7678674 w 12767104"/>
                <a:gd name="connsiteY127" fmla="*/ 1816608 h 13064490"/>
                <a:gd name="connsiteX128" fmla="*/ 7327772 w 12767104"/>
                <a:gd name="connsiteY128" fmla="*/ 1645919 h 13064490"/>
                <a:gd name="connsiteX129" fmla="*/ 6998207 w 12767104"/>
                <a:gd name="connsiteY129" fmla="*/ 1950719 h 13064490"/>
                <a:gd name="connsiteX130" fmla="*/ 6794372 w 12767104"/>
                <a:gd name="connsiteY130" fmla="*/ 1811654 h 13064490"/>
                <a:gd name="connsiteX131" fmla="*/ 6388541 w 12767104"/>
                <a:gd name="connsiteY131" fmla="*/ 2077730 h 13064490"/>
                <a:gd name="connsiteX132" fmla="*/ 6200069 w 12767104"/>
                <a:gd name="connsiteY132" fmla="*/ 2258230 h 13064490"/>
                <a:gd name="connsiteX133" fmla="*/ 6132668 w 12767104"/>
                <a:gd name="connsiteY133" fmla="*/ 2184840 h 13064490"/>
                <a:gd name="connsiteX134" fmla="*/ 6051343 w 12767104"/>
                <a:gd name="connsiteY134" fmla="*/ 2172939 h 13064490"/>
                <a:gd name="connsiteX135" fmla="*/ 6152503 w 12767104"/>
                <a:gd name="connsiteY135" fmla="*/ 2036076 h 13064490"/>
                <a:gd name="connsiteX136" fmla="*/ 6071179 w 12767104"/>
                <a:gd name="connsiteY136" fmla="*/ 2038060 h 13064490"/>
                <a:gd name="connsiteX137" fmla="*/ 5991838 w 12767104"/>
                <a:gd name="connsiteY137" fmla="*/ 2105499 h 13064490"/>
                <a:gd name="connsiteX138" fmla="*/ 5957469 w 12767104"/>
                <a:gd name="connsiteY138" fmla="*/ 2048407 h 13064490"/>
                <a:gd name="connsiteX139" fmla="*/ 5841165 w 12767104"/>
                <a:gd name="connsiteY139" fmla="*/ 2136802 h 13064490"/>
                <a:gd name="connsiteX140" fmla="*/ 5724064 w 12767104"/>
                <a:gd name="connsiteY140" fmla="*/ 2053928 h 13064490"/>
                <a:gd name="connsiteX141" fmla="*/ 5581714 w 12767104"/>
                <a:gd name="connsiteY141" fmla="*/ 2050271 h 13064490"/>
                <a:gd name="connsiteX142" fmla="*/ 5460256 w 12767104"/>
                <a:gd name="connsiteY142" fmla="*/ 2097565 h 13064490"/>
                <a:gd name="connsiteX143" fmla="*/ 5343431 w 12767104"/>
                <a:gd name="connsiteY143" fmla="*/ 2060837 h 13064490"/>
                <a:gd name="connsiteX144" fmla="*/ 5383630 w 12767104"/>
                <a:gd name="connsiteY144" fmla="*/ 1903664 h 13064490"/>
                <a:gd name="connsiteX145" fmla="*/ 5073471 w 12767104"/>
                <a:gd name="connsiteY145" fmla="*/ 1859543 h 13064490"/>
                <a:gd name="connsiteX146" fmla="*/ 5060722 w 12767104"/>
                <a:gd name="connsiteY146" fmla="*/ 1712143 h 13064490"/>
                <a:gd name="connsiteX147" fmla="*/ 4887021 w 12767104"/>
                <a:gd name="connsiteY147" fmla="*/ 1772269 h 13064490"/>
                <a:gd name="connsiteX148" fmla="*/ 4565691 w 12767104"/>
                <a:gd name="connsiteY148" fmla="*/ 1635406 h 13064490"/>
                <a:gd name="connsiteX149" fmla="*/ 4512137 w 12767104"/>
                <a:gd name="connsiteY149" fmla="*/ 1712763 h 13064490"/>
                <a:gd name="connsiteX150" fmla="*/ 4375274 w 12767104"/>
                <a:gd name="connsiteY150" fmla="*/ 1712763 h 13064490"/>
                <a:gd name="connsiteX151" fmla="*/ 4289902 w 12767104"/>
                <a:gd name="connsiteY151" fmla="*/ 1742267 h 13064490"/>
                <a:gd name="connsiteX152" fmla="*/ 4214609 w 12767104"/>
                <a:gd name="connsiteY152" fmla="*/ 1593753 h 13064490"/>
                <a:gd name="connsiteX153" fmla="*/ 4095599 w 12767104"/>
                <a:gd name="connsiteY153" fmla="*/ 1520363 h 13064490"/>
                <a:gd name="connsiteX154" fmla="*/ 4093905 w 12767104"/>
                <a:gd name="connsiteY154" fmla="*/ 1433030 h 13064490"/>
                <a:gd name="connsiteX155" fmla="*/ 3996423 w 12767104"/>
                <a:gd name="connsiteY155" fmla="*/ 1391434 h 13064490"/>
                <a:gd name="connsiteX156" fmla="*/ 3762439 w 12767104"/>
                <a:gd name="connsiteY156" fmla="*/ 1268200 h 13064490"/>
                <a:gd name="connsiteX157" fmla="*/ 3683643 w 12767104"/>
                <a:gd name="connsiteY157" fmla="*/ 1308185 h 13064490"/>
                <a:gd name="connsiteX158" fmla="*/ 3505928 w 12767104"/>
                <a:gd name="connsiteY158" fmla="*/ 1106176 h 13064490"/>
                <a:gd name="connsiteX159" fmla="*/ 3296242 w 12767104"/>
                <a:gd name="connsiteY159" fmla="*/ 1199033 h 13064490"/>
                <a:gd name="connsiteX160" fmla="*/ 3234753 w 12767104"/>
                <a:gd name="connsiteY160" fmla="*/ 1089940 h 13064490"/>
                <a:gd name="connsiteX161" fmla="*/ 2999574 w 12767104"/>
                <a:gd name="connsiteY161" fmla="*/ 1182219 h 13064490"/>
                <a:gd name="connsiteX162" fmla="*/ 2992765 w 12767104"/>
                <a:gd name="connsiteY162" fmla="*/ 1034402 h 13064490"/>
                <a:gd name="connsiteX163" fmla="*/ 2920345 w 12767104"/>
                <a:gd name="connsiteY163" fmla="*/ 1007542 h 13064490"/>
                <a:gd name="connsiteX164" fmla="*/ 2792430 w 12767104"/>
                <a:gd name="connsiteY164" fmla="*/ 1246638 h 13064490"/>
                <a:gd name="connsiteX165" fmla="*/ 2793380 w 12767104"/>
                <a:gd name="connsiteY165" fmla="*/ 1429807 h 13064490"/>
                <a:gd name="connsiteX166" fmla="*/ 2655567 w 12767104"/>
                <a:gd name="connsiteY166" fmla="*/ 1478709 h 13064490"/>
                <a:gd name="connsiteX167" fmla="*/ 2541665 w 12767104"/>
                <a:gd name="connsiteY167" fmla="*/ 1603773 h 13064490"/>
                <a:gd name="connsiteX168" fmla="*/ 2356057 w 12767104"/>
                <a:gd name="connsiteY168" fmla="*/ 1591769 h 13064490"/>
                <a:gd name="connsiteX169" fmla="*/ 2241013 w 12767104"/>
                <a:gd name="connsiteY169" fmla="*/ 1758385 h 13064490"/>
                <a:gd name="connsiteX170" fmla="*/ 2084315 w 12767104"/>
                <a:gd name="connsiteY170" fmla="*/ 1706813 h 13064490"/>
                <a:gd name="connsiteX171" fmla="*/ 2012822 w 12767104"/>
                <a:gd name="connsiteY171" fmla="*/ 1710689 h 13064490"/>
                <a:gd name="connsiteX172" fmla="*/ 2007107 w 12767104"/>
                <a:gd name="connsiteY172" fmla="*/ 1870709 h 13064490"/>
                <a:gd name="connsiteX173" fmla="*/ 1736597 w 12767104"/>
                <a:gd name="connsiteY173" fmla="*/ 1920239 h 13064490"/>
                <a:gd name="connsiteX174" fmla="*/ 1383792 w 12767104"/>
                <a:gd name="connsiteY174" fmla="*/ 1796415 h 13064490"/>
                <a:gd name="connsiteX175" fmla="*/ 1064132 w 12767104"/>
                <a:gd name="connsiteY175" fmla="*/ 1979294 h 13064490"/>
                <a:gd name="connsiteX176" fmla="*/ 1053084 w 12767104"/>
                <a:gd name="connsiteY176" fmla="*/ 2431542 h 13064490"/>
                <a:gd name="connsiteX177" fmla="*/ 514350 w 12767104"/>
                <a:gd name="connsiteY177" fmla="*/ 2355342 h 13064490"/>
                <a:gd name="connsiteX178" fmla="*/ 464057 w 12767104"/>
                <a:gd name="connsiteY178" fmla="*/ 2529839 h 13064490"/>
                <a:gd name="connsiteX179" fmla="*/ 0 w 12767104"/>
                <a:gd name="connsiteY179" fmla="*/ 2450592 h 13064490"/>
                <a:gd name="connsiteX0" fmla="*/ 0 w 12767104"/>
                <a:gd name="connsiteY0" fmla="*/ 2450592 h 13064490"/>
                <a:gd name="connsiteX1" fmla="*/ 266319 w 12767104"/>
                <a:gd name="connsiteY1" fmla="*/ 2830068 h 13064490"/>
                <a:gd name="connsiteX2" fmla="*/ 715899 w 12767104"/>
                <a:gd name="connsiteY2" fmla="*/ 2767965 h 13064490"/>
                <a:gd name="connsiteX3" fmla="*/ 1254633 w 12767104"/>
                <a:gd name="connsiteY3" fmla="*/ 3008757 h 13064490"/>
                <a:gd name="connsiteX4" fmla="*/ 1414652 w 12767104"/>
                <a:gd name="connsiteY4" fmla="*/ 3208019 h 13064490"/>
                <a:gd name="connsiteX5" fmla="*/ 1605152 w 12767104"/>
                <a:gd name="connsiteY5" fmla="*/ 3383279 h 13064490"/>
                <a:gd name="connsiteX6" fmla="*/ 1776602 w 12767104"/>
                <a:gd name="connsiteY6" fmla="*/ 3274694 h 13064490"/>
                <a:gd name="connsiteX7" fmla="*/ 2104262 w 12767104"/>
                <a:gd name="connsiteY7" fmla="*/ 3577589 h 13064490"/>
                <a:gd name="connsiteX8" fmla="*/ 2044827 w 12767104"/>
                <a:gd name="connsiteY8" fmla="*/ 3737610 h 13064490"/>
                <a:gd name="connsiteX9" fmla="*/ 2681477 w 12767104"/>
                <a:gd name="connsiteY9" fmla="*/ 3979544 h 13064490"/>
                <a:gd name="connsiteX10" fmla="*/ 3096767 w 12767104"/>
                <a:gd name="connsiteY10" fmla="*/ 3918584 h 13064490"/>
                <a:gd name="connsiteX11" fmla="*/ 3167252 w 12767104"/>
                <a:gd name="connsiteY11" fmla="*/ 4078604 h 13064490"/>
                <a:gd name="connsiteX12" fmla="*/ 3313937 w 12767104"/>
                <a:gd name="connsiteY12" fmla="*/ 4000499 h 13064490"/>
                <a:gd name="connsiteX13" fmla="*/ 3447669 w 12767104"/>
                <a:gd name="connsiteY13" fmla="*/ 4025646 h 13064490"/>
                <a:gd name="connsiteX14" fmla="*/ 3510152 w 12767104"/>
                <a:gd name="connsiteY14" fmla="*/ 4219574 h 13064490"/>
                <a:gd name="connsiteX15" fmla="*/ 3515867 w 12767104"/>
                <a:gd name="connsiteY15" fmla="*/ 4589144 h 13064490"/>
                <a:gd name="connsiteX16" fmla="*/ 3371087 w 12767104"/>
                <a:gd name="connsiteY16" fmla="*/ 4928234 h 13064490"/>
                <a:gd name="connsiteX17" fmla="*/ 3479672 w 12767104"/>
                <a:gd name="connsiteY17" fmla="*/ 5463539 h 13064490"/>
                <a:gd name="connsiteX18" fmla="*/ 3310127 w 12767104"/>
                <a:gd name="connsiteY18" fmla="*/ 5494019 h 13064490"/>
                <a:gd name="connsiteX19" fmla="*/ 3172967 w 12767104"/>
                <a:gd name="connsiteY19" fmla="*/ 6015989 h 13064490"/>
                <a:gd name="connsiteX20" fmla="*/ 3262502 w 12767104"/>
                <a:gd name="connsiteY20" fmla="*/ 6031229 h 13064490"/>
                <a:gd name="connsiteX21" fmla="*/ 3315842 w 12767104"/>
                <a:gd name="connsiteY21" fmla="*/ 6193154 h 13064490"/>
                <a:gd name="connsiteX22" fmla="*/ 3464432 w 12767104"/>
                <a:gd name="connsiteY22" fmla="*/ 6115049 h 13064490"/>
                <a:gd name="connsiteX23" fmla="*/ 3593972 w 12767104"/>
                <a:gd name="connsiteY23" fmla="*/ 6273164 h 13064490"/>
                <a:gd name="connsiteX24" fmla="*/ 3835146 w 12767104"/>
                <a:gd name="connsiteY24" fmla="*/ 6307836 h 13064490"/>
                <a:gd name="connsiteX25" fmla="*/ 3643502 w 12767104"/>
                <a:gd name="connsiteY25" fmla="*/ 6793229 h 13064490"/>
                <a:gd name="connsiteX26" fmla="*/ 3704462 w 12767104"/>
                <a:gd name="connsiteY26" fmla="*/ 7218044 h 13064490"/>
                <a:gd name="connsiteX27" fmla="*/ 3508247 w 12767104"/>
                <a:gd name="connsiteY27" fmla="*/ 7745729 h 13064490"/>
                <a:gd name="connsiteX28" fmla="*/ 3654932 w 12767104"/>
                <a:gd name="connsiteY28" fmla="*/ 7880984 h 13064490"/>
                <a:gd name="connsiteX29" fmla="*/ 3396234 w 12767104"/>
                <a:gd name="connsiteY29" fmla="*/ 8180451 h 13064490"/>
                <a:gd name="connsiteX30" fmla="*/ 3645407 w 12767104"/>
                <a:gd name="connsiteY30" fmla="*/ 8650604 h 13064490"/>
                <a:gd name="connsiteX31" fmla="*/ 4189476 w 12767104"/>
                <a:gd name="connsiteY31" fmla="*/ 9107805 h 13064490"/>
                <a:gd name="connsiteX32" fmla="*/ 4317872 w 12767104"/>
                <a:gd name="connsiteY32" fmla="*/ 9022079 h 13064490"/>
                <a:gd name="connsiteX33" fmla="*/ 4573142 w 12767104"/>
                <a:gd name="connsiteY33" fmla="*/ 9305924 h 13064490"/>
                <a:gd name="connsiteX34" fmla="*/ 4847462 w 12767104"/>
                <a:gd name="connsiteY34" fmla="*/ 9330689 h 13064490"/>
                <a:gd name="connsiteX35" fmla="*/ 5024627 w 12767104"/>
                <a:gd name="connsiteY35" fmla="*/ 9193529 h 13064490"/>
                <a:gd name="connsiteX36" fmla="*/ 5401817 w 12767104"/>
                <a:gd name="connsiteY36" fmla="*/ 9408794 h 13064490"/>
                <a:gd name="connsiteX37" fmla="*/ 5702807 w 12767104"/>
                <a:gd name="connsiteY37" fmla="*/ 9414509 h 13064490"/>
                <a:gd name="connsiteX38" fmla="*/ 5805677 w 12767104"/>
                <a:gd name="connsiteY38" fmla="*/ 9641204 h 13064490"/>
                <a:gd name="connsiteX39" fmla="*/ 6116192 w 12767104"/>
                <a:gd name="connsiteY39" fmla="*/ 9660254 h 13064490"/>
                <a:gd name="connsiteX40" fmla="*/ 6206109 w 12767104"/>
                <a:gd name="connsiteY40" fmla="*/ 9857613 h 13064490"/>
                <a:gd name="connsiteX41" fmla="*/ 6379082 w 12767104"/>
                <a:gd name="connsiteY41" fmla="*/ 9858374 h 13064490"/>
                <a:gd name="connsiteX42" fmla="*/ 6531482 w 12767104"/>
                <a:gd name="connsiteY42" fmla="*/ 10033634 h 13064490"/>
                <a:gd name="connsiteX43" fmla="*/ 6741032 w 12767104"/>
                <a:gd name="connsiteY43" fmla="*/ 10033634 h 13064490"/>
                <a:gd name="connsiteX44" fmla="*/ 6769607 w 12767104"/>
                <a:gd name="connsiteY44" fmla="*/ 10528934 h 13064490"/>
                <a:gd name="connsiteX45" fmla="*/ 6960108 w 12767104"/>
                <a:gd name="connsiteY45" fmla="*/ 10938891 h 13064490"/>
                <a:gd name="connsiteX46" fmla="*/ 6458712 w 12767104"/>
                <a:gd name="connsiteY46" fmla="*/ 11369040 h 13064490"/>
                <a:gd name="connsiteX47" fmla="*/ 6592443 w 12767104"/>
                <a:gd name="connsiteY47" fmla="*/ 11569065 h 13064490"/>
                <a:gd name="connsiteX48" fmla="*/ 6723888 w 12767104"/>
                <a:gd name="connsiteY48" fmla="*/ 11530965 h 13064490"/>
                <a:gd name="connsiteX49" fmla="*/ 6826758 w 12767104"/>
                <a:gd name="connsiteY49" fmla="*/ 11633835 h 13064490"/>
                <a:gd name="connsiteX50" fmla="*/ 6834378 w 12767104"/>
                <a:gd name="connsiteY50" fmla="*/ 11870055 h 13064490"/>
                <a:gd name="connsiteX51" fmla="*/ 6950583 w 12767104"/>
                <a:gd name="connsiteY51" fmla="*/ 12011025 h 13064490"/>
                <a:gd name="connsiteX52" fmla="*/ 7009638 w 12767104"/>
                <a:gd name="connsiteY52" fmla="*/ 12390120 h 13064490"/>
                <a:gd name="connsiteX53" fmla="*/ 6941058 w 12767104"/>
                <a:gd name="connsiteY53" fmla="*/ 12628245 h 13064490"/>
                <a:gd name="connsiteX54" fmla="*/ 7076313 w 12767104"/>
                <a:gd name="connsiteY54" fmla="*/ 12847320 h 13064490"/>
                <a:gd name="connsiteX55" fmla="*/ 7202043 w 12767104"/>
                <a:gd name="connsiteY55" fmla="*/ 12943713 h 13064490"/>
                <a:gd name="connsiteX56" fmla="*/ 7287768 w 12767104"/>
                <a:gd name="connsiteY56" fmla="*/ 12799695 h 13064490"/>
                <a:gd name="connsiteX57" fmla="*/ 7377303 w 12767104"/>
                <a:gd name="connsiteY57" fmla="*/ 12759690 h 13064490"/>
                <a:gd name="connsiteX58" fmla="*/ 7748778 w 12767104"/>
                <a:gd name="connsiteY58" fmla="*/ 12538710 h 13064490"/>
                <a:gd name="connsiteX59" fmla="*/ 8312658 w 12767104"/>
                <a:gd name="connsiteY59" fmla="*/ 13034010 h 13064490"/>
                <a:gd name="connsiteX60" fmla="*/ 8440293 w 12767104"/>
                <a:gd name="connsiteY60" fmla="*/ 12971145 h 13064490"/>
                <a:gd name="connsiteX61" fmla="*/ 8819388 w 12767104"/>
                <a:gd name="connsiteY61" fmla="*/ 13013055 h 13064490"/>
                <a:gd name="connsiteX62" fmla="*/ 9089898 w 12767104"/>
                <a:gd name="connsiteY62" fmla="*/ 13064490 h 13064490"/>
                <a:gd name="connsiteX63" fmla="*/ 9554718 w 12767104"/>
                <a:gd name="connsiteY63" fmla="*/ 12974954 h 13064490"/>
                <a:gd name="connsiteX64" fmla="*/ 9853803 w 12767104"/>
                <a:gd name="connsiteY64" fmla="*/ 12885420 h 13064490"/>
                <a:gd name="connsiteX65" fmla="*/ 9954006 w 12767104"/>
                <a:gd name="connsiteY65" fmla="*/ 12968097 h 13064490"/>
                <a:gd name="connsiteX66" fmla="*/ 10019538 w 12767104"/>
                <a:gd name="connsiteY66" fmla="*/ 12891134 h 13064490"/>
                <a:gd name="connsiteX67" fmla="*/ 10107168 w 12767104"/>
                <a:gd name="connsiteY67" fmla="*/ 12702539 h 13064490"/>
                <a:gd name="connsiteX68" fmla="*/ 10103358 w 12767104"/>
                <a:gd name="connsiteY68" fmla="*/ 12614909 h 13064490"/>
                <a:gd name="connsiteX69" fmla="*/ 10177653 w 12767104"/>
                <a:gd name="connsiteY69" fmla="*/ 12538709 h 13064490"/>
                <a:gd name="connsiteX70" fmla="*/ 10135743 w 12767104"/>
                <a:gd name="connsiteY70" fmla="*/ 12378689 h 13064490"/>
                <a:gd name="connsiteX71" fmla="*/ 10267188 w 12767104"/>
                <a:gd name="connsiteY71" fmla="*/ 12338684 h 13064490"/>
                <a:gd name="connsiteX72" fmla="*/ 10419207 w 12767104"/>
                <a:gd name="connsiteY72" fmla="*/ 11967972 h 13064490"/>
                <a:gd name="connsiteX73" fmla="*/ 11149203 w 12767104"/>
                <a:gd name="connsiteY73" fmla="*/ 12121514 h 13064490"/>
                <a:gd name="connsiteX74" fmla="*/ 12090273 w 12767104"/>
                <a:gd name="connsiteY74" fmla="*/ 11727179 h 13064490"/>
                <a:gd name="connsiteX75" fmla="*/ 12248388 w 12767104"/>
                <a:gd name="connsiteY75" fmla="*/ 11870054 h 13064490"/>
                <a:gd name="connsiteX76" fmla="*/ 12362688 w 12767104"/>
                <a:gd name="connsiteY76" fmla="*/ 11891009 h 13064490"/>
                <a:gd name="connsiteX77" fmla="*/ 12524613 w 12767104"/>
                <a:gd name="connsiteY77" fmla="*/ 11662409 h 13064490"/>
                <a:gd name="connsiteX78" fmla="*/ 12600813 w 12767104"/>
                <a:gd name="connsiteY78" fmla="*/ 11622404 h 13064490"/>
                <a:gd name="connsiteX79" fmla="*/ 12658344 w 12767104"/>
                <a:gd name="connsiteY79" fmla="*/ 11645265 h 13064490"/>
                <a:gd name="connsiteX80" fmla="*/ 12758928 w 12767104"/>
                <a:gd name="connsiteY80" fmla="*/ 11344274 h 13064490"/>
                <a:gd name="connsiteX81" fmla="*/ 12446507 w 12767104"/>
                <a:gd name="connsiteY81" fmla="*/ 10921364 h 13064490"/>
                <a:gd name="connsiteX82" fmla="*/ 12383642 w 12767104"/>
                <a:gd name="connsiteY82" fmla="*/ 10618469 h 13064490"/>
                <a:gd name="connsiteX83" fmla="*/ 12201906 w 12767104"/>
                <a:gd name="connsiteY83" fmla="*/ 10423017 h 13064490"/>
                <a:gd name="connsiteX84" fmla="*/ 12216002 w 12767104"/>
                <a:gd name="connsiteY84" fmla="*/ 10138409 h 13064490"/>
                <a:gd name="connsiteX85" fmla="*/ 12560807 w 12767104"/>
                <a:gd name="connsiteY85" fmla="*/ 9631679 h 13064490"/>
                <a:gd name="connsiteX86" fmla="*/ 12693777 w 12767104"/>
                <a:gd name="connsiteY86" fmla="*/ 8833866 h 13064490"/>
                <a:gd name="connsiteX87" fmla="*/ 12472416 w 12767104"/>
                <a:gd name="connsiteY87" fmla="*/ 8590407 h 13064490"/>
                <a:gd name="connsiteX88" fmla="*/ 12508992 w 12767104"/>
                <a:gd name="connsiteY88" fmla="*/ 7827264 h 13064490"/>
                <a:gd name="connsiteX89" fmla="*/ 12256389 w 12767104"/>
                <a:gd name="connsiteY89" fmla="*/ 7655052 h 13064490"/>
                <a:gd name="connsiteX90" fmla="*/ 11978640 w 12767104"/>
                <a:gd name="connsiteY90" fmla="*/ 7424928 h 13064490"/>
                <a:gd name="connsiteX91" fmla="*/ 11887200 w 12767104"/>
                <a:gd name="connsiteY91" fmla="*/ 6784848 h 13064490"/>
                <a:gd name="connsiteX92" fmla="*/ 12052173 w 12767104"/>
                <a:gd name="connsiteY92" fmla="*/ 6573774 h 13064490"/>
                <a:gd name="connsiteX93" fmla="*/ 12172950 w 12767104"/>
                <a:gd name="connsiteY93" fmla="*/ 6334887 h 13064490"/>
                <a:gd name="connsiteX94" fmla="*/ 12179808 w 12767104"/>
                <a:gd name="connsiteY94" fmla="*/ 5888736 h 13064490"/>
                <a:gd name="connsiteX95" fmla="*/ 11915394 w 12767104"/>
                <a:gd name="connsiteY95" fmla="*/ 5550027 h 13064490"/>
                <a:gd name="connsiteX96" fmla="*/ 11612880 w 12767104"/>
                <a:gd name="connsiteY96" fmla="*/ 5285232 h 13064490"/>
                <a:gd name="connsiteX97" fmla="*/ 11137392 w 12767104"/>
                <a:gd name="connsiteY97" fmla="*/ 4791456 h 13064490"/>
                <a:gd name="connsiteX98" fmla="*/ 10345674 w 12767104"/>
                <a:gd name="connsiteY98" fmla="*/ 4283583 h 13064490"/>
                <a:gd name="connsiteX99" fmla="*/ 10364343 w 12767104"/>
                <a:gd name="connsiteY99" fmla="*/ 3643122 h 13064490"/>
                <a:gd name="connsiteX100" fmla="*/ 10991088 w 12767104"/>
                <a:gd name="connsiteY100" fmla="*/ 3035808 h 13064490"/>
                <a:gd name="connsiteX101" fmla="*/ 11228832 w 12767104"/>
                <a:gd name="connsiteY101" fmla="*/ 2523744 h 13064490"/>
                <a:gd name="connsiteX102" fmla="*/ 11155680 w 12767104"/>
                <a:gd name="connsiteY102" fmla="*/ 2286000 h 13064490"/>
                <a:gd name="connsiteX103" fmla="*/ 11391900 w 12767104"/>
                <a:gd name="connsiteY103" fmla="*/ 1664970 h 13064490"/>
                <a:gd name="connsiteX104" fmla="*/ 11299698 w 12767104"/>
                <a:gd name="connsiteY104" fmla="*/ 1289304 h 13064490"/>
                <a:gd name="connsiteX105" fmla="*/ 10966704 w 12767104"/>
                <a:gd name="connsiteY105" fmla="*/ 1435227 h 13064490"/>
                <a:gd name="connsiteX106" fmla="*/ 10770870 w 12767104"/>
                <a:gd name="connsiteY106" fmla="*/ 1719072 h 13064490"/>
                <a:gd name="connsiteX107" fmla="*/ 10211943 w 12767104"/>
                <a:gd name="connsiteY107" fmla="*/ 1704594 h 13064490"/>
                <a:gd name="connsiteX108" fmla="*/ 10643616 w 12767104"/>
                <a:gd name="connsiteY108" fmla="*/ 987552 h 13064490"/>
                <a:gd name="connsiteX109" fmla="*/ 10569321 w 12767104"/>
                <a:gd name="connsiteY109" fmla="*/ 768477 h 13064490"/>
                <a:gd name="connsiteX110" fmla="*/ 10310241 w 12767104"/>
                <a:gd name="connsiteY110" fmla="*/ 644652 h 13064490"/>
                <a:gd name="connsiteX111" fmla="*/ 10132695 w 12767104"/>
                <a:gd name="connsiteY111" fmla="*/ 798957 h 13064490"/>
                <a:gd name="connsiteX112" fmla="*/ 9947147 w 12767104"/>
                <a:gd name="connsiteY112" fmla="*/ 712469 h 13064490"/>
                <a:gd name="connsiteX113" fmla="*/ 9547097 w 12767104"/>
                <a:gd name="connsiteY113" fmla="*/ 748664 h 13064490"/>
                <a:gd name="connsiteX114" fmla="*/ 9390887 w 12767104"/>
                <a:gd name="connsiteY114" fmla="*/ 302894 h 13064490"/>
                <a:gd name="connsiteX115" fmla="*/ 9286112 w 12767104"/>
                <a:gd name="connsiteY115" fmla="*/ 152399 h 13064490"/>
                <a:gd name="connsiteX116" fmla="*/ 9089136 w 12767104"/>
                <a:gd name="connsiteY116" fmla="*/ 0 h 13064490"/>
                <a:gd name="connsiteX117" fmla="*/ 9030842 w 12767104"/>
                <a:gd name="connsiteY117" fmla="*/ 188594 h 13064490"/>
                <a:gd name="connsiteX118" fmla="*/ 9137522 w 12767104"/>
                <a:gd name="connsiteY118" fmla="*/ 352424 h 13064490"/>
                <a:gd name="connsiteX119" fmla="*/ 8903207 w 12767104"/>
                <a:gd name="connsiteY119" fmla="*/ 421004 h 13064490"/>
                <a:gd name="connsiteX120" fmla="*/ 8634602 w 12767104"/>
                <a:gd name="connsiteY120" fmla="*/ 548639 h 13064490"/>
                <a:gd name="connsiteX121" fmla="*/ 8421242 w 12767104"/>
                <a:gd name="connsiteY121" fmla="*/ 859154 h 13064490"/>
                <a:gd name="connsiteX122" fmla="*/ 8219312 w 12767104"/>
                <a:gd name="connsiteY122" fmla="*/ 922019 h 13064490"/>
                <a:gd name="connsiteX123" fmla="*/ 8125967 w 12767104"/>
                <a:gd name="connsiteY123" fmla="*/ 1301114 h 13064490"/>
                <a:gd name="connsiteX124" fmla="*/ 8017382 w 12767104"/>
                <a:gd name="connsiteY124" fmla="*/ 1407794 h 13064490"/>
                <a:gd name="connsiteX125" fmla="*/ 7977377 w 12767104"/>
                <a:gd name="connsiteY125" fmla="*/ 1543049 h 13064490"/>
                <a:gd name="connsiteX126" fmla="*/ 7811642 w 12767104"/>
                <a:gd name="connsiteY126" fmla="*/ 1577339 h 13064490"/>
                <a:gd name="connsiteX127" fmla="*/ 7678674 w 12767104"/>
                <a:gd name="connsiteY127" fmla="*/ 1816608 h 13064490"/>
                <a:gd name="connsiteX128" fmla="*/ 7327772 w 12767104"/>
                <a:gd name="connsiteY128" fmla="*/ 1645919 h 13064490"/>
                <a:gd name="connsiteX129" fmla="*/ 6998207 w 12767104"/>
                <a:gd name="connsiteY129" fmla="*/ 1950719 h 13064490"/>
                <a:gd name="connsiteX130" fmla="*/ 6794372 w 12767104"/>
                <a:gd name="connsiteY130" fmla="*/ 1811654 h 13064490"/>
                <a:gd name="connsiteX131" fmla="*/ 6388541 w 12767104"/>
                <a:gd name="connsiteY131" fmla="*/ 2077730 h 13064490"/>
                <a:gd name="connsiteX132" fmla="*/ 6200069 w 12767104"/>
                <a:gd name="connsiteY132" fmla="*/ 2258230 h 13064490"/>
                <a:gd name="connsiteX133" fmla="*/ 6132668 w 12767104"/>
                <a:gd name="connsiteY133" fmla="*/ 2184840 h 13064490"/>
                <a:gd name="connsiteX134" fmla="*/ 6051343 w 12767104"/>
                <a:gd name="connsiteY134" fmla="*/ 2172939 h 13064490"/>
                <a:gd name="connsiteX135" fmla="*/ 6152503 w 12767104"/>
                <a:gd name="connsiteY135" fmla="*/ 2036076 h 13064490"/>
                <a:gd name="connsiteX136" fmla="*/ 6071179 w 12767104"/>
                <a:gd name="connsiteY136" fmla="*/ 2038060 h 13064490"/>
                <a:gd name="connsiteX137" fmla="*/ 5991838 w 12767104"/>
                <a:gd name="connsiteY137" fmla="*/ 2105499 h 13064490"/>
                <a:gd name="connsiteX138" fmla="*/ 5957469 w 12767104"/>
                <a:gd name="connsiteY138" fmla="*/ 2048407 h 13064490"/>
                <a:gd name="connsiteX139" fmla="*/ 5841165 w 12767104"/>
                <a:gd name="connsiteY139" fmla="*/ 2136802 h 13064490"/>
                <a:gd name="connsiteX140" fmla="*/ 5724064 w 12767104"/>
                <a:gd name="connsiteY140" fmla="*/ 2053928 h 13064490"/>
                <a:gd name="connsiteX141" fmla="*/ 5581714 w 12767104"/>
                <a:gd name="connsiteY141" fmla="*/ 2050271 h 13064490"/>
                <a:gd name="connsiteX142" fmla="*/ 5460256 w 12767104"/>
                <a:gd name="connsiteY142" fmla="*/ 2097565 h 13064490"/>
                <a:gd name="connsiteX143" fmla="*/ 5343431 w 12767104"/>
                <a:gd name="connsiteY143" fmla="*/ 2060837 h 13064490"/>
                <a:gd name="connsiteX144" fmla="*/ 5383630 w 12767104"/>
                <a:gd name="connsiteY144" fmla="*/ 1903664 h 13064490"/>
                <a:gd name="connsiteX145" fmla="*/ 5073471 w 12767104"/>
                <a:gd name="connsiteY145" fmla="*/ 1859543 h 13064490"/>
                <a:gd name="connsiteX146" fmla="*/ 5060722 w 12767104"/>
                <a:gd name="connsiteY146" fmla="*/ 1712143 h 13064490"/>
                <a:gd name="connsiteX147" fmla="*/ 4887021 w 12767104"/>
                <a:gd name="connsiteY147" fmla="*/ 1772269 h 13064490"/>
                <a:gd name="connsiteX148" fmla="*/ 4565691 w 12767104"/>
                <a:gd name="connsiteY148" fmla="*/ 1635406 h 13064490"/>
                <a:gd name="connsiteX149" fmla="*/ 4512137 w 12767104"/>
                <a:gd name="connsiteY149" fmla="*/ 1712763 h 13064490"/>
                <a:gd name="connsiteX150" fmla="*/ 4375274 w 12767104"/>
                <a:gd name="connsiteY150" fmla="*/ 1712763 h 13064490"/>
                <a:gd name="connsiteX151" fmla="*/ 4289902 w 12767104"/>
                <a:gd name="connsiteY151" fmla="*/ 1742267 h 13064490"/>
                <a:gd name="connsiteX152" fmla="*/ 4214609 w 12767104"/>
                <a:gd name="connsiteY152" fmla="*/ 1593753 h 13064490"/>
                <a:gd name="connsiteX153" fmla="*/ 4095599 w 12767104"/>
                <a:gd name="connsiteY153" fmla="*/ 1520363 h 13064490"/>
                <a:gd name="connsiteX154" fmla="*/ 4093905 w 12767104"/>
                <a:gd name="connsiteY154" fmla="*/ 1433030 h 13064490"/>
                <a:gd name="connsiteX155" fmla="*/ 3996423 w 12767104"/>
                <a:gd name="connsiteY155" fmla="*/ 1391434 h 13064490"/>
                <a:gd name="connsiteX156" fmla="*/ 3762439 w 12767104"/>
                <a:gd name="connsiteY156" fmla="*/ 1268200 h 13064490"/>
                <a:gd name="connsiteX157" fmla="*/ 3683643 w 12767104"/>
                <a:gd name="connsiteY157" fmla="*/ 1308185 h 13064490"/>
                <a:gd name="connsiteX158" fmla="*/ 3505928 w 12767104"/>
                <a:gd name="connsiteY158" fmla="*/ 1106176 h 13064490"/>
                <a:gd name="connsiteX159" fmla="*/ 3296242 w 12767104"/>
                <a:gd name="connsiteY159" fmla="*/ 1199033 h 13064490"/>
                <a:gd name="connsiteX160" fmla="*/ 3234753 w 12767104"/>
                <a:gd name="connsiteY160" fmla="*/ 1089940 h 13064490"/>
                <a:gd name="connsiteX161" fmla="*/ 2999574 w 12767104"/>
                <a:gd name="connsiteY161" fmla="*/ 1182219 h 13064490"/>
                <a:gd name="connsiteX162" fmla="*/ 2992765 w 12767104"/>
                <a:gd name="connsiteY162" fmla="*/ 1034402 h 13064490"/>
                <a:gd name="connsiteX163" fmla="*/ 2920345 w 12767104"/>
                <a:gd name="connsiteY163" fmla="*/ 1007542 h 13064490"/>
                <a:gd name="connsiteX164" fmla="*/ 2792430 w 12767104"/>
                <a:gd name="connsiteY164" fmla="*/ 1246638 h 13064490"/>
                <a:gd name="connsiteX165" fmla="*/ 2793380 w 12767104"/>
                <a:gd name="connsiteY165" fmla="*/ 1429807 h 13064490"/>
                <a:gd name="connsiteX166" fmla="*/ 2655567 w 12767104"/>
                <a:gd name="connsiteY166" fmla="*/ 1478709 h 13064490"/>
                <a:gd name="connsiteX167" fmla="*/ 2541665 w 12767104"/>
                <a:gd name="connsiteY167" fmla="*/ 1603773 h 13064490"/>
                <a:gd name="connsiteX168" fmla="*/ 2356057 w 12767104"/>
                <a:gd name="connsiteY168" fmla="*/ 1591769 h 13064490"/>
                <a:gd name="connsiteX169" fmla="*/ 2241013 w 12767104"/>
                <a:gd name="connsiteY169" fmla="*/ 1758385 h 13064490"/>
                <a:gd name="connsiteX170" fmla="*/ 2084315 w 12767104"/>
                <a:gd name="connsiteY170" fmla="*/ 1706813 h 13064490"/>
                <a:gd name="connsiteX171" fmla="*/ 2012822 w 12767104"/>
                <a:gd name="connsiteY171" fmla="*/ 1710689 h 13064490"/>
                <a:gd name="connsiteX172" fmla="*/ 2007107 w 12767104"/>
                <a:gd name="connsiteY172" fmla="*/ 1870709 h 13064490"/>
                <a:gd name="connsiteX173" fmla="*/ 1736597 w 12767104"/>
                <a:gd name="connsiteY173" fmla="*/ 1920239 h 13064490"/>
                <a:gd name="connsiteX174" fmla="*/ 1383792 w 12767104"/>
                <a:gd name="connsiteY174" fmla="*/ 1796415 h 13064490"/>
                <a:gd name="connsiteX175" fmla="*/ 1064132 w 12767104"/>
                <a:gd name="connsiteY175" fmla="*/ 1979294 h 13064490"/>
                <a:gd name="connsiteX176" fmla="*/ 1053084 w 12767104"/>
                <a:gd name="connsiteY176" fmla="*/ 2431542 h 13064490"/>
                <a:gd name="connsiteX177" fmla="*/ 514350 w 12767104"/>
                <a:gd name="connsiteY177" fmla="*/ 2355342 h 13064490"/>
                <a:gd name="connsiteX178" fmla="*/ 464057 w 12767104"/>
                <a:gd name="connsiteY178" fmla="*/ 2529839 h 13064490"/>
                <a:gd name="connsiteX179" fmla="*/ 0 w 12767104"/>
                <a:gd name="connsiteY179" fmla="*/ 2450592 h 13064490"/>
                <a:gd name="connsiteX0" fmla="*/ 0 w 12767104"/>
                <a:gd name="connsiteY0" fmla="*/ 2450592 h 13064490"/>
                <a:gd name="connsiteX1" fmla="*/ 266319 w 12767104"/>
                <a:gd name="connsiteY1" fmla="*/ 2830068 h 13064490"/>
                <a:gd name="connsiteX2" fmla="*/ 715899 w 12767104"/>
                <a:gd name="connsiteY2" fmla="*/ 2767965 h 13064490"/>
                <a:gd name="connsiteX3" fmla="*/ 1254633 w 12767104"/>
                <a:gd name="connsiteY3" fmla="*/ 3008757 h 13064490"/>
                <a:gd name="connsiteX4" fmla="*/ 1414652 w 12767104"/>
                <a:gd name="connsiteY4" fmla="*/ 3208019 h 13064490"/>
                <a:gd name="connsiteX5" fmla="*/ 1605152 w 12767104"/>
                <a:gd name="connsiteY5" fmla="*/ 3383279 h 13064490"/>
                <a:gd name="connsiteX6" fmla="*/ 1776602 w 12767104"/>
                <a:gd name="connsiteY6" fmla="*/ 3274694 h 13064490"/>
                <a:gd name="connsiteX7" fmla="*/ 2104262 w 12767104"/>
                <a:gd name="connsiteY7" fmla="*/ 3577589 h 13064490"/>
                <a:gd name="connsiteX8" fmla="*/ 2044827 w 12767104"/>
                <a:gd name="connsiteY8" fmla="*/ 3737610 h 13064490"/>
                <a:gd name="connsiteX9" fmla="*/ 2681477 w 12767104"/>
                <a:gd name="connsiteY9" fmla="*/ 3979544 h 13064490"/>
                <a:gd name="connsiteX10" fmla="*/ 3096767 w 12767104"/>
                <a:gd name="connsiteY10" fmla="*/ 3918584 h 13064490"/>
                <a:gd name="connsiteX11" fmla="*/ 3167252 w 12767104"/>
                <a:gd name="connsiteY11" fmla="*/ 4078604 h 13064490"/>
                <a:gd name="connsiteX12" fmla="*/ 3313937 w 12767104"/>
                <a:gd name="connsiteY12" fmla="*/ 4000499 h 13064490"/>
                <a:gd name="connsiteX13" fmla="*/ 3447669 w 12767104"/>
                <a:gd name="connsiteY13" fmla="*/ 4025646 h 13064490"/>
                <a:gd name="connsiteX14" fmla="*/ 3510152 w 12767104"/>
                <a:gd name="connsiteY14" fmla="*/ 4219574 h 13064490"/>
                <a:gd name="connsiteX15" fmla="*/ 3515867 w 12767104"/>
                <a:gd name="connsiteY15" fmla="*/ 4589144 h 13064490"/>
                <a:gd name="connsiteX16" fmla="*/ 3371087 w 12767104"/>
                <a:gd name="connsiteY16" fmla="*/ 4928234 h 13064490"/>
                <a:gd name="connsiteX17" fmla="*/ 3479672 w 12767104"/>
                <a:gd name="connsiteY17" fmla="*/ 5463539 h 13064490"/>
                <a:gd name="connsiteX18" fmla="*/ 3310127 w 12767104"/>
                <a:gd name="connsiteY18" fmla="*/ 5494019 h 13064490"/>
                <a:gd name="connsiteX19" fmla="*/ 3172967 w 12767104"/>
                <a:gd name="connsiteY19" fmla="*/ 6015989 h 13064490"/>
                <a:gd name="connsiteX20" fmla="*/ 3262502 w 12767104"/>
                <a:gd name="connsiteY20" fmla="*/ 6031229 h 13064490"/>
                <a:gd name="connsiteX21" fmla="*/ 3315842 w 12767104"/>
                <a:gd name="connsiteY21" fmla="*/ 6193154 h 13064490"/>
                <a:gd name="connsiteX22" fmla="*/ 3464432 w 12767104"/>
                <a:gd name="connsiteY22" fmla="*/ 6115049 h 13064490"/>
                <a:gd name="connsiteX23" fmla="*/ 3593972 w 12767104"/>
                <a:gd name="connsiteY23" fmla="*/ 6273164 h 13064490"/>
                <a:gd name="connsiteX24" fmla="*/ 3835146 w 12767104"/>
                <a:gd name="connsiteY24" fmla="*/ 6307836 h 13064490"/>
                <a:gd name="connsiteX25" fmla="*/ 3643502 w 12767104"/>
                <a:gd name="connsiteY25" fmla="*/ 6793229 h 13064490"/>
                <a:gd name="connsiteX26" fmla="*/ 3704462 w 12767104"/>
                <a:gd name="connsiteY26" fmla="*/ 7218044 h 13064490"/>
                <a:gd name="connsiteX27" fmla="*/ 3508247 w 12767104"/>
                <a:gd name="connsiteY27" fmla="*/ 7745729 h 13064490"/>
                <a:gd name="connsiteX28" fmla="*/ 3654932 w 12767104"/>
                <a:gd name="connsiteY28" fmla="*/ 7880984 h 13064490"/>
                <a:gd name="connsiteX29" fmla="*/ 3396234 w 12767104"/>
                <a:gd name="connsiteY29" fmla="*/ 8180451 h 13064490"/>
                <a:gd name="connsiteX30" fmla="*/ 3645407 w 12767104"/>
                <a:gd name="connsiteY30" fmla="*/ 8650604 h 13064490"/>
                <a:gd name="connsiteX31" fmla="*/ 4189476 w 12767104"/>
                <a:gd name="connsiteY31" fmla="*/ 9107805 h 13064490"/>
                <a:gd name="connsiteX32" fmla="*/ 4317872 w 12767104"/>
                <a:gd name="connsiteY32" fmla="*/ 9022079 h 13064490"/>
                <a:gd name="connsiteX33" fmla="*/ 4573142 w 12767104"/>
                <a:gd name="connsiteY33" fmla="*/ 9305924 h 13064490"/>
                <a:gd name="connsiteX34" fmla="*/ 4847462 w 12767104"/>
                <a:gd name="connsiteY34" fmla="*/ 9330689 h 13064490"/>
                <a:gd name="connsiteX35" fmla="*/ 5024627 w 12767104"/>
                <a:gd name="connsiteY35" fmla="*/ 9193529 h 13064490"/>
                <a:gd name="connsiteX36" fmla="*/ 5401817 w 12767104"/>
                <a:gd name="connsiteY36" fmla="*/ 9408794 h 13064490"/>
                <a:gd name="connsiteX37" fmla="*/ 5702807 w 12767104"/>
                <a:gd name="connsiteY37" fmla="*/ 9414509 h 13064490"/>
                <a:gd name="connsiteX38" fmla="*/ 5805677 w 12767104"/>
                <a:gd name="connsiteY38" fmla="*/ 9641204 h 13064490"/>
                <a:gd name="connsiteX39" fmla="*/ 6116192 w 12767104"/>
                <a:gd name="connsiteY39" fmla="*/ 9660254 h 13064490"/>
                <a:gd name="connsiteX40" fmla="*/ 6206109 w 12767104"/>
                <a:gd name="connsiteY40" fmla="*/ 9857613 h 13064490"/>
                <a:gd name="connsiteX41" fmla="*/ 6379082 w 12767104"/>
                <a:gd name="connsiteY41" fmla="*/ 9858374 h 13064490"/>
                <a:gd name="connsiteX42" fmla="*/ 6531482 w 12767104"/>
                <a:gd name="connsiteY42" fmla="*/ 10033634 h 13064490"/>
                <a:gd name="connsiteX43" fmla="*/ 6741032 w 12767104"/>
                <a:gd name="connsiteY43" fmla="*/ 10033634 h 13064490"/>
                <a:gd name="connsiteX44" fmla="*/ 6769607 w 12767104"/>
                <a:gd name="connsiteY44" fmla="*/ 10528934 h 13064490"/>
                <a:gd name="connsiteX45" fmla="*/ 6960108 w 12767104"/>
                <a:gd name="connsiteY45" fmla="*/ 10938891 h 13064490"/>
                <a:gd name="connsiteX46" fmla="*/ 6458712 w 12767104"/>
                <a:gd name="connsiteY46" fmla="*/ 11369040 h 13064490"/>
                <a:gd name="connsiteX47" fmla="*/ 6592443 w 12767104"/>
                <a:gd name="connsiteY47" fmla="*/ 11569065 h 13064490"/>
                <a:gd name="connsiteX48" fmla="*/ 6723888 w 12767104"/>
                <a:gd name="connsiteY48" fmla="*/ 11530965 h 13064490"/>
                <a:gd name="connsiteX49" fmla="*/ 6826758 w 12767104"/>
                <a:gd name="connsiteY49" fmla="*/ 11633835 h 13064490"/>
                <a:gd name="connsiteX50" fmla="*/ 6834378 w 12767104"/>
                <a:gd name="connsiteY50" fmla="*/ 11870055 h 13064490"/>
                <a:gd name="connsiteX51" fmla="*/ 6950583 w 12767104"/>
                <a:gd name="connsiteY51" fmla="*/ 12011025 h 13064490"/>
                <a:gd name="connsiteX52" fmla="*/ 7009638 w 12767104"/>
                <a:gd name="connsiteY52" fmla="*/ 12390120 h 13064490"/>
                <a:gd name="connsiteX53" fmla="*/ 6941058 w 12767104"/>
                <a:gd name="connsiteY53" fmla="*/ 12628245 h 13064490"/>
                <a:gd name="connsiteX54" fmla="*/ 7076313 w 12767104"/>
                <a:gd name="connsiteY54" fmla="*/ 12847320 h 13064490"/>
                <a:gd name="connsiteX55" fmla="*/ 7202043 w 12767104"/>
                <a:gd name="connsiteY55" fmla="*/ 12943713 h 13064490"/>
                <a:gd name="connsiteX56" fmla="*/ 7287768 w 12767104"/>
                <a:gd name="connsiteY56" fmla="*/ 12799695 h 13064490"/>
                <a:gd name="connsiteX57" fmla="*/ 7377303 w 12767104"/>
                <a:gd name="connsiteY57" fmla="*/ 12759690 h 13064490"/>
                <a:gd name="connsiteX58" fmla="*/ 7748778 w 12767104"/>
                <a:gd name="connsiteY58" fmla="*/ 12538710 h 13064490"/>
                <a:gd name="connsiteX59" fmla="*/ 8312658 w 12767104"/>
                <a:gd name="connsiteY59" fmla="*/ 13034010 h 13064490"/>
                <a:gd name="connsiteX60" fmla="*/ 8440293 w 12767104"/>
                <a:gd name="connsiteY60" fmla="*/ 12971145 h 13064490"/>
                <a:gd name="connsiteX61" fmla="*/ 8819388 w 12767104"/>
                <a:gd name="connsiteY61" fmla="*/ 13013055 h 13064490"/>
                <a:gd name="connsiteX62" fmla="*/ 9089898 w 12767104"/>
                <a:gd name="connsiteY62" fmla="*/ 13064490 h 13064490"/>
                <a:gd name="connsiteX63" fmla="*/ 9554718 w 12767104"/>
                <a:gd name="connsiteY63" fmla="*/ 12974954 h 13064490"/>
                <a:gd name="connsiteX64" fmla="*/ 9853803 w 12767104"/>
                <a:gd name="connsiteY64" fmla="*/ 12885420 h 13064490"/>
                <a:gd name="connsiteX65" fmla="*/ 9954006 w 12767104"/>
                <a:gd name="connsiteY65" fmla="*/ 12968097 h 13064490"/>
                <a:gd name="connsiteX66" fmla="*/ 10019538 w 12767104"/>
                <a:gd name="connsiteY66" fmla="*/ 12891134 h 13064490"/>
                <a:gd name="connsiteX67" fmla="*/ 10107168 w 12767104"/>
                <a:gd name="connsiteY67" fmla="*/ 12702539 h 13064490"/>
                <a:gd name="connsiteX68" fmla="*/ 10103358 w 12767104"/>
                <a:gd name="connsiteY68" fmla="*/ 12614909 h 13064490"/>
                <a:gd name="connsiteX69" fmla="*/ 10177653 w 12767104"/>
                <a:gd name="connsiteY69" fmla="*/ 12538709 h 13064490"/>
                <a:gd name="connsiteX70" fmla="*/ 10135743 w 12767104"/>
                <a:gd name="connsiteY70" fmla="*/ 12378689 h 13064490"/>
                <a:gd name="connsiteX71" fmla="*/ 10267188 w 12767104"/>
                <a:gd name="connsiteY71" fmla="*/ 12338684 h 13064490"/>
                <a:gd name="connsiteX72" fmla="*/ 10419207 w 12767104"/>
                <a:gd name="connsiteY72" fmla="*/ 11967972 h 13064490"/>
                <a:gd name="connsiteX73" fmla="*/ 11149203 w 12767104"/>
                <a:gd name="connsiteY73" fmla="*/ 12121514 h 13064490"/>
                <a:gd name="connsiteX74" fmla="*/ 12090273 w 12767104"/>
                <a:gd name="connsiteY74" fmla="*/ 11727179 h 13064490"/>
                <a:gd name="connsiteX75" fmla="*/ 12248388 w 12767104"/>
                <a:gd name="connsiteY75" fmla="*/ 11870054 h 13064490"/>
                <a:gd name="connsiteX76" fmla="*/ 12362688 w 12767104"/>
                <a:gd name="connsiteY76" fmla="*/ 11891009 h 13064490"/>
                <a:gd name="connsiteX77" fmla="*/ 12524613 w 12767104"/>
                <a:gd name="connsiteY77" fmla="*/ 11662409 h 13064490"/>
                <a:gd name="connsiteX78" fmla="*/ 12600813 w 12767104"/>
                <a:gd name="connsiteY78" fmla="*/ 11622404 h 13064490"/>
                <a:gd name="connsiteX79" fmla="*/ 12658344 w 12767104"/>
                <a:gd name="connsiteY79" fmla="*/ 11645265 h 13064490"/>
                <a:gd name="connsiteX80" fmla="*/ 12758928 w 12767104"/>
                <a:gd name="connsiteY80" fmla="*/ 11344274 h 13064490"/>
                <a:gd name="connsiteX81" fmla="*/ 12446507 w 12767104"/>
                <a:gd name="connsiteY81" fmla="*/ 10921364 h 13064490"/>
                <a:gd name="connsiteX82" fmla="*/ 12383642 w 12767104"/>
                <a:gd name="connsiteY82" fmla="*/ 10618469 h 13064490"/>
                <a:gd name="connsiteX83" fmla="*/ 12201906 w 12767104"/>
                <a:gd name="connsiteY83" fmla="*/ 10423017 h 13064490"/>
                <a:gd name="connsiteX84" fmla="*/ 12216002 w 12767104"/>
                <a:gd name="connsiteY84" fmla="*/ 10138409 h 13064490"/>
                <a:gd name="connsiteX85" fmla="*/ 12560807 w 12767104"/>
                <a:gd name="connsiteY85" fmla="*/ 9631679 h 13064490"/>
                <a:gd name="connsiteX86" fmla="*/ 12693777 w 12767104"/>
                <a:gd name="connsiteY86" fmla="*/ 8833866 h 13064490"/>
                <a:gd name="connsiteX87" fmla="*/ 12472416 w 12767104"/>
                <a:gd name="connsiteY87" fmla="*/ 8590407 h 13064490"/>
                <a:gd name="connsiteX88" fmla="*/ 12508992 w 12767104"/>
                <a:gd name="connsiteY88" fmla="*/ 7827264 h 13064490"/>
                <a:gd name="connsiteX89" fmla="*/ 12256389 w 12767104"/>
                <a:gd name="connsiteY89" fmla="*/ 7655052 h 13064490"/>
                <a:gd name="connsiteX90" fmla="*/ 11978640 w 12767104"/>
                <a:gd name="connsiteY90" fmla="*/ 7424928 h 13064490"/>
                <a:gd name="connsiteX91" fmla="*/ 11887200 w 12767104"/>
                <a:gd name="connsiteY91" fmla="*/ 6784848 h 13064490"/>
                <a:gd name="connsiteX92" fmla="*/ 12052173 w 12767104"/>
                <a:gd name="connsiteY92" fmla="*/ 6573774 h 13064490"/>
                <a:gd name="connsiteX93" fmla="*/ 12172950 w 12767104"/>
                <a:gd name="connsiteY93" fmla="*/ 6334887 h 13064490"/>
                <a:gd name="connsiteX94" fmla="*/ 12179808 w 12767104"/>
                <a:gd name="connsiteY94" fmla="*/ 5888736 h 13064490"/>
                <a:gd name="connsiteX95" fmla="*/ 11915394 w 12767104"/>
                <a:gd name="connsiteY95" fmla="*/ 5550027 h 13064490"/>
                <a:gd name="connsiteX96" fmla="*/ 11612880 w 12767104"/>
                <a:gd name="connsiteY96" fmla="*/ 5285232 h 13064490"/>
                <a:gd name="connsiteX97" fmla="*/ 11137392 w 12767104"/>
                <a:gd name="connsiteY97" fmla="*/ 4791456 h 13064490"/>
                <a:gd name="connsiteX98" fmla="*/ 10345674 w 12767104"/>
                <a:gd name="connsiteY98" fmla="*/ 4283583 h 13064490"/>
                <a:gd name="connsiteX99" fmla="*/ 10364343 w 12767104"/>
                <a:gd name="connsiteY99" fmla="*/ 3643122 h 13064490"/>
                <a:gd name="connsiteX100" fmla="*/ 10991088 w 12767104"/>
                <a:gd name="connsiteY100" fmla="*/ 3035808 h 13064490"/>
                <a:gd name="connsiteX101" fmla="*/ 11228832 w 12767104"/>
                <a:gd name="connsiteY101" fmla="*/ 2523744 h 13064490"/>
                <a:gd name="connsiteX102" fmla="*/ 11155680 w 12767104"/>
                <a:gd name="connsiteY102" fmla="*/ 2286000 h 13064490"/>
                <a:gd name="connsiteX103" fmla="*/ 11391900 w 12767104"/>
                <a:gd name="connsiteY103" fmla="*/ 1664970 h 13064490"/>
                <a:gd name="connsiteX104" fmla="*/ 11299698 w 12767104"/>
                <a:gd name="connsiteY104" fmla="*/ 1289304 h 13064490"/>
                <a:gd name="connsiteX105" fmla="*/ 10966704 w 12767104"/>
                <a:gd name="connsiteY105" fmla="*/ 1435227 h 13064490"/>
                <a:gd name="connsiteX106" fmla="*/ 10770870 w 12767104"/>
                <a:gd name="connsiteY106" fmla="*/ 1719072 h 13064490"/>
                <a:gd name="connsiteX107" fmla="*/ 10211943 w 12767104"/>
                <a:gd name="connsiteY107" fmla="*/ 1704594 h 13064490"/>
                <a:gd name="connsiteX108" fmla="*/ 10643616 w 12767104"/>
                <a:gd name="connsiteY108" fmla="*/ 987552 h 13064490"/>
                <a:gd name="connsiteX109" fmla="*/ 10569321 w 12767104"/>
                <a:gd name="connsiteY109" fmla="*/ 768477 h 13064490"/>
                <a:gd name="connsiteX110" fmla="*/ 10310241 w 12767104"/>
                <a:gd name="connsiteY110" fmla="*/ 644652 h 13064490"/>
                <a:gd name="connsiteX111" fmla="*/ 10132695 w 12767104"/>
                <a:gd name="connsiteY111" fmla="*/ 798957 h 13064490"/>
                <a:gd name="connsiteX112" fmla="*/ 9947147 w 12767104"/>
                <a:gd name="connsiteY112" fmla="*/ 712469 h 13064490"/>
                <a:gd name="connsiteX113" fmla="*/ 9547097 w 12767104"/>
                <a:gd name="connsiteY113" fmla="*/ 748664 h 13064490"/>
                <a:gd name="connsiteX114" fmla="*/ 9390887 w 12767104"/>
                <a:gd name="connsiteY114" fmla="*/ 302894 h 13064490"/>
                <a:gd name="connsiteX115" fmla="*/ 9286112 w 12767104"/>
                <a:gd name="connsiteY115" fmla="*/ 152399 h 13064490"/>
                <a:gd name="connsiteX116" fmla="*/ 9089136 w 12767104"/>
                <a:gd name="connsiteY116" fmla="*/ 0 h 13064490"/>
                <a:gd name="connsiteX117" fmla="*/ 9030842 w 12767104"/>
                <a:gd name="connsiteY117" fmla="*/ 188594 h 13064490"/>
                <a:gd name="connsiteX118" fmla="*/ 9137522 w 12767104"/>
                <a:gd name="connsiteY118" fmla="*/ 352424 h 13064490"/>
                <a:gd name="connsiteX119" fmla="*/ 8903207 w 12767104"/>
                <a:gd name="connsiteY119" fmla="*/ 421004 h 13064490"/>
                <a:gd name="connsiteX120" fmla="*/ 8634602 w 12767104"/>
                <a:gd name="connsiteY120" fmla="*/ 548639 h 13064490"/>
                <a:gd name="connsiteX121" fmla="*/ 8421242 w 12767104"/>
                <a:gd name="connsiteY121" fmla="*/ 859154 h 13064490"/>
                <a:gd name="connsiteX122" fmla="*/ 8219312 w 12767104"/>
                <a:gd name="connsiteY122" fmla="*/ 922019 h 13064490"/>
                <a:gd name="connsiteX123" fmla="*/ 8125967 w 12767104"/>
                <a:gd name="connsiteY123" fmla="*/ 1301114 h 13064490"/>
                <a:gd name="connsiteX124" fmla="*/ 8017382 w 12767104"/>
                <a:gd name="connsiteY124" fmla="*/ 1407794 h 13064490"/>
                <a:gd name="connsiteX125" fmla="*/ 7977377 w 12767104"/>
                <a:gd name="connsiteY125" fmla="*/ 1543049 h 13064490"/>
                <a:gd name="connsiteX126" fmla="*/ 7811642 w 12767104"/>
                <a:gd name="connsiteY126" fmla="*/ 1577339 h 13064490"/>
                <a:gd name="connsiteX127" fmla="*/ 7678674 w 12767104"/>
                <a:gd name="connsiteY127" fmla="*/ 1816608 h 13064490"/>
                <a:gd name="connsiteX128" fmla="*/ 7327772 w 12767104"/>
                <a:gd name="connsiteY128" fmla="*/ 1645919 h 13064490"/>
                <a:gd name="connsiteX129" fmla="*/ 6998207 w 12767104"/>
                <a:gd name="connsiteY129" fmla="*/ 1950719 h 13064490"/>
                <a:gd name="connsiteX130" fmla="*/ 6794372 w 12767104"/>
                <a:gd name="connsiteY130" fmla="*/ 1811654 h 13064490"/>
                <a:gd name="connsiteX131" fmla="*/ 6388541 w 12767104"/>
                <a:gd name="connsiteY131" fmla="*/ 2077730 h 13064490"/>
                <a:gd name="connsiteX132" fmla="*/ 6200069 w 12767104"/>
                <a:gd name="connsiteY132" fmla="*/ 2258230 h 13064490"/>
                <a:gd name="connsiteX133" fmla="*/ 6132668 w 12767104"/>
                <a:gd name="connsiteY133" fmla="*/ 2184840 h 13064490"/>
                <a:gd name="connsiteX134" fmla="*/ 6051343 w 12767104"/>
                <a:gd name="connsiteY134" fmla="*/ 2172939 h 13064490"/>
                <a:gd name="connsiteX135" fmla="*/ 6152503 w 12767104"/>
                <a:gd name="connsiteY135" fmla="*/ 2036076 h 13064490"/>
                <a:gd name="connsiteX136" fmla="*/ 6071179 w 12767104"/>
                <a:gd name="connsiteY136" fmla="*/ 2038060 h 13064490"/>
                <a:gd name="connsiteX137" fmla="*/ 5991838 w 12767104"/>
                <a:gd name="connsiteY137" fmla="*/ 2105499 h 13064490"/>
                <a:gd name="connsiteX138" fmla="*/ 5957469 w 12767104"/>
                <a:gd name="connsiteY138" fmla="*/ 2048407 h 13064490"/>
                <a:gd name="connsiteX139" fmla="*/ 5841165 w 12767104"/>
                <a:gd name="connsiteY139" fmla="*/ 2136802 h 13064490"/>
                <a:gd name="connsiteX140" fmla="*/ 5724064 w 12767104"/>
                <a:gd name="connsiteY140" fmla="*/ 2053928 h 13064490"/>
                <a:gd name="connsiteX141" fmla="*/ 5581714 w 12767104"/>
                <a:gd name="connsiteY141" fmla="*/ 2050271 h 13064490"/>
                <a:gd name="connsiteX142" fmla="*/ 5460256 w 12767104"/>
                <a:gd name="connsiteY142" fmla="*/ 2097565 h 13064490"/>
                <a:gd name="connsiteX143" fmla="*/ 5343431 w 12767104"/>
                <a:gd name="connsiteY143" fmla="*/ 2060837 h 13064490"/>
                <a:gd name="connsiteX144" fmla="*/ 5383630 w 12767104"/>
                <a:gd name="connsiteY144" fmla="*/ 1903664 h 13064490"/>
                <a:gd name="connsiteX145" fmla="*/ 5073471 w 12767104"/>
                <a:gd name="connsiteY145" fmla="*/ 1859543 h 13064490"/>
                <a:gd name="connsiteX146" fmla="*/ 5060722 w 12767104"/>
                <a:gd name="connsiteY146" fmla="*/ 1712143 h 13064490"/>
                <a:gd name="connsiteX147" fmla="*/ 4887021 w 12767104"/>
                <a:gd name="connsiteY147" fmla="*/ 1772269 h 13064490"/>
                <a:gd name="connsiteX148" fmla="*/ 4565691 w 12767104"/>
                <a:gd name="connsiteY148" fmla="*/ 1635406 h 13064490"/>
                <a:gd name="connsiteX149" fmla="*/ 4512137 w 12767104"/>
                <a:gd name="connsiteY149" fmla="*/ 1712763 h 13064490"/>
                <a:gd name="connsiteX150" fmla="*/ 4375274 w 12767104"/>
                <a:gd name="connsiteY150" fmla="*/ 1712763 h 13064490"/>
                <a:gd name="connsiteX151" fmla="*/ 4289902 w 12767104"/>
                <a:gd name="connsiteY151" fmla="*/ 1742267 h 13064490"/>
                <a:gd name="connsiteX152" fmla="*/ 4214609 w 12767104"/>
                <a:gd name="connsiteY152" fmla="*/ 1593753 h 13064490"/>
                <a:gd name="connsiteX153" fmla="*/ 4095599 w 12767104"/>
                <a:gd name="connsiteY153" fmla="*/ 1520363 h 13064490"/>
                <a:gd name="connsiteX154" fmla="*/ 4099856 w 12767104"/>
                <a:gd name="connsiteY154" fmla="*/ 1431046 h 13064490"/>
                <a:gd name="connsiteX155" fmla="*/ 3996423 w 12767104"/>
                <a:gd name="connsiteY155" fmla="*/ 1391434 h 13064490"/>
                <a:gd name="connsiteX156" fmla="*/ 3762439 w 12767104"/>
                <a:gd name="connsiteY156" fmla="*/ 1268200 h 13064490"/>
                <a:gd name="connsiteX157" fmla="*/ 3683643 w 12767104"/>
                <a:gd name="connsiteY157" fmla="*/ 1308185 h 13064490"/>
                <a:gd name="connsiteX158" fmla="*/ 3505928 w 12767104"/>
                <a:gd name="connsiteY158" fmla="*/ 1106176 h 13064490"/>
                <a:gd name="connsiteX159" fmla="*/ 3296242 w 12767104"/>
                <a:gd name="connsiteY159" fmla="*/ 1199033 h 13064490"/>
                <a:gd name="connsiteX160" fmla="*/ 3234753 w 12767104"/>
                <a:gd name="connsiteY160" fmla="*/ 1089940 h 13064490"/>
                <a:gd name="connsiteX161" fmla="*/ 2999574 w 12767104"/>
                <a:gd name="connsiteY161" fmla="*/ 1182219 h 13064490"/>
                <a:gd name="connsiteX162" fmla="*/ 2992765 w 12767104"/>
                <a:gd name="connsiteY162" fmla="*/ 1034402 h 13064490"/>
                <a:gd name="connsiteX163" fmla="*/ 2920345 w 12767104"/>
                <a:gd name="connsiteY163" fmla="*/ 1007542 h 13064490"/>
                <a:gd name="connsiteX164" fmla="*/ 2792430 w 12767104"/>
                <a:gd name="connsiteY164" fmla="*/ 1246638 h 13064490"/>
                <a:gd name="connsiteX165" fmla="*/ 2793380 w 12767104"/>
                <a:gd name="connsiteY165" fmla="*/ 1429807 h 13064490"/>
                <a:gd name="connsiteX166" fmla="*/ 2655567 w 12767104"/>
                <a:gd name="connsiteY166" fmla="*/ 1478709 h 13064490"/>
                <a:gd name="connsiteX167" fmla="*/ 2541665 w 12767104"/>
                <a:gd name="connsiteY167" fmla="*/ 1603773 h 13064490"/>
                <a:gd name="connsiteX168" fmla="*/ 2356057 w 12767104"/>
                <a:gd name="connsiteY168" fmla="*/ 1591769 h 13064490"/>
                <a:gd name="connsiteX169" fmla="*/ 2241013 w 12767104"/>
                <a:gd name="connsiteY169" fmla="*/ 1758385 h 13064490"/>
                <a:gd name="connsiteX170" fmla="*/ 2084315 w 12767104"/>
                <a:gd name="connsiteY170" fmla="*/ 1706813 h 13064490"/>
                <a:gd name="connsiteX171" fmla="*/ 2012822 w 12767104"/>
                <a:gd name="connsiteY171" fmla="*/ 1710689 h 13064490"/>
                <a:gd name="connsiteX172" fmla="*/ 2007107 w 12767104"/>
                <a:gd name="connsiteY172" fmla="*/ 1870709 h 13064490"/>
                <a:gd name="connsiteX173" fmla="*/ 1736597 w 12767104"/>
                <a:gd name="connsiteY173" fmla="*/ 1920239 h 13064490"/>
                <a:gd name="connsiteX174" fmla="*/ 1383792 w 12767104"/>
                <a:gd name="connsiteY174" fmla="*/ 1796415 h 13064490"/>
                <a:gd name="connsiteX175" fmla="*/ 1064132 w 12767104"/>
                <a:gd name="connsiteY175" fmla="*/ 1979294 h 13064490"/>
                <a:gd name="connsiteX176" fmla="*/ 1053084 w 12767104"/>
                <a:gd name="connsiteY176" fmla="*/ 2431542 h 13064490"/>
                <a:gd name="connsiteX177" fmla="*/ 514350 w 12767104"/>
                <a:gd name="connsiteY177" fmla="*/ 2355342 h 13064490"/>
                <a:gd name="connsiteX178" fmla="*/ 464057 w 12767104"/>
                <a:gd name="connsiteY178" fmla="*/ 2529839 h 13064490"/>
                <a:gd name="connsiteX179" fmla="*/ 0 w 12767104"/>
                <a:gd name="connsiteY179" fmla="*/ 2450592 h 13064490"/>
                <a:gd name="connsiteX0" fmla="*/ 0 w 12767104"/>
                <a:gd name="connsiteY0" fmla="*/ 2450592 h 13064490"/>
                <a:gd name="connsiteX1" fmla="*/ 266319 w 12767104"/>
                <a:gd name="connsiteY1" fmla="*/ 2830068 h 13064490"/>
                <a:gd name="connsiteX2" fmla="*/ 715899 w 12767104"/>
                <a:gd name="connsiteY2" fmla="*/ 2767965 h 13064490"/>
                <a:gd name="connsiteX3" fmla="*/ 1254633 w 12767104"/>
                <a:gd name="connsiteY3" fmla="*/ 3008757 h 13064490"/>
                <a:gd name="connsiteX4" fmla="*/ 1414652 w 12767104"/>
                <a:gd name="connsiteY4" fmla="*/ 3208019 h 13064490"/>
                <a:gd name="connsiteX5" fmla="*/ 1605152 w 12767104"/>
                <a:gd name="connsiteY5" fmla="*/ 3383279 h 13064490"/>
                <a:gd name="connsiteX6" fmla="*/ 1776602 w 12767104"/>
                <a:gd name="connsiteY6" fmla="*/ 3274694 h 13064490"/>
                <a:gd name="connsiteX7" fmla="*/ 2104262 w 12767104"/>
                <a:gd name="connsiteY7" fmla="*/ 3577589 h 13064490"/>
                <a:gd name="connsiteX8" fmla="*/ 2044827 w 12767104"/>
                <a:gd name="connsiteY8" fmla="*/ 3737610 h 13064490"/>
                <a:gd name="connsiteX9" fmla="*/ 2681477 w 12767104"/>
                <a:gd name="connsiteY9" fmla="*/ 3979544 h 13064490"/>
                <a:gd name="connsiteX10" fmla="*/ 3096767 w 12767104"/>
                <a:gd name="connsiteY10" fmla="*/ 3918584 h 13064490"/>
                <a:gd name="connsiteX11" fmla="*/ 3167252 w 12767104"/>
                <a:gd name="connsiteY11" fmla="*/ 4078604 h 13064490"/>
                <a:gd name="connsiteX12" fmla="*/ 3313937 w 12767104"/>
                <a:gd name="connsiteY12" fmla="*/ 4000499 h 13064490"/>
                <a:gd name="connsiteX13" fmla="*/ 3447669 w 12767104"/>
                <a:gd name="connsiteY13" fmla="*/ 4025646 h 13064490"/>
                <a:gd name="connsiteX14" fmla="*/ 3510152 w 12767104"/>
                <a:gd name="connsiteY14" fmla="*/ 4219574 h 13064490"/>
                <a:gd name="connsiteX15" fmla="*/ 3515867 w 12767104"/>
                <a:gd name="connsiteY15" fmla="*/ 4589144 h 13064490"/>
                <a:gd name="connsiteX16" fmla="*/ 3371087 w 12767104"/>
                <a:gd name="connsiteY16" fmla="*/ 4928234 h 13064490"/>
                <a:gd name="connsiteX17" fmla="*/ 3479672 w 12767104"/>
                <a:gd name="connsiteY17" fmla="*/ 5463539 h 13064490"/>
                <a:gd name="connsiteX18" fmla="*/ 3310127 w 12767104"/>
                <a:gd name="connsiteY18" fmla="*/ 5494019 h 13064490"/>
                <a:gd name="connsiteX19" fmla="*/ 3172967 w 12767104"/>
                <a:gd name="connsiteY19" fmla="*/ 6015989 h 13064490"/>
                <a:gd name="connsiteX20" fmla="*/ 3262502 w 12767104"/>
                <a:gd name="connsiteY20" fmla="*/ 6031229 h 13064490"/>
                <a:gd name="connsiteX21" fmla="*/ 3315842 w 12767104"/>
                <a:gd name="connsiteY21" fmla="*/ 6193154 h 13064490"/>
                <a:gd name="connsiteX22" fmla="*/ 3464432 w 12767104"/>
                <a:gd name="connsiteY22" fmla="*/ 6115049 h 13064490"/>
                <a:gd name="connsiteX23" fmla="*/ 3593972 w 12767104"/>
                <a:gd name="connsiteY23" fmla="*/ 6273164 h 13064490"/>
                <a:gd name="connsiteX24" fmla="*/ 3835146 w 12767104"/>
                <a:gd name="connsiteY24" fmla="*/ 6307836 h 13064490"/>
                <a:gd name="connsiteX25" fmla="*/ 3643502 w 12767104"/>
                <a:gd name="connsiteY25" fmla="*/ 6793229 h 13064490"/>
                <a:gd name="connsiteX26" fmla="*/ 3704462 w 12767104"/>
                <a:gd name="connsiteY26" fmla="*/ 7218044 h 13064490"/>
                <a:gd name="connsiteX27" fmla="*/ 3508247 w 12767104"/>
                <a:gd name="connsiteY27" fmla="*/ 7745729 h 13064490"/>
                <a:gd name="connsiteX28" fmla="*/ 3654932 w 12767104"/>
                <a:gd name="connsiteY28" fmla="*/ 7880984 h 13064490"/>
                <a:gd name="connsiteX29" fmla="*/ 3396234 w 12767104"/>
                <a:gd name="connsiteY29" fmla="*/ 8180451 h 13064490"/>
                <a:gd name="connsiteX30" fmla="*/ 3645407 w 12767104"/>
                <a:gd name="connsiteY30" fmla="*/ 8650604 h 13064490"/>
                <a:gd name="connsiteX31" fmla="*/ 4189476 w 12767104"/>
                <a:gd name="connsiteY31" fmla="*/ 9107805 h 13064490"/>
                <a:gd name="connsiteX32" fmla="*/ 4317872 w 12767104"/>
                <a:gd name="connsiteY32" fmla="*/ 9022079 h 13064490"/>
                <a:gd name="connsiteX33" fmla="*/ 4573142 w 12767104"/>
                <a:gd name="connsiteY33" fmla="*/ 9305924 h 13064490"/>
                <a:gd name="connsiteX34" fmla="*/ 4847462 w 12767104"/>
                <a:gd name="connsiteY34" fmla="*/ 9330689 h 13064490"/>
                <a:gd name="connsiteX35" fmla="*/ 5024627 w 12767104"/>
                <a:gd name="connsiteY35" fmla="*/ 9193529 h 13064490"/>
                <a:gd name="connsiteX36" fmla="*/ 5401817 w 12767104"/>
                <a:gd name="connsiteY36" fmla="*/ 9408794 h 13064490"/>
                <a:gd name="connsiteX37" fmla="*/ 5702807 w 12767104"/>
                <a:gd name="connsiteY37" fmla="*/ 9414509 h 13064490"/>
                <a:gd name="connsiteX38" fmla="*/ 5805677 w 12767104"/>
                <a:gd name="connsiteY38" fmla="*/ 9641204 h 13064490"/>
                <a:gd name="connsiteX39" fmla="*/ 6116192 w 12767104"/>
                <a:gd name="connsiteY39" fmla="*/ 9660254 h 13064490"/>
                <a:gd name="connsiteX40" fmla="*/ 6206109 w 12767104"/>
                <a:gd name="connsiteY40" fmla="*/ 9857613 h 13064490"/>
                <a:gd name="connsiteX41" fmla="*/ 6379082 w 12767104"/>
                <a:gd name="connsiteY41" fmla="*/ 9858374 h 13064490"/>
                <a:gd name="connsiteX42" fmla="*/ 6531482 w 12767104"/>
                <a:gd name="connsiteY42" fmla="*/ 10033634 h 13064490"/>
                <a:gd name="connsiteX43" fmla="*/ 6741032 w 12767104"/>
                <a:gd name="connsiteY43" fmla="*/ 10033634 h 13064490"/>
                <a:gd name="connsiteX44" fmla="*/ 6769607 w 12767104"/>
                <a:gd name="connsiteY44" fmla="*/ 10528934 h 13064490"/>
                <a:gd name="connsiteX45" fmla="*/ 6960108 w 12767104"/>
                <a:gd name="connsiteY45" fmla="*/ 10938891 h 13064490"/>
                <a:gd name="connsiteX46" fmla="*/ 6458712 w 12767104"/>
                <a:gd name="connsiteY46" fmla="*/ 11369040 h 13064490"/>
                <a:gd name="connsiteX47" fmla="*/ 6592443 w 12767104"/>
                <a:gd name="connsiteY47" fmla="*/ 11569065 h 13064490"/>
                <a:gd name="connsiteX48" fmla="*/ 6723888 w 12767104"/>
                <a:gd name="connsiteY48" fmla="*/ 11530965 h 13064490"/>
                <a:gd name="connsiteX49" fmla="*/ 6826758 w 12767104"/>
                <a:gd name="connsiteY49" fmla="*/ 11633835 h 13064490"/>
                <a:gd name="connsiteX50" fmla="*/ 6834378 w 12767104"/>
                <a:gd name="connsiteY50" fmla="*/ 11870055 h 13064490"/>
                <a:gd name="connsiteX51" fmla="*/ 6950583 w 12767104"/>
                <a:gd name="connsiteY51" fmla="*/ 12011025 h 13064490"/>
                <a:gd name="connsiteX52" fmla="*/ 7009638 w 12767104"/>
                <a:gd name="connsiteY52" fmla="*/ 12390120 h 13064490"/>
                <a:gd name="connsiteX53" fmla="*/ 6941058 w 12767104"/>
                <a:gd name="connsiteY53" fmla="*/ 12628245 h 13064490"/>
                <a:gd name="connsiteX54" fmla="*/ 7076313 w 12767104"/>
                <a:gd name="connsiteY54" fmla="*/ 12847320 h 13064490"/>
                <a:gd name="connsiteX55" fmla="*/ 7202043 w 12767104"/>
                <a:gd name="connsiteY55" fmla="*/ 12943713 h 13064490"/>
                <a:gd name="connsiteX56" fmla="*/ 7287768 w 12767104"/>
                <a:gd name="connsiteY56" fmla="*/ 12799695 h 13064490"/>
                <a:gd name="connsiteX57" fmla="*/ 7377303 w 12767104"/>
                <a:gd name="connsiteY57" fmla="*/ 12759690 h 13064490"/>
                <a:gd name="connsiteX58" fmla="*/ 7748778 w 12767104"/>
                <a:gd name="connsiteY58" fmla="*/ 12538710 h 13064490"/>
                <a:gd name="connsiteX59" fmla="*/ 8312658 w 12767104"/>
                <a:gd name="connsiteY59" fmla="*/ 13034010 h 13064490"/>
                <a:gd name="connsiteX60" fmla="*/ 8440293 w 12767104"/>
                <a:gd name="connsiteY60" fmla="*/ 12971145 h 13064490"/>
                <a:gd name="connsiteX61" fmla="*/ 8819388 w 12767104"/>
                <a:gd name="connsiteY61" fmla="*/ 13013055 h 13064490"/>
                <a:gd name="connsiteX62" fmla="*/ 9089898 w 12767104"/>
                <a:gd name="connsiteY62" fmla="*/ 13064490 h 13064490"/>
                <a:gd name="connsiteX63" fmla="*/ 9554718 w 12767104"/>
                <a:gd name="connsiteY63" fmla="*/ 12974954 h 13064490"/>
                <a:gd name="connsiteX64" fmla="*/ 9853803 w 12767104"/>
                <a:gd name="connsiteY64" fmla="*/ 12885420 h 13064490"/>
                <a:gd name="connsiteX65" fmla="*/ 9954006 w 12767104"/>
                <a:gd name="connsiteY65" fmla="*/ 12968097 h 13064490"/>
                <a:gd name="connsiteX66" fmla="*/ 10019538 w 12767104"/>
                <a:gd name="connsiteY66" fmla="*/ 12891134 h 13064490"/>
                <a:gd name="connsiteX67" fmla="*/ 10107168 w 12767104"/>
                <a:gd name="connsiteY67" fmla="*/ 12702539 h 13064490"/>
                <a:gd name="connsiteX68" fmla="*/ 10103358 w 12767104"/>
                <a:gd name="connsiteY68" fmla="*/ 12614909 h 13064490"/>
                <a:gd name="connsiteX69" fmla="*/ 10177653 w 12767104"/>
                <a:gd name="connsiteY69" fmla="*/ 12538709 h 13064490"/>
                <a:gd name="connsiteX70" fmla="*/ 10135743 w 12767104"/>
                <a:gd name="connsiteY70" fmla="*/ 12378689 h 13064490"/>
                <a:gd name="connsiteX71" fmla="*/ 10267188 w 12767104"/>
                <a:gd name="connsiteY71" fmla="*/ 12338684 h 13064490"/>
                <a:gd name="connsiteX72" fmla="*/ 10419207 w 12767104"/>
                <a:gd name="connsiteY72" fmla="*/ 11967972 h 13064490"/>
                <a:gd name="connsiteX73" fmla="*/ 11149203 w 12767104"/>
                <a:gd name="connsiteY73" fmla="*/ 12121514 h 13064490"/>
                <a:gd name="connsiteX74" fmla="*/ 12090273 w 12767104"/>
                <a:gd name="connsiteY74" fmla="*/ 11727179 h 13064490"/>
                <a:gd name="connsiteX75" fmla="*/ 12248388 w 12767104"/>
                <a:gd name="connsiteY75" fmla="*/ 11870054 h 13064490"/>
                <a:gd name="connsiteX76" fmla="*/ 12362688 w 12767104"/>
                <a:gd name="connsiteY76" fmla="*/ 11891009 h 13064490"/>
                <a:gd name="connsiteX77" fmla="*/ 12524613 w 12767104"/>
                <a:gd name="connsiteY77" fmla="*/ 11662409 h 13064490"/>
                <a:gd name="connsiteX78" fmla="*/ 12600813 w 12767104"/>
                <a:gd name="connsiteY78" fmla="*/ 11622404 h 13064490"/>
                <a:gd name="connsiteX79" fmla="*/ 12658344 w 12767104"/>
                <a:gd name="connsiteY79" fmla="*/ 11645265 h 13064490"/>
                <a:gd name="connsiteX80" fmla="*/ 12758928 w 12767104"/>
                <a:gd name="connsiteY80" fmla="*/ 11344274 h 13064490"/>
                <a:gd name="connsiteX81" fmla="*/ 12446507 w 12767104"/>
                <a:gd name="connsiteY81" fmla="*/ 10921364 h 13064490"/>
                <a:gd name="connsiteX82" fmla="*/ 12383642 w 12767104"/>
                <a:gd name="connsiteY82" fmla="*/ 10618469 h 13064490"/>
                <a:gd name="connsiteX83" fmla="*/ 12201906 w 12767104"/>
                <a:gd name="connsiteY83" fmla="*/ 10423017 h 13064490"/>
                <a:gd name="connsiteX84" fmla="*/ 12216002 w 12767104"/>
                <a:gd name="connsiteY84" fmla="*/ 10138409 h 13064490"/>
                <a:gd name="connsiteX85" fmla="*/ 12560807 w 12767104"/>
                <a:gd name="connsiteY85" fmla="*/ 9631679 h 13064490"/>
                <a:gd name="connsiteX86" fmla="*/ 12693777 w 12767104"/>
                <a:gd name="connsiteY86" fmla="*/ 8833866 h 13064490"/>
                <a:gd name="connsiteX87" fmla="*/ 12472416 w 12767104"/>
                <a:gd name="connsiteY87" fmla="*/ 8590407 h 13064490"/>
                <a:gd name="connsiteX88" fmla="*/ 12508992 w 12767104"/>
                <a:gd name="connsiteY88" fmla="*/ 7827264 h 13064490"/>
                <a:gd name="connsiteX89" fmla="*/ 12256389 w 12767104"/>
                <a:gd name="connsiteY89" fmla="*/ 7655052 h 13064490"/>
                <a:gd name="connsiteX90" fmla="*/ 11978640 w 12767104"/>
                <a:gd name="connsiteY90" fmla="*/ 7424928 h 13064490"/>
                <a:gd name="connsiteX91" fmla="*/ 11887200 w 12767104"/>
                <a:gd name="connsiteY91" fmla="*/ 6784848 h 13064490"/>
                <a:gd name="connsiteX92" fmla="*/ 12052173 w 12767104"/>
                <a:gd name="connsiteY92" fmla="*/ 6573774 h 13064490"/>
                <a:gd name="connsiteX93" fmla="*/ 12172950 w 12767104"/>
                <a:gd name="connsiteY93" fmla="*/ 6334887 h 13064490"/>
                <a:gd name="connsiteX94" fmla="*/ 12179808 w 12767104"/>
                <a:gd name="connsiteY94" fmla="*/ 5888736 h 13064490"/>
                <a:gd name="connsiteX95" fmla="*/ 11915394 w 12767104"/>
                <a:gd name="connsiteY95" fmla="*/ 5550027 h 13064490"/>
                <a:gd name="connsiteX96" fmla="*/ 11612880 w 12767104"/>
                <a:gd name="connsiteY96" fmla="*/ 5285232 h 13064490"/>
                <a:gd name="connsiteX97" fmla="*/ 11137392 w 12767104"/>
                <a:gd name="connsiteY97" fmla="*/ 4791456 h 13064490"/>
                <a:gd name="connsiteX98" fmla="*/ 10345674 w 12767104"/>
                <a:gd name="connsiteY98" fmla="*/ 4283583 h 13064490"/>
                <a:gd name="connsiteX99" fmla="*/ 10364343 w 12767104"/>
                <a:gd name="connsiteY99" fmla="*/ 3643122 h 13064490"/>
                <a:gd name="connsiteX100" fmla="*/ 10991088 w 12767104"/>
                <a:gd name="connsiteY100" fmla="*/ 3035808 h 13064490"/>
                <a:gd name="connsiteX101" fmla="*/ 11228832 w 12767104"/>
                <a:gd name="connsiteY101" fmla="*/ 2523744 h 13064490"/>
                <a:gd name="connsiteX102" fmla="*/ 11155680 w 12767104"/>
                <a:gd name="connsiteY102" fmla="*/ 2286000 h 13064490"/>
                <a:gd name="connsiteX103" fmla="*/ 11391900 w 12767104"/>
                <a:gd name="connsiteY103" fmla="*/ 1664970 h 13064490"/>
                <a:gd name="connsiteX104" fmla="*/ 11299698 w 12767104"/>
                <a:gd name="connsiteY104" fmla="*/ 1289304 h 13064490"/>
                <a:gd name="connsiteX105" fmla="*/ 10966704 w 12767104"/>
                <a:gd name="connsiteY105" fmla="*/ 1435227 h 13064490"/>
                <a:gd name="connsiteX106" fmla="*/ 10770870 w 12767104"/>
                <a:gd name="connsiteY106" fmla="*/ 1719072 h 13064490"/>
                <a:gd name="connsiteX107" fmla="*/ 10211943 w 12767104"/>
                <a:gd name="connsiteY107" fmla="*/ 1704594 h 13064490"/>
                <a:gd name="connsiteX108" fmla="*/ 10643616 w 12767104"/>
                <a:gd name="connsiteY108" fmla="*/ 987552 h 13064490"/>
                <a:gd name="connsiteX109" fmla="*/ 10569321 w 12767104"/>
                <a:gd name="connsiteY109" fmla="*/ 768477 h 13064490"/>
                <a:gd name="connsiteX110" fmla="*/ 10310241 w 12767104"/>
                <a:gd name="connsiteY110" fmla="*/ 644652 h 13064490"/>
                <a:gd name="connsiteX111" fmla="*/ 10132695 w 12767104"/>
                <a:gd name="connsiteY111" fmla="*/ 798957 h 13064490"/>
                <a:gd name="connsiteX112" fmla="*/ 9947147 w 12767104"/>
                <a:gd name="connsiteY112" fmla="*/ 712469 h 13064490"/>
                <a:gd name="connsiteX113" fmla="*/ 9547097 w 12767104"/>
                <a:gd name="connsiteY113" fmla="*/ 748664 h 13064490"/>
                <a:gd name="connsiteX114" fmla="*/ 9390887 w 12767104"/>
                <a:gd name="connsiteY114" fmla="*/ 302894 h 13064490"/>
                <a:gd name="connsiteX115" fmla="*/ 9286112 w 12767104"/>
                <a:gd name="connsiteY115" fmla="*/ 152399 h 13064490"/>
                <a:gd name="connsiteX116" fmla="*/ 9089136 w 12767104"/>
                <a:gd name="connsiteY116" fmla="*/ 0 h 13064490"/>
                <a:gd name="connsiteX117" fmla="*/ 9030842 w 12767104"/>
                <a:gd name="connsiteY117" fmla="*/ 188594 h 13064490"/>
                <a:gd name="connsiteX118" fmla="*/ 9137522 w 12767104"/>
                <a:gd name="connsiteY118" fmla="*/ 352424 h 13064490"/>
                <a:gd name="connsiteX119" fmla="*/ 8903207 w 12767104"/>
                <a:gd name="connsiteY119" fmla="*/ 421004 h 13064490"/>
                <a:gd name="connsiteX120" fmla="*/ 8634602 w 12767104"/>
                <a:gd name="connsiteY120" fmla="*/ 548639 h 13064490"/>
                <a:gd name="connsiteX121" fmla="*/ 8421242 w 12767104"/>
                <a:gd name="connsiteY121" fmla="*/ 859154 h 13064490"/>
                <a:gd name="connsiteX122" fmla="*/ 8219312 w 12767104"/>
                <a:gd name="connsiteY122" fmla="*/ 922019 h 13064490"/>
                <a:gd name="connsiteX123" fmla="*/ 8125967 w 12767104"/>
                <a:gd name="connsiteY123" fmla="*/ 1301114 h 13064490"/>
                <a:gd name="connsiteX124" fmla="*/ 8017382 w 12767104"/>
                <a:gd name="connsiteY124" fmla="*/ 1407794 h 13064490"/>
                <a:gd name="connsiteX125" fmla="*/ 7977377 w 12767104"/>
                <a:gd name="connsiteY125" fmla="*/ 1543049 h 13064490"/>
                <a:gd name="connsiteX126" fmla="*/ 7811642 w 12767104"/>
                <a:gd name="connsiteY126" fmla="*/ 1577339 h 13064490"/>
                <a:gd name="connsiteX127" fmla="*/ 7678674 w 12767104"/>
                <a:gd name="connsiteY127" fmla="*/ 1816608 h 13064490"/>
                <a:gd name="connsiteX128" fmla="*/ 7327772 w 12767104"/>
                <a:gd name="connsiteY128" fmla="*/ 1645919 h 13064490"/>
                <a:gd name="connsiteX129" fmla="*/ 6998207 w 12767104"/>
                <a:gd name="connsiteY129" fmla="*/ 1950719 h 13064490"/>
                <a:gd name="connsiteX130" fmla="*/ 6794372 w 12767104"/>
                <a:gd name="connsiteY130" fmla="*/ 1811654 h 13064490"/>
                <a:gd name="connsiteX131" fmla="*/ 6388541 w 12767104"/>
                <a:gd name="connsiteY131" fmla="*/ 2077730 h 13064490"/>
                <a:gd name="connsiteX132" fmla="*/ 6200069 w 12767104"/>
                <a:gd name="connsiteY132" fmla="*/ 2258230 h 13064490"/>
                <a:gd name="connsiteX133" fmla="*/ 6132668 w 12767104"/>
                <a:gd name="connsiteY133" fmla="*/ 2184840 h 13064490"/>
                <a:gd name="connsiteX134" fmla="*/ 6051343 w 12767104"/>
                <a:gd name="connsiteY134" fmla="*/ 2172939 h 13064490"/>
                <a:gd name="connsiteX135" fmla="*/ 6152503 w 12767104"/>
                <a:gd name="connsiteY135" fmla="*/ 2036076 h 13064490"/>
                <a:gd name="connsiteX136" fmla="*/ 6071179 w 12767104"/>
                <a:gd name="connsiteY136" fmla="*/ 2038060 h 13064490"/>
                <a:gd name="connsiteX137" fmla="*/ 5991838 w 12767104"/>
                <a:gd name="connsiteY137" fmla="*/ 2105499 h 13064490"/>
                <a:gd name="connsiteX138" fmla="*/ 5957469 w 12767104"/>
                <a:gd name="connsiteY138" fmla="*/ 2048407 h 13064490"/>
                <a:gd name="connsiteX139" fmla="*/ 5841165 w 12767104"/>
                <a:gd name="connsiteY139" fmla="*/ 2136802 h 13064490"/>
                <a:gd name="connsiteX140" fmla="*/ 5724064 w 12767104"/>
                <a:gd name="connsiteY140" fmla="*/ 2053928 h 13064490"/>
                <a:gd name="connsiteX141" fmla="*/ 5581714 w 12767104"/>
                <a:gd name="connsiteY141" fmla="*/ 2050271 h 13064490"/>
                <a:gd name="connsiteX142" fmla="*/ 5460256 w 12767104"/>
                <a:gd name="connsiteY142" fmla="*/ 2097565 h 13064490"/>
                <a:gd name="connsiteX143" fmla="*/ 5343431 w 12767104"/>
                <a:gd name="connsiteY143" fmla="*/ 2060837 h 13064490"/>
                <a:gd name="connsiteX144" fmla="*/ 5383630 w 12767104"/>
                <a:gd name="connsiteY144" fmla="*/ 1903664 h 13064490"/>
                <a:gd name="connsiteX145" fmla="*/ 5073471 w 12767104"/>
                <a:gd name="connsiteY145" fmla="*/ 1859543 h 13064490"/>
                <a:gd name="connsiteX146" fmla="*/ 5060722 w 12767104"/>
                <a:gd name="connsiteY146" fmla="*/ 1712143 h 13064490"/>
                <a:gd name="connsiteX147" fmla="*/ 4887021 w 12767104"/>
                <a:gd name="connsiteY147" fmla="*/ 1772269 h 13064490"/>
                <a:gd name="connsiteX148" fmla="*/ 4565691 w 12767104"/>
                <a:gd name="connsiteY148" fmla="*/ 1635406 h 13064490"/>
                <a:gd name="connsiteX149" fmla="*/ 4512137 w 12767104"/>
                <a:gd name="connsiteY149" fmla="*/ 1712763 h 13064490"/>
                <a:gd name="connsiteX150" fmla="*/ 4375274 w 12767104"/>
                <a:gd name="connsiteY150" fmla="*/ 1712763 h 13064490"/>
                <a:gd name="connsiteX151" fmla="*/ 4289902 w 12767104"/>
                <a:gd name="connsiteY151" fmla="*/ 1742267 h 13064490"/>
                <a:gd name="connsiteX152" fmla="*/ 4214609 w 12767104"/>
                <a:gd name="connsiteY152" fmla="*/ 1593753 h 13064490"/>
                <a:gd name="connsiteX153" fmla="*/ 4095599 w 12767104"/>
                <a:gd name="connsiteY153" fmla="*/ 1520363 h 13064490"/>
                <a:gd name="connsiteX154" fmla="*/ 4099856 w 12767104"/>
                <a:gd name="connsiteY154" fmla="*/ 1431046 h 13064490"/>
                <a:gd name="connsiteX155" fmla="*/ 3996423 w 12767104"/>
                <a:gd name="connsiteY155" fmla="*/ 1391434 h 13064490"/>
                <a:gd name="connsiteX156" fmla="*/ 3762439 w 12767104"/>
                <a:gd name="connsiteY156" fmla="*/ 1268200 h 13064490"/>
                <a:gd name="connsiteX157" fmla="*/ 3683643 w 12767104"/>
                <a:gd name="connsiteY157" fmla="*/ 1308185 h 13064490"/>
                <a:gd name="connsiteX158" fmla="*/ 3505928 w 12767104"/>
                <a:gd name="connsiteY158" fmla="*/ 1106176 h 13064490"/>
                <a:gd name="connsiteX159" fmla="*/ 3296242 w 12767104"/>
                <a:gd name="connsiteY159" fmla="*/ 1199033 h 13064490"/>
                <a:gd name="connsiteX160" fmla="*/ 3234753 w 12767104"/>
                <a:gd name="connsiteY160" fmla="*/ 1089940 h 13064490"/>
                <a:gd name="connsiteX161" fmla="*/ 2999574 w 12767104"/>
                <a:gd name="connsiteY161" fmla="*/ 1182219 h 13064490"/>
                <a:gd name="connsiteX162" fmla="*/ 2992765 w 12767104"/>
                <a:gd name="connsiteY162" fmla="*/ 1034402 h 13064490"/>
                <a:gd name="connsiteX163" fmla="*/ 2920345 w 12767104"/>
                <a:gd name="connsiteY163" fmla="*/ 1007542 h 13064490"/>
                <a:gd name="connsiteX164" fmla="*/ 2792430 w 12767104"/>
                <a:gd name="connsiteY164" fmla="*/ 1246638 h 13064490"/>
                <a:gd name="connsiteX165" fmla="*/ 2793380 w 12767104"/>
                <a:gd name="connsiteY165" fmla="*/ 1429807 h 13064490"/>
                <a:gd name="connsiteX166" fmla="*/ 2655567 w 12767104"/>
                <a:gd name="connsiteY166" fmla="*/ 1478709 h 13064490"/>
                <a:gd name="connsiteX167" fmla="*/ 2541665 w 12767104"/>
                <a:gd name="connsiteY167" fmla="*/ 1603773 h 13064490"/>
                <a:gd name="connsiteX168" fmla="*/ 2356057 w 12767104"/>
                <a:gd name="connsiteY168" fmla="*/ 1591769 h 13064490"/>
                <a:gd name="connsiteX169" fmla="*/ 2241013 w 12767104"/>
                <a:gd name="connsiteY169" fmla="*/ 1758385 h 13064490"/>
                <a:gd name="connsiteX170" fmla="*/ 2084315 w 12767104"/>
                <a:gd name="connsiteY170" fmla="*/ 1706813 h 13064490"/>
                <a:gd name="connsiteX171" fmla="*/ 2012822 w 12767104"/>
                <a:gd name="connsiteY171" fmla="*/ 1710689 h 13064490"/>
                <a:gd name="connsiteX172" fmla="*/ 2007107 w 12767104"/>
                <a:gd name="connsiteY172" fmla="*/ 1870709 h 13064490"/>
                <a:gd name="connsiteX173" fmla="*/ 1736597 w 12767104"/>
                <a:gd name="connsiteY173" fmla="*/ 1920239 h 13064490"/>
                <a:gd name="connsiteX174" fmla="*/ 1383792 w 12767104"/>
                <a:gd name="connsiteY174" fmla="*/ 1796415 h 13064490"/>
                <a:gd name="connsiteX175" fmla="*/ 1064132 w 12767104"/>
                <a:gd name="connsiteY175" fmla="*/ 1979294 h 13064490"/>
                <a:gd name="connsiteX176" fmla="*/ 1053084 w 12767104"/>
                <a:gd name="connsiteY176" fmla="*/ 2431542 h 13064490"/>
                <a:gd name="connsiteX177" fmla="*/ 514350 w 12767104"/>
                <a:gd name="connsiteY177" fmla="*/ 2355342 h 13064490"/>
                <a:gd name="connsiteX178" fmla="*/ 464057 w 12767104"/>
                <a:gd name="connsiteY178" fmla="*/ 2529839 h 13064490"/>
                <a:gd name="connsiteX179" fmla="*/ 0 w 12767104"/>
                <a:gd name="connsiteY179" fmla="*/ 2450592 h 13064490"/>
                <a:gd name="connsiteX0" fmla="*/ 0 w 12767104"/>
                <a:gd name="connsiteY0" fmla="*/ 2450592 h 13064490"/>
                <a:gd name="connsiteX1" fmla="*/ 266319 w 12767104"/>
                <a:gd name="connsiteY1" fmla="*/ 2830068 h 13064490"/>
                <a:gd name="connsiteX2" fmla="*/ 715899 w 12767104"/>
                <a:gd name="connsiteY2" fmla="*/ 2767965 h 13064490"/>
                <a:gd name="connsiteX3" fmla="*/ 1254633 w 12767104"/>
                <a:gd name="connsiteY3" fmla="*/ 3008757 h 13064490"/>
                <a:gd name="connsiteX4" fmla="*/ 1414652 w 12767104"/>
                <a:gd name="connsiteY4" fmla="*/ 3208019 h 13064490"/>
                <a:gd name="connsiteX5" fmla="*/ 1605152 w 12767104"/>
                <a:gd name="connsiteY5" fmla="*/ 3383279 h 13064490"/>
                <a:gd name="connsiteX6" fmla="*/ 1776602 w 12767104"/>
                <a:gd name="connsiteY6" fmla="*/ 3274694 h 13064490"/>
                <a:gd name="connsiteX7" fmla="*/ 2104262 w 12767104"/>
                <a:gd name="connsiteY7" fmla="*/ 3577589 h 13064490"/>
                <a:gd name="connsiteX8" fmla="*/ 2044827 w 12767104"/>
                <a:gd name="connsiteY8" fmla="*/ 3737610 h 13064490"/>
                <a:gd name="connsiteX9" fmla="*/ 2681477 w 12767104"/>
                <a:gd name="connsiteY9" fmla="*/ 3979544 h 13064490"/>
                <a:gd name="connsiteX10" fmla="*/ 3096767 w 12767104"/>
                <a:gd name="connsiteY10" fmla="*/ 3918584 h 13064490"/>
                <a:gd name="connsiteX11" fmla="*/ 3167252 w 12767104"/>
                <a:gd name="connsiteY11" fmla="*/ 4078604 h 13064490"/>
                <a:gd name="connsiteX12" fmla="*/ 3313937 w 12767104"/>
                <a:gd name="connsiteY12" fmla="*/ 4000499 h 13064490"/>
                <a:gd name="connsiteX13" fmla="*/ 3447669 w 12767104"/>
                <a:gd name="connsiteY13" fmla="*/ 4025646 h 13064490"/>
                <a:gd name="connsiteX14" fmla="*/ 3510152 w 12767104"/>
                <a:gd name="connsiteY14" fmla="*/ 4219574 h 13064490"/>
                <a:gd name="connsiteX15" fmla="*/ 3515867 w 12767104"/>
                <a:gd name="connsiteY15" fmla="*/ 4589144 h 13064490"/>
                <a:gd name="connsiteX16" fmla="*/ 3371087 w 12767104"/>
                <a:gd name="connsiteY16" fmla="*/ 4928234 h 13064490"/>
                <a:gd name="connsiteX17" fmla="*/ 3479672 w 12767104"/>
                <a:gd name="connsiteY17" fmla="*/ 5463539 h 13064490"/>
                <a:gd name="connsiteX18" fmla="*/ 3310127 w 12767104"/>
                <a:gd name="connsiteY18" fmla="*/ 5494019 h 13064490"/>
                <a:gd name="connsiteX19" fmla="*/ 3172967 w 12767104"/>
                <a:gd name="connsiteY19" fmla="*/ 6015989 h 13064490"/>
                <a:gd name="connsiteX20" fmla="*/ 3262502 w 12767104"/>
                <a:gd name="connsiteY20" fmla="*/ 6031229 h 13064490"/>
                <a:gd name="connsiteX21" fmla="*/ 3315842 w 12767104"/>
                <a:gd name="connsiteY21" fmla="*/ 6193154 h 13064490"/>
                <a:gd name="connsiteX22" fmla="*/ 3464432 w 12767104"/>
                <a:gd name="connsiteY22" fmla="*/ 6115049 h 13064490"/>
                <a:gd name="connsiteX23" fmla="*/ 3593972 w 12767104"/>
                <a:gd name="connsiteY23" fmla="*/ 6273164 h 13064490"/>
                <a:gd name="connsiteX24" fmla="*/ 3835146 w 12767104"/>
                <a:gd name="connsiteY24" fmla="*/ 6307836 h 13064490"/>
                <a:gd name="connsiteX25" fmla="*/ 3643502 w 12767104"/>
                <a:gd name="connsiteY25" fmla="*/ 6793229 h 13064490"/>
                <a:gd name="connsiteX26" fmla="*/ 3704462 w 12767104"/>
                <a:gd name="connsiteY26" fmla="*/ 7218044 h 13064490"/>
                <a:gd name="connsiteX27" fmla="*/ 3508247 w 12767104"/>
                <a:gd name="connsiteY27" fmla="*/ 7745729 h 13064490"/>
                <a:gd name="connsiteX28" fmla="*/ 3654932 w 12767104"/>
                <a:gd name="connsiteY28" fmla="*/ 7880984 h 13064490"/>
                <a:gd name="connsiteX29" fmla="*/ 3396234 w 12767104"/>
                <a:gd name="connsiteY29" fmla="*/ 8180451 h 13064490"/>
                <a:gd name="connsiteX30" fmla="*/ 3645407 w 12767104"/>
                <a:gd name="connsiteY30" fmla="*/ 8650604 h 13064490"/>
                <a:gd name="connsiteX31" fmla="*/ 4189476 w 12767104"/>
                <a:gd name="connsiteY31" fmla="*/ 9107805 h 13064490"/>
                <a:gd name="connsiteX32" fmla="*/ 4317872 w 12767104"/>
                <a:gd name="connsiteY32" fmla="*/ 9022079 h 13064490"/>
                <a:gd name="connsiteX33" fmla="*/ 4573142 w 12767104"/>
                <a:gd name="connsiteY33" fmla="*/ 9305924 h 13064490"/>
                <a:gd name="connsiteX34" fmla="*/ 4847462 w 12767104"/>
                <a:gd name="connsiteY34" fmla="*/ 9330689 h 13064490"/>
                <a:gd name="connsiteX35" fmla="*/ 5024627 w 12767104"/>
                <a:gd name="connsiteY35" fmla="*/ 9193529 h 13064490"/>
                <a:gd name="connsiteX36" fmla="*/ 5401817 w 12767104"/>
                <a:gd name="connsiteY36" fmla="*/ 9408794 h 13064490"/>
                <a:gd name="connsiteX37" fmla="*/ 5702807 w 12767104"/>
                <a:gd name="connsiteY37" fmla="*/ 9414509 h 13064490"/>
                <a:gd name="connsiteX38" fmla="*/ 5805677 w 12767104"/>
                <a:gd name="connsiteY38" fmla="*/ 9641204 h 13064490"/>
                <a:gd name="connsiteX39" fmla="*/ 6116192 w 12767104"/>
                <a:gd name="connsiteY39" fmla="*/ 9660254 h 13064490"/>
                <a:gd name="connsiteX40" fmla="*/ 6206109 w 12767104"/>
                <a:gd name="connsiteY40" fmla="*/ 9857613 h 13064490"/>
                <a:gd name="connsiteX41" fmla="*/ 6379082 w 12767104"/>
                <a:gd name="connsiteY41" fmla="*/ 9858374 h 13064490"/>
                <a:gd name="connsiteX42" fmla="*/ 6531482 w 12767104"/>
                <a:gd name="connsiteY42" fmla="*/ 10033634 h 13064490"/>
                <a:gd name="connsiteX43" fmla="*/ 6741032 w 12767104"/>
                <a:gd name="connsiteY43" fmla="*/ 10033634 h 13064490"/>
                <a:gd name="connsiteX44" fmla="*/ 6769607 w 12767104"/>
                <a:gd name="connsiteY44" fmla="*/ 10528934 h 13064490"/>
                <a:gd name="connsiteX45" fmla="*/ 6960108 w 12767104"/>
                <a:gd name="connsiteY45" fmla="*/ 10938891 h 13064490"/>
                <a:gd name="connsiteX46" fmla="*/ 6458712 w 12767104"/>
                <a:gd name="connsiteY46" fmla="*/ 11369040 h 13064490"/>
                <a:gd name="connsiteX47" fmla="*/ 6592443 w 12767104"/>
                <a:gd name="connsiteY47" fmla="*/ 11569065 h 13064490"/>
                <a:gd name="connsiteX48" fmla="*/ 6723888 w 12767104"/>
                <a:gd name="connsiteY48" fmla="*/ 11530965 h 13064490"/>
                <a:gd name="connsiteX49" fmla="*/ 6826758 w 12767104"/>
                <a:gd name="connsiteY49" fmla="*/ 11633835 h 13064490"/>
                <a:gd name="connsiteX50" fmla="*/ 6834378 w 12767104"/>
                <a:gd name="connsiteY50" fmla="*/ 11870055 h 13064490"/>
                <a:gd name="connsiteX51" fmla="*/ 6950583 w 12767104"/>
                <a:gd name="connsiteY51" fmla="*/ 12011025 h 13064490"/>
                <a:gd name="connsiteX52" fmla="*/ 7009638 w 12767104"/>
                <a:gd name="connsiteY52" fmla="*/ 12390120 h 13064490"/>
                <a:gd name="connsiteX53" fmla="*/ 6941058 w 12767104"/>
                <a:gd name="connsiteY53" fmla="*/ 12628245 h 13064490"/>
                <a:gd name="connsiteX54" fmla="*/ 7076313 w 12767104"/>
                <a:gd name="connsiteY54" fmla="*/ 12847320 h 13064490"/>
                <a:gd name="connsiteX55" fmla="*/ 7202043 w 12767104"/>
                <a:gd name="connsiteY55" fmla="*/ 12943713 h 13064490"/>
                <a:gd name="connsiteX56" fmla="*/ 7287768 w 12767104"/>
                <a:gd name="connsiteY56" fmla="*/ 12799695 h 13064490"/>
                <a:gd name="connsiteX57" fmla="*/ 7377303 w 12767104"/>
                <a:gd name="connsiteY57" fmla="*/ 12759690 h 13064490"/>
                <a:gd name="connsiteX58" fmla="*/ 7748778 w 12767104"/>
                <a:gd name="connsiteY58" fmla="*/ 12538710 h 13064490"/>
                <a:gd name="connsiteX59" fmla="*/ 8312658 w 12767104"/>
                <a:gd name="connsiteY59" fmla="*/ 13034010 h 13064490"/>
                <a:gd name="connsiteX60" fmla="*/ 8440293 w 12767104"/>
                <a:gd name="connsiteY60" fmla="*/ 12971145 h 13064490"/>
                <a:gd name="connsiteX61" fmla="*/ 8819388 w 12767104"/>
                <a:gd name="connsiteY61" fmla="*/ 13013055 h 13064490"/>
                <a:gd name="connsiteX62" fmla="*/ 9089898 w 12767104"/>
                <a:gd name="connsiteY62" fmla="*/ 13064490 h 13064490"/>
                <a:gd name="connsiteX63" fmla="*/ 9554718 w 12767104"/>
                <a:gd name="connsiteY63" fmla="*/ 12974954 h 13064490"/>
                <a:gd name="connsiteX64" fmla="*/ 9853803 w 12767104"/>
                <a:gd name="connsiteY64" fmla="*/ 12885420 h 13064490"/>
                <a:gd name="connsiteX65" fmla="*/ 9954006 w 12767104"/>
                <a:gd name="connsiteY65" fmla="*/ 12968097 h 13064490"/>
                <a:gd name="connsiteX66" fmla="*/ 10019538 w 12767104"/>
                <a:gd name="connsiteY66" fmla="*/ 12891134 h 13064490"/>
                <a:gd name="connsiteX67" fmla="*/ 10107168 w 12767104"/>
                <a:gd name="connsiteY67" fmla="*/ 12702539 h 13064490"/>
                <a:gd name="connsiteX68" fmla="*/ 10103358 w 12767104"/>
                <a:gd name="connsiteY68" fmla="*/ 12614909 h 13064490"/>
                <a:gd name="connsiteX69" fmla="*/ 10177653 w 12767104"/>
                <a:gd name="connsiteY69" fmla="*/ 12538709 h 13064490"/>
                <a:gd name="connsiteX70" fmla="*/ 10135743 w 12767104"/>
                <a:gd name="connsiteY70" fmla="*/ 12378689 h 13064490"/>
                <a:gd name="connsiteX71" fmla="*/ 10267188 w 12767104"/>
                <a:gd name="connsiteY71" fmla="*/ 12338684 h 13064490"/>
                <a:gd name="connsiteX72" fmla="*/ 10419207 w 12767104"/>
                <a:gd name="connsiteY72" fmla="*/ 11967972 h 13064490"/>
                <a:gd name="connsiteX73" fmla="*/ 11149203 w 12767104"/>
                <a:gd name="connsiteY73" fmla="*/ 12121514 h 13064490"/>
                <a:gd name="connsiteX74" fmla="*/ 12090273 w 12767104"/>
                <a:gd name="connsiteY74" fmla="*/ 11727179 h 13064490"/>
                <a:gd name="connsiteX75" fmla="*/ 12248388 w 12767104"/>
                <a:gd name="connsiteY75" fmla="*/ 11870054 h 13064490"/>
                <a:gd name="connsiteX76" fmla="*/ 12362688 w 12767104"/>
                <a:gd name="connsiteY76" fmla="*/ 11891009 h 13064490"/>
                <a:gd name="connsiteX77" fmla="*/ 12524613 w 12767104"/>
                <a:gd name="connsiteY77" fmla="*/ 11662409 h 13064490"/>
                <a:gd name="connsiteX78" fmla="*/ 12600813 w 12767104"/>
                <a:gd name="connsiteY78" fmla="*/ 11622404 h 13064490"/>
                <a:gd name="connsiteX79" fmla="*/ 12658344 w 12767104"/>
                <a:gd name="connsiteY79" fmla="*/ 11645265 h 13064490"/>
                <a:gd name="connsiteX80" fmla="*/ 12758928 w 12767104"/>
                <a:gd name="connsiteY80" fmla="*/ 11344274 h 13064490"/>
                <a:gd name="connsiteX81" fmla="*/ 12446507 w 12767104"/>
                <a:gd name="connsiteY81" fmla="*/ 10921364 h 13064490"/>
                <a:gd name="connsiteX82" fmla="*/ 12383642 w 12767104"/>
                <a:gd name="connsiteY82" fmla="*/ 10618469 h 13064490"/>
                <a:gd name="connsiteX83" fmla="*/ 12201906 w 12767104"/>
                <a:gd name="connsiteY83" fmla="*/ 10423017 h 13064490"/>
                <a:gd name="connsiteX84" fmla="*/ 12216002 w 12767104"/>
                <a:gd name="connsiteY84" fmla="*/ 10138409 h 13064490"/>
                <a:gd name="connsiteX85" fmla="*/ 12560807 w 12767104"/>
                <a:gd name="connsiteY85" fmla="*/ 9631679 h 13064490"/>
                <a:gd name="connsiteX86" fmla="*/ 12693777 w 12767104"/>
                <a:gd name="connsiteY86" fmla="*/ 8833866 h 13064490"/>
                <a:gd name="connsiteX87" fmla="*/ 12472416 w 12767104"/>
                <a:gd name="connsiteY87" fmla="*/ 8590407 h 13064490"/>
                <a:gd name="connsiteX88" fmla="*/ 12508992 w 12767104"/>
                <a:gd name="connsiteY88" fmla="*/ 7827264 h 13064490"/>
                <a:gd name="connsiteX89" fmla="*/ 12256389 w 12767104"/>
                <a:gd name="connsiteY89" fmla="*/ 7655052 h 13064490"/>
                <a:gd name="connsiteX90" fmla="*/ 11978640 w 12767104"/>
                <a:gd name="connsiteY90" fmla="*/ 7424928 h 13064490"/>
                <a:gd name="connsiteX91" fmla="*/ 11887200 w 12767104"/>
                <a:gd name="connsiteY91" fmla="*/ 6784848 h 13064490"/>
                <a:gd name="connsiteX92" fmla="*/ 12052173 w 12767104"/>
                <a:gd name="connsiteY92" fmla="*/ 6573774 h 13064490"/>
                <a:gd name="connsiteX93" fmla="*/ 12172950 w 12767104"/>
                <a:gd name="connsiteY93" fmla="*/ 6334887 h 13064490"/>
                <a:gd name="connsiteX94" fmla="*/ 12179808 w 12767104"/>
                <a:gd name="connsiteY94" fmla="*/ 5888736 h 13064490"/>
                <a:gd name="connsiteX95" fmla="*/ 11915394 w 12767104"/>
                <a:gd name="connsiteY95" fmla="*/ 5550027 h 13064490"/>
                <a:gd name="connsiteX96" fmla="*/ 11612880 w 12767104"/>
                <a:gd name="connsiteY96" fmla="*/ 5285232 h 13064490"/>
                <a:gd name="connsiteX97" fmla="*/ 11137392 w 12767104"/>
                <a:gd name="connsiteY97" fmla="*/ 4791456 h 13064490"/>
                <a:gd name="connsiteX98" fmla="*/ 10345674 w 12767104"/>
                <a:gd name="connsiteY98" fmla="*/ 4283583 h 13064490"/>
                <a:gd name="connsiteX99" fmla="*/ 10364343 w 12767104"/>
                <a:gd name="connsiteY99" fmla="*/ 3643122 h 13064490"/>
                <a:gd name="connsiteX100" fmla="*/ 10991088 w 12767104"/>
                <a:gd name="connsiteY100" fmla="*/ 3035808 h 13064490"/>
                <a:gd name="connsiteX101" fmla="*/ 11228832 w 12767104"/>
                <a:gd name="connsiteY101" fmla="*/ 2523744 h 13064490"/>
                <a:gd name="connsiteX102" fmla="*/ 11155680 w 12767104"/>
                <a:gd name="connsiteY102" fmla="*/ 2286000 h 13064490"/>
                <a:gd name="connsiteX103" fmla="*/ 11391900 w 12767104"/>
                <a:gd name="connsiteY103" fmla="*/ 1664970 h 13064490"/>
                <a:gd name="connsiteX104" fmla="*/ 11299698 w 12767104"/>
                <a:gd name="connsiteY104" fmla="*/ 1289304 h 13064490"/>
                <a:gd name="connsiteX105" fmla="*/ 10966704 w 12767104"/>
                <a:gd name="connsiteY105" fmla="*/ 1435227 h 13064490"/>
                <a:gd name="connsiteX106" fmla="*/ 10770870 w 12767104"/>
                <a:gd name="connsiteY106" fmla="*/ 1719072 h 13064490"/>
                <a:gd name="connsiteX107" fmla="*/ 10211943 w 12767104"/>
                <a:gd name="connsiteY107" fmla="*/ 1704594 h 13064490"/>
                <a:gd name="connsiteX108" fmla="*/ 10643616 w 12767104"/>
                <a:gd name="connsiteY108" fmla="*/ 987552 h 13064490"/>
                <a:gd name="connsiteX109" fmla="*/ 10569321 w 12767104"/>
                <a:gd name="connsiteY109" fmla="*/ 768477 h 13064490"/>
                <a:gd name="connsiteX110" fmla="*/ 10310241 w 12767104"/>
                <a:gd name="connsiteY110" fmla="*/ 644652 h 13064490"/>
                <a:gd name="connsiteX111" fmla="*/ 10132695 w 12767104"/>
                <a:gd name="connsiteY111" fmla="*/ 798957 h 13064490"/>
                <a:gd name="connsiteX112" fmla="*/ 9947147 w 12767104"/>
                <a:gd name="connsiteY112" fmla="*/ 712469 h 13064490"/>
                <a:gd name="connsiteX113" fmla="*/ 9547097 w 12767104"/>
                <a:gd name="connsiteY113" fmla="*/ 748664 h 13064490"/>
                <a:gd name="connsiteX114" fmla="*/ 9390887 w 12767104"/>
                <a:gd name="connsiteY114" fmla="*/ 302894 h 13064490"/>
                <a:gd name="connsiteX115" fmla="*/ 9286112 w 12767104"/>
                <a:gd name="connsiteY115" fmla="*/ 152399 h 13064490"/>
                <a:gd name="connsiteX116" fmla="*/ 9089136 w 12767104"/>
                <a:gd name="connsiteY116" fmla="*/ 0 h 13064490"/>
                <a:gd name="connsiteX117" fmla="*/ 9030842 w 12767104"/>
                <a:gd name="connsiteY117" fmla="*/ 188594 h 13064490"/>
                <a:gd name="connsiteX118" fmla="*/ 9137522 w 12767104"/>
                <a:gd name="connsiteY118" fmla="*/ 352424 h 13064490"/>
                <a:gd name="connsiteX119" fmla="*/ 8903207 w 12767104"/>
                <a:gd name="connsiteY119" fmla="*/ 421004 h 13064490"/>
                <a:gd name="connsiteX120" fmla="*/ 8634602 w 12767104"/>
                <a:gd name="connsiteY120" fmla="*/ 548639 h 13064490"/>
                <a:gd name="connsiteX121" fmla="*/ 8421242 w 12767104"/>
                <a:gd name="connsiteY121" fmla="*/ 859154 h 13064490"/>
                <a:gd name="connsiteX122" fmla="*/ 8219312 w 12767104"/>
                <a:gd name="connsiteY122" fmla="*/ 922019 h 13064490"/>
                <a:gd name="connsiteX123" fmla="*/ 8125967 w 12767104"/>
                <a:gd name="connsiteY123" fmla="*/ 1301114 h 13064490"/>
                <a:gd name="connsiteX124" fmla="*/ 8017382 w 12767104"/>
                <a:gd name="connsiteY124" fmla="*/ 1407794 h 13064490"/>
                <a:gd name="connsiteX125" fmla="*/ 7977377 w 12767104"/>
                <a:gd name="connsiteY125" fmla="*/ 1543049 h 13064490"/>
                <a:gd name="connsiteX126" fmla="*/ 7811642 w 12767104"/>
                <a:gd name="connsiteY126" fmla="*/ 1577339 h 13064490"/>
                <a:gd name="connsiteX127" fmla="*/ 7678674 w 12767104"/>
                <a:gd name="connsiteY127" fmla="*/ 1816608 h 13064490"/>
                <a:gd name="connsiteX128" fmla="*/ 7327772 w 12767104"/>
                <a:gd name="connsiteY128" fmla="*/ 1645919 h 13064490"/>
                <a:gd name="connsiteX129" fmla="*/ 6998207 w 12767104"/>
                <a:gd name="connsiteY129" fmla="*/ 1950719 h 13064490"/>
                <a:gd name="connsiteX130" fmla="*/ 6794372 w 12767104"/>
                <a:gd name="connsiteY130" fmla="*/ 1811654 h 13064490"/>
                <a:gd name="connsiteX131" fmla="*/ 6388541 w 12767104"/>
                <a:gd name="connsiteY131" fmla="*/ 2077730 h 13064490"/>
                <a:gd name="connsiteX132" fmla="*/ 6200069 w 12767104"/>
                <a:gd name="connsiteY132" fmla="*/ 2258230 h 13064490"/>
                <a:gd name="connsiteX133" fmla="*/ 6132668 w 12767104"/>
                <a:gd name="connsiteY133" fmla="*/ 2184840 h 13064490"/>
                <a:gd name="connsiteX134" fmla="*/ 6051343 w 12767104"/>
                <a:gd name="connsiteY134" fmla="*/ 2172939 h 13064490"/>
                <a:gd name="connsiteX135" fmla="*/ 6152503 w 12767104"/>
                <a:gd name="connsiteY135" fmla="*/ 2036076 h 13064490"/>
                <a:gd name="connsiteX136" fmla="*/ 6071179 w 12767104"/>
                <a:gd name="connsiteY136" fmla="*/ 2038060 h 13064490"/>
                <a:gd name="connsiteX137" fmla="*/ 5991838 w 12767104"/>
                <a:gd name="connsiteY137" fmla="*/ 2105499 h 13064490"/>
                <a:gd name="connsiteX138" fmla="*/ 5957469 w 12767104"/>
                <a:gd name="connsiteY138" fmla="*/ 2048407 h 13064490"/>
                <a:gd name="connsiteX139" fmla="*/ 5841165 w 12767104"/>
                <a:gd name="connsiteY139" fmla="*/ 2136802 h 13064490"/>
                <a:gd name="connsiteX140" fmla="*/ 5724064 w 12767104"/>
                <a:gd name="connsiteY140" fmla="*/ 2053928 h 13064490"/>
                <a:gd name="connsiteX141" fmla="*/ 5581714 w 12767104"/>
                <a:gd name="connsiteY141" fmla="*/ 2050271 h 13064490"/>
                <a:gd name="connsiteX142" fmla="*/ 5460256 w 12767104"/>
                <a:gd name="connsiteY142" fmla="*/ 2097565 h 13064490"/>
                <a:gd name="connsiteX143" fmla="*/ 5343431 w 12767104"/>
                <a:gd name="connsiteY143" fmla="*/ 2060837 h 13064490"/>
                <a:gd name="connsiteX144" fmla="*/ 5383630 w 12767104"/>
                <a:gd name="connsiteY144" fmla="*/ 1903664 h 13064490"/>
                <a:gd name="connsiteX145" fmla="*/ 5073471 w 12767104"/>
                <a:gd name="connsiteY145" fmla="*/ 1859543 h 13064490"/>
                <a:gd name="connsiteX146" fmla="*/ 5060722 w 12767104"/>
                <a:gd name="connsiteY146" fmla="*/ 1712143 h 13064490"/>
                <a:gd name="connsiteX147" fmla="*/ 4887021 w 12767104"/>
                <a:gd name="connsiteY147" fmla="*/ 1772269 h 13064490"/>
                <a:gd name="connsiteX148" fmla="*/ 4565691 w 12767104"/>
                <a:gd name="connsiteY148" fmla="*/ 1635406 h 13064490"/>
                <a:gd name="connsiteX149" fmla="*/ 4512137 w 12767104"/>
                <a:gd name="connsiteY149" fmla="*/ 1712763 h 13064490"/>
                <a:gd name="connsiteX150" fmla="*/ 4375274 w 12767104"/>
                <a:gd name="connsiteY150" fmla="*/ 1712763 h 13064490"/>
                <a:gd name="connsiteX151" fmla="*/ 4289902 w 12767104"/>
                <a:gd name="connsiteY151" fmla="*/ 1742267 h 13064490"/>
                <a:gd name="connsiteX152" fmla="*/ 4214609 w 12767104"/>
                <a:gd name="connsiteY152" fmla="*/ 1593753 h 13064490"/>
                <a:gd name="connsiteX153" fmla="*/ 4095599 w 12767104"/>
                <a:gd name="connsiteY153" fmla="*/ 1520363 h 13064490"/>
                <a:gd name="connsiteX154" fmla="*/ 4099856 w 12767104"/>
                <a:gd name="connsiteY154" fmla="*/ 1431046 h 13064490"/>
                <a:gd name="connsiteX155" fmla="*/ 3996423 w 12767104"/>
                <a:gd name="connsiteY155" fmla="*/ 1391434 h 13064490"/>
                <a:gd name="connsiteX156" fmla="*/ 3762439 w 12767104"/>
                <a:gd name="connsiteY156" fmla="*/ 1268200 h 13064490"/>
                <a:gd name="connsiteX157" fmla="*/ 3683643 w 12767104"/>
                <a:gd name="connsiteY157" fmla="*/ 1308185 h 13064490"/>
                <a:gd name="connsiteX158" fmla="*/ 3505928 w 12767104"/>
                <a:gd name="connsiteY158" fmla="*/ 1106176 h 13064490"/>
                <a:gd name="connsiteX159" fmla="*/ 3296242 w 12767104"/>
                <a:gd name="connsiteY159" fmla="*/ 1199033 h 13064490"/>
                <a:gd name="connsiteX160" fmla="*/ 3234753 w 12767104"/>
                <a:gd name="connsiteY160" fmla="*/ 1089940 h 13064490"/>
                <a:gd name="connsiteX161" fmla="*/ 2999574 w 12767104"/>
                <a:gd name="connsiteY161" fmla="*/ 1182219 h 13064490"/>
                <a:gd name="connsiteX162" fmla="*/ 2992765 w 12767104"/>
                <a:gd name="connsiteY162" fmla="*/ 1034402 h 13064490"/>
                <a:gd name="connsiteX163" fmla="*/ 2920345 w 12767104"/>
                <a:gd name="connsiteY163" fmla="*/ 1007542 h 13064490"/>
                <a:gd name="connsiteX164" fmla="*/ 2792430 w 12767104"/>
                <a:gd name="connsiteY164" fmla="*/ 1246638 h 13064490"/>
                <a:gd name="connsiteX165" fmla="*/ 2793380 w 12767104"/>
                <a:gd name="connsiteY165" fmla="*/ 1429807 h 13064490"/>
                <a:gd name="connsiteX166" fmla="*/ 2655567 w 12767104"/>
                <a:gd name="connsiteY166" fmla="*/ 1478709 h 13064490"/>
                <a:gd name="connsiteX167" fmla="*/ 2541665 w 12767104"/>
                <a:gd name="connsiteY167" fmla="*/ 1603773 h 13064490"/>
                <a:gd name="connsiteX168" fmla="*/ 2356057 w 12767104"/>
                <a:gd name="connsiteY168" fmla="*/ 1591769 h 13064490"/>
                <a:gd name="connsiteX169" fmla="*/ 2241013 w 12767104"/>
                <a:gd name="connsiteY169" fmla="*/ 1758385 h 13064490"/>
                <a:gd name="connsiteX170" fmla="*/ 2084315 w 12767104"/>
                <a:gd name="connsiteY170" fmla="*/ 1706813 h 13064490"/>
                <a:gd name="connsiteX171" fmla="*/ 2012822 w 12767104"/>
                <a:gd name="connsiteY171" fmla="*/ 1710689 h 13064490"/>
                <a:gd name="connsiteX172" fmla="*/ 2007107 w 12767104"/>
                <a:gd name="connsiteY172" fmla="*/ 1870709 h 13064490"/>
                <a:gd name="connsiteX173" fmla="*/ 1736597 w 12767104"/>
                <a:gd name="connsiteY173" fmla="*/ 1920239 h 13064490"/>
                <a:gd name="connsiteX174" fmla="*/ 1383792 w 12767104"/>
                <a:gd name="connsiteY174" fmla="*/ 1796415 h 13064490"/>
                <a:gd name="connsiteX175" fmla="*/ 1064132 w 12767104"/>
                <a:gd name="connsiteY175" fmla="*/ 1979294 h 13064490"/>
                <a:gd name="connsiteX176" fmla="*/ 1053084 w 12767104"/>
                <a:gd name="connsiteY176" fmla="*/ 2431542 h 13064490"/>
                <a:gd name="connsiteX177" fmla="*/ 514350 w 12767104"/>
                <a:gd name="connsiteY177" fmla="*/ 2355342 h 13064490"/>
                <a:gd name="connsiteX178" fmla="*/ 464057 w 12767104"/>
                <a:gd name="connsiteY178" fmla="*/ 2529839 h 13064490"/>
                <a:gd name="connsiteX179" fmla="*/ 0 w 12767104"/>
                <a:gd name="connsiteY179" fmla="*/ 2450592 h 13064490"/>
                <a:gd name="connsiteX0" fmla="*/ 0 w 12767104"/>
                <a:gd name="connsiteY0" fmla="*/ 2450592 h 13064490"/>
                <a:gd name="connsiteX1" fmla="*/ 266319 w 12767104"/>
                <a:gd name="connsiteY1" fmla="*/ 2830068 h 13064490"/>
                <a:gd name="connsiteX2" fmla="*/ 715899 w 12767104"/>
                <a:gd name="connsiteY2" fmla="*/ 2767965 h 13064490"/>
                <a:gd name="connsiteX3" fmla="*/ 1254633 w 12767104"/>
                <a:gd name="connsiteY3" fmla="*/ 3008757 h 13064490"/>
                <a:gd name="connsiteX4" fmla="*/ 1414652 w 12767104"/>
                <a:gd name="connsiteY4" fmla="*/ 3208019 h 13064490"/>
                <a:gd name="connsiteX5" fmla="*/ 1605152 w 12767104"/>
                <a:gd name="connsiteY5" fmla="*/ 3383279 h 13064490"/>
                <a:gd name="connsiteX6" fmla="*/ 1776602 w 12767104"/>
                <a:gd name="connsiteY6" fmla="*/ 3274694 h 13064490"/>
                <a:gd name="connsiteX7" fmla="*/ 2104262 w 12767104"/>
                <a:gd name="connsiteY7" fmla="*/ 3577589 h 13064490"/>
                <a:gd name="connsiteX8" fmla="*/ 2044827 w 12767104"/>
                <a:gd name="connsiteY8" fmla="*/ 3737610 h 13064490"/>
                <a:gd name="connsiteX9" fmla="*/ 2681477 w 12767104"/>
                <a:gd name="connsiteY9" fmla="*/ 3979544 h 13064490"/>
                <a:gd name="connsiteX10" fmla="*/ 3096767 w 12767104"/>
                <a:gd name="connsiteY10" fmla="*/ 3918584 h 13064490"/>
                <a:gd name="connsiteX11" fmla="*/ 3167252 w 12767104"/>
                <a:gd name="connsiteY11" fmla="*/ 4078604 h 13064490"/>
                <a:gd name="connsiteX12" fmla="*/ 3313937 w 12767104"/>
                <a:gd name="connsiteY12" fmla="*/ 4000499 h 13064490"/>
                <a:gd name="connsiteX13" fmla="*/ 3447669 w 12767104"/>
                <a:gd name="connsiteY13" fmla="*/ 4025646 h 13064490"/>
                <a:gd name="connsiteX14" fmla="*/ 3510152 w 12767104"/>
                <a:gd name="connsiteY14" fmla="*/ 4219574 h 13064490"/>
                <a:gd name="connsiteX15" fmla="*/ 3515867 w 12767104"/>
                <a:gd name="connsiteY15" fmla="*/ 4589144 h 13064490"/>
                <a:gd name="connsiteX16" fmla="*/ 3371087 w 12767104"/>
                <a:gd name="connsiteY16" fmla="*/ 4928234 h 13064490"/>
                <a:gd name="connsiteX17" fmla="*/ 3479672 w 12767104"/>
                <a:gd name="connsiteY17" fmla="*/ 5463539 h 13064490"/>
                <a:gd name="connsiteX18" fmla="*/ 3310127 w 12767104"/>
                <a:gd name="connsiteY18" fmla="*/ 5494019 h 13064490"/>
                <a:gd name="connsiteX19" fmla="*/ 3172967 w 12767104"/>
                <a:gd name="connsiteY19" fmla="*/ 6015989 h 13064490"/>
                <a:gd name="connsiteX20" fmla="*/ 3262502 w 12767104"/>
                <a:gd name="connsiteY20" fmla="*/ 6031229 h 13064490"/>
                <a:gd name="connsiteX21" fmla="*/ 3315842 w 12767104"/>
                <a:gd name="connsiteY21" fmla="*/ 6193154 h 13064490"/>
                <a:gd name="connsiteX22" fmla="*/ 3464432 w 12767104"/>
                <a:gd name="connsiteY22" fmla="*/ 6115049 h 13064490"/>
                <a:gd name="connsiteX23" fmla="*/ 3593972 w 12767104"/>
                <a:gd name="connsiteY23" fmla="*/ 6273164 h 13064490"/>
                <a:gd name="connsiteX24" fmla="*/ 3835146 w 12767104"/>
                <a:gd name="connsiteY24" fmla="*/ 6307836 h 13064490"/>
                <a:gd name="connsiteX25" fmla="*/ 3643502 w 12767104"/>
                <a:gd name="connsiteY25" fmla="*/ 6793229 h 13064490"/>
                <a:gd name="connsiteX26" fmla="*/ 3704462 w 12767104"/>
                <a:gd name="connsiteY26" fmla="*/ 7218044 h 13064490"/>
                <a:gd name="connsiteX27" fmla="*/ 3508247 w 12767104"/>
                <a:gd name="connsiteY27" fmla="*/ 7745729 h 13064490"/>
                <a:gd name="connsiteX28" fmla="*/ 3654932 w 12767104"/>
                <a:gd name="connsiteY28" fmla="*/ 7880984 h 13064490"/>
                <a:gd name="connsiteX29" fmla="*/ 3396234 w 12767104"/>
                <a:gd name="connsiteY29" fmla="*/ 8180451 h 13064490"/>
                <a:gd name="connsiteX30" fmla="*/ 3645407 w 12767104"/>
                <a:gd name="connsiteY30" fmla="*/ 8650604 h 13064490"/>
                <a:gd name="connsiteX31" fmla="*/ 4189476 w 12767104"/>
                <a:gd name="connsiteY31" fmla="*/ 9107805 h 13064490"/>
                <a:gd name="connsiteX32" fmla="*/ 4317872 w 12767104"/>
                <a:gd name="connsiteY32" fmla="*/ 9022079 h 13064490"/>
                <a:gd name="connsiteX33" fmla="*/ 4573142 w 12767104"/>
                <a:gd name="connsiteY33" fmla="*/ 9305924 h 13064490"/>
                <a:gd name="connsiteX34" fmla="*/ 4847462 w 12767104"/>
                <a:gd name="connsiteY34" fmla="*/ 9330689 h 13064490"/>
                <a:gd name="connsiteX35" fmla="*/ 5024627 w 12767104"/>
                <a:gd name="connsiteY35" fmla="*/ 9193529 h 13064490"/>
                <a:gd name="connsiteX36" fmla="*/ 5401817 w 12767104"/>
                <a:gd name="connsiteY36" fmla="*/ 9408794 h 13064490"/>
                <a:gd name="connsiteX37" fmla="*/ 5702807 w 12767104"/>
                <a:gd name="connsiteY37" fmla="*/ 9414509 h 13064490"/>
                <a:gd name="connsiteX38" fmla="*/ 5805677 w 12767104"/>
                <a:gd name="connsiteY38" fmla="*/ 9641204 h 13064490"/>
                <a:gd name="connsiteX39" fmla="*/ 6116192 w 12767104"/>
                <a:gd name="connsiteY39" fmla="*/ 9660254 h 13064490"/>
                <a:gd name="connsiteX40" fmla="*/ 6206109 w 12767104"/>
                <a:gd name="connsiteY40" fmla="*/ 9857613 h 13064490"/>
                <a:gd name="connsiteX41" fmla="*/ 6379082 w 12767104"/>
                <a:gd name="connsiteY41" fmla="*/ 9858374 h 13064490"/>
                <a:gd name="connsiteX42" fmla="*/ 6531482 w 12767104"/>
                <a:gd name="connsiteY42" fmla="*/ 10033634 h 13064490"/>
                <a:gd name="connsiteX43" fmla="*/ 6741032 w 12767104"/>
                <a:gd name="connsiteY43" fmla="*/ 10033634 h 13064490"/>
                <a:gd name="connsiteX44" fmla="*/ 6769607 w 12767104"/>
                <a:gd name="connsiteY44" fmla="*/ 10528934 h 13064490"/>
                <a:gd name="connsiteX45" fmla="*/ 6960108 w 12767104"/>
                <a:gd name="connsiteY45" fmla="*/ 10938891 h 13064490"/>
                <a:gd name="connsiteX46" fmla="*/ 6458712 w 12767104"/>
                <a:gd name="connsiteY46" fmla="*/ 11369040 h 13064490"/>
                <a:gd name="connsiteX47" fmla="*/ 6592443 w 12767104"/>
                <a:gd name="connsiteY47" fmla="*/ 11569065 h 13064490"/>
                <a:gd name="connsiteX48" fmla="*/ 6723888 w 12767104"/>
                <a:gd name="connsiteY48" fmla="*/ 11530965 h 13064490"/>
                <a:gd name="connsiteX49" fmla="*/ 6826758 w 12767104"/>
                <a:gd name="connsiteY49" fmla="*/ 11633835 h 13064490"/>
                <a:gd name="connsiteX50" fmla="*/ 6834378 w 12767104"/>
                <a:gd name="connsiteY50" fmla="*/ 11870055 h 13064490"/>
                <a:gd name="connsiteX51" fmla="*/ 6950583 w 12767104"/>
                <a:gd name="connsiteY51" fmla="*/ 12011025 h 13064490"/>
                <a:gd name="connsiteX52" fmla="*/ 7009638 w 12767104"/>
                <a:gd name="connsiteY52" fmla="*/ 12390120 h 13064490"/>
                <a:gd name="connsiteX53" fmla="*/ 6941058 w 12767104"/>
                <a:gd name="connsiteY53" fmla="*/ 12628245 h 13064490"/>
                <a:gd name="connsiteX54" fmla="*/ 7076313 w 12767104"/>
                <a:gd name="connsiteY54" fmla="*/ 12847320 h 13064490"/>
                <a:gd name="connsiteX55" fmla="*/ 7202043 w 12767104"/>
                <a:gd name="connsiteY55" fmla="*/ 12943713 h 13064490"/>
                <a:gd name="connsiteX56" fmla="*/ 7287768 w 12767104"/>
                <a:gd name="connsiteY56" fmla="*/ 12799695 h 13064490"/>
                <a:gd name="connsiteX57" fmla="*/ 7377303 w 12767104"/>
                <a:gd name="connsiteY57" fmla="*/ 12759690 h 13064490"/>
                <a:gd name="connsiteX58" fmla="*/ 7748778 w 12767104"/>
                <a:gd name="connsiteY58" fmla="*/ 12538710 h 13064490"/>
                <a:gd name="connsiteX59" fmla="*/ 8312658 w 12767104"/>
                <a:gd name="connsiteY59" fmla="*/ 13034010 h 13064490"/>
                <a:gd name="connsiteX60" fmla="*/ 8440293 w 12767104"/>
                <a:gd name="connsiteY60" fmla="*/ 12971145 h 13064490"/>
                <a:gd name="connsiteX61" fmla="*/ 8819388 w 12767104"/>
                <a:gd name="connsiteY61" fmla="*/ 13013055 h 13064490"/>
                <a:gd name="connsiteX62" fmla="*/ 9089898 w 12767104"/>
                <a:gd name="connsiteY62" fmla="*/ 13064490 h 13064490"/>
                <a:gd name="connsiteX63" fmla="*/ 9554718 w 12767104"/>
                <a:gd name="connsiteY63" fmla="*/ 12974954 h 13064490"/>
                <a:gd name="connsiteX64" fmla="*/ 9853803 w 12767104"/>
                <a:gd name="connsiteY64" fmla="*/ 12885420 h 13064490"/>
                <a:gd name="connsiteX65" fmla="*/ 9954006 w 12767104"/>
                <a:gd name="connsiteY65" fmla="*/ 12968097 h 13064490"/>
                <a:gd name="connsiteX66" fmla="*/ 10019538 w 12767104"/>
                <a:gd name="connsiteY66" fmla="*/ 12891134 h 13064490"/>
                <a:gd name="connsiteX67" fmla="*/ 10107168 w 12767104"/>
                <a:gd name="connsiteY67" fmla="*/ 12702539 h 13064490"/>
                <a:gd name="connsiteX68" fmla="*/ 10103358 w 12767104"/>
                <a:gd name="connsiteY68" fmla="*/ 12614909 h 13064490"/>
                <a:gd name="connsiteX69" fmla="*/ 10177653 w 12767104"/>
                <a:gd name="connsiteY69" fmla="*/ 12538709 h 13064490"/>
                <a:gd name="connsiteX70" fmla="*/ 10135743 w 12767104"/>
                <a:gd name="connsiteY70" fmla="*/ 12378689 h 13064490"/>
                <a:gd name="connsiteX71" fmla="*/ 10267188 w 12767104"/>
                <a:gd name="connsiteY71" fmla="*/ 12338684 h 13064490"/>
                <a:gd name="connsiteX72" fmla="*/ 10419207 w 12767104"/>
                <a:gd name="connsiteY72" fmla="*/ 11967972 h 13064490"/>
                <a:gd name="connsiteX73" fmla="*/ 11149203 w 12767104"/>
                <a:gd name="connsiteY73" fmla="*/ 12121514 h 13064490"/>
                <a:gd name="connsiteX74" fmla="*/ 12090273 w 12767104"/>
                <a:gd name="connsiteY74" fmla="*/ 11727179 h 13064490"/>
                <a:gd name="connsiteX75" fmla="*/ 12248388 w 12767104"/>
                <a:gd name="connsiteY75" fmla="*/ 11870054 h 13064490"/>
                <a:gd name="connsiteX76" fmla="*/ 12362688 w 12767104"/>
                <a:gd name="connsiteY76" fmla="*/ 11891009 h 13064490"/>
                <a:gd name="connsiteX77" fmla="*/ 12524613 w 12767104"/>
                <a:gd name="connsiteY77" fmla="*/ 11662409 h 13064490"/>
                <a:gd name="connsiteX78" fmla="*/ 12600813 w 12767104"/>
                <a:gd name="connsiteY78" fmla="*/ 11622404 h 13064490"/>
                <a:gd name="connsiteX79" fmla="*/ 12658344 w 12767104"/>
                <a:gd name="connsiteY79" fmla="*/ 11645265 h 13064490"/>
                <a:gd name="connsiteX80" fmla="*/ 12758928 w 12767104"/>
                <a:gd name="connsiteY80" fmla="*/ 11344274 h 13064490"/>
                <a:gd name="connsiteX81" fmla="*/ 12446507 w 12767104"/>
                <a:gd name="connsiteY81" fmla="*/ 10921364 h 13064490"/>
                <a:gd name="connsiteX82" fmla="*/ 12383642 w 12767104"/>
                <a:gd name="connsiteY82" fmla="*/ 10618469 h 13064490"/>
                <a:gd name="connsiteX83" fmla="*/ 12201906 w 12767104"/>
                <a:gd name="connsiteY83" fmla="*/ 10423017 h 13064490"/>
                <a:gd name="connsiteX84" fmla="*/ 12216002 w 12767104"/>
                <a:gd name="connsiteY84" fmla="*/ 10138409 h 13064490"/>
                <a:gd name="connsiteX85" fmla="*/ 12560807 w 12767104"/>
                <a:gd name="connsiteY85" fmla="*/ 9631679 h 13064490"/>
                <a:gd name="connsiteX86" fmla="*/ 12693777 w 12767104"/>
                <a:gd name="connsiteY86" fmla="*/ 8833866 h 13064490"/>
                <a:gd name="connsiteX87" fmla="*/ 12472416 w 12767104"/>
                <a:gd name="connsiteY87" fmla="*/ 8590407 h 13064490"/>
                <a:gd name="connsiteX88" fmla="*/ 12508992 w 12767104"/>
                <a:gd name="connsiteY88" fmla="*/ 7827264 h 13064490"/>
                <a:gd name="connsiteX89" fmla="*/ 12256389 w 12767104"/>
                <a:gd name="connsiteY89" fmla="*/ 7655052 h 13064490"/>
                <a:gd name="connsiteX90" fmla="*/ 11978640 w 12767104"/>
                <a:gd name="connsiteY90" fmla="*/ 7424928 h 13064490"/>
                <a:gd name="connsiteX91" fmla="*/ 11887200 w 12767104"/>
                <a:gd name="connsiteY91" fmla="*/ 6784848 h 13064490"/>
                <a:gd name="connsiteX92" fmla="*/ 12052173 w 12767104"/>
                <a:gd name="connsiteY92" fmla="*/ 6573774 h 13064490"/>
                <a:gd name="connsiteX93" fmla="*/ 12172950 w 12767104"/>
                <a:gd name="connsiteY93" fmla="*/ 6334887 h 13064490"/>
                <a:gd name="connsiteX94" fmla="*/ 12179808 w 12767104"/>
                <a:gd name="connsiteY94" fmla="*/ 5888736 h 13064490"/>
                <a:gd name="connsiteX95" fmla="*/ 11915394 w 12767104"/>
                <a:gd name="connsiteY95" fmla="*/ 5550027 h 13064490"/>
                <a:gd name="connsiteX96" fmla="*/ 11612880 w 12767104"/>
                <a:gd name="connsiteY96" fmla="*/ 5285232 h 13064490"/>
                <a:gd name="connsiteX97" fmla="*/ 11137392 w 12767104"/>
                <a:gd name="connsiteY97" fmla="*/ 4791456 h 13064490"/>
                <a:gd name="connsiteX98" fmla="*/ 10345674 w 12767104"/>
                <a:gd name="connsiteY98" fmla="*/ 4283583 h 13064490"/>
                <a:gd name="connsiteX99" fmla="*/ 10364343 w 12767104"/>
                <a:gd name="connsiteY99" fmla="*/ 3643122 h 13064490"/>
                <a:gd name="connsiteX100" fmla="*/ 10991088 w 12767104"/>
                <a:gd name="connsiteY100" fmla="*/ 3035808 h 13064490"/>
                <a:gd name="connsiteX101" fmla="*/ 11228832 w 12767104"/>
                <a:gd name="connsiteY101" fmla="*/ 2523744 h 13064490"/>
                <a:gd name="connsiteX102" fmla="*/ 11155680 w 12767104"/>
                <a:gd name="connsiteY102" fmla="*/ 2286000 h 13064490"/>
                <a:gd name="connsiteX103" fmla="*/ 11391900 w 12767104"/>
                <a:gd name="connsiteY103" fmla="*/ 1664970 h 13064490"/>
                <a:gd name="connsiteX104" fmla="*/ 11299698 w 12767104"/>
                <a:gd name="connsiteY104" fmla="*/ 1289304 h 13064490"/>
                <a:gd name="connsiteX105" fmla="*/ 10966704 w 12767104"/>
                <a:gd name="connsiteY105" fmla="*/ 1435227 h 13064490"/>
                <a:gd name="connsiteX106" fmla="*/ 10770870 w 12767104"/>
                <a:gd name="connsiteY106" fmla="*/ 1719072 h 13064490"/>
                <a:gd name="connsiteX107" fmla="*/ 10211943 w 12767104"/>
                <a:gd name="connsiteY107" fmla="*/ 1704594 h 13064490"/>
                <a:gd name="connsiteX108" fmla="*/ 10643616 w 12767104"/>
                <a:gd name="connsiteY108" fmla="*/ 987552 h 13064490"/>
                <a:gd name="connsiteX109" fmla="*/ 10569321 w 12767104"/>
                <a:gd name="connsiteY109" fmla="*/ 768477 h 13064490"/>
                <a:gd name="connsiteX110" fmla="*/ 10310241 w 12767104"/>
                <a:gd name="connsiteY110" fmla="*/ 644652 h 13064490"/>
                <a:gd name="connsiteX111" fmla="*/ 10132695 w 12767104"/>
                <a:gd name="connsiteY111" fmla="*/ 798957 h 13064490"/>
                <a:gd name="connsiteX112" fmla="*/ 9947147 w 12767104"/>
                <a:gd name="connsiteY112" fmla="*/ 712469 h 13064490"/>
                <a:gd name="connsiteX113" fmla="*/ 9547097 w 12767104"/>
                <a:gd name="connsiteY113" fmla="*/ 748664 h 13064490"/>
                <a:gd name="connsiteX114" fmla="*/ 9390887 w 12767104"/>
                <a:gd name="connsiteY114" fmla="*/ 302894 h 13064490"/>
                <a:gd name="connsiteX115" fmla="*/ 9286112 w 12767104"/>
                <a:gd name="connsiteY115" fmla="*/ 152399 h 13064490"/>
                <a:gd name="connsiteX116" fmla="*/ 9089136 w 12767104"/>
                <a:gd name="connsiteY116" fmla="*/ 0 h 13064490"/>
                <a:gd name="connsiteX117" fmla="*/ 9030842 w 12767104"/>
                <a:gd name="connsiteY117" fmla="*/ 188594 h 13064490"/>
                <a:gd name="connsiteX118" fmla="*/ 9137522 w 12767104"/>
                <a:gd name="connsiteY118" fmla="*/ 352424 h 13064490"/>
                <a:gd name="connsiteX119" fmla="*/ 8903207 w 12767104"/>
                <a:gd name="connsiteY119" fmla="*/ 421004 h 13064490"/>
                <a:gd name="connsiteX120" fmla="*/ 8634602 w 12767104"/>
                <a:gd name="connsiteY120" fmla="*/ 548639 h 13064490"/>
                <a:gd name="connsiteX121" fmla="*/ 8421242 w 12767104"/>
                <a:gd name="connsiteY121" fmla="*/ 859154 h 13064490"/>
                <a:gd name="connsiteX122" fmla="*/ 8219312 w 12767104"/>
                <a:gd name="connsiteY122" fmla="*/ 922019 h 13064490"/>
                <a:gd name="connsiteX123" fmla="*/ 8125967 w 12767104"/>
                <a:gd name="connsiteY123" fmla="*/ 1301114 h 13064490"/>
                <a:gd name="connsiteX124" fmla="*/ 8017382 w 12767104"/>
                <a:gd name="connsiteY124" fmla="*/ 1407794 h 13064490"/>
                <a:gd name="connsiteX125" fmla="*/ 7977377 w 12767104"/>
                <a:gd name="connsiteY125" fmla="*/ 1543049 h 13064490"/>
                <a:gd name="connsiteX126" fmla="*/ 7811642 w 12767104"/>
                <a:gd name="connsiteY126" fmla="*/ 1577339 h 13064490"/>
                <a:gd name="connsiteX127" fmla="*/ 7678674 w 12767104"/>
                <a:gd name="connsiteY127" fmla="*/ 1816608 h 13064490"/>
                <a:gd name="connsiteX128" fmla="*/ 7327772 w 12767104"/>
                <a:gd name="connsiteY128" fmla="*/ 1645919 h 13064490"/>
                <a:gd name="connsiteX129" fmla="*/ 6998207 w 12767104"/>
                <a:gd name="connsiteY129" fmla="*/ 1950719 h 13064490"/>
                <a:gd name="connsiteX130" fmla="*/ 6794372 w 12767104"/>
                <a:gd name="connsiteY130" fmla="*/ 1811654 h 13064490"/>
                <a:gd name="connsiteX131" fmla="*/ 6388541 w 12767104"/>
                <a:gd name="connsiteY131" fmla="*/ 2077730 h 13064490"/>
                <a:gd name="connsiteX132" fmla="*/ 6200069 w 12767104"/>
                <a:gd name="connsiteY132" fmla="*/ 2258230 h 13064490"/>
                <a:gd name="connsiteX133" fmla="*/ 6132668 w 12767104"/>
                <a:gd name="connsiteY133" fmla="*/ 2184840 h 13064490"/>
                <a:gd name="connsiteX134" fmla="*/ 6051343 w 12767104"/>
                <a:gd name="connsiteY134" fmla="*/ 2172939 h 13064490"/>
                <a:gd name="connsiteX135" fmla="*/ 6152503 w 12767104"/>
                <a:gd name="connsiteY135" fmla="*/ 2036076 h 13064490"/>
                <a:gd name="connsiteX136" fmla="*/ 6071179 w 12767104"/>
                <a:gd name="connsiteY136" fmla="*/ 2038060 h 13064490"/>
                <a:gd name="connsiteX137" fmla="*/ 5991838 w 12767104"/>
                <a:gd name="connsiteY137" fmla="*/ 2105499 h 13064490"/>
                <a:gd name="connsiteX138" fmla="*/ 5957469 w 12767104"/>
                <a:gd name="connsiteY138" fmla="*/ 2048407 h 13064490"/>
                <a:gd name="connsiteX139" fmla="*/ 5841165 w 12767104"/>
                <a:gd name="connsiteY139" fmla="*/ 2136802 h 13064490"/>
                <a:gd name="connsiteX140" fmla="*/ 5728031 w 12767104"/>
                <a:gd name="connsiteY140" fmla="*/ 2049961 h 13064490"/>
                <a:gd name="connsiteX141" fmla="*/ 5581714 w 12767104"/>
                <a:gd name="connsiteY141" fmla="*/ 2050271 h 13064490"/>
                <a:gd name="connsiteX142" fmla="*/ 5460256 w 12767104"/>
                <a:gd name="connsiteY142" fmla="*/ 2097565 h 13064490"/>
                <a:gd name="connsiteX143" fmla="*/ 5343431 w 12767104"/>
                <a:gd name="connsiteY143" fmla="*/ 2060837 h 13064490"/>
                <a:gd name="connsiteX144" fmla="*/ 5383630 w 12767104"/>
                <a:gd name="connsiteY144" fmla="*/ 1903664 h 13064490"/>
                <a:gd name="connsiteX145" fmla="*/ 5073471 w 12767104"/>
                <a:gd name="connsiteY145" fmla="*/ 1859543 h 13064490"/>
                <a:gd name="connsiteX146" fmla="*/ 5060722 w 12767104"/>
                <a:gd name="connsiteY146" fmla="*/ 1712143 h 13064490"/>
                <a:gd name="connsiteX147" fmla="*/ 4887021 w 12767104"/>
                <a:gd name="connsiteY147" fmla="*/ 1772269 h 13064490"/>
                <a:gd name="connsiteX148" fmla="*/ 4565691 w 12767104"/>
                <a:gd name="connsiteY148" fmla="*/ 1635406 h 13064490"/>
                <a:gd name="connsiteX149" fmla="*/ 4512137 w 12767104"/>
                <a:gd name="connsiteY149" fmla="*/ 1712763 h 13064490"/>
                <a:gd name="connsiteX150" fmla="*/ 4375274 w 12767104"/>
                <a:gd name="connsiteY150" fmla="*/ 1712763 h 13064490"/>
                <a:gd name="connsiteX151" fmla="*/ 4289902 w 12767104"/>
                <a:gd name="connsiteY151" fmla="*/ 1742267 h 13064490"/>
                <a:gd name="connsiteX152" fmla="*/ 4214609 w 12767104"/>
                <a:gd name="connsiteY152" fmla="*/ 1593753 h 13064490"/>
                <a:gd name="connsiteX153" fmla="*/ 4095599 w 12767104"/>
                <a:gd name="connsiteY153" fmla="*/ 1520363 h 13064490"/>
                <a:gd name="connsiteX154" fmla="*/ 4099856 w 12767104"/>
                <a:gd name="connsiteY154" fmla="*/ 1431046 h 13064490"/>
                <a:gd name="connsiteX155" fmla="*/ 3996423 w 12767104"/>
                <a:gd name="connsiteY155" fmla="*/ 1391434 h 13064490"/>
                <a:gd name="connsiteX156" fmla="*/ 3762439 w 12767104"/>
                <a:gd name="connsiteY156" fmla="*/ 1268200 h 13064490"/>
                <a:gd name="connsiteX157" fmla="*/ 3683643 w 12767104"/>
                <a:gd name="connsiteY157" fmla="*/ 1308185 h 13064490"/>
                <a:gd name="connsiteX158" fmla="*/ 3505928 w 12767104"/>
                <a:gd name="connsiteY158" fmla="*/ 1106176 h 13064490"/>
                <a:gd name="connsiteX159" fmla="*/ 3296242 w 12767104"/>
                <a:gd name="connsiteY159" fmla="*/ 1199033 h 13064490"/>
                <a:gd name="connsiteX160" fmla="*/ 3234753 w 12767104"/>
                <a:gd name="connsiteY160" fmla="*/ 1089940 h 13064490"/>
                <a:gd name="connsiteX161" fmla="*/ 2999574 w 12767104"/>
                <a:gd name="connsiteY161" fmla="*/ 1182219 h 13064490"/>
                <a:gd name="connsiteX162" fmla="*/ 2992765 w 12767104"/>
                <a:gd name="connsiteY162" fmla="*/ 1034402 h 13064490"/>
                <a:gd name="connsiteX163" fmla="*/ 2920345 w 12767104"/>
                <a:gd name="connsiteY163" fmla="*/ 1007542 h 13064490"/>
                <a:gd name="connsiteX164" fmla="*/ 2792430 w 12767104"/>
                <a:gd name="connsiteY164" fmla="*/ 1246638 h 13064490"/>
                <a:gd name="connsiteX165" fmla="*/ 2793380 w 12767104"/>
                <a:gd name="connsiteY165" fmla="*/ 1429807 h 13064490"/>
                <a:gd name="connsiteX166" fmla="*/ 2655567 w 12767104"/>
                <a:gd name="connsiteY166" fmla="*/ 1478709 h 13064490"/>
                <a:gd name="connsiteX167" fmla="*/ 2541665 w 12767104"/>
                <a:gd name="connsiteY167" fmla="*/ 1603773 h 13064490"/>
                <a:gd name="connsiteX168" fmla="*/ 2356057 w 12767104"/>
                <a:gd name="connsiteY168" fmla="*/ 1591769 h 13064490"/>
                <a:gd name="connsiteX169" fmla="*/ 2241013 w 12767104"/>
                <a:gd name="connsiteY169" fmla="*/ 1758385 h 13064490"/>
                <a:gd name="connsiteX170" fmla="*/ 2084315 w 12767104"/>
                <a:gd name="connsiteY170" fmla="*/ 1706813 h 13064490"/>
                <a:gd name="connsiteX171" fmla="*/ 2012822 w 12767104"/>
                <a:gd name="connsiteY171" fmla="*/ 1710689 h 13064490"/>
                <a:gd name="connsiteX172" fmla="*/ 2007107 w 12767104"/>
                <a:gd name="connsiteY172" fmla="*/ 1870709 h 13064490"/>
                <a:gd name="connsiteX173" fmla="*/ 1736597 w 12767104"/>
                <a:gd name="connsiteY173" fmla="*/ 1920239 h 13064490"/>
                <a:gd name="connsiteX174" fmla="*/ 1383792 w 12767104"/>
                <a:gd name="connsiteY174" fmla="*/ 1796415 h 13064490"/>
                <a:gd name="connsiteX175" fmla="*/ 1064132 w 12767104"/>
                <a:gd name="connsiteY175" fmla="*/ 1979294 h 13064490"/>
                <a:gd name="connsiteX176" fmla="*/ 1053084 w 12767104"/>
                <a:gd name="connsiteY176" fmla="*/ 2431542 h 13064490"/>
                <a:gd name="connsiteX177" fmla="*/ 514350 w 12767104"/>
                <a:gd name="connsiteY177" fmla="*/ 2355342 h 13064490"/>
                <a:gd name="connsiteX178" fmla="*/ 464057 w 12767104"/>
                <a:gd name="connsiteY178" fmla="*/ 2529839 h 13064490"/>
                <a:gd name="connsiteX179" fmla="*/ 0 w 12767104"/>
                <a:gd name="connsiteY179" fmla="*/ 2450592 h 13064490"/>
                <a:gd name="connsiteX0" fmla="*/ 0 w 12767104"/>
                <a:gd name="connsiteY0" fmla="*/ 2450592 h 13064490"/>
                <a:gd name="connsiteX1" fmla="*/ 266319 w 12767104"/>
                <a:gd name="connsiteY1" fmla="*/ 2830068 h 13064490"/>
                <a:gd name="connsiteX2" fmla="*/ 715899 w 12767104"/>
                <a:gd name="connsiteY2" fmla="*/ 2767965 h 13064490"/>
                <a:gd name="connsiteX3" fmla="*/ 1254633 w 12767104"/>
                <a:gd name="connsiteY3" fmla="*/ 3008757 h 13064490"/>
                <a:gd name="connsiteX4" fmla="*/ 1414652 w 12767104"/>
                <a:gd name="connsiteY4" fmla="*/ 3208019 h 13064490"/>
                <a:gd name="connsiteX5" fmla="*/ 1605152 w 12767104"/>
                <a:gd name="connsiteY5" fmla="*/ 3383279 h 13064490"/>
                <a:gd name="connsiteX6" fmla="*/ 1776602 w 12767104"/>
                <a:gd name="connsiteY6" fmla="*/ 3274694 h 13064490"/>
                <a:gd name="connsiteX7" fmla="*/ 2104262 w 12767104"/>
                <a:gd name="connsiteY7" fmla="*/ 3577589 h 13064490"/>
                <a:gd name="connsiteX8" fmla="*/ 2044827 w 12767104"/>
                <a:gd name="connsiteY8" fmla="*/ 3737610 h 13064490"/>
                <a:gd name="connsiteX9" fmla="*/ 2681477 w 12767104"/>
                <a:gd name="connsiteY9" fmla="*/ 3979544 h 13064490"/>
                <a:gd name="connsiteX10" fmla="*/ 3096767 w 12767104"/>
                <a:gd name="connsiteY10" fmla="*/ 3918584 h 13064490"/>
                <a:gd name="connsiteX11" fmla="*/ 3167252 w 12767104"/>
                <a:gd name="connsiteY11" fmla="*/ 4078604 h 13064490"/>
                <a:gd name="connsiteX12" fmla="*/ 3313937 w 12767104"/>
                <a:gd name="connsiteY12" fmla="*/ 4000499 h 13064490"/>
                <a:gd name="connsiteX13" fmla="*/ 3447669 w 12767104"/>
                <a:gd name="connsiteY13" fmla="*/ 4025646 h 13064490"/>
                <a:gd name="connsiteX14" fmla="*/ 3510152 w 12767104"/>
                <a:gd name="connsiteY14" fmla="*/ 4219574 h 13064490"/>
                <a:gd name="connsiteX15" fmla="*/ 3515867 w 12767104"/>
                <a:gd name="connsiteY15" fmla="*/ 4589144 h 13064490"/>
                <a:gd name="connsiteX16" fmla="*/ 3371087 w 12767104"/>
                <a:gd name="connsiteY16" fmla="*/ 4928234 h 13064490"/>
                <a:gd name="connsiteX17" fmla="*/ 3479672 w 12767104"/>
                <a:gd name="connsiteY17" fmla="*/ 5463539 h 13064490"/>
                <a:gd name="connsiteX18" fmla="*/ 3310127 w 12767104"/>
                <a:gd name="connsiteY18" fmla="*/ 5494019 h 13064490"/>
                <a:gd name="connsiteX19" fmla="*/ 3172967 w 12767104"/>
                <a:gd name="connsiteY19" fmla="*/ 6015989 h 13064490"/>
                <a:gd name="connsiteX20" fmla="*/ 3262502 w 12767104"/>
                <a:gd name="connsiteY20" fmla="*/ 6031229 h 13064490"/>
                <a:gd name="connsiteX21" fmla="*/ 3315842 w 12767104"/>
                <a:gd name="connsiteY21" fmla="*/ 6193154 h 13064490"/>
                <a:gd name="connsiteX22" fmla="*/ 3464432 w 12767104"/>
                <a:gd name="connsiteY22" fmla="*/ 6115049 h 13064490"/>
                <a:gd name="connsiteX23" fmla="*/ 3593972 w 12767104"/>
                <a:gd name="connsiteY23" fmla="*/ 6273164 h 13064490"/>
                <a:gd name="connsiteX24" fmla="*/ 3835146 w 12767104"/>
                <a:gd name="connsiteY24" fmla="*/ 6307836 h 13064490"/>
                <a:gd name="connsiteX25" fmla="*/ 3643502 w 12767104"/>
                <a:gd name="connsiteY25" fmla="*/ 6793229 h 13064490"/>
                <a:gd name="connsiteX26" fmla="*/ 3704462 w 12767104"/>
                <a:gd name="connsiteY26" fmla="*/ 7218044 h 13064490"/>
                <a:gd name="connsiteX27" fmla="*/ 3508247 w 12767104"/>
                <a:gd name="connsiteY27" fmla="*/ 7745729 h 13064490"/>
                <a:gd name="connsiteX28" fmla="*/ 3654932 w 12767104"/>
                <a:gd name="connsiteY28" fmla="*/ 7880984 h 13064490"/>
                <a:gd name="connsiteX29" fmla="*/ 3396234 w 12767104"/>
                <a:gd name="connsiteY29" fmla="*/ 8180451 h 13064490"/>
                <a:gd name="connsiteX30" fmla="*/ 3645407 w 12767104"/>
                <a:gd name="connsiteY30" fmla="*/ 8650604 h 13064490"/>
                <a:gd name="connsiteX31" fmla="*/ 4189476 w 12767104"/>
                <a:gd name="connsiteY31" fmla="*/ 9107805 h 13064490"/>
                <a:gd name="connsiteX32" fmla="*/ 4317872 w 12767104"/>
                <a:gd name="connsiteY32" fmla="*/ 9022079 h 13064490"/>
                <a:gd name="connsiteX33" fmla="*/ 4573142 w 12767104"/>
                <a:gd name="connsiteY33" fmla="*/ 9305924 h 13064490"/>
                <a:gd name="connsiteX34" fmla="*/ 4847462 w 12767104"/>
                <a:gd name="connsiteY34" fmla="*/ 9330689 h 13064490"/>
                <a:gd name="connsiteX35" fmla="*/ 5024627 w 12767104"/>
                <a:gd name="connsiteY35" fmla="*/ 9193529 h 13064490"/>
                <a:gd name="connsiteX36" fmla="*/ 5401817 w 12767104"/>
                <a:gd name="connsiteY36" fmla="*/ 9408794 h 13064490"/>
                <a:gd name="connsiteX37" fmla="*/ 5702807 w 12767104"/>
                <a:gd name="connsiteY37" fmla="*/ 9414509 h 13064490"/>
                <a:gd name="connsiteX38" fmla="*/ 5805677 w 12767104"/>
                <a:gd name="connsiteY38" fmla="*/ 9641204 h 13064490"/>
                <a:gd name="connsiteX39" fmla="*/ 6116192 w 12767104"/>
                <a:gd name="connsiteY39" fmla="*/ 9660254 h 13064490"/>
                <a:gd name="connsiteX40" fmla="*/ 6206109 w 12767104"/>
                <a:gd name="connsiteY40" fmla="*/ 9857613 h 13064490"/>
                <a:gd name="connsiteX41" fmla="*/ 6379082 w 12767104"/>
                <a:gd name="connsiteY41" fmla="*/ 9858374 h 13064490"/>
                <a:gd name="connsiteX42" fmla="*/ 6531482 w 12767104"/>
                <a:gd name="connsiteY42" fmla="*/ 10033634 h 13064490"/>
                <a:gd name="connsiteX43" fmla="*/ 6741032 w 12767104"/>
                <a:gd name="connsiteY43" fmla="*/ 10033634 h 13064490"/>
                <a:gd name="connsiteX44" fmla="*/ 6769607 w 12767104"/>
                <a:gd name="connsiteY44" fmla="*/ 10528934 h 13064490"/>
                <a:gd name="connsiteX45" fmla="*/ 6960108 w 12767104"/>
                <a:gd name="connsiteY45" fmla="*/ 10938891 h 13064490"/>
                <a:gd name="connsiteX46" fmla="*/ 6458712 w 12767104"/>
                <a:gd name="connsiteY46" fmla="*/ 11369040 h 13064490"/>
                <a:gd name="connsiteX47" fmla="*/ 6592443 w 12767104"/>
                <a:gd name="connsiteY47" fmla="*/ 11569065 h 13064490"/>
                <a:gd name="connsiteX48" fmla="*/ 6723888 w 12767104"/>
                <a:gd name="connsiteY48" fmla="*/ 11530965 h 13064490"/>
                <a:gd name="connsiteX49" fmla="*/ 6826758 w 12767104"/>
                <a:gd name="connsiteY49" fmla="*/ 11633835 h 13064490"/>
                <a:gd name="connsiteX50" fmla="*/ 6834378 w 12767104"/>
                <a:gd name="connsiteY50" fmla="*/ 11870055 h 13064490"/>
                <a:gd name="connsiteX51" fmla="*/ 6950583 w 12767104"/>
                <a:gd name="connsiteY51" fmla="*/ 12011025 h 13064490"/>
                <a:gd name="connsiteX52" fmla="*/ 7009638 w 12767104"/>
                <a:gd name="connsiteY52" fmla="*/ 12390120 h 13064490"/>
                <a:gd name="connsiteX53" fmla="*/ 6941058 w 12767104"/>
                <a:gd name="connsiteY53" fmla="*/ 12628245 h 13064490"/>
                <a:gd name="connsiteX54" fmla="*/ 7076313 w 12767104"/>
                <a:gd name="connsiteY54" fmla="*/ 12847320 h 13064490"/>
                <a:gd name="connsiteX55" fmla="*/ 7202043 w 12767104"/>
                <a:gd name="connsiteY55" fmla="*/ 12943713 h 13064490"/>
                <a:gd name="connsiteX56" fmla="*/ 7287768 w 12767104"/>
                <a:gd name="connsiteY56" fmla="*/ 12799695 h 13064490"/>
                <a:gd name="connsiteX57" fmla="*/ 7377303 w 12767104"/>
                <a:gd name="connsiteY57" fmla="*/ 12759690 h 13064490"/>
                <a:gd name="connsiteX58" fmla="*/ 7748778 w 12767104"/>
                <a:gd name="connsiteY58" fmla="*/ 12538710 h 13064490"/>
                <a:gd name="connsiteX59" fmla="*/ 8312658 w 12767104"/>
                <a:gd name="connsiteY59" fmla="*/ 13034010 h 13064490"/>
                <a:gd name="connsiteX60" fmla="*/ 8440293 w 12767104"/>
                <a:gd name="connsiteY60" fmla="*/ 12971145 h 13064490"/>
                <a:gd name="connsiteX61" fmla="*/ 8819388 w 12767104"/>
                <a:gd name="connsiteY61" fmla="*/ 13013055 h 13064490"/>
                <a:gd name="connsiteX62" fmla="*/ 9089898 w 12767104"/>
                <a:gd name="connsiteY62" fmla="*/ 13064490 h 13064490"/>
                <a:gd name="connsiteX63" fmla="*/ 9554718 w 12767104"/>
                <a:gd name="connsiteY63" fmla="*/ 12974954 h 13064490"/>
                <a:gd name="connsiteX64" fmla="*/ 9853803 w 12767104"/>
                <a:gd name="connsiteY64" fmla="*/ 12885420 h 13064490"/>
                <a:gd name="connsiteX65" fmla="*/ 9954006 w 12767104"/>
                <a:gd name="connsiteY65" fmla="*/ 12968097 h 13064490"/>
                <a:gd name="connsiteX66" fmla="*/ 10019538 w 12767104"/>
                <a:gd name="connsiteY66" fmla="*/ 12891134 h 13064490"/>
                <a:gd name="connsiteX67" fmla="*/ 10107168 w 12767104"/>
                <a:gd name="connsiteY67" fmla="*/ 12702539 h 13064490"/>
                <a:gd name="connsiteX68" fmla="*/ 10103358 w 12767104"/>
                <a:gd name="connsiteY68" fmla="*/ 12614909 h 13064490"/>
                <a:gd name="connsiteX69" fmla="*/ 10177653 w 12767104"/>
                <a:gd name="connsiteY69" fmla="*/ 12538709 h 13064490"/>
                <a:gd name="connsiteX70" fmla="*/ 10135743 w 12767104"/>
                <a:gd name="connsiteY70" fmla="*/ 12378689 h 13064490"/>
                <a:gd name="connsiteX71" fmla="*/ 10267188 w 12767104"/>
                <a:gd name="connsiteY71" fmla="*/ 12338684 h 13064490"/>
                <a:gd name="connsiteX72" fmla="*/ 10419207 w 12767104"/>
                <a:gd name="connsiteY72" fmla="*/ 11967972 h 13064490"/>
                <a:gd name="connsiteX73" fmla="*/ 11149203 w 12767104"/>
                <a:gd name="connsiteY73" fmla="*/ 12121514 h 13064490"/>
                <a:gd name="connsiteX74" fmla="*/ 12090273 w 12767104"/>
                <a:gd name="connsiteY74" fmla="*/ 11727179 h 13064490"/>
                <a:gd name="connsiteX75" fmla="*/ 12248388 w 12767104"/>
                <a:gd name="connsiteY75" fmla="*/ 11870054 h 13064490"/>
                <a:gd name="connsiteX76" fmla="*/ 12362688 w 12767104"/>
                <a:gd name="connsiteY76" fmla="*/ 11891009 h 13064490"/>
                <a:gd name="connsiteX77" fmla="*/ 12524613 w 12767104"/>
                <a:gd name="connsiteY77" fmla="*/ 11662409 h 13064490"/>
                <a:gd name="connsiteX78" fmla="*/ 12600813 w 12767104"/>
                <a:gd name="connsiteY78" fmla="*/ 11622404 h 13064490"/>
                <a:gd name="connsiteX79" fmla="*/ 12658344 w 12767104"/>
                <a:gd name="connsiteY79" fmla="*/ 11645265 h 13064490"/>
                <a:gd name="connsiteX80" fmla="*/ 12758928 w 12767104"/>
                <a:gd name="connsiteY80" fmla="*/ 11344274 h 13064490"/>
                <a:gd name="connsiteX81" fmla="*/ 12446507 w 12767104"/>
                <a:gd name="connsiteY81" fmla="*/ 10921364 h 13064490"/>
                <a:gd name="connsiteX82" fmla="*/ 12383642 w 12767104"/>
                <a:gd name="connsiteY82" fmla="*/ 10618469 h 13064490"/>
                <a:gd name="connsiteX83" fmla="*/ 12201906 w 12767104"/>
                <a:gd name="connsiteY83" fmla="*/ 10423017 h 13064490"/>
                <a:gd name="connsiteX84" fmla="*/ 12216002 w 12767104"/>
                <a:gd name="connsiteY84" fmla="*/ 10138409 h 13064490"/>
                <a:gd name="connsiteX85" fmla="*/ 12560807 w 12767104"/>
                <a:gd name="connsiteY85" fmla="*/ 9631679 h 13064490"/>
                <a:gd name="connsiteX86" fmla="*/ 12693777 w 12767104"/>
                <a:gd name="connsiteY86" fmla="*/ 8833866 h 13064490"/>
                <a:gd name="connsiteX87" fmla="*/ 12472416 w 12767104"/>
                <a:gd name="connsiteY87" fmla="*/ 8590407 h 13064490"/>
                <a:gd name="connsiteX88" fmla="*/ 12508992 w 12767104"/>
                <a:gd name="connsiteY88" fmla="*/ 7827264 h 13064490"/>
                <a:gd name="connsiteX89" fmla="*/ 12256389 w 12767104"/>
                <a:gd name="connsiteY89" fmla="*/ 7655052 h 13064490"/>
                <a:gd name="connsiteX90" fmla="*/ 11978640 w 12767104"/>
                <a:gd name="connsiteY90" fmla="*/ 7424928 h 13064490"/>
                <a:gd name="connsiteX91" fmla="*/ 11887200 w 12767104"/>
                <a:gd name="connsiteY91" fmla="*/ 6784848 h 13064490"/>
                <a:gd name="connsiteX92" fmla="*/ 12052173 w 12767104"/>
                <a:gd name="connsiteY92" fmla="*/ 6573774 h 13064490"/>
                <a:gd name="connsiteX93" fmla="*/ 12172950 w 12767104"/>
                <a:gd name="connsiteY93" fmla="*/ 6334887 h 13064490"/>
                <a:gd name="connsiteX94" fmla="*/ 12179808 w 12767104"/>
                <a:gd name="connsiteY94" fmla="*/ 5888736 h 13064490"/>
                <a:gd name="connsiteX95" fmla="*/ 11915394 w 12767104"/>
                <a:gd name="connsiteY95" fmla="*/ 5550027 h 13064490"/>
                <a:gd name="connsiteX96" fmla="*/ 11612880 w 12767104"/>
                <a:gd name="connsiteY96" fmla="*/ 5285232 h 13064490"/>
                <a:gd name="connsiteX97" fmla="*/ 11137392 w 12767104"/>
                <a:gd name="connsiteY97" fmla="*/ 4791456 h 13064490"/>
                <a:gd name="connsiteX98" fmla="*/ 10345674 w 12767104"/>
                <a:gd name="connsiteY98" fmla="*/ 4283583 h 13064490"/>
                <a:gd name="connsiteX99" fmla="*/ 10364343 w 12767104"/>
                <a:gd name="connsiteY99" fmla="*/ 3643122 h 13064490"/>
                <a:gd name="connsiteX100" fmla="*/ 10991088 w 12767104"/>
                <a:gd name="connsiteY100" fmla="*/ 3035808 h 13064490"/>
                <a:gd name="connsiteX101" fmla="*/ 11228832 w 12767104"/>
                <a:gd name="connsiteY101" fmla="*/ 2523744 h 13064490"/>
                <a:gd name="connsiteX102" fmla="*/ 11155680 w 12767104"/>
                <a:gd name="connsiteY102" fmla="*/ 2286000 h 13064490"/>
                <a:gd name="connsiteX103" fmla="*/ 11391900 w 12767104"/>
                <a:gd name="connsiteY103" fmla="*/ 1664970 h 13064490"/>
                <a:gd name="connsiteX104" fmla="*/ 11299698 w 12767104"/>
                <a:gd name="connsiteY104" fmla="*/ 1289304 h 13064490"/>
                <a:gd name="connsiteX105" fmla="*/ 10966704 w 12767104"/>
                <a:gd name="connsiteY105" fmla="*/ 1435227 h 13064490"/>
                <a:gd name="connsiteX106" fmla="*/ 10770870 w 12767104"/>
                <a:gd name="connsiteY106" fmla="*/ 1719072 h 13064490"/>
                <a:gd name="connsiteX107" fmla="*/ 10211943 w 12767104"/>
                <a:gd name="connsiteY107" fmla="*/ 1704594 h 13064490"/>
                <a:gd name="connsiteX108" fmla="*/ 10643616 w 12767104"/>
                <a:gd name="connsiteY108" fmla="*/ 987552 h 13064490"/>
                <a:gd name="connsiteX109" fmla="*/ 10569321 w 12767104"/>
                <a:gd name="connsiteY109" fmla="*/ 768477 h 13064490"/>
                <a:gd name="connsiteX110" fmla="*/ 10310241 w 12767104"/>
                <a:gd name="connsiteY110" fmla="*/ 644652 h 13064490"/>
                <a:gd name="connsiteX111" fmla="*/ 10132695 w 12767104"/>
                <a:gd name="connsiteY111" fmla="*/ 798957 h 13064490"/>
                <a:gd name="connsiteX112" fmla="*/ 9947147 w 12767104"/>
                <a:gd name="connsiteY112" fmla="*/ 712469 h 13064490"/>
                <a:gd name="connsiteX113" fmla="*/ 9547097 w 12767104"/>
                <a:gd name="connsiteY113" fmla="*/ 748664 h 13064490"/>
                <a:gd name="connsiteX114" fmla="*/ 9390887 w 12767104"/>
                <a:gd name="connsiteY114" fmla="*/ 302894 h 13064490"/>
                <a:gd name="connsiteX115" fmla="*/ 9286112 w 12767104"/>
                <a:gd name="connsiteY115" fmla="*/ 152399 h 13064490"/>
                <a:gd name="connsiteX116" fmla="*/ 9089136 w 12767104"/>
                <a:gd name="connsiteY116" fmla="*/ 0 h 13064490"/>
                <a:gd name="connsiteX117" fmla="*/ 9030842 w 12767104"/>
                <a:gd name="connsiteY117" fmla="*/ 188594 h 13064490"/>
                <a:gd name="connsiteX118" fmla="*/ 9137522 w 12767104"/>
                <a:gd name="connsiteY118" fmla="*/ 352424 h 13064490"/>
                <a:gd name="connsiteX119" fmla="*/ 8903207 w 12767104"/>
                <a:gd name="connsiteY119" fmla="*/ 421004 h 13064490"/>
                <a:gd name="connsiteX120" fmla="*/ 8634602 w 12767104"/>
                <a:gd name="connsiteY120" fmla="*/ 548639 h 13064490"/>
                <a:gd name="connsiteX121" fmla="*/ 8421242 w 12767104"/>
                <a:gd name="connsiteY121" fmla="*/ 859154 h 13064490"/>
                <a:gd name="connsiteX122" fmla="*/ 8219312 w 12767104"/>
                <a:gd name="connsiteY122" fmla="*/ 922019 h 13064490"/>
                <a:gd name="connsiteX123" fmla="*/ 8125967 w 12767104"/>
                <a:gd name="connsiteY123" fmla="*/ 1301114 h 13064490"/>
                <a:gd name="connsiteX124" fmla="*/ 8017382 w 12767104"/>
                <a:gd name="connsiteY124" fmla="*/ 1407794 h 13064490"/>
                <a:gd name="connsiteX125" fmla="*/ 7977377 w 12767104"/>
                <a:gd name="connsiteY125" fmla="*/ 1543049 h 13064490"/>
                <a:gd name="connsiteX126" fmla="*/ 7811642 w 12767104"/>
                <a:gd name="connsiteY126" fmla="*/ 1577339 h 13064490"/>
                <a:gd name="connsiteX127" fmla="*/ 7678674 w 12767104"/>
                <a:gd name="connsiteY127" fmla="*/ 1816608 h 13064490"/>
                <a:gd name="connsiteX128" fmla="*/ 7327772 w 12767104"/>
                <a:gd name="connsiteY128" fmla="*/ 1645919 h 13064490"/>
                <a:gd name="connsiteX129" fmla="*/ 6998207 w 12767104"/>
                <a:gd name="connsiteY129" fmla="*/ 1950719 h 13064490"/>
                <a:gd name="connsiteX130" fmla="*/ 6794372 w 12767104"/>
                <a:gd name="connsiteY130" fmla="*/ 1811654 h 13064490"/>
                <a:gd name="connsiteX131" fmla="*/ 6388541 w 12767104"/>
                <a:gd name="connsiteY131" fmla="*/ 2077730 h 13064490"/>
                <a:gd name="connsiteX132" fmla="*/ 6200069 w 12767104"/>
                <a:gd name="connsiteY132" fmla="*/ 2258230 h 13064490"/>
                <a:gd name="connsiteX133" fmla="*/ 6132668 w 12767104"/>
                <a:gd name="connsiteY133" fmla="*/ 2184840 h 13064490"/>
                <a:gd name="connsiteX134" fmla="*/ 6051343 w 12767104"/>
                <a:gd name="connsiteY134" fmla="*/ 2172939 h 13064490"/>
                <a:gd name="connsiteX135" fmla="*/ 6160437 w 12767104"/>
                <a:gd name="connsiteY135" fmla="*/ 2085664 h 13064490"/>
                <a:gd name="connsiteX136" fmla="*/ 6152503 w 12767104"/>
                <a:gd name="connsiteY136" fmla="*/ 2036076 h 13064490"/>
                <a:gd name="connsiteX137" fmla="*/ 6071179 w 12767104"/>
                <a:gd name="connsiteY137" fmla="*/ 2038060 h 13064490"/>
                <a:gd name="connsiteX138" fmla="*/ 5991838 w 12767104"/>
                <a:gd name="connsiteY138" fmla="*/ 2105499 h 13064490"/>
                <a:gd name="connsiteX139" fmla="*/ 5957469 w 12767104"/>
                <a:gd name="connsiteY139" fmla="*/ 2048407 h 13064490"/>
                <a:gd name="connsiteX140" fmla="*/ 5841165 w 12767104"/>
                <a:gd name="connsiteY140" fmla="*/ 2136802 h 13064490"/>
                <a:gd name="connsiteX141" fmla="*/ 5728031 w 12767104"/>
                <a:gd name="connsiteY141" fmla="*/ 2049961 h 13064490"/>
                <a:gd name="connsiteX142" fmla="*/ 5581714 w 12767104"/>
                <a:gd name="connsiteY142" fmla="*/ 2050271 h 13064490"/>
                <a:gd name="connsiteX143" fmla="*/ 5460256 w 12767104"/>
                <a:gd name="connsiteY143" fmla="*/ 2097565 h 13064490"/>
                <a:gd name="connsiteX144" fmla="*/ 5343431 w 12767104"/>
                <a:gd name="connsiteY144" fmla="*/ 2060837 h 13064490"/>
                <a:gd name="connsiteX145" fmla="*/ 5383630 w 12767104"/>
                <a:gd name="connsiteY145" fmla="*/ 1903664 h 13064490"/>
                <a:gd name="connsiteX146" fmla="*/ 5073471 w 12767104"/>
                <a:gd name="connsiteY146" fmla="*/ 1859543 h 13064490"/>
                <a:gd name="connsiteX147" fmla="*/ 5060722 w 12767104"/>
                <a:gd name="connsiteY147" fmla="*/ 1712143 h 13064490"/>
                <a:gd name="connsiteX148" fmla="*/ 4887021 w 12767104"/>
                <a:gd name="connsiteY148" fmla="*/ 1772269 h 13064490"/>
                <a:gd name="connsiteX149" fmla="*/ 4565691 w 12767104"/>
                <a:gd name="connsiteY149" fmla="*/ 1635406 h 13064490"/>
                <a:gd name="connsiteX150" fmla="*/ 4512137 w 12767104"/>
                <a:gd name="connsiteY150" fmla="*/ 1712763 h 13064490"/>
                <a:gd name="connsiteX151" fmla="*/ 4375274 w 12767104"/>
                <a:gd name="connsiteY151" fmla="*/ 1712763 h 13064490"/>
                <a:gd name="connsiteX152" fmla="*/ 4289902 w 12767104"/>
                <a:gd name="connsiteY152" fmla="*/ 1742267 h 13064490"/>
                <a:gd name="connsiteX153" fmla="*/ 4214609 w 12767104"/>
                <a:gd name="connsiteY153" fmla="*/ 1593753 h 13064490"/>
                <a:gd name="connsiteX154" fmla="*/ 4095599 w 12767104"/>
                <a:gd name="connsiteY154" fmla="*/ 1520363 h 13064490"/>
                <a:gd name="connsiteX155" fmla="*/ 4099856 w 12767104"/>
                <a:gd name="connsiteY155" fmla="*/ 1431046 h 13064490"/>
                <a:gd name="connsiteX156" fmla="*/ 3996423 w 12767104"/>
                <a:gd name="connsiteY156" fmla="*/ 1391434 h 13064490"/>
                <a:gd name="connsiteX157" fmla="*/ 3762439 w 12767104"/>
                <a:gd name="connsiteY157" fmla="*/ 1268200 h 13064490"/>
                <a:gd name="connsiteX158" fmla="*/ 3683643 w 12767104"/>
                <a:gd name="connsiteY158" fmla="*/ 1308185 h 13064490"/>
                <a:gd name="connsiteX159" fmla="*/ 3505928 w 12767104"/>
                <a:gd name="connsiteY159" fmla="*/ 1106176 h 13064490"/>
                <a:gd name="connsiteX160" fmla="*/ 3296242 w 12767104"/>
                <a:gd name="connsiteY160" fmla="*/ 1199033 h 13064490"/>
                <a:gd name="connsiteX161" fmla="*/ 3234753 w 12767104"/>
                <a:gd name="connsiteY161" fmla="*/ 1089940 h 13064490"/>
                <a:gd name="connsiteX162" fmla="*/ 2999574 w 12767104"/>
                <a:gd name="connsiteY162" fmla="*/ 1182219 h 13064490"/>
                <a:gd name="connsiteX163" fmla="*/ 2992765 w 12767104"/>
                <a:gd name="connsiteY163" fmla="*/ 1034402 h 13064490"/>
                <a:gd name="connsiteX164" fmla="*/ 2920345 w 12767104"/>
                <a:gd name="connsiteY164" fmla="*/ 1007542 h 13064490"/>
                <a:gd name="connsiteX165" fmla="*/ 2792430 w 12767104"/>
                <a:gd name="connsiteY165" fmla="*/ 1246638 h 13064490"/>
                <a:gd name="connsiteX166" fmla="*/ 2793380 w 12767104"/>
                <a:gd name="connsiteY166" fmla="*/ 1429807 h 13064490"/>
                <a:gd name="connsiteX167" fmla="*/ 2655567 w 12767104"/>
                <a:gd name="connsiteY167" fmla="*/ 1478709 h 13064490"/>
                <a:gd name="connsiteX168" fmla="*/ 2541665 w 12767104"/>
                <a:gd name="connsiteY168" fmla="*/ 1603773 h 13064490"/>
                <a:gd name="connsiteX169" fmla="*/ 2356057 w 12767104"/>
                <a:gd name="connsiteY169" fmla="*/ 1591769 h 13064490"/>
                <a:gd name="connsiteX170" fmla="*/ 2241013 w 12767104"/>
                <a:gd name="connsiteY170" fmla="*/ 1758385 h 13064490"/>
                <a:gd name="connsiteX171" fmla="*/ 2084315 w 12767104"/>
                <a:gd name="connsiteY171" fmla="*/ 1706813 h 13064490"/>
                <a:gd name="connsiteX172" fmla="*/ 2012822 w 12767104"/>
                <a:gd name="connsiteY172" fmla="*/ 1710689 h 13064490"/>
                <a:gd name="connsiteX173" fmla="*/ 2007107 w 12767104"/>
                <a:gd name="connsiteY173" fmla="*/ 1870709 h 13064490"/>
                <a:gd name="connsiteX174" fmla="*/ 1736597 w 12767104"/>
                <a:gd name="connsiteY174" fmla="*/ 1920239 h 13064490"/>
                <a:gd name="connsiteX175" fmla="*/ 1383792 w 12767104"/>
                <a:gd name="connsiteY175" fmla="*/ 1796415 h 13064490"/>
                <a:gd name="connsiteX176" fmla="*/ 1064132 w 12767104"/>
                <a:gd name="connsiteY176" fmla="*/ 1979294 h 13064490"/>
                <a:gd name="connsiteX177" fmla="*/ 1053084 w 12767104"/>
                <a:gd name="connsiteY177" fmla="*/ 2431542 h 13064490"/>
                <a:gd name="connsiteX178" fmla="*/ 514350 w 12767104"/>
                <a:gd name="connsiteY178" fmla="*/ 2355342 h 13064490"/>
                <a:gd name="connsiteX179" fmla="*/ 464057 w 12767104"/>
                <a:gd name="connsiteY179" fmla="*/ 2529839 h 13064490"/>
                <a:gd name="connsiteX180" fmla="*/ 0 w 12767104"/>
                <a:gd name="connsiteY180" fmla="*/ 2450592 h 13064490"/>
                <a:gd name="connsiteX0" fmla="*/ 0 w 12767104"/>
                <a:gd name="connsiteY0" fmla="*/ 2450592 h 13064490"/>
                <a:gd name="connsiteX1" fmla="*/ 266319 w 12767104"/>
                <a:gd name="connsiteY1" fmla="*/ 2830068 h 13064490"/>
                <a:gd name="connsiteX2" fmla="*/ 715899 w 12767104"/>
                <a:gd name="connsiteY2" fmla="*/ 2767965 h 13064490"/>
                <a:gd name="connsiteX3" fmla="*/ 1254633 w 12767104"/>
                <a:gd name="connsiteY3" fmla="*/ 3008757 h 13064490"/>
                <a:gd name="connsiteX4" fmla="*/ 1414652 w 12767104"/>
                <a:gd name="connsiteY4" fmla="*/ 3208019 h 13064490"/>
                <a:gd name="connsiteX5" fmla="*/ 1605152 w 12767104"/>
                <a:gd name="connsiteY5" fmla="*/ 3383279 h 13064490"/>
                <a:gd name="connsiteX6" fmla="*/ 1776602 w 12767104"/>
                <a:gd name="connsiteY6" fmla="*/ 3274694 h 13064490"/>
                <a:gd name="connsiteX7" fmla="*/ 2104262 w 12767104"/>
                <a:gd name="connsiteY7" fmla="*/ 3577589 h 13064490"/>
                <a:gd name="connsiteX8" fmla="*/ 2044827 w 12767104"/>
                <a:gd name="connsiteY8" fmla="*/ 3737610 h 13064490"/>
                <a:gd name="connsiteX9" fmla="*/ 2681477 w 12767104"/>
                <a:gd name="connsiteY9" fmla="*/ 3979544 h 13064490"/>
                <a:gd name="connsiteX10" fmla="*/ 3096767 w 12767104"/>
                <a:gd name="connsiteY10" fmla="*/ 3918584 h 13064490"/>
                <a:gd name="connsiteX11" fmla="*/ 3167252 w 12767104"/>
                <a:gd name="connsiteY11" fmla="*/ 4078604 h 13064490"/>
                <a:gd name="connsiteX12" fmla="*/ 3313937 w 12767104"/>
                <a:gd name="connsiteY12" fmla="*/ 4000499 h 13064490"/>
                <a:gd name="connsiteX13" fmla="*/ 3447669 w 12767104"/>
                <a:gd name="connsiteY13" fmla="*/ 4025646 h 13064490"/>
                <a:gd name="connsiteX14" fmla="*/ 3510152 w 12767104"/>
                <a:gd name="connsiteY14" fmla="*/ 4219574 h 13064490"/>
                <a:gd name="connsiteX15" fmla="*/ 3515867 w 12767104"/>
                <a:gd name="connsiteY15" fmla="*/ 4589144 h 13064490"/>
                <a:gd name="connsiteX16" fmla="*/ 3371087 w 12767104"/>
                <a:gd name="connsiteY16" fmla="*/ 4928234 h 13064490"/>
                <a:gd name="connsiteX17" fmla="*/ 3479672 w 12767104"/>
                <a:gd name="connsiteY17" fmla="*/ 5463539 h 13064490"/>
                <a:gd name="connsiteX18" fmla="*/ 3310127 w 12767104"/>
                <a:gd name="connsiteY18" fmla="*/ 5494019 h 13064490"/>
                <a:gd name="connsiteX19" fmla="*/ 3172967 w 12767104"/>
                <a:gd name="connsiteY19" fmla="*/ 6015989 h 13064490"/>
                <a:gd name="connsiteX20" fmla="*/ 3262502 w 12767104"/>
                <a:gd name="connsiteY20" fmla="*/ 6031229 h 13064490"/>
                <a:gd name="connsiteX21" fmla="*/ 3315842 w 12767104"/>
                <a:gd name="connsiteY21" fmla="*/ 6193154 h 13064490"/>
                <a:gd name="connsiteX22" fmla="*/ 3464432 w 12767104"/>
                <a:gd name="connsiteY22" fmla="*/ 6115049 h 13064490"/>
                <a:gd name="connsiteX23" fmla="*/ 3593972 w 12767104"/>
                <a:gd name="connsiteY23" fmla="*/ 6273164 h 13064490"/>
                <a:gd name="connsiteX24" fmla="*/ 3835146 w 12767104"/>
                <a:gd name="connsiteY24" fmla="*/ 6307836 h 13064490"/>
                <a:gd name="connsiteX25" fmla="*/ 3643502 w 12767104"/>
                <a:gd name="connsiteY25" fmla="*/ 6793229 h 13064490"/>
                <a:gd name="connsiteX26" fmla="*/ 3704462 w 12767104"/>
                <a:gd name="connsiteY26" fmla="*/ 7218044 h 13064490"/>
                <a:gd name="connsiteX27" fmla="*/ 3508247 w 12767104"/>
                <a:gd name="connsiteY27" fmla="*/ 7745729 h 13064490"/>
                <a:gd name="connsiteX28" fmla="*/ 3654932 w 12767104"/>
                <a:gd name="connsiteY28" fmla="*/ 7880984 h 13064490"/>
                <a:gd name="connsiteX29" fmla="*/ 3396234 w 12767104"/>
                <a:gd name="connsiteY29" fmla="*/ 8180451 h 13064490"/>
                <a:gd name="connsiteX30" fmla="*/ 3645407 w 12767104"/>
                <a:gd name="connsiteY30" fmla="*/ 8650604 h 13064490"/>
                <a:gd name="connsiteX31" fmla="*/ 4189476 w 12767104"/>
                <a:gd name="connsiteY31" fmla="*/ 9107805 h 13064490"/>
                <a:gd name="connsiteX32" fmla="*/ 4317872 w 12767104"/>
                <a:gd name="connsiteY32" fmla="*/ 9022079 h 13064490"/>
                <a:gd name="connsiteX33" fmla="*/ 4573142 w 12767104"/>
                <a:gd name="connsiteY33" fmla="*/ 9305924 h 13064490"/>
                <a:gd name="connsiteX34" fmla="*/ 4847462 w 12767104"/>
                <a:gd name="connsiteY34" fmla="*/ 9330689 h 13064490"/>
                <a:gd name="connsiteX35" fmla="*/ 5024627 w 12767104"/>
                <a:gd name="connsiteY35" fmla="*/ 9193529 h 13064490"/>
                <a:gd name="connsiteX36" fmla="*/ 5401817 w 12767104"/>
                <a:gd name="connsiteY36" fmla="*/ 9408794 h 13064490"/>
                <a:gd name="connsiteX37" fmla="*/ 5702807 w 12767104"/>
                <a:gd name="connsiteY37" fmla="*/ 9414509 h 13064490"/>
                <a:gd name="connsiteX38" fmla="*/ 5805677 w 12767104"/>
                <a:gd name="connsiteY38" fmla="*/ 9641204 h 13064490"/>
                <a:gd name="connsiteX39" fmla="*/ 6116192 w 12767104"/>
                <a:gd name="connsiteY39" fmla="*/ 9660254 h 13064490"/>
                <a:gd name="connsiteX40" fmla="*/ 6206109 w 12767104"/>
                <a:gd name="connsiteY40" fmla="*/ 9857613 h 13064490"/>
                <a:gd name="connsiteX41" fmla="*/ 6379082 w 12767104"/>
                <a:gd name="connsiteY41" fmla="*/ 9858374 h 13064490"/>
                <a:gd name="connsiteX42" fmla="*/ 6531482 w 12767104"/>
                <a:gd name="connsiteY42" fmla="*/ 10033634 h 13064490"/>
                <a:gd name="connsiteX43" fmla="*/ 6741032 w 12767104"/>
                <a:gd name="connsiteY43" fmla="*/ 10033634 h 13064490"/>
                <a:gd name="connsiteX44" fmla="*/ 6769607 w 12767104"/>
                <a:gd name="connsiteY44" fmla="*/ 10528934 h 13064490"/>
                <a:gd name="connsiteX45" fmla="*/ 6960108 w 12767104"/>
                <a:gd name="connsiteY45" fmla="*/ 10938891 h 13064490"/>
                <a:gd name="connsiteX46" fmla="*/ 6458712 w 12767104"/>
                <a:gd name="connsiteY46" fmla="*/ 11369040 h 13064490"/>
                <a:gd name="connsiteX47" fmla="*/ 6592443 w 12767104"/>
                <a:gd name="connsiteY47" fmla="*/ 11569065 h 13064490"/>
                <a:gd name="connsiteX48" fmla="*/ 6723888 w 12767104"/>
                <a:gd name="connsiteY48" fmla="*/ 11530965 h 13064490"/>
                <a:gd name="connsiteX49" fmla="*/ 6826758 w 12767104"/>
                <a:gd name="connsiteY49" fmla="*/ 11633835 h 13064490"/>
                <a:gd name="connsiteX50" fmla="*/ 6834378 w 12767104"/>
                <a:gd name="connsiteY50" fmla="*/ 11870055 h 13064490"/>
                <a:gd name="connsiteX51" fmla="*/ 6950583 w 12767104"/>
                <a:gd name="connsiteY51" fmla="*/ 12011025 h 13064490"/>
                <a:gd name="connsiteX52" fmla="*/ 7009638 w 12767104"/>
                <a:gd name="connsiteY52" fmla="*/ 12390120 h 13064490"/>
                <a:gd name="connsiteX53" fmla="*/ 6941058 w 12767104"/>
                <a:gd name="connsiteY53" fmla="*/ 12628245 h 13064490"/>
                <a:gd name="connsiteX54" fmla="*/ 7076313 w 12767104"/>
                <a:gd name="connsiteY54" fmla="*/ 12847320 h 13064490"/>
                <a:gd name="connsiteX55" fmla="*/ 7202043 w 12767104"/>
                <a:gd name="connsiteY55" fmla="*/ 12943713 h 13064490"/>
                <a:gd name="connsiteX56" fmla="*/ 7287768 w 12767104"/>
                <a:gd name="connsiteY56" fmla="*/ 12799695 h 13064490"/>
                <a:gd name="connsiteX57" fmla="*/ 7377303 w 12767104"/>
                <a:gd name="connsiteY57" fmla="*/ 12759690 h 13064490"/>
                <a:gd name="connsiteX58" fmla="*/ 7748778 w 12767104"/>
                <a:gd name="connsiteY58" fmla="*/ 12538710 h 13064490"/>
                <a:gd name="connsiteX59" fmla="*/ 8312658 w 12767104"/>
                <a:gd name="connsiteY59" fmla="*/ 13034010 h 13064490"/>
                <a:gd name="connsiteX60" fmla="*/ 8440293 w 12767104"/>
                <a:gd name="connsiteY60" fmla="*/ 12971145 h 13064490"/>
                <a:gd name="connsiteX61" fmla="*/ 8819388 w 12767104"/>
                <a:gd name="connsiteY61" fmla="*/ 13013055 h 13064490"/>
                <a:gd name="connsiteX62" fmla="*/ 9089898 w 12767104"/>
                <a:gd name="connsiteY62" fmla="*/ 13064490 h 13064490"/>
                <a:gd name="connsiteX63" fmla="*/ 9554718 w 12767104"/>
                <a:gd name="connsiteY63" fmla="*/ 12974954 h 13064490"/>
                <a:gd name="connsiteX64" fmla="*/ 9853803 w 12767104"/>
                <a:gd name="connsiteY64" fmla="*/ 12885420 h 13064490"/>
                <a:gd name="connsiteX65" fmla="*/ 9954006 w 12767104"/>
                <a:gd name="connsiteY65" fmla="*/ 12968097 h 13064490"/>
                <a:gd name="connsiteX66" fmla="*/ 10019538 w 12767104"/>
                <a:gd name="connsiteY66" fmla="*/ 12891134 h 13064490"/>
                <a:gd name="connsiteX67" fmla="*/ 10107168 w 12767104"/>
                <a:gd name="connsiteY67" fmla="*/ 12702539 h 13064490"/>
                <a:gd name="connsiteX68" fmla="*/ 10103358 w 12767104"/>
                <a:gd name="connsiteY68" fmla="*/ 12614909 h 13064490"/>
                <a:gd name="connsiteX69" fmla="*/ 10177653 w 12767104"/>
                <a:gd name="connsiteY69" fmla="*/ 12538709 h 13064490"/>
                <a:gd name="connsiteX70" fmla="*/ 10135743 w 12767104"/>
                <a:gd name="connsiteY70" fmla="*/ 12378689 h 13064490"/>
                <a:gd name="connsiteX71" fmla="*/ 10267188 w 12767104"/>
                <a:gd name="connsiteY71" fmla="*/ 12338684 h 13064490"/>
                <a:gd name="connsiteX72" fmla="*/ 10419207 w 12767104"/>
                <a:gd name="connsiteY72" fmla="*/ 11967972 h 13064490"/>
                <a:gd name="connsiteX73" fmla="*/ 11149203 w 12767104"/>
                <a:gd name="connsiteY73" fmla="*/ 12121514 h 13064490"/>
                <a:gd name="connsiteX74" fmla="*/ 12090273 w 12767104"/>
                <a:gd name="connsiteY74" fmla="*/ 11727179 h 13064490"/>
                <a:gd name="connsiteX75" fmla="*/ 12248388 w 12767104"/>
                <a:gd name="connsiteY75" fmla="*/ 11870054 h 13064490"/>
                <a:gd name="connsiteX76" fmla="*/ 12362688 w 12767104"/>
                <a:gd name="connsiteY76" fmla="*/ 11891009 h 13064490"/>
                <a:gd name="connsiteX77" fmla="*/ 12524613 w 12767104"/>
                <a:gd name="connsiteY77" fmla="*/ 11662409 h 13064490"/>
                <a:gd name="connsiteX78" fmla="*/ 12600813 w 12767104"/>
                <a:gd name="connsiteY78" fmla="*/ 11622404 h 13064490"/>
                <a:gd name="connsiteX79" fmla="*/ 12658344 w 12767104"/>
                <a:gd name="connsiteY79" fmla="*/ 11645265 h 13064490"/>
                <a:gd name="connsiteX80" fmla="*/ 12758928 w 12767104"/>
                <a:gd name="connsiteY80" fmla="*/ 11344274 h 13064490"/>
                <a:gd name="connsiteX81" fmla="*/ 12446507 w 12767104"/>
                <a:gd name="connsiteY81" fmla="*/ 10921364 h 13064490"/>
                <a:gd name="connsiteX82" fmla="*/ 12383642 w 12767104"/>
                <a:gd name="connsiteY82" fmla="*/ 10618469 h 13064490"/>
                <a:gd name="connsiteX83" fmla="*/ 12201906 w 12767104"/>
                <a:gd name="connsiteY83" fmla="*/ 10423017 h 13064490"/>
                <a:gd name="connsiteX84" fmla="*/ 12216002 w 12767104"/>
                <a:gd name="connsiteY84" fmla="*/ 10138409 h 13064490"/>
                <a:gd name="connsiteX85" fmla="*/ 12560807 w 12767104"/>
                <a:gd name="connsiteY85" fmla="*/ 9631679 h 13064490"/>
                <a:gd name="connsiteX86" fmla="*/ 12693777 w 12767104"/>
                <a:gd name="connsiteY86" fmla="*/ 8833866 h 13064490"/>
                <a:gd name="connsiteX87" fmla="*/ 12472416 w 12767104"/>
                <a:gd name="connsiteY87" fmla="*/ 8590407 h 13064490"/>
                <a:gd name="connsiteX88" fmla="*/ 12508992 w 12767104"/>
                <a:gd name="connsiteY88" fmla="*/ 7827264 h 13064490"/>
                <a:gd name="connsiteX89" fmla="*/ 12256389 w 12767104"/>
                <a:gd name="connsiteY89" fmla="*/ 7655052 h 13064490"/>
                <a:gd name="connsiteX90" fmla="*/ 11978640 w 12767104"/>
                <a:gd name="connsiteY90" fmla="*/ 7424928 h 13064490"/>
                <a:gd name="connsiteX91" fmla="*/ 11887200 w 12767104"/>
                <a:gd name="connsiteY91" fmla="*/ 6784848 h 13064490"/>
                <a:gd name="connsiteX92" fmla="*/ 12052173 w 12767104"/>
                <a:gd name="connsiteY92" fmla="*/ 6573774 h 13064490"/>
                <a:gd name="connsiteX93" fmla="*/ 12172950 w 12767104"/>
                <a:gd name="connsiteY93" fmla="*/ 6334887 h 13064490"/>
                <a:gd name="connsiteX94" fmla="*/ 12179808 w 12767104"/>
                <a:gd name="connsiteY94" fmla="*/ 5888736 h 13064490"/>
                <a:gd name="connsiteX95" fmla="*/ 11915394 w 12767104"/>
                <a:gd name="connsiteY95" fmla="*/ 5550027 h 13064490"/>
                <a:gd name="connsiteX96" fmla="*/ 11612880 w 12767104"/>
                <a:gd name="connsiteY96" fmla="*/ 5285232 h 13064490"/>
                <a:gd name="connsiteX97" fmla="*/ 11137392 w 12767104"/>
                <a:gd name="connsiteY97" fmla="*/ 4791456 h 13064490"/>
                <a:gd name="connsiteX98" fmla="*/ 10345674 w 12767104"/>
                <a:gd name="connsiteY98" fmla="*/ 4283583 h 13064490"/>
                <a:gd name="connsiteX99" fmla="*/ 10364343 w 12767104"/>
                <a:gd name="connsiteY99" fmla="*/ 3643122 h 13064490"/>
                <a:gd name="connsiteX100" fmla="*/ 10991088 w 12767104"/>
                <a:gd name="connsiteY100" fmla="*/ 3035808 h 13064490"/>
                <a:gd name="connsiteX101" fmla="*/ 11228832 w 12767104"/>
                <a:gd name="connsiteY101" fmla="*/ 2523744 h 13064490"/>
                <a:gd name="connsiteX102" fmla="*/ 11155680 w 12767104"/>
                <a:gd name="connsiteY102" fmla="*/ 2286000 h 13064490"/>
                <a:gd name="connsiteX103" fmla="*/ 11391900 w 12767104"/>
                <a:gd name="connsiteY103" fmla="*/ 1664970 h 13064490"/>
                <a:gd name="connsiteX104" fmla="*/ 11299698 w 12767104"/>
                <a:gd name="connsiteY104" fmla="*/ 1289304 h 13064490"/>
                <a:gd name="connsiteX105" fmla="*/ 10966704 w 12767104"/>
                <a:gd name="connsiteY105" fmla="*/ 1435227 h 13064490"/>
                <a:gd name="connsiteX106" fmla="*/ 10770870 w 12767104"/>
                <a:gd name="connsiteY106" fmla="*/ 1719072 h 13064490"/>
                <a:gd name="connsiteX107" fmla="*/ 10211943 w 12767104"/>
                <a:gd name="connsiteY107" fmla="*/ 1704594 h 13064490"/>
                <a:gd name="connsiteX108" fmla="*/ 10643616 w 12767104"/>
                <a:gd name="connsiteY108" fmla="*/ 987552 h 13064490"/>
                <a:gd name="connsiteX109" fmla="*/ 10569321 w 12767104"/>
                <a:gd name="connsiteY109" fmla="*/ 768477 h 13064490"/>
                <a:gd name="connsiteX110" fmla="*/ 10310241 w 12767104"/>
                <a:gd name="connsiteY110" fmla="*/ 644652 h 13064490"/>
                <a:gd name="connsiteX111" fmla="*/ 10132695 w 12767104"/>
                <a:gd name="connsiteY111" fmla="*/ 798957 h 13064490"/>
                <a:gd name="connsiteX112" fmla="*/ 9947147 w 12767104"/>
                <a:gd name="connsiteY112" fmla="*/ 712469 h 13064490"/>
                <a:gd name="connsiteX113" fmla="*/ 9547097 w 12767104"/>
                <a:gd name="connsiteY113" fmla="*/ 748664 h 13064490"/>
                <a:gd name="connsiteX114" fmla="*/ 9390887 w 12767104"/>
                <a:gd name="connsiteY114" fmla="*/ 302894 h 13064490"/>
                <a:gd name="connsiteX115" fmla="*/ 9286112 w 12767104"/>
                <a:gd name="connsiteY115" fmla="*/ 152399 h 13064490"/>
                <a:gd name="connsiteX116" fmla="*/ 9089136 w 12767104"/>
                <a:gd name="connsiteY116" fmla="*/ 0 h 13064490"/>
                <a:gd name="connsiteX117" fmla="*/ 9030842 w 12767104"/>
                <a:gd name="connsiteY117" fmla="*/ 188594 h 13064490"/>
                <a:gd name="connsiteX118" fmla="*/ 9137522 w 12767104"/>
                <a:gd name="connsiteY118" fmla="*/ 352424 h 13064490"/>
                <a:gd name="connsiteX119" fmla="*/ 8903207 w 12767104"/>
                <a:gd name="connsiteY119" fmla="*/ 421004 h 13064490"/>
                <a:gd name="connsiteX120" fmla="*/ 8634602 w 12767104"/>
                <a:gd name="connsiteY120" fmla="*/ 548639 h 13064490"/>
                <a:gd name="connsiteX121" fmla="*/ 8421242 w 12767104"/>
                <a:gd name="connsiteY121" fmla="*/ 859154 h 13064490"/>
                <a:gd name="connsiteX122" fmla="*/ 8219312 w 12767104"/>
                <a:gd name="connsiteY122" fmla="*/ 922019 h 13064490"/>
                <a:gd name="connsiteX123" fmla="*/ 8125967 w 12767104"/>
                <a:gd name="connsiteY123" fmla="*/ 1301114 h 13064490"/>
                <a:gd name="connsiteX124" fmla="*/ 8017382 w 12767104"/>
                <a:gd name="connsiteY124" fmla="*/ 1407794 h 13064490"/>
                <a:gd name="connsiteX125" fmla="*/ 7977377 w 12767104"/>
                <a:gd name="connsiteY125" fmla="*/ 1543049 h 13064490"/>
                <a:gd name="connsiteX126" fmla="*/ 7811642 w 12767104"/>
                <a:gd name="connsiteY126" fmla="*/ 1577339 h 13064490"/>
                <a:gd name="connsiteX127" fmla="*/ 7678674 w 12767104"/>
                <a:gd name="connsiteY127" fmla="*/ 1816608 h 13064490"/>
                <a:gd name="connsiteX128" fmla="*/ 7327772 w 12767104"/>
                <a:gd name="connsiteY128" fmla="*/ 1645919 h 13064490"/>
                <a:gd name="connsiteX129" fmla="*/ 6998207 w 12767104"/>
                <a:gd name="connsiteY129" fmla="*/ 1950719 h 13064490"/>
                <a:gd name="connsiteX130" fmla="*/ 6794372 w 12767104"/>
                <a:gd name="connsiteY130" fmla="*/ 1811654 h 13064490"/>
                <a:gd name="connsiteX131" fmla="*/ 6388541 w 12767104"/>
                <a:gd name="connsiteY131" fmla="*/ 2077730 h 13064490"/>
                <a:gd name="connsiteX132" fmla="*/ 6200069 w 12767104"/>
                <a:gd name="connsiteY132" fmla="*/ 2258230 h 13064490"/>
                <a:gd name="connsiteX133" fmla="*/ 6132668 w 12767104"/>
                <a:gd name="connsiteY133" fmla="*/ 2184840 h 13064490"/>
                <a:gd name="connsiteX134" fmla="*/ 6051343 w 12767104"/>
                <a:gd name="connsiteY134" fmla="*/ 2172939 h 13064490"/>
                <a:gd name="connsiteX135" fmla="*/ 6160437 w 12767104"/>
                <a:gd name="connsiteY135" fmla="*/ 2085664 h 13064490"/>
                <a:gd name="connsiteX136" fmla="*/ 6152503 w 12767104"/>
                <a:gd name="connsiteY136" fmla="*/ 2036076 h 13064490"/>
                <a:gd name="connsiteX137" fmla="*/ 6071179 w 12767104"/>
                <a:gd name="connsiteY137" fmla="*/ 2038060 h 13064490"/>
                <a:gd name="connsiteX138" fmla="*/ 5991838 w 12767104"/>
                <a:gd name="connsiteY138" fmla="*/ 2105499 h 13064490"/>
                <a:gd name="connsiteX139" fmla="*/ 5957469 w 12767104"/>
                <a:gd name="connsiteY139" fmla="*/ 2048407 h 13064490"/>
                <a:gd name="connsiteX140" fmla="*/ 5841165 w 12767104"/>
                <a:gd name="connsiteY140" fmla="*/ 2136802 h 13064490"/>
                <a:gd name="connsiteX141" fmla="*/ 5728031 w 12767104"/>
                <a:gd name="connsiteY141" fmla="*/ 2049961 h 13064490"/>
                <a:gd name="connsiteX142" fmla="*/ 5581714 w 12767104"/>
                <a:gd name="connsiteY142" fmla="*/ 2050271 h 13064490"/>
                <a:gd name="connsiteX143" fmla="*/ 5460256 w 12767104"/>
                <a:gd name="connsiteY143" fmla="*/ 2097565 h 13064490"/>
                <a:gd name="connsiteX144" fmla="*/ 5343431 w 12767104"/>
                <a:gd name="connsiteY144" fmla="*/ 2060837 h 13064490"/>
                <a:gd name="connsiteX145" fmla="*/ 5383630 w 12767104"/>
                <a:gd name="connsiteY145" fmla="*/ 1903664 h 13064490"/>
                <a:gd name="connsiteX146" fmla="*/ 5073471 w 12767104"/>
                <a:gd name="connsiteY146" fmla="*/ 1859543 h 13064490"/>
                <a:gd name="connsiteX147" fmla="*/ 5060722 w 12767104"/>
                <a:gd name="connsiteY147" fmla="*/ 1712143 h 13064490"/>
                <a:gd name="connsiteX148" fmla="*/ 4887021 w 12767104"/>
                <a:gd name="connsiteY148" fmla="*/ 1772269 h 13064490"/>
                <a:gd name="connsiteX149" fmla="*/ 4565691 w 12767104"/>
                <a:gd name="connsiteY149" fmla="*/ 1635406 h 13064490"/>
                <a:gd name="connsiteX150" fmla="*/ 4512137 w 12767104"/>
                <a:gd name="connsiteY150" fmla="*/ 1712763 h 13064490"/>
                <a:gd name="connsiteX151" fmla="*/ 4375274 w 12767104"/>
                <a:gd name="connsiteY151" fmla="*/ 1712763 h 13064490"/>
                <a:gd name="connsiteX152" fmla="*/ 4289902 w 12767104"/>
                <a:gd name="connsiteY152" fmla="*/ 1742267 h 13064490"/>
                <a:gd name="connsiteX153" fmla="*/ 4214609 w 12767104"/>
                <a:gd name="connsiteY153" fmla="*/ 1593753 h 13064490"/>
                <a:gd name="connsiteX154" fmla="*/ 4095599 w 12767104"/>
                <a:gd name="connsiteY154" fmla="*/ 1520363 h 13064490"/>
                <a:gd name="connsiteX155" fmla="*/ 4099856 w 12767104"/>
                <a:gd name="connsiteY155" fmla="*/ 1431046 h 13064490"/>
                <a:gd name="connsiteX156" fmla="*/ 3996423 w 12767104"/>
                <a:gd name="connsiteY156" fmla="*/ 1391434 h 13064490"/>
                <a:gd name="connsiteX157" fmla="*/ 3762439 w 12767104"/>
                <a:gd name="connsiteY157" fmla="*/ 1268200 h 13064490"/>
                <a:gd name="connsiteX158" fmla="*/ 3683643 w 12767104"/>
                <a:gd name="connsiteY158" fmla="*/ 1308185 h 13064490"/>
                <a:gd name="connsiteX159" fmla="*/ 3505928 w 12767104"/>
                <a:gd name="connsiteY159" fmla="*/ 1106176 h 13064490"/>
                <a:gd name="connsiteX160" fmla="*/ 3296242 w 12767104"/>
                <a:gd name="connsiteY160" fmla="*/ 1199033 h 13064490"/>
                <a:gd name="connsiteX161" fmla="*/ 3234753 w 12767104"/>
                <a:gd name="connsiteY161" fmla="*/ 1089940 h 13064490"/>
                <a:gd name="connsiteX162" fmla="*/ 2999574 w 12767104"/>
                <a:gd name="connsiteY162" fmla="*/ 1182219 h 13064490"/>
                <a:gd name="connsiteX163" fmla="*/ 2992765 w 12767104"/>
                <a:gd name="connsiteY163" fmla="*/ 1034402 h 13064490"/>
                <a:gd name="connsiteX164" fmla="*/ 2920345 w 12767104"/>
                <a:gd name="connsiteY164" fmla="*/ 1007542 h 13064490"/>
                <a:gd name="connsiteX165" fmla="*/ 2792430 w 12767104"/>
                <a:gd name="connsiteY165" fmla="*/ 1246638 h 13064490"/>
                <a:gd name="connsiteX166" fmla="*/ 2793380 w 12767104"/>
                <a:gd name="connsiteY166" fmla="*/ 1429807 h 13064490"/>
                <a:gd name="connsiteX167" fmla="*/ 2655567 w 12767104"/>
                <a:gd name="connsiteY167" fmla="*/ 1478709 h 13064490"/>
                <a:gd name="connsiteX168" fmla="*/ 2541665 w 12767104"/>
                <a:gd name="connsiteY168" fmla="*/ 1603773 h 13064490"/>
                <a:gd name="connsiteX169" fmla="*/ 2356057 w 12767104"/>
                <a:gd name="connsiteY169" fmla="*/ 1591769 h 13064490"/>
                <a:gd name="connsiteX170" fmla="*/ 2241013 w 12767104"/>
                <a:gd name="connsiteY170" fmla="*/ 1758385 h 13064490"/>
                <a:gd name="connsiteX171" fmla="*/ 2084315 w 12767104"/>
                <a:gd name="connsiteY171" fmla="*/ 1706813 h 13064490"/>
                <a:gd name="connsiteX172" fmla="*/ 2012822 w 12767104"/>
                <a:gd name="connsiteY172" fmla="*/ 1710689 h 13064490"/>
                <a:gd name="connsiteX173" fmla="*/ 2007107 w 12767104"/>
                <a:gd name="connsiteY173" fmla="*/ 1870709 h 13064490"/>
                <a:gd name="connsiteX174" fmla="*/ 1736597 w 12767104"/>
                <a:gd name="connsiteY174" fmla="*/ 1920239 h 13064490"/>
                <a:gd name="connsiteX175" fmla="*/ 1383792 w 12767104"/>
                <a:gd name="connsiteY175" fmla="*/ 1796415 h 13064490"/>
                <a:gd name="connsiteX176" fmla="*/ 1064132 w 12767104"/>
                <a:gd name="connsiteY176" fmla="*/ 1979294 h 13064490"/>
                <a:gd name="connsiteX177" fmla="*/ 1053084 w 12767104"/>
                <a:gd name="connsiteY177" fmla="*/ 2431542 h 13064490"/>
                <a:gd name="connsiteX178" fmla="*/ 514350 w 12767104"/>
                <a:gd name="connsiteY178" fmla="*/ 2355342 h 13064490"/>
                <a:gd name="connsiteX179" fmla="*/ 464057 w 12767104"/>
                <a:gd name="connsiteY179" fmla="*/ 2529839 h 13064490"/>
                <a:gd name="connsiteX180" fmla="*/ 0 w 12767104"/>
                <a:gd name="connsiteY180" fmla="*/ 2450592 h 13064490"/>
                <a:gd name="connsiteX0" fmla="*/ 0 w 12767104"/>
                <a:gd name="connsiteY0" fmla="*/ 2450592 h 13064490"/>
                <a:gd name="connsiteX1" fmla="*/ 266319 w 12767104"/>
                <a:gd name="connsiteY1" fmla="*/ 2830068 h 13064490"/>
                <a:gd name="connsiteX2" fmla="*/ 715899 w 12767104"/>
                <a:gd name="connsiteY2" fmla="*/ 2767965 h 13064490"/>
                <a:gd name="connsiteX3" fmla="*/ 1254633 w 12767104"/>
                <a:gd name="connsiteY3" fmla="*/ 3008757 h 13064490"/>
                <a:gd name="connsiteX4" fmla="*/ 1414652 w 12767104"/>
                <a:gd name="connsiteY4" fmla="*/ 3208019 h 13064490"/>
                <a:gd name="connsiteX5" fmla="*/ 1605152 w 12767104"/>
                <a:gd name="connsiteY5" fmla="*/ 3383279 h 13064490"/>
                <a:gd name="connsiteX6" fmla="*/ 1776602 w 12767104"/>
                <a:gd name="connsiteY6" fmla="*/ 3274694 h 13064490"/>
                <a:gd name="connsiteX7" fmla="*/ 2104262 w 12767104"/>
                <a:gd name="connsiteY7" fmla="*/ 3577589 h 13064490"/>
                <a:gd name="connsiteX8" fmla="*/ 2044827 w 12767104"/>
                <a:gd name="connsiteY8" fmla="*/ 3737610 h 13064490"/>
                <a:gd name="connsiteX9" fmla="*/ 2681477 w 12767104"/>
                <a:gd name="connsiteY9" fmla="*/ 3979544 h 13064490"/>
                <a:gd name="connsiteX10" fmla="*/ 3096767 w 12767104"/>
                <a:gd name="connsiteY10" fmla="*/ 3918584 h 13064490"/>
                <a:gd name="connsiteX11" fmla="*/ 3167252 w 12767104"/>
                <a:gd name="connsiteY11" fmla="*/ 4078604 h 13064490"/>
                <a:gd name="connsiteX12" fmla="*/ 3313937 w 12767104"/>
                <a:gd name="connsiteY12" fmla="*/ 4000499 h 13064490"/>
                <a:gd name="connsiteX13" fmla="*/ 3447669 w 12767104"/>
                <a:gd name="connsiteY13" fmla="*/ 4025646 h 13064490"/>
                <a:gd name="connsiteX14" fmla="*/ 3510152 w 12767104"/>
                <a:gd name="connsiteY14" fmla="*/ 4219574 h 13064490"/>
                <a:gd name="connsiteX15" fmla="*/ 3515867 w 12767104"/>
                <a:gd name="connsiteY15" fmla="*/ 4589144 h 13064490"/>
                <a:gd name="connsiteX16" fmla="*/ 3371087 w 12767104"/>
                <a:gd name="connsiteY16" fmla="*/ 4928234 h 13064490"/>
                <a:gd name="connsiteX17" fmla="*/ 3479672 w 12767104"/>
                <a:gd name="connsiteY17" fmla="*/ 5463539 h 13064490"/>
                <a:gd name="connsiteX18" fmla="*/ 3310127 w 12767104"/>
                <a:gd name="connsiteY18" fmla="*/ 5494019 h 13064490"/>
                <a:gd name="connsiteX19" fmla="*/ 3172967 w 12767104"/>
                <a:gd name="connsiteY19" fmla="*/ 6015989 h 13064490"/>
                <a:gd name="connsiteX20" fmla="*/ 3262502 w 12767104"/>
                <a:gd name="connsiteY20" fmla="*/ 6031229 h 13064490"/>
                <a:gd name="connsiteX21" fmla="*/ 3315842 w 12767104"/>
                <a:gd name="connsiteY21" fmla="*/ 6193154 h 13064490"/>
                <a:gd name="connsiteX22" fmla="*/ 3464432 w 12767104"/>
                <a:gd name="connsiteY22" fmla="*/ 6115049 h 13064490"/>
                <a:gd name="connsiteX23" fmla="*/ 3593972 w 12767104"/>
                <a:gd name="connsiteY23" fmla="*/ 6273164 h 13064490"/>
                <a:gd name="connsiteX24" fmla="*/ 3835146 w 12767104"/>
                <a:gd name="connsiteY24" fmla="*/ 6307836 h 13064490"/>
                <a:gd name="connsiteX25" fmla="*/ 3643502 w 12767104"/>
                <a:gd name="connsiteY25" fmla="*/ 6793229 h 13064490"/>
                <a:gd name="connsiteX26" fmla="*/ 3704462 w 12767104"/>
                <a:gd name="connsiteY26" fmla="*/ 7218044 h 13064490"/>
                <a:gd name="connsiteX27" fmla="*/ 3508247 w 12767104"/>
                <a:gd name="connsiteY27" fmla="*/ 7745729 h 13064490"/>
                <a:gd name="connsiteX28" fmla="*/ 3654932 w 12767104"/>
                <a:gd name="connsiteY28" fmla="*/ 7880984 h 13064490"/>
                <a:gd name="connsiteX29" fmla="*/ 3396234 w 12767104"/>
                <a:gd name="connsiteY29" fmla="*/ 8180451 h 13064490"/>
                <a:gd name="connsiteX30" fmla="*/ 3645407 w 12767104"/>
                <a:gd name="connsiteY30" fmla="*/ 8650604 h 13064490"/>
                <a:gd name="connsiteX31" fmla="*/ 4189476 w 12767104"/>
                <a:gd name="connsiteY31" fmla="*/ 9107805 h 13064490"/>
                <a:gd name="connsiteX32" fmla="*/ 4317872 w 12767104"/>
                <a:gd name="connsiteY32" fmla="*/ 9022079 h 13064490"/>
                <a:gd name="connsiteX33" fmla="*/ 4573142 w 12767104"/>
                <a:gd name="connsiteY33" fmla="*/ 9305924 h 13064490"/>
                <a:gd name="connsiteX34" fmla="*/ 4847462 w 12767104"/>
                <a:gd name="connsiteY34" fmla="*/ 9330689 h 13064490"/>
                <a:gd name="connsiteX35" fmla="*/ 5024627 w 12767104"/>
                <a:gd name="connsiteY35" fmla="*/ 9193529 h 13064490"/>
                <a:gd name="connsiteX36" fmla="*/ 5401817 w 12767104"/>
                <a:gd name="connsiteY36" fmla="*/ 9408794 h 13064490"/>
                <a:gd name="connsiteX37" fmla="*/ 5702807 w 12767104"/>
                <a:gd name="connsiteY37" fmla="*/ 9414509 h 13064490"/>
                <a:gd name="connsiteX38" fmla="*/ 5805677 w 12767104"/>
                <a:gd name="connsiteY38" fmla="*/ 9641204 h 13064490"/>
                <a:gd name="connsiteX39" fmla="*/ 6116192 w 12767104"/>
                <a:gd name="connsiteY39" fmla="*/ 9660254 h 13064490"/>
                <a:gd name="connsiteX40" fmla="*/ 6206109 w 12767104"/>
                <a:gd name="connsiteY40" fmla="*/ 9857613 h 13064490"/>
                <a:gd name="connsiteX41" fmla="*/ 6379082 w 12767104"/>
                <a:gd name="connsiteY41" fmla="*/ 9858374 h 13064490"/>
                <a:gd name="connsiteX42" fmla="*/ 6531482 w 12767104"/>
                <a:gd name="connsiteY42" fmla="*/ 10033634 h 13064490"/>
                <a:gd name="connsiteX43" fmla="*/ 6741032 w 12767104"/>
                <a:gd name="connsiteY43" fmla="*/ 10033634 h 13064490"/>
                <a:gd name="connsiteX44" fmla="*/ 6769607 w 12767104"/>
                <a:gd name="connsiteY44" fmla="*/ 10528934 h 13064490"/>
                <a:gd name="connsiteX45" fmla="*/ 6960108 w 12767104"/>
                <a:gd name="connsiteY45" fmla="*/ 10938891 h 13064490"/>
                <a:gd name="connsiteX46" fmla="*/ 6458712 w 12767104"/>
                <a:gd name="connsiteY46" fmla="*/ 11369040 h 13064490"/>
                <a:gd name="connsiteX47" fmla="*/ 6592443 w 12767104"/>
                <a:gd name="connsiteY47" fmla="*/ 11569065 h 13064490"/>
                <a:gd name="connsiteX48" fmla="*/ 6723888 w 12767104"/>
                <a:gd name="connsiteY48" fmla="*/ 11530965 h 13064490"/>
                <a:gd name="connsiteX49" fmla="*/ 6826758 w 12767104"/>
                <a:gd name="connsiteY49" fmla="*/ 11633835 h 13064490"/>
                <a:gd name="connsiteX50" fmla="*/ 6834378 w 12767104"/>
                <a:gd name="connsiteY50" fmla="*/ 11870055 h 13064490"/>
                <a:gd name="connsiteX51" fmla="*/ 6950583 w 12767104"/>
                <a:gd name="connsiteY51" fmla="*/ 12011025 h 13064490"/>
                <a:gd name="connsiteX52" fmla="*/ 7009638 w 12767104"/>
                <a:gd name="connsiteY52" fmla="*/ 12390120 h 13064490"/>
                <a:gd name="connsiteX53" fmla="*/ 6941058 w 12767104"/>
                <a:gd name="connsiteY53" fmla="*/ 12628245 h 13064490"/>
                <a:gd name="connsiteX54" fmla="*/ 7076313 w 12767104"/>
                <a:gd name="connsiteY54" fmla="*/ 12847320 h 13064490"/>
                <a:gd name="connsiteX55" fmla="*/ 7202043 w 12767104"/>
                <a:gd name="connsiteY55" fmla="*/ 12943713 h 13064490"/>
                <a:gd name="connsiteX56" fmla="*/ 7287768 w 12767104"/>
                <a:gd name="connsiteY56" fmla="*/ 12799695 h 13064490"/>
                <a:gd name="connsiteX57" fmla="*/ 7377303 w 12767104"/>
                <a:gd name="connsiteY57" fmla="*/ 12759690 h 13064490"/>
                <a:gd name="connsiteX58" fmla="*/ 7748778 w 12767104"/>
                <a:gd name="connsiteY58" fmla="*/ 12538710 h 13064490"/>
                <a:gd name="connsiteX59" fmla="*/ 8312658 w 12767104"/>
                <a:gd name="connsiteY59" fmla="*/ 13034010 h 13064490"/>
                <a:gd name="connsiteX60" fmla="*/ 8440293 w 12767104"/>
                <a:gd name="connsiteY60" fmla="*/ 12971145 h 13064490"/>
                <a:gd name="connsiteX61" fmla="*/ 8819388 w 12767104"/>
                <a:gd name="connsiteY61" fmla="*/ 13013055 h 13064490"/>
                <a:gd name="connsiteX62" fmla="*/ 9089898 w 12767104"/>
                <a:gd name="connsiteY62" fmla="*/ 13064490 h 13064490"/>
                <a:gd name="connsiteX63" fmla="*/ 9554718 w 12767104"/>
                <a:gd name="connsiteY63" fmla="*/ 12974954 h 13064490"/>
                <a:gd name="connsiteX64" fmla="*/ 9853803 w 12767104"/>
                <a:gd name="connsiteY64" fmla="*/ 12885420 h 13064490"/>
                <a:gd name="connsiteX65" fmla="*/ 9954006 w 12767104"/>
                <a:gd name="connsiteY65" fmla="*/ 12968097 h 13064490"/>
                <a:gd name="connsiteX66" fmla="*/ 10019538 w 12767104"/>
                <a:gd name="connsiteY66" fmla="*/ 12891134 h 13064490"/>
                <a:gd name="connsiteX67" fmla="*/ 10107168 w 12767104"/>
                <a:gd name="connsiteY67" fmla="*/ 12702539 h 13064490"/>
                <a:gd name="connsiteX68" fmla="*/ 10103358 w 12767104"/>
                <a:gd name="connsiteY68" fmla="*/ 12614909 h 13064490"/>
                <a:gd name="connsiteX69" fmla="*/ 10177653 w 12767104"/>
                <a:gd name="connsiteY69" fmla="*/ 12538709 h 13064490"/>
                <a:gd name="connsiteX70" fmla="*/ 10135743 w 12767104"/>
                <a:gd name="connsiteY70" fmla="*/ 12378689 h 13064490"/>
                <a:gd name="connsiteX71" fmla="*/ 10267188 w 12767104"/>
                <a:gd name="connsiteY71" fmla="*/ 12338684 h 13064490"/>
                <a:gd name="connsiteX72" fmla="*/ 10419207 w 12767104"/>
                <a:gd name="connsiteY72" fmla="*/ 11967972 h 13064490"/>
                <a:gd name="connsiteX73" fmla="*/ 11149203 w 12767104"/>
                <a:gd name="connsiteY73" fmla="*/ 12121514 h 13064490"/>
                <a:gd name="connsiteX74" fmla="*/ 12090273 w 12767104"/>
                <a:gd name="connsiteY74" fmla="*/ 11727179 h 13064490"/>
                <a:gd name="connsiteX75" fmla="*/ 12248388 w 12767104"/>
                <a:gd name="connsiteY75" fmla="*/ 11870054 h 13064490"/>
                <a:gd name="connsiteX76" fmla="*/ 12362688 w 12767104"/>
                <a:gd name="connsiteY76" fmla="*/ 11891009 h 13064490"/>
                <a:gd name="connsiteX77" fmla="*/ 12524613 w 12767104"/>
                <a:gd name="connsiteY77" fmla="*/ 11662409 h 13064490"/>
                <a:gd name="connsiteX78" fmla="*/ 12600813 w 12767104"/>
                <a:gd name="connsiteY78" fmla="*/ 11622404 h 13064490"/>
                <a:gd name="connsiteX79" fmla="*/ 12658344 w 12767104"/>
                <a:gd name="connsiteY79" fmla="*/ 11645265 h 13064490"/>
                <a:gd name="connsiteX80" fmla="*/ 12758928 w 12767104"/>
                <a:gd name="connsiteY80" fmla="*/ 11344274 h 13064490"/>
                <a:gd name="connsiteX81" fmla="*/ 12446507 w 12767104"/>
                <a:gd name="connsiteY81" fmla="*/ 10921364 h 13064490"/>
                <a:gd name="connsiteX82" fmla="*/ 12383642 w 12767104"/>
                <a:gd name="connsiteY82" fmla="*/ 10618469 h 13064490"/>
                <a:gd name="connsiteX83" fmla="*/ 12201906 w 12767104"/>
                <a:gd name="connsiteY83" fmla="*/ 10423017 h 13064490"/>
                <a:gd name="connsiteX84" fmla="*/ 12216002 w 12767104"/>
                <a:gd name="connsiteY84" fmla="*/ 10138409 h 13064490"/>
                <a:gd name="connsiteX85" fmla="*/ 12560807 w 12767104"/>
                <a:gd name="connsiteY85" fmla="*/ 9631679 h 13064490"/>
                <a:gd name="connsiteX86" fmla="*/ 12693777 w 12767104"/>
                <a:gd name="connsiteY86" fmla="*/ 8833866 h 13064490"/>
                <a:gd name="connsiteX87" fmla="*/ 12472416 w 12767104"/>
                <a:gd name="connsiteY87" fmla="*/ 8590407 h 13064490"/>
                <a:gd name="connsiteX88" fmla="*/ 12508992 w 12767104"/>
                <a:gd name="connsiteY88" fmla="*/ 7827264 h 13064490"/>
                <a:gd name="connsiteX89" fmla="*/ 12256389 w 12767104"/>
                <a:gd name="connsiteY89" fmla="*/ 7655052 h 13064490"/>
                <a:gd name="connsiteX90" fmla="*/ 11978640 w 12767104"/>
                <a:gd name="connsiteY90" fmla="*/ 7424928 h 13064490"/>
                <a:gd name="connsiteX91" fmla="*/ 11887200 w 12767104"/>
                <a:gd name="connsiteY91" fmla="*/ 6784848 h 13064490"/>
                <a:gd name="connsiteX92" fmla="*/ 12052173 w 12767104"/>
                <a:gd name="connsiteY92" fmla="*/ 6573774 h 13064490"/>
                <a:gd name="connsiteX93" fmla="*/ 12172950 w 12767104"/>
                <a:gd name="connsiteY93" fmla="*/ 6334887 h 13064490"/>
                <a:gd name="connsiteX94" fmla="*/ 12179808 w 12767104"/>
                <a:gd name="connsiteY94" fmla="*/ 5888736 h 13064490"/>
                <a:gd name="connsiteX95" fmla="*/ 11915394 w 12767104"/>
                <a:gd name="connsiteY95" fmla="*/ 5550027 h 13064490"/>
                <a:gd name="connsiteX96" fmla="*/ 11612880 w 12767104"/>
                <a:gd name="connsiteY96" fmla="*/ 5285232 h 13064490"/>
                <a:gd name="connsiteX97" fmla="*/ 11137392 w 12767104"/>
                <a:gd name="connsiteY97" fmla="*/ 4791456 h 13064490"/>
                <a:gd name="connsiteX98" fmla="*/ 10345674 w 12767104"/>
                <a:gd name="connsiteY98" fmla="*/ 4283583 h 13064490"/>
                <a:gd name="connsiteX99" fmla="*/ 10364343 w 12767104"/>
                <a:gd name="connsiteY99" fmla="*/ 3643122 h 13064490"/>
                <a:gd name="connsiteX100" fmla="*/ 10991088 w 12767104"/>
                <a:gd name="connsiteY100" fmla="*/ 3035808 h 13064490"/>
                <a:gd name="connsiteX101" fmla="*/ 11228832 w 12767104"/>
                <a:gd name="connsiteY101" fmla="*/ 2523744 h 13064490"/>
                <a:gd name="connsiteX102" fmla="*/ 11155680 w 12767104"/>
                <a:gd name="connsiteY102" fmla="*/ 2286000 h 13064490"/>
                <a:gd name="connsiteX103" fmla="*/ 11391900 w 12767104"/>
                <a:gd name="connsiteY103" fmla="*/ 1664970 h 13064490"/>
                <a:gd name="connsiteX104" fmla="*/ 11299698 w 12767104"/>
                <a:gd name="connsiteY104" fmla="*/ 1289304 h 13064490"/>
                <a:gd name="connsiteX105" fmla="*/ 10966704 w 12767104"/>
                <a:gd name="connsiteY105" fmla="*/ 1435227 h 13064490"/>
                <a:gd name="connsiteX106" fmla="*/ 10770870 w 12767104"/>
                <a:gd name="connsiteY106" fmla="*/ 1719072 h 13064490"/>
                <a:gd name="connsiteX107" fmla="*/ 10211943 w 12767104"/>
                <a:gd name="connsiteY107" fmla="*/ 1704594 h 13064490"/>
                <a:gd name="connsiteX108" fmla="*/ 10643616 w 12767104"/>
                <a:gd name="connsiteY108" fmla="*/ 987552 h 13064490"/>
                <a:gd name="connsiteX109" fmla="*/ 10569321 w 12767104"/>
                <a:gd name="connsiteY109" fmla="*/ 768477 h 13064490"/>
                <a:gd name="connsiteX110" fmla="*/ 10310241 w 12767104"/>
                <a:gd name="connsiteY110" fmla="*/ 644652 h 13064490"/>
                <a:gd name="connsiteX111" fmla="*/ 10132695 w 12767104"/>
                <a:gd name="connsiteY111" fmla="*/ 798957 h 13064490"/>
                <a:gd name="connsiteX112" fmla="*/ 9947147 w 12767104"/>
                <a:gd name="connsiteY112" fmla="*/ 712469 h 13064490"/>
                <a:gd name="connsiteX113" fmla="*/ 9547097 w 12767104"/>
                <a:gd name="connsiteY113" fmla="*/ 748664 h 13064490"/>
                <a:gd name="connsiteX114" fmla="*/ 9390887 w 12767104"/>
                <a:gd name="connsiteY114" fmla="*/ 302894 h 13064490"/>
                <a:gd name="connsiteX115" fmla="*/ 9286112 w 12767104"/>
                <a:gd name="connsiteY115" fmla="*/ 152399 h 13064490"/>
                <a:gd name="connsiteX116" fmla="*/ 9089136 w 12767104"/>
                <a:gd name="connsiteY116" fmla="*/ 0 h 13064490"/>
                <a:gd name="connsiteX117" fmla="*/ 9030842 w 12767104"/>
                <a:gd name="connsiteY117" fmla="*/ 188594 h 13064490"/>
                <a:gd name="connsiteX118" fmla="*/ 9137522 w 12767104"/>
                <a:gd name="connsiteY118" fmla="*/ 352424 h 13064490"/>
                <a:gd name="connsiteX119" fmla="*/ 8903207 w 12767104"/>
                <a:gd name="connsiteY119" fmla="*/ 421004 h 13064490"/>
                <a:gd name="connsiteX120" fmla="*/ 8634602 w 12767104"/>
                <a:gd name="connsiteY120" fmla="*/ 548639 h 13064490"/>
                <a:gd name="connsiteX121" fmla="*/ 8421242 w 12767104"/>
                <a:gd name="connsiteY121" fmla="*/ 859154 h 13064490"/>
                <a:gd name="connsiteX122" fmla="*/ 8219312 w 12767104"/>
                <a:gd name="connsiteY122" fmla="*/ 922019 h 13064490"/>
                <a:gd name="connsiteX123" fmla="*/ 8125967 w 12767104"/>
                <a:gd name="connsiteY123" fmla="*/ 1301114 h 13064490"/>
                <a:gd name="connsiteX124" fmla="*/ 8017382 w 12767104"/>
                <a:gd name="connsiteY124" fmla="*/ 1407794 h 13064490"/>
                <a:gd name="connsiteX125" fmla="*/ 7977377 w 12767104"/>
                <a:gd name="connsiteY125" fmla="*/ 1543049 h 13064490"/>
                <a:gd name="connsiteX126" fmla="*/ 7811642 w 12767104"/>
                <a:gd name="connsiteY126" fmla="*/ 1577339 h 13064490"/>
                <a:gd name="connsiteX127" fmla="*/ 7678674 w 12767104"/>
                <a:gd name="connsiteY127" fmla="*/ 1816608 h 13064490"/>
                <a:gd name="connsiteX128" fmla="*/ 7327772 w 12767104"/>
                <a:gd name="connsiteY128" fmla="*/ 1645919 h 13064490"/>
                <a:gd name="connsiteX129" fmla="*/ 6998207 w 12767104"/>
                <a:gd name="connsiteY129" fmla="*/ 1950719 h 13064490"/>
                <a:gd name="connsiteX130" fmla="*/ 6794372 w 12767104"/>
                <a:gd name="connsiteY130" fmla="*/ 1811654 h 13064490"/>
                <a:gd name="connsiteX131" fmla="*/ 6388541 w 12767104"/>
                <a:gd name="connsiteY131" fmla="*/ 2077730 h 13064490"/>
                <a:gd name="connsiteX132" fmla="*/ 6200069 w 12767104"/>
                <a:gd name="connsiteY132" fmla="*/ 2258230 h 13064490"/>
                <a:gd name="connsiteX133" fmla="*/ 6132668 w 12767104"/>
                <a:gd name="connsiteY133" fmla="*/ 2184840 h 13064490"/>
                <a:gd name="connsiteX134" fmla="*/ 6051343 w 12767104"/>
                <a:gd name="connsiteY134" fmla="*/ 2172939 h 13064490"/>
                <a:gd name="connsiteX135" fmla="*/ 6160437 w 12767104"/>
                <a:gd name="connsiteY135" fmla="*/ 2085664 h 13064490"/>
                <a:gd name="connsiteX136" fmla="*/ 6152503 w 12767104"/>
                <a:gd name="connsiteY136" fmla="*/ 2036076 h 13064490"/>
                <a:gd name="connsiteX137" fmla="*/ 6071179 w 12767104"/>
                <a:gd name="connsiteY137" fmla="*/ 2038060 h 13064490"/>
                <a:gd name="connsiteX138" fmla="*/ 5991838 w 12767104"/>
                <a:gd name="connsiteY138" fmla="*/ 2105499 h 13064490"/>
                <a:gd name="connsiteX139" fmla="*/ 5957469 w 12767104"/>
                <a:gd name="connsiteY139" fmla="*/ 2048407 h 13064490"/>
                <a:gd name="connsiteX140" fmla="*/ 5841165 w 12767104"/>
                <a:gd name="connsiteY140" fmla="*/ 2136802 h 13064490"/>
                <a:gd name="connsiteX141" fmla="*/ 5728031 w 12767104"/>
                <a:gd name="connsiteY141" fmla="*/ 2049961 h 13064490"/>
                <a:gd name="connsiteX142" fmla="*/ 5581714 w 12767104"/>
                <a:gd name="connsiteY142" fmla="*/ 2050271 h 13064490"/>
                <a:gd name="connsiteX143" fmla="*/ 5460256 w 12767104"/>
                <a:gd name="connsiteY143" fmla="*/ 2097565 h 13064490"/>
                <a:gd name="connsiteX144" fmla="*/ 5343431 w 12767104"/>
                <a:gd name="connsiteY144" fmla="*/ 2060837 h 13064490"/>
                <a:gd name="connsiteX145" fmla="*/ 5383630 w 12767104"/>
                <a:gd name="connsiteY145" fmla="*/ 1903664 h 13064490"/>
                <a:gd name="connsiteX146" fmla="*/ 5073471 w 12767104"/>
                <a:gd name="connsiteY146" fmla="*/ 1859543 h 13064490"/>
                <a:gd name="connsiteX147" fmla="*/ 5060722 w 12767104"/>
                <a:gd name="connsiteY147" fmla="*/ 1712143 h 13064490"/>
                <a:gd name="connsiteX148" fmla="*/ 4887021 w 12767104"/>
                <a:gd name="connsiteY148" fmla="*/ 1772269 h 13064490"/>
                <a:gd name="connsiteX149" fmla="*/ 4565691 w 12767104"/>
                <a:gd name="connsiteY149" fmla="*/ 1635406 h 13064490"/>
                <a:gd name="connsiteX150" fmla="*/ 4512137 w 12767104"/>
                <a:gd name="connsiteY150" fmla="*/ 1712763 h 13064490"/>
                <a:gd name="connsiteX151" fmla="*/ 4375274 w 12767104"/>
                <a:gd name="connsiteY151" fmla="*/ 1712763 h 13064490"/>
                <a:gd name="connsiteX152" fmla="*/ 4289902 w 12767104"/>
                <a:gd name="connsiteY152" fmla="*/ 1742267 h 13064490"/>
                <a:gd name="connsiteX153" fmla="*/ 4214609 w 12767104"/>
                <a:gd name="connsiteY153" fmla="*/ 1593753 h 13064490"/>
                <a:gd name="connsiteX154" fmla="*/ 4095599 w 12767104"/>
                <a:gd name="connsiteY154" fmla="*/ 1520363 h 13064490"/>
                <a:gd name="connsiteX155" fmla="*/ 4099856 w 12767104"/>
                <a:gd name="connsiteY155" fmla="*/ 1431046 h 13064490"/>
                <a:gd name="connsiteX156" fmla="*/ 3996423 w 12767104"/>
                <a:gd name="connsiteY156" fmla="*/ 1391434 h 13064490"/>
                <a:gd name="connsiteX157" fmla="*/ 3762439 w 12767104"/>
                <a:gd name="connsiteY157" fmla="*/ 1268200 h 13064490"/>
                <a:gd name="connsiteX158" fmla="*/ 3683643 w 12767104"/>
                <a:gd name="connsiteY158" fmla="*/ 1308185 h 13064490"/>
                <a:gd name="connsiteX159" fmla="*/ 3505928 w 12767104"/>
                <a:gd name="connsiteY159" fmla="*/ 1106176 h 13064490"/>
                <a:gd name="connsiteX160" fmla="*/ 3296242 w 12767104"/>
                <a:gd name="connsiteY160" fmla="*/ 1199033 h 13064490"/>
                <a:gd name="connsiteX161" fmla="*/ 3234753 w 12767104"/>
                <a:gd name="connsiteY161" fmla="*/ 1089940 h 13064490"/>
                <a:gd name="connsiteX162" fmla="*/ 2999574 w 12767104"/>
                <a:gd name="connsiteY162" fmla="*/ 1182219 h 13064490"/>
                <a:gd name="connsiteX163" fmla="*/ 2992765 w 12767104"/>
                <a:gd name="connsiteY163" fmla="*/ 1034402 h 13064490"/>
                <a:gd name="connsiteX164" fmla="*/ 2920345 w 12767104"/>
                <a:gd name="connsiteY164" fmla="*/ 1007542 h 13064490"/>
                <a:gd name="connsiteX165" fmla="*/ 2792430 w 12767104"/>
                <a:gd name="connsiteY165" fmla="*/ 1246638 h 13064490"/>
                <a:gd name="connsiteX166" fmla="*/ 2793380 w 12767104"/>
                <a:gd name="connsiteY166" fmla="*/ 1429807 h 13064490"/>
                <a:gd name="connsiteX167" fmla="*/ 2655567 w 12767104"/>
                <a:gd name="connsiteY167" fmla="*/ 1478709 h 13064490"/>
                <a:gd name="connsiteX168" fmla="*/ 2541665 w 12767104"/>
                <a:gd name="connsiteY168" fmla="*/ 1603773 h 13064490"/>
                <a:gd name="connsiteX169" fmla="*/ 2356057 w 12767104"/>
                <a:gd name="connsiteY169" fmla="*/ 1591769 h 13064490"/>
                <a:gd name="connsiteX170" fmla="*/ 2241013 w 12767104"/>
                <a:gd name="connsiteY170" fmla="*/ 1758385 h 13064490"/>
                <a:gd name="connsiteX171" fmla="*/ 2084315 w 12767104"/>
                <a:gd name="connsiteY171" fmla="*/ 1706813 h 13064490"/>
                <a:gd name="connsiteX172" fmla="*/ 2012822 w 12767104"/>
                <a:gd name="connsiteY172" fmla="*/ 1710689 h 13064490"/>
                <a:gd name="connsiteX173" fmla="*/ 2007107 w 12767104"/>
                <a:gd name="connsiteY173" fmla="*/ 1870709 h 13064490"/>
                <a:gd name="connsiteX174" fmla="*/ 1736597 w 12767104"/>
                <a:gd name="connsiteY174" fmla="*/ 1920239 h 13064490"/>
                <a:gd name="connsiteX175" fmla="*/ 1383792 w 12767104"/>
                <a:gd name="connsiteY175" fmla="*/ 1796415 h 13064490"/>
                <a:gd name="connsiteX176" fmla="*/ 1064132 w 12767104"/>
                <a:gd name="connsiteY176" fmla="*/ 1979294 h 13064490"/>
                <a:gd name="connsiteX177" fmla="*/ 1053084 w 12767104"/>
                <a:gd name="connsiteY177" fmla="*/ 2431542 h 13064490"/>
                <a:gd name="connsiteX178" fmla="*/ 514350 w 12767104"/>
                <a:gd name="connsiteY178" fmla="*/ 2355342 h 13064490"/>
                <a:gd name="connsiteX179" fmla="*/ 464057 w 12767104"/>
                <a:gd name="connsiteY179" fmla="*/ 2529839 h 13064490"/>
                <a:gd name="connsiteX180" fmla="*/ 0 w 12767104"/>
                <a:gd name="connsiteY180" fmla="*/ 2450592 h 13064490"/>
                <a:gd name="connsiteX0" fmla="*/ 0 w 12767104"/>
                <a:gd name="connsiteY0" fmla="*/ 2450592 h 13064490"/>
                <a:gd name="connsiteX1" fmla="*/ 266319 w 12767104"/>
                <a:gd name="connsiteY1" fmla="*/ 2830068 h 13064490"/>
                <a:gd name="connsiteX2" fmla="*/ 715899 w 12767104"/>
                <a:gd name="connsiteY2" fmla="*/ 2767965 h 13064490"/>
                <a:gd name="connsiteX3" fmla="*/ 1254633 w 12767104"/>
                <a:gd name="connsiteY3" fmla="*/ 3008757 h 13064490"/>
                <a:gd name="connsiteX4" fmla="*/ 1414652 w 12767104"/>
                <a:gd name="connsiteY4" fmla="*/ 3208019 h 13064490"/>
                <a:gd name="connsiteX5" fmla="*/ 1605152 w 12767104"/>
                <a:gd name="connsiteY5" fmla="*/ 3383279 h 13064490"/>
                <a:gd name="connsiteX6" fmla="*/ 1776602 w 12767104"/>
                <a:gd name="connsiteY6" fmla="*/ 3274694 h 13064490"/>
                <a:gd name="connsiteX7" fmla="*/ 2104262 w 12767104"/>
                <a:gd name="connsiteY7" fmla="*/ 3577589 h 13064490"/>
                <a:gd name="connsiteX8" fmla="*/ 2044827 w 12767104"/>
                <a:gd name="connsiteY8" fmla="*/ 3737610 h 13064490"/>
                <a:gd name="connsiteX9" fmla="*/ 2681477 w 12767104"/>
                <a:gd name="connsiteY9" fmla="*/ 3979544 h 13064490"/>
                <a:gd name="connsiteX10" fmla="*/ 3096767 w 12767104"/>
                <a:gd name="connsiteY10" fmla="*/ 3918584 h 13064490"/>
                <a:gd name="connsiteX11" fmla="*/ 3167252 w 12767104"/>
                <a:gd name="connsiteY11" fmla="*/ 4078604 h 13064490"/>
                <a:gd name="connsiteX12" fmla="*/ 3313937 w 12767104"/>
                <a:gd name="connsiteY12" fmla="*/ 4000499 h 13064490"/>
                <a:gd name="connsiteX13" fmla="*/ 3447669 w 12767104"/>
                <a:gd name="connsiteY13" fmla="*/ 4025646 h 13064490"/>
                <a:gd name="connsiteX14" fmla="*/ 3510152 w 12767104"/>
                <a:gd name="connsiteY14" fmla="*/ 4219574 h 13064490"/>
                <a:gd name="connsiteX15" fmla="*/ 3515867 w 12767104"/>
                <a:gd name="connsiteY15" fmla="*/ 4589144 h 13064490"/>
                <a:gd name="connsiteX16" fmla="*/ 3371087 w 12767104"/>
                <a:gd name="connsiteY16" fmla="*/ 4928234 h 13064490"/>
                <a:gd name="connsiteX17" fmla="*/ 3479672 w 12767104"/>
                <a:gd name="connsiteY17" fmla="*/ 5463539 h 13064490"/>
                <a:gd name="connsiteX18" fmla="*/ 3310127 w 12767104"/>
                <a:gd name="connsiteY18" fmla="*/ 5494019 h 13064490"/>
                <a:gd name="connsiteX19" fmla="*/ 3172967 w 12767104"/>
                <a:gd name="connsiteY19" fmla="*/ 6015989 h 13064490"/>
                <a:gd name="connsiteX20" fmla="*/ 3262502 w 12767104"/>
                <a:gd name="connsiteY20" fmla="*/ 6031229 h 13064490"/>
                <a:gd name="connsiteX21" fmla="*/ 3315842 w 12767104"/>
                <a:gd name="connsiteY21" fmla="*/ 6193154 h 13064490"/>
                <a:gd name="connsiteX22" fmla="*/ 3464432 w 12767104"/>
                <a:gd name="connsiteY22" fmla="*/ 6115049 h 13064490"/>
                <a:gd name="connsiteX23" fmla="*/ 3593972 w 12767104"/>
                <a:gd name="connsiteY23" fmla="*/ 6273164 h 13064490"/>
                <a:gd name="connsiteX24" fmla="*/ 3835146 w 12767104"/>
                <a:gd name="connsiteY24" fmla="*/ 6307836 h 13064490"/>
                <a:gd name="connsiteX25" fmla="*/ 3643502 w 12767104"/>
                <a:gd name="connsiteY25" fmla="*/ 6793229 h 13064490"/>
                <a:gd name="connsiteX26" fmla="*/ 3704462 w 12767104"/>
                <a:gd name="connsiteY26" fmla="*/ 7218044 h 13064490"/>
                <a:gd name="connsiteX27" fmla="*/ 3508247 w 12767104"/>
                <a:gd name="connsiteY27" fmla="*/ 7745729 h 13064490"/>
                <a:gd name="connsiteX28" fmla="*/ 3654932 w 12767104"/>
                <a:gd name="connsiteY28" fmla="*/ 7880984 h 13064490"/>
                <a:gd name="connsiteX29" fmla="*/ 3396234 w 12767104"/>
                <a:gd name="connsiteY29" fmla="*/ 8180451 h 13064490"/>
                <a:gd name="connsiteX30" fmla="*/ 3645407 w 12767104"/>
                <a:gd name="connsiteY30" fmla="*/ 8650604 h 13064490"/>
                <a:gd name="connsiteX31" fmla="*/ 4189476 w 12767104"/>
                <a:gd name="connsiteY31" fmla="*/ 9107805 h 13064490"/>
                <a:gd name="connsiteX32" fmla="*/ 4317872 w 12767104"/>
                <a:gd name="connsiteY32" fmla="*/ 9022079 h 13064490"/>
                <a:gd name="connsiteX33" fmla="*/ 4573142 w 12767104"/>
                <a:gd name="connsiteY33" fmla="*/ 9305924 h 13064490"/>
                <a:gd name="connsiteX34" fmla="*/ 4847462 w 12767104"/>
                <a:gd name="connsiteY34" fmla="*/ 9330689 h 13064490"/>
                <a:gd name="connsiteX35" fmla="*/ 5024627 w 12767104"/>
                <a:gd name="connsiteY35" fmla="*/ 9193529 h 13064490"/>
                <a:gd name="connsiteX36" fmla="*/ 5401817 w 12767104"/>
                <a:gd name="connsiteY36" fmla="*/ 9408794 h 13064490"/>
                <a:gd name="connsiteX37" fmla="*/ 5702807 w 12767104"/>
                <a:gd name="connsiteY37" fmla="*/ 9414509 h 13064490"/>
                <a:gd name="connsiteX38" fmla="*/ 5805677 w 12767104"/>
                <a:gd name="connsiteY38" fmla="*/ 9641204 h 13064490"/>
                <a:gd name="connsiteX39" fmla="*/ 6116192 w 12767104"/>
                <a:gd name="connsiteY39" fmla="*/ 9660254 h 13064490"/>
                <a:gd name="connsiteX40" fmla="*/ 6206109 w 12767104"/>
                <a:gd name="connsiteY40" fmla="*/ 9857613 h 13064490"/>
                <a:gd name="connsiteX41" fmla="*/ 6379082 w 12767104"/>
                <a:gd name="connsiteY41" fmla="*/ 9858374 h 13064490"/>
                <a:gd name="connsiteX42" fmla="*/ 6531482 w 12767104"/>
                <a:gd name="connsiteY42" fmla="*/ 10033634 h 13064490"/>
                <a:gd name="connsiteX43" fmla="*/ 6741032 w 12767104"/>
                <a:gd name="connsiteY43" fmla="*/ 10033634 h 13064490"/>
                <a:gd name="connsiteX44" fmla="*/ 6769607 w 12767104"/>
                <a:gd name="connsiteY44" fmla="*/ 10528934 h 13064490"/>
                <a:gd name="connsiteX45" fmla="*/ 6960108 w 12767104"/>
                <a:gd name="connsiteY45" fmla="*/ 10938891 h 13064490"/>
                <a:gd name="connsiteX46" fmla="*/ 6458712 w 12767104"/>
                <a:gd name="connsiteY46" fmla="*/ 11369040 h 13064490"/>
                <a:gd name="connsiteX47" fmla="*/ 6592443 w 12767104"/>
                <a:gd name="connsiteY47" fmla="*/ 11569065 h 13064490"/>
                <a:gd name="connsiteX48" fmla="*/ 6723888 w 12767104"/>
                <a:gd name="connsiteY48" fmla="*/ 11530965 h 13064490"/>
                <a:gd name="connsiteX49" fmla="*/ 6826758 w 12767104"/>
                <a:gd name="connsiteY49" fmla="*/ 11633835 h 13064490"/>
                <a:gd name="connsiteX50" fmla="*/ 6834378 w 12767104"/>
                <a:gd name="connsiteY50" fmla="*/ 11870055 h 13064490"/>
                <a:gd name="connsiteX51" fmla="*/ 6950583 w 12767104"/>
                <a:gd name="connsiteY51" fmla="*/ 12011025 h 13064490"/>
                <a:gd name="connsiteX52" fmla="*/ 7009638 w 12767104"/>
                <a:gd name="connsiteY52" fmla="*/ 12390120 h 13064490"/>
                <a:gd name="connsiteX53" fmla="*/ 6941058 w 12767104"/>
                <a:gd name="connsiteY53" fmla="*/ 12628245 h 13064490"/>
                <a:gd name="connsiteX54" fmla="*/ 7076313 w 12767104"/>
                <a:gd name="connsiteY54" fmla="*/ 12847320 h 13064490"/>
                <a:gd name="connsiteX55" fmla="*/ 7202043 w 12767104"/>
                <a:gd name="connsiteY55" fmla="*/ 12943713 h 13064490"/>
                <a:gd name="connsiteX56" fmla="*/ 7287768 w 12767104"/>
                <a:gd name="connsiteY56" fmla="*/ 12799695 h 13064490"/>
                <a:gd name="connsiteX57" fmla="*/ 7377303 w 12767104"/>
                <a:gd name="connsiteY57" fmla="*/ 12759690 h 13064490"/>
                <a:gd name="connsiteX58" fmla="*/ 7748778 w 12767104"/>
                <a:gd name="connsiteY58" fmla="*/ 12538710 h 13064490"/>
                <a:gd name="connsiteX59" fmla="*/ 8312658 w 12767104"/>
                <a:gd name="connsiteY59" fmla="*/ 13034010 h 13064490"/>
                <a:gd name="connsiteX60" fmla="*/ 8440293 w 12767104"/>
                <a:gd name="connsiteY60" fmla="*/ 12971145 h 13064490"/>
                <a:gd name="connsiteX61" fmla="*/ 8819388 w 12767104"/>
                <a:gd name="connsiteY61" fmla="*/ 13013055 h 13064490"/>
                <a:gd name="connsiteX62" fmla="*/ 9089898 w 12767104"/>
                <a:gd name="connsiteY62" fmla="*/ 13064490 h 13064490"/>
                <a:gd name="connsiteX63" fmla="*/ 9554718 w 12767104"/>
                <a:gd name="connsiteY63" fmla="*/ 12974954 h 13064490"/>
                <a:gd name="connsiteX64" fmla="*/ 9853803 w 12767104"/>
                <a:gd name="connsiteY64" fmla="*/ 12885420 h 13064490"/>
                <a:gd name="connsiteX65" fmla="*/ 9954006 w 12767104"/>
                <a:gd name="connsiteY65" fmla="*/ 12968097 h 13064490"/>
                <a:gd name="connsiteX66" fmla="*/ 10019538 w 12767104"/>
                <a:gd name="connsiteY66" fmla="*/ 12891134 h 13064490"/>
                <a:gd name="connsiteX67" fmla="*/ 10107168 w 12767104"/>
                <a:gd name="connsiteY67" fmla="*/ 12702539 h 13064490"/>
                <a:gd name="connsiteX68" fmla="*/ 10103358 w 12767104"/>
                <a:gd name="connsiteY68" fmla="*/ 12614909 h 13064490"/>
                <a:gd name="connsiteX69" fmla="*/ 10177653 w 12767104"/>
                <a:gd name="connsiteY69" fmla="*/ 12538709 h 13064490"/>
                <a:gd name="connsiteX70" fmla="*/ 10135743 w 12767104"/>
                <a:gd name="connsiteY70" fmla="*/ 12378689 h 13064490"/>
                <a:gd name="connsiteX71" fmla="*/ 10267188 w 12767104"/>
                <a:gd name="connsiteY71" fmla="*/ 12338684 h 13064490"/>
                <a:gd name="connsiteX72" fmla="*/ 10419207 w 12767104"/>
                <a:gd name="connsiteY72" fmla="*/ 11967972 h 13064490"/>
                <a:gd name="connsiteX73" fmla="*/ 11149203 w 12767104"/>
                <a:gd name="connsiteY73" fmla="*/ 12121514 h 13064490"/>
                <a:gd name="connsiteX74" fmla="*/ 12090273 w 12767104"/>
                <a:gd name="connsiteY74" fmla="*/ 11727179 h 13064490"/>
                <a:gd name="connsiteX75" fmla="*/ 12248388 w 12767104"/>
                <a:gd name="connsiteY75" fmla="*/ 11870054 h 13064490"/>
                <a:gd name="connsiteX76" fmla="*/ 12362688 w 12767104"/>
                <a:gd name="connsiteY76" fmla="*/ 11891009 h 13064490"/>
                <a:gd name="connsiteX77" fmla="*/ 12524613 w 12767104"/>
                <a:gd name="connsiteY77" fmla="*/ 11662409 h 13064490"/>
                <a:gd name="connsiteX78" fmla="*/ 12600813 w 12767104"/>
                <a:gd name="connsiteY78" fmla="*/ 11622404 h 13064490"/>
                <a:gd name="connsiteX79" fmla="*/ 12658344 w 12767104"/>
                <a:gd name="connsiteY79" fmla="*/ 11645265 h 13064490"/>
                <a:gd name="connsiteX80" fmla="*/ 12758928 w 12767104"/>
                <a:gd name="connsiteY80" fmla="*/ 11344274 h 13064490"/>
                <a:gd name="connsiteX81" fmla="*/ 12446507 w 12767104"/>
                <a:gd name="connsiteY81" fmla="*/ 10921364 h 13064490"/>
                <a:gd name="connsiteX82" fmla="*/ 12383642 w 12767104"/>
                <a:gd name="connsiteY82" fmla="*/ 10618469 h 13064490"/>
                <a:gd name="connsiteX83" fmla="*/ 12201906 w 12767104"/>
                <a:gd name="connsiteY83" fmla="*/ 10423017 h 13064490"/>
                <a:gd name="connsiteX84" fmla="*/ 12216002 w 12767104"/>
                <a:gd name="connsiteY84" fmla="*/ 10138409 h 13064490"/>
                <a:gd name="connsiteX85" fmla="*/ 12560807 w 12767104"/>
                <a:gd name="connsiteY85" fmla="*/ 9631679 h 13064490"/>
                <a:gd name="connsiteX86" fmla="*/ 12693777 w 12767104"/>
                <a:gd name="connsiteY86" fmla="*/ 8833866 h 13064490"/>
                <a:gd name="connsiteX87" fmla="*/ 12472416 w 12767104"/>
                <a:gd name="connsiteY87" fmla="*/ 8590407 h 13064490"/>
                <a:gd name="connsiteX88" fmla="*/ 12508992 w 12767104"/>
                <a:gd name="connsiteY88" fmla="*/ 7827264 h 13064490"/>
                <a:gd name="connsiteX89" fmla="*/ 12256389 w 12767104"/>
                <a:gd name="connsiteY89" fmla="*/ 7655052 h 13064490"/>
                <a:gd name="connsiteX90" fmla="*/ 11978640 w 12767104"/>
                <a:gd name="connsiteY90" fmla="*/ 7424928 h 13064490"/>
                <a:gd name="connsiteX91" fmla="*/ 11887200 w 12767104"/>
                <a:gd name="connsiteY91" fmla="*/ 6784848 h 13064490"/>
                <a:gd name="connsiteX92" fmla="*/ 12052173 w 12767104"/>
                <a:gd name="connsiteY92" fmla="*/ 6573774 h 13064490"/>
                <a:gd name="connsiteX93" fmla="*/ 12172950 w 12767104"/>
                <a:gd name="connsiteY93" fmla="*/ 6334887 h 13064490"/>
                <a:gd name="connsiteX94" fmla="*/ 12179808 w 12767104"/>
                <a:gd name="connsiteY94" fmla="*/ 5888736 h 13064490"/>
                <a:gd name="connsiteX95" fmla="*/ 11915394 w 12767104"/>
                <a:gd name="connsiteY95" fmla="*/ 5550027 h 13064490"/>
                <a:gd name="connsiteX96" fmla="*/ 11612880 w 12767104"/>
                <a:gd name="connsiteY96" fmla="*/ 5285232 h 13064490"/>
                <a:gd name="connsiteX97" fmla="*/ 11137392 w 12767104"/>
                <a:gd name="connsiteY97" fmla="*/ 4791456 h 13064490"/>
                <a:gd name="connsiteX98" fmla="*/ 10345674 w 12767104"/>
                <a:gd name="connsiteY98" fmla="*/ 4283583 h 13064490"/>
                <a:gd name="connsiteX99" fmla="*/ 10364343 w 12767104"/>
                <a:gd name="connsiteY99" fmla="*/ 3643122 h 13064490"/>
                <a:gd name="connsiteX100" fmla="*/ 10991088 w 12767104"/>
                <a:gd name="connsiteY100" fmla="*/ 3035808 h 13064490"/>
                <a:gd name="connsiteX101" fmla="*/ 11228832 w 12767104"/>
                <a:gd name="connsiteY101" fmla="*/ 2523744 h 13064490"/>
                <a:gd name="connsiteX102" fmla="*/ 11155680 w 12767104"/>
                <a:gd name="connsiteY102" fmla="*/ 2286000 h 13064490"/>
                <a:gd name="connsiteX103" fmla="*/ 11391900 w 12767104"/>
                <a:gd name="connsiteY103" fmla="*/ 1664970 h 13064490"/>
                <a:gd name="connsiteX104" fmla="*/ 11299698 w 12767104"/>
                <a:gd name="connsiteY104" fmla="*/ 1289304 h 13064490"/>
                <a:gd name="connsiteX105" fmla="*/ 10966704 w 12767104"/>
                <a:gd name="connsiteY105" fmla="*/ 1435227 h 13064490"/>
                <a:gd name="connsiteX106" fmla="*/ 10770870 w 12767104"/>
                <a:gd name="connsiteY106" fmla="*/ 1719072 h 13064490"/>
                <a:gd name="connsiteX107" fmla="*/ 10211943 w 12767104"/>
                <a:gd name="connsiteY107" fmla="*/ 1704594 h 13064490"/>
                <a:gd name="connsiteX108" fmla="*/ 10643616 w 12767104"/>
                <a:gd name="connsiteY108" fmla="*/ 987552 h 13064490"/>
                <a:gd name="connsiteX109" fmla="*/ 10569321 w 12767104"/>
                <a:gd name="connsiteY109" fmla="*/ 768477 h 13064490"/>
                <a:gd name="connsiteX110" fmla="*/ 10310241 w 12767104"/>
                <a:gd name="connsiteY110" fmla="*/ 644652 h 13064490"/>
                <a:gd name="connsiteX111" fmla="*/ 10132695 w 12767104"/>
                <a:gd name="connsiteY111" fmla="*/ 798957 h 13064490"/>
                <a:gd name="connsiteX112" fmla="*/ 9947147 w 12767104"/>
                <a:gd name="connsiteY112" fmla="*/ 712469 h 13064490"/>
                <a:gd name="connsiteX113" fmla="*/ 9547097 w 12767104"/>
                <a:gd name="connsiteY113" fmla="*/ 748664 h 13064490"/>
                <a:gd name="connsiteX114" fmla="*/ 9390887 w 12767104"/>
                <a:gd name="connsiteY114" fmla="*/ 302894 h 13064490"/>
                <a:gd name="connsiteX115" fmla="*/ 9286112 w 12767104"/>
                <a:gd name="connsiteY115" fmla="*/ 152399 h 13064490"/>
                <a:gd name="connsiteX116" fmla="*/ 9089136 w 12767104"/>
                <a:gd name="connsiteY116" fmla="*/ 0 h 13064490"/>
                <a:gd name="connsiteX117" fmla="*/ 9030842 w 12767104"/>
                <a:gd name="connsiteY117" fmla="*/ 188594 h 13064490"/>
                <a:gd name="connsiteX118" fmla="*/ 9137522 w 12767104"/>
                <a:gd name="connsiteY118" fmla="*/ 352424 h 13064490"/>
                <a:gd name="connsiteX119" fmla="*/ 8903207 w 12767104"/>
                <a:gd name="connsiteY119" fmla="*/ 421004 h 13064490"/>
                <a:gd name="connsiteX120" fmla="*/ 8634602 w 12767104"/>
                <a:gd name="connsiteY120" fmla="*/ 548639 h 13064490"/>
                <a:gd name="connsiteX121" fmla="*/ 8421242 w 12767104"/>
                <a:gd name="connsiteY121" fmla="*/ 859154 h 13064490"/>
                <a:gd name="connsiteX122" fmla="*/ 8219312 w 12767104"/>
                <a:gd name="connsiteY122" fmla="*/ 922019 h 13064490"/>
                <a:gd name="connsiteX123" fmla="*/ 8125967 w 12767104"/>
                <a:gd name="connsiteY123" fmla="*/ 1301114 h 13064490"/>
                <a:gd name="connsiteX124" fmla="*/ 8017382 w 12767104"/>
                <a:gd name="connsiteY124" fmla="*/ 1407794 h 13064490"/>
                <a:gd name="connsiteX125" fmla="*/ 7977377 w 12767104"/>
                <a:gd name="connsiteY125" fmla="*/ 1543049 h 13064490"/>
                <a:gd name="connsiteX126" fmla="*/ 7811642 w 12767104"/>
                <a:gd name="connsiteY126" fmla="*/ 1577339 h 13064490"/>
                <a:gd name="connsiteX127" fmla="*/ 7678674 w 12767104"/>
                <a:gd name="connsiteY127" fmla="*/ 1816608 h 13064490"/>
                <a:gd name="connsiteX128" fmla="*/ 7327772 w 12767104"/>
                <a:gd name="connsiteY128" fmla="*/ 1645919 h 13064490"/>
                <a:gd name="connsiteX129" fmla="*/ 6998207 w 12767104"/>
                <a:gd name="connsiteY129" fmla="*/ 1950719 h 13064490"/>
                <a:gd name="connsiteX130" fmla="*/ 6794372 w 12767104"/>
                <a:gd name="connsiteY130" fmla="*/ 1811654 h 13064490"/>
                <a:gd name="connsiteX131" fmla="*/ 6388541 w 12767104"/>
                <a:gd name="connsiteY131" fmla="*/ 2077730 h 13064490"/>
                <a:gd name="connsiteX132" fmla="*/ 6200069 w 12767104"/>
                <a:gd name="connsiteY132" fmla="*/ 2258230 h 13064490"/>
                <a:gd name="connsiteX133" fmla="*/ 6132668 w 12767104"/>
                <a:gd name="connsiteY133" fmla="*/ 2184840 h 13064490"/>
                <a:gd name="connsiteX134" fmla="*/ 6051343 w 12767104"/>
                <a:gd name="connsiteY134" fmla="*/ 2172939 h 13064490"/>
                <a:gd name="connsiteX135" fmla="*/ 6160437 w 12767104"/>
                <a:gd name="connsiteY135" fmla="*/ 2085664 h 13064490"/>
                <a:gd name="connsiteX136" fmla="*/ 6152503 w 12767104"/>
                <a:gd name="connsiteY136" fmla="*/ 2036076 h 13064490"/>
                <a:gd name="connsiteX137" fmla="*/ 6071179 w 12767104"/>
                <a:gd name="connsiteY137" fmla="*/ 2038060 h 13064490"/>
                <a:gd name="connsiteX138" fmla="*/ 5991838 w 12767104"/>
                <a:gd name="connsiteY138" fmla="*/ 2105499 h 13064490"/>
                <a:gd name="connsiteX139" fmla="*/ 5957469 w 12767104"/>
                <a:gd name="connsiteY139" fmla="*/ 2048407 h 13064490"/>
                <a:gd name="connsiteX140" fmla="*/ 5841165 w 12767104"/>
                <a:gd name="connsiteY140" fmla="*/ 2136802 h 13064490"/>
                <a:gd name="connsiteX141" fmla="*/ 5728031 w 12767104"/>
                <a:gd name="connsiteY141" fmla="*/ 2049961 h 13064490"/>
                <a:gd name="connsiteX142" fmla="*/ 5581714 w 12767104"/>
                <a:gd name="connsiteY142" fmla="*/ 2050271 h 13064490"/>
                <a:gd name="connsiteX143" fmla="*/ 5460256 w 12767104"/>
                <a:gd name="connsiteY143" fmla="*/ 2097565 h 13064490"/>
                <a:gd name="connsiteX144" fmla="*/ 5343431 w 12767104"/>
                <a:gd name="connsiteY144" fmla="*/ 2060837 h 13064490"/>
                <a:gd name="connsiteX145" fmla="*/ 5383630 w 12767104"/>
                <a:gd name="connsiteY145" fmla="*/ 1903664 h 13064490"/>
                <a:gd name="connsiteX146" fmla="*/ 5073471 w 12767104"/>
                <a:gd name="connsiteY146" fmla="*/ 1859543 h 13064490"/>
                <a:gd name="connsiteX147" fmla="*/ 5060722 w 12767104"/>
                <a:gd name="connsiteY147" fmla="*/ 1712143 h 13064490"/>
                <a:gd name="connsiteX148" fmla="*/ 4887021 w 12767104"/>
                <a:gd name="connsiteY148" fmla="*/ 1772269 h 13064490"/>
                <a:gd name="connsiteX149" fmla="*/ 4565691 w 12767104"/>
                <a:gd name="connsiteY149" fmla="*/ 1635406 h 13064490"/>
                <a:gd name="connsiteX150" fmla="*/ 4512137 w 12767104"/>
                <a:gd name="connsiteY150" fmla="*/ 1712763 h 13064490"/>
                <a:gd name="connsiteX151" fmla="*/ 4375274 w 12767104"/>
                <a:gd name="connsiteY151" fmla="*/ 1712763 h 13064490"/>
                <a:gd name="connsiteX152" fmla="*/ 4289902 w 12767104"/>
                <a:gd name="connsiteY152" fmla="*/ 1742267 h 13064490"/>
                <a:gd name="connsiteX153" fmla="*/ 4214609 w 12767104"/>
                <a:gd name="connsiteY153" fmla="*/ 1593753 h 13064490"/>
                <a:gd name="connsiteX154" fmla="*/ 4095599 w 12767104"/>
                <a:gd name="connsiteY154" fmla="*/ 1520363 h 13064490"/>
                <a:gd name="connsiteX155" fmla="*/ 4099856 w 12767104"/>
                <a:gd name="connsiteY155" fmla="*/ 1431046 h 13064490"/>
                <a:gd name="connsiteX156" fmla="*/ 3996423 w 12767104"/>
                <a:gd name="connsiteY156" fmla="*/ 1391434 h 13064490"/>
                <a:gd name="connsiteX157" fmla="*/ 3762439 w 12767104"/>
                <a:gd name="connsiteY157" fmla="*/ 1268200 h 13064490"/>
                <a:gd name="connsiteX158" fmla="*/ 3683643 w 12767104"/>
                <a:gd name="connsiteY158" fmla="*/ 1308185 h 13064490"/>
                <a:gd name="connsiteX159" fmla="*/ 3505928 w 12767104"/>
                <a:gd name="connsiteY159" fmla="*/ 1106176 h 13064490"/>
                <a:gd name="connsiteX160" fmla="*/ 3296242 w 12767104"/>
                <a:gd name="connsiteY160" fmla="*/ 1199033 h 13064490"/>
                <a:gd name="connsiteX161" fmla="*/ 3234753 w 12767104"/>
                <a:gd name="connsiteY161" fmla="*/ 1089940 h 13064490"/>
                <a:gd name="connsiteX162" fmla="*/ 2999574 w 12767104"/>
                <a:gd name="connsiteY162" fmla="*/ 1182219 h 13064490"/>
                <a:gd name="connsiteX163" fmla="*/ 2992765 w 12767104"/>
                <a:gd name="connsiteY163" fmla="*/ 1034402 h 13064490"/>
                <a:gd name="connsiteX164" fmla="*/ 2920345 w 12767104"/>
                <a:gd name="connsiteY164" fmla="*/ 1007542 h 13064490"/>
                <a:gd name="connsiteX165" fmla="*/ 2792430 w 12767104"/>
                <a:gd name="connsiteY165" fmla="*/ 1246638 h 13064490"/>
                <a:gd name="connsiteX166" fmla="*/ 2793380 w 12767104"/>
                <a:gd name="connsiteY166" fmla="*/ 1429807 h 13064490"/>
                <a:gd name="connsiteX167" fmla="*/ 2655567 w 12767104"/>
                <a:gd name="connsiteY167" fmla="*/ 1478709 h 13064490"/>
                <a:gd name="connsiteX168" fmla="*/ 2541665 w 12767104"/>
                <a:gd name="connsiteY168" fmla="*/ 1603773 h 13064490"/>
                <a:gd name="connsiteX169" fmla="*/ 2356057 w 12767104"/>
                <a:gd name="connsiteY169" fmla="*/ 1591769 h 13064490"/>
                <a:gd name="connsiteX170" fmla="*/ 2241013 w 12767104"/>
                <a:gd name="connsiteY170" fmla="*/ 1758385 h 13064490"/>
                <a:gd name="connsiteX171" fmla="*/ 2084315 w 12767104"/>
                <a:gd name="connsiteY171" fmla="*/ 1706813 h 13064490"/>
                <a:gd name="connsiteX172" fmla="*/ 2012822 w 12767104"/>
                <a:gd name="connsiteY172" fmla="*/ 1710689 h 13064490"/>
                <a:gd name="connsiteX173" fmla="*/ 2007107 w 12767104"/>
                <a:gd name="connsiteY173" fmla="*/ 1870709 h 13064490"/>
                <a:gd name="connsiteX174" fmla="*/ 1736597 w 12767104"/>
                <a:gd name="connsiteY174" fmla="*/ 1920239 h 13064490"/>
                <a:gd name="connsiteX175" fmla="*/ 1383792 w 12767104"/>
                <a:gd name="connsiteY175" fmla="*/ 1796415 h 13064490"/>
                <a:gd name="connsiteX176" fmla="*/ 1064132 w 12767104"/>
                <a:gd name="connsiteY176" fmla="*/ 1979294 h 13064490"/>
                <a:gd name="connsiteX177" fmla="*/ 1053084 w 12767104"/>
                <a:gd name="connsiteY177" fmla="*/ 2431542 h 13064490"/>
                <a:gd name="connsiteX178" fmla="*/ 514350 w 12767104"/>
                <a:gd name="connsiteY178" fmla="*/ 2355342 h 13064490"/>
                <a:gd name="connsiteX179" fmla="*/ 464057 w 12767104"/>
                <a:gd name="connsiteY179" fmla="*/ 2529839 h 13064490"/>
                <a:gd name="connsiteX180" fmla="*/ 0 w 12767104"/>
                <a:gd name="connsiteY180" fmla="*/ 2450592 h 13064490"/>
                <a:gd name="connsiteX0" fmla="*/ 0 w 12767104"/>
                <a:gd name="connsiteY0" fmla="*/ 2450592 h 13064490"/>
                <a:gd name="connsiteX1" fmla="*/ 266319 w 12767104"/>
                <a:gd name="connsiteY1" fmla="*/ 2830068 h 13064490"/>
                <a:gd name="connsiteX2" fmla="*/ 715899 w 12767104"/>
                <a:gd name="connsiteY2" fmla="*/ 2767965 h 13064490"/>
                <a:gd name="connsiteX3" fmla="*/ 1254633 w 12767104"/>
                <a:gd name="connsiteY3" fmla="*/ 3008757 h 13064490"/>
                <a:gd name="connsiteX4" fmla="*/ 1414652 w 12767104"/>
                <a:gd name="connsiteY4" fmla="*/ 3208019 h 13064490"/>
                <a:gd name="connsiteX5" fmla="*/ 1605152 w 12767104"/>
                <a:gd name="connsiteY5" fmla="*/ 3383279 h 13064490"/>
                <a:gd name="connsiteX6" fmla="*/ 1776602 w 12767104"/>
                <a:gd name="connsiteY6" fmla="*/ 3274694 h 13064490"/>
                <a:gd name="connsiteX7" fmla="*/ 2104262 w 12767104"/>
                <a:gd name="connsiteY7" fmla="*/ 3577589 h 13064490"/>
                <a:gd name="connsiteX8" fmla="*/ 2044827 w 12767104"/>
                <a:gd name="connsiteY8" fmla="*/ 3737610 h 13064490"/>
                <a:gd name="connsiteX9" fmla="*/ 2681477 w 12767104"/>
                <a:gd name="connsiteY9" fmla="*/ 3979544 h 13064490"/>
                <a:gd name="connsiteX10" fmla="*/ 3096767 w 12767104"/>
                <a:gd name="connsiteY10" fmla="*/ 3918584 h 13064490"/>
                <a:gd name="connsiteX11" fmla="*/ 3167252 w 12767104"/>
                <a:gd name="connsiteY11" fmla="*/ 4078604 h 13064490"/>
                <a:gd name="connsiteX12" fmla="*/ 3313937 w 12767104"/>
                <a:gd name="connsiteY12" fmla="*/ 4000499 h 13064490"/>
                <a:gd name="connsiteX13" fmla="*/ 3447669 w 12767104"/>
                <a:gd name="connsiteY13" fmla="*/ 4025646 h 13064490"/>
                <a:gd name="connsiteX14" fmla="*/ 3510152 w 12767104"/>
                <a:gd name="connsiteY14" fmla="*/ 4219574 h 13064490"/>
                <a:gd name="connsiteX15" fmla="*/ 3515867 w 12767104"/>
                <a:gd name="connsiteY15" fmla="*/ 4589144 h 13064490"/>
                <a:gd name="connsiteX16" fmla="*/ 3371087 w 12767104"/>
                <a:gd name="connsiteY16" fmla="*/ 4928234 h 13064490"/>
                <a:gd name="connsiteX17" fmla="*/ 3479672 w 12767104"/>
                <a:gd name="connsiteY17" fmla="*/ 5463539 h 13064490"/>
                <a:gd name="connsiteX18" fmla="*/ 3310127 w 12767104"/>
                <a:gd name="connsiteY18" fmla="*/ 5494019 h 13064490"/>
                <a:gd name="connsiteX19" fmla="*/ 3172967 w 12767104"/>
                <a:gd name="connsiteY19" fmla="*/ 6015989 h 13064490"/>
                <a:gd name="connsiteX20" fmla="*/ 3262502 w 12767104"/>
                <a:gd name="connsiteY20" fmla="*/ 6031229 h 13064490"/>
                <a:gd name="connsiteX21" fmla="*/ 3315842 w 12767104"/>
                <a:gd name="connsiteY21" fmla="*/ 6193154 h 13064490"/>
                <a:gd name="connsiteX22" fmla="*/ 3464432 w 12767104"/>
                <a:gd name="connsiteY22" fmla="*/ 6115049 h 13064490"/>
                <a:gd name="connsiteX23" fmla="*/ 3593972 w 12767104"/>
                <a:gd name="connsiteY23" fmla="*/ 6273164 h 13064490"/>
                <a:gd name="connsiteX24" fmla="*/ 3835146 w 12767104"/>
                <a:gd name="connsiteY24" fmla="*/ 6307836 h 13064490"/>
                <a:gd name="connsiteX25" fmla="*/ 3643502 w 12767104"/>
                <a:gd name="connsiteY25" fmla="*/ 6793229 h 13064490"/>
                <a:gd name="connsiteX26" fmla="*/ 3704462 w 12767104"/>
                <a:gd name="connsiteY26" fmla="*/ 7218044 h 13064490"/>
                <a:gd name="connsiteX27" fmla="*/ 3508247 w 12767104"/>
                <a:gd name="connsiteY27" fmla="*/ 7745729 h 13064490"/>
                <a:gd name="connsiteX28" fmla="*/ 3654932 w 12767104"/>
                <a:gd name="connsiteY28" fmla="*/ 7880984 h 13064490"/>
                <a:gd name="connsiteX29" fmla="*/ 3396234 w 12767104"/>
                <a:gd name="connsiteY29" fmla="*/ 8180451 h 13064490"/>
                <a:gd name="connsiteX30" fmla="*/ 3645407 w 12767104"/>
                <a:gd name="connsiteY30" fmla="*/ 8650604 h 13064490"/>
                <a:gd name="connsiteX31" fmla="*/ 4189476 w 12767104"/>
                <a:gd name="connsiteY31" fmla="*/ 9107805 h 13064490"/>
                <a:gd name="connsiteX32" fmla="*/ 4317872 w 12767104"/>
                <a:gd name="connsiteY32" fmla="*/ 9022079 h 13064490"/>
                <a:gd name="connsiteX33" fmla="*/ 4573142 w 12767104"/>
                <a:gd name="connsiteY33" fmla="*/ 9305924 h 13064490"/>
                <a:gd name="connsiteX34" fmla="*/ 4847462 w 12767104"/>
                <a:gd name="connsiteY34" fmla="*/ 9330689 h 13064490"/>
                <a:gd name="connsiteX35" fmla="*/ 5024627 w 12767104"/>
                <a:gd name="connsiteY35" fmla="*/ 9193529 h 13064490"/>
                <a:gd name="connsiteX36" fmla="*/ 5401817 w 12767104"/>
                <a:gd name="connsiteY36" fmla="*/ 9408794 h 13064490"/>
                <a:gd name="connsiteX37" fmla="*/ 5702807 w 12767104"/>
                <a:gd name="connsiteY37" fmla="*/ 9414509 h 13064490"/>
                <a:gd name="connsiteX38" fmla="*/ 5805677 w 12767104"/>
                <a:gd name="connsiteY38" fmla="*/ 9641204 h 13064490"/>
                <a:gd name="connsiteX39" fmla="*/ 6116192 w 12767104"/>
                <a:gd name="connsiteY39" fmla="*/ 9660254 h 13064490"/>
                <a:gd name="connsiteX40" fmla="*/ 6206109 w 12767104"/>
                <a:gd name="connsiteY40" fmla="*/ 9857613 h 13064490"/>
                <a:gd name="connsiteX41" fmla="*/ 6379082 w 12767104"/>
                <a:gd name="connsiteY41" fmla="*/ 9858374 h 13064490"/>
                <a:gd name="connsiteX42" fmla="*/ 6531482 w 12767104"/>
                <a:gd name="connsiteY42" fmla="*/ 10033634 h 13064490"/>
                <a:gd name="connsiteX43" fmla="*/ 6741032 w 12767104"/>
                <a:gd name="connsiteY43" fmla="*/ 10033634 h 13064490"/>
                <a:gd name="connsiteX44" fmla="*/ 6769607 w 12767104"/>
                <a:gd name="connsiteY44" fmla="*/ 10528934 h 13064490"/>
                <a:gd name="connsiteX45" fmla="*/ 6960108 w 12767104"/>
                <a:gd name="connsiteY45" fmla="*/ 10938891 h 13064490"/>
                <a:gd name="connsiteX46" fmla="*/ 6458712 w 12767104"/>
                <a:gd name="connsiteY46" fmla="*/ 11369040 h 13064490"/>
                <a:gd name="connsiteX47" fmla="*/ 6592443 w 12767104"/>
                <a:gd name="connsiteY47" fmla="*/ 11569065 h 13064490"/>
                <a:gd name="connsiteX48" fmla="*/ 6723888 w 12767104"/>
                <a:gd name="connsiteY48" fmla="*/ 11530965 h 13064490"/>
                <a:gd name="connsiteX49" fmla="*/ 6826758 w 12767104"/>
                <a:gd name="connsiteY49" fmla="*/ 11633835 h 13064490"/>
                <a:gd name="connsiteX50" fmla="*/ 6834378 w 12767104"/>
                <a:gd name="connsiteY50" fmla="*/ 11870055 h 13064490"/>
                <a:gd name="connsiteX51" fmla="*/ 6950583 w 12767104"/>
                <a:gd name="connsiteY51" fmla="*/ 12011025 h 13064490"/>
                <a:gd name="connsiteX52" fmla="*/ 7009638 w 12767104"/>
                <a:gd name="connsiteY52" fmla="*/ 12390120 h 13064490"/>
                <a:gd name="connsiteX53" fmla="*/ 6941058 w 12767104"/>
                <a:gd name="connsiteY53" fmla="*/ 12628245 h 13064490"/>
                <a:gd name="connsiteX54" fmla="*/ 7076313 w 12767104"/>
                <a:gd name="connsiteY54" fmla="*/ 12847320 h 13064490"/>
                <a:gd name="connsiteX55" fmla="*/ 7202043 w 12767104"/>
                <a:gd name="connsiteY55" fmla="*/ 12943713 h 13064490"/>
                <a:gd name="connsiteX56" fmla="*/ 7287768 w 12767104"/>
                <a:gd name="connsiteY56" fmla="*/ 12799695 h 13064490"/>
                <a:gd name="connsiteX57" fmla="*/ 7377303 w 12767104"/>
                <a:gd name="connsiteY57" fmla="*/ 12759690 h 13064490"/>
                <a:gd name="connsiteX58" fmla="*/ 7748778 w 12767104"/>
                <a:gd name="connsiteY58" fmla="*/ 12538710 h 13064490"/>
                <a:gd name="connsiteX59" fmla="*/ 8312658 w 12767104"/>
                <a:gd name="connsiteY59" fmla="*/ 13034010 h 13064490"/>
                <a:gd name="connsiteX60" fmla="*/ 8440293 w 12767104"/>
                <a:gd name="connsiteY60" fmla="*/ 12971145 h 13064490"/>
                <a:gd name="connsiteX61" fmla="*/ 8819388 w 12767104"/>
                <a:gd name="connsiteY61" fmla="*/ 13013055 h 13064490"/>
                <a:gd name="connsiteX62" fmla="*/ 9089898 w 12767104"/>
                <a:gd name="connsiteY62" fmla="*/ 13064490 h 13064490"/>
                <a:gd name="connsiteX63" fmla="*/ 9554718 w 12767104"/>
                <a:gd name="connsiteY63" fmla="*/ 12974954 h 13064490"/>
                <a:gd name="connsiteX64" fmla="*/ 9853803 w 12767104"/>
                <a:gd name="connsiteY64" fmla="*/ 12885420 h 13064490"/>
                <a:gd name="connsiteX65" fmla="*/ 9954006 w 12767104"/>
                <a:gd name="connsiteY65" fmla="*/ 12968097 h 13064490"/>
                <a:gd name="connsiteX66" fmla="*/ 10019538 w 12767104"/>
                <a:gd name="connsiteY66" fmla="*/ 12891134 h 13064490"/>
                <a:gd name="connsiteX67" fmla="*/ 10107168 w 12767104"/>
                <a:gd name="connsiteY67" fmla="*/ 12702539 h 13064490"/>
                <a:gd name="connsiteX68" fmla="*/ 10103358 w 12767104"/>
                <a:gd name="connsiteY68" fmla="*/ 12614909 h 13064490"/>
                <a:gd name="connsiteX69" fmla="*/ 10177653 w 12767104"/>
                <a:gd name="connsiteY69" fmla="*/ 12538709 h 13064490"/>
                <a:gd name="connsiteX70" fmla="*/ 10135743 w 12767104"/>
                <a:gd name="connsiteY70" fmla="*/ 12378689 h 13064490"/>
                <a:gd name="connsiteX71" fmla="*/ 10267188 w 12767104"/>
                <a:gd name="connsiteY71" fmla="*/ 12338684 h 13064490"/>
                <a:gd name="connsiteX72" fmla="*/ 10419207 w 12767104"/>
                <a:gd name="connsiteY72" fmla="*/ 11967972 h 13064490"/>
                <a:gd name="connsiteX73" fmla="*/ 11149203 w 12767104"/>
                <a:gd name="connsiteY73" fmla="*/ 12121514 h 13064490"/>
                <a:gd name="connsiteX74" fmla="*/ 12090273 w 12767104"/>
                <a:gd name="connsiteY74" fmla="*/ 11727179 h 13064490"/>
                <a:gd name="connsiteX75" fmla="*/ 12248388 w 12767104"/>
                <a:gd name="connsiteY75" fmla="*/ 11870054 h 13064490"/>
                <a:gd name="connsiteX76" fmla="*/ 12362688 w 12767104"/>
                <a:gd name="connsiteY76" fmla="*/ 11891009 h 13064490"/>
                <a:gd name="connsiteX77" fmla="*/ 12524613 w 12767104"/>
                <a:gd name="connsiteY77" fmla="*/ 11662409 h 13064490"/>
                <a:gd name="connsiteX78" fmla="*/ 12600813 w 12767104"/>
                <a:gd name="connsiteY78" fmla="*/ 11622404 h 13064490"/>
                <a:gd name="connsiteX79" fmla="*/ 12658344 w 12767104"/>
                <a:gd name="connsiteY79" fmla="*/ 11645265 h 13064490"/>
                <a:gd name="connsiteX80" fmla="*/ 12758928 w 12767104"/>
                <a:gd name="connsiteY80" fmla="*/ 11344274 h 13064490"/>
                <a:gd name="connsiteX81" fmla="*/ 12446507 w 12767104"/>
                <a:gd name="connsiteY81" fmla="*/ 10921364 h 13064490"/>
                <a:gd name="connsiteX82" fmla="*/ 12383642 w 12767104"/>
                <a:gd name="connsiteY82" fmla="*/ 10618469 h 13064490"/>
                <a:gd name="connsiteX83" fmla="*/ 12201906 w 12767104"/>
                <a:gd name="connsiteY83" fmla="*/ 10423017 h 13064490"/>
                <a:gd name="connsiteX84" fmla="*/ 12216002 w 12767104"/>
                <a:gd name="connsiteY84" fmla="*/ 10138409 h 13064490"/>
                <a:gd name="connsiteX85" fmla="*/ 12560807 w 12767104"/>
                <a:gd name="connsiteY85" fmla="*/ 9631679 h 13064490"/>
                <a:gd name="connsiteX86" fmla="*/ 12693777 w 12767104"/>
                <a:gd name="connsiteY86" fmla="*/ 8833866 h 13064490"/>
                <a:gd name="connsiteX87" fmla="*/ 12472416 w 12767104"/>
                <a:gd name="connsiteY87" fmla="*/ 8590407 h 13064490"/>
                <a:gd name="connsiteX88" fmla="*/ 12508992 w 12767104"/>
                <a:gd name="connsiteY88" fmla="*/ 7827264 h 13064490"/>
                <a:gd name="connsiteX89" fmla="*/ 12256389 w 12767104"/>
                <a:gd name="connsiteY89" fmla="*/ 7655052 h 13064490"/>
                <a:gd name="connsiteX90" fmla="*/ 11978640 w 12767104"/>
                <a:gd name="connsiteY90" fmla="*/ 7424928 h 13064490"/>
                <a:gd name="connsiteX91" fmla="*/ 11887200 w 12767104"/>
                <a:gd name="connsiteY91" fmla="*/ 6784848 h 13064490"/>
                <a:gd name="connsiteX92" fmla="*/ 12052173 w 12767104"/>
                <a:gd name="connsiteY92" fmla="*/ 6573774 h 13064490"/>
                <a:gd name="connsiteX93" fmla="*/ 12172950 w 12767104"/>
                <a:gd name="connsiteY93" fmla="*/ 6334887 h 13064490"/>
                <a:gd name="connsiteX94" fmla="*/ 12179808 w 12767104"/>
                <a:gd name="connsiteY94" fmla="*/ 5888736 h 13064490"/>
                <a:gd name="connsiteX95" fmla="*/ 11915394 w 12767104"/>
                <a:gd name="connsiteY95" fmla="*/ 5550027 h 13064490"/>
                <a:gd name="connsiteX96" fmla="*/ 11612880 w 12767104"/>
                <a:gd name="connsiteY96" fmla="*/ 5285232 h 13064490"/>
                <a:gd name="connsiteX97" fmla="*/ 11137392 w 12767104"/>
                <a:gd name="connsiteY97" fmla="*/ 4791456 h 13064490"/>
                <a:gd name="connsiteX98" fmla="*/ 10345674 w 12767104"/>
                <a:gd name="connsiteY98" fmla="*/ 4283583 h 13064490"/>
                <a:gd name="connsiteX99" fmla="*/ 10364343 w 12767104"/>
                <a:gd name="connsiteY99" fmla="*/ 3643122 h 13064490"/>
                <a:gd name="connsiteX100" fmla="*/ 10991088 w 12767104"/>
                <a:gd name="connsiteY100" fmla="*/ 3035808 h 13064490"/>
                <a:gd name="connsiteX101" fmla="*/ 11228832 w 12767104"/>
                <a:gd name="connsiteY101" fmla="*/ 2523744 h 13064490"/>
                <a:gd name="connsiteX102" fmla="*/ 11155680 w 12767104"/>
                <a:gd name="connsiteY102" fmla="*/ 2286000 h 13064490"/>
                <a:gd name="connsiteX103" fmla="*/ 11391900 w 12767104"/>
                <a:gd name="connsiteY103" fmla="*/ 1664970 h 13064490"/>
                <a:gd name="connsiteX104" fmla="*/ 11299698 w 12767104"/>
                <a:gd name="connsiteY104" fmla="*/ 1289304 h 13064490"/>
                <a:gd name="connsiteX105" fmla="*/ 10966704 w 12767104"/>
                <a:gd name="connsiteY105" fmla="*/ 1435227 h 13064490"/>
                <a:gd name="connsiteX106" fmla="*/ 10770870 w 12767104"/>
                <a:gd name="connsiteY106" fmla="*/ 1719072 h 13064490"/>
                <a:gd name="connsiteX107" fmla="*/ 10211943 w 12767104"/>
                <a:gd name="connsiteY107" fmla="*/ 1704594 h 13064490"/>
                <a:gd name="connsiteX108" fmla="*/ 10643616 w 12767104"/>
                <a:gd name="connsiteY108" fmla="*/ 987552 h 13064490"/>
                <a:gd name="connsiteX109" fmla="*/ 10569321 w 12767104"/>
                <a:gd name="connsiteY109" fmla="*/ 768477 h 13064490"/>
                <a:gd name="connsiteX110" fmla="*/ 10310241 w 12767104"/>
                <a:gd name="connsiteY110" fmla="*/ 644652 h 13064490"/>
                <a:gd name="connsiteX111" fmla="*/ 10132695 w 12767104"/>
                <a:gd name="connsiteY111" fmla="*/ 798957 h 13064490"/>
                <a:gd name="connsiteX112" fmla="*/ 9947147 w 12767104"/>
                <a:gd name="connsiteY112" fmla="*/ 712469 h 13064490"/>
                <a:gd name="connsiteX113" fmla="*/ 9547097 w 12767104"/>
                <a:gd name="connsiteY113" fmla="*/ 748664 h 13064490"/>
                <a:gd name="connsiteX114" fmla="*/ 9390887 w 12767104"/>
                <a:gd name="connsiteY114" fmla="*/ 302894 h 13064490"/>
                <a:gd name="connsiteX115" fmla="*/ 9286112 w 12767104"/>
                <a:gd name="connsiteY115" fmla="*/ 152399 h 13064490"/>
                <a:gd name="connsiteX116" fmla="*/ 9089136 w 12767104"/>
                <a:gd name="connsiteY116" fmla="*/ 0 h 13064490"/>
                <a:gd name="connsiteX117" fmla="*/ 9030842 w 12767104"/>
                <a:gd name="connsiteY117" fmla="*/ 188594 h 13064490"/>
                <a:gd name="connsiteX118" fmla="*/ 9137522 w 12767104"/>
                <a:gd name="connsiteY118" fmla="*/ 352424 h 13064490"/>
                <a:gd name="connsiteX119" fmla="*/ 8903207 w 12767104"/>
                <a:gd name="connsiteY119" fmla="*/ 421004 h 13064490"/>
                <a:gd name="connsiteX120" fmla="*/ 8634602 w 12767104"/>
                <a:gd name="connsiteY120" fmla="*/ 548639 h 13064490"/>
                <a:gd name="connsiteX121" fmla="*/ 8421242 w 12767104"/>
                <a:gd name="connsiteY121" fmla="*/ 859154 h 13064490"/>
                <a:gd name="connsiteX122" fmla="*/ 8219312 w 12767104"/>
                <a:gd name="connsiteY122" fmla="*/ 922019 h 13064490"/>
                <a:gd name="connsiteX123" fmla="*/ 8125967 w 12767104"/>
                <a:gd name="connsiteY123" fmla="*/ 1301114 h 13064490"/>
                <a:gd name="connsiteX124" fmla="*/ 8017382 w 12767104"/>
                <a:gd name="connsiteY124" fmla="*/ 1407794 h 13064490"/>
                <a:gd name="connsiteX125" fmla="*/ 7977377 w 12767104"/>
                <a:gd name="connsiteY125" fmla="*/ 1543049 h 13064490"/>
                <a:gd name="connsiteX126" fmla="*/ 7811642 w 12767104"/>
                <a:gd name="connsiteY126" fmla="*/ 1577339 h 13064490"/>
                <a:gd name="connsiteX127" fmla="*/ 7678674 w 12767104"/>
                <a:gd name="connsiteY127" fmla="*/ 1816608 h 13064490"/>
                <a:gd name="connsiteX128" fmla="*/ 7327772 w 12767104"/>
                <a:gd name="connsiteY128" fmla="*/ 1645919 h 13064490"/>
                <a:gd name="connsiteX129" fmla="*/ 6998207 w 12767104"/>
                <a:gd name="connsiteY129" fmla="*/ 1950719 h 13064490"/>
                <a:gd name="connsiteX130" fmla="*/ 6794372 w 12767104"/>
                <a:gd name="connsiteY130" fmla="*/ 1811654 h 13064490"/>
                <a:gd name="connsiteX131" fmla="*/ 6388541 w 12767104"/>
                <a:gd name="connsiteY131" fmla="*/ 2077730 h 13064490"/>
                <a:gd name="connsiteX132" fmla="*/ 6200069 w 12767104"/>
                <a:gd name="connsiteY132" fmla="*/ 2258230 h 13064490"/>
                <a:gd name="connsiteX133" fmla="*/ 6132668 w 12767104"/>
                <a:gd name="connsiteY133" fmla="*/ 2184840 h 13064490"/>
                <a:gd name="connsiteX134" fmla="*/ 6051343 w 12767104"/>
                <a:gd name="connsiteY134" fmla="*/ 2172939 h 13064490"/>
                <a:gd name="connsiteX135" fmla="*/ 6160437 w 12767104"/>
                <a:gd name="connsiteY135" fmla="*/ 2085664 h 13064490"/>
                <a:gd name="connsiteX136" fmla="*/ 6152503 w 12767104"/>
                <a:gd name="connsiteY136" fmla="*/ 2036076 h 13064490"/>
                <a:gd name="connsiteX137" fmla="*/ 6071179 w 12767104"/>
                <a:gd name="connsiteY137" fmla="*/ 2038060 h 13064490"/>
                <a:gd name="connsiteX138" fmla="*/ 5991838 w 12767104"/>
                <a:gd name="connsiteY138" fmla="*/ 2105499 h 13064490"/>
                <a:gd name="connsiteX139" fmla="*/ 5957469 w 12767104"/>
                <a:gd name="connsiteY139" fmla="*/ 2048407 h 13064490"/>
                <a:gd name="connsiteX140" fmla="*/ 5841165 w 12767104"/>
                <a:gd name="connsiteY140" fmla="*/ 2136802 h 13064490"/>
                <a:gd name="connsiteX141" fmla="*/ 5728031 w 12767104"/>
                <a:gd name="connsiteY141" fmla="*/ 2049961 h 13064490"/>
                <a:gd name="connsiteX142" fmla="*/ 5581714 w 12767104"/>
                <a:gd name="connsiteY142" fmla="*/ 2050271 h 13064490"/>
                <a:gd name="connsiteX143" fmla="*/ 5460256 w 12767104"/>
                <a:gd name="connsiteY143" fmla="*/ 2097565 h 13064490"/>
                <a:gd name="connsiteX144" fmla="*/ 5343431 w 12767104"/>
                <a:gd name="connsiteY144" fmla="*/ 2060837 h 13064490"/>
                <a:gd name="connsiteX145" fmla="*/ 5383630 w 12767104"/>
                <a:gd name="connsiteY145" fmla="*/ 1903664 h 13064490"/>
                <a:gd name="connsiteX146" fmla="*/ 5073471 w 12767104"/>
                <a:gd name="connsiteY146" fmla="*/ 1859543 h 13064490"/>
                <a:gd name="connsiteX147" fmla="*/ 5060722 w 12767104"/>
                <a:gd name="connsiteY147" fmla="*/ 1712143 h 13064490"/>
                <a:gd name="connsiteX148" fmla="*/ 4887021 w 12767104"/>
                <a:gd name="connsiteY148" fmla="*/ 1772269 h 13064490"/>
                <a:gd name="connsiteX149" fmla="*/ 4565691 w 12767104"/>
                <a:gd name="connsiteY149" fmla="*/ 1635406 h 13064490"/>
                <a:gd name="connsiteX150" fmla="*/ 4512137 w 12767104"/>
                <a:gd name="connsiteY150" fmla="*/ 1712763 h 13064490"/>
                <a:gd name="connsiteX151" fmla="*/ 4375274 w 12767104"/>
                <a:gd name="connsiteY151" fmla="*/ 1712763 h 13064490"/>
                <a:gd name="connsiteX152" fmla="*/ 4289902 w 12767104"/>
                <a:gd name="connsiteY152" fmla="*/ 1742267 h 13064490"/>
                <a:gd name="connsiteX153" fmla="*/ 4214609 w 12767104"/>
                <a:gd name="connsiteY153" fmla="*/ 1593753 h 13064490"/>
                <a:gd name="connsiteX154" fmla="*/ 4095599 w 12767104"/>
                <a:gd name="connsiteY154" fmla="*/ 1520363 h 13064490"/>
                <a:gd name="connsiteX155" fmla="*/ 4099856 w 12767104"/>
                <a:gd name="connsiteY155" fmla="*/ 1431046 h 13064490"/>
                <a:gd name="connsiteX156" fmla="*/ 3996423 w 12767104"/>
                <a:gd name="connsiteY156" fmla="*/ 1391434 h 13064490"/>
                <a:gd name="connsiteX157" fmla="*/ 3762439 w 12767104"/>
                <a:gd name="connsiteY157" fmla="*/ 1268200 h 13064490"/>
                <a:gd name="connsiteX158" fmla="*/ 3683643 w 12767104"/>
                <a:gd name="connsiteY158" fmla="*/ 1308185 h 13064490"/>
                <a:gd name="connsiteX159" fmla="*/ 3505928 w 12767104"/>
                <a:gd name="connsiteY159" fmla="*/ 1106176 h 13064490"/>
                <a:gd name="connsiteX160" fmla="*/ 3296242 w 12767104"/>
                <a:gd name="connsiteY160" fmla="*/ 1199033 h 13064490"/>
                <a:gd name="connsiteX161" fmla="*/ 3234753 w 12767104"/>
                <a:gd name="connsiteY161" fmla="*/ 1089940 h 13064490"/>
                <a:gd name="connsiteX162" fmla="*/ 2999574 w 12767104"/>
                <a:gd name="connsiteY162" fmla="*/ 1182219 h 13064490"/>
                <a:gd name="connsiteX163" fmla="*/ 2992765 w 12767104"/>
                <a:gd name="connsiteY163" fmla="*/ 1034402 h 13064490"/>
                <a:gd name="connsiteX164" fmla="*/ 2920345 w 12767104"/>
                <a:gd name="connsiteY164" fmla="*/ 1007542 h 13064490"/>
                <a:gd name="connsiteX165" fmla="*/ 2792430 w 12767104"/>
                <a:gd name="connsiteY165" fmla="*/ 1246638 h 13064490"/>
                <a:gd name="connsiteX166" fmla="*/ 2793380 w 12767104"/>
                <a:gd name="connsiteY166" fmla="*/ 1429807 h 13064490"/>
                <a:gd name="connsiteX167" fmla="*/ 2655567 w 12767104"/>
                <a:gd name="connsiteY167" fmla="*/ 1478709 h 13064490"/>
                <a:gd name="connsiteX168" fmla="*/ 2541665 w 12767104"/>
                <a:gd name="connsiteY168" fmla="*/ 1603773 h 13064490"/>
                <a:gd name="connsiteX169" fmla="*/ 2356057 w 12767104"/>
                <a:gd name="connsiteY169" fmla="*/ 1591769 h 13064490"/>
                <a:gd name="connsiteX170" fmla="*/ 2241013 w 12767104"/>
                <a:gd name="connsiteY170" fmla="*/ 1758385 h 13064490"/>
                <a:gd name="connsiteX171" fmla="*/ 2084315 w 12767104"/>
                <a:gd name="connsiteY171" fmla="*/ 1706813 h 13064490"/>
                <a:gd name="connsiteX172" fmla="*/ 2012822 w 12767104"/>
                <a:gd name="connsiteY172" fmla="*/ 1710689 h 13064490"/>
                <a:gd name="connsiteX173" fmla="*/ 2007107 w 12767104"/>
                <a:gd name="connsiteY173" fmla="*/ 1870709 h 13064490"/>
                <a:gd name="connsiteX174" fmla="*/ 1736597 w 12767104"/>
                <a:gd name="connsiteY174" fmla="*/ 1920239 h 13064490"/>
                <a:gd name="connsiteX175" fmla="*/ 1383792 w 12767104"/>
                <a:gd name="connsiteY175" fmla="*/ 1796415 h 13064490"/>
                <a:gd name="connsiteX176" fmla="*/ 1064132 w 12767104"/>
                <a:gd name="connsiteY176" fmla="*/ 1979294 h 13064490"/>
                <a:gd name="connsiteX177" fmla="*/ 1053084 w 12767104"/>
                <a:gd name="connsiteY177" fmla="*/ 2431542 h 13064490"/>
                <a:gd name="connsiteX178" fmla="*/ 514350 w 12767104"/>
                <a:gd name="connsiteY178" fmla="*/ 2355342 h 13064490"/>
                <a:gd name="connsiteX179" fmla="*/ 464057 w 12767104"/>
                <a:gd name="connsiteY179" fmla="*/ 2529839 h 13064490"/>
                <a:gd name="connsiteX180" fmla="*/ 0 w 12767104"/>
                <a:gd name="connsiteY180" fmla="*/ 2450592 h 13064490"/>
                <a:gd name="connsiteX0" fmla="*/ 0 w 12767104"/>
                <a:gd name="connsiteY0" fmla="*/ 2450592 h 13064490"/>
                <a:gd name="connsiteX1" fmla="*/ 266319 w 12767104"/>
                <a:gd name="connsiteY1" fmla="*/ 2830068 h 13064490"/>
                <a:gd name="connsiteX2" fmla="*/ 715899 w 12767104"/>
                <a:gd name="connsiteY2" fmla="*/ 2767965 h 13064490"/>
                <a:gd name="connsiteX3" fmla="*/ 1254633 w 12767104"/>
                <a:gd name="connsiteY3" fmla="*/ 3008757 h 13064490"/>
                <a:gd name="connsiteX4" fmla="*/ 1414652 w 12767104"/>
                <a:gd name="connsiteY4" fmla="*/ 3208019 h 13064490"/>
                <a:gd name="connsiteX5" fmla="*/ 1605152 w 12767104"/>
                <a:gd name="connsiteY5" fmla="*/ 3383279 h 13064490"/>
                <a:gd name="connsiteX6" fmla="*/ 1776602 w 12767104"/>
                <a:gd name="connsiteY6" fmla="*/ 3274694 h 13064490"/>
                <a:gd name="connsiteX7" fmla="*/ 2104262 w 12767104"/>
                <a:gd name="connsiteY7" fmla="*/ 3577589 h 13064490"/>
                <a:gd name="connsiteX8" fmla="*/ 2044827 w 12767104"/>
                <a:gd name="connsiteY8" fmla="*/ 3737610 h 13064490"/>
                <a:gd name="connsiteX9" fmla="*/ 2681477 w 12767104"/>
                <a:gd name="connsiteY9" fmla="*/ 3979544 h 13064490"/>
                <a:gd name="connsiteX10" fmla="*/ 3096767 w 12767104"/>
                <a:gd name="connsiteY10" fmla="*/ 3918584 h 13064490"/>
                <a:gd name="connsiteX11" fmla="*/ 3167252 w 12767104"/>
                <a:gd name="connsiteY11" fmla="*/ 4078604 h 13064490"/>
                <a:gd name="connsiteX12" fmla="*/ 3313937 w 12767104"/>
                <a:gd name="connsiteY12" fmla="*/ 4000499 h 13064490"/>
                <a:gd name="connsiteX13" fmla="*/ 3447669 w 12767104"/>
                <a:gd name="connsiteY13" fmla="*/ 4025646 h 13064490"/>
                <a:gd name="connsiteX14" fmla="*/ 3510152 w 12767104"/>
                <a:gd name="connsiteY14" fmla="*/ 4219574 h 13064490"/>
                <a:gd name="connsiteX15" fmla="*/ 3515867 w 12767104"/>
                <a:gd name="connsiteY15" fmla="*/ 4589144 h 13064490"/>
                <a:gd name="connsiteX16" fmla="*/ 3371087 w 12767104"/>
                <a:gd name="connsiteY16" fmla="*/ 4928234 h 13064490"/>
                <a:gd name="connsiteX17" fmla="*/ 3479672 w 12767104"/>
                <a:gd name="connsiteY17" fmla="*/ 5463539 h 13064490"/>
                <a:gd name="connsiteX18" fmla="*/ 3310127 w 12767104"/>
                <a:gd name="connsiteY18" fmla="*/ 5494019 h 13064490"/>
                <a:gd name="connsiteX19" fmla="*/ 3172967 w 12767104"/>
                <a:gd name="connsiteY19" fmla="*/ 6015989 h 13064490"/>
                <a:gd name="connsiteX20" fmla="*/ 3262502 w 12767104"/>
                <a:gd name="connsiteY20" fmla="*/ 6031229 h 13064490"/>
                <a:gd name="connsiteX21" fmla="*/ 3315842 w 12767104"/>
                <a:gd name="connsiteY21" fmla="*/ 6193154 h 13064490"/>
                <a:gd name="connsiteX22" fmla="*/ 3464432 w 12767104"/>
                <a:gd name="connsiteY22" fmla="*/ 6115049 h 13064490"/>
                <a:gd name="connsiteX23" fmla="*/ 3593972 w 12767104"/>
                <a:gd name="connsiteY23" fmla="*/ 6273164 h 13064490"/>
                <a:gd name="connsiteX24" fmla="*/ 3835146 w 12767104"/>
                <a:gd name="connsiteY24" fmla="*/ 6307836 h 13064490"/>
                <a:gd name="connsiteX25" fmla="*/ 3643502 w 12767104"/>
                <a:gd name="connsiteY25" fmla="*/ 6793229 h 13064490"/>
                <a:gd name="connsiteX26" fmla="*/ 3704462 w 12767104"/>
                <a:gd name="connsiteY26" fmla="*/ 7218044 h 13064490"/>
                <a:gd name="connsiteX27" fmla="*/ 3508247 w 12767104"/>
                <a:gd name="connsiteY27" fmla="*/ 7745729 h 13064490"/>
                <a:gd name="connsiteX28" fmla="*/ 3654932 w 12767104"/>
                <a:gd name="connsiteY28" fmla="*/ 7880984 h 13064490"/>
                <a:gd name="connsiteX29" fmla="*/ 3396234 w 12767104"/>
                <a:gd name="connsiteY29" fmla="*/ 8180451 h 13064490"/>
                <a:gd name="connsiteX30" fmla="*/ 3645407 w 12767104"/>
                <a:gd name="connsiteY30" fmla="*/ 8650604 h 13064490"/>
                <a:gd name="connsiteX31" fmla="*/ 4189476 w 12767104"/>
                <a:gd name="connsiteY31" fmla="*/ 9107805 h 13064490"/>
                <a:gd name="connsiteX32" fmla="*/ 4317872 w 12767104"/>
                <a:gd name="connsiteY32" fmla="*/ 9022079 h 13064490"/>
                <a:gd name="connsiteX33" fmla="*/ 4573142 w 12767104"/>
                <a:gd name="connsiteY33" fmla="*/ 9305924 h 13064490"/>
                <a:gd name="connsiteX34" fmla="*/ 4847462 w 12767104"/>
                <a:gd name="connsiteY34" fmla="*/ 9330689 h 13064490"/>
                <a:gd name="connsiteX35" fmla="*/ 5024627 w 12767104"/>
                <a:gd name="connsiteY35" fmla="*/ 9193529 h 13064490"/>
                <a:gd name="connsiteX36" fmla="*/ 5401817 w 12767104"/>
                <a:gd name="connsiteY36" fmla="*/ 9408794 h 13064490"/>
                <a:gd name="connsiteX37" fmla="*/ 5702807 w 12767104"/>
                <a:gd name="connsiteY37" fmla="*/ 9414509 h 13064490"/>
                <a:gd name="connsiteX38" fmla="*/ 5805677 w 12767104"/>
                <a:gd name="connsiteY38" fmla="*/ 9641204 h 13064490"/>
                <a:gd name="connsiteX39" fmla="*/ 6116192 w 12767104"/>
                <a:gd name="connsiteY39" fmla="*/ 9660254 h 13064490"/>
                <a:gd name="connsiteX40" fmla="*/ 6206109 w 12767104"/>
                <a:gd name="connsiteY40" fmla="*/ 9857613 h 13064490"/>
                <a:gd name="connsiteX41" fmla="*/ 6379082 w 12767104"/>
                <a:gd name="connsiteY41" fmla="*/ 9858374 h 13064490"/>
                <a:gd name="connsiteX42" fmla="*/ 6531482 w 12767104"/>
                <a:gd name="connsiteY42" fmla="*/ 10033634 h 13064490"/>
                <a:gd name="connsiteX43" fmla="*/ 6741032 w 12767104"/>
                <a:gd name="connsiteY43" fmla="*/ 10033634 h 13064490"/>
                <a:gd name="connsiteX44" fmla="*/ 6769607 w 12767104"/>
                <a:gd name="connsiteY44" fmla="*/ 10528934 h 13064490"/>
                <a:gd name="connsiteX45" fmla="*/ 6960108 w 12767104"/>
                <a:gd name="connsiteY45" fmla="*/ 10938891 h 13064490"/>
                <a:gd name="connsiteX46" fmla="*/ 6458712 w 12767104"/>
                <a:gd name="connsiteY46" fmla="*/ 11369040 h 13064490"/>
                <a:gd name="connsiteX47" fmla="*/ 6592443 w 12767104"/>
                <a:gd name="connsiteY47" fmla="*/ 11569065 h 13064490"/>
                <a:gd name="connsiteX48" fmla="*/ 6723888 w 12767104"/>
                <a:gd name="connsiteY48" fmla="*/ 11530965 h 13064490"/>
                <a:gd name="connsiteX49" fmla="*/ 6826758 w 12767104"/>
                <a:gd name="connsiteY49" fmla="*/ 11633835 h 13064490"/>
                <a:gd name="connsiteX50" fmla="*/ 6834378 w 12767104"/>
                <a:gd name="connsiteY50" fmla="*/ 11870055 h 13064490"/>
                <a:gd name="connsiteX51" fmla="*/ 6950583 w 12767104"/>
                <a:gd name="connsiteY51" fmla="*/ 12011025 h 13064490"/>
                <a:gd name="connsiteX52" fmla="*/ 7009638 w 12767104"/>
                <a:gd name="connsiteY52" fmla="*/ 12390120 h 13064490"/>
                <a:gd name="connsiteX53" fmla="*/ 6941058 w 12767104"/>
                <a:gd name="connsiteY53" fmla="*/ 12628245 h 13064490"/>
                <a:gd name="connsiteX54" fmla="*/ 7076313 w 12767104"/>
                <a:gd name="connsiteY54" fmla="*/ 12847320 h 13064490"/>
                <a:gd name="connsiteX55" fmla="*/ 7202043 w 12767104"/>
                <a:gd name="connsiteY55" fmla="*/ 12943713 h 13064490"/>
                <a:gd name="connsiteX56" fmla="*/ 7287768 w 12767104"/>
                <a:gd name="connsiteY56" fmla="*/ 12799695 h 13064490"/>
                <a:gd name="connsiteX57" fmla="*/ 7377303 w 12767104"/>
                <a:gd name="connsiteY57" fmla="*/ 12759690 h 13064490"/>
                <a:gd name="connsiteX58" fmla="*/ 7748778 w 12767104"/>
                <a:gd name="connsiteY58" fmla="*/ 12538710 h 13064490"/>
                <a:gd name="connsiteX59" fmla="*/ 8312658 w 12767104"/>
                <a:gd name="connsiteY59" fmla="*/ 13034010 h 13064490"/>
                <a:gd name="connsiteX60" fmla="*/ 8440293 w 12767104"/>
                <a:gd name="connsiteY60" fmla="*/ 12971145 h 13064490"/>
                <a:gd name="connsiteX61" fmla="*/ 8819388 w 12767104"/>
                <a:gd name="connsiteY61" fmla="*/ 13013055 h 13064490"/>
                <a:gd name="connsiteX62" fmla="*/ 9089898 w 12767104"/>
                <a:gd name="connsiteY62" fmla="*/ 13064490 h 13064490"/>
                <a:gd name="connsiteX63" fmla="*/ 9554718 w 12767104"/>
                <a:gd name="connsiteY63" fmla="*/ 12974954 h 13064490"/>
                <a:gd name="connsiteX64" fmla="*/ 9853803 w 12767104"/>
                <a:gd name="connsiteY64" fmla="*/ 12885420 h 13064490"/>
                <a:gd name="connsiteX65" fmla="*/ 9954006 w 12767104"/>
                <a:gd name="connsiteY65" fmla="*/ 12968097 h 13064490"/>
                <a:gd name="connsiteX66" fmla="*/ 10019538 w 12767104"/>
                <a:gd name="connsiteY66" fmla="*/ 12891134 h 13064490"/>
                <a:gd name="connsiteX67" fmla="*/ 10107168 w 12767104"/>
                <a:gd name="connsiteY67" fmla="*/ 12702539 h 13064490"/>
                <a:gd name="connsiteX68" fmla="*/ 10103358 w 12767104"/>
                <a:gd name="connsiteY68" fmla="*/ 12614909 h 13064490"/>
                <a:gd name="connsiteX69" fmla="*/ 10177653 w 12767104"/>
                <a:gd name="connsiteY69" fmla="*/ 12538709 h 13064490"/>
                <a:gd name="connsiteX70" fmla="*/ 10135743 w 12767104"/>
                <a:gd name="connsiteY70" fmla="*/ 12378689 h 13064490"/>
                <a:gd name="connsiteX71" fmla="*/ 10267188 w 12767104"/>
                <a:gd name="connsiteY71" fmla="*/ 12338684 h 13064490"/>
                <a:gd name="connsiteX72" fmla="*/ 10419207 w 12767104"/>
                <a:gd name="connsiteY72" fmla="*/ 11967972 h 13064490"/>
                <a:gd name="connsiteX73" fmla="*/ 11149203 w 12767104"/>
                <a:gd name="connsiteY73" fmla="*/ 12121514 h 13064490"/>
                <a:gd name="connsiteX74" fmla="*/ 12090273 w 12767104"/>
                <a:gd name="connsiteY74" fmla="*/ 11727179 h 13064490"/>
                <a:gd name="connsiteX75" fmla="*/ 12248388 w 12767104"/>
                <a:gd name="connsiteY75" fmla="*/ 11870054 h 13064490"/>
                <a:gd name="connsiteX76" fmla="*/ 12362688 w 12767104"/>
                <a:gd name="connsiteY76" fmla="*/ 11891009 h 13064490"/>
                <a:gd name="connsiteX77" fmla="*/ 12524613 w 12767104"/>
                <a:gd name="connsiteY77" fmla="*/ 11662409 h 13064490"/>
                <a:gd name="connsiteX78" fmla="*/ 12600813 w 12767104"/>
                <a:gd name="connsiteY78" fmla="*/ 11622404 h 13064490"/>
                <a:gd name="connsiteX79" fmla="*/ 12658344 w 12767104"/>
                <a:gd name="connsiteY79" fmla="*/ 11645265 h 13064490"/>
                <a:gd name="connsiteX80" fmla="*/ 12758928 w 12767104"/>
                <a:gd name="connsiteY80" fmla="*/ 11344274 h 13064490"/>
                <a:gd name="connsiteX81" fmla="*/ 12446507 w 12767104"/>
                <a:gd name="connsiteY81" fmla="*/ 10921364 h 13064490"/>
                <a:gd name="connsiteX82" fmla="*/ 12383642 w 12767104"/>
                <a:gd name="connsiteY82" fmla="*/ 10618469 h 13064490"/>
                <a:gd name="connsiteX83" fmla="*/ 12201906 w 12767104"/>
                <a:gd name="connsiteY83" fmla="*/ 10423017 h 13064490"/>
                <a:gd name="connsiteX84" fmla="*/ 12216002 w 12767104"/>
                <a:gd name="connsiteY84" fmla="*/ 10138409 h 13064490"/>
                <a:gd name="connsiteX85" fmla="*/ 12560807 w 12767104"/>
                <a:gd name="connsiteY85" fmla="*/ 9631679 h 13064490"/>
                <a:gd name="connsiteX86" fmla="*/ 12693777 w 12767104"/>
                <a:gd name="connsiteY86" fmla="*/ 8833866 h 13064490"/>
                <a:gd name="connsiteX87" fmla="*/ 12472416 w 12767104"/>
                <a:gd name="connsiteY87" fmla="*/ 8590407 h 13064490"/>
                <a:gd name="connsiteX88" fmla="*/ 12508992 w 12767104"/>
                <a:gd name="connsiteY88" fmla="*/ 7827264 h 13064490"/>
                <a:gd name="connsiteX89" fmla="*/ 12256389 w 12767104"/>
                <a:gd name="connsiteY89" fmla="*/ 7655052 h 13064490"/>
                <a:gd name="connsiteX90" fmla="*/ 11978640 w 12767104"/>
                <a:gd name="connsiteY90" fmla="*/ 7424928 h 13064490"/>
                <a:gd name="connsiteX91" fmla="*/ 11887200 w 12767104"/>
                <a:gd name="connsiteY91" fmla="*/ 6784848 h 13064490"/>
                <a:gd name="connsiteX92" fmla="*/ 12052173 w 12767104"/>
                <a:gd name="connsiteY92" fmla="*/ 6573774 h 13064490"/>
                <a:gd name="connsiteX93" fmla="*/ 12172950 w 12767104"/>
                <a:gd name="connsiteY93" fmla="*/ 6334887 h 13064490"/>
                <a:gd name="connsiteX94" fmla="*/ 12179808 w 12767104"/>
                <a:gd name="connsiteY94" fmla="*/ 5888736 h 13064490"/>
                <a:gd name="connsiteX95" fmla="*/ 11915394 w 12767104"/>
                <a:gd name="connsiteY95" fmla="*/ 5550027 h 13064490"/>
                <a:gd name="connsiteX96" fmla="*/ 11612880 w 12767104"/>
                <a:gd name="connsiteY96" fmla="*/ 5285232 h 13064490"/>
                <a:gd name="connsiteX97" fmla="*/ 11137392 w 12767104"/>
                <a:gd name="connsiteY97" fmla="*/ 4791456 h 13064490"/>
                <a:gd name="connsiteX98" fmla="*/ 10345674 w 12767104"/>
                <a:gd name="connsiteY98" fmla="*/ 4283583 h 13064490"/>
                <a:gd name="connsiteX99" fmla="*/ 10364343 w 12767104"/>
                <a:gd name="connsiteY99" fmla="*/ 3643122 h 13064490"/>
                <a:gd name="connsiteX100" fmla="*/ 10991088 w 12767104"/>
                <a:gd name="connsiteY100" fmla="*/ 3035808 h 13064490"/>
                <a:gd name="connsiteX101" fmla="*/ 11228832 w 12767104"/>
                <a:gd name="connsiteY101" fmla="*/ 2523744 h 13064490"/>
                <a:gd name="connsiteX102" fmla="*/ 11155680 w 12767104"/>
                <a:gd name="connsiteY102" fmla="*/ 2286000 h 13064490"/>
                <a:gd name="connsiteX103" fmla="*/ 11391900 w 12767104"/>
                <a:gd name="connsiteY103" fmla="*/ 1664970 h 13064490"/>
                <a:gd name="connsiteX104" fmla="*/ 11299698 w 12767104"/>
                <a:gd name="connsiteY104" fmla="*/ 1289304 h 13064490"/>
                <a:gd name="connsiteX105" fmla="*/ 10966704 w 12767104"/>
                <a:gd name="connsiteY105" fmla="*/ 1435227 h 13064490"/>
                <a:gd name="connsiteX106" fmla="*/ 10770870 w 12767104"/>
                <a:gd name="connsiteY106" fmla="*/ 1719072 h 13064490"/>
                <a:gd name="connsiteX107" fmla="*/ 10211943 w 12767104"/>
                <a:gd name="connsiteY107" fmla="*/ 1704594 h 13064490"/>
                <a:gd name="connsiteX108" fmla="*/ 10643616 w 12767104"/>
                <a:gd name="connsiteY108" fmla="*/ 987552 h 13064490"/>
                <a:gd name="connsiteX109" fmla="*/ 10569321 w 12767104"/>
                <a:gd name="connsiteY109" fmla="*/ 768477 h 13064490"/>
                <a:gd name="connsiteX110" fmla="*/ 10310241 w 12767104"/>
                <a:gd name="connsiteY110" fmla="*/ 644652 h 13064490"/>
                <a:gd name="connsiteX111" fmla="*/ 10132695 w 12767104"/>
                <a:gd name="connsiteY111" fmla="*/ 798957 h 13064490"/>
                <a:gd name="connsiteX112" fmla="*/ 9947147 w 12767104"/>
                <a:gd name="connsiteY112" fmla="*/ 712469 h 13064490"/>
                <a:gd name="connsiteX113" fmla="*/ 9547097 w 12767104"/>
                <a:gd name="connsiteY113" fmla="*/ 748664 h 13064490"/>
                <a:gd name="connsiteX114" fmla="*/ 9390887 w 12767104"/>
                <a:gd name="connsiteY114" fmla="*/ 302894 h 13064490"/>
                <a:gd name="connsiteX115" fmla="*/ 9286112 w 12767104"/>
                <a:gd name="connsiteY115" fmla="*/ 152399 h 13064490"/>
                <a:gd name="connsiteX116" fmla="*/ 9089136 w 12767104"/>
                <a:gd name="connsiteY116" fmla="*/ 0 h 13064490"/>
                <a:gd name="connsiteX117" fmla="*/ 9030842 w 12767104"/>
                <a:gd name="connsiteY117" fmla="*/ 188594 h 13064490"/>
                <a:gd name="connsiteX118" fmla="*/ 9137522 w 12767104"/>
                <a:gd name="connsiteY118" fmla="*/ 352424 h 13064490"/>
                <a:gd name="connsiteX119" fmla="*/ 8903207 w 12767104"/>
                <a:gd name="connsiteY119" fmla="*/ 421004 h 13064490"/>
                <a:gd name="connsiteX120" fmla="*/ 8634602 w 12767104"/>
                <a:gd name="connsiteY120" fmla="*/ 548639 h 13064490"/>
                <a:gd name="connsiteX121" fmla="*/ 8421242 w 12767104"/>
                <a:gd name="connsiteY121" fmla="*/ 859154 h 13064490"/>
                <a:gd name="connsiteX122" fmla="*/ 8219312 w 12767104"/>
                <a:gd name="connsiteY122" fmla="*/ 922019 h 13064490"/>
                <a:gd name="connsiteX123" fmla="*/ 8125967 w 12767104"/>
                <a:gd name="connsiteY123" fmla="*/ 1301114 h 13064490"/>
                <a:gd name="connsiteX124" fmla="*/ 8017382 w 12767104"/>
                <a:gd name="connsiteY124" fmla="*/ 1407794 h 13064490"/>
                <a:gd name="connsiteX125" fmla="*/ 7977377 w 12767104"/>
                <a:gd name="connsiteY125" fmla="*/ 1543049 h 13064490"/>
                <a:gd name="connsiteX126" fmla="*/ 7811642 w 12767104"/>
                <a:gd name="connsiteY126" fmla="*/ 1577339 h 13064490"/>
                <a:gd name="connsiteX127" fmla="*/ 7678674 w 12767104"/>
                <a:gd name="connsiteY127" fmla="*/ 1816608 h 13064490"/>
                <a:gd name="connsiteX128" fmla="*/ 7327772 w 12767104"/>
                <a:gd name="connsiteY128" fmla="*/ 1645919 h 13064490"/>
                <a:gd name="connsiteX129" fmla="*/ 6998207 w 12767104"/>
                <a:gd name="connsiteY129" fmla="*/ 1950719 h 13064490"/>
                <a:gd name="connsiteX130" fmla="*/ 6794372 w 12767104"/>
                <a:gd name="connsiteY130" fmla="*/ 1811654 h 13064490"/>
                <a:gd name="connsiteX131" fmla="*/ 6438129 w 12767104"/>
                <a:gd name="connsiteY131" fmla="*/ 2047977 h 13064490"/>
                <a:gd name="connsiteX132" fmla="*/ 6388541 w 12767104"/>
                <a:gd name="connsiteY132" fmla="*/ 2077730 h 13064490"/>
                <a:gd name="connsiteX133" fmla="*/ 6200069 w 12767104"/>
                <a:gd name="connsiteY133" fmla="*/ 2258230 h 13064490"/>
                <a:gd name="connsiteX134" fmla="*/ 6132668 w 12767104"/>
                <a:gd name="connsiteY134" fmla="*/ 2184840 h 13064490"/>
                <a:gd name="connsiteX135" fmla="*/ 6051343 w 12767104"/>
                <a:gd name="connsiteY135" fmla="*/ 2172939 h 13064490"/>
                <a:gd name="connsiteX136" fmla="*/ 6160437 w 12767104"/>
                <a:gd name="connsiteY136" fmla="*/ 2085664 h 13064490"/>
                <a:gd name="connsiteX137" fmla="*/ 6152503 w 12767104"/>
                <a:gd name="connsiteY137" fmla="*/ 2036076 h 13064490"/>
                <a:gd name="connsiteX138" fmla="*/ 6071179 w 12767104"/>
                <a:gd name="connsiteY138" fmla="*/ 2038060 h 13064490"/>
                <a:gd name="connsiteX139" fmla="*/ 5991838 w 12767104"/>
                <a:gd name="connsiteY139" fmla="*/ 2105499 h 13064490"/>
                <a:gd name="connsiteX140" fmla="*/ 5957469 w 12767104"/>
                <a:gd name="connsiteY140" fmla="*/ 2048407 h 13064490"/>
                <a:gd name="connsiteX141" fmla="*/ 5841165 w 12767104"/>
                <a:gd name="connsiteY141" fmla="*/ 2136802 h 13064490"/>
                <a:gd name="connsiteX142" fmla="*/ 5728031 w 12767104"/>
                <a:gd name="connsiteY142" fmla="*/ 2049961 h 13064490"/>
                <a:gd name="connsiteX143" fmla="*/ 5581714 w 12767104"/>
                <a:gd name="connsiteY143" fmla="*/ 2050271 h 13064490"/>
                <a:gd name="connsiteX144" fmla="*/ 5460256 w 12767104"/>
                <a:gd name="connsiteY144" fmla="*/ 2097565 h 13064490"/>
                <a:gd name="connsiteX145" fmla="*/ 5343431 w 12767104"/>
                <a:gd name="connsiteY145" fmla="*/ 2060837 h 13064490"/>
                <a:gd name="connsiteX146" fmla="*/ 5383630 w 12767104"/>
                <a:gd name="connsiteY146" fmla="*/ 1903664 h 13064490"/>
                <a:gd name="connsiteX147" fmla="*/ 5073471 w 12767104"/>
                <a:gd name="connsiteY147" fmla="*/ 1859543 h 13064490"/>
                <a:gd name="connsiteX148" fmla="*/ 5060722 w 12767104"/>
                <a:gd name="connsiteY148" fmla="*/ 1712143 h 13064490"/>
                <a:gd name="connsiteX149" fmla="*/ 4887021 w 12767104"/>
                <a:gd name="connsiteY149" fmla="*/ 1772269 h 13064490"/>
                <a:gd name="connsiteX150" fmla="*/ 4565691 w 12767104"/>
                <a:gd name="connsiteY150" fmla="*/ 1635406 h 13064490"/>
                <a:gd name="connsiteX151" fmla="*/ 4512137 w 12767104"/>
                <a:gd name="connsiteY151" fmla="*/ 1712763 h 13064490"/>
                <a:gd name="connsiteX152" fmla="*/ 4375274 w 12767104"/>
                <a:gd name="connsiteY152" fmla="*/ 1712763 h 13064490"/>
                <a:gd name="connsiteX153" fmla="*/ 4289902 w 12767104"/>
                <a:gd name="connsiteY153" fmla="*/ 1742267 h 13064490"/>
                <a:gd name="connsiteX154" fmla="*/ 4214609 w 12767104"/>
                <a:gd name="connsiteY154" fmla="*/ 1593753 h 13064490"/>
                <a:gd name="connsiteX155" fmla="*/ 4095599 w 12767104"/>
                <a:gd name="connsiteY155" fmla="*/ 1520363 h 13064490"/>
                <a:gd name="connsiteX156" fmla="*/ 4099856 w 12767104"/>
                <a:gd name="connsiteY156" fmla="*/ 1431046 h 13064490"/>
                <a:gd name="connsiteX157" fmla="*/ 3996423 w 12767104"/>
                <a:gd name="connsiteY157" fmla="*/ 1391434 h 13064490"/>
                <a:gd name="connsiteX158" fmla="*/ 3762439 w 12767104"/>
                <a:gd name="connsiteY158" fmla="*/ 1268200 h 13064490"/>
                <a:gd name="connsiteX159" fmla="*/ 3683643 w 12767104"/>
                <a:gd name="connsiteY159" fmla="*/ 1308185 h 13064490"/>
                <a:gd name="connsiteX160" fmla="*/ 3505928 w 12767104"/>
                <a:gd name="connsiteY160" fmla="*/ 1106176 h 13064490"/>
                <a:gd name="connsiteX161" fmla="*/ 3296242 w 12767104"/>
                <a:gd name="connsiteY161" fmla="*/ 1199033 h 13064490"/>
                <a:gd name="connsiteX162" fmla="*/ 3234753 w 12767104"/>
                <a:gd name="connsiteY162" fmla="*/ 1089940 h 13064490"/>
                <a:gd name="connsiteX163" fmla="*/ 2999574 w 12767104"/>
                <a:gd name="connsiteY163" fmla="*/ 1182219 h 13064490"/>
                <a:gd name="connsiteX164" fmla="*/ 2992765 w 12767104"/>
                <a:gd name="connsiteY164" fmla="*/ 1034402 h 13064490"/>
                <a:gd name="connsiteX165" fmla="*/ 2920345 w 12767104"/>
                <a:gd name="connsiteY165" fmla="*/ 1007542 h 13064490"/>
                <a:gd name="connsiteX166" fmla="*/ 2792430 w 12767104"/>
                <a:gd name="connsiteY166" fmla="*/ 1246638 h 13064490"/>
                <a:gd name="connsiteX167" fmla="*/ 2793380 w 12767104"/>
                <a:gd name="connsiteY167" fmla="*/ 1429807 h 13064490"/>
                <a:gd name="connsiteX168" fmla="*/ 2655567 w 12767104"/>
                <a:gd name="connsiteY168" fmla="*/ 1478709 h 13064490"/>
                <a:gd name="connsiteX169" fmla="*/ 2541665 w 12767104"/>
                <a:gd name="connsiteY169" fmla="*/ 1603773 h 13064490"/>
                <a:gd name="connsiteX170" fmla="*/ 2356057 w 12767104"/>
                <a:gd name="connsiteY170" fmla="*/ 1591769 h 13064490"/>
                <a:gd name="connsiteX171" fmla="*/ 2241013 w 12767104"/>
                <a:gd name="connsiteY171" fmla="*/ 1758385 h 13064490"/>
                <a:gd name="connsiteX172" fmla="*/ 2084315 w 12767104"/>
                <a:gd name="connsiteY172" fmla="*/ 1706813 h 13064490"/>
                <a:gd name="connsiteX173" fmla="*/ 2012822 w 12767104"/>
                <a:gd name="connsiteY173" fmla="*/ 1710689 h 13064490"/>
                <a:gd name="connsiteX174" fmla="*/ 2007107 w 12767104"/>
                <a:gd name="connsiteY174" fmla="*/ 1870709 h 13064490"/>
                <a:gd name="connsiteX175" fmla="*/ 1736597 w 12767104"/>
                <a:gd name="connsiteY175" fmla="*/ 1920239 h 13064490"/>
                <a:gd name="connsiteX176" fmla="*/ 1383792 w 12767104"/>
                <a:gd name="connsiteY176" fmla="*/ 1796415 h 13064490"/>
                <a:gd name="connsiteX177" fmla="*/ 1064132 w 12767104"/>
                <a:gd name="connsiteY177" fmla="*/ 1979294 h 13064490"/>
                <a:gd name="connsiteX178" fmla="*/ 1053084 w 12767104"/>
                <a:gd name="connsiteY178" fmla="*/ 2431542 h 13064490"/>
                <a:gd name="connsiteX179" fmla="*/ 514350 w 12767104"/>
                <a:gd name="connsiteY179" fmla="*/ 2355342 h 13064490"/>
                <a:gd name="connsiteX180" fmla="*/ 464057 w 12767104"/>
                <a:gd name="connsiteY180" fmla="*/ 2529839 h 13064490"/>
                <a:gd name="connsiteX181" fmla="*/ 0 w 12767104"/>
                <a:gd name="connsiteY181" fmla="*/ 2450592 h 13064490"/>
                <a:gd name="connsiteX0" fmla="*/ 0 w 12767104"/>
                <a:gd name="connsiteY0" fmla="*/ 2450592 h 13064490"/>
                <a:gd name="connsiteX1" fmla="*/ 266319 w 12767104"/>
                <a:gd name="connsiteY1" fmla="*/ 2830068 h 13064490"/>
                <a:gd name="connsiteX2" fmla="*/ 715899 w 12767104"/>
                <a:gd name="connsiteY2" fmla="*/ 2767965 h 13064490"/>
                <a:gd name="connsiteX3" fmla="*/ 1254633 w 12767104"/>
                <a:gd name="connsiteY3" fmla="*/ 3008757 h 13064490"/>
                <a:gd name="connsiteX4" fmla="*/ 1414652 w 12767104"/>
                <a:gd name="connsiteY4" fmla="*/ 3208019 h 13064490"/>
                <a:gd name="connsiteX5" fmla="*/ 1605152 w 12767104"/>
                <a:gd name="connsiteY5" fmla="*/ 3383279 h 13064490"/>
                <a:gd name="connsiteX6" fmla="*/ 1776602 w 12767104"/>
                <a:gd name="connsiteY6" fmla="*/ 3274694 h 13064490"/>
                <a:gd name="connsiteX7" fmla="*/ 2104262 w 12767104"/>
                <a:gd name="connsiteY7" fmla="*/ 3577589 h 13064490"/>
                <a:gd name="connsiteX8" fmla="*/ 2044827 w 12767104"/>
                <a:gd name="connsiteY8" fmla="*/ 3737610 h 13064490"/>
                <a:gd name="connsiteX9" fmla="*/ 2681477 w 12767104"/>
                <a:gd name="connsiteY9" fmla="*/ 3979544 h 13064490"/>
                <a:gd name="connsiteX10" fmla="*/ 3096767 w 12767104"/>
                <a:gd name="connsiteY10" fmla="*/ 3918584 h 13064490"/>
                <a:gd name="connsiteX11" fmla="*/ 3167252 w 12767104"/>
                <a:gd name="connsiteY11" fmla="*/ 4078604 h 13064490"/>
                <a:gd name="connsiteX12" fmla="*/ 3313937 w 12767104"/>
                <a:gd name="connsiteY12" fmla="*/ 4000499 h 13064490"/>
                <a:gd name="connsiteX13" fmla="*/ 3447669 w 12767104"/>
                <a:gd name="connsiteY13" fmla="*/ 4025646 h 13064490"/>
                <a:gd name="connsiteX14" fmla="*/ 3510152 w 12767104"/>
                <a:gd name="connsiteY14" fmla="*/ 4219574 h 13064490"/>
                <a:gd name="connsiteX15" fmla="*/ 3515867 w 12767104"/>
                <a:gd name="connsiteY15" fmla="*/ 4589144 h 13064490"/>
                <a:gd name="connsiteX16" fmla="*/ 3371087 w 12767104"/>
                <a:gd name="connsiteY16" fmla="*/ 4928234 h 13064490"/>
                <a:gd name="connsiteX17" fmla="*/ 3479672 w 12767104"/>
                <a:gd name="connsiteY17" fmla="*/ 5463539 h 13064490"/>
                <a:gd name="connsiteX18" fmla="*/ 3310127 w 12767104"/>
                <a:gd name="connsiteY18" fmla="*/ 5494019 h 13064490"/>
                <a:gd name="connsiteX19" fmla="*/ 3172967 w 12767104"/>
                <a:gd name="connsiteY19" fmla="*/ 6015989 h 13064490"/>
                <a:gd name="connsiteX20" fmla="*/ 3262502 w 12767104"/>
                <a:gd name="connsiteY20" fmla="*/ 6031229 h 13064490"/>
                <a:gd name="connsiteX21" fmla="*/ 3315842 w 12767104"/>
                <a:gd name="connsiteY21" fmla="*/ 6193154 h 13064490"/>
                <a:gd name="connsiteX22" fmla="*/ 3464432 w 12767104"/>
                <a:gd name="connsiteY22" fmla="*/ 6115049 h 13064490"/>
                <a:gd name="connsiteX23" fmla="*/ 3593972 w 12767104"/>
                <a:gd name="connsiteY23" fmla="*/ 6273164 h 13064490"/>
                <a:gd name="connsiteX24" fmla="*/ 3835146 w 12767104"/>
                <a:gd name="connsiteY24" fmla="*/ 6307836 h 13064490"/>
                <a:gd name="connsiteX25" fmla="*/ 3643502 w 12767104"/>
                <a:gd name="connsiteY25" fmla="*/ 6793229 h 13064490"/>
                <a:gd name="connsiteX26" fmla="*/ 3704462 w 12767104"/>
                <a:gd name="connsiteY26" fmla="*/ 7218044 h 13064490"/>
                <a:gd name="connsiteX27" fmla="*/ 3508247 w 12767104"/>
                <a:gd name="connsiteY27" fmla="*/ 7745729 h 13064490"/>
                <a:gd name="connsiteX28" fmla="*/ 3654932 w 12767104"/>
                <a:gd name="connsiteY28" fmla="*/ 7880984 h 13064490"/>
                <a:gd name="connsiteX29" fmla="*/ 3396234 w 12767104"/>
                <a:gd name="connsiteY29" fmla="*/ 8180451 h 13064490"/>
                <a:gd name="connsiteX30" fmla="*/ 3645407 w 12767104"/>
                <a:gd name="connsiteY30" fmla="*/ 8650604 h 13064490"/>
                <a:gd name="connsiteX31" fmla="*/ 4189476 w 12767104"/>
                <a:gd name="connsiteY31" fmla="*/ 9107805 h 13064490"/>
                <a:gd name="connsiteX32" fmla="*/ 4317872 w 12767104"/>
                <a:gd name="connsiteY32" fmla="*/ 9022079 h 13064490"/>
                <a:gd name="connsiteX33" fmla="*/ 4573142 w 12767104"/>
                <a:gd name="connsiteY33" fmla="*/ 9305924 h 13064490"/>
                <a:gd name="connsiteX34" fmla="*/ 4847462 w 12767104"/>
                <a:gd name="connsiteY34" fmla="*/ 9330689 h 13064490"/>
                <a:gd name="connsiteX35" fmla="*/ 5024627 w 12767104"/>
                <a:gd name="connsiteY35" fmla="*/ 9193529 h 13064490"/>
                <a:gd name="connsiteX36" fmla="*/ 5401817 w 12767104"/>
                <a:gd name="connsiteY36" fmla="*/ 9408794 h 13064490"/>
                <a:gd name="connsiteX37" fmla="*/ 5702807 w 12767104"/>
                <a:gd name="connsiteY37" fmla="*/ 9414509 h 13064490"/>
                <a:gd name="connsiteX38" fmla="*/ 5805677 w 12767104"/>
                <a:gd name="connsiteY38" fmla="*/ 9641204 h 13064490"/>
                <a:gd name="connsiteX39" fmla="*/ 6116192 w 12767104"/>
                <a:gd name="connsiteY39" fmla="*/ 9660254 h 13064490"/>
                <a:gd name="connsiteX40" fmla="*/ 6206109 w 12767104"/>
                <a:gd name="connsiteY40" fmla="*/ 9857613 h 13064490"/>
                <a:gd name="connsiteX41" fmla="*/ 6379082 w 12767104"/>
                <a:gd name="connsiteY41" fmla="*/ 9858374 h 13064490"/>
                <a:gd name="connsiteX42" fmla="*/ 6531482 w 12767104"/>
                <a:gd name="connsiteY42" fmla="*/ 10033634 h 13064490"/>
                <a:gd name="connsiteX43" fmla="*/ 6741032 w 12767104"/>
                <a:gd name="connsiteY43" fmla="*/ 10033634 h 13064490"/>
                <a:gd name="connsiteX44" fmla="*/ 6769607 w 12767104"/>
                <a:gd name="connsiteY44" fmla="*/ 10528934 h 13064490"/>
                <a:gd name="connsiteX45" fmla="*/ 6960108 w 12767104"/>
                <a:gd name="connsiteY45" fmla="*/ 10938891 h 13064490"/>
                <a:gd name="connsiteX46" fmla="*/ 6458712 w 12767104"/>
                <a:gd name="connsiteY46" fmla="*/ 11369040 h 13064490"/>
                <a:gd name="connsiteX47" fmla="*/ 6592443 w 12767104"/>
                <a:gd name="connsiteY47" fmla="*/ 11569065 h 13064490"/>
                <a:gd name="connsiteX48" fmla="*/ 6723888 w 12767104"/>
                <a:gd name="connsiteY48" fmla="*/ 11530965 h 13064490"/>
                <a:gd name="connsiteX49" fmla="*/ 6826758 w 12767104"/>
                <a:gd name="connsiteY49" fmla="*/ 11633835 h 13064490"/>
                <a:gd name="connsiteX50" fmla="*/ 6834378 w 12767104"/>
                <a:gd name="connsiteY50" fmla="*/ 11870055 h 13064490"/>
                <a:gd name="connsiteX51" fmla="*/ 6950583 w 12767104"/>
                <a:gd name="connsiteY51" fmla="*/ 12011025 h 13064490"/>
                <a:gd name="connsiteX52" fmla="*/ 7009638 w 12767104"/>
                <a:gd name="connsiteY52" fmla="*/ 12390120 h 13064490"/>
                <a:gd name="connsiteX53" fmla="*/ 6941058 w 12767104"/>
                <a:gd name="connsiteY53" fmla="*/ 12628245 h 13064490"/>
                <a:gd name="connsiteX54" fmla="*/ 7076313 w 12767104"/>
                <a:gd name="connsiteY54" fmla="*/ 12847320 h 13064490"/>
                <a:gd name="connsiteX55" fmla="*/ 7202043 w 12767104"/>
                <a:gd name="connsiteY55" fmla="*/ 12943713 h 13064490"/>
                <a:gd name="connsiteX56" fmla="*/ 7287768 w 12767104"/>
                <a:gd name="connsiteY56" fmla="*/ 12799695 h 13064490"/>
                <a:gd name="connsiteX57" fmla="*/ 7377303 w 12767104"/>
                <a:gd name="connsiteY57" fmla="*/ 12759690 h 13064490"/>
                <a:gd name="connsiteX58" fmla="*/ 7748778 w 12767104"/>
                <a:gd name="connsiteY58" fmla="*/ 12538710 h 13064490"/>
                <a:gd name="connsiteX59" fmla="*/ 8312658 w 12767104"/>
                <a:gd name="connsiteY59" fmla="*/ 13034010 h 13064490"/>
                <a:gd name="connsiteX60" fmla="*/ 8440293 w 12767104"/>
                <a:gd name="connsiteY60" fmla="*/ 12971145 h 13064490"/>
                <a:gd name="connsiteX61" fmla="*/ 8819388 w 12767104"/>
                <a:gd name="connsiteY61" fmla="*/ 13013055 h 13064490"/>
                <a:gd name="connsiteX62" fmla="*/ 9089898 w 12767104"/>
                <a:gd name="connsiteY62" fmla="*/ 13064490 h 13064490"/>
                <a:gd name="connsiteX63" fmla="*/ 9554718 w 12767104"/>
                <a:gd name="connsiteY63" fmla="*/ 12974954 h 13064490"/>
                <a:gd name="connsiteX64" fmla="*/ 9853803 w 12767104"/>
                <a:gd name="connsiteY64" fmla="*/ 12885420 h 13064490"/>
                <a:gd name="connsiteX65" fmla="*/ 9954006 w 12767104"/>
                <a:gd name="connsiteY65" fmla="*/ 12968097 h 13064490"/>
                <a:gd name="connsiteX66" fmla="*/ 10019538 w 12767104"/>
                <a:gd name="connsiteY66" fmla="*/ 12891134 h 13064490"/>
                <a:gd name="connsiteX67" fmla="*/ 10107168 w 12767104"/>
                <a:gd name="connsiteY67" fmla="*/ 12702539 h 13064490"/>
                <a:gd name="connsiteX68" fmla="*/ 10103358 w 12767104"/>
                <a:gd name="connsiteY68" fmla="*/ 12614909 h 13064490"/>
                <a:gd name="connsiteX69" fmla="*/ 10177653 w 12767104"/>
                <a:gd name="connsiteY69" fmla="*/ 12538709 h 13064490"/>
                <a:gd name="connsiteX70" fmla="*/ 10135743 w 12767104"/>
                <a:gd name="connsiteY70" fmla="*/ 12378689 h 13064490"/>
                <a:gd name="connsiteX71" fmla="*/ 10267188 w 12767104"/>
                <a:gd name="connsiteY71" fmla="*/ 12338684 h 13064490"/>
                <a:gd name="connsiteX72" fmla="*/ 10419207 w 12767104"/>
                <a:gd name="connsiteY72" fmla="*/ 11967972 h 13064490"/>
                <a:gd name="connsiteX73" fmla="*/ 11149203 w 12767104"/>
                <a:gd name="connsiteY73" fmla="*/ 12121514 h 13064490"/>
                <a:gd name="connsiteX74" fmla="*/ 12090273 w 12767104"/>
                <a:gd name="connsiteY74" fmla="*/ 11727179 h 13064490"/>
                <a:gd name="connsiteX75" fmla="*/ 12248388 w 12767104"/>
                <a:gd name="connsiteY75" fmla="*/ 11870054 h 13064490"/>
                <a:gd name="connsiteX76" fmla="*/ 12362688 w 12767104"/>
                <a:gd name="connsiteY76" fmla="*/ 11891009 h 13064490"/>
                <a:gd name="connsiteX77" fmla="*/ 12524613 w 12767104"/>
                <a:gd name="connsiteY77" fmla="*/ 11662409 h 13064490"/>
                <a:gd name="connsiteX78" fmla="*/ 12600813 w 12767104"/>
                <a:gd name="connsiteY78" fmla="*/ 11622404 h 13064490"/>
                <a:gd name="connsiteX79" fmla="*/ 12658344 w 12767104"/>
                <a:gd name="connsiteY79" fmla="*/ 11645265 h 13064490"/>
                <a:gd name="connsiteX80" fmla="*/ 12758928 w 12767104"/>
                <a:gd name="connsiteY80" fmla="*/ 11344274 h 13064490"/>
                <a:gd name="connsiteX81" fmla="*/ 12446507 w 12767104"/>
                <a:gd name="connsiteY81" fmla="*/ 10921364 h 13064490"/>
                <a:gd name="connsiteX82" fmla="*/ 12383642 w 12767104"/>
                <a:gd name="connsiteY82" fmla="*/ 10618469 h 13064490"/>
                <a:gd name="connsiteX83" fmla="*/ 12201906 w 12767104"/>
                <a:gd name="connsiteY83" fmla="*/ 10423017 h 13064490"/>
                <a:gd name="connsiteX84" fmla="*/ 12216002 w 12767104"/>
                <a:gd name="connsiteY84" fmla="*/ 10138409 h 13064490"/>
                <a:gd name="connsiteX85" fmla="*/ 12560807 w 12767104"/>
                <a:gd name="connsiteY85" fmla="*/ 9631679 h 13064490"/>
                <a:gd name="connsiteX86" fmla="*/ 12693777 w 12767104"/>
                <a:gd name="connsiteY86" fmla="*/ 8833866 h 13064490"/>
                <a:gd name="connsiteX87" fmla="*/ 12472416 w 12767104"/>
                <a:gd name="connsiteY87" fmla="*/ 8590407 h 13064490"/>
                <a:gd name="connsiteX88" fmla="*/ 12508992 w 12767104"/>
                <a:gd name="connsiteY88" fmla="*/ 7827264 h 13064490"/>
                <a:gd name="connsiteX89" fmla="*/ 12256389 w 12767104"/>
                <a:gd name="connsiteY89" fmla="*/ 7655052 h 13064490"/>
                <a:gd name="connsiteX90" fmla="*/ 11978640 w 12767104"/>
                <a:gd name="connsiteY90" fmla="*/ 7424928 h 13064490"/>
                <a:gd name="connsiteX91" fmla="*/ 11887200 w 12767104"/>
                <a:gd name="connsiteY91" fmla="*/ 6784848 h 13064490"/>
                <a:gd name="connsiteX92" fmla="*/ 12052173 w 12767104"/>
                <a:gd name="connsiteY92" fmla="*/ 6573774 h 13064490"/>
                <a:gd name="connsiteX93" fmla="*/ 12172950 w 12767104"/>
                <a:gd name="connsiteY93" fmla="*/ 6334887 h 13064490"/>
                <a:gd name="connsiteX94" fmla="*/ 12179808 w 12767104"/>
                <a:gd name="connsiteY94" fmla="*/ 5888736 h 13064490"/>
                <a:gd name="connsiteX95" fmla="*/ 11915394 w 12767104"/>
                <a:gd name="connsiteY95" fmla="*/ 5550027 h 13064490"/>
                <a:gd name="connsiteX96" fmla="*/ 11612880 w 12767104"/>
                <a:gd name="connsiteY96" fmla="*/ 5285232 h 13064490"/>
                <a:gd name="connsiteX97" fmla="*/ 11137392 w 12767104"/>
                <a:gd name="connsiteY97" fmla="*/ 4791456 h 13064490"/>
                <a:gd name="connsiteX98" fmla="*/ 10345674 w 12767104"/>
                <a:gd name="connsiteY98" fmla="*/ 4283583 h 13064490"/>
                <a:gd name="connsiteX99" fmla="*/ 10364343 w 12767104"/>
                <a:gd name="connsiteY99" fmla="*/ 3643122 h 13064490"/>
                <a:gd name="connsiteX100" fmla="*/ 10991088 w 12767104"/>
                <a:gd name="connsiteY100" fmla="*/ 3035808 h 13064490"/>
                <a:gd name="connsiteX101" fmla="*/ 11228832 w 12767104"/>
                <a:gd name="connsiteY101" fmla="*/ 2523744 h 13064490"/>
                <a:gd name="connsiteX102" fmla="*/ 11155680 w 12767104"/>
                <a:gd name="connsiteY102" fmla="*/ 2286000 h 13064490"/>
                <a:gd name="connsiteX103" fmla="*/ 11391900 w 12767104"/>
                <a:gd name="connsiteY103" fmla="*/ 1664970 h 13064490"/>
                <a:gd name="connsiteX104" fmla="*/ 11299698 w 12767104"/>
                <a:gd name="connsiteY104" fmla="*/ 1289304 h 13064490"/>
                <a:gd name="connsiteX105" fmla="*/ 10966704 w 12767104"/>
                <a:gd name="connsiteY105" fmla="*/ 1435227 h 13064490"/>
                <a:gd name="connsiteX106" fmla="*/ 10770870 w 12767104"/>
                <a:gd name="connsiteY106" fmla="*/ 1719072 h 13064490"/>
                <a:gd name="connsiteX107" fmla="*/ 10211943 w 12767104"/>
                <a:gd name="connsiteY107" fmla="*/ 1704594 h 13064490"/>
                <a:gd name="connsiteX108" fmla="*/ 10643616 w 12767104"/>
                <a:gd name="connsiteY108" fmla="*/ 987552 h 13064490"/>
                <a:gd name="connsiteX109" fmla="*/ 10569321 w 12767104"/>
                <a:gd name="connsiteY109" fmla="*/ 768477 h 13064490"/>
                <a:gd name="connsiteX110" fmla="*/ 10310241 w 12767104"/>
                <a:gd name="connsiteY110" fmla="*/ 644652 h 13064490"/>
                <a:gd name="connsiteX111" fmla="*/ 10132695 w 12767104"/>
                <a:gd name="connsiteY111" fmla="*/ 798957 h 13064490"/>
                <a:gd name="connsiteX112" fmla="*/ 9947147 w 12767104"/>
                <a:gd name="connsiteY112" fmla="*/ 712469 h 13064490"/>
                <a:gd name="connsiteX113" fmla="*/ 9547097 w 12767104"/>
                <a:gd name="connsiteY113" fmla="*/ 748664 h 13064490"/>
                <a:gd name="connsiteX114" fmla="*/ 9390887 w 12767104"/>
                <a:gd name="connsiteY114" fmla="*/ 302894 h 13064490"/>
                <a:gd name="connsiteX115" fmla="*/ 9286112 w 12767104"/>
                <a:gd name="connsiteY115" fmla="*/ 152399 h 13064490"/>
                <a:gd name="connsiteX116" fmla="*/ 9089136 w 12767104"/>
                <a:gd name="connsiteY116" fmla="*/ 0 h 13064490"/>
                <a:gd name="connsiteX117" fmla="*/ 9030842 w 12767104"/>
                <a:gd name="connsiteY117" fmla="*/ 188594 h 13064490"/>
                <a:gd name="connsiteX118" fmla="*/ 9137522 w 12767104"/>
                <a:gd name="connsiteY118" fmla="*/ 352424 h 13064490"/>
                <a:gd name="connsiteX119" fmla="*/ 8903207 w 12767104"/>
                <a:gd name="connsiteY119" fmla="*/ 421004 h 13064490"/>
                <a:gd name="connsiteX120" fmla="*/ 8634602 w 12767104"/>
                <a:gd name="connsiteY120" fmla="*/ 548639 h 13064490"/>
                <a:gd name="connsiteX121" fmla="*/ 8421242 w 12767104"/>
                <a:gd name="connsiteY121" fmla="*/ 859154 h 13064490"/>
                <a:gd name="connsiteX122" fmla="*/ 8219312 w 12767104"/>
                <a:gd name="connsiteY122" fmla="*/ 922019 h 13064490"/>
                <a:gd name="connsiteX123" fmla="*/ 8125967 w 12767104"/>
                <a:gd name="connsiteY123" fmla="*/ 1301114 h 13064490"/>
                <a:gd name="connsiteX124" fmla="*/ 8017382 w 12767104"/>
                <a:gd name="connsiteY124" fmla="*/ 1407794 h 13064490"/>
                <a:gd name="connsiteX125" fmla="*/ 7977377 w 12767104"/>
                <a:gd name="connsiteY125" fmla="*/ 1543049 h 13064490"/>
                <a:gd name="connsiteX126" fmla="*/ 7811642 w 12767104"/>
                <a:gd name="connsiteY126" fmla="*/ 1577339 h 13064490"/>
                <a:gd name="connsiteX127" fmla="*/ 7678674 w 12767104"/>
                <a:gd name="connsiteY127" fmla="*/ 1816608 h 13064490"/>
                <a:gd name="connsiteX128" fmla="*/ 7468742 w 12767104"/>
                <a:gd name="connsiteY128" fmla="*/ 1537334 h 13064490"/>
                <a:gd name="connsiteX129" fmla="*/ 6998207 w 12767104"/>
                <a:gd name="connsiteY129" fmla="*/ 1950719 h 13064490"/>
                <a:gd name="connsiteX130" fmla="*/ 6794372 w 12767104"/>
                <a:gd name="connsiteY130" fmla="*/ 1811654 h 13064490"/>
                <a:gd name="connsiteX131" fmla="*/ 6438129 w 12767104"/>
                <a:gd name="connsiteY131" fmla="*/ 2047977 h 13064490"/>
                <a:gd name="connsiteX132" fmla="*/ 6388541 w 12767104"/>
                <a:gd name="connsiteY132" fmla="*/ 2077730 h 13064490"/>
                <a:gd name="connsiteX133" fmla="*/ 6200069 w 12767104"/>
                <a:gd name="connsiteY133" fmla="*/ 2258230 h 13064490"/>
                <a:gd name="connsiteX134" fmla="*/ 6132668 w 12767104"/>
                <a:gd name="connsiteY134" fmla="*/ 2184840 h 13064490"/>
                <a:gd name="connsiteX135" fmla="*/ 6051343 w 12767104"/>
                <a:gd name="connsiteY135" fmla="*/ 2172939 h 13064490"/>
                <a:gd name="connsiteX136" fmla="*/ 6160437 w 12767104"/>
                <a:gd name="connsiteY136" fmla="*/ 2085664 h 13064490"/>
                <a:gd name="connsiteX137" fmla="*/ 6152503 w 12767104"/>
                <a:gd name="connsiteY137" fmla="*/ 2036076 h 13064490"/>
                <a:gd name="connsiteX138" fmla="*/ 6071179 w 12767104"/>
                <a:gd name="connsiteY138" fmla="*/ 2038060 h 13064490"/>
                <a:gd name="connsiteX139" fmla="*/ 5991838 w 12767104"/>
                <a:gd name="connsiteY139" fmla="*/ 2105499 h 13064490"/>
                <a:gd name="connsiteX140" fmla="*/ 5957469 w 12767104"/>
                <a:gd name="connsiteY140" fmla="*/ 2048407 h 13064490"/>
                <a:gd name="connsiteX141" fmla="*/ 5841165 w 12767104"/>
                <a:gd name="connsiteY141" fmla="*/ 2136802 h 13064490"/>
                <a:gd name="connsiteX142" fmla="*/ 5728031 w 12767104"/>
                <a:gd name="connsiteY142" fmla="*/ 2049961 h 13064490"/>
                <a:gd name="connsiteX143" fmla="*/ 5581714 w 12767104"/>
                <a:gd name="connsiteY143" fmla="*/ 2050271 h 13064490"/>
                <a:gd name="connsiteX144" fmla="*/ 5460256 w 12767104"/>
                <a:gd name="connsiteY144" fmla="*/ 2097565 h 13064490"/>
                <a:gd name="connsiteX145" fmla="*/ 5343431 w 12767104"/>
                <a:gd name="connsiteY145" fmla="*/ 2060837 h 13064490"/>
                <a:gd name="connsiteX146" fmla="*/ 5383630 w 12767104"/>
                <a:gd name="connsiteY146" fmla="*/ 1903664 h 13064490"/>
                <a:gd name="connsiteX147" fmla="*/ 5073471 w 12767104"/>
                <a:gd name="connsiteY147" fmla="*/ 1859543 h 13064490"/>
                <a:gd name="connsiteX148" fmla="*/ 5060722 w 12767104"/>
                <a:gd name="connsiteY148" fmla="*/ 1712143 h 13064490"/>
                <a:gd name="connsiteX149" fmla="*/ 4887021 w 12767104"/>
                <a:gd name="connsiteY149" fmla="*/ 1772269 h 13064490"/>
                <a:gd name="connsiteX150" fmla="*/ 4565691 w 12767104"/>
                <a:gd name="connsiteY150" fmla="*/ 1635406 h 13064490"/>
                <a:gd name="connsiteX151" fmla="*/ 4512137 w 12767104"/>
                <a:gd name="connsiteY151" fmla="*/ 1712763 h 13064490"/>
                <a:gd name="connsiteX152" fmla="*/ 4375274 w 12767104"/>
                <a:gd name="connsiteY152" fmla="*/ 1712763 h 13064490"/>
                <a:gd name="connsiteX153" fmla="*/ 4289902 w 12767104"/>
                <a:gd name="connsiteY153" fmla="*/ 1742267 h 13064490"/>
                <a:gd name="connsiteX154" fmla="*/ 4214609 w 12767104"/>
                <a:gd name="connsiteY154" fmla="*/ 1593753 h 13064490"/>
                <a:gd name="connsiteX155" fmla="*/ 4095599 w 12767104"/>
                <a:gd name="connsiteY155" fmla="*/ 1520363 h 13064490"/>
                <a:gd name="connsiteX156" fmla="*/ 4099856 w 12767104"/>
                <a:gd name="connsiteY156" fmla="*/ 1431046 h 13064490"/>
                <a:gd name="connsiteX157" fmla="*/ 3996423 w 12767104"/>
                <a:gd name="connsiteY157" fmla="*/ 1391434 h 13064490"/>
                <a:gd name="connsiteX158" fmla="*/ 3762439 w 12767104"/>
                <a:gd name="connsiteY158" fmla="*/ 1268200 h 13064490"/>
                <a:gd name="connsiteX159" fmla="*/ 3683643 w 12767104"/>
                <a:gd name="connsiteY159" fmla="*/ 1308185 h 13064490"/>
                <a:gd name="connsiteX160" fmla="*/ 3505928 w 12767104"/>
                <a:gd name="connsiteY160" fmla="*/ 1106176 h 13064490"/>
                <a:gd name="connsiteX161" fmla="*/ 3296242 w 12767104"/>
                <a:gd name="connsiteY161" fmla="*/ 1199033 h 13064490"/>
                <a:gd name="connsiteX162" fmla="*/ 3234753 w 12767104"/>
                <a:gd name="connsiteY162" fmla="*/ 1089940 h 13064490"/>
                <a:gd name="connsiteX163" fmla="*/ 2999574 w 12767104"/>
                <a:gd name="connsiteY163" fmla="*/ 1182219 h 13064490"/>
                <a:gd name="connsiteX164" fmla="*/ 2992765 w 12767104"/>
                <a:gd name="connsiteY164" fmla="*/ 1034402 h 13064490"/>
                <a:gd name="connsiteX165" fmla="*/ 2920345 w 12767104"/>
                <a:gd name="connsiteY165" fmla="*/ 1007542 h 13064490"/>
                <a:gd name="connsiteX166" fmla="*/ 2792430 w 12767104"/>
                <a:gd name="connsiteY166" fmla="*/ 1246638 h 13064490"/>
                <a:gd name="connsiteX167" fmla="*/ 2793380 w 12767104"/>
                <a:gd name="connsiteY167" fmla="*/ 1429807 h 13064490"/>
                <a:gd name="connsiteX168" fmla="*/ 2655567 w 12767104"/>
                <a:gd name="connsiteY168" fmla="*/ 1478709 h 13064490"/>
                <a:gd name="connsiteX169" fmla="*/ 2541665 w 12767104"/>
                <a:gd name="connsiteY169" fmla="*/ 1603773 h 13064490"/>
                <a:gd name="connsiteX170" fmla="*/ 2356057 w 12767104"/>
                <a:gd name="connsiteY170" fmla="*/ 1591769 h 13064490"/>
                <a:gd name="connsiteX171" fmla="*/ 2241013 w 12767104"/>
                <a:gd name="connsiteY171" fmla="*/ 1758385 h 13064490"/>
                <a:gd name="connsiteX172" fmla="*/ 2084315 w 12767104"/>
                <a:gd name="connsiteY172" fmla="*/ 1706813 h 13064490"/>
                <a:gd name="connsiteX173" fmla="*/ 2012822 w 12767104"/>
                <a:gd name="connsiteY173" fmla="*/ 1710689 h 13064490"/>
                <a:gd name="connsiteX174" fmla="*/ 2007107 w 12767104"/>
                <a:gd name="connsiteY174" fmla="*/ 1870709 h 13064490"/>
                <a:gd name="connsiteX175" fmla="*/ 1736597 w 12767104"/>
                <a:gd name="connsiteY175" fmla="*/ 1920239 h 13064490"/>
                <a:gd name="connsiteX176" fmla="*/ 1383792 w 12767104"/>
                <a:gd name="connsiteY176" fmla="*/ 1796415 h 13064490"/>
                <a:gd name="connsiteX177" fmla="*/ 1064132 w 12767104"/>
                <a:gd name="connsiteY177" fmla="*/ 1979294 h 13064490"/>
                <a:gd name="connsiteX178" fmla="*/ 1053084 w 12767104"/>
                <a:gd name="connsiteY178" fmla="*/ 2431542 h 13064490"/>
                <a:gd name="connsiteX179" fmla="*/ 514350 w 12767104"/>
                <a:gd name="connsiteY179" fmla="*/ 2355342 h 13064490"/>
                <a:gd name="connsiteX180" fmla="*/ 464057 w 12767104"/>
                <a:gd name="connsiteY180" fmla="*/ 2529839 h 13064490"/>
                <a:gd name="connsiteX181" fmla="*/ 0 w 12767104"/>
                <a:gd name="connsiteY181" fmla="*/ 2450592 h 13064490"/>
                <a:gd name="connsiteX0" fmla="*/ 0 w 12767104"/>
                <a:gd name="connsiteY0" fmla="*/ 2450592 h 13064490"/>
                <a:gd name="connsiteX1" fmla="*/ 266319 w 12767104"/>
                <a:gd name="connsiteY1" fmla="*/ 2830068 h 13064490"/>
                <a:gd name="connsiteX2" fmla="*/ 715899 w 12767104"/>
                <a:gd name="connsiteY2" fmla="*/ 2767965 h 13064490"/>
                <a:gd name="connsiteX3" fmla="*/ 1254633 w 12767104"/>
                <a:gd name="connsiteY3" fmla="*/ 3008757 h 13064490"/>
                <a:gd name="connsiteX4" fmla="*/ 1414652 w 12767104"/>
                <a:gd name="connsiteY4" fmla="*/ 3208019 h 13064490"/>
                <a:gd name="connsiteX5" fmla="*/ 1605152 w 12767104"/>
                <a:gd name="connsiteY5" fmla="*/ 3383279 h 13064490"/>
                <a:gd name="connsiteX6" fmla="*/ 1776602 w 12767104"/>
                <a:gd name="connsiteY6" fmla="*/ 3274694 h 13064490"/>
                <a:gd name="connsiteX7" fmla="*/ 2104262 w 12767104"/>
                <a:gd name="connsiteY7" fmla="*/ 3577589 h 13064490"/>
                <a:gd name="connsiteX8" fmla="*/ 2044827 w 12767104"/>
                <a:gd name="connsiteY8" fmla="*/ 3737610 h 13064490"/>
                <a:gd name="connsiteX9" fmla="*/ 2681477 w 12767104"/>
                <a:gd name="connsiteY9" fmla="*/ 3979544 h 13064490"/>
                <a:gd name="connsiteX10" fmla="*/ 3096767 w 12767104"/>
                <a:gd name="connsiteY10" fmla="*/ 3918584 h 13064490"/>
                <a:gd name="connsiteX11" fmla="*/ 3167252 w 12767104"/>
                <a:gd name="connsiteY11" fmla="*/ 4078604 h 13064490"/>
                <a:gd name="connsiteX12" fmla="*/ 3313937 w 12767104"/>
                <a:gd name="connsiteY12" fmla="*/ 4000499 h 13064490"/>
                <a:gd name="connsiteX13" fmla="*/ 3447669 w 12767104"/>
                <a:gd name="connsiteY13" fmla="*/ 4025646 h 13064490"/>
                <a:gd name="connsiteX14" fmla="*/ 3510152 w 12767104"/>
                <a:gd name="connsiteY14" fmla="*/ 4219574 h 13064490"/>
                <a:gd name="connsiteX15" fmla="*/ 3515867 w 12767104"/>
                <a:gd name="connsiteY15" fmla="*/ 4589144 h 13064490"/>
                <a:gd name="connsiteX16" fmla="*/ 3371087 w 12767104"/>
                <a:gd name="connsiteY16" fmla="*/ 4928234 h 13064490"/>
                <a:gd name="connsiteX17" fmla="*/ 3479672 w 12767104"/>
                <a:gd name="connsiteY17" fmla="*/ 5463539 h 13064490"/>
                <a:gd name="connsiteX18" fmla="*/ 3310127 w 12767104"/>
                <a:gd name="connsiteY18" fmla="*/ 5494019 h 13064490"/>
                <a:gd name="connsiteX19" fmla="*/ 3172967 w 12767104"/>
                <a:gd name="connsiteY19" fmla="*/ 6015989 h 13064490"/>
                <a:gd name="connsiteX20" fmla="*/ 3262502 w 12767104"/>
                <a:gd name="connsiteY20" fmla="*/ 6031229 h 13064490"/>
                <a:gd name="connsiteX21" fmla="*/ 3315842 w 12767104"/>
                <a:gd name="connsiteY21" fmla="*/ 6193154 h 13064490"/>
                <a:gd name="connsiteX22" fmla="*/ 3464432 w 12767104"/>
                <a:gd name="connsiteY22" fmla="*/ 6115049 h 13064490"/>
                <a:gd name="connsiteX23" fmla="*/ 3593972 w 12767104"/>
                <a:gd name="connsiteY23" fmla="*/ 6273164 h 13064490"/>
                <a:gd name="connsiteX24" fmla="*/ 3835146 w 12767104"/>
                <a:gd name="connsiteY24" fmla="*/ 6307836 h 13064490"/>
                <a:gd name="connsiteX25" fmla="*/ 3643502 w 12767104"/>
                <a:gd name="connsiteY25" fmla="*/ 6793229 h 13064490"/>
                <a:gd name="connsiteX26" fmla="*/ 3704462 w 12767104"/>
                <a:gd name="connsiteY26" fmla="*/ 7218044 h 13064490"/>
                <a:gd name="connsiteX27" fmla="*/ 3508247 w 12767104"/>
                <a:gd name="connsiteY27" fmla="*/ 7745729 h 13064490"/>
                <a:gd name="connsiteX28" fmla="*/ 3654932 w 12767104"/>
                <a:gd name="connsiteY28" fmla="*/ 7880984 h 13064490"/>
                <a:gd name="connsiteX29" fmla="*/ 3396234 w 12767104"/>
                <a:gd name="connsiteY29" fmla="*/ 8180451 h 13064490"/>
                <a:gd name="connsiteX30" fmla="*/ 3645407 w 12767104"/>
                <a:gd name="connsiteY30" fmla="*/ 8650604 h 13064490"/>
                <a:gd name="connsiteX31" fmla="*/ 4189476 w 12767104"/>
                <a:gd name="connsiteY31" fmla="*/ 9107805 h 13064490"/>
                <a:gd name="connsiteX32" fmla="*/ 4317872 w 12767104"/>
                <a:gd name="connsiteY32" fmla="*/ 9022079 h 13064490"/>
                <a:gd name="connsiteX33" fmla="*/ 4573142 w 12767104"/>
                <a:gd name="connsiteY33" fmla="*/ 9305924 h 13064490"/>
                <a:gd name="connsiteX34" fmla="*/ 4847462 w 12767104"/>
                <a:gd name="connsiteY34" fmla="*/ 9330689 h 13064490"/>
                <a:gd name="connsiteX35" fmla="*/ 5024627 w 12767104"/>
                <a:gd name="connsiteY35" fmla="*/ 9193529 h 13064490"/>
                <a:gd name="connsiteX36" fmla="*/ 5401817 w 12767104"/>
                <a:gd name="connsiteY36" fmla="*/ 9408794 h 13064490"/>
                <a:gd name="connsiteX37" fmla="*/ 5702807 w 12767104"/>
                <a:gd name="connsiteY37" fmla="*/ 9414509 h 13064490"/>
                <a:gd name="connsiteX38" fmla="*/ 5805677 w 12767104"/>
                <a:gd name="connsiteY38" fmla="*/ 9641204 h 13064490"/>
                <a:gd name="connsiteX39" fmla="*/ 6116192 w 12767104"/>
                <a:gd name="connsiteY39" fmla="*/ 9660254 h 13064490"/>
                <a:gd name="connsiteX40" fmla="*/ 6206109 w 12767104"/>
                <a:gd name="connsiteY40" fmla="*/ 9857613 h 13064490"/>
                <a:gd name="connsiteX41" fmla="*/ 6379082 w 12767104"/>
                <a:gd name="connsiteY41" fmla="*/ 9858374 h 13064490"/>
                <a:gd name="connsiteX42" fmla="*/ 6531482 w 12767104"/>
                <a:gd name="connsiteY42" fmla="*/ 10033634 h 13064490"/>
                <a:gd name="connsiteX43" fmla="*/ 6741032 w 12767104"/>
                <a:gd name="connsiteY43" fmla="*/ 10033634 h 13064490"/>
                <a:gd name="connsiteX44" fmla="*/ 6769607 w 12767104"/>
                <a:gd name="connsiteY44" fmla="*/ 10528934 h 13064490"/>
                <a:gd name="connsiteX45" fmla="*/ 6960108 w 12767104"/>
                <a:gd name="connsiteY45" fmla="*/ 10938891 h 13064490"/>
                <a:gd name="connsiteX46" fmla="*/ 6458712 w 12767104"/>
                <a:gd name="connsiteY46" fmla="*/ 11369040 h 13064490"/>
                <a:gd name="connsiteX47" fmla="*/ 6592443 w 12767104"/>
                <a:gd name="connsiteY47" fmla="*/ 11569065 h 13064490"/>
                <a:gd name="connsiteX48" fmla="*/ 6723888 w 12767104"/>
                <a:gd name="connsiteY48" fmla="*/ 11530965 h 13064490"/>
                <a:gd name="connsiteX49" fmla="*/ 6826758 w 12767104"/>
                <a:gd name="connsiteY49" fmla="*/ 11633835 h 13064490"/>
                <a:gd name="connsiteX50" fmla="*/ 6834378 w 12767104"/>
                <a:gd name="connsiteY50" fmla="*/ 11870055 h 13064490"/>
                <a:gd name="connsiteX51" fmla="*/ 6950583 w 12767104"/>
                <a:gd name="connsiteY51" fmla="*/ 12011025 h 13064490"/>
                <a:gd name="connsiteX52" fmla="*/ 7009638 w 12767104"/>
                <a:gd name="connsiteY52" fmla="*/ 12390120 h 13064490"/>
                <a:gd name="connsiteX53" fmla="*/ 6941058 w 12767104"/>
                <a:gd name="connsiteY53" fmla="*/ 12628245 h 13064490"/>
                <a:gd name="connsiteX54" fmla="*/ 7076313 w 12767104"/>
                <a:gd name="connsiteY54" fmla="*/ 12847320 h 13064490"/>
                <a:gd name="connsiteX55" fmla="*/ 7202043 w 12767104"/>
                <a:gd name="connsiteY55" fmla="*/ 12943713 h 13064490"/>
                <a:gd name="connsiteX56" fmla="*/ 7287768 w 12767104"/>
                <a:gd name="connsiteY56" fmla="*/ 12799695 h 13064490"/>
                <a:gd name="connsiteX57" fmla="*/ 7377303 w 12767104"/>
                <a:gd name="connsiteY57" fmla="*/ 12759690 h 13064490"/>
                <a:gd name="connsiteX58" fmla="*/ 7748778 w 12767104"/>
                <a:gd name="connsiteY58" fmla="*/ 12538710 h 13064490"/>
                <a:gd name="connsiteX59" fmla="*/ 8312658 w 12767104"/>
                <a:gd name="connsiteY59" fmla="*/ 13034010 h 13064490"/>
                <a:gd name="connsiteX60" fmla="*/ 8440293 w 12767104"/>
                <a:gd name="connsiteY60" fmla="*/ 12971145 h 13064490"/>
                <a:gd name="connsiteX61" fmla="*/ 8819388 w 12767104"/>
                <a:gd name="connsiteY61" fmla="*/ 13013055 h 13064490"/>
                <a:gd name="connsiteX62" fmla="*/ 9089898 w 12767104"/>
                <a:gd name="connsiteY62" fmla="*/ 13064490 h 13064490"/>
                <a:gd name="connsiteX63" fmla="*/ 9554718 w 12767104"/>
                <a:gd name="connsiteY63" fmla="*/ 12974954 h 13064490"/>
                <a:gd name="connsiteX64" fmla="*/ 9853803 w 12767104"/>
                <a:gd name="connsiteY64" fmla="*/ 12885420 h 13064490"/>
                <a:gd name="connsiteX65" fmla="*/ 9954006 w 12767104"/>
                <a:gd name="connsiteY65" fmla="*/ 12968097 h 13064490"/>
                <a:gd name="connsiteX66" fmla="*/ 10019538 w 12767104"/>
                <a:gd name="connsiteY66" fmla="*/ 12891134 h 13064490"/>
                <a:gd name="connsiteX67" fmla="*/ 10107168 w 12767104"/>
                <a:gd name="connsiteY67" fmla="*/ 12702539 h 13064490"/>
                <a:gd name="connsiteX68" fmla="*/ 10103358 w 12767104"/>
                <a:gd name="connsiteY68" fmla="*/ 12614909 h 13064490"/>
                <a:gd name="connsiteX69" fmla="*/ 10177653 w 12767104"/>
                <a:gd name="connsiteY69" fmla="*/ 12538709 h 13064490"/>
                <a:gd name="connsiteX70" fmla="*/ 10135743 w 12767104"/>
                <a:gd name="connsiteY70" fmla="*/ 12378689 h 13064490"/>
                <a:gd name="connsiteX71" fmla="*/ 10267188 w 12767104"/>
                <a:gd name="connsiteY71" fmla="*/ 12338684 h 13064490"/>
                <a:gd name="connsiteX72" fmla="*/ 10419207 w 12767104"/>
                <a:gd name="connsiteY72" fmla="*/ 11967972 h 13064490"/>
                <a:gd name="connsiteX73" fmla="*/ 11149203 w 12767104"/>
                <a:gd name="connsiteY73" fmla="*/ 12121514 h 13064490"/>
                <a:gd name="connsiteX74" fmla="*/ 12090273 w 12767104"/>
                <a:gd name="connsiteY74" fmla="*/ 11727179 h 13064490"/>
                <a:gd name="connsiteX75" fmla="*/ 12248388 w 12767104"/>
                <a:gd name="connsiteY75" fmla="*/ 11870054 h 13064490"/>
                <a:gd name="connsiteX76" fmla="*/ 12362688 w 12767104"/>
                <a:gd name="connsiteY76" fmla="*/ 11891009 h 13064490"/>
                <a:gd name="connsiteX77" fmla="*/ 12524613 w 12767104"/>
                <a:gd name="connsiteY77" fmla="*/ 11662409 h 13064490"/>
                <a:gd name="connsiteX78" fmla="*/ 12600813 w 12767104"/>
                <a:gd name="connsiteY78" fmla="*/ 11622404 h 13064490"/>
                <a:gd name="connsiteX79" fmla="*/ 12658344 w 12767104"/>
                <a:gd name="connsiteY79" fmla="*/ 11645265 h 13064490"/>
                <a:gd name="connsiteX80" fmla="*/ 12758928 w 12767104"/>
                <a:gd name="connsiteY80" fmla="*/ 11344274 h 13064490"/>
                <a:gd name="connsiteX81" fmla="*/ 12446507 w 12767104"/>
                <a:gd name="connsiteY81" fmla="*/ 10921364 h 13064490"/>
                <a:gd name="connsiteX82" fmla="*/ 12383642 w 12767104"/>
                <a:gd name="connsiteY82" fmla="*/ 10618469 h 13064490"/>
                <a:gd name="connsiteX83" fmla="*/ 12201906 w 12767104"/>
                <a:gd name="connsiteY83" fmla="*/ 10423017 h 13064490"/>
                <a:gd name="connsiteX84" fmla="*/ 12216002 w 12767104"/>
                <a:gd name="connsiteY84" fmla="*/ 10138409 h 13064490"/>
                <a:gd name="connsiteX85" fmla="*/ 12560807 w 12767104"/>
                <a:gd name="connsiteY85" fmla="*/ 9631679 h 13064490"/>
                <a:gd name="connsiteX86" fmla="*/ 12693777 w 12767104"/>
                <a:gd name="connsiteY86" fmla="*/ 8833866 h 13064490"/>
                <a:gd name="connsiteX87" fmla="*/ 12472416 w 12767104"/>
                <a:gd name="connsiteY87" fmla="*/ 8590407 h 13064490"/>
                <a:gd name="connsiteX88" fmla="*/ 12508992 w 12767104"/>
                <a:gd name="connsiteY88" fmla="*/ 7827264 h 13064490"/>
                <a:gd name="connsiteX89" fmla="*/ 12256389 w 12767104"/>
                <a:gd name="connsiteY89" fmla="*/ 7655052 h 13064490"/>
                <a:gd name="connsiteX90" fmla="*/ 11978640 w 12767104"/>
                <a:gd name="connsiteY90" fmla="*/ 7424928 h 13064490"/>
                <a:gd name="connsiteX91" fmla="*/ 11887200 w 12767104"/>
                <a:gd name="connsiteY91" fmla="*/ 6784848 h 13064490"/>
                <a:gd name="connsiteX92" fmla="*/ 12052173 w 12767104"/>
                <a:gd name="connsiteY92" fmla="*/ 6573774 h 13064490"/>
                <a:gd name="connsiteX93" fmla="*/ 12172950 w 12767104"/>
                <a:gd name="connsiteY93" fmla="*/ 6334887 h 13064490"/>
                <a:gd name="connsiteX94" fmla="*/ 12179808 w 12767104"/>
                <a:gd name="connsiteY94" fmla="*/ 5888736 h 13064490"/>
                <a:gd name="connsiteX95" fmla="*/ 11915394 w 12767104"/>
                <a:gd name="connsiteY95" fmla="*/ 5550027 h 13064490"/>
                <a:gd name="connsiteX96" fmla="*/ 11612880 w 12767104"/>
                <a:gd name="connsiteY96" fmla="*/ 5285232 h 13064490"/>
                <a:gd name="connsiteX97" fmla="*/ 11137392 w 12767104"/>
                <a:gd name="connsiteY97" fmla="*/ 4791456 h 13064490"/>
                <a:gd name="connsiteX98" fmla="*/ 10345674 w 12767104"/>
                <a:gd name="connsiteY98" fmla="*/ 4283583 h 13064490"/>
                <a:gd name="connsiteX99" fmla="*/ 10364343 w 12767104"/>
                <a:gd name="connsiteY99" fmla="*/ 3643122 h 13064490"/>
                <a:gd name="connsiteX100" fmla="*/ 10991088 w 12767104"/>
                <a:gd name="connsiteY100" fmla="*/ 3035808 h 13064490"/>
                <a:gd name="connsiteX101" fmla="*/ 11228832 w 12767104"/>
                <a:gd name="connsiteY101" fmla="*/ 2523744 h 13064490"/>
                <a:gd name="connsiteX102" fmla="*/ 11155680 w 12767104"/>
                <a:gd name="connsiteY102" fmla="*/ 2286000 h 13064490"/>
                <a:gd name="connsiteX103" fmla="*/ 11391900 w 12767104"/>
                <a:gd name="connsiteY103" fmla="*/ 1664970 h 13064490"/>
                <a:gd name="connsiteX104" fmla="*/ 11299698 w 12767104"/>
                <a:gd name="connsiteY104" fmla="*/ 1289304 h 13064490"/>
                <a:gd name="connsiteX105" fmla="*/ 10966704 w 12767104"/>
                <a:gd name="connsiteY105" fmla="*/ 1435227 h 13064490"/>
                <a:gd name="connsiteX106" fmla="*/ 10770870 w 12767104"/>
                <a:gd name="connsiteY106" fmla="*/ 1719072 h 13064490"/>
                <a:gd name="connsiteX107" fmla="*/ 10211943 w 12767104"/>
                <a:gd name="connsiteY107" fmla="*/ 1704594 h 13064490"/>
                <a:gd name="connsiteX108" fmla="*/ 10643616 w 12767104"/>
                <a:gd name="connsiteY108" fmla="*/ 987552 h 13064490"/>
                <a:gd name="connsiteX109" fmla="*/ 10569321 w 12767104"/>
                <a:gd name="connsiteY109" fmla="*/ 768477 h 13064490"/>
                <a:gd name="connsiteX110" fmla="*/ 10310241 w 12767104"/>
                <a:gd name="connsiteY110" fmla="*/ 644652 h 13064490"/>
                <a:gd name="connsiteX111" fmla="*/ 10132695 w 12767104"/>
                <a:gd name="connsiteY111" fmla="*/ 798957 h 13064490"/>
                <a:gd name="connsiteX112" fmla="*/ 9947147 w 12767104"/>
                <a:gd name="connsiteY112" fmla="*/ 712469 h 13064490"/>
                <a:gd name="connsiteX113" fmla="*/ 9547097 w 12767104"/>
                <a:gd name="connsiteY113" fmla="*/ 748664 h 13064490"/>
                <a:gd name="connsiteX114" fmla="*/ 9390887 w 12767104"/>
                <a:gd name="connsiteY114" fmla="*/ 302894 h 13064490"/>
                <a:gd name="connsiteX115" fmla="*/ 9286112 w 12767104"/>
                <a:gd name="connsiteY115" fmla="*/ 152399 h 13064490"/>
                <a:gd name="connsiteX116" fmla="*/ 9089136 w 12767104"/>
                <a:gd name="connsiteY116" fmla="*/ 0 h 13064490"/>
                <a:gd name="connsiteX117" fmla="*/ 9030842 w 12767104"/>
                <a:gd name="connsiteY117" fmla="*/ 188594 h 13064490"/>
                <a:gd name="connsiteX118" fmla="*/ 9137522 w 12767104"/>
                <a:gd name="connsiteY118" fmla="*/ 352424 h 13064490"/>
                <a:gd name="connsiteX119" fmla="*/ 8903207 w 12767104"/>
                <a:gd name="connsiteY119" fmla="*/ 421004 h 13064490"/>
                <a:gd name="connsiteX120" fmla="*/ 8634602 w 12767104"/>
                <a:gd name="connsiteY120" fmla="*/ 548639 h 13064490"/>
                <a:gd name="connsiteX121" fmla="*/ 8421242 w 12767104"/>
                <a:gd name="connsiteY121" fmla="*/ 859154 h 13064490"/>
                <a:gd name="connsiteX122" fmla="*/ 8219312 w 12767104"/>
                <a:gd name="connsiteY122" fmla="*/ 922019 h 13064490"/>
                <a:gd name="connsiteX123" fmla="*/ 8125967 w 12767104"/>
                <a:gd name="connsiteY123" fmla="*/ 1301114 h 13064490"/>
                <a:gd name="connsiteX124" fmla="*/ 8017382 w 12767104"/>
                <a:gd name="connsiteY124" fmla="*/ 1407794 h 13064490"/>
                <a:gd name="connsiteX125" fmla="*/ 7977377 w 12767104"/>
                <a:gd name="connsiteY125" fmla="*/ 1543049 h 13064490"/>
                <a:gd name="connsiteX126" fmla="*/ 7811642 w 12767104"/>
                <a:gd name="connsiteY126" fmla="*/ 1577339 h 13064490"/>
                <a:gd name="connsiteX127" fmla="*/ 7678674 w 12767104"/>
                <a:gd name="connsiteY127" fmla="*/ 1816608 h 13064490"/>
                <a:gd name="connsiteX128" fmla="*/ 7468742 w 12767104"/>
                <a:gd name="connsiteY128" fmla="*/ 1537334 h 13064490"/>
                <a:gd name="connsiteX129" fmla="*/ 6998207 w 12767104"/>
                <a:gd name="connsiteY129" fmla="*/ 1950719 h 13064490"/>
                <a:gd name="connsiteX130" fmla="*/ 6794372 w 12767104"/>
                <a:gd name="connsiteY130" fmla="*/ 1811654 h 13064490"/>
                <a:gd name="connsiteX131" fmla="*/ 6438129 w 12767104"/>
                <a:gd name="connsiteY131" fmla="*/ 2047977 h 13064490"/>
                <a:gd name="connsiteX132" fmla="*/ 6388541 w 12767104"/>
                <a:gd name="connsiteY132" fmla="*/ 2077730 h 13064490"/>
                <a:gd name="connsiteX133" fmla="*/ 6200069 w 12767104"/>
                <a:gd name="connsiteY133" fmla="*/ 2258230 h 13064490"/>
                <a:gd name="connsiteX134" fmla="*/ 6132668 w 12767104"/>
                <a:gd name="connsiteY134" fmla="*/ 2184840 h 13064490"/>
                <a:gd name="connsiteX135" fmla="*/ 6051343 w 12767104"/>
                <a:gd name="connsiteY135" fmla="*/ 2172939 h 13064490"/>
                <a:gd name="connsiteX136" fmla="*/ 6160437 w 12767104"/>
                <a:gd name="connsiteY136" fmla="*/ 2085664 h 13064490"/>
                <a:gd name="connsiteX137" fmla="*/ 6152503 w 12767104"/>
                <a:gd name="connsiteY137" fmla="*/ 2036076 h 13064490"/>
                <a:gd name="connsiteX138" fmla="*/ 6071179 w 12767104"/>
                <a:gd name="connsiteY138" fmla="*/ 2038060 h 13064490"/>
                <a:gd name="connsiteX139" fmla="*/ 5991838 w 12767104"/>
                <a:gd name="connsiteY139" fmla="*/ 2105499 h 13064490"/>
                <a:gd name="connsiteX140" fmla="*/ 5957469 w 12767104"/>
                <a:gd name="connsiteY140" fmla="*/ 2048407 h 13064490"/>
                <a:gd name="connsiteX141" fmla="*/ 5841165 w 12767104"/>
                <a:gd name="connsiteY141" fmla="*/ 2136802 h 13064490"/>
                <a:gd name="connsiteX142" fmla="*/ 5728031 w 12767104"/>
                <a:gd name="connsiteY142" fmla="*/ 2049961 h 13064490"/>
                <a:gd name="connsiteX143" fmla="*/ 5581714 w 12767104"/>
                <a:gd name="connsiteY143" fmla="*/ 2050271 h 13064490"/>
                <a:gd name="connsiteX144" fmla="*/ 5460256 w 12767104"/>
                <a:gd name="connsiteY144" fmla="*/ 2097565 h 13064490"/>
                <a:gd name="connsiteX145" fmla="*/ 5343431 w 12767104"/>
                <a:gd name="connsiteY145" fmla="*/ 2060837 h 13064490"/>
                <a:gd name="connsiteX146" fmla="*/ 5383630 w 12767104"/>
                <a:gd name="connsiteY146" fmla="*/ 1903664 h 13064490"/>
                <a:gd name="connsiteX147" fmla="*/ 5073471 w 12767104"/>
                <a:gd name="connsiteY147" fmla="*/ 1859543 h 13064490"/>
                <a:gd name="connsiteX148" fmla="*/ 5060722 w 12767104"/>
                <a:gd name="connsiteY148" fmla="*/ 1712143 h 13064490"/>
                <a:gd name="connsiteX149" fmla="*/ 4887021 w 12767104"/>
                <a:gd name="connsiteY149" fmla="*/ 1772269 h 13064490"/>
                <a:gd name="connsiteX150" fmla="*/ 4565691 w 12767104"/>
                <a:gd name="connsiteY150" fmla="*/ 1635406 h 13064490"/>
                <a:gd name="connsiteX151" fmla="*/ 4512137 w 12767104"/>
                <a:gd name="connsiteY151" fmla="*/ 1712763 h 13064490"/>
                <a:gd name="connsiteX152" fmla="*/ 4375274 w 12767104"/>
                <a:gd name="connsiteY152" fmla="*/ 1712763 h 13064490"/>
                <a:gd name="connsiteX153" fmla="*/ 4289902 w 12767104"/>
                <a:gd name="connsiteY153" fmla="*/ 1742267 h 13064490"/>
                <a:gd name="connsiteX154" fmla="*/ 4214609 w 12767104"/>
                <a:gd name="connsiteY154" fmla="*/ 1593753 h 13064490"/>
                <a:gd name="connsiteX155" fmla="*/ 4095599 w 12767104"/>
                <a:gd name="connsiteY155" fmla="*/ 1520363 h 13064490"/>
                <a:gd name="connsiteX156" fmla="*/ 4099856 w 12767104"/>
                <a:gd name="connsiteY156" fmla="*/ 1431046 h 13064490"/>
                <a:gd name="connsiteX157" fmla="*/ 3996423 w 12767104"/>
                <a:gd name="connsiteY157" fmla="*/ 1391434 h 13064490"/>
                <a:gd name="connsiteX158" fmla="*/ 3762439 w 12767104"/>
                <a:gd name="connsiteY158" fmla="*/ 1268200 h 13064490"/>
                <a:gd name="connsiteX159" fmla="*/ 3683643 w 12767104"/>
                <a:gd name="connsiteY159" fmla="*/ 1308185 h 13064490"/>
                <a:gd name="connsiteX160" fmla="*/ 3505928 w 12767104"/>
                <a:gd name="connsiteY160" fmla="*/ 1106176 h 13064490"/>
                <a:gd name="connsiteX161" fmla="*/ 3296242 w 12767104"/>
                <a:gd name="connsiteY161" fmla="*/ 1199033 h 13064490"/>
                <a:gd name="connsiteX162" fmla="*/ 3234753 w 12767104"/>
                <a:gd name="connsiteY162" fmla="*/ 1089940 h 13064490"/>
                <a:gd name="connsiteX163" fmla="*/ 2999574 w 12767104"/>
                <a:gd name="connsiteY163" fmla="*/ 1182219 h 13064490"/>
                <a:gd name="connsiteX164" fmla="*/ 2992765 w 12767104"/>
                <a:gd name="connsiteY164" fmla="*/ 1034402 h 13064490"/>
                <a:gd name="connsiteX165" fmla="*/ 2920345 w 12767104"/>
                <a:gd name="connsiteY165" fmla="*/ 1007542 h 13064490"/>
                <a:gd name="connsiteX166" fmla="*/ 2792430 w 12767104"/>
                <a:gd name="connsiteY166" fmla="*/ 1246638 h 13064490"/>
                <a:gd name="connsiteX167" fmla="*/ 2793380 w 12767104"/>
                <a:gd name="connsiteY167" fmla="*/ 1429807 h 13064490"/>
                <a:gd name="connsiteX168" fmla="*/ 2655567 w 12767104"/>
                <a:gd name="connsiteY168" fmla="*/ 1478709 h 13064490"/>
                <a:gd name="connsiteX169" fmla="*/ 2541665 w 12767104"/>
                <a:gd name="connsiteY169" fmla="*/ 1603773 h 13064490"/>
                <a:gd name="connsiteX170" fmla="*/ 2356057 w 12767104"/>
                <a:gd name="connsiteY170" fmla="*/ 1591769 h 13064490"/>
                <a:gd name="connsiteX171" fmla="*/ 2241013 w 12767104"/>
                <a:gd name="connsiteY171" fmla="*/ 1758385 h 13064490"/>
                <a:gd name="connsiteX172" fmla="*/ 2084315 w 12767104"/>
                <a:gd name="connsiteY172" fmla="*/ 1706813 h 13064490"/>
                <a:gd name="connsiteX173" fmla="*/ 2012822 w 12767104"/>
                <a:gd name="connsiteY173" fmla="*/ 1710689 h 13064490"/>
                <a:gd name="connsiteX174" fmla="*/ 2007107 w 12767104"/>
                <a:gd name="connsiteY174" fmla="*/ 1870709 h 13064490"/>
                <a:gd name="connsiteX175" fmla="*/ 1736597 w 12767104"/>
                <a:gd name="connsiteY175" fmla="*/ 1920239 h 13064490"/>
                <a:gd name="connsiteX176" fmla="*/ 1383792 w 12767104"/>
                <a:gd name="connsiteY176" fmla="*/ 1796415 h 13064490"/>
                <a:gd name="connsiteX177" fmla="*/ 1064132 w 12767104"/>
                <a:gd name="connsiteY177" fmla="*/ 1979294 h 13064490"/>
                <a:gd name="connsiteX178" fmla="*/ 1053084 w 12767104"/>
                <a:gd name="connsiteY178" fmla="*/ 2431542 h 13064490"/>
                <a:gd name="connsiteX179" fmla="*/ 514350 w 12767104"/>
                <a:gd name="connsiteY179" fmla="*/ 2355342 h 13064490"/>
                <a:gd name="connsiteX180" fmla="*/ 464057 w 12767104"/>
                <a:gd name="connsiteY180" fmla="*/ 2529839 h 13064490"/>
                <a:gd name="connsiteX181" fmla="*/ 0 w 12767104"/>
                <a:gd name="connsiteY181" fmla="*/ 2450592 h 13064490"/>
                <a:gd name="connsiteX0" fmla="*/ 0 w 12767104"/>
                <a:gd name="connsiteY0" fmla="*/ 2450592 h 13064490"/>
                <a:gd name="connsiteX1" fmla="*/ 266319 w 12767104"/>
                <a:gd name="connsiteY1" fmla="*/ 2830068 h 13064490"/>
                <a:gd name="connsiteX2" fmla="*/ 715899 w 12767104"/>
                <a:gd name="connsiteY2" fmla="*/ 2767965 h 13064490"/>
                <a:gd name="connsiteX3" fmla="*/ 1254633 w 12767104"/>
                <a:gd name="connsiteY3" fmla="*/ 3008757 h 13064490"/>
                <a:gd name="connsiteX4" fmla="*/ 1414652 w 12767104"/>
                <a:gd name="connsiteY4" fmla="*/ 3208019 h 13064490"/>
                <a:gd name="connsiteX5" fmla="*/ 1605152 w 12767104"/>
                <a:gd name="connsiteY5" fmla="*/ 3383279 h 13064490"/>
                <a:gd name="connsiteX6" fmla="*/ 1776602 w 12767104"/>
                <a:gd name="connsiteY6" fmla="*/ 3274694 h 13064490"/>
                <a:gd name="connsiteX7" fmla="*/ 2104262 w 12767104"/>
                <a:gd name="connsiteY7" fmla="*/ 3577589 h 13064490"/>
                <a:gd name="connsiteX8" fmla="*/ 2044827 w 12767104"/>
                <a:gd name="connsiteY8" fmla="*/ 3737610 h 13064490"/>
                <a:gd name="connsiteX9" fmla="*/ 2681477 w 12767104"/>
                <a:gd name="connsiteY9" fmla="*/ 3979544 h 13064490"/>
                <a:gd name="connsiteX10" fmla="*/ 3096767 w 12767104"/>
                <a:gd name="connsiteY10" fmla="*/ 3918584 h 13064490"/>
                <a:gd name="connsiteX11" fmla="*/ 3167252 w 12767104"/>
                <a:gd name="connsiteY11" fmla="*/ 4078604 h 13064490"/>
                <a:gd name="connsiteX12" fmla="*/ 3313937 w 12767104"/>
                <a:gd name="connsiteY12" fmla="*/ 4000499 h 13064490"/>
                <a:gd name="connsiteX13" fmla="*/ 3447669 w 12767104"/>
                <a:gd name="connsiteY13" fmla="*/ 4025646 h 13064490"/>
                <a:gd name="connsiteX14" fmla="*/ 3510152 w 12767104"/>
                <a:gd name="connsiteY14" fmla="*/ 4219574 h 13064490"/>
                <a:gd name="connsiteX15" fmla="*/ 3515867 w 12767104"/>
                <a:gd name="connsiteY15" fmla="*/ 4589144 h 13064490"/>
                <a:gd name="connsiteX16" fmla="*/ 3371087 w 12767104"/>
                <a:gd name="connsiteY16" fmla="*/ 4928234 h 13064490"/>
                <a:gd name="connsiteX17" fmla="*/ 3479672 w 12767104"/>
                <a:gd name="connsiteY17" fmla="*/ 5463539 h 13064490"/>
                <a:gd name="connsiteX18" fmla="*/ 3310127 w 12767104"/>
                <a:gd name="connsiteY18" fmla="*/ 5494019 h 13064490"/>
                <a:gd name="connsiteX19" fmla="*/ 3172967 w 12767104"/>
                <a:gd name="connsiteY19" fmla="*/ 6015989 h 13064490"/>
                <a:gd name="connsiteX20" fmla="*/ 3262502 w 12767104"/>
                <a:gd name="connsiteY20" fmla="*/ 6031229 h 13064490"/>
                <a:gd name="connsiteX21" fmla="*/ 3315842 w 12767104"/>
                <a:gd name="connsiteY21" fmla="*/ 6193154 h 13064490"/>
                <a:gd name="connsiteX22" fmla="*/ 3464432 w 12767104"/>
                <a:gd name="connsiteY22" fmla="*/ 6115049 h 13064490"/>
                <a:gd name="connsiteX23" fmla="*/ 3593972 w 12767104"/>
                <a:gd name="connsiteY23" fmla="*/ 6273164 h 13064490"/>
                <a:gd name="connsiteX24" fmla="*/ 3835146 w 12767104"/>
                <a:gd name="connsiteY24" fmla="*/ 6307836 h 13064490"/>
                <a:gd name="connsiteX25" fmla="*/ 3643502 w 12767104"/>
                <a:gd name="connsiteY25" fmla="*/ 6793229 h 13064490"/>
                <a:gd name="connsiteX26" fmla="*/ 3704462 w 12767104"/>
                <a:gd name="connsiteY26" fmla="*/ 7218044 h 13064490"/>
                <a:gd name="connsiteX27" fmla="*/ 3508247 w 12767104"/>
                <a:gd name="connsiteY27" fmla="*/ 7745729 h 13064490"/>
                <a:gd name="connsiteX28" fmla="*/ 3654932 w 12767104"/>
                <a:gd name="connsiteY28" fmla="*/ 7880984 h 13064490"/>
                <a:gd name="connsiteX29" fmla="*/ 3396234 w 12767104"/>
                <a:gd name="connsiteY29" fmla="*/ 8180451 h 13064490"/>
                <a:gd name="connsiteX30" fmla="*/ 3645407 w 12767104"/>
                <a:gd name="connsiteY30" fmla="*/ 8650604 h 13064490"/>
                <a:gd name="connsiteX31" fmla="*/ 4189476 w 12767104"/>
                <a:gd name="connsiteY31" fmla="*/ 9107805 h 13064490"/>
                <a:gd name="connsiteX32" fmla="*/ 4317872 w 12767104"/>
                <a:gd name="connsiteY32" fmla="*/ 9022079 h 13064490"/>
                <a:gd name="connsiteX33" fmla="*/ 4573142 w 12767104"/>
                <a:gd name="connsiteY33" fmla="*/ 9305924 h 13064490"/>
                <a:gd name="connsiteX34" fmla="*/ 4847462 w 12767104"/>
                <a:gd name="connsiteY34" fmla="*/ 9330689 h 13064490"/>
                <a:gd name="connsiteX35" fmla="*/ 5024627 w 12767104"/>
                <a:gd name="connsiteY35" fmla="*/ 9193529 h 13064490"/>
                <a:gd name="connsiteX36" fmla="*/ 5401817 w 12767104"/>
                <a:gd name="connsiteY36" fmla="*/ 9408794 h 13064490"/>
                <a:gd name="connsiteX37" fmla="*/ 5702807 w 12767104"/>
                <a:gd name="connsiteY37" fmla="*/ 9414509 h 13064490"/>
                <a:gd name="connsiteX38" fmla="*/ 5805677 w 12767104"/>
                <a:gd name="connsiteY38" fmla="*/ 9641204 h 13064490"/>
                <a:gd name="connsiteX39" fmla="*/ 6116192 w 12767104"/>
                <a:gd name="connsiteY39" fmla="*/ 9660254 h 13064490"/>
                <a:gd name="connsiteX40" fmla="*/ 6206109 w 12767104"/>
                <a:gd name="connsiteY40" fmla="*/ 9857613 h 13064490"/>
                <a:gd name="connsiteX41" fmla="*/ 6379082 w 12767104"/>
                <a:gd name="connsiteY41" fmla="*/ 9858374 h 13064490"/>
                <a:gd name="connsiteX42" fmla="*/ 6531482 w 12767104"/>
                <a:gd name="connsiteY42" fmla="*/ 10033634 h 13064490"/>
                <a:gd name="connsiteX43" fmla="*/ 6741032 w 12767104"/>
                <a:gd name="connsiteY43" fmla="*/ 10033634 h 13064490"/>
                <a:gd name="connsiteX44" fmla="*/ 6769607 w 12767104"/>
                <a:gd name="connsiteY44" fmla="*/ 10528934 h 13064490"/>
                <a:gd name="connsiteX45" fmla="*/ 6960108 w 12767104"/>
                <a:gd name="connsiteY45" fmla="*/ 10938891 h 13064490"/>
                <a:gd name="connsiteX46" fmla="*/ 6458712 w 12767104"/>
                <a:gd name="connsiteY46" fmla="*/ 11369040 h 13064490"/>
                <a:gd name="connsiteX47" fmla="*/ 6592443 w 12767104"/>
                <a:gd name="connsiteY47" fmla="*/ 11569065 h 13064490"/>
                <a:gd name="connsiteX48" fmla="*/ 6723888 w 12767104"/>
                <a:gd name="connsiteY48" fmla="*/ 11530965 h 13064490"/>
                <a:gd name="connsiteX49" fmla="*/ 6826758 w 12767104"/>
                <a:gd name="connsiteY49" fmla="*/ 11633835 h 13064490"/>
                <a:gd name="connsiteX50" fmla="*/ 6834378 w 12767104"/>
                <a:gd name="connsiteY50" fmla="*/ 11870055 h 13064490"/>
                <a:gd name="connsiteX51" fmla="*/ 6950583 w 12767104"/>
                <a:gd name="connsiteY51" fmla="*/ 12011025 h 13064490"/>
                <a:gd name="connsiteX52" fmla="*/ 7009638 w 12767104"/>
                <a:gd name="connsiteY52" fmla="*/ 12390120 h 13064490"/>
                <a:gd name="connsiteX53" fmla="*/ 6941058 w 12767104"/>
                <a:gd name="connsiteY53" fmla="*/ 12628245 h 13064490"/>
                <a:gd name="connsiteX54" fmla="*/ 7076313 w 12767104"/>
                <a:gd name="connsiteY54" fmla="*/ 12847320 h 13064490"/>
                <a:gd name="connsiteX55" fmla="*/ 7202043 w 12767104"/>
                <a:gd name="connsiteY55" fmla="*/ 12943713 h 13064490"/>
                <a:gd name="connsiteX56" fmla="*/ 7287768 w 12767104"/>
                <a:gd name="connsiteY56" fmla="*/ 12799695 h 13064490"/>
                <a:gd name="connsiteX57" fmla="*/ 7377303 w 12767104"/>
                <a:gd name="connsiteY57" fmla="*/ 12759690 h 13064490"/>
                <a:gd name="connsiteX58" fmla="*/ 7748778 w 12767104"/>
                <a:gd name="connsiteY58" fmla="*/ 12538710 h 13064490"/>
                <a:gd name="connsiteX59" fmla="*/ 8312658 w 12767104"/>
                <a:gd name="connsiteY59" fmla="*/ 13034010 h 13064490"/>
                <a:gd name="connsiteX60" fmla="*/ 8440293 w 12767104"/>
                <a:gd name="connsiteY60" fmla="*/ 12971145 h 13064490"/>
                <a:gd name="connsiteX61" fmla="*/ 8819388 w 12767104"/>
                <a:gd name="connsiteY61" fmla="*/ 13013055 h 13064490"/>
                <a:gd name="connsiteX62" fmla="*/ 9089898 w 12767104"/>
                <a:gd name="connsiteY62" fmla="*/ 13064490 h 13064490"/>
                <a:gd name="connsiteX63" fmla="*/ 9554718 w 12767104"/>
                <a:gd name="connsiteY63" fmla="*/ 12974954 h 13064490"/>
                <a:gd name="connsiteX64" fmla="*/ 9853803 w 12767104"/>
                <a:gd name="connsiteY64" fmla="*/ 12885420 h 13064490"/>
                <a:gd name="connsiteX65" fmla="*/ 9954006 w 12767104"/>
                <a:gd name="connsiteY65" fmla="*/ 12968097 h 13064490"/>
                <a:gd name="connsiteX66" fmla="*/ 10019538 w 12767104"/>
                <a:gd name="connsiteY66" fmla="*/ 12891134 h 13064490"/>
                <a:gd name="connsiteX67" fmla="*/ 10107168 w 12767104"/>
                <a:gd name="connsiteY67" fmla="*/ 12702539 h 13064490"/>
                <a:gd name="connsiteX68" fmla="*/ 10103358 w 12767104"/>
                <a:gd name="connsiteY68" fmla="*/ 12614909 h 13064490"/>
                <a:gd name="connsiteX69" fmla="*/ 10177653 w 12767104"/>
                <a:gd name="connsiteY69" fmla="*/ 12538709 h 13064490"/>
                <a:gd name="connsiteX70" fmla="*/ 10135743 w 12767104"/>
                <a:gd name="connsiteY70" fmla="*/ 12378689 h 13064490"/>
                <a:gd name="connsiteX71" fmla="*/ 10267188 w 12767104"/>
                <a:gd name="connsiteY71" fmla="*/ 12338684 h 13064490"/>
                <a:gd name="connsiteX72" fmla="*/ 10419207 w 12767104"/>
                <a:gd name="connsiteY72" fmla="*/ 11967972 h 13064490"/>
                <a:gd name="connsiteX73" fmla="*/ 11149203 w 12767104"/>
                <a:gd name="connsiteY73" fmla="*/ 12121514 h 13064490"/>
                <a:gd name="connsiteX74" fmla="*/ 12090273 w 12767104"/>
                <a:gd name="connsiteY74" fmla="*/ 11727179 h 13064490"/>
                <a:gd name="connsiteX75" fmla="*/ 12248388 w 12767104"/>
                <a:gd name="connsiteY75" fmla="*/ 11870054 h 13064490"/>
                <a:gd name="connsiteX76" fmla="*/ 12362688 w 12767104"/>
                <a:gd name="connsiteY76" fmla="*/ 11891009 h 13064490"/>
                <a:gd name="connsiteX77" fmla="*/ 12524613 w 12767104"/>
                <a:gd name="connsiteY77" fmla="*/ 11662409 h 13064490"/>
                <a:gd name="connsiteX78" fmla="*/ 12600813 w 12767104"/>
                <a:gd name="connsiteY78" fmla="*/ 11622404 h 13064490"/>
                <a:gd name="connsiteX79" fmla="*/ 12658344 w 12767104"/>
                <a:gd name="connsiteY79" fmla="*/ 11645265 h 13064490"/>
                <a:gd name="connsiteX80" fmla="*/ 12758928 w 12767104"/>
                <a:gd name="connsiteY80" fmla="*/ 11344274 h 13064490"/>
                <a:gd name="connsiteX81" fmla="*/ 12446507 w 12767104"/>
                <a:gd name="connsiteY81" fmla="*/ 10921364 h 13064490"/>
                <a:gd name="connsiteX82" fmla="*/ 12383642 w 12767104"/>
                <a:gd name="connsiteY82" fmla="*/ 10618469 h 13064490"/>
                <a:gd name="connsiteX83" fmla="*/ 12201906 w 12767104"/>
                <a:gd name="connsiteY83" fmla="*/ 10423017 h 13064490"/>
                <a:gd name="connsiteX84" fmla="*/ 12216002 w 12767104"/>
                <a:gd name="connsiteY84" fmla="*/ 10138409 h 13064490"/>
                <a:gd name="connsiteX85" fmla="*/ 12560807 w 12767104"/>
                <a:gd name="connsiteY85" fmla="*/ 9631679 h 13064490"/>
                <a:gd name="connsiteX86" fmla="*/ 12693777 w 12767104"/>
                <a:gd name="connsiteY86" fmla="*/ 8833866 h 13064490"/>
                <a:gd name="connsiteX87" fmla="*/ 12472416 w 12767104"/>
                <a:gd name="connsiteY87" fmla="*/ 8590407 h 13064490"/>
                <a:gd name="connsiteX88" fmla="*/ 12508992 w 12767104"/>
                <a:gd name="connsiteY88" fmla="*/ 7827264 h 13064490"/>
                <a:gd name="connsiteX89" fmla="*/ 12256389 w 12767104"/>
                <a:gd name="connsiteY89" fmla="*/ 7655052 h 13064490"/>
                <a:gd name="connsiteX90" fmla="*/ 11978640 w 12767104"/>
                <a:gd name="connsiteY90" fmla="*/ 7424928 h 13064490"/>
                <a:gd name="connsiteX91" fmla="*/ 11887200 w 12767104"/>
                <a:gd name="connsiteY91" fmla="*/ 6784848 h 13064490"/>
                <a:gd name="connsiteX92" fmla="*/ 12052173 w 12767104"/>
                <a:gd name="connsiteY92" fmla="*/ 6573774 h 13064490"/>
                <a:gd name="connsiteX93" fmla="*/ 12172950 w 12767104"/>
                <a:gd name="connsiteY93" fmla="*/ 6334887 h 13064490"/>
                <a:gd name="connsiteX94" fmla="*/ 12179808 w 12767104"/>
                <a:gd name="connsiteY94" fmla="*/ 5888736 h 13064490"/>
                <a:gd name="connsiteX95" fmla="*/ 11915394 w 12767104"/>
                <a:gd name="connsiteY95" fmla="*/ 5550027 h 13064490"/>
                <a:gd name="connsiteX96" fmla="*/ 11612880 w 12767104"/>
                <a:gd name="connsiteY96" fmla="*/ 5285232 h 13064490"/>
                <a:gd name="connsiteX97" fmla="*/ 11137392 w 12767104"/>
                <a:gd name="connsiteY97" fmla="*/ 4791456 h 13064490"/>
                <a:gd name="connsiteX98" fmla="*/ 10345674 w 12767104"/>
                <a:gd name="connsiteY98" fmla="*/ 4283583 h 13064490"/>
                <a:gd name="connsiteX99" fmla="*/ 10364343 w 12767104"/>
                <a:gd name="connsiteY99" fmla="*/ 3643122 h 13064490"/>
                <a:gd name="connsiteX100" fmla="*/ 10991088 w 12767104"/>
                <a:gd name="connsiteY100" fmla="*/ 3035808 h 13064490"/>
                <a:gd name="connsiteX101" fmla="*/ 11228832 w 12767104"/>
                <a:gd name="connsiteY101" fmla="*/ 2523744 h 13064490"/>
                <a:gd name="connsiteX102" fmla="*/ 11155680 w 12767104"/>
                <a:gd name="connsiteY102" fmla="*/ 2286000 h 13064490"/>
                <a:gd name="connsiteX103" fmla="*/ 11391900 w 12767104"/>
                <a:gd name="connsiteY103" fmla="*/ 1664970 h 13064490"/>
                <a:gd name="connsiteX104" fmla="*/ 11299698 w 12767104"/>
                <a:gd name="connsiteY104" fmla="*/ 1289304 h 13064490"/>
                <a:gd name="connsiteX105" fmla="*/ 10966704 w 12767104"/>
                <a:gd name="connsiteY105" fmla="*/ 1435227 h 13064490"/>
                <a:gd name="connsiteX106" fmla="*/ 10770870 w 12767104"/>
                <a:gd name="connsiteY106" fmla="*/ 1719072 h 13064490"/>
                <a:gd name="connsiteX107" fmla="*/ 10211943 w 12767104"/>
                <a:gd name="connsiteY107" fmla="*/ 1704594 h 13064490"/>
                <a:gd name="connsiteX108" fmla="*/ 10643616 w 12767104"/>
                <a:gd name="connsiteY108" fmla="*/ 987552 h 13064490"/>
                <a:gd name="connsiteX109" fmla="*/ 10569321 w 12767104"/>
                <a:gd name="connsiteY109" fmla="*/ 768477 h 13064490"/>
                <a:gd name="connsiteX110" fmla="*/ 10310241 w 12767104"/>
                <a:gd name="connsiteY110" fmla="*/ 644652 h 13064490"/>
                <a:gd name="connsiteX111" fmla="*/ 10132695 w 12767104"/>
                <a:gd name="connsiteY111" fmla="*/ 798957 h 13064490"/>
                <a:gd name="connsiteX112" fmla="*/ 9947147 w 12767104"/>
                <a:gd name="connsiteY112" fmla="*/ 712469 h 13064490"/>
                <a:gd name="connsiteX113" fmla="*/ 9547097 w 12767104"/>
                <a:gd name="connsiteY113" fmla="*/ 748664 h 13064490"/>
                <a:gd name="connsiteX114" fmla="*/ 9390887 w 12767104"/>
                <a:gd name="connsiteY114" fmla="*/ 302894 h 13064490"/>
                <a:gd name="connsiteX115" fmla="*/ 9286112 w 12767104"/>
                <a:gd name="connsiteY115" fmla="*/ 152399 h 13064490"/>
                <a:gd name="connsiteX116" fmla="*/ 9089136 w 12767104"/>
                <a:gd name="connsiteY116" fmla="*/ 0 h 13064490"/>
                <a:gd name="connsiteX117" fmla="*/ 9030842 w 12767104"/>
                <a:gd name="connsiteY117" fmla="*/ 188594 h 13064490"/>
                <a:gd name="connsiteX118" fmla="*/ 9137522 w 12767104"/>
                <a:gd name="connsiteY118" fmla="*/ 352424 h 13064490"/>
                <a:gd name="connsiteX119" fmla="*/ 8903207 w 12767104"/>
                <a:gd name="connsiteY119" fmla="*/ 421004 h 13064490"/>
                <a:gd name="connsiteX120" fmla="*/ 8634602 w 12767104"/>
                <a:gd name="connsiteY120" fmla="*/ 548639 h 13064490"/>
                <a:gd name="connsiteX121" fmla="*/ 8421242 w 12767104"/>
                <a:gd name="connsiteY121" fmla="*/ 859154 h 13064490"/>
                <a:gd name="connsiteX122" fmla="*/ 8219312 w 12767104"/>
                <a:gd name="connsiteY122" fmla="*/ 922019 h 13064490"/>
                <a:gd name="connsiteX123" fmla="*/ 8125967 w 12767104"/>
                <a:gd name="connsiteY123" fmla="*/ 1301114 h 13064490"/>
                <a:gd name="connsiteX124" fmla="*/ 8017382 w 12767104"/>
                <a:gd name="connsiteY124" fmla="*/ 1407794 h 13064490"/>
                <a:gd name="connsiteX125" fmla="*/ 7977377 w 12767104"/>
                <a:gd name="connsiteY125" fmla="*/ 1543049 h 13064490"/>
                <a:gd name="connsiteX126" fmla="*/ 7811642 w 12767104"/>
                <a:gd name="connsiteY126" fmla="*/ 1577339 h 13064490"/>
                <a:gd name="connsiteX127" fmla="*/ 7678674 w 12767104"/>
                <a:gd name="connsiteY127" fmla="*/ 1816608 h 13064490"/>
                <a:gd name="connsiteX128" fmla="*/ 7451597 w 12767104"/>
                <a:gd name="connsiteY128" fmla="*/ 1537334 h 13064490"/>
                <a:gd name="connsiteX129" fmla="*/ 6998207 w 12767104"/>
                <a:gd name="connsiteY129" fmla="*/ 1950719 h 13064490"/>
                <a:gd name="connsiteX130" fmla="*/ 6794372 w 12767104"/>
                <a:gd name="connsiteY130" fmla="*/ 1811654 h 13064490"/>
                <a:gd name="connsiteX131" fmla="*/ 6438129 w 12767104"/>
                <a:gd name="connsiteY131" fmla="*/ 2047977 h 13064490"/>
                <a:gd name="connsiteX132" fmla="*/ 6388541 w 12767104"/>
                <a:gd name="connsiteY132" fmla="*/ 2077730 h 13064490"/>
                <a:gd name="connsiteX133" fmla="*/ 6200069 w 12767104"/>
                <a:gd name="connsiteY133" fmla="*/ 2258230 h 13064490"/>
                <a:gd name="connsiteX134" fmla="*/ 6132668 w 12767104"/>
                <a:gd name="connsiteY134" fmla="*/ 2184840 h 13064490"/>
                <a:gd name="connsiteX135" fmla="*/ 6051343 w 12767104"/>
                <a:gd name="connsiteY135" fmla="*/ 2172939 h 13064490"/>
                <a:gd name="connsiteX136" fmla="*/ 6160437 w 12767104"/>
                <a:gd name="connsiteY136" fmla="*/ 2085664 h 13064490"/>
                <a:gd name="connsiteX137" fmla="*/ 6152503 w 12767104"/>
                <a:gd name="connsiteY137" fmla="*/ 2036076 h 13064490"/>
                <a:gd name="connsiteX138" fmla="*/ 6071179 w 12767104"/>
                <a:gd name="connsiteY138" fmla="*/ 2038060 h 13064490"/>
                <a:gd name="connsiteX139" fmla="*/ 5991838 w 12767104"/>
                <a:gd name="connsiteY139" fmla="*/ 2105499 h 13064490"/>
                <a:gd name="connsiteX140" fmla="*/ 5957469 w 12767104"/>
                <a:gd name="connsiteY140" fmla="*/ 2048407 h 13064490"/>
                <a:gd name="connsiteX141" fmla="*/ 5841165 w 12767104"/>
                <a:gd name="connsiteY141" fmla="*/ 2136802 h 13064490"/>
                <a:gd name="connsiteX142" fmla="*/ 5728031 w 12767104"/>
                <a:gd name="connsiteY142" fmla="*/ 2049961 h 13064490"/>
                <a:gd name="connsiteX143" fmla="*/ 5581714 w 12767104"/>
                <a:gd name="connsiteY143" fmla="*/ 2050271 h 13064490"/>
                <a:gd name="connsiteX144" fmla="*/ 5460256 w 12767104"/>
                <a:gd name="connsiteY144" fmla="*/ 2097565 h 13064490"/>
                <a:gd name="connsiteX145" fmla="*/ 5343431 w 12767104"/>
                <a:gd name="connsiteY145" fmla="*/ 2060837 h 13064490"/>
                <a:gd name="connsiteX146" fmla="*/ 5383630 w 12767104"/>
                <a:gd name="connsiteY146" fmla="*/ 1903664 h 13064490"/>
                <a:gd name="connsiteX147" fmla="*/ 5073471 w 12767104"/>
                <a:gd name="connsiteY147" fmla="*/ 1859543 h 13064490"/>
                <a:gd name="connsiteX148" fmla="*/ 5060722 w 12767104"/>
                <a:gd name="connsiteY148" fmla="*/ 1712143 h 13064490"/>
                <a:gd name="connsiteX149" fmla="*/ 4887021 w 12767104"/>
                <a:gd name="connsiteY149" fmla="*/ 1772269 h 13064490"/>
                <a:gd name="connsiteX150" fmla="*/ 4565691 w 12767104"/>
                <a:gd name="connsiteY150" fmla="*/ 1635406 h 13064490"/>
                <a:gd name="connsiteX151" fmla="*/ 4512137 w 12767104"/>
                <a:gd name="connsiteY151" fmla="*/ 1712763 h 13064490"/>
                <a:gd name="connsiteX152" fmla="*/ 4375274 w 12767104"/>
                <a:gd name="connsiteY152" fmla="*/ 1712763 h 13064490"/>
                <a:gd name="connsiteX153" fmla="*/ 4289902 w 12767104"/>
                <a:gd name="connsiteY153" fmla="*/ 1742267 h 13064490"/>
                <a:gd name="connsiteX154" fmla="*/ 4214609 w 12767104"/>
                <a:gd name="connsiteY154" fmla="*/ 1593753 h 13064490"/>
                <a:gd name="connsiteX155" fmla="*/ 4095599 w 12767104"/>
                <a:gd name="connsiteY155" fmla="*/ 1520363 h 13064490"/>
                <a:gd name="connsiteX156" fmla="*/ 4099856 w 12767104"/>
                <a:gd name="connsiteY156" fmla="*/ 1431046 h 13064490"/>
                <a:gd name="connsiteX157" fmla="*/ 3996423 w 12767104"/>
                <a:gd name="connsiteY157" fmla="*/ 1391434 h 13064490"/>
                <a:gd name="connsiteX158" fmla="*/ 3762439 w 12767104"/>
                <a:gd name="connsiteY158" fmla="*/ 1268200 h 13064490"/>
                <a:gd name="connsiteX159" fmla="*/ 3683643 w 12767104"/>
                <a:gd name="connsiteY159" fmla="*/ 1308185 h 13064490"/>
                <a:gd name="connsiteX160" fmla="*/ 3505928 w 12767104"/>
                <a:gd name="connsiteY160" fmla="*/ 1106176 h 13064490"/>
                <a:gd name="connsiteX161" fmla="*/ 3296242 w 12767104"/>
                <a:gd name="connsiteY161" fmla="*/ 1199033 h 13064490"/>
                <a:gd name="connsiteX162" fmla="*/ 3234753 w 12767104"/>
                <a:gd name="connsiteY162" fmla="*/ 1089940 h 13064490"/>
                <a:gd name="connsiteX163" fmla="*/ 2999574 w 12767104"/>
                <a:gd name="connsiteY163" fmla="*/ 1182219 h 13064490"/>
                <a:gd name="connsiteX164" fmla="*/ 2992765 w 12767104"/>
                <a:gd name="connsiteY164" fmla="*/ 1034402 h 13064490"/>
                <a:gd name="connsiteX165" fmla="*/ 2920345 w 12767104"/>
                <a:gd name="connsiteY165" fmla="*/ 1007542 h 13064490"/>
                <a:gd name="connsiteX166" fmla="*/ 2792430 w 12767104"/>
                <a:gd name="connsiteY166" fmla="*/ 1246638 h 13064490"/>
                <a:gd name="connsiteX167" fmla="*/ 2793380 w 12767104"/>
                <a:gd name="connsiteY167" fmla="*/ 1429807 h 13064490"/>
                <a:gd name="connsiteX168" fmla="*/ 2655567 w 12767104"/>
                <a:gd name="connsiteY168" fmla="*/ 1478709 h 13064490"/>
                <a:gd name="connsiteX169" fmla="*/ 2541665 w 12767104"/>
                <a:gd name="connsiteY169" fmla="*/ 1603773 h 13064490"/>
                <a:gd name="connsiteX170" fmla="*/ 2356057 w 12767104"/>
                <a:gd name="connsiteY170" fmla="*/ 1591769 h 13064490"/>
                <a:gd name="connsiteX171" fmla="*/ 2241013 w 12767104"/>
                <a:gd name="connsiteY171" fmla="*/ 1758385 h 13064490"/>
                <a:gd name="connsiteX172" fmla="*/ 2084315 w 12767104"/>
                <a:gd name="connsiteY172" fmla="*/ 1706813 h 13064490"/>
                <a:gd name="connsiteX173" fmla="*/ 2012822 w 12767104"/>
                <a:gd name="connsiteY173" fmla="*/ 1710689 h 13064490"/>
                <a:gd name="connsiteX174" fmla="*/ 2007107 w 12767104"/>
                <a:gd name="connsiteY174" fmla="*/ 1870709 h 13064490"/>
                <a:gd name="connsiteX175" fmla="*/ 1736597 w 12767104"/>
                <a:gd name="connsiteY175" fmla="*/ 1920239 h 13064490"/>
                <a:gd name="connsiteX176" fmla="*/ 1383792 w 12767104"/>
                <a:gd name="connsiteY176" fmla="*/ 1796415 h 13064490"/>
                <a:gd name="connsiteX177" fmla="*/ 1064132 w 12767104"/>
                <a:gd name="connsiteY177" fmla="*/ 1979294 h 13064490"/>
                <a:gd name="connsiteX178" fmla="*/ 1053084 w 12767104"/>
                <a:gd name="connsiteY178" fmla="*/ 2431542 h 13064490"/>
                <a:gd name="connsiteX179" fmla="*/ 514350 w 12767104"/>
                <a:gd name="connsiteY179" fmla="*/ 2355342 h 13064490"/>
                <a:gd name="connsiteX180" fmla="*/ 464057 w 12767104"/>
                <a:gd name="connsiteY180" fmla="*/ 2529839 h 13064490"/>
                <a:gd name="connsiteX181" fmla="*/ 0 w 12767104"/>
                <a:gd name="connsiteY181" fmla="*/ 2450592 h 13064490"/>
                <a:gd name="connsiteX0" fmla="*/ 0 w 12767104"/>
                <a:gd name="connsiteY0" fmla="*/ 2450592 h 13064490"/>
                <a:gd name="connsiteX1" fmla="*/ 266319 w 12767104"/>
                <a:gd name="connsiteY1" fmla="*/ 2830068 h 13064490"/>
                <a:gd name="connsiteX2" fmla="*/ 715899 w 12767104"/>
                <a:gd name="connsiteY2" fmla="*/ 2767965 h 13064490"/>
                <a:gd name="connsiteX3" fmla="*/ 1254633 w 12767104"/>
                <a:gd name="connsiteY3" fmla="*/ 3008757 h 13064490"/>
                <a:gd name="connsiteX4" fmla="*/ 1414652 w 12767104"/>
                <a:gd name="connsiteY4" fmla="*/ 3208019 h 13064490"/>
                <a:gd name="connsiteX5" fmla="*/ 1605152 w 12767104"/>
                <a:gd name="connsiteY5" fmla="*/ 3383279 h 13064490"/>
                <a:gd name="connsiteX6" fmla="*/ 1776602 w 12767104"/>
                <a:gd name="connsiteY6" fmla="*/ 3274694 h 13064490"/>
                <a:gd name="connsiteX7" fmla="*/ 2104262 w 12767104"/>
                <a:gd name="connsiteY7" fmla="*/ 3577589 h 13064490"/>
                <a:gd name="connsiteX8" fmla="*/ 2044827 w 12767104"/>
                <a:gd name="connsiteY8" fmla="*/ 3737610 h 13064490"/>
                <a:gd name="connsiteX9" fmla="*/ 2681477 w 12767104"/>
                <a:gd name="connsiteY9" fmla="*/ 3979544 h 13064490"/>
                <a:gd name="connsiteX10" fmla="*/ 3096767 w 12767104"/>
                <a:gd name="connsiteY10" fmla="*/ 3918584 h 13064490"/>
                <a:gd name="connsiteX11" fmla="*/ 3167252 w 12767104"/>
                <a:gd name="connsiteY11" fmla="*/ 4078604 h 13064490"/>
                <a:gd name="connsiteX12" fmla="*/ 3313937 w 12767104"/>
                <a:gd name="connsiteY12" fmla="*/ 4000499 h 13064490"/>
                <a:gd name="connsiteX13" fmla="*/ 3447669 w 12767104"/>
                <a:gd name="connsiteY13" fmla="*/ 4025646 h 13064490"/>
                <a:gd name="connsiteX14" fmla="*/ 3510152 w 12767104"/>
                <a:gd name="connsiteY14" fmla="*/ 4219574 h 13064490"/>
                <a:gd name="connsiteX15" fmla="*/ 3515867 w 12767104"/>
                <a:gd name="connsiteY15" fmla="*/ 4589144 h 13064490"/>
                <a:gd name="connsiteX16" fmla="*/ 3371087 w 12767104"/>
                <a:gd name="connsiteY16" fmla="*/ 4928234 h 13064490"/>
                <a:gd name="connsiteX17" fmla="*/ 3479672 w 12767104"/>
                <a:gd name="connsiteY17" fmla="*/ 5463539 h 13064490"/>
                <a:gd name="connsiteX18" fmla="*/ 3310127 w 12767104"/>
                <a:gd name="connsiteY18" fmla="*/ 5494019 h 13064490"/>
                <a:gd name="connsiteX19" fmla="*/ 3172967 w 12767104"/>
                <a:gd name="connsiteY19" fmla="*/ 6015989 h 13064490"/>
                <a:gd name="connsiteX20" fmla="*/ 3262502 w 12767104"/>
                <a:gd name="connsiteY20" fmla="*/ 6031229 h 13064490"/>
                <a:gd name="connsiteX21" fmla="*/ 3315842 w 12767104"/>
                <a:gd name="connsiteY21" fmla="*/ 6193154 h 13064490"/>
                <a:gd name="connsiteX22" fmla="*/ 3464432 w 12767104"/>
                <a:gd name="connsiteY22" fmla="*/ 6115049 h 13064490"/>
                <a:gd name="connsiteX23" fmla="*/ 3593972 w 12767104"/>
                <a:gd name="connsiteY23" fmla="*/ 6273164 h 13064490"/>
                <a:gd name="connsiteX24" fmla="*/ 3835146 w 12767104"/>
                <a:gd name="connsiteY24" fmla="*/ 6307836 h 13064490"/>
                <a:gd name="connsiteX25" fmla="*/ 3643502 w 12767104"/>
                <a:gd name="connsiteY25" fmla="*/ 6793229 h 13064490"/>
                <a:gd name="connsiteX26" fmla="*/ 3704462 w 12767104"/>
                <a:gd name="connsiteY26" fmla="*/ 7218044 h 13064490"/>
                <a:gd name="connsiteX27" fmla="*/ 3508247 w 12767104"/>
                <a:gd name="connsiteY27" fmla="*/ 7745729 h 13064490"/>
                <a:gd name="connsiteX28" fmla="*/ 3654932 w 12767104"/>
                <a:gd name="connsiteY28" fmla="*/ 7880984 h 13064490"/>
                <a:gd name="connsiteX29" fmla="*/ 3396234 w 12767104"/>
                <a:gd name="connsiteY29" fmla="*/ 8180451 h 13064490"/>
                <a:gd name="connsiteX30" fmla="*/ 3645407 w 12767104"/>
                <a:gd name="connsiteY30" fmla="*/ 8650604 h 13064490"/>
                <a:gd name="connsiteX31" fmla="*/ 4189476 w 12767104"/>
                <a:gd name="connsiteY31" fmla="*/ 9107805 h 13064490"/>
                <a:gd name="connsiteX32" fmla="*/ 4317872 w 12767104"/>
                <a:gd name="connsiteY32" fmla="*/ 9022079 h 13064490"/>
                <a:gd name="connsiteX33" fmla="*/ 4573142 w 12767104"/>
                <a:gd name="connsiteY33" fmla="*/ 9305924 h 13064490"/>
                <a:gd name="connsiteX34" fmla="*/ 4847462 w 12767104"/>
                <a:gd name="connsiteY34" fmla="*/ 9330689 h 13064490"/>
                <a:gd name="connsiteX35" fmla="*/ 5024627 w 12767104"/>
                <a:gd name="connsiteY35" fmla="*/ 9193529 h 13064490"/>
                <a:gd name="connsiteX36" fmla="*/ 5401817 w 12767104"/>
                <a:gd name="connsiteY36" fmla="*/ 9408794 h 13064490"/>
                <a:gd name="connsiteX37" fmla="*/ 5702807 w 12767104"/>
                <a:gd name="connsiteY37" fmla="*/ 9414509 h 13064490"/>
                <a:gd name="connsiteX38" fmla="*/ 5805677 w 12767104"/>
                <a:gd name="connsiteY38" fmla="*/ 9641204 h 13064490"/>
                <a:gd name="connsiteX39" fmla="*/ 6116192 w 12767104"/>
                <a:gd name="connsiteY39" fmla="*/ 9660254 h 13064490"/>
                <a:gd name="connsiteX40" fmla="*/ 6206109 w 12767104"/>
                <a:gd name="connsiteY40" fmla="*/ 9857613 h 13064490"/>
                <a:gd name="connsiteX41" fmla="*/ 6379082 w 12767104"/>
                <a:gd name="connsiteY41" fmla="*/ 9858374 h 13064490"/>
                <a:gd name="connsiteX42" fmla="*/ 6531482 w 12767104"/>
                <a:gd name="connsiteY42" fmla="*/ 10033634 h 13064490"/>
                <a:gd name="connsiteX43" fmla="*/ 6741032 w 12767104"/>
                <a:gd name="connsiteY43" fmla="*/ 10033634 h 13064490"/>
                <a:gd name="connsiteX44" fmla="*/ 6769607 w 12767104"/>
                <a:gd name="connsiteY44" fmla="*/ 10528934 h 13064490"/>
                <a:gd name="connsiteX45" fmla="*/ 6960108 w 12767104"/>
                <a:gd name="connsiteY45" fmla="*/ 10938891 h 13064490"/>
                <a:gd name="connsiteX46" fmla="*/ 6458712 w 12767104"/>
                <a:gd name="connsiteY46" fmla="*/ 11369040 h 13064490"/>
                <a:gd name="connsiteX47" fmla="*/ 6592443 w 12767104"/>
                <a:gd name="connsiteY47" fmla="*/ 11569065 h 13064490"/>
                <a:gd name="connsiteX48" fmla="*/ 6723888 w 12767104"/>
                <a:gd name="connsiteY48" fmla="*/ 11530965 h 13064490"/>
                <a:gd name="connsiteX49" fmla="*/ 6826758 w 12767104"/>
                <a:gd name="connsiteY49" fmla="*/ 11633835 h 13064490"/>
                <a:gd name="connsiteX50" fmla="*/ 6834378 w 12767104"/>
                <a:gd name="connsiteY50" fmla="*/ 11870055 h 13064490"/>
                <a:gd name="connsiteX51" fmla="*/ 6950583 w 12767104"/>
                <a:gd name="connsiteY51" fmla="*/ 12011025 h 13064490"/>
                <a:gd name="connsiteX52" fmla="*/ 7009638 w 12767104"/>
                <a:gd name="connsiteY52" fmla="*/ 12390120 h 13064490"/>
                <a:gd name="connsiteX53" fmla="*/ 6941058 w 12767104"/>
                <a:gd name="connsiteY53" fmla="*/ 12628245 h 13064490"/>
                <a:gd name="connsiteX54" fmla="*/ 7076313 w 12767104"/>
                <a:gd name="connsiteY54" fmla="*/ 12847320 h 13064490"/>
                <a:gd name="connsiteX55" fmla="*/ 7202043 w 12767104"/>
                <a:gd name="connsiteY55" fmla="*/ 12943713 h 13064490"/>
                <a:gd name="connsiteX56" fmla="*/ 7287768 w 12767104"/>
                <a:gd name="connsiteY56" fmla="*/ 12799695 h 13064490"/>
                <a:gd name="connsiteX57" fmla="*/ 7377303 w 12767104"/>
                <a:gd name="connsiteY57" fmla="*/ 12759690 h 13064490"/>
                <a:gd name="connsiteX58" fmla="*/ 7748778 w 12767104"/>
                <a:gd name="connsiteY58" fmla="*/ 12538710 h 13064490"/>
                <a:gd name="connsiteX59" fmla="*/ 8312658 w 12767104"/>
                <a:gd name="connsiteY59" fmla="*/ 13034010 h 13064490"/>
                <a:gd name="connsiteX60" fmla="*/ 8440293 w 12767104"/>
                <a:gd name="connsiteY60" fmla="*/ 12971145 h 13064490"/>
                <a:gd name="connsiteX61" fmla="*/ 8819388 w 12767104"/>
                <a:gd name="connsiteY61" fmla="*/ 13013055 h 13064490"/>
                <a:gd name="connsiteX62" fmla="*/ 9089898 w 12767104"/>
                <a:gd name="connsiteY62" fmla="*/ 13064490 h 13064490"/>
                <a:gd name="connsiteX63" fmla="*/ 9554718 w 12767104"/>
                <a:gd name="connsiteY63" fmla="*/ 12974954 h 13064490"/>
                <a:gd name="connsiteX64" fmla="*/ 9853803 w 12767104"/>
                <a:gd name="connsiteY64" fmla="*/ 12885420 h 13064490"/>
                <a:gd name="connsiteX65" fmla="*/ 9954006 w 12767104"/>
                <a:gd name="connsiteY65" fmla="*/ 12968097 h 13064490"/>
                <a:gd name="connsiteX66" fmla="*/ 10019538 w 12767104"/>
                <a:gd name="connsiteY66" fmla="*/ 12891134 h 13064490"/>
                <a:gd name="connsiteX67" fmla="*/ 10107168 w 12767104"/>
                <a:gd name="connsiteY67" fmla="*/ 12702539 h 13064490"/>
                <a:gd name="connsiteX68" fmla="*/ 10103358 w 12767104"/>
                <a:gd name="connsiteY68" fmla="*/ 12614909 h 13064490"/>
                <a:gd name="connsiteX69" fmla="*/ 10177653 w 12767104"/>
                <a:gd name="connsiteY69" fmla="*/ 12538709 h 13064490"/>
                <a:gd name="connsiteX70" fmla="*/ 10135743 w 12767104"/>
                <a:gd name="connsiteY70" fmla="*/ 12378689 h 13064490"/>
                <a:gd name="connsiteX71" fmla="*/ 10267188 w 12767104"/>
                <a:gd name="connsiteY71" fmla="*/ 12338684 h 13064490"/>
                <a:gd name="connsiteX72" fmla="*/ 10419207 w 12767104"/>
                <a:gd name="connsiteY72" fmla="*/ 11967972 h 13064490"/>
                <a:gd name="connsiteX73" fmla="*/ 11149203 w 12767104"/>
                <a:gd name="connsiteY73" fmla="*/ 12121514 h 13064490"/>
                <a:gd name="connsiteX74" fmla="*/ 12090273 w 12767104"/>
                <a:gd name="connsiteY74" fmla="*/ 11727179 h 13064490"/>
                <a:gd name="connsiteX75" fmla="*/ 12248388 w 12767104"/>
                <a:gd name="connsiteY75" fmla="*/ 11870054 h 13064490"/>
                <a:gd name="connsiteX76" fmla="*/ 12362688 w 12767104"/>
                <a:gd name="connsiteY76" fmla="*/ 11891009 h 13064490"/>
                <a:gd name="connsiteX77" fmla="*/ 12524613 w 12767104"/>
                <a:gd name="connsiteY77" fmla="*/ 11662409 h 13064490"/>
                <a:gd name="connsiteX78" fmla="*/ 12600813 w 12767104"/>
                <a:gd name="connsiteY78" fmla="*/ 11622404 h 13064490"/>
                <a:gd name="connsiteX79" fmla="*/ 12658344 w 12767104"/>
                <a:gd name="connsiteY79" fmla="*/ 11645265 h 13064490"/>
                <a:gd name="connsiteX80" fmla="*/ 12758928 w 12767104"/>
                <a:gd name="connsiteY80" fmla="*/ 11344274 h 13064490"/>
                <a:gd name="connsiteX81" fmla="*/ 12446507 w 12767104"/>
                <a:gd name="connsiteY81" fmla="*/ 10921364 h 13064490"/>
                <a:gd name="connsiteX82" fmla="*/ 12383642 w 12767104"/>
                <a:gd name="connsiteY82" fmla="*/ 10618469 h 13064490"/>
                <a:gd name="connsiteX83" fmla="*/ 12201906 w 12767104"/>
                <a:gd name="connsiteY83" fmla="*/ 10423017 h 13064490"/>
                <a:gd name="connsiteX84" fmla="*/ 12216002 w 12767104"/>
                <a:gd name="connsiteY84" fmla="*/ 10138409 h 13064490"/>
                <a:gd name="connsiteX85" fmla="*/ 12560807 w 12767104"/>
                <a:gd name="connsiteY85" fmla="*/ 9631679 h 13064490"/>
                <a:gd name="connsiteX86" fmla="*/ 12693777 w 12767104"/>
                <a:gd name="connsiteY86" fmla="*/ 8833866 h 13064490"/>
                <a:gd name="connsiteX87" fmla="*/ 12472416 w 12767104"/>
                <a:gd name="connsiteY87" fmla="*/ 8590407 h 13064490"/>
                <a:gd name="connsiteX88" fmla="*/ 12508992 w 12767104"/>
                <a:gd name="connsiteY88" fmla="*/ 7827264 h 13064490"/>
                <a:gd name="connsiteX89" fmla="*/ 12256389 w 12767104"/>
                <a:gd name="connsiteY89" fmla="*/ 7655052 h 13064490"/>
                <a:gd name="connsiteX90" fmla="*/ 11978640 w 12767104"/>
                <a:gd name="connsiteY90" fmla="*/ 7424928 h 13064490"/>
                <a:gd name="connsiteX91" fmla="*/ 11887200 w 12767104"/>
                <a:gd name="connsiteY91" fmla="*/ 6784848 h 13064490"/>
                <a:gd name="connsiteX92" fmla="*/ 12052173 w 12767104"/>
                <a:gd name="connsiteY92" fmla="*/ 6573774 h 13064490"/>
                <a:gd name="connsiteX93" fmla="*/ 12172950 w 12767104"/>
                <a:gd name="connsiteY93" fmla="*/ 6334887 h 13064490"/>
                <a:gd name="connsiteX94" fmla="*/ 12179808 w 12767104"/>
                <a:gd name="connsiteY94" fmla="*/ 5888736 h 13064490"/>
                <a:gd name="connsiteX95" fmla="*/ 11915394 w 12767104"/>
                <a:gd name="connsiteY95" fmla="*/ 5550027 h 13064490"/>
                <a:gd name="connsiteX96" fmla="*/ 11612880 w 12767104"/>
                <a:gd name="connsiteY96" fmla="*/ 5285232 h 13064490"/>
                <a:gd name="connsiteX97" fmla="*/ 11137392 w 12767104"/>
                <a:gd name="connsiteY97" fmla="*/ 4791456 h 13064490"/>
                <a:gd name="connsiteX98" fmla="*/ 10345674 w 12767104"/>
                <a:gd name="connsiteY98" fmla="*/ 4283583 h 13064490"/>
                <a:gd name="connsiteX99" fmla="*/ 10364343 w 12767104"/>
                <a:gd name="connsiteY99" fmla="*/ 3643122 h 13064490"/>
                <a:gd name="connsiteX100" fmla="*/ 10991088 w 12767104"/>
                <a:gd name="connsiteY100" fmla="*/ 3035808 h 13064490"/>
                <a:gd name="connsiteX101" fmla="*/ 11228832 w 12767104"/>
                <a:gd name="connsiteY101" fmla="*/ 2523744 h 13064490"/>
                <a:gd name="connsiteX102" fmla="*/ 11155680 w 12767104"/>
                <a:gd name="connsiteY102" fmla="*/ 2286000 h 13064490"/>
                <a:gd name="connsiteX103" fmla="*/ 11391900 w 12767104"/>
                <a:gd name="connsiteY103" fmla="*/ 1664970 h 13064490"/>
                <a:gd name="connsiteX104" fmla="*/ 11299698 w 12767104"/>
                <a:gd name="connsiteY104" fmla="*/ 1289304 h 13064490"/>
                <a:gd name="connsiteX105" fmla="*/ 10966704 w 12767104"/>
                <a:gd name="connsiteY105" fmla="*/ 1435227 h 13064490"/>
                <a:gd name="connsiteX106" fmla="*/ 10770870 w 12767104"/>
                <a:gd name="connsiteY106" fmla="*/ 1719072 h 13064490"/>
                <a:gd name="connsiteX107" fmla="*/ 10211943 w 12767104"/>
                <a:gd name="connsiteY107" fmla="*/ 1704594 h 13064490"/>
                <a:gd name="connsiteX108" fmla="*/ 10643616 w 12767104"/>
                <a:gd name="connsiteY108" fmla="*/ 987552 h 13064490"/>
                <a:gd name="connsiteX109" fmla="*/ 10569321 w 12767104"/>
                <a:gd name="connsiteY109" fmla="*/ 768477 h 13064490"/>
                <a:gd name="connsiteX110" fmla="*/ 10310241 w 12767104"/>
                <a:gd name="connsiteY110" fmla="*/ 644652 h 13064490"/>
                <a:gd name="connsiteX111" fmla="*/ 10132695 w 12767104"/>
                <a:gd name="connsiteY111" fmla="*/ 798957 h 13064490"/>
                <a:gd name="connsiteX112" fmla="*/ 9947147 w 12767104"/>
                <a:gd name="connsiteY112" fmla="*/ 712469 h 13064490"/>
                <a:gd name="connsiteX113" fmla="*/ 9547097 w 12767104"/>
                <a:gd name="connsiteY113" fmla="*/ 748664 h 13064490"/>
                <a:gd name="connsiteX114" fmla="*/ 9390887 w 12767104"/>
                <a:gd name="connsiteY114" fmla="*/ 302894 h 13064490"/>
                <a:gd name="connsiteX115" fmla="*/ 9286112 w 12767104"/>
                <a:gd name="connsiteY115" fmla="*/ 152399 h 13064490"/>
                <a:gd name="connsiteX116" fmla="*/ 9089136 w 12767104"/>
                <a:gd name="connsiteY116" fmla="*/ 0 h 13064490"/>
                <a:gd name="connsiteX117" fmla="*/ 9030842 w 12767104"/>
                <a:gd name="connsiteY117" fmla="*/ 188594 h 13064490"/>
                <a:gd name="connsiteX118" fmla="*/ 9137522 w 12767104"/>
                <a:gd name="connsiteY118" fmla="*/ 352424 h 13064490"/>
                <a:gd name="connsiteX119" fmla="*/ 8903207 w 12767104"/>
                <a:gd name="connsiteY119" fmla="*/ 421004 h 13064490"/>
                <a:gd name="connsiteX120" fmla="*/ 8634602 w 12767104"/>
                <a:gd name="connsiteY120" fmla="*/ 548639 h 13064490"/>
                <a:gd name="connsiteX121" fmla="*/ 8421242 w 12767104"/>
                <a:gd name="connsiteY121" fmla="*/ 859154 h 13064490"/>
                <a:gd name="connsiteX122" fmla="*/ 8219312 w 12767104"/>
                <a:gd name="connsiteY122" fmla="*/ 922019 h 13064490"/>
                <a:gd name="connsiteX123" fmla="*/ 8125967 w 12767104"/>
                <a:gd name="connsiteY123" fmla="*/ 1301114 h 13064490"/>
                <a:gd name="connsiteX124" fmla="*/ 8017382 w 12767104"/>
                <a:gd name="connsiteY124" fmla="*/ 1407794 h 13064490"/>
                <a:gd name="connsiteX125" fmla="*/ 7977377 w 12767104"/>
                <a:gd name="connsiteY125" fmla="*/ 1543049 h 13064490"/>
                <a:gd name="connsiteX126" fmla="*/ 7811642 w 12767104"/>
                <a:gd name="connsiteY126" fmla="*/ 1577339 h 13064490"/>
                <a:gd name="connsiteX127" fmla="*/ 7678674 w 12767104"/>
                <a:gd name="connsiteY127" fmla="*/ 1816608 h 13064490"/>
                <a:gd name="connsiteX128" fmla="*/ 7451597 w 12767104"/>
                <a:gd name="connsiteY128" fmla="*/ 1537334 h 13064490"/>
                <a:gd name="connsiteX129" fmla="*/ 6998207 w 12767104"/>
                <a:gd name="connsiteY129" fmla="*/ 1950719 h 13064490"/>
                <a:gd name="connsiteX130" fmla="*/ 6794372 w 12767104"/>
                <a:gd name="connsiteY130" fmla="*/ 1811654 h 13064490"/>
                <a:gd name="connsiteX131" fmla="*/ 6438129 w 12767104"/>
                <a:gd name="connsiteY131" fmla="*/ 2047977 h 13064490"/>
                <a:gd name="connsiteX132" fmla="*/ 6388541 w 12767104"/>
                <a:gd name="connsiteY132" fmla="*/ 2077730 h 13064490"/>
                <a:gd name="connsiteX133" fmla="*/ 6200069 w 12767104"/>
                <a:gd name="connsiteY133" fmla="*/ 2258230 h 13064490"/>
                <a:gd name="connsiteX134" fmla="*/ 6132668 w 12767104"/>
                <a:gd name="connsiteY134" fmla="*/ 2184840 h 13064490"/>
                <a:gd name="connsiteX135" fmla="*/ 6051343 w 12767104"/>
                <a:gd name="connsiteY135" fmla="*/ 2172939 h 13064490"/>
                <a:gd name="connsiteX136" fmla="*/ 6160437 w 12767104"/>
                <a:gd name="connsiteY136" fmla="*/ 2085664 h 13064490"/>
                <a:gd name="connsiteX137" fmla="*/ 6152503 w 12767104"/>
                <a:gd name="connsiteY137" fmla="*/ 2036076 h 13064490"/>
                <a:gd name="connsiteX138" fmla="*/ 6071179 w 12767104"/>
                <a:gd name="connsiteY138" fmla="*/ 2038060 h 13064490"/>
                <a:gd name="connsiteX139" fmla="*/ 5991838 w 12767104"/>
                <a:gd name="connsiteY139" fmla="*/ 2105499 h 13064490"/>
                <a:gd name="connsiteX140" fmla="*/ 5957469 w 12767104"/>
                <a:gd name="connsiteY140" fmla="*/ 2048407 h 13064490"/>
                <a:gd name="connsiteX141" fmla="*/ 5841165 w 12767104"/>
                <a:gd name="connsiteY141" fmla="*/ 2136802 h 13064490"/>
                <a:gd name="connsiteX142" fmla="*/ 5728031 w 12767104"/>
                <a:gd name="connsiteY142" fmla="*/ 2049961 h 13064490"/>
                <a:gd name="connsiteX143" fmla="*/ 5581714 w 12767104"/>
                <a:gd name="connsiteY143" fmla="*/ 2050271 h 13064490"/>
                <a:gd name="connsiteX144" fmla="*/ 5460256 w 12767104"/>
                <a:gd name="connsiteY144" fmla="*/ 2097565 h 13064490"/>
                <a:gd name="connsiteX145" fmla="*/ 5343431 w 12767104"/>
                <a:gd name="connsiteY145" fmla="*/ 2060837 h 13064490"/>
                <a:gd name="connsiteX146" fmla="*/ 5383630 w 12767104"/>
                <a:gd name="connsiteY146" fmla="*/ 1903664 h 13064490"/>
                <a:gd name="connsiteX147" fmla="*/ 5073471 w 12767104"/>
                <a:gd name="connsiteY147" fmla="*/ 1859543 h 13064490"/>
                <a:gd name="connsiteX148" fmla="*/ 5060722 w 12767104"/>
                <a:gd name="connsiteY148" fmla="*/ 1712143 h 13064490"/>
                <a:gd name="connsiteX149" fmla="*/ 4887021 w 12767104"/>
                <a:gd name="connsiteY149" fmla="*/ 1772269 h 13064490"/>
                <a:gd name="connsiteX150" fmla="*/ 4565691 w 12767104"/>
                <a:gd name="connsiteY150" fmla="*/ 1635406 h 13064490"/>
                <a:gd name="connsiteX151" fmla="*/ 4512137 w 12767104"/>
                <a:gd name="connsiteY151" fmla="*/ 1712763 h 13064490"/>
                <a:gd name="connsiteX152" fmla="*/ 4375274 w 12767104"/>
                <a:gd name="connsiteY152" fmla="*/ 1712763 h 13064490"/>
                <a:gd name="connsiteX153" fmla="*/ 4289902 w 12767104"/>
                <a:gd name="connsiteY153" fmla="*/ 1742267 h 13064490"/>
                <a:gd name="connsiteX154" fmla="*/ 4214609 w 12767104"/>
                <a:gd name="connsiteY154" fmla="*/ 1593753 h 13064490"/>
                <a:gd name="connsiteX155" fmla="*/ 4095599 w 12767104"/>
                <a:gd name="connsiteY155" fmla="*/ 1520363 h 13064490"/>
                <a:gd name="connsiteX156" fmla="*/ 4099856 w 12767104"/>
                <a:gd name="connsiteY156" fmla="*/ 1431046 h 13064490"/>
                <a:gd name="connsiteX157" fmla="*/ 3996423 w 12767104"/>
                <a:gd name="connsiteY157" fmla="*/ 1391434 h 13064490"/>
                <a:gd name="connsiteX158" fmla="*/ 3762439 w 12767104"/>
                <a:gd name="connsiteY158" fmla="*/ 1268200 h 13064490"/>
                <a:gd name="connsiteX159" fmla="*/ 3683643 w 12767104"/>
                <a:gd name="connsiteY159" fmla="*/ 1308185 h 13064490"/>
                <a:gd name="connsiteX160" fmla="*/ 3505928 w 12767104"/>
                <a:gd name="connsiteY160" fmla="*/ 1106176 h 13064490"/>
                <a:gd name="connsiteX161" fmla="*/ 3296242 w 12767104"/>
                <a:gd name="connsiteY161" fmla="*/ 1199033 h 13064490"/>
                <a:gd name="connsiteX162" fmla="*/ 3234753 w 12767104"/>
                <a:gd name="connsiteY162" fmla="*/ 1089940 h 13064490"/>
                <a:gd name="connsiteX163" fmla="*/ 2999574 w 12767104"/>
                <a:gd name="connsiteY163" fmla="*/ 1182219 h 13064490"/>
                <a:gd name="connsiteX164" fmla="*/ 2992765 w 12767104"/>
                <a:gd name="connsiteY164" fmla="*/ 1034402 h 13064490"/>
                <a:gd name="connsiteX165" fmla="*/ 2920345 w 12767104"/>
                <a:gd name="connsiteY165" fmla="*/ 1007542 h 13064490"/>
                <a:gd name="connsiteX166" fmla="*/ 2792430 w 12767104"/>
                <a:gd name="connsiteY166" fmla="*/ 1246638 h 13064490"/>
                <a:gd name="connsiteX167" fmla="*/ 2793380 w 12767104"/>
                <a:gd name="connsiteY167" fmla="*/ 1429807 h 13064490"/>
                <a:gd name="connsiteX168" fmla="*/ 2655567 w 12767104"/>
                <a:gd name="connsiteY168" fmla="*/ 1478709 h 13064490"/>
                <a:gd name="connsiteX169" fmla="*/ 2541665 w 12767104"/>
                <a:gd name="connsiteY169" fmla="*/ 1603773 h 13064490"/>
                <a:gd name="connsiteX170" fmla="*/ 2356057 w 12767104"/>
                <a:gd name="connsiteY170" fmla="*/ 1591769 h 13064490"/>
                <a:gd name="connsiteX171" fmla="*/ 2241013 w 12767104"/>
                <a:gd name="connsiteY171" fmla="*/ 1758385 h 13064490"/>
                <a:gd name="connsiteX172" fmla="*/ 2084315 w 12767104"/>
                <a:gd name="connsiteY172" fmla="*/ 1706813 h 13064490"/>
                <a:gd name="connsiteX173" fmla="*/ 2012822 w 12767104"/>
                <a:gd name="connsiteY173" fmla="*/ 1710689 h 13064490"/>
                <a:gd name="connsiteX174" fmla="*/ 2007107 w 12767104"/>
                <a:gd name="connsiteY174" fmla="*/ 1870709 h 13064490"/>
                <a:gd name="connsiteX175" fmla="*/ 1736597 w 12767104"/>
                <a:gd name="connsiteY175" fmla="*/ 1920239 h 13064490"/>
                <a:gd name="connsiteX176" fmla="*/ 1383792 w 12767104"/>
                <a:gd name="connsiteY176" fmla="*/ 1796415 h 13064490"/>
                <a:gd name="connsiteX177" fmla="*/ 1064132 w 12767104"/>
                <a:gd name="connsiteY177" fmla="*/ 1979294 h 13064490"/>
                <a:gd name="connsiteX178" fmla="*/ 1053084 w 12767104"/>
                <a:gd name="connsiteY178" fmla="*/ 2431542 h 13064490"/>
                <a:gd name="connsiteX179" fmla="*/ 514350 w 12767104"/>
                <a:gd name="connsiteY179" fmla="*/ 2355342 h 13064490"/>
                <a:gd name="connsiteX180" fmla="*/ 464057 w 12767104"/>
                <a:gd name="connsiteY180" fmla="*/ 2529839 h 13064490"/>
                <a:gd name="connsiteX181" fmla="*/ 0 w 12767104"/>
                <a:gd name="connsiteY181" fmla="*/ 2450592 h 13064490"/>
                <a:gd name="connsiteX0" fmla="*/ 0 w 12767104"/>
                <a:gd name="connsiteY0" fmla="*/ 2450592 h 13064490"/>
                <a:gd name="connsiteX1" fmla="*/ 266319 w 12767104"/>
                <a:gd name="connsiteY1" fmla="*/ 2830068 h 13064490"/>
                <a:gd name="connsiteX2" fmla="*/ 715899 w 12767104"/>
                <a:gd name="connsiteY2" fmla="*/ 2767965 h 13064490"/>
                <a:gd name="connsiteX3" fmla="*/ 1254633 w 12767104"/>
                <a:gd name="connsiteY3" fmla="*/ 3008757 h 13064490"/>
                <a:gd name="connsiteX4" fmla="*/ 1414652 w 12767104"/>
                <a:gd name="connsiteY4" fmla="*/ 3208019 h 13064490"/>
                <a:gd name="connsiteX5" fmla="*/ 1605152 w 12767104"/>
                <a:gd name="connsiteY5" fmla="*/ 3383279 h 13064490"/>
                <a:gd name="connsiteX6" fmla="*/ 1776602 w 12767104"/>
                <a:gd name="connsiteY6" fmla="*/ 3274694 h 13064490"/>
                <a:gd name="connsiteX7" fmla="*/ 2104262 w 12767104"/>
                <a:gd name="connsiteY7" fmla="*/ 3577589 h 13064490"/>
                <a:gd name="connsiteX8" fmla="*/ 2044827 w 12767104"/>
                <a:gd name="connsiteY8" fmla="*/ 3737610 h 13064490"/>
                <a:gd name="connsiteX9" fmla="*/ 2681477 w 12767104"/>
                <a:gd name="connsiteY9" fmla="*/ 3979544 h 13064490"/>
                <a:gd name="connsiteX10" fmla="*/ 3096767 w 12767104"/>
                <a:gd name="connsiteY10" fmla="*/ 3918584 h 13064490"/>
                <a:gd name="connsiteX11" fmla="*/ 3167252 w 12767104"/>
                <a:gd name="connsiteY11" fmla="*/ 4078604 h 13064490"/>
                <a:gd name="connsiteX12" fmla="*/ 3313937 w 12767104"/>
                <a:gd name="connsiteY12" fmla="*/ 4000499 h 13064490"/>
                <a:gd name="connsiteX13" fmla="*/ 3447669 w 12767104"/>
                <a:gd name="connsiteY13" fmla="*/ 4025646 h 13064490"/>
                <a:gd name="connsiteX14" fmla="*/ 3510152 w 12767104"/>
                <a:gd name="connsiteY14" fmla="*/ 4219574 h 13064490"/>
                <a:gd name="connsiteX15" fmla="*/ 3515867 w 12767104"/>
                <a:gd name="connsiteY15" fmla="*/ 4589144 h 13064490"/>
                <a:gd name="connsiteX16" fmla="*/ 3371087 w 12767104"/>
                <a:gd name="connsiteY16" fmla="*/ 4928234 h 13064490"/>
                <a:gd name="connsiteX17" fmla="*/ 3479672 w 12767104"/>
                <a:gd name="connsiteY17" fmla="*/ 5463539 h 13064490"/>
                <a:gd name="connsiteX18" fmla="*/ 3310127 w 12767104"/>
                <a:gd name="connsiteY18" fmla="*/ 5494019 h 13064490"/>
                <a:gd name="connsiteX19" fmla="*/ 3172967 w 12767104"/>
                <a:gd name="connsiteY19" fmla="*/ 6015989 h 13064490"/>
                <a:gd name="connsiteX20" fmla="*/ 3262502 w 12767104"/>
                <a:gd name="connsiteY20" fmla="*/ 6031229 h 13064490"/>
                <a:gd name="connsiteX21" fmla="*/ 3315842 w 12767104"/>
                <a:gd name="connsiteY21" fmla="*/ 6193154 h 13064490"/>
                <a:gd name="connsiteX22" fmla="*/ 3464432 w 12767104"/>
                <a:gd name="connsiteY22" fmla="*/ 6115049 h 13064490"/>
                <a:gd name="connsiteX23" fmla="*/ 3593972 w 12767104"/>
                <a:gd name="connsiteY23" fmla="*/ 6273164 h 13064490"/>
                <a:gd name="connsiteX24" fmla="*/ 3835146 w 12767104"/>
                <a:gd name="connsiteY24" fmla="*/ 6307836 h 13064490"/>
                <a:gd name="connsiteX25" fmla="*/ 3643502 w 12767104"/>
                <a:gd name="connsiteY25" fmla="*/ 6793229 h 13064490"/>
                <a:gd name="connsiteX26" fmla="*/ 3704462 w 12767104"/>
                <a:gd name="connsiteY26" fmla="*/ 7218044 h 13064490"/>
                <a:gd name="connsiteX27" fmla="*/ 3508247 w 12767104"/>
                <a:gd name="connsiteY27" fmla="*/ 7745729 h 13064490"/>
                <a:gd name="connsiteX28" fmla="*/ 3654932 w 12767104"/>
                <a:gd name="connsiteY28" fmla="*/ 7880984 h 13064490"/>
                <a:gd name="connsiteX29" fmla="*/ 3396234 w 12767104"/>
                <a:gd name="connsiteY29" fmla="*/ 8180451 h 13064490"/>
                <a:gd name="connsiteX30" fmla="*/ 3645407 w 12767104"/>
                <a:gd name="connsiteY30" fmla="*/ 8650604 h 13064490"/>
                <a:gd name="connsiteX31" fmla="*/ 4189476 w 12767104"/>
                <a:gd name="connsiteY31" fmla="*/ 9107805 h 13064490"/>
                <a:gd name="connsiteX32" fmla="*/ 4317872 w 12767104"/>
                <a:gd name="connsiteY32" fmla="*/ 9022079 h 13064490"/>
                <a:gd name="connsiteX33" fmla="*/ 4573142 w 12767104"/>
                <a:gd name="connsiteY33" fmla="*/ 9305924 h 13064490"/>
                <a:gd name="connsiteX34" fmla="*/ 4847462 w 12767104"/>
                <a:gd name="connsiteY34" fmla="*/ 9330689 h 13064490"/>
                <a:gd name="connsiteX35" fmla="*/ 5024627 w 12767104"/>
                <a:gd name="connsiteY35" fmla="*/ 9193529 h 13064490"/>
                <a:gd name="connsiteX36" fmla="*/ 5401817 w 12767104"/>
                <a:gd name="connsiteY36" fmla="*/ 9408794 h 13064490"/>
                <a:gd name="connsiteX37" fmla="*/ 5702807 w 12767104"/>
                <a:gd name="connsiteY37" fmla="*/ 9414509 h 13064490"/>
                <a:gd name="connsiteX38" fmla="*/ 5805677 w 12767104"/>
                <a:gd name="connsiteY38" fmla="*/ 9641204 h 13064490"/>
                <a:gd name="connsiteX39" fmla="*/ 6116192 w 12767104"/>
                <a:gd name="connsiteY39" fmla="*/ 9660254 h 13064490"/>
                <a:gd name="connsiteX40" fmla="*/ 6206109 w 12767104"/>
                <a:gd name="connsiteY40" fmla="*/ 9857613 h 13064490"/>
                <a:gd name="connsiteX41" fmla="*/ 6379082 w 12767104"/>
                <a:gd name="connsiteY41" fmla="*/ 9858374 h 13064490"/>
                <a:gd name="connsiteX42" fmla="*/ 6531482 w 12767104"/>
                <a:gd name="connsiteY42" fmla="*/ 10033634 h 13064490"/>
                <a:gd name="connsiteX43" fmla="*/ 6741032 w 12767104"/>
                <a:gd name="connsiteY43" fmla="*/ 10033634 h 13064490"/>
                <a:gd name="connsiteX44" fmla="*/ 6769607 w 12767104"/>
                <a:gd name="connsiteY44" fmla="*/ 10528934 h 13064490"/>
                <a:gd name="connsiteX45" fmla="*/ 6960108 w 12767104"/>
                <a:gd name="connsiteY45" fmla="*/ 10938891 h 13064490"/>
                <a:gd name="connsiteX46" fmla="*/ 6458712 w 12767104"/>
                <a:gd name="connsiteY46" fmla="*/ 11369040 h 13064490"/>
                <a:gd name="connsiteX47" fmla="*/ 6592443 w 12767104"/>
                <a:gd name="connsiteY47" fmla="*/ 11569065 h 13064490"/>
                <a:gd name="connsiteX48" fmla="*/ 6723888 w 12767104"/>
                <a:gd name="connsiteY48" fmla="*/ 11530965 h 13064490"/>
                <a:gd name="connsiteX49" fmla="*/ 6826758 w 12767104"/>
                <a:gd name="connsiteY49" fmla="*/ 11633835 h 13064490"/>
                <a:gd name="connsiteX50" fmla="*/ 6834378 w 12767104"/>
                <a:gd name="connsiteY50" fmla="*/ 11870055 h 13064490"/>
                <a:gd name="connsiteX51" fmla="*/ 6950583 w 12767104"/>
                <a:gd name="connsiteY51" fmla="*/ 12011025 h 13064490"/>
                <a:gd name="connsiteX52" fmla="*/ 7009638 w 12767104"/>
                <a:gd name="connsiteY52" fmla="*/ 12390120 h 13064490"/>
                <a:gd name="connsiteX53" fmla="*/ 6941058 w 12767104"/>
                <a:gd name="connsiteY53" fmla="*/ 12628245 h 13064490"/>
                <a:gd name="connsiteX54" fmla="*/ 7076313 w 12767104"/>
                <a:gd name="connsiteY54" fmla="*/ 12847320 h 13064490"/>
                <a:gd name="connsiteX55" fmla="*/ 7202043 w 12767104"/>
                <a:gd name="connsiteY55" fmla="*/ 12943713 h 13064490"/>
                <a:gd name="connsiteX56" fmla="*/ 7287768 w 12767104"/>
                <a:gd name="connsiteY56" fmla="*/ 12799695 h 13064490"/>
                <a:gd name="connsiteX57" fmla="*/ 7377303 w 12767104"/>
                <a:gd name="connsiteY57" fmla="*/ 12759690 h 13064490"/>
                <a:gd name="connsiteX58" fmla="*/ 7748778 w 12767104"/>
                <a:gd name="connsiteY58" fmla="*/ 12538710 h 13064490"/>
                <a:gd name="connsiteX59" fmla="*/ 8312658 w 12767104"/>
                <a:gd name="connsiteY59" fmla="*/ 13034010 h 13064490"/>
                <a:gd name="connsiteX60" fmla="*/ 8440293 w 12767104"/>
                <a:gd name="connsiteY60" fmla="*/ 12971145 h 13064490"/>
                <a:gd name="connsiteX61" fmla="*/ 8819388 w 12767104"/>
                <a:gd name="connsiteY61" fmla="*/ 13013055 h 13064490"/>
                <a:gd name="connsiteX62" fmla="*/ 9089898 w 12767104"/>
                <a:gd name="connsiteY62" fmla="*/ 13064490 h 13064490"/>
                <a:gd name="connsiteX63" fmla="*/ 9554718 w 12767104"/>
                <a:gd name="connsiteY63" fmla="*/ 12974954 h 13064490"/>
                <a:gd name="connsiteX64" fmla="*/ 9853803 w 12767104"/>
                <a:gd name="connsiteY64" fmla="*/ 12885420 h 13064490"/>
                <a:gd name="connsiteX65" fmla="*/ 9954006 w 12767104"/>
                <a:gd name="connsiteY65" fmla="*/ 12968097 h 13064490"/>
                <a:gd name="connsiteX66" fmla="*/ 10019538 w 12767104"/>
                <a:gd name="connsiteY66" fmla="*/ 12891134 h 13064490"/>
                <a:gd name="connsiteX67" fmla="*/ 10107168 w 12767104"/>
                <a:gd name="connsiteY67" fmla="*/ 12702539 h 13064490"/>
                <a:gd name="connsiteX68" fmla="*/ 10103358 w 12767104"/>
                <a:gd name="connsiteY68" fmla="*/ 12614909 h 13064490"/>
                <a:gd name="connsiteX69" fmla="*/ 10177653 w 12767104"/>
                <a:gd name="connsiteY69" fmla="*/ 12538709 h 13064490"/>
                <a:gd name="connsiteX70" fmla="*/ 10135743 w 12767104"/>
                <a:gd name="connsiteY70" fmla="*/ 12378689 h 13064490"/>
                <a:gd name="connsiteX71" fmla="*/ 10267188 w 12767104"/>
                <a:gd name="connsiteY71" fmla="*/ 12338684 h 13064490"/>
                <a:gd name="connsiteX72" fmla="*/ 10419207 w 12767104"/>
                <a:gd name="connsiteY72" fmla="*/ 11967972 h 13064490"/>
                <a:gd name="connsiteX73" fmla="*/ 11149203 w 12767104"/>
                <a:gd name="connsiteY73" fmla="*/ 12121514 h 13064490"/>
                <a:gd name="connsiteX74" fmla="*/ 12090273 w 12767104"/>
                <a:gd name="connsiteY74" fmla="*/ 11727179 h 13064490"/>
                <a:gd name="connsiteX75" fmla="*/ 12248388 w 12767104"/>
                <a:gd name="connsiteY75" fmla="*/ 11870054 h 13064490"/>
                <a:gd name="connsiteX76" fmla="*/ 12362688 w 12767104"/>
                <a:gd name="connsiteY76" fmla="*/ 11891009 h 13064490"/>
                <a:gd name="connsiteX77" fmla="*/ 12524613 w 12767104"/>
                <a:gd name="connsiteY77" fmla="*/ 11662409 h 13064490"/>
                <a:gd name="connsiteX78" fmla="*/ 12600813 w 12767104"/>
                <a:gd name="connsiteY78" fmla="*/ 11622404 h 13064490"/>
                <a:gd name="connsiteX79" fmla="*/ 12658344 w 12767104"/>
                <a:gd name="connsiteY79" fmla="*/ 11645265 h 13064490"/>
                <a:gd name="connsiteX80" fmla="*/ 12758928 w 12767104"/>
                <a:gd name="connsiteY80" fmla="*/ 11344274 h 13064490"/>
                <a:gd name="connsiteX81" fmla="*/ 12446507 w 12767104"/>
                <a:gd name="connsiteY81" fmla="*/ 10921364 h 13064490"/>
                <a:gd name="connsiteX82" fmla="*/ 12383642 w 12767104"/>
                <a:gd name="connsiteY82" fmla="*/ 10618469 h 13064490"/>
                <a:gd name="connsiteX83" fmla="*/ 12201906 w 12767104"/>
                <a:gd name="connsiteY83" fmla="*/ 10423017 h 13064490"/>
                <a:gd name="connsiteX84" fmla="*/ 12216002 w 12767104"/>
                <a:gd name="connsiteY84" fmla="*/ 10138409 h 13064490"/>
                <a:gd name="connsiteX85" fmla="*/ 12560807 w 12767104"/>
                <a:gd name="connsiteY85" fmla="*/ 9631679 h 13064490"/>
                <a:gd name="connsiteX86" fmla="*/ 12693777 w 12767104"/>
                <a:gd name="connsiteY86" fmla="*/ 8833866 h 13064490"/>
                <a:gd name="connsiteX87" fmla="*/ 12472416 w 12767104"/>
                <a:gd name="connsiteY87" fmla="*/ 8590407 h 13064490"/>
                <a:gd name="connsiteX88" fmla="*/ 12508992 w 12767104"/>
                <a:gd name="connsiteY88" fmla="*/ 7827264 h 13064490"/>
                <a:gd name="connsiteX89" fmla="*/ 12256389 w 12767104"/>
                <a:gd name="connsiteY89" fmla="*/ 7655052 h 13064490"/>
                <a:gd name="connsiteX90" fmla="*/ 11978640 w 12767104"/>
                <a:gd name="connsiteY90" fmla="*/ 7424928 h 13064490"/>
                <a:gd name="connsiteX91" fmla="*/ 11887200 w 12767104"/>
                <a:gd name="connsiteY91" fmla="*/ 6784848 h 13064490"/>
                <a:gd name="connsiteX92" fmla="*/ 12052173 w 12767104"/>
                <a:gd name="connsiteY92" fmla="*/ 6573774 h 13064490"/>
                <a:gd name="connsiteX93" fmla="*/ 12172950 w 12767104"/>
                <a:gd name="connsiteY93" fmla="*/ 6334887 h 13064490"/>
                <a:gd name="connsiteX94" fmla="*/ 12179808 w 12767104"/>
                <a:gd name="connsiteY94" fmla="*/ 5888736 h 13064490"/>
                <a:gd name="connsiteX95" fmla="*/ 11915394 w 12767104"/>
                <a:gd name="connsiteY95" fmla="*/ 5550027 h 13064490"/>
                <a:gd name="connsiteX96" fmla="*/ 11612880 w 12767104"/>
                <a:gd name="connsiteY96" fmla="*/ 5285232 h 13064490"/>
                <a:gd name="connsiteX97" fmla="*/ 11137392 w 12767104"/>
                <a:gd name="connsiteY97" fmla="*/ 4791456 h 13064490"/>
                <a:gd name="connsiteX98" fmla="*/ 10345674 w 12767104"/>
                <a:gd name="connsiteY98" fmla="*/ 4283583 h 13064490"/>
                <a:gd name="connsiteX99" fmla="*/ 10364343 w 12767104"/>
                <a:gd name="connsiteY99" fmla="*/ 3643122 h 13064490"/>
                <a:gd name="connsiteX100" fmla="*/ 10991088 w 12767104"/>
                <a:gd name="connsiteY100" fmla="*/ 3035808 h 13064490"/>
                <a:gd name="connsiteX101" fmla="*/ 11228832 w 12767104"/>
                <a:gd name="connsiteY101" fmla="*/ 2523744 h 13064490"/>
                <a:gd name="connsiteX102" fmla="*/ 11155680 w 12767104"/>
                <a:gd name="connsiteY102" fmla="*/ 2286000 h 13064490"/>
                <a:gd name="connsiteX103" fmla="*/ 11391900 w 12767104"/>
                <a:gd name="connsiteY103" fmla="*/ 1664970 h 13064490"/>
                <a:gd name="connsiteX104" fmla="*/ 11299698 w 12767104"/>
                <a:gd name="connsiteY104" fmla="*/ 1289304 h 13064490"/>
                <a:gd name="connsiteX105" fmla="*/ 10966704 w 12767104"/>
                <a:gd name="connsiteY105" fmla="*/ 1435227 h 13064490"/>
                <a:gd name="connsiteX106" fmla="*/ 10770870 w 12767104"/>
                <a:gd name="connsiteY106" fmla="*/ 1719072 h 13064490"/>
                <a:gd name="connsiteX107" fmla="*/ 10211943 w 12767104"/>
                <a:gd name="connsiteY107" fmla="*/ 1704594 h 13064490"/>
                <a:gd name="connsiteX108" fmla="*/ 10643616 w 12767104"/>
                <a:gd name="connsiteY108" fmla="*/ 987552 h 13064490"/>
                <a:gd name="connsiteX109" fmla="*/ 10569321 w 12767104"/>
                <a:gd name="connsiteY109" fmla="*/ 768477 h 13064490"/>
                <a:gd name="connsiteX110" fmla="*/ 10310241 w 12767104"/>
                <a:gd name="connsiteY110" fmla="*/ 644652 h 13064490"/>
                <a:gd name="connsiteX111" fmla="*/ 10132695 w 12767104"/>
                <a:gd name="connsiteY111" fmla="*/ 798957 h 13064490"/>
                <a:gd name="connsiteX112" fmla="*/ 9947147 w 12767104"/>
                <a:gd name="connsiteY112" fmla="*/ 712469 h 13064490"/>
                <a:gd name="connsiteX113" fmla="*/ 9547097 w 12767104"/>
                <a:gd name="connsiteY113" fmla="*/ 748664 h 13064490"/>
                <a:gd name="connsiteX114" fmla="*/ 9390887 w 12767104"/>
                <a:gd name="connsiteY114" fmla="*/ 302894 h 13064490"/>
                <a:gd name="connsiteX115" fmla="*/ 9286112 w 12767104"/>
                <a:gd name="connsiteY115" fmla="*/ 152399 h 13064490"/>
                <a:gd name="connsiteX116" fmla="*/ 9089136 w 12767104"/>
                <a:gd name="connsiteY116" fmla="*/ 0 h 13064490"/>
                <a:gd name="connsiteX117" fmla="*/ 9030842 w 12767104"/>
                <a:gd name="connsiteY117" fmla="*/ 188594 h 13064490"/>
                <a:gd name="connsiteX118" fmla="*/ 9137522 w 12767104"/>
                <a:gd name="connsiteY118" fmla="*/ 352424 h 13064490"/>
                <a:gd name="connsiteX119" fmla="*/ 8903207 w 12767104"/>
                <a:gd name="connsiteY119" fmla="*/ 421004 h 13064490"/>
                <a:gd name="connsiteX120" fmla="*/ 8634602 w 12767104"/>
                <a:gd name="connsiteY120" fmla="*/ 548639 h 13064490"/>
                <a:gd name="connsiteX121" fmla="*/ 8421242 w 12767104"/>
                <a:gd name="connsiteY121" fmla="*/ 859154 h 13064490"/>
                <a:gd name="connsiteX122" fmla="*/ 8219312 w 12767104"/>
                <a:gd name="connsiteY122" fmla="*/ 922019 h 13064490"/>
                <a:gd name="connsiteX123" fmla="*/ 8125967 w 12767104"/>
                <a:gd name="connsiteY123" fmla="*/ 1301114 h 13064490"/>
                <a:gd name="connsiteX124" fmla="*/ 8017382 w 12767104"/>
                <a:gd name="connsiteY124" fmla="*/ 1407794 h 13064490"/>
                <a:gd name="connsiteX125" fmla="*/ 7977377 w 12767104"/>
                <a:gd name="connsiteY125" fmla="*/ 1543049 h 13064490"/>
                <a:gd name="connsiteX126" fmla="*/ 7811642 w 12767104"/>
                <a:gd name="connsiteY126" fmla="*/ 1577339 h 13064490"/>
                <a:gd name="connsiteX127" fmla="*/ 7674864 w 12767104"/>
                <a:gd name="connsiteY127" fmla="*/ 1780413 h 13064490"/>
                <a:gd name="connsiteX128" fmla="*/ 7451597 w 12767104"/>
                <a:gd name="connsiteY128" fmla="*/ 1537334 h 13064490"/>
                <a:gd name="connsiteX129" fmla="*/ 6998207 w 12767104"/>
                <a:gd name="connsiteY129" fmla="*/ 1950719 h 13064490"/>
                <a:gd name="connsiteX130" fmla="*/ 6794372 w 12767104"/>
                <a:gd name="connsiteY130" fmla="*/ 1811654 h 13064490"/>
                <a:gd name="connsiteX131" fmla="*/ 6438129 w 12767104"/>
                <a:gd name="connsiteY131" fmla="*/ 2047977 h 13064490"/>
                <a:gd name="connsiteX132" fmla="*/ 6388541 w 12767104"/>
                <a:gd name="connsiteY132" fmla="*/ 2077730 h 13064490"/>
                <a:gd name="connsiteX133" fmla="*/ 6200069 w 12767104"/>
                <a:gd name="connsiteY133" fmla="*/ 2258230 h 13064490"/>
                <a:gd name="connsiteX134" fmla="*/ 6132668 w 12767104"/>
                <a:gd name="connsiteY134" fmla="*/ 2184840 h 13064490"/>
                <a:gd name="connsiteX135" fmla="*/ 6051343 w 12767104"/>
                <a:gd name="connsiteY135" fmla="*/ 2172939 h 13064490"/>
                <a:gd name="connsiteX136" fmla="*/ 6160437 w 12767104"/>
                <a:gd name="connsiteY136" fmla="*/ 2085664 h 13064490"/>
                <a:gd name="connsiteX137" fmla="*/ 6152503 w 12767104"/>
                <a:gd name="connsiteY137" fmla="*/ 2036076 h 13064490"/>
                <a:gd name="connsiteX138" fmla="*/ 6071179 w 12767104"/>
                <a:gd name="connsiteY138" fmla="*/ 2038060 h 13064490"/>
                <a:gd name="connsiteX139" fmla="*/ 5991838 w 12767104"/>
                <a:gd name="connsiteY139" fmla="*/ 2105499 h 13064490"/>
                <a:gd name="connsiteX140" fmla="*/ 5957469 w 12767104"/>
                <a:gd name="connsiteY140" fmla="*/ 2048407 h 13064490"/>
                <a:gd name="connsiteX141" fmla="*/ 5841165 w 12767104"/>
                <a:gd name="connsiteY141" fmla="*/ 2136802 h 13064490"/>
                <a:gd name="connsiteX142" fmla="*/ 5728031 w 12767104"/>
                <a:gd name="connsiteY142" fmla="*/ 2049961 h 13064490"/>
                <a:gd name="connsiteX143" fmla="*/ 5581714 w 12767104"/>
                <a:gd name="connsiteY143" fmla="*/ 2050271 h 13064490"/>
                <a:gd name="connsiteX144" fmla="*/ 5460256 w 12767104"/>
                <a:gd name="connsiteY144" fmla="*/ 2097565 h 13064490"/>
                <a:gd name="connsiteX145" fmla="*/ 5343431 w 12767104"/>
                <a:gd name="connsiteY145" fmla="*/ 2060837 h 13064490"/>
                <a:gd name="connsiteX146" fmla="*/ 5383630 w 12767104"/>
                <a:gd name="connsiteY146" fmla="*/ 1903664 h 13064490"/>
                <a:gd name="connsiteX147" fmla="*/ 5073471 w 12767104"/>
                <a:gd name="connsiteY147" fmla="*/ 1859543 h 13064490"/>
                <a:gd name="connsiteX148" fmla="*/ 5060722 w 12767104"/>
                <a:gd name="connsiteY148" fmla="*/ 1712143 h 13064490"/>
                <a:gd name="connsiteX149" fmla="*/ 4887021 w 12767104"/>
                <a:gd name="connsiteY149" fmla="*/ 1772269 h 13064490"/>
                <a:gd name="connsiteX150" fmla="*/ 4565691 w 12767104"/>
                <a:gd name="connsiteY150" fmla="*/ 1635406 h 13064490"/>
                <a:gd name="connsiteX151" fmla="*/ 4512137 w 12767104"/>
                <a:gd name="connsiteY151" fmla="*/ 1712763 h 13064490"/>
                <a:gd name="connsiteX152" fmla="*/ 4375274 w 12767104"/>
                <a:gd name="connsiteY152" fmla="*/ 1712763 h 13064490"/>
                <a:gd name="connsiteX153" fmla="*/ 4289902 w 12767104"/>
                <a:gd name="connsiteY153" fmla="*/ 1742267 h 13064490"/>
                <a:gd name="connsiteX154" fmla="*/ 4214609 w 12767104"/>
                <a:gd name="connsiteY154" fmla="*/ 1593753 h 13064490"/>
                <a:gd name="connsiteX155" fmla="*/ 4095599 w 12767104"/>
                <a:gd name="connsiteY155" fmla="*/ 1520363 h 13064490"/>
                <a:gd name="connsiteX156" fmla="*/ 4099856 w 12767104"/>
                <a:gd name="connsiteY156" fmla="*/ 1431046 h 13064490"/>
                <a:gd name="connsiteX157" fmla="*/ 3996423 w 12767104"/>
                <a:gd name="connsiteY157" fmla="*/ 1391434 h 13064490"/>
                <a:gd name="connsiteX158" fmla="*/ 3762439 w 12767104"/>
                <a:gd name="connsiteY158" fmla="*/ 1268200 h 13064490"/>
                <a:gd name="connsiteX159" fmla="*/ 3683643 w 12767104"/>
                <a:gd name="connsiteY159" fmla="*/ 1308185 h 13064490"/>
                <a:gd name="connsiteX160" fmla="*/ 3505928 w 12767104"/>
                <a:gd name="connsiteY160" fmla="*/ 1106176 h 13064490"/>
                <a:gd name="connsiteX161" fmla="*/ 3296242 w 12767104"/>
                <a:gd name="connsiteY161" fmla="*/ 1199033 h 13064490"/>
                <a:gd name="connsiteX162" fmla="*/ 3234753 w 12767104"/>
                <a:gd name="connsiteY162" fmla="*/ 1089940 h 13064490"/>
                <a:gd name="connsiteX163" fmla="*/ 2999574 w 12767104"/>
                <a:gd name="connsiteY163" fmla="*/ 1182219 h 13064490"/>
                <a:gd name="connsiteX164" fmla="*/ 2992765 w 12767104"/>
                <a:gd name="connsiteY164" fmla="*/ 1034402 h 13064490"/>
                <a:gd name="connsiteX165" fmla="*/ 2920345 w 12767104"/>
                <a:gd name="connsiteY165" fmla="*/ 1007542 h 13064490"/>
                <a:gd name="connsiteX166" fmla="*/ 2792430 w 12767104"/>
                <a:gd name="connsiteY166" fmla="*/ 1246638 h 13064490"/>
                <a:gd name="connsiteX167" fmla="*/ 2793380 w 12767104"/>
                <a:gd name="connsiteY167" fmla="*/ 1429807 h 13064490"/>
                <a:gd name="connsiteX168" fmla="*/ 2655567 w 12767104"/>
                <a:gd name="connsiteY168" fmla="*/ 1478709 h 13064490"/>
                <a:gd name="connsiteX169" fmla="*/ 2541665 w 12767104"/>
                <a:gd name="connsiteY169" fmla="*/ 1603773 h 13064490"/>
                <a:gd name="connsiteX170" fmla="*/ 2356057 w 12767104"/>
                <a:gd name="connsiteY170" fmla="*/ 1591769 h 13064490"/>
                <a:gd name="connsiteX171" fmla="*/ 2241013 w 12767104"/>
                <a:gd name="connsiteY171" fmla="*/ 1758385 h 13064490"/>
                <a:gd name="connsiteX172" fmla="*/ 2084315 w 12767104"/>
                <a:gd name="connsiteY172" fmla="*/ 1706813 h 13064490"/>
                <a:gd name="connsiteX173" fmla="*/ 2012822 w 12767104"/>
                <a:gd name="connsiteY173" fmla="*/ 1710689 h 13064490"/>
                <a:gd name="connsiteX174" fmla="*/ 2007107 w 12767104"/>
                <a:gd name="connsiteY174" fmla="*/ 1870709 h 13064490"/>
                <a:gd name="connsiteX175" fmla="*/ 1736597 w 12767104"/>
                <a:gd name="connsiteY175" fmla="*/ 1920239 h 13064490"/>
                <a:gd name="connsiteX176" fmla="*/ 1383792 w 12767104"/>
                <a:gd name="connsiteY176" fmla="*/ 1796415 h 13064490"/>
                <a:gd name="connsiteX177" fmla="*/ 1064132 w 12767104"/>
                <a:gd name="connsiteY177" fmla="*/ 1979294 h 13064490"/>
                <a:gd name="connsiteX178" fmla="*/ 1053084 w 12767104"/>
                <a:gd name="connsiteY178" fmla="*/ 2431542 h 13064490"/>
                <a:gd name="connsiteX179" fmla="*/ 514350 w 12767104"/>
                <a:gd name="connsiteY179" fmla="*/ 2355342 h 13064490"/>
                <a:gd name="connsiteX180" fmla="*/ 464057 w 12767104"/>
                <a:gd name="connsiteY180" fmla="*/ 2529839 h 13064490"/>
                <a:gd name="connsiteX181" fmla="*/ 0 w 12767104"/>
                <a:gd name="connsiteY181" fmla="*/ 2450592 h 13064490"/>
                <a:gd name="connsiteX0" fmla="*/ 0 w 12767104"/>
                <a:gd name="connsiteY0" fmla="*/ 2450592 h 13064490"/>
                <a:gd name="connsiteX1" fmla="*/ 266319 w 12767104"/>
                <a:gd name="connsiteY1" fmla="*/ 2830068 h 13064490"/>
                <a:gd name="connsiteX2" fmla="*/ 715899 w 12767104"/>
                <a:gd name="connsiteY2" fmla="*/ 2767965 h 13064490"/>
                <a:gd name="connsiteX3" fmla="*/ 1254633 w 12767104"/>
                <a:gd name="connsiteY3" fmla="*/ 3008757 h 13064490"/>
                <a:gd name="connsiteX4" fmla="*/ 1414652 w 12767104"/>
                <a:gd name="connsiteY4" fmla="*/ 3208019 h 13064490"/>
                <a:gd name="connsiteX5" fmla="*/ 1605152 w 12767104"/>
                <a:gd name="connsiteY5" fmla="*/ 3383279 h 13064490"/>
                <a:gd name="connsiteX6" fmla="*/ 1776602 w 12767104"/>
                <a:gd name="connsiteY6" fmla="*/ 3274694 h 13064490"/>
                <a:gd name="connsiteX7" fmla="*/ 2104262 w 12767104"/>
                <a:gd name="connsiteY7" fmla="*/ 3577589 h 13064490"/>
                <a:gd name="connsiteX8" fmla="*/ 2044827 w 12767104"/>
                <a:gd name="connsiteY8" fmla="*/ 3737610 h 13064490"/>
                <a:gd name="connsiteX9" fmla="*/ 2681477 w 12767104"/>
                <a:gd name="connsiteY9" fmla="*/ 3979544 h 13064490"/>
                <a:gd name="connsiteX10" fmla="*/ 3096767 w 12767104"/>
                <a:gd name="connsiteY10" fmla="*/ 3918584 h 13064490"/>
                <a:gd name="connsiteX11" fmla="*/ 3167252 w 12767104"/>
                <a:gd name="connsiteY11" fmla="*/ 4078604 h 13064490"/>
                <a:gd name="connsiteX12" fmla="*/ 3313937 w 12767104"/>
                <a:gd name="connsiteY12" fmla="*/ 4000499 h 13064490"/>
                <a:gd name="connsiteX13" fmla="*/ 3447669 w 12767104"/>
                <a:gd name="connsiteY13" fmla="*/ 4025646 h 13064490"/>
                <a:gd name="connsiteX14" fmla="*/ 3510152 w 12767104"/>
                <a:gd name="connsiteY14" fmla="*/ 4219574 h 13064490"/>
                <a:gd name="connsiteX15" fmla="*/ 3515867 w 12767104"/>
                <a:gd name="connsiteY15" fmla="*/ 4589144 h 13064490"/>
                <a:gd name="connsiteX16" fmla="*/ 3371087 w 12767104"/>
                <a:gd name="connsiteY16" fmla="*/ 4928234 h 13064490"/>
                <a:gd name="connsiteX17" fmla="*/ 3479672 w 12767104"/>
                <a:gd name="connsiteY17" fmla="*/ 5463539 h 13064490"/>
                <a:gd name="connsiteX18" fmla="*/ 3310127 w 12767104"/>
                <a:gd name="connsiteY18" fmla="*/ 5494019 h 13064490"/>
                <a:gd name="connsiteX19" fmla="*/ 3172967 w 12767104"/>
                <a:gd name="connsiteY19" fmla="*/ 6015989 h 13064490"/>
                <a:gd name="connsiteX20" fmla="*/ 3262502 w 12767104"/>
                <a:gd name="connsiteY20" fmla="*/ 6031229 h 13064490"/>
                <a:gd name="connsiteX21" fmla="*/ 3315842 w 12767104"/>
                <a:gd name="connsiteY21" fmla="*/ 6193154 h 13064490"/>
                <a:gd name="connsiteX22" fmla="*/ 3464432 w 12767104"/>
                <a:gd name="connsiteY22" fmla="*/ 6115049 h 13064490"/>
                <a:gd name="connsiteX23" fmla="*/ 3593972 w 12767104"/>
                <a:gd name="connsiteY23" fmla="*/ 6273164 h 13064490"/>
                <a:gd name="connsiteX24" fmla="*/ 3835146 w 12767104"/>
                <a:gd name="connsiteY24" fmla="*/ 6307836 h 13064490"/>
                <a:gd name="connsiteX25" fmla="*/ 3643502 w 12767104"/>
                <a:gd name="connsiteY25" fmla="*/ 6793229 h 13064490"/>
                <a:gd name="connsiteX26" fmla="*/ 3704462 w 12767104"/>
                <a:gd name="connsiteY26" fmla="*/ 7218044 h 13064490"/>
                <a:gd name="connsiteX27" fmla="*/ 3508247 w 12767104"/>
                <a:gd name="connsiteY27" fmla="*/ 7745729 h 13064490"/>
                <a:gd name="connsiteX28" fmla="*/ 3654932 w 12767104"/>
                <a:gd name="connsiteY28" fmla="*/ 7880984 h 13064490"/>
                <a:gd name="connsiteX29" fmla="*/ 3396234 w 12767104"/>
                <a:gd name="connsiteY29" fmla="*/ 8180451 h 13064490"/>
                <a:gd name="connsiteX30" fmla="*/ 3645407 w 12767104"/>
                <a:gd name="connsiteY30" fmla="*/ 8650604 h 13064490"/>
                <a:gd name="connsiteX31" fmla="*/ 4189476 w 12767104"/>
                <a:gd name="connsiteY31" fmla="*/ 9107805 h 13064490"/>
                <a:gd name="connsiteX32" fmla="*/ 4317872 w 12767104"/>
                <a:gd name="connsiteY32" fmla="*/ 9022079 h 13064490"/>
                <a:gd name="connsiteX33" fmla="*/ 4573142 w 12767104"/>
                <a:gd name="connsiteY33" fmla="*/ 9305924 h 13064490"/>
                <a:gd name="connsiteX34" fmla="*/ 4847462 w 12767104"/>
                <a:gd name="connsiteY34" fmla="*/ 9330689 h 13064490"/>
                <a:gd name="connsiteX35" fmla="*/ 5024627 w 12767104"/>
                <a:gd name="connsiteY35" fmla="*/ 9193529 h 13064490"/>
                <a:gd name="connsiteX36" fmla="*/ 5401817 w 12767104"/>
                <a:gd name="connsiteY36" fmla="*/ 9408794 h 13064490"/>
                <a:gd name="connsiteX37" fmla="*/ 5702807 w 12767104"/>
                <a:gd name="connsiteY37" fmla="*/ 9414509 h 13064490"/>
                <a:gd name="connsiteX38" fmla="*/ 5805677 w 12767104"/>
                <a:gd name="connsiteY38" fmla="*/ 9641204 h 13064490"/>
                <a:gd name="connsiteX39" fmla="*/ 6116192 w 12767104"/>
                <a:gd name="connsiteY39" fmla="*/ 9660254 h 13064490"/>
                <a:gd name="connsiteX40" fmla="*/ 6206109 w 12767104"/>
                <a:gd name="connsiteY40" fmla="*/ 9857613 h 13064490"/>
                <a:gd name="connsiteX41" fmla="*/ 6379082 w 12767104"/>
                <a:gd name="connsiteY41" fmla="*/ 9858374 h 13064490"/>
                <a:gd name="connsiteX42" fmla="*/ 6531482 w 12767104"/>
                <a:gd name="connsiteY42" fmla="*/ 10033634 h 13064490"/>
                <a:gd name="connsiteX43" fmla="*/ 6741032 w 12767104"/>
                <a:gd name="connsiteY43" fmla="*/ 10033634 h 13064490"/>
                <a:gd name="connsiteX44" fmla="*/ 6769607 w 12767104"/>
                <a:gd name="connsiteY44" fmla="*/ 10528934 h 13064490"/>
                <a:gd name="connsiteX45" fmla="*/ 6960108 w 12767104"/>
                <a:gd name="connsiteY45" fmla="*/ 10938891 h 13064490"/>
                <a:gd name="connsiteX46" fmla="*/ 6458712 w 12767104"/>
                <a:gd name="connsiteY46" fmla="*/ 11369040 h 13064490"/>
                <a:gd name="connsiteX47" fmla="*/ 6592443 w 12767104"/>
                <a:gd name="connsiteY47" fmla="*/ 11569065 h 13064490"/>
                <a:gd name="connsiteX48" fmla="*/ 6723888 w 12767104"/>
                <a:gd name="connsiteY48" fmla="*/ 11530965 h 13064490"/>
                <a:gd name="connsiteX49" fmla="*/ 6826758 w 12767104"/>
                <a:gd name="connsiteY49" fmla="*/ 11633835 h 13064490"/>
                <a:gd name="connsiteX50" fmla="*/ 6834378 w 12767104"/>
                <a:gd name="connsiteY50" fmla="*/ 11870055 h 13064490"/>
                <a:gd name="connsiteX51" fmla="*/ 6950583 w 12767104"/>
                <a:gd name="connsiteY51" fmla="*/ 12011025 h 13064490"/>
                <a:gd name="connsiteX52" fmla="*/ 7009638 w 12767104"/>
                <a:gd name="connsiteY52" fmla="*/ 12390120 h 13064490"/>
                <a:gd name="connsiteX53" fmla="*/ 6941058 w 12767104"/>
                <a:gd name="connsiteY53" fmla="*/ 12628245 h 13064490"/>
                <a:gd name="connsiteX54" fmla="*/ 7076313 w 12767104"/>
                <a:gd name="connsiteY54" fmla="*/ 12847320 h 13064490"/>
                <a:gd name="connsiteX55" fmla="*/ 7202043 w 12767104"/>
                <a:gd name="connsiteY55" fmla="*/ 12943713 h 13064490"/>
                <a:gd name="connsiteX56" fmla="*/ 7287768 w 12767104"/>
                <a:gd name="connsiteY56" fmla="*/ 12799695 h 13064490"/>
                <a:gd name="connsiteX57" fmla="*/ 7377303 w 12767104"/>
                <a:gd name="connsiteY57" fmla="*/ 12759690 h 13064490"/>
                <a:gd name="connsiteX58" fmla="*/ 7748778 w 12767104"/>
                <a:gd name="connsiteY58" fmla="*/ 12538710 h 13064490"/>
                <a:gd name="connsiteX59" fmla="*/ 8312658 w 12767104"/>
                <a:gd name="connsiteY59" fmla="*/ 13034010 h 13064490"/>
                <a:gd name="connsiteX60" fmla="*/ 8440293 w 12767104"/>
                <a:gd name="connsiteY60" fmla="*/ 12971145 h 13064490"/>
                <a:gd name="connsiteX61" fmla="*/ 8819388 w 12767104"/>
                <a:gd name="connsiteY61" fmla="*/ 13013055 h 13064490"/>
                <a:gd name="connsiteX62" fmla="*/ 9089898 w 12767104"/>
                <a:gd name="connsiteY62" fmla="*/ 13064490 h 13064490"/>
                <a:gd name="connsiteX63" fmla="*/ 9554718 w 12767104"/>
                <a:gd name="connsiteY63" fmla="*/ 12974954 h 13064490"/>
                <a:gd name="connsiteX64" fmla="*/ 9853803 w 12767104"/>
                <a:gd name="connsiteY64" fmla="*/ 12885420 h 13064490"/>
                <a:gd name="connsiteX65" fmla="*/ 9954006 w 12767104"/>
                <a:gd name="connsiteY65" fmla="*/ 12968097 h 13064490"/>
                <a:gd name="connsiteX66" fmla="*/ 10019538 w 12767104"/>
                <a:gd name="connsiteY66" fmla="*/ 12891134 h 13064490"/>
                <a:gd name="connsiteX67" fmla="*/ 10107168 w 12767104"/>
                <a:gd name="connsiteY67" fmla="*/ 12702539 h 13064490"/>
                <a:gd name="connsiteX68" fmla="*/ 10103358 w 12767104"/>
                <a:gd name="connsiteY68" fmla="*/ 12614909 h 13064490"/>
                <a:gd name="connsiteX69" fmla="*/ 10177653 w 12767104"/>
                <a:gd name="connsiteY69" fmla="*/ 12538709 h 13064490"/>
                <a:gd name="connsiteX70" fmla="*/ 10135743 w 12767104"/>
                <a:gd name="connsiteY70" fmla="*/ 12378689 h 13064490"/>
                <a:gd name="connsiteX71" fmla="*/ 10267188 w 12767104"/>
                <a:gd name="connsiteY71" fmla="*/ 12338684 h 13064490"/>
                <a:gd name="connsiteX72" fmla="*/ 10419207 w 12767104"/>
                <a:gd name="connsiteY72" fmla="*/ 11967972 h 13064490"/>
                <a:gd name="connsiteX73" fmla="*/ 11149203 w 12767104"/>
                <a:gd name="connsiteY73" fmla="*/ 12121514 h 13064490"/>
                <a:gd name="connsiteX74" fmla="*/ 12090273 w 12767104"/>
                <a:gd name="connsiteY74" fmla="*/ 11727179 h 13064490"/>
                <a:gd name="connsiteX75" fmla="*/ 12248388 w 12767104"/>
                <a:gd name="connsiteY75" fmla="*/ 11870054 h 13064490"/>
                <a:gd name="connsiteX76" fmla="*/ 12362688 w 12767104"/>
                <a:gd name="connsiteY76" fmla="*/ 11891009 h 13064490"/>
                <a:gd name="connsiteX77" fmla="*/ 12524613 w 12767104"/>
                <a:gd name="connsiteY77" fmla="*/ 11662409 h 13064490"/>
                <a:gd name="connsiteX78" fmla="*/ 12600813 w 12767104"/>
                <a:gd name="connsiteY78" fmla="*/ 11622404 h 13064490"/>
                <a:gd name="connsiteX79" fmla="*/ 12658344 w 12767104"/>
                <a:gd name="connsiteY79" fmla="*/ 11645265 h 13064490"/>
                <a:gd name="connsiteX80" fmla="*/ 12758928 w 12767104"/>
                <a:gd name="connsiteY80" fmla="*/ 11344274 h 13064490"/>
                <a:gd name="connsiteX81" fmla="*/ 12446507 w 12767104"/>
                <a:gd name="connsiteY81" fmla="*/ 10921364 h 13064490"/>
                <a:gd name="connsiteX82" fmla="*/ 12383642 w 12767104"/>
                <a:gd name="connsiteY82" fmla="*/ 10618469 h 13064490"/>
                <a:gd name="connsiteX83" fmla="*/ 12201906 w 12767104"/>
                <a:gd name="connsiteY83" fmla="*/ 10423017 h 13064490"/>
                <a:gd name="connsiteX84" fmla="*/ 12216002 w 12767104"/>
                <a:gd name="connsiteY84" fmla="*/ 10138409 h 13064490"/>
                <a:gd name="connsiteX85" fmla="*/ 12560807 w 12767104"/>
                <a:gd name="connsiteY85" fmla="*/ 9631679 h 13064490"/>
                <a:gd name="connsiteX86" fmla="*/ 12693777 w 12767104"/>
                <a:gd name="connsiteY86" fmla="*/ 8833866 h 13064490"/>
                <a:gd name="connsiteX87" fmla="*/ 12472416 w 12767104"/>
                <a:gd name="connsiteY87" fmla="*/ 8590407 h 13064490"/>
                <a:gd name="connsiteX88" fmla="*/ 12508992 w 12767104"/>
                <a:gd name="connsiteY88" fmla="*/ 7827264 h 13064490"/>
                <a:gd name="connsiteX89" fmla="*/ 12256389 w 12767104"/>
                <a:gd name="connsiteY89" fmla="*/ 7655052 h 13064490"/>
                <a:gd name="connsiteX90" fmla="*/ 11978640 w 12767104"/>
                <a:gd name="connsiteY90" fmla="*/ 7424928 h 13064490"/>
                <a:gd name="connsiteX91" fmla="*/ 11887200 w 12767104"/>
                <a:gd name="connsiteY91" fmla="*/ 6784848 h 13064490"/>
                <a:gd name="connsiteX92" fmla="*/ 12052173 w 12767104"/>
                <a:gd name="connsiteY92" fmla="*/ 6573774 h 13064490"/>
                <a:gd name="connsiteX93" fmla="*/ 12172950 w 12767104"/>
                <a:gd name="connsiteY93" fmla="*/ 6334887 h 13064490"/>
                <a:gd name="connsiteX94" fmla="*/ 12179808 w 12767104"/>
                <a:gd name="connsiteY94" fmla="*/ 5888736 h 13064490"/>
                <a:gd name="connsiteX95" fmla="*/ 11915394 w 12767104"/>
                <a:gd name="connsiteY95" fmla="*/ 5550027 h 13064490"/>
                <a:gd name="connsiteX96" fmla="*/ 11612880 w 12767104"/>
                <a:gd name="connsiteY96" fmla="*/ 5285232 h 13064490"/>
                <a:gd name="connsiteX97" fmla="*/ 11137392 w 12767104"/>
                <a:gd name="connsiteY97" fmla="*/ 4791456 h 13064490"/>
                <a:gd name="connsiteX98" fmla="*/ 10345674 w 12767104"/>
                <a:gd name="connsiteY98" fmla="*/ 4283583 h 13064490"/>
                <a:gd name="connsiteX99" fmla="*/ 10364343 w 12767104"/>
                <a:gd name="connsiteY99" fmla="*/ 3643122 h 13064490"/>
                <a:gd name="connsiteX100" fmla="*/ 10991088 w 12767104"/>
                <a:gd name="connsiteY100" fmla="*/ 3035808 h 13064490"/>
                <a:gd name="connsiteX101" fmla="*/ 11228832 w 12767104"/>
                <a:gd name="connsiteY101" fmla="*/ 2523744 h 13064490"/>
                <a:gd name="connsiteX102" fmla="*/ 11155680 w 12767104"/>
                <a:gd name="connsiteY102" fmla="*/ 2286000 h 13064490"/>
                <a:gd name="connsiteX103" fmla="*/ 11391900 w 12767104"/>
                <a:gd name="connsiteY103" fmla="*/ 1664970 h 13064490"/>
                <a:gd name="connsiteX104" fmla="*/ 11299698 w 12767104"/>
                <a:gd name="connsiteY104" fmla="*/ 1289304 h 13064490"/>
                <a:gd name="connsiteX105" fmla="*/ 10966704 w 12767104"/>
                <a:gd name="connsiteY105" fmla="*/ 1435227 h 13064490"/>
                <a:gd name="connsiteX106" fmla="*/ 10770870 w 12767104"/>
                <a:gd name="connsiteY106" fmla="*/ 1719072 h 13064490"/>
                <a:gd name="connsiteX107" fmla="*/ 10211943 w 12767104"/>
                <a:gd name="connsiteY107" fmla="*/ 1704594 h 13064490"/>
                <a:gd name="connsiteX108" fmla="*/ 10643616 w 12767104"/>
                <a:gd name="connsiteY108" fmla="*/ 987552 h 13064490"/>
                <a:gd name="connsiteX109" fmla="*/ 10569321 w 12767104"/>
                <a:gd name="connsiteY109" fmla="*/ 768477 h 13064490"/>
                <a:gd name="connsiteX110" fmla="*/ 10310241 w 12767104"/>
                <a:gd name="connsiteY110" fmla="*/ 644652 h 13064490"/>
                <a:gd name="connsiteX111" fmla="*/ 10132695 w 12767104"/>
                <a:gd name="connsiteY111" fmla="*/ 798957 h 13064490"/>
                <a:gd name="connsiteX112" fmla="*/ 9947147 w 12767104"/>
                <a:gd name="connsiteY112" fmla="*/ 712469 h 13064490"/>
                <a:gd name="connsiteX113" fmla="*/ 9547097 w 12767104"/>
                <a:gd name="connsiteY113" fmla="*/ 748664 h 13064490"/>
                <a:gd name="connsiteX114" fmla="*/ 9390887 w 12767104"/>
                <a:gd name="connsiteY114" fmla="*/ 302894 h 13064490"/>
                <a:gd name="connsiteX115" fmla="*/ 9286112 w 12767104"/>
                <a:gd name="connsiteY115" fmla="*/ 152399 h 13064490"/>
                <a:gd name="connsiteX116" fmla="*/ 9089136 w 12767104"/>
                <a:gd name="connsiteY116" fmla="*/ 0 h 13064490"/>
                <a:gd name="connsiteX117" fmla="*/ 9030842 w 12767104"/>
                <a:gd name="connsiteY117" fmla="*/ 188594 h 13064490"/>
                <a:gd name="connsiteX118" fmla="*/ 9137522 w 12767104"/>
                <a:gd name="connsiteY118" fmla="*/ 352424 h 13064490"/>
                <a:gd name="connsiteX119" fmla="*/ 8903207 w 12767104"/>
                <a:gd name="connsiteY119" fmla="*/ 421004 h 13064490"/>
                <a:gd name="connsiteX120" fmla="*/ 8634602 w 12767104"/>
                <a:gd name="connsiteY120" fmla="*/ 548639 h 13064490"/>
                <a:gd name="connsiteX121" fmla="*/ 8421242 w 12767104"/>
                <a:gd name="connsiteY121" fmla="*/ 859154 h 13064490"/>
                <a:gd name="connsiteX122" fmla="*/ 8219312 w 12767104"/>
                <a:gd name="connsiteY122" fmla="*/ 922019 h 13064490"/>
                <a:gd name="connsiteX123" fmla="*/ 8125967 w 12767104"/>
                <a:gd name="connsiteY123" fmla="*/ 1301114 h 13064490"/>
                <a:gd name="connsiteX124" fmla="*/ 8017382 w 12767104"/>
                <a:gd name="connsiteY124" fmla="*/ 1407794 h 13064490"/>
                <a:gd name="connsiteX125" fmla="*/ 7977377 w 12767104"/>
                <a:gd name="connsiteY125" fmla="*/ 1543049 h 13064490"/>
                <a:gd name="connsiteX126" fmla="*/ 7788782 w 12767104"/>
                <a:gd name="connsiteY126" fmla="*/ 1567814 h 13064490"/>
                <a:gd name="connsiteX127" fmla="*/ 7674864 w 12767104"/>
                <a:gd name="connsiteY127" fmla="*/ 1780413 h 13064490"/>
                <a:gd name="connsiteX128" fmla="*/ 7451597 w 12767104"/>
                <a:gd name="connsiteY128" fmla="*/ 1537334 h 13064490"/>
                <a:gd name="connsiteX129" fmla="*/ 6998207 w 12767104"/>
                <a:gd name="connsiteY129" fmla="*/ 1950719 h 13064490"/>
                <a:gd name="connsiteX130" fmla="*/ 6794372 w 12767104"/>
                <a:gd name="connsiteY130" fmla="*/ 1811654 h 13064490"/>
                <a:gd name="connsiteX131" fmla="*/ 6438129 w 12767104"/>
                <a:gd name="connsiteY131" fmla="*/ 2047977 h 13064490"/>
                <a:gd name="connsiteX132" fmla="*/ 6388541 w 12767104"/>
                <a:gd name="connsiteY132" fmla="*/ 2077730 h 13064490"/>
                <a:gd name="connsiteX133" fmla="*/ 6200069 w 12767104"/>
                <a:gd name="connsiteY133" fmla="*/ 2258230 h 13064490"/>
                <a:gd name="connsiteX134" fmla="*/ 6132668 w 12767104"/>
                <a:gd name="connsiteY134" fmla="*/ 2184840 h 13064490"/>
                <a:gd name="connsiteX135" fmla="*/ 6051343 w 12767104"/>
                <a:gd name="connsiteY135" fmla="*/ 2172939 h 13064490"/>
                <a:gd name="connsiteX136" fmla="*/ 6160437 w 12767104"/>
                <a:gd name="connsiteY136" fmla="*/ 2085664 h 13064490"/>
                <a:gd name="connsiteX137" fmla="*/ 6152503 w 12767104"/>
                <a:gd name="connsiteY137" fmla="*/ 2036076 h 13064490"/>
                <a:gd name="connsiteX138" fmla="*/ 6071179 w 12767104"/>
                <a:gd name="connsiteY138" fmla="*/ 2038060 h 13064490"/>
                <a:gd name="connsiteX139" fmla="*/ 5991838 w 12767104"/>
                <a:gd name="connsiteY139" fmla="*/ 2105499 h 13064490"/>
                <a:gd name="connsiteX140" fmla="*/ 5957469 w 12767104"/>
                <a:gd name="connsiteY140" fmla="*/ 2048407 h 13064490"/>
                <a:gd name="connsiteX141" fmla="*/ 5841165 w 12767104"/>
                <a:gd name="connsiteY141" fmla="*/ 2136802 h 13064490"/>
                <a:gd name="connsiteX142" fmla="*/ 5728031 w 12767104"/>
                <a:gd name="connsiteY142" fmla="*/ 2049961 h 13064490"/>
                <a:gd name="connsiteX143" fmla="*/ 5581714 w 12767104"/>
                <a:gd name="connsiteY143" fmla="*/ 2050271 h 13064490"/>
                <a:gd name="connsiteX144" fmla="*/ 5460256 w 12767104"/>
                <a:gd name="connsiteY144" fmla="*/ 2097565 h 13064490"/>
                <a:gd name="connsiteX145" fmla="*/ 5343431 w 12767104"/>
                <a:gd name="connsiteY145" fmla="*/ 2060837 h 13064490"/>
                <a:gd name="connsiteX146" fmla="*/ 5383630 w 12767104"/>
                <a:gd name="connsiteY146" fmla="*/ 1903664 h 13064490"/>
                <a:gd name="connsiteX147" fmla="*/ 5073471 w 12767104"/>
                <a:gd name="connsiteY147" fmla="*/ 1859543 h 13064490"/>
                <a:gd name="connsiteX148" fmla="*/ 5060722 w 12767104"/>
                <a:gd name="connsiteY148" fmla="*/ 1712143 h 13064490"/>
                <a:gd name="connsiteX149" fmla="*/ 4887021 w 12767104"/>
                <a:gd name="connsiteY149" fmla="*/ 1772269 h 13064490"/>
                <a:gd name="connsiteX150" fmla="*/ 4565691 w 12767104"/>
                <a:gd name="connsiteY150" fmla="*/ 1635406 h 13064490"/>
                <a:gd name="connsiteX151" fmla="*/ 4512137 w 12767104"/>
                <a:gd name="connsiteY151" fmla="*/ 1712763 h 13064490"/>
                <a:gd name="connsiteX152" fmla="*/ 4375274 w 12767104"/>
                <a:gd name="connsiteY152" fmla="*/ 1712763 h 13064490"/>
                <a:gd name="connsiteX153" fmla="*/ 4289902 w 12767104"/>
                <a:gd name="connsiteY153" fmla="*/ 1742267 h 13064490"/>
                <a:gd name="connsiteX154" fmla="*/ 4214609 w 12767104"/>
                <a:gd name="connsiteY154" fmla="*/ 1593753 h 13064490"/>
                <a:gd name="connsiteX155" fmla="*/ 4095599 w 12767104"/>
                <a:gd name="connsiteY155" fmla="*/ 1520363 h 13064490"/>
                <a:gd name="connsiteX156" fmla="*/ 4099856 w 12767104"/>
                <a:gd name="connsiteY156" fmla="*/ 1431046 h 13064490"/>
                <a:gd name="connsiteX157" fmla="*/ 3996423 w 12767104"/>
                <a:gd name="connsiteY157" fmla="*/ 1391434 h 13064490"/>
                <a:gd name="connsiteX158" fmla="*/ 3762439 w 12767104"/>
                <a:gd name="connsiteY158" fmla="*/ 1268200 h 13064490"/>
                <a:gd name="connsiteX159" fmla="*/ 3683643 w 12767104"/>
                <a:gd name="connsiteY159" fmla="*/ 1308185 h 13064490"/>
                <a:gd name="connsiteX160" fmla="*/ 3505928 w 12767104"/>
                <a:gd name="connsiteY160" fmla="*/ 1106176 h 13064490"/>
                <a:gd name="connsiteX161" fmla="*/ 3296242 w 12767104"/>
                <a:gd name="connsiteY161" fmla="*/ 1199033 h 13064490"/>
                <a:gd name="connsiteX162" fmla="*/ 3234753 w 12767104"/>
                <a:gd name="connsiteY162" fmla="*/ 1089940 h 13064490"/>
                <a:gd name="connsiteX163" fmla="*/ 2999574 w 12767104"/>
                <a:gd name="connsiteY163" fmla="*/ 1182219 h 13064490"/>
                <a:gd name="connsiteX164" fmla="*/ 2992765 w 12767104"/>
                <a:gd name="connsiteY164" fmla="*/ 1034402 h 13064490"/>
                <a:gd name="connsiteX165" fmla="*/ 2920345 w 12767104"/>
                <a:gd name="connsiteY165" fmla="*/ 1007542 h 13064490"/>
                <a:gd name="connsiteX166" fmla="*/ 2792430 w 12767104"/>
                <a:gd name="connsiteY166" fmla="*/ 1246638 h 13064490"/>
                <a:gd name="connsiteX167" fmla="*/ 2793380 w 12767104"/>
                <a:gd name="connsiteY167" fmla="*/ 1429807 h 13064490"/>
                <a:gd name="connsiteX168" fmla="*/ 2655567 w 12767104"/>
                <a:gd name="connsiteY168" fmla="*/ 1478709 h 13064490"/>
                <a:gd name="connsiteX169" fmla="*/ 2541665 w 12767104"/>
                <a:gd name="connsiteY169" fmla="*/ 1603773 h 13064490"/>
                <a:gd name="connsiteX170" fmla="*/ 2356057 w 12767104"/>
                <a:gd name="connsiteY170" fmla="*/ 1591769 h 13064490"/>
                <a:gd name="connsiteX171" fmla="*/ 2241013 w 12767104"/>
                <a:gd name="connsiteY171" fmla="*/ 1758385 h 13064490"/>
                <a:gd name="connsiteX172" fmla="*/ 2084315 w 12767104"/>
                <a:gd name="connsiteY172" fmla="*/ 1706813 h 13064490"/>
                <a:gd name="connsiteX173" fmla="*/ 2012822 w 12767104"/>
                <a:gd name="connsiteY173" fmla="*/ 1710689 h 13064490"/>
                <a:gd name="connsiteX174" fmla="*/ 2007107 w 12767104"/>
                <a:gd name="connsiteY174" fmla="*/ 1870709 h 13064490"/>
                <a:gd name="connsiteX175" fmla="*/ 1736597 w 12767104"/>
                <a:gd name="connsiteY175" fmla="*/ 1920239 h 13064490"/>
                <a:gd name="connsiteX176" fmla="*/ 1383792 w 12767104"/>
                <a:gd name="connsiteY176" fmla="*/ 1796415 h 13064490"/>
                <a:gd name="connsiteX177" fmla="*/ 1064132 w 12767104"/>
                <a:gd name="connsiteY177" fmla="*/ 1979294 h 13064490"/>
                <a:gd name="connsiteX178" fmla="*/ 1053084 w 12767104"/>
                <a:gd name="connsiteY178" fmla="*/ 2431542 h 13064490"/>
                <a:gd name="connsiteX179" fmla="*/ 514350 w 12767104"/>
                <a:gd name="connsiteY179" fmla="*/ 2355342 h 13064490"/>
                <a:gd name="connsiteX180" fmla="*/ 464057 w 12767104"/>
                <a:gd name="connsiteY180" fmla="*/ 2529839 h 13064490"/>
                <a:gd name="connsiteX181" fmla="*/ 0 w 12767104"/>
                <a:gd name="connsiteY181" fmla="*/ 2450592 h 13064490"/>
                <a:gd name="connsiteX0" fmla="*/ 0 w 12767104"/>
                <a:gd name="connsiteY0" fmla="*/ 2450592 h 13064490"/>
                <a:gd name="connsiteX1" fmla="*/ 266319 w 12767104"/>
                <a:gd name="connsiteY1" fmla="*/ 2830068 h 13064490"/>
                <a:gd name="connsiteX2" fmla="*/ 715899 w 12767104"/>
                <a:gd name="connsiteY2" fmla="*/ 2767965 h 13064490"/>
                <a:gd name="connsiteX3" fmla="*/ 1254633 w 12767104"/>
                <a:gd name="connsiteY3" fmla="*/ 3008757 h 13064490"/>
                <a:gd name="connsiteX4" fmla="*/ 1414652 w 12767104"/>
                <a:gd name="connsiteY4" fmla="*/ 3208019 h 13064490"/>
                <a:gd name="connsiteX5" fmla="*/ 1605152 w 12767104"/>
                <a:gd name="connsiteY5" fmla="*/ 3383279 h 13064490"/>
                <a:gd name="connsiteX6" fmla="*/ 1776602 w 12767104"/>
                <a:gd name="connsiteY6" fmla="*/ 3274694 h 13064490"/>
                <a:gd name="connsiteX7" fmla="*/ 2104262 w 12767104"/>
                <a:gd name="connsiteY7" fmla="*/ 3577589 h 13064490"/>
                <a:gd name="connsiteX8" fmla="*/ 2044827 w 12767104"/>
                <a:gd name="connsiteY8" fmla="*/ 3737610 h 13064490"/>
                <a:gd name="connsiteX9" fmla="*/ 2681477 w 12767104"/>
                <a:gd name="connsiteY9" fmla="*/ 3979544 h 13064490"/>
                <a:gd name="connsiteX10" fmla="*/ 3096767 w 12767104"/>
                <a:gd name="connsiteY10" fmla="*/ 3918584 h 13064490"/>
                <a:gd name="connsiteX11" fmla="*/ 3167252 w 12767104"/>
                <a:gd name="connsiteY11" fmla="*/ 4078604 h 13064490"/>
                <a:gd name="connsiteX12" fmla="*/ 3313937 w 12767104"/>
                <a:gd name="connsiteY12" fmla="*/ 4000499 h 13064490"/>
                <a:gd name="connsiteX13" fmla="*/ 3447669 w 12767104"/>
                <a:gd name="connsiteY13" fmla="*/ 4025646 h 13064490"/>
                <a:gd name="connsiteX14" fmla="*/ 3510152 w 12767104"/>
                <a:gd name="connsiteY14" fmla="*/ 4219574 h 13064490"/>
                <a:gd name="connsiteX15" fmla="*/ 3515867 w 12767104"/>
                <a:gd name="connsiteY15" fmla="*/ 4589144 h 13064490"/>
                <a:gd name="connsiteX16" fmla="*/ 3371087 w 12767104"/>
                <a:gd name="connsiteY16" fmla="*/ 4928234 h 13064490"/>
                <a:gd name="connsiteX17" fmla="*/ 3479672 w 12767104"/>
                <a:gd name="connsiteY17" fmla="*/ 5463539 h 13064490"/>
                <a:gd name="connsiteX18" fmla="*/ 3310127 w 12767104"/>
                <a:gd name="connsiteY18" fmla="*/ 5494019 h 13064490"/>
                <a:gd name="connsiteX19" fmla="*/ 3172967 w 12767104"/>
                <a:gd name="connsiteY19" fmla="*/ 6015989 h 13064490"/>
                <a:gd name="connsiteX20" fmla="*/ 3262502 w 12767104"/>
                <a:gd name="connsiteY20" fmla="*/ 6031229 h 13064490"/>
                <a:gd name="connsiteX21" fmla="*/ 3315842 w 12767104"/>
                <a:gd name="connsiteY21" fmla="*/ 6193154 h 13064490"/>
                <a:gd name="connsiteX22" fmla="*/ 3464432 w 12767104"/>
                <a:gd name="connsiteY22" fmla="*/ 6115049 h 13064490"/>
                <a:gd name="connsiteX23" fmla="*/ 3593972 w 12767104"/>
                <a:gd name="connsiteY23" fmla="*/ 6273164 h 13064490"/>
                <a:gd name="connsiteX24" fmla="*/ 3835146 w 12767104"/>
                <a:gd name="connsiteY24" fmla="*/ 6307836 h 13064490"/>
                <a:gd name="connsiteX25" fmla="*/ 3643502 w 12767104"/>
                <a:gd name="connsiteY25" fmla="*/ 6793229 h 13064490"/>
                <a:gd name="connsiteX26" fmla="*/ 3704462 w 12767104"/>
                <a:gd name="connsiteY26" fmla="*/ 7218044 h 13064490"/>
                <a:gd name="connsiteX27" fmla="*/ 3508247 w 12767104"/>
                <a:gd name="connsiteY27" fmla="*/ 7745729 h 13064490"/>
                <a:gd name="connsiteX28" fmla="*/ 3654932 w 12767104"/>
                <a:gd name="connsiteY28" fmla="*/ 7880984 h 13064490"/>
                <a:gd name="connsiteX29" fmla="*/ 3396234 w 12767104"/>
                <a:gd name="connsiteY29" fmla="*/ 8180451 h 13064490"/>
                <a:gd name="connsiteX30" fmla="*/ 3645407 w 12767104"/>
                <a:gd name="connsiteY30" fmla="*/ 8650604 h 13064490"/>
                <a:gd name="connsiteX31" fmla="*/ 4189476 w 12767104"/>
                <a:gd name="connsiteY31" fmla="*/ 9107805 h 13064490"/>
                <a:gd name="connsiteX32" fmla="*/ 4317872 w 12767104"/>
                <a:gd name="connsiteY32" fmla="*/ 9022079 h 13064490"/>
                <a:gd name="connsiteX33" fmla="*/ 4573142 w 12767104"/>
                <a:gd name="connsiteY33" fmla="*/ 9305924 h 13064490"/>
                <a:gd name="connsiteX34" fmla="*/ 4847462 w 12767104"/>
                <a:gd name="connsiteY34" fmla="*/ 9330689 h 13064490"/>
                <a:gd name="connsiteX35" fmla="*/ 5024627 w 12767104"/>
                <a:gd name="connsiteY35" fmla="*/ 9193529 h 13064490"/>
                <a:gd name="connsiteX36" fmla="*/ 5401817 w 12767104"/>
                <a:gd name="connsiteY36" fmla="*/ 9408794 h 13064490"/>
                <a:gd name="connsiteX37" fmla="*/ 5702807 w 12767104"/>
                <a:gd name="connsiteY37" fmla="*/ 9414509 h 13064490"/>
                <a:gd name="connsiteX38" fmla="*/ 5805677 w 12767104"/>
                <a:gd name="connsiteY38" fmla="*/ 9641204 h 13064490"/>
                <a:gd name="connsiteX39" fmla="*/ 6116192 w 12767104"/>
                <a:gd name="connsiteY39" fmla="*/ 9660254 h 13064490"/>
                <a:gd name="connsiteX40" fmla="*/ 6206109 w 12767104"/>
                <a:gd name="connsiteY40" fmla="*/ 9857613 h 13064490"/>
                <a:gd name="connsiteX41" fmla="*/ 6379082 w 12767104"/>
                <a:gd name="connsiteY41" fmla="*/ 9858374 h 13064490"/>
                <a:gd name="connsiteX42" fmla="*/ 6531482 w 12767104"/>
                <a:gd name="connsiteY42" fmla="*/ 10033634 h 13064490"/>
                <a:gd name="connsiteX43" fmla="*/ 6741032 w 12767104"/>
                <a:gd name="connsiteY43" fmla="*/ 10033634 h 13064490"/>
                <a:gd name="connsiteX44" fmla="*/ 6769607 w 12767104"/>
                <a:gd name="connsiteY44" fmla="*/ 10528934 h 13064490"/>
                <a:gd name="connsiteX45" fmla="*/ 6960108 w 12767104"/>
                <a:gd name="connsiteY45" fmla="*/ 10938891 h 13064490"/>
                <a:gd name="connsiteX46" fmla="*/ 6458712 w 12767104"/>
                <a:gd name="connsiteY46" fmla="*/ 11369040 h 13064490"/>
                <a:gd name="connsiteX47" fmla="*/ 6592443 w 12767104"/>
                <a:gd name="connsiteY47" fmla="*/ 11569065 h 13064490"/>
                <a:gd name="connsiteX48" fmla="*/ 6723888 w 12767104"/>
                <a:gd name="connsiteY48" fmla="*/ 11530965 h 13064490"/>
                <a:gd name="connsiteX49" fmla="*/ 6826758 w 12767104"/>
                <a:gd name="connsiteY49" fmla="*/ 11633835 h 13064490"/>
                <a:gd name="connsiteX50" fmla="*/ 6834378 w 12767104"/>
                <a:gd name="connsiteY50" fmla="*/ 11870055 h 13064490"/>
                <a:gd name="connsiteX51" fmla="*/ 6950583 w 12767104"/>
                <a:gd name="connsiteY51" fmla="*/ 12011025 h 13064490"/>
                <a:gd name="connsiteX52" fmla="*/ 7009638 w 12767104"/>
                <a:gd name="connsiteY52" fmla="*/ 12390120 h 13064490"/>
                <a:gd name="connsiteX53" fmla="*/ 6941058 w 12767104"/>
                <a:gd name="connsiteY53" fmla="*/ 12628245 h 13064490"/>
                <a:gd name="connsiteX54" fmla="*/ 7076313 w 12767104"/>
                <a:gd name="connsiteY54" fmla="*/ 12847320 h 13064490"/>
                <a:gd name="connsiteX55" fmla="*/ 7202043 w 12767104"/>
                <a:gd name="connsiteY55" fmla="*/ 12943713 h 13064490"/>
                <a:gd name="connsiteX56" fmla="*/ 7287768 w 12767104"/>
                <a:gd name="connsiteY56" fmla="*/ 12799695 h 13064490"/>
                <a:gd name="connsiteX57" fmla="*/ 7377303 w 12767104"/>
                <a:gd name="connsiteY57" fmla="*/ 12759690 h 13064490"/>
                <a:gd name="connsiteX58" fmla="*/ 7748778 w 12767104"/>
                <a:gd name="connsiteY58" fmla="*/ 12538710 h 13064490"/>
                <a:gd name="connsiteX59" fmla="*/ 8312658 w 12767104"/>
                <a:gd name="connsiteY59" fmla="*/ 13034010 h 13064490"/>
                <a:gd name="connsiteX60" fmla="*/ 8440293 w 12767104"/>
                <a:gd name="connsiteY60" fmla="*/ 12971145 h 13064490"/>
                <a:gd name="connsiteX61" fmla="*/ 8819388 w 12767104"/>
                <a:gd name="connsiteY61" fmla="*/ 13013055 h 13064490"/>
                <a:gd name="connsiteX62" fmla="*/ 9089898 w 12767104"/>
                <a:gd name="connsiteY62" fmla="*/ 13064490 h 13064490"/>
                <a:gd name="connsiteX63" fmla="*/ 9554718 w 12767104"/>
                <a:gd name="connsiteY63" fmla="*/ 12974954 h 13064490"/>
                <a:gd name="connsiteX64" fmla="*/ 9853803 w 12767104"/>
                <a:gd name="connsiteY64" fmla="*/ 12885420 h 13064490"/>
                <a:gd name="connsiteX65" fmla="*/ 9954006 w 12767104"/>
                <a:gd name="connsiteY65" fmla="*/ 12968097 h 13064490"/>
                <a:gd name="connsiteX66" fmla="*/ 10019538 w 12767104"/>
                <a:gd name="connsiteY66" fmla="*/ 12891134 h 13064490"/>
                <a:gd name="connsiteX67" fmla="*/ 10107168 w 12767104"/>
                <a:gd name="connsiteY67" fmla="*/ 12702539 h 13064490"/>
                <a:gd name="connsiteX68" fmla="*/ 10103358 w 12767104"/>
                <a:gd name="connsiteY68" fmla="*/ 12614909 h 13064490"/>
                <a:gd name="connsiteX69" fmla="*/ 10177653 w 12767104"/>
                <a:gd name="connsiteY69" fmla="*/ 12538709 h 13064490"/>
                <a:gd name="connsiteX70" fmla="*/ 10135743 w 12767104"/>
                <a:gd name="connsiteY70" fmla="*/ 12378689 h 13064490"/>
                <a:gd name="connsiteX71" fmla="*/ 10267188 w 12767104"/>
                <a:gd name="connsiteY71" fmla="*/ 12338684 h 13064490"/>
                <a:gd name="connsiteX72" fmla="*/ 10419207 w 12767104"/>
                <a:gd name="connsiteY72" fmla="*/ 11967972 h 13064490"/>
                <a:gd name="connsiteX73" fmla="*/ 11149203 w 12767104"/>
                <a:gd name="connsiteY73" fmla="*/ 12121514 h 13064490"/>
                <a:gd name="connsiteX74" fmla="*/ 12090273 w 12767104"/>
                <a:gd name="connsiteY74" fmla="*/ 11727179 h 13064490"/>
                <a:gd name="connsiteX75" fmla="*/ 12248388 w 12767104"/>
                <a:gd name="connsiteY75" fmla="*/ 11870054 h 13064490"/>
                <a:gd name="connsiteX76" fmla="*/ 12362688 w 12767104"/>
                <a:gd name="connsiteY76" fmla="*/ 11891009 h 13064490"/>
                <a:gd name="connsiteX77" fmla="*/ 12524613 w 12767104"/>
                <a:gd name="connsiteY77" fmla="*/ 11662409 h 13064490"/>
                <a:gd name="connsiteX78" fmla="*/ 12600813 w 12767104"/>
                <a:gd name="connsiteY78" fmla="*/ 11622404 h 13064490"/>
                <a:gd name="connsiteX79" fmla="*/ 12658344 w 12767104"/>
                <a:gd name="connsiteY79" fmla="*/ 11645265 h 13064490"/>
                <a:gd name="connsiteX80" fmla="*/ 12758928 w 12767104"/>
                <a:gd name="connsiteY80" fmla="*/ 11344274 h 13064490"/>
                <a:gd name="connsiteX81" fmla="*/ 12446507 w 12767104"/>
                <a:gd name="connsiteY81" fmla="*/ 10921364 h 13064490"/>
                <a:gd name="connsiteX82" fmla="*/ 12383642 w 12767104"/>
                <a:gd name="connsiteY82" fmla="*/ 10618469 h 13064490"/>
                <a:gd name="connsiteX83" fmla="*/ 12201906 w 12767104"/>
                <a:gd name="connsiteY83" fmla="*/ 10423017 h 13064490"/>
                <a:gd name="connsiteX84" fmla="*/ 12216002 w 12767104"/>
                <a:gd name="connsiteY84" fmla="*/ 10138409 h 13064490"/>
                <a:gd name="connsiteX85" fmla="*/ 12560807 w 12767104"/>
                <a:gd name="connsiteY85" fmla="*/ 9631679 h 13064490"/>
                <a:gd name="connsiteX86" fmla="*/ 12693777 w 12767104"/>
                <a:gd name="connsiteY86" fmla="*/ 8833866 h 13064490"/>
                <a:gd name="connsiteX87" fmla="*/ 12472416 w 12767104"/>
                <a:gd name="connsiteY87" fmla="*/ 8590407 h 13064490"/>
                <a:gd name="connsiteX88" fmla="*/ 12508992 w 12767104"/>
                <a:gd name="connsiteY88" fmla="*/ 7827264 h 13064490"/>
                <a:gd name="connsiteX89" fmla="*/ 12256389 w 12767104"/>
                <a:gd name="connsiteY89" fmla="*/ 7655052 h 13064490"/>
                <a:gd name="connsiteX90" fmla="*/ 11978640 w 12767104"/>
                <a:gd name="connsiteY90" fmla="*/ 7424928 h 13064490"/>
                <a:gd name="connsiteX91" fmla="*/ 11887200 w 12767104"/>
                <a:gd name="connsiteY91" fmla="*/ 6784848 h 13064490"/>
                <a:gd name="connsiteX92" fmla="*/ 12052173 w 12767104"/>
                <a:gd name="connsiteY92" fmla="*/ 6573774 h 13064490"/>
                <a:gd name="connsiteX93" fmla="*/ 12172950 w 12767104"/>
                <a:gd name="connsiteY93" fmla="*/ 6334887 h 13064490"/>
                <a:gd name="connsiteX94" fmla="*/ 12179808 w 12767104"/>
                <a:gd name="connsiteY94" fmla="*/ 5888736 h 13064490"/>
                <a:gd name="connsiteX95" fmla="*/ 11915394 w 12767104"/>
                <a:gd name="connsiteY95" fmla="*/ 5550027 h 13064490"/>
                <a:gd name="connsiteX96" fmla="*/ 11612880 w 12767104"/>
                <a:gd name="connsiteY96" fmla="*/ 5285232 h 13064490"/>
                <a:gd name="connsiteX97" fmla="*/ 11137392 w 12767104"/>
                <a:gd name="connsiteY97" fmla="*/ 4791456 h 13064490"/>
                <a:gd name="connsiteX98" fmla="*/ 10345674 w 12767104"/>
                <a:gd name="connsiteY98" fmla="*/ 4283583 h 13064490"/>
                <a:gd name="connsiteX99" fmla="*/ 10364343 w 12767104"/>
                <a:gd name="connsiteY99" fmla="*/ 3643122 h 13064490"/>
                <a:gd name="connsiteX100" fmla="*/ 10991088 w 12767104"/>
                <a:gd name="connsiteY100" fmla="*/ 3035808 h 13064490"/>
                <a:gd name="connsiteX101" fmla="*/ 11228832 w 12767104"/>
                <a:gd name="connsiteY101" fmla="*/ 2523744 h 13064490"/>
                <a:gd name="connsiteX102" fmla="*/ 11155680 w 12767104"/>
                <a:gd name="connsiteY102" fmla="*/ 2286000 h 13064490"/>
                <a:gd name="connsiteX103" fmla="*/ 11391900 w 12767104"/>
                <a:gd name="connsiteY103" fmla="*/ 1664970 h 13064490"/>
                <a:gd name="connsiteX104" fmla="*/ 11299698 w 12767104"/>
                <a:gd name="connsiteY104" fmla="*/ 1289304 h 13064490"/>
                <a:gd name="connsiteX105" fmla="*/ 10966704 w 12767104"/>
                <a:gd name="connsiteY105" fmla="*/ 1435227 h 13064490"/>
                <a:gd name="connsiteX106" fmla="*/ 10770870 w 12767104"/>
                <a:gd name="connsiteY106" fmla="*/ 1719072 h 13064490"/>
                <a:gd name="connsiteX107" fmla="*/ 10211943 w 12767104"/>
                <a:gd name="connsiteY107" fmla="*/ 1704594 h 13064490"/>
                <a:gd name="connsiteX108" fmla="*/ 10643616 w 12767104"/>
                <a:gd name="connsiteY108" fmla="*/ 987552 h 13064490"/>
                <a:gd name="connsiteX109" fmla="*/ 10569321 w 12767104"/>
                <a:gd name="connsiteY109" fmla="*/ 768477 h 13064490"/>
                <a:gd name="connsiteX110" fmla="*/ 10310241 w 12767104"/>
                <a:gd name="connsiteY110" fmla="*/ 644652 h 13064490"/>
                <a:gd name="connsiteX111" fmla="*/ 10132695 w 12767104"/>
                <a:gd name="connsiteY111" fmla="*/ 798957 h 13064490"/>
                <a:gd name="connsiteX112" fmla="*/ 9947147 w 12767104"/>
                <a:gd name="connsiteY112" fmla="*/ 712469 h 13064490"/>
                <a:gd name="connsiteX113" fmla="*/ 9547097 w 12767104"/>
                <a:gd name="connsiteY113" fmla="*/ 748664 h 13064490"/>
                <a:gd name="connsiteX114" fmla="*/ 9390887 w 12767104"/>
                <a:gd name="connsiteY114" fmla="*/ 302894 h 13064490"/>
                <a:gd name="connsiteX115" fmla="*/ 9286112 w 12767104"/>
                <a:gd name="connsiteY115" fmla="*/ 152399 h 13064490"/>
                <a:gd name="connsiteX116" fmla="*/ 9089136 w 12767104"/>
                <a:gd name="connsiteY116" fmla="*/ 0 h 13064490"/>
                <a:gd name="connsiteX117" fmla="*/ 9030842 w 12767104"/>
                <a:gd name="connsiteY117" fmla="*/ 188594 h 13064490"/>
                <a:gd name="connsiteX118" fmla="*/ 9137522 w 12767104"/>
                <a:gd name="connsiteY118" fmla="*/ 352424 h 13064490"/>
                <a:gd name="connsiteX119" fmla="*/ 8903207 w 12767104"/>
                <a:gd name="connsiteY119" fmla="*/ 421004 h 13064490"/>
                <a:gd name="connsiteX120" fmla="*/ 8634602 w 12767104"/>
                <a:gd name="connsiteY120" fmla="*/ 548639 h 13064490"/>
                <a:gd name="connsiteX121" fmla="*/ 8421242 w 12767104"/>
                <a:gd name="connsiteY121" fmla="*/ 859154 h 13064490"/>
                <a:gd name="connsiteX122" fmla="*/ 8219312 w 12767104"/>
                <a:gd name="connsiteY122" fmla="*/ 922019 h 13064490"/>
                <a:gd name="connsiteX123" fmla="*/ 8125967 w 12767104"/>
                <a:gd name="connsiteY123" fmla="*/ 1301114 h 13064490"/>
                <a:gd name="connsiteX124" fmla="*/ 8017382 w 12767104"/>
                <a:gd name="connsiteY124" fmla="*/ 1407794 h 13064490"/>
                <a:gd name="connsiteX125" fmla="*/ 7960232 w 12767104"/>
                <a:gd name="connsiteY125" fmla="*/ 1514474 h 13064490"/>
                <a:gd name="connsiteX126" fmla="*/ 7788782 w 12767104"/>
                <a:gd name="connsiteY126" fmla="*/ 1567814 h 13064490"/>
                <a:gd name="connsiteX127" fmla="*/ 7674864 w 12767104"/>
                <a:gd name="connsiteY127" fmla="*/ 1780413 h 13064490"/>
                <a:gd name="connsiteX128" fmla="*/ 7451597 w 12767104"/>
                <a:gd name="connsiteY128" fmla="*/ 1537334 h 13064490"/>
                <a:gd name="connsiteX129" fmla="*/ 6998207 w 12767104"/>
                <a:gd name="connsiteY129" fmla="*/ 1950719 h 13064490"/>
                <a:gd name="connsiteX130" fmla="*/ 6794372 w 12767104"/>
                <a:gd name="connsiteY130" fmla="*/ 1811654 h 13064490"/>
                <a:gd name="connsiteX131" fmla="*/ 6438129 w 12767104"/>
                <a:gd name="connsiteY131" fmla="*/ 2047977 h 13064490"/>
                <a:gd name="connsiteX132" fmla="*/ 6388541 w 12767104"/>
                <a:gd name="connsiteY132" fmla="*/ 2077730 h 13064490"/>
                <a:gd name="connsiteX133" fmla="*/ 6200069 w 12767104"/>
                <a:gd name="connsiteY133" fmla="*/ 2258230 h 13064490"/>
                <a:gd name="connsiteX134" fmla="*/ 6132668 w 12767104"/>
                <a:gd name="connsiteY134" fmla="*/ 2184840 h 13064490"/>
                <a:gd name="connsiteX135" fmla="*/ 6051343 w 12767104"/>
                <a:gd name="connsiteY135" fmla="*/ 2172939 h 13064490"/>
                <a:gd name="connsiteX136" fmla="*/ 6160437 w 12767104"/>
                <a:gd name="connsiteY136" fmla="*/ 2085664 h 13064490"/>
                <a:gd name="connsiteX137" fmla="*/ 6152503 w 12767104"/>
                <a:gd name="connsiteY137" fmla="*/ 2036076 h 13064490"/>
                <a:gd name="connsiteX138" fmla="*/ 6071179 w 12767104"/>
                <a:gd name="connsiteY138" fmla="*/ 2038060 h 13064490"/>
                <a:gd name="connsiteX139" fmla="*/ 5991838 w 12767104"/>
                <a:gd name="connsiteY139" fmla="*/ 2105499 h 13064490"/>
                <a:gd name="connsiteX140" fmla="*/ 5957469 w 12767104"/>
                <a:gd name="connsiteY140" fmla="*/ 2048407 h 13064490"/>
                <a:gd name="connsiteX141" fmla="*/ 5841165 w 12767104"/>
                <a:gd name="connsiteY141" fmla="*/ 2136802 h 13064490"/>
                <a:gd name="connsiteX142" fmla="*/ 5728031 w 12767104"/>
                <a:gd name="connsiteY142" fmla="*/ 2049961 h 13064490"/>
                <a:gd name="connsiteX143" fmla="*/ 5581714 w 12767104"/>
                <a:gd name="connsiteY143" fmla="*/ 2050271 h 13064490"/>
                <a:gd name="connsiteX144" fmla="*/ 5460256 w 12767104"/>
                <a:gd name="connsiteY144" fmla="*/ 2097565 h 13064490"/>
                <a:gd name="connsiteX145" fmla="*/ 5343431 w 12767104"/>
                <a:gd name="connsiteY145" fmla="*/ 2060837 h 13064490"/>
                <a:gd name="connsiteX146" fmla="*/ 5383630 w 12767104"/>
                <a:gd name="connsiteY146" fmla="*/ 1903664 h 13064490"/>
                <a:gd name="connsiteX147" fmla="*/ 5073471 w 12767104"/>
                <a:gd name="connsiteY147" fmla="*/ 1859543 h 13064490"/>
                <a:gd name="connsiteX148" fmla="*/ 5060722 w 12767104"/>
                <a:gd name="connsiteY148" fmla="*/ 1712143 h 13064490"/>
                <a:gd name="connsiteX149" fmla="*/ 4887021 w 12767104"/>
                <a:gd name="connsiteY149" fmla="*/ 1772269 h 13064490"/>
                <a:gd name="connsiteX150" fmla="*/ 4565691 w 12767104"/>
                <a:gd name="connsiteY150" fmla="*/ 1635406 h 13064490"/>
                <a:gd name="connsiteX151" fmla="*/ 4512137 w 12767104"/>
                <a:gd name="connsiteY151" fmla="*/ 1712763 h 13064490"/>
                <a:gd name="connsiteX152" fmla="*/ 4375274 w 12767104"/>
                <a:gd name="connsiteY152" fmla="*/ 1712763 h 13064490"/>
                <a:gd name="connsiteX153" fmla="*/ 4289902 w 12767104"/>
                <a:gd name="connsiteY153" fmla="*/ 1742267 h 13064490"/>
                <a:gd name="connsiteX154" fmla="*/ 4214609 w 12767104"/>
                <a:gd name="connsiteY154" fmla="*/ 1593753 h 13064490"/>
                <a:gd name="connsiteX155" fmla="*/ 4095599 w 12767104"/>
                <a:gd name="connsiteY155" fmla="*/ 1520363 h 13064490"/>
                <a:gd name="connsiteX156" fmla="*/ 4099856 w 12767104"/>
                <a:gd name="connsiteY156" fmla="*/ 1431046 h 13064490"/>
                <a:gd name="connsiteX157" fmla="*/ 3996423 w 12767104"/>
                <a:gd name="connsiteY157" fmla="*/ 1391434 h 13064490"/>
                <a:gd name="connsiteX158" fmla="*/ 3762439 w 12767104"/>
                <a:gd name="connsiteY158" fmla="*/ 1268200 h 13064490"/>
                <a:gd name="connsiteX159" fmla="*/ 3683643 w 12767104"/>
                <a:gd name="connsiteY159" fmla="*/ 1308185 h 13064490"/>
                <a:gd name="connsiteX160" fmla="*/ 3505928 w 12767104"/>
                <a:gd name="connsiteY160" fmla="*/ 1106176 h 13064490"/>
                <a:gd name="connsiteX161" fmla="*/ 3296242 w 12767104"/>
                <a:gd name="connsiteY161" fmla="*/ 1199033 h 13064490"/>
                <a:gd name="connsiteX162" fmla="*/ 3234753 w 12767104"/>
                <a:gd name="connsiteY162" fmla="*/ 1089940 h 13064490"/>
                <a:gd name="connsiteX163" fmla="*/ 2999574 w 12767104"/>
                <a:gd name="connsiteY163" fmla="*/ 1182219 h 13064490"/>
                <a:gd name="connsiteX164" fmla="*/ 2992765 w 12767104"/>
                <a:gd name="connsiteY164" fmla="*/ 1034402 h 13064490"/>
                <a:gd name="connsiteX165" fmla="*/ 2920345 w 12767104"/>
                <a:gd name="connsiteY165" fmla="*/ 1007542 h 13064490"/>
                <a:gd name="connsiteX166" fmla="*/ 2792430 w 12767104"/>
                <a:gd name="connsiteY166" fmla="*/ 1246638 h 13064490"/>
                <a:gd name="connsiteX167" fmla="*/ 2793380 w 12767104"/>
                <a:gd name="connsiteY167" fmla="*/ 1429807 h 13064490"/>
                <a:gd name="connsiteX168" fmla="*/ 2655567 w 12767104"/>
                <a:gd name="connsiteY168" fmla="*/ 1478709 h 13064490"/>
                <a:gd name="connsiteX169" fmla="*/ 2541665 w 12767104"/>
                <a:gd name="connsiteY169" fmla="*/ 1603773 h 13064490"/>
                <a:gd name="connsiteX170" fmla="*/ 2356057 w 12767104"/>
                <a:gd name="connsiteY170" fmla="*/ 1591769 h 13064490"/>
                <a:gd name="connsiteX171" fmla="*/ 2241013 w 12767104"/>
                <a:gd name="connsiteY171" fmla="*/ 1758385 h 13064490"/>
                <a:gd name="connsiteX172" fmla="*/ 2084315 w 12767104"/>
                <a:gd name="connsiteY172" fmla="*/ 1706813 h 13064490"/>
                <a:gd name="connsiteX173" fmla="*/ 2012822 w 12767104"/>
                <a:gd name="connsiteY173" fmla="*/ 1710689 h 13064490"/>
                <a:gd name="connsiteX174" fmla="*/ 2007107 w 12767104"/>
                <a:gd name="connsiteY174" fmla="*/ 1870709 h 13064490"/>
                <a:gd name="connsiteX175" fmla="*/ 1736597 w 12767104"/>
                <a:gd name="connsiteY175" fmla="*/ 1920239 h 13064490"/>
                <a:gd name="connsiteX176" fmla="*/ 1383792 w 12767104"/>
                <a:gd name="connsiteY176" fmla="*/ 1796415 h 13064490"/>
                <a:gd name="connsiteX177" fmla="*/ 1064132 w 12767104"/>
                <a:gd name="connsiteY177" fmla="*/ 1979294 h 13064490"/>
                <a:gd name="connsiteX178" fmla="*/ 1053084 w 12767104"/>
                <a:gd name="connsiteY178" fmla="*/ 2431542 h 13064490"/>
                <a:gd name="connsiteX179" fmla="*/ 514350 w 12767104"/>
                <a:gd name="connsiteY179" fmla="*/ 2355342 h 13064490"/>
                <a:gd name="connsiteX180" fmla="*/ 464057 w 12767104"/>
                <a:gd name="connsiteY180" fmla="*/ 2529839 h 13064490"/>
                <a:gd name="connsiteX181" fmla="*/ 0 w 12767104"/>
                <a:gd name="connsiteY181" fmla="*/ 2450592 h 13064490"/>
                <a:gd name="connsiteX0" fmla="*/ 0 w 12767104"/>
                <a:gd name="connsiteY0" fmla="*/ 2450592 h 13064490"/>
                <a:gd name="connsiteX1" fmla="*/ 266319 w 12767104"/>
                <a:gd name="connsiteY1" fmla="*/ 2830068 h 13064490"/>
                <a:gd name="connsiteX2" fmla="*/ 715899 w 12767104"/>
                <a:gd name="connsiteY2" fmla="*/ 2767965 h 13064490"/>
                <a:gd name="connsiteX3" fmla="*/ 1254633 w 12767104"/>
                <a:gd name="connsiteY3" fmla="*/ 3008757 h 13064490"/>
                <a:gd name="connsiteX4" fmla="*/ 1414652 w 12767104"/>
                <a:gd name="connsiteY4" fmla="*/ 3208019 h 13064490"/>
                <a:gd name="connsiteX5" fmla="*/ 1605152 w 12767104"/>
                <a:gd name="connsiteY5" fmla="*/ 3383279 h 13064490"/>
                <a:gd name="connsiteX6" fmla="*/ 1776602 w 12767104"/>
                <a:gd name="connsiteY6" fmla="*/ 3274694 h 13064490"/>
                <a:gd name="connsiteX7" fmla="*/ 2104262 w 12767104"/>
                <a:gd name="connsiteY7" fmla="*/ 3577589 h 13064490"/>
                <a:gd name="connsiteX8" fmla="*/ 2044827 w 12767104"/>
                <a:gd name="connsiteY8" fmla="*/ 3737610 h 13064490"/>
                <a:gd name="connsiteX9" fmla="*/ 2681477 w 12767104"/>
                <a:gd name="connsiteY9" fmla="*/ 3979544 h 13064490"/>
                <a:gd name="connsiteX10" fmla="*/ 3096767 w 12767104"/>
                <a:gd name="connsiteY10" fmla="*/ 3918584 h 13064490"/>
                <a:gd name="connsiteX11" fmla="*/ 3167252 w 12767104"/>
                <a:gd name="connsiteY11" fmla="*/ 4078604 h 13064490"/>
                <a:gd name="connsiteX12" fmla="*/ 3313937 w 12767104"/>
                <a:gd name="connsiteY12" fmla="*/ 4000499 h 13064490"/>
                <a:gd name="connsiteX13" fmla="*/ 3447669 w 12767104"/>
                <a:gd name="connsiteY13" fmla="*/ 4025646 h 13064490"/>
                <a:gd name="connsiteX14" fmla="*/ 3510152 w 12767104"/>
                <a:gd name="connsiteY14" fmla="*/ 4219574 h 13064490"/>
                <a:gd name="connsiteX15" fmla="*/ 3515867 w 12767104"/>
                <a:gd name="connsiteY15" fmla="*/ 4589144 h 13064490"/>
                <a:gd name="connsiteX16" fmla="*/ 3371087 w 12767104"/>
                <a:gd name="connsiteY16" fmla="*/ 4928234 h 13064490"/>
                <a:gd name="connsiteX17" fmla="*/ 3479672 w 12767104"/>
                <a:gd name="connsiteY17" fmla="*/ 5463539 h 13064490"/>
                <a:gd name="connsiteX18" fmla="*/ 3310127 w 12767104"/>
                <a:gd name="connsiteY18" fmla="*/ 5494019 h 13064490"/>
                <a:gd name="connsiteX19" fmla="*/ 3172967 w 12767104"/>
                <a:gd name="connsiteY19" fmla="*/ 6015989 h 13064490"/>
                <a:gd name="connsiteX20" fmla="*/ 3262502 w 12767104"/>
                <a:gd name="connsiteY20" fmla="*/ 6031229 h 13064490"/>
                <a:gd name="connsiteX21" fmla="*/ 3315842 w 12767104"/>
                <a:gd name="connsiteY21" fmla="*/ 6193154 h 13064490"/>
                <a:gd name="connsiteX22" fmla="*/ 3464432 w 12767104"/>
                <a:gd name="connsiteY22" fmla="*/ 6115049 h 13064490"/>
                <a:gd name="connsiteX23" fmla="*/ 3593972 w 12767104"/>
                <a:gd name="connsiteY23" fmla="*/ 6273164 h 13064490"/>
                <a:gd name="connsiteX24" fmla="*/ 3835146 w 12767104"/>
                <a:gd name="connsiteY24" fmla="*/ 6307836 h 13064490"/>
                <a:gd name="connsiteX25" fmla="*/ 3643502 w 12767104"/>
                <a:gd name="connsiteY25" fmla="*/ 6793229 h 13064490"/>
                <a:gd name="connsiteX26" fmla="*/ 3704462 w 12767104"/>
                <a:gd name="connsiteY26" fmla="*/ 7218044 h 13064490"/>
                <a:gd name="connsiteX27" fmla="*/ 3508247 w 12767104"/>
                <a:gd name="connsiteY27" fmla="*/ 7745729 h 13064490"/>
                <a:gd name="connsiteX28" fmla="*/ 3654932 w 12767104"/>
                <a:gd name="connsiteY28" fmla="*/ 7880984 h 13064490"/>
                <a:gd name="connsiteX29" fmla="*/ 3396234 w 12767104"/>
                <a:gd name="connsiteY29" fmla="*/ 8180451 h 13064490"/>
                <a:gd name="connsiteX30" fmla="*/ 3645407 w 12767104"/>
                <a:gd name="connsiteY30" fmla="*/ 8650604 h 13064490"/>
                <a:gd name="connsiteX31" fmla="*/ 4189476 w 12767104"/>
                <a:gd name="connsiteY31" fmla="*/ 9107805 h 13064490"/>
                <a:gd name="connsiteX32" fmla="*/ 4317872 w 12767104"/>
                <a:gd name="connsiteY32" fmla="*/ 9022079 h 13064490"/>
                <a:gd name="connsiteX33" fmla="*/ 4573142 w 12767104"/>
                <a:gd name="connsiteY33" fmla="*/ 9305924 h 13064490"/>
                <a:gd name="connsiteX34" fmla="*/ 4847462 w 12767104"/>
                <a:gd name="connsiteY34" fmla="*/ 9330689 h 13064490"/>
                <a:gd name="connsiteX35" fmla="*/ 5024627 w 12767104"/>
                <a:gd name="connsiteY35" fmla="*/ 9193529 h 13064490"/>
                <a:gd name="connsiteX36" fmla="*/ 5401817 w 12767104"/>
                <a:gd name="connsiteY36" fmla="*/ 9408794 h 13064490"/>
                <a:gd name="connsiteX37" fmla="*/ 5702807 w 12767104"/>
                <a:gd name="connsiteY37" fmla="*/ 9414509 h 13064490"/>
                <a:gd name="connsiteX38" fmla="*/ 5805677 w 12767104"/>
                <a:gd name="connsiteY38" fmla="*/ 9641204 h 13064490"/>
                <a:gd name="connsiteX39" fmla="*/ 6116192 w 12767104"/>
                <a:gd name="connsiteY39" fmla="*/ 9660254 h 13064490"/>
                <a:gd name="connsiteX40" fmla="*/ 6206109 w 12767104"/>
                <a:gd name="connsiteY40" fmla="*/ 9857613 h 13064490"/>
                <a:gd name="connsiteX41" fmla="*/ 6379082 w 12767104"/>
                <a:gd name="connsiteY41" fmla="*/ 9858374 h 13064490"/>
                <a:gd name="connsiteX42" fmla="*/ 6531482 w 12767104"/>
                <a:gd name="connsiteY42" fmla="*/ 10033634 h 13064490"/>
                <a:gd name="connsiteX43" fmla="*/ 6741032 w 12767104"/>
                <a:gd name="connsiteY43" fmla="*/ 10033634 h 13064490"/>
                <a:gd name="connsiteX44" fmla="*/ 6769607 w 12767104"/>
                <a:gd name="connsiteY44" fmla="*/ 10528934 h 13064490"/>
                <a:gd name="connsiteX45" fmla="*/ 6960108 w 12767104"/>
                <a:gd name="connsiteY45" fmla="*/ 10938891 h 13064490"/>
                <a:gd name="connsiteX46" fmla="*/ 6458712 w 12767104"/>
                <a:gd name="connsiteY46" fmla="*/ 11369040 h 13064490"/>
                <a:gd name="connsiteX47" fmla="*/ 6592443 w 12767104"/>
                <a:gd name="connsiteY47" fmla="*/ 11569065 h 13064490"/>
                <a:gd name="connsiteX48" fmla="*/ 6723888 w 12767104"/>
                <a:gd name="connsiteY48" fmla="*/ 11530965 h 13064490"/>
                <a:gd name="connsiteX49" fmla="*/ 6826758 w 12767104"/>
                <a:gd name="connsiteY49" fmla="*/ 11633835 h 13064490"/>
                <a:gd name="connsiteX50" fmla="*/ 6834378 w 12767104"/>
                <a:gd name="connsiteY50" fmla="*/ 11870055 h 13064490"/>
                <a:gd name="connsiteX51" fmla="*/ 6950583 w 12767104"/>
                <a:gd name="connsiteY51" fmla="*/ 12011025 h 13064490"/>
                <a:gd name="connsiteX52" fmla="*/ 7009638 w 12767104"/>
                <a:gd name="connsiteY52" fmla="*/ 12390120 h 13064490"/>
                <a:gd name="connsiteX53" fmla="*/ 6941058 w 12767104"/>
                <a:gd name="connsiteY53" fmla="*/ 12628245 h 13064490"/>
                <a:gd name="connsiteX54" fmla="*/ 7076313 w 12767104"/>
                <a:gd name="connsiteY54" fmla="*/ 12847320 h 13064490"/>
                <a:gd name="connsiteX55" fmla="*/ 7202043 w 12767104"/>
                <a:gd name="connsiteY55" fmla="*/ 12943713 h 13064490"/>
                <a:gd name="connsiteX56" fmla="*/ 7287768 w 12767104"/>
                <a:gd name="connsiteY56" fmla="*/ 12799695 h 13064490"/>
                <a:gd name="connsiteX57" fmla="*/ 7377303 w 12767104"/>
                <a:gd name="connsiteY57" fmla="*/ 12759690 h 13064490"/>
                <a:gd name="connsiteX58" fmla="*/ 7748778 w 12767104"/>
                <a:gd name="connsiteY58" fmla="*/ 12538710 h 13064490"/>
                <a:gd name="connsiteX59" fmla="*/ 8312658 w 12767104"/>
                <a:gd name="connsiteY59" fmla="*/ 13034010 h 13064490"/>
                <a:gd name="connsiteX60" fmla="*/ 8440293 w 12767104"/>
                <a:gd name="connsiteY60" fmla="*/ 12971145 h 13064490"/>
                <a:gd name="connsiteX61" fmla="*/ 8819388 w 12767104"/>
                <a:gd name="connsiteY61" fmla="*/ 13013055 h 13064490"/>
                <a:gd name="connsiteX62" fmla="*/ 9089898 w 12767104"/>
                <a:gd name="connsiteY62" fmla="*/ 13064490 h 13064490"/>
                <a:gd name="connsiteX63" fmla="*/ 9554718 w 12767104"/>
                <a:gd name="connsiteY63" fmla="*/ 12974954 h 13064490"/>
                <a:gd name="connsiteX64" fmla="*/ 9853803 w 12767104"/>
                <a:gd name="connsiteY64" fmla="*/ 12885420 h 13064490"/>
                <a:gd name="connsiteX65" fmla="*/ 9954006 w 12767104"/>
                <a:gd name="connsiteY65" fmla="*/ 12968097 h 13064490"/>
                <a:gd name="connsiteX66" fmla="*/ 10019538 w 12767104"/>
                <a:gd name="connsiteY66" fmla="*/ 12891134 h 13064490"/>
                <a:gd name="connsiteX67" fmla="*/ 10107168 w 12767104"/>
                <a:gd name="connsiteY67" fmla="*/ 12702539 h 13064490"/>
                <a:gd name="connsiteX68" fmla="*/ 10103358 w 12767104"/>
                <a:gd name="connsiteY68" fmla="*/ 12614909 h 13064490"/>
                <a:gd name="connsiteX69" fmla="*/ 10177653 w 12767104"/>
                <a:gd name="connsiteY69" fmla="*/ 12538709 h 13064490"/>
                <a:gd name="connsiteX70" fmla="*/ 10135743 w 12767104"/>
                <a:gd name="connsiteY70" fmla="*/ 12378689 h 13064490"/>
                <a:gd name="connsiteX71" fmla="*/ 10267188 w 12767104"/>
                <a:gd name="connsiteY71" fmla="*/ 12338684 h 13064490"/>
                <a:gd name="connsiteX72" fmla="*/ 10419207 w 12767104"/>
                <a:gd name="connsiteY72" fmla="*/ 11967972 h 13064490"/>
                <a:gd name="connsiteX73" fmla="*/ 11149203 w 12767104"/>
                <a:gd name="connsiteY73" fmla="*/ 12121514 h 13064490"/>
                <a:gd name="connsiteX74" fmla="*/ 12090273 w 12767104"/>
                <a:gd name="connsiteY74" fmla="*/ 11727179 h 13064490"/>
                <a:gd name="connsiteX75" fmla="*/ 12248388 w 12767104"/>
                <a:gd name="connsiteY75" fmla="*/ 11870054 h 13064490"/>
                <a:gd name="connsiteX76" fmla="*/ 12362688 w 12767104"/>
                <a:gd name="connsiteY76" fmla="*/ 11891009 h 13064490"/>
                <a:gd name="connsiteX77" fmla="*/ 12524613 w 12767104"/>
                <a:gd name="connsiteY77" fmla="*/ 11662409 h 13064490"/>
                <a:gd name="connsiteX78" fmla="*/ 12600813 w 12767104"/>
                <a:gd name="connsiteY78" fmla="*/ 11622404 h 13064490"/>
                <a:gd name="connsiteX79" fmla="*/ 12658344 w 12767104"/>
                <a:gd name="connsiteY79" fmla="*/ 11645265 h 13064490"/>
                <a:gd name="connsiteX80" fmla="*/ 12758928 w 12767104"/>
                <a:gd name="connsiteY80" fmla="*/ 11344274 h 13064490"/>
                <a:gd name="connsiteX81" fmla="*/ 12446507 w 12767104"/>
                <a:gd name="connsiteY81" fmla="*/ 10921364 h 13064490"/>
                <a:gd name="connsiteX82" fmla="*/ 12383642 w 12767104"/>
                <a:gd name="connsiteY82" fmla="*/ 10618469 h 13064490"/>
                <a:gd name="connsiteX83" fmla="*/ 12201906 w 12767104"/>
                <a:gd name="connsiteY83" fmla="*/ 10423017 h 13064490"/>
                <a:gd name="connsiteX84" fmla="*/ 12216002 w 12767104"/>
                <a:gd name="connsiteY84" fmla="*/ 10138409 h 13064490"/>
                <a:gd name="connsiteX85" fmla="*/ 12560807 w 12767104"/>
                <a:gd name="connsiteY85" fmla="*/ 9631679 h 13064490"/>
                <a:gd name="connsiteX86" fmla="*/ 12693777 w 12767104"/>
                <a:gd name="connsiteY86" fmla="*/ 8833866 h 13064490"/>
                <a:gd name="connsiteX87" fmla="*/ 12472416 w 12767104"/>
                <a:gd name="connsiteY87" fmla="*/ 8590407 h 13064490"/>
                <a:gd name="connsiteX88" fmla="*/ 12508992 w 12767104"/>
                <a:gd name="connsiteY88" fmla="*/ 7827264 h 13064490"/>
                <a:gd name="connsiteX89" fmla="*/ 12256389 w 12767104"/>
                <a:gd name="connsiteY89" fmla="*/ 7655052 h 13064490"/>
                <a:gd name="connsiteX90" fmla="*/ 11978640 w 12767104"/>
                <a:gd name="connsiteY90" fmla="*/ 7424928 h 13064490"/>
                <a:gd name="connsiteX91" fmla="*/ 11887200 w 12767104"/>
                <a:gd name="connsiteY91" fmla="*/ 6784848 h 13064490"/>
                <a:gd name="connsiteX92" fmla="*/ 12052173 w 12767104"/>
                <a:gd name="connsiteY92" fmla="*/ 6573774 h 13064490"/>
                <a:gd name="connsiteX93" fmla="*/ 12172950 w 12767104"/>
                <a:gd name="connsiteY93" fmla="*/ 6334887 h 13064490"/>
                <a:gd name="connsiteX94" fmla="*/ 12179808 w 12767104"/>
                <a:gd name="connsiteY94" fmla="*/ 5888736 h 13064490"/>
                <a:gd name="connsiteX95" fmla="*/ 11915394 w 12767104"/>
                <a:gd name="connsiteY95" fmla="*/ 5550027 h 13064490"/>
                <a:gd name="connsiteX96" fmla="*/ 11612880 w 12767104"/>
                <a:gd name="connsiteY96" fmla="*/ 5285232 h 13064490"/>
                <a:gd name="connsiteX97" fmla="*/ 11137392 w 12767104"/>
                <a:gd name="connsiteY97" fmla="*/ 4791456 h 13064490"/>
                <a:gd name="connsiteX98" fmla="*/ 10345674 w 12767104"/>
                <a:gd name="connsiteY98" fmla="*/ 4283583 h 13064490"/>
                <a:gd name="connsiteX99" fmla="*/ 10364343 w 12767104"/>
                <a:gd name="connsiteY99" fmla="*/ 3643122 h 13064490"/>
                <a:gd name="connsiteX100" fmla="*/ 10991088 w 12767104"/>
                <a:gd name="connsiteY100" fmla="*/ 3035808 h 13064490"/>
                <a:gd name="connsiteX101" fmla="*/ 11228832 w 12767104"/>
                <a:gd name="connsiteY101" fmla="*/ 2523744 h 13064490"/>
                <a:gd name="connsiteX102" fmla="*/ 11155680 w 12767104"/>
                <a:gd name="connsiteY102" fmla="*/ 2286000 h 13064490"/>
                <a:gd name="connsiteX103" fmla="*/ 11391900 w 12767104"/>
                <a:gd name="connsiteY103" fmla="*/ 1664970 h 13064490"/>
                <a:gd name="connsiteX104" fmla="*/ 11299698 w 12767104"/>
                <a:gd name="connsiteY104" fmla="*/ 1289304 h 13064490"/>
                <a:gd name="connsiteX105" fmla="*/ 10966704 w 12767104"/>
                <a:gd name="connsiteY105" fmla="*/ 1435227 h 13064490"/>
                <a:gd name="connsiteX106" fmla="*/ 10770870 w 12767104"/>
                <a:gd name="connsiteY106" fmla="*/ 1719072 h 13064490"/>
                <a:gd name="connsiteX107" fmla="*/ 10211943 w 12767104"/>
                <a:gd name="connsiteY107" fmla="*/ 1704594 h 13064490"/>
                <a:gd name="connsiteX108" fmla="*/ 10643616 w 12767104"/>
                <a:gd name="connsiteY108" fmla="*/ 987552 h 13064490"/>
                <a:gd name="connsiteX109" fmla="*/ 10569321 w 12767104"/>
                <a:gd name="connsiteY109" fmla="*/ 768477 h 13064490"/>
                <a:gd name="connsiteX110" fmla="*/ 10310241 w 12767104"/>
                <a:gd name="connsiteY110" fmla="*/ 644652 h 13064490"/>
                <a:gd name="connsiteX111" fmla="*/ 10132695 w 12767104"/>
                <a:gd name="connsiteY111" fmla="*/ 798957 h 13064490"/>
                <a:gd name="connsiteX112" fmla="*/ 9947147 w 12767104"/>
                <a:gd name="connsiteY112" fmla="*/ 712469 h 13064490"/>
                <a:gd name="connsiteX113" fmla="*/ 9547097 w 12767104"/>
                <a:gd name="connsiteY113" fmla="*/ 748664 h 13064490"/>
                <a:gd name="connsiteX114" fmla="*/ 9390887 w 12767104"/>
                <a:gd name="connsiteY114" fmla="*/ 302894 h 13064490"/>
                <a:gd name="connsiteX115" fmla="*/ 9286112 w 12767104"/>
                <a:gd name="connsiteY115" fmla="*/ 152399 h 13064490"/>
                <a:gd name="connsiteX116" fmla="*/ 9089136 w 12767104"/>
                <a:gd name="connsiteY116" fmla="*/ 0 h 13064490"/>
                <a:gd name="connsiteX117" fmla="*/ 9030842 w 12767104"/>
                <a:gd name="connsiteY117" fmla="*/ 188594 h 13064490"/>
                <a:gd name="connsiteX118" fmla="*/ 9137522 w 12767104"/>
                <a:gd name="connsiteY118" fmla="*/ 352424 h 13064490"/>
                <a:gd name="connsiteX119" fmla="*/ 8903207 w 12767104"/>
                <a:gd name="connsiteY119" fmla="*/ 421004 h 13064490"/>
                <a:gd name="connsiteX120" fmla="*/ 8634602 w 12767104"/>
                <a:gd name="connsiteY120" fmla="*/ 548639 h 13064490"/>
                <a:gd name="connsiteX121" fmla="*/ 8421242 w 12767104"/>
                <a:gd name="connsiteY121" fmla="*/ 859154 h 13064490"/>
                <a:gd name="connsiteX122" fmla="*/ 8219312 w 12767104"/>
                <a:gd name="connsiteY122" fmla="*/ 922019 h 13064490"/>
                <a:gd name="connsiteX123" fmla="*/ 8125967 w 12767104"/>
                <a:gd name="connsiteY123" fmla="*/ 1301114 h 13064490"/>
                <a:gd name="connsiteX124" fmla="*/ 8017382 w 12767104"/>
                <a:gd name="connsiteY124" fmla="*/ 1407794 h 13064490"/>
                <a:gd name="connsiteX125" fmla="*/ 7960232 w 12767104"/>
                <a:gd name="connsiteY125" fmla="*/ 1514474 h 13064490"/>
                <a:gd name="connsiteX126" fmla="*/ 7788782 w 12767104"/>
                <a:gd name="connsiteY126" fmla="*/ 1567814 h 13064490"/>
                <a:gd name="connsiteX127" fmla="*/ 7692009 w 12767104"/>
                <a:gd name="connsiteY127" fmla="*/ 1780413 h 13064490"/>
                <a:gd name="connsiteX128" fmla="*/ 7451597 w 12767104"/>
                <a:gd name="connsiteY128" fmla="*/ 1537334 h 13064490"/>
                <a:gd name="connsiteX129" fmla="*/ 6998207 w 12767104"/>
                <a:gd name="connsiteY129" fmla="*/ 1950719 h 13064490"/>
                <a:gd name="connsiteX130" fmla="*/ 6794372 w 12767104"/>
                <a:gd name="connsiteY130" fmla="*/ 1811654 h 13064490"/>
                <a:gd name="connsiteX131" fmla="*/ 6438129 w 12767104"/>
                <a:gd name="connsiteY131" fmla="*/ 2047977 h 13064490"/>
                <a:gd name="connsiteX132" fmla="*/ 6388541 w 12767104"/>
                <a:gd name="connsiteY132" fmla="*/ 2077730 h 13064490"/>
                <a:gd name="connsiteX133" fmla="*/ 6200069 w 12767104"/>
                <a:gd name="connsiteY133" fmla="*/ 2258230 h 13064490"/>
                <a:gd name="connsiteX134" fmla="*/ 6132668 w 12767104"/>
                <a:gd name="connsiteY134" fmla="*/ 2184840 h 13064490"/>
                <a:gd name="connsiteX135" fmla="*/ 6051343 w 12767104"/>
                <a:gd name="connsiteY135" fmla="*/ 2172939 h 13064490"/>
                <a:gd name="connsiteX136" fmla="*/ 6160437 w 12767104"/>
                <a:gd name="connsiteY136" fmla="*/ 2085664 h 13064490"/>
                <a:gd name="connsiteX137" fmla="*/ 6152503 w 12767104"/>
                <a:gd name="connsiteY137" fmla="*/ 2036076 h 13064490"/>
                <a:gd name="connsiteX138" fmla="*/ 6071179 w 12767104"/>
                <a:gd name="connsiteY138" fmla="*/ 2038060 h 13064490"/>
                <a:gd name="connsiteX139" fmla="*/ 5991838 w 12767104"/>
                <a:gd name="connsiteY139" fmla="*/ 2105499 h 13064490"/>
                <a:gd name="connsiteX140" fmla="*/ 5957469 w 12767104"/>
                <a:gd name="connsiteY140" fmla="*/ 2048407 h 13064490"/>
                <a:gd name="connsiteX141" fmla="*/ 5841165 w 12767104"/>
                <a:gd name="connsiteY141" fmla="*/ 2136802 h 13064490"/>
                <a:gd name="connsiteX142" fmla="*/ 5728031 w 12767104"/>
                <a:gd name="connsiteY142" fmla="*/ 2049961 h 13064490"/>
                <a:gd name="connsiteX143" fmla="*/ 5581714 w 12767104"/>
                <a:gd name="connsiteY143" fmla="*/ 2050271 h 13064490"/>
                <a:gd name="connsiteX144" fmla="*/ 5460256 w 12767104"/>
                <a:gd name="connsiteY144" fmla="*/ 2097565 h 13064490"/>
                <a:gd name="connsiteX145" fmla="*/ 5343431 w 12767104"/>
                <a:gd name="connsiteY145" fmla="*/ 2060837 h 13064490"/>
                <a:gd name="connsiteX146" fmla="*/ 5383630 w 12767104"/>
                <a:gd name="connsiteY146" fmla="*/ 1903664 h 13064490"/>
                <a:gd name="connsiteX147" fmla="*/ 5073471 w 12767104"/>
                <a:gd name="connsiteY147" fmla="*/ 1859543 h 13064490"/>
                <a:gd name="connsiteX148" fmla="*/ 5060722 w 12767104"/>
                <a:gd name="connsiteY148" fmla="*/ 1712143 h 13064490"/>
                <a:gd name="connsiteX149" fmla="*/ 4887021 w 12767104"/>
                <a:gd name="connsiteY149" fmla="*/ 1772269 h 13064490"/>
                <a:gd name="connsiteX150" fmla="*/ 4565691 w 12767104"/>
                <a:gd name="connsiteY150" fmla="*/ 1635406 h 13064490"/>
                <a:gd name="connsiteX151" fmla="*/ 4512137 w 12767104"/>
                <a:gd name="connsiteY151" fmla="*/ 1712763 h 13064490"/>
                <a:gd name="connsiteX152" fmla="*/ 4375274 w 12767104"/>
                <a:gd name="connsiteY152" fmla="*/ 1712763 h 13064490"/>
                <a:gd name="connsiteX153" fmla="*/ 4289902 w 12767104"/>
                <a:gd name="connsiteY153" fmla="*/ 1742267 h 13064490"/>
                <a:gd name="connsiteX154" fmla="*/ 4214609 w 12767104"/>
                <a:gd name="connsiteY154" fmla="*/ 1593753 h 13064490"/>
                <a:gd name="connsiteX155" fmla="*/ 4095599 w 12767104"/>
                <a:gd name="connsiteY155" fmla="*/ 1520363 h 13064490"/>
                <a:gd name="connsiteX156" fmla="*/ 4099856 w 12767104"/>
                <a:gd name="connsiteY156" fmla="*/ 1431046 h 13064490"/>
                <a:gd name="connsiteX157" fmla="*/ 3996423 w 12767104"/>
                <a:gd name="connsiteY157" fmla="*/ 1391434 h 13064490"/>
                <a:gd name="connsiteX158" fmla="*/ 3762439 w 12767104"/>
                <a:gd name="connsiteY158" fmla="*/ 1268200 h 13064490"/>
                <a:gd name="connsiteX159" fmla="*/ 3683643 w 12767104"/>
                <a:gd name="connsiteY159" fmla="*/ 1308185 h 13064490"/>
                <a:gd name="connsiteX160" fmla="*/ 3505928 w 12767104"/>
                <a:gd name="connsiteY160" fmla="*/ 1106176 h 13064490"/>
                <a:gd name="connsiteX161" fmla="*/ 3296242 w 12767104"/>
                <a:gd name="connsiteY161" fmla="*/ 1199033 h 13064490"/>
                <a:gd name="connsiteX162" fmla="*/ 3234753 w 12767104"/>
                <a:gd name="connsiteY162" fmla="*/ 1089940 h 13064490"/>
                <a:gd name="connsiteX163" fmla="*/ 2999574 w 12767104"/>
                <a:gd name="connsiteY163" fmla="*/ 1182219 h 13064490"/>
                <a:gd name="connsiteX164" fmla="*/ 2992765 w 12767104"/>
                <a:gd name="connsiteY164" fmla="*/ 1034402 h 13064490"/>
                <a:gd name="connsiteX165" fmla="*/ 2920345 w 12767104"/>
                <a:gd name="connsiteY165" fmla="*/ 1007542 h 13064490"/>
                <a:gd name="connsiteX166" fmla="*/ 2792430 w 12767104"/>
                <a:gd name="connsiteY166" fmla="*/ 1246638 h 13064490"/>
                <a:gd name="connsiteX167" fmla="*/ 2793380 w 12767104"/>
                <a:gd name="connsiteY167" fmla="*/ 1429807 h 13064490"/>
                <a:gd name="connsiteX168" fmla="*/ 2655567 w 12767104"/>
                <a:gd name="connsiteY168" fmla="*/ 1478709 h 13064490"/>
                <a:gd name="connsiteX169" fmla="*/ 2541665 w 12767104"/>
                <a:gd name="connsiteY169" fmla="*/ 1603773 h 13064490"/>
                <a:gd name="connsiteX170" fmla="*/ 2356057 w 12767104"/>
                <a:gd name="connsiteY170" fmla="*/ 1591769 h 13064490"/>
                <a:gd name="connsiteX171" fmla="*/ 2241013 w 12767104"/>
                <a:gd name="connsiteY171" fmla="*/ 1758385 h 13064490"/>
                <a:gd name="connsiteX172" fmla="*/ 2084315 w 12767104"/>
                <a:gd name="connsiteY172" fmla="*/ 1706813 h 13064490"/>
                <a:gd name="connsiteX173" fmla="*/ 2012822 w 12767104"/>
                <a:gd name="connsiteY173" fmla="*/ 1710689 h 13064490"/>
                <a:gd name="connsiteX174" fmla="*/ 2007107 w 12767104"/>
                <a:gd name="connsiteY174" fmla="*/ 1870709 h 13064490"/>
                <a:gd name="connsiteX175" fmla="*/ 1736597 w 12767104"/>
                <a:gd name="connsiteY175" fmla="*/ 1920239 h 13064490"/>
                <a:gd name="connsiteX176" fmla="*/ 1383792 w 12767104"/>
                <a:gd name="connsiteY176" fmla="*/ 1796415 h 13064490"/>
                <a:gd name="connsiteX177" fmla="*/ 1064132 w 12767104"/>
                <a:gd name="connsiteY177" fmla="*/ 1979294 h 13064490"/>
                <a:gd name="connsiteX178" fmla="*/ 1053084 w 12767104"/>
                <a:gd name="connsiteY178" fmla="*/ 2431542 h 13064490"/>
                <a:gd name="connsiteX179" fmla="*/ 514350 w 12767104"/>
                <a:gd name="connsiteY179" fmla="*/ 2355342 h 13064490"/>
                <a:gd name="connsiteX180" fmla="*/ 464057 w 12767104"/>
                <a:gd name="connsiteY180" fmla="*/ 2529839 h 13064490"/>
                <a:gd name="connsiteX181" fmla="*/ 0 w 12767104"/>
                <a:gd name="connsiteY181" fmla="*/ 2450592 h 13064490"/>
                <a:gd name="connsiteX0" fmla="*/ 0 w 12767104"/>
                <a:gd name="connsiteY0" fmla="*/ 2450592 h 13064490"/>
                <a:gd name="connsiteX1" fmla="*/ 266319 w 12767104"/>
                <a:gd name="connsiteY1" fmla="*/ 2830068 h 13064490"/>
                <a:gd name="connsiteX2" fmla="*/ 715899 w 12767104"/>
                <a:gd name="connsiteY2" fmla="*/ 2767965 h 13064490"/>
                <a:gd name="connsiteX3" fmla="*/ 1254633 w 12767104"/>
                <a:gd name="connsiteY3" fmla="*/ 3008757 h 13064490"/>
                <a:gd name="connsiteX4" fmla="*/ 1414652 w 12767104"/>
                <a:gd name="connsiteY4" fmla="*/ 3208019 h 13064490"/>
                <a:gd name="connsiteX5" fmla="*/ 1605152 w 12767104"/>
                <a:gd name="connsiteY5" fmla="*/ 3383279 h 13064490"/>
                <a:gd name="connsiteX6" fmla="*/ 1776602 w 12767104"/>
                <a:gd name="connsiteY6" fmla="*/ 3274694 h 13064490"/>
                <a:gd name="connsiteX7" fmla="*/ 2104262 w 12767104"/>
                <a:gd name="connsiteY7" fmla="*/ 3577589 h 13064490"/>
                <a:gd name="connsiteX8" fmla="*/ 2044827 w 12767104"/>
                <a:gd name="connsiteY8" fmla="*/ 3737610 h 13064490"/>
                <a:gd name="connsiteX9" fmla="*/ 2681477 w 12767104"/>
                <a:gd name="connsiteY9" fmla="*/ 3979544 h 13064490"/>
                <a:gd name="connsiteX10" fmla="*/ 3096767 w 12767104"/>
                <a:gd name="connsiteY10" fmla="*/ 3918584 h 13064490"/>
                <a:gd name="connsiteX11" fmla="*/ 3167252 w 12767104"/>
                <a:gd name="connsiteY11" fmla="*/ 4078604 h 13064490"/>
                <a:gd name="connsiteX12" fmla="*/ 3313937 w 12767104"/>
                <a:gd name="connsiteY12" fmla="*/ 4000499 h 13064490"/>
                <a:gd name="connsiteX13" fmla="*/ 3447669 w 12767104"/>
                <a:gd name="connsiteY13" fmla="*/ 4025646 h 13064490"/>
                <a:gd name="connsiteX14" fmla="*/ 3510152 w 12767104"/>
                <a:gd name="connsiteY14" fmla="*/ 4219574 h 13064490"/>
                <a:gd name="connsiteX15" fmla="*/ 3515867 w 12767104"/>
                <a:gd name="connsiteY15" fmla="*/ 4589144 h 13064490"/>
                <a:gd name="connsiteX16" fmla="*/ 3371087 w 12767104"/>
                <a:gd name="connsiteY16" fmla="*/ 4928234 h 13064490"/>
                <a:gd name="connsiteX17" fmla="*/ 3479672 w 12767104"/>
                <a:gd name="connsiteY17" fmla="*/ 5463539 h 13064490"/>
                <a:gd name="connsiteX18" fmla="*/ 3310127 w 12767104"/>
                <a:gd name="connsiteY18" fmla="*/ 5494019 h 13064490"/>
                <a:gd name="connsiteX19" fmla="*/ 3172967 w 12767104"/>
                <a:gd name="connsiteY19" fmla="*/ 6015989 h 13064490"/>
                <a:gd name="connsiteX20" fmla="*/ 3262502 w 12767104"/>
                <a:gd name="connsiteY20" fmla="*/ 6031229 h 13064490"/>
                <a:gd name="connsiteX21" fmla="*/ 3315842 w 12767104"/>
                <a:gd name="connsiteY21" fmla="*/ 6193154 h 13064490"/>
                <a:gd name="connsiteX22" fmla="*/ 3464432 w 12767104"/>
                <a:gd name="connsiteY22" fmla="*/ 6115049 h 13064490"/>
                <a:gd name="connsiteX23" fmla="*/ 3593972 w 12767104"/>
                <a:gd name="connsiteY23" fmla="*/ 6273164 h 13064490"/>
                <a:gd name="connsiteX24" fmla="*/ 3835146 w 12767104"/>
                <a:gd name="connsiteY24" fmla="*/ 6307836 h 13064490"/>
                <a:gd name="connsiteX25" fmla="*/ 3643502 w 12767104"/>
                <a:gd name="connsiteY25" fmla="*/ 6793229 h 13064490"/>
                <a:gd name="connsiteX26" fmla="*/ 3704462 w 12767104"/>
                <a:gd name="connsiteY26" fmla="*/ 7218044 h 13064490"/>
                <a:gd name="connsiteX27" fmla="*/ 3508247 w 12767104"/>
                <a:gd name="connsiteY27" fmla="*/ 7745729 h 13064490"/>
                <a:gd name="connsiteX28" fmla="*/ 3654932 w 12767104"/>
                <a:gd name="connsiteY28" fmla="*/ 7880984 h 13064490"/>
                <a:gd name="connsiteX29" fmla="*/ 3396234 w 12767104"/>
                <a:gd name="connsiteY29" fmla="*/ 8180451 h 13064490"/>
                <a:gd name="connsiteX30" fmla="*/ 3645407 w 12767104"/>
                <a:gd name="connsiteY30" fmla="*/ 8650604 h 13064490"/>
                <a:gd name="connsiteX31" fmla="*/ 4189476 w 12767104"/>
                <a:gd name="connsiteY31" fmla="*/ 9107805 h 13064490"/>
                <a:gd name="connsiteX32" fmla="*/ 4317872 w 12767104"/>
                <a:gd name="connsiteY32" fmla="*/ 9022079 h 13064490"/>
                <a:gd name="connsiteX33" fmla="*/ 4573142 w 12767104"/>
                <a:gd name="connsiteY33" fmla="*/ 9305924 h 13064490"/>
                <a:gd name="connsiteX34" fmla="*/ 4847462 w 12767104"/>
                <a:gd name="connsiteY34" fmla="*/ 9330689 h 13064490"/>
                <a:gd name="connsiteX35" fmla="*/ 5024627 w 12767104"/>
                <a:gd name="connsiteY35" fmla="*/ 9193529 h 13064490"/>
                <a:gd name="connsiteX36" fmla="*/ 5401817 w 12767104"/>
                <a:gd name="connsiteY36" fmla="*/ 9408794 h 13064490"/>
                <a:gd name="connsiteX37" fmla="*/ 5702807 w 12767104"/>
                <a:gd name="connsiteY37" fmla="*/ 9414509 h 13064490"/>
                <a:gd name="connsiteX38" fmla="*/ 5805677 w 12767104"/>
                <a:gd name="connsiteY38" fmla="*/ 9641204 h 13064490"/>
                <a:gd name="connsiteX39" fmla="*/ 6116192 w 12767104"/>
                <a:gd name="connsiteY39" fmla="*/ 9660254 h 13064490"/>
                <a:gd name="connsiteX40" fmla="*/ 6206109 w 12767104"/>
                <a:gd name="connsiteY40" fmla="*/ 9857613 h 13064490"/>
                <a:gd name="connsiteX41" fmla="*/ 6379082 w 12767104"/>
                <a:gd name="connsiteY41" fmla="*/ 9858374 h 13064490"/>
                <a:gd name="connsiteX42" fmla="*/ 6531482 w 12767104"/>
                <a:gd name="connsiteY42" fmla="*/ 10033634 h 13064490"/>
                <a:gd name="connsiteX43" fmla="*/ 6741032 w 12767104"/>
                <a:gd name="connsiteY43" fmla="*/ 10033634 h 13064490"/>
                <a:gd name="connsiteX44" fmla="*/ 6769607 w 12767104"/>
                <a:gd name="connsiteY44" fmla="*/ 10528934 h 13064490"/>
                <a:gd name="connsiteX45" fmla="*/ 6960108 w 12767104"/>
                <a:gd name="connsiteY45" fmla="*/ 10938891 h 13064490"/>
                <a:gd name="connsiteX46" fmla="*/ 6458712 w 12767104"/>
                <a:gd name="connsiteY46" fmla="*/ 11369040 h 13064490"/>
                <a:gd name="connsiteX47" fmla="*/ 6592443 w 12767104"/>
                <a:gd name="connsiteY47" fmla="*/ 11569065 h 13064490"/>
                <a:gd name="connsiteX48" fmla="*/ 6723888 w 12767104"/>
                <a:gd name="connsiteY48" fmla="*/ 11530965 h 13064490"/>
                <a:gd name="connsiteX49" fmla="*/ 6826758 w 12767104"/>
                <a:gd name="connsiteY49" fmla="*/ 11633835 h 13064490"/>
                <a:gd name="connsiteX50" fmla="*/ 6834378 w 12767104"/>
                <a:gd name="connsiteY50" fmla="*/ 11870055 h 13064490"/>
                <a:gd name="connsiteX51" fmla="*/ 6950583 w 12767104"/>
                <a:gd name="connsiteY51" fmla="*/ 12011025 h 13064490"/>
                <a:gd name="connsiteX52" fmla="*/ 7009638 w 12767104"/>
                <a:gd name="connsiteY52" fmla="*/ 12390120 h 13064490"/>
                <a:gd name="connsiteX53" fmla="*/ 6941058 w 12767104"/>
                <a:gd name="connsiteY53" fmla="*/ 12628245 h 13064490"/>
                <a:gd name="connsiteX54" fmla="*/ 7076313 w 12767104"/>
                <a:gd name="connsiteY54" fmla="*/ 12847320 h 13064490"/>
                <a:gd name="connsiteX55" fmla="*/ 7202043 w 12767104"/>
                <a:gd name="connsiteY55" fmla="*/ 12943713 h 13064490"/>
                <a:gd name="connsiteX56" fmla="*/ 7287768 w 12767104"/>
                <a:gd name="connsiteY56" fmla="*/ 12799695 h 13064490"/>
                <a:gd name="connsiteX57" fmla="*/ 7377303 w 12767104"/>
                <a:gd name="connsiteY57" fmla="*/ 12759690 h 13064490"/>
                <a:gd name="connsiteX58" fmla="*/ 7748778 w 12767104"/>
                <a:gd name="connsiteY58" fmla="*/ 12538710 h 13064490"/>
                <a:gd name="connsiteX59" fmla="*/ 8312658 w 12767104"/>
                <a:gd name="connsiteY59" fmla="*/ 13034010 h 13064490"/>
                <a:gd name="connsiteX60" fmla="*/ 8440293 w 12767104"/>
                <a:gd name="connsiteY60" fmla="*/ 12971145 h 13064490"/>
                <a:gd name="connsiteX61" fmla="*/ 8819388 w 12767104"/>
                <a:gd name="connsiteY61" fmla="*/ 13013055 h 13064490"/>
                <a:gd name="connsiteX62" fmla="*/ 9089898 w 12767104"/>
                <a:gd name="connsiteY62" fmla="*/ 13064490 h 13064490"/>
                <a:gd name="connsiteX63" fmla="*/ 9554718 w 12767104"/>
                <a:gd name="connsiteY63" fmla="*/ 12974954 h 13064490"/>
                <a:gd name="connsiteX64" fmla="*/ 9853803 w 12767104"/>
                <a:gd name="connsiteY64" fmla="*/ 12885420 h 13064490"/>
                <a:gd name="connsiteX65" fmla="*/ 9954006 w 12767104"/>
                <a:gd name="connsiteY65" fmla="*/ 12968097 h 13064490"/>
                <a:gd name="connsiteX66" fmla="*/ 10019538 w 12767104"/>
                <a:gd name="connsiteY66" fmla="*/ 12891134 h 13064490"/>
                <a:gd name="connsiteX67" fmla="*/ 10107168 w 12767104"/>
                <a:gd name="connsiteY67" fmla="*/ 12702539 h 13064490"/>
                <a:gd name="connsiteX68" fmla="*/ 10103358 w 12767104"/>
                <a:gd name="connsiteY68" fmla="*/ 12614909 h 13064490"/>
                <a:gd name="connsiteX69" fmla="*/ 10177653 w 12767104"/>
                <a:gd name="connsiteY69" fmla="*/ 12538709 h 13064490"/>
                <a:gd name="connsiteX70" fmla="*/ 10135743 w 12767104"/>
                <a:gd name="connsiteY70" fmla="*/ 12378689 h 13064490"/>
                <a:gd name="connsiteX71" fmla="*/ 10267188 w 12767104"/>
                <a:gd name="connsiteY71" fmla="*/ 12338684 h 13064490"/>
                <a:gd name="connsiteX72" fmla="*/ 10419207 w 12767104"/>
                <a:gd name="connsiteY72" fmla="*/ 11967972 h 13064490"/>
                <a:gd name="connsiteX73" fmla="*/ 11149203 w 12767104"/>
                <a:gd name="connsiteY73" fmla="*/ 12121514 h 13064490"/>
                <a:gd name="connsiteX74" fmla="*/ 12090273 w 12767104"/>
                <a:gd name="connsiteY74" fmla="*/ 11727179 h 13064490"/>
                <a:gd name="connsiteX75" fmla="*/ 12248388 w 12767104"/>
                <a:gd name="connsiteY75" fmla="*/ 11870054 h 13064490"/>
                <a:gd name="connsiteX76" fmla="*/ 12362688 w 12767104"/>
                <a:gd name="connsiteY76" fmla="*/ 11891009 h 13064490"/>
                <a:gd name="connsiteX77" fmla="*/ 12524613 w 12767104"/>
                <a:gd name="connsiteY77" fmla="*/ 11662409 h 13064490"/>
                <a:gd name="connsiteX78" fmla="*/ 12600813 w 12767104"/>
                <a:gd name="connsiteY78" fmla="*/ 11622404 h 13064490"/>
                <a:gd name="connsiteX79" fmla="*/ 12658344 w 12767104"/>
                <a:gd name="connsiteY79" fmla="*/ 11645265 h 13064490"/>
                <a:gd name="connsiteX80" fmla="*/ 12758928 w 12767104"/>
                <a:gd name="connsiteY80" fmla="*/ 11344274 h 13064490"/>
                <a:gd name="connsiteX81" fmla="*/ 12446507 w 12767104"/>
                <a:gd name="connsiteY81" fmla="*/ 10921364 h 13064490"/>
                <a:gd name="connsiteX82" fmla="*/ 12383642 w 12767104"/>
                <a:gd name="connsiteY82" fmla="*/ 10618469 h 13064490"/>
                <a:gd name="connsiteX83" fmla="*/ 12201906 w 12767104"/>
                <a:gd name="connsiteY83" fmla="*/ 10423017 h 13064490"/>
                <a:gd name="connsiteX84" fmla="*/ 12216002 w 12767104"/>
                <a:gd name="connsiteY84" fmla="*/ 10138409 h 13064490"/>
                <a:gd name="connsiteX85" fmla="*/ 12560807 w 12767104"/>
                <a:gd name="connsiteY85" fmla="*/ 9631679 h 13064490"/>
                <a:gd name="connsiteX86" fmla="*/ 12693777 w 12767104"/>
                <a:gd name="connsiteY86" fmla="*/ 8833866 h 13064490"/>
                <a:gd name="connsiteX87" fmla="*/ 12472416 w 12767104"/>
                <a:gd name="connsiteY87" fmla="*/ 8590407 h 13064490"/>
                <a:gd name="connsiteX88" fmla="*/ 12508992 w 12767104"/>
                <a:gd name="connsiteY88" fmla="*/ 7827264 h 13064490"/>
                <a:gd name="connsiteX89" fmla="*/ 12256389 w 12767104"/>
                <a:gd name="connsiteY89" fmla="*/ 7655052 h 13064490"/>
                <a:gd name="connsiteX90" fmla="*/ 11978640 w 12767104"/>
                <a:gd name="connsiteY90" fmla="*/ 7424928 h 13064490"/>
                <a:gd name="connsiteX91" fmla="*/ 11887200 w 12767104"/>
                <a:gd name="connsiteY91" fmla="*/ 6784848 h 13064490"/>
                <a:gd name="connsiteX92" fmla="*/ 12052173 w 12767104"/>
                <a:gd name="connsiteY92" fmla="*/ 6573774 h 13064490"/>
                <a:gd name="connsiteX93" fmla="*/ 12172950 w 12767104"/>
                <a:gd name="connsiteY93" fmla="*/ 6334887 h 13064490"/>
                <a:gd name="connsiteX94" fmla="*/ 12179808 w 12767104"/>
                <a:gd name="connsiteY94" fmla="*/ 5888736 h 13064490"/>
                <a:gd name="connsiteX95" fmla="*/ 11915394 w 12767104"/>
                <a:gd name="connsiteY95" fmla="*/ 5550027 h 13064490"/>
                <a:gd name="connsiteX96" fmla="*/ 11612880 w 12767104"/>
                <a:gd name="connsiteY96" fmla="*/ 5285232 h 13064490"/>
                <a:gd name="connsiteX97" fmla="*/ 11137392 w 12767104"/>
                <a:gd name="connsiteY97" fmla="*/ 4791456 h 13064490"/>
                <a:gd name="connsiteX98" fmla="*/ 10345674 w 12767104"/>
                <a:gd name="connsiteY98" fmla="*/ 4283583 h 13064490"/>
                <a:gd name="connsiteX99" fmla="*/ 10364343 w 12767104"/>
                <a:gd name="connsiteY99" fmla="*/ 3643122 h 13064490"/>
                <a:gd name="connsiteX100" fmla="*/ 10991088 w 12767104"/>
                <a:gd name="connsiteY100" fmla="*/ 3035808 h 13064490"/>
                <a:gd name="connsiteX101" fmla="*/ 11228832 w 12767104"/>
                <a:gd name="connsiteY101" fmla="*/ 2523744 h 13064490"/>
                <a:gd name="connsiteX102" fmla="*/ 11155680 w 12767104"/>
                <a:gd name="connsiteY102" fmla="*/ 2286000 h 13064490"/>
                <a:gd name="connsiteX103" fmla="*/ 11391900 w 12767104"/>
                <a:gd name="connsiteY103" fmla="*/ 1664970 h 13064490"/>
                <a:gd name="connsiteX104" fmla="*/ 11299698 w 12767104"/>
                <a:gd name="connsiteY104" fmla="*/ 1289304 h 13064490"/>
                <a:gd name="connsiteX105" fmla="*/ 10966704 w 12767104"/>
                <a:gd name="connsiteY105" fmla="*/ 1435227 h 13064490"/>
                <a:gd name="connsiteX106" fmla="*/ 10770870 w 12767104"/>
                <a:gd name="connsiteY106" fmla="*/ 1719072 h 13064490"/>
                <a:gd name="connsiteX107" fmla="*/ 10211943 w 12767104"/>
                <a:gd name="connsiteY107" fmla="*/ 1704594 h 13064490"/>
                <a:gd name="connsiteX108" fmla="*/ 10643616 w 12767104"/>
                <a:gd name="connsiteY108" fmla="*/ 987552 h 13064490"/>
                <a:gd name="connsiteX109" fmla="*/ 10569321 w 12767104"/>
                <a:gd name="connsiteY109" fmla="*/ 768477 h 13064490"/>
                <a:gd name="connsiteX110" fmla="*/ 10310241 w 12767104"/>
                <a:gd name="connsiteY110" fmla="*/ 644652 h 13064490"/>
                <a:gd name="connsiteX111" fmla="*/ 10132695 w 12767104"/>
                <a:gd name="connsiteY111" fmla="*/ 798957 h 13064490"/>
                <a:gd name="connsiteX112" fmla="*/ 9947147 w 12767104"/>
                <a:gd name="connsiteY112" fmla="*/ 712469 h 13064490"/>
                <a:gd name="connsiteX113" fmla="*/ 9547097 w 12767104"/>
                <a:gd name="connsiteY113" fmla="*/ 748664 h 13064490"/>
                <a:gd name="connsiteX114" fmla="*/ 9390887 w 12767104"/>
                <a:gd name="connsiteY114" fmla="*/ 302894 h 13064490"/>
                <a:gd name="connsiteX115" fmla="*/ 9286112 w 12767104"/>
                <a:gd name="connsiteY115" fmla="*/ 152399 h 13064490"/>
                <a:gd name="connsiteX116" fmla="*/ 9089136 w 12767104"/>
                <a:gd name="connsiteY116" fmla="*/ 0 h 13064490"/>
                <a:gd name="connsiteX117" fmla="*/ 9030842 w 12767104"/>
                <a:gd name="connsiteY117" fmla="*/ 188594 h 13064490"/>
                <a:gd name="connsiteX118" fmla="*/ 9137522 w 12767104"/>
                <a:gd name="connsiteY118" fmla="*/ 352424 h 13064490"/>
                <a:gd name="connsiteX119" fmla="*/ 8903207 w 12767104"/>
                <a:gd name="connsiteY119" fmla="*/ 421004 h 13064490"/>
                <a:gd name="connsiteX120" fmla="*/ 8634602 w 12767104"/>
                <a:gd name="connsiteY120" fmla="*/ 548639 h 13064490"/>
                <a:gd name="connsiteX121" fmla="*/ 8421242 w 12767104"/>
                <a:gd name="connsiteY121" fmla="*/ 859154 h 13064490"/>
                <a:gd name="connsiteX122" fmla="*/ 8219312 w 12767104"/>
                <a:gd name="connsiteY122" fmla="*/ 922019 h 13064490"/>
                <a:gd name="connsiteX123" fmla="*/ 8125967 w 12767104"/>
                <a:gd name="connsiteY123" fmla="*/ 1301114 h 13064490"/>
                <a:gd name="connsiteX124" fmla="*/ 8017382 w 12767104"/>
                <a:gd name="connsiteY124" fmla="*/ 1407794 h 13064490"/>
                <a:gd name="connsiteX125" fmla="*/ 7960232 w 12767104"/>
                <a:gd name="connsiteY125" fmla="*/ 1514474 h 13064490"/>
                <a:gd name="connsiteX126" fmla="*/ 7788782 w 12767104"/>
                <a:gd name="connsiteY126" fmla="*/ 1567814 h 13064490"/>
                <a:gd name="connsiteX127" fmla="*/ 7692009 w 12767104"/>
                <a:gd name="connsiteY127" fmla="*/ 1780413 h 13064490"/>
                <a:gd name="connsiteX128" fmla="*/ 7451597 w 12767104"/>
                <a:gd name="connsiteY128" fmla="*/ 1537334 h 13064490"/>
                <a:gd name="connsiteX129" fmla="*/ 6998207 w 12767104"/>
                <a:gd name="connsiteY129" fmla="*/ 1950719 h 13064490"/>
                <a:gd name="connsiteX130" fmla="*/ 6794372 w 12767104"/>
                <a:gd name="connsiteY130" fmla="*/ 1811654 h 13064490"/>
                <a:gd name="connsiteX131" fmla="*/ 6438129 w 12767104"/>
                <a:gd name="connsiteY131" fmla="*/ 2047977 h 13064490"/>
                <a:gd name="connsiteX132" fmla="*/ 6388541 w 12767104"/>
                <a:gd name="connsiteY132" fmla="*/ 2077730 h 13064490"/>
                <a:gd name="connsiteX133" fmla="*/ 6200069 w 12767104"/>
                <a:gd name="connsiteY133" fmla="*/ 2258230 h 13064490"/>
                <a:gd name="connsiteX134" fmla="*/ 6132668 w 12767104"/>
                <a:gd name="connsiteY134" fmla="*/ 2184840 h 13064490"/>
                <a:gd name="connsiteX135" fmla="*/ 6051343 w 12767104"/>
                <a:gd name="connsiteY135" fmla="*/ 2172939 h 13064490"/>
                <a:gd name="connsiteX136" fmla="*/ 6160437 w 12767104"/>
                <a:gd name="connsiteY136" fmla="*/ 2085664 h 13064490"/>
                <a:gd name="connsiteX137" fmla="*/ 6152503 w 12767104"/>
                <a:gd name="connsiteY137" fmla="*/ 2036076 h 13064490"/>
                <a:gd name="connsiteX138" fmla="*/ 6071179 w 12767104"/>
                <a:gd name="connsiteY138" fmla="*/ 2038060 h 13064490"/>
                <a:gd name="connsiteX139" fmla="*/ 5991838 w 12767104"/>
                <a:gd name="connsiteY139" fmla="*/ 2105499 h 13064490"/>
                <a:gd name="connsiteX140" fmla="*/ 5957469 w 12767104"/>
                <a:gd name="connsiteY140" fmla="*/ 2048407 h 13064490"/>
                <a:gd name="connsiteX141" fmla="*/ 5841165 w 12767104"/>
                <a:gd name="connsiteY141" fmla="*/ 2136802 h 13064490"/>
                <a:gd name="connsiteX142" fmla="*/ 5728031 w 12767104"/>
                <a:gd name="connsiteY142" fmla="*/ 2049961 h 13064490"/>
                <a:gd name="connsiteX143" fmla="*/ 5581714 w 12767104"/>
                <a:gd name="connsiteY143" fmla="*/ 2050271 h 13064490"/>
                <a:gd name="connsiteX144" fmla="*/ 5460256 w 12767104"/>
                <a:gd name="connsiteY144" fmla="*/ 2097565 h 13064490"/>
                <a:gd name="connsiteX145" fmla="*/ 5343431 w 12767104"/>
                <a:gd name="connsiteY145" fmla="*/ 2060837 h 13064490"/>
                <a:gd name="connsiteX146" fmla="*/ 5383630 w 12767104"/>
                <a:gd name="connsiteY146" fmla="*/ 1903664 h 13064490"/>
                <a:gd name="connsiteX147" fmla="*/ 5073471 w 12767104"/>
                <a:gd name="connsiteY147" fmla="*/ 1859543 h 13064490"/>
                <a:gd name="connsiteX148" fmla="*/ 5060722 w 12767104"/>
                <a:gd name="connsiteY148" fmla="*/ 1712143 h 13064490"/>
                <a:gd name="connsiteX149" fmla="*/ 4887021 w 12767104"/>
                <a:gd name="connsiteY149" fmla="*/ 1772269 h 13064490"/>
                <a:gd name="connsiteX150" fmla="*/ 4565691 w 12767104"/>
                <a:gd name="connsiteY150" fmla="*/ 1635406 h 13064490"/>
                <a:gd name="connsiteX151" fmla="*/ 4512137 w 12767104"/>
                <a:gd name="connsiteY151" fmla="*/ 1712763 h 13064490"/>
                <a:gd name="connsiteX152" fmla="*/ 4375274 w 12767104"/>
                <a:gd name="connsiteY152" fmla="*/ 1712763 h 13064490"/>
                <a:gd name="connsiteX153" fmla="*/ 4289902 w 12767104"/>
                <a:gd name="connsiteY153" fmla="*/ 1742267 h 13064490"/>
                <a:gd name="connsiteX154" fmla="*/ 4214609 w 12767104"/>
                <a:gd name="connsiteY154" fmla="*/ 1593753 h 13064490"/>
                <a:gd name="connsiteX155" fmla="*/ 4095599 w 12767104"/>
                <a:gd name="connsiteY155" fmla="*/ 1520363 h 13064490"/>
                <a:gd name="connsiteX156" fmla="*/ 4099856 w 12767104"/>
                <a:gd name="connsiteY156" fmla="*/ 1431046 h 13064490"/>
                <a:gd name="connsiteX157" fmla="*/ 3996423 w 12767104"/>
                <a:gd name="connsiteY157" fmla="*/ 1391434 h 13064490"/>
                <a:gd name="connsiteX158" fmla="*/ 3762439 w 12767104"/>
                <a:gd name="connsiteY158" fmla="*/ 1268200 h 13064490"/>
                <a:gd name="connsiteX159" fmla="*/ 3683643 w 12767104"/>
                <a:gd name="connsiteY159" fmla="*/ 1308185 h 13064490"/>
                <a:gd name="connsiteX160" fmla="*/ 3505928 w 12767104"/>
                <a:gd name="connsiteY160" fmla="*/ 1106176 h 13064490"/>
                <a:gd name="connsiteX161" fmla="*/ 3296242 w 12767104"/>
                <a:gd name="connsiteY161" fmla="*/ 1199033 h 13064490"/>
                <a:gd name="connsiteX162" fmla="*/ 3234753 w 12767104"/>
                <a:gd name="connsiteY162" fmla="*/ 1089940 h 13064490"/>
                <a:gd name="connsiteX163" fmla="*/ 2999574 w 12767104"/>
                <a:gd name="connsiteY163" fmla="*/ 1182219 h 13064490"/>
                <a:gd name="connsiteX164" fmla="*/ 2992765 w 12767104"/>
                <a:gd name="connsiteY164" fmla="*/ 1034402 h 13064490"/>
                <a:gd name="connsiteX165" fmla="*/ 2920345 w 12767104"/>
                <a:gd name="connsiteY165" fmla="*/ 1007542 h 13064490"/>
                <a:gd name="connsiteX166" fmla="*/ 2792430 w 12767104"/>
                <a:gd name="connsiteY166" fmla="*/ 1246638 h 13064490"/>
                <a:gd name="connsiteX167" fmla="*/ 2793380 w 12767104"/>
                <a:gd name="connsiteY167" fmla="*/ 1429807 h 13064490"/>
                <a:gd name="connsiteX168" fmla="*/ 2655567 w 12767104"/>
                <a:gd name="connsiteY168" fmla="*/ 1478709 h 13064490"/>
                <a:gd name="connsiteX169" fmla="*/ 2541665 w 12767104"/>
                <a:gd name="connsiteY169" fmla="*/ 1603773 h 13064490"/>
                <a:gd name="connsiteX170" fmla="*/ 2356057 w 12767104"/>
                <a:gd name="connsiteY170" fmla="*/ 1591769 h 13064490"/>
                <a:gd name="connsiteX171" fmla="*/ 2241013 w 12767104"/>
                <a:gd name="connsiteY171" fmla="*/ 1758385 h 13064490"/>
                <a:gd name="connsiteX172" fmla="*/ 2084315 w 12767104"/>
                <a:gd name="connsiteY172" fmla="*/ 1706813 h 13064490"/>
                <a:gd name="connsiteX173" fmla="*/ 2012822 w 12767104"/>
                <a:gd name="connsiteY173" fmla="*/ 1710689 h 13064490"/>
                <a:gd name="connsiteX174" fmla="*/ 2007107 w 12767104"/>
                <a:gd name="connsiteY174" fmla="*/ 1870709 h 13064490"/>
                <a:gd name="connsiteX175" fmla="*/ 1736597 w 12767104"/>
                <a:gd name="connsiteY175" fmla="*/ 1920239 h 13064490"/>
                <a:gd name="connsiteX176" fmla="*/ 1383792 w 12767104"/>
                <a:gd name="connsiteY176" fmla="*/ 1796415 h 13064490"/>
                <a:gd name="connsiteX177" fmla="*/ 1064132 w 12767104"/>
                <a:gd name="connsiteY177" fmla="*/ 1979294 h 13064490"/>
                <a:gd name="connsiteX178" fmla="*/ 1053084 w 12767104"/>
                <a:gd name="connsiteY178" fmla="*/ 2431542 h 13064490"/>
                <a:gd name="connsiteX179" fmla="*/ 514350 w 12767104"/>
                <a:gd name="connsiteY179" fmla="*/ 2355342 h 13064490"/>
                <a:gd name="connsiteX180" fmla="*/ 464057 w 12767104"/>
                <a:gd name="connsiteY180" fmla="*/ 2529839 h 13064490"/>
                <a:gd name="connsiteX181" fmla="*/ 0 w 12767104"/>
                <a:gd name="connsiteY181" fmla="*/ 2450592 h 13064490"/>
                <a:gd name="connsiteX0" fmla="*/ 0 w 12767104"/>
                <a:gd name="connsiteY0" fmla="*/ 2450592 h 13064490"/>
                <a:gd name="connsiteX1" fmla="*/ 266319 w 12767104"/>
                <a:gd name="connsiteY1" fmla="*/ 2830068 h 13064490"/>
                <a:gd name="connsiteX2" fmla="*/ 715899 w 12767104"/>
                <a:gd name="connsiteY2" fmla="*/ 2767965 h 13064490"/>
                <a:gd name="connsiteX3" fmla="*/ 1254633 w 12767104"/>
                <a:gd name="connsiteY3" fmla="*/ 3008757 h 13064490"/>
                <a:gd name="connsiteX4" fmla="*/ 1414652 w 12767104"/>
                <a:gd name="connsiteY4" fmla="*/ 3208019 h 13064490"/>
                <a:gd name="connsiteX5" fmla="*/ 1605152 w 12767104"/>
                <a:gd name="connsiteY5" fmla="*/ 3383279 h 13064490"/>
                <a:gd name="connsiteX6" fmla="*/ 1776602 w 12767104"/>
                <a:gd name="connsiteY6" fmla="*/ 3274694 h 13064490"/>
                <a:gd name="connsiteX7" fmla="*/ 2104262 w 12767104"/>
                <a:gd name="connsiteY7" fmla="*/ 3577589 h 13064490"/>
                <a:gd name="connsiteX8" fmla="*/ 2044827 w 12767104"/>
                <a:gd name="connsiteY8" fmla="*/ 3737610 h 13064490"/>
                <a:gd name="connsiteX9" fmla="*/ 2681477 w 12767104"/>
                <a:gd name="connsiteY9" fmla="*/ 3979544 h 13064490"/>
                <a:gd name="connsiteX10" fmla="*/ 3096767 w 12767104"/>
                <a:gd name="connsiteY10" fmla="*/ 3918584 h 13064490"/>
                <a:gd name="connsiteX11" fmla="*/ 3167252 w 12767104"/>
                <a:gd name="connsiteY11" fmla="*/ 4078604 h 13064490"/>
                <a:gd name="connsiteX12" fmla="*/ 3313937 w 12767104"/>
                <a:gd name="connsiteY12" fmla="*/ 4000499 h 13064490"/>
                <a:gd name="connsiteX13" fmla="*/ 3447669 w 12767104"/>
                <a:gd name="connsiteY13" fmla="*/ 4025646 h 13064490"/>
                <a:gd name="connsiteX14" fmla="*/ 3510152 w 12767104"/>
                <a:gd name="connsiteY14" fmla="*/ 4219574 h 13064490"/>
                <a:gd name="connsiteX15" fmla="*/ 3515867 w 12767104"/>
                <a:gd name="connsiteY15" fmla="*/ 4589144 h 13064490"/>
                <a:gd name="connsiteX16" fmla="*/ 3371087 w 12767104"/>
                <a:gd name="connsiteY16" fmla="*/ 4928234 h 13064490"/>
                <a:gd name="connsiteX17" fmla="*/ 3479672 w 12767104"/>
                <a:gd name="connsiteY17" fmla="*/ 5463539 h 13064490"/>
                <a:gd name="connsiteX18" fmla="*/ 3310127 w 12767104"/>
                <a:gd name="connsiteY18" fmla="*/ 5494019 h 13064490"/>
                <a:gd name="connsiteX19" fmla="*/ 3172967 w 12767104"/>
                <a:gd name="connsiteY19" fmla="*/ 6015989 h 13064490"/>
                <a:gd name="connsiteX20" fmla="*/ 3262502 w 12767104"/>
                <a:gd name="connsiteY20" fmla="*/ 6031229 h 13064490"/>
                <a:gd name="connsiteX21" fmla="*/ 3315842 w 12767104"/>
                <a:gd name="connsiteY21" fmla="*/ 6193154 h 13064490"/>
                <a:gd name="connsiteX22" fmla="*/ 3464432 w 12767104"/>
                <a:gd name="connsiteY22" fmla="*/ 6115049 h 13064490"/>
                <a:gd name="connsiteX23" fmla="*/ 3593972 w 12767104"/>
                <a:gd name="connsiteY23" fmla="*/ 6273164 h 13064490"/>
                <a:gd name="connsiteX24" fmla="*/ 3835146 w 12767104"/>
                <a:gd name="connsiteY24" fmla="*/ 6307836 h 13064490"/>
                <a:gd name="connsiteX25" fmla="*/ 3643502 w 12767104"/>
                <a:gd name="connsiteY25" fmla="*/ 6793229 h 13064490"/>
                <a:gd name="connsiteX26" fmla="*/ 3704462 w 12767104"/>
                <a:gd name="connsiteY26" fmla="*/ 7218044 h 13064490"/>
                <a:gd name="connsiteX27" fmla="*/ 3508247 w 12767104"/>
                <a:gd name="connsiteY27" fmla="*/ 7745729 h 13064490"/>
                <a:gd name="connsiteX28" fmla="*/ 3654932 w 12767104"/>
                <a:gd name="connsiteY28" fmla="*/ 7880984 h 13064490"/>
                <a:gd name="connsiteX29" fmla="*/ 3396234 w 12767104"/>
                <a:gd name="connsiteY29" fmla="*/ 8180451 h 13064490"/>
                <a:gd name="connsiteX30" fmla="*/ 3645407 w 12767104"/>
                <a:gd name="connsiteY30" fmla="*/ 8650604 h 13064490"/>
                <a:gd name="connsiteX31" fmla="*/ 4189476 w 12767104"/>
                <a:gd name="connsiteY31" fmla="*/ 9107805 h 13064490"/>
                <a:gd name="connsiteX32" fmla="*/ 4317872 w 12767104"/>
                <a:gd name="connsiteY32" fmla="*/ 9022079 h 13064490"/>
                <a:gd name="connsiteX33" fmla="*/ 4573142 w 12767104"/>
                <a:gd name="connsiteY33" fmla="*/ 9305924 h 13064490"/>
                <a:gd name="connsiteX34" fmla="*/ 4847462 w 12767104"/>
                <a:gd name="connsiteY34" fmla="*/ 9330689 h 13064490"/>
                <a:gd name="connsiteX35" fmla="*/ 5024627 w 12767104"/>
                <a:gd name="connsiteY35" fmla="*/ 9193529 h 13064490"/>
                <a:gd name="connsiteX36" fmla="*/ 5401817 w 12767104"/>
                <a:gd name="connsiteY36" fmla="*/ 9408794 h 13064490"/>
                <a:gd name="connsiteX37" fmla="*/ 5702807 w 12767104"/>
                <a:gd name="connsiteY37" fmla="*/ 9414509 h 13064490"/>
                <a:gd name="connsiteX38" fmla="*/ 5805677 w 12767104"/>
                <a:gd name="connsiteY38" fmla="*/ 9641204 h 13064490"/>
                <a:gd name="connsiteX39" fmla="*/ 6116192 w 12767104"/>
                <a:gd name="connsiteY39" fmla="*/ 9660254 h 13064490"/>
                <a:gd name="connsiteX40" fmla="*/ 6206109 w 12767104"/>
                <a:gd name="connsiteY40" fmla="*/ 9857613 h 13064490"/>
                <a:gd name="connsiteX41" fmla="*/ 6379082 w 12767104"/>
                <a:gd name="connsiteY41" fmla="*/ 9858374 h 13064490"/>
                <a:gd name="connsiteX42" fmla="*/ 6531482 w 12767104"/>
                <a:gd name="connsiteY42" fmla="*/ 10033634 h 13064490"/>
                <a:gd name="connsiteX43" fmla="*/ 6741032 w 12767104"/>
                <a:gd name="connsiteY43" fmla="*/ 10033634 h 13064490"/>
                <a:gd name="connsiteX44" fmla="*/ 6769607 w 12767104"/>
                <a:gd name="connsiteY44" fmla="*/ 10528934 h 13064490"/>
                <a:gd name="connsiteX45" fmla="*/ 6960108 w 12767104"/>
                <a:gd name="connsiteY45" fmla="*/ 10938891 h 13064490"/>
                <a:gd name="connsiteX46" fmla="*/ 6458712 w 12767104"/>
                <a:gd name="connsiteY46" fmla="*/ 11369040 h 13064490"/>
                <a:gd name="connsiteX47" fmla="*/ 6592443 w 12767104"/>
                <a:gd name="connsiteY47" fmla="*/ 11569065 h 13064490"/>
                <a:gd name="connsiteX48" fmla="*/ 6723888 w 12767104"/>
                <a:gd name="connsiteY48" fmla="*/ 11530965 h 13064490"/>
                <a:gd name="connsiteX49" fmla="*/ 6826758 w 12767104"/>
                <a:gd name="connsiteY49" fmla="*/ 11633835 h 13064490"/>
                <a:gd name="connsiteX50" fmla="*/ 6834378 w 12767104"/>
                <a:gd name="connsiteY50" fmla="*/ 11870055 h 13064490"/>
                <a:gd name="connsiteX51" fmla="*/ 6950583 w 12767104"/>
                <a:gd name="connsiteY51" fmla="*/ 12011025 h 13064490"/>
                <a:gd name="connsiteX52" fmla="*/ 7009638 w 12767104"/>
                <a:gd name="connsiteY52" fmla="*/ 12390120 h 13064490"/>
                <a:gd name="connsiteX53" fmla="*/ 6941058 w 12767104"/>
                <a:gd name="connsiteY53" fmla="*/ 12628245 h 13064490"/>
                <a:gd name="connsiteX54" fmla="*/ 7076313 w 12767104"/>
                <a:gd name="connsiteY54" fmla="*/ 12847320 h 13064490"/>
                <a:gd name="connsiteX55" fmla="*/ 7202043 w 12767104"/>
                <a:gd name="connsiteY55" fmla="*/ 12943713 h 13064490"/>
                <a:gd name="connsiteX56" fmla="*/ 7287768 w 12767104"/>
                <a:gd name="connsiteY56" fmla="*/ 12799695 h 13064490"/>
                <a:gd name="connsiteX57" fmla="*/ 7377303 w 12767104"/>
                <a:gd name="connsiteY57" fmla="*/ 12759690 h 13064490"/>
                <a:gd name="connsiteX58" fmla="*/ 7748778 w 12767104"/>
                <a:gd name="connsiteY58" fmla="*/ 12538710 h 13064490"/>
                <a:gd name="connsiteX59" fmla="*/ 8312658 w 12767104"/>
                <a:gd name="connsiteY59" fmla="*/ 13034010 h 13064490"/>
                <a:gd name="connsiteX60" fmla="*/ 8440293 w 12767104"/>
                <a:gd name="connsiteY60" fmla="*/ 12971145 h 13064490"/>
                <a:gd name="connsiteX61" fmla="*/ 8819388 w 12767104"/>
                <a:gd name="connsiteY61" fmla="*/ 13013055 h 13064490"/>
                <a:gd name="connsiteX62" fmla="*/ 9089898 w 12767104"/>
                <a:gd name="connsiteY62" fmla="*/ 13064490 h 13064490"/>
                <a:gd name="connsiteX63" fmla="*/ 9554718 w 12767104"/>
                <a:gd name="connsiteY63" fmla="*/ 12974954 h 13064490"/>
                <a:gd name="connsiteX64" fmla="*/ 9853803 w 12767104"/>
                <a:gd name="connsiteY64" fmla="*/ 12885420 h 13064490"/>
                <a:gd name="connsiteX65" fmla="*/ 9954006 w 12767104"/>
                <a:gd name="connsiteY65" fmla="*/ 12968097 h 13064490"/>
                <a:gd name="connsiteX66" fmla="*/ 10019538 w 12767104"/>
                <a:gd name="connsiteY66" fmla="*/ 12891134 h 13064490"/>
                <a:gd name="connsiteX67" fmla="*/ 10107168 w 12767104"/>
                <a:gd name="connsiteY67" fmla="*/ 12702539 h 13064490"/>
                <a:gd name="connsiteX68" fmla="*/ 10103358 w 12767104"/>
                <a:gd name="connsiteY68" fmla="*/ 12614909 h 13064490"/>
                <a:gd name="connsiteX69" fmla="*/ 10177653 w 12767104"/>
                <a:gd name="connsiteY69" fmla="*/ 12538709 h 13064490"/>
                <a:gd name="connsiteX70" fmla="*/ 10135743 w 12767104"/>
                <a:gd name="connsiteY70" fmla="*/ 12378689 h 13064490"/>
                <a:gd name="connsiteX71" fmla="*/ 10267188 w 12767104"/>
                <a:gd name="connsiteY71" fmla="*/ 12338684 h 13064490"/>
                <a:gd name="connsiteX72" fmla="*/ 10419207 w 12767104"/>
                <a:gd name="connsiteY72" fmla="*/ 11967972 h 13064490"/>
                <a:gd name="connsiteX73" fmla="*/ 11149203 w 12767104"/>
                <a:gd name="connsiteY73" fmla="*/ 12121514 h 13064490"/>
                <a:gd name="connsiteX74" fmla="*/ 12090273 w 12767104"/>
                <a:gd name="connsiteY74" fmla="*/ 11727179 h 13064490"/>
                <a:gd name="connsiteX75" fmla="*/ 12248388 w 12767104"/>
                <a:gd name="connsiteY75" fmla="*/ 11870054 h 13064490"/>
                <a:gd name="connsiteX76" fmla="*/ 12362688 w 12767104"/>
                <a:gd name="connsiteY76" fmla="*/ 11891009 h 13064490"/>
                <a:gd name="connsiteX77" fmla="*/ 12524613 w 12767104"/>
                <a:gd name="connsiteY77" fmla="*/ 11662409 h 13064490"/>
                <a:gd name="connsiteX78" fmla="*/ 12600813 w 12767104"/>
                <a:gd name="connsiteY78" fmla="*/ 11622404 h 13064490"/>
                <a:gd name="connsiteX79" fmla="*/ 12658344 w 12767104"/>
                <a:gd name="connsiteY79" fmla="*/ 11645265 h 13064490"/>
                <a:gd name="connsiteX80" fmla="*/ 12758928 w 12767104"/>
                <a:gd name="connsiteY80" fmla="*/ 11344274 h 13064490"/>
                <a:gd name="connsiteX81" fmla="*/ 12446507 w 12767104"/>
                <a:gd name="connsiteY81" fmla="*/ 10921364 h 13064490"/>
                <a:gd name="connsiteX82" fmla="*/ 12383642 w 12767104"/>
                <a:gd name="connsiteY82" fmla="*/ 10618469 h 13064490"/>
                <a:gd name="connsiteX83" fmla="*/ 12201906 w 12767104"/>
                <a:gd name="connsiteY83" fmla="*/ 10423017 h 13064490"/>
                <a:gd name="connsiteX84" fmla="*/ 12216002 w 12767104"/>
                <a:gd name="connsiteY84" fmla="*/ 10138409 h 13064490"/>
                <a:gd name="connsiteX85" fmla="*/ 12560807 w 12767104"/>
                <a:gd name="connsiteY85" fmla="*/ 9631679 h 13064490"/>
                <a:gd name="connsiteX86" fmla="*/ 12693777 w 12767104"/>
                <a:gd name="connsiteY86" fmla="*/ 8833866 h 13064490"/>
                <a:gd name="connsiteX87" fmla="*/ 12472416 w 12767104"/>
                <a:gd name="connsiteY87" fmla="*/ 8590407 h 13064490"/>
                <a:gd name="connsiteX88" fmla="*/ 12508992 w 12767104"/>
                <a:gd name="connsiteY88" fmla="*/ 7827264 h 13064490"/>
                <a:gd name="connsiteX89" fmla="*/ 12256389 w 12767104"/>
                <a:gd name="connsiteY89" fmla="*/ 7655052 h 13064490"/>
                <a:gd name="connsiteX90" fmla="*/ 11978640 w 12767104"/>
                <a:gd name="connsiteY90" fmla="*/ 7424928 h 13064490"/>
                <a:gd name="connsiteX91" fmla="*/ 11887200 w 12767104"/>
                <a:gd name="connsiteY91" fmla="*/ 6784848 h 13064490"/>
                <a:gd name="connsiteX92" fmla="*/ 12052173 w 12767104"/>
                <a:gd name="connsiteY92" fmla="*/ 6573774 h 13064490"/>
                <a:gd name="connsiteX93" fmla="*/ 12172950 w 12767104"/>
                <a:gd name="connsiteY93" fmla="*/ 6334887 h 13064490"/>
                <a:gd name="connsiteX94" fmla="*/ 12179808 w 12767104"/>
                <a:gd name="connsiteY94" fmla="*/ 5888736 h 13064490"/>
                <a:gd name="connsiteX95" fmla="*/ 11915394 w 12767104"/>
                <a:gd name="connsiteY95" fmla="*/ 5550027 h 13064490"/>
                <a:gd name="connsiteX96" fmla="*/ 11612880 w 12767104"/>
                <a:gd name="connsiteY96" fmla="*/ 5285232 h 13064490"/>
                <a:gd name="connsiteX97" fmla="*/ 11137392 w 12767104"/>
                <a:gd name="connsiteY97" fmla="*/ 4791456 h 13064490"/>
                <a:gd name="connsiteX98" fmla="*/ 10345674 w 12767104"/>
                <a:gd name="connsiteY98" fmla="*/ 4283583 h 13064490"/>
                <a:gd name="connsiteX99" fmla="*/ 10364343 w 12767104"/>
                <a:gd name="connsiteY99" fmla="*/ 3643122 h 13064490"/>
                <a:gd name="connsiteX100" fmla="*/ 10991088 w 12767104"/>
                <a:gd name="connsiteY100" fmla="*/ 3035808 h 13064490"/>
                <a:gd name="connsiteX101" fmla="*/ 11228832 w 12767104"/>
                <a:gd name="connsiteY101" fmla="*/ 2523744 h 13064490"/>
                <a:gd name="connsiteX102" fmla="*/ 11155680 w 12767104"/>
                <a:gd name="connsiteY102" fmla="*/ 2286000 h 13064490"/>
                <a:gd name="connsiteX103" fmla="*/ 11391900 w 12767104"/>
                <a:gd name="connsiteY103" fmla="*/ 1664970 h 13064490"/>
                <a:gd name="connsiteX104" fmla="*/ 11299698 w 12767104"/>
                <a:gd name="connsiteY104" fmla="*/ 1289304 h 13064490"/>
                <a:gd name="connsiteX105" fmla="*/ 10966704 w 12767104"/>
                <a:gd name="connsiteY105" fmla="*/ 1435227 h 13064490"/>
                <a:gd name="connsiteX106" fmla="*/ 10770870 w 12767104"/>
                <a:gd name="connsiteY106" fmla="*/ 1719072 h 13064490"/>
                <a:gd name="connsiteX107" fmla="*/ 10211943 w 12767104"/>
                <a:gd name="connsiteY107" fmla="*/ 1704594 h 13064490"/>
                <a:gd name="connsiteX108" fmla="*/ 10643616 w 12767104"/>
                <a:gd name="connsiteY108" fmla="*/ 987552 h 13064490"/>
                <a:gd name="connsiteX109" fmla="*/ 10569321 w 12767104"/>
                <a:gd name="connsiteY109" fmla="*/ 768477 h 13064490"/>
                <a:gd name="connsiteX110" fmla="*/ 10310241 w 12767104"/>
                <a:gd name="connsiteY110" fmla="*/ 644652 h 13064490"/>
                <a:gd name="connsiteX111" fmla="*/ 10132695 w 12767104"/>
                <a:gd name="connsiteY111" fmla="*/ 798957 h 13064490"/>
                <a:gd name="connsiteX112" fmla="*/ 9947147 w 12767104"/>
                <a:gd name="connsiteY112" fmla="*/ 712469 h 13064490"/>
                <a:gd name="connsiteX113" fmla="*/ 9547097 w 12767104"/>
                <a:gd name="connsiteY113" fmla="*/ 748664 h 13064490"/>
                <a:gd name="connsiteX114" fmla="*/ 9390887 w 12767104"/>
                <a:gd name="connsiteY114" fmla="*/ 302894 h 13064490"/>
                <a:gd name="connsiteX115" fmla="*/ 9286112 w 12767104"/>
                <a:gd name="connsiteY115" fmla="*/ 152399 h 13064490"/>
                <a:gd name="connsiteX116" fmla="*/ 9089136 w 12767104"/>
                <a:gd name="connsiteY116" fmla="*/ 0 h 13064490"/>
                <a:gd name="connsiteX117" fmla="*/ 9030842 w 12767104"/>
                <a:gd name="connsiteY117" fmla="*/ 188594 h 13064490"/>
                <a:gd name="connsiteX118" fmla="*/ 9137522 w 12767104"/>
                <a:gd name="connsiteY118" fmla="*/ 352424 h 13064490"/>
                <a:gd name="connsiteX119" fmla="*/ 8903207 w 12767104"/>
                <a:gd name="connsiteY119" fmla="*/ 421004 h 13064490"/>
                <a:gd name="connsiteX120" fmla="*/ 8634602 w 12767104"/>
                <a:gd name="connsiteY120" fmla="*/ 548639 h 13064490"/>
                <a:gd name="connsiteX121" fmla="*/ 8421242 w 12767104"/>
                <a:gd name="connsiteY121" fmla="*/ 859154 h 13064490"/>
                <a:gd name="connsiteX122" fmla="*/ 8219312 w 12767104"/>
                <a:gd name="connsiteY122" fmla="*/ 922019 h 13064490"/>
                <a:gd name="connsiteX123" fmla="*/ 8125967 w 12767104"/>
                <a:gd name="connsiteY123" fmla="*/ 1301114 h 13064490"/>
                <a:gd name="connsiteX124" fmla="*/ 8017382 w 12767104"/>
                <a:gd name="connsiteY124" fmla="*/ 1407794 h 13064490"/>
                <a:gd name="connsiteX125" fmla="*/ 7960232 w 12767104"/>
                <a:gd name="connsiteY125" fmla="*/ 1514474 h 13064490"/>
                <a:gd name="connsiteX126" fmla="*/ 7788782 w 12767104"/>
                <a:gd name="connsiteY126" fmla="*/ 1567814 h 13064490"/>
                <a:gd name="connsiteX127" fmla="*/ 7692009 w 12767104"/>
                <a:gd name="connsiteY127" fmla="*/ 1780413 h 13064490"/>
                <a:gd name="connsiteX128" fmla="*/ 7466837 w 12767104"/>
                <a:gd name="connsiteY128" fmla="*/ 1527809 h 13064490"/>
                <a:gd name="connsiteX129" fmla="*/ 6998207 w 12767104"/>
                <a:gd name="connsiteY129" fmla="*/ 1950719 h 13064490"/>
                <a:gd name="connsiteX130" fmla="*/ 6794372 w 12767104"/>
                <a:gd name="connsiteY130" fmla="*/ 1811654 h 13064490"/>
                <a:gd name="connsiteX131" fmla="*/ 6438129 w 12767104"/>
                <a:gd name="connsiteY131" fmla="*/ 2047977 h 13064490"/>
                <a:gd name="connsiteX132" fmla="*/ 6388541 w 12767104"/>
                <a:gd name="connsiteY132" fmla="*/ 2077730 h 13064490"/>
                <a:gd name="connsiteX133" fmla="*/ 6200069 w 12767104"/>
                <a:gd name="connsiteY133" fmla="*/ 2258230 h 13064490"/>
                <a:gd name="connsiteX134" fmla="*/ 6132668 w 12767104"/>
                <a:gd name="connsiteY134" fmla="*/ 2184840 h 13064490"/>
                <a:gd name="connsiteX135" fmla="*/ 6051343 w 12767104"/>
                <a:gd name="connsiteY135" fmla="*/ 2172939 h 13064490"/>
                <a:gd name="connsiteX136" fmla="*/ 6160437 w 12767104"/>
                <a:gd name="connsiteY136" fmla="*/ 2085664 h 13064490"/>
                <a:gd name="connsiteX137" fmla="*/ 6152503 w 12767104"/>
                <a:gd name="connsiteY137" fmla="*/ 2036076 h 13064490"/>
                <a:gd name="connsiteX138" fmla="*/ 6071179 w 12767104"/>
                <a:gd name="connsiteY138" fmla="*/ 2038060 h 13064490"/>
                <a:gd name="connsiteX139" fmla="*/ 5991838 w 12767104"/>
                <a:gd name="connsiteY139" fmla="*/ 2105499 h 13064490"/>
                <a:gd name="connsiteX140" fmla="*/ 5957469 w 12767104"/>
                <a:gd name="connsiteY140" fmla="*/ 2048407 h 13064490"/>
                <a:gd name="connsiteX141" fmla="*/ 5841165 w 12767104"/>
                <a:gd name="connsiteY141" fmla="*/ 2136802 h 13064490"/>
                <a:gd name="connsiteX142" fmla="*/ 5728031 w 12767104"/>
                <a:gd name="connsiteY142" fmla="*/ 2049961 h 13064490"/>
                <a:gd name="connsiteX143" fmla="*/ 5581714 w 12767104"/>
                <a:gd name="connsiteY143" fmla="*/ 2050271 h 13064490"/>
                <a:gd name="connsiteX144" fmla="*/ 5460256 w 12767104"/>
                <a:gd name="connsiteY144" fmla="*/ 2097565 h 13064490"/>
                <a:gd name="connsiteX145" fmla="*/ 5343431 w 12767104"/>
                <a:gd name="connsiteY145" fmla="*/ 2060837 h 13064490"/>
                <a:gd name="connsiteX146" fmla="*/ 5383630 w 12767104"/>
                <a:gd name="connsiteY146" fmla="*/ 1903664 h 13064490"/>
                <a:gd name="connsiteX147" fmla="*/ 5073471 w 12767104"/>
                <a:gd name="connsiteY147" fmla="*/ 1859543 h 13064490"/>
                <a:gd name="connsiteX148" fmla="*/ 5060722 w 12767104"/>
                <a:gd name="connsiteY148" fmla="*/ 1712143 h 13064490"/>
                <a:gd name="connsiteX149" fmla="*/ 4887021 w 12767104"/>
                <a:gd name="connsiteY149" fmla="*/ 1772269 h 13064490"/>
                <a:gd name="connsiteX150" fmla="*/ 4565691 w 12767104"/>
                <a:gd name="connsiteY150" fmla="*/ 1635406 h 13064490"/>
                <a:gd name="connsiteX151" fmla="*/ 4512137 w 12767104"/>
                <a:gd name="connsiteY151" fmla="*/ 1712763 h 13064490"/>
                <a:gd name="connsiteX152" fmla="*/ 4375274 w 12767104"/>
                <a:gd name="connsiteY152" fmla="*/ 1712763 h 13064490"/>
                <a:gd name="connsiteX153" fmla="*/ 4289902 w 12767104"/>
                <a:gd name="connsiteY153" fmla="*/ 1742267 h 13064490"/>
                <a:gd name="connsiteX154" fmla="*/ 4214609 w 12767104"/>
                <a:gd name="connsiteY154" fmla="*/ 1593753 h 13064490"/>
                <a:gd name="connsiteX155" fmla="*/ 4095599 w 12767104"/>
                <a:gd name="connsiteY155" fmla="*/ 1520363 h 13064490"/>
                <a:gd name="connsiteX156" fmla="*/ 4099856 w 12767104"/>
                <a:gd name="connsiteY156" fmla="*/ 1431046 h 13064490"/>
                <a:gd name="connsiteX157" fmla="*/ 3996423 w 12767104"/>
                <a:gd name="connsiteY157" fmla="*/ 1391434 h 13064490"/>
                <a:gd name="connsiteX158" fmla="*/ 3762439 w 12767104"/>
                <a:gd name="connsiteY158" fmla="*/ 1268200 h 13064490"/>
                <a:gd name="connsiteX159" fmla="*/ 3683643 w 12767104"/>
                <a:gd name="connsiteY159" fmla="*/ 1308185 h 13064490"/>
                <a:gd name="connsiteX160" fmla="*/ 3505928 w 12767104"/>
                <a:gd name="connsiteY160" fmla="*/ 1106176 h 13064490"/>
                <a:gd name="connsiteX161" fmla="*/ 3296242 w 12767104"/>
                <a:gd name="connsiteY161" fmla="*/ 1199033 h 13064490"/>
                <a:gd name="connsiteX162" fmla="*/ 3234753 w 12767104"/>
                <a:gd name="connsiteY162" fmla="*/ 1089940 h 13064490"/>
                <a:gd name="connsiteX163" fmla="*/ 2999574 w 12767104"/>
                <a:gd name="connsiteY163" fmla="*/ 1182219 h 13064490"/>
                <a:gd name="connsiteX164" fmla="*/ 2992765 w 12767104"/>
                <a:gd name="connsiteY164" fmla="*/ 1034402 h 13064490"/>
                <a:gd name="connsiteX165" fmla="*/ 2920345 w 12767104"/>
                <a:gd name="connsiteY165" fmla="*/ 1007542 h 13064490"/>
                <a:gd name="connsiteX166" fmla="*/ 2792430 w 12767104"/>
                <a:gd name="connsiteY166" fmla="*/ 1246638 h 13064490"/>
                <a:gd name="connsiteX167" fmla="*/ 2793380 w 12767104"/>
                <a:gd name="connsiteY167" fmla="*/ 1429807 h 13064490"/>
                <a:gd name="connsiteX168" fmla="*/ 2655567 w 12767104"/>
                <a:gd name="connsiteY168" fmla="*/ 1478709 h 13064490"/>
                <a:gd name="connsiteX169" fmla="*/ 2541665 w 12767104"/>
                <a:gd name="connsiteY169" fmla="*/ 1603773 h 13064490"/>
                <a:gd name="connsiteX170" fmla="*/ 2356057 w 12767104"/>
                <a:gd name="connsiteY170" fmla="*/ 1591769 h 13064490"/>
                <a:gd name="connsiteX171" fmla="*/ 2241013 w 12767104"/>
                <a:gd name="connsiteY171" fmla="*/ 1758385 h 13064490"/>
                <a:gd name="connsiteX172" fmla="*/ 2084315 w 12767104"/>
                <a:gd name="connsiteY172" fmla="*/ 1706813 h 13064490"/>
                <a:gd name="connsiteX173" fmla="*/ 2012822 w 12767104"/>
                <a:gd name="connsiteY173" fmla="*/ 1710689 h 13064490"/>
                <a:gd name="connsiteX174" fmla="*/ 2007107 w 12767104"/>
                <a:gd name="connsiteY174" fmla="*/ 1870709 h 13064490"/>
                <a:gd name="connsiteX175" fmla="*/ 1736597 w 12767104"/>
                <a:gd name="connsiteY175" fmla="*/ 1920239 h 13064490"/>
                <a:gd name="connsiteX176" fmla="*/ 1383792 w 12767104"/>
                <a:gd name="connsiteY176" fmla="*/ 1796415 h 13064490"/>
                <a:gd name="connsiteX177" fmla="*/ 1064132 w 12767104"/>
                <a:gd name="connsiteY177" fmla="*/ 1979294 h 13064490"/>
                <a:gd name="connsiteX178" fmla="*/ 1053084 w 12767104"/>
                <a:gd name="connsiteY178" fmla="*/ 2431542 h 13064490"/>
                <a:gd name="connsiteX179" fmla="*/ 514350 w 12767104"/>
                <a:gd name="connsiteY179" fmla="*/ 2355342 h 13064490"/>
                <a:gd name="connsiteX180" fmla="*/ 464057 w 12767104"/>
                <a:gd name="connsiteY180" fmla="*/ 2529839 h 13064490"/>
                <a:gd name="connsiteX181" fmla="*/ 0 w 12767104"/>
                <a:gd name="connsiteY181" fmla="*/ 2450592 h 13064490"/>
                <a:gd name="connsiteX0" fmla="*/ 0 w 12767104"/>
                <a:gd name="connsiteY0" fmla="*/ 2450592 h 13064490"/>
                <a:gd name="connsiteX1" fmla="*/ 266319 w 12767104"/>
                <a:gd name="connsiteY1" fmla="*/ 2830068 h 13064490"/>
                <a:gd name="connsiteX2" fmla="*/ 715899 w 12767104"/>
                <a:gd name="connsiteY2" fmla="*/ 2767965 h 13064490"/>
                <a:gd name="connsiteX3" fmla="*/ 1254633 w 12767104"/>
                <a:gd name="connsiteY3" fmla="*/ 3008757 h 13064490"/>
                <a:gd name="connsiteX4" fmla="*/ 1414652 w 12767104"/>
                <a:gd name="connsiteY4" fmla="*/ 3208019 h 13064490"/>
                <a:gd name="connsiteX5" fmla="*/ 1605152 w 12767104"/>
                <a:gd name="connsiteY5" fmla="*/ 3383279 h 13064490"/>
                <a:gd name="connsiteX6" fmla="*/ 1776602 w 12767104"/>
                <a:gd name="connsiteY6" fmla="*/ 3274694 h 13064490"/>
                <a:gd name="connsiteX7" fmla="*/ 2104262 w 12767104"/>
                <a:gd name="connsiteY7" fmla="*/ 3577589 h 13064490"/>
                <a:gd name="connsiteX8" fmla="*/ 2044827 w 12767104"/>
                <a:gd name="connsiteY8" fmla="*/ 3737610 h 13064490"/>
                <a:gd name="connsiteX9" fmla="*/ 2681477 w 12767104"/>
                <a:gd name="connsiteY9" fmla="*/ 3979544 h 13064490"/>
                <a:gd name="connsiteX10" fmla="*/ 3096767 w 12767104"/>
                <a:gd name="connsiteY10" fmla="*/ 3918584 h 13064490"/>
                <a:gd name="connsiteX11" fmla="*/ 3167252 w 12767104"/>
                <a:gd name="connsiteY11" fmla="*/ 4078604 h 13064490"/>
                <a:gd name="connsiteX12" fmla="*/ 3313937 w 12767104"/>
                <a:gd name="connsiteY12" fmla="*/ 4000499 h 13064490"/>
                <a:gd name="connsiteX13" fmla="*/ 3447669 w 12767104"/>
                <a:gd name="connsiteY13" fmla="*/ 4025646 h 13064490"/>
                <a:gd name="connsiteX14" fmla="*/ 3510152 w 12767104"/>
                <a:gd name="connsiteY14" fmla="*/ 4219574 h 13064490"/>
                <a:gd name="connsiteX15" fmla="*/ 3515867 w 12767104"/>
                <a:gd name="connsiteY15" fmla="*/ 4589144 h 13064490"/>
                <a:gd name="connsiteX16" fmla="*/ 3371087 w 12767104"/>
                <a:gd name="connsiteY16" fmla="*/ 4928234 h 13064490"/>
                <a:gd name="connsiteX17" fmla="*/ 3479672 w 12767104"/>
                <a:gd name="connsiteY17" fmla="*/ 5463539 h 13064490"/>
                <a:gd name="connsiteX18" fmla="*/ 3310127 w 12767104"/>
                <a:gd name="connsiteY18" fmla="*/ 5494019 h 13064490"/>
                <a:gd name="connsiteX19" fmla="*/ 3172967 w 12767104"/>
                <a:gd name="connsiteY19" fmla="*/ 6015989 h 13064490"/>
                <a:gd name="connsiteX20" fmla="*/ 3262502 w 12767104"/>
                <a:gd name="connsiteY20" fmla="*/ 6031229 h 13064490"/>
                <a:gd name="connsiteX21" fmla="*/ 3315842 w 12767104"/>
                <a:gd name="connsiteY21" fmla="*/ 6193154 h 13064490"/>
                <a:gd name="connsiteX22" fmla="*/ 3464432 w 12767104"/>
                <a:gd name="connsiteY22" fmla="*/ 6115049 h 13064490"/>
                <a:gd name="connsiteX23" fmla="*/ 3593972 w 12767104"/>
                <a:gd name="connsiteY23" fmla="*/ 6273164 h 13064490"/>
                <a:gd name="connsiteX24" fmla="*/ 3835146 w 12767104"/>
                <a:gd name="connsiteY24" fmla="*/ 6307836 h 13064490"/>
                <a:gd name="connsiteX25" fmla="*/ 3643502 w 12767104"/>
                <a:gd name="connsiteY25" fmla="*/ 6793229 h 13064490"/>
                <a:gd name="connsiteX26" fmla="*/ 3704462 w 12767104"/>
                <a:gd name="connsiteY26" fmla="*/ 7218044 h 13064490"/>
                <a:gd name="connsiteX27" fmla="*/ 3508247 w 12767104"/>
                <a:gd name="connsiteY27" fmla="*/ 7745729 h 13064490"/>
                <a:gd name="connsiteX28" fmla="*/ 3654932 w 12767104"/>
                <a:gd name="connsiteY28" fmla="*/ 7880984 h 13064490"/>
                <a:gd name="connsiteX29" fmla="*/ 3396234 w 12767104"/>
                <a:gd name="connsiteY29" fmla="*/ 8180451 h 13064490"/>
                <a:gd name="connsiteX30" fmla="*/ 3645407 w 12767104"/>
                <a:gd name="connsiteY30" fmla="*/ 8650604 h 13064490"/>
                <a:gd name="connsiteX31" fmla="*/ 4189476 w 12767104"/>
                <a:gd name="connsiteY31" fmla="*/ 9107805 h 13064490"/>
                <a:gd name="connsiteX32" fmla="*/ 4317872 w 12767104"/>
                <a:gd name="connsiteY32" fmla="*/ 9022079 h 13064490"/>
                <a:gd name="connsiteX33" fmla="*/ 4573142 w 12767104"/>
                <a:gd name="connsiteY33" fmla="*/ 9305924 h 13064490"/>
                <a:gd name="connsiteX34" fmla="*/ 4847462 w 12767104"/>
                <a:gd name="connsiteY34" fmla="*/ 9330689 h 13064490"/>
                <a:gd name="connsiteX35" fmla="*/ 5024627 w 12767104"/>
                <a:gd name="connsiteY35" fmla="*/ 9193529 h 13064490"/>
                <a:gd name="connsiteX36" fmla="*/ 5401817 w 12767104"/>
                <a:gd name="connsiteY36" fmla="*/ 9408794 h 13064490"/>
                <a:gd name="connsiteX37" fmla="*/ 5702807 w 12767104"/>
                <a:gd name="connsiteY37" fmla="*/ 9414509 h 13064490"/>
                <a:gd name="connsiteX38" fmla="*/ 5805677 w 12767104"/>
                <a:gd name="connsiteY38" fmla="*/ 9641204 h 13064490"/>
                <a:gd name="connsiteX39" fmla="*/ 6116192 w 12767104"/>
                <a:gd name="connsiteY39" fmla="*/ 9660254 h 13064490"/>
                <a:gd name="connsiteX40" fmla="*/ 6206109 w 12767104"/>
                <a:gd name="connsiteY40" fmla="*/ 9857613 h 13064490"/>
                <a:gd name="connsiteX41" fmla="*/ 6379082 w 12767104"/>
                <a:gd name="connsiteY41" fmla="*/ 9858374 h 13064490"/>
                <a:gd name="connsiteX42" fmla="*/ 6531482 w 12767104"/>
                <a:gd name="connsiteY42" fmla="*/ 10033634 h 13064490"/>
                <a:gd name="connsiteX43" fmla="*/ 6741032 w 12767104"/>
                <a:gd name="connsiteY43" fmla="*/ 10033634 h 13064490"/>
                <a:gd name="connsiteX44" fmla="*/ 6769607 w 12767104"/>
                <a:gd name="connsiteY44" fmla="*/ 10528934 h 13064490"/>
                <a:gd name="connsiteX45" fmla="*/ 6960108 w 12767104"/>
                <a:gd name="connsiteY45" fmla="*/ 10938891 h 13064490"/>
                <a:gd name="connsiteX46" fmla="*/ 6458712 w 12767104"/>
                <a:gd name="connsiteY46" fmla="*/ 11369040 h 13064490"/>
                <a:gd name="connsiteX47" fmla="*/ 6592443 w 12767104"/>
                <a:gd name="connsiteY47" fmla="*/ 11569065 h 13064490"/>
                <a:gd name="connsiteX48" fmla="*/ 6723888 w 12767104"/>
                <a:gd name="connsiteY48" fmla="*/ 11530965 h 13064490"/>
                <a:gd name="connsiteX49" fmla="*/ 6826758 w 12767104"/>
                <a:gd name="connsiteY49" fmla="*/ 11633835 h 13064490"/>
                <a:gd name="connsiteX50" fmla="*/ 6834378 w 12767104"/>
                <a:gd name="connsiteY50" fmla="*/ 11870055 h 13064490"/>
                <a:gd name="connsiteX51" fmla="*/ 6950583 w 12767104"/>
                <a:gd name="connsiteY51" fmla="*/ 12011025 h 13064490"/>
                <a:gd name="connsiteX52" fmla="*/ 7009638 w 12767104"/>
                <a:gd name="connsiteY52" fmla="*/ 12390120 h 13064490"/>
                <a:gd name="connsiteX53" fmla="*/ 6941058 w 12767104"/>
                <a:gd name="connsiteY53" fmla="*/ 12628245 h 13064490"/>
                <a:gd name="connsiteX54" fmla="*/ 7076313 w 12767104"/>
                <a:gd name="connsiteY54" fmla="*/ 12847320 h 13064490"/>
                <a:gd name="connsiteX55" fmla="*/ 7202043 w 12767104"/>
                <a:gd name="connsiteY55" fmla="*/ 12943713 h 13064490"/>
                <a:gd name="connsiteX56" fmla="*/ 7287768 w 12767104"/>
                <a:gd name="connsiteY56" fmla="*/ 12799695 h 13064490"/>
                <a:gd name="connsiteX57" fmla="*/ 7377303 w 12767104"/>
                <a:gd name="connsiteY57" fmla="*/ 12759690 h 13064490"/>
                <a:gd name="connsiteX58" fmla="*/ 7748778 w 12767104"/>
                <a:gd name="connsiteY58" fmla="*/ 12538710 h 13064490"/>
                <a:gd name="connsiteX59" fmla="*/ 8312658 w 12767104"/>
                <a:gd name="connsiteY59" fmla="*/ 13034010 h 13064490"/>
                <a:gd name="connsiteX60" fmla="*/ 8440293 w 12767104"/>
                <a:gd name="connsiteY60" fmla="*/ 12971145 h 13064490"/>
                <a:gd name="connsiteX61" fmla="*/ 8819388 w 12767104"/>
                <a:gd name="connsiteY61" fmla="*/ 13013055 h 13064490"/>
                <a:gd name="connsiteX62" fmla="*/ 9089898 w 12767104"/>
                <a:gd name="connsiteY62" fmla="*/ 13064490 h 13064490"/>
                <a:gd name="connsiteX63" fmla="*/ 9554718 w 12767104"/>
                <a:gd name="connsiteY63" fmla="*/ 12974954 h 13064490"/>
                <a:gd name="connsiteX64" fmla="*/ 9853803 w 12767104"/>
                <a:gd name="connsiteY64" fmla="*/ 12885420 h 13064490"/>
                <a:gd name="connsiteX65" fmla="*/ 9954006 w 12767104"/>
                <a:gd name="connsiteY65" fmla="*/ 12968097 h 13064490"/>
                <a:gd name="connsiteX66" fmla="*/ 10019538 w 12767104"/>
                <a:gd name="connsiteY66" fmla="*/ 12891134 h 13064490"/>
                <a:gd name="connsiteX67" fmla="*/ 10107168 w 12767104"/>
                <a:gd name="connsiteY67" fmla="*/ 12702539 h 13064490"/>
                <a:gd name="connsiteX68" fmla="*/ 10103358 w 12767104"/>
                <a:gd name="connsiteY68" fmla="*/ 12614909 h 13064490"/>
                <a:gd name="connsiteX69" fmla="*/ 10177653 w 12767104"/>
                <a:gd name="connsiteY69" fmla="*/ 12538709 h 13064490"/>
                <a:gd name="connsiteX70" fmla="*/ 10135743 w 12767104"/>
                <a:gd name="connsiteY70" fmla="*/ 12378689 h 13064490"/>
                <a:gd name="connsiteX71" fmla="*/ 10267188 w 12767104"/>
                <a:gd name="connsiteY71" fmla="*/ 12338684 h 13064490"/>
                <a:gd name="connsiteX72" fmla="*/ 10419207 w 12767104"/>
                <a:gd name="connsiteY72" fmla="*/ 11967972 h 13064490"/>
                <a:gd name="connsiteX73" fmla="*/ 11149203 w 12767104"/>
                <a:gd name="connsiteY73" fmla="*/ 12121514 h 13064490"/>
                <a:gd name="connsiteX74" fmla="*/ 12090273 w 12767104"/>
                <a:gd name="connsiteY74" fmla="*/ 11727179 h 13064490"/>
                <a:gd name="connsiteX75" fmla="*/ 12248388 w 12767104"/>
                <a:gd name="connsiteY75" fmla="*/ 11870054 h 13064490"/>
                <a:gd name="connsiteX76" fmla="*/ 12362688 w 12767104"/>
                <a:gd name="connsiteY76" fmla="*/ 11891009 h 13064490"/>
                <a:gd name="connsiteX77" fmla="*/ 12524613 w 12767104"/>
                <a:gd name="connsiteY77" fmla="*/ 11662409 h 13064490"/>
                <a:gd name="connsiteX78" fmla="*/ 12600813 w 12767104"/>
                <a:gd name="connsiteY78" fmla="*/ 11622404 h 13064490"/>
                <a:gd name="connsiteX79" fmla="*/ 12658344 w 12767104"/>
                <a:gd name="connsiteY79" fmla="*/ 11645265 h 13064490"/>
                <a:gd name="connsiteX80" fmla="*/ 12758928 w 12767104"/>
                <a:gd name="connsiteY80" fmla="*/ 11344274 h 13064490"/>
                <a:gd name="connsiteX81" fmla="*/ 12446507 w 12767104"/>
                <a:gd name="connsiteY81" fmla="*/ 10921364 h 13064490"/>
                <a:gd name="connsiteX82" fmla="*/ 12383642 w 12767104"/>
                <a:gd name="connsiteY82" fmla="*/ 10618469 h 13064490"/>
                <a:gd name="connsiteX83" fmla="*/ 12201906 w 12767104"/>
                <a:gd name="connsiteY83" fmla="*/ 10423017 h 13064490"/>
                <a:gd name="connsiteX84" fmla="*/ 12216002 w 12767104"/>
                <a:gd name="connsiteY84" fmla="*/ 10138409 h 13064490"/>
                <a:gd name="connsiteX85" fmla="*/ 12560807 w 12767104"/>
                <a:gd name="connsiteY85" fmla="*/ 9631679 h 13064490"/>
                <a:gd name="connsiteX86" fmla="*/ 12693777 w 12767104"/>
                <a:gd name="connsiteY86" fmla="*/ 8833866 h 13064490"/>
                <a:gd name="connsiteX87" fmla="*/ 12472416 w 12767104"/>
                <a:gd name="connsiteY87" fmla="*/ 8590407 h 13064490"/>
                <a:gd name="connsiteX88" fmla="*/ 12508992 w 12767104"/>
                <a:gd name="connsiteY88" fmla="*/ 7827264 h 13064490"/>
                <a:gd name="connsiteX89" fmla="*/ 12256389 w 12767104"/>
                <a:gd name="connsiteY89" fmla="*/ 7655052 h 13064490"/>
                <a:gd name="connsiteX90" fmla="*/ 11978640 w 12767104"/>
                <a:gd name="connsiteY90" fmla="*/ 7424928 h 13064490"/>
                <a:gd name="connsiteX91" fmla="*/ 11887200 w 12767104"/>
                <a:gd name="connsiteY91" fmla="*/ 6784848 h 13064490"/>
                <a:gd name="connsiteX92" fmla="*/ 12052173 w 12767104"/>
                <a:gd name="connsiteY92" fmla="*/ 6573774 h 13064490"/>
                <a:gd name="connsiteX93" fmla="*/ 12172950 w 12767104"/>
                <a:gd name="connsiteY93" fmla="*/ 6334887 h 13064490"/>
                <a:gd name="connsiteX94" fmla="*/ 12179808 w 12767104"/>
                <a:gd name="connsiteY94" fmla="*/ 5888736 h 13064490"/>
                <a:gd name="connsiteX95" fmla="*/ 11915394 w 12767104"/>
                <a:gd name="connsiteY95" fmla="*/ 5550027 h 13064490"/>
                <a:gd name="connsiteX96" fmla="*/ 11612880 w 12767104"/>
                <a:gd name="connsiteY96" fmla="*/ 5285232 h 13064490"/>
                <a:gd name="connsiteX97" fmla="*/ 11137392 w 12767104"/>
                <a:gd name="connsiteY97" fmla="*/ 4791456 h 13064490"/>
                <a:gd name="connsiteX98" fmla="*/ 10345674 w 12767104"/>
                <a:gd name="connsiteY98" fmla="*/ 4283583 h 13064490"/>
                <a:gd name="connsiteX99" fmla="*/ 10364343 w 12767104"/>
                <a:gd name="connsiteY99" fmla="*/ 3643122 h 13064490"/>
                <a:gd name="connsiteX100" fmla="*/ 10991088 w 12767104"/>
                <a:gd name="connsiteY100" fmla="*/ 3035808 h 13064490"/>
                <a:gd name="connsiteX101" fmla="*/ 11228832 w 12767104"/>
                <a:gd name="connsiteY101" fmla="*/ 2523744 h 13064490"/>
                <a:gd name="connsiteX102" fmla="*/ 11155680 w 12767104"/>
                <a:gd name="connsiteY102" fmla="*/ 2286000 h 13064490"/>
                <a:gd name="connsiteX103" fmla="*/ 11391900 w 12767104"/>
                <a:gd name="connsiteY103" fmla="*/ 1664970 h 13064490"/>
                <a:gd name="connsiteX104" fmla="*/ 11299698 w 12767104"/>
                <a:gd name="connsiteY104" fmla="*/ 1289304 h 13064490"/>
                <a:gd name="connsiteX105" fmla="*/ 10966704 w 12767104"/>
                <a:gd name="connsiteY105" fmla="*/ 1435227 h 13064490"/>
                <a:gd name="connsiteX106" fmla="*/ 10770870 w 12767104"/>
                <a:gd name="connsiteY106" fmla="*/ 1719072 h 13064490"/>
                <a:gd name="connsiteX107" fmla="*/ 10211943 w 12767104"/>
                <a:gd name="connsiteY107" fmla="*/ 1704594 h 13064490"/>
                <a:gd name="connsiteX108" fmla="*/ 10643616 w 12767104"/>
                <a:gd name="connsiteY108" fmla="*/ 987552 h 13064490"/>
                <a:gd name="connsiteX109" fmla="*/ 10569321 w 12767104"/>
                <a:gd name="connsiteY109" fmla="*/ 768477 h 13064490"/>
                <a:gd name="connsiteX110" fmla="*/ 10310241 w 12767104"/>
                <a:gd name="connsiteY110" fmla="*/ 644652 h 13064490"/>
                <a:gd name="connsiteX111" fmla="*/ 10132695 w 12767104"/>
                <a:gd name="connsiteY111" fmla="*/ 798957 h 13064490"/>
                <a:gd name="connsiteX112" fmla="*/ 9947147 w 12767104"/>
                <a:gd name="connsiteY112" fmla="*/ 712469 h 13064490"/>
                <a:gd name="connsiteX113" fmla="*/ 9547097 w 12767104"/>
                <a:gd name="connsiteY113" fmla="*/ 748664 h 13064490"/>
                <a:gd name="connsiteX114" fmla="*/ 9390887 w 12767104"/>
                <a:gd name="connsiteY114" fmla="*/ 302894 h 13064490"/>
                <a:gd name="connsiteX115" fmla="*/ 9286112 w 12767104"/>
                <a:gd name="connsiteY115" fmla="*/ 152399 h 13064490"/>
                <a:gd name="connsiteX116" fmla="*/ 9089136 w 12767104"/>
                <a:gd name="connsiteY116" fmla="*/ 0 h 13064490"/>
                <a:gd name="connsiteX117" fmla="*/ 9030842 w 12767104"/>
                <a:gd name="connsiteY117" fmla="*/ 188594 h 13064490"/>
                <a:gd name="connsiteX118" fmla="*/ 9137522 w 12767104"/>
                <a:gd name="connsiteY118" fmla="*/ 352424 h 13064490"/>
                <a:gd name="connsiteX119" fmla="*/ 8903207 w 12767104"/>
                <a:gd name="connsiteY119" fmla="*/ 421004 h 13064490"/>
                <a:gd name="connsiteX120" fmla="*/ 8634602 w 12767104"/>
                <a:gd name="connsiteY120" fmla="*/ 548639 h 13064490"/>
                <a:gd name="connsiteX121" fmla="*/ 8421242 w 12767104"/>
                <a:gd name="connsiteY121" fmla="*/ 859154 h 13064490"/>
                <a:gd name="connsiteX122" fmla="*/ 8219312 w 12767104"/>
                <a:gd name="connsiteY122" fmla="*/ 922019 h 13064490"/>
                <a:gd name="connsiteX123" fmla="*/ 8125967 w 12767104"/>
                <a:gd name="connsiteY123" fmla="*/ 1301114 h 13064490"/>
                <a:gd name="connsiteX124" fmla="*/ 8017382 w 12767104"/>
                <a:gd name="connsiteY124" fmla="*/ 1407794 h 13064490"/>
                <a:gd name="connsiteX125" fmla="*/ 7960232 w 12767104"/>
                <a:gd name="connsiteY125" fmla="*/ 1514474 h 13064490"/>
                <a:gd name="connsiteX126" fmla="*/ 7788782 w 12767104"/>
                <a:gd name="connsiteY126" fmla="*/ 1567814 h 13064490"/>
                <a:gd name="connsiteX127" fmla="*/ 7692009 w 12767104"/>
                <a:gd name="connsiteY127" fmla="*/ 1780413 h 13064490"/>
                <a:gd name="connsiteX128" fmla="*/ 7466837 w 12767104"/>
                <a:gd name="connsiteY128" fmla="*/ 1535429 h 13064490"/>
                <a:gd name="connsiteX129" fmla="*/ 6998207 w 12767104"/>
                <a:gd name="connsiteY129" fmla="*/ 1950719 h 13064490"/>
                <a:gd name="connsiteX130" fmla="*/ 6794372 w 12767104"/>
                <a:gd name="connsiteY130" fmla="*/ 1811654 h 13064490"/>
                <a:gd name="connsiteX131" fmla="*/ 6438129 w 12767104"/>
                <a:gd name="connsiteY131" fmla="*/ 2047977 h 13064490"/>
                <a:gd name="connsiteX132" fmla="*/ 6388541 w 12767104"/>
                <a:gd name="connsiteY132" fmla="*/ 2077730 h 13064490"/>
                <a:gd name="connsiteX133" fmla="*/ 6200069 w 12767104"/>
                <a:gd name="connsiteY133" fmla="*/ 2258230 h 13064490"/>
                <a:gd name="connsiteX134" fmla="*/ 6132668 w 12767104"/>
                <a:gd name="connsiteY134" fmla="*/ 2184840 h 13064490"/>
                <a:gd name="connsiteX135" fmla="*/ 6051343 w 12767104"/>
                <a:gd name="connsiteY135" fmla="*/ 2172939 h 13064490"/>
                <a:gd name="connsiteX136" fmla="*/ 6160437 w 12767104"/>
                <a:gd name="connsiteY136" fmla="*/ 2085664 h 13064490"/>
                <a:gd name="connsiteX137" fmla="*/ 6152503 w 12767104"/>
                <a:gd name="connsiteY137" fmla="*/ 2036076 h 13064490"/>
                <a:gd name="connsiteX138" fmla="*/ 6071179 w 12767104"/>
                <a:gd name="connsiteY138" fmla="*/ 2038060 h 13064490"/>
                <a:gd name="connsiteX139" fmla="*/ 5991838 w 12767104"/>
                <a:gd name="connsiteY139" fmla="*/ 2105499 h 13064490"/>
                <a:gd name="connsiteX140" fmla="*/ 5957469 w 12767104"/>
                <a:gd name="connsiteY140" fmla="*/ 2048407 h 13064490"/>
                <a:gd name="connsiteX141" fmla="*/ 5841165 w 12767104"/>
                <a:gd name="connsiteY141" fmla="*/ 2136802 h 13064490"/>
                <a:gd name="connsiteX142" fmla="*/ 5728031 w 12767104"/>
                <a:gd name="connsiteY142" fmla="*/ 2049961 h 13064490"/>
                <a:gd name="connsiteX143" fmla="*/ 5581714 w 12767104"/>
                <a:gd name="connsiteY143" fmla="*/ 2050271 h 13064490"/>
                <a:gd name="connsiteX144" fmla="*/ 5460256 w 12767104"/>
                <a:gd name="connsiteY144" fmla="*/ 2097565 h 13064490"/>
                <a:gd name="connsiteX145" fmla="*/ 5343431 w 12767104"/>
                <a:gd name="connsiteY145" fmla="*/ 2060837 h 13064490"/>
                <a:gd name="connsiteX146" fmla="*/ 5383630 w 12767104"/>
                <a:gd name="connsiteY146" fmla="*/ 1903664 h 13064490"/>
                <a:gd name="connsiteX147" fmla="*/ 5073471 w 12767104"/>
                <a:gd name="connsiteY147" fmla="*/ 1859543 h 13064490"/>
                <a:gd name="connsiteX148" fmla="*/ 5060722 w 12767104"/>
                <a:gd name="connsiteY148" fmla="*/ 1712143 h 13064490"/>
                <a:gd name="connsiteX149" fmla="*/ 4887021 w 12767104"/>
                <a:gd name="connsiteY149" fmla="*/ 1772269 h 13064490"/>
                <a:gd name="connsiteX150" fmla="*/ 4565691 w 12767104"/>
                <a:gd name="connsiteY150" fmla="*/ 1635406 h 13064490"/>
                <a:gd name="connsiteX151" fmla="*/ 4512137 w 12767104"/>
                <a:gd name="connsiteY151" fmla="*/ 1712763 h 13064490"/>
                <a:gd name="connsiteX152" fmla="*/ 4375274 w 12767104"/>
                <a:gd name="connsiteY152" fmla="*/ 1712763 h 13064490"/>
                <a:gd name="connsiteX153" fmla="*/ 4289902 w 12767104"/>
                <a:gd name="connsiteY153" fmla="*/ 1742267 h 13064490"/>
                <a:gd name="connsiteX154" fmla="*/ 4214609 w 12767104"/>
                <a:gd name="connsiteY154" fmla="*/ 1593753 h 13064490"/>
                <a:gd name="connsiteX155" fmla="*/ 4095599 w 12767104"/>
                <a:gd name="connsiteY155" fmla="*/ 1520363 h 13064490"/>
                <a:gd name="connsiteX156" fmla="*/ 4099856 w 12767104"/>
                <a:gd name="connsiteY156" fmla="*/ 1431046 h 13064490"/>
                <a:gd name="connsiteX157" fmla="*/ 3996423 w 12767104"/>
                <a:gd name="connsiteY157" fmla="*/ 1391434 h 13064490"/>
                <a:gd name="connsiteX158" fmla="*/ 3762439 w 12767104"/>
                <a:gd name="connsiteY158" fmla="*/ 1268200 h 13064490"/>
                <a:gd name="connsiteX159" fmla="*/ 3683643 w 12767104"/>
                <a:gd name="connsiteY159" fmla="*/ 1308185 h 13064490"/>
                <a:gd name="connsiteX160" fmla="*/ 3505928 w 12767104"/>
                <a:gd name="connsiteY160" fmla="*/ 1106176 h 13064490"/>
                <a:gd name="connsiteX161" fmla="*/ 3296242 w 12767104"/>
                <a:gd name="connsiteY161" fmla="*/ 1199033 h 13064490"/>
                <a:gd name="connsiteX162" fmla="*/ 3234753 w 12767104"/>
                <a:gd name="connsiteY162" fmla="*/ 1089940 h 13064490"/>
                <a:gd name="connsiteX163" fmla="*/ 2999574 w 12767104"/>
                <a:gd name="connsiteY163" fmla="*/ 1182219 h 13064490"/>
                <a:gd name="connsiteX164" fmla="*/ 2992765 w 12767104"/>
                <a:gd name="connsiteY164" fmla="*/ 1034402 h 13064490"/>
                <a:gd name="connsiteX165" fmla="*/ 2920345 w 12767104"/>
                <a:gd name="connsiteY165" fmla="*/ 1007542 h 13064490"/>
                <a:gd name="connsiteX166" fmla="*/ 2792430 w 12767104"/>
                <a:gd name="connsiteY166" fmla="*/ 1246638 h 13064490"/>
                <a:gd name="connsiteX167" fmla="*/ 2793380 w 12767104"/>
                <a:gd name="connsiteY167" fmla="*/ 1429807 h 13064490"/>
                <a:gd name="connsiteX168" fmla="*/ 2655567 w 12767104"/>
                <a:gd name="connsiteY168" fmla="*/ 1478709 h 13064490"/>
                <a:gd name="connsiteX169" fmla="*/ 2541665 w 12767104"/>
                <a:gd name="connsiteY169" fmla="*/ 1603773 h 13064490"/>
                <a:gd name="connsiteX170" fmla="*/ 2356057 w 12767104"/>
                <a:gd name="connsiteY170" fmla="*/ 1591769 h 13064490"/>
                <a:gd name="connsiteX171" fmla="*/ 2241013 w 12767104"/>
                <a:gd name="connsiteY171" fmla="*/ 1758385 h 13064490"/>
                <a:gd name="connsiteX172" fmla="*/ 2084315 w 12767104"/>
                <a:gd name="connsiteY172" fmla="*/ 1706813 h 13064490"/>
                <a:gd name="connsiteX173" fmla="*/ 2012822 w 12767104"/>
                <a:gd name="connsiteY173" fmla="*/ 1710689 h 13064490"/>
                <a:gd name="connsiteX174" fmla="*/ 2007107 w 12767104"/>
                <a:gd name="connsiteY174" fmla="*/ 1870709 h 13064490"/>
                <a:gd name="connsiteX175" fmla="*/ 1736597 w 12767104"/>
                <a:gd name="connsiteY175" fmla="*/ 1920239 h 13064490"/>
                <a:gd name="connsiteX176" fmla="*/ 1383792 w 12767104"/>
                <a:gd name="connsiteY176" fmla="*/ 1796415 h 13064490"/>
                <a:gd name="connsiteX177" fmla="*/ 1064132 w 12767104"/>
                <a:gd name="connsiteY177" fmla="*/ 1979294 h 13064490"/>
                <a:gd name="connsiteX178" fmla="*/ 1053084 w 12767104"/>
                <a:gd name="connsiteY178" fmla="*/ 2431542 h 13064490"/>
                <a:gd name="connsiteX179" fmla="*/ 514350 w 12767104"/>
                <a:gd name="connsiteY179" fmla="*/ 2355342 h 13064490"/>
                <a:gd name="connsiteX180" fmla="*/ 464057 w 12767104"/>
                <a:gd name="connsiteY180" fmla="*/ 2529839 h 13064490"/>
                <a:gd name="connsiteX181" fmla="*/ 0 w 12767104"/>
                <a:gd name="connsiteY181" fmla="*/ 2450592 h 13064490"/>
                <a:gd name="connsiteX0" fmla="*/ 0 w 12767104"/>
                <a:gd name="connsiteY0" fmla="*/ 2450592 h 13064490"/>
                <a:gd name="connsiteX1" fmla="*/ 266319 w 12767104"/>
                <a:gd name="connsiteY1" fmla="*/ 2830068 h 13064490"/>
                <a:gd name="connsiteX2" fmla="*/ 715899 w 12767104"/>
                <a:gd name="connsiteY2" fmla="*/ 2767965 h 13064490"/>
                <a:gd name="connsiteX3" fmla="*/ 1254633 w 12767104"/>
                <a:gd name="connsiteY3" fmla="*/ 3008757 h 13064490"/>
                <a:gd name="connsiteX4" fmla="*/ 1414652 w 12767104"/>
                <a:gd name="connsiteY4" fmla="*/ 3208019 h 13064490"/>
                <a:gd name="connsiteX5" fmla="*/ 1605152 w 12767104"/>
                <a:gd name="connsiteY5" fmla="*/ 3383279 h 13064490"/>
                <a:gd name="connsiteX6" fmla="*/ 1776602 w 12767104"/>
                <a:gd name="connsiteY6" fmla="*/ 3274694 h 13064490"/>
                <a:gd name="connsiteX7" fmla="*/ 2104262 w 12767104"/>
                <a:gd name="connsiteY7" fmla="*/ 3577589 h 13064490"/>
                <a:gd name="connsiteX8" fmla="*/ 2044827 w 12767104"/>
                <a:gd name="connsiteY8" fmla="*/ 3737610 h 13064490"/>
                <a:gd name="connsiteX9" fmla="*/ 2681477 w 12767104"/>
                <a:gd name="connsiteY9" fmla="*/ 3979544 h 13064490"/>
                <a:gd name="connsiteX10" fmla="*/ 3096767 w 12767104"/>
                <a:gd name="connsiteY10" fmla="*/ 3918584 h 13064490"/>
                <a:gd name="connsiteX11" fmla="*/ 3167252 w 12767104"/>
                <a:gd name="connsiteY11" fmla="*/ 4078604 h 13064490"/>
                <a:gd name="connsiteX12" fmla="*/ 3313937 w 12767104"/>
                <a:gd name="connsiteY12" fmla="*/ 4000499 h 13064490"/>
                <a:gd name="connsiteX13" fmla="*/ 3447669 w 12767104"/>
                <a:gd name="connsiteY13" fmla="*/ 4025646 h 13064490"/>
                <a:gd name="connsiteX14" fmla="*/ 3510152 w 12767104"/>
                <a:gd name="connsiteY14" fmla="*/ 4219574 h 13064490"/>
                <a:gd name="connsiteX15" fmla="*/ 3515867 w 12767104"/>
                <a:gd name="connsiteY15" fmla="*/ 4589144 h 13064490"/>
                <a:gd name="connsiteX16" fmla="*/ 3371087 w 12767104"/>
                <a:gd name="connsiteY16" fmla="*/ 4928234 h 13064490"/>
                <a:gd name="connsiteX17" fmla="*/ 3479672 w 12767104"/>
                <a:gd name="connsiteY17" fmla="*/ 5463539 h 13064490"/>
                <a:gd name="connsiteX18" fmla="*/ 3310127 w 12767104"/>
                <a:gd name="connsiteY18" fmla="*/ 5494019 h 13064490"/>
                <a:gd name="connsiteX19" fmla="*/ 3172967 w 12767104"/>
                <a:gd name="connsiteY19" fmla="*/ 6015989 h 13064490"/>
                <a:gd name="connsiteX20" fmla="*/ 3262502 w 12767104"/>
                <a:gd name="connsiteY20" fmla="*/ 6031229 h 13064490"/>
                <a:gd name="connsiteX21" fmla="*/ 3315842 w 12767104"/>
                <a:gd name="connsiteY21" fmla="*/ 6193154 h 13064490"/>
                <a:gd name="connsiteX22" fmla="*/ 3464432 w 12767104"/>
                <a:gd name="connsiteY22" fmla="*/ 6115049 h 13064490"/>
                <a:gd name="connsiteX23" fmla="*/ 3593972 w 12767104"/>
                <a:gd name="connsiteY23" fmla="*/ 6273164 h 13064490"/>
                <a:gd name="connsiteX24" fmla="*/ 3835146 w 12767104"/>
                <a:gd name="connsiteY24" fmla="*/ 6307836 h 13064490"/>
                <a:gd name="connsiteX25" fmla="*/ 3643502 w 12767104"/>
                <a:gd name="connsiteY25" fmla="*/ 6793229 h 13064490"/>
                <a:gd name="connsiteX26" fmla="*/ 3704462 w 12767104"/>
                <a:gd name="connsiteY26" fmla="*/ 7218044 h 13064490"/>
                <a:gd name="connsiteX27" fmla="*/ 3508247 w 12767104"/>
                <a:gd name="connsiteY27" fmla="*/ 7745729 h 13064490"/>
                <a:gd name="connsiteX28" fmla="*/ 3654932 w 12767104"/>
                <a:gd name="connsiteY28" fmla="*/ 7880984 h 13064490"/>
                <a:gd name="connsiteX29" fmla="*/ 3396234 w 12767104"/>
                <a:gd name="connsiteY29" fmla="*/ 8180451 h 13064490"/>
                <a:gd name="connsiteX30" fmla="*/ 3645407 w 12767104"/>
                <a:gd name="connsiteY30" fmla="*/ 8650604 h 13064490"/>
                <a:gd name="connsiteX31" fmla="*/ 4189476 w 12767104"/>
                <a:gd name="connsiteY31" fmla="*/ 9107805 h 13064490"/>
                <a:gd name="connsiteX32" fmla="*/ 4317872 w 12767104"/>
                <a:gd name="connsiteY32" fmla="*/ 9022079 h 13064490"/>
                <a:gd name="connsiteX33" fmla="*/ 4573142 w 12767104"/>
                <a:gd name="connsiteY33" fmla="*/ 9305924 h 13064490"/>
                <a:gd name="connsiteX34" fmla="*/ 4847462 w 12767104"/>
                <a:gd name="connsiteY34" fmla="*/ 9330689 h 13064490"/>
                <a:gd name="connsiteX35" fmla="*/ 5024627 w 12767104"/>
                <a:gd name="connsiteY35" fmla="*/ 9193529 h 13064490"/>
                <a:gd name="connsiteX36" fmla="*/ 5401817 w 12767104"/>
                <a:gd name="connsiteY36" fmla="*/ 9408794 h 13064490"/>
                <a:gd name="connsiteX37" fmla="*/ 5702807 w 12767104"/>
                <a:gd name="connsiteY37" fmla="*/ 9414509 h 13064490"/>
                <a:gd name="connsiteX38" fmla="*/ 5805677 w 12767104"/>
                <a:gd name="connsiteY38" fmla="*/ 9641204 h 13064490"/>
                <a:gd name="connsiteX39" fmla="*/ 6116192 w 12767104"/>
                <a:gd name="connsiteY39" fmla="*/ 9660254 h 13064490"/>
                <a:gd name="connsiteX40" fmla="*/ 6206109 w 12767104"/>
                <a:gd name="connsiteY40" fmla="*/ 9857613 h 13064490"/>
                <a:gd name="connsiteX41" fmla="*/ 6379082 w 12767104"/>
                <a:gd name="connsiteY41" fmla="*/ 9858374 h 13064490"/>
                <a:gd name="connsiteX42" fmla="*/ 6531482 w 12767104"/>
                <a:gd name="connsiteY42" fmla="*/ 10033634 h 13064490"/>
                <a:gd name="connsiteX43" fmla="*/ 6741032 w 12767104"/>
                <a:gd name="connsiteY43" fmla="*/ 10033634 h 13064490"/>
                <a:gd name="connsiteX44" fmla="*/ 6769607 w 12767104"/>
                <a:gd name="connsiteY44" fmla="*/ 10528934 h 13064490"/>
                <a:gd name="connsiteX45" fmla="*/ 6960108 w 12767104"/>
                <a:gd name="connsiteY45" fmla="*/ 10938891 h 13064490"/>
                <a:gd name="connsiteX46" fmla="*/ 6458712 w 12767104"/>
                <a:gd name="connsiteY46" fmla="*/ 11369040 h 13064490"/>
                <a:gd name="connsiteX47" fmla="*/ 6592443 w 12767104"/>
                <a:gd name="connsiteY47" fmla="*/ 11569065 h 13064490"/>
                <a:gd name="connsiteX48" fmla="*/ 6723888 w 12767104"/>
                <a:gd name="connsiteY48" fmla="*/ 11530965 h 13064490"/>
                <a:gd name="connsiteX49" fmla="*/ 6826758 w 12767104"/>
                <a:gd name="connsiteY49" fmla="*/ 11633835 h 13064490"/>
                <a:gd name="connsiteX50" fmla="*/ 6834378 w 12767104"/>
                <a:gd name="connsiteY50" fmla="*/ 11870055 h 13064490"/>
                <a:gd name="connsiteX51" fmla="*/ 6950583 w 12767104"/>
                <a:gd name="connsiteY51" fmla="*/ 12011025 h 13064490"/>
                <a:gd name="connsiteX52" fmla="*/ 7009638 w 12767104"/>
                <a:gd name="connsiteY52" fmla="*/ 12390120 h 13064490"/>
                <a:gd name="connsiteX53" fmla="*/ 6941058 w 12767104"/>
                <a:gd name="connsiteY53" fmla="*/ 12628245 h 13064490"/>
                <a:gd name="connsiteX54" fmla="*/ 7076313 w 12767104"/>
                <a:gd name="connsiteY54" fmla="*/ 12847320 h 13064490"/>
                <a:gd name="connsiteX55" fmla="*/ 7202043 w 12767104"/>
                <a:gd name="connsiteY55" fmla="*/ 12943713 h 13064490"/>
                <a:gd name="connsiteX56" fmla="*/ 7287768 w 12767104"/>
                <a:gd name="connsiteY56" fmla="*/ 12799695 h 13064490"/>
                <a:gd name="connsiteX57" fmla="*/ 7377303 w 12767104"/>
                <a:gd name="connsiteY57" fmla="*/ 12759690 h 13064490"/>
                <a:gd name="connsiteX58" fmla="*/ 7748778 w 12767104"/>
                <a:gd name="connsiteY58" fmla="*/ 12538710 h 13064490"/>
                <a:gd name="connsiteX59" fmla="*/ 8312658 w 12767104"/>
                <a:gd name="connsiteY59" fmla="*/ 13034010 h 13064490"/>
                <a:gd name="connsiteX60" fmla="*/ 8440293 w 12767104"/>
                <a:gd name="connsiteY60" fmla="*/ 12971145 h 13064490"/>
                <a:gd name="connsiteX61" fmla="*/ 8819388 w 12767104"/>
                <a:gd name="connsiteY61" fmla="*/ 13013055 h 13064490"/>
                <a:gd name="connsiteX62" fmla="*/ 9089898 w 12767104"/>
                <a:gd name="connsiteY62" fmla="*/ 13064490 h 13064490"/>
                <a:gd name="connsiteX63" fmla="*/ 9554718 w 12767104"/>
                <a:gd name="connsiteY63" fmla="*/ 12974954 h 13064490"/>
                <a:gd name="connsiteX64" fmla="*/ 9853803 w 12767104"/>
                <a:gd name="connsiteY64" fmla="*/ 12885420 h 13064490"/>
                <a:gd name="connsiteX65" fmla="*/ 9954006 w 12767104"/>
                <a:gd name="connsiteY65" fmla="*/ 12968097 h 13064490"/>
                <a:gd name="connsiteX66" fmla="*/ 10019538 w 12767104"/>
                <a:gd name="connsiteY66" fmla="*/ 12891134 h 13064490"/>
                <a:gd name="connsiteX67" fmla="*/ 10107168 w 12767104"/>
                <a:gd name="connsiteY67" fmla="*/ 12702539 h 13064490"/>
                <a:gd name="connsiteX68" fmla="*/ 10103358 w 12767104"/>
                <a:gd name="connsiteY68" fmla="*/ 12614909 h 13064490"/>
                <a:gd name="connsiteX69" fmla="*/ 10177653 w 12767104"/>
                <a:gd name="connsiteY69" fmla="*/ 12538709 h 13064490"/>
                <a:gd name="connsiteX70" fmla="*/ 10135743 w 12767104"/>
                <a:gd name="connsiteY70" fmla="*/ 12378689 h 13064490"/>
                <a:gd name="connsiteX71" fmla="*/ 10267188 w 12767104"/>
                <a:gd name="connsiteY71" fmla="*/ 12338684 h 13064490"/>
                <a:gd name="connsiteX72" fmla="*/ 10419207 w 12767104"/>
                <a:gd name="connsiteY72" fmla="*/ 11967972 h 13064490"/>
                <a:gd name="connsiteX73" fmla="*/ 11149203 w 12767104"/>
                <a:gd name="connsiteY73" fmla="*/ 12121514 h 13064490"/>
                <a:gd name="connsiteX74" fmla="*/ 12090273 w 12767104"/>
                <a:gd name="connsiteY74" fmla="*/ 11727179 h 13064490"/>
                <a:gd name="connsiteX75" fmla="*/ 12248388 w 12767104"/>
                <a:gd name="connsiteY75" fmla="*/ 11870054 h 13064490"/>
                <a:gd name="connsiteX76" fmla="*/ 12362688 w 12767104"/>
                <a:gd name="connsiteY76" fmla="*/ 11891009 h 13064490"/>
                <a:gd name="connsiteX77" fmla="*/ 12524613 w 12767104"/>
                <a:gd name="connsiteY77" fmla="*/ 11662409 h 13064490"/>
                <a:gd name="connsiteX78" fmla="*/ 12600813 w 12767104"/>
                <a:gd name="connsiteY78" fmla="*/ 11622404 h 13064490"/>
                <a:gd name="connsiteX79" fmla="*/ 12658344 w 12767104"/>
                <a:gd name="connsiteY79" fmla="*/ 11645265 h 13064490"/>
                <a:gd name="connsiteX80" fmla="*/ 12758928 w 12767104"/>
                <a:gd name="connsiteY80" fmla="*/ 11344274 h 13064490"/>
                <a:gd name="connsiteX81" fmla="*/ 12446507 w 12767104"/>
                <a:gd name="connsiteY81" fmla="*/ 10921364 h 13064490"/>
                <a:gd name="connsiteX82" fmla="*/ 12383642 w 12767104"/>
                <a:gd name="connsiteY82" fmla="*/ 10618469 h 13064490"/>
                <a:gd name="connsiteX83" fmla="*/ 12201906 w 12767104"/>
                <a:gd name="connsiteY83" fmla="*/ 10423017 h 13064490"/>
                <a:gd name="connsiteX84" fmla="*/ 12216002 w 12767104"/>
                <a:gd name="connsiteY84" fmla="*/ 10138409 h 13064490"/>
                <a:gd name="connsiteX85" fmla="*/ 12560807 w 12767104"/>
                <a:gd name="connsiteY85" fmla="*/ 9631679 h 13064490"/>
                <a:gd name="connsiteX86" fmla="*/ 12693777 w 12767104"/>
                <a:gd name="connsiteY86" fmla="*/ 8833866 h 13064490"/>
                <a:gd name="connsiteX87" fmla="*/ 12472416 w 12767104"/>
                <a:gd name="connsiteY87" fmla="*/ 8590407 h 13064490"/>
                <a:gd name="connsiteX88" fmla="*/ 12508992 w 12767104"/>
                <a:gd name="connsiteY88" fmla="*/ 7827264 h 13064490"/>
                <a:gd name="connsiteX89" fmla="*/ 12256389 w 12767104"/>
                <a:gd name="connsiteY89" fmla="*/ 7655052 h 13064490"/>
                <a:gd name="connsiteX90" fmla="*/ 11978640 w 12767104"/>
                <a:gd name="connsiteY90" fmla="*/ 7424928 h 13064490"/>
                <a:gd name="connsiteX91" fmla="*/ 11887200 w 12767104"/>
                <a:gd name="connsiteY91" fmla="*/ 6784848 h 13064490"/>
                <a:gd name="connsiteX92" fmla="*/ 12052173 w 12767104"/>
                <a:gd name="connsiteY92" fmla="*/ 6573774 h 13064490"/>
                <a:gd name="connsiteX93" fmla="*/ 12172950 w 12767104"/>
                <a:gd name="connsiteY93" fmla="*/ 6334887 h 13064490"/>
                <a:gd name="connsiteX94" fmla="*/ 12179808 w 12767104"/>
                <a:gd name="connsiteY94" fmla="*/ 5888736 h 13064490"/>
                <a:gd name="connsiteX95" fmla="*/ 11915394 w 12767104"/>
                <a:gd name="connsiteY95" fmla="*/ 5550027 h 13064490"/>
                <a:gd name="connsiteX96" fmla="*/ 11612880 w 12767104"/>
                <a:gd name="connsiteY96" fmla="*/ 5285232 h 13064490"/>
                <a:gd name="connsiteX97" fmla="*/ 11137392 w 12767104"/>
                <a:gd name="connsiteY97" fmla="*/ 4791456 h 13064490"/>
                <a:gd name="connsiteX98" fmla="*/ 10345674 w 12767104"/>
                <a:gd name="connsiteY98" fmla="*/ 4283583 h 13064490"/>
                <a:gd name="connsiteX99" fmla="*/ 10364343 w 12767104"/>
                <a:gd name="connsiteY99" fmla="*/ 3643122 h 13064490"/>
                <a:gd name="connsiteX100" fmla="*/ 10991088 w 12767104"/>
                <a:gd name="connsiteY100" fmla="*/ 3035808 h 13064490"/>
                <a:gd name="connsiteX101" fmla="*/ 11228832 w 12767104"/>
                <a:gd name="connsiteY101" fmla="*/ 2523744 h 13064490"/>
                <a:gd name="connsiteX102" fmla="*/ 11155680 w 12767104"/>
                <a:gd name="connsiteY102" fmla="*/ 2286000 h 13064490"/>
                <a:gd name="connsiteX103" fmla="*/ 11391900 w 12767104"/>
                <a:gd name="connsiteY103" fmla="*/ 1664970 h 13064490"/>
                <a:gd name="connsiteX104" fmla="*/ 11299698 w 12767104"/>
                <a:gd name="connsiteY104" fmla="*/ 1289304 h 13064490"/>
                <a:gd name="connsiteX105" fmla="*/ 10966704 w 12767104"/>
                <a:gd name="connsiteY105" fmla="*/ 1435227 h 13064490"/>
                <a:gd name="connsiteX106" fmla="*/ 10770870 w 12767104"/>
                <a:gd name="connsiteY106" fmla="*/ 1719072 h 13064490"/>
                <a:gd name="connsiteX107" fmla="*/ 10211943 w 12767104"/>
                <a:gd name="connsiteY107" fmla="*/ 1704594 h 13064490"/>
                <a:gd name="connsiteX108" fmla="*/ 10643616 w 12767104"/>
                <a:gd name="connsiteY108" fmla="*/ 987552 h 13064490"/>
                <a:gd name="connsiteX109" fmla="*/ 10569321 w 12767104"/>
                <a:gd name="connsiteY109" fmla="*/ 768477 h 13064490"/>
                <a:gd name="connsiteX110" fmla="*/ 10310241 w 12767104"/>
                <a:gd name="connsiteY110" fmla="*/ 644652 h 13064490"/>
                <a:gd name="connsiteX111" fmla="*/ 10132695 w 12767104"/>
                <a:gd name="connsiteY111" fmla="*/ 798957 h 13064490"/>
                <a:gd name="connsiteX112" fmla="*/ 9947147 w 12767104"/>
                <a:gd name="connsiteY112" fmla="*/ 712469 h 13064490"/>
                <a:gd name="connsiteX113" fmla="*/ 9547097 w 12767104"/>
                <a:gd name="connsiteY113" fmla="*/ 748664 h 13064490"/>
                <a:gd name="connsiteX114" fmla="*/ 9390887 w 12767104"/>
                <a:gd name="connsiteY114" fmla="*/ 302894 h 13064490"/>
                <a:gd name="connsiteX115" fmla="*/ 9286112 w 12767104"/>
                <a:gd name="connsiteY115" fmla="*/ 152399 h 13064490"/>
                <a:gd name="connsiteX116" fmla="*/ 9089136 w 12767104"/>
                <a:gd name="connsiteY116" fmla="*/ 0 h 13064490"/>
                <a:gd name="connsiteX117" fmla="*/ 9030842 w 12767104"/>
                <a:gd name="connsiteY117" fmla="*/ 188594 h 13064490"/>
                <a:gd name="connsiteX118" fmla="*/ 9137522 w 12767104"/>
                <a:gd name="connsiteY118" fmla="*/ 352424 h 13064490"/>
                <a:gd name="connsiteX119" fmla="*/ 8903207 w 12767104"/>
                <a:gd name="connsiteY119" fmla="*/ 421004 h 13064490"/>
                <a:gd name="connsiteX120" fmla="*/ 8634602 w 12767104"/>
                <a:gd name="connsiteY120" fmla="*/ 548639 h 13064490"/>
                <a:gd name="connsiteX121" fmla="*/ 8421242 w 12767104"/>
                <a:gd name="connsiteY121" fmla="*/ 859154 h 13064490"/>
                <a:gd name="connsiteX122" fmla="*/ 8219312 w 12767104"/>
                <a:gd name="connsiteY122" fmla="*/ 922019 h 13064490"/>
                <a:gd name="connsiteX123" fmla="*/ 8125967 w 12767104"/>
                <a:gd name="connsiteY123" fmla="*/ 1301114 h 13064490"/>
                <a:gd name="connsiteX124" fmla="*/ 8017382 w 12767104"/>
                <a:gd name="connsiteY124" fmla="*/ 1407794 h 13064490"/>
                <a:gd name="connsiteX125" fmla="*/ 7960232 w 12767104"/>
                <a:gd name="connsiteY125" fmla="*/ 1514474 h 13064490"/>
                <a:gd name="connsiteX126" fmla="*/ 7788782 w 12767104"/>
                <a:gd name="connsiteY126" fmla="*/ 1567814 h 13064490"/>
                <a:gd name="connsiteX127" fmla="*/ 7692009 w 12767104"/>
                <a:gd name="connsiteY127" fmla="*/ 1780413 h 13064490"/>
                <a:gd name="connsiteX128" fmla="*/ 7466837 w 12767104"/>
                <a:gd name="connsiteY128" fmla="*/ 1535429 h 13064490"/>
                <a:gd name="connsiteX129" fmla="*/ 7015352 w 12767104"/>
                <a:gd name="connsiteY129" fmla="*/ 1952624 h 13064490"/>
                <a:gd name="connsiteX130" fmla="*/ 6794372 w 12767104"/>
                <a:gd name="connsiteY130" fmla="*/ 1811654 h 13064490"/>
                <a:gd name="connsiteX131" fmla="*/ 6438129 w 12767104"/>
                <a:gd name="connsiteY131" fmla="*/ 2047977 h 13064490"/>
                <a:gd name="connsiteX132" fmla="*/ 6388541 w 12767104"/>
                <a:gd name="connsiteY132" fmla="*/ 2077730 h 13064490"/>
                <a:gd name="connsiteX133" fmla="*/ 6200069 w 12767104"/>
                <a:gd name="connsiteY133" fmla="*/ 2258230 h 13064490"/>
                <a:gd name="connsiteX134" fmla="*/ 6132668 w 12767104"/>
                <a:gd name="connsiteY134" fmla="*/ 2184840 h 13064490"/>
                <a:gd name="connsiteX135" fmla="*/ 6051343 w 12767104"/>
                <a:gd name="connsiteY135" fmla="*/ 2172939 h 13064490"/>
                <a:gd name="connsiteX136" fmla="*/ 6160437 w 12767104"/>
                <a:gd name="connsiteY136" fmla="*/ 2085664 h 13064490"/>
                <a:gd name="connsiteX137" fmla="*/ 6152503 w 12767104"/>
                <a:gd name="connsiteY137" fmla="*/ 2036076 h 13064490"/>
                <a:gd name="connsiteX138" fmla="*/ 6071179 w 12767104"/>
                <a:gd name="connsiteY138" fmla="*/ 2038060 h 13064490"/>
                <a:gd name="connsiteX139" fmla="*/ 5991838 w 12767104"/>
                <a:gd name="connsiteY139" fmla="*/ 2105499 h 13064490"/>
                <a:gd name="connsiteX140" fmla="*/ 5957469 w 12767104"/>
                <a:gd name="connsiteY140" fmla="*/ 2048407 h 13064490"/>
                <a:gd name="connsiteX141" fmla="*/ 5841165 w 12767104"/>
                <a:gd name="connsiteY141" fmla="*/ 2136802 h 13064490"/>
                <a:gd name="connsiteX142" fmla="*/ 5728031 w 12767104"/>
                <a:gd name="connsiteY142" fmla="*/ 2049961 h 13064490"/>
                <a:gd name="connsiteX143" fmla="*/ 5581714 w 12767104"/>
                <a:gd name="connsiteY143" fmla="*/ 2050271 h 13064490"/>
                <a:gd name="connsiteX144" fmla="*/ 5460256 w 12767104"/>
                <a:gd name="connsiteY144" fmla="*/ 2097565 h 13064490"/>
                <a:gd name="connsiteX145" fmla="*/ 5343431 w 12767104"/>
                <a:gd name="connsiteY145" fmla="*/ 2060837 h 13064490"/>
                <a:gd name="connsiteX146" fmla="*/ 5383630 w 12767104"/>
                <a:gd name="connsiteY146" fmla="*/ 1903664 h 13064490"/>
                <a:gd name="connsiteX147" fmla="*/ 5073471 w 12767104"/>
                <a:gd name="connsiteY147" fmla="*/ 1859543 h 13064490"/>
                <a:gd name="connsiteX148" fmla="*/ 5060722 w 12767104"/>
                <a:gd name="connsiteY148" fmla="*/ 1712143 h 13064490"/>
                <a:gd name="connsiteX149" fmla="*/ 4887021 w 12767104"/>
                <a:gd name="connsiteY149" fmla="*/ 1772269 h 13064490"/>
                <a:gd name="connsiteX150" fmla="*/ 4565691 w 12767104"/>
                <a:gd name="connsiteY150" fmla="*/ 1635406 h 13064490"/>
                <a:gd name="connsiteX151" fmla="*/ 4512137 w 12767104"/>
                <a:gd name="connsiteY151" fmla="*/ 1712763 h 13064490"/>
                <a:gd name="connsiteX152" fmla="*/ 4375274 w 12767104"/>
                <a:gd name="connsiteY152" fmla="*/ 1712763 h 13064490"/>
                <a:gd name="connsiteX153" fmla="*/ 4289902 w 12767104"/>
                <a:gd name="connsiteY153" fmla="*/ 1742267 h 13064490"/>
                <a:gd name="connsiteX154" fmla="*/ 4214609 w 12767104"/>
                <a:gd name="connsiteY154" fmla="*/ 1593753 h 13064490"/>
                <a:gd name="connsiteX155" fmla="*/ 4095599 w 12767104"/>
                <a:gd name="connsiteY155" fmla="*/ 1520363 h 13064490"/>
                <a:gd name="connsiteX156" fmla="*/ 4099856 w 12767104"/>
                <a:gd name="connsiteY156" fmla="*/ 1431046 h 13064490"/>
                <a:gd name="connsiteX157" fmla="*/ 3996423 w 12767104"/>
                <a:gd name="connsiteY157" fmla="*/ 1391434 h 13064490"/>
                <a:gd name="connsiteX158" fmla="*/ 3762439 w 12767104"/>
                <a:gd name="connsiteY158" fmla="*/ 1268200 h 13064490"/>
                <a:gd name="connsiteX159" fmla="*/ 3683643 w 12767104"/>
                <a:gd name="connsiteY159" fmla="*/ 1308185 h 13064490"/>
                <a:gd name="connsiteX160" fmla="*/ 3505928 w 12767104"/>
                <a:gd name="connsiteY160" fmla="*/ 1106176 h 13064490"/>
                <a:gd name="connsiteX161" fmla="*/ 3296242 w 12767104"/>
                <a:gd name="connsiteY161" fmla="*/ 1199033 h 13064490"/>
                <a:gd name="connsiteX162" fmla="*/ 3234753 w 12767104"/>
                <a:gd name="connsiteY162" fmla="*/ 1089940 h 13064490"/>
                <a:gd name="connsiteX163" fmla="*/ 2999574 w 12767104"/>
                <a:gd name="connsiteY163" fmla="*/ 1182219 h 13064490"/>
                <a:gd name="connsiteX164" fmla="*/ 2992765 w 12767104"/>
                <a:gd name="connsiteY164" fmla="*/ 1034402 h 13064490"/>
                <a:gd name="connsiteX165" fmla="*/ 2920345 w 12767104"/>
                <a:gd name="connsiteY165" fmla="*/ 1007542 h 13064490"/>
                <a:gd name="connsiteX166" fmla="*/ 2792430 w 12767104"/>
                <a:gd name="connsiteY166" fmla="*/ 1246638 h 13064490"/>
                <a:gd name="connsiteX167" fmla="*/ 2793380 w 12767104"/>
                <a:gd name="connsiteY167" fmla="*/ 1429807 h 13064490"/>
                <a:gd name="connsiteX168" fmla="*/ 2655567 w 12767104"/>
                <a:gd name="connsiteY168" fmla="*/ 1478709 h 13064490"/>
                <a:gd name="connsiteX169" fmla="*/ 2541665 w 12767104"/>
                <a:gd name="connsiteY169" fmla="*/ 1603773 h 13064490"/>
                <a:gd name="connsiteX170" fmla="*/ 2356057 w 12767104"/>
                <a:gd name="connsiteY170" fmla="*/ 1591769 h 13064490"/>
                <a:gd name="connsiteX171" fmla="*/ 2241013 w 12767104"/>
                <a:gd name="connsiteY171" fmla="*/ 1758385 h 13064490"/>
                <a:gd name="connsiteX172" fmla="*/ 2084315 w 12767104"/>
                <a:gd name="connsiteY172" fmla="*/ 1706813 h 13064490"/>
                <a:gd name="connsiteX173" fmla="*/ 2012822 w 12767104"/>
                <a:gd name="connsiteY173" fmla="*/ 1710689 h 13064490"/>
                <a:gd name="connsiteX174" fmla="*/ 2007107 w 12767104"/>
                <a:gd name="connsiteY174" fmla="*/ 1870709 h 13064490"/>
                <a:gd name="connsiteX175" fmla="*/ 1736597 w 12767104"/>
                <a:gd name="connsiteY175" fmla="*/ 1920239 h 13064490"/>
                <a:gd name="connsiteX176" fmla="*/ 1383792 w 12767104"/>
                <a:gd name="connsiteY176" fmla="*/ 1796415 h 13064490"/>
                <a:gd name="connsiteX177" fmla="*/ 1064132 w 12767104"/>
                <a:gd name="connsiteY177" fmla="*/ 1979294 h 13064490"/>
                <a:gd name="connsiteX178" fmla="*/ 1053084 w 12767104"/>
                <a:gd name="connsiteY178" fmla="*/ 2431542 h 13064490"/>
                <a:gd name="connsiteX179" fmla="*/ 514350 w 12767104"/>
                <a:gd name="connsiteY179" fmla="*/ 2355342 h 13064490"/>
                <a:gd name="connsiteX180" fmla="*/ 464057 w 12767104"/>
                <a:gd name="connsiteY180" fmla="*/ 2529839 h 13064490"/>
                <a:gd name="connsiteX181" fmla="*/ 0 w 12767104"/>
                <a:gd name="connsiteY181" fmla="*/ 2450592 h 13064490"/>
                <a:gd name="connsiteX0" fmla="*/ 0 w 12767104"/>
                <a:gd name="connsiteY0" fmla="*/ 2450592 h 13064490"/>
                <a:gd name="connsiteX1" fmla="*/ 266319 w 12767104"/>
                <a:gd name="connsiteY1" fmla="*/ 2830068 h 13064490"/>
                <a:gd name="connsiteX2" fmla="*/ 715899 w 12767104"/>
                <a:gd name="connsiteY2" fmla="*/ 2767965 h 13064490"/>
                <a:gd name="connsiteX3" fmla="*/ 1254633 w 12767104"/>
                <a:gd name="connsiteY3" fmla="*/ 3008757 h 13064490"/>
                <a:gd name="connsiteX4" fmla="*/ 1414652 w 12767104"/>
                <a:gd name="connsiteY4" fmla="*/ 3208019 h 13064490"/>
                <a:gd name="connsiteX5" fmla="*/ 1605152 w 12767104"/>
                <a:gd name="connsiteY5" fmla="*/ 3383279 h 13064490"/>
                <a:gd name="connsiteX6" fmla="*/ 1776602 w 12767104"/>
                <a:gd name="connsiteY6" fmla="*/ 3274694 h 13064490"/>
                <a:gd name="connsiteX7" fmla="*/ 2104262 w 12767104"/>
                <a:gd name="connsiteY7" fmla="*/ 3577589 h 13064490"/>
                <a:gd name="connsiteX8" fmla="*/ 2044827 w 12767104"/>
                <a:gd name="connsiteY8" fmla="*/ 3737610 h 13064490"/>
                <a:gd name="connsiteX9" fmla="*/ 2681477 w 12767104"/>
                <a:gd name="connsiteY9" fmla="*/ 3979544 h 13064490"/>
                <a:gd name="connsiteX10" fmla="*/ 3096767 w 12767104"/>
                <a:gd name="connsiteY10" fmla="*/ 3918584 h 13064490"/>
                <a:gd name="connsiteX11" fmla="*/ 3167252 w 12767104"/>
                <a:gd name="connsiteY11" fmla="*/ 4078604 h 13064490"/>
                <a:gd name="connsiteX12" fmla="*/ 3313937 w 12767104"/>
                <a:gd name="connsiteY12" fmla="*/ 4000499 h 13064490"/>
                <a:gd name="connsiteX13" fmla="*/ 3447669 w 12767104"/>
                <a:gd name="connsiteY13" fmla="*/ 4025646 h 13064490"/>
                <a:gd name="connsiteX14" fmla="*/ 3510152 w 12767104"/>
                <a:gd name="connsiteY14" fmla="*/ 4219574 h 13064490"/>
                <a:gd name="connsiteX15" fmla="*/ 3515867 w 12767104"/>
                <a:gd name="connsiteY15" fmla="*/ 4589144 h 13064490"/>
                <a:gd name="connsiteX16" fmla="*/ 3371087 w 12767104"/>
                <a:gd name="connsiteY16" fmla="*/ 4928234 h 13064490"/>
                <a:gd name="connsiteX17" fmla="*/ 3479672 w 12767104"/>
                <a:gd name="connsiteY17" fmla="*/ 5463539 h 13064490"/>
                <a:gd name="connsiteX18" fmla="*/ 3310127 w 12767104"/>
                <a:gd name="connsiteY18" fmla="*/ 5494019 h 13064490"/>
                <a:gd name="connsiteX19" fmla="*/ 3172967 w 12767104"/>
                <a:gd name="connsiteY19" fmla="*/ 6015989 h 13064490"/>
                <a:gd name="connsiteX20" fmla="*/ 3262502 w 12767104"/>
                <a:gd name="connsiteY20" fmla="*/ 6031229 h 13064490"/>
                <a:gd name="connsiteX21" fmla="*/ 3315842 w 12767104"/>
                <a:gd name="connsiteY21" fmla="*/ 6193154 h 13064490"/>
                <a:gd name="connsiteX22" fmla="*/ 3464432 w 12767104"/>
                <a:gd name="connsiteY22" fmla="*/ 6115049 h 13064490"/>
                <a:gd name="connsiteX23" fmla="*/ 3593972 w 12767104"/>
                <a:gd name="connsiteY23" fmla="*/ 6273164 h 13064490"/>
                <a:gd name="connsiteX24" fmla="*/ 3835146 w 12767104"/>
                <a:gd name="connsiteY24" fmla="*/ 6307836 h 13064490"/>
                <a:gd name="connsiteX25" fmla="*/ 3643502 w 12767104"/>
                <a:gd name="connsiteY25" fmla="*/ 6793229 h 13064490"/>
                <a:gd name="connsiteX26" fmla="*/ 3704462 w 12767104"/>
                <a:gd name="connsiteY26" fmla="*/ 7218044 h 13064490"/>
                <a:gd name="connsiteX27" fmla="*/ 3508247 w 12767104"/>
                <a:gd name="connsiteY27" fmla="*/ 7745729 h 13064490"/>
                <a:gd name="connsiteX28" fmla="*/ 3654932 w 12767104"/>
                <a:gd name="connsiteY28" fmla="*/ 7880984 h 13064490"/>
                <a:gd name="connsiteX29" fmla="*/ 3396234 w 12767104"/>
                <a:gd name="connsiteY29" fmla="*/ 8180451 h 13064490"/>
                <a:gd name="connsiteX30" fmla="*/ 3645407 w 12767104"/>
                <a:gd name="connsiteY30" fmla="*/ 8650604 h 13064490"/>
                <a:gd name="connsiteX31" fmla="*/ 4189476 w 12767104"/>
                <a:gd name="connsiteY31" fmla="*/ 9107805 h 13064490"/>
                <a:gd name="connsiteX32" fmla="*/ 4317872 w 12767104"/>
                <a:gd name="connsiteY32" fmla="*/ 9022079 h 13064490"/>
                <a:gd name="connsiteX33" fmla="*/ 4573142 w 12767104"/>
                <a:gd name="connsiteY33" fmla="*/ 9305924 h 13064490"/>
                <a:gd name="connsiteX34" fmla="*/ 4847462 w 12767104"/>
                <a:gd name="connsiteY34" fmla="*/ 9330689 h 13064490"/>
                <a:gd name="connsiteX35" fmla="*/ 5024627 w 12767104"/>
                <a:gd name="connsiteY35" fmla="*/ 9193529 h 13064490"/>
                <a:gd name="connsiteX36" fmla="*/ 5401817 w 12767104"/>
                <a:gd name="connsiteY36" fmla="*/ 9408794 h 13064490"/>
                <a:gd name="connsiteX37" fmla="*/ 5702807 w 12767104"/>
                <a:gd name="connsiteY37" fmla="*/ 9414509 h 13064490"/>
                <a:gd name="connsiteX38" fmla="*/ 5805677 w 12767104"/>
                <a:gd name="connsiteY38" fmla="*/ 9641204 h 13064490"/>
                <a:gd name="connsiteX39" fmla="*/ 6116192 w 12767104"/>
                <a:gd name="connsiteY39" fmla="*/ 9660254 h 13064490"/>
                <a:gd name="connsiteX40" fmla="*/ 6206109 w 12767104"/>
                <a:gd name="connsiteY40" fmla="*/ 9857613 h 13064490"/>
                <a:gd name="connsiteX41" fmla="*/ 6379082 w 12767104"/>
                <a:gd name="connsiteY41" fmla="*/ 9858374 h 13064490"/>
                <a:gd name="connsiteX42" fmla="*/ 6531482 w 12767104"/>
                <a:gd name="connsiteY42" fmla="*/ 10033634 h 13064490"/>
                <a:gd name="connsiteX43" fmla="*/ 6741032 w 12767104"/>
                <a:gd name="connsiteY43" fmla="*/ 10033634 h 13064490"/>
                <a:gd name="connsiteX44" fmla="*/ 6769607 w 12767104"/>
                <a:gd name="connsiteY44" fmla="*/ 10528934 h 13064490"/>
                <a:gd name="connsiteX45" fmla="*/ 6960108 w 12767104"/>
                <a:gd name="connsiteY45" fmla="*/ 10938891 h 13064490"/>
                <a:gd name="connsiteX46" fmla="*/ 6458712 w 12767104"/>
                <a:gd name="connsiteY46" fmla="*/ 11369040 h 13064490"/>
                <a:gd name="connsiteX47" fmla="*/ 6592443 w 12767104"/>
                <a:gd name="connsiteY47" fmla="*/ 11569065 h 13064490"/>
                <a:gd name="connsiteX48" fmla="*/ 6723888 w 12767104"/>
                <a:gd name="connsiteY48" fmla="*/ 11530965 h 13064490"/>
                <a:gd name="connsiteX49" fmla="*/ 6826758 w 12767104"/>
                <a:gd name="connsiteY49" fmla="*/ 11633835 h 13064490"/>
                <a:gd name="connsiteX50" fmla="*/ 6834378 w 12767104"/>
                <a:gd name="connsiteY50" fmla="*/ 11870055 h 13064490"/>
                <a:gd name="connsiteX51" fmla="*/ 6950583 w 12767104"/>
                <a:gd name="connsiteY51" fmla="*/ 12011025 h 13064490"/>
                <a:gd name="connsiteX52" fmla="*/ 7009638 w 12767104"/>
                <a:gd name="connsiteY52" fmla="*/ 12390120 h 13064490"/>
                <a:gd name="connsiteX53" fmla="*/ 6941058 w 12767104"/>
                <a:gd name="connsiteY53" fmla="*/ 12628245 h 13064490"/>
                <a:gd name="connsiteX54" fmla="*/ 7076313 w 12767104"/>
                <a:gd name="connsiteY54" fmla="*/ 12847320 h 13064490"/>
                <a:gd name="connsiteX55" fmla="*/ 7202043 w 12767104"/>
                <a:gd name="connsiteY55" fmla="*/ 12943713 h 13064490"/>
                <a:gd name="connsiteX56" fmla="*/ 7287768 w 12767104"/>
                <a:gd name="connsiteY56" fmla="*/ 12799695 h 13064490"/>
                <a:gd name="connsiteX57" fmla="*/ 7377303 w 12767104"/>
                <a:gd name="connsiteY57" fmla="*/ 12759690 h 13064490"/>
                <a:gd name="connsiteX58" fmla="*/ 7748778 w 12767104"/>
                <a:gd name="connsiteY58" fmla="*/ 12538710 h 13064490"/>
                <a:gd name="connsiteX59" fmla="*/ 8312658 w 12767104"/>
                <a:gd name="connsiteY59" fmla="*/ 13034010 h 13064490"/>
                <a:gd name="connsiteX60" fmla="*/ 8440293 w 12767104"/>
                <a:gd name="connsiteY60" fmla="*/ 12971145 h 13064490"/>
                <a:gd name="connsiteX61" fmla="*/ 8819388 w 12767104"/>
                <a:gd name="connsiteY61" fmla="*/ 13013055 h 13064490"/>
                <a:gd name="connsiteX62" fmla="*/ 9089898 w 12767104"/>
                <a:gd name="connsiteY62" fmla="*/ 13064490 h 13064490"/>
                <a:gd name="connsiteX63" fmla="*/ 9554718 w 12767104"/>
                <a:gd name="connsiteY63" fmla="*/ 12974954 h 13064490"/>
                <a:gd name="connsiteX64" fmla="*/ 9853803 w 12767104"/>
                <a:gd name="connsiteY64" fmla="*/ 12885420 h 13064490"/>
                <a:gd name="connsiteX65" fmla="*/ 9954006 w 12767104"/>
                <a:gd name="connsiteY65" fmla="*/ 12968097 h 13064490"/>
                <a:gd name="connsiteX66" fmla="*/ 10019538 w 12767104"/>
                <a:gd name="connsiteY66" fmla="*/ 12891134 h 13064490"/>
                <a:gd name="connsiteX67" fmla="*/ 10107168 w 12767104"/>
                <a:gd name="connsiteY67" fmla="*/ 12702539 h 13064490"/>
                <a:gd name="connsiteX68" fmla="*/ 10103358 w 12767104"/>
                <a:gd name="connsiteY68" fmla="*/ 12614909 h 13064490"/>
                <a:gd name="connsiteX69" fmla="*/ 10177653 w 12767104"/>
                <a:gd name="connsiteY69" fmla="*/ 12538709 h 13064490"/>
                <a:gd name="connsiteX70" fmla="*/ 10135743 w 12767104"/>
                <a:gd name="connsiteY70" fmla="*/ 12378689 h 13064490"/>
                <a:gd name="connsiteX71" fmla="*/ 10267188 w 12767104"/>
                <a:gd name="connsiteY71" fmla="*/ 12338684 h 13064490"/>
                <a:gd name="connsiteX72" fmla="*/ 10419207 w 12767104"/>
                <a:gd name="connsiteY72" fmla="*/ 11967972 h 13064490"/>
                <a:gd name="connsiteX73" fmla="*/ 11149203 w 12767104"/>
                <a:gd name="connsiteY73" fmla="*/ 12121514 h 13064490"/>
                <a:gd name="connsiteX74" fmla="*/ 12090273 w 12767104"/>
                <a:gd name="connsiteY74" fmla="*/ 11727179 h 13064490"/>
                <a:gd name="connsiteX75" fmla="*/ 12248388 w 12767104"/>
                <a:gd name="connsiteY75" fmla="*/ 11870054 h 13064490"/>
                <a:gd name="connsiteX76" fmla="*/ 12362688 w 12767104"/>
                <a:gd name="connsiteY76" fmla="*/ 11891009 h 13064490"/>
                <a:gd name="connsiteX77" fmla="*/ 12524613 w 12767104"/>
                <a:gd name="connsiteY77" fmla="*/ 11662409 h 13064490"/>
                <a:gd name="connsiteX78" fmla="*/ 12600813 w 12767104"/>
                <a:gd name="connsiteY78" fmla="*/ 11622404 h 13064490"/>
                <a:gd name="connsiteX79" fmla="*/ 12658344 w 12767104"/>
                <a:gd name="connsiteY79" fmla="*/ 11645265 h 13064490"/>
                <a:gd name="connsiteX80" fmla="*/ 12758928 w 12767104"/>
                <a:gd name="connsiteY80" fmla="*/ 11344274 h 13064490"/>
                <a:gd name="connsiteX81" fmla="*/ 12446507 w 12767104"/>
                <a:gd name="connsiteY81" fmla="*/ 10921364 h 13064490"/>
                <a:gd name="connsiteX82" fmla="*/ 12383642 w 12767104"/>
                <a:gd name="connsiteY82" fmla="*/ 10618469 h 13064490"/>
                <a:gd name="connsiteX83" fmla="*/ 12201906 w 12767104"/>
                <a:gd name="connsiteY83" fmla="*/ 10423017 h 13064490"/>
                <a:gd name="connsiteX84" fmla="*/ 12216002 w 12767104"/>
                <a:gd name="connsiteY84" fmla="*/ 10138409 h 13064490"/>
                <a:gd name="connsiteX85" fmla="*/ 12560807 w 12767104"/>
                <a:gd name="connsiteY85" fmla="*/ 9631679 h 13064490"/>
                <a:gd name="connsiteX86" fmla="*/ 12693777 w 12767104"/>
                <a:gd name="connsiteY86" fmla="*/ 8833866 h 13064490"/>
                <a:gd name="connsiteX87" fmla="*/ 12472416 w 12767104"/>
                <a:gd name="connsiteY87" fmla="*/ 8590407 h 13064490"/>
                <a:gd name="connsiteX88" fmla="*/ 12508992 w 12767104"/>
                <a:gd name="connsiteY88" fmla="*/ 7827264 h 13064490"/>
                <a:gd name="connsiteX89" fmla="*/ 12256389 w 12767104"/>
                <a:gd name="connsiteY89" fmla="*/ 7655052 h 13064490"/>
                <a:gd name="connsiteX90" fmla="*/ 11978640 w 12767104"/>
                <a:gd name="connsiteY90" fmla="*/ 7424928 h 13064490"/>
                <a:gd name="connsiteX91" fmla="*/ 11887200 w 12767104"/>
                <a:gd name="connsiteY91" fmla="*/ 6784848 h 13064490"/>
                <a:gd name="connsiteX92" fmla="*/ 12052173 w 12767104"/>
                <a:gd name="connsiteY92" fmla="*/ 6573774 h 13064490"/>
                <a:gd name="connsiteX93" fmla="*/ 12172950 w 12767104"/>
                <a:gd name="connsiteY93" fmla="*/ 6334887 h 13064490"/>
                <a:gd name="connsiteX94" fmla="*/ 12179808 w 12767104"/>
                <a:gd name="connsiteY94" fmla="*/ 5888736 h 13064490"/>
                <a:gd name="connsiteX95" fmla="*/ 11915394 w 12767104"/>
                <a:gd name="connsiteY95" fmla="*/ 5550027 h 13064490"/>
                <a:gd name="connsiteX96" fmla="*/ 11612880 w 12767104"/>
                <a:gd name="connsiteY96" fmla="*/ 5285232 h 13064490"/>
                <a:gd name="connsiteX97" fmla="*/ 11137392 w 12767104"/>
                <a:gd name="connsiteY97" fmla="*/ 4791456 h 13064490"/>
                <a:gd name="connsiteX98" fmla="*/ 10345674 w 12767104"/>
                <a:gd name="connsiteY98" fmla="*/ 4283583 h 13064490"/>
                <a:gd name="connsiteX99" fmla="*/ 10364343 w 12767104"/>
                <a:gd name="connsiteY99" fmla="*/ 3643122 h 13064490"/>
                <a:gd name="connsiteX100" fmla="*/ 10991088 w 12767104"/>
                <a:gd name="connsiteY100" fmla="*/ 3035808 h 13064490"/>
                <a:gd name="connsiteX101" fmla="*/ 11228832 w 12767104"/>
                <a:gd name="connsiteY101" fmla="*/ 2523744 h 13064490"/>
                <a:gd name="connsiteX102" fmla="*/ 11155680 w 12767104"/>
                <a:gd name="connsiteY102" fmla="*/ 2286000 h 13064490"/>
                <a:gd name="connsiteX103" fmla="*/ 11391900 w 12767104"/>
                <a:gd name="connsiteY103" fmla="*/ 1664970 h 13064490"/>
                <a:gd name="connsiteX104" fmla="*/ 11299698 w 12767104"/>
                <a:gd name="connsiteY104" fmla="*/ 1289304 h 13064490"/>
                <a:gd name="connsiteX105" fmla="*/ 10966704 w 12767104"/>
                <a:gd name="connsiteY105" fmla="*/ 1435227 h 13064490"/>
                <a:gd name="connsiteX106" fmla="*/ 10770870 w 12767104"/>
                <a:gd name="connsiteY106" fmla="*/ 1719072 h 13064490"/>
                <a:gd name="connsiteX107" fmla="*/ 10211943 w 12767104"/>
                <a:gd name="connsiteY107" fmla="*/ 1704594 h 13064490"/>
                <a:gd name="connsiteX108" fmla="*/ 10643616 w 12767104"/>
                <a:gd name="connsiteY108" fmla="*/ 987552 h 13064490"/>
                <a:gd name="connsiteX109" fmla="*/ 10569321 w 12767104"/>
                <a:gd name="connsiteY109" fmla="*/ 768477 h 13064490"/>
                <a:gd name="connsiteX110" fmla="*/ 10310241 w 12767104"/>
                <a:gd name="connsiteY110" fmla="*/ 644652 h 13064490"/>
                <a:gd name="connsiteX111" fmla="*/ 10132695 w 12767104"/>
                <a:gd name="connsiteY111" fmla="*/ 798957 h 13064490"/>
                <a:gd name="connsiteX112" fmla="*/ 9947147 w 12767104"/>
                <a:gd name="connsiteY112" fmla="*/ 712469 h 13064490"/>
                <a:gd name="connsiteX113" fmla="*/ 9547097 w 12767104"/>
                <a:gd name="connsiteY113" fmla="*/ 748664 h 13064490"/>
                <a:gd name="connsiteX114" fmla="*/ 9390887 w 12767104"/>
                <a:gd name="connsiteY114" fmla="*/ 302894 h 13064490"/>
                <a:gd name="connsiteX115" fmla="*/ 9286112 w 12767104"/>
                <a:gd name="connsiteY115" fmla="*/ 152399 h 13064490"/>
                <a:gd name="connsiteX116" fmla="*/ 9089136 w 12767104"/>
                <a:gd name="connsiteY116" fmla="*/ 0 h 13064490"/>
                <a:gd name="connsiteX117" fmla="*/ 9030842 w 12767104"/>
                <a:gd name="connsiteY117" fmla="*/ 188594 h 13064490"/>
                <a:gd name="connsiteX118" fmla="*/ 9137522 w 12767104"/>
                <a:gd name="connsiteY118" fmla="*/ 352424 h 13064490"/>
                <a:gd name="connsiteX119" fmla="*/ 8903207 w 12767104"/>
                <a:gd name="connsiteY119" fmla="*/ 421004 h 13064490"/>
                <a:gd name="connsiteX120" fmla="*/ 8634602 w 12767104"/>
                <a:gd name="connsiteY120" fmla="*/ 548639 h 13064490"/>
                <a:gd name="connsiteX121" fmla="*/ 8421242 w 12767104"/>
                <a:gd name="connsiteY121" fmla="*/ 859154 h 13064490"/>
                <a:gd name="connsiteX122" fmla="*/ 8219312 w 12767104"/>
                <a:gd name="connsiteY122" fmla="*/ 922019 h 13064490"/>
                <a:gd name="connsiteX123" fmla="*/ 8125967 w 12767104"/>
                <a:gd name="connsiteY123" fmla="*/ 1301114 h 13064490"/>
                <a:gd name="connsiteX124" fmla="*/ 8017382 w 12767104"/>
                <a:gd name="connsiteY124" fmla="*/ 1407794 h 13064490"/>
                <a:gd name="connsiteX125" fmla="*/ 7960232 w 12767104"/>
                <a:gd name="connsiteY125" fmla="*/ 1514474 h 13064490"/>
                <a:gd name="connsiteX126" fmla="*/ 7788782 w 12767104"/>
                <a:gd name="connsiteY126" fmla="*/ 1567814 h 13064490"/>
                <a:gd name="connsiteX127" fmla="*/ 7692009 w 12767104"/>
                <a:gd name="connsiteY127" fmla="*/ 1780413 h 13064490"/>
                <a:gd name="connsiteX128" fmla="*/ 7466837 w 12767104"/>
                <a:gd name="connsiteY128" fmla="*/ 1535429 h 13064490"/>
                <a:gd name="connsiteX129" fmla="*/ 7015352 w 12767104"/>
                <a:gd name="connsiteY129" fmla="*/ 1952624 h 13064490"/>
                <a:gd name="connsiteX130" fmla="*/ 6794372 w 12767104"/>
                <a:gd name="connsiteY130" fmla="*/ 1811654 h 13064490"/>
                <a:gd name="connsiteX131" fmla="*/ 6438129 w 12767104"/>
                <a:gd name="connsiteY131" fmla="*/ 2047977 h 13064490"/>
                <a:gd name="connsiteX132" fmla="*/ 6388541 w 12767104"/>
                <a:gd name="connsiteY132" fmla="*/ 2077730 h 13064490"/>
                <a:gd name="connsiteX133" fmla="*/ 6200069 w 12767104"/>
                <a:gd name="connsiteY133" fmla="*/ 2258230 h 13064490"/>
                <a:gd name="connsiteX134" fmla="*/ 6132668 w 12767104"/>
                <a:gd name="connsiteY134" fmla="*/ 2184840 h 13064490"/>
                <a:gd name="connsiteX135" fmla="*/ 6051343 w 12767104"/>
                <a:gd name="connsiteY135" fmla="*/ 2172939 h 13064490"/>
                <a:gd name="connsiteX136" fmla="*/ 6160437 w 12767104"/>
                <a:gd name="connsiteY136" fmla="*/ 2085664 h 13064490"/>
                <a:gd name="connsiteX137" fmla="*/ 6152503 w 12767104"/>
                <a:gd name="connsiteY137" fmla="*/ 2036076 h 13064490"/>
                <a:gd name="connsiteX138" fmla="*/ 6071179 w 12767104"/>
                <a:gd name="connsiteY138" fmla="*/ 2038060 h 13064490"/>
                <a:gd name="connsiteX139" fmla="*/ 5991838 w 12767104"/>
                <a:gd name="connsiteY139" fmla="*/ 2105499 h 13064490"/>
                <a:gd name="connsiteX140" fmla="*/ 5957469 w 12767104"/>
                <a:gd name="connsiteY140" fmla="*/ 2048407 h 13064490"/>
                <a:gd name="connsiteX141" fmla="*/ 5841165 w 12767104"/>
                <a:gd name="connsiteY141" fmla="*/ 2136802 h 13064490"/>
                <a:gd name="connsiteX142" fmla="*/ 5728031 w 12767104"/>
                <a:gd name="connsiteY142" fmla="*/ 2049961 h 13064490"/>
                <a:gd name="connsiteX143" fmla="*/ 5581714 w 12767104"/>
                <a:gd name="connsiteY143" fmla="*/ 2050271 h 13064490"/>
                <a:gd name="connsiteX144" fmla="*/ 5460256 w 12767104"/>
                <a:gd name="connsiteY144" fmla="*/ 2097565 h 13064490"/>
                <a:gd name="connsiteX145" fmla="*/ 5343431 w 12767104"/>
                <a:gd name="connsiteY145" fmla="*/ 2060837 h 13064490"/>
                <a:gd name="connsiteX146" fmla="*/ 5383630 w 12767104"/>
                <a:gd name="connsiteY146" fmla="*/ 1903664 h 13064490"/>
                <a:gd name="connsiteX147" fmla="*/ 5073471 w 12767104"/>
                <a:gd name="connsiteY147" fmla="*/ 1859543 h 13064490"/>
                <a:gd name="connsiteX148" fmla="*/ 5060722 w 12767104"/>
                <a:gd name="connsiteY148" fmla="*/ 1712143 h 13064490"/>
                <a:gd name="connsiteX149" fmla="*/ 4887021 w 12767104"/>
                <a:gd name="connsiteY149" fmla="*/ 1772269 h 13064490"/>
                <a:gd name="connsiteX150" fmla="*/ 4565691 w 12767104"/>
                <a:gd name="connsiteY150" fmla="*/ 1635406 h 13064490"/>
                <a:gd name="connsiteX151" fmla="*/ 4512137 w 12767104"/>
                <a:gd name="connsiteY151" fmla="*/ 1712763 h 13064490"/>
                <a:gd name="connsiteX152" fmla="*/ 4375274 w 12767104"/>
                <a:gd name="connsiteY152" fmla="*/ 1712763 h 13064490"/>
                <a:gd name="connsiteX153" fmla="*/ 4289902 w 12767104"/>
                <a:gd name="connsiteY153" fmla="*/ 1742267 h 13064490"/>
                <a:gd name="connsiteX154" fmla="*/ 4214609 w 12767104"/>
                <a:gd name="connsiteY154" fmla="*/ 1593753 h 13064490"/>
                <a:gd name="connsiteX155" fmla="*/ 4095599 w 12767104"/>
                <a:gd name="connsiteY155" fmla="*/ 1520363 h 13064490"/>
                <a:gd name="connsiteX156" fmla="*/ 4099856 w 12767104"/>
                <a:gd name="connsiteY156" fmla="*/ 1431046 h 13064490"/>
                <a:gd name="connsiteX157" fmla="*/ 3996423 w 12767104"/>
                <a:gd name="connsiteY157" fmla="*/ 1391434 h 13064490"/>
                <a:gd name="connsiteX158" fmla="*/ 3762439 w 12767104"/>
                <a:gd name="connsiteY158" fmla="*/ 1268200 h 13064490"/>
                <a:gd name="connsiteX159" fmla="*/ 3683643 w 12767104"/>
                <a:gd name="connsiteY159" fmla="*/ 1308185 h 13064490"/>
                <a:gd name="connsiteX160" fmla="*/ 3505928 w 12767104"/>
                <a:gd name="connsiteY160" fmla="*/ 1106176 h 13064490"/>
                <a:gd name="connsiteX161" fmla="*/ 3296242 w 12767104"/>
                <a:gd name="connsiteY161" fmla="*/ 1199033 h 13064490"/>
                <a:gd name="connsiteX162" fmla="*/ 3234753 w 12767104"/>
                <a:gd name="connsiteY162" fmla="*/ 1089940 h 13064490"/>
                <a:gd name="connsiteX163" fmla="*/ 2999574 w 12767104"/>
                <a:gd name="connsiteY163" fmla="*/ 1182219 h 13064490"/>
                <a:gd name="connsiteX164" fmla="*/ 2992765 w 12767104"/>
                <a:gd name="connsiteY164" fmla="*/ 1034402 h 13064490"/>
                <a:gd name="connsiteX165" fmla="*/ 2920345 w 12767104"/>
                <a:gd name="connsiteY165" fmla="*/ 1007542 h 13064490"/>
                <a:gd name="connsiteX166" fmla="*/ 2792430 w 12767104"/>
                <a:gd name="connsiteY166" fmla="*/ 1246638 h 13064490"/>
                <a:gd name="connsiteX167" fmla="*/ 2793380 w 12767104"/>
                <a:gd name="connsiteY167" fmla="*/ 1429807 h 13064490"/>
                <a:gd name="connsiteX168" fmla="*/ 2655567 w 12767104"/>
                <a:gd name="connsiteY168" fmla="*/ 1478709 h 13064490"/>
                <a:gd name="connsiteX169" fmla="*/ 2541665 w 12767104"/>
                <a:gd name="connsiteY169" fmla="*/ 1603773 h 13064490"/>
                <a:gd name="connsiteX170" fmla="*/ 2356057 w 12767104"/>
                <a:gd name="connsiteY170" fmla="*/ 1591769 h 13064490"/>
                <a:gd name="connsiteX171" fmla="*/ 2241013 w 12767104"/>
                <a:gd name="connsiteY171" fmla="*/ 1758385 h 13064490"/>
                <a:gd name="connsiteX172" fmla="*/ 2084315 w 12767104"/>
                <a:gd name="connsiteY172" fmla="*/ 1706813 h 13064490"/>
                <a:gd name="connsiteX173" fmla="*/ 2012822 w 12767104"/>
                <a:gd name="connsiteY173" fmla="*/ 1710689 h 13064490"/>
                <a:gd name="connsiteX174" fmla="*/ 2007107 w 12767104"/>
                <a:gd name="connsiteY174" fmla="*/ 1870709 h 13064490"/>
                <a:gd name="connsiteX175" fmla="*/ 1736597 w 12767104"/>
                <a:gd name="connsiteY175" fmla="*/ 1920239 h 13064490"/>
                <a:gd name="connsiteX176" fmla="*/ 1383792 w 12767104"/>
                <a:gd name="connsiteY176" fmla="*/ 1796415 h 13064490"/>
                <a:gd name="connsiteX177" fmla="*/ 1064132 w 12767104"/>
                <a:gd name="connsiteY177" fmla="*/ 1979294 h 13064490"/>
                <a:gd name="connsiteX178" fmla="*/ 1053084 w 12767104"/>
                <a:gd name="connsiteY178" fmla="*/ 2431542 h 13064490"/>
                <a:gd name="connsiteX179" fmla="*/ 514350 w 12767104"/>
                <a:gd name="connsiteY179" fmla="*/ 2355342 h 13064490"/>
                <a:gd name="connsiteX180" fmla="*/ 464057 w 12767104"/>
                <a:gd name="connsiteY180" fmla="*/ 2529839 h 13064490"/>
                <a:gd name="connsiteX181" fmla="*/ 0 w 12767104"/>
                <a:gd name="connsiteY181" fmla="*/ 2450592 h 13064490"/>
                <a:gd name="connsiteX0" fmla="*/ 0 w 12767104"/>
                <a:gd name="connsiteY0" fmla="*/ 2450592 h 13064490"/>
                <a:gd name="connsiteX1" fmla="*/ 266319 w 12767104"/>
                <a:gd name="connsiteY1" fmla="*/ 2830068 h 13064490"/>
                <a:gd name="connsiteX2" fmla="*/ 715899 w 12767104"/>
                <a:gd name="connsiteY2" fmla="*/ 2767965 h 13064490"/>
                <a:gd name="connsiteX3" fmla="*/ 1254633 w 12767104"/>
                <a:gd name="connsiteY3" fmla="*/ 3008757 h 13064490"/>
                <a:gd name="connsiteX4" fmla="*/ 1414652 w 12767104"/>
                <a:gd name="connsiteY4" fmla="*/ 3208019 h 13064490"/>
                <a:gd name="connsiteX5" fmla="*/ 1605152 w 12767104"/>
                <a:gd name="connsiteY5" fmla="*/ 3383279 h 13064490"/>
                <a:gd name="connsiteX6" fmla="*/ 1776602 w 12767104"/>
                <a:gd name="connsiteY6" fmla="*/ 3274694 h 13064490"/>
                <a:gd name="connsiteX7" fmla="*/ 2104262 w 12767104"/>
                <a:gd name="connsiteY7" fmla="*/ 3577589 h 13064490"/>
                <a:gd name="connsiteX8" fmla="*/ 2044827 w 12767104"/>
                <a:gd name="connsiteY8" fmla="*/ 3737610 h 13064490"/>
                <a:gd name="connsiteX9" fmla="*/ 2681477 w 12767104"/>
                <a:gd name="connsiteY9" fmla="*/ 3979544 h 13064490"/>
                <a:gd name="connsiteX10" fmla="*/ 3096767 w 12767104"/>
                <a:gd name="connsiteY10" fmla="*/ 3918584 h 13064490"/>
                <a:gd name="connsiteX11" fmla="*/ 3167252 w 12767104"/>
                <a:gd name="connsiteY11" fmla="*/ 4078604 h 13064490"/>
                <a:gd name="connsiteX12" fmla="*/ 3313937 w 12767104"/>
                <a:gd name="connsiteY12" fmla="*/ 4000499 h 13064490"/>
                <a:gd name="connsiteX13" fmla="*/ 3447669 w 12767104"/>
                <a:gd name="connsiteY13" fmla="*/ 4025646 h 13064490"/>
                <a:gd name="connsiteX14" fmla="*/ 3510152 w 12767104"/>
                <a:gd name="connsiteY14" fmla="*/ 4219574 h 13064490"/>
                <a:gd name="connsiteX15" fmla="*/ 3515867 w 12767104"/>
                <a:gd name="connsiteY15" fmla="*/ 4589144 h 13064490"/>
                <a:gd name="connsiteX16" fmla="*/ 3371087 w 12767104"/>
                <a:gd name="connsiteY16" fmla="*/ 4928234 h 13064490"/>
                <a:gd name="connsiteX17" fmla="*/ 3479672 w 12767104"/>
                <a:gd name="connsiteY17" fmla="*/ 5463539 h 13064490"/>
                <a:gd name="connsiteX18" fmla="*/ 3310127 w 12767104"/>
                <a:gd name="connsiteY18" fmla="*/ 5494019 h 13064490"/>
                <a:gd name="connsiteX19" fmla="*/ 3172967 w 12767104"/>
                <a:gd name="connsiteY19" fmla="*/ 6015989 h 13064490"/>
                <a:gd name="connsiteX20" fmla="*/ 3262502 w 12767104"/>
                <a:gd name="connsiteY20" fmla="*/ 6031229 h 13064490"/>
                <a:gd name="connsiteX21" fmla="*/ 3315842 w 12767104"/>
                <a:gd name="connsiteY21" fmla="*/ 6193154 h 13064490"/>
                <a:gd name="connsiteX22" fmla="*/ 3464432 w 12767104"/>
                <a:gd name="connsiteY22" fmla="*/ 6115049 h 13064490"/>
                <a:gd name="connsiteX23" fmla="*/ 3593972 w 12767104"/>
                <a:gd name="connsiteY23" fmla="*/ 6273164 h 13064490"/>
                <a:gd name="connsiteX24" fmla="*/ 3835146 w 12767104"/>
                <a:gd name="connsiteY24" fmla="*/ 6307836 h 13064490"/>
                <a:gd name="connsiteX25" fmla="*/ 3643502 w 12767104"/>
                <a:gd name="connsiteY25" fmla="*/ 6793229 h 13064490"/>
                <a:gd name="connsiteX26" fmla="*/ 3704462 w 12767104"/>
                <a:gd name="connsiteY26" fmla="*/ 7218044 h 13064490"/>
                <a:gd name="connsiteX27" fmla="*/ 3508247 w 12767104"/>
                <a:gd name="connsiteY27" fmla="*/ 7745729 h 13064490"/>
                <a:gd name="connsiteX28" fmla="*/ 3654932 w 12767104"/>
                <a:gd name="connsiteY28" fmla="*/ 7880984 h 13064490"/>
                <a:gd name="connsiteX29" fmla="*/ 3396234 w 12767104"/>
                <a:gd name="connsiteY29" fmla="*/ 8180451 h 13064490"/>
                <a:gd name="connsiteX30" fmla="*/ 3645407 w 12767104"/>
                <a:gd name="connsiteY30" fmla="*/ 8650604 h 13064490"/>
                <a:gd name="connsiteX31" fmla="*/ 4189476 w 12767104"/>
                <a:gd name="connsiteY31" fmla="*/ 9107805 h 13064490"/>
                <a:gd name="connsiteX32" fmla="*/ 4317872 w 12767104"/>
                <a:gd name="connsiteY32" fmla="*/ 9022079 h 13064490"/>
                <a:gd name="connsiteX33" fmla="*/ 4573142 w 12767104"/>
                <a:gd name="connsiteY33" fmla="*/ 9305924 h 13064490"/>
                <a:gd name="connsiteX34" fmla="*/ 4847462 w 12767104"/>
                <a:gd name="connsiteY34" fmla="*/ 9330689 h 13064490"/>
                <a:gd name="connsiteX35" fmla="*/ 5024627 w 12767104"/>
                <a:gd name="connsiteY35" fmla="*/ 9193529 h 13064490"/>
                <a:gd name="connsiteX36" fmla="*/ 5401817 w 12767104"/>
                <a:gd name="connsiteY36" fmla="*/ 9408794 h 13064490"/>
                <a:gd name="connsiteX37" fmla="*/ 5702807 w 12767104"/>
                <a:gd name="connsiteY37" fmla="*/ 9414509 h 13064490"/>
                <a:gd name="connsiteX38" fmla="*/ 5805677 w 12767104"/>
                <a:gd name="connsiteY38" fmla="*/ 9641204 h 13064490"/>
                <a:gd name="connsiteX39" fmla="*/ 6116192 w 12767104"/>
                <a:gd name="connsiteY39" fmla="*/ 9660254 h 13064490"/>
                <a:gd name="connsiteX40" fmla="*/ 6206109 w 12767104"/>
                <a:gd name="connsiteY40" fmla="*/ 9857613 h 13064490"/>
                <a:gd name="connsiteX41" fmla="*/ 6379082 w 12767104"/>
                <a:gd name="connsiteY41" fmla="*/ 9858374 h 13064490"/>
                <a:gd name="connsiteX42" fmla="*/ 6531482 w 12767104"/>
                <a:gd name="connsiteY42" fmla="*/ 10033634 h 13064490"/>
                <a:gd name="connsiteX43" fmla="*/ 6741032 w 12767104"/>
                <a:gd name="connsiteY43" fmla="*/ 10033634 h 13064490"/>
                <a:gd name="connsiteX44" fmla="*/ 6769607 w 12767104"/>
                <a:gd name="connsiteY44" fmla="*/ 10528934 h 13064490"/>
                <a:gd name="connsiteX45" fmla="*/ 6960108 w 12767104"/>
                <a:gd name="connsiteY45" fmla="*/ 10938891 h 13064490"/>
                <a:gd name="connsiteX46" fmla="*/ 6458712 w 12767104"/>
                <a:gd name="connsiteY46" fmla="*/ 11369040 h 13064490"/>
                <a:gd name="connsiteX47" fmla="*/ 6592443 w 12767104"/>
                <a:gd name="connsiteY47" fmla="*/ 11569065 h 13064490"/>
                <a:gd name="connsiteX48" fmla="*/ 6723888 w 12767104"/>
                <a:gd name="connsiteY48" fmla="*/ 11530965 h 13064490"/>
                <a:gd name="connsiteX49" fmla="*/ 6826758 w 12767104"/>
                <a:gd name="connsiteY49" fmla="*/ 11633835 h 13064490"/>
                <a:gd name="connsiteX50" fmla="*/ 6834378 w 12767104"/>
                <a:gd name="connsiteY50" fmla="*/ 11870055 h 13064490"/>
                <a:gd name="connsiteX51" fmla="*/ 6950583 w 12767104"/>
                <a:gd name="connsiteY51" fmla="*/ 12011025 h 13064490"/>
                <a:gd name="connsiteX52" fmla="*/ 7009638 w 12767104"/>
                <a:gd name="connsiteY52" fmla="*/ 12390120 h 13064490"/>
                <a:gd name="connsiteX53" fmla="*/ 6941058 w 12767104"/>
                <a:gd name="connsiteY53" fmla="*/ 12628245 h 13064490"/>
                <a:gd name="connsiteX54" fmla="*/ 7076313 w 12767104"/>
                <a:gd name="connsiteY54" fmla="*/ 12847320 h 13064490"/>
                <a:gd name="connsiteX55" fmla="*/ 7202043 w 12767104"/>
                <a:gd name="connsiteY55" fmla="*/ 12943713 h 13064490"/>
                <a:gd name="connsiteX56" fmla="*/ 7287768 w 12767104"/>
                <a:gd name="connsiteY56" fmla="*/ 12799695 h 13064490"/>
                <a:gd name="connsiteX57" fmla="*/ 7377303 w 12767104"/>
                <a:gd name="connsiteY57" fmla="*/ 12759690 h 13064490"/>
                <a:gd name="connsiteX58" fmla="*/ 7748778 w 12767104"/>
                <a:gd name="connsiteY58" fmla="*/ 12538710 h 13064490"/>
                <a:gd name="connsiteX59" fmla="*/ 8312658 w 12767104"/>
                <a:gd name="connsiteY59" fmla="*/ 13034010 h 13064490"/>
                <a:gd name="connsiteX60" fmla="*/ 8440293 w 12767104"/>
                <a:gd name="connsiteY60" fmla="*/ 12971145 h 13064490"/>
                <a:gd name="connsiteX61" fmla="*/ 8819388 w 12767104"/>
                <a:gd name="connsiteY61" fmla="*/ 13013055 h 13064490"/>
                <a:gd name="connsiteX62" fmla="*/ 9089898 w 12767104"/>
                <a:gd name="connsiteY62" fmla="*/ 13064490 h 13064490"/>
                <a:gd name="connsiteX63" fmla="*/ 9554718 w 12767104"/>
                <a:gd name="connsiteY63" fmla="*/ 12974954 h 13064490"/>
                <a:gd name="connsiteX64" fmla="*/ 9853803 w 12767104"/>
                <a:gd name="connsiteY64" fmla="*/ 12885420 h 13064490"/>
                <a:gd name="connsiteX65" fmla="*/ 9954006 w 12767104"/>
                <a:gd name="connsiteY65" fmla="*/ 12968097 h 13064490"/>
                <a:gd name="connsiteX66" fmla="*/ 10019538 w 12767104"/>
                <a:gd name="connsiteY66" fmla="*/ 12891134 h 13064490"/>
                <a:gd name="connsiteX67" fmla="*/ 10107168 w 12767104"/>
                <a:gd name="connsiteY67" fmla="*/ 12702539 h 13064490"/>
                <a:gd name="connsiteX68" fmla="*/ 10103358 w 12767104"/>
                <a:gd name="connsiteY68" fmla="*/ 12614909 h 13064490"/>
                <a:gd name="connsiteX69" fmla="*/ 10177653 w 12767104"/>
                <a:gd name="connsiteY69" fmla="*/ 12538709 h 13064490"/>
                <a:gd name="connsiteX70" fmla="*/ 10135743 w 12767104"/>
                <a:gd name="connsiteY70" fmla="*/ 12378689 h 13064490"/>
                <a:gd name="connsiteX71" fmla="*/ 10267188 w 12767104"/>
                <a:gd name="connsiteY71" fmla="*/ 12338684 h 13064490"/>
                <a:gd name="connsiteX72" fmla="*/ 10419207 w 12767104"/>
                <a:gd name="connsiteY72" fmla="*/ 11967972 h 13064490"/>
                <a:gd name="connsiteX73" fmla="*/ 11149203 w 12767104"/>
                <a:gd name="connsiteY73" fmla="*/ 12121514 h 13064490"/>
                <a:gd name="connsiteX74" fmla="*/ 12090273 w 12767104"/>
                <a:gd name="connsiteY74" fmla="*/ 11727179 h 13064490"/>
                <a:gd name="connsiteX75" fmla="*/ 12248388 w 12767104"/>
                <a:gd name="connsiteY75" fmla="*/ 11870054 h 13064490"/>
                <a:gd name="connsiteX76" fmla="*/ 12362688 w 12767104"/>
                <a:gd name="connsiteY76" fmla="*/ 11891009 h 13064490"/>
                <a:gd name="connsiteX77" fmla="*/ 12524613 w 12767104"/>
                <a:gd name="connsiteY77" fmla="*/ 11662409 h 13064490"/>
                <a:gd name="connsiteX78" fmla="*/ 12600813 w 12767104"/>
                <a:gd name="connsiteY78" fmla="*/ 11622404 h 13064490"/>
                <a:gd name="connsiteX79" fmla="*/ 12658344 w 12767104"/>
                <a:gd name="connsiteY79" fmla="*/ 11645265 h 13064490"/>
                <a:gd name="connsiteX80" fmla="*/ 12758928 w 12767104"/>
                <a:gd name="connsiteY80" fmla="*/ 11344274 h 13064490"/>
                <a:gd name="connsiteX81" fmla="*/ 12446507 w 12767104"/>
                <a:gd name="connsiteY81" fmla="*/ 10921364 h 13064490"/>
                <a:gd name="connsiteX82" fmla="*/ 12383642 w 12767104"/>
                <a:gd name="connsiteY82" fmla="*/ 10618469 h 13064490"/>
                <a:gd name="connsiteX83" fmla="*/ 12201906 w 12767104"/>
                <a:gd name="connsiteY83" fmla="*/ 10423017 h 13064490"/>
                <a:gd name="connsiteX84" fmla="*/ 12216002 w 12767104"/>
                <a:gd name="connsiteY84" fmla="*/ 10138409 h 13064490"/>
                <a:gd name="connsiteX85" fmla="*/ 12560807 w 12767104"/>
                <a:gd name="connsiteY85" fmla="*/ 9631679 h 13064490"/>
                <a:gd name="connsiteX86" fmla="*/ 12693777 w 12767104"/>
                <a:gd name="connsiteY86" fmla="*/ 8833866 h 13064490"/>
                <a:gd name="connsiteX87" fmla="*/ 12472416 w 12767104"/>
                <a:gd name="connsiteY87" fmla="*/ 8590407 h 13064490"/>
                <a:gd name="connsiteX88" fmla="*/ 12508992 w 12767104"/>
                <a:gd name="connsiteY88" fmla="*/ 7827264 h 13064490"/>
                <a:gd name="connsiteX89" fmla="*/ 12256389 w 12767104"/>
                <a:gd name="connsiteY89" fmla="*/ 7655052 h 13064490"/>
                <a:gd name="connsiteX90" fmla="*/ 11978640 w 12767104"/>
                <a:gd name="connsiteY90" fmla="*/ 7424928 h 13064490"/>
                <a:gd name="connsiteX91" fmla="*/ 11887200 w 12767104"/>
                <a:gd name="connsiteY91" fmla="*/ 6784848 h 13064490"/>
                <a:gd name="connsiteX92" fmla="*/ 12052173 w 12767104"/>
                <a:gd name="connsiteY92" fmla="*/ 6573774 h 13064490"/>
                <a:gd name="connsiteX93" fmla="*/ 12172950 w 12767104"/>
                <a:gd name="connsiteY93" fmla="*/ 6334887 h 13064490"/>
                <a:gd name="connsiteX94" fmla="*/ 12179808 w 12767104"/>
                <a:gd name="connsiteY94" fmla="*/ 5888736 h 13064490"/>
                <a:gd name="connsiteX95" fmla="*/ 11915394 w 12767104"/>
                <a:gd name="connsiteY95" fmla="*/ 5550027 h 13064490"/>
                <a:gd name="connsiteX96" fmla="*/ 11612880 w 12767104"/>
                <a:gd name="connsiteY96" fmla="*/ 5285232 h 13064490"/>
                <a:gd name="connsiteX97" fmla="*/ 11137392 w 12767104"/>
                <a:gd name="connsiteY97" fmla="*/ 4791456 h 13064490"/>
                <a:gd name="connsiteX98" fmla="*/ 10345674 w 12767104"/>
                <a:gd name="connsiteY98" fmla="*/ 4283583 h 13064490"/>
                <a:gd name="connsiteX99" fmla="*/ 10364343 w 12767104"/>
                <a:gd name="connsiteY99" fmla="*/ 3643122 h 13064490"/>
                <a:gd name="connsiteX100" fmla="*/ 10991088 w 12767104"/>
                <a:gd name="connsiteY100" fmla="*/ 3035808 h 13064490"/>
                <a:gd name="connsiteX101" fmla="*/ 11228832 w 12767104"/>
                <a:gd name="connsiteY101" fmla="*/ 2523744 h 13064490"/>
                <a:gd name="connsiteX102" fmla="*/ 11155680 w 12767104"/>
                <a:gd name="connsiteY102" fmla="*/ 2286000 h 13064490"/>
                <a:gd name="connsiteX103" fmla="*/ 11391900 w 12767104"/>
                <a:gd name="connsiteY103" fmla="*/ 1664970 h 13064490"/>
                <a:gd name="connsiteX104" fmla="*/ 11299698 w 12767104"/>
                <a:gd name="connsiteY104" fmla="*/ 1289304 h 13064490"/>
                <a:gd name="connsiteX105" fmla="*/ 10966704 w 12767104"/>
                <a:gd name="connsiteY105" fmla="*/ 1435227 h 13064490"/>
                <a:gd name="connsiteX106" fmla="*/ 10770870 w 12767104"/>
                <a:gd name="connsiteY106" fmla="*/ 1719072 h 13064490"/>
                <a:gd name="connsiteX107" fmla="*/ 10211943 w 12767104"/>
                <a:gd name="connsiteY107" fmla="*/ 1704594 h 13064490"/>
                <a:gd name="connsiteX108" fmla="*/ 10643616 w 12767104"/>
                <a:gd name="connsiteY108" fmla="*/ 987552 h 13064490"/>
                <a:gd name="connsiteX109" fmla="*/ 10569321 w 12767104"/>
                <a:gd name="connsiteY109" fmla="*/ 768477 h 13064490"/>
                <a:gd name="connsiteX110" fmla="*/ 10310241 w 12767104"/>
                <a:gd name="connsiteY110" fmla="*/ 644652 h 13064490"/>
                <a:gd name="connsiteX111" fmla="*/ 10132695 w 12767104"/>
                <a:gd name="connsiteY111" fmla="*/ 798957 h 13064490"/>
                <a:gd name="connsiteX112" fmla="*/ 9947147 w 12767104"/>
                <a:gd name="connsiteY112" fmla="*/ 712469 h 13064490"/>
                <a:gd name="connsiteX113" fmla="*/ 9547097 w 12767104"/>
                <a:gd name="connsiteY113" fmla="*/ 748664 h 13064490"/>
                <a:gd name="connsiteX114" fmla="*/ 9390887 w 12767104"/>
                <a:gd name="connsiteY114" fmla="*/ 302894 h 13064490"/>
                <a:gd name="connsiteX115" fmla="*/ 9286112 w 12767104"/>
                <a:gd name="connsiteY115" fmla="*/ 152399 h 13064490"/>
                <a:gd name="connsiteX116" fmla="*/ 9089136 w 12767104"/>
                <a:gd name="connsiteY116" fmla="*/ 0 h 13064490"/>
                <a:gd name="connsiteX117" fmla="*/ 9030842 w 12767104"/>
                <a:gd name="connsiteY117" fmla="*/ 188594 h 13064490"/>
                <a:gd name="connsiteX118" fmla="*/ 9137522 w 12767104"/>
                <a:gd name="connsiteY118" fmla="*/ 352424 h 13064490"/>
                <a:gd name="connsiteX119" fmla="*/ 8903207 w 12767104"/>
                <a:gd name="connsiteY119" fmla="*/ 421004 h 13064490"/>
                <a:gd name="connsiteX120" fmla="*/ 8634602 w 12767104"/>
                <a:gd name="connsiteY120" fmla="*/ 548639 h 13064490"/>
                <a:gd name="connsiteX121" fmla="*/ 8421242 w 12767104"/>
                <a:gd name="connsiteY121" fmla="*/ 859154 h 13064490"/>
                <a:gd name="connsiteX122" fmla="*/ 8219312 w 12767104"/>
                <a:gd name="connsiteY122" fmla="*/ 922019 h 13064490"/>
                <a:gd name="connsiteX123" fmla="*/ 8125967 w 12767104"/>
                <a:gd name="connsiteY123" fmla="*/ 1301114 h 13064490"/>
                <a:gd name="connsiteX124" fmla="*/ 8017382 w 12767104"/>
                <a:gd name="connsiteY124" fmla="*/ 1407794 h 13064490"/>
                <a:gd name="connsiteX125" fmla="*/ 7960232 w 12767104"/>
                <a:gd name="connsiteY125" fmla="*/ 1514474 h 13064490"/>
                <a:gd name="connsiteX126" fmla="*/ 7788782 w 12767104"/>
                <a:gd name="connsiteY126" fmla="*/ 1567814 h 13064490"/>
                <a:gd name="connsiteX127" fmla="*/ 7692009 w 12767104"/>
                <a:gd name="connsiteY127" fmla="*/ 1780413 h 13064490"/>
                <a:gd name="connsiteX128" fmla="*/ 7466837 w 12767104"/>
                <a:gd name="connsiteY128" fmla="*/ 1535429 h 13064490"/>
                <a:gd name="connsiteX129" fmla="*/ 7015352 w 12767104"/>
                <a:gd name="connsiteY129" fmla="*/ 1952624 h 13064490"/>
                <a:gd name="connsiteX130" fmla="*/ 6794372 w 12767104"/>
                <a:gd name="connsiteY130" fmla="*/ 1811654 h 13064490"/>
                <a:gd name="connsiteX131" fmla="*/ 6438129 w 12767104"/>
                <a:gd name="connsiteY131" fmla="*/ 2047977 h 13064490"/>
                <a:gd name="connsiteX132" fmla="*/ 6388541 w 12767104"/>
                <a:gd name="connsiteY132" fmla="*/ 2077730 h 13064490"/>
                <a:gd name="connsiteX133" fmla="*/ 6200069 w 12767104"/>
                <a:gd name="connsiteY133" fmla="*/ 2258230 h 13064490"/>
                <a:gd name="connsiteX134" fmla="*/ 6132668 w 12767104"/>
                <a:gd name="connsiteY134" fmla="*/ 2184840 h 13064490"/>
                <a:gd name="connsiteX135" fmla="*/ 6051343 w 12767104"/>
                <a:gd name="connsiteY135" fmla="*/ 2172939 h 13064490"/>
                <a:gd name="connsiteX136" fmla="*/ 6160437 w 12767104"/>
                <a:gd name="connsiteY136" fmla="*/ 2085664 h 13064490"/>
                <a:gd name="connsiteX137" fmla="*/ 6152503 w 12767104"/>
                <a:gd name="connsiteY137" fmla="*/ 2036076 h 13064490"/>
                <a:gd name="connsiteX138" fmla="*/ 6071179 w 12767104"/>
                <a:gd name="connsiteY138" fmla="*/ 2038060 h 13064490"/>
                <a:gd name="connsiteX139" fmla="*/ 5991838 w 12767104"/>
                <a:gd name="connsiteY139" fmla="*/ 2105499 h 13064490"/>
                <a:gd name="connsiteX140" fmla="*/ 5957469 w 12767104"/>
                <a:gd name="connsiteY140" fmla="*/ 2048407 h 13064490"/>
                <a:gd name="connsiteX141" fmla="*/ 5841165 w 12767104"/>
                <a:gd name="connsiteY141" fmla="*/ 2136802 h 13064490"/>
                <a:gd name="connsiteX142" fmla="*/ 5728031 w 12767104"/>
                <a:gd name="connsiteY142" fmla="*/ 2049961 h 13064490"/>
                <a:gd name="connsiteX143" fmla="*/ 5581714 w 12767104"/>
                <a:gd name="connsiteY143" fmla="*/ 2050271 h 13064490"/>
                <a:gd name="connsiteX144" fmla="*/ 5460256 w 12767104"/>
                <a:gd name="connsiteY144" fmla="*/ 2097565 h 13064490"/>
                <a:gd name="connsiteX145" fmla="*/ 5343431 w 12767104"/>
                <a:gd name="connsiteY145" fmla="*/ 2060837 h 13064490"/>
                <a:gd name="connsiteX146" fmla="*/ 5383630 w 12767104"/>
                <a:gd name="connsiteY146" fmla="*/ 1903664 h 13064490"/>
                <a:gd name="connsiteX147" fmla="*/ 5073471 w 12767104"/>
                <a:gd name="connsiteY147" fmla="*/ 1859543 h 13064490"/>
                <a:gd name="connsiteX148" fmla="*/ 5060722 w 12767104"/>
                <a:gd name="connsiteY148" fmla="*/ 1712143 h 13064490"/>
                <a:gd name="connsiteX149" fmla="*/ 4887021 w 12767104"/>
                <a:gd name="connsiteY149" fmla="*/ 1772269 h 13064490"/>
                <a:gd name="connsiteX150" fmla="*/ 4565691 w 12767104"/>
                <a:gd name="connsiteY150" fmla="*/ 1635406 h 13064490"/>
                <a:gd name="connsiteX151" fmla="*/ 4512137 w 12767104"/>
                <a:gd name="connsiteY151" fmla="*/ 1712763 h 13064490"/>
                <a:gd name="connsiteX152" fmla="*/ 4375274 w 12767104"/>
                <a:gd name="connsiteY152" fmla="*/ 1712763 h 13064490"/>
                <a:gd name="connsiteX153" fmla="*/ 4289902 w 12767104"/>
                <a:gd name="connsiteY153" fmla="*/ 1742267 h 13064490"/>
                <a:gd name="connsiteX154" fmla="*/ 4214609 w 12767104"/>
                <a:gd name="connsiteY154" fmla="*/ 1593753 h 13064490"/>
                <a:gd name="connsiteX155" fmla="*/ 4095599 w 12767104"/>
                <a:gd name="connsiteY155" fmla="*/ 1520363 h 13064490"/>
                <a:gd name="connsiteX156" fmla="*/ 4099856 w 12767104"/>
                <a:gd name="connsiteY156" fmla="*/ 1431046 h 13064490"/>
                <a:gd name="connsiteX157" fmla="*/ 3996423 w 12767104"/>
                <a:gd name="connsiteY157" fmla="*/ 1391434 h 13064490"/>
                <a:gd name="connsiteX158" fmla="*/ 3762439 w 12767104"/>
                <a:gd name="connsiteY158" fmla="*/ 1268200 h 13064490"/>
                <a:gd name="connsiteX159" fmla="*/ 3683643 w 12767104"/>
                <a:gd name="connsiteY159" fmla="*/ 1308185 h 13064490"/>
                <a:gd name="connsiteX160" fmla="*/ 3505928 w 12767104"/>
                <a:gd name="connsiteY160" fmla="*/ 1106176 h 13064490"/>
                <a:gd name="connsiteX161" fmla="*/ 3296242 w 12767104"/>
                <a:gd name="connsiteY161" fmla="*/ 1199033 h 13064490"/>
                <a:gd name="connsiteX162" fmla="*/ 3234753 w 12767104"/>
                <a:gd name="connsiteY162" fmla="*/ 1089940 h 13064490"/>
                <a:gd name="connsiteX163" fmla="*/ 2999574 w 12767104"/>
                <a:gd name="connsiteY163" fmla="*/ 1182219 h 13064490"/>
                <a:gd name="connsiteX164" fmla="*/ 2992765 w 12767104"/>
                <a:gd name="connsiteY164" fmla="*/ 1034402 h 13064490"/>
                <a:gd name="connsiteX165" fmla="*/ 2920345 w 12767104"/>
                <a:gd name="connsiteY165" fmla="*/ 1007542 h 13064490"/>
                <a:gd name="connsiteX166" fmla="*/ 2792430 w 12767104"/>
                <a:gd name="connsiteY166" fmla="*/ 1246638 h 13064490"/>
                <a:gd name="connsiteX167" fmla="*/ 2793380 w 12767104"/>
                <a:gd name="connsiteY167" fmla="*/ 1429807 h 13064490"/>
                <a:gd name="connsiteX168" fmla="*/ 2655567 w 12767104"/>
                <a:gd name="connsiteY168" fmla="*/ 1478709 h 13064490"/>
                <a:gd name="connsiteX169" fmla="*/ 2541665 w 12767104"/>
                <a:gd name="connsiteY169" fmla="*/ 1603773 h 13064490"/>
                <a:gd name="connsiteX170" fmla="*/ 2356057 w 12767104"/>
                <a:gd name="connsiteY170" fmla="*/ 1591769 h 13064490"/>
                <a:gd name="connsiteX171" fmla="*/ 2241013 w 12767104"/>
                <a:gd name="connsiteY171" fmla="*/ 1758385 h 13064490"/>
                <a:gd name="connsiteX172" fmla="*/ 2084315 w 12767104"/>
                <a:gd name="connsiteY172" fmla="*/ 1706813 h 13064490"/>
                <a:gd name="connsiteX173" fmla="*/ 2012822 w 12767104"/>
                <a:gd name="connsiteY173" fmla="*/ 1710689 h 13064490"/>
                <a:gd name="connsiteX174" fmla="*/ 2007107 w 12767104"/>
                <a:gd name="connsiteY174" fmla="*/ 1870709 h 13064490"/>
                <a:gd name="connsiteX175" fmla="*/ 1736597 w 12767104"/>
                <a:gd name="connsiteY175" fmla="*/ 1920239 h 13064490"/>
                <a:gd name="connsiteX176" fmla="*/ 1383792 w 12767104"/>
                <a:gd name="connsiteY176" fmla="*/ 1796415 h 13064490"/>
                <a:gd name="connsiteX177" fmla="*/ 1064132 w 12767104"/>
                <a:gd name="connsiteY177" fmla="*/ 1979294 h 13064490"/>
                <a:gd name="connsiteX178" fmla="*/ 1053084 w 12767104"/>
                <a:gd name="connsiteY178" fmla="*/ 2431542 h 13064490"/>
                <a:gd name="connsiteX179" fmla="*/ 514350 w 12767104"/>
                <a:gd name="connsiteY179" fmla="*/ 2355342 h 13064490"/>
                <a:gd name="connsiteX180" fmla="*/ 464057 w 12767104"/>
                <a:gd name="connsiteY180" fmla="*/ 2529839 h 13064490"/>
                <a:gd name="connsiteX181" fmla="*/ 0 w 12767104"/>
                <a:gd name="connsiteY181" fmla="*/ 2450592 h 13064490"/>
                <a:gd name="connsiteX0" fmla="*/ 0 w 12767104"/>
                <a:gd name="connsiteY0" fmla="*/ 2450592 h 13064490"/>
                <a:gd name="connsiteX1" fmla="*/ 266319 w 12767104"/>
                <a:gd name="connsiteY1" fmla="*/ 2830068 h 13064490"/>
                <a:gd name="connsiteX2" fmla="*/ 715899 w 12767104"/>
                <a:gd name="connsiteY2" fmla="*/ 2767965 h 13064490"/>
                <a:gd name="connsiteX3" fmla="*/ 1254633 w 12767104"/>
                <a:gd name="connsiteY3" fmla="*/ 3008757 h 13064490"/>
                <a:gd name="connsiteX4" fmla="*/ 1414652 w 12767104"/>
                <a:gd name="connsiteY4" fmla="*/ 3208019 h 13064490"/>
                <a:gd name="connsiteX5" fmla="*/ 1605152 w 12767104"/>
                <a:gd name="connsiteY5" fmla="*/ 3383279 h 13064490"/>
                <a:gd name="connsiteX6" fmla="*/ 1776602 w 12767104"/>
                <a:gd name="connsiteY6" fmla="*/ 3274694 h 13064490"/>
                <a:gd name="connsiteX7" fmla="*/ 2104262 w 12767104"/>
                <a:gd name="connsiteY7" fmla="*/ 3577589 h 13064490"/>
                <a:gd name="connsiteX8" fmla="*/ 2044827 w 12767104"/>
                <a:gd name="connsiteY8" fmla="*/ 3737610 h 13064490"/>
                <a:gd name="connsiteX9" fmla="*/ 2681477 w 12767104"/>
                <a:gd name="connsiteY9" fmla="*/ 3979544 h 13064490"/>
                <a:gd name="connsiteX10" fmla="*/ 3096767 w 12767104"/>
                <a:gd name="connsiteY10" fmla="*/ 3918584 h 13064490"/>
                <a:gd name="connsiteX11" fmla="*/ 3167252 w 12767104"/>
                <a:gd name="connsiteY11" fmla="*/ 4078604 h 13064490"/>
                <a:gd name="connsiteX12" fmla="*/ 3313937 w 12767104"/>
                <a:gd name="connsiteY12" fmla="*/ 4000499 h 13064490"/>
                <a:gd name="connsiteX13" fmla="*/ 3447669 w 12767104"/>
                <a:gd name="connsiteY13" fmla="*/ 4025646 h 13064490"/>
                <a:gd name="connsiteX14" fmla="*/ 3510152 w 12767104"/>
                <a:gd name="connsiteY14" fmla="*/ 4219574 h 13064490"/>
                <a:gd name="connsiteX15" fmla="*/ 3515867 w 12767104"/>
                <a:gd name="connsiteY15" fmla="*/ 4589144 h 13064490"/>
                <a:gd name="connsiteX16" fmla="*/ 3371087 w 12767104"/>
                <a:gd name="connsiteY16" fmla="*/ 4928234 h 13064490"/>
                <a:gd name="connsiteX17" fmla="*/ 3479672 w 12767104"/>
                <a:gd name="connsiteY17" fmla="*/ 5463539 h 13064490"/>
                <a:gd name="connsiteX18" fmla="*/ 3310127 w 12767104"/>
                <a:gd name="connsiteY18" fmla="*/ 5494019 h 13064490"/>
                <a:gd name="connsiteX19" fmla="*/ 3172967 w 12767104"/>
                <a:gd name="connsiteY19" fmla="*/ 6015989 h 13064490"/>
                <a:gd name="connsiteX20" fmla="*/ 3262502 w 12767104"/>
                <a:gd name="connsiteY20" fmla="*/ 6031229 h 13064490"/>
                <a:gd name="connsiteX21" fmla="*/ 3315842 w 12767104"/>
                <a:gd name="connsiteY21" fmla="*/ 6193154 h 13064490"/>
                <a:gd name="connsiteX22" fmla="*/ 3464432 w 12767104"/>
                <a:gd name="connsiteY22" fmla="*/ 6115049 h 13064490"/>
                <a:gd name="connsiteX23" fmla="*/ 3593972 w 12767104"/>
                <a:gd name="connsiteY23" fmla="*/ 6273164 h 13064490"/>
                <a:gd name="connsiteX24" fmla="*/ 3835146 w 12767104"/>
                <a:gd name="connsiteY24" fmla="*/ 6307836 h 13064490"/>
                <a:gd name="connsiteX25" fmla="*/ 3643502 w 12767104"/>
                <a:gd name="connsiteY25" fmla="*/ 6793229 h 13064490"/>
                <a:gd name="connsiteX26" fmla="*/ 3704462 w 12767104"/>
                <a:gd name="connsiteY26" fmla="*/ 7218044 h 13064490"/>
                <a:gd name="connsiteX27" fmla="*/ 3508247 w 12767104"/>
                <a:gd name="connsiteY27" fmla="*/ 7745729 h 13064490"/>
                <a:gd name="connsiteX28" fmla="*/ 3654932 w 12767104"/>
                <a:gd name="connsiteY28" fmla="*/ 7880984 h 13064490"/>
                <a:gd name="connsiteX29" fmla="*/ 3396234 w 12767104"/>
                <a:gd name="connsiteY29" fmla="*/ 8180451 h 13064490"/>
                <a:gd name="connsiteX30" fmla="*/ 3645407 w 12767104"/>
                <a:gd name="connsiteY30" fmla="*/ 8650604 h 13064490"/>
                <a:gd name="connsiteX31" fmla="*/ 4189476 w 12767104"/>
                <a:gd name="connsiteY31" fmla="*/ 9107805 h 13064490"/>
                <a:gd name="connsiteX32" fmla="*/ 4317872 w 12767104"/>
                <a:gd name="connsiteY32" fmla="*/ 9022079 h 13064490"/>
                <a:gd name="connsiteX33" fmla="*/ 4573142 w 12767104"/>
                <a:gd name="connsiteY33" fmla="*/ 9305924 h 13064490"/>
                <a:gd name="connsiteX34" fmla="*/ 4847462 w 12767104"/>
                <a:gd name="connsiteY34" fmla="*/ 9330689 h 13064490"/>
                <a:gd name="connsiteX35" fmla="*/ 5024627 w 12767104"/>
                <a:gd name="connsiteY35" fmla="*/ 9193529 h 13064490"/>
                <a:gd name="connsiteX36" fmla="*/ 5401817 w 12767104"/>
                <a:gd name="connsiteY36" fmla="*/ 9408794 h 13064490"/>
                <a:gd name="connsiteX37" fmla="*/ 5702807 w 12767104"/>
                <a:gd name="connsiteY37" fmla="*/ 9414509 h 13064490"/>
                <a:gd name="connsiteX38" fmla="*/ 5805677 w 12767104"/>
                <a:gd name="connsiteY38" fmla="*/ 9641204 h 13064490"/>
                <a:gd name="connsiteX39" fmla="*/ 6116192 w 12767104"/>
                <a:gd name="connsiteY39" fmla="*/ 9660254 h 13064490"/>
                <a:gd name="connsiteX40" fmla="*/ 6206109 w 12767104"/>
                <a:gd name="connsiteY40" fmla="*/ 9857613 h 13064490"/>
                <a:gd name="connsiteX41" fmla="*/ 6379082 w 12767104"/>
                <a:gd name="connsiteY41" fmla="*/ 9858374 h 13064490"/>
                <a:gd name="connsiteX42" fmla="*/ 6531482 w 12767104"/>
                <a:gd name="connsiteY42" fmla="*/ 10033634 h 13064490"/>
                <a:gd name="connsiteX43" fmla="*/ 6741032 w 12767104"/>
                <a:gd name="connsiteY43" fmla="*/ 10033634 h 13064490"/>
                <a:gd name="connsiteX44" fmla="*/ 6769607 w 12767104"/>
                <a:gd name="connsiteY44" fmla="*/ 10528934 h 13064490"/>
                <a:gd name="connsiteX45" fmla="*/ 6960108 w 12767104"/>
                <a:gd name="connsiteY45" fmla="*/ 10938891 h 13064490"/>
                <a:gd name="connsiteX46" fmla="*/ 6458712 w 12767104"/>
                <a:gd name="connsiteY46" fmla="*/ 11369040 h 13064490"/>
                <a:gd name="connsiteX47" fmla="*/ 6592443 w 12767104"/>
                <a:gd name="connsiteY47" fmla="*/ 11569065 h 13064490"/>
                <a:gd name="connsiteX48" fmla="*/ 6723888 w 12767104"/>
                <a:gd name="connsiteY48" fmla="*/ 11530965 h 13064490"/>
                <a:gd name="connsiteX49" fmla="*/ 6826758 w 12767104"/>
                <a:gd name="connsiteY49" fmla="*/ 11633835 h 13064490"/>
                <a:gd name="connsiteX50" fmla="*/ 6834378 w 12767104"/>
                <a:gd name="connsiteY50" fmla="*/ 11870055 h 13064490"/>
                <a:gd name="connsiteX51" fmla="*/ 6950583 w 12767104"/>
                <a:gd name="connsiteY51" fmla="*/ 12011025 h 13064490"/>
                <a:gd name="connsiteX52" fmla="*/ 7009638 w 12767104"/>
                <a:gd name="connsiteY52" fmla="*/ 12390120 h 13064490"/>
                <a:gd name="connsiteX53" fmla="*/ 6941058 w 12767104"/>
                <a:gd name="connsiteY53" fmla="*/ 12628245 h 13064490"/>
                <a:gd name="connsiteX54" fmla="*/ 7076313 w 12767104"/>
                <a:gd name="connsiteY54" fmla="*/ 12847320 h 13064490"/>
                <a:gd name="connsiteX55" fmla="*/ 7202043 w 12767104"/>
                <a:gd name="connsiteY55" fmla="*/ 12943713 h 13064490"/>
                <a:gd name="connsiteX56" fmla="*/ 7287768 w 12767104"/>
                <a:gd name="connsiteY56" fmla="*/ 12799695 h 13064490"/>
                <a:gd name="connsiteX57" fmla="*/ 7377303 w 12767104"/>
                <a:gd name="connsiteY57" fmla="*/ 12759690 h 13064490"/>
                <a:gd name="connsiteX58" fmla="*/ 7748778 w 12767104"/>
                <a:gd name="connsiteY58" fmla="*/ 12538710 h 13064490"/>
                <a:gd name="connsiteX59" fmla="*/ 8312658 w 12767104"/>
                <a:gd name="connsiteY59" fmla="*/ 13034010 h 13064490"/>
                <a:gd name="connsiteX60" fmla="*/ 8440293 w 12767104"/>
                <a:gd name="connsiteY60" fmla="*/ 12971145 h 13064490"/>
                <a:gd name="connsiteX61" fmla="*/ 8819388 w 12767104"/>
                <a:gd name="connsiteY61" fmla="*/ 13013055 h 13064490"/>
                <a:gd name="connsiteX62" fmla="*/ 9089898 w 12767104"/>
                <a:gd name="connsiteY62" fmla="*/ 13064490 h 13064490"/>
                <a:gd name="connsiteX63" fmla="*/ 9554718 w 12767104"/>
                <a:gd name="connsiteY63" fmla="*/ 12974954 h 13064490"/>
                <a:gd name="connsiteX64" fmla="*/ 9853803 w 12767104"/>
                <a:gd name="connsiteY64" fmla="*/ 12885420 h 13064490"/>
                <a:gd name="connsiteX65" fmla="*/ 9954006 w 12767104"/>
                <a:gd name="connsiteY65" fmla="*/ 12968097 h 13064490"/>
                <a:gd name="connsiteX66" fmla="*/ 10019538 w 12767104"/>
                <a:gd name="connsiteY66" fmla="*/ 12891134 h 13064490"/>
                <a:gd name="connsiteX67" fmla="*/ 10107168 w 12767104"/>
                <a:gd name="connsiteY67" fmla="*/ 12702539 h 13064490"/>
                <a:gd name="connsiteX68" fmla="*/ 10103358 w 12767104"/>
                <a:gd name="connsiteY68" fmla="*/ 12614909 h 13064490"/>
                <a:gd name="connsiteX69" fmla="*/ 10177653 w 12767104"/>
                <a:gd name="connsiteY69" fmla="*/ 12538709 h 13064490"/>
                <a:gd name="connsiteX70" fmla="*/ 10135743 w 12767104"/>
                <a:gd name="connsiteY70" fmla="*/ 12378689 h 13064490"/>
                <a:gd name="connsiteX71" fmla="*/ 10267188 w 12767104"/>
                <a:gd name="connsiteY71" fmla="*/ 12338684 h 13064490"/>
                <a:gd name="connsiteX72" fmla="*/ 10419207 w 12767104"/>
                <a:gd name="connsiteY72" fmla="*/ 11967972 h 13064490"/>
                <a:gd name="connsiteX73" fmla="*/ 11149203 w 12767104"/>
                <a:gd name="connsiteY73" fmla="*/ 12121514 h 13064490"/>
                <a:gd name="connsiteX74" fmla="*/ 12090273 w 12767104"/>
                <a:gd name="connsiteY74" fmla="*/ 11727179 h 13064490"/>
                <a:gd name="connsiteX75" fmla="*/ 12248388 w 12767104"/>
                <a:gd name="connsiteY75" fmla="*/ 11870054 h 13064490"/>
                <a:gd name="connsiteX76" fmla="*/ 12362688 w 12767104"/>
                <a:gd name="connsiteY76" fmla="*/ 11891009 h 13064490"/>
                <a:gd name="connsiteX77" fmla="*/ 12524613 w 12767104"/>
                <a:gd name="connsiteY77" fmla="*/ 11662409 h 13064490"/>
                <a:gd name="connsiteX78" fmla="*/ 12600813 w 12767104"/>
                <a:gd name="connsiteY78" fmla="*/ 11622404 h 13064490"/>
                <a:gd name="connsiteX79" fmla="*/ 12658344 w 12767104"/>
                <a:gd name="connsiteY79" fmla="*/ 11645265 h 13064490"/>
                <a:gd name="connsiteX80" fmla="*/ 12758928 w 12767104"/>
                <a:gd name="connsiteY80" fmla="*/ 11344274 h 13064490"/>
                <a:gd name="connsiteX81" fmla="*/ 12446507 w 12767104"/>
                <a:gd name="connsiteY81" fmla="*/ 10921364 h 13064490"/>
                <a:gd name="connsiteX82" fmla="*/ 12383642 w 12767104"/>
                <a:gd name="connsiteY82" fmla="*/ 10618469 h 13064490"/>
                <a:gd name="connsiteX83" fmla="*/ 12201906 w 12767104"/>
                <a:gd name="connsiteY83" fmla="*/ 10423017 h 13064490"/>
                <a:gd name="connsiteX84" fmla="*/ 12216002 w 12767104"/>
                <a:gd name="connsiteY84" fmla="*/ 10138409 h 13064490"/>
                <a:gd name="connsiteX85" fmla="*/ 12560807 w 12767104"/>
                <a:gd name="connsiteY85" fmla="*/ 9631679 h 13064490"/>
                <a:gd name="connsiteX86" fmla="*/ 12693777 w 12767104"/>
                <a:gd name="connsiteY86" fmla="*/ 8833866 h 13064490"/>
                <a:gd name="connsiteX87" fmla="*/ 12472416 w 12767104"/>
                <a:gd name="connsiteY87" fmla="*/ 8590407 h 13064490"/>
                <a:gd name="connsiteX88" fmla="*/ 12508992 w 12767104"/>
                <a:gd name="connsiteY88" fmla="*/ 7827264 h 13064490"/>
                <a:gd name="connsiteX89" fmla="*/ 12256389 w 12767104"/>
                <a:gd name="connsiteY89" fmla="*/ 7655052 h 13064490"/>
                <a:gd name="connsiteX90" fmla="*/ 11978640 w 12767104"/>
                <a:gd name="connsiteY90" fmla="*/ 7424928 h 13064490"/>
                <a:gd name="connsiteX91" fmla="*/ 11887200 w 12767104"/>
                <a:gd name="connsiteY91" fmla="*/ 6784848 h 13064490"/>
                <a:gd name="connsiteX92" fmla="*/ 12052173 w 12767104"/>
                <a:gd name="connsiteY92" fmla="*/ 6573774 h 13064490"/>
                <a:gd name="connsiteX93" fmla="*/ 12172950 w 12767104"/>
                <a:gd name="connsiteY93" fmla="*/ 6334887 h 13064490"/>
                <a:gd name="connsiteX94" fmla="*/ 12179808 w 12767104"/>
                <a:gd name="connsiteY94" fmla="*/ 5888736 h 13064490"/>
                <a:gd name="connsiteX95" fmla="*/ 11915394 w 12767104"/>
                <a:gd name="connsiteY95" fmla="*/ 5550027 h 13064490"/>
                <a:gd name="connsiteX96" fmla="*/ 11612880 w 12767104"/>
                <a:gd name="connsiteY96" fmla="*/ 5285232 h 13064490"/>
                <a:gd name="connsiteX97" fmla="*/ 11137392 w 12767104"/>
                <a:gd name="connsiteY97" fmla="*/ 4791456 h 13064490"/>
                <a:gd name="connsiteX98" fmla="*/ 10345674 w 12767104"/>
                <a:gd name="connsiteY98" fmla="*/ 4283583 h 13064490"/>
                <a:gd name="connsiteX99" fmla="*/ 10364343 w 12767104"/>
                <a:gd name="connsiteY99" fmla="*/ 3643122 h 13064490"/>
                <a:gd name="connsiteX100" fmla="*/ 10991088 w 12767104"/>
                <a:gd name="connsiteY100" fmla="*/ 3035808 h 13064490"/>
                <a:gd name="connsiteX101" fmla="*/ 11228832 w 12767104"/>
                <a:gd name="connsiteY101" fmla="*/ 2523744 h 13064490"/>
                <a:gd name="connsiteX102" fmla="*/ 11155680 w 12767104"/>
                <a:gd name="connsiteY102" fmla="*/ 2286000 h 13064490"/>
                <a:gd name="connsiteX103" fmla="*/ 11391900 w 12767104"/>
                <a:gd name="connsiteY103" fmla="*/ 1664970 h 13064490"/>
                <a:gd name="connsiteX104" fmla="*/ 11299698 w 12767104"/>
                <a:gd name="connsiteY104" fmla="*/ 1289304 h 13064490"/>
                <a:gd name="connsiteX105" fmla="*/ 10966704 w 12767104"/>
                <a:gd name="connsiteY105" fmla="*/ 1435227 h 13064490"/>
                <a:gd name="connsiteX106" fmla="*/ 10770870 w 12767104"/>
                <a:gd name="connsiteY106" fmla="*/ 1719072 h 13064490"/>
                <a:gd name="connsiteX107" fmla="*/ 10211943 w 12767104"/>
                <a:gd name="connsiteY107" fmla="*/ 1704594 h 13064490"/>
                <a:gd name="connsiteX108" fmla="*/ 10643616 w 12767104"/>
                <a:gd name="connsiteY108" fmla="*/ 987552 h 13064490"/>
                <a:gd name="connsiteX109" fmla="*/ 10569321 w 12767104"/>
                <a:gd name="connsiteY109" fmla="*/ 768477 h 13064490"/>
                <a:gd name="connsiteX110" fmla="*/ 10310241 w 12767104"/>
                <a:gd name="connsiteY110" fmla="*/ 644652 h 13064490"/>
                <a:gd name="connsiteX111" fmla="*/ 10132695 w 12767104"/>
                <a:gd name="connsiteY111" fmla="*/ 798957 h 13064490"/>
                <a:gd name="connsiteX112" fmla="*/ 9947147 w 12767104"/>
                <a:gd name="connsiteY112" fmla="*/ 712469 h 13064490"/>
                <a:gd name="connsiteX113" fmla="*/ 9547097 w 12767104"/>
                <a:gd name="connsiteY113" fmla="*/ 748664 h 13064490"/>
                <a:gd name="connsiteX114" fmla="*/ 9390887 w 12767104"/>
                <a:gd name="connsiteY114" fmla="*/ 302894 h 13064490"/>
                <a:gd name="connsiteX115" fmla="*/ 9286112 w 12767104"/>
                <a:gd name="connsiteY115" fmla="*/ 152399 h 13064490"/>
                <a:gd name="connsiteX116" fmla="*/ 9089136 w 12767104"/>
                <a:gd name="connsiteY116" fmla="*/ 0 h 13064490"/>
                <a:gd name="connsiteX117" fmla="*/ 9030842 w 12767104"/>
                <a:gd name="connsiteY117" fmla="*/ 188594 h 13064490"/>
                <a:gd name="connsiteX118" fmla="*/ 9137522 w 12767104"/>
                <a:gd name="connsiteY118" fmla="*/ 352424 h 13064490"/>
                <a:gd name="connsiteX119" fmla="*/ 8903207 w 12767104"/>
                <a:gd name="connsiteY119" fmla="*/ 421004 h 13064490"/>
                <a:gd name="connsiteX120" fmla="*/ 8634602 w 12767104"/>
                <a:gd name="connsiteY120" fmla="*/ 548639 h 13064490"/>
                <a:gd name="connsiteX121" fmla="*/ 8421242 w 12767104"/>
                <a:gd name="connsiteY121" fmla="*/ 859154 h 13064490"/>
                <a:gd name="connsiteX122" fmla="*/ 8219312 w 12767104"/>
                <a:gd name="connsiteY122" fmla="*/ 922019 h 13064490"/>
                <a:gd name="connsiteX123" fmla="*/ 8125967 w 12767104"/>
                <a:gd name="connsiteY123" fmla="*/ 1301114 h 13064490"/>
                <a:gd name="connsiteX124" fmla="*/ 8017382 w 12767104"/>
                <a:gd name="connsiteY124" fmla="*/ 1407794 h 13064490"/>
                <a:gd name="connsiteX125" fmla="*/ 7960232 w 12767104"/>
                <a:gd name="connsiteY125" fmla="*/ 1514474 h 13064490"/>
                <a:gd name="connsiteX126" fmla="*/ 7788782 w 12767104"/>
                <a:gd name="connsiteY126" fmla="*/ 1567814 h 13064490"/>
                <a:gd name="connsiteX127" fmla="*/ 7692009 w 12767104"/>
                <a:gd name="connsiteY127" fmla="*/ 1780413 h 13064490"/>
                <a:gd name="connsiteX128" fmla="*/ 7466837 w 12767104"/>
                <a:gd name="connsiteY128" fmla="*/ 1535429 h 13064490"/>
                <a:gd name="connsiteX129" fmla="*/ 7015352 w 12767104"/>
                <a:gd name="connsiteY129" fmla="*/ 1952624 h 13064490"/>
                <a:gd name="connsiteX130" fmla="*/ 6794372 w 12767104"/>
                <a:gd name="connsiteY130" fmla="*/ 1811654 h 13064490"/>
                <a:gd name="connsiteX131" fmla="*/ 6438129 w 12767104"/>
                <a:gd name="connsiteY131" fmla="*/ 2047977 h 13064490"/>
                <a:gd name="connsiteX132" fmla="*/ 6388541 w 12767104"/>
                <a:gd name="connsiteY132" fmla="*/ 2077730 h 13064490"/>
                <a:gd name="connsiteX133" fmla="*/ 6200069 w 12767104"/>
                <a:gd name="connsiteY133" fmla="*/ 2258230 h 13064490"/>
                <a:gd name="connsiteX134" fmla="*/ 6132668 w 12767104"/>
                <a:gd name="connsiteY134" fmla="*/ 2184840 h 13064490"/>
                <a:gd name="connsiteX135" fmla="*/ 6051343 w 12767104"/>
                <a:gd name="connsiteY135" fmla="*/ 2172939 h 13064490"/>
                <a:gd name="connsiteX136" fmla="*/ 6160437 w 12767104"/>
                <a:gd name="connsiteY136" fmla="*/ 2085664 h 13064490"/>
                <a:gd name="connsiteX137" fmla="*/ 6152503 w 12767104"/>
                <a:gd name="connsiteY137" fmla="*/ 2036076 h 13064490"/>
                <a:gd name="connsiteX138" fmla="*/ 6071179 w 12767104"/>
                <a:gd name="connsiteY138" fmla="*/ 2038060 h 13064490"/>
                <a:gd name="connsiteX139" fmla="*/ 5991838 w 12767104"/>
                <a:gd name="connsiteY139" fmla="*/ 2105499 h 13064490"/>
                <a:gd name="connsiteX140" fmla="*/ 5957469 w 12767104"/>
                <a:gd name="connsiteY140" fmla="*/ 2048407 h 13064490"/>
                <a:gd name="connsiteX141" fmla="*/ 5841165 w 12767104"/>
                <a:gd name="connsiteY141" fmla="*/ 2136802 h 13064490"/>
                <a:gd name="connsiteX142" fmla="*/ 5728031 w 12767104"/>
                <a:gd name="connsiteY142" fmla="*/ 2049961 h 13064490"/>
                <a:gd name="connsiteX143" fmla="*/ 5581714 w 12767104"/>
                <a:gd name="connsiteY143" fmla="*/ 2050271 h 13064490"/>
                <a:gd name="connsiteX144" fmla="*/ 5460256 w 12767104"/>
                <a:gd name="connsiteY144" fmla="*/ 2097565 h 13064490"/>
                <a:gd name="connsiteX145" fmla="*/ 5343431 w 12767104"/>
                <a:gd name="connsiteY145" fmla="*/ 2060837 h 13064490"/>
                <a:gd name="connsiteX146" fmla="*/ 5383630 w 12767104"/>
                <a:gd name="connsiteY146" fmla="*/ 1903664 h 13064490"/>
                <a:gd name="connsiteX147" fmla="*/ 5073471 w 12767104"/>
                <a:gd name="connsiteY147" fmla="*/ 1859543 h 13064490"/>
                <a:gd name="connsiteX148" fmla="*/ 5060722 w 12767104"/>
                <a:gd name="connsiteY148" fmla="*/ 1712143 h 13064490"/>
                <a:gd name="connsiteX149" fmla="*/ 4887021 w 12767104"/>
                <a:gd name="connsiteY149" fmla="*/ 1772269 h 13064490"/>
                <a:gd name="connsiteX150" fmla="*/ 4565691 w 12767104"/>
                <a:gd name="connsiteY150" fmla="*/ 1635406 h 13064490"/>
                <a:gd name="connsiteX151" fmla="*/ 4512137 w 12767104"/>
                <a:gd name="connsiteY151" fmla="*/ 1712763 h 13064490"/>
                <a:gd name="connsiteX152" fmla="*/ 4375274 w 12767104"/>
                <a:gd name="connsiteY152" fmla="*/ 1712763 h 13064490"/>
                <a:gd name="connsiteX153" fmla="*/ 4289902 w 12767104"/>
                <a:gd name="connsiteY153" fmla="*/ 1742267 h 13064490"/>
                <a:gd name="connsiteX154" fmla="*/ 4214609 w 12767104"/>
                <a:gd name="connsiteY154" fmla="*/ 1593753 h 13064490"/>
                <a:gd name="connsiteX155" fmla="*/ 4095599 w 12767104"/>
                <a:gd name="connsiteY155" fmla="*/ 1520363 h 13064490"/>
                <a:gd name="connsiteX156" fmla="*/ 4099856 w 12767104"/>
                <a:gd name="connsiteY156" fmla="*/ 1431046 h 13064490"/>
                <a:gd name="connsiteX157" fmla="*/ 3996423 w 12767104"/>
                <a:gd name="connsiteY157" fmla="*/ 1391434 h 13064490"/>
                <a:gd name="connsiteX158" fmla="*/ 3762439 w 12767104"/>
                <a:gd name="connsiteY158" fmla="*/ 1268200 h 13064490"/>
                <a:gd name="connsiteX159" fmla="*/ 3683643 w 12767104"/>
                <a:gd name="connsiteY159" fmla="*/ 1308185 h 13064490"/>
                <a:gd name="connsiteX160" fmla="*/ 3505928 w 12767104"/>
                <a:gd name="connsiteY160" fmla="*/ 1106176 h 13064490"/>
                <a:gd name="connsiteX161" fmla="*/ 3296242 w 12767104"/>
                <a:gd name="connsiteY161" fmla="*/ 1199033 h 13064490"/>
                <a:gd name="connsiteX162" fmla="*/ 3234753 w 12767104"/>
                <a:gd name="connsiteY162" fmla="*/ 1089940 h 13064490"/>
                <a:gd name="connsiteX163" fmla="*/ 2999574 w 12767104"/>
                <a:gd name="connsiteY163" fmla="*/ 1182219 h 13064490"/>
                <a:gd name="connsiteX164" fmla="*/ 2992765 w 12767104"/>
                <a:gd name="connsiteY164" fmla="*/ 1034402 h 13064490"/>
                <a:gd name="connsiteX165" fmla="*/ 2920345 w 12767104"/>
                <a:gd name="connsiteY165" fmla="*/ 1007542 h 13064490"/>
                <a:gd name="connsiteX166" fmla="*/ 2792430 w 12767104"/>
                <a:gd name="connsiteY166" fmla="*/ 1246638 h 13064490"/>
                <a:gd name="connsiteX167" fmla="*/ 2793380 w 12767104"/>
                <a:gd name="connsiteY167" fmla="*/ 1429807 h 13064490"/>
                <a:gd name="connsiteX168" fmla="*/ 2655567 w 12767104"/>
                <a:gd name="connsiteY168" fmla="*/ 1478709 h 13064490"/>
                <a:gd name="connsiteX169" fmla="*/ 2541665 w 12767104"/>
                <a:gd name="connsiteY169" fmla="*/ 1603773 h 13064490"/>
                <a:gd name="connsiteX170" fmla="*/ 2356057 w 12767104"/>
                <a:gd name="connsiteY170" fmla="*/ 1591769 h 13064490"/>
                <a:gd name="connsiteX171" fmla="*/ 2241013 w 12767104"/>
                <a:gd name="connsiteY171" fmla="*/ 1758385 h 13064490"/>
                <a:gd name="connsiteX172" fmla="*/ 2084315 w 12767104"/>
                <a:gd name="connsiteY172" fmla="*/ 1706813 h 13064490"/>
                <a:gd name="connsiteX173" fmla="*/ 2012822 w 12767104"/>
                <a:gd name="connsiteY173" fmla="*/ 1710689 h 13064490"/>
                <a:gd name="connsiteX174" fmla="*/ 2007107 w 12767104"/>
                <a:gd name="connsiteY174" fmla="*/ 1870709 h 13064490"/>
                <a:gd name="connsiteX175" fmla="*/ 1736597 w 12767104"/>
                <a:gd name="connsiteY175" fmla="*/ 1920239 h 13064490"/>
                <a:gd name="connsiteX176" fmla="*/ 1383792 w 12767104"/>
                <a:gd name="connsiteY176" fmla="*/ 1796415 h 13064490"/>
                <a:gd name="connsiteX177" fmla="*/ 1064132 w 12767104"/>
                <a:gd name="connsiteY177" fmla="*/ 1979294 h 13064490"/>
                <a:gd name="connsiteX178" fmla="*/ 1053084 w 12767104"/>
                <a:gd name="connsiteY178" fmla="*/ 2431542 h 13064490"/>
                <a:gd name="connsiteX179" fmla="*/ 514350 w 12767104"/>
                <a:gd name="connsiteY179" fmla="*/ 2355342 h 13064490"/>
                <a:gd name="connsiteX180" fmla="*/ 464057 w 12767104"/>
                <a:gd name="connsiteY180" fmla="*/ 2529839 h 13064490"/>
                <a:gd name="connsiteX181" fmla="*/ 0 w 12767104"/>
                <a:gd name="connsiteY181" fmla="*/ 2450592 h 13064490"/>
                <a:gd name="connsiteX0" fmla="*/ 0 w 12767104"/>
                <a:gd name="connsiteY0" fmla="*/ 2450592 h 13064490"/>
                <a:gd name="connsiteX1" fmla="*/ 266319 w 12767104"/>
                <a:gd name="connsiteY1" fmla="*/ 2830068 h 13064490"/>
                <a:gd name="connsiteX2" fmla="*/ 715899 w 12767104"/>
                <a:gd name="connsiteY2" fmla="*/ 2767965 h 13064490"/>
                <a:gd name="connsiteX3" fmla="*/ 1254633 w 12767104"/>
                <a:gd name="connsiteY3" fmla="*/ 3008757 h 13064490"/>
                <a:gd name="connsiteX4" fmla="*/ 1414652 w 12767104"/>
                <a:gd name="connsiteY4" fmla="*/ 3208019 h 13064490"/>
                <a:gd name="connsiteX5" fmla="*/ 1605152 w 12767104"/>
                <a:gd name="connsiteY5" fmla="*/ 3383279 h 13064490"/>
                <a:gd name="connsiteX6" fmla="*/ 1776602 w 12767104"/>
                <a:gd name="connsiteY6" fmla="*/ 3274694 h 13064490"/>
                <a:gd name="connsiteX7" fmla="*/ 2104262 w 12767104"/>
                <a:gd name="connsiteY7" fmla="*/ 3577589 h 13064490"/>
                <a:gd name="connsiteX8" fmla="*/ 2044827 w 12767104"/>
                <a:gd name="connsiteY8" fmla="*/ 3737610 h 13064490"/>
                <a:gd name="connsiteX9" fmla="*/ 2681477 w 12767104"/>
                <a:gd name="connsiteY9" fmla="*/ 3979544 h 13064490"/>
                <a:gd name="connsiteX10" fmla="*/ 3096767 w 12767104"/>
                <a:gd name="connsiteY10" fmla="*/ 3918584 h 13064490"/>
                <a:gd name="connsiteX11" fmla="*/ 3167252 w 12767104"/>
                <a:gd name="connsiteY11" fmla="*/ 4078604 h 13064490"/>
                <a:gd name="connsiteX12" fmla="*/ 3313937 w 12767104"/>
                <a:gd name="connsiteY12" fmla="*/ 4000499 h 13064490"/>
                <a:gd name="connsiteX13" fmla="*/ 3447669 w 12767104"/>
                <a:gd name="connsiteY13" fmla="*/ 4025646 h 13064490"/>
                <a:gd name="connsiteX14" fmla="*/ 3510152 w 12767104"/>
                <a:gd name="connsiteY14" fmla="*/ 4219574 h 13064490"/>
                <a:gd name="connsiteX15" fmla="*/ 3515867 w 12767104"/>
                <a:gd name="connsiteY15" fmla="*/ 4589144 h 13064490"/>
                <a:gd name="connsiteX16" fmla="*/ 3371087 w 12767104"/>
                <a:gd name="connsiteY16" fmla="*/ 4928234 h 13064490"/>
                <a:gd name="connsiteX17" fmla="*/ 3479672 w 12767104"/>
                <a:gd name="connsiteY17" fmla="*/ 5463539 h 13064490"/>
                <a:gd name="connsiteX18" fmla="*/ 3310127 w 12767104"/>
                <a:gd name="connsiteY18" fmla="*/ 5494019 h 13064490"/>
                <a:gd name="connsiteX19" fmla="*/ 3172967 w 12767104"/>
                <a:gd name="connsiteY19" fmla="*/ 6015989 h 13064490"/>
                <a:gd name="connsiteX20" fmla="*/ 3262502 w 12767104"/>
                <a:gd name="connsiteY20" fmla="*/ 6031229 h 13064490"/>
                <a:gd name="connsiteX21" fmla="*/ 3315842 w 12767104"/>
                <a:gd name="connsiteY21" fmla="*/ 6193154 h 13064490"/>
                <a:gd name="connsiteX22" fmla="*/ 3464432 w 12767104"/>
                <a:gd name="connsiteY22" fmla="*/ 6115049 h 13064490"/>
                <a:gd name="connsiteX23" fmla="*/ 3593972 w 12767104"/>
                <a:gd name="connsiteY23" fmla="*/ 6273164 h 13064490"/>
                <a:gd name="connsiteX24" fmla="*/ 3835146 w 12767104"/>
                <a:gd name="connsiteY24" fmla="*/ 6307836 h 13064490"/>
                <a:gd name="connsiteX25" fmla="*/ 3643502 w 12767104"/>
                <a:gd name="connsiteY25" fmla="*/ 6793229 h 13064490"/>
                <a:gd name="connsiteX26" fmla="*/ 3704462 w 12767104"/>
                <a:gd name="connsiteY26" fmla="*/ 7218044 h 13064490"/>
                <a:gd name="connsiteX27" fmla="*/ 3508247 w 12767104"/>
                <a:gd name="connsiteY27" fmla="*/ 7745729 h 13064490"/>
                <a:gd name="connsiteX28" fmla="*/ 3654932 w 12767104"/>
                <a:gd name="connsiteY28" fmla="*/ 7880984 h 13064490"/>
                <a:gd name="connsiteX29" fmla="*/ 3396234 w 12767104"/>
                <a:gd name="connsiteY29" fmla="*/ 8180451 h 13064490"/>
                <a:gd name="connsiteX30" fmla="*/ 3645407 w 12767104"/>
                <a:gd name="connsiteY30" fmla="*/ 8650604 h 13064490"/>
                <a:gd name="connsiteX31" fmla="*/ 4189476 w 12767104"/>
                <a:gd name="connsiteY31" fmla="*/ 9107805 h 13064490"/>
                <a:gd name="connsiteX32" fmla="*/ 4317872 w 12767104"/>
                <a:gd name="connsiteY32" fmla="*/ 9022079 h 13064490"/>
                <a:gd name="connsiteX33" fmla="*/ 4573142 w 12767104"/>
                <a:gd name="connsiteY33" fmla="*/ 9305924 h 13064490"/>
                <a:gd name="connsiteX34" fmla="*/ 4847462 w 12767104"/>
                <a:gd name="connsiteY34" fmla="*/ 9330689 h 13064490"/>
                <a:gd name="connsiteX35" fmla="*/ 5024627 w 12767104"/>
                <a:gd name="connsiteY35" fmla="*/ 9193529 h 13064490"/>
                <a:gd name="connsiteX36" fmla="*/ 5401817 w 12767104"/>
                <a:gd name="connsiteY36" fmla="*/ 9408794 h 13064490"/>
                <a:gd name="connsiteX37" fmla="*/ 5702807 w 12767104"/>
                <a:gd name="connsiteY37" fmla="*/ 9414509 h 13064490"/>
                <a:gd name="connsiteX38" fmla="*/ 5805677 w 12767104"/>
                <a:gd name="connsiteY38" fmla="*/ 9641204 h 13064490"/>
                <a:gd name="connsiteX39" fmla="*/ 6116192 w 12767104"/>
                <a:gd name="connsiteY39" fmla="*/ 9660254 h 13064490"/>
                <a:gd name="connsiteX40" fmla="*/ 6206109 w 12767104"/>
                <a:gd name="connsiteY40" fmla="*/ 9857613 h 13064490"/>
                <a:gd name="connsiteX41" fmla="*/ 6379082 w 12767104"/>
                <a:gd name="connsiteY41" fmla="*/ 9858374 h 13064490"/>
                <a:gd name="connsiteX42" fmla="*/ 6531482 w 12767104"/>
                <a:gd name="connsiteY42" fmla="*/ 10033634 h 13064490"/>
                <a:gd name="connsiteX43" fmla="*/ 6741032 w 12767104"/>
                <a:gd name="connsiteY43" fmla="*/ 10033634 h 13064490"/>
                <a:gd name="connsiteX44" fmla="*/ 6769607 w 12767104"/>
                <a:gd name="connsiteY44" fmla="*/ 10528934 h 13064490"/>
                <a:gd name="connsiteX45" fmla="*/ 6960108 w 12767104"/>
                <a:gd name="connsiteY45" fmla="*/ 10938891 h 13064490"/>
                <a:gd name="connsiteX46" fmla="*/ 6458712 w 12767104"/>
                <a:gd name="connsiteY46" fmla="*/ 11369040 h 13064490"/>
                <a:gd name="connsiteX47" fmla="*/ 6592443 w 12767104"/>
                <a:gd name="connsiteY47" fmla="*/ 11569065 h 13064490"/>
                <a:gd name="connsiteX48" fmla="*/ 6723888 w 12767104"/>
                <a:gd name="connsiteY48" fmla="*/ 11530965 h 13064490"/>
                <a:gd name="connsiteX49" fmla="*/ 6826758 w 12767104"/>
                <a:gd name="connsiteY49" fmla="*/ 11633835 h 13064490"/>
                <a:gd name="connsiteX50" fmla="*/ 6834378 w 12767104"/>
                <a:gd name="connsiteY50" fmla="*/ 11870055 h 13064490"/>
                <a:gd name="connsiteX51" fmla="*/ 6950583 w 12767104"/>
                <a:gd name="connsiteY51" fmla="*/ 12011025 h 13064490"/>
                <a:gd name="connsiteX52" fmla="*/ 7009638 w 12767104"/>
                <a:gd name="connsiteY52" fmla="*/ 12390120 h 13064490"/>
                <a:gd name="connsiteX53" fmla="*/ 6941058 w 12767104"/>
                <a:gd name="connsiteY53" fmla="*/ 12628245 h 13064490"/>
                <a:gd name="connsiteX54" fmla="*/ 7076313 w 12767104"/>
                <a:gd name="connsiteY54" fmla="*/ 12847320 h 13064490"/>
                <a:gd name="connsiteX55" fmla="*/ 7202043 w 12767104"/>
                <a:gd name="connsiteY55" fmla="*/ 12943713 h 13064490"/>
                <a:gd name="connsiteX56" fmla="*/ 7287768 w 12767104"/>
                <a:gd name="connsiteY56" fmla="*/ 12799695 h 13064490"/>
                <a:gd name="connsiteX57" fmla="*/ 7377303 w 12767104"/>
                <a:gd name="connsiteY57" fmla="*/ 12759690 h 13064490"/>
                <a:gd name="connsiteX58" fmla="*/ 7748778 w 12767104"/>
                <a:gd name="connsiteY58" fmla="*/ 12538710 h 13064490"/>
                <a:gd name="connsiteX59" fmla="*/ 8312658 w 12767104"/>
                <a:gd name="connsiteY59" fmla="*/ 13034010 h 13064490"/>
                <a:gd name="connsiteX60" fmla="*/ 8440293 w 12767104"/>
                <a:gd name="connsiteY60" fmla="*/ 12971145 h 13064490"/>
                <a:gd name="connsiteX61" fmla="*/ 8819388 w 12767104"/>
                <a:gd name="connsiteY61" fmla="*/ 13013055 h 13064490"/>
                <a:gd name="connsiteX62" fmla="*/ 9089898 w 12767104"/>
                <a:gd name="connsiteY62" fmla="*/ 13064490 h 13064490"/>
                <a:gd name="connsiteX63" fmla="*/ 9554718 w 12767104"/>
                <a:gd name="connsiteY63" fmla="*/ 12974954 h 13064490"/>
                <a:gd name="connsiteX64" fmla="*/ 9853803 w 12767104"/>
                <a:gd name="connsiteY64" fmla="*/ 12885420 h 13064490"/>
                <a:gd name="connsiteX65" fmla="*/ 9954006 w 12767104"/>
                <a:gd name="connsiteY65" fmla="*/ 12968097 h 13064490"/>
                <a:gd name="connsiteX66" fmla="*/ 10019538 w 12767104"/>
                <a:gd name="connsiteY66" fmla="*/ 12891134 h 13064490"/>
                <a:gd name="connsiteX67" fmla="*/ 10107168 w 12767104"/>
                <a:gd name="connsiteY67" fmla="*/ 12702539 h 13064490"/>
                <a:gd name="connsiteX68" fmla="*/ 10103358 w 12767104"/>
                <a:gd name="connsiteY68" fmla="*/ 12614909 h 13064490"/>
                <a:gd name="connsiteX69" fmla="*/ 10177653 w 12767104"/>
                <a:gd name="connsiteY69" fmla="*/ 12538709 h 13064490"/>
                <a:gd name="connsiteX70" fmla="*/ 10135743 w 12767104"/>
                <a:gd name="connsiteY70" fmla="*/ 12378689 h 13064490"/>
                <a:gd name="connsiteX71" fmla="*/ 10267188 w 12767104"/>
                <a:gd name="connsiteY71" fmla="*/ 12338684 h 13064490"/>
                <a:gd name="connsiteX72" fmla="*/ 10419207 w 12767104"/>
                <a:gd name="connsiteY72" fmla="*/ 11967972 h 13064490"/>
                <a:gd name="connsiteX73" fmla="*/ 11149203 w 12767104"/>
                <a:gd name="connsiteY73" fmla="*/ 12121514 h 13064490"/>
                <a:gd name="connsiteX74" fmla="*/ 12090273 w 12767104"/>
                <a:gd name="connsiteY74" fmla="*/ 11727179 h 13064490"/>
                <a:gd name="connsiteX75" fmla="*/ 12248388 w 12767104"/>
                <a:gd name="connsiteY75" fmla="*/ 11870054 h 13064490"/>
                <a:gd name="connsiteX76" fmla="*/ 12362688 w 12767104"/>
                <a:gd name="connsiteY76" fmla="*/ 11891009 h 13064490"/>
                <a:gd name="connsiteX77" fmla="*/ 12524613 w 12767104"/>
                <a:gd name="connsiteY77" fmla="*/ 11662409 h 13064490"/>
                <a:gd name="connsiteX78" fmla="*/ 12600813 w 12767104"/>
                <a:gd name="connsiteY78" fmla="*/ 11622404 h 13064490"/>
                <a:gd name="connsiteX79" fmla="*/ 12658344 w 12767104"/>
                <a:gd name="connsiteY79" fmla="*/ 11645265 h 13064490"/>
                <a:gd name="connsiteX80" fmla="*/ 12758928 w 12767104"/>
                <a:gd name="connsiteY80" fmla="*/ 11344274 h 13064490"/>
                <a:gd name="connsiteX81" fmla="*/ 12446507 w 12767104"/>
                <a:gd name="connsiteY81" fmla="*/ 10921364 h 13064490"/>
                <a:gd name="connsiteX82" fmla="*/ 12383642 w 12767104"/>
                <a:gd name="connsiteY82" fmla="*/ 10618469 h 13064490"/>
                <a:gd name="connsiteX83" fmla="*/ 12201906 w 12767104"/>
                <a:gd name="connsiteY83" fmla="*/ 10423017 h 13064490"/>
                <a:gd name="connsiteX84" fmla="*/ 12216002 w 12767104"/>
                <a:gd name="connsiteY84" fmla="*/ 10138409 h 13064490"/>
                <a:gd name="connsiteX85" fmla="*/ 12560807 w 12767104"/>
                <a:gd name="connsiteY85" fmla="*/ 9631679 h 13064490"/>
                <a:gd name="connsiteX86" fmla="*/ 12693777 w 12767104"/>
                <a:gd name="connsiteY86" fmla="*/ 8833866 h 13064490"/>
                <a:gd name="connsiteX87" fmla="*/ 12472416 w 12767104"/>
                <a:gd name="connsiteY87" fmla="*/ 8590407 h 13064490"/>
                <a:gd name="connsiteX88" fmla="*/ 12508992 w 12767104"/>
                <a:gd name="connsiteY88" fmla="*/ 7827264 h 13064490"/>
                <a:gd name="connsiteX89" fmla="*/ 12256389 w 12767104"/>
                <a:gd name="connsiteY89" fmla="*/ 7655052 h 13064490"/>
                <a:gd name="connsiteX90" fmla="*/ 11978640 w 12767104"/>
                <a:gd name="connsiteY90" fmla="*/ 7424928 h 13064490"/>
                <a:gd name="connsiteX91" fmla="*/ 11887200 w 12767104"/>
                <a:gd name="connsiteY91" fmla="*/ 6784848 h 13064490"/>
                <a:gd name="connsiteX92" fmla="*/ 12052173 w 12767104"/>
                <a:gd name="connsiteY92" fmla="*/ 6573774 h 13064490"/>
                <a:gd name="connsiteX93" fmla="*/ 12172950 w 12767104"/>
                <a:gd name="connsiteY93" fmla="*/ 6334887 h 13064490"/>
                <a:gd name="connsiteX94" fmla="*/ 12179808 w 12767104"/>
                <a:gd name="connsiteY94" fmla="*/ 5888736 h 13064490"/>
                <a:gd name="connsiteX95" fmla="*/ 11915394 w 12767104"/>
                <a:gd name="connsiteY95" fmla="*/ 5550027 h 13064490"/>
                <a:gd name="connsiteX96" fmla="*/ 11612880 w 12767104"/>
                <a:gd name="connsiteY96" fmla="*/ 5285232 h 13064490"/>
                <a:gd name="connsiteX97" fmla="*/ 11137392 w 12767104"/>
                <a:gd name="connsiteY97" fmla="*/ 4791456 h 13064490"/>
                <a:gd name="connsiteX98" fmla="*/ 10345674 w 12767104"/>
                <a:gd name="connsiteY98" fmla="*/ 4283583 h 13064490"/>
                <a:gd name="connsiteX99" fmla="*/ 10364343 w 12767104"/>
                <a:gd name="connsiteY99" fmla="*/ 3643122 h 13064490"/>
                <a:gd name="connsiteX100" fmla="*/ 10991088 w 12767104"/>
                <a:gd name="connsiteY100" fmla="*/ 3035808 h 13064490"/>
                <a:gd name="connsiteX101" fmla="*/ 11228832 w 12767104"/>
                <a:gd name="connsiteY101" fmla="*/ 2523744 h 13064490"/>
                <a:gd name="connsiteX102" fmla="*/ 11155680 w 12767104"/>
                <a:gd name="connsiteY102" fmla="*/ 2286000 h 13064490"/>
                <a:gd name="connsiteX103" fmla="*/ 11391900 w 12767104"/>
                <a:gd name="connsiteY103" fmla="*/ 1664970 h 13064490"/>
                <a:gd name="connsiteX104" fmla="*/ 11299698 w 12767104"/>
                <a:gd name="connsiteY104" fmla="*/ 1289304 h 13064490"/>
                <a:gd name="connsiteX105" fmla="*/ 10966704 w 12767104"/>
                <a:gd name="connsiteY105" fmla="*/ 1435227 h 13064490"/>
                <a:gd name="connsiteX106" fmla="*/ 10770870 w 12767104"/>
                <a:gd name="connsiteY106" fmla="*/ 1719072 h 13064490"/>
                <a:gd name="connsiteX107" fmla="*/ 10211943 w 12767104"/>
                <a:gd name="connsiteY107" fmla="*/ 1704594 h 13064490"/>
                <a:gd name="connsiteX108" fmla="*/ 10643616 w 12767104"/>
                <a:gd name="connsiteY108" fmla="*/ 987552 h 13064490"/>
                <a:gd name="connsiteX109" fmla="*/ 10569321 w 12767104"/>
                <a:gd name="connsiteY109" fmla="*/ 768477 h 13064490"/>
                <a:gd name="connsiteX110" fmla="*/ 10310241 w 12767104"/>
                <a:gd name="connsiteY110" fmla="*/ 644652 h 13064490"/>
                <a:gd name="connsiteX111" fmla="*/ 10132695 w 12767104"/>
                <a:gd name="connsiteY111" fmla="*/ 798957 h 13064490"/>
                <a:gd name="connsiteX112" fmla="*/ 9947147 w 12767104"/>
                <a:gd name="connsiteY112" fmla="*/ 712469 h 13064490"/>
                <a:gd name="connsiteX113" fmla="*/ 9547097 w 12767104"/>
                <a:gd name="connsiteY113" fmla="*/ 748664 h 13064490"/>
                <a:gd name="connsiteX114" fmla="*/ 9390887 w 12767104"/>
                <a:gd name="connsiteY114" fmla="*/ 302894 h 13064490"/>
                <a:gd name="connsiteX115" fmla="*/ 9286112 w 12767104"/>
                <a:gd name="connsiteY115" fmla="*/ 152399 h 13064490"/>
                <a:gd name="connsiteX116" fmla="*/ 9089136 w 12767104"/>
                <a:gd name="connsiteY116" fmla="*/ 0 h 13064490"/>
                <a:gd name="connsiteX117" fmla="*/ 9030842 w 12767104"/>
                <a:gd name="connsiteY117" fmla="*/ 188594 h 13064490"/>
                <a:gd name="connsiteX118" fmla="*/ 9137522 w 12767104"/>
                <a:gd name="connsiteY118" fmla="*/ 352424 h 13064490"/>
                <a:gd name="connsiteX119" fmla="*/ 8903207 w 12767104"/>
                <a:gd name="connsiteY119" fmla="*/ 421004 h 13064490"/>
                <a:gd name="connsiteX120" fmla="*/ 8634602 w 12767104"/>
                <a:gd name="connsiteY120" fmla="*/ 548639 h 13064490"/>
                <a:gd name="connsiteX121" fmla="*/ 8421242 w 12767104"/>
                <a:gd name="connsiteY121" fmla="*/ 859154 h 13064490"/>
                <a:gd name="connsiteX122" fmla="*/ 8219312 w 12767104"/>
                <a:gd name="connsiteY122" fmla="*/ 922019 h 13064490"/>
                <a:gd name="connsiteX123" fmla="*/ 8125967 w 12767104"/>
                <a:gd name="connsiteY123" fmla="*/ 1301114 h 13064490"/>
                <a:gd name="connsiteX124" fmla="*/ 8017382 w 12767104"/>
                <a:gd name="connsiteY124" fmla="*/ 1407794 h 13064490"/>
                <a:gd name="connsiteX125" fmla="*/ 7960232 w 12767104"/>
                <a:gd name="connsiteY125" fmla="*/ 1514474 h 13064490"/>
                <a:gd name="connsiteX126" fmla="*/ 7884032 w 12767104"/>
                <a:gd name="connsiteY126" fmla="*/ 1417319 h 13064490"/>
                <a:gd name="connsiteX127" fmla="*/ 7692009 w 12767104"/>
                <a:gd name="connsiteY127" fmla="*/ 1780413 h 13064490"/>
                <a:gd name="connsiteX128" fmla="*/ 7466837 w 12767104"/>
                <a:gd name="connsiteY128" fmla="*/ 1535429 h 13064490"/>
                <a:gd name="connsiteX129" fmla="*/ 7015352 w 12767104"/>
                <a:gd name="connsiteY129" fmla="*/ 1952624 h 13064490"/>
                <a:gd name="connsiteX130" fmla="*/ 6794372 w 12767104"/>
                <a:gd name="connsiteY130" fmla="*/ 1811654 h 13064490"/>
                <a:gd name="connsiteX131" fmla="*/ 6438129 w 12767104"/>
                <a:gd name="connsiteY131" fmla="*/ 2047977 h 13064490"/>
                <a:gd name="connsiteX132" fmla="*/ 6388541 w 12767104"/>
                <a:gd name="connsiteY132" fmla="*/ 2077730 h 13064490"/>
                <a:gd name="connsiteX133" fmla="*/ 6200069 w 12767104"/>
                <a:gd name="connsiteY133" fmla="*/ 2258230 h 13064490"/>
                <a:gd name="connsiteX134" fmla="*/ 6132668 w 12767104"/>
                <a:gd name="connsiteY134" fmla="*/ 2184840 h 13064490"/>
                <a:gd name="connsiteX135" fmla="*/ 6051343 w 12767104"/>
                <a:gd name="connsiteY135" fmla="*/ 2172939 h 13064490"/>
                <a:gd name="connsiteX136" fmla="*/ 6160437 w 12767104"/>
                <a:gd name="connsiteY136" fmla="*/ 2085664 h 13064490"/>
                <a:gd name="connsiteX137" fmla="*/ 6152503 w 12767104"/>
                <a:gd name="connsiteY137" fmla="*/ 2036076 h 13064490"/>
                <a:gd name="connsiteX138" fmla="*/ 6071179 w 12767104"/>
                <a:gd name="connsiteY138" fmla="*/ 2038060 h 13064490"/>
                <a:gd name="connsiteX139" fmla="*/ 5991838 w 12767104"/>
                <a:gd name="connsiteY139" fmla="*/ 2105499 h 13064490"/>
                <a:gd name="connsiteX140" fmla="*/ 5957469 w 12767104"/>
                <a:gd name="connsiteY140" fmla="*/ 2048407 h 13064490"/>
                <a:gd name="connsiteX141" fmla="*/ 5841165 w 12767104"/>
                <a:gd name="connsiteY141" fmla="*/ 2136802 h 13064490"/>
                <a:gd name="connsiteX142" fmla="*/ 5728031 w 12767104"/>
                <a:gd name="connsiteY142" fmla="*/ 2049961 h 13064490"/>
                <a:gd name="connsiteX143" fmla="*/ 5581714 w 12767104"/>
                <a:gd name="connsiteY143" fmla="*/ 2050271 h 13064490"/>
                <a:gd name="connsiteX144" fmla="*/ 5460256 w 12767104"/>
                <a:gd name="connsiteY144" fmla="*/ 2097565 h 13064490"/>
                <a:gd name="connsiteX145" fmla="*/ 5343431 w 12767104"/>
                <a:gd name="connsiteY145" fmla="*/ 2060837 h 13064490"/>
                <a:gd name="connsiteX146" fmla="*/ 5383630 w 12767104"/>
                <a:gd name="connsiteY146" fmla="*/ 1903664 h 13064490"/>
                <a:gd name="connsiteX147" fmla="*/ 5073471 w 12767104"/>
                <a:gd name="connsiteY147" fmla="*/ 1859543 h 13064490"/>
                <a:gd name="connsiteX148" fmla="*/ 5060722 w 12767104"/>
                <a:gd name="connsiteY148" fmla="*/ 1712143 h 13064490"/>
                <a:gd name="connsiteX149" fmla="*/ 4887021 w 12767104"/>
                <a:gd name="connsiteY149" fmla="*/ 1772269 h 13064490"/>
                <a:gd name="connsiteX150" fmla="*/ 4565691 w 12767104"/>
                <a:gd name="connsiteY150" fmla="*/ 1635406 h 13064490"/>
                <a:gd name="connsiteX151" fmla="*/ 4512137 w 12767104"/>
                <a:gd name="connsiteY151" fmla="*/ 1712763 h 13064490"/>
                <a:gd name="connsiteX152" fmla="*/ 4375274 w 12767104"/>
                <a:gd name="connsiteY152" fmla="*/ 1712763 h 13064490"/>
                <a:gd name="connsiteX153" fmla="*/ 4289902 w 12767104"/>
                <a:gd name="connsiteY153" fmla="*/ 1742267 h 13064490"/>
                <a:gd name="connsiteX154" fmla="*/ 4214609 w 12767104"/>
                <a:gd name="connsiteY154" fmla="*/ 1593753 h 13064490"/>
                <a:gd name="connsiteX155" fmla="*/ 4095599 w 12767104"/>
                <a:gd name="connsiteY155" fmla="*/ 1520363 h 13064490"/>
                <a:gd name="connsiteX156" fmla="*/ 4099856 w 12767104"/>
                <a:gd name="connsiteY156" fmla="*/ 1431046 h 13064490"/>
                <a:gd name="connsiteX157" fmla="*/ 3996423 w 12767104"/>
                <a:gd name="connsiteY157" fmla="*/ 1391434 h 13064490"/>
                <a:gd name="connsiteX158" fmla="*/ 3762439 w 12767104"/>
                <a:gd name="connsiteY158" fmla="*/ 1268200 h 13064490"/>
                <a:gd name="connsiteX159" fmla="*/ 3683643 w 12767104"/>
                <a:gd name="connsiteY159" fmla="*/ 1308185 h 13064490"/>
                <a:gd name="connsiteX160" fmla="*/ 3505928 w 12767104"/>
                <a:gd name="connsiteY160" fmla="*/ 1106176 h 13064490"/>
                <a:gd name="connsiteX161" fmla="*/ 3296242 w 12767104"/>
                <a:gd name="connsiteY161" fmla="*/ 1199033 h 13064490"/>
                <a:gd name="connsiteX162" fmla="*/ 3234753 w 12767104"/>
                <a:gd name="connsiteY162" fmla="*/ 1089940 h 13064490"/>
                <a:gd name="connsiteX163" fmla="*/ 2999574 w 12767104"/>
                <a:gd name="connsiteY163" fmla="*/ 1182219 h 13064490"/>
                <a:gd name="connsiteX164" fmla="*/ 2992765 w 12767104"/>
                <a:gd name="connsiteY164" fmla="*/ 1034402 h 13064490"/>
                <a:gd name="connsiteX165" fmla="*/ 2920345 w 12767104"/>
                <a:gd name="connsiteY165" fmla="*/ 1007542 h 13064490"/>
                <a:gd name="connsiteX166" fmla="*/ 2792430 w 12767104"/>
                <a:gd name="connsiteY166" fmla="*/ 1246638 h 13064490"/>
                <a:gd name="connsiteX167" fmla="*/ 2793380 w 12767104"/>
                <a:gd name="connsiteY167" fmla="*/ 1429807 h 13064490"/>
                <a:gd name="connsiteX168" fmla="*/ 2655567 w 12767104"/>
                <a:gd name="connsiteY168" fmla="*/ 1478709 h 13064490"/>
                <a:gd name="connsiteX169" fmla="*/ 2541665 w 12767104"/>
                <a:gd name="connsiteY169" fmla="*/ 1603773 h 13064490"/>
                <a:gd name="connsiteX170" fmla="*/ 2356057 w 12767104"/>
                <a:gd name="connsiteY170" fmla="*/ 1591769 h 13064490"/>
                <a:gd name="connsiteX171" fmla="*/ 2241013 w 12767104"/>
                <a:gd name="connsiteY171" fmla="*/ 1758385 h 13064490"/>
                <a:gd name="connsiteX172" fmla="*/ 2084315 w 12767104"/>
                <a:gd name="connsiteY172" fmla="*/ 1706813 h 13064490"/>
                <a:gd name="connsiteX173" fmla="*/ 2012822 w 12767104"/>
                <a:gd name="connsiteY173" fmla="*/ 1710689 h 13064490"/>
                <a:gd name="connsiteX174" fmla="*/ 2007107 w 12767104"/>
                <a:gd name="connsiteY174" fmla="*/ 1870709 h 13064490"/>
                <a:gd name="connsiteX175" fmla="*/ 1736597 w 12767104"/>
                <a:gd name="connsiteY175" fmla="*/ 1920239 h 13064490"/>
                <a:gd name="connsiteX176" fmla="*/ 1383792 w 12767104"/>
                <a:gd name="connsiteY176" fmla="*/ 1796415 h 13064490"/>
                <a:gd name="connsiteX177" fmla="*/ 1064132 w 12767104"/>
                <a:gd name="connsiteY177" fmla="*/ 1979294 h 13064490"/>
                <a:gd name="connsiteX178" fmla="*/ 1053084 w 12767104"/>
                <a:gd name="connsiteY178" fmla="*/ 2431542 h 13064490"/>
                <a:gd name="connsiteX179" fmla="*/ 514350 w 12767104"/>
                <a:gd name="connsiteY179" fmla="*/ 2355342 h 13064490"/>
                <a:gd name="connsiteX180" fmla="*/ 464057 w 12767104"/>
                <a:gd name="connsiteY180" fmla="*/ 2529839 h 13064490"/>
                <a:gd name="connsiteX181" fmla="*/ 0 w 12767104"/>
                <a:gd name="connsiteY181" fmla="*/ 2450592 h 13064490"/>
                <a:gd name="connsiteX0" fmla="*/ 0 w 12767104"/>
                <a:gd name="connsiteY0" fmla="*/ 2450592 h 13064490"/>
                <a:gd name="connsiteX1" fmla="*/ 266319 w 12767104"/>
                <a:gd name="connsiteY1" fmla="*/ 2830068 h 13064490"/>
                <a:gd name="connsiteX2" fmla="*/ 715899 w 12767104"/>
                <a:gd name="connsiteY2" fmla="*/ 2767965 h 13064490"/>
                <a:gd name="connsiteX3" fmla="*/ 1254633 w 12767104"/>
                <a:gd name="connsiteY3" fmla="*/ 3008757 h 13064490"/>
                <a:gd name="connsiteX4" fmla="*/ 1414652 w 12767104"/>
                <a:gd name="connsiteY4" fmla="*/ 3208019 h 13064490"/>
                <a:gd name="connsiteX5" fmla="*/ 1605152 w 12767104"/>
                <a:gd name="connsiteY5" fmla="*/ 3383279 h 13064490"/>
                <a:gd name="connsiteX6" fmla="*/ 1776602 w 12767104"/>
                <a:gd name="connsiteY6" fmla="*/ 3274694 h 13064490"/>
                <a:gd name="connsiteX7" fmla="*/ 2104262 w 12767104"/>
                <a:gd name="connsiteY7" fmla="*/ 3577589 h 13064490"/>
                <a:gd name="connsiteX8" fmla="*/ 2044827 w 12767104"/>
                <a:gd name="connsiteY8" fmla="*/ 3737610 h 13064490"/>
                <a:gd name="connsiteX9" fmla="*/ 2681477 w 12767104"/>
                <a:gd name="connsiteY9" fmla="*/ 3979544 h 13064490"/>
                <a:gd name="connsiteX10" fmla="*/ 3096767 w 12767104"/>
                <a:gd name="connsiteY10" fmla="*/ 3918584 h 13064490"/>
                <a:gd name="connsiteX11" fmla="*/ 3167252 w 12767104"/>
                <a:gd name="connsiteY11" fmla="*/ 4078604 h 13064490"/>
                <a:gd name="connsiteX12" fmla="*/ 3313937 w 12767104"/>
                <a:gd name="connsiteY12" fmla="*/ 4000499 h 13064490"/>
                <a:gd name="connsiteX13" fmla="*/ 3447669 w 12767104"/>
                <a:gd name="connsiteY13" fmla="*/ 4025646 h 13064490"/>
                <a:gd name="connsiteX14" fmla="*/ 3510152 w 12767104"/>
                <a:gd name="connsiteY14" fmla="*/ 4219574 h 13064490"/>
                <a:gd name="connsiteX15" fmla="*/ 3515867 w 12767104"/>
                <a:gd name="connsiteY15" fmla="*/ 4589144 h 13064490"/>
                <a:gd name="connsiteX16" fmla="*/ 3371087 w 12767104"/>
                <a:gd name="connsiteY16" fmla="*/ 4928234 h 13064490"/>
                <a:gd name="connsiteX17" fmla="*/ 3479672 w 12767104"/>
                <a:gd name="connsiteY17" fmla="*/ 5463539 h 13064490"/>
                <a:gd name="connsiteX18" fmla="*/ 3310127 w 12767104"/>
                <a:gd name="connsiteY18" fmla="*/ 5494019 h 13064490"/>
                <a:gd name="connsiteX19" fmla="*/ 3172967 w 12767104"/>
                <a:gd name="connsiteY19" fmla="*/ 6015989 h 13064490"/>
                <a:gd name="connsiteX20" fmla="*/ 3262502 w 12767104"/>
                <a:gd name="connsiteY20" fmla="*/ 6031229 h 13064490"/>
                <a:gd name="connsiteX21" fmla="*/ 3315842 w 12767104"/>
                <a:gd name="connsiteY21" fmla="*/ 6193154 h 13064490"/>
                <a:gd name="connsiteX22" fmla="*/ 3464432 w 12767104"/>
                <a:gd name="connsiteY22" fmla="*/ 6115049 h 13064490"/>
                <a:gd name="connsiteX23" fmla="*/ 3593972 w 12767104"/>
                <a:gd name="connsiteY23" fmla="*/ 6273164 h 13064490"/>
                <a:gd name="connsiteX24" fmla="*/ 3835146 w 12767104"/>
                <a:gd name="connsiteY24" fmla="*/ 6307836 h 13064490"/>
                <a:gd name="connsiteX25" fmla="*/ 3643502 w 12767104"/>
                <a:gd name="connsiteY25" fmla="*/ 6793229 h 13064490"/>
                <a:gd name="connsiteX26" fmla="*/ 3704462 w 12767104"/>
                <a:gd name="connsiteY26" fmla="*/ 7218044 h 13064490"/>
                <a:gd name="connsiteX27" fmla="*/ 3508247 w 12767104"/>
                <a:gd name="connsiteY27" fmla="*/ 7745729 h 13064490"/>
                <a:gd name="connsiteX28" fmla="*/ 3654932 w 12767104"/>
                <a:gd name="connsiteY28" fmla="*/ 7880984 h 13064490"/>
                <a:gd name="connsiteX29" fmla="*/ 3396234 w 12767104"/>
                <a:gd name="connsiteY29" fmla="*/ 8180451 h 13064490"/>
                <a:gd name="connsiteX30" fmla="*/ 3645407 w 12767104"/>
                <a:gd name="connsiteY30" fmla="*/ 8650604 h 13064490"/>
                <a:gd name="connsiteX31" fmla="*/ 4189476 w 12767104"/>
                <a:gd name="connsiteY31" fmla="*/ 9107805 h 13064490"/>
                <a:gd name="connsiteX32" fmla="*/ 4317872 w 12767104"/>
                <a:gd name="connsiteY32" fmla="*/ 9022079 h 13064490"/>
                <a:gd name="connsiteX33" fmla="*/ 4573142 w 12767104"/>
                <a:gd name="connsiteY33" fmla="*/ 9305924 h 13064490"/>
                <a:gd name="connsiteX34" fmla="*/ 4847462 w 12767104"/>
                <a:gd name="connsiteY34" fmla="*/ 9330689 h 13064490"/>
                <a:gd name="connsiteX35" fmla="*/ 5024627 w 12767104"/>
                <a:gd name="connsiteY35" fmla="*/ 9193529 h 13064490"/>
                <a:gd name="connsiteX36" fmla="*/ 5401817 w 12767104"/>
                <a:gd name="connsiteY36" fmla="*/ 9408794 h 13064490"/>
                <a:gd name="connsiteX37" fmla="*/ 5702807 w 12767104"/>
                <a:gd name="connsiteY37" fmla="*/ 9414509 h 13064490"/>
                <a:gd name="connsiteX38" fmla="*/ 5805677 w 12767104"/>
                <a:gd name="connsiteY38" fmla="*/ 9641204 h 13064490"/>
                <a:gd name="connsiteX39" fmla="*/ 6116192 w 12767104"/>
                <a:gd name="connsiteY39" fmla="*/ 9660254 h 13064490"/>
                <a:gd name="connsiteX40" fmla="*/ 6206109 w 12767104"/>
                <a:gd name="connsiteY40" fmla="*/ 9857613 h 13064490"/>
                <a:gd name="connsiteX41" fmla="*/ 6379082 w 12767104"/>
                <a:gd name="connsiteY41" fmla="*/ 9858374 h 13064490"/>
                <a:gd name="connsiteX42" fmla="*/ 6531482 w 12767104"/>
                <a:gd name="connsiteY42" fmla="*/ 10033634 h 13064490"/>
                <a:gd name="connsiteX43" fmla="*/ 6741032 w 12767104"/>
                <a:gd name="connsiteY43" fmla="*/ 10033634 h 13064490"/>
                <a:gd name="connsiteX44" fmla="*/ 6769607 w 12767104"/>
                <a:gd name="connsiteY44" fmla="*/ 10528934 h 13064490"/>
                <a:gd name="connsiteX45" fmla="*/ 6960108 w 12767104"/>
                <a:gd name="connsiteY45" fmla="*/ 10938891 h 13064490"/>
                <a:gd name="connsiteX46" fmla="*/ 6458712 w 12767104"/>
                <a:gd name="connsiteY46" fmla="*/ 11369040 h 13064490"/>
                <a:gd name="connsiteX47" fmla="*/ 6592443 w 12767104"/>
                <a:gd name="connsiteY47" fmla="*/ 11569065 h 13064490"/>
                <a:gd name="connsiteX48" fmla="*/ 6723888 w 12767104"/>
                <a:gd name="connsiteY48" fmla="*/ 11530965 h 13064490"/>
                <a:gd name="connsiteX49" fmla="*/ 6826758 w 12767104"/>
                <a:gd name="connsiteY49" fmla="*/ 11633835 h 13064490"/>
                <a:gd name="connsiteX50" fmla="*/ 6834378 w 12767104"/>
                <a:gd name="connsiteY50" fmla="*/ 11870055 h 13064490"/>
                <a:gd name="connsiteX51" fmla="*/ 6950583 w 12767104"/>
                <a:gd name="connsiteY51" fmla="*/ 12011025 h 13064490"/>
                <a:gd name="connsiteX52" fmla="*/ 7009638 w 12767104"/>
                <a:gd name="connsiteY52" fmla="*/ 12390120 h 13064490"/>
                <a:gd name="connsiteX53" fmla="*/ 6941058 w 12767104"/>
                <a:gd name="connsiteY53" fmla="*/ 12628245 h 13064490"/>
                <a:gd name="connsiteX54" fmla="*/ 7076313 w 12767104"/>
                <a:gd name="connsiteY54" fmla="*/ 12847320 h 13064490"/>
                <a:gd name="connsiteX55" fmla="*/ 7202043 w 12767104"/>
                <a:gd name="connsiteY55" fmla="*/ 12943713 h 13064490"/>
                <a:gd name="connsiteX56" fmla="*/ 7287768 w 12767104"/>
                <a:gd name="connsiteY56" fmla="*/ 12799695 h 13064490"/>
                <a:gd name="connsiteX57" fmla="*/ 7377303 w 12767104"/>
                <a:gd name="connsiteY57" fmla="*/ 12759690 h 13064490"/>
                <a:gd name="connsiteX58" fmla="*/ 7748778 w 12767104"/>
                <a:gd name="connsiteY58" fmla="*/ 12538710 h 13064490"/>
                <a:gd name="connsiteX59" fmla="*/ 8312658 w 12767104"/>
                <a:gd name="connsiteY59" fmla="*/ 13034010 h 13064490"/>
                <a:gd name="connsiteX60" fmla="*/ 8440293 w 12767104"/>
                <a:gd name="connsiteY60" fmla="*/ 12971145 h 13064490"/>
                <a:gd name="connsiteX61" fmla="*/ 8819388 w 12767104"/>
                <a:gd name="connsiteY61" fmla="*/ 13013055 h 13064490"/>
                <a:gd name="connsiteX62" fmla="*/ 9089898 w 12767104"/>
                <a:gd name="connsiteY62" fmla="*/ 13064490 h 13064490"/>
                <a:gd name="connsiteX63" fmla="*/ 9554718 w 12767104"/>
                <a:gd name="connsiteY63" fmla="*/ 12974954 h 13064490"/>
                <a:gd name="connsiteX64" fmla="*/ 9853803 w 12767104"/>
                <a:gd name="connsiteY64" fmla="*/ 12885420 h 13064490"/>
                <a:gd name="connsiteX65" fmla="*/ 9954006 w 12767104"/>
                <a:gd name="connsiteY65" fmla="*/ 12968097 h 13064490"/>
                <a:gd name="connsiteX66" fmla="*/ 10019538 w 12767104"/>
                <a:gd name="connsiteY66" fmla="*/ 12891134 h 13064490"/>
                <a:gd name="connsiteX67" fmla="*/ 10107168 w 12767104"/>
                <a:gd name="connsiteY67" fmla="*/ 12702539 h 13064490"/>
                <a:gd name="connsiteX68" fmla="*/ 10103358 w 12767104"/>
                <a:gd name="connsiteY68" fmla="*/ 12614909 h 13064490"/>
                <a:gd name="connsiteX69" fmla="*/ 10177653 w 12767104"/>
                <a:gd name="connsiteY69" fmla="*/ 12538709 h 13064490"/>
                <a:gd name="connsiteX70" fmla="*/ 10135743 w 12767104"/>
                <a:gd name="connsiteY70" fmla="*/ 12378689 h 13064490"/>
                <a:gd name="connsiteX71" fmla="*/ 10267188 w 12767104"/>
                <a:gd name="connsiteY71" fmla="*/ 12338684 h 13064490"/>
                <a:gd name="connsiteX72" fmla="*/ 10419207 w 12767104"/>
                <a:gd name="connsiteY72" fmla="*/ 11967972 h 13064490"/>
                <a:gd name="connsiteX73" fmla="*/ 11149203 w 12767104"/>
                <a:gd name="connsiteY73" fmla="*/ 12121514 h 13064490"/>
                <a:gd name="connsiteX74" fmla="*/ 12090273 w 12767104"/>
                <a:gd name="connsiteY74" fmla="*/ 11727179 h 13064490"/>
                <a:gd name="connsiteX75" fmla="*/ 12248388 w 12767104"/>
                <a:gd name="connsiteY75" fmla="*/ 11870054 h 13064490"/>
                <a:gd name="connsiteX76" fmla="*/ 12362688 w 12767104"/>
                <a:gd name="connsiteY76" fmla="*/ 11891009 h 13064490"/>
                <a:gd name="connsiteX77" fmla="*/ 12524613 w 12767104"/>
                <a:gd name="connsiteY77" fmla="*/ 11662409 h 13064490"/>
                <a:gd name="connsiteX78" fmla="*/ 12600813 w 12767104"/>
                <a:gd name="connsiteY78" fmla="*/ 11622404 h 13064490"/>
                <a:gd name="connsiteX79" fmla="*/ 12658344 w 12767104"/>
                <a:gd name="connsiteY79" fmla="*/ 11645265 h 13064490"/>
                <a:gd name="connsiteX80" fmla="*/ 12758928 w 12767104"/>
                <a:gd name="connsiteY80" fmla="*/ 11344274 h 13064490"/>
                <a:gd name="connsiteX81" fmla="*/ 12446507 w 12767104"/>
                <a:gd name="connsiteY81" fmla="*/ 10921364 h 13064490"/>
                <a:gd name="connsiteX82" fmla="*/ 12383642 w 12767104"/>
                <a:gd name="connsiteY82" fmla="*/ 10618469 h 13064490"/>
                <a:gd name="connsiteX83" fmla="*/ 12201906 w 12767104"/>
                <a:gd name="connsiteY83" fmla="*/ 10423017 h 13064490"/>
                <a:gd name="connsiteX84" fmla="*/ 12216002 w 12767104"/>
                <a:gd name="connsiteY84" fmla="*/ 10138409 h 13064490"/>
                <a:gd name="connsiteX85" fmla="*/ 12560807 w 12767104"/>
                <a:gd name="connsiteY85" fmla="*/ 9631679 h 13064490"/>
                <a:gd name="connsiteX86" fmla="*/ 12693777 w 12767104"/>
                <a:gd name="connsiteY86" fmla="*/ 8833866 h 13064490"/>
                <a:gd name="connsiteX87" fmla="*/ 12472416 w 12767104"/>
                <a:gd name="connsiteY87" fmla="*/ 8590407 h 13064490"/>
                <a:gd name="connsiteX88" fmla="*/ 12508992 w 12767104"/>
                <a:gd name="connsiteY88" fmla="*/ 7827264 h 13064490"/>
                <a:gd name="connsiteX89" fmla="*/ 12256389 w 12767104"/>
                <a:gd name="connsiteY89" fmla="*/ 7655052 h 13064490"/>
                <a:gd name="connsiteX90" fmla="*/ 11978640 w 12767104"/>
                <a:gd name="connsiteY90" fmla="*/ 7424928 h 13064490"/>
                <a:gd name="connsiteX91" fmla="*/ 11887200 w 12767104"/>
                <a:gd name="connsiteY91" fmla="*/ 6784848 h 13064490"/>
                <a:gd name="connsiteX92" fmla="*/ 12052173 w 12767104"/>
                <a:gd name="connsiteY92" fmla="*/ 6573774 h 13064490"/>
                <a:gd name="connsiteX93" fmla="*/ 12172950 w 12767104"/>
                <a:gd name="connsiteY93" fmla="*/ 6334887 h 13064490"/>
                <a:gd name="connsiteX94" fmla="*/ 12179808 w 12767104"/>
                <a:gd name="connsiteY94" fmla="*/ 5888736 h 13064490"/>
                <a:gd name="connsiteX95" fmla="*/ 11915394 w 12767104"/>
                <a:gd name="connsiteY95" fmla="*/ 5550027 h 13064490"/>
                <a:gd name="connsiteX96" fmla="*/ 11612880 w 12767104"/>
                <a:gd name="connsiteY96" fmla="*/ 5285232 h 13064490"/>
                <a:gd name="connsiteX97" fmla="*/ 11137392 w 12767104"/>
                <a:gd name="connsiteY97" fmla="*/ 4791456 h 13064490"/>
                <a:gd name="connsiteX98" fmla="*/ 10345674 w 12767104"/>
                <a:gd name="connsiteY98" fmla="*/ 4283583 h 13064490"/>
                <a:gd name="connsiteX99" fmla="*/ 10364343 w 12767104"/>
                <a:gd name="connsiteY99" fmla="*/ 3643122 h 13064490"/>
                <a:gd name="connsiteX100" fmla="*/ 10991088 w 12767104"/>
                <a:gd name="connsiteY100" fmla="*/ 3035808 h 13064490"/>
                <a:gd name="connsiteX101" fmla="*/ 11228832 w 12767104"/>
                <a:gd name="connsiteY101" fmla="*/ 2523744 h 13064490"/>
                <a:gd name="connsiteX102" fmla="*/ 11155680 w 12767104"/>
                <a:gd name="connsiteY102" fmla="*/ 2286000 h 13064490"/>
                <a:gd name="connsiteX103" fmla="*/ 11391900 w 12767104"/>
                <a:gd name="connsiteY103" fmla="*/ 1664970 h 13064490"/>
                <a:gd name="connsiteX104" fmla="*/ 11299698 w 12767104"/>
                <a:gd name="connsiteY104" fmla="*/ 1289304 h 13064490"/>
                <a:gd name="connsiteX105" fmla="*/ 10966704 w 12767104"/>
                <a:gd name="connsiteY105" fmla="*/ 1435227 h 13064490"/>
                <a:gd name="connsiteX106" fmla="*/ 10770870 w 12767104"/>
                <a:gd name="connsiteY106" fmla="*/ 1719072 h 13064490"/>
                <a:gd name="connsiteX107" fmla="*/ 10211943 w 12767104"/>
                <a:gd name="connsiteY107" fmla="*/ 1704594 h 13064490"/>
                <a:gd name="connsiteX108" fmla="*/ 10643616 w 12767104"/>
                <a:gd name="connsiteY108" fmla="*/ 987552 h 13064490"/>
                <a:gd name="connsiteX109" fmla="*/ 10569321 w 12767104"/>
                <a:gd name="connsiteY109" fmla="*/ 768477 h 13064490"/>
                <a:gd name="connsiteX110" fmla="*/ 10310241 w 12767104"/>
                <a:gd name="connsiteY110" fmla="*/ 644652 h 13064490"/>
                <a:gd name="connsiteX111" fmla="*/ 10132695 w 12767104"/>
                <a:gd name="connsiteY111" fmla="*/ 798957 h 13064490"/>
                <a:gd name="connsiteX112" fmla="*/ 9947147 w 12767104"/>
                <a:gd name="connsiteY112" fmla="*/ 712469 h 13064490"/>
                <a:gd name="connsiteX113" fmla="*/ 9547097 w 12767104"/>
                <a:gd name="connsiteY113" fmla="*/ 748664 h 13064490"/>
                <a:gd name="connsiteX114" fmla="*/ 9390887 w 12767104"/>
                <a:gd name="connsiteY114" fmla="*/ 302894 h 13064490"/>
                <a:gd name="connsiteX115" fmla="*/ 9286112 w 12767104"/>
                <a:gd name="connsiteY115" fmla="*/ 152399 h 13064490"/>
                <a:gd name="connsiteX116" fmla="*/ 9089136 w 12767104"/>
                <a:gd name="connsiteY116" fmla="*/ 0 h 13064490"/>
                <a:gd name="connsiteX117" fmla="*/ 9030842 w 12767104"/>
                <a:gd name="connsiteY117" fmla="*/ 188594 h 13064490"/>
                <a:gd name="connsiteX118" fmla="*/ 9137522 w 12767104"/>
                <a:gd name="connsiteY118" fmla="*/ 352424 h 13064490"/>
                <a:gd name="connsiteX119" fmla="*/ 8903207 w 12767104"/>
                <a:gd name="connsiteY119" fmla="*/ 421004 h 13064490"/>
                <a:gd name="connsiteX120" fmla="*/ 8634602 w 12767104"/>
                <a:gd name="connsiteY120" fmla="*/ 548639 h 13064490"/>
                <a:gd name="connsiteX121" fmla="*/ 8421242 w 12767104"/>
                <a:gd name="connsiteY121" fmla="*/ 859154 h 13064490"/>
                <a:gd name="connsiteX122" fmla="*/ 8219312 w 12767104"/>
                <a:gd name="connsiteY122" fmla="*/ 922019 h 13064490"/>
                <a:gd name="connsiteX123" fmla="*/ 8125967 w 12767104"/>
                <a:gd name="connsiteY123" fmla="*/ 1301114 h 13064490"/>
                <a:gd name="connsiteX124" fmla="*/ 8017382 w 12767104"/>
                <a:gd name="connsiteY124" fmla="*/ 1407794 h 13064490"/>
                <a:gd name="connsiteX125" fmla="*/ 7960232 w 12767104"/>
                <a:gd name="connsiteY125" fmla="*/ 1514474 h 13064490"/>
                <a:gd name="connsiteX126" fmla="*/ 7884032 w 12767104"/>
                <a:gd name="connsiteY126" fmla="*/ 1417319 h 13064490"/>
                <a:gd name="connsiteX127" fmla="*/ 7695437 w 12767104"/>
                <a:gd name="connsiteY127" fmla="*/ 1630679 h 13064490"/>
                <a:gd name="connsiteX128" fmla="*/ 7692009 w 12767104"/>
                <a:gd name="connsiteY128" fmla="*/ 1780413 h 13064490"/>
                <a:gd name="connsiteX129" fmla="*/ 7466837 w 12767104"/>
                <a:gd name="connsiteY129" fmla="*/ 1535429 h 13064490"/>
                <a:gd name="connsiteX130" fmla="*/ 7015352 w 12767104"/>
                <a:gd name="connsiteY130" fmla="*/ 1952624 h 13064490"/>
                <a:gd name="connsiteX131" fmla="*/ 6794372 w 12767104"/>
                <a:gd name="connsiteY131" fmla="*/ 1811654 h 13064490"/>
                <a:gd name="connsiteX132" fmla="*/ 6438129 w 12767104"/>
                <a:gd name="connsiteY132" fmla="*/ 2047977 h 13064490"/>
                <a:gd name="connsiteX133" fmla="*/ 6388541 w 12767104"/>
                <a:gd name="connsiteY133" fmla="*/ 2077730 h 13064490"/>
                <a:gd name="connsiteX134" fmla="*/ 6200069 w 12767104"/>
                <a:gd name="connsiteY134" fmla="*/ 2258230 h 13064490"/>
                <a:gd name="connsiteX135" fmla="*/ 6132668 w 12767104"/>
                <a:gd name="connsiteY135" fmla="*/ 2184840 h 13064490"/>
                <a:gd name="connsiteX136" fmla="*/ 6051343 w 12767104"/>
                <a:gd name="connsiteY136" fmla="*/ 2172939 h 13064490"/>
                <a:gd name="connsiteX137" fmla="*/ 6160437 w 12767104"/>
                <a:gd name="connsiteY137" fmla="*/ 2085664 h 13064490"/>
                <a:gd name="connsiteX138" fmla="*/ 6152503 w 12767104"/>
                <a:gd name="connsiteY138" fmla="*/ 2036076 h 13064490"/>
                <a:gd name="connsiteX139" fmla="*/ 6071179 w 12767104"/>
                <a:gd name="connsiteY139" fmla="*/ 2038060 h 13064490"/>
                <a:gd name="connsiteX140" fmla="*/ 5991838 w 12767104"/>
                <a:gd name="connsiteY140" fmla="*/ 2105499 h 13064490"/>
                <a:gd name="connsiteX141" fmla="*/ 5957469 w 12767104"/>
                <a:gd name="connsiteY141" fmla="*/ 2048407 h 13064490"/>
                <a:gd name="connsiteX142" fmla="*/ 5841165 w 12767104"/>
                <a:gd name="connsiteY142" fmla="*/ 2136802 h 13064490"/>
                <a:gd name="connsiteX143" fmla="*/ 5728031 w 12767104"/>
                <a:gd name="connsiteY143" fmla="*/ 2049961 h 13064490"/>
                <a:gd name="connsiteX144" fmla="*/ 5581714 w 12767104"/>
                <a:gd name="connsiteY144" fmla="*/ 2050271 h 13064490"/>
                <a:gd name="connsiteX145" fmla="*/ 5460256 w 12767104"/>
                <a:gd name="connsiteY145" fmla="*/ 2097565 h 13064490"/>
                <a:gd name="connsiteX146" fmla="*/ 5343431 w 12767104"/>
                <a:gd name="connsiteY146" fmla="*/ 2060837 h 13064490"/>
                <a:gd name="connsiteX147" fmla="*/ 5383630 w 12767104"/>
                <a:gd name="connsiteY147" fmla="*/ 1903664 h 13064490"/>
                <a:gd name="connsiteX148" fmla="*/ 5073471 w 12767104"/>
                <a:gd name="connsiteY148" fmla="*/ 1859543 h 13064490"/>
                <a:gd name="connsiteX149" fmla="*/ 5060722 w 12767104"/>
                <a:gd name="connsiteY149" fmla="*/ 1712143 h 13064490"/>
                <a:gd name="connsiteX150" fmla="*/ 4887021 w 12767104"/>
                <a:gd name="connsiteY150" fmla="*/ 1772269 h 13064490"/>
                <a:gd name="connsiteX151" fmla="*/ 4565691 w 12767104"/>
                <a:gd name="connsiteY151" fmla="*/ 1635406 h 13064490"/>
                <a:gd name="connsiteX152" fmla="*/ 4512137 w 12767104"/>
                <a:gd name="connsiteY152" fmla="*/ 1712763 h 13064490"/>
                <a:gd name="connsiteX153" fmla="*/ 4375274 w 12767104"/>
                <a:gd name="connsiteY153" fmla="*/ 1712763 h 13064490"/>
                <a:gd name="connsiteX154" fmla="*/ 4289902 w 12767104"/>
                <a:gd name="connsiteY154" fmla="*/ 1742267 h 13064490"/>
                <a:gd name="connsiteX155" fmla="*/ 4214609 w 12767104"/>
                <a:gd name="connsiteY155" fmla="*/ 1593753 h 13064490"/>
                <a:gd name="connsiteX156" fmla="*/ 4095599 w 12767104"/>
                <a:gd name="connsiteY156" fmla="*/ 1520363 h 13064490"/>
                <a:gd name="connsiteX157" fmla="*/ 4099856 w 12767104"/>
                <a:gd name="connsiteY157" fmla="*/ 1431046 h 13064490"/>
                <a:gd name="connsiteX158" fmla="*/ 3996423 w 12767104"/>
                <a:gd name="connsiteY158" fmla="*/ 1391434 h 13064490"/>
                <a:gd name="connsiteX159" fmla="*/ 3762439 w 12767104"/>
                <a:gd name="connsiteY159" fmla="*/ 1268200 h 13064490"/>
                <a:gd name="connsiteX160" fmla="*/ 3683643 w 12767104"/>
                <a:gd name="connsiteY160" fmla="*/ 1308185 h 13064490"/>
                <a:gd name="connsiteX161" fmla="*/ 3505928 w 12767104"/>
                <a:gd name="connsiteY161" fmla="*/ 1106176 h 13064490"/>
                <a:gd name="connsiteX162" fmla="*/ 3296242 w 12767104"/>
                <a:gd name="connsiteY162" fmla="*/ 1199033 h 13064490"/>
                <a:gd name="connsiteX163" fmla="*/ 3234753 w 12767104"/>
                <a:gd name="connsiteY163" fmla="*/ 1089940 h 13064490"/>
                <a:gd name="connsiteX164" fmla="*/ 2999574 w 12767104"/>
                <a:gd name="connsiteY164" fmla="*/ 1182219 h 13064490"/>
                <a:gd name="connsiteX165" fmla="*/ 2992765 w 12767104"/>
                <a:gd name="connsiteY165" fmla="*/ 1034402 h 13064490"/>
                <a:gd name="connsiteX166" fmla="*/ 2920345 w 12767104"/>
                <a:gd name="connsiteY166" fmla="*/ 1007542 h 13064490"/>
                <a:gd name="connsiteX167" fmla="*/ 2792430 w 12767104"/>
                <a:gd name="connsiteY167" fmla="*/ 1246638 h 13064490"/>
                <a:gd name="connsiteX168" fmla="*/ 2793380 w 12767104"/>
                <a:gd name="connsiteY168" fmla="*/ 1429807 h 13064490"/>
                <a:gd name="connsiteX169" fmla="*/ 2655567 w 12767104"/>
                <a:gd name="connsiteY169" fmla="*/ 1478709 h 13064490"/>
                <a:gd name="connsiteX170" fmla="*/ 2541665 w 12767104"/>
                <a:gd name="connsiteY170" fmla="*/ 1603773 h 13064490"/>
                <a:gd name="connsiteX171" fmla="*/ 2356057 w 12767104"/>
                <a:gd name="connsiteY171" fmla="*/ 1591769 h 13064490"/>
                <a:gd name="connsiteX172" fmla="*/ 2241013 w 12767104"/>
                <a:gd name="connsiteY172" fmla="*/ 1758385 h 13064490"/>
                <a:gd name="connsiteX173" fmla="*/ 2084315 w 12767104"/>
                <a:gd name="connsiteY173" fmla="*/ 1706813 h 13064490"/>
                <a:gd name="connsiteX174" fmla="*/ 2012822 w 12767104"/>
                <a:gd name="connsiteY174" fmla="*/ 1710689 h 13064490"/>
                <a:gd name="connsiteX175" fmla="*/ 2007107 w 12767104"/>
                <a:gd name="connsiteY175" fmla="*/ 1870709 h 13064490"/>
                <a:gd name="connsiteX176" fmla="*/ 1736597 w 12767104"/>
                <a:gd name="connsiteY176" fmla="*/ 1920239 h 13064490"/>
                <a:gd name="connsiteX177" fmla="*/ 1383792 w 12767104"/>
                <a:gd name="connsiteY177" fmla="*/ 1796415 h 13064490"/>
                <a:gd name="connsiteX178" fmla="*/ 1064132 w 12767104"/>
                <a:gd name="connsiteY178" fmla="*/ 1979294 h 13064490"/>
                <a:gd name="connsiteX179" fmla="*/ 1053084 w 12767104"/>
                <a:gd name="connsiteY179" fmla="*/ 2431542 h 13064490"/>
                <a:gd name="connsiteX180" fmla="*/ 514350 w 12767104"/>
                <a:gd name="connsiteY180" fmla="*/ 2355342 h 13064490"/>
                <a:gd name="connsiteX181" fmla="*/ 464057 w 12767104"/>
                <a:gd name="connsiteY181" fmla="*/ 2529839 h 13064490"/>
                <a:gd name="connsiteX182" fmla="*/ 0 w 12767104"/>
                <a:gd name="connsiteY182" fmla="*/ 2450592 h 13064490"/>
                <a:gd name="connsiteX0" fmla="*/ 0 w 12767104"/>
                <a:gd name="connsiteY0" fmla="*/ 2450592 h 13064490"/>
                <a:gd name="connsiteX1" fmla="*/ 266319 w 12767104"/>
                <a:gd name="connsiteY1" fmla="*/ 2830068 h 13064490"/>
                <a:gd name="connsiteX2" fmla="*/ 715899 w 12767104"/>
                <a:gd name="connsiteY2" fmla="*/ 2767965 h 13064490"/>
                <a:gd name="connsiteX3" fmla="*/ 1254633 w 12767104"/>
                <a:gd name="connsiteY3" fmla="*/ 3008757 h 13064490"/>
                <a:gd name="connsiteX4" fmla="*/ 1414652 w 12767104"/>
                <a:gd name="connsiteY4" fmla="*/ 3208019 h 13064490"/>
                <a:gd name="connsiteX5" fmla="*/ 1605152 w 12767104"/>
                <a:gd name="connsiteY5" fmla="*/ 3383279 h 13064490"/>
                <a:gd name="connsiteX6" fmla="*/ 1776602 w 12767104"/>
                <a:gd name="connsiteY6" fmla="*/ 3274694 h 13064490"/>
                <a:gd name="connsiteX7" fmla="*/ 2104262 w 12767104"/>
                <a:gd name="connsiteY7" fmla="*/ 3577589 h 13064490"/>
                <a:gd name="connsiteX8" fmla="*/ 2044827 w 12767104"/>
                <a:gd name="connsiteY8" fmla="*/ 3737610 h 13064490"/>
                <a:gd name="connsiteX9" fmla="*/ 2681477 w 12767104"/>
                <a:gd name="connsiteY9" fmla="*/ 3979544 h 13064490"/>
                <a:gd name="connsiteX10" fmla="*/ 3096767 w 12767104"/>
                <a:gd name="connsiteY10" fmla="*/ 3918584 h 13064490"/>
                <a:gd name="connsiteX11" fmla="*/ 3167252 w 12767104"/>
                <a:gd name="connsiteY11" fmla="*/ 4078604 h 13064490"/>
                <a:gd name="connsiteX12" fmla="*/ 3313937 w 12767104"/>
                <a:gd name="connsiteY12" fmla="*/ 4000499 h 13064490"/>
                <a:gd name="connsiteX13" fmla="*/ 3447669 w 12767104"/>
                <a:gd name="connsiteY13" fmla="*/ 4025646 h 13064490"/>
                <a:gd name="connsiteX14" fmla="*/ 3510152 w 12767104"/>
                <a:gd name="connsiteY14" fmla="*/ 4219574 h 13064490"/>
                <a:gd name="connsiteX15" fmla="*/ 3515867 w 12767104"/>
                <a:gd name="connsiteY15" fmla="*/ 4589144 h 13064490"/>
                <a:gd name="connsiteX16" fmla="*/ 3371087 w 12767104"/>
                <a:gd name="connsiteY16" fmla="*/ 4928234 h 13064490"/>
                <a:gd name="connsiteX17" fmla="*/ 3479672 w 12767104"/>
                <a:gd name="connsiteY17" fmla="*/ 5463539 h 13064490"/>
                <a:gd name="connsiteX18" fmla="*/ 3310127 w 12767104"/>
                <a:gd name="connsiteY18" fmla="*/ 5494019 h 13064490"/>
                <a:gd name="connsiteX19" fmla="*/ 3172967 w 12767104"/>
                <a:gd name="connsiteY19" fmla="*/ 6015989 h 13064490"/>
                <a:gd name="connsiteX20" fmla="*/ 3262502 w 12767104"/>
                <a:gd name="connsiteY20" fmla="*/ 6031229 h 13064490"/>
                <a:gd name="connsiteX21" fmla="*/ 3315842 w 12767104"/>
                <a:gd name="connsiteY21" fmla="*/ 6193154 h 13064490"/>
                <a:gd name="connsiteX22" fmla="*/ 3464432 w 12767104"/>
                <a:gd name="connsiteY22" fmla="*/ 6115049 h 13064490"/>
                <a:gd name="connsiteX23" fmla="*/ 3593972 w 12767104"/>
                <a:gd name="connsiteY23" fmla="*/ 6273164 h 13064490"/>
                <a:gd name="connsiteX24" fmla="*/ 3835146 w 12767104"/>
                <a:gd name="connsiteY24" fmla="*/ 6307836 h 13064490"/>
                <a:gd name="connsiteX25" fmla="*/ 3643502 w 12767104"/>
                <a:gd name="connsiteY25" fmla="*/ 6793229 h 13064490"/>
                <a:gd name="connsiteX26" fmla="*/ 3704462 w 12767104"/>
                <a:gd name="connsiteY26" fmla="*/ 7218044 h 13064490"/>
                <a:gd name="connsiteX27" fmla="*/ 3508247 w 12767104"/>
                <a:gd name="connsiteY27" fmla="*/ 7745729 h 13064490"/>
                <a:gd name="connsiteX28" fmla="*/ 3654932 w 12767104"/>
                <a:gd name="connsiteY28" fmla="*/ 7880984 h 13064490"/>
                <a:gd name="connsiteX29" fmla="*/ 3396234 w 12767104"/>
                <a:gd name="connsiteY29" fmla="*/ 8180451 h 13064490"/>
                <a:gd name="connsiteX30" fmla="*/ 3645407 w 12767104"/>
                <a:gd name="connsiteY30" fmla="*/ 8650604 h 13064490"/>
                <a:gd name="connsiteX31" fmla="*/ 4189476 w 12767104"/>
                <a:gd name="connsiteY31" fmla="*/ 9107805 h 13064490"/>
                <a:gd name="connsiteX32" fmla="*/ 4317872 w 12767104"/>
                <a:gd name="connsiteY32" fmla="*/ 9022079 h 13064490"/>
                <a:gd name="connsiteX33" fmla="*/ 4573142 w 12767104"/>
                <a:gd name="connsiteY33" fmla="*/ 9305924 h 13064490"/>
                <a:gd name="connsiteX34" fmla="*/ 4847462 w 12767104"/>
                <a:gd name="connsiteY34" fmla="*/ 9330689 h 13064490"/>
                <a:gd name="connsiteX35" fmla="*/ 5024627 w 12767104"/>
                <a:gd name="connsiteY35" fmla="*/ 9193529 h 13064490"/>
                <a:gd name="connsiteX36" fmla="*/ 5401817 w 12767104"/>
                <a:gd name="connsiteY36" fmla="*/ 9408794 h 13064490"/>
                <a:gd name="connsiteX37" fmla="*/ 5702807 w 12767104"/>
                <a:gd name="connsiteY37" fmla="*/ 9414509 h 13064490"/>
                <a:gd name="connsiteX38" fmla="*/ 5805677 w 12767104"/>
                <a:gd name="connsiteY38" fmla="*/ 9641204 h 13064490"/>
                <a:gd name="connsiteX39" fmla="*/ 6116192 w 12767104"/>
                <a:gd name="connsiteY39" fmla="*/ 9660254 h 13064490"/>
                <a:gd name="connsiteX40" fmla="*/ 6206109 w 12767104"/>
                <a:gd name="connsiteY40" fmla="*/ 9857613 h 13064490"/>
                <a:gd name="connsiteX41" fmla="*/ 6379082 w 12767104"/>
                <a:gd name="connsiteY41" fmla="*/ 9858374 h 13064490"/>
                <a:gd name="connsiteX42" fmla="*/ 6531482 w 12767104"/>
                <a:gd name="connsiteY42" fmla="*/ 10033634 h 13064490"/>
                <a:gd name="connsiteX43" fmla="*/ 6741032 w 12767104"/>
                <a:gd name="connsiteY43" fmla="*/ 10033634 h 13064490"/>
                <a:gd name="connsiteX44" fmla="*/ 6769607 w 12767104"/>
                <a:gd name="connsiteY44" fmla="*/ 10528934 h 13064490"/>
                <a:gd name="connsiteX45" fmla="*/ 6960108 w 12767104"/>
                <a:gd name="connsiteY45" fmla="*/ 10938891 h 13064490"/>
                <a:gd name="connsiteX46" fmla="*/ 6458712 w 12767104"/>
                <a:gd name="connsiteY46" fmla="*/ 11369040 h 13064490"/>
                <a:gd name="connsiteX47" fmla="*/ 6592443 w 12767104"/>
                <a:gd name="connsiteY47" fmla="*/ 11569065 h 13064490"/>
                <a:gd name="connsiteX48" fmla="*/ 6723888 w 12767104"/>
                <a:gd name="connsiteY48" fmla="*/ 11530965 h 13064490"/>
                <a:gd name="connsiteX49" fmla="*/ 6826758 w 12767104"/>
                <a:gd name="connsiteY49" fmla="*/ 11633835 h 13064490"/>
                <a:gd name="connsiteX50" fmla="*/ 6834378 w 12767104"/>
                <a:gd name="connsiteY50" fmla="*/ 11870055 h 13064490"/>
                <a:gd name="connsiteX51" fmla="*/ 6950583 w 12767104"/>
                <a:gd name="connsiteY51" fmla="*/ 12011025 h 13064490"/>
                <a:gd name="connsiteX52" fmla="*/ 7009638 w 12767104"/>
                <a:gd name="connsiteY52" fmla="*/ 12390120 h 13064490"/>
                <a:gd name="connsiteX53" fmla="*/ 6941058 w 12767104"/>
                <a:gd name="connsiteY53" fmla="*/ 12628245 h 13064490"/>
                <a:gd name="connsiteX54" fmla="*/ 7076313 w 12767104"/>
                <a:gd name="connsiteY54" fmla="*/ 12847320 h 13064490"/>
                <a:gd name="connsiteX55" fmla="*/ 7202043 w 12767104"/>
                <a:gd name="connsiteY55" fmla="*/ 12943713 h 13064490"/>
                <a:gd name="connsiteX56" fmla="*/ 7287768 w 12767104"/>
                <a:gd name="connsiteY56" fmla="*/ 12799695 h 13064490"/>
                <a:gd name="connsiteX57" fmla="*/ 7377303 w 12767104"/>
                <a:gd name="connsiteY57" fmla="*/ 12759690 h 13064490"/>
                <a:gd name="connsiteX58" fmla="*/ 7748778 w 12767104"/>
                <a:gd name="connsiteY58" fmla="*/ 12538710 h 13064490"/>
                <a:gd name="connsiteX59" fmla="*/ 8312658 w 12767104"/>
                <a:gd name="connsiteY59" fmla="*/ 13034010 h 13064490"/>
                <a:gd name="connsiteX60" fmla="*/ 8440293 w 12767104"/>
                <a:gd name="connsiteY60" fmla="*/ 12971145 h 13064490"/>
                <a:gd name="connsiteX61" fmla="*/ 8819388 w 12767104"/>
                <a:gd name="connsiteY61" fmla="*/ 13013055 h 13064490"/>
                <a:gd name="connsiteX62" fmla="*/ 9089898 w 12767104"/>
                <a:gd name="connsiteY62" fmla="*/ 13064490 h 13064490"/>
                <a:gd name="connsiteX63" fmla="*/ 9554718 w 12767104"/>
                <a:gd name="connsiteY63" fmla="*/ 12974954 h 13064490"/>
                <a:gd name="connsiteX64" fmla="*/ 9853803 w 12767104"/>
                <a:gd name="connsiteY64" fmla="*/ 12885420 h 13064490"/>
                <a:gd name="connsiteX65" fmla="*/ 9954006 w 12767104"/>
                <a:gd name="connsiteY65" fmla="*/ 12968097 h 13064490"/>
                <a:gd name="connsiteX66" fmla="*/ 10019538 w 12767104"/>
                <a:gd name="connsiteY66" fmla="*/ 12891134 h 13064490"/>
                <a:gd name="connsiteX67" fmla="*/ 10107168 w 12767104"/>
                <a:gd name="connsiteY67" fmla="*/ 12702539 h 13064490"/>
                <a:gd name="connsiteX68" fmla="*/ 10103358 w 12767104"/>
                <a:gd name="connsiteY68" fmla="*/ 12614909 h 13064490"/>
                <a:gd name="connsiteX69" fmla="*/ 10177653 w 12767104"/>
                <a:gd name="connsiteY69" fmla="*/ 12538709 h 13064490"/>
                <a:gd name="connsiteX70" fmla="*/ 10135743 w 12767104"/>
                <a:gd name="connsiteY70" fmla="*/ 12378689 h 13064490"/>
                <a:gd name="connsiteX71" fmla="*/ 10267188 w 12767104"/>
                <a:gd name="connsiteY71" fmla="*/ 12338684 h 13064490"/>
                <a:gd name="connsiteX72" fmla="*/ 10419207 w 12767104"/>
                <a:gd name="connsiteY72" fmla="*/ 11967972 h 13064490"/>
                <a:gd name="connsiteX73" fmla="*/ 11149203 w 12767104"/>
                <a:gd name="connsiteY73" fmla="*/ 12121514 h 13064490"/>
                <a:gd name="connsiteX74" fmla="*/ 12090273 w 12767104"/>
                <a:gd name="connsiteY74" fmla="*/ 11727179 h 13064490"/>
                <a:gd name="connsiteX75" fmla="*/ 12248388 w 12767104"/>
                <a:gd name="connsiteY75" fmla="*/ 11870054 h 13064490"/>
                <a:gd name="connsiteX76" fmla="*/ 12362688 w 12767104"/>
                <a:gd name="connsiteY76" fmla="*/ 11891009 h 13064490"/>
                <a:gd name="connsiteX77" fmla="*/ 12524613 w 12767104"/>
                <a:gd name="connsiteY77" fmla="*/ 11662409 h 13064490"/>
                <a:gd name="connsiteX78" fmla="*/ 12600813 w 12767104"/>
                <a:gd name="connsiteY78" fmla="*/ 11622404 h 13064490"/>
                <a:gd name="connsiteX79" fmla="*/ 12658344 w 12767104"/>
                <a:gd name="connsiteY79" fmla="*/ 11645265 h 13064490"/>
                <a:gd name="connsiteX80" fmla="*/ 12758928 w 12767104"/>
                <a:gd name="connsiteY80" fmla="*/ 11344274 h 13064490"/>
                <a:gd name="connsiteX81" fmla="*/ 12446507 w 12767104"/>
                <a:gd name="connsiteY81" fmla="*/ 10921364 h 13064490"/>
                <a:gd name="connsiteX82" fmla="*/ 12383642 w 12767104"/>
                <a:gd name="connsiteY82" fmla="*/ 10618469 h 13064490"/>
                <a:gd name="connsiteX83" fmla="*/ 12201906 w 12767104"/>
                <a:gd name="connsiteY83" fmla="*/ 10423017 h 13064490"/>
                <a:gd name="connsiteX84" fmla="*/ 12216002 w 12767104"/>
                <a:gd name="connsiteY84" fmla="*/ 10138409 h 13064490"/>
                <a:gd name="connsiteX85" fmla="*/ 12560807 w 12767104"/>
                <a:gd name="connsiteY85" fmla="*/ 9631679 h 13064490"/>
                <a:gd name="connsiteX86" fmla="*/ 12693777 w 12767104"/>
                <a:gd name="connsiteY86" fmla="*/ 8833866 h 13064490"/>
                <a:gd name="connsiteX87" fmla="*/ 12472416 w 12767104"/>
                <a:gd name="connsiteY87" fmla="*/ 8590407 h 13064490"/>
                <a:gd name="connsiteX88" fmla="*/ 12508992 w 12767104"/>
                <a:gd name="connsiteY88" fmla="*/ 7827264 h 13064490"/>
                <a:gd name="connsiteX89" fmla="*/ 12256389 w 12767104"/>
                <a:gd name="connsiteY89" fmla="*/ 7655052 h 13064490"/>
                <a:gd name="connsiteX90" fmla="*/ 11978640 w 12767104"/>
                <a:gd name="connsiteY90" fmla="*/ 7424928 h 13064490"/>
                <a:gd name="connsiteX91" fmla="*/ 11887200 w 12767104"/>
                <a:gd name="connsiteY91" fmla="*/ 6784848 h 13064490"/>
                <a:gd name="connsiteX92" fmla="*/ 12052173 w 12767104"/>
                <a:gd name="connsiteY92" fmla="*/ 6573774 h 13064490"/>
                <a:gd name="connsiteX93" fmla="*/ 12172950 w 12767104"/>
                <a:gd name="connsiteY93" fmla="*/ 6334887 h 13064490"/>
                <a:gd name="connsiteX94" fmla="*/ 12179808 w 12767104"/>
                <a:gd name="connsiteY94" fmla="*/ 5888736 h 13064490"/>
                <a:gd name="connsiteX95" fmla="*/ 11915394 w 12767104"/>
                <a:gd name="connsiteY95" fmla="*/ 5550027 h 13064490"/>
                <a:gd name="connsiteX96" fmla="*/ 11612880 w 12767104"/>
                <a:gd name="connsiteY96" fmla="*/ 5285232 h 13064490"/>
                <a:gd name="connsiteX97" fmla="*/ 11137392 w 12767104"/>
                <a:gd name="connsiteY97" fmla="*/ 4791456 h 13064490"/>
                <a:gd name="connsiteX98" fmla="*/ 10345674 w 12767104"/>
                <a:gd name="connsiteY98" fmla="*/ 4283583 h 13064490"/>
                <a:gd name="connsiteX99" fmla="*/ 10364343 w 12767104"/>
                <a:gd name="connsiteY99" fmla="*/ 3643122 h 13064490"/>
                <a:gd name="connsiteX100" fmla="*/ 10991088 w 12767104"/>
                <a:gd name="connsiteY100" fmla="*/ 3035808 h 13064490"/>
                <a:gd name="connsiteX101" fmla="*/ 11228832 w 12767104"/>
                <a:gd name="connsiteY101" fmla="*/ 2523744 h 13064490"/>
                <a:gd name="connsiteX102" fmla="*/ 11155680 w 12767104"/>
                <a:gd name="connsiteY102" fmla="*/ 2286000 h 13064490"/>
                <a:gd name="connsiteX103" fmla="*/ 11391900 w 12767104"/>
                <a:gd name="connsiteY103" fmla="*/ 1664970 h 13064490"/>
                <a:gd name="connsiteX104" fmla="*/ 11299698 w 12767104"/>
                <a:gd name="connsiteY104" fmla="*/ 1289304 h 13064490"/>
                <a:gd name="connsiteX105" fmla="*/ 10966704 w 12767104"/>
                <a:gd name="connsiteY105" fmla="*/ 1435227 h 13064490"/>
                <a:gd name="connsiteX106" fmla="*/ 10770870 w 12767104"/>
                <a:gd name="connsiteY106" fmla="*/ 1719072 h 13064490"/>
                <a:gd name="connsiteX107" fmla="*/ 10211943 w 12767104"/>
                <a:gd name="connsiteY107" fmla="*/ 1704594 h 13064490"/>
                <a:gd name="connsiteX108" fmla="*/ 10643616 w 12767104"/>
                <a:gd name="connsiteY108" fmla="*/ 987552 h 13064490"/>
                <a:gd name="connsiteX109" fmla="*/ 10569321 w 12767104"/>
                <a:gd name="connsiteY109" fmla="*/ 768477 h 13064490"/>
                <a:gd name="connsiteX110" fmla="*/ 10310241 w 12767104"/>
                <a:gd name="connsiteY110" fmla="*/ 644652 h 13064490"/>
                <a:gd name="connsiteX111" fmla="*/ 10132695 w 12767104"/>
                <a:gd name="connsiteY111" fmla="*/ 798957 h 13064490"/>
                <a:gd name="connsiteX112" fmla="*/ 9947147 w 12767104"/>
                <a:gd name="connsiteY112" fmla="*/ 712469 h 13064490"/>
                <a:gd name="connsiteX113" fmla="*/ 9547097 w 12767104"/>
                <a:gd name="connsiteY113" fmla="*/ 748664 h 13064490"/>
                <a:gd name="connsiteX114" fmla="*/ 9390887 w 12767104"/>
                <a:gd name="connsiteY114" fmla="*/ 302894 h 13064490"/>
                <a:gd name="connsiteX115" fmla="*/ 9286112 w 12767104"/>
                <a:gd name="connsiteY115" fmla="*/ 152399 h 13064490"/>
                <a:gd name="connsiteX116" fmla="*/ 9089136 w 12767104"/>
                <a:gd name="connsiteY116" fmla="*/ 0 h 13064490"/>
                <a:gd name="connsiteX117" fmla="*/ 9030842 w 12767104"/>
                <a:gd name="connsiteY117" fmla="*/ 188594 h 13064490"/>
                <a:gd name="connsiteX118" fmla="*/ 9137522 w 12767104"/>
                <a:gd name="connsiteY118" fmla="*/ 352424 h 13064490"/>
                <a:gd name="connsiteX119" fmla="*/ 8903207 w 12767104"/>
                <a:gd name="connsiteY119" fmla="*/ 421004 h 13064490"/>
                <a:gd name="connsiteX120" fmla="*/ 8634602 w 12767104"/>
                <a:gd name="connsiteY120" fmla="*/ 548639 h 13064490"/>
                <a:gd name="connsiteX121" fmla="*/ 8421242 w 12767104"/>
                <a:gd name="connsiteY121" fmla="*/ 859154 h 13064490"/>
                <a:gd name="connsiteX122" fmla="*/ 8219312 w 12767104"/>
                <a:gd name="connsiteY122" fmla="*/ 922019 h 13064490"/>
                <a:gd name="connsiteX123" fmla="*/ 8125967 w 12767104"/>
                <a:gd name="connsiteY123" fmla="*/ 1301114 h 13064490"/>
                <a:gd name="connsiteX124" fmla="*/ 8017382 w 12767104"/>
                <a:gd name="connsiteY124" fmla="*/ 1407794 h 13064490"/>
                <a:gd name="connsiteX125" fmla="*/ 7960232 w 12767104"/>
                <a:gd name="connsiteY125" fmla="*/ 1514474 h 13064490"/>
                <a:gd name="connsiteX126" fmla="*/ 7884032 w 12767104"/>
                <a:gd name="connsiteY126" fmla="*/ 1417319 h 13064490"/>
                <a:gd name="connsiteX127" fmla="*/ 7783067 w 12767104"/>
                <a:gd name="connsiteY127" fmla="*/ 1499234 h 13064490"/>
                <a:gd name="connsiteX128" fmla="*/ 7695437 w 12767104"/>
                <a:gd name="connsiteY128" fmla="*/ 1630679 h 13064490"/>
                <a:gd name="connsiteX129" fmla="*/ 7692009 w 12767104"/>
                <a:gd name="connsiteY129" fmla="*/ 1780413 h 13064490"/>
                <a:gd name="connsiteX130" fmla="*/ 7466837 w 12767104"/>
                <a:gd name="connsiteY130" fmla="*/ 1535429 h 13064490"/>
                <a:gd name="connsiteX131" fmla="*/ 7015352 w 12767104"/>
                <a:gd name="connsiteY131" fmla="*/ 1952624 h 13064490"/>
                <a:gd name="connsiteX132" fmla="*/ 6794372 w 12767104"/>
                <a:gd name="connsiteY132" fmla="*/ 1811654 h 13064490"/>
                <a:gd name="connsiteX133" fmla="*/ 6438129 w 12767104"/>
                <a:gd name="connsiteY133" fmla="*/ 2047977 h 13064490"/>
                <a:gd name="connsiteX134" fmla="*/ 6388541 w 12767104"/>
                <a:gd name="connsiteY134" fmla="*/ 2077730 h 13064490"/>
                <a:gd name="connsiteX135" fmla="*/ 6200069 w 12767104"/>
                <a:gd name="connsiteY135" fmla="*/ 2258230 h 13064490"/>
                <a:gd name="connsiteX136" fmla="*/ 6132668 w 12767104"/>
                <a:gd name="connsiteY136" fmla="*/ 2184840 h 13064490"/>
                <a:gd name="connsiteX137" fmla="*/ 6051343 w 12767104"/>
                <a:gd name="connsiteY137" fmla="*/ 2172939 h 13064490"/>
                <a:gd name="connsiteX138" fmla="*/ 6160437 w 12767104"/>
                <a:gd name="connsiteY138" fmla="*/ 2085664 h 13064490"/>
                <a:gd name="connsiteX139" fmla="*/ 6152503 w 12767104"/>
                <a:gd name="connsiteY139" fmla="*/ 2036076 h 13064490"/>
                <a:gd name="connsiteX140" fmla="*/ 6071179 w 12767104"/>
                <a:gd name="connsiteY140" fmla="*/ 2038060 h 13064490"/>
                <a:gd name="connsiteX141" fmla="*/ 5991838 w 12767104"/>
                <a:gd name="connsiteY141" fmla="*/ 2105499 h 13064490"/>
                <a:gd name="connsiteX142" fmla="*/ 5957469 w 12767104"/>
                <a:gd name="connsiteY142" fmla="*/ 2048407 h 13064490"/>
                <a:gd name="connsiteX143" fmla="*/ 5841165 w 12767104"/>
                <a:gd name="connsiteY143" fmla="*/ 2136802 h 13064490"/>
                <a:gd name="connsiteX144" fmla="*/ 5728031 w 12767104"/>
                <a:gd name="connsiteY144" fmla="*/ 2049961 h 13064490"/>
                <a:gd name="connsiteX145" fmla="*/ 5581714 w 12767104"/>
                <a:gd name="connsiteY145" fmla="*/ 2050271 h 13064490"/>
                <a:gd name="connsiteX146" fmla="*/ 5460256 w 12767104"/>
                <a:gd name="connsiteY146" fmla="*/ 2097565 h 13064490"/>
                <a:gd name="connsiteX147" fmla="*/ 5343431 w 12767104"/>
                <a:gd name="connsiteY147" fmla="*/ 2060837 h 13064490"/>
                <a:gd name="connsiteX148" fmla="*/ 5383630 w 12767104"/>
                <a:gd name="connsiteY148" fmla="*/ 1903664 h 13064490"/>
                <a:gd name="connsiteX149" fmla="*/ 5073471 w 12767104"/>
                <a:gd name="connsiteY149" fmla="*/ 1859543 h 13064490"/>
                <a:gd name="connsiteX150" fmla="*/ 5060722 w 12767104"/>
                <a:gd name="connsiteY150" fmla="*/ 1712143 h 13064490"/>
                <a:gd name="connsiteX151" fmla="*/ 4887021 w 12767104"/>
                <a:gd name="connsiteY151" fmla="*/ 1772269 h 13064490"/>
                <a:gd name="connsiteX152" fmla="*/ 4565691 w 12767104"/>
                <a:gd name="connsiteY152" fmla="*/ 1635406 h 13064490"/>
                <a:gd name="connsiteX153" fmla="*/ 4512137 w 12767104"/>
                <a:gd name="connsiteY153" fmla="*/ 1712763 h 13064490"/>
                <a:gd name="connsiteX154" fmla="*/ 4375274 w 12767104"/>
                <a:gd name="connsiteY154" fmla="*/ 1712763 h 13064490"/>
                <a:gd name="connsiteX155" fmla="*/ 4289902 w 12767104"/>
                <a:gd name="connsiteY155" fmla="*/ 1742267 h 13064490"/>
                <a:gd name="connsiteX156" fmla="*/ 4214609 w 12767104"/>
                <a:gd name="connsiteY156" fmla="*/ 1593753 h 13064490"/>
                <a:gd name="connsiteX157" fmla="*/ 4095599 w 12767104"/>
                <a:gd name="connsiteY157" fmla="*/ 1520363 h 13064490"/>
                <a:gd name="connsiteX158" fmla="*/ 4099856 w 12767104"/>
                <a:gd name="connsiteY158" fmla="*/ 1431046 h 13064490"/>
                <a:gd name="connsiteX159" fmla="*/ 3996423 w 12767104"/>
                <a:gd name="connsiteY159" fmla="*/ 1391434 h 13064490"/>
                <a:gd name="connsiteX160" fmla="*/ 3762439 w 12767104"/>
                <a:gd name="connsiteY160" fmla="*/ 1268200 h 13064490"/>
                <a:gd name="connsiteX161" fmla="*/ 3683643 w 12767104"/>
                <a:gd name="connsiteY161" fmla="*/ 1308185 h 13064490"/>
                <a:gd name="connsiteX162" fmla="*/ 3505928 w 12767104"/>
                <a:gd name="connsiteY162" fmla="*/ 1106176 h 13064490"/>
                <a:gd name="connsiteX163" fmla="*/ 3296242 w 12767104"/>
                <a:gd name="connsiteY163" fmla="*/ 1199033 h 13064490"/>
                <a:gd name="connsiteX164" fmla="*/ 3234753 w 12767104"/>
                <a:gd name="connsiteY164" fmla="*/ 1089940 h 13064490"/>
                <a:gd name="connsiteX165" fmla="*/ 2999574 w 12767104"/>
                <a:gd name="connsiteY165" fmla="*/ 1182219 h 13064490"/>
                <a:gd name="connsiteX166" fmla="*/ 2992765 w 12767104"/>
                <a:gd name="connsiteY166" fmla="*/ 1034402 h 13064490"/>
                <a:gd name="connsiteX167" fmla="*/ 2920345 w 12767104"/>
                <a:gd name="connsiteY167" fmla="*/ 1007542 h 13064490"/>
                <a:gd name="connsiteX168" fmla="*/ 2792430 w 12767104"/>
                <a:gd name="connsiteY168" fmla="*/ 1246638 h 13064490"/>
                <a:gd name="connsiteX169" fmla="*/ 2793380 w 12767104"/>
                <a:gd name="connsiteY169" fmla="*/ 1429807 h 13064490"/>
                <a:gd name="connsiteX170" fmla="*/ 2655567 w 12767104"/>
                <a:gd name="connsiteY170" fmla="*/ 1478709 h 13064490"/>
                <a:gd name="connsiteX171" fmla="*/ 2541665 w 12767104"/>
                <a:gd name="connsiteY171" fmla="*/ 1603773 h 13064490"/>
                <a:gd name="connsiteX172" fmla="*/ 2356057 w 12767104"/>
                <a:gd name="connsiteY172" fmla="*/ 1591769 h 13064490"/>
                <a:gd name="connsiteX173" fmla="*/ 2241013 w 12767104"/>
                <a:gd name="connsiteY173" fmla="*/ 1758385 h 13064490"/>
                <a:gd name="connsiteX174" fmla="*/ 2084315 w 12767104"/>
                <a:gd name="connsiteY174" fmla="*/ 1706813 h 13064490"/>
                <a:gd name="connsiteX175" fmla="*/ 2012822 w 12767104"/>
                <a:gd name="connsiteY175" fmla="*/ 1710689 h 13064490"/>
                <a:gd name="connsiteX176" fmla="*/ 2007107 w 12767104"/>
                <a:gd name="connsiteY176" fmla="*/ 1870709 h 13064490"/>
                <a:gd name="connsiteX177" fmla="*/ 1736597 w 12767104"/>
                <a:gd name="connsiteY177" fmla="*/ 1920239 h 13064490"/>
                <a:gd name="connsiteX178" fmla="*/ 1383792 w 12767104"/>
                <a:gd name="connsiteY178" fmla="*/ 1796415 h 13064490"/>
                <a:gd name="connsiteX179" fmla="*/ 1064132 w 12767104"/>
                <a:gd name="connsiteY179" fmla="*/ 1979294 h 13064490"/>
                <a:gd name="connsiteX180" fmla="*/ 1053084 w 12767104"/>
                <a:gd name="connsiteY180" fmla="*/ 2431542 h 13064490"/>
                <a:gd name="connsiteX181" fmla="*/ 514350 w 12767104"/>
                <a:gd name="connsiteY181" fmla="*/ 2355342 h 13064490"/>
                <a:gd name="connsiteX182" fmla="*/ 464057 w 12767104"/>
                <a:gd name="connsiteY182" fmla="*/ 2529839 h 13064490"/>
                <a:gd name="connsiteX183" fmla="*/ 0 w 12767104"/>
                <a:gd name="connsiteY183" fmla="*/ 2450592 h 13064490"/>
                <a:gd name="connsiteX0" fmla="*/ 0 w 12767104"/>
                <a:gd name="connsiteY0" fmla="*/ 2450592 h 13064490"/>
                <a:gd name="connsiteX1" fmla="*/ 266319 w 12767104"/>
                <a:gd name="connsiteY1" fmla="*/ 2830068 h 13064490"/>
                <a:gd name="connsiteX2" fmla="*/ 715899 w 12767104"/>
                <a:gd name="connsiteY2" fmla="*/ 2767965 h 13064490"/>
                <a:gd name="connsiteX3" fmla="*/ 1254633 w 12767104"/>
                <a:gd name="connsiteY3" fmla="*/ 3008757 h 13064490"/>
                <a:gd name="connsiteX4" fmla="*/ 1414652 w 12767104"/>
                <a:gd name="connsiteY4" fmla="*/ 3208019 h 13064490"/>
                <a:gd name="connsiteX5" fmla="*/ 1605152 w 12767104"/>
                <a:gd name="connsiteY5" fmla="*/ 3383279 h 13064490"/>
                <a:gd name="connsiteX6" fmla="*/ 1776602 w 12767104"/>
                <a:gd name="connsiteY6" fmla="*/ 3274694 h 13064490"/>
                <a:gd name="connsiteX7" fmla="*/ 2104262 w 12767104"/>
                <a:gd name="connsiteY7" fmla="*/ 3577589 h 13064490"/>
                <a:gd name="connsiteX8" fmla="*/ 2044827 w 12767104"/>
                <a:gd name="connsiteY8" fmla="*/ 3737610 h 13064490"/>
                <a:gd name="connsiteX9" fmla="*/ 2681477 w 12767104"/>
                <a:gd name="connsiteY9" fmla="*/ 3979544 h 13064490"/>
                <a:gd name="connsiteX10" fmla="*/ 3096767 w 12767104"/>
                <a:gd name="connsiteY10" fmla="*/ 3918584 h 13064490"/>
                <a:gd name="connsiteX11" fmla="*/ 3167252 w 12767104"/>
                <a:gd name="connsiteY11" fmla="*/ 4078604 h 13064490"/>
                <a:gd name="connsiteX12" fmla="*/ 3313937 w 12767104"/>
                <a:gd name="connsiteY12" fmla="*/ 4000499 h 13064490"/>
                <a:gd name="connsiteX13" fmla="*/ 3447669 w 12767104"/>
                <a:gd name="connsiteY13" fmla="*/ 4025646 h 13064490"/>
                <a:gd name="connsiteX14" fmla="*/ 3510152 w 12767104"/>
                <a:gd name="connsiteY14" fmla="*/ 4219574 h 13064490"/>
                <a:gd name="connsiteX15" fmla="*/ 3515867 w 12767104"/>
                <a:gd name="connsiteY15" fmla="*/ 4589144 h 13064490"/>
                <a:gd name="connsiteX16" fmla="*/ 3371087 w 12767104"/>
                <a:gd name="connsiteY16" fmla="*/ 4928234 h 13064490"/>
                <a:gd name="connsiteX17" fmla="*/ 3479672 w 12767104"/>
                <a:gd name="connsiteY17" fmla="*/ 5463539 h 13064490"/>
                <a:gd name="connsiteX18" fmla="*/ 3310127 w 12767104"/>
                <a:gd name="connsiteY18" fmla="*/ 5494019 h 13064490"/>
                <a:gd name="connsiteX19" fmla="*/ 3172967 w 12767104"/>
                <a:gd name="connsiteY19" fmla="*/ 6015989 h 13064490"/>
                <a:gd name="connsiteX20" fmla="*/ 3262502 w 12767104"/>
                <a:gd name="connsiteY20" fmla="*/ 6031229 h 13064490"/>
                <a:gd name="connsiteX21" fmla="*/ 3315842 w 12767104"/>
                <a:gd name="connsiteY21" fmla="*/ 6193154 h 13064490"/>
                <a:gd name="connsiteX22" fmla="*/ 3464432 w 12767104"/>
                <a:gd name="connsiteY22" fmla="*/ 6115049 h 13064490"/>
                <a:gd name="connsiteX23" fmla="*/ 3593972 w 12767104"/>
                <a:gd name="connsiteY23" fmla="*/ 6273164 h 13064490"/>
                <a:gd name="connsiteX24" fmla="*/ 3835146 w 12767104"/>
                <a:gd name="connsiteY24" fmla="*/ 6307836 h 13064490"/>
                <a:gd name="connsiteX25" fmla="*/ 3643502 w 12767104"/>
                <a:gd name="connsiteY25" fmla="*/ 6793229 h 13064490"/>
                <a:gd name="connsiteX26" fmla="*/ 3704462 w 12767104"/>
                <a:gd name="connsiteY26" fmla="*/ 7218044 h 13064490"/>
                <a:gd name="connsiteX27" fmla="*/ 3508247 w 12767104"/>
                <a:gd name="connsiteY27" fmla="*/ 7745729 h 13064490"/>
                <a:gd name="connsiteX28" fmla="*/ 3654932 w 12767104"/>
                <a:gd name="connsiteY28" fmla="*/ 7880984 h 13064490"/>
                <a:gd name="connsiteX29" fmla="*/ 3396234 w 12767104"/>
                <a:gd name="connsiteY29" fmla="*/ 8180451 h 13064490"/>
                <a:gd name="connsiteX30" fmla="*/ 3645407 w 12767104"/>
                <a:gd name="connsiteY30" fmla="*/ 8650604 h 13064490"/>
                <a:gd name="connsiteX31" fmla="*/ 4189476 w 12767104"/>
                <a:gd name="connsiteY31" fmla="*/ 9107805 h 13064490"/>
                <a:gd name="connsiteX32" fmla="*/ 4317872 w 12767104"/>
                <a:gd name="connsiteY32" fmla="*/ 9022079 h 13064490"/>
                <a:gd name="connsiteX33" fmla="*/ 4573142 w 12767104"/>
                <a:gd name="connsiteY33" fmla="*/ 9305924 h 13064490"/>
                <a:gd name="connsiteX34" fmla="*/ 4847462 w 12767104"/>
                <a:gd name="connsiteY34" fmla="*/ 9330689 h 13064490"/>
                <a:gd name="connsiteX35" fmla="*/ 5024627 w 12767104"/>
                <a:gd name="connsiteY35" fmla="*/ 9193529 h 13064490"/>
                <a:gd name="connsiteX36" fmla="*/ 5401817 w 12767104"/>
                <a:gd name="connsiteY36" fmla="*/ 9408794 h 13064490"/>
                <a:gd name="connsiteX37" fmla="*/ 5702807 w 12767104"/>
                <a:gd name="connsiteY37" fmla="*/ 9414509 h 13064490"/>
                <a:gd name="connsiteX38" fmla="*/ 5805677 w 12767104"/>
                <a:gd name="connsiteY38" fmla="*/ 9641204 h 13064490"/>
                <a:gd name="connsiteX39" fmla="*/ 6116192 w 12767104"/>
                <a:gd name="connsiteY39" fmla="*/ 9660254 h 13064490"/>
                <a:gd name="connsiteX40" fmla="*/ 6206109 w 12767104"/>
                <a:gd name="connsiteY40" fmla="*/ 9857613 h 13064490"/>
                <a:gd name="connsiteX41" fmla="*/ 6379082 w 12767104"/>
                <a:gd name="connsiteY41" fmla="*/ 9858374 h 13064490"/>
                <a:gd name="connsiteX42" fmla="*/ 6531482 w 12767104"/>
                <a:gd name="connsiteY42" fmla="*/ 10033634 h 13064490"/>
                <a:gd name="connsiteX43" fmla="*/ 6741032 w 12767104"/>
                <a:gd name="connsiteY43" fmla="*/ 10033634 h 13064490"/>
                <a:gd name="connsiteX44" fmla="*/ 6769607 w 12767104"/>
                <a:gd name="connsiteY44" fmla="*/ 10528934 h 13064490"/>
                <a:gd name="connsiteX45" fmla="*/ 6960108 w 12767104"/>
                <a:gd name="connsiteY45" fmla="*/ 10938891 h 13064490"/>
                <a:gd name="connsiteX46" fmla="*/ 6458712 w 12767104"/>
                <a:gd name="connsiteY46" fmla="*/ 11369040 h 13064490"/>
                <a:gd name="connsiteX47" fmla="*/ 6592443 w 12767104"/>
                <a:gd name="connsiteY47" fmla="*/ 11569065 h 13064490"/>
                <a:gd name="connsiteX48" fmla="*/ 6723888 w 12767104"/>
                <a:gd name="connsiteY48" fmla="*/ 11530965 h 13064490"/>
                <a:gd name="connsiteX49" fmla="*/ 6826758 w 12767104"/>
                <a:gd name="connsiteY49" fmla="*/ 11633835 h 13064490"/>
                <a:gd name="connsiteX50" fmla="*/ 6834378 w 12767104"/>
                <a:gd name="connsiteY50" fmla="*/ 11870055 h 13064490"/>
                <a:gd name="connsiteX51" fmla="*/ 6950583 w 12767104"/>
                <a:gd name="connsiteY51" fmla="*/ 12011025 h 13064490"/>
                <a:gd name="connsiteX52" fmla="*/ 7009638 w 12767104"/>
                <a:gd name="connsiteY52" fmla="*/ 12390120 h 13064490"/>
                <a:gd name="connsiteX53" fmla="*/ 6941058 w 12767104"/>
                <a:gd name="connsiteY53" fmla="*/ 12628245 h 13064490"/>
                <a:gd name="connsiteX54" fmla="*/ 7076313 w 12767104"/>
                <a:gd name="connsiteY54" fmla="*/ 12847320 h 13064490"/>
                <a:gd name="connsiteX55" fmla="*/ 7202043 w 12767104"/>
                <a:gd name="connsiteY55" fmla="*/ 12943713 h 13064490"/>
                <a:gd name="connsiteX56" fmla="*/ 7287768 w 12767104"/>
                <a:gd name="connsiteY56" fmla="*/ 12799695 h 13064490"/>
                <a:gd name="connsiteX57" fmla="*/ 7377303 w 12767104"/>
                <a:gd name="connsiteY57" fmla="*/ 12759690 h 13064490"/>
                <a:gd name="connsiteX58" fmla="*/ 7748778 w 12767104"/>
                <a:gd name="connsiteY58" fmla="*/ 12538710 h 13064490"/>
                <a:gd name="connsiteX59" fmla="*/ 8312658 w 12767104"/>
                <a:gd name="connsiteY59" fmla="*/ 13034010 h 13064490"/>
                <a:gd name="connsiteX60" fmla="*/ 8440293 w 12767104"/>
                <a:gd name="connsiteY60" fmla="*/ 12971145 h 13064490"/>
                <a:gd name="connsiteX61" fmla="*/ 8819388 w 12767104"/>
                <a:gd name="connsiteY61" fmla="*/ 13013055 h 13064490"/>
                <a:gd name="connsiteX62" fmla="*/ 9089898 w 12767104"/>
                <a:gd name="connsiteY62" fmla="*/ 13064490 h 13064490"/>
                <a:gd name="connsiteX63" fmla="*/ 9554718 w 12767104"/>
                <a:gd name="connsiteY63" fmla="*/ 12974954 h 13064490"/>
                <a:gd name="connsiteX64" fmla="*/ 9853803 w 12767104"/>
                <a:gd name="connsiteY64" fmla="*/ 12885420 h 13064490"/>
                <a:gd name="connsiteX65" fmla="*/ 9954006 w 12767104"/>
                <a:gd name="connsiteY65" fmla="*/ 12968097 h 13064490"/>
                <a:gd name="connsiteX66" fmla="*/ 10019538 w 12767104"/>
                <a:gd name="connsiteY66" fmla="*/ 12891134 h 13064490"/>
                <a:gd name="connsiteX67" fmla="*/ 10107168 w 12767104"/>
                <a:gd name="connsiteY67" fmla="*/ 12702539 h 13064490"/>
                <a:gd name="connsiteX68" fmla="*/ 10103358 w 12767104"/>
                <a:gd name="connsiteY68" fmla="*/ 12614909 h 13064490"/>
                <a:gd name="connsiteX69" fmla="*/ 10177653 w 12767104"/>
                <a:gd name="connsiteY69" fmla="*/ 12538709 h 13064490"/>
                <a:gd name="connsiteX70" fmla="*/ 10135743 w 12767104"/>
                <a:gd name="connsiteY70" fmla="*/ 12378689 h 13064490"/>
                <a:gd name="connsiteX71" fmla="*/ 10267188 w 12767104"/>
                <a:gd name="connsiteY71" fmla="*/ 12338684 h 13064490"/>
                <a:gd name="connsiteX72" fmla="*/ 10419207 w 12767104"/>
                <a:gd name="connsiteY72" fmla="*/ 11967972 h 13064490"/>
                <a:gd name="connsiteX73" fmla="*/ 11149203 w 12767104"/>
                <a:gd name="connsiteY73" fmla="*/ 12121514 h 13064490"/>
                <a:gd name="connsiteX74" fmla="*/ 12090273 w 12767104"/>
                <a:gd name="connsiteY74" fmla="*/ 11727179 h 13064490"/>
                <a:gd name="connsiteX75" fmla="*/ 12248388 w 12767104"/>
                <a:gd name="connsiteY75" fmla="*/ 11870054 h 13064490"/>
                <a:gd name="connsiteX76" fmla="*/ 12362688 w 12767104"/>
                <a:gd name="connsiteY76" fmla="*/ 11891009 h 13064490"/>
                <a:gd name="connsiteX77" fmla="*/ 12524613 w 12767104"/>
                <a:gd name="connsiteY77" fmla="*/ 11662409 h 13064490"/>
                <a:gd name="connsiteX78" fmla="*/ 12600813 w 12767104"/>
                <a:gd name="connsiteY78" fmla="*/ 11622404 h 13064490"/>
                <a:gd name="connsiteX79" fmla="*/ 12658344 w 12767104"/>
                <a:gd name="connsiteY79" fmla="*/ 11645265 h 13064490"/>
                <a:gd name="connsiteX80" fmla="*/ 12758928 w 12767104"/>
                <a:gd name="connsiteY80" fmla="*/ 11344274 h 13064490"/>
                <a:gd name="connsiteX81" fmla="*/ 12446507 w 12767104"/>
                <a:gd name="connsiteY81" fmla="*/ 10921364 h 13064490"/>
                <a:gd name="connsiteX82" fmla="*/ 12383642 w 12767104"/>
                <a:gd name="connsiteY82" fmla="*/ 10618469 h 13064490"/>
                <a:gd name="connsiteX83" fmla="*/ 12201906 w 12767104"/>
                <a:gd name="connsiteY83" fmla="*/ 10423017 h 13064490"/>
                <a:gd name="connsiteX84" fmla="*/ 12216002 w 12767104"/>
                <a:gd name="connsiteY84" fmla="*/ 10138409 h 13064490"/>
                <a:gd name="connsiteX85" fmla="*/ 12560807 w 12767104"/>
                <a:gd name="connsiteY85" fmla="*/ 9631679 h 13064490"/>
                <a:gd name="connsiteX86" fmla="*/ 12693777 w 12767104"/>
                <a:gd name="connsiteY86" fmla="*/ 8833866 h 13064490"/>
                <a:gd name="connsiteX87" fmla="*/ 12472416 w 12767104"/>
                <a:gd name="connsiteY87" fmla="*/ 8590407 h 13064490"/>
                <a:gd name="connsiteX88" fmla="*/ 12508992 w 12767104"/>
                <a:gd name="connsiteY88" fmla="*/ 7827264 h 13064490"/>
                <a:gd name="connsiteX89" fmla="*/ 12256389 w 12767104"/>
                <a:gd name="connsiteY89" fmla="*/ 7655052 h 13064490"/>
                <a:gd name="connsiteX90" fmla="*/ 11978640 w 12767104"/>
                <a:gd name="connsiteY90" fmla="*/ 7424928 h 13064490"/>
                <a:gd name="connsiteX91" fmla="*/ 11887200 w 12767104"/>
                <a:gd name="connsiteY91" fmla="*/ 6784848 h 13064490"/>
                <a:gd name="connsiteX92" fmla="*/ 12052173 w 12767104"/>
                <a:gd name="connsiteY92" fmla="*/ 6573774 h 13064490"/>
                <a:gd name="connsiteX93" fmla="*/ 12172950 w 12767104"/>
                <a:gd name="connsiteY93" fmla="*/ 6334887 h 13064490"/>
                <a:gd name="connsiteX94" fmla="*/ 12179808 w 12767104"/>
                <a:gd name="connsiteY94" fmla="*/ 5888736 h 13064490"/>
                <a:gd name="connsiteX95" fmla="*/ 11915394 w 12767104"/>
                <a:gd name="connsiteY95" fmla="*/ 5550027 h 13064490"/>
                <a:gd name="connsiteX96" fmla="*/ 11612880 w 12767104"/>
                <a:gd name="connsiteY96" fmla="*/ 5285232 h 13064490"/>
                <a:gd name="connsiteX97" fmla="*/ 11137392 w 12767104"/>
                <a:gd name="connsiteY97" fmla="*/ 4791456 h 13064490"/>
                <a:gd name="connsiteX98" fmla="*/ 10345674 w 12767104"/>
                <a:gd name="connsiteY98" fmla="*/ 4283583 h 13064490"/>
                <a:gd name="connsiteX99" fmla="*/ 10364343 w 12767104"/>
                <a:gd name="connsiteY99" fmla="*/ 3643122 h 13064490"/>
                <a:gd name="connsiteX100" fmla="*/ 10991088 w 12767104"/>
                <a:gd name="connsiteY100" fmla="*/ 3035808 h 13064490"/>
                <a:gd name="connsiteX101" fmla="*/ 11228832 w 12767104"/>
                <a:gd name="connsiteY101" fmla="*/ 2523744 h 13064490"/>
                <a:gd name="connsiteX102" fmla="*/ 11155680 w 12767104"/>
                <a:gd name="connsiteY102" fmla="*/ 2286000 h 13064490"/>
                <a:gd name="connsiteX103" fmla="*/ 11391900 w 12767104"/>
                <a:gd name="connsiteY103" fmla="*/ 1664970 h 13064490"/>
                <a:gd name="connsiteX104" fmla="*/ 11299698 w 12767104"/>
                <a:gd name="connsiteY104" fmla="*/ 1289304 h 13064490"/>
                <a:gd name="connsiteX105" fmla="*/ 10966704 w 12767104"/>
                <a:gd name="connsiteY105" fmla="*/ 1435227 h 13064490"/>
                <a:gd name="connsiteX106" fmla="*/ 10770870 w 12767104"/>
                <a:gd name="connsiteY106" fmla="*/ 1719072 h 13064490"/>
                <a:gd name="connsiteX107" fmla="*/ 10211943 w 12767104"/>
                <a:gd name="connsiteY107" fmla="*/ 1704594 h 13064490"/>
                <a:gd name="connsiteX108" fmla="*/ 10643616 w 12767104"/>
                <a:gd name="connsiteY108" fmla="*/ 987552 h 13064490"/>
                <a:gd name="connsiteX109" fmla="*/ 10569321 w 12767104"/>
                <a:gd name="connsiteY109" fmla="*/ 768477 h 13064490"/>
                <a:gd name="connsiteX110" fmla="*/ 10310241 w 12767104"/>
                <a:gd name="connsiteY110" fmla="*/ 644652 h 13064490"/>
                <a:gd name="connsiteX111" fmla="*/ 10132695 w 12767104"/>
                <a:gd name="connsiteY111" fmla="*/ 798957 h 13064490"/>
                <a:gd name="connsiteX112" fmla="*/ 9947147 w 12767104"/>
                <a:gd name="connsiteY112" fmla="*/ 712469 h 13064490"/>
                <a:gd name="connsiteX113" fmla="*/ 9547097 w 12767104"/>
                <a:gd name="connsiteY113" fmla="*/ 748664 h 13064490"/>
                <a:gd name="connsiteX114" fmla="*/ 9390887 w 12767104"/>
                <a:gd name="connsiteY114" fmla="*/ 302894 h 13064490"/>
                <a:gd name="connsiteX115" fmla="*/ 9286112 w 12767104"/>
                <a:gd name="connsiteY115" fmla="*/ 152399 h 13064490"/>
                <a:gd name="connsiteX116" fmla="*/ 9089136 w 12767104"/>
                <a:gd name="connsiteY116" fmla="*/ 0 h 13064490"/>
                <a:gd name="connsiteX117" fmla="*/ 9030842 w 12767104"/>
                <a:gd name="connsiteY117" fmla="*/ 188594 h 13064490"/>
                <a:gd name="connsiteX118" fmla="*/ 9137522 w 12767104"/>
                <a:gd name="connsiteY118" fmla="*/ 352424 h 13064490"/>
                <a:gd name="connsiteX119" fmla="*/ 8903207 w 12767104"/>
                <a:gd name="connsiteY119" fmla="*/ 421004 h 13064490"/>
                <a:gd name="connsiteX120" fmla="*/ 8634602 w 12767104"/>
                <a:gd name="connsiteY120" fmla="*/ 548639 h 13064490"/>
                <a:gd name="connsiteX121" fmla="*/ 8421242 w 12767104"/>
                <a:gd name="connsiteY121" fmla="*/ 859154 h 13064490"/>
                <a:gd name="connsiteX122" fmla="*/ 8219312 w 12767104"/>
                <a:gd name="connsiteY122" fmla="*/ 922019 h 13064490"/>
                <a:gd name="connsiteX123" fmla="*/ 8125967 w 12767104"/>
                <a:gd name="connsiteY123" fmla="*/ 1301114 h 13064490"/>
                <a:gd name="connsiteX124" fmla="*/ 8017382 w 12767104"/>
                <a:gd name="connsiteY124" fmla="*/ 1407794 h 13064490"/>
                <a:gd name="connsiteX125" fmla="*/ 7960232 w 12767104"/>
                <a:gd name="connsiteY125" fmla="*/ 1514474 h 13064490"/>
                <a:gd name="connsiteX126" fmla="*/ 7884032 w 12767104"/>
                <a:gd name="connsiteY126" fmla="*/ 1417319 h 13064490"/>
                <a:gd name="connsiteX127" fmla="*/ 7783067 w 12767104"/>
                <a:gd name="connsiteY127" fmla="*/ 1499234 h 13064490"/>
                <a:gd name="connsiteX128" fmla="*/ 7695437 w 12767104"/>
                <a:gd name="connsiteY128" fmla="*/ 1630679 h 13064490"/>
                <a:gd name="connsiteX129" fmla="*/ 7692009 w 12767104"/>
                <a:gd name="connsiteY129" fmla="*/ 1780413 h 13064490"/>
                <a:gd name="connsiteX130" fmla="*/ 7466837 w 12767104"/>
                <a:gd name="connsiteY130" fmla="*/ 1535429 h 13064490"/>
                <a:gd name="connsiteX131" fmla="*/ 7015352 w 12767104"/>
                <a:gd name="connsiteY131" fmla="*/ 1952624 h 13064490"/>
                <a:gd name="connsiteX132" fmla="*/ 6794372 w 12767104"/>
                <a:gd name="connsiteY132" fmla="*/ 1811654 h 13064490"/>
                <a:gd name="connsiteX133" fmla="*/ 6438129 w 12767104"/>
                <a:gd name="connsiteY133" fmla="*/ 2047977 h 13064490"/>
                <a:gd name="connsiteX134" fmla="*/ 6388541 w 12767104"/>
                <a:gd name="connsiteY134" fmla="*/ 2077730 h 13064490"/>
                <a:gd name="connsiteX135" fmla="*/ 6200069 w 12767104"/>
                <a:gd name="connsiteY135" fmla="*/ 2258230 h 13064490"/>
                <a:gd name="connsiteX136" fmla="*/ 6132668 w 12767104"/>
                <a:gd name="connsiteY136" fmla="*/ 2184840 h 13064490"/>
                <a:gd name="connsiteX137" fmla="*/ 6051343 w 12767104"/>
                <a:gd name="connsiteY137" fmla="*/ 2172939 h 13064490"/>
                <a:gd name="connsiteX138" fmla="*/ 6160437 w 12767104"/>
                <a:gd name="connsiteY138" fmla="*/ 2085664 h 13064490"/>
                <a:gd name="connsiteX139" fmla="*/ 6152503 w 12767104"/>
                <a:gd name="connsiteY139" fmla="*/ 2036076 h 13064490"/>
                <a:gd name="connsiteX140" fmla="*/ 6071179 w 12767104"/>
                <a:gd name="connsiteY140" fmla="*/ 2038060 h 13064490"/>
                <a:gd name="connsiteX141" fmla="*/ 5991838 w 12767104"/>
                <a:gd name="connsiteY141" fmla="*/ 2105499 h 13064490"/>
                <a:gd name="connsiteX142" fmla="*/ 5957469 w 12767104"/>
                <a:gd name="connsiteY142" fmla="*/ 2048407 h 13064490"/>
                <a:gd name="connsiteX143" fmla="*/ 5841165 w 12767104"/>
                <a:gd name="connsiteY143" fmla="*/ 2136802 h 13064490"/>
                <a:gd name="connsiteX144" fmla="*/ 5728031 w 12767104"/>
                <a:gd name="connsiteY144" fmla="*/ 2049961 h 13064490"/>
                <a:gd name="connsiteX145" fmla="*/ 5581714 w 12767104"/>
                <a:gd name="connsiteY145" fmla="*/ 2050271 h 13064490"/>
                <a:gd name="connsiteX146" fmla="*/ 5460256 w 12767104"/>
                <a:gd name="connsiteY146" fmla="*/ 2097565 h 13064490"/>
                <a:gd name="connsiteX147" fmla="*/ 5343431 w 12767104"/>
                <a:gd name="connsiteY147" fmla="*/ 2060837 h 13064490"/>
                <a:gd name="connsiteX148" fmla="*/ 5383630 w 12767104"/>
                <a:gd name="connsiteY148" fmla="*/ 1903664 h 13064490"/>
                <a:gd name="connsiteX149" fmla="*/ 5073471 w 12767104"/>
                <a:gd name="connsiteY149" fmla="*/ 1859543 h 13064490"/>
                <a:gd name="connsiteX150" fmla="*/ 5060722 w 12767104"/>
                <a:gd name="connsiteY150" fmla="*/ 1712143 h 13064490"/>
                <a:gd name="connsiteX151" fmla="*/ 4887021 w 12767104"/>
                <a:gd name="connsiteY151" fmla="*/ 1772269 h 13064490"/>
                <a:gd name="connsiteX152" fmla="*/ 4600337 w 12767104"/>
                <a:gd name="connsiteY152" fmla="*/ 1628820 h 13064490"/>
                <a:gd name="connsiteX153" fmla="*/ 4512137 w 12767104"/>
                <a:gd name="connsiteY153" fmla="*/ 1712763 h 13064490"/>
                <a:gd name="connsiteX154" fmla="*/ 4375274 w 12767104"/>
                <a:gd name="connsiteY154" fmla="*/ 1712763 h 13064490"/>
                <a:gd name="connsiteX155" fmla="*/ 4289902 w 12767104"/>
                <a:gd name="connsiteY155" fmla="*/ 1742267 h 13064490"/>
                <a:gd name="connsiteX156" fmla="*/ 4214609 w 12767104"/>
                <a:gd name="connsiteY156" fmla="*/ 1593753 h 13064490"/>
                <a:gd name="connsiteX157" fmla="*/ 4095599 w 12767104"/>
                <a:gd name="connsiteY157" fmla="*/ 1520363 h 13064490"/>
                <a:gd name="connsiteX158" fmla="*/ 4099856 w 12767104"/>
                <a:gd name="connsiteY158" fmla="*/ 1431046 h 13064490"/>
                <a:gd name="connsiteX159" fmla="*/ 3996423 w 12767104"/>
                <a:gd name="connsiteY159" fmla="*/ 1391434 h 13064490"/>
                <a:gd name="connsiteX160" fmla="*/ 3762439 w 12767104"/>
                <a:gd name="connsiteY160" fmla="*/ 1268200 h 13064490"/>
                <a:gd name="connsiteX161" fmla="*/ 3683643 w 12767104"/>
                <a:gd name="connsiteY161" fmla="*/ 1308185 h 13064490"/>
                <a:gd name="connsiteX162" fmla="*/ 3505928 w 12767104"/>
                <a:gd name="connsiteY162" fmla="*/ 1106176 h 13064490"/>
                <a:gd name="connsiteX163" fmla="*/ 3296242 w 12767104"/>
                <a:gd name="connsiteY163" fmla="*/ 1199033 h 13064490"/>
                <a:gd name="connsiteX164" fmla="*/ 3234753 w 12767104"/>
                <a:gd name="connsiteY164" fmla="*/ 1089940 h 13064490"/>
                <a:gd name="connsiteX165" fmla="*/ 2999574 w 12767104"/>
                <a:gd name="connsiteY165" fmla="*/ 1182219 h 13064490"/>
                <a:gd name="connsiteX166" fmla="*/ 2992765 w 12767104"/>
                <a:gd name="connsiteY166" fmla="*/ 1034402 h 13064490"/>
                <a:gd name="connsiteX167" fmla="*/ 2920345 w 12767104"/>
                <a:gd name="connsiteY167" fmla="*/ 1007542 h 13064490"/>
                <a:gd name="connsiteX168" fmla="*/ 2792430 w 12767104"/>
                <a:gd name="connsiteY168" fmla="*/ 1246638 h 13064490"/>
                <a:gd name="connsiteX169" fmla="*/ 2793380 w 12767104"/>
                <a:gd name="connsiteY169" fmla="*/ 1429807 h 13064490"/>
                <a:gd name="connsiteX170" fmla="*/ 2655567 w 12767104"/>
                <a:gd name="connsiteY170" fmla="*/ 1478709 h 13064490"/>
                <a:gd name="connsiteX171" fmla="*/ 2541665 w 12767104"/>
                <a:gd name="connsiteY171" fmla="*/ 1603773 h 13064490"/>
                <a:gd name="connsiteX172" fmla="*/ 2356057 w 12767104"/>
                <a:gd name="connsiteY172" fmla="*/ 1591769 h 13064490"/>
                <a:gd name="connsiteX173" fmla="*/ 2241013 w 12767104"/>
                <a:gd name="connsiteY173" fmla="*/ 1758385 h 13064490"/>
                <a:gd name="connsiteX174" fmla="*/ 2084315 w 12767104"/>
                <a:gd name="connsiteY174" fmla="*/ 1706813 h 13064490"/>
                <a:gd name="connsiteX175" fmla="*/ 2012822 w 12767104"/>
                <a:gd name="connsiteY175" fmla="*/ 1710689 h 13064490"/>
                <a:gd name="connsiteX176" fmla="*/ 2007107 w 12767104"/>
                <a:gd name="connsiteY176" fmla="*/ 1870709 h 13064490"/>
                <a:gd name="connsiteX177" fmla="*/ 1736597 w 12767104"/>
                <a:gd name="connsiteY177" fmla="*/ 1920239 h 13064490"/>
                <a:gd name="connsiteX178" fmla="*/ 1383792 w 12767104"/>
                <a:gd name="connsiteY178" fmla="*/ 1796415 h 13064490"/>
                <a:gd name="connsiteX179" fmla="*/ 1064132 w 12767104"/>
                <a:gd name="connsiteY179" fmla="*/ 1979294 h 13064490"/>
                <a:gd name="connsiteX180" fmla="*/ 1053084 w 12767104"/>
                <a:gd name="connsiteY180" fmla="*/ 2431542 h 13064490"/>
                <a:gd name="connsiteX181" fmla="*/ 514350 w 12767104"/>
                <a:gd name="connsiteY181" fmla="*/ 2355342 h 13064490"/>
                <a:gd name="connsiteX182" fmla="*/ 464057 w 12767104"/>
                <a:gd name="connsiteY182" fmla="*/ 2529839 h 13064490"/>
                <a:gd name="connsiteX183" fmla="*/ 0 w 12767104"/>
                <a:gd name="connsiteY183" fmla="*/ 2450592 h 13064490"/>
                <a:gd name="connsiteX0" fmla="*/ 0 w 12767104"/>
                <a:gd name="connsiteY0" fmla="*/ 2450592 h 13064490"/>
                <a:gd name="connsiteX1" fmla="*/ 266319 w 12767104"/>
                <a:gd name="connsiteY1" fmla="*/ 2830068 h 13064490"/>
                <a:gd name="connsiteX2" fmla="*/ 715899 w 12767104"/>
                <a:gd name="connsiteY2" fmla="*/ 2767965 h 13064490"/>
                <a:gd name="connsiteX3" fmla="*/ 1254633 w 12767104"/>
                <a:gd name="connsiteY3" fmla="*/ 3008757 h 13064490"/>
                <a:gd name="connsiteX4" fmla="*/ 1414652 w 12767104"/>
                <a:gd name="connsiteY4" fmla="*/ 3208019 h 13064490"/>
                <a:gd name="connsiteX5" fmla="*/ 1605152 w 12767104"/>
                <a:gd name="connsiteY5" fmla="*/ 3383279 h 13064490"/>
                <a:gd name="connsiteX6" fmla="*/ 1776602 w 12767104"/>
                <a:gd name="connsiteY6" fmla="*/ 3274694 h 13064490"/>
                <a:gd name="connsiteX7" fmla="*/ 2104262 w 12767104"/>
                <a:gd name="connsiteY7" fmla="*/ 3577589 h 13064490"/>
                <a:gd name="connsiteX8" fmla="*/ 2044827 w 12767104"/>
                <a:gd name="connsiteY8" fmla="*/ 3737610 h 13064490"/>
                <a:gd name="connsiteX9" fmla="*/ 2681477 w 12767104"/>
                <a:gd name="connsiteY9" fmla="*/ 3979544 h 13064490"/>
                <a:gd name="connsiteX10" fmla="*/ 3096767 w 12767104"/>
                <a:gd name="connsiteY10" fmla="*/ 3918584 h 13064490"/>
                <a:gd name="connsiteX11" fmla="*/ 3167252 w 12767104"/>
                <a:gd name="connsiteY11" fmla="*/ 4078604 h 13064490"/>
                <a:gd name="connsiteX12" fmla="*/ 3313937 w 12767104"/>
                <a:gd name="connsiteY12" fmla="*/ 4000499 h 13064490"/>
                <a:gd name="connsiteX13" fmla="*/ 3447669 w 12767104"/>
                <a:gd name="connsiteY13" fmla="*/ 4025646 h 13064490"/>
                <a:gd name="connsiteX14" fmla="*/ 3510152 w 12767104"/>
                <a:gd name="connsiteY14" fmla="*/ 4219574 h 13064490"/>
                <a:gd name="connsiteX15" fmla="*/ 3515867 w 12767104"/>
                <a:gd name="connsiteY15" fmla="*/ 4589144 h 13064490"/>
                <a:gd name="connsiteX16" fmla="*/ 3371087 w 12767104"/>
                <a:gd name="connsiteY16" fmla="*/ 4928234 h 13064490"/>
                <a:gd name="connsiteX17" fmla="*/ 3479672 w 12767104"/>
                <a:gd name="connsiteY17" fmla="*/ 5463539 h 13064490"/>
                <a:gd name="connsiteX18" fmla="*/ 3310127 w 12767104"/>
                <a:gd name="connsiteY18" fmla="*/ 5494019 h 13064490"/>
                <a:gd name="connsiteX19" fmla="*/ 3172967 w 12767104"/>
                <a:gd name="connsiteY19" fmla="*/ 6015989 h 13064490"/>
                <a:gd name="connsiteX20" fmla="*/ 3262502 w 12767104"/>
                <a:gd name="connsiteY20" fmla="*/ 6031229 h 13064490"/>
                <a:gd name="connsiteX21" fmla="*/ 3315842 w 12767104"/>
                <a:gd name="connsiteY21" fmla="*/ 6193154 h 13064490"/>
                <a:gd name="connsiteX22" fmla="*/ 3464432 w 12767104"/>
                <a:gd name="connsiteY22" fmla="*/ 6115049 h 13064490"/>
                <a:gd name="connsiteX23" fmla="*/ 3593972 w 12767104"/>
                <a:gd name="connsiteY23" fmla="*/ 6273164 h 13064490"/>
                <a:gd name="connsiteX24" fmla="*/ 3835146 w 12767104"/>
                <a:gd name="connsiteY24" fmla="*/ 6307836 h 13064490"/>
                <a:gd name="connsiteX25" fmla="*/ 3643502 w 12767104"/>
                <a:gd name="connsiteY25" fmla="*/ 6793229 h 13064490"/>
                <a:gd name="connsiteX26" fmla="*/ 3704462 w 12767104"/>
                <a:gd name="connsiteY26" fmla="*/ 7218044 h 13064490"/>
                <a:gd name="connsiteX27" fmla="*/ 3508247 w 12767104"/>
                <a:gd name="connsiteY27" fmla="*/ 7745729 h 13064490"/>
                <a:gd name="connsiteX28" fmla="*/ 3654932 w 12767104"/>
                <a:gd name="connsiteY28" fmla="*/ 7880984 h 13064490"/>
                <a:gd name="connsiteX29" fmla="*/ 3396234 w 12767104"/>
                <a:gd name="connsiteY29" fmla="*/ 8180451 h 13064490"/>
                <a:gd name="connsiteX30" fmla="*/ 3645407 w 12767104"/>
                <a:gd name="connsiteY30" fmla="*/ 8650604 h 13064490"/>
                <a:gd name="connsiteX31" fmla="*/ 4189476 w 12767104"/>
                <a:gd name="connsiteY31" fmla="*/ 9107805 h 13064490"/>
                <a:gd name="connsiteX32" fmla="*/ 4317872 w 12767104"/>
                <a:gd name="connsiteY32" fmla="*/ 9022079 h 13064490"/>
                <a:gd name="connsiteX33" fmla="*/ 4573142 w 12767104"/>
                <a:gd name="connsiteY33" fmla="*/ 9305924 h 13064490"/>
                <a:gd name="connsiteX34" fmla="*/ 4847462 w 12767104"/>
                <a:gd name="connsiteY34" fmla="*/ 9330689 h 13064490"/>
                <a:gd name="connsiteX35" fmla="*/ 5024627 w 12767104"/>
                <a:gd name="connsiteY35" fmla="*/ 9193529 h 13064490"/>
                <a:gd name="connsiteX36" fmla="*/ 5401817 w 12767104"/>
                <a:gd name="connsiteY36" fmla="*/ 9408794 h 13064490"/>
                <a:gd name="connsiteX37" fmla="*/ 5702807 w 12767104"/>
                <a:gd name="connsiteY37" fmla="*/ 9414509 h 13064490"/>
                <a:gd name="connsiteX38" fmla="*/ 5805677 w 12767104"/>
                <a:gd name="connsiteY38" fmla="*/ 9641204 h 13064490"/>
                <a:gd name="connsiteX39" fmla="*/ 6116192 w 12767104"/>
                <a:gd name="connsiteY39" fmla="*/ 9660254 h 13064490"/>
                <a:gd name="connsiteX40" fmla="*/ 6206109 w 12767104"/>
                <a:gd name="connsiteY40" fmla="*/ 9857613 h 13064490"/>
                <a:gd name="connsiteX41" fmla="*/ 6379082 w 12767104"/>
                <a:gd name="connsiteY41" fmla="*/ 9858374 h 13064490"/>
                <a:gd name="connsiteX42" fmla="*/ 6531482 w 12767104"/>
                <a:gd name="connsiteY42" fmla="*/ 10033634 h 13064490"/>
                <a:gd name="connsiteX43" fmla="*/ 6741032 w 12767104"/>
                <a:gd name="connsiteY43" fmla="*/ 10033634 h 13064490"/>
                <a:gd name="connsiteX44" fmla="*/ 6769607 w 12767104"/>
                <a:gd name="connsiteY44" fmla="*/ 10528934 h 13064490"/>
                <a:gd name="connsiteX45" fmla="*/ 6960108 w 12767104"/>
                <a:gd name="connsiteY45" fmla="*/ 10938891 h 13064490"/>
                <a:gd name="connsiteX46" fmla="*/ 6458712 w 12767104"/>
                <a:gd name="connsiteY46" fmla="*/ 11369040 h 13064490"/>
                <a:gd name="connsiteX47" fmla="*/ 6592443 w 12767104"/>
                <a:gd name="connsiteY47" fmla="*/ 11569065 h 13064490"/>
                <a:gd name="connsiteX48" fmla="*/ 6723888 w 12767104"/>
                <a:gd name="connsiteY48" fmla="*/ 11530965 h 13064490"/>
                <a:gd name="connsiteX49" fmla="*/ 6826758 w 12767104"/>
                <a:gd name="connsiteY49" fmla="*/ 11633835 h 13064490"/>
                <a:gd name="connsiteX50" fmla="*/ 6834378 w 12767104"/>
                <a:gd name="connsiteY50" fmla="*/ 11870055 h 13064490"/>
                <a:gd name="connsiteX51" fmla="*/ 6950583 w 12767104"/>
                <a:gd name="connsiteY51" fmla="*/ 12011025 h 13064490"/>
                <a:gd name="connsiteX52" fmla="*/ 7009638 w 12767104"/>
                <a:gd name="connsiteY52" fmla="*/ 12390120 h 13064490"/>
                <a:gd name="connsiteX53" fmla="*/ 6941058 w 12767104"/>
                <a:gd name="connsiteY53" fmla="*/ 12628245 h 13064490"/>
                <a:gd name="connsiteX54" fmla="*/ 7076313 w 12767104"/>
                <a:gd name="connsiteY54" fmla="*/ 12847320 h 13064490"/>
                <a:gd name="connsiteX55" fmla="*/ 7202043 w 12767104"/>
                <a:gd name="connsiteY55" fmla="*/ 12943713 h 13064490"/>
                <a:gd name="connsiteX56" fmla="*/ 7287768 w 12767104"/>
                <a:gd name="connsiteY56" fmla="*/ 12799695 h 13064490"/>
                <a:gd name="connsiteX57" fmla="*/ 7377303 w 12767104"/>
                <a:gd name="connsiteY57" fmla="*/ 12759690 h 13064490"/>
                <a:gd name="connsiteX58" fmla="*/ 7748778 w 12767104"/>
                <a:gd name="connsiteY58" fmla="*/ 12538710 h 13064490"/>
                <a:gd name="connsiteX59" fmla="*/ 8312658 w 12767104"/>
                <a:gd name="connsiteY59" fmla="*/ 13034010 h 13064490"/>
                <a:gd name="connsiteX60" fmla="*/ 8440293 w 12767104"/>
                <a:gd name="connsiteY60" fmla="*/ 12971145 h 13064490"/>
                <a:gd name="connsiteX61" fmla="*/ 8819388 w 12767104"/>
                <a:gd name="connsiteY61" fmla="*/ 13013055 h 13064490"/>
                <a:gd name="connsiteX62" fmla="*/ 9089898 w 12767104"/>
                <a:gd name="connsiteY62" fmla="*/ 13064490 h 13064490"/>
                <a:gd name="connsiteX63" fmla="*/ 9554718 w 12767104"/>
                <a:gd name="connsiteY63" fmla="*/ 12974954 h 13064490"/>
                <a:gd name="connsiteX64" fmla="*/ 9853803 w 12767104"/>
                <a:gd name="connsiteY64" fmla="*/ 12885420 h 13064490"/>
                <a:gd name="connsiteX65" fmla="*/ 9954006 w 12767104"/>
                <a:gd name="connsiteY65" fmla="*/ 12968097 h 13064490"/>
                <a:gd name="connsiteX66" fmla="*/ 10019538 w 12767104"/>
                <a:gd name="connsiteY66" fmla="*/ 12891134 h 13064490"/>
                <a:gd name="connsiteX67" fmla="*/ 10107168 w 12767104"/>
                <a:gd name="connsiteY67" fmla="*/ 12702539 h 13064490"/>
                <a:gd name="connsiteX68" fmla="*/ 10103358 w 12767104"/>
                <a:gd name="connsiteY68" fmla="*/ 12614909 h 13064490"/>
                <a:gd name="connsiteX69" fmla="*/ 10177653 w 12767104"/>
                <a:gd name="connsiteY69" fmla="*/ 12538709 h 13064490"/>
                <a:gd name="connsiteX70" fmla="*/ 10135743 w 12767104"/>
                <a:gd name="connsiteY70" fmla="*/ 12378689 h 13064490"/>
                <a:gd name="connsiteX71" fmla="*/ 10267188 w 12767104"/>
                <a:gd name="connsiteY71" fmla="*/ 12338684 h 13064490"/>
                <a:gd name="connsiteX72" fmla="*/ 10419207 w 12767104"/>
                <a:gd name="connsiteY72" fmla="*/ 11967972 h 13064490"/>
                <a:gd name="connsiteX73" fmla="*/ 11149203 w 12767104"/>
                <a:gd name="connsiteY73" fmla="*/ 12121514 h 13064490"/>
                <a:gd name="connsiteX74" fmla="*/ 12090273 w 12767104"/>
                <a:gd name="connsiteY74" fmla="*/ 11727179 h 13064490"/>
                <a:gd name="connsiteX75" fmla="*/ 12248388 w 12767104"/>
                <a:gd name="connsiteY75" fmla="*/ 11870054 h 13064490"/>
                <a:gd name="connsiteX76" fmla="*/ 12362688 w 12767104"/>
                <a:gd name="connsiteY76" fmla="*/ 11891009 h 13064490"/>
                <a:gd name="connsiteX77" fmla="*/ 12524613 w 12767104"/>
                <a:gd name="connsiteY77" fmla="*/ 11662409 h 13064490"/>
                <a:gd name="connsiteX78" fmla="*/ 12600813 w 12767104"/>
                <a:gd name="connsiteY78" fmla="*/ 11622404 h 13064490"/>
                <a:gd name="connsiteX79" fmla="*/ 12658344 w 12767104"/>
                <a:gd name="connsiteY79" fmla="*/ 11645265 h 13064490"/>
                <a:gd name="connsiteX80" fmla="*/ 12758928 w 12767104"/>
                <a:gd name="connsiteY80" fmla="*/ 11344274 h 13064490"/>
                <a:gd name="connsiteX81" fmla="*/ 12446507 w 12767104"/>
                <a:gd name="connsiteY81" fmla="*/ 10921364 h 13064490"/>
                <a:gd name="connsiteX82" fmla="*/ 12383642 w 12767104"/>
                <a:gd name="connsiteY82" fmla="*/ 10618469 h 13064490"/>
                <a:gd name="connsiteX83" fmla="*/ 12201906 w 12767104"/>
                <a:gd name="connsiteY83" fmla="*/ 10423017 h 13064490"/>
                <a:gd name="connsiteX84" fmla="*/ 12216002 w 12767104"/>
                <a:gd name="connsiteY84" fmla="*/ 10138409 h 13064490"/>
                <a:gd name="connsiteX85" fmla="*/ 12560807 w 12767104"/>
                <a:gd name="connsiteY85" fmla="*/ 9631679 h 13064490"/>
                <a:gd name="connsiteX86" fmla="*/ 12693777 w 12767104"/>
                <a:gd name="connsiteY86" fmla="*/ 8833866 h 13064490"/>
                <a:gd name="connsiteX87" fmla="*/ 12472416 w 12767104"/>
                <a:gd name="connsiteY87" fmla="*/ 8590407 h 13064490"/>
                <a:gd name="connsiteX88" fmla="*/ 12508992 w 12767104"/>
                <a:gd name="connsiteY88" fmla="*/ 7827264 h 13064490"/>
                <a:gd name="connsiteX89" fmla="*/ 12256389 w 12767104"/>
                <a:gd name="connsiteY89" fmla="*/ 7655052 h 13064490"/>
                <a:gd name="connsiteX90" fmla="*/ 11978640 w 12767104"/>
                <a:gd name="connsiteY90" fmla="*/ 7424928 h 13064490"/>
                <a:gd name="connsiteX91" fmla="*/ 11887200 w 12767104"/>
                <a:gd name="connsiteY91" fmla="*/ 6784848 h 13064490"/>
                <a:gd name="connsiteX92" fmla="*/ 12052173 w 12767104"/>
                <a:gd name="connsiteY92" fmla="*/ 6573774 h 13064490"/>
                <a:gd name="connsiteX93" fmla="*/ 12172950 w 12767104"/>
                <a:gd name="connsiteY93" fmla="*/ 6334887 h 13064490"/>
                <a:gd name="connsiteX94" fmla="*/ 12179808 w 12767104"/>
                <a:gd name="connsiteY94" fmla="*/ 5888736 h 13064490"/>
                <a:gd name="connsiteX95" fmla="*/ 11915394 w 12767104"/>
                <a:gd name="connsiteY95" fmla="*/ 5550027 h 13064490"/>
                <a:gd name="connsiteX96" fmla="*/ 11612880 w 12767104"/>
                <a:gd name="connsiteY96" fmla="*/ 5285232 h 13064490"/>
                <a:gd name="connsiteX97" fmla="*/ 11137392 w 12767104"/>
                <a:gd name="connsiteY97" fmla="*/ 4791456 h 13064490"/>
                <a:gd name="connsiteX98" fmla="*/ 10345674 w 12767104"/>
                <a:gd name="connsiteY98" fmla="*/ 4283583 h 13064490"/>
                <a:gd name="connsiteX99" fmla="*/ 10364343 w 12767104"/>
                <a:gd name="connsiteY99" fmla="*/ 3643122 h 13064490"/>
                <a:gd name="connsiteX100" fmla="*/ 10991088 w 12767104"/>
                <a:gd name="connsiteY100" fmla="*/ 3035808 h 13064490"/>
                <a:gd name="connsiteX101" fmla="*/ 11228832 w 12767104"/>
                <a:gd name="connsiteY101" fmla="*/ 2523744 h 13064490"/>
                <a:gd name="connsiteX102" fmla="*/ 11155680 w 12767104"/>
                <a:gd name="connsiteY102" fmla="*/ 2286000 h 13064490"/>
                <a:gd name="connsiteX103" fmla="*/ 11391900 w 12767104"/>
                <a:gd name="connsiteY103" fmla="*/ 1664970 h 13064490"/>
                <a:gd name="connsiteX104" fmla="*/ 11299698 w 12767104"/>
                <a:gd name="connsiteY104" fmla="*/ 1289304 h 13064490"/>
                <a:gd name="connsiteX105" fmla="*/ 10966704 w 12767104"/>
                <a:gd name="connsiteY105" fmla="*/ 1435227 h 13064490"/>
                <a:gd name="connsiteX106" fmla="*/ 10770870 w 12767104"/>
                <a:gd name="connsiteY106" fmla="*/ 1719072 h 13064490"/>
                <a:gd name="connsiteX107" fmla="*/ 10211943 w 12767104"/>
                <a:gd name="connsiteY107" fmla="*/ 1704594 h 13064490"/>
                <a:gd name="connsiteX108" fmla="*/ 10643616 w 12767104"/>
                <a:gd name="connsiteY108" fmla="*/ 987552 h 13064490"/>
                <a:gd name="connsiteX109" fmla="*/ 10569321 w 12767104"/>
                <a:gd name="connsiteY109" fmla="*/ 768477 h 13064490"/>
                <a:gd name="connsiteX110" fmla="*/ 10310241 w 12767104"/>
                <a:gd name="connsiteY110" fmla="*/ 644652 h 13064490"/>
                <a:gd name="connsiteX111" fmla="*/ 10132695 w 12767104"/>
                <a:gd name="connsiteY111" fmla="*/ 798957 h 13064490"/>
                <a:gd name="connsiteX112" fmla="*/ 9947147 w 12767104"/>
                <a:gd name="connsiteY112" fmla="*/ 712469 h 13064490"/>
                <a:gd name="connsiteX113" fmla="*/ 9547097 w 12767104"/>
                <a:gd name="connsiteY113" fmla="*/ 748664 h 13064490"/>
                <a:gd name="connsiteX114" fmla="*/ 9390887 w 12767104"/>
                <a:gd name="connsiteY114" fmla="*/ 302894 h 13064490"/>
                <a:gd name="connsiteX115" fmla="*/ 9286112 w 12767104"/>
                <a:gd name="connsiteY115" fmla="*/ 152399 h 13064490"/>
                <a:gd name="connsiteX116" fmla="*/ 9089136 w 12767104"/>
                <a:gd name="connsiteY116" fmla="*/ 0 h 13064490"/>
                <a:gd name="connsiteX117" fmla="*/ 9030842 w 12767104"/>
                <a:gd name="connsiteY117" fmla="*/ 188594 h 13064490"/>
                <a:gd name="connsiteX118" fmla="*/ 9137522 w 12767104"/>
                <a:gd name="connsiteY118" fmla="*/ 352424 h 13064490"/>
                <a:gd name="connsiteX119" fmla="*/ 8903207 w 12767104"/>
                <a:gd name="connsiteY119" fmla="*/ 421004 h 13064490"/>
                <a:gd name="connsiteX120" fmla="*/ 8634602 w 12767104"/>
                <a:gd name="connsiteY120" fmla="*/ 548639 h 13064490"/>
                <a:gd name="connsiteX121" fmla="*/ 8421242 w 12767104"/>
                <a:gd name="connsiteY121" fmla="*/ 859154 h 13064490"/>
                <a:gd name="connsiteX122" fmla="*/ 8219312 w 12767104"/>
                <a:gd name="connsiteY122" fmla="*/ 922019 h 13064490"/>
                <a:gd name="connsiteX123" fmla="*/ 8125967 w 12767104"/>
                <a:gd name="connsiteY123" fmla="*/ 1301114 h 13064490"/>
                <a:gd name="connsiteX124" fmla="*/ 8017382 w 12767104"/>
                <a:gd name="connsiteY124" fmla="*/ 1407794 h 13064490"/>
                <a:gd name="connsiteX125" fmla="*/ 7960232 w 12767104"/>
                <a:gd name="connsiteY125" fmla="*/ 1514474 h 13064490"/>
                <a:gd name="connsiteX126" fmla="*/ 7884032 w 12767104"/>
                <a:gd name="connsiteY126" fmla="*/ 1417319 h 13064490"/>
                <a:gd name="connsiteX127" fmla="*/ 7783067 w 12767104"/>
                <a:gd name="connsiteY127" fmla="*/ 1499234 h 13064490"/>
                <a:gd name="connsiteX128" fmla="*/ 7695437 w 12767104"/>
                <a:gd name="connsiteY128" fmla="*/ 1630679 h 13064490"/>
                <a:gd name="connsiteX129" fmla="*/ 7692009 w 12767104"/>
                <a:gd name="connsiteY129" fmla="*/ 1780413 h 13064490"/>
                <a:gd name="connsiteX130" fmla="*/ 7466837 w 12767104"/>
                <a:gd name="connsiteY130" fmla="*/ 1535429 h 13064490"/>
                <a:gd name="connsiteX131" fmla="*/ 7015352 w 12767104"/>
                <a:gd name="connsiteY131" fmla="*/ 1952624 h 13064490"/>
                <a:gd name="connsiteX132" fmla="*/ 6794372 w 12767104"/>
                <a:gd name="connsiteY132" fmla="*/ 1811654 h 13064490"/>
                <a:gd name="connsiteX133" fmla="*/ 6438129 w 12767104"/>
                <a:gd name="connsiteY133" fmla="*/ 2047977 h 13064490"/>
                <a:gd name="connsiteX134" fmla="*/ 6388541 w 12767104"/>
                <a:gd name="connsiteY134" fmla="*/ 2077730 h 13064490"/>
                <a:gd name="connsiteX135" fmla="*/ 6200069 w 12767104"/>
                <a:gd name="connsiteY135" fmla="*/ 2258230 h 13064490"/>
                <a:gd name="connsiteX136" fmla="*/ 6132668 w 12767104"/>
                <a:gd name="connsiteY136" fmla="*/ 2184840 h 13064490"/>
                <a:gd name="connsiteX137" fmla="*/ 6051343 w 12767104"/>
                <a:gd name="connsiteY137" fmla="*/ 2172939 h 13064490"/>
                <a:gd name="connsiteX138" fmla="*/ 6160437 w 12767104"/>
                <a:gd name="connsiteY138" fmla="*/ 2085664 h 13064490"/>
                <a:gd name="connsiteX139" fmla="*/ 6152503 w 12767104"/>
                <a:gd name="connsiteY139" fmla="*/ 2036076 h 13064490"/>
                <a:gd name="connsiteX140" fmla="*/ 6071179 w 12767104"/>
                <a:gd name="connsiteY140" fmla="*/ 2038060 h 13064490"/>
                <a:gd name="connsiteX141" fmla="*/ 5991838 w 12767104"/>
                <a:gd name="connsiteY141" fmla="*/ 2105499 h 13064490"/>
                <a:gd name="connsiteX142" fmla="*/ 5957469 w 12767104"/>
                <a:gd name="connsiteY142" fmla="*/ 2048407 h 13064490"/>
                <a:gd name="connsiteX143" fmla="*/ 5841165 w 12767104"/>
                <a:gd name="connsiteY143" fmla="*/ 2136802 h 13064490"/>
                <a:gd name="connsiteX144" fmla="*/ 5728031 w 12767104"/>
                <a:gd name="connsiteY144" fmla="*/ 2049961 h 13064490"/>
                <a:gd name="connsiteX145" fmla="*/ 5581714 w 12767104"/>
                <a:gd name="connsiteY145" fmla="*/ 2050271 h 13064490"/>
                <a:gd name="connsiteX146" fmla="*/ 5460256 w 12767104"/>
                <a:gd name="connsiteY146" fmla="*/ 2097565 h 13064490"/>
                <a:gd name="connsiteX147" fmla="*/ 5343431 w 12767104"/>
                <a:gd name="connsiteY147" fmla="*/ 2060837 h 13064490"/>
                <a:gd name="connsiteX148" fmla="*/ 5383630 w 12767104"/>
                <a:gd name="connsiteY148" fmla="*/ 1903664 h 13064490"/>
                <a:gd name="connsiteX149" fmla="*/ 5073471 w 12767104"/>
                <a:gd name="connsiteY149" fmla="*/ 1859543 h 13064490"/>
                <a:gd name="connsiteX150" fmla="*/ 5060722 w 12767104"/>
                <a:gd name="connsiteY150" fmla="*/ 1712143 h 13064490"/>
                <a:gd name="connsiteX151" fmla="*/ 4887021 w 12767104"/>
                <a:gd name="connsiteY151" fmla="*/ 1752518 h 13064490"/>
                <a:gd name="connsiteX152" fmla="*/ 4600337 w 12767104"/>
                <a:gd name="connsiteY152" fmla="*/ 1628820 h 13064490"/>
                <a:gd name="connsiteX153" fmla="*/ 4512137 w 12767104"/>
                <a:gd name="connsiteY153" fmla="*/ 1712763 h 13064490"/>
                <a:gd name="connsiteX154" fmla="*/ 4375274 w 12767104"/>
                <a:gd name="connsiteY154" fmla="*/ 1712763 h 13064490"/>
                <a:gd name="connsiteX155" fmla="*/ 4289902 w 12767104"/>
                <a:gd name="connsiteY155" fmla="*/ 1742267 h 13064490"/>
                <a:gd name="connsiteX156" fmla="*/ 4214609 w 12767104"/>
                <a:gd name="connsiteY156" fmla="*/ 1593753 h 13064490"/>
                <a:gd name="connsiteX157" fmla="*/ 4095599 w 12767104"/>
                <a:gd name="connsiteY157" fmla="*/ 1520363 h 13064490"/>
                <a:gd name="connsiteX158" fmla="*/ 4099856 w 12767104"/>
                <a:gd name="connsiteY158" fmla="*/ 1431046 h 13064490"/>
                <a:gd name="connsiteX159" fmla="*/ 3996423 w 12767104"/>
                <a:gd name="connsiteY159" fmla="*/ 1391434 h 13064490"/>
                <a:gd name="connsiteX160" fmla="*/ 3762439 w 12767104"/>
                <a:gd name="connsiteY160" fmla="*/ 1268200 h 13064490"/>
                <a:gd name="connsiteX161" fmla="*/ 3683643 w 12767104"/>
                <a:gd name="connsiteY161" fmla="*/ 1308185 h 13064490"/>
                <a:gd name="connsiteX162" fmla="*/ 3505928 w 12767104"/>
                <a:gd name="connsiteY162" fmla="*/ 1106176 h 13064490"/>
                <a:gd name="connsiteX163" fmla="*/ 3296242 w 12767104"/>
                <a:gd name="connsiteY163" fmla="*/ 1199033 h 13064490"/>
                <a:gd name="connsiteX164" fmla="*/ 3234753 w 12767104"/>
                <a:gd name="connsiteY164" fmla="*/ 1089940 h 13064490"/>
                <a:gd name="connsiteX165" fmla="*/ 2999574 w 12767104"/>
                <a:gd name="connsiteY165" fmla="*/ 1182219 h 13064490"/>
                <a:gd name="connsiteX166" fmla="*/ 2992765 w 12767104"/>
                <a:gd name="connsiteY166" fmla="*/ 1034402 h 13064490"/>
                <a:gd name="connsiteX167" fmla="*/ 2920345 w 12767104"/>
                <a:gd name="connsiteY167" fmla="*/ 1007542 h 13064490"/>
                <a:gd name="connsiteX168" fmla="*/ 2792430 w 12767104"/>
                <a:gd name="connsiteY168" fmla="*/ 1246638 h 13064490"/>
                <a:gd name="connsiteX169" fmla="*/ 2793380 w 12767104"/>
                <a:gd name="connsiteY169" fmla="*/ 1429807 h 13064490"/>
                <a:gd name="connsiteX170" fmla="*/ 2655567 w 12767104"/>
                <a:gd name="connsiteY170" fmla="*/ 1478709 h 13064490"/>
                <a:gd name="connsiteX171" fmla="*/ 2541665 w 12767104"/>
                <a:gd name="connsiteY171" fmla="*/ 1603773 h 13064490"/>
                <a:gd name="connsiteX172" fmla="*/ 2356057 w 12767104"/>
                <a:gd name="connsiteY172" fmla="*/ 1591769 h 13064490"/>
                <a:gd name="connsiteX173" fmla="*/ 2241013 w 12767104"/>
                <a:gd name="connsiteY173" fmla="*/ 1758385 h 13064490"/>
                <a:gd name="connsiteX174" fmla="*/ 2084315 w 12767104"/>
                <a:gd name="connsiteY174" fmla="*/ 1706813 h 13064490"/>
                <a:gd name="connsiteX175" fmla="*/ 2012822 w 12767104"/>
                <a:gd name="connsiteY175" fmla="*/ 1710689 h 13064490"/>
                <a:gd name="connsiteX176" fmla="*/ 2007107 w 12767104"/>
                <a:gd name="connsiteY176" fmla="*/ 1870709 h 13064490"/>
                <a:gd name="connsiteX177" fmla="*/ 1736597 w 12767104"/>
                <a:gd name="connsiteY177" fmla="*/ 1920239 h 13064490"/>
                <a:gd name="connsiteX178" fmla="*/ 1383792 w 12767104"/>
                <a:gd name="connsiteY178" fmla="*/ 1796415 h 13064490"/>
                <a:gd name="connsiteX179" fmla="*/ 1064132 w 12767104"/>
                <a:gd name="connsiteY179" fmla="*/ 1979294 h 13064490"/>
                <a:gd name="connsiteX180" fmla="*/ 1053084 w 12767104"/>
                <a:gd name="connsiteY180" fmla="*/ 2431542 h 13064490"/>
                <a:gd name="connsiteX181" fmla="*/ 514350 w 12767104"/>
                <a:gd name="connsiteY181" fmla="*/ 2355342 h 13064490"/>
                <a:gd name="connsiteX182" fmla="*/ 464057 w 12767104"/>
                <a:gd name="connsiteY182" fmla="*/ 2529839 h 13064490"/>
                <a:gd name="connsiteX183" fmla="*/ 0 w 12767104"/>
                <a:gd name="connsiteY183" fmla="*/ 2450592 h 13064490"/>
                <a:gd name="connsiteX0" fmla="*/ 0 w 12767104"/>
                <a:gd name="connsiteY0" fmla="*/ 2450592 h 13064490"/>
                <a:gd name="connsiteX1" fmla="*/ 266319 w 12767104"/>
                <a:gd name="connsiteY1" fmla="*/ 2830068 h 13064490"/>
                <a:gd name="connsiteX2" fmla="*/ 715899 w 12767104"/>
                <a:gd name="connsiteY2" fmla="*/ 2767965 h 13064490"/>
                <a:gd name="connsiteX3" fmla="*/ 1254633 w 12767104"/>
                <a:gd name="connsiteY3" fmla="*/ 3008757 h 13064490"/>
                <a:gd name="connsiteX4" fmla="*/ 1414652 w 12767104"/>
                <a:gd name="connsiteY4" fmla="*/ 3208019 h 13064490"/>
                <a:gd name="connsiteX5" fmla="*/ 1605152 w 12767104"/>
                <a:gd name="connsiteY5" fmla="*/ 3383279 h 13064490"/>
                <a:gd name="connsiteX6" fmla="*/ 1776602 w 12767104"/>
                <a:gd name="connsiteY6" fmla="*/ 3274694 h 13064490"/>
                <a:gd name="connsiteX7" fmla="*/ 2104262 w 12767104"/>
                <a:gd name="connsiteY7" fmla="*/ 3577589 h 13064490"/>
                <a:gd name="connsiteX8" fmla="*/ 2044827 w 12767104"/>
                <a:gd name="connsiteY8" fmla="*/ 3737610 h 13064490"/>
                <a:gd name="connsiteX9" fmla="*/ 2681477 w 12767104"/>
                <a:gd name="connsiteY9" fmla="*/ 3979544 h 13064490"/>
                <a:gd name="connsiteX10" fmla="*/ 3096767 w 12767104"/>
                <a:gd name="connsiteY10" fmla="*/ 3918584 h 13064490"/>
                <a:gd name="connsiteX11" fmla="*/ 3167252 w 12767104"/>
                <a:gd name="connsiteY11" fmla="*/ 4078604 h 13064490"/>
                <a:gd name="connsiteX12" fmla="*/ 3313937 w 12767104"/>
                <a:gd name="connsiteY12" fmla="*/ 4000499 h 13064490"/>
                <a:gd name="connsiteX13" fmla="*/ 3447669 w 12767104"/>
                <a:gd name="connsiteY13" fmla="*/ 4025646 h 13064490"/>
                <a:gd name="connsiteX14" fmla="*/ 3510152 w 12767104"/>
                <a:gd name="connsiteY14" fmla="*/ 4219574 h 13064490"/>
                <a:gd name="connsiteX15" fmla="*/ 3515867 w 12767104"/>
                <a:gd name="connsiteY15" fmla="*/ 4589144 h 13064490"/>
                <a:gd name="connsiteX16" fmla="*/ 3371087 w 12767104"/>
                <a:gd name="connsiteY16" fmla="*/ 4928234 h 13064490"/>
                <a:gd name="connsiteX17" fmla="*/ 3479672 w 12767104"/>
                <a:gd name="connsiteY17" fmla="*/ 5463539 h 13064490"/>
                <a:gd name="connsiteX18" fmla="*/ 3310127 w 12767104"/>
                <a:gd name="connsiteY18" fmla="*/ 5494019 h 13064490"/>
                <a:gd name="connsiteX19" fmla="*/ 3172967 w 12767104"/>
                <a:gd name="connsiteY19" fmla="*/ 6015989 h 13064490"/>
                <a:gd name="connsiteX20" fmla="*/ 3262502 w 12767104"/>
                <a:gd name="connsiteY20" fmla="*/ 6031229 h 13064490"/>
                <a:gd name="connsiteX21" fmla="*/ 3315842 w 12767104"/>
                <a:gd name="connsiteY21" fmla="*/ 6193154 h 13064490"/>
                <a:gd name="connsiteX22" fmla="*/ 3464432 w 12767104"/>
                <a:gd name="connsiteY22" fmla="*/ 6115049 h 13064490"/>
                <a:gd name="connsiteX23" fmla="*/ 3593972 w 12767104"/>
                <a:gd name="connsiteY23" fmla="*/ 6273164 h 13064490"/>
                <a:gd name="connsiteX24" fmla="*/ 3835146 w 12767104"/>
                <a:gd name="connsiteY24" fmla="*/ 6307836 h 13064490"/>
                <a:gd name="connsiteX25" fmla="*/ 3643502 w 12767104"/>
                <a:gd name="connsiteY25" fmla="*/ 6793229 h 13064490"/>
                <a:gd name="connsiteX26" fmla="*/ 3704462 w 12767104"/>
                <a:gd name="connsiteY26" fmla="*/ 7218044 h 13064490"/>
                <a:gd name="connsiteX27" fmla="*/ 3508247 w 12767104"/>
                <a:gd name="connsiteY27" fmla="*/ 7745729 h 13064490"/>
                <a:gd name="connsiteX28" fmla="*/ 3654932 w 12767104"/>
                <a:gd name="connsiteY28" fmla="*/ 7880984 h 13064490"/>
                <a:gd name="connsiteX29" fmla="*/ 3396234 w 12767104"/>
                <a:gd name="connsiteY29" fmla="*/ 8180451 h 13064490"/>
                <a:gd name="connsiteX30" fmla="*/ 3645407 w 12767104"/>
                <a:gd name="connsiteY30" fmla="*/ 8650604 h 13064490"/>
                <a:gd name="connsiteX31" fmla="*/ 4189476 w 12767104"/>
                <a:gd name="connsiteY31" fmla="*/ 9107805 h 13064490"/>
                <a:gd name="connsiteX32" fmla="*/ 4317872 w 12767104"/>
                <a:gd name="connsiteY32" fmla="*/ 9022079 h 13064490"/>
                <a:gd name="connsiteX33" fmla="*/ 4573142 w 12767104"/>
                <a:gd name="connsiteY33" fmla="*/ 9305924 h 13064490"/>
                <a:gd name="connsiteX34" fmla="*/ 4847462 w 12767104"/>
                <a:gd name="connsiteY34" fmla="*/ 9330689 h 13064490"/>
                <a:gd name="connsiteX35" fmla="*/ 5024627 w 12767104"/>
                <a:gd name="connsiteY35" fmla="*/ 9193529 h 13064490"/>
                <a:gd name="connsiteX36" fmla="*/ 5401817 w 12767104"/>
                <a:gd name="connsiteY36" fmla="*/ 9408794 h 13064490"/>
                <a:gd name="connsiteX37" fmla="*/ 5702807 w 12767104"/>
                <a:gd name="connsiteY37" fmla="*/ 9414509 h 13064490"/>
                <a:gd name="connsiteX38" fmla="*/ 5805677 w 12767104"/>
                <a:gd name="connsiteY38" fmla="*/ 9641204 h 13064490"/>
                <a:gd name="connsiteX39" fmla="*/ 6116192 w 12767104"/>
                <a:gd name="connsiteY39" fmla="*/ 9660254 h 13064490"/>
                <a:gd name="connsiteX40" fmla="*/ 6206109 w 12767104"/>
                <a:gd name="connsiteY40" fmla="*/ 9857613 h 13064490"/>
                <a:gd name="connsiteX41" fmla="*/ 6379082 w 12767104"/>
                <a:gd name="connsiteY41" fmla="*/ 9858374 h 13064490"/>
                <a:gd name="connsiteX42" fmla="*/ 6531482 w 12767104"/>
                <a:gd name="connsiteY42" fmla="*/ 10033634 h 13064490"/>
                <a:gd name="connsiteX43" fmla="*/ 6741032 w 12767104"/>
                <a:gd name="connsiteY43" fmla="*/ 10033634 h 13064490"/>
                <a:gd name="connsiteX44" fmla="*/ 6769607 w 12767104"/>
                <a:gd name="connsiteY44" fmla="*/ 10528934 h 13064490"/>
                <a:gd name="connsiteX45" fmla="*/ 6960108 w 12767104"/>
                <a:gd name="connsiteY45" fmla="*/ 10938891 h 13064490"/>
                <a:gd name="connsiteX46" fmla="*/ 6458712 w 12767104"/>
                <a:gd name="connsiteY46" fmla="*/ 11369040 h 13064490"/>
                <a:gd name="connsiteX47" fmla="*/ 6592443 w 12767104"/>
                <a:gd name="connsiteY47" fmla="*/ 11569065 h 13064490"/>
                <a:gd name="connsiteX48" fmla="*/ 6723888 w 12767104"/>
                <a:gd name="connsiteY48" fmla="*/ 11530965 h 13064490"/>
                <a:gd name="connsiteX49" fmla="*/ 6826758 w 12767104"/>
                <a:gd name="connsiteY49" fmla="*/ 11633835 h 13064490"/>
                <a:gd name="connsiteX50" fmla="*/ 6834378 w 12767104"/>
                <a:gd name="connsiteY50" fmla="*/ 11870055 h 13064490"/>
                <a:gd name="connsiteX51" fmla="*/ 6950583 w 12767104"/>
                <a:gd name="connsiteY51" fmla="*/ 12011025 h 13064490"/>
                <a:gd name="connsiteX52" fmla="*/ 7009638 w 12767104"/>
                <a:gd name="connsiteY52" fmla="*/ 12390120 h 13064490"/>
                <a:gd name="connsiteX53" fmla="*/ 6941058 w 12767104"/>
                <a:gd name="connsiteY53" fmla="*/ 12628245 h 13064490"/>
                <a:gd name="connsiteX54" fmla="*/ 7076313 w 12767104"/>
                <a:gd name="connsiteY54" fmla="*/ 12847320 h 13064490"/>
                <a:gd name="connsiteX55" fmla="*/ 7202043 w 12767104"/>
                <a:gd name="connsiteY55" fmla="*/ 12943713 h 13064490"/>
                <a:gd name="connsiteX56" fmla="*/ 7287768 w 12767104"/>
                <a:gd name="connsiteY56" fmla="*/ 12799695 h 13064490"/>
                <a:gd name="connsiteX57" fmla="*/ 7377303 w 12767104"/>
                <a:gd name="connsiteY57" fmla="*/ 12759690 h 13064490"/>
                <a:gd name="connsiteX58" fmla="*/ 7748778 w 12767104"/>
                <a:gd name="connsiteY58" fmla="*/ 12538710 h 13064490"/>
                <a:gd name="connsiteX59" fmla="*/ 8312658 w 12767104"/>
                <a:gd name="connsiteY59" fmla="*/ 13034010 h 13064490"/>
                <a:gd name="connsiteX60" fmla="*/ 8440293 w 12767104"/>
                <a:gd name="connsiteY60" fmla="*/ 12971145 h 13064490"/>
                <a:gd name="connsiteX61" fmla="*/ 8819388 w 12767104"/>
                <a:gd name="connsiteY61" fmla="*/ 13013055 h 13064490"/>
                <a:gd name="connsiteX62" fmla="*/ 9089898 w 12767104"/>
                <a:gd name="connsiteY62" fmla="*/ 13064490 h 13064490"/>
                <a:gd name="connsiteX63" fmla="*/ 9554718 w 12767104"/>
                <a:gd name="connsiteY63" fmla="*/ 12974954 h 13064490"/>
                <a:gd name="connsiteX64" fmla="*/ 9853803 w 12767104"/>
                <a:gd name="connsiteY64" fmla="*/ 12885420 h 13064490"/>
                <a:gd name="connsiteX65" fmla="*/ 9954006 w 12767104"/>
                <a:gd name="connsiteY65" fmla="*/ 12968097 h 13064490"/>
                <a:gd name="connsiteX66" fmla="*/ 10019538 w 12767104"/>
                <a:gd name="connsiteY66" fmla="*/ 12891134 h 13064490"/>
                <a:gd name="connsiteX67" fmla="*/ 10107168 w 12767104"/>
                <a:gd name="connsiteY67" fmla="*/ 12702539 h 13064490"/>
                <a:gd name="connsiteX68" fmla="*/ 10103358 w 12767104"/>
                <a:gd name="connsiteY68" fmla="*/ 12614909 h 13064490"/>
                <a:gd name="connsiteX69" fmla="*/ 10177653 w 12767104"/>
                <a:gd name="connsiteY69" fmla="*/ 12538709 h 13064490"/>
                <a:gd name="connsiteX70" fmla="*/ 10135743 w 12767104"/>
                <a:gd name="connsiteY70" fmla="*/ 12378689 h 13064490"/>
                <a:gd name="connsiteX71" fmla="*/ 10267188 w 12767104"/>
                <a:gd name="connsiteY71" fmla="*/ 12338684 h 13064490"/>
                <a:gd name="connsiteX72" fmla="*/ 10419207 w 12767104"/>
                <a:gd name="connsiteY72" fmla="*/ 11967972 h 13064490"/>
                <a:gd name="connsiteX73" fmla="*/ 11149203 w 12767104"/>
                <a:gd name="connsiteY73" fmla="*/ 12121514 h 13064490"/>
                <a:gd name="connsiteX74" fmla="*/ 12090273 w 12767104"/>
                <a:gd name="connsiteY74" fmla="*/ 11727179 h 13064490"/>
                <a:gd name="connsiteX75" fmla="*/ 12248388 w 12767104"/>
                <a:gd name="connsiteY75" fmla="*/ 11870054 h 13064490"/>
                <a:gd name="connsiteX76" fmla="*/ 12362688 w 12767104"/>
                <a:gd name="connsiteY76" fmla="*/ 11891009 h 13064490"/>
                <a:gd name="connsiteX77" fmla="*/ 12524613 w 12767104"/>
                <a:gd name="connsiteY77" fmla="*/ 11662409 h 13064490"/>
                <a:gd name="connsiteX78" fmla="*/ 12600813 w 12767104"/>
                <a:gd name="connsiteY78" fmla="*/ 11622404 h 13064490"/>
                <a:gd name="connsiteX79" fmla="*/ 12658344 w 12767104"/>
                <a:gd name="connsiteY79" fmla="*/ 11645265 h 13064490"/>
                <a:gd name="connsiteX80" fmla="*/ 12758928 w 12767104"/>
                <a:gd name="connsiteY80" fmla="*/ 11344274 h 13064490"/>
                <a:gd name="connsiteX81" fmla="*/ 12446507 w 12767104"/>
                <a:gd name="connsiteY81" fmla="*/ 10921364 h 13064490"/>
                <a:gd name="connsiteX82" fmla="*/ 12383642 w 12767104"/>
                <a:gd name="connsiteY82" fmla="*/ 10618469 h 13064490"/>
                <a:gd name="connsiteX83" fmla="*/ 12201906 w 12767104"/>
                <a:gd name="connsiteY83" fmla="*/ 10423017 h 13064490"/>
                <a:gd name="connsiteX84" fmla="*/ 12216002 w 12767104"/>
                <a:gd name="connsiteY84" fmla="*/ 10138409 h 13064490"/>
                <a:gd name="connsiteX85" fmla="*/ 12560807 w 12767104"/>
                <a:gd name="connsiteY85" fmla="*/ 9631679 h 13064490"/>
                <a:gd name="connsiteX86" fmla="*/ 12693777 w 12767104"/>
                <a:gd name="connsiteY86" fmla="*/ 8833866 h 13064490"/>
                <a:gd name="connsiteX87" fmla="*/ 12472416 w 12767104"/>
                <a:gd name="connsiteY87" fmla="*/ 8590407 h 13064490"/>
                <a:gd name="connsiteX88" fmla="*/ 12508992 w 12767104"/>
                <a:gd name="connsiteY88" fmla="*/ 7827264 h 13064490"/>
                <a:gd name="connsiteX89" fmla="*/ 12256389 w 12767104"/>
                <a:gd name="connsiteY89" fmla="*/ 7655052 h 13064490"/>
                <a:gd name="connsiteX90" fmla="*/ 11978640 w 12767104"/>
                <a:gd name="connsiteY90" fmla="*/ 7424928 h 13064490"/>
                <a:gd name="connsiteX91" fmla="*/ 11887200 w 12767104"/>
                <a:gd name="connsiteY91" fmla="*/ 6784848 h 13064490"/>
                <a:gd name="connsiteX92" fmla="*/ 12052173 w 12767104"/>
                <a:gd name="connsiteY92" fmla="*/ 6573774 h 13064490"/>
                <a:gd name="connsiteX93" fmla="*/ 12172950 w 12767104"/>
                <a:gd name="connsiteY93" fmla="*/ 6334887 h 13064490"/>
                <a:gd name="connsiteX94" fmla="*/ 12179808 w 12767104"/>
                <a:gd name="connsiteY94" fmla="*/ 5888736 h 13064490"/>
                <a:gd name="connsiteX95" fmla="*/ 11915394 w 12767104"/>
                <a:gd name="connsiteY95" fmla="*/ 5550027 h 13064490"/>
                <a:gd name="connsiteX96" fmla="*/ 11612880 w 12767104"/>
                <a:gd name="connsiteY96" fmla="*/ 5285232 h 13064490"/>
                <a:gd name="connsiteX97" fmla="*/ 11137392 w 12767104"/>
                <a:gd name="connsiteY97" fmla="*/ 4791456 h 13064490"/>
                <a:gd name="connsiteX98" fmla="*/ 10345674 w 12767104"/>
                <a:gd name="connsiteY98" fmla="*/ 4283583 h 13064490"/>
                <a:gd name="connsiteX99" fmla="*/ 10364343 w 12767104"/>
                <a:gd name="connsiteY99" fmla="*/ 3643122 h 13064490"/>
                <a:gd name="connsiteX100" fmla="*/ 10991088 w 12767104"/>
                <a:gd name="connsiteY100" fmla="*/ 3035808 h 13064490"/>
                <a:gd name="connsiteX101" fmla="*/ 11228832 w 12767104"/>
                <a:gd name="connsiteY101" fmla="*/ 2523744 h 13064490"/>
                <a:gd name="connsiteX102" fmla="*/ 11155680 w 12767104"/>
                <a:gd name="connsiteY102" fmla="*/ 2286000 h 13064490"/>
                <a:gd name="connsiteX103" fmla="*/ 11391900 w 12767104"/>
                <a:gd name="connsiteY103" fmla="*/ 1664970 h 13064490"/>
                <a:gd name="connsiteX104" fmla="*/ 11299698 w 12767104"/>
                <a:gd name="connsiteY104" fmla="*/ 1289304 h 13064490"/>
                <a:gd name="connsiteX105" fmla="*/ 10966704 w 12767104"/>
                <a:gd name="connsiteY105" fmla="*/ 1435227 h 13064490"/>
                <a:gd name="connsiteX106" fmla="*/ 10770870 w 12767104"/>
                <a:gd name="connsiteY106" fmla="*/ 1719072 h 13064490"/>
                <a:gd name="connsiteX107" fmla="*/ 10211943 w 12767104"/>
                <a:gd name="connsiteY107" fmla="*/ 1704594 h 13064490"/>
                <a:gd name="connsiteX108" fmla="*/ 10643616 w 12767104"/>
                <a:gd name="connsiteY108" fmla="*/ 987552 h 13064490"/>
                <a:gd name="connsiteX109" fmla="*/ 10569321 w 12767104"/>
                <a:gd name="connsiteY109" fmla="*/ 768477 h 13064490"/>
                <a:gd name="connsiteX110" fmla="*/ 10310241 w 12767104"/>
                <a:gd name="connsiteY110" fmla="*/ 644652 h 13064490"/>
                <a:gd name="connsiteX111" fmla="*/ 10132695 w 12767104"/>
                <a:gd name="connsiteY111" fmla="*/ 798957 h 13064490"/>
                <a:gd name="connsiteX112" fmla="*/ 9947147 w 12767104"/>
                <a:gd name="connsiteY112" fmla="*/ 712469 h 13064490"/>
                <a:gd name="connsiteX113" fmla="*/ 9547097 w 12767104"/>
                <a:gd name="connsiteY113" fmla="*/ 748664 h 13064490"/>
                <a:gd name="connsiteX114" fmla="*/ 9390887 w 12767104"/>
                <a:gd name="connsiteY114" fmla="*/ 302894 h 13064490"/>
                <a:gd name="connsiteX115" fmla="*/ 9286112 w 12767104"/>
                <a:gd name="connsiteY115" fmla="*/ 152399 h 13064490"/>
                <a:gd name="connsiteX116" fmla="*/ 9089136 w 12767104"/>
                <a:gd name="connsiteY116" fmla="*/ 0 h 13064490"/>
                <a:gd name="connsiteX117" fmla="*/ 9030842 w 12767104"/>
                <a:gd name="connsiteY117" fmla="*/ 188594 h 13064490"/>
                <a:gd name="connsiteX118" fmla="*/ 9137522 w 12767104"/>
                <a:gd name="connsiteY118" fmla="*/ 352424 h 13064490"/>
                <a:gd name="connsiteX119" fmla="*/ 8903207 w 12767104"/>
                <a:gd name="connsiteY119" fmla="*/ 421004 h 13064490"/>
                <a:gd name="connsiteX120" fmla="*/ 8634602 w 12767104"/>
                <a:gd name="connsiteY120" fmla="*/ 548639 h 13064490"/>
                <a:gd name="connsiteX121" fmla="*/ 8421242 w 12767104"/>
                <a:gd name="connsiteY121" fmla="*/ 859154 h 13064490"/>
                <a:gd name="connsiteX122" fmla="*/ 8219312 w 12767104"/>
                <a:gd name="connsiteY122" fmla="*/ 922019 h 13064490"/>
                <a:gd name="connsiteX123" fmla="*/ 8125967 w 12767104"/>
                <a:gd name="connsiteY123" fmla="*/ 1301114 h 13064490"/>
                <a:gd name="connsiteX124" fmla="*/ 8017382 w 12767104"/>
                <a:gd name="connsiteY124" fmla="*/ 1407794 h 13064490"/>
                <a:gd name="connsiteX125" fmla="*/ 7960232 w 12767104"/>
                <a:gd name="connsiteY125" fmla="*/ 1514474 h 13064490"/>
                <a:gd name="connsiteX126" fmla="*/ 7884032 w 12767104"/>
                <a:gd name="connsiteY126" fmla="*/ 1417319 h 13064490"/>
                <a:gd name="connsiteX127" fmla="*/ 7783067 w 12767104"/>
                <a:gd name="connsiteY127" fmla="*/ 1499234 h 13064490"/>
                <a:gd name="connsiteX128" fmla="*/ 7695437 w 12767104"/>
                <a:gd name="connsiteY128" fmla="*/ 1630679 h 13064490"/>
                <a:gd name="connsiteX129" fmla="*/ 7692009 w 12767104"/>
                <a:gd name="connsiteY129" fmla="*/ 1780413 h 13064490"/>
                <a:gd name="connsiteX130" fmla="*/ 7466837 w 12767104"/>
                <a:gd name="connsiteY130" fmla="*/ 1535429 h 13064490"/>
                <a:gd name="connsiteX131" fmla="*/ 7015352 w 12767104"/>
                <a:gd name="connsiteY131" fmla="*/ 1952624 h 13064490"/>
                <a:gd name="connsiteX132" fmla="*/ 6794372 w 12767104"/>
                <a:gd name="connsiteY132" fmla="*/ 1811654 h 13064490"/>
                <a:gd name="connsiteX133" fmla="*/ 6438129 w 12767104"/>
                <a:gd name="connsiteY133" fmla="*/ 2047977 h 13064490"/>
                <a:gd name="connsiteX134" fmla="*/ 6388541 w 12767104"/>
                <a:gd name="connsiteY134" fmla="*/ 2077730 h 13064490"/>
                <a:gd name="connsiteX135" fmla="*/ 6200069 w 12767104"/>
                <a:gd name="connsiteY135" fmla="*/ 2258230 h 13064490"/>
                <a:gd name="connsiteX136" fmla="*/ 6132668 w 12767104"/>
                <a:gd name="connsiteY136" fmla="*/ 2184840 h 13064490"/>
                <a:gd name="connsiteX137" fmla="*/ 6051343 w 12767104"/>
                <a:gd name="connsiteY137" fmla="*/ 2172939 h 13064490"/>
                <a:gd name="connsiteX138" fmla="*/ 6160437 w 12767104"/>
                <a:gd name="connsiteY138" fmla="*/ 2085664 h 13064490"/>
                <a:gd name="connsiteX139" fmla="*/ 6152503 w 12767104"/>
                <a:gd name="connsiteY139" fmla="*/ 2036076 h 13064490"/>
                <a:gd name="connsiteX140" fmla="*/ 6071179 w 12767104"/>
                <a:gd name="connsiteY140" fmla="*/ 2038060 h 13064490"/>
                <a:gd name="connsiteX141" fmla="*/ 5991838 w 12767104"/>
                <a:gd name="connsiteY141" fmla="*/ 2105499 h 13064490"/>
                <a:gd name="connsiteX142" fmla="*/ 5957469 w 12767104"/>
                <a:gd name="connsiteY142" fmla="*/ 2048407 h 13064490"/>
                <a:gd name="connsiteX143" fmla="*/ 5841165 w 12767104"/>
                <a:gd name="connsiteY143" fmla="*/ 2136802 h 13064490"/>
                <a:gd name="connsiteX144" fmla="*/ 5728031 w 12767104"/>
                <a:gd name="connsiteY144" fmla="*/ 2049961 h 13064490"/>
                <a:gd name="connsiteX145" fmla="*/ 5581714 w 12767104"/>
                <a:gd name="connsiteY145" fmla="*/ 2050271 h 13064490"/>
                <a:gd name="connsiteX146" fmla="*/ 5460256 w 12767104"/>
                <a:gd name="connsiteY146" fmla="*/ 2097565 h 13064490"/>
                <a:gd name="connsiteX147" fmla="*/ 5343431 w 12767104"/>
                <a:gd name="connsiteY147" fmla="*/ 2060837 h 13064490"/>
                <a:gd name="connsiteX148" fmla="*/ 5383630 w 12767104"/>
                <a:gd name="connsiteY148" fmla="*/ 1903664 h 13064490"/>
                <a:gd name="connsiteX149" fmla="*/ 5090795 w 12767104"/>
                <a:gd name="connsiteY149" fmla="*/ 1866128 h 13064490"/>
                <a:gd name="connsiteX150" fmla="*/ 5060722 w 12767104"/>
                <a:gd name="connsiteY150" fmla="*/ 1712143 h 13064490"/>
                <a:gd name="connsiteX151" fmla="*/ 4887021 w 12767104"/>
                <a:gd name="connsiteY151" fmla="*/ 1752518 h 13064490"/>
                <a:gd name="connsiteX152" fmla="*/ 4600337 w 12767104"/>
                <a:gd name="connsiteY152" fmla="*/ 1628820 h 13064490"/>
                <a:gd name="connsiteX153" fmla="*/ 4512137 w 12767104"/>
                <a:gd name="connsiteY153" fmla="*/ 1712763 h 13064490"/>
                <a:gd name="connsiteX154" fmla="*/ 4375274 w 12767104"/>
                <a:gd name="connsiteY154" fmla="*/ 1712763 h 13064490"/>
                <a:gd name="connsiteX155" fmla="*/ 4289902 w 12767104"/>
                <a:gd name="connsiteY155" fmla="*/ 1742267 h 13064490"/>
                <a:gd name="connsiteX156" fmla="*/ 4214609 w 12767104"/>
                <a:gd name="connsiteY156" fmla="*/ 1593753 h 13064490"/>
                <a:gd name="connsiteX157" fmla="*/ 4095599 w 12767104"/>
                <a:gd name="connsiteY157" fmla="*/ 1520363 h 13064490"/>
                <a:gd name="connsiteX158" fmla="*/ 4099856 w 12767104"/>
                <a:gd name="connsiteY158" fmla="*/ 1431046 h 13064490"/>
                <a:gd name="connsiteX159" fmla="*/ 3996423 w 12767104"/>
                <a:gd name="connsiteY159" fmla="*/ 1391434 h 13064490"/>
                <a:gd name="connsiteX160" fmla="*/ 3762439 w 12767104"/>
                <a:gd name="connsiteY160" fmla="*/ 1268200 h 13064490"/>
                <a:gd name="connsiteX161" fmla="*/ 3683643 w 12767104"/>
                <a:gd name="connsiteY161" fmla="*/ 1308185 h 13064490"/>
                <a:gd name="connsiteX162" fmla="*/ 3505928 w 12767104"/>
                <a:gd name="connsiteY162" fmla="*/ 1106176 h 13064490"/>
                <a:gd name="connsiteX163" fmla="*/ 3296242 w 12767104"/>
                <a:gd name="connsiteY163" fmla="*/ 1199033 h 13064490"/>
                <a:gd name="connsiteX164" fmla="*/ 3234753 w 12767104"/>
                <a:gd name="connsiteY164" fmla="*/ 1089940 h 13064490"/>
                <a:gd name="connsiteX165" fmla="*/ 2999574 w 12767104"/>
                <a:gd name="connsiteY165" fmla="*/ 1182219 h 13064490"/>
                <a:gd name="connsiteX166" fmla="*/ 2992765 w 12767104"/>
                <a:gd name="connsiteY166" fmla="*/ 1034402 h 13064490"/>
                <a:gd name="connsiteX167" fmla="*/ 2920345 w 12767104"/>
                <a:gd name="connsiteY167" fmla="*/ 1007542 h 13064490"/>
                <a:gd name="connsiteX168" fmla="*/ 2792430 w 12767104"/>
                <a:gd name="connsiteY168" fmla="*/ 1246638 h 13064490"/>
                <a:gd name="connsiteX169" fmla="*/ 2793380 w 12767104"/>
                <a:gd name="connsiteY169" fmla="*/ 1429807 h 13064490"/>
                <a:gd name="connsiteX170" fmla="*/ 2655567 w 12767104"/>
                <a:gd name="connsiteY170" fmla="*/ 1478709 h 13064490"/>
                <a:gd name="connsiteX171" fmla="*/ 2541665 w 12767104"/>
                <a:gd name="connsiteY171" fmla="*/ 1603773 h 13064490"/>
                <a:gd name="connsiteX172" fmla="*/ 2356057 w 12767104"/>
                <a:gd name="connsiteY172" fmla="*/ 1591769 h 13064490"/>
                <a:gd name="connsiteX173" fmla="*/ 2241013 w 12767104"/>
                <a:gd name="connsiteY173" fmla="*/ 1758385 h 13064490"/>
                <a:gd name="connsiteX174" fmla="*/ 2084315 w 12767104"/>
                <a:gd name="connsiteY174" fmla="*/ 1706813 h 13064490"/>
                <a:gd name="connsiteX175" fmla="*/ 2012822 w 12767104"/>
                <a:gd name="connsiteY175" fmla="*/ 1710689 h 13064490"/>
                <a:gd name="connsiteX176" fmla="*/ 2007107 w 12767104"/>
                <a:gd name="connsiteY176" fmla="*/ 1870709 h 13064490"/>
                <a:gd name="connsiteX177" fmla="*/ 1736597 w 12767104"/>
                <a:gd name="connsiteY177" fmla="*/ 1920239 h 13064490"/>
                <a:gd name="connsiteX178" fmla="*/ 1383792 w 12767104"/>
                <a:gd name="connsiteY178" fmla="*/ 1796415 h 13064490"/>
                <a:gd name="connsiteX179" fmla="*/ 1064132 w 12767104"/>
                <a:gd name="connsiteY179" fmla="*/ 1979294 h 13064490"/>
                <a:gd name="connsiteX180" fmla="*/ 1053084 w 12767104"/>
                <a:gd name="connsiteY180" fmla="*/ 2431542 h 13064490"/>
                <a:gd name="connsiteX181" fmla="*/ 514350 w 12767104"/>
                <a:gd name="connsiteY181" fmla="*/ 2355342 h 13064490"/>
                <a:gd name="connsiteX182" fmla="*/ 464057 w 12767104"/>
                <a:gd name="connsiteY182" fmla="*/ 2529839 h 13064490"/>
                <a:gd name="connsiteX183" fmla="*/ 0 w 12767104"/>
                <a:gd name="connsiteY183" fmla="*/ 2450592 h 13064490"/>
                <a:gd name="connsiteX0" fmla="*/ 0 w 12767104"/>
                <a:gd name="connsiteY0" fmla="*/ 2450592 h 13064490"/>
                <a:gd name="connsiteX1" fmla="*/ 266319 w 12767104"/>
                <a:gd name="connsiteY1" fmla="*/ 2830068 h 13064490"/>
                <a:gd name="connsiteX2" fmla="*/ 715899 w 12767104"/>
                <a:gd name="connsiteY2" fmla="*/ 2767965 h 13064490"/>
                <a:gd name="connsiteX3" fmla="*/ 1254633 w 12767104"/>
                <a:gd name="connsiteY3" fmla="*/ 3008757 h 13064490"/>
                <a:gd name="connsiteX4" fmla="*/ 1414652 w 12767104"/>
                <a:gd name="connsiteY4" fmla="*/ 3208019 h 13064490"/>
                <a:gd name="connsiteX5" fmla="*/ 1605152 w 12767104"/>
                <a:gd name="connsiteY5" fmla="*/ 3383279 h 13064490"/>
                <a:gd name="connsiteX6" fmla="*/ 1776602 w 12767104"/>
                <a:gd name="connsiteY6" fmla="*/ 3274694 h 13064490"/>
                <a:gd name="connsiteX7" fmla="*/ 2104262 w 12767104"/>
                <a:gd name="connsiteY7" fmla="*/ 3577589 h 13064490"/>
                <a:gd name="connsiteX8" fmla="*/ 2044827 w 12767104"/>
                <a:gd name="connsiteY8" fmla="*/ 3737610 h 13064490"/>
                <a:gd name="connsiteX9" fmla="*/ 2681477 w 12767104"/>
                <a:gd name="connsiteY9" fmla="*/ 3979544 h 13064490"/>
                <a:gd name="connsiteX10" fmla="*/ 3096767 w 12767104"/>
                <a:gd name="connsiteY10" fmla="*/ 3918584 h 13064490"/>
                <a:gd name="connsiteX11" fmla="*/ 3167252 w 12767104"/>
                <a:gd name="connsiteY11" fmla="*/ 4078604 h 13064490"/>
                <a:gd name="connsiteX12" fmla="*/ 3313937 w 12767104"/>
                <a:gd name="connsiteY12" fmla="*/ 4000499 h 13064490"/>
                <a:gd name="connsiteX13" fmla="*/ 3447669 w 12767104"/>
                <a:gd name="connsiteY13" fmla="*/ 4025646 h 13064490"/>
                <a:gd name="connsiteX14" fmla="*/ 3510152 w 12767104"/>
                <a:gd name="connsiteY14" fmla="*/ 4219574 h 13064490"/>
                <a:gd name="connsiteX15" fmla="*/ 3515867 w 12767104"/>
                <a:gd name="connsiteY15" fmla="*/ 4589144 h 13064490"/>
                <a:gd name="connsiteX16" fmla="*/ 3371087 w 12767104"/>
                <a:gd name="connsiteY16" fmla="*/ 4928234 h 13064490"/>
                <a:gd name="connsiteX17" fmla="*/ 3479672 w 12767104"/>
                <a:gd name="connsiteY17" fmla="*/ 5463539 h 13064490"/>
                <a:gd name="connsiteX18" fmla="*/ 3310127 w 12767104"/>
                <a:gd name="connsiteY18" fmla="*/ 5494019 h 13064490"/>
                <a:gd name="connsiteX19" fmla="*/ 3172967 w 12767104"/>
                <a:gd name="connsiteY19" fmla="*/ 6015989 h 13064490"/>
                <a:gd name="connsiteX20" fmla="*/ 3262502 w 12767104"/>
                <a:gd name="connsiteY20" fmla="*/ 6031229 h 13064490"/>
                <a:gd name="connsiteX21" fmla="*/ 3315842 w 12767104"/>
                <a:gd name="connsiteY21" fmla="*/ 6193154 h 13064490"/>
                <a:gd name="connsiteX22" fmla="*/ 3464432 w 12767104"/>
                <a:gd name="connsiteY22" fmla="*/ 6115049 h 13064490"/>
                <a:gd name="connsiteX23" fmla="*/ 3593972 w 12767104"/>
                <a:gd name="connsiteY23" fmla="*/ 6273164 h 13064490"/>
                <a:gd name="connsiteX24" fmla="*/ 3835146 w 12767104"/>
                <a:gd name="connsiteY24" fmla="*/ 6307836 h 13064490"/>
                <a:gd name="connsiteX25" fmla="*/ 3643502 w 12767104"/>
                <a:gd name="connsiteY25" fmla="*/ 6793229 h 13064490"/>
                <a:gd name="connsiteX26" fmla="*/ 3704462 w 12767104"/>
                <a:gd name="connsiteY26" fmla="*/ 7218044 h 13064490"/>
                <a:gd name="connsiteX27" fmla="*/ 3508247 w 12767104"/>
                <a:gd name="connsiteY27" fmla="*/ 7745729 h 13064490"/>
                <a:gd name="connsiteX28" fmla="*/ 3654932 w 12767104"/>
                <a:gd name="connsiteY28" fmla="*/ 7880984 h 13064490"/>
                <a:gd name="connsiteX29" fmla="*/ 3396234 w 12767104"/>
                <a:gd name="connsiteY29" fmla="*/ 8180451 h 13064490"/>
                <a:gd name="connsiteX30" fmla="*/ 3645407 w 12767104"/>
                <a:gd name="connsiteY30" fmla="*/ 8650604 h 13064490"/>
                <a:gd name="connsiteX31" fmla="*/ 4189476 w 12767104"/>
                <a:gd name="connsiteY31" fmla="*/ 9107805 h 13064490"/>
                <a:gd name="connsiteX32" fmla="*/ 4317872 w 12767104"/>
                <a:gd name="connsiteY32" fmla="*/ 9022079 h 13064490"/>
                <a:gd name="connsiteX33" fmla="*/ 4573142 w 12767104"/>
                <a:gd name="connsiteY33" fmla="*/ 9305924 h 13064490"/>
                <a:gd name="connsiteX34" fmla="*/ 4847462 w 12767104"/>
                <a:gd name="connsiteY34" fmla="*/ 9330689 h 13064490"/>
                <a:gd name="connsiteX35" fmla="*/ 5024627 w 12767104"/>
                <a:gd name="connsiteY35" fmla="*/ 9193529 h 13064490"/>
                <a:gd name="connsiteX36" fmla="*/ 5401817 w 12767104"/>
                <a:gd name="connsiteY36" fmla="*/ 9408794 h 13064490"/>
                <a:gd name="connsiteX37" fmla="*/ 5702807 w 12767104"/>
                <a:gd name="connsiteY37" fmla="*/ 9414509 h 13064490"/>
                <a:gd name="connsiteX38" fmla="*/ 5805677 w 12767104"/>
                <a:gd name="connsiteY38" fmla="*/ 9641204 h 13064490"/>
                <a:gd name="connsiteX39" fmla="*/ 6116192 w 12767104"/>
                <a:gd name="connsiteY39" fmla="*/ 9660254 h 13064490"/>
                <a:gd name="connsiteX40" fmla="*/ 6206109 w 12767104"/>
                <a:gd name="connsiteY40" fmla="*/ 9857613 h 13064490"/>
                <a:gd name="connsiteX41" fmla="*/ 6379082 w 12767104"/>
                <a:gd name="connsiteY41" fmla="*/ 9858374 h 13064490"/>
                <a:gd name="connsiteX42" fmla="*/ 6531482 w 12767104"/>
                <a:gd name="connsiteY42" fmla="*/ 10033634 h 13064490"/>
                <a:gd name="connsiteX43" fmla="*/ 6741032 w 12767104"/>
                <a:gd name="connsiteY43" fmla="*/ 10033634 h 13064490"/>
                <a:gd name="connsiteX44" fmla="*/ 6769607 w 12767104"/>
                <a:gd name="connsiteY44" fmla="*/ 10528934 h 13064490"/>
                <a:gd name="connsiteX45" fmla="*/ 6960108 w 12767104"/>
                <a:gd name="connsiteY45" fmla="*/ 10938891 h 13064490"/>
                <a:gd name="connsiteX46" fmla="*/ 6458712 w 12767104"/>
                <a:gd name="connsiteY46" fmla="*/ 11369040 h 13064490"/>
                <a:gd name="connsiteX47" fmla="*/ 6592443 w 12767104"/>
                <a:gd name="connsiteY47" fmla="*/ 11569065 h 13064490"/>
                <a:gd name="connsiteX48" fmla="*/ 6723888 w 12767104"/>
                <a:gd name="connsiteY48" fmla="*/ 11530965 h 13064490"/>
                <a:gd name="connsiteX49" fmla="*/ 6826758 w 12767104"/>
                <a:gd name="connsiteY49" fmla="*/ 11633835 h 13064490"/>
                <a:gd name="connsiteX50" fmla="*/ 6834378 w 12767104"/>
                <a:gd name="connsiteY50" fmla="*/ 11870055 h 13064490"/>
                <a:gd name="connsiteX51" fmla="*/ 6950583 w 12767104"/>
                <a:gd name="connsiteY51" fmla="*/ 12011025 h 13064490"/>
                <a:gd name="connsiteX52" fmla="*/ 7009638 w 12767104"/>
                <a:gd name="connsiteY52" fmla="*/ 12390120 h 13064490"/>
                <a:gd name="connsiteX53" fmla="*/ 6941058 w 12767104"/>
                <a:gd name="connsiteY53" fmla="*/ 12628245 h 13064490"/>
                <a:gd name="connsiteX54" fmla="*/ 7076313 w 12767104"/>
                <a:gd name="connsiteY54" fmla="*/ 12847320 h 13064490"/>
                <a:gd name="connsiteX55" fmla="*/ 7202043 w 12767104"/>
                <a:gd name="connsiteY55" fmla="*/ 12943713 h 13064490"/>
                <a:gd name="connsiteX56" fmla="*/ 7287768 w 12767104"/>
                <a:gd name="connsiteY56" fmla="*/ 12799695 h 13064490"/>
                <a:gd name="connsiteX57" fmla="*/ 7377303 w 12767104"/>
                <a:gd name="connsiteY57" fmla="*/ 12759690 h 13064490"/>
                <a:gd name="connsiteX58" fmla="*/ 7748778 w 12767104"/>
                <a:gd name="connsiteY58" fmla="*/ 12538710 h 13064490"/>
                <a:gd name="connsiteX59" fmla="*/ 8312658 w 12767104"/>
                <a:gd name="connsiteY59" fmla="*/ 13034010 h 13064490"/>
                <a:gd name="connsiteX60" fmla="*/ 8440293 w 12767104"/>
                <a:gd name="connsiteY60" fmla="*/ 12971145 h 13064490"/>
                <a:gd name="connsiteX61" fmla="*/ 8819388 w 12767104"/>
                <a:gd name="connsiteY61" fmla="*/ 13013055 h 13064490"/>
                <a:gd name="connsiteX62" fmla="*/ 9089898 w 12767104"/>
                <a:gd name="connsiteY62" fmla="*/ 13064490 h 13064490"/>
                <a:gd name="connsiteX63" fmla="*/ 9554718 w 12767104"/>
                <a:gd name="connsiteY63" fmla="*/ 12974954 h 13064490"/>
                <a:gd name="connsiteX64" fmla="*/ 9853803 w 12767104"/>
                <a:gd name="connsiteY64" fmla="*/ 12885420 h 13064490"/>
                <a:gd name="connsiteX65" fmla="*/ 9954006 w 12767104"/>
                <a:gd name="connsiteY65" fmla="*/ 12968097 h 13064490"/>
                <a:gd name="connsiteX66" fmla="*/ 10019538 w 12767104"/>
                <a:gd name="connsiteY66" fmla="*/ 12891134 h 13064490"/>
                <a:gd name="connsiteX67" fmla="*/ 10107168 w 12767104"/>
                <a:gd name="connsiteY67" fmla="*/ 12702539 h 13064490"/>
                <a:gd name="connsiteX68" fmla="*/ 10103358 w 12767104"/>
                <a:gd name="connsiteY68" fmla="*/ 12614909 h 13064490"/>
                <a:gd name="connsiteX69" fmla="*/ 10177653 w 12767104"/>
                <a:gd name="connsiteY69" fmla="*/ 12538709 h 13064490"/>
                <a:gd name="connsiteX70" fmla="*/ 10135743 w 12767104"/>
                <a:gd name="connsiteY70" fmla="*/ 12378689 h 13064490"/>
                <a:gd name="connsiteX71" fmla="*/ 10267188 w 12767104"/>
                <a:gd name="connsiteY71" fmla="*/ 12338684 h 13064490"/>
                <a:gd name="connsiteX72" fmla="*/ 10419207 w 12767104"/>
                <a:gd name="connsiteY72" fmla="*/ 11967972 h 13064490"/>
                <a:gd name="connsiteX73" fmla="*/ 11149203 w 12767104"/>
                <a:gd name="connsiteY73" fmla="*/ 12121514 h 13064490"/>
                <a:gd name="connsiteX74" fmla="*/ 12090273 w 12767104"/>
                <a:gd name="connsiteY74" fmla="*/ 11727179 h 13064490"/>
                <a:gd name="connsiteX75" fmla="*/ 12248388 w 12767104"/>
                <a:gd name="connsiteY75" fmla="*/ 11870054 h 13064490"/>
                <a:gd name="connsiteX76" fmla="*/ 12362688 w 12767104"/>
                <a:gd name="connsiteY76" fmla="*/ 11891009 h 13064490"/>
                <a:gd name="connsiteX77" fmla="*/ 12524613 w 12767104"/>
                <a:gd name="connsiteY77" fmla="*/ 11662409 h 13064490"/>
                <a:gd name="connsiteX78" fmla="*/ 12600813 w 12767104"/>
                <a:gd name="connsiteY78" fmla="*/ 11622404 h 13064490"/>
                <a:gd name="connsiteX79" fmla="*/ 12658344 w 12767104"/>
                <a:gd name="connsiteY79" fmla="*/ 11645265 h 13064490"/>
                <a:gd name="connsiteX80" fmla="*/ 12758928 w 12767104"/>
                <a:gd name="connsiteY80" fmla="*/ 11344274 h 13064490"/>
                <a:gd name="connsiteX81" fmla="*/ 12446507 w 12767104"/>
                <a:gd name="connsiteY81" fmla="*/ 10921364 h 13064490"/>
                <a:gd name="connsiteX82" fmla="*/ 12383642 w 12767104"/>
                <a:gd name="connsiteY82" fmla="*/ 10618469 h 13064490"/>
                <a:gd name="connsiteX83" fmla="*/ 12201906 w 12767104"/>
                <a:gd name="connsiteY83" fmla="*/ 10423017 h 13064490"/>
                <a:gd name="connsiteX84" fmla="*/ 12216002 w 12767104"/>
                <a:gd name="connsiteY84" fmla="*/ 10138409 h 13064490"/>
                <a:gd name="connsiteX85" fmla="*/ 12560807 w 12767104"/>
                <a:gd name="connsiteY85" fmla="*/ 9631679 h 13064490"/>
                <a:gd name="connsiteX86" fmla="*/ 12693777 w 12767104"/>
                <a:gd name="connsiteY86" fmla="*/ 8833866 h 13064490"/>
                <a:gd name="connsiteX87" fmla="*/ 12472416 w 12767104"/>
                <a:gd name="connsiteY87" fmla="*/ 8590407 h 13064490"/>
                <a:gd name="connsiteX88" fmla="*/ 12508992 w 12767104"/>
                <a:gd name="connsiteY88" fmla="*/ 7827264 h 13064490"/>
                <a:gd name="connsiteX89" fmla="*/ 12256389 w 12767104"/>
                <a:gd name="connsiteY89" fmla="*/ 7655052 h 13064490"/>
                <a:gd name="connsiteX90" fmla="*/ 11978640 w 12767104"/>
                <a:gd name="connsiteY90" fmla="*/ 7424928 h 13064490"/>
                <a:gd name="connsiteX91" fmla="*/ 11887200 w 12767104"/>
                <a:gd name="connsiteY91" fmla="*/ 6784848 h 13064490"/>
                <a:gd name="connsiteX92" fmla="*/ 12052173 w 12767104"/>
                <a:gd name="connsiteY92" fmla="*/ 6573774 h 13064490"/>
                <a:gd name="connsiteX93" fmla="*/ 12172950 w 12767104"/>
                <a:gd name="connsiteY93" fmla="*/ 6334887 h 13064490"/>
                <a:gd name="connsiteX94" fmla="*/ 12179808 w 12767104"/>
                <a:gd name="connsiteY94" fmla="*/ 5888736 h 13064490"/>
                <a:gd name="connsiteX95" fmla="*/ 11915394 w 12767104"/>
                <a:gd name="connsiteY95" fmla="*/ 5550027 h 13064490"/>
                <a:gd name="connsiteX96" fmla="*/ 11612880 w 12767104"/>
                <a:gd name="connsiteY96" fmla="*/ 5285232 h 13064490"/>
                <a:gd name="connsiteX97" fmla="*/ 11137392 w 12767104"/>
                <a:gd name="connsiteY97" fmla="*/ 4791456 h 13064490"/>
                <a:gd name="connsiteX98" fmla="*/ 10345674 w 12767104"/>
                <a:gd name="connsiteY98" fmla="*/ 4283583 h 13064490"/>
                <a:gd name="connsiteX99" fmla="*/ 10364343 w 12767104"/>
                <a:gd name="connsiteY99" fmla="*/ 3643122 h 13064490"/>
                <a:gd name="connsiteX100" fmla="*/ 10991088 w 12767104"/>
                <a:gd name="connsiteY100" fmla="*/ 3035808 h 13064490"/>
                <a:gd name="connsiteX101" fmla="*/ 11228832 w 12767104"/>
                <a:gd name="connsiteY101" fmla="*/ 2523744 h 13064490"/>
                <a:gd name="connsiteX102" fmla="*/ 11155680 w 12767104"/>
                <a:gd name="connsiteY102" fmla="*/ 2286000 h 13064490"/>
                <a:gd name="connsiteX103" fmla="*/ 11391900 w 12767104"/>
                <a:gd name="connsiteY103" fmla="*/ 1664970 h 13064490"/>
                <a:gd name="connsiteX104" fmla="*/ 11299698 w 12767104"/>
                <a:gd name="connsiteY104" fmla="*/ 1289304 h 13064490"/>
                <a:gd name="connsiteX105" fmla="*/ 10966704 w 12767104"/>
                <a:gd name="connsiteY105" fmla="*/ 1435227 h 13064490"/>
                <a:gd name="connsiteX106" fmla="*/ 10770870 w 12767104"/>
                <a:gd name="connsiteY106" fmla="*/ 1719072 h 13064490"/>
                <a:gd name="connsiteX107" fmla="*/ 10211943 w 12767104"/>
                <a:gd name="connsiteY107" fmla="*/ 1704594 h 13064490"/>
                <a:gd name="connsiteX108" fmla="*/ 10643616 w 12767104"/>
                <a:gd name="connsiteY108" fmla="*/ 987552 h 13064490"/>
                <a:gd name="connsiteX109" fmla="*/ 10569321 w 12767104"/>
                <a:gd name="connsiteY109" fmla="*/ 768477 h 13064490"/>
                <a:gd name="connsiteX110" fmla="*/ 10310241 w 12767104"/>
                <a:gd name="connsiteY110" fmla="*/ 644652 h 13064490"/>
                <a:gd name="connsiteX111" fmla="*/ 10132695 w 12767104"/>
                <a:gd name="connsiteY111" fmla="*/ 798957 h 13064490"/>
                <a:gd name="connsiteX112" fmla="*/ 9947147 w 12767104"/>
                <a:gd name="connsiteY112" fmla="*/ 712469 h 13064490"/>
                <a:gd name="connsiteX113" fmla="*/ 9547097 w 12767104"/>
                <a:gd name="connsiteY113" fmla="*/ 748664 h 13064490"/>
                <a:gd name="connsiteX114" fmla="*/ 9390887 w 12767104"/>
                <a:gd name="connsiteY114" fmla="*/ 302894 h 13064490"/>
                <a:gd name="connsiteX115" fmla="*/ 9286112 w 12767104"/>
                <a:gd name="connsiteY115" fmla="*/ 152399 h 13064490"/>
                <a:gd name="connsiteX116" fmla="*/ 9089136 w 12767104"/>
                <a:gd name="connsiteY116" fmla="*/ 0 h 13064490"/>
                <a:gd name="connsiteX117" fmla="*/ 9030842 w 12767104"/>
                <a:gd name="connsiteY117" fmla="*/ 188594 h 13064490"/>
                <a:gd name="connsiteX118" fmla="*/ 9137522 w 12767104"/>
                <a:gd name="connsiteY118" fmla="*/ 352424 h 13064490"/>
                <a:gd name="connsiteX119" fmla="*/ 8903207 w 12767104"/>
                <a:gd name="connsiteY119" fmla="*/ 421004 h 13064490"/>
                <a:gd name="connsiteX120" fmla="*/ 8634602 w 12767104"/>
                <a:gd name="connsiteY120" fmla="*/ 548639 h 13064490"/>
                <a:gd name="connsiteX121" fmla="*/ 8421242 w 12767104"/>
                <a:gd name="connsiteY121" fmla="*/ 859154 h 13064490"/>
                <a:gd name="connsiteX122" fmla="*/ 8219312 w 12767104"/>
                <a:gd name="connsiteY122" fmla="*/ 922019 h 13064490"/>
                <a:gd name="connsiteX123" fmla="*/ 8125967 w 12767104"/>
                <a:gd name="connsiteY123" fmla="*/ 1301114 h 13064490"/>
                <a:gd name="connsiteX124" fmla="*/ 8017382 w 12767104"/>
                <a:gd name="connsiteY124" fmla="*/ 1407794 h 13064490"/>
                <a:gd name="connsiteX125" fmla="*/ 7960232 w 12767104"/>
                <a:gd name="connsiteY125" fmla="*/ 1514474 h 13064490"/>
                <a:gd name="connsiteX126" fmla="*/ 7884032 w 12767104"/>
                <a:gd name="connsiteY126" fmla="*/ 1417319 h 13064490"/>
                <a:gd name="connsiteX127" fmla="*/ 7783067 w 12767104"/>
                <a:gd name="connsiteY127" fmla="*/ 1499234 h 13064490"/>
                <a:gd name="connsiteX128" fmla="*/ 7695437 w 12767104"/>
                <a:gd name="connsiteY128" fmla="*/ 1630679 h 13064490"/>
                <a:gd name="connsiteX129" fmla="*/ 7692009 w 12767104"/>
                <a:gd name="connsiteY129" fmla="*/ 1780413 h 13064490"/>
                <a:gd name="connsiteX130" fmla="*/ 7466837 w 12767104"/>
                <a:gd name="connsiteY130" fmla="*/ 1535429 h 13064490"/>
                <a:gd name="connsiteX131" fmla="*/ 7015352 w 12767104"/>
                <a:gd name="connsiteY131" fmla="*/ 1952624 h 13064490"/>
                <a:gd name="connsiteX132" fmla="*/ 6794372 w 12767104"/>
                <a:gd name="connsiteY132" fmla="*/ 1811654 h 13064490"/>
                <a:gd name="connsiteX133" fmla="*/ 6438129 w 12767104"/>
                <a:gd name="connsiteY133" fmla="*/ 2047977 h 13064490"/>
                <a:gd name="connsiteX134" fmla="*/ 6388541 w 12767104"/>
                <a:gd name="connsiteY134" fmla="*/ 2077730 h 13064490"/>
                <a:gd name="connsiteX135" fmla="*/ 6200069 w 12767104"/>
                <a:gd name="connsiteY135" fmla="*/ 2258230 h 13064490"/>
                <a:gd name="connsiteX136" fmla="*/ 6132668 w 12767104"/>
                <a:gd name="connsiteY136" fmla="*/ 2184840 h 13064490"/>
                <a:gd name="connsiteX137" fmla="*/ 6051343 w 12767104"/>
                <a:gd name="connsiteY137" fmla="*/ 2172939 h 13064490"/>
                <a:gd name="connsiteX138" fmla="*/ 6160437 w 12767104"/>
                <a:gd name="connsiteY138" fmla="*/ 2085664 h 13064490"/>
                <a:gd name="connsiteX139" fmla="*/ 6152503 w 12767104"/>
                <a:gd name="connsiteY139" fmla="*/ 2036076 h 13064490"/>
                <a:gd name="connsiteX140" fmla="*/ 6071179 w 12767104"/>
                <a:gd name="connsiteY140" fmla="*/ 2038060 h 13064490"/>
                <a:gd name="connsiteX141" fmla="*/ 5991838 w 12767104"/>
                <a:gd name="connsiteY141" fmla="*/ 2105499 h 13064490"/>
                <a:gd name="connsiteX142" fmla="*/ 5957469 w 12767104"/>
                <a:gd name="connsiteY142" fmla="*/ 2048407 h 13064490"/>
                <a:gd name="connsiteX143" fmla="*/ 5841165 w 12767104"/>
                <a:gd name="connsiteY143" fmla="*/ 2136802 h 13064490"/>
                <a:gd name="connsiteX144" fmla="*/ 5728031 w 12767104"/>
                <a:gd name="connsiteY144" fmla="*/ 2049961 h 13064490"/>
                <a:gd name="connsiteX145" fmla="*/ 5581714 w 12767104"/>
                <a:gd name="connsiteY145" fmla="*/ 2050271 h 13064490"/>
                <a:gd name="connsiteX146" fmla="*/ 5460256 w 12767104"/>
                <a:gd name="connsiteY146" fmla="*/ 2097565 h 13064490"/>
                <a:gd name="connsiteX147" fmla="*/ 5343431 w 12767104"/>
                <a:gd name="connsiteY147" fmla="*/ 2060837 h 13064490"/>
                <a:gd name="connsiteX148" fmla="*/ 5406726 w 12767104"/>
                <a:gd name="connsiteY148" fmla="*/ 1936586 h 13064490"/>
                <a:gd name="connsiteX149" fmla="*/ 5090795 w 12767104"/>
                <a:gd name="connsiteY149" fmla="*/ 1866128 h 13064490"/>
                <a:gd name="connsiteX150" fmla="*/ 5060722 w 12767104"/>
                <a:gd name="connsiteY150" fmla="*/ 1712143 h 13064490"/>
                <a:gd name="connsiteX151" fmla="*/ 4887021 w 12767104"/>
                <a:gd name="connsiteY151" fmla="*/ 1752518 h 13064490"/>
                <a:gd name="connsiteX152" fmla="*/ 4600337 w 12767104"/>
                <a:gd name="connsiteY152" fmla="*/ 1628820 h 13064490"/>
                <a:gd name="connsiteX153" fmla="*/ 4512137 w 12767104"/>
                <a:gd name="connsiteY153" fmla="*/ 1712763 h 13064490"/>
                <a:gd name="connsiteX154" fmla="*/ 4375274 w 12767104"/>
                <a:gd name="connsiteY154" fmla="*/ 1712763 h 13064490"/>
                <a:gd name="connsiteX155" fmla="*/ 4289902 w 12767104"/>
                <a:gd name="connsiteY155" fmla="*/ 1742267 h 13064490"/>
                <a:gd name="connsiteX156" fmla="*/ 4214609 w 12767104"/>
                <a:gd name="connsiteY156" fmla="*/ 1593753 h 13064490"/>
                <a:gd name="connsiteX157" fmla="*/ 4095599 w 12767104"/>
                <a:gd name="connsiteY157" fmla="*/ 1520363 h 13064490"/>
                <a:gd name="connsiteX158" fmla="*/ 4099856 w 12767104"/>
                <a:gd name="connsiteY158" fmla="*/ 1431046 h 13064490"/>
                <a:gd name="connsiteX159" fmla="*/ 3996423 w 12767104"/>
                <a:gd name="connsiteY159" fmla="*/ 1391434 h 13064490"/>
                <a:gd name="connsiteX160" fmla="*/ 3762439 w 12767104"/>
                <a:gd name="connsiteY160" fmla="*/ 1268200 h 13064490"/>
                <a:gd name="connsiteX161" fmla="*/ 3683643 w 12767104"/>
                <a:gd name="connsiteY161" fmla="*/ 1308185 h 13064490"/>
                <a:gd name="connsiteX162" fmla="*/ 3505928 w 12767104"/>
                <a:gd name="connsiteY162" fmla="*/ 1106176 h 13064490"/>
                <a:gd name="connsiteX163" fmla="*/ 3296242 w 12767104"/>
                <a:gd name="connsiteY163" fmla="*/ 1199033 h 13064490"/>
                <a:gd name="connsiteX164" fmla="*/ 3234753 w 12767104"/>
                <a:gd name="connsiteY164" fmla="*/ 1089940 h 13064490"/>
                <a:gd name="connsiteX165" fmla="*/ 2999574 w 12767104"/>
                <a:gd name="connsiteY165" fmla="*/ 1182219 h 13064490"/>
                <a:gd name="connsiteX166" fmla="*/ 2992765 w 12767104"/>
                <a:gd name="connsiteY166" fmla="*/ 1034402 h 13064490"/>
                <a:gd name="connsiteX167" fmla="*/ 2920345 w 12767104"/>
                <a:gd name="connsiteY167" fmla="*/ 1007542 h 13064490"/>
                <a:gd name="connsiteX168" fmla="*/ 2792430 w 12767104"/>
                <a:gd name="connsiteY168" fmla="*/ 1246638 h 13064490"/>
                <a:gd name="connsiteX169" fmla="*/ 2793380 w 12767104"/>
                <a:gd name="connsiteY169" fmla="*/ 1429807 h 13064490"/>
                <a:gd name="connsiteX170" fmla="*/ 2655567 w 12767104"/>
                <a:gd name="connsiteY170" fmla="*/ 1478709 h 13064490"/>
                <a:gd name="connsiteX171" fmla="*/ 2541665 w 12767104"/>
                <a:gd name="connsiteY171" fmla="*/ 1603773 h 13064490"/>
                <a:gd name="connsiteX172" fmla="*/ 2356057 w 12767104"/>
                <a:gd name="connsiteY172" fmla="*/ 1591769 h 13064490"/>
                <a:gd name="connsiteX173" fmla="*/ 2241013 w 12767104"/>
                <a:gd name="connsiteY173" fmla="*/ 1758385 h 13064490"/>
                <a:gd name="connsiteX174" fmla="*/ 2084315 w 12767104"/>
                <a:gd name="connsiteY174" fmla="*/ 1706813 h 13064490"/>
                <a:gd name="connsiteX175" fmla="*/ 2012822 w 12767104"/>
                <a:gd name="connsiteY175" fmla="*/ 1710689 h 13064490"/>
                <a:gd name="connsiteX176" fmla="*/ 2007107 w 12767104"/>
                <a:gd name="connsiteY176" fmla="*/ 1870709 h 13064490"/>
                <a:gd name="connsiteX177" fmla="*/ 1736597 w 12767104"/>
                <a:gd name="connsiteY177" fmla="*/ 1920239 h 13064490"/>
                <a:gd name="connsiteX178" fmla="*/ 1383792 w 12767104"/>
                <a:gd name="connsiteY178" fmla="*/ 1796415 h 13064490"/>
                <a:gd name="connsiteX179" fmla="*/ 1064132 w 12767104"/>
                <a:gd name="connsiteY179" fmla="*/ 1979294 h 13064490"/>
                <a:gd name="connsiteX180" fmla="*/ 1053084 w 12767104"/>
                <a:gd name="connsiteY180" fmla="*/ 2431542 h 13064490"/>
                <a:gd name="connsiteX181" fmla="*/ 514350 w 12767104"/>
                <a:gd name="connsiteY181" fmla="*/ 2355342 h 13064490"/>
                <a:gd name="connsiteX182" fmla="*/ 464057 w 12767104"/>
                <a:gd name="connsiteY182" fmla="*/ 2529839 h 13064490"/>
                <a:gd name="connsiteX183" fmla="*/ 0 w 12767104"/>
                <a:gd name="connsiteY183" fmla="*/ 2450592 h 13064490"/>
                <a:gd name="connsiteX0" fmla="*/ 0 w 12767104"/>
                <a:gd name="connsiteY0" fmla="*/ 2450592 h 13064490"/>
                <a:gd name="connsiteX1" fmla="*/ 266319 w 12767104"/>
                <a:gd name="connsiteY1" fmla="*/ 2830068 h 13064490"/>
                <a:gd name="connsiteX2" fmla="*/ 715899 w 12767104"/>
                <a:gd name="connsiteY2" fmla="*/ 2767965 h 13064490"/>
                <a:gd name="connsiteX3" fmla="*/ 1254633 w 12767104"/>
                <a:gd name="connsiteY3" fmla="*/ 3008757 h 13064490"/>
                <a:gd name="connsiteX4" fmla="*/ 1414652 w 12767104"/>
                <a:gd name="connsiteY4" fmla="*/ 3208019 h 13064490"/>
                <a:gd name="connsiteX5" fmla="*/ 1605152 w 12767104"/>
                <a:gd name="connsiteY5" fmla="*/ 3383279 h 13064490"/>
                <a:gd name="connsiteX6" fmla="*/ 1776602 w 12767104"/>
                <a:gd name="connsiteY6" fmla="*/ 3274694 h 13064490"/>
                <a:gd name="connsiteX7" fmla="*/ 2104262 w 12767104"/>
                <a:gd name="connsiteY7" fmla="*/ 3577589 h 13064490"/>
                <a:gd name="connsiteX8" fmla="*/ 2044827 w 12767104"/>
                <a:gd name="connsiteY8" fmla="*/ 3737610 h 13064490"/>
                <a:gd name="connsiteX9" fmla="*/ 2681477 w 12767104"/>
                <a:gd name="connsiteY9" fmla="*/ 3979544 h 13064490"/>
                <a:gd name="connsiteX10" fmla="*/ 3096767 w 12767104"/>
                <a:gd name="connsiteY10" fmla="*/ 3918584 h 13064490"/>
                <a:gd name="connsiteX11" fmla="*/ 3167252 w 12767104"/>
                <a:gd name="connsiteY11" fmla="*/ 4078604 h 13064490"/>
                <a:gd name="connsiteX12" fmla="*/ 3313937 w 12767104"/>
                <a:gd name="connsiteY12" fmla="*/ 4000499 h 13064490"/>
                <a:gd name="connsiteX13" fmla="*/ 3447669 w 12767104"/>
                <a:gd name="connsiteY13" fmla="*/ 4025646 h 13064490"/>
                <a:gd name="connsiteX14" fmla="*/ 3510152 w 12767104"/>
                <a:gd name="connsiteY14" fmla="*/ 4219574 h 13064490"/>
                <a:gd name="connsiteX15" fmla="*/ 3515867 w 12767104"/>
                <a:gd name="connsiteY15" fmla="*/ 4589144 h 13064490"/>
                <a:gd name="connsiteX16" fmla="*/ 3371087 w 12767104"/>
                <a:gd name="connsiteY16" fmla="*/ 4928234 h 13064490"/>
                <a:gd name="connsiteX17" fmla="*/ 3479672 w 12767104"/>
                <a:gd name="connsiteY17" fmla="*/ 5463539 h 13064490"/>
                <a:gd name="connsiteX18" fmla="*/ 3310127 w 12767104"/>
                <a:gd name="connsiteY18" fmla="*/ 5494019 h 13064490"/>
                <a:gd name="connsiteX19" fmla="*/ 3172967 w 12767104"/>
                <a:gd name="connsiteY19" fmla="*/ 6015989 h 13064490"/>
                <a:gd name="connsiteX20" fmla="*/ 3262502 w 12767104"/>
                <a:gd name="connsiteY20" fmla="*/ 6031229 h 13064490"/>
                <a:gd name="connsiteX21" fmla="*/ 3315842 w 12767104"/>
                <a:gd name="connsiteY21" fmla="*/ 6193154 h 13064490"/>
                <a:gd name="connsiteX22" fmla="*/ 3464432 w 12767104"/>
                <a:gd name="connsiteY22" fmla="*/ 6115049 h 13064490"/>
                <a:gd name="connsiteX23" fmla="*/ 3593972 w 12767104"/>
                <a:gd name="connsiteY23" fmla="*/ 6273164 h 13064490"/>
                <a:gd name="connsiteX24" fmla="*/ 3835146 w 12767104"/>
                <a:gd name="connsiteY24" fmla="*/ 6307836 h 13064490"/>
                <a:gd name="connsiteX25" fmla="*/ 3643502 w 12767104"/>
                <a:gd name="connsiteY25" fmla="*/ 6793229 h 13064490"/>
                <a:gd name="connsiteX26" fmla="*/ 3704462 w 12767104"/>
                <a:gd name="connsiteY26" fmla="*/ 7218044 h 13064490"/>
                <a:gd name="connsiteX27" fmla="*/ 3508247 w 12767104"/>
                <a:gd name="connsiteY27" fmla="*/ 7745729 h 13064490"/>
                <a:gd name="connsiteX28" fmla="*/ 3654932 w 12767104"/>
                <a:gd name="connsiteY28" fmla="*/ 7880984 h 13064490"/>
                <a:gd name="connsiteX29" fmla="*/ 3396234 w 12767104"/>
                <a:gd name="connsiteY29" fmla="*/ 8180451 h 13064490"/>
                <a:gd name="connsiteX30" fmla="*/ 3645407 w 12767104"/>
                <a:gd name="connsiteY30" fmla="*/ 8650604 h 13064490"/>
                <a:gd name="connsiteX31" fmla="*/ 4189476 w 12767104"/>
                <a:gd name="connsiteY31" fmla="*/ 9107805 h 13064490"/>
                <a:gd name="connsiteX32" fmla="*/ 4317872 w 12767104"/>
                <a:gd name="connsiteY32" fmla="*/ 9022079 h 13064490"/>
                <a:gd name="connsiteX33" fmla="*/ 4573142 w 12767104"/>
                <a:gd name="connsiteY33" fmla="*/ 9305924 h 13064490"/>
                <a:gd name="connsiteX34" fmla="*/ 4847462 w 12767104"/>
                <a:gd name="connsiteY34" fmla="*/ 9330689 h 13064490"/>
                <a:gd name="connsiteX35" fmla="*/ 5024627 w 12767104"/>
                <a:gd name="connsiteY35" fmla="*/ 9193529 h 13064490"/>
                <a:gd name="connsiteX36" fmla="*/ 5401817 w 12767104"/>
                <a:gd name="connsiteY36" fmla="*/ 9408794 h 13064490"/>
                <a:gd name="connsiteX37" fmla="*/ 5702807 w 12767104"/>
                <a:gd name="connsiteY37" fmla="*/ 9414509 h 13064490"/>
                <a:gd name="connsiteX38" fmla="*/ 5805677 w 12767104"/>
                <a:gd name="connsiteY38" fmla="*/ 9641204 h 13064490"/>
                <a:gd name="connsiteX39" fmla="*/ 6116192 w 12767104"/>
                <a:gd name="connsiteY39" fmla="*/ 9660254 h 13064490"/>
                <a:gd name="connsiteX40" fmla="*/ 6206109 w 12767104"/>
                <a:gd name="connsiteY40" fmla="*/ 9857613 h 13064490"/>
                <a:gd name="connsiteX41" fmla="*/ 6379082 w 12767104"/>
                <a:gd name="connsiteY41" fmla="*/ 9858374 h 13064490"/>
                <a:gd name="connsiteX42" fmla="*/ 6531482 w 12767104"/>
                <a:gd name="connsiteY42" fmla="*/ 10033634 h 13064490"/>
                <a:gd name="connsiteX43" fmla="*/ 6741032 w 12767104"/>
                <a:gd name="connsiteY43" fmla="*/ 10033634 h 13064490"/>
                <a:gd name="connsiteX44" fmla="*/ 6769607 w 12767104"/>
                <a:gd name="connsiteY44" fmla="*/ 10528934 h 13064490"/>
                <a:gd name="connsiteX45" fmla="*/ 6960108 w 12767104"/>
                <a:gd name="connsiteY45" fmla="*/ 10938891 h 13064490"/>
                <a:gd name="connsiteX46" fmla="*/ 6458712 w 12767104"/>
                <a:gd name="connsiteY46" fmla="*/ 11369040 h 13064490"/>
                <a:gd name="connsiteX47" fmla="*/ 6592443 w 12767104"/>
                <a:gd name="connsiteY47" fmla="*/ 11569065 h 13064490"/>
                <a:gd name="connsiteX48" fmla="*/ 6723888 w 12767104"/>
                <a:gd name="connsiteY48" fmla="*/ 11530965 h 13064490"/>
                <a:gd name="connsiteX49" fmla="*/ 6826758 w 12767104"/>
                <a:gd name="connsiteY49" fmla="*/ 11633835 h 13064490"/>
                <a:gd name="connsiteX50" fmla="*/ 6834378 w 12767104"/>
                <a:gd name="connsiteY50" fmla="*/ 11870055 h 13064490"/>
                <a:gd name="connsiteX51" fmla="*/ 6950583 w 12767104"/>
                <a:gd name="connsiteY51" fmla="*/ 12011025 h 13064490"/>
                <a:gd name="connsiteX52" fmla="*/ 7009638 w 12767104"/>
                <a:gd name="connsiteY52" fmla="*/ 12390120 h 13064490"/>
                <a:gd name="connsiteX53" fmla="*/ 6941058 w 12767104"/>
                <a:gd name="connsiteY53" fmla="*/ 12628245 h 13064490"/>
                <a:gd name="connsiteX54" fmla="*/ 7076313 w 12767104"/>
                <a:gd name="connsiteY54" fmla="*/ 12847320 h 13064490"/>
                <a:gd name="connsiteX55" fmla="*/ 7202043 w 12767104"/>
                <a:gd name="connsiteY55" fmla="*/ 12943713 h 13064490"/>
                <a:gd name="connsiteX56" fmla="*/ 7287768 w 12767104"/>
                <a:gd name="connsiteY56" fmla="*/ 12799695 h 13064490"/>
                <a:gd name="connsiteX57" fmla="*/ 7377303 w 12767104"/>
                <a:gd name="connsiteY57" fmla="*/ 12759690 h 13064490"/>
                <a:gd name="connsiteX58" fmla="*/ 7748778 w 12767104"/>
                <a:gd name="connsiteY58" fmla="*/ 12538710 h 13064490"/>
                <a:gd name="connsiteX59" fmla="*/ 8312658 w 12767104"/>
                <a:gd name="connsiteY59" fmla="*/ 13034010 h 13064490"/>
                <a:gd name="connsiteX60" fmla="*/ 8440293 w 12767104"/>
                <a:gd name="connsiteY60" fmla="*/ 12971145 h 13064490"/>
                <a:gd name="connsiteX61" fmla="*/ 8819388 w 12767104"/>
                <a:gd name="connsiteY61" fmla="*/ 13013055 h 13064490"/>
                <a:gd name="connsiteX62" fmla="*/ 9089898 w 12767104"/>
                <a:gd name="connsiteY62" fmla="*/ 13064490 h 13064490"/>
                <a:gd name="connsiteX63" fmla="*/ 9554718 w 12767104"/>
                <a:gd name="connsiteY63" fmla="*/ 12974954 h 13064490"/>
                <a:gd name="connsiteX64" fmla="*/ 9853803 w 12767104"/>
                <a:gd name="connsiteY64" fmla="*/ 12885420 h 13064490"/>
                <a:gd name="connsiteX65" fmla="*/ 9954006 w 12767104"/>
                <a:gd name="connsiteY65" fmla="*/ 12968097 h 13064490"/>
                <a:gd name="connsiteX66" fmla="*/ 10019538 w 12767104"/>
                <a:gd name="connsiteY66" fmla="*/ 12891134 h 13064490"/>
                <a:gd name="connsiteX67" fmla="*/ 10107168 w 12767104"/>
                <a:gd name="connsiteY67" fmla="*/ 12702539 h 13064490"/>
                <a:gd name="connsiteX68" fmla="*/ 10103358 w 12767104"/>
                <a:gd name="connsiteY68" fmla="*/ 12614909 h 13064490"/>
                <a:gd name="connsiteX69" fmla="*/ 10177653 w 12767104"/>
                <a:gd name="connsiteY69" fmla="*/ 12538709 h 13064490"/>
                <a:gd name="connsiteX70" fmla="*/ 10135743 w 12767104"/>
                <a:gd name="connsiteY70" fmla="*/ 12378689 h 13064490"/>
                <a:gd name="connsiteX71" fmla="*/ 10267188 w 12767104"/>
                <a:gd name="connsiteY71" fmla="*/ 12338684 h 13064490"/>
                <a:gd name="connsiteX72" fmla="*/ 10419207 w 12767104"/>
                <a:gd name="connsiteY72" fmla="*/ 11967972 h 13064490"/>
                <a:gd name="connsiteX73" fmla="*/ 11149203 w 12767104"/>
                <a:gd name="connsiteY73" fmla="*/ 12121514 h 13064490"/>
                <a:gd name="connsiteX74" fmla="*/ 12090273 w 12767104"/>
                <a:gd name="connsiteY74" fmla="*/ 11727179 h 13064490"/>
                <a:gd name="connsiteX75" fmla="*/ 12248388 w 12767104"/>
                <a:gd name="connsiteY75" fmla="*/ 11870054 h 13064490"/>
                <a:gd name="connsiteX76" fmla="*/ 12362688 w 12767104"/>
                <a:gd name="connsiteY76" fmla="*/ 11891009 h 13064490"/>
                <a:gd name="connsiteX77" fmla="*/ 12524613 w 12767104"/>
                <a:gd name="connsiteY77" fmla="*/ 11662409 h 13064490"/>
                <a:gd name="connsiteX78" fmla="*/ 12600813 w 12767104"/>
                <a:gd name="connsiteY78" fmla="*/ 11622404 h 13064490"/>
                <a:gd name="connsiteX79" fmla="*/ 12658344 w 12767104"/>
                <a:gd name="connsiteY79" fmla="*/ 11645265 h 13064490"/>
                <a:gd name="connsiteX80" fmla="*/ 12758928 w 12767104"/>
                <a:gd name="connsiteY80" fmla="*/ 11344274 h 13064490"/>
                <a:gd name="connsiteX81" fmla="*/ 12446507 w 12767104"/>
                <a:gd name="connsiteY81" fmla="*/ 10921364 h 13064490"/>
                <a:gd name="connsiteX82" fmla="*/ 12383642 w 12767104"/>
                <a:gd name="connsiteY82" fmla="*/ 10618469 h 13064490"/>
                <a:gd name="connsiteX83" fmla="*/ 12201906 w 12767104"/>
                <a:gd name="connsiteY83" fmla="*/ 10423017 h 13064490"/>
                <a:gd name="connsiteX84" fmla="*/ 12216002 w 12767104"/>
                <a:gd name="connsiteY84" fmla="*/ 10138409 h 13064490"/>
                <a:gd name="connsiteX85" fmla="*/ 12560807 w 12767104"/>
                <a:gd name="connsiteY85" fmla="*/ 9631679 h 13064490"/>
                <a:gd name="connsiteX86" fmla="*/ 12693777 w 12767104"/>
                <a:gd name="connsiteY86" fmla="*/ 8833866 h 13064490"/>
                <a:gd name="connsiteX87" fmla="*/ 12472416 w 12767104"/>
                <a:gd name="connsiteY87" fmla="*/ 8590407 h 13064490"/>
                <a:gd name="connsiteX88" fmla="*/ 12508992 w 12767104"/>
                <a:gd name="connsiteY88" fmla="*/ 7827264 h 13064490"/>
                <a:gd name="connsiteX89" fmla="*/ 12256389 w 12767104"/>
                <a:gd name="connsiteY89" fmla="*/ 7655052 h 13064490"/>
                <a:gd name="connsiteX90" fmla="*/ 11978640 w 12767104"/>
                <a:gd name="connsiteY90" fmla="*/ 7424928 h 13064490"/>
                <a:gd name="connsiteX91" fmla="*/ 11887200 w 12767104"/>
                <a:gd name="connsiteY91" fmla="*/ 6784848 h 13064490"/>
                <a:gd name="connsiteX92" fmla="*/ 12052173 w 12767104"/>
                <a:gd name="connsiteY92" fmla="*/ 6573774 h 13064490"/>
                <a:gd name="connsiteX93" fmla="*/ 12172950 w 12767104"/>
                <a:gd name="connsiteY93" fmla="*/ 6334887 h 13064490"/>
                <a:gd name="connsiteX94" fmla="*/ 12179808 w 12767104"/>
                <a:gd name="connsiteY94" fmla="*/ 5888736 h 13064490"/>
                <a:gd name="connsiteX95" fmla="*/ 11915394 w 12767104"/>
                <a:gd name="connsiteY95" fmla="*/ 5550027 h 13064490"/>
                <a:gd name="connsiteX96" fmla="*/ 11612880 w 12767104"/>
                <a:gd name="connsiteY96" fmla="*/ 5285232 h 13064490"/>
                <a:gd name="connsiteX97" fmla="*/ 11137392 w 12767104"/>
                <a:gd name="connsiteY97" fmla="*/ 4791456 h 13064490"/>
                <a:gd name="connsiteX98" fmla="*/ 10345674 w 12767104"/>
                <a:gd name="connsiteY98" fmla="*/ 4283583 h 13064490"/>
                <a:gd name="connsiteX99" fmla="*/ 10364343 w 12767104"/>
                <a:gd name="connsiteY99" fmla="*/ 3643122 h 13064490"/>
                <a:gd name="connsiteX100" fmla="*/ 10991088 w 12767104"/>
                <a:gd name="connsiteY100" fmla="*/ 3035808 h 13064490"/>
                <a:gd name="connsiteX101" fmla="*/ 11228832 w 12767104"/>
                <a:gd name="connsiteY101" fmla="*/ 2523744 h 13064490"/>
                <a:gd name="connsiteX102" fmla="*/ 11155680 w 12767104"/>
                <a:gd name="connsiteY102" fmla="*/ 2286000 h 13064490"/>
                <a:gd name="connsiteX103" fmla="*/ 11391900 w 12767104"/>
                <a:gd name="connsiteY103" fmla="*/ 1664970 h 13064490"/>
                <a:gd name="connsiteX104" fmla="*/ 11299698 w 12767104"/>
                <a:gd name="connsiteY104" fmla="*/ 1289304 h 13064490"/>
                <a:gd name="connsiteX105" fmla="*/ 10966704 w 12767104"/>
                <a:gd name="connsiteY105" fmla="*/ 1435227 h 13064490"/>
                <a:gd name="connsiteX106" fmla="*/ 10770870 w 12767104"/>
                <a:gd name="connsiteY106" fmla="*/ 1719072 h 13064490"/>
                <a:gd name="connsiteX107" fmla="*/ 10211943 w 12767104"/>
                <a:gd name="connsiteY107" fmla="*/ 1704594 h 13064490"/>
                <a:gd name="connsiteX108" fmla="*/ 10643616 w 12767104"/>
                <a:gd name="connsiteY108" fmla="*/ 987552 h 13064490"/>
                <a:gd name="connsiteX109" fmla="*/ 10569321 w 12767104"/>
                <a:gd name="connsiteY109" fmla="*/ 768477 h 13064490"/>
                <a:gd name="connsiteX110" fmla="*/ 10310241 w 12767104"/>
                <a:gd name="connsiteY110" fmla="*/ 644652 h 13064490"/>
                <a:gd name="connsiteX111" fmla="*/ 10132695 w 12767104"/>
                <a:gd name="connsiteY111" fmla="*/ 798957 h 13064490"/>
                <a:gd name="connsiteX112" fmla="*/ 9947147 w 12767104"/>
                <a:gd name="connsiteY112" fmla="*/ 712469 h 13064490"/>
                <a:gd name="connsiteX113" fmla="*/ 9547097 w 12767104"/>
                <a:gd name="connsiteY113" fmla="*/ 748664 h 13064490"/>
                <a:gd name="connsiteX114" fmla="*/ 9390887 w 12767104"/>
                <a:gd name="connsiteY114" fmla="*/ 302894 h 13064490"/>
                <a:gd name="connsiteX115" fmla="*/ 9286112 w 12767104"/>
                <a:gd name="connsiteY115" fmla="*/ 152399 h 13064490"/>
                <a:gd name="connsiteX116" fmla="*/ 9089136 w 12767104"/>
                <a:gd name="connsiteY116" fmla="*/ 0 h 13064490"/>
                <a:gd name="connsiteX117" fmla="*/ 9030842 w 12767104"/>
                <a:gd name="connsiteY117" fmla="*/ 188594 h 13064490"/>
                <a:gd name="connsiteX118" fmla="*/ 9137522 w 12767104"/>
                <a:gd name="connsiteY118" fmla="*/ 352424 h 13064490"/>
                <a:gd name="connsiteX119" fmla="*/ 8903207 w 12767104"/>
                <a:gd name="connsiteY119" fmla="*/ 421004 h 13064490"/>
                <a:gd name="connsiteX120" fmla="*/ 8634602 w 12767104"/>
                <a:gd name="connsiteY120" fmla="*/ 548639 h 13064490"/>
                <a:gd name="connsiteX121" fmla="*/ 8421242 w 12767104"/>
                <a:gd name="connsiteY121" fmla="*/ 859154 h 13064490"/>
                <a:gd name="connsiteX122" fmla="*/ 8219312 w 12767104"/>
                <a:gd name="connsiteY122" fmla="*/ 922019 h 13064490"/>
                <a:gd name="connsiteX123" fmla="*/ 8125967 w 12767104"/>
                <a:gd name="connsiteY123" fmla="*/ 1301114 h 13064490"/>
                <a:gd name="connsiteX124" fmla="*/ 8017382 w 12767104"/>
                <a:gd name="connsiteY124" fmla="*/ 1407794 h 13064490"/>
                <a:gd name="connsiteX125" fmla="*/ 7960232 w 12767104"/>
                <a:gd name="connsiteY125" fmla="*/ 1514474 h 13064490"/>
                <a:gd name="connsiteX126" fmla="*/ 7884032 w 12767104"/>
                <a:gd name="connsiteY126" fmla="*/ 1417319 h 13064490"/>
                <a:gd name="connsiteX127" fmla="*/ 7783067 w 12767104"/>
                <a:gd name="connsiteY127" fmla="*/ 1499234 h 13064490"/>
                <a:gd name="connsiteX128" fmla="*/ 7695437 w 12767104"/>
                <a:gd name="connsiteY128" fmla="*/ 1630679 h 13064490"/>
                <a:gd name="connsiteX129" fmla="*/ 7692009 w 12767104"/>
                <a:gd name="connsiteY129" fmla="*/ 1780413 h 13064490"/>
                <a:gd name="connsiteX130" fmla="*/ 7466837 w 12767104"/>
                <a:gd name="connsiteY130" fmla="*/ 1535429 h 13064490"/>
                <a:gd name="connsiteX131" fmla="*/ 7015352 w 12767104"/>
                <a:gd name="connsiteY131" fmla="*/ 1952624 h 13064490"/>
                <a:gd name="connsiteX132" fmla="*/ 6794372 w 12767104"/>
                <a:gd name="connsiteY132" fmla="*/ 1811654 h 13064490"/>
                <a:gd name="connsiteX133" fmla="*/ 6438129 w 12767104"/>
                <a:gd name="connsiteY133" fmla="*/ 2047977 h 13064490"/>
                <a:gd name="connsiteX134" fmla="*/ 6388541 w 12767104"/>
                <a:gd name="connsiteY134" fmla="*/ 2077730 h 13064490"/>
                <a:gd name="connsiteX135" fmla="*/ 6200069 w 12767104"/>
                <a:gd name="connsiteY135" fmla="*/ 2258230 h 13064490"/>
                <a:gd name="connsiteX136" fmla="*/ 6132668 w 12767104"/>
                <a:gd name="connsiteY136" fmla="*/ 2184840 h 13064490"/>
                <a:gd name="connsiteX137" fmla="*/ 6051343 w 12767104"/>
                <a:gd name="connsiteY137" fmla="*/ 2172939 h 13064490"/>
                <a:gd name="connsiteX138" fmla="*/ 6160437 w 12767104"/>
                <a:gd name="connsiteY138" fmla="*/ 2085664 h 13064490"/>
                <a:gd name="connsiteX139" fmla="*/ 6152503 w 12767104"/>
                <a:gd name="connsiteY139" fmla="*/ 2036076 h 13064490"/>
                <a:gd name="connsiteX140" fmla="*/ 6071179 w 12767104"/>
                <a:gd name="connsiteY140" fmla="*/ 2038060 h 13064490"/>
                <a:gd name="connsiteX141" fmla="*/ 5991838 w 12767104"/>
                <a:gd name="connsiteY141" fmla="*/ 2105499 h 13064490"/>
                <a:gd name="connsiteX142" fmla="*/ 5957469 w 12767104"/>
                <a:gd name="connsiteY142" fmla="*/ 2048407 h 13064490"/>
                <a:gd name="connsiteX143" fmla="*/ 5841165 w 12767104"/>
                <a:gd name="connsiteY143" fmla="*/ 2136802 h 13064490"/>
                <a:gd name="connsiteX144" fmla="*/ 5728031 w 12767104"/>
                <a:gd name="connsiteY144" fmla="*/ 2049961 h 13064490"/>
                <a:gd name="connsiteX145" fmla="*/ 5581714 w 12767104"/>
                <a:gd name="connsiteY145" fmla="*/ 2050271 h 13064490"/>
                <a:gd name="connsiteX146" fmla="*/ 5460256 w 12767104"/>
                <a:gd name="connsiteY146" fmla="*/ 2097565 h 13064490"/>
                <a:gd name="connsiteX147" fmla="*/ 5343431 w 12767104"/>
                <a:gd name="connsiteY147" fmla="*/ 2060837 h 13064490"/>
                <a:gd name="connsiteX148" fmla="*/ 5406726 w 12767104"/>
                <a:gd name="connsiteY148" fmla="*/ 1936586 h 13064490"/>
                <a:gd name="connsiteX149" fmla="*/ 5090795 w 12767104"/>
                <a:gd name="connsiteY149" fmla="*/ 1866128 h 13064490"/>
                <a:gd name="connsiteX150" fmla="*/ 5060722 w 12767104"/>
                <a:gd name="connsiteY150" fmla="*/ 1712143 h 13064490"/>
                <a:gd name="connsiteX151" fmla="*/ 4881247 w 12767104"/>
                <a:gd name="connsiteY151" fmla="*/ 1785439 h 13064490"/>
                <a:gd name="connsiteX152" fmla="*/ 4600337 w 12767104"/>
                <a:gd name="connsiteY152" fmla="*/ 1628820 h 13064490"/>
                <a:gd name="connsiteX153" fmla="*/ 4512137 w 12767104"/>
                <a:gd name="connsiteY153" fmla="*/ 1712763 h 13064490"/>
                <a:gd name="connsiteX154" fmla="*/ 4375274 w 12767104"/>
                <a:gd name="connsiteY154" fmla="*/ 1712763 h 13064490"/>
                <a:gd name="connsiteX155" fmla="*/ 4289902 w 12767104"/>
                <a:gd name="connsiteY155" fmla="*/ 1742267 h 13064490"/>
                <a:gd name="connsiteX156" fmla="*/ 4214609 w 12767104"/>
                <a:gd name="connsiteY156" fmla="*/ 1593753 h 13064490"/>
                <a:gd name="connsiteX157" fmla="*/ 4095599 w 12767104"/>
                <a:gd name="connsiteY157" fmla="*/ 1520363 h 13064490"/>
                <a:gd name="connsiteX158" fmla="*/ 4099856 w 12767104"/>
                <a:gd name="connsiteY158" fmla="*/ 1431046 h 13064490"/>
                <a:gd name="connsiteX159" fmla="*/ 3996423 w 12767104"/>
                <a:gd name="connsiteY159" fmla="*/ 1391434 h 13064490"/>
                <a:gd name="connsiteX160" fmla="*/ 3762439 w 12767104"/>
                <a:gd name="connsiteY160" fmla="*/ 1268200 h 13064490"/>
                <a:gd name="connsiteX161" fmla="*/ 3683643 w 12767104"/>
                <a:gd name="connsiteY161" fmla="*/ 1308185 h 13064490"/>
                <a:gd name="connsiteX162" fmla="*/ 3505928 w 12767104"/>
                <a:gd name="connsiteY162" fmla="*/ 1106176 h 13064490"/>
                <a:gd name="connsiteX163" fmla="*/ 3296242 w 12767104"/>
                <a:gd name="connsiteY163" fmla="*/ 1199033 h 13064490"/>
                <a:gd name="connsiteX164" fmla="*/ 3234753 w 12767104"/>
                <a:gd name="connsiteY164" fmla="*/ 1089940 h 13064490"/>
                <a:gd name="connsiteX165" fmla="*/ 2999574 w 12767104"/>
                <a:gd name="connsiteY165" fmla="*/ 1182219 h 13064490"/>
                <a:gd name="connsiteX166" fmla="*/ 2992765 w 12767104"/>
                <a:gd name="connsiteY166" fmla="*/ 1034402 h 13064490"/>
                <a:gd name="connsiteX167" fmla="*/ 2920345 w 12767104"/>
                <a:gd name="connsiteY167" fmla="*/ 1007542 h 13064490"/>
                <a:gd name="connsiteX168" fmla="*/ 2792430 w 12767104"/>
                <a:gd name="connsiteY168" fmla="*/ 1246638 h 13064490"/>
                <a:gd name="connsiteX169" fmla="*/ 2793380 w 12767104"/>
                <a:gd name="connsiteY169" fmla="*/ 1429807 h 13064490"/>
                <a:gd name="connsiteX170" fmla="*/ 2655567 w 12767104"/>
                <a:gd name="connsiteY170" fmla="*/ 1478709 h 13064490"/>
                <a:gd name="connsiteX171" fmla="*/ 2541665 w 12767104"/>
                <a:gd name="connsiteY171" fmla="*/ 1603773 h 13064490"/>
                <a:gd name="connsiteX172" fmla="*/ 2356057 w 12767104"/>
                <a:gd name="connsiteY172" fmla="*/ 1591769 h 13064490"/>
                <a:gd name="connsiteX173" fmla="*/ 2241013 w 12767104"/>
                <a:gd name="connsiteY173" fmla="*/ 1758385 h 13064490"/>
                <a:gd name="connsiteX174" fmla="*/ 2084315 w 12767104"/>
                <a:gd name="connsiteY174" fmla="*/ 1706813 h 13064490"/>
                <a:gd name="connsiteX175" fmla="*/ 2012822 w 12767104"/>
                <a:gd name="connsiteY175" fmla="*/ 1710689 h 13064490"/>
                <a:gd name="connsiteX176" fmla="*/ 2007107 w 12767104"/>
                <a:gd name="connsiteY176" fmla="*/ 1870709 h 13064490"/>
                <a:gd name="connsiteX177" fmla="*/ 1736597 w 12767104"/>
                <a:gd name="connsiteY177" fmla="*/ 1920239 h 13064490"/>
                <a:gd name="connsiteX178" fmla="*/ 1383792 w 12767104"/>
                <a:gd name="connsiteY178" fmla="*/ 1796415 h 13064490"/>
                <a:gd name="connsiteX179" fmla="*/ 1064132 w 12767104"/>
                <a:gd name="connsiteY179" fmla="*/ 1979294 h 13064490"/>
                <a:gd name="connsiteX180" fmla="*/ 1053084 w 12767104"/>
                <a:gd name="connsiteY180" fmla="*/ 2431542 h 13064490"/>
                <a:gd name="connsiteX181" fmla="*/ 514350 w 12767104"/>
                <a:gd name="connsiteY181" fmla="*/ 2355342 h 13064490"/>
                <a:gd name="connsiteX182" fmla="*/ 464057 w 12767104"/>
                <a:gd name="connsiteY182" fmla="*/ 2529839 h 13064490"/>
                <a:gd name="connsiteX183" fmla="*/ 0 w 12767104"/>
                <a:gd name="connsiteY183" fmla="*/ 2450592 h 13064490"/>
                <a:gd name="connsiteX0" fmla="*/ 0 w 12767104"/>
                <a:gd name="connsiteY0" fmla="*/ 2450592 h 13064490"/>
                <a:gd name="connsiteX1" fmla="*/ 266319 w 12767104"/>
                <a:gd name="connsiteY1" fmla="*/ 2830068 h 13064490"/>
                <a:gd name="connsiteX2" fmla="*/ 715899 w 12767104"/>
                <a:gd name="connsiteY2" fmla="*/ 2767965 h 13064490"/>
                <a:gd name="connsiteX3" fmla="*/ 1254633 w 12767104"/>
                <a:gd name="connsiteY3" fmla="*/ 3008757 h 13064490"/>
                <a:gd name="connsiteX4" fmla="*/ 1414652 w 12767104"/>
                <a:gd name="connsiteY4" fmla="*/ 3208019 h 13064490"/>
                <a:gd name="connsiteX5" fmla="*/ 1605152 w 12767104"/>
                <a:gd name="connsiteY5" fmla="*/ 3383279 h 13064490"/>
                <a:gd name="connsiteX6" fmla="*/ 1776602 w 12767104"/>
                <a:gd name="connsiteY6" fmla="*/ 3274694 h 13064490"/>
                <a:gd name="connsiteX7" fmla="*/ 2104262 w 12767104"/>
                <a:gd name="connsiteY7" fmla="*/ 3577589 h 13064490"/>
                <a:gd name="connsiteX8" fmla="*/ 2044827 w 12767104"/>
                <a:gd name="connsiteY8" fmla="*/ 3737610 h 13064490"/>
                <a:gd name="connsiteX9" fmla="*/ 2681477 w 12767104"/>
                <a:gd name="connsiteY9" fmla="*/ 3979544 h 13064490"/>
                <a:gd name="connsiteX10" fmla="*/ 3096767 w 12767104"/>
                <a:gd name="connsiteY10" fmla="*/ 3918584 h 13064490"/>
                <a:gd name="connsiteX11" fmla="*/ 3167252 w 12767104"/>
                <a:gd name="connsiteY11" fmla="*/ 4078604 h 13064490"/>
                <a:gd name="connsiteX12" fmla="*/ 3313937 w 12767104"/>
                <a:gd name="connsiteY12" fmla="*/ 4000499 h 13064490"/>
                <a:gd name="connsiteX13" fmla="*/ 3447669 w 12767104"/>
                <a:gd name="connsiteY13" fmla="*/ 4025646 h 13064490"/>
                <a:gd name="connsiteX14" fmla="*/ 3510152 w 12767104"/>
                <a:gd name="connsiteY14" fmla="*/ 4219574 h 13064490"/>
                <a:gd name="connsiteX15" fmla="*/ 3515867 w 12767104"/>
                <a:gd name="connsiteY15" fmla="*/ 4589144 h 13064490"/>
                <a:gd name="connsiteX16" fmla="*/ 3371087 w 12767104"/>
                <a:gd name="connsiteY16" fmla="*/ 4928234 h 13064490"/>
                <a:gd name="connsiteX17" fmla="*/ 3479672 w 12767104"/>
                <a:gd name="connsiteY17" fmla="*/ 5463539 h 13064490"/>
                <a:gd name="connsiteX18" fmla="*/ 3310127 w 12767104"/>
                <a:gd name="connsiteY18" fmla="*/ 5494019 h 13064490"/>
                <a:gd name="connsiteX19" fmla="*/ 3172967 w 12767104"/>
                <a:gd name="connsiteY19" fmla="*/ 6015989 h 13064490"/>
                <a:gd name="connsiteX20" fmla="*/ 3262502 w 12767104"/>
                <a:gd name="connsiteY20" fmla="*/ 6031229 h 13064490"/>
                <a:gd name="connsiteX21" fmla="*/ 3315842 w 12767104"/>
                <a:gd name="connsiteY21" fmla="*/ 6193154 h 13064490"/>
                <a:gd name="connsiteX22" fmla="*/ 3464432 w 12767104"/>
                <a:gd name="connsiteY22" fmla="*/ 6115049 h 13064490"/>
                <a:gd name="connsiteX23" fmla="*/ 3593972 w 12767104"/>
                <a:gd name="connsiteY23" fmla="*/ 6273164 h 13064490"/>
                <a:gd name="connsiteX24" fmla="*/ 3835146 w 12767104"/>
                <a:gd name="connsiteY24" fmla="*/ 6307836 h 13064490"/>
                <a:gd name="connsiteX25" fmla="*/ 3643502 w 12767104"/>
                <a:gd name="connsiteY25" fmla="*/ 6793229 h 13064490"/>
                <a:gd name="connsiteX26" fmla="*/ 3704462 w 12767104"/>
                <a:gd name="connsiteY26" fmla="*/ 7218044 h 13064490"/>
                <a:gd name="connsiteX27" fmla="*/ 3508247 w 12767104"/>
                <a:gd name="connsiteY27" fmla="*/ 7745729 h 13064490"/>
                <a:gd name="connsiteX28" fmla="*/ 3654932 w 12767104"/>
                <a:gd name="connsiteY28" fmla="*/ 7880984 h 13064490"/>
                <a:gd name="connsiteX29" fmla="*/ 3396234 w 12767104"/>
                <a:gd name="connsiteY29" fmla="*/ 8180451 h 13064490"/>
                <a:gd name="connsiteX30" fmla="*/ 3645407 w 12767104"/>
                <a:gd name="connsiteY30" fmla="*/ 8650604 h 13064490"/>
                <a:gd name="connsiteX31" fmla="*/ 4189476 w 12767104"/>
                <a:gd name="connsiteY31" fmla="*/ 9107805 h 13064490"/>
                <a:gd name="connsiteX32" fmla="*/ 4317872 w 12767104"/>
                <a:gd name="connsiteY32" fmla="*/ 9022079 h 13064490"/>
                <a:gd name="connsiteX33" fmla="*/ 4573142 w 12767104"/>
                <a:gd name="connsiteY33" fmla="*/ 9305924 h 13064490"/>
                <a:gd name="connsiteX34" fmla="*/ 4847462 w 12767104"/>
                <a:gd name="connsiteY34" fmla="*/ 9330689 h 13064490"/>
                <a:gd name="connsiteX35" fmla="*/ 5024627 w 12767104"/>
                <a:gd name="connsiteY35" fmla="*/ 9193529 h 13064490"/>
                <a:gd name="connsiteX36" fmla="*/ 5401817 w 12767104"/>
                <a:gd name="connsiteY36" fmla="*/ 9408794 h 13064490"/>
                <a:gd name="connsiteX37" fmla="*/ 5702807 w 12767104"/>
                <a:gd name="connsiteY37" fmla="*/ 9414509 h 13064490"/>
                <a:gd name="connsiteX38" fmla="*/ 5805677 w 12767104"/>
                <a:gd name="connsiteY38" fmla="*/ 9641204 h 13064490"/>
                <a:gd name="connsiteX39" fmla="*/ 6116192 w 12767104"/>
                <a:gd name="connsiteY39" fmla="*/ 9660254 h 13064490"/>
                <a:gd name="connsiteX40" fmla="*/ 6206109 w 12767104"/>
                <a:gd name="connsiteY40" fmla="*/ 9857613 h 13064490"/>
                <a:gd name="connsiteX41" fmla="*/ 6379082 w 12767104"/>
                <a:gd name="connsiteY41" fmla="*/ 9858374 h 13064490"/>
                <a:gd name="connsiteX42" fmla="*/ 6531482 w 12767104"/>
                <a:gd name="connsiteY42" fmla="*/ 10033634 h 13064490"/>
                <a:gd name="connsiteX43" fmla="*/ 6741032 w 12767104"/>
                <a:gd name="connsiteY43" fmla="*/ 10033634 h 13064490"/>
                <a:gd name="connsiteX44" fmla="*/ 6769607 w 12767104"/>
                <a:gd name="connsiteY44" fmla="*/ 10528934 h 13064490"/>
                <a:gd name="connsiteX45" fmla="*/ 6960108 w 12767104"/>
                <a:gd name="connsiteY45" fmla="*/ 10938891 h 13064490"/>
                <a:gd name="connsiteX46" fmla="*/ 6458712 w 12767104"/>
                <a:gd name="connsiteY46" fmla="*/ 11369040 h 13064490"/>
                <a:gd name="connsiteX47" fmla="*/ 6592443 w 12767104"/>
                <a:gd name="connsiteY47" fmla="*/ 11569065 h 13064490"/>
                <a:gd name="connsiteX48" fmla="*/ 6723888 w 12767104"/>
                <a:gd name="connsiteY48" fmla="*/ 11530965 h 13064490"/>
                <a:gd name="connsiteX49" fmla="*/ 6826758 w 12767104"/>
                <a:gd name="connsiteY49" fmla="*/ 11633835 h 13064490"/>
                <a:gd name="connsiteX50" fmla="*/ 6834378 w 12767104"/>
                <a:gd name="connsiteY50" fmla="*/ 11870055 h 13064490"/>
                <a:gd name="connsiteX51" fmla="*/ 6950583 w 12767104"/>
                <a:gd name="connsiteY51" fmla="*/ 12011025 h 13064490"/>
                <a:gd name="connsiteX52" fmla="*/ 7009638 w 12767104"/>
                <a:gd name="connsiteY52" fmla="*/ 12390120 h 13064490"/>
                <a:gd name="connsiteX53" fmla="*/ 6941058 w 12767104"/>
                <a:gd name="connsiteY53" fmla="*/ 12628245 h 13064490"/>
                <a:gd name="connsiteX54" fmla="*/ 7076313 w 12767104"/>
                <a:gd name="connsiteY54" fmla="*/ 12847320 h 13064490"/>
                <a:gd name="connsiteX55" fmla="*/ 7202043 w 12767104"/>
                <a:gd name="connsiteY55" fmla="*/ 12943713 h 13064490"/>
                <a:gd name="connsiteX56" fmla="*/ 7287768 w 12767104"/>
                <a:gd name="connsiteY56" fmla="*/ 12799695 h 13064490"/>
                <a:gd name="connsiteX57" fmla="*/ 7377303 w 12767104"/>
                <a:gd name="connsiteY57" fmla="*/ 12759690 h 13064490"/>
                <a:gd name="connsiteX58" fmla="*/ 7748778 w 12767104"/>
                <a:gd name="connsiteY58" fmla="*/ 12538710 h 13064490"/>
                <a:gd name="connsiteX59" fmla="*/ 8312658 w 12767104"/>
                <a:gd name="connsiteY59" fmla="*/ 13034010 h 13064490"/>
                <a:gd name="connsiteX60" fmla="*/ 8440293 w 12767104"/>
                <a:gd name="connsiteY60" fmla="*/ 12971145 h 13064490"/>
                <a:gd name="connsiteX61" fmla="*/ 8819388 w 12767104"/>
                <a:gd name="connsiteY61" fmla="*/ 13013055 h 13064490"/>
                <a:gd name="connsiteX62" fmla="*/ 9089898 w 12767104"/>
                <a:gd name="connsiteY62" fmla="*/ 13064490 h 13064490"/>
                <a:gd name="connsiteX63" fmla="*/ 9554718 w 12767104"/>
                <a:gd name="connsiteY63" fmla="*/ 12974954 h 13064490"/>
                <a:gd name="connsiteX64" fmla="*/ 9853803 w 12767104"/>
                <a:gd name="connsiteY64" fmla="*/ 12885420 h 13064490"/>
                <a:gd name="connsiteX65" fmla="*/ 9954006 w 12767104"/>
                <a:gd name="connsiteY65" fmla="*/ 12968097 h 13064490"/>
                <a:gd name="connsiteX66" fmla="*/ 10019538 w 12767104"/>
                <a:gd name="connsiteY66" fmla="*/ 12891134 h 13064490"/>
                <a:gd name="connsiteX67" fmla="*/ 10107168 w 12767104"/>
                <a:gd name="connsiteY67" fmla="*/ 12702539 h 13064490"/>
                <a:gd name="connsiteX68" fmla="*/ 10103358 w 12767104"/>
                <a:gd name="connsiteY68" fmla="*/ 12614909 h 13064490"/>
                <a:gd name="connsiteX69" fmla="*/ 10177653 w 12767104"/>
                <a:gd name="connsiteY69" fmla="*/ 12538709 h 13064490"/>
                <a:gd name="connsiteX70" fmla="*/ 10135743 w 12767104"/>
                <a:gd name="connsiteY70" fmla="*/ 12378689 h 13064490"/>
                <a:gd name="connsiteX71" fmla="*/ 10267188 w 12767104"/>
                <a:gd name="connsiteY71" fmla="*/ 12338684 h 13064490"/>
                <a:gd name="connsiteX72" fmla="*/ 10419207 w 12767104"/>
                <a:gd name="connsiteY72" fmla="*/ 11967972 h 13064490"/>
                <a:gd name="connsiteX73" fmla="*/ 11149203 w 12767104"/>
                <a:gd name="connsiteY73" fmla="*/ 12121514 h 13064490"/>
                <a:gd name="connsiteX74" fmla="*/ 12090273 w 12767104"/>
                <a:gd name="connsiteY74" fmla="*/ 11727179 h 13064490"/>
                <a:gd name="connsiteX75" fmla="*/ 12248388 w 12767104"/>
                <a:gd name="connsiteY75" fmla="*/ 11870054 h 13064490"/>
                <a:gd name="connsiteX76" fmla="*/ 12362688 w 12767104"/>
                <a:gd name="connsiteY76" fmla="*/ 11891009 h 13064490"/>
                <a:gd name="connsiteX77" fmla="*/ 12524613 w 12767104"/>
                <a:gd name="connsiteY77" fmla="*/ 11662409 h 13064490"/>
                <a:gd name="connsiteX78" fmla="*/ 12600813 w 12767104"/>
                <a:gd name="connsiteY78" fmla="*/ 11622404 h 13064490"/>
                <a:gd name="connsiteX79" fmla="*/ 12658344 w 12767104"/>
                <a:gd name="connsiteY79" fmla="*/ 11645265 h 13064490"/>
                <a:gd name="connsiteX80" fmla="*/ 12758928 w 12767104"/>
                <a:gd name="connsiteY80" fmla="*/ 11344274 h 13064490"/>
                <a:gd name="connsiteX81" fmla="*/ 12446507 w 12767104"/>
                <a:gd name="connsiteY81" fmla="*/ 10921364 h 13064490"/>
                <a:gd name="connsiteX82" fmla="*/ 12383642 w 12767104"/>
                <a:gd name="connsiteY82" fmla="*/ 10618469 h 13064490"/>
                <a:gd name="connsiteX83" fmla="*/ 12201906 w 12767104"/>
                <a:gd name="connsiteY83" fmla="*/ 10423017 h 13064490"/>
                <a:gd name="connsiteX84" fmla="*/ 12216002 w 12767104"/>
                <a:gd name="connsiteY84" fmla="*/ 10138409 h 13064490"/>
                <a:gd name="connsiteX85" fmla="*/ 12560807 w 12767104"/>
                <a:gd name="connsiteY85" fmla="*/ 9631679 h 13064490"/>
                <a:gd name="connsiteX86" fmla="*/ 12693777 w 12767104"/>
                <a:gd name="connsiteY86" fmla="*/ 8833866 h 13064490"/>
                <a:gd name="connsiteX87" fmla="*/ 12472416 w 12767104"/>
                <a:gd name="connsiteY87" fmla="*/ 8590407 h 13064490"/>
                <a:gd name="connsiteX88" fmla="*/ 12508992 w 12767104"/>
                <a:gd name="connsiteY88" fmla="*/ 7827264 h 13064490"/>
                <a:gd name="connsiteX89" fmla="*/ 12256389 w 12767104"/>
                <a:gd name="connsiteY89" fmla="*/ 7655052 h 13064490"/>
                <a:gd name="connsiteX90" fmla="*/ 11978640 w 12767104"/>
                <a:gd name="connsiteY90" fmla="*/ 7424928 h 13064490"/>
                <a:gd name="connsiteX91" fmla="*/ 11887200 w 12767104"/>
                <a:gd name="connsiteY91" fmla="*/ 6784848 h 13064490"/>
                <a:gd name="connsiteX92" fmla="*/ 12052173 w 12767104"/>
                <a:gd name="connsiteY92" fmla="*/ 6573774 h 13064490"/>
                <a:gd name="connsiteX93" fmla="*/ 12172950 w 12767104"/>
                <a:gd name="connsiteY93" fmla="*/ 6334887 h 13064490"/>
                <a:gd name="connsiteX94" fmla="*/ 12179808 w 12767104"/>
                <a:gd name="connsiteY94" fmla="*/ 5888736 h 13064490"/>
                <a:gd name="connsiteX95" fmla="*/ 11915394 w 12767104"/>
                <a:gd name="connsiteY95" fmla="*/ 5550027 h 13064490"/>
                <a:gd name="connsiteX96" fmla="*/ 11612880 w 12767104"/>
                <a:gd name="connsiteY96" fmla="*/ 5285232 h 13064490"/>
                <a:gd name="connsiteX97" fmla="*/ 11137392 w 12767104"/>
                <a:gd name="connsiteY97" fmla="*/ 4791456 h 13064490"/>
                <a:gd name="connsiteX98" fmla="*/ 10345674 w 12767104"/>
                <a:gd name="connsiteY98" fmla="*/ 4283583 h 13064490"/>
                <a:gd name="connsiteX99" fmla="*/ 10364343 w 12767104"/>
                <a:gd name="connsiteY99" fmla="*/ 3643122 h 13064490"/>
                <a:gd name="connsiteX100" fmla="*/ 10991088 w 12767104"/>
                <a:gd name="connsiteY100" fmla="*/ 3035808 h 13064490"/>
                <a:gd name="connsiteX101" fmla="*/ 11228832 w 12767104"/>
                <a:gd name="connsiteY101" fmla="*/ 2523744 h 13064490"/>
                <a:gd name="connsiteX102" fmla="*/ 11155680 w 12767104"/>
                <a:gd name="connsiteY102" fmla="*/ 2286000 h 13064490"/>
                <a:gd name="connsiteX103" fmla="*/ 11391900 w 12767104"/>
                <a:gd name="connsiteY103" fmla="*/ 1664970 h 13064490"/>
                <a:gd name="connsiteX104" fmla="*/ 11299698 w 12767104"/>
                <a:gd name="connsiteY104" fmla="*/ 1289304 h 13064490"/>
                <a:gd name="connsiteX105" fmla="*/ 10966704 w 12767104"/>
                <a:gd name="connsiteY105" fmla="*/ 1435227 h 13064490"/>
                <a:gd name="connsiteX106" fmla="*/ 10770870 w 12767104"/>
                <a:gd name="connsiteY106" fmla="*/ 1719072 h 13064490"/>
                <a:gd name="connsiteX107" fmla="*/ 10211943 w 12767104"/>
                <a:gd name="connsiteY107" fmla="*/ 1704594 h 13064490"/>
                <a:gd name="connsiteX108" fmla="*/ 10643616 w 12767104"/>
                <a:gd name="connsiteY108" fmla="*/ 987552 h 13064490"/>
                <a:gd name="connsiteX109" fmla="*/ 10569321 w 12767104"/>
                <a:gd name="connsiteY109" fmla="*/ 768477 h 13064490"/>
                <a:gd name="connsiteX110" fmla="*/ 10310241 w 12767104"/>
                <a:gd name="connsiteY110" fmla="*/ 644652 h 13064490"/>
                <a:gd name="connsiteX111" fmla="*/ 10132695 w 12767104"/>
                <a:gd name="connsiteY111" fmla="*/ 798957 h 13064490"/>
                <a:gd name="connsiteX112" fmla="*/ 9947147 w 12767104"/>
                <a:gd name="connsiteY112" fmla="*/ 712469 h 13064490"/>
                <a:gd name="connsiteX113" fmla="*/ 9547097 w 12767104"/>
                <a:gd name="connsiteY113" fmla="*/ 748664 h 13064490"/>
                <a:gd name="connsiteX114" fmla="*/ 9390887 w 12767104"/>
                <a:gd name="connsiteY114" fmla="*/ 302894 h 13064490"/>
                <a:gd name="connsiteX115" fmla="*/ 9286112 w 12767104"/>
                <a:gd name="connsiteY115" fmla="*/ 152399 h 13064490"/>
                <a:gd name="connsiteX116" fmla="*/ 9089136 w 12767104"/>
                <a:gd name="connsiteY116" fmla="*/ 0 h 13064490"/>
                <a:gd name="connsiteX117" fmla="*/ 9030842 w 12767104"/>
                <a:gd name="connsiteY117" fmla="*/ 188594 h 13064490"/>
                <a:gd name="connsiteX118" fmla="*/ 9137522 w 12767104"/>
                <a:gd name="connsiteY118" fmla="*/ 352424 h 13064490"/>
                <a:gd name="connsiteX119" fmla="*/ 8903207 w 12767104"/>
                <a:gd name="connsiteY119" fmla="*/ 421004 h 13064490"/>
                <a:gd name="connsiteX120" fmla="*/ 8634602 w 12767104"/>
                <a:gd name="connsiteY120" fmla="*/ 548639 h 13064490"/>
                <a:gd name="connsiteX121" fmla="*/ 8421242 w 12767104"/>
                <a:gd name="connsiteY121" fmla="*/ 859154 h 13064490"/>
                <a:gd name="connsiteX122" fmla="*/ 8219312 w 12767104"/>
                <a:gd name="connsiteY122" fmla="*/ 922019 h 13064490"/>
                <a:gd name="connsiteX123" fmla="*/ 8125967 w 12767104"/>
                <a:gd name="connsiteY123" fmla="*/ 1301114 h 13064490"/>
                <a:gd name="connsiteX124" fmla="*/ 8017382 w 12767104"/>
                <a:gd name="connsiteY124" fmla="*/ 1407794 h 13064490"/>
                <a:gd name="connsiteX125" fmla="*/ 7960232 w 12767104"/>
                <a:gd name="connsiteY125" fmla="*/ 1514474 h 13064490"/>
                <a:gd name="connsiteX126" fmla="*/ 7884032 w 12767104"/>
                <a:gd name="connsiteY126" fmla="*/ 1417319 h 13064490"/>
                <a:gd name="connsiteX127" fmla="*/ 7783067 w 12767104"/>
                <a:gd name="connsiteY127" fmla="*/ 1499234 h 13064490"/>
                <a:gd name="connsiteX128" fmla="*/ 7695437 w 12767104"/>
                <a:gd name="connsiteY128" fmla="*/ 1630679 h 13064490"/>
                <a:gd name="connsiteX129" fmla="*/ 7692009 w 12767104"/>
                <a:gd name="connsiteY129" fmla="*/ 1780413 h 13064490"/>
                <a:gd name="connsiteX130" fmla="*/ 7466837 w 12767104"/>
                <a:gd name="connsiteY130" fmla="*/ 1535429 h 13064490"/>
                <a:gd name="connsiteX131" fmla="*/ 7015352 w 12767104"/>
                <a:gd name="connsiteY131" fmla="*/ 1952624 h 13064490"/>
                <a:gd name="connsiteX132" fmla="*/ 6794372 w 12767104"/>
                <a:gd name="connsiteY132" fmla="*/ 1811654 h 13064490"/>
                <a:gd name="connsiteX133" fmla="*/ 6438129 w 12767104"/>
                <a:gd name="connsiteY133" fmla="*/ 2047977 h 13064490"/>
                <a:gd name="connsiteX134" fmla="*/ 6388541 w 12767104"/>
                <a:gd name="connsiteY134" fmla="*/ 2077730 h 13064490"/>
                <a:gd name="connsiteX135" fmla="*/ 6200069 w 12767104"/>
                <a:gd name="connsiteY135" fmla="*/ 2258230 h 13064490"/>
                <a:gd name="connsiteX136" fmla="*/ 6132668 w 12767104"/>
                <a:gd name="connsiteY136" fmla="*/ 2184840 h 13064490"/>
                <a:gd name="connsiteX137" fmla="*/ 6051343 w 12767104"/>
                <a:gd name="connsiteY137" fmla="*/ 2172939 h 13064490"/>
                <a:gd name="connsiteX138" fmla="*/ 6160437 w 12767104"/>
                <a:gd name="connsiteY138" fmla="*/ 2085664 h 13064490"/>
                <a:gd name="connsiteX139" fmla="*/ 6152503 w 12767104"/>
                <a:gd name="connsiteY139" fmla="*/ 2036076 h 13064490"/>
                <a:gd name="connsiteX140" fmla="*/ 6071179 w 12767104"/>
                <a:gd name="connsiteY140" fmla="*/ 2038060 h 13064490"/>
                <a:gd name="connsiteX141" fmla="*/ 5991838 w 12767104"/>
                <a:gd name="connsiteY141" fmla="*/ 2105499 h 13064490"/>
                <a:gd name="connsiteX142" fmla="*/ 5957469 w 12767104"/>
                <a:gd name="connsiteY142" fmla="*/ 2048407 h 13064490"/>
                <a:gd name="connsiteX143" fmla="*/ 5841165 w 12767104"/>
                <a:gd name="connsiteY143" fmla="*/ 2136802 h 13064490"/>
                <a:gd name="connsiteX144" fmla="*/ 5728031 w 12767104"/>
                <a:gd name="connsiteY144" fmla="*/ 2049961 h 13064490"/>
                <a:gd name="connsiteX145" fmla="*/ 5581714 w 12767104"/>
                <a:gd name="connsiteY145" fmla="*/ 2050271 h 13064490"/>
                <a:gd name="connsiteX146" fmla="*/ 5460256 w 12767104"/>
                <a:gd name="connsiteY146" fmla="*/ 2097565 h 13064490"/>
                <a:gd name="connsiteX147" fmla="*/ 5343431 w 12767104"/>
                <a:gd name="connsiteY147" fmla="*/ 2060837 h 13064490"/>
                <a:gd name="connsiteX148" fmla="*/ 5406726 w 12767104"/>
                <a:gd name="connsiteY148" fmla="*/ 1936586 h 13064490"/>
                <a:gd name="connsiteX149" fmla="*/ 5090795 w 12767104"/>
                <a:gd name="connsiteY149" fmla="*/ 1866128 h 13064490"/>
                <a:gd name="connsiteX150" fmla="*/ 5060722 w 12767104"/>
                <a:gd name="connsiteY150" fmla="*/ 1712143 h 13064490"/>
                <a:gd name="connsiteX151" fmla="*/ 4881247 w 12767104"/>
                <a:gd name="connsiteY151" fmla="*/ 1785439 h 13064490"/>
                <a:gd name="connsiteX152" fmla="*/ 4600337 w 12767104"/>
                <a:gd name="connsiteY152" fmla="*/ 1628820 h 13064490"/>
                <a:gd name="connsiteX153" fmla="*/ 4512137 w 12767104"/>
                <a:gd name="connsiteY153" fmla="*/ 1712763 h 13064490"/>
                <a:gd name="connsiteX154" fmla="*/ 4375274 w 12767104"/>
                <a:gd name="connsiteY154" fmla="*/ 1712763 h 13064490"/>
                <a:gd name="connsiteX155" fmla="*/ 4289902 w 12767104"/>
                <a:gd name="connsiteY155" fmla="*/ 1742267 h 13064490"/>
                <a:gd name="connsiteX156" fmla="*/ 4214609 w 12767104"/>
                <a:gd name="connsiteY156" fmla="*/ 1593753 h 13064490"/>
                <a:gd name="connsiteX157" fmla="*/ 4095599 w 12767104"/>
                <a:gd name="connsiteY157" fmla="*/ 1520363 h 13064490"/>
                <a:gd name="connsiteX158" fmla="*/ 4099856 w 12767104"/>
                <a:gd name="connsiteY158" fmla="*/ 1431046 h 13064490"/>
                <a:gd name="connsiteX159" fmla="*/ 3996423 w 12767104"/>
                <a:gd name="connsiteY159" fmla="*/ 1391434 h 13064490"/>
                <a:gd name="connsiteX160" fmla="*/ 3762439 w 12767104"/>
                <a:gd name="connsiteY160" fmla="*/ 1268200 h 13064490"/>
                <a:gd name="connsiteX161" fmla="*/ 3683643 w 12767104"/>
                <a:gd name="connsiteY161" fmla="*/ 1308185 h 13064490"/>
                <a:gd name="connsiteX162" fmla="*/ 3505928 w 12767104"/>
                <a:gd name="connsiteY162" fmla="*/ 1106176 h 13064490"/>
                <a:gd name="connsiteX163" fmla="*/ 3296242 w 12767104"/>
                <a:gd name="connsiteY163" fmla="*/ 1199033 h 13064490"/>
                <a:gd name="connsiteX164" fmla="*/ 3234753 w 12767104"/>
                <a:gd name="connsiteY164" fmla="*/ 1089940 h 13064490"/>
                <a:gd name="connsiteX165" fmla="*/ 2999574 w 12767104"/>
                <a:gd name="connsiteY165" fmla="*/ 1182219 h 13064490"/>
                <a:gd name="connsiteX166" fmla="*/ 2992765 w 12767104"/>
                <a:gd name="connsiteY166" fmla="*/ 1034402 h 13064490"/>
                <a:gd name="connsiteX167" fmla="*/ 2920345 w 12767104"/>
                <a:gd name="connsiteY167" fmla="*/ 1007542 h 13064490"/>
                <a:gd name="connsiteX168" fmla="*/ 2792430 w 12767104"/>
                <a:gd name="connsiteY168" fmla="*/ 1246638 h 13064490"/>
                <a:gd name="connsiteX169" fmla="*/ 2793380 w 12767104"/>
                <a:gd name="connsiteY169" fmla="*/ 1429807 h 13064490"/>
                <a:gd name="connsiteX170" fmla="*/ 2655567 w 12767104"/>
                <a:gd name="connsiteY170" fmla="*/ 1478709 h 13064490"/>
                <a:gd name="connsiteX171" fmla="*/ 2541665 w 12767104"/>
                <a:gd name="connsiteY171" fmla="*/ 1603773 h 13064490"/>
                <a:gd name="connsiteX172" fmla="*/ 2356057 w 12767104"/>
                <a:gd name="connsiteY172" fmla="*/ 1591769 h 13064490"/>
                <a:gd name="connsiteX173" fmla="*/ 2241013 w 12767104"/>
                <a:gd name="connsiteY173" fmla="*/ 1758385 h 13064490"/>
                <a:gd name="connsiteX174" fmla="*/ 2084315 w 12767104"/>
                <a:gd name="connsiteY174" fmla="*/ 1706813 h 13064490"/>
                <a:gd name="connsiteX175" fmla="*/ 2012822 w 12767104"/>
                <a:gd name="connsiteY175" fmla="*/ 1710689 h 13064490"/>
                <a:gd name="connsiteX176" fmla="*/ 2007107 w 12767104"/>
                <a:gd name="connsiteY176" fmla="*/ 1870709 h 13064490"/>
                <a:gd name="connsiteX177" fmla="*/ 1736597 w 12767104"/>
                <a:gd name="connsiteY177" fmla="*/ 1920239 h 13064490"/>
                <a:gd name="connsiteX178" fmla="*/ 1383792 w 12767104"/>
                <a:gd name="connsiteY178" fmla="*/ 1796415 h 13064490"/>
                <a:gd name="connsiteX179" fmla="*/ 1075680 w 12767104"/>
                <a:gd name="connsiteY179" fmla="*/ 1999047 h 13064490"/>
                <a:gd name="connsiteX180" fmla="*/ 1053084 w 12767104"/>
                <a:gd name="connsiteY180" fmla="*/ 2431542 h 13064490"/>
                <a:gd name="connsiteX181" fmla="*/ 514350 w 12767104"/>
                <a:gd name="connsiteY181" fmla="*/ 2355342 h 13064490"/>
                <a:gd name="connsiteX182" fmla="*/ 464057 w 12767104"/>
                <a:gd name="connsiteY182" fmla="*/ 2529839 h 13064490"/>
                <a:gd name="connsiteX183" fmla="*/ 0 w 12767104"/>
                <a:gd name="connsiteY183" fmla="*/ 2450592 h 13064490"/>
                <a:gd name="connsiteX0" fmla="*/ 0 w 12767104"/>
                <a:gd name="connsiteY0" fmla="*/ 2450592 h 13064490"/>
                <a:gd name="connsiteX1" fmla="*/ 266319 w 12767104"/>
                <a:gd name="connsiteY1" fmla="*/ 2830068 h 13064490"/>
                <a:gd name="connsiteX2" fmla="*/ 715899 w 12767104"/>
                <a:gd name="connsiteY2" fmla="*/ 2767965 h 13064490"/>
                <a:gd name="connsiteX3" fmla="*/ 1254633 w 12767104"/>
                <a:gd name="connsiteY3" fmla="*/ 3008757 h 13064490"/>
                <a:gd name="connsiteX4" fmla="*/ 1414652 w 12767104"/>
                <a:gd name="connsiteY4" fmla="*/ 3208019 h 13064490"/>
                <a:gd name="connsiteX5" fmla="*/ 1605152 w 12767104"/>
                <a:gd name="connsiteY5" fmla="*/ 3383279 h 13064490"/>
                <a:gd name="connsiteX6" fmla="*/ 1776602 w 12767104"/>
                <a:gd name="connsiteY6" fmla="*/ 3274694 h 13064490"/>
                <a:gd name="connsiteX7" fmla="*/ 2104262 w 12767104"/>
                <a:gd name="connsiteY7" fmla="*/ 3577589 h 13064490"/>
                <a:gd name="connsiteX8" fmla="*/ 2044827 w 12767104"/>
                <a:gd name="connsiteY8" fmla="*/ 3737610 h 13064490"/>
                <a:gd name="connsiteX9" fmla="*/ 2681477 w 12767104"/>
                <a:gd name="connsiteY9" fmla="*/ 3979544 h 13064490"/>
                <a:gd name="connsiteX10" fmla="*/ 3096767 w 12767104"/>
                <a:gd name="connsiteY10" fmla="*/ 3918584 h 13064490"/>
                <a:gd name="connsiteX11" fmla="*/ 3167252 w 12767104"/>
                <a:gd name="connsiteY11" fmla="*/ 4078604 h 13064490"/>
                <a:gd name="connsiteX12" fmla="*/ 3313937 w 12767104"/>
                <a:gd name="connsiteY12" fmla="*/ 4000499 h 13064490"/>
                <a:gd name="connsiteX13" fmla="*/ 3447669 w 12767104"/>
                <a:gd name="connsiteY13" fmla="*/ 4025646 h 13064490"/>
                <a:gd name="connsiteX14" fmla="*/ 3510152 w 12767104"/>
                <a:gd name="connsiteY14" fmla="*/ 4219574 h 13064490"/>
                <a:gd name="connsiteX15" fmla="*/ 3515867 w 12767104"/>
                <a:gd name="connsiteY15" fmla="*/ 4589144 h 13064490"/>
                <a:gd name="connsiteX16" fmla="*/ 3371087 w 12767104"/>
                <a:gd name="connsiteY16" fmla="*/ 4928234 h 13064490"/>
                <a:gd name="connsiteX17" fmla="*/ 3479672 w 12767104"/>
                <a:gd name="connsiteY17" fmla="*/ 5463539 h 13064490"/>
                <a:gd name="connsiteX18" fmla="*/ 3310127 w 12767104"/>
                <a:gd name="connsiteY18" fmla="*/ 5494019 h 13064490"/>
                <a:gd name="connsiteX19" fmla="*/ 3172967 w 12767104"/>
                <a:gd name="connsiteY19" fmla="*/ 6015989 h 13064490"/>
                <a:gd name="connsiteX20" fmla="*/ 3262502 w 12767104"/>
                <a:gd name="connsiteY20" fmla="*/ 6031229 h 13064490"/>
                <a:gd name="connsiteX21" fmla="*/ 3315842 w 12767104"/>
                <a:gd name="connsiteY21" fmla="*/ 6193154 h 13064490"/>
                <a:gd name="connsiteX22" fmla="*/ 3464432 w 12767104"/>
                <a:gd name="connsiteY22" fmla="*/ 6115049 h 13064490"/>
                <a:gd name="connsiteX23" fmla="*/ 3593972 w 12767104"/>
                <a:gd name="connsiteY23" fmla="*/ 6273164 h 13064490"/>
                <a:gd name="connsiteX24" fmla="*/ 3835146 w 12767104"/>
                <a:gd name="connsiteY24" fmla="*/ 6307836 h 13064490"/>
                <a:gd name="connsiteX25" fmla="*/ 3643502 w 12767104"/>
                <a:gd name="connsiteY25" fmla="*/ 6793229 h 13064490"/>
                <a:gd name="connsiteX26" fmla="*/ 3704462 w 12767104"/>
                <a:gd name="connsiteY26" fmla="*/ 7218044 h 13064490"/>
                <a:gd name="connsiteX27" fmla="*/ 3508247 w 12767104"/>
                <a:gd name="connsiteY27" fmla="*/ 7745729 h 13064490"/>
                <a:gd name="connsiteX28" fmla="*/ 3654932 w 12767104"/>
                <a:gd name="connsiteY28" fmla="*/ 7880984 h 13064490"/>
                <a:gd name="connsiteX29" fmla="*/ 3396234 w 12767104"/>
                <a:gd name="connsiteY29" fmla="*/ 8180451 h 13064490"/>
                <a:gd name="connsiteX30" fmla="*/ 3645407 w 12767104"/>
                <a:gd name="connsiteY30" fmla="*/ 8650604 h 13064490"/>
                <a:gd name="connsiteX31" fmla="*/ 4189476 w 12767104"/>
                <a:gd name="connsiteY31" fmla="*/ 9107805 h 13064490"/>
                <a:gd name="connsiteX32" fmla="*/ 4317872 w 12767104"/>
                <a:gd name="connsiteY32" fmla="*/ 9022079 h 13064490"/>
                <a:gd name="connsiteX33" fmla="*/ 4573142 w 12767104"/>
                <a:gd name="connsiteY33" fmla="*/ 9305924 h 13064490"/>
                <a:gd name="connsiteX34" fmla="*/ 4847462 w 12767104"/>
                <a:gd name="connsiteY34" fmla="*/ 9330689 h 13064490"/>
                <a:gd name="connsiteX35" fmla="*/ 5024627 w 12767104"/>
                <a:gd name="connsiteY35" fmla="*/ 9193529 h 13064490"/>
                <a:gd name="connsiteX36" fmla="*/ 5401817 w 12767104"/>
                <a:gd name="connsiteY36" fmla="*/ 9408794 h 13064490"/>
                <a:gd name="connsiteX37" fmla="*/ 5702807 w 12767104"/>
                <a:gd name="connsiteY37" fmla="*/ 9414509 h 13064490"/>
                <a:gd name="connsiteX38" fmla="*/ 5805677 w 12767104"/>
                <a:gd name="connsiteY38" fmla="*/ 9641204 h 13064490"/>
                <a:gd name="connsiteX39" fmla="*/ 6116192 w 12767104"/>
                <a:gd name="connsiteY39" fmla="*/ 9660254 h 13064490"/>
                <a:gd name="connsiteX40" fmla="*/ 6206109 w 12767104"/>
                <a:gd name="connsiteY40" fmla="*/ 9857613 h 13064490"/>
                <a:gd name="connsiteX41" fmla="*/ 6379082 w 12767104"/>
                <a:gd name="connsiteY41" fmla="*/ 9858374 h 13064490"/>
                <a:gd name="connsiteX42" fmla="*/ 6531482 w 12767104"/>
                <a:gd name="connsiteY42" fmla="*/ 10033634 h 13064490"/>
                <a:gd name="connsiteX43" fmla="*/ 6741032 w 12767104"/>
                <a:gd name="connsiteY43" fmla="*/ 10033634 h 13064490"/>
                <a:gd name="connsiteX44" fmla="*/ 6769607 w 12767104"/>
                <a:gd name="connsiteY44" fmla="*/ 10528934 h 13064490"/>
                <a:gd name="connsiteX45" fmla="*/ 6960108 w 12767104"/>
                <a:gd name="connsiteY45" fmla="*/ 10938891 h 13064490"/>
                <a:gd name="connsiteX46" fmla="*/ 6458712 w 12767104"/>
                <a:gd name="connsiteY46" fmla="*/ 11369040 h 13064490"/>
                <a:gd name="connsiteX47" fmla="*/ 6592443 w 12767104"/>
                <a:gd name="connsiteY47" fmla="*/ 11569065 h 13064490"/>
                <a:gd name="connsiteX48" fmla="*/ 6723888 w 12767104"/>
                <a:gd name="connsiteY48" fmla="*/ 11530965 h 13064490"/>
                <a:gd name="connsiteX49" fmla="*/ 6826758 w 12767104"/>
                <a:gd name="connsiteY49" fmla="*/ 11633835 h 13064490"/>
                <a:gd name="connsiteX50" fmla="*/ 6834378 w 12767104"/>
                <a:gd name="connsiteY50" fmla="*/ 11870055 h 13064490"/>
                <a:gd name="connsiteX51" fmla="*/ 6950583 w 12767104"/>
                <a:gd name="connsiteY51" fmla="*/ 12011025 h 13064490"/>
                <a:gd name="connsiteX52" fmla="*/ 7009638 w 12767104"/>
                <a:gd name="connsiteY52" fmla="*/ 12390120 h 13064490"/>
                <a:gd name="connsiteX53" fmla="*/ 6941058 w 12767104"/>
                <a:gd name="connsiteY53" fmla="*/ 12628245 h 13064490"/>
                <a:gd name="connsiteX54" fmla="*/ 7076313 w 12767104"/>
                <a:gd name="connsiteY54" fmla="*/ 12847320 h 13064490"/>
                <a:gd name="connsiteX55" fmla="*/ 7202043 w 12767104"/>
                <a:gd name="connsiteY55" fmla="*/ 12943713 h 13064490"/>
                <a:gd name="connsiteX56" fmla="*/ 7287768 w 12767104"/>
                <a:gd name="connsiteY56" fmla="*/ 12799695 h 13064490"/>
                <a:gd name="connsiteX57" fmla="*/ 7377303 w 12767104"/>
                <a:gd name="connsiteY57" fmla="*/ 12759690 h 13064490"/>
                <a:gd name="connsiteX58" fmla="*/ 7748778 w 12767104"/>
                <a:gd name="connsiteY58" fmla="*/ 12538710 h 13064490"/>
                <a:gd name="connsiteX59" fmla="*/ 8312658 w 12767104"/>
                <a:gd name="connsiteY59" fmla="*/ 13034010 h 13064490"/>
                <a:gd name="connsiteX60" fmla="*/ 8440293 w 12767104"/>
                <a:gd name="connsiteY60" fmla="*/ 12971145 h 13064490"/>
                <a:gd name="connsiteX61" fmla="*/ 8819388 w 12767104"/>
                <a:gd name="connsiteY61" fmla="*/ 13013055 h 13064490"/>
                <a:gd name="connsiteX62" fmla="*/ 9089898 w 12767104"/>
                <a:gd name="connsiteY62" fmla="*/ 13064490 h 13064490"/>
                <a:gd name="connsiteX63" fmla="*/ 9554718 w 12767104"/>
                <a:gd name="connsiteY63" fmla="*/ 12974954 h 13064490"/>
                <a:gd name="connsiteX64" fmla="*/ 9853803 w 12767104"/>
                <a:gd name="connsiteY64" fmla="*/ 12885420 h 13064490"/>
                <a:gd name="connsiteX65" fmla="*/ 9954006 w 12767104"/>
                <a:gd name="connsiteY65" fmla="*/ 12968097 h 13064490"/>
                <a:gd name="connsiteX66" fmla="*/ 10019538 w 12767104"/>
                <a:gd name="connsiteY66" fmla="*/ 12891134 h 13064490"/>
                <a:gd name="connsiteX67" fmla="*/ 10107168 w 12767104"/>
                <a:gd name="connsiteY67" fmla="*/ 12702539 h 13064490"/>
                <a:gd name="connsiteX68" fmla="*/ 10103358 w 12767104"/>
                <a:gd name="connsiteY68" fmla="*/ 12614909 h 13064490"/>
                <a:gd name="connsiteX69" fmla="*/ 10177653 w 12767104"/>
                <a:gd name="connsiteY69" fmla="*/ 12538709 h 13064490"/>
                <a:gd name="connsiteX70" fmla="*/ 10135743 w 12767104"/>
                <a:gd name="connsiteY70" fmla="*/ 12378689 h 13064490"/>
                <a:gd name="connsiteX71" fmla="*/ 10267188 w 12767104"/>
                <a:gd name="connsiteY71" fmla="*/ 12338684 h 13064490"/>
                <a:gd name="connsiteX72" fmla="*/ 10419207 w 12767104"/>
                <a:gd name="connsiteY72" fmla="*/ 11967972 h 13064490"/>
                <a:gd name="connsiteX73" fmla="*/ 11149203 w 12767104"/>
                <a:gd name="connsiteY73" fmla="*/ 12121514 h 13064490"/>
                <a:gd name="connsiteX74" fmla="*/ 12090273 w 12767104"/>
                <a:gd name="connsiteY74" fmla="*/ 11727179 h 13064490"/>
                <a:gd name="connsiteX75" fmla="*/ 12248388 w 12767104"/>
                <a:gd name="connsiteY75" fmla="*/ 11870054 h 13064490"/>
                <a:gd name="connsiteX76" fmla="*/ 12362688 w 12767104"/>
                <a:gd name="connsiteY76" fmla="*/ 11891009 h 13064490"/>
                <a:gd name="connsiteX77" fmla="*/ 12524613 w 12767104"/>
                <a:gd name="connsiteY77" fmla="*/ 11662409 h 13064490"/>
                <a:gd name="connsiteX78" fmla="*/ 12600813 w 12767104"/>
                <a:gd name="connsiteY78" fmla="*/ 11622404 h 13064490"/>
                <a:gd name="connsiteX79" fmla="*/ 12658344 w 12767104"/>
                <a:gd name="connsiteY79" fmla="*/ 11645265 h 13064490"/>
                <a:gd name="connsiteX80" fmla="*/ 12758928 w 12767104"/>
                <a:gd name="connsiteY80" fmla="*/ 11344274 h 13064490"/>
                <a:gd name="connsiteX81" fmla="*/ 12446507 w 12767104"/>
                <a:gd name="connsiteY81" fmla="*/ 10921364 h 13064490"/>
                <a:gd name="connsiteX82" fmla="*/ 12383642 w 12767104"/>
                <a:gd name="connsiteY82" fmla="*/ 10618469 h 13064490"/>
                <a:gd name="connsiteX83" fmla="*/ 12201906 w 12767104"/>
                <a:gd name="connsiteY83" fmla="*/ 10423017 h 13064490"/>
                <a:gd name="connsiteX84" fmla="*/ 12216002 w 12767104"/>
                <a:gd name="connsiteY84" fmla="*/ 10138409 h 13064490"/>
                <a:gd name="connsiteX85" fmla="*/ 12560807 w 12767104"/>
                <a:gd name="connsiteY85" fmla="*/ 9631679 h 13064490"/>
                <a:gd name="connsiteX86" fmla="*/ 12693777 w 12767104"/>
                <a:gd name="connsiteY86" fmla="*/ 8833866 h 13064490"/>
                <a:gd name="connsiteX87" fmla="*/ 12472416 w 12767104"/>
                <a:gd name="connsiteY87" fmla="*/ 8590407 h 13064490"/>
                <a:gd name="connsiteX88" fmla="*/ 12508992 w 12767104"/>
                <a:gd name="connsiteY88" fmla="*/ 7827264 h 13064490"/>
                <a:gd name="connsiteX89" fmla="*/ 12256389 w 12767104"/>
                <a:gd name="connsiteY89" fmla="*/ 7655052 h 13064490"/>
                <a:gd name="connsiteX90" fmla="*/ 11978640 w 12767104"/>
                <a:gd name="connsiteY90" fmla="*/ 7424928 h 13064490"/>
                <a:gd name="connsiteX91" fmla="*/ 11887200 w 12767104"/>
                <a:gd name="connsiteY91" fmla="*/ 6784848 h 13064490"/>
                <a:gd name="connsiteX92" fmla="*/ 12052173 w 12767104"/>
                <a:gd name="connsiteY92" fmla="*/ 6573774 h 13064490"/>
                <a:gd name="connsiteX93" fmla="*/ 12172950 w 12767104"/>
                <a:gd name="connsiteY93" fmla="*/ 6334887 h 13064490"/>
                <a:gd name="connsiteX94" fmla="*/ 12179808 w 12767104"/>
                <a:gd name="connsiteY94" fmla="*/ 5888736 h 13064490"/>
                <a:gd name="connsiteX95" fmla="*/ 11915394 w 12767104"/>
                <a:gd name="connsiteY95" fmla="*/ 5550027 h 13064490"/>
                <a:gd name="connsiteX96" fmla="*/ 11612880 w 12767104"/>
                <a:gd name="connsiteY96" fmla="*/ 5285232 h 13064490"/>
                <a:gd name="connsiteX97" fmla="*/ 11137392 w 12767104"/>
                <a:gd name="connsiteY97" fmla="*/ 4791456 h 13064490"/>
                <a:gd name="connsiteX98" fmla="*/ 10345674 w 12767104"/>
                <a:gd name="connsiteY98" fmla="*/ 4283583 h 13064490"/>
                <a:gd name="connsiteX99" fmla="*/ 10364343 w 12767104"/>
                <a:gd name="connsiteY99" fmla="*/ 3643122 h 13064490"/>
                <a:gd name="connsiteX100" fmla="*/ 10991088 w 12767104"/>
                <a:gd name="connsiteY100" fmla="*/ 3035808 h 13064490"/>
                <a:gd name="connsiteX101" fmla="*/ 11228832 w 12767104"/>
                <a:gd name="connsiteY101" fmla="*/ 2523744 h 13064490"/>
                <a:gd name="connsiteX102" fmla="*/ 11155680 w 12767104"/>
                <a:gd name="connsiteY102" fmla="*/ 2286000 h 13064490"/>
                <a:gd name="connsiteX103" fmla="*/ 11391900 w 12767104"/>
                <a:gd name="connsiteY103" fmla="*/ 1664970 h 13064490"/>
                <a:gd name="connsiteX104" fmla="*/ 11299698 w 12767104"/>
                <a:gd name="connsiteY104" fmla="*/ 1289304 h 13064490"/>
                <a:gd name="connsiteX105" fmla="*/ 10966704 w 12767104"/>
                <a:gd name="connsiteY105" fmla="*/ 1435227 h 13064490"/>
                <a:gd name="connsiteX106" fmla="*/ 10770870 w 12767104"/>
                <a:gd name="connsiteY106" fmla="*/ 1719072 h 13064490"/>
                <a:gd name="connsiteX107" fmla="*/ 10211943 w 12767104"/>
                <a:gd name="connsiteY107" fmla="*/ 1704594 h 13064490"/>
                <a:gd name="connsiteX108" fmla="*/ 10643616 w 12767104"/>
                <a:gd name="connsiteY108" fmla="*/ 987552 h 13064490"/>
                <a:gd name="connsiteX109" fmla="*/ 10569321 w 12767104"/>
                <a:gd name="connsiteY109" fmla="*/ 768477 h 13064490"/>
                <a:gd name="connsiteX110" fmla="*/ 10310241 w 12767104"/>
                <a:gd name="connsiteY110" fmla="*/ 644652 h 13064490"/>
                <a:gd name="connsiteX111" fmla="*/ 10132695 w 12767104"/>
                <a:gd name="connsiteY111" fmla="*/ 798957 h 13064490"/>
                <a:gd name="connsiteX112" fmla="*/ 9947147 w 12767104"/>
                <a:gd name="connsiteY112" fmla="*/ 712469 h 13064490"/>
                <a:gd name="connsiteX113" fmla="*/ 9547097 w 12767104"/>
                <a:gd name="connsiteY113" fmla="*/ 748664 h 13064490"/>
                <a:gd name="connsiteX114" fmla="*/ 9390887 w 12767104"/>
                <a:gd name="connsiteY114" fmla="*/ 302894 h 13064490"/>
                <a:gd name="connsiteX115" fmla="*/ 9286112 w 12767104"/>
                <a:gd name="connsiteY115" fmla="*/ 152399 h 13064490"/>
                <a:gd name="connsiteX116" fmla="*/ 9089136 w 12767104"/>
                <a:gd name="connsiteY116" fmla="*/ 0 h 13064490"/>
                <a:gd name="connsiteX117" fmla="*/ 9030842 w 12767104"/>
                <a:gd name="connsiteY117" fmla="*/ 188594 h 13064490"/>
                <a:gd name="connsiteX118" fmla="*/ 9137522 w 12767104"/>
                <a:gd name="connsiteY118" fmla="*/ 352424 h 13064490"/>
                <a:gd name="connsiteX119" fmla="*/ 8903207 w 12767104"/>
                <a:gd name="connsiteY119" fmla="*/ 421004 h 13064490"/>
                <a:gd name="connsiteX120" fmla="*/ 8634602 w 12767104"/>
                <a:gd name="connsiteY120" fmla="*/ 548639 h 13064490"/>
                <a:gd name="connsiteX121" fmla="*/ 8421242 w 12767104"/>
                <a:gd name="connsiteY121" fmla="*/ 859154 h 13064490"/>
                <a:gd name="connsiteX122" fmla="*/ 8219312 w 12767104"/>
                <a:gd name="connsiteY122" fmla="*/ 922019 h 13064490"/>
                <a:gd name="connsiteX123" fmla="*/ 8125967 w 12767104"/>
                <a:gd name="connsiteY123" fmla="*/ 1301114 h 13064490"/>
                <a:gd name="connsiteX124" fmla="*/ 8017382 w 12767104"/>
                <a:gd name="connsiteY124" fmla="*/ 1407794 h 13064490"/>
                <a:gd name="connsiteX125" fmla="*/ 7960232 w 12767104"/>
                <a:gd name="connsiteY125" fmla="*/ 1514474 h 13064490"/>
                <a:gd name="connsiteX126" fmla="*/ 7884032 w 12767104"/>
                <a:gd name="connsiteY126" fmla="*/ 1417319 h 13064490"/>
                <a:gd name="connsiteX127" fmla="*/ 7783067 w 12767104"/>
                <a:gd name="connsiteY127" fmla="*/ 1499234 h 13064490"/>
                <a:gd name="connsiteX128" fmla="*/ 7695437 w 12767104"/>
                <a:gd name="connsiteY128" fmla="*/ 1630679 h 13064490"/>
                <a:gd name="connsiteX129" fmla="*/ 7692009 w 12767104"/>
                <a:gd name="connsiteY129" fmla="*/ 1780413 h 13064490"/>
                <a:gd name="connsiteX130" fmla="*/ 7466837 w 12767104"/>
                <a:gd name="connsiteY130" fmla="*/ 1535429 h 13064490"/>
                <a:gd name="connsiteX131" fmla="*/ 7015352 w 12767104"/>
                <a:gd name="connsiteY131" fmla="*/ 1952624 h 13064490"/>
                <a:gd name="connsiteX132" fmla="*/ 6794372 w 12767104"/>
                <a:gd name="connsiteY132" fmla="*/ 1811654 h 13064490"/>
                <a:gd name="connsiteX133" fmla="*/ 6438129 w 12767104"/>
                <a:gd name="connsiteY133" fmla="*/ 2047977 h 13064490"/>
                <a:gd name="connsiteX134" fmla="*/ 6388541 w 12767104"/>
                <a:gd name="connsiteY134" fmla="*/ 2077730 h 13064490"/>
                <a:gd name="connsiteX135" fmla="*/ 6200069 w 12767104"/>
                <a:gd name="connsiteY135" fmla="*/ 2258230 h 13064490"/>
                <a:gd name="connsiteX136" fmla="*/ 6132668 w 12767104"/>
                <a:gd name="connsiteY136" fmla="*/ 2184840 h 13064490"/>
                <a:gd name="connsiteX137" fmla="*/ 6051343 w 12767104"/>
                <a:gd name="connsiteY137" fmla="*/ 2172939 h 13064490"/>
                <a:gd name="connsiteX138" fmla="*/ 6160437 w 12767104"/>
                <a:gd name="connsiteY138" fmla="*/ 2085664 h 13064490"/>
                <a:gd name="connsiteX139" fmla="*/ 6152503 w 12767104"/>
                <a:gd name="connsiteY139" fmla="*/ 2036076 h 13064490"/>
                <a:gd name="connsiteX140" fmla="*/ 6071179 w 12767104"/>
                <a:gd name="connsiteY140" fmla="*/ 2038060 h 13064490"/>
                <a:gd name="connsiteX141" fmla="*/ 5991838 w 12767104"/>
                <a:gd name="connsiteY141" fmla="*/ 2105499 h 13064490"/>
                <a:gd name="connsiteX142" fmla="*/ 5957469 w 12767104"/>
                <a:gd name="connsiteY142" fmla="*/ 2048407 h 13064490"/>
                <a:gd name="connsiteX143" fmla="*/ 5841165 w 12767104"/>
                <a:gd name="connsiteY143" fmla="*/ 2136802 h 13064490"/>
                <a:gd name="connsiteX144" fmla="*/ 5728031 w 12767104"/>
                <a:gd name="connsiteY144" fmla="*/ 2049961 h 13064490"/>
                <a:gd name="connsiteX145" fmla="*/ 5581714 w 12767104"/>
                <a:gd name="connsiteY145" fmla="*/ 2050271 h 13064490"/>
                <a:gd name="connsiteX146" fmla="*/ 5460256 w 12767104"/>
                <a:gd name="connsiteY146" fmla="*/ 2097565 h 13064490"/>
                <a:gd name="connsiteX147" fmla="*/ 5343431 w 12767104"/>
                <a:gd name="connsiteY147" fmla="*/ 2060837 h 13064490"/>
                <a:gd name="connsiteX148" fmla="*/ 5406726 w 12767104"/>
                <a:gd name="connsiteY148" fmla="*/ 1936586 h 13064490"/>
                <a:gd name="connsiteX149" fmla="*/ 5090795 w 12767104"/>
                <a:gd name="connsiteY149" fmla="*/ 1866128 h 13064490"/>
                <a:gd name="connsiteX150" fmla="*/ 5060722 w 12767104"/>
                <a:gd name="connsiteY150" fmla="*/ 1712143 h 13064490"/>
                <a:gd name="connsiteX151" fmla="*/ 4881247 w 12767104"/>
                <a:gd name="connsiteY151" fmla="*/ 1785439 h 13064490"/>
                <a:gd name="connsiteX152" fmla="*/ 4600337 w 12767104"/>
                <a:gd name="connsiteY152" fmla="*/ 1628820 h 13064490"/>
                <a:gd name="connsiteX153" fmla="*/ 4512137 w 12767104"/>
                <a:gd name="connsiteY153" fmla="*/ 1712763 h 13064490"/>
                <a:gd name="connsiteX154" fmla="*/ 4375274 w 12767104"/>
                <a:gd name="connsiteY154" fmla="*/ 1712763 h 13064490"/>
                <a:gd name="connsiteX155" fmla="*/ 4289902 w 12767104"/>
                <a:gd name="connsiteY155" fmla="*/ 1742267 h 13064490"/>
                <a:gd name="connsiteX156" fmla="*/ 4214609 w 12767104"/>
                <a:gd name="connsiteY156" fmla="*/ 1593753 h 13064490"/>
                <a:gd name="connsiteX157" fmla="*/ 4095599 w 12767104"/>
                <a:gd name="connsiteY157" fmla="*/ 1520363 h 13064490"/>
                <a:gd name="connsiteX158" fmla="*/ 4099856 w 12767104"/>
                <a:gd name="connsiteY158" fmla="*/ 1431046 h 13064490"/>
                <a:gd name="connsiteX159" fmla="*/ 3996423 w 12767104"/>
                <a:gd name="connsiteY159" fmla="*/ 1391434 h 13064490"/>
                <a:gd name="connsiteX160" fmla="*/ 3762439 w 12767104"/>
                <a:gd name="connsiteY160" fmla="*/ 1268200 h 13064490"/>
                <a:gd name="connsiteX161" fmla="*/ 3683643 w 12767104"/>
                <a:gd name="connsiteY161" fmla="*/ 1308185 h 13064490"/>
                <a:gd name="connsiteX162" fmla="*/ 3505928 w 12767104"/>
                <a:gd name="connsiteY162" fmla="*/ 1106176 h 13064490"/>
                <a:gd name="connsiteX163" fmla="*/ 3296242 w 12767104"/>
                <a:gd name="connsiteY163" fmla="*/ 1199033 h 13064490"/>
                <a:gd name="connsiteX164" fmla="*/ 3234753 w 12767104"/>
                <a:gd name="connsiteY164" fmla="*/ 1089940 h 13064490"/>
                <a:gd name="connsiteX165" fmla="*/ 2999574 w 12767104"/>
                <a:gd name="connsiteY165" fmla="*/ 1182219 h 13064490"/>
                <a:gd name="connsiteX166" fmla="*/ 2992765 w 12767104"/>
                <a:gd name="connsiteY166" fmla="*/ 1034402 h 13064490"/>
                <a:gd name="connsiteX167" fmla="*/ 2920345 w 12767104"/>
                <a:gd name="connsiteY167" fmla="*/ 1007542 h 13064490"/>
                <a:gd name="connsiteX168" fmla="*/ 2792430 w 12767104"/>
                <a:gd name="connsiteY168" fmla="*/ 1246638 h 13064490"/>
                <a:gd name="connsiteX169" fmla="*/ 2793380 w 12767104"/>
                <a:gd name="connsiteY169" fmla="*/ 1429807 h 13064490"/>
                <a:gd name="connsiteX170" fmla="*/ 2655567 w 12767104"/>
                <a:gd name="connsiteY170" fmla="*/ 1478709 h 13064490"/>
                <a:gd name="connsiteX171" fmla="*/ 2541665 w 12767104"/>
                <a:gd name="connsiteY171" fmla="*/ 1603773 h 13064490"/>
                <a:gd name="connsiteX172" fmla="*/ 2356057 w 12767104"/>
                <a:gd name="connsiteY172" fmla="*/ 1591769 h 13064490"/>
                <a:gd name="connsiteX173" fmla="*/ 2241013 w 12767104"/>
                <a:gd name="connsiteY173" fmla="*/ 1758385 h 13064490"/>
                <a:gd name="connsiteX174" fmla="*/ 2084315 w 12767104"/>
                <a:gd name="connsiteY174" fmla="*/ 1706813 h 13064490"/>
                <a:gd name="connsiteX175" fmla="*/ 2012822 w 12767104"/>
                <a:gd name="connsiteY175" fmla="*/ 1710689 h 13064490"/>
                <a:gd name="connsiteX176" fmla="*/ 2007107 w 12767104"/>
                <a:gd name="connsiteY176" fmla="*/ 1870709 h 13064490"/>
                <a:gd name="connsiteX177" fmla="*/ 1736597 w 12767104"/>
                <a:gd name="connsiteY177" fmla="*/ 1920239 h 13064490"/>
                <a:gd name="connsiteX178" fmla="*/ 1383792 w 12767104"/>
                <a:gd name="connsiteY178" fmla="*/ 1796415 h 13064490"/>
                <a:gd name="connsiteX179" fmla="*/ 1075680 w 12767104"/>
                <a:gd name="connsiteY179" fmla="*/ 1999047 h 13064490"/>
                <a:gd name="connsiteX180" fmla="*/ 1053084 w 12767104"/>
                <a:gd name="connsiteY180" fmla="*/ 2431542 h 13064490"/>
                <a:gd name="connsiteX181" fmla="*/ 514350 w 12767104"/>
                <a:gd name="connsiteY181" fmla="*/ 2355342 h 13064490"/>
                <a:gd name="connsiteX182" fmla="*/ 498702 w 12767104"/>
                <a:gd name="connsiteY182" fmla="*/ 2529838 h 13064490"/>
                <a:gd name="connsiteX183" fmla="*/ 0 w 12767104"/>
                <a:gd name="connsiteY183" fmla="*/ 2450592 h 13064490"/>
                <a:gd name="connsiteX0" fmla="*/ 0 w 12767104"/>
                <a:gd name="connsiteY0" fmla="*/ 2450592 h 13064490"/>
                <a:gd name="connsiteX1" fmla="*/ 266319 w 12767104"/>
                <a:gd name="connsiteY1" fmla="*/ 2830068 h 13064490"/>
                <a:gd name="connsiteX2" fmla="*/ 715899 w 12767104"/>
                <a:gd name="connsiteY2" fmla="*/ 2767965 h 13064490"/>
                <a:gd name="connsiteX3" fmla="*/ 1254633 w 12767104"/>
                <a:gd name="connsiteY3" fmla="*/ 3008757 h 13064490"/>
                <a:gd name="connsiteX4" fmla="*/ 1414652 w 12767104"/>
                <a:gd name="connsiteY4" fmla="*/ 3208019 h 13064490"/>
                <a:gd name="connsiteX5" fmla="*/ 1605152 w 12767104"/>
                <a:gd name="connsiteY5" fmla="*/ 3383279 h 13064490"/>
                <a:gd name="connsiteX6" fmla="*/ 1776602 w 12767104"/>
                <a:gd name="connsiteY6" fmla="*/ 3274694 h 13064490"/>
                <a:gd name="connsiteX7" fmla="*/ 2104262 w 12767104"/>
                <a:gd name="connsiteY7" fmla="*/ 3577589 h 13064490"/>
                <a:gd name="connsiteX8" fmla="*/ 2044827 w 12767104"/>
                <a:gd name="connsiteY8" fmla="*/ 3737610 h 13064490"/>
                <a:gd name="connsiteX9" fmla="*/ 2681477 w 12767104"/>
                <a:gd name="connsiteY9" fmla="*/ 3979544 h 13064490"/>
                <a:gd name="connsiteX10" fmla="*/ 3096767 w 12767104"/>
                <a:gd name="connsiteY10" fmla="*/ 3918584 h 13064490"/>
                <a:gd name="connsiteX11" fmla="*/ 3167252 w 12767104"/>
                <a:gd name="connsiteY11" fmla="*/ 4078604 h 13064490"/>
                <a:gd name="connsiteX12" fmla="*/ 3313937 w 12767104"/>
                <a:gd name="connsiteY12" fmla="*/ 4000499 h 13064490"/>
                <a:gd name="connsiteX13" fmla="*/ 3447669 w 12767104"/>
                <a:gd name="connsiteY13" fmla="*/ 4025646 h 13064490"/>
                <a:gd name="connsiteX14" fmla="*/ 3510152 w 12767104"/>
                <a:gd name="connsiteY14" fmla="*/ 4219574 h 13064490"/>
                <a:gd name="connsiteX15" fmla="*/ 3515867 w 12767104"/>
                <a:gd name="connsiteY15" fmla="*/ 4589144 h 13064490"/>
                <a:gd name="connsiteX16" fmla="*/ 3371087 w 12767104"/>
                <a:gd name="connsiteY16" fmla="*/ 4928234 h 13064490"/>
                <a:gd name="connsiteX17" fmla="*/ 3479672 w 12767104"/>
                <a:gd name="connsiteY17" fmla="*/ 5463539 h 13064490"/>
                <a:gd name="connsiteX18" fmla="*/ 3310127 w 12767104"/>
                <a:gd name="connsiteY18" fmla="*/ 5494019 h 13064490"/>
                <a:gd name="connsiteX19" fmla="*/ 3172967 w 12767104"/>
                <a:gd name="connsiteY19" fmla="*/ 6015989 h 13064490"/>
                <a:gd name="connsiteX20" fmla="*/ 3262502 w 12767104"/>
                <a:gd name="connsiteY20" fmla="*/ 6031229 h 13064490"/>
                <a:gd name="connsiteX21" fmla="*/ 3315842 w 12767104"/>
                <a:gd name="connsiteY21" fmla="*/ 6193154 h 13064490"/>
                <a:gd name="connsiteX22" fmla="*/ 3464432 w 12767104"/>
                <a:gd name="connsiteY22" fmla="*/ 6115049 h 13064490"/>
                <a:gd name="connsiteX23" fmla="*/ 3593972 w 12767104"/>
                <a:gd name="connsiteY23" fmla="*/ 6273164 h 13064490"/>
                <a:gd name="connsiteX24" fmla="*/ 3835146 w 12767104"/>
                <a:gd name="connsiteY24" fmla="*/ 6307836 h 13064490"/>
                <a:gd name="connsiteX25" fmla="*/ 3643502 w 12767104"/>
                <a:gd name="connsiteY25" fmla="*/ 6793229 h 13064490"/>
                <a:gd name="connsiteX26" fmla="*/ 3704462 w 12767104"/>
                <a:gd name="connsiteY26" fmla="*/ 7218044 h 13064490"/>
                <a:gd name="connsiteX27" fmla="*/ 3508247 w 12767104"/>
                <a:gd name="connsiteY27" fmla="*/ 7745729 h 13064490"/>
                <a:gd name="connsiteX28" fmla="*/ 3654932 w 12767104"/>
                <a:gd name="connsiteY28" fmla="*/ 7880984 h 13064490"/>
                <a:gd name="connsiteX29" fmla="*/ 3396234 w 12767104"/>
                <a:gd name="connsiteY29" fmla="*/ 8180451 h 13064490"/>
                <a:gd name="connsiteX30" fmla="*/ 3645407 w 12767104"/>
                <a:gd name="connsiteY30" fmla="*/ 8650604 h 13064490"/>
                <a:gd name="connsiteX31" fmla="*/ 4189476 w 12767104"/>
                <a:gd name="connsiteY31" fmla="*/ 9107805 h 13064490"/>
                <a:gd name="connsiteX32" fmla="*/ 4317872 w 12767104"/>
                <a:gd name="connsiteY32" fmla="*/ 9022079 h 13064490"/>
                <a:gd name="connsiteX33" fmla="*/ 4573142 w 12767104"/>
                <a:gd name="connsiteY33" fmla="*/ 9305924 h 13064490"/>
                <a:gd name="connsiteX34" fmla="*/ 4847462 w 12767104"/>
                <a:gd name="connsiteY34" fmla="*/ 9330689 h 13064490"/>
                <a:gd name="connsiteX35" fmla="*/ 5024627 w 12767104"/>
                <a:gd name="connsiteY35" fmla="*/ 9193529 h 13064490"/>
                <a:gd name="connsiteX36" fmla="*/ 5401817 w 12767104"/>
                <a:gd name="connsiteY36" fmla="*/ 9408794 h 13064490"/>
                <a:gd name="connsiteX37" fmla="*/ 5702807 w 12767104"/>
                <a:gd name="connsiteY37" fmla="*/ 9414509 h 13064490"/>
                <a:gd name="connsiteX38" fmla="*/ 5805677 w 12767104"/>
                <a:gd name="connsiteY38" fmla="*/ 9641204 h 13064490"/>
                <a:gd name="connsiteX39" fmla="*/ 6116192 w 12767104"/>
                <a:gd name="connsiteY39" fmla="*/ 9660254 h 13064490"/>
                <a:gd name="connsiteX40" fmla="*/ 6206109 w 12767104"/>
                <a:gd name="connsiteY40" fmla="*/ 9857613 h 13064490"/>
                <a:gd name="connsiteX41" fmla="*/ 6379082 w 12767104"/>
                <a:gd name="connsiteY41" fmla="*/ 9858374 h 13064490"/>
                <a:gd name="connsiteX42" fmla="*/ 6531482 w 12767104"/>
                <a:gd name="connsiteY42" fmla="*/ 10033634 h 13064490"/>
                <a:gd name="connsiteX43" fmla="*/ 6741032 w 12767104"/>
                <a:gd name="connsiteY43" fmla="*/ 10033634 h 13064490"/>
                <a:gd name="connsiteX44" fmla="*/ 6769607 w 12767104"/>
                <a:gd name="connsiteY44" fmla="*/ 10528934 h 13064490"/>
                <a:gd name="connsiteX45" fmla="*/ 6960108 w 12767104"/>
                <a:gd name="connsiteY45" fmla="*/ 10938891 h 13064490"/>
                <a:gd name="connsiteX46" fmla="*/ 6458712 w 12767104"/>
                <a:gd name="connsiteY46" fmla="*/ 11369040 h 13064490"/>
                <a:gd name="connsiteX47" fmla="*/ 6592443 w 12767104"/>
                <a:gd name="connsiteY47" fmla="*/ 11569065 h 13064490"/>
                <a:gd name="connsiteX48" fmla="*/ 6723888 w 12767104"/>
                <a:gd name="connsiteY48" fmla="*/ 11530965 h 13064490"/>
                <a:gd name="connsiteX49" fmla="*/ 6826758 w 12767104"/>
                <a:gd name="connsiteY49" fmla="*/ 11633835 h 13064490"/>
                <a:gd name="connsiteX50" fmla="*/ 6834378 w 12767104"/>
                <a:gd name="connsiteY50" fmla="*/ 11870055 h 13064490"/>
                <a:gd name="connsiteX51" fmla="*/ 6950583 w 12767104"/>
                <a:gd name="connsiteY51" fmla="*/ 12011025 h 13064490"/>
                <a:gd name="connsiteX52" fmla="*/ 7009638 w 12767104"/>
                <a:gd name="connsiteY52" fmla="*/ 12390120 h 13064490"/>
                <a:gd name="connsiteX53" fmla="*/ 6941058 w 12767104"/>
                <a:gd name="connsiteY53" fmla="*/ 12628245 h 13064490"/>
                <a:gd name="connsiteX54" fmla="*/ 7076313 w 12767104"/>
                <a:gd name="connsiteY54" fmla="*/ 12847320 h 13064490"/>
                <a:gd name="connsiteX55" fmla="*/ 7202043 w 12767104"/>
                <a:gd name="connsiteY55" fmla="*/ 12943713 h 13064490"/>
                <a:gd name="connsiteX56" fmla="*/ 7287768 w 12767104"/>
                <a:gd name="connsiteY56" fmla="*/ 12799695 h 13064490"/>
                <a:gd name="connsiteX57" fmla="*/ 7377303 w 12767104"/>
                <a:gd name="connsiteY57" fmla="*/ 12759690 h 13064490"/>
                <a:gd name="connsiteX58" fmla="*/ 7748778 w 12767104"/>
                <a:gd name="connsiteY58" fmla="*/ 12538710 h 13064490"/>
                <a:gd name="connsiteX59" fmla="*/ 8312658 w 12767104"/>
                <a:gd name="connsiteY59" fmla="*/ 13034010 h 13064490"/>
                <a:gd name="connsiteX60" fmla="*/ 8440293 w 12767104"/>
                <a:gd name="connsiteY60" fmla="*/ 12971145 h 13064490"/>
                <a:gd name="connsiteX61" fmla="*/ 8819388 w 12767104"/>
                <a:gd name="connsiteY61" fmla="*/ 13013055 h 13064490"/>
                <a:gd name="connsiteX62" fmla="*/ 9089898 w 12767104"/>
                <a:gd name="connsiteY62" fmla="*/ 13064490 h 13064490"/>
                <a:gd name="connsiteX63" fmla="*/ 9554718 w 12767104"/>
                <a:gd name="connsiteY63" fmla="*/ 12974954 h 13064490"/>
                <a:gd name="connsiteX64" fmla="*/ 9853803 w 12767104"/>
                <a:gd name="connsiteY64" fmla="*/ 12885420 h 13064490"/>
                <a:gd name="connsiteX65" fmla="*/ 9954006 w 12767104"/>
                <a:gd name="connsiteY65" fmla="*/ 12968097 h 13064490"/>
                <a:gd name="connsiteX66" fmla="*/ 10019538 w 12767104"/>
                <a:gd name="connsiteY66" fmla="*/ 12891134 h 13064490"/>
                <a:gd name="connsiteX67" fmla="*/ 10107168 w 12767104"/>
                <a:gd name="connsiteY67" fmla="*/ 12702539 h 13064490"/>
                <a:gd name="connsiteX68" fmla="*/ 10103358 w 12767104"/>
                <a:gd name="connsiteY68" fmla="*/ 12614909 h 13064490"/>
                <a:gd name="connsiteX69" fmla="*/ 10177653 w 12767104"/>
                <a:gd name="connsiteY69" fmla="*/ 12538709 h 13064490"/>
                <a:gd name="connsiteX70" fmla="*/ 10135743 w 12767104"/>
                <a:gd name="connsiteY70" fmla="*/ 12378689 h 13064490"/>
                <a:gd name="connsiteX71" fmla="*/ 10267188 w 12767104"/>
                <a:gd name="connsiteY71" fmla="*/ 12338684 h 13064490"/>
                <a:gd name="connsiteX72" fmla="*/ 10419207 w 12767104"/>
                <a:gd name="connsiteY72" fmla="*/ 11967972 h 13064490"/>
                <a:gd name="connsiteX73" fmla="*/ 11149203 w 12767104"/>
                <a:gd name="connsiteY73" fmla="*/ 12121514 h 13064490"/>
                <a:gd name="connsiteX74" fmla="*/ 12090273 w 12767104"/>
                <a:gd name="connsiteY74" fmla="*/ 11727179 h 13064490"/>
                <a:gd name="connsiteX75" fmla="*/ 12248388 w 12767104"/>
                <a:gd name="connsiteY75" fmla="*/ 11870054 h 13064490"/>
                <a:gd name="connsiteX76" fmla="*/ 12362688 w 12767104"/>
                <a:gd name="connsiteY76" fmla="*/ 11891009 h 13064490"/>
                <a:gd name="connsiteX77" fmla="*/ 12524613 w 12767104"/>
                <a:gd name="connsiteY77" fmla="*/ 11662409 h 13064490"/>
                <a:gd name="connsiteX78" fmla="*/ 12600813 w 12767104"/>
                <a:gd name="connsiteY78" fmla="*/ 11622404 h 13064490"/>
                <a:gd name="connsiteX79" fmla="*/ 12658344 w 12767104"/>
                <a:gd name="connsiteY79" fmla="*/ 11645265 h 13064490"/>
                <a:gd name="connsiteX80" fmla="*/ 12758928 w 12767104"/>
                <a:gd name="connsiteY80" fmla="*/ 11344274 h 13064490"/>
                <a:gd name="connsiteX81" fmla="*/ 12446507 w 12767104"/>
                <a:gd name="connsiteY81" fmla="*/ 10921364 h 13064490"/>
                <a:gd name="connsiteX82" fmla="*/ 12383642 w 12767104"/>
                <a:gd name="connsiteY82" fmla="*/ 10618469 h 13064490"/>
                <a:gd name="connsiteX83" fmla="*/ 12201906 w 12767104"/>
                <a:gd name="connsiteY83" fmla="*/ 10423017 h 13064490"/>
                <a:gd name="connsiteX84" fmla="*/ 12216002 w 12767104"/>
                <a:gd name="connsiteY84" fmla="*/ 10138409 h 13064490"/>
                <a:gd name="connsiteX85" fmla="*/ 12560807 w 12767104"/>
                <a:gd name="connsiteY85" fmla="*/ 9631679 h 13064490"/>
                <a:gd name="connsiteX86" fmla="*/ 12693777 w 12767104"/>
                <a:gd name="connsiteY86" fmla="*/ 8833866 h 13064490"/>
                <a:gd name="connsiteX87" fmla="*/ 12472416 w 12767104"/>
                <a:gd name="connsiteY87" fmla="*/ 8590407 h 13064490"/>
                <a:gd name="connsiteX88" fmla="*/ 12508992 w 12767104"/>
                <a:gd name="connsiteY88" fmla="*/ 7827264 h 13064490"/>
                <a:gd name="connsiteX89" fmla="*/ 12256389 w 12767104"/>
                <a:gd name="connsiteY89" fmla="*/ 7655052 h 13064490"/>
                <a:gd name="connsiteX90" fmla="*/ 11978640 w 12767104"/>
                <a:gd name="connsiteY90" fmla="*/ 7424928 h 13064490"/>
                <a:gd name="connsiteX91" fmla="*/ 11887200 w 12767104"/>
                <a:gd name="connsiteY91" fmla="*/ 6784848 h 13064490"/>
                <a:gd name="connsiteX92" fmla="*/ 12052173 w 12767104"/>
                <a:gd name="connsiteY92" fmla="*/ 6573774 h 13064490"/>
                <a:gd name="connsiteX93" fmla="*/ 12172950 w 12767104"/>
                <a:gd name="connsiteY93" fmla="*/ 6334887 h 13064490"/>
                <a:gd name="connsiteX94" fmla="*/ 12179808 w 12767104"/>
                <a:gd name="connsiteY94" fmla="*/ 5888736 h 13064490"/>
                <a:gd name="connsiteX95" fmla="*/ 11915394 w 12767104"/>
                <a:gd name="connsiteY95" fmla="*/ 5550027 h 13064490"/>
                <a:gd name="connsiteX96" fmla="*/ 11612880 w 12767104"/>
                <a:gd name="connsiteY96" fmla="*/ 5285232 h 13064490"/>
                <a:gd name="connsiteX97" fmla="*/ 11137392 w 12767104"/>
                <a:gd name="connsiteY97" fmla="*/ 4791456 h 13064490"/>
                <a:gd name="connsiteX98" fmla="*/ 10345674 w 12767104"/>
                <a:gd name="connsiteY98" fmla="*/ 4283583 h 13064490"/>
                <a:gd name="connsiteX99" fmla="*/ 10364343 w 12767104"/>
                <a:gd name="connsiteY99" fmla="*/ 3643122 h 13064490"/>
                <a:gd name="connsiteX100" fmla="*/ 10991088 w 12767104"/>
                <a:gd name="connsiteY100" fmla="*/ 3035808 h 13064490"/>
                <a:gd name="connsiteX101" fmla="*/ 11228832 w 12767104"/>
                <a:gd name="connsiteY101" fmla="*/ 2523744 h 13064490"/>
                <a:gd name="connsiteX102" fmla="*/ 11155680 w 12767104"/>
                <a:gd name="connsiteY102" fmla="*/ 2286000 h 13064490"/>
                <a:gd name="connsiteX103" fmla="*/ 11391900 w 12767104"/>
                <a:gd name="connsiteY103" fmla="*/ 1664970 h 13064490"/>
                <a:gd name="connsiteX104" fmla="*/ 11299698 w 12767104"/>
                <a:gd name="connsiteY104" fmla="*/ 1289304 h 13064490"/>
                <a:gd name="connsiteX105" fmla="*/ 10966704 w 12767104"/>
                <a:gd name="connsiteY105" fmla="*/ 1435227 h 13064490"/>
                <a:gd name="connsiteX106" fmla="*/ 10770870 w 12767104"/>
                <a:gd name="connsiteY106" fmla="*/ 1719072 h 13064490"/>
                <a:gd name="connsiteX107" fmla="*/ 10211943 w 12767104"/>
                <a:gd name="connsiteY107" fmla="*/ 1704594 h 13064490"/>
                <a:gd name="connsiteX108" fmla="*/ 10643616 w 12767104"/>
                <a:gd name="connsiteY108" fmla="*/ 987552 h 13064490"/>
                <a:gd name="connsiteX109" fmla="*/ 10569321 w 12767104"/>
                <a:gd name="connsiteY109" fmla="*/ 768477 h 13064490"/>
                <a:gd name="connsiteX110" fmla="*/ 10310241 w 12767104"/>
                <a:gd name="connsiteY110" fmla="*/ 644652 h 13064490"/>
                <a:gd name="connsiteX111" fmla="*/ 10132695 w 12767104"/>
                <a:gd name="connsiteY111" fmla="*/ 798957 h 13064490"/>
                <a:gd name="connsiteX112" fmla="*/ 9947147 w 12767104"/>
                <a:gd name="connsiteY112" fmla="*/ 712469 h 13064490"/>
                <a:gd name="connsiteX113" fmla="*/ 9547097 w 12767104"/>
                <a:gd name="connsiteY113" fmla="*/ 748664 h 13064490"/>
                <a:gd name="connsiteX114" fmla="*/ 9390887 w 12767104"/>
                <a:gd name="connsiteY114" fmla="*/ 302894 h 13064490"/>
                <a:gd name="connsiteX115" fmla="*/ 9286112 w 12767104"/>
                <a:gd name="connsiteY115" fmla="*/ 152399 h 13064490"/>
                <a:gd name="connsiteX116" fmla="*/ 9089136 w 12767104"/>
                <a:gd name="connsiteY116" fmla="*/ 0 h 13064490"/>
                <a:gd name="connsiteX117" fmla="*/ 9030842 w 12767104"/>
                <a:gd name="connsiteY117" fmla="*/ 188594 h 13064490"/>
                <a:gd name="connsiteX118" fmla="*/ 9137522 w 12767104"/>
                <a:gd name="connsiteY118" fmla="*/ 352424 h 13064490"/>
                <a:gd name="connsiteX119" fmla="*/ 8903207 w 12767104"/>
                <a:gd name="connsiteY119" fmla="*/ 421004 h 13064490"/>
                <a:gd name="connsiteX120" fmla="*/ 8634602 w 12767104"/>
                <a:gd name="connsiteY120" fmla="*/ 548639 h 13064490"/>
                <a:gd name="connsiteX121" fmla="*/ 8421242 w 12767104"/>
                <a:gd name="connsiteY121" fmla="*/ 859154 h 13064490"/>
                <a:gd name="connsiteX122" fmla="*/ 8219312 w 12767104"/>
                <a:gd name="connsiteY122" fmla="*/ 922019 h 13064490"/>
                <a:gd name="connsiteX123" fmla="*/ 8125967 w 12767104"/>
                <a:gd name="connsiteY123" fmla="*/ 1301114 h 13064490"/>
                <a:gd name="connsiteX124" fmla="*/ 8017382 w 12767104"/>
                <a:gd name="connsiteY124" fmla="*/ 1407794 h 13064490"/>
                <a:gd name="connsiteX125" fmla="*/ 7960232 w 12767104"/>
                <a:gd name="connsiteY125" fmla="*/ 1514474 h 13064490"/>
                <a:gd name="connsiteX126" fmla="*/ 7884032 w 12767104"/>
                <a:gd name="connsiteY126" fmla="*/ 1417319 h 13064490"/>
                <a:gd name="connsiteX127" fmla="*/ 7783067 w 12767104"/>
                <a:gd name="connsiteY127" fmla="*/ 1499234 h 13064490"/>
                <a:gd name="connsiteX128" fmla="*/ 7695437 w 12767104"/>
                <a:gd name="connsiteY128" fmla="*/ 1630679 h 13064490"/>
                <a:gd name="connsiteX129" fmla="*/ 7692009 w 12767104"/>
                <a:gd name="connsiteY129" fmla="*/ 1780413 h 13064490"/>
                <a:gd name="connsiteX130" fmla="*/ 7466837 w 12767104"/>
                <a:gd name="connsiteY130" fmla="*/ 1535429 h 13064490"/>
                <a:gd name="connsiteX131" fmla="*/ 7015352 w 12767104"/>
                <a:gd name="connsiteY131" fmla="*/ 1952624 h 13064490"/>
                <a:gd name="connsiteX132" fmla="*/ 6794372 w 12767104"/>
                <a:gd name="connsiteY132" fmla="*/ 1811654 h 13064490"/>
                <a:gd name="connsiteX133" fmla="*/ 6438129 w 12767104"/>
                <a:gd name="connsiteY133" fmla="*/ 2047977 h 13064490"/>
                <a:gd name="connsiteX134" fmla="*/ 6388541 w 12767104"/>
                <a:gd name="connsiteY134" fmla="*/ 2077730 h 13064490"/>
                <a:gd name="connsiteX135" fmla="*/ 6200069 w 12767104"/>
                <a:gd name="connsiteY135" fmla="*/ 2258230 h 13064490"/>
                <a:gd name="connsiteX136" fmla="*/ 6132668 w 12767104"/>
                <a:gd name="connsiteY136" fmla="*/ 2184840 h 13064490"/>
                <a:gd name="connsiteX137" fmla="*/ 6051343 w 12767104"/>
                <a:gd name="connsiteY137" fmla="*/ 2172939 h 13064490"/>
                <a:gd name="connsiteX138" fmla="*/ 6160437 w 12767104"/>
                <a:gd name="connsiteY138" fmla="*/ 2085664 h 13064490"/>
                <a:gd name="connsiteX139" fmla="*/ 6152503 w 12767104"/>
                <a:gd name="connsiteY139" fmla="*/ 2036076 h 13064490"/>
                <a:gd name="connsiteX140" fmla="*/ 6071179 w 12767104"/>
                <a:gd name="connsiteY140" fmla="*/ 2038060 h 13064490"/>
                <a:gd name="connsiteX141" fmla="*/ 5991838 w 12767104"/>
                <a:gd name="connsiteY141" fmla="*/ 2105499 h 13064490"/>
                <a:gd name="connsiteX142" fmla="*/ 5957469 w 12767104"/>
                <a:gd name="connsiteY142" fmla="*/ 2048407 h 13064490"/>
                <a:gd name="connsiteX143" fmla="*/ 5841165 w 12767104"/>
                <a:gd name="connsiteY143" fmla="*/ 2136802 h 13064490"/>
                <a:gd name="connsiteX144" fmla="*/ 5728031 w 12767104"/>
                <a:gd name="connsiteY144" fmla="*/ 2049961 h 13064490"/>
                <a:gd name="connsiteX145" fmla="*/ 5581714 w 12767104"/>
                <a:gd name="connsiteY145" fmla="*/ 2050271 h 13064490"/>
                <a:gd name="connsiteX146" fmla="*/ 5460256 w 12767104"/>
                <a:gd name="connsiteY146" fmla="*/ 2097565 h 13064490"/>
                <a:gd name="connsiteX147" fmla="*/ 5343431 w 12767104"/>
                <a:gd name="connsiteY147" fmla="*/ 2060837 h 13064490"/>
                <a:gd name="connsiteX148" fmla="*/ 5406726 w 12767104"/>
                <a:gd name="connsiteY148" fmla="*/ 1936586 h 13064490"/>
                <a:gd name="connsiteX149" fmla="*/ 5090795 w 12767104"/>
                <a:gd name="connsiteY149" fmla="*/ 1866128 h 13064490"/>
                <a:gd name="connsiteX150" fmla="*/ 5060722 w 12767104"/>
                <a:gd name="connsiteY150" fmla="*/ 1712143 h 13064490"/>
                <a:gd name="connsiteX151" fmla="*/ 4881247 w 12767104"/>
                <a:gd name="connsiteY151" fmla="*/ 1785439 h 13064490"/>
                <a:gd name="connsiteX152" fmla="*/ 4600337 w 12767104"/>
                <a:gd name="connsiteY152" fmla="*/ 1628820 h 13064490"/>
                <a:gd name="connsiteX153" fmla="*/ 4512137 w 12767104"/>
                <a:gd name="connsiteY153" fmla="*/ 1712763 h 13064490"/>
                <a:gd name="connsiteX154" fmla="*/ 4375274 w 12767104"/>
                <a:gd name="connsiteY154" fmla="*/ 1712763 h 13064490"/>
                <a:gd name="connsiteX155" fmla="*/ 4289902 w 12767104"/>
                <a:gd name="connsiteY155" fmla="*/ 1742267 h 13064490"/>
                <a:gd name="connsiteX156" fmla="*/ 4214609 w 12767104"/>
                <a:gd name="connsiteY156" fmla="*/ 1593753 h 13064490"/>
                <a:gd name="connsiteX157" fmla="*/ 4095599 w 12767104"/>
                <a:gd name="connsiteY157" fmla="*/ 1520363 h 13064490"/>
                <a:gd name="connsiteX158" fmla="*/ 4099856 w 12767104"/>
                <a:gd name="connsiteY158" fmla="*/ 1431046 h 13064490"/>
                <a:gd name="connsiteX159" fmla="*/ 3996423 w 12767104"/>
                <a:gd name="connsiteY159" fmla="*/ 1391434 h 13064490"/>
                <a:gd name="connsiteX160" fmla="*/ 3762439 w 12767104"/>
                <a:gd name="connsiteY160" fmla="*/ 1268200 h 13064490"/>
                <a:gd name="connsiteX161" fmla="*/ 3683643 w 12767104"/>
                <a:gd name="connsiteY161" fmla="*/ 1308185 h 13064490"/>
                <a:gd name="connsiteX162" fmla="*/ 3505928 w 12767104"/>
                <a:gd name="connsiteY162" fmla="*/ 1106176 h 13064490"/>
                <a:gd name="connsiteX163" fmla="*/ 3296242 w 12767104"/>
                <a:gd name="connsiteY163" fmla="*/ 1199033 h 13064490"/>
                <a:gd name="connsiteX164" fmla="*/ 3234753 w 12767104"/>
                <a:gd name="connsiteY164" fmla="*/ 1089940 h 13064490"/>
                <a:gd name="connsiteX165" fmla="*/ 2999574 w 12767104"/>
                <a:gd name="connsiteY165" fmla="*/ 1182219 h 13064490"/>
                <a:gd name="connsiteX166" fmla="*/ 2992765 w 12767104"/>
                <a:gd name="connsiteY166" fmla="*/ 1034402 h 13064490"/>
                <a:gd name="connsiteX167" fmla="*/ 2920345 w 12767104"/>
                <a:gd name="connsiteY167" fmla="*/ 1007542 h 13064490"/>
                <a:gd name="connsiteX168" fmla="*/ 2792430 w 12767104"/>
                <a:gd name="connsiteY168" fmla="*/ 1246638 h 13064490"/>
                <a:gd name="connsiteX169" fmla="*/ 2793380 w 12767104"/>
                <a:gd name="connsiteY169" fmla="*/ 1429807 h 13064490"/>
                <a:gd name="connsiteX170" fmla="*/ 2655567 w 12767104"/>
                <a:gd name="connsiteY170" fmla="*/ 1478709 h 13064490"/>
                <a:gd name="connsiteX171" fmla="*/ 2541665 w 12767104"/>
                <a:gd name="connsiteY171" fmla="*/ 1603773 h 13064490"/>
                <a:gd name="connsiteX172" fmla="*/ 2356057 w 12767104"/>
                <a:gd name="connsiteY172" fmla="*/ 1591769 h 13064490"/>
                <a:gd name="connsiteX173" fmla="*/ 2241013 w 12767104"/>
                <a:gd name="connsiteY173" fmla="*/ 1758385 h 13064490"/>
                <a:gd name="connsiteX174" fmla="*/ 2084315 w 12767104"/>
                <a:gd name="connsiteY174" fmla="*/ 1706813 h 13064490"/>
                <a:gd name="connsiteX175" fmla="*/ 2012822 w 12767104"/>
                <a:gd name="connsiteY175" fmla="*/ 1710689 h 13064490"/>
                <a:gd name="connsiteX176" fmla="*/ 2007107 w 12767104"/>
                <a:gd name="connsiteY176" fmla="*/ 1870709 h 13064490"/>
                <a:gd name="connsiteX177" fmla="*/ 1736597 w 12767104"/>
                <a:gd name="connsiteY177" fmla="*/ 1920239 h 13064490"/>
                <a:gd name="connsiteX178" fmla="*/ 1383792 w 12767104"/>
                <a:gd name="connsiteY178" fmla="*/ 1796415 h 13064490"/>
                <a:gd name="connsiteX179" fmla="*/ 1075680 w 12767104"/>
                <a:gd name="connsiteY179" fmla="*/ 1999047 h 13064490"/>
                <a:gd name="connsiteX180" fmla="*/ 1053084 w 12767104"/>
                <a:gd name="connsiteY180" fmla="*/ 2431542 h 13064490"/>
                <a:gd name="connsiteX181" fmla="*/ 514350 w 12767104"/>
                <a:gd name="connsiteY181" fmla="*/ 2355342 h 13064490"/>
                <a:gd name="connsiteX182" fmla="*/ 469831 w 12767104"/>
                <a:gd name="connsiteY182" fmla="*/ 2529838 h 13064490"/>
                <a:gd name="connsiteX183" fmla="*/ 0 w 12767104"/>
                <a:gd name="connsiteY183" fmla="*/ 2450592 h 13064490"/>
                <a:gd name="connsiteX0" fmla="*/ 0 w 12767104"/>
                <a:gd name="connsiteY0" fmla="*/ 2450592 h 13064490"/>
                <a:gd name="connsiteX1" fmla="*/ 266319 w 12767104"/>
                <a:gd name="connsiteY1" fmla="*/ 2830068 h 13064490"/>
                <a:gd name="connsiteX2" fmla="*/ 715899 w 12767104"/>
                <a:gd name="connsiteY2" fmla="*/ 2767965 h 13064490"/>
                <a:gd name="connsiteX3" fmla="*/ 1254633 w 12767104"/>
                <a:gd name="connsiteY3" fmla="*/ 3008757 h 13064490"/>
                <a:gd name="connsiteX4" fmla="*/ 1414652 w 12767104"/>
                <a:gd name="connsiteY4" fmla="*/ 3208019 h 13064490"/>
                <a:gd name="connsiteX5" fmla="*/ 1605152 w 12767104"/>
                <a:gd name="connsiteY5" fmla="*/ 3383279 h 13064490"/>
                <a:gd name="connsiteX6" fmla="*/ 1776602 w 12767104"/>
                <a:gd name="connsiteY6" fmla="*/ 3274694 h 13064490"/>
                <a:gd name="connsiteX7" fmla="*/ 2104262 w 12767104"/>
                <a:gd name="connsiteY7" fmla="*/ 3577589 h 13064490"/>
                <a:gd name="connsiteX8" fmla="*/ 2044827 w 12767104"/>
                <a:gd name="connsiteY8" fmla="*/ 3737610 h 13064490"/>
                <a:gd name="connsiteX9" fmla="*/ 2681477 w 12767104"/>
                <a:gd name="connsiteY9" fmla="*/ 3979544 h 13064490"/>
                <a:gd name="connsiteX10" fmla="*/ 3096767 w 12767104"/>
                <a:gd name="connsiteY10" fmla="*/ 3918584 h 13064490"/>
                <a:gd name="connsiteX11" fmla="*/ 3167252 w 12767104"/>
                <a:gd name="connsiteY11" fmla="*/ 4078604 h 13064490"/>
                <a:gd name="connsiteX12" fmla="*/ 3313937 w 12767104"/>
                <a:gd name="connsiteY12" fmla="*/ 4000499 h 13064490"/>
                <a:gd name="connsiteX13" fmla="*/ 3447669 w 12767104"/>
                <a:gd name="connsiteY13" fmla="*/ 4025646 h 13064490"/>
                <a:gd name="connsiteX14" fmla="*/ 3510152 w 12767104"/>
                <a:gd name="connsiteY14" fmla="*/ 4219574 h 13064490"/>
                <a:gd name="connsiteX15" fmla="*/ 3515867 w 12767104"/>
                <a:gd name="connsiteY15" fmla="*/ 4589144 h 13064490"/>
                <a:gd name="connsiteX16" fmla="*/ 3371087 w 12767104"/>
                <a:gd name="connsiteY16" fmla="*/ 4928234 h 13064490"/>
                <a:gd name="connsiteX17" fmla="*/ 3479672 w 12767104"/>
                <a:gd name="connsiteY17" fmla="*/ 5463539 h 13064490"/>
                <a:gd name="connsiteX18" fmla="*/ 3310127 w 12767104"/>
                <a:gd name="connsiteY18" fmla="*/ 5494019 h 13064490"/>
                <a:gd name="connsiteX19" fmla="*/ 3172967 w 12767104"/>
                <a:gd name="connsiteY19" fmla="*/ 6015989 h 13064490"/>
                <a:gd name="connsiteX20" fmla="*/ 3262502 w 12767104"/>
                <a:gd name="connsiteY20" fmla="*/ 6031229 h 13064490"/>
                <a:gd name="connsiteX21" fmla="*/ 3315842 w 12767104"/>
                <a:gd name="connsiteY21" fmla="*/ 6193154 h 13064490"/>
                <a:gd name="connsiteX22" fmla="*/ 3464432 w 12767104"/>
                <a:gd name="connsiteY22" fmla="*/ 6115049 h 13064490"/>
                <a:gd name="connsiteX23" fmla="*/ 3593972 w 12767104"/>
                <a:gd name="connsiteY23" fmla="*/ 6273164 h 13064490"/>
                <a:gd name="connsiteX24" fmla="*/ 3835146 w 12767104"/>
                <a:gd name="connsiteY24" fmla="*/ 6307836 h 13064490"/>
                <a:gd name="connsiteX25" fmla="*/ 3643502 w 12767104"/>
                <a:gd name="connsiteY25" fmla="*/ 6793229 h 13064490"/>
                <a:gd name="connsiteX26" fmla="*/ 3704462 w 12767104"/>
                <a:gd name="connsiteY26" fmla="*/ 7218044 h 13064490"/>
                <a:gd name="connsiteX27" fmla="*/ 3508247 w 12767104"/>
                <a:gd name="connsiteY27" fmla="*/ 7745729 h 13064490"/>
                <a:gd name="connsiteX28" fmla="*/ 3654932 w 12767104"/>
                <a:gd name="connsiteY28" fmla="*/ 7880984 h 13064490"/>
                <a:gd name="connsiteX29" fmla="*/ 3396234 w 12767104"/>
                <a:gd name="connsiteY29" fmla="*/ 8180451 h 13064490"/>
                <a:gd name="connsiteX30" fmla="*/ 3645407 w 12767104"/>
                <a:gd name="connsiteY30" fmla="*/ 8650604 h 13064490"/>
                <a:gd name="connsiteX31" fmla="*/ 4189476 w 12767104"/>
                <a:gd name="connsiteY31" fmla="*/ 9107805 h 13064490"/>
                <a:gd name="connsiteX32" fmla="*/ 4317872 w 12767104"/>
                <a:gd name="connsiteY32" fmla="*/ 9022079 h 13064490"/>
                <a:gd name="connsiteX33" fmla="*/ 4573142 w 12767104"/>
                <a:gd name="connsiteY33" fmla="*/ 9305924 h 13064490"/>
                <a:gd name="connsiteX34" fmla="*/ 4847462 w 12767104"/>
                <a:gd name="connsiteY34" fmla="*/ 9330689 h 13064490"/>
                <a:gd name="connsiteX35" fmla="*/ 5024627 w 12767104"/>
                <a:gd name="connsiteY35" fmla="*/ 9193529 h 13064490"/>
                <a:gd name="connsiteX36" fmla="*/ 5401817 w 12767104"/>
                <a:gd name="connsiteY36" fmla="*/ 9408794 h 13064490"/>
                <a:gd name="connsiteX37" fmla="*/ 5702807 w 12767104"/>
                <a:gd name="connsiteY37" fmla="*/ 9414509 h 13064490"/>
                <a:gd name="connsiteX38" fmla="*/ 5805677 w 12767104"/>
                <a:gd name="connsiteY38" fmla="*/ 9641204 h 13064490"/>
                <a:gd name="connsiteX39" fmla="*/ 6116192 w 12767104"/>
                <a:gd name="connsiteY39" fmla="*/ 9660254 h 13064490"/>
                <a:gd name="connsiteX40" fmla="*/ 6206109 w 12767104"/>
                <a:gd name="connsiteY40" fmla="*/ 9857613 h 13064490"/>
                <a:gd name="connsiteX41" fmla="*/ 6379082 w 12767104"/>
                <a:gd name="connsiteY41" fmla="*/ 9858374 h 13064490"/>
                <a:gd name="connsiteX42" fmla="*/ 6531482 w 12767104"/>
                <a:gd name="connsiteY42" fmla="*/ 10033634 h 13064490"/>
                <a:gd name="connsiteX43" fmla="*/ 6741032 w 12767104"/>
                <a:gd name="connsiteY43" fmla="*/ 10033634 h 13064490"/>
                <a:gd name="connsiteX44" fmla="*/ 6769607 w 12767104"/>
                <a:gd name="connsiteY44" fmla="*/ 10528934 h 13064490"/>
                <a:gd name="connsiteX45" fmla="*/ 6960108 w 12767104"/>
                <a:gd name="connsiteY45" fmla="*/ 10938891 h 13064490"/>
                <a:gd name="connsiteX46" fmla="*/ 6458712 w 12767104"/>
                <a:gd name="connsiteY46" fmla="*/ 11369040 h 13064490"/>
                <a:gd name="connsiteX47" fmla="*/ 6592443 w 12767104"/>
                <a:gd name="connsiteY47" fmla="*/ 11569065 h 13064490"/>
                <a:gd name="connsiteX48" fmla="*/ 6723888 w 12767104"/>
                <a:gd name="connsiteY48" fmla="*/ 11530965 h 13064490"/>
                <a:gd name="connsiteX49" fmla="*/ 6826758 w 12767104"/>
                <a:gd name="connsiteY49" fmla="*/ 11633835 h 13064490"/>
                <a:gd name="connsiteX50" fmla="*/ 6834378 w 12767104"/>
                <a:gd name="connsiteY50" fmla="*/ 11870055 h 13064490"/>
                <a:gd name="connsiteX51" fmla="*/ 6950583 w 12767104"/>
                <a:gd name="connsiteY51" fmla="*/ 12011025 h 13064490"/>
                <a:gd name="connsiteX52" fmla="*/ 7009638 w 12767104"/>
                <a:gd name="connsiteY52" fmla="*/ 12390120 h 13064490"/>
                <a:gd name="connsiteX53" fmla="*/ 6941058 w 12767104"/>
                <a:gd name="connsiteY53" fmla="*/ 12628245 h 13064490"/>
                <a:gd name="connsiteX54" fmla="*/ 7076313 w 12767104"/>
                <a:gd name="connsiteY54" fmla="*/ 12847320 h 13064490"/>
                <a:gd name="connsiteX55" fmla="*/ 7202043 w 12767104"/>
                <a:gd name="connsiteY55" fmla="*/ 12943713 h 13064490"/>
                <a:gd name="connsiteX56" fmla="*/ 7287768 w 12767104"/>
                <a:gd name="connsiteY56" fmla="*/ 12799695 h 13064490"/>
                <a:gd name="connsiteX57" fmla="*/ 7377303 w 12767104"/>
                <a:gd name="connsiteY57" fmla="*/ 12759690 h 13064490"/>
                <a:gd name="connsiteX58" fmla="*/ 7748778 w 12767104"/>
                <a:gd name="connsiteY58" fmla="*/ 12538710 h 13064490"/>
                <a:gd name="connsiteX59" fmla="*/ 8312658 w 12767104"/>
                <a:gd name="connsiteY59" fmla="*/ 13034010 h 13064490"/>
                <a:gd name="connsiteX60" fmla="*/ 8440293 w 12767104"/>
                <a:gd name="connsiteY60" fmla="*/ 12971145 h 13064490"/>
                <a:gd name="connsiteX61" fmla="*/ 8819388 w 12767104"/>
                <a:gd name="connsiteY61" fmla="*/ 13013055 h 13064490"/>
                <a:gd name="connsiteX62" fmla="*/ 9089898 w 12767104"/>
                <a:gd name="connsiteY62" fmla="*/ 13064490 h 13064490"/>
                <a:gd name="connsiteX63" fmla="*/ 9554718 w 12767104"/>
                <a:gd name="connsiteY63" fmla="*/ 12974954 h 13064490"/>
                <a:gd name="connsiteX64" fmla="*/ 9853803 w 12767104"/>
                <a:gd name="connsiteY64" fmla="*/ 12885420 h 13064490"/>
                <a:gd name="connsiteX65" fmla="*/ 9954006 w 12767104"/>
                <a:gd name="connsiteY65" fmla="*/ 12968097 h 13064490"/>
                <a:gd name="connsiteX66" fmla="*/ 10019538 w 12767104"/>
                <a:gd name="connsiteY66" fmla="*/ 12891134 h 13064490"/>
                <a:gd name="connsiteX67" fmla="*/ 10107168 w 12767104"/>
                <a:gd name="connsiteY67" fmla="*/ 12702539 h 13064490"/>
                <a:gd name="connsiteX68" fmla="*/ 10103358 w 12767104"/>
                <a:gd name="connsiteY68" fmla="*/ 12614909 h 13064490"/>
                <a:gd name="connsiteX69" fmla="*/ 10177653 w 12767104"/>
                <a:gd name="connsiteY69" fmla="*/ 12538709 h 13064490"/>
                <a:gd name="connsiteX70" fmla="*/ 10135743 w 12767104"/>
                <a:gd name="connsiteY70" fmla="*/ 12378689 h 13064490"/>
                <a:gd name="connsiteX71" fmla="*/ 10267188 w 12767104"/>
                <a:gd name="connsiteY71" fmla="*/ 12338684 h 13064490"/>
                <a:gd name="connsiteX72" fmla="*/ 10419207 w 12767104"/>
                <a:gd name="connsiteY72" fmla="*/ 11967972 h 13064490"/>
                <a:gd name="connsiteX73" fmla="*/ 11149203 w 12767104"/>
                <a:gd name="connsiteY73" fmla="*/ 12121514 h 13064490"/>
                <a:gd name="connsiteX74" fmla="*/ 12090273 w 12767104"/>
                <a:gd name="connsiteY74" fmla="*/ 11727179 h 13064490"/>
                <a:gd name="connsiteX75" fmla="*/ 12248388 w 12767104"/>
                <a:gd name="connsiteY75" fmla="*/ 11870054 h 13064490"/>
                <a:gd name="connsiteX76" fmla="*/ 12362688 w 12767104"/>
                <a:gd name="connsiteY76" fmla="*/ 11891009 h 13064490"/>
                <a:gd name="connsiteX77" fmla="*/ 12524613 w 12767104"/>
                <a:gd name="connsiteY77" fmla="*/ 11662409 h 13064490"/>
                <a:gd name="connsiteX78" fmla="*/ 12600813 w 12767104"/>
                <a:gd name="connsiteY78" fmla="*/ 11622404 h 13064490"/>
                <a:gd name="connsiteX79" fmla="*/ 12658344 w 12767104"/>
                <a:gd name="connsiteY79" fmla="*/ 11645265 h 13064490"/>
                <a:gd name="connsiteX80" fmla="*/ 12758928 w 12767104"/>
                <a:gd name="connsiteY80" fmla="*/ 11344274 h 13064490"/>
                <a:gd name="connsiteX81" fmla="*/ 12446507 w 12767104"/>
                <a:gd name="connsiteY81" fmla="*/ 10921364 h 13064490"/>
                <a:gd name="connsiteX82" fmla="*/ 12383642 w 12767104"/>
                <a:gd name="connsiteY82" fmla="*/ 10618469 h 13064490"/>
                <a:gd name="connsiteX83" fmla="*/ 12201906 w 12767104"/>
                <a:gd name="connsiteY83" fmla="*/ 10423017 h 13064490"/>
                <a:gd name="connsiteX84" fmla="*/ 12216002 w 12767104"/>
                <a:gd name="connsiteY84" fmla="*/ 10138409 h 13064490"/>
                <a:gd name="connsiteX85" fmla="*/ 12560807 w 12767104"/>
                <a:gd name="connsiteY85" fmla="*/ 9631679 h 13064490"/>
                <a:gd name="connsiteX86" fmla="*/ 12693777 w 12767104"/>
                <a:gd name="connsiteY86" fmla="*/ 8833866 h 13064490"/>
                <a:gd name="connsiteX87" fmla="*/ 12472416 w 12767104"/>
                <a:gd name="connsiteY87" fmla="*/ 8590407 h 13064490"/>
                <a:gd name="connsiteX88" fmla="*/ 12508992 w 12767104"/>
                <a:gd name="connsiteY88" fmla="*/ 7827264 h 13064490"/>
                <a:gd name="connsiteX89" fmla="*/ 12256389 w 12767104"/>
                <a:gd name="connsiteY89" fmla="*/ 7655052 h 13064490"/>
                <a:gd name="connsiteX90" fmla="*/ 11978640 w 12767104"/>
                <a:gd name="connsiteY90" fmla="*/ 7424928 h 13064490"/>
                <a:gd name="connsiteX91" fmla="*/ 11887200 w 12767104"/>
                <a:gd name="connsiteY91" fmla="*/ 6784848 h 13064490"/>
                <a:gd name="connsiteX92" fmla="*/ 12052173 w 12767104"/>
                <a:gd name="connsiteY92" fmla="*/ 6573774 h 13064490"/>
                <a:gd name="connsiteX93" fmla="*/ 12172950 w 12767104"/>
                <a:gd name="connsiteY93" fmla="*/ 6334887 h 13064490"/>
                <a:gd name="connsiteX94" fmla="*/ 12179808 w 12767104"/>
                <a:gd name="connsiteY94" fmla="*/ 5888736 h 13064490"/>
                <a:gd name="connsiteX95" fmla="*/ 11915394 w 12767104"/>
                <a:gd name="connsiteY95" fmla="*/ 5550027 h 13064490"/>
                <a:gd name="connsiteX96" fmla="*/ 11612880 w 12767104"/>
                <a:gd name="connsiteY96" fmla="*/ 5285232 h 13064490"/>
                <a:gd name="connsiteX97" fmla="*/ 11137392 w 12767104"/>
                <a:gd name="connsiteY97" fmla="*/ 4791456 h 13064490"/>
                <a:gd name="connsiteX98" fmla="*/ 10345674 w 12767104"/>
                <a:gd name="connsiteY98" fmla="*/ 4283583 h 13064490"/>
                <a:gd name="connsiteX99" fmla="*/ 10364343 w 12767104"/>
                <a:gd name="connsiteY99" fmla="*/ 3643122 h 13064490"/>
                <a:gd name="connsiteX100" fmla="*/ 10991088 w 12767104"/>
                <a:gd name="connsiteY100" fmla="*/ 3035808 h 13064490"/>
                <a:gd name="connsiteX101" fmla="*/ 11228832 w 12767104"/>
                <a:gd name="connsiteY101" fmla="*/ 2523744 h 13064490"/>
                <a:gd name="connsiteX102" fmla="*/ 11155680 w 12767104"/>
                <a:gd name="connsiteY102" fmla="*/ 2286000 h 13064490"/>
                <a:gd name="connsiteX103" fmla="*/ 11391900 w 12767104"/>
                <a:gd name="connsiteY103" fmla="*/ 1664970 h 13064490"/>
                <a:gd name="connsiteX104" fmla="*/ 11299698 w 12767104"/>
                <a:gd name="connsiteY104" fmla="*/ 1289304 h 13064490"/>
                <a:gd name="connsiteX105" fmla="*/ 10966704 w 12767104"/>
                <a:gd name="connsiteY105" fmla="*/ 1435227 h 13064490"/>
                <a:gd name="connsiteX106" fmla="*/ 10770870 w 12767104"/>
                <a:gd name="connsiteY106" fmla="*/ 1719072 h 13064490"/>
                <a:gd name="connsiteX107" fmla="*/ 10211943 w 12767104"/>
                <a:gd name="connsiteY107" fmla="*/ 1704594 h 13064490"/>
                <a:gd name="connsiteX108" fmla="*/ 10643616 w 12767104"/>
                <a:gd name="connsiteY108" fmla="*/ 987552 h 13064490"/>
                <a:gd name="connsiteX109" fmla="*/ 10569321 w 12767104"/>
                <a:gd name="connsiteY109" fmla="*/ 768477 h 13064490"/>
                <a:gd name="connsiteX110" fmla="*/ 10310241 w 12767104"/>
                <a:gd name="connsiteY110" fmla="*/ 644652 h 13064490"/>
                <a:gd name="connsiteX111" fmla="*/ 10132695 w 12767104"/>
                <a:gd name="connsiteY111" fmla="*/ 798957 h 13064490"/>
                <a:gd name="connsiteX112" fmla="*/ 9947147 w 12767104"/>
                <a:gd name="connsiteY112" fmla="*/ 712469 h 13064490"/>
                <a:gd name="connsiteX113" fmla="*/ 9547097 w 12767104"/>
                <a:gd name="connsiteY113" fmla="*/ 748664 h 13064490"/>
                <a:gd name="connsiteX114" fmla="*/ 9390887 w 12767104"/>
                <a:gd name="connsiteY114" fmla="*/ 302894 h 13064490"/>
                <a:gd name="connsiteX115" fmla="*/ 9286112 w 12767104"/>
                <a:gd name="connsiteY115" fmla="*/ 152399 h 13064490"/>
                <a:gd name="connsiteX116" fmla="*/ 9089136 w 12767104"/>
                <a:gd name="connsiteY116" fmla="*/ 0 h 13064490"/>
                <a:gd name="connsiteX117" fmla="*/ 9030842 w 12767104"/>
                <a:gd name="connsiteY117" fmla="*/ 188594 h 13064490"/>
                <a:gd name="connsiteX118" fmla="*/ 9137522 w 12767104"/>
                <a:gd name="connsiteY118" fmla="*/ 352424 h 13064490"/>
                <a:gd name="connsiteX119" fmla="*/ 8903207 w 12767104"/>
                <a:gd name="connsiteY119" fmla="*/ 421004 h 13064490"/>
                <a:gd name="connsiteX120" fmla="*/ 8634602 w 12767104"/>
                <a:gd name="connsiteY120" fmla="*/ 548639 h 13064490"/>
                <a:gd name="connsiteX121" fmla="*/ 8421242 w 12767104"/>
                <a:gd name="connsiteY121" fmla="*/ 859154 h 13064490"/>
                <a:gd name="connsiteX122" fmla="*/ 8219312 w 12767104"/>
                <a:gd name="connsiteY122" fmla="*/ 922019 h 13064490"/>
                <a:gd name="connsiteX123" fmla="*/ 8125967 w 12767104"/>
                <a:gd name="connsiteY123" fmla="*/ 1301114 h 13064490"/>
                <a:gd name="connsiteX124" fmla="*/ 8017382 w 12767104"/>
                <a:gd name="connsiteY124" fmla="*/ 1407794 h 13064490"/>
                <a:gd name="connsiteX125" fmla="*/ 7960232 w 12767104"/>
                <a:gd name="connsiteY125" fmla="*/ 1514474 h 13064490"/>
                <a:gd name="connsiteX126" fmla="*/ 7884032 w 12767104"/>
                <a:gd name="connsiteY126" fmla="*/ 1417319 h 13064490"/>
                <a:gd name="connsiteX127" fmla="*/ 7783067 w 12767104"/>
                <a:gd name="connsiteY127" fmla="*/ 1499234 h 13064490"/>
                <a:gd name="connsiteX128" fmla="*/ 7695437 w 12767104"/>
                <a:gd name="connsiteY128" fmla="*/ 1630679 h 13064490"/>
                <a:gd name="connsiteX129" fmla="*/ 7692009 w 12767104"/>
                <a:gd name="connsiteY129" fmla="*/ 1780413 h 13064490"/>
                <a:gd name="connsiteX130" fmla="*/ 7466837 w 12767104"/>
                <a:gd name="connsiteY130" fmla="*/ 1535429 h 13064490"/>
                <a:gd name="connsiteX131" fmla="*/ 7015352 w 12767104"/>
                <a:gd name="connsiteY131" fmla="*/ 1952624 h 13064490"/>
                <a:gd name="connsiteX132" fmla="*/ 6794372 w 12767104"/>
                <a:gd name="connsiteY132" fmla="*/ 1811654 h 13064490"/>
                <a:gd name="connsiteX133" fmla="*/ 6438129 w 12767104"/>
                <a:gd name="connsiteY133" fmla="*/ 2047977 h 13064490"/>
                <a:gd name="connsiteX134" fmla="*/ 6388541 w 12767104"/>
                <a:gd name="connsiteY134" fmla="*/ 2077730 h 13064490"/>
                <a:gd name="connsiteX135" fmla="*/ 6200069 w 12767104"/>
                <a:gd name="connsiteY135" fmla="*/ 2258230 h 13064490"/>
                <a:gd name="connsiteX136" fmla="*/ 6132668 w 12767104"/>
                <a:gd name="connsiteY136" fmla="*/ 2184840 h 13064490"/>
                <a:gd name="connsiteX137" fmla="*/ 6051343 w 12767104"/>
                <a:gd name="connsiteY137" fmla="*/ 2172939 h 13064490"/>
                <a:gd name="connsiteX138" fmla="*/ 6160437 w 12767104"/>
                <a:gd name="connsiteY138" fmla="*/ 2085664 h 13064490"/>
                <a:gd name="connsiteX139" fmla="*/ 6152503 w 12767104"/>
                <a:gd name="connsiteY139" fmla="*/ 2036076 h 13064490"/>
                <a:gd name="connsiteX140" fmla="*/ 6071179 w 12767104"/>
                <a:gd name="connsiteY140" fmla="*/ 2038060 h 13064490"/>
                <a:gd name="connsiteX141" fmla="*/ 5991838 w 12767104"/>
                <a:gd name="connsiteY141" fmla="*/ 2105499 h 13064490"/>
                <a:gd name="connsiteX142" fmla="*/ 5957469 w 12767104"/>
                <a:gd name="connsiteY142" fmla="*/ 2048407 h 13064490"/>
                <a:gd name="connsiteX143" fmla="*/ 5841165 w 12767104"/>
                <a:gd name="connsiteY143" fmla="*/ 2136802 h 13064490"/>
                <a:gd name="connsiteX144" fmla="*/ 5728031 w 12767104"/>
                <a:gd name="connsiteY144" fmla="*/ 2049961 h 13064490"/>
                <a:gd name="connsiteX145" fmla="*/ 5581714 w 12767104"/>
                <a:gd name="connsiteY145" fmla="*/ 2050271 h 13064490"/>
                <a:gd name="connsiteX146" fmla="*/ 5460256 w 12767104"/>
                <a:gd name="connsiteY146" fmla="*/ 2097565 h 13064490"/>
                <a:gd name="connsiteX147" fmla="*/ 5343431 w 12767104"/>
                <a:gd name="connsiteY147" fmla="*/ 2060837 h 13064490"/>
                <a:gd name="connsiteX148" fmla="*/ 5406726 w 12767104"/>
                <a:gd name="connsiteY148" fmla="*/ 1936586 h 13064490"/>
                <a:gd name="connsiteX149" fmla="*/ 5090795 w 12767104"/>
                <a:gd name="connsiteY149" fmla="*/ 1866128 h 13064490"/>
                <a:gd name="connsiteX150" fmla="*/ 5060722 w 12767104"/>
                <a:gd name="connsiteY150" fmla="*/ 1712143 h 13064490"/>
                <a:gd name="connsiteX151" fmla="*/ 4881247 w 12767104"/>
                <a:gd name="connsiteY151" fmla="*/ 1785439 h 13064490"/>
                <a:gd name="connsiteX152" fmla="*/ 4600337 w 12767104"/>
                <a:gd name="connsiteY152" fmla="*/ 1628820 h 13064490"/>
                <a:gd name="connsiteX153" fmla="*/ 4512137 w 12767104"/>
                <a:gd name="connsiteY153" fmla="*/ 1712763 h 13064490"/>
                <a:gd name="connsiteX154" fmla="*/ 4375274 w 12767104"/>
                <a:gd name="connsiteY154" fmla="*/ 1712763 h 13064490"/>
                <a:gd name="connsiteX155" fmla="*/ 4289902 w 12767104"/>
                <a:gd name="connsiteY155" fmla="*/ 1742267 h 13064490"/>
                <a:gd name="connsiteX156" fmla="*/ 4214609 w 12767104"/>
                <a:gd name="connsiteY156" fmla="*/ 1593753 h 13064490"/>
                <a:gd name="connsiteX157" fmla="*/ 4095599 w 12767104"/>
                <a:gd name="connsiteY157" fmla="*/ 1520363 h 13064490"/>
                <a:gd name="connsiteX158" fmla="*/ 4099856 w 12767104"/>
                <a:gd name="connsiteY158" fmla="*/ 1431046 h 13064490"/>
                <a:gd name="connsiteX159" fmla="*/ 3996423 w 12767104"/>
                <a:gd name="connsiteY159" fmla="*/ 1391434 h 13064490"/>
                <a:gd name="connsiteX160" fmla="*/ 3762439 w 12767104"/>
                <a:gd name="connsiteY160" fmla="*/ 1268200 h 13064490"/>
                <a:gd name="connsiteX161" fmla="*/ 3683643 w 12767104"/>
                <a:gd name="connsiteY161" fmla="*/ 1308185 h 13064490"/>
                <a:gd name="connsiteX162" fmla="*/ 3505928 w 12767104"/>
                <a:gd name="connsiteY162" fmla="*/ 1106176 h 13064490"/>
                <a:gd name="connsiteX163" fmla="*/ 3296242 w 12767104"/>
                <a:gd name="connsiteY163" fmla="*/ 1199033 h 13064490"/>
                <a:gd name="connsiteX164" fmla="*/ 3234753 w 12767104"/>
                <a:gd name="connsiteY164" fmla="*/ 1089940 h 13064490"/>
                <a:gd name="connsiteX165" fmla="*/ 2999574 w 12767104"/>
                <a:gd name="connsiteY165" fmla="*/ 1182219 h 13064490"/>
                <a:gd name="connsiteX166" fmla="*/ 2992765 w 12767104"/>
                <a:gd name="connsiteY166" fmla="*/ 1034402 h 13064490"/>
                <a:gd name="connsiteX167" fmla="*/ 2920345 w 12767104"/>
                <a:gd name="connsiteY167" fmla="*/ 1007542 h 13064490"/>
                <a:gd name="connsiteX168" fmla="*/ 2792430 w 12767104"/>
                <a:gd name="connsiteY168" fmla="*/ 1246638 h 13064490"/>
                <a:gd name="connsiteX169" fmla="*/ 2793380 w 12767104"/>
                <a:gd name="connsiteY169" fmla="*/ 1429807 h 13064490"/>
                <a:gd name="connsiteX170" fmla="*/ 2655567 w 12767104"/>
                <a:gd name="connsiteY170" fmla="*/ 1478709 h 13064490"/>
                <a:gd name="connsiteX171" fmla="*/ 2541665 w 12767104"/>
                <a:gd name="connsiteY171" fmla="*/ 1603773 h 13064490"/>
                <a:gd name="connsiteX172" fmla="*/ 2356057 w 12767104"/>
                <a:gd name="connsiteY172" fmla="*/ 1591769 h 13064490"/>
                <a:gd name="connsiteX173" fmla="*/ 2241013 w 12767104"/>
                <a:gd name="connsiteY173" fmla="*/ 1758385 h 13064490"/>
                <a:gd name="connsiteX174" fmla="*/ 2084315 w 12767104"/>
                <a:gd name="connsiteY174" fmla="*/ 1706813 h 13064490"/>
                <a:gd name="connsiteX175" fmla="*/ 2012822 w 12767104"/>
                <a:gd name="connsiteY175" fmla="*/ 1710689 h 13064490"/>
                <a:gd name="connsiteX176" fmla="*/ 2007107 w 12767104"/>
                <a:gd name="connsiteY176" fmla="*/ 1870709 h 13064490"/>
                <a:gd name="connsiteX177" fmla="*/ 1748145 w 12767104"/>
                <a:gd name="connsiteY177" fmla="*/ 1946574 h 13064490"/>
                <a:gd name="connsiteX178" fmla="*/ 1383792 w 12767104"/>
                <a:gd name="connsiteY178" fmla="*/ 1796415 h 13064490"/>
                <a:gd name="connsiteX179" fmla="*/ 1075680 w 12767104"/>
                <a:gd name="connsiteY179" fmla="*/ 1999047 h 13064490"/>
                <a:gd name="connsiteX180" fmla="*/ 1053084 w 12767104"/>
                <a:gd name="connsiteY180" fmla="*/ 2431542 h 13064490"/>
                <a:gd name="connsiteX181" fmla="*/ 514350 w 12767104"/>
                <a:gd name="connsiteY181" fmla="*/ 2355342 h 13064490"/>
                <a:gd name="connsiteX182" fmla="*/ 469831 w 12767104"/>
                <a:gd name="connsiteY182" fmla="*/ 2529838 h 13064490"/>
                <a:gd name="connsiteX183" fmla="*/ 0 w 12767104"/>
                <a:gd name="connsiteY183" fmla="*/ 2450592 h 13064490"/>
                <a:gd name="connsiteX0" fmla="*/ 0 w 12767104"/>
                <a:gd name="connsiteY0" fmla="*/ 2450592 h 13064490"/>
                <a:gd name="connsiteX1" fmla="*/ 266319 w 12767104"/>
                <a:gd name="connsiteY1" fmla="*/ 2830068 h 13064490"/>
                <a:gd name="connsiteX2" fmla="*/ 715899 w 12767104"/>
                <a:gd name="connsiteY2" fmla="*/ 2767965 h 13064490"/>
                <a:gd name="connsiteX3" fmla="*/ 1254633 w 12767104"/>
                <a:gd name="connsiteY3" fmla="*/ 3008757 h 13064490"/>
                <a:gd name="connsiteX4" fmla="*/ 1414652 w 12767104"/>
                <a:gd name="connsiteY4" fmla="*/ 3208019 h 13064490"/>
                <a:gd name="connsiteX5" fmla="*/ 1605152 w 12767104"/>
                <a:gd name="connsiteY5" fmla="*/ 3383279 h 13064490"/>
                <a:gd name="connsiteX6" fmla="*/ 1776602 w 12767104"/>
                <a:gd name="connsiteY6" fmla="*/ 3274694 h 13064490"/>
                <a:gd name="connsiteX7" fmla="*/ 2104262 w 12767104"/>
                <a:gd name="connsiteY7" fmla="*/ 3577589 h 13064490"/>
                <a:gd name="connsiteX8" fmla="*/ 2044827 w 12767104"/>
                <a:gd name="connsiteY8" fmla="*/ 3737610 h 13064490"/>
                <a:gd name="connsiteX9" fmla="*/ 2681477 w 12767104"/>
                <a:gd name="connsiteY9" fmla="*/ 3979544 h 13064490"/>
                <a:gd name="connsiteX10" fmla="*/ 3096767 w 12767104"/>
                <a:gd name="connsiteY10" fmla="*/ 3918584 h 13064490"/>
                <a:gd name="connsiteX11" fmla="*/ 3167252 w 12767104"/>
                <a:gd name="connsiteY11" fmla="*/ 4078604 h 13064490"/>
                <a:gd name="connsiteX12" fmla="*/ 3313937 w 12767104"/>
                <a:gd name="connsiteY12" fmla="*/ 4000499 h 13064490"/>
                <a:gd name="connsiteX13" fmla="*/ 3447669 w 12767104"/>
                <a:gd name="connsiteY13" fmla="*/ 4025646 h 13064490"/>
                <a:gd name="connsiteX14" fmla="*/ 3510152 w 12767104"/>
                <a:gd name="connsiteY14" fmla="*/ 4219574 h 13064490"/>
                <a:gd name="connsiteX15" fmla="*/ 3515867 w 12767104"/>
                <a:gd name="connsiteY15" fmla="*/ 4589144 h 13064490"/>
                <a:gd name="connsiteX16" fmla="*/ 3371087 w 12767104"/>
                <a:gd name="connsiteY16" fmla="*/ 4928234 h 13064490"/>
                <a:gd name="connsiteX17" fmla="*/ 3479672 w 12767104"/>
                <a:gd name="connsiteY17" fmla="*/ 5463539 h 13064490"/>
                <a:gd name="connsiteX18" fmla="*/ 3310127 w 12767104"/>
                <a:gd name="connsiteY18" fmla="*/ 5494019 h 13064490"/>
                <a:gd name="connsiteX19" fmla="*/ 3172967 w 12767104"/>
                <a:gd name="connsiteY19" fmla="*/ 6015989 h 13064490"/>
                <a:gd name="connsiteX20" fmla="*/ 3262502 w 12767104"/>
                <a:gd name="connsiteY20" fmla="*/ 6031229 h 13064490"/>
                <a:gd name="connsiteX21" fmla="*/ 3315842 w 12767104"/>
                <a:gd name="connsiteY21" fmla="*/ 6193154 h 13064490"/>
                <a:gd name="connsiteX22" fmla="*/ 3464432 w 12767104"/>
                <a:gd name="connsiteY22" fmla="*/ 6115049 h 13064490"/>
                <a:gd name="connsiteX23" fmla="*/ 3593972 w 12767104"/>
                <a:gd name="connsiteY23" fmla="*/ 6273164 h 13064490"/>
                <a:gd name="connsiteX24" fmla="*/ 3835146 w 12767104"/>
                <a:gd name="connsiteY24" fmla="*/ 6307836 h 13064490"/>
                <a:gd name="connsiteX25" fmla="*/ 3643502 w 12767104"/>
                <a:gd name="connsiteY25" fmla="*/ 6793229 h 13064490"/>
                <a:gd name="connsiteX26" fmla="*/ 3704462 w 12767104"/>
                <a:gd name="connsiteY26" fmla="*/ 7218044 h 13064490"/>
                <a:gd name="connsiteX27" fmla="*/ 3508247 w 12767104"/>
                <a:gd name="connsiteY27" fmla="*/ 7745729 h 13064490"/>
                <a:gd name="connsiteX28" fmla="*/ 3654932 w 12767104"/>
                <a:gd name="connsiteY28" fmla="*/ 7880984 h 13064490"/>
                <a:gd name="connsiteX29" fmla="*/ 3396234 w 12767104"/>
                <a:gd name="connsiteY29" fmla="*/ 8180451 h 13064490"/>
                <a:gd name="connsiteX30" fmla="*/ 3645407 w 12767104"/>
                <a:gd name="connsiteY30" fmla="*/ 8650604 h 13064490"/>
                <a:gd name="connsiteX31" fmla="*/ 4189476 w 12767104"/>
                <a:gd name="connsiteY31" fmla="*/ 9107805 h 13064490"/>
                <a:gd name="connsiteX32" fmla="*/ 4317872 w 12767104"/>
                <a:gd name="connsiteY32" fmla="*/ 9022079 h 13064490"/>
                <a:gd name="connsiteX33" fmla="*/ 4573142 w 12767104"/>
                <a:gd name="connsiteY33" fmla="*/ 9305924 h 13064490"/>
                <a:gd name="connsiteX34" fmla="*/ 4847462 w 12767104"/>
                <a:gd name="connsiteY34" fmla="*/ 9330689 h 13064490"/>
                <a:gd name="connsiteX35" fmla="*/ 5024627 w 12767104"/>
                <a:gd name="connsiteY35" fmla="*/ 9193529 h 13064490"/>
                <a:gd name="connsiteX36" fmla="*/ 5401817 w 12767104"/>
                <a:gd name="connsiteY36" fmla="*/ 9408794 h 13064490"/>
                <a:gd name="connsiteX37" fmla="*/ 5702807 w 12767104"/>
                <a:gd name="connsiteY37" fmla="*/ 9414509 h 13064490"/>
                <a:gd name="connsiteX38" fmla="*/ 5805677 w 12767104"/>
                <a:gd name="connsiteY38" fmla="*/ 9641204 h 13064490"/>
                <a:gd name="connsiteX39" fmla="*/ 6116192 w 12767104"/>
                <a:gd name="connsiteY39" fmla="*/ 9660254 h 13064490"/>
                <a:gd name="connsiteX40" fmla="*/ 6206109 w 12767104"/>
                <a:gd name="connsiteY40" fmla="*/ 9857613 h 13064490"/>
                <a:gd name="connsiteX41" fmla="*/ 6379082 w 12767104"/>
                <a:gd name="connsiteY41" fmla="*/ 9858374 h 13064490"/>
                <a:gd name="connsiteX42" fmla="*/ 6531482 w 12767104"/>
                <a:gd name="connsiteY42" fmla="*/ 10033634 h 13064490"/>
                <a:gd name="connsiteX43" fmla="*/ 6741032 w 12767104"/>
                <a:gd name="connsiteY43" fmla="*/ 10033634 h 13064490"/>
                <a:gd name="connsiteX44" fmla="*/ 6769607 w 12767104"/>
                <a:gd name="connsiteY44" fmla="*/ 10528934 h 13064490"/>
                <a:gd name="connsiteX45" fmla="*/ 6960108 w 12767104"/>
                <a:gd name="connsiteY45" fmla="*/ 10938891 h 13064490"/>
                <a:gd name="connsiteX46" fmla="*/ 6458712 w 12767104"/>
                <a:gd name="connsiteY46" fmla="*/ 11369040 h 13064490"/>
                <a:gd name="connsiteX47" fmla="*/ 6592443 w 12767104"/>
                <a:gd name="connsiteY47" fmla="*/ 11569065 h 13064490"/>
                <a:gd name="connsiteX48" fmla="*/ 6723888 w 12767104"/>
                <a:gd name="connsiteY48" fmla="*/ 11530965 h 13064490"/>
                <a:gd name="connsiteX49" fmla="*/ 6826758 w 12767104"/>
                <a:gd name="connsiteY49" fmla="*/ 11633835 h 13064490"/>
                <a:gd name="connsiteX50" fmla="*/ 6834378 w 12767104"/>
                <a:gd name="connsiteY50" fmla="*/ 11870055 h 13064490"/>
                <a:gd name="connsiteX51" fmla="*/ 6950583 w 12767104"/>
                <a:gd name="connsiteY51" fmla="*/ 12011025 h 13064490"/>
                <a:gd name="connsiteX52" fmla="*/ 7009638 w 12767104"/>
                <a:gd name="connsiteY52" fmla="*/ 12390120 h 13064490"/>
                <a:gd name="connsiteX53" fmla="*/ 6941058 w 12767104"/>
                <a:gd name="connsiteY53" fmla="*/ 12628245 h 13064490"/>
                <a:gd name="connsiteX54" fmla="*/ 7076313 w 12767104"/>
                <a:gd name="connsiteY54" fmla="*/ 12847320 h 13064490"/>
                <a:gd name="connsiteX55" fmla="*/ 7202043 w 12767104"/>
                <a:gd name="connsiteY55" fmla="*/ 12943713 h 13064490"/>
                <a:gd name="connsiteX56" fmla="*/ 7287768 w 12767104"/>
                <a:gd name="connsiteY56" fmla="*/ 12799695 h 13064490"/>
                <a:gd name="connsiteX57" fmla="*/ 7377303 w 12767104"/>
                <a:gd name="connsiteY57" fmla="*/ 12759690 h 13064490"/>
                <a:gd name="connsiteX58" fmla="*/ 7748778 w 12767104"/>
                <a:gd name="connsiteY58" fmla="*/ 12538710 h 13064490"/>
                <a:gd name="connsiteX59" fmla="*/ 8312658 w 12767104"/>
                <a:gd name="connsiteY59" fmla="*/ 13034010 h 13064490"/>
                <a:gd name="connsiteX60" fmla="*/ 8440293 w 12767104"/>
                <a:gd name="connsiteY60" fmla="*/ 12971145 h 13064490"/>
                <a:gd name="connsiteX61" fmla="*/ 8819388 w 12767104"/>
                <a:gd name="connsiteY61" fmla="*/ 13013055 h 13064490"/>
                <a:gd name="connsiteX62" fmla="*/ 9089898 w 12767104"/>
                <a:gd name="connsiteY62" fmla="*/ 13064490 h 13064490"/>
                <a:gd name="connsiteX63" fmla="*/ 9554718 w 12767104"/>
                <a:gd name="connsiteY63" fmla="*/ 12974954 h 13064490"/>
                <a:gd name="connsiteX64" fmla="*/ 9853803 w 12767104"/>
                <a:gd name="connsiteY64" fmla="*/ 12885420 h 13064490"/>
                <a:gd name="connsiteX65" fmla="*/ 9954006 w 12767104"/>
                <a:gd name="connsiteY65" fmla="*/ 12968097 h 13064490"/>
                <a:gd name="connsiteX66" fmla="*/ 10019538 w 12767104"/>
                <a:gd name="connsiteY66" fmla="*/ 12891134 h 13064490"/>
                <a:gd name="connsiteX67" fmla="*/ 10107168 w 12767104"/>
                <a:gd name="connsiteY67" fmla="*/ 12702539 h 13064490"/>
                <a:gd name="connsiteX68" fmla="*/ 10103358 w 12767104"/>
                <a:gd name="connsiteY68" fmla="*/ 12614909 h 13064490"/>
                <a:gd name="connsiteX69" fmla="*/ 10177653 w 12767104"/>
                <a:gd name="connsiteY69" fmla="*/ 12538709 h 13064490"/>
                <a:gd name="connsiteX70" fmla="*/ 10135743 w 12767104"/>
                <a:gd name="connsiteY70" fmla="*/ 12378689 h 13064490"/>
                <a:gd name="connsiteX71" fmla="*/ 10267188 w 12767104"/>
                <a:gd name="connsiteY71" fmla="*/ 12338684 h 13064490"/>
                <a:gd name="connsiteX72" fmla="*/ 10419207 w 12767104"/>
                <a:gd name="connsiteY72" fmla="*/ 11967972 h 13064490"/>
                <a:gd name="connsiteX73" fmla="*/ 11149203 w 12767104"/>
                <a:gd name="connsiteY73" fmla="*/ 12121514 h 13064490"/>
                <a:gd name="connsiteX74" fmla="*/ 12090273 w 12767104"/>
                <a:gd name="connsiteY74" fmla="*/ 11727179 h 13064490"/>
                <a:gd name="connsiteX75" fmla="*/ 12248388 w 12767104"/>
                <a:gd name="connsiteY75" fmla="*/ 11870054 h 13064490"/>
                <a:gd name="connsiteX76" fmla="*/ 12362688 w 12767104"/>
                <a:gd name="connsiteY76" fmla="*/ 11891009 h 13064490"/>
                <a:gd name="connsiteX77" fmla="*/ 12524613 w 12767104"/>
                <a:gd name="connsiteY77" fmla="*/ 11662409 h 13064490"/>
                <a:gd name="connsiteX78" fmla="*/ 12600813 w 12767104"/>
                <a:gd name="connsiteY78" fmla="*/ 11622404 h 13064490"/>
                <a:gd name="connsiteX79" fmla="*/ 12658344 w 12767104"/>
                <a:gd name="connsiteY79" fmla="*/ 11645265 h 13064490"/>
                <a:gd name="connsiteX80" fmla="*/ 12758928 w 12767104"/>
                <a:gd name="connsiteY80" fmla="*/ 11344274 h 13064490"/>
                <a:gd name="connsiteX81" fmla="*/ 12446507 w 12767104"/>
                <a:gd name="connsiteY81" fmla="*/ 10921364 h 13064490"/>
                <a:gd name="connsiteX82" fmla="*/ 12383642 w 12767104"/>
                <a:gd name="connsiteY82" fmla="*/ 10618469 h 13064490"/>
                <a:gd name="connsiteX83" fmla="*/ 12201906 w 12767104"/>
                <a:gd name="connsiteY83" fmla="*/ 10423017 h 13064490"/>
                <a:gd name="connsiteX84" fmla="*/ 12216002 w 12767104"/>
                <a:gd name="connsiteY84" fmla="*/ 10138409 h 13064490"/>
                <a:gd name="connsiteX85" fmla="*/ 12560807 w 12767104"/>
                <a:gd name="connsiteY85" fmla="*/ 9631679 h 13064490"/>
                <a:gd name="connsiteX86" fmla="*/ 12693777 w 12767104"/>
                <a:gd name="connsiteY86" fmla="*/ 8833866 h 13064490"/>
                <a:gd name="connsiteX87" fmla="*/ 12472416 w 12767104"/>
                <a:gd name="connsiteY87" fmla="*/ 8590407 h 13064490"/>
                <a:gd name="connsiteX88" fmla="*/ 12508992 w 12767104"/>
                <a:gd name="connsiteY88" fmla="*/ 7827264 h 13064490"/>
                <a:gd name="connsiteX89" fmla="*/ 12256389 w 12767104"/>
                <a:gd name="connsiteY89" fmla="*/ 7655052 h 13064490"/>
                <a:gd name="connsiteX90" fmla="*/ 11978640 w 12767104"/>
                <a:gd name="connsiteY90" fmla="*/ 7424928 h 13064490"/>
                <a:gd name="connsiteX91" fmla="*/ 11887200 w 12767104"/>
                <a:gd name="connsiteY91" fmla="*/ 6784848 h 13064490"/>
                <a:gd name="connsiteX92" fmla="*/ 12052173 w 12767104"/>
                <a:gd name="connsiteY92" fmla="*/ 6573774 h 13064490"/>
                <a:gd name="connsiteX93" fmla="*/ 12172950 w 12767104"/>
                <a:gd name="connsiteY93" fmla="*/ 6334887 h 13064490"/>
                <a:gd name="connsiteX94" fmla="*/ 12179808 w 12767104"/>
                <a:gd name="connsiteY94" fmla="*/ 5888736 h 13064490"/>
                <a:gd name="connsiteX95" fmla="*/ 11915394 w 12767104"/>
                <a:gd name="connsiteY95" fmla="*/ 5550027 h 13064490"/>
                <a:gd name="connsiteX96" fmla="*/ 11612880 w 12767104"/>
                <a:gd name="connsiteY96" fmla="*/ 5285232 h 13064490"/>
                <a:gd name="connsiteX97" fmla="*/ 11137392 w 12767104"/>
                <a:gd name="connsiteY97" fmla="*/ 4791456 h 13064490"/>
                <a:gd name="connsiteX98" fmla="*/ 10345674 w 12767104"/>
                <a:gd name="connsiteY98" fmla="*/ 4283583 h 13064490"/>
                <a:gd name="connsiteX99" fmla="*/ 10364343 w 12767104"/>
                <a:gd name="connsiteY99" fmla="*/ 3643122 h 13064490"/>
                <a:gd name="connsiteX100" fmla="*/ 10991088 w 12767104"/>
                <a:gd name="connsiteY100" fmla="*/ 3035808 h 13064490"/>
                <a:gd name="connsiteX101" fmla="*/ 11228832 w 12767104"/>
                <a:gd name="connsiteY101" fmla="*/ 2523744 h 13064490"/>
                <a:gd name="connsiteX102" fmla="*/ 11155680 w 12767104"/>
                <a:gd name="connsiteY102" fmla="*/ 2286000 h 13064490"/>
                <a:gd name="connsiteX103" fmla="*/ 11391900 w 12767104"/>
                <a:gd name="connsiteY103" fmla="*/ 1664970 h 13064490"/>
                <a:gd name="connsiteX104" fmla="*/ 11299698 w 12767104"/>
                <a:gd name="connsiteY104" fmla="*/ 1289304 h 13064490"/>
                <a:gd name="connsiteX105" fmla="*/ 10966704 w 12767104"/>
                <a:gd name="connsiteY105" fmla="*/ 1435227 h 13064490"/>
                <a:gd name="connsiteX106" fmla="*/ 10770870 w 12767104"/>
                <a:gd name="connsiteY106" fmla="*/ 1719072 h 13064490"/>
                <a:gd name="connsiteX107" fmla="*/ 10211943 w 12767104"/>
                <a:gd name="connsiteY107" fmla="*/ 1704594 h 13064490"/>
                <a:gd name="connsiteX108" fmla="*/ 10643616 w 12767104"/>
                <a:gd name="connsiteY108" fmla="*/ 987552 h 13064490"/>
                <a:gd name="connsiteX109" fmla="*/ 10569321 w 12767104"/>
                <a:gd name="connsiteY109" fmla="*/ 768477 h 13064490"/>
                <a:gd name="connsiteX110" fmla="*/ 10310241 w 12767104"/>
                <a:gd name="connsiteY110" fmla="*/ 644652 h 13064490"/>
                <a:gd name="connsiteX111" fmla="*/ 10132695 w 12767104"/>
                <a:gd name="connsiteY111" fmla="*/ 798957 h 13064490"/>
                <a:gd name="connsiteX112" fmla="*/ 9947147 w 12767104"/>
                <a:gd name="connsiteY112" fmla="*/ 712469 h 13064490"/>
                <a:gd name="connsiteX113" fmla="*/ 9547097 w 12767104"/>
                <a:gd name="connsiteY113" fmla="*/ 748664 h 13064490"/>
                <a:gd name="connsiteX114" fmla="*/ 9390887 w 12767104"/>
                <a:gd name="connsiteY114" fmla="*/ 302894 h 13064490"/>
                <a:gd name="connsiteX115" fmla="*/ 9286112 w 12767104"/>
                <a:gd name="connsiteY115" fmla="*/ 152399 h 13064490"/>
                <a:gd name="connsiteX116" fmla="*/ 9089136 w 12767104"/>
                <a:gd name="connsiteY116" fmla="*/ 0 h 13064490"/>
                <a:gd name="connsiteX117" fmla="*/ 9030842 w 12767104"/>
                <a:gd name="connsiteY117" fmla="*/ 188594 h 13064490"/>
                <a:gd name="connsiteX118" fmla="*/ 9137522 w 12767104"/>
                <a:gd name="connsiteY118" fmla="*/ 352424 h 13064490"/>
                <a:gd name="connsiteX119" fmla="*/ 8903207 w 12767104"/>
                <a:gd name="connsiteY119" fmla="*/ 421004 h 13064490"/>
                <a:gd name="connsiteX120" fmla="*/ 8634602 w 12767104"/>
                <a:gd name="connsiteY120" fmla="*/ 548639 h 13064490"/>
                <a:gd name="connsiteX121" fmla="*/ 8421242 w 12767104"/>
                <a:gd name="connsiteY121" fmla="*/ 859154 h 13064490"/>
                <a:gd name="connsiteX122" fmla="*/ 8219312 w 12767104"/>
                <a:gd name="connsiteY122" fmla="*/ 922019 h 13064490"/>
                <a:gd name="connsiteX123" fmla="*/ 8125967 w 12767104"/>
                <a:gd name="connsiteY123" fmla="*/ 1301114 h 13064490"/>
                <a:gd name="connsiteX124" fmla="*/ 8017382 w 12767104"/>
                <a:gd name="connsiteY124" fmla="*/ 1407794 h 13064490"/>
                <a:gd name="connsiteX125" fmla="*/ 7960232 w 12767104"/>
                <a:gd name="connsiteY125" fmla="*/ 1514474 h 13064490"/>
                <a:gd name="connsiteX126" fmla="*/ 7884032 w 12767104"/>
                <a:gd name="connsiteY126" fmla="*/ 1417319 h 13064490"/>
                <a:gd name="connsiteX127" fmla="*/ 7783067 w 12767104"/>
                <a:gd name="connsiteY127" fmla="*/ 1499234 h 13064490"/>
                <a:gd name="connsiteX128" fmla="*/ 7695437 w 12767104"/>
                <a:gd name="connsiteY128" fmla="*/ 1630679 h 13064490"/>
                <a:gd name="connsiteX129" fmla="*/ 7692009 w 12767104"/>
                <a:gd name="connsiteY129" fmla="*/ 1780413 h 13064490"/>
                <a:gd name="connsiteX130" fmla="*/ 7466837 w 12767104"/>
                <a:gd name="connsiteY130" fmla="*/ 1535429 h 13064490"/>
                <a:gd name="connsiteX131" fmla="*/ 7015352 w 12767104"/>
                <a:gd name="connsiteY131" fmla="*/ 1952624 h 13064490"/>
                <a:gd name="connsiteX132" fmla="*/ 6794372 w 12767104"/>
                <a:gd name="connsiteY132" fmla="*/ 1811654 h 13064490"/>
                <a:gd name="connsiteX133" fmla="*/ 6438129 w 12767104"/>
                <a:gd name="connsiteY133" fmla="*/ 2047977 h 13064490"/>
                <a:gd name="connsiteX134" fmla="*/ 6388541 w 12767104"/>
                <a:gd name="connsiteY134" fmla="*/ 2077730 h 13064490"/>
                <a:gd name="connsiteX135" fmla="*/ 6200069 w 12767104"/>
                <a:gd name="connsiteY135" fmla="*/ 2258230 h 13064490"/>
                <a:gd name="connsiteX136" fmla="*/ 6132668 w 12767104"/>
                <a:gd name="connsiteY136" fmla="*/ 2184840 h 13064490"/>
                <a:gd name="connsiteX137" fmla="*/ 6051343 w 12767104"/>
                <a:gd name="connsiteY137" fmla="*/ 2172939 h 13064490"/>
                <a:gd name="connsiteX138" fmla="*/ 6160437 w 12767104"/>
                <a:gd name="connsiteY138" fmla="*/ 2085664 h 13064490"/>
                <a:gd name="connsiteX139" fmla="*/ 6152503 w 12767104"/>
                <a:gd name="connsiteY139" fmla="*/ 2036076 h 13064490"/>
                <a:gd name="connsiteX140" fmla="*/ 6071179 w 12767104"/>
                <a:gd name="connsiteY140" fmla="*/ 2038060 h 13064490"/>
                <a:gd name="connsiteX141" fmla="*/ 5991838 w 12767104"/>
                <a:gd name="connsiteY141" fmla="*/ 2105499 h 13064490"/>
                <a:gd name="connsiteX142" fmla="*/ 5957469 w 12767104"/>
                <a:gd name="connsiteY142" fmla="*/ 2048407 h 13064490"/>
                <a:gd name="connsiteX143" fmla="*/ 5841165 w 12767104"/>
                <a:gd name="connsiteY143" fmla="*/ 2136802 h 13064490"/>
                <a:gd name="connsiteX144" fmla="*/ 5728031 w 12767104"/>
                <a:gd name="connsiteY144" fmla="*/ 2049961 h 13064490"/>
                <a:gd name="connsiteX145" fmla="*/ 5581714 w 12767104"/>
                <a:gd name="connsiteY145" fmla="*/ 2050271 h 13064490"/>
                <a:gd name="connsiteX146" fmla="*/ 5460256 w 12767104"/>
                <a:gd name="connsiteY146" fmla="*/ 2097565 h 13064490"/>
                <a:gd name="connsiteX147" fmla="*/ 5343431 w 12767104"/>
                <a:gd name="connsiteY147" fmla="*/ 2060837 h 13064490"/>
                <a:gd name="connsiteX148" fmla="*/ 5406726 w 12767104"/>
                <a:gd name="connsiteY148" fmla="*/ 1936586 h 13064490"/>
                <a:gd name="connsiteX149" fmla="*/ 5090795 w 12767104"/>
                <a:gd name="connsiteY149" fmla="*/ 1866128 h 13064490"/>
                <a:gd name="connsiteX150" fmla="*/ 5060722 w 12767104"/>
                <a:gd name="connsiteY150" fmla="*/ 1712143 h 13064490"/>
                <a:gd name="connsiteX151" fmla="*/ 4881247 w 12767104"/>
                <a:gd name="connsiteY151" fmla="*/ 1785439 h 13064490"/>
                <a:gd name="connsiteX152" fmla="*/ 4600337 w 12767104"/>
                <a:gd name="connsiteY152" fmla="*/ 1628820 h 13064490"/>
                <a:gd name="connsiteX153" fmla="*/ 4512137 w 12767104"/>
                <a:gd name="connsiteY153" fmla="*/ 1712763 h 13064490"/>
                <a:gd name="connsiteX154" fmla="*/ 4375274 w 12767104"/>
                <a:gd name="connsiteY154" fmla="*/ 1712763 h 13064490"/>
                <a:gd name="connsiteX155" fmla="*/ 4289902 w 12767104"/>
                <a:gd name="connsiteY155" fmla="*/ 1742267 h 13064490"/>
                <a:gd name="connsiteX156" fmla="*/ 4214609 w 12767104"/>
                <a:gd name="connsiteY156" fmla="*/ 1593753 h 13064490"/>
                <a:gd name="connsiteX157" fmla="*/ 4095599 w 12767104"/>
                <a:gd name="connsiteY157" fmla="*/ 1520363 h 13064490"/>
                <a:gd name="connsiteX158" fmla="*/ 4099856 w 12767104"/>
                <a:gd name="connsiteY158" fmla="*/ 1431046 h 13064490"/>
                <a:gd name="connsiteX159" fmla="*/ 3996423 w 12767104"/>
                <a:gd name="connsiteY159" fmla="*/ 1391434 h 13064490"/>
                <a:gd name="connsiteX160" fmla="*/ 3762439 w 12767104"/>
                <a:gd name="connsiteY160" fmla="*/ 1268200 h 13064490"/>
                <a:gd name="connsiteX161" fmla="*/ 3683643 w 12767104"/>
                <a:gd name="connsiteY161" fmla="*/ 1308185 h 13064490"/>
                <a:gd name="connsiteX162" fmla="*/ 3505928 w 12767104"/>
                <a:gd name="connsiteY162" fmla="*/ 1106176 h 13064490"/>
                <a:gd name="connsiteX163" fmla="*/ 3296242 w 12767104"/>
                <a:gd name="connsiteY163" fmla="*/ 1199033 h 13064490"/>
                <a:gd name="connsiteX164" fmla="*/ 3234753 w 12767104"/>
                <a:gd name="connsiteY164" fmla="*/ 1089940 h 13064490"/>
                <a:gd name="connsiteX165" fmla="*/ 2999574 w 12767104"/>
                <a:gd name="connsiteY165" fmla="*/ 1182219 h 13064490"/>
                <a:gd name="connsiteX166" fmla="*/ 2992765 w 12767104"/>
                <a:gd name="connsiteY166" fmla="*/ 1034402 h 13064490"/>
                <a:gd name="connsiteX167" fmla="*/ 2920345 w 12767104"/>
                <a:gd name="connsiteY167" fmla="*/ 1007542 h 13064490"/>
                <a:gd name="connsiteX168" fmla="*/ 2792430 w 12767104"/>
                <a:gd name="connsiteY168" fmla="*/ 1246638 h 13064490"/>
                <a:gd name="connsiteX169" fmla="*/ 2793380 w 12767104"/>
                <a:gd name="connsiteY169" fmla="*/ 1429807 h 13064490"/>
                <a:gd name="connsiteX170" fmla="*/ 2655567 w 12767104"/>
                <a:gd name="connsiteY170" fmla="*/ 1478709 h 13064490"/>
                <a:gd name="connsiteX171" fmla="*/ 2541665 w 12767104"/>
                <a:gd name="connsiteY171" fmla="*/ 1603773 h 13064490"/>
                <a:gd name="connsiteX172" fmla="*/ 2356057 w 12767104"/>
                <a:gd name="connsiteY172" fmla="*/ 1591769 h 13064490"/>
                <a:gd name="connsiteX173" fmla="*/ 2241013 w 12767104"/>
                <a:gd name="connsiteY173" fmla="*/ 1758385 h 13064490"/>
                <a:gd name="connsiteX174" fmla="*/ 2084315 w 12767104"/>
                <a:gd name="connsiteY174" fmla="*/ 1706813 h 13064490"/>
                <a:gd name="connsiteX175" fmla="*/ 2012822 w 12767104"/>
                <a:gd name="connsiteY175" fmla="*/ 1710689 h 13064490"/>
                <a:gd name="connsiteX176" fmla="*/ 2007107 w 12767104"/>
                <a:gd name="connsiteY176" fmla="*/ 1870709 h 13064490"/>
                <a:gd name="connsiteX177" fmla="*/ 1748145 w 12767104"/>
                <a:gd name="connsiteY177" fmla="*/ 1946574 h 13064490"/>
                <a:gd name="connsiteX178" fmla="*/ 1383791 w 12767104"/>
                <a:gd name="connsiteY178" fmla="*/ 1809584 h 13064490"/>
                <a:gd name="connsiteX179" fmla="*/ 1075680 w 12767104"/>
                <a:gd name="connsiteY179" fmla="*/ 1999047 h 13064490"/>
                <a:gd name="connsiteX180" fmla="*/ 1053084 w 12767104"/>
                <a:gd name="connsiteY180" fmla="*/ 2431542 h 13064490"/>
                <a:gd name="connsiteX181" fmla="*/ 514350 w 12767104"/>
                <a:gd name="connsiteY181" fmla="*/ 2355342 h 13064490"/>
                <a:gd name="connsiteX182" fmla="*/ 469831 w 12767104"/>
                <a:gd name="connsiteY182" fmla="*/ 2529838 h 13064490"/>
                <a:gd name="connsiteX183" fmla="*/ 0 w 12767104"/>
                <a:gd name="connsiteY183" fmla="*/ 2450592 h 13064490"/>
                <a:gd name="connsiteX0" fmla="*/ 0 w 12767104"/>
                <a:gd name="connsiteY0" fmla="*/ 2450592 h 13064490"/>
                <a:gd name="connsiteX1" fmla="*/ 266319 w 12767104"/>
                <a:gd name="connsiteY1" fmla="*/ 2830068 h 13064490"/>
                <a:gd name="connsiteX2" fmla="*/ 715899 w 12767104"/>
                <a:gd name="connsiteY2" fmla="*/ 2767965 h 13064490"/>
                <a:gd name="connsiteX3" fmla="*/ 1254633 w 12767104"/>
                <a:gd name="connsiteY3" fmla="*/ 3008757 h 13064490"/>
                <a:gd name="connsiteX4" fmla="*/ 1414652 w 12767104"/>
                <a:gd name="connsiteY4" fmla="*/ 3208019 h 13064490"/>
                <a:gd name="connsiteX5" fmla="*/ 1605152 w 12767104"/>
                <a:gd name="connsiteY5" fmla="*/ 3383279 h 13064490"/>
                <a:gd name="connsiteX6" fmla="*/ 1776602 w 12767104"/>
                <a:gd name="connsiteY6" fmla="*/ 3274694 h 13064490"/>
                <a:gd name="connsiteX7" fmla="*/ 2104262 w 12767104"/>
                <a:gd name="connsiteY7" fmla="*/ 3577589 h 13064490"/>
                <a:gd name="connsiteX8" fmla="*/ 2044827 w 12767104"/>
                <a:gd name="connsiteY8" fmla="*/ 3737610 h 13064490"/>
                <a:gd name="connsiteX9" fmla="*/ 2681477 w 12767104"/>
                <a:gd name="connsiteY9" fmla="*/ 3979544 h 13064490"/>
                <a:gd name="connsiteX10" fmla="*/ 3096767 w 12767104"/>
                <a:gd name="connsiteY10" fmla="*/ 3918584 h 13064490"/>
                <a:gd name="connsiteX11" fmla="*/ 3167252 w 12767104"/>
                <a:gd name="connsiteY11" fmla="*/ 4078604 h 13064490"/>
                <a:gd name="connsiteX12" fmla="*/ 3313937 w 12767104"/>
                <a:gd name="connsiteY12" fmla="*/ 4000499 h 13064490"/>
                <a:gd name="connsiteX13" fmla="*/ 3447669 w 12767104"/>
                <a:gd name="connsiteY13" fmla="*/ 4025646 h 13064490"/>
                <a:gd name="connsiteX14" fmla="*/ 3510152 w 12767104"/>
                <a:gd name="connsiteY14" fmla="*/ 4219574 h 13064490"/>
                <a:gd name="connsiteX15" fmla="*/ 3515867 w 12767104"/>
                <a:gd name="connsiteY15" fmla="*/ 4589144 h 13064490"/>
                <a:gd name="connsiteX16" fmla="*/ 3371087 w 12767104"/>
                <a:gd name="connsiteY16" fmla="*/ 4928234 h 13064490"/>
                <a:gd name="connsiteX17" fmla="*/ 3479672 w 12767104"/>
                <a:gd name="connsiteY17" fmla="*/ 5463539 h 13064490"/>
                <a:gd name="connsiteX18" fmla="*/ 3310127 w 12767104"/>
                <a:gd name="connsiteY18" fmla="*/ 5494019 h 13064490"/>
                <a:gd name="connsiteX19" fmla="*/ 3172967 w 12767104"/>
                <a:gd name="connsiteY19" fmla="*/ 6015989 h 13064490"/>
                <a:gd name="connsiteX20" fmla="*/ 3262502 w 12767104"/>
                <a:gd name="connsiteY20" fmla="*/ 6031229 h 13064490"/>
                <a:gd name="connsiteX21" fmla="*/ 3315842 w 12767104"/>
                <a:gd name="connsiteY21" fmla="*/ 6193154 h 13064490"/>
                <a:gd name="connsiteX22" fmla="*/ 3464432 w 12767104"/>
                <a:gd name="connsiteY22" fmla="*/ 6115049 h 13064490"/>
                <a:gd name="connsiteX23" fmla="*/ 3593972 w 12767104"/>
                <a:gd name="connsiteY23" fmla="*/ 6273164 h 13064490"/>
                <a:gd name="connsiteX24" fmla="*/ 3835146 w 12767104"/>
                <a:gd name="connsiteY24" fmla="*/ 6307836 h 13064490"/>
                <a:gd name="connsiteX25" fmla="*/ 3643502 w 12767104"/>
                <a:gd name="connsiteY25" fmla="*/ 6793229 h 13064490"/>
                <a:gd name="connsiteX26" fmla="*/ 3704462 w 12767104"/>
                <a:gd name="connsiteY26" fmla="*/ 7218044 h 13064490"/>
                <a:gd name="connsiteX27" fmla="*/ 3508247 w 12767104"/>
                <a:gd name="connsiteY27" fmla="*/ 7745729 h 13064490"/>
                <a:gd name="connsiteX28" fmla="*/ 3654932 w 12767104"/>
                <a:gd name="connsiteY28" fmla="*/ 7880984 h 13064490"/>
                <a:gd name="connsiteX29" fmla="*/ 3396234 w 12767104"/>
                <a:gd name="connsiteY29" fmla="*/ 8180451 h 13064490"/>
                <a:gd name="connsiteX30" fmla="*/ 3645407 w 12767104"/>
                <a:gd name="connsiteY30" fmla="*/ 8650604 h 13064490"/>
                <a:gd name="connsiteX31" fmla="*/ 4189476 w 12767104"/>
                <a:gd name="connsiteY31" fmla="*/ 9107805 h 13064490"/>
                <a:gd name="connsiteX32" fmla="*/ 4317872 w 12767104"/>
                <a:gd name="connsiteY32" fmla="*/ 9022079 h 13064490"/>
                <a:gd name="connsiteX33" fmla="*/ 4573142 w 12767104"/>
                <a:gd name="connsiteY33" fmla="*/ 9305924 h 13064490"/>
                <a:gd name="connsiteX34" fmla="*/ 4847462 w 12767104"/>
                <a:gd name="connsiteY34" fmla="*/ 9330689 h 13064490"/>
                <a:gd name="connsiteX35" fmla="*/ 5024627 w 12767104"/>
                <a:gd name="connsiteY35" fmla="*/ 9193529 h 13064490"/>
                <a:gd name="connsiteX36" fmla="*/ 5401817 w 12767104"/>
                <a:gd name="connsiteY36" fmla="*/ 9408794 h 13064490"/>
                <a:gd name="connsiteX37" fmla="*/ 5702807 w 12767104"/>
                <a:gd name="connsiteY37" fmla="*/ 9414509 h 13064490"/>
                <a:gd name="connsiteX38" fmla="*/ 5805677 w 12767104"/>
                <a:gd name="connsiteY38" fmla="*/ 9641204 h 13064490"/>
                <a:gd name="connsiteX39" fmla="*/ 6116192 w 12767104"/>
                <a:gd name="connsiteY39" fmla="*/ 9660254 h 13064490"/>
                <a:gd name="connsiteX40" fmla="*/ 6206109 w 12767104"/>
                <a:gd name="connsiteY40" fmla="*/ 9857613 h 13064490"/>
                <a:gd name="connsiteX41" fmla="*/ 6379082 w 12767104"/>
                <a:gd name="connsiteY41" fmla="*/ 9858374 h 13064490"/>
                <a:gd name="connsiteX42" fmla="*/ 6531482 w 12767104"/>
                <a:gd name="connsiteY42" fmla="*/ 10033634 h 13064490"/>
                <a:gd name="connsiteX43" fmla="*/ 6741032 w 12767104"/>
                <a:gd name="connsiteY43" fmla="*/ 10033634 h 13064490"/>
                <a:gd name="connsiteX44" fmla="*/ 6769607 w 12767104"/>
                <a:gd name="connsiteY44" fmla="*/ 10528934 h 13064490"/>
                <a:gd name="connsiteX45" fmla="*/ 6960108 w 12767104"/>
                <a:gd name="connsiteY45" fmla="*/ 10938891 h 13064490"/>
                <a:gd name="connsiteX46" fmla="*/ 6458712 w 12767104"/>
                <a:gd name="connsiteY46" fmla="*/ 11369040 h 13064490"/>
                <a:gd name="connsiteX47" fmla="*/ 6592443 w 12767104"/>
                <a:gd name="connsiteY47" fmla="*/ 11569065 h 13064490"/>
                <a:gd name="connsiteX48" fmla="*/ 6723888 w 12767104"/>
                <a:gd name="connsiteY48" fmla="*/ 11530965 h 13064490"/>
                <a:gd name="connsiteX49" fmla="*/ 6826758 w 12767104"/>
                <a:gd name="connsiteY49" fmla="*/ 11633835 h 13064490"/>
                <a:gd name="connsiteX50" fmla="*/ 6834378 w 12767104"/>
                <a:gd name="connsiteY50" fmla="*/ 11870055 h 13064490"/>
                <a:gd name="connsiteX51" fmla="*/ 6950583 w 12767104"/>
                <a:gd name="connsiteY51" fmla="*/ 12011025 h 13064490"/>
                <a:gd name="connsiteX52" fmla="*/ 7009638 w 12767104"/>
                <a:gd name="connsiteY52" fmla="*/ 12390120 h 13064490"/>
                <a:gd name="connsiteX53" fmla="*/ 6941058 w 12767104"/>
                <a:gd name="connsiteY53" fmla="*/ 12628245 h 13064490"/>
                <a:gd name="connsiteX54" fmla="*/ 7076313 w 12767104"/>
                <a:gd name="connsiteY54" fmla="*/ 12847320 h 13064490"/>
                <a:gd name="connsiteX55" fmla="*/ 7202043 w 12767104"/>
                <a:gd name="connsiteY55" fmla="*/ 12943713 h 13064490"/>
                <a:gd name="connsiteX56" fmla="*/ 7287768 w 12767104"/>
                <a:gd name="connsiteY56" fmla="*/ 12799695 h 13064490"/>
                <a:gd name="connsiteX57" fmla="*/ 7377303 w 12767104"/>
                <a:gd name="connsiteY57" fmla="*/ 12759690 h 13064490"/>
                <a:gd name="connsiteX58" fmla="*/ 7748778 w 12767104"/>
                <a:gd name="connsiteY58" fmla="*/ 12538710 h 13064490"/>
                <a:gd name="connsiteX59" fmla="*/ 8312658 w 12767104"/>
                <a:gd name="connsiteY59" fmla="*/ 13034010 h 13064490"/>
                <a:gd name="connsiteX60" fmla="*/ 8440293 w 12767104"/>
                <a:gd name="connsiteY60" fmla="*/ 12971145 h 13064490"/>
                <a:gd name="connsiteX61" fmla="*/ 8819388 w 12767104"/>
                <a:gd name="connsiteY61" fmla="*/ 13013055 h 13064490"/>
                <a:gd name="connsiteX62" fmla="*/ 9089898 w 12767104"/>
                <a:gd name="connsiteY62" fmla="*/ 13064490 h 13064490"/>
                <a:gd name="connsiteX63" fmla="*/ 9554718 w 12767104"/>
                <a:gd name="connsiteY63" fmla="*/ 12974954 h 13064490"/>
                <a:gd name="connsiteX64" fmla="*/ 9853803 w 12767104"/>
                <a:gd name="connsiteY64" fmla="*/ 12885420 h 13064490"/>
                <a:gd name="connsiteX65" fmla="*/ 9954006 w 12767104"/>
                <a:gd name="connsiteY65" fmla="*/ 12968097 h 13064490"/>
                <a:gd name="connsiteX66" fmla="*/ 10019538 w 12767104"/>
                <a:gd name="connsiteY66" fmla="*/ 12891134 h 13064490"/>
                <a:gd name="connsiteX67" fmla="*/ 10107168 w 12767104"/>
                <a:gd name="connsiteY67" fmla="*/ 12702539 h 13064490"/>
                <a:gd name="connsiteX68" fmla="*/ 10103358 w 12767104"/>
                <a:gd name="connsiteY68" fmla="*/ 12614909 h 13064490"/>
                <a:gd name="connsiteX69" fmla="*/ 10177653 w 12767104"/>
                <a:gd name="connsiteY69" fmla="*/ 12538709 h 13064490"/>
                <a:gd name="connsiteX70" fmla="*/ 10135743 w 12767104"/>
                <a:gd name="connsiteY70" fmla="*/ 12378689 h 13064490"/>
                <a:gd name="connsiteX71" fmla="*/ 10267188 w 12767104"/>
                <a:gd name="connsiteY71" fmla="*/ 12338684 h 13064490"/>
                <a:gd name="connsiteX72" fmla="*/ 10419207 w 12767104"/>
                <a:gd name="connsiteY72" fmla="*/ 11967972 h 13064490"/>
                <a:gd name="connsiteX73" fmla="*/ 11149203 w 12767104"/>
                <a:gd name="connsiteY73" fmla="*/ 12121514 h 13064490"/>
                <a:gd name="connsiteX74" fmla="*/ 12090273 w 12767104"/>
                <a:gd name="connsiteY74" fmla="*/ 11727179 h 13064490"/>
                <a:gd name="connsiteX75" fmla="*/ 12248388 w 12767104"/>
                <a:gd name="connsiteY75" fmla="*/ 11870054 h 13064490"/>
                <a:gd name="connsiteX76" fmla="*/ 12362688 w 12767104"/>
                <a:gd name="connsiteY76" fmla="*/ 11891009 h 13064490"/>
                <a:gd name="connsiteX77" fmla="*/ 12524613 w 12767104"/>
                <a:gd name="connsiteY77" fmla="*/ 11662409 h 13064490"/>
                <a:gd name="connsiteX78" fmla="*/ 12600813 w 12767104"/>
                <a:gd name="connsiteY78" fmla="*/ 11622404 h 13064490"/>
                <a:gd name="connsiteX79" fmla="*/ 12658344 w 12767104"/>
                <a:gd name="connsiteY79" fmla="*/ 11645265 h 13064490"/>
                <a:gd name="connsiteX80" fmla="*/ 12758928 w 12767104"/>
                <a:gd name="connsiteY80" fmla="*/ 11344274 h 13064490"/>
                <a:gd name="connsiteX81" fmla="*/ 12446507 w 12767104"/>
                <a:gd name="connsiteY81" fmla="*/ 10921364 h 13064490"/>
                <a:gd name="connsiteX82" fmla="*/ 12383642 w 12767104"/>
                <a:gd name="connsiteY82" fmla="*/ 10618469 h 13064490"/>
                <a:gd name="connsiteX83" fmla="*/ 12201906 w 12767104"/>
                <a:gd name="connsiteY83" fmla="*/ 10423017 h 13064490"/>
                <a:gd name="connsiteX84" fmla="*/ 12216002 w 12767104"/>
                <a:gd name="connsiteY84" fmla="*/ 10138409 h 13064490"/>
                <a:gd name="connsiteX85" fmla="*/ 12560807 w 12767104"/>
                <a:gd name="connsiteY85" fmla="*/ 9631679 h 13064490"/>
                <a:gd name="connsiteX86" fmla="*/ 12693777 w 12767104"/>
                <a:gd name="connsiteY86" fmla="*/ 8833866 h 13064490"/>
                <a:gd name="connsiteX87" fmla="*/ 12472416 w 12767104"/>
                <a:gd name="connsiteY87" fmla="*/ 8590407 h 13064490"/>
                <a:gd name="connsiteX88" fmla="*/ 12508992 w 12767104"/>
                <a:gd name="connsiteY88" fmla="*/ 7827264 h 13064490"/>
                <a:gd name="connsiteX89" fmla="*/ 12256389 w 12767104"/>
                <a:gd name="connsiteY89" fmla="*/ 7655052 h 13064490"/>
                <a:gd name="connsiteX90" fmla="*/ 11978640 w 12767104"/>
                <a:gd name="connsiteY90" fmla="*/ 7424928 h 13064490"/>
                <a:gd name="connsiteX91" fmla="*/ 11887200 w 12767104"/>
                <a:gd name="connsiteY91" fmla="*/ 6784848 h 13064490"/>
                <a:gd name="connsiteX92" fmla="*/ 12052173 w 12767104"/>
                <a:gd name="connsiteY92" fmla="*/ 6573774 h 13064490"/>
                <a:gd name="connsiteX93" fmla="*/ 12172950 w 12767104"/>
                <a:gd name="connsiteY93" fmla="*/ 6334887 h 13064490"/>
                <a:gd name="connsiteX94" fmla="*/ 12179808 w 12767104"/>
                <a:gd name="connsiteY94" fmla="*/ 5888736 h 13064490"/>
                <a:gd name="connsiteX95" fmla="*/ 11915394 w 12767104"/>
                <a:gd name="connsiteY95" fmla="*/ 5550027 h 13064490"/>
                <a:gd name="connsiteX96" fmla="*/ 11612880 w 12767104"/>
                <a:gd name="connsiteY96" fmla="*/ 5285232 h 13064490"/>
                <a:gd name="connsiteX97" fmla="*/ 11137392 w 12767104"/>
                <a:gd name="connsiteY97" fmla="*/ 4791456 h 13064490"/>
                <a:gd name="connsiteX98" fmla="*/ 10345674 w 12767104"/>
                <a:gd name="connsiteY98" fmla="*/ 4283583 h 13064490"/>
                <a:gd name="connsiteX99" fmla="*/ 10364343 w 12767104"/>
                <a:gd name="connsiteY99" fmla="*/ 3643122 h 13064490"/>
                <a:gd name="connsiteX100" fmla="*/ 10991088 w 12767104"/>
                <a:gd name="connsiteY100" fmla="*/ 3035808 h 13064490"/>
                <a:gd name="connsiteX101" fmla="*/ 11228832 w 12767104"/>
                <a:gd name="connsiteY101" fmla="*/ 2523744 h 13064490"/>
                <a:gd name="connsiteX102" fmla="*/ 11155680 w 12767104"/>
                <a:gd name="connsiteY102" fmla="*/ 2286000 h 13064490"/>
                <a:gd name="connsiteX103" fmla="*/ 11391900 w 12767104"/>
                <a:gd name="connsiteY103" fmla="*/ 1664970 h 13064490"/>
                <a:gd name="connsiteX104" fmla="*/ 11299698 w 12767104"/>
                <a:gd name="connsiteY104" fmla="*/ 1289304 h 13064490"/>
                <a:gd name="connsiteX105" fmla="*/ 10966704 w 12767104"/>
                <a:gd name="connsiteY105" fmla="*/ 1435227 h 13064490"/>
                <a:gd name="connsiteX106" fmla="*/ 10770870 w 12767104"/>
                <a:gd name="connsiteY106" fmla="*/ 1719072 h 13064490"/>
                <a:gd name="connsiteX107" fmla="*/ 10211943 w 12767104"/>
                <a:gd name="connsiteY107" fmla="*/ 1704594 h 13064490"/>
                <a:gd name="connsiteX108" fmla="*/ 10643616 w 12767104"/>
                <a:gd name="connsiteY108" fmla="*/ 987552 h 13064490"/>
                <a:gd name="connsiteX109" fmla="*/ 10569321 w 12767104"/>
                <a:gd name="connsiteY109" fmla="*/ 768477 h 13064490"/>
                <a:gd name="connsiteX110" fmla="*/ 10310241 w 12767104"/>
                <a:gd name="connsiteY110" fmla="*/ 644652 h 13064490"/>
                <a:gd name="connsiteX111" fmla="*/ 10132695 w 12767104"/>
                <a:gd name="connsiteY111" fmla="*/ 798957 h 13064490"/>
                <a:gd name="connsiteX112" fmla="*/ 9947147 w 12767104"/>
                <a:gd name="connsiteY112" fmla="*/ 712469 h 13064490"/>
                <a:gd name="connsiteX113" fmla="*/ 9547097 w 12767104"/>
                <a:gd name="connsiteY113" fmla="*/ 748664 h 13064490"/>
                <a:gd name="connsiteX114" fmla="*/ 9390887 w 12767104"/>
                <a:gd name="connsiteY114" fmla="*/ 302894 h 13064490"/>
                <a:gd name="connsiteX115" fmla="*/ 9286112 w 12767104"/>
                <a:gd name="connsiteY115" fmla="*/ 152399 h 13064490"/>
                <a:gd name="connsiteX116" fmla="*/ 9089136 w 12767104"/>
                <a:gd name="connsiteY116" fmla="*/ 0 h 13064490"/>
                <a:gd name="connsiteX117" fmla="*/ 9030842 w 12767104"/>
                <a:gd name="connsiteY117" fmla="*/ 188594 h 13064490"/>
                <a:gd name="connsiteX118" fmla="*/ 9137522 w 12767104"/>
                <a:gd name="connsiteY118" fmla="*/ 352424 h 13064490"/>
                <a:gd name="connsiteX119" fmla="*/ 8903207 w 12767104"/>
                <a:gd name="connsiteY119" fmla="*/ 421004 h 13064490"/>
                <a:gd name="connsiteX120" fmla="*/ 8634602 w 12767104"/>
                <a:gd name="connsiteY120" fmla="*/ 548639 h 13064490"/>
                <a:gd name="connsiteX121" fmla="*/ 8421242 w 12767104"/>
                <a:gd name="connsiteY121" fmla="*/ 859154 h 13064490"/>
                <a:gd name="connsiteX122" fmla="*/ 8219312 w 12767104"/>
                <a:gd name="connsiteY122" fmla="*/ 922019 h 13064490"/>
                <a:gd name="connsiteX123" fmla="*/ 8125967 w 12767104"/>
                <a:gd name="connsiteY123" fmla="*/ 1301114 h 13064490"/>
                <a:gd name="connsiteX124" fmla="*/ 8017382 w 12767104"/>
                <a:gd name="connsiteY124" fmla="*/ 1407794 h 13064490"/>
                <a:gd name="connsiteX125" fmla="*/ 7960232 w 12767104"/>
                <a:gd name="connsiteY125" fmla="*/ 1514474 h 13064490"/>
                <a:gd name="connsiteX126" fmla="*/ 7884032 w 12767104"/>
                <a:gd name="connsiteY126" fmla="*/ 1417319 h 13064490"/>
                <a:gd name="connsiteX127" fmla="*/ 7783067 w 12767104"/>
                <a:gd name="connsiteY127" fmla="*/ 1499234 h 13064490"/>
                <a:gd name="connsiteX128" fmla="*/ 7695437 w 12767104"/>
                <a:gd name="connsiteY128" fmla="*/ 1630679 h 13064490"/>
                <a:gd name="connsiteX129" fmla="*/ 7692009 w 12767104"/>
                <a:gd name="connsiteY129" fmla="*/ 1780413 h 13064490"/>
                <a:gd name="connsiteX130" fmla="*/ 7466837 w 12767104"/>
                <a:gd name="connsiteY130" fmla="*/ 1535429 h 13064490"/>
                <a:gd name="connsiteX131" fmla="*/ 7015352 w 12767104"/>
                <a:gd name="connsiteY131" fmla="*/ 1952624 h 13064490"/>
                <a:gd name="connsiteX132" fmla="*/ 6794372 w 12767104"/>
                <a:gd name="connsiteY132" fmla="*/ 1811654 h 13064490"/>
                <a:gd name="connsiteX133" fmla="*/ 6438129 w 12767104"/>
                <a:gd name="connsiteY133" fmla="*/ 2047977 h 13064490"/>
                <a:gd name="connsiteX134" fmla="*/ 6388541 w 12767104"/>
                <a:gd name="connsiteY134" fmla="*/ 2077730 h 13064490"/>
                <a:gd name="connsiteX135" fmla="*/ 6200069 w 12767104"/>
                <a:gd name="connsiteY135" fmla="*/ 2258230 h 13064490"/>
                <a:gd name="connsiteX136" fmla="*/ 6132668 w 12767104"/>
                <a:gd name="connsiteY136" fmla="*/ 2184840 h 13064490"/>
                <a:gd name="connsiteX137" fmla="*/ 6051343 w 12767104"/>
                <a:gd name="connsiteY137" fmla="*/ 2172939 h 13064490"/>
                <a:gd name="connsiteX138" fmla="*/ 6160437 w 12767104"/>
                <a:gd name="connsiteY138" fmla="*/ 2085664 h 13064490"/>
                <a:gd name="connsiteX139" fmla="*/ 6152503 w 12767104"/>
                <a:gd name="connsiteY139" fmla="*/ 2036076 h 13064490"/>
                <a:gd name="connsiteX140" fmla="*/ 6071179 w 12767104"/>
                <a:gd name="connsiteY140" fmla="*/ 2038060 h 13064490"/>
                <a:gd name="connsiteX141" fmla="*/ 5991838 w 12767104"/>
                <a:gd name="connsiteY141" fmla="*/ 2105499 h 13064490"/>
                <a:gd name="connsiteX142" fmla="*/ 5957469 w 12767104"/>
                <a:gd name="connsiteY142" fmla="*/ 2048407 h 13064490"/>
                <a:gd name="connsiteX143" fmla="*/ 5841165 w 12767104"/>
                <a:gd name="connsiteY143" fmla="*/ 2136802 h 13064490"/>
                <a:gd name="connsiteX144" fmla="*/ 5728031 w 12767104"/>
                <a:gd name="connsiteY144" fmla="*/ 2049961 h 13064490"/>
                <a:gd name="connsiteX145" fmla="*/ 5581714 w 12767104"/>
                <a:gd name="connsiteY145" fmla="*/ 2050271 h 13064490"/>
                <a:gd name="connsiteX146" fmla="*/ 5460256 w 12767104"/>
                <a:gd name="connsiteY146" fmla="*/ 2097565 h 13064490"/>
                <a:gd name="connsiteX147" fmla="*/ 5343431 w 12767104"/>
                <a:gd name="connsiteY147" fmla="*/ 2060837 h 13064490"/>
                <a:gd name="connsiteX148" fmla="*/ 5406726 w 12767104"/>
                <a:gd name="connsiteY148" fmla="*/ 1936586 h 13064490"/>
                <a:gd name="connsiteX149" fmla="*/ 5090795 w 12767104"/>
                <a:gd name="connsiteY149" fmla="*/ 1866128 h 13064490"/>
                <a:gd name="connsiteX150" fmla="*/ 5060722 w 12767104"/>
                <a:gd name="connsiteY150" fmla="*/ 1712143 h 13064490"/>
                <a:gd name="connsiteX151" fmla="*/ 4881247 w 12767104"/>
                <a:gd name="connsiteY151" fmla="*/ 1785439 h 13064490"/>
                <a:gd name="connsiteX152" fmla="*/ 4600337 w 12767104"/>
                <a:gd name="connsiteY152" fmla="*/ 1628820 h 13064490"/>
                <a:gd name="connsiteX153" fmla="*/ 4512137 w 12767104"/>
                <a:gd name="connsiteY153" fmla="*/ 1712763 h 13064490"/>
                <a:gd name="connsiteX154" fmla="*/ 4375274 w 12767104"/>
                <a:gd name="connsiteY154" fmla="*/ 1712763 h 13064490"/>
                <a:gd name="connsiteX155" fmla="*/ 4289902 w 12767104"/>
                <a:gd name="connsiteY155" fmla="*/ 1742267 h 13064490"/>
                <a:gd name="connsiteX156" fmla="*/ 4214609 w 12767104"/>
                <a:gd name="connsiteY156" fmla="*/ 1593753 h 13064490"/>
                <a:gd name="connsiteX157" fmla="*/ 4095599 w 12767104"/>
                <a:gd name="connsiteY157" fmla="*/ 1520363 h 13064490"/>
                <a:gd name="connsiteX158" fmla="*/ 4099856 w 12767104"/>
                <a:gd name="connsiteY158" fmla="*/ 1431046 h 13064490"/>
                <a:gd name="connsiteX159" fmla="*/ 3996423 w 12767104"/>
                <a:gd name="connsiteY159" fmla="*/ 1391434 h 13064490"/>
                <a:gd name="connsiteX160" fmla="*/ 3762439 w 12767104"/>
                <a:gd name="connsiteY160" fmla="*/ 1268200 h 13064490"/>
                <a:gd name="connsiteX161" fmla="*/ 3683643 w 12767104"/>
                <a:gd name="connsiteY161" fmla="*/ 1308185 h 13064490"/>
                <a:gd name="connsiteX162" fmla="*/ 3505928 w 12767104"/>
                <a:gd name="connsiteY162" fmla="*/ 1106176 h 13064490"/>
                <a:gd name="connsiteX163" fmla="*/ 3296242 w 12767104"/>
                <a:gd name="connsiteY163" fmla="*/ 1199033 h 13064490"/>
                <a:gd name="connsiteX164" fmla="*/ 3234753 w 12767104"/>
                <a:gd name="connsiteY164" fmla="*/ 1089940 h 13064490"/>
                <a:gd name="connsiteX165" fmla="*/ 2999574 w 12767104"/>
                <a:gd name="connsiteY165" fmla="*/ 1182219 h 13064490"/>
                <a:gd name="connsiteX166" fmla="*/ 2992765 w 12767104"/>
                <a:gd name="connsiteY166" fmla="*/ 1034402 h 13064490"/>
                <a:gd name="connsiteX167" fmla="*/ 2920345 w 12767104"/>
                <a:gd name="connsiteY167" fmla="*/ 1007542 h 13064490"/>
                <a:gd name="connsiteX168" fmla="*/ 2792430 w 12767104"/>
                <a:gd name="connsiteY168" fmla="*/ 1246638 h 13064490"/>
                <a:gd name="connsiteX169" fmla="*/ 2793380 w 12767104"/>
                <a:gd name="connsiteY169" fmla="*/ 1429807 h 13064490"/>
                <a:gd name="connsiteX170" fmla="*/ 2655567 w 12767104"/>
                <a:gd name="connsiteY170" fmla="*/ 1478709 h 13064490"/>
                <a:gd name="connsiteX171" fmla="*/ 2541665 w 12767104"/>
                <a:gd name="connsiteY171" fmla="*/ 1603773 h 13064490"/>
                <a:gd name="connsiteX172" fmla="*/ 2356057 w 12767104"/>
                <a:gd name="connsiteY172" fmla="*/ 1591769 h 13064490"/>
                <a:gd name="connsiteX173" fmla="*/ 2241013 w 12767104"/>
                <a:gd name="connsiteY173" fmla="*/ 1758385 h 13064490"/>
                <a:gd name="connsiteX174" fmla="*/ 2084315 w 12767104"/>
                <a:gd name="connsiteY174" fmla="*/ 1706813 h 13064490"/>
                <a:gd name="connsiteX175" fmla="*/ 2012822 w 12767104"/>
                <a:gd name="connsiteY175" fmla="*/ 1710689 h 13064490"/>
                <a:gd name="connsiteX176" fmla="*/ 2007107 w 12767104"/>
                <a:gd name="connsiteY176" fmla="*/ 1870709 h 13064490"/>
                <a:gd name="connsiteX177" fmla="*/ 1748145 w 12767104"/>
                <a:gd name="connsiteY177" fmla="*/ 1946574 h 13064490"/>
                <a:gd name="connsiteX178" fmla="*/ 1383791 w 12767104"/>
                <a:gd name="connsiteY178" fmla="*/ 1783248 h 13064490"/>
                <a:gd name="connsiteX179" fmla="*/ 1075680 w 12767104"/>
                <a:gd name="connsiteY179" fmla="*/ 1999047 h 13064490"/>
                <a:gd name="connsiteX180" fmla="*/ 1053084 w 12767104"/>
                <a:gd name="connsiteY180" fmla="*/ 2431542 h 13064490"/>
                <a:gd name="connsiteX181" fmla="*/ 514350 w 12767104"/>
                <a:gd name="connsiteY181" fmla="*/ 2355342 h 13064490"/>
                <a:gd name="connsiteX182" fmla="*/ 469831 w 12767104"/>
                <a:gd name="connsiteY182" fmla="*/ 2529838 h 13064490"/>
                <a:gd name="connsiteX183" fmla="*/ 0 w 12767104"/>
                <a:gd name="connsiteY183" fmla="*/ 2450592 h 13064490"/>
                <a:gd name="connsiteX0" fmla="*/ 0 w 12767104"/>
                <a:gd name="connsiteY0" fmla="*/ 2450592 h 13064490"/>
                <a:gd name="connsiteX1" fmla="*/ 266319 w 12767104"/>
                <a:gd name="connsiteY1" fmla="*/ 2830068 h 13064490"/>
                <a:gd name="connsiteX2" fmla="*/ 715899 w 12767104"/>
                <a:gd name="connsiteY2" fmla="*/ 2767965 h 13064490"/>
                <a:gd name="connsiteX3" fmla="*/ 1254633 w 12767104"/>
                <a:gd name="connsiteY3" fmla="*/ 3008757 h 13064490"/>
                <a:gd name="connsiteX4" fmla="*/ 1414652 w 12767104"/>
                <a:gd name="connsiteY4" fmla="*/ 3208019 h 13064490"/>
                <a:gd name="connsiteX5" fmla="*/ 1605152 w 12767104"/>
                <a:gd name="connsiteY5" fmla="*/ 3383279 h 13064490"/>
                <a:gd name="connsiteX6" fmla="*/ 1776602 w 12767104"/>
                <a:gd name="connsiteY6" fmla="*/ 3274694 h 13064490"/>
                <a:gd name="connsiteX7" fmla="*/ 2104262 w 12767104"/>
                <a:gd name="connsiteY7" fmla="*/ 3577589 h 13064490"/>
                <a:gd name="connsiteX8" fmla="*/ 2044827 w 12767104"/>
                <a:gd name="connsiteY8" fmla="*/ 3737610 h 13064490"/>
                <a:gd name="connsiteX9" fmla="*/ 2681477 w 12767104"/>
                <a:gd name="connsiteY9" fmla="*/ 3979544 h 13064490"/>
                <a:gd name="connsiteX10" fmla="*/ 3096767 w 12767104"/>
                <a:gd name="connsiteY10" fmla="*/ 3918584 h 13064490"/>
                <a:gd name="connsiteX11" fmla="*/ 3167252 w 12767104"/>
                <a:gd name="connsiteY11" fmla="*/ 4078604 h 13064490"/>
                <a:gd name="connsiteX12" fmla="*/ 3313937 w 12767104"/>
                <a:gd name="connsiteY12" fmla="*/ 4000499 h 13064490"/>
                <a:gd name="connsiteX13" fmla="*/ 3447669 w 12767104"/>
                <a:gd name="connsiteY13" fmla="*/ 4025646 h 13064490"/>
                <a:gd name="connsiteX14" fmla="*/ 3510152 w 12767104"/>
                <a:gd name="connsiteY14" fmla="*/ 4219574 h 13064490"/>
                <a:gd name="connsiteX15" fmla="*/ 3515867 w 12767104"/>
                <a:gd name="connsiteY15" fmla="*/ 4589144 h 13064490"/>
                <a:gd name="connsiteX16" fmla="*/ 3371087 w 12767104"/>
                <a:gd name="connsiteY16" fmla="*/ 4928234 h 13064490"/>
                <a:gd name="connsiteX17" fmla="*/ 3479672 w 12767104"/>
                <a:gd name="connsiteY17" fmla="*/ 5463539 h 13064490"/>
                <a:gd name="connsiteX18" fmla="*/ 3310127 w 12767104"/>
                <a:gd name="connsiteY18" fmla="*/ 5494019 h 13064490"/>
                <a:gd name="connsiteX19" fmla="*/ 3172967 w 12767104"/>
                <a:gd name="connsiteY19" fmla="*/ 6015989 h 13064490"/>
                <a:gd name="connsiteX20" fmla="*/ 3262502 w 12767104"/>
                <a:gd name="connsiteY20" fmla="*/ 6031229 h 13064490"/>
                <a:gd name="connsiteX21" fmla="*/ 3315842 w 12767104"/>
                <a:gd name="connsiteY21" fmla="*/ 6193154 h 13064490"/>
                <a:gd name="connsiteX22" fmla="*/ 3464432 w 12767104"/>
                <a:gd name="connsiteY22" fmla="*/ 6115049 h 13064490"/>
                <a:gd name="connsiteX23" fmla="*/ 3593972 w 12767104"/>
                <a:gd name="connsiteY23" fmla="*/ 6273164 h 13064490"/>
                <a:gd name="connsiteX24" fmla="*/ 3835146 w 12767104"/>
                <a:gd name="connsiteY24" fmla="*/ 6307836 h 13064490"/>
                <a:gd name="connsiteX25" fmla="*/ 3643502 w 12767104"/>
                <a:gd name="connsiteY25" fmla="*/ 6793229 h 13064490"/>
                <a:gd name="connsiteX26" fmla="*/ 3704462 w 12767104"/>
                <a:gd name="connsiteY26" fmla="*/ 7218044 h 13064490"/>
                <a:gd name="connsiteX27" fmla="*/ 3508247 w 12767104"/>
                <a:gd name="connsiteY27" fmla="*/ 7745729 h 13064490"/>
                <a:gd name="connsiteX28" fmla="*/ 3654932 w 12767104"/>
                <a:gd name="connsiteY28" fmla="*/ 7880984 h 13064490"/>
                <a:gd name="connsiteX29" fmla="*/ 3396234 w 12767104"/>
                <a:gd name="connsiteY29" fmla="*/ 8180451 h 13064490"/>
                <a:gd name="connsiteX30" fmla="*/ 3645407 w 12767104"/>
                <a:gd name="connsiteY30" fmla="*/ 8650604 h 13064490"/>
                <a:gd name="connsiteX31" fmla="*/ 4189476 w 12767104"/>
                <a:gd name="connsiteY31" fmla="*/ 9107805 h 13064490"/>
                <a:gd name="connsiteX32" fmla="*/ 4317872 w 12767104"/>
                <a:gd name="connsiteY32" fmla="*/ 9022079 h 13064490"/>
                <a:gd name="connsiteX33" fmla="*/ 4573142 w 12767104"/>
                <a:gd name="connsiteY33" fmla="*/ 9305924 h 13064490"/>
                <a:gd name="connsiteX34" fmla="*/ 4847462 w 12767104"/>
                <a:gd name="connsiteY34" fmla="*/ 9330689 h 13064490"/>
                <a:gd name="connsiteX35" fmla="*/ 5024627 w 12767104"/>
                <a:gd name="connsiteY35" fmla="*/ 9193529 h 13064490"/>
                <a:gd name="connsiteX36" fmla="*/ 5401817 w 12767104"/>
                <a:gd name="connsiteY36" fmla="*/ 9408794 h 13064490"/>
                <a:gd name="connsiteX37" fmla="*/ 5702807 w 12767104"/>
                <a:gd name="connsiteY37" fmla="*/ 9414509 h 13064490"/>
                <a:gd name="connsiteX38" fmla="*/ 5805677 w 12767104"/>
                <a:gd name="connsiteY38" fmla="*/ 9641204 h 13064490"/>
                <a:gd name="connsiteX39" fmla="*/ 6116192 w 12767104"/>
                <a:gd name="connsiteY39" fmla="*/ 9660254 h 13064490"/>
                <a:gd name="connsiteX40" fmla="*/ 6206109 w 12767104"/>
                <a:gd name="connsiteY40" fmla="*/ 9857613 h 13064490"/>
                <a:gd name="connsiteX41" fmla="*/ 6379082 w 12767104"/>
                <a:gd name="connsiteY41" fmla="*/ 9858374 h 13064490"/>
                <a:gd name="connsiteX42" fmla="*/ 6531482 w 12767104"/>
                <a:gd name="connsiteY42" fmla="*/ 10033634 h 13064490"/>
                <a:gd name="connsiteX43" fmla="*/ 6741032 w 12767104"/>
                <a:gd name="connsiteY43" fmla="*/ 10033634 h 13064490"/>
                <a:gd name="connsiteX44" fmla="*/ 6769607 w 12767104"/>
                <a:gd name="connsiteY44" fmla="*/ 10528934 h 13064490"/>
                <a:gd name="connsiteX45" fmla="*/ 6960108 w 12767104"/>
                <a:gd name="connsiteY45" fmla="*/ 10938891 h 13064490"/>
                <a:gd name="connsiteX46" fmla="*/ 6458712 w 12767104"/>
                <a:gd name="connsiteY46" fmla="*/ 11369040 h 13064490"/>
                <a:gd name="connsiteX47" fmla="*/ 6592443 w 12767104"/>
                <a:gd name="connsiteY47" fmla="*/ 11569065 h 13064490"/>
                <a:gd name="connsiteX48" fmla="*/ 6723888 w 12767104"/>
                <a:gd name="connsiteY48" fmla="*/ 11530965 h 13064490"/>
                <a:gd name="connsiteX49" fmla="*/ 6826758 w 12767104"/>
                <a:gd name="connsiteY49" fmla="*/ 11633835 h 13064490"/>
                <a:gd name="connsiteX50" fmla="*/ 6834378 w 12767104"/>
                <a:gd name="connsiteY50" fmla="*/ 11870055 h 13064490"/>
                <a:gd name="connsiteX51" fmla="*/ 6950583 w 12767104"/>
                <a:gd name="connsiteY51" fmla="*/ 12011025 h 13064490"/>
                <a:gd name="connsiteX52" fmla="*/ 7009638 w 12767104"/>
                <a:gd name="connsiteY52" fmla="*/ 12390120 h 13064490"/>
                <a:gd name="connsiteX53" fmla="*/ 6941058 w 12767104"/>
                <a:gd name="connsiteY53" fmla="*/ 12628245 h 13064490"/>
                <a:gd name="connsiteX54" fmla="*/ 7076313 w 12767104"/>
                <a:gd name="connsiteY54" fmla="*/ 12847320 h 13064490"/>
                <a:gd name="connsiteX55" fmla="*/ 7202043 w 12767104"/>
                <a:gd name="connsiteY55" fmla="*/ 12943713 h 13064490"/>
                <a:gd name="connsiteX56" fmla="*/ 7287768 w 12767104"/>
                <a:gd name="connsiteY56" fmla="*/ 12799695 h 13064490"/>
                <a:gd name="connsiteX57" fmla="*/ 7377303 w 12767104"/>
                <a:gd name="connsiteY57" fmla="*/ 12759690 h 13064490"/>
                <a:gd name="connsiteX58" fmla="*/ 7748778 w 12767104"/>
                <a:gd name="connsiteY58" fmla="*/ 12538710 h 13064490"/>
                <a:gd name="connsiteX59" fmla="*/ 8312658 w 12767104"/>
                <a:gd name="connsiteY59" fmla="*/ 13034010 h 13064490"/>
                <a:gd name="connsiteX60" fmla="*/ 8440293 w 12767104"/>
                <a:gd name="connsiteY60" fmla="*/ 12971145 h 13064490"/>
                <a:gd name="connsiteX61" fmla="*/ 8819388 w 12767104"/>
                <a:gd name="connsiteY61" fmla="*/ 13013055 h 13064490"/>
                <a:gd name="connsiteX62" fmla="*/ 9089898 w 12767104"/>
                <a:gd name="connsiteY62" fmla="*/ 13064490 h 13064490"/>
                <a:gd name="connsiteX63" fmla="*/ 9554718 w 12767104"/>
                <a:gd name="connsiteY63" fmla="*/ 12974954 h 13064490"/>
                <a:gd name="connsiteX64" fmla="*/ 9853803 w 12767104"/>
                <a:gd name="connsiteY64" fmla="*/ 12885420 h 13064490"/>
                <a:gd name="connsiteX65" fmla="*/ 9954006 w 12767104"/>
                <a:gd name="connsiteY65" fmla="*/ 12968097 h 13064490"/>
                <a:gd name="connsiteX66" fmla="*/ 10019538 w 12767104"/>
                <a:gd name="connsiteY66" fmla="*/ 12891134 h 13064490"/>
                <a:gd name="connsiteX67" fmla="*/ 10107168 w 12767104"/>
                <a:gd name="connsiteY67" fmla="*/ 12702539 h 13064490"/>
                <a:gd name="connsiteX68" fmla="*/ 10103358 w 12767104"/>
                <a:gd name="connsiteY68" fmla="*/ 12614909 h 13064490"/>
                <a:gd name="connsiteX69" fmla="*/ 10177653 w 12767104"/>
                <a:gd name="connsiteY69" fmla="*/ 12538709 h 13064490"/>
                <a:gd name="connsiteX70" fmla="*/ 10135743 w 12767104"/>
                <a:gd name="connsiteY70" fmla="*/ 12378689 h 13064490"/>
                <a:gd name="connsiteX71" fmla="*/ 10267188 w 12767104"/>
                <a:gd name="connsiteY71" fmla="*/ 12338684 h 13064490"/>
                <a:gd name="connsiteX72" fmla="*/ 10419207 w 12767104"/>
                <a:gd name="connsiteY72" fmla="*/ 11967972 h 13064490"/>
                <a:gd name="connsiteX73" fmla="*/ 11149203 w 12767104"/>
                <a:gd name="connsiteY73" fmla="*/ 12121514 h 13064490"/>
                <a:gd name="connsiteX74" fmla="*/ 12090273 w 12767104"/>
                <a:gd name="connsiteY74" fmla="*/ 11727179 h 13064490"/>
                <a:gd name="connsiteX75" fmla="*/ 12248388 w 12767104"/>
                <a:gd name="connsiteY75" fmla="*/ 11870054 h 13064490"/>
                <a:gd name="connsiteX76" fmla="*/ 12362688 w 12767104"/>
                <a:gd name="connsiteY76" fmla="*/ 11891009 h 13064490"/>
                <a:gd name="connsiteX77" fmla="*/ 12524613 w 12767104"/>
                <a:gd name="connsiteY77" fmla="*/ 11662409 h 13064490"/>
                <a:gd name="connsiteX78" fmla="*/ 12600813 w 12767104"/>
                <a:gd name="connsiteY78" fmla="*/ 11622404 h 13064490"/>
                <a:gd name="connsiteX79" fmla="*/ 12658344 w 12767104"/>
                <a:gd name="connsiteY79" fmla="*/ 11645265 h 13064490"/>
                <a:gd name="connsiteX80" fmla="*/ 12758928 w 12767104"/>
                <a:gd name="connsiteY80" fmla="*/ 11344274 h 13064490"/>
                <a:gd name="connsiteX81" fmla="*/ 12446507 w 12767104"/>
                <a:gd name="connsiteY81" fmla="*/ 10921364 h 13064490"/>
                <a:gd name="connsiteX82" fmla="*/ 12383642 w 12767104"/>
                <a:gd name="connsiteY82" fmla="*/ 10618469 h 13064490"/>
                <a:gd name="connsiteX83" fmla="*/ 12201906 w 12767104"/>
                <a:gd name="connsiteY83" fmla="*/ 10423017 h 13064490"/>
                <a:gd name="connsiteX84" fmla="*/ 12216002 w 12767104"/>
                <a:gd name="connsiteY84" fmla="*/ 10138409 h 13064490"/>
                <a:gd name="connsiteX85" fmla="*/ 12560807 w 12767104"/>
                <a:gd name="connsiteY85" fmla="*/ 9631679 h 13064490"/>
                <a:gd name="connsiteX86" fmla="*/ 12693777 w 12767104"/>
                <a:gd name="connsiteY86" fmla="*/ 8833866 h 13064490"/>
                <a:gd name="connsiteX87" fmla="*/ 12472416 w 12767104"/>
                <a:gd name="connsiteY87" fmla="*/ 8590407 h 13064490"/>
                <a:gd name="connsiteX88" fmla="*/ 12508992 w 12767104"/>
                <a:gd name="connsiteY88" fmla="*/ 7827264 h 13064490"/>
                <a:gd name="connsiteX89" fmla="*/ 12256389 w 12767104"/>
                <a:gd name="connsiteY89" fmla="*/ 7655052 h 13064490"/>
                <a:gd name="connsiteX90" fmla="*/ 11978640 w 12767104"/>
                <a:gd name="connsiteY90" fmla="*/ 7424928 h 13064490"/>
                <a:gd name="connsiteX91" fmla="*/ 11887200 w 12767104"/>
                <a:gd name="connsiteY91" fmla="*/ 6784848 h 13064490"/>
                <a:gd name="connsiteX92" fmla="*/ 12052173 w 12767104"/>
                <a:gd name="connsiteY92" fmla="*/ 6573774 h 13064490"/>
                <a:gd name="connsiteX93" fmla="*/ 12172950 w 12767104"/>
                <a:gd name="connsiteY93" fmla="*/ 6334887 h 13064490"/>
                <a:gd name="connsiteX94" fmla="*/ 12179808 w 12767104"/>
                <a:gd name="connsiteY94" fmla="*/ 5888736 h 13064490"/>
                <a:gd name="connsiteX95" fmla="*/ 11915394 w 12767104"/>
                <a:gd name="connsiteY95" fmla="*/ 5550027 h 13064490"/>
                <a:gd name="connsiteX96" fmla="*/ 11612880 w 12767104"/>
                <a:gd name="connsiteY96" fmla="*/ 5285232 h 13064490"/>
                <a:gd name="connsiteX97" fmla="*/ 11137392 w 12767104"/>
                <a:gd name="connsiteY97" fmla="*/ 4791456 h 13064490"/>
                <a:gd name="connsiteX98" fmla="*/ 10345674 w 12767104"/>
                <a:gd name="connsiteY98" fmla="*/ 4283583 h 13064490"/>
                <a:gd name="connsiteX99" fmla="*/ 10364343 w 12767104"/>
                <a:gd name="connsiteY99" fmla="*/ 3643122 h 13064490"/>
                <a:gd name="connsiteX100" fmla="*/ 10991088 w 12767104"/>
                <a:gd name="connsiteY100" fmla="*/ 3035808 h 13064490"/>
                <a:gd name="connsiteX101" fmla="*/ 11228832 w 12767104"/>
                <a:gd name="connsiteY101" fmla="*/ 2523744 h 13064490"/>
                <a:gd name="connsiteX102" fmla="*/ 11155680 w 12767104"/>
                <a:gd name="connsiteY102" fmla="*/ 2286000 h 13064490"/>
                <a:gd name="connsiteX103" fmla="*/ 11391900 w 12767104"/>
                <a:gd name="connsiteY103" fmla="*/ 1664970 h 13064490"/>
                <a:gd name="connsiteX104" fmla="*/ 11299698 w 12767104"/>
                <a:gd name="connsiteY104" fmla="*/ 1289304 h 13064490"/>
                <a:gd name="connsiteX105" fmla="*/ 10966704 w 12767104"/>
                <a:gd name="connsiteY105" fmla="*/ 1435227 h 13064490"/>
                <a:gd name="connsiteX106" fmla="*/ 10770870 w 12767104"/>
                <a:gd name="connsiteY106" fmla="*/ 1719072 h 13064490"/>
                <a:gd name="connsiteX107" fmla="*/ 10211943 w 12767104"/>
                <a:gd name="connsiteY107" fmla="*/ 1704594 h 13064490"/>
                <a:gd name="connsiteX108" fmla="*/ 10643616 w 12767104"/>
                <a:gd name="connsiteY108" fmla="*/ 987552 h 13064490"/>
                <a:gd name="connsiteX109" fmla="*/ 10569321 w 12767104"/>
                <a:gd name="connsiteY109" fmla="*/ 768477 h 13064490"/>
                <a:gd name="connsiteX110" fmla="*/ 10310241 w 12767104"/>
                <a:gd name="connsiteY110" fmla="*/ 644652 h 13064490"/>
                <a:gd name="connsiteX111" fmla="*/ 10132695 w 12767104"/>
                <a:gd name="connsiteY111" fmla="*/ 798957 h 13064490"/>
                <a:gd name="connsiteX112" fmla="*/ 9947147 w 12767104"/>
                <a:gd name="connsiteY112" fmla="*/ 712469 h 13064490"/>
                <a:gd name="connsiteX113" fmla="*/ 9547097 w 12767104"/>
                <a:gd name="connsiteY113" fmla="*/ 748664 h 13064490"/>
                <a:gd name="connsiteX114" fmla="*/ 9390887 w 12767104"/>
                <a:gd name="connsiteY114" fmla="*/ 302894 h 13064490"/>
                <a:gd name="connsiteX115" fmla="*/ 9286112 w 12767104"/>
                <a:gd name="connsiteY115" fmla="*/ 152399 h 13064490"/>
                <a:gd name="connsiteX116" fmla="*/ 9089136 w 12767104"/>
                <a:gd name="connsiteY116" fmla="*/ 0 h 13064490"/>
                <a:gd name="connsiteX117" fmla="*/ 9030842 w 12767104"/>
                <a:gd name="connsiteY117" fmla="*/ 188594 h 13064490"/>
                <a:gd name="connsiteX118" fmla="*/ 9137522 w 12767104"/>
                <a:gd name="connsiteY118" fmla="*/ 352424 h 13064490"/>
                <a:gd name="connsiteX119" fmla="*/ 8903207 w 12767104"/>
                <a:gd name="connsiteY119" fmla="*/ 421004 h 13064490"/>
                <a:gd name="connsiteX120" fmla="*/ 8634602 w 12767104"/>
                <a:gd name="connsiteY120" fmla="*/ 548639 h 13064490"/>
                <a:gd name="connsiteX121" fmla="*/ 8421242 w 12767104"/>
                <a:gd name="connsiteY121" fmla="*/ 859154 h 13064490"/>
                <a:gd name="connsiteX122" fmla="*/ 8219312 w 12767104"/>
                <a:gd name="connsiteY122" fmla="*/ 922019 h 13064490"/>
                <a:gd name="connsiteX123" fmla="*/ 8125967 w 12767104"/>
                <a:gd name="connsiteY123" fmla="*/ 1301114 h 13064490"/>
                <a:gd name="connsiteX124" fmla="*/ 8017382 w 12767104"/>
                <a:gd name="connsiteY124" fmla="*/ 1407794 h 13064490"/>
                <a:gd name="connsiteX125" fmla="*/ 7960232 w 12767104"/>
                <a:gd name="connsiteY125" fmla="*/ 1514474 h 13064490"/>
                <a:gd name="connsiteX126" fmla="*/ 7884032 w 12767104"/>
                <a:gd name="connsiteY126" fmla="*/ 1417319 h 13064490"/>
                <a:gd name="connsiteX127" fmla="*/ 7783067 w 12767104"/>
                <a:gd name="connsiteY127" fmla="*/ 1499234 h 13064490"/>
                <a:gd name="connsiteX128" fmla="*/ 7695437 w 12767104"/>
                <a:gd name="connsiteY128" fmla="*/ 1630679 h 13064490"/>
                <a:gd name="connsiteX129" fmla="*/ 7692009 w 12767104"/>
                <a:gd name="connsiteY129" fmla="*/ 1780413 h 13064490"/>
                <a:gd name="connsiteX130" fmla="*/ 7466837 w 12767104"/>
                <a:gd name="connsiteY130" fmla="*/ 1535429 h 13064490"/>
                <a:gd name="connsiteX131" fmla="*/ 7015352 w 12767104"/>
                <a:gd name="connsiteY131" fmla="*/ 1952624 h 13064490"/>
                <a:gd name="connsiteX132" fmla="*/ 6794372 w 12767104"/>
                <a:gd name="connsiteY132" fmla="*/ 1811654 h 13064490"/>
                <a:gd name="connsiteX133" fmla="*/ 6438129 w 12767104"/>
                <a:gd name="connsiteY133" fmla="*/ 2047977 h 13064490"/>
                <a:gd name="connsiteX134" fmla="*/ 6388541 w 12767104"/>
                <a:gd name="connsiteY134" fmla="*/ 2077730 h 13064490"/>
                <a:gd name="connsiteX135" fmla="*/ 6200069 w 12767104"/>
                <a:gd name="connsiteY135" fmla="*/ 2258230 h 13064490"/>
                <a:gd name="connsiteX136" fmla="*/ 6132668 w 12767104"/>
                <a:gd name="connsiteY136" fmla="*/ 2184840 h 13064490"/>
                <a:gd name="connsiteX137" fmla="*/ 6051343 w 12767104"/>
                <a:gd name="connsiteY137" fmla="*/ 2172939 h 13064490"/>
                <a:gd name="connsiteX138" fmla="*/ 6160437 w 12767104"/>
                <a:gd name="connsiteY138" fmla="*/ 2085664 h 13064490"/>
                <a:gd name="connsiteX139" fmla="*/ 6152503 w 12767104"/>
                <a:gd name="connsiteY139" fmla="*/ 2036076 h 13064490"/>
                <a:gd name="connsiteX140" fmla="*/ 6071179 w 12767104"/>
                <a:gd name="connsiteY140" fmla="*/ 2038060 h 13064490"/>
                <a:gd name="connsiteX141" fmla="*/ 5991838 w 12767104"/>
                <a:gd name="connsiteY141" fmla="*/ 2105499 h 13064490"/>
                <a:gd name="connsiteX142" fmla="*/ 5957469 w 12767104"/>
                <a:gd name="connsiteY142" fmla="*/ 2048407 h 13064490"/>
                <a:gd name="connsiteX143" fmla="*/ 5841165 w 12767104"/>
                <a:gd name="connsiteY143" fmla="*/ 2136802 h 13064490"/>
                <a:gd name="connsiteX144" fmla="*/ 5728031 w 12767104"/>
                <a:gd name="connsiteY144" fmla="*/ 2049961 h 13064490"/>
                <a:gd name="connsiteX145" fmla="*/ 5581714 w 12767104"/>
                <a:gd name="connsiteY145" fmla="*/ 2050271 h 13064490"/>
                <a:gd name="connsiteX146" fmla="*/ 5460256 w 12767104"/>
                <a:gd name="connsiteY146" fmla="*/ 2097565 h 13064490"/>
                <a:gd name="connsiteX147" fmla="*/ 5343431 w 12767104"/>
                <a:gd name="connsiteY147" fmla="*/ 2060837 h 13064490"/>
                <a:gd name="connsiteX148" fmla="*/ 5406726 w 12767104"/>
                <a:gd name="connsiteY148" fmla="*/ 1936586 h 13064490"/>
                <a:gd name="connsiteX149" fmla="*/ 5090795 w 12767104"/>
                <a:gd name="connsiteY149" fmla="*/ 1866128 h 13064490"/>
                <a:gd name="connsiteX150" fmla="*/ 5060722 w 12767104"/>
                <a:gd name="connsiteY150" fmla="*/ 1712143 h 13064490"/>
                <a:gd name="connsiteX151" fmla="*/ 4881247 w 12767104"/>
                <a:gd name="connsiteY151" fmla="*/ 1785439 h 13064490"/>
                <a:gd name="connsiteX152" fmla="*/ 4600337 w 12767104"/>
                <a:gd name="connsiteY152" fmla="*/ 1628820 h 13064490"/>
                <a:gd name="connsiteX153" fmla="*/ 4512137 w 12767104"/>
                <a:gd name="connsiteY153" fmla="*/ 1712763 h 13064490"/>
                <a:gd name="connsiteX154" fmla="*/ 4375274 w 12767104"/>
                <a:gd name="connsiteY154" fmla="*/ 1712763 h 13064490"/>
                <a:gd name="connsiteX155" fmla="*/ 4289902 w 12767104"/>
                <a:gd name="connsiteY155" fmla="*/ 1742267 h 13064490"/>
                <a:gd name="connsiteX156" fmla="*/ 4214609 w 12767104"/>
                <a:gd name="connsiteY156" fmla="*/ 1593753 h 13064490"/>
                <a:gd name="connsiteX157" fmla="*/ 4095599 w 12767104"/>
                <a:gd name="connsiteY157" fmla="*/ 1520363 h 13064490"/>
                <a:gd name="connsiteX158" fmla="*/ 4099856 w 12767104"/>
                <a:gd name="connsiteY158" fmla="*/ 1431046 h 13064490"/>
                <a:gd name="connsiteX159" fmla="*/ 3996423 w 12767104"/>
                <a:gd name="connsiteY159" fmla="*/ 1391434 h 13064490"/>
                <a:gd name="connsiteX160" fmla="*/ 3762439 w 12767104"/>
                <a:gd name="connsiteY160" fmla="*/ 1268200 h 13064490"/>
                <a:gd name="connsiteX161" fmla="*/ 3683643 w 12767104"/>
                <a:gd name="connsiteY161" fmla="*/ 1308185 h 13064490"/>
                <a:gd name="connsiteX162" fmla="*/ 3505928 w 12767104"/>
                <a:gd name="connsiteY162" fmla="*/ 1106176 h 13064490"/>
                <a:gd name="connsiteX163" fmla="*/ 3296242 w 12767104"/>
                <a:gd name="connsiteY163" fmla="*/ 1199033 h 13064490"/>
                <a:gd name="connsiteX164" fmla="*/ 3234753 w 12767104"/>
                <a:gd name="connsiteY164" fmla="*/ 1089940 h 13064490"/>
                <a:gd name="connsiteX165" fmla="*/ 2999574 w 12767104"/>
                <a:gd name="connsiteY165" fmla="*/ 1182219 h 13064490"/>
                <a:gd name="connsiteX166" fmla="*/ 2992765 w 12767104"/>
                <a:gd name="connsiteY166" fmla="*/ 1034402 h 13064490"/>
                <a:gd name="connsiteX167" fmla="*/ 2920345 w 12767104"/>
                <a:gd name="connsiteY167" fmla="*/ 1007542 h 13064490"/>
                <a:gd name="connsiteX168" fmla="*/ 2792430 w 12767104"/>
                <a:gd name="connsiteY168" fmla="*/ 1246638 h 13064490"/>
                <a:gd name="connsiteX169" fmla="*/ 2793380 w 12767104"/>
                <a:gd name="connsiteY169" fmla="*/ 1429807 h 13064490"/>
                <a:gd name="connsiteX170" fmla="*/ 2655567 w 12767104"/>
                <a:gd name="connsiteY170" fmla="*/ 1478709 h 13064490"/>
                <a:gd name="connsiteX171" fmla="*/ 2541665 w 12767104"/>
                <a:gd name="connsiteY171" fmla="*/ 1603773 h 13064490"/>
                <a:gd name="connsiteX172" fmla="*/ 2356057 w 12767104"/>
                <a:gd name="connsiteY172" fmla="*/ 1591769 h 13064490"/>
                <a:gd name="connsiteX173" fmla="*/ 2241013 w 12767104"/>
                <a:gd name="connsiteY173" fmla="*/ 1758385 h 13064490"/>
                <a:gd name="connsiteX174" fmla="*/ 2084315 w 12767104"/>
                <a:gd name="connsiteY174" fmla="*/ 1706813 h 13064490"/>
                <a:gd name="connsiteX175" fmla="*/ 2012822 w 12767104"/>
                <a:gd name="connsiteY175" fmla="*/ 1710689 h 13064490"/>
                <a:gd name="connsiteX176" fmla="*/ 2007107 w 12767104"/>
                <a:gd name="connsiteY176" fmla="*/ 1870709 h 13064490"/>
                <a:gd name="connsiteX177" fmla="*/ 1748145 w 12767104"/>
                <a:gd name="connsiteY177" fmla="*/ 1946574 h 13064490"/>
                <a:gd name="connsiteX178" fmla="*/ 1383791 w 12767104"/>
                <a:gd name="connsiteY178" fmla="*/ 1783248 h 13064490"/>
                <a:gd name="connsiteX179" fmla="*/ 1075680 w 12767104"/>
                <a:gd name="connsiteY179" fmla="*/ 1999047 h 13064490"/>
                <a:gd name="connsiteX180" fmla="*/ 1053084 w 12767104"/>
                <a:gd name="connsiteY180" fmla="*/ 2431542 h 13064490"/>
                <a:gd name="connsiteX181" fmla="*/ 514350 w 12767104"/>
                <a:gd name="connsiteY181" fmla="*/ 2355342 h 13064490"/>
                <a:gd name="connsiteX182" fmla="*/ 469831 w 12767104"/>
                <a:gd name="connsiteY182" fmla="*/ 2529838 h 13064490"/>
                <a:gd name="connsiteX183" fmla="*/ 0 w 12767104"/>
                <a:gd name="connsiteY183" fmla="*/ 2450592 h 13064490"/>
                <a:gd name="connsiteX0" fmla="*/ 0 w 12767104"/>
                <a:gd name="connsiteY0" fmla="*/ 2450592 h 13064490"/>
                <a:gd name="connsiteX1" fmla="*/ 266319 w 12767104"/>
                <a:gd name="connsiteY1" fmla="*/ 2830068 h 13064490"/>
                <a:gd name="connsiteX2" fmla="*/ 715899 w 12767104"/>
                <a:gd name="connsiteY2" fmla="*/ 2767965 h 13064490"/>
                <a:gd name="connsiteX3" fmla="*/ 1254633 w 12767104"/>
                <a:gd name="connsiteY3" fmla="*/ 3008757 h 13064490"/>
                <a:gd name="connsiteX4" fmla="*/ 1414652 w 12767104"/>
                <a:gd name="connsiteY4" fmla="*/ 3208019 h 13064490"/>
                <a:gd name="connsiteX5" fmla="*/ 1605152 w 12767104"/>
                <a:gd name="connsiteY5" fmla="*/ 3383279 h 13064490"/>
                <a:gd name="connsiteX6" fmla="*/ 1776602 w 12767104"/>
                <a:gd name="connsiteY6" fmla="*/ 3274694 h 13064490"/>
                <a:gd name="connsiteX7" fmla="*/ 2104262 w 12767104"/>
                <a:gd name="connsiteY7" fmla="*/ 3577589 h 13064490"/>
                <a:gd name="connsiteX8" fmla="*/ 2044827 w 12767104"/>
                <a:gd name="connsiteY8" fmla="*/ 3737610 h 13064490"/>
                <a:gd name="connsiteX9" fmla="*/ 2681477 w 12767104"/>
                <a:gd name="connsiteY9" fmla="*/ 3979544 h 13064490"/>
                <a:gd name="connsiteX10" fmla="*/ 3096767 w 12767104"/>
                <a:gd name="connsiteY10" fmla="*/ 3918584 h 13064490"/>
                <a:gd name="connsiteX11" fmla="*/ 3167252 w 12767104"/>
                <a:gd name="connsiteY11" fmla="*/ 4078604 h 13064490"/>
                <a:gd name="connsiteX12" fmla="*/ 3313937 w 12767104"/>
                <a:gd name="connsiteY12" fmla="*/ 4000499 h 13064490"/>
                <a:gd name="connsiteX13" fmla="*/ 3447669 w 12767104"/>
                <a:gd name="connsiteY13" fmla="*/ 4025646 h 13064490"/>
                <a:gd name="connsiteX14" fmla="*/ 3510152 w 12767104"/>
                <a:gd name="connsiteY14" fmla="*/ 4219574 h 13064490"/>
                <a:gd name="connsiteX15" fmla="*/ 3515867 w 12767104"/>
                <a:gd name="connsiteY15" fmla="*/ 4589144 h 13064490"/>
                <a:gd name="connsiteX16" fmla="*/ 3371087 w 12767104"/>
                <a:gd name="connsiteY16" fmla="*/ 4928234 h 13064490"/>
                <a:gd name="connsiteX17" fmla="*/ 3479672 w 12767104"/>
                <a:gd name="connsiteY17" fmla="*/ 5463539 h 13064490"/>
                <a:gd name="connsiteX18" fmla="*/ 3310127 w 12767104"/>
                <a:gd name="connsiteY18" fmla="*/ 5494019 h 13064490"/>
                <a:gd name="connsiteX19" fmla="*/ 3172967 w 12767104"/>
                <a:gd name="connsiteY19" fmla="*/ 6015989 h 13064490"/>
                <a:gd name="connsiteX20" fmla="*/ 3262502 w 12767104"/>
                <a:gd name="connsiteY20" fmla="*/ 6031229 h 13064490"/>
                <a:gd name="connsiteX21" fmla="*/ 3315842 w 12767104"/>
                <a:gd name="connsiteY21" fmla="*/ 6193154 h 13064490"/>
                <a:gd name="connsiteX22" fmla="*/ 3464432 w 12767104"/>
                <a:gd name="connsiteY22" fmla="*/ 6115049 h 13064490"/>
                <a:gd name="connsiteX23" fmla="*/ 3593972 w 12767104"/>
                <a:gd name="connsiteY23" fmla="*/ 6273164 h 13064490"/>
                <a:gd name="connsiteX24" fmla="*/ 3835146 w 12767104"/>
                <a:gd name="connsiteY24" fmla="*/ 6307836 h 13064490"/>
                <a:gd name="connsiteX25" fmla="*/ 3643502 w 12767104"/>
                <a:gd name="connsiteY25" fmla="*/ 6793229 h 13064490"/>
                <a:gd name="connsiteX26" fmla="*/ 3704462 w 12767104"/>
                <a:gd name="connsiteY26" fmla="*/ 7218044 h 13064490"/>
                <a:gd name="connsiteX27" fmla="*/ 3508247 w 12767104"/>
                <a:gd name="connsiteY27" fmla="*/ 7745729 h 13064490"/>
                <a:gd name="connsiteX28" fmla="*/ 3654932 w 12767104"/>
                <a:gd name="connsiteY28" fmla="*/ 7880984 h 13064490"/>
                <a:gd name="connsiteX29" fmla="*/ 3396234 w 12767104"/>
                <a:gd name="connsiteY29" fmla="*/ 8180451 h 13064490"/>
                <a:gd name="connsiteX30" fmla="*/ 3645407 w 12767104"/>
                <a:gd name="connsiteY30" fmla="*/ 8650604 h 13064490"/>
                <a:gd name="connsiteX31" fmla="*/ 4189476 w 12767104"/>
                <a:gd name="connsiteY31" fmla="*/ 9107805 h 13064490"/>
                <a:gd name="connsiteX32" fmla="*/ 4317872 w 12767104"/>
                <a:gd name="connsiteY32" fmla="*/ 9022079 h 13064490"/>
                <a:gd name="connsiteX33" fmla="*/ 4573142 w 12767104"/>
                <a:gd name="connsiteY33" fmla="*/ 9305924 h 13064490"/>
                <a:gd name="connsiteX34" fmla="*/ 4847462 w 12767104"/>
                <a:gd name="connsiteY34" fmla="*/ 9330689 h 13064490"/>
                <a:gd name="connsiteX35" fmla="*/ 5024627 w 12767104"/>
                <a:gd name="connsiteY35" fmla="*/ 9193529 h 13064490"/>
                <a:gd name="connsiteX36" fmla="*/ 5401817 w 12767104"/>
                <a:gd name="connsiteY36" fmla="*/ 9408794 h 13064490"/>
                <a:gd name="connsiteX37" fmla="*/ 5702807 w 12767104"/>
                <a:gd name="connsiteY37" fmla="*/ 9414509 h 13064490"/>
                <a:gd name="connsiteX38" fmla="*/ 5805677 w 12767104"/>
                <a:gd name="connsiteY38" fmla="*/ 9641204 h 13064490"/>
                <a:gd name="connsiteX39" fmla="*/ 6116192 w 12767104"/>
                <a:gd name="connsiteY39" fmla="*/ 9660254 h 13064490"/>
                <a:gd name="connsiteX40" fmla="*/ 6206109 w 12767104"/>
                <a:gd name="connsiteY40" fmla="*/ 9857613 h 13064490"/>
                <a:gd name="connsiteX41" fmla="*/ 6379082 w 12767104"/>
                <a:gd name="connsiteY41" fmla="*/ 9858374 h 13064490"/>
                <a:gd name="connsiteX42" fmla="*/ 6531482 w 12767104"/>
                <a:gd name="connsiteY42" fmla="*/ 10033634 h 13064490"/>
                <a:gd name="connsiteX43" fmla="*/ 6741032 w 12767104"/>
                <a:gd name="connsiteY43" fmla="*/ 10033634 h 13064490"/>
                <a:gd name="connsiteX44" fmla="*/ 6769607 w 12767104"/>
                <a:gd name="connsiteY44" fmla="*/ 10528934 h 13064490"/>
                <a:gd name="connsiteX45" fmla="*/ 6960108 w 12767104"/>
                <a:gd name="connsiteY45" fmla="*/ 10938891 h 13064490"/>
                <a:gd name="connsiteX46" fmla="*/ 6458712 w 12767104"/>
                <a:gd name="connsiteY46" fmla="*/ 11369040 h 13064490"/>
                <a:gd name="connsiteX47" fmla="*/ 6592443 w 12767104"/>
                <a:gd name="connsiteY47" fmla="*/ 11569065 h 13064490"/>
                <a:gd name="connsiteX48" fmla="*/ 6723888 w 12767104"/>
                <a:gd name="connsiteY48" fmla="*/ 11530965 h 13064490"/>
                <a:gd name="connsiteX49" fmla="*/ 6826758 w 12767104"/>
                <a:gd name="connsiteY49" fmla="*/ 11633835 h 13064490"/>
                <a:gd name="connsiteX50" fmla="*/ 6834378 w 12767104"/>
                <a:gd name="connsiteY50" fmla="*/ 11870055 h 13064490"/>
                <a:gd name="connsiteX51" fmla="*/ 6950583 w 12767104"/>
                <a:gd name="connsiteY51" fmla="*/ 12011025 h 13064490"/>
                <a:gd name="connsiteX52" fmla="*/ 7009638 w 12767104"/>
                <a:gd name="connsiteY52" fmla="*/ 12390120 h 13064490"/>
                <a:gd name="connsiteX53" fmla="*/ 6941058 w 12767104"/>
                <a:gd name="connsiteY53" fmla="*/ 12628245 h 13064490"/>
                <a:gd name="connsiteX54" fmla="*/ 7076313 w 12767104"/>
                <a:gd name="connsiteY54" fmla="*/ 12847320 h 13064490"/>
                <a:gd name="connsiteX55" fmla="*/ 7202043 w 12767104"/>
                <a:gd name="connsiteY55" fmla="*/ 12943713 h 13064490"/>
                <a:gd name="connsiteX56" fmla="*/ 7287768 w 12767104"/>
                <a:gd name="connsiteY56" fmla="*/ 12799695 h 13064490"/>
                <a:gd name="connsiteX57" fmla="*/ 7377303 w 12767104"/>
                <a:gd name="connsiteY57" fmla="*/ 12759690 h 13064490"/>
                <a:gd name="connsiteX58" fmla="*/ 7748778 w 12767104"/>
                <a:gd name="connsiteY58" fmla="*/ 12538710 h 13064490"/>
                <a:gd name="connsiteX59" fmla="*/ 8312658 w 12767104"/>
                <a:gd name="connsiteY59" fmla="*/ 13034010 h 13064490"/>
                <a:gd name="connsiteX60" fmla="*/ 8440293 w 12767104"/>
                <a:gd name="connsiteY60" fmla="*/ 12971145 h 13064490"/>
                <a:gd name="connsiteX61" fmla="*/ 8819388 w 12767104"/>
                <a:gd name="connsiteY61" fmla="*/ 13013055 h 13064490"/>
                <a:gd name="connsiteX62" fmla="*/ 9089898 w 12767104"/>
                <a:gd name="connsiteY62" fmla="*/ 13064490 h 13064490"/>
                <a:gd name="connsiteX63" fmla="*/ 9554718 w 12767104"/>
                <a:gd name="connsiteY63" fmla="*/ 12974954 h 13064490"/>
                <a:gd name="connsiteX64" fmla="*/ 9853803 w 12767104"/>
                <a:gd name="connsiteY64" fmla="*/ 12885420 h 13064490"/>
                <a:gd name="connsiteX65" fmla="*/ 9954006 w 12767104"/>
                <a:gd name="connsiteY65" fmla="*/ 12968097 h 13064490"/>
                <a:gd name="connsiteX66" fmla="*/ 10019538 w 12767104"/>
                <a:gd name="connsiteY66" fmla="*/ 12891134 h 13064490"/>
                <a:gd name="connsiteX67" fmla="*/ 10107168 w 12767104"/>
                <a:gd name="connsiteY67" fmla="*/ 12702539 h 13064490"/>
                <a:gd name="connsiteX68" fmla="*/ 10103358 w 12767104"/>
                <a:gd name="connsiteY68" fmla="*/ 12614909 h 13064490"/>
                <a:gd name="connsiteX69" fmla="*/ 10177653 w 12767104"/>
                <a:gd name="connsiteY69" fmla="*/ 12538709 h 13064490"/>
                <a:gd name="connsiteX70" fmla="*/ 10135743 w 12767104"/>
                <a:gd name="connsiteY70" fmla="*/ 12378689 h 13064490"/>
                <a:gd name="connsiteX71" fmla="*/ 10267188 w 12767104"/>
                <a:gd name="connsiteY71" fmla="*/ 12338684 h 13064490"/>
                <a:gd name="connsiteX72" fmla="*/ 10419207 w 12767104"/>
                <a:gd name="connsiteY72" fmla="*/ 11967972 h 13064490"/>
                <a:gd name="connsiteX73" fmla="*/ 11149203 w 12767104"/>
                <a:gd name="connsiteY73" fmla="*/ 12121514 h 13064490"/>
                <a:gd name="connsiteX74" fmla="*/ 12090273 w 12767104"/>
                <a:gd name="connsiteY74" fmla="*/ 11727179 h 13064490"/>
                <a:gd name="connsiteX75" fmla="*/ 12248388 w 12767104"/>
                <a:gd name="connsiteY75" fmla="*/ 11870054 h 13064490"/>
                <a:gd name="connsiteX76" fmla="*/ 12362688 w 12767104"/>
                <a:gd name="connsiteY76" fmla="*/ 11891009 h 13064490"/>
                <a:gd name="connsiteX77" fmla="*/ 12524613 w 12767104"/>
                <a:gd name="connsiteY77" fmla="*/ 11662409 h 13064490"/>
                <a:gd name="connsiteX78" fmla="*/ 12600813 w 12767104"/>
                <a:gd name="connsiteY78" fmla="*/ 11622404 h 13064490"/>
                <a:gd name="connsiteX79" fmla="*/ 12658344 w 12767104"/>
                <a:gd name="connsiteY79" fmla="*/ 11645265 h 13064490"/>
                <a:gd name="connsiteX80" fmla="*/ 12758928 w 12767104"/>
                <a:gd name="connsiteY80" fmla="*/ 11344274 h 13064490"/>
                <a:gd name="connsiteX81" fmla="*/ 12446507 w 12767104"/>
                <a:gd name="connsiteY81" fmla="*/ 10921364 h 13064490"/>
                <a:gd name="connsiteX82" fmla="*/ 12383642 w 12767104"/>
                <a:gd name="connsiteY82" fmla="*/ 10618469 h 13064490"/>
                <a:gd name="connsiteX83" fmla="*/ 12201906 w 12767104"/>
                <a:gd name="connsiteY83" fmla="*/ 10423017 h 13064490"/>
                <a:gd name="connsiteX84" fmla="*/ 12216002 w 12767104"/>
                <a:gd name="connsiteY84" fmla="*/ 10138409 h 13064490"/>
                <a:gd name="connsiteX85" fmla="*/ 12560807 w 12767104"/>
                <a:gd name="connsiteY85" fmla="*/ 9631679 h 13064490"/>
                <a:gd name="connsiteX86" fmla="*/ 12693777 w 12767104"/>
                <a:gd name="connsiteY86" fmla="*/ 8833866 h 13064490"/>
                <a:gd name="connsiteX87" fmla="*/ 12472416 w 12767104"/>
                <a:gd name="connsiteY87" fmla="*/ 8590407 h 13064490"/>
                <a:gd name="connsiteX88" fmla="*/ 12508992 w 12767104"/>
                <a:gd name="connsiteY88" fmla="*/ 7827264 h 13064490"/>
                <a:gd name="connsiteX89" fmla="*/ 12256389 w 12767104"/>
                <a:gd name="connsiteY89" fmla="*/ 7655052 h 13064490"/>
                <a:gd name="connsiteX90" fmla="*/ 11978640 w 12767104"/>
                <a:gd name="connsiteY90" fmla="*/ 7424928 h 13064490"/>
                <a:gd name="connsiteX91" fmla="*/ 11887200 w 12767104"/>
                <a:gd name="connsiteY91" fmla="*/ 6784848 h 13064490"/>
                <a:gd name="connsiteX92" fmla="*/ 12052173 w 12767104"/>
                <a:gd name="connsiteY92" fmla="*/ 6573774 h 13064490"/>
                <a:gd name="connsiteX93" fmla="*/ 12172950 w 12767104"/>
                <a:gd name="connsiteY93" fmla="*/ 6334887 h 13064490"/>
                <a:gd name="connsiteX94" fmla="*/ 12179808 w 12767104"/>
                <a:gd name="connsiteY94" fmla="*/ 5888736 h 13064490"/>
                <a:gd name="connsiteX95" fmla="*/ 11915394 w 12767104"/>
                <a:gd name="connsiteY95" fmla="*/ 5550027 h 13064490"/>
                <a:gd name="connsiteX96" fmla="*/ 11612880 w 12767104"/>
                <a:gd name="connsiteY96" fmla="*/ 5285232 h 13064490"/>
                <a:gd name="connsiteX97" fmla="*/ 11137392 w 12767104"/>
                <a:gd name="connsiteY97" fmla="*/ 4791456 h 13064490"/>
                <a:gd name="connsiteX98" fmla="*/ 10345674 w 12767104"/>
                <a:gd name="connsiteY98" fmla="*/ 4283583 h 13064490"/>
                <a:gd name="connsiteX99" fmla="*/ 10364343 w 12767104"/>
                <a:gd name="connsiteY99" fmla="*/ 3643122 h 13064490"/>
                <a:gd name="connsiteX100" fmla="*/ 10991088 w 12767104"/>
                <a:gd name="connsiteY100" fmla="*/ 3035808 h 13064490"/>
                <a:gd name="connsiteX101" fmla="*/ 11228832 w 12767104"/>
                <a:gd name="connsiteY101" fmla="*/ 2523744 h 13064490"/>
                <a:gd name="connsiteX102" fmla="*/ 11155680 w 12767104"/>
                <a:gd name="connsiteY102" fmla="*/ 2286000 h 13064490"/>
                <a:gd name="connsiteX103" fmla="*/ 11391900 w 12767104"/>
                <a:gd name="connsiteY103" fmla="*/ 1664970 h 13064490"/>
                <a:gd name="connsiteX104" fmla="*/ 11299698 w 12767104"/>
                <a:gd name="connsiteY104" fmla="*/ 1289304 h 13064490"/>
                <a:gd name="connsiteX105" fmla="*/ 10966704 w 12767104"/>
                <a:gd name="connsiteY105" fmla="*/ 1435227 h 13064490"/>
                <a:gd name="connsiteX106" fmla="*/ 10770870 w 12767104"/>
                <a:gd name="connsiteY106" fmla="*/ 1719072 h 13064490"/>
                <a:gd name="connsiteX107" fmla="*/ 10211943 w 12767104"/>
                <a:gd name="connsiteY107" fmla="*/ 1704594 h 13064490"/>
                <a:gd name="connsiteX108" fmla="*/ 10643616 w 12767104"/>
                <a:gd name="connsiteY108" fmla="*/ 987552 h 13064490"/>
                <a:gd name="connsiteX109" fmla="*/ 10569321 w 12767104"/>
                <a:gd name="connsiteY109" fmla="*/ 768477 h 13064490"/>
                <a:gd name="connsiteX110" fmla="*/ 10310241 w 12767104"/>
                <a:gd name="connsiteY110" fmla="*/ 644652 h 13064490"/>
                <a:gd name="connsiteX111" fmla="*/ 10132695 w 12767104"/>
                <a:gd name="connsiteY111" fmla="*/ 798957 h 13064490"/>
                <a:gd name="connsiteX112" fmla="*/ 9947147 w 12767104"/>
                <a:gd name="connsiteY112" fmla="*/ 712469 h 13064490"/>
                <a:gd name="connsiteX113" fmla="*/ 9547097 w 12767104"/>
                <a:gd name="connsiteY113" fmla="*/ 748664 h 13064490"/>
                <a:gd name="connsiteX114" fmla="*/ 9390887 w 12767104"/>
                <a:gd name="connsiteY114" fmla="*/ 302894 h 13064490"/>
                <a:gd name="connsiteX115" fmla="*/ 9286112 w 12767104"/>
                <a:gd name="connsiteY115" fmla="*/ 152399 h 13064490"/>
                <a:gd name="connsiteX116" fmla="*/ 9089136 w 12767104"/>
                <a:gd name="connsiteY116" fmla="*/ 0 h 13064490"/>
                <a:gd name="connsiteX117" fmla="*/ 9030842 w 12767104"/>
                <a:gd name="connsiteY117" fmla="*/ 188594 h 13064490"/>
                <a:gd name="connsiteX118" fmla="*/ 9137522 w 12767104"/>
                <a:gd name="connsiteY118" fmla="*/ 352424 h 13064490"/>
                <a:gd name="connsiteX119" fmla="*/ 8903207 w 12767104"/>
                <a:gd name="connsiteY119" fmla="*/ 421004 h 13064490"/>
                <a:gd name="connsiteX120" fmla="*/ 8634602 w 12767104"/>
                <a:gd name="connsiteY120" fmla="*/ 548639 h 13064490"/>
                <a:gd name="connsiteX121" fmla="*/ 8421242 w 12767104"/>
                <a:gd name="connsiteY121" fmla="*/ 859154 h 13064490"/>
                <a:gd name="connsiteX122" fmla="*/ 8219312 w 12767104"/>
                <a:gd name="connsiteY122" fmla="*/ 922019 h 13064490"/>
                <a:gd name="connsiteX123" fmla="*/ 8125967 w 12767104"/>
                <a:gd name="connsiteY123" fmla="*/ 1301114 h 13064490"/>
                <a:gd name="connsiteX124" fmla="*/ 8017382 w 12767104"/>
                <a:gd name="connsiteY124" fmla="*/ 1407794 h 13064490"/>
                <a:gd name="connsiteX125" fmla="*/ 7960232 w 12767104"/>
                <a:gd name="connsiteY125" fmla="*/ 1514474 h 13064490"/>
                <a:gd name="connsiteX126" fmla="*/ 7884032 w 12767104"/>
                <a:gd name="connsiteY126" fmla="*/ 1417319 h 13064490"/>
                <a:gd name="connsiteX127" fmla="*/ 7783067 w 12767104"/>
                <a:gd name="connsiteY127" fmla="*/ 1499234 h 13064490"/>
                <a:gd name="connsiteX128" fmla="*/ 7695437 w 12767104"/>
                <a:gd name="connsiteY128" fmla="*/ 1630679 h 13064490"/>
                <a:gd name="connsiteX129" fmla="*/ 7692009 w 12767104"/>
                <a:gd name="connsiteY129" fmla="*/ 1780413 h 13064490"/>
                <a:gd name="connsiteX130" fmla="*/ 7466837 w 12767104"/>
                <a:gd name="connsiteY130" fmla="*/ 1535429 h 13064490"/>
                <a:gd name="connsiteX131" fmla="*/ 7015352 w 12767104"/>
                <a:gd name="connsiteY131" fmla="*/ 1952624 h 13064490"/>
                <a:gd name="connsiteX132" fmla="*/ 6794372 w 12767104"/>
                <a:gd name="connsiteY132" fmla="*/ 1811654 h 13064490"/>
                <a:gd name="connsiteX133" fmla="*/ 6438129 w 12767104"/>
                <a:gd name="connsiteY133" fmla="*/ 2047977 h 13064490"/>
                <a:gd name="connsiteX134" fmla="*/ 6388541 w 12767104"/>
                <a:gd name="connsiteY134" fmla="*/ 2077730 h 13064490"/>
                <a:gd name="connsiteX135" fmla="*/ 6200069 w 12767104"/>
                <a:gd name="connsiteY135" fmla="*/ 2258230 h 13064490"/>
                <a:gd name="connsiteX136" fmla="*/ 6132668 w 12767104"/>
                <a:gd name="connsiteY136" fmla="*/ 2184840 h 13064490"/>
                <a:gd name="connsiteX137" fmla="*/ 6051343 w 12767104"/>
                <a:gd name="connsiteY137" fmla="*/ 2172939 h 13064490"/>
                <a:gd name="connsiteX138" fmla="*/ 6160437 w 12767104"/>
                <a:gd name="connsiteY138" fmla="*/ 2085664 h 13064490"/>
                <a:gd name="connsiteX139" fmla="*/ 6152503 w 12767104"/>
                <a:gd name="connsiteY139" fmla="*/ 2036076 h 13064490"/>
                <a:gd name="connsiteX140" fmla="*/ 6071179 w 12767104"/>
                <a:gd name="connsiteY140" fmla="*/ 2038060 h 13064490"/>
                <a:gd name="connsiteX141" fmla="*/ 5991838 w 12767104"/>
                <a:gd name="connsiteY141" fmla="*/ 2105499 h 13064490"/>
                <a:gd name="connsiteX142" fmla="*/ 5957469 w 12767104"/>
                <a:gd name="connsiteY142" fmla="*/ 2048407 h 13064490"/>
                <a:gd name="connsiteX143" fmla="*/ 5841165 w 12767104"/>
                <a:gd name="connsiteY143" fmla="*/ 2136802 h 13064490"/>
                <a:gd name="connsiteX144" fmla="*/ 5728031 w 12767104"/>
                <a:gd name="connsiteY144" fmla="*/ 2049961 h 13064490"/>
                <a:gd name="connsiteX145" fmla="*/ 5581714 w 12767104"/>
                <a:gd name="connsiteY145" fmla="*/ 2050271 h 13064490"/>
                <a:gd name="connsiteX146" fmla="*/ 5460256 w 12767104"/>
                <a:gd name="connsiteY146" fmla="*/ 2097565 h 13064490"/>
                <a:gd name="connsiteX147" fmla="*/ 5343431 w 12767104"/>
                <a:gd name="connsiteY147" fmla="*/ 2060837 h 13064490"/>
                <a:gd name="connsiteX148" fmla="*/ 5406726 w 12767104"/>
                <a:gd name="connsiteY148" fmla="*/ 1936586 h 13064490"/>
                <a:gd name="connsiteX149" fmla="*/ 5090795 w 12767104"/>
                <a:gd name="connsiteY149" fmla="*/ 1866128 h 13064490"/>
                <a:gd name="connsiteX150" fmla="*/ 5060722 w 12767104"/>
                <a:gd name="connsiteY150" fmla="*/ 1712143 h 13064490"/>
                <a:gd name="connsiteX151" fmla="*/ 4881247 w 12767104"/>
                <a:gd name="connsiteY151" fmla="*/ 1785439 h 13064490"/>
                <a:gd name="connsiteX152" fmla="*/ 4600337 w 12767104"/>
                <a:gd name="connsiteY152" fmla="*/ 1628820 h 13064490"/>
                <a:gd name="connsiteX153" fmla="*/ 4512137 w 12767104"/>
                <a:gd name="connsiteY153" fmla="*/ 1712763 h 13064490"/>
                <a:gd name="connsiteX154" fmla="*/ 4375274 w 12767104"/>
                <a:gd name="connsiteY154" fmla="*/ 1712763 h 13064490"/>
                <a:gd name="connsiteX155" fmla="*/ 4289902 w 12767104"/>
                <a:gd name="connsiteY155" fmla="*/ 1742267 h 13064490"/>
                <a:gd name="connsiteX156" fmla="*/ 4214609 w 12767104"/>
                <a:gd name="connsiteY156" fmla="*/ 1593753 h 13064490"/>
                <a:gd name="connsiteX157" fmla="*/ 4095599 w 12767104"/>
                <a:gd name="connsiteY157" fmla="*/ 1520363 h 13064490"/>
                <a:gd name="connsiteX158" fmla="*/ 4099856 w 12767104"/>
                <a:gd name="connsiteY158" fmla="*/ 1431046 h 13064490"/>
                <a:gd name="connsiteX159" fmla="*/ 3996423 w 12767104"/>
                <a:gd name="connsiteY159" fmla="*/ 1391434 h 13064490"/>
                <a:gd name="connsiteX160" fmla="*/ 3762439 w 12767104"/>
                <a:gd name="connsiteY160" fmla="*/ 1268200 h 13064490"/>
                <a:gd name="connsiteX161" fmla="*/ 3683643 w 12767104"/>
                <a:gd name="connsiteY161" fmla="*/ 1308185 h 13064490"/>
                <a:gd name="connsiteX162" fmla="*/ 3505928 w 12767104"/>
                <a:gd name="connsiteY162" fmla="*/ 1106176 h 13064490"/>
                <a:gd name="connsiteX163" fmla="*/ 3296242 w 12767104"/>
                <a:gd name="connsiteY163" fmla="*/ 1199033 h 13064490"/>
                <a:gd name="connsiteX164" fmla="*/ 3234753 w 12767104"/>
                <a:gd name="connsiteY164" fmla="*/ 1089940 h 13064490"/>
                <a:gd name="connsiteX165" fmla="*/ 2999574 w 12767104"/>
                <a:gd name="connsiteY165" fmla="*/ 1182219 h 13064490"/>
                <a:gd name="connsiteX166" fmla="*/ 2992765 w 12767104"/>
                <a:gd name="connsiteY166" fmla="*/ 1034402 h 13064490"/>
                <a:gd name="connsiteX167" fmla="*/ 2920345 w 12767104"/>
                <a:gd name="connsiteY167" fmla="*/ 1007542 h 13064490"/>
                <a:gd name="connsiteX168" fmla="*/ 2792430 w 12767104"/>
                <a:gd name="connsiteY168" fmla="*/ 1246638 h 13064490"/>
                <a:gd name="connsiteX169" fmla="*/ 2793380 w 12767104"/>
                <a:gd name="connsiteY169" fmla="*/ 1429807 h 13064490"/>
                <a:gd name="connsiteX170" fmla="*/ 2661341 w 12767104"/>
                <a:gd name="connsiteY170" fmla="*/ 1498462 h 13064490"/>
                <a:gd name="connsiteX171" fmla="*/ 2541665 w 12767104"/>
                <a:gd name="connsiteY171" fmla="*/ 1603773 h 13064490"/>
                <a:gd name="connsiteX172" fmla="*/ 2356057 w 12767104"/>
                <a:gd name="connsiteY172" fmla="*/ 1591769 h 13064490"/>
                <a:gd name="connsiteX173" fmla="*/ 2241013 w 12767104"/>
                <a:gd name="connsiteY173" fmla="*/ 1758385 h 13064490"/>
                <a:gd name="connsiteX174" fmla="*/ 2084315 w 12767104"/>
                <a:gd name="connsiteY174" fmla="*/ 1706813 h 13064490"/>
                <a:gd name="connsiteX175" fmla="*/ 2012822 w 12767104"/>
                <a:gd name="connsiteY175" fmla="*/ 1710689 h 13064490"/>
                <a:gd name="connsiteX176" fmla="*/ 2007107 w 12767104"/>
                <a:gd name="connsiteY176" fmla="*/ 1870709 h 13064490"/>
                <a:gd name="connsiteX177" fmla="*/ 1748145 w 12767104"/>
                <a:gd name="connsiteY177" fmla="*/ 1946574 h 13064490"/>
                <a:gd name="connsiteX178" fmla="*/ 1383791 w 12767104"/>
                <a:gd name="connsiteY178" fmla="*/ 1783248 h 13064490"/>
                <a:gd name="connsiteX179" fmla="*/ 1075680 w 12767104"/>
                <a:gd name="connsiteY179" fmla="*/ 1999047 h 13064490"/>
                <a:gd name="connsiteX180" fmla="*/ 1053084 w 12767104"/>
                <a:gd name="connsiteY180" fmla="*/ 2431542 h 13064490"/>
                <a:gd name="connsiteX181" fmla="*/ 514350 w 12767104"/>
                <a:gd name="connsiteY181" fmla="*/ 2355342 h 13064490"/>
                <a:gd name="connsiteX182" fmla="*/ 469831 w 12767104"/>
                <a:gd name="connsiteY182" fmla="*/ 2529838 h 13064490"/>
                <a:gd name="connsiteX183" fmla="*/ 0 w 12767104"/>
                <a:gd name="connsiteY183" fmla="*/ 2450592 h 13064490"/>
                <a:gd name="connsiteX0" fmla="*/ 0 w 12767104"/>
                <a:gd name="connsiteY0" fmla="*/ 2450592 h 13064490"/>
                <a:gd name="connsiteX1" fmla="*/ 266319 w 12767104"/>
                <a:gd name="connsiteY1" fmla="*/ 2830068 h 13064490"/>
                <a:gd name="connsiteX2" fmla="*/ 715899 w 12767104"/>
                <a:gd name="connsiteY2" fmla="*/ 2767965 h 13064490"/>
                <a:gd name="connsiteX3" fmla="*/ 1254633 w 12767104"/>
                <a:gd name="connsiteY3" fmla="*/ 3008757 h 13064490"/>
                <a:gd name="connsiteX4" fmla="*/ 1414652 w 12767104"/>
                <a:gd name="connsiteY4" fmla="*/ 3208019 h 13064490"/>
                <a:gd name="connsiteX5" fmla="*/ 1605152 w 12767104"/>
                <a:gd name="connsiteY5" fmla="*/ 3383279 h 13064490"/>
                <a:gd name="connsiteX6" fmla="*/ 1776602 w 12767104"/>
                <a:gd name="connsiteY6" fmla="*/ 3274694 h 13064490"/>
                <a:gd name="connsiteX7" fmla="*/ 2104262 w 12767104"/>
                <a:gd name="connsiteY7" fmla="*/ 3577589 h 13064490"/>
                <a:gd name="connsiteX8" fmla="*/ 2044827 w 12767104"/>
                <a:gd name="connsiteY8" fmla="*/ 3737610 h 13064490"/>
                <a:gd name="connsiteX9" fmla="*/ 2681477 w 12767104"/>
                <a:gd name="connsiteY9" fmla="*/ 3979544 h 13064490"/>
                <a:gd name="connsiteX10" fmla="*/ 3096767 w 12767104"/>
                <a:gd name="connsiteY10" fmla="*/ 3918584 h 13064490"/>
                <a:gd name="connsiteX11" fmla="*/ 3167252 w 12767104"/>
                <a:gd name="connsiteY11" fmla="*/ 4078604 h 13064490"/>
                <a:gd name="connsiteX12" fmla="*/ 3313937 w 12767104"/>
                <a:gd name="connsiteY12" fmla="*/ 4000499 h 13064490"/>
                <a:gd name="connsiteX13" fmla="*/ 3447669 w 12767104"/>
                <a:gd name="connsiteY13" fmla="*/ 4025646 h 13064490"/>
                <a:gd name="connsiteX14" fmla="*/ 3510152 w 12767104"/>
                <a:gd name="connsiteY14" fmla="*/ 4219574 h 13064490"/>
                <a:gd name="connsiteX15" fmla="*/ 3515867 w 12767104"/>
                <a:gd name="connsiteY15" fmla="*/ 4589144 h 13064490"/>
                <a:gd name="connsiteX16" fmla="*/ 3371087 w 12767104"/>
                <a:gd name="connsiteY16" fmla="*/ 4928234 h 13064490"/>
                <a:gd name="connsiteX17" fmla="*/ 3479672 w 12767104"/>
                <a:gd name="connsiteY17" fmla="*/ 5463539 h 13064490"/>
                <a:gd name="connsiteX18" fmla="*/ 3310127 w 12767104"/>
                <a:gd name="connsiteY18" fmla="*/ 5494019 h 13064490"/>
                <a:gd name="connsiteX19" fmla="*/ 3172967 w 12767104"/>
                <a:gd name="connsiteY19" fmla="*/ 6015989 h 13064490"/>
                <a:gd name="connsiteX20" fmla="*/ 3262502 w 12767104"/>
                <a:gd name="connsiteY20" fmla="*/ 6031229 h 13064490"/>
                <a:gd name="connsiteX21" fmla="*/ 3315842 w 12767104"/>
                <a:gd name="connsiteY21" fmla="*/ 6193154 h 13064490"/>
                <a:gd name="connsiteX22" fmla="*/ 3464432 w 12767104"/>
                <a:gd name="connsiteY22" fmla="*/ 6115049 h 13064490"/>
                <a:gd name="connsiteX23" fmla="*/ 3593972 w 12767104"/>
                <a:gd name="connsiteY23" fmla="*/ 6273164 h 13064490"/>
                <a:gd name="connsiteX24" fmla="*/ 3835146 w 12767104"/>
                <a:gd name="connsiteY24" fmla="*/ 6307836 h 13064490"/>
                <a:gd name="connsiteX25" fmla="*/ 3643502 w 12767104"/>
                <a:gd name="connsiteY25" fmla="*/ 6793229 h 13064490"/>
                <a:gd name="connsiteX26" fmla="*/ 3704462 w 12767104"/>
                <a:gd name="connsiteY26" fmla="*/ 7218044 h 13064490"/>
                <a:gd name="connsiteX27" fmla="*/ 3508247 w 12767104"/>
                <a:gd name="connsiteY27" fmla="*/ 7745729 h 13064490"/>
                <a:gd name="connsiteX28" fmla="*/ 3654932 w 12767104"/>
                <a:gd name="connsiteY28" fmla="*/ 7880984 h 13064490"/>
                <a:gd name="connsiteX29" fmla="*/ 3396234 w 12767104"/>
                <a:gd name="connsiteY29" fmla="*/ 8180451 h 13064490"/>
                <a:gd name="connsiteX30" fmla="*/ 3645407 w 12767104"/>
                <a:gd name="connsiteY30" fmla="*/ 8650604 h 13064490"/>
                <a:gd name="connsiteX31" fmla="*/ 4189476 w 12767104"/>
                <a:gd name="connsiteY31" fmla="*/ 9107805 h 13064490"/>
                <a:gd name="connsiteX32" fmla="*/ 4317872 w 12767104"/>
                <a:gd name="connsiteY32" fmla="*/ 9022079 h 13064490"/>
                <a:gd name="connsiteX33" fmla="*/ 4573142 w 12767104"/>
                <a:gd name="connsiteY33" fmla="*/ 9305924 h 13064490"/>
                <a:gd name="connsiteX34" fmla="*/ 4847462 w 12767104"/>
                <a:gd name="connsiteY34" fmla="*/ 9330689 h 13064490"/>
                <a:gd name="connsiteX35" fmla="*/ 5024627 w 12767104"/>
                <a:gd name="connsiteY35" fmla="*/ 9193529 h 13064490"/>
                <a:gd name="connsiteX36" fmla="*/ 5401817 w 12767104"/>
                <a:gd name="connsiteY36" fmla="*/ 9408794 h 13064490"/>
                <a:gd name="connsiteX37" fmla="*/ 5702807 w 12767104"/>
                <a:gd name="connsiteY37" fmla="*/ 9414509 h 13064490"/>
                <a:gd name="connsiteX38" fmla="*/ 5805677 w 12767104"/>
                <a:gd name="connsiteY38" fmla="*/ 9641204 h 13064490"/>
                <a:gd name="connsiteX39" fmla="*/ 6116192 w 12767104"/>
                <a:gd name="connsiteY39" fmla="*/ 9660254 h 13064490"/>
                <a:gd name="connsiteX40" fmla="*/ 6206109 w 12767104"/>
                <a:gd name="connsiteY40" fmla="*/ 9857613 h 13064490"/>
                <a:gd name="connsiteX41" fmla="*/ 6379082 w 12767104"/>
                <a:gd name="connsiteY41" fmla="*/ 9858374 h 13064490"/>
                <a:gd name="connsiteX42" fmla="*/ 6531482 w 12767104"/>
                <a:gd name="connsiteY42" fmla="*/ 10033634 h 13064490"/>
                <a:gd name="connsiteX43" fmla="*/ 6741032 w 12767104"/>
                <a:gd name="connsiteY43" fmla="*/ 10033634 h 13064490"/>
                <a:gd name="connsiteX44" fmla="*/ 6769607 w 12767104"/>
                <a:gd name="connsiteY44" fmla="*/ 10528934 h 13064490"/>
                <a:gd name="connsiteX45" fmla="*/ 6960108 w 12767104"/>
                <a:gd name="connsiteY45" fmla="*/ 10938891 h 13064490"/>
                <a:gd name="connsiteX46" fmla="*/ 6458712 w 12767104"/>
                <a:gd name="connsiteY46" fmla="*/ 11369040 h 13064490"/>
                <a:gd name="connsiteX47" fmla="*/ 6592443 w 12767104"/>
                <a:gd name="connsiteY47" fmla="*/ 11569065 h 13064490"/>
                <a:gd name="connsiteX48" fmla="*/ 6723888 w 12767104"/>
                <a:gd name="connsiteY48" fmla="*/ 11530965 h 13064490"/>
                <a:gd name="connsiteX49" fmla="*/ 6826758 w 12767104"/>
                <a:gd name="connsiteY49" fmla="*/ 11633835 h 13064490"/>
                <a:gd name="connsiteX50" fmla="*/ 6834378 w 12767104"/>
                <a:gd name="connsiteY50" fmla="*/ 11870055 h 13064490"/>
                <a:gd name="connsiteX51" fmla="*/ 6950583 w 12767104"/>
                <a:gd name="connsiteY51" fmla="*/ 12011025 h 13064490"/>
                <a:gd name="connsiteX52" fmla="*/ 7009638 w 12767104"/>
                <a:gd name="connsiteY52" fmla="*/ 12390120 h 13064490"/>
                <a:gd name="connsiteX53" fmla="*/ 6941058 w 12767104"/>
                <a:gd name="connsiteY53" fmla="*/ 12628245 h 13064490"/>
                <a:gd name="connsiteX54" fmla="*/ 7076313 w 12767104"/>
                <a:gd name="connsiteY54" fmla="*/ 12847320 h 13064490"/>
                <a:gd name="connsiteX55" fmla="*/ 7202043 w 12767104"/>
                <a:gd name="connsiteY55" fmla="*/ 12943713 h 13064490"/>
                <a:gd name="connsiteX56" fmla="*/ 7287768 w 12767104"/>
                <a:gd name="connsiteY56" fmla="*/ 12799695 h 13064490"/>
                <a:gd name="connsiteX57" fmla="*/ 7377303 w 12767104"/>
                <a:gd name="connsiteY57" fmla="*/ 12759690 h 13064490"/>
                <a:gd name="connsiteX58" fmla="*/ 7748778 w 12767104"/>
                <a:gd name="connsiteY58" fmla="*/ 12538710 h 13064490"/>
                <a:gd name="connsiteX59" fmla="*/ 8312658 w 12767104"/>
                <a:gd name="connsiteY59" fmla="*/ 13034010 h 13064490"/>
                <a:gd name="connsiteX60" fmla="*/ 8440293 w 12767104"/>
                <a:gd name="connsiteY60" fmla="*/ 12971145 h 13064490"/>
                <a:gd name="connsiteX61" fmla="*/ 8819388 w 12767104"/>
                <a:gd name="connsiteY61" fmla="*/ 13013055 h 13064490"/>
                <a:gd name="connsiteX62" fmla="*/ 9089898 w 12767104"/>
                <a:gd name="connsiteY62" fmla="*/ 13064490 h 13064490"/>
                <a:gd name="connsiteX63" fmla="*/ 9554718 w 12767104"/>
                <a:gd name="connsiteY63" fmla="*/ 12974954 h 13064490"/>
                <a:gd name="connsiteX64" fmla="*/ 9853803 w 12767104"/>
                <a:gd name="connsiteY64" fmla="*/ 12885420 h 13064490"/>
                <a:gd name="connsiteX65" fmla="*/ 9954006 w 12767104"/>
                <a:gd name="connsiteY65" fmla="*/ 12968097 h 13064490"/>
                <a:gd name="connsiteX66" fmla="*/ 10019538 w 12767104"/>
                <a:gd name="connsiteY66" fmla="*/ 12891134 h 13064490"/>
                <a:gd name="connsiteX67" fmla="*/ 10107168 w 12767104"/>
                <a:gd name="connsiteY67" fmla="*/ 12702539 h 13064490"/>
                <a:gd name="connsiteX68" fmla="*/ 10103358 w 12767104"/>
                <a:gd name="connsiteY68" fmla="*/ 12614909 h 13064490"/>
                <a:gd name="connsiteX69" fmla="*/ 10177653 w 12767104"/>
                <a:gd name="connsiteY69" fmla="*/ 12538709 h 13064490"/>
                <a:gd name="connsiteX70" fmla="*/ 10135743 w 12767104"/>
                <a:gd name="connsiteY70" fmla="*/ 12378689 h 13064490"/>
                <a:gd name="connsiteX71" fmla="*/ 10267188 w 12767104"/>
                <a:gd name="connsiteY71" fmla="*/ 12338684 h 13064490"/>
                <a:gd name="connsiteX72" fmla="*/ 10419207 w 12767104"/>
                <a:gd name="connsiteY72" fmla="*/ 11967972 h 13064490"/>
                <a:gd name="connsiteX73" fmla="*/ 11149203 w 12767104"/>
                <a:gd name="connsiteY73" fmla="*/ 12121514 h 13064490"/>
                <a:gd name="connsiteX74" fmla="*/ 12090273 w 12767104"/>
                <a:gd name="connsiteY74" fmla="*/ 11727179 h 13064490"/>
                <a:gd name="connsiteX75" fmla="*/ 12248388 w 12767104"/>
                <a:gd name="connsiteY75" fmla="*/ 11870054 h 13064490"/>
                <a:gd name="connsiteX76" fmla="*/ 12362688 w 12767104"/>
                <a:gd name="connsiteY76" fmla="*/ 11891009 h 13064490"/>
                <a:gd name="connsiteX77" fmla="*/ 12524613 w 12767104"/>
                <a:gd name="connsiteY77" fmla="*/ 11662409 h 13064490"/>
                <a:gd name="connsiteX78" fmla="*/ 12600813 w 12767104"/>
                <a:gd name="connsiteY78" fmla="*/ 11622404 h 13064490"/>
                <a:gd name="connsiteX79" fmla="*/ 12658344 w 12767104"/>
                <a:gd name="connsiteY79" fmla="*/ 11645265 h 13064490"/>
                <a:gd name="connsiteX80" fmla="*/ 12758928 w 12767104"/>
                <a:gd name="connsiteY80" fmla="*/ 11344274 h 13064490"/>
                <a:gd name="connsiteX81" fmla="*/ 12446507 w 12767104"/>
                <a:gd name="connsiteY81" fmla="*/ 10921364 h 13064490"/>
                <a:gd name="connsiteX82" fmla="*/ 12383642 w 12767104"/>
                <a:gd name="connsiteY82" fmla="*/ 10618469 h 13064490"/>
                <a:gd name="connsiteX83" fmla="*/ 12201906 w 12767104"/>
                <a:gd name="connsiteY83" fmla="*/ 10423017 h 13064490"/>
                <a:gd name="connsiteX84" fmla="*/ 12216002 w 12767104"/>
                <a:gd name="connsiteY84" fmla="*/ 10138409 h 13064490"/>
                <a:gd name="connsiteX85" fmla="*/ 12560807 w 12767104"/>
                <a:gd name="connsiteY85" fmla="*/ 9631679 h 13064490"/>
                <a:gd name="connsiteX86" fmla="*/ 12693777 w 12767104"/>
                <a:gd name="connsiteY86" fmla="*/ 8833866 h 13064490"/>
                <a:gd name="connsiteX87" fmla="*/ 12472416 w 12767104"/>
                <a:gd name="connsiteY87" fmla="*/ 8590407 h 13064490"/>
                <a:gd name="connsiteX88" fmla="*/ 12508992 w 12767104"/>
                <a:gd name="connsiteY88" fmla="*/ 7827264 h 13064490"/>
                <a:gd name="connsiteX89" fmla="*/ 12256389 w 12767104"/>
                <a:gd name="connsiteY89" fmla="*/ 7655052 h 13064490"/>
                <a:gd name="connsiteX90" fmla="*/ 11978640 w 12767104"/>
                <a:gd name="connsiteY90" fmla="*/ 7424928 h 13064490"/>
                <a:gd name="connsiteX91" fmla="*/ 11887200 w 12767104"/>
                <a:gd name="connsiteY91" fmla="*/ 6784848 h 13064490"/>
                <a:gd name="connsiteX92" fmla="*/ 12052173 w 12767104"/>
                <a:gd name="connsiteY92" fmla="*/ 6573774 h 13064490"/>
                <a:gd name="connsiteX93" fmla="*/ 12172950 w 12767104"/>
                <a:gd name="connsiteY93" fmla="*/ 6334887 h 13064490"/>
                <a:gd name="connsiteX94" fmla="*/ 12179808 w 12767104"/>
                <a:gd name="connsiteY94" fmla="*/ 5888736 h 13064490"/>
                <a:gd name="connsiteX95" fmla="*/ 11915394 w 12767104"/>
                <a:gd name="connsiteY95" fmla="*/ 5550027 h 13064490"/>
                <a:gd name="connsiteX96" fmla="*/ 11612880 w 12767104"/>
                <a:gd name="connsiteY96" fmla="*/ 5285232 h 13064490"/>
                <a:gd name="connsiteX97" fmla="*/ 11137392 w 12767104"/>
                <a:gd name="connsiteY97" fmla="*/ 4791456 h 13064490"/>
                <a:gd name="connsiteX98" fmla="*/ 10345674 w 12767104"/>
                <a:gd name="connsiteY98" fmla="*/ 4283583 h 13064490"/>
                <a:gd name="connsiteX99" fmla="*/ 10364343 w 12767104"/>
                <a:gd name="connsiteY99" fmla="*/ 3643122 h 13064490"/>
                <a:gd name="connsiteX100" fmla="*/ 10991088 w 12767104"/>
                <a:gd name="connsiteY100" fmla="*/ 3035808 h 13064490"/>
                <a:gd name="connsiteX101" fmla="*/ 11228832 w 12767104"/>
                <a:gd name="connsiteY101" fmla="*/ 2523744 h 13064490"/>
                <a:gd name="connsiteX102" fmla="*/ 11155680 w 12767104"/>
                <a:gd name="connsiteY102" fmla="*/ 2286000 h 13064490"/>
                <a:gd name="connsiteX103" fmla="*/ 11391900 w 12767104"/>
                <a:gd name="connsiteY103" fmla="*/ 1664970 h 13064490"/>
                <a:gd name="connsiteX104" fmla="*/ 11299698 w 12767104"/>
                <a:gd name="connsiteY104" fmla="*/ 1289304 h 13064490"/>
                <a:gd name="connsiteX105" fmla="*/ 10966704 w 12767104"/>
                <a:gd name="connsiteY105" fmla="*/ 1435227 h 13064490"/>
                <a:gd name="connsiteX106" fmla="*/ 10770870 w 12767104"/>
                <a:gd name="connsiteY106" fmla="*/ 1719072 h 13064490"/>
                <a:gd name="connsiteX107" fmla="*/ 10211943 w 12767104"/>
                <a:gd name="connsiteY107" fmla="*/ 1704594 h 13064490"/>
                <a:gd name="connsiteX108" fmla="*/ 10643616 w 12767104"/>
                <a:gd name="connsiteY108" fmla="*/ 987552 h 13064490"/>
                <a:gd name="connsiteX109" fmla="*/ 10569321 w 12767104"/>
                <a:gd name="connsiteY109" fmla="*/ 768477 h 13064490"/>
                <a:gd name="connsiteX110" fmla="*/ 10310241 w 12767104"/>
                <a:gd name="connsiteY110" fmla="*/ 644652 h 13064490"/>
                <a:gd name="connsiteX111" fmla="*/ 10132695 w 12767104"/>
                <a:gd name="connsiteY111" fmla="*/ 798957 h 13064490"/>
                <a:gd name="connsiteX112" fmla="*/ 9947147 w 12767104"/>
                <a:gd name="connsiteY112" fmla="*/ 712469 h 13064490"/>
                <a:gd name="connsiteX113" fmla="*/ 9547097 w 12767104"/>
                <a:gd name="connsiteY113" fmla="*/ 748664 h 13064490"/>
                <a:gd name="connsiteX114" fmla="*/ 9390887 w 12767104"/>
                <a:gd name="connsiteY114" fmla="*/ 302894 h 13064490"/>
                <a:gd name="connsiteX115" fmla="*/ 9286112 w 12767104"/>
                <a:gd name="connsiteY115" fmla="*/ 152399 h 13064490"/>
                <a:gd name="connsiteX116" fmla="*/ 9089136 w 12767104"/>
                <a:gd name="connsiteY116" fmla="*/ 0 h 13064490"/>
                <a:gd name="connsiteX117" fmla="*/ 9030842 w 12767104"/>
                <a:gd name="connsiteY117" fmla="*/ 188594 h 13064490"/>
                <a:gd name="connsiteX118" fmla="*/ 9137522 w 12767104"/>
                <a:gd name="connsiteY118" fmla="*/ 352424 h 13064490"/>
                <a:gd name="connsiteX119" fmla="*/ 8903207 w 12767104"/>
                <a:gd name="connsiteY119" fmla="*/ 421004 h 13064490"/>
                <a:gd name="connsiteX120" fmla="*/ 8634602 w 12767104"/>
                <a:gd name="connsiteY120" fmla="*/ 548639 h 13064490"/>
                <a:gd name="connsiteX121" fmla="*/ 8421242 w 12767104"/>
                <a:gd name="connsiteY121" fmla="*/ 859154 h 13064490"/>
                <a:gd name="connsiteX122" fmla="*/ 8219312 w 12767104"/>
                <a:gd name="connsiteY122" fmla="*/ 922019 h 13064490"/>
                <a:gd name="connsiteX123" fmla="*/ 8125967 w 12767104"/>
                <a:gd name="connsiteY123" fmla="*/ 1301114 h 13064490"/>
                <a:gd name="connsiteX124" fmla="*/ 8017382 w 12767104"/>
                <a:gd name="connsiteY124" fmla="*/ 1407794 h 13064490"/>
                <a:gd name="connsiteX125" fmla="*/ 7960232 w 12767104"/>
                <a:gd name="connsiteY125" fmla="*/ 1514474 h 13064490"/>
                <a:gd name="connsiteX126" fmla="*/ 7884032 w 12767104"/>
                <a:gd name="connsiteY126" fmla="*/ 1417319 h 13064490"/>
                <a:gd name="connsiteX127" fmla="*/ 7783067 w 12767104"/>
                <a:gd name="connsiteY127" fmla="*/ 1499234 h 13064490"/>
                <a:gd name="connsiteX128" fmla="*/ 7695437 w 12767104"/>
                <a:gd name="connsiteY128" fmla="*/ 1630679 h 13064490"/>
                <a:gd name="connsiteX129" fmla="*/ 7692009 w 12767104"/>
                <a:gd name="connsiteY129" fmla="*/ 1780413 h 13064490"/>
                <a:gd name="connsiteX130" fmla="*/ 7466837 w 12767104"/>
                <a:gd name="connsiteY130" fmla="*/ 1535429 h 13064490"/>
                <a:gd name="connsiteX131" fmla="*/ 7015352 w 12767104"/>
                <a:gd name="connsiteY131" fmla="*/ 1952624 h 13064490"/>
                <a:gd name="connsiteX132" fmla="*/ 6794372 w 12767104"/>
                <a:gd name="connsiteY132" fmla="*/ 1811654 h 13064490"/>
                <a:gd name="connsiteX133" fmla="*/ 6438129 w 12767104"/>
                <a:gd name="connsiteY133" fmla="*/ 2047977 h 13064490"/>
                <a:gd name="connsiteX134" fmla="*/ 6388541 w 12767104"/>
                <a:gd name="connsiteY134" fmla="*/ 2077730 h 13064490"/>
                <a:gd name="connsiteX135" fmla="*/ 6200069 w 12767104"/>
                <a:gd name="connsiteY135" fmla="*/ 2258230 h 13064490"/>
                <a:gd name="connsiteX136" fmla="*/ 6132668 w 12767104"/>
                <a:gd name="connsiteY136" fmla="*/ 2184840 h 13064490"/>
                <a:gd name="connsiteX137" fmla="*/ 6051343 w 12767104"/>
                <a:gd name="connsiteY137" fmla="*/ 2172939 h 13064490"/>
                <a:gd name="connsiteX138" fmla="*/ 6160437 w 12767104"/>
                <a:gd name="connsiteY138" fmla="*/ 2085664 h 13064490"/>
                <a:gd name="connsiteX139" fmla="*/ 6152503 w 12767104"/>
                <a:gd name="connsiteY139" fmla="*/ 2036076 h 13064490"/>
                <a:gd name="connsiteX140" fmla="*/ 6071179 w 12767104"/>
                <a:gd name="connsiteY140" fmla="*/ 2038060 h 13064490"/>
                <a:gd name="connsiteX141" fmla="*/ 5991838 w 12767104"/>
                <a:gd name="connsiteY141" fmla="*/ 2105499 h 13064490"/>
                <a:gd name="connsiteX142" fmla="*/ 5957469 w 12767104"/>
                <a:gd name="connsiteY142" fmla="*/ 2048407 h 13064490"/>
                <a:gd name="connsiteX143" fmla="*/ 5841165 w 12767104"/>
                <a:gd name="connsiteY143" fmla="*/ 2136802 h 13064490"/>
                <a:gd name="connsiteX144" fmla="*/ 5728031 w 12767104"/>
                <a:gd name="connsiteY144" fmla="*/ 2049961 h 13064490"/>
                <a:gd name="connsiteX145" fmla="*/ 5581714 w 12767104"/>
                <a:gd name="connsiteY145" fmla="*/ 2050271 h 13064490"/>
                <a:gd name="connsiteX146" fmla="*/ 5460256 w 12767104"/>
                <a:gd name="connsiteY146" fmla="*/ 2097565 h 13064490"/>
                <a:gd name="connsiteX147" fmla="*/ 5343431 w 12767104"/>
                <a:gd name="connsiteY147" fmla="*/ 2060837 h 13064490"/>
                <a:gd name="connsiteX148" fmla="*/ 5406726 w 12767104"/>
                <a:gd name="connsiteY148" fmla="*/ 1936586 h 13064490"/>
                <a:gd name="connsiteX149" fmla="*/ 5090795 w 12767104"/>
                <a:gd name="connsiteY149" fmla="*/ 1866128 h 13064490"/>
                <a:gd name="connsiteX150" fmla="*/ 5060722 w 12767104"/>
                <a:gd name="connsiteY150" fmla="*/ 1712143 h 13064490"/>
                <a:gd name="connsiteX151" fmla="*/ 4881247 w 12767104"/>
                <a:gd name="connsiteY151" fmla="*/ 1785439 h 13064490"/>
                <a:gd name="connsiteX152" fmla="*/ 4600337 w 12767104"/>
                <a:gd name="connsiteY152" fmla="*/ 1628820 h 13064490"/>
                <a:gd name="connsiteX153" fmla="*/ 4512137 w 12767104"/>
                <a:gd name="connsiteY153" fmla="*/ 1712763 h 13064490"/>
                <a:gd name="connsiteX154" fmla="*/ 4375274 w 12767104"/>
                <a:gd name="connsiteY154" fmla="*/ 1712763 h 13064490"/>
                <a:gd name="connsiteX155" fmla="*/ 4289902 w 12767104"/>
                <a:gd name="connsiteY155" fmla="*/ 1742267 h 13064490"/>
                <a:gd name="connsiteX156" fmla="*/ 4214609 w 12767104"/>
                <a:gd name="connsiteY156" fmla="*/ 1593753 h 13064490"/>
                <a:gd name="connsiteX157" fmla="*/ 4095599 w 12767104"/>
                <a:gd name="connsiteY157" fmla="*/ 1520363 h 13064490"/>
                <a:gd name="connsiteX158" fmla="*/ 4099856 w 12767104"/>
                <a:gd name="connsiteY158" fmla="*/ 1431046 h 13064490"/>
                <a:gd name="connsiteX159" fmla="*/ 3996423 w 12767104"/>
                <a:gd name="connsiteY159" fmla="*/ 1391434 h 13064490"/>
                <a:gd name="connsiteX160" fmla="*/ 3762439 w 12767104"/>
                <a:gd name="connsiteY160" fmla="*/ 1268200 h 13064490"/>
                <a:gd name="connsiteX161" fmla="*/ 3683643 w 12767104"/>
                <a:gd name="connsiteY161" fmla="*/ 1308185 h 13064490"/>
                <a:gd name="connsiteX162" fmla="*/ 3505928 w 12767104"/>
                <a:gd name="connsiteY162" fmla="*/ 1106176 h 13064490"/>
                <a:gd name="connsiteX163" fmla="*/ 3296242 w 12767104"/>
                <a:gd name="connsiteY163" fmla="*/ 1199033 h 13064490"/>
                <a:gd name="connsiteX164" fmla="*/ 3234753 w 12767104"/>
                <a:gd name="connsiteY164" fmla="*/ 1089940 h 13064490"/>
                <a:gd name="connsiteX165" fmla="*/ 2999574 w 12767104"/>
                <a:gd name="connsiteY165" fmla="*/ 1182219 h 13064490"/>
                <a:gd name="connsiteX166" fmla="*/ 2992765 w 12767104"/>
                <a:gd name="connsiteY166" fmla="*/ 1034402 h 13064490"/>
                <a:gd name="connsiteX167" fmla="*/ 2920345 w 12767104"/>
                <a:gd name="connsiteY167" fmla="*/ 1007542 h 13064490"/>
                <a:gd name="connsiteX168" fmla="*/ 2792430 w 12767104"/>
                <a:gd name="connsiteY168" fmla="*/ 1246638 h 13064490"/>
                <a:gd name="connsiteX169" fmla="*/ 2793380 w 12767104"/>
                <a:gd name="connsiteY169" fmla="*/ 1429807 h 13064490"/>
                <a:gd name="connsiteX170" fmla="*/ 2661341 w 12767104"/>
                <a:gd name="connsiteY170" fmla="*/ 1498462 h 13064490"/>
                <a:gd name="connsiteX171" fmla="*/ 2541665 w 12767104"/>
                <a:gd name="connsiteY171" fmla="*/ 1603773 h 13064490"/>
                <a:gd name="connsiteX172" fmla="*/ 2356057 w 12767104"/>
                <a:gd name="connsiteY172" fmla="*/ 1591769 h 13064490"/>
                <a:gd name="connsiteX173" fmla="*/ 2241013 w 12767104"/>
                <a:gd name="connsiteY173" fmla="*/ 1758385 h 13064490"/>
                <a:gd name="connsiteX174" fmla="*/ 2084315 w 12767104"/>
                <a:gd name="connsiteY174" fmla="*/ 1706813 h 13064490"/>
                <a:gd name="connsiteX175" fmla="*/ 2012822 w 12767104"/>
                <a:gd name="connsiteY175" fmla="*/ 1710689 h 13064490"/>
                <a:gd name="connsiteX176" fmla="*/ 2007107 w 12767104"/>
                <a:gd name="connsiteY176" fmla="*/ 1870709 h 13064490"/>
                <a:gd name="connsiteX177" fmla="*/ 1748145 w 12767104"/>
                <a:gd name="connsiteY177" fmla="*/ 1946574 h 13064490"/>
                <a:gd name="connsiteX178" fmla="*/ 1383791 w 12767104"/>
                <a:gd name="connsiteY178" fmla="*/ 1783248 h 13064490"/>
                <a:gd name="connsiteX179" fmla="*/ 1075680 w 12767104"/>
                <a:gd name="connsiteY179" fmla="*/ 1999047 h 13064490"/>
                <a:gd name="connsiteX180" fmla="*/ 1053084 w 12767104"/>
                <a:gd name="connsiteY180" fmla="*/ 2431542 h 13064490"/>
                <a:gd name="connsiteX181" fmla="*/ 514350 w 12767104"/>
                <a:gd name="connsiteY181" fmla="*/ 2355342 h 13064490"/>
                <a:gd name="connsiteX182" fmla="*/ 469831 w 12767104"/>
                <a:gd name="connsiteY182" fmla="*/ 2529838 h 13064490"/>
                <a:gd name="connsiteX183" fmla="*/ 0 w 12767104"/>
                <a:gd name="connsiteY183" fmla="*/ 2450592 h 13064490"/>
                <a:gd name="connsiteX0" fmla="*/ 0 w 12767104"/>
                <a:gd name="connsiteY0" fmla="*/ 2450592 h 13064490"/>
                <a:gd name="connsiteX1" fmla="*/ 266319 w 12767104"/>
                <a:gd name="connsiteY1" fmla="*/ 2830068 h 13064490"/>
                <a:gd name="connsiteX2" fmla="*/ 715899 w 12767104"/>
                <a:gd name="connsiteY2" fmla="*/ 2767965 h 13064490"/>
                <a:gd name="connsiteX3" fmla="*/ 1254633 w 12767104"/>
                <a:gd name="connsiteY3" fmla="*/ 3008757 h 13064490"/>
                <a:gd name="connsiteX4" fmla="*/ 1414652 w 12767104"/>
                <a:gd name="connsiteY4" fmla="*/ 3208019 h 13064490"/>
                <a:gd name="connsiteX5" fmla="*/ 1605152 w 12767104"/>
                <a:gd name="connsiteY5" fmla="*/ 3383279 h 13064490"/>
                <a:gd name="connsiteX6" fmla="*/ 1776602 w 12767104"/>
                <a:gd name="connsiteY6" fmla="*/ 3274694 h 13064490"/>
                <a:gd name="connsiteX7" fmla="*/ 2104262 w 12767104"/>
                <a:gd name="connsiteY7" fmla="*/ 3577589 h 13064490"/>
                <a:gd name="connsiteX8" fmla="*/ 2044827 w 12767104"/>
                <a:gd name="connsiteY8" fmla="*/ 3737610 h 13064490"/>
                <a:gd name="connsiteX9" fmla="*/ 2681477 w 12767104"/>
                <a:gd name="connsiteY9" fmla="*/ 3979544 h 13064490"/>
                <a:gd name="connsiteX10" fmla="*/ 3096767 w 12767104"/>
                <a:gd name="connsiteY10" fmla="*/ 3918584 h 13064490"/>
                <a:gd name="connsiteX11" fmla="*/ 3167252 w 12767104"/>
                <a:gd name="connsiteY11" fmla="*/ 4078604 h 13064490"/>
                <a:gd name="connsiteX12" fmla="*/ 3313937 w 12767104"/>
                <a:gd name="connsiteY12" fmla="*/ 4000499 h 13064490"/>
                <a:gd name="connsiteX13" fmla="*/ 3447669 w 12767104"/>
                <a:gd name="connsiteY13" fmla="*/ 4025646 h 13064490"/>
                <a:gd name="connsiteX14" fmla="*/ 3510152 w 12767104"/>
                <a:gd name="connsiteY14" fmla="*/ 4219574 h 13064490"/>
                <a:gd name="connsiteX15" fmla="*/ 3515867 w 12767104"/>
                <a:gd name="connsiteY15" fmla="*/ 4589144 h 13064490"/>
                <a:gd name="connsiteX16" fmla="*/ 3371087 w 12767104"/>
                <a:gd name="connsiteY16" fmla="*/ 4928234 h 13064490"/>
                <a:gd name="connsiteX17" fmla="*/ 3479672 w 12767104"/>
                <a:gd name="connsiteY17" fmla="*/ 5463539 h 13064490"/>
                <a:gd name="connsiteX18" fmla="*/ 3310127 w 12767104"/>
                <a:gd name="connsiteY18" fmla="*/ 5494019 h 13064490"/>
                <a:gd name="connsiteX19" fmla="*/ 3172967 w 12767104"/>
                <a:gd name="connsiteY19" fmla="*/ 6015989 h 13064490"/>
                <a:gd name="connsiteX20" fmla="*/ 3262502 w 12767104"/>
                <a:gd name="connsiteY20" fmla="*/ 6031229 h 13064490"/>
                <a:gd name="connsiteX21" fmla="*/ 3315842 w 12767104"/>
                <a:gd name="connsiteY21" fmla="*/ 6193154 h 13064490"/>
                <a:gd name="connsiteX22" fmla="*/ 3464432 w 12767104"/>
                <a:gd name="connsiteY22" fmla="*/ 6115049 h 13064490"/>
                <a:gd name="connsiteX23" fmla="*/ 3593972 w 12767104"/>
                <a:gd name="connsiteY23" fmla="*/ 6273164 h 13064490"/>
                <a:gd name="connsiteX24" fmla="*/ 3835146 w 12767104"/>
                <a:gd name="connsiteY24" fmla="*/ 6307836 h 13064490"/>
                <a:gd name="connsiteX25" fmla="*/ 3643502 w 12767104"/>
                <a:gd name="connsiteY25" fmla="*/ 6793229 h 13064490"/>
                <a:gd name="connsiteX26" fmla="*/ 3704462 w 12767104"/>
                <a:gd name="connsiteY26" fmla="*/ 7218044 h 13064490"/>
                <a:gd name="connsiteX27" fmla="*/ 3508247 w 12767104"/>
                <a:gd name="connsiteY27" fmla="*/ 7745729 h 13064490"/>
                <a:gd name="connsiteX28" fmla="*/ 3654932 w 12767104"/>
                <a:gd name="connsiteY28" fmla="*/ 7880984 h 13064490"/>
                <a:gd name="connsiteX29" fmla="*/ 3396234 w 12767104"/>
                <a:gd name="connsiteY29" fmla="*/ 8180451 h 13064490"/>
                <a:gd name="connsiteX30" fmla="*/ 3645407 w 12767104"/>
                <a:gd name="connsiteY30" fmla="*/ 8650604 h 13064490"/>
                <a:gd name="connsiteX31" fmla="*/ 4189476 w 12767104"/>
                <a:gd name="connsiteY31" fmla="*/ 9107805 h 13064490"/>
                <a:gd name="connsiteX32" fmla="*/ 4317872 w 12767104"/>
                <a:gd name="connsiteY32" fmla="*/ 9022079 h 13064490"/>
                <a:gd name="connsiteX33" fmla="*/ 4573142 w 12767104"/>
                <a:gd name="connsiteY33" fmla="*/ 9305924 h 13064490"/>
                <a:gd name="connsiteX34" fmla="*/ 4847462 w 12767104"/>
                <a:gd name="connsiteY34" fmla="*/ 9330689 h 13064490"/>
                <a:gd name="connsiteX35" fmla="*/ 5024627 w 12767104"/>
                <a:gd name="connsiteY35" fmla="*/ 9193529 h 13064490"/>
                <a:gd name="connsiteX36" fmla="*/ 5401817 w 12767104"/>
                <a:gd name="connsiteY36" fmla="*/ 9408794 h 13064490"/>
                <a:gd name="connsiteX37" fmla="*/ 5702807 w 12767104"/>
                <a:gd name="connsiteY37" fmla="*/ 9414509 h 13064490"/>
                <a:gd name="connsiteX38" fmla="*/ 5805677 w 12767104"/>
                <a:gd name="connsiteY38" fmla="*/ 9641204 h 13064490"/>
                <a:gd name="connsiteX39" fmla="*/ 6116192 w 12767104"/>
                <a:gd name="connsiteY39" fmla="*/ 9660254 h 13064490"/>
                <a:gd name="connsiteX40" fmla="*/ 6206109 w 12767104"/>
                <a:gd name="connsiteY40" fmla="*/ 9857613 h 13064490"/>
                <a:gd name="connsiteX41" fmla="*/ 6379082 w 12767104"/>
                <a:gd name="connsiteY41" fmla="*/ 9858374 h 13064490"/>
                <a:gd name="connsiteX42" fmla="*/ 6531482 w 12767104"/>
                <a:gd name="connsiteY42" fmla="*/ 10033634 h 13064490"/>
                <a:gd name="connsiteX43" fmla="*/ 6741032 w 12767104"/>
                <a:gd name="connsiteY43" fmla="*/ 10033634 h 13064490"/>
                <a:gd name="connsiteX44" fmla="*/ 6769607 w 12767104"/>
                <a:gd name="connsiteY44" fmla="*/ 10528934 h 13064490"/>
                <a:gd name="connsiteX45" fmla="*/ 6960108 w 12767104"/>
                <a:gd name="connsiteY45" fmla="*/ 10938891 h 13064490"/>
                <a:gd name="connsiteX46" fmla="*/ 6458712 w 12767104"/>
                <a:gd name="connsiteY46" fmla="*/ 11369040 h 13064490"/>
                <a:gd name="connsiteX47" fmla="*/ 6592443 w 12767104"/>
                <a:gd name="connsiteY47" fmla="*/ 11569065 h 13064490"/>
                <a:gd name="connsiteX48" fmla="*/ 6723888 w 12767104"/>
                <a:gd name="connsiteY48" fmla="*/ 11530965 h 13064490"/>
                <a:gd name="connsiteX49" fmla="*/ 6826758 w 12767104"/>
                <a:gd name="connsiteY49" fmla="*/ 11633835 h 13064490"/>
                <a:gd name="connsiteX50" fmla="*/ 6834378 w 12767104"/>
                <a:gd name="connsiteY50" fmla="*/ 11870055 h 13064490"/>
                <a:gd name="connsiteX51" fmla="*/ 6950583 w 12767104"/>
                <a:gd name="connsiteY51" fmla="*/ 12011025 h 13064490"/>
                <a:gd name="connsiteX52" fmla="*/ 7009638 w 12767104"/>
                <a:gd name="connsiteY52" fmla="*/ 12390120 h 13064490"/>
                <a:gd name="connsiteX53" fmla="*/ 6941058 w 12767104"/>
                <a:gd name="connsiteY53" fmla="*/ 12628245 h 13064490"/>
                <a:gd name="connsiteX54" fmla="*/ 7076313 w 12767104"/>
                <a:gd name="connsiteY54" fmla="*/ 12847320 h 13064490"/>
                <a:gd name="connsiteX55" fmla="*/ 7202043 w 12767104"/>
                <a:gd name="connsiteY55" fmla="*/ 12943713 h 13064490"/>
                <a:gd name="connsiteX56" fmla="*/ 7287768 w 12767104"/>
                <a:gd name="connsiteY56" fmla="*/ 12799695 h 13064490"/>
                <a:gd name="connsiteX57" fmla="*/ 7377303 w 12767104"/>
                <a:gd name="connsiteY57" fmla="*/ 12759690 h 13064490"/>
                <a:gd name="connsiteX58" fmla="*/ 7748778 w 12767104"/>
                <a:gd name="connsiteY58" fmla="*/ 12538710 h 13064490"/>
                <a:gd name="connsiteX59" fmla="*/ 8312658 w 12767104"/>
                <a:gd name="connsiteY59" fmla="*/ 13034010 h 13064490"/>
                <a:gd name="connsiteX60" fmla="*/ 8440293 w 12767104"/>
                <a:gd name="connsiteY60" fmla="*/ 12971145 h 13064490"/>
                <a:gd name="connsiteX61" fmla="*/ 8819388 w 12767104"/>
                <a:gd name="connsiteY61" fmla="*/ 13013055 h 13064490"/>
                <a:gd name="connsiteX62" fmla="*/ 9089898 w 12767104"/>
                <a:gd name="connsiteY62" fmla="*/ 13064490 h 13064490"/>
                <a:gd name="connsiteX63" fmla="*/ 9554718 w 12767104"/>
                <a:gd name="connsiteY63" fmla="*/ 12974954 h 13064490"/>
                <a:gd name="connsiteX64" fmla="*/ 9853803 w 12767104"/>
                <a:gd name="connsiteY64" fmla="*/ 12885420 h 13064490"/>
                <a:gd name="connsiteX65" fmla="*/ 9954006 w 12767104"/>
                <a:gd name="connsiteY65" fmla="*/ 12968097 h 13064490"/>
                <a:gd name="connsiteX66" fmla="*/ 10019538 w 12767104"/>
                <a:gd name="connsiteY66" fmla="*/ 12891134 h 13064490"/>
                <a:gd name="connsiteX67" fmla="*/ 10107168 w 12767104"/>
                <a:gd name="connsiteY67" fmla="*/ 12702539 h 13064490"/>
                <a:gd name="connsiteX68" fmla="*/ 10103358 w 12767104"/>
                <a:gd name="connsiteY68" fmla="*/ 12614909 h 13064490"/>
                <a:gd name="connsiteX69" fmla="*/ 10177653 w 12767104"/>
                <a:gd name="connsiteY69" fmla="*/ 12538709 h 13064490"/>
                <a:gd name="connsiteX70" fmla="*/ 10135743 w 12767104"/>
                <a:gd name="connsiteY70" fmla="*/ 12378689 h 13064490"/>
                <a:gd name="connsiteX71" fmla="*/ 10267188 w 12767104"/>
                <a:gd name="connsiteY71" fmla="*/ 12338684 h 13064490"/>
                <a:gd name="connsiteX72" fmla="*/ 10419207 w 12767104"/>
                <a:gd name="connsiteY72" fmla="*/ 11967972 h 13064490"/>
                <a:gd name="connsiteX73" fmla="*/ 11149203 w 12767104"/>
                <a:gd name="connsiteY73" fmla="*/ 12121514 h 13064490"/>
                <a:gd name="connsiteX74" fmla="*/ 12090273 w 12767104"/>
                <a:gd name="connsiteY74" fmla="*/ 11727179 h 13064490"/>
                <a:gd name="connsiteX75" fmla="*/ 12248388 w 12767104"/>
                <a:gd name="connsiteY75" fmla="*/ 11870054 h 13064490"/>
                <a:gd name="connsiteX76" fmla="*/ 12362688 w 12767104"/>
                <a:gd name="connsiteY76" fmla="*/ 11891009 h 13064490"/>
                <a:gd name="connsiteX77" fmla="*/ 12524613 w 12767104"/>
                <a:gd name="connsiteY77" fmla="*/ 11662409 h 13064490"/>
                <a:gd name="connsiteX78" fmla="*/ 12600813 w 12767104"/>
                <a:gd name="connsiteY78" fmla="*/ 11622404 h 13064490"/>
                <a:gd name="connsiteX79" fmla="*/ 12658344 w 12767104"/>
                <a:gd name="connsiteY79" fmla="*/ 11645265 h 13064490"/>
                <a:gd name="connsiteX80" fmla="*/ 12758928 w 12767104"/>
                <a:gd name="connsiteY80" fmla="*/ 11344274 h 13064490"/>
                <a:gd name="connsiteX81" fmla="*/ 12446507 w 12767104"/>
                <a:gd name="connsiteY81" fmla="*/ 10921364 h 13064490"/>
                <a:gd name="connsiteX82" fmla="*/ 12383642 w 12767104"/>
                <a:gd name="connsiteY82" fmla="*/ 10618469 h 13064490"/>
                <a:gd name="connsiteX83" fmla="*/ 12201906 w 12767104"/>
                <a:gd name="connsiteY83" fmla="*/ 10423017 h 13064490"/>
                <a:gd name="connsiteX84" fmla="*/ 12216002 w 12767104"/>
                <a:gd name="connsiteY84" fmla="*/ 10138409 h 13064490"/>
                <a:gd name="connsiteX85" fmla="*/ 12560807 w 12767104"/>
                <a:gd name="connsiteY85" fmla="*/ 9631679 h 13064490"/>
                <a:gd name="connsiteX86" fmla="*/ 12693777 w 12767104"/>
                <a:gd name="connsiteY86" fmla="*/ 8833866 h 13064490"/>
                <a:gd name="connsiteX87" fmla="*/ 12472416 w 12767104"/>
                <a:gd name="connsiteY87" fmla="*/ 8590407 h 13064490"/>
                <a:gd name="connsiteX88" fmla="*/ 12508992 w 12767104"/>
                <a:gd name="connsiteY88" fmla="*/ 7827264 h 13064490"/>
                <a:gd name="connsiteX89" fmla="*/ 12256389 w 12767104"/>
                <a:gd name="connsiteY89" fmla="*/ 7655052 h 13064490"/>
                <a:gd name="connsiteX90" fmla="*/ 11978640 w 12767104"/>
                <a:gd name="connsiteY90" fmla="*/ 7424928 h 13064490"/>
                <a:gd name="connsiteX91" fmla="*/ 11887200 w 12767104"/>
                <a:gd name="connsiteY91" fmla="*/ 6784848 h 13064490"/>
                <a:gd name="connsiteX92" fmla="*/ 12052173 w 12767104"/>
                <a:gd name="connsiteY92" fmla="*/ 6573774 h 13064490"/>
                <a:gd name="connsiteX93" fmla="*/ 12172950 w 12767104"/>
                <a:gd name="connsiteY93" fmla="*/ 6334887 h 13064490"/>
                <a:gd name="connsiteX94" fmla="*/ 12179808 w 12767104"/>
                <a:gd name="connsiteY94" fmla="*/ 5888736 h 13064490"/>
                <a:gd name="connsiteX95" fmla="*/ 11915394 w 12767104"/>
                <a:gd name="connsiteY95" fmla="*/ 5550027 h 13064490"/>
                <a:gd name="connsiteX96" fmla="*/ 11612880 w 12767104"/>
                <a:gd name="connsiteY96" fmla="*/ 5285232 h 13064490"/>
                <a:gd name="connsiteX97" fmla="*/ 11137392 w 12767104"/>
                <a:gd name="connsiteY97" fmla="*/ 4791456 h 13064490"/>
                <a:gd name="connsiteX98" fmla="*/ 10345674 w 12767104"/>
                <a:gd name="connsiteY98" fmla="*/ 4283583 h 13064490"/>
                <a:gd name="connsiteX99" fmla="*/ 10364343 w 12767104"/>
                <a:gd name="connsiteY99" fmla="*/ 3643122 h 13064490"/>
                <a:gd name="connsiteX100" fmla="*/ 10991088 w 12767104"/>
                <a:gd name="connsiteY100" fmla="*/ 3035808 h 13064490"/>
                <a:gd name="connsiteX101" fmla="*/ 11228832 w 12767104"/>
                <a:gd name="connsiteY101" fmla="*/ 2523744 h 13064490"/>
                <a:gd name="connsiteX102" fmla="*/ 11155680 w 12767104"/>
                <a:gd name="connsiteY102" fmla="*/ 2286000 h 13064490"/>
                <a:gd name="connsiteX103" fmla="*/ 11391900 w 12767104"/>
                <a:gd name="connsiteY103" fmla="*/ 1664970 h 13064490"/>
                <a:gd name="connsiteX104" fmla="*/ 11299698 w 12767104"/>
                <a:gd name="connsiteY104" fmla="*/ 1289304 h 13064490"/>
                <a:gd name="connsiteX105" fmla="*/ 10966704 w 12767104"/>
                <a:gd name="connsiteY105" fmla="*/ 1435227 h 13064490"/>
                <a:gd name="connsiteX106" fmla="*/ 10770870 w 12767104"/>
                <a:gd name="connsiteY106" fmla="*/ 1719072 h 13064490"/>
                <a:gd name="connsiteX107" fmla="*/ 10211943 w 12767104"/>
                <a:gd name="connsiteY107" fmla="*/ 1704594 h 13064490"/>
                <a:gd name="connsiteX108" fmla="*/ 10643616 w 12767104"/>
                <a:gd name="connsiteY108" fmla="*/ 987552 h 13064490"/>
                <a:gd name="connsiteX109" fmla="*/ 10569321 w 12767104"/>
                <a:gd name="connsiteY109" fmla="*/ 768477 h 13064490"/>
                <a:gd name="connsiteX110" fmla="*/ 10310241 w 12767104"/>
                <a:gd name="connsiteY110" fmla="*/ 644652 h 13064490"/>
                <a:gd name="connsiteX111" fmla="*/ 10132695 w 12767104"/>
                <a:gd name="connsiteY111" fmla="*/ 798957 h 13064490"/>
                <a:gd name="connsiteX112" fmla="*/ 9947147 w 12767104"/>
                <a:gd name="connsiteY112" fmla="*/ 712469 h 13064490"/>
                <a:gd name="connsiteX113" fmla="*/ 9547097 w 12767104"/>
                <a:gd name="connsiteY113" fmla="*/ 748664 h 13064490"/>
                <a:gd name="connsiteX114" fmla="*/ 9390887 w 12767104"/>
                <a:gd name="connsiteY114" fmla="*/ 302894 h 13064490"/>
                <a:gd name="connsiteX115" fmla="*/ 9286112 w 12767104"/>
                <a:gd name="connsiteY115" fmla="*/ 152399 h 13064490"/>
                <a:gd name="connsiteX116" fmla="*/ 9089136 w 12767104"/>
                <a:gd name="connsiteY116" fmla="*/ 0 h 13064490"/>
                <a:gd name="connsiteX117" fmla="*/ 9030842 w 12767104"/>
                <a:gd name="connsiteY117" fmla="*/ 188594 h 13064490"/>
                <a:gd name="connsiteX118" fmla="*/ 9137522 w 12767104"/>
                <a:gd name="connsiteY118" fmla="*/ 352424 h 13064490"/>
                <a:gd name="connsiteX119" fmla="*/ 8903207 w 12767104"/>
                <a:gd name="connsiteY119" fmla="*/ 421004 h 13064490"/>
                <a:gd name="connsiteX120" fmla="*/ 8634602 w 12767104"/>
                <a:gd name="connsiteY120" fmla="*/ 548639 h 13064490"/>
                <a:gd name="connsiteX121" fmla="*/ 8421242 w 12767104"/>
                <a:gd name="connsiteY121" fmla="*/ 859154 h 13064490"/>
                <a:gd name="connsiteX122" fmla="*/ 8219312 w 12767104"/>
                <a:gd name="connsiteY122" fmla="*/ 922019 h 13064490"/>
                <a:gd name="connsiteX123" fmla="*/ 8125967 w 12767104"/>
                <a:gd name="connsiteY123" fmla="*/ 1301114 h 13064490"/>
                <a:gd name="connsiteX124" fmla="*/ 8017382 w 12767104"/>
                <a:gd name="connsiteY124" fmla="*/ 1407794 h 13064490"/>
                <a:gd name="connsiteX125" fmla="*/ 7960232 w 12767104"/>
                <a:gd name="connsiteY125" fmla="*/ 1514474 h 13064490"/>
                <a:gd name="connsiteX126" fmla="*/ 7884032 w 12767104"/>
                <a:gd name="connsiteY126" fmla="*/ 1417319 h 13064490"/>
                <a:gd name="connsiteX127" fmla="*/ 7783067 w 12767104"/>
                <a:gd name="connsiteY127" fmla="*/ 1499234 h 13064490"/>
                <a:gd name="connsiteX128" fmla="*/ 7695437 w 12767104"/>
                <a:gd name="connsiteY128" fmla="*/ 1630679 h 13064490"/>
                <a:gd name="connsiteX129" fmla="*/ 7692009 w 12767104"/>
                <a:gd name="connsiteY129" fmla="*/ 1780413 h 13064490"/>
                <a:gd name="connsiteX130" fmla="*/ 7466837 w 12767104"/>
                <a:gd name="connsiteY130" fmla="*/ 1535429 h 13064490"/>
                <a:gd name="connsiteX131" fmla="*/ 7015352 w 12767104"/>
                <a:gd name="connsiteY131" fmla="*/ 1952624 h 13064490"/>
                <a:gd name="connsiteX132" fmla="*/ 6794372 w 12767104"/>
                <a:gd name="connsiteY132" fmla="*/ 1811654 h 13064490"/>
                <a:gd name="connsiteX133" fmla="*/ 6438129 w 12767104"/>
                <a:gd name="connsiteY133" fmla="*/ 2047977 h 13064490"/>
                <a:gd name="connsiteX134" fmla="*/ 6388541 w 12767104"/>
                <a:gd name="connsiteY134" fmla="*/ 2077730 h 13064490"/>
                <a:gd name="connsiteX135" fmla="*/ 6200069 w 12767104"/>
                <a:gd name="connsiteY135" fmla="*/ 2258230 h 13064490"/>
                <a:gd name="connsiteX136" fmla="*/ 6132668 w 12767104"/>
                <a:gd name="connsiteY136" fmla="*/ 2184840 h 13064490"/>
                <a:gd name="connsiteX137" fmla="*/ 6051343 w 12767104"/>
                <a:gd name="connsiteY137" fmla="*/ 2172939 h 13064490"/>
                <a:gd name="connsiteX138" fmla="*/ 6160437 w 12767104"/>
                <a:gd name="connsiteY138" fmla="*/ 2085664 h 13064490"/>
                <a:gd name="connsiteX139" fmla="*/ 6152503 w 12767104"/>
                <a:gd name="connsiteY139" fmla="*/ 2036076 h 13064490"/>
                <a:gd name="connsiteX140" fmla="*/ 6071179 w 12767104"/>
                <a:gd name="connsiteY140" fmla="*/ 2038060 h 13064490"/>
                <a:gd name="connsiteX141" fmla="*/ 5991838 w 12767104"/>
                <a:gd name="connsiteY141" fmla="*/ 2105499 h 13064490"/>
                <a:gd name="connsiteX142" fmla="*/ 5957469 w 12767104"/>
                <a:gd name="connsiteY142" fmla="*/ 2048407 h 13064490"/>
                <a:gd name="connsiteX143" fmla="*/ 5841165 w 12767104"/>
                <a:gd name="connsiteY143" fmla="*/ 2136802 h 13064490"/>
                <a:gd name="connsiteX144" fmla="*/ 5728031 w 12767104"/>
                <a:gd name="connsiteY144" fmla="*/ 2049961 h 13064490"/>
                <a:gd name="connsiteX145" fmla="*/ 5581714 w 12767104"/>
                <a:gd name="connsiteY145" fmla="*/ 2050271 h 13064490"/>
                <a:gd name="connsiteX146" fmla="*/ 5460256 w 12767104"/>
                <a:gd name="connsiteY146" fmla="*/ 2097565 h 13064490"/>
                <a:gd name="connsiteX147" fmla="*/ 5343431 w 12767104"/>
                <a:gd name="connsiteY147" fmla="*/ 2060837 h 13064490"/>
                <a:gd name="connsiteX148" fmla="*/ 5406726 w 12767104"/>
                <a:gd name="connsiteY148" fmla="*/ 1936586 h 13064490"/>
                <a:gd name="connsiteX149" fmla="*/ 5090795 w 12767104"/>
                <a:gd name="connsiteY149" fmla="*/ 1866128 h 13064490"/>
                <a:gd name="connsiteX150" fmla="*/ 5060722 w 12767104"/>
                <a:gd name="connsiteY150" fmla="*/ 1712143 h 13064490"/>
                <a:gd name="connsiteX151" fmla="*/ 4881247 w 12767104"/>
                <a:gd name="connsiteY151" fmla="*/ 1785439 h 13064490"/>
                <a:gd name="connsiteX152" fmla="*/ 4600337 w 12767104"/>
                <a:gd name="connsiteY152" fmla="*/ 1628820 h 13064490"/>
                <a:gd name="connsiteX153" fmla="*/ 4512137 w 12767104"/>
                <a:gd name="connsiteY153" fmla="*/ 1712763 h 13064490"/>
                <a:gd name="connsiteX154" fmla="*/ 4375274 w 12767104"/>
                <a:gd name="connsiteY154" fmla="*/ 1712763 h 13064490"/>
                <a:gd name="connsiteX155" fmla="*/ 4289902 w 12767104"/>
                <a:gd name="connsiteY155" fmla="*/ 1742267 h 13064490"/>
                <a:gd name="connsiteX156" fmla="*/ 4214609 w 12767104"/>
                <a:gd name="connsiteY156" fmla="*/ 1593753 h 13064490"/>
                <a:gd name="connsiteX157" fmla="*/ 4095599 w 12767104"/>
                <a:gd name="connsiteY157" fmla="*/ 1520363 h 13064490"/>
                <a:gd name="connsiteX158" fmla="*/ 4099856 w 12767104"/>
                <a:gd name="connsiteY158" fmla="*/ 1431046 h 13064490"/>
                <a:gd name="connsiteX159" fmla="*/ 3990648 w 12767104"/>
                <a:gd name="connsiteY159" fmla="*/ 1371682 h 13064490"/>
                <a:gd name="connsiteX160" fmla="*/ 3762439 w 12767104"/>
                <a:gd name="connsiteY160" fmla="*/ 1268200 h 13064490"/>
                <a:gd name="connsiteX161" fmla="*/ 3683643 w 12767104"/>
                <a:gd name="connsiteY161" fmla="*/ 1308185 h 13064490"/>
                <a:gd name="connsiteX162" fmla="*/ 3505928 w 12767104"/>
                <a:gd name="connsiteY162" fmla="*/ 1106176 h 13064490"/>
                <a:gd name="connsiteX163" fmla="*/ 3296242 w 12767104"/>
                <a:gd name="connsiteY163" fmla="*/ 1199033 h 13064490"/>
                <a:gd name="connsiteX164" fmla="*/ 3234753 w 12767104"/>
                <a:gd name="connsiteY164" fmla="*/ 1089940 h 13064490"/>
                <a:gd name="connsiteX165" fmla="*/ 2999574 w 12767104"/>
                <a:gd name="connsiteY165" fmla="*/ 1182219 h 13064490"/>
                <a:gd name="connsiteX166" fmla="*/ 2992765 w 12767104"/>
                <a:gd name="connsiteY166" fmla="*/ 1034402 h 13064490"/>
                <a:gd name="connsiteX167" fmla="*/ 2920345 w 12767104"/>
                <a:gd name="connsiteY167" fmla="*/ 1007542 h 13064490"/>
                <a:gd name="connsiteX168" fmla="*/ 2792430 w 12767104"/>
                <a:gd name="connsiteY168" fmla="*/ 1246638 h 13064490"/>
                <a:gd name="connsiteX169" fmla="*/ 2793380 w 12767104"/>
                <a:gd name="connsiteY169" fmla="*/ 1429807 h 13064490"/>
                <a:gd name="connsiteX170" fmla="*/ 2661341 w 12767104"/>
                <a:gd name="connsiteY170" fmla="*/ 1498462 h 13064490"/>
                <a:gd name="connsiteX171" fmla="*/ 2541665 w 12767104"/>
                <a:gd name="connsiteY171" fmla="*/ 1603773 h 13064490"/>
                <a:gd name="connsiteX172" fmla="*/ 2356057 w 12767104"/>
                <a:gd name="connsiteY172" fmla="*/ 1591769 h 13064490"/>
                <a:gd name="connsiteX173" fmla="*/ 2241013 w 12767104"/>
                <a:gd name="connsiteY173" fmla="*/ 1758385 h 13064490"/>
                <a:gd name="connsiteX174" fmla="*/ 2084315 w 12767104"/>
                <a:gd name="connsiteY174" fmla="*/ 1706813 h 13064490"/>
                <a:gd name="connsiteX175" fmla="*/ 2012822 w 12767104"/>
                <a:gd name="connsiteY175" fmla="*/ 1710689 h 13064490"/>
                <a:gd name="connsiteX176" fmla="*/ 2007107 w 12767104"/>
                <a:gd name="connsiteY176" fmla="*/ 1870709 h 13064490"/>
                <a:gd name="connsiteX177" fmla="*/ 1748145 w 12767104"/>
                <a:gd name="connsiteY177" fmla="*/ 1946574 h 13064490"/>
                <a:gd name="connsiteX178" fmla="*/ 1383791 w 12767104"/>
                <a:gd name="connsiteY178" fmla="*/ 1783248 h 13064490"/>
                <a:gd name="connsiteX179" fmla="*/ 1075680 w 12767104"/>
                <a:gd name="connsiteY179" fmla="*/ 1999047 h 13064490"/>
                <a:gd name="connsiteX180" fmla="*/ 1053084 w 12767104"/>
                <a:gd name="connsiteY180" fmla="*/ 2431542 h 13064490"/>
                <a:gd name="connsiteX181" fmla="*/ 514350 w 12767104"/>
                <a:gd name="connsiteY181" fmla="*/ 2355342 h 13064490"/>
                <a:gd name="connsiteX182" fmla="*/ 469831 w 12767104"/>
                <a:gd name="connsiteY182" fmla="*/ 2529838 h 13064490"/>
                <a:gd name="connsiteX183" fmla="*/ 0 w 12767104"/>
                <a:gd name="connsiteY183" fmla="*/ 2450592 h 13064490"/>
                <a:gd name="connsiteX0" fmla="*/ 0 w 12767104"/>
                <a:gd name="connsiteY0" fmla="*/ 2450592 h 13064490"/>
                <a:gd name="connsiteX1" fmla="*/ 266319 w 12767104"/>
                <a:gd name="connsiteY1" fmla="*/ 2830068 h 13064490"/>
                <a:gd name="connsiteX2" fmla="*/ 715899 w 12767104"/>
                <a:gd name="connsiteY2" fmla="*/ 2767965 h 13064490"/>
                <a:gd name="connsiteX3" fmla="*/ 1254633 w 12767104"/>
                <a:gd name="connsiteY3" fmla="*/ 3008757 h 13064490"/>
                <a:gd name="connsiteX4" fmla="*/ 1414652 w 12767104"/>
                <a:gd name="connsiteY4" fmla="*/ 3208019 h 13064490"/>
                <a:gd name="connsiteX5" fmla="*/ 1605152 w 12767104"/>
                <a:gd name="connsiteY5" fmla="*/ 3383279 h 13064490"/>
                <a:gd name="connsiteX6" fmla="*/ 1776602 w 12767104"/>
                <a:gd name="connsiteY6" fmla="*/ 3274694 h 13064490"/>
                <a:gd name="connsiteX7" fmla="*/ 2104262 w 12767104"/>
                <a:gd name="connsiteY7" fmla="*/ 3577589 h 13064490"/>
                <a:gd name="connsiteX8" fmla="*/ 2044827 w 12767104"/>
                <a:gd name="connsiteY8" fmla="*/ 3737610 h 13064490"/>
                <a:gd name="connsiteX9" fmla="*/ 2681477 w 12767104"/>
                <a:gd name="connsiteY9" fmla="*/ 3979544 h 13064490"/>
                <a:gd name="connsiteX10" fmla="*/ 3096767 w 12767104"/>
                <a:gd name="connsiteY10" fmla="*/ 3918584 h 13064490"/>
                <a:gd name="connsiteX11" fmla="*/ 3167252 w 12767104"/>
                <a:gd name="connsiteY11" fmla="*/ 4078604 h 13064490"/>
                <a:gd name="connsiteX12" fmla="*/ 3313937 w 12767104"/>
                <a:gd name="connsiteY12" fmla="*/ 4000499 h 13064490"/>
                <a:gd name="connsiteX13" fmla="*/ 3447669 w 12767104"/>
                <a:gd name="connsiteY13" fmla="*/ 4025646 h 13064490"/>
                <a:gd name="connsiteX14" fmla="*/ 3510152 w 12767104"/>
                <a:gd name="connsiteY14" fmla="*/ 4219574 h 13064490"/>
                <a:gd name="connsiteX15" fmla="*/ 3515867 w 12767104"/>
                <a:gd name="connsiteY15" fmla="*/ 4589144 h 13064490"/>
                <a:gd name="connsiteX16" fmla="*/ 3371087 w 12767104"/>
                <a:gd name="connsiteY16" fmla="*/ 4928234 h 13064490"/>
                <a:gd name="connsiteX17" fmla="*/ 3479672 w 12767104"/>
                <a:gd name="connsiteY17" fmla="*/ 5463539 h 13064490"/>
                <a:gd name="connsiteX18" fmla="*/ 3310127 w 12767104"/>
                <a:gd name="connsiteY18" fmla="*/ 5494019 h 13064490"/>
                <a:gd name="connsiteX19" fmla="*/ 3172967 w 12767104"/>
                <a:gd name="connsiteY19" fmla="*/ 6015989 h 13064490"/>
                <a:gd name="connsiteX20" fmla="*/ 3262502 w 12767104"/>
                <a:gd name="connsiteY20" fmla="*/ 6031229 h 13064490"/>
                <a:gd name="connsiteX21" fmla="*/ 3315842 w 12767104"/>
                <a:gd name="connsiteY21" fmla="*/ 6193154 h 13064490"/>
                <a:gd name="connsiteX22" fmla="*/ 3464432 w 12767104"/>
                <a:gd name="connsiteY22" fmla="*/ 6115049 h 13064490"/>
                <a:gd name="connsiteX23" fmla="*/ 3593972 w 12767104"/>
                <a:gd name="connsiteY23" fmla="*/ 6273164 h 13064490"/>
                <a:gd name="connsiteX24" fmla="*/ 3835146 w 12767104"/>
                <a:gd name="connsiteY24" fmla="*/ 6307836 h 13064490"/>
                <a:gd name="connsiteX25" fmla="*/ 3643502 w 12767104"/>
                <a:gd name="connsiteY25" fmla="*/ 6793229 h 13064490"/>
                <a:gd name="connsiteX26" fmla="*/ 3704462 w 12767104"/>
                <a:gd name="connsiteY26" fmla="*/ 7218044 h 13064490"/>
                <a:gd name="connsiteX27" fmla="*/ 3508247 w 12767104"/>
                <a:gd name="connsiteY27" fmla="*/ 7745729 h 13064490"/>
                <a:gd name="connsiteX28" fmla="*/ 3654932 w 12767104"/>
                <a:gd name="connsiteY28" fmla="*/ 7880984 h 13064490"/>
                <a:gd name="connsiteX29" fmla="*/ 3396234 w 12767104"/>
                <a:gd name="connsiteY29" fmla="*/ 8180451 h 13064490"/>
                <a:gd name="connsiteX30" fmla="*/ 3645407 w 12767104"/>
                <a:gd name="connsiteY30" fmla="*/ 8650604 h 13064490"/>
                <a:gd name="connsiteX31" fmla="*/ 4189476 w 12767104"/>
                <a:gd name="connsiteY31" fmla="*/ 9107805 h 13064490"/>
                <a:gd name="connsiteX32" fmla="*/ 4317872 w 12767104"/>
                <a:gd name="connsiteY32" fmla="*/ 9022079 h 13064490"/>
                <a:gd name="connsiteX33" fmla="*/ 4573142 w 12767104"/>
                <a:gd name="connsiteY33" fmla="*/ 9305924 h 13064490"/>
                <a:gd name="connsiteX34" fmla="*/ 4847462 w 12767104"/>
                <a:gd name="connsiteY34" fmla="*/ 9330689 h 13064490"/>
                <a:gd name="connsiteX35" fmla="*/ 5024627 w 12767104"/>
                <a:gd name="connsiteY35" fmla="*/ 9193529 h 13064490"/>
                <a:gd name="connsiteX36" fmla="*/ 5401817 w 12767104"/>
                <a:gd name="connsiteY36" fmla="*/ 9408794 h 13064490"/>
                <a:gd name="connsiteX37" fmla="*/ 5702807 w 12767104"/>
                <a:gd name="connsiteY37" fmla="*/ 9414509 h 13064490"/>
                <a:gd name="connsiteX38" fmla="*/ 5805677 w 12767104"/>
                <a:gd name="connsiteY38" fmla="*/ 9641204 h 13064490"/>
                <a:gd name="connsiteX39" fmla="*/ 6116192 w 12767104"/>
                <a:gd name="connsiteY39" fmla="*/ 9660254 h 13064490"/>
                <a:gd name="connsiteX40" fmla="*/ 6206109 w 12767104"/>
                <a:gd name="connsiteY40" fmla="*/ 9857613 h 13064490"/>
                <a:gd name="connsiteX41" fmla="*/ 6379082 w 12767104"/>
                <a:gd name="connsiteY41" fmla="*/ 9858374 h 13064490"/>
                <a:gd name="connsiteX42" fmla="*/ 6531482 w 12767104"/>
                <a:gd name="connsiteY42" fmla="*/ 10033634 h 13064490"/>
                <a:gd name="connsiteX43" fmla="*/ 6741032 w 12767104"/>
                <a:gd name="connsiteY43" fmla="*/ 10033634 h 13064490"/>
                <a:gd name="connsiteX44" fmla="*/ 6769607 w 12767104"/>
                <a:gd name="connsiteY44" fmla="*/ 10528934 h 13064490"/>
                <a:gd name="connsiteX45" fmla="*/ 6960108 w 12767104"/>
                <a:gd name="connsiteY45" fmla="*/ 10938891 h 13064490"/>
                <a:gd name="connsiteX46" fmla="*/ 6458712 w 12767104"/>
                <a:gd name="connsiteY46" fmla="*/ 11369040 h 13064490"/>
                <a:gd name="connsiteX47" fmla="*/ 6592443 w 12767104"/>
                <a:gd name="connsiteY47" fmla="*/ 11569065 h 13064490"/>
                <a:gd name="connsiteX48" fmla="*/ 6723888 w 12767104"/>
                <a:gd name="connsiteY48" fmla="*/ 11530965 h 13064490"/>
                <a:gd name="connsiteX49" fmla="*/ 6826758 w 12767104"/>
                <a:gd name="connsiteY49" fmla="*/ 11633835 h 13064490"/>
                <a:gd name="connsiteX50" fmla="*/ 6834378 w 12767104"/>
                <a:gd name="connsiteY50" fmla="*/ 11870055 h 13064490"/>
                <a:gd name="connsiteX51" fmla="*/ 6950583 w 12767104"/>
                <a:gd name="connsiteY51" fmla="*/ 12011025 h 13064490"/>
                <a:gd name="connsiteX52" fmla="*/ 7009638 w 12767104"/>
                <a:gd name="connsiteY52" fmla="*/ 12390120 h 13064490"/>
                <a:gd name="connsiteX53" fmla="*/ 6941058 w 12767104"/>
                <a:gd name="connsiteY53" fmla="*/ 12628245 h 13064490"/>
                <a:gd name="connsiteX54" fmla="*/ 7076313 w 12767104"/>
                <a:gd name="connsiteY54" fmla="*/ 12847320 h 13064490"/>
                <a:gd name="connsiteX55" fmla="*/ 7202043 w 12767104"/>
                <a:gd name="connsiteY55" fmla="*/ 12943713 h 13064490"/>
                <a:gd name="connsiteX56" fmla="*/ 7287768 w 12767104"/>
                <a:gd name="connsiteY56" fmla="*/ 12799695 h 13064490"/>
                <a:gd name="connsiteX57" fmla="*/ 7377303 w 12767104"/>
                <a:gd name="connsiteY57" fmla="*/ 12759690 h 13064490"/>
                <a:gd name="connsiteX58" fmla="*/ 7748778 w 12767104"/>
                <a:gd name="connsiteY58" fmla="*/ 12538710 h 13064490"/>
                <a:gd name="connsiteX59" fmla="*/ 8312658 w 12767104"/>
                <a:gd name="connsiteY59" fmla="*/ 13034010 h 13064490"/>
                <a:gd name="connsiteX60" fmla="*/ 8440293 w 12767104"/>
                <a:gd name="connsiteY60" fmla="*/ 12971145 h 13064490"/>
                <a:gd name="connsiteX61" fmla="*/ 8819388 w 12767104"/>
                <a:gd name="connsiteY61" fmla="*/ 13013055 h 13064490"/>
                <a:gd name="connsiteX62" fmla="*/ 9089898 w 12767104"/>
                <a:gd name="connsiteY62" fmla="*/ 13064490 h 13064490"/>
                <a:gd name="connsiteX63" fmla="*/ 9554718 w 12767104"/>
                <a:gd name="connsiteY63" fmla="*/ 12974954 h 13064490"/>
                <a:gd name="connsiteX64" fmla="*/ 9853803 w 12767104"/>
                <a:gd name="connsiteY64" fmla="*/ 12885420 h 13064490"/>
                <a:gd name="connsiteX65" fmla="*/ 9954006 w 12767104"/>
                <a:gd name="connsiteY65" fmla="*/ 12968097 h 13064490"/>
                <a:gd name="connsiteX66" fmla="*/ 10019538 w 12767104"/>
                <a:gd name="connsiteY66" fmla="*/ 12891134 h 13064490"/>
                <a:gd name="connsiteX67" fmla="*/ 10107168 w 12767104"/>
                <a:gd name="connsiteY67" fmla="*/ 12702539 h 13064490"/>
                <a:gd name="connsiteX68" fmla="*/ 10103358 w 12767104"/>
                <a:gd name="connsiteY68" fmla="*/ 12614909 h 13064490"/>
                <a:gd name="connsiteX69" fmla="*/ 10177653 w 12767104"/>
                <a:gd name="connsiteY69" fmla="*/ 12538709 h 13064490"/>
                <a:gd name="connsiteX70" fmla="*/ 10135743 w 12767104"/>
                <a:gd name="connsiteY70" fmla="*/ 12378689 h 13064490"/>
                <a:gd name="connsiteX71" fmla="*/ 10267188 w 12767104"/>
                <a:gd name="connsiteY71" fmla="*/ 12338684 h 13064490"/>
                <a:gd name="connsiteX72" fmla="*/ 10419207 w 12767104"/>
                <a:gd name="connsiteY72" fmla="*/ 11967972 h 13064490"/>
                <a:gd name="connsiteX73" fmla="*/ 11149203 w 12767104"/>
                <a:gd name="connsiteY73" fmla="*/ 12121514 h 13064490"/>
                <a:gd name="connsiteX74" fmla="*/ 12090273 w 12767104"/>
                <a:gd name="connsiteY74" fmla="*/ 11727179 h 13064490"/>
                <a:gd name="connsiteX75" fmla="*/ 12248388 w 12767104"/>
                <a:gd name="connsiteY75" fmla="*/ 11870054 h 13064490"/>
                <a:gd name="connsiteX76" fmla="*/ 12362688 w 12767104"/>
                <a:gd name="connsiteY76" fmla="*/ 11891009 h 13064490"/>
                <a:gd name="connsiteX77" fmla="*/ 12524613 w 12767104"/>
                <a:gd name="connsiteY77" fmla="*/ 11662409 h 13064490"/>
                <a:gd name="connsiteX78" fmla="*/ 12600813 w 12767104"/>
                <a:gd name="connsiteY78" fmla="*/ 11622404 h 13064490"/>
                <a:gd name="connsiteX79" fmla="*/ 12658344 w 12767104"/>
                <a:gd name="connsiteY79" fmla="*/ 11645265 h 13064490"/>
                <a:gd name="connsiteX80" fmla="*/ 12758928 w 12767104"/>
                <a:gd name="connsiteY80" fmla="*/ 11344274 h 13064490"/>
                <a:gd name="connsiteX81" fmla="*/ 12446507 w 12767104"/>
                <a:gd name="connsiteY81" fmla="*/ 10921364 h 13064490"/>
                <a:gd name="connsiteX82" fmla="*/ 12383642 w 12767104"/>
                <a:gd name="connsiteY82" fmla="*/ 10618469 h 13064490"/>
                <a:gd name="connsiteX83" fmla="*/ 12201906 w 12767104"/>
                <a:gd name="connsiteY83" fmla="*/ 10423017 h 13064490"/>
                <a:gd name="connsiteX84" fmla="*/ 12216002 w 12767104"/>
                <a:gd name="connsiteY84" fmla="*/ 10138409 h 13064490"/>
                <a:gd name="connsiteX85" fmla="*/ 12560807 w 12767104"/>
                <a:gd name="connsiteY85" fmla="*/ 9631679 h 13064490"/>
                <a:gd name="connsiteX86" fmla="*/ 12693777 w 12767104"/>
                <a:gd name="connsiteY86" fmla="*/ 8833866 h 13064490"/>
                <a:gd name="connsiteX87" fmla="*/ 12472416 w 12767104"/>
                <a:gd name="connsiteY87" fmla="*/ 8590407 h 13064490"/>
                <a:gd name="connsiteX88" fmla="*/ 12508992 w 12767104"/>
                <a:gd name="connsiteY88" fmla="*/ 7827264 h 13064490"/>
                <a:gd name="connsiteX89" fmla="*/ 12256389 w 12767104"/>
                <a:gd name="connsiteY89" fmla="*/ 7655052 h 13064490"/>
                <a:gd name="connsiteX90" fmla="*/ 11978640 w 12767104"/>
                <a:gd name="connsiteY90" fmla="*/ 7424928 h 13064490"/>
                <a:gd name="connsiteX91" fmla="*/ 11887200 w 12767104"/>
                <a:gd name="connsiteY91" fmla="*/ 6784848 h 13064490"/>
                <a:gd name="connsiteX92" fmla="*/ 12052173 w 12767104"/>
                <a:gd name="connsiteY92" fmla="*/ 6573774 h 13064490"/>
                <a:gd name="connsiteX93" fmla="*/ 12172950 w 12767104"/>
                <a:gd name="connsiteY93" fmla="*/ 6334887 h 13064490"/>
                <a:gd name="connsiteX94" fmla="*/ 12179808 w 12767104"/>
                <a:gd name="connsiteY94" fmla="*/ 5888736 h 13064490"/>
                <a:gd name="connsiteX95" fmla="*/ 11915394 w 12767104"/>
                <a:gd name="connsiteY95" fmla="*/ 5550027 h 13064490"/>
                <a:gd name="connsiteX96" fmla="*/ 11612880 w 12767104"/>
                <a:gd name="connsiteY96" fmla="*/ 5285232 h 13064490"/>
                <a:gd name="connsiteX97" fmla="*/ 11137392 w 12767104"/>
                <a:gd name="connsiteY97" fmla="*/ 4791456 h 13064490"/>
                <a:gd name="connsiteX98" fmla="*/ 10345674 w 12767104"/>
                <a:gd name="connsiteY98" fmla="*/ 4283583 h 13064490"/>
                <a:gd name="connsiteX99" fmla="*/ 10364343 w 12767104"/>
                <a:gd name="connsiteY99" fmla="*/ 3643122 h 13064490"/>
                <a:gd name="connsiteX100" fmla="*/ 10991088 w 12767104"/>
                <a:gd name="connsiteY100" fmla="*/ 3035808 h 13064490"/>
                <a:gd name="connsiteX101" fmla="*/ 11228832 w 12767104"/>
                <a:gd name="connsiteY101" fmla="*/ 2523744 h 13064490"/>
                <a:gd name="connsiteX102" fmla="*/ 11155680 w 12767104"/>
                <a:gd name="connsiteY102" fmla="*/ 2286000 h 13064490"/>
                <a:gd name="connsiteX103" fmla="*/ 11391900 w 12767104"/>
                <a:gd name="connsiteY103" fmla="*/ 1664970 h 13064490"/>
                <a:gd name="connsiteX104" fmla="*/ 11299698 w 12767104"/>
                <a:gd name="connsiteY104" fmla="*/ 1289304 h 13064490"/>
                <a:gd name="connsiteX105" fmla="*/ 10966704 w 12767104"/>
                <a:gd name="connsiteY105" fmla="*/ 1435227 h 13064490"/>
                <a:gd name="connsiteX106" fmla="*/ 10770870 w 12767104"/>
                <a:gd name="connsiteY106" fmla="*/ 1719072 h 13064490"/>
                <a:gd name="connsiteX107" fmla="*/ 10211943 w 12767104"/>
                <a:gd name="connsiteY107" fmla="*/ 1704594 h 13064490"/>
                <a:gd name="connsiteX108" fmla="*/ 10643616 w 12767104"/>
                <a:gd name="connsiteY108" fmla="*/ 987552 h 13064490"/>
                <a:gd name="connsiteX109" fmla="*/ 10569321 w 12767104"/>
                <a:gd name="connsiteY109" fmla="*/ 768477 h 13064490"/>
                <a:gd name="connsiteX110" fmla="*/ 10310241 w 12767104"/>
                <a:gd name="connsiteY110" fmla="*/ 644652 h 13064490"/>
                <a:gd name="connsiteX111" fmla="*/ 10132695 w 12767104"/>
                <a:gd name="connsiteY111" fmla="*/ 798957 h 13064490"/>
                <a:gd name="connsiteX112" fmla="*/ 9947147 w 12767104"/>
                <a:gd name="connsiteY112" fmla="*/ 712469 h 13064490"/>
                <a:gd name="connsiteX113" fmla="*/ 9547097 w 12767104"/>
                <a:gd name="connsiteY113" fmla="*/ 748664 h 13064490"/>
                <a:gd name="connsiteX114" fmla="*/ 9390887 w 12767104"/>
                <a:gd name="connsiteY114" fmla="*/ 302894 h 13064490"/>
                <a:gd name="connsiteX115" fmla="*/ 9286112 w 12767104"/>
                <a:gd name="connsiteY115" fmla="*/ 152399 h 13064490"/>
                <a:gd name="connsiteX116" fmla="*/ 9089136 w 12767104"/>
                <a:gd name="connsiteY116" fmla="*/ 0 h 13064490"/>
                <a:gd name="connsiteX117" fmla="*/ 9030842 w 12767104"/>
                <a:gd name="connsiteY117" fmla="*/ 188594 h 13064490"/>
                <a:gd name="connsiteX118" fmla="*/ 9137522 w 12767104"/>
                <a:gd name="connsiteY118" fmla="*/ 352424 h 13064490"/>
                <a:gd name="connsiteX119" fmla="*/ 8903207 w 12767104"/>
                <a:gd name="connsiteY119" fmla="*/ 421004 h 13064490"/>
                <a:gd name="connsiteX120" fmla="*/ 8634602 w 12767104"/>
                <a:gd name="connsiteY120" fmla="*/ 548639 h 13064490"/>
                <a:gd name="connsiteX121" fmla="*/ 8421242 w 12767104"/>
                <a:gd name="connsiteY121" fmla="*/ 859154 h 13064490"/>
                <a:gd name="connsiteX122" fmla="*/ 8219312 w 12767104"/>
                <a:gd name="connsiteY122" fmla="*/ 922019 h 13064490"/>
                <a:gd name="connsiteX123" fmla="*/ 8125967 w 12767104"/>
                <a:gd name="connsiteY123" fmla="*/ 1301114 h 13064490"/>
                <a:gd name="connsiteX124" fmla="*/ 8017382 w 12767104"/>
                <a:gd name="connsiteY124" fmla="*/ 1407794 h 13064490"/>
                <a:gd name="connsiteX125" fmla="*/ 7960232 w 12767104"/>
                <a:gd name="connsiteY125" fmla="*/ 1514474 h 13064490"/>
                <a:gd name="connsiteX126" fmla="*/ 7884032 w 12767104"/>
                <a:gd name="connsiteY126" fmla="*/ 1417319 h 13064490"/>
                <a:gd name="connsiteX127" fmla="*/ 7783067 w 12767104"/>
                <a:gd name="connsiteY127" fmla="*/ 1499234 h 13064490"/>
                <a:gd name="connsiteX128" fmla="*/ 7695437 w 12767104"/>
                <a:gd name="connsiteY128" fmla="*/ 1630679 h 13064490"/>
                <a:gd name="connsiteX129" fmla="*/ 7692009 w 12767104"/>
                <a:gd name="connsiteY129" fmla="*/ 1780413 h 13064490"/>
                <a:gd name="connsiteX130" fmla="*/ 7466837 w 12767104"/>
                <a:gd name="connsiteY130" fmla="*/ 1535429 h 13064490"/>
                <a:gd name="connsiteX131" fmla="*/ 7015352 w 12767104"/>
                <a:gd name="connsiteY131" fmla="*/ 1952624 h 13064490"/>
                <a:gd name="connsiteX132" fmla="*/ 6794372 w 12767104"/>
                <a:gd name="connsiteY132" fmla="*/ 1811654 h 13064490"/>
                <a:gd name="connsiteX133" fmla="*/ 6438129 w 12767104"/>
                <a:gd name="connsiteY133" fmla="*/ 2047977 h 13064490"/>
                <a:gd name="connsiteX134" fmla="*/ 6388541 w 12767104"/>
                <a:gd name="connsiteY134" fmla="*/ 2077730 h 13064490"/>
                <a:gd name="connsiteX135" fmla="*/ 6200069 w 12767104"/>
                <a:gd name="connsiteY135" fmla="*/ 2258230 h 13064490"/>
                <a:gd name="connsiteX136" fmla="*/ 6132668 w 12767104"/>
                <a:gd name="connsiteY136" fmla="*/ 2184840 h 13064490"/>
                <a:gd name="connsiteX137" fmla="*/ 6051343 w 12767104"/>
                <a:gd name="connsiteY137" fmla="*/ 2172939 h 13064490"/>
                <a:gd name="connsiteX138" fmla="*/ 6160437 w 12767104"/>
                <a:gd name="connsiteY138" fmla="*/ 2085664 h 13064490"/>
                <a:gd name="connsiteX139" fmla="*/ 6152503 w 12767104"/>
                <a:gd name="connsiteY139" fmla="*/ 2036076 h 13064490"/>
                <a:gd name="connsiteX140" fmla="*/ 6071179 w 12767104"/>
                <a:gd name="connsiteY140" fmla="*/ 2038060 h 13064490"/>
                <a:gd name="connsiteX141" fmla="*/ 5991838 w 12767104"/>
                <a:gd name="connsiteY141" fmla="*/ 2105499 h 13064490"/>
                <a:gd name="connsiteX142" fmla="*/ 5957469 w 12767104"/>
                <a:gd name="connsiteY142" fmla="*/ 2048407 h 13064490"/>
                <a:gd name="connsiteX143" fmla="*/ 5841165 w 12767104"/>
                <a:gd name="connsiteY143" fmla="*/ 2136802 h 13064490"/>
                <a:gd name="connsiteX144" fmla="*/ 5728031 w 12767104"/>
                <a:gd name="connsiteY144" fmla="*/ 2049961 h 13064490"/>
                <a:gd name="connsiteX145" fmla="*/ 5581714 w 12767104"/>
                <a:gd name="connsiteY145" fmla="*/ 2050271 h 13064490"/>
                <a:gd name="connsiteX146" fmla="*/ 5460256 w 12767104"/>
                <a:gd name="connsiteY146" fmla="*/ 2097565 h 13064490"/>
                <a:gd name="connsiteX147" fmla="*/ 5343431 w 12767104"/>
                <a:gd name="connsiteY147" fmla="*/ 2060837 h 13064490"/>
                <a:gd name="connsiteX148" fmla="*/ 5406726 w 12767104"/>
                <a:gd name="connsiteY148" fmla="*/ 1936586 h 13064490"/>
                <a:gd name="connsiteX149" fmla="*/ 5090795 w 12767104"/>
                <a:gd name="connsiteY149" fmla="*/ 1866128 h 13064490"/>
                <a:gd name="connsiteX150" fmla="*/ 5060722 w 12767104"/>
                <a:gd name="connsiteY150" fmla="*/ 1712143 h 13064490"/>
                <a:gd name="connsiteX151" fmla="*/ 4881247 w 12767104"/>
                <a:gd name="connsiteY151" fmla="*/ 1785439 h 13064490"/>
                <a:gd name="connsiteX152" fmla="*/ 4600337 w 12767104"/>
                <a:gd name="connsiteY152" fmla="*/ 1628820 h 13064490"/>
                <a:gd name="connsiteX153" fmla="*/ 4512137 w 12767104"/>
                <a:gd name="connsiteY153" fmla="*/ 1712763 h 13064490"/>
                <a:gd name="connsiteX154" fmla="*/ 4375274 w 12767104"/>
                <a:gd name="connsiteY154" fmla="*/ 1712763 h 13064490"/>
                <a:gd name="connsiteX155" fmla="*/ 4289902 w 12767104"/>
                <a:gd name="connsiteY155" fmla="*/ 1742267 h 13064490"/>
                <a:gd name="connsiteX156" fmla="*/ 4214609 w 12767104"/>
                <a:gd name="connsiteY156" fmla="*/ 1593753 h 13064490"/>
                <a:gd name="connsiteX157" fmla="*/ 4095599 w 12767104"/>
                <a:gd name="connsiteY157" fmla="*/ 1520363 h 13064490"/>
                <a:gd name="connsiteX158" fmla="*/ 4099856 w 12767104"/>
                <a:gd name="connsiteY158" fmla="*/ 1431046 h 13064490"/>
                <a:gd name="connsiteX159" fmla="*/ 3990648 w 12767104"/>
                <a:gd name="connsiteY159" fmla="*/ 1371682 h 13064490"/>
                <a:gd name="connsiteX160" fmla="*/ 3762439 w 12767104"/>
                <a:gd name="connsiteY160" fmla="*/ 1268200 h 13064490"/>
                <a:gd name="connsiteX161" fmla="*/ 3689417 w 12767104"/>
                <a:gd name="connsiteY161" fmla="*/ 1327936 h 13064490"/>
                <a:gd name="connsiteX162" fmla="*/ 3505928 w 12767104"/>
                <a:gd name="connsiteY162" fmla="*/ 1106176 h 13064490"/>
                <a:gd name="connsiteX163" fmla="*/ 3296242 w 12767104"/>
                <a:gd name="connsiteY163" fmla="*/ 1199033 h 13064490"/>
                <a:gd name="connsiteX164" fmla="*/ 3234753 w 12767104"/>
                <a:gd name="connsiteY164" fmla="*/ 1089940 h 13064490"/>
                <a:gd name="connsiteX165" fmla="*/ 2999574 w 12767104"/>
                <a:gd name="connsiteY165" fmla="*/ 1182219 h 13064490"/>
                <a:gd name="connsiteX166" fmla="*/ 2992765 w 12767104"/>
                <a:gd name="connsiteY166" fmla="*/ 1034402 h 13064490"/>
                <a:gd name="connsiteX167" fmla="*/ 2920345 w 12767104"/>
                <a:gd name="connsiteY167" fmla="*/ 1007542 h 13064490"/>
                <a:gd name="connsiteX168" fmla="*/ 2792430 w 12767104"/>
                <a:gd name="connsiteY168" fmla="*/ 1246638 h 13064490"/>
                <a:gd name="connsiteX169" fmla="*/ 2793380 w 12767104"/>
                <a:gd name="connsiteY169" fmla="*/ 1429807 h 13064490"/>
                <a:gd name="connsiteX170" fmla="*/ 2661341 w 12767104"/>
                <a:gd name="connsiteY170" fmla="*/ 1498462 h 13064490"/>
                <a:gd name="connsiteX171" fmla="*/ 2541665 w 12767104"/>
                <a:gd name="connsiteY171" fmla="*/ 1603773 h 13064490"/>
                <a:gd name="connsiteX172" fmla="*/ 2356057 w 12767104"/>
                <a:gd name="connsiteY172" fmla="*/ 1591769 h 13064490"/>
                <a:gd name="connsiteX173" fmla="*/ 2241013 w 12767104"/>
                <a:gd name="connsiteY173" fmla="*/ 1758385 h 13064490"/>
                <a:gd name="connsiteX174" fmla="*/ 2084315 w 12767104"/>
                <a:gd name="connsiteY174" fmla="*/ 1706813 h 13064490"/>
                <a:gd name="connsiteX175" fmla="*/ 2012822 w 12767104"/>
                <a:gd name="connsiteY175" fmla="*/ 1710689 h 13064490"/>
                <a:gd name="connsiteX176" fmla="*/ 2007107 w 12767104"/>
                <a:gd name="connsiteY176" fmla="*/ 1870709 h 13064490"/>
                <a:gd name="connsiteX177" fmla="*/ 1748145 w 12767104"/>
                <a:gd name="connsiteY177" fmla="*/ 1946574 h 13064490"/>
                <a:gd name="connsiteX178" fmla="*/ 1383791 w 12767104"/>
                <a:gd name="connsiteY178" fmla="*/ 1783248 h 13064490"/>
                <a:gd name="connsiteX179" fmla="*/ 1075680 w 12767104"/>
                <a:gd name="connsiteY179" fmla="*/ 1999047 h 13064490"/>
                <a:gd name="connsiteX180" fmla="*/ 1053084 w 12767104"/>
                <a:gd name="connsiteY180" fmla="*/ 2431542 h 13064490"/>
                <a:gd name="connsiteX181" fmla="*/ 514350 w 12767104"/>
                <a:gd name="connsiteY181" fmla="*/ 2355342 h 13064490"/>
                <a:gd name="connsiteX182" fmla="*/ 469831 w 12767104"/>
                <a:gd name="connsiteY182" fmla="*/ 2529838 h 13064490"/>
                <a:gd name="connsiteX183" fmla="*/ 0 w 12767104"/>
                <a:gd name="connsiteY183" fmla="*/ 2450592 h 13064490"/>
                <a:gd name="connsiteX0" fmla="*/ 0 w 12767104"/>
                <a:gd name="connsiteY0" fmla="*/ 2450592 h 13064490"/>
                <a:gd name="connsiteX1" fmla="*/ 266319 w 12767104"/>
                <a:gd name="connsiteY1" fmla="*/ 2830068 h 13064490"/>
                <a:gd name="connsiteX2" fmla="*/ 715899 w 12767104"/>
                <a:gd name="connsiteY2" fmla="*/ 2767965 h 13064490"/>
                <a:gd name="connsiteX3" fmla="*/ 1254633 w 12767104"/>
                <a:gd name="connsiteY3" fmla="*/ 3008757 h 13064490"/>
                <a:gd name="connsiteX4" fmla="*/ 1414652 w 12767104"/>
                <a:gd name="connsiteY4" fmla="*/ 3208019 h 13064490"/>
                <a:gd name="connsiteX5" fmla="*/ 1605152 w 12767104"/>
                <a:gd name="connsiteY5" fmla="*/ 3383279 h 13064490"/>
                <a:gd name="connsiteX6" fmla="*/ 1776602 w 12767104"/>
                <a:gd name="connsiteY6" fmla="*/ 3274694 h 13064490"/>
                <a:gd name="connsiteX7" fmla="*/ 2104262 w 12767104"/>
                <a:gd name="connsiteY7" fmla="*/ 3577589 h 13064490"/>
                <a:gd name="connsiteX8" fmla="*/ 2044827 w 12767104"/>
                <a:gd name="connsiteY8" fmla="*/ 3737610 h 13064490"/>
                <a:gd name="connsiteX9" fmla="*/ 2681477 w 12767104"/>
                <a:gd name="connsiteY9" fmla="*/ 3979544 h 13064490"/>
                <a:gd name="connsiteX10" fmla="*/ 3096767 w 12767104"/>
                <a:gd name="connsiteY10" fmla="*/ 3918584 h 13064490"/>
                <a:gd name="connsiteX11" fmla="*/ 3167252 w 12767104"/>
                <a:gd name="connsiteY11" fmla="*/ 4078604 h 13064490"/>
                <a:gd name="connsiteX12" fmla="*/ 3313937 w 12767104"/>
                <a:gd name="connsiteY12" fmla="*/ 4000499 h 13064490"/>
                <a:gd name="connsiteX13" fmla="*/ 3447669 w 12767104"/>
                <a:gd name="connsiteY13" fmla="*/ 4025646 h 13064490"/>
                <a:gd name="connsiteX14" fmla="*/ 3510152 w 12767104"/>
                <a:gd name="connsiteY14" fmla="*/ 4219574 h 13064490"/>
                <a:gd name="connsiteX15" fmla="*/ 3515867 w 12767104"/>
                <a:gd name="connsiteY15" fmla="*/ 4589144 h 13064490"/>
                <a:gd name="connsiteX16" fmla="*/ 3371087 w 12767104"/>
                <a:gd name="connsiteY16" fmla="*/ 4928234 h 13064490"/>
                <a:gd name="connsiteX17" fmla="*/ 3479672 w 12767104"/>
                <a:gd name="connsiteY17" fmla="*/ 5463539 h 13064490"/>
                <a:gd name="connsiteX18" fmla="*/ 3310127 w 12767104"/>
                <a:gd name="connsiteY18" fmla="*/ 5494019 h 13064490"/>
                <a:gd name="connsiteX19" fmla="*/ 3172967 w 12767104"/>
                <a:gd name="connsiteY19" fmla="*/ 6015989 h 13064490"/>
                <a:gd name="connsiteX20" fmla="*/ 3262502 w 12767104"/>
                <a:gd name="connsiteY20" fmla="*/ 6031229 h 13064490"/>
                <a:gd name="connsiteX21" fmla="*/ 3315842 w 12767104"/>
                <a:gd name="connsiteY21" fmla="*/ 6193154 h 13064490"/>
                <a:gd name="connsiteX22" fmla="*/ 3464432 w 12767104"/>
                <a:gd name="connsiteY22" fmla="*/ 6115049 h 13064490"/>
                <a:gd name="connsiteX23" fmla="*/ 3593972 w 12767104"/>
                <a:gd name="connsiteY23" fmla="*/ 6273164 h 13064490"/>
                <a:gd name="connsiteX24" fmla="*/ 3835146 w 12767104"/>
                <a:gd name="connsiteY24" fmla="*/ 6307836 h 13064490"/>
                <a:gd name="connsiteX25" fmla="*/ 3643502 w 12767104"/>
                <a:gd name="connsiteY25" fmla="*/ 6793229 h 13064490"/>
                <a:gd name="connsiteX26" fmla="*/ 3704462 w 12767104"/>
                <a:gd name="connsiteY26" fmla="*/ 7218044 h 13064490"/>
                <a:gd name="connsiteX27" fmla="*/ 3508247 w 12767104"/>
                <a:gd name="connsiteY27" fmla="*/ 7745729 h 13064490"/>
                <a:gd name="connsiteX28" fmla="*/ 3654932 w 12767104"/>
                <a:gd name="connsiteY28" fmla="*/ 7880984 h 13064490"/>
                <a:gd name="connsiteX29" fmla="*/ 3396234 w 12767104"/>
                <a:gd name="connsiteY29" fmla="*/ 8180451 h 13064490"/>
                <a:gd name="connsiteX30" fmla="*/ 3645407 w 12767104"/>
                <a:gd name="connsiteY30" fmla="*/ 8650604 h 13064490"/>
                <a:gd name="connsiteX31" fmla="*/ 4189476 w 12767104"/>
                <a:gd name="connsiteY31" fmla="*/ 9107805 h 13064490"/>
                <a:gd name="connsiteX32" fmla="*/ 4317872 w 12767104"/>
                <a:gd name="connsiteY32" fmla="*/ 9022079 h 13064490"/>
                <a:gd name="connsiteX33" fmla="*/ 4573142 w 12767104"/>
                <a:gd name="connsiteY33" fmla="*/ 9305924 h 13064490"/>
                <a:gd name="connsiteX34" fmla="*/ 4847462 w 12767104"/>
                <a:gd name="connsiteY34" fmla="*/ 9330689 h 13064490"/>
                <a:gd name="connsiteX35" fmla="*/ 5024627 w 12767104"/>
                <a:gd name="connsiteY35" fmla="*/ 9193529 h 13064490"/>
                <a:gd name="connsiteX36" fmla="*/ 5401817 w 12767104"/>
                <a:gd name="connsiteY36" fmla="*/ 9408794 h 13064490"/>
                <a:gd name="connsiteX37" fmla="*/ 5702807 w 12767104"/>
                <a:gd name="connsiteY37" fmla="*/ 9414509 h 13064490"/>
                <a:gd name="connsiteX38" fmla="*/ 5805677 w 12767104"/>
                <a:gd name="connsiteY38" fmla="*/ 9641204 h 13064490"/>
                <a:gd name="connsiteX39" fmla="*/ 6116192 w 12767104"/>
                <a:gd name="connsiteY39" fmla="*/ 9660254 h 13064490"/>
                <a:gd name="connsiteX40" fmla="*/ 6206109 w 12767104"/>
                <a:gd name="connsiteY40" fmla="*/ 9857613 h 13064490"/>
                <a:gd name="connsiteX41" fmla="*/ 6379082 w 12767104"/>
                <a:gd name="connsiteY41" fmla="*/ 9858374 h 13064490"/>
                <a:gd name="connsiteX42" fmla="*/ 6531482 w 12767104"/>
                <a:gd name="connsiteY42" fmla="*/ 10033634 h 13064490"/>
                <a:gd name="connsiteX43" fmla="*/ 6741032 w 12767104"/>
                <a:gd name="connsiteY43" fmla="*/ 10033634 h 13064490"/>
                <a:gd name="connsiteX44" fmla="*/ 6769607 w 12767104"/>
                <a:gd name="connsiteY44" fmla="*/ 10528934 h 13064490"/>
                <a:gd name="connsiteX45" fmla="*/ 6960108 w 12767104"/>
                <a:gd name="connsiteY45" fmla="*/ 10938891 h 13064490"/>
                <a:gd name="connsiteX46" fmla="*/ 6458712 w 12767104"/>
                <a:gd name="connsiteY46" fmla="*/ 11369040 h 13064490"/>
                <a:gd name="connsiteX47" fmla="*/ 6592443 w 12767104"/>
                <a:gd name="connsiteY47" fmla="*/ 11569065 h 13064490"/>
                <a:gd name="connsiteX48" fmla="*/ 6723888 w 12767104"/>
                <a:gd name="connsiteY48" fmla="*/ 11530965 h 13064490"/>
                <a:gd name="connsiteX49" fmla="*/ 6826758 w 12767104"/>
                <a:gd name="connsiteY49" fmla="*/ 11633835 h 13064490"/>
                <a:gd name="connsiteX50" fmla="*/ 6834378 w 12767104"/>
                <a:gd name="connsiteY50" fmla="*/ 11870055 h 13064490"/>
                <a:gd name="connsiteX51" fmla="*/ 6950583 w 12767104"/>
                <a:gd name="connsiteY51" fmla="*/ 12011025 h 13064490"/>
                <a:gd name="connsiteX52" fmla="*/ 7009638 w 12767104"/>
                <a:gd name="connsiteY52" fmla="*/ 12390120 h 13064490"/>
                <a:gd name="connsiteX53" fmla="*/ 6941058 w 12767104"/>
                <a:gd name="connsiteY53" fmla="*/ 12628245 h 13064490"/>
                <a:gd name="connsiteX54" fmla="*/ 7076313 w 12767104"/>
                <a:gd name="connsiteY54" fmla="*/ 12847320 h 13064490"/>
                <a:gd name="connsiteX55" fmla="*/ 7202043 w 12767104"/>
                <a:gd name="connsiteY55" fmla="*/ 12943713 h 13064490"/>
                <a:gd name="connsiteX56" fmla="*/ 7287768 w 12767104"/>
                <a:gd name="connsiteY56" fmla="*/ 12799695 h 13064490"/>
                <a:gd name="connsiteX57" fmla="*/ 7377303 w 12767104"/>
                <a:gd name="connsiteY57" fmla="*/ 12759690 h 13064490"/>
                <a:gd name="connsiteX58" fmla="*/ 7748778 w 12767104"/>
                <a:gd name="connsiteY58" fmla="*/ 12538710 h 13064490"/>
                <a:gd name="connsiteX59" fmla="*/ 8312658 w 12767104"/>
                <a:gd name="connsiteY59" fmla="*/ 13034010 h 13064490"/>
                <a:gd name="connsiteX60" fmla="*/ 8440293 w 12767104"/>
                <a:gd name="connsiteY60" fmla="*/ 12971145 h 13064490"/>
                <a:gd name="connsiteX61" fmla="*/ 8819388 w 12767104"/>
                <a:gd name="connsiteY61" fmla="*/ 13013055 h 13064490"/>
                <a:gd name="connsiteX62" fmla="*/ 9089898 w 12767104"/>
                <a:gd name="connsiteY62" fmla="*/ 13064490 h 13064490"/>
                <a:gd name="connsiteX63" fmla="*/ 9554718 w 12767104"/>
                <a:gd name="connsiteY63" fmla="*/ 12974954 h 13064490"/>
                <a:gd name="connsiteX64" fmla="*/ 9853803 w 12767104"/>
                <a:gd name="connsiteY64" fmla="*/ 12885420 h 13064490"/>
                <a:gd name="connsiteX65" fmla="*/ 9954006 w 12767104"/>
                <a:gd name="connsiteY65" fmla="*/ 12968097 h 13064490"/>
                <a:gd name="connsiteX66" fmla="*/ 10019538 w 12767104"/>
                <a:gd name="connsiteY66" fmla="*/ 12891134 h 13064490"/>
                <a:gd name="connsiteX67" fmla="*/ 10107168 w 12767104"/>
                <a:gd name="connsiteY67" fmla="*/ 12702539 h 13064490"/>
                <a:gd name="connsiteX68" fmla="*/ 10103358 w 12767104"/>
                <a:gd name="connsiteY68" fmla="*/ 12614909 h 13064490"/>
                <a:gd name="connsiteX69" fmla="*/ 10177653 w 12767104"/>
                <a:gd name="connsiteY69" fmla="*/ 12538709 h 13064490"/>
                <a:gd name="connsiteX70" fmla="*/ 10135743 w 12767104"/>
                <a:gd name="connsiteY70" fmla="*/ 12378689 h 13064490"/>
                <a:gd name="connsiteX71" fmla="*/ 10267188 w 12767104"/>
                <a:gd name="connsiteY71" fmla="*/ 12338684 h 13064490"/>
                <a:gd name="connsiteX72" fmla="*/ 10419207 w 12767104"/>
                <a:gd name="connsiteY72" fmla="*/ 11967972 h 13064490"/>
                <a:gd name="connsiteX73" fmla="*/ 11149203 w 12767104"/>
                <a:gd name="connsiteY73" fmla="*/ 12121514 h 13064490"/>
                <a:gd name="connsiteX74" fmla="*/ 12090273 w 12767104"/>
                <a:gd name="connsiteY74" fmla="*/ 11727179 h 13064490"/>
                <a:gd name="connsiteX75" fmla="*/ 12248388 w 12767104"/>
                <a:gd name="connsiteY75" fmla="*/ 11870054 h 13064490"/>
                <a:gd name="connsiteX76" fmla="*/ 12362688 w 12767104"/>
                <a:gd name="connsiteY76" fmla="*/ 11891009 h 13064490"/>
                <a:gd name="connsiteX77" fmla="*/ 12524613 w 12767104"/>
                <a:gd name="connsiteY77" fmla="*/ 11662409 h 13064490"/>
                <a:gd name="connsiteX78" fmla="*/ 12600813 w 12767104"/>
                <a:gd name="connsiteY78" fmla="*/ 11622404 h 13064490"/>
                <a:gd name="connsiteX79" fmla="*/ 12658344 w 12767104"/>
                <a:gd name="connsiteY79" fmla="*/ 11645265 h 13064490"/>
                <a:gd name="connsiteX80" fmla="*/ 12758928 w 12767104"/>
                <a:gd name="connsiteY80" fmla="*/ 11344274 h 13064490"/>
                <a:gd name="connsiteX81" fmla="*/ 12446507 w 12767104"/>
                <a:gd name="connsiteY81" fmla="*/ 10921364 h 13064490"/>
                <a:gd name="connsiteX82" fmla="*/ 12383642 w 12767104"/>
                <a:gd name="connsiteY82" fmla="*/ 10618469 h 13064490"/>
                <a:gd name="connsiteX83" fmla="*/ 12201906 w 12767104"/>
                <a:gd name="connsiteY83" fmla="*/ 10423017 h 13064490"/>
                <a:gd name="connsiteX84" fmla="*/ 12216002 w 12767104"/>
                <a:gd name="connsiteY84" fmla="*/ 10138409 h 13064490"/>
                <a:gd name="connsiteX85" fmla="*/ 12560807 w 12767104"/>
                <a:gd name="connsiteY85" fmla="*/ 9631679 h 13064490"/>
                <a:gd name="connsiteX86" fmla="*/ 12693777 w 12767104"/>
                <a:gd name="connsiteY86" fmla="*/ 8833866 h 13064490"/>
                <a:gd name="connsiteX87" fmla="*/ 12472416 w 12767104"/>
                <a:gd name="connsiteY87" fmla="*/ 8590407 h 13064490"/>
                <a:gd name="connsiteX88" fmla="*/ 12508992 w 12767104"/>
                <a:gd name="connsiteY88" fmla="*/ 7827264 h 13064490"/>
                <a:gd name="connsiteX89" fmla="*/ 12256389 w 12767104"/>
                <a:gd name="connsiteY89" fmla="*/ 7655052 h 13064490"/>
                <a:gd name="connsiteX90" fmla="*/ 11978640 w 12767104"/>
                <a:gd name="connsiteY90" fmla="*/ 7424928 h 13064490"/>
                <a:gd name="connsiteX91" fmla="*/ 11887200 w 12767104"/>
                <a:gd name="connsiteY91" fmla="*/ 6784848 h 13064490"/>
                <a:gd name="connsiteX92" fmla="*/ 12052173 w 12767104"/>
                <a:gd name="connsiteY92" fmla="*/ 6573774 h 13064490"/>
                <a:gd name="connsiteX93" fmla="*/ 12172950 w 12767104"/>
                <a:gd name="connsiteY93" fmla="*/ 6334887 h 13064490"/>
                <a:gd name="connsiteX94" fmla="*/ 12179808 w 12767104"/>
                <a:gd name="connsiteY94" fmla="*/ 5888736 h 13064490"/>
                <a:gd name="connsiteX95" fmla="*/ 11915394 w 12767104"/>
                <a:gd name="connsiteY95" fmla="*/ 5550027 h 13064490"/>
                <a:gd name="connsiteX96" fmla="*/ 11612880 w 12767104"/>
                <a:gd name="connsiteY96" fmla="*/ 5285232 h 13064490"/>
                <a:gd name="connsiteX97" fmla="*/ 11137392 w 12767104"/>
                <a:gd name="connsiteY97" fmla="*/ 4791456 h 13064490"/>
                <a:gd name="connsiteX98" fmla="*/ 10345674 w 12767104"/>
                <a:gd name="connsiteY98" fmla="*/ 4283583 h 13064490"/>
                <a:gd name="connsiteX99" fmla="*/ 10364343 w 12767104"/>
                <a:gd name="connsiteY99" fmla="*/ 3643122 h 13064490"/>
                <a:gd name="connsiteX100" fmla="*/ 10991088 w 12767104"/>
                <a:gd name="connsiteY100" fmla="*/ 3035808 h 13064490"/>
                <a:gd name="connsiteX101" fmla="*/ 11228832 w 12767104"/>
                <a:gd name="connsiteY101" fmla="*/ 2523744 h 13064490"/>
                <a:gd name="connsiteX102" fmla="*/ 11155680 w 12767104"/>
                <a:gd name="connsiteY102" fmla="*/ 2286000 h 13064490"/>
                <a:gd name="connsiteX103" fmla="*/ 11391900 w 12767104"/>
                <a:gd name="connsiteY103" fmla="*/ 1664970 h 13064490"/>
                <a:gd name="connsiteX104" fmla="*/ 11299698 w 12767104"/>
                <a:gd name="connsiteY104" fmla="*/ 1289304 h 13064490"/>
                <a:gd name="connsiteX105" fmla="*/ 10966704 w 12767104"/>
                <a:gd name="connsiteY105" fmla="*/ 1435227 h 13064490"/>
                <a:gd name="connsiteX106" fmla="*/ 10770870 w 12767104"/>
                <a:gd name="connsiteY106" fmla="*/ 1719072 h 13064490"/>
                <a:gd name="connsiteX107" fmla="*/ 10211943 w 12767104"/>
                <a:gd name="connsiteY107" fmla="*/ 1704594 h 13064490"/>
                <a:gd name="connsiteX108" fmla="*/ 10643616 w 12767104"/>
                <a:gd name="connsiteY108" fmla="*/ 987552 h 13064490"/>
                <a:gd name="connsiteX109" fmla="*/ 10569321 w 12767104"/>
                <a:gd name="connsiteY109" fmla="*/ 768477 h 13064490"/>
                <a:gd name="connsiteX110" fmla="*/ 10310241 w 12767104"/>
                <a:gd name="connsiteY110" fmla="*/ 644652 h 13064490"/>
                <a:gd name="connsiteX111" fmla="*/ 10132695 w 12767104"/>
                <a:gd name="connsiteY111" fmla="*/ 798957 h 13064490"/>
                <a:gd name="connsiteX112" fmla="*/ 9947147 w 12767104"/>
                <a:gd name="connsiteY112" fmla="*/ 712469 h 13064490"/>
                <a:gd name="connsiteX113" fmla="*/ 9547097 w 12767104"/>
                <a:gd name="connsiteY113" fmla="*/ 748664 h 13064490"/>
                <a:gd name="connsiteX114" fmla="*/ 9390887 w 12767104"/>
                <a:gd name="connsiteY114" fmla="*/ 302894 h 13064490"/>
                <a:gd name="connsiteX115" fmla="*/ 9286112 w 12767104"/>
                <a:gd name="connsiteY115" fmla="*/ 152399 h 13064490"/>
                <a:gd name="connsiteX116" fmla="*/ 9089136 w 12767104"/>
                <a:gd name="connsiteY116" fmla="*/ 0 h 13064490"/>
                <a:gd name="connsiteX117" fmla="*/ 9030842 w 12767104"/>
                <a:gd name="connsiteY117" fmla="*/ 188594 h 13064490"/>
                <a:gd name="connsiteX118" fmla="*/ 9137522 w 12767104"/>
                <a:gd name="connsiteY118" fmla="*/ 352424 h 13064490"/>
                <a:gd name="connsiteX119" fmla="*/ 8903207 w 12767104"/>
                <a:gd name="connsiteY119" fmla="*/ 421004 h 13064490"/>
                <a:gd name="connsiteX120" fmla="*/ 8634602 w 12767104"/>
                <a:gd name="connsiteY120" fmla="*/ 548639 h 13064490"/>
                <a:gd name="connsiteX121" fmla="*/ 8421242 w 12767104"/>
                <a:gd name="connsiteY121" fmla="*/ 859154 h 13064490"/>
                <a:gd name="connsiteX122" fmla="*/ 8219312 w 12767104"/>
                <a:gd name="connsiteY122" fmla="*/ 922019 h 13064490"/>
                <a:gd name="connsiteX123" fmla="*/ 8125967 w 12767104"/>
                <a:gd name="connsiteY123" fmla="*/ 1301114 h 13064490"/>
                <a:gd name="connsiteX124" fmla="*/ 8017382 w 12767104"/>
                <a:gd name="connsiteY124" fmla="*/ 1407794 h 13064490"/>
                <a:gd name="connsiteX125" fmla="*/ 7960232 w 12767104"/>
                <a:gd name="connsiteY125" fmla="*/ 1514474 h 13064490"/>
                <a:gd name="connsiteX126" fmla="*/ 7884032 w 12767104"/>
                <a:gd name="connsiteY126" fmla="*/ 1417319 h 13064490"/>
                <a:gd name="connsiteX127" fmla="*/ 7783067 w 12767104"/>
                <a:gd name="connsiteY127" fmla="*/ 1499234 h 13064490"/>
                <a:gd name="connsiteX128" fmla="*/ 7695437 w 12767104"/>
                <a:gd name="connsiteY128" fmla="*/ 1630679 h 13064490"/>
                <a:gd name="connsiteX129" fmla="*/ 7692009 w 12767104"/>
                <a:gd name="connsiteY129" fmla="*/ 1780413 h 13064490"/>
                <a:gd name="connsiteX130" fmla="*/ 7466837 w 12767104"/>
                <a:gd name="connsiteY130" fmla="*/ 1535429 h 13064490"/>
                <a:gd name="connsiteX131" fmla="*/ 7015352 w 12767104"/>
                <a:gd name="connsiteY131" fmla="*/ 1952624 h 13064490"/>
                <a:gd name="connsiteX132" fmla="*/ 6794372 w 12767104"/>
                <a:gd name="connsiteY132" fmla="*/ 1811654 h 13064490"/>
                <a:gd name="connsiteX133" fmla="*/ 6438129 w 12767104"/>
                <a:gd name="connsiteY133" fmla="*/ 2047977 h 13064490"/>
                <a:gd name="connsiteX134" fmla="*/ 6388541 w 12767104"/>
                <a:gd name="connsiteY134" fmla="*/ 2077730 h 13064490"/>
                <a:gd name="connsiteX135" fmla="*/ 6200069 w 12767104"/>
                <a:gd name="connsiteY135" fmla="*/ 2258230 h 13064490"/>
                <a:gd name="connsiteX136" fmla="*/ 6132668 w 12767104"/>
                <a:gd name="connsiteY136" fmla="*/ 2184840 h 13064490"/>
                <a:gd name="connsiteX137" fmla="*/ 6051343 w 12767104"/>
                <a:gd name="connsiteY137" fmla="*/ 2172939 h 13064490"/>
                <a:gd name="connsiteX138" fmla="*/ 6160437 w 12767104"/>
                <a:gd name="connsiteY138" fmla="*/ 2085664 h 13064490"/>
                <a:gd name="connsiteX139" fmla="*/ 6152503 w 12767104"/>
                <a:gd name="connsiteY139" fmla="*/ 2036076 h 13064490"/>
                <a:gd name="connsiteX140" fmla="*/ 6071179 w 12767104"/>
                <a:gd name="connsiteY140" fmla="*/ 2038060 h 13064490"/>
                <a:gd name="connsiteX141" fmla="*/ 5991838 w 12767104"/>
                <a:gd name="connsiteY141" fmla="*/ 2105499 h 13064490"/>
                <a:gd name="connsiteX142" fmla="*/ 5957469 w 12767104"/>
                <a:gd name="connsiteY142" fmla="*/ 2048407 h 13064490"/>
                <a:gd name="connsiteX143" fmla="*/ 5841165 w 12767104"/>
                <a:gd name="connsiteY143" fmla="*/ 2136802 h 13064490"/>
                <a:gd name="connsiteX144" fmla="*/ 5728031 w 12767104"/>
                <a:gd name="connsiteY144" fmla="*/ 2049961 h 13064490"/>
                <a:gd name="connsiteX145" fmla="*/ 5581714 w 12767104"/>
                <a:gd name="connsiteY145" fmla="*/ 2050271 h 13064490"/>
                <a:gd name="connsiteX146" fmla="*/ 5460256 w 12767104"/>
                <a:gd name="connsiteY146" fmla="*/ 2097565 h 13064490"/>
                <a:gd name="connsiteX147" fmla="*/ 5343431 w 12767104"/>
                <a:gd name="connsiteY147" fmla="*/ 2060837 h 13064490"/>
                <a:gd name="connsiteX148" fmla="*/ 5406726 w 12767104"/>
                <a:gd name="connsiteY148" fmla="*/ 1936586 h 13064490"/>
                <a:gd name="connsiteX149" fmla="*/ 5090795 w 12767104"/>
                <a:gd name="connsiteY149" fmla="*/ 1866128 h 13064490"/>
                <a:gd name="connsiteX150" fmla="*/ 5060722 w 12767104"/>
                <a:gd name="connsiteY150" fmla="*/ 1712143 h 13064490"/>
                <a:gd name="connsiteX151" fmla="*/ 4881247 w 12767104"/>
                <a:gd name="connsiteY151" fmla="*/ 1785439 h 13064490"/>
                <a:gd name="connsiteX152" fmla="*/ 4600337 w 12767104"/>
                <a:gd name="connsiteY152" fmla="*/ 1628820 h 13064490"/>
                <a:gd name="connsiteX153" fmla="*/ 4512137 w 12767104"/>
                <a:gd name="connsiteY153" fmla="*/ 1712763 h 13064490"/>
                <a:gd name="connsiteX154" fmla="*/ 4375274 w 12767104"/>
                <a:gd name="connsiteY154" fmla="*/ 1712763 h 13064490"/>
                <a:gd name="connsiteX155" fmla="*/ 4289902 w 12767104"/>
                <a:gd name="connsiteY155" fmla="*/ 1742267 h 13064490"/>
                <a:gd name="connsiteX156" fmla="*/ 4214609 w 12767104"/>
                <a:gd name="connsiteY156" fmla="*/ 1593753 h 13064490"/>
                <a:gd name="connsiteX157" fmla="*/ 4095599 w 12767104"/>
                <a:gd name="connsiteY157" fmla="*/ 1520363 h 13064490"/>
                <a:gd name="connsiteX158" fmla="*/ 4099856 w 12767104"/>
                <a:gd name="connsiteY158" fmla="*/ 1431046 h 13064490"/>
                <a:gd name="connsiteX159" fmla="*/ 3990648 w 12767104"/>
                <a:gd name="connsiteY159" fmla="*/ 1371682 h 13064490"/>
                <a:gd name="connsiteX160" fmla="*/ 3762439 w 12767104"/>
                <a:gd name="connsiteY160" fmla="*/ 1268200 h 13064490"/>
                <a:gd name="connsiteX161" fmla="*/ 3689417 w 12767104"/>
                <a:gd name="connsiteY161" fmla="*/ 1327936 h 13064490"/>
                <a:gd name="connsiteX162" fmla="*/ 3505928 w 12767104"/>
                <a:gd name="connsiteY162" fmla="*/ 1079839 h 13064490"/>
                <a:gd name="connsiteX163" fmla="*/ 3296242 w 12767104"/>
                <a:gd name="connsiteY163" fmla="*/ 1199033 h 13064490"/>
                <a:gd name="connsiteX164" fmla="*/ 3234753 w 12767104"/>
                <a:gd name="connsiteY164" fmla="*/ 1089940 h 13064490"/>
                <a:gd name="connsiteX165" fmla="*/ 2999574 w 12767104"/>
                <a:gd name="connsiteY165" fmla="*/ 1182219 h 13064490"/>
                <a:gd name="connsiteX166" fmla="*/ 2992765 w 12767104"/>
                <a:gd name="connsiteY166" fmla="*/ 1034402 h 13064490"/>
                <a:gd name="connsiteX167" fmla="*/ 2920345 w 12767104"/>
                <a:gd name="connsiteY167" fmla="*/ 1007542 h 13064490"/>
                <a:gd name="connsiteX168" fmla="*/ 2792430 w 12767104"/>
                <a:gd name="connsiteY168" fmla="*/ 1246638 h 13064490"/>
                <a:gd name="connsiteX169" fmla="*/ 2793380 w 12767104"/>
                <a:gd name="connsiteY169" fmla="*/ 1429807 h 13064490"/>
                <a:gd name="connsiteX170" fmla="*/ 2661341 w 12767104"/>
                <a:gd name="connsiteY170" fmla="*/ 1498462 h 13064490"/>
                <a:gd name="connsiteX171" fmla="*/ 2541665 w 12767104"/>
                <a:gd name="connsiteY171" fmla="*/ 1603773 h 13064490"/>
                <a:gd name="connsiteX172" fmla="*/ 2356057 w 12767104"/>
                <a:gd name="connsiteY172" fmla="*/ 1591769 h 13064490"/>
                <a:gd name="connsiteX173" fmla="*/ 2241013 w 12767104"/>
                <a:gd name="connsiteY173" fmla="*/ 1758385 h 13064490"/>
                <a:gd name="connsiteX174" fmla="*/ 2084315 w 12767104"/>
                <a:gd name="connsiteY174" fmla="*/ 1706813 h 13064490"/>
                <a:gd name="connsiteX175" fmla="*/ 2012822 w 12767104"/>
                <a:gd name="connsiteY175" fmla="*/ 1710689 h 13064490"/>
                <a:gd name="connsiteX176" fmla="*/ 2007107 w 12767104"/>
                <a:gd name="connsiteY176" fmla="*/ 1870709 h 13064490"/>
                <a:gd name="connsiteX177" fmla="*/ 1748145 w 12767104"/>
                <a:gd name="connsiteY177" fmla="*/ 1946574 h 13064490"/>
                <a:gd name="connsiteX178" fmla="*/ 1383791 w 12767104"/>
                <a:gd name="connsiteY178" fmla="*/ 1783248 h 13064490"/>
                <a:gd name="connsiteX179" fmla="*/ 1075680 w 12767104"/>
                <a:gd name="connsiteY179" fmla="*/ 1999047 h 13064490"/>
                <a:gd name="connsiteX180" fmla="*/ 1053084 w 12767104"/>
                <a:gd name="connsiteY180" fmla="*/ 2431542 h 13064490"/>
                <a:gd name="connsiteX181" fmla="*/ 514350 w 12767104"/>
                <a:gd name="connsiteY181" fmla="*/ 2355342 h 13064490"/>
                <a:gd name="connsiteX182" fmla="*/ 469831 w 12767104"/>
                <a:gd name="connsiteY182" fmla="*/ 2529838 h 13064490"/>
                <a:gd name="connsiteX183" fmla="*/ 0 w 12767104"/>
                <a:gd name="connsiteY183" fmla="*/ 2450592 h 13064490"/>
                <a:gd name="connsiteX0" fmla="*/ 0 w 12767104"/>
                <a:gd name="connsiteY0" fmla="*/ 2450592 h 13064490"/>
                <a:gd name="connsiteX1" fmla="*/ 266319 w 12767104"/>
                <a:gd name="connsiteY1" fmla="*/ 2830068 h 13064490"/>
                <a:gd name="connsiteX2" fmla="*/ 715899 w 12767104"/>
                <a:gd name="connsiteY2" fmla="*/ 2767965 h 13064490"/>
                <a:gd name="connsiteX3" fmla="*/ 1254633 w 12767104"/>
                <a:gd name="connsiteY3" fmla="*/ 3008757 h 13064490"/>
                <a:gd name="connsiteX4" fmla="*/ 1414652 w 12767104"/>
                <a:gd name="connsiteY4" fmla="*/ 3208019 h 13064490"/>
                <a:gd name="connsiteX5" fmla="*/ 1605152 w 12767104"/>
                <a:gd name="connsiteY5" fmla="*/ 3383279 h 13064490"/>
                <a:gd name="connsiteX6" fmla="*/ 1776602 w 12767104"/>
                <a:gd name="connsiteY6" fmla="*/ 3274694 h 13064490"/>
                <a:gd name="connsiteX7" fmla="*/ 2104262 w 12767104"/>
                <a:gd name="connsiteY7" fmla="*/ 3577589 h 13064490"/>
                <a:gd name="connsiteX8" fmla="*/ 2044827 w 12767104"/>
                <a:gd name="connsiteY8" fmla="*/ 3737610 h 13064490"/>
                <a:gd name="connsiteX9" fmla="*/ 2681477 w 12767104"/>
                <a:gd name="connsiteY9" fmla="*/ 3979544 h 13064490"/>
                <a:gd name="connsiteX10" fmla="*/ 3096767 w 12767104"/>
                <a:gd name="connsiteY10" fmla="*/ 3918584 h 13064490"/>
                <a:gd name="connsiteX11" fmla="*/ 3167252 w 12767104"/>
                <a:gd name="connsiteY11" fmla="*/ 4078604 h 13064490"/>
                <a:gd name="connsiteX12" fmla="*/ 3313937 w 12767104"/>
                <a:gd name="connsiteY12" fmla="*/ 4000499 h 13064490"/>
                <a:gd name="connsiteX13" fmla="*/ 3447669 w 12767104"/>
                <a:gd name="connsiteY13" fmla="*/ 4025646 h 13064490"/>
                <a:gd name="connsiteX14" fmla="*/ 3510152 w 12767104"/>
                <a:gd name="connsiteY14" fmla="*/ 4219574 h 13064490"/>
                <a:gd name="connsiteX15" fmla="*/ 3515867 w 12767104"/>
                <a:gd name="connsiteY15" fmla="*/ 4589144 h 13064490"/>
                <a:gd name="connsiteX16" fmla="*/ 3371087 w 12767104"/>
                <a:gd name="connsiteY16" fmla="*/ 4928234 h 13064490"/>
                <a:gd name="connsiteX17" fmla="*/ 3479672 w 12767104"/>
                <a:gd name="connsiteY17" fmla="*/ 5463539 h 13064490"/>
                <a:gd name="connsiteX18" fmla="*/ 3310127 w 12767104"/>
                <a:gd name="connsiteY18" fmla="*/ 5494019 h 13064490"/>
                <a:gd name="connsiteX19" fmla="*/ 3172967 w 12767104"/>
                <a:gd name="connsiteY19" fmla="*/ 6015989 h 13064490"/>
                <a:gd name="connsiteX20" fmla="*/ 3262502 w 12767104"/>
                <a:gd name="connsiteY20" fmla="*/ 6031229 h 13064490"/>
                <a:gd name="connsiteX21" fmla="*/ 3315842 w 12767104"/>
                <a:gd name="connsiteY21" fmla="*/ 6193154 h 13064490"/>
                <a:gd name="connsiteX22" fmla="*/ 3464432 w 12767104"/>
                <a:gd name="connsiteY22" fmla="*/ 6115049 h 13064490"/>
                <a:gd name="connsiteX23" fmla="*/ 3593972 w 12767104"/>
                <a:gd name="connsiteY23" fmla="*/ 6273164 h 13064490"/>
                <a:gd name="connsiteX24" fmla="*/ 3835146 w 12767104"/>
                <a:gd name="connsiteY24" fmla="*/ 6307836 h 13064490"/>
                <a:gd name="connsiteX25" fmla="*/ 3643502 w 12767104"/>
                <a:gd name="connsiteY25" fmla="*/ 6793229 h 13064490"/>
                <a:gd name="connsiteX26" fmla="*/ 3704462 w 12767104"/>
                <a:gd name="connsiteY26" fmla="*/ 7218044 h 13064490"/>
                <a:gd name="connsiteX27" fmla="*/ 3508247 w 12767104"/>
                <a:gd name="connsiteY27" fmla="*/ 7745729 h 13064490"/>
                <a:gd name="connsiteX28" fmla="*/ 3654932 w 12767104"/>
                <a:gd name="connsiteY28" fmla="*/ 7880984 h 13064490"/>
                <a:gd name="connsiteX29" fmla="*/ 3396234 w 12767104"/>
                <a:gd name="connsiteY29" fmla="*/ 8180451 h 13064490"/>
                <a:gd name="connsiteX30" fmla="*/ 3645407 w 12767104"/>
                <a:gd name="connsiteY30" fmla="*/ 8650604 h 13064490"/>
                <a:gd name="connsiteX31" fmla="*/ 4189476 w 12767104"/>
                <a:gd name="connsiteY31" fmla="*/ 9107805 h 13064490"/>
                <a:gd name="connsiteX32" fmla="*/ 4317872 w 12767104"/>
                <a:gd name="connsiteY32" fmla="*/ 9022079 h 13064490"/>
                <a:gd name="connsiteX33" fmla="*/ 4573142 w 12767104"/>
                <a:gd name="connsiteY33" fmla="*/ 9305924 h 13064490"/>
                <a:gd name="connsiteX34" fmla="*/ 4847462 w 12767104"/>
                <a:gd name="connsiteY34" fmla="*/ 9330689 h 13064490"/>
                <a:gd name="connsiteX35" fmla="*/ 5024627 w 12767104"/>
                <a:gd name="connsiteY35" fmla="*/ 9193529 h 13064490"/>
                <a:gd name="connsiteX36" fmla="*/ 5401817 w 12767104"/>
                <a:gd name="connsiteY36" fmla="*/ 9408794 h 13064490"/>
                <a:gd name="connsiteX37" fmla="*/ 5702807 w 12767104"/>
                <a:gd name="connsiteY37" fmla="*/ 9414509 h 13064490"/>
                <a:gd name="connsiteX38" fmla="*/ 5805677 w 12767104"/>
                <a:gd name="connsiteY38" fmla="*/ 9641204 h 13064490"/>
                <a:gd name="connsiteX39" fmla="*/ 6116192 w 12767104"/>
                <a:gd name="connsiteY39" fmla="*/ 9660254 h 13064490"/>
                <a:gd name="connsiteX40" fmla="*/ 6206109 w 12767104"/>
                <a:gd name="connsiteY40" fmla="*/ 9857613 h 13064490"/>
                <a:gd name="connsiteX41" fmla="*/ 6379082 w 12767104"/>
                <a:gd name="connsiteY41" fmla="*/ 9858374 h 13064490"/>
                <a:gd name="connsiteX42" fmla="*/ 6531482 w 12767104"/>
                <a:gd name="connsiteY42" fmla="*/ 10033634 h 13064490"/>
                <a:gd name="connsiteX43" fmla="*/ 6741032 w 12767104"/>
                <a:gd name="connsiteY43" fmla="*/ 10033634 h 13064490"/>
                <a:gd name="connsiteX44" fmla="*/ 6769607 w 12767104"/>
                <a:gd name="connsiteY44" fmla="*/ 10528934 h 13064490"/>
                <a:gd name="connsiteX45" fmla="*/ 6960108 w 12767104"/>
                <a:gd name="connsiteY45" fmla="*/ 10938891 h 13064490"/>
                <a:gd name="connsiteX46" fmla="*/ 6458712 w 12767104"/>
                <a:gd name="connsiteY46" fmla="*/ 11369040 h 13064490"/>
                <a:gd name="connsiteX47" fmla="*/ 6592443 w 12767104"/>
                <a:gd name="connsiteY47" fmla="*/ 11569065 h 13064490"/>
                <a:gd name="connsiteX48" fmla="*/ 6723888 w 12767104"/>
                <a:gd name="connsiteY48" fmla="*/ 11530965 h 13064490"/>
                <a:gd name="connsiteX49" fmla="*/ 6826758 w 12767104"/>
                <a:gd name="connsiteY49" fmla="*/ 11633835 h 13064490"/>
                <a:gd name="connsiteX50" fmla="*/ 6834378 w 12767104"/>
                <a:gd name="connsiteY50" fmla="*/ 11870055 h 13064490"/>
                <a:gd name="connsiteX51" fmla="*/ 6950583 w 12767104"/>
                <a:gd name="connsiteY51" fmla="*/ 12011025 h 13064490"/>
                <a:gd name="connsiteX52" fmla="*/ 7009638 w 12767104"/>
                <a:gd name="connsiteY52" fmla="*/ 12390120 h 13064490"/>
                <a:gd name="connsiteX53" fmla="*/ 6941058 w 12767104"/>
                <a:gd name="connsiteY53" fmla="*/ 12628245 h 13064490"/>
                <a:gd name="connsiteX54" fmla="*/ 7076313 w 12767104"/>
                <a:gd name="connsiteY54" fmla="*/ 12847320 h 13064490"/>
                <a:gd name="connsiteX55" fmla="*/ 7202043 w 12767104"/>
                <a:gd name="connsiteY55" fmla="*/ 12943713 h 13064490"/>
                <a:gd name="connsiteX56" fmla="*/ 7287768 w 12767104"/>
                <a:gd name="connsiteY56" fmla="*/ 12799695 h 13064490"/>
                <a:gd name="connsiteX57" fmla="*/ 7377303 w 12767104"/>
                <a:gd name="connsiteY57" fmla="*/ 12759690 h 13064490"/>
                <a:gd name="connsiteX58" fmla="*/ 7748778 w 12767104"/>
                <a:gd name="connsiteY58" fmla="*/ 12538710 h 13064490"/>
                <a:gd name="connsiteX59" fmla="*/ 8312658 w 12767104"/>
                <a:gd name="connsiteY59" fmla="*/ 13034010 h 13064490"/>
                <a:gd name="connsiteX60" fmla="*/ 8440293 w 12767104"/>
                <a:gd name="connsiteY60" fmla="*/ 12971145 h 13064490"/>
                <a:gd name="connsiteX61" fmla="*/ 8819388 w 12767104"/>
                <a:gd name="connsiteY61" fmla="*/ 13013055 h 13064490"/>
                <a:gd name="connsiteX62" fmla="*/ 9089898 w 12767104"/>
                <a:gd name="connsiteY62" fmla="*/ 13064490 h 13064490"/>
                <a:gd name="connsiteX63" fmla="*/ 9554718 w 12767104"/>
                <a:gd name="connsiteY63" fmla="*/ 12974954 h 13064490"/>
                <a:gd name="connsiteX64" fmla="*/ 9853803 w 12767104"/>
                <a:gd name="connsiteY64" fmla="*/ 12885420 h 13064490"/>
                <a:gd name="connsiteX65" fmla="*/ 9954006 w 12767104"/>
                <a:gd name="connsiteY65" fmla="*/ 12968097 h 13064490"/>
                <a:gd name="connsiteX66" fmla="*/ 10019538 w 12767104"/>
                <a:gd name="connsiteY66" fmla="*/ 12891134 h 13064490"/>
                <a:gd name="connsiteX67" fmla="*/ 10107168 w 12767104"/>
                <a:gd name="connsiteY67" fmla="*/ 12702539 h 13064490"/>
                <a:gd name="connsiteX68" fmla="*/ 10103358 w 12767104"/>
                <a:gd name="connsiteY68" fmla="*/ 12614909 h 13064490"/>
                <a:gd name="connsiteX69" fmla="*/ 10177653 w 12767104"/>
                <a:gd name="connsiteY69" fmla="*/ 12538709 h 13064490"/>
                <a:gd name="connsiteX70" fmla="*/ 10135743 w 12767104"/>
                <a:gd name="connsiteY70" fmla="*/ 12378689 h 13064490"/>
                <a:gd name="connsiteX71" fmla="*/ 10267188 w 12767104"/>
                <a:gd name="connsiteY71" fmla="*/ 12338684 h 13064490"/>
                <a:gd name="connsiteX72" fmla="*/ 10419207 w 12767104"/>
                <a:gd name="connsiteY72" fmla="*/ 11967972 h 13064490"/>
                <a:gd name="connsiteX73" fmla="*/ 11149203 w 12767104"/>
                <a:gd name="connsiteY73" fmla="*/ 12121514 h 13064490"/>
                <a:gd name="connsiteX74" fmla="*/ 12090273 w 12767104"/>
                <a:gd name="connsiteY74" fmla="*/ 11727179 h 13064490"/>
                <a:gd name="connsiteX75" fmla="*/ 12248388 w 12767104"/>
                <a:gd name="connsiteY75" fmla="*/ 11870054 h 13064490"/>
                <a:gd name="connsiteX76" fmla="*/ 12362688 w 12767104"/>
                <a:gd name="connsiteY76" fmla="*/ 11891009 h 13064490"/>
                <a:gd name="connsiteX77" fmla="*/ 12524613 w 12767104"/>
                <a:gd name="connsiteY77" fmla="*/ 11662409 h 13064490"/>
                <a:gd name="connsiteX78" fmla="*/ 12600813 w 12767104"/>
                <a:gd name="connsiteY78" fmla="*/ 11622404 h 13064490"/>
                <a:gd name="connsiteX79" fmla="*/ 12658344 w 12767104"/>
                <a:gd name="connsiteY79" fmla="*/ 11645265 h 13064490"/>
                <a:gd name="connsiteX80" fmla="*/ 12758928 w 12767104"/>
                <a:gd name="connsiteY80" fmla="*/ 11344274 h 13064490"/>
                <a:gd name="connsiteX81" fmla="*/ 12446507 w 12767104"/>
                <a:gd name="connsiteY81" fmla="*/ 10921364 h 13064490"/>
                <a:gd name="connsiteX82" fmla="*/ 12383642 w 12767104"/>
                <a:gd name="connsiteY82" fmla="*/ 10618469 h 13064490"/>
                <a:gd name="connsiteX83" fmla="*/ 12201906 w 12767104"/>
                <a:gd name="connsiteY83" fmla="*/ 10423017 h 13064490"/>
                <a:gd name="connsiteX84" fmla="*/ 12216002 w 12767104"/>
                <a:gd name="connsiteY84" fmla="*/ 10138409 h 13064490"/>
                <a:gd name="connsiteX85" fmla="*/ 12560807 w 12767104"/>
                <a:gd name="connsiteY85" fmla="*/ 9631679 h 13064490"/>
                <a:gd name="connsiteX86" fmla="*/ 12693777 w 12767104"/>
                <a:gd name="connsiteY86" fmla="*/ 8833866 h 13064490"/>
                <a:gd name="connsiteX87" fmla="*/ 12472416 w 12767104"/>
                <a:gd name="connsiteY87" fmla="*/ 8590407 h 13064490"/>
                <a:gd name="connsiteX88" fmla="*/ 12508992 w 12767104"/>
                <a:gd name="connsiteY88" fmla="*/ 7827264 h 13064490"/>
                <a:gd name="connsiteX89" fmla="*/ 12256389 w 12767104"/>
                <a:gd name="connsiteY89" fmla="*/ 7655052 h 13064490"/>
                <a:gd name="connsiteX90" fmla="*/ 11978640 w 12767104"/>
                <a:gd name="connsiteY90" fmla="*/ 7424928 h 13064490"/>
                <a:gd name="connsiteX91" fmla="*/ 11887200 w 12767104"/>
                <a:gd name="connsiteY91" fmla="*/ 6784848 h 13064490"/>
                <a:gd name="connsiteX92" fmla="*/ 12052173 w 12767104"/>
                <a:gd name="connsiteY92" fmla="*/ 6573774 h 13064490"/>
                <a:gd name="connsiteX93" fmla="*/ 12172950 w 12767104"/>
                <a:gd name="connsiteY93" fmla="*/ 6334887 h 13064490"/>
                <a:gd name="connsiteX94" fmla="*/ 12179808 w 12767104"/>
                <a:gd name="connsiteY94" fmla="*/ 5888736 h 13064490"/>
                <a:gd name="connsiteX95" fmla="*/ 11915394 w 12767104"/>
                <a:gd name="connsiteY95" fmla="*/ 5550027 h 13064490"/>
                <a:gd name="connsiteX96" fmla="*/ 11612880 w 12767104"/>
                <a:gd name="connsiteY96" fmla="*/ 5285232 h 13064490"/>
                <a:gd name="connsiteX97" fmla="*/ 11137392 w 12767104"/>
                <a:gd name="connsiteY97" fmla="*/ 4791456 h 13064490"/>
                <a:gd name="connsiteX98" fmla="*/ 10345674 w 12767104"/>
                <a:gd name="connsiteY98" fmla="*/ 4283583 h 13064490"/>
                <a:gd name="connsiteX99" fmla="*/ 10364343 w 12767104"/>
                <a:gd name="connsiteY99" fmla="*/ 3643122 h 13064490"/>
                <a:gd name="connsiteX100" fmla="*/ 10991088 w 12767104"/>
                <a:gd name="connsiteY100" fmla="*/ 3035808 h 13064490"/>
                <a:gd name="connsiteX101" fmla="*/ 11228832 w 12767104"/>
                <a:gd name="connsiteY101" fmla="*/ 2523744 h 13064490"/>
                <a:gd name="connsiteX102" fmla="*/ 11155680 w 12767104"/>
                <a:gd name="connsiteY102" fmla="*/ 2286000 h 13064490"/>
                <a:gd name="connsiteX103" fmla="*/ 11391900 w 12767104"/>
                <a:gd name="connsiteY103" fmla="*/ 1664970 h 13064490"/>
                <a:gd name="connsiteX104" fmla="*/ 11299698 w 12767104"/>
                <a:gd name="connsiteY104" fmla="*/ 1289304 h 13064490"/>
                <a:gd name="connsiteX105" fmla="*/ 10966704 w 12767104"/>
                <a:gd name="connsiteY105" fmla="*/ 1435227 h 13064490"/>
                <a:gd name="connsiteX106" fmla="*/ 10770870 w 12767104"/>
                <a:gd name="connsiteY106" fmla="*/ 1719072 h 13064490"/>
                <a:gd name="connsiteX107" fmla="*/ 10211943 w 12767104"/>
                <a:gd name="connsiteY107" fmla="*/ 1704594 h 13064490"/>
                <a:gd name="connsiteX108" fmla="*/ 10643616 w 12767104"/>
                <a:gd name="connsiteY108" fmla="*/ 987552 h 13064490"/>
                <a:gd name="connsiteX109" fmla="*/ 10569321 w 12767104"/>
                <a:gd name="connsiteY109" fmla="*/ 768477 h 13064490"/>
                <a:gd name="connsiteX110" fmla="*/ 10310241 w 12767104"/>
                <a:gd name="connsiteY110" fmla="*/ 644652 h 13064490"/>
                <a:gd name="connsiteX111" fmla="*/ 10132695 w 12767104"/>
                <a:gd name="connsiteY111" fmla="*/ 798957 h 13064490"/>
                <a:gd name="connsiteX112" fmla="*/ 9947147 w 12767104"/>
                <a:gd name="connsiteY112" fmla="*/ 712469 h 13064490"/>
                <a:gd name="connsiteX113" fmla="*/ 9547097 w 12767104"/>
                <a:gd name="connsiteY113" fmla="*/ 748664 h 13064490"/>
                <a:gd name="connsiteX114" fmla="*/ 9390887 w 12767104"/>
                <a:gd name="connsiteY114" fmla="*/ 302894 h 13064490"/>
                <a:gd name="connsiteX115" fmla="*/ 9286112 w 12767104"/>
                <a:gd name="connsiteY115" fmla="*/ 152399 h 13064490"/>
                <a:gd name="connsiteX116" fmla="*/ 9089136 w 12767104"/>
                <a:gd name="connsiteY116" fmla="*/ 0 h 13064490"/>
                <a:gd name="connsiteX117" fmla="*/ 9030842 w 12767104"/>
                <a:gd name="connsiteY117" fmla="*/ 188594 h 13064490"/>
                <a:gd name="connsiteX118" fmla="*/ 9137522 w 12767104"/>
                <a:gd name="connsiteY118" fmla="*/ 352424 h 13064490"/>
                <a:gd name="connsiteX119" fmla="*/ 8903207 w 12767104"/>
                <a:gd name="connsiteY119" fmla="*/ 421004 h 13064490"/>
                <a:gd name="connsiteX120" fmla="*/ 8634602 w 12767104"/>
                <a:gd name="connsiteY120" fmla="*/ 548639 h 13064490"/>
                <a:gd name="connsiteX121" fmla="*/ 8421242 w 12767104"/>
                <a:gd name="connsiteY121" fmla="*/ 859154 h 13064490"/>
                <a:gd name="connsiteX122" fmla="*/ 8219312 w 12767104"/>
                <a:gd name="connsiteY122" fmla="*/ 922019 h 13064490"/>
                <a:gd name="connsiteX123" fmla="*/ 8125967 w 12767104"/>
                <a:gd name="connsiteY123" fmla="*/ 1301114 h 13064490"/>
                <a:gd name="connsiteX124" fmla="*/ 8017382 w 12767104"/>
                <a:gd name="connsiteY124" fmla="*/ 1407794 h 13064490"/>
                <a:gd name="connsiteX125" fmla="*/ 7960232 w 12767104"/>
                <a:gd name="connsiteY125" fmla="*/ 1514474 h 13064490"/>
                <a:gd name="connsiteX126" fmla="*/ 7884032 w 12767104"/>
                <a:gd name="connsiteY126" fmla="*/ 1417319 h 13064490"/>
                <a:gd name="connsiteX127" fmla="*/ 7783067 w 12767104"/>
                <a:gd name="connsiteY127" fmla="*/ 1499234 h 13064490"/>
                <a:gd name="connsiteX128" fmla="*/ 7695437 w 12767104"/>
                <a:gd name="connsiteY128" fmla="*/ 1630679 h 13064490"/>
                <a:gd name="connsiteX129" fmla="*/ 7692009 w 12767104"/>
                <a:gd name="connsiteY129" fmla="*/ 1780413 h 13064490"/>
                <a:gd name="connsiteX130" fmla="*/ 7466837 w 12767104"/>
                <a:gd name="connsiteY130" fmla="*/ 1535429 h 13064490"/>
                <a:gd name="connsiteX131" fmla="*/ 7015352 w 12767104"/>
                <a:gd name="connsiteY131" fmla="*/ 1952624 h 13064490"/>
                <a:gd name="connsiteX132" fmla="*/ 6794372 w 12767104"/>
                <a:gd name="connsiteY132" fmla="*/ 1811654 h 13064490"/>
                <a:gd name="connsiteX133" fmla="*/ 6438129 w 12767104"/>
                <a:gd name="connsiteY133" fmla="*/ 2047977 h 13064490"/>
                <a:gd name="connsiteX134" fmla="*/ 6388541 w 12767104"/>
                <a:gd name="connsiteY134" fmla="*/ 2077730 h 13064490"/>
                <a:gd name="connsiteX135" fmla="*/ 6200069 w 12767104"/>
                <a:gd name="connsiteY135" fmla="*/ 2258230 h 13064490"/>
                <a:gd name="connsiteX136" fmla="*/ 6132668 w 12767104"/>
                <a:gd name="connsiteY136" fmla="*/ 2184840 h 13064490"/>
                <a:gd name="connsiteX137" fmla="*/ 6051343 w 12767104"/>
                <a:gd name="connsiteY137" fmla="*/ 2172939 h 13064490"/>
                <a:gd name="connsiteX138" fmla="*/ 6160437 w 12767104"/>
                <a:gd name="connsiteY138" fmla="*/ 2085664 h 13064490"/>
                <a:gd name="connsiteX139" fmla="*/ 6152503 w 12767104"/>
                <a:gd name="connsiteY139" fmla="*/ 2036076 h 13064490"/>
                <a:gd name="connsiteX140" fmla="*/ 6071179 w 12767104"/>
                <a:gd name="connsiteY140" fmla="*/ 2038060 h 13064490"/>
                <a:gd name="connsiteX141" fmla="*/ 5991838 w 12767104"/>
                <a:gd name="connsiteY141" fmla="*/ 2105499 h 13064490"/>
                <a:gd name="connsiteX142" fmla="*/ 5957469 w 12767104"/>
                <a:gd name="connsiteY142" fmla="*/ 2048407 h 13064490"/>
                <a:gd name="connsiteX143" fmla="*/ 5841165 w 12767104"/>
                <a:gd name="connsiteY143" fmla="*/ 2136802 h 13064490"/>
                <a:gd name="connsiteX144" fmla="*/ 5728031 w 12767104"/>
                <a:gd name="connsiteY144" fmla="*/ 2049961 h 13064490"/>
                <a:gd name="connsiteX145" fmla="*/ 5581714 w 12767104"/>
                <a:gd name="connsiteY145" fmla="*/ 2050271 h 13064490"/>
                <a:gd name="connsiteX146" fmla="*/ 5460256 w 12767104"/>
                <a:gd name="connsiteY146" fmla="*/ 2097565 h 13064490"/>
                <a:gd name="connsiteX147" fmla="*/ 5343431 w 12767104"/>
                <a:gd name="connsiteY147" fmla="*/ 2060837 h 13064490"/>
                <a:gd name="connsiteX148" fmla="*/ 5406726 w 12767104"/>
                <a:gd name="connsiteY148" fmla="*/ 1936586 h 13064490"/>
                <a:gd name="connsiteX149" fmla="*/ 5090795 w 12767104"/>
                <a:gd name="connsiteY149" fmla="*/ 1866128 h 13064490"/>
                <a:gd name="connsiteX150" fmla="*/ 5060722 w 12767104"/>
                <a:gd name="connsiteY150" fmla="*/ 1712143 h 13064490"/>
                <a:gd name="connsiteX151" fmla="*/ 4881247 w 12767104"/>
                <a:gd name="connsiteY151" fmla="*/ 1785439 h 13064490"/>
                <a:gd name="connsiteX152" fmla="*/ 4600337 w 12767104"/>
                <a:gd name="connsiteY152" fmla="*/ 1628820 h 13064490"/>
                <a:gd name="connsiteX153" fmla="*/ 4512137 w 12767104"/>
                <a:gd name="connsiteY153" fmla="*/ 1712763 h 13064490"/>
                <a:gd name="connsiteX154" fmla="*/ 4375274 w 12767104"/>
                <a:gd name="connsiteY154" fmla="*/ 1712763 h 13064490"/>
                <a:gd name="connsiteX155" fmla="*/ 4289902 w 12767104"/>
                <a:gd name="connsiteY155" fmla="*/ 1742267 h 13064490"/>
                <a:gd name="connsiteX156" fmla="*/ 4214609 w 12767104"/>
                <a:gd name="connsiteY156" fmla="*/ 1593753 h 13064490"/>
                <a:gd name="connsiteX157" fmla="*/ 4095599 w 12767104"/>
                <a:gd name="connsiteY157" fmla="*/ 1520363 h 13064490"/>
                <a:gd name="connsiteX158" fmla="*/ 4099856 w 12767104"/>
                <a:gd name="connsiteY158" fmla="*/ 1431046 h 13064490"/>
                <a:gd name="connsiteX159" fmla="*/ 3990648 w 12767104"/>
                <a:gd name="connsiteY159" fmla="*/ 1371682 h 13064490"/>
                <a:gd name="connsiteX160" fmla="*/ 3762439 w 12767104"/>
                <a:gd name="connsiteY160" fmla="*/ 1268200 h 13064490"/>
                <a:gd name="connsiteX161" fmla="*/ 3683643 w 12767104"/>
                <a:gd name="connsiteY161" fmla="*/ 1334520 h 13064490"/>
                <a:gd name="connsiteX162" fmla="*/ 3505928 w 12767104"/>
                <a:gd name="connsiteY162" fmla="*/ 1079839 h 13064490"/>
                <a:gd name="connsiteX163" fmla="*/ 3296242 w 12767104"/>
                <a:gd name="connsiteY163" fmla="*/ 1199033 h 13064490"/>
                <a:gd name="connsiteX164" fmla="*/ 3234753 w 12767104"/>
                <a:gd name="connsiteY164" fmla="*/ 1089940 h 13064490"/>
                <a:gd name="connsiteX165" fmla="*/ 2999574 w 12767104"/>
                <a:gd name="connsiteY165" fmla="*/ 1182219 h 13064490"/>
                <a:gd name="connsiteX166" fmla="*/ 2992765 w 12767104"/>
                <a:gd name="connsiteY166" fmla="*/ 1034402 h 13064490"/>
                <a:gd name="connsiteX167" fmla="*/ 2920345 w 12767104"/>
                <a:gd name="connsiteY167" fmla="*/ 1007542 h 13064490"/>
                <a:gd name="connsiteX168" fmla="*/ 2792430 w 12767104"/>
                <a:gd name="connsiteY168" fmla="*/ 1246638 h 13064490"/>
                <a:gd name="connsiteX169" fmla="*/ 2793380 w 12767104"/>
                <a:gd name="connsiteY169" fmla="*/ 1429807 h 13064490"/>
                <a:gd name="connsiteX170" fmla="*/ 2661341 w 12767104"/>
                <a:gd name="connsiteY170" fmla="*/ 1498462 h 13064490"/>
                <a:gd name="connsiteX171" fmla="*/ 2541665 w 12767104"/>
                <a:gd name="connsiteY171" fmla="*/ 1603773 h 13064490"/>
                <a:gd name="connsiteX172" fmla="*/ 2356057 w 12767104"/>
                <a:gd name="connsiteY172" fmla="*/ 1591769 h 13064490"/>
                <a:gd name="connsiteX173" fmla="*/ 2241013 w 12767104"/>
                <a:gd name="connsiteY173" fmla="*/ 1758385 h 13064490"/>
                <a:gd name="connsiteX174" fmla="*/ 2084315 w 12767104"/>
                <a:gd name="connsiteY174" fmla="*/ 1706813 h 13064490"/>
                <a:gd name="connsiteX175" fmla="*/ 2012822 w 12767104"/>
                <a:gd name="connsiteY175" fmla="*/ 1710689 h 13064490"/>
                <a:gd name="connsiteX176" fmla="*/ 2007107 w 12767104"/>
                <a:gd name="connsiteY176" fmla="*/ 1870709 h 13064490"/>
                <a:gd name="connsiteX177" fmla="*/ 1748145 w 12767104"/>
                <a:gd name="connsiteY177" fmla="*/ 1946574 h 13064490"/>
                <a:gd name="connsiteX178" fmla="*/ 1383791 w 12767104"/>
                <a:gd name="connsiteY178" fmla="*/ 1783248 h 13064490"/>
                <a:gd name="connsiteX179" fmla="*/ 1075680 w 12767104"/>
                <a:gd name="connsiteY179" fmla="*/ 1999047 h 13064490"/>
                <a:gd name="connsiteX180" fmla="*/ 1053084 w 12767104"/>
                <a:gd name="connsiteY180" fmla="*/ 2431542 h 13064490"/>
                <a:gd name="connsiteX181" fmla="*/ 514350 w 12767104"/>
                <a:gd name="connsiteY181" fmla="*/ 2355342 h 13064490"/>
                <a:gd name="connsiteX182" fmla="*/ 469831 w 12767104"/>
                <a:gd name="connsiteY182" fmla="*/ 2529838 h 13064490"/>
                <a:gd name="connsiteX183" fmla="*/ 0 w 12767104"/>
                <a:gd name="connsiteY183" fmla="*/ 2450592 h 13064490"/>
                <a:gd name="connsiteX0" fmla="*/ 0 w 12767104"/>
                <a:gd name="connsiteY0" fmla="*/ 2450592 h 13064490"/>
                <a:gd name="connsiteX1" fmla="*/ 266319 w 12767104"/>
                <a:gd name="connsiteY1" fmla="*/ 2830068 h 13064490"/>
                <a:gd name="connsiteX2" fmla="*/ 715899 w 12767104"/>
                <a:gd name="connsiteY2" fmla="*/ 2767965 h 13064490"/>
                <a:gd name="connsiteX3" fmla="*/ 1254633 w 12767104"/>
                <a:gd name="connsiteY3" fmla="*/ 3008757 h 13064490"/>
                <a:gd name="connsiteX4" fmla="*/ 1414652 w 12767104"/>
                <a:gd name="connsiteY4" fmla="*/ 3208019 h 13064490"/>
                <a:gd name="connsiteX5" fmla="*/ 1605152 w 12767104"/>
                <a:gd name="connsiteY5" fmla="*/ 3383279 h 13064490"/>
                <a:gd name="connsiteX6" fmla="*/ 1776602 w 12767104"/>
                <a:gd name="connsiteY6" fmla="*/ 3274694 h 13064490"/>
                <a:gd name="connsiteX7" fmla="*/ 2104262 w 12767104"/>
                <a:gd name="connsiteY7" fmla="*/ 3577589 h 13064490"/>
                <a:gd name="connsiteX8" fmla="*/ 2044827 w 12767104"/>
                <a:gd name="connsiteY8" fmla="*/ 3737610 h 13064490"/>
                <a:gd name="connsiteX9" fmla="*/ 2681477 w 12767104"/>
                <a:gd name="connsiteY9" fmla="*/ 3979544 h 13064490"/>
                <a:gd name="connsiteX10" fmla="*/ 3096767 w 12767104"/>
                <a:gd name="connsiteY10" fmla="*/ 3918584 h 13064490"/>
                <a:gd name="connsiteX11" fmla="*/ 3167252 w 12767104"/>
                <a:gd name="connsiteY11" fmla="*/ 4078604 h 13064490"/>
                <a:gd name="connsiteX12" fmla="*/ 3313937 w 12767104"/>
                <a:gd name="connsiteY12" fmla="*/ 4000499 h 13064490"/>
                <a:gd name="connsiteX13" fmla="*/ 3447669 w 12767104"/>
                <a:gd name="connsiteY13" fmla="*/ 4025646 h 13064490"/>
                <a:gd name="connsiteX14" fmla="*/ 3510152 w 12767104"/>
                <a:gd name="connsiteY14" fmla="*/ 4219574 h 13064490"/>
                <a:gd name="connsiteX15" fmla="*/ 3515867 w 12767104"/>
                <a:gd name="connsiteY15" fmla="*/ 4589144 h 13064490"/>
                <a:gd name="connsiteX16" fmla="*/ 3371087 w 12767104"/>
                <a:gd name="connsiteY16" fmla="*/ 4928234 h 13064490"/>
                <a:gd name="connsiteX17" fmla="*/ 3479672 w 12767104"/>
                <a:gd name="connsiteY17" fmla="*/ 5463539 h 13064490"/>
                <a:gd name="connsiteX18" fmla="*/ 3310127 w 12767104"/>
                <a:gd name="connsiteY18" fmla="*/ 5494019 h 13064490"/>
                <a:gd name="connsiteX19" fmla="*/ 3172967 w 12767104"/>
                <a:gd name="connsiteY19" fmla="*/ 6015989 h 13064490"/>
                <a:gd name="connsiteX20" fmla="*/ 3262502 w 12767104"/>
                <a:gd name="connsiteY20" fmla="*/ 6031229 h 13064490"/>
                <a:gd name="connsiteX21" fmla="*/ 3315842 w 12767104"/>
                <a:gd name="connsiteY21" fmla="*/ 6193154 h 13064490"/>
                <a:gd name="connsiteX22" fmla="*/ 3464432 w 12767104"/>
                <a:gd name="connsiteY22" fmla="*/ 6115049 h 13064490"/>
                <a:gd name="connsiteX23" fmla="*/ 3593972 w 12767104"/>
                <a:gd name="connsiteY23" fmla="*/ 6273164 h 13064490"/>
                <a:gd name="connsiteX24" fmla="*/ 3835146 w 12767104"/>
                <a:gd name="connsiteY24" fmla="*/ 6307836 h 13064490"/>
                <a:gd name="connsiteX25" fmla="*/ 3643502 w 12767104"/>
                <a:gd name="connsiteY25" fmla="*/ 6793229 h 13064490"/>
                <a:gd name="connsiteX26" fmla="*/ 3704462 w 12767104"/>
                <a:gd name="connsiteY26" fmla="*/ 7218044 h 13064490"/>
                <a:gd name="connsiteX27" fmla="*/ 3508247 w 12767104"/>
                <a:gd name="connsiteY27" fmla="*/ 7745729 h 13064490"/>
                <a:gd name="connsiteX28" fmla="*/ 3654932 w 12767104"/>
                <a:gd name="connsiteY28" fmla="*/ 7880984 h 13064490"/>
                <a:gd name="connsiteX29" fmla="*/ 3396234 w 12767104"/>
                <a:gd name="connsiteY29" fmla="*/ 8180451 h 13064490"/>
                <a:gd name="connsiteX30" fmla="*/ 3645407 w 12767104"/>
                <a:gd name="connsiteY30" fmla="*/ 8650604 h 13064490"/>
                <a:gd name="connsiteX31" fmla="*/ 4189476 w 12767104"/>
                <a:gd name="connsiteY31" fmla="*/ 9107805 h 13064490"/>
                <a:gd name="connsiteX32" fmla="*/ 4317872 w 12767104"/>
                <a:gd name="connsiteY32" fmla="*/ 9022079 h 13064490"/>
                <a:gd name="connsiteX33" fmla="*/ 4573142 w 12767104"/>
                <a:gd name="connsiteY33" fmla="*/ 9305924 h 13064490"/>
                <a:gd name="connsiteX34" fmla="*/ 4847462 w 12767104"/>
                <a:gd name="connsiteY34" fmla="*/ 9330689 h 13064490"/>
                <a:gd name="connsiteX35" fmla="*/ 5024627 w 12767104"/>
                <a:gd name="connsiteY35" fmla="*/ 9193529 h 13064490"/>
                <a:gd name="connsiteX36" fmla="*/ 5401817 w 12767104"/>
                <a:gd name="connsiteY36" fmla="*/ 9408794 h 13064490"/>
                <a:gd name="connsiteX37" fmla="*/ 5702807 w 12767104"/>
                <a:gd name="connsiteY37" fmla="*/ 9414509 h 13064490"/>
                <a:gd name="connsiteX38" fmla="*/ 5805677 w 12767104"/>
                <a:gd name="connsiteY38" fmla="*/ 9641204 h 13064490"/>
                <a:gd name="connsiteX39" fmla="*/ 6116192 w 12767104"/>
                <a:gd name="connsiteY39" fmla="*/ 9660254 h 13064490"/>
                <a:gd name="connsiteX40" fmla="*/ 6206109 w 12767104"/>
                <a:gd name="connsiteY40" fmla="*/ 9857613 h 13064490"/>
                <a:gd name="connsiteX41" fmla="*/ 6379082 w 12767104"/>
                <a:gd name="connsiteY41" fmla="*/ 9858374 h 13064490"/>
                <a:gd name="connsiteX42" fmla="*/ 6531482 w 12767104"/>
                <a:gd name="connsiteY42" fmla="*/ 10033634 h 13064490"/>
                <a:gd name="connsiteX43" fmla="*/ 6741032 w 12767104"/>
                <a:gd name="connsiteY43" fmla="*/ 10033634 h 13064490"/>
                <a:gd name="connsiteX44" fmla="*/ 6769607 w 12767104"/>
                <a:gd name="connsiteY44" fmla="*/ 10528934 h 13064490"/>
                <a:gd name="connsiteX45" fmla="*/ 6960108 w 12767104"/>
                <a:gd name="connsiteY45" fmla="*/ 10938891 h 13064490"/>
                <a:gd name="connsiteX46" fmla="*/ 6458712 w 12767104"/>
                <a:gd name="connsiteY46" fmla="*/ 11369040 h 13064490"/>
                <a:gd name="connsiteX47" fmla="*/ 6592443 w 12767104"/>
                <a:gd name="connsiteY47" fmla="*/ 11569065 h 13064490"/>
                <a:gd name="connsiteX48" fmla="*/ 6723888 w 12767104"/>
                <a:gd name="connsiteY48" fmla="*/ 11530965 h 13064490"/>
                <a:gd name="connsiteX49" fmla="*/ 6826758 w 12767104"/>
                <a:gd name="connsiteY49" fmla="*/ 11633835 h 13064490"/>
                <a:gd name="connsiteX50" fmla="*/ 6834378 w 12767104"/>
                <a:gd name="connsiteY50" fmla="*/ 11870055 h 13064490"/>
                <a:gd name="connsiteX51" fmla="*/ 6950583 w 12767104"/>
                <a:gd name="connsiteY51" fmla="*/ 12011025 h 13064490"/>
                <a:gd name="connsiteX52" fmla="*/ 7009638 w 12767104"/>
                <a:gd name="connsiteY52" fmla="*/ 12390120 h 13064490"/>
                <a:gd name="connsiteX53" fmla="*/ 6941058 w 12767104"/>
                <a:gd name="connsiteY53" fmla="*/ 12628245 h 13064490"/>
                <a:gd name="connsiteX54" fmla="*/ 7076313 w 12767104"/>
                <a:gd name="connsiteY54" fmla="*/ 12847320 h 13064490"/>
                <a:gd name="connsiteX55" fmla="*/ 7202043 w 12767104"/>
                <a:gd name="connsiteY55" fmla="*/ 12943713 h 13064490"/>
                <a:gd name="connsiteX56" fmla="*/ 7287768 w 12767104"/>
                <a:gd name="connsiteY56" fmla="*/ 12799695 h 13064490"/>
                <a:gd name="connsiteX57" fmla="*/ 7377303 w 12767104"/>
                <a:gd name="connsiteY57" fmla="*/ 12759690 h 13064490"/>
                <a:gd name="connsiteX58" fmla="*/ 7748778 w 12767104"/>
                <a:gd name="connsiteY58" fmla="*/ 12538710 h 13064490"/>
                <a:gd name="connsiteX59" fmla="*/ 8312658 w 12767104"/>
                <a:gd name="connsiteY59" fmla="*/ 13034010 h 13064490"/>
                <a:gd name="connsiteX60" fmla="*/ 8440293 w 12767104"/>
                <a:gd name="connsiteY60" fmla="*/ 12971145 h 13064490"/>
                <a:gd name="connsiteX61" fmla="*/ 8819388 w 12767104"/>
                <a:gd name="connsiteY61" fmla="*/ 13013055 h 13064490"/>
                <a:gd name="connsiteX62" fmla="*/ 9089898 w 12767104"/>
                <a:gd name="connsiteY62" fmla="*/ 13064490 h 13064490"/>
                <a:gd name="connsiteX63" fmla="*/ 9554718 w 12767104"/>
                <a:gd name="connsiteY63" fmla="*/ 12974954 h 13064490"/>
                <a:gd name="connsiteX64" fmla="*/ 9853803 w 12767104"/>
                <a:gd name="connsiteY64" fmla="*/ 12885420 h 13064490"/>
                <a:gd name="connsiteX65" fmla="*/ 9954006 w 12767104"/>
                <a:gd name="connsiteY65" fmla="*/ 12968097 h 13064490"/>
                <a:gd name="connsiteX66" fmla="*/ 10019538 w 12767104"/>
                <a:gd name="connsiteY66" fmla="*/ 12891134 h 13064490"/>
                <a:gd name="connsiteX67" fmla="*/ 10107168 w 12767104"/>
                <a:gd name="connsiteY67" fmla="*/ 12702539 h 13064490"/>
                <a:gd name="connsiteX68" fmla="*/ 10103358 w 12767104"/>
                <a:gd name="connsiteY68" fmla="*/ 12614909 h 13064490"/>
                <a:gd name="connsiteX69" fmla="*/ 10177653 w 12767104"/>
                <a:gd name="connsiteY69" fmla="*/ 12538709 h 13064490"/>
                <a:gd name="connsiteX70" fmla="*/ 10135743 w 12767104"/>
                <a:gd name="connsiteY70" fmla="*/ 12378689 h 13064490"/>
                <a:gd name="connsiteX71" fmla="*/ 10267188 w 12767104"/>
                <a:gd name="connsiteY71" fmla="*/ 12338684 h 13064490"/>
                <a:gd name="connsiteX72" fmla="*/ 10419207 w 12767104"/>
                <a:gd name="connsiteY72" fmla="*/ 11967972 h 13064490"/>
                <a:gd name="connsiteX73" fmla="*/ 11149203 w 12767104"/>
                <a:gd name="connsiteY73" fmla="*/ 12121514 h 13064490"/>
                <a:gd name="connsiteX74" fmla="*/ 12090273 w 12767104"/>
                <a:gd name="connsiteY74" fmla="*/ 11727179 h 13064490"/>
                <a:gd name="connsiteX75" fmla="*/ 12248388 w 12767104"/>
                <a:gd name="connsiteY75" fmla="*/ 11870054 h 13064490"/>
                <a:gd name="connsiteX76" fmla="*/ 12362688 w 12767104"/>
                <a:gd name="connsiteY76" fmla="*/ 11891009 h 13064490"/>
                <a:gd name="connsiteX77" fmla="*/ 12524613 w 12767104"/>
                <a:gd name="connsiteY77" fmla="*/ 11662409 h 13064490"/>
                <a:gd name="connsiteX78" fmla="*/ 12600813 w 12767104"/>
                <a:gd name="connsiteY78" fmla="*/ 11622404 h 13064490"/>
                <a:gd name="connsiteX79" fmla="*/ 12658344 w 12767104"/>
                <a:gd name="connsiteY79" fmla="*/ 11645265 h 13064490"/>
                <a:gd name="connsiteX80" fmla="*/ 12758928 w 12767104"/>
                <a:gd name="connsiteY80" fmla="*/ 11344274 h 13064490"/>
                <a:gd name="connsiteX81" fmla="*/ 12446507 w 12767104"/>
                <a:gd name="connsiteY81" fmla="*/ 10921364 h 13064490"/>
                <a:gd name="connsiteX82" fmla="*/ 12383642 w 12767104"/>
                <a:gd name="connsiteY82" fmla="*/ 10618469 h 13064490"/>
                <a:gd name="connsiteX83" fmla="*/ 12201906 w 12767104"/>
                <a:gd name="connsiteY83" fmla="*/ 10423017 h 13064490"/>
                <a:gd name="connsiteX84" fmla="*/ 12216002 w 12767104"/>
                <a:gd name="connsiteY84" fmla="*/ 10138409 h 13064490"/>
                <a:gd name="connsiteX85" fmla="*/ 12560807 w 12767104"/>
                <a:gd name="connsiteY85" fmla="*/ 9631679 h 13064490"/>
                <a:gd name="connsiteX86" fmla="*/ 12693777 w 12767104"/>
                <a:gd name="connsiteY86" fmla="*/ 8833866 h 13064490"/>
                <a:gd name="connsiteX87" fmla="*/ 12472416 w 12767104"/>
                <a:gd name="connsiteY87" fmla="*/ 8590407 h 13064490"/>
                <a:gd name="connsiteX88" fmla="*/ 12508992 w 12767104"/>
                <a:gd name="connsiteY88" fmla="*/ 7827264 h 13064490"/>
                <a:gd name="connsiteX89" fmla="*/ 12256389 w 12767104"/>
                <a:gd name="connsiteY89" fmla="*/ 7655052 h 13064490"/>
                <a:gd name="connsiteX90" fmla="*/ 11978640 w 12767104"/>
                <a:gd name="connsiteY90" fmla="*/ 7424928 h 13064490"/>
                <a:gd name="connsiteX91" fmla="*/ 11887200 w 12767104"/>
                <a:gd name="connsiteY91" fmla="*/ 6784848 h 13064490"/>
                <a:gd name="connsiteX92" fmla="*/ 12052173 w 12767104"/>
                <a:gd name="connsiteY92" fmla="*/ 6573774 h 13064490"/>
                <a:gd name="connsiteX93" fmla="*/ 12172950 w 12767104"/>
                <a:gd name="connsiteY93" fmla="*/ 6334887 h 13064490"/>
                <a:gd name="connsiteX94" fmla="*/ 12179808 w 12767104"/>
                <a:gd name="connsiteY94" fmla="*/ 5888736 h 13064490"/>
                <a:gd name="connsiteX95" fmla="*/ 11915394 w 12767104"/>
                <a:gd name="connsiteY95" fmla="*/ 5550027 h 13064490"/>
                <a:gd name="connsiteX96" fmla="*/ 11612880 w 12767104"/>
                <a:gd name="connsiteY96" fmla="*/ 5285232 h 13064490"/>
                <a:gd name="connsiteX97" fmla="*/ 11137392 w 12767104"/>
                <a:gd name="connsiteY97" fmla="*/ 4791456 h 13064490"/>
                <a:gd name="connsiteX98" fmla="*/ 10345674 w 12767104"/>
                <a:gd name="connsiteY98" fmla="*/ 4283583 h 13064490"/>
                <a:gd name="connsiteX99" fmla="*/ 10364343 w 12767104"/>
                <a:gd name="connsiteY99" fmla="*/ 3643122 h 13064490"/>
                <a:gd name="connsiteX100" fmla="*/ 10991088 w 12767104"/>
                <a:gd name="connsiteY100" fmla="*/ 3035808 h 13064490"/>
                <a:gd name="connsiteX101" fmla="*/ 11228832 w 12767104"/>
                <a:gd name="connsiteY101" fmla="*/ 2523744 h 13064490"/>
                <a:gd name="connsiteX102" fmla="*/ 11155680 w 12767104"/>
                <a:gd name="connsiteY102" fmla="*/ 2286000 h 13064490"/>
                <a:gd name="connsiteX103" fmla="*/ 11391900 w 12767104"/>
                <a:gd name="connsiteY103" fmla="*/ 1664970 h 13064490"/>
                <a:gd name="connsiteX104" fmla="*/ 11299698 w 12767104"/>
                <a:gd name="connsiteY104" fmla="*/ 1289304 h 13064490"/>
                <a:gd name="connsiteX105" fmla="*/ 10966704 w 12767104"/>
                <a:gd name="connsiteY105" fmla="*/ 1435227 h 13064490"/>
                <a:gd name="connsiteX106" fmla="*/ 10770870 w 12767104"/>
                <a:gd name="connsiteY106" fmla="*/ 1719072 h 13064490"/>
                <a:gd name="connsiteX107" fmla="*/ 10211943 w 12767104"/>
                <a:gd name="connsiteY107" fmla="*/ 1704594 h 13064490"/>
                <a:gd name="connsiteX108" fmla="*/ 10643616 w 12767104"/>
                <a:gd name="connsiteY108" fmla="*/ 987552 h 13064490"/>
                <a:gd name="connsiteX109" fmla="*/ 10569321 w 12767104"/>
                <a:gd name="connsiteY109" fmla="*/ 768477 h 13064490"/>
                <a:gd name="connsiteX110" fmla="*/ 10310241 w 12767104"/>
                <a:gd name="connsiteY110" fmla="*/ 644652 h 13064490"/>
                <a:gd name="connsiteX111" fmla="*/ 10132695 w 12767104"/>
                <a:gd name="connsiteY111" fmla="*/ 798957 h 13064490"/>
                <a:gd name="connsiteX112" fmla="*/ 9947147 w 12767104"/>
                <a:gd name="connsiteY112" fmla="*/ 712469 h 13064490"/>
                <a:gd name="connsiteX113" fmla="*/ 9547097 w 12767104"/>
                <a:gd name="connsiteY113" fmla="*/ 748664 h 13064490"/>
                <a:gd name="connsiteX114" fmla="*/ 9390887 w 12767104"/>
                <a:gd name="connsiteY114" fmla="*/ 302894 h 13064490"/>
                <a:gd name="connsiteX115" fmla="*/ 9286112 w 12767104"/>
                <a:gd name="connsiteY115" fmla="*/ 152399 h 13064490"/>
                <a:gd name="connsiteX116" fmla="*/ 9089136 w 12767104"/>
                <a:gd name="connsiteY116" fmla="*/ 0 h 13064490"/>
                <a:gd name="connsiteX117" fmla="*/ 9030842 w 12767104"/>
                <a:gd name="connsiteY117" fmla="*/ 188594 h 13064490"/>
                <a:gd name="connsiteX118" fmla="*/ 9137522 w 12767104"/>
                <a:gd name="connsiteY118" fmla="*/ 352424 h 13064490"/>
                <a:gd name="connsiteX119" fmla="*/ 8903207 w 12767104"/>
                <a:gd name="connsiteY119" fmla="*/ 421004 h 13064490"/>
                <a:gd name="connsiteX120" fmla="*/ 8634602 w 12767104"/>
                <a:gd name="connsiteY120" fmla="*/ 548639 h 13064490"/>
                <a:gd name="connsiteX121" fmla="*/ 8421242 w 12767104"/>
                <a:gd name="connsiteY121" fmla="*/ 859154 h 13064490"/>
                <a:gd name="connsiteX122" fmla="*/ 8219312 w 12767104"/>
                <a:gd name="connsiteY122" fmla="*/ 922019 h 13064490"/>
                <a:gd name="connsiteX123" fmla="*/ 8125967 w 12767104"/>
                <a:gd name="connsiteY123" fmla="*/ 1301114 h 13064490"/>
                <a:gd name="connsiteX124" fmla="*/ 8017382 w 12767104"/>
                <a:gd name="connsiteY124" fmla="*/ 1407794 h 13064490"/>
                <a:gd name="connsiteX125" fmla="*/ 7960232 w 12767104"/>
                <a:gd name="connsiteY125" fmla="*/ 1514474 h 13064490"/>
                <a:gd name="connsiteX126" fmla="*/ 7884032 w 12767104"/>
                <a:gd name="connsiteY126" fmla="*/ 1417319 h 13064490"/>
                <a:gd name="connsiteX127" fmla="*/ 7783067 w 12767104"/>
                <a:gd name="connsiteY127" fmla="*/ 1499234 h 13064490"/>
                <a:gd name="connsiteX128" fmla="*/ 7695437 w 12767104"/>
                <a:gd name="connsiteY128" fmla="*/ 1630679 h 13064490"/>
                <a:gd name="connsiteX129" fmla="*/ 7692009 w 12767104"/>
                <a:gd name="connsiteY129" fmla="*/ 1780413 h 13064490"/>
                <a:gd name="connsiteX130" fmla="*/ 7466837 w 12767104"/>
                <a:gd name="connsiteY130" fmla="*/ 1535429 h 13064490"/>
                <a:gd name="connsiteX131" fmla="*/ 7015352 w 12767104"/>
                <a:gd name="connsiteY131" fmla="*/ 1952624 h 13064490"/>
                <a:gd name="connsiteX132" fmla="*/ 6794372 w 12767104"/>
                <a:gd name="connsiteY132" fmla="*/ 1811654 h 13064490"/>
                <a:gd name="connsiteX133" fmla="*/ 6438129 w 12767104"/>
                <a:gd name="connsiteY133" fmla="*/ 2047977 h 13064490"/>
                <a:gd name="connsiteX134" fmla="*/ 6388541 w 12767104"/>
                <a:gd name="connsiteY134" fmla="*/ 2077730 h 13064490"/>
                <a:gd name="connsiteX135" fmla="*/ 6200069 w 12767104"/>
                <a:gd name="connsiteY135" fmla="*/ 2258230 h 13064490"/>
                <a:gd name="connsiteX136" fmla="*/ 6132668 w 12767104"/>
                <a:gd name="connsiteY136" fmla="*/ 2184840 h 13064490"/>
                <a:gd name="connsiteX137" fmla="*/ 6051343 w 12767104"/>
                <a:gd name="connsiteY137" fmla="*/ 2172939 h 13064490"/>
                <a:gd name="connsiteX138" fmla="*/ 6160437 w 12767104"/>
                <a:gd name="connsiteY138" fmla="*/ 2085664 h 13064490"/>
                <a:gd name="connsiteX139" fmla="*/ 6152503 w 12767104"/>
                <a:gd name="connsiteY139" fmla="*/ 2036076 h 13064490"/>
                <a:gd name="connsiteX140" fmla="*/ 6071179 w 12767104"/>
                <a:gd name="connsiteY140" fmla="*/ 2038060 h 13064490"/>
                <a:gd name="connsiteX141" fmla="*/ 5991838 w 12767104"/>
                <a:gd name="connsiteY141" fmla="*/ 2105499 h 13064490"/>
                <a:gd name="connsiteX142" fmla="*/ 5957469 w 12767104"/>
                <a:gd name="connsiteY142" fmla="*/ 2048407 h 13064490"/>
                <a:gd name="connsiteX143" fmla="*/ 5841165 w 12767104"/>
                <a:gd name="connsiteY143" fmla="*/ 2136802 h 13064490"/>
                <a:gd name="connsiteX144" fmla="*/ 5728031 w 12767104"/>
                <a:gd name="connsiteY144" fmla="*/ 2049961 h 13064490"/>
                <a:gd name="connsiteX145" fmla="*/ 5581714 w 12767104"/>
                <a:gd name="connsiteY145" fmla="*/ 2050271 h 13064490"/>
                <a:gd name="connsiteX146" fmla="*/ 5460256 w 12767104"/>
                <a:gd name="connsiteY146" fmla="*/ 2097565 h 13064490"/>
                <a:gd name="connsiteX147" fmla="*/ 5343431 w 12767104"/>
                <a:gd name="connsiteY147" fmla="*/ 2060837 h 13064490"/>
                <a:gd name="connsiteX148" fmla="*/ 5406726 w 12767104"/>
                <a:gd name="connsiteY148" fmla="*/ 1936586 h 13064490"/>
                <a:gd name="connsiteX149" fmla="*/ 5090795 w 12767104"/>
                <a:gd name="connsiteY149" fmla="*/ 1866128 h 13064490"/>
                <a:gd name="connsiteX150" fmla="*/ 5060722 w 12767104"/>
                <a:gd name="connsiteY150" fmla="*/ 1712143 h 13064490"/>
                <a:gd name="connsiteX151" fmla="*/ 4881247 w 12767104"/>
                <a:gd name="connsiteY151" fmla="*/ 1785439 h 13064490"/>
                <a:gd name="connsiteX152" fmla="*/ 4600337 w 12767104"/>
                <a:gd name="connsiteY152" fmla="*/ 1628820 h 13064490"/>
                <a:gd name="connsiteX153" fmla="*/ 4512137 w 12767104"/>
                <a:gd name="connsiteY153" fmla="*/ 1712763 h 13064490"/>
                <a:gd name="connsiteX154" fmla="*/ 4375274 w 12767104"/>
                <a:gd name="connsiteY154" fmla="*/ 1712763 h 13064490"/>
                <a:gd name="connsiteX155" fmla="*/ 4289902 w 12767104"/>
                <a:gd name="connsiteY155" fmla="*/ 1742267 h 13064490"/>
                <a:gd name="connsiteX156" fmla="*/ 4214609 w 12767104"/>
                <a:gd name="connsiteY156" fmla="*/ 1593753 h 13064490"/>
                <a:gd name="connsiteX157" fmla="*/ 4095599 w 12767104"/>
                <a:gd name="connsiteY157" fmla="*/ 1520363 h 13064490"/>
                <a:gd name="connsiteX158" fmla="*/ 4099856 w 12767104"/>
                <a:gd name="connsiteY158" fmla="*/ 1431046 h 13064490"/>
                <a:gd name="connsiteX159" fmla="*/ 3990648 w 12767104"/>
                <a:gd name="connsiteY159" fmla="*/ 1371682 h 13064490"/>
                <a:gd name="connsiteX160" fmla="*/ 3762439 w 12767104"/>
                <a:gd name="connsiteY160" fmla="*/ 1268200 h 13064490"/>
                <a:gd name="connsiteX161" fmla="*/ 3695192 w 12767104"/>
                <a:gd name="connsiteY161" fmla="*/ 1295016 h 13064490"/>
                <a:gd name="connsiteX162" fmla="*/ 3505928 w 12767104"/>
                <a:gd name="connsiteY162" fmla="*/ 1079839 h 13064490"/>
                <a:gd name="connsiteX163" fmla="*/ 3296242 w 12767104"/>
                <a:gd name="connsiteY163" fmla="*/ 1199033 h 13064490"/>
                <a:gd name="connsiteX164" fmla="*/ 3234753 w 12767104"/>
                <a:gd name="connsiteY164" fmla="*/ 1089940 h 13064490"/>
                <a:gd name="connsiteX165" fmla="*/ 2999574 w 12767104"/>
                <a:gd name="connsiteY165" fmla="*/ 1182219 h 13064490"/>
                <a:gd name="connsiteX166" fmla="*/ 2992765 w 12767104"/>
                <a:gd name="connsiteY166" fmla="*/ 1034402 h 13064490"/>
                <a:gd name="connsiteX167" fmla="*/ 2920345 w 12767104"/>
                <a:gd name="connsiteY167" fmla="*/ 1007542 h 13064490"/>
                <a:gd name="connsiteX168" fmla="*/ 2792430 w 12767104"/>
                <a:gd name="connsiteY168" fmla="*/ 1246638 h 13064490"/>
                <a:gd name="connsiteX169" fmla="*/ 2793380 w 12767104"/>
                <a:gd name="connsiteY169" fmla="*/ 1429807 h 13064490"/>
                <a:gd name="connsiteX170" fmla="*/ 2661341 w 12767104"/>
                <a:gd name="connsiteY170" fmla="*/ 1498462 h 13064490"/>
                <a:gd name="connsiteX171" fmla="*/ 2541665 w 12767104"/>
                <a:gd name="connsiteY171" fmla="*/ 1603773 h 13064490"/>
                <a:gd name="connsiteX172" fmla="*/ 2356057 w 12767104"/>
                <a:gd name="connsiteY172" fmla="*/ 1591769 h 13064490"/>
                <a:gd name="connsiteX173" fmla="*/ 2241013 w 12767104"/>
                <a:gd name="connsiteY173" fmla="*/ 1758385 h 13064490"/>
                <a:gd name="connsiteX174" fmla="*/ 2084315 w 12767104"/>
                <a:gd name="connsiteY174" fmla="*/ 1706813 h 13064490"/>
                <a:gd name="connsiteX175" fmla="*/ 2012822 w 12767104"/>
                <a:gd name="connsiteY175" fmla="*/ 1710689 h 13064490"/>
                <a:gd name="connsiteX176" fmla="*/ 2007107 w 12767104"/>
                <a:gd name="connsiteY176" fmla="*/ 1870709 h 13064490"/>
                <a:gd name="connsiteX177" fmla="*/ 1748145 w 12767104"/>
                <a:gd name="connsiteY177" fmla="*/ 1946574 h 13064490"/>
                <a:gd name="connsiteX178" fmla="*/ 1383791 w 12767104"/>
                <a:gd name="connsiteY178" fmla="*/ 1783248 h 13064490"/>
                <a:gd name="connsiteX179" fmla="*/ 1075680 w 12767104"/>
                <a:gd name="connsiteY179" fmla="*/ 1999047 h 13064490"/>
                <a:gd name="connsiteX180" fmla="*/ 1053084 w 12767104"/>
                <a:gd name="connsiteY180" fmla="*/ 2431542 h 13064490"/>
                <a:gd name="connsiteX181" fmla="*/ 514350 w 12767104"/>
                <a:gd name="connsiteY181" fmla="*/ 2355342 h 13064490"/>
                <a:gd name="connsiteX182" fmla="*/ 469831 w 12767104"/>
                <a:gd name="connsiteY182" fmla="*/ 2529838 h 13064490"/>
                <a:gd name="connsiteX183" fmla="*/ 0 w 12767104"/>
                <a:gd name="connsiteY183" fmla="*/ 2450592 h 13064490"/>
                <a:gd name="connsiteX0" fmla="*/ 0 w 12767104"/>
                <a:gd name="connsiteY0" fmla="*/ 2450592 h 13064490"/>
                <a:gd name="connsiteX1" fmla="*/ 266319 w 12767104"/>
                <a:gd name="connsiteY1" fmla="*/ 2830068 h 13064490"/>
                <a:gd name="connsiteX2" fmla="*/ 715899 w 12767104"/>
                <a:gd name="connsiteY2" fmla="*/ 2767965 h 13064490"/>
                <a:gd name="connsiteX3" fmla="*/ 1254633 w 12767104"/>
                <a:gd name="connsiteY3" fmla="*/ 3008757 h 13064490"/>
                <a:gd name="connsiteX4" fmla="*/ 1414652 w 12767104"/>
                <a:gd name="connsiteY4" fmla="*/ 3208019 h 13064490"/>
                <a:gd name="connsiteX5" fmla="*/ 1605152 w 12767104"/>
                <a:gd name="connsiteY5" fmla="*/ 3383279 h 13064490"/>
                <a:gd name="connsiteX6" fmla="*/ 1776602 w 12767104"/>
                <a:gd name="connsiteY6" fmla="*/ 3274694 h 13064490"/>
                <a:gd name="connsiteX7" fmla="*/ 2104262 w 12767104"/>
                <a:gd name="connsiteY7" fmla="*/ 3577589 h 13064490"/>
                <a:gd name="connsiteX8" fmla="*/ 2044827 w 12767104"/>
                <a:gd name="connsiteY8" fmla="*/ 3737610 h 13064490"/>
                <a:gd name="connsiteX9" fmla="*/ 2681477 w 12767104"/>
                <a:gd name="connsiteY9" fmla="*/ 3979544 h 13064490"/>
                <a:gd name="connsiteX10" fmla="*/ 3096767 w 12767104"/>
                <a:gd name="connsiteY10" fmla="*/ 3918584 h 13064490"/>
                <a:gd name="connsiteX11" fmla="*/ 3167252 w 12767104"/>
                <a:gd name="connsiteY11" fmla="*/ 4078604 h 13064490"/>
                <a:gd name="connsiteX12" fmla="*/ 3313937 w 12767104"/>
                <a:gd name="connsiteY12" fmla="*/ 4000499 h 13064490"/>
                <a:gd name="connsiteX13" fmla="*/ 3447669 w 12767104"/>
                <a:gd name="connsiteY13" fmla="*/ 4025646 h 13064490"/>
                <a:gd name="connsiteX14" fmla="*/ 3510152 w 12767104"/>
                <a:gd name="connsiteY14" fmla="*/ 4219574 h 13064490"/>
                <a:gd name="connsiteX15" fmla="*/ 3515867 w 12767104"/>
                <a:gd name="connsiteY15" fmla="*/ 4589144 h 13064490"/>
                <a:gd name="connsiteX16" fmla="*/ 3371087 w 12767104"/>
                <a:gd name="connsiteY16" fmla="*/ 4928234 h 13064490"/>
                <a:gd name="connsiteX17" fmla="*/ 3479672 w 12767104"/>
                <a:gd name="connsiteY17" fmla="*/ 5463539 h 13064490"/>
                <a:gd name="connsiteX18" fmla="*/ 3310127 w 12767104"/>
                <a:gd name="connsiteY18" fmla="*/ 5494019 h 13064490"/>
                <a:gd name="connsiteX19" fmla="*/ 3172967 w 12767104"/>
                <a:gd name="connsiteY19" fmla="*/ 6015989 h 13064490"/>
                <a:gd name="connsiteX20" fmla="*/ 3262502 w 12767104"/>
                <a:gd name="connsiteY20" fmla="*/ 6031229 h 13064490"/>
                <a:gd name="connsiteX21" fmla="*/ 3315842 w 12767104"/>
                <a:gd name="connsiteY21" fmla="*/ 6193154 h 13064490"/>
                <a:gd name="connsiteX22" fmla="*/ 3464432 w 12767104"/>
                <a:gd name="connsiteY22" fmla="*/ 6115049 h 13064490"/>
                <a:gd name="connsiteX23" fmla="*/ 3593972 w 12767104"/>
                <a:gd name="connsiteY23" fmla="*/ 6273164 h 13064490"/>
                <a:gd name="connsiteX24" fmla="*/ 3835146 w 12767104"/>
                <a:gd name="connsiteY24" fmla="*/ 6307836 h 13064490"/>
                <a:gd name="connsiteX25" fmla="*/ 3643502 w 12767104"/>
                <a:gd name="connsiteY25" fmla="*/ 6793229 h 13064490"/>
                <a:gd name="connsiteX26" fmla="*/ 3704462 w 12767104"/>
                <a:gd name="connsiteY26" fmla="*/ 7218044 h 13064490"/>
                <a:gd name="connsiteX27" fmla="*/ 3508247 w 12767104"/>
                <a:gd name="connsiteY27" fmla="*/ 7745729 h 13064490"/>
                <a:gd name="connsiteX28" fmla="*/ 3654932 w 12767104"/>
                <a:gd name="connsiteY28" fmla="*/ 7880984 h 13064490"/>
                <a:gd name="connsiteX29" fmla="*/ 3396234 w 12767104"/>
                <a:gd name="connsiteY29" fmla="*/ 8180451 h 13064490"/>
                <a:gd name="connsiteX30" fmla="*/ 3645407 w 12767104"/>
                <a:gd name="connsiteY30" fmla="*/ 8650604 h 13064490"/>
                <a:gd name="connsiteX31" fmla="*/ 4189476 w 12767104"/>
                <a:gd name="connsiteY31" fmla="*/ 9107805 h 13064490"/>
                <a:gd name="connsiteX32" fmla="*/ 4317872 w 12767104"/>
                <a:gd name="connsiteY32" fmla="*/ 9022079 h 13064490"/>
                <a:gd name="connsiteX33" fmla="*/ 4573142 w 12767104"/>
                <a:gd name="connsiteY33" fmla="*/ 9305924 h 13064490"/>
                <a:gd name="connsiteX34" fmla="*/ 4847462 w 12767104"/>
                <a:gd name="connsiteY34" fmla="*/ 9330689 h 13064490"/>
                <a:gd name="connsiteX35" fmla="*/ 5024627 w 12767104"/>
                <a:gd name="connsiteY35" fmla="*/ 9193529 h 13064490"/>
                <a:gd name="connsiteX36" fmla="*/ 5401817 w 12767104"/>
                <a:gd name="connsiteY36" fmla="*/ 9408794 h 13064490"/>
                <a:gd name="connsiteX37" fmla="*/ 5702807 w 12767104"/>
                <a:gd name="connsiteY37" fmla="*/ 9414509 h 13064490"/>
                <a:gd name="connsiteX38" fmla="*/ 5805677 w 12767104"/>
                <a:gd name="connsiteY38" fmla="*/ 9641204 h 13064490"/>
                <a:gd name="connsiteX39" fmla="*/ 6116192 w 12767104"/>
                <a:gd name="connsiteY39" fmla="*/ 9660254 h 13064490"/>
                <a:gd name="connsiteX40" fmla="*/ 6206109 w 12767104"/>
                <a:gd name="connsiteY40" fmla="*/ 9857613 h 13064490"/>
                <a:gd name="connsiteX41" fmla="*/ 6379082 w 12767104"/>
                <a:gd name="connsiteY41" fmla="*/ 9858374 h 13064490"/>
                <a:gd name="connsiteX42" fmla="*/ 6531482 w 12767104"/>
                <a:gd name="connsiteY42" fmla="*/ 10033634 h 13064490"/>
                <a:gd name="connsiteX43" fmla="*/ 6741032 w 12767104"/>
                <a:gd name="connsiteY43" fmla="*/ 10033634 h 13064490"/>
                <a:gd name="connsiteX44" fmla="*/ 6769607 w 12767104"/>
                <a:gd name="connsiteY44" fmla="*/ 10528934 h 13064490"/>
                <a:gd name="connsiteX45" fmla="*/ 6960108 w 12767104"/>
                <a:gd name="connsiteY45" fmla="*/ 10938891 h 13064490"/>
                <a:gd name="connsiteX46" fmla="*/ 6458712 w 12767104"/>
                <a:gd name="connsiteY46" fmla="*/ 11369040 h 13064490"/>
                <a:gd name="connsiteX47" fmla="*/ 6592443 w 12767104"/>
                <a:gd name="connsiteY47" fmla="*/ 11569065 h 13064490"/>
                <a:gd name="connsiteX48" fmla="*/ 6723888 w 12767104"/>
                <a:gd name="connsiteY48" fmla="*/ 11530965 h 13064490"/>
                <a:gd name="connsiteX49" fmla="*/ 6826758 w 12767104"/>
                <a:gd name="connsiteY49" fmla="*/ 11633835 h 13064490"/>
                <a:gd name="connsiteX50" fmla="*/ 6834378 w 12767104"/>
                <a:gd name="connsiteY50" fmla="*/ 11870055 h 13064490"/>
                <a:gd name="connsiteX51" fmla="*/ 6950583 w 12767104"/>
                <a:gd name="connsiteY51" fmla="*/ 12011025 h 13064490"/>
                <a:gd name="connsiteX52" fmla="*/ 7009638 w 12767104"/>
                <a:gd name="connsiteY52" fmla="*/ 12390120 h 13064490"/>
                <a:gd name="connsiteX53" fmla="*/ 6941058 w 12767104"/>
                <a:gd name="connsiteY53" fmla="*/ 12628245 h 13064490"/>
                <a:gd name="connsiteX54" fmla="*/ 7076313 w 12767104"/>
                <a:gd name="connsiteY54" fmla="*/ 12847320 h 13064490"/>
                <a:gd name="connsiteX55" fmla="*/ 7202043 w 12767104"/>
                <a:gd name="connsiteY55" fmla="*/ 12943713 h 13064490"/>
                <a:gd name="connsiteX56" fmla="*/ 7287768 w 12767104"/>
                <a:gd name="connsiteY56" fmla="*/ 12799695 h 13064490"/>
                <a:gd name="connsiteX57" fmla="*/ 7377303 w 12767104"/>
                <a:gd name="connsiteY57" fmla="*/ 12759690 h 13064490"/>
                <a:gd name="connsiteX58" fmla="*/ 7748778 w 12767104"/>
                <a:gd name="connsiteY58" fmla="*/ 12538710 h 13064490"/>
                <a:gd name="connsiteX59" fmla="*/ 8312658 w 12767104"/>
                <a:gd name="connsiteY59" fmla="*/ 13034010 h 13064490"/>
                <a:gd name="connsiteX60" fmla="*/ 8440293 w 12767104"/>
                <a:gd name="connsiteY60" fmla="*/ 12971145 h 13064490"/>
                <a:gd name="connsiteX61" fmla="*/ 8819388 w 12767104"/>
                <a:gd name="connsiteY61" fmla="*/ 13013055 h 13064490"/>
                <a:gd name="connsiteX62" fmla="*/ 9089898 w 12767104"/>
                <a:gd name="connsiteY62" fmla="*/ 13064490 h 13064490"/>
                <a:gd name="connsiteX63" fmla="*/ 9554718 w 12767104"/>
                <a:gd name="connsiteY63" fmla="*/ 12974954 h 13064490"/>
                <a:gd name="connsiteX64" fmla="*/ 9853803 w 12767104"/>
                <a:gd name="connsiteY64" fmla="*/ 12885420 h 13064490"/>
                <a:gd name="connsiteX65" fmla="*/ 9954006 w 12767104"/>
                <a:gd name="connsiteY65" fmla="*/ 12968097 h 13064490"/>
                <a:gd name="connsiteX66" fmla="*/ 10019538 w 12767104"/>
                <a:gd name="connsiteY66" fmla="*/ 12891134 h 13064490"/>
                <a:gd name="connsiteX67" fmla="*/ 10107168 w 12767104"/>
                <a:gd name="connsiteY67" fmla="*/ 12702539 h 13064490"/>
                <a:gd name="connsiteX68" fmla="*/ 10103358 w 12767104"/>
                <a:gd name="connsiteY68" fmla="*/ 12614909 h 13064490"/>
                <a:gd name="connsiteX69" fmla="*/ 10177653 w 12767104"/>
                <a:gd name="connsiteY69" fmla="*/ 12538709 h 13064490"/>
                <a:gd name="connsiteX70" fmla="*/ 10135743 w 12767104"/>
                <a:gd name="connsiteY70" fmla="*/ 12378689 h 13064490"/>
                <a:gd name="connsiteX71" fmla="*/ 10267188 w 12767104"/>
                <a:gd name="connsiteY71" fmla="*/ 12338684 h 13064490"/>
                <a:gd name="connsiteX72" fmla="*/ 10419207 w 12767104"/>
                <a:gd name="connsiteY72" fmla="*/ 11967972 h 13064490"/>
                <a:gd name="connsiteX73" fmla="*/ 11149203 w 12767104"/>
                <a:gd name="connsiteY73" fmla="*/ 12121514 h 13064490"/>
                <a:gd name="connsiteX74" fmla="*/ 12090273 w 12767104"/>
                <a:gd name="connsiteY74" fmla="*/ 11727179 h 13064490"/>
                <a:gd name="connsiteX75" fmla="*/ 12248388 w 12767104"/>
                <a:gd name="connsiteY75" fmla="*/ 11870054 h 13064490"/>
                <a:gd name="connsiteX76" fmla="*/ 12362688 w 12767104"/>
                <a:gd name="connsiteY76" fmla="*/ 11891009 h 13064490"/>
                <a:gd name="connsiteX77" fmla="*/ 12524613 w 12767104"/>
                <a:gd name="connsiteY77" fmla="*/ 11662409 h 13064490"/>
                <a:gd name="connsiteX78" fmla="*/ 12600813 w 12767104"/>
                <a:gd name="connsiteY78" fmla="*/ 11622404 h 13064490"/>
                <a:gd name="connsiteX79" fmla="*/ 12658344 w 12767104"/>
                <a:gd name="connsiteY79" fmla="*/ 11645265 h 13064490"/>
                <a:gd name="connsiteX80" fmla="*/ 12758928 w 12767104"/>
                <a:gd name="connsiteY80" fmla="*/ 11344274 h 13064490"/>
                <a:gd name="connsiteX81" fmla="*/ 12446507 w 12767104"/>
                <a:gd name="connsiteY81" fmla="*/ 10921364 h 13064490"/>
                <a:gd name="connsiteX82" fmla="*/ 12383642 w 12767104"/>
                <a:gd name="connsiteY82" fmla="*/ 10618469 h 13064490"/>
                <a:gd name="connsiteX83" fmla="*/ 12201906 w 12767104"/>
                <a:gd name="connsiteY83" fmla="*/ 10423017 h 13064490"/>
                <a:gd name="connsiteX84" fmla="*/ 12216002 w 12767104"/>
                <a:gd name="connsiteY84" fmla="*/ 10138409 h 13064490"/>
                <a:gd name="connsiteX85" fmla="*/ 12560807 w 12767104"/>
                <a:gd name="connsiteY85" fmla="*/ 9631679 h 13064490"/>
                <a:gd name="connsiteX86" fmla="*/ 12693777 w 12767104"/>
                <a:gd name="connsiteY86" fmla="*/ 8833866 h 13064490"/>
                <a:gd name="connsiteX87" fmla="*/ 12472416 w 12767104"/>
                <a:gd name="connsiteY87" fmla="*/ 8590407 h 13064490"/>
                <a:gd name="connsiteX88" fmla="*/ 12508992 w 12767104"/>
                <a:gd name="connsiteY88" fmla="*/ 7827264 h 13064490"/>
                <a:gd name="connsiteX89" fmla="*/ 12256389 w 12767104"/>
                <a:gd name="connsiteY89" fmla="*/ 7655052 h 13064490"/>
                <a:gd name="connsiteX90" fmla="*/ 11978640 w 12767104"/>
                <a:gd name="connsiteY90" fmla="*/ 7424928 h 13064490"/>
                <a:gd name="connsiteX91" fmla="*/ 11887200 w 12767104"/>
                <a:gd name="connsiteY91" fmla="*/ 6784848 h 13064490"/>
                <a:gd name="connsiteX92" fmla="*/ 12052173 w 12767104"/>
                <a:gd name="connsiteY92" fmla="*/ 6573774 h 13064490"/>
                <a:gd name="connsiteX93" fmla="*/ 12172950 w 12767104"/>
                <a:gd name="connsiteY93" fmla="*/ 6334887 h 13064490"/>
                <a:gd name="connsiteX94" fmla="*/ 12179808 w 12767104"/>
                <a:gd name="connsiteY94" fmla="*/ 5888736 h 13064490"/>
                <a:gd name="connsiteX95" fmla="*/ 11915394 w 12767104"/>
                <a:gd name="connsiteY95" fmla="*/ 5550027 h 13064490"/>
                <a:gd name="connsiteX96" fmla="*/ 11612880 w 12767104"/>
                <a:gd name="connsiteY96" fmla="*/ 5285232 h 13064490"/>
                <a:gd name="connsiteX97" fmla="*/ 11137392 w 12767104"/>
                <a:gd name="connsiteY97" fmla="*/ 4791456 h 13064490"/>
                <a:gd name="connsiteX98" fmla="*/ 10345674 w 12767104"/>
                <a:gd name="connsiteY98" fmla="*/ 4283583 h 13064490"/>
                <a:gd name="connsiteX99" fmla="*/ 10364343 w 12767104"/>
                <a:gd name="connsiteY99" fmla="*/ 3643122 h 13064490"/>
                <a:gd name="connsiteX100" fmla="*/ 10991088 w 12767104"/>
                <a:gd name="connsiteY100" fmla="*/ 3035808 h 13064490"/>
                <a:gd name="connsiteX101" fmla="*/ 11228832 w 12767104"/>
                <a:gd name="connsiteY101" fmla="*/ 2523744 h 13064490"/>
                <a:gd name="connsiteX102" fmla="*/ 11155680 w 12767104"/>
                <a:gd name="connsiteY102" fmla="*/ 2286000 h 13064490"/>
                <a:gd name="connsiteX103" fmla="*/ 11391900 w 12767104"/>
                <a:gd name="connsiteY103" fmla="*/ 1664970 h 13064490"/>
                <a:gd name="connsiteX104" fmla="*/ 11299698 w 12767104"/>
                <a:gd name="connsiteY104" fmla="*/ 1289304 h 13064490"/>
                <a:gd name="connsiteX105" fmla="*/ 10966704 w 12767104"/>
                <a:gd name="connsiteY105" fmla="*/ 1435227 h 13064490"/>
                <a:gd name="connsiteX106" fmla="*/ 10770870 w 12767104"/>
                <a:gd name="connsiteY106" fmla="*/ 1719072 h 13064490"/>
                <a:gd name="connsiteX107" fmla="*/ 10211943 w 12767104"/>
                <a:gd name="connsiteY107" fmla="*/ 1704594 h 13064490"/>
                <a:gd name="connsiteX108" fmla="*/ 10643616 w 12767104"/>
                <a:gd name="connsiteY108" fmla="*/ 987552 h 13064490"/>
                <a:gd name="connsiteX109" fmla="*/ 10569321 w 12767104"/>
                <a:gd name="connsiteY109" fmla="*/ 768477 h 13064490"/>
                <a:gd name="connsiteX110" fmla="*/ 10310241 w 12767104"/>
                <a:gd name="connsiteY110" fmla="*/ 644652 h 13064490"/>
                <a:gd name="connsiteX111" fmla="*/ 10132695 w 12767104"/>
                <a:gd name="connsiteY111" fmla="*/ 798957 h 13064490"/>
                <a:gd name="connsiteX112" fmla="*/ 9947147 w 12767104"/>
                <a:gd name="connsiteY112" fmla="*/ 712469 h 13064490"/>
                <a:gd name="connsiteX113" fmla="*/ 9547097 w 12767104"/>
                <a:gd name="connsiteY113" fmla="*/ 748664 h 13064490"/>
                <a:gd name="connsiteX114" fmla="*/ 9390887 w 12767104"/>
                <a:gd name="connsiteY114" fmla="*/ 302894 h 13064490"/>
                <a:gd name="connsiteX115" fmla="*/ 9286112 w 12767104"/>
                <a:gd name="connsiteY115" fmla="*/ 152399 h 13064490"/>
                <a:gd name="connsiteX116" fmla="*/ 9089136 w 12767104"/>
                <a:gd name="connsiteY116" fmla="*/ 0 h 13064490"/>
                <a:gd name="connsiteX117" fmla="*/ 9030842 w 12767104"/>
                <a:gd name="connsiteY117" fmla="*/ 188594 h 13064490"/>
                <a:gd name="connsiteX118" fmla="*/ 9137522 w 12767104"/>
                <a:gd name="connsiteY118" fmla="*/ 352424 h 13064490"/>
                <a:gd name="connsiteX119" fmla="*/ 8903207 w 12767104"/>
                <a:gd name="connsiteY119" fmla="*/ 421004 h 13064490"/>
                <a:gd name="connsiteX120" fmla="*/ 8634602 w 12767104"/>
                <a:gd name="connsiteY120" fmla="*/ 548639 h 13064490"/>
                <a:gd name="connsiteX121" fmla="*/ 8421242 w 12767104"/>
                <a:gd name="connsiteY121" fmla="*/ 859154 h 13064490"/>
                <a:gd name="connsiteX122" fmla="*/ 8219312 w 12767104"/>
                <a:gd name="connsiteY122" fmla="*/ 922019 h 13064490"/>
                <a:gd name="connsiteX123" fmla="*/ 8125967 w 12767104"/>
                <a:gd name="connsiteY123" fmla="*/ 1301114 h 13064490"/>
                <a:gd name="connsiteX124" fmla="*/ 8017382 w 12767104"/>
                <a:gd name="connsiteY124" fmla="*/ 1407794 h 13064490"/>
                <a:gd name="connsiteX125" fmla="*/ 7960232 w 12767104"/>
                <a:gd name="connsiteY125" fmla="*/ 1514474 h 13064490"/>
                <a:gd name="connsiteX126" fmla="*/ 7884032 w 12767104"/>
                <a:gd name="connsiteY126" fmla="*/ 1417319 h 13064490"/>
                <a:gd name="connsiteX127" fmla="*/ 7783067 w 12767104"/>
                <a:gd name="connsiteY127" fmla="*/ 1499234 h 13064490"/>
                <a:gd name="connsiteX128" fmla="*/ 7695437 w 12767104"/>
                <a:gd name="connsiteY128" fmla="*/ 1630679 h 13064490"/>
                <a:gd name="connsiteX129" fmla="*/ 7692009 w 12767104"/>
                <a:gd name="connsiteY129" fmla="*/ 1780413 h 13064490"/>
                <a:gd name="connsiteX130" fmla="*/ 7466837 w 12767104"/>
                <a:gd name="connsiteY130" fmla="*/ 1535429 h 13064490"/>
                <a:gd name="connsiteX131" fmla="*/ 7015352 w 12767104"/>
                <a:gd name="connsiteY131" fmla="*/ 1952624 h 13064490"/>
                <a:gd name="connsiteX132" fmla="*/ 6794372 w 12767104"/>
                <a:gd name="connsiteY132" fmla="*/ 1811654 h 13064490"/>
                <a:gd name="connsiteX133" fmla="*/ 6438129 w 12767104"/>
                <a:gd name="connsiteY133" fmla="*/ 2047977 h 13064490"/>
                <a:gd name="connsiteX134" fmla="*/ 6388541 w 12767104"/>
                <a:gd name="connsiteY134" fmla="*/ 2077730 h 13064490"/>
                <a:gd name="connsiteX135" fmla="*/ 6200069 w 12767104"/>
                <a:gd name="connsiteY135" fmla="*/ 2258230 h 13064490"/>
                <a:gd name="connsiteX136" fmla="*/ 6132668 w 12767104"/>
                <a:gd name="connsiteY136" fmla="*/ 2184840 h 13064490"/>
                <a:gd name="connsiteX137" fmla="*/ 6051343 w 12767104"/>
                <a:gd name="connsiteY137" fmla="*/ 2172939 h 13064490"/>
                <a:gd name="connsiteX138" fmla="*/ 6160437 w 12767104"/>
                <a:gd name="connsiteY138" fmla="*/ 2085664 h 13064490"/>
                <a:gd name="connsiteX139" fmla="*/ 6152503 w 12767104"/>
                <a:gd name="connsiteY139" fmla="*/ 2036076 h 13064490"/>
                <a:gd name="connsiteX140" fmla="*/ 6071179 w 12767104"/>
                <a:gd name="connsiteY140" fmla="*/ 2038060 h 13064490"/>
                <a:gd name="connsiteX141" fmla="*/ 5991838 w 12767104"/>
                <a:gd name="connsiteY141" fmla="*/ 2105499 h 13064490"/>
                <a:gd name="connsiteX142" fmla="*/ 5957469 w 12767104"/>
                <a:gd name="connsiteY142" fmla="*/ 2048407 h 13064490"/>
                <a:gd name="connsiteX143" fmla="*/ 5841165 w 12767104"/>
                <a:gd name="connsiteY143" fmla="*/ 2136802 h 13064490"/>
                <a:gd name="connsiteX144" fmla="*/ 5728031 w 12767104"/>
                <a:gd name="connsiteY144" fmla="*/ 2049961 h 13064490"/>
                <a:gd name="connsiteX145" fmla="*/ 5581714 w 12767104"/>
                <a:gd name="connsiteY145" fmla="*/ 2050271 h 13064490"/>
                <a:gd name="connsiteX146" fmla="*/ 5460256 w 12767104"/>
                <a:gd name="connsiteY146" fmla="*/ 2097565 h 13064490"/>
                <a:gd name="connsiteX147" fmla="*/ 5343431 w 12767104"/>
                <a:gd name="connsiteY147" fmla="*/ 2060837 h 13064490"/>
                <a:gd name="connsiteX148" fmla="*/ 5406726 w 12767104"/>
                <a:gd name="connsiteY148" fmla="*/ 1936586 h 13064490"/>
                <a:gd name="connsiteX149" fmla="*/ 5090795 w 12767104"/>
                <a:gd name="connsiteY149" fmla="*/ 1866128 h 13064490"/>
                <a:gd name="connsiteX150" fmla="*/ 5060722 w 12767104"/>
                <a:gd name="connsiteY150" fmla="*/ 1712143 h 13064490"/>
                <a:gd name="connsiteX151" fmla="*/ 4881247 w 12767104"/>
                <a:gd name="connsiteY151" fmla="*/ 1785439 h 13064490"/>
                <a:gd name="connsiteX152" fmla="*/ 4600337 w 12767104"/>
                <a:gd name="connsiteY152" fmla="*/ 1628820 h 13064490"/>
                <a:gd name="connsiteX153" fmla="*/ 4512137 w 12767104"/>
                <a:gd name="connsiteY153" fmla="*/ 1712763 h 13064490"/>
                <a:gd name="connsiteX154" fmla="*/ 4375274 w 12767104"/>
                <a:gd name="connsiteY154" fmla="*/ 1712763 h 13064490"/>
                <a:gd name="connsiteX155" fmla="*/ 4289902 w 12767104"/>
                <a:gd name="connsiteY155" fmla="*/ 1742267 h 13064490"/>
                <a:gd name="connsiteX156" fmla="*/ 4214609 w 12767104"/>
                <a:gd name="connsiteY156" fmla="*/ 1593753 h 13064490"/>
                <a:gd name="connsiteX157" fmla="*/ 4095599 w 12767104"/>
                <a:gd name="connsiteY157" fmla="*/ 1520363 h 13064490"/>
                <a:gd name="connsiteX158" fmla="*/ 4099856 w 12767104"/>
                <a:gd name="connsiteY158" fmla="*/ 1431046 h 13064490"/>
                <a:gd name="connsiteX159" fmla="*/ 3990648 w 12767104"/>
                <a:gd name="connsiteY159" fmla="*/ 1371682 h 13064490"/>
                <a:gd name="connsiteX160" fmla="*/ 3762439 w 12767104"/>
                <a:gd name="connsiteY160" fmla="*/ 1268200 h 13064490"/>
                <a:gd name="connsiteX161" fmla="*/ 3695192 w 12767104"/>
                <a:gd name="connsiteY161" fmla="*/ 1295016 h 13064490"/>
                <a:gd name="connsiteX162" fmla="*/ 3505928 w 12767104"/>
                <a:gd name="connsiteY162" fmla="*/ 1079839 h 13064490"/>
                <a:gd name="connsiteX163" fmla="*/ 3296242 w 12767104"/>
                <a:gd name="connsiteY163" fmla="*/ 1199033 h 13064490"/>
                <a:gd name="connsiteX164" fmla="*/ 3234753 w 12767104"/>
                <a:gd name="connsiteY164" fmla="*/ 1089940 h 13064490"/>
                <a:gd name="connsiteX165" fmla="*/ 3039995 w 12767104"/>
                <a:gd name="connsiteY165" fmla="*/ 1162467 h 13064490"/>
                <a:gd name="connsiteX166" fmla="*/ 2992765 w 12767104"/>
                <a:gd name="connsiteY166" fmla="*/ 1034402 h 13064490"/>
                <a:gd name="connsiteX167" fmla="*/ 2920345 w 12767104"/>
                <a:gd name="connsiteY167" fmla="*/ 1007542 h 13064490"/>
                <a:gd name="connsiteX168" fmla="*/ 2792430 w 12767104"/>
                <a:gd name="connsiteY168" fmla="*/ 1246638 h 13064490"/>
                <a:gd name="connsiteX169" fmla="*/ 2793380 w 12767104"/>
                <a:gd name="connsiteY169" fmla="*/ 1429807 h 13064490"/>
                <a:gd name="connsiteX170" fmla="*/ 2661341 w 12767104"/>
                <a:gd name="connsiteY170" fmla="*/ 1498462 h 13064490"/>
                <a:gd name="connsiteX171" fmla="*/ 2541665 w 12767104"/>
                <a:gd name="connsiteY171" fmla="*/ 1603773 h 13064490"/>
                <a:gd name="connsiteX172" fmla="*/ 2356057 w 12767104"/>
                <a:gd name="connsiteY172" fmla="*/ 1591769 h 13064490"/>
                <a:gd name="connsiteX173" fmla="*/ 2241013 w 12767104"/>
                <a:gd name="connsiteY173" fmla="*/ 1758385 h 13064490"/>
                <a:gd name="connsiteX174" fmla="*/ 2084315 w 12767104"/>
                <a:gd name="connsiteY174" fmla="*/ 1706813 h 13064490"/>
                <a:gd name="connsiteX175" fmla="*/ 2012822 w 12767104"/>
                <a:gd name="connsiteY175" fmla="*/ 1710689 h 13064490"/>
                <a:gd name="connsiteX176" fmla="*/ 2007107 w 12767104"/>
                <a:gd name="connsiteY176" fmla="*/ 1870709 h 13064490"/>
                <a:gd name="connsiteX177" fmla="*/ 1748145 w 12767104"/>
                <a:gd name="connsiteY177" fmla="*/ 1946574 h 13064490"/>
                <a:gd name="connsiteX178" fmla="*/ 1383791 w 12767104"/>
                <a:gd name="connsiteY178" fmla="*/ 1783248 h 13064490"/>
                <a:gd name="connsiteX179" fmla="*/ 1075680 w 12767104"/>
                <a:gd name="connsiteY179" fmla="*/ 1999047 h 13064490"/>
                <a:gd name="connsiteX180" fmla="*/ 1053084 w 12767104"/>
                <a:gd name="connsiteY180" fmla="*/ 2431542 h 13064490"/>
                <a:gd name="connsiteX181" fmla="*/ 514350 w 12767104"/>
                <a:gd name="connsiteY181" fmla="*/ 2355342 h 13064490"/>
                <a:gd name="connsiteX182" fmla="*/ 469831 w 12767104"/>
                <a:gd name="connsiteY182" fmla="*/ 2529838 h 13064490"/>
                <a:gd name="connsiteX183" fmla="*/ 0 w 12767104"/>
                <a:gd name="connsiteY183" fmla="*/ 2450592 h 13064490"/>
                <a:gd name="connsiteX0" fmla="*/ 0 w 12767104"/>
                <a:gd name="connsiteY0" fmla="*/ 2450592 h 13064490"/>
                <a:gd name="connsiteX1" fmla="*/ 266319 w 12767104"/>
                <a:gd name="connsiteY1" fmla="*/ 2830068 h 13064490"/>
                <a:gd name="connsiteX2" fmla="*/ 715899 w 12767104"/>
                <a:gd name="connsiteY2" fmla="*/ 2767965 h 13064490"/>
                <a:gd name="connsiteX3" fmla="*/ 1254633 w 12767104"/>
                <a:gd name="connsiteY3" fmla="*/ 3008757 h 13064490"/>
                <a:gd name="connsiteX4" fmla="*/ 1414652 w 12767104"/>
                <a:gd name="connsiteY4" fmla="*/ 3208019 h 13064490"/>
                <a:gd name="connsiteX5" fmla="*/ 1605152 w 12767104"/>
                <a:gd name="connsiteY5" fmla="*/ 3383279 h 13064490"/>
                <a:gd name="connsiteX6" fmla="*/ 1776602 w 12767104"/>
                <a:gd name="connsiteY6" fmla="*/ 3274694 h 13064490"/>
                <a:gd name="connsiteX7" fmla="*/ 2104262 w 12767104"/>
                <a:gd name="connsiteY7" fmla="*/ 3577589 h 13064490"/>
                <a:gd name="connsiteX8" fmla="*/ 2044827 w 12767104"/>
                <a:gd name="connsiteY8" fmla="*/ 3737610 h 13064490"/>
                <a:gd name="connsiteX9" fmla="*/ 2681477 w 12767104"/>
                <a:gd name="connsiteY9" fmla="*/ 3979544 h 13064490"/>
                <a:gd name="connsiteX10" fmla="*/ 3096767 w 12767104"/>
                <a:gd name="connsiteY10" fmla="*/ 3918584 h 13064490"/>
                <a:gd name="connsiteX11" fmla="*/ 3167252 w 12767104"/>
                <a:gd name="connsiteY11" fmla="*/ 4078604 h 13064490"/>
                <a:gd name="connsiteX12" fmla="*/ 3313937 w 12767104"/>
                <a:gd name="connsiteY12" fmla="*/ 4000499 h 13064490"/>
                <a:gd name="connsiteX13" fmla="*/ 3447669 w 12767104"/>
                <a:gd name="connsiteY13" fmla="*/ 4025646 h 13064490"/>
                <a:gd name="connsiteX14" fmla="*/ 3510152 w 12767104"/>
                <a:gd name="connsiteY14" fmla="*/ 4219574 h 13064490"/>
                <a:gd name="connsiteX15" fmla="*/ 3515867 w 12767104"/>
                <a:gd name="connsiteY15" fmla="*/ 4589144 h 13064490"/>
                <a:gd name="connsiteX16" fmla="*/ 3371087 w 12767104"/>
                <a:gd name="connsiteY16" fmla="*/ 4928234 h 13064490"/>
                <a:gd name="connsiteX17" fmla="*/ 3479672 w 12767104"/>
                <a:gd name="connsiteY17" fmla="*/ 5463539 h 13064490"/>
                <a:gd name="connsiteX18" fmla="*/ 3310127 w 12767104"/>
                <a:gd name="connsiteY18" fmla="*/ 5494019 h 13064490"/>
                <a:gd name="connsiteX19" fmla="*/ 3172967 w 12767104"/>
                <a:gd name="connsiteY19" fmla="*/ 6015989 h 13064490"/>
                <a:gd name="connsiteX20" fmla="*/ 3262502 w 12767104"/>
                <a:gd name="connsiteY20" fmla="*/ 6031229 h 13064490"/>
                <a:gd name="connsiteX21" fmla="*/ 3315842 w 12767104"/>
                <a:gd name="connsiteY21" fmla="*/ 6193154 h 13064490"/>
                <a:gd name="connsiteX22" fmla="*/ 3464432 w 12767104"/>
                <a:gd name="connsiteY22" fmla="*/ 6115049 h 13064490"/>
                <a:gd name="connsiteX23" fmla="*/ 3593972 w 12767104"/>
                <a:gd name="connsiteY23" fmla="*/ 6273164 h 13064490"/>
                <a:gd name="connsiteX24" fmla="*/ 3835146 w 12767104"/>
                <a:gd name="connsiteY24" fmla="*/ 6307836 h 13064490"/>
                <a:gd name="connsiteX25" fmla="*/ 3643502 w 12767104"/>
                <a:gd name="connsiteY25" fmla="*/ 6793229 h 13064490"/>
                <a:gd name="connsiteX26" fmla="*/ 3704462 w 12767104"/>
                <a:gd name="connsiteY26" fmla="*/ 7218044 h 13064490"/>
                <a:gd name="connsiteX27" fmla="*/ 3508247 w 12767104"/>
                <a:gd name="connsiteY27" fmla="*/ 7745729 h 13064490"/>
                <a:gd name="connsiteX28" fmla="*/ 3654932 w 12767104"/>
                <a:gd name="connsiteY28" fmla="*/ 7880984 h 13064490"/>
                <a:gd name="connsiteX29" fmla="*/ 3396234 w 12767104"/>
                <a:gd name="connsiteY29" fmla="*/ 8180451 h 13064490"/>
                <a:gd name="connsiteX30" fmla="*/ 3645407 w 12767104"/>
                <a:gd name="connsiteY30" fmla="*/ 8650604 h 13064490"/>
                <a:gd name="connsiteX31" fmla="*/ 4189476 w 12767104"/>
                <a:gd name="connsiteY31" fmla="*/ 9107805 h 13064490"/>
                <a:gd name="connsiteX32" fmla="*/ 4317872 w 12767104"/>
                <a:gd name="connsiteY32" fmla="*/ 9022079 h 13064490"/>
                <a:gd name="connsiteX33" fmla="*/ 4573142 w 12767104"/>
                <a:gd name="connsiteY33" fmla="*/ 9305924 h 13064490"/>
                <a:gd name="connsiteX34" fmla="*/ 4847462 w 12767104"/>
                <a:gd name="connsiteY34" fmla="*/ 9330689 h 13064490"/>
                <a:gd name="connsiteX35" fmla="*/ 5024627 w 12767104"/>
                <a:gd name="connsiteY35" fmla="*/ 9193529 h 13064490"/>
                <a:gd name="connsiteX36" fmla="*/ 5401817 w 12767104"/>
                <a:gd name="connsiteY36" fmla="*/ 9408794 h 13064490"/>
                <a:gd name="connsiteX37" fmla="*/ 5702807 w 12767104"/>
                <a:gd name="connsiteY37" fmla="*/ 9414509 h 13064490"/>
                <a:gd name="connsiteX38" fmla="*/ 5805677 w 12767104"/>
                <a:gd name="connsiteY38" fmla="*/ 9641204 h 13064490"/>
                <a:gd name="connsiteX39" fmla="*/ 6116192 w 12767104"/>
                <a:gd name="connsiteY39" fmla="*/ 9660254 h 13064490"/>
                <a:gd name="connsiteX40" fmla="*/ 6206109 w 12767104"/>
                <a:gd name="connsiteY40" fmla="*/ 9857613 h 13064490"/>
                <a:gd name="connsiteX41" fmla="*/ 6379082 w 12767104"/>
                <a:gd name="connsiteY41" fmla="*/ 9858374 h 13064490"/>
                <a:gd name="connsiteX42" fmla="*/ 6531482 w 12767104"/>
                <a:gd name="connsiteY42" fmla="*/ 10033634 h 13064490"/>
                <a:gd name="connsiteX43" fmla="*/ 6741032 w 12767104"/>
                <a:gd name="connsiteY43" fmla="*/ 10033634 h 13064490"/>
                <a:gd name="connsiteX44" fmla="*/ 6769607 w 12767104"/>
                <a:gd name="connsiteY44" fmla="*/ 10528934 h 13064490"/>
                <a:gd name="connsiteX45" fmla="*/ 6960108 w 12767104"/>
                <a:gd name="connsiteY45" fmla="*/ 10938891 h 13064490"/>
                <a:gd name="connsiteX46" fmla="*/ 6458712 w 12767104"/>
                <a:gd name="connsiteY46" fmla="*/ 11369040 h 13064490"/>
                <a:gd name="connsiteX47" fmla="*/ 6592443 w 12767104"/>
                <a:gd name="connsiteY47" fmla="*/ 11569065 h 13064490"/>
                <a:gd name="connsiteX48" fmla="*/ 6723888 w 12767104"/>
                <a:gd name="connsiteY48" fmla="*/ 11530965 h 13064490"/>
                <a:gd name="connsiteX49" fmla="*/ 6826758 w 12767104"/>
                <a:gd name="connsiteY49" fmla="*/ 11633835 h 13064490"/>
                <a:gd name="connsiteX50" fmla="*/ 6834378 w 12767104"/>
                <a:gd name="connsiteY50" fmla="*/ 11870055 h 13064490"/>
                <a:gd name="connsiteX51" fmla="*/ 6950583 w 12767104"/>
                <a:gd name="connsiteY51" fmla="*/ 12011025 h 13064490"/>
                <a:gd name="connsiteX52" fmla="*/ 7009638 w 12767104"/>
                <a:gd name="connsiteY52" fmla="*/ 12390120 h 13064490"/>
                <a:gd name="connsiteX53" fmla="*/ 6941058 w 12767104"/>
                <a:gd name="connsiteY53" fmla="*/ 12628245 h 13064490"/>
                <a:gd name="connsiteX54" fmla="*/ 7076313 w 12767104"/>
                <a:gd name="connsiteY54" fmla="*/ 12847320 h 13064490"/>
                <a:gd name="connsiteX55" fmla="*/ 7202043 w 12767104"/>
                <a:gd name="connsiteY55" fmla="*/ 12943713 h 13064490"/>
                <a:gd name="connsiteX56" fmla="*/ 7287768 w 12767104"/>
                <a:gd name="connsiteY56" fmla="*/ 12799695 h 13064490"/>
                <a:gd name="connsiteX57" fmla="*/ 7377303 w 12767104"/>
                <a:gd name="connsiteY57" fmla="*/ 12759690 h 13064490"/>
                <a:gd name="connsiteX58" fmla="*/ 7748778 w 12767104"/>
                <a:gd name="connsiteY58" fmla="*/ 12538710 h 13064490"/>
                <a:gd name="connsiteX59" fmla="*/ 8312658 w 12767104"/>
                <a:gd name="connsiteY59" fmla="*/ 13034010 h 13064490"/>
                <a:gd name="connsiteX60" fmla="*/ 8440293 w 12767104"/>
                <a:gd name="connsiteY60" fmla="*/ 12971145 h 13064490"/>
                <a:gd name="connsiteX61" fmla="*/ 8819388 w 12767104"/>
                <a:gd name="connsiteY61" fmla="*/ 13013055 h 13064490"/>
                <a:gd name="connsiteX62" fmla="*/ 9089898 w 12767104"/>
                <a:gd name="connsiteY62" fmla="*/ 13064490 h 13064490"/>
                <a:gd name="connsiteX63" fmla="*/ 9554718 w 12767104"/>
                <a:gd name="connsiteY63" fmla="*/ 12974954 h 13064490"/>
                <a:gd name="connsiteX64" fmla="*/ 9853803 w 12767104"/>
                <a:gd name="connsiteY64" fmla="*/ 12885420 h 13064490"/>
                <a:gd name="connsiteX65" fmla="*/ 9954006 w 12767104"/>
                <a:gd name="connsiteY65" fmla="*/ 12968097 h 13064490"/>
                <a:gd name="connsiteX66" fmla="*/ 10019538 w 12767104"/>
                <a:gd name="connsiteY66" fmla="*/ 12891134 h 13064490"/>
                <a:gd name="connsiteX67" fmla="*/ 10107168 w 12767104"/>
                <a:gd name="connsiteY67" fmla="*/ 12702539 h 13064490"/>
                <a:gd name="connsiteX68" fmla="*/ 10103358 w 12767104"/>
                <a:gd name="connsiteY68" fmla="*/ 12614909 h 13064490"/>
                <a:gd name="connsiteX69" fmla="*/ 10177653 w 12767104"/>
                <a:gd name="connsiteY69" fmla="*/ 12538709 h 13064490"/>
                <a:gd name="connsiteX70" fmla="*/ 10135743 w 12767104"/>
                <a:gd name="connsiteY70" fmla="*/ 12378689 h 13064490"/>
                <a:gd name="connsiteX71" fmla="*/ 10267188 w 12767104"/>
                <a:gd name="connsiteY71" fmla="*/ 12338684 h 13064490"/>
                <a:gd name="connsiteX72" fmla="*/ 10419207 w 12767104"/>
                <a:gd name="connsiteY72" fmla="*/ 11967972 h 13064490"/>
                <a:gd name="connsiteX73" fmla="*/ 11149203 w 12767104"/>
                <a:gd name="connsiteY73" fmla="*/ 12121514 h 13064490"/>
                <a:gd name="connsiteX74" fmla="*/ 12090273 w 12767104"/>
                <a:gd name="connsiteY74" fmla="*/ 11727179 h 13064490"/>
                <a:gd name="connsiteX75" fmla="*/ 12248388 w 12767104"/>
                <a:gd name="connsiteY75" fmla="*/ 11870054 h 13064490"/>
                <a:gd name="connsiteX76" fmla="*/ 12362688 w 12767104"/>
                <a:gd name="connsiteY76" fmla="*/ 11891009 h 13064490"/>
                <a:gd name="connsiteX77" fmla="*/ 12524613 w 12767104"/>
                <a:gd name="connsiteY77" fmla="*/ 11662409 h 13064490"/>
                <a:gd name="connsiteX78" fmla="*/ 12600813 w 12767104"/>
                <a:gd name="connsiteY78" fmla="*/ 11622404 h 13064490"/>
                <a:gd name="connsiteX79" fmla="*/ 12658344 w 12767104"/>
                <a:gd name="connsiteY79" fmla="*/ 11645265 h 13064490"/>
                <a:gd name="connsiteX80" fmla="*/ 12758928 w 12767104"/>
                <a:gd name="connsiteY80" fmla="*/ 11344274 h 13064490"/>
                <a:gd name="connsiteX81" fmla="*/ 12446507 w 12767104"/>
                <a:gd name="connsiteY81" fmla="*/ 10921364 h 13064490"/>
                <a:gd name="connsiteX82" fmla="*/ 12383642 w 12767104"/>
                <a:gd name="connsiteY82" fmla="*/ 10618469 h 13064490"/>
                <a:gd name="connsiteX83" fmla="*/ 12201906 w 12767104"/>
                <a:gd name="connsiteY83" fmla="*/ 10423017 h 13064490"/>
                <a:gd name="connsiteX84" fmla="*/ 12216002 w 12767104"/>
                <a:gd name="connsiteY84" fmla="*/ 10138409 h 13064490"/>
                <a:gd name="connsiteX85" fmla="*/ 12560807 w 12767104"/>
                <a:gd name="connsiteY85" fmla="*/ 9631679 h 13064490"/>
                <a:gd name="connsiteX86" fmla="*/ 12693777 w 12767104"/>
                <a:gd name="connsiteY86" fmla="*/ 8833866 h 13064490"/>
                <a:gd name="connsiteX87" fmla="*/ 12472416 w 12767104"/>
                <a:gd name="connsiteY87" fmla="*/ 8590407 h 13064490"/>
                <a:gd name="connsiteX88" fmla="*/ 12508992 w 12767104"/>
                <a:gd name="connsiteY88" fmla="*/ 7827264 h 13064490"/>
                <a:gd name="connsiteX89" fmla="*/ 12256389 w 12767104"/>
                <a:gd name="connsiteY89" fmla="*/ 7655052 h 13064490"/>
                <a:gd name="connsiteX90" fmla="*/ 11978640 w 12767104"/>
                <a:gd name="connsiteY90" fmla="*/ 7424928 h 13064490"/>
                <a:gd name="connsiteX91" fmla="*/ 11887200 w 12767104"/>
                <a:gd name="connsiteY91" fmla="*/ 6784848 h 13064490"/>
                <a:gd name="connsiteX92" fmla="*/ 12052173 w 12767104"/>
                <a:gd name="connsiteY92" fmla="*/ 6573774 h 13064490"/>
                <a:gd name="connsiteX93" fmla="*/ 12172950 w 12767104"/>
                <a:gd name="connsiteY93" fmla="*/ 6334887 h 13064490"/>
                <a:gd name="connsiteX94" fmla="*/ 12179808 w 12767104"/>
                <a:gd name="connsiteY94" fmla="*/ 5888736 h 13064490"/>
                <a:gd name="connsiteX95" fmla="*/ 11915394 w 12767104"/>
                <a:gd name="connsiteY95" fmla="*/ 5550027 h 13064490"/>
                <a:gd name="connsiteX96" fmla="*/ 11612880 w 12767104"/>
                <a:gd name="connsiteY96" fmla="*/ 5285232 h 13064490"/>
                <a:gd name="connsiteX97" fmla="*/ 11137392 w 12767104"/>
                <a:gd name="connsiteY97" fmla="*/ 4791456 h 13064490"/>
                <a:gd name="connsiteX98" fmla="*/ 10345674 w 12767104"/>
                <a:gd name="connsiteY98" fmla="*/ 4283583 h 13064490"/>
                <a:gd name="connsiteX99" fmla="*/ 10364343 w 12767104"/>
                <a:gd name="connsiteY99" fmla="*/ 3643122 h 13064490"/>
                <a:gd name="connsiteX100" fmla="*/ 10991088 w 12767104"/>
                <a:gd name="connsiteY100" fmla="*/ 3035808 h 13064490"/>
                <a:gd name="connsiteX101" fmla="*/ 11228832 w 12767104"/>
                <a:gd name="connsiteY101" fmla="*/ 2523744 h 13064490"/>
                <a:gd name="connsiteX102" fmla="*/ 11155680 w 12767104"/>
                <a:gd name="connsiteY102" fmla="*/ 2286000 h 13064490"/>
                <a:gd name="connsiteX103" fmla="*/ 11391900 w 12767104"/>
                <a:gd name="connsiteY103" fmla="*/ 1664970 h 13064490"/>
                <a:gd name="connsiteX104" fmla="*/ 11299698 w 12767104"/>
                <a:gd name="connsiteY104" fmla="*/ 1289304 h 13064490"/>
                <a:gd name="connsiteX105" fmla="*/ 10966704 w 12767104"/>
                <a:gd name="connsiteY105" fmla="*/ 1435227 h 13064490"/>
                <a:gd name="connsiteX106" fmla="*/ 10770870 w 12767104"/>
                <a:gd name="connsiteY106" fmla="*/ 1719072 h 13064490"/>
                <a:gd name="connsiteX107" fmla="*/ 10211943 w 12767104"/>
                <a:gd name="connsiteY107" fmla="*/ 1704594 h 13064490"/>
                <a:gd name="connsiteX108" fmla="*/ 10643616 w 12767104"/>
                <a:gd name="connsiteY108" fmla="*/ 987552 h 13064490"/>
                <a:gd name="connsiteX109" fmla="*/ 10569321 w 12767104"/>
                <a:gd name="connsiteY109" fmla="*/ 768477 h 13064490"/>
                <a:gd name="connsiteX110" fmla="*/ 10310241 w 12767104"/>
                <a:gd name="connsiteY110" fmla="*/ 644652 h 13064490"/>
                <a:gd name="connsiteX111" fmla="*/ 10132695 w 12767104"/>
                <a:gd name="connsiteY111" fmla="*/ 798957 h 13064490"/>
                <a:gd name="connsiteX112" fmla="*/ 9947147 w 12767104"/>
                <a:gd name="connsiteY112" fmla="*/ 712469 h 13064490"/>
                <a:gd name="connsiteX113" fmla="*/ 9547097 w 12767104"/>
                <a:gd name="connsiteY113" fmla="*/ 748664 h 13064490"/>
                <a:gd name="connsiteX114" fmla="*/ 9390887 w 12767104"/>
                <a:gd name="connsiteY114" fmla="*/ 302894 h 13064490"/>
                <a:gd name="connsiteX115" fmla="*/ 9286112 w 12767104"/>
                <a:gd name="connsiteY115" fmla="*/ 152399 h 13064490"/>
                <a:gd name="connsiteX116" fmla="*/ 9089136 w 12767104"/>
                <a:gd name="connsiteY116" fmla="*/ 0 h 13064490"/>
                <a:gd name="connsiteX117" fmla="*/ 9030842 w 12767104"/>
                <a:gd name="connsiteY117" fmla="*/ 188594 h 13064490"/>
                <a:gd name="connsiteX118" fmla="*/ 9137522 w 12767104"/>
                <a:gd name="connsiteY118" fmla="*/ 352424 h 13064490"/>
                <a:gd name="connsiteX119" fmla="*/ 8903207 w 12767104"/>
                <a:gd name="connsiteY119" fmla="*/ 421004 h 13064490"/>
                <a:gd name="connsiteX120" fmla="*/ 8634602 w 12767104"/>
                <a:gd name="connsiteY120" fmla="*/ 548639 h 13064490"/>
                <a:gd name="connsiteX121" fmla="*/ 8421242 w 12767104"/>
                <a:gd name="connsiteY121" fmla="*/ 859154 h 13064490"/>
                <a:gd name="connsiteX122" fmla="*/ 8219312 w 12767104"/>
                <a:gd name="connsiteY122" fmla="*/ 922019 h 13064490"/>
                <a:gd name="connsiteX123" fmla="*/ 8125967 w 12767104"/>
                <a:gd name="connsiteY123" fmla="*/ 1301114 h 13064490"/>
                <a:gd name="connsiteX124" fmla="*/ 8017382 w 12767104"/>
                <a:gd name="connsiteY124" fmla="*/ 1407794 h 13064490"/>
                <a:gd name="connsiteX125" fmla="*/ 7960232 w 12767104"/>
                <a:gd name="connsiteY125" fmla="*/ 1514474 h 13064490"/>
                <a:gd name="connsiteX126" fmla="*/ 7884032 w 12767104"/>
                <a:gd name="connsiteY126" fmla="*/ 1417319 h 13064490"/>
                <a:gd name="connsiteX127" fmla="*/ 7783067 w 12767104"/>
                <a:gd name="connsiteY127" fmla="*/ 1499234 h 13064490"/>
                <a:gd name="connsiteX128" fmla="*/ 7695437 w 12767104"/>
                <a:gd name="connsiteY128" fmla="*/ 1630679 h 13064490"/>
                <a:gd name="connsiteX129" fmla="*/ 7692009 w 12767104"/>
                <a:gd name="connsiteY129" fmla="*/ 1780413 h 13064490"/>
                <a:gd name="connsiteX130" fmla="*/ 7466837 w 12767104"/>
                <a:gd name="connsiteY130" fmla="*/ 1535429 h 13064490"/>
                <a:gd name="connsiteX131" fmla="*/ 7015352 w 12767104"/>
                <a:gd name="connsiteY131" fmla="*/ 1952624 h 13064490"/>
                <a:gd name="connsiteX132" fmla="*/ 6794372 w 12767104"/>
                <a:gd name="connsiteY132" fmla="*/ 1811654 h 13064490"/>
                <a:gd name="connsiteX133" fmla="*/ 6438129 w 12767104"/>
                <a:gd name="connsiteY133" fmla="*/ 2047977 h 13064490"/>
                <a:gd name="connsiteX134" fmla="*/ 6388541 w 12767104"/>
                <a:gd name="connsiteY134" fmla="*/ 2077730 h 13064490"/>
                <a:gd name="connsiteX135" fmla="*/ 6200069 w 12767104"/>
                <a:gd name="connsiteY135" fmla="*/ 2258230 h 13064490"/>
                <a:gd name="connsiteX136" fmla="*/ 6132668 w 12767104"/>
                <a:gd name="connsiteY136" fmla="*/ 2184840 h 13064490"/>
                <a:gd name="connsiteX137" fmla="*/ 6051343 w 12767104"/>
                <a:gd name="connsiteY137" fmla="*/ 2172939 h 13064490"/>
                <a:gd name="connsiteX138" fmla="*/ 6160437 w 12767104"/>
                <a:gd name="connsiteY138" fmla="*/ 2085664 h 13064490"/>
                <a:gd name="connsiteX139" fmla="*/ 6152503 w 12767104"/>
                <a:gd name="connsiteY139" fmla="*/ 2036076 h 13064490"/>
                <a:gd name="connsiteX140" fmla="*/ 6071179 w 12767104"/>
                <a:gd name="connsiteY140" fmla="*/ 2038060 h 13064490"/>
                <a:gd name="connsiteX141" fmla="*/ 5991838 w 12767104"/>
                <a:gd name="connsiteY141" fmla="*/ 2105499 h 13064490"/>
                <a:gd name="connsiteX142" fmla="*/ 5957469 w 12767104"/>
                <a:gd name="connsiteY142" fmla="*/ 2048407 h 13064490"/>
                <a:gd name="connsiteX143" fmla="*/ 5841165 w 12767104"/>
                <a:gd name="connsiteY143" fmla="*/ 2136802 h 13064490"/>
                <a:gd name="connsiteX144" fmla="*/ 5728031 w 12767104"/>
                <a:gd name="connsiteY144" fmla="*/ 2049961 h 13064490"/>
                <a:gd name="connsiteX145" fmla="*/ 5581714 w 12767104"/>
                <a:gd name="connsiteY145" fmla="*/ 2050271 h 13064490"/>
                <a:gd name="connsiteX146" fmla="*/ 5460256 w 12767104"/>
                <a:gd name="connsiteY146" fmla="*/ 2097565 h 13064490"/>
                <a:gd name="connsiteX147" fmla="*/ 5343431 w 12767104"/>
                <a:gd name="connsiteY147" fmla="*/ 2060837 h 13064490"/>
                <a:gd name="connsiteX148" fmla="*/ 5406726 w 12767104"/>
                <a:gd name="connsiteY148" fmla="*/ 1936586 h 13064490"/>
                <a:gd name="connsiteX149" fmla="*/ 5090795 w 12767104"/>
                <a:gd name="connsiteY149" fmla="*/ 1866128 h 13064490"/>
                <a:gd name="connsiteX150" fmla="*/ 5060722 w 12767104"/>
                <a:gd name="connsiteY150" fmla="*/ 1712143 h 13064490"/>
                <a:gd name="connsiteX151" fmla="*/ 4881247 w 12767104"/>
                <a:gd name="connsiteY151" fmla="*/ 1785439 h 13064490"/>
                <a:gd name="connsiteX152" fmla="*/ 4600337 w 12767104"/>
                <a:gd name="connsiteY152" fmla="*/ 1628820 h 13064490"/>
                <a:gd name="connsiteX153" fmla="*/ 4512137 w 12767104"/>
                <a:gd name="connsiteY153" fmla="*/ 1712763 h 13064490"/>
                <a:gd name="connsiteX154" fmla="*/ 4375274 w 12767104"/>
                <a:gd name="connsiteY154" fmla="*/ 1712763 h 13064490"/>
                <a:gd name="connsiteX155" fmla="*/ 4289902 w 12767104"/>
                <a:gd name="connsiteY155" fmla="*/ 1742267 h 13064490"/>
                <a:gd name="connsiteX156" fmla="*/ 4214609 w 12767104"/>
                <a:gd name="connsiteY156" fmla="*/ 1593753 h 13064490"/>
                <a:gd name="connsiteX157" fmla="*/ 4095599 w 12767104"/>
                <a:gd name="connsiteY157" fmla="*/ 1520363 h 13064490"/>
                <a:gd name="connsiteX158" fmla="*/ 4099856 w 12767104"/>
                <a:gd name="connsiteY158" fmla="*/ 1431046 h 13064490"/>
                <a:gd name="connsiteX159" fmla="*/ 3990648 w 12767104"/>
                <a:gd name="connsiteY159" fmla="*/ 1371682 h 13064490"/>
                <a:gd name="connsiteX160" fmla="*/ 3762439 w 12767104"/>
                <a:gd name="connsiteY160" fmla="*/ 1268200 h 13064490"/>
                <a:gd name="connsiteX161" fmla="*/ 3695192 w 12767104"/>
                <a:gd name="connsiteY161" fmla="*/ 1295016 h 13064490"/>
                <a:gd name="connsiteX162" fmla="*/ 3505928 w 12767104"/>
                <a:gd name="connsiteY162" fmla="*/ 1079839 h 13064490"/>
                <a:gd name="connsiteX163" fmla="*/ 3296242 w 12767104"/>
                <a:gd name="connsiteY163" fmla="*/ 1199033 h 13064490"/>
                <a:gd name="connsiteX164" fmla="*/ 3234753 w 12767104"/>
                <a:gd name="connsiteY164" fmla="*/ 1089940 h 13064490"/>
                <a:gd name="connsiteX165" fmla="*/ 3039995 w 12767104"/>
                <a:gd name="connsiteY165" fmla="*/ 1162467 h 13064490"/>
                <a:gd name="connsiteX166" fmla="*/ 2992765 w 12767104"/>
                <a:gd name="connsiteY166" fmla="*/ 1034402 h 13064490"/>
                <a:gd name="connsiteX167" fmla="*/ 2920345 w 12767104"/>
                <a:gd name="connsiteY167" fmla="*/ 1007542 h 13064490"/>
                <a:gd name="connsiteX168" fmla="*/ 2792430 w 12767104"/>
                <a:gd name="connsiteY168" fmla="*/ 1246638 h 13064490"/>
                <a:gd name="connsiteX169" fmla="*/ 2793380 w 12767104"/>
                <a:gd name="connsiteY169" fmla="*/ 1429807 h 13064490"/>
                <a:gd name="connsiteX170" fmla="*/ 2661341 w 12767104"/>
                <a:gd name="connsiteY170" fmla="*/ 1498462 h 13064490"/>
                <a:gd name="connsiteX171" fmla="*/ 2541665 w 12767104"/>
                <a:gd name="connsiteY171" fmla="*/ 1603773 h 13064490"/>
                <a:gd name="connsiteX172" fmla="*/ 2356057 w 12767104"/>
                <a:gd name="connsiteY172" fmla="*/ 1591769 h 13064490"/>
                <a:gd name="connsiteX173" fmla="*/ 2241013 w 12767104"/>
                <a:gd name="connsiteY173" fmla="*/ 1758385 h 13064490"/>
                <a:gd name="connsiteX174" fmla="*/ 2084315 w 12767104"/>
                <a:gd name="connsiteY174" fmla="*/ 1706813 h 13064490"/>
                <a:gd name="connsiteX175" fmla="*/ 2012822 w 12767104"/>
                <a:gd name="connsiteY175" fmla="*/ 1710689 h 13064490"/>
                <a:gd name="connsiteX176" fmla="*/ 2001331 w 12767104"/>
                <a:gd name="connsiteY176" fmla="*/ 1870711 h 13064490"/>
                <a:gd name="connsiteX177" fmla="*/ 1748145 w 12767104"/>
                <a:gd name="connsiteY177" fmla="*/ 1946574 h 13064490"/>
                <a:gd name="connsiteX178" fmla="*/ 1383791 w 12767104"/>
                <a:gd name="connsiteY178" fmla="*/ 1783248 h 13064490"/>
                <a:gd name="connsiteX179" fmla="*/ 1075680 w 12767104"/>
                <a:gd name="connsiteY179" fmla="*/ 1999047 h 13064490"/>
                <a:gd name="connsiteX180" fmla="*/ 1053084 w 12767104"/>
                <a:gd name="connsiteY180" fmla="*/ 2431542 h 13064490"/>
                <a:gd name="connsiteX181" fmla="*/ 514350 w 12767104"/>
                <a:gd name="connsiteY181" fmla="*/ 2355342 h 13064490"/>
                <a:gd name="connsiteX182" fmla="*/ 469831 w 12767104"/>
                <a:gd name="connsiteY182" fmla="*/ 2529838 h 13064490"/>
                <a:gd name="connsiteX183" fmla="*/ 0 w 12767104"/>
                <a:gd name="connsiteY183" fmla="*/ 2450592 h 13064490"/>
                <a:gd name="connsiteX0" fmla="*/ 0 w 12767104"/>
                <a:gd name="connsiteY0" fmla="*/ 2450592 h 13064490"/>
                <a:gd name="connsiteX1" fmla="*/ 266319 w 12767104"/>
                <a:gd name="connsiteY1" fmla="*/ 2830068 h 13064490"/>
                <a:gd name="connsiteX2" fmla="*/ 715899 w 12767104"/>
                <a:gd name="connsiteY2" fmla="*/ 2767965 h 13064490"/>
                <a:gd name="connsiteX3" fmla="*/ 1254633 w 12767104"/>
                <a:gd name="connsiteY3" fmla="*/ 3008757 h 13064490"/>
                <a:gd name="connsiteX4" fmla="*/ 1414652 w 12767104"/>
                <a:gd name="connsiteY4" fmla="*/ 3208019 h 13064490"/>
                <a:gd name="connsiteX5" fmla="*/ 1605152 w 12767104"/>
                <a:gd name="connsiteY5" fmla="*/ 3383279 h 13064490"/>
                <a:gd name="connsiteX6" fmla="*/ 1776602 w 12767104"/>
                <a:gd name="connsiteY6" fmla="*/ 3274694 h 13064490"/>
                <a:gd name="connsiteX7" fmla="*/ 2104262 w 12767104"/>
                <a:gd name="connsiteY7" fmla="*/ 3577589 h 13064490"/>
                <a:gd name="connsiteX8" fmla="*/ 2044827 w 12767104"/>
                <a:gd name="connsiteY8" fmla="*/ 3737610 h 13064490"/>
                <a:gd name="connsiteX9" fmla="*/ 2681477 w 12767104"/>
                <a:gd name="connsiteY9" fmla="*/ 3979544 h 13064490"/>
                <a:gd name="connsiteX10" fmla="*/ 3096767 w 12767104"/>
                <a:gd name="connsiteY10" fmla="*/ 3918584 h 13064490"/>
                <a:gd name="connsiteX11" fmla="*/ 3167252 w 12767104"/>
                <a:gd name="connsiteY11" fmla="*/ 4078604 h 13064490"/>
                <a:gd name="connsiteX12" fmla="*/ 3313937 w 12767104"/>
                <a:gd name="connsiteY12" fmla="*/ 4000499 h 13064490"/>
                <a:gd name="connsiteX13" fmla="*/ 3447669 w 12767104"/>
                <a:gd name="connsiteY13" fmla="*/ 4025646 h 13064490"/>
                <a:gd name="connsiteX14" fmla="*/ 3510152 w 12767104"/>
                <a:gd name="connsiteY14" fmla="*/ 4219574 h 13064490"/>
                <a:gd name="connsiteX15" fmla="*/ 3515867 w 12767104"/>
                <a:gd name="connsiteY15" fmla="*/ 4589144 h 13064490"/>
                <a:gd name="connsiteX16" fmla="*/ 3371087 w 12767104"/>
                <a:gd name="connsiteY16" fmla="*/ 4928234 h 13064490"/>
                <a:gd name="connsiteX17" fmla="*/ 3479672 w 12767104"/>
                <a:gd name="connsiteY17" fmla="*/ 5463539 h 13064490"/>
                <a:gd name="connsiteX18" fmla="*/ 3310127 w 12767104"/>
                <a:gd name="connsiteY18" fmla="*/ 5494019 h 13064490"/>
                <a:gd name="connsiteX19" fmla="*/ 3172967 w 12767104"/>
                <a:gd name="connsiteY19" fmla="*/ 6015989 h 13064490"/>
                <a:gd name="connsiteX20" fmla="*/ 3262502 w 12767104"/>
                <a:gd name="connsiteY20" fmla="*/ 6031229 h 13064490"/>
                <a:gd name="connsiteX21" fmla="*/ 3315842 w 12767104"/>
                <a:gd name="connsiteY21" fmla="*/ 6193154 h 13064490"/>
                <a:gd name="connsiteX22" fmla="*/ 3464432 w 12767104"/>
                <a:gd name="connsiteY22" fmla="*/ 6115049 h 13064490"/>
                <a:gd name="connsiteX23" fmla="*/ 3593972 w 12767104"/>
                <a:gd name="connsiteY23" fmla="*/ 6273164 h 13064490"/>
                <a:gd name="connsiteX24" fmla="*/ 3835146 w 12767104"/>
                <a:gd name="connsiteY24" fmla="*/ 6307836 h 13064490"/>
                <a:gd name="connsiteX25" fmla="*/ 3643502 w 12767104"/>
                <a:gd name="connsiteY25" fmla="*/ 6793229 h 13064490"/>
                <a:gd name="connsiteX26" fmla="*/ 3704462 w 12767104"/>
                <a:gd name="connsiteY26" fmla="*/ 7218044 h 13064490"/>
                <a:gd name="connsiteX27" fmla="*/ 3508247 w 12767104"/>
                <a:gd name="connsiteY27" fmla="*/ 7745729 h 13064490"/>
                <a:gd name="connsiteX28" fmla="*/ 3654932 w 12767104"/>
                <a:gd name="connsiteY28" fmla="*/ 7880984 h 13064490"/>
                <a:gd name="connsiteX29" fmla="*/ 3396234 w 12767104"/>
                <a:gd name="connsiteY29" fmla="*/ 8180451 h 13064490"/>
                <a:gd name="connsiteX30" fmla="*/ 3645407 w 12767104"/>
                <a:gd name="connsiteY30" fmla="*/ 8650604 h 13064490"/>
                <a:gd name="connsiteX31" fmla="*/ 4189476 w 12767104"/>
                <a:gd name="connsiteY31" fmla="*/ 9107805 h 13064490"/>
                <a:gd name="connsiteX32" fmla="*/ 4317872 w 12767104"/>
                <a:gd name="connsiteY32" fmla="*/ 9022079 h 13064490"/>
                <a:gd name="connsiteX33" fmla="*/ 4573142 w 12767104"/>
                <a:gd name="connsiteY33" fmla="*/ 9305924 h 13064490"/>
                <a:gd name="connsiteX34" fmla="*/ 4847462 w 12767104"/>
                <a:gd name="connsiteY34" fmla="*/ 9330689 h 13064490"/>
                <a:gd name="connsiteX35" fmla="*/ 5024627 w 12767104"/>
                <a:gd name="connsiteY35" fmla="*/ 9193529 h 13064490"/>
                <a:gd name="connsiteX36" fmla="*/ 5401817 w 12767104"/>
                <a:gd name="connsiteY36" fmla="*/ 9408794 h 13064490"/>
                <a:gd name="connsiteX37" fmla="*/ 5702807 w 12767104"/>
                <a:gd name="connsiteY37" fmla="*/ 9414509 h 13064490"/>
                <a:gd name="connsiteX38" fmla="*/ 5805677 w 12767104"/>
                <a:gd name="connsiteY38" fmla="*/ 9641204 h 13064490"/>
                <a:gd name="connsiteX39" fmla="*/ 6116192 w 12767104"/>
                <a:gd name="connsiteY39" fmla="*/ 9660254 h 13064490"/>
                <a:gd name="connsiteX40" fmla="*/ 6206109 w 12767104"/>
                <a:gd name="connsiteY40" fmla="*/ 9857613 h 13064490"/>
                <a:gd name="connsiteX41" fmla="*/ 6379082 w 12767104"/>
                <a:gd name="connsiteY41" fmla="*/ 9858374 h 13064490"/>
                <a:gd name="connsiteX42" fmla="*/ 6531482 w 12767104"/>
                <a:gd name="connsiteY42" fmla="*/ 10033634 h 13064490"/>
                <a:gd name="connsiteX43" fmla="*/ 6741032 w 12767104"/>
                <a:gd name="connsiteY43" fmla="*/ 10033634 h 13064490"/>
                <a:gd name="connsiteX44" fmla="*/ 6769607 w 12767104"/>
                <a:gd name="connsiteY44" fmla="*/ 10528934 h 13064490"/>
                <a:gd name="connsiteX45" fmla="*/ 6960108 w 12767104"/>
                <a:gd name="connsiteY45" fmla="*/ 10938891 h 13064490"/>
                <a:gd name="connsiteX46" fmla="*/ 6458712 w 12767104"/>
                <a:gd name="connsiteY46" fmla="*/ 11369040 h 13064490"/>
                <a:gd name="connsiteX47" fmla="*/ 6592443 w 12767104"/>
                <a:gd name="connsiteY47" fmla="*/ 11569065 h 13064490"/>
                <a:gd name="connsiteX48" fmla="*/ 6723888 w 12767104"/>
                <a:gd name="connsiteY48" fmla="*/ 11530965 h 13064490"/>
                <a:gd name="connsiteX49" fmla="*/ 6826758 w 12767104"/>
                <a:gd name="connsiteY49" fmla="*/ 11633835 h 13064490"/>
                <a:gd name="connsiteX50" fmla="*/ 6834378 w 12767104"/>
                <a:gd name="connsiteY50" fmla="*/ 11870055 h 13064490"/>
                <a:gd name="connsiteX51" fmla="*/ 6950583 w 12767104"/>
                <a:gd name="connsiteY51" fmla="*/ 12011025 h 13064490"/>
                <a:gd name="connsiteX52" fmla="*/ 7009638 w 12767104"/>
                <a:gd name="connsiteY52" fmla="*/ 12390120 h 13064490"/>
                <a:gd name="connsiteX53" fmla="*/ 6941058 w 12767104"/>
                <a:gd name="connsiteY53" fmla="*/ 12628245 h 13064490"/>
                <a:gd name="connsiteX54" fmla="*/ 7076313 w 12767104"/>
                <a:gd name="connsiteY54" fmla="*/ 12847320 h 13064490"/>
                <a:gd name="connsiteX55" fmla="*/ 7202043 w 12767104"/>
                <a:gd name="connsiteY55" fmla="*/ 12943713 h 13064490"/>
                <a:gd name="connsiteX56" fmla="*/ 7287768 w 12767104"/>
                <a:gd name="connsiteY56" fmla="*/ 12799695 h 13064490"/>
                <a:gd name="connsiteX57" fmla="*/ 7377303 w 12767104"/>
                <a:gd name="connsiteY57" fmla="*/ 12759690 h 13064490"/>
                <a:gd name="connsiteX58" fmla="*/ 7748778 w 12767104"/>
                <a:gd name="connsiteY58" fmla="*/ 12538710 h 13064490"/>
                <a:gd name="connsiteX59" fmla="*/ 8312658 w 12767104"/>
                <a:gd name="connsiteY59" fmla="*/ 13034010 h 13064490"/>
                <a:gd name="connsiteX60" fmla="*/ 8440293 w 12767104"/>
                <a:gd name="connsiteY60" fmla="*/ 12971145 h 13064490"/>
                <a:gd name="connsiteX61" fmla="*/ 8819388 w 12767104"/>
                <a:gd name="connsiteY61" fmla="*/ 13013055 h 13064490"/>
                <a:gd name="connsiteX62" fmla="*/ 9089898 w 12767104"/>
                <a:gd name="connsiteY62" fmla="*/ 13064490 h 13064490"/>
                <a:gd name="connsiteX63" fmla="*/ 9554718 w 12767104"/>
                <a:gd name="connsiteY63" fmla="*/ 12974954 h 13064490"/>
                <a:gd name="connsiteX64" fmla="*/ 9853803 w 12767104"/>
                <a:gd name="connsiteY64" fmla="*/ 12885420 h 13064490"/>
                <a:gd name="connsiteX65" fmla="*/ 9954006 w 12767104"/>
                <a:gd name="connsiteY65" fmla="*/ 12968097 h 13064490"/>
                <a:gd name="connsiteX66" fmla="*/ 10019538 w 12767104"/>
                <a:gd name="connsiteY66" fmla="*/ 12891134 h 13064490"/>
                <a:gd name="connsiteX67" fmla="*/ 10107168 w 12767104"/>
                <a:gd name="connsiteY67" fmla="*/ 12702539 h 13064490"/>
                <a:gd name="connsiteX68" fmla="*/ 10103358 w 12767104"/>
                <a:gd name="connsiteY68" fmla="*/ 12614909 h 13064490"/>
                <a:gd name="connsiteX69" fmla="*/ 10177653 w 12767104"/>
                <a:gd name="connsiteY69" fmla="*/ 12538709 h 13064490"/>
                <a:gd name="connsiteX70" fmla="*/ 10135743 w 12767104"/>
                <a:gd name="connsiteY70" fmla="*/ 12378689 h 13064490"/>
                <a:gd name="connsiteX71" fmla="*/ 10267188 w 12767104"/>
                <a:gd name="connsiteY71" fmla="*/ 12338684 h 13064490"/>
                <a:gd name="connsiteX72" fmla="*/ 10419207 w 12767104"/>
                <a:gd name="connsiteY72" fmla="*/ 11967972 h 13064490"/>
                <a:gd name="connsiteX73" fmla="*/ 11149203 w 12767104"/>
                <a:gd name="connsiteY73" fmla="*/ 12121514 h 13064490"/>
                <a:gd name="connsiteX74" fmla="*/ 12090273 w 12767104"/>
                <a:gd name="connsiteY74" fmla="*/ 11727179 h 13064490"/>
                <a:gd name="connsiteX75" fmla="*/ 12248388 w 12767104"/>
                <a:gd name="connsiteY75" fmla="*/ 11870054 h 13064490"/>
                <a:gd name="connsiteX76" fmla="*/ 12362688 w 12767104"/>
                <a:gd name="connsiteY76" fmla="*/ 11891009 h 13064490"/>
                <a:gd name="connsiteX77" fmla="*/ 12524613 w 12767104"/>
                <a:gd name="connsiteY77" fmla="*/ 11662409 h 13064490"/>
                <a:gd name="connsiteX78" fmla="*/ 12600813 w 12767104"/>
                <a:gd name="connsiteY78" fmla="*/ 11622404 h 13064490"/>
                <a:gd name="connsiteX79" fmla="*/ 12658344 w 12767104"/>
                <a:gd name="connsiteY79" fmla="*/ 11645265 h 13064490"/>
                <a:gd name="connsiteX80" fmla="*/ 12758928 w 12767104"/>
                <a:gd name="connsiteY80" fmla="*/ 11344274 h 13064490"/>
                <a:gd name="connsiteX81" fmla="*/ 12446507 w 12767104"/>
                <a:gd name="connsiteY81" fmla="*/ 10921364 h 13064490"/>
                <a:gd name="connsiteX82" fmla="*/ 12383642 w 12767104"/>
                <a:gd name="connsiteY82" fmla="*/ 10618469 h 13064490"/>
                <a:gd name="connsiteX83" fmla="*/ 12201906 w 12767104"/>
                <a:gd name="connsiteY83" fmla="*/ 10423017 h 13064490"/>
                <a:gd name="connsiteX84" fmla="*/ 12216002 w 12767104"/>
                <a:gd name="connsiteY84" fmla="*/ 10138409 h 13064490"/>
                <a:gd name="connsiteX85" fmla="*/ 12560807 w 12767104"/>
                <a:gd name="connsiteY85" fmla="*/ 9631679 h 13064490"/>
                <a:gd name="connsiteX86" fmla="*/ 12693777 w 12767104"/>
                <a:gd name="connsiteY86" fmla="*/ 8833866 h 13064490"/>
                <a:gd name="connsiteX87" fmla="*/ 12472416 w 12767104"/>
                <a:gd name="connsiteY87" fmla="*/ 8590407 h 13064490"/>
                <a:gd name="connsiteX88" fmla="*/ 12508992 w 12767104"/>
                <a:gd name="connsiteY88" fmla="*/ 7827264 h 13064490"/>
                <a:gd name="connsiteX89" fmla="*/ 12256389 w 12767104"/>
                <a:gd name="connsiteY89" fmla="*/ 7655052 h 13064490"/>
                <a:gd name="connsiteX90" fmla="*/ 11978640 w 12767104"/>
                <a:gd name="connsiteY90" fmla="*/ 7424928 h 13064490"/>
                <a:gd name="connsiteX91" fmla="*/ 11887200 w 12767104"/>
                <a:gd name="connsiteY91" fmla="*/ 6784848 h 13064490"/>
                <a:gd name="connsiteX92" fmla="*/ 12052173 w 12767104"/>
                <a:gd name="connsiteY92" fmla="*/ 6573774 h 13064490"/>
                <a:gd name="connsiteX93" fmla="*/ 12172950 w 12767104"/>
                <a:gd name="connsiteY93" fmla="*/ 6334887 h 13064490"/>
                <a:gd name="connsiteX94" fmla="*/ 12179808 w 12767104"/>
                <a:gd name="connsiteY94" fmla="*/ 5888736 h 13064490"/>
                <a:gd name="connsiteX95" fmla="*/ 11915394 w 12767104"/>
                <a:gd name="connsiteY95" fmla="*/ 5550027 h 13064490"/>
                <a:gd name="connsiteX96" fmla="*/ 11612880 w 12767104"/>
                <a:gd name="connsiteY96" fmla="*/ 5285232 h 13064490"/>
                <a:gd name="connsiteX97" fmla="*/ 11137392 w 12767104"/>
                <a:gd name="connsiteY97" fmla="*/ 4791456 h 13064490"/>
                <a:gd name="connsiteX98" fmla="*/ 10345674 w 12767104"/>
                <a:gd name="connsiteY98" fmla="*/ 4283583 h 13064490"/>
                <a:gd name="connsiteX99" fmla="*/ 10364343 w 12767104"/>
                <a:gd name="connsiteY99" fmla="*/ 3643122 h 13064490"/>
                <a:gd name="connsiteX100" fmla="*/ 10991088 w 12767104"/>
                <a:gd name="connsiteY100" fmla="*/ 3035808 h 13064490"/>
                <a:gd name="connsiteX101" fmla="*/ 11228832 w 12767104"/>
                <a:gd name="connsiteY101" fmla="*/ 2523744 h 13064490"/>
                <a:gd name="connsiteX102" fmla="*/ 11155680 w 12767104"/>
                <a:gd name="connsiteY102" fmla="*/ 2286000 h 13064490"/>
                <a:gd name="connsiteX103" fmla="*/ 11391900 w 12767104"/>
                <a:gd name="connsiteY103" fmla="*/ 1664970 h 13064490"/>
                <a:gd name="connsiteX104" fmla="*/ 11299698 w 12767104"/>
                <a:gd name="connsiteY104" fmla="*/ 1289304 h 13064490"/>
                <a:gd name="connsiteX105" fmla="*/ 10966704 w 12767104"/>
                <a:gd name="connsiteY105" fmla="*/ 1435227 h 13064490"/>
                <a:gd name="connsiteX106" fmla="*/ 10770870 w 12767104"/>
                <a:gd name="connsiteY106" fmla="*/ 1719072 h 13064490"/>
                <a:gd name="connsiteX107" fmla="*/ 10211943 w 12767104"/>
                <a:gd name="connsiteY107" fmla="*/ 1704594 h 13064490"/>
                <a:gd name="connsiteX108" fmla="*/ 10643616 w 12767104"/>
                <a:gd name="connsiteY108" fmla="*/ 987552 h 13064490"/>
                <a:gd name="connsiteX109" fmla="*/ 10569321 w 12767104"/>
                <a:gd name="connsiteY109" fmla="*/ 768477 h 13064490"/>
                <a:gd name="connsiteX110" fmla="*/ 10310241 w 12767104"/>
                <a:gd name="connsiteY110" fmla="*/ 644652 h 13064490"/>
                <a:gd name="connsiteX111" fmla="*/ 10132695 w 12767104"/>
                <a:gd name="connsiteY111" fmla="*/ 798957 h 13064490"/>
                <a:gd name="connsiteX112" fmla="*/ 9947147 w 12767104"/>
                <a:gd name="connsiteY112" fmla="*/ 712469 h 13064490"/>
                <a:gd name="connsiteX113" fmla="*/ 9547097 w 12767104"/>
                <a:gd name="connsiteY113" fmla="*/ 748664 h 13064490"/>
                <a:gd name="connsiteX114" fmla="*/ 9390887 w 12767104"/>
                <a:gd name="connsiteY114" fmla="*/ 302894 h 13064490"/>
                <a:gd name="connsiteX115" fmla="*/ 9286112 w 12767104"/>
                <a:gd name="connsiteY115" fmla="*/ 152399 h 13064490"/>
                <a:gd name="connsiteX116" fmla="*/ 9089136 w 12767104"/>
                <a:gd name="connsiteY116" fmla="*/ 0 h 13064490"/>
                <a:gd name="connsiteX117" fmla="*/ 9030842 w 12767104"/>
                <a:gd name="connsiteY117" fmla="*/ 188594 h 13064490"/>
                <a:gd name="connsiteX118" fmla="*/ 9137522 w 12767104"/>
                <a:gd name="connsiteY118" fmla="*/ 352424 h 13064490"/>
                <a:gd name="connsiteX119" fmla="*/ 8903207 w 12767104"/>
                <a:gd name="connsiteY119" fmla="*/ 421004 h 13064490"/>
                <a:gd name="connsiteX120" fmla="*/ 8634602 w 12767104"/>
                <a:gd name="connsiteY120" fmla="*/ 548639 h 13064490"/>
                <a:gd name="connsiteX121" fmla="*/ 8421242 w 12767104"/>
                <a:gd name="connsiteY121" fmla="*/ 859154 h 13064490"/>
                <a:gd name="connsiteX122" fmla="*/ 8219312 w 12767104"/>
                <a:gd name="connsiteY122" fmla="*/ 922019 h 13064490"/>
                <a:gd name="connsiteX123" fmla="*/ 8125967 w 12767104"/>
                <a:gd name="connsiteY123" fmla="*/ 1301114 h 13064490"/>
                <a:gd name="connsiteX124" fmla="*/ 8017382 w 12767104"/>
                <a:gd name="connsiteY124" fmla="*/ 1407794 h 13064490"/>
                <a:gd name="connsiteX125" fmla="*/ 7960232 w 12767104"/>
                <a:gd name="connsiteY125" fmla="*/ 1514474 h 13064490"/>
                <a:gd name="connsiteX126" fmla="*/ 7884032 w 12767104"/>
                <a:gd name="connsiteY126" fmla="*/ 1417319 h 13064490"/>
                <a:gd name="connsiteX127" fmla="*/ 7783067 w 12767104"/>
                <a:gd name="connsiteY127" fmla="*/ 1499234 h 13064490"/>
                <a:gd name="connsiteX128" fmla="*/ 7695437 w 12767104"/>
                <a:gd name="connsiteY128" fmla="*/ 1630679 h 13064490"/>
                <a:gd name="connsiteX129" fmla="*/ 7692009 w 12767104"/>
                <a:gd name="connsiteY129" fmla="*/ 1780413 h 13064490"/>
                <a:gd name="connsiteX130" fmla="*/ 7466837 w 12767104"/>
                <a:gd name="connsiteY130" fmla="*/ 1535429 h 13064490"/>
                <a:gd name="connsiteX131" fmla="*/ 7015352 w 12767104"/>
                <a:gd name="connsiteY131" fmla="*/ 1952624 h 13064490"/>
                <a:gd name="connsiteX132" fmla="*/ 6794372 w 12767104"/>
                <a:gd name="connsiteY132" fmla="*/ 1811654 h 13064490"/>
                <a:gd name="connsiteX133" fmla="*/ 6438129 w 12767104"/>
                <a:gd name="connsiteY133" fmla="*/ 2047977 h 13064490"/>
                <a:gd name="connsiteX134" fmla="*/ 6388541 w 12767104"/>
                <a:gd name="connsiteY134" fmla="*/ 2077730 h 13064490"/>
                <a:gd name="connsiteX135" fmla="*/ 6200069 w 12767104"/>
                <a:gd name="connsiteY135" fmla="*/ 2258230 h 13064490"/>
                <a:gd name="connsiteX136" fmla="*/ 6132668 w 12767104"/>
                <a:gd name="connsiteY136" fmla="*/ 2184840 h 13064490"/>
                <a:gd name="connsiteX137" fmla="*/ 6051343 w 12767104"/>
                <a:gd name="connsiteY137" fmla="*/ 2172939 h 13064490"/>
                <a:gd name="connsiteX138" fmla="*/ 6160437 w 12767104"/>
                <a:gd name="connsiteY138" fmla="*/ 2085664 h 13064490"/>
                <a:gd name="connsiteX139" fmla="*/ 6152503 w 12767104"/>
                <a:gd name="connsiteY139" fmla="*/ 2036076 h 13064490"/>
                <a:gd name="connsiteX140" fmla="*/ 6071179 w 12767104"/>
                <a:gd name="connsiteY140" fmla="*/ 2038060 h 13064490"/>
                <a:gd name="connsiteX141" fmla="*/ 5991838 w 12767104"/>
                <a:gd name="connsiteY141" fmla="*/ 2105499 h 13064490"/>
                <a:gd name="connsiteX142" fmla="*/ 5957469 w 12767104"/>
                <a:gd name="connsiteY142" fmla="*/ 2048407 h 13064490"/>
                <a:gd name="connsiteX143" fmla="*/ 5841165 w 12767104"/>
                <a:gd name="connsiteY143" fmla="*/ 2136802 h 13064490"/>
                <a:gd name="connsiteX144" fmla="*/ 5728031 w 12767104"/>
                <a:gd name="connsiteY144" fmla="*/ 2049961 h 13064490"/>
                <a:gd name="connsiteX145" fmla="*/ 5581714 w 12767104"/>
                <a:gd name="connsiteY145" fmla="*/ 2050271 h 13064490"/>
                <a:gd name="connsiteX146" fmla="*/ 5460256 w 12767104"/>
                <a:gd name="connsiteY146" fmla="*/ 2097565 h 13064490"/>
                <a:gd name="connsiteX147" fmla="*/ 5343431 w 12767104"/>
                <a:gd name="connsiteY147" fmla="*/ 2060837 h 13064490"/>
                <a:gd name="connsiteX148" fmla="*/ 5406726 w 12767104"/>
                <a:gd name="connsiteY148" fmla="*/ 1936586 h 13064490"/>
                <a:gd name="connsiteX149" fmla="*/ 5090795 w 12767104"/>
                <a:gd name="connsiteY149" fmla="*/ 1866128 h 13064490"/>
                <a:gd name="connsiteX150" fmla="*/ 5060722 w 12767104"/>
                <a:gd name="connsiteY150" fmla="*/ 1712143 h 13064490"/>
                <a:gd name="connsiteX151" fmla="*/ 4881247 w 12767104"/>
                <a:gd name="connsiteY151" fmla="*/ 1785439 h 13064490"/>
                <a:gd name="connsiteX152" fmla="*/ 4600337 w 12767104"/>
                <a:gd name="connsiteY152" fmla="*/ 1628820 h 13064490"/>
                <a:gd name="connsiteX153" fmla="*/ 4512137 w 12767104"/>
                <a:gd name="connsiteY153" fmla="*/ 1712763 h 13064490"/>
                <a:gd name="connsiteX154" fmla="*/ 4375274 w 12767104"/>
                <a:gd name="connsiteY154" fmla="*/ 1712763 h 13064490"/>
                <a:gd name="connsiteX155" fmla="*/ 4289902 w 12767104"/>
                <a:gd name="connsiteY155" fmla="*/ 1742267 h 13064490"/>
                <a:gd name="connsiteX156" fmla="*/ 4214609 w 12767104"/>
                <a:gd name="connsiteY156" fmla="*/ 1593753 h 13064490"/>
                <a:gd name="connsiteX157" fmla="*/ 4095599 w 12767104"/>
                <a:gd name="connsiteY157" fmla="*/ 1520363 h 13064490"/>
                <a:gd name="connsiteX158" fmla="*/ 4099856 w 12767104"/>
                <a:gd name="connsiteY158" fmla="*/ 1431046 h 13064490"/>
                <a:gd name="connsiteX159" fmla="*/ 3990648 w 12767104"/>
                <a:gd name="connsiteY159" fmla="*/ 1371682 h 13064490"/>
                <a:gd name="connsiteX160" fmla="*/ 3762439 w 12767104"/>
                <a:gd name="connsiteY160" fmla="*/ 1268200 h 13064490"/>
                <a:gd name="connsiteX161" fmla="*/ 3695192 w 12767104"/>
                <a:gd name="connsiteY161" fmla="*/ 1295016 h 13064490"/>
                <a:gd name="connsiteX162" fmla="*/ 3505928 w 12767104"/>
                <a:gd name="connsiteY162" fmla="*/ 1079839 h 13064490"/>
                <a:gd name="connsiteX163" fmla="*/ 3296242 w 12767104"/>
                <a:gd name="connsiteY163" fmla="*/ 1199033 h 13064490"/>
                <a:gd name="connsiteX164" fmla="*/ 3234753 w 12767104"/>
                <a:gd name="connsiteY164" fmla="*/ 1089940 h 13064490"/>
                <a:gd name="connsiteX165" fmla="*/ 3039995 w 12767104"/>
                <a:gd name="connsiteY165" fmla="*/ 1162467 h 13064490"/>
                <a:gd name="connsiteX166" fmla="*/ 2992765 w 12767104"/>
                <a:gd name="connsiteY166" fmla="*/ 1034402 h 13064490"/>
                <a:gd name="connsiteX167" fmla="*/ 2920345 w 12767104"/>
                <a:gd name="connsiteY167" fmla="*/ 1007542 h 13064490"/>
                <a:gd name="connsiteX168" fmla="*/ 2792430 w 12767104"/>
                <a:gd name="connsiteY168" fmla="*/ 1246638 h 13064490"/>
                <a:gd name="connsiteX169" fmla="*/ 2793380 w 12767104"/>
                <a:gd name="connsiteY169" fmla="*/ 1429807 h 13064490"/>
                <a:gd name="connsiteX170" fmla="*/ 2661341 w 12767104"/>
                <a:gd name="connsiteY170" fmla="*/ 1498462 h 13064490"/>
                <a:gd name="connsiteX171" fmla="*/ 2541665 w 12767104"/>
                <a:gd name="connsiteY171" fmla="*/ 1603773 h 13064490"/>
                <a:gd name="connsiteX172" fmla="*/ 2356057 w 12767104"/>
                <a:gd name="connsiteY172" fmla="*/ 1591769 h 13064490"/>
                <a:gd name="connsiteX173" fmla="*/ 2246786 w 12767104"/>
                <a:gd name="connsiteY173" fmla="*/ 1784720 h 13064490"/>
                <a:gd name="connsiteX174" fmla="*/ 2084315 w 12767104"/>
                <a:gd name="connsiteY174" fmla="*/ 1706813 h 13064490"/>
                <a:gd name="connsiteX175" fmla="*/ 2012822 w 12767104"/>
                <a:gd name="connsiteY175" fmla="*/ 1710689 h 13064490"/>
                <a:gd name="connsiteX176" fmla="*/ 2001331 w 12767104"/>
                <a:gd name="connsiteY176" fmla="*/ 1870711 h 13064490"/>
                <a:gd name="connsiteX177" fmla="*/ 1748145 w 12767104"/>
                <a:gd name="connsiteY177" fmla="*/ 1946574 h 13064490"/>
                <a:gd name="connsiteX178" fmla="*/ 1383791 w 12767104"/>
                <a:gd name="connsiteY178" fmla="*/ 1783248 h 13064490"/>
                <a:gd name="connsiteX179" fmla="*/ 1075680 w 12767104"/>
                <a:gd name="connsiteY179" fmla="*/ 1999047 h 13064490"/>
                <a:gd name="connsiteX180" fmla="*/ 1053084 w 12767104"/>
                <a:gd name="connsiteY180" fmla="*/ 2431542 h 13064490"/>
                <a:gd name="connsiteX181" fmla="*/ 514350 w 12767104"/>
                <a:gd name="connsiteY181" fmla="*/ 2355342 h 13064490"/>
                <a:gd name="connsiteX182" fmla="*/ 469831 w 12767104"/>
                <a:gd name="connsiteY182" fmla="*/ 2529838 h 13064490"/>
                <a:gd name="connsiteX183" fmla="*/ 0 w 12767104"/>
                <a:gd name="connsiteY183" fmla="*/ 2450592 h 13064490"/>
                <a:gd name="connsiteX0" fmla="*/ 0 w 12767104"/>
                <a:gd name="connsiteY0" fmla="*/ 2450592 h 13064490"/>
                <a:gd name="connsiteX1" fmla="*/ 266319 w 12767104"/>
                <a:gd name="connsiteY1" fmla="*/ 2830068 h 13064490"/>
                <a:gd name="connsiteX2" fmla="*/ 715899 w 12767104"/>
                <a:gd name="connsiteY2" fmla="*/ 2767965 h 13064490"/>
                <a:gd name="connsiteX3" fmla="*/ 1254633 w 12767104"/>
                <a:gd name="connsiteY3" fmla="*/ 3008757 h 13064490"/>
                <a:gd name="connsiteX4" fmla="*/ 1414652 w 12767104"/>
                <a:gd name="connsiteY4" fmla="*/ 3208019 h 13064490"/>
                <a:gd name="connsiteX5" fmla="*/ 1605152 w 12767104"/>
                <a:gd name="connsiteY5" fmla="*/ 3383279 h 13064490"/>
                <a:gd name="connsiteX6" fmla="*/ 1776602 w 12767104"/>
                <a:gd name="connsiteY6" fmla="*/ 3274694 h 13064490"/>
                <a:gd name="connsiteX7" fmla="*/ 2104262 w 12767104"/>
                <a:gd name="connsiteY7" fmla="*/ 3577589 h 13064490"/>
                <a:gd name="connsiteX8" fmla="*/ 2044827 w 12767104"/>
                <a:gd name="connsiteY8" fmla="*/ 3737610 h 13064490"/>
                <a:gd name="connsiteX9" fmla="*/ 2681477 w 12767104"/>
                <a:gd name="connsiteY9" fmla="*/ 3979544 h 13064490"/>
                <a:gd name="connsiteX10" fmla="*/ 3096767 w 12767104"/>
                <a:gd name="connsiteY10" fmla="*/ 3918584 h 13064490"/>
                <a:gd name="connsiteX11" fmla="*/ 3167252 w 12767104"/>
                <a:gd name="connsiteY11" fmla="*/ 4078604 h 13064490"/>
                <a:gd name="connsiteX12" fmla="*/ 3313937 w 12767104"/>
                <a:gd name="connsiteY12" fmla="*/ 4000499 h 13064490"/>
                <a:gd name="connsiteX13" fmla="*/ 3447669 w 12767104"/>
                <a:gd name="connsiteY13" fmla="*/ 4025646 h 13064490"/>
                <a:gd name="connsiteX14" fmla="*/ 3510152 w 12767104"/>
                <a:gd name="connsiteY14" fmla="*/ 4219574 h 13064490"/>
                <a:gd name="connsiteX15" fmla="*/ 3515867 w 12767104"/>
                <a:gd name="connsiteY15" fmla="*/ 4589144 h 13064490"/>
                <a:gd name="connsiteX16" fmla="*/ 3371087 w 12767104"/>
                <a:gd name="connsiteY16" fmla="*/ 4928234 h 13064490"/>
                <a:gd name="connsiteX17" fmla="*/ 3479672 w 12767104"/>
                <a:gd name="connsiteY17" fmla="*/ 5463539 h 13064490"/>
                <a:gd name="connsiteX18" fmla="*/ 3310127 w 12767104"/>
                <a:gd name="connsiteY18" fmla="*/ 5494019 h 13064490"/>
                <a:gd name="connsiteX19" fmla="*/ 3172967 w 12767104"/>
                <a:gd name="connsiteY19" fmla="*/ 6015989 h 13064490"/>
                <a:gd name="connsiteX20" fmla="*/ 3262502 w 12767104"/>
                <a:gd name="connsiteY20" fmla="*/ 6031229 h 13064490"/>
                <a:gd name="connsiteX21" fmla="*/ 3315842 w 12767104"/>
                <a:gd name="connsiteY21" fmla="*/ 6193154 h 13064490"/>
                <a:gd name="connsiteX22" fmla="*/ 3464432 w 12767104"/>
                <a:gd name="connsiteY22" fmla="*/ 6115049 h 13064490"/>
                <a:gd name="connsiteX23" fmla="*/ 3593972 w 12767104"/>
                <a:gd name="connsiteY23" fmla="*/ 6273164 h 13064490"/>
                <a:gd name="connsiteX24" fmla="*/ 3835146 w 12767104"/>
                <a:gd name="connsiteY24" fmla="*/ 6307836 h 13064490"/>
                <a:gd name="connsiteX25" fmla="*/ 3643502 w 12767104"/>
                <a:gd name="connsiteY25" fmla="*/ 6793229 h 13064490"/>
                <a:gd name="connsiteX26" fmla="*/ 3704462 w 12767104"/>
                <a:gd name="connsiteY26" fmla="*/ 7218044 h 13064490"/>
                <a:gd name="connsiteX27" fmla="*/ 3508247 w 12767104"/>
                <a:gd name="connsiteY27" fmla="*/ 7745729 h 13064490"/>
                <a:gd name="connsiteX28" fmla="*/ 3654932 w 12767104"/>
                <a:gd name="connsiteY28" fmla="*/ 7880984 h 13064490"/>
                <a:gd name="connsiteX29" fmla="*/ 3396234 w 12767104"/>
                <a:gd name="connsiteY29" fmla="*/ 8180451 h 13064490"/>
                <a:gd name="connsiteX30" fmla="*/ 3645407 w 12767104"/>
                <a:gd name="connsiteY30" fmla="*/ 8650604 h 13064490"/>
                <a:gd name="connsiteX31" fmla="*/ 4189476 w 12767104"/>
                <a:gd name="connsiteY31" fmla="*/ 9107805 h 13064490"/>
                <a:gd name="connsiteX32" fmla="*/ 4317872 w 12767104"/>
                <a:gd name="connsiteY32" fmla="*/ 9022079 h 13064490"/>
                <a:gd name="connsiteX33" fmla="*/ 4573142 w 12767104"/>
                <a:gd name="connsiteY33" fmla="*/ 9305924 h 13064490"/>
                <a:gd name="connsiteX34" fmla="*/ 4847462 w 12767104"/>
                <a:gd name="connsiteY34" fmla="*/ 9330689 h 13064490"/>
                <a:gd name="connsiteX35" fmla="*/ 5024627 w 12767104"/>
                <a:gd name="connsiteY35" fmla="*/ 9193529 h 13064490"/>
                <a:gd name="connsiteX36" fmla="*/ 5401817 w 12767104"/>
                <a:gd name="connsiteY36" fmla="*/ 9408794 h 13064490"/>
                <a:gd name="connsiteX37" fmla="*/ 5702807 w 12767104"/>
                <a:gd name="connsiteY37" fmla="*/ 9414509 h 13064490"/>
                <a:gd name="connsiteX38" fmla="*/ 5805677 w 12767104"/>
                <a:gd name="connsiteY38" fmla="*/ 9641204 h 13064490"/>
                <a:gd name="connsiteX39" fmla="*/ 6116192 w 12767104"/>
                <a:gd name="connsiteY39" fmla="*/ 9660254 h 13064490"/>
                <a:gd name="connsiteX40" fmla="*/ 6206109 w 12767104"/>
                <a:gd name="connsiteY40" fmla="*/ 9857613 h 13064490"/>
                <a:gd name="connsiteX41" fmla="*/ 6379082 w 12767104"/>
                <a:gd name="connsiteY41" fmla="*/ 9858374 h 13064490"/>
                <a:gd name="connsiteX42" fmla="*/ 6531482 w 12767104"/>
                <a:gd name="connsiteY42" fmla="*/ 10033634 h 13064490"/>
                <a:gd name="connsiteX43" fmla="*/ 6741032 w 12767104"/>
                <a:gd name="connsiteY43" fmla="*/ 10033634 h 13064490"/>
                <a:gd name="connsiteX44" fmla="*/ 6769607 w 12767104"/>
                <a:gd name="connsiteY44" fmla="*/ 10528934 h 13064490"/>
                <a:gd name="connsiteX45" fmla="*/ 6960108 w 12767104"/>
                <a:gd name="connsiteY45" fmla="*/ 10938891 h 13064490"/>
                <a:gd name="connsiteX46" fmla="*/ 6458712 w 12767104"/>
                <a:gd name="connsiteY46" fmla="*/ 11369040 h 13064490"/>
                <a:gd name="connsiteX47" fmla="*/ 6592443 w 12767104"/>
                <a:gd name="connsiteY47" fmla="*/ 11569065 h 13064490"/>
                <a:gd name="connsiteX48" fmla="*/ 6723888 w 12767104"/>
                <a:gd name="connsiteY48" fmla="*/ 11530965 h 13064490"/>
                <a:gd name="connsiteX49" fmla="*/ 6826758 w 12767104"/>
                <a:gd name="connsiteY49" fmla="*/ 11633835 h 13064490"/>
                <a:gd name="connsiteX50" fmla="*/ 6834378 w 12767104"/>
                <a:gd name="connsiteY50" fmla="*/ 11870055 h 13064490"/>
                <a:gd name="connsiteX51" fmla="*/ 6950583 w 12767104"/>
                <a:gd name="connsiteY51" fmla="*/ 12011025 h 13064490"/>
                <a:gd name="connsiteX52" fmla="*/ 7009638 w 12767104"/>
                <a:gd name="connsiteY52" fmla="*/ 12390120 h 13064490"/>
                <a:gd name="connsiteX53" fmla="*/ 6941058 w 12767104"/>
                <a:gd name="connsiteY53" fmla="*/ 12628245 h 13064490"/>
                <a:gd name="connsiteX54" fmla="*/ 7076313 w 12767104"/>
                <a:gd name="connsiteY54" fmla="*/ 12847320 h 13064490"/>
                <a:gd name="connsiteX55" fmla="*/ 7202043 w 12767104"/>
                <a:gd name="connsiteY55" fmla="*/ 12943713 h 13064490"/>
                <a:gd name="connsiteX56" fmla="*/ 7287768 w 12767104"/>
                <a:gd name="connsiteY56" fmla="*/ 12799695 h 13064490"/>
                <a:gd name="connsiteX57" fmla="*/ 7377303 w 12767104"/>
                <a:gd name="connsiteY57" fmla="*/ 12759690 h 13064490"/>
                <a:gd name="connsiteX58" fmla="*/ 7748778 w 12767104"/>
                <a:gd name="connsiteY58" fmla="*/ 12538710 h 13064490"/>
                <a:gd name="connsiteX59" fmla="*/ 8312658 w 12767104"/>
                <a:gd name="connsiteY59" fmla="*/ 13034010 h 13064490"/>
                <a:gd name="connsiteX60" fmla="*/ 8440293 w 12767104"/>
                <a:gd name="connsiteY60" fmla="*/ 12971145 h 13064490"/>
                <a:gd name="connsiteX61" fmla="*/ 8819388 w 12767104"/>
                <a:gd name="connsiteY61" fmla="*/ 13013055 h 13064490"/>
                <a:gd name="connsiteX62" fmla="*/ 9089898 w 12767104"/>
                <a:gd name="connsiteY62" fmla="*/ 13064490 h 13064490"/>
                <a:gd name="connsiteX63" fmla="*/ 9554718 w 12767104"/>
                <a:gd name="connsiteY63" fmla="*/ 12974954 h 13064490"/>
                <a:gd name="connsiteX64" fmla="*/ 9853803 w 12767104"/>
                <a:gd name="connsiteY64" fmla="*/ 12885420 h 13064490"/>
                <a:gd name="connsiteX65" fmla="*/ 9954006 w 12767104"/>
                <a:gd name="connsiteY65" fmla="*/ 12968097 h 13064490"/>
                <a:gd name="connsiteX66" fmla="*/ 10019538 w 12767104"/>
                <a:gd name="connsiteY66" fmla="*/ 12891134 h 13064490"/>
                <a:gd name="connsiteX67" fmla="*/ 10107168 w 12767104"/>
                <a:gd name="connsiteY67" fmla="*/ 12702539 h 13064490"/>
                <a:gd name="connsiteX68" fmla="*/ 10103358 w 12767104"/>
                <a:gd name="connsiteY68" fmla="*/ 12614909 h 13064490"/>
                <a:gd name="connsiteX69" fmla="*/ 10177653 w 12767104"/>
                <a:gd name="connsiteY69" fmla="*/ 12538709 h 13064490"/>
                <a:gd name="connsiteX70" fmla="*/ 10135743 w 12767104"/>
                <a:gd name="connsiteY70" fmla="*/ 12378689 h 13064490"/>
                <a:gd name="connsiteX71" fmla="*/ 10267188 w 12767104"/>
                <a:gd name="connsiteY71" fmla="*/ 12338684 h 13064490"/>
                <a:gd name="connsiteX72" fmla="*/ 10419207 w 12767104"/>
                <a:gd name="connsiteY72" fmla="*/ 11967972 h 13064490"/>
                <a:gd name="connsiteX73" fmla="*/ 11149203 w 12767104"/>
                <a:gd name="connsiteY73" fmla="*/ 12121514 h 13064490"/>
                <a:gd name="connsiteX74" fmla="*/ 12090273 w 12767104"/>
                <a:gd name="connsiteY74" fmla="*/ 11727179 h 13064490"/>
                <a:gd name="connsiteX75" fmla="*/ 12248388 w 12767104"/>
                <a:gd name="connsiteY75" fmla="*/ 11870054 h 13064490"/>
                <a:gd name="connsiteX76" fmla="*/ 12362688 w 12767104"/>
                <a:gd name="connsiteY76" fmla="*/ 11891009 h 13064490"/>
                <a:gd name="connsiteX77" fmla="*/ 12524613 w 12767104"/>
                <a:gd name="connsiteY77" fmla="*/ 11662409 h 13064490"/>
                <a:gd name="connsiteX78" fmla="*/ 12600813 w 12767104"/>
                <a:gd name="connsiteY78" fmla="*/ 11622404 h 13064490"/>
                <a:gd name="connsiteX79" fmla="*/ 12658344 w 12767104"/>
                <a:gd name="connsiteY79" fmla="*/ 11645265 h 13064490"/>
                <a:gd name="connsiteX80" fmla="*/ 12758928 w 12767104"/>
                <a:gd name="connsiteY80" fmla="*/ 11344274 h 13064490"/>
                <a:gd name="connsiteX81" fmla="*/ 12446507 w 12767104"/>
                <a:gd name="connsiteY81" fmla="*/ 10921364 h 13064490"/>
                <a:gd name="connsiteX82" fmla="*/ 12383642 w 12767104"/>
                <a:gd name="connsiteY82" fmla="*/ 10618469 h 13064490"/>
                <a:gd name="connsiteX83" fmla="*/ 12201906 w 12767104"/>
                <a:gd name="connsiteY83" fmla="*/ 10423017 h 13064490"/>
                <a:gd name="connsiteX84" fmla="*/ 12216002 w 12767104"/>
                <a:gd name="connsiteY84" fmla="*/ 10138409 h 13064490"/>
                <a:gd name="connsiteX85" fmla="*/ 12560807 w 12767104"/>
                <a:gd name="connsiteY85" fmla="*/ 9631679 h 13064490"/>
                <a:gd name="connsiteX86" fmla="*/ 12693777 w 12767104"/>
                <a:gd name="connsiteY86" fmla="*/ 8833866 h 13064490"/>
                <a:gd name="connsiteX87" fmla="*/ 12472416 w 12767104"/>
                <a:gd name="connsiteY87" fmla="*/ 8590407 h 13064490"/>
                <a:gd name="connsiteX88" fmla="*/ 12508992 w 12767104"/>
                <a:gd name="connsiteY88" fmla="*/ 7827264 h 13064490"/>
                <a:gd name="connsiteX89" fmla="*/ 12256389 w 12767104"/>
                <a:gd name="connsiteY89" fmla="*/ 7655052 h 13064490"/>
                <a:gd name="connsiteX90" fmla="*/ 11978640 w 12767104"/>
                <a:gd name="connsiteY90" fmla="*/ 7424928 h 13064490"/>
                <a:gd name="connsiteX91" fmla="*/ 11887200 w 12767104"/>
                <a:gd name="connsiteY91" fmla="*/ 6784848 h 13064490"/>
                <a:gd name="connsiteX92" fmla="*/ 12052173 w 12767104"/>
                <a:gd name="connsiteY92" fmla="*/ 6573774 h 13064490"/>
                <a:gd name="connsiteX93" fmla="*/ 12172950 w 12767104"/>
                <a:gd name="connsiteY93" fmla="*/ 6334887 h 13064490"/>
                <a:gd name="connsiteX94" fmla="*/ 12179808 w 12767104"/>
                <a:gd name="connsiteY94" fmla="*/ 5888736 h 13064490"/>
                <a:gd name="connsiteX95" fmla="*/ 11915394 w 12767104"/>
                <a:gd name="connsiteY95" fmla="*/ 5550027 h 13064490"/>
                <a:gd name="connsiteX96" fmla="*/ 11612880 w 12767104"/>
                <a:gd name="connsiteY96" fmla="*/ 5285232 h 13064490"/>
                <a:gd name="connsiteX97" fmla="*/ 11137392 w 12767104"/>
                <a:gd name="connsiteY97" fmla="*/ 4791456 h 13064490"/>
                <a:gd name="connsiteX98" fmla="*/ 10345674 w 12767104"/>
                <a:gd name="connsiteY98" fmla="*/ 4283583 h 13064490"/>
                <a:gd name="connsiteX99" fmla="*/ 10364343 w 12767104"/>
                <a:gd name="connsiteY99" fmla="*/ 3643122 h 13064490"/>
                <a:gd name="connsiteX100" fmla="*/ 10991088 w 12767104"/>
                <a:gd name="connsiteY100" fmla="*/ 3035808 h 13064490"/>
                <a:gd name="connsiteX101" fmla="*/ 11228832 w 12767104"/>
                <a:gd name="connsiteY101" fmla="*/ 2523744 h 13064490"/>
                <a:gd name="connsiteX102" fmla="*/ 11155680 w 12767104"/>
                <a:gd name="connsiteY102" fmla="*/ 2286000 h 13064490"/>
                <a:gd name="connsiteX103" fmla="*/ 11391900 w 12767104"/>
                <a:gd name="connsiteY103" fmla="*/ 1664970 h 13064490"/>
                <a:gd name="connsiteX104" fmla="*/ 11299698 w 12767104"/>
                <a:gd name="connsiteY104" fmla="*/ 1289304 h 13064490"/>
                <a:gd name="connsiteX105" fmla="*/ 10966704 w 12767104"/>
                <a:gd name="connsiteY105" fmla="*/ 1435227 h 13064490"/>
                <a:gd name="connsiteX106" fmla="*/ 10770870 w 12767104"/>
                <a:gd name="connsiteY106" fmla="*/ 1719072 h 13064490"/>
                <a:gd name="connsiteX107" fmla="*/ 10211943 w 12767104"/>
                <a:gd name="connsiteY107" fmla="*/ 1704594 h 13064490"/>
                <a:gd name="connsiteX108" fmla="*/ 10643616 w 12767104"/>
                <a:gd name="connsiteY108" fmla="*/ 987552 h 13064490"/>
                <a:gd name="connsiteX109" fmla="*/ 10569321 w 12767104"/>
                <a:gd name="connsiteY109" fmla="*/ 768477 h 13064490"/>
                <a:gd name="connsiteX110" fmla="*/ 10310241 w 12767104"/>
                <a:gd name="connsiteY110" fmla="*/ 644652 h 13064490"/>
                <a:gd name="connsiteX111" fmla="*/ 10132695 w 12767104"/>
                <a:gd name="connsiteY111" fmla="*/ 798957 h 13064490"/>
                <a:gd name="connsiteX112" fmla="*/ 9947147 w 12767104"/>
                <a:gd name="connsiteY112" fmla="*/ 712469 h 13064490"/>
                <a:gd name="connsiteX113" fmla="*/ 9547097 w 12767104"/>
                <a:gd name="connsiteY113" fmla="*/ 748664 h 13064490"/>
                <a:gd name="connsiteX114" fmla="*/ 9390887 w 12767104"/>
                <a:gd name="connsiteY114" fmla="*/ 302894 h 13064490"/>
                <a:gd name="connsiteX115" fmla="*/ 9286112 w 12767104"/>
                <a:gd name="connsiteY115" fmla="*/ 152399 h 13064490"/>
                <a:gd name="connsiteX116" fmla="*/ 9089136 w 12767104"/>
                <a:gd name="connsiteY116" fmla="*/ 0 h 13064490"/>
                <a:gd name="connsiteX117" fmla="*/ 9030842 w 12767104"/>
                <a:gd name="connsiteY117" fmla="*/ 188594 h 13064490"/>
                <a:gd name="connsiteX118" fmla="*/ 9137522 w 12767104"/>
                <a:gd name="connsiteY118" fmla="*/ 352424 h 13064490"/>
                <a:gd name="connsiteX119" fmla="*/ 8903207 w 12767104"/>
                <a:gd name="connsiteY119" fmla="*/ 421004 h 13064490"/>
                <a:gd name="connsiteX120" fmla="*/ 8634602 w 12767104"/>
                <a:gd name="connsiteY120" fmla="*/ 548639 h 13064490"/>
                <a:gd name="connsiteX121" fmla="*/ 8421242 w 12767104"/>
                <a:gd name="connsiteY121" fmla="*/ 859154 h 13064490"/>
                <a:gd name="connsiteX122" fmla="*/ 8219312 w 12767104"/>
                <a:gd name="connsiteY122" fmla="*/ 922019 h 13064490"/>
                <a:gd name="connsiteX123" fmla="*/ 8125967 w 12767104"/>
                <a:gd name="connsiteY123" fmla="*/ 1301114 h 13064490"/>
                <a:gd name="connsiteX124" fmla="*/ 8017382 w 12767104"/>
                <a:gd name="connsiteY124" fmla="*/ 1407794 h 13064490"/>
                <a:gd name="connsiteX125" fmla="*/ 7960232 w 12767104"/>
                <a:gd name="connsiteY125" fmla="*/ 1514474 h 13064490"/>
                <a:gd name="connsiteX126" fmla="*/ 7884032 w 12767104"/>
                <a:gd name="connsiteY126" fmla="*/ 1417319 h 13064490"/>
                <a:gd name="connsiteX127" fmla="*/ 7783067 w 12767104"/>
                <a:gd name="connsiteY127" fmla="*/ 1499234 h 13064490"/>
                <a:gd name="connsiteX128" fmla="*/ 7695437 w 12767104"/>
                <a:gd name="connsiteY128" fmla="*/ 1630679 h 13064490"/>
                <a:gd name="connsiteX129" fmla="*/ 7692009 w 12767104"/>
                <a:gd name="connsiteY129" fmla="*/ 1780413 h 13064490"/>
                <a:gd name="connsiteX130" fmla="*/ 7466837 w 12767104"/>
                <a:gd name="connsiteY130" fmla="*/ 1535429 h 13064490"/>
                <a:gd name="connsiteX131" fmla="*/ 7015352 w 12767104"/>
                <a:gd name="connsiteY131" fmla="*/ 1952624 h 13064490"/>
                <a:gd name="connsiteX132" fmla="*/ 6794372 w 12767104"/>
                <a:gd name="connsiteY132" fmla="*/ 1811654 h 13064490"/>
                <a:gd name="connsiteX133" fmla="*/ 6438129 w 12767104"/>
                <a:gd name="connsiteY133" fmla="*/ 2047977 h 13064490"/>
                <a:gd name="connsiteX134" fmla="*/ 6388541 w 12767104"/>
                <a:gd name="connsiteY134" fmla="*/ 2077730 h 13064490"/>
                <a:gd name="connsiteX135" fmla="*/ 6200069 w 12767104"/>
                <a:gd name="connsiteY135" fmla="*/ 2258230 h 13064490"/>
                <a:gd name="connsiteX136" fmla="*/ 6132668 w 12767104"/>
                <a:gd name="connsiteY136" fmla="*/ 2184840 h 13064490"/>
                <a:gd name="connsiteX137" fmla="*/ 6051343 w 12767104"/>
                <a:gd name="connsiteY137" fmla="*/ 2172939 h 13064490"/>
                <a:gd name="connsiteX138" fmla="*/ 6160437 w 12767104"/>
                <a:gd name="connsiteY138" fmla="*/ 2085664 h 13064490"/>
                <a:gd name="connsiteX139" fmla="*/ 6152503 w 12767104"/>
                <a:gd name="connsiteY139" fmla="*/ 2036076 h 13064490"/>
                <a:gd name="connsiteX140" fmla="*/ 6071179 w 12767104"/>
                <a:gd name="connsiteY140" fmla="*/ 2038060 h 13064490"/>
                <a:gd name="connsiteX141" fmla="*/ 5991838 w 12767104"/>
                <a:gd name="connsiteY141" fmla="*/ 2105499 h 13064490"/>
                <a:gd name="connsiteX142" fmla="*/ 5957469 w 12767104"/>
                <a:gd name="connsiteY142" fmla="*/ 2048407 h 13064490"/>
                <a:gd name="connsiteX143" fmla="*/ 5841165 w 12767104"/>
                <a:gd name="connsiteY143" fmla="*/ 2136802 h 13064490"/>
                <a:gd name="connsiteX144" fmla="*/ 5728031 w 12767104"/>
                <a:gd name="connsiteY144" fmla="*/ 2049961 h 13064490"/>
                <a:gd name="connsiteX145" fmla="*/ 5581714 w 12767104"/>
                <a:gd name="connsiteY145" fmla="*/ 2050271 h 13064490"/>
                <a:gd name="connsiteX146" fmla="*/ 5460256 w 12767104"/>
                <a:gd name="connsiteY146" fmla="*/ 2097565 h 13064490"/>
                <a:gd name="connsiteX147" fmla="*/ 5343431 w 12767104"/>
                <a:gd name="connsiteY147" fmla="*/ 2060837 h 13064490"/>
                <a:gd name="connsiteX148" fmla="*/ 5406726 w 12767104"/>
                <a:gd name="connsiteY148" fmla="*/ 1936586 h 13064490"/>
                <a:gd name="connsiteX149" fmla="*/ 5090795 w 12767104"/>
                <a:gd name="connsiteY149" fmla="*/ 1866128 h 13064490"/>
                <a:gd name="connsiteX150" fmla="*/ 5060722 w 12767104"/>
                <a:gd name="connsiteY150" fmla="*/ 1712143 h 13064490"/>
                <a:gd name="connsiteX151" fmla="*/ 4881247 w 12767104"/>
                <a:gd name="connsiteY151" fmla="*/ 1785439 h 13064490"/>
                <a:gd name="connsiteX152" fmla="*/ 4600337 w 12767104"/>
                <a:gd name="connsiteY152" fmla="*/ 1628820 h 13064490"/>
                <a:gd name="connsiteX153" fmla="*/ 4512137 w 12767104"/>
                <a:gd name="connsiteY153" fmla="*/ 1712763 h 13064490"/>
                <a:gd name="connsiteX154" fmla="*/ 4375274 w 12767104"/>
                <a:gd name="connsiteY154" fmla="*/ 1712763 h 13064490"/>
                <a:gd name="connsiteX155" fmla="*/ 4289902 w 12767104"/>
                <a:gd name="connsiteY155" fmla="*/ 1742267 h 13064490"/>
                <a:gd name="connsiteX156" fmla="*/ 4214609 w 12767104"/>
                <a:gd name="connsiteY156" fmla="*/ 1593753 h 13064490"/>
                <a:gd name="connsiteX157" fmla="*/ 4095599 w 12767104"/>
                <a:gd name="connsiteY157" fmla="*/ 1520363 h 13064490"/>
                <a:gd name="connsiteX158" fmla="*/ 4099856 w 12767104"/>
                <a:gd name="connsiteY158" fmla="*/ 1431046 h 13064490"/>
                <a:gd name="connsiteX159" fmla="*/ 3990648 w 12767104"/>
                <a:gd name="connsiteY159" fmla="*/ 1371682 h 13064490"/>
                <a:gd name="connsiteX160" fmla="*/ 3762439 w 12767104"/>
                <a:gd name="connsiteY160" fmla="*/ 1268200 h 13064490"/>
                <a:gd name="connsiteX161" fmla="*/ 3695192 w 12767104"/>
                <a:gd name="connsiteY161" fmla="*/ 1295016 h 13064490"/>
                <a:gd name="connsiteX162" fmla="*/ 3505928 w 12767104"/>
                <a:gd name="connsiteY162" fmla="*/ 1079839 h 13064490"/>
                <a:gd name="connsiteX163" fmla="*/ 3296242 w 12767104"/>
                <a:gd name="connsiteY163" fmla="*/ 1199033 h 13064490"/>
                <a:gd name="connsiteX164" fmla="*/ 3234753 w 12767104"/>
                <a:gd name="connsiteY164" fmla="*/ 1089940 h 13064490"/>
                <a:gd name="connsiteX165" fmla="*/ 3039995 w 12767104"/>
                <a:gd name="connsiteY165" fmla="*/ 1162467 h 13064490"/>
                <a:gd name="connsiteX166" fmla="*/ 2992765 w 12767104"/>
                <a:gd name="connsiteY166" fmla="*/ 1034402 h 13064490"/>
                <a:gd name="connsiteX167" fmla="*/ 2920345 w 12767104"/>
                <a:gd name="connsiteY167" fmla="*/ 1007542 h 13064490"/>
                <a:gd name="connsiteX168" fmla="*/ 2792430 w 12767104"/>
                <a:gd name="connsiteY168" fmla="*/ 1246638 h 13064490"/>
                <a:gd name="connsiteX169" fmla="*/ 2793380 w 12767104"/>
                <a:gd name="connsiteY169" fmla="*/ 1429807 h 13064490"/>
                <a:gd name="connsiteX170" fmla="*/ 2661341 w 12767104"/>
                <a:gd name="connsiteY170" fmla="*/ 1498462 h 13064490"/>
                <a:gd name="connsiteX171" fmla="*/ 2541665 w 12767104"/>
                <a:gd name="connsiteY171" fmla="*/ 1603773 h 13064490"/>
                <a:gd name="connsiteX172" fmla="*/ 2356057 w 12767104"/>
                <a:gd name="connsiteY172" fmla="*/ 1591769 h 13064490"/>
                <a:gd name="connsiteX173" fmla="*/ 2252560 w 12767104"/>
                <a:gd name="connsiteY173" fmla="*/ 1764968 h 13064490"/>
                <a:gd name="connsiteX174" fmla="*/ 2084315 w 12767104"/>
                <a:gd name="connsiteY174" fmla="*/ 1706813 h 13064490"/>
                <a:gd name="connsiteX175" fmla="*/ 2012822 w 12767104"/>
                <a:gd name="connsiteY175" fmla="*/ 1710689 h 13064490"/>
                <a:gd name="connsiteX176" fmla="*/ 2001331 w 12767104"/>
                <a:gd name="connsiteY176" fmla="*/ 1870711 h 13064490"/>
                <a:gd name="connsiteX177" fmla="*/ 1748145 w 12767104"/>
                <a:gd name="connsiteY177" fmla="*/ 1946574 h 13064490"/>
                <a:gd name="connsiteX178" fmla="*/ 1383791 w 12767104"/>
                <a:gd name="connsiteY178" fmla="*/ 1783248 h 13064490"/>
                <a:gd name="connsiteX179" fmla="*/ 1075680 w 12767104"/>
                <a:gd name="connsiteY179" fmla="*/ 1999047 h 13064490"/>
                <a:gd name="connsiteX180" fmla="*/ 1053084 w 12767104"/>
                <a:gd name="connsiteY180" fmla="*/ 2431542 h 13064490"/>
                <a:gd name="connsiteX181" fmla="*/ 514350 w 12767104"/>
                <a:gd name="connsiteY181" fmla="*/ 2355342 h 13064490"/>
                <a:gd name="connsiteX182" fmla="*/ 469831 w 12767104"/>
                <a:gd name="connsiteY182" fmla="*/ 2529838 h 13064490"/>
                <a:gd name="connsiteX183" fmla="*/ 0 w 12767104"/>
                <a:gd name="connsiteY183" fmla="*/ 2450592 h 13064490"/>
                <a:gd name="connsiteX0" fmla="*/ 0 w 12767104"/>
                <a:gd name="connsiteY0" fmla="*/ 2450592 h 13064490"/>
                <a:gd name="connsiteX1" fmla="*/ 266319 w 12767104"/>
                <a:gd name="connsiteY1" fmla="*/ 2830068 h 13064490"/>
                <a:gd name="connsiteX2" fmla="*/ 715899 w 12767104"/>
                <a:gd name="connsiteY2" fmla="*/ 2767965 h 13064490"/>
                <a:gd name="connsiteX3" fmla="*/ 1254633 w 12767104"/>
                <a:gd name="connsiteY3" fmla="*/ 3008757 h 13064490"/>
                <a:gd name="connsiteX4" fmla="*/ 1414652 w 12767104"/>
                <a:gd name="connsiteY4" fmla="*/ 3208019 h 13064490"/>
                <a:gd name="connsiteX5" fmla="*/ 1605152 w 12767104"/>
                <a:gd name="connsiteY5" fmla="*/ 3383279 h 13064490"/>
                <a:gd name="connsiteX6" fmla="*/ 1776602 w 12767104"/>
                <a:gd name="connsiteY6" fmla="*/ 3274694 h 13064490"/>
                <a:gd name="connsiteX7" fmla="*/ 2104262 w 12767104"/>
                <a:gd name="connsiteY7" fmla="*/ 3577589 h 13064490"/>
                <a:gd name="connsiteX8" fmla="*/ 2044827 w 12767104"/>
                <a:gd name="connsiteY8" fmla="*/ 3737610 h 13064490"/>
                <a:gd name="connsiteX9" fmla="*/ 2681477 w 12767104"/>
                <a:gd name="connsiteY9" fmla="*/ 3979544 h 13064490"/>
                <a:gd name="connsiteX10" fmla="*/ 3096767 w 12767104"/>
                <a:gd name="connsiteY10" fmla="*/ 3918584 h 13064490"/>
                <a:gd name="connsiteX11" fmla="*/ 3167252 w 12767104"/>
                <a:gd name="connsiteY11" fmla="*/ 4078604 h 13064490"/>
                <a:gd name="connsiteX12" fmla="*/ 3313937 w 12767104"/>
                <a:gd name="connsiteY12" fmla="*/ 4000499 h 13064490"/>
                <a:gd name="connsiteX13" fmla="*/ 3447669 w 12767104"/>
                <a:gd name="connsiteY13" fmla="*/ 4025646 h 13064490"/>
                <a:gd name="connsiteX14" fmla="*/ 3510152 w 12767104"/>
                <a:gd name="connsiteY14" fmla="*/ 4219574 h 13064490"/>
                <a:gd name="connsiteX15" fmla="*/ 3515867 w 12767104"/>
                <a:gd name="connsiteY15" fmla="*/ 4589144 h 13064490"/>
                <a:gd name="connsiteX16" fmla="*/ 3371087 w 12767104"/>
                <a:gd name="connsiteY16" fmla="*/ 4928234 h 13064490"/>
                <a:gd name="connsiteX17" fmla="*/ 3479672 w 12767104"/>
                <a:gd name="connsiteY17" fmla="*/ 5463539 h 13064490"/>
                <a:gd name="connsiteX18" fmla="*/ 3310127 w 12767104"/>
                <a:gd name="connsiteY18" fmla="*/ 5494019 h 13064490"/>
                <a:gd name="connsiteX19" fmla="*/ 3172967 w 12767104"/>
                <a:gd name="connsiteY19" fmla="*/ 6015989 h 13064490"/>
                <a:gd name="connsiteX20" fmla="*/ 3262502 w 12767104"/>
                <a:gd name="connsiteY20" fmla="*/ 6031229 h 13064490"/>
                <a:gd name="connsiteX21" fmla="*/ 3315842 w 12767104"/>
                <a:gd name="connsiteY21" fmla="*/ 6193154 h 13064490"/>
                <a:gd name="connsiteX22" fmla="*/ 3464432 w 12767104"/>
                <a:gd name="connsiteY22" fmla="*/ 6115049 h 13064490"/>
                <a:gd name="connsiteX23" fmla="*/ 3593972 w 12767104"/>
                <a:gd name="connsiteY23" fmla="*/ 6273164 h 13064490"/>
                <a:gd name="connsiteX24" fmla="*/ 3835146 w 12767104"/>
                <a:gd name="connsiteY24" fmla="*/ 6307836 h 13064490"/>
                <a:gd name="connsiteX25" fmla="*/ 3643502 w 12767104"/>
                <a:gd name="connsiteY25" fmla="*/ 6793229 h 13064490"/>
                <a:gd name="connsiteX26" fmla="*/ 3704462 w 12767104"/>
                <a:gd name="connsiteY26" fmla="*/ 7218044 h 13064490"/>
                <a:gd name="connsiteX27" fmla="*/ 3508247 w 12767104"/>
                <a:gd name="connsiteY27" fmla="*/ 7745729 h 13064490"/>
                <a:gd name="connsiteX28" fmla="*/ 3654932 w 12767104"/>
                <a:gd name="connsiteY28" fmla="*/ 7880984 h 13064490"/>
                <a:gd name="connsiteX29" fmla="*/ 3396234 w 12767104"/>
                <a:gd name="connsiteY29" fmla="*/ 8180451 h 13064490"/>
                <a:gd name="connsiteX30" fmla="*/ 3645407 w 12767104"/>
                <a:gd name="connsiteY30" fmla="*/ 8650604 h 13064490"/>
                <a:gd name="connsiteX31" fmla="*/ 4189476 w 12767104"/>
                <a:gd name="connsiteY31" fmla="*/ 9107805 h 13064490"/>
                <a:gd name="connsiteX32" fmla="*/ 4317872 w 12767104"/>
                <a:gd name="connsiteY32" fmla="*/ 9022079 h 13064490"/>
                <a:gd name="connsiteX33" fmla="*/ 4573142 w 12767104"/>
                <a:gd name="connsiteY33" fmla="*/ 9305924 h 13064490"/>
                <a:gd name="connsiteX34" fmla="*/ 4847462 w 12767104"/>
                <a:gd name="connsiteY34" fmla="*/ 9330689 h 13064490"/>
                <a:gd name="connsiteX35" fmla="*/ 5024627 w 12767104"/>
                <a:gd name="connsiteY35" fmla="*/ 9193529 h 13064490"/>
                <a:gd name="connsiteX36" fmla="*/ 5401817 w 12767104"/>
                <a:gd name="connsiteY36" fmla="*/ 9408794 h 13064490"/>
                <a:gd name="connsiteX37" fmla="*/ 5702807 w 12767104"/>
                <a:gd name="connsiteY37" fmla="*/ 9414509 h 13064490"/>
                <a:gd name="connsiteX38" fmla="*/ 5805677 w 12767104"/>
                <a:gd name="connsiteY38" fmla="*/ 9641204 h 13064490"/>
                <a:gd name="connsiteX39" fmla="*/ 6116192 w 12767104"/>
                <a:gd name="connsiteY39" fmla="*/ 9660254 h 13064490"/>
                <a:gd name="connsiteX40" fmla="*/ 6206109 w 12767104"/>
                <a:gd name="connsiteY40" fmla="*/ 9857613 h 13064490"/>
                <a:gd name="connsiteX41" fmla="*/ 6379082 w 12767104"/>
                <a:gd name="connsiteY41" fmla="*/ 9858374 h 13064490"/>
                <a:gd name="connsiteX42" fmla="*/ 6531482 w 12767104"/>
                <a:gd name="connsiteY42" fmla="*/ 10033634 h 13064490"/>
                <a:gd name="connsiteX43" fmla="*/ 6741032 w 12767104"/>
                <a:gd name="connsiteY43" fmla="*/ 10033634 h 13064490"/>
                <a:gd name="connsiteX44" fmla="*/ 6769607 w 12767104"/>
                <a:gd name="connsiteY44" fmla="*/ 10528934 h 13064490"/>
                <a:gd name="connsiteX45" fmla="*/ 6960108 w 12767104"/>
                <a:gd name="connsiteY45" fmla="*/ 10938891 h 13064490"/>
                <a:gd name="connsiteX46" fmla="*/ 6458712 w 12767104"/>
                <a:gd name="connsiteY46" fmla="*/ 11369040 h 13064490"/>
                <a:gd name="connsiteX47" fmla="*/ 6592443 w 12767104"/>
                <a:gd name="connsiteY47" fmla="*/ 11569065 h 13064490"/>
                <a:gd name="connsiteX48" fmla="*/ 6723888 w 12767104"/>
                <a:gd name="connsiteY48" fmla="*/ 11530965 h 13064490"/>
                <a:gd name="connsiteX49" fmla="*/ 6826758 w 12767104"/>
                <a:gd name="connsiteY49" fmla="*/ 11633835 h 13064490"/>
                <a:gd name="connsiteX50" fmla="*/ 6834378 w 12767104"/>
                <a:gd name="connsiteY50" fmla="*/ 11870055 h 13064490"/>
                <a:gd name="connsiteX51" fmla="*/ 6950583 w 12767104"/>
                <a:gd name="connsiteY51" fmla="*/ 12011025 h 13064490"/>
                <a:gd name="connsiteX52" fmla="*/ 7009638 w 12767104"/>
                <a:gd name="connsiteY52" fmla="*/ 12390120 h 13064490"/>
                <a:gd name="connsiteX53" fmla="*/ 6941058 w 12767104"/>
                <a:gd name="connsiteY53" fmla="*/ 12628245 h 13064490"/>
                <a:gd name="connsiteX54" fmla="*/ 7076313 w 12767104"/>
                <a:gd name="connsiteY54" fmla="*/ 12847320 h 13064490"/>
                <a:gd name="connsiteX55" fmla="*/ 7202043 w 12767104"/>
                <a:gd name="connsiteY55" fmla="*/ 12943713 h 13064490"/>
                <a:gd name="connsiteX56" fmla="*/ 7287768 w 12767104"/>
                <a:gd name="connsiteY56" fmla="*/ 12799695 h 13064490"/>
                <a:gd name="connsiteX57" fmla="*/ 7377303 w 12767104"/>
                <a:gd name="connsiteY57" fmla="*/ 12759690 h 13064490"/>
                <a:gd name="connsiteX58" fmla="*/ 7748778 w 12767104"/>
                <a:gd name="connsiteY58" fmla="*/ 12538710 h 13064490"/>
                <a:gd name="connsiteX59" fmla="*/ 8312658 w 12767104"/>
                <a:gd name="connsiteY59" fmla="*/ 13034010 h 13064490"/>
                <a:gd name="connsiteX60" fmla="*/ 8440293 w 12767104"/>
                <a:gd name="connsiteY60" fmla="*/ 12971145 h 13064490"/>
                <a:gd name="connsiteX61" fmla="*/ 8819388 w 12767104"/>
                <a:gd name="connsiteY61" fmla="*/ 13013055 h 13064490"/>
                <a:gd name="connsiteX62" fmla="*/ 9089898 w 12767104"/>
                <a:gd name="connsiteY62" fmla="*/ 13064490 h 13064490"/>
                <a:gd name="connsiteX63" fmla="*/ 9554718 w 12767104"/>
                <a:gd name="connsiteY63" fmla="*/ 12974954 h 13064490"/>
                <a:gd name="connsiteX64" fmla="*/ 9853803 w 12767104"/>
                <a:gd name="connsiteY64" fmla="*/ 12885420 h 13064490"/>
                <a:gd name="connsiteX65" fmla="*/ 9954006 w 12767104"/>
                <a:gd name="connsiteY65" fmla="*/ 12968097 h 13064490"/>
                <a:gd name="connsiteX66" fmla="*/ 10019538 w 12767104"/>
                <a:gd name="connsiteY66" fmla="*/ 12891134 h 13064490"/>
                <a:gd name="connsiteX67" fmla="*/ 10107168 w 12767104"/>
                <a:gd name="connsiteY67" fmla="*/ 12702539 h 13064490"/>
                <a:gd name="connsiteX68" fmla="*/ 10103358 w 12767104"/>
                <a:gd name="connsiteY68" fmla="*/ 12614909 h 13064490"/>
                <a:gd name="connsiteX69" fmla="*/ 10177653 w 12767104"/>
                <a:gd name="connsiteY69" fmla="*/ 12538709 h 13064490"/>
                <a:gd name="connsiteX70" fmla="*/ 10135743 w 12767104"/>
                <a:gd name="connsiteY70" fmla="*/ 12378689 h 13064490"/>
                <a:gd name="connsiteX71" fmla="*/ 10267188 w 12767104"/>
                <a:gd name="connsiteY71" fmla="*/ 12338684 h 13064490"/>
                <a:gd name="connsiteX72" fmla="*/ 10419207 w 12767104"/>
                <a:gd name="connsiteY72" fmla="*/ 11967972 h 13064490"/>
                <a:gd name="connsiteX73" fmla="*/ 11149203 w 12767104"/>
                <a:gd name="connsiteY73" fmla="*/ 12121514 h 13064490"/>
                <a:gd name="connsiteX74" fmla="*/ 12090273 w 12767104"/>
                <a:gd name="connsiteY74" fmla="*/ 11727179 h 13064490"/>
                <a:gd name="connsiteX75" fmla="*/ 12248388 w 12767104"/>
                <a:gd name="connsiteY75" fmla="*/ 11870054 h 13064490"/>
                <a:gd name="connsiteX76" fmla="*/ 12362688 w 12767104"/>
                <a:gd name="connsiteY76" fmla="*/ 11891009 h 13064490"/>
                <a:gd name="connsiteX77" fmla="*/ 12524613 w 12767104"/>
                <a:gd name="connsiteY77" fmla="*/ 11662409 h 13064490"/>
                <a:gd name="connsiteX78" fmla="*/ 12600813 w 12767104"/>
                <a:gd name="connsiteY78" fmla="*/ 11622404 h 13064490"/>
                <a:gd name="connsiteX79" fmla="*/ 12658344 w 12767104"/>
                <a:gd name="connsiteY79" fmla="*/ 11645265 h 13064490"/>
                <a:gd name="connsiteX80" fmla="*/ 12758928 w 12767104"/>
                <a:gd name="connsiteY80" fmla="*/ 11344274 h 13064490"/>
                <a:gd name="connsiteX81" fmla="*/ 12446507 w 12767104"/>
                <a:gd name="connsiteY81" fmla="*/ 10921364 h 13064490"/>
                <a:gd name="connsiteX82" fmla="*/ 12383642 w 12767104"/>
                <a:gd name="connsiteY82" fmla="*/ 10618469 h 13064490"/>
                <a:gd name="connsiteX83" fmla="*/ 12201906 w 12767104"/>
                <a:gd name="connsiteY83" fmla="*/ 10423017 h 13064490"/>
                <a:gd name="connsiteX84" fmla="*/ 12216002 w 12767104"/>
                <a:gd name="connsiteY84" fmla="*/ 10138409 h 13064490"/>
                <a:gd name="connsiteX85" fmla="*/ 12560807 w 12767104"/>
                <a:gd name="connsiteY85" fmla="*/ 9631679 h 13064490"/>
                <a:gd name="connsiteX86" fmla="*/ 12693777 w 12767104"/>
                <a:gd name="connsiteY86" fmla="*/ 8833866 h 13064490"/>
                <a:gd name="connsiteX87" fmla="*/ 12472416 w 12767104"/>
                <a:gd name="connsiteY87" fmla="*/ 8590407 h 13064490"/>
                <a:gd name="connsiteX88" fmla="*/ 12508992 w 12767104"/>
                <a:gd name="connsiteY88" fmla="*/ 7827264 h 13064490"/>
                <a:gd name="connsiteX89" fmla="*/ 12256389 w 12767104"/>
                <a:gd name="connsiteY89" fmla="*/ 7655052 h 13064490"/>
                <a:gd name="connsiteX90" fmla="*/ 11978640 w 12767104"/>
                <a:gd name="connsiteY90" fmla="*/ 7424928 h 13064490"/>
                <a:gd name="connsiteX91" fmla="*/ 11887200 w 12767104"/>
                <a:gd name="connsiteY91" fmla="*/ 6784848 h 13064490"/>
                <a:gd name="connsiteX92" fmla="*/ 12052173 w 12767104"/>
                <a:gd name="connsiteY92" fmla="*/ 6573774 h 13064490"/>
                <a:gd name="connsiteX93" fmla="*/ 12172950 w 12767104"/>
                <a:gd name="connsiteY93" fmla="*/ 6334887 h 13064490"/>
                <a:gd name="connsiteX94" fmla="*/ 12179808 w 12767104"/>
                <a:gd name="connsiteY94" fmla="*/ 5888736 h 13064490"/>
                <a:gd name="connsiteX95" fmla="*/ 11915394 w 12767104"/>
                <a:gd name="connsiteY95" fmla="*/ 5550027 h 13064490"/>
                <a:gd name="connsiteX96" fmla="*/ 11612880 w 12767104"/>
                <a:gd name="connsiteY96" fmla="*/ 5285232 h 13064490"/>
                <a:gd name="connsiteX97" fmla="*/ 11137392 w 12767104"/>
                <a:gd name="connsiteY97" fmla="*/ 4791456 h 13064490"/>
                <a:gd name="connsiteX98" fmla="*/ 10345674 w 12767104"/>
                <a:gd name="connsiteY98" fmla="*/ 4283583 h 13064490"/>
                <a:gd name="connsiteX99" fmla="*/ 10364343 w 12767104"/>
                <a:gd name="connsiteY99" fmla="*/ 3643122 h 13064490"/>
                <a:gd name="connsiteX100" fmla="*/ 10991088 w 12767104"/>
                <a:gd name="connsiteY100" fmla="*/ 3035808 h 13064490"/>
                <a:gd name="connsiteX101" fmla="*/ 11228832 w 12767104"/>
                <a:gd name="connsiteY101" fmla="*/ 2523744 h 13064490"/>
                <a:gd name="connsiteX102" fmla="*/ 11155680 w 12767104"/>
                <a:gd name="connsiteY102" fmla="*/ 2286000 h 13064490"/>
                <a:gd name="connsiteX103" fmla="*/ 11391900 w 12767104"/>
                <a:gd name="connsiteY103" fmla="*/ 1664970 h 13064490"/>
                <a:gd name="connsiteX104" fmla="*/ 11299698 w 12767104"/>
                <a:gd name="connsiteY104" fmla="*/ 1289304 h 13064490"/>
                <a:gd name="connsiteX105" fmla="*/ 10966704 w 12767104"/>
                <a:gd name="connsiteY105" fmla="*/ 1435227 h 13064490"/>
                <a:gd name="connsiteX106" fmla="*/ 10770870 w 12767104"/>
                <a:gd name="connsiteY106" fmla="*/ 1719072 h 13064490"/>
                <a:gd name="connsiteX107" fmla="*/ 10211943 w 12767104"/>
                <a:gd name="connsiteY107" fmla="*/ 1704594 h 13064490"/>
                <a:gd name="connsiteX108" fmla="*/ 10643616 w 12767104"/>
                <a:gd name="connsiteY108" fmla="*/ 987552 h 13064490"/>
                <a:gd name="connsiteX109" fmla="*/ 10569321 w 12767104"/>
                <a:gd name="connsiteY109" fmla="*/ 768477 h 13064490"/>
                <a:gd name="connsiteX110" fmla="*/ 10310241 w 12767104"/>
                <a:gd name="connsiteY110" fmla="*/ 644652 h 13064490"/>
                <a:gd name="connsiteX111" fmla="*/ 10132695 w 12767104"/>
                <a:gd name="connsiteY111" fmla="*/ 798957 h 13064490"/>
                <a:gd name="connsiteX112" fmla="*/ 9947147 w 12767104"/>
                <a:gd name="connsiteY112" fmla="*/ 712469 h 13064490"/>
                <a:gd name="connsiteX113" fmla="*/ 9547097 w 12767104"/>
                <a:gd name="connsiteY113" fmla="*/ 748664 h 13064490"/>
                <a:gd name="connsiteX114" fmla="*/ 9390887 w 12767104"/>
                <a:gd name="connsiteY114" fmla="*/ 302894 h 13064490"/>
                <a:gd name="connsiteX115" fmla="*/ 9286112 w 12767104"/>
                <a:gd name="connsiteY115" fmla="*/ 152399 h 13064490"/>
                <a:gd name="connsiteX116" fmla="*/ 9089136 w 12767104"/>
                <a:gd name="connsiteY116" fmla="*/ 0 h 13064490"/>
                <a:gd name="connsiteX117" fmla="*/ 9030842 w 12767104"/>
                <a:gd name="connsiteY117" fmla="*/ 188594 h 13064490"/>
                <a:gd name="connsiteX118" fmla="*/ 9137522 w 12767104"/>
                <a:gd name="connsiteY118" fmla="*/ 352424 h 13064490"/>
                <a:gd name="connsiteX119" fmla="*/ 8903207 w 12767104"/>
                <a:gd name="connsiteY119" fmla="*/ 421004 h 13064490"/>
                <a:gd name="connsiteX120" fmla="*/ 8634602 w 12767104"/>
                <a:gd name="connsiteY120" fmla="*/ 548639 h 13064490"/>
                <a:gd name="connsiteX121" fmla="*/ 8421242 w 12767104"/>
                <a:gd name="connsiteY121" fmla="*/ 859154 h 13064490"/>
                <a:gd name="connsiteX122" fmla="*/ 8219312 w 12767104"/>
                <a:gd name="connsiteY122" fmla="*/ 922019 h 13064490"/>
                <a:gd name="connsiteX123" fmla="*/ 8125967 w 12767104"/>
                <a:gd name="connsiteY123" fmla="*/ 1301114 h 13064490"/>
                <a:gd name="connsiteX124" fmla="*/ 8017382 w 12767104"/>
                <a:gd name="connsiteY124" fmla="*/ 1407794 h 13064490"/>
                <a:gd name="connsiteX125" fmla="*/ 7960232 w 12767104"/>
                <a:gd name="connsiteY125" fmla="*/ 1514474 h 13064490"/>
                <a:gd name="connsiteX126" fmla="*/ 7884032 w 12767104"/>
                <a:gd name="connsiteY126" fmla="*/ 1417319 h 13064490"/>
                <a:gd name="connsiteX127" fmla="*/ 7783067 w 12767104"/>
                <a:gd name="connsiteY127" fmla="*/ 1499234 h 13064490"/>
                <a:gd name="connsiteX128" fmla="*/ 7695437 w 12767104"/>
                <a:gd name="connsiteY128" fmla="*/ 1630679 h 13064490"/>
                <a:gd name="connsiteX129" fmla="*/ 7692009 w 12767104"/>
                <a:gd name="connsiteY129" fmla="*/ 1780413 h 13064490"/>
                <a:gd name="connsiteX130" fmla="*/ 7466837 w 12767104"/>
                <a:gd name="connsiteY130" fmla="*/ 1535429 h 13064490"/>
                <a:gd name="connsiteX131" fmla="*/ 7015352 w 12767104"/>
                <a:gd name="connsiteY131" fmla="*/ 1952624 h 13064490"/>
                <a:gd name="connsiteX132" fmla="*/ 6794372 w 12767104"/>
                <a:gd name="connsiteY132" fmla="*/ 1811654 h 13064490"/>
                <a:gd name="connsiteX133" fmla="*/ 6438129 w 12767104"/>
                <a:gd name="connsiteY133" fmla="*/ 2047977 h 13064490"/>
                <a:gd name="connsiteX134" fmla="*/ 6388541 w 12767104"/>
                <a:gd name="connsiteY134" fmla="*/ 2077730 h 13064490"/>
                <a:gd name="connsiteX135" fmla="*/ 6200069 w 12767104"/>
                <a:gd name="connsiteY135" fmla="*/ 2258230 h 13064490"/>
                <a:gd name="connsiteX136" fmla="*/ 6132668 w 12767104"/>
                <a:gd name="connsiteY136" fmla="*/ 2184840 h 13064490"/>
                <a:gd name="connsiteX137" fmla="*/ 6051343 w 12767104"/>
                <a:gd name="connsiteY137" fmla="*/ 2172939 h 13064490"/>
                <a:gd name="connsiteX138" fmla="*/ 6160437 w 12767104"/>
                <a:gd name="connsiteY138" fmla="*/ 2085664 h 13064490"/>
                <a:gd name="connsiteX139" fmla="*/ 6152503 w 12767104"/>
                <a:gd name="connsiteY139" fmla="*/ 2036076 h 13064490"/>
                <a:gd name="connsiteX140" fmla="*/ 6071179 w 12767104"/>
                <a:gd name="connsiteY140" fmla="*/ 2038060 h 13064490"/>
                <a:gd name="connsiteX141" fmla="*/ 5991838 w 12767104"/>
                <a:gd name="connsiteY141" fmla="*/ 2105499 h 13064490"/>
                <a:gd name="connsiteX142" fmla="*/ 5957469 w 12767104"/>
                <a:gd name="connsiteY142" fmla="*/ 2048407 h 13064490"/>
                <a:gd name="connsiteX143" fmla="*/ 5841165 w 12767104"/>
                <a:gd name="connsiteY143" fmla="*/ 2136802 h 13064490"/>
                <a:gd name="connsiteX144" fmla="*/ 5728031 w 12767104"/>
                <a:gd name="connsiteY144" fmla="*/ 2049961 h 13064490"/>
                <a:gd name="connsiteX145" fmla="*/ 5581714 w 12767104"/>
                <a:gd name="connsiteY145" fmla="*/ 2050271 h 13064490"/>
                <a:gd name="connsiteX146" fmla="*/ 5460256 w 12767104"/>
                <a:gd name="connsiteY146" fmla="*/ 2097565 h 13064490"/>
                <a:gd name="connsiteX147" fmla="*/ 5343431 w 12767104"/>
                <a:gd name="connsiteY147" fmla="*/ 2060837 h 13064490"/>
                <a:gd name="connsiteX148" fmla="*/ 5406726 w 12767104"/>
                <a:gd name="connsiteY148" fmla="*/ 1936586 h 13064490"/>
                <a:gd name="connsiteX149" fmla="*/ 5090795 w 12767104"/>
                <a:gd name="connsiteY149" fmla="*/ 1866128 h 13064490"/>
                <a:gd name="connsiteX150" fmla="*/ 5060722 w 12767104"/>
                <a:gd name="connsiteY150" fmla="*/ 1712143 h 13064490"/>
                <a:gd name="connsiteX151" fmla="*/ 4881247 w 12767104"/>
                <a:gd name="connsiteY151" fmla="*/ 1785439 h 13064490"/>
                <a:gd name="connsiteX152" fmla="*/ 4600337 w 12767104"/>
                <a:gd name="connsiteY152" fmla="*/ 1628820 h 13064490"/>
                <a:gd name="connsiteX153" fmla="*/ 4512137 w 12767104"/>
                <a:gd name="connsiteY153" fmla="*/ 1712763 h 13064490"/>
                <a:gd name="connsiteX154" fmla="*/ 4375274 w 12767104"/>
                <a:gd name="connsiteY154" fmla="*/ 1712763 h 13064490"/>
                <a:gd name="connsiteX155" fmla="*/ 4289902 w 12767104"/>
                <a:gd name="connsiteY155" fmla="*/ 1742267 h 13064490"/>
                <a:gd name="connsiteX156" fmla="*/ 4214609 w 12767104"/>
                <a:gd name="connsiteY156" fmla="*/ 1593753 h 13064490"/>
                <a:gd name="connsiteX157" fmla="*/ 4095599 w 12767104"/>
                <a:gd name="connsiteY157" fmla="*/ 1520363 h 13064490"/>
                <a:gd name="connsiteX158" fmla="*/ 4099856 w 12767104"/>
                <a:gd name="connsiteY158" fmla="*/ 1431046 h 13064490"/>
                <a:gd name="connsiteX159" fmla="*/ 3990648 w 12767104"/>
                <a:gd name="connsiteY159" fmla="*/ 1371682 h 13064490"/>
                <a:gd name="connsiteX160" fmla="*/ 3762439 w 12767104"/>
                <a:gd name="connsiteY160" fmla="*/ 1268200 h 13064490"/>
                <a:gd name="connsiteX161" fmla="*/ 3695192 w 12767104"/>
                <a:gd name="connsiteY161" fmla="*/ 1295016 h 13064490"/>
                <a:gd name="connsiteX162" fmla="*/ 3505928 w 12767104"/>
                <a:gd name="connsiteY162" fmla="*/ 1079839 h 13064490"/>
                <a:gd name="connsiteX163" fmla="*/ 3296242 w 12767104"/>
                <a:gd name="connsiteY163" fmla="*/ 1199033 h 13064490"/>
                <a:gd name="connsiteX164" fmla="*/ 3234753 w 12767104"/>
                <a:gd name="connsiteY164" fmla="*/ 1089940 h 13064490"/>
                <a:gd name="connsiteX165" fmla="*/ 3039995 w 12767104"/>
                <a:gd name="connsiteY165" fmla="*/ 1162467 h 13064490"/>
                <a:gd name="connsiteX166" fmla="*/ 2992765 w 12767104"/>
                <a:gd name="connsiteY166" fmla="*/ 1034402 h 13064490"/>
                <a:gd name="connsiteX167" fmla="*/ 2920345 w 12767104"/>
                <a:gd name="connsiteY167" fmla="*/ 1007542 h 13064490"/>
                <a:gd name="connsiteX168" fmla="*/ 2792430 w 12767104"/>
                <a:gd name="connsiteY168" fmla="*/ 1246638 h 13064490"/>
                <a:gd name="connsiteX169" fmla="*/ 2793380 w 12767104"/>
                <a:gd name="connsiteY169" fmla="*/ 1429807 h 13064490"/>
                <a:gd name="connsiteX170" fmla="*/ 2661341 w 12767104"/>
                <a:gd name="connsiteY170" fmla="*/ 1498462 h 13064490"/>
                <a:gd name="connsiteX171" fmla="*/ 2541665 w 12767104"/>
                <a:gd name="connsiteY171" fmla="*/ 1603773 h 13064490"/>
                <a:gd name="connsiteX172" fmla="*/ 2356057 w 12767104"/>
                <a:gd name="connsiteY172" fmla="*/ 1591769 h 13064490"/>
                <a:gd name="connsiteX173" fmla="*/ 2252560 w 12767104"/>
                <a:gd name="connsiteY173" fmla="*/ 1764968 h 13064490"/>
                <a:gd name="connsiteX174" fmla="*/ 2084315 w 12767104"/>
                <a:gd name="connsiteY174" fmla="*/ 1706813 h 13064490"/>
                <a:gd name="connsiteX175" fmla="*/ 2012822 w 12767104"/>
                <a:gd name="connsiteY175" fmla="*/ 1710689 h 13064490"/>
                <a:gd name="connsiteX176" fmla="*/ 2001331 w 12767104"/>
                <a:gd name="connsiteY176" fmla="*/ 1870711 h 13064490"/>
                <a:gd name="connsiteX177" fmla="*/ 1748145 w 12767104"/>
                <a:gd name="connsiteY177" fmla="*/ 1946574 h 13064490"/>
                <a:gd name="connsiteX178" fmla="*/ 1383791 w 12767104"/>
                <a:gd name="connsiteY178" fmla="*/ 1783248 h 13064490"/>
                <a:gd name="connsiteX179" fmla="*/ 1075680 w 12767104"/>
                <a:gd name="connsiteY179" fmla="*/ 1999047 h 13064490"/>
                <a:gd name="connsiteX180" fmla="*/ 1053084 w 12767104"/>
                <a:gd name="connsiteY180" fmla="*/ 2431542 h 13064490"/>
                <a:gd name="connsiteX181" fmla="*/ 514350 w 12767104"/>
                <a:gd name="connsiteY181" fmla="*/ 2355342 h 13064490"/>
                <a:gd name="connsiteX182" fmla="*/ 469831 w 12767104"/>
                <a:gd name="connsiteY182" fmla="*/ 2529838 h 13064490"/>
                <a:gd name="connsiteX183" fmla="*/ 0 w 12767104"/>
                <a:gd name="connsiteY183" fmla="*/ 2450592 h 13064490"/>
                <a:gd name="connsiteX0" fmla="*/ 0 w 12767104"/>
                <a:gd name="connsiteY0" fmla="*/ 2450592 h 13064490"/>
                <a:gd name="connsiteX1" fmla="*/ 266319 w 12767104"/>
                <a:gd name="connsiteY1" fmla="*/ 2830068 h 13064490"/>
                <a:gd name="connsiteX2" fmla="*/ 715899 w 12767104"/>
                <a:gd name="connsiteY2" fmla="*/ 2767965 h 13064490"/>
                <a:gd name="connsiteX3" fmla="*/ 1254633 w 12767104"/>
                <a:gd name="connsiteY3" fmla="*/ 3008757 h 13064490"/>
                <a:gd name="connsiteX4" fmla="*/ 1414652 w 12767104"/>
                <a:gd name="connsiteY4" fmla="*/ 3208019 h 13064490"/>
                <a:gd name="connsiteX5" fmla="*/ 1605152 w 12767104"/>
                <a:gd name="connsiteY5" fmla="*/ 3383279 h 13064490"/>
                <a:gd name="connsiteX6" fmla="*/ 1776602 w 12767104"/>
                <a:gd name="connsiteY6" fmla="*/ 3274694 h 13064490"/>
                <a:gd name="connsiteX7" fmla="*/ 2104262 w 12767104"/>
                <a:gd name="connsiteY7" fmla="*/ 3577589 h 13064490"/>
                <a:gd name="connsiteX8" fmla="*/ 2044827 w 12767104"/>
                <a:gd name="connsiteY8" fmla="*/ 3737610 h 13064490"/>
                <a:gd name="connsiteX9" fmla="*/ 2681477 w 12767104"/>
                <a:gd name="connsiteY9" fmla="*/ 3979544 h 13064490"/>
                <a:gd name="connsiteX10" fmla="*/ 3096767 w 12767104"/>
                <a:gd name="connsiteY10" fmla="*/ 3918584 h 13064490"/>
                <a:gd name="connsiteX11" fmla="*/ 3167252 w 12767104"/>
                <a:gd name="connsiteY11" fmla="*/ 4078604 h 13064490"/>
                <a:gd name="connsiteX12" fmla="*/ 3313937 w 12767104"/>
                <a:gd name="connsiteY12" fmla="*/ 4000499 h 13064490"/>
                <a:gd name="connsiteX13" fmla="*/ 3447669 w 12767104"/>
                <a:gd name="connsiteY13" fmla="*/ 4025646 h 13064490"/>
                <a:gd name="connsiteX14" fmla="*/ 3510152 w 12767104"/>
                <a:gd name="connsiteY14" fmla="*/ 4219574 h 13064490"/>
                <a:gd name="connsiteX15" fmla="*/ 3515867 w 12767104"/>
                <a:gd name="connsiteY15" fmla="*/ 4589144 h 13064490"/>
                <a:gd name="connsiteX16" fmla="*/ 3371087 w 12767104"/>
                <a:gd name="connsiteY16" fmla="*/ 4928234 h 13064490"/>
                <a:gd name="connsiteX17" fmla="*/ 3479672 w 12767104"/>
                <a:gd name="connsiteY17" fmla="*/ 5463539 h 13064490"/>
                <a:gd name="connsiteX18" fmla="*/ 3310127 w 12767104"/>
                <a:gd name="connsiteY18" fmla="*/ 5494019 h 13064490"/>
                <a:gd name="connsiteX19" fmla="*/ 3172967 w 12767104"/>
                <a:gd name="connsiteY19" fmla="*/ 6015989 h 13064490"/>
                <a:gd name="connsiteX20" fmla="*/ 3262502 w 12767104"/>
                <a:gd name="connsiteY20" fmla="*/ 6031229 h 13064490"/>
                <a:gd name="connsiteX21" fmla="*/ 3315842 w 12767104"/>
                <a:gd name="connsiteY21" fmla="*/ 6193154 h 13064490"/>
                <a:gd name="connsiteX22" fmla="*/ 3464432 w 12767104"/>
                <a:gd name="connsiteY22" fmla="*/ 6115049 h 13064490"/>
                <a:gd name="connsiteX23" fmla="*/ 3593972 w 12767104"/>
                <a:gd name="connsiteY23" fmla="*/ 6273164 h 13064490"/>
                <a:gd name="connsiteX24" fmla="*/ 3835146 w 12767104"/>
                <a:gd name="connsiteY24" fmla="*/ 6307836 h 13064490"/>
                <a:gd name="connsiteX25" fmla="*/ 3643502 w 12767104"/>
                <a:gd name="connsiteY25" fmla="*/ 6793229 h 13064490"/>
                <a:gd name="connsiteX26" fmla="*/ 3704462 w 12767104"/>
                <a:gd name="connsiteY26" fmla="*/ 7218044 h 13064490"/>
                <a:gd name="connsiteX27" fmla="*/ 3508247 w 12767104"/>
                <a:gd name="connsiteY27" fmla="*/ 7745729 h 13064490"/>
                <a:gd name="connsiteX28" fmla="*/ 3654932 w 12767104"/>
                <a:gd name="connsiteY28" fmla="*/ 7880984 h 13064490"/>
                <a:gd name="connsiteX29" fmla="*/ 3396234 w 12767104"/>
                <a:gd name="connsiteY29" fmla="*/ 8180451 h 13064490"/>
                <a:gd name="connsiteX30" fmla="*/ 3645407 w 12767104"/>
                <a:gd name="connsiteY30" fmla="*/ 8650604 h 13064490"/>
                <a:gd name="connsiteX31" fmla="*/ 4189476 w 12767104"/>
                <a:gd name="connsiteY31" fmla="*/ 9107805 h 13064490"/>
                <a:gd name="connsiteX32" fmla="*/ 4317872 w 12767104"/>
                <a:gd name="connsiteY32" fmla="*/ 9022079 h 13064490"/>
                <a:gd name="connsiteX33" fmla="*/ 4573142 w 12767104"/>
                <a:gd name="connsiteY33" fmla="*/ 9305924 h 13064490"/>
                <a:gd name="connsiteX34" fmla="*/ 4847462 w 12767104"/>
                <a:gd name="connsiteY34" fmla="*/ 9330689 h 13064490"/>
                <a:gd name="connsiteX35" fmla="*/ 5024627 w 12767104"/>
                <a:gd name="connsiteY35" fmla="*/ 9193529 h 13064490"/>
                <a:gd name="connsiteX36" fmla="*/ 5401817 w 12767104"/>
                <a:gd name="connsiteY36" fmla="*/ 9408794 h 13064490"/>
                <a:gd name="connsiteX37" fmla="*/ 5702807 w 12767104"/>
                <a:gd name="connsiteY37" fmla="*/ 9414509 h 13064490"/>
                <a:gd name="connsiteX38" fmla="*/ 5805677 w 12767104"/>
                <a:gd name="connsiteY38" fmla="*/ 9641204 h 13064490"/>
                <a:gd name="connsiteX39" fmla="*/ 6116192 w 12767104"/>
                <a:gd name="connsiteY39" fmla="*/ 9660254 h 13064490"/>
                <a:gd name="connsiteX40" fmla="*/ 6206109 w 12767104"/>
                <a:gd name="connsiteY40" fmla="*/ 9857613 h 13064490"/>
                <a:gd name="connsiteX41" fmla="*/ 6379082 w 12767104"/>
                <a:gd name="connsiteY41" fmla="*/ 9858374 h 13064490"/>
                <a:gd name="connsiteX42" fmla="*/ 6531482 w 12767104"/>
                <a:gd name="connsiteY42" fmla="*/ 10033634 h 13064490"/>
                <a:gd name="connsiteX43" fmla="*/ 6741032 w 12767104"/>
                <a:gd name="connsiteY43" fmla="*/ 10033634 h 13064490"/>
                <a:gd name="connsiteX44" fmla="*/ 6769607 w 12767104"/>
                <a:gd name="connsiteY44" fmla="*/ 10528934 h 13064490"/>
                <a:gd name="connsiteX45" fmla="*/ 6960108 w 12767104"/>
                <a:gd name="connsiteY45" fmla="*/ 10938891 h 13064490"/>
                <a:gd name="connsiteX46" fmla="*/ 6458712 w 12767104"/>
                <a:gd name="connsiteY46" fmla="*/ 11369040 h 13064490"/>
                <a:gd name="connsiteX47" fmla="*/ 6592443 w 12767104"/>
                <a:gd name="connsiteY47" fmla="*/ 11569065 h 13064490"/>
                <a:gd name="connsiteX48" fmla="*/ 6723888 w 12767104"/>
                <a:gd name="connsiteY48" fmla="*/ 11530965 h 13064490"/>
                <a:gd name="connsiteX49" fmla="*/ 6826758 w 12767104"/>
                <a:gd name="connsiteY49" fmla="*/ 11633835 h 13064490"/>
                <a:gd name="connsiteX50" fmla="*/ 6834378 w 12767104"/>
                <a:gd name="connsiteY50" fmla="*/ 11870055 h 13064490"/>
                <a:gd name="connsiteX51" fmla="*/ 6950583 w 12767104"/>
                <a:gd name="connsiteY51" fmla="*/ 12011025 h 13064490"/>
                <a:gd name="connsiteX52" fmla="*/ 7009638 w 12767104"/>
                <a:gd name="connsiteY52" fmla="*/ 12390120 h 13064490"/>
                <a:gd name="connsiteX53" fmla="*/ 6941058 w 12767104"/>
                <a:gd name="connsiteY53" fmla="*/ 12628245 h 13064490"/>
                <a:gd name="connsiteX54" fmla="*/ 7076313 w 12767104"/>
                <a:gd name="connsiteY54" fmla="*/ 12847320 h 13064490"/>
                <a:gd name="connsiteX55" fmla="*/ 7202043 w 12767104"/>
                <a:gd name="connsiteY55" fmla="*/ 12943713 h 13064490"/>
                <a:gd name="connsiteX56" fmla="*/ 7287768 w 12767104"/>
                <a:gd name="connsiteY56" fmla="*/ 12799695 h 13064490"/>
                <a:gd name="connsiteX57" fmla="*/ 7377303 w 12767104"/>
                <a:gd name="connsiteY57" fmla="*/ 12759690 h 13064490"/>
                <a:gd name="connsiteX58" fmla="*/ 7748778 w 12767104"/>
                <a:gd name="connsiteY58" fmla="*/ 12538710 h 13064490"/>
                <a:gd name="connsiteX59" fmla="*/ 8312658 w 12767104"/>
                <a:gd name="connsiteY59" fmla="*/ 13034010 h 13064490"/>
                <a:gd name="connsiteX60" fmla="*/ 8440293 w 12767104"/>
                <a:gd name="connsiteY60" fmla="*/ 12971145 h 13064490"/>
                <a:gd name="connsiteX61" fmla="*/ 8819388 w 12767104"/>
                <a:gd name="connsiteY61" fmla="*/ 13013055 h 13064490"/>
                <a:gd name="connsiteX62" fmla="*/ 9089898 w 12767104"/>
                <a:gd name="connsiteY62" fmla="*/ 13064490 h 13064490"/>
                <a:gd name="connsiteX63" fmla="*/ 9554718 w 12767104"/>
                <a:gd name="connsiteY63" fmla="*/ 12974954 h 13064490"/>
                <a:gd name="connsiteX64" fmla="*/ 9853803 w 12767104"/>
                <a:gd name="connsiteY64" fmla="*/ 12885420 h 13064490"/>
                <a:gd name="connsiteX65" fmla="*/ 9954006 w 12767104"/>
                <a:gd name="connsiteY65" fmla="*/ 12968097 h 13064490"/>
                <a:gd name="connsiteX66" fmla="*/ 10019538 w 12767104"/>
                <a:gd name="connsiteY66" fmla="*/ 12891134 h 13064490"/>
                <a:gd name="connsiteX67" fmla="*/ 10107168 w 12767104"/>
                <a:gd name="connsiteY67" fmla="*/ 12702539 h 13064490"/>
                <a:gd name="connsiteX68" fmla="*/ 10103358 w 12767104"/>
                <a:gd name="connsiteY68" fmla="*/ 12614909 h 13064490"/>
                <a:gd name="connsiteX69" fmla="*/ 10177653 w 12767104"/>
                <a:gd name="connsiteY69" fmla="*/ 12538709 h 13064490"/>
                <a:gd name="connsiteX70" fmla="*/ 10135743 w 12767104"/>
                <a:gd name="connsiteY70" fmla="*/ 12378689 h 13064490"/>
                <a:gd name="connsiteX71" fmla="*/ 10267188 w 12767104"/>
                <a:gd name="connsiteY71" fmla="*/ 12338684 h 13064490"/>
                <a:gd name="connsiteX72" fmla="*/ 10419207 w 12767104"/>
                <a:gd name="connsiteY72" fmla="*/ 11967972 h 13064490"/>
                <a:gd name="connsiteX73" fmla="*/ 11149203 w 12767104"/>
                <a:gd name="connsiteY73" fmla="*/ 12121514 h 13064490"/>
                <a:gd name="connsiteX74" fmla="*/ 12090273 w 12767104"/>
                <a:gd name="connsiteY74" fmla="*/ 11727179 h 13064490"/>
                <a:gd name="connsiteX75" fmla="*/ 12248388 w 12767104"/>
                <a:gd name="connsiteY75" fmla="*/ 11870054 h 13064490"/>
                <a:gd name="connsiteX76" fmla="*/ 12362688 w 12767104"/>
                <a:gd name="connsiteY76" fmla="*/ 11891009 h 13064490"/>
                <a:gd name="connsiteX77" fmla="*/ 12524613 w 12767104"/>
                <a:gd name="connsiteY77" fmla="*/ 11662409 h 13064490"/>
                <a:gd name="connsiteX78" fmla="*/ 12600813 w 12767104"/>
                <a:gd name="connsiteY78" fmla="*/ 11622404 h 13064490"/>
                <a:gd name="connsiteX79" fmla="*/ 12658344 w 12767104"/>
                <a:gd name="connsiteY79" fmla="*/ 11645265 h 13064490"/>
                <a:gd name="connsiteX80" fmla="*/ 12758928 w 12767104"/>
                <a:gd name="connsiteY80" fmla="*/ 11344274 h 13064490"/>
                <a:gd name="connsiteX81" fmla="*/ 12446507 w 12767104"/>
                <a:gd name="connsiteY81" fmla="*/ 10921364 h 13064490"/>
                <a:gd name="connsiteX82" fmla="*/ 12383642 w 12767104"/>
                <a:gd name="connsiteY82" fmla="*/ 10618469 h 13064490"/>
                <a:gd name="connsiteX83" fmla="*/ 12201906 w 12767104"/>
                <a:gd name="connsiteY83" fmla="*/ 10423017 h 13064490"/>
                <a:gd name="connsiteX84" fmla="*/ 12216002 w 12767104"/>
                <a:gd name="connsiteY84" fmla="*/ 10138409 h 13064490"/>
                <a:gd name="connsiteX85" fmla="*/ 12560807 w 12767104"/>
                <a:gd name="connsiteY85" fmla="*/ 9631679 h 13064490"/>
                <a:gd name="connsiteX86" fmla="*/ 12693777 w 12767104"/>
                <a:gd name="connsiteY86" fmla="*/ 8833866 h 13064490"/>
                <a:gd name="connsiteX87" fmla="*/ 12472416 w 12767104"/>
                <a:gd name="connsiteY87" fmla="*/ 8590407 h 13064490"/>
                <a:gd name="connsiteX88" fmla="*/ 12508992 w 12767104"/>
                <a:gd name="connsiteY88" fmla="*/ 7827264 h 13064490"/>
                <a:gd name="connsiteX89" fmla="*/ 12256389 w 12767104"/>
                <a:gd name="connsiteY89" fmla="*/ 7655052 h 13064490"/>
                <a:gd name="connsiteX90" fmla="*/ 11978640 w 12767104"/>
                <a:gd name="connsiteY90" fmla="*/ 7424928 h 13064490"/>
                <a:gd name="connsiteX91" fmla="*/ 11887200 w 12767104"/>
                <a:gd name="connsiteY91" fmla="*/ 6784848 h 13064490"/>
                <a:gd name="connsiteX92" fmla="*/ 12052173 w 12767104"/>
                <a:gd name="connsiteY92" fmla="*/ 6573774 h 13064490"/>
                <a:gd name="connsiteX93" fmla="*/ 12172950 w 12767104"/>
                <a:gd name="connsiteY93" fmla="*/ 6334887 h 13064490"/>
                <a:gd name="connsiteX94" fmla="*/ 12179808 w 12767104"/>
                <a:gd name="connsiteY94" fmla="*/ 5888736 h 13064490"/>
                <a:gd name="connsiteX95" fmla="*/ 11915394 w 12767104"/>
                <a:gd name="connsiteY95" fmla="*/ 5550027 h 13064490"/>
                <a:gd name="connsiteX96" fmla="*/ 11612880 w 12767104"/>
                <a:gd name="connsiteY96" fmla="*/ 5285232 h 13064490"/>
                <a:gd name="connsiteX97" fmla="*/ 11137392 w 12767104"/>
                <a:gd name="connsiteY97" fmla="*/ 4791456 h 13064490"/>
                <a:gd name="connsiteX98" fmla="*/ 10345674 w 12767104"/>
                <a:gd name="connsiteY98" fmla="*/ 4283583 h 13064490"/>
                <a:gd name="connsiteX99" fmla="*/ 10364343 w 12767104"/>
                <a:gd name="connsiteY99" fmla="*/ 3643122 h 13064490"/>
                <a:gd name="connsiteX100" fmla="*/ 10991088 w 12767104"/>
                <a:gd name="connsiteY100" fmla="*/ 3035808 h 13064490"/>
                <a:gd name="connsiteX101" fmla="*/ 11228832 w 12767104"/>
                <a:gd name="connsiteY101" fmla="*/ 2523744 h 13064490"/>
                <a:gd name="connsiteX102" fmla="*/ 11155680 w 12767104"/>
                <a:gd name="connsiteY102" fmla="*/ 2286000 h 13064490"/>
                <a:gd name="connsiteX103" fmla="*/ 11391900 w 12767104"/>
                <a:gd name="connsiteY103" fmla="*/ 1664970 h 13064490"/>
                <a:gd name="connsiteX104" fmla="*/ 11299698 w 12767104"/>
                <a:gd name="connsiteY104" fmla="*/ 1289304 h 13064490"/>
                <a:gd name="connsiteX105" fmla="*/ 10966704 w 12767104"/>
                <a:gd name="connsiteY105" fmla="*/ 1435227 h 13064490"/>
                <a:gd name="connsiteX106" fmla="*/ 10770870 w 12767104"/>
                <a:gd name="connsiteY106" fmla="*/ 1719072 h 13064490"/>
                <a:gd name="connsiteX107" fmla="*/ 10211943 w 12767104"/>
                <a:gd name="connsiteY107" fmla="*/ 1704594 h 13064490"/>
                <a:gd name="connsiteX108" fmla="*/ 10643616 w 12767104"/>
                <a:gd name="connsiteY108" fmla="*/ 987552 h 13064490"/>
                <a:gd name="connsiteX109" fmla="*/ 10569321 w 12767104"/>
                <a:gd name="connsiteY109" fmla="*/ 768477 h 13064490"/>
                <a:gd name="connsiteX110" fmla="*/ 10310241 w 12767104"/>
                <a:gd name="connsiteY110" fmla="*/ 644652 h 13064490"/>
                <a:gd name="connsiteX111" fmla="*/ 10132695 w 12767104"/>
                <a:gd name="connsiteY111" fmla="*/ 798957 h 13064490"/>
                <a:gd name="connsiteX112" fmla="*/ 9947147 w 12767104"/>
                <a:gd name="connsiteY112" fmla="*/ 712469 h 13064490"/>
                <a:gd name="connsiteX113" fmla="*/ 9547097 w 12767104"/>
                <a:gd name="connsiteY113" fmla="*/ 748664 h 13064490"/>
                <a:gd name="connsiteX114" fmla="*/ 9390887 w 12767104"/>
                <a:gd name="connsiteY114" fmla="*/ 302894 h 13064490"/>
                <a:gd name="connsiteX115" fmla="*/ 9286112 w 12767104"/>
                <a:gd name="connsiteY115" fmla="*/ 152399 h 13064490"/>
                <a:gd name="connsiteX116" fmla="*/ 9089136 w 12767104"/>
                <a:gd name="connsiteY116" fmla="*/ 0 h 13064490"/>
                <a:gd name="connsiteX117" fmla="*/ 9030842 w 12767104"/>
                <a:gd name="connsiteY117" fmla="*/ 188594 h 13064490"/>
                <a:gd name="connsiteX118" fmla="*/ 9137522 w 12767104"/>
                <a:gd name="connsiteY118" fmla="*/ 352424 h 13064490"/>
                <a:gd name="connsiteX119" fmla="*/ 8903207 w 12767104"/>
                <a:gd name="connsiteY119" fmla="*/ 421004 h 13064490"/>
                <a:gd name="connsiteX120" fmla="*/ 8634602 w 12767104"/>
                <a:gd name="connsiteY120" fmla="*/ 548639 h 13064490"/>
                <a:gd name="connsiteX121" fmla="*/ 8421242 w 12767104"/>
                <a:gd name="connsiteY121" fmla="*/ 859154 h 13064490"/>
                <a:gd name="connsiteX122" fmla="*/ 8219312 w 12767104"/>
                <a:gd name="connsiteY122" fmla="*/ 922019 h 13064490"/>
                <a:gd name="connsiteX123" fmla="*/ 8125967 w 12767104"/>
                <a:gd name="connsiteY123" fmla="*/ 1301114 h 13064490"/>
                <a:gd name="connsiteX124" fmla="*/ 8017382 w 12767104"/>
                <a:gd name="connsiteY124" fmla="*/ 1407794 h 13064490"/>
                <a:gd name="connsiteX125" fmla="*/ 7960232 w 12767104"/>
                <a:gd name="connsiteY125" fmla="*/ 1514474 h 13064490"/>
                <a:gd name="connsiteX126" fmla="*/ 7884032 w 12767104"/>
                <a:gd name="connsiteY126" fmla="*/ 1417319 h 13064490"/>
                <a:gd name="connsiteX127" fmla="*/ 7783067 w 12767104"/>
                <a:gd name="connsiteY127" fmla="*/ 1499234 h 13064490"/>
                <a:gd name="connsiteX128" fmla="*/ 7695437 w 12767104"/>
                <a:gd name="connsiteY128" fmla="*/ 1630679 h 13064490"/>
                <a:gd name="connsiteX129" fmla="*/ 7692009 w 12767104"/>
                <a:gd name="connsiteY129" fmla="*/ 1780413 h 13064490"/>
                <a:gd name="connsiteX130" fmla="*/ 7466837 w 12767104"/>
                <a:gd name="connsiteY130" fmla="*/ 1535429 h 13064490"/>
                <a:gd name="connsiteX131" fmla="*/ 7015352 w 12767104"/>
                <a:gd name="connsiteY131" fmla="*/ 1952624 h 13064490"/>
                <a:gd name="connsiteX132" fmla="*/ 6794372 w 12767104"/>
                <a:gd name="connsiteY132" fmla="*/ 1811654 h 13064490"/>
                <a:gd name="connsiteX133" fmla="*/ 6438129 w 12767104"/>
                <a:gd name="connsiteY133" fmla="*/ 2047977 h 13064490"/>
                <a:gd name="connsiteX134" fmla="*/ 6388541 w 12767104"/>
                <a:gd name="connsiteY134" fmla="*/ 2077730 h 13064490"/>
                <a:gd name="connsiteX135" fmla="*/ 6200069 w 12767104"/>
                <a:gd name="connsiteY135" fmla="*/ 2258230 h 13064490"/>
                <a:gd name="connsiteX136" fmla="*/ 6132668 w 12767104"/>
                <a:gd name="connsiteY136" fmla="*/ 2184840 h 13064490"/>
                <a:gd name="connsiteX137" fmla="*/ 6051343 w 12767104"/>
                <a:gd name="connsiteY137" fmla="*/ 2172939 h 13064490"/>
                <a:gd name="connsiteX138" fmla="*/ 6160437 w 12767104"/>
                <a:gd name="connsiteY138" fmla="*/ 2085664 h 13064490"/>
                <a:gd name="connsiteX139" fmla="*/ 6152503 w 12767104"/>
                <a:gd name="connsiteY139" fmla="*/ 2036076 h 13064490"/>
                <a:gd name="connsiteX140" fmla="*/ 6071179 w 12767104"/>
                <a:gd name="connsiteY140" fmla="*/ 2038060 h 13064490"/>
                <a:gd name="connsiteX141" fmla="*/ 5991838 w 12767104"/>
                <a:gd name="connsiteY141" fmla="*/ 2105499 h 13064490"/>
                <a:gd name="connsiteX142" fmla="*/ 5957469 w 12767104"/>
                <a:gd name="connsiteY142" fmla="*/ 2048407 h 13064490"/>
                <a:gd name="connsiteX143" fmla="*/ 5841165 w 12767104"/>
                <a:gd name="connsiteY143" fmla="*/ 2136802 h 13064490"/>
                <a:gd name="connsiteX144" fmla="*/ 5728031 w 12767104"/>
                <a:gd name="connsiteY144" fmla="*/ 2049961 h 13064490"/>
                <a:gd name="connsiteX145" fmla="*/ 5581714 w 12767104"/>
                <a:gd name="connsiteY145" fmla="*/ 2050271 h 13064490"/>
                <a:gd name="connsiteX146" fmla="*/ 5460256 w 12767104"/>
                <a:gd name="connsiteY146" fmla="*/ 2097565 h 13064490"/>
                <a:gd name="connsiteX147" fmla="*/ 5343431 w 12767104"/>
                <a:gd name="connsiteY147" fmla="*/ 2060837 h 13064490"/>
                <a:gd name="connsiteX148" fmla="*/ 5406726 w 12767104"/>
                <a:gd name="connsiteY148" fmla="*/ 1936586 h 13064490"/>
                <a:gd name="connsiteX149" fmla="*/ 5090795 w 12767104"/>
                <a:gd name="connsiteY149" fmla="*/ 1866128 h 13064490"/>
                <a:gd name="connsiteX150" fmla="*/ 5060722 w 12767104"/>
                <a:gd name="connsiteY150" fmla="*/ 1712143 h 13064490"/>
                <a:gd name="connsiteX151" fmla="*/ 4881247 w 12767104"/>
                <a:gd name="connsiteY151" fmla="*/ 1785439 h 13064490"/>
                <a:gd name="connsiteX152" fmla="*/ 4600337 w 12767104"/>
                <a:gd name="connsiteY152" fmla="*/ 1628820 h 13064490"/>
                <a:gd name="connsiteX153" fmla="*/ 4512137 w 12767104"/>
                <a:gd name="connsiteY153" fmla="*/ 1712763 h 13064490"/>
                <a:gd name="connsiteX154" fmla="*/ 4375274 w 12767104"/>
                <a:gd name="connsiteY154" fmla="*/ 1712763 h 13064490"/>
                <a:gd name="connsiteX155" fmla="*/ 4289902 w 12767104"/>
                <a:gd name="connsiteY155" fmla="*/ 1742267 h 13064490"/>
                <a:gd name="connsiteX156" fmla="*/ 4214609 w 12767104"/>
                <a:gd name="connsiteY156" fmla="*/ 1593753 h 13064490"/>
                <a:gd name="connsiteX157" fmla="*/ 4095599 w 12767104"/>
                <a:gd name="connsiteY157" fmla="*/ 1520363 h 13064490"/>
                <a:gd name="connsiteX158" fmla="*/ 4099856 w 12767104"/>
                <a:gd name="connsiteY158" fmla="*/ 1431046 h 13064490"/>
                <a:gd name="connsiteX159" fmla="*/ 3990648 w 12767104"/>
                <a:gd name="connsiteY159" fmla="*/ 1371682 h 13064490"/>
                <a:gd name="connsiteX160" fmla="*/ 3762439 w 12767104"/>
                <a:gd name="connsiteY160" fmla="*/ 1268200 h 13064490"/>
                <a:gd name="connsiteX161" fmla="*/ 3695192 w 12767104"/>
                <a:gd name="connsiteY161" fmla="*/ 1295016 h 13064490"/>
                <a:gd name="connsiteX162" fmla="*/ 3505928 w 12767104"/>
                <a:gd name="connsiteY162" fmla="*/ 1079839 h 13064490"/>
                <a:gd name="connsiteX163" fmla="*/ 3296242 w 12767104"/>
                <a:gd name="connsiteY163" fmla="*/ 1199033 h 13064490"/>
                <a:gd name="connsiteX164" fmla="*/ 3234753 w 12767104"/>
                <a:gd name="connsiteY164" fmla="*/ 1089940 h 13064490"/>
                <a:gd name="connsiteX165" fmla="*/ 3039995 w 12767104"/>
                <a:gd name="connsiteY165" fmla="*/ 1162467 h 13064490"/>
                <a:gd name="connsiteX166" fmla="*/ 2992765 w 12767104"/>
                <a:gd name="connsiteY166" fmla="*/ 1034402 h 13064490"/>
                <a:gd name="connsiteX167" fmla="*/ 2920345 w 12767104"/>
                <a:gd name="connsiteY167" fmla="*/ 1007542 h 13064490"/>
                <a:gd name="connsiteX168" fmla="*/ 2792430 w 12767104"/>
                <a:gd name="connsiteY168" fmla="*/ 1246638 h 13064490"/>
                <a:gd name="connsiteX169" fmla="*/ 2793380 w 12767104"/>
                <a:gd name="connsiteY169" fmla="*/ 1429807 h 13064490"/>
                <a:gd name="connsiteX170" fmla="*/ 2661341 w 12767104"/>
                <a:gd name="connsiteY170" fmla="*/ 1498462 h 13064490"/>
                <a:gd name="connsiteX171" fmla="*/ 2541665 w 12767104"/>
                <a:gd name="connsiteY171" fmla="*/ 1603773 h 13064490"/>
                <a:gd name="connsiteX172" fmla="*/ 2356057 w 12767104"/>
                <a:gd name="connsiteY172" fmla="*/ 1591769 h 13064490"/>
                <a:gd name="connsiteX173" fmla="*/ 2252560 w 12767104"/>
                <a:gd name="connsiteY173" fmla="*/ 1764968 h 13064490"/>
                <a:gd name="connsiteX174" fmla="*/ 2084315 w 12767104"/>
                <a:gd name="connsiteY174" fmla="*/ 1706813 h 13064490"/>
                <a:gd name="connsiteX175" fmla="*/ 2012822 w 12767104"/>
                <a:gd name="connsiteY175" fmla="*/ 1710689 h 13064490"/>
                <a:gd name="connsiteX176" fmla="*/ 2001331 w 12767104"/>
                <a:gd name="connsiteY176" fmla="*/ 1870711 h 13064490"/>
                <a:gd name="connsiteX177" fmla="*/ 1748145 w 12767104"/>
                <a:gd name="connsiteY177" fmla="*/ 1946574 h 13064490"/>
                <a:gd name="connsiteX178" fmla="*/ 1383791 w 12767104"/>
                <a:gd name="connsiteY178" fmla="*/ 1783248 h 13064490"/>
                <a:gd name="connsiteX179" fmla="*/ 1075680 w 12767104"/>
                <a:gd name="connsiteY179" fmla="*/ 1999047 h 13064490"/>
                <a:gd name="connsiteX180" fmla="*/ 1053084 w 12767104"/>
                <a:gd name="connsiteY180" fmla="*/ 2431542 h 13064490"/>
                <a:gd name="connsiteX181" fmla="*/ 514350 w 12767104"/>
                <a:gd name="connsiteY181" fmla="*/ 2355342 h 13064490"/>
                <a:gd name="connsiteX182" fmla="*/ 469831 w 12767104"/>
                <a:gd name="connsiteY182" fmla="*/ 2529838 h 13064490"/>
                <a:gd name="connsiteX183" fmla="*/ 0 w 12767104"/>
                <a:gd name="connsiteY183" fmla="*/ 2450592 h 13064490"/>
                <a:gd name="connsiteX0" fmla="*/ 0 w 12767104"/>
                <a:gd name="connsiteY0" fmla="*/ 2450592 h 13064490"/>
                <a:gd name="connsiteX1" fmla="*/ 266319 w 12767104"/>
                <a:gd name="connsiteY1" fmla="*/ 2830068 h 13064490"/>
                <a:gd name="connsiteX2" fmla="*/ 715899 w 12767104"/>
                <a:gd name="connsiteY2" fmla="*/ 2767965 h 13064490"/>
                <a:gd name="connsiteX3" fmla="*/ 1254633 w 12767104"/>
                <a:gd name="connsiteY3" fmla="*/ 3008757 h 13064490"/>
                <a:gd name="connsiteX4" fmla="*/ 1414652 w 12767104"/>
                <a:gd name="connsiteY4" fmla="*/ 3208019 h 13064490"/>
                <a:gd name="connsiteX5" fmla="*/ 1605152 w 12767104"/>
                <a:gd name="connsiteY5" fmla="*/ 3383279 h 13064490"/>
                <a:gd name="connsiteX6" fmla="*/ 1776602 w 12767104"/>
                <a:gd name="connsiteY6" fmla="*/ 3274694 h 13064490"/>
                <a:gd name="connsiteX7" fmla="*/ 2104262 w 12767104"/>
                <a:gd name="connsiteY7" fmla="*/ 3577589 h 13064490"/>
                <a:gd name="connsiteX8" fmla="*/ 2044827 w 12767104"/>
                <a:gd name="connsiteY8" fmla="*/ 3737610 h 13064490"/>
                <a:gd name="connsiteX9" fmla="*/ 2681477 w 12767104"/>
                <a:gd name="connsiteY9" fmla="*/ 3979544 h 13064490"/>
                <a:gd name="connsiteX10" fmla="*/ 3096767 w 12767104"/>
                <a:gd name="connsiteY10" fmla="*/ 3918584 h 13064490"/>
                <a:gd name="connsiteX11" fmla="*/ 3167252 w 12767104"/>
                <a:gd name="connsiteY11" fmla="*/ 4078604 h 13064490"/>
                <a:gd name="connsiteX12" fmla="*/ 3313937 w 12767104"/>
                <a:gd name="connsiteY12" fmla="*/ 4000499 h 13064490"/>
                <a:gd name="connsiteX13" fmla="*/ 3447669 w 12767104"/>
                <a:gd name="connsiteY13" fmla="*/ 4025646 h 13064490"/>
                <a:gd name="connsiteX14" fmla="*/ 3510152 w 12767104"/>
                <a:gd name="connsiteY14" fmla="*/ 4219574 h 13064490"/>
                <a:gd name="connsiteX15" fmla="*/ 3515867 w 12767104"/>
                <a:gd name="connsiteY15" fmla="*/ 4589144 h 13064490"/>
                <a:gd name="connsiteX16" fmla="*/ 3371087 w 12767104"/>
                <a:gd name="connsiteY16" fmla="*/ 4928234 h 13064490"/>
                <a:gd name="connsiteX17" fmla="*/ 3479672 w 12767104"/>
                <a:gd name="connsiteY17" fmla="*/ 5463539 h 13064490"/>
                <a:gd name="connsiteX18" fmla="*/ 3310127 w 12767104"/>
                <a:gd name="connsiteY18" fmla="*/ 5494019 h 13064490"/>
                <a:gd name="connsiteX19" fmla="*/ 3172967 w 12767104"/>
                <a:gd name="connsiteY19" fmla="*/ 6015989 h 13064490"/>
                <a:gd name="connsiteX20" fmla="*/ 3262502 w 12767104"/>
                <a:gd name="connsiteY20" fmla="*/ 6031229 h 13064490"/>
                <a:gd name="connsiteX21" fmla="*/ 3315842 w 12767104"/>
                <a:gd name="connsiteY21" fmla="*/ 6193154 h 13064490"/>
                <a:gd name="connsiteX22" fmla="*/ 3464432 w 12767104"/>
                <a:gd name="connsiteY22" fmla="*/ 6115049 h 13064490"/>
                <a:gd name="connsiteX23" fmla="*/ 3593972 w 12767104"/>
                <a:gd name="connsiteY23" fmla="*/ 6273164 h 13064490"/>
                <a:gd name="connsiteX24" fmla="*/ 3835146 w 12767104"/>
                <a:gd name="connsiteY24" fmla="*/ 6307836 h 13064490"/>
                <a:gd name="connsiteX25" fmla="*/ 3643502 w 12767104"/>
                <a:gd name="connsiteY25" fmla="*/ 6793229 h 13064490"/>
                <a:gd name="connsiteX26" fmla="*/ 3704462 w 12767104"/>
                <a:gd name="connsiteY26" fmla="*/ 7218044 h 13064490"/>
                <a:gd name="connsiteX27" fmla="*/ 3508247 w 12767104"/>
                <a:gd name="connsiteY27" fmla="*/ 7745729 h 13064490"/>
                <a:gd name="connsiteX28" fmla="*/ 3654932 w 12767104"/>
                <a:gd name="connsiteY28" fmla="*/ 7880984 h 13064490"/>
                <a:gd name="connsiteX29" fmla="*/ 3396234 w 12767104"/>
                <a:gd name="connsiteY29" fmla="*/ 8180451 h 13064490"/>
                <a:gd name="connsiteX30" fmla="*/ 3645407 w 12767104"/>
                <a:gd name="connsiteY30" fmla="*/ 8650604 h 13064490"/>
                <a:gd name="connsiteX31" fmla="*/ 4189476 w 12767104"/>
                <a:gd name="connsiteY31" fmla="*/ 9107805 h 13064490"/>
                <a:gd name="connsiteX32" fmla="*/ 4317872 w 12767104"/>
                <a:gd name="connsiteY32" fmla="*/ 9022079 h 13064490"/>
                <a:gd name="connsiteX33" fmla="*/ 4573142 w 12767104"/>
                <a:gd name="connsiteY33" fmla="*/ 9305924 h 13064490"/>
                <a:gd name="connsiteX34" fmla="*/ 4847462 w 12767104"/>
                <a:gd name="connsiteY34" fmla="*/ 9330689 h 13064490"/>
                <a:gd name="connsiteX35" fmla="*/ 5024627 w 12767104"/>
                <a:gd name="connsiteY35" fmla="*/ 9193529 h 13064490"/>
                <a:gd name="connsiteX36" fmla="*/ 5401817 w 12767104"/>
                <a:gd name="connsiteY36" fmla="*/ 9408794 h 13064490"/>
                <a:gd name="connsiteX37" fmla="*/ 5702807 w 12767104"/>
                <a:gd name="connsiteY37" fmla="*/ 9414509 h 13064490"/>
                <a:gd name="connsiteX38" fmla="*/ 5805677 w 12767104"/>
                <a:gd name="connsiteY38" fmla="*/ 9641204 h 13064490"/>
                <a:gd name="connsiteX39" fmla="*/ 6116192 w 12767104"/>
                <a:gd name="connsiteY39" fmla="*/ 9660254 h 13064490"/>
                <a:gd name="connsiteX40" fmla="*/ 6206109 w 12767104"/>
                <a:gd name="connsiteY40" fmla="*/ 9857613 h 13064490"/>
                <a:gd name="connsiteX41" fmla="*/ 6379082 w 12767104"/>
                <a:gd name="connsiteY41" fmla="*/ 9858374 h 13064490"/>
                <a:gd name="connsiteX42" fmla="*/ 6531482 w 12767104"/>
                <a:gd name="connsiteY42" fmla="*/ 10033634 h 13064490"/>
                <a:gd name="connsiteX43" fmla="*/ 6741032 w 12767104"/>
                <a:gd name="connsiteY43" fmla="*/ 10033634 h 13064490"/>
                <a:gd name="connsiteX44" fmla="*/ 6769607 w 12767104"/>
                <a:gd name="connsiteY44" fmla="*/ 10528934 h 13064490"/>
                <a:gd name="connsiteX45" fmla="*/ 6960108 w 12767104"/>
                <a:gd name="connsiteY45" fmla="*/ 10938891 h 13064490"/>
                <a:gd name="connsiteX46" fmla="*/ 6458712 w 12767104"/>
                <a:gd name="connsiteY46" fmla="*/ 11369040 h 13064490"/>
                <a:gd name="connsiteX47" fmla="*/ 6592443 w 12767104"/>
                <a:gd name="connsiteY47" fmla="*/ 11569065 h 13064490"/>
                <a:gd name="connsiteX48" fmla="*/ 6723888 w 12767104"/>
                <a:gd name="connsiteY48" fmla="*/ 11530965 h 13064490"/>
                <a:gd name="connsiteX49" fmla="*/ 6826758 w 12767104"/>
                <a:gd name="connsiteY49" fmla="*/ 11633835 h 13064490"/>
                <a:gd name="connsiteX50" fmla="*/ 6834378 w 12767104"/>
                <a:gd name="connsiteY50" fmla="*/ 11870055 h 13064490"/>
                <a:gd name="connsiteX51" fmla="*/ 6950583 w 12767104"/>
                <a:gd name="connsiteY51" fmla="*/ 12011025 h 13064490"/>
                <a:gd name="connsiteX52" fmla="*/ 7009638 w 12767104"/>
                <a:gd name="connsiteY52" fmla="*/ 12390120 h 13064490"/>
                <a:gd name="connsiteX53" fmla="*/ 6941058 w 12767104"/>
                <a:gd name="connsiteY53" fmla="*/ 12628245 h 13064490"/>
                <a:gd name="connsiteX54" fmla="*/ 7076313 w 12767104"/>
                <a:gd name="connsiteY54" fmla="*/ 12847320 h 13064490"/>
                <a:gd name="connsiteX55" fmla="*/ 7202043 w 12767104"/>
                <a:gd name="connsiteY55" fmla="*/ 12943713 h 13064490"/>
                <a:gd name="connsiteX56" fmla="*/ 7287768 w 12767104"/>
                <a:gd name="connsiteY56" fmla="*/ 12799695 h 13064490"/>
                <a:gd name="connsiteX57" fmla="*/ 7377303 w 12767104"/>
                <a:gd name="connsiteY57" fmla="*/ 12759690 h 13064490"/>
                <a:gd name="connsiteX58" fmla="*/ 7748778 w 12767104"/>
                <a:gd name="connsiteY58" fmla="*/ 12538710 h 13064490"/>
                <a:gd name="connsiteX59" fmla="*/ 8312658 w 12767104"/>
                <a:gd name="connsiteY59" fmla="*/ 13034010 h 13064490"/>
                <a:gd name="connsiteX60" fmla="*/ 8440293 w 12767104"/>
                <a:gd name="connsiteY60" fmla="*/ 12971145 h 13064490"/>
                <a:gd name="connsiteX61" fmla="*/ 8819388 w 12767104"/>
                <a:gd name="connsiteY61" fmla="*/ 13013055 h 13064490"/>
                <a:gd name="connsiteX62" fmla="*/ 9089898 w 12767104"/>
                <a:gd name="connsiteY62" fmla="*/ 13064490 h 13064490"/>
                <a:gd name="connsiteX63" fmla="*/ 9554718 w 12767104"/>
                <a:gd name="connsiteY63" fmla="*/ 12974954 h 13064490"/>
                <a:gd name="connsiteX64" fmla="*/ 9853803 w 12767104"/>
                <a:gd name="connsiteY64" fmla="*/ 12885420 h 13064490"/>
                <a:gd name="connsiteX65" fmla="*/ 9954006 w 12767104"/>
                <a:gd name="connsiteY65" fmla="*/ 12968097 h 13064490"/>
                <a:gd name="connsiteX66" fmla="*/ 10019538 w 12767104"/>
                <a:gd name="connsiteY66" fmla="*/ 12891134 h 13064490"/>
                <a:gd name="connsiteX67" fmla="*/ 10107168 w 12767104"/>
                <a:gd name="connsiteY67" fmla="*/ 12702539 h 13064490"/>
                <a:gd name="connsiteX68" fmla="*/ 10103358 w 12767104"/>
                <a:gd name="connsiteY68" fmla="*/ 12614909 h 13064490"/>
                <a:gd name="connsiteX69" fmla="*/ 10177653 w 12767104"/>
                <a:gd name="connsiteY69" fmla="*/ 12538709 h 13064490"/>
                <a:gd name="connsiteX70" fmla="*/ 10135743 w 12767104"/>
                <a:gd name="connsiteY70" fmla="*/ 12378689 h 13064490"/>
                <a:gd name="connsiteX71" fmla="*/ 10267188 w 12767104"/>
                <a:gd name="connsiteY71" fmla="*/ 12338684 h 13064490"/>
                <a:gd name="connsiteX72" fmla="*/ 10419207 w 12767104"/>
                <a:gd name="connsiteY72" fmla="*/ 11967972 h 13064490"/>
                <a:gd name="connsiteX73" fmla="*/ 11149203 w 12767104"/>
                <a:gd name="connsiteY73" fmla="*/ 12121514 h 13064490"/>
                <a:gd name="connsiteX74" fmla="*/ 12090273 w 12767104"/>
                <a:gd name="connsiteY74" fmla="*/ 11727179 h 13064490"/>
                <a:gd name="connsiteX75" fmla="*/ 12248388 w 12767104"/>
                <a:gd name="connsiteY75" fmla="*/ 11870054 h 13064490"/>
                <a:gd name="connsiteX76" fmla="*/ 12362688 w 12767104"/>
                <a:gd name="connsiteY76" fmla="*/ 11891009 h 13064490"/>
                <a:gd name="connsiteX77" fmla="*/ 12524613 w 12767104"/>
                <a:gd name="connsiteY77" fmla="*/ 11662409 h 13064490"/>
                <a:gd name="connsiteX78" fmla="*/ 12600813 w 12767104"/>
                <a:gd name="connsiteY78" fmla="*/ 11622404 h 13064490"/>
                <a:gd name="connsiteX79" fmla="*/ 12658344 w 12767104"/>
                <a:gd name="connsiteY79" fmla="*/ 11645265 h 13064490"/>
                <a:gd name="connsiteX80" fmla="*/ 12758928 w 12767104"/>
                <a:gd name="connsiteY80" fmla="*/ 11344274 h 13064490"/>
                <a:gd name="connsiteX81" fmla="*/ 12446507 w 12767104"/>
                <a:gd name="connsiteY81" fmla="*/ 10921364 h 13064490"/>
                <a:gd name="connsiteX82" fmla="*/ 12383642 w 12767104"/>
                <a:gd name="connsiteY82" fmla="*/ 10618469 h 13064490"/>
                <a:gd name="connsiteX83" fmla="*/ 12201906 w 12767104"/>
                <a:gd name="connsiteY83" fmla="*/ 10423017 h 13064490"/>
                <a:gd name="connsiteX84" fmla="*/ 12216002 w 12767104"/>
                <a:gd name="connsiteY84" fmla="*/ 10138409 h 13064490"/>
                <a:gd name="connsiteX85" fmla="*/ 12560807 w 12767104"/>
                <a:gd name="connsiteY85" fmla="*/ 9631679 h 13064490"/>
                <a:gd name="connsiteX86" fmla="*/ 12693777 w 12767104"/>
                <a:gd name="connsiteY86" fmla="*/ 8833866 h 13064490"/>
                <a:gd name="connsiteX87" fmla="*/ 12472416 w 12767104"/>
                <a:gd name="connsiteY87" fmla="*/ 8590407 h 13064490"/>
                <a:gd name="connsiteX88" fmla="*/ 12508992 w 12767104"/>
                <a:gd name="connsiteY88" fmla="*/ 7827264 h 13064490"/>
                <a:gd name="connsiteX89" fmla="*/ 12256389 w 12767104"/>
                <a:gd name="connsiteY89" fmla="*/ 7655052 h 13064490"/>
                <a:gd name="connsiteX90" fmla="*/ 11978640 w 12767104"/>
                <a:gd name="connsiteY90" fmla="*/ 7424928 h 13064490"/>
                <a:gd name="connsiteX91" fmla="*/ 11887200 w 12767104"/>
                <a:gd name="connsiteY91" fmla="*/ 6784848 h 13064490"/>
                <a:gd name="connsiteX92" fmla="*/ 12052173 w 12767104"/>
                <a:gd name="connsiteY92" fmla="*/ 6573774 h 13064490"/>
                <a:gd name="connsiteX93" fmla="*/ 12172950 w 12767104"/>
                <a:gd name="connsiteY93" fmla="*/ 6334887 h 13064490"/>
                <a:gd name="connsiteX94" fmla="*/ 12179808 w 12767104"/>
                <a:gd name="connsiteY94" fmla="*/ 5888736 h 13064490"/>
                <a:gd name="connsiteX95" fmla="*/ 11915394 w 12767104"/>
                <a:gd name="connsiteY95" fmla="*/ 5550027 h 13064490"/>
                <a:gd name="connsiteX96" fmla="*/ 11612880 w 12767104"/>
                <a:gd name="connsiteY96" fmla="*/ 5285232 h 13064490"/>
                <a:gd name="connsiteX97" fmla="*/ 11137392 w 12767104"/>
                <a:gd name="connsiteY97" fmla="*/ 4791456 h 13064490"/>
                <a:gd name="connsiteX98" fmla="*/ 10345674 w 12767104"/>
                <a:gd name="connsiteY98" fmla="*/ 4283583 h 13064490"/>
                <a:gd name="connsiteX99" fmla="*/ 10364343 w 12767104"/>
                <a:gd name="connsiteY99" fmla="*/ 3643122 h 13064490"/>
                <a:gd name="connsiteX100" fmla="*/ 10991088 w 12767104"/>
                <a:gd name="connsiteY100" fmla="*/ 3035808 h 13064490"/>
                <a:gd name="connsiteX101" fmla="*/ 11228832 w 12767104"/>
                <a:gd name="connsiteY101" fmla="*/ 2523744 h 13064490"/>
                <a:gd name="connsiteX102" fmla="*/ 11155680 w 12767104"/>
                <a:gd name="connsiteY102" fmla="*/ 2286000 h 13064490"/>
                <a:gd name="connsiteX103" fmla="*/ 11391900 w 12767104"/>
                <a:gd name="connsiteY103" fmla="*/ 1664970 h 13064490"/>
                <a:gd name="connsiteX104" fmla="*/ 11299698 w 12767104"/>
                <a:gd name="connsiteY104" fmla="*/ 1289304 h 13064490"/>
                <a:gd name="connsiteX105" fmla="*/ 10903186 w 12767104"/>
                <a:gd name="connsiteY105" fmla="*/ 1454980 h 13064490"/>
                <a:gd name="connsiteX106" fmla="*/ 10770870 w 12767104"/>
                <a:gd name="connsiteY106" fmla="*/ 1719072 h 13064490"/>
                <a:gd name="connsiteX107" fmla="*/ 10211943 w 12767104"/>
                <a:gd name="connsiteY107" fmla="*/ 1704594 h 13064490"/>
                <a:gd name="connsiteX108" fmla="*/ 10643616 w 12767104"/>
                <a:gd name="connsiteY108" fmla="*/ 987552 h 13064490"/>
                <a:gd name="connsiteX109" fmla="*/ 10569321 w 12767104"/>
                <a:gd name="connsiteY109" fmla="*/ 768477 h 13064490"/>
                <a:gd name="connsiteX110" fmla="*/ 10310241 w 12767104"/>
                <a:gd name="connsiteY110" fmla="*/ 644652 h 13064490"/>
                <a:gd name="connsiteX111" fmla="*/ 10132695 w 12767104"/>
                <a:gd name="connsiteY111" fmla="*/ 798957 h 13064490"/>
                <a:gd name="connsiteX112" fmla="*/ 9947147 w 12767104"/>
                <a:gd name="connsiteY112" fmla="*/ 712469 h 13064490"/>
                <a:gd name="connsiteX113" fmla="*/ 9547097 w 12767104"/>
                <a:gd name="connsiteY113" fmla="*/ 748664 h 13064490"/>
                <a:gd name="connsiteX114" fmla="*/ 9390887 w 12767104"/>
                <a:gd name="connsiteY114" fmla="*/ 302894 h 13064490"/>
                <a:gd name="connsiteX115" fmla="*/ 9286112 w 12767104"/>
                <a:gd name="connsiteY115" fmla="*/ 152399 h 13064490"/>
                <a:gd name="connsiteX116" fmla="*/ 9089136 w 12767104"/>
                <a:gd name="connsiteY116" fmla="*/ 0 h 13064490"/>
                <a:gd name="connsiteX117" fmla="*/ 9030842 w 12767104"/>
                <a:gd name="connsiteY117" fmla="*/ 188594 h 13064490"/>
                <a:gd name="connsiteX118" fmla="*/ 9137522 w 12767104"/>
                <a:gd name="connsiteY118" fmla="*/ 352424 h 13064490"/>
                <a:gd name="connsiteX119" fmla="*/ 8903207 w 12767104"/>
                <a:gd name="connsiteY119" fmla="*/ 421004 h 13064490"/>
                <a:gd name="connsiteX120" fmla="*/ 8634602 w 12767104"/>
                <a:gd name="connsiteY120" fmla="*/ 548639 h 13064490"/>
                <a:gd name="connsiteX121" fmla="*/ 8421242 w 12767104"/>
                <a:gd name="connsiteY121" fmla="*/ 859154 h 13064490"/>
                <a:gd name="connsiteX122" fmla="*/ 8219312 w 12767104"/>
                <a:gd name="connsiteY122" fmla="*/ 922019 h 13064490"/>
                <a:gd name="connsiteX123" fmla="*/ 8125967 w 12767104"/>
                <a:gd name="connsiteY123" fmla="*/ 1301114 h 13064490"/>
                <a:gd name="connsiteX124" fmla="*/ 8017382 w 12767104"/>
                <a:gd name="connsiteY124" fmla="*/ 1407794 h 13064490"/>
                <a:gd name="connsiteX125" fmla="*/ 7960232 w 12767104"/>
                <a:gd name="connsiteY125" fmla="*/ 1514474 h 13064490"/>
                <a:gd name="connsiteX126" fmla="*/ 7884032 w 12767104"/>
                <a:gd name="connsiteY126" fmla="*/ 1417319 h 13064490"/>
                <a:gd name="connsiteX127" fmla="*/ 7783067 w 12767104"/>
                <a:gd name="connsiteY127" fmla="*/ 1499234 h 13064490"/>
                <a:gd name="connsiteX128" fmla="*/ 7695437 w 12767104"/>
                <a:gd name="connsiteY128" fmla="*/ 1630679 h 13064490"/>
                <a:gd name="connsiteX129" fmla="*/ 7692009 w 12767104"/>
                <a:gd name="connsiteY129" fmla="*/ 1780413 h 13064490"/>
                <a:gd name="connsiteX130" fmla="*/ 7466837 w 12767104"/>
                <a:gd name="connsiteY130" fmla="*/ 1535429 h 13064490"/>
                <a:gd name="connsiteX131" fmla="*/ 7015352 w 12767104"/>
                <a:gd name="connsiteY131" fmla="*/ 1952624 h 13064490"/>
                <a:gd name="connsiteX132" fmla="*/ 6794372 w 12767104"/>
                <a:gd name="connsiteY132" fmla="*/ 1811654 h 13064490"/>
                <a:gd name="connsiteX133" fmla="*/ 6438129 w 12767104"/>
                <a:gd name="connsiteY133" fmla="*/ 2047977 h 13064490"/>
                <a:gd name="connsiteX134" fmla="*/ 6388541 w 12767104"/>
                <a:gd name="connsiteY134" fmla="*/ 2077730 h 13064490"/>
                <a:gd name="connsiteX135" fmla="*/ 6200069 w 12767104"/>
                <a:gd name="connsiteY135" fmla="*/ 2258230 h 13064490"/>
                <a:gd name="connsiteX136" fmla="*/ 6132668 w 12767104"/>
                <a:gd name="connsiteY136" fmla="*/ 2184840 h 13064490"/>
                <a:gd name="connsiteX137" fmla="*/ 6051343 w 12767104"/>
                <a:gd name="connsiteY137" fmla="*/ 2172939 h 13064490"/>
                <a:gd name="connsiteX138" fmla="*/ 6160437 w 12767104"/>
                <a:gd name="connsiteY138" fmla="*/ 2085664 h 13064490"/>
                <a:gd name="connsiteX139" fmla="*/ 6152503 w 12767104"/>
                <a:gd name="connsiteY139" fmla="*/ 2036076 h 13064490"/>
                <a:gd name="connsiteX140" fmla="*/ 6071179 w 12767104"/>
                <a:gd name="connsiteY140" fmla="*/ 2038060 h 13064490"/>
                <a:gd name="connsiteX141" fmla="*/ 5991838 w 12767104"/>
                <a:gd name="connsiteY141" fmla="*/ 2105499 h 13064490"/>
                <a:gd name="connsiteX142" fmla="*/ 5957469 w 12767104"/>
                <a:gd name="connsiteY142" fmla="*/ 2048407 h 13064490"/>
                <a:gd name="connsiteX143" fmla="*/ 5841165 w 12767104"/>
                <a:gd name="connsiteY143" fmla="*/ 2136802 h 13064490"/>
                <a:gd name="connsiteX144" fmla="*/ 5728031 w 12767104"/>
                <a:gd name="connsiteY144" fmla="*/ 2049961 h 13064490"/>
                <a:gd name="connsiteX145" fmla="*/ 5581714 w 12767104"/>
                <a:gd name="connsiteY145" fmla="*/ 2050271 h 13064490"/>
                <a:gd name="connsiteX146" fmla="*/ 5460256 w 12767104"/>
                <a:gd name="connsiteY146" fmla="*/ 2097565 h 13064490"/>
                <a:gd name="connsiteX147" fmla="*/ 5343431 w 12767104"/>
                <a:gd name="connsiteY147" fmla="*/ 2060837 h 13064490"/>
                <a:gd name="connsiteX148" fmla="*/ 5406726 w 12767104"/>
                <a:gd name="connsiteY148" fmla="*/ 1936586 h 13064490"/>
                <a:gd name="connsiteX149" fmla="*/ 5090795 w 12767104"/>
                <a:gd name="connsiteY149" fmla="*/ 1866128 h 13064490"/>
                <a:gd name="connsiteX150" fmla="*/ 5060722 w 12767104"/>
                <a:gd name="connsiteY150" fmla="*/ 1712143 h 13064490"/>
                <a:gd name="connsiteX151" fmla="*/ 4881247 w 12767104"/>
                <a:gd name="connsiteY151" fmla="*/ 1785439 h 13064490"/>
                <a:gd name="connsiteX152" fmla="*/ 4600337 w 12767104"/>
                <a:gd name="connsiteY152" fmla="*/ 1628820 h 13064490"/>
                <a:gd name="connsiteX153" fmla="*/ 4512137 w 12767104"/>
                <a:gd name="connsiteY153" fmla="*/ 1712763 h 13064490"/>
                <a:gd name="connsiteX154" fmla="*/ 4375274 w 12767104"/>
                <a:gd name="connsiteY154" fmla="*/ 1712763 h 13064490"/>
                <a:gd name="connsiteX155" fmla="*/ 4289902 w 12767104"/>
                <a:gd name="connsiteY155" fmla="*/ 1742267 h 13064490"/>
                <a:gd name="connsiteX156" fmla="*/ 4214609 w 12767104"/>
                <a:gd name="connsiteY156" fmla="*/ 1593753 h 13064490"/>
                <a:gd name="connsiteX157" fmla="*/ 4095599 w 12767104"/>
                <a:gd name="connsiteY157" fmla="*/ 1520363 h 13064490"/>
                <a:gd name="connsiteX158" fmla="*/ 4099856 w 12767104"/>
                <a:gd name="connsiteY158" fmla="*/ 1431046 h 13064490"/>
                <a:gd name="connsiteX159" fmla="*/ 3990648 w 12767104"/>
                <a:gd name="connsiteY159" fmla="*/ 1371682 h 13064490"/>
                <a:gd name="connsiteX160" fmla="*/ 3762439 w 12767104"/>
                <a:gd name="connsiteY160" fmla="*/ 1268200 h 13064490"/>
                <a:gd name="connsiteX161" fmla="*/ 3695192 w 12767104"/>
                <a:gd name="connsiteY161" fmla="*/ 1295016 h 13064490"/>
                <a:gd name="connsiteX162" fmla="*/ 3505928 w 12767104"/>
                <a:gd name="connsiteY162" fmla="*/ 1079839 h 13064490"/>
                <a:gd name="connsiteX163" fmla="*/ 3296242 w 12767104"/>
                <a:gd name="connsiteY163" fmla="*/ 1199033 h 13064490"/>
                <a:gd name="connsiteX164" fmla="*/ 3234753 w 12767104"/>
                <a:gd name="connsiteY164" fmla="*/ 1089940 h 13064490"/>
                <a:gd name="connsiteX165" fmla="*/ 3039995 w 12767104"/>
                <a:gd name="connsiteY165" fmla="*/ 1162467 h 13064490"/>
                <a:gd name="connsiteX166" fmla="*/ 2992765 w 12767104"/>
                <a:gd name="connsiteY166" fmla="*/ 1034402 h 13064490"/>
                <a:gd name="connsiteX167" fmla="*/ 2920345 w 12767104"/>
                <a:gd name="connsiteY167" fmla="*/ 1007542 h 13064490"/>
                <a:gd name="connsiteX168" fmla="*/ 2792430 w 12767104"/>
                <a:gd name="connsiteY168" fmla="*/ 1246638 h 13064490"/>
                <a:gd name="connsiteX169" fmla="*/ 2793380 w 12767104"/>
                <a:gd name="connsiteY169" fmla="*/ 1429807 h 13064490"/>
                <a:gd name="connsiteX170" fmla="*/ 2661341 w 12767104"/>
                <a:gd name="connsiteY170" fmla="*/ 1498462 h 13064490"/>
                <a:gd name="connsiteX171" fmla="*/ 2541665 w 12767104"/>
                <a:gd name="connsiteY171" fmla="*/ 1603773 h 13064490"/>
                <a:gd name="connsiteX172" fmla="*/ 2356057 w 12767104"/>
                <a:gd name="connsiteY172" fmla="*/ 1591769 h 13064490"/>
                <a:gd name="connsiteX173" fmla="*/ 2252560 w 12767104"/>
                <a:gd name="connsiteY173" fmla="*/ 1764968 h 13064490"/>
                <a:gd name="connsiteX174" fmla="*/ 2084315 w 12767104"/>
                <a:gd name="connsiteY174" fmla="*/ 1706813 h 13064490"/>
                <a:gd name="connsiteX175" fmla="*/ 2012822 w 12767104"/>
                <a:gd name="connsiteY175" fmla="*/ 1710689 h 13064490"/>
                <a:gd name="connsiteX176" fmla="*/ 2001331 w 12767104"/>
                <a:gd name="connsiteY176" fmla="*/ 1870711 h 13064490"/>
                <a:gd name="connsiteX177" fmla="*/ 1748145 w 12767104"/>
                <a:gd name="connsiteY177" fmla="*/ 1946574 h 13064490"/>
                <a:gd name="connsiteX178" fmla="*/ 1383791 w 12767104"/>
                <a:gd name="connsiteY178" fmla="*/ 1783248 h 13064490"/>
                <a:gd name="connsiteX179" fmla="*/ 1075680 w 12767104"/>
                <a:gd name="connsiteY179" fmla="*/ 1999047 h 13064490"/>
                <a:gd name="connsiteX180" fmla="*/ 1053084 w 12767104"/>
                <a:gd name="connsiteY180" fmla="*/ 2431542 h 13064490"/>
                <a:gd name="connsiteX181" fmla="*/ 514350 w 12767104"/>
                <a:gd name="connsiteY181" fmla="*/ 2355342 h 13064490"/>
                <a:gd name="connsiteX182" fmla="*/ 469831 w 12767104"/>
                <a:gd name="connsiteY182" fmla="*/ 2529838 h 13064490"/>
                <a:gd name="connsiteX183" fmla="*/ 0 w 12767104"/>
                <a:gd name="connsiteY183" fmla="*/ 2450592 h 13064490"/>
                <a:gd name="connsiteX0" fmla="*/ 0 w 12767104"/>
                <a:gd name="connsiteY0" fmla="*/ 2450592 h 13064490"/>
                <a:gd name="connsiteX1" fmla="*/ 266319 w 12767104"/>
                <a:gd name="connsiteY1" fmla="*/ 2830068 h 13064490"/>
                <a:gd name="connsiteX2" fmla="*/ 715899 w 12767104"/>
                <a:gd name="connsiteY2" fmla="*/ 2767965 h 13064490"/>
                <a:gd name="connsiteX3" fmla="*/ 1254633 w 12767104"/>
                <a:gd name="connsiteY3" fmla="*/ 3008757 h 13064490"/>
                <a:gd name="connsiteX4" fmla="*/ 1414652 w 12767104"/>
                <a:gd name="connsiteY4" fmla="*/ 3208019 h 13064490"/>
                <a:gd name="connsiteX5" fmla="*/ 1605152 w 12767104"/>
                <a:gd name="connsiteY5" fmla="*/ 3383279 h 13064490"/>
                <a:gd name="connsiteX6" fmla="*/ 1776602 w 12767104"/>
                <a:gd name="connsiteY6" fmla="*/ 3274694 h 13064490"/>
                <a:gd name="connsiteX7" fmla="*/ 2104262 w 12767104"/>
                <a:gd name="connsiteY7" fmla="*/ 3577589 h 13064490"/>
                <a:gd name="connsiteX8" fmla="*/ 2044827 w 12767104"/>
                <a:gd name="connsiteY8" fmla="*/ 3737610 h 13064490"/>
                <a:gd name="connsiteX9" fmla="*/ 2681477 w 12767104"/>
                <a:gd name="connsiteY9" fmla="*/ 3979544 h 13064490"/>
                <a:gd name="connsiteX10" fmla="*/ 3096767 w 12767104"/>
                <a:gd name="connsiteY10" fmla="*/ 3918584 h 13064490"/>
                <a:gd name="connsiteX11" fmla="*/ 3167252 w 12767104"/>
                <a:gd name="connsiteY11" fmla="*/ 4078604 h 13064490"/>
                <a:gd name="connsiteX12" fmla="*/ 3313937 w 12767104"/>
                <a:gd name="connsiteY12" fmla="*/ 4000499 h 13064490"/>
                <a:gd name="connsiteX13" fmla="*/ 3447669 w 12767104"/>
                <a:gd name="connsiteY13" fmla="*/ 4025646 h 13064490"/>
                <a:gd name="connsiteX14" fmla="*/ 3510152 w 12767104"/>
                <a:gd name="connsiteY14" fmla="*/ 4219574 h 13064490"/>
                <a:gd name="connsiteX15" fmla="*/ 3515867 w 12767104"/>
                <a:gd name="connsiteY15" fmla="*/ 4589144 h 13064490"/>
                <a:gd name="connsiteX16" fmla="*/ 3371087 w 12767104"/>
                <a:gd name="connsiteY16" fmla="*/ 4928234 h 13064490"/>
                <a:gd name="connsiteX17" fmla="*/ 3479672 w 12767104"/>
                <a:gd name="connsiteY17" fmla="*/ 5463539 h 13064490"/>
                <a:gd name="connsiteX18" fmla="*/ 3310127 w 12767104"/>
                <a:gd name="connsiteY18" fmla="*/ 5494019 h 13064490"/>
                <a:gd name="connsiteX19" fmla="*/ 3172967 w 12767104"/>
                <a:gd name="connsiteY19" fmla="*/ 6015989 h 13064490"/>
                <a:gd name="connsiteX20" fmla="*/ 3262502 w 12767104"/>
                <a:gd name="connsiteY20" fmla="*/ 6031229 h 13064490"/>
                <a:gd name="connsiteX21" fmla="*/ 3315842 w 12767104"/>
                <a:gd name="connsiteY21" fmla="*/ 6193154 h 13064490"/>
                <a:gd name="connsiteX22" fmla="*/ 3464432 w 12767104"/>
                <a:gd name="connsiteY22" fmla="*/ 6115049 h 13064490"/>
                <a:gd name="connsiteX23" fmla="*/ 3593972 w 12767104"/>
                <a:gd name="connsiteY23" fmla="*/ 6273164 h 13064490"/>
                <a:gd name="connsiteX24" fmla="*/ 3835146 w 12767104"/>
                <a:gd name="connsiteY24" fmla="*/ 6307836 h 13064490"/>
                <a:gd name="connsiteX25" fmla="*/ 3643502 w 12767104"/>
                <a:gd name="connsiteY25" fmla="*/ 6793229 h 13064490"/>
                <a:gd name="connsiteX26" fmla="*/ 3704462 w 12767104"/>
                <a:gd name="connsiteY26" fmla="*/ 7218044 h 13064490"/>
                <a:gd name="connsiteX27" fmla="*/ 3508247 w 12767104"/>
                <a:gd name="connsiteY27" fmla="*/ 7745729 h 13064490"/>
                <a:gd name="connsiteX28" fmla="*/ 3654932 w 12767104"/>
                <a:gd name="connsiteY28" fmla="*/ 7880984 h 13064490"/>
                <a:gd name="connsiteX29" fmla="*/ 3396234 w 12767104"/>
                <a:gd name="connsiteY29" fmla="*/ 8180451 h 13064490"/>
                <a:gd name="connsiteX30" fmla="*/ 3645407 w 12767104"/>
                <a:gd name="connsiteY30" fmla="*/ 8650604 h 13064490"/>
                <a:gd name="connsiteX31" fmla="*/ 4189476 w 12767104"/>
                <a:gd name="connsiteY31" fmla="*/ 9107805 h 13064490"/>
                <a:gd name="connsiteX32" fmla="*/ 4317872 w 12767104"/>
                <a:gd name="connsiteY32" fmla="*/ 9022079 h 13064490"/>
                <a:gd name="connsiteX33" fmla="*/ 4573142 w 12767104"/>
                <a:gd name="connsiteY33" fmla="*/ 9305924 h 13064490"/>
                <a:gd name="connsiteX34" fmla="*/ 4847462 w 12767104"/>
                <a:gd name="connsiteY34" fmla="*/ 9330689 h 13064490"/>
                <a:gd name="connsiteX35" fmla="*/ 5024627 w 12767104"/>
                <a:gd name="connsiteY35" fmla="*/ 9193529 h 13064490"/>
                <a:gd name="connsiteX36" fmla="*/ 5401817 w 12767104"/>
                <a:gd name="connsiteY36" fmla="*/ 9408794 h 13064490"/>
                <a:gd name="connsiteX37" fmla="*/ 5702807 w 12767104"/>
                <a:gd name="connsiteY37" fmla="*/ 9414509 h 13064490"/>
                <a:gd name="connsiteX38" fmla="*/ 5805677 w 12767104"/>
                <a:gd name="connsiteY38" fmla="*/ 9641204 h 13064490"/>
                <a:gd name="connsiteX39" fmla="*/ 6116192 w 12767104"/>
                <a:gd name="connsiteY39" fmla="*/ 9660254 h 13064490"/>
                <a:gd name="connsiteX40" fmla="*/ 6206109 w 12767104"/>
                <a:gd name="connsiteY40" fmla="*/ 9857613 h 13064490"/>
                <a:gd name="connsiteX41" fmla="*/ 6379082 w 12767104"/>
                <a:gd name="connsiteY41" fmla="*/ 9858374 h 13064490"/>
                <a:gd name="connsiteX42" fmla="*/ 6531482 w 12767104"/>
                <a:gd name="connsiteY42" fmla="*/ 10033634 h 13064490"/>
                <a:gd name="connsiteX43" fmla="*/ 6741032 w 12767104"/>
                <a:gd name="connsiteY43" fmla="*/ 10033634 h 13064490"/>
                <a:gd name="connsiteX44" fmla="*/ 6769607 w 12767104"/>
                <a:gd name="connsiteY44" fmla="*/ 10528934 h 13064490"/>
                <a:gd name="connsiteX45" fmla="*/ 6960108 w 12767104"/>
                <a:gd name="connsiteY45" fmla="*/ 10938891 h 13064490"/>
                <a:gd name="connsiteX46" fmla="*/ 6458712 w 12767104"/>
                <a:gd name="connsiteY46" fmla="*/ 11369040 h 13064490"/>
                <a:gd name="connsiteX47" fmla="*/ 6592443 w 12767104"/>
                <a:gd name="connsiteY47" fmla="*/ 11569065 h 13064490"/>
                <a:gd name="connsiteX48" fmla="*/ 6723888 w 12767104"/>
                <a:gd name="connsiteY48" fmla="*/ 11530965 h 13064490"/>
                <a:gd name="connsiteX49" fmla="*/ 6826758 w 12767104"/>
                <a:gd name="connsiteY49" fmla="*/ 11633835 h 13064490"/>
                <a:gd name="connsiteX50" fmla="*/ 6834378 w 12767104"/>
                <a:gd name="connsiteY50" fmla="*/ 11870055 h 13064490"/>
                <a:gd name="connsiteX51" fmla="*/ 6950583 w 12767104"/>
                <a:gd name="connsiteY51" fmla="*/ 12011025 h 13064490"/>
                <a:gd name="connsiteX52" fmla="*/ 7009638 w 12767104"/>
                <a:gd name="connsiteY52" fmla="*/ 12390120 h 13064490"/>
                <a:gd name="connsiteX53" fmla="*/ 6941058 w 12767104"/>
                <a:gd name="connsiteY53" fmla="*/ 12628245 h 13064490"/>
                <a:gd name="connsiteX54" fmla="*/ 7076313 w 12767104"/>
                <a:gd name="connsiteY54" fmla="*/ 12847320 h 13064490"/>
                <a:gd name="connsiteX55" fmla="*/ 7202043 w 12767104"/>
                <a:gd name="connsiteY55" fmla="*/ 12943713 h 13064490"/>
                <a:gd name="connsiteX56" fmla="*/ 7287768 w 12767104"/>
                <a:gd name="connsiteY56" fmla="*/ 12799695 h 13064490"/>
                <a:gd name="connsiteX57" fmla="*/ 7377303 w 12767104"/>
                <a:gd name="connsiteY57" fmla="*/ 12759690 h 13064490"/>
                <a:gd name="connsiteX58" fmla="*/ 7748778 w 12767104"/>
                <a:gd name="connsiteY58" fmla="*/ 12538710 h 13064490"/>
                <a:gd name="connsiteX59" fmla="*/ 8312658 w 12767104"/>
                <a:gd name="connsiteY59" fmla="*/ 13034010 h 13064490"/>
                <a:gd name="connsiteX60" fmla="*/ 8440293 w 12767104"/>
                <a:gd name="connsiteY60" fmla="*/ 12971145 h 13064490"/>
                <a:gd name="connsiteX61" fmla="*/ 8819388 w 12767104"/>
                <a:gd name="connsiteY61" fmla="*/ 13013055 h 13064490"/>
                <a:gd name="connsiteX62" fmla="*/ 9089898 w 12767104"/>
                <a:gd name="connsiteY62" fmla="*/ 13064490 h 13064490"/>
                <a:gd name="connsiteX63" fmla="*/ 9554718 w 12767104"/>
                <a:gd name="connsiteY63" fmla="*/ 12974954 h 13064490"/>
                <a:gd name="connsiteX64" fmla="*/ 9853803 w 12767104"/>
                <a:gd name="connsiteY64" fmla="*/ 12885420 h 13064490"/>
                <a:gd name="connsiteX65" fmla="*/ 9954006 w 12767104"/>
                <a:gd name="connsiteY65" fmla="*/ 12968097 h 13064490"/>
                <a:gd name="connsiteX66" fmla="*/ 10019538 w 12767104"/>
                <a:gd name="connsiteY66" fmla="*/ 12891134 h 13064490"/>
                <a:gd name="connsiteX67" fmla="*/ 10107168 w 12767104"/>
                <a:gd name="connsiteY67" fmla="*/ 12702539 h 13064490"/>
                <a:gd name="connsiteX68" fmla="*/ 10103358 w 12767104"/>
                <a:gd name="connsiteY68" fmla="*/ 12614909 h 13064490"/>
                <a:gd name="connsiteX69" fmla="*/ 10177653 w 12767104"/>
                <a:gd name="connsiteY69" fmla="*/ 12538709 h 13064490"/>
                <a:gd name="connsiteX70" fmla="*/ 10135743 w 12767104"/>
                <a:gd name="connsiteY70" fmla="*/ 12378689 h 13064490"/>
                <a:gd name="connsiteX71" fmla="*/ 10267188 w 12767104"/>
                <a:gd name="connsiteY71" fmla="*/ 12338684 h 13064490"/>
                <a:gd name="connsiteX72" fmla="*/ 10419207 w 12767104"/>
                <a:gd name="connsiteY72" fmla="*/ 11967972 h 13064490"/>
                <a:gd name="connsiteX73" fmla="*/ 11149203 w 12767104"/>
                <a:gd name="connsiteY73" fmla="*/ 12121514 h 13064490"/>
                <a:gd name="connsiteX74" fmla="*/ 12090273 w 12767104"/>
                <a:gd name="connsiteY74" fmla="*/ 11727179 h 13064490"/>
                <a:gd name="connsiteX75" fmla="*/ 12248388 w 12767104"/>
                <a:gd name="connsiteY75" fmla="*/ 11870054 h 13064490"/>
                <a:gd name="connsiteX76" fmla="*/ 12362688 w 12767104"/>
                <a:gd name="connsiteY76" fmla="*/ 11891009 h 13064490"/>
                <a:gd name="connsiteX77" fmla="*/ 12524613 w 12767104"/>
                <a:gd name="connsiteY77" fmla="*/ 11662409 h 13064490"/>
                <a:gd name="connsiteX78" fmla="*/ 12600813 w 12767104"/>
                <a:gd name="connsiteY78" fmla="*/ 11622404 h 13064490"/>
                <a:gd name="connsiteX79" fmla="*/ 12658344 w 12767104"/>
                <a:gd name="connsiteY79" fmla="*/ 11645265 h 13064490"/>
                <a:gd name="connsiteX80" fmla="*/ 12758928 w 12767104"/>
                <a:gd name="connsiteY80" fmla="*/ 11344274 h 13064490"/>
                <a:gd name="connsiteX81" fmla="*/ 12446507 w 12767104"/>
                <a:gd name="connsiteY81" fmla="*/ 10921364 h 13064490"/>
                <a:gd name="connsiteX82" fmla="*/ 12383642 w 12767104"/>
                <a:gd name="connsiteY82" fmla="*/ 10618469 h 13064490"/>
                <a:gd name="connsiteX83" fmla="*/ 12201906 w 12767104"/>
                <a:gd name="connsiteY83" fmla="*/ 10423017 h 13064490"/>
                <a:gd name="connsiteX84" fmla="*/ 12216002 w 12767104"/>
                <a:gd name="connsiteY84" fmla="*/ 10138409 h 13064490"/>
                <a:gd name="connsiteX85" fmla="*/ 12560807 w 12767104"/>
                <a:gd name="connsiteY85" fmla="*/ 9631679 h 13064490"/>
                <a:gd name="connsiteX86" fmla="*/ 12693777 w 12767104"/>
                <a:gd name="connsiteY86" fmla="*/ 8833866 h 13064490"/>
                <a:gd name="connsiteX87" fmla="*/ 12472416 w 12767104"/>
                <a:gd name="connsiteY87" fmla="*/ 8590407 h 13064490"/>
                <a:gd name="connsiteX88" fmla="*/ 12508992 w 12767104"/>
                <a:gd name="connsiteY88" fmla="*/ 7827264 h 13064490"/>
                <a:gd name="connsiteX89" fmla="*/ 12256389 w 12767104"/>
                <a:gd name="connsiteY89" fmla="*/ 7655052 h 13064490"/>
                <a:gd name="connsiteX90" fmla="*/ 11978640 w 12767104"/>
                <a:gd name="connsiteY90" fmla="*/ 7424928 h 13064490"/>
                <a:gd name="connsiteX91" fmla="*/ 11887200 w 12767104"/>
                <a:gd name="connsiteY91" fmla="*/ 6784848 h 13064490"/>
                <a:gd name="connsiteX92" fmla="*/ 12052173 w 12767104"/>
                <a:gd name="connsiteY92" fmla="*/ 6573774 h 13064490"/>
                <a:gd name="connsiteX93" fmla="*/ 12172950 w 12767104"/>
                <a:gd name="connsiteY93" fmla="*/ 6334887 h 13064490"/>
                <a:gd name="connsiteX94" fmla="*/ 12179808 w 12767104"/>
                <a:gd name="connsiteY94" fmla="*/ 5888736 h 13064490"/>
                <a:gd name="connsiteX95" fmla="*/ 11915394 w 12767104"/>
                <a:gd name="connsiteY95" fmla="*/ 5550027 h 13064490"/>
                <a:gd name="connsiteX96" fmla="*/ 11612880 w 12767104"/>
                <a:gd name="connsiteY96" fmla="*/ 5285232 h 13064490"/>
                <a:gd name="connsiteX97" fmla="*/ 11137392 w 12767104"/>
                <a:gd name="connsiteY97" fmla="*/ 4791456 h 13064490"/>
                <a:gd name="connsiteX98" fmla="*/ 10345674 w 12767104"/>
                <a:gd name="connsiteY98" fmla="*/ 4283583 h 13064490"/>
                <a:gd name="connsiteX99" fmla="*/ 10364343 w 12767104"/>
                <a:gd name="connsiteY99" fmla="*/ 3643122 h 13064490"/>
                <a:gd name="connsiteX100" fmla="*/ 10991088 w 12767104"/>
                <a:gd name="connsiteY100" fmla="*/ 3035808 h 13064490"/>
                <a:gd name="connsiteX101" fmla="*/ 11228832 w 12767104"/>
                <a:gd name="connsiteY101" fmla="*/ 2523744 h 13064490"/>
                <a:gd name="connsiteX102" fmla="*/ 11155680 w 12767104"/>
                <a:gd name="connsiteY102" fmla="*/ 2286000 h 13064490"/>
                <a:gd name="connsiteX103" fmla="*/ 11391900 w 12767104"/>
                <a:gd name="connsiteY103" fmla="*/ 1664970 h 13064490"/>
                <a:gd name="connsiteX104" fmla="*/ 11299698 w 12767104"/>
                <a:gd name="connsiteY104" fmla="*/ 1289304 h 13064490"/>
                <a:gd name="connsiteX105" fmla="*/ 10903186 w 12767104"/>
                <a:gd name="connsiteY105" fmla="*/ 1454980 h 13064490"/>
                <a:gd name="connsiteX106" fmla="*/ 10770870 w 12767104"/>
                <a:gd name="connsiteY106" fmla="*/ 1719072 h 13064490"/>
                <a:gd name="connsiteX107" fmla="*/ 10211943 w 12767104"/>
                <a:gd name="connsiteY107" fmla="*/ 1704594 h 13064490"/>
                <a:gd name="connsiteX108" fmla="*/ 10643616 w 12767104"/>
                <a:gd name="connsiteY108" fmla="*/ 987552 h 13064490"/>
                <a:gd name="connsiteX109" fmla="*/ 10569321 w 12767104"/>
                <a:gd name="connsiteY109" fmla="*/ 768477 h 13064490"/>
                <a:gd name="connsiteX110" fmla="*/ 10310241 w 12767104"/>
                <a:gd name="connsiteY110" fmla="*/ 644652 h 13064490"/>
                <a:gd name="connsiteX111" fmla="*/ 10132695 w 12767104"/>
                <a:gd name="connsiteY111" fmla="*/ 798957 h 13064490"/>
                <a:gd name="connsiteX112" fmla="*/ 9947147 w 12767104"/>
                <a:gd name="connsiteY112" fmla="*/ 712469 h 13064490"/>
                <a:gd name="connsiteX113" fmla="*/ 9575968 w 12767104"/>
                <a:gd name="connsiteY113" fmla="*/ 768417 h 13064490"/>
                <a:gd name="connsiteX114" fmla="*/ 9390887 w 12767104"/>
                <a:gd name="connsiteY114" fmla="*/ 302894 h 13064490"/>
                <a:gd name="connsiteX115" fmla="*/ 9286112 w 12767104"/>
                <a:gd name="connsiteY115" fmla="*/ 152399 h 13064490"/>
                <a:gd name="connsiteX116" fmla="*/ 9089136 w 12767104"/>
                <a:gd name="connsiteY116" fmla="*/ 0 h 13064490"/>
                <a:gd name="connsiteX117" fmla="*/ 9030842 w 12767104"/>
                <a:gd name="connsiteY117" fmla="*/ 188594 h 13064490"/>
                <a:gd name="connsiteX118" fmla="*/ 9137522 w 12767104"/>
                <a:gd name="connsiteY118" fmla="*/ 352424 h 13064490"/>
                <a:gd name="connsiteX119" fmla="*/ 8903207 w 12767104"/>
                <a:gd name="connsiteY119" fmla="*/ 421004 h 13064490"/>
                <a:gd name="connsiteX120" fmla="*/ 8634602 w 12767104"/>
                <a:gd name="connsiteY120" fmla="*/ 548639 h 13064490"/>
                <a:gd name="connsiteX121" fmla="*/ 8421242 w 12767104"/>
                <a:gd name="connsiteY121" fmla="*/ 859154 h 13064490"/>
                <a:gd name="connsiteX122" fmla="*/ 8219312 w 12767104"/>
                <a:gd name="connsiteY122" fmla="*/ 922019 h 13064490"/>
                <a:gd name="connsiteX123" fmla="*/ 8125967 w 12767104"/>
                <a:gd name="connsiteY123" fmla="*/ 1301114 h 13064490"/>
                <a:gd name="connsiteX124" fmla="*/ 8017382 w 12767104"/>
                <a:gd name="connsiteY124" fmla="*/ 1407794 h 13064490"/>
                <a:gd name="connsiteX125" fmla="*/ 7960232 w 12767104"/>
                <a:gd name="connsiteY125" fmla="*/ 1514474 h 13064490"/>
                <a:gd name="connsiteX126" fmla="*/ 7884032 w 12767104"/>
                <a:gd name="connsiteY126" fmla="*/ 1417319 h 13064490"/>
                <a:gd name="connsiteX127" fmla="*/ 7783067 w 12767104"/>
                <a:gd name="connsiteY127" fmla="*/ 1499234 h 13064490"/>
                <a:gd name="connsiteX128" fmla="*/ 7695437 w 12767104"/>
                <a:gd name="connsiteY128" fmla="*/ 1630679 h 13064490"/>
                <a:gd name="connsiteX129" fmla="*/ 7692009 w 12767104"/>
                <a:gd name="connsiteY129" fmla="*/ 1780413 h 13064490"/>
                <a:gd name="connsiteX130" fmla="*/ 7466837 w 12767104"/>
                <a:gd name="connsiteY130" fmla="*/ 1535429 h 13064490"/>
                <a:gd name="connsiteX131" fmla="*/ 7015352 w 12767104"/>
                <a:gd name="connsiteY131" fmla="*/ 1952624 h 13064490"/>
                <a:gd name="connsiteX132" fmla="*/ 6794372 w 12767104"/>
                <a:gd name="connsiteY132" fmla="*/ 1811654 h 13064490"/>
                <a:gd name="connsiteX133" fmla="*/ 6438129 w 12767104"/>
                <a:gd name="connsiteY133" fmla="*/ 2047977 h 13064490"/>
                <a:gd name="connsiteX134" fmla="*/ 6388541 w 12767104"/>
                <a:gd name="connsiteY134" fmla="*/ 2077730 h 13064490"/>
                <a:gd name="connsiteX135" fmla="*/ 6200069 w 12767104"/>
                <a:gd name="connsiteY135" fmla="*/ 2258230 h 13064490"/>
                <a:gd name="connsiteX136" fmla="*/ 6132668 w 12767104"/>
                <a:gd name="connsiteY136" fmla="*/ 2184840 h 13064490"/>
                <a:gd name="connsiteX137" fmla="*/ 6051343 w 12767104"/>
                <a:gd name="connsiteY137" fmla="*/ 2172939 h 13064490"/>
                <a:gd name="connsiteX138" fmla="*/ 6160437 w 12767104"/>
                <a:gd name="connsiteY138" fmla="*/ 2085664 h 13064490"/>
                <a:gd name="connsiteX139" fmla="*/ 6152503 w 12767104"/>
                <a:gd name="connsiteY139" fmla="*/ 2036076 h 13064490"/>
                <a:gd name="connsiteX140" fmla="*/ 6071179 w 12767104"/>
                <a:gd name="connsiteY140" fmla="*/ 2038060 h 13064490"/>
                <a:gd name="connsiteX141" fmla="*/ 5991838 w 12767104"/>
                <a:gd name="connsiteY141" fmla="*/ 2105499 h 13064490"/>
                <a:gd name="connsiteX142" fmla="*/ 5957469 w 12767104"/>
                <a:gd name="connsiteY142" fmla="*/ 2048407 h 13064490"/>
                <a:gd name="connsiteX143" fmla="*/ 5841165 w 12767104"/>
                <a:gd name="connsiteY143" fmla="*/ 2136802 h 13064490"/>
                <a:gd name="connsiteX144" fmla="*/ 5728031 w 12767104"/>
                <a:gd name="connsiteY144" fmla="*/ 2049961 h 13064490"/>
                <a:gd name="connsiteX145" fmla="*/ 5581714 w 12767104"/>
                <a:gd name="connsiteY145" fmla="*/ 2050271 h 13064490"/>
                <a:gd name="connsiteX146" fmla="*/ 5460256 w 12767104"/>
                <a:gd name="connsiteY146" fmla="*/ 2097565 h 13064490"/>
                <a:gd name="connsiteX147" fmla="*/ 5343431 w 12767104"/>
                <a:gd name="connsiteY147" fmla="*/ 2060837 h 13064490"/>
                <a:gd name="connsiteX148" fmla="*/ 5406726 w 12767104"/>
                <a:gd name="connsiteY148" fmla="*/ 1936586 h 13064490"/>
                <a:gd name="connsiteX149" fmla="*/ 5090795 w 12767104"/>
                <a:gd name="connsiteY149" fmla="*/ 1866128 h 13064490"/>
                <a:gd name="connsiteX150" fmla="*/ 5060722 w 12767104"/>
                <a:gd name="connsiteY150" fmla="*/ 1712143 h 13064490"/>
                <a:gd name="connsiteX151" fmla="*/ 4881247 w 12767104"/>
                <a:gd name="connsiteY151" fmla="*/ 1785439 h 13064490"/>
                <a:gd name="connsiteX152" fmla="*/ 4600337 w 12767104"/>
                <a:gd name="connsiteY152" fmla="*/ 1628820 h 13064490"/>
                <a:gd name="connsiteX153" fmla="*/ 4512137 w 12767104"/>
                <a:gd name="connsiteY153" fmla="*/ 1712763 h 13064490"/>
                <a:gd name="connsiteX154" fmla="*/ 4375274 w 12767104"/>
                <a:gd name="connsiteY154" fmla="*/ 1712763 h 13064490"/>
                <a:gd name="connsiteX155" fmla="*/ 4289902 w 12767104"/>
                <a:gd name="connsiteY155" fmla="*/ 1742267 h 13064490"/>
                <a:gd name="connsiteX156" fmla="*/ 4214609 w 12767104"/>
                <a:gd name="connsiteY156" fmla="*/ 1593753 h 13064490"/>
                <a:gd name="connsiteX157" fmla="*/ 4095599 w 12767104"/>
                <a:gd name="connsiteY157" fmla="*/ 1520363 h 13064490"/>
                <a:gd name="connsiteX158" fmla="*/ 4099856 w 12767104"/>
                <a:gd name="connsiteY158" fmla="*/ 1431046 h 13064490"/>
                <a:gd name="connsiteX159" fmla="*/ 3990648 w 12767104"/>
                <a:gd name="connsiteY159" fmla="*/ 1371682 h 13064490"/>
                <a:gd name="connsiteX160" fmla="*/ 3762439 w 12767104"/>
                <a:gd name="connsiteY160" fmla="*/ 1268200 h 13064490"/>
                <a:gd name="connsiteX161" fmla="*/ 3695192 w 12767104"/>
                <a:gd name="connsiteY161" fmla="*/ 1295016 h 13064490"/>
                <a:gd name="connsiteX162" fmla="*/ 3505928 w 12767104"/>
                <a:gd name="connsiteY162" fmla="*/ 1079839 h 13064490"/>
                <a:gd name="connsiteX163" fmla="*/ 3296242 w 12767104"/>
                <a:gd name="connsiteY163" fmla="*/ 1199033 h 13064490"/>
                <a:gd name="connsiteX164" fmla="*/ 3234753 w 12767104"/>
                <a:gd name="connsiteY164" fmla="*/ 1089940 h 13064490"/>
                <a:gd name="connsiteX165" fmla="*/ 3039995 w 12767104"/>
                <a:gd name="connsiteY165" fmla="*/ 1162467 h 13064490"/>
                <a:gd name="connsiteX166" fmla="*/ 2992765 w 12767104"/>
                <a:gd name="connsiteY166" fmla="*/ 1034402 h 13064490"/>
                <a:gd name="connsiteX167" fmla="*/ 2920345 w 12767104"/>
                <a:gd name="connsiteY167" fmla="*/ 1007542 h 13064490"/>
                <a:gd name="connsiteX168" fmla="*/ 2792430 w 12767104"/>
                <a:gd name="connsiteY168" fmla="*/ 1246638 h 13064490"/>
                <a:gd name="connsiteX169" fmla="*/ 2793380 w 12767104"/>
                <a:gd name="connsiteY169" fmla="*/ 1429807 h 13064490"/>
                <a:gd name="connsiteX170" fmla="*/ 2661341 w 12767104"/>
                <a:gd name="connsiteY170" fmla="*/ 1498462 h 13064490"/>
                <a:gd name="connsiteX171" fmla="*/ 2541665 w 12767104"/>
                <a:gd name="connsiteY171" fmla="*/ 1603773 h 13064490"/>
                <a:gd name="connsiteX172" fmla="*/ 2356057 w 12767104"/>
                <a:gd name="connsiteY172" fmla="*/ 1591769 h 13064490"/>
                <a:gd name="connsiteX173" fmla="*/ 2252560 w 12767104"/>
                <a:gd name="connsiteY173" fmla="*/ 1764968 h 13064490"/>
                <a:gd name="connsiteX174" fmla="*/ 2084315 w 12767104"/>
                <a:gd name="connsiteY174" fmla="*/ 1706813 h 13064490"/>
                <a:gd name="connsiteX175" fmla="*/ 2012822 w 12767104"/>
                <a:gd name="connsiteY175" fmla="*/ 1710689 h 13064490"/>
                <a:gd name="connsiteX176" fmla="*/ 2001331 w 12767104"/>
                <a:gd name="connsiteY176" fmla="*/ 1870711 h 13064490"/>
                <a:gd name="connsiteX177" fmla="*/ 1748145 w 12767104"/>
                <a:gd name="connsiteY177" fmla="*/ 1946574 h 13064490"/>
                <a:gd name="connsiteX178" fmla="*/ 1383791 w 12767104"/>
                <a:gd name="connsiteY178" fmla="*/ 1783248 h 13064490"/>
                <a:gd name="connsiteX179" fmla="*/ 1075680 w 12767104"/>
                <a:gd name="connsiteY179" fmla="*/ 1999047 h 13064490"/>
                <a:gd name="connsiteX180" fmla="*/ 1053084 w 12767104"/>
                <a:gd name="connsiteY180" fmla="*/ 2431542 h 13064490"/>
                <a:gd name="connsiteX181" fmla="*/ 514350 w 12767104"/>
                <a:gd name="connsiteY181" fmla="*/ 2355342 h 13064490"/>
                <a:gd name="connsiteX182" fmla="*/ 469831 w 12767104"/>
                <a:gd name="connsiteY182" fmla="*/ 2529838 h 13064490"/>
                <a:gd name="connsiteX183" fmla="*/ 0 w 12767104"/>
                <a:gd name="connsiteY183" fmla="*/ 2450592 h 13064490"/>
                <a:gd name="connsiteX0" fmla="*/ 0 w 12767104"/>
                <a:gd name="connsiteY0" fmla="*/ 2450592 h 13064490"/>
                <a:gd name="connsiteX1" fmla="*/ 266319 w 12767104"/>
                <a:gd name="connsiteY1" fmla="*/ 2830068 h 13064490"/>
                <a:gd name="connsiteX2" fmla="*/ 715899 w 12767104"/>
                <a:gd name="connsiteY2" fmla="*/ 2767965 h 13064490"/>
                <a:gd name="connsiteX3" fmla="*/ 1254633 w 12767104"/>
                <a:gd name="connsiteY3" fmla="*/ 3008757 h 13064490"/>
                <a:gd name="connsiteX4" fmla="*/ 1414652 w 12767104"/>
                <a:gd name="connsiteY4" fmla="*/ 3208019 h 13064490"/>
                <a:gd name="connsiteX5" fmla="*/ 1605152 w 12767104"/>
                <a:gd name="connsiteY5" fmla="*/ 3383279 h 13064490"/>
                <a:gd name="connsiteX6" fmla="*/ 1776602 w 12767104"/>
                <a:gd name="connsiteY6" fmla="*/ 3274694 h 13064490"/>
                <a:gd name="connsiteX7" fmla="*/ 2104262 w 12767104"/>
                <a:gd name="connsiteY7" fmla="*/ 3577589 h 13064490"/>
                <a:gd name="connsiteX8" fmla="*/ 2044827 w 12767104"/>
                <a:gd name="connsiteY8" fmla="*/ 3737610 h 13064490"/>
                <a:gd name="connsiteX9" fmla="*/ 2681477 w 12767104"/>
                <a:gd name="connsiteY9" fmla="*/ 3979544 h 13064490"/>
                <a:gd name="connsiteX10" fmla="*/ 3096767 w 12767104"/>
                <a:gd name="connsiteY10" fmla="*/ 3918584 h 13064490"/>
                <a:gd name="connsiteX11" fmla="*/ 3167252 w 12767104"/>
                <a:gd name="connsiteY11" fmla="*/ 4078604 h 13064490"/>
                <a:gd name="connsiteX12" fmla="*/ 3313937 w 12767104"/>
                <a:gd name="connsiteY12" fmla="*/ 4000499 h 13064490"/>
                <a:gd name="connsiteX13" fmla="*/ 3447669 w 12767104"/>
                <a:gd name="connsiteY13" fmla="*/ 4025646 h 13064490"/>
                <a:gd name="connsiteX14" fmla="*/ 3510152 w 12767104"/>
                <a:gd name="connsiteY14" fmla="*/ 4219574 h 13064490"/>
                <a:gd name="connsiteX15" fmla="*/ 3515867 w 12767104"/>
                <a:gd name="connsiteY15" fmla="*/ 4589144 h 13064490"/>
                <a:gd name="connsiteX16" fmla="*/ 3371087 w 12767104"/>
                <a:gd name="connsiteY16" fmla="*/ 4928234 h 13064490"/>
                <a:gd name="connsiteX17" fmla="*/ 3479672 w 12767104"/>
                <a:gd name="connsiteY17" fmla="*/ 5463539 h 13064490"/>
                <a:gd name="connsiteX18" fmla="*/ 3310127 w 12767104"/>
                <a:gd name="connsiteY18" fmla="*/ 5494019 h 13064490"/>
                <a:gd name="connsiteX19" fmla="*/ 3172967 w 12767104"/>
                <a:gd name="connsiteY19" fmla="*/ 6015989 h 13064490"/>
                <a:gd name="connsiteX20" fmla="*/ 3262502 w 12767104"/>
                <a:gd name="connsiteY20" fmla="*/ 6031229 h 13064490"/>
                <a:gd name="connsiteX21" fmla="*/ 3315842 w 12767104"/>
                <a:gd name="connsiteY21" fmla="*/ 6193154 h 13064490"/>
                <a:gd name="connsiteX22" fmla="*/ 3464432 w 12767104"/>
                <a:gd name="connsiteY22" fmla="*/ 6115049 h 13064490"/>
                <a:gd name="connsiteX23" fmla="*/ 3593972 w 12767104"/>
                <a:gd name="connsiteY23" fmla="*/ 6273164 h 13064490"/>
                <a:gd name="connsiteX24" fmla="*/ 3835146 w 12767104"/>
                <a:gd name="connsiteY24" fmla="*/ 6307836 h 13064490"/>
                <a:gd name="connsiteX25" fmla="*/ 3643502 w 12767104"/>
                <a:gd name="connsiteY25" fmla="*/ 6793229 h 13064490"/>
                <a:gd name="connsiteX26" fmla="*/ 3704462 w 12767104"/>
                <a:gd name="connsiteY26" fmla="*/ 7218044 h 13064490"/>
                <a:gd name="connsiteX27" fmla="*/ 3508247 w 12767104"/>
                <a:gd name="connsiteY27" fmla="*/ 7745729 h 13064490"/>
                <a:gd name="connsiteX28" fmla="*/ 3654932 w 12767104"/>
                <a:gd name="connsiteY28" fmla="*/ 7880984 h 13064490"/>
                <a:gd name="connsiteX29" fmla="*/ 3396234 w 12767104"/>
                <a:gd name="connsiteY29" fmla="*/ 8180451 h 13064490"/>
                <a:gd name="connsiteX30" fmla="*/ 3645407 w 12767104"/>
                <a:gd name="connsiteY30" fmla="*/ 8650604 h 13064490"/>
                <a:gd name="connsiteX31" fmla="*/ 4189476 w 12767104"/>
                <a:gd name="connsiteY31" fmla="*/ 9107805 h 13064490"/>
                <a:gd name="connsiteX32" fmla="*/ 4317872 w 12767104"/>
                <a:gd name="connsiteY32" fmla="*/ 9022079 h 13064490"/>
                <a:gd name="connsiteX33" fmla="*/ 4573142 w 12767104"/>
                <a:gd name="connsiteY33" fmla="*/ 9305924 h 13064490"/>
                <a:gd name="connsiteX34" fmla="*/ 4847462 w 12767104"/>
                <a:gd name="connsiteY34" fmla="*/ 9330689 h 13064490"/>
                <a:gd name="connsiteX35" fmla="*/ 5024627 w 12767104"/>
                <a:gd name="connsiteY35" fmla="*/ 9193529 h 13064490"/>
                <a:gd name="connsiteX36" fmla="*/ 5401817 w 12767104"/>
                <a:gd name="connsiteY36" fmla="*/ 9408794 h 13064490"/>
                <a:gd name="connsiteX37" fmla="*/ 5702807 w 12767104"/>
                <a:gd name="connsiteY37" fmla="*/ 9414509 h 13064490"/>
                <a:gd name="connsiteX38" fmla="*/ 5805677 w 12767104"/>
                <a:gd name="connsiteY38" fmla="*/ 9641204 h 13064490"/>
                <a:gd name="connsiteX39" fmla="*/ 6116192 w 12767104"/>
                <a:gd name="connsiteY39" fmla="*/ 9660254 h 13064490"/>
                <a:gd name="connsiteX40" fmla="*/ 6206109 w 12767104"/>
                <a:gd name="connsiteY40" fmla="*/ 9857613 h 13064490"/>
                <a:gd name="connsiteX41" fmla="*/ 6379082 w 12767104"/>
                <a:gd name="connsiteY41" fmla="*/ 9858374 h 13064490"/>
                <a:gd name="connsiteX42" fmla="*/ 6531482 w 12767104"/>
                <a:gd name="connsiteY42" fmla="*/ 10033634 h 13064490"/>
                <a:gd name="connsiteX43" fmla="*/ 6741032 w 12767104"/>
                <a:gd name="connsiteY43" fmla="*/ 10033634 h 13064490"/>
                <a:gd name="connsiteX44" fmla="*/ 6769607 w 12767104"/>
                <a:gd name="connsiteY44" fmla="*/ 10528934 h 13064490"/>
                <a:gd name="connsiteX45" fmla="*/ 6960108 w 12767104"/>
                <a:gd name="connsiteY45" fmla="*/ 10938891 h 13064490"/>
                <a:gd name="connsiteX46" fmla="*/ 6458712 w 12767104"/>
                <a:gd name="connsiteY46" fmla="*/ 11369040 h 13064490"/>
                <a:gd name="connsiteX47" fmla="*/ 6592443 w 12767104"/>
                <a:gd name="connsiteY47" fmla="*/ 11569065 h 13064490"/>
                <a:gd name="connsiteX48" fmla="*/ 6723888 w 12767104"/>
                <a:gd name="connsiteY48" fmla="*/ 11530965 h 13064490"/>
                <a:gd name="connsiteX49" fmla="*/ 6826758 w 12767104"/>
                <a:gd name="connsiteY49" fmla="*/ 11633835 h 13064490"/>
                <a:gd name="connsiteX50" fmla="*/ 6834378 w 12767104"/>
                <a:gd name="connsiteY50" fmla="*/ 11870055 h 13064490"/>
                <a:gd name="connsiteX51" fmla="*/ 6950583 w 12767104"/>
                <a:gd name="connsiteY51" fmla="*/ 12011025 h 13064490"/>
                <a:gd name="connsiteX52" fmla="*/ 7009638 w 12767104"/>
                <a:gd name="connsiteY52" fmla="*/ 12390120 h 13064490"/>
                <a:gd name="connsiteX53" fmla="*/ 6941058 w 12767104"/>
                <a:gd name="connsiteY53" fmla="*/ 12628245 h 13064490"/>
                <a:gd name="connsiteX54" fmla="*/ 7076313 w 12767104"/>
                <a:gd name="connsiteY54" fmla="*/ 12847320 h 13064490"/>
                <a:gd name="connsiteX55" fmla="*/ 7202043 w 12767104"/>
                <a:gd name="connsiteY55" fmla="*/ 12943713 h 13064490"/>
                <a:gd name="connsiteX56" fmla="*/ 7287768 w 12767104"/>
                <a:gd name="connsiteY56" fmla="*/ 12799695 h 13064490"/>
                <a:gd name="connsiteX57" fmla="*/ 7377303 w 12767104"/>
                <a:gd name="connsiteY57" fmla="*/ 12759690 h 13064490"/>
                <a:gd name="connsiteX58" fmla="*/ 7748778 w 12767104"/>
                <a:gd name="connsiteY58" fmla="*/ 12538710 h 13064490"/>
                <a:gd name="connsiteX59" fmla="*/ 8312658 w 12767104"/>
                <a:gd name="connsiteY59" fmla="*/ 13034010 h 13064490"/>
                <a:gd name="connsiteX60" fmla="*/ 8440293 w 12767104"/>
                <a:gd name="connsiteY60" fmla="*/ 12971145 h 13064490"/>
                <a:gd name="connsiteX61" fmla="*/ 8819388 w 12767104"/>
                <a:gd name="connsiteY61" fmla="*/ 13013055 h 13064490"/>
                <a:gd name="connsiteX62" fmla="*/ 9089898 w 12767104"/>
                <a:gd name="connsiteY62" fmla="*/ 13064490 h 13064490"/>
                <a:gd name="connsiteX63" fmla="*/ 9554718 w 12767104"/>
                <a:gd name="connsiteY63" fmla="*/ 12974954 h 13064490"/>
                <a:gd name="connsiteX64" fmla="*/ 9853803 w 12767104"/>
                <a:gd name="connsiteY64" fmla="*/ 12885420 h 13064490"/>
                <a:gd name="connsiteX65" fmla="*/ 9954006 w 12767104"/>
                <a:gd name="connsiteY65" fmla="*/ 12968097 h 13064490"/>
                <a:gd name="connsiteX66" fmla="*/ 10019538 w 12767104"/>
                <a:gd name="connsiteY66" fmla="*/ 12891134 h 13064490"/>
                <a:gd name="connsiteX67" fmla="*/ 10107168 w 12767104"/>
                <a:gd name="connsiteY67" fmla="*/ 12702539 h 13064490"/>
                <a:gd name="connsiteX68" fmla="*/ 10103358 w 12767104"/>
                <a:gd name="connsiteY68" fmla="*/ 12614909 h 13064490"/>
                <a:gd name="connsiteX69" fmla="*/ 10177653 w 12767104"/>
                <a:gd name="connsiteY69" fmla="*/ 12538709 h 13064490"/>
                <a:gd name="connsiteX70" fmla="*/ 10135743 w 12767104"/>
                <a:gd name="connsiteY70" fmla="*/ 12378689 h 13064490"/>
                <a:gd name="connsiteX71" fmla="*/ 10267188 w 12767104"/>
                <a:gd name="connsiteY71" fmla="*/ 12338684 h 13064490"/>
                <a:gd name="connsiteX72" fmla="*/ 10419207 w 12767104"/>
                <a:gd name="connsiteY72" fmla="*/ 11967972 h 13064490"/>
                <a:gd name="connsiteX73" fmla="*/ 11149203 w 12767104"/>
                <a:gd name="connsiteY73" fmla="*/ 12121514 h 13064490"/>
                <a:gd name="connsiteX74" fmla="*/ 12090273 w 12767104"/>
                <a:gd name="connsiteY74" fmla="*/ 11727179 h 13064490"/>
                <a:gd name="connsiteX75" fmla="*/ 12248388 w 12767104"/>
                <a:gd name="connsiteY75" fmla="*/ 11870054 h 13064490"/>
                <a:gd name="connsiteX76" fmla="*/ 12362688 w 12767104"/>
                <a:gd name="connsiteY76" fmla="*/ 11891009 h 13064490"/>
                <a:gd name="connsiteX77" fmla="*/ 12524613 w 12767104"/>
                <a:gd name="connsiteY77" fmla="*/ 11662409 h 13064490"/>
                <a:gd name="connsiteX78" fmla="*/ 12600813 w 12767104"/>
                <a:gd name="connsiteY78" fmla="*/ 11622404 h 13064490"/>
                <a:gd name="connsiteX79" fmla="*/ 12658344 w 12767104"/>
                <a:gd name="connsiteY79" fmla="*/ 11645265 h 13064490"/>
                <a:gd name="connsiteX80" fmla="*/ 12758928 w 12767104"/>
                <a:gd name="connsiteY80" fmla="*/ 11344274 h 13064490"/>
                <a:gd name="connsiteX81" fmla="*/ 12446507 w 12767104"/>
                <a:gd name="connsiteY81" fmla="*/ 10921364 h 13064490"/>
                <a:gd name="connsiteX82" fmla="*/ 12383642 w 12767104"/>
                <a:gd name="connsiteY82" fmla="*/ 10618469 h 13064490"/>
                <a:gd name="connsiteX83" fmla="*/ 12201906 w 12767104"/>
                <a:gd name="connsiteY83" fmla="*/ 10423017 h 13064490"/>
                <a:gd name="connsiteX84" fmla="*/ 12216002 w 12767104"/>
                <a:gd name="connsiteY84" fmla="*/ 10138409 h 13064490"/>
                <a:gd name="connsiteX85" fmla="*/ 12560807 w 12767104"/>
                <a:gd name="connsiteY85" fmla="*/ 9631679 h 13064490"/>
                <a:gd name="connsiteX86" fmla="*/ 12693777 w 12767104"/>
                <a:gd name="connsiteY86" fmla="*/ 8833866 h 13064490"/>
                <a:gd name="connsiteX87" fmla="*/ 12472416 w 12767104"/>
                <a:gd name="connsiteY87" fmla="*/ 8590407 h 13064490"/>
                <a:gd name="connsiteX88" fmla="*/ 12508992 w 12767104"/>
                <a:gd name="connsiteY88" fmla="*/ 7827264 h 13064490"/>
                <a:gd name="connsiteX89" fmla="*/ 12256389 w 12767104"/>
                <a:gd name="connsiteY89" fmla="*/ 7655052 h 13064490"/>
                <a:gd name="connsiteX90" fmla="*/ 11978640 w 12767104"/>
                <a:gd name="connsiteY90" fmla="*/ 7424928 h 13064490"/>
                <a:gd name="connsiteX91" fmla="*/ 11887200 w 12767104"/>
                <a:gd name="connsiteY91" fmla="*/ 6784848 h 13064490"/>
                <a:gd name="connsiteX92" fmla="*/ 12052173 w 12767104"/>
                <a:gd name="connsiteY92" fmla="*/ 6573774 h 13064490"/>
                <a:gd name="connsiteX93" fmla="*/ 12172950 w 12767104"/>
                <a:gd name="connsiteY93" fmla="*/ 6334887 h 13064490"/>
                <a:gd name="connsiteX94" fmla="*/ 12179808 w 12767104"/>
                <a:gd name="connsiteY94" fmla="*/ 5888736 h 13064490"/>
                <a:gd name="connsiteX95" fmla="*/ 11915394 w 12767104"/>
                <a:gd name="connsiteY95" fmla="*/ 5550027 h 13064490"/>
                <a:gd name="connsiteX96" fmla="*/ 11612880 w 12767104"/>
                <a:gd name="connsiteY96" fmla="*/ 5285232 h 13064490"/>
                <a:gd name="connsiteX97" fmla="*/ 11137392 w 12767104"/>
                <a:gd name="connsiteY97" fmla="*/ 4791456 h 13064490"/>
                <a:gd name="connsiteX98" fmla="*/ 10345674 w 12767104"/>
                <a:gd name="connsiteY98" fmla="*/ 4283583 h 13064490"/>
                <a:gd name="connsiteX99" fmla="*/ 10364343 w 12767104"/>
                <a:gd name="connsiteY99" fmla="*/ 3643122 h 13064490"/>
                <a:gd name="connsiteX100" fmla="*/ 10991088 w 12767104"/>
                <a:gd name="connsiteY100" fmla="*/ 3035808 h 13064490"/>
                <a:gd name="connsiteX101" fmla="*/ 11228832 w 12767104"/>
                <a:gd name="connsiteY101" fmla="*/ 2523744 h 13064490"/>
                <a:gd name="connsiteX102" fmla="*/ 11155680 w 12767104"/>
                <a:gd name="connsiteY102" fmla="*/ 2286000 h 13064490"/>
                <a:gd name="connsiteX103" fmla="*/ 11391900 w 12767104"/>
                <a:gd name="connsiteY103" fmla="*/ 1664970 h 13064490"/>
                <a:gd name="connsiteX104" fmla="*/ 11299698 w 12767104"/>
                <a:gd name="connsiteY104" fmla="*/ 1289304 h 13064490"/>
                <a:gd name="connsiteX105" fmla="*/ 10903186 w 12767104"/>
                <a:gd name="connsiteY105" fmla="*/ 1454980 h 13064490"/>
                <a:gd name="connsiteX106" fmla="*/ 10770870 w 12767104"/>
                <a:gd name="connsiteY106" fmla="*/ 1719072 h 13064490"/>
                <a:gd name="connsiteX107" fmla="*/ 10211943 w 12767104"/>
                <a:gd name="connsiteY107" fmla="*/ 1704594 h 13064490"/>
                <a:gd name="connsiteX108" fmla="*/ 10643616 w 12767104"/>
                <a:gd name="connsiteY108" fmla="*/ 987552 h 13064490"/>
                <a:gd name="connsiteX109" fmla="*/ 10569321 w 12767104"/>
                <a:gd name="connsiteY109" fmla="*/ 768477 h 13064490"/>
                <a:gd name="connsiteX110" fmla="*/ 10310241 w 12767104"/>
                <a:gd name="connsiteY110" fmla="*/ 644652 h 13064490"/>
                <a:gd name="connsiteX111" fmla="*/ 10132695 w 12767104"/>
                <a:gd name="connsiteY111" fmla="*/ 798957 h 13064490"/>
                <a:gd name="connsiteX112" fmla="*/ 9947147 w 12767104"/>
                <a:gd name="connsiteY112" fmla="*/ 712469 h 13064490"/>
                <a:gd name="connsiteX113" fmla="*/ 9564419 w 12767104"/>
                <a:gd name="connsiteY113" fmla="*/ 781585 h 13064490"/>
                <a:gd name="connsiteX114" fmla="*/ 9390887 w 12767104"/>
                <a:gd name="connsiteY114" fmla="*/ 302894 h 13064490"/>
                <a:gd name="connsiteX115" fmla="*/ 9286112 w 12767104"/>
                <a:gd name="connsiteY115" fmla="*/ 152399 h 13064490"/>
                <a:gd name="connsiteX116" fmla="*/ 9089136 w 12767104"/>
                <a:gd name="connsiteY116" fmla="*/ 0 h 13064490"/>
                <a:gd name="connsiteX117" fmla="*/ 9030842 w 12767104"/>
                <a:gd name="connsiteY117" fmla="*/ 188594 h 13064490"/>
                <a:gd name="connsiteX118" fmla="*/ 9137522 w 12767104"/>
                <a:gd name="connsiteY118" fmla="*/ 352424 h 13064490"/>
                <a:gd name="connsiteX119" fmla="*/ 8903207 w 12767104"/>
                <a:gd name="connsiteY119" fmla="*/ 421004 h 13064490"/>
                <a:gd name="connsiteX120" fmla="*/ 8634602 w 12767104"/>
                <a:gd name="connsiteY120" fmla="*/ 548639 h 13064490"/>
                <a:gd name="connsiteX121" fmla="*/ 8421242 w 12767104"/>
                <a:gd name="connsiteY121" fmla="*/ 859154 h 13064490"/>
                <a:gd name="connsiteX122" fmla="*/ 8219312 w 12767104"/>
                <a:gd name="connsiteY122" fmla="*/ 922019 h 13064490"/>
                <a:gd name="connsiteX123" fmla="*/ 8125967 w 12767104"/>
                <a:gd name="connsiteY123" fmla="*/ 1301114 h 13064490"/>
                <a:gd name="connsiteX124" fmla="*/ 8017382 w 12767104"/>
                <a:gd name="connsiteY124" fmla="*/ 1407794 h 13064490"/>
                <a:gd name="connsiteX125" fmla="*/ 7960232 w 12767104"/>
                <a:gd name="connsiteY125" fmla="*/ 1514474 h 13064490"/>
                <a:gd name="connsiteX126" fmla="*/ 7884032 w 12767104"/>
                <a:gd name="connsiteY126" fmla="*/ 1417319 h 13064490"/>
                <a:gd name="connsiteX127" fmla="*/ 7783067 w 12767104"/>
                <a:gd name="connsiteY127" fmla="*/ 1499234 h 13064490"/>
                <a:gd name="connsiteX128" fmla="*/ 7695437 w 12767104"/>
                <a:gd name="connsiteY128" fmla="*/ 1630679 h 13064490"/>
                <a:gd name="connsiteX129" fmla="*/ 7692009 w 12767104"/>
                <a:gd name="connsiteY129" fmla="*/ 1780413 h 13064490"/>
                <a:gd name="connsiteX130" fmla="*/ 7466837 w 12767104"/>
                <a:gd name="connsiteY130" fmla="*/ 1535429 h 13064490"/>
                <a:gd name="connsiteX131" fmla="*/ 7015352 w 12767104"/>
                <a:gd name="connsiteY131" fmla="*/ 1952624 h 13064490"/>
                <a:gd name="connsiteX132" fmla="*/ 6794372 w 12767104"/>
                <a:gd name="connsiteY132" fmla="*/ 1811654 h 13064490"/>
                <a:gd name="connsiteX133" fmla="*/ 6438129 w 12767104"/>
                <a:gd name="connsiteY133" fmla="*/ 2047977 h 13064490"/>
                <a:gd name="connsiteX134" fmla="*/ 6388541 w 12767104"/>
                <a:gd name="connsiteY134" fmla="*/ 2077730 h 13064490"/>
                <a:gd name="connsiteX135" fmla="*/ 6200069 w 12767104"/>
                <a:gd name="connsiteY135" fmla="*/ 2258230 h 13064490"/>
                <a:gd name="connsiteX136" fmla="*/ 6132668 w 12767104"/>
                <a:gd name="connsiteY136" fmla="*/ 2184840 h 13064490"/>
                <a:gd name="connsiteX137" fmla="*/ 6051343 w 12767104"/>
                <a:gd name="connsiteY137" fmla="*/ 2172939 h 13064490"/>
                <a:gd name="connsiteX138" fmla="*/ 6160437 w 12767104"/>
                <a:gd name="connsiteY138" fmla="*/ 2085664 h 13064490"/>
                <a:gd name="connsiteX139" fmla="*/ 6152503 w 12767104"/>
                <a:gd name="connsiteY139" fmla="*/ 2036076 h 13064490"/>
                <a:gd name="connsiteX140" fmla="*/ 6071179 w 12767104"/>
                <a:gd name="connsiteY140" fmla="*/ 2038060 h 13064490"/>
                <a:gd name="connsiteX141" fmla="*/ 5991838 w 12767104"/>
                <a:gd name="connsiteY141" fmla="*/ 2105499 h 13064490"/>
                <a:gd name="connsiteX142" fmla="*/ 5957469 w 12767104"/>
                <a:gd name="connsiteY142" fmla="*/ 2048407 h 13064490"/>
                <a:gd name="connsiteX143" fmla="*/ 5841165 w 12767104"/>
                <a:gd name="connsiteY143" fmla="*/ 2136802 h 13064490"/>
                <a:gd name="connsiteX144" fmla="*/ 5728031 w 12767104"/>
                <a:gd name="connsiteY144" fmla="*/ 2049961 h 13064490"/>
                <a:gd name="connsiteX145" fmla="*/ 5581714 w 12767104"/>
                <a:gd name="connsiteY145" fmla="*/ 2050271 h 13064490"/>
                <a:gd name="connsiteX146" fmla="*/ 5460256 w 12767104"/>
                <a:gd name="connsiteY146" fmla="*/ 2097565 h 13064490"/>
                <a:gd name="connsiteX147" fmla="*/ 5343431 w 12767104"/>
                <a:gd name="connsiteY147" fmla="*/ 2060837 h 13064490"/>
                <a:gd name="connsiteX148" fmla="*/ 5406726 w 12767104"/>
                <a:gd name="connsiteY148" fmla="*/ 1936586 h 13064490"/>
                <a:gd name="connsiteX149" fmla="*/ 5090795 w 12767104"/>
                <a:gd name="connsiteY149" fmla="*/ 1866128 h 13064490"/>
                <a:gd name="connsiteX150" fmla="*/ 5060722 w 12767104"/>
                <a:gd name="connsiteY150" fmla="*/ 1712143 h 13064490"/>
                <a:gd name="connsiteX151" fmla="*/ 4881247 w 12767104"/>
                <a:gd name="connsiteY151" fmla="*/ 1785439 h 13064490"/>
                <a:gd name="connsiteX152" fmla="*/ 4600337 w 12767104"/>
                <a:gd name="connsiteY152" fmla="*/ 1628820 h 13064490"/>
                <a:gd name="connsiteX153" fmla="*/ 4512137 w 12767104"/>
                <a:gd name="connsiteY153" fmla="*/ 1712763 h 13064490"/>
                <a:gd name="connsiteX154" fmla="*/ 4375274 w 12767104"/>
                <a:gd name="connsiteY154" fmla="*/ 1712763 h 13064490"/>
                <a:gd name="connsiteX155" fmla="*/ 4289902 w 12767104"/>
                <a:gd name="connsiteY155" fmla="*/ 1742267 h 13064490"/>
                <a:gd name="connsiteX156" fmla="*/ 4214609 w 12767104"/>
                <a:gd name="connsiteY156" fmla="*/ 1593753 h 13064490"/>
                <a:gd name="connsiteX157" fmla="*/ 4095599 w 12767104"/>
                <a:gd name="connsiteY157" fmla="*/ 1520363 h 13064490"/>
                <a:gd name="connsiteX158" fmla="*/ 4099856 w 12767104"/>
                <a:gd name="connsiteY158" fmla="*/ 1431046 h 13064490"/>
                <a:gd name="connsiteX159" fmla="*/ 3990648 w 12767104"/>
                <a:gd name="connsiteY159" fmla="*/ 1371682 h 13064490"/>
                <a:gd name="connsiteX160" fmla="*/ 3762439 w 12767104"/>
                <a:gd name="connsiteY160" fmla="*/ 1268200 h 13064490"/>
                <a:gd name="connsiteX161" fmla="*/ 3695192 w 12767104"/>
                <a:gd name="connsiteY161" fmla="*/ 1295016 h 13064490"/>
                <a:gd name="connsiteX162" fmla="*/ 3505928 w 12767104"/>
                <a:gd name="connsiteY162" fmla="*/ 1079839 h 13064490"/>
                <a:gd name="connsiteX163" fmla="*/ 3296242 w 12767104"/>
                <a:gd name="connsiteY163" fmla="*/ 1199033 h 13064490"/>
                <a:gd name="connsiteX164" fmla="*/ 3234753 w 12767104"/>
                <a:gd name="connsiteY164" fmla="*/ 1089940 h 13064490"/>
                <a:gd name="connsiteX165" fmla="*/ 3039995 w 12767104"/>
                <a:gd name="connsiteY165" fmla="*/ 1162467 h 13064490"/>
                <a:gd name="connsiteX166" fmla="*/ 2992765 w 12767104"/>
                <a:gd name="connsiteY166" fmla="*/ 1034402 h 13064490"/>
                <a:gd name="connsiteX167" fmla="*/ 2920345 w 12767104"/>
                <a:gd name="connsiteY167" fmla="*/ 1007542 h 13064490"/>
                <a:gd name="connsiteX168" fmla="*/ 2792430 w 12767104"/>
                <a:gd name="connsiteY168" fmla="*/ 1246638 h 13064490"/>
                <a:gd name="connsiteX169" fmla="*/ 2793380 w 12767104"/>
                <a:gd name="connsiteY169" fmla="*/ 1429807 h 13064490"/>
                <a:gd name="connsiteX170" fmla="*/ 2661341 w 12767104"/>
                <a:gd name="connsiteY170" fmla="*/ 1498462 h 13064490"/>
                <a:gd name="connsiteX171" fmla="*/ 2541665 w 12767104"/>
                <a:gd name="connsiteY171" fmla="*/ 1603773 h 13064490"/>
                <a:gd name="connsiteX172" fmla="*/ 2356057 w 12767104"/>
                <a:gd name="connsiteY172" fmla="*/ 1591769 h 13064490"/>
                <a:gd name="connsiteX173" fmla="*/ 2252560 w 12767104"/>
                <a:gd name="connsiteY173" fmla="*/ 1764968 h 13064490"/>
                <a:gd name="connsiteX174" fmla="*/ 2084315 w 12767104"/>
                <a:gd name="connsiteY174" fmla="*/ 1706813 h 13064490"/>
                <a:gd name="connsiteX175" fmla="*/ 2012822 w 12767104"/>
                <a:gd name="connsiteY175" fmla="*/ 1710689 h 13064490"/>
                <a:gd name="connsiteX176" fmla="*/ 2001331 w 12767104"/>
                <a:gd name="connsiteY176" fmla="*/ 1870711 h 13064490"/>
                <a:gd name="connsiteX177" fmla="*/ 1748145 w 12767104"/>
                <a:gd name="connsiteY177" fmla="*/ 1946574 h 13064490"/>
                <a:gd name="connsiteX178" fmla="*/ 1383791 w 12767104"/>
                <a:gd name="connsiteY178" fmla="*/ 1783248 h 13064490"/>
                <a:gd name="connsiteX179" fmla="*/ 1075680 w 12767104"/>
                <a:gd name="connsiteY179" fmla="*/ 1999047 h 13064490"/>
                <a:gd name="connsiteX180" fmla="*/ 1053084 w 12767104"/>
                <a:gd name="connsiteY180" fmla="*/ 2431542 h 13064490"/>
                <a:gd name="connsiteX181" fmla="*/ 514350 w 12767104"/>
                <a:gd name="connsiteY181" fmla="*/ 2355342 h 13064490"/>
                <a:gd name="connsiteX182" fmla="*/ 469831 w 12767104"/>
                <a:gd name="connsiteY182" fmla="*/ 2529838 h 13064490"/>
                <a:gd name="connsiteX183" fmla="*/ 0 w 12767104"/>
                <a:gd name="connsiteY183" fmla="*/ 2450592 h 13064490"/>
                <a:gd name="connsiteX0" fmla="*/ 0 w 12767104"/>
                <a:gd name="connsiteY0" fmla="*/ 2450592 h 13064490"/>
                <a:gd name="connsiteX1" fmla="*/ 266319 w 12767104"/>
                <a:gd name="connsiteY1" fmla="*/ 2830068 h 13064490"/>
                <a:gd name="connsiteX2" fmla="*/ 715899 w 12767104"/>
                <a:gd name="connsiteY2" fmla="*/ 2767965 h 13064490"/>
                <a:gd name="connsiteX3" fmla="*/ 1254633 w 12767104"/>
                <a:gd name="connsiteY3" fmla="*/ 3008757 h 13064490"/>
                <a:gd name="connsiteX4" fmla="*/ 1414652 w 12767104"/>
                <a:gd name="connsiteY4" fmla="*/ 3208019 h 13064490"/>
                <a:gd name="connsiteX5" fmla="*/ 1605152 w 12767104"/>
                <a:gd name="connsiteY5" fmla="*/ 3383279 h 13064490"/>
                <a:gd name="connsiteX6" fmla="*/ 1776602 w 12767104"/>
                <a:gd name="connsiteY6" fmla="*/ 3274694 h 13064490"/>
                <a:gd name="connsiteX7" fmla="*/ 2104262 w 12767104"/>
                <a:gd name="connsiteY7" fmla="*/ 3577589 h 13064490"/>
                <a:gd name="connsiteX8" fmla="*/ 2044827 w 12767104"/>
                <a:gd name="connsiteY8" fmla="*/ 3737610 h 13064490"/>
                <a:gd name="connsiteX9" fmla="*/ 2681477 w 12767104"/>
                <a:gd name="connsiteY9" fmla="*/ 3979544 h 13064490"/>
                <a:gd name="connsiteX10" fmla="*/ 3096767 w 12767104"/>
                <a:gd name="connsiteY10" fmla="*/ 3918584 h 13064490"/>
                <a:gd name="connsiteX11" fmla="*/ 3167252 w 12767104"/>
                <a:gd name="connsiteY11" fmla="*/ 4078604 h 13064490"/>
                <a:gd name="connsiteX12" fmla="*/ 3313937 w 12767104"/>
                <a:gd name="connsiteY12" fmla="*/ 4000499 h 13064490"/>
                <a:gd name="connsiteX13" fmla="*/ 3447669 w 12767104"/>
                <a:gd name="connsiteY13" fmla="*/ 4025646 h 13064490"/>
                <a:gd name="connsiteX14" fmla="*/ 3510152 w 12767104"/>
                <a:gd name="connsiteY14" fmla="*/ 4219574 h 13064490"/>
                <a:gd name="connsiteX15" fmla="*/ 3515867 w 12767104"/>
                <a:gd name="connsiteY15" fmla="*/ 4589144 h 13064490"/>
                <a:gd name="connsiteX16" fmla="*/ 3371087 w 12767104"/>
                <a:gd name="connsiteY16" fmla="*/ 4928234 h 13064490"/>
                <a:gd name="connsiteX17" fmla="*/ 3479672 w 12767104"/>
                <a:gd name="connsiteY17" fmla="*/ 5463539 h 13064490"/>
                <a:gd name="connsiteX18" fmla="*/ 3310127 w 12767104"/>
                <a:gd name="connsiteY18" fmla="*/ 5494019 h 13064490"/>
                <a:gd name="connsiteX19" fmla="*/ 3172967 w 12767104"/>
                <a:gd name="connsiteY19" fmla="*/ 6015989 h 13064490"/>
                <a:gd name="connsiteX20" fmla="*/ 3262502 w 12767104"/>
                <a:gd name="connsiteY20" fmla="*/ 6031229 h 13064490"/>
                <a:gd name="connsiteX21" fmla="*/ 3315842 w 12767104"/>
                <a:gd name="connsiteY21" fmla="*/ 6193154 h 13064490"/>
                <a:gd name="connsiteX22" fmla="*/ 3464432 w 12767104"/>
                <a:gd name="connsiteY22" fmla="*/ 6115049 h 13064490"/>
                <a:gd name="connsiteX23" fmla="*/ 3593972 w 12767104"/>
                <a:gd name="connsiteY23" fmla="*/ 6273164 h 13064490"/>
                <a:gd name="connsiteX24" fmla="*/ 3835146 w 12767104"/>
                <a:gd name="connsiteY24" fmla="*/ 6307836 h 13064490"/>
                <a:gd name="connsiteX25" fmla="*/ 3643502 w 12767104"/>
                <a:gd name="connsiteY25" fmla="*/ 6793229 h 13064490"/>
                <a:gd name="connsiteX26" fmla="*/ 3704462 w 12767104"/>
                <a:gd name="connsiteY26" fmla="*/ 7218044 h 13064490"/>
                <a:gd name="connsiteX27" fmla="*/ 3508247 w 12767104"/>
                <a:gd name="connsiteY27" fmla="*/ 7745729 h 13064490"/>
                <a:gd name="connsiteX28" fmla="*/ 3654932 w 12767104"/>
                <a:gd name="connsiteY28" fmla="*/ 7880984 h 13064490"/>
                <a:gd name="connsiteX29" fmla="*/ 3396234 w 12767104"/>
                <a:gd name="connsiteY29" fmla="*/ 8180451 h 13064490"/>
                <a:gd name="connsiteX30" fmla="*/ 3645407 w 12767104"/>
                <a:gd name="connsiteY30" fmla="*/ 8650604 h 13064490"/>
                <a:gd name="connsiteX31" fmla="*/ 4189476 w 12767104"/>
                <a:gd name="connsiteY31" fmla="*/ 9107805 h 13064490"/>
                <a:gd name="connsiteX32" fmla="*/ 4317872 w 12767104"/>
                <a:gd name="connsiteY32" fmla="*/ 9022079 h 13064490"/>
                <a:gd name="connsiteX33" fmla="*/ 4573142 w 12767104"/>
                <a:gd name="connsiteY33" fmla="*/ 9305924 h 13064490"/>
                <a:gd name="connsiteX34" fmla="*/ 4847462 w 12767104"/>
                <a:gd name="connsiteY34" fmla="*/ 9330689 h 13064490"/>
                <a:gd name="connsiteX35" fmla="*/ 5024627 w 12767104"/>
                <a:gd name="connsiteY35" fmla="*/ 9193529 h 13064490"/>
                <a:gd name="connsiteX36" fmla="*/ 5401817 w 12767104"/>
                <a:gd name="connsiteY36" fmla="*/ 9408794 h 13064490"/>
                <a:gd name="connsiteX37" fmla="*/ 5702807 w 12767104"/>
                <a:gd name="connsiteY37" fmla="*/ 9414509 h 13064490"/>
                <a:gd name="connsiteX38" fmla="*/ 5805677 w 12767104"/>
                <a:gd name="connsiteY38" fmla="*/ 9641204 h 13064490"/>
                <a:gd name="connsiteX39" fmla="*/ 6116192 w 12767104"/>
                <a:gd name="connsiteY39" fmla="*/ 9660254 h 13064490"/>
                <a:gd name="connsiteX40" fmla="*/ 6206109 w 12767104"/>
                <a:gd name="connsiteY40" fmla="*/ 9857613 h 13064490"/>
                <a:gd name="connsiteX41" fmla="*/ 6379082 w 12767104"/>
                <a:gd name="connsiteY41" fmla="*/ 9858374 h 13064490"/>
                <a:gd name="connsiteX42" fmla="*/ 6531482 w 12767104"/>
                <a:gd name="connsiteY42" fmla="*/ 10033634 h 13064490"/>
                <a:gd name="connsiteX43" fmla="*/ 6741032 w 12767104"/>
                <a:gd name="connsiteY43" fmla="*/ 10033634 h 13064490"/>
                <a:gd name="connsiteX44" fmla="*/ 6769607 w 12767104"/>
                <a:gd name="connsiteY44" fmla="*/ 10528934 h 13064490"/>
                <a:gd name="connsiteX45" fmla="*/ 6960108 w 12767104"/>
                <a:gd name="connsiteY45" fmla="*/ 10938891 h 13064490"/>
                <a:gd name="connsiteX46" fmla="*/ 6458712 w 12767104"/>
                <a:gd name="connsiteY46" fmla="*/ 11369040 h 13064490"/>
                <a:gd name="connsiteX47" fmla="*/ 6592443 w 12767104"/>
                <a:gd name="connsiteY47" fmla="*/ 11569065 h 13064490"/>
                <a:gd name="connsiteX48" fmla="*/ 6723888 w 12767104"/>
                <a:gd name="connsiteY48" fmla="*/ 11530965 h 13064490"/>
                <a:gd name="connsiteX49" fmla="*/ 6826758 w 12767104"/>
                <a:gd name="connsiteY49" fmla="*/ 11633835 h 13064490"/>
                <a:gd name="connsiteX50" fmla="*/ 6834378 w 12767104"/>
                <a:gd name="connsiteY50" fmla="*/ 11870055 h 13064490"/>
                <a:gd name="connsiteX51" fmla="*/ 6950583 w 12767104"/>
                <a:gd name="connsiteY51" fmla="*/ 12011025 h 13064490"/>
                <a:gd name="connsiteX52" fmla="*/ 7009638 w 12767104"/>
                <a:gd name="connsiteY52" fmla="*/ 12390120 h 13064490"/>
                <a:gd name="connsiteX53" fmla="*/ 6941058 w 12767104"/>
                <a:gd name="connsiteY53" fmla="*/ 12628245 h 13064490"/>
                <a:gd name="connsiteX54" fmla="*/ 7076313 w 12767104"/>
                <a:gd name="connsiteY54" fmla="*/ 12847320 h 13064490"/>
                <a:gd name="connsiteX55" fmla="*/ 7202043 w 12767104"/>
                <a:gd name="connsiteY55" fmla="*/ 12943713 h 13064490"/>
                <a:gd name="connsiteX56" fmla="*/ 7287768 w 12767104"/>
                <a:gd name="connsiteY56" fmla="*/ 12799695 h 13064490"/>
                <a:gd name="connsiteX57" fmla="*/ 7377303 w 12767104"/>
                <a:gd name="connsiteY57" fmla="*/ 12759690 h 13064490"/>
                <a:gd name="connsiteX58" fmla="*/ 7748778 w 12767104"/>
                <a:gd name="connsiteY58" fmla="*/ 12538710 h 13064490"/>
                <a:gd name="connsiteX59" fmla="*/ 8312658 w 12767104"/>
                <a:gd name="connsiteY59" fmla="*/ 13034010 h 13064490"/>
                <a:gd name="connsiteX60" fmla="*/ 8440293 w 12767104"/>
                <a:gd name="connsiteY60" fmla="*/ 12971145 h 13064490"/>
                <a:gd name="connsiteX61" fmla="*/ 8819388 w 12767104"/>
                <a:gd name="connsiteY61" fmla="*/ 13013055 h 13064490"/>
                <a:gd name="connsiteX62" fmla="*/ 9089898 w 12767104"/>
                <a:gd name="connsiteY62" fmla="*/ 13064490 h 13064490"/>
                <a:gd name="connsiteX63" fmla="*/ 9554718 w 12767104"/>
                <a:gd name="connsiteY63" fmla="*/ 12974954 h 13064490"/>
                <a:gd name="connsiteX64" fmla="*/ 9853803 w 12767104"/>
                <a:gd name="connsiteY64" fmla="*/ 12885420 h 13064490"/>
                <a:gd name="connsiteX65" fmla="*/ 9954006 w 12767104"/>
                <a:gd name="connsiteY65" fmla="*/ 12968097 h 13064490"/>
                <a:gd name="connsiteX66" fmla="*/ 10019538 w 12767104"/>
                <a:gd name="connsiteY66" fmla="*/ 12891134 h 13064490"/>
                <a:gd name="connsiteX67" fmla="*/ 10107168 w 12767104"/>
                <a:gd name="connsiteY67" fmla="*/ 12702539 h 13064490"/>
                <a:gd name="connsiteX68" fmla="*/ 10103358 w 12767104"/>
                <a:gd name="connsiteY68" fmla="*/ 12614909 h 13064490"/>
                <a:gd name="connsiteX69" fmla="*/ 10177653 w 12767104"/>
                <a:gd name="connsiteY69" fmla="*/ 12538709 h 13064490"/>
                <a:gd name="connsiteX70" fmla="*/ 10135743 w 12767104"/>
                <a:gd name="connsiteY70" fmla="*/ 12378689 h 13064490"/>
                <a:gd name="connsiteX71" fmla="*/ 10267188 w 12767104"/>
                <a:gd name="connsiteY71" fmla="*/ 12338684 h 13064490"/>
                <a:gd name="connsiteX72" fmla="*/ 10419207 w 12767104"/>
                <a:gd name="connsiteY72" fmla="*/ 11967972 h 13064490"/>
                <a:gd name="connsiteX73" fmla="*/ 11149203 w 12767104"/>
                <a:gd name="connsiteY73" fmla="*/ 12121514 h 13064490"/>
                <a:gd name="connsiteX74" fmla="*/ 12090273 w 12767104"/>
                <a:gd name="connsiteY74" fmla="*/ 11727179 h 13064490"/>
                <a:gd name="connsiteX75" fmla="*/ 12248388 w 12767104"/>
                <a:gd name="connsiteY75" fmla="*/ 11870054 h 13064490"/>
                <a:gd name="connsiteX76" fmla="*/ 12362688 w 12767104"/>
                <a:gd name="connsiteY76" fmla="*/ 11891009 h 13064490"/>
                <a:gd name="connsiteX77" fmla="*/ 12524613 w 12767104"/>
                <a:gd name="connsiteY77" fmla="*/ 11662409 h 13064490"/>
                <a:gd name="connsiteX78" fmla="*/ 12600813 w 12767104"/>
                <a:gd name="connsiteY78" fmla="*/ 11622404 h 13064490"/>
                <a:gd name="connsiteX79" fmla="*/ 12658344 w 12767104"/>
                <a:gd name="connsiteY79" fmla="*/ 11645265 h 13064490"/>
                <a:gd name="connsiteX80" fmla="*/ 12758928 w 12767104"/>
                <a:gd name="connsiteY80" fmla="*/ 11344274 h 13064490"/>
                <a:gd name="connsiteX81" fmla="*/ 12446507 w 12767104"/>
                <a:gd name="connsiteY81" fmla="*/ 10921364 h 13064490"/>
                <a:gd name="connsiteX82" fmla="*/ 12383642 w 12767104"/>
                <a:gd name="connsiteY82" fmla="*/ 10618469 h 13064490"/>
                <a:gd name="connsiteX83" fmla="*/ 12201906 w 12767104"/>
                <a:gd name="connsiteY83" fmla="*/ 10423017 h 13064490"/>
                <a:gd name="connsiteX84" fmla="*/ 12216002 w 12767104"/>
                <a:gd name="connsiteY84" fmla="*/ 10138409 h 13064490"/>
                <a:gd name="connsiteX85" fmla="*/ 12560807 w 12767104"/>
                <a:gd name="connsiteY85" fmla="*/ 9631679 h 13064490"/>
                <a:gd name="connsiteX86" fmla="*/ 12693777 w 12767104"/>
                <a:gd name="connsiteY86" fmla="*/ 8833866 h 13064490"/>
                <a:gd name="connsiteX87" fmla="*/ 12472416 w 12767104"/>
                <a:gd name="connsiteY87" fmla="*/ 8590407 h 13064490"/>
                <a:gd name="connsiteX88" fmla="*/ 12508992 w 12767104"/>
                <a:gd name="connsiteY88" fmla="*/ 7827264 h 13064490"/>
                <a:gd name="connsiteX89" fmla="*/ 12256389 w 12767104"/>
                <a:gd name="connsiteY89" fmla="*/ 7655052 h 13064490"/>
                <a:gd name="connsiteX90" fmla="*/ 11978640 w 12767104"/>
                <a:gd name="connsiteY90" fmla="*/ 7424928 h 13064490"/>
                <a:gd name="connsiteX91" fmla="*/ 11887200 w 12767104"/>
                <a:gd name="connsiteY91" fmla="*/ 6784848 h 13064490"/>
                <a:gd name="connsiteX92" fmla="*/ 12052173 w 12767104"/>
                <a:gd name="connsiteY92" fmla="*/ 6573774 h 13064490"/>
                <a:gd name="connsiteX93" fmla="*/ 12172950 w 12767104"/>
                <a:gd name="connsiteY93" fmla="*/ 6334887 h 13064490"/>
                <a:gd name="connsiteX94" fmla="*/ 12179808 w 12767104"/>
                <a:gd name="connsiteY94" fmla="*/ 5888736 h 13064490"/>
                <a:gd name="connsiteX95" fmla="*/ 11915394 w 12767104"/>
                <a:gd name="connsiteY95" fmla="*/ 5550027 h 13064490"/>
                <a:gd name="connsiteX96" fmla="*/ 11612880 w 12767104"/>
                <a:gd name="connsiteY96" fmla="*/ 5285232 h 13064490"/>
                <a:gd name="connsiteX97" fmla="*/ 11137392 w 12767104"/>
                <a:gd name="connsiteY97" fmla="*/ 4791456 h 13064490"/>
                <a:gd name="connsiteX98" fmla="*/ 10345674 w 12767104"/>
                <a:gd name="connsiteY98" fmla="*/ 4283583 h 13064490"/>
                <a:gd name="connsiteX99" fmla="*/ 10364343 w 12767104"/>
                <a:gd name="connsiteY99" fmla="*/ 3643122 h 13064490"/>
                <a:gd name="connsiteX100" fmla="*/ 10991088 w 12767104"/>
                <a:gd name="connsiteY100" fmla="*/ 3035808 h 13064490"/>
                <a:gd name="connsiteX101" fmla="*/ 11228832 w 12767104"/>
                <a:gd name="connsiteY101" fmla="*/ 2523744 h 13064490"/>
                <a:gd name="connsiteX102" fmla="*/ 11155680 w 12767104"/>
                <a:gd name="connsiteY102" fmla="*/ 2286000 h 13064490"/>
                <a:gd name="connsiteX103" fmla="*/ 11391900 w 12767104"/>
                <a:gd name="connsiteY103" fmla="*/ 1664970 h 13064490"/>
                <a:gd name="connsiteX104" fmla="*/ 11299698 w 12767104"/>
                <a:gd name="connsiteY104" fmla="*/ 1289304 h 13064490"/>
                <a:gd name="connsiteX105" fmla="*/ 10903186 w 12767104"/>
                <a:gd name="connsiteY105" fmla="*/ 1454980 h 13064490"/>
                <a:gd name="connsiteX106" fmla="*/ 10770870 w 12767104"/>
                <a:gd name="connsiteY106" fmla="*/ 1719072 h 13064490"/>
                <a:gd name="connsiteX107" fmla="*/ 10211943 w 12767104"/>
                <a:gd name="connsiteY107" fmla="*/ 1704594 h 13064490"/>
                <a:gd name="connsiteX108" fmla="*/ 10643616 w 12767104"/>
                <a:gd name="connsiteY108" fmla="*/ 987552 h 13064490"/>
                <a:gd name="connsiteX109" fmla="*/ 10569321 w 12767104"/>
                <a:gd name="connsiteY109" fmla="*/ 768477 h 13064490"/>
                <a:gd name="connsiteX110" fmla="*/ 10310241 w 12767104"/>
                <a:gd name="connsiteY110" fmla="*/ 644652 h 13064490"/>
                <a:gd name="connsiteX111" fmla="*/ 10132695 w 12767104"/>
                <a:gd name="connsiteY111" fmla="*/ 798957 h 13064490"/>
                <a:gd name="connsiteX112" fmla="*/ 9947147 w 12767104"/>
                <a:gd name="connsiteY112" fmla="*/ 712469 h 13064490"/>
                <a:gd name="connsiteX113" fmla="*/ 9564419 w 12767104"/>
                <a:gd name="connsiteY113" fmla="*/ 781585 h 13064490"/>
                <a:gd name="connsiteX114" fmla="*/ 9390887 w 12767104"/>
                <a:gd name="connsiteY114" fmla="*/ 302894 h 13064490"/>
                <a:gd name="connsiteX115" fmla="*/ 9286112 w 12767104"/>
                <a:gd name="connsiteY115" fmla="*/ 152399 h 13064490"/>
                <a:gd name="connsiteX116" fmla="*/ 9089136 w 12767104"/>
                <a:gd name="connsiteY116" fmla="*/ 0 h 13064490"/>
                <a:gd name="connsiteX117" fmla="*/ 9030842 w 12767104"/>
                <a:gd name="connsiteY117" fmla="*/ 188594 h 13064490"/>
                <a:gd name="connsiteX118" fmla="*/ 9137522 w 12767104"/>
                <a:gd name="connsiteY118" fmla="*/ 352424 h 13064490"/>
                <a:gd name="connsiteX119" fmla="*/ 8903207 w 12767104"/>
                <a:gd name="connsiteY119" fmla="*/ 421004 h 13064490"/>
                <a:gd name="connsiteX120" fmla="*/ 8634602 w 12767104"/>
                <a:gd name="connsiteY120" fmla="*/ 548639 h 13064490"/>
                <a:gd name="connsiteX121" fmla="*/ 8421242 w 12767104"/>
                <a:gd name="connsiteY121" fmla="*/ 859154 h 13064490"/>
                <a:gd name="connsiteX122" fmla="*/ 8219312 w 12767104"/>
                <a:gd name="connsiteY122" fmla="*/ 922019 h 13064490"/>
                <a:gd name="connsiteX123" fmla="*/ 8125967 w 12767104"/>
                <a:gd name="connsiteY123" fmla="*/ 1301114 h 13064490"/>
                <a:gd name="connsiteX124" fmla="*/ 8017382 w 12767104"/>
                <a:gd name="connsiteY124" fmla="*/ 1407794 h 13064490"/>
                <a:gd name="connsiteX125" fmla="*/ 7960232 w 12767104"/>
                <a:gd name="connsiteY125" fmla="*/ 1514474 h 13064490"/>
                <a:gd name="connsiteX126" fmla="*/ 7884032 w 12767104"/>
                <a:gd name="connsiteY126" fmla="*/ 1417319 h 13064490"/>
                <a:gd name="connsiteX127" fmla="*/ 7783067 w 12767104"/>
                <a:gd name="connsiteY127" fmla="*/ 1499234 h 13064490"/>
                <a:gd name="connsiteX128" fmla="*/ 7695437 w 12767104"/>
                <a:gd name="connsiteY128" fmla="*/ 1630679 h 13064490"/>
                <a:gd name="connsiteX129" fmla="*/ 7692009 w 12767104"/>
                <a:gd name="connsiteY129" fmla="*/ 1780413 h 13064490"/>
                <a:gd name="connsiteX130" fmla="*/ 7466837 w 12767104"/>
                <a:gd name="connsiteY130" fmla="*/ 1535429 h 13064490"/>
                <a:gd name="connsiteX131" fmla="*/ 7015352 w 12767104"/>
                <a:gd name="connsiteY131" fmla="*/ 1952624 h 13064490"/>
                <a:gd name="connsiteX132" fmla="*/ 6794372 w 12767104"/>
                <a:gd name="connsiteY132" fmla="*/ 1811654 h 13064490"/>
                <a:gd name="connsiteX133" fmla="*/ 6438129 w 12767104"/>
                <a:gd name="connsiteY133" fmla="*/ 2047977 h 13064490"/>
                <a:gd name="connsiteX134" fmla="*/ 6388541 w 12767104"/>
                <a:gd name="connsiteY134" fmla="*/ 2077730 h 13064490"/>
                <a:gd name="connsiteX135" fmla="*/ 6200069 w 12767104"/>
                <a:gd name="connsiteY135" fmla="*/ 2258230 h 13064490"/>
                <a:gd name="connsiteX136" fmla="*/ 6132668 w 12767104"/>
                <a:gd name="connsiteY136" fmla="*/ 2184840 h 13064490"/>
                <a:gd name="connsiteX137" fmla="*/ 6051343 w 12767104"/>
                <a:gd name="connsiteY137" fmla="*/ 2172939 h 13064490"/>
                <a:gd name="connsiteX138" fmla="*/ 6160437 w 12767104"/>
                <a:gd name="connsiteY138" fmla="*/ 2085664 h 13064490"/>
                <a:gd name="connsiteX139" fmla="*/ 6152503 w 12767104"/>
                <a:gd name="connsiteY139" fmla="*/ 2036076 h 13064490"/>
                <a:gd name="connsiteX140" fmla="*/ 6071179 w 12767104"/>
                <a:gd name="connsiteY140" fmla="*/ 2038060 h 13064490"/>
                <a:gd name="connsiteX141" fmla="*/ 5991838 w 12767104"/>
                <a:gd name="connsiteY141" fmla="*/ 2105499 h 13064490"/>
                <a:gd name="connsiteX142" fmla="*/ 5957469 w 12767104"/>
                <a:gd name="connsiteY142" fmla="*/ 2048407 h 13064490"/>
                <a:gd name="connsiteX143" fmla="*/ 5841165 w 12767104"/>
                <a:gd name="connsiteY143" fmla="*/ 2136802 h 13064490"/>
                <a:gd name="connsiteX144" fmla="*/ 5728031 w 12767104"/>
                <a:gd name="connsiteY144" fmla="*/ 2049961 h 13064490"/>
                <a:gd name="connsiteX145" fmla="*/ 5581714 w 12767104"/>
                <a:gd name="connsiteY145" fmla="*/ 2050271 h 13064490"/>
                <a:gd name="connsiteX146" fmla="*/ 5460256 w 12767104"/>
                <a:gd name="connsiteY146" fmla="*/ 2097565 h 13064490"/>
                <a:gd name="connsiteX147" fmla="*/ 5343431 w 12767104"/>
                <a:gd name="connsiteY147" fmla="*/ 2060837 h 13064490"/>
                <a:gd name="connsiteX148" fmla="*/ 5406726 w 12767104"/>
                <a:gd name="connsiteY148" fmla="*/ 1936586 h 13064490"/>
                <a:gd name="connsiteX149" fmla="*/ 5090795 w 12767104"/>
                <a:gd name="connsiteY149" fmla="*/ 1866128 h 13064490"/>
                <a:gd name="connsiteX150" fmla="*/ 5060722 w 12767104"/>
                <a:gd name="connsiteY150" fmla="*/ 1712143 h 13064490"/>
                <a:gd name="connsiteX151" fmla="*/ 4881247 w 12767104"/>
                <a:gd name="connsiteY151" fmla="*/ 1785439 h 13064490"/>
                <a:gd name="connsiteX152" fmla="*/ 4600337 w 12767104"/>
                <a:gd name="connsiteY152" fmla="*/ 1628820 h 13064490"/>
                <a:gd name="connsiteX153" fmla="*/ 4512137 w 12767104"/>
                <a:gd name="connsiteY153" fmla="*/ 1712763 h 13064490"/>
                <a:gd name="connsiteX154" fmla="*/ 4375274 w 12767104"/>
                <a:gd name="connsiteY154" fmla="*/ 1712763 h 13064490"/>
                <a:gd name="connsiteX155" fmla="*/ 4289902 w 12767104"/>
                <a:gd name="connsiteY155" fmla="*/ 1742267 h 13064490"/>
                <a:gd name="connsiteX156" fmla="*/ 4214609 w 12767104"/>
                <a:gd name="connsiteY156" fmla="*/ 1593753 h 13064490"/>
                <a:gd name="connsiteX157" fmla="*/ 4095599 w 12767104"/>
                <a:gd name="connsiteY157" fmla="*/ 1520363 h 13064490"/>
                <a:gd name="connsiteX158" fmla="*/ 4099856 w 12767104"/>
                <a:gd name="connsiteY158" fmla="*/ 1431046 h 13064490"/>
                <a:gd name="connsiteX159" fmla="*/ 3990648 w 12767104"/>
                <a:gd name="connsiteY159" fmla="*/ 1371682 h 13064490"/>
                <a:gd name="connsiteX160" fmla="*/ 3762439 w 12767104"/>
                <a:gd name="connsiteY160" fmla="*/ 1268200 h 13064490"/>
                <a:gd name="connsiteX161" fmla="*/ 3695192 w 12767104"/>
                <a:gd name="connsiteY161" fmla="*/ 1295016 h 13064490"/>
                <a:gd name="connsiteX162" fmla="*/ 3505928 w 12767104"/>
                <a:gd name="connsiteY162" fmla="*/ 1079839 h 13064490"/>
                <a:gd name="connsiteX163" fmla="*/ 3296242 w 12767104"/>
                <a:gd name="connsiteY163" fmla="*/ 1199033 h 13064490"/>
                <a:gd name="connsiteX164" fmla="*/ 3234753 w 12767104"/>
                <a:gd name="connsiteY164" fmla="*/ 1089940 h 13064490"/>
                <a:gd name="connsiteX165" fmla="*/ 3039995 w 12767104"/>
                <a:gd name="connsiteY165" fmla="*/ 1162467 h 13064490"/>
                <a:gd name="connsiteX166" fmla="*/ 2992765 w 12767104"/>
                <a:gd name="connsiteY166" fmla="*/ 1034402 h 13064490"/>
                <a:gd name="connsiteX167" fmla="*/ 2920345 w 12767104"/>
                <a:gd name="connsiteY167" fmla="*/ 1007542 h 13064490"/>
                <a:gd name="connsiteX168" fmla="*/ 2792430 w 12767104"/>
                <a:gd name="connsiteY168" fmla="*/ 1246638 h 13064490"/>
                <a:gd name="connsiteX169" fmla="*/ 2793380 w 12767104"/>
                <a:gd name="connsiteY169" fmla="*/ 1429807 h 13064490"/>
                <a:gd name="connsiteX170" fmla="*/ 2661341 w 12767104"/>
                <a:gd name="connsiteY170" fmla="*/ 1498462 h 13064490"/>
                <a:gd name="connsiteX171" fmla="*/ 2541665 w 12767104"/>
                <a:gd name="connsiteY171" fmla="*/ 1603773 h 13064490"/>
                <a:gd name="connsiteX172" fmla="*/ 2356057 w 12767104"/>
                <a:gd name="connsiteY172" fmla="*/ 1591769 h 13064490"/>
                <a:gd name="connsiteX173" fmla="*/ 2252560 w 12767104"/>
                <a:gd name="connsiteY173" fmla="*/ 1764968 h 13064490"/>
                <a:gd name="connsiteX174" fmla="*/ 2084315 w 12767104"/>
                <a:gd name="connsiteY174" fmla="*/ 1706813 h 13064490"/>
                <a:gd name="connsiteX175" fmla="*/ 2012822 w 12767104"/>
                <a:gd name="connsiteY175" fmla="*/ 1710689 h 13064490"/>
                <a:gd name="connsiteX176" fmla="*/ 2001331 w 12767104"/>
                <a:gd name="connsiteY176" fmla="*/ 1870711 h 13064490"/>
                <a:gd name="connsiteX177" fmla="*/ 1748145 w 12767104"/>
                <a:gd name="connsiteY177" fmla="*/ 1946574 h 13064490"/>
                <a:gd name="connsiteX178" fmla="*/ 1383791 w 12767104"/>
                <a:gd name="connsiteY178" fmla="*/ 1783248 h 13064490"/>
                <a:gd name="connsiteX179" fmla="*/ 1075680 w 12767104"/>
                <a:gd name="connsiteY179" fmla="*/ 1999047 h 13064490"/>
                <a:gd name="connsiteX180" fmla="*/ 1053084 w 12767104"/>
                <a:gd name="connsiteY180" fmla="*/ 2431542 h 13064490"/>
                <a:gd name="connsiteX181" fmla="*/ 514350 w 12767104"/>
                <a:gd name="connsiteY181" fmla="*/ 2355342 h 13064490"/>
                <a:gd name="connsiteX182" fmla="*/ 469831 w 12767104"/>
                <a:gd name="connsiteY182" fmla="*/ 2529838 h 13064490"/>
                <a:gd name="connsiteX183" fmla="*/ 0 w 12767104"/>
                <a:gd name="connsiteY183" fmla="*/ 2450592 h 13064490"/>
                <a:gd name="connsiteX0" fmla="*/ 0 w 12767104"/>
                <a:gd name="connsiteY0" fmla="*/ 2450592 h 13064490"/>
                <a:gd name="connsiteX1" fmla="*/ 266319 w 12767104"/>
                <a:gd name="connsiteY1" fmla="*/ 2830068 h 13064490"/>
                <a:gd name="connsiteX2" fmla="*/ 715899 w 12767104"/>
                <a:gd name="connsiteY2" fmla="*/ 2767965 h 13064490"/>
                <a:gd name="connsiteX3" fmla="*/ 1254633 w 12767104"/>
                <a:gd name="connsiteY3" fmla="*/ 3008757 h 13064490"/>
                <a:gd name="connsiteX4" fmla="*/ 1414652 w 12767104"/>
                <a:gd name="connsiteY4" fmla="*/ 3208019 h 13064490"/>
                <a:gd name="connsiteX5" fmla="*/ 1605152 w 12767104"/>
                <a:gd name="connsiteY5" fmla="*/ 3383279 h 13064490"/>
                <a:gd name="connsiteX6" fmla="*/ 1776602 w 12767104"/>
                <a:gd name="connsiteY6" fmla="*/ 3274694 h 13064490"/>
                <a:gd name="connsiteX7" fmla="*/ 2104262 w 12767104"/>
                <a:gd name="connsiteY7" fmla="*/ 3577589 h 13064490"/>
                <a:gd name="connsiteX8" fmla="*/ 2044827 w 12767104"/>
                <a:gd name="connsiteY8" fmla="*/ 3737610 h 13064490"/>
                <a:gd name="connsiteX9" fmla="*/ 2681477 w 12767104"/>
                <a:gd name="connsiteY9" fmla="*/ 3979544 h 13064490"/>
                <a:gd name="connsiteX10" fmla="*/ 3096767 w 12767104"/>
                <a:gd name="connsiteY10" fmla="*/ 3918584 h 13064490"/>
                <a:gd name="connsiteX11" fmla="*/ 3167252 w 12767104"/>
                <a:gd name="connsiteY11" fmla="*/ 4078604 h 13064490"/>
                <a:gd name="connsiteX12" fmla="*/ 3313937 w 12767104"/>
                <a:gd name="connsiteY12" fmla="*/ 4000499 h 13064490"/>
                <a:gd name="connsiteX13" fmla="*/ 3447669 w 12767104"/>
                <a:gd name="connsiteY13" fmla="*/ 4025646 h 13064490"/>
                <a:gd name="connsiteX14" fmla="*/ 3510152 w 12767104"/>
                <a:gd name="connsiteY14" fmla="*/ 4219574 h 13064490"/>
                <a:gd name="connsiteX15" fmla="*/ 3515867 w 12767104"/>
                <a:gd name="connsiteY15" fmla="*/ 4589144 h 13064490"/>
                <a:gd name="connsiteX16" fmla="*/ 3371087 w 12767104"/>
                <a:gd name="connsiteY16" fmla="*/ 4928234 h 13064490"/>
                <a:gd name="connsiteX17" fmla="*/ 3479672 w 12767104"/>
                <a:gd name="connsiteY17" fmla="*/ 5463539 h 13064490"/>
                <a:gd name="connsiteX18" fmla="*/ 3310127 w 12767104"/>
                <a:gd name="connsiteY18" fmla="*/ 5494019 h 13064490"/>
                <a:gd name="connsiteX19" fmla="*/ 3172967 w 12767104"/>
                <a:gd name="connsiteY19" fmla="*/ 6015989 h 13064490"/>
                <a:gd name="connsiteX20" fmla="*/ 3262502 w 12767104"/>
                <a:gd name="connsiteY20" fmla="*/ 6031229 h 13064490"/>
                <a:gd name="connsiteX21" fmla="*/ 3315842 w 12767104"/>
                <a:gd name="connsiteY21" fmla="*/ 6193154 h 13064490"/>
                <a:gd name="connsiteX22" fmla="*/ 3464432 w 12767104"/>
                <a:gd name="connsiteY22" fmla="*/ 6115049 h 13064490"/>
                <a:gd name="connsiteX23" fmla="*/ 3593972 w 12767104"/>
                <a:gd name="connsiteY23" fmla="*/ 6273164 h 13064490"/>
                <a:gd name="connsiteX24" fmla="*/ 3835146 w 12767104"/>
                <a:gd name="connsiteY24" fmla="*/ 6307836 h 13064490"/>
                <a:gd name="connsiteX25" fmla="*/ 3643502 w 12767104"/>
                <a:gd name="connsiteY25" fmla="*/ 6793229 h 13064490"/>
                <a:gd name="connsiteX26" fmla="*/ 3704462 w 12767104"/>
                <a:gd name="connsiteY26" fmla="*/ 7218044 h 13064490"/>
                <a:gd name="connsiteX27" fmla="*/ 3508247 w 12767104"/>
                <a:gd name="connsiteY27" fmla="*/ 7745729 h 13064490"/>
                <a:gd name="connsiteX28" fmla="*/ 3654932 w 12767104"/>
                <a:gd name="connsiteY28" fmla="*/ 7880984 h 13064490"/>
                <a:gd name="connsiteX29" fmla="*/ 3396234 w 12767104"/>
                <a:gd name="connsiteY29" fmla="*/ 8180451 h 13064490"/>
                <a:gd name="connsiteX30" fmla="*/ 3645407 w 12767104"/>
                <a:gd name="connsiteY30" fmla="*/ 8650604 h 13064490"/>
                <a:gd name="connsiteX31" fmla="*/ 4189476 w 12767104"/>
                <a:gd name="connsiteY31" fmla="*/ 9107805 h 13064490"/>
                <a:gd name="connsiteX32" fmla="*/ 4317872 w 12767104"/>
                <a:gd name="connsiteY32" fmla="*/ 9022079 h 13064490"/>
                <a:gd name="connsiteX33" fmla="*/ 4573142 w 12767104"/>
                <a:gd name="connsiteY33" fmla="*/ 9305924 h 13064490"/>
                <a:gd name="connsiteX34" fmla="*/ 4847462 w 12767104"/>
                <a:gd name="connsiteY34" fmla="*/ 9330689 h 13064490"/>
                <a:gd name="connsiteX35" fmla="*/ 5024627 w 12767104"/>
                <a:gd name="connsiteY35" fmla="*/ 9193529 h 13064490"/>
                <a:gd name="connsiteX36" fmla="*/ 5401817 w 12767104"/>
                <a:gd name="connsiteY36" fmla="*/ 9408794 h 13064490"/>
                <a:gd name="connsiteX37" fmla="*/ 5702807 w 12767104"/>
                <a:gd name="connsiteY37" fmla="*/ 9414509 h 13064490"/>
                <a:gd name="connsiteX38" fmla="*/ 5805677 w 12767104"/>
                <a:gd name="connsiteY38" fmla="*/ 9641204 h 13064490"/>
                <a:gd name="connsiteX39" fmla="*/ 6116192 w 12767104"/>
                <a:gd name="connsiteY39" fmla="*/ 9660254 h 13064490"/>
                <a:gd name="connsiteX40" fmla="*/ 6206109 w 12767104"/>
                <a:gd name="connsiteY40" fmla="*/ 9857613 h 13064490"/>
                <a:gd name="connsiteX41" fmla="*/ 6379082 w 12767104"/>
                <a:gd name="connsiteY41" fmla="*/ 9858374 h 13064490"/>
                <a:gd name="connsiteX42" fmla="*/ 6531482 w 12767104"/>
                <a:gd name="connsiteY42" fmla="*/ 10033634 h 13064490"/>
                <a:gd name="connsiteX43" fmla="*/ 6741032 w 12767104"/>
                <a:gd name="connsiteY43" fmla="*/ 10033634 h 13064490"/>
                <a:gd name="connsiteX44" fmla="*/ 6769607 w 12767104"/>
                <a:gd name="connsiteY44" fmla="*/ 10528934 h 13064490"/>
                <a:gd name="connsiteX45" fmla="*/ 6960108 w 12767104"/>
                <a:gd name="connsiteY45" fmla="*/ 10938891 h 13064490"/>
                <a:gd name="connsiteX46" fmla="*/ 6458712 w 12767104"/>
                <a:gd name="connsiteY46" fmla="*/ 11369040 h 13064490"/>
                <a:gd name="connsiteX47" fmla="*/ 6592443 w 12767104"/>
                <a:gd name="connsiteY47" fmla="*/ 11569065 h 13064490"/>
                <a:gd name="connsiteX48" fmla="*/ 6723888 w 12767104"/>
                <a:gd name="connsiteY48" fmla="*/ 11530965 h 13064490"/>
                <a:gd name="connsiteX49" fmla="*/ 6826758 w 12767104"/>
                <a:gd name="connsiteY49" fmla="*/ 11633835 h 13064490"/>
                <a:gd name="connsiteX50" fmla="*/ 6834378 w 12767104"/>
                <a:gd name="connsiteY50" fmla="*/ 11870055 h 13064490"/>
                <a:gd name="connsiteX51" fmla="*/ 6950583 w 12767104"/>
                <a:gd name="connsiteY51" fmla="*/ 12011025 h 13064490"/>
                <a:gd name="connsiteX52" fmla="*/ 7009638 w 12767104"/>
                <a:gd name="connsiteY52" fmla="*/ 12390120 h 13064490"/>
                <a:gd name="connsiteX53" fmla="*/ 6941058 w 12767104"/>
                <a:gd name="connsiteY53" fmla="*/ 12628245 h 13064490"/>
                <a:gd name="connsiteX54" fmla="*/ 7076313 w 12767104"/>
                <a:gd name="connsiteY54" fmla="*/ 12847320 h 13064490"/>
                <a:gd name="connsiteX55" fmla="*/ 7202043 w 12767104"/>
                <a:gd name="connsiteY55" fmla="*/ 12943713 h 13064490"/>
                <a:gd name="connsiteX56" fmla="*/ 7287768 w 12767104"/>
                <a:gd name="connsiteY56" fmla="*/ 12799695 h 13064490"/>
                <a:gd name="connsiteX57" fmla="*/ 7377303 w 12767104"/>
                <a:gd name="connsiteY57" fmla="*/ 12759690 h 13064490"/>
                <a:gd name="connsiteX58" fmla="*/ 7748778 w 12767104"/>
                <a:gd name="connsiteY58" fmla="*/ 12538710 h 13064490"/>
                <a:gd name="connsiteX59" fmla="*/ 8312658 w 12767104"/>
                <a:gd name="connsiteY59" fmla="*/ 13034010 h 13064490"/>
                <a:gd name="connsiteX60" fmla="*/ 8440293 w 12767104"/>
                <a:gd name="connsiteY60" fmla="*/ 12971145 h 13064490"/>
                <a:gd name="connsiteX61" fmla="*/ 8819388 w 12767104"/>
                <a:gd name="connsiteY61" fmla="*/ 13013055 h 13064490"/>
                <a:gd name="connsiteX62" fmla="*/ 9089898 w 12767104"/>
                <a:gd name="connsiteY62" fmla="*/ 13064490 h 13064490"/>
                <a:gd name="connsiteX63" fmla="*/ 9554718 w 12767104"/>
                <a:gd name="connsiteY63" fmla="*/ 12974954 h 13064490"/>
                <a:gd name="connsiteX64" fmla="*/ 9853803 w 12767104"/>
                <a:gd name="connsiteY64" fmla="*/ 12885420 h 13064490"/>
                <a:gd name="connsiteX65" fmla="*/ 9954006 w 12767104"/>
                <a:gd name="connsiteY65" fmla="*/ 12968097 h 13064490"/>
                <a:gd name="connsiteX66" fmla="*/ 10019538 w 12767104"/>
                <a:gd name="connsiteY66" fmla="*/ 12891134 h 13064490"/>
                <a:gd name="connsiteX67" fmla="*/ 10107168 w 12767104"/>
                <a:gd name="connsiteY67" fmla="*/ 12702539 h 13064490"/>
                <a:gd name="connsiteX68" fmla="*/ 10103358 w 12767104"/>
                <a:gd name="connsiteY68" fmla="*/ 12614909 h 13064490"/>
                <a:gd name="connsiteX69" fmla="*/ 10177653 w 12767104"/>
                <a:gd name="connsiteY69" fmla="*/ 12538709 h 13064490"/>
                <a:gd name="connsiteX70" fmla="*/ 10135743 w 12767104"/>
                <a:gd name="connsiteY70" fmla="*/ 12378689 h 13064490"/>
                <a:gd name="connsiteX71" fmla="*/ 10267188 w 12767104"/>
                <a:gd name="connsiteY71" fmla="*/ 12338684 h 13064490"/>
                <a:gd name="connsiteX72" fmla="*/ 10419207 w 12767104"/>
                <a:gd name="connsiteY72" fmla="*/ 11967972 h 13064490"/>
                <a:gd name="connsiteX73" fmla="*/ 11149203 w 12767104"/>
                <a:gd name="connsiteY73" fmla="*/ 12121514 h 13064490"/>
                <a:gd name="connsiteX74" fmla="*/ 12090273 w 12767104"/>
                <a:gd name="connsiteY74" fmla="*/ 11727179 h 13064490"/>
                <a:gd name="connsiteX75" fmla="*/ 12248388 w 12767104"/>
                <a:gd name="connsiteY75" fmla="*/ 11870054 h 13064490"/>
                <a:gd name="connsiteX76" fmla="*/ 12362688 w 12767104"/>
                <a:gd name="connsiteY76" fmla="*/ 11891009 h 13064490"/>
                <a:gd name="connsiteX77" fmla="*/ 12524613 w 12767104"/>
                <a:gd name="connsiteY77" fmla="*/ 11662409 h 13064490"/>
                <a:gd name="connsiteX78" fmla="*/ 12600813 w 12767104"/>
                <a:gd name="connsiteY78" fmla="*/ 11622404 h 13064490"/>
                <a:gd name="connsiteX79" fmla="*/ 12658344 w 12767104"/>
                <a:gd name="connsiteY79" fmla="*/ 11645265 h 13064490"/>
                <a:gd name="connsiteX80" fmla="*/ 12758928 w 12767104"/>
                <a:gd name="connsiteY80" fmla="*/ 11344274 h 13064490"/>
                <a:gd name="connsiteX81" fmla="*/ 12446507 w 12767104"/>
                <a:gd name="connsiteY81" fmla="*/ 10921364 h 13064490"/>
                <a:gd name="connsiteX82" fmla="*/ 12383642 w 12767104"/>
                <a:gd name="connsiteY82" fmla="*/ 10618469 h 13064490"/>
                <a:gd name="connsiteX83" fmla="*/ 12201906 w 12767104"/>
                <a:gd name="connsiteY83" fmla="*/ 10423017 h 13064490"/>
                <a:gd name="connsiteX84" fmla="*/ 12216002 w 12767104"/>
                <a:gd name="connsiteY84" fmla="*/ 10138409 h 13064490"/>
                <a:gd name="connsiteX85" fmla="*/ 12560807 w 12767104"/>
                <a:gd name="connsiteY85" fmla="*/ 9631679 h 13064490"/>
                <a:gd name="connsiteX86" fmla="*/ 12693777 w 12767104"/>
                <a:gd name="connsiteY86" fmla="*/ 8833866 h 13064490"/>
                <a:gd name="connsiteX87" fmla="*/ 12472416 w 12767104"/>
                <a:gd name="connsiteY87" fmla="*/ 8590407 h 13064490"/>
                <a:gd name="connsiteX88" fmla="*/ 12508992 w 12767104"/>
                <a:gd name="connsiteY88" fmla="*/ 7827264 h 13064490"/>
                <a:gd name="connsiteX89" fmla="*/ 12256389 w 12767104"/>
                <a:gd name="connsiteY89" fmla="*/ 7655052 h 13064490"/>
                <a:gd name="connsiteX90" fmla="*/ 11978640 w 12767104"/>
                <a:gd name="connsiteY90" fmla="*/ 7424928 h 13064490"/>
                <a:gd name="connsiteX91" fmla="*/ 11887200 w 12767104"/>
                <a:gd name="connsiteY91" fmla="*/ 6784848 h 13064490"/>
                <a:gd name="connsiteX92" fmla="*/ 12052173 w 12767104"/>
                <a:gd name="connsiteY92" fmla="*/ 6573774 h 13064490"/>
                <a:gd name="connsiteX93" fmla="*/ 12172950 w 12767104"/>
                <a:gd name="connsiteY93" fmla="*/ 6334887 h 13064490"/>
                <a:gd name="connsiteX94" fmla="*/ 12179808 w 12767104"/>
                <a:gd name="connsiteY94" fmla="*/ 5888736 h 13064490"/>
                <a:gd name="connsiteX95" fmla="*/ 11915394 w 12767104"/>
                <a:gd name="connsiteY95" fmla="*/ 5550027 h 13064490"/>
                <a:gd name="connsiteX96" fmla="*/ 11612880 w 12767104"/>
                <a:gd name="connsiteY96" fmla="*/ 5285232 h 13064490"/>
                <a:gd name="connsiteX97" fmla="*/ 11137392 w 12767104"/>
                <a:gd name="connsiteY97" fmla="*/ 4791456 h 13064490"/>
                <a:gd name="connsiteX98" fmla="*/ 10345674 w 12767104"/>
                <a:gd name="connsiteY98" fmla="*/ 4283583 h 13064490"/>
                <a:gd name="connsiteX99" fmla="*/ 10364343 w 12767104"/>
                <a:gd name="connsiteY99" fmla="*/ 3643122 h 13064490"/>
                <a:gd name="connsiteX100" fmla="*/ 10991088 w 12767104"/>
                <a:gd name="connsiteY100" fmla="*/ 3035808 h 13064490"/>
                <a:gd name="connsiteX101" fmla="*/ 11228832 w 12767104"/>
                <a:gd name="connsiteY101" fmla="*/ 2523744 h 13064490"/>
                <a:gd name="connsiteX102" fmla="*/ 11155680 w 12767104"/>
                <a:gd name="connsiteY102" fmla="*/ 2286000 h 13064490"/>
                <a:gd name="connsiteX103" fmla="*/ 11391900 w 12767104"/>
                <a:gd name="connsiteY103" fmla="*/ 1664970 h 13064490"/>
                <a:gd name="connsiteX104" fmla="*/ 11299698 w 12767104"/>
                <a:gd name="connsiteY104" fmla="*/ 1289304 h 13064490"/>
                <a:gd name="connsiteX105" fmla="*/ 10903186 w 12767104"/>
                <a:gd name="connsiteY105" fmla="*/ 1454980 h 13064490"/>
                <a:gd name="connsiteX106" fmla="*/ 10770870 w 12767104"/>
                <a:gd name="connsiteY106" fmla="*/ 1719072 h 13064490"/>
                <a:gd name="connsiteX107" fmla="*/ 10211943 w 12767104"/>
                <a:gd name="connsiteY107" fmla="*/ 1704594 h 13064490"/>
                <a:gd name="connsiteX108" fmla="*/ 10643616 w 12767104"/>
                <a:gd name="connsiteY108" fmla="*/ 987552 h 13064490"/>
                <a:gd name="connsiteX109" fmla="*/ 10569321 w 12767104"/>
                <a:gd name="connsiteY109" fmla="*/ 768477 h 13064490"/>
                <a:gd name="connsiteX110" fmla="*/ 10310241 w 12767104"/>
                <a:gd name="connsiteY110" fmla="*/ 644652 h 13064490"/>
                <a:gd name="connsiteX111" fmla="*/ 10132695 w 12767104"/>
                <a:gd name="connsiteY111" fmla="*/ 798957 h 13064490"/>
                <a:gd name="connsiteX112" fmla="*/ 9947147 w 12767104"/>
                <a:gd name="connsiteY112" fmla="*/ 712469 h 13064490"/>
                <a:gd name="connsiteX113" fmla="*/ 9564419 w 12767104"/>
                <a:gd name="connsiteY113" fmla="*/ 781585 h 13064490"/>
                <a:gd name="connsiteX114" fmla="*/ 9390887 w 12767104"/>
                <a:gd name="connsiteY114" fmla="*/ 302894 h 13064490"/>
                <a:gd name="connsiteX115" fmla="*/ 9286112 w 12767104"/>
                <a:gd name="connsiteY115" fmla="*/ 152399 h 13064490"/>
                <a:gd name="connsiteX116" fmla="*/ 9089136 w 12767104"/>
                <a:gd name="connsiteY116" fmla="*/ 0 h 13064490"/>
                <a:gd name="connsiteX117" fmla="*/ 9030842 w 12767104"/>
                <a:gd name="connsiteY117" fmla="*/ 188594 h 13064490"/>
                <a:gd name="connsiteX118" fmla="*/ 9137522 w 12767104"/>
                <a:gd name="connsiteY118" fmla="*/ 352424 h 13064490"/>
                <a:gd name="connsiteX119" fmla="*/ 8903207 w 12767104"/>
                <a:gd name="connsiteY119" fmla="*/ 421004 h 13064490"/>
                <a:gd name="connsiteX120" fmla="*/ 8634602 w 12767104"/>
                <a:gd name="connsiteY120" fmla="*/ 548639 h 13064490"/>
                <a:gd name="connsiteX121" fmla="*/ 8421242 w 12767104"/>
                <a:gd name="connsiteY121" fmla="*/ 859154 h 13064490"/>
                <a:gd name="connsiteX122" fmla="*/ 8219312 w 12767104"/>
                <a:gd name="connsiteY122" fmla="*/ 922019 h 13064490"/>
                <a:gd name="connsiteX123" fmla="*/ 8125967 w 12767104"/>
                <a:gd name="connsiteY123" fmla="*/ 1301114 h 13064490"/>
                <a:gd name="connsiteX124" fmla="*/ 8017382 w 12767104"/>
                <a:gd name="connsiteY124" fmla="*/ 1407794 h 13064490"/>
                <a:gd name="connsiteX125" fmla="*/ 7960232 w 12767104"/>
                <a:gd name="connsiteY125" fmla="*/ 1514474 h 13064490"/>
                <a:gd name="connsiteX126" fmla="*/ 7884032 w 12767104"/>
                <a:gd name="connsiteY126" fmla="*/ 1417319 h 13064490"/>
                <a:gd name="connsiteX127" fmla="*/ 7783067 w 12767104"/>
                <a:gd name="connsiteY127" fmla="*/ 1499234 h 13064490"/>
                <a:gd name="connsiteX128" fmla="*/ 7695437 w 12767104"/>
                <a:gd name="connsiteY128" fmla="*/ 1630679 h 13064490"/>
                <a:gd name="connsiteX129" fmla="*/ 7692009 w 12767104"/>
                <a:gd name="connsiteY129" fmla="*/ 1780413 h 13064490"/>
                <a:gd name="connsiteX130" fmla="*/ 7466837 w 12767104"/>
                <a:gd name="connsiteY130" fmla="*/ 1535429 h 13064490"/>
                <a:gd name="connsiteX131" fmla="*/ 7015352 w 12767104"/>
                <a:gd name="connsiteY131" fmla="*/ 1952624 h 13064490"/>
                <a:gd name="connsiteX132" fmla="*/ 6794372 w 12767104"/>
                <a:gd name="connsiteY132" fmla="*/ 1811654 h 13064490"/>
                <a:gd name="connsiteX133" fmla="*/ 6438129 w 12767104"/>
                <a:gd name="connsiteY133" fmla="*/ 2047977 h 13064490"/>
                <a:gd name="connsiteX134" fmla="*/ 6388541 w 12767104"/>
                <a:gd name="connsiteY134" fmla="*/ 2077730 h 13064490"/>
                <a:gd name="connsiteX135" fmla="*/ 6200069 w 12767104"/>
                <a:gd name="connsiteY135" fmla="*/ 2258230 h 13064490"/>
                <a:gd name="connsiteX136" fmla="*/ 6132668 w 12767104"/>
                <a:gd name="connsiteY136" fmla="*/ 2184840 h 13064490"/>
                <a:gd name="connsiteX137" fmla="*/ 6051343 w 12767104"/>
                <a:gd name="connsiteY137" fmla="*/ 2172939 h 13064490"/>
                <a:gd name="connsiteX138" fmla="*/ 6160437 w 12767104"/>
                <a:gd name="connsiteY138" fmla="*/ 2085664 h 13064490"/>
                <a:gd name="connsiteX139" fmla="*/ 6152503 w 12767104"/>
                <a:gd name="connsiteY139" fmla="*/ 2036076 h 13064490"/>
                <a:gd name="connsiteX140" fmla="*/ 6071179 w 12767104"/>
                <a:gd name="connsiteY140" fmla="*/ 2038060 h 13064490"/>
                <a:gd name="connsiteX141" fmla="*/ 5991838 w 12767104"/>
                <a:gd name="connsiteY141" fmla="*/ 2105499 h 13064490"/>
                <a:gd name="connsiteX142" fmla="*/ 5957469 w 12767104"/>
                <a:gd name="connsiteY142" fmla="*/ 2048407 h 13064490"/>
                <a:gd name="connsiteX143" fmla="*/ 5841165 w 12767104"/>
                <a:gd name="connsiteY143" fmla="*/ 2136802 h 13064490"/>
                <a:gd name="connsiteX144" fmla="*/ 5728031 w 12767104"/>
                <a:gd name="connsiteY144" fmla="*/ 2049961 h 13064490"/>
                <a:gd name="connsiteX145" fmla="*/ 5581714 w 12767104"/>
                <a:gd name="connsiteY145" fmla="*/ 2050271 h 13064490"/>
                <a:gd name="connsiteX146" fmla="*/ 5460256 w 12767104"/>
                <a:gd name="connsiteY146" fmla="*/ 2097565 h 13064490"/>
                <a:gd name="connsiteX147" fmla="*/ 5343431 w 12767104"/>
                <a:gd name="connsiteY147" fmla="*/ 2060837 h 13064490"/>
                <a:gd name="connsiteX148" fmla="*/ 5406726 w 12767104"/>
                <a:gd name="connsiteY148" fmla="*/ 1936586 h 13064490"/>
                <a:gd name="connsiteX149" fmla="*/ 5090795 w 12767104"/>
                <a:gd name="connsiteY149" fmla="*/ 1866128 h 13064490"/>
                <a:gd name="connsiteX150" fmla="*/ 5060722 w 12767104"/>
                <a:gd name="connsiteY150" fmla="*/ 1712143 h 13064490"/>
                <a:gd name="connsiteX151" fmla="*/ 4881247 w 12767104"/>
                <a:gd name="connsiteY151" fmla="*/ 1785439 h 13064490"/>
                <a:gd name="connsiteX152" fmla="*/ 4600337 w 12767104"/>
                <a:gd name="connsiteY152" fmla="*/ 1628820 h 13064490"/>
                <a:gd name="connsiteX153" fmla="*/ 4512137 w 12767104"/>
                <a:gd name="connsiteY153" fmla="*/ 1712763 h 13064490"/>
                <a:gd name="connsiteX154" fmla="*/ 4375274 w 12767104"/>
                <a:gd name="connsiteY154" fmla="*/ 1712763 h 13064490"/>
                <a:gd name="connsiteX155" fmla="*/ 4289902 w 12767104"/>
                <a:gd name="connsiteY155" fmla="*/ 1742267 h 13064490"/>
                <a:gd name="connsiteX156" fmla="*/ 4214609 w 12767104"/>
                <a:gd name="connsiteY156" fmla="*/ 1593753 h 13064490"/>
                <a:gd name="connsiteX157" fmla="*/ 4095599 w 12767104"/>
                <a:gd name="connsiteY157" fmla="*/ 1520363 h 13064490"/>
                <a:gd name="connsiteX158" fmla="*/ 4099856 w 12767104"/>
                <a:gd name="connsiteY158" fmla="*/ 1431046 h 13064490"/>
                <a:gd name="connsiteX159" fmla="*/ 3990648 w 12767104"/>
                <a:gd name="connsiteY159" fmla="*/ 1371682 h 13064490"/>
                <a:gd name="connsiteX160" fmla="*/ 3762439 w 12767104"/>
                <a:gd name="connsiteY160" fmla="*/ 1268200 h 13064490"/>
                <a:gd name="connsiteX161" fmla="*/ 3695192 w 12767104"/>
                <a:gd name="connsiteY161" fmla="*/ 1295016 h 13064490"/>
                <a:gd name="connsiteX162" fmla="*/ 3505928 w 12767104"/>
                <a:gd name="connsiteY162" fmla="*/ 1079839 h 13064490"/>
                <a:gd name="connsiteX163" fmla="*/ 3296242 w 12767104"/>
                <a:gd name="connsiteY163" fmla="*/ 1199033 h 13064490"/>
                <a:gd name="connsiteX164" fmla="*/ 3234753 w 12767104"/>
                <a:gd name="connsiteY164" fmla="*/ 1089940 h 13064490"/>
                <a:gd name="connsiteX165" fmla="*/ 3039995 w 12767104"/>
                <a:gd name="connsiteY165" fmla="*/ 1162467 h 13064490"/>
                <a:gd name="connsiteX166" fmla="*/ 2992765 w 12767104"/>
                <a:gd name="connsiteY166" fmla="*/ 1034402 h 13064490"/>
                <a:gd name="connsiteX167" fmla="*/ 2920345 w 12767104"/>
                <a:gd name="connsiteY167" fmla="*/ 1007542 h 13064490"/>
                <a:gd name="connsiteX168" fmla="*/ 2792430 w 12767104"/>
                <a:gd name="connsiteY168" fmla="*/ 1246638 h 13064490"/>
                <a:gd name="connsiteX169" fmla="*/ 2793380 w 12767104"/>
                <a:gd name="connsiteY169" fmla="*/ 1429807 h 13064490"/>
                <a:gd name="connsiteX170" fmla="*/ 2661341 w 12767104"/>
                <a:gd name="connsiteY170" fmla="*/ 1498462 h 13064490"/>
                <a:gd name="connsiteX171" fmla="*/ 2541665 w 12767104"/>
                <a:gd name="connsiteY171" fmla="*/ 1603773 h 13064490"/>
                <a:gd name="connsiteX172" fmla="*/ 2356057 w 12767104"/>
                <a:gd name="connsiteY172" fmla="*/ 1591769 h 13064490"/>
                <a:gd name="connsiteX173" fmla="*/ 2252560 w 12767104"/>
                <a:gd name="connsiteY173" fmla="*/ 1764968 h 13064490"/>
                <a:gd name="connsiteX174" fmla="*/ 2084315 w 12767104"/>
                <a:gd name="connsiteY174" fmla="*/ 1706813 h 13064490"/>
                <a:gd name="connsiteX175" fmla="*/ 2012822 w 12767104"/>
                <a:gd name="connsiteY175" fmla="*/ 1710689 h 13064490"/>
                <a:gd name="connsiteX176" fmla="*/ 2001331 w 12767104"/>
                <a:gd name="connsiteY176" fmla="*/ 1870711 h 13064490"/>
                <a:gd name="connsiteX177" fmla="*/ 1748145 w 12767104"/>
                <a:gd name="connsiteY177" fmla="*/ 1946574 h 13064490"/>
                <a:gd name="connsiteX178" fmla="*/ 1383791 w 12767104"/>
                <a:gd name="connsiteY178" fmla="*/ 1783248 h 13064490"/>
                <a:gd name="connsiteX179" fmla="*/ 1075680 w 12767104"/>
                <a:gd name="connsiteY179" fmla="*/ 1999047 h 13064490"/>
                <a:gd name="connsiteX180" fmla="*/ 1053084 w 12767104"/>
                <a:gd name="connsiteY180" fmla="*/ 2431542 h 13064490"/>
                <a:gd name="connsiteX181" fmla="*/ 514350 w 12767104"/>
                <a:gd name="connsiteY181" fmla="*/ 2355342 h 13064490"/>
                <a:gd name="connsiteX182" fmla="*/ 469831 w 12767104"/>
                <a:gd name="connsiteY182" fmla="*/ 2529838 h 13064490"/>
                <a:gd name="connsiteX183" fmla="*/ 0 w 12767104"/>
                <a:gd name="connsiteY183" fmla="*/ 2450592 h 13064490"/>
                <a:gd name="connsiteX0" fmla="*/ 0 w 12767104"/>
                <a:gd name="connsiteY0" fmla="*/ 2450592 h 13064490"/>
                <a:gd name="connsiteX1" fmla="*/ 266319 w 12767104"/>
                <a:gd name="connsiteY1" fmla="*/ 2830068 h 13064490"/>
                <a:gd name="connsiteX2" fmla="*/ 715899 w 12767104"/>
                <a:gd name="connsiteY2" fmla="*/ 2767965 h 13064490"/>
                <a:gd name="connsiteX3" fmla="*/ 1254633 w 12767104"/>
                <a:gd name="connsiteY3" fmla="*/ 3008757 h 13064490"/>
                <a:gd name="connsiteX4" fmla="*/ 1414652 w 12767104"/>
                <a:gd name="connsiteY4" fmla="*/ 3208019 h 13064490"/>
                <a:gd name="connsiteX5" fmla="*/ 1605152 w 12767104"/>
                <a:gd name="connsiteY5" fmla="*/ 3383279 h 13064490"/>
                <a:gd name="connsiteX6" fmla="*/ 1776602 w 12767104"/>
                <a:gd name="connsiteY6" fmla="*/ 3274694 h 13064490"/>
                <a:gd name="connsiteX7" fmla="*/ 2104262 w 12767104"/>
                <a:gd name="connsiteY7" fmla="*/ 3577589 h 13064490"/>
                <a:gd name="connsiteX8" fmla="*/ 2044827 w 12767104"/>
                <a:gd name="connsiteY8" fmla="*/ 3737610 h 13064490"/>
                <a:gd name="connsiteX9" fmla="*/ 2681477 w 12767104"/>
                <a:gd name="connsiteY9" fmla="*/ 3979544 h 13064490"/>
                <a:gd name="connsiteX10" fmla="*/ 3096767 w 12767104"/>
                <a:gd name="connsiteY10" fmla="*/ 3918584 h 13064490"/>
                <a:gd name="connsiteX11" fmla="*/ 3167252 w 12767104"/>
                <a:gd name="connsiteY11" fmla="*/ 4078604 h 13064490"/>
                <a:gd name="connsiteX12" fmla="*/ 3313937 w 12767104"/>
                <a:gd name="connsiteY12" fmla="*/ 4000499 h 13064490"/>
                <a:gd name="connsiteX13" fmla="*/ 3447669 w 12767104"/>
                <a:gd name="connsiteY13" fmla="*/ 4025646 h 13064490"/>
                <a:gd name="connsiteX14" fmla="*/ 3510152 w 12767104"/>
                <a:gd name="connsiteY14" fmla="*/ 4219574 h 13064490"/>
                <a:gd name="connsiteX15" fmla="*/ 3515867 w 12767104"/>
                <a:gd name="connsiteY15" fmla="*/ 4589144 h 13064490"/>
                <a:gd name="connsiteX16" fmla="*/ 3371087 w 12767104"/>
                <a:gd name="connsiteY16" fmla="*/ 4928234 h 13064490"/>
                <a:gd name="connsiteX17" fmla="*/ 3479672 w 12767104"/>
                <a:gd name="connsiteY17" fmla="*/ 5463539 h 13064490"/>
                <a:gd name="connsiteX18" fmla="*/ 3310127 w 12767104"/>
                <a:gd name="connsiteY18" fmla="*/ 5494019 h 13064490"/>
                <a:gd name="connsiteX19" fmla="*/ 3172967 w 12767104"/>
                <a:gd name="connsiteY19" fmla="*/ 6015989 h 13064490"/>
                <a:gd name="connsiteX20" fmla="*/ 3262502 w 12767104"/>
                <a:gd name="connsiteY20" fmla="*/ 6031229 h 13064490"/>
                <a:gd name="connsiteX21" fmla="*/ 3315842 w 12767104"/>
                <a:gd name="connsiteY21" fmla="*/ 6193154 h 13064490"/>
                <a:gd name="connsiteX22" fmla="*/ 3464432 w 12767104"/>
                <a:gd name="connsiteY22" fmla="*/ 6115049 h 13064490"/>
                <a:gd name="connsiteX23" fmla="*/ 3593972 w 12767104"/>
                <a:gd name="connsiteY23" fmla="*/ 6273164 h 13064490"/>
                <a:gd name="connsiteX24" fmla="*/ 3835146 w 12767104"/>
                <a:gd name="connsiteY24" fmla="*/ 6307836 h 13064490"/>
                <a:gd name="connsiteX25" fmla="*/ 3643502 w 12767104"/>
                <a:gd name="connsiteY25" fmla="*/ 6793229 h 13064490"/>
                <a:gd name="connsiteX26" fmla="*/ 3704462 w 12767104"/>
                <a:gd name="connsiteY26" fmla="*/ 7218044 h 13064490"/>
                <a:gd name="connsiteX27" fmla="*/ 3508247 w 12767104"/>
                <a:gd name="connsiteY27" fmla="*/ 7745729 h 13064490"/>
                <a:gd name="connsiteX28" fmla="*/ 3654932 w 12767104"/>
                <a:gd name="connsiteY28" fmla="*/ 7880984 h 13064490"/>
                <a:gd name="connsiteX29" fmla="*/ 3396234 w 12767104"/>
                <a:gd name="connsiteY29" fmla="*/ 8180451 h 13064490"/>
                <a:gd name="connsiteX30" fmla="*/ 3645407 w 12767104"/>
                <a:gd name="connsiteY30" fmla="*/ 8650604 h 13064490"/>
                <a:gd name="connsiteX31" fmla="*/ 4189476 w 12767104"/>
                <a:gd name="connsiteY31" fmla="*/ 9107805 h 13064490"/>
                <a:gd name="connsiteX32" fmla="*/ 4317872 w 12767104"/>
                <a:gd name="connsiteY32" fmla="*/ 9022079 h 13064490"/>
                <a:gd name="connsiteX33" fmla="*/ 4573142 w 12767104"/>
                <a:gd name="connsiteY33" fmla="*/ 9305924 h 13064490"/>
                <a:gd name="connsiteX34" fmla="*/ 4847462 w 12767104"/>
                <a:gd name="connsiteY34" fmla="*/ 9330689 h 13064490"/>
                <a:gd name="connsiteX35" fmla="*/ 5024627 w 12767104"/>
                <a:gd name="connsiteY35" fmla="*/ 9193529 h 13064490"/>
                <a:gd name="connsiteX36" fmla="*/ 5401817 w 12767104"/>
                <a:gd name="connsiteY36" fmla="*/ 9408794 h 13064490"/>
                <a:gd name="connsiteX37" fmla="*/ 5702807 w 12767104"/>
                <a:gd name="connsiteY37" fmla="*/ 9414509 h 13064490"/>
                <a:gd name="connsiteX38" fmla="*/ 5805677 w 12767104"/>
                <a:gd name="connsiteY38" fmla="*/ 9641204 h 13064490"/>
                <a:gd name="connsiteX39" fmla="*/ 6116192 w 12767104"/>
                <a:gd name="connsiteY39" fmla="*/ 9660254 h 13064490"/>
                <a:gd name="connsiteX40" fmla="*/ 6206109 w 12767104"/>
                <a:gd name="connsiteY40" fmla="*/ 9857613 h 13064490"/>
                <a:gd name="connsiteX41" fmla="*/ 6379082 w 12767104"/>
                <a:gd name="connsiteY41" fmla="*/ 9858374 h 13064490"/>
                <a:gd name="connsiteX42" fmla="*/ 6531482 w 12767104"/>
                <a:gd name="connsiteY42" fmla="*/ 10033634 h 13064490"/>
                <a:gd name="connsiteX43" fmla="*/ 6741032 w 12767104"/>
                <a:gd name="connsiteY43" fmla="*/ 10033634 h 13064490"/>
                <a:gd name="connsiteX44" fmla="*/ 6769607 w 12767104"/>
                <a:gd name="connsiteY44" fmla="*/ 10528934 h 13064490"/>
                <a:gd name="connsiteX45" fmla="*/ 6960108 w 12767104"/>
                <a:gd name="connsiteY45" fmla="*/ 10938891 h 13064490"/>
                <a:gd name="connsiteX46" fmla="*/ 6458712 w 12767104"/>
                <a:gd name="connsiteY46" fmla="*/ 11369040 h 13064490"/>
                <a:gd name="connsiteX47" fmla="*/ 6592443 w 12767104"/>
                <a:gd name="connsiteY47" fmla="*/ 11569065 h 13064490"/>
                <a:gd name="connsiteX48" fmla="*/ 6723888 w 12767104"/>
                <a:gd name="connsiteY48" fmla="*/ 11530965 h 13064490"/>
                <a:gd name="connsiteX49" fmla="*/ 6826758 w 12767104"/>
                <a:gd name="connsiteY49" fmla="*/ 11633835 h 13064490"/>
                <a:gd name="connsiteX50" fmla="*/ 6834378 w 12767104"/>
                <a:gd name="connsiteY50" fmla="*/ 11870055 h 13064490"/>
                <a:gd name="connsiteX51" fmla="*/ 6950583 w 12767104"/>
                <a:gd name="connsiteY51" fmla="*/ 12011025 h 13064490"/>
                <a:gd name="connsiteX52" fmla="*/ 7009638 w 12767104"/>
                <a:gd name="connsiteY52" fmla="*/ 12390120 h 13064490"/>
                <a:gd name="connsiteX53" fmla="*/ 6941058 w 12767104"/>
                <a:gd name="connsiteY53" fmla="*/ 12628245 h 13064490"/>
                <a:gd name="connsiteX54" fmla="*/ 7076313 w 12767104"/>
                <a:gd name="connsiteY54" fmla="*/ 12847320 h 13064490"/>
                <a:gd name="connsiteX55" fmla="*/ 7202043 w 12767104"/>
                <a:gd name="connsiteY55" fmla="*/ 12943713 h 13064490"/>
                <a:gd name="connsiteX56" fmla="*/ 7287768 w 12767104"/>
                <a:gd name="connsiteY56" fmla="*/ 12799695 h 13064490"/>
                <a:gd name="connsiteX57" fmla="*/ 7377303 w 12767104"/>
                <a:gd name="connsiteY57" fmla="*/ 12759690 h 13064490"/>
                <a:gd name="connsiteX58" fmla="*/ 7748778 w 12767104"/>
                <a:gd name="connsiteY58" fmla="*/ 12538710 h 13064490"/>
                <a:gd name="connsiteX59" fmla="*/ 8312658 w 12767104"/>
                <a:gd name="connsiteY59" fmla="*/ 13034010 h 13064490"/>
                <a:gd name="connsiteX60" fmla="*/ 8440293 w 12767104"/>
                <a:gd name="connsiteY60" fmla="*/ 12971145 h 13064490"/>
                <a:gd name="connsiteX61" fmla="*/ 8819388 w 12767104"/>
                <a:gd name="connsiteY61" fmla="*/ 13013055 h 13064490"/>
                <a:gd name="connsiteX62" fmla="*/ 9089898 w 12767104"/>
                <a:gd name="connsiteY62" fmla="*/ 13064490 h 13064490"/>
                <a:gd name="connsiteX63" fmla="*/ 9554718 w 12767104"/>
                <a:gd name="connsiteY63" fmla="*/ 12974954 h 13064490"/>
                <a:gd name="connsiteX64" fmla="*/ 9853803 w 12767104"/>
                <a:gd name="connsiteY64" fmla="*/ 12885420 h 13064490"/>
                <a:gd name="connsiteX65" fmla="*/ 9954006 w 12767104"/>
                <a:gd name="connsiteY65" fmla="*/ 12968097 h 13064490"/>
                <a:gd name="connsiteX66" fmla="*/ 10019538 w 12767104"/>
                <a:gd name="connsiteY66" fmla="*/ 12891134 h 13064490"/>
                <a:gd name="connsiteX67" fmla="*/ 10107168 w 12767104"/>
                <a:gd name="connsiteY67" fmla="*/ 12702539 h 13064490"/>
                <a:gd name="connsiteX68" fmla="*/ 10103358 w 12767104"/>
                <a:gd name="connsiteY68" fmla="*/ 12614909 h 13064490"/>
                <a:gd name="connsiteX69" fmla="*/ 10177653 w 12767104"/>
                <a:gd name="connsiteY69" fmla="*/ 12538709 h 13064490"/>
                <a:gd name="connsiteX70" fmla="*/ 10135743 w 12767104"/>
                <a:gd name="connsiteY70" fmla="*/ 12378689 h 13064490"/>
                <a:gd name="connsiteX71" fmla="*/ 10267188 w 12767104"/>
                <a:gd name="connsiteY71" fmla="*/ 12338684 h 13064490"/>
                <a:gd name="connsiteX72" fmla="*/ 10419207 w 12767104"/>
                <a:gd name="connsiteY72" fmla="*/ 11967972 h 13064490"/>
                <a:gd name="connsiteX73" fmla="*/ 11149203 w 12767104"/>
                <a:gd name="connsiteY73" fmla="*/ 12121514 h 13064490"/>
                <a:gd name="connsiteX74" fmla="*/ 12090273 w 12767104"/>
                <a:gd name="connsiteY74" fmla="*/ 11727179 h 13064490"/>
                <a:gd name="connsiteX75" fmla="*/ 12248388 w 12767104"/>
                <a:gd name="connsiteY75" fmla="*/ 11870054 h 13064490"/>
                <a:gd name="connsiteX76" fmla="*/ 12362688 w 12767104"/>
                <a:gd name="connsiteY76" fmla="*/ 11891009 h 13064490"/>
                <a:gd name="connsiteX77" fmla="*/ 12524613 w 12767104"/>
                <a:gd name="connsiteY77" fmla="*/ 11662409 h 13064490"/>
                <a:gd name="connsiteX78" fmla="*/ 12600813 w 12767104"/>
                <a:gd name="connsiteY78" fmla="*/ 11622404 h 13064490"/>
                <a:gd name="connsiteX79" fmla="*/ 12658344 w 12767104"/>
                <a:gd name="connsiteY79" fmla="*/ 11645265 h 13064490"/>
                <a:gd name="connsiteX80" fmla="*/ 12758928 w 12767104"/>
                <a:gd name="connsiteY80" fmla="*/ 11344274 h 13064490"/>
                <a:gd name="connsiteX81" fmla="*/ 12446507 w 12767104"/>
                <a:gd name="connsiteY81" fmla="*/ 10921364 h 13064490"/>
                <a:gd name="connsiteX82" fmla="*/ 12383642 w 12767104"/>
                <a:gd name="connsiteY82" fmla="*/ 10618469 h 13064490"/>
                <a:gd name="connsiteX83" fmla="*/ 12201906 w 12767104"/>
                <a:gd name="connsiteY83" fmla="*/ 10423017 h 13064490"/>
                <a:gd name="connsiteX84" fmla="*/ 12216002 w 12767104"/>
                <a:gd name="connsiteY84" fmla="*/ 10138409 h 13064490"/>
                <a:gd name="connsiteX85" fmla="*/ 12560807 w 12767104"/>
                <a:gd name="connsiteY85" fmla="*/ 9631679 h 13064490"/>
                <a:gd name="connsiteX86" fmla="*/ 12693777 w 12767104"/>
                <a:gd name="connsiteY86" fmla="*/ 8833866 h 13064490"/>
                <a:gd name="connsiteX87" fmla="*/ 12472416 w 12767104"/>
                <a:gd name="connsiteY87" fmla="*/ 8590407 h 13064490"/>
                <a:gd name="connsiteX88" fmla="*/ 12508992 w 12767104"/>
                <a:gd name="connsiteY88" fmla="*/ 7827264 h 13064490"/>
                <a:gd name="connsiteX89" fmla="*/ 12256389 w 12767104"/>
                <a:gd name="connsiteY89" fmla="*/ 7655052 h 13064490"/>
                <a:gd name="connsiteX90" fmla="*/ 11978640 w 12767104"/>
                <a:gd name="connsiteY90" fmla="*/ 7424928 h 13064490"/>
                <a:gd name="connsiteX91" fmla="*/ 11887200 w 12767104"/>
                <a:gd name="connsiteY91" fmla="*/ 6784848 h 13064490"/>
                <a:gd name="connsiteX92" fmla="*/ 12052173 w 12767104"/>
                <a:gd name="connsiteY92" fmla="*/ 6573774 h 13064490"/>
                <a:gd name="connsiteX93" fmla="*/ 12172950 w 12767104"/>
                <a:gd name="connsiteY93" fmla="*/ 6334887 h 13064490"/>
                <a:gd name="connsiteX94" fmla="*/ 12179808 w 12767104"/>
                <a:gd name="connsiteY94" fmla="*/ 5888736 h 13064490"/>
                <a:gd name="connsiteX95" fmla="*/ 11915394 w 12767104"/>
                <a:gd name="connsiteY95" fmla="*/ 5550027 h 13064490"/>
                <a:gd name="connsiteX96" fmla="*/ 11612880 w 12767104"/>
                <a:gd name="connsiteY96" fmla="*/ 5285232 h 13064490"/>
                <a:gd name="connsiteX97" fmla="*/ 11137392 w 12767104"/>
                <a:gd name="connsiteY97" fmla="*/ 4791456 h 13064490"/>
                <a:gd name="connsiteX98" fmla="*/ 10345674 w 12767104"/>
                <a:gd name="connsiteY98" fmla="*/ 4283583 h 13064490"/>
                <a:gd name="connsiteX99" fmla="*/ 10364343 w 12767104"/>
                <a:gd name="connsiteY99" fmla="*/ 3643122 h 13064490"/>
                <a:gd name="connsiteX100" fmla="*/ 10991088 w 12767104"/>
                <a:gd name="connsiteY100" fmla="*/ 3035808 h 13064490"/>
                <a:gd name="connsiteX101" fmla="*/ 11228832 w 12767104"/>
                <a:gd name="connsiteY101" fmla="*/ 2523744 h 13064490"/>
                <a:gd name="connsiteX102" fmla="*/ 11155680 w 12767104"/>
                <a:gd name="connsiteY102" fmla="*/ 2286000 h 13064490"/>
                <a:gd name="connsiteX103" fmla="*/ 11391900 w 12767104"/>
                <a:gd name="connsiteY103" fmla="*/ 1664970 h 13064490"/>
                <a:gd name="connsiteX104" fmla="*/ 11299698 w 12767104"/>
                <a:gd name="connsiteY104" fmla="*/ 1289304 h 13064490"/>
                <a:gd name="connsiteX105" fmla="*/ 10903186 w 12767104"/>
                <a:gd name="connsiteY105" fmla="*/ 1454980 h 13064490"/>
                <a:gd name="connsiteX106" fmla="*/ 10770870 w 12767104"/>
                <a:gd name="connsiteY106" fmla="*/ 1719072 h 13064490"/>
                <a:gd name="connsiteX107" fmla="*/ 10211943 w 12767104"/>
                <a:gd name="connsiteY107" fmla="*/ 1704594 h 13064490"/>
                <a:gd name="connsiteX108" fmla="*/ 10643616 w 12767104"/>
                <a:gd name="connsiteY108" fmla="*/ 987552 h 13064490"/>
                <a:gd name="connsiteX109" fmla="*/ 10569321 w 12767104"/>
                <a:gd name="connsiteY109" fmla="*/ 768477 h 13064490"/>
                <a:gd name="connsiteX110" fmla="*/ 10310241 w 12767104"/>
                <a:gd name="connsiteY110" fmla="*/ 644652 h 13064490"/>
                <a:gd name="connsiteX111" fmla="*/ 10132695 w 12767104"/>
                <a:gd name="connsiteY111" fmla="*/ 798957 h 13064490"/>
                <a:gd name="connsiteX112" fmla="*/ 9947147 w 12767104"/>
                <a:gd name="connsiteY112" fmla="*/ 712469 h 13064490"/>
                <a:gd name="connsiteX113" fmla="*/ 9564419 w 12767104"/>
                <a:gd name="connsiteY113" fmla="*/ 781585 h 13064490"/>
                <a:gd name="connsiteX114" fmla="*/ 9390887 w 12767104"/>
                <a:gd name="connsiteY114" fmla="*/ 302894 h 13064490"/>
                <a:gd name="connsiteX115" fmla="*/ 9286112 w 12767104"/>
                <a:gd name="connsiteY115" fmla="*/ 152399 h 13064490"/>
                <a:gd name="connsiteX116" fmla="*/ 9089136 w 12767104"/>
                <a:gd name="connsiteY116" fmla="*/ 0 h 13064490"/>
                <a:gd name="connsiteX117" fmla="*/ 9030842 w 12767104"/>
                <a:gd name="connsiteY117" fmla="*/ 188594 h 13064490"/>
                <a:gd name="connsiteX118" fmla="*/ 9137522 w 12767104"/>
                <a:gd name="connsiteY118" fmla="*/ 352424 h 13064490"/>
                <a:gd name="connsiteX119" fmla="*/ 8903207 w 12767104"/>
                <a:gd name="connsiteY119" fmla="*/ 421004 h 13064490"/>
                <a:gd name="connsiteX120" fmla="*/ 8634602 w 12767104"/>
                <a:gd name="connsiteY120" fmla="*/ 548639 h 13064490"/>
                <a:gd name="connsiteX121" fmla="*/ 8421242 w 12767104"/>
                <a:gd name="connsiteY121" fmla="*/ 859154 h 13064490"/>
                <a:gd name="connsiteX122" fmla="*/ 8219312 w 12767104"/>
                <a:gd name="connsiteY122" fmla="*/ 922019 h 13064490"/>
                <a:gd name="connsiteX123" fmla="*/ 8125967 w 12767104"/>
                <a:gd name="connsiteY123" fmla="*/ 1301114 h 13064490"/>
                <a:gd name="connsiteX124" fmla="*/ 8017382 w 12767104"/>
                <a:gd name="connsiteY124" fmla="*/ 1407794 h 13064490"/>
                <a:gd name="connsiteX125" fmla="*/ 7960232 w 12767104"/>
                <a:gd name="connsiteY125" fmla="*/ 1514474 h 13064490"/>
                <a:gd name="connsiteX126" fmla="*/ 7884032 w 12767104"/>
                <a:gd name="connsiteY126" fmla="*/ 1417319 h 13064490"/>
                <a:gd name="connsiteX127" fmla="*/ 7783067 w 12767104"/>
                <a:gd name="connsiteY127" fmla="*/ 1499234 h 13064490"/>
                <a:gd name="connsiteX128" fmla="*/ 7695437 w 12767104"/>
                <a:gd name="connsiteY128" fmla="*/ 1630679 h 13064490"/>
                <a:gd name="connsiteX129" fmla="*/ 7692009 w 12767104"/>
                <a:gd name="connsiteY129" fmla="*/ 1780413 h 13064490"/>
                <a:gd name="connsiteX130" fmla="*/ 7466837 w 12767104"/>
                <a:gd name="connsiteY130" fmla="*/ 1535429 h 13064490"/>
                <a:gd name="connsiteX131" fmla="*/ 7015352 w 12767104"/>
                <a:gd name="connsiteY131" fmla="*/ 1952624 h 13064490"/>
                <a:gd name="connsiteX132" fmla="*/ 6794372 w 12767104"/>
                <a:gd name="connsiteY132" fmla="*/ 1811654 h 13064490"/>
                <a:gd name="connsiteX133" fmla="*/ 6438129 w 12767104"/>
                <a:gd name="connsiteY133" fmla="*/ 2047977 h 13064490"/>
                <a:gd name="connsiteX134" fmla="*/ 6388541 w 12767104"/>
                <a:gd name="connsiteY134" fmla="*/ 2077730 h 13064490"/>
                <a:gd name="connsiteX135" fmla="*/ 6200069 w 12767104"/>
                <a:gd name="connsiteY135" fmla="*/ 2258230 h 13064490"/>
                <a:gd name="connsiteX136" fmla="*/ 6132668 w 12767104"/>
                <a:gd name="connsiteY136" fmla="*/ 2184840 h 13064490"/>
                <a:gd name="connsiteX137" fmla="*/ 6051343 w 12767104"/>
                <a:gd name="connsiteY137" fmla="*/ 2172939 h 13064490"/>
                <a:gd name="connsiteX138" fmla="*/ 6160437 w 12767104"/>
                <a:gd name="connsiteY138" fmla="*/ 2085664 h 13064490"/>
                <a:gd name="connsiteX139" fmla="*/ 6152503 w 12767104"/>
                <a:gd name="connsiteY139" fmla="*/ 2036076 h 13064490"/>
                <a:gd name="connsiteX140" fmla="*/ 6071179 w 12767104"/>
                <a:gd name="connsiteY140" fmla="*/ 2038060 h 13064490"/>
                <a:gd name="connsiteX141" fmla="*/ 5991838 w 12767104"/>
                <a:gd name="connsiteY141" fmla="*/ 2105499 h 13064490"/>
                <a:gd name="connsiteX142" fmla="*/ 5957469 w 12767104"/>
                <a:gd name="connsiteY142" fmla="*/ 2048407 h 13064490"/>
                <a:gd name="connsiteX143" fmla="*/ 5841165 w 12767104"/>
                <a:gd name="connsiteY143" fmla="*/ 2136802 h 13064490"/>
                <a:gd name="connsiteX144" fmla="*/ 5728031 w 12767104"/>
                <a:gd name="connsiteY144" fmla="*/ 2049961 h 13064490"/>
                <a:gd name="connsiteX145" fmla="*/ 5581714 w 12767104"/>
                <a:gd name="connsiteY145" fmla="*/ 2050271 h 13064490"/>
                <a:gd name="connsiteX146" fmla="*/ 5460256 w 12767104"/>
                <a:gd name="connsiteY146" fmla="*/ 2097565 h 13064490"/>
                <a:gd name="connsiteX147" fmla="*/ 5343431 w 12767104"/>
                <a:gd name="connsiteY147" fmla="*/ 2060837 h 13064490"/>
                <a:gd name="connsiteX148" fmla="*/ 5406726 w 12767104"/>
                <a:gd name="connsiteY148" fmla="*/ 1936586 h 13064490"/>
                <a:gd name="connsiteX149" fmla="*/ 5090795 w 12767104"/>
                <a:gd name="connsiteY149" fmla="*/ 1866128 h 13064490"/>
                <a:gd name="connsiteX150" fmla="*/ 5060722 w 12767104"/>
                <a:gd name="connsiteY150" fmla="*/ 1712143 h 13064490"/>
                <a:gd name="connsiteX151" fmla="*/ 4881247 w 12767104"/>
                <a:gd name="connsiteY151" fmla="*/ 1785439 h 13064490"/>
                <a:gd name="connsiteX152" fmla="*/ 4600337 w 12767104"/>
                <a:gd name="connsiteY152" fmla="*/ 1628820 h 13064490"/>
                <a:gd name="connsiteX153" fmla="*/ 4512137 w 12767104"/>
                <a:gd name="connsiteY153" fmla="*/ 1712763 h 13064490"/>
                <a:gd name="connsiteX154" fmla="*/ 4375274 w 12767104"/>
                <a:gd name="connsiteY154" fmla="*/ 1712763 h 13064490"/>
                <a:gd name="connsiteX155" fmla="*/ 4289902 w 12767104"/>
                <a:gd name="connsiteY155" fmla="*/ 1742267 h 13064490"/>
                <a:gd name="connsiteX156" fmla="*/ 4214609 w 12767104"/>
                <a:gd name="connsiteY156" fmla="*/ 1593753 h 13064490"/>
                <a:gd name="connsiteX157" fmla="*/ 4095599 w 12767104"/>
                <a:gd name="connsiteY157" fmla="*/ 1520363 h 13064490"/>
                <a:gd name="connsiteX158" fmla="*/ 4099856 w 12767104"/>
                <a:gd name="connsiteY158" fmla="*/ 1431046 h 13064490"/>
                <a:gd name="connsiteX159" fmla="*/ 3990648 w 12767104"/>
                <a:gd name="connsiteY159" fmla="*/ 1371682 h 13064490"/>
                <a:gd name="connsiteX160" fmla="*/ 3762439 w 12767104"/>
                <a:gd name="connsiteY160" fmla="*/ 1268200 h 13064490"/>
                <a:gd name="connsiteX161" fmla="*/ 3695192 w 12767104"/>
                <a:gd name="connsiteY161" fmla="*/ 1295016 h 13064490"/>
                <a:gd name="connsiteX162" fmla="*/ 3505928 w 12767104"/>
                <a:gd name="connsiteY162" fmla="*/ 1079839 h 13064490"/>
                <a:gd name="connsiteX163" fmla="*/ 3296242 w 12767104"/>
                <a:gd name="connsiteY163" fmla="*/ 1199033 h 13064490"/>
                <a:gd name="connsiteX164" fmla="*/ 3234753 w 12767104"/>
                <a:gd name="connsiteY164" fmla="*/ 1089940 h 13064490"/>
                <a:gd name="connsiteX165" fmla="*/ 3039995 w 12767104"/>
                <a:gd name="connsiteY165" fmla="*/ 1162467 h 13064490"/>
                <a:gd name="connsiteX166" fmla="*/ 2992765 w 12767104"/>
                <a:gd name="connsiteY166" fmla="*/ 1034402 h 13064490"/>
                <a:gd name="connsiteX167" fmla="*/ 2920345 w 12767104"/>
                <a:gd name="connsiteY167" fmla="*/ 1007542 h 13064490"/>
                <a:gd name="connsiteX168" fmla="*/ 2792430 w 12767104"/>
                <a:gd name="connsiteY168" fmla="*/ 1246638 h 13064490"/>
                <a:gd name="connsiteX169" fmla="*/ 2793380 w 12767104"/>
                <a:gd name="connsiteY169" fmla="*/ 1429807 h 13064490"/>
                <a:gd name="connsiteX170" fmla="*/ 2661341 w 12767104"/>
                <a:gd name="connsiteY170" fmla="*/ 1498462 h 13064490"/>
                <a:gd name="connsiteX171" fmla="*/ 2541665 w 12767104"/>
                <a:gd name="connsiteY171" fmla="*/ 1603773 h 13064490"/>
                <a:gd name="connsiteX172" fmla="*/ 2356057 w 12767104"/>
                <a:gd name="connsiteY172" fmla="*/ 1591769 h 13064490"/>
                <a:gd name="connsiteX173" fmla="*/ 2252560 w 12767104"/>
                <a:gd name="connsiteY173" fmla="*/ 1764968 h 13064490"/>
                <a:gd name="connsiteX174" fmla="*/ 2084315 w 12767104"/>
                <a:gd name="connsiteY174" fmla="*/ 1706813 h 13064490"/>
                <a:gd name="connsiteX175" fmla="*/ 2012822 w 12767104"/>
                <a:gd name="connsiteY175" fmla="*/ 1710689 h 13064490"/>
                <a:gd name="connsiteX176" fmla="*/ 2001331 w 12767104"/>
                <a:gd name="connsiteY176" fmla="*/ 1870711 h 13064490"/>
                <a:gd name="connsiteX177" fmla="*/ 1748145 w 12767104"/>
                <a:gd name="connsiteY177" fmla="*/ 1946574 h 13064490"/>
                <a:gd name="connsiteX178" fmla="*/ 1383791 w 12767104"/>
                <a:gd name="connsiteY178" fmla="*/ 1783248 h 13064490"/>
                <a:gd name="connsiteX179" fmla="*/ 1075680 w 12767104"/>
                <a:gd name="connsiteY179" fmla="*/ 1999047 h 13064490"/>
                <a:gd name="connsiteX180" fmla="*/ 1053084 w 12767104"/>
                <a:gd name="connsiteY180" fmla="*/ 2431542 h 13064490"/>
                <a:gd name="connsiteX181" fmla="*/ 514350 w 12767104"/>
                <a:gd name="connsiteY181" fmla="*/ 2355342 h 13064490"/>
                <a:gd name="connsiteX182" fmla="*/ 469831 w 12767104"/>
                <a:gd name="connsiteY182" fmla="*/ 2529838 h 13064490"/>
                <a:gd name="connsiteX183" fmla="*/ 0 w 12767104"/>
                <a:gd name="connsiteY183" fmla="*/ 2450592 h 13064490"/>
                <a:gd name="connsiteX0" fmla="*/ 0 w 12767104"/>
                <a:gd name="connsiteY0" fmla="*/ 2450592 h 13064490"/>
                <a:gd name="connsiteX1" fmla="*/ 266319 w 12767104"/>
                <a:gd name="connsiteY1" fmla="*/ 2830068 h 13064490"/>
                <a:gd name="connsiteX2" fmla="*/ 715899 w 12767104"/>
                <a:gd name="connsiteY2" fmla="*/ 2767965 h 13064490"/>
                <a:gd name="connsiteX3" fmla="*/ 1254633 w 12767104"/>
                <a:gd name="connsiteY3" fmla="*/ 3008757 h 13064490"/>
                <a:gd name="connsiteX4" fmla="*/ 1414652 w 12767104"/>
                <a:gd name="connsiteY4" fmla="*/ 3208019 h 13064490"/>
                <a:gd name="connsiteX5" fmla="*/ 1605152 w 12767104"/>
                <a:gd name="connsiteY5" fmla="*/ 3383279 h 13064490"/>
                <a:gd name="connsiteX6" fmla="*/ 1776602 w 12767104"/>
                <a:gd name="connsiteY6" fmla="*/ 3274694 h 13064490"/>
                <a:gd name="connsiteX7" fmla="*/ 2104262 w 12767104"/>
                <a:gd name="connsiteY7" fmla="*/ 3577589 h 13064490"/>
                <a:gd name="connsiteX8" fmla="*/ 2044827 w 12767104"/>
                <a:gd name="connsiteY8" fmla="*/ 3737610 h 13064490"/>
                <a:gd name="connsiteX9" fmla="*/ 2681477 w 12767104"/>
                <a:gd name="connsiteY9" fmla="*/ 3979544 h 13064490"/>
                <a:gd name="connsiteX10" fmla="*/ 3096767 w 12767104"/>
                <a:gd name="connsiteY10" fmla="*/ 3918584 h 13064490"/>
                <a:gd name="connsiteX11" fmla="*/ 3167252 w 12767104"/>
                <a:gd name="connsiteY11" fmla="*/ 4078604 h 13064490"/>
                <a:gd name="connsiteX12" fmla="*/ 3313937 w 12767104"/>
                <a:gd name="connsiteY12" fmla="*/ 4000499 h 13064490"/>
                <a:gd name="connsiteX13" fmla="*/ 3447669 w 12767104"/>
                <a:gd name="connsiteY13" fmla="*/ 4025646 h 13064490"/>
                <a:gd name="connsiteX14" fmla="*/ 3510152 w 12767104"/>
                <a:gd name="connsiteY14" fmla="*/ 4219574 h 13064490"/>
                <a:gd name="connsiteX15" fmla="*/ 3515867 w 12767104"/>
                <a:gd name="connsiteY15" fmla="*/ 4589144 h 13064490"/>
                <a:gd name="connsiteX16" fmla="*/ 3371087 w 12767104"/>
                <a:gd name="connsiteY16" fmla="*/ 4928234 h 13064490"/>
                <a:gd name="connsiteX17" fmla="*/ 3479672 w 12767104"/>
                <a:gd name="connsiteY17" fmla="*/ 5463539 h 13064490"/>
                <a:gd name="connsiteX18" fmla="*/ 3310127 w 12767104"/>
                <a:gd name="connsiteY18" fmla="*/ 5494019 h 13064490"/>
                <a:gd name="connsiteX19" fmla="*/ 3172967 w 12767104"/>
                <a:gd name="connsiteY19" fmla="*/ 6015989 h 13064490"/>
                <a:gd name="connsiteX20" fmla="*/ 3262502 w 12767104"/>
                <a:gd name="connsiteY20" fmla="*/ 6031229 h 13064490"/>
                <a:gd name="connsiteX21" fmla="*/ 3315842 w 12767104"/>
                <a:gd name="connsiteY21" fmla="*/ 6193154 h 13064490"/>
                <a:gd name="connsiteX22" fmla="*/ 3464432 w 12767104"/>
                <a:gd name="connsiteY22" fmla="*/ 6115049 h 13064490"/>
                <a:gd name="connsiteX23" fmla="*/ 3593972 w 12767104"/>
                <a:gd name="connsiteY23" fmla="*/ 6273164 h 13064490"/>
                <a:gd name="connsiteX24" fmla="*/ 3835146 w 12767104"/>
                <a:gd name="connsiteY24" fmla="*/ 6307836 h 13064490"/>
                <a:gd name="connsiteX25" fmla="*/ 3643502 w 12767104"/>
                <a:gd name="connsiteY25" fmla="*/ 6793229 h 13064490"/>
                <a:gd name="connsiteX26" fmla="*/ 3704462 w 12767104"/>
                <a:gd name="connsiteY26" fmla="*/ 7218044 h 13064490"/>
                <a:gd name="connsiteX27" fmla="*/ 3508247 w 12767104"/>
                <a:gd name="connsiteY27" fmla="*/ 7745729 h 13064490"/>
                <a:gd name="connsiteX28" fmla="*/ 3654932 w 12767104"/>
                <a:gd name="connsiteY28" fmla="*/ 7880984 h 13064490"/>
                <a:gd name="connsiteX29" fmla="*/ 3396234 w 12767104"/>
                <a:gd name="connsiteY29" fmla="*/ 8180451 h 13064490"/>
                <a:gd name="connsiteX30" fmla="*/ 3645407 w 12767104"/>
                <a:gd name="connsiteY30" fmla="*/ 8650604 h 13064490"/>
                <a:gd name="connsiteX31" fmla="*/ 4189476 w 12767104"/>
                <a:gd name="connsiteY31" fmla="*/ 9107805 h 13064490"/>
                <a:gd name="connsiteX32" fmla="*/ 4317872 w 12767104"/>
                <a:gd name="connsiteY32" fmla="*/ 9022079 h 13064490"/>
                <a:gd name="connsiteX33" fmla="*/ 4573142 w 12767104"/>
                <a:gd name="connsiteY33" fmla="*/ 9305924 h 13064490"/>
                <a:gd name="connsiteX34" fmla="*/ 4847462 w 12767104"/>
                <a:gd name="connsiteY34" fmla="*/ 9330689 h 13064490"/>
                <a:gd name="connsiteX35" fmla="*/ 5024627 w 12767104"/>
                <a:gd name="connsiteY35" fmla="*/ 9193529 h 13064490"/>
                <a:gd name="connsiteX36" fmla="*/ 5401817 w 12767104"/>
                <a:gd name="connsiteY36" fmla="*/ 9408794 h 13064490"/>
                <a:gd name="connsiteX37" fmla="*/ 5702807 w 12767104"/>
                <a:gd name="connsiteY37" fmla="*/ 9414509 h 13064490"/>
                <a:gd name="connsiteX38" fmla="*/ 5805677 w 12767104"/>
                <a:gd name="connsiteY38" fmla="*/ 9641204 h 13064490"/>
                <a:gd name="connsiteX39" fmla="*/ 6116192 w 12767104"/>
                <a:gd name="connsiteY39" fmla="*/ 9660254 h 13064490"/>
                <a:gd name="connsiteX40" fmla="*/ 6206109 w 12767104"/>
                <a:gd name="connsiteY40" fmla="*/ 9857613 h 13064490"/>
                <a:gd name="connsiteX41" fmla="*/ 6379082 w 12767104"/>
                <a:gd name="connsiteY41" fmla="*/ 9858374 h 13064490"/>
                <a:gd name="connsiteX42" fmla="*/ 6531482 w 12767104"/>
                <a:gd name="connsiteY42" fmla="*/ 10033634 h 13064490"/>
                <a:gd name="connsiteX43" fmla="*/ 6741032 w 12767104"/>
                <a:gd name="connsiteY43" fmla="*/ 10033634 h 13064490"/>
                <a:gd name="connsiteX44" fmla="*/ 6769607 w 12767104"/>
                <a:gd name="connsiteY44" fmla="*/ 10528934 h 13064490"/>
                <a:gd name="connsiteX45" fmla="*/ 6960108 w 12767104"/>
                <a:gd name="connsiteY45" fmla="*/ 10938891 h 13064490"/>
                <a:gd name="connsiteX46" fmla="*/ 6458712 w 12767104"/>
                <a:gd name="connsiteY46" fmla="*/ 11369040 h 13064490"/>
                <a:gd name="connsiteX47" fmla="*/ 6592443 w 12767104"/>
                <a:gd name="connsiteY47" fmla="*/ 11569065 h 13064490"/>
                <a:gd name="connsiteX48" fmla="*/ 6723888 w 12767104"/>
                <a:gd name="connsiteY48" fmla="*/ 11530965 h 13064490"/>
                <a:gd name="connsiteX49" fmla="*/ 6826758 w 12767104"/>
                <a:gd name="connsiteY49" fmla="*/ 11633835 h 13064490"/>
                <a:gd name="connsiteX50" fmla="*/ 6834378 w 12767104"/>
                <a:gd name="connsiteY50" fmla="*/ 11870055 h 13064490"/>
                <a:gd name="connsiteX51" fmla="*/ 6950583 w 12767104"/>
                <a:gd name="connsiteY51" fmla="*/ 12011025 h 13064490"/>
                <a:gd name="connsiteX52" fmla="*/ 7009638 w 12767104"/>
                <a:gd name="connsiteY52" fmla="*/ 12390120 h 13064490"/>
                <a:gd name="connsiteX53" fmla="*/ 6941058 w 12767104"/>
                <a:gd name="connsiteY53" fmla="*/ 12628245 h 13064490"/>
                <a:gd name="connsiteX54" fmla="*/ 7076313 w 12767104"/>
                <a:gd name="connsiteY54" fmla="*/ 12847320 h 13064490"/>
                <a:gd name="connsiteX55" fmla="*/ 7202043 w 12767104"/>
                <a:gd name="connsiteY55" fmla="*/ 12943713 h 13064490"/>
                <a:gd name="connsiteX56" fmla="*/ 7287768 w 12767104"/>
                <a:gd name="connsiteY56" fmla="*/ 12799695 h 13064490"/>
                <a:gd name="connsiteX57" fmla="*/ 7377303 w 12767104"/>
                <a:gd name="connsiteY57" fmla="*/ 12759690 h 13064490"/>
                <a:gd name="connsiteX58" fmla="*/ 7748778 w 12767104"/>
                <a:gd name="connsiteY58" fmla="*/ 12538710 h 13064490"/>
                <a:gd name="connsiteX59" fmla="*/ 8312658 w 12767104"/>
                <a:gd name="connsiteY59" fmla="*/ 13034010 h 13064490"/>
                <a:gd name="connsiteX60" fmla="*/ 8440293 w 12767104"/>
                <a:gd name="connsiteY60" fmla="*/ 12971145 h 13064490"/>
                <a:gd name="connsiteX61" fmla="*/ 8819388 w 12767104"/>
                <a:gd name="connsiteY61" fmla="*/ 13013055 h 13064490"/>
                <a:gd name="connsiteX62" fmla="*/ 9089898 w 12767104"/>
                <a:gd name="connsiteY62" fmla="*/ 13064490 h 13064490"/>
                <a:gd name="connsiteX63" fmla="*/ 9554718 w 12767104"/>
                <a:gd name="connsiteY63" fmla="*/ 12974954 h 13064490"/>
                <a:gd name="connsiteX64" fmla="*/ 9853803 w 12767104"/>
                <a:gd name="connsiteY64" fmla="*/ 12885420 h 13064490"/>
                <a:gd name="connsiteX65" fmla="*/ 9954006 w 12767104"/>
                <a:gd name="connsiteY65" fmla="*/ 12968097 h 13064490"/>
                <a:gd name="connsiteX66" fmla="*/ 10019538 w 12767104"/>
                <a:gd name="connsiteY66" fmla="*/ 12891134 h 13064490"/>
                <a:gd name="connsiteX67" fmla="*/ 10107168 w 12767104"/>
                <a:gd name="connsiteY67" fmla="*/ 12702539 h 13064490"/>
                <a:gd name="connsiteX68" fmla="*/ 10103358 w 12767104"/>
                <a:gd name="connsiteY68" fmla="*/ 12614909 h 13064490"/>
                <a:gd name="connsiteX69" fmla="*/ 10177653 w 12767104"/>
                <a:gd name="connsiteY69" fmla="*/ 12538709 h 13064490"/>
                <a:gd name="connsiteX70" fmla="*/ 10135743 w 12767104"/>
                <a:gd name="connsiteY70" fmla="*/ 12378689 h 13064490"/>
                <a:gd name="connsiteX71" fmla="*/ 10267188 w 12767104"/>
                <a:gd name="connsiteY71" fmla="*/ 12338684 h 13064490"/>
                <a:gd name="connsiteX72" fmla="*/ 10419207 w 12767104"/>
                <a:gd name="connsiteY72" fmla="*/ 11967972 h 13064490"/>
                <a:gd name="connsiteX73" fmla="*/ 11149203 w 12767104"/>
                <a:gd name="connsiteY73" fmla="*/ 12121514 h 13064490"/>
                <a:gd name="connsiteX74" fmla="*/ 12090273 w 12767104"/>
                <a:gd name="connsiteY74" fmla="*/ 11727179 h 13064490"/>
                <a:gd name="connsiteX75" fmla="*/ 12248388 w 12767104"/>
                <a:gd name="connsiteY75" fmla="*/ 11870054 h 13064490"/>
                <a:gd name="connsiteX76" fmla="*/ 12362688 w 12767104"/>
                <a:gd name="connsiteY76" fmla="*/ 11891009 h 13064490"/>
                <a:gd name="connsiteX77" fmla="*/ 12524613 w 12767104"/>
                <a:gd name="connsiteY77" fmla="*/ 11662409 h 13064490"/>
                <a:gd name="connsiteX78" fmla="*/ 12600813 w 12767104"/>
                <a:gd name="connsiteY78" fmla="*/ 11622404 h 13064490"/>
                <a:gd name="connsiteX79" fmla="*/ 12658344 w 12767104"/>
                <a:gd name="connsiteY79" fmla="*/ 11645265 h 13064490"/>
                <a:gd name="connsiteX80" fmla="*/ 12758928 w 12767104"/>
                <a:gd name="connsiteY80" fmla="*/ 11344274 h 13064490"/>
                <a:gd name="connsiteX81" fmla="*/ 12446507 w 12767104"/>
                <a:gd name="connsiteY81" fmla="*/ 10921364 h 13064490"/>
                <a:gd name="connsiteX82" fmla="*/ 12383642 w 12767104"/>
                <a:gd name="connsiteY82" fmla="*/ 10618469 h 13064490"/>
                <a:gd name="connsiteX83" fmla="*/ 12201906 w 12767104"/>
                <a:gd name="connsiteY83" fmla="*/ 10423017 h 13064490"/>
                <a:gd name="connsiteX84" fmla="*/ 12216002 w 12767104"/>
                <a:gd name="connsiteY84" fmla="*/ 10138409 h 13064490"/>
                <a:gd name="connsiteX85" fmla="*/ 12560807 w 12767104"/>
                <a:gd name="connsiteY85" fmla="*/ 9631679 h 13064490"/>
                <a:gd name="connsiteX86" fmla="*/ 12693777 w 12767104"/>
                <a:gd name="connsiteY86" fmla="*/ 8833866 h 13064490"/>
                <a:gd name="connsiteX87" fmla="*/ 12472416 w 12767104"/>
                <a:gd name="connsiteY87" fmla="*/ 8590407 h 13064490"/>
                <a:gd name="connsiteX88" fmla="*/ 12508992 w 12767104"/>
                <a:gd name="connsiteY88" fmla="*/ 7827264 h 13064490"/>
                <a:gd name="connsiteX89" fmla="*/ 12256389 w 12767104"/>
                <a:gd name="connsiteY89" fmla="*/ 7655052 h 13064490"/>
                <a:gd name="connsiteX90" fmla="*/ 11978640 w 12767104"/>
                <a:gd name="connsiteY90" fmla="*/ 7424928 h 13064490"/>
                <a:gd name="connsiteX91" fmla="*/ 11887200 w 12767104"/>
                <a:gd name="connsiteY91" fmla="*/ 6784848 h 13064490"/>
                <a:gd name="connsiteX92" fmla="*/ 12052173 w 12767104"/>
                <a:gd name="connsiteY92" fmla="*/ 6573774 h 13064490"/>
                <a:gd name="connsiteX93" fmla="*/ 12172950 w 12767104"/>
                <a:gd name="connsiteY93" fmla="*/ 6334887 h 13064490"/>
                <a:gd name="connsiteX94" fmla="*/ 12179808 w 12767104"/>
                <a:gd name="connsiteY94" fmla="*/ 5888736 h 13064490"/>
                <a:gd name="connsiteX95" fmla="*/ 11915394 w 12767104"/>
                <a:gd name="connsiteY95" fmla="*/ 5550027 h 13064490"/>
                <a:gd name="connsiteX96" fmla="*/ 11612880 w 12767104"/>
                <a:gd name="connsiteY96" fmla="*/ 5285232 h 13064490"/>
                <a:gd name="connsiteX97" fmla="*/ 11137392 w 12767104"/>
                <a:gd name="connsiteY97" fmla="*/ 4791456 h 13064490"/>
                <a:gd name="connsiteX98" fmla="*/ 10345674 w 12767104"/>
                <a:gd name="connsiteY98" fmla="*/ 4283583 h 13064490"/>
                <a:gd name="connsiteX99" fmla="*/ 10364343 w 12767104"/>
                <a:gd name="connsiteY99" fmla="*/ 3643122 h 13064490"/>
                <a:gd name="connsiteX100" fmla="*/ 10991088 w 12767104"/>
                <a:gd name="connsiteY100" fmla="*/ 3035808 h 13064490"/>
                <a:gd name="connsiteX101" fmla="*/ 11228832 w 12767104"/>
                <a:gd name="connsiteY101" fmla="*/ 2523744 h 13064490"/>
                <a:gd name="connsiteX102" fmla="*/ 11155680 w 12767104"/>
                <a:gd name="connsiteY102" fmla="*/ 2286000 h 13064490"/>
                <a:gd name="connsiteX103" fmla="*/ 11391900 w 12767104"/>
                <a:gd name="connsiteY103" fmla="*/ 1664970 h 13064490"/>
                <a:gd name="connsiteX104" fmla="*/ 11299698 w 12767104"/>
                <a:gd name="connsiteY104" fmla="*/ 1289304 h 13064490"/>
                <a:gd name="connsiteX105" fmla="*/ 10903186 w 12767104"/>
                <a:gd name="connsiteY105" fmla="*/ 1454980 h 13064490"/>
                <a:gd name="connsiteX106" fmla="*/ 10770870 w 12767104"/>
                <a:gd name="connsiteY106" fmla="*/ 1719072 h 13064490"/>
                <a:gd name="connsiteX107" fmla="*/ 10211943 w 12767104"/>
                <a:gd name="connsiteY107" fmla="*/ 1704594 h 13064490"/>
                <a:gd name="connsiteX108" fmla="*/ 10643616 w 12767104"/>
                <a:gd name="connsiteY108" fmla="*/ 987552 h 13064490"/>
                <a:gd name="connsiteX109" fmla="*/ 10569321 w 12767104"/>
                <a:gd name="connsiteY109" fmla="*/ 768477 h 13064490"/>
                <a:gd name="connsiteX110" fmla="*/ 10310241 w 12767104"/>
                <a:gd name="connsiteY110" fmla="*/ 644652 h 13064490"/>
                <a:gd name="connsiteX111" fmla="*/ 10132695 w 12767104"/>
                <a:gd name="connsiteY111" fmla="*/ 798957 h 13064490"/>
                <a:gd name="connsiteX112" fmla="*/ 9947147 w 12767104"/>
                <a:gd name="connsiteY112" fmla="*/ 712469 h 13064490"/>
                <a:gd name="connsiteX113" fmla="*/ 9564419 w 12767104"/>
                <a:gd name="connsiteY113" fmla="*/ 781585 h 13064490"/>
                <a:gd name="connsiteX114" fmla="*/ 9390887 w 12767104"/>
                <a:gd name="connsiteY114" fmla="*/ 302894 h 13064490"/>
                <a:gd name="connsiteX115" fmla="*/ 9286112 w 12767104"/>
                <a:gd name="connsiteY115" fmla="*/ 152399 h 13064490"/>
                <a:gd name="connsiteX116" fmla="*/ 9089136 w 12767104"/>
                <a:gd name="connsiteY116" fmla="*/ 0 h 13064490"/>
                <a:gd name="connsiteX117" fmla="*/ 9030842 w 12767104"/>
                <a:gd name="connsiteY117" fmla="*/ 188594 h 13064490"/>
                <a:gd name="connsiteX118" fmla="*/ 9137522 w 12767104"/>
                <a:gd name="connsiteY118" fmla="*/ 352424 h 13064490"/>
                <a:gd name="connsiteX119" fmla="*/ 8903207 w 12767104"/>
                <a:gd name="connsiteY119" fmla="*/ 421004 h 13064490"/>
                <a:gd name="connsiteX120" fmla="*/ 8634602 w 12767104"/>
                <a:gd name="connsiteY120" fmla="*/ 548639 h 13064490"/>
                <a:gd name="connsiteX121" fmla="*/ 8421242 w 12767104"/>
                <a:gd name="connsiteY121" fmla="*/ 859154 h 13064490"/>
                <a:gd name="connsiteX122" fmla="*/ 8219312 w 12767104"/>
                <a:gd name="connsiteY122" fmla="*/ 922019 h 13064490"/>
                <a:gd name="connsiteX123" fmla="*/ 8125967 w 12767104"/>
                <a:gd name="connsiteY123" fmla="*/ 1301114 h 13064490"/>
                <a:gd name="connsiteX124" fmla="*/ 8017382 w 12767104"/>
                <a:gd name="connsiteY124" fmla="*/ 1407794 h 13064490"/>
                <a:gd name="connsiteX125" fmla="*/ 7960232 w 12767104"/>
                <a:gd name="connsiteY125" fmla="*/ 1514474 h 13064490"/>
                <a:gd name="connsiteX126" fmla="*/ 7884032 w 12767104"/>
                <a:gd name="connsiteY126" fmla="*/ 1417319 h 13064490"/>
                <a:gd name="connsiteX127" fmla="*/ 7783067 w 12767104"/>
                <a:gd name="connsiteY127" fmla="*/ 1499234 h 13064490"/>
                <a:gd name="connsiteX128" fmla="*/ 7695437 w 12767104"/>
                <a:gd name="connsiteY128" fmla="*/ 1630679 h 13064490"/>
                <a:gd name="connsiteX129" fmla="*/ 7692009 w 12767104"/>
                <a:gd name="connsiteY129" fmla="*/ 1780413 h 13064490"/>
                <a:gd name="connsiteX130" fmla="*/ 7466837 w 12767104"/>
                <a:gd name="connsiteY130" fmla="*/ 1535429 h 13064490"/>
                <a:gd name="connsiteX131" fmla="*/ 7015352 w 12767104"/>
                <a:gd name="connsiteY131" fmla="*/ 1952624 h 13064490"/>
                <a:gd name="connsiteX132" fmla="*/ 6794372 w 12767104"/>
                <a:gd name="connsiteY132" fmla="*/ 1811654 h 13064490"/>
                <a:gd name="connsiteX133" fmla="*/ 6438129 w 12767104"/>
                <a:gd name="connsiteY133" fmla="*/ 2047977 h 13064490"/>
                <a:gd name="connsiteX134" fmla="*/ 6388541 w 12767104"/>
                <a:gd name="connsiteY134" fmla="*/ 2077730 h 13064490"/>
                <a:gd name="connsiteX135" fmla="*/ 6200069 w 12767104"/>
                <a:gd name="connsiteY135" fmla="*/ 2258230 h 13064490"/>
                <a:gd name="connsiteX136" fmla="*/ 6132668 w 12767104"/>
                <a:gd name="connsiteY136" fmla="*/ 2184840 h 13064490"/>
                <a:gd name="connsiteX137" fmla="*/ 6051343 w 12767104"/>
                <a:gd name="connsiteY137" fmla="*/ 2172939 h 13064490"/>
                <a:gd name="connsiteX138" fmla="*/ 6160437 w 12767104"/>
                <a:gd name="connsiteY138" fmla="*/ 2085664 h 13064490"/>
                <a:gd name="connsiteX139" fmla="*/ 6152503 w 12767104"/>
                <a:gd name="connsiteY139" fmla="*/ 2036076 h 13064490"/>
                <a:gd name="connsiteX140" fmla="*/ 6071179 w 12767104"/>
                <a:gd name="connsiteY140" fmla="*/ 2038060 h 13064490"/>
                <a:gd name="connsiteX141" fmla="*/ 5991838 w 12767104"/>
                <a:gd name="connsiteY141" fmla="*/ 2105499 h 13064490"/>
                <a:gd name="connsiteX142" fmla="*/ 5957469 w 12767104"/>
                <a:gd name="connsiteY142" fmla="*/ 2048407 h 13064490"/>
                <a:gd name="connsiteX143" fmla="*/ 5841165 w 12767104"/>
                <a:gd name="connsiteY143" fmla="*/ 2136802 h 13064490"/>
                <a:gd name="connsiteX144" fmla="*/ 5728031 w 12767104"/>
                <a:gd name="connsiteY144" fmla="*/ 2049961 h 13064490"/>
                <a:gd name="connsiteX145" fmla="*/ 5581714 w 12767104"/>
                <a:gd name="connsiteY145" fmla="*/ 2050271 h 13064490"/>
                <a:gd name="connsiteX146" fmla="*/ 5460256 w 12767104"/>
                <a:gd name="connsiteY146" fmla="*/ 2097565 h 13064490"/>
                <a:gd name="connsiteX147" fmla="*/ 5343431 w 12767104"/>
                <a:gd name="connsiteY147" fmla="*/ 2060837 h 13064490"/>
                <a:gd name="connsiteX148" fmla="*/ 5406726 w 12767104"/>
                <a:gd name="connsiteY148" fmla="*/ 1936586 h 13064490"/>
                <a:gd name="connsiteX149" fmla="*/ 5090795 w 12767104"/>
                <a:gd name="connsiteY149" fmla="*/ 1866128 h 13064490"/>
                <a:gd name="connsiteX150" fmla="*/ 5060722 w 12767104"/>
                <a:gd name="connsiteY150" fmla="*/ 1712143 h 13064490"/>
                <a:gd name="connsiteX151" fmla="*/ 4881247 w 12767104"/>
                <a:gd name="connsiteY151" fmla="*/ 1785439 h 13064490"/>
                <a:gd name="connsiteX152" fmla="*/ 4600337 w 12767104"/>
                <a:gd name="connsiteY152" fmla="*/ 1628820 h 13064490"/>
                <a:gd name="connsiteX153" fmla="*/ 4512137 w 12767104"/>
                <a:gd name="connsiteY153" fmla="*/ 1712763 h 13064490"/>
                <a:gd name="connsiteX154" fmla="*/ 4375274 w 12767104"/>
                <a:gd name="connsiteY154" fmla="*/ 1712763 h 13064490"/>
                <a:gd name="connsiteX155" fmla="*/ 4289902 w 12767104"/>
                <a:gd name="connsiteY155" fmla="*/ 1742267 h 13064490"/>
                <a:gd name="connsiteX156" fmla="*/ 4214609 w 12767104"/>
                <a:gd name="connsiteY156" fmla="*/ 1593753 h 13064490"/>
                <a:gd name="connsiteX157" fmla="*/ 4095599 w 12767104"/>
                <a:gd name="connsiteY157" fmla="*/ 1520363 h 13064490"/>
                <a:gd name="connsiteX158" fmla="*/ 4099856 w 12767104"/>
                <a:gd name="connsiteY158" fmla="*/ 1431046 h 13064490"/>
                <a:gd name="connsiteX159" fmla="*/ 3990648 w 12767104"/>
                <a:gd name="connsiteY159" fmla="*/ 1371682 h 13064490"/>
                <a:gd name="connsiteX160" fmla="*/ 3762439 w 12767104"/>
                <a:gd name="connsiteY160" fmla="*/ 1268200 h 13064490"/>
                <a:gd name="connsiteX161" fmla="*/ 3695192 w 12767104"/>
                <a:gd name="connsiteY161" fmla="*/ 1295016 h 13064490"/>
                <a:gd name="connsiteX162" fmla="*/ 3505928 w 12767104"/>
                <a:gd name="connsiteY162" fmla="*/ 1079839 h 13064490"/>
                <a:gd name="connsiteX163" fmla="*/ 3296242 w 12767104"/>
                <a:gd name="connsiteY163" fmla="*/ 1199033 h 13064490"/>
                <a:gd name="connsiteX164" fmla="*/ 3234753 w 12767104"/>
                <a:gd name="connsiteY164" fmla="*/ 1089940 h 13064490"/>
                <a:gd name="connsiteX165" fmla="*/ 3039995 w 12767104"/>
                <a:gd name="connsiteY165" fmla="*/ 1162467 h 13064490"/>
                <a:gd name="connsiteX166" fmla="*/ 2992765 w 12767104"/>
                <a:gd name="connsiteY166" fmla="*/ 1034402 h 13064490"/>
                <a:gd name="connsiteX167" fmla="*/ 2920345 w 12767104"/>
                <a:gd name="connsiteY167" fmla="*/ 1007542 h 13064490"/>
                <a:gd name="connsiteX168" fmla="*/ 2792430 w 12767104"/>
                <a:gd name="connsiteY168" fmla="*/ 1246638 h 13064490"/>
                <a:gd name="connsiteX169" fmla="*/ 2793380 w 12767104"/>
                <a:gd name="connsiteY169" fmla="*/ 1429807 h 13064490"/>
                <a:gd name="connsiteX170" fmla="*/ 2661341 w 12767104"/>
                <a:gd name="connsiteY170" fmla="*/ 1498462 h 13064490"/>
                <a:gd name="connsiteX171" fmla="*/ 2541665 w 12767104"/>
                <a:gd name="connsiteY171" fmla="*/ 1603773 h 13064490"/>
                <a:gd name="connsiteX172" fmla="*/ 2356057 w 12767104"/>
                <a:gd name="connsiteY172" fmla="*/ 1591769 h 13064490"/>
                <a:gd name="connsiteX173" fmla="*/ 2252560 w 12767104"/>
                <a:gd name="connsiteY173" fmla="*/ 1764968 h 13064490"/>
                <a:gd name="connsiteX174" fmla="*/ 2084315 w 12767104"/>
                <a:gd name="connsiteY174" fmla="*/ 1706813 h 13064490"/>
                <a:gd name="connsiteX175" fmla="*/ 2012822 w 12767104"/>
                <a:gd name="connsiteY175" fmla="*/ 1710689 h 13064490"/>
                <a:gd name="connsiteX176" fmla="*/ 2001331 w 12767104"/>
                <a:gd name="connsiteY176" fmla="*/ 1870711 h 13064490"/>
                <a:gd name="connsiteX177" fmla="*/ 1748145 w 12767104"/>
                <a:gd name="connsiteY177" fmla="*/ 1946574 h 13064490"/>
                <a:gd name="connsiteX178" fmla="*/ 1383791 w 12767104"/>
                <a:gd name="connsiteY178" fmla="*/ 1783248 h 13064490"/>
                <a:gd name="connsiteX179" fmla="*/ 1075680 w 12767104"/>
                <a:gd name="connsiteY179" fmla="*/ 1999047 h 13064490"/>
                <a:gd name="connsiteX180" fmla="*/ 1053084 w 12767104"/>
                <a:gd name="connsiteY180" fmla="*/ 2431542 h 13064490"/>
                <a:gd name="connsiteX181" fmla="*/ 514350 w 12767104"/>
                <a:gd name="connsiteY181" fmla="*/ 2355342 h 13064490"/>
                <a:gd name="connsiteX182" fmla="*/ 469831 w 12767104"/>
                <a:gd name="connsiteY182" fmla="*/ 2529838 h 13064490"/>
                <a:gd name="connsiteX183" fmla="*/ 0 w 12767104"/>
                <a:gd name="connsiteY183" fmla="*/ 2450592 h 13064490"/>
                <a:gd name="connsiteX0" fmla="*/ 0 w 12767104"/>
                <a:gd name="connsiteY0" fmla="*/ 2450592 h 13064490"/>
                <a:gd name="connsiteX1" fmla="*/ 266319 w 12767104"/>
                <a:gd name="connsiteY1" fmla="*/ 2830068 h 13064490"/>
                <a:gd name="connsiteX2" fmla="*/ 715899 w 12767104"/>
                <a:gd name="connsiteY2" fmla="*/ 2767965 h 13064490"/>
                <a:gd name="connsiteX3" fmla="*/ 1254633 w 12767104"/>
                <a:gd name="connsiteY3" fmla="*/ 3008757 h 13064490"/>
                <a:gd name="connsiteX4" fmla="*/ 1414652 w 12767104"/>
                <a:gd name="connsiteY4" fmla="*/ 3208019 h 13064490"/>
                <a:gd name="connsiteX5" fmla="*/ 1605152 w 12767104"/>
                <a:gd name="connsiteY5" fmla="*/ 3383279 h 13064490"/>
                <a:gd name="connsiteX6" fmla="*/ 1776602 w 12767104"/>
                <a:gd name="connsiteY6" fmla="*/ 3274694 h 13064490"/>
                <a:gd name="connsiteX7" fmla="*/ 2104262 w 12767104"/>
                <a:gd name="connsiteY7" fmla="*/ 3577589 h 13064490"/>
                <a:gd name="connsiteX8" fmla="*/ 2044827 w 12767104"/>
                <a:gd name="connsiteY8" fmla="*/ 3737610 h 13064490"/>
                <a:gd name="connsiteX9" fmla="*/ 2681477 w 12767104"/>
                <a:gd name="connsiteY9" fmla="*/ 3979544 h 13064490"/>
                <a:gd name="connsiteX10" fmla="*/ 3096767 w 12767104"/>
                <a:gd name="connsiteY10" fmla="*/ 3918584 h 13064490"/>
                <a:gd name="connsiteX11" fmla="*/ 3167252 w 12767104"/>
                <a:gd name="connsiteY11" fmla="*/ 4078604 h 13064490"/>
                <a:gd name="connsiteX12" fmla="*/ 3313937 w 12767104"/>
                <a:gd name="connsiteY12" fmla="*/ 4000499 h 13064490"/>
                <a:gd name="connsiteX13" fmla="*/ 3447669 w 12767104"/>
                <a:gd name="connsiteY13" fmla="*/ 4025646 h 13064490"/>
                <a:gd name="connsiteX14" fmla="*/ 3510152 w 12767104"/>
                <a:gd name="connsiteY14" fmla="*/ 4219574 h 13064490"/>
                <a:gd name="connsiteX15" fmla="*/ 3515867 w 12767104"/>
                <a:gd name="connsiteY15" fmla="*/ 4589144 h 13064490"/>
                <a:gd name="connsiteX16" fmla="*/ 3371087 w 12767104"/>
                <a:gd name="connsiteY16" fmla="*/ 4928234 h 13064490"/>
                <a:gd name="connsiteX17" fmla="*/ 3479672 w 12767104"/>
                <a:gd name="connsiteY17" fmla="*/ 5463539 h 13064490"/>
                <a:gd name="connsiteX18" fmla="*/ 3310127 w 12767104"/>
                <a:gd name="connsiteY18" fmla="*/ 5494019 h 13064490"/>
                <a:gd name="connsiteX19" fmla="*/ 3172967 w 12767104"/>
                <a:gd name="connsiteY19" fmla="*/ 6015989 h 13064490"/>
                <a:gd name="connsiteX20" fmla="*/ 3262502 w 12767104"/>
                <a:gd name="connsiteY20" fmla="*/ 6031229 h 13064490"/>
                <a:gd name="connsiteX21" fmla="*/ 3315842 w 12767104"/>
                <a:gd name="connsiteY21" fmla="*/ 6193154 h 13064490"/>
                <a:gd name="connsiteX22" fmla="*/ 3464432 w 12767104"/>
                <a:gd name="connsiteY22" fmla="*/ 6115049 h 13064490"/>
                <a:gd name="connsiteX23" fmla="*/ 3593972 w 12767104"/>
                <a:gd name="connsiteY23" fmla="*/ 6273164 h 13064490"/>
                <a:gd name="connsiteX24" fmla="*/ 3835146 w 12767104"/>
                <a:gd name="connsiteY24" fmla="*/ 6307836 h 13064490"/>
                <a:gd name="connsiteX25" fmla="*/ 3643502 w 12767104"/>
                <a:gd name="connsiteY25" fmla="*/ 6793229 h 13064490"/>
                <a:gd name="connsiteX26" fmla="*/ 3704462 w 12767104"/>
                <a:gd name="connsiteY26" fmla="*/ 7218044 h 13064490"/>
                <a:gd name="connsiteX27" fmla="*/ 3508247 w 12767104"/>
                <a:gd name="connsiteY27" fmla="*/ 7745729 h 13064490"/>
                <a:gd name="connsiteX28" fmla="*/ 3654932 w 12767104"/>
                <a:gd name="connsiteY28" fmla="*/ 7880984 h 13064490"/>
                <a:gd name="connsiteX29" fmla="*/ 3396234 w 12767104"/>
                <a:gd name="connsiteY29" fmla="*/ 8180451 h 13064490"/>
                <a:gd name="connsiteX30" fmla="*/ 3645407 w 12767104"/>
                <a:gd name="connsiteY30" fmla="*/ 8650604 h 13064490"/>
                <a:gd name="connsiteX31" fmla="*/ 4189476 w 12767104"/>
                <a:gd name="connsiteY31" fmla="*/ 9107805 h 13064490"/>
                <a:gd name="connsiteX32" fmla="*/ 4317872 w 12767104"/>
                <a:gd name="connsiteY32" fmla="*/ 9022079 h 13064490"/>
                <a:gd name="connsiteX33" fmla="*/ 4573142 w 12767104"/>
                <a:gd name="connsiteY33" fmla="*/ 9305924 h 13064490"/>
                <a:gd name="connsiteX34" fmla="*/ 4847462 w 12767104"/>
                <a:gd name="connsiteY34" fmla="*/ 9330689 h 13064490"/>
                <a:gd name="connsiteX35" fmla="*/ 5024627 w 12767104"/>
                <a:gd name="connsiteY35" fmla="*/ 9193529 h 13064490"/>
                <a:gd name="connsiteX36" fmla="*/ 5401817 w 12767104"/>
                <a:gd name="connsiteY36" fmla="*/ 9408794 h 13064490"/>
                <a:gd name="connsiteX37" fmla="*/ 5702807 w 12767104"/>
                <a:gd name="connsiteY37" fmla="*/ 9414509 h 13064490"/>
                <a:gd name="connsiteX38" fmla="*/ 5805677 w 12767104"/>
                <a:gd name="connsiteY38" fmla="*/ 9641204 h 13064490"/>
                <a:gd name="connsiteX39" fmla="*/ 6116192 w 12767104"/>
                <a:gd name="connsiteY39" fmla="*/ 9660254 h 13064490"/>
                <a:gd name="connsiteX40" fmla="*/ 6206109 w 12767104"/>
                <a:gd name="connsiteY40" fmla="*/ 9857613 h 13064490"/>
                <a:gd name="connsiteX41" fmla="*/ 6379082 w 12767104"/>
                <a:gd name="connsiteY41" fmla="*/ 9858374 h 13064490"/>
                <a:gd name="connsiteX42" fmla="*/ 6531482 w 12767104"/>
                <a:gd name="connsiteY42" fmla="*/ 10033634 h 13064490"/>
                <a:gd name="connsiteX43" fmla="*/ 6741032 w 12767104"/>
                <a:gd name="connsiteY43" fmla="*/ 10033634 h 13064490"/>
                <a:gd name="connsiteX44" fmla="*/ 6769607 w 12767104"/>
                <a:gd name="connsiteY44" fmla="*/ 10528934 h 13064490"/>
                <a:gd name="connsiteX45" fmla="*/ 6960108 w 12767104"/>
                <a:gd name="connsiteY45" fmla="*/ 10938891 h 13064490"/>
                <a:gd name="connsiteX46" fmla="*/ 6458712 w 12767104"/>
                <a:gd name="connsiteY46" fmla="*/ 11369040 h 13064490"/>
                <a:gd name="connsiteX47" fmla="*/ 6592443 w 12767104"/>
                <a:gd name="connsiteY47" fmla="*/ 11569065 h 13064490"/>
                <a:gd name="connsiteX48" fmla="*/ 6723888 w 12767104"/>
                <a:gd name="connsiteY48" fmla="*/ 11530965 h 13064490"/>
                <a:gd name="connsiteX49" fmla="*/ 6826758 w 12767104"/>
                <a:gd name="connsiteY49" fmla="*/ 11633835 h 13064490"/>
                <a:gd name="connsiteX50" fmla="*/ 6834378 w 12767104"/>
                <a:gd name="connsiteY50" fmla="*/ 11870055 h 13064490"/>
                <a:gd name="connsiteX51" fmla="*/ 6950583 w 12767104"/>
                <a:gd name="connsiteY51" fmla="*/ 12011025 h 13064490"/>
                <a:gd name="connsiteX52" fmla="*/ 7009638 w 12767104"/>
                <a:gd name="connsiteY52" fmla="*/ 12390120 h 13064490"/>
                <a:gd name="connsiteX53" fmla="*/ 6941058 w 12767104"/>
                <a:gd name="connsiteY53" fmla="*/ 12628245 h 13064490"/>
                <a:gd name="connsiteX54" fmla="*/ 7076313 w 12767104"/>
                <a:gd name="connsiteY54" fmla="*/ 12847320 h 13064490"/>
                <a:gd name="connsiteX55" fmla="*/ 7202043 w 12767104"/>
                <a:gd name="connsiteY55" fmla="*/ 12943713 h 13064490"/>
                <a:gd name="connsiteX56" fmla="*/ 7287768 w 12767104"/>
                <a:gd name="connsiteY56" fmla="*/ 12799695 h 13064490"/>
                <a:gd name="connsiteX57" fmla="*/ 7377303 w 12767104"/>
                <a:gd name="connsiteY57" fmla="*/ 12759690 h 13064490"/>
                <a:gd name="connsiteX58" fmla="*/ 7748778 w 12767104"/>
                <a:gd name="connsiteY58" fmla="*/ 12538710 h 13064490"/>
                <a:gd name="connsiteX59" fmla="*/ 8312658 w 12767104"/>
                <a:gd name="connsiteY59" fmla="*/ 13034010 h 13064490"/>
                <a:gd name="connsiteX60" fmla="*/ 8440293 w 12767104"/>
                <a:gd name="connsiteY60" fmla="*/ 12971145 h 13064490"/>
                <a:gd name="connsiteX61" fmla="*/ 8819388 w 12767104"/>
                <a:gd name="connsiteY61" fmla="*/ 13013055 h 13064490"/>
                <a:gd name="connsiteX62" fmla="*/ 9089898 w 12767104"/>
                <a:gd name="connsiteY62" fmla="*/ 13064490 h 13064490"/>
                <a:gd name="connsiteX63" fmla="*/ 9554718 w 12767104"/>
                <a:gd name="connsiteY63" fmla="*/ 12974954 h 13064490"/>
                <a:gd name="connsiteX64" fmla="*/ 9853803 w 12767104"/>
                <a:gd name="connsiteY64" fmla="*/ 12885420 h 13064490"/>
                <a:gd name="connsiteX65" fmla="*/ 9954006 w 12767104"/>
                <a:gd name="connsiteY65" fmla="*/ 12968097 h 13064490"/>
                <a:gd name="connsiteX66" fmla="*/ 10019538 w 12767104"/>
                <a:gd name="connsiteY66" fmla="*/ 12891134 h 13064490"/>
                <a:gd name="connsiteX67" fmla="*/ 10107168 w 12767104"/>
                <a:gd name="connsiteY67" fmla="*/ 12702539 h 13064490"/>
                <a:gd name="connsiteX68" fmla="*/ 10103358 w 12767104"/>
                <a:gd name="connsiteY68" fmla="*/ 12614909 h 13064490"/>
                <a:gd name="connsiteX69" fmla="*/ 10177653 w 12767104"/>
                <a:gd name="connsiteY69" fmla="*/ 12538709 h 13064490"/>
                <a:gd name="connsiteX70" fmla="*/ 10135743 w 12767104"/>
                <a:gd name="connsiteY70" fmla="*/ 12378689 h 13064490"/>
                <a:gd name="connsiteX71" fmla="*/ 10267188 w 12767104"/>
                <a:gd name="connsiteY71" fmla="*/ 12338684 h 13064490"/>
                <a:gd name="connsiteX72" fmla="*/ 10419207 w 12767104"/>
                <a:gd name="connsiteY72" fmla="*/ 11967972 h 13064490"/>
                <a:gd name="connsiteX73" fmla="*/ 11149203 w 12767104"/>
                <a:gd name="connsiteY73" fmla="*/ 12121514 h 13064490"/>
                <a:gd name="connsiteX74" fmla="*/ 12090273 w 12767104"/>
                <a:gd name="connsiteY74" fmla="*/ 11727179 h 13064490"/>
                <a:gd name="connsiteX75" fmla="*/ 12248388 w 12767104"/>
                <a:gd name="connsiteY75" fmla="*/ 11870054 h 13064490"/>
                <a:gd name="connsiteX76" fmla="*/ 12362688 w 12767104"/>
                <a:gd name="connsiteY76" fmla="*/ 11891009 h 13064490"/>
                <a:gd name="connsiteX77" fmla="*/ 12524613 w 12767104"/>
                <a:gd name="connsiteY77" fmla="*/ 11662409 h 13064490"/>
                <a:gd name="connsiteX78" fmla="*/ 12600813 w 12767104"/>
                <a:gd name="connsiteY78" fmla="*/ 11622404 h 13064490"/>
                <a:gd name="connsiteX79" fmla="*/ 12658344 w 12767104"/>
                <a:gd name="connsiteY79" fmla="*/ 11645265 h 13064490"/>
                <a:gd name="connsiteX80" fmla="*/ 12758928 w 12767104"/>
                <a:gd name="connsiteY80" fmla="*/ 11344274 h 13064490"/>
                <a:gd name="connsiteX81" fmla="*/ 12446507 w 12767104"/>
                <a:gd name="connsiteY81" fmla="*/ 10921364 h 13064490"/>
                <a:gd name="connsiteX82" fmla="*/ 12383642 w 12767104"/>
                <a:gd name="connsiteY82" fmla="*/ 10618469 h 13064490"/>
                <a:gd name="connsiteX83" fmla="*/ 12201906 w 12767104"/>
                <a:gd name="connsiteY83" fmla="*/ 10423017 h 13064490"/>
                <a:gd name="connsiteX84" fmla="*/ 12216002 w 12767104"/>
                <a:gd name="connsiteY84" fmla="*/ 10138409 h 13064490"/>
                <a:gd name="connsiteX85" fmla="*/ 12560807 w 12767104"/>
                <a:gd name="connsiteY85" fmla="*/ 9631679 h 13064490"/>
                <a:gd name="connsiteX86" fmla="*/ 12693777 w 12767104"/>
                <a:gd name="connsiteY86" fmla="*/ 8833866 h 13064490"/>
                <a:gd name="connsiteX87" fmla="*/ 12472416 w 12767104"/>
                <a:gd name="connsiteY87" fmla="*/ 8590407 h 13064490"/>
                <a:gd name="connsiteX88" fmla="*/ 12508992 w 12767104"/>
                <a:gd name="connsiteY88" fmla="*/ 7827264 h 13064490"/>
                <a:gd name="connsiteX89" fmla="*/ 12256389 w 12767104"/>
                <a:gd name="connsiteY89" fmla="*/ 7655052 h 13064490"/>
                <a:gd name="connsiteX90" fmla="*/ 11978640 w 12767104"/>
                <a:gd name="connsiteY90" fmla="*/ 7424928 h 13064490"/>
                <a:gd name="connsiteX91" fmla="*/ 11887200 w 12767104"/>
                <a:gd name="connsiteY91" fmla="*/ 6784848 h 13064490"/>
                <a:gd name="connsiteX92" fmla="*/ 12052173 w 12767104"/>
                <a:gd name="connsiteY92" fmla="*/ 6573774 h 13064490"/>
                <a:gd name="connsiteX93" fmla="*/ 12172950 w 12767104"/>
                <a:gd name="connsiteY93" fmla="*/ 6334887 h 13064490"/>
                <a:gd name="connsiteX94" fmla="*/ 12179808 w 12767104"/>
                <a:gd name="connsiteY94" fmla="*/ 5888736 h 13064490"/>
                <a:gd name="connsiteX95" fmla="*/ 11915394 w 12767104"/>
                <a:gd name="connsiteY95" fmla="*/ 5550027 h 13064490"/>
                <a:gd name="connsiteX96" fmla="*/ 11612880 w 12767104"/>
                <a:gd name="connsiteY96" fmla="*/ 5285232 h 13064490"/>
                <a:gd name="connsiteX97" fmla="*/ 11137392 w 12767104"/>
                <a:gd name="connsiteY97" fmla="*/ 4791456 h 13064490"/>
                <a:gd name="connsiteX98" fmla="*/ 10345674 w 12767104"/>
                <a:gd name="connsiteY98" fmla="*/ 4283583 h 13064490"/>
                <a:gd name="connsiteX99" fmla="*/ 10364343 w 12767104"/>
                <a:gd name="connsiteY99" fmla="*/ 3643122 h 13064490"/>
                <a:gd name="connsiteX100" fmla="*/ 10991088 w 12767104"/>
                <a:gd name="connsiteY100" fmla="*/ 3035808 h 13064490"/>
                <a:gd name="connsiteX101" fmla="*/ 11228832 w 12767104"/>
                <a:gd name="connsiteY101" fmla="*/ 2523744 h 13064490"/>
                <a:gd name="connsiteX102" fmla="*/ 11155680 w 12767104"/>
                <a:gd name="connsiteY102" fmla="*/ 2286000 h 13064490"/>
                <a:gd name="connsiteX103" fmla="*/ 11391900 w 12767104"/>
                <a:gd name="connsiteY103" fmla="*/ 1664970 h 13064490"/>
                <a:gd name="connsiteX104" fmla="*/ 11299698 w 12767104"/>
                <a:gd name="connsiteY104" fmla="*/ 1289304 h 13064490"/>
                <a:gd name="connsiteX105" fmla="*/ 10903186 w 12767104"/>
                <a:gd name="connsiteY105" fmla="*/ 1454980 h 13064490"/>
                <a:gd name="connsiteX106" fmla="*/ 10770870 w 12767104"/>
                <a:gd name="connsiteY106" fmla="*/ 1719072 h 13064490"/>
                <a:gd name="connsiteX107" fmla="*/ 10211943 w 12767104"/>
                <a:gd name="connsiteY107" fmla="*/ 1704594 h 13064490"/>
                <a:gd name="connsiteX108" fmla="*/ 10643616 w 12767104"/>
                <a:gd name="connsiteY108" fmla="*/ 987552 h 13064490"/>
                <a:gd name="connsiteX109" fmla="*/ 10569321 w 12767104"/>
                <a:gd name="connsiteY109" fmla="*/ 768477 h 13064490"/>
                <a:gd name="connsiteX110" fmla="*/ 10310241 w 12767104"/>
                <a:gd name="connsiteY110" fmla="*/ 644652 h 13064490"/>
                <a:gd name="connsiteX111" fmla="*/ 10132695 w 12767104"/>
                <a:gd name="connsiteY111" fmla="*/ 798957 h 13064490"/>
                <a:gd name="connsiteX112" fmla="*/ 9947147 w 12767104"/>
                <a:gd name="connsiteY112" fmla="*/ 712469 h 13064490"/>
                <a:gd name="connsiteX113" fmla="*/ 9564419 w 12767104"/>
                <a:gd name="connsiteY113" fmla="*/ 781585 h 13064490"/>
                <a:gd name="connsiteX114" fmla="*/ 9390887 w 12767104"/>
                <a:gd name="connsiteY114" fmla="*/ 302894 h 13064490"/>
                <a:gd name="connsiteX115" fmla="*/ 9286112 w 12767104"/>
                <a:gd name="connsiteY115" fmla="*/ 152399 h 13064490"/>
                <a:gd name="connsiteX116" fmla="*/ 9089136 w 12767104"/>
                <a:gd name="connsiteY116" fmla="*/ 0 h 13064490"/>
                <a:gd name="connsiteX117" fmla="*/ 9030842 w 12767104"/>
                <a:gd name="connsiteY117" fmla="*/ 188594 h 13064490"/>
                <a:gd name="connsiteX118" fmla="*/ 9137522 w 12767104"/>
                <a:gd name="connsiteY118" fmla="*/ 352424 h 13064490"/>
                <a:gd name="connsiteX119" fmla="*/ 8903207 w 12767104"/>
                <a:gd name="connsiteY119" fmla="*/ 421004 h 13064490"/>
                <a:gd name="connsiteX120" fmla="*/ 8634602 w 12767104"/>
                <a:gd name="connsiteY120" fmla="*/ 548639 h 13064490"/>
                <a:gd name="connsiteX121" fmla="*/ 8421242 w 12767104"/>
                <a:gd name="connsiteY121" fmla="*/ 859154 h 13064490"/>
                <a:gd name="connsiteX122" fmla="*/ 8219312 w 12767104"/>
                <a:gd name="connsiteY122" fmla="*/ 922019 h 13064490"/>
                <a:gd name="connsiteX123" fmla="*/ 8125967 w 12767104"/>
                <a:gd name="connsiteY123" fmla="*/ 1301114 h 13064490"/>
                <a:gd name="connsiteX124" fmla="*/ 8017382 w 12767104"/>
                <a:gd name="connsiteY124" fmla="*/ 1407794 h 13064490"/>
                <a:gd name="connsiteX125" fmla="*/ 7960232 w 12767104"/>
                <a:gd name="connsiteY125" fmla="*/ 1514474 h 13064490"/>
                <a:gd name="connsiteX126" fmla="*/ 7884032 w 12767104"/>
                <a:gd name="connsiteY126" fmla="*/ 1417319 h 13064490"/>
                <a:gd name="connsiteX127" fmla="*/ 7783067 w 12767104"/>
                <a:gd name="connsiteY127" fmla="*/ 1499234 h 13064490"/>
                <a:gd name="connsiteX128" fmla="*/ 7695437 w 12767104"/>
                <a:gd name="connsiteY128" fmla="*/ 1630679 h 13064490"/>
                <a:gd name="connsiteX129" fmla="*/ 7692009 w 12767104"/>
                <a:gd name="connsiteY129" fmla="*/ 1780413 h 13064490"/>
                <a:gd name="connsiteX130" fmla="*/ 7466837 w 12767104"/>
                <a:gd name="connsiteY130" fmla="*/ 1535429 h 13064490"/>
                <a:gd name="connsiteX131" fmla="*/ 7015352 w 12767104"/>
                <a:gd name="connsiteY131" fmla="*/ 1952624 h 13064490"/>
                <a:gd name="connsiteX132" fmla="*/ 6794372 w 12767104"/>
                <a:gd name="connsiteY132" fmla="*/ 1811654 h 13064490"/>
                <a:gd name="connsiteX133" fmla="*/ 6438129 w 12767104"/>
                <a:gd name="connsiteY133" fmla="*/ 2047977 h 13064490"/>
                <a:gd name="connsiteX134" fmla="*/ 6388541 w 12767104"/>
                <a:gd name="connsiteY134" fmla="*/ 2077730 h 13064490"/>
                <a:gd name="connsiteX135" fmla="*/ 6200069 w 12767104"/>
                <a:gd name="connsiteY135" fmla="*/ 2258230 h 13064490"/>
                <a:gd name="connsiteX136" fmla="*/ 6132668 w 12767104"/>
                <a:gd name="connsiteY136" fmla="*/ 2184840 h 13064490"/>
                <a:gd name="connsiteX137" fmla="*/ 6051343 w 12767104"/>
                <a:gd name="connsiteY137" fmla="*/ 2172939 h 13064490"/>
                <a:gd name="connsiteX138" fmla="*/ 6160437 w 12767104"/>
                <a:gd name="connsiteY138" fmla="*/ 2085664 h 13064490"/>
                <a:gd name="connsiteX139" fmla="*/ 6152503 w 12767104"/>
                <a:gd name="connsiteY139" fmla="*/ 2036076 h 13064490"/>
                <a:gd name="connsiteX140" fmla="*/ 6071179 w 12767104"/>
                <a:gd name="connsiteY140" fmla="*/ 2038060 h 13064490"/>
                <a:gd name="connsiteX141" fmla="*/ 5991838 w 12767104"/>
                <a:gd name="connsiteY141" fmla="*/ 2105499 h 13064490"/>
                <a:gd name="connsiteX142" fmla="*/ 5957469 w 12767104"/>
                <a:gd name="connsiteY142" fmla="*/ 2048407 h 13064490"/>
                <a:gd name="connsiteX143" fmla="*/ 5841165 w 12767104"/>
                <a:gd name="connsiteY143" fmla="*/ 2136802 h 13064490"/>
                <a:gd name="connsiteX144" fmla="*/ 5728031 w 12767104"/>
                <a:gd name="connsiteY144" fmla="*/ 2049961 h 13064490"/>
                <a:gd name="connsiteX145" fmla="*/ 5581714 w 12767104"/>
                <a:gd name="connsiteY145" fmla="*/ 2050271 h 13064490"/>
                <a:gd name="connsiteX146" fmla="*/ 5460256 w 12767104"/>
                <a:gd name="connsiteY146" fmla="*/ 2097565 h 13064490"/>
                <a:gd name="connsiteX147" fmla="*/ 5343431 w 12767104"/>
                <a:gd name="connsiteY147" fmla="*/ 2060837 h 13064490"/>
                <a:gd name="connsiteX148" fmla="*/ 5406726 w 12767104"/>
                <a:gd name="connsiteY148" fmla="*/ 1936586 h 13064490"/>
                <a:gd name="connsiteX149" fmla="*/ 5090795 w 12767104"/>
                <a:gd name="connsiteY149" fmla="*/ 1866128 h 13064490"/>
                <a:gd name="connsiteX150" fmla="*/ 5060722 w 12767104"/>
                <a:gd name="connsiteY150" fmla="*/ 1712143 h 13064490"/>
                <a:gd name="connsiteX151" fmla="*/ 4881247 w 12767104"/>
                <a:gd name="connsiteY151" fmla="*/ 1785439 h 13064490"/>
                <a:gd name="connsiteX152" fmla="*/ 4600337 w 12767104"/>
                <a:gd name="connsiteY152" fmla="*/ 1628820 h 13064490"/>
                <a:gd name="connsiteX153" fmla="*/ 4512137 w 12767104"/>
                <a:gd name="connsiteY153" fmla="*/ 1712763 h 13064490"/>
                <a:gd name="connsiteX154" fmla="*/ 4375274 w 12767104"/>
                <a:gd name="connsiteY154" fmla="*/ 1712763 h 13064490"/>
                <a:gd name="connsiteX155" fmla="*/ 4289902 w 12767104"/>
                <a:gd name="connsiteY155" fmla="*/ 1742267 h 13064490"/>
                <a:gd name="connsiteX156" fmla="*/ 4214609 w 12767104"/>
                <a:gd name="connsiteY156" fmla="*/ 1593753 h 13064490"/>
                <a:gd name="connsiteX157" fmla="*/ 4095599 w 12767104"/>
                <a:gd name="connsiteY157" fmla="*/ 1520363 h 13064490"/>
                <a:gd name="connsiteX158" fmla="*/ 4099856 w 12767104"/>
                <a:gd name="connsiteY158" fmla="*/ 1431046 h 13064490"/>
                <a:gd name="connsiteX159" fmla="*/ 3990648 w 12767104"/>
                <a:gd name="connsiteY159" fmla="*/ 1371682 h 13064490"/>
                <a:gd name="connsiteX160" fmla="*/ 3762439 w 12767104"/>
                <a:gd name="connsiteY160" fmla="*/ 1268200 h 13064490"/>
                <a:gd name="connsiteX161" fmla="*/ 3695192 w 12767104"/>
                <a:gd name="connsiteY161" fmla="*/ 1295016 h 13064490"/>
                <a:gd name="connsiteX162" fmla="*/ 3505928 w 12767104"/>
                <a:gd name="connsiteY162" fmla="*/ 1079839 h 13064490"/>
                <a:gd name="connsiteX163" fmla="*/ 3296242 w 12767104"/>
                <a:gd name="connsiteY163" fmla="*/ 1199033 h 13064490"/>
                <a:gd name="connsiteX164" fmla="*/ 3234753 w 12767104"/>
                <a:gd name="connsiteY164" fmla="*/ 1089940 h 13064490"/>
                <a:gd name="connsiteX165" fmla="*/ 3039995 w 12767104"/>
                <a:gd name="connsiteY165" fmla="*/ 1162467 h 13064490"/>
                <a:gd name="connsiteX166" fmla="*/ 2992765 w 12767104"/>
                <a:gd name="connsiteY166" fmla="*/ 1034402 h 13064490"/>
                <a:gd name="connsiteX167" fmla="*/ 2920345 w 12767104"/>
                <a:gd name="connsiteY167" fmla="*/ 1007542 h 13064490"/>
                <a:gd name="connsiteX168" fmla="*/ 2792430 w 12767104"/>
                <a:gd name="connsiteY168" fmla="*/ 1246638 h 13064490"/>
                <a:gd name="connsiteX169" fmla="*/ 2793380 w 12767104"/>
                <a:gd name="connsiteY169" fmla="*/ 1429807 h 13064490"/>
                <a:gd name="connsiteX170" fmla="*/ 2661341 w 12767104"/>
                <a:gd name="connsiteY170" fmla="*/ 1498462 h 13064490"/>
                <a:gd name="connsiteX171" fmla="*/ 2541665 w 12767104"/>
                <a:gd name="connsiteY171" fmla="*/ 1603773 h 13064490"/>
                <a:gd name="connsiteX172" fmla="*/ 2356057 w 12767104"/>
                <a:gd name="connsiteY172" fmla="*/ 1591769 h 13064490"/>
                <a:gd name="connsiteX173" fmla="*/ 2252560 w 12767104"/>
                <a:gd name="connsiteY173" fmla="*/ 1764968 h 13064490"/>
                <a:gd name="connsiteX174" fmla="*/ 2084315 w 12767104"/>
                <a:gd name="connsiteY174" fmla="*/ 1706813 h 13064490"/>
                <a:gd name="connsiteX175" fmla="*/ 2012822 w 12767104"/>
                <a:gd name="connsiteY175" fmla="*/ 1710689 h 13064490"/>
                <a:gd name="connsiteX176" fmla="*/ 2001331 w 12767104"/>
                <a:gd name="connsiteY176" fmla="*/ 1870711 h 13064490"/>
                <a:gd name="connsiteX177" fmla="*/ 1748145 w 12767104"/>
                <a:gd name="connsiteY177" fmla="*/ 1946574 h 13064490"/>
                <a:gd name="connsiteX178" fmla="*/ 1383791 w 12767104"/>
                <a:gd name="connsiteY178" fmla="*/ 1783248 h 13064490"/>
                <a:gd name="connsiteX179" fmla="*/ 1075680 w 12767104"/>
                <a:gd name="connsiteY179" fmla="*/ 1999047 h 13064490"/>
                <a:gd name="connsiteX180" fmla="*/ 1053084 w 12767104"/>
                <a:gd name="connsiteY180" fmla="*/ 2431542 h 13064490"/>
                <a:gd name="connsiteX181" fmla="*/ 514350 w 12767104"/>
                <a:gd name="connsiteY181" fmla="*/ 2355342 h 13064490"/>
                <a:gd name="connsiteX182" fmla="*/ 469831 w 12767104"/>
                <a:gd name="connsiteY182" fmla="*/ 2529838 h 13064490"/>
                <a:gd name="connsiteX183" fmla="*/ 0 w 12767104"/>
                <a:gd name="connsiteY183" fmla="*/ 2450592 h 13064490"/>
                <a:gd name="connsiteX0" fmla="*/ 0 w 12767104"/>
                <a:gd name="connsiteY0" fmla="*/ 2450592 h 13064490"/>
                <a:gd name="connsiteX1" fmla="*/ 266319 w 12767104"/>
                <a:gd name="connsiteY1" fmla="*/ 2830068 h 13064490"/>
                <a:gd name="connsiteX2" fmla="*/ 715899 w 12767104"/>
                <a:gd name="connsiteY2" fmla="*/ 2767965 h 13064490"/>
                <a:gd name="connsiteX3" fmla="*/ 1254633 w 12767104"/>
                <a:gd name="connsiteY3" fmla="*/ 3008757 h 13064490"/>
                <a:gd name="connsiteX4" fmla="*/ 1414652 w 12767104"/>
                <a:gd name="connsiteY4" fmla="*/ 3208019 h 13064490"/>
                <a:gd name="connsiteX5" fmla="*/ 1605152 w 12767104"/>
                <a:gd name="connsiteY5" fmla="*/ 3383279 h 13064490"/>
                <a:gd name="connsiteX6" fmla="*/ 1776602 w 12767104"/>
                <a:gd name="connsiteY6" fmla="*/ 3274694 h 13064490"/>
                <a:gd name="connsiteX7" fmla="*/ 2104262 w 12767104"/>
                <a:gd name="connsiteY7" fmla="*/ 3577589 h 13064490"/>
                <a:gd name="connsiteX8" fmla="*/ 2044827 w 12767104"/>
                <a:gd name="connsiteY8" fmla="*/ 3737610 h 13064490"/>
                <a:gd name="connsiteX9" fmla="*/ 2681477 w 12767104"/>
                <a:gd name="connsiteY9" fmla="*/ 3979544 h 13064490"/>
                <a:gd name="connsiteX10" fmla="*/ 3096767 w 12767104"/>
                <a:gd name="connsiteY10" fmla="*/ 3918584 h 13064490"/>
                <a:gd name="connsiteX11" fmla="*/ 3167252 w 12767104"/>
                <a:gd name="connsiteY11" fmla="*/ 4078604 h 13064490"/>
                <a:gd name="connsiteX12" fmla="*/ 3313937 w 12767104"/>
                <a:gd name="connsiteY12" fmla="*/ 4000499 h 13064490"/>
                <a:gd name="connsiteX13" fmla="*/ 3447669 w 12767104"/>
                <a:gd name="connsiteY13" fmla="*/ 4025646 h 13064490"/>
                <a:gd name="connsiteX14" fmla="*/ 3510152 w 12767104"/>
                <a:gd name="connsiteY14" fmla="*/ 4219574 h 13064490"/>
                <a:gd name="connsiteX15" fmla="*/ 3515867 w 12767104"/>
                <a:gd name="connsiteY15" fmla="*/ 4589144 h 13064490"/>
                <a:gd name="connsiteX16" fmla="*/ 3371087 w 12767104"/>
                <a:gd name="connsiteY16" fmla="*/ 4928234 h 13064490"/>
                <a:gd name="connsiteX17" fmla="*/ 3479672 w 12767104"/>
                <a:gd name="connsiteY17" fmla="*/ 5463539 h 13064490"/>
                <a:gd name="connsiteX18" fmla="*/ 3310127 w 12767104"/>
                <a:gd name="connsiteY18" fmla="*/ 5494019 h 13064490"/>
                <a:gd name="connsiteX19" fmla="*/ 3172967 w 12767104"/>
                <a:gd name="connsiteY19" fmla="*/ 6015989 h 13064490"/>
                <a:gd name="connsiteX20" fmla="*/ 3262502 w 12767104"/>
                <a:gd name="connsiteY20" fmla="*/ 6031229 h 13064490"/>
                <a:gd name="connsiteX21" fmla="*/ 3315842 w 12767104"/>
                <a:gd name="connsiteY21" fmla="*/ 6193154 h 13064490"/>
                <a:gd name="connsiteX22" fmla="*/ 3464432 w 12767104"/>
                <a:gd name="connsiteY22" fmla="*/ 6115049 h 13064490"/>
                <a:gd name="connsiteX23" fmla="*/ 3593972 w 12767104"/>
                <a:gd name="connsiteY23" fmla="*/ 6273164 h 13064490"/>
                <a:gd name="connsiteX24" fmla="*/ 3835146 w 12767104"/>
                <a:gd name="connsiteY24" fmla="*/ 6307836 h 13064490"/>
                <a:gd name="connsiteX25" fmla="*/ 3643502 w 12767104"/>
                <a:gd name="connsiteY25" fmla="*/ 6793229 h 13064490"/>
                <a:gd name="connsiteX26" fmla="*/ 3704462 w 12767104"/>
                <a:gd name="connsiteY26" fmla="*/ 7218044 h 13064490"/>
                <a:gd name="connsiteX27" fmla="*/ 3508247 w 12767104"/>
                <a:gd name="connsiteY27" fmla="*/ 7745729 h 13064490"/>
                <a:gd name="connsiteX28" fmla="*/ 3654932 w 12767104"/>
                <a:gd name="connsiteY28" fmla="*/ 7880984 h 13064490"/>
                <a:gd name="connsiteX29" fmla="*/ 3396234 w 12767104"/>
                <a:gd name="connsiteY29" fmla="*/ 8180451 h 13064490"/>
                <a:gd name="connsiteX30" fmla="*/ 3645407 w 12767104"/>
                <a:gd name="connsiteY30" fmla="*/ 8650604 h 13064490"/>
                <a:gd name="connsiteX31" fmla="*/ 4189476 w 12767104"/>
                <a:gd name="connsiteY31" fmla="*/ 9107805 h 13064490"/>
                <a:gd name="connsiteX32" fmla="*/ 4317872 w 12767104"/>
                <a:gd name="connsiteY32" fmla="*/ 9022079 h 13064490"/>
                <a:gd name="connsiteX33" fmla="*/ 4573142 w 12767104"/>
                <a:gd name="connsiteY33" fmla="*/ 9305924 h 13064490"/>
                <a:gd name="connsiteX34" fmla="*/ 4847462 w 12767104"/>
                <a:gd name="connsiteY34" fmla="*/ 9330689 h 13064490"/>
                <a:gd name="connsiteX35" fmla="*/ 5024627 w 12767104"/>
                <a:gd name="connsiteY35" fmla="*/ 9193529 h 13064490"/>
                <a:gd name="connsiteX36" fmla="*/ 5401817 w 12767104"/>
                <a:gd name="connsiteY36" fmla="*/ 9408794 h 13064490"/>
                <a:gd name="connsiteX37" fmla="*/ 5702807 w 12767104"/>
                <a:gd name="connsiteY37" fmla="*/ 9414509 h 13064490"/>
                <a:gd name="connsiteX38" fmla="*/ 5805677 w 12767104"/>
                <a:gd name="connsiteY38" fmla="*/ 9641204 h 13064490"/>
                <a:gd name="connsiteX39" fmla="*/ 6116192 w 12767104"/>
                <a:gd name="connsiteY39" fmla="*/ 9660254 h 13064490"/>
                <a:gd name="connsiteX40" fmla="*/ 6206109 w 12767104"/>
                <a:gd name="connsiteY40" fmla="*/ 9857613 h 13064490"/>
                <a:gd name="connsiteX41" fmla="*/ 6379082 w 12767104"/>
                <a:gd name="connsiteY41" fmla="*/ 9858374 h 13064490"/>
                <a:gd name="connsiteX42" fmla="*/ 6531482 w 12767104"/>
                <a:gd name="connsiteY42" fmla="*/ 10033634 h 13064490"/>
                <a:gd name="connsiteX43" fmla="*/ 6741032 w 12767104"/>
                <a:gd name="connsiteY43" fmla="*/ 10033634 h 13064490"/>
                <a:gd name="connsiteX44" fmla="*/ 6769607 w 12767104"/>
                <a:gd name="connsiteY44" fmla="*/ 10528934 h 13064490"/>
                <a:gd name="connsiteX45" fmla="*/ 6960108 w 12767104"/>
                <a:gd name="connsiteY45" fmla="*/ 10938891 h 13064490"/>
                <a:gd name="connsiteX46" fmla="*/ 6458712 w 12767104"/>
                <a:gd name="connsiteY46" fmla="*/ 11369040 h 13064490"/>
                <a:gd name="connsiteX47" fmla="*/ 6592443 w 12767104"/>
                <a:gd name="connsiteY47" fmla="*/ 11569065 h 13064490"/>
                <a:gd name="connsiteX48" fmla="*/ 6723888 w 12767104"/>
                <a:gd name="connsiteY48" fmla="*/ 11530965 h 13064490"/>
                <a:gd name="connsiteX49" fmla="*/ 6826758 w 12767104"/>
                <a:gd name="connsiteY49" fmla="*/ 11633835 h 13064490"/>
                <a:gd name="connsiteX50" fmla="*/ 6834378 w 12767104"/>
                <a:gd name="connsiteY50" fmla="*/ 11870055 h 13064490"/>
                <a:gd name="connsiteX51" fmla="*/ 6950583 w 12767104"/>
                <a:gd name="connsiteY51" fmla="*/ 12011025 h 13064490"/>
                <a:gd name="connsiteX52" fmla="*/ 7009638 w 12767104"/>
                <a:gd name="connsiteY52" fmla="*/ 12390120 h 13064490"/>
                <a:gd name="connsiteX53" fmla="*/ 6941058 w 12767104"/>
                <a:gd name="connsiteY53" fmla="*/ 12628245 h 13064490"/>
                <a:gd name="connsiteX54" fmla="*/ 7076313 w 12767104"/>
                <a:gd name="connsiteY54" fmla="*/ 12847320 h 13064490"/>
                <a:gd name="connsiteX55" fmla="*/ 7202043 w 12767104"/>
                <a:gd name="connsiteY55" fmla="*/ 12943713 h 13064490"/>
                <a:gd name="connsiteX56" fmla="*/ 7287768 w 12767104"/>
                <a:gd name="connsiteY56" fmla="*/ 12799695 h 13064490"/>
                <a:gd name="connsiteX57" fmla="*/ 7377303 w 12767104"/>
                <a:gd name="connsiteY57" fmla="*/ 12759690 h 13064490"/>
                <a:gd name="connsiteX58" fmla="*/ 7748778 w 12767104"/>
                <a:gd name="connsiteY58" fmla="*/ 12538710 h 13064490"/>
                <a:gd name="connsiteX59" fmla="*/ 8312658 w 12767104"/>
                <a:gd name="connsiteY59" fmla="*/ 13034010 h 13064490"/>
                <a:gd name="connsiteX60" fmla="*/ 8440293 w 12767104"/>
                <a:gd name="connsiteY60" fmla="*/ 12971145 h 13064490"/>
                <a:gd name="connsiteX61" fmla="*/ 8819388 w 12767104"/>
                <a:gd name="connsiteY61" fmla="*/ 13013055 h 13064490"/>
                <a:gd name="connsiteX62" fmla="*/ 9089898 w 12767104"/>
                <a:gd name="connsiteY62" fmla="*/ 13064490 h 13064490"/>
                <a:gd name="connsiteX63" fmla="*/ 9554718 w 12767104"/>
                <a:gd name="connsiteY63" fmla="*/ 12974954 h 13064490"/>
                <a:gd name="connsiteX64" fmla="*/ 9853803 w 12767104"/>
                <a:gd name="connsiteY64" fmla="*/ 12885420 h 13064490"/>
                <a:gd name="connsiteX65" fmla="*/ 9954006 w 12767104"/>
                <a:gd name="connsiteY65" fmla="*/ 12968097 h 13064490"/>
                <a:gd name="connsiteX66" fmla="*/ 10019538 w 12767104"/>
                <a:gd name="connsiteY66" fmla="*/ 12891134 h 13064490"/>
                <a:gd name="connsiteX67" fmla="*/ 10107168 w 12767104"/>
                <a:gd name="connsiteY67" fmla="*/ 12702539 h 13064490"/>
                <a:gd name="connsiteX68" fmla="*/ 10103358 w 12767104"/>
                <a:gd name="connsiteY68" fmla="*/ 12614909 h 13064490"/>
                <a:gd name="connsiteX69" fmla="*/ 10177653 w 12767104"/>
                <a:gd name="connsiteY69" fmla="*/ 12538709 h 13064490"/>
                <a:gd name="connsiteX70" fmla="*/ 10135743 w 12767104"/>
                <a:gd name="connsiteY70" fmla="*/ 12378689 h 13064490"/>
                <a:gd name="connsiteX71" fmla="*/ 10267188 w 12767104"/>
                <a:gd name="connsiteY71" fmla="*/ 12338684 h 13064490"/>
                <a:gd name="connsiteX72" fmla="*/ 10419207 w 12767104"/>
                <a:gd name="connsiteY72" fmla="*/ 11967972 h 13064490"/>
                <a:gd name="connsiteX73" fmla="*/ 11149203 w 12767104"/>
                <a:gd name="connsiteY73" fmla="*/ 12121514 h 13064490"/>
                <a:gd name="connsiteX74" fmla="*/ 12090273 w 12767104"/>
                <a:gd name="connsiteY74" fmla="*/ 11727179 h 13064490"/>
                <a:gd name="connsiteX75" fmla="*/ 12248388 w 12767104"/>
                <a:gd name="connsiteY75" fmla="*/ 11870054 h 13064490"/>
                <a:gd name="connsiteX76" fmla="*/ 12362688 w 12767104"/>
                <a:gd name="connsiteY76" fmla="*/ 11891009 h 13064490"/>
                <a:gd name="connsiteX77" fmla="*/ 12524613 w 12767104"/>
                <a:gd name="connsiteY77" fmla="*/ 11662409 h 13064490"/>
                <a:gd name="connsiteX78" fmla="*/ 12600813 w 12767104"/>
                <a:gd name="connsiteY78" fmla="*/ 11622404 h 13064490"/>
                <a:gd name="connsiteX79" fmla="*/ 12658344 w 12767104"/>
                <a:gd name="connsiteY79" fmla="*/ 11645265 h 13064490"/>
                <a:gd name="connsiteX80" fmla="*/ 12758928 w 12767104"/>
                <a:gd name="connsiteY80" fmla="*/ 11344274 h 13064490"/>
                <a:gd name="connsiteX81" fmla="*/ 12446507 w 12767104"/>
                <a:gd name="connsiteY81" fmla="*/ 10921364 h 13064490"/>
                <a:gd name="connsiteX82" fmla="*/ 12383642 w 12767104"/>
                <a:gd name="connsiteY82" fmla="*/ 10618469 h 13064490"/>
                <a:gd name="connsiteX83" fmla="*/ 12201906 w 12767104"/>
                <a:gd name="connsiteY83" fmla="*/ 10423017 h 13064490"/>
                <a:gd name="connsiteX84" fmla="*/ 12216002 w 12767104"/>
                <a:gd name="connsiteY84" fmla="*/ 10138409 h 13064490"/>
                <a:gd name="connsiteX85" fmla="*/ 12560807 w 12767104"/>
                <a:gd name="connsiteY85" fmla="*/ 9631679 h 13064490"/>
                <a:gd name="connsiteX86" fmla="*/ 12693777 w 12767104"/>
                <a:gd name="connsiteY86" fmla="*/ 8833866 h 13064490"/>
                <a:gd name="connsiteX87" fmla="*/ 12472416 w 12767104"/>
                <a:gd name="connsiteY87" fmla="*/ 8590407 h 13064490"/>
                <a:gd name="connsiteX88" fmla="*/ 12508992 w 12767104"/>
                <a:gd name="connsiteY88" fmla="*/ 7827264 h 13064490"/>
                <a:gd name="connsiteX89" fmla="*/ 12256389 w 12767104"/>
                <a:gd name="connsiteY89" fmla="*/ 7655052 h 13064490"/>
                <a:gd name="connsiteX90" fmla="*/ 11978640 w 12767104"/>
                <a:gd name="connsiteY90" fmla="*/ 7424928 h 13064490"/>
                <a:gd name="connsiteX91" fmla="*/ 11887200 w 12767104"/>
                <a:gd name="connsiteY91" fmla="*/ 6784848 h 13064490"/>
                <a:gd name="connsiteX92" fmla="*/ 12052173 w 12767104"/>
                <a:gd name="connsiteY92" fmla="*/ 6573774 h 13064490"/>
                <a:gd name="connsiteX93" fmla="*/ 12172950 w 12767104"/>
                <a:gd name="connsiteY93" fmla="*/ 6334887 h 13064490"/>
                <a:gd name="connsiteX94" fmla="*/ 12179808 w 12767104"/>
                <a:gd name="connsiteY94" fmla="*/ 5888736 h 13064490"/>
                <a:gd name="connsiteX95" fmla="*/ 11915394 w 12767104"/>
                <a:gd name="connsiteY95" fmla="*/ 5550027 h 13064490"/>
                <a:gd name="connsiteX96" fmla="*/ 11612880 w 12767104"/>
                <a:gd name="connsiteY96" fmla="*/ 5285232 h 13064490"/>
                <a:gd name="connsiteX97" fmla="*/ 11137392 w 12767104"/>
                <a:gd name="connsiteY97" fmla="*/ 4791456 h 13064490"/>
                <a:gd name="connsiteX98" fmla="*/ 10345674 w 12767104"/>
                <a:gd name="connsiteY98" fmla="*/ 4283583 h 13064490"/>
                <a:gd name="connsiteX99" fmla="*/ 10364343 w 12767104"/>
                <a:gd name="connsiteY99" fmla="*/ 3643122 h 13064490"/>
                <a:gd name="connsiteX100" fmla="*/ 10991088 w 12767104"/>
                <a:gd name="connsiteY100" fmla="*/ 3035808 h 13064490"/>
                <a:gd name="connsiteX101" fmla="*/ 11228832 w 12767104"/>
                <a:gd name="connsiteY101" fmla="*/ 2523744 h 13064490"/>
                <a:gd name="connsiteX102" fmla="*/ 11155680 w 12767104"/>
                <a:gd name="connsiteY102" fmla="*/ 2286000 h 13064490"/>
                <a:gd name="connsiteX103" fmla="*/ 11391900 w 12767104"/>
                <a:gd name="connsiteY103" fmla="*/ 1664970 h 13064490"/>
                <a:gd name="connsiteX104" fmla="*/ 11299698 w 12767104"/>
                <a:gd name="connsiteY104" fmla="*/ 1289304 h 13064490"/>
                <a:gd name="connsiteX105" fmla="*/ 10903186 w 12767104"/>
                <a:gd name="connsiteY105" fmla="*/ 1454980 h 13064490"/>
                <a:gd name="connsiteX106" fmla="*/ 10770870 w 12767104"/>
                <a:gd name="connsiteY106" fmla="*/ 1719072 h 13064490"/>
                <a:gd name="connsiteX107" fmla="*/ 10211943 w 12767104"/>
                <a:gd name="connsiteY107" fmla="*/ 1704594 h 13064490"/>
                <a:gd name="connsiteX108" fmla="*/ 10643616 w 12767104"/>
                <a:gd name="connsiteY108" fmla="*/ 987552 h 13064490"/>
                <a:gd name="connsiteX109" fmla="*/ 10569321 w 12767104"/>
                <a:gd name="connsiteY109" fmla="*/ 768477 h 13064490"/>
                <a:gd name="connsiteX110" fmla="*/ 10310241 w 12767104"/>
                <a:gd name="connsiteY110" fmla="*/ 644652 h 13064490"/>
                <a:gd name="connsiteX111" fmla="*/ 10132695 w 12767104"/>
                <a:gd name="connsiteY111" fmla="*/ 798957 h 13064490"/>
                <a:gd name="connsiteX112" fmla="*/ 9947147 w 12767104"/>
                <a:gd name="connsiteY112" fmla="*/ 712469 h 13064490"/>
                <a:gd name="connsiteX113" fmla="*/ 9564419 w 12767104"/>
                <a:gd name="connsiteY113" fmla="*/ 781585 h 13064490"/>
                <a:gd name="connsiteX114" fmla="*/ 9390887 w 12767104"/>
                <a:gd name="connsiteY114" fmla="*/ 302894 h 13064490"/>
                <a:gd name="connsiteX115" fmla="*/ 9286112 w 12767104"/>
                <a:gd name="connsiteY115" fmla="*/ 152399 h 13064490"/>
                <a:gd name="connsiteX116" fmla="*/ 9089136 w 12767104"/>
                <a:gd name="connsiteY116" fmla="*/ 0 h 13064490"/>
                <a:gd name="connsiteX117" fmla="*/ 9030842 w 12767104"/>
                <a:gd name="connsiteY117" fmla="*/ 188594 h 13064490"/>
                <a:gd name="connsiteX118" fmla="*/ 9137522 w 12767104"/>
                <a:gd name="connsiteY118" fmla="*/ 352424 h 13064490"/>
                <a:gd name="connsiteX119" fmla="*/ 8903207 w 12767104"/>
                <a:gd name="connsiteY119" fmla="*/ 421004 h 13064490"/>
                <a:gd name="connsiteX120" fmla="*/ 8634602 w 12767104"/>
                <a:gd name="connsiteY120" fmla="*/ 548639 h 13064490"/>
                <a:gd name="connsiteX121" fmla="*/ 8421242 w 12767104"/>
                <a:gd name="connsiteY121" fmla="*/ 859154 h 13064490"/>
                <a:gd name="connsiteX122" fmla="*/ 8219312 w 12767104"/>
                <a:gd name="connsiteY122" fmla="*/ 922019 h 13064490"/>
                <a:gd name="connsiteX123" fmla="*/ 8125967 w 12767104"/>
                <a:gd name="connsiteY123" fmla="*/ 1301114 h 13064490"/>
                <a:gd name="connsiteX124" fmla="*/ 8017382 w 12767104"/>
                <a:gd name="connsiteY124" fmla="*/ 1407794 h 13064490"/>
                <a:gd name="connsiteX125" fmla="*/ 7960232 w 12767104"/>
                <a:gd name="connsiteY125" fmla="*/ 1514474 h 13064490"/>
                <a:gd name="connsiteX126" fmla="*/ 7884032 w 12767104"/>
                <a:gd name="connsiteY126" fmla="*/ 1417319 h 13064490"/>
                <a:gd name="connsiteX127" fmla="*/ 7783067 w 12767104"/>
                <a:gd name="connsiteY127" fmla="*/ 1499234 h 13064490"/>
                <a:gd name="connsiteX128" fmla="*/ 7695437 w 12767104"/>
                <a:gd name="connsiteY128" fmla="*/ 1630679 h 13064490"/>
                <a:gd name="connsiteX129" fmla="*/ 7692009 w 12767104"/>
                <a:gd name="connsiteY129" fmla="*/ 1780413 h 13064490"/>
                <a:gd name="connsiteX130" fmla="*/ 7466837 w 12767104"/>
                <a:gd name="connsiteY130" fmla="*/ 1535429 h 13064490"/>
                <a:gd name="connsiteX131" fmla="*/ 7044222 w 12767104"/>
                <a:gd name="connsiteY131" fmla="*/ 1965791 h 13064490"/>
                <a:gd name="connsiteX132" fmla="*/ 6794372 w 12767104"/>
                <a:gd name="connsiteY132" fmla="*/ 1811654 h 13064490"/>
                <a:gd name="connsiteX133" fmla="*/ 6438129 w 12767104"/>
                <a:gd name="connsiteY133" fmla="*/ 2047977 h 13064490"/>
                <a:gd name="connsiteX134" fmla="*/ 6388541 w 12767104"/>
                <a:gd name="connsiteY134" fmla="*/ 2077730 h 13064490"/>
                <a:gd name="connsiteX135" fmla="*/ 6200069 w 12767104"/>
                <a:gd name="connsiteY135" fmla="*/ 2258230 h 13064490"/>
                <a:gd name="connsiteX136" fmla="*/ 6132668 w 12767104"/>
                <a:gd name="connsiteY136" fmla="*/ 2184840 h 13064490"/>
                <a:gd name="connsiteX137" fmla="*/ 6051343 w 12767104"/>
                <a:gd name="connsiteY137" fmla="*/ 2172939 h 13064490"/>
                <a:gd name="connsiteX138" fmla="*/ 6160437 w 12767104"/>
                <a:gd name="connsiteY138" fmla="*/ 2085664 h 13064490"/>
                <a:gd name="connsiteX139" fmla="*/ 6152503 w 12767104"/>
                <a:gd name="connsiteY139" fmla="*/ 2036076 h 13064490"/>
                <a:gd name="connsiteX140" fmla="*/ 6071179 w 12767104"/>
                <a:gd name="connsiteY140" fmla="*/ 2038060 h 13064490"/>
                <a:gd name="connsiteX141" fmla="*/ 5991838 w 12767104"/>
                <a:gd name="connsiteY141" fmla="*/ 2105499 h 13064490"/>
                <a:gd name="connsiteX142" fmla="*/ 5957469 w 12767104"/>
                <a:gd name="connsiteY142" fmla="*/ 2048407 h 13064490"/>
                <a:gd name="connsiteX143" fmla="*/ 5841165 w 12767104"/>
                <a:gd name="connsiteY143" fmla="*/ 2136802 h 13064490"/>
                <a:gd name="connsiteX144" fmla="*/ 5728031 w 12767104"/>
                <a:gd name="connsiteY144" fmla="*/ 2049961 h 13064490"/>
                <a:gd name="connsiteX145" fmla="*/ 5581714 w 12767104"/>
                <a:gd name="connsiteY145" fmla="*/ 2050271 h 13064490"/>
                <a:gd name="connsiteX146" fmla="*/ 5460256 w 12767104"/>
                <a:gd name="connsiteY146" fmla="*/ 2097565 h 13064490"/>
                <a:gd name="connsiteX147" fmla="*/ 5343431 w 12767104"/>
                <a:gd name="connsiteY147" fmla="*/ 2060837 h 13064490"/>
                <a:gd name="connsiteX148" fmla="*/ 5406726 w 12767104"/>
                <a:gd name="connsiteY148" fmla="*/ 1936586 h 13064490"/>
                <a:gd name="connsiteX149" fmla="*/ 5090795 w 12767104"/>
                <a:gd name="connsiteY149" fmla="*/ 1866128 h 13064490"/>
                <a:gd name="connsiteX150" fmla="*/ 5060722 w 12767104"/>
                <a:gd name="connsiteY150" fmla="*/ 1712143 h 13064490"/>
                <a:gd name="connsiteX151" fmla="*/ 4881247 w 12767104"/>
                <a:gd name="connsiteY151" fmla="*/ 1785439 h 13064490"/>
                <a:gd name="connsiteX152" fmla="*/ 4600337 w 12767104"/>
                <a:gd name="connsiteY152" fmla="*/ 1628820 h 13064490"/>
                <a:gd name="connsiteX153" fmla="*/ 4512137 w 12767104"/>
                <a:gd name="connsiteY153" fmla="*/ 1712763 h 13064490"/>
                <a:gd name="connsiteX154" fmla="*/ 4375274 w 12767104"/>
                <a:gd name="connsiteY154" fmla="*/ 1712763 h 13064490"/>
                <a:gd name="connsiteX155" fmla="*/ 4289902 w 12767104"/>
                <a:gd name="connsiteY155" fmla="*/ 1742267 h 13064490"/>
                <a:gd name="connsiteX156" fmla="*/ 4214609 w 12767104"/>
                <a:gd name="connsiteY156" fmla="*/ 1593753 h 13064490"/>
                <a:gd name="connsiteX157" fmla="*/ 4095599 w 12767104"/>
                <a:gd name="connsiteY157" fmla="*/ 1520363 h 13064490"/>
                <a:gd name="connsiteX158" fmla="*/ 4099856 w 12767104"/>
                <a:gd name="connsiteY158" fmla="*/ 1431046 h 13064490"/>
                <a:gd name="connsiteX159" fmla="*/ 3990648 w 12767104"/>
                <a:gd name="connsiteY159" fmla="*/ 1371682 h 13064490"/>
                <a:gd name="connsiteX160" fmla="*/ 3762439 w 12767104"/>
                <a:gd name="connsiteY160" fmla="*/ 1268200 h 13064490"/>
                <a:gd name="connsiteX161" fmla="*/ 3695192 w 12767104"/>
                <a:gd name="connsiteY161" fmla="*/ 1295016 h 13064490"/>
                <a:gd name="connsiteX162" fmla="*/ 3505928 w 12767104"/>
                <a:gd name="connsiteY162" fmla="*/ 1079839 h 13064490"/>
                <a:gd name="connsiteX163" fmla="*/ 3296242 w 12767104"/>
                <a:gd name="connsiteY163" fmla="*/ 1199033 h 13064490"/>
                <a:gd name="connsiteX164" fmla="*/ 3234753 w 12767104"/>
                <a:gd name="connsiteY164" fmla="*/ 1089940 h 13064490"/>
                <a:gd name="connsiteX165" fmla="*/ 3039995 w 12767104"/>
                <a:gd name="connsiteY165" fmla="*/ 1162467 h 13064490"/>
                <a:gd name="connsiteX166" fmla="*/ 2992765 w 12767104"/>
                <a:gd name="connsiteY166" fmla="*/ 1034402 h 13064490"/>
                <a:gd name="connsiteX167" fmla="*/ 2920345 w 12767104"/>
                <a:gd name="connsiteY167" fmla="*/ 1007542 h 13064490"/>
                <a:gd name="connsiteX168" fmla="*/ 2792430 w 12767104"/>
                <a:gd name="connsiteY168" fmla="*/ 1246638 h 13064490"/>
                <a:gd name="connsiteX169" fmla="*/ 2793380 w 12767104"/>
                <a:gd name="connsiteY169" fmla="*/ 1429807 h 13064490"/>
                <a:gd name="connsiteX170" fmla="*/ 2661341 w 12767104"/>
                <a:gd name="connsiteY170" fmla="*/ 1498462 h 13064490"/>
                <a:gd name="connsiteX171" fmla="*/ 2541665 w 12767104"/>
                <a:gd name="connsiteY171" fmla="*/ 1603773 h 13064490"/>
                <a:gd name="connsiteX172" fmla="*/ 2356057 w 12767104"/>
                <a:gd name="connsiteY172" fmla="*/ 1591769 h 13064490"/>
                <a:gd name="connsiteX173" fmla="*/ 2252560 w 12767104"/>
                <a:gd name="connsiteY173" fmla="*/ 1764968 h 13064490"/>
                <a:gd name="connsiteX174" fmla="*/ 2084315 w 12767104"/>
                <a:gd name="connsiteY174" fmla="*/ 1706813 h 13064490"/>
                <a:gd name="connsiteX175" fmla="*/ 2012822 w 12767104"/>
                <a:gd name="connsiteY175" fmla="*/ 1710689 h 13064490"/>
                <a:gd name="connsiteX176" fmla="*/ 2001331 w 12767104"/>
                <a:gd name="connsiteY176" fmla="*/ 1870711 h 13064490"/>
                <a:gd name="connsiteX177" fmla="*/ 1748145 w 12767104"/>
                <a:gd name="connsiteY177" fmla="*/ 1946574 h 13064490"/>
                <a:gd name="connsiteX178" fmla="*/ 1383791 w 12767104"/>
                <a:gd name="connsiteY178" fmla="*/ 1783248 h 13064490"/>
                <a:gd name="connsiteX179" fmla="*/ 1075680 w 12767104"/>
                <a:gd name="connsiteY179" fmla="*/ 1999047 h 13064490"/>
                <a:gd name="connsiteX180" fmla="*/ 1053084 w 12767104"/>
                <a:gd name="connsiteY180" fmla="*/ 2431542 h 13064490"/>
                <a:gd name="connsiteX181" fmla="*/ 514350 w 12767104"/>
                <a:gd name="connsiteY181" fmla="*/ 2355342 h 13064490"/>
                <a:gd name="connsiteX182" fmla="*/ 469831 w 12767104"/>
                <a:gd name="connsiteY182" fmla="*/ 2529838 h 13064490"/>
                <a:gd name="connsiteX183" fmla="*/ 0 w 12767104"/>
                <a:gd name="connsiteY183" fmla="*/ 2450592 h 13064490"/>
                <a:gd name="connsiteX0" fmla="*/ 0 w 12767104"/>
                <a:gd name="connsiteY0" fmla="*/ 2450592 h 13064490"/>
                <a:gd name="connsiteX1" fmla="*/ 266319 w 12767104"/>
                <a:gd name="connsiteY1" fmla="*/ 2830068 h 13064490"/>
                <a:gd name="connsiteX2" fmla="*/ 715899 w 12767104"/>
                <a:gd name="connsiteY2" fmla="*/ 2767965 h 13064490"/>
                <a:gd name="connsiteX3" fmla="*/ 1254633 w 12767104"/>
                <a:gd name="connsiteY3" fmla="*/ 3008757 h 13064490"/>
                <a:gd name="connsiteX4" fmla="*/ 1414652 w 12767104"/>
                <a:gd name="connsiteY4" fmla="*/ 3208019 h 13064490"/>
                <a:gd name="connsiteX5" fmla="*/ 1605152 w 12767104"/>
                <a:gd name="connsiteY5" fmla="*/ 3383279 h 13064490"/>
                <a:gd name="connsiteX6" fmla="*/ 1776602 w 12767104"/>
                <a:gd name="connsiteY6" fmla="*/ 3274694 h 13064490"/>
                <a:gd name="connsiteX7" fmla="*/ 2104262 w 12767104"/>
                <a:gd name="connsiteY7" fmla="*/ 3577589 h 13064490"/>
                <a:gd name="connsiteX8" fmla="*/ 2044827 w 12767104"/>
                <a:gd name="connsiteY8" fmla="*/ 3737610 h 13064490"/>
                <a:gd name="connsiteX9" fmla="*/ 2681477 w 12767104"/>
                <a:gd name="connsiteY9" fmla="*/ 3979544 h 13064490"/>
                <a:gd name="connsiteX10" fmla="*/ 3096767 w 12767104"/>
                <a:gd name="connsiteY10" fmla="*/ 3918584 h 13064490"/>
                <a:gd name="connsiteX11" fmla="*/ 3167252 w 12767104"/>
                <a:gd name="connsiteY11" fmla="*/ 4078604 h 13064490"/>
                <a:gd name="connsiteX12" fmla="*/ 3313937 w 12767104"/>
                <a:gd name="connsiteY12" fmla="*/ 4000499 h 13064490"/>
                <a:gd name="connsiteX13" fmla="*/ 3447669 w 12767104"/>
                <a:gd name="connsiteY13" fmla="*/ 4025646 h 13064490"/>
                <a:gd name="connsiteX14" fmla="*/ 3510152 w 12767104"/>
                <a:gd name="connsiteY14" fmla="*/ 4219574 h 13064490"/>
                <a:gd name="connsiteX15" fmla="*/ 3515867 w 12767104"/>
                <a:gd name="connsiteY15" fmla="*/ 4589144 h 13064490"/>
                <a:gd name="connsiteX16" fmla="*/ 3371087 w 12767104"/>
                <a:gd name="connsiteY16" fmla="*/ 4928234 h 13064490"/>
                <a:gd name="connsiteX17" fmla="*/ 3479672 w 12767104"/>
                <a:gd name="connsiteY17" fmla="*/ 5463539 h 13064490"/>
                <a:gd name="connsiteX18" fmla="*/ 3310127 w 12767104"/>
                <a:gd name="connsiteY18" fmla="*/ 5494019 h 13064490"/>
                <a:gd name="connsiteX19" fmla="*/ 3172967 w 12767104"/>
                <a:gd name="connsiteY19" fmla="*/ 6015989 h 13064490"/>
                <a:gd name="connsiteX20" fmla="*/ 3262502 w 12767104"/>
                <a:gd name="connsiteY20" fmla="*/ 6031229 h 13064490"/>
                <a:gd name="connsiteX21" fmla="*/ 3315842 w 12767104"/>
                <a:gd name="connsiteY21" fmla="*/ 6193154 h 13064490"/>
                <a:gd name="connsiteX22" fmla="*/ 3464432 w 12767104"/>
                <a:gd name="connsiteY22" fmla="*/ 6115049 h 13064490"/>
                <a:gd name="connsiteX23" fmla="*/ 3593972 w 12767104"/>
                <a:gd name="connsiteY23" fmla="*/ 6273164 h 13064490"/>
                <a:gd name="connsiteX24" fmla="*/ 3835146 w 12767104"/>
                <a:gd name="connsiteY24" fmla="*/ 6307836 h 13064490"/>
                <a:gd name="connsiteX25" fmla="*/ 3643502 w 12767104"/>
                <a:gd name="connsiteY25" fmla="*/ 6793229 h 13064490"/>
                <a:gd name="connsiteX26" fmla="*/ 3704462 w 12767104"/>
                <a:gd name="connsiteY26" fmla="*/ 7218044 h 13064490"/>
                <a:gd name="connsiteX27" fmla="*/ 3508247 w 12767104"/>
                <a:gd name="connsiteY27" fmla="*/ 7745729 h 13064490"/>
                <a:gd name="connsiteX28" fmla="*/ 3654932 w 12767104"/>
                <a:gd name="connsiteY28" fmla="*/ 7880984 h 13064490"/>
                <a:gd name="connsiteX29" fmla="*/ 3396234 w 12767104"/>
                <a:gd name="connsiteY29" fmla="*/ 8180451 h 13064490"/>
                <a:gd name="connsiteX30" fmla="*/ 3645407 w 12767104"/>
                <a:gd name="connsiteY30" fmla="*/ 8650604 h 13064490"/>
                <a:gd name="connsiteX31" fmla="*/ 4189476 w 12767104"/>
                <a:gd name="connsiteY31" fmla="*/ 9107805 h 13064490"/>
                <a:gd name="connsiteX32" fmla="*/ 4317872 w 12767104"/>
                <a:gd name="connsiteY32" fmla="*/ 9022079 h 13064490"/>
                <a:gd name="connsiteX33" fmla="*/ 4573142 w 12767104"/>
                <a:gd name="connsiteY33" fmla="*/ 9305924 h 13064490"/>
                <a:gd name="connsiteX34" fmla="*/ 4847462 w 12767104"/>
                <a:gd name="connsiteY34" fmla="*/ 9330689 h 13064490"/>
                <a:gd name="connsiteX35" fmla="*/ 5024627 w 12767104"/>
                <a:gd name="connsiteY35" fmla="*/ 9193529 h 13064490"/>
                <a:gd name="connsiteX36" fmla="*/ 5401817 w 12767104"/>
                <a:gd name="connsiteY36" fmla="*/ 9408794 h 13064490"/>
                <a:gd name="connsiteX37" fmla="*/ 5702807 w 12767104"/>
                <a:gd name="connsiteY37" fmla="*/ 9414509 h 13064490"/>
                <a:gd name="connsiteX38" fmla="*/ 5805677 w 12767104"/>
                <a:gd name="connsiteY38" fmla="*/ 9641204 h 13064490"/>
                <a:gd name="connsiteX39" fmla="*/ 6116192 w 12767104"/>
                <a:gd name="connsiteY39" fmla="*/ 9660254 h 13064490"/>
                <a:gd name="connsiteX40" fmla="*/ 6206109 w 12767104"/>
                <a:gd name="connsiteY40" fmla="*/ 9857613 h 13064490"/>
                <a:gd name="connsiteX41" fmla="*/ 6379082 w 12767104"/>
                <a:gd name="connsiteY41" fmla="*/ 9858374 h 13064490"/>
                <a:gd name="connsiteX42" fmla="*/ 6531482 w 12767104"/>
                <a:gd name="connsiteY42" fmla="*/ 10033634 h 13064490"/>
                <a:gd name="connsiteX43" fmla="*/ 6741032 w 12767104"/>
                <a:gd name="connsiteY43" fmla="*/ 10033634 h 13064490"/>
                <a:gd name="connsiteX44" fmla="*/ 6769607 w 12767104"/>
                <a:gd name="connsiteY44" fmla="*/ 10528934 h 13064490"/>
                <a:gd name="connsiteX45" fmla="*/ 6960108 w 12767104"/>
                <a:gd name="connsiteY45" fmla="*/ 10938891 h 13064490"/>
                <a:gd name="connsiteX46" fmla="*/ 6458712 w 12767104"/>
                <a:gd name="connsiteY46" fmla="*/ 11369040 h 13064490"/>
                <a:gd name="connsiteX47" fmla="*/ 6592443 w 12767104"/>
                <a:gd name="connsiteY47" fmla="*/ 11569065 h 13064490"/>
                <a:gd name="connsiteX48" fmla="*/ 6723888 w 12767104"/>
                <a:gd name="connsiteY48" fmla="*/ 11530965 h 13064490"/>
                <a:gd name="connsiteX49" fmla="*/ 6826758 w 12767104"/>
                <a:gd name="connsiteY49" fmla="*/ 11633835 h 13064490"/>
                <a:gd name="connsiteX50" fmla="*/ 6834378 w 12767104"/>
                <a:gd name="connsiteY50" fmla="*/ 11870055 h 13064490"/>
                <a:gd name="connsiteX51" fmla="*/ 6950583 w 12767104"/>
                <a:gd name="connsiteY51" fmla="*/ 12011025 h 13064490"/>
                <a:gd name="connsiteX52" fmla="*/ 7009638 w 12767104"/>
                <a:gd name="connsiteY52" fmla="*/ 12390120 h 13064490"/>
                <a:gd name="connsiteX53" fmla="*/ 6941058 w 12767104"/>
                <a:gd name="connsiteY53" fmla="*/ 12628245 h 13064490"/>
                <a:gd name="connsiteX54" fmla="*/ 7076313 w 12767104"/>
                <a:gd name="connsiteY54" fmla="*/ 12847320 h 13064490"/>
                <a:gd name="connsiteX55" fmla="*/ 7202043 w 12767104"/>
                <a:gd name="connsiteY55" fmla="*/ 12943713 h 13064490"/>
                <a:gd name="connsiteX56" fmla="*/ 7287768 w 12767104"/>
                <a:gd name="connsiteY56" fmla="*/ 12799695 h 13064490"/>
                <a:gd name="connsiteX57" fmla="*/ 7377303 w 12767104"/>
                <a:gd name="connsiteY57" fmla="*/ 12759690 h 13064490"/>
                <a:gd name="connsiteX58" fmla="*/ 7748778 w 12767104"/>
                <a:gd name="connsiteY58" fmla="*/ 12538710 h 13064490"/>
                <a:gd name="connsiteX59" fmla="*/ 8312658 w 12767104"/>
                <a:gd name="connsiteY59" fmla="*/ 13034010 h 13064490"/>
                <a:gd name="connsiteX60" fmla="*/ 8440293 w 12767104"/>
                <a:gd name="connsiteY60" fmla="*/ 12971145 h 13064490"/>
                <a:gd name="connsiteX61" fmla="*/ 8819388 w 12767104"/>
                <a:gd name="connsiteY61" fmla="*/ 13013055 h 13064490"/>
                <a:gd name="connsiteX62" fmla="*/ 9089898 w 12767104"/>
                <a:gd name="connsiteY62" fmla="*/ 13064490 h 13064490"/>
                <a:gd name="connsiteX63" fmla="*/ 9554718 w 12767104"/>
                <a:gd name="connsiteY63" fmla="*/ 12974954 h 13064490"/>
                <a:gd name="connsiteX64" fmla="*/ 9853803 w 12767104"/>
                <a:gd name="connsiteY64" fmla="*/ 12885420 h 13064490"/>
                <a:gd name="connsiteX65" fmla="*/ 9954006 w 12767104"/>
                <a:gd name="connsiteY65" fmla="*/ 12968097 h 13064490"/>
                <a:gd name="connsiteX66" fmla="*/ 10019538 w 12767104"/>
                <a:gd name="connsiteY66" fmla="*/ 12891134 h 13064490"/>
                <a:gd name="connsiteX67" fmla="*/ 10107168 w 12767104"/>
                <a:gd name="connsiteY67" fmla="*/ 12702539 h 13064490"/>
                <a:gd name="connsiteX68" fmla="*/ 10103358 w 12767104"/>
                <a:gd name="connsiteY68" fmla="*/ 12614909 h 13064490"/>
                <a:gd name="connsiteX69" fmla="*/ 10177653 w 12767104"/>
                <a:gd name="connsiteY69" fmla="*/ 12538709 h 13064490"/>
                <a:gd name="connsiteX70" fmla="*/ 10135743 w 12767104"/>
                <a:gd name="connsiteY70" fmla="*/ 12378689 h 13064490"/>
                <a:gd name="connsiteX71" fmla="*/ 10267188 w 12767104"/>
                <a:gd name="connsiteY71" fmla="*/ 12338684 h 13064490"/>
                <a:gd name="connsiteX72" fmla="*/ 10419207 w 12767104"/>
                <a:gd name="connsiteY72" fmla="*/ 11967972 h 13064490"/>
                <a:gd name="connsiteX73" fmla="*/ 11149203 w 12767104"/>
                <a:gd name="connsiteY73" fmla="*/ 12121514 h 13064490"/>
                <a:gd name="connsiteX74" fmla="*/ 12090273 w 12767104"/>
                <a:gd name="connsiteY74" fmla="*/ 11727179 h 13064490"/>
                <a:gd name="connsiteX75" fmla="*/ 12248388 w 12767104"/>
                <a:gd name="connsiteY75" fmla="*/ 11870054 h 13064490"/>
                <a:gd name="connsiteX76" fmla="*/ 12362688 w 12767104"/>
                <a:gd name="connsiteY76" fmla="*/ 11891009 h 13064490"/>
                <a:gd name="connsiteX77" fmla="*/ 12524613 w 12767104"/>
                <a:gd name="connsiteY77" fmla="*/ 11662409 h 13064490"/>
                <a:gd name="connsiteX78" fmla="*/ 12600813 w 12767104"/>
                <a:gd name="connsiteY78" fmla="*/ 11622404 h 13064490"/>
                <a:gd name="connsiteX79" fmla="*/ 12658344 w 12767104"/>
                <a:gd name="connsiteY79" fmla="*/ 11645265 h 13064490"/>
                <a:gd name="connsiteX80" fmla="*/ 12758928 w 12767104"/>
                <a:gd name="connsiteY80" fmla="*/ 11344274 h 13064490"/>
                <a:gd name="connsiteX81" fmla="*/ 12446507 w 12767104"/>
                <a:gd name="connsiteY81" fmla="*/ 10921364 h 13064490"/>
                <a:gd name="connsiteX82" fmla="*/ 12383642 w 12767104"/>
                <a:gd name="connsiteY82" fmla="*/ 10618469 h 13064490"/>
                <a:gd name="connsiteX83" fmla="*/ 12201906 w 12767104"/>
                <a:gd name="connsiteY83" fmla="*/ 10423017 h 13064490"/>
                <a:gd name="connsiteX84" fmla="*/ 12216002 w 12767104"/>
                <a:gd name="connsiteY84" fmla="*/ 10138409 h 13064490"/>
                <a:gd name="connsiteX85" fmla="*/ 12560807 w 12767104"/>
                <a:gd name="connsiteY85" fmla="*/ 9631679 h 13064490"/>
                <a:gd name="connsiteX86" fmla="*/ 12693777 w 12767104"/>
                <a:gd name="connsiteY86" fmla="*/ 8833866 h 13064490"/>
                <a:gd name="connsiteX87" fmla="*/ 12472416 w 12767104"/>
                <a:gd name="connsiteY87" fmla="*/ 8590407 h 13064490"/>
                <a:gd name="connsiteX88" fmla="*/ 12508992 w 12767104"/>
                <a:gd name="connsiteY88" fmla="*/ 7827264 h 13064490"/>
                <a:gd name="connsiteX89" fmla="*/ 12256389 w 12767104"/>
                <a:gd name="connsiteY89" fmla="*/ 7655052 h 13064490"/>
                <a:gd name="connsiteX90" fmla="*/ 11978640 w 12767104"/>
                <a:gd name="connsiteY90" fmla="*/ 7424928 h 13064490"/>
                <a:gd name="connsiteX91" fmla="*/ 11887200 w 12767104"/>
                <a:gd name="connsiteY91" fmla="*/ 6784848 h 13064490"/>
                <a:gd name="connsiteX92" fmla="*/ 12052173 w 12767104"/>
                <a:gd name="connsiteY92" fmla="*/ 6573774 h 13064490"/>
                <a:gd name="connsiteX93" fmla="*/ 12172950 w 12767104"/>
                <a:gd name="connsiteY93" fmla="*/ 6334887 h 13064490"/>
                <a:gd name="connsiteX94" fmla="*/ 12179808 w 12767104"/>
                <a:gd name="connsiteY94" fmla="*/ 5888736 h 13064490"/>
                <a:gd name="connsiteX95" fmla="*/ 11915394 w 12767104"/>
                <a:gd name="connsiteY95" fmla="*/ 5550027 h 13064490"/>
                <a:gd name="connsiteX96" fmla="*/ 11612880 w 12767104"/>
                <a:gd name="connsiteY96" fmla="*/ 5285232 h 13064490"/>
                <a:gd name="connsiteX97" fmla="*/ 11137392 w 12767104"/>
                <a:gd name="connsiteY97" fmla="*/ 4791456 h 13064490"/>
                <a:gd name="connsiteX98" fmla="*/ 10345674 w 12767104"/>
                <a:gd name="connsiteY98" fmla="*/ 4283583 h 13064490"/>
                <a:gd name="connsiteX99" fmla="*/ 10364343 w 12767104"/>
                <a:gd name="connsiteY99" fmla="*/ 3643122 h 13064490"/>
                <a:gd name="connsiteX100" fmla="*/ 10991088 w 12767104"/>
                <a:gd name="connsiteY100" fmla="*/ 3035808 h 13064490"/>
                <a:gd name="connsiteX101" fmla="*/ 11228832 w 12767104"/>
                <a:gd name="connsiteY101" fmla="*/ 2523744 h 13064490"/>
                <a:gd name="connsiteX102" fmla="*/ 11155680 w 12767104"/>
                <a:gd name="connsiteY102" fmla="*/ 2286000 h 13064490"/>
                <a:gd name="connsiteX103" fmla="*/ 11391900 w 12767104"/>
                <a:gd name="connsiteY103" fmla="*/ 1664970 h 13064490"/>
                <a:gd name="connsiteX104" fmla="*/ 11299698 w 12767104"/>
                <a:gd name="connsiteY104" fmla="*/ 1289304 h 13064490"/>
                <a:gd name="connsiteX105" fmla="*/ 10903186 w 12767104"/>
                <a:gd name="connsiteY105" fmla="*/ 1454980 h 13064490"/>
                <a:gd name="connsiteX106" fmla="*/ 10770870 w 12767104"/>
                <a:gd name="connsiteY106" fmla="*/ 1719072 h 13064490"/>
                <a:gd name="connsiteX107" fmla="*/ 10211943 w 12767104"/>
                <a:gd name="connsiteY107" fmla="*/ 1704594 h 13064490"/>
                <a:gd name="connsiteX108" fmla="*/ 10643616 w 12767104"/>
                <a:gd name="connsiteY108" fmla="*/ 987552 h 13064490"/>
                <a:gd name="connsiteX109" fmla="*/ 10569321 w 12767104"/>
                <a:gd name="connsiteY109" fmla="*/ 768477 h 13064490"/>
                <a:gd name="connsiteX110" fmla="*/ 10310241 w 12767104"/>
                <a:gd name="connsiteY110" fmla="*/ 644652 h 13064490"/>
                <a:gd name="connsiteX111" fmla="*/ 10132695 w 12767104"/>
                <a:gd name="connsiteY111" fmla="*/ 798957 h 13064490"/>
                <a:gd name="connsiteX112" fmla="*/ 9947147 w 12767104"/>
                <a:gd name="connsiteY112" fmla="*/ 712469 h 13064490"/>
                <a:gd name="connsiteX113" fmla="*/ 9564419 w 12767104"/>
                <a:gd name="connsiteY113" fmla="*/ 781585 h 13064490"/>
                <a:gd name="connsiteX114" fmla="*/ 9390887 w 12767104"/>
                <a:gd name="connsiteY114" fmla="*/ 302894 h 13064490"/>
                <a:gd name="connsiteX115" fmla="*/ 9286112 w 12767104"/>
                <a:gd name="connsiteY115" fmla="*/ 152399 h 13064490"/>
                <a:gd name="connsiteX116" fmla="*/ 9089136 w 12767104"/>
                <a:gd name="connsiteY116" fmla="*/ 0 h 13064490"/>
                <a:gd name="connsiteX117" fmla="*/ 9030842 w 12767104"/>
                <a:gd name="connsiteY117" fmla="*/ 188594 h 13064490"/>
                <a:gd name="connsiteX118" fmla="*/ 9137522 w 12767104"/>
                <a:gd name="connsiteY118" fmla="*/ 352424 h 13064490"/>
                <a:gd name="connsiteX119" fmla="*/ 8903207 w 12767104"/>
                <a:gd name="connsiteY119" fmla="*/ 421004 h 13064490"/>
                <a:gd name="connsiteX120" fmla="*/ 8634602 w 12767104"/>
                <a:gd name="connsiteY120" fmla="*/ 548639 h 13064490"/>
                <a:gd name="connsiteX121" fmla="*/ 8421242 w 12767104"/>
                <a:gd name="connsiteY121" fmla="*/ 859154 h 13064490"/>
                <a:gd name="connsiteX122" fmla="*/ 8219312 w 12767104"/>
                <a:gd name="connsiteY122" fmla="*/ 922019 h 13064490"/>
                <a:gd name="connsiteX123" fmla="*/ 8125967 w 12767104"/>
                <a:gd name="connsiteY123" fmla="*/ 1301114 h 13064490"/>
                <a:gd name="connsiteX124" fmla="*/ 8017382 w 12767104"/>
                <a:gd name="connsiteY124" fmla="*/ 1407794 h 13064490"/>
                <a:gd name="connsiteX125" fmla="*/ 7960232 w 12767104"/>
                <a:gd name="connsiteY125" fmla="*/ 1514474 h 13064490"/>
                <a:gd name="connsiteX126" fmla="*/ 7884032 w 12767104"/>
                <a:gd name="connsiteY126" fmla="*/ 1417319 h 13064490"/>
                <a:gd name="connsiteX127" fmla="*/ 7783067 w 12767104"/>
                <a:gd name="connsiteY127" fmla="*/ 1499234 h 13064490"/>
                <a:gd name="connsiteX128" fmla="*/ 7695437 w 12767104"/>
                <a:gd name="connsiteY128" fmla="*/ 1630679 h 13064490"/>
                <a:gd name="connsiteX129" fmla="*/ 7692009 w 12767104"/>
                <a:gd name="connsiteY129" fmla="*/ 1780413 h 13064490"/>
                <a:gd name="connsiteX130" fmla="*/ 7466837 w 12767104"/>
                <a:gd name="connsiteY130" fmla="*/ 1535429 h 13064490"/>
                <a:gd name="connsiteX131" fmla="*/ 7026899 w 12767104"/>
                <a:gd name="connsiteY131" fmla="*/ 1946039 h 13064490"/>
                <a:gd name="connsiteX132" fmla="*/ 6794372 w 12767104"/>
                <a:gd name="connsiteY132" fmla="*/ 1811654 h 13064490"/>
                <a:gd name="connsiteX133" fmla="*/ 6438129 w 12767104"/>
                <a:gd name="connsiteY133" fmla="*/ 2047977 h 13064490"/>
                <a:gd name="connsiteX134" fmla="*/ 6388541 w 12767104"/>
                <a:gd name="connsiteY134" fmla="*/ 2077730 h 13064490"/>
                <a:gd name="connsiteX135" fmla="*/ 6200069 w 12767104"/>
                <a:gd name="connsiteY135" fmla="*/ 2258230 h 13064490"/>
                <a:gd name="connsiteX136" fmla="*/ 6132668 w 12767104"/>
                <a:gd name="connsiteY136" fmla="*/ 2184840 h 13064490"/>
                <a:gd name="connsiteX137" fmla="*/ 6051343 w 12767104"/>
                <a:gd name="connsiteY137" fmla="*/ 2172939 h 13064490"/>
                <a:gd name="connsiteX138" fmla="*/ 6160437 w 12767104"/>
                <a:gd name="connsiteY138" fmla="*/ 2085664 h 13064490"/>
                <a:gd name="connsiteX139" fmla="*/ 6152503 w 12767104"/>
                <a:gd name="connsiteY139" fmla="*/ 2036076 h 13064490"/>
                <a:gd name="connsiteX140" fmla="*/ 6071179 w 12767104"/>
                <a:gd name="connsiteY140" fmla="*/ 2038060 h 13064490"/>
                <a:gd name="connsiteX141" fmla="*/ 5991838 w 12767104"/>
                <a:gd name="connsiteY141" fmla="*/ 2105499 h 13064490"/>
                <a:gd name="connsiteX142" fmla="*/ 5957469 w 12767104"/>
                <a:gd name="connsiteY142" fmla="*/ 2048407 h 13064490"/>
                <a:gd name="connsiteX143" fmla="*/ 5841165 w 12767104"/>
                <a:gd name="connsiteY143" fmla="*/ 2136802 h 13064490"/>
                <a:gd name="connsiteX144" fmla="*/ 5728031 w 12767104"/>
                <a:gd name="connsiteY144" fmla="*/ 2049961 h 13064490"/>
                <a:gd name="connsiteX145" fmla="*/ 5581714 w 12767104"/>
                <a:gd name="connsiteY145" fmla="*/ 2050271 h 13064490"/>
                <a:gd name="connsiteX146" fmla="*/ 5460256 w 12767104"/>
                <a:gd name="connsiteY146" fmla="*/ 2097565 h 13064490"/>
                <a:gd name="connsiteX147" fmla="*/ 5343431 w 12767104"/>
                <a:gd name="connsiteY147" fmla="*/ 2060837 h 13064490"/>
                <a:gd name="connsiteX148" fmla="*/ 5406726 w 12767104"/>
                <a:gd name="connsiteY148" fmla="*/ 1936586 h 13064490"/>
                <a:gd name="connsiteX149" fmla="*/ 5090795 w 12767104"/>
                <a:gd name="connsiteY149" fmla="*/ 1866128 h 13064490"/>
                <a:gd name="connsiteX150" fmla="*/ 5060722 w 12767104"/>
                <a:gd name="connsiteY150" fmla="*/ 1712143 h 13064490"/>
                <a:gd name="connsiteX151" fmla="*/ 4881247 w 12767104"/>
                <a:gd name="connsiteY151" fmla="*/ 1785439 h 13064490"/>
                <a:gd name="connsiteX152" fmla="*/ 4600337 w 12767104"/>
                <a:gd name="connsiteY152" fmla="*/ 1628820 h 13064490"/>
                <a:gd name="connsiteX153" fmla="*/ 4512137 w 12767104"/>
                <a:gd name="connsiteY153" fmla="*/ 1712763 h 13064490"/>
                <a:gd name="connsiteX154" fmla="*/ 4375274 w 12767104"/>
                <a:gd name="connsiteY154" fmla="*/ 1712763 h 13064490"/>
                <a:gd name="connsiteX155" fmla="*/ 4289902 w 12767104"/>
                <a:gd name="connsiteY155" fmla="*/ 1742267 h 13064490"/>
                <a:gd name="connsiteX156" fmla="*/ 4214609 w 12767104"/>
                <a:gd name="connsiteY156" fmla="*/ 1593753 h 13064490"/>
                <a:gd name="connsiteX157" fmla="*/ 4095599 w 12767104"/>
                <a:gd name="connsiteY157" fmla="*/ 1520363 h 13064490"/>
                <a:gd name="connsiteX158" fmla="*/ 4099856 w 12767104"/>
                <a:gd name="connsiteY158" fmla="*/ 1431046 h 13064490"/>
                <a:gd name="connsiteX159" fmla="*/ 3990648 w 12767104"/>
                <a:gd name="connsiteY159" fmla="*/ 1371682 h 13064490"/>
                <a:gd name="connsiteX160" fmla="*/ 3762439 w 12767104"/>
                <a:gd name="connsiteY160" fmla="*/ 1268200 h 13064490"/>
                <a:gd name="connsiteX161" fmla="*/ 3695192 w 12767104"/>
                <a:gd name="connsiteY161" fmla="*/ 1295016 h 13064490"/>
                <a:gd name="connsiteX162" fmla="*/ 3505928 w 12767104"/>
                <a:gd name="connsiteY162" fmla="*/ 1079839 h 13064490"/>
                <a:gd name="connsiteX163" fmla="*/ 3296242 w 12767104"/>
                <a:gd name="connsiteY163" fmla="*/ 1199033 h 13064490"/>
                <a:gd name="connsiteX164" fmla="*/ 3234753 w 12767104"/>
                <a:gd name="connsiteY164" fmla="*/ 1089940 h 13064490"/>
                <a:gd name="connsiteX165" fmla="*/ 3039995 w 12767104"/>
                <a:gd name="connsiteY165" fmla="*/ 1162467 h 13064490"/>
                <a:gd name="connsiteX166" fmla="*/ 2992765 w 12767104"/>
                <a:gd name="connsiteY166" fmla="*/ 1034402 h 13064490"/>
                <a:gd name="connsiteX167" fmla="*/ 2920345 w 12767104"/>
                <a:gd name="connsiteY167" fmla="*/ 1007542 h 13064490"/>
                <a:gd name="connsiteX168" fmla="*/ 2792430 w 12767104"/>
                <a:gd name="connsiteY168" fmla="*/ 1246638 h 13064490"/>
                <a:gd name="connsiteX169" fmla="*/ 2793380 w 12767104"/>
                <a:gd name="connsiteY169" fmla="*/ 1429807 h 13064490"/>
                <a:gd name="connsiteX170" fmla="*/ 2661341 w 12767104"/>
                <a:gd name="connsiteY170" fmla="*/ 1498462 h 13064490"/>
                <a:gd name="connsiteX171" fmla="*/ 2541665 w 12767104"/>
                <a:gd name="connsiteY171" fmla="*/ 1603773 h 13064490"/>
                <a:gd name="connsiteX172" fmla="*/ 2356057 w 12767104"/>
                <a:gd name="connsiteY172" fmla="*/ 1591769 h 13064490"/>
                <a:gd name="connsiteX173" fmla="*/ 2252560 w 12767104"/>
                <a:gd name="connsiteY173" fmla="*/ 1764968 h 13064490"/>
                <a:gd name="connsiteX174" fmla="*/ 2084315 w 12767104"/>
                <a:gd name="connsiteY174" fmla="*/ 1706813 h 13064490"/>
                <a:gd name="connsiteX175" fmla="*/ 2012822 w 12767104"/>
                <a:gd name="connsiteY175" fmla="*/ 1710689 h 13064490"/>
                <a:gd name="connsiteX176" fmla="*/ 2001331 w 12767104"/>
                <a:gd name="connsiteY176" fmla="*/ 1870711 h 13064490"/>
                <a:gd name="connsiteX177" fmla="*/ 1748145 w 12767104"/>
                <a:gd name="connsiteY177" fmla="*/ 1946574 h 13064490"/>
                <a:gd name="connsiteX178" fmla="*/ 1383791 w 12767104"/>
                <a:gd name="connsiteY178" fmla="*/ 1783248 h 13064490"/>
                <a:gd name="connsiteX179" fmla="*/ 1075680 w 12767104"/>
                <a:gd name="connsiteY179" fmla="*/ 1999047 h 13064490"/>
                <a:gd name="connsiteX180" fmla="*/ 1053084 w 12767104"/>
                <a:gd name="connsiteY180" fmla="*/ 2431542 h 13064490"/>
                <a:gd name="connsiteX181" fmla="*/ 514350 w 12767104"/>
                <a:gd name="connsiteY181" fmla="*/ 2355342 h 13064490"/>
                <a:gd name="connsiteX182" fmla="*/ 469831 w 12767104"/>
                <a:gd name="connsiteY182" fmla="*/ 2529838 h 13064490"/>
                <a:gd name="connsiteX183" fmla="*/ 0 w 12767104"/>
                <a:gd name="connsiteY183" fmla="*/ 2450592 h 13064490"/>
                <a:gd name="connsiteX0" fmla="*/ 0 w 12767104"/>
                <a:gd name="connsiteY0" fmla="*/ 2450592 h 13064490"/>
                <a:gd name="connsiteX1" fmla="*/ 266319 w 12767104"/>
                <a:gd name="connsiteY1" fmla="*/ 2830068 h 13064490"/>
                <a:gd name="connsiteX2" fmla="*/ 715899 w 12767104"/>
                <a:gd name="connsiteY2" fmla="*/ 2767965 h 13064490"/>
                <a:gd name="connsiteX3" fmla="*/ 1254633 w 12767104"/>
                <a:gd name="connsiteY3" fmla="*/ 3008757 h 13064490"/>
                <a:gd name="connsiteX4" fmla="*/ 1414652 w 12767104"/>
                <a:gd name="connsiteY4" fmla="*/ 3208019 h 13064490"/>
                <a:gd name="connsiteX5" fmla="*/ 1605152 w 12767104"/>
                <a:gd name="connsiteY5" fmla="*/ 3383279 h 13064490"/>
                <a:gd name="connsiteX6" fmla="*/ 1776602 w 12767104"/>
                <a:gd name="connsiteY6" fmla="*/ 3274694 h 13064490"/>
                <a:gd name="connsiteX7" fmla="*/ 2104262 w 12767104"/>
                <a:gd name="connsiteY7" fmla="*/ 3577589 h 13064490"/>
                <a:gd name="connsiteX8" fmla="*/ 2044827 w 12767104"/>
                <a:gd name="connsiteY8" fmla="*/ 3737610 h 13064490"/>
                <a:gd name="connsiteX9" fmla="*/ 2681477 w 12767104"/>
                <a:gd name="connsiteY9" fmla="*/ 3979544 h 13064490"/>
                <a:gd name="connsiteX10" fmla="*/ 3096767 w 12767104"/>
                <a:gd name="connsiteY10" fmla="*/ 3918584 h 13064490"/>
                <a:gd name="connsiteX11" fmla="*/ 3167252 w 12767104"/>
                <a:gd name="connsiteY11" fmla="*/ 4078604 h 13064490"/>
                <a:gd name="connsiteX12" fmla="*/ 3313937 w 12767104"/>
                <a:gd name="connsiteY12" fmla="*/ 4000499 h 13064490"/>
                <a:gd name="connsiteX13" fmla="*/ 3447669 w 12767104"/>
                <a:gd name="connsiteY13" fmla="*/ 4025646 h 13064490"/>
                <a:gd name="connsiteX14" fmla="*/ 3510152 w 12767104"/>
                <a:gd name="connsiteY14" fmla="*/ 4219574 h 13064490"/>
                <a:gd name="connsiteX15" fmla="*/ 3515867 w 12767104"/>
                <a:gd name="connsiteY15" fmla="*/ 4589144 h 13064490"/>
                <a:gd name="connsiteX16" fmla="*/ 3371087 w 12767104"/>
                <a:gd name="connsiteY16" fmla="*/ 4928234 h 13064490"/>
                <a:gd name="connsiteX17" fmla="*/ 3479672 w 12767104"/>
                <a:gd name="connsiteY17" fmla="*/ 5463539 h 13064490"/>
                <a:gd name="connsiteX18" fmla="*/ 3310127 w 12767104"/>
                <a:gd name="connsiteY18" fmla="*/ 5494019 h 13064490"/>
                <a:gd name="connsiteX19" fmla="*/ 3172967 w 12767104"/>
                <a:gd name="connsiteY19" fmla="*/ 6015989 h 13064490"/>
                <a:gd name="connsiteX20" fmla="*/ 3262502 w 12767104"/>
                <a:gd name="connsiteY20" fmla="*/ 6031229 h 13064490"/>
                <a:gd name="connsiteX21" fmla="*/ 3315842 w 12767104"/>
                <a:gd name="connsiteY21" fmla="*/ 6193154 h 13064490"/>
                <a:gd name="connsiteX22" fmla="*/ 3464432 w 12767104"/>
                <a:gd name="connsiteY22" fmla="*/ 6115049 h 13064490"/>
                <a:gd name="connsiteX23" fmla="*/ 3593972 w 12767104"/>
                <a:gd name="connsiteY23" fmla="*/ 6273164 h 13064490"/>
                <a:gd name="connsiteX24" fmla="*/ 3835146 w 12767104"/>
                <a:gd name="connsiteY24" fmla="*/ 6307836 h 13064490"/>
                <a:gd name="connsiteX25" fmla="*/ 3643502 w 12767104"/>
                <a:gd name="connsiteY25" fmla="*/ 6793229 h 13064490"/>
                <a:gd name="connsiteX26" fmla="*/ 3704462 w 12767104"/>
                <a:gd name="connsiteY26" fmla="*/ 7218044 h 13064490"/>
                <a:gd name="connsiteX27" fmla="*/ 3508247 w 12767104"/>
                <a:gd name="connsiteY27" fmla="*/ 7745729 h 13064490"/>
                <a:gd name="connsiteX28" fmla="*/ 3654932 w 12767104"/>
                <a:gd name="connsiteY28" fmla="*/ 7880984 h 13064490"/>
                <a:gd name="connsiteX29" fmla="*/ 3396234 w 12767104"/>
                <a:gd name="connsiteY29" fmla="*/ 8180451 h 13064490"/>
                <a:gd name="connsiteX30" fmla="*/ 3645407 w 12767104"/>
                <a:gd name="connsiteY30" fmla="*/ 8650604 h 13064490"/>
                <a:gd name="connsiteX31" fmla="*/ 4189476 w 12767104"/>
                <a:gd name="connsiteY31" fmla="*/ 9107805 h 13064490"/>
                <a:gd name="connsiteX32" fmla="*/ 4317872 w 12767104"/>
                <a:gd name="connsiteY32" fmla="*/ 9022079 h 13064490"/>
                <a:gd name="connsiteX33" fmla="*/ 4573142 w 12767104"/>
                <a:gd name="connsiteY33" fmla="*/ 9305924 h 13064490"/>
                <a:gd name="connsiteX34" fmla="*/ 4847462 w 12767104"/>
                <a:gd name="connsiteY34" fmla="*/ 9330689 h 13064490"/>
                <a:gd name="connsiteX35" fmla="*/ 5024627 w 12767104"/>
                <a:gd name="connsiteY35" fmla="*/ 9193529 h 13064490"/>
                <a:gd name="connsiteX36" fmla="*/ 5401817 w 12767104"/>
                <a:gd name="connsiteY36" fmla="*/ 9408794 h 13064490"/>
                <a:gd name="connsiteX37" fmla="*/ 5702807 w 12767104"/>
                <a:gd name="connsiteY37" fmla="*/ 9414509 h 13064490"/>
                <a:gd name="connsiteX38" fmla="*/ 5805677 w 12767104"/>
                <a:gd name="connsiteY38" fmla="*/ 9641204 h 13064490"/>
                <a:gd name="connsiteX39" fmla="*/ 6116192 w 12767104"/>
                <a:gd name="connsiteY39" fmla="*/ 9660254 h 13064490"/>
                <a:gd name="connsiteX40" fmla="*/ 6206109 w 12767104"/>
                <a:gd name="connsiteY40" fmla="*/ 9857613 h 13064490"/>
                <a:gd name="connsiteX41" fmla="*/ 6379082 w 12767104"/>
                <a:gd name="connsiteY41" fmla="*/ 9858374 h 13064490"/>
                <a:gd name="connsiteX42" fmla="*/ 6531482 w 12767104"/>
                <a:gd name="connsiteY42" fmla="*/ 10033634 h 13064490"/>
                <a:gd name="connsiteX43" fmla="*/ 6741032 w 12767104"/>
                <a:gd name="connsiteY43" fmla="*/ 10033634 h 13064490"/>
                <a:gd name="connsiteX44" fmla="*/ 6769607 w 12767104"/>
                <a:gd name="connsiteY44" fmla="*/ 10528934 h 13064490"/>
                <a:gd name="connsiteX45" fmla="*/ 6960108 w 12767104"/>
                <a:gd name="connsiteY45" fmla="*/ 10938891 h 13064490"/>
                <a:gd name="connsiteX46" fmla="*/ 6458712 w 12767104"/>
                <a:gd name="connsiteY46" fmla="*/ 11369040 h 13064490"/>
                <a:gd name="connsiteX47" fmla="*/ 6592443 w 12767104"/>
                <a:gd name="connsiteY47" fmla="*/ 11569065 h 13064490"/>
                <a:gd name="connsiteX48" fmla="*/ 6723888 w 12767104"/>
                <a:gd name="connsiteY48" fmla="*/ 11530965 h 13064490"/>
                <a:gd name="connsiteX49" fmla="*/ 6826758 w 12767104"/>
                <a:gd name="connsiteY49" fmla="*/ 11633835 h 13064490"/>
                <a:gd name="connsiteX50" fmla="*/ 6834378 w 12767104"/>
                <a:gd name="connsiteY50" fmla="*/ 11870055 h 13064490"/>
                <a:gd name="connsiteX51" fmla="*/ 6950583 w 12767104"/>
                <a:gd name="connsiteY51" fmla="*/ 12011025 h 13064490"/>
                <a:gd name="connsiteX52" fmla="*/ 7009638 w 12767104"/>
                <a:gd name="connsiteY52" fmla="*/ 12390120 h 13064490"/>
                <a:gd name="connsiteX53" fmla="*/ 6941058 w 12767104"/>
                <a:gd name="connsiteY53" fmla="*/ 12628245 h 13064490"/>
                <a:gd name="connsiteX54" fmla="*/ 7076313 w 12767104"/>
                <a:gd name="connsiteY54" fmla="*/ 12847320 h 13064490"/>
                <a:gd name="connsiteX55" fmla="*/ 7202043 w 12767104"/>
                <a:gd name="connsiteY55" fmla="*/ 12943713 h 13064490"/>
                <a:gd name="connsiteX56" fmla="*/ 7287768 w 12767104"/>
                <a:gd name="connsiteY56" fmla="*/ 12799695 h 13064490"/>
                <a:gd name="connsiteX57" fmla="*/ 7377303 w 12767104"/>
                <a:gd name="connsiteY57" fmla="*/ 12759690 h 13064490"/>
                <a:gd name="connsiteX58" fmla="*/ 7748778 w 12767104"/>
                <a:gd name="connsiteY58" fmla="*/ 12538710 h 13064490"/>
                <a:gd name="connsiteX59" fmla="*/ 8312658 w 12767104"/>
                <a:gd name="connsiteY59" fmla="*/ 13034010 h 13064490"/>
                <a:gd name="connsiteX60" fmla="*/ 8440293 w 12767104"/>
                <a:gd name="connsiteY60" fmla="*/ 12971145 h 13064490"/>
                <a:gd name="connsiteX61" fmla="*/ 8819388 w 12767104"/>
                <a:gd name="connsiteY61" fmla="*/ 13013055 h 13064490"/>
                <a:gd name="connsiteX62" fmla="*/ 9089898 w 12767104"/>
                <a:gd name="connsiteY62" fmla="*/ 13064490 h 13064490"/>
                <a:gd name="connsiteX63" fmla="*/ 9554718 w 12767104"/>
                <a:gd name="connsiteY63" fmla="*/ 12974954 h 13064490"/>
                <a:gd name="connsiteX64" fmla="*/ 9853803 w 12767104"/>
                <a:gd name="connsiteY64" fmla="*/ 12885420 h 13064490"/>
                <a:gd name="connsiteX65" fmla="*/ 9954006 w 12767104"/>
                <a:gd name="connsiteY65" fmla="*/ 12968097 h 13064490"/>
                <a:gd name="connsiteX66" fmla="*/ 10019538 w 12767104"/>
                <a:gd name="connsiteY66" fmla="*/ 12891134 h 13064490"/>
                <a:gd name="connsiteX67" fmla="*/ 10107168 w 12767104"/>
                <a:gd name="connsiteY67" fmla="*/ 12702539 h 13064490"/>
                <a:gd name="connsiteX68" fmla="*/ 10103358 w 12767104"/>
                <a:gd name="connsiteY68" fmla="*/ 12614909 h 13064490"/>
                <a:gd name="connsiteX69" fmla="*/ 10177653 w 12767104"/>
                <a:gd name="connsiteY69" fmla="*/ 12538709 h 13064490"/>
                <a:gd name="connsiteX70" fmla="*/ 10135743 w 12767104"/>
                <a:gd name="connsiteY70" fmla="*/ 12378689 h 13064490"/>
                <a:gd name="connsiteX71" fmla="*/ 10267188 w 12767104"/>
                <a:gd name="connsiteY71" fmla="*/ 12338684 h 13064490"/>
                <a:gd name="connsiteX72" fmla="*/ 10419207 w 12767104"/>
                <a:gd name="connsiteY72" fmla="*/ 11967972 h 13064490"/>
                <a:gd name="connsiteX73" fmla="*/ 11149203 w 12767104"/>
                <a:gd name="connsiteY73" fmla="*/ 12121514 h 13064490"/>
                <a:gd name="connsiteX74" fmla="*/ 12090273 w 12767104"/>
                <a:gd name="connsiteY74" fmla="*/ 11727179 h 13064490"/>
                <a:gd name="connsiteX75" fmla="*/ 12248388 w 12767104"/>
                <a:gd name="connsiteY75" fmla="*/ 11870054 h 13064490"/>
                <a:gd name="connsiteX76" fmla="*/ 12362688 w 12767104"/>
                <a:gd name="connsiteY76" fmla="*/ 11891009 h 13064490"/>
                <a:gd name="connsiteX77" fmla="*/ 12524613 w 12767104"/>
                <a:gd name="connsiteY77" fmla="*/ 11662409 h 13064490"/>
                <a:gd name="connsiteX78" fmla="*/ 12600813 w 12767104"/>
                <a:gd name="connsiteY78" fmla="*/ 11622404 h 13064490"/>
                <a:gd name="connsiteX79" fmla="*/ 12658344 w 12767104"/>
                <a:gd name="connsiteY79" fmla="*/ 11645265 h 13064490"/>
                <a:gd name="connsiteX80" fmla="*/ 12758928 w 12767104"/>
                <a:gd name="connsiteY80" fmla="*/ 11344274 h 13064490"/>
                <a:gd name="connsiteX81" fmla="*/ 12446507 w 12767104"/>
                <a:gd name="connsiteY81" fmla="*/ 10921364 h 13064490"/>
                <a:gd name="connsiteX82" fmla="*/ 12383642 w 12767104"/>
                <a:gd name="connsiteY82" fmla="*/ 10618469 h 13064490"/>
                <a:gd name="connsiteX83" fmla="*/ 12201906 w 12767104"/>
                <a:gd name="connsiteY83" fmla="*/ 10423017 h 13064490"/>
                <a:gd name="connsiteX84" fmla="*/ 12216002 w 12767104"/>
                <a:gd name="connsiteY84" fmla="*/ 10138409 h 13064490"/>
                <a:gd name="connsiteX85" fmla="*/ 12560807 w 12767104"/>
                <a:gd name="connsiteY85" fmla="*/ 9631679 h 13064490"/>
                <a:gd name="connsiteX86" fmla="*/ 12693777 w 12767104"/>
                <a:gd name="connsiteY86" fmla="*/ 8833866 h 13064490"/>
                <a:gd name="connsiteX87" fmla="*/ 12472416 w 12767104"/>
                <a:gd name="connsiteY87" fmla="*/ 8590407 h 13064490"/>
                <a:gd name="connsiteX88" fmla="*/ 12508992 w 12767104"/>
                <a:gd name="connsiteY88" fmla="*/ 7827264 h 13064490"/>
                <a:gd name="connsiteX89" fmla="*/ 12256389 w 12767104"/>
                <a:gd name="connsiteY89" fmla="*/ 7655052 h 13064490"/>
                <a:gd name="connsiteX90" fmla="*/ 11978640 w 12767104"/>
                <a:gd name="connsiteY90" fmla="*/ 7424928 h 13064490"/>
                <a:gd name="connsiteX91" fmla="*/ 11887200 w 12767104"/>
                <a:gd name="connsiteY91" fmla="*/ 6784848 h 13064490"/>
                <a:gd name="connsiteX92" fmla="*/ 12052173 w 12767104"/>
                <a:gd name="connsiteY92" fmla="*/ 6573774 h 13064490"/>
                <a:gd name="connsiteX93" fmla="*/ 12172950 w 12767104"/>
                <a:gd name="connsiteY93" fmla="*/ 6334887 h 13064490"/>
                <a:gd name="connsiteX94" fmla="*/ 12179808 w 12767104"/>
                <a:gd name="connsiteY94" fmla="*/ 5888736 h 13064490"/>
                <a:gd name="connsiteX95" fmla="*/ 11915394 w 12767104"/>
                <a:gd name="connsiteY95" fmla="*/ 5550027 h 13064490"/>
                <a:gd name="connsiteX96" fmla="*/ 11612880 w 12767104"/>
                <a:gd name="connsiteY96" fmla="*/ 5285232 h 13064490"/>
                <a:gd name="connsiteX97" fmla="*/ 11137392 w 12767104"/>
                <a:gd name="connsiteY97" fmla="*/ 4791456 h 13064490"/>
                <a:gd name="connsiteX98" fmla="*/ 10345674 w 12767104"/>
                <a:gd name="connsiteY98" fmla="*/ 4283583 h 13064490"/>
                <a:gd name="connsiteX99" fmla="*/ 10364343 w 12767104"/>
                <a:gd name="connsiteY99" fmla="*/ 3643122 h 13064490"/>
                <a:gd name="connsiteX100" fmla="*/ 10991088 w 12767104"/>
                <a:gd name="connsiteY100" fmla="*/ 3035808 h 13064490"/>
                <a:gd name="connsiteX101" fmla="*/ 11228832 w 12767104"/>
                <a:gd name="connsiteY101" fmla="*/ 2523744 h 13064490"/>
                <a:gd name="connsiteX102" fmla="*/ 11155680 w 12767104"/>
                <a:gd name="connsiteY102" fmla="*/ 2286000 h 13064490"/>
                <a:gd name="connsiteX103" fmla="*/ 11391900 w 12767104"/>
                <a:gd name="connsiteY103" fmla="*/ 1664970 h 13064490"/>
                <a:gd name="connsiteX104" fmla="*/ 11299698 w 12767104"/>
                <a:gd name="connsiteY104" fmla="*/ 1289304 h 13064490"/>
                <a:gd name="connsiteX105" fmla="*/ 10903186 w 12767104"/>
                <a:gd name="connsiteY105" fmla="*/ 1454980 h 13064490"/>
                <a:gd name="connsiteX106" fmla="*/ 10770870 w 12767104"/>
                <a:gd name="connsiteY106" fmla="*/ 1719072 h 13064490"/>
                <a:gd name="connsiteX107" fmla="*/ 10211943 w 12767104"/>
                <a:gd name="connsiteY107" fmla="*/ 1704594 h 13064490"/>
                <a:gd name="connsiteX108" fmla="*/ 10643616 w 12767104"/>
                <a:gd name="connsiteY108" fmla="*/ 987552 h 13064490"/>
                <a:gd name="connsiteX109" fmla="*/ 10569321 w 12767104"/>
                <a:gd name="connsiteY109" fmla="*/ 768477 h 13064490"/>
                <a:gd name="connsiteX110" fmla="*/ 10310241 w 12767104"/>
                <a:gd name="connsiteY110" fmla="*/ 644652 h 13064490"/>
                <a:gd name="connsiteX111" fmla="*/ 10132695 w 12767104"/>
                <a:gd name="connsiteY111" fmla="*/ 798957 h 13064490"/>
                <a:gd name="connsiteX112" fmla="*/ 9947147 w 12767104"/>
                <a:gd name="connsiteY112" fmla="*/ 712469 h 13064490"/>
                <a:gd name="connsiteX113" fmla="*/ 9564419 w 12767104"/>
                <a:gd name="connsiteY113" fmla="*/ 781585 h 13064490"/>
                <a:gd name="connsiteX114" fmla="*/ 9390887 w 12767104"/>
                <a:gd name="connsiteY114" fmla="*/ 302894 h 13064490"/>
                <a:gd name="connsiteX115" fmla="*/ 9286112 w 12767104"/>
                <a:gd name="connsiteY115" fmla="*/ 152399 h 13064490"/>
                <a:gd name="connsiteX116" fmla="*/ 9089136 w 12767104"/>
                <a:gd name="connsiteY116" fmla="*/ 0 h 13064490"/>
                <a:gd name="connsiteX117" fmla="*/ 9030842 w 12767104"/>
                <a:gd name="connsiteY117" fmla="*/ 188594 h 13064490"/>
                <a:gd name="connsiteX118" fmla="*/ 9137522 w 12767104"/>
                <a:gd name="connsiteY118" fmla="*/ 352424 h 13064490"/>
                <a:gd name="connsiteX119" fmla="*/ 8903207 w 12767104"/>
                <a:gd name="connsiteY119" fmla="*/ 421004 h 13064490"/>
                <a:gd name="connsiteX120" fmla="*/ 8634602 w 12767104"/>
                <a:gd name="connsiteY120" fmla="*/ 548639 h 13064490"/>
                <a:gd name="connsiteX121" fmla="*/ 8421242 w 12767104"/>
                <a:gd name="connsiteY121" fmla="*/ 859154 h 13064490"/>
                <a:gd name="connsiteX122" fmla="*/ 8219312 w 12767104"/>
                <a:gd name="connsiteY122" fmla="*/ 922019 h 13064490"/>
                <a:gd name="connsiteX123" fmla="*/ 8125967 w 12767104"/>
                <a:gd name="connsiteY123" fmla="*/ 1301114 h 13064490"/>
                <a:gd name="connsiteX124" fmla="*/ 8017382 w 12767104"/>
                <a:gd name="connsiteY124" fmla="*/ 1407794 h 13064490"/>
                <a:gd name="connsiteX125" fmla="*/ 7960232 w 12767104"/>
                <a:gd name="connsiteY125" fmla="*/ 1514474 h 13064490"/>
                <a:gd name="connsiteX126" fmla="*/ 7884032 w 12767104"/>
                <a:gd name="connsiteY126" fmla="*/ 1417319 h 13064490"/>
                <a:gd name="connsiteX127" fmla="*/ 7783067 w 12767104"/>
                <a:gd name="connsiteY127" fmla="*/ 1499234 h 13064490"/>
                <a:gd name="connsiteX128" fmla="*/ 7695437 w 12767104"/>
                <a:gd name="connsiteY128" fmla="*/ 1630679 h 13064490"/>
                <a:gd name="connsiteX129" fmla="*/ 7692009 w 12767104"/>
                <a:gd name="connsiteY129" fmla="*/ 1780413 h 13064490"/>
                <a:gd name="connsiteX130" fmla="*/ 7466837 w 12767104"/>
                <a:gd name="connsiteY130" fmla="*/ 1535429 h 13064490"/>
                <a:gd name="connsiteX131" fmla="*/ 7026899 w 12767104"/>
                <a:gd name="connsiteY131" fmla="*/ 1946039 h 13064490"/>
                <a:gd name="connsiteX132" fmla="*/ 6794373 w 12767104"/>
                <a:gd name="connsiteY132" fmla="*/ 1824822 h 13064490"/>
                <a:gd name="connsiteX133" fmla="*/ 6438129 w 12767104"/>
                <a:gd name="connsiteY133" fmla="*/ 2047977 h 13064490"/>
                <a:gd name="connsiteX134" fmla="*/ 6388541 w 12767104"/>
                <a:gd name="connsiteY134" fmla="*/ 2077730 h 13064490"/>
                <a:gd name="connsiteX135" fmla="*/ 6200069 w 12767104"/>
                <a:gd name="connsiteY135" fmla="*/ 2258230 h 13064490"/>
                <a:gd name="connsiteX136" fmla="*/ 6132668 w 12767104"/>
                <a:gd name="connsiteY136" fmla="*/ 2184840 h 13064490"/>
                <a:gd name="connsiteX137" fmla="*/ 6051343 w 12767104"/>
                <a:gd name="connsiteY137" fmla="*/ 2172939 h 13064490"/>
                <a:gd name="connsiteX138" fmla="*/ 6160437 w 12767104"/>
                <a:gd name="connsiteY138" fmla="*/ 2085664 h 13064490"/>
                <a:gd name="connsiteX139" fmla="*/ 6152503 w 12767104"/>
                <a:gd name="connsiteY139" fmla="*/ 2036076 h 13064490"/>
                <a:gd name="connsiteX140" fmla="*/ 6071179 w 12767104"/>
                <a:gd name="connsiteY140" fmla="*/ 2038060 h 13064490"/>
                <a:gd name="connsiteX141" fmla="*/ 5991838 w 12767104"/>
                <a:gd name="connsiteY141" fmla="*/ 2105499 h 13064490"/>
                <a:gd name="connsiteX142" fmla="*/ 5957469 w 12767104"/>
                <a:gd name="connsiteY142" fmla="*/ 2048407 h 13064490"/>
                <a:gd name="connsiteX143" fmla="*/ 5841165 w 12767104"/>
                <a:gd name="connsiteY143" fmla="*/ 2136802 h 13064490"/>
                <a:gd name="connsiteX144" fmla="*/ 5728031 w 12767104"/>
                <a:gd name="connsiteY144" fmla="*/ 2049961 h 13064490"/>
                <a:gd name="connsiteX145" fmla="*/ 5581714 w 12767104"/>
                <a:gd name="connsiteY145" fmla="*/ 2050271 h 13064490"/>
                <a:gd name="connsiteX146" fmla="*/ 5460256 w 12767104"/>
                <a:gd name="connsiteY146" fmla="*/ 2097565 h 13064490"/>
                <a:gd name="connsiteX147" fmla="*/ 5343431 w 12767104"/>
                <a:gd name="connsiteY147" fmla="*/ 2060837 h 13064490"/>
                <a:gd name="connsiteX148" fmla="*/ 5406726 w 12767104"/>
                <a:gd name="connsiteY148" fmla="*/ 1936586 h 13064490"/>
                <a:gd name="connsiteX149" fmla="*/ 5090795 w 12767104"/>
                <a:gd name="connsiteY149" fmla="*/ 1866128 h 13064490"/>
                <a:gd name="connsiteX150" fmla="*/ 5060722 w 12767104"/>
                <a:gd name="connsiteY150" fmla="*/ 1712143 h 13064490"/>
                <a:gd name="connsiteX151" fmla="*/ 4881247 w 12767104"/>
                <a:gd name="connsiteY151" fmla="*/ 1785439 h 13064490"/>
                <a:gd name="connsiteX152" fmla="*/ 4600337 w 12767104"/>
                <a:gd name="connsiteY152" fmla="*/ 1628820 h 13064490"/>
                <a:gd name="connsiteX153" fmla="*/ 4512137 w 12767104"/>
                <a:gd name="connsiteY153" fmla="*/ 1712763 h 13064490"/>
                <a:gd name="connsiteX154" fmla="*/ 4375274 w 12767104"/>
                <a:gd name="connsiteY154" fmla="*/ 1712763 h 13064490"/>
                <a:gd name="connsiteX155" fmla="*/ 4289902 w 12767104"/>
                <a:gd name="connsiteY155" fmla="*/ 1742267 h 13064490"/>
                <a:gd name="connsiteX156" fmla="*/ 4214609 w 12767104"/>
                <a:gd name="connsiteY156" fmla="*/ 1593753 h 13064490"/>
                <a:gd name="connsiteX157" fmla="*/ 4095599 w 12767104"/>
                <a:gd name="connsiteY157" fmla="*/ 1520363 h 13064490"/>
                <a:gd name="connsiteX158" fmla="*/ 4099856 w 12767104"/>
                <a:gd name="connsiteY158" fmla="*/ 1431046 h 13064490"/>
                <a:gd name="connsiteX159" fmla="*/ 3990648 w 12767104"/>
                <a:gd name="connsiteY159" fmla="*/ 1371682 h 13064490"/>
                <a:gd name="connsiteX160" fmla="*/ 3762439 w 12767104"/>
                <a:gd name="connsiteY160" fmla="*/ 1268200 h 13064490"/>
                <a:gd name="connsiteX161" fmla="*/ 3695192 w 12767104"/>
                <a:gd name="connsiteY161" fmla="*/ 1295016 h 13064490"/>
                <a:gd name="connsiteX162" fmla="*/ 3505928 w 12767104"/>
                <a:gd name="connsiteY162" fmla="*/ 1079839 h 13064490"/>
                <a:gd name="connsiteX163" fmla="*/ 3296242 w 12767104"/>
                <a:gd name="connsiteY163" fmla="*/ 1199033 h 13064490"/>
                <a:gd name="connsiteX164" fmla="*/ 3234753 w 12767104"/>
                <a:gd name="connsiteY164" fmla="*/ 1089940 h 13064490"/>
                <a:gd name="connsiteX165" fmla="*/ 3039995 w 12767104"/>
                <a:gd name="connsiteY165" fmla="*/ 1162467 h 13064490"/>
                <a:gd name="connsiteX166" fmla="*/ 2992765 w 12767104"/>
                <a:gd name="connsiteY166" fmla="*/ 1034402 h 13064490"/>
                <a:gd name="connsiteX167" fmla="*/ 2920345 w 12767104"/>
                <a:gd name="connsiteY167" fmla="*/ 1007542 h 13064490"/>
                <a:gd name="connsiteX168" fmla="*/ 2792430 w 12767104"/>
                <a:gd name="connsiteY168" fmla="*/ 1246638 h 13064490"/>
                <a:gd name="connsiteX169" fmla="*/ 2793380 w 12767104"/>
                <a:gd name="connsiteY169" fmla="*/ 1429807 h 13064490"/>
                <a:gd name="connsiteX170" fmla="*/ 2661341 w 12767104"/>
                <a:gd name="connsiteY170" fmla="*/ 1498462 h 13064490"/>
                <a:gd name="connsiteX171" fmla="*/ 2541665 w 12767104"/>
                <a:gd name="connsiteY171" fmla="*/ 1603773 h 13064490"/>
                <a:gd name="connsiteX172" fmla="*/ 2356057 w 12767104"/>
                <a:gd name="connsiteY172" fmla="*/ 1591769 h 13064490"/>
                <a:gd name="connsiteX173" fmla="*/ 2252560 w 12767104"/>
                <a:gd name="connsiteY173" fmla="*/ 1764968 h 13064490"/>
                <a:gd name="connsiteX174" fmla="*/ 2084315 w 12767104"/>
                <a:gd name="connsiteY174" fmla="*/ 1706813 h 13064490"/>
                <a:gd name="connsiteX175" fmla="*/ 2012822 w 12767104"/>
                <a:gd name="connsiteY175" fmla="*/ 1710689 h 13064490"/>
                <a:gd name="connsiteX176" fmla="*/ 2001331 w 12767104"/>
                <a:gd name="connsiteY176" fmla="*/ 1870711 h 13064490"/>
                <a:gd name="connsiteX177" fmla="*/ 1748145 w 12767104"/>
                <a:gd name="connsiteY177" fmla="*/ 1946574 h 13064490"/>
                <a:gd name="connsiteX178" fmla="*/ 1383791 w 12767104"/>
                <a:gd name="connsiteY178" fmla="*/ 1783248 h 13064490"/>
                <a:gd name="connsiteX179" fmla="*/ 1075680 w 12767104"/>
                <a:gd name="connsiteY179" fmla="*/ 1999047 h 13064490"/>
                <a:gd name="connsiteX180" fmla="*/ 1053084 w 12767104"/>
                <a:gd name="connsiteY180" fmla="*/ 2431542 h 13064490"/>
                <a:gd name="connsiteX181" fmla="*/ 514350 w 12767104"/>
                <a:gd name="connsiteY181" fmla="*/ 2355342 h 13064490"/>
                <a:gd name="connsiteX182" fmla="*/ 469831 w 12767104"/>
                <a:gd name="connsiteY182" fmla="*/ 2529838 h 13064490"/>
                <a:gd name="connsiteX183" fmla="*/ 0 w 12767104"/>
                <a:gd name="connsiteY183" fmla="*/ 2450592 h 13064490"/>
                <a:gd name="connsiteX0" fmla="*/ 0 w 12767104"/>
                <a:gd name="connsiteY0" fmla="*/ 2450592 h 13064490"/>
                <a:gd name="connsiteX1" fmla="*/ 266319 w 12767104"/>
                <a:gd name="connsiteY1" fmla="*/ 2830068 h 13064490"/>
                <a:gd name="connsiteX2" fmla="*/ 715899 w 12767104"/>
                <a:gd name="connsiteY2" fmla="*/ 2767965 h 13064490"/>
                <a:gd name="connsiteX3" fmla="*/ 1254633 w 12767104"/>
                <a:gd name="connsiteY3" fmla="*/ 3008757 h 13064490"/>
                <a:gd name="connsiteX4" fmla="*/ 1414652 w 12767104"/>
                <a:gd name="connsiteY4" fmla="*/ 3208019 h 13064490"/>
                <a:gd name="connsiteX5" fmla="*/ 1605152 w 12767104"/>
                <a:gd name="connsiteY5" fmla="*/ 3383279 h 13064490"/>
                <a:gd name="connsiteX6" fmla="*/ 1776602 w 12767104"/>
                <a:gd name="connsiteY6" fmla="*/ 3274694 h 13064490"/>
                <a:gd name="connsiteX7" fmla="*/ 2104262 w 12767104"/>
                <a:gd name="connsiteY7" fmla="*/ 3577589 h 13064490"/>
                <a:gd name="connsiteX8" fmla="*/ 2044827 w 12767104"/>
                <a:gd name="connsiteY8" fmla="*/ 3737610 h 13064490"/>
                <a:gd name="connsiteX9" fmla="*/ 2681477 w 12767104"/>
                <a:gd name="connsiteY9" fmla="*/ 3979544 h 13064490"/>
                <a:gd name="connsiteX10" fmla="*/ 3096767 w 12767104"/>
                <a:gd name="connsiteY10" fmla="*/ 3918584 h 13064490"/>
                <a:gd name="connsiteX11" fmla="*/ 3167252 w 12767104"/>
                <a:gd name="connsiteY11" fmla="*/ 4078604 h 13064490"/>
                <a:gd name="connsiteX12" fmla="*/ 3313937 w 12767104"/>
                <a:gd name="connsiteY12" fmla="*/ 4000499 h 13064490"/>
                <a:gd name="connsiteX13" fmla="*/ 3447669 w 12767104"/>
                <a:gd name="connsiteY13" fmla="*/ 4025646 h 13064490"/>
                <a:gd name="connsiteX14" fmla="*/ 3510152 w 12767104"/>
                <a:gd name="connsiteY14" fmla="*/ 4219574 h 13064490"/>
                <a:gd name="connsiteX15" fmla="*/ 3515867 w 12767104"/>
                <a:gd name="connsiteY15" fmla="*/ 4589144 h 13064490"/>
                <a:gd name="connsiteX16" fmla="*/ 3371087 w 12767104"/>
                <a:gd name="connsiteY16" fmla="*/ 4928234 h 13064490"/>
                <a:gd name="connsiteX17" fmla="*/ 3479672 w 12767104"/>
                <a:gd name="connsiteY17" fmla="*/ 5463539 h 13064490"/>
                <a:gd name="connsiteX18" fmla="*/ 3310127 w 12767104"/>
                <a:gd name="connsiteY18" fmla="*/ 5494019 h 13064490"/>
                <a:gd name="connsiteX19" fmla="*/ 3172967 w 12767104"/>
                <a:gd name="connsiteY19" fmla="*/ 6015989 h 13064490"/>
                <a:gd name="connsiteX20" fmla="*/ 3262502 w 12767104"/>
                <a:gd name="connsiteY20" fmla="*/ 6031229 h 13064490"/>
                <a:gd name="connsiteX21" fmla="*/ 3315842 w 12767104"/>
                <a:gd name="connsiteY21" fmla="*/ 6193154 h 13064490"/>
                <a:gd name="connsiteX22" fmla="*/ 3464432 w 12767104"/>
                <a:gd name="connsiteY22" fmla="*/ 6115049 h 13064490"/>
                <a:gd name="connsiteX23" fmla="*/ 3593972 w 12767104"/>
                <a:gd name="connsiteY23" fmla="*/ 6273164 h 13064490"/>
                <a:gd name="connsiteX24" fmla="*/ 3835146 w 12767104"/>
                <a:gd name="connsiteY24" fmla="*/ 6307836 h 13064490"/>
                <a:gd name="connsiteX25" fmla="*/ 3643502 w 12767104"/>
                <a:gd name="connsiteY25" fmla="*/ 6793229 h 13064490"/>
                <a:gd name="connsiteX26" fmla="*/ 3704462 w 12767104"/>
                <a:gd name="connsiteY26" fmla="*/ 7218044 h 13064490"/>
                <a:gd name="connsiteX27" fmla="*/ 3508247 w 12767104"/>
                <a:gd name="connsiteY27" fmla="*/ 7745729 h 13064490"/>
                <a:gd name="connsiteX28" fmla="*/ 3654932 w 12767104"/>
                <a:gd name="connsiteY28" fmla="*/ 7880984 h 13064490"/>
                <a:gd name="connsiteX29" fmla="*/ 3396234 w 12767104"/>
                <a:gd name="connsiteY29" fmla="*/ 8180451 h 13064490"/>
                <a:gd name="connsiteX30" fmla="*/ 3645407 w 12767104"/>
                <a:gd name="connsiteY30" fmla="*/ 8650604 h 13064490"/>
                <a:gd name="connsiteX31" fmla="*/ 4189476 w 12767104"/>
                <a:gd name="connsiteY31" fmla="*/ 9107805 h 13064490"/>
                <a:gd name="connsiteX32" fmla="*/ 4317872 w 12767104"/>
                <a:gd name="connsiteY32" fmla="*/ 9022079 h 13064490"/>
                <a:gd name="connsiteX33" fmla="*/ 4573142 w 12767104"/>
                <a:gd name="connsiteY33" fmla="*/ 9305924 h 13064490"/>
                <a:gd name="connsiteX34" fmla="*/ 4847462 w 12767104"/>
                <a:gd name="connsiteY34" fmla="*/ 9330689 h 13064490"/>
                <a:gd name="connsiteX35" fmla="*/ 5024627 w 12767104"/>
                <a:gd name="connsiteY35" fmla="*/ 9193529 h 13064490"/>
                <a:gd name="connsiteX36" fmla="*/ 5401817 w 12767104"/>
                <a:gd name="connsiteY36" fmla="*/ 9408794 h 13064490"/>
                <a:gd name="connsiteX37" fmla="*/ 5702807 w 12767104"/>
                <a:gd name="connsiteY37" fmla="*/ 9414509 h 13064490"/>
                <a:gd name="connsiteX38" fmla="*/ 5805677 w 12767104"/>
                <a:gd name="connsiteY38" fmla="*/ 9641204 h 13064490"/>
                <a:gd name="connsiteX39" fmla="*/ 6116192 w 12767104"/>
                <a:gd name="connsiteY39" fmla="*/ 9660254 h 13064490"/>
                <a:gd name="connsiteX40" fmla="*/ 6206109 w 12767104"/>
                <a:gd name="connsiteY40" fmla="*/ 9857613 h 13064490"/>
                <a:gd name="connsiteX41" fmla="*/ 6379082 w 12767104"/>
                <a:gd name="connsiteY41" fmla="*/ 9858374 h 13064490"/>
                <a:gd name="connsiteX42" fmla="*/ 6531482 w 12767104"/>
                <a:gd name="connsiteY42" fmla="*/ 10033634 h 13064490"/>
                <a:gd name="connsiteX43" fmla="*/ 6741032 w 12767104"/>
                <a:gd name="connsiteY43" fmla="*/ 10033634 h 13064490"/>
                <a:gd name="connsiteX44" fmla="*/ 6769607 w 12767104"/>
                <a:gd name="connsiteY44" fmla="*/ 10528934 h 13064490"/>
                <a:gd name="connsiteX45" fmla="*/ 6960108 w 12767104"/>
                <a:gd name="connsiteY45" fmla="*/ 10938891 h 13064490"/>
                <a:gd name="connsiteX46" fmla="*/ 6458712 w 12767104"/>
                <a:gd name="connsiteY46" fmla="*/ 11369040 h 13064490"/>
                <a:gd name="connsiteX47" fmla="*/ 6592443 w 12767104"/>
                <a:gd name="connsiteY47" fmla="*/ 11569065 h 13064490"/>
                <a:gd name="connsiteX48" fmla="*/ 6723888 w 12767104"/>
                <a:gd name="connsiteY48" fmla="*/ 11530965 h 13064490"/>
                <a:gd name="connsiteX49" fmla="*/ 6826758 w 12767104"/>
                <a:gd name="connsiteY49" fmla="*/ 11633835 h 13064490"/>
                <a:gd name="connsiteX50" fmla="*/ 6834378 w 12767104"/>
                <a:gd name="connsiteY50" fmla="*/ 11870055 h 13064490"/>
                <a:gd name="connsiteX51" fmla="*/ 6950583 w 12767104"/>
                <a:gd name="connsiteY51" fmla="*/ 12011025 h 13064490"/>
                <a:gd name="connsiteX52" fmla="*/ 7009638 w 12767104"/>
                <a:gd name="connsiteY52" fmla="*/ 12390120 h 13064490"/>
                <a:gd name="connsiteX53" fmla="*/ 6941058 w 12767104"/>
                <a:gd name="connsiteY53" fmla="*/ 12628245 h 13064490"/>
                <a:gd name="connsiteX54" fmla="*/ 7076313 w 12767104"/>
                <a:gd name="connsiteY54" fmla="*/ 12847320 h 13064490"/>
                <a:gd name="connsiteX55" fmla="*/ 7202043 w 12767104"/>
                <a:gd name="connsiteY55" fmla="*/ 12943713 h 13064490"/>
                <a:gd name="connsiteX56" fmla="*/ 7287768 w 12767104"/>
                <a:gd name="connsiteY56" fmla="*/ 12799695 h 13064490"/>
                <a:gd name="connsiteX57" fmla="*/ 7377303 w 12767104"/>
                <a:gd name="connsiteY57" fmla="*/ 12759690 h 13064490"/>
                <a:gd name="connsiteX58" fmla="*/ 7748778 w 12767104"/>
                <a:gd name="connsiteY58" fmla="*/ 12538710 h 13064490"/>
                <a:gd name="connsiteX59" fmla="*/ 8312658 w 12767104"/>
                <a:gd name="connsiteY59" fmla="*/ 13034010 h 13064490"/>
                <a:gd name="connsiteX60" fmla="*/ 8440293 w 12767104"/>
                <a:gd name="connsiteY60" fmla="*/ 12971145 h 13064490"/>
                <a:gd name="connsiteX61" fmla="*/ 8819388 w 12767104"/>
                <a:gd name="connsiteY61" fmla="*/ 13013055 h 13064490"/>
                <a:gd name="connsiteX62" fmla="*/ 9089898 w 12767104"/>
                <a:gd name="connsiteY62" fmla="*/ 13064490 h 13064490"/>
                <a:gd name="connsiteX63" fmla="*/ 9554718 w 12767104"/>
                <a:gd name="connsiteY63" fmla="*/ 12974954 h 13064490"/>
                <a:gd name="connsiteX64" fmla="*/ 9853803 w 12767104"/>
                <a:gd name="connsiteY64" fmla="*/ 12885420 h 13064490"/>
                <a:gd name="connsiteX65" fmla="*/ 9954006 w 12767104"/>
                <a:gd name="connsiteY65" fmla="*/ 12968097 h 13064490"/>
                <a:gd name="connsiteX66" fmla="*/ 10019538 w 12767104"/>
                <a:gd name="connsiteY66" fmla="*/ 12891134 h 13064490"/>
                <a:gd name="connsiteX67" fmla="*/ 10107168 w 12767104"/>
                <a:gd name="connsiteY67" fmla="*/ 12702539 h 13064490"/>
                <a:gd name="connsiteX68" fmla="*/ 10103358 w 12767104"/>
                <a:gd name="connsiteY68" fmla="*/ 12614909 h 13064490"/>
                <a:gd name="connsiteX69" fmla="*/ 10177653 w 12767104"/>
                <a:gd name="connsiteY69" fmla="*/ 12538709 h 13064490"/>
                <a:gd name="connsiteX70" fmla="*/ 10135743 w 12767104"/>
                <a:gd name="connsiteY70" fmla="*/ 12378689 h 13064490"/>
                <a:gd name="connsiteX71" fmla="*/ 10267188 w 12767104"/>
                <a:gd name="connsiteY71" fmla="*/ 12338684 h 13064490"/>
                <a:gd name="connsiteX72" fmla="*/ 10419207 w 12767104"/>
                <a:gd name="connsiteY72" fmla="*/ 11967972 h 13064490"/>
                <a:gd name="connsiteX73" fmla="*/ 11149203 w 12767104"/>
                <a:gd name="connsiteY73" fmla="*/ 12121514 h 13064490"/>
                <a:gd name="connsiteX74" fmla="*/ 12090273 w 12767104"/>
                <a:gd name="connsiteY74" fmla="*/ 11727179 h 13064490"/>
                <a:gd name="connsiteX75" fmla="*/ 12248388 w 12767104"/>
                <a:gd name="connsiteY75" fmla="*/ 11870054 h 13064490"/>
                <a:gd name="connsiteX76" fmla="*/ 12362688 w 12767104"/>
                <a:gd name="connsiteY76" fmla="*/ 11891009 h 13064490"/>
                <a:gd name="connsiteX77" fmla="*/ 12524613 w 12767104"/>
                <a:gd name="connsiteY77" fmla="*/ 11662409 h 13064490"/>
                <a:gd name="connsiteX78" fmla="*/ 12600813 w 12767104"/>
                <a:gd name="connsiteY78" fmla="*/ 11622404 h 13064490"/>
                <a:gd name="connsiteX79" fmla="*/ 12658344 w 12767104"/>
                <a:gd name="connsiteY79" fmla="*/ 11645265 h 13064490"/>
                <a:gd name="connsiteX80" fmla="*/ 12758928 w 12767104"/>
                <a:gd name="connsiteY80" fmla="*/ 11344274 h 13064490"/>
                <a:gd name="connsiteX81" fmla="*/ 12446507 w 12767104"/>
                <a:gd name="connsiteY81" fmla="*/ 10921364 h 13064490"/>
                <a:gd name="connsiteX82" fmla="*/ 12383642 w 12767104"/>
                <a:gd name="connsiteY82" fmla="*/ 10618469 h 13064490"/>
                <a:gd name="connsiteX83" fmla="*/ 12201906 w 12767104"/>
                <a:gd name="connsiteY83" fmla="*/ 10423017 h 13064490"/>
                <a:gd name="connsiteX84" fmla="*/ 12216002 w 12767104"/>
                <a:gd name="connsiteY84" fmla="*/ 10138409 h 13064490"/>
                <a:gd name="connsiteX85" fmla="*/ 12560807 w 12767104"/>
                <a:gd name="connsiteY85" fmla="*/ 9631679 h 13064490"/>
                <a:gd name="connsiteX86" fmla="*/ 12693777 w 12767104"/>
                <a:gd name="connsiteY86" fmla="*/ 8833866 h 13064490"/>
                <a:gd name="connsiteX87" fmla="*/ 12472416 w 12767104"/>
                <a:gd name="connsiteY87" fmla="*/ 8590407 h 13064490"/>
                <a:gd name="connsiteX88" fmla="*/ 12508992 w 12767104"/>
                <a:gd name="connsiteY88" fmla="*/ 7827264 h 13064490"/>
                <a:gd name="connsiteX89" fmla="*/ 12256389 w 12767104"/>
                <a:gd name="connsiteY89" fmla="*/ 7655052 h 13064490"/>
                <a:gd name="connsiteX90" fmla="*/ 11978640 w 12767104"/>
                <a:gd name="connsiteY90" fmla="*/ 7424928 h 13064490"/>
                <a:gd name="connsiteX91" fmla="*/ 11887200 w 12767104"/>
                <a:gd name="connsiteY91" fmla="*/ 6784848 h 13064490"/>
                <a:gd name="connsiteX92" fmla="*/ 12052173 w 12767104"/>
                <a:gd name="connsiteY92" fmla="*/ 6573774 h 13064490"/>
                <a:gd name="connsiteX93" fmla="*/ 12172950 w 12767104"/>
                <a:gd name="connsiteY93" fmla="*/ 6334887 h 13064490"/>
                <a:gd name="connsiteX94" fmla="*/ 12179808 w 12767104"/>
                <a:gd name="connsiteY94" fmla="*/ 5888736 h 13064490"/>
                <a:gd name="connsiteX95" fmla="*/ 11915394 w 12767104"/>
                <a:gd name="connsiteY95" fmla="*/ 5550027 h 13064490"/>
                <a:gd name="connsiteX96" fmla="*/ 11612880 w 12767104"/>
                <a:gd name="connsiteY96" fmla="*/ 5285232 h 13064490"/>
                <a:gd name="connsiteX97" fmla="*/ 11137392 w 12767104"/>
                <a:gd name="connsiteY97" fmla="*/ 4791456 h 13064490"/>
                <a:gd name="connsiteX98" fmla="*/ 10345674 w 12767104"/>
                <a:gd name="connsiteY98" fmla="*/ 4283583 h 13064490"/>
                <a:gd name="connsiteX99" fmla="*/ 10364343 w 12767104"/>
                <a:gd name="connsiteY99" fmla="*/ 3643122 h 13064490"/>
                <a:gd name="connsiteX100" fmla="*/ 10991088 w 12767104"/>
                <a:gd name="connsiteY100" fmla="*/ 3035808 h 13064490"/>
                <a:gd name="connsiteX101" fmla="*/ 11228832 w 12767104"/>
                <a:gd name="connsiteY101" fmla="*/ 2523744 h 13064490"/>
                <a:gd name="connsiteX102" fmla="*/ 11155680 w 12767104"/>
                <a:gd name="connsiteY102" fmla="*/ 2286000 h 13064490"/>
                <a:gd name="connsiteX103" fmla="*/ 11391900 w 12767104"/>
                <a:gd name="connsiteY103" fmla="*/ 1664970 h 13064490"/>
                <a:gd name="connsiteX104" fmla="*/ 11299698 w 12767104"/>
                <a:gd name="connsiteY104" fmla="*/ 1289304 h 13064490"/>
                <a:gd name="connsiteX105" fmla="*/ 10903186 w 12767104"/>
                <a:gd name="connsiteY105" fmla="*/ 1454980 h 13064490"/>
                <a:gd name="connsiteX106" fmla="*/ 10770870 w 12767104"/>
                <a:gd name="connsiteY106" fmla="*/ 1719072 h 13064490"/>
                <a:gd name="connsiteX107" fmla="*/ 10211943 w 12767104"/>
                <a:gd name="connsiteY107" fmla="*/ 1704594 h 13064490"/>
                <a:gd name="connsiteX108" fmla="*/ 10643616 w 12767104"/>
                <a:gd name="connsiteY108" fmla="*/ 987552 h 13064490"/>
                <a:gd name="connsiteX109" fmla="*/ 10569321 w 12767104"/>
                <a:gd name="connsiteY109" fmla="*/ 768477 h 13064490"/>
                <a:gd name="connsiteX110" fmla="*/ 10310241 w 12767104"/>
                <a:gd name="connsiteY110" fmla="*/ 644652 h 13064490"/>
                <a:gd name="connsiteX111" fmla="*/ 10132695 w 12767104"/>
                <a:gd name="connsiteY111" fmla="*/ 798957 h 13064490"/>
                <a:gd name="connsiteX112" fmla="*/ 9947147 w 12767104"/>
                <a:gd name="connsiteY112" fmla="*/ 712469 h 13064490"/>
                <a:gd name="connsiteX113" fmla="*/ 9564419 w 12767104"/>
                <a:gd name="connsiteY113" fmla="*/ 781585 h 13064490"/>
                <a:gd name="connsiteX114" fmla="*/ 9390887 w 12767104"/>
                <a:gd name="connsiteY114" fmla="*/ 302894 h 13064490"/>
                <a:gd name="connsiteX115" fmla="*/ 9286112 w 12767104"/>
                <a:gd name="connsiteY115" fmla="*/ 152399 h 13064490"/>
                <a:gd name="connsiteX116" fmla="*/ 9089136 w 12767104"/>
                <a:gd name="connsiteY116" fmla="*/ 0 h 13064490"/>
                <a:gd name="connsiteX117" fmla="*/ 9030842 w 12767104"/>
                <a:gd name="connsiteY117" fmla="*/ 188594 h 13064490"/>
                <a:gd name="connsiteX118" fmla="*/ 9137522 w 12767104"/>
                <a:gd name="connsiteY118" fmla="*/ 352424 h 13064490"/>
                <a:gd name="connsiteX119" fmla="*/ 8903207 w 12767104"/>
                <a:gd name="connsiteY119" fmla="*/ 421004 h 13064490"/>
                <a:gd name="connsiteX120" fmla="*/ 8634602 w 12767104"/>
                <a:gd name="connsiteY120" fmla="*/ 548639 h 13064490"/>
                <a:gd name="connsiteX121" fmla="*/ 8421242 w 12767104"/>
                <a:gd name="connsiteY121" fmla="*/ 859154 h 13064490"/>
                <a:gd name="connsiteX122" fmla="*/ 8219312 w 12767104"/>
                <a:gd name="connsiteY122" fmla="*/ 922019 h 13064490"/>
                <a:gd name="connsiteX123" fmla="*/ 8125967 w 12767104"/>
                <a:gd name="connsiteY123" fmla="*/ 1301114 h 13064490"/>
                <a:gd name="connsiteX124" fmla="*/ 8017382 w 12767104"/>
                <a:gd name="connsiteY124" fmla="*/ 1407794 h 13064490"/>
                <a:gd name="connsiteX125" fmla="*/ 7960232 w 12767104"/>
                <a:gd name="connsiteY125" fmla="*/ 1514474 h 13064490"/>
                <a:gd name="connsiteX126" fmla="*/ 7884032 w 12767104"/>
                <a:gd name="connsiteY126" fmla="*/ 1417319 h 13064490"/>
                <a:gd name="connsiteX127" fmla="*/ 7783067 w 12767104"/>
                <a:gd name="connsiteY127" fmla="*/ 1499234 h 13064490"/>
                <a:gd name="connsiteX128" fmla="*/ 7695437 w 12767104"/>
                <a:gd name="connsiteY128" fmla="*/ 1630679 h 13064490"/>
                <a:gd name="connsiteX129" fmla="*/ 7692009 w 12767104"/>
                <a:gd name="connsiteY129" fmla="*/ 1780413 h 13064490"/>
                <a:gd name="connsiteX130" fmla="*/ 7466837 w 12767104"/>
                <a:gd name="connsiteY130" fmla="*/ 1535429 h 13064490"/>
                <a:gd name="connsiteX131" fmla="*/ 7026899 w 12767104"/>
                <a:gd name="connsiteY131" fmla="*/ 1946039 h 13064490"/>
                <a:gd name="connsiteX132" fmla="*/ 6794373 w 12767104"/>
                <a:gd name="connsiteY132" fmla="*/ 1824822 h 13064490"/>
                <a:gd name="connsiteX133" fmla="*/ 6438129 w 12767104"/>
                <a:gd name="connsiteY133" fmla="*/ 2047977 h 13064490"/>
                <a:gd name="connsiteX134" fmla="*/ 6200069 w 12767104"/>
                <a:gd name="connsiteY134" fmla="*/ 2258230 h 13064490"/>
                <a:gd name="connsiteX135" fmla="*/ 6132668 w 12767104"/>
                <a:gd name="connsiteY135" fmla="*/ 2184840 h 13064490"/>
                <a:gd name="connsiteX136" fmla="*/ 6051343 w 12767104"/>
                <a:gd name="connsiteY136" fmla="*/ 2172939 h 13064490"/>
                <a:gd name="connsiteX137" fmla="*/ 6160437 w 12767104"/>
                <a:gd name="connsiteY137" fmla="*/ 2085664 h 13064490"/>
                <a:gd name="connsiteX138" fmla="*/ 6152503 w 12767104"/>
                <a:gd name="connsiteY138" fmla="*/ 2036076 h 13064490"/>
                <a:gd name="connsiteX139" fmla="*/ 6071179 w 12767104"/>
                <a:gd name="connsiteY139" fmla="*/ 2038060 h 13064490"/>
                <a:gd name="connsiteX140" fmla="*/ 5991838 w 12767104"/>
                <a:gd name="connsiteY140" fmla="*/ 2105499 h 13064490"/>
                <a:gd name="connsiteX141" fmla="*/ 5957469 w 12767104"/>
                <a:gd name="connsiteY141" fmla="*/ 2048407 h 13064490"/>
                <a:gd name="connsiteX142" fmla="*/ 5841165 w 12767104"/>
                <a:gd name="connsiteY142" fmla="*/ 2136802 h 13064490"/>
                <a:gd name="connsiteX143" fmla="*/ 5728031 w 12767104"/>
                <a:gd name="connsiteY143" fmla="*/ 2049961 h 13064490"/>
                <a:gd name="connsiteX144" fmla="*/ 5581714 w 12767104"/>
                <a:gd name="connsiteY144" fmla="*/ 2050271 h 13064490"/>
                <a:gd name="connsiteX145" fmla="*/ 5460256 w 12767104"/>
                <a:gd name="connsiteY145" fmla="*/ 2097565 h 13064490"/>
                <a:gd name="connsiteX146" fmla="*/ 5343431 w 12767104"/>
                <a:gd name="connsiteY146" fmla="*/ 2060837 h 13064490"/>
                <a:gd name="connsiteX147" fmla="*/ 5406726 w 12767104"/>
                <a:gd name="connsiteY147" fmla="*/ 1936586 h 13064490"/>
                <a:gd name="connsiteX148" fmla="*/ 5090795 w 12767104"/>
                <a:gd name="connsiteY148" fmla="*/ 1866128 h 13064490"/>
                <a:gd name="connsiteX149" fmla="*/ 5060722 w 12767104"/>
                <a:gd name="connsiteY149" fmla="*/ 1712143 h 13064490"/>
                <a:gd name="connsiteX150" fmla="*/ 4881247 w 12767104"/>
                <a:gd name="connsiteY150" fmla="*/ 1785439 h 13064490"/>
                <a:gd name="connsiteX151" fmla="*/ 4600337 w 12767104"/>
                <a:gd name="connsiteY151" fmla="*/ 1628820 h 13064490"/>
                <a:gd name="connsiteX152" fmla="*/ 4512137 w 12767104"/>
                <a:gd name="connsiteY152" fmla="*/ 1712763 h 13064490"/>
                <a:gd name="connsiteX153" fmla="*/ 4375274 w 12767104"/>
                <a:gd name="connsiteY153" fmla="*/ 1712763 h 13064490"/>
                <a:gd name="connsiteX154" fmla="*/ 4289902 w 12767104"/>
                <a:gd name="connsiteY154" fmla="*/ 1742267 h 13064490"/>
                <a:gd name="connsiteX155" fmla="*/ 4214609 w 12767104"/>
                <a:gd name="connsiteY155" fmla="*/ 1593753 h 13064490"/>
                <a:gd name="connsiteX156" fmla="*/ 4095599 w 12767104"/>
                <a:gd name="connsiteY156" fmla="*/ 1520363 h 13064490"/>
                <a:gd name="connsiteX157" fmla="*/ 4099856 w 12767104"/>
                <a:gd name="connsiteY157" fmla="*/ 1431046 h 13064490"/>
                <a:gd name="connsiteX158" fmla="*/ 3990648 w 12767104"/>
                <a:gd name="connsiteY158" fmla="*/ 1371682 h 13064490"/>
                <a:gd name="connsiteX159" fmla="*/ 3762439 w 12767104"/>
                <a:gd name="connsiteY159" fmla="*/ 1268200 h 13064490"/>
                <a:gd name="connsiteX160" fmla="*/ 3695192 w 12767104"/>
                <a:gd name="connsiteY160" fmla="*/ 1295016 h 13064490"/>
                <a:gd name="connsiteX161" fmla="*/ 3505928 w 12767104"/>
                <a:gd name="connsiteY161" fmla="*/ 1079839 h 13064490"/>
                <a:gd name="connsiteX162" fmla="*/ 3296242 w 12767104"/>
                <a:gd name="connsiteY162" fmla="*/ 1199033 h 13064490"/>
                <a:gd name="connsiteX163" fmla="*/ 3234753 w 12767104"/>
                <a:gd name="connsiteY163" fmla="*/ 1089940 h 13064490"/>
                <a:gd name="connsiteX164" fmla="*/ 3039995 w 12767104"/>
                <a:gd name="connsiteY164" fmla="*/ 1162467 h 13064490"/>
                <a:gd name="connsiteX165" fmla="*/ 2992765 w 12767104"/>
                <a:gd name="connsiteY165" fmla="*/ 1034402 h 13064490"/>
                <a:gd name="connsiteX166" fmla="*/ 2920345 w 12767104"/>
                <a:gd name="connsiteY166" fmla="*/ 1007542 h 13064490"/>
                <a:gd name="connsiteX167" fmla="*/ 2792430 w 12767104"/>
                <a:gd name="connsiteY167" fmla="*/ 1246638 h 13064490"/>
                <a:gd name="connsiteX168" fmla="*/ 2793380 w 12767104"/>
                <a:gd name="connsiteY168" fmla="*/ 1429807 h 13064490"/>
                <a:gd name="connsiteX169" fmla="*/ 2661341 w 12767104"/>
                <a:gd name="connsiteY169" fmla="*/ 1498462 h 13064490"/>
                <a:gd name="connsiteX170" fmla="*/ 2541665 w 12767104"/>
                <a:gd name="connsiteY170" fmla="*/ 1603773 h 13064490"/>
                <a:gd name="connsiteX171" fmla="*/ 2356057 w 12767104"/>
                <a:gd name="connsiteY171" fmla="*/ 1591769 h 13064490"/>
                <a:gd name="connsiteX172" fmla="*/ 2252560 w 12767104"/>
                <a:gd name="connsiteY172" fmla="*/ 1764968 h 13064490"/>
                <a:gd name="connsiteX173" fmla="*/ 2084315 w 12767104"/>
                <a:gd name="connsiteY173" fmla="*/ 1706813 h 13064490"/>
                <a:gd name="connsiteX174" fmla="*/ 2012822 w 12767104"/>
                <a:gd name="connsiteY174" fmla="*/ 1710689 h 13064490"/>
                <a:gd name="connsiteX175" fmla="*/ 2001331 w 12767104"/>
                <a:gd name="connsiteY175" fmla="*/ 1870711 h 13064490"/>
                <a:gd name="connsiteX176" fmla="*/ 1748145 w 12767104"/>
                <a:gd name="connsiteY176" fmla="*/ 1946574 h 13064490"/>
                <a:gd name="connsiteX177" fmla="*/ 1383791 w 12767104"/>
                <a:gd name="connsiteY177" fmla="*/ 1783248 h 13064490"/>
                <a:gd name="connsiteX178" fmla="*/ 1075680 w 12767104"/>
                <a:gd name="connsiteY178" fmla="*/ 1999047 h 13064490"/>
                <a:gd name="connsiteX179" fmla="*/ 1053084 w 12767104"/>
                <a:gd name="connsiteY179" fmla="*/ 2431542 h 13064490"/>
                <a:gd name="connsiteX180" fmla="*/ 514350 w 12767104"/>
                <a:gd name="connsiteY180" fmla="*/ 2355342 h 13064490"/>
                <a:gd name="connsiteX181" fmla="*/ 469831 w 12767104"/>
                <a:gd name="connsiteY181" fmla="*/ 2529838 h 13064490"/>
                <a:gd name="connsiteX182" fmla="*/ 0 w 12767104"/>
                <a:gd name="connsiteY182" fmla="*/ 2450592 h 1306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</a:cxnLst>
              <a:rect l="l" t="t" r="r" b="b"/>
              <a:pathLst>
                <a:path w="12767104" h="13064490">
                  <a:moveTo>
                    <a:pt x="0" y="2450592"/>
                  </a:moveTo>
                  <a:lnTo>
                    <a:pt x="266319" y="2830068"/>
                  </a:lnTo>
                  <a:lnTo>
                    <a:pt x="715899" y="2767965"/>
                  </a:lnTo>
                  <a:lnTo>
                    <a:pt x="1254633" y="3008757"/>
                  </a:lnTo>
                  <a:cubicBezTo>
                    <a:pt x="1365059" y="3141472"/>
                    <a:pt x="1356232" y="3145599"/>
                    <a:pt x="1414652" y="3208019"/>
                  </a:cubicBezTo>
                  <a:cubicBezTo>
                    <a:pt x="1490217" y="3274249"/>
                    <a:pt x="1495043" y="3283901"/>
                    <a:pt x="1605152" y="3383279"/>
                  </a:cubicBezTo>
                  <a:cubicBezTo>
                    <a:pt x="1725167" y="3311524"/>
                    <a:pt x="1698497" y="3321684"/>
                    <a:pt x="1776602" y="3274694"/>
                  </a:cubicBezTo>
                  <a:cubicBezTo>
                    <a:pt x="1885822" y="3383914"/>
                    <a:pt x="2004567" y="3475989"/>
                    <a:pt x="2104262" y="3577589"/>
                  </a:cubicBezTo>
                  <a:lnTo>
                    <a:pt x="2044827" y="3737610"/>
                  </a:lnTo>
                  <a:cubicBezTo>
                    <a:pt x="2255774" y="3771900"/>
                    <a:pt x="2470530" y="3945254"/>
                    <a:pt x="2681477" y="3979544"/>
                  </a:cubicBezTo>
                  <a:cubicBezTo>
                    <a:pt x="2824987" y="3986529"/>
                    <a:pt x="2949447" y="3997324"/>
                    <a:pt x="3096767" y="3918584"/>
                  </a:cubicBezTo>
                  <a:cubicBezTo>
                    <a:pt x="3168522" y="3956049"/>
                    <a:pt x="3152647" y="4046854"/>
                    <a:pt x="3167252" y="4078604"/>
                  </a:cubicBezTo>
                  <a:cubicBezTo>
                    <a:pt x="3216782" y="4055744"/>
                    <a:pt x="3266312" y="4021454"/>
                    <a:pt x="3313937" y="4000499"/>
                  </a:cubicBezTo>
                  <a:cubicBezTo>
                    <a:pt x="3341369" y="3993641"/>
                    <a:pt x="3403092" y="4017264"/>
                    <a:pt x="3447669" y="4025646"/>
                  </a:cubicBezTo>
                  <a:cubicBezTo>
                    <a:pt x="3485134" y="4114546"/>
                    <a:pt x="3481641" y="4127563"/>
                    <a:pt x="3510152" y="4219574"/>
                  </a:cubicBezTo>
                  <a:cubicBezTo>
                    <a:pt x="3521518" y="4313490"/>
                    <a:pt x="3513327" y="4449127"/>
                    <a:pt x="3515867" y="4589144"/>
                  </a:cubicBezTo>
                  <a:cubicBezTo>
                    <a:pt x="3459352" y="4738686"/>
                    <a:pt x="3469956" y="4691633"/>
                    <a:pt x="3371087" y="4928234"/>
                  </a:cubicBezTo>
                  <a:cubicBezTo>
                    <a:pt x="3409822" y="5142229"/>
                    <a:pt x="3457447" y="5291772"/>
                    <a:pt x="3479672" y="5463539"/>
                  </a:cubicBezTo>
                  <a:cubicBezTo>
                    <a:pt x="3423157" y="5473699"/>
                    <a:pt x="3374262" y="5478144"/>
                    <a:pt x="3310127" y="5494019"/>
                  </a:cubicBezTo>
                  <a:cubicBezTo>
                    <a:pt x="3267582" y="5599746"/>
                    <a:pt x="3185667" y="5924549"/>
                    <a:pt x="3172967" y="6015989"/>
                  </a:cubicBezTo>
                  <a:cubicBezTo>
                    <a:pt x="3197097" y="6027419"/>
                    <a:pt x="3238372" y="6019799"/>
                    <a:pt x="3262502" y="6031229"/>
                  </a:cubicBezTo>
                  <a:cubicBezTo>
                    <a:pt x="3280917" y="6118224"/>
                    <a:pt x="3287902" y="6148069"/>
                    <a:pt x="3315842" y="6193154"/>
                  </a:cubicBezTo>
                  <a:cubicBezTo>
                    <a:pt x="3392677" y="6146799"/>
                    <a:pt x="3414267" y="6134734"/>
                    <a:pt x="3464432" y="6115049"/>
                  </a:cubicBezTo>
                  <a:cubicBezTo>
                    <a:pt x="3503802" y="6162039"/>
                    <a:pt x="3545077" y="6226174"/>
                    <a:pt x="3593972" y="6273164"/>
                  </a:cubicBezTo>
                  <a:lnTo>
                    <a:pt x="3835146" y="6307836"/>
                  </a:lnTo>
                  <a:cubicBezTo>
                    <a:pt x="3766820" y="6488684"/>
                    <a:pt x="3708018" y="6629526"/>
                    <a:pt x="3643502" y="6793229"/>
                  </a:cubicBezTo>
                  <a:cubicBezTo>
                    <a:pt x="3668267" y="6967854"/>
                    <a:pt x="3681602" y="7031989"/>
                    <a:pt x="3704462" y="7218044"/>
                  </a:cubicBezTo>
                  <a:cubicBezTo>
                    <a:pt x="3651757" y="7398384"/>
                    <a:pt x="3545077" y="7631429"/>
                    <a:pt x="3508247" y="7745729"/>
                  </a:cubicBezTo>
                  <a:cubicBezTo>
                    <a:pt x="3599052" y="7831454"/>
                    <a:pt x="3569143" y="7797735"/>
                    <a:pt x="3654932" y="7880984"/>
                  </a:cubicBezTo>
                  <a:lnTo>
                    <a:pt x="3396234" y="8180451"/>
                  </a:lnTo>
                  <a:cubicBezTo>
                    <a:pt x="3490722" y="8351774"/>
                    <a:pt x="3564254" y="8502141"/>
                    <a:pt x="3645407" y="8650604"/>
                  </a:cubicBezTo>
                  <a:lnTo>
                    <a:pt x="4189476" y="9107805"/>
                  </a:lnTo>
                  <a:cubicBezTo>
                    <a:pt x="4254500" y="9067800"/>
                    <a:pt x="4237608" y="9073514"/>
                    <a:pt x="4317872" y="9022079"/>
                  </a:cubicBezTo>
                  <a:cubicBezTo>
                    <a:pt x="4392802" y="9094469"/>
                    <a:pt x="4517262" y="9246869"/>
                    <a:pt x="4573142" y="9305924"/>
                  </a:cubicBezTo>
                  <a:cubicBezTo>
                    <a:pt x="4676012" y="9321164"/>
                    <a:pt x="4752212" y="9321164"/>
                    <a:pt x="4847462" y="9330689"/>
                  </a:cubicBezTo>
                  <a:cubicBezTo>
                    <a:pt x="4928107" y="9265284"/>
                    <a:pt x="4959222" y="9245599"/>
                    <a:pt x="5024627" y="9193529"/>
                  </a:cubicBezTo>
                  <a:cubicBezTo>
                    <a:pt x="5150357" y="9253854"/>
                    <a:pt x="5281802" y="9348469"/>
                    <a:pt x="5401817" y="9408794"/>
                  </a:cubicBezTo>
                  <a:lnTo>
                    <a:pt x="5702807" y="9414509"/>
                  </a:lnTo>
                  <a:cubicBezTo>
                    <a:pt x="5734240" y="9512934"/>
                    <a:pt x="5733922" y="9559289"/>
                    <a:pt x="5805677" y="9641204"/>
                  </a:cubicBezTo>
                  <a:cubicBezTo>
                    <a:pt x="5892672" y="9639299"/>
                    <a:pt x="6045961" y="9665461"/>
                    <a:pt x="6116192" y="9660254"/>
                  </a:cubicBezTo>
                  <a:cubicBezTo>
                    <a:pt x="6152133" y="9746487"/>
                    <a:pt x="6144831" y="9716897"/>
                    <a:pt x="6206109" y="9857613"/>
                  </a:cubicBezTo>
                  <a:cubicBezTo>
                    <a:pt x="6285801" y="9858883"/>
                    <a:pt x="6273418" y="9859517"/>
                    <a:pt x="6379082" y="9858374"/>
                  </a:cubicBezTo>
                  <a:cubicBezTo>
                    <a:pt x="6427596" y="9914381"/>
                    <a:pt x="6465125" y="9965054"/>
                    <a:pt x="6531482" y="10033634"/>
                  </a:cubicBezTo>
                  <a:cubicBezTo>
                    <a:pt x="6626414" y="10037444"/>
                    <a:pt x="6607047" y="10031665"/>
                    <a:pt x="6741032" y="10033634"/>
                  </a:cubicBezTo>
                  <a:cubicBezTo>
                    <a:pt x="6781672" y="10196194"/>
                    <a:pt x="6728967" y="10366374"/>
                    <a:pt x="6769607" y="10528934"/>
                  </a:cubicBezTo>
                  <a:lnTo>
                    <a:pt x="6960108" y="10938891"/>
                  </a:lnTo>
                  <a:lnTo>
                    <a:pt x="6458712" y="11369040"/>
                  </a:lnTo>
                  <a:cubicBezTo>
                    <a:pt x="6511544" y="11455400"/>
                    <a:pt x="6537706" y="11488420"/>
                    <a:pt x="6592443" y="11569065"/>
                  </a:cubicBezTo>
                  <a:cubicBezTo>
                    <a:pt x="6662357" y="11549698"/>
                    <a:pt x="6627051" y="11558715"/>
                    <a:pt x="6723888" y="11530965"/>
                  </a:cubicBezTo>
                  <a:cubicBezTo>
                    <a:pt x="6750558" y="11560175"/>
                    <a:pt x="6748336" y="11545380"/>
                    <a:pt x="6826758" y="11633835"/>
                  </a:cubicBezTo>
                  <a:cubicBezTo>
                    <a:pt x="6833108" y="11756390"/>
                    <a:pt x="6828981" y="11790045"/>
                    <a:pt x="6834378" y="11870055"/>
                  </a:cubicBezTo>
                  <a:cubicBezTo>
                    <a:pt x="6879780" y="11934825"/>
                    <a:pt x="6895338" y="11940858"/>
                    <a:pt x="6950583" y="12011025"/>
                  </a:cubicBezTo>
                  <a:cubicBezTo>
                    <a:pt x="6958203" y="12096432"/>
                    <a:pt x="6987731" y="12238165"/>
                    <a:pt x="7009638" y="12390120"/>
                  </a:cubicBezTo>
                  <a:cubicBezTo>
                    <a:pt x="6978205" y="12519660"/>
                    <a:pt x="6969951" y="12534900"/>
                    <a:pt x="6941058" y="12628245"/>
                  </a:cubicBezTo>
                  <a:cubicBezTo>
                    <a:pt x="7003605" y="12746355"/>
                    <a:pt x="7050596" y="12802362"/>
                    <a:pt x="7076313" y="12847320"/>
                  </a:cubicBezTo>
                  <a:cubicBezTo>
                    <a:pt x="7140131" y="12905613"/>
                    <a:pt x="7122478" y="12887071"/>
                    <a:pt x="7202043" y="12943713"/>
                  </a:cubicBezTo>
                  <a:cubicBezTo>
                    <a:pt x="7292213" y="12792266"/>
                    <a:pt x="7215696" y="12917678"/>
                    <a:pt x="7287768" y="12799695"/>
                  </a:cubicBezTo>
                  <a:cubicBezTo>
                    <a:pt x="7356666" y="12769660"/>
                    <a:pt x="7300468" y="12802235"/>
                    <a:pt x="7377303" y="12759690"/>
                  </a:cubicBezTo>
                  <a:cubicBezTo>
                    <a:pt x="7454138" y="12717145"/>
                    <a:pt x="7539228" y="12659360"/>
                    <a:pt x="7748778" y="12538710"/>
                  </a:cubicBezTo>
                  <a:cubicBezTo>
                    <a:pt x="7971028" y="12728575"/>
                    <a:pt x="8124698" y="12878435"/>
                    <a:pt x="8312658" y="13034010"/>
                  </a:cubicBezTo>
                  <a:cubicBezTo>
                    <a:pt x="8388858" y="12997815"/>
                    <a:pt x="8398383" y="12988290"/>
                    <a:pt x="8440293" y="12971145"/>
                  </a:cubicBezTo>
                  <a:cubicBezTo>
                    <a:pt x="8525383" y="12978448"/>
                    <a:pt x="8710486" y="12998133"/>
                    <a:pt x="8819388" y="13013055"/>
                  </a:cubicBezTo>
                  <a:cubicBezTo>
                    <a:pt x="8928290" y="13027977"/>
                    <a:pt x="8958453" y="13047980"/>
                    <a:pt x="9089898" y="13064490"/>
                  </a:cubicBezTo>
                  <a:cubicBezTo>
                    <a:pt x="9219438" y="13042900"/>
                    <a:pt x="9427401" y="13004799"/>
                    <a:pt x="9554718" y="12974954"/>
                  </a:cubicBezTo>
                  <a:cubicBezTo>
                    <a:pt x="9682035" y="12945109"/>
                    <a:pt x="9786620" y="12882753"/>
                    <a:pt x="9853803" y="12885420"/>
                  </a:cubicBezTo>
                  <a:cubicBezTo>
                    <a:pt x="9902444" y="12918694"/>
                    <a:pt x="9920605" y="12940538"/>
                    <a:pt x="9954006" y="12968097"/>
                  </a:cubicBezTo>
                  <a:cubicBezTo>
                    <a:pt x="9967595" y="12936728"/>
                    <a:pt x="9996424" y="12930123"/>
                    <a:pt x="10019538" y="12891134"/>
                  </a:cubicBezTo>
                  <a:cubicBezTo>
                    <a:pt x="10044938" y="12825094"/>
                    <a:pt x="10081768" y="12768579"/>
                    <a:pt x="10107168" y="12702539"/>
                  </a:cubicBezTo>
                  <a:cubicBezTo>
                    <a:pt x="10117328" y="12676504"/>
                    <a:pt x="10093198" y="12640944"/>
                    <a:pt x="10103358" y="12614909"/>
                  </a:cubicBezTo>
                  <a:cubicBezTo>
                    <a:pt x="10117328" y="12583159"/>
                    <a:pt x="10163683" y="12570459"/>
                    <a:pt x="10177653" y="12538709"/>
                  </a:cubicBezTo>
                  <a:cubicBezTo>
                    <a:pt x="10183368" y="12497434"/>
                    <a:pt x="10137648" y="12431394"/>
                    <a:pt x="10135743" y="12378689"/>
                  </a:cubicBezTo>
                  <a:cubicBezTo>
                    <a:pt x="10160508" y="12341859"/>
                    <a:pt x="10242423" y="12379324"/>
                    <a:pt x="10267188" y="12338684"/>
                  </a:cubicBezTo>
                  <a:cubicBezTo>
                    <a:pt x="10317861" y="12215113"/>
                    <a:pt x="10355199" y="12087733"/>
                    <a:pt x="10419207" y="11967972"/>
                  </a:cubicBezTo>
                  <a:cubicBezTo>
                    <a:pt x="10655613" y="12004459"/>
                    <a:pt x="10921303" y="12080774"/>
                    <a:pt x="11149203" y="12121514"/>
                  </a:cubicBezTo>
                  <a:cubicBezTo>
                    <a:pt x="11471148" y="12014199"/>
                    <a:pt x="11768328" y="11834494"/>
                    <a:pt x="12090273" y="11727179"/>
                  </a:cubicBezTo>
                  <a:cubicBezTo>
                    <a:pt x="12161393" y="11790679"/>
                    <a:pt x="12202986" y="11842749"/>
                    <a:pt x="12248388" y="11870054"/>
                  </a:cubicBezTo>
                  <a:cubicBezTo>
                    <a:pt x="12312840" y="11884024"/>
                    <a:pt x="12336336" y="11878944"/>
                    <a:pt x="12362688" y="11891009"/>
                  </a:cubicBezTo>
                  <a:cubicBezTo>
                    <a:pt x="12415393" y="11843384"/>
                    <a:pt x="12471908" y="11710034"/>
                    <a:pt x="12524613" y="11662409"/>
                  </a:cubicBezTo>
                  <a:cubicBezTo>
                    <a:pt x="12550013" y="11653519"/>
                    <a:pt x="12575413" y="11631294"/>
                    <a:pt x="12600813" y="11622404"/>
                  </a:cubicBezTo>
                  <a:lnTo>
                    <a:pt x="12658344" y="11645265"/>
                  </a:lnTo>
                  <a:cubicBezTo>
                    <a:pt x="12723622" y="11516360"/>
                    <a:pt x="12790805" y="11433174"/>
                    <a:pt x="12758928" y="11344274"/>
                  </a:cubicBezTo>
                  <a:cubicBezTo>
                    <a:pt x="12679553" y="11198859"/>
                    <a:pt x="12525882" y="11066779"/>
                    <a:pt x="12446507" y="10921364"/>
                  </a:cubicBezTo>
                  <a:cubicBezTo>
                    <a:pt x="12412852" y="10836274"/>
                    <a:pt x="12417297" y="10703559"/>
                    <a:pt x="12383642" y="10618469"/>
                  </a:cubicBezTo>
                  <a:lnTo>
                    <a:pt x="12201906" y="10423017"/>
                  </a:lnTo>
                  <a:cubicBezTo>
                    <a:pt x="12193905" y="10317353"/>
                    <a:pt x="12189713" y="10225023"/>
                    <a:pt x="12216002" y="10138409"/>
                  </a:cubicBezTo>
                  <a:cubicBezTo>
                    <a:pt x="12275692" y="9972674"/>
                    <a:pt x="12501117" y="9797414"/>
                    <a:pt x="12560807" y="9631679"/>
                  </a:cubicBezTo>
                  <a:lnTo>
                    <a:pt x="12693777" y="8833866"/>
                  </a:lnTo>
                  <a:lnTo>
                    <a:pt x="12472416" y="8590407"/>
                  </a:lnTo>
                  <a:lnTo>
                    <a:pt x="12508992" y="7827264"/>
                  </a:lnTo>
                  <a:lnTo>
                    <a:pt x="12256389" y="7655052"/>
                  </a:lnTo>
                  <a:lnTo>
                    <a:pt x="11978640" y="7424928"/>
                  </a:lnTo>
                  <a:lnTo>
                    <a:pt x="11887200" y="6784848"/>
                  </a:lnTo>
                  <a:lnTo>
                    <a:pt x="12052173" y="6573774"/>
                  </a:lnTo>
                  <a:lnTo>
                    <a:pt x="12172950" y="6334887"/>
                  </a:lnTo>
                  <a:lnTo>
                    <a:pt x="12179808" y="5888736"/>
                  </a:lnTo>
                  <a:lnTo>
                    <a:pt x="11915394" y="5550027"/>
                  </a:lnTo>
                  <a:lnTo>
                    <a:pt x="11612880" y="5285232"/>
                  </a:lnTo>
                  <a:lnTo>
                    <a:pt x="11137392" y="4791456"/>
                  </a:lnTo>
                  <a:lnTo>
                    <a:pt x="10345674" y="4283583"/>
                  </a:lnTo>
                  <a:lnTo>
                    <a:pt x="10364343" y="3643122"/>
                  </a:lnTo>
                  <a:lnTo>
                    <a:pt x="10991088" y="3035808"/>
                  </a:lnTo>
                  <a:lnTo>
                    <a:pt x="11228832" y="2523744"/>
                  </a:lnTo>
                  <a:lnTo>
                    <a:pt x="11155680" y="2286000"/>
                  </a:lnTo>
                  <a:lnTo>
                    <a:pt x="11391900" y="1664970"/>
                  </a:lnTo>
                  <a:lnTo>
                    <a:pt x="11299698" y="1289304"/>
                  </a:lnTo>
                  <a:lnTo>
                    <a:pt x="10903186" y="1454980"/>
                  </a:lnTo>
                  <a:lnTo>
                    <a:pt x="10770870" y="1719072"/>
                  </a:lnTo>
                  <a:lnTo>
                    <a:pt x="10211943" y="1704594"/>
                  </a:lnTo>
                  <a:lnTo>
                    <a:pt x="10643616" y="987552"/>
                  </a:lnTo>
                  <a:lnTo>
                    <a:pt x="10569321" y="768477"/>
                  </a:lnTo>
                  <a:lnTo>
                    <a:pt x="10310241" y="644652"/>
                  </a:lnTo>
                  <a:lnTo>
                    <a:pt x="10132695" y="798957"/>
                  </a:lnTo>
                  <a:cubicBezTo>
                    <a:pt x="10049954" y="746442"/>
                    <a:pt x="10046652" y="734186"/>
                    <a:pt x="9947147" y="712469"/>
                  </a:cubicBezTo>
                  <a:cubicBezTo>
                    <a:pt x="9849547" y="704087"/>
                    <a:pt x="9759491" y="790792"/>
                    <a:pt x="9564419" y="781585"/>
                  </a:cubicBezTo>
                  <a:cubicBezTo>
                    <a:pt x="9490759" y="663475"/>
                    <a:pt x="9464547" y="421004"/>
                    <a:pt x="9390887" y="302894"/>
                  </a:cubicBezTo>
                  <a:cubicBezTo>
                    <a:pt x="9349612" y="260984"/>
                    <a:pt x="9327387" y="194309"/>
                    <a:pt x="9286112" y="152399"/>
                  </a:cubicBezTo>
                  <a:lnTo>
                    <a:pt x="9089136" y="0"/>
                  </a:lnTo>
                  <a:cubicBezTo>
                    <a:pt x="9062149" y="7937"/>
                    <a:pt x="9022778" y="129857"/>
                    <a:pt x="9030842" y="188594"/>
                  </a:cubicBezTo>
                  <a:cubicBezTo>
                    <a:pt x="9038906" y="247331"/>
                    <a:pt x="9157525" y="308927"/>
                    <a:pt x="9137522" y="352424"/>
                  </a:cubicBezTo>
                  <a:cubicBezTo>
                    <a:pt x="9094660" y="451167"/>
                    <a:pt x="8987027" y="388302"/>
                    <a:pt x="8903207" y="421004"/>
                  </a:cubicBezTo>
                  <a:cubicBezTo>
                    <a:pt x="8819387" y="453706"/>
                    <a:pt x="8718105" y="493712"/>
                    <a:pt x="8634602" y="548639"/>
                  </a:cubicBezTo>
                  <a:cubicBezTo>
                    <a:pt x="8551100" y="603567"/>
                    <a:pt x="8491409" y="796924"/>
                    <a:pt x="8421242" y="859154"/>
                  </a:cubicBezTo>
                  <a:cubicBezTo>
                    <a:pt x="8349170" y="888999"/>
                    <a:pt x="8385618" y="849756"/>
                    <a:pt x="8219312" y="922019"/>
                  </a:cubicBezTo>
                  <a:cubicBezTo>
                    <a:pt x="8163750" y="988059"/>
                    <a:pt x="8166289" y="1197609"/>
                    <a:pt x="8125967" y="1301114"/>
                  </a:cubicBezTo>
                  <a:cubicBezTo>
                    <a:pt x="8072708" y="1357729"/>
                    <a:pt x="8045004" y="1372234"/>
                    <a:pt x="8017382" y="1407794"/>
                  </a:cubicBezTo>
                  <a:cubicBezTo>
                    <a:pt x="7989760" y="1443354"/>
                    <a:pt x="7998014" y="1494789"/>
                    <a:pt x="7960232" y="1514474"/>
                  </a:cubicBezTo>
                  <a:cubicBezTo>
                    <a:pt x="7911337" y="1557654"/>
                    <a:pt x="7932927" y="1374139"/>
                    <a:pt x="7884032" y="1417319"/>
                  </a:cubicBezTo>
                  <a:cubicBezTo>
                    <a:pt x="7857997" y="1417319"/>
                    <a:pt x="7831821" y="1496594"/>
                    <a:pt x="7783067" y="1499234"/>
                  </a:cubicBezTo>
                  <a:cubicBezTo>
                    <a:pt x="7734313" y="1501874"/>
                    <a:pt x="7714106" y="1586356"/>
                    <a:pt x="7695437" y="1630679"/>
                  </a:cubicBezTo>
                  <a:cubicBezTo>
                    <a:pt x="7694294" y="1680590"/>
                    <a:pt x="7693152" y="1730502"/>
                    <a:pt x="7692009" y="1780413"/>
                  </a:cubicBezTo>
                  <a:cubicBezTo>
                    <a:pt x="7609459" y="1785493"/>
                    <a:pt x="7574475" y="1572501"/>
                    <a:pt x="7466837" y="1535429"/>
                  </a:cubicBezTo>
                  <a:cubicBezTo>
                    <a:pt x="7404861" y="1567306"/>
                    <a:pt x="7172331" y="1787971"/>
                    <a:pt x="7026899" y="1946039"/>
                  </a:cubicBezTo>
                  <a:cubicBezTo>
                    <a:pt x="6931014" y="1882539"/>
                    <a:pt x="6979793" y="1941662"/>
                    <a:pt x="6794373" y="1824822"/>
                  </a:cubicBezTo>
                  <a:cubicBezTo>
                    <a:pt x="6701688" y="1841032"/>
                    <a:pt x="6537180" y="1975742"/>
                    <a:pt x="6438129" y="2047977"/>
                  </a:cubicBezTo>
                  <a:cubicBezTo>
                    <a:pt x="6339078" y="2120212"/>
                    <a:pt x="6250979" y="2235420"/>
                    <a:pt x="6200069" y="2258230"/>
                  </a:cubicBezTo>
                  <a:cubicBezTo>
                    <a:pt x="6149159" y="2281040"/>
                    <a:pt x="6160431" y="2203684"/>
                    <a:pt x="6132668" y="2184840"/>
                  </a:cubicBezTo>
                  <a:cubicBezTo>
                    <a:pt x="6104905" y="2165997"/>
                    <a:pt x="6054979" y="2189468"/>
                    <a:pt x="6051343" y="2172939"/>
                  </a:cubicBezTo>
                  <a:cubicBezTo>
                    <a:pt x="6047707" y="2156410"/>
                    <a:pt x="6143577" y="2108474"/>
                    <a:pt x="6160437" y="2085664"/>
                  </a:cubicBezTo>
                  <a:cubicBezTo>
                    <a:pt x="6177297" y="2062854"/>
                    <a:pt x="6159115" y="2044010"/>
                    <a:pt x="6152503" y="2036076"/>
                  </a:cubicBezTo>
                  <a:cubicBezTo>
                    <a:pt x="6145891" y="2028142"/>
                    <a:pt x="6097957" y="2026490"/>
                    <a:pt x="6071179" y="2038060"/>
                  </a:cubicBezTo>
                  <a:cubicBezTo>
                    <a:pt x="6044402" y="2049631"/>
                    <a:pt x="6010459" y="2105427"/>
                    <a:pt x="5991838" y="2105499"/>
                  </a:cubicBezTo>
                  <a:cubicBezTo>
                    <a:pt x="5973217" y="2105571"/>
                    <a:pt x="5987870" y="2032611"/>
                    <a:pt x="5957469" y="2048407"/>
                  </a:cubicBezTo>
                  <a:cubicBezTo>
                    <a:pt x="5879789" y="2084510"/>
                    <a:pt x="5905617" y="2115301"/>
                    <a:pt x="5841165" y="2136802"/>
                  </a:cubicBezTo>
                  <a:cubicBezTo>
                    <a:pt x="5790032" y="2126152"/>
                    <a:pt x="5774248" y="2074961"/>
                    <a:pt x="5728031" y="2049961"/>
                  </a:cubicBezTo>
                  <a:cubicBezTo>
                    <a:pt x="5681814" y="2038845"/>
                    <a:pt x="5624029" y="2053246"/>
                    <a:pt x="5581714" y="2050271"/>
                  </a:cubicBezTo>
                  <a:cubicBezTo>
                    <a:pt x="5513931" y="2061583"/>
                    <a:pt x="5512532" y="2101754"/>
                    <a:pt x="5460256" y="2097565"/>
                  </a:cubicBezTo>
                  <a:cubicBezTo>
                    <a:pt x="5407980" y="2093376"/>
                    <a:pt x="5416368" y="2085881"/>
                    <a:pt x="5343431" y="2060837"/>
                  </a:cubicBezTo>
                  <a:cubicBezTo>
                    <a:pt x="5338848" y="1977416"/>
                    <a:pt x="5416108" y="2029525"/>
                    <a:pt x="5406726" y="1936586"/>
                  </a:cubicBezTo>
                  <a:cubicBezTo>
                    <a:pt x="5364047" y="1890806"/>
                    <a:pt x="5147257" y="1897387"/>
                    <a:pt x="5090795" y="1866128"/>
                  </a:cubicBezTo>
                  <a:cubicBezTo>
                    <a:pt x="5040283" y="1826935"/>
                    <a:pt x="5123202" y="1718094"/>
                    <a:pt x="5060722" y="1712143"/>
                  </a:cubicBezTo>
                  <a:cubicBezTo>
                    <a:pt x="4981260" y="1702475"/>
                    <a:pt x="4967389" y="1764840"/>
                    <a:pt x="4881247" y="1785439"/>
                  </a:cubicBezTo>
                  <a:cubicBezTo>
                    <a:pt x="4799072" y="1774302"/>
                    <a:pt x="4660503" y="1620886"/>
                    <a:pt x="4600337" y="1628820"/>
                  </a:cubicBezTo>
                  <a:cubicBezTo>
                    <a:pt x="4539319" y="1645122"/>
                    <a:pt x="4510498" y="1677102"/>
                    <a:pt x="4512137" y="1712763"/>
                  </a:cubicBezTo>
                  <a:cubicBezTo>
                    <a:pt x="4483707" y="1730615"/>
                    <a:pt x="4412313" y="1707846"/>
                    <a:pt x="4375274" y="1712763"/>
                  </a:cubicBezTo>
                  <a:cubicBezTo>
                    <a:pt x="4338235" y="1717680"/>
                    <a:pt x="4327919" y="1745242"/>
                    <a:pt x="4289902" y="1742267"/>
                  </a:cubicBezTo>
                  <a:cubicBezTo>
                    <a:pt x="4248059" y="1656088"/>
                    <a:pt x="4246993" y="1630737"/>
                    <a:pt x="4214609" y="1593753"/>
                  </a:cubicBezTo>
                  <a:cubicBezTo>
                    <a:pt x="4182225" y="1556769"/>
                    <a:pt x="4108113" y="1558060"/>
                    <a:pt x="4095599" y="1520363"/>
                  </a:cubicBezTo>
                  <a:cubicBezTo>
                    <a:pt x="4083085" y="1482666"/>
                    <a:pt x="4123989" y="1449889"/>
                    <a:pt x="4099856" y="1431046"/>
                  </a:cubicBezTo>
                  <a:cubicBezTo>
                    <a:pt x="4042348" y="1399021"/>
                    <a:pt x="4045892" y="1399154"/>
                    <a:pt x="3990648" y="1371682"/>
                  </a:cubicBezTo>
                  <a:cubicBezTo>
                    <a:pt x="3935404" y="1344210"/>
                    <a:pt x="3811682" y="1280978"/>
                    <a:pt x="3762439" y="1268200"/>
                  </a:cubicBezTo>
                  <a:cubicBezTo>
                    <a:pt x="3713196" y="1255422"/>
                    <a:pt x="3732746" y="1274880"/>
                    <a:pt x="3695192" y="1295016"/>
                  </a:cubicBezTo>
                  <a:cubicBezTo>
                    <a:pt x="3630337" y="1291636"/>
                    <a:pt x="3597453" y="1214524"/>
                    <a:pt x="3505928" y="1079839"/>
                  </a:cubicBezTo>
                  <a:cubicBezTo>
                    <a:pt x="3457891" y="1040820"/>
                    <a:pt x="3341438" y="1197350"/>
                    <a:pt x="3296242" y="1199033"/>
                  </a:cubicBezTo>
                  <a:cubicBezTo>
                    <a:pt x="3251046" y="1200716"/>
                    <a:pt x="3278600" y="1128336"/>
                    <a:pt x="3234753" y="1089940"/>
                  </a:cubicBezTo>
                  <a:cubicBezTo>
                    <a:pt x="3161506" y="1101684"/>
                    <a:pt x="3072392" y="1183294"/>
                    <a:pt x="3039995" y="1162467"/>
                  </a:cubicBezTo>
                  <a:cubicBezTo>
                    <a:pt x="3033096" y="1106583"/>
                    <a:pt x="3005614" y="1098221"/>
                    <a:pt x="2992765" y="1034402"/>
                  </a:cubicBezTo>
                  <a:lnTo>
                    <a:pt x="2920345" y="1007542"/>
                  </a:lnTo>
                  <a:cubicBezTo>
                    <a:pt x="2876565" y="1014642"/>
                    <a:pt x="2813591" y="1177252"/>
                    <a:pt x="2792430" y="1246638"/>
                  </a:cubicBezTo>
                  <a:cubicBezTo>
                    <a:pt x="2771269" y="1316024"/>
                    <a:pt x="2815228" y="1387836"/>
                    <a:pt x="2793380" y="1429807"/>
                  </a:cubicBezTo>
                  <a:cubicBezTo>
                    <a:pt x="2771532" y="1471778"/>
                    <a:pt x="2703293" y="1469468"/>
                    <a:pt x="2661341" y="1498462"/>
                  </a:cubicBezTo>
                  <a:cubicBezTo>
                    <a:pt x="2619389" y="1527456"/>
                    <a:pt x="2592546" y="1588222"/>
                    <a:pt x="2541665" y="1603773"/>
                  </a:cubicBezTo>
                  <a:cubicBezTo>
                    <a:pt x="2490784" y="1619324"/>
                    <a:pt x="2451124" y="1540216"/>
                    <a:pt x="2356057" y="1591769"/>
                  </a:cubicBezTo>
                  <a:cubicBezTo>
                    <a:pt x="2204832" y="1716297"/>
                    <a:pt x="2302192" y="1656038"/>
                    <a:pt x="2252560" y="1764968"/>
                  </a:cubicBezTo>
                  <a:cubicBezTo>
                    <a:pt x="2150078" y="1782819"/>
                    <a:pt x="2124271" y="1715860"/>
                    <a:pt x="2084315" y="1706813"/>
                  </a:cubicBezTo>
                  <a:cubicBezTo>
                    <a:pt x="2044359" y="1697766"/>
                    <a:pt x="2025029" y="1686018"/>
                    <a:pt x="2012822" y="1710689"/>
                  </a:cubicBezTo>
                  <a:cubicBezTo>
                    <a:pt x="2003932" y="1806256"/>
                    <a:pt x="2037843" y="1802766"/>
                    <a:pt x="2001331" y="1870711"/>
                  </a:cubicBezTo>
                  <a:cubicBezTo>
                    <a:pt x="1911796" y="1882776"/>
                    <a:pt x="1854825" y="1930699"/>
                    <a:pt x="1748145" y="1946574"/>
                  </a:cubicBezTo>
                  <a:lnTo>
                    <a:pt x="1383791" y="1783248"/>
                  </a:lnTo>
                  <a:cubicBezTo>
                    <a:pt x="1189608" y="1924185"/>
                    <a:pt x="1176518" y="1903162"/>
                    <a:pt x="1075680" y="1999047"/>
                  </a:cubicBezTo>
                  <a:cubicBezTo>
                    <a:pt x="1074537" y="2156146"/>
                    <a:pt x="1054227" y="2274443"/>
                    <a:pt x="1053084" y="2431542"/>
                  </a:cubicBezTo>
                  <a:lnTo>
                    <a:pt x="514350" y="2355342"/>
                  </a:lnTo>
                  <a:cubicBezTo>
                    <a:pt x="479171" y="2429383"/>
                    <a:pt x="535490" y="2520567"/>
                    <a:pt x="469831" y="2529838"/>
                  </a:cubicBezTo>
                  <a:lnTo>
                    <a:pt x="0" y="2450592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</a:ln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de-DE" sz="900" b="1" kern="0" dirty="0">
                <a:solidFill>
                  <a:srgbClr val="002060"/>
                </a:solidFill>
                <a:latin typeface="Arial" pitchFamily="34" charset="0"/>
                <a:ea typeface="ＭＳ Ｐゴシック" pitchFamily="34" charset="-128"/>
                <a:cs typeface="Arial" pitchFamily="34" charset="0"/>
              </a:endParaRPr>
            </a:p>
          </p:txBody>
        </p:sp>
        <p:sp>
          <p:nvSpPr>
            <p:cNvPr id="14" name="Freihandform 13"/>
            <p:cNvSpPr/>
            <p:nvPr/>
          </p:nvSpPr>
          <p:spPr>
            <a:xfrm>
              <a:off x="6517925" y="488102"/>
              <a:ext cx="1595273" cy="945329"/>
            </a:xfrm>
            <a:custGeom>
              <a:avLst/>
              <a:gdLst>
                <a:gd name="connsiteX0" fmla="*/ 3725516 w 4467224"/>
                <a:gd name="connsiteY0" fmla="*/ 830062 h 2647192"/>
                <a:gd name="connsiteX1" fmla="*/ 3747593 w 4467224"/>
                <a:gd name="connsiteY1" fmla="*/ 833685 h 2647192"/>
                <a:gd name="connsiteX2" fmla="*/ 3761075 w 4467224"/>
                <a:gd name="connsiteY2" fmla="*/ 856605 h 2647192"/>
                <a:gd name="connsiteX3" fmla="*/ 3777254 w 4467224"/>
                <a:gd name="connsiteY3" fmla="*/ 911882 h 2647192"/>
                <a:gd name="connsiteX4" fmla="*/ 3840620 w 4467224"/>
                <a:gd name="connsiteY4" fmla="*/ 976596 h 2647192"/>
                <a:gd name="connsiteX5" fmla="*/ 3921512 w 4467224"/>
                <a:gd name="connsiteY5" fmla="*/ 1014346 h 2647192"/>
                <a:gd name="connsiteX6" fmla="*/ 3972745 w 4467224"/>
                <a:gd name="connsiteY6" fmla="*/ 1034569 h 2647192"/>
                <a:gd name="connsiteX7" fmla="*/ 4046896 w 4467224"/>
                <a:gd name="connsiteY7" fmla="*/ 1106025 h 2647192"/>
                <a:gd name="connsiteX8" fmla="*/ 4142619 w 4467224"/>
                <a:gd name="connsiteY8" fmla="*/ 1177480 h 2647192"/>
                <a:gd name="connsiteX9" fmla="*/ 4174976 w 4467224"/>
                <a:gd name="connsiteY9" fmla="*/ 1221971 h 2647192"/>
                <a:gd name="connsiteX10" fmla="*/ 4241039 w 4467224"/>
                <a:gd name="connsiteY10" fmla="*/ 1278596 h 2647192"/>
                <a:gd name="connsiteX11" fmla="*/ 4224860 w 4467224"/>
                <a:gd name="connsiteY11" fmla="*/ 1302864 h 2647192"/>
                <a:gd name="connsiteX12" fmla="*/ 4200593 w 4467224"/>
                <a:gd name="connsiteY12" fmla="*/ 1313650 h 2647192"/>
                <a:gd name="connsiteX13" fmla="*/ 4232949 w 4467224"/>
                <a:gd name="connsiteY13" fmla="*/ 1355444 h 2647192"/>
                <a:gd name="connsiteX14" fmla="*/ 4249128 w 4467224"/>
                <a:gd name="connsiteY14" fmla="*/ 1398587 h 2647192"/>
                <a:gd name="connsiteX15" fmla="*/ 4204637 w 4467224"/>
                <a:gd name="connsiteY15" fmla="*/ 1397239 h 2647192"/>
                <a:gd name="connsiteX16" fmla="*/ 4161494 w 4467224"/>
                <a:gd name="connsiteY16" fmla="*/ 1393194 h 2647192"/>
                <a:gd name="connsiteX17" fmla="*/ 4137226 w 4467224"/>
                <a:gd name="connsiteY17" fmla="*/ 1395891 h 2647192"/>
                <a:gd name="connsiteX18" fmla="*/ 4112958 w 4467224"/>
                <a:gd name="connsiteY18" fmla="*/ 1395891 h 2647192"/>
                <a:gd name="connsiteX19" fmla="*/ 4081950 w 4467224"/>
                <a:gd name="connsiteY19" fmla="*/ 1387801 h 2647192"/>
                <a:gd name="connsiteX20" fmla="*/ 4061726 w 4467224"/>
                <a:gd name="connsiteY20" fmla="*/ 1405328 h 2647192"/>
                <a:gd name="connsiteX21" fmla="*/ 4033414 w 4467224"/>
                <a:gd name="connsiteY21" fmla="*/ 1394543 h 2647192"/>
                <a:gd name="connsiteX22" fmla="*/ 4003754 w 4467224"/>
                <a:gd name="connsiteY22" fmla="*/ 1405328 h 2647192"/>
                <a:gd name="connsiteX23" fmla="*/ 3979486 w 4467224"/>
                <a:gd name="connsiteY23" fmla="*/ 1447123 h 2647192"/>
                <a:gd name="connsiteX24" fmla="*/ 3953870 w 4467224"/>
                <a:gd name="connsiteY24" fmla="*/ 1444427 h 2647192"/>
                <a:gd name="connsiteX25" fmla="*/ 3910726 w 4467224"/>
                <a:gd name="connsiteY25" fmla="*/ 1461953 h 2647192"/>
                <a:gd name="connsiteX26" fmla="*/ 3910726 w 4467224"/>
                <a:gd name="connsiteY26" fmla="*/ 1455212 h 2647192"/>
                <a:gd name="connsiteX27" fmla="*/ 3916119 w 4467224"/>
                <a:gd name="connsiteY27" fmla="*/ 1451167 h 2647192"/>
                <a:gd name="connsiteX28" fmla="*/ 3930950 w 4467224"/>
                <a:gd name="connsiteY28" fmla="*/ 1444427 h 2647192"/>
                <a:gd name="connsiteX29" fmla="*/ 3940387 w 4467224"/>
                <a:gd name="connsiteY29" fmla="*/ 1428248 h 2647192"/>
                <a:gd name="connsiteX30" fmla="*/ 3933646 w 4467224"/>
                <a:gd name="connsiteY30" fmla="*/ 1418811 h 2647192"/>
                <a:gd name="connsiteX31" fmla="*/ 3917468 w 4467224"/>
                <a:gd name="connsiteY31" fmla="*/ 1410721 h 2647192"/>
                <a:gd name="connsiteX32" fmla="*/ 3903986 w 4467224"/>
                <a:gd name="connsiteY32" fmla="*/ 1405328 h 2647192"/>
                <a:gd name="connsiteX33" fmla="*/ 3901289 w 4467224"/>
                <a:gd name="connsiteY33" fmla="*/ 1424203 h 2647192"/>
                <a:gd name="connsiteX34" fmla="*/ 3901289 w 4467224"/>
                <a:gd name="connsiteY34" fmla="*/ 1441730 h 2647192"/>
                <a:gd name="connsiteX35" fmla="*/ 3889155 w 4467224"/>
                <a:gd name="connsiteY35" fmla="*/ 1461953 h 2647192"/>
                <a:gd name="connsiteX36" fmla="*/ 3868932 w 4467224"/>
                <a:gd name="connsiteY36" fmla="*/ 1467346 h 2647192"/>
                <a:gd name="connsiteX37" fmla="*/ 3833818 w 4467224"/>
                <a:gd name="connsiteY37" fmla="*/ 1437275 h 2647192"/>
                <a:gd name="connsiteX38" fmla="*/ 3816849 w 4467224"/>
                <a:gd name="connsiteY38" fmla="*/ 1432118 h 2647192"/>
                <a:gd name="connsiteX39" fmla="*/ 3804392 w 4467224"/>
                <a:gd name="connsiteY39" fmla="*/ 1422210 h 2647192"/>
                <a:gd name="connsiteX40" fmla="*/ 3808262 w 4467224"/>
                <a:gd name="connsiteY40" fmla="*/ 1410721 h 2647192"/>
                <a:gd name="connsiteX41" fmla="*/ 3833878 w 4467224"/>
                <a:gd name="connsiteY41" fmla="*/ 1397239 h 2647192"/>
                <a:gd name="connsiteX42" fmla="*/ 3855450 w 4467224"/>
                <a:gd name="connsiteY42" fmla="*/ 1397239 h 2647192"/>
                <a:gd name="connsiteX43" fmla="*/ 3872977 w 4467224"/>
                <a:gd name="connsiteY43" fmla="*/ 1386453 h 2647192"/>
                <a:gd name="connsiteX44" fmla="*/ 3899941 w 4467224"/>
                <a:gd name="connsiteY44" fmla="*/ 1370275 h 2647192"/>
                <a:gd name="connsiteX45" fmla="*/ 3909378 w 4467224"/>
                <a:gd name="connsiteY45" fmla="*/ 1339266 h 2647192"/>
                <a:gd name="connsiteX46" fmla="*/ 3918816 w 4467224"/>
                <a:gd name="connsiteY46" fmla="*/ 1328480 h 2647192"/>
                <a:gd name="connsiteX47" fmla="*/ 3913423 w 4467224"/>
                <a:gd name="connsiteY47" fmla="*/ 1308257 h 2647192"/>
                <a:gd name="connsiteX48" fmla="*/ 3902638 w 4467224"/>
                <a:gd name="connsiteY48" fmla="*/ 1297471 h 2647192"/>
                <a:gd name="connsiteX49" fmla="*/ 3906682 w 4467224"/>
                <a:gd name="connsiteY49" fmla="*/ 1285337 h 2647192"/>
                <a:gd name="connsiteX50" fmla="*/ 3898593 w 4467224"/>
                <a:gd name="connsiteY50" fmla="*/ 1267811 h 2647192"/>
                <a:gd name="connsiteX51" fmla="*/ 3891852 w 4467224"/>
                <a:gd name="connsiteY51" fmla="*/ 1247587 h 2647192"/>
                <a:gd name="connsiteX52" fmla="*/ 3878370 w 4467224"/>
                <a:gd name="connsiteY52" fmla="*/ 1234105 h 2647192"/>
                <a:gd name="connsiteX53" fmla="*/ 3859494 w 4467224"/>
                <a:gd name="connsiteY53" fmla="*/ 1212534 h 2647192"/>
                <a:gd name="connsiteX54" fmla="*/ 3870280 w 4467224"/>
                <a:gd name="connsiteY54" fmla="*/ 1177480 h 2647192"/>
                <a:gd name="connsiteX55" fmla="*/ 3894548 w 4467224"/>
                <a:gd name="connsiteY55" fmla="*/ 1178828 h 2647192"/>
                <a:gd name="connsiteX56" fmla="*/ 3901289 w 4467224"/>
                <a:gd name="connsiteY56" fmla="*/ 1172087 h 2647192"/>
                <a:gd name="connsiteX57" fmla="*/ 3913423 w 4467224"/>
                <a:gd name="connsiteY57" fmla="*/ 1165346 h 2647192"/>
                <a:gd name="connsiteX58" fmla="*/ 3929602 w 4467224"/>
                <a:gd name="connsiteY58" fmla="*/ 1172087 h 2647192"/>
                <a:gd name="connsiteX59" fmla="*/ 3943084 w 4467224"/>
                <a:gd name="connsiteY59" fmla="*/ 1182873 h 2647192"/>
                <a:gd name="connsiteX60" fmla="*/ 3937691 w 4467224"/>
                <a:gd name="connsiteY60" fmla="*/ 1199051 h 2647192"/>
                <a:gd name="connsiteX61" fmla="*/ 3947128 w 4467224"/>
                <a:gd name="connsiteY61" fmla="*/ 1211185 h 2647192"/>
                <a:gd name="connsiteX62" fmla="*/ 3928254 w 4467224"/>
                <a:gd name="connsiteY62" fmla="*/ 1224667 h 2647192"/>
                <a:gd name="connsiteX63" fmla="*/ 3926905 w 4467224"/>
                <a:gd name="connsiteY63" fmla="*/ 1258373 h 2647192"/>
                <a:gd name="connsiteX64" fmla="*/ 3925557 w 4467224"/>
                <a:gd name="connsiteY64" fmla="*/ 1282641 h 2647192"/>
                <a:gd name="connsiteX65" fmla="*/ 3934994 w 4467224"/>
                <a:gd name="connsiteY65" fmla="*/ 1274551 h 2647192"/>
                <a:gd name="connsiteX66" fmla="*/ 3945780 w 4467224"/>
                <a:gd name="connsiteY66" fmla="*/ 1250283 h 2647192"/>
                <a:gd name="connsiteX67" fmla="*/ 3955218 w 4467224"/>
                <a:gd name="connsiteY67" fmla="*/ 1230060 h 2647192"/>
                <a:gd name="connsiteX68" fmla="*/ 3967352 w 4467224"/>
                <a:gd name="connsiteY68" fmla="*/ 1232757 h 2647192"/>
                <a:gd name="connsiteX69" fmla="*/ 3976789 w 4467224"/>
                <a:gd name="connsiteY69" fmla="*/ 1226015 h 2647192"/>
                <a:gd name="connsiteX70" fmla="*/ 4002405 w 4467224"/>
                <a:gd name="connsiteY70" fmla="*/ 1224667 h 2647192"/>
                <a:gd name="connsiteX71" fmla="*/ 3991619 w 4467224"/>
                <a:gd name="connsiteY71" fmla="*/ 1259721 h 2647192"/>
                <a:gd name="connsiteX72" fmla="*/ 4013191 w 4467224"/>
                <a:gd name="connsiteY72" fmla="*/ 1263766 h 2647192"/>
                <a:gd name="connsiteX73" fmla="*/ 4022628 w 4467224"/>
                <a:gd name="connsiteY73" fmla="*/ 1257025 h 2647192"/>
                <a:gd name="connsiteX74" fmla="*/ 4025325 w 4467224"/>
                <a:gd name="connsiteY74" fmla="*/ 1243543 h 2647192"/>
                <a:gd name="connsiteX75" fmla="*/ 4030718 w 4467224"/>
                <a:gd name="connsiteY75" fmla="*/ 1221971 h 2647192"/>
                <a:gd name="connsiteX76" fmla="*/ 4036110 w 4467224"/>
                <a:gd name="connsiteY76" fmla="*/ 1161301 h 2647192"/>
                <a:gd name="connsiteX77" fmla="*/ 4018584 w 4467224"/>
                <a:gd name="connsiteY77" fmla="*/ 1119507 h 2647192"/>
                <a:gd name="connsiteX78" fmla="*/ 3994316 w 4467224"/>
                <a:gd name="connsiteY78" fmla="*/ 1110069 h 2647192"/>
                <a:gd name="connsiteX79" fmla="*/ 3997012 w 4467224"/>
                <a:gd name="connsiteY79" fmla="*/ 1122204 h 2647192"/>
                <a:gd name="connsiteX80" fmla="*/ 3986226 w 4467224"/>
                <a:gd name="connsiteY80" fmla="*/ 1128944 h 2647192"/>
                <a:gd name="connsiteX81" fmla="*/ 3978138 w 4467224"/>
                <a:gd name="connsiteY81" fmla="*/ 1118159 h 2647192"/>
                <a:gd name="connsiteX82" fmla="*/ 3987575 w 4467224"/>
                <a:gd name="connsiteY82" fmla="*/ 1107373 h 2647192"/>
                <a:gd name="connsiteX83" fmla="*/ 3986226 w 4467224"/>
                <a:gd name="connsiteY83" fmla="*/ 1095239 h 2647192"/>
                <a:gd name="connsiteX84" fmla="*/ 3980834 w 4467224"/>
                <a:gd name="connsiteY84" fmla="*/ 1073667 h 2647192"/>
                <a:gd name="connsiteX85" fmla="*/ 3961959 w 4467224"/>
                <a:gd name="connsiteY85" fmla="*/ 1065578 h 2647192"/>
                <a:gd name="connsiteX86" fmla="*/ 3959262 w 4467224"/>
                <a:gd name="connsiteY86" fmla="*/ 1053444 h 2647192"/>
                <a:gd name="connsiteX87" fmla="*/ 3953870 w 4467224"/>
                <a:gd name="connsiteY87" fmla="*/ 1042659 h 2647192"/>
                <a:gd name="connsiteX88" fmla="*/ 3939039 w 4467224"/>
                <a:gd name="connsiteY88" fmla="*/ 1035918 h 2647192"/>
                <a:gd name="connsiteX89" fmla="*/ 3920164 w 4467224"/>
                <a:gd name="connsiteY89" fmla="*/ 1039962 h 2647192"/>
                <a:gd name="connsiteX90" fmla="*/ 3898593 w 4467224"/>
                <a:gd name="connsiteY90" fmla="*/ 1033221 h 2647192"/>
                <a:gd name="connsiteX91" fmla="*/ 3872977 w 4467224"/>
                <a:gd name="connsiteY91" fmla="*/ 1033221 h 2647192"/>
                <a:gd name="connsiteX92" fmla="*/ 3870280 w 4467224"/>
                <a:gd name="connsiteY92" fmla="*/ 1045355 h 2647192"/>
                <a:gd name="connsiteX93" fmla="*/ 3864887 w 4467224"/>
                <a:gd name="connsiteY93" fmla="*/ 1072320 h 2647192"/>
                <a:gd name="connsiteX94" fmla="*/ 3878370 w 4467224"/>
                <a:gd name="connsiteY94" fmla="*/ 1084453 h 2647192"/>
                <a:gd name="connsiteX95" fmla="*/ 3871629 w 4467224"/>
                <a:gd name="connsiteY95" fmla="*/ 1106025 h 2647192"/>
                <a:gd name="connsiteX96" fmla="*/ 3864887 w 4467224"/>
                <a:gd name="connsiteY96" fmla="*/ 1123551 h 2647192"/>
                <a:gd name="connsiteX97" fmla="*/ 3851406 w 4467224"/>
                <a:gd name="connsiteY97" fmla="*/ 1127596 h 2647192"/>
                <a:gd name="connsiteX98" fmla="*/ 3827138 w 4467224"/>
                <a:gd name="connsiteY98" fmla="*/ 1135685 h 2647192"/>
                <a:gd name="connsiteX99" fmla="*/ 3816352 w 4467224"/>
                <a:gd name="connsiteY99" fmla="*/ 1155908 h 2647192"/>
                <a:gd name="connsiteX100" fmla="*/ 3810959 w 4467224"/>
                <a:gd name="connsiteY100" fmla="*/ 1146471 h 2647192"/>
                <a:gd name="connsiteX101" fmla="*/ 3809610 w 4467224"/>
                <a:gd name="connsiteY101" fmla="*/ 1132989 h 2647192"/>
                <a:gd name="connsiteX102" fmla="*/ 3815003 w 4467224"/>
                <a:gd name="connsiteY102" fmla="*/ 1118159 h 2647192"/>
                <a:gd name="connsiteX103" fmla="*/ 3823093 w 4467224"/>
                <a:gd name="connsiteY103" fmla="*/ 1097935 h 2647192"/>
                <a:gd name="connsiteX104" fmla="*/ 3823093 w 4467224"/>
                <a:gd name="connsiteY104" fmla="*/ 1085801 h 2647192"/>
                <a:gd name="connsiteX105" fmla="*/ 3817700 w 4467224"/>
                <a:gd name="connsiteY105" fmla="*/ 1072320 h 2647192"/>
                <a:gd name="connsiteX106" fmla="*/ 3813655 w 4467224"/>
                <a:gd name="connsiteY106" fmla="*/ 1068275 h 2647192"/>
                <a:gd name="connsiteX107" fmla="*/ 3798825 w 4467224"/>
                <a:gd name="connsiteY107" fmla="*/ 1069623 h 2647192"/>
                <a:gd name="connsiteX108" fmla="*/ 3790736 w 4467224"/>
                <a:gd name="connsiteY108" fmla="*/ 1079060 h 2647192"/>
                <a:gd name="connsiteX109" fmla="*/ 3767816 w 4467224"/>
                <a:gd name="connsiteY109" fmla="*/ 1093891 h 2647192"/>
                <a:gd name="connsiteX110" fmla="*/ 3752986 w 4467224"/>
                <a:gd name="connsiteY110" fmla="*/ 1108721 h 2647192"/>
                <a:gd name="connsiteX111" fmla="*/ 3742200 w 4467224"/>
                <a:gd name="connsiteY111" fmla="*/ 1126248 h 2647192"/>
                <a:gd name="connsiteX112" fmla="*/ 3716584 w 4467224"/>
                <a:gd name="connsiteY112" fmla="*/ 1115462 h 2647192"/>
                <a:gd name="connsiteX113" fmla="*/ 3713887 w 4467224"/>
                <a:gd name="connsiteY113" fmla="*/ 1096587 h 2647192"/>
                <a:gd name="connsiteX114" fmla="*/ 3721977 w 4467224"/>
                <a:gd name="connsiteY114" fmla="*/ 1085801 h 2647192"/>
                <a:gd name="connsiteX115" fmla="*/ 3731415 w 4467224"/>
                <a:gd name="connsiteY115" fmla="*/ 1070971 h 2647192"/>
                <a:gd name="connsiteX116" fmla="*/ 3739504 w 4467224"/>
                <a:gd name="connsiteY116" fmla="*/ 1046704 h 2647192"/>
                <a:gd name="connsiteX117" fmla="*/ 3755683 w 4467224"/>
                <a:gd name="connsiteY117" fmla="*/ 1003560 h 2647192"/>
                <a:gd name="connsiteX118" fmla="*/ 3762423 w 4467224"/>
                <a:gd name="connsiteY118" fmla="*/ 979292 h 2647192"/>
                <a:gd name="connsiteX119" fmla="*/ 3752986 w 4467224"/>
                <a:gd name="connsiteY119" fmla="*/ 952328 h 2647192"/>
                <a:gd name="connsiteX120" fmla="*/ 3730066 w 4467224"/>
                <a:gd name="connsiteY120" fmla="*/ 938846 h 2647192"/>
                <a:gd name="connsiteX121" fmla="*/ 3720629 w 4467224"/>
                <a:gd name="connsiteY121" fmla="*/ 919971 h 2647192"/>
                <a:gd name="connsiteX122" fmla="*/ 3713887 w 4467224"/>
                <a:gd name="connsiteY122" fmla="*/ 907837 h 2647192"/>
                <a:gd name="connsiteX123" fmla="*/ 3707147 w 4467224"/>
                <a:gd name="connsiteY123" fmla="*/ 903792 h 2647192"/>
                <a:gd name="connsiteX124" fmla="*/ 3686923 w 4467224"/>
                <a:gd name="connsiteY124" fmla="*/ 887614 h 2647192"/>
                <a:gd name="connsiteX125" fmla="*/ 3700406 w 4467224"/>
                <a:gd name="connsiteY125" fmla="*/ 836382 h 2647192"/>
                <a:gd name="connsiteX126" fmla="*/ 3725516 w 4467224"/>
                <a:gd name="connsiteY126" fmla="*/ 830062 h 2647192"/>
                <a:gd name="connsiteX127" fmla="*/ 2247714 w 4467224"/>
                <a:gd name="connsiteY127" fmla="*/ 344552 h 2647192"/>
                <a:gd name="connsiteX128" fmla="*/ 2273856 w 4467224"/>
                <a:gd name="connsiteY128" fmla="*/ 390641 h 2647192"/>
                <a:gd name="connsiteX129" fmla="*/ 2692019 w 4467224"/>
                <a:gd name="connsiteY129" fmla="*/ 407936 h 2647192"/>
                <a:gd name="connsiteX130" fmla="*/ 2712681 w 4467224"/>
                <a:gd name="connsiteY130" fmla="*/ 440597 h 2647192"/>
                <a:gd name="connsiteX131" fmla="*/ 2654630 w 4467224"/>
                <a:gd name="connsiteY131" fmla="*/ 460707 h 2647192"/>
                <a:gd name="connsiteX132" fmla="*/ 2603959 w 4467224"/>
                <a:gd name="connsiteY132" fmla="*/ 444299 h 2647192"/>
                <a:gd name="connsiteX133" fmla="*/ 2567554 w 4467224"/>
                <a:gd name="connsiteY133" fmla="*/ 465142 h 2647192"/>
                <a:gd name="connsiteX134" fmla="*/ 2545416 w 4467224"/>
                <a:gd name="connsiteY134" fmla="*/ 454942 h 2647192"/>
                <a:gd name="connsiteX135" fmla="*/ 2531790 w 4467224"/>
                <a:gd name="connsiteY135" fmla="*/ 463358 h 2647192"/>
                <a:gd name="connsiteX136" fmla="*/ 2495728 w 4467224"/>
                <a:gd name="connsiteY136" fmla="*/ 454942 h 2647192"/>
                <a:gd name="connsiteX137" fmla="*/ 2474082 w 4467224"/>
                <a:gd name="connsiteY137" fmla="*/ 430109 h 2647192"/>
                <a:gd name="connsiteX138" fmla="*/ 2442105 w 4467224"/>
                <a:gd name="connsiteY138" fmla="*/ 430552 h 2647192"/>
                <a:gd name="connsiteX139" fmla="*/ 2428330 w 4467224"/>
                <a:gd name="connsiteY139" fmla="*/ 436761 h 2647192"/>
                <a:gd name="connsiteX140" fmla="*/ 2411604 w 4467224"/>
                <a:gd name="connsiteY140" fmla="*/ 448734 h 2647192"/>
                <a:gd name="connsiteX141" fmla="*/ 2401765 w 4467224"/>
                <a:gd name="connsiteY141" fmla="*/ 464699 h 2647192"/>
                <a:gd name="connsiteX142" fmla="*/ 2374215 w 4467224"/>
                <a:gd name="connsiteY142" fmla="*/ 442082 h 2647192"/>
                <a:gd name="connsiteX143" fmla="*/ 2340762 w 4467224"/>
                <a:gd name="connsiteY143" fmla="*/ 469133 h 2647192"/>
                <a:gd name="connsiteX144" fmla="*/ 2324528 w 4467224"/>
                <a:gd name="connsiteY144" fmla="*/ 470464 h 2647192"/>
                <a:gd name="connsiteX145" fmla="*/ 2305341 w 4467224"/>
                <a:gd name="connsiteY145" fmla="*/ 481107 h 2647192"/>
                <a:gd name="connsiteX146" fmla="*/ 2330923 w 4467224"/>
                <a:gd name="connsiteY146" fmla="*/ 500175 h 2647192"/>
                <a:gd name="connsiteX147" fmla="*/ 2323052 w 4467224"/>
                <a:gd name="connsiteY147" fmla="*/ 513923 h 2647192"/>
                <a:gd name="connsiteX148" fmla="*/ 2274348 w 4467224"/>
                <a:gd name="connsiteY148" fmla="*/ 499288 h 2647192"/>
                <a:gd name="connsiteX149" fmla="*/ 2242863 w 4467224"/>
                <a:gd name="connsiteY149" fmla="*/ 517914 h 2647192"/>
                <a:gd name="connsiteX150" fmla="*/ 2239419 w 4467224"/>
                <a:gd name="connsiteY150" fmla="*/ 531218 h 2647192"/>
                <a:gd name="connsiteX151" fmla="*/ 2222201 w 4467224"/>
                <a:gd name="connsiteY151" fmla="*/ 514810 h 2647192"/>
                <a:gd name="connsiteX152" fmla="*/ 2190658 w 4467224"/>
                <a:gd name="connsiteY152" fmla="*/ 514335 h 2647192"/>
                <a:gd name="connsiteX153" fmla="*/ 2154803 w 4467224"/>
                <a:gd name="connsiteY153" fmla="*/ 517914 h 2647192"/>
                <a:gd name="connsiteX154" fmla="*/ 2141028 w 4467224"/>
                <a:gd name="connsiteY154" fmla="*/ 516140 h 2647192"/>
                <a:gd name="connsiteX155" fmla="*/ 2126269 w 4467224"/>
                <a:gd name="connsiteY155" fmla="*/ 527226 h 2647192"/>
                <a:gd name="connsiteX156" fmla="*/ 2115938 w 4467224"/>
                <a:gd name="connsiteY156" fmla="*/ 553834 h 2647192"/>
                <a:gd name="connsiteX157" fmla="*/ 2122825 w 4467224"/>
                <a:gd name="connsiteY157" fmla="*/ 576451 h 2647192"/>
                <a:gd name="connsiteX158" fmla="*/ 2117906 w 4467224"/>
                <a:gd name="connsiteY158" fmla="*/ 591528 h 2647192"/>
                <a:gd name="connsiteX159" fmla="*/ 2082977 w 4467224"/>
                <a:gd name="connsiteY159" fmla="*/ 581329 h 2647192"/>
                <a:gd name="connsiteX160" fmla="*/ 2092816 w 4467224"/>
                <a:gd name="connsiteY160" fmla="*/ 597737 h 2647192"/>
                <a:gd name="connsiteX161" fmla="*/ 2089864 w 4467224"/>
                <a:gd name="connsiteY161" fmla="*/ 619910 h 2647192"/>
                <a:gd name="connsiteX162" fmla="*/ 2070678 w 4467224"/>
                <a:gd name="connsiteY162" fmla="*/ 636761 h 2647192"/>
                <a:gd name="connsiteX163" fmla="*/ 2053528 w 4467224"/>
                <a:gd name="connsiteY163" fmla="*/ 636462 h 2647192"/>
                <a:gd name="connsiteX164" fmla="*/ 2048540 w 4467224"/>
                <a:gd name="connsiteY164" fmla="*/ 654056 h 2647192"/>
                <a:gd name="connsiteX165" fmla="*/ 2053952 w 4467224"/>
                <a:gd name="connsiteY165" fmla="*/ 666916 h 2647192"/>
                <a:gd name="connsiteX166" fmla="*/ 2075106 w 4467224"/>
                <a:gd name="connsiteY166" fmla="*/ 690420 h 2647192"/>
                <a:gd name="connsiteX167" fmla="*/ 2057887 w 4467224"/>
                <a:gd name="connsiteY167" fmla="*/ 709489 h 2647192"/>
                <a:gd name="connsiteX168" fmla="*/ 2118398 w 4467224"/>
                <a:gd name="connsiteY168" fmla="*/ 744079 h 2647192"/>
                <a:gd name="connsiteX169" fmla="*/ 2169927 w 4467224"/>
                <a:gd name="connsiteY169" fmla="*/ 740345 h 2647192"/>
                <a:gd name="connsiteX170" fmla="*/ 2119382 w 4467224"/>
                <a:gd name="connsiteY170" fmla="*/ 721019 h 2647192"/>
                <a:gd name="connsiteX171" fmla="*/ 2116922 w 4467224"/>
                <a:gd name="connsiteY171" fmla="*/ 677116 h 2647192"/>
                <a:gd name="connsiteX172" fmla="*/ 2147423 w 4467224"/>
                <a:gd name="connsiteY172" fmla="*/ 657160 h 2647192"/>
                <a:gd name="connsiteX173" fmla="*/ 2180384 w 4467224"/>
                <a:gd name="connsiteY173" fmla="*/ 649178 h 2647192"/>
                <a:gd name="connsiteX174" fmla="*/ 2192191 w 4467224"/>
                <a:gd name="connsiteY174" fmla="*/ 634987 h 2647192"/>
                <a:gd name="connsiteX175" fmla="*/ 2186288 w 4467224"/>
                <a:gd name="connsiteY175" fmla="*/ 602615 h 2647192"/>
                <a:gd name="connsiteX176" fmla="*/ 2229088 w 4467224"/>
                <a:gd name="connsiteY176" fmla="*/ 591085 h 2647192"/>
                <a:gd name="connsiteX177" fmla="*/ 2246306 w 4467224"/>
                <a:gd name="connsiteY177" fmla="*/ 591972 h 2647192"/>
                <a:gd name="connsiteX178" fmla="*/ 2258605 w 4467224"/>
                <a:gd name="connsiteY178" fmla="*/ 579998 h 2647192"/>
                <a:gd name="connsiteX179" fmla="*/ 2256146 w 4467224"/>
                <a:gd name="connsiteY179" fmla="*/ 568025 h 2647192"/>
                <a:gd name="connsiteX180" fmla="*/ 2273364 w 4467224"/>
                <a:gd name="connsiteY180" fmla="*/ 554278 h 2647192"/>
                <a:gd name="connsiteX181" fmla="*/ 2255654 w 4467224"/>
                <a:gd name="connsiteY181" fmla="*/ 543634 h 2647192"/>
                <a:gd name="connsiteX182" fmla="*/ 2274840 w 4467224"/>
                <a:gd name="connsiteY182" fmla="*/ 519688 h 2647192"/>
                <a:gd name="connsiteX183" fmla="*/ 2291074 w 4467224"/>
                <a:gd name="connsiteY183" fmla="*/ 532548 h 2647192"/>
                <a:gd name="connsiteX184" fmla="*/ 2306817 w 4467224"/>
                <a:gd name="connsiteY184" fmla="*/ 532991 h 2647192"/>
                <a:gd name="connsiteX185" fmla="*/ 2307309 w 4467224"/>
                <a:gd name="connsiteY185" fmla="*/ 554721 h 2647192"/>
                <a:gd name="connsiteX186" fmla="*/ 2331907 w 4467224"/>
                <a:gd name="connsiteY186" fmla="*/ 532548 h 2647192"/>
                <a:gd name="connsiteX187" fmla="*/ 2357981 w 4467224"/>
                <a:gd name="connsiteY187" fmla="*/ 529887 h 2647192"/>
                <a:gd name="connsiteX188" fmla="*/ 2412096 w 4467224"/>
                <a:gd name="connsiteY188" fmla="*/ 495741 h 2647192"/>
                <a:gd name="connsiteX189" fmla="*/ 2402257 w 4467224"/>
                <a:gd name="connsiteY189" fmla="*/ 481993 h 2647192"/>
                <a:gd name="connsiteX190" fmla="*/ 2418491 w 4467224"/>
                <a:gd name="connsiteY190" fmla="*/ 472237 h 2647192"/>
                <a:gd name="connsiteX191" fmla="*/ 2442105 w 4467224"/>
                <a:gd name="connsiteY191" fmla="*/ 467359 h 2647192"/>
                <a:gd name="connsiteX192" fmla="*/ 2463259 w 4467224"/>
                <a:gd name="connsiteY192" fmla="*/ 466916 h 2647192"/>
                <a:gd name="connsiteX193" fmla="*/ 2457848 w 4467224"/>
                <a:gd name="connsiteY193" fmla="*/ 479776 h 2647192"/>
                <a:gd name="connsiteX194" fmla="*/ 2457171 w 4467224"/>
                <a:gd name="connsiteY194" fmla="*/ 475730 h 2647192"/>
                <a:gd name="connsiteX195" fmla="*/ 2445057 w 4467224"/>
                <a:gd name="connsiteY195" fmla="*/ 476672 h 2647192"/>
                <a:gd name="connsiteX196" fmla="*/ 2425871 w 4467224"/>
                <a:gd name="connsiteY196" fmla="*/ 484654 h 2647192"/>
                <a:gd name="connsiteX197" fmla="*/ 2431774 w 4467224"/>
                <a:gd name="connsiteY197" fmla="*/ 495297 h 2647192"/>
                <a:gd name="connsiteX198" fmla="*/ 2429314 w 4467224"/>
                <a:gd name="connsiteY198" fmla="*/ 510818 h 2647192"/>
                <a:gd name="connsiteX199" fmla="*/ 2433127 w 4467224"/>
                <a:gd name="connsiteY199" fmla="*/ 506994 h 2647192"/>
                <a:gd name="connsiteX200" fmla="*/ 2425871 w 4467224"/>
                <a:gd name="connsiteY200" fmla="*/ 516140 h 2647192"/>
                <a:gd name="connsiteX201" fmla="*/ 2421935 w 4467224"/>
                <a:gd name="connsiteY201" fmla="*/ 530774 h 2647192"/>
                <a:gd name="connsiteX202" fmla="*/ 2431282 w 4467224"/>
                <a:gd name="connsiteY202" fmla="*/ 541417 h 2647192"/>
                <a:gd name="connsiteX203" fmla="*/ 2443089 w 4467224"/>
                <a:gd name="connsiteY203" fmla="*/ 513479 h 2647192"/>
                <a:gd name="connsiteX204" fmla="*/ 2443581 w 4467224"/>
                <a:gd name="connsiteY204" fmla="*/ 495741 h 2647192"/>
                <a:gd name="connsiteX205" fmla="*/ 2463751 w 4467224"/>
                <a:gd name="connsiteY205" fmla="*/ 491306 h 2647192"/>
                <a:gd name="connsiteX206" fmla="*/ 2472114 w 4467224"/>
                <a:gd name="connsiteY206" fmla="*/ 532548 h 2647192"/>
                <a:gd name="connsiteX207" fmla="*/ 2493760 w 4467224"/>
                <a:gd name="connsiteY207" fmla="*/ 532548 h 2647192"/>
                <a:gd name="connsiteX208" fmla="*/ 2500156 w 4467224"/>
                <a:gd name="connsiteY208" fmla="*/ 513036 h 2647192"/>
                <a:gd name="connsiteX209" fmla="*/ 2513931 w 4467224"/>
                <a:gd name="connsiteY209" fmla="*/ 531661 h 2647192"/>
                <a:gd name="connsiteX210" fmla="*/ 2532133 w 4467224"/>
                <a:gd name="connsiteY210" fmla="*/ 527670 h 2647192"/>
                <a:gd name="connsiteX211" fmla="*/ 2545416 w 4467224"/>
                <a:gd name="connsiteY211" fmla="*/ 499288 h 2647192"/>
                <a:gd name="connsiteX212" fmla="*/ 2563126 w 4467224"/>
                <a:gd name="connsiteY212" fmla="*/ 523235 h 2647192"/>
                <a:gd name="connsiteX213" fmla="*/ 2571490 w 4467224"/>
                <a:gd name="connsiteY213" fmla="*/ 557825 h 2647192"/>
                <a:gd name="connsiteX214" fmla="*/ 2567811 w 4467224"/>
                <a:gd name="connsiteY214" fmla="*/ 573291 h 2647192"/>
                <a:gd name="connsiteX215" fmla="*/ 2572473 w 4467224"/>
                <a:gd name="connsiteY215" fmla="*/ 579998 h 2647192"/>
                <a:gd name="connsiteX216" fmla="*/ 2585264 w 4467224"/>
                <a:gd name="connsiteY216" fmla="*/ 566694 h 2647192"/>
                <a:gd name="connsiteX217" fmla="*/ 2618225 w 4467224"/>
                <a:gd name="connsiteY217" fmla="*/ 569799 h 2647192"/>
                <a:gd name="connsiteX218" fmla="*/ 2638396 w 4467224"/>
                <a:gd name="connsiteY218" fmla="*/ 551617 h 2647192"/>
                <a:gd name="connsiteX219" fmla="*/ 2659550 w 4467224"/>
                <a:gd name="connsiteY219" fmla="*/ 537426 h 2647192"/>
                <a:gd name="connsiteX220" fmla="*/ 2697430 w 4467224"/>
                <a:gd name="connsiteY220" fmla="*/ 473568 h 2647192"/>
                <a:gd name="connsiteX221" fmla="*/ 2754497 w 4467224"/>
                <a:gd name="connsiteY221" fmla="*/ 443856 h 2647192"/>
                <a:gd name="connsiteX222" fmla="*/ 2787950 w 4467224"/>
                <a:gd name="connsiteY222" fmla="*/ 442526 h 2647192"/>
                <a:gd name="connsiteX223" fmla="*/ 2806153 w 4467224"/>
                <a:gd name="connsiteY223" fmla="*/ 420352 h 2647192"/>
                <a:gd name="connsiteX224" fmla="*/ 2832718 w 4467224"/>
                <a:gd name="connsiteY224" fmla="*/ 424787 h 2647192"/>
                <a:gd name="connsiteX225" fmla="*/ 2838267 w 4467224"/>
                <a:gd name="connsiteY225" fmla="*/ 441484 h 2647192"/>
                <a:gd name="connsiteX226" fmla="*/ 2828291 w 4467224"/>
                <a:gd name="connsiteY226" fmla="*/ 446517 h 2647192"/>
                <a:gd name="connsiteX227" fmla="*/ 2821403 w 4467224"/>
                <a:gd name="connsiteY227" fmla="*/ 458490 h 2647192"/>
                <a:gd name="connsiteX228" fmla="*/ 2829767 w 4467224"/>
                <a:gd name="connsiteY228" fmla="*/ 491750 h 2647192"/>
                <a:gd name="connsiteX229" fmla="*/ 2843049 w 4467224"/>
                <a:gd name="connsiteY229" fmla="*/ 498402 h 2647192"/>
                <a:gd name="connsiteX230" fmla="*/ 2853380 w 4467224"/>
                <a:gd name="connsiteY230" fmla="*/ 514366 h 2647192"/>
                <a:gd name="connsiteX231" fmla="*/ 2889785 w 4467224"/>
                <a:gd name="connsiteY231" fmla="*/ 513036 h 2647192"/>
                <a:gd name="connsiteX232" fmla="*/ 2906020 w 4467224"/>
                <a:gd name="connsiteY232" fmla="*/ 540530 h 2647192"/>
                <a:gd name="connsiteX233" fmla="*/ 2885358 w 4467224"/>
                <a:gd name="connsiteY233" fmla="*/ 573346 h 2647192"/>
                <a:gd name="connsiteX234" fmla="*/ 2899132 w 4467224"/>
                <a:gd name="connsiteY234" fmla="*/ 612814 h 2647192"/>
                <a:gd name="connsiteX235" fmla="*/ 2932585 w 4467224"/>
                <a:gd name="connsiteY235" fmla="*/ 627892 h 2647192"/>
                <a:gd name="connsiteX236" fmla="*/ 2942425 w 4467224"/>
                <a:gd name="connsiteY236" fmla="*/ 630109 h 2647192"/>
                <a:gd name="connsiteX237" fmla="*/ 2944884 w 4467224"/>
                <a:gd name="connsiteY237" fmla="*/ 638092 h 2647192"/>
                <a:gd name="connsiteX238" fmla="*/ 2939965 w 4467224"/>
                <a:gd name="connsiteY238" fmla="*/ 646517 h 2647192"/>
                <a:gd name="connsiteX239" fmla="*/ 2928421 w 4467224"/>
                <a:gd name="connsiteY239" fmla="*/ 644527 h 2647192"/>
                <a:gd name="connsiteX240" fmla="*/ 2917827 w 4467224"/>
                <a:gd name="connsiteY240" fmla="*/ 681107 h 2647192"/>
                <a:gd name="connsiteX241" fmla="*/ 2933077 w 4467224"/>
                <a:gd name="connsiteY241" fmla="*/ 697959 h 2647192"/>
                <a:gd name="connsiteX242" fmla="*/ 2969482 w 4467224"/>
                <a:gd name="connsiteY242" fmla="*/ 705498 h 2647192"/>
                <a:gd name="connsiteX243" fmla="*/ 2990636 w 4467224"/>
                <a:gd name="connsiteY243" fmla="*/ 689976 h 2647192"/>
                <a:gd name="connsiteX244" fmla="*/ 3003427 w 4467224"/>
                <a:gd name="connsiteY244" fmla="*/ 698402 h 2647192"/>
                <a:gd name="connsiteX245" fmla="*/ 2981781 w 4467224"/>
                <a:gd name="connsiteY245" fmla="*/ 709045 h 2647192"/>
                <a:gd name="connsiteX246" fmla="*/ 2964563 w 4467224"/>
                <a:gd name="connsiteY246" fmla="*/ 724566 h 2647192"/>
                <a:gd name="connsiteX247" fmla="*/ 2965547 w 4467224"/>
                <a:gd name="connsiteY247" fmla="*/ 736983 h 2647192"/>
                <a:gd name="connsiteX248" fmla="*/ 3006379 w 4467224"/>
                <a:gd name="connsiteY248" fmla="*/ 713923 h 2647192"/>
                <a:gd name="connsiteX249" fmla="*/ 3051147 w 4467224"/>
                <a:gd name="connsiteY249" fmla="*/ 739201 h 2647192"/>
                <a:gd name="connsiteX250" fmla="*/ 3050655 w 4467224"/>
                <a:gd name="connsiteY250" fmla="*/ 755165 h 2647192"/>
                <a:gd name="connsiteX251" fmla="*/ 3081854 w 4467224"/>
                <a:gd name="connsiteY251" fmla="*/ 756310 h 2647192"/>
                <a:gd name="connsiteX252" fmla="*/ 3133796 w 4467224"/>
                <a:gd name="connsiteY252" fmla="*/ 764478 h 2647192"/>
                <a:gd name="connsiteX253" fmla="*/ 3160853 w 4467224"/>
                <a:gd name="connsiteY253" fmla="*/ 825675 h 2647192"/>
                <a:gd name="connsiteX254" fmla="*/ 3183975 w 4467224"/>
                <a:gd name="connsiteY254" fmla="*/ 849179 h 2647192"/>
                <a:gd name="connsiteX255" fmla="*/ 3199718 w 4467224"/>
                <a:gd name="connsiteY255" fmla="*/ 860265 h 2647192"/>
                <a:gd name="connsiteX256" fmla="*/ 3168232 w 4467224"/>
                <a:gd name="connsiteY256" fmla="*/ 889534 h 2647192"/>
                <a:gd name="connsiteX257" fmla="*/ 3193814 w 4467224"/>
                <a:gd name="connsiteY257" fmla="*/ 881552 h 2647192"/>
                <a:gd name="connsiteX258" fmla="*/ 3211525 w 4467224"/>
                <a:gd name="connsiteY258" fmla="*/ 879778 h 2647192"/>
                <a:gd name="connsiteX259" fmla="*/ 3240550 w 4467224"/>
                <a:gd name="connsiteY259" fmla="*/ 862483 h 2647192"/>
                <a:gd name="connsiteX260" fmla="*/ 3258260 w 4467224"/>
                <a:gd name="connsiteY260" fmla="*/ 873569 h 2647192"/>
                <a:gd name="connsiteX261" fmla="*/ 3274495 w 4467224"/>
                <a:gd name="connsiteY261" fmla="*/ 884656 h 2647192"/>
                <a:gd name="connsiteX262" fmla="*/ 3253341 w 4467224"/>
                <a:gd name="connsiteY262" fmla="*/ 895299 h 2647192"/>
                <a:gd name="connsiteX263" fmla="*/ 3244486 w 4467224"/>
                <a:gd name="connsiteY263" fmla="*/ 905942 h 2647192"/>
                <a:gd name="connsiteX264" fmla="*/ 3246945 w 4467224"/>
                <a:gd name="connsiteY264" fmla="*/ 919246 h 2647192"/>
                <a:gd name="connsiteX265" fmla="*/ 3260720 w 4467224"/>
                <a:gd name="connsiteY265" fmla="*/ 919246 h 2647192"/>
                <a:gd name="connsiteX266" fmla="*/ 3277939 w 4467224"/>
                <a:gd name="connsiteY266" fmla="*/ 901507 h 2647192"/>
                <a:gd name="connsiteX267" fmla="*/ 3281382 w 4467224"/>
                <a:gd name="connsiteY267" fmla="*/ 917472 h 2647192"/>
                <a:gd name="connsiteX268" fmla="*/ 3307948 w 4467224"/>
                <a:gd name="connsiteY268" fmla="*/ 947184 h 2647192"/>
                <a:gd name="connsiteX269" fmla="*/ 3333038 w 4467224"/>
                <a:gd name="connsiteY269" fmla="*/ 1011042 h 2647192"/>
                <a:gd name="connsiteX270" fmla="*/ 3379144 w 4467224"/>
                <a:gd name="connsiteY270" fmla="*/ 1020148 h 2647192"/>
                <a:gd name="connsiteX271" fmla="*/ 3380758 w 4467224"/>
                <a:gd name="connsiteY271" fmla="*/ 1009712 h 2647192"/>
                <a:gd name="connsiteX272" fmla="*/ 3366983 w 4467224"/>
                <a:gd name="connsiteY272" fmla="*/ 997295 h 2647192"/>
                <a:gd name="connsiteX273" fmla="*/ 3365999 w 4467224"/>
                <a:gd name="connsiteY273" fmla="*/ 980443 h 2647192"/>
                <a:gd name="connsiteX274" fmla="*/ 3352716 w 4467224"/>
                <a:gd name="connsiteY274" fmla="*/ 962705 h 2647192"/>
                <a:gd name="connsiteX275" fmla="*/ 3393548 w 4467224"/>
                <a:gd name="connsiteY275" fmla="*/ 945410 h 2647192"/>
                <a:gd name="connsiteX276" fmla="*/ 3449140 w 4467224"/>
                <a:gd name="connsiteY276" fmla="*/ 944523 h 2647192"/>
                <a:gd name="connsiteX277" fmla="*/ 3531788 w 4467224"/>
                <a:gd name="connsiteY277" fmla="*/ 922793 h 2647192"/>
                <a:gd name="connsiteX278" fmla="*/ 3570161 w 4467224"/>
                <a:gd name="connsiteY278" fmla="*/ 898403 h 2647192"/>
                <a:gd name="connsiteX279" fmla="*/ 3611485 w 4467224"/>
                <a:gd name="connsiteY279" fmla="*/ 872239 h 2647192"/>
                <a:gd name="connsiteX280" fmla="*/ 3640442 w 4467224"/>
                <a:gd name="connsiteY280" fmla="*/ 883759 h 2647192"/>
                <a:gd name="connsiteX281" fmla="*/ 3609025 w 4467224"/>
                <a:gd name="connsiteY281" fmla="*/ 901064 h 2647192"/>
                <a:gd name="connsiteX282" fmla="*/ 3639527 w 4467224"/>
                <a:gd name="connsiteY282" fmla="*/ 916142 h 2647192"/>
                <a:gd name="connsiteX283" fmla="*/ 3656745 w 4467224"/>
                <a:gd name="connsiteY283" fmla="*/ 930776 h 2647192"/>
                <a:gd name="connsiteX284" fmla="*/ 3672488 w 4467224"/>
                <a:gd name="connsiteY284" fmla="*/ 929445 h 2647192"/>
                <a:gd name="connsiteX285" fmla="*/ 3684787 w 4467224"/>
                <a:gd name="connsiteY285" fmla="*/ 944966 h 2647192"/>
                <a:gd name="connsiteX286" fmla="*/ 3682327 w 4467224"/>
                <a:gd name="connsiteY286" fmla="*/ 956940 h 2647192"/>
                <a:gd name="connsiteX287" fmla="*/ 3710860 w 4467224"/>
                <a:gd name="connsiteY287" fmla="*/ 978226 h 2647192"/>
                <a:gd name="connsiteX288" fmla="*/ 3732015 w 4467224"/>
                <a:gd name="connsiteY288" fmla="*/ 989312 h 2647192"/>
                <a:gd name="connsiteX289" fmla="*/ 3734966 w 4467224"/>
                <a:gd name="connsiteY289" fmla="*/ 1004390 h 2647192"/>
                <a:gd name="connsiteX290" fmla="*/ 3727095 w 4467224"/>
                <a:gd name="connsiteY290" fmla="*/ 1019468 h 2647192"/>
                <a:gd name="connsiteX291" fmla="*/ 3721192 w 4467224"/>
                <a:gd name="connsiteY291" fmla="*/ 1049623 h 2647192"/>
                <a:gd name="connsiteX292" fmla="*/ 3703481 w 4467224"/>
                <a:gd name="connsiteY292" fmla="*/ 1061153 h 2647192"/>
                <a:gd name="connsiteX293" fmla="*/ 3710860 w 4467224"/>
                <a:gd name="connsiteY293" fmla="*/ 1078005 h 2647192"/>
                <a:gd name="connsiteX294" fmla="*/ 3667728 w 4467224"/>
                <a:gd name="connsiteY294" fmla="*/ 1115461 h 2647192"/>
                <a:gd name="connsiteX295" fmla="*/ 3683311 w 4467224"/>
                <a:gd name="connsiteY295" fmla="*/ 1116586 h 2647192"/>
                <a:gd name="connsiteX296" fmla="*/ 3690198 w 4467224"/>
                <a:gd name="connsiteY296" fmla="*/ 1138759 h 2647192"/>
                <a:gd name="connsiteX297" fmla="*/ 3726603 w 4467224"/>
                <a:gd name="connsiteY297" fmla="*/ 1170688 h 2647192"/>
                <a:gd name="connsiteX298" fmla="*/ 3748249 w 4467224"/>
                <a:gd name="connsiteY298" fmla="*/ 1173792 h 2647192"/>
                <a:gd name="connsiteX299" fmla="*/ 3756120 w 4467224"/>
                <a:gd name="connsiteY299" fmla="*/ 1182218 h 2647192"/>
                <a:gd name="connsiteX300" fmla="*/ 3767927 w 4467224"/>
                <a:gd name="connsiteY300" fmla="*/ 1185765 h 2647192"/>
                <a:gd name="connsiteX301" fmla="*/ 3794493 w 4467224"/>
                <a:gd name="connsiteY301" fmla="*/ 1224347 h 2647192"/>
                <a:gd name="connsiteX302" fmla="*/ 3790923 w 4467224"/>
                <a:gd name="connsiteY302" fmla="*/ 1236336 h 2647192"/>
                <a:gd name="connsiteX303" fmla="*/ 3795969 w 4467224"/>
                <a:gd name="connsiteY303" fmla="*/ 1242528 h 2647192"/>
                <a:gd name="connsiteX304" fmla="*/ 3824502 w 4467224"/>
                <a:gd name="connsiteY304" fmla="*/ 1244746 h 2647192"/>
                <a:gd name="connsiteX305" fmla="*/ 3864454 w 4467224"/>
                <a:gd name="connsiteY305" fmla="*/ 1293155 h 2647192"/>
                <a:gd name="connsiteX306" fmla="*/ 3850576 w 4467224"/>
                <a:gd name="connsiteY306" fmla="*/ 1311708 h 2647192"/>
                <a:gd name="connsiteX307" fmla="*/ 3833850 w 4467224"/>
                <a:gd name="connsiteY307" fmla="*/ 1314369 h 2647192"/>
                <a:gd name="connsiteX308" fmla="*/ 3815647 w 4467224"/>
                <a:gd name="connsiteY308" fmla="*/ 1325899 h 2647192"/>
                <a:gd name="connsiteX309" fmla="*/ 3798921 w 4467224"/>
                <a:gd name="connsiteY309" fmla="*/ 1344524 h 2647192"/>
                <a:gd name="connsiteX310" fmla="*/ 3787606 w 4467224"/>
                <a:gd name="connsiteY310" fmla="*/ 1366254 h 2647192"/>
                <a:gd name="connsiteX311" fmla="*/ 3762516 w 4467224"/>
                <a:gd name="connsiteY311" fmla="*/ 1371575 h 2647192"/>
                <a:gd name="connsiteX312" fmla="*/ 3758580 w 4467224"/>
                <a:gd name="connsiteY312" fmla="*/ 1387983 h 2647192"/>
                <a:gd name="connsiteX313" fmla="*/ 3742346 w 4467224"/>
                <a:gd name="connsiteY313" fmla="*/ 1400844 h 2647192"/>
                <a:gd name="connsiteX314" fmla="*/ 3748741 w 4467224"/>
                <a:gd name="connsiteY314" fmla="*/ 1415035 h 2647192"/>
                <a:gd name="connsiteX315" fmla="*/ 3756612 w 4467224"/>
                <a:gd name="connsiteY315" fmla="*/ 1430112 h 2647192"/>
                <a:gd name="connsiteX316" fmla="*/ 3790065 w 4467224"/>
                <a:gd name="connsiteY316" fmla="*/ 1427008 h 2647192"/>
                <a:gd name="connsiteX317" fmla="*/ 3816173 w 4467224"/>
                <a:gd name="connsiteY317" fmla="*/ 1449934 h 2647192"/>
                <a:gd name="connsiteX318" fmla="*/ 3850084 w 4467224"/>
                <a:gd name="connsiteY318" fmla="*/ 1493527 h 2647192"/>
                <a:gd name="connsiteX319" fmla="*/ 3854390 w 4467224"/>
                <a:gd name="connsiteY319" fmla="*/ 1496450 h 2647192"/>
                <a:gd name="connsiteX320" fmla="*/ 3865335 w 4467224"/>
                <a:gd name="connsiteY320" fmla="*/ 1493084 h 2647192"/>
                <a:gd name="connsiteX321" fmla="*/ 3929289 w 4467224"/>
                <a:gd name="connsiteY321" fmla="*/ 1542751 h 2647192"/>
                <a:gd name="connsiteX322" fmla="*/ 3991276 w 4467224"/>
                <a:gd name="connsiteY322" fmla="*/ 1563150 h 2647192"/>
                <a:gd name="connsiteX323" fmla="*/ 4017349 w 4467224"/>
                <a:gd name="connsiteY323" fmla="*/ 1578228 h 2647192"/>
                <a:gd name="connsiteX324" fmla="*/ 4039487 w 4467224"/>
                <a:gd name="connsiteY324" fmla="*/ 1577785 h 2647192"/>
                <a:gd name="connsiteX325" fmla="*/ 4059166 w 4467224"/>
                <a:gd name="connsiteY325" fmla="*/ 1594636 h 2647192"/>
                <a:gd name="connsiteX326" fmla="*/ 4096554 w 4467224"/>
                <a:gd name="connsiteY326" fmla="*/ 1603062 h 2647192"/>
                <a:gd name="connsiteX327" fmla="*/ 4141322 w 4467224"/>
                <a:gd name="connsiteY327" fmla="*/ 1599514 h 2647192"/>
                <a:gd name="connsiteX328" fmla="*/ 4174775 w 4467224"/>
                <a:gd name="connsiteY328" fmla="*/ 1612374 h 2647192"/>
                <a:gd name="connsiteX329" fmla="*/ 4234794 w 4467224"/>
                <a:gd name="connsiteY329" fmla="*/ 1564481 h 2647192"/>
                <a:gd name="connsiteX330" fmla="*/ 4269723 w 4467224"/>
                <a:gd name="connsiteY330" fmla="*/ 1578228 h 2647192"/>
                <a:gd name="connsiteX331" fmla="*/ 4277594 w 4467224"/>
                <a:gd name="connsiteY331" fmla="*/ 1607053 h 2647192"/>
                <a:gd name="connsiteX332" fmla="*/ 4249061 w 4467224"/>
                <a:gd name="connsiteY332" fmla="*/ 1639869 h 2647192"/>
                <a:gd name="connsiteX333" fmla="*/ 4212656 w 4467224"/>
                <a:gd name="connsiteY333" fmla="*/ 1660268 h 2647192"/>
                <a:gd name="connsiteX334" fmla="*/ 4248077 w 4467224"/>
                <a:gd name="connsiteY334" fmla="*/ 1678450 h 2647192"/>
                <a:gd name="connsiteX335" fmla="*/ 4273184 w 4467224"/>
                <a:gd name="connsiteY335" fmla="*/ 1674676 h 2647192"/>
                <a:gd name="connsiteX336" fmla="*/ 4277468 w 4467224"/>
                <a:gd name="connsiteY336" fmla="*/ 1682596 h 2647192"/>
                <a:gd name="connsiteX337" fmla="*/ 4300224 w 4467224"/>
                <a:gd name="connsiteY337" fmla="*/ 1776455 h 2647192"/>
                <a:gd name="connsiteX338" fmla="*/ 4327774 w 4467224"/>
                <a:gd name="connsiteY338" fmla="*/ 1818140 h 2647192"/>
                <a:gd name="connsiteX339" fmla="*/ 4317443 w 4467224"/>
                <a:gd name="connsiteY339" fmla="*/ 1921023 h 2647192"/>
                <a:gd name="connsiteX340" fmla="*/ 4318848 w 4467224"/>
                <a:gd name="connsiteY340" fmla="*/ 1931049 h 2647192"/>
                <a:gd name="connsiteX341" fmla="*/ 4337613 w 4467224"/>
                <a:gd name="connsiteY341" fmla="*/ 1969804 h 2647192"/>
                <a:gd name="connsiteX342" fmla="*/ 4467224 w 4467224"/>
                <a:gd name="connsiteY342" fmla="*/ 2289300 h 2647192"/>
                <a:gd name="connsiteX343" fmla="*/ 4339240 w 4467224"/>
                <a:gd name="connsiteY343" fmla="*/ 2336199 h 2647192"/>
                <a:gd name="connsiteX344" fmla="*/ 4295588 w 4467224"/>
                <a:gd name="connsiteY344" fmla="*/ 2412610 h 2647192"/>
                <a:gd name="connsiteX345" fmla="*/ 4111192 w 4467224"/>
                <a:gd name="connsiteY345" fmla="*/ 2408421 h 2647192"/>
                <a:gd name="connsiteX346" fmla="*/ 4253605 w 4467224"/>
                <a:gd name="connsiteY346" fmla="*/ 2200956 h 2647192"/>
                <a:gd name="connsiteX347" fmla="*/ 4229095 w 4467224"/>
                <a:gd name="connsiteY347" fmla="*/ 2137571 h 2647192"/>
                <a:gd name="connsiteX348" fmla="*/ 4143622 w 4467224"/>
                <a:gd name="connsiteY348" fmla="*/ 2101744 h 2647192"/>
                <a:gd name="connsiteX349" fmla="*/ 4085047 w 4467224"/>
                <a:gd name="connsiteY349" fmla="*/ 2146389 h 2647192"/>
                <a:gd name="connsiteX350" fmla="*/ 4023833 w 4467224"/>
                <a:gd name="connsiteY350" fmla="*/ 2121366 h 2647192"/>
                <a:gd name="connsiteX351" fmla="*/ 3897567 w 4467224"/>
                <a:gd name="connsiteY351" fmla="*/ 2141363 h 2647192"/>
                <a:gd name="connsiteX352" fmla="*/ 3840317 w 4467224"/>
                <a:gd name="connsiteY352" fmla="*/ 2002862 h 2647192"/>
                <a:gd name="connsiteX353" fmla="*/ 3805751 w 4467224"/>
                <a:gd name="connsiteY353" fmla="*/ 1959318 h 2647192"/>
                <a:gd name="connsiteX354" fmla="*/ 3740766 w 4467224"/>
                <a:gd name="connsiteY354" fmla="*/ 1915224 h 2647192"/>
                <a:gd name="connsiteX355" fmla="*/ 3721535 w 4467224"/>
                <a:gd name="connsiteY355" fmla="*/ 1969791 h 2647192"/>
                <a:gd name="connsiteX356" fmla="*/ 3756729 w 4467224"/>
                <a:gd name="connsiteY356" fmla="*/ 2017192 h 2647192"/>
                <a:gd name="connsiteX357" fmla="*/ 3679426 w 4467224"/>
                <a:gd name="connsiteY357" fmla="*/ 2037035 h 2647192"/>
                <a:gd name="connsiteX358" fmla="*/ 3590811 w 4467224"/>
                <a:gd name="connsiteY358" fmla="*/ 2073964 h 2647192"/>
                <a:gd name="connsiteX359" fmla="*/ 3520421 w 4467224"/>
                <a:gd name="connsiteY359" fmla="*/ 2163807 h 2647192"/>
                <a:gd name="connsiteX360" fmla="*/ 3453802 w 4467224"/>
                <a:gd name="connsiteY360" fmla="*/ 2181996 h 2647192"/>
                <a:gd name="connsiteX361" fmla="*/ 3423007 w 4467224"/>
                <a:gd name="connsiteY361" fmla="*/ 2291681 h 2647192"/>
                <a:gd name="connsiteX362" fmla="*/ 3387184 w 4467224"/>
                <a:gd name="connsiteY362" fmla="*/ 2322547 h 2647192"/>
                <a:gd name="connsiteX363" fmla="*/ 3368329 w 4467224"/>
                <a:gd name="connsiteY363" fmla="*/ 2353413 h 2647192"/>
                <a:gd name="connsiteX364" fmla="*/ 3343190 w 4467224"/>
                <a:gd name="connsiteY364" fmla="*/ 2325303 h 2647192"/>
                <a:gd name="connsiteX365" fmla="*/ 3309881 w 4467224"/>
                <a:gd name="connsiteY365" fmla="*/ 2349003 h 2647192"/>
                <a:gd name="connsiteX366" fmla="*/ 3280971 w 4467224"/>
                <a:gd name="connsiteY366" fmla="*/ 2387035 h 2647192"/>
                <a:gd name="connsiteX367" fmla="*/ 3279840 w 4467224"/>
                <a:gd name="connsiteY367" fmla="*/ 2430358 h 2647192"/>
                <a:gd name="connsiteX368" fmla="*/ 3264843 w 4467224"/>
                <a:gd name="connsiteY368" fmla="*/ 2422946 h 2647192"/>
                <a:gd name="connsiteX369" fmla="*/ 3258220 w 4467224"/>
                <a:gd name="connsiteY369" fmla="*/ 2416574 h 2647192"/>
                <a:gd name="connsiteX370" fmla="*/ 3205553 w 4467224"/>
                <a:gd name="connsiteY370" fmla="*/ 2359476 h 2647192"/>
                <a:gd name="connsiteX371" fmla="*/ 3060413 w 4467224"/>
                <a:gd name="connsiteY371" fmla="*/ 2478279 h 2647192"/>
                <a:gd name="connsiteX372" fmla="*/ 2983700 w 4467224"/>
                <a:gd name="connsiteY372" fmla="*/ 2443207 h 2647192"/>
                <a:gd name="connsiteX373" fmla="*/ 2866172 w 4467224"/>
                <a:gd name="connsiteY373" fmla="*/ 2507773 h 2647192"/>
                <a:gd name="connsiteX374" fmla="*/ 2787633 w 4467224"/>
                <a:gd name="connsiteY374" fmla="*/ 2568607 h 2647192"/>
                <a:gd name="connsiteX375" fmla="*/ 2765397 w 4467224"/>
                <a:gd name="connsiteY375" fmla="*/ 2547372 h 2647192"/>
                <a:gd name="connsiteX376" fmla="*/ 2738567 w 4467224"/>
                <a:gd name="connsiteY376" fmla="*/ 2543929 h 2647192"/>
                <a:gd name="connsiteX377" fmla="*/ 2774558 w 4467224"/>
                <a:gd name="connsiteY377" fmla="*/ 2518677 h 2647192"/>
                <a:gd name="connsiteX378" fmla="*/ 2771941 w 4467224"/>
                <a:gd name="connsiteY378" fmla="*/ 2504330 h 2647192"/>
                <a:gd name="connsiteX379" fmla="*/ 2745111 w 4467224"/>
                <a:gd name="connsiteY379" fmla="*/ 2504904 h 2647192"/>
                <a:gd name="connsiteX380" fmla="*/ 2718936 w 4467224"/>
                <a:gd name="connsiteY380" fmla="*/ 2524416 h 2647192"/>
                <a:gd name="connsiteX381" fmla="*/ 2707597 w 4467224"/>
                <a:gd name="connsiteY381" fmla="*/ 2507898 h 2647192"/>
                <a:gd name="connsiteX382" fmla="*/ 2669227 w 4467224"/>
                <a:gd name="connsiteY382" fmla="*/ 2533473 h 2647192"/>
                <a:gd name="connsiteX383" fmla="*/ 2631903 w 4467224"/>
                <a:gd name="connsiteY383" fmla="*/ 2508347 h 2647192"/>
                <a:gd name="connsiteX384" fmla="*/ 2583632 w 4467224"/>
                <a:gd name="connsiteY384" fmla="*/ 2508437 h 2647192"/>
                <a:gd name="connsiteX385" fmla="*/ 2543561 w 4467224"/>
                <a:gd name="connsiteY385" fmla="*/ 2522121 h 2647192"/>
                <a:gd name="connsiteX386" fmla="*/ 2505019 w 4467224"/>
                <a:gd name="connsiteY386" fmla="*/ 2511494 h 2647192"/>
                <a:gd name="connsiteX387" fmla="*/ 2525901 w 4467224"/>
                <a:gd name="connsiteY387" fmla="*/ 2475544 h 2647192"/>
                <a:gd name="connsiteX388" fmla="*/ 2421672 w 4467224"/>
                <a:gd name="connsiteY388" fmla="*/ 2455158 h 2647192"/>
                <a:gd name="connsiteX389" fmla="*/ 2411751 w 4467224"/>
                <a:gd name="connsiteY389" fmla="*/ 2410605 h 2647192"/>
                <a:gd name="connsiteX390" fmla="*/ 2352540 w 4467224"/>
                <a:gd name="connsiteY390" fmla="*/ 2431812 h 2647192"/>
                <a:gd name="connsiteX391" fmla="*/ 2259865 w 4467224"/>
                <a:gd name="connsiteY391" fmla="*/ 2386497 h 2647192"/>
                <a:gd name="connsiteX392" fmla="*/ 2230767 w 4467224"/>
                <a:gd name="connsiteY392" fmla="*/ 2410785 h 2647192"/>
                <a:gd name="connsiteX393" fmla="*/ 2185614 w 4467224"/>
                <a:gd name="connsiteY393" fmla="*/ 2410785 h 2647192"/>
                <a:gd name="connsiteX394" fmla="*/ 2157449 w 4467224"/>
                <a:gd name="connsiteY394" fmla="*/ 2419321 h 2647192"/>
                <a:gd name="connsiteX395" fmla="*/ 2132609 w 4467224"/>
                <a:gd name="connsiteY395" fmla="*/ 2376351 h 2647192"/>
                <a:gd name="connsiteX396" fmla="*/ 2093347 w 4467224"/>
                <a:gd name="connsiteY396" fmla="*/ 2355117 h 2647192"/>
                <a:gd name="connsiteX397" fmla="*/ 2094751 w 4467224"/>
                <a:gd name="connsiteY397" fmla="*/ 2329274 h 2647192"/>
                <a:gd name="connsiteX398" fmla="*/ 2058722 w 4467224"/>
                <a:gd name="connsiteY398" fmla="*/ 2312098 h 2647192"/>
                <a:gd name="connsiteX399" fmla="*/ 1983434 w 4467224"/>
                <a:gd name="connsiteY399" fmla="*/ 2282157 h 2647192"/>
                <a:gd name="connsiteX400" fmla="*/ 1961248 w 4467224"/>
                <a:gd name="connsiteY400" fmla="*/ 2289916 h 2647192"/>
                <a:gd name="connsiteX401" fmla="*/ 1898808 w 4467224"/>
                <a:gd name="connsiteY401" fmla="*/ 2227658 h 2647192"/>
                <a:gd name="connsiteX402" fmla="*/ 1829631 w 4467224"/>
                <a:gd name="connsiteY402" fmla="*/ 2262145 h 2647192"/>
                <a:gd name="connsiteX403" fmla="*/ 1809345 w 4467224"/>
                <a:gd name="connsiteY403" fmla="*/ 2230581 h 2647192"/>
                <a:gd name="connsiteX404" fmla="*/ 1745092 w 4467224"/>
                <a:gd name="connsiteY404" fmla="*/ 2251565 h 2647192"/>
                <a:gd name="connsiteX405" fmla="*/ 1729510 w 4467224"/>
                <a:gd name="connsiteY405" fmla="*/ 2214512 h 2647192"/>
                <a:gd name="connsiteX406" fmla="*/ 1705618 w 4467224"/>
                <a:gd name="connsiteY406" fmla="*/ 2206740 h 2647192"/>
                <a:gd name="connsiteX407" fmla="*/ 1663418 w 4467224"/>
                <a:gd name="connsiteY407" fmla="*/ 2275919 h 2647192"/>
                <a:gd name="connsiteX408" fmla="*/ 1663731 w 4467224"/>
                <a:gd name="connsiteY408" fmla="*/ 2328916 h 2647192"/>
                <a:gd name="connsiteX409" fmla="*/ 1620170 w 4467224"/>
                <a:gd name="connsiteY409" fmla="*/ 2348780 h 2647192"/>
                <a:gd name="connsiteX410" fmla="*/ 1580688 w 4467224"/>
                <a:gd name="connsiteY410" fmla="*/ 2379250 h 2647192"/>
                <a:gd name="connsiteX411" fmla="*/ 1519454 w 4467224"/>
                <a:gd name="connsiteY411" fmla="*/ 2375777 h 2647192"/>
                <a:gd name="connsiteX412" fmla="*/ 1485309 w 4467224"/>
                <a:gd name="connsiteY412" fmla="*/ 2425889 h 2647192"/>
                <a:gd name="connsiteX413" fmla="*/ 1429803 w 4467224"/>
                <a:gd name="connsiteY413" fmla="*/ 2409063 h 2647192"/>
                <a:gd name="connsiteX414" fmla="*/ 1406217 w 4467224"/>
                <a:gd name="connsiteY414" fmla="*/ 2410184 h 2647192"/>
                <a:gd name="connsiteX415" fmla="*/ 1402426 w 4467224"/>
                <a:gd name="connsiteY415" fmla="*/ 2456484 h 2647192"/>
                <a:gd name="connsiteX416" fmla="*/ 1318897 w 4467224"/>
                <a:gd name="connsiteY416" fmla="*/ 2478434 h 2647192"/>
                <a:gd name="connsiteX417" fmla="*/ 1198693 w 4467224"/>
                <a:gd name="connsiteY417" fmla="*/ 2431178 h 2647192"/>
                <a:gd name="connsiteX418" fmla="*/ 1097044 w 4467224"/>
                <a:gd name="connsiteY418" fmla="*/ 2493616 h 2647192"/>
                <a:gd name="connsiteX419" fmla="*/ 1089590 w 4467224"/>
                <a:gd name="connsiteY419" fmla="*/ 2618752 h 2647192"/>
                <a:gd name="connsiteX420" fmla="*/ 911856 w 4467224"/>
                <a:gd name="connsiteY420" fmla="*/ 2596704 h 2647192"/>
                <a:gd name="connsiteX421" fmla="*/ 897168 w 4467224"/>
                <a:gd name="connsiteY421" fmla="*/ 2647192 h 2647192"/>
                <a:gd name="connsiteX422" fmla="*/ 742166 w 4467224"/>
                <a:gd name="connsiteY422" fmla="*/ 2624264 h 2647192"/>
                <a:gd name="connsiteX423" fmla="*/ 750103 w 4467224"/>
                <a:gd name="connsiteY423" fmla="*/ 2634182 h 2647192"/>
                <a:gd name="connsiteX424" fmla="*/ 715716 w 4467224"/>
                <a:gd name="connsiteY424" fmla="*/ 2597352 h 2647192"/>
                <a:gd name="connsiteX425" fmla="*/ 691725 w 4467224"/>
                <a:gd name="connsiteY425" fmla="*/ 2547189 h 2647192"/>
                <a:gd name="connsiteX426" fmla="*/ 565292 w 4467224"/>
                <a:gd name="connsiteY426" fmla="*/ 2472688 h 2647192"/>
                <a:gd name="connsiteX427" fmla="*/ 380316 w 4467224"/>
                <a:gd name="connsiteY427" fmla="*/ 2261601 h 2647192"/>
                <a:gd name="connsiteX428" fmla="*/ 277498 w 4467224"/>
                <a:gd name="connsiteY428" fmla="*/ 2325459 h 2647192"/>
                <a:gd name="connsiteX429" fmla="*/ 122039 w 4467224"/>
                <a:gd name="connsiteY429" fmla="*/ 2229671 h 2647192"/>
                <a:gd name="connsiteX430" fmla="*/ 0 w 4467224"/>
                <a:gd name="connsiteY430" fmla="*/ 2221369 h 2647192"/>
                <a:gd name="connsiteX431" fmla="*/ 21188 w 4467224"/>
                <a:gd name="connsiteY431" fmla="*/ 2190203 h 2647192"/>
                <a:gd name="connsiteX432" fmla="*/ 42342 w 4467224"/>
                <a:gd name="connsiteY432" fmla="*/ 2081112 h 2647192"/>
                <a:gd name="connsiteX433" fmla="*/ 98917 w 4467224"/>
                <a:gd name="connsiteY433" fmla="*/ 2073130 h 2647192"/>
                <a:gd name="connsiteX434" fmla="*/ 121547 w 4467224"/>
                <a:gd name="connsiteY434" fmla="*/ 2037210 h 2647192"/>
                <a:gd name="connsiteX435" fmla="*/ 200260 w 4467224"/>
                <a:gd name="connsiteY435" fmla="*/ 2006611 h 2647192"/>
                <a:gd name="connsiteX436" fmla="*/ 217971 w 4467224"/>
                <a:gd name="connsiteY436" fmla="*/ 1983994 h 2647192"/>
                <a:gd name="connsiteX437" fmla="*/ 245028 w 4467224"/>
                <a:gd name="connsiteY437" fmla="*/ 1978673 h 2647192"/>
                <a:gd name="connsiteX438" fmla="*/ 253392 w 4467224"/>
                <a:gd name="connsiteY438" fmla="*/ 1942309 h 2647192"/>
                <a:gd name="connsiteX439" fmla="*/ 264215 w 4467224"/>
                <a:gd name="connsiteY439" fmla="*/ 1881111 h 2647192"/>
                <a:gd name="connsiteX440" fmla="*/ 350799 w 4467224"/>
                <a:gd name="connsiteY440" fmla="*/ 1878894 h 2647192"/>
                <a:gd name="connsiteX441" fmla="*/ 377857 w 4467224"/>
                <a:gd name="connsiteY441" fmla="*/ 1923684 h 2647192"/>
                <a:gd name="connsiteX442" fmla="*/ 410326 w 4467224"/>
                <a:gd name="connsiteY442" fmla="*/ 1870468 h 2647192"/>
                <a:gd name="connsiteX443" fmla="*/ 390647 w 4467224"/>
                <a:gd name="connsiteY443" fmla="*/ 1819027 h 2647192"/>
                <a:gd name="connsiteX444" fmla="*/ 407374 w 4467224"/>
                <a:gd name="connsiteY444" fmla="*/ 1783994 h 2647192"/>
                <a:gd name="connsiteX445" fmla="*/ 392615 w 4467224"/>
                <a:gd name="connsiteY445" fmla="*/ 1725457 h 2647192"/>
                <a:gd name="connsiteX446" fmla="*/ 389332 w 4467224"/>
                <a:gd name="connsiteY446" fmla="*/ 1696477 h 2647192"/>
                <a:gd name="connsiteX447" fmla="*/ 355719 w 4467224"/>
                <a:gd name="connsiteY447" fmla="*/ 1666033 h 2647192"/>
                <a:gd name="connsiteX448" fmla="*/ 293732 w 4467224"/>
                <a:gd name="connsiteY448" fmla="*/ 1666477 h 2647192"/>
                <a:gd name="connsiteX449" fmla="*/ 242569 w 4467224"/>
                <a:gd name="connsiteY449" fmla="*/ 1634991 h 2647192"/>
                <a:gd name="connsiteX450" fmla="*/ 234697 w 4467224"/>
                <a:gd name="connsiteY450" fmla="*/ 1596853 h 2647192"/>
                <a:gd name="connsiteX451" fmla="*/ 178614 w 4467224"/>
                <a:gd name="connsiteY451" fmla="*/ 1587541 h 2647192"/>
                <a:gd name="connsiteX452" fmla="*/ 196325 w 4467224"/>
                <a:gd name="connsiteY452" fmla="*/ 1517917 h 2647192"/>
                <a:gd name="connsiteX453" fmla="*/ 166315 w 4467224"/>
                <a:gd name="connsiteY453" fmla="*/ 1431443 h 2647192"/>
                <a:gd name="connsiteX454" fmla="*/ 194426 w 4467224"/>
                <a:gd name="connsiteY454" fmla="*/ 1374938 h 2647192"/>
                <a:gd name="connsiteX455" fmla="*/ 231746 w 4467224"/>
                <a:gd name="connsiteY455" fmla="*/ 1371132 h 2647192"/>
                <a:gd name="connsiteX456" fmla="*/ 286353 w 4467224"/>
                <a:gd name="connsiteY456" fmla="*/ 1333881 h 2647192"/>
                <a:gd name="connsiteX457" fmla="*/ 327185 w 4467224"/>
                <a:gd name="connsiteY457" fmla="*/ 1289535 h 2647192"/>
                <a:gd name="connsiteX458" fmla="*/ 360638 w 4467224"/>
                <a:gd name="connsiteY458" fmla="*/ 1305056 h 2647192"/>
                <a:gd name="connsiteX459" fmla="*/ 360638 w 4467224"/>
                <a:gd name="connsiteY459" fmla="*/ 1332994 h 2647192"/>
                <a:gd name="connsiteX460" fmla="*/ 425473 w 4467224"/>
                <a:gd name="connsiteY460" fmla="*/ 1314132 h 2647192"/>
                <a:gd name="connsiteX461" fmla="*/ 397043 w 4467224"/>
                <a:gd name="connsiteY461" fmla="*/ 1297517 h 2647192"/>
                <a:gd name="connsiteX462" fmla="*/ 370969 w 4467224"/>
                <a:gd name="connsiteY462" fmla="*/ 1288205 h 2647192"/>
                <a:gd name="connsiteX463" fmla="*/ 346863 w 4467224"/>
                <a:gd name="connsiteY463" fmla="*/ 1287318 h 2647192"/>
                <a:gd name="connsiteX464" fmla="*/ 358178 w 4467224"/>
                <a:gd name="connsiteY464" fmla="*/ 1250954 h 2647192"/>
                <a:gd name="connsiteX465" fmla="*/ 353259 w 4467224"/>
                <a:gd name="connsiteY465" fmla="*/ 1236320 h 2647192"/>
                <a:gd name="connsiteX466" fmla="*/ 455586 w 4467224"/>
                <a:gd name="connsiteY466" fmla="*/ 1176896 h 2647192"/>
                <a:gd name="connsiteX467" fmla="*/ 515604 w 4467224"/>
                <a:gd name="connsiteY467" fmla="*/ 1150289 h 2647192"/>
                <a:gd name="connsiteX468" fmla="*/ 573163 w 4467224"/>
                <a:gd name="connsiteY468" fmla="*/ 1140976 h 2647192"/>
                <a:gd name="connsiteX469" fmla="*/ 623343 w 4467224"/>
                <a:gd name="connsiteY469" fmla="*/ 1144524 h 2647192"/>
                <a:gd name="connsiteX470" fmla="*/ 673522 w 4467224"/>
                <a:gd name="connsiteY470" fmla="*/ 1138759 h 2647192"/>
                <a:gd name="connsiteX471" fmla="*/ 705499 w 4467224"/>
                <a:gd name="connsiteY471" fmla="*/ 1183992 h 2647192"/>
                <a:gd name="connsiteX472" fmla="*/ 738461 w 4467224"/>
                <a:gd name="connsiteY472" fmla="*/ 1192417 h 2647192"/>
                <a:gd name="connsiteX473" fmla="*/ 764534 w 4467224"/>
                <a:gd name="connsiteY473" fmla="*/ 1187096 h 2647192"/>
                <a:gd name="connsiteX474" fmla="*/ 747808 w 4467224"/>
                <a:gd name="connsiteY474" fmla="*/ 1244302 h 2647192"/>
                <a:gd name="connsiteX475" fmla="*/ 772897 w 4467224"/>
                <a:gd name="connsiteY475" fmla="*/ 1278005 h 2647192"/>
                <a:gd name="connsiteX476" fmla="*/ 851610 w 4467224"/>
                <a:gd name="connsiteY476" fmla="*/ 1230555 h 2647192"/>
                <a:gd name="connsiteX477" fmla="*/ 889983 w 4467224"/>
                <a:gd name="connsiteY477" fmla="*/ 1270023 h 2647192"/>
                <a:gd name="connsiteX478" fmla="*/ 936227 w 4467224"/>
                <a:gd name="connsiteY478" fmla="*/ 1270466 h 2647192"/>
                <a:gd name="connsiteX479" fmla="*/ 943114 w 4467224"/>
                <a:gd name="connsiteY479" fmla="*/ 1299291 h 2647192"/>
                <a:gd name="connsiteX480" fmla="*/ 970664 w 4467224"/>
                <a:gd name="connsiteY480" fmla="*/ 1311708 h 2647192"/>
                <a:gd name="connsiteX481" fmla="*/ 973616 w 4467224"/>
                <a:gd name="connsiteY481" fmla="*/ 1327229 h 2647192"/>
                <a:gd name="connsiteX482" fmla="*/ 996017 w 4467224"/>
                <a:gd name="connsiteY482" fmla="*/ 1331582 h 2647192"/>
                <a:gd name="connsiteX483" fmla="*/ 988374 w 4467224"/>
                <a:gd name="connsiteY483" fmla="*/ 1313039 h 2647192"/>
                <a:gd name="connsiteX484" fmla="*/ 1011988 w 4467224"/>
                <a:gd name="connsiteY484" fmla="*/ 1285988 h 2647192"/>
                <a:gd name="connsiteX485" fmla="*/ 1025271 w 4467224"/>
                <a:gd name="connsiteY485" fmla="*/ 1283770 h 2647192"/>
                <a:gd name="connsiteX486" fmla="*/ 1026255 w 4467224"/>
                <a:gd name="connsiteY486" fmla="*/ 1230998 h 2647192"/>
                <a:gd name="connsiteX487" fmla="*/ 1016416 w 4467224"/>
                <a:gd name="connsiteY487" fmla="*/ 1220799 h 2647192"/>
                <a:gd name="connsiteX488" fmla="*/ 1055772 w 4467224"/>
                <a:gd name="connsiteY488" fmla="*/ 1195078 h 2647192"/>
                <a:gd name="connsiteX489" fmla="*/ 1037078 w 4467224"/>
                <a:gd name="connsiteY489" fmla="*/ 1171131 h 2647192"/>
                <a:gd name="connsiteX490" fmla="*/ 1060200 w 4467224"/>
                <a:gd name="connsiteY490" fmla="*/ 1142306 h 2647192"/>
                <a:gd name="connsiteX491" fmla="*/ 1084798 w 4467224"/>
                <a:gd name="connsiteY491" fmla="*/ 1129003 h 2647192"/>
                <a:gd name="connsiteX492" fmla="*/ 1067087 w 4467224"/>
                <a:gd name="connsiteY492" fmla="*/ 1119246 h 2647192"/>
                <a:gd name="connsiteX493" fmla="*/ 1076434 w 4467224"/>
                <a:gd name="connsiteY493" fmla="*/ 1104612 h 2647192"/>
                <a:gd name="connsiteX494" fmla="*/ 1095621 w 4467224"/>
                <a:gd name="connsiteY494" fmla="*/ 1118803 h 2647192"/>
                <a:gd name="connsiteX495" fmla="*/ 1130058 w 4467224"/>
                <a:gd name="connsiteY495" fmla="*/ 1105943 h 2647192"/>
                <a:gd name="connsiteX496" fmla="*/ 1142357 w 4467224"/>
                <a:gd name="connsiteY496" fmla="*/ 1056718 h 2647192"/>
                <a:gd name="connsiteX497" fmla="*/ 1189092 w 4467224"/>
                <a:gd name="connsiteY497" fmla="*/ 1027007 h 2647192"/>
                <a:gd name="connsiteX498" fmla="*/ 1173350 w 4467224"/>
                <a:gd name="connsiteY498" fmla="*/ 985321 h 2647192"/>
                <a:gd name="connsiteX499" fmla="*/ 1263572 w 4467224"/>
                <a:gd name="connsiteY499" fmla="*/ 902518 h 2647192"/>
                <a:gd name="connsiteX500" fmla="*/ 1337446 w 4467224"/>
                <a:gd name="connsiteY500" fmla="*/ 901188 h 2647192"/>
                <a:gd name="connsiteX501" fmla="*/ 1456717 w 4467224"/>
                <a:gd name="connsiteY501" fmla="*/ 917028 h 2647192"/>
                <a:gd name="connsiteX502" fmla="*/ 1570850 w 4467224"/>
                <a:gd name="connsiteY502" fmla="*/ 879778 h 2647192"/>
                <a:gd name="connsiteX503" fmla="*/ 1593480 w 4467224"/>
                <a:gd name="connsiteY503" fmla="*/ 879334 h 2647192"/>
                <a:gd name="connsiteX504" fmla="*/ 1645136 w 4467224"/>
                <a:gd name="connsiteY504" fmla="*/ 858935 h 2647192"/>
                <a:gd name="connsiteX505" fmla="*/ 1704663 w 4467224"/>
                <a:gd name="connsiteY505" fmla="*/ 864700 h 2647192"/>
                <a:gd name="connsiteX506" fmla="*/ 1726801 w 4467224"/>
                <a:gd name="connsiteY506" fmla="*/ 853170 h 2647192"/>
                <a:gd name="connsiteX507" fmla="*/ 1725325 w 4467224"/>
                <a:gd name="connsiteY507" fmla="*/ 922350 h 2647192"/>
                <a:gd name="connsiteX508" fmla="*/ 1730244 w 4467224"/>
                <a:gd name="connsiteY508" fmla="*/ 943193 h 2647192"/>
                <a:gd name="connsiteX509" fmla="*/ 1731228 w 4467224"/>
                <a:gd name="connsiteY509" fmla="*/ 974678 h 2647192"/>
                <a:gd name="connsiteX510" fmla="*/ 1767633 w 4467224"/>
                <a:gd name="connsiteY510" fmla="*/ 1006164 h 2647192"/>
                <a:gd name="connsiteX511" fmla="*/ 1805514 w 4467224"/>
                <a:gd name="connsiteY511" fmla="*/ 1007938 h 2647192"/>
                <a:gd name="connsiteX512" fmla="*/ 1808957 w 4467224"/>
                <a:gd name="connsiteY512" fmla="*/ 995077 h 2647192"/>
                <a:gd name="connsiteX513" fmla="*/ 1775504 w 4467224"/>
                <a:gd name="connsiteY513" fmla="*/ 995521 h 2647192"/>
                <a:gd name="connsiteX514" fmla="*/ 1750906 w 4467224"/>
                <a:gd name="connsiteY514" fmla="*/ 973348 h 2647192"/>
                <a:gd name="connsiteX515" fmla="*/ 1750415 w 4467224"/>
                <a:gd name="connsiteY515" fmla="*/ 905942 h 2647192"/>
                <a:gd name="connsiteX516" fmla="*/ 1792723 w 4467224"/>
                <a:gd name="connsiteY516" fmla="*/ 870022 h 2647192"/>
                <a:gd name="connsiteX517" fmla="*/ 1775996 w 4467224"/>
                <a:gd name="connsiteY517" fmla="*/ 863370 h 2647192"/>
                <a:gd name="connsiteX518" fmla="*/ 1753366 w 4467224"/>
                <a:gd name="connsiteY518" fmla="*/ 869135 h 2647192"/>
                <a:gd name="connsiteX519" fmla="*/ 1745586 w 4467224"/>
                <a:gd name="connsiteY519" fmla="*/ 859224 h 2647192"/>
                <a:gd name="connsiteX520" fmla="*/ 1795674 w 4467224"/>
                <a:gd name="connsiteY520" fmla="*/ 833214 h 2647192"/>
                <a:gd name="connsiteX521" fmla="*/ 1858153 w 4467224"/>
                <a:gd name="connsiteY521" fmla="*/ 751174 h 2647192"/>
                <a:gd name="connsiteX522" fmla="*/ 2015911 w 4467224"/>
                <a:gd name="connsiteY522" fmla="*/ 667195 h 2647192"/>
                <a:gd name="connsiteX523" fmla="*/ 2042637 w 4467224"/>
                <a:gd name="connsiteY523" fmla="*/ 633214 h 2647192"/>
                <a:gd name="connsiteX524" fmla="*/ 2066250 w 4467224"/>
                <a:gd name="connsiteY524" fmla="*/ 593302 h 2647192"/>
                <a:gd name="connsiteX525" fmla="*/ 2096752 w 4467224"/>
                <a:gd name="connsiteY525" fmla="*/ 533435 h 2647192"/>
                <a:gd name="connsiteX526" fmla="*/ 2140536 w 4467224"/>
                <a:gd name="connsiteY526" fmla="*/ 493080 h 2647192"/>
                <a:gd name="connsiteX527" fmla="*/ 2178417 w 4467224"/>
                <a:gd name="connsiteY527" fmla="*/ 437204 h 2647192"/>
                <a:gd name="connsiteX528" fmla="*/ 2213345 w 4467224"/>
                <a:gd name="connsiteY528" fmla="*/ 361372 h 2647192"/>
                <a:gd name="connsiteX529" fmla="*/ 2247714 w 4467224"/>
                <a:gd name="connsiteY529" fmla="*/ 344552 h 2647192"/>
                <a:gd name="connsiteX530" fmla="*/ 2962798 w 4467224"/>
                <a:gd name="connsiteY530" fmla="*/ 120578 h 2647192"/>
                <a:gd name="connsiteX531" fmla="*/ 2969625 w 4467224"/>
                <a:gd name="connsiteY531" fmla="*/ 120578 h 2647192"/>
                <a:gd name="connsiteX532" fmla="*/ 2980468 w 4467224"/>
                <a:gd name="connsiteY532" fmla="*/ 123389 h 2647192"/>
                <a:gd name="connsiteX533" fmla="*/ 2982878 w 4467224"/>
                <a:gd name="connsiteY533" fmla="*/ 130216 h 2647192"/>
                <a:gd name="connsiteX534" fmla="*/ 2982476 w 4467224"/>
                <a:gd name="connsiteY534" fmla="*/ 135437 h 2647192"/>
                <a:gd name="connsiteX535" fmla="*/ 2984083 w 4467224"/>
                <a:gd name="connsiteY535" fmla="*/ 139854 h 2647192"/>
                <a:gd name="connsiteX536" fmla="*/ 2984484 w 4467224"/>
                <a:gd name="connsiteY536" fmla="*/ 144272 h 2647192"/>
                <a:gd name="connsiteX537" fmla="*/ 2987295 w 4467224"/>
                <a:gd name="connsiteY537" fmla="*/ 149091 h 2647192"/>
                <a:gd name="connsiteX538" fmla="*/ 2988500 w 4467224"/>
                <a:gd name="connsiteY538" fmla="*/ 153508 h 2647192"/>
                <a:gd name="connsiteX539" fmla="*/ 2989705 w 4467224"/>
                <a:gd name="connsiteY539" fmla="*/ 156320 h 2647192"/>
                <a:gd name="connsiteX540" fmla="*/ 2992115 w 4467224"/>
                <a:gd name="connsiteY540" fmla="*/ 158729 h 2647192"/>
                <a:gd name="connsiteX541" fmla="*/ 2992918 w 4467224"/>
                <a:gd name="connsiteY541" fmla="*/ 162745 h 2647192"/>
                <a:gd name="connsiteX542" fmla="*/ 2992115 w 4467224"/>
                <a:gd name="connsiteY542" fmla="*/ 166761 h 2647192"/>
                <a:gd name="connsiteX543" fmla="*/ 2994122 w 4467224"/>
                <a:gd name="connsiteY543" fmla="*/ 169974 h 2647192"/>
                <a:gd name="connsiteX544" fmla="*/ 2995327 w 4467224"/>
                <a:gd name="connsiteY544" fmla="*/ 174391 h 2647192"/>
                <a:gd name="connsiteX545" fmla="*/ 2992918 w 4467224"/>
                <a:gd name="connsiteY545" fmla="*/ 174793 h 2647192"/>
                <a:gd name="connsiteX546" fmla="*/ 2991713 w 4467224"/>
                <a:gd name="connsiteY546" fmla="*/ 174391 h 2647192"/>
                <a:gd name="connsiteX547" fmla="*/ 2988902 w 4467224"/>
                <a:gd name="connsiteY547" fmla="*/ 180013 h 2647192"/>
                <a:gd name="connsiteX548" fmla="*/ 2987697 w 4467224"/>
                <a:gd name="connsiteY548" fmla="*/ 179612 h 2647192"/>
                <a:gd name="connsiteX549" fmla="*/ 2987697 w 4467224"/>
                <a:gd name="connsiteY549" fmla="*/ 175194 h 2647192"/>
                <a:gd name="connsiteX550" fmla="*/ 2990107 w 4467224"/>
                <a:gd name="connsiteY550" fmla="*/ 171178 h 2647192"/>
                <a:gd name="connsiteX551" fmla="*/ 2986492 w 4467224"/>
                <a:gd name="connsiteY551" fmla="*/ 166761 h 2647192"/>
                <a:gd name="connsiteX552" fmla="*/ 2988902 w 4467224"/>
                <a:gd name="connsiteY552" fmla="*/ 163548 h 2647192"/>
                <a:gd name="connsiteX553" fmla="*/ 2984886 w 4467224"/>
                <a:gd name="connsiteY553" fmla="*/ 158729 h 2647192"/>
                <a:gd name="connsiteX554" fmla="*/ 2984083 w 4467224"/>
                <a:gd name="connsiteY554" fmla="*/ 152304 h 2647192"/>
                <a:gd name="connsiteX555" fmla="*/ 2980870 w 4467224"/>
                <a:gd name="connsiteY555" fmla="*/ 152705 h 2647192"/>
                <a:gd name="connsiteX556" fmla="*/ 2980468 w 4467224"/>
                <a:gd name="connsiteY556" fmla="*/ 155918 h 2647192"/>
                <a:gd name="connsiteX557" fmla="*/ 2981271 w 4467224"/>
                <a:gd name="connsiteY557" fmla="*/ 163950 h 2647192"/>
                <a:gd name="connsiteX558" fmla="*/ 2982878 w 4467224"/>
                <a:gd name="connsiteY558" fmla="*/ 173186 h 2647192"/>
                <a:gd name="connsiteX559" fmla="*/ 2983280 w 4467224"/>
                <a:gd name="connsiteY559" fmla="*/ 182423 h 2647192"/>
                <a:gd name="connsiteX560" fmla="*/ 2978862 w 4467224"/>
                <a:gd name="connsiteY560" fmla="*/ 182021 h 2647192"/>
                <a:gd name="connsiteX561" fmla="*/ 2979665 w 4467224"/>
                <a:gd name="connsiteY561" fmla="*/ 176801 h 2647192"/>
                <a:gd name="connsiteX562" fmla="*/ 2978862 w 4467224"/>
                <a:gd name="connsiteY562" fmla="*/ 169170 h 2647192"/>
                <a:gd name="connsiteX563" fmla="*/ 2974846 w 4467224"/>
                <a:gd name="connsiteY563" fmla="*/ 161942 h 2647192"/>
                <a:gd name="connsiteX564" fmla="*/ 2971633 w 4467224"/>
                <a:gd name="connsiteY564" fmla="*/ 155115 h 2647192"/>
                <a:gd name="connsiteX565" fmla="*/ 2967617 w 4467224"/>
                <a:gd name="connsiteY565" fmla="*/ 152304 h 2647192"/>
                <a:gd name="connsiteX566" fmla="*/ 2973240 w 4467224"/>
                <a:gd name="connsiteY566" fmla="*/ 149091 h 2647192"/>
                <a:gd name="connsiteX567" fmla="*/ 2974846 w 4467224"/>
                <a:gd name="connsiteY567" fmla="*/ 142264 h 2647192"/>
                <a:gd name="connsiteX568" fmla="*/ 2974444 w 4467224"/>
                <a:gd name="connsiteY568" fmla="*/ 137043 h 2647192"/>
                <a:gd name="connsiteX569" fmla="*/ 2966814 w 4467224"/>
                <a:gd name="connsiteY569" fmla="*/ 144272 h 2647192"/>
                <a:gd name="connsiteX570" fmla="*/ 2963200 w 4467224"/>
                <a:gd name="connsiteY570" fmla="*/ 149493 h 2647192"/>
                <a:gd name="connsiteX571" fmla="*/ 2960389 w 4467224"/>
                <a:gd name="connsiteY571" fmla="*/ 159934 h 2647192"/>
                <a:gd name="connsiteX572" fmla="*/ 2956373 w 4467224"/>
                <a:gd name="connsiteY572" fmla="*/ 163950 h 2647192"/>
                <a:gd name="connsiteX573" fmla="*/ 2952758 w 4467224"/>
                <a:gd name="connsiteY573" fmla="*/ 164351 h 2647192"/>
                <a:gd name="connsiteX574" fmla="*/ 2944325 w 4467224"/>
                <a:gd name="connsiteY574" fmla="*/ 163548 h 2647192"/>
                <a:gd name="connsiteX575" fmla="*/ 2941112 w 4467224"/>
                <a:gd name="connsiteY575" fmla="*/ 165154 h 2647192"/>
                <a:gd name="connsiteX576" fmla="*/ 2943522 w 4467224"/>
                <a:gd name="connsiteY576" fmla="*/ 170777 h 2647192"/>
                <a:gd name="connsiteX577" fmla="*/ 2945931 w 4467224"/>
                <a:gd name="connsiteY577" fmla="*/ 175997 h 2647192"/>
                <a:gd name="connsiteX578" fmla="*/ 2949947 w 4467224"/>
                <a:gd name="connsiteY578" fmla="*/ 180415 h 2647192"/>
                <a:gd name="connsiteX579" fmla="*/ 2950750 w 4467224"/>
                <a:gd name="connsiteY579" fmla="*/ 183628 h 2647192"/>
                <a:gd name="connsiteX580" fmla="*/ 2942719 w 4467224"/>
                <a:gd name="connsiteY580" fmla="*/ 187644 h 2647192"/>
                <a:gd name="connsiteX581" fmla="*/ 2943522 w 4467224"/>
                <a:gd name="connsiteY581" fmla="*/ 192061 h 2647192"/>
                <a:gd name="connsiteX582" fmla="*/ 2941112 w 4467224"/>
                <a:gd name="connsiteY582" fmla="*/ 194872 h 2647192"/>
                <a:gd name="connsiteX583" fmla="*/ 2943120 w 4467224"/>
                <a:gd name="connsiteY583" fmla="*/ 197282 h 2647192"/>
                <a:gd name="connsiteX584" fmla="*/ 2946735 w 4467224"/>
                <a:gd name="connsiteY584" fmla="*/ 203306 h 2647192"/>
                <a:gd name="connsiteX585" fmla="*/ 2948341 w 4467224"/>
                <a:gd name="connsiteY585" fmla="*/ 206518 h 2647192"/>
                <a:gd name="connsiteX586" fmla="*/ 2947939 w 4467224"/>
                <a:gd name="connsiteY586" fmla="*/ 211739 h 2647192"/>
                <a:gd name="connsiteX587" fmla="*/ 2950349 w 4467224"/>
                <a:gd name="connsiteY587" fmla="*/ 216156 h 2647192"/>
                <a:gd name="connsiteX588" fmla="*/ 2949144 w 4467224"/>
                <a:gd name="connsiteY588" fmla="*/ 220574 h 2647192"/>
                <a:gd name="connsiteX589" fmla="*/ 2951152 w 4467224"/>
                <a:gd name="connsiteY589" fmla="*/ 226598 h 2647192"/>
                <a:gd name="connsiteX590" fmla="*/ 2949144 w 4467224"/>
                <a:gd name="connsiteY590" fmla="*/ 232220 h 2647192"/>
                <a:gd name="connsiteX591" fmla="*/ 2947939 w 4467224"/>
                <a:gd name="connsiteY591" fmla="*/ 237842 h 2647192"/>
                <a:gd name="connsiteX592" fmla="*/ 2947538 w 4467224"/>
                <a:gd name="connsiteY592" fmla="*/ 245071 h 2647192"/>
                <a:gd name="connsiteX593" fmla="*/ 2948743 w 4467224"/>
                <a:gd name="connsiteY593" fmla="*/ 248284 h 2647192"/>
                <a:gd name="connsiteX594" fmla="*/ 2951152 w 4467224"/>
                <a:gd name="connsiteY594" fmla="*/ 253906 h 2647192"/>
                <a:gd name="connsiteX595" fmla="*/ 2948341 w 4467224"/>
                <a:gd name="connsiteY595" fmla="*/ 255512 h 2647192"/>
                <a:gd name="connsiteX596" fmla="*/ 2946735 w 4467224"/>
                <a:gd name="connsiteY596" fmla="*/ 259127 h 2647192"/>
                <a:gd name="connsiteX597" fmla="*/ 2939104 w 4467224"/>
                <a:gd name="connsiteY597" fmla="*/ 264749 h 2647192"/>
                <a:gd name="connsiteX598" fmla="*/ 2939104 w 4467224"/>
                <a:gd name="connsiteY598" fmla="*/ 267961 h 2647192"/>
                <a:gd name="connsiteX599" fmla="*/ 2935088 w 4467224"/>
                <a:gd name="connsiteY599" fmla="*/ 271174 h 2647192"/>
                <a:gd name="connsiteX600" fmla="*/ 2929466 w 4467224"/>
                <a:gd name="connsiteY600" fmla="*/ 272379 h 2647192"/>
                <a:gd name="connsiteX601" fmla="*/ 2923041 w 4467224"/>
                <a:gd name="connsiteY601" fmla="*/ 273985 h 2647192"/>
                <a:gd name="connsiteX602" fmla="*/ 2924647 w 4467224"/>
                <a:gd name="connsiteY602" fmla="*/ 280009 h 2647192"/>
                <a:gd name="connsiteX603" fmla="*/ 2925450 w 4467224"/>
                <a:gd name="connsiteY603" fmla="*/ 281615 h 2647192"/>
                <a:gd name="connsiteX604" fmla="*/ 2925049 w 4467224"/>
                <a:gd name="connsiteY604" fmla="*/ 285230 h 2647192"/>
                <a:gd name="connsiteX605" fmla="*/ 2923041 w 4467224"/>
                <a:gd name="connsiteY605" fmla="*/ 289246 h 2647192"/>
                <a:gd name="connsiteX606" fmla="*/ 2925049 w 4467224"/>
                <a:gd name="connsiteY606" fmla="*/ 294065 h 2647192"/>
                <a:gd name="connsiteX607" fmla="*/ 2923442 w 4467224"/>
                <a:gd name="connsiteY607" fmla="*/ 294868 h 2647192"/>
                <a:gd name="connsiteX608" fmla="*/ 2922639 w 4467224"/>
                <a:gd name="connsiteY608" fmla="*/ 292458 h 2647192"/>
                <a:gd name="connsiteX609" fmla="*/ 2916214 w 4467224"/>
                <a:gd name="connsiteY609" fmla="*/ 290852 h 2647192"/>
                <a:gd name="connsiteX610" fmla="*/ 2916214 w 4467224"/>
                <a:gd name="connsiteY610" fmla="*/ 296073 h 2647192"/>
                <a:gd name="connsiteX611" fmla="*/ 2918623 w 4467224"/>
                <a:gd name="connsiteY611" fmla="*/ 295270 h 2647192"/>
                <a:gd name="connsiteX612" fmla="*/ 2920229 w 4467224"/>
                <a:gd name="connsiteY612" fmla="*/ 298482 h 2647192"/>
                <a:gd name="connsiteX613" fmla="*/ 2919025 w 4467224"/>
                <a:gd name="connsiteY613" fmla="*/ 301293 h 2647192"/>
                <a:gd name="connsiteX614" fmla="*/ 2914607 w 4467224"/>
                <a:gd name="connsiteY614" fmla="*/ 298081 h 2647192"/>
                <a:gd name="connsiteX615" fmla="*/ 2911796 w 4467224"/>
                <a:gd name="connsiteY615" fmla="*/ 304506 h 2647192"/>
                <a:gd name="connsiteX616" fmla="*/ 2912599 w 4467224"/>
                <a:gd name="connsiteY616" fmla="*/ 310128 h 2647192"/>
                <a:gd name="connsiteX617" fmla="*/ 2910190 w 4467224"/>
                <a:gd name="connsiteY617" fmla="*/ 316554 h 2647192"/>
                <a:gd name="connsiteX618" fmla="*/ 2910591 w 4467224"/>
                <a:gd name="connsiteY618" fmla="*/ 320971 h 2647192"/>
                <a:gd name="connsiteX619" fmla="*/ 2908182 w 4467224"/>
                <a:gd name="connsiteY619" fmla="*/ 325790 h 2647192"/>
                <a:gd name="connsiteX620" fmla="*/ 2902559 w 4467224"/>
                <a:gd name="connsiteY620" fmla="*/ 327798 h 2647192"/>
                <a:gd name="connsiteX621" fmla="*/ 2902559 w 4467224"/>
                <a:gd name="connsiteY621" fmla="*/ 331413 h 2647192"/>
                <a:gd name="connsiteX622" fmla="*/ 2902559 w 4467224"/>
                <a:gd name="connsiteY622" fmla="*/ 339043 h 2647192"/>
                <a:gd name="connsiteX623" fmla="*/ 2904166 w 4467224"/>
                <a:gd name="connsiteY623" fmla="*/ 342657 h 2647192"/>
                <a:gd name="connsiteX624" fmla="*/ 2904567 w 4467224"/>
                <a:gd name="connsiteY624" fmla="*/ 351492 h 2647192"/>
                <a:gd name="connsiteX625" fmla="*/ 2906575 w 4467224"/>
                <a:gd name="connsiteY625" fmla="*/ 353500 h 2647192"/>
                <a:gd name="connsiteX626" fmla="*/ 2906977 w 4467224"/>
                <a:gd name="connsiteY626" fmla="*/ 358319 h 2647192"/>
                <a:gd name="connsiteX627" fmla="*/ 2906977 w 4467224"/>
                <a:gd name="connsiteY627" fmla="*/ 361933 h 2647192"/>
                <a:gd name="connsiteX628" fmla="*/ 2904567 w 4467224"/>
                <a:gd name="connsiteY628" fmla="*/ 365146 h 2647192"/>
                <a:gd name="connsiteX629" fmla="*/ 2906575 w 4467224"/>
                <a:gd name="connsiteY629" fmla="*/ 367957 h 2647192"/>
                <a:gd name="connsiteX630" fmla="*/ 2909788 w 4467224"/>
                <a:gd name="connsiteY630" fmla="*/ 371973 h 2647192"/>
                <a:gd name="connsiteX631" fmla="*/ 2904969 w 4467224"/>
                <a:gd name="connsiteY631" fmla="*/ 371170 h 2647192"/>
                <a:gd name="connsiteX632" fmla="*/ 2904567 w 4467224"/>
                <a:gd name="connsiteY632" fmla="*/ 376391 h 2647192"/>
                <a:gd name="connsiteX633" fmla="*/ 2904969 w 4467224"/>
                <a:gd name="connsiteY633" fmla="*/ 384422 h 2647192"/>
                <a:gd name="connsiteX634" fmla="*/ 2901355 w 4467224"/>
                <a:gd name="connsiteY634" fmla="*/ 393659 h 2647192"/>
                <a:gd name="connsiteX635" fmla="*/ 2901355 w 4467224"/>
                <a:gd name="connsiteY635" fmla="*/ 401691 h 2647192"/>
                <a:gd name="connsiteX636" fmla="*/ 2897339 w 4467224"/>
                <a:gd name="connsiteY636" fmla="*/ 408116 h 2647192"/>
                <a:gd name="connsiteX637" fmla="*/ 2897339 w 4467224"/>
                <a:gd name="connsiteY637" fmla="*/ 414140 h 2647192"/>
                <a:gd name="connsiteX638" fmla="*/ 2895732 w 4467224"/>
                <a:gd name="connsiteY638" fmla="*/ 408518 h 2647192"/>
                <a:gd name="connsiteX639" fmla="*/ 2891315 w 4467224"/>
                <a:gd name="connsiteY639" fmla="*/ 392053 h 2647192"/>
                <a:gd name="connsiteX640" fmla="*/ 2888905 w 4467224"/>
                <a:gd name="connsiteY640" fmla="*/ 374383 h 2647192"/>
                <a:gd name="connsiteX641" fmla="*/ 2892921 w 4467224"/>
                <a:gd name="connsiteY641" fmla="*/ 356713 h 2647192"/>
                <a:gd name="connsiteX642" fmla="*/ 2894126 w 4467224"/>
                <a:gd name="connsiteY642" fmla="*/ 349484 h 2647192"/>
                <a:gd name="connsiteX643" fmla="*/ 2895732 w 4467224"/>
                <a:gd name="connsiteY643" fmla="*/ 338641 h 2647192"/>
                <a:gd name="connsiteX644" fmla="*/ 2902559 w 4467224"/>
                <a:gd name="connsiteY644" fmla="*/ 313743 h 2647192"/>
                <a:gd name="connsiteX645" fmla="*/ 2907780 w 4467224"/>
                <a:gd name="connsiteY645" fmla="*/ 293663 h 2647192"/>
                <a:gd name="connsiteX646" fmla="*/ 2910993 w 4467224"/>
                <a:gd name="connsiteY646" fmla="*/ 281214 h 2647192"/>
                <a:gd name="connsiteX647" fmla="*/ 2913402 w 4467224"/>
                <a:gd name="connsiteY647" fmla="*/ 263946 h 2647192"/>
                <a:gd name="connsiteX648" fmla="*/ 2915410 w 4467224"/>
                <a:gd name="connsiteY648" fmla="*/ 255512 h 2647192"/>
                <a:gd name="connsiteX649" fmla="*/ 2917017 w 4467224"/>
                <a:gd name="connsiteY649" fmla="*/ 252299 h 2647192"/>
                <a:gd name="connsiteX650" fmla="*/ 2924647 w 4467224"/>
                <a:gd name="connsiteY650" fmla="*/ 232622 h 2647192"/>
                <a:gd name="connsiteX651" fmla="*/ 2929065 w 4467224"/>
                <a:gd name="connsiteY651" fmla="*/ 210936 h 2647192"/>
                <a:gd name="connsiteX652" fmla="*/ 2931072 w 4467224"/>
                <a:gd name="connsiteY652" fmla="*/ 186439 h 2647192"/>
                <a:gd name="connsiteX653" fmla="*/ 2930269 w 4467224"/>
                <a:gd name="connsiteY653" fmla="*/ 175596 h 2647192"/>
                <a:gd name="connsiteX654" fmla="*/ 2931474 w 4467224"/>
                <a:gd name="connsiteY654" fmla="*/ 167162 h 2647192"/>
                <a:gd name="connsiteX655" fmla="*/ 2931474 w 4467224"/>
                <a:gd name="connsiteY655" fmla="*/ 157926 h 2647192"/>
                <a:gd name="connsiteX656" fmla="*/ 2927860 w 4467224"/>
                <a:gd name="connsiteY656" fmla="*/ 156320 h 2647192"/>
                <a:gd name="connsiteX657" fmla="*/ 2925852 w 4467224"/>
                <a:gd name="connsiteY657" fmla="*/ 149894 h 2647192"/>
                <a:gd name="connsiteX658" fmla="*/ 2930269 w 4467224"/>
                <a:gd name="connsiteY658" fmla="*/ 147886 h 2647192"/>
                <a:gd name="connsiteX659" fmla="*/ 2935088 w 4467224"/>
                <a:gd name="connsiteY659" fmla="*/ 144272 h 2647192"/>
                <a:gd name="connsiteX660" fmla="*/ 2937498 w 4467224"/>
                <a:gd name="connsiteY660" fmla="*/ 139453 h 2647192"/>
                <a:gd name="connsiteX661" fmla="*/ 2940309 w 4467224"/>
                <a:gd name="connsiteY661" fmla="*/ 136240 h 2647192"/>
                <a:gd name="connsiteX662" fmla="*/ 2942317 w 4467224"/>
                <a:gd name="connsiteY662" fmla="*/ 132224 h 2647192"/>
                <a:gd name="connsiteX663" fmla="*/ 2945931 w 4467224"/>
                <a:gd name="connsiteY663" fmla="*/ 131019 h 2647192"/>
                <a:gd name="connsiteX664" fmla="*/ 2951955 w 4467224"/>
                <a:gd name="connsiteY664" fmla="*/ 122988 h 2647192"/>
                <a:gd name="connsiteX665" fmla="*/ 2962798 w 4467224"/>
                <a:gd name="connsiteY665" fmla="*/ 120578 h 2647192"/>
                <a:gd name="connsiteX666" fmla="*/ 3258463 w 4467224"/>
                <a:gd name="connsiteY666" fmla="*/ 0 h 2647192"/>
                <a:gd name="connsiteX667" fmla="*/ 3269013 w 4467224"/>
                <a:gd name="connsiteY667" fmla="*/ 10551 h 2647192"/>
                <a:gd name="connsiteX668" fmla="*/ 3263738 w 4467224"/>
                <a:gd name="connsiteY668" fmla="*/ 20047 h 2647192"/>
                <a:gd name="connsiteX669" fmla="*/ 3260573 w 4467224"/>
                <a:gd name="connsiteY669" fmla="*/ 46424 h 2647192"/>
                <a:gd name="connsiteX670" fmla="*/ 3222589 w 4467224"/>
                <a:gd name="connsiteY670" fmla="*/ 55920 h 2647192"/>
                <a:gd name="connsiteX671" fmla="*/ 3208873 w 4467224"/>
                <a:gd name="connsiteY671" fmla="*/ 88628 h 2647192"/>
                <a:gd name="connsiteX672" fmla="*/ 3218369 w 4467224"/>
                <a:gd name="connsiteY672" fmla="*/ 125556 h 2647192"/>
                <a:gd name="connsiteX673" fmla="*/ 3239576 w 4467224"/>
                <a:gd name="connsiteY673" fmla="*/ 162459 h 2647192"/>
                <a:gd name="connsiteX674" fmla="*/ 3279274 w 4467224"/>
                <a:gd name="connsiteY674" fmla="*/ 185433 h 2647192"/>
                <a:gd name="connsiteX675" fmla="*/ 3298266 w 4467224"/>
                <a:gd name="connsiteY675" fmla="*/ 178760 h 2647192"/>
                <a:gd name="connsiteX676" fmla="*/ 3325461 w 4467224"/>
                <a:gd name="connsiteY676" fmla="*/ 179709 h 2647192"/>
                <a:gd name="connsiteX677" fmla="*/ 3344875 w 4467224"/>
                <a:gd name="connsiteY677" fmla="*/ 178575 h 2647192"/>
                <a:gd name="connsiteX678" fmla="*/ 3406044 w 4467224"/>
                <a:gd name="connsiteY678" fmla="*/ 163303 h 2647192"/>
                <a:gd name="connsiteX679" fmla="*/ 3445215 w 4467224"/>
                <a:gd name="connsiteY679" fmla="*/ 159320 h 2647192"/>
                <a:gd name="connsiteX680" fmla="*/ 3463178 w 4467224"/>
                <a:gd name="connsiteY680" fmla="*/ 161588 h 2647192"/>
                <a:gd name="connsiteX681" fmla="*/ 3469455 w 4467224"/>
                <a:gd name="connsiteY681" fmla="*/ 170345 h 2647192"/>
                <a:gd name="connsiteX682" fmla="*/ 3489528 w 4467224"/>
                <a:gd name="connsiteY682" fmla="*/ 182532 h 2647192"/>
                <a:gd name="connsiteX683" fmla="*/ 3499420 w 4467224"/>
                <a:gd name="connsiteY683" fmla="*/ 193373 h 2647192"/>
                <a:gd name="connsiteX684" fmla="*/ 3501056 w 4467224"/>
                <a:gd name="connsiteY684" fmla="*/ 218827 h 2647192"/>
                <a:gd name="connsiteX685" fmla="*/ 3503693 w 4467224"/>
                <a:gd name="connsiteY685" fmla="*/ 235339 h 2647192"/>
                <a:gd name="connsiteX686" fmla="*/ 3491639 w 4467224"/>
                <a:gd name="connsiteY686" fmla="*/ 261664 h 2647192"/>
                <a:gd name="connsiteX687" fmla="*/ 3470537 w 4467224"/>
                <a:gd name="connsiteY687" fmla="*/ 280656 h 2647192"/>
                <a:gd name="connsiteX688" fmla="*/ 3454684 w 4467224"/>
                <a:gd name="connsiteY688" fmla="*/ 288912 h 2647192"/>
                <a:gd name="connsiteX689" fmla="*/ 3434927 w 4467224"/>
                <a:gd name="connsiteY689" fmla="*/ 304976 h 2647192"/>
                <a:gd name="connsiteX690" fmla="*/ 3425300 w 4467224"/>
                <a:gd name="connsiteY690" fmla="*/ 320987 h 2647192"/>
                <a:gd name="connsiteX691" fmla="*/ 3404066 w 4467224"/>
                <a:gd name="connsiteY691" fmla="*/ 340796 h 2647192"/>
                <a:gd name="connsiteX692" fmla="*/ 3398790 w 4467224"/>
                <a:gd name="connsiteY692" fmla="*/ 375615 h 2647192"/>
                <a:gd name="connsiteX693" fmla="*/ 3413562 w 4467224"/>
                <a:gd name="connsiteY693" fmla="*/ 426259 h 2647192"/>
                <a:gd name="connsiteX694" fmla="*/ 3433608 w 4467224"/>
                <a:gd name="connsiteY694" fmla="*/ 447994 h 2647192"/>
                <a:gd name="connsiteX695" fmla="*/ 3458957 w 4467224"/>
                <a:gd name="connsiteY695" fmla="*/ 469703 h 2647192"/>
                <a:gd name="connsiteX696" fmla="*/ 3495859 w 4467224"/>
                <a:gd name="connsiteY696" fmla="*/ 461077 h 2647192"/>
                <a:gd name="connsiteX697" fmla="*/ 3507966 w 4467224"/>
                <a:gd name="connsiteY697" fmla="*/ 475743 h 2647192"/>
                <a:gd name="connsiteX698" fmla="*/ 3522237 w 4467224"/>
                <a:gd name="connsiteY698" fmla="*/ 486136 h 2647192"/>
                <a:gd name="connsiteX699" fmla="*/ 3538063 w 4467224"/>
                <a:gd name="connsiteY699" fmla="*/ 518053 h 2647192"/>
                <a:gd name="connsiteX700" fmla="*/ 3554707 w 4467224"/>
                <a:gd name="connsiteY700" fmla="*/ 540210 h 2647192"/>
                <a:gd name="connsiteX701" fmla="*/ 3573936 w 4467224"/>
                <a:gd name="connsiteY701" fmla="*/ 554981 h 2647192"/>
                <a:gd name="connsiteX702" fmla="*/ 3586597 w 4467224"/>
                <a:gd name="connsiteY702" fmla="*/ 556036 h 2647192"/>
                <a:gd name="connsiteX703" fmla="*/ 3595434 w 4467224"/>
                <a:gd name="connsiteY703" fmla="*/ 560389 h 2647192"/>
                <a:gd name="connsiteX704" fmla="*/ 3583300 w 4467224"/>
                <a:gd name="connsiteY704" fmla="*/ 565136 h 2647192"/>
                <a:gd name="connsiteX705" fmla="*/ 3564889 w 4467224"/>
                <a:gd name="connsiteY705" fmla="*/ 572707 h 2647192"/>
                <a:gd name="connsiteX706" fmla="*/ 3559165 w 4467224"/>
                <a:gd name="connsiteY706" fmla="*/ 600350 h 2647192"/>
                <a:gd name="connsiteX707" fmla="*/ 3544394 w 4467224"/>
                <a:gd name="connsiteY707" fmla="*/ 626728 h 2647192"/>
                <a:gd name="connsiteX708" fmla="*/ 3549669 w 4467224"/>
                <a:gd name="connsiteY708" fmla="*/ 654160 h 2647192"/>
                <a:gd name="connsiteX709" fmla="*/ 3556844 w 4467224"/>
                <a:gd name="connsiteY709" fmla="*/ 673205 h 2647192"/>
                <a:gd name="connsiteX710" fmla="*/ 3545818 w 4467224"/>
                <a:gd name="connsiteY710" fmla="*/ 677161 h 2647192"/>
                <a:gd name="connsiteX711" fmla="*/ 3539118 w 4467224"/>
                <a:gd name="connsiteY711" fmla="*/ 683703 h 2647192"/>
                <a:gd name="connsiteX712" fmla="*/ 3538063 w 4467224"/>
                <a:gd name="connsiteY712" fmla="*/ 672097 h 2647192"/>
                <a:gd name="connsiteX713" fmla="*/ 3524347 w 4467224"/>
                <a:gd name="connsiteY713" fmla="*/ 663656 h 2647192"/>
                <a:gd name="connsiteX714" fmla="*/ 3517620 w 4467224"/>
                <a:gd name="connsiteY714" fmla="*/ 654714 h 2647192"/>
                <a:gd name="connsiteX715" fmla="*/ 3540833 w 4467224"/>
                <a:gd name="connsiteY715" fmla="*/ 661942 h 2647192"/>
                <a:gd name="connsiteX716" fmla="*/ 3532682 w 4467224"/>
                <a:gd name="connsiteY716" fmla="*/ 637833 h 2647192"/>
                <a:gd name="connsiteX717" fmla="*/ 3516961 w 4467224"/>
                <a:gd name="connsiteY717" fmla="*/ 647830 h 2647192"/>
                <a:gd name="connsiteX718" fmla="*/ 3506779 w 4467224"/>
                <a:gd name="connsiteY718" fmla="*/ 644137 h 2647192"/>
                <a:gd name="connsiteX719" fmla="*/ 3495859 w 4467224"/>
                <a:gd name="connsiteY719" fmla="*/ 649808 h 2647192"/>
                <a:gd name="connsiteX720" fmla="*/ 3482143 w 4467224"/>
                <a:gd name="connsiteY720" fmla="*/ 646775 h 2647192"/>
                <a:gd name="connsiteX721" fmla="*/ 3480033 w 4467224"/>
                <a:gd name="connsiteY721" fmla="*/ 630948 h 2647192"/>
                <a:gd name="connsiteX722" fmla="*/ 3491639 w 4467224"/>
                <a:gd name="connsiteY722" fmla="*/ 622507 h 2647192"/>
                <a:gd name="connsiteX723" fmla="*/ 3510630 w 4467224"/>
                <a:gd name="connsiteY723" fmla="*/ 618287 h 2647192"/>
                <a:gd name="connsiteX724" fmla="*/ 3518491 w 4467224"/>
                <a:gd name="connsiteY724" fmla="*/ 604544 h 2647192"/>
                <a:gd name="connsiteX725" fmla="*/ 3527195 w 4467224"/>
                <a:gd name="connsiteY725" fmla="*/ 605811 h 2647192"/>
                <a:gd name="connsiteX726" fmla="*/ 3532392 w 4467224"/>
                <a:gd name="connsiteY726" fmla="*/ 588243 h 2647192"/>
                <a:gd name="connsiteX727" fmla="*/ 3512741 w 4467224"/>
                <a:gd name="connsiteY727" fmla="*/ 588744 h 2647192"/>
                <a:gd name="connsiteX728" fmla="*/ 3502190 w 4467224"/>
                <a:gd name="connsiteY728" fmla="*/ 582414 h 2647192"/>
                <a:gd name="connsiteX729" fmla="*/ 3483198 w 4467224"/>
                <a:gd name="connsiteY729" fmla="*/ 593228 h 2647192"/>
                <a:gd name="connsiteX730" fmla="*/ 3458720 w 4467224"/>
                <a:gd name="connsiteY730" fmla="*/ 602540 h 2647192"/>
                <a:gd name="connsiteX731" fmla="*/ 3441917 w 4467224"/>
                <a:gd name="connsiteY731" fmla="*/ 605784 h 2647192"/>
                <a:gd name="connsiteX732" fmla="*/ 3445215 w 4467224"/>
                <a:gd name="connsiteY732" fmla="*/ 596130 h 2647192"/>
                <a:gd name="connsiteX733" fmla="*/ 3485783 w 4467224"/>
                <a:gd name="connsiteY733" fmla="*/ 582097 h 2647192"/>
                <a:gd name="connsiteX734" fmla="*/ 3499024 w 4467224"/>
                <a:gd name="connsiteY734" fmla="*/ 569752 h 2647192"/>
                <a:gd name="connsiteX735" fmla="*/ 3508046 w 4467224"/>
                <a:gd name="connsiteY735" fmla="*/ 567273 h 2647192"/>
                <a:gd name="connsiteX736" fmla="*/ 3510657 w 4467224"/>
                <a:gd name="connsiteY736" fmla="*/ 559571 h 2647192"/>
                <a:gd name="connsiteX737" fmla="*/ 3510789 w 4467224"/>
                <a:gd name="connsiteY737" fmla="*/ 547569 h 2647192"/>
                <a:gd name="connsiteX738" fmla="*/ 3485308 w 4467224"/>
                <a:gd name="connsiteY738" fmla="*/ 552871 h 2647192"/>
                <a:gd name="connsiteX739" fmla="*/ 3483673 w 4467224"/>
                <a:gd name="connsiteY739" fmla="*/ 537097 h 2647192"/>
                <a:gd name="connsiteX740" fmla="*/ 3486363 w 4467224"/>
                <a:gd name="connsiteY740" fmla="*/ 523328 h 2647192"/>
                <a:gd name="connsiteX741" fmla="*/ 3476867 w 4467224"/>
                <a:gd name="connsiteY741" fmla="*/ 526494 h 2647192"/>
                <a:gd name="connsiteX742" fmla="*/ 3480165 w 4467224"/>
                <a:gd name="connsiteY742" fmla="*/ 548229 h 2647192"/>
                <a:gd name="connsiteX743" fmla="*/ 3469482 w 4467224"/>
                <a:gd name="connsiteY743" fmla="*/ 563422 h 2647192"/>
                <a:gd name="connsiteX744" fmla="*/ 3455739 w 4467224"/>
                <a:gd name="connsiteY744" fmla="*/ 572971 h 2647192"/>
                <a:gd name="connsiteX745" fmla="*/ 3448274 w 4467224"/>
                <a:gd name="connsiteY745" fmla="*/ 580910 h 2647192"/>
                <a:gd name="connsiteX746" fmla="*/ 3443104 w 4467224"/>
                <a:gd name="connsiteY746" fmla="*/ 576083 h 2647192"/>
                <a:gd name="connsiteX747" fmla="*/ 3436747 w 4467224"/>
                <a:gd name="connsiteY747" fmla="*/ 563158 h 2647192"/>
                <a:gd name="connsiteX748" fmla="*/ 3431498 w 4467224"/>
                <a:gd name="connsiteY748" fmla="*/ 549706 h 2647192"/>
                <a:gd name="connsiteX749" fmla="*/ 3410291 w 4467224"/>
                <a:gd name="connsiteY749" fmla="*/ 546224 h 2647192"/>
                <a:gd name="connsiteX750" fmla="*/ 3394570 w 4467224"/>
                <a:gd name="connsiteY750" fmla="*/ 563422 h 2647192"/>
                <a:gd name="connsiteX751" fmla="*/ 3380854 w 4467224"/>
                <a:gd name="connsiteY751" fmla="*/ 566587 h 2647192"/>
                <a:gd name="connsiteX752" fmla="*/ 3343925 w 4467224"/>
                <a:gd name="connsiteY752" fmla="*/ 565532 h 2647192"/>
                <a:gd name="connsiteX753" fmla="*/ 3338650 w 4467224"/>
                <a:gd name="connsiteY753" fmla="*/ 570808 h 2647192"/>
                <a:gd name="connsiteX754" fmla="*/ 3323641 w 4467224"/>
                <a:gd name="connsiteY754" fmla="*/ 577745 h 2647192"/>
                <a:gd name="connsiteX755" fmla="*/ 3309200 w 4467224"/>
                <a:gd name="connsiteY755" fmla="*/ 584939 h 2647192"/>
                <a:gd name="connsiteX756" fmla="*/ 3301721 w 4467224"/>
                <a:gd name="connsiteY756" fmla="*/ 584735 h 2647192"/>
                <a:gd name="connsiteX757" fmla="*/ 3296367 w 4467224"/>
                <a:gd name="connsiteY757" fmla="*/ 576452 h 2647192"/>
                <a:gd name="connsiteX758" fmla="*/ 3293017 w 4467224"/>
                <a:gd name="connsiteY758" fmla="*/ 592569 h 2647192"/>
                <a:gd name="connsiteX759" fmla="*/ 3305572 w 4467224"/>
                <a:gd name="connsiteY759" fmla="*/ 594653 h 2647192"/>
                <a:gd name="connsiteX760" fmla="*/ 3293281 w 4467224"/>
                <a:gd name="connsiteY760" fmla="*/ 605626 h 2647192"/>
                <a:gd name="connsiteX761" fmla="*/ 3266903 w 4467224"/>
                <a:gd name="connsiteY761" fmla="*/ 623562 h 2647192"/>
                <a:gd name="connsiteX762" fmla="*/ 3253187 w 4467224"/>
                <a:gd name="connsiteY762" fmla="*/ 645720 h 2647192"/>
                <a:gd name="connsiteX763" fmla="*/ 3254743 w 4467224"/>
                <a:gd name="connsiteY763" fmla="*/ 664817 h 2647192"/>
                <a:gd name="connsiteX764" fmla="*/ 3241581 w 4467224"/>
                <a:gd name="connsiteY764" fmla="*/ 672097 h 2647192"/>
                <a:gd name="connsiteX765" fmla="*/ 3230766 w 4467224"/>
                <a:gd name="connsiteY765" fmla="*/ 692935 h 2647192"/>
                <a:gd name="connsiteX766" fmla="*/ 3227865 w 4467224"/>
                <a:gd name="connsiteY766" fmla="*/ 690034 h 2647192"/>
                <a:gd name="connsiteX767" fmla="*/ 3233140 w 4467224"/>
                <a:gd name="connsiteY767" fmla="*/ 674207 h 2647192"/>
                <a:gd name="connsiteX768" fmla="*/ 3216259 w 4467224"/>
                <a:gd name="connsiteY768" fmla="*/ 680538 h 2647192"/>
                <a:gd name="connsiteX769" fmla="*/ 3200432 w 4467224"/>
                <a:gd name="connsiteY769" fmla="*/ 682648 h 2647192"/>
                <a:gd name="connsiteX770" fmla="*/ 3195157 w 4467224"/>
                <a:gd name="connsiteY770" fmla="*/ 690034 h 2647192"/>
                <a:gd name="connsiteX771" fmla="*/ 3202542 w 4467224"/>
                <a:gd name="connsiteY771" fmla="*/ 701640 h 2647192"/>
                <a:gd name="connsiteX772" fmla="*/ 3202542 w 4467224"/>
                <a:gd name="connsiteY772" fmla="*/ 711136 h 2647192"/>
                <a:gd name="connsiteX773" fmla="*/ 3198137 w 4467224"/>
                <a:gd name="connsiteY773" fmla="*/ 716780 h 2647192"/>
                <a:gd name="connsiteX774" fmla="*/ 3208794 w 4467224"/>
                <a:gd name="connsiteY774" fmla="*/ 722372 h 2647192"/>
                <a:gd name="connsiteX775" fmla="*/ 3212038 w 4467224"/>
                <a:gd name="connsiteY775" fmla="*/ 715356 h 2647192"/>
                <a:gd name="connsiteX776" fmla="*/ 3207897 w 4467224"/>
                <a:gd name="connsiteY776" fmla="*/ 697076 h 2647192"/>
                <a:gd name="connsiteX777" fmla="*/ 3218369 w 4467224"/>
                <a:gd name="connsiteY777" fmla="*/ 707970 h 2647192"/>
                <a:gd name="connsiteX778" fmla="*/ 3223644 w 4467224"/>
                <a:gd name="connsiteY778" fmla="*/ 713246 h 2647192"/>
                <a:gd name="connsiteX779" fmla="*/ 3231056 w 4467224"/>
                <a:gd name="connsiteY779" fmla="*/ 708260 h 2647192"/>
                <a:gd name="connsiteX780" fmla="*/ 3233140 w 4467224"/>
                <a:gd name="connsiteY780" fmla="*/ 696364 h 2647192"/>
                <a:gd name="connsiteX781" fmla="*/ 3245801 w 4467224"/>
                <a:gd name="connsiteY781" fmla="*/ 692144 h 2647192"/>
                <a:gd name="connsiteX782" fmla="*/ 3257407 w 4467224"/>
                <a:gd name="connsiteY782" fmla="*/ 703750 h 2647192"/>
                <a:gd name="connsiteX783" fmla="*/ 3264793 w 4467224"/>
                <a:gd name="connsiteY783" fmla="*/ 714301 h 2647192"/>
                <a:gd name="connsiteX784" fmla="*/ 3267404 w 4467224"/>
                <a:gd name="connsiteY784" fmla="*/ 737777 h 2647192"/>
                <a:gd name="connsiteX785" fmla="*/ 3255297 w 4467224"/>
                <a:gd name="connsiteY785" fmla="*/ 751229 h 2647192"/>
                <a:gd name="connsiteX786" fmla="*/ 3238046 w 4467224"/>
                <a:gd name="connsiteY786" fmla="*/ 769298 h 2647192"/>
                <a:gd name="connsiteX787" fmla="*/ 3227865 w 4467224"/>
                <a:gd name="connsiteY787" fmla="*/ 756505 h 2647192"/>
                <a:gd name="connsiteX788" fmla="*/ 3214096 w 4467224"/>
                <a:gd name="connsiteY788" fmla="*/ 746983 h 2647192"/>
                <a:gd name="connsiteX789" fmla="*/ 3181441 w 4467224"/>
                <a:gd name="connsiteY789" fmla="*/ 741733 h 2647192"/>
                <a:gd name="connsiteX790" fmla="*/ 3177141 w 4467224"/>
                <a:gd name="connsiteY790" fmla="*/ 738146 h 2647192"/>
                <a:gd name="connsiteX791" fmla="*/ 3167566 w 4467224"/>
                <a:gd name="connsiteY791" fmla="*/ 740573 h 2647192"/>
                <a:gd name="connsiteX792" fmla="*/ 3161394 w 4467224"/>
                <a:gd name="connsiteY792" fmla="*/ 730127 h 2647192"/>
                <a:gd name="connsiteX793" fmla="*/ 3140081 w 4467224"/>
                <a:gd name="connsiteY793" fmla="*/ 717967 h 2647192"/>
                <a:gd name="connsiteX794" fmla="*/ 3156118 w 4467224"/>
                <a:gd name="connsiteY794" fmla="*/ 719576 h 2647192"/>
                <a:gd name="connsiteX795" fmla="*/ 3169333 w 4467224"/>
                <a:gd name="connsiteY795" fmla="*/ 725116 h 2647192"/>
                <a:gd name="connsiteX796" fmla="*/ 3174055 w 4467224"/>
                <a:gd name="connsiteY796" fmla="*/ 707970 h 2647192"/>
                <a:gd name="connsiteX797" fmla="*/ 3170283 w 4467224"/>
                <a:gd name="connsiteY797" fmla="*/ 694834 h 2647192"/>
                <a:gd name="connsiteX798" fmla="*/ 3183313 w 4467224"/>
                <a:gd name="connsiteY798" fmla="*/ 675552 h 2647192"/>
                <a:gd name="connsiteX799" fmla="*/ 3169834 w 4467224"/>
                <a:gd name="connsiteY799" fmla="*/ 681593 h 2647192"/>
                <a:gd name="connsiteX800" fmla="*/ 3159363 w 4467224"/>
                <a:gd name="connsiteY800" fmla="*/ 698290 h 2647192"/>
                <a:gd name="connsiteX801" fmla="*/ 3164005 w 4467224"/>
                <a:gd name="connsiteY801" fmla="*/ 709157 h 2647192"/>
                <a:gd name="connsiteX802" fmla="*/ 3139817 w 4467224"/>
                <a:gd name="connsiteY802" fmla="*/ 706361 h 2647192"/>
                <a:gd name="connsiteX803" fmla="*/ 3117660 w 4467224"/>
                <a:gd name="connsiteY803" fmla="*/ 714617 h 2647192"/>
                <a:gd name="connsiteX804" fmla="*/ 3101253 w 4467224"/>
                <a:gd name="connsiteY804" fmla="*/ 707970 h 2647192"/>
                <a:gd name="connsiteX805" fmla="*/ 3087537 w 4467224"/>
                <a:gd name="connsiteY805" fmla="*/ 695309 h 2647192"/>
                <a:gd name="connsiteX806" fmla="*/ 3069310 w 4467224"/>
                <a:gd name="connsiteY806" fmla="*/ 686420 h 2647192"/>
                <a:gd name="connsiteX807" fmla="*/ 3067174 w 4467224"/>
                <a:gd name="connsiteY807" fmla="*/ 671253 h 2647192"/>
                <a:gd name="connsiteX808" fmla="*/ 3062215 w 4467224"/>
                <a:gd name="connsiteY808" fmla="*/ 675262 h 2647192"/>
                <a:gd name="connsiteX809" fmla="*/ 3062215 w 4467224"/>
                <a:gd name="connsiteY809" fmla="*/ 685813 h 2647192"/>
                <a:gd name="connsiteX810" fmla="*/ 3051373 w 4467224"/>
                <a:gd name="connsiteY810" fmla="*/ 690060 h 2647192"/>
                <a:gd name="connsiteX811" fmla="*/ 3046388 w 4467224"/>
                <a:gd name="connsiteY811" fmla="*/ 677372 h 2647192"/>
                <a:gd name="connsiteX812" fmla="*/ 3047443 w 4467224"/>
                <a:gd name="connsiteY812" fmla="*/ 665766 h 2647192"/>
                <a:gd name="connsiteX813" fmla="*/ 3049554 w 4467224"/>
                <a:gd name="connsiteY813" fmla="*/ 660491 h 2647192"/>
                <a:gd name="connsiteX814" fmla="*/ 3052719 w 4467224"/>
                <a:gd name="connsiteY814" fmla="*/ 652050 h 2647192"/>
                <a:gd name="connsiteX815" fmla="*/ 3044278 w 4467224"/>
                <a:gd name="connsiteY815" fmla="*/ 645720 h 2647192"/>
                <a:gd name="connsiteX816" fmla="*/ 3037947 w 4467224"/>
                <a:gd name="connsiteY816" fmla="*/ 655215 h 2647192"/>
                <a:gd name="connsiteX817" fmla="*/ 3031274 w 4467224"/>
                <a:gd name="connsiteY817" fmla="*/ 662232 h 2647192"/>
                <a:gd name="connsiteX818" fmla="*/ 3010990 w 4467224"/>
                <a:gd name="connsiteY818" fmla="*/ 658170 h 2647192"/>
                <a:gd name="connsiteX819" fmla="*/ 2999964 w 4467224"/>
                <a:gd name="connsiteY819" fmla="*/ 668932 h 2647192"/>
                <a:gd name="connsiteX820" fmla="*/ 2991523 w 4467224"/>
                <a:gd name="connsiteY820" fmla="*/ 673152 h 2647192"/>
                <a:gd name="connsiteX821" fmla="*/ 2989413 w 4467224"/>
                <a:gd name="connsiteY821" fmla="*/ 653105 h 2647192"/>
                <a:gd name="connsiteX822" fmla="*/ 2993633 w 4467224"/>
                <a:gd name="connsiteY822" fmla="*/ 644664 h 2647192"/>
                <a:gd name="connsiteX823" fmla="*/ 3008405 w 4467224"/>
                <a:gd name="connsiteY823" fmla="*/ 633058 h 2647192"/>
                <a:gd name="connsiteX824" fmla="*/ 3020011 w 4467224"/>
                <a:gd name="connsiteY824" fmla="*/ 643609 h 2647192"/>
                <a:gd name="connsiteX825" fmla="*/ 3029507 w 4467224"/>
                <a:gd name="connsiteY825" fmla="*/ 645693 h 2647192"/>
                <a:gd name="connsiteX826" fmla="*/ 3031459 w 4467224"/>
                <a:gd name="connsiteY826" fmla="*/ 645582 h 2647192"/>
                <a:gd name="connsiteX827" fmla="*/ 3037947 w 4467224"/>
                <a:gd name="connsiteY827" fmla="*/ 641499 h 2647192"/>
                <a:gd name="connsiteX828" fmla="*/ 3031617 w 4467224"/>
                <a:gd name="connsiteY828" fmla="*/ 633058 h 2647192"/>
                <a:gd name="connsiteX829" fmla="*/ 3023176 w 4467224"/>
                <a:gd name="connsiteY829" fmla="*/ 628838 h 2647192"/>
                <a:gd name="connsiteX830" fmla="*/ 3011570 w 4467224"/>
                <a:gd name="connsiteY830" fmla="*/ 625673 h 2647192"/>
                <a:gd name="connsiteX831" fmla="*/ 3004184 w 4467224"/>
                <a:gd name="connsiteY831" fmla="*/ 619342 h 2647192"/>
                <a:gd name="connsiteX832" fmla="*/ 2987303 w 4467224"/>
                <a:gd name="connsiteY832" fmla="*/ 610901 h 2647192"/>
                <a:gd name="connsiteX833" fmla="*/ 2982080 w 4467224"/>
                <a:gd name="connsiteY833" fmla="*/ 598820 h 2647192"/>
                <a:gd name="connsiteX834" fmla="*/ 2964856 w 4467224"/>
                <a:gd name="connsiteY834" fmla="*/ 585975 h 2647192"/>
                <a:gd name="connsiteX835" fmla="*/ 2965146 w 4467224"/>
                <a:gd name="connsiteY835" fmla="*/ 567642 h 2647192"/>
                <a:gd name="connsiteX836" fmla="*/ 2973587 w 4467224"/>
                <a:gd name="connsiteY836" fmla="*/ 545485 h 2647192"/>
                <a:gd name="connsiteX837" fmla="*/ 2977807 w 4467224"/>
                <a:gd name="connsiteY837" fmla="*/ 526494 h 2647192"/>
                <a:gd name="connsiteX838" fmla="*/ 2991523 w 4467224"/>
                <a:gd name="connsiteY838" fmla="*/ 516787 h 2647192"/>
                <a:gd name="connsiteX839" fmla="*/ 3013680 w 4467224"/>
                <a:gd name="connsiteY839" fmla="*/ 522273 h 2647192"/>
                <a:gd name="connsiteX840" fmla="*/ 3030562 w 4467224"/>
                <a:gd name="connsiteY840" fmla="*/ 514887 h 2647192"/>
                <a:gd name="connsiteX841" fmla="*/ 3044278 w 4467224"/>
                <a:gd name="connsiteY841" fmla="*/ 513832 h 2647192"/>
                <a:gd name="connsiteX842" fmla="*/ 3049501 w 4467224"/>
                <a:gd name="connsiteY842" fmla="*/ 523328 h 2647192"/>
                <a:gd name="connsiteX843" fmla="*/ 3063191 w 4467224"/>
                <a:gd name="connsiteY843" fmla="*/ 525491 h 2647192"/>
                <a:gd name="connsiteX844" fmla="*/ 3079096 w 4467224"/>
                <a:gd name="connsiteY844" fmla="*/ 523328 h 2647192"/>
                <a:gd name="connsiteX845" fmla="*/ 3081206 w 4467224"/>
                <a:gd name="connsiteY845" fmla="*/ 512777 h 2647192"/>
                <a:gd name="connsiteX846" fmla="*/ 3094923 w 4467224"/>
                <a:gd name="connsiteY846" fmla="*/ 509612 h 2647192"/>
                <a:gd name="connsiteX847" fmla="*/ 3108639 w 4467224"/>
                <a:gd name="connsiteY847" fmla="*/ 511722 h 2647192"/>
                <a:gd name="connsiteX848" fmla="*/ 3110934 w 4467224"/>
                <a:gd name="connsiteY848" fmla="*/ 501857 h 2647192"/>
                <a:gd name="connsiteX849" fmla="*/ 3083475 w 4467224"/>
                <a:gd name="connsiteY849" fmla="*/ 498692 h 2647192"/>
                <a:gd name="connsiteX850" fmla="*/ 3076960 w 4467224"/>
                <a:gd name="connsiteY850" fmla="*/ 475189 h 2647192"/>
                <a:gd name="connsiteX851" fmla="*/ 3099117 w 4467224"/>
                <a:gd name="connsiteY851" fmla="*/ 462423 h 2647192"/>
                <a:gd name="connsiteX852" fmla="*/ 3078701 w 4467224"/>
                <a:gd name="connsiteY852" fmla="*/ 467065 h 2647192"/>
                <a:gd name="connsiteX853" fmla="*/ 3081523 w 4467224"/>
                <a:gd name="connsiteY853" fmla="*/ 456725 h 2647192"/>
                <a:gd name="connsiteX854" fmla="*/ 3072423 w 4467224"/>
                <a:gd name="connsiteY854" fmla="*/ 445409 h 2647192"/>
                <a:gd name="connsiteX855" fmla="*/ 3063375 w 4467224"/>
                <a:gd name="connsiteY855" fmla="*/ 446042 h 2647192"/>
                <a:gd name="connsiteX856" fmla="*/ 3059049 w 4467224"/>
                <a:gd name="connsiteY856" fmla="*/ 432590 h 2647192"/>
                <a:gd name="connsiteX857" fmla="*/ 3056939 w 4467224"/>
                <a:gd name="connsiteY857" fmla="*/ 424149 h 2647192"/>
                <a:gd name="connsiteX858" fmla="*/ 3040058 w 4467224"/>
                <a:gd name="connsiteY858" fmla="*/ 434700 h 2647192"/>
                <a:gd name="connsiteX859" fmla="*/ 3025286 w 4467224"/>
                <a:gd name="connsiteY859" fmla="*/ 439976 h 2647192"/>
                <a:gd name="connsiteX860" fmla="*/ 3001019 w 4467224"/>
                <a:gd name="connsiteY860" fmla="*/ 443141 h 2647192"/>
                <a:gd name="connsiteX861" fmla="*/ 2993633 w 4467224"/>
                <a:gd name="connsiteY861" fmla="*/ 432590 h 2647192"/>
                <a:gd name="connsiteX862" fmla="*/ 3002074 w 4467224"/>
                <a:gd name="connsiteY862" fmla="*/ 422039 h 2647192"/>
                <a:gd name="connsiteX863" fmla="*/ 3007350 w 4467224"/>
                <a:gd name="connsiteY863" fmla="*/ 405157 h 2647192"/>
                <a:gd name="connsiteX864" fmla="*/ 3014973 w 4467224"/>
                <a:gd name="connsiteY864" fmla="*/ 387511 h 2647192"/>
                <a:gd name="connsiteX865" fmla="*/ 3039003 w 4467224"/>
                <a:gd name="connsiteY865" fmla="*/ 382552 h 2647192"/>
                <a:gd name="connsiteX866" fmla="*/ 3064325 w 4467224"/>
                <a:gd name="connsiteY866" fmla="*/ 373610 h 2647192"/>
                <a:gd name="connsiteX867" fmla="*/ 3073399 w 4467224"/>
                <a:gd name="connsiteY867" fmla="*/ 366277 h 2647192"/>
                <a:gd name="connsiteX868" fmla="*/ 3097244 w 4467224"/>
                <a:gd name="connsiteY868" fmla="*/ 366804 h 2647192"/>
                <a:gd name="connsiteX869" fmla="*/ 3083316 w 4467224"/>
                <a:gd name="connsiteY869" fmla="*/ 359788 h 2647192"/>
                <a:gd name="connsiteX870" fmla="*/ 3075852 w 4467224"/>
                <a:gd name="connsiteY870" fmla="*/ 357493 h 2647192"/>
                <a:gd name="connsiteX871" fmla="*/ 3097006 w 4467224"/>
                <a:gd name="connsiteY871" fmla="*/ 355410 h 2647192"/>
                <a:gd name="connsiteX872" fmla="*/ 3112833 w 4467224"/>
                <a:gd name="connsiteY872" fmla="*/ 343962 h 2647192"/>
                <a:gd name="connsiteX873" fmla="*/ 3102704 w 4467224"/>
                <a:gd name="connsiteY873" fmla="*/ 340955 h 2647192"/>
                <a:gd name="connsiteX874" fmla="*/ 3096083 w 4467224"/>
                <a:gd name="connsiteY874" fmla="*/ 331960 h 2647192"/>
                <a:gd name="connsiteX875" fmla="*/ 3079096 w 4467224"/>
                <a:gd name="connsiteY875" fmla="*/ 336576 h 2647192"/>
                <a:gd name="connsiteX876" fmla="*/ 3073821 w 4467224"/>
                <a:gd name="connsiteY876" fmla="*/ 329190 h 2647192"/>
                <a:gd name="connsiteX877" fmla="*/ 3069600 w 4467224"/>
                <a:gd name="connsiteY877" fmla="*/ 315474 h 2647192"/>
                <a:gd name="connsiteX878" fmla="*/ 3070655 w 4467224"/>
                <a:gd name="connsiteY878" fmla="*/ 303868 h 2647192"/>
                <a:gd name="connsiteX879" fmla="*/ 3077302 w 4467224"/>
                <a:gd name="connsiteY879" fmla="*/ 289466 h 2647192"/>
                <a:gd name="connsiteX880" fmla="*/ 3062215 w 4467224"/>
                <a:gd name="connsiteY880" fmla="*/ 291866 h 2647192"/>
                <a:gd name="connsiteX881" fmla="*/ 3046388 w 4467224"/>
                <a:gd name="connsiteY881" fmla="*/ 303868 h 2647192"/>
                <a:gd name="connsiteX882" fmla="*/ 3034782 w 4467224"/>
                <a:gd name="connsiteY882" fmla="*/ 299727 h 2647192"/>
                <a:gd name="connsiteX883" fmla="*/ 3017610 w 4467224"/>
                <a:gd name="connsiteY883" fmla="*/ 294820 h 2647192"/>
                <a:gd name="connsiteX884" fmla="*/ 3007745 w 4467224"/>
                <a:gd name="connsiteY884" fmla="*/ 305187 h 2647192"/>
                <a:gd name="connsiteX885" fmla="*/ 3001863 w 4467224"/>
                <a:gd name="connsiteY885" fmla="*/ 291391 h 2647192"/>
                <a:gd name="connsiteX886" fmla="*/ 3008906 w 4467224"/>
                <a:gd name="connsiteY886" fmla="*/ 286037 h 2647192"/>
                <a:gd name="connsiteX887" fmla="*/ 3008616 w 4467224"/>
                <a:gd name="connsiteY887" fmla="*/ 264935 h 2647192"/>
                <a:gd name="connsiteX888" fmla="*/ 3003340 w 4467224"/>
                <a:gd name="connsiteY888" fmla="*/ 247658 h 2647192"/>
                <a:gd name="connsiteX889" fmla="*/ 2995638 w 4467224"/>
                <a:gd name="connsiteY889" fmla="*/ 242013 h 2647192"/>
                <a:gd name="connsiteX890" fmla="*/ 2989835 w 4467224"/>
                <a:gd name="connsiteY890" fmla="*/ 242593 h 2647192"/>
                <a:gd name="connsiteX891" fmla="*/ 2986063 w 4467224"/>
                <a:gd name="connsiteY891" fmla="*/ 237951 h 2647192"/>
                <a:gd name="connsiteX892" fmla="*/ 2989598 w 4467224"/>
                <a:gd name="connsiteY892" fmla="*/ 231488 h 2647192"/>
                <a:gd name="connsiteX893" fmla="*/ 2997933 w 4467224"/>
                <a:gd name="connsiteY893" fmla="*/ 233941 h 2647192"/>
                <a:gd name="connsiteX894" fmla="*/ 3023176 w 4467224"/>
                <a:gd name="connsiteY894" fmla="*/ 231066 h 2647192"/>
                <a:gd name="connsiteX895" fmla="*/ 3046388 w 4467224"/>
                <a:gd name="connsiteY895" fmla="*/ 225791 h 2647192"/>
                <a:gd name="connsiteX896" fmla="*/ 3071710 w 4467224"/>
                <a:gd name="connsiteY896" fmla="*/ 220515 h 2647192"/>
                <a:gd name="connsiteX897" fmla="*/ 3094659 w 4467224"/>
                <a:gd name="connsiteY897" fmla="*/ 222414 h 2647192"/>
                <a:gd name="connsiteX898" fmla="*/ 3100963 w 4467224"/>
                <a:gd name="connsiteY898" fmla="*/ 228666 h 2647192"/>
                <a:gd name="connsiteX899" fmla="*/ 3105315 w 4467224"/>
                <a:gd name="connsiteY899" fmla="*/ 227795 h 2647192"/>
                <a:gd name="connsiteX900" fmla="*/ 3110195 w 4467224"/>
                <a:gd name="connsiteY900" fmla="*/ 234970 h 2647192"/>
                <a:gd name="connsiteX901" fmla="*/ 3119190 w 4467224"/>
                <a:gd name="connsiteY901" fmla="*/ 238452 h 2647192"/>
                <a:gd name="connsiteX902" fmla="*/ 3127657 w 4467224"/>
                <a:gd name="connsiteY902" fmla="*/ 236790 h 2647192"/>
                <a:gd name="connsiteX903" fmla="*/ 3132906 w 4467224"/>
                <a:gd name="connsiteY903" fmla="*/ 246893 h 2647192"/>
                <a:gd name="connsiteX904" fmla="*/ 3139263 w 4467224"/>
                <a:gd name="connsiteY904" fmla="*/ 257101 h 2647192"/>
                <a:gd name="connsiteX905" fmla="*/ 3139237 w 4467224"/>
                <a:gd name="connsiteY905" fmla="*/ 265885 h 2647192"/>
                <a:gd name="connsiteX906" fmla="*/ 3143905 w 4467224"/>
                <a:gd name="connsiteY906" fmla="*/ 272769 h 2647192"/>
                <a:gd name="connsiteX907" fmla="*/ 3149577 w 4467224"/>
                <a:gd name="connsiteY907" fmla="*/ 270263 h 2647192"/>
                <a:gd name="connsiteX908" fmla="*/ 3150843 w 4467224"/>
                <a:gd name="connsiteY908" fmla="*/ 260609 h 2647192"/>
                <a:gd name="connsiteX909" fmla="*/ 3143035 w 4467224"/>
                <a:gd name="connsiteY909" fmla="*/ 248396 h 2647192"/>
                <a:gd name="connsiteX910" fmla="*/ 3144591 w 4467224"/>
                <a:gd name="connsiteY910" fmla="*/ 231383 h 2647192"/>
                <a:gd name="connsiteX911" fmla="*/ 3136071 w 4467224"/>
                <a:gd name="connsiteY911" fmla="*/ 224736 h 2647192"/>
                <a:gd name="connsiteX912" fmla="*/ 3135016 w 4467224"/>
                <a:gd name="connsiteY912" fmla="*/ 220515 h 2647192"/>
                <a:gd name="connsiteX913" fmla="*/ 3153428 w 4467224"/>
                <a:gd name="connsiteY913" fmla="*/ 199862 h 2647192"/>
                <a:gd name="connsiteX914" fmla="*/ 3180280 w 4467224"/>
                <a:gd name="connsiteY914" fmla="*/ 186145 h 2647192"/>
                <a:gd name="connsiteX915" fmla="*/ 3181704 w 4467224"/>
                <a:gd name="connsiteY915" fmla="*/ 177203 h 2647192"/>
                <a:gd name="connsiteX916" fmla="*/ 3197003 w 4467224"/>
                <a:gd name="connsiteY916" fmla="*/ 172667 h 2647192"/>
                <a:gd name="connsiteX917" fmla="*/ 3204653 w 4467224"/>
                <a:gd name="connsiteY917" fmla="*/ 176201 h 2647192"/>
                <a:gd name="connsiteX918" fmla="*/ 3197267 w 4467224"/>
                <a:gd name="connsiteY918" fmla="*/ 197303 h 2647192"/>
                <a:gd name="connsiteX919" fmla="*/ 3192176 w 4467224"/>
                <a:gd name="connsiteY919" fmla="*/ 210149 h 2647192"/>
                <a:gd name="connsiteX920" fmla="*/ 3187718 w 4467224"/>
                <a:gd name="connsiteY920" fmla="*/ 217640 h 2647192"/>
                <a:gd name="connsiteX921" fmla="*/ 3181282 w 4467224"/>
                <a:gd name="connsiteY921" fmla="*/ 220911 h 2647192"/>
                <a:gd name="connsiteX922" fmla="*/ 3177115 w 4467224"/>
                <a:gd name="connsiteY922" fmla="*/ 226213 h 2647192"/>
                <a:gd name="connsiteX923" fmla="*/ 3196053 w 4467224"/>
                <a:gd name="connsiteY923" fmla="*/ 236500 h 2647192"/>
                <a:gd name="connsiteX924" fmla="*/ 3193047 w 4467224"/>
                <a:gd name="connsiteY924" fmla="*/ 250058 h 2647192"/>
                <a:gd name="connsiteX925" fmla="*/ 3183551 w 4467224"/>
                <a:gd name="connsiteY925" fmla="*/ 265885 h 2647192"/>
                <a:gd name="connsiteX926" fmla="*/ 3187771 w 4467224"/>
                <a:gd name="connsiteY926" fmla="*/ 276435 h 2647192"/>
                <a:gd name="connsiteX927" fmla="*/ 3196449 w 4467224"/>
                <a:gd name="connsiteY927" fmla="*/ 268258 h 2647192"/>
                <a:gd name="connsiteX928" fmla="*/ 3208899 w 4467224"/>
                <a:gd name="connsiteY928" fmla="*/ 272004 h 2647192"/>
                <a:gd name="connsiteX929" fmla="*/ 3213252 w 4467224"/>
                <a:gd name="connsiteY929" fmla="*/ 261743 h 2647192"/>
                <a:gd name="connsiteX930" fmla="*/ 3220796 w 4467224"/>
                <a:gd name="connsiteY930" fmla="*/ 257391 h 2647192"/>
                <a:gd name="connsiteX931" fmla="*/ 3222457 w 4467224"/>
                <a:gd name="connsiteY931" fmla="*/ 245547 h 2647192"/>
                <a:gd name="connsiteX932" fmla="*/ 3215203 w 4467224"/>
                <a:gd name="connsiteY932" fmla="*/ 239507 h 2647192"/>
                <a:gd name="connsiteX933" fmla="*/ 3199377 w 4467224"/>
                <a:gd name="connsiteY933" fmla="*/ 232121 h 2647192"/>
                <a:gd name="connsiteX934" fmla="*/ 3186629 w 4467224"/>
                <a:gd name="connsiteY934" fmla="*/ 226846 h 2647192"/>
                <a:gd name="connsiteX935" fmla="*/ 3197267 w 4467224"/>
                <a:gd name="connsiteY935" fmla="*/ 219460 h 2647192"/>
                <a:gd name="connsiteX936" fmla="*/ 3205572 w 4467224"/>
                <a:gd name="connsiteY936" fmla="*/ 205929 h 2647192"/>
                <a:gd name="connsiteX937" fmla="*/ 3214148 w 4467224"/>
                <a:gd name="connsiteY937" fmla="*/ 222625 h 2647192"/>
                <a:gd name="connsiteX938" fmla="*/ 3226810 w 4467224"/>
                <a:gd name="connsiteY938" fmla="*/ 233176 h 2647192"/>
                <a:gd name="connsiteX939" fmla="*/ 3237361 w 4467224"/>
                <a:gd name="connsiteY939" fmla="*/ 250058 h 2647192"/>
                <a:gd name="connsiteX940" fmla="*/ 3248967 w 4467224"/>
                <a:gd name="connsiteY940" fmla="*/ 275380 h 2647192"/>
                <a:gd name="connsiteX941" fmla="*/ 3244746 w 4467224"/>
                <a:gd name="connsiteY941" fmla="*/ 295427 h 2647192"/>
                <a:gd name="connsiteX942" fmla="*/ 3251077 w 4467224"/>
                <a:gd name="connsiteY942" fmla="*/ 313364 h 2647192"/>
                <a:gd name="connsiteX943" fmla="*/ 3278509 w 4467224"/>
                <a:gd name="connsiteY943" fmla="*/ 332356 h 2647192"/>
                <a:gd name="connsiteX944" fmla="*/ 3285895 w 4467224"/>
                <a:gd name="connsiteY944" fmla="*/ 352402 h 2647192"/>
                <a:gd name="connsiteX945" fmla="*/ 3295022 w 4467224"/>
                <a:gd name="connsiteY945" fmla="*/ 339662 h 2647192"/>
                <a:gd name="connsiteX946" fmla="*/ 3316783 w 4467224"/>
                <a:gd name="connsiteY946" fmla="*/ 330166 h 2647192"/>
                <a:gd name="connsiteX947" fmla="*/ 3332478 w 4467224"/>
                <a:gd name="connsiteY947" fmla="*/ 335706 h 2647192"/>
                <a:gd name="connsiteX948" fmla="*/ 3336540 w 4467224"/>
                <a:gd name="connsiteY948" fmla="*/ 328135 h 2647192"/>
                <a:gd name="connsiteX949" fmla="*/ 3331607 w 4467224"/>
                <a:gd name="connsiteY949" fmla="*/ 307798 h 2647192"/>
                <a:gd name="connsiteX950" fmla="*/ 3339098 w 4467224"/>
                <a:gd name="connsiteY950" fmla="*/ 294161 h 2647192"/>
                <a:gd name="connsiteX951" fmla="*/ 3344980 w 4467224"/>
                <a:gd name="connsiteY951" fmla="*/ 282766 h 2647192"/>
                <a:gd name="connsiteX952" fmla="*/ 3338650 w 4467224"/>
                <a:gd name="connsiteY952" fmla="*/ 253223 h 2647192"/>
                <a:gd name="connsiteX953" fmla="*/ 3334350 w 4467224"/>
                <a:gd name="connsiteY953" fmla="*/ 227373 h 2647192"/>
                <a:gd name="connsiteX954" fmla="*/ 3329154 w 4467224"/>
                <a:gd name="connsiteY954" fmla="*/ 207854 h 2647192"/>
                <a:gd name="connsiteX955" fmla="*/ 3340760 w 4467224"/>
                <a:gd name="connsiteY955" fmla="*/ 208909 h 2647192"/>
                <a:gd name="connsiteX956" fmla="*/ 3344980 w 4467224"/>
                <a:gd name="connsiteY956" fmla="*/ 197303 h 2647192"/>
                <a:gd name="connsiteX957" fmla="*/ 3339705 w 4467224"/>
                <a:gd name="connsiteY957" fmla="*/ 195193 h 2647192"/>
                <a:gd name="connsiteX958" fmla="*/ 3317548 w 4467224"/>
                <a:gd name="connsiteY958" fmla="*/ 206799 h 2647192"/>
                <a:gd name="connsiteX959" fmla="*/ 3319895 w 4467224"/>
                <a:gd name="connsiteY959" fmla="*/ 221992 h 2647192"/>
                <a:gd name="connsiteX960" fmla="*/ 3313328 w 4467224"/>
                <a:gd name="connsiteY960" fmla="*/ 219460 h 2647192"/>
                <a:gd name="connsiteX961" fmla="*/ 3272179 w 4467224"/>
                <a:gd name="connsiteY961" fmla="*/ 214185 h 2647192"/>
                <a:gd name="connsiteX962" fmla="*/ 3262683 w 4467224"/>
                <a:gd name="connsiteY962" fmla="*/ 196248 h 2647192"/>
                <a:gd name="connsiteX963" fmla="*/ 3225754 w 4467224"/>
                <a:gd name="connsiteY963" fmla="*/ 183587 h 2647192"/>
                <a:gd name="connsiteX964" fmla="*/ 3203597 w 4467224"/>
                <a:gd name="connsiteY964" fmla="*/ 119226 h 2647192"/>
                <a:gd name="connsiteX965" fmla="*/ 3190936 w 4467224"/>
                <a:gd name="connsiteY965" fmla="*/ 118171 h 2647192"/>
                <a:gd name="connsiteX966" fmla="*/ 3180385 w 4467224"/>
                <a:gd name="connsiteY966" fmla="*/ 142438 h 2647192"/>
                <a:gd name="connsiteX967" fmla="*/ 3164559 w 4467224"/>
                <a:gd name="connsiteY967" fmla="*/ 150879 h 2647192"/>
                <a:gd name="connsiteX968" fmla="*/ 3171945 w 4467224"/>
                <a:gd name="connsiteY968" fmla="*/ 165650 h 2647192"/>
                <a:gd name="connsiteX969" fmla="*/ 3152953 w 4467224"/>
                <a:gd name="connsiteY969" fmla="*/ 175146 h 2647192"/>
                <a:gd name="connsiteX970" fmla="*/ 3143457 w 4467224"/>
                <a:gd name="connsiteY970" fmla="*/ 188862 h 2647192"/>
                <a:gd name="connsiteX971" fmla="*/ 3130796 w 4467224"/>
                <a:gd name="connsiteY971" fmla="*/ 188862 h 2647192"/>
                <a:gd name="connsiteX972" fmla="*/ 3114969 w 4467224"/>
                <a:gd name="connsiteY972" fmla="*/ 204689 h 2647192"/>
                <a:gd name="connsiteX973" fmla="*/ 3098409 w 4467224"/>
                <a:gd name="connsiteY973" fmla="*/ 203362 h 2647192"/>
                <a:gd name="connsiteX974" fmla="*/ 3085470 w 4467224"/>
                <a:gd name="connsiteY974" fmla="*/ 211617 h 2647192"/>
                <a:gd name="connsiteX975" fmla="*/ 3089647 w 4467224"/>
                <a:gd name="connsiteY975" fmla="*/ 183587 h 2647192"/>
                <a:gd name="connsiteX976" fmla="*/ 3094558 w 4467224"/>
                <a:gd name="connsiteY976" fmla="*/ 156475 h 2647192"/>
                <a:gd name="connsiteX977" fmla="*/ 3111804 w 4467224"/>
                <a:gd name="connsiteY977" fmla="*/ 130832 h 2647192"/>
                <a:gd name="connsiteX978" fmla="*/ 3124465 w 4467224"/>
                <a:gd name="connsiteY978" fmla="*/ 102344 h 2647192"/>
                <a:gd name="connsiteX979" fmla="*/ 3118460 w 4467224"/>
                <a:gd name="connsiteY979" fmla="*/ 67988 h 2647192"/>
                <a:gd name="connsiteX980" fmla="*/ 3096717 w 4467224"/>
                <a:gd name="connsiteY980" fmla="*/ 74041 h 2647192"/>
                <a:gd name="connsiteX981" fmla="*/ 3075931 w 4467224"/>
                <a:gd name="connsiteY981" fmla="*/ 88628 h 2647192"/>
                <a:gd name="connsiteX982" fmla="*/ 3068545 w 4467224"/>
                <a:gd name="connsiteY982" fmla="*/ 108675 h 2647192"/>
                <a:gd name="connsiteX983" fmla="*/ 3076986 w 4467224"/>
                <a:gd name="connsiteY983" fmla="*/ 148769 h 2647192"/>
                <a:gd name="connsiteX984" fmla="*/ 3071161 w 4467224"/>
                <a:gd name="connsiteY984" fmla="*/ 154598 h 2647192"/>
                <a:gd name="connsiteX985" fmla="*/ 3061160 w 4467224"/>
                <a:gd name="connsiteY985" fmla="*/ 164595 h 2647192"/>
                <a:gd name="connsiteX986" fmla="*/ 3045333 w 4467224"/>
                <a:gd name="connsiteY986" fmla="*/ 175146 h 2647192"/>
                <a:gd name="connsiteX987" fmla="*/ 3035837 w 4467224"/>
                <a:gd name="connsiteY987" fmla="*/ 192028 h 2647192"/>
                <a:gd name="connsiteX988" fmla="*/ 3024231 w 4467224"/>
                <a:gd name="connsiteY988" fmla="*/ 193083 h 2647192"/>
                <a:gd name="connsiteX989" fmla="*/ 3017900 w 4467224"/>
                <a:gd name="connsiteY989" fmla="*/ 209964 h 2647192"/>
                <a:gd name="connsiteX990" fmla="*/ 3007350 w 4467224"/>
                <a:gd name="connsiteY990" fmla="*/ 214185 h 2647192"/>
                <a:gd name="connsiteX991" fmla="*/ 3007350 w 4467224"/>
                <a:gd name="connsiteY991" fmla="*/ 199413 h 2647192"/>
                <a:gd name="connsiteX992" fmla="*/ 3014735 w 4467224"/>
                <a:gd name="connsiteY992" fmla="*/ 186752 h 2647192"/>
                <a:gd name="connsiteX993" fmla="*/ 3042032 w 4467224"/>
                <a:gd name="connsiteY993" fmla="*/ 166662 h 2647192"/>
                <a:gd name="connsiteX994" fmla="*/ 3062215 w 4467224"/>
                <a:gd name="connsiteY994" fmla="*/ 136107 h 2647192"/>
                <a:gd name="connsiteX995" fmla="*/ 3061160 w 4467224"/>
                <a:gd name="connsiteY995" fmla="*/ 115006 h 2647192"/>
                <a:gd name="connsiteX996" fmla="*/ 3055884 w 4467224"/>
                <a:gd name="connsiteY996" fmla="*/ 77022 h 2647192"/>
                <a:gd name="connsiteX997" fmla="*/ 3090702 w 4467224"/>
                <a:gd name="connsiteY997" fmla="*/ 40094 h 2647192"/>
                <a:gd name="connsiteX998" fmla="*/ 3123410 w 4467224"/>
                <a:gd name="connsiteY998" fmla="*/ 22157 h 2647192"/>
                <a:gd name="connsiteX999" fmla="*/ 3155063 w 4467224"/>
                <a:gd name="connsiteY999" fmla="*/ 21102 h 2647192"/>
                <a:gd name="connsiteX1000" fmla="*/ 3205708 w 4467224"/>
                <a:gd name="connsiteY1000" fmla="*/ 1055 h 2647192"/>
                <a:gd name="connsiteX1001" fmla="*/ 3239471 w 4467224"/>
                <a:gd name="connsiteY1001" fmla="*/ 8441 h 2647192"/>
                <a:gd name="connsiteX1002" fmla="*/ 3258463 w 4467224"/>
                <a:gd name="connsiteY1002" fmla="*/ 0 h 2647192"/>
                <a:gd name="connsiteX0" fmla="*/ 3725516 w 4467224"/>
                <a:gd name="connsiteY0" fmla="*/ 830062 h 2647192"/>
                <a:gd name="connsiteX1" fmla="*/ 3747593 w 4467224"/>
                <a:gd name="connsiteY1" fmla="*/ 833685 h 2647192"/>
                <a:gd name="connsiteX2" fmla="*/ 3761075 w 4467224"/>
                <a:gd name="connsiteY2" fmla="*/ 856605 h 2647192"/>
                <a:gd name="connsiteX3" fmla="*/ 3777254 w 4467224"/>
                <a:gd name="connsiteY3" fmla="*/ 911882 h 2647192"/>
                <a:gd name="connsiteX4" fmla="*/ 3840620 w 4467224"/>
                <a:gd name="connsiteY4" fmla="*/ 976596 h 2647192"/>
                <a:gd name="connsiteX5" fmla="*/ 3921512 w 4467224"/>
                <a:gd name="connsiteY5" fmla="*/ 1014346 h 2647192"/>
                <a:gd name="connsiteX6" fmla="*/ 3972745 w 4467224"/>
                <a:gd name="connsiteY6" fmla="*/ 1034569 h 2647192"/>
                <a:gd name="connsiteX7" fmla="*/ 4046896 w 4467224"/>
                <a:gd name="connsiteY7" fmla="*/ 1106025 h 2647192"/>
                <a:gd name="connsiteX8" fmla="*/ 4142619 w 4467224"/>
                <a:gd name="connsiteY8" fmla="*/ 1177480 h 2647192"/>
                <a:gd name="connsiteX9" fmla="*/ 4174976 w 4467224"/>
                <a:gd name="connsiteY9" fmla="*/ 1221971 h 2647192"/>
                <a:gd name="connsiteX10" fmla="*/ 4241039 w 4467224"/>
                <a:gd name="connsiteY10" fmla="*/ 1278596 h 2647192"/>
                <a:gd name="connsiteX11" fmla="*/ 4224860 w 4467224"/>
                <a:gd name="connsiteY11" fmla="*/ 1302864 h 2647192"/>
                <a:gd name="connsiteX12" fmla="*/ 4200593 w 4467224"/>
                <a:gd name="connsiteY12" fmla="*/ 1313650 h 2647192"/>
                <a:gd name="connsiteX13" fmla="*/ 4232949 w 4467224"/>
                <a:gd name="connsiteY13" fmla="*/ 1355444 h 2647192"/>
                <a:gd name="connsiteX14" fmla="*/ 4249128 w 4467224"/>
                <a:gd name="connsiteY14" fmla="*/ 1398587 h 2647192"/>
                <a:gd name="connsiteX15" fmla="*/ 4204637 w 4467224"/>
                <a:gd name="connsiteY15" fmla="*/ 1397239 h 2647192"/>
                <a:gd name="connsiteX16" fmla="*/ 4161494 w 4467224"/>
                <a:gd name="connsiteY16" fmla="*/ 1393194 h 2647192"/>
                <a:gd name="connsiteX17" fmla="*/ 4137226 w 4467224"/>
                <a:gd name="connsiteY17" fmla="*/ 1395891 h 2647192"/>
                <a:gd name="connsiteX18" fmla="*/ 4112958 w 4467224"/>
                <a:gd name="connsiteY18" fmla="*/ 1395891 h 2647192"/>
                <a:gd name="connsiteX19" fmla="*/ 4081950 w 4467224"/>
                <a:gd name="connsiteY19" fmla="*/ 1387801 h 2647192"/>
                <a:gd name="connsiteX20" fmla="*/ 4061726 w 4467224"/>
                <a:gd name="connsiteY20" fmla="*/ 1405328 h 2647192"/>
                <a:gd name="connsiteX21" fmla="*/ 4033414 w 4467224"/>
                <a:gd name="connsiteY21" fmla="*/ 1394543 h 2647192"/>
                <a:gd name="connsiteX22" fmla="*/ 4003754 w 4467224"/>
                <a:gd name="connsiteY22" fmla="*/ 1405328 h 2647192"/>
                <a:gd name="connsiteX23" fmla="*/ 3979486 w 4467224"/>
                <a:gd name="connsiteY23" fmla="*/ 1447123 h 2647192"/>
                <a:gd name="connsiteX24" fmla="*/ 3953870 w 4467224"/>
                <a:gd name="connsiteY24" fmla="*/ 1444427 h 2647192"/>
                <a:gd name="connsiteX25" fmla="*/ 3910726 w 4467224"/>
                <a:gd name="connsiteY25" fmla="*/ 1461953 h 2647192"/>
                <a:gd name="connsiteX26" fmla="*/ 3910726 w 4467224"/>
                <a:gd name="connsiteY26" fmla="*/ 1455212 h 2647192"/>
                <a:gd name="connsiteX27" fmla="*/ 3916119 w 4467224"/>
                <a:gd name="connsiteY27" fmla="*/ 1451167 h 2647192"/>
                <a:gd name="connsiteX28" fmla="*/ 3930950 w 4467224"/>
                <a:gd name="connsiteY28" fmla="*/ 1444427 h 2647192"/>
                <a:gd name="connsiteX29" fmla="*/ 3940387 w 4467224"/>
                <a:gd name="connsiteY29" fmla="*/ 1428248 h 2647192"/>
                <a:gd name="connsiteX30" fmla="*/ 3933646 w 4467224"/>
                <a:gd name="connsiteY30" fmla="*/ 1418811 h 2647192"/>
                <a:gd name="connsiteX31" fmla="*/ 3917468 w 4467224"/>
                <a:gd name="connsiteY31" fmla="*/ 1410721 h 2647192"/>
                <a:gd name="connsiteX32" fmla="*/ 3903986 w 4467224"/>
                <a:gd name="connsiteY32" fmla="*/ 1405328 h 2647192"/>
                <a:gd name="connsiteX33" fmla="*/ 3901289 w 4467224"/>
                <a:gd name="connsiteY33" fmla="*/ 1424203 h 2647192"/>
                <a:gd name="connsiteX34" fmla="*/ 3901289 w 4467224"/>
                <a:gd name="connsiteY34" fmla="*/ 1441730 h 2647192"/>
                <a:gd name="connsiteX35" fmla="*/ 3889155 w 4467224"/>
                <a:gd name="connsiteY35" fmla="*/ 1461953 h 2647192"/>
                <a:gd name="connsiteX36" fmla="*/ 3868932 w 4467224"/>
                <a:gd name="connsiteY36" fmla="*/ 1467346 h 2647192"/>
                <a:gd name="connsiteX37" fmla="*/ 3833818 w 4467224"/>
                <a:gd name="connsiteY37" fmla="*/ 1437275 h 2647192"/>
                <a:gd name="connsiteX38" fmla="*/ 3816849 w 4467224"/>
                <a:gd name="connsiteY38" fmla="*/ 1432118 h 2647192"/>
                <a:gd name="connsiteX39" fmla="*/ 3804392 w 4467224"/>
                <a:gd name="connsiteY39" fmla="*/ 1422210 h 2647192"/>
                <a:gd name="connsiteX40" fmla="*/ 3808262 w 4467224"/>
                <a:gd name="connsiteY40" fmla="*/ 1410721 h 2647192"/>
                <a:gd name="connsiteX41" fmla="*/ 3833878 w 4467224"/>
                <a:gd name="connsiteY41" fmla="*/ 1397239 h 2647192"/>
                <a:gd name="connsiteX42" fmla="*/ 3855450 w 4467224"/>
                <a:gd name="connsiteY42" fmla="*/ 1397239 h 2647192"/>
                <a:gd name="connsiteX43" fmla="*/ 3872977 w 4467224"/>
                <a:gd name="connsiteY43" fmla="*/ 1386453 h 2647192"/>
                <a:gd name="connsiteX44" fmla="*/ 3899941 w 4467224"/>
                <a:gd name="connsiteY44" fmla="*/ 1370275 h 2647192"/>
                <a:gd name="connsiteX45" fmla="*/ 3909378 w 4467224"/>
                <a:gd name="connsiteY45" fmla="*/ 1339266 h 2647192"/>
                <a:gd name="connsiteX46" fmla="*/ 3918816 w 4467224"/>
                <a:gd name="connsiteY46" fmla="*/ 1328480 h 2647192"/>
                <a:gd name="connsiteX47" fmla="*/ 3913423 w 4467224"/>
                <a:gd name="connsiteY47" fmla="*/ 1308257 h 2647192"/>
                <a:gd name="connsiteX48" fmla="*/ 3902638 w 4467224"/>
                <a:gd name="connsiteY48" fmla="*/ 1297471 h 2647192"/>
                <a:gd name="connsiteX49" fmla="*/ 3906682 w 4467224"/>
                <a:gd name="connsiteY49" fmla="*/ 1285337 h 2647192"/>
                <a:gd name="connsiteX50" fmla="*/ 3898593 w 4467224"/>
                <a:gd name="connsiteY50" fmla="*/ 1267811 h 2647192"/>
                <a:gd name="connsiteX51" fmla="*/ 3891852 w 4467224"/>
                <a:gd name="connsiteY51" fmla="*/ 1247587 h 2647192"/>
                <a:gd name="connsiteX52" fmla="*/ 3878370 w 4467224"/>
                <a:gd name="connsiteY52" fmla="*/ 1234105 h 2647192"/>
                <a:gd name="connsiteX53" fmla="*/ 3859494 w 4467224"/>
                <a:gd name="connsiteY53" fmla="*/ 1212534 h 2647192"/>
                <a:gd name="connsiteX54" fmla="*/ 3870280 w 4467224"/>
                <a:gd name="connsiteY54" fmla="*/ 1177480 h 2647192"/>
                <a:gd name="connsiteX55" fmla="*/ 3894548 w 4467224"/>
                <a:gd name="connsiteY55" fmla="*/ 1178828 h 2647192"/>
                <a:gd name="connsiteX56" fmla="*/ 3901289 w 4467224"/>
                <a:gd name="connsiteY56" fmla="*/ 1172087 h 2647192"/>
                <a:gd name="connsiteX57" fmla="*/ 3913423 w 4467224"/>
                <a:gd name="connsiteY57" fmla="*/ 1165346 h 2647192"/>
                <a:gd name="connsiteX58" fmla="*/ 3929602 w 4467224"/>
                <a:gd name="connsiteY58" fmla="*/ 1172087 h 2647192"/>
                <a:gd name="connsiteX59" fmla="*/ 3943084 w 4467224"/>
                <a:gd name="connsiteY59" fmla="*/ 1182873 h 2647192"/>
                <a:gd name="connsiteX60" fmla="*/ 3937691 w 4467224"/>
                <a:gd name="connsiteY60" fmla="*/ 1199051 h 2647192"/>
                <a:gd name="connsiteX61" fmla="*/ 3947128 w 4467224"/>
                <a:gd name="connsiteY61" fmla="*/ 1211185 h 2647192"/>
                <a:gd name="connsiteX62" fmla="*/ 3928254 w 4467224"/>
                <a:gd name="connsiteY62" fmla="*/ 1224667 h 2647192"/>
                <a:gd name="connsiteX63" fmla="*/ 3926905 w 4467224"/>
                <a:gd name="connsiteY63" fmla="*/ 1258373 h 2647192"/>
                <a:gd name="connsiteX64" fmla="*/ 3925557 w 4467224"/>
                <a:gd name="connsiteY64" fmla="*/ 1282641 h 2647192"/>
                <a:gd name="connsiteX65" fmla="*/ 3934994 w 4467224"/>
                <a:gd name="connsiteY65" fmla="*/ 1274551 h 2647192"/>
                <a:gd name="connsiteX66" fmla="*/ 3945780 w 4467224"/>
                <a:gd name="connsiteY66" fmla="*/ 1250283 h 2647192"/>
                <a:gd name="connsiteX67" fmla="*/ 3955218 w 4467224"/>
                <a:gd name="connsiteY67" fmla="*/ 1230060 h 2647192"/>
                <a:gd name="connsiteX68" fmla="*/ 3967352 w 4467224"/>
                <a:gd name="connsiteY68" fmla="*/ 1232757 h 2647192"/>
                <a:gd name="connsiteX69" fmla="*/ 3976789 w 4467224"/>
                <a:gd name="connsiteY69" fmla="*/ 1226015 h 2647192"/>
                <a:gd name="connsiteX70" fmla="*/ 4002405 w 4467224"/>
                <a:gd name="connsiteY70" fmla="*/ 1224667 h 2647192"/>
                <a:gd name="connsiteX71" fmla="*/ 3991619 w 4467224"/>
                <a:gd name="connsiteY71" fmla="*/ 1259721 h 2647192"/>
                <a:gd name="connsiteX72" fmla="*/ 4013191 w 4467224"/>
                <a:gd name="connsiteY72" fmla="*/ 1263766 h 2647192"/>
                <a:gd name="connsiteX73" fmla="*/ 4022628 w 4467224"/>
                <a:gd name="connsiteY73" fmla="*/ 1257025 h 2647192"/>
                <a:gd name="connsiteX74" fmla="*/ 4025325 w 4467224"/>
                <a:gd name="connsiteY74" fmla="*/ 1243543 h 2647192"/>
                <a:gd name="connsiteX75" fmla="*/ 4030718 w 4467224"/>
                <a:gd name="connsiteY75" fmla="*/ 1221971 h 2647192"/>
                <a:gd name="connsiteX76" fmla="*/ 4036110 w 4467224"/>
                <a:gd name="connsiteY76" fmla="*/ 1161301 h 2647192"/>
                <a:gd name="connsiteX77" fmla="*/ 4018584 w 4467224"/>
                <a:gd name="connsiteY77" fmla="*/ 1119507 h 2647192"/>
                <a:gd name="connsiteX78" fmla="*/ 3994316 w 4467224"/>
                <a:gd name="connsiteY78" fmla="*/ 1110069 h 2647192"/>
                <a:gd name="connsiteX79" fmla="*/ 3997012 w 4467224"/>
                <a:gd name="connsiteY79" fmla="*/ 1122204 h 2647192"/>
                <a:gd name="connsiteX80" fmla="*/ 3986226 w 4467224"/>
                <a:gd name="connsiteY80" fmla="*/ 1128944 h 2647192"/>
                <a:gd name="connsiteX81" fmla="*/ 3978138 w 4467224"/>
                <a:gd name="connsiteY81" fmla="*/ 1118159 h 2647192"/>
                <a:gd name="connsiteX82" fmla="*/ 3987575 w 4467224"/>
                <a:gd name="connsiteY82" fmla="*/ 1107373 h 2647192"/>
                <a:gd name="connsiteX83" fmla="*/ 3986226 w 4467224"/>
                <a:gd name="connsiteY83" fmla="*/ 1095239 h 2647192"/>
                <a:gd name="connsiteX84" fmla="*/ 3980834 w 4467224"/>
                <a:gd name="connsiteY84" fmla="*/ 1073667 h 2647192"/>
                <a:gd name="connsiteX85" fmla="*/ 3961959 w 4467224"/>
                <a:gd name="connsiteY85" fmla="*/ 1065578 h 2647192"/>
                <a:gd name="connsiteX86" fmla="*/ 3959262 w 4467224"/>
                <a:gd name="connsiteY86" fmla="*/ 1053444 h 2647192"/>
                <a:gd name="connsiteX87" fmla="*/ 3953870 w 4467224"/>
                <a:gd name="connsiteY87" fmla="*/ 1042659 h 2647192"/>
                <a:gd name="connsiteX88" fmla="*/ 3939039 w 4467224"/>
                <a:gd name="connsiteY88" fmla="*/ 1035918 h 2647192"/>
                <a:gd name="connsiteX89" fmla="*/ 3920164 w 4467224"/>
                <a:gd name="connsiteY89" fmla="*/ 1039962 h 2647192"/>
                <a:gd name="connsiteX90" fmla="*/ 3898593 w 4467224"/>
                <a:gd name="connsiteY90" fmla="*/ 1033221 h 2647192"/>
                <a:gd name="connsiteX91" fmla="*/ 3872977 w 4467224"/>
                <a:gd name="connsiteY91" fmla="*/ 1033221 h 2647192"/>
                <a:gd name="connsiteX92" fmla="*/ 3870280 w 4467224"/>
                <a:gd name="connsiteY92" fmla="*/ 1045355 h 2647192"/>
                <a:gd name="connsiteX93" fmla="*/ 3864887 w 4467224"/>
                <a:gd name="connsiteY93" fmla="*/ 1072320 h 2647192"/>
                <a:gd name="connsiteX94" fmla="*/ 3878370 w 4467224"/>
                <a:gd name="connsiteY94" fmla="*/ 1084453 h 2647192"/>
                <a:gd name="connsiteX95" fmla="*/ 3871629 w 4467224"/>
                <a:gd name="connsiteY95" fmla="*/ 1106025 h 2647192"/>
                <a:gd name="connsiteX96" fmla="*/ 3864887 w 4467224"/>
                <a:gd name="connsiteY96" fmla="*/ 1123551 h 2647192"/>
                <a:gd name="connsiteX97" fmla="*/ 3851406 w 4467224"/>
                <a:gd name="connsiteY97" fmla="*/ 1127596 h 2647192"/>
                <a:gd name="connsiteX98" fmla="*/ 3827138 w 4467224"/>
                <a:gd name="connsiteY98" fmla="*/ 1135685 h 2647192"/>
                <a:gd name="connsiteX99" fmla="*/ 3816352 w 4467224"/>
                <a:gd name="connsiteY99" fmla="*/ 1155908 h 2647192"/>
                <a:gd name="connsiteX100" fmla="*/ 3810959 w 4467224"/>
                <a:gd name="connsiteY100" fmla="*/ 1146471 h 2647192"/>
                <a:gd name="connsiteX101" fmla="*/ 3809610 w 4467224"/>
                <a:gd name="connsiteY101" fmla="*/ 1132989 h 2647192"/>
                <a:gd name="connsiteX102" fmla="*/ 3815003 w 4467224"/>
                <a:gd name="connsiteY102" fmla="*/ 1118159 h 2647192"/>
                <a:gd name="connsiteX103" fmla="*/ 3823093 w 4467224"/>
                <a:gd name="connsiteY103" fmla="*/ 1097935 h 2647192"/>
                <a:gd name="connsiteX104" fmla="*/ 3823093 w 4467224"/>
                <a:gd name="connsiteY104" fmla="*/ 1085801 h 2647192"/>
                <a:gd name="connsiteX105" fmla="*/ 3817700 w 4467224"/>
                <a:gd name="connsiteY105" fmla="*/ 1072320 h 2647192"/>
                <a:gd name="connsiteX106" fmla="*/ 3813655 w 4467224"/>
                <a:gd name="connsiteY106" fmla="*/ 1068275 h 2647192"/>
                <a:gd name="connsiteX107" fmla="*/ 3798825 w 4467224"/>
                <a:gd name="connsiteY107" fmla="*/ 1069623 h 2647192"/>
                <a:gd name="connsiteX108" fmla="*/ 3790736 w 4467224"/>
                <a:gd name="connsiteY108" fmla="*/ 1079060 h 2647192"/>
                <a:gd name="connsiteX109" fmla="*/ 3767816 w 4467224"/>
                <a:gd name="connsiteY109" fmla="*/ 1093891 h 2647192"/>
                <a:gd name="connsiteX110" fmla="*/ 3752986 w 4467224"/>
                <a:gd name="connsiteY110" fmla="*/ 1108721 h 2647192"/>
                <a:gd name="connsiteX111" fmla="*/ 3742200 w 4467224"/>
                <a:gd name="connsiteY111" fmla="*/ 1126248 h 2647192"/>
                <a:gd name="connsiteX112" fmla="*/ 3716584 w 4467224"/>
                <a:gd name="connsiteY112" fmla="*/ 1115462 h 2647192"/>
                <a:gd name="connsiteX113" fmla="*/ 3713887 w 4467224"/>
                <a:gd name="connsiteY113" fmla="*/ 1096587 h 2647192"/>
                <a:gd name="connsiteX114" fmla="*/ 3721977 w 4467224"/>
                <a:gd name="connsiteY114" fmla="*/ 1085801 h 2647192"/>
                <a:gd name="connsiteX115" fmla="*/ 3731415 w 4467224"/>
                <a:gd name="connsiteY115" fmla="*/ 1070971 h 2647192"/>
                <a:gd name="connsiteX116" fmla="*/ 3739504 w 4467224"/>
                <a:gd name="connsiteY116" fmla="*/ 1046704 h 2647192"/>
                <a:gd name="connsiteX117" fmla="*/ 3755683 w 4467224"/>
                <a:gd name="connsiteY117" fmla="*/ 1003560 h 2647192"/>
                <a:gd name="connsiteX118" fmla="*/ 3762423 w 4467224"/>
                <a:gd name="connsiteY118" fmla="*/ 979292 h 2647192"/>
                <a:gd name="connsiteX119" fmla="*/ 3752986 w 4467224"/>
                <a:gd name="connsiteY119" fmla="*/ 952328 h 2647192"/>
                <a:gd name="connsiteX120" fmla="*/ 3730066 w 4467224"/>
                <a:gd name="connsiteY120" fmla="*/ 938846 h 2647192"/>
                <a:gd name="connsiteX121" fmla="*/ 3720629 w 4467224"/>
                <a:gd name="connsiteY121" fmla="*/ 919971 h 2647192"/>
                <a:gd name="connsiteX122" fmla="*/ 3713887 w 4467224"/>
                <a:gd name="connsiteY122" fmla="*/ 907837 h 2647192"/>
                <a:gd name="connsiteX123" fmla="*/ 3707147 w 4467224"/>
                <a:gd name="connsiteY123" fmla="*/ 903792 h 2647192"/>
                <a:gd name="connsiteX124" fmla="*/ 3686923 w 4467224"/>
                <a:gd name="connsiteY124" fmla="*/ 887614 h 2647192"/>
                <a:gd name="connsiteX125" fmla="*/ 3700406 w 4467224"/>
                <a:gd name="connsiteY125" fmla="*/ 836382 h 2647192"/>
                <a:gd name="connsiteX126" fmla="*/ 3725516 w 4467224"/>
                <a:gd name="connsiteY126" fmla="*/ 830062 h 2647192"/>
                <a:gd name="connsiteX127" fmla="*/ 2247714 w 4467224"/>
                <a:gd name="connsiteY127" fmla="*/ 344552 h 2647192"/>
                <a:gd name="connsiteX128" fmla="*/ 2273856 w 4467224"/>
                <a:gd name="connsiteY128" fmla="*/ 390641 h 2647192"/>
                <a:gd name="connsiteX129" fmla="*/ 2692019 w 4467224"/>
                <a:gd name="connsiteY129" fmla="*/ 407936 h 2647192"/>
                <a:gd name="connsiteX130" fmla="*/ 2712681 w 4467224"/>
                <a:gd name="connsiteY130" fmla="*/ 440597 h 2647192"/>
                <a:gd name="connsiteX131" fmla="*/ 2654630 w 4467224"/>
                <a:gd name="connsiteY131" fmla="*/ 460707 h 2647192"/>
                <a:gd name="connsiteX132" fmla="*/ 2603959 w 4467224"/>
                <a:gd name="connsiteY132" fmla="*/ 444299 h 2647192"/>
                <a:gd name="connsiteX133" fmla="*/ 2567554 w 4467224"/>
                <a:gd name="connsiteY133" fmla="*/ 465142 h 2647192"/>
                <a:gd name="connsiteX134" fmla="*/ 2545416 w 4467224"/>
                <a:gd name="connsiteY134" fmla="*/ 454942 h 2647192"/>
                <a:gd name="connsiteX135" fmla="*/ 2531790 w 4467224"/>
                <a:gd name="connsiteY135" fmla="*/ 463358 h 2647192"/>
                <a:gd name="connsiteX136" fmla="*/ 2495728 w 4467224"/>
                <a:gd name="connsiteY136" fmla="*/ 454942 h 2647192"/>
                <a:gd name="connsiteX137" fmla="*/ 2474082 w 4467224"/>
                <a:gd name="connsiteY137" fmla="*/ 430109 h 2647192"/>
                <a:gd name="connsiteX138" fmla="*/ 2442105 w 4467224"/>
                <a:gd name="connsiteY138" fmla="*/ 430552 h 2647192"/>
                <a:gd name="connsiteX139" fmla="*/ 2428330 w 4467224"/>
                <a:gd name="connsiteY139" fmla="*/ 436761 h 2647192"/>
                <a:gd name="connsiteX140" fmla="*/ 2411604 w 4467224"/>
                <a:gd name="connsiteY140" fmla="*/ 448734 h 2647192"/>
                <a:gd name="connsiteX141" fmla="*/ 2401765 w 4467224"/>
                <a:gd name="connsiteY141" fmla="*/ 464699 h 2647192"/>
                <a:gd name="connsiteX142" fmla="*/ 2374215 w 4467224"/>
                <a:gd name="connsiteY142" fmla="*/ 442082 h 2647192"/>
                <a:gd name="connsiteX143" fmla="*/ 2340762 w 4467224"/>
                <a:gd name="connsiteY143" fmla="*/ 469133 h 2647192"/>
                <a:gd name="connsiteX144" fmla="*/ 2324528 w 4467224"/>
                <a:gd name="connsiteY144" fmla="*/ 470464 h 2647192"/>
                <a:gd name="connsiteX145" fmla="*/ 2305341 w 4467224"/>
                <a:gd name="connsiteY145" fmla="*/ 481107 h 2647192"/>
                <a:gd name="connsiteX146" fmla="*/ 2330923 w 4467224"/>
                <a:gd name="connsiteY146" fmla="*/ 500175 h 2647192"/>
                <a:gd name="connsiteX147" fmla="*/ 2323052 w 4467224"/>
                <a:gd name="connsiteY147" fmla="*/ 513923 h 2647192"/>
                <a:gd name="connsiteX148" fmla="*/ 2274348 w 4467224"/>
                <a:gd name="connsiteY148" fmla="*/ 499288 h 2647192"/>
                <a:gd name="connsiteX149" fmla="*/ 2242863 w 4467224"/>
                <a:gd name="connsiteY149" fmla="*/ 517914 h 2647192"/>
                <a:gd name="connsiteX150" fmla="*/ 2239419 w 4467224"/>
                <a:gd name="connsiteY150" fmla="*/ 531218 h 2647192"/>
                <a:gd name="connsiteX151" fmla="*/ 2222201 w 4467224"/>
                <a:gd name="connsiteY151" fmla="*/ 514810 h 2647192"/>
                <a:gd name="connsiteX152" fmla="*/ 2190658 w 4467224"/>
                <a:gd name="connsiteY152" fmla="*/ 514335 h 2647192"/>
                <a:gd name="connsiteX153" fmla="*/ 2154803 w 4467224"/>
                <a:gd name="connsiteY153" fmla="*/ 517914 h 2647192"/>
                <a:gd name="connsiteX154" fmla="*/ 2141028 w 4467224"/>
                <a:gd name="connsiteY154" fmla="*/ 516140 h 2647192"/>
                <a:gd name="connsiteX155" fmla="*/ 2126269 w 4467224"/>
                <a:gd name="connsiteY155" fmla="*/ 527226 h 2647192"/>
                <a:gd name="connsiteX156" fmla="*/ 2115938 w 4467224"/>
                <a:gd name="connsiteY156" fmla="*/ 553834 h 2647192"/>
                <a:gd name="connsiteX157" fmla="*/ 2122825 w 4467224"/>
                <a:gd name="connsiteY157" fmla="*/ 576451 h 2647192"/>
                <a:gd name="connsiteX158" fmla="*/ 2117906 w 4467224"/>
                <a:gd name="connsiteY158" fmla="*/ 591528 h 2647192"/>
                <a:gd name="connsiteX159" fmla="*/ 2082977 w 4467224"/>
                <a:gd name="connsiteY159" fmla="*/ 581329 h 2647192"/>
                <a:gd name="connsiteX160" fmla="*/ 2092816 w 4467224"/>
                <a:gd name="connsiteY160" fmla="*/ 597737 h 2647192"/>
                <a:gd name="connsiteX161" fmla="*/ 2089864 w 4467224"/>
                <a:gd name="connsiteY161" fmla="*/ 619910 h 2647192"/>
                <a:gd name="connsiteX162" fmla="*/ 2070678 w 4467224"/>
                <a:gd name="connsiteY162" fmla="*/ 636761 h 2647192"/>
                <a:gd name="connsiteX163" fmla="*/ 2053528 w 4467224"/>
                <a:gd name="connsiteY163" fmla="*/ 636462 h 2647192"/>
                <a:gd name="connsiteX164" fmla="*/ 2048540 w 4467224"/>
                <a:gd name="connsiteY164" fmla="*/ 654056 h 2647192"/>
                <a:gd name="connsiteX165" fmla="*/ 2053952 w 4467224"/>
                <a:gd name="connsiteY165" fmla="*/ 666916 h 2647192"/>
                <a:gd name="connsiteX166" fmla="*/ 2075106 w 4467224"/>
                <a:gd name="connsiteY166" fmla="*/ 690420 h 2647192"/>
                <a:gd name="connsiteX167" fmla="*/ 2057887 w 4467224"/>
                <a:gd name="connsiteY167" fmla="*/ 709489 h 2647192"/>
                <a:gd name="connsiteX168" fmla="*/ 2118398 w 4467224"/>
                <a:gd name="connsiteY168" fmla="*/ 744079 h 2647192"/>
                <a:gd name="connsiteX169" fmla="*/ 2169927 w 4467224"/>
                <a:gd name="connsiteY169" fmla="*/ 740345 h 2647192"/>
                <a:gd name="connsiteX170" fmla="*/ 2119382 w 4467224"/>
                <a:gd name="connsiteY170" fmla="*/ 721019 h 2647192"/>
                <a:gd name="connsiteX171" fmla="*/ 2116922 w 4467224"/>
                <a:gd name="connsiteY171" fmla="*/ 677116 h 2647192"/>
                <a:gd name="connsiteX172" fmla="*/ 2147423 w 4467224"/>
                <a:gd name="connsiteY172" fmla="*/ 657160 h 2647192"/>
                <a:gd name="connsiteX173" fmla="*/ 2180384 w 4467224"/>
                <a:gd name="connsiteY173" fmla="*/ 649178 h 2647192"/>
                <a:gd name="connsiteX174" fmla="*/ 2192191 w 4467224"/>
                <a:gd name="connsiteY174" fmla="*/ 634987 h 2647192"/>
                <a:gd name="connsiteX175" fmla="*/ 2186288 w 4467224"/>
                <a:gd name="connsiteY175" fmla="*/ 602615 h 2647192"/>
                <a:gd name="connsiteX176" fmla="*/ 2229088 w 4467224"/>
                <a:gd name="connsiteY176" fmla="*/ 591085 h 2647192"/>
                <a:gd name="connsiteX177" fmla="*/ 2246306 w 4467224"/>
                <a:gd name="connsiteY177" fmla="*/ 591972 h 2647192"/>
                <a:gd name="connsiteX178" fmla="*/ 2258605 w 4467224"/>
                <a:gd name="connsiteY178" fmla="*/ 579998 h 2647192"/>
                <a:gd name="connsiteX179" fmla="*/ 2256146 w 4467224"/>
                <a:gd name="connsiteY179" fmla="*/ 568025 h 2647192"/>
                <a:gd name="connsiteX180" fmla="*/ 2273364 w 4467224"/>
                <a:gd name="connsiteY180" fmla="*/ 554278 h 2647192"/>
                <a:gd name="connsiteX181" fmla="*/ 2255654 w 4467224"/>
                <a:gd name="connsiteY181" fmla="*/ 543634 h 2647192"/>
                <a:gd name="connsiteX182" fmla="*/ 2274840 w 4467224"/>
                <a:gd name="connsiteY182" fmla="*/ 519688 h 2647192"/>
                <a:gd name="connsiteX183" fmla="*/ 2291074 w 4467224"/>
                <a:gd name="connsiteY183" fmla="*/ 532548 h 2647192"/>
                <a:gd name="connsiteX184" fmla="*/ 2306817 w 4467224"/>
                <a:gd name="connsiteY184" fmla="*/ 532991 h 2647192"/>
                <a:gd name="connsiteX185" fmla="*/ 2307309 w 4467224"/>
                <a:gd name="connsiteY185" fmla="*/ 554721 h 2647192"/>
                <a:gd name="connsiteX186" fmla="*/ 2331907 w 4467224"/>
                <a:gd name="connsiteY186" fmla="*/ 532548 h 2647192"/>
                <a:gd name="connsiteX187" fmla="*/ 2357981 w 4467224"/>
                <a:gd name="connsiteY187" fmla="*/ 529887 h 2647192"/>
                <a:gd name="connsiteX188" fmla="*/ 2412096 w 4467224"/>
                <a:gd name="connsiteY188" fmla="*/ 495741 h 2647192"/>
                <a:gd name="connsiteX189" fmla="*/ 2402257 w 4467224"/>
                <a:gd name="connsiteY189" fmla="*/ 481993 h 2647192"/>
                <a:gd name="connsiteX190" fmla="*/ 2418491 w 4467224"/>
                <a:gd name="connsiteY190" fmla="*/ 472237 h 2647192"/>
                <a:gd name="connsiteX191" fmla="*/ 2442105 w 4467224"/>
                <a:gd name="connsiteY191" fmla="*/ 467359 h 2647192"/>
                <a:gd name="connsiteX192" fmla="*/ 2463259 w 4467224"/>
                <a:gd name="connsiteY192" fmla="*/ 466916 h 2647192"/>
                <a:gd name="connsiteX193" fmla="*/ 2457848 w 4467224"/>
                <a:gd name="connsiteY193" fmla="*/ 479776 h 2647192"/>
                <a:gd name="connsiteX194" fmla="*/ 2457171 w 4467224"/>
                <a:gd name="connsiteY194" fmla="*/ 475730 h 2647192"/>
                <a:gd name="connsiteX195" fmla="*/ 2445057 w 4467224"/>
                <a:gd name="connsiteY195" fmla="*/ 476672 h 2647192"/>
                <a:gd name="connsiteX196" fmla="*/ 2425871 w 4467224"/>
                <a:gd name="connsiteY196" fmla="*/ 484654 h 2647192"/>
                <a:gd name="connsiteX197" fmla="*/ 2431774 w 4467224"/>
                <a:gd name="connsiteY197" fmla="*/ 495297 h 2647192"/>
                <a:gd name="connsiteX198" fmla="*/ 2429314 w 4467224"/>
                <a:gd name="connsiteY198" fmla="*/ 510818 h 2647192"/>
                <a:gd name="connsiteX199" fmla="*/ 2433127 w 4467224"/>
                <a:gd name="connsiteY199" fmla="*/ 506994 h 2647192"/>
                <a:gd name="connsiteX200" fmla="*/ 2425871 w 4467224"/>
                <a:gd name="connsiteY200" fmla="*/ 516140 h 2647192"/>
                <a:gd name="connsiteX201" fmla="*/ 2421935 w 4467224"/>
                <a:gd name="connsiteY201" fmla="*/ 530774 h 2647192"/>
                <a:gd name="connsiteX202" fmla="*/ 2431282 w 4467224"/>
                <a:gd name="connsiteY202" fmla="*/ 541417 h 2647192"/>
                <a:gd name="connsiteX203" fmla="*/ 2443089 w 4467224"/>
                <a:gd name="connsiteY203" fmla="*/ 513479 h 2647192"/>
                <a:gd name="connsiteX204" fmla="*/ 2443581 w 4467224"/>
                <a:gd name="connsiteY204" fmla="*/ 495741 h 2647192"/>
                <a:gd name="connsiteX205" fmla="*/ 2463751 w 4467224"/>
                <a:gd name="connsiteY205" fmla="*/ 491306 h 2647192"/>
                <a:gd name="connsiteX206" fmla="*/ 2472114 w 4467224"/>
                <a:gd name="connsiteY206" fmla="*/ 532548 h 2647192"/>
                <a:gd name="connsiteX207" fmla="*/ 2493760 w 4467224"/>
                <a:gd name="connsiteY207" fmla="*/ 532548 h 2647192"/>
                <a:gd name="connsiteX208" fmla="*/ 2500156 w 4467224"/>
                <a:gd name="connsiteY208" fmla="*/ 513036 h 2647192"/>
                <a:gd name="connsiteX209" fmla="*/ 2513931 w 4467224"/>
                <a:gd name="connsiteY209" fmla="*/ 531661 h 2647192"/>
                <a:gd name="connsiteX210" fmla="*/ 2532133 w 4467224"/>
                <a:gd name="connsiteY210" fmla="*/ 527670 h 2647192"/>
                <a:gd name="connsiteX211" fmla="*/ 2545416 w 4467224"/>
                <a:gd name="connsiteY211" fmla="*/ 499288 h 2647192"/>
                <a:gd name="connsiteX212" fmla="*/ 2563126 w 4467224"/>
                <a:gd name="connsiteY212" fmla="*/ 523235 h 2647192"/>
                <a:gd name="connsiteX213" fmla="*/ 2571490 w 4467224"/>
                <a:gd name="connsiteY213" fmla="*/ 557825 h 2647192"/>
                <a:gd name="connsiteX214" fmla="*/ 2567811 w 4467224"/>
                <a:gd name="connsiteY214" fmla="*/ 573291 h 2647192"/>
                <a:gd name="connsiteX215" fmla="*/ 2572473 w 4467224"/>
                <a:gd name="connsiteY215" fmla="*/ 579998 h 2647192"/>
                <a:gd name="connsiteX216" fmla="*/ 2585264 w 4467224"/>
                <a:gd name="connsiteY216" fmla="*/ 566694 h 2647192"/>
                <a:gd name="connsiteX217" fmla="*/ 2618225 w 4467224"/>
                <a:gd name="connsiteY217" fmla="*/ 569799 h 2647192"/>
                <a:gd name="connsiteX218" fmla="*/ 2638396 w 4467224"/>
                <a:gd name="connsiteY218" fmla="*/ 551617 h 2647192"/>
                <a:gd name="connsiteX219" fmla="*/ 2659550 w 4467224"/>
                <a:gd name="connsiteY219" fmla="*/ 537426 h 2647192"/>
                <a:gd name="connsiteX220" fmla="*/ 2697430 w 4467224"/>
                <a:gd name="connsiteY220" fmla="*/ 473568 h 2647192"/>
                <a:gd name="connsiteX221" fmla="*/ 2754497 w 4467224"/>
                <a:gd name="connsiteY221" fmla="*/ 443856 h 2647192"/>
                <a:gd name="connsiteX222" fmla="*/ 2787950 w 4467224"/>
                <a:gd name="connsiteY222" fmla="*/ 442526 h 2647192"/>
                <a:gd name="connsiteX223" fmla="*/ 2806153 w 4467224"/>
                <a:gd name="connsiteY223" fmla="*/ 420352 h 2647192"/>
                <a:gd name="connsiteX224" fmla="*/ 2832718 w 4467224"/>
                <a:gd name="connsiteY224" fmla="*/ 424787 h 2647192"/>
                <a:gd name="connsiteX225" fmla="*/ 2838267 w 4467224"/>
                <a:gd name="connsiteY225" fmla="*/ 441484 h 2647192"/>
                <a:gd name="connsiteX226" fmla="*/ 2828291 w 4467224"/>
                <a:gd name="connsiteY226" fmla="*/ 446517 h 2647192"/>
                <a:gd name="connsiteX227" fmla="*/ 2821403 w 4467224"/>
                <a:gd name="connsiteY227" fmla="*/ 458490 h 2647192"/>
                <a:gd name="connsiteX228" fmla="*/ 2829767 w 4467224"/>
                <a:gd name="connsiteY228" fmla="*/ 491750 h 2647192"/>
                <a:gd name="connsiteX229" fmla="*/ 2843049 w 4467224"/>
                <a:gd name="connsiteY229" fmla="*/ 498402 h 2647192"/>
                <a:gd name="connsiteX230" fmla="*/ 2853380 w 4467224"/>
                <a:gd name="connsiteY230" fmla="*/ 514366 h 2647192"/>
                <a:gd name="connsiteX231" fmla="*/ 2889785 w 4467224"/>
                <a:gd name="connsiteY231" fmla="*/ 513036 h 2647192"/>
                <a:gd name="connsiteX232" fmla="*/ 2906020 w 4467224"/>
                <a:gd name="connsiteY232" fmla="*/ 540530 h 2647192"/>
                <a:gd name="connsiteX233" fmla="*/ 2885358 w 4467224"/>
                <a:gd name="connsiteY233" fmla="*/ 573346 h 2647192"/>
                <a:gd name="connsiteX234" fmla="*/ 2899132 w 4467224"/>
                <a:gd name="connsiteY234" fmla="*/ 612814 h 2647192"/>
                <a:gd name="connsiteX235" fmla="*/ 2932585 w 4467224"/>
                <a:gd name="connsiteY235" fmla="*/ 627892 h 2647192"/>
                <a:gd name="connsiteX236" fmla="*/ 2942425 w 4467224"/>
                <a:gd name="connsiteY236" fmla="*/ 630109 h 2647192"/>
                <a:gd name="connsiteX237" fmla="*/ 2944884 w 4467224"/>
                <a:gd name="connsiteY237" fmla="*/ 638092 h 2647192"/>
                <a:gd name="connsiteX238" fmla="*/ 2939965 w 4467224"/>
                <a:gd name="connsiteY238" fmla="*/ 646517 h 2647192"/>
                <a:gd name="connsiteX239" fmla="*/ 2928421 w 4467224"/>
                <a:gd name="connsiteY239" fmla="*/ 644527 h 2647192"/>
                <a:gd name="connsiteX240" fmla="*/ 2917827 w 4467224"/>
                <a:gd name="connsiteY240" fmla="*/ 681107 h 2647192"/>
                <a:gd name="connsiteX241" fmla="*/ 2933077 w 4467224"/>
                <a:gd name="connsiteY241" fmla="*/ 697959 h 2647192"/>
                <a:gd name="connsiteX242" fmla="*/ 2969482 w 4467224"/>
                <a:gd name="connsiteY242" fmla="*/ 705498 h 2647192"/>
                <a:gd name="connsiteX243" fmla="*/ 2990636 w 4467224"/>
                <a:gd name="connsiteY243" fmla="*/ 689976 h 2647192"/>
                <a:gd name="connsiteX244" fmla="*/ 3003427 w 4467224"/>
                <a:gd name="connsiteY244" fmla="*/ 698402 h 2647192"/>
                <a:gd name="connsiteX245" fmla="*/ 2981781 w 4467224"/>
                <a:gd name="connsiteY245" fmla="*/ 709045 h 2647192"/>
                <a:gd name="connsiteX246" fmla="*/ 2964563 w 4467224"/>
                <a:gd name="connsiteY246" fmla="*/ 724566 h 2647192"/>
                <a:gd name="connsiteX247" fmla="*/ 2965547 w 4467224"/>
                <a:gd name="connsiteY247" fmla="*/ 736983 h 2647192"/>
                <a:gd name="connsiteX248" fmla="*/ 3006379 w 4467224"/>
                <a:gd name="connsiteY248" fmla="*/ 713923 h 2647192"/>
                <a:gd name="connsiteX249" fmla="*/ 3051147 w 4467224"/>
                <a:gd name="connsiteY249" fmla="*/ 739201 h 2647192"/>
                <a:gd name="connsiteX250" fmla="*/ 3050655 w 4467224"/>
                <a:gd name="connsiteY250" fmla="*/ 755165 h 2647192"/>
                <a:gd name="connsiteX251" fmla="*/ 3081854 w 4467224"/>
                <a:gd name="connsiteY251" fmla="*/ 756310 h 2647192"/>
                <a:gd name="connsiteX252" fmla="*/ 3133796 w 4467224"/>
                <a:gd name="connsiteY252" fmla="*/ 764478 h 2647192"/>
                <a:gd name="connsiteX253" fmla="*/ 3160853 w 4467224"/>
                <a:gd name="connsiteY253" fmla="*/ 825675 h 2647192"/>
                <a:gd name="connsiteX254" fmla="*/ 3183975 w 4467224"/>
                <a:gd name="connsiteY254" fmla="*/ 849179 h 2647192"/>
                <a:gd name="connsiteX255" fmla="*/ 3199718 w 4467224"/>
                <a:gd name="connsiteY255" fmla="*/ 860265 h 2647192"/>
                <a:gd name="connsiteX256" fmla="*/ 3168232 w 4467224"/>
                <a:gd name="connsiteY256" fmla="*/ 889534 h 2647192"/>
                <a:gd name="connsiteX257" fmla="*/ 3193814 w 4467224"/>
                <a:gd name="connsiteY257" fmla="*/ 881552 h 2647192"/>
                <a:gd name="connsiteX258" fmla="*/ 3211525 w 4467224"/>
                <a:gd name="connsiteY258" fmla="*/ 879778 h 2647192"/>
                <a:gd name="connsiteX259" fmla="*/ 3240550 w 4467224"/>
                <a:gd name="connsiteY259" fmla="*/ 862483 h 2647192"/>
                <a:gd name="connsiteX260" fmla="*/ 3258260 w 4467224"/>
                <a:gd name="connsiteY260" fmla="*/ 873569 h 2647192"/>
                <a:gd name="connsiteX261" fmla="*/ 3274495 w 4467224"/>
                <a:gd name="connsiteY261" fmla="*/ 884656 h 2647192"/>
                <a:gd name="connsiteX262" fmla="*/ 3253341 w 4467224"/>
                <a:gd name="connsiteY262" fmla="*/ 895299 h 2647192"/>
                <a:gd name="connsiteX263" fmla="*/ 3244486 w 4467224"/>
                <a:gd name="connsiteY263" fmla="*/ 905942 h 2647192"/>
                <a:gd name="connsiteX264" fmla="*/ 3246945 w 4467224"/>
                <a:gd name="connsiteY264" fmla="*/ 919246 h 2647192"/>
                <a:gd name="connsiteX265" fmla="*/ 3260720 w 4467224"/>
                <a:gd name="connsiteY265" fmla="*/ 919246 h 2647192"/>
                <a:gd name="connsiteX266" fmla="*/ 3277939 w 4467224"/>
                <a:gd name="connsiteY266" fmla="*/ 901507 h 2647192"/>
                <a:gd name="connsiteX267" fmla="*/ 3281382 w 4467224"/>
                <a:gd name="connsiteY267" fmla="*/ 917472 h 2647192"/>
                <a:gd name="connsiteX268" fmla="*/ 3307948 w 4467224"/>
                <a:gd name="connsiteY268" fmla="*/ 947184 h 2647192"/>
                <a:gd name="connsiteX269" fmla="*/ 3333038 w 4467224"/>
                <a:gd name="connsiteY269" fmla="*/ 1011042 h 2647192"/>
                <a:gd name="connsiteX270" fmla="*/ 3379144 w 4467224"/>
                <a:gd name="connsiteY270" fmla="*/ 1020148 h 2647192"/>
                <a:gd name="connsiteX271" fmla="*/ 3380758 w 4467224"/>
                <a:gd name="connsiteY271" fmla="*/ 1009712 h 2647192"/>
                <a:gd name="connsiteX272" fmla="*/ 3366983 w 4467224"/>
                <a:gd name="connsiteY272" fmla="*/ 997295 h 2647192"/>
                <a:gd name="connsiteX273" fmla="*/ 3365999 w 4467224"/>
                <a:gd name="connsiteY273" fmla="*/ 980443 h 2647192"/>
                <a:gd name="connsiteX274" fmla="*/ 3352716 w 4467224"/>
                <a:gd name="connsiteY274" fmla="*/ 962705 h 2647192"/>
                <a:gd name="connsiteX275" fmla="*/ 3393548 w 4467224"/>
                <a:gd name="connsiteY275" fmla="*/ 945410 h 2647192"/>
                <a:gd name="connsiteX276" fmla="*/ 3449140 w 4467224"/>
                <a:gd name="connsiteY276" fmla="*/ 944523 h 2647192"/>
                <a:gd name="connsiteX277" fmla="*/ 3531788 w 4467224"/>
                <a:gd name="connsiteY277" fmla="*/ 922793 h 2647192"/>
                <a:gd name="connsiteX278" fmla="*/ 3570161 w 4467224"/>
                <a:gd name="connsiteY278" fmla="*/ 898403 h 2647192"/>
                <a:gd name="connsiteX279" fmla="*/ 3611485 w 4467224"/>
                <a:gd name="connsiteY279" fmla="*/ 872239 h 2647192"/>
                <a:gd name="connsiteX280" fmla="*/ 3640442 w 4467224"/>
                <a:gd name="connsiteY280" fmla="*/ 883759 h 2647192"/>
                <a:gd name="connsiteX281" fmla="*/ 3609025 w 4467224"/>
                <a:gd name="connsiteY281" fmla="*/ 901064 h 2647192"/>
                <a:gd name="connsiteX282" fmla="*/ 3639527 w 4467224"/>
                <a:gd name="connsiteY282" fmla="*/ 916142 h 2647192"/>
                <a:gd name="connsiteX283" fmla="*/ 3656745 w 4467224"/>
                <a:gd name="connsiteY283" fmla="*/ 930776 h 2647192"/>
                <a:gd name="connsiteX284" fmla="*/ 3672488 w 4467224"/>
                <a:gd name="connsiteY284" fmla="*/ 929445 h 2647192"/>
                <a:gd name="connsiteX285" fmla="*/ 3684787 w 4467224"/>
                <a:gd name="connsiteY285" fmla="*/ 944966 h 2647192"/>
                <a:gd name="connsiteX286" fmla="*/ 3682327 w 4467224"/>
                <a:gd name="connsiteY286" fmla="*/ 956940 h 2647192"/>
                <a:gd name="connsiteX287" fmla="*/ 3710860 w 4467224"/>
                <a:gd name="connsiteY287" fmla="*/ 978226 h 2647192"/>
                <a:gd name="connsiteX288" fmla="*/ 3732015 w 4467224"/>
                <a:gd name="connsiteY288" fmla="*/ 989312 h 2647192"/>
                <a:gd name="connsiteX289" fmla="*/ 3734966 w 4467224"/>
                <a:gd name="connsiteY289" fmla="*/ 1004390 h 2647192"/>
                <a:gd name="connsiteX290" fmla="*/ 3727095 w 4467224"/>
                <a:gd name="connsiteY290" fmla="*/ 1019468 h 2647192"/>
                <a:gd name="connsiteX291" fmla="*/ 3721192 w 4467224"/>
                <a:gd name="connsiteY291" fmla="*/ 1049623 h 2647192"/>
                <a:gd name="connsiteX292" fmla="*/ 3703481 w 4467224"/>
                <a:gd name="connsiteY292" fmla="*/ 1061153 h 2647192"/>
                <a:gd name="connsiteX293" fmla="*/ 3710860 w 4467224"/>
                <a:gd name="connsiteY293" fmla="*/ 1078005 h 2647192"/>
                <a:gd name="connsiteX294" fmla="*/ 3667728 w 4467224"/>
                <a:gd name="connsiteY294" fmla="*/ 1115461 h 2647192"/>
                <a:gd name="connsiteX295" fmla="*/ 3683311 w 4467224"/>
                <a:gd name="connsiteY295" fmla="*/ 1116586 h 2647192"/>
                <a:gd name="connsiteX296" fmla="*/ 3690198 w 4467224"/>
                <a:gd name="connsiteY296" fmla="*/ 1138759 h 2647192"/>
                <a:gd name="connsiteX297" fmla="*/ 3726603 w 4467224"/>
                <a:gd name="connsiteY297" fmla="*/ 1170688 h 2647192"/>
                <a:gd name="connsiteX298" fmla="*/ 3748249 w 4467224"/>
                <a:gd name="connsiteY298" fmla="*/ 1173792 h 2647192"/>
                <a:gd name="connsiteX299" fmla="*/ 3756120 w 4467224"/>
                <a:gd name="connsiteY299" fmla="*/ 1182218 h 2647192"/>
                <a:gd name="connsiteX300" fmla="*/ 3767927 w 4467224"/>
                <a:gd name="connsiteY300" fmla="*/ 1185765 h 2647192"/>
                <a:gd name="connsiteX301" fmla="*/ 3794493 w 4467224"/>
                <a:gd name="connsiteY301" fmla="*/ 1224347 h 2647192"/>
                <a:gd name="connsiteX302" fmla="*/ 3790923 w 4467224"/>
                <a:gd name="connsiteY302" fmla="*/ 1236336 h 2647192"/>
                <a:gd name="connsiteX303" fmla="*/ 3795969 w 4467224"/>
                <a:gd name="connsiteY303" fmla="*/ 1242528 h 2647192"/>
                <a:gd name="connsiteX304" fmla="*/ 3824502 w 4467224"/>
                <a:gd name="connsiteY304" fmla="*/ 1244746 h 2647192"/>
                <a:gd name="connsiteX305" fmla="*/ 3864454 w 4467224"/>
                <a:gd name="connsiteY305" fmla="*/ 1293155 h 2647192"/>
                <a:gd name="connsiteX306" fmla="*/ 3850576 w 4467224"/>
                <a:gd name="connsiteY306" fmla="*/ 1311708 h 2647192"/>
                <a:gd name="connsiteX307" fmla="*/ 3833850 w 4467224"/>
                <a:gd name="connsiteY307" fmla="*/ 1314369 h 2647192"/>
                <a:gd name="connsiteX308" fmla="*/ 3815647 w 4467224"/>
                <a:gd name="connsiteY308" fmla="*/ 1325899 h 2647192"/>
                <a:gd name="connsiteX309" fmla="*/ 3798921 w 4467224"/>
                <a:gd name="connsiteY309" fmla="*/ 1344524 h 2647192"/>
                <a:gd name="connsiteX310" fmla="*/ 3787606 w 4467224"/>
                <a:gd name="connsiteY310" fmla="*/ 1366254 h 2647192"/>
                <a:gd name="connsiteX311" fmla="*/ 3762516 w 4467224"/>
                <a:gd name="connsiteY311" fmla="*/ 1371575 h 2647192"/>
                <a:gd name="connsiteX312" fmla="*/ 3758580 w 4467224"/>
                <a:gd name="connsiteY312" fmla="*/ 1387983 h 2647192"/>
                <a:gd name="connsiteX313" fmla="*/ 3742346 w 4467224"/>
                <a:gd name="connsiteY313" fmla="*/ 1400844 h 2647192"/>
                <a:gd name="connsiteX314" fmla="*/ 3748741 w 4467224"/>
                <a:gd name="connsiteY314" fmla="*/ 1415035 h 2647192"/>
                <a:gd name="connsiteX315" fmla="*/ 3756612 w 4467224"/>
                <a:gd name="connsiteY315" fmla="*/ 1430112 h 2647192"/>
                <a:gd name="connsiteX316" fmla="*/ 3790065 w 4467224"/>
                <a:gd name="connsiteY316" fmla="*/ 1427008 h 2647192"/>
                <a:gd name="connsiteX317" fmla="*/ 3816173 w 4467224"/>
                <a:gd name="connsiteY317" fmla="*/ 1449934 h 2647192"/>
                <a:gd name="connsiteX318" fmla="*/ 3850084 w 4467224"/>
                <a:gd name="connsiteY318" fmla="*/ 1493527 h 2647192"/>
                <a:gd name="connsiteX319" fmla="*/ 3854390 w 4467224"/>
                <a:gd name="connsiteY319" fmla="*/ 1496450 h 2647192"/>
                <a:gd name="connsiteX320" fmla="*/ 3865335 w 4467224"/>
                <a:gd name="connsiteY320" fmla="*/ 1493084 h 2647192"/>
                <a:gd name="connsiteX321" fmla="*/ 3929289 w 4467224"/>
                <a:gd name="connsiteY321" fmla="*/ 1542751 h 2647192"/>
                <a:gd name="connsiteX322" fmla="*/ 3991276 w 4467224"/>
                <a:gd name="connsiteY322" fmla="*/ 1563150 h 2647192"/>
                <a:gd name="connsiteX323" fmla="*/ 4017349 w 4467224"/>
                <a:gd name="connsiteY323" fmla="*/ 1578228 h 2647192"/>
                <a:gd name="connsiteX324" fmla="*/ 4039487 w 4467224"/>
                <a:gd name="connsiteY324" fmla="*/ 1577785 h 2647192"/>
                <a:gd name="connsiteX325" fmla="*/ 4059166 w 4467224"/>
                <a:gd name="connsiteY325" fmla="*/ 1594636 h 2647192"/>
                <a:gd name="connsiteX326" fmla="*/ 4096554 w 4467224"/>
                <a:gd name="connsiteY326" fmla="*/ 1603062 h 2647192"/>
                <a:gd name="connsiteX327" fmla="*/ 4141322 w 4467224"/>
                <a:gd name="connsiteY327" fmla="*/ 1599514 h 2647192"/>
                <a:gd name="connsiteX328" fmla="*/ 4174775 w 4467224"/>
                <a:gd name="connsiteY328" fmla="*/ 1612374 h 2647192"/>
                <a:gd name="connsiteX329" fmla="*/ 4234794 w 4467224"/>
                <a:gd name="connsiteY329" fmla="*/ 1564481 h 2647192"/>
                <a:gd name="connsiteX330" fmla="*/ 4269723 w 4467224"/>
                <a:gd name="connsiteY330" fmla="*/ 1578228 h 2647192"/>
                <a:gd name="connsiteX331" fmla="*/ 4277594 w 4467224"/>
                <a:gd name="connsiteY331" fmla="*/ 1607053 h 2647192"/>
                <a:gd name="connsiteX332" fmla="*/ 4249061 w 4467224"/>
                <a:gd name="connsiteY332" fmla="*/ 1639869 h 2647192"/>
                <a:gd name="connsiteX333" fmla="*/ 4212656 w 4467224"/>
                <a:gd name="connsiteY333" fmla="*/ 1660268 h 2647192"/>
                <a:gd name="connsiteX334" fmla="*/ 4248077 w 4467224"/>
                <a:gd name="connsiteY334" fmla="*/ 1678450 h 2647192"/>
                <a:gd name="connsiteX335" fmla="*/ 4273184 w 4467224"/>
                <a:gd name="connsiteY335" fmla="*/ 1674676 h 2647192"/>
                <a:gd name="connsiteX336" fmla="*/ 4277468 w 4467224"/>
                <a:gd name="connsiteY336" fmla="*/ 1682596 h 2647192"/>
                <a:gd name="connsiteX337" fmla="*/ 4300224 w 4467224"/>
                <a:gd name="connsiteY337" fmla="*/ 1776455 h 2647192"/>
                <a:gd name="connsiteX338" fmla="*/ 4327774 w 4467224"/>
                <a:gd name="connsiteY338" fmla="*/ 1818140 h 2647192"/>
                <a:gd name="connsiteX339" fmla="*/ 4317443 w 4467224"/>
                <a:gd name="connsiteY339" fmla="*/ 1921023 h 2647192"/>
                <a:gd name="connsiteX340" fmla="*/ 4318848 w 4467224"/>
                <a:gd name="connsiteY340" fmla="*/ 1931049 h 2647192"/>
                <a:gd name="connsiteX341" fmla="*/ 4337613 w 4467224"/>
                <a:gd name="connsiteY341" fmla="*/ 1969804 h 2647192"/>
                <a:gd name="connsiteX342" fmla="*/ 4467224 w 4467224"/>
                <a:gd name="connsiteY342" fmla="*/ 2289300 h 2647192"/>
                <a:gd name="connsiteX343" fmla="*/ 4339240 w 4467224"/>
                <a:gd name="connsiteY343" fmla="*/ 2336199 h 2647192"/>
                <a:gd name="connsiteX344" fmla="*/ 4295588 w 4467224"/>
                <a:gd name="connsiteY344" fmla="*/ 2412610 h 2647192"/>
                <a:gd name="connsiteX345" fmla="*/ 4111192 w 4467224"/>
                <a:gd name="connsiteY345" fmla="*/ 2408421 h 2647192"/>
                <a:gd name="connsiteX346" fmla="*/ 4253605 w 4467224"/>
                <a:gd name="connsiteY346" fmla="*/ 2200956 h 2647192"/>
                <a:gd name="connsiteX347" fmla="*/ 4229095 w 4467224"/>
                <a:gd name="connsiteY347" fmla="*/ 2137571 h 2647192"/>
                <a:gd name="connsiteX348" fmla="*/ 4143622 w 4467224"/>
                <a:gd name="connsiteY348" fmla="*/ 2101744 h 2647192"/>
                <a:gd name="connsiteX349" fmla="*/ 4085047 w 4467224"/>
                <a:gd name="connsiteY349" fmla="*/ 2146389 h 2647192"/>
                <a:gd name="connsiteX350" fmla="*/ 4023833 w 4467224"/>
                <a:gd name="connsiteY350" fmla="*/ 2121366 h 2647192"/>
                <a:gd name="connsiteX351" fmla="*/ 3897567 w 4467224"/>
                <a:gd name="connsiteY351" fmla="*/ 2141363 h 2647192"/>
                <a:gd name="connsiteX352" fmla="*/ 3840317 w 4467224"/>
                <a:gd name="connsiteY352" fmla="*/ 2002862 h 2647192"/>
                <a:gd name="connsiteX353" fmla="*/ 3805751 w 4467224"/>
                <a:gd name="connsiteY353" fmla="*/ 1959318 h 2647192"/>
                <a:gd name="connsiteX354" fmla="*/ 3740766 w 4467224"/>
                <a:gd name="connsiteY354" fmla="*/ 1915224 h 2647192"/>
                <a:gd name="connsiteX355" fmla="*/ 3721535 w 4467224"/>
                <a:gd name="connsiteY355" fmla="*/ 1969791 h 2647192"/>
                <a:gd name="connsiteX356" fmla="*/ 3756729 w 4467224"/>
                <a:gd name="connsiteY356" fmla="*/ 2017192 h 2647192"/>
                <a:gd name="connsiteX357" fmla="*/ 3679426 w 4467224"/>
                <a:gd name="connsiteY357" fmla="*/ 2037035 h 2647192"/>
                <a:gd name="connsiteX358" fmla="*/ 3590811 w 4467224"/>
                <a:gd name="connsiteY358" fmla="*/ 2073964 h 2647192"/>
                <a:gd name="connsiteX359" fmla="*/ 3520421 w 4467224"/>
                <a:gd name="connsiteY359" fmla="*/ 2163807 h 2647192"/>
                <a:gd name="connsiteX360" fmla="*/ 3453802 w 4467224"/>
                <a:gd name="connsiteY360" fmla="*/ 2181996 h 2647192"/>
                <a:gd name="connsiteX361" fmla="*/ 3423007 w 4467224"/>
                <a:gd name="connsiteY361" fmla="*/ 2291681 h 2647192"/>
                <a:gd name="connsiteX362" fmla="*/ 3387184 w 4467224"/>
                <a:gd name="connsiteY362" fmla="*/ 2322547 h 2647192"/>
                <a:gd name="connsiteX363" fmla="*/ 3368329 w 4467224"/>
                <a:gd name="connsiteY363" fmla="*/ 2353413 h 2647192"/>
                <a:gd name="connsiteX364" fmla="*/ 3343190 w 4467224"/>
                <a:gd name="connsiteY364" fmla="*/ 2325303 h 2647192"/>
                <a:gd name="connsiteX365" fmla="*/ 3309881 w 4467224"/>
                <a:gd name="connsiteY365" fmla="*/ 2349003 h 2647192"/>
                <a:gd name="connsiteX366" fmla="*/ 3280971 w 4467224"/>
                <a:gd name="connsiteY366" fmla="*/ 2387035 h 2647192"/>
                <a:gd name="connsiteX367" fmla="*/ 3279840 w 4467224"/>
                <a:gd name="connsiteY367" fmla="*/ 2430358 h 2647192"/>
                <a:gd name="connsiteX368" fmla="*/ 3264843 w 4467224"/>
                <a:gd name="connsiteY368" fmla="*/ 2422946 h 2647192"/>
                <a:gd name="connsiteX369" fmla="*/ 3258220 w 4467224"/>
                <a:gd name="connsiteY369" fmla="*/ 2416574 h 2647192"/>
                <a:gd name="connsiteX370" fmla="*/ 3205553 w 4467224"/>
                <a:gd name="connsiteY370" fmla="*/ 2359476 h 2647192"/>
                <a:gd name="connsiteX371" fmla="*/ 3060413 w 4467224"/>
                <a:gd name="connsiteY371" fmla="*/ 2478279 h 2647192"/>
                <a:gd name="connsiteX372" fmla="*/ 2983700 w 4467224"/>
                <a:gd name="connsiteY372" fmla="*/ 2443207 h 2647192"/>
                <a:gd name="connsiteX373" fmla="*/ 2866172 w 4467224"/>
                <a:gd name="connsiteY373" fmla="*/ 2507773 h 2647192"/>
                <a:gd name="connsiteX374" fmla="*/ 2787633 w 4467224"/>
                <a:gd name="connsiteY374" fmla="*/ 2568607 h 2647192"/>
                <a:gd name="connsiteX375" fmla="*/ 2765397 w 4467224"/>
                <a:gd name="connsiteY375" fmla="*/ 2547372 h 2647192"/>
                <a:gd name="connsiteX376" fmla="*/ 2738567 w 4467224"/>
                <a:gd name="connsiteY376" fmla="*/ 2543929 h 2647192"/>
                <a:gd name="connsiteX377" fmla="*/ 2774558 w 4467224"/>
                <a:gd name="connsiteY377" fmla="*/ 2518677 h 2647192"/>
                <a:gd name="connsiteX378" fmla="*/ 2771941 w 4467224"/>
                <a:gd name="connsiteY378" fmla="*/ 2504330 h 2647192"/>
                <a:gd name="connsiteX379" fmla="*/ 2745111 w 4467224"/>
                <a:gd name="connsiteY379" fmla="*/ 2504904 h 2647192"/>
                <a:gd name="connsiteX380" fmla="*/ 2718936 w 4467224"/>
                <a:gd name="connsiteY380" fmla="*/ 2524416 h 2647192"/>
                <a:gd name="connsiteX381" fmla="*/ 2707597 w 4467224"/>
                <a:gd name="connsiteY381" fmla="*/ 2507898 h 2647192"/>
                <a:gd name="connsiteX382" fmla="*/ 2669227 w 4467224"/>
                <a:gd name="connsiteY382" fmla="*/ 2533473 h 2647192"/>
                <a:gd name="connsiteX383" fmla="*/ 2631903 w 4467224"/>
                <a:gd name="connsiteY383" fmla="*/ 2508347 h 2647192"/>
                <a:gd name="connsiteX384" fmla="*/ 2583632 w 4467224"/>
                <a:gd name="connsiteY384" fmla="*/ 2508437 h 2647192"/>
                <a:gd name="connsiteX385" fmla="*/ 2543561 w 4467224"/>
                <a:gd name="connsiteY385" fmla="*/ 2522121 h 2647192"/>
                <a:gd name="connsiteX386" fmla="*/ 2505019 w 4467224"/>
                <a:gd name="connsiteY386" fmla="*/ 2511494 h 2647192"/>
                <a:gd name="connsiteX387" fmla="*/ 2525901 w 4467224"/>
                <a:gd name="connsiteY387" fmla="*/ 2475544 h 2647192"/>
                <a:gd name="connsiteX388" fmla="*/ 2421672 w 4467224"/>
                <a:gd name="connsiteY388" fmla="*/ 2455158 h 2647192"/>
                <a:gd name="connsiteX389" fmla="*/ 2411751 w 4467224"/>
                <a:gd name="connsiteY389" fmla="*/ 2410605 h 2647192"/>
                <a:gd name="connsiteX390" fmla="*/ 2352540 w 4467224"/>
                <a:gd name="connsiteY390" fmla="*/ 2431812 h 2647192"/>
                <a:gd name="connsiteX391" fmla="*/ 2259865 w 4467224"/>
                <a:gd name="connsiteY391" fmla="*/ 2386497 h 2647192"/>
                <a:gd name="connsiteX392" fmla="*/ 2230767 w 4467224"/>
                <a:gd name="connsiteY392" fmla="*/ 2410785 h 2647192"/>
                <a:gd name="connsiteX393" fmla="*/ 2185614 w 4467224"/>
                <a:gd name="connsiteY393" fmla="*/ 2410785 h 2647192"/>
                <a:gd name="connsiteX394" fmla="*/ 2157449 w 4467224"/>
                <a:gd name="connsiteY394" fmla="*/ 2419321 h 2647192"/>
                <a:gd name="connsiteX395" fmla="*/ 2132609 w 4467224"/>
                <a:gd name="connsiteY395" fmla="*/ 2376351 h 2647192"/>
                <a:gd name="connsiteX396" fmla="*/ 2093347 w 4467224"/>
                <a:gd name="connsiteY396" fmla="*/ 2355117 h 2647192"/>
                <a:gd name="connsiteX397" fmla="*/ 2094751 w 4467224"/>
                <a:gd name="connsiteY397" fmla="*/ 2329274 h 2647192"/>
                <a:gd name="connsiteX398" fmla="*/ 2058722 w 4467224"/>
                <a:gd name="connsiteY398" fmla="*/ 2312098 h 2647192"/>
                <a:gd name="connsiteX399" fmla="*/ 1983434 w 4467224"/>
                <a:gd name="connsiteY399" fmla="*/ 2282157 h 2647192"/>
                <a:gd name="connsiteX400" fmla="*/ 1961248 w 4467224"/>
                <a:gd name="connsiteY400" fmla="*/ 2289916 h 2647192"/>
                <a:gd name="connsiteX401" fmla="*/ 1898808 w 4467224"/>
                <a:gd name="connsiteY401" fmla="*/ 2227658 h 2647192"/>
                <a:gd name="connsiteX402" fmla="*/ 1829631 w 4467224"/>
                <a:gd name="connsiteY402" fmla="*/ 2262145 h 2647192"/>
                <a:gd name="connsiteX403" fmla="*/ 1809345 w 4467224"/>
                <a:gd name="connsiteY403" fmla="*/ 2230581 h 2647192"/>
                <a:gd name="connsiteX404" fmla="*/ 1745092 w 4467224"/>
                <a:gd name="connsiteY404" fmla="*/ 2251565 h 2647192"/>
                <a:gd name="connsiteX405" fmla="*/ 1729510 w 4467224"/>
                <a:gd name="connsiteY405" fmla="*/ 2214512 h 2647192"/>
                <a:gd name="connsiteX406" fmla="*/ 1705618 w 4467224"/>
                <a:gd name="connsiteY406" fmla="*/ 2206740 h 2647192"/>
                <a:gd name="connsiteX407" fmla="*/ 1663418 w 4467224"/>
                <a:gd name="connsiteY407" fmla="*/ 2275919 h 2647192"/>
                <a:gd name="connsiteX408" fmla="*/ 1663731 w 4467224"/>
                <a:gd name="connsiteY408" fmla="*/ 2328916 h 2647192"/>
                <a:gd name="connsiteX409" fmla="*/ 1620170 w 4467224"/>
                <a:gd name="connsiteY409" fmla="*/ 2348780 h 2647192"/>
                <a:gd name="connsiteX410" fmla="*/ 1580688 w 4467224"/>
                <a:gd name="connsiteY410" fmla="*/ 2379250 h 2647192"/>
                <a:gd name="connsiteX411" fmla="*/ 1519454 w 4467224"/>
                <a:gd name="connsiteY411" fmla="*/ 2375777 h 2647192"/>
                <a:gd name="connsiteX412" fmla="*/ 1485309 w 4467224"/>
                <a:gd name="connsiteY412" fmla="*/ 2425889 h 2647192"/>
                <a:gd name="connsiteX413" fmla="*/ 1429803 w 4467224"/>
                <a:gd name="connsiteY413" fmla="*/ 2409063 h 2647192"/>
                <a:gd name="connsiteX414" fmla="*/ 1406217 w 4467224"/>
                <a:gd name="connsiteY414" fmla="*/ 2410184 h 2647192"/>
                <a:gd name="connsiteX415" fmla="*/ 1402426 w 4467224"/>
                <a:gd name="connsiteY415" fmla="*/ 2456484 h 2647192"/>
                <a:gd name="connsiteX416" fmla="*/ 1318897 w 4467224"/>
                <a:gd name="connsiteY416" fmla="*/ 2478434 h 2647192"/>
                <a:gd name="connsiteX417" fmla="*/ 1198693 w 4467224"/>
                <a:gd name="connsiteY417" fmla="*/ 2431178 h 2647192"/>
                <a:gd name="connsiteX418" fmla="*/ 1097044 w 4467224"/>
                <a:gd name="connsiteY418" fmla="*/ 2493616 h 2647192"/>
                <a:gd name="connsiteX419" fmla="*/ 1089590 w 4467224"/>
                <a:gd name="connsiteY419" fmla="*/ 2618752 h 2647192"/>
                <a:gd name="connsiteX420" fmla="*/ 911856 w 4467224"/>
                <a:gd name="connsiteY420" fmla="*/ 2596704 h 2647192"/>
                <a:gd name="connsiteX421" fmla="*/ 897168 w 4467224"/>
                <a:gd name="connsiteY421" fmla="*/ 2647192 h 2647192"/>
                <a:gd name="connsiteX422" fmla="*/ 742166 w 4467224"/>
                <a:gd name="connsiteY422" fmla="*/ 2624264 h 2647192"/>
                <a:gd name="connsiteX423" fmla="*/ 715716 w 4467224"/>
                <a:gd name="connsiteY423" fmla="*/ 2597352 h 2647192"/>
                <a:gd name="connsiteX424" fmla="*/ 691725 w 4467224"/>
                <a:gd name="connsiteY424" fmla="*/ 2547189 h 2647192"/>
                <a:gd name="connsiteX425" fmla="*/ 565292 w 4467224"/>
                <a:gd name="connsiteY425" fmla="*/ 2472688 h 2647192"/>
                <a:gd name="connsiteX426" fmla="*/ 380316 w 4467224"/>
                <a:gd name="connsiteY426" fmla="*/ 2261601 h 2647192"/>
                <a:gd name="connsiteX427" fmla="*/ 277498 w 4467224"/>
                <a:gd name="connsiteY427" fmla="*/ 2325459 h 2647192"/>
                <a:gd name="connsiteX428" fmla="*/ 122039 w 4467224"/>
                <a:gd name="connsiteY428" fmla="*/ 2229671 h 2647192"/>
                <a:gd name="connsiteX429" fmla="*/ 0 w 4467224"/>
                <a:gd name="connsiteY429" fmla="*/ 2221369 h 2647192"/>
                <a:gd name="connsiteX430" fmla="*/ 21188 w 4467224"/>
                <a:gd name="connsiteY430" fmla="*/ 2190203 h 2647192"/>
                <a:gd name="connsiteX431" fmla="*/ 42342 w 4467224"/>
                <a:gd name="connsiteY431" fmla="*/ 2081112 h 2647192"/>
                <a:gd name="connsiteX432" fmla="*/ 98917 w 4467224"/>
                <a:gd name="connsiteY432" fmla="*/ 2073130 h 2647192"/>
                <a:gd name="connsiteX433" fmla="*/ 121547 w 4467224"/>
                <a:gd name="connsiteY433" fmla="*/ 2037210 h 2647192"/>
                <a:gd name="connsiteX434" fmla="*/ 200260 w 4467224"/>
                <a:gd name="connsiteY434" fmla="*/ 2006611 h 2647192"/>
                <a:gd name="connsiteX435" fmla="*/ 217971 w 4467224"/>
                <a:gd name="connsiteY435" fmla="*/ 1983994 h 2647192"/>
                <a:gd name="connsiteX436" fmla="*/ 245028 w 4467224"/>
                <a:gd name="connsiteY436" fmla="*/ 1978673 h 2647192"/>
                <a:gd name="connsiteX437" fmla="*/ 253392 w 4467224"/>
                <a:gd name="connsiteY437" fmla="*/ 1942309 h 2647192"/>
                <a:gd name="connsiteX438" fmla="*/ 264215 w 4467224"/>
                <a:gd name="connsiteY438" fmla="*/ 1881111 h 2647192"/>
                <a:gd name="connsiteX439" fmla="*/ 350799 w 4467224"/>
                <a:gd name="connsiteY439" fmla="*/ 1878894 h 2647192"/>
                <a:gd name="connsiteX440" fmla="*/ 377857 w 4467224"/>
                <a:gd name="connsiteY440" fmla="*/ 1923684 h 2647192"/>
                <a:gd name="connsiteX441" fmla="*/ 410326 w 4467224"/>
                <a:gd name="connsiteY441" fmla="*/ 1870468 h 2647192"/>
                <a:gd name="connsiteX442" fmla="*/ 390647 w 4467224"/>
                <a:gd name="connsiteY442" fmla="*/ 1819027 h 2647192"/>
                <a:gd name="connsiteX443" fmla="*/ 407374 w 4467224"/>
                <a:gd name="connsiteY443" fmla="*/ 1783994 h 2647192"/>
                <a:gd name="connsiteX444" fmla="*/ 392615 w 4467224"/>
                <a:gd name="connsiteY444" fmla="*/ 1725457 h 2647192"/>
                <a:gd name="connsiteX445" fmla="*/ 389332 w 4467224"/>
                <a:gd name="connsiteY445" fmla="*/ 1696477 h 2647192"/>
                <a:gd name="connsiteX446" fmla="*/ 355719 w 4467224"/>
                <a:gd name="connsiteY446" fmla="*/ 1666033 h 2647192"/>
                <a:gd name="connsiteX447" fmla="*/ 293732 w 4467224"/>
                <a:gd name="connsiteY447" fmla="*/ 1666477 h 2647192"/>
                <a:gd name="connsiteX448" fmla="*/ 242569 w 4467224"/>
                <a:gd name="connsiteY448" fmla="*/ 1634991 h 2647192"/>
                <a:gd name="connsiteX449" fmla="*/ 234697 w 4467224"/>
                <a:gd name="connsiteY449" fmla="*/ 1596853 h 2647192"/>
                <a:gd name="connsiteX450" fmla="*/ 178614 w 4467224"/>
                <a:gd name="connsiteY450" fmla="*/ 1587541 h 2647192"/>
                <a:gd name="connsiteX451" fmla="*/ 196325 w 4467224"/>
                <a:gd name="connsiteY451" fmla="*/ 1517917 h 2647192"/>
                <a:gd name="connsiteX452" fmla="*/ 166315 w 4467224"/>
                <a:gd name="connsiteY452" fmla="*/ 1431443 h 2647192"/>
                <a:gd name="connsiteX453" fmla="*/ 194426 w 4467224"/>
                <a:gd name="connsiteY453" fmla="*/ 1374938 h 2647192"/>
                <a:gd name="connsiteX454" fmla="*/ 231746 w 4467224"/>
                <a:gd name="connsiteY454" fmla="*/ 1371132 h 2647192"/>
                <a:gd name="connsiteX455" fmla="*/ 286353 w 4467224"/>
                <a:gd name="connsiteY455" fmla="*/ 1333881 h 2647192"/>
                <a:gd name="connsiteX456" fmla="*/ 327185 w 4467224"/>
                <a:gd name="connsiteY456" fmla="*/ 1289535 h 2647192"/>
                <a:gd name="connsiteX457" fmla="*/ 360638 w 4467224"/>
                <a:gd name="connsiteY457" fmla="*/ 1305056 h 2647192"/>
                <a:gd name="connsiteX458" fmla="*/ 360638 w 4467224"/>
                <a:gd name="connsiteY458" fmla="*/ 1332994 h 2647192"/>
                <a:gd name="connsiteX459" fmla="*/ 425473 w 4467224"/>
                <a:gd name="connsiteY459" fmla="*/ 1314132 h 2647192"/>
                <a:gd name="connsiteX460" fmla="*/ 397043 w 4467224"/>
                <a:gd name="connsiteY460" fmla="*/ 1297517 h 2647192"/>
                <a:gd name="connsiteX461" fmla="*/ 370969 w 4467224"/>
                <a:gd name="connsiteY461" fmla="*/ 1288205 h 2647192"/>
                <a:gd name="connsiteX462" fmla="*/ 346863 w 4467224"/>
                <a:gd name="connsiteY462" fmla="*/ 1287318 h 2647192"/>
                <a:gd name="connsiteX463" fmla="*/ 358178 w 4467224"/>
                <a:gd name="connsiteY463" fmla="*/ 1250954 h 2647192"/>
                <a:gd name="connsiteX464" fmla="*/ 353259 w 4467224"/>
                <a:gd name="connsiteY464" fmla="*/ 1236320 h 2647192"/>
                <a:gd name="connsiteX465" fmla="*/ 455586 w 4467224"/>
                <a:gd name="connsiteY465" fmla="*/ 1176896 h 2647192"/>
                <a:gd name="connsiteX466" fmla="*/ 515604 w 4467224"/>
                <a:gd name="connsiteY466" fmla="*/ 1150289 h 2647192"/>
                <a:gd name="connsiteX467" fmla="*/ 573163 w 4467224"/>
                <a:gd name="connsiteY467" fmla="*/ 1140976 h 2647192"/>
                <a:gd name="connsiteX468" fmla="*/ 623343 w 4467224"/>
                <a:gd name="connsiteY468" fmla="*/ 1144524 h 2647192"/>
                <a:gd name="connsiteX469" fmla="*/ 673522 w 4467224"/>
                <a:gd name="connsiteY469" fmla="*/ 1138759 h 2647192"/>
                <a:gd name="connsiteX470" fmla="*/ 705499 w 4467224"/>
                <a:gd name="connsiteY470" fmla="*/ 1183992 h 2647192"/>
                <a:gd name="connsiteX471" fmla="*/ 738461 w 4467224"/>
                <a:gd name="connsiteY471" fmla="*/ 1192417 h 2647192"/>
                <a:gd name="connsiteX472" fmla="*/ 764534 w 4467224"/>
                <a:gd name="connsiteY472" fmla="*/ 1187096 h 2647192"/>
                <a:gd name="connsiteX473" fmla="*/ 747808 w 4467224"/>
                <a:gd name="connsiteY473" fmla="*/ 1244302 h 2647192"/>
                <a:gd name="connsiteX474" fmla="*/ 772897 w 4467224"/>
                <a:gd name="connsiteY474" fmla="*/ 1278005 h 2647192"/>
                <a:gd name="connsiteX475" fmla="*/ 851610 w 4467224"/>
                <a:gd name="connsiteY475" fmla="*/ 1230555 h 2647192"/>
                <a:gd name="connsiteX476" fmla="*/ 889983 w 4467224"/>
                <a:gd name="connsiteY476" fmla="*/ 1270023 h 2647192"/>
                <a:gd name="connsiteX477" fmla="*/ 936227 w 4467224"/>
                <a:gd name="connsiteY477" fmla="*/ 1270466 h 2647192"/>
                <a:gd name="connsiteX478" fmla="*/ 943114 w 4467224"/>
                <a:gd name="connsiteY478" fmla="*/ 1299291 h 2647192"/>
                <a:gd name="connsiteX479" fmla="*/ 970664 w 4467224"/>
                <a:gd name="connsiteY479" fmla="*/ 1311708 h 2647192"/>
                <a:gd name="connsiteX480" fmla="*/ 973616 w 4467224"/>
                <a:gd name="connsiteY480" fmla="*/ 1327229 h 2647192"/>
                <a:gd name="connsiteX481" fmla="*/ 996017 w 4467224"/>
                <a:gd name="connsiteY481" fmla="*/ 1331582 h 2647192"/>
                <a:gd name="connsiteX482" fmla="*/ 988374 w 4467224"/>
                <a:gd name="connsiteY482" fmla="*/ 1313039 h 2647192"/>
                <a:gd name="connsiteX483" fmla="*/ 1011988 w 4467224"/>
                <a:gd name="connsiteY483" fmla="*/ 1285988 h 2647192"/>
                <a:gd name="connsiteX484" fmla="*/ 1025271 w 4467224"/>
                <a:gd name="connsiteY484" fmla="*/ 1283770 h 2647192"/>
                <a:gd name="connsiteX485" fmla="*/ 1026255 w 4467224"/>
                <a:gd name="connsiteY485" fmla="*/ 1230998 h 2647192"/>
                <a:gd name="connsiteX486" fmla="*/ 1016416 w 4467224"/>
                <a:gd name="connsiteY486" fmla="*/ 1220799 h 2647192"/>
                <a:gd name="connsiteX487" fmla="*/ 1055772 w 4467224"/>
                <a:gd name="connsiteY487" fmla="*/ 1195078 h 2647192"/>
                <a:gd name="connsiteX488" fmla="*/ 1037078 w 4467224"/>
                <a:gd name="connsiteY488" fmla="*/ 1171131 h 2647192"/>
                <a:gd name="connsiteX489" fmla="*/ 1060200 w 4467224"/>
                <a:gd name="connsiteY489" fmla="*/ 1142306 h 2647192"/>
                <a:gd name="connsiteX490" fmla="*/ 1084798 w 4467224"/>
                <a:gd name="connsiteY490" fmla="*/ 1129003 h 2647192"/>
                <a:gd name="connsiteX491" fmla="*/ 1067087 w 4467224"/>
                <a:gd name="connsiteY491" fmla="*/ 1119246 h 2647192"/>
                <a:gd name="connsiteX492" fmla="*/ 1076434 w 4467224"/>
                <a:gd name="connsiteY492" fmla="*/ 1104612 h 2647192"/>
                <a:gd name="connsiteX493" fmla="*/ 1095621 w 4467224"/>
                <a:gd name="connsiteY493" fmla="*/ 1118803 h 2647192"/>
                <a:gd name="connsiteX494" fmla="*/ 1130058 w 4467224"/>
                <a:gd name="connsiteY494" fmla="*/ 1105943 h 2647192"/>
                <a:gd name="connsiteX495" fmla="*/ 1142357 w 4467224"/>
                <a:gd name="connsiteY495" fmla="*/ 1056718 h 2647192"/>
                <a:gd name="connsiteX496" fmla="*/ 1189092 w 4467224"/>
                <a:gd name="connsiteY496" fmla="*/ 1027007 h 2647192"/>
                <a:gd name="connsiteX497" fmla="*/ 1173350 w 4467224"/>
                <a:gd name="connsiteY497" fmla="*/ 985321 h 2647192"/>
                <a:gd name="connsiteX498" fmla="*/ 1263572 w 4467224"/>
                <a:gd name="connsiteY498" fmla="*/ 902518 h 2647192"/>
                <a:gd name="connsiteX499" fmla="*/ 1337446 w 4467224"/>
                <a:gd name="connsiteY499" fmla="*/ 901188 h 2647192"/>
                <a:gd name="connsiteX500" fmla="*/ 1456717 w 4467224"/>
                <a:gd name="connsiteY500" fmla="*/ 917028 h 2647192"/>
                <a:gd name="connsiteX501" fmla="*/ 1570850 w 4467224"/>
                <a:gd name="connsiteY501" fmla="*/ 879778 h 2647192"/>
                <a:gd name="connsiteX502" fmla="*/ 1593480 w 4467224"/>
                <a:gd name="connsiteY502" fmla="*/ 879334 h 2647192"/>
                <a:gd name="connsiteX503" fmla="*/ 1645136 w 4467224"/>
                <a:gd name="connsiteY503" fmla="*/ 858935 h 2647192"/>
                <a:gd name="connsiteX504" fmla="*/ 1704663 w 4467224"/>
                <a:gd name="connsiteY504" fmla="*/ 864700 h 2647192"/>
                <a:gd name="connsiteX505" fmla="*/ 1726801 w 4467224"/>
                <a:gd name="connsiteY505" fmla="*/ 853170 h 2647192"/>
                <a:gd name="connsiteX506" fmla="*/ 1725325 w 4467224"/>
                <a:gd name="connsiteY506" fmla="*/ 922350 h 2647192"/>
                <a:gd name="connsiteX507" fmla="*/ 1730244 w 4467224"/>
                <a:gd name="connsiteY507" fmla="*/ 943193 h 2647192"/>
                <a:gd name="connsiteX508" fmla="*/ 1731228 w 4467224"/>
                <a:gd name="connsiteY508" fmla="*/ 974678 h 2647192"/>
                <a:gd name="connsiteX509" fmla="*/ 1767633 w 4467224"/>
                <a:gd name="connsiteY509" fmla="*/ 1006164 h 2647192"/>
                <a:gd name="connsiteX510" fmla="*/ 1805514 w 4467224"/>
                <a:gd name="connsiteY510" fmla="*/ 1007938 h 2647192"/>
                <a:gd name="connsiteX511" fmla="*/ 1808957 w 4467224"/>
                <a:gd name="connsiteY511" fmla="*/ 995077 h 2647192"/>
                <a:gd name="connsiteX512" fmla="*/ 1775504 w 4467224"/>
                <a:gd name="connsiteY512" fmla="*/ 995521 h 2647192"/>
                <a:gd name="connsiteX513" fmla="*/ 1750906 w 4467224"/>
                <a:gd name="connsiteY513" fmla="*/ 973348 h 2647192"/>
                <a:gd name="connsiteX514" fmla="*/ 1750415 w 4467224"/>
                <a:gd name="connsiteY514" fmla="*/ 905942 h 2647192"/>
                <a:gd name="connsiteX515" fmla="*/ 1792723 w 4467224"/>
                <a:gd name="connsiteY515" fmla="*/ 870022 h 2647192"/>
                <a:gd name="connsiteX516" fmla="*/ 1775996 w 4467224"/>
                <a:gd name="connsiteY516" fmla="*/ 863370 h 2647192"/>
                <a:gd name="connsiteX517" fmla="*/ 1753366 w 4467224"/>
                <a:gd name="connsiteY517" fmla="*/ 869135 h 2647192"/>
                <a:gd name="connsiteX518" fmla="*/ 1745586 w 4467224"/>
                <a:gd name="connsiteY518" fmla="*/ 859224 h 2647192"/>
                <a:gd name="connsiteX519" fmla="*/ 1795674 w 4467224"/>
                <a:gd name="connsiteY519" fmla="*/ 833214 h 2647192"/>
                <a:gd name="connsiteX520" fmla="*/ 1858153 w 4467224"/>
                <a:gd name="connsiteY520" fmla="*/ 751174 h 2647192"/>
                <a:gd name="connsiteX521" fmla="*/ 2015911 w 4467224"/>
                <a:gd name="connsiteY521" fmla="*/ 667195 h 2647192"/>
                <a:gd name="connsiteX522" fmla="*/ 2042637 w 4467224"/>
                <a:gd name="connsiteY522" fmla="*/ 633214 h 2647192"/>
                <a:gd name="connsiteX523" fmla="*/ 2066250 w 4467224"/>
                <a:gd name="connsiteY523" fmla="*/ 593302 h 2647192"/>
                <a:gd name="connsiteX524" fmla="*/ 2096752 w 4467224"/>
                <a:gd name="connsiteY524" fmla="*/ 533435 h 2647192"/>
                <a:gd name="connsiteX525" fmla="*/ 2140536 w 4467224"/>
                <a:gd name="connsiteY525" fmla="*/ 493080 h 2647192"/>
                <a:gd name="connsiteX526" fmla="*/ 2178417 w 4467224"/>
                <a:gd name="connsiteY526" fmla="*/ 437204 h 2647192"/>
                <a:gd name="connsiteX527" fmla="*/ 2213345 w 4467224"/>
                <a:gd name="connsiteY527" fmla="*/ 361372 h 2647192"/>
                <a:gd name="connsiteX528" fmla="*/ 2247714 w 4467224"/>
                <a:gd name="connsiteY528" fmla="*/ 344552 h 2647192"/>
                <a:gd name="connsiteX529" fmla="*/ 2962798 w 4467224"/>
                <a:gd name="connsiteY529" fmla="*/ 120578 h 2647192"/>
                <a:gd name="connsiteX530" fmla="*/ 2969625 w 4467224"/>
                <a:gd name="connsiteY530" fmla="*/ 120578 h 2647192"/>
                <a:gd name="connsiteX531" fmla="*/ 2980468 w 4467224"/>
                <a:gd name="connsiteY531" fmla="*/ 123389 h 2647192"/>
                <a:gd name="connsiteX532" fmla="*/ 2982878 w 4467224"/>
                <a:gd name="connsiteY532" fmla="*/ 130216 h 2647192"/>
                <a:gd name="connsiteX533" fmla="*/ 2982476 w 4467224"/>
                <a:gd name="connsiteY533" fmla="*/ 135437 h 2647192"/>
                <a:gd name="connsiteX534" fmla="*/ 2984083 w 4467224"/>
                <a:gd name="connsiteY534" fmla="*/ 139854 h 2647192"/>
                <a:gd name="connsiteX535" fmla="*/ 2984484 w 4467224"/>
                <a:gd name="connsiteY535" fmla="*/ 144272 h 2647192"/>
                <a:gd name="connsiteX536" fmla="*/ 2987295 w 4467224"/>
                <a:gd name="connsiteY536" fmla="*/ 149091 h 2647192"/>
                <a:gd name="connsiteX537" fmla="*/ 2988500 w 4467224"/>
                <a:gd name="connsiteY537" fmla="*/ 153508 h 2647192"/>
                <a:gd name="connsiteX538" fmla="*/ 2989705 w 4467224"/>
                <a:gd name="connsiteY538" fmla="*/ 156320 h 2647192"/>
                <a:gd name="connsiteX539" fmla="*/ 2992115 w 4467224"/>
                <a:gd name="connsiteY539" fmla="*/ 158729 h 2647192"/>
                <a:gd name="connsiteX540" fmla="*/ 2992918 w 4467224"/>
                <a:gd name="connsiteY540" fmla="*/ 162745 h 2647192"/>
                <a:gd name="connsiteX541" fmla="*/ 2992115 w 4467224"/>
                <a:gd name="connsiteY541" fmla="*/ 166761 h 2647192"/>
                <a:gd name="connsiteX542" fmla="*/ 2994122 w 4467224"/>
                <a:gd name="connsiteY542" fmla="*/ 169974 h 2647192"/>
                <a:gd name="connsiteX543" fmla="*/ 2995327 w 4467224"/>
                <a:gd name="connsiteY543" fmla="*/ 174391 h 2647192"/>
                <a:gd name="connsiteX544" fmla="*/ 2992918 w 4467224"/>
                <a:gd name="connsiteY544" fmla="*/ 174793 h 2647192"/>
                <a:gd name="connsiteX545" fmla="*/ 2991713 w 4467224"/>
                <a:gd name="connsiteY545" fmla="*/ 174391 h 2647192"/>
                <a:gd name="connsiteX546" fmla="*/ 2988902 w 4467224"/>
                <a:gd name="connsiteY546" fmla="*/ 180013 h 2647192"/>
                <a:gd name="connsiteX547" fmla="*/ 2987697 w 4467224"/>
                <a:gd name="connsiteY547" fmla="*/ 179612 h 2647192"/>
                <a:gd name="connsiteX548" fmla="*/ 2987697 w 4467224"/>
                <a:gd name="connsiteY548" fmla="*/ 175194 h 2647192"/>
                <a:gd name="connsiteX549" fmla="*/ 2990107 w 4467224"/>
                <a:gd name="connsiteY549" fmla="*/ 171178 h 2647192"/>
                <a:gd name="connsiteX550" fmla="*/ 2986492 w 4467224"/>
                <a:gd name="connsiteY550" fmla="*/ 166761 h 2647192"/>
                <a:gd name="connsiteX551" fmla="*/ 2988902 w 4467224"/>
                <a:gd name="connsiteY551" fmla="*/ 163548 h 2647192"/>
                <a:gd name="connsiteX552" fmla="*/ 2984886 w 4467224"/>
                <a:gd name="connsiteY552" fmla="*/ 158729 h 2647192"/>
                <a:gd name="connsiteX553" fmla="*/ 2984083 w 4467224"/>
                <a:gd name="connsiteY553" fmla="*/ 152304 h 2647192"/>
                <a:gd name="connsiteX554" fmla="*/ 2980870 w 4467224"/>
                <a:gd name="connsiteY554" fmla="*/ 152705 h 2647192"/>
                <a:gd name="connsiteX555" fmla="*/ 2980468 w 4467224"/>
                <a:gd name="connsiteY555" fmla="*/ 155918 h 2647192"/>
                <a:gd name="connsiteX556" fmla="*/ 2981271 w 4467224"/>
                <a:gd name="connsiteY556" fmla="*/ 163950 h 2647192"/>
                <a:gd name="connsiteX557" fmla="*/ 2982878 w 4467224"/>
                <a:gd name="connsiteY557" fmla="*/ 173186 h 2647192"/>
                <a:gd name="connsiteX558" fmla="*/ 2983280 w 4467224"/>
                <a:gd name="connsiteY558" fmla="*/ 182423 h 2647192"/>
                <a:gd name="connsiteX559" fmla="*/ 2978862 w 4467224"/>
                <a:gd name="connsiteY559" fmla="*/ 182021 h 2647192"/>
                <a:gd name="connsiteX560" fmla="*/ 2979665 w 4467224"/>
                <a:gd name="connsiteY560" fmla="*/ 176801 h 2647192"/>
                <a:gd name="connsiteX561" fmla="*/ 2978862 w 4467224"/>
                <a:gd name="connsiteY561" fmla="*/ 169170 h 2647192"/>
                <a:gd name="connsiteX562" fmla="*/ 2974846 w 4467224"/>
                <a:gd name="connsiteY562" fmla="*/ 161942 h 2647192"/>
                <a:gd name="connsiteX563" fmla="*/ 2971633 w 4467224"/>
                <a:gd name="connsiteY563" fmla="*/ 155115 h 2647192"/>
                <a:gd name="connsiteX564" fmla="*/ 2967617 w 4467224"/>
                <a:gd name="connsiteY564" fmla="*/ 152304 h 2647192"/>
                <a:gd name="connsiteX565" fmla="*/ 2973240 w 4467224"/>
                <a:gd name="connsiteY565" fmla="*/ 149091 h 2647192"/>
                <a:gd name="connsiteX566" fmla="*/ 2974846 w 4467224"/>
                <a:gd name="connsiteY566" fmla="*/ 142264 h 2647192"/>
                <a:gd name="connsiteX567" fmla="*/ 2974444 w 4467224"/>
                <a:gd name="connsiteY567" fmla="*/ 137043 h 2647192"/>
                <a:gd name="connsiteX568" fmla="*/ 2966814 w 4467224"/>
                <a:gd name="connsiteY568" fmla="*/ 144272 h 2647192"/>
                <a:gd name="connsiteX569" fmla="*/ 2963200 w 4467224"/>
                <a:gd name="connsiteY569" fmla="*/ 149493 h 2647192"/>
                <a:gd name="connsiteX570" fmla="*/ 2960389 w 4467224"/>
                <a:gd name="connsiteY570" fmla="*/ 159934 h 2647192"/>
                <a:gd name="connsiteX571" fmla="*/ 2956373 w 4467224"/>
                <a:gd name="connsiteY571" fmla="*/ 163950 h 2647192"/>
                <a:gd name="connsiteX572" fmla="*/ 2952758 w 4467224"/>
                <a:gd name="connsiteY572" fmla="*/ 164351 h 2647192"/>
                <a:gd name="connsiteX573" fmla="*/ 2944325 w 4467224"/>
                <a:gd name="connsiteY573" fmla="*/ 163548 h 2647192"/>
                <a:gd name="connsiteX574" fmla="*/ 2941112 w 4467224"/>
                <a:gd name="connsiteY574" fmla="*/ 165154 h 2647192"/>
                <a:gd name="connsiteX575" fmla="*/ 2943522 w 4467224"/>
                <a:gd name="connsiteY575" fmla="*/ 170777 h 2647192"/>
                <a:gd name="connsiteX576" fmla="*/ 2945931 w 4467224"/>
                <a:gd name="connsiteY576" fmla="*/ 175997 h 2647192"/>
                <a:gd name="connsiteX577" fmla="*/ 2949947 w 4467224"/>
                <a:gd name="connsiteY577" fmla="*/ 180415 h 2647192"/>
                <a:gd name="connsiteX578" fmla="*/ 2950750 w 4467224"/>
                <a:gd name="connsiteY578" fmla="*/ 183628 h 2647192"/>
                <a:gd name="connsiteX579" fmla="*/ 2942719 w 4467224"/>
                <a:gd name="connsiteY579" fmla="*/ 187644 h 2647192"/>
                <a:gd name="connsiteX580" fmla="*/ 2943522 w 4467224"/>
                <a:gd name="connsiteY580" fmla="*/ 192061 h 2647192"/>
                <a:gd name="connsiteX581" fmla="*/ 2941112 w 4467224"/>
                <a:gd name="connsiteY581" fmla="*/ 194872 h 2647192"/>
                <a:gd name="connsiteX582" fmla="*/ 2943120 w 4467224"/>
                <a:gd name="connsiteY582" fmla="*/ 197282 h 2647192"/>
                <a:gd name="connsiteX583" fmla="*/ 2946735 w 4467224"/>
                <a:gd name="connsiteY583" fmla="*/ 203306 h 2647192"/>
                <a:gd name="connsiteX584" fmla="*/ 2948341 w 4467224"/>
                <a:gd name="connsiteY584" fmla="*/ 206518 h 2647192"/>
                <a:gd name="connsiteX585" fmla="*/ 2947939 w 4467224"/>
                <a:gd name="connsiteY585" fmla="*/ 211739 h 2647192"/>
                <a:gd name="connsiteX586" fmla="*/ 2950349 w 4467224"/>
                <a:gd name="connsiteY586" fmla="*/ 216156 h 2647192"/>
                <a:gd name="connsiteX587" fmla="*/ 2949144 w 4467224"/>
                <a:gd name="connsiteY587" fmla="*/ 220574 h 2647192"/>
                <a:gd name="connsiteX588" fmla="*/ 2951152 w 4467224"/>
                <a:gd name="connsiteY588" fmla="*/ 226598 h 2647192"/>
                <a:gd name="connsiteX589" fmla="*/ 2949144 w 4467224"/>
                <a:gd name="connsiteY589" fmla="*/ 232220 h 2647192"/>
                <a:gd name="connsiteX590" fmla="*/ 2947939 w 4467224"/>
                <a:gd name="connsiteY590" fmla="*/ 237842 h 2647192"/>
                <a:gd name="connsiteX591" fmla="*/ 2947538 w 4467224"/>
                <a:gd name="connsiteY591" fmla="*/ 245071 h 2647192"/>
                <a:gd name="connsiteX592" fmla="*/ 2948743 w 4467224"/>
                <a:gd name="connsiteY592" fmla="*/ 248284 h 2647192"/>
                <a:gd name="connsiteX593" fmla="*/ 2951152 w 4467224"/>
                <a:gd name="connsiteY593" fmla="*/ 253906 h 2647192"/>
                <a:gd name="connsiteX594" fmla="*/ 2948341 w 4467224"/>
                <a:gd name="connsiteY594" fmla="*/ 255512 h 2647192"/>
                <a:gd name="connsiteX595" fmla="*/ 2946735 w 4467224"/>
                <a:gd name="connsiteY595" fmla="*/ 259127 h 2647192"/>
                <a:gd name="connsiteX596" fmla="*/ 2939104 w 4467224"/>
                <a:gd name="connsiteY596" fmla="*/ 264749 h 2647192"/>
                <a:gd name="connsiteX597" fmla="*/ 2939104 w 4467224"/>
                <a:gd name="connsiteY597" fmla="*/ 267961 h 2647192"/>
                <a:gd name="connsiteX598" fmla="*/ 2935088 w 4467224"/>
                <a:gd name="connsiteY598" fmla="*/ 271174 h 2647192"/>
                <a:gd name="connsiteX599" fmla="*/ 2929466 w 4467224"/>
                <a:gd name="connsiteY599" fmla="*/ 272379 h 2647192"/>
                <a:gd name="connsiteX600" fmla="*/ 2923041 w 4467224"/>
                <a:gd name="connsiteY600" fmla="*/ 273985 h 2647192"/>
                <a:gd name="connsiteX601" fmla="*/ 2924647 w 4467224"/>
                <a:gd name="connsiteY601" fmla="*/ 280009 h 2647192"/>
                <a:gd name="connsiteX602" fmla="*/ 2925450 w 4467224"/>
                <a:gd name="connsiteY602" fmla="*/ 281615 h 2647192"/>
                <a:gd name="connsiteX603" fmla="*/ 2925049 w 4467224"/>
                <a:gd name="connsiteY603" fmla="*/ 285230 h 2647192"/>
                <a:gd name="connsiteX604" fmla="*/ 2923041 w 4467224"/>
                <a:gd name="connsiteY604" fmla="*/ 289246 h 2647192"/>
                <a:gd name="connsiteX605" fmla="*/ 2925049 w 4467224"/>
                <a:gd name="connsiteY605" fmla="*/ 294065 h 2647192"/>
                <a:gd name="connsiteX606" fmla="*/ 2923442 w 4467224"/>
                <a:gd name="connsiteY606" fmla="*/ 294868 h 2647192"/>
                <a:gd name="connsiteX607" fmla="*/ 2922639 w 4467224"/>
                <a:gd name="connsiteY607" fmla="*/ 292458 h 2647192"/>
                <a:gd name="connsiteX608" fmla="*/ 2916214 w 4467224"/>
                <a:gd name="connsiteY608" fmla="*/ 290852 h 2647192"/>
                <a:gd name="connsiteX609" fmla="*/ 2916214 w 4467224"/>
                <a:gd name="connsiteY609" fmla="*/ 296073 h 2647192"/>
                <a:gd name="connsiteX610" fmla="*/ 2918623 w 4467224"/>
                <a:gd name="connsiteY610" fmla="*/ 295270 h 2647192"/>
                <a:gd name="connsiteX611" fmla="*/ 2920229 w 4467224"/>
                <a:gd name="connsiteY611" fmla="*/ 298482 h 2647192"/>
                <a:gd name="connsiteX612" fmla="*/ 2919025 w 4467224"/>
                <a:gd name="connsiteY612" fmla="*/ 301293 h 2647192"/>
                <a:gd name="connsiteX613" fmla="*/ 2914607 w 4467224"/>
                <a:gd name="connsiteY613" fmla="*/ 298081 h 2647192"/>
                <a:gd name="connsiteX614" fmla="*/ 2911796 w 4467224"/>
                <a:gd name="connsiteY614" fmla="*/ 304506 h 2647192"/>
                <a:gd name="connsiteX615" fmla="*/ 2912599 w 4467224"/>
                <a:gd name="connsiteY615" fmla="*/ 310128 h 2647192"/>
                <a:gd name="connsiteX616" fmla="*/ 2910190 w 4467224"/>
                <a:gd name="connsiteY616" fmla="*/ 316554 h 2647192"/>
                <a:gd name="connsiteX617" fmla="*/ 2910591 w 4467224"/>
                <a:gd name="connsiteY617" fmla="*/ 320971 h 2647192"/>
                <a:gd name="connsiteX618" fmla="*/ 2908182 w 4467224"/>
                <a:gd name="connsiteY618" fmla="*/ 325790 h 2647192"/>
                <a:gd name="connsiteX619" fmla="*/ 2902559 w 4467224"/>
                <a:gd name="connsiteY619" fmla="*/ 327798 h 2647192"/>
                <a:gd name="connsiteX620" fmla="*/ 2902559 w 4467224"/>
                <a:gd name="connsiteY620" fmla="*/ 331413 h 2647192"/>
                <a:gd name="connsiteX621" fmla="*/ 2902559 w 4467224"/>
                <a:gd name="connsiteY621" fmla="*/ 339043 h 2647192"/>
                <a:gd name="connsiteX622" fmla="*/ 2904166 w 4467224"/>
                <a:gd name="connsiteY622" fmla="*/ 342657 h 2647192"/>
                <a:gd name="connsiteX623" fmla="*/ 2904567 w 4467224"/>
                <a:gd name="connsiteY623" fmla="*/ 351492 h 2647192"/>
                <a:gd name="connsiteX624" fmla="*/ 2906575 w 4467224"/>
                <a:gd name="connsiteY624" fmla="*/ 353500 h 2647192"/>
                <a:gd name="connsiteX625" fmla="*/ 2906977 w 4467224"/>
                <a:gd name="connsiteY625" fmla="*/ 358319 h 2647192"/>
                <a:gd name="connsiteX626" fmla="*/ 2906977 w 4467224"/>
                <a:gd name="connsiteY626" fmla="*/ 361933 h 2647192"/>
                <a:gd name="connsiteX627" fmla="*/ 2904567 w 4467224"/>
                <a:gd name="connsiteY627" fmla="*/ 365146 h 2647192"/>
                <a:gd name="connsiteX628" fmla="*/ 2906575 w 4467224"/>
                <a:gd name="connsiteY628" fmla="*/ 367957 h 2647192"/>
                <a:gd name="connsiteX629" fmla="*/ 2909788 w 4467224"/>
                <a:gd name="connsiteY629" fmla="*/ 371973 h 2647192"/>
                <a:gd name="connsiteX630" fmla="*/ 2904969 w 4467224"/>
                <a:gd name="connsiteY630" fmla="*/ 371170 h 2647192"/>
                <a:gd name="connsiteX631" fmla="*/ 2904567 w 4467224"/>
                <a:gd name="connsiteY631" fmla="*/ 376391 h 2647192"/>
                <a:gd name="connsiteX632" fmla="*/ 2904969 w 4467224"/>
                <a:gd name="connsiteY632" fmla="*/ 384422 h 2647192"/>
                <a:gd name="connsiteX633" fmla="*/ 2901355 w 4467224"/>
                <a:gd name="connsiteY633" fmla="*/ 393659 h 2647192"/>
                <a:gd name="connsiteX634" fmla="*/ 2901355 w 4467224"/>
                <a:gd name="connsiteY634" fmla="*/ 401691 h 2647192"/>
                <a:gd name="connsiteX635" fmla="*/ 2897339 w 4467224"/>
                <a:gd name="connsiteY635" fmla="*/ 408116 h 2647192"/>
                <a:gd name="connsiteX636" fmla="*/ 2897339 w 4467224"/>
                <a:gd name="connsiteY636" fmla="*/ 414140 h 2647192"/>
                <a:gd name="connsiteX637" fmla="*/ 2895732 w 4467224"/>
                <a:gd name="connsiteY637" fmla="*/ 408518 h 2647192"/>
                <a:gd name="connsiteX638" fmla="*/ 2891315 w 4467224"/>
                <a:gd name="connsiteY638" fmla="*/ 392053 h 2647192"/>
                <a:gd name="connsiteX639" fmla="*/ 2888905 w 4467224"/>
                <a:gd name="connsiteY639" fmla="*/ 374383 h 2647192"/>
                <a:gd name="connsiteX640" fmla="*/ 2892921 w 4467224"/>
                <a:gd name="connsiteY640" fmla="*/ 356713 h 2647192"/>
                <a:gd name="connsiteX641" fmla="*/ 2894126 w 4467224"/>
                <a:gd name="connsiteY641" fmla="*/ 349484 h 2647192"/>
                <a:gd name="connsiteX642" fmla="*/ 2895732 w 4467224"/>
                <a:gd name="connsiteY642" fmla="*/ 338641 h 2647192"/>
                <a:gd name="connsiteX643" fmla="*/ 2902559 w 4467224"/>
                <a:gd name="connsiteY643" fmla="*/ 313743 h 2647192"/>
                <a:gd name="connsiteX644" fmla="*/ 2907780 w 4467224"/>
                <a:gd name="connsiteY644" fmla="*/ 293663 h 2647192"/>
                <a:gd name="connsiteX645" fmla="*/ 2910993 w 4467224"/>
                <a:gd name="connsiteY645" fmla="*/ 281214 h 2647192"/>
                <a:gd name="connsiteX646" fmla="*/ 2913402 w 4467224"/>
                <a:gd name="connsiteY646" fmla="*/ 263946 h 2647192"/>
                <a:gd name="connsiteX647" fmla="*/ 2915410 w 4467224"/>
                <a:gd name="connsiteY647" fmla="*/ 255512 h 2647192"/>
                <a:gd name="connsiteX648" fmla="*/ 2917017 w 4467224"/>
                <a:gd name="connsiteY648" fmla="*/ 252299 h 2647192"/>
                <a:gd name="connsiteX649" fmla="*/ 2924647 w 4467224"/>
                <a:gd name="connsiteY649" fmla="*/ 232622 h 2647192"/>
                <a:gd name="connsiteX650" fmla="*/ 2929065 w 4467224"/>
                <a:gd name="connsiteY650" fmla="*/ 210936 h 2647192"/>
                <a:gd name="connsiteX651" fmla="*/ 2931072 w 4467224"/>
                <a:gd name="connsiteY651" fmla="*/ 186439 h 2647192"/>
                <a:gd name="connsiteX652" fmla="*/ 2930269 w 4467224"/>
                <a:gd name="connsiteY652" fmla="*/ 175596 h 2647192"/>
                <a:gd name="connsiteX653" fmla="*/ 2931474 w 4467224"/>
                <a:gd name="connsiteY653" fmla="*/ 167162 h 2647192"/>
                <a:gd name="connsiteX654" fmla="*/ 2931474 w 4467224"/>
                <a:gd name="connsiteY654" fmla="*/ 157926 h 2647192"/>
                <a:gd name="connsiteX655" fmla="*/ 2927860 w 4467224"/>
                <a:gd name="connsiteY655" fmla="*/ 156320 h 2647192"/>
                <a:gd name="connsiteX656" fmla="*/ 2925852 w 4467224"/>
                <a:gd name="connsiteY656" fmla="*/ 149894 h 2647192"/>
                <a:gd name="connsiteX657" fmla="*/ 2930269 w 4467224"/>
                <a:gd name="connsiteY657" fmla="*/ 147886 h 2647192"/>
                <a:gd name="connsiteX658" fmla="*/ 2935088 w 4467224"/>
                <a:gd name="connsiteY658" fmla="*/ 144272 h 2647192"/>
                <a:gd name="connsiteX659" fmla="*/ 2937498 w 4467224"/>
                <a:gd name="connsiteY659" fmla="*/ 139453 h 2647192"/>
                <a:gd name="connsiteX660" fmla="*/ 2940309 w 4467224"/>
                <a:gd name="connsiteY660" fmla="*/ 136240 h 2647192"/>
                <a:gd name="connsiteX661" fmla="*/ 2942317 w 4467224"/>
                <a:gd name="connsiteY661" fmla="*/ 132224 h 2647192"/>
                <a:gd name="connsiteX662" fmla="*/ 2945931 w 4467224"/>
                <a:gd name="connsiteY662" fmla="*/ 131019 h 2647192"/>
                <a:gd name="connsiteX663" fmla="*/ 2951955 w 4467224"/>
                <a:gd name="connsiteY663" fmla="*/ 122988 h 2647192"/>
                <a:gd name="connsiteX664" fmla="*/ 2962798 w 4467224"/>
                <a:gd name="connsiteY664" fmla="*/ 120578 h 2647192"/>
                <a:gd name="connsiteX665" fmla="*/ 3258463 w 4467224"/>
                <a:gd name="connsiteY665" fmla="*/ 0 h 2647192"/>
                <a:gd name="connsiteX666" fmla="*/ 3269013 w 4467224"/>
                <a:gd name="connsiteY666" fmla="*/ 10551 h 2647192"/>
                <a:gd name="connsiteX667" fmla="*/ 3263738 w 4467224"/>
                <a:gd name="connsiteY667" fmla="*/ 20047 h 2647192"/>
                <a:gd name="connsiteX668" fmla="*/ 3260573 w 4467224"/>
                <a:gd name="connsiteY668" fmla="*/ 46424 h 2647192"/>
                <a:gd name="connsiteX669" fmla="*/ 3222589 w 4467224"/>
                <a:gd name="connsiteY669" fmla="*/ 55920 h 2647192"/>
                <a:gd name="connsiteX670" fmla="*/ 3208873 w 4467224"/>
                <a:gd name="connsiteY670" fmla="*/ 88628 h 2647192"/>
                <a:gd name="connsiteX671" fmla="*/ 3218369 w 4467224"/>
                <a:gd name="connsiteY671" fmla="*/ 125556 h 2647192"/>
                <a:gd name="connsiteX672" fmla="*/ 3239576 w 4467224"/>
                <a:gd name="connsiteY672" fmla="*/ 162459 h 2647192"/>
                <a:gd name="connsiteX673" fmla="*/ 3279274 w 4467224"/>
                <a:gd name="connsiteY673" fmla="*/ 185433 h 2647192"/>
                <a:gd name="connsiteX674" fmla="*/ 3298266 w 4467224"/>
                <a:gd name="connsiteY674" fmla="*/ 178760 h 2647192"/>
                <a:gd name="connsiteX675" fmla="*/ 3325461 w 4467224"/>
                <a:gd name="connsiteY675" fmla="*/ 179709 h 2647192"/>
                <a:gd name="connsiteX676" fmla="*/ 3344875 w 4467224"/>
                <a:gd name="connsiteY676" fmla="*/ 178575 h 2647192"/>
                <a:gd name="connsiteX677" fmla="*/ 3406044 w 4467224"/>
                <a:gd name="connsiteY677" fmla="*/ 163303 h 2647192"/>
                <a:gd name="connsiteX678" fmla="*/ 3445215 w 4467224"/>
                <a:gd name="connsiteY678" fmla="*/ 159320 h 2647192"/>
                <a:gd name="connsiteX679" fmla="*/ 3463178 w 4467224"/>
                <a:gd name="connsiteY679" fmla="*/ 161588 h 2647192"/>
                <a:gd name="connsiteX680" fmla="*/ 3469455 w 4467224"/>
                <a:gd name="connsiteY680" fmla="*/ 170345 h 2647192"/>
                <a:gd name="connsiteX681" fmla="*/ 3489528 w 4467224"/>
                <a:gd name="connsiteY681" fmla="*/ 182532 h 2647192"/>
                <a:gd name="connsiteX682" fmla="*/ 3499420 w 4467224"/>
                <a:gd name="connsiteY682" fmla="*/ 193373 h 2647192"/>
                <a:gd name="connsiteX683" fmla="*/ 3501056 w 4467224"/>
                <a:gd name="connsiteY683" fmla="*/ 218827 h 2647192"/>
                <a:gd name="connsiteX684" fmla="*/ 3503693 w 4467224"/>
                <a:gd name="connsiteY684" fmla="*/ 235339 h 2647192"/>
                <a:gd name="connsiteX685" fmla="*/ 3491639 w 4467224"/>
                <a:gd name="connsiteY685" fmla="*/ 261664 h 2647192"/>
                <a:gd name="connsiteX686" fmla="*/ 3470537 w 4467224"/>
                <a:gd name="connsiteY686" fmla="*/ 280656 h 2647192"/>
                <a:gd name="connsiteX687" fmla="*/ 3454684 w 4467224"/>
                <a:gd name="connsiteY687" fmla="*/ 288912 h 2647192"/>
                <a:gd name="connsiteX688" fmla="*/ 3434927 w 4467224"/>
                <a:gd name="connsiteY688" fmla="*/ 304976 h 2647192"/>
                <a:gd name="connsiteX689" fmla="*/ 3425300 w 4467224"/>
                <a:gd name="connsiteY689" fmla="*/ 320987 h 2647192"/>
                <a:gd name="connsiteX690" fmla="*/ 3404066 w 4467224"/>
                <a:gd name="connsiteY690" fmla="*/ 340796 h 2647192"/>
                <a:gd name="connsiteX691" fmla="*/ 3398790 w 4467224"/>
                <a:gd name="connsiteY691" fmla="*/ 375615 h 2647192"/>
                <a:gd name="connsiteX692" fmla="*/ 3413562 w 4467224"/>
                <a:gd name="connsiteY692" fmla="*/ 426259 h 2647192"/>
                <a:gd name="connsiteX693" fmla="*/ 3433608 w 4467224"/>
                <a:gd name="connsiteY693" fmla="*/ 447994 h 2647192"/>
                <a:gd name="connsiteX694" fmla="*/ 3458957 w 4467224"/>
                <a:gd name="connsiteY694" fmla="*/ 469703 h 2647192"/>
                <a:gd name="connsiteX695" fmla="*/ 3495859 w 4467224"/>
                <a:gd name="connsiteY695" fmla="*/ 461077 h 2647192"/>
                <a:gd name="connsiteX696" fmla="*/ 3507966 w 4467224"/>
                <a:gd name="connsiteY696" fmla="*/ 475743 h 2647192"/>
                <a:gd name="connsiteX697" fmla="*/ 3522237 w 4467224"/>
                <a:gd name="connsiteY697" fmla="*/ 486136 h 2647192"/>
                <a:gd name="connsiteX698" fmla="*/ 3538063 w 4467224"/>
                <a:gd name="connsiteY698" fmla="*/ 518053 h 2647192"/>
                <a:gd name="connsiteX699" fmla="*/ 3554707 w 4467224"/>
                <a:gd name="connsiteY699" fmla="*/ 540210 h 2647192"/>
                <a:gd name="connsiteX700" fmla="*/ 3573936 w 4467224"/>
                <a:gd name="connsiteY700" fmla="*/ 554981 h 2647192"/>
                <a:gd name="connsiteX701" fmla="*/ 3586597 w 4467224"/>
                <a:gd name="connsiteY701" fmla="*/ 556036 h 2647192"/>
                <a:gd name="connsiteX702" fmla="*/ 3595434 w 4467224"/>
                <a:gd name="connsiteY702" fmla="*/ 560389 h 2647192"/>
                <a:gd name="connsiteX703" fmla="*/ 3583300 w 4467224"/>
                <a:gd name="connsiteY703" fmla="*/ 565136 h 2647192"/>
                <a:gd name="connsiteX704" fmla="*/ 3564889 w 4467224"/>
                <a:gd name="connsiteY704" fmla="*/ 572707 h 2647192"/>
                <a:gd name="connsiteX705" fmla="*/ 3559165 w 4467224"/>
                <a:gd name="connsiteY705" fmla="*/ 600350 h 2647192"/>
                <a:gd name="connsiteX706" fmla="*/ 3544394 w 4467224"/>
                <a:gd name="connsiteY706" fmla="*/ 626728 h 2647192"/>
                <a:gd name="connsiteX707" fmla="*/ 3549669 w 4467224"/>
                <a:gd name="connsiteY707" fmla="*/ 654160 h 2647192"/>
                <a:gd name="connsiteX708" fmla="*/ 3556844 w 4467224"/>
                <a:gd name="connsiteY708" fmla="*/ 673205 h 2647192"/>
                <a:gd name="connsiteX709" fmla="*/ 3545818 w 4467224"/>
                <a:gd name="connsiteY709" fmla="*/ 677161 h 2647192"/>
                <a:gd name="connsiteX710" fmla="*/ 3539118 w 4467224"/>
                <a:gd name="connsiteY710" fmla="*/ 683703 h 2647192"/>
                <a:gd name="connsiteX711" fmla="*/ 3538063 w 4467224"/>
                <a:gd name="connsiteY711" fmla="*/ 672097 h 2647192"/>
                <a:gd name="connsiteX712" fmla="*/ 3524347 w 4467224"/>
                <a:gd name="connsiteY712" fmla="*/ 663656 h 2647192"/>
                <a:gd name="connsiteX713" fmla="*/ 3517620 w 4467224"/>
                <a:gd name="connsiteY713" fmla="*/ 654714 h 2647192"/>
                <a:gd name="connsiteX714" fmla="*/ 3540833 w 4467224"/>
                <a:gd name="connsiteY714" fmla="*/ 661942 h 2647192"/>
                <a:gd name="connsiteX715" fmla="*/ 3532682 w 4467224"/>
                <a:gd name="connsiteY715" fmla="*/ 637833 h 2647192"/>
                <a:gd name="connsiteX716" fmla="*/ 3516961 w 4467224"/>
                <a:gd name="connsiteY716" fmla="*/ 647830 h 2647192"/>
                <a:gd name="connsiteX717" fmla="*/ 3506779 w 4467224"/>
                <a:gd name="connsiteY717" fmla="*/ 644137 h 2647192"/>
                <a:gd name="connsiteX718" fmla="*/ 3495859 w 4467224"/>
                <a:gd name="connsiteY718" fmla="*/ 649808 h 2647192"/>
                <a:gd name="connsiteX719" fmla="*/ 3482143 w 4467224"/>
                <a:gd name="connsiteY719" fmla="*/ 646775 h 2647192"/>
                <a:gd name="connsiteX720" fmla="*/ 3480033 w 4467224"/>
                <a:gd name="connsiteY720" fmla="*/ 630948 h 2647192"/>
                <a:gd name="connsiteX721" fmla="*/ 3491639 w 4467224"/>
                <a:gd name="connsiteY721" fmla="*/ 622507 h 2647192"/>
                <a:gd name="connsiteX722" fmla="*/ 3510630 w 4467224"/>
                <a:gd name="connsiteY722" fmla="*/ 618287 h 2647192"/>
                <a:gd name="connsiteX723" fmla="*/ 3518491 w 4467224"/>
                <a:gd name="connsiteY723" fmla="*/ 604544 h 2647192"/>
                <a:gd name="connsiteX724" fmla="*/ 3527195 w 4467224"/>
                <a:gd name="connsiteY724" fmla="*/ 605811 h 2647192"/>
                <a:gd name="connsiteX725" fmla="*/ 3532392 w 4467224"/>
                <a:gd name="connsiteY725" fmla="*/ 588243 h 2647192"/>
                <a:gd name="connsiteX726" fmla="*/ 3512741 w 4467224"/>
                <a:gd name="connsiteY726" fmla="*/ 588744 h 2647192"/>
                <a:gd name="connsiteX727" fmla="*/ 3502190 w 4467224"/>
                <a:gd name="connsiteY727" fmla="*/ 582414 h 2647192"/>
                <a:gd name="connsiteX728" fmla="*/ 3483198 w 4467224"/>
                <a:gd name="connsiteY728" fmla="*/ 593228 h 2647192"/>
                <a:gd name="connsiteX729" fmla="*/ 3458720 w 4467224"/>
                <a:gd name="connsiteY729" fmla="*/ 602540 h 2647192"/>
                <a:gd name="connsiteX730" fmla="*/ 3441917 w 4467224"/>
                <a:gd name="connsiteY730" fmla="*/ 605784 h 2647192"/>
                <a:gd name="connsiteX731" fmla="*/ 3445215 w 4467224"/>
                <a:gd name="connsiteY731" fmla="*/ 596130 h 2647192"/>
                <a:gd name="connsiteX732" fmla="*/ 3485783 w 4467224"/>
                <a:gd name="connsiteY732" fmla="*/ 582097 h 2647192"/>
                <a:gd name="connsiteX733" fmla="*/ 3499024 w 4467224"/>
                <a:gd name="connsiteY733" fmla="*/ 569752 h 2647192"/>
                <a:gd name="connsiteX734" fmla="*/ 3508046 w 4467224"/>
                <a:gd name="connsiteY734" fmla="*/ 567273 h 2647192"/>
                <a:gd name="connsiteX735" fmla="*/ 3510657 w 4467224"/>
                <a:gd name="connsiteY735" fmla="*/ 559571 h 2647192"/>
                <a:gd name="connsiteX736" fmla="*/ 3510789 w 4467224"/>
                <a:gd name="connsiteY736" fmla="*/ 547569 h 2647192"/>
                <a:gd name="connsiteX737" fmla="*/ 3485308 w 4467224"/>
                <a:gd name="connsiteY737" fmla="*/ 552871 h 2647192"/>
                <a:gd name="connsiteX738" fmla="*/ 3483673 w 4467224"/>
                <a:gd name="connsiteY738" fmla="*/ 537097 h 2647192"/>
                <a:gd name="connsiteX739" fmla="*/ 3486363 w 4467224"/>
                <a:gd name="connsiteY739" fmla="*/ 523328 h 2647192"/>
                <a:gd name="connsiteX740" fmla="*/ 3476867 w 4467224"/>
                <a:gd name="connsiteY740" fmla="*/ 526494 h 2647192"/>
                <a:gd name="connsiteX741" fmla="*/ 3480165 w 4467224"/>
                <a:gd name="connsiteY741" fmla="*/ 548229 h 2647192"/>
                <a:gd name="connsiteX742" fmla="*/ 3469482 w 4467224"/>
                <a:gd name="connsiteY742" fmla="*/ 563422 h 2647192"/>
                <a:gd name="connsiteX743" fmla="*/ 3455739 w 4467224"/>
                <a:gd name="connsiteY743" fmla="*/ 572971 h 2647192"/>
                <a:gd name="connsiteX744" fmla="*/ 3448274 w 4467224"/>
                <a:gd name="connsiteY744" fmla="*/ 580910 h 2647192"/>
                <a:gd name="connsiteX745" fmla="*/ 3443104 w 4467224"/>
                <a:gd name="connsiteY745" fmla="*/ 576083 h 2647192"/>
                <a:gd name="connsiteX746" fmla="*/ 3436747 w 4467224"/>
                <a:gd name="connsiteY746" fmla="*/ 563158 h 2647192"/>
                <a:gd name="connsiteX747" fmla="*/ 3431498 w 4467224"/>
                <a:gd name="connsiteY747" fmla="*/ 549706 h 2647192"/>
                <a:gd name="connsiteX748" fmla="*/ 3410291 w 4467224"/>
                <a:gd name="connsiteY748" fmla="*/ 546224 h 2647192"/>
                <a:gd name="connsiteX749" fmla="*/ 3394570 w 4467224"/>
                <a:gd name="connsiteY749" fmla="*/ 563422 h 2647192"/>
                <a:gd name="connsiteX750" fmla="*/ 3380854 w 4467224"/>
                <a:gd name="connsiteY750" fmla="*/ 566587 h 2647192"/>
                <a:gd name="connsiteX751" fmla="*/ 3343925 w 4467224"/>
                <a:gd name="connsiteY751" fmla="*/ 565532 h 2647192"/>
                <a:gd name="connsiteX752" fmla="*/ 3338650 w 4467224"/>
                <a:gd name="connsiteY752" fmla="*/ 570808 h 2647192"/>
                <a:gd name="connsiteX753" fmla="*/ 3323641 w 4467224"/>
                <a:gd name="connsiteY753" fmla="*/ 577745 h 2647192"/>
                <a:gd name="connsiteX754" fmla="*/ 3309200 w 4467224"/>
                <a:gd name="connsiteY754" fmla="*/ 584939 h 2647192"/>
                <a:gd name="connsiteX755" fmla="*/ 3301721 w 4467224"/>
                <a:gd name="connsiteY755" fmla="*/ 584735 h 2647192"/>
                <a:gd name="connsiteX756" fmla="*/ 3296367 w 4467224"/>
                <a:gd name="connsiteY756" fmla="*/ 576452 h 2647192"/>
                <a:gd name="connsiteX757" fmla="*/ 3293017 w 4467224"/>
                <a:gd name="connsiteY757" fmla="*/ 592569 h 2647192"/>
                <a:gd name="connsiteX758" fmla="*/ 3305572 w 4467224"/>
                <a:gd name="connsiteY758" fmla="*/ 594653 h 2647192"/>
                <a:gd name="connsiteX759" fmla="*/ 3293281 w 4467224"/>
                <a:gd name="connsiteY759" fmla="*/ 605626 h 2647192"/>
                <a:gd name="connsiteX760" fmla="*/ 3266903 w 4467224"/>
                <a:gd name="connsiteY760" fmla="*/ 623562 h 2647192"/>
                <a:gd name="connsiteX761" fmla="*/ 3253187 w 4467224"/>
                <a:gd name="connsiteY761" fmla="*/ 645720 h 2647192"/>
                <a:gd name="connsiteX762" fmla="*/ 3254743 w 4467224"/>
                <a:gd name="connsiteY762" fmla="*/ 664817 h 2647192"/>
                <a:gd name="connsiteX763" fmla="*/ 3241581 w 4467224"/>
                <a:gd name="connsiteY763" fmla="*/ 672097 h 2647192"/>
                <a:gd name="connsiteX764" fmla="*/ 3230766 w 4467224"/>
                <a:gd name="connsiteY764" fmla="*/ 692935 h 2647192"/>
                <a:gd name="connsiteX765" fmla="*/ 3227865 w 4467224"/>
                <a:gd name="connsiteY765" fmla="*/ 690034 h 2647192"/>
                <a:gd name="connsiteX766" fmla="*/ 3233140 w 4467224"/>
                <a:gd name="connsiteY766" fmla="*/ 674207 h 2647192"/>
                <a:gd name="connsiteX767" fmla="*/ 3216259 w 4467224"/>
                <a:gd name="connsiteY767" fmla="*/ 680538 h 2647192"/>
                <a:gd name="connsiteX768" fmla="*/ 3200432 w 4467224"/>
                <a:gd name="connsiteY768" fmla="*/ 682648 h 2647192"/>
                <a:gd name="connsiteX769" fmla="*/ 3195157 w 4467224"/>
                <a:gd name="connsiteY769" fmla="*/ 690034 h 2647192"/>
                <a:gd name="connsiteX770" fmla="*/ 3202542 w 4467224"/>
                <a:gd name="connsiteY770" fmla="*/ 701640 h 2647192"/>
                <a:gd name="connsiteX771" fmla="*/ 3202542 w 4467224"/>
                <a:gd name="connsiteY771" fmla="*/ 711136 h 2647192"/>
                <a:gd name="connsiteX772" fmla="*/ 3198137 w 4467224"/>
                <a:gd name="connsiteY772" fmla="*/ 716780 h 2647192"/>
                <a:gd name="connsiteX773" fmla="*/ 3208794 w 4467224"/>
                <a:gd name="connsiteY773" fmla="*/ 722372 h 2647192"/>
                <a:gd name="connsiteX774" fmla="*/ 3212038 w 4467224"/>
                <a:gd name="connsiteY774" fmla="*/ 715356 h 2647192"/>
                <a:gd name="connsiteX775" fmla="*/ 3207897 w 4467224"/>
                <a:gd name="connsiteY775" fmla="*/ 697076 h 2647192"/>
                <a:gd name="connsiteX776" fmla="*/ 3218369 w 4467224"/>
                <a:gd name="connsiteY776" fmla="*/ 707970 h 2647192"/>
                <a:gd name="connsiteX777" fmla="*/ 3223644 w 4467224"/>
                <a:gd name="connsiteY777" fmla="*/ 713246 h 2647192"/>
                <a:gd name="connsiteX778" fmla="*/ 3231056 w 4467224"/>
                <a:gd name="connsiteY778" fmla="*/ 708260 h 2647192"/>
                <a:gd name="connsiteX779" fmla="*/ 3233140 w 4467224"/>
                <a:gd name="connsiteY779" fmla="*/ 696364 h 2647192"/>
                <a:gd name="connsiteX780" fmla="*/ 3245801 w 4467224"/>
                <a:gd name="connsiteY780" fmla="*/ 692144 h 2647192"/>
                <a:gd name="connsiteX781" fmla="*/ 3257407 w 4467224"/>
                <a:gd name="connsiteY781" fmla="*/ 703750 h 2647192"/>
                <a:gd name="connsiteX782" fmla="*/ 3264793 w 4467224"/>
                <a:gd name="connsiteY782" fmla="*/ 714301 h 2647192"/>
                <a:gd name="connsiteX783" fmla="*/ 3267404 w 4467224"/>
                <a:gd name="connsiteY783" fmla="*/ 737777 h 2647192"/>
                <a:gd name="connsiteX784" fmla="*/ 3255297 w 4467224"/>
                <a:gd name="connsiteY784" fmla="*/ 751229 h 2647192"/>
                <a:gd name="connsiteX785" fmla="*/ 3238046 w 4467224"/>
                <a:gd name="connsiteY785" fmla="*/ 769298 h 2647192"/>
                <a:gd name="connsiteX786" fmla="*/ 3227865 w 4467224"/>
                <a:gd name="connsiteY786" fmla="*/ 756505 h 2647192"/>
                <a:gd name="connsiteX787" fmla="*/ 3214096 w 4467224"/>
                <a:gd name="connsiteY787" fmla="*/ 746983 h 2647192"/>
                <a:gd name="connsiteX788" fmla="*/ 3181441 w 4467224"/>
                <a:gd name="connsiteY788" fmla="*/ 741733 h 2647192"/>
                <a:gd name="connsiteX789" fmla="*/ 3177141 w 4467224"/>
                <a:gd name="connsiteY789" fmla="*/ 738146 h 2647192"/>
                <a:gd name="connsiteX790" fmla="*/ 3167566 w 4467224"/>
                <a:gd name="connsiteY790" fmla="*/ 740573 h 2647192"/>
                <a:gd name="connsiteX791" fmla="*/ 3161394 w 4467224"/>
                <a:gd name="connsiteY791" fmla="*/ 730127 h 2647192"/>
                <a:gd name="connsiteX792" fmla="*/ 3140081 w 4467224"/>
                <a:gd name="connsiteY792" fmla="*/ 717967 h 2647192"/>
                <a:gd name="connsiteX793" fmla="*/ 3156118 w 4467224"/>
                <a:gd name="connsiteY793" fmla="*/ 719576 h 2647192"/>
                <a:gd name="connsiteX794" fmla="*/ 3169333 w 4467224"/>
                <a:gd name="connsiteY794" fmla="*/ 725116 h 2647192"/>
                <a:gd name="connsiteX795" fmla="*/ 3174055 w 4467224"/>
                <a:gd name="connsiteY795" fmla="*/ 707970 h 2647192"/>
                <a:gd name="connsiteX796" fmla="*/ 3170283 w 4467224"/>
                <a:gd name="connsiteY796" fmla="*/ 694834 h 2647192"/>
                <a:gd name="connsiteX797" fmla="*/ 3183313 w 4467224"/>
                <a:gd name="connsiteY797" fmla="*/ 675552 h 2647192"/>
                <a:gd name="connsiteX798" fmla="*/ 3169834 w 4467224"/>
                <a:gd name="connsiteY798" fmla="*/ 681593 h 2647192"/>
                <a:gd name="connsiteX799" fmla="*/ 3159363 w 4467224"/>
                <a:gd name="connsiteY799" fmla="*/ 698290 h 2647192"/>
                <a:gd name="connsiteX800" fmla="*/ 3164005 w 4467224"/>
                <a:gd name="connsiteY800" fmla="*/ 709157 h 2647192"/>
                <a:gd name="connsiteX801" fmla="*/ 3139817 w 4467224"/>
                <a:gd name="connsiteY801" fmla="*/ 706361 h 2647192"/>
                <a:gd name="connsiteX802" fmla="*/ 3117660 w 4467224"/>
                <a:gd name="connsiteY802" fmla="*/ 714617 h 2647192"/>
                <a:gd name="connsiteX803" fmla="*/ 3101253 w 4467224"/>
                <a:gd name="connsiteY803" fmla="*/ 707970 h 2647192"/>
                <a:gd name="connsiteX804" fmla="*/ 3087537 w 4467224"/>
                <a:gd name="connsiteY804" fmla="*/ 695309 h 2647192"/>
                <a:gd name="connsiteX805" fmla="*/ 3069310 w 4467224"/>
                <a:gd name="connsiteY805" fmla="*/ 686420 h 2647192"/>
                <a:gd name="connsiteX806" fmla="*/ 3067174 w 4467224"/>
                <a:gd name="connsiteY806" fmla="*/ 671253 h 2647192"/>
                <a:gd name="connsiteX807" fmla="*/ 3062215 w 4467224"/>
                <a:gd name="connsiteY807" fmla="*/ 675262 h 2647192"/>
                <a:gd name="connsiteX808" fmla="*/ 3062215 w 4467224"/>
                <a:gd name="connsiteY808" fmla="*/ 685813 h 2647192"/>
                <a:gd name="connsiteX809" fmla="*/ 3051373 w 4467224"/>
                <a:gd name="connsiteY809" fmla="*/ 690060 h 2647192"/>
                <a:gd name="connsiteX810" fmla="*/ 3046388 w 4467224"/>
                <a:gd name="connsiteY810" fmla="*/ 677372 h 2647192"/>
                <a:gd name="connsiteX811" fmla="*/ 3047443 w 4467224"/>
                <a:gd name="connsiteY811" fmla="*/ 665766 h 2647192"/>
                <a:gd name="connsiteX812" fmla="*/ 3049554 w 4467224"/>
                <a:gd name="connsiteY812" fmla="*/ 660491 h 2647192"/>
                <a:gd name="connsiteX813" fmla="*/ 3052719 w 4467224"/>
                <a:gd name="connsiteY813" fmla="*/ 652050 h 2647192"/>
                <a:gd name="connsiteX814" fmla="*/ 3044278 w 4467224"/>
                <a:gd name="connsiteY814" fmla="*/ 645720 h 2647192"/>
                <a:gd name="connsiteX815" fmla="*/ 3037947 w 4467224"/>
                <a:gd name="connsiteY815" fmla="*/ 655215 h 2647192"/>
                <a:gd name="connsiteX816" fmla="*/ 3031274 w 4467224"/>
                <a:gd name="connsiteY816" fmla="*/ 662232 h 2647192"/>
                <a:gd name="connsiteX817" fmla="*/ 3010990 w 4467224"/>
                <a:gd name="connsiteY817" fmla="*/ 658170 h 2647192"/>
                <a:gd name="connsiteX818" fmla="*/ 2999964 w 4467224"/>
                <a:gd name="connsiteY818" fmla="*/ 668932 h 2647192"/>
                <a:gd name="connsiteX819" fmla="*/ 2991523 w 4467224"/>
                <a:gd name="connsiteY819" fmla="*/ 673152 h 2647192"/>
                <a:gd name="connsiteX820" fmla="*/ 2989413 w 4467224"/>
                <a:gd name="connsiteY820" fmla="*/ 653105 h 2647192"/>
                <a:gd name="connsiteX821" fmla="*/ 2993633 w 4467224"/>
                <a:gd name="connsiteY821" fmla="*/ 644664 h 2647192"/>
                <a:gd name="connsiteX822" fmla="*/ 3008405 w 4467224"/>
                <a:gd name="connsiteY822" fmla="*/ 633058 h 2647192"/>
                <a:gd name="connsiteX823" fmla="*/ 3020011 w 4467224"/>
                <a:gd name="connsiteY823" fmla="*/ 643609 h 2647192"/>
                <a:gd name="connsiteX824" fmla="*/ 3029507 w 4467224"/>
                <a:gd name="connsiteY824" fmla="*/ 645693 h 2647192"/>
                <a:gd name="connsiteX825" fmla="*/ 3031459 w 4467224"/>
                <a:gd name="connsiteY825" fmla="*/ 645582 h 2647192"/>
                <a:gd name="connsiteX826" fmla="*/ 3037947 w 4467224"/>
                <a:gd name="connsiteY826" fmla="*/ 641499 h 2647192"/>
                <a:gd name="connsiteX827" fmla="*/ 3031617 w 4467224"/>
                <a:gd name="connsiteY827" fmla="*/ 633058 h 2647192"/>
                <a:gd name="connsiteX828" fmla="*/ 3023176 w 4467224"/>
                <a:gd name="connsiteY828" fmla="*/ 628838 h 2647192"/>
                <a:gd name="connsiteX829" fmla="*/ 3011570 w 4467224"/>
                <a:gd name="connsiteY829" fmla="*/ 625673 h 2647192"/>
                <a:gd name="connsiteX830" fmla="*/ 3004184 w 4467224"/>
                <a:gd name="connsiteY830" fmla="*/ 619342 h 2647192"/>
                <a:gd name="connsiteX831" fmla="*/ 2987303 w 4467224"/>
                <a:gd name="connsiteY831" fmla="*/ 610901 h 2647192"/>
                <a:gd name="connsiteX832" fmla="*/ 2982080 w 4467224"/>
                <a:gd name="connsiteY832" fmla="*/ 598820 h 2647192"/>
                <a:gd name="connsiteX833" fmla="*/ 2964856 w 4467224"/>
                <a:gd name="connsiteY833" fmla="*/ 585975 h 2647192"/>
                <a:gd name="connsiteX834" fmla="*/ 2965146 w 4467224"/>
                <a:gd name="connsiteY834" fmla="*/ 567642 h 2647192"/>
                <a:gd name="connsiteX835" fmla="*/ 2973587 w 4467224"/>
                <a:gd name="connsiteY835" fmla="*/ 545485 h 2647192"/>
                <a:gd name="connsiteX836" fmla="*/ 2977807 w 4467224"/>
                <a:gd name="connsiteY836" fmla="*/ 526494 h 2647192"/>
                <a:gd name="connsiteX837" fmla="*/ 2991523 w 4467224"/>
                <a:gd name="connsiteY837" fmla="*/ 516787 h 2647192"/>
                <a:gd name="connsiteX838" fmla="*/ 3013680 w 4467224"/>
                <a:gd name="connsiteY838" fmla="*/ 522273 h 2647192"/>
                <a:gd name="connsiteX839" fmla="*/ 3030562 w 4467224"/>
                <a:gd name="connsiteY839" fmla="*/ 514887 h 2647192"/>
                <a:gd name="connsiteX840" fmla="*/ 3044278 w 4467224"/>
                <a:gd name="connsiteY840" fmla="*/ 513832 h 2647192"/>
                <a:gd name="connsiteX841" fmla="*/ 3049501 w 4467224"/>
                <a:gd name="connsiteY841" fmla="*/ 523328 h 2647192"/>
                <a:gd name="connsiteX842" fmla="*/ 3063191 w 4467224"/>
                <a:gd name="connsiteY842" fmla="*/ 525491 h 2647192"/>
                <a:gd name="connsiteX843" fmla="*/ 3079096 w 4467224"/>
                <a:gd name="connsiteY843" fmla="*/ 523328 h 2647192"/>
                <a:gd name="connsiteX844" fmla="*/ 3081206 w 4467224"/>
                <a:gd name="connsiteY844" fmla="*/ 512777 h 2647192"/>
                <a:gd name="connsiteX845" fmla="*/ 3094923 w 4467224"/>
                <a:gd name="connsiteY845" fmla="*/ 509612 h 2647192"/>
                <a:gd name="connsiteX846" fmla="*/ 3108639 w 4467224"/>
                <a:gd name="connsiteY846" fmla="*/ 511722 h 2647192"/>
                <a:gd name="connsiteX847" fmla="*/ 3110934 w 4467224"/>
                <a:gd name="connsiteY847" fmla="*/ 501857 h 2647192"/>
                <a:gd name="connsiteX848" fmla="*/ 3083475 w 4467224"/>
                <a:gd name="connsiteY848" fmla="*/ 498692 h 2647192"/>
                <a:gd name="connsiteX849" fmla="*/ 3076960 w 4467224"/>
                <a:gd name="connsiteY849" fmla="*/ 475189 h 2647192"/>
                <a:gd name="connsiteX850" fmla="*/ 3099117 w 4467224"/>
                <a:gd name="connsiteY850" fmla="*/ 462423 h 2647192"/>
                <a:gd name="connsiteX851" fmla="*/ 3078701 w 4467224"/>
                <a:gd name="connsiteY851" fmla="*/ 467065 h 2647192"/>
                <a:gd name="connsiteX852" fmla="*/ 3081523 w 4467224"/>
                <a:gd name="connsiteY852" fmla="*/ 456725 h 2647192"/>
                <a:gd name="connsiteX853" fmla="*/ 3072423 w 4467224"/>
                <a:gd name="connsiteY853" fmla="*/ 445409 h 2647192"/>
                <a:gd name="connsiteX854" fmla="*/ 3063375 w 4467224"/>
                <a:gd name="connsiteY854" fmla="*/ 446042 h 2647192"/>
                <a:gd name="connsiteX855" fmla="*/ 3059049 w 4467224"/>
                <a:gd name="connsiteY855" fmla="*/ 432590 h 2647192"/>
                <a:gd name="connsiteX856" fmla="*/ 3056939 w 4467224"/>
                <a:gd name="connsiteY856" fmla="*/ 424149 h 2647192"/>
                <a:gd name="connsiteX857" fmla="*/ 3040058 w 4467224"/>
                <a:gd name="connsiteY857" fmla="*/ 434700 h 2647192"/>
                <a:gd name="connsiteX858" fmla="*/ 3025286 w 4467224"/>
                <a:gd name="connsiteY858" fmla="*/ 439976 h 2647192"/>
                <a:gd name="connsiteX859" fmla="*/ 3001019 w 4467224"/>
                <a:gd name="connsiteY859" fmla="*/ 443141 h 2647192"/>
                <a:gd name="connsiteX860" fmla="*/ 2993633 w 4467224"/>
                <a:gd name="connsiteY860" fmla="*/ 432590 h 2647192"/>
                <a:gd name="connsiteX861" fmla="*/ 3002074 w 4467224"/>
                <a:gd name="connsiteY861" fmla="*/ 422039 h 2647192"/>
                <a:gd name="connsiteX862" fmla="*/ 3007350 w 4467224"/>
                <a:gd name="connsiteY862" fmla="*/ 405157 h 2647192"/>
                <a:gd name="connsiteX863" fmla="*/ 3014973 w 4467224"/>
                <a:gd name="connsiteY863" fmla="*/ 387511 h 2647192"/>
                <a:gd name="connsiteX864" fmla="*/ 3039003 w 4467224"/>
                <a:gd name="connsiteY864" fmla="*/ 382552 h 2647192"/>
                <a:gd name="connsiteX865" fmla="*/ 3064325 w 4467224"/>
                <a:gd name="connsiteY865" fmla="*/ 373610 h 2647192"/>
                <a:gd name="connsiteX866" fmla="*/ 3073399 w 4467224"/>
                <a:gd name="connsiteY866" fmla="*/ 366277 h 2647192"/>
                <a:gd name="connsiteX867" fmla="*/ 3097244 w 4467224"/>
                <a:gd name="connsiteY867" fmla="*/ 366804 h 2647192"/>
                <a:gd name="connsiteX868" fmla="*/ 3083316 w 4467224"/>
                <a:gd name="connsiteY868" fmla="*/ 359788 h 2647192"/>
                <a:gd name="connsiteX869" fmla="*/ 3075852 w 4467224"/>
                <a:gd name="connsiteY869" fmla="*/ 357493 h 2647192"/>
                <a:gd name="connsiteX870" fmla="*/ 3097006 w 4467224"/>
                <a:gd name="connsiteY870" fmla="*/ 355410 h 2647192"/>
                <a:gd name="connsiteX871" fmla="*/ 3112833 w 4467224"/>
                <a:gd name="connsiteY871" fmla="*/ 343962 h 2647192"/>
                <a:gd name="connsiteX872" fmla="*/ 3102704 w 4467224"/>
                <a:gd name="connsiteY872" fmla="*/ 340955 h 2647192"/>
                <a:gd name="connsiteX873" fmla="*/ 3096083 w 4467224"/>
                <a:gd name="connsiteY873" fmla="*/ 331960 h 2647192"/>
                <a:gd name="connsiteX874" fmla="*/ 3079096 w 4467224"/>
                <a:gd name="connsiteY874" fmla="*/ 336576 h 2647192"/>
                <a:gd name="connsiteX875" fmla="*/ 3073821 w 4467224"/>
                <a:gd name="connsiteY875" fmla="*/ 329190 h 2647192"/>
                <a:gd name="connsiteX876" fmla="*/ 3069600 w 4467224"/>
                <a:gd name="connsiteY876" fmla="*/ 315474 h 2647192"/>
                <a:gd name="connsiteX877" fmla="*/ 3070655 w 4467224"/>
                <a:gd name="connsiteY877" fmla="*/ 303868 h 2647192"/>
                <a:gd name="connsiteX878" fmla="*/ 3077302 w 4467224"/>
                <a:gd name="connsiteY878" fmla="*/ 289466 h 2647192"/>
                <a:gd name="connsiteX879" fmla="*/ 3062215 w 4467224"/>
                <a:gd name="connsiteY879" fmla="*/ 291866 h 2647192"/>
                <a:gd name="connsiteX880" fmla="*/ 3046388 w 4467224"/>
                <a:gd name="connsiteY880" fmla="*/ 303868 h 2647192"/>
                <a:gd name="connsiteX881" fmla="*/ 3034782 w 4467224"/>
                <a:gd name="connsiteY881" fmla="*/ 299727 h 2647192"/>
                <a:gd name="connsiteX882" fmla="*/ 3017610 w 4467224"/>
                <a:gd name="connsiteY882" fmla="*/ 294820 h 2647192"/>
                <a:gd name="connsiteX883" fmla="*/ 3007745 w 4467224"/>
                <a:gd name="connsiteY883" fmla="*/ 305187 h 2647192"/>
                <a:gd name="connsiteX884" fmla="*/ 3001863 w 4467224"/>
                <a:gd name="connsiteY884" fmla="*/ 291391 h 2647192"/>
                <a:gd name="connsiteX885" fmla="*/ 3008906 w 4467224"/>
                <a:gd name="connsiteY885" fmla="*/ 286037 h 2647192"/>
                <a:gd name="connsiteX886" fmla="*/ 3008616 w 4467224"/>
                <a:gd name="connsiteY886" fmla="*/ 264935 h 2647192"/>
                <a:gd name="connsiteX887" fmla="*/ 3003340 w 4467224"/>
                <a:gd name="connsiteY887" fmla="*/ 247658 h 2647192"/>
                <a:gd name="connsiteX888" fmla="*/ 2995638 w 4467224"/>
                <a:gd name="connsiteY888" fmla="*/ 242013 h 2647192"/>
                <a:gd name="connsiteX889" fmla="*/ 2989835 w 4467224"/>
                <a:gd name="connsiteY889" fmla="*/ 242593 h 2647192"/>
                <a:gd name="connsiteX890" fmla="*/ 2986063 w 4467224"/>
                <a:gd name="connsiteY890" fmla="*/ 237951 h 2647192"/>
                <a:gd name="connsiteX891" fmla="*/ 2989598 w 4467224"/>
                <a:gd name="connsiteY891" fmla="*/ 231488 h 2647192"/>
                <a:gd name="connsiteX892" fmla="*/ 2997933 w 4467224"/>
                <a:gd name="connsiteY892" fmla="*/ 233941 h 2647192"/>
                <a:gd name="connsiteX893" fmla="*/ 3023176 w 4467224"/>
                <a:gd name="connsiteY893" fmla="*/ 231066 h 2647192"/>
                <a:gd name="connsiteX894" fmla="*/ 3046388 w 4467224"/>
                <a:gd name="connsiteY894" fmla="*/ 225791 h 2647192"/>
                <a:gd name="connsiteX895" fmla="*/ 3071710 w 4467224"/>
                <a:gd name="connsiteY895" fmla="*/ 220515 h 2647192"/>
                <a:gd name="connsiteX896" fmla="*/ 3094659 w 4467224"/>
                <a:gd name="connsiteY896" fmla="*/ 222414 h 2647192"/>
                <a:gd name="connsiteX897" fmla="*/ 3100963 w 4467224"/>
                <a:gd name="connsiteY897" fmla="*/ 228666 h 2647192"/>
                <a:gd name="connsiteX898" fmla="*/ 3105315 w 4467224"/>
                <a:gd name="connsiteY898" fmla="*/ 227795 h 2647192"/>
                <a:gd name="connsiteX899" fmla="*/ 3110195 w 4467224"/>
                <a:gd name="connsiteY899" fmla="*/ 234970 h 2647192"/>
                <a:gd name="connsiteX900" fmla="*/ 3119190 w 4467224"/>
                <a:gd name="connsiteY900" fmla="*/ 238452 h 2647192"/>
                <a:gd name="connsiteX901" fmla="*/ 3127657 w 4467224"/>
                <a:gd name="connsiteY901" fmla="*/ 236790 h 2647192"/>
                <a:gd name="connsiteX902" fmla="*/ 3132906 w 4467224"/>
                <a:gd name="connsiteY902" fmla="*/ 246893 h 2647192"/>
                <a:gd name="connsiteX903" fmla="*/ 3139263 w 4467224"/>
                <a:gd name="connsiteY903" fmla="*/ 257101 h 2647192"/>
                <a:gd name="connsiteX904" fmla="*/ 3139237 w 4467224"/>
                <a:gd name="connsiteY904" fmla="*/ 265885 h 2647192"/>
                <a:gd name="connsiteX905" fmla="*/ 3143905 w 4467224"/>
                <a:gd name="connsiteY905" fmla="*/ 272769 h 2647192"/>
                <a:gd name="connsiteX906" fmla="*/ 3149577 w 4467224"/>
                <a:gd name="connsiteY906" fmla="*/ 270263 h 2647192"/>
                <a:gd name="connsiteX907" fmla="*/ 3150843 w 4467224"/>
                <a:gd name="connsiteY907" fmla="*/ 260609 h 2647192"/>
                <a:gd name="connsiteX908" fmla="*/ 3143035 w 4467224"/>
                <a:gd name="connsiteY908" fmla="*/ 248396 h 2647192"/>
                <a:gd name="connsiteX909" fmla="*/ 3144591 w 4467224"/>
                <a:gd name="connsiteY909" fmla="*/ 231383 h 2647192"/>
                <a:gd name="connsiteX910" fmla="*/ 3136071 w 4467224"/>
                <a:gd name="connsiteY910" fmla="*/ 224736 h 2647192"/>
                <a:gd name="connsiteX911" fmla="*/ 3135016 w 4467224"/>
                <a:gd name="connsiteY911" fmla="*/ 220515 h 2647192"/>
                <a:gd name="connsiteX912" fmla="*/ 3153428 w 4467224"/>
                <a:gd name="connsiteY912" fmla="*/ 199862 h 2647192"/>
                <a:gd name="connsiteX913" fmla="*/ 3180280 w 4467224"/>
                <a:gd name="connsiteY913" fmla="*/ 186145 h 2647192"/>
                <a:gd name="connsiteX914" fmla="*/ 3181704 w 4467224"/>
                <a:gd name="connsiteY914" fmla="*/ 177203 h 2647192"/>
                <a:gd name="connsiteX915" fmla="*/ 3197003 w 4467224"/>
                <a:gd name="connsiteY915" fmla="*/ 172667 h 2647192"/>
                <a:gd name="connsiteX916" fmla="*/ 3204653 w 4467224"/>
                <a:gd name="connsiteY916" fmla="*/ 176201 h 2647192"/>
                <a:gd name="connsiteX917" fmla="*/ 3197267 w 4467224"/>
                <a:gd name="connsiteY917" fmla="*/ 197303 h 2647192"/>
                <a:gd name="connsiteX918" fmla="*/ 3192176 w 4467224"/>
                <a:gd name="connsiteY918" fmla="*/ 210149 h 2647192"/>
                <a:gd name="connsiteX919" fmla="*/ 3187718 w 4467224"/>
                <a:gd name="connsiteY919" fmla="*/ 217640 h 2647192"/>
                <a:gd name="connsiteX920" fmla="*/ 3181282 w 4467224"/>
                <a:gd name="connsiteY920" fmla="*/ 220911 h 2647192"/>
                <a:gd name="connsiteX921" fmla="*/ 3177115 w 4467224"/>
                <a:gd name="connsiteY921" fmla="*/ 226213 h 2647192"/>
                <a:gd name="connsiteX922" fmla="*/ 3196053 w 4467224"/>
                <a:gd name="connsiteY922" fmla="*/ 236500 h 2647192"/>
                <a:gd name="connsiteX923" fmla="*/ 3193047 w 4467224"/>
                <a:gd name="connsiteY923" fmla="*/ 250058 h 2647192"/>
                <a:gd name="connsiteX924" fmla="*/ 3183551 w 4467224"/>
                <a:gd name="connsiteY924" fmla="*/ 265885 h 2647192"/>
                <a:gd name="connsiteX925" fmla="*/ 3187771 w 4467224"/>
                <a:gd name="connsiteY925" fmla="*/ 276435 h 2647192"/>
                <a:gd name="connsiteX926" fmla="*/ 3196449 w 4467224"/>
                <a:gd name="connsiteY926" fmla="*/ 268258 h 2647192"/>
                <a:gd name="connsiteX927" fmla="*/ 3208899 w 4467224"/>
                <a:gd name="connsiteY927" fmla="*/ 272004 h 2647192"/>
                <a:gd name="connsiteX928" fmla="*/ 3213252 w 4467224"/>
                <a:gd name="connsiteY928" fmla="*/ 261743 h 2647192"/>
                <a:gd name="connsiteX929" fmla="*/ 3220796 w 4467224"/>
                <a:gd name="connsiteY929" fmla="*/ 257391 h 2647192"/>
                <a:gd name="connsiteX930" fmla="*/ 3222457 w 4467224"/>
                <a:gd name="connsiteY930" fmla="*/ 245547 h 2647192"/>
                <a:gd name="connsiteX931" fmla="*/ 3215203 w 4467224"/>
                <a:gd name="connsiteY931" fmla="*/ 239507 h 2647192"/>
                <a:gd name="connsiteX932" fmla="*/ 3199377 w 4467224"/>
                <a:gd name="connsiteY932" fmla="*/ 232121 h 2647192"/>
                <a:gd name="connsiteX933" fmla="*/ 3186629 w 4467224"/>
                <a:gd name="connsiteY933" fmla="*/ 226846 h 2647192"/>
                <a:gd name="connsiteX934" fmla="*/ 3197267 w 4467224"/>
                <a:gd name="connsiteY934" fmla="*/ 219460 h 2647192"/>
                <a:gd name="connsiteX935" fmla="*/ 3205572 w 4467224"/>
                <a:gd name="connsiteY935" fmla="*/ 205929 h 2647192"/>
                <a:gd name="connsiteX936" fmla="*/ 3214148 w 4467224"/>
                <a:gd name="connsiteY936" fmla="*/ 222625 h 2647192"/>
                <a:gd name="connsiteX937" fmla="*/ 3226810 w 4467224"/>
                <a:gd name="connsiteY937" fmla="*/ 233176 h 2647192"/>
                <a:gd name="connsiteX938" fmla="*/ 3237361 w 4467224"/>
                <a:gd name="connsiteY938" fmla="*/ 250058 h 2647192"/>
                <a:gd name="connsiteX939" fmla="*/ 3248967 w 4467224"/>
                <a:gd name="connsiteY939" fmla="*/ 275380 h 2647192"/>
                <a:gd name="connsiteX940" fmla="*/ 3244746 w 4467224"/>
                <a:gd name="connsiteY940" fmla="*/ 295427 h 2647192"/>
                <a:gd name="connsiteX941" fmla="*/ 3251077 w 4467224"/>
                <a:gd name="connsiteY941" fmla="*/ 313364 h 2647192"/>
                <a:gd name="connsiteX942" fmla="*/ 3278509 w 4467224"/>
                <a:gd name="connsiteY942" fmla="*/ 332356 h 2647192"/>
                <a:gd name="connsiteX943" fmla="*/ 3285895 w 4467224"/>
                <a:gd name="connsiteY943" fmla="*/ 352402 h 2647192"/>
                <a:gd name="connsiteX944" fmla="*/ 3295022 w 4467224"/>
                <a:gd name="connsiteY944" fmla="*/ 339662 h 2647192"/>
                <a:gd name="connsiteX945" fmla="*/ 3316783 w 4467224"/>
                <a:gd name="connsiteY945" fmla="*/ 330166 h 2647192"/>
                <a:gd name="connsiteX946" fmla="*/ 3332478 w 4467224"/>
                <a:gd name="connsiteY946" fmla="*/ 335706 h 2647192"/>
                <a:gd name="connsiteX947" fmla="*/ 3336540 w 4467224"/>
                <a:gd name="connsiteY947" fmla="*/ 328135 h 2647192"/>
                <a:gd name="connsiteX948" fmla="*/ 3331607 w 4467224"/>
                <a:gd name="connsiteY948" fmla="*/ 307798 h 2647192"/>
                <a:gd name="connsiteX949" fmla="*/ 3339098 w 4467224"/>
                <a:gd name="connsiteY949" fmla="*/ 294161 h 2647192"/>
                <a:gd name="connsiteX950" fmla="*/ 3344980 w 4467224"/>
                <a:gd name="connsiteY950" fmla="*/ 282766 h 2647192"/>
                <a:gd name="connsiteX951" fmla="*/ 3338650 w 4467224"/>
                <a:gd name="connsiteY951" fmla="*/ 253223 h 2647192"/>
                <a:gd name="connsiteX952" fmla="*/ 3334350 w 4467224"/>
                <a:gd name="connsiteY952" fmla="*/ 227373 h 2647192"/>
                <a:gd name="connsiteX953" fmla="*/ 3329154 w 4467224"/>
                <a:gd name="connsiteY953" fmla="*/ 207854 h 2647192"/>
                <a:gd name="connsiteX954" fmla="*/ 3340760 w 4467224"/>
                <a:gd name="connsiteY954" fmla="*/ 208909 h 2647192"/>
                <a:gd name="connsiteX955" fmla="*/ 3344980 w 4467224"/>
                <a:gd name="connsiteY955" fmla="*/ 197303 h 2647192"/>
                <a:gd name="connsiteX956" fmla="*/ 3339705 w 4467224"/>
                <a:gd name="connsiteY956" fmla="*/ 195193 h 2647192"/>
                <a:gd name="connsiteX957" fmla="*/ 3317548 w 4467224"/>
                <a:gd name="connsiteY957" fmla="*/ 206799 h 2647192"/>
                <a:gd name="connsiteX958" fmla="*/ 3319895 w 4467224"/>
                <a:gd name="connsiteY958" fmla="*/ 221992 h 2647192"/>
                <a:gd name="connsiteX959" fmla="*/ 3313328 w 4467224"/>
                <a:gd name="connsiteY959" fmla="*/ 219460 h 2647192"/>
                <a:gd name="connsiteX960" fmla="*/ 3272179 w 4467224"/>
                <a:gd name="connsiteY960" fmla="*/ 214185 h 2647192"/>
                <a:gd name="connsiteX961" fmla="*/ 3262683 w 4467224"/>
                <a:gd name="connsiteY961" fmla="*/ 196248 h 2647192"/>
                <a:gd name="connsiteX962" fmla="*/ 3225754 w 4467224"/>
                <a:gd name="connsiteY962" fmla="*/ 183587 h 2647192"/>
                <a:gd name="connsiteX963" fmla="*/ 3203597 w 4467224"/>
                <a:gd name="connsiteY963" fmla="*/ 119226 h 2647192"/>
                <a:gd name="connsiteX964" fmla="*/ 3190936 w 4467224"/>
                <a:gd name="connsiteY964" fmla="*/ 118171 h 2647192"/>
                <a:gd name="connsiteX965" fmla="*/ 3180385 w 4467224"/>
                <a:gd name="connsiteY965" fmla="*/ 142438 h 2647192"/>
                <a:gd name="connsiteX966" fmla="*/ 3164559 w 4467224"/>
                <a:gd name="connsiteY966" fmla="*/ 150879 h 2647192"/>
                <a:gd name="connsiteX967" fmla="*/ 3171945 w 4467224"/>
                <a:gd name="connsiteY967" fmla="*/ 165650 h 2647192"/>
                <a:gd name="connsiteX968" fmla="*/ 3152953 w 4467224"/>
                <a:gd name="connsiteY968" fmla="*/ 175146 h 2647192"/>
                <a:gd name="connsiteX969" fmla="*/ 3143457 w 4467224"/>
                <a:gd name="connsiteY969" fmla="*/ 188862 h 2647192"/>
                <a:gd name="connsiteX970" fmla="*/ 3130796 w 4467224"/>
                <a:gd name="connsiteY970" fmla="*/ 188862 h 2647192"/>
                <a:gd name="connsiteX971" fmla="*/ 3114969 w 4467224"/>
                <a:gd name="connsiteY971" fmla="*/ 204689 h 2647192"/>
                <a:gd name="connsiteX972" fmla="*/ 3098409 w 4467224"/>
                <a:gd name="connsiteY972" fmla="*/ 203362 h 2647192"/>
                <a:gd name="connsiteX973" fmla="*/ 3085470 w 4467224"/>
                <a:gd name="connsiteY973" fmla="*/ 211617 h 2647192"/>
                <a:gd name="connsiteX974" fmla="*/ 3089647 w 4467224"/>
                <a:gd name="connsiteY974" fmla="*/ 183587 h 2647192"/>
                <a:gd name="connsiteX975" fmla="*/ 3094558 w 4467224"/>
                <a:gd name="connsiteY975" fmla="*/ 156475 h 2647192"/>
                <a:gd name="connsiteX976" fmla="*/ 3111804 w 4467224"/>
                <a:gd name="connsiteY976" fmla="*/ 130832 h 2647192"/>
                <a:gd name="connsiteX977" fmla="*/ 3124465 w 4467224"/>
                <a:gd name="connsiteY977" fmla="*/ 102344 h 2647192"/>
                <a:gd name="connsiteX978" fmla="*/ 3118460 w 4467224"/>
                <a:gd name="connsiteY978" fmla="*/ 67988 h 2647192"/>
                <a:gd name="connsiteX979" fmla="*/ 3096717 w 4467224"/>
                <a:gd name="connsiteY979" fmla="*/ 74041 h 2647192"/>
                <a:gd name="connsiteX980" fmla="*/ 3075931 w 4467224"/>
                <a:gd name="connsiteY980" fmla="*/ 88628 h 2647192"/>
                <a:gd name="connsiteX981" fmla="*/ 3068545 w 4467224"/>
                <a:gd name="connsiteY981" fmla="*/ 108675 h 2647192"/>
                <a:gd name="connsiteX982" fmla="*/ 3076986 w 4467224"/>
                <a:gd name="connsiteY982" fmla="*/ 148769 h 2647192"/>
                <a:gd name="connsiteX983" fmla="*/ 3071161 w 4467224"/>
                <a:gd name="connsiteY983" fmla="*/ 154598 h 2647192"/>
                <a:gd name="connsiteX984" fmla="*/ 3061160 w 4467224"/>
                <a:gd name="connsiteY984" fmla="*/ 164595 h 2647192"/>
                <a:gd name="connsiteX985" fmla="*/ 3045333 w 4467224"/>
                <a:gd name="connsiteY985" fmla="*/ 175146 h 2647192"/>
                <a:gd name="connsiteX986" fmla="*/ 3035837 w 4467224"/>
                <a:gd name="connsiteY986" fmla="*/ 192028 h 2647192"/>
                <a:gd name="connsiteX987" fmla="*/ 3024231 w 4467224"/>
                <a:gd name="connsiteY987" fmla="*/ 193083 h 2647192"/>
                <a:gd name="connsiteX988" fmla="*/ 3017900 w 4467224"/>
                <a:gd name="connsiteY988" fmla="*/ 209964 h 2647192"/>
                <a:gd name="connsiteX989" fmla="*/ 3007350 w 4467224"/>
                <a:gd name="connsiteY989" fmla="*/ 214185 h 2647192"/>
                <a:gd name="connsiteX990" fmla="*/ 3007350 w 4467224"/>
                <a:gd name="connsiteY990" fmla="*/ 199413 h 2647192"/>
                <a:gd name="connsiteX991" fmla="*/ 3014735 w 4467224"/>
                <a:gd name="connsiteY991" fmla="*/ 186752 h 2647192"/>
                <a:gd name="connsiteX992" fmla="*/ 3042032 w 4467224"/>
                <a:gd name="connsiteY992" fmla="*/ 166662 h 2647192"/>
                <a:gd name="connsiteX993" fmla="*/ 3062215 w 4467224"/>
                <a:gd name="connsiteY993" fmla="*/ 136107 h 2647192"/>
                <a:gd name="connsiteX994" fmla="*/ 3061160 w 4467224"/>
                <a:gd name="connsiteY994" fmla="*/ 115006 h 2647192"/>
                <a:gd name="connsiteX995" fmla="*/ 3055884 w 4467224"/>
                <a:gd name="connsiteY995" fmla="*/ 77022 h 2647192"/>
                <a:gd name="connsiteX996" fmla="*/ 3090702 w 4467224"/>
                <a:gd name="connsiteY996" fmla="*/ 40094 h 2647192"/>
                <a:gd name="connsiteX997" fmla="*/ 3123410 w 4467224"/>
                <a:gd name="connsiteY997" fmla="*/ 22157 h 2647192"/>
                <a:gd name="connsiteX998" fmla="*/ 3155063 w 4467224"/>
                <a:gd name="connsiteY998" fmla="*/ 21102 h 2647192"/>
                <a:gd name="connsiteX999" fmla="*/ 3205708 w 4467224"/>
                <a:gd name="connsiteY999" fmla="*/ 1055 h 2647192"/>
                <a:gd name="connsiteX1000" fmla="*/ 3239471 w 4467224"/>
                <a:gd name="connsiteY1000" fmla="*/ 8441 h 2647192"/>
                <a:gd name="connsiteX1001" fmla="*/ 3258463 w 4467224"/>
                <a:gd name="connsiteY1001" fmla="*/ 0 h 2647192"/>
                <a:gd name="connsiteX0" fmla="*/ 3725516 w 4467224"/>
                <a:gd name="connsiteY0" fmla="*/ 830062 h 2647192"/>
                <a:gd name="connsiteX1" fmla="*/ 3747593 w 4467224"/>
                <a:gd name="connsiteY1" fmla="*/ 833685 h 2647192"/>
                <a:gd name="connsiteX2" fmla="*/ 3761075 w 4467224"/>
                <a:gd name="connsiteY2" fmla="*/ 856605 h 2647192"/>
                <a:gd name="connsiteX3" fmla="*/ 3777254 w 4467224"/>
                <a:gd name="connsiteY3" fmla="*/ 911882 h 2647192"/>
                <a:gd name="connsiteX4" fmla="*/ 3840620 w 4467224"/>
                <a:gd name="connsiteY4" fmla="*/ 976596 h 2647192"/>
                <a:gd name="connsiteX5" fmla="*/ 3921512 w 4467224"/>
                <a:gd name="connsiteY5" fmla="*/ 1014346 h 2647192"/>
                <a:gd name="connsiteX6" fmla="*/ 3972745 w 4467224"/>
                <a:gd name="connsiteY6" fmla="*/ 1034569 h 2647192"/>
                <a:gd name="connsiteX7" fmla="*/ 4046896 w 4467224"/>
                <a:gd name="connsiteY7" fmla="*/ 1106025 h 2647192"/>
                <a:gd name="connsiteX8" fmla="*/ 4142619 w 4467224"/>
                <a:gd name="connsiteY8" fmla="*/ 1177480 h 2647192"/>
                <a:gd name="connsiteX9" fmla="*/ 4174976 w 4467224"/>
                <a:gd name="connsiteY9" fmla="*/ 1221971 h 2647192"/>
                <a:gd name="connsiteX10" fmla="*/ 4241039 w 4467224"/>
                <a:gd name="connsiteY10" fmla="*/ 1278596 h 2647192"/>
                <a:gd name="connsiteX11" fmla="*/ 4224860 w 4467224"/>
                <a:gd name="connsiteY11" fmla="*/ 1302864 h 2647192"/>
                <a:gd name="connsiteX12" fmla="*/ 4200593 w 4467224"/>
                <a:gd name="connsiteY12" fmla="*/ 1313650 h 2647192"/>
                <a:gd name="connsiteX13" fmla="*/ 4232949 w 4467224"/>
                <a:gd name="connsiteY13" fmla="*/ 1355444 h 2647192"/>
                <a:gd name="connsiteX14" fmla="*/ 4249128 w 4467224"/>
                <a:gd name="connsiteY14" fmla="*/ 1398587 h 2647192"/>
                <a:gd name="connsiteX15" fmla="*/ 4204637 w 4467224"/>
                <a:gd name="connsiteY15" fmla="*/ 1397239 h 2647192"/>
                <a:gd name="connsiteX16" fmla="*/ 4161494 w 4467224"/>
                <a:gd name="connsiteY16" fmla="*/ 1393194 h 2647192"/>
                <a:gd name="connsiteX17" fmla="*/ 4137226 w 4467224"/>
                <a:gd name="connsiteY17" fmla="*/ 1395891 h 2647192"/>
                <a:gd name="connsiteX18" fmla="*/ 4112958 w 4467224"/>
                <a:gd name="connsiteY18" fmla="*/ 1395891 h 2647192"/>
                <a:gd name="connsiteX19" fmla="*/ 4081950 w 4467224"/>
                <a:gd name="connsiteY19" fmla="*/ 1387801 h 2647192"/>
                <a:gd name="connsiteX20" fmla="*/ 4061726 w 4467224"/>
                <a:gd name="connsiteY20" fmla="*/ 1405328 h 2647192"/>
                <a:gd name="connsiteX21" fmla="*/ 4033414 w 4467224"/>
                <a:gd name="connsiteY21" fmla="*/ 1394543 h 2647192"/>
                <a:gd name="connsiteX22" fmla="*/ 4003754 w 4467224"/>
                <a:gd name="connsiteY22" fmla="*/ 1405328 h 2647192"/>
                <a:gd name="connsiteX23" fmla="*/ 3979486 w 4467224"/>
                <a:gd name="connsiteY23" fmla="*/ 1447123 h 2647192"/>
                <a:gd name="connsiteX24" fmla="*/ 3953870 w 4467224"/>
                <a:gd name="connsiteY24" fmla="*/ 1444427 h 2647192"/>
                <a:gd name="connsiteX25" fmla="*/ 3910726 w 4467224"/>
                <a:gd name="connsiteY25" fmla="*/ 1461953 h 2647192"/>
                <a:gd name="connsiteX26" fmla="*/ 3910726 w 4467224"/>
                <a:gd name="connsiteY26" fmla="*/ 1455212 h 2647192"/>
                <a:gd name="connsiteX27" fmla="*/ 3916119 w 4467224"/>
                <a:gd name="connsiteY27" fmla="*/ 1451167 h 2647192"/>
                <a:gd name="connsiteX28" fmla="*/ 3930950 w 4467224"/>
                <a:gd name="connsiteY28" fmla="*/ 1444427 h 2647192"/>
                <a:gd name="connsiteX29" fmla="*/ 3940387 w 4467224"/>
                <a:gd name="connsiteY29" fmla="*/ 1428248 h 2647192"/>
                <a:gd name="connsiteX30" fmla="*/ 3933646 w 4467224"/>
                <a:gd name="connsiteY30" fmla="*/ 1418811 h 2647192"/>
                <a:gd name="connsiteX31" fmla="*/ 3917468 w 4467224"/>
                <a:gd name="connsiteY31" fmla="*/ 1410721 h 2647192"/>
                <a:gd name="connsiteX32" fmla="*/ 3903986 w 4467224"/>
                <a:gd name="connsiteY32" fmla="*/ 1405328 h 2647192"/>
                <a:gd name="connsiteX33" fmla="*/ 3901289 w 4467224"/>
                <a:gd name="connsiteY33" fmla="*/ 1424203 h 2647192"/>
                <a:gd name="connsiteX34" fmla="*/ 3901289 w 4467224"/>
                <a:gd name="connsiteY34" fmla="*/ 1441730 h 2647192"/>
                <a:gd name="connsiteX35" fmla="*/ 3889155 w 4467224"/>
                <a:gd name="connsiteY35" fmla="*/ 1461953 h 2647192"/>
                <a:gd name="connsiteX36" fmla="*/ 3868932 w 4467224"/>
                <a:gd name="connsiteY36" fmla="*/ 1467346 h 2647192"/>
                <a:gd name="connsiteX37" fmla="*/ 3833818 w 4467224"/>
                <a:gd name="connsiteY37" fmla="*/ 1437275 h 2647192"/>
                <a:gd name="connsiteX38" fmla="*/ 3816849 w 4467224"/>
                <a:gd name="connsiteY38" fmla="*/ 1432118 h 2647192"/>
                <a:gd name="connsiteX39" fmla="*/ 3804392 w 4467224"/>
                <a:gd name="connsiteY39" fmla="*/ 1422210 h 2647192"/>
                <a:gd name="connsiteX40" fmla="*/ 3808262 w 4467224"/>
                <a:gd name="connsiteY40" fmla="*/ 1410721 h 2647192"/>
                <a:gd name="connsiteX41" fmla="*/ 3833878 w 4467224"/>
                <a:gd name="connsiteY41" fmla="*/ 1397239 h 2647192"/>
                <a:gd name="connsiteX42" fmla="*/ 3855450 w 4467224"/>
                <a:gd name="connsiteY42" fmla="*/ 1397239 h 2647192"/>
                <a:gd name="connsiteX43" fmla="*/ 3872977 w 4467224"/>
                <a:gd name="connsiteY43" fmla="*/ 1386453 h 2647192"/>
                <a:gd name="connsiteX44" fmla="*/ 3899941 w 4467224"/>
                <a:gd name="connsiteY44" fmla="*/ 1370275 h 2647192"/>
                <a:gd name="connsiteX45" fmla="*/ 3909378 w 4467224"/>
                <a:gd name="connsiteY45" fmla="*/ 1339266 h 2647192"/>
                <a:gd name="connsiteX46" fmla="*/ 3918816 w 4467224"/>
                <a:gd name="connsiteY46" fmla="*/ 1328480 h 2647192"/>
                <a:gd name="connsiteX47" fmla="*/ 3913423 w 4467224"/>
                <a:gd name="connsiteY47" fmla="*/ 1308257 h 2647192"/>
                <a:gd name="connsiteX48" fmla="*/ 3902638 w 4467224"/>
                <a:gd name="connsiteY48" fmla="*/ 1297471 h 2647192"/>
                <a:gd name="connsiteX49" fmla="*/ 3906682 w 4467224"/>
                <a:gd name="connsiteY49" fmla="*/ 1285337 h 2647192"/>
                <a:gd name="connsiteX50" fmla="*/ 3898593 w 4467224"/>
                <a:gd name="connsiteY50" fmla="*/ 1267811 h 2647192"/>
                <a:gd name="connsiteX51" fmla="*/ 3891852 w 4467224"/>
                <a:gd name="connsiteY51" fmla="*/ 1247587 h 2647192"/>
                <a:gd name="connsiteX52" fmla="*/ 3878370 w 4467224"/>
                <a:gd name="connsiteY52" fmla="*/ 1234105 h 2647192"/>
                <a:gd name="connsiteX53" fmla="*/ 3859494 w 4467224"/>
                <a:gd name="connsiteY53" fmla="*/ 1212534 h 2647192"/>
                <a:gd name="connsiteX54" fmla="*/ 3870280 w 4467224"/>
                <a:gd name="connsiteY54" fmla="*/ 1177480 h 2647192"/>
                <a:gd name="connsiteX55" fmla="*/ 3894548 w 4467224"/>
                <a:gd name="connsiteY55" fmla="*/ 1178828 h 2647192"/>
                <a:gd name="connsiteX56" fmla="*/ 3901289 w 4467224"/>
                <a:gd name="connsiteY56" fmla="*/ 1172087 h 2647192"/>
                <a:gd name="connsiteX57" fmla="*/ 3913423 w 4467224"/>
                <a:gd name="connsiteY57" fmla="*/ 1165346 h 2647192"/>
                <a:gd name="connsiteX58" fmla="*/ 3929602 w 4467224"/>
                <a:gd name="connsiteY58" fmla="*/ 1172087 h 2647192"/>
                <a:gd name="connsiteX59" fmla="*/ 3943084 w 4467224"/>
                <a:gd name="connsiteY59" fmla="*/ 1182873 h 2647192"/>
                <a:gd name="connsiteX60" fmla="*/ 3937691 w 4467224"/>
                <a:gd name="connsiteY60" fmla="*/ 1199051 h 2647192"/>
                <a:gd name="connsiteX61" fmla="*/ 3947128 w 4467224"/>
                <a:gd name="connsiteY61" fmla="*/ 1211185 h 2647192"/>
                <a:gd name="connsiteX62" fmla="*/ 3928254 w 4467224"/>
                <a:gd name="connsiteY62" fmla="*/ 1224667 h 2647192"/>
                <a:gd name="connsiteX63" fmla="*/ 3926905 w 4467224"/>
                <a:gd name="connsiteY63" fmla="*/ 1258373 h 2647192"/>
                <a:gd name="connsiteX64" fmla="*/ 3925557 w 4467224"/>
                <a:gd name="connsiteY64" fmla="*/ 1282641 h 2647192"/>
                <a:gd name="connsiteX65" fmla="*/ 3934994 w 4467224"/>
                <a:gd name="connsiteY65" fmla="*/ 1274551 h 2647192"/>
                <a:gd name="connsiteX66" fmla="*/ 3945780 w 4467224"/>
                <a:gd name="connsiteY66" fmla="*/ 1250283 h 2647192"/>
                <a:gd name="connsiteX67" fmla="*/ 3955218 w 4467224"/>
                <a:gd name="connsiteY67" fmla="*/ 1230060 h 2647192"/>
                <a:gd name="connsiteX68" fmla="*/ 3967352 w 4467224"/>
                <a:gd name="connsiteY68" fmla="*/ 1232757 h 2647192"/>
                <a:gd name="connsiteX69" fmla="*/ 3976789 w 4467224"/>
                <a:gd name="connsiteY69" fmla="*/ 1226015 h 2647192"/>
                <a:gd name="connsiteX70" fmla="*/ 4002405 w 4467224"/>
                <a:gd name="connsiteY70" fmla="*/ 1224667 h 2647192"/>
                <a:gd name="connsiteX71" fmla="*/ 3991619 w 4467224"/>
                <a:gd name="connsiteY71" fmla="*/ 1259721 h 2647192"/>
                <a:gd name="connsiteX72" fmla="*/ 4013191 w 4467224"/>
                <a:gd name="connsiteY72" fmla="*/ 1263766 h 2647192"/>
                <a:gd name="connsiteX73" fmla="*/ 4022628 w 4467224"/>
                <a:gd name="connsiteY73" fmla="*/ 1257025 h 2647192"/>
                <a:gd name="connsiteX74" fmla="*/ 4025325 w 4467224"/>
                <a:gd name="connsiteY74" fmla="*/ 1243543 h 2647192"/>
                <a:gd name="connsiteX75" fmla="*/ 4030718 w 4467224"/>
                <a:gd name="connsiteY75" fmla="*/ 1221971 h 2647192"/>
                <a:gd name="connsiteX76" fmla="*/ 4036110 w 4467224"/>
                <a:gd name="connsiteY76" fmla="*/ 1161301 h 2647192"/>
                <a:gd name="connsiteX77" fmla="*/ 4018584 w 4467224"/>
                <a:gd name="connsiteY77" fmla="*/ 1119507 h 2647192"/>
                <a:gd name="connsiteX78" fmla="*/ 3994316 w 4467224"/>
                <a:gd name="connsiteY78" fmla="*/ 1110069 h 2647192"/>
                <a:gd name="connsiteX79" fmla="*/ 3997012 w 4467224"/>
                <a:gd name="connsiteY79" fmla="*/ 1122204 h 2647192"/>
                <a:gd name="connsiteX80" fmla="*/ 3986226 w 4467224"/>
                <a:gd name="connsiteY80" fmla="*/ 1128944 h 2647192"/>
                <a:gd name="connsiteX81" fmla="*/ 3978138 w 4467224"/>
                <a:gd name="connsiteY81" fmla="*/ 1118159 h 2647192"/>
                <a:gd name="connsiteX82" fmla="*/ 3987575 w 4467224"/>
                <a:gd name="connsiteY82" fmla="*/ 1107373 h 2647192"/>
                <a:gd name="connsiteX83" fmla="*/ 3986226 w 4467224"/>
                <a:gd name="connsiteY83" fmla="*/ 1095239 h 2647192"/>
                <a:gd name="connsiteX84" fmla="*/ 3980834 w 4467224"/>
                <a:gd name="connsiteY84" fmla="*/ 1073667 h 2647192"/>
                <a:gd name="connsiteX85" fmla="*/ 3961959 w 4467224"/>
                <a:gd name="connsiteY85" fmla="*/ 1065578 h 2647192"/>
                <a:gd name="connsiteX86" fmla="*/ 3959262 w 4467224"/>
                <a:gd name="connsiteY86" fmla="*/ 1053444 h 2647192"/>
                <a:gd name="connsiteX87" fmla="*/ 3953870 w 4467224"/>
                <a:gd name="connsiteY87" fmla="*/ 1042659 h 2647192"/>
                <a:gd name="connsiteX88" fmla="*/ 3939039 w 4467224"/>
                <a:gd name="connsiteY88" fmla="*/ 1035918 h 2647192"/>
                <a:gd name="connsiteX89" fmla="*/ 3920164 w 4467224"/>
                <a:gd name="connsiteY89" fmla="*/ 1039962 h 2647192"/>
                <a:gd name="connsiteX90" fmla="*/ 3898593 w 4467224"/>
                <a:gd name="connsiteY90" fmla="*/ 1033221 h 2647192"/>
                <a:gd name="connsiteX91" fmla="*/ 3872977 w 4467224"/>
                <a:gd name="connsiteY91" fmla="*/ 1033221 h 2647192"/>
                <a:gd name="connsiteX92" fmla="*/ 3870280 w 4467224"/>
                <a:gd name="connsiteY92" fmla="*/ 1045355 h 2647192"/>
                <a:gd name="connsiteX93" fmla="*/ 3864887 w 4467224"/>
                <a:gd name="connsiteY93" fmla="*/ 1072320 h 2647192"/>
                <a:gd name="connsiteX94" fmla="*/ 3878370 w 4467224"/>
                <a:gd name="connsiteY94" fmla="*/ 1084453 h 2647192"/>
                <a:gd name="connsiteX95" fmla="*/ 3871629 w 4467224"/>
                <a:gd name="connsiteY95" fmla="*/ 1106025 h 2647192"/>
                <a:gd name="connsiteX96" fmla="*/ 3864887 w 4467224"/>
                <a:gd name="connsiteY96" fmla="*/ 1123551 h 2647192"/>
                <a:gd name="connsiteX97" fmla="*/ 3851406 w 4467224"/>
                <a:gd name="connsiteY97" fmla="*/ 1127596 h 2647192"/>
                <a:gd name="connsiteX98" fmla="*/ 3827138 w 4467224"/>
                <a:gd name="connsiteY98" fmla="*/ 1135685 h 2647192"/>
                <a:gd name="connsiteX99" fmla="*/ 3816352 w 4467224"/>
                <a:gd name="connsiteY99" fmla="*/ 1155908 h 2647192"/>
                <a:gd name="connsiteX100" fmla="*/ 3810959 w 4467224"/>
                <a:gd name="connsiteY100" fmla="*/ 1146471 h 2647192"/>
                <a:gd name="connsiteX101" fmla="*/ 3809610 w 4467224"/>
                <a:gd name="connsiteY101" fmla="*/ 1132989 h 2647192"/>
                <a:gd name="connsiteX102" fmla="*/ 3815003 w 4467224"/>
                <a:gd name="connsiteY102" fmla="*/ 1118159 h 2647192"/>
                <a:gd name="connsiteX103" fmla="*/ 3823093 w 4467224"/>
                <a:gd name="connsiteY103" fmla="*/ 1097935 h 2647192"/>
                <a:gd name="connsiteX104" fmla="*/ 3823093 w 4467224"/>
                <a:gd name="connsiteY104" fmla="*/ 1085801 h 2647192"/>
                <a:gd name="connsiteX105" fmla="*/ 3817700 w 4467224"/>
                <a:gd name="connsiteY105" fmla="*/ 1072320 h 2647192"/>
                <a:gd name="connsiteX106" fmla="*/ 3813655 w 4467224"/>
                <a:gd name="connsiteY106" fmla="*/ 1068275 h 2647192"/>
                <a:gd name="connsiteX107" fmla="*/ 3798825 w 4467224"/>
                <a:gd name="connsiteY107" fmla="*/ 1069623 h 2647192"/>
                <a:gd name="connsiteX108" fmla="*/ 3790736 w 4467224"/>
                <a:gd name="connsiteY108" fmla="*/ 1079060 h 2647192"/>
                <a:gd name="connsiteX109" fmla="*/ 3767816 w 4467224"/>
                <a:gd name="connsiteY109" fmla="*/ 1093891 h 2647192"/>
                <a:gd name="connsiteX110" fmla="*/ 3752986 w 4467224"/>
                <a:gd name="connsiteY110" fmla="*/ 1108721 h 2647192"/>
                <a:gd name="connsiteX111" fmla="*/ 3742200 w 4467224"/>
                <a:gd name="connsiteY111" fmla="*/ 1126248 h 2647192"/>
                <a:gd name="connsiteX112" fmla="*/ 3716584 w 4467224"/>
                <a:gd name="connsiteY112" fmla="*/ 1115462 h 2647192"/>
                <a:gd name="connsiteX113" fmla="*/ 3713887 w 4467224"/>
                <a:gd name="connsiteY113" fmla="*/ 1096587 h 2647192"/>
                <a:gd name="connsiteX114" fmla="*/ 3721977 w 4467224"/>
                <a:gd name="connsiteY114" fmla="*/ 1085801 h 2647192"/>
                <a:gd name="connsiteX115" fmla="*/ 3731415 w 4467224"/>
                <a:gd name="connsiteY115" fmla="*/ 1070971 h 2647192"/>
                <a:gd name="connsiteX116" fmla="*/ 3739504 w 4467224"/>
                <a:gd name="connsiteY116" fmla="*/ 1046704 h 2647192"/>
                <a:gd name="connsiteX117" fmla="*/ 3755683 w 4467224"/>
                <a:gd name="connsiteY117" fmla="*/ 1003560 h 2647192"/>
                <a:gd name="connsiteX118" fmla="*/ 3762423 w 4467224"/>
                <a:gd name="connsiteY118" fmla="*/ 979292 h 2647192"/>
                <a:gd name="connsiteX119" fmla="*/ 3752986 w 4467224"/>
                <a:gd name="connsiteY119" fmla="*/ 952328 h 2647192"/>
                <a:gd name="connsiteX120" fmla="*/ 3730066 w 4467224"/>
                <a:gd name="connsiteY120" fmla="*/ 938846 h 2647192"/>
                <a:gd name="connsiteX121" fmla="*/ 3720629 w 4467224"/>
                <a:gd name="connsiteY121" fmla="*/ 919971 h 2647192"/>
                <a:gd name="connsiteX122" fmla="*/ 3713887 w 4467224"/>
                <a:gd name="connsiteY122" fmla="*/ 907837 h 2647192"/>
                <a:gd name="connsiteX123" fmla="*/ 3707147 w 4467224"/>
                <a:gd name="connsiteY123" fmla="*/ 903792 h 2647192"/>
                <a:gd name="connsiteX124" fmla="*/ 3686923 w 4467224"/>
                <a:gd name="connsiteY124" fmla="*/ 887614 h 2647192"/>
                <a:gd name="connsiteX125" fmla="*/ 3700406 w 4467224"/>
                <a:gd name="connsiteY125" fmla="*/ 836382 h 2647192"/>
                <a:gd name="connsiteX126" fmla="*/ 3725516 w 4467224"/>
                <a:gd name="connsiteY126" fmla="*/ 830062 h 2647192"/>
                <a:gd name="connsiteX127" fmla="*/ 2247714 w 4467224"/>
                <a:gd name="connsiteY127" fmla="*/ 344552 h 2647192"/>
                <a:gd name="connsiteX128" fmla="*/ 2273856 w 4467224"/>
                <a:gd name="connsiteY128" fmla="*/ 390641 h 2647192"/>
                <a:gd name="connsiteX129" fmla="*/ 2692019 w 4467224"/>
                <a:gd name="connsiteY129" fmla="*/ 407936 h 2647192"/>
                <a:gd name="connsiteX130" fmla="*/ 2712681 w 4467224"/>
                <a:gd name="connsiteY130" fmla="*/ 440597 h 2647192"/>
                <a:gd name="connsiteX131" fmla="*/ 2654630 w 4467224"/>
                <a:gd name="connsiteY131" fmla="*/ 460707 h 2647192"/>
                <a:gd name="connsiteX132" fmla="*/ 2603959 w 4467224"/>
                <a:gd name="connsiteY132" fmla="*/ 444299 h 2647192"/>
                <a:gd name="connsiteX133" fmla="*/ 2567554 w 4467224"/>
                <a:gd name="connsiteY133" fmla="*/ 465142 h 2647192"/>
                <a:gd name="connsiteX134" fmla="*/ 2545416 w 4467224"/>
                <a:gd name="connsiteY134" fmla="*/ 454942 h 2647192"/>
                <a:gd name="connsiteX135" fmla="*/ 2531790 w 4467224"/>
                <a:gd name="connsiteY135" fmla="*/ 463358 h 2647192"/>
                <a:gd name="connsiteX136" fmla="*/ 2495728 w 4467224"/>
                <a:gd name="connsiteY136" fmla="*/ 454942 h 2647192"/>
                <a:gd name="connsiteX137" fmla="*/ 2474082 w 4467224"/>
                <a:gd name="connsiteY137" fmla="*/ 430109 h 2647192"/>
                <a:gd name="connsiteX138" fmla="*/ 2442105 w 4467224"/>
                <a:gd name="connsiteY138" fmla="*/ 430552 h 2647192"/>
                <a:gd name="connsiteX139" fmla="*/ 2428330 w 4467224"/>
                <a:gd name="connsiteY139" fmla="*/ 436761 h 2647192"/>
                <a:gd name="connsiteX140" fmla="*/ 2411604 w 4467224"/>
                <a:gd name="connsiteY140" fmla="*/ 448734 h 2647192"/>
                <a:gd name="connsiteX141" fmla="*/ 2401765 w 4467224"/>
                <a:gd name="connsiteY141" fmla="*/ 464699 h 2647192"/>
                <a:gd name="connsiteX142" fmla="*/ 2374215 w 4467224"/>
                <a:gd name="connsiteY142" fmla="*/ 442082 h 2647192"/>
                <a:gd name="connsiteX143" fmla="*/ 2340762 w 4467224"/>
                <a:gd name="connsiteY143" fmla="*/ 469133 h 2647192"/>
                <a:gd name="connsiteX144" fmla="*/ 2324528 w 4467224"/>
                <a:gd name="connsiteY144" fmla="*/ 470464 h 2647192"/>
                <a:gd name="connsiteX145" fmla="*/ 2305341 w 4467224"/>
                <a:gd name="connsiteY145" fmla="*/ 481107 h 2647192"/>
                <a:gd name="connsiteX146" fmla="*/ 2330923 w 4467224"/>
                <a:gd name="connsiteY146" fmla="*/ 500175 h 2647192"/>
                <a:gd name="connsiteX147" fmla="*/ 2323052 w 4467224"/>
                <a:gd name="connsiteY147" fmla="*/ 513923 h 2647192"/>
                <a:gd name="connsiteX148" fmla="*/ 2274348 w 4467224"/>
                <a:gd name="connsiteY148" fmla="*/ 499288 h 2647192"/>
                <a:gd name="connsiteX149" fmla="*/ 2242863 w 4467224"/>
                <a:gd name="connsiteY149" fmla="*/ 517914 h 2647192"/>
                <a:gd name="connsiteX150" fmla="*/ 2239419 w 4467224"/>
                <a:gd name="connsiteY150" fmla="*/ 531218 h 2647192"/>
                <a:gd name="connsiteX151" fmla="*/ 2222201 w 4467224"/>
                <a:gd name="connsiteY151" fmla="*/ 514810 h 2647192"/>
                <a:gd name="connsiteX152" fmla="*/ 2190658 w 4467224"/>
                <a:gd name="connsiteY152" fmla="*/ 514335 h 2647192"/>
                <a:gd name="connsiteX153" fmla="*/ 2154803 w 4467224"/>
                <a:gd name="connsiteY153" fmla="*/ 517914 h 2647192"/>
                <a:gd name="connsiteX154" fmla="*/ 2141028 w 4467224"/>
                <a:gd name="connsiteY154" fmla="*/ 516140 h 2647192"/>
                <a:gd name="connsiteX155" fmla="*/ 2126269 w 4467224"/>
                <a:gd name="connsiteY155" fmla="*/ 527226 h 2647192"/>
                <a:gd name="connsiteX156" fmla="*/ 2115938 w 4467224"/>
                <a:gd name="connsiteY156" fmla="*/ 553834 h 2647192"/>
                <a:gd name="connsiteX157" fmla="*/ 2122825 w 4467224"/>
                <a:gd name="connsiteY157" fmla="*/ 576451 h 2647192"/>
                <a:gd name="connsiteX158" fmla="*/ 2117906 w 4467224"/>
                <a:gd name="connsiteY158" fmla="*/ 591528 h 2647192"/>
                <a:gd name="connsiteX159" fmla="*/ 2082977 w 4467224"/>
                <a:gd name="connsiteY159" fmla="*/ 581329 h 2647192"/>
                <a:gd name="connsiteX160" fmla="*/ 2092816 w 4467224"/>
                <a:gd name="connsiteY160" fmla="*/ 597737 h 2647192"/>
                <a:gd name="connsiteX161" fmla="*/ 2089864 w 4467224"/>
                <a:gd name="connsiteY161" fmla="*/ 619910 h 2647192"/>
                <a:gd name="connsiteX162" fmla="*/ 2070678 w 4467224"/>
                <a:gd name="connsiteY162" fmla="*/ 636761 h 2647192"/>
                <a:gd name="connsiteX163" fmla="*/ 2053528 w 4467224"/>
                <a:gd name="connsiteY163" fmla="*/ 636462 h 2647192"/>
                <a:gd name="connsiteX164" fmla="*/ 2048540 w 4467224"/>
                <a:gd name="connsiteY164" fmla="*/ 654056 h 2647192"/>
                <a:gd name="connsiteX165" fmla="*/ 2053952 w 4467224"/>
                <a:gd name="connsiteY165" fmla="*/ 666916 h 2647192"/>
                <a:gd name="connsiteX166" fmla="*/ 2075106 w 4467224"/>
                <a:gd name="connsiteY166" fmla="*/ 690420 h 2647192"/>
                <a:gd name="connsiteX167" fmla="*/ 2057887 w 4467224"/>
                <a:gd name="connsiteY167" fmla="*/ 709489 h 2647192"/>
                <a:gd name="connsiteX168" fmla="*/ 2118398 w 4467224"/>
                <a:gd name="connsiteY168" fmla="*/ 744079 h 2647192"/>
                <a:gd name="connsiteX169" fmla="*/ 2169927 w 4467224"/>
                <a:gd name="connsiteY169" fmla="*/ 740345 h 2647192"/>
                <a:gd name="connsiteX170" fmla="*/ 2119382 w 4467224"/>
                <a:gd name="connsiteY170" fmla="*/ 721019 h 2647192"/>
                <a:gd name="connsiteX171" fmla="*/ 2116922 w 4467224"/>
                <a:gd name="connsiteY171" fmla="*/ 677116 h 2647192"/>
                <a:gd name="connsiteX172" fmla="*/ 2147423 w 4467224"/>
                <a:gd name="connsiteY172" fmla="*/ 657160 h 2647192"/>
                <a:gd name="connsiteX173" fmla="*/ 2180384 w 4467224"/>
                <a:gd name="connsiteY173" fmla="*/ 649178 h 2647192"/>
                <a:gd name="connsiteX174" fmla="*/ 2192191 w 4467224"/>
                <a:gd name="connsiteY174" fmla="*/ 634987 h 2647192"/>
                <a:gd name="connsiteX175" fmla="*/ 2186288 w 4467224"/>
                <a:gd name="connsiteY175" fmla="*/ 602615 h 2647192"/>
                <a:gd name="connsiteX176" fmla="*/ 2229088 w 4467224"/>
                <a:gd name="connsiteY176" fmla="*/ 591085 h 2647192"/>
                <a:gd name="connsiteX177" fmla="*/ 2246306 w 4467224"/>
                <a:gd name="connsiteY177" fmla="*/ 591972 h 2647192"/>
                <a:gd name="connsiteX178" fmla="*/ 2258605 w 4467224"/>
                <a:gd name="connsiteY178" fmla="*/ 579998 h 2647192"/>
                <a:gd name="connsiteX179" fmla="*/ 2256146 w 4467224"/>
                <a:gd name="connsiteY179" fmla="*/ 568025 h 2647192"/>
                <a:gd name="connsiteX180" fmla="*/ 2273364 w 4467224"/>
                <a:gd name="connsiteY180" fmla="*/ 554278 h 2647192"/>
                <a:gd name="connsiteX181" fmla="*/ 2255654 w 4467224"/>
                <a:gd name="connsiteY181" fmla="*/ 543634 h 2647192"/>
                <a:gd name="connsiteX182" fmla="*/ 2274840 w 4467224"/>
                <a:gd name="connsiteY182" fmla="*/ 519688 h 2647192"/>
                <a:gd name="connsiteX183" fmla="*/ 2291074 w 4467224"/>
                <a:gd name="connsiteY183" fmla="*/ 532548 h 2647192"/>
                <a:gd name="connsiteX184" fmla="*/ 2306817 w 4467224"/>
                <a:gd name="connsiteY184" fmla="*/ 532991 h 2647192"/>
                <a:gd name="connsiteX185" fmla="*/ 2307309 w 4467224"/>
                <a:gd name="connsiteY185" fmla="*/ 554721 h 2647192"/>
                <a:gd name="connsiteX186" fmla="*/ 2331907 w 4467224"/>
                <a:gd name="connsiteY186" fmla="*/ 532548 h 2647192"/>
                <a:gd name="connsiteX187" fmla="*/ 2357981 w 4467224"/>
                <a:gd name="connsiteY187" fmla="*/ 529887 h 2647192"/>
                <a:gd name="connsiteX188" fmla="*/ 2412096 w 4467224"/>
                <a:gd name="connsiteY188" fmla="*/ 495741 h 2647192"/>
                <a:gd name="connsiteX189" fmla="*/ 2402257 w 4467224"/>
                <a:gd name="connsiteY189" fmla="*/ 481993 h 2647192"/>
                <a:gd name="connsiteX190" fmla="*/ 2418491 w 4467224"/>
                <a:gd name="connsiteY190" fmla="*/ 472237 h 2647192"/>
                <a:gd name="connsiteX191" fmla="*/ 2442105 w 4467224"/>
                <a:gd name="connsiteY191" fmla="*/ 467359 h 2647192"/>
                <a:gd name="connsiteX192" fmla="*/ 2463259 w 4467224"/>
                <a:gd name="connsiteY192" fmla="*/ 466916 h 2647192"/>
                <a:gd name="connsiteX193" fmla="*/ 2457848 w 4467224"/>
                <a:gd name="connsiteY193" fmla="*/ 479776 h 2647192"/>
                <a:gd name="connsiteX194" fmla="*/ 2457171 w 4467224"/>
                <a:gd name="connsiteY194" fmla="*/ 475730 h 2647192"/>
                <a:gd name="connsiteX195" fmla="*/ 2445057 w 4467224"/>
                <a:gd name="connsiteY195" fmla="*/ 476672 h 2647192"/>
                <a:gd name="connsiteX196" fmla="*/ 2425871 w 4467224"/>
                <a:gd name="connsiteY196" fmla="*/ 484654 h 2647192"/>
                <a:gd name="connsiteX197" fmla="*/ 2431774 w 4467224"/>
                <a:gd name="connsiteY197" fmla="*/ 495297 h 2647192"/>
                <a:gd name="connsiteX198" fmla="*/ 2429314 w 4467224"/>
                <a:gd name="connsiteY198" fmla="*/ 510818 h 2647192"/>
                <a:gd name="connsiteX199" fmla="*/ 2433127 w 4467224"/>
                <a:gd name="connsiteY199" fmla="*/ 506994 h 2647192"/>
                <a:gd name="connsiteX200" fmla="*/ 2425871 w 4467224"/>
                <a:gd name="connsiteY200" fmla="*/ 516140 h 2647192"/>
                <a:gd name="connsiteX201" fmla="*/ 2421935 w 4467224"/>
                <a:gd name="connsiteY201" fmla="*/ 530774 h 2647192"/>
                <a:gd name="connsiteX202" fmla="*/ 2431282 w 4467224"/>
                <a:gd name="connsiteY202" fmla="*/ 541417 h 2647192"/>
                <a:gd name="connsiteX203" fmla="*/ 2443089 w 4467224"/>
                <a:gd name="connsiteY203" fmla="*/ 513479 h 2647192"/>
                <a:gd name="connsiteX204" fmla="*/ 2443581 w 4467224"/>
                <a:gd name="connsiteY204" fmla="*/ 495741 h 2647192"/>
                <a:gd name="connsiteX205" fmla="*/ 2463751 w 4467224"/>
                <a:gd name="connsiteY205" fmla="*/ 491306 h 2647192"/>
                <a:gd name="connsiteX206" fmla="*/ 2472114 w 4467224"/>
                <a:gd name="connsiteY206" fmla="*/ 532548 h 2647192"/>
                <a:gd name="connsiteX207" fmla="*/ 2493760 w 4467224"/>
                <a:gd name="connsiteY207" fmla="*/ 532548 h 2647192"/>
                <a:gd name="connsiteX208" fmla="*/ 2500156 w 4467224"/>
                <a:gd name="connsiteY208" fmla="*/ 513036 h 2647192"/>
                <a:gd name="connsiteX209" fmla="*/ 2513931 w 4467224"/>
                <a:gd name="connsiteY209" fmla="*/ 531661 h 2647192"/>
                <a:gd name="connsiteX210" fmla="*/ 2532133 w 4467224"/>
                <a:gd name="connsiteY210" fmla="*/ 527670 h 2647192"/>
                <a:gd name="connsiteX211" fmla="*/ 2545416 w 4467224"/>
                <a:gd name="connsiteY211" fmla="*/ 499288 h 2647192"/>
                <a:gd name="connsiteX212" fmla="*/ 2563126 w 4467224"/>
                <a:gd name="connsiteY212" fmla="*/ 523235 h 2647192"/>
                <a:gd name="connsiteX213" fmla="*/ 2571490 w 4467224"/>
                <a:gd name="connsiteY213" fmla="*/ 557825 h 2647192"/>
                <a:gd name="connsiteX214" fmla="*/ 2567811 w 4467224"/>
                <a:gd name="connsiteY214" fmla="*/ 573291 h 2647192"/>
                <a:gd name="connsiteX215" fmla="*/ 2572473 w 4467224"/>
                <a:gd name="connsiteY215" fmla="*/ 579998 h 2647192"/>
                <a:gd name="connsiteX216" fmla="*/ 2585264 w 4467224"/>
                <a:gd name="connsiteY216" fmla="*/ 566694 h 2647192"/>
                <a:gd name="connsiteX217" fmla="*/ 2618225 w 4467224"/>
                <a:gd name="connsiteY217" fmla="*/ 569799 h 2647192"/>
                <a:gd name="connsiteX218" fmla="*/ 2638396 w 4467224"/>
                <a:gd name="connsiteY218" fmla="*/ 551617 h 2647192"/>
                <a:gd name="connsiteX219" fmla="*/ 2659550 w 4467224"/>
                <a:gd name="connsiteY219" fmla="*/ 537426 h 2647192"/>
                <a:gd name="connsiteX220" fmla="*/ 2697430 w 4467224"/>
                <a:gd name="connsiteY220" fmla="*/ 473568 h 2647192"/>
                <a:gd name="connsiteX221" fmla="*/ 2754497 w 4467224"/>
                <a:gd name="connsiteY221" fmla="*/ 443856 h 2647192"/>
                <a:gd name="connsiteX222" fmla="*/ 2787950 w 4467224"/>
                <a:gd name="connsiteY222" fmla="*/ 442526 h 2647192"/>
                <a:gd name="connsiteX223" fmla="*/ 2806153 w 4467224"/>
                <a:gd name="connsiteY223" fmla="*/ 420352 h 2647192"/>
                <a:gd name="connsiteX224" fmla="*/ 2832718 w 4467224"/>
                <a:gd name="connsiteY224" fmla="*/ 424787 h 2647192"/>
                <a:gd name="connsiteX225" fmla="*/ 2838267 w 4467224"/>
                <a:gd name="connsiteY225" fmla="*/ 441484 h 2647192"/>
                <a:gd name="connsiteX226" fmla="*/ 2828291 w 4467224"/>
                <a:gd name="connsiteY226" fmla="*/ 446517 h 2647192"/>
                <a:gd name="connsiteX227" fmla="*/ 2821403 w 4467224"/>
                <a:gd name="connsiteY227" fmla="*/ 458490 h 2647192"/>
                <a:gd name="connsiteX228" fmla="*/ 2829767 w 4467224"/>
                <a:gd name="connsiteY228" fmla="*/ 491750 h 2647192"/>
                <a:gd name="connsiteX229" fmla="*/ 2843049 w 4467224"/>
                <a:gd name="connsiteY229" fmla="*/ 498402 h 2647192"/>
                <a:gd name="connsiteX230" fmla="*/ 2853380 w 4467224"/>
                <a:gd name="connsiteY230" fmla="*/ 514366 h 2647192"/>
                <a:gd name="connsiteX231" fmla="*/ 2889785 w 4467224"/>
                <a:gd name="connsiteY231" fmla="*/ 513036 h 2647192"/>
                <a:gd name="connsiteX232" fmla="*/ 2906020 w 4467224"/>
                <a:gd name="connsiteY232" fmla="*/ 540530 h 2647192"/>
                <a:gd name="connsiteX233" fmla="*/ 2885358 w 4467224"/>
                <a:gd name="connsiteY233" fmla="*/ 573346 h 2647192"/>
                <a:gd name="connsiteX234" fmla="*/ 2899132 w 4467224"/>
                <a:gd name="connsiteY234" fmla="*/ 612814 h 2647192"/>
                <a:gd name="connsiteX235" fmla="*/ 2932585 w 4467224"/>
                <a:gd name="connsiteY235" fmla="*/ 627892 h 2647192"/>
                <a:gd name="connsiteX236" fmla="*/ 2942425 w 4467224"/>
                <a:gd name="connsiteY236" fmla="*/ 630109 h 2647192"/>
                <a:gd name="connsiteX237" fmla="*/ 2944884 w 4467224"/>
                <a:gd name="connsiteY237" fmla="*/ 638092 h 2647192"/>
                <a:gd name="connsiteX238" fmla="*/ 2939965 w 4467224"/>
                <a:gd name="connsiteY238" fmla="*/ 646517 h 2647192"/>
                <a:gd name="connsiteX239" fmla="*/ 2928421 w 4467224"/>
                <a:gd name="connsiteY239" fmla="*/ 644527 h 2647192"/>
                <a:gd name="connsiteX240" fmla="*/ 2917827 w 4467224"/>
                <a:gd name="connsiteY240" fmla="*/ 681107 h 2647192"/>
                <a:gd name="connsiteX241" fmla="*/ 2933077 w 4467224"/>
                <a:gd name="connsiteY241" fmla="*/ 697959 h 2647192"/>
                <a:gd name="connsiteX242" fmla="*/ 2969482 w 4467224"/>
                <a:gd name="connsiteY242" fmla="*/ 705498 h 2647192"/>
                <a:gd name="connsiteX243" fmla="*/ 2990636 w 4467224"/>
                <a:gd name="connsiteY243" fmla="*/ 689976 h 2647192"/>
                <a:gd name="connsiteX244" fmla="*/ 3003427 w 4467224"/>
                <a:gd name="connsiteY244" fmla="*/ 698402 h 2647192"/>
                <a:gd name="connsiteX245" fmla="*/ 2981781 w 4467224"/>
                <a:gd name="connsiteY245" fmla="*/ 709045 h 2647192"/>
                <a:gd name="connsiteX246" fmla="*/ 2964563 w 4467224"/>
                <a:gd name="connsiteY246" fmla="*/ 724566 h 2647192"/>
                <a:gd name="connsiteX247" fmla="*/ 2965547 w 4467224"/>
                <a:gd name="connsiteY247" fmla="*/ 736983 h 2647192"/>
                <a:gd name="connsiteX248" fmla="*/ 3006379 w 4467224"/>
                <a:gd name="connsiteY248" fmla="*/ 713923 h 2647192"/>
                <a:gd name="connsiteX249" fmla="*/ 3051147 w 4467224"/>
                <a:gd name="connsiteY249" fmla="*/ 739201 h 2647192"/>
                <a:gd name="connsiteX250" fmla="*/ 3050655 w 4467224"/>
                <a:gd name="connsiteY250" fmla="*/ 755165 h 2647192"/>
                <a:gd name="connsiteX251" fmla="*/ 3081854 w 4467224"/>
                <a:gd name="connsiteY251" fmla="*/ 756310 h 2647192"/>
                <a:gd name="connsiteX252" fmla="*/ 3133796 w 4467224"/>
                <a:gd name="connsiteY252" fmla="*/ 764478 h 2647192"/>
                <a:gd name="connsiteX253" fmla="*/ 3160853 w 4467224"/>
                <a:gd name="connsiteY253" fmla="*/ 825675 h 2647192"/>
                <a:gd name="connsiteX254" fmla="*/ 3183975 w 4467224"/>
                <a:gd name="connsiteY254" fmla="*/ 849179 h 2647192"/>
                <a:gd name="connsiteX255" fmla="*/ 3199718 w 4467224"/>
                <a:gd name="connsiteY255" fmla="*/ 860265 h 2647192"/>
                <a:gd name="connsiteX256" fmla="*/ 3168232 w 4467224"/>
                <a:gd name="connsiteY256" fmla="*/ 889534 h 2647192"/>
                <a:gd name="connsiteX257" fmla="*/ 3193814 w 4467224"/>
                <a:gd name="connsiteY257" fmla="*/ 881552 h 2647192"/>
                <a:gd name="connsiteX258" fmla="*/ 3211525 w 4467224"/>
                <a:gd name="connsiteY258" fmla="*/ 879778 h 2647192"/>
                <a:gd name="connsiteX259" fmla="*/ 3240550 w 4467224"/>
                <a:gd name="connsiteY259" fmla="*/ 862483 h 2647192"/>
                <a:gd name="connsiteX260" fmla="*/ 3258260 w 4467224"/>
                <a:gd name="connsiteY260" fmla="*/ 873569 h 2647192"/>
                <a:gd name="connsiteX261" fmla="*/ 3274495 w 4467224"/>
                <a:gd name="connsiteY261" fmla="*/ 884656 h 2647192"/>
                <a:gd name="connsiteX262" fmla="*/ 3253341 w 4467224"/>
                <a:gd name="connsiteY262" fmla="*/ 895299 h 2647192"/>
                <a:gd name="connsiteX263" fmla="*/ 3244486 w 4467224"/>
                <a:gd name="connsiteY263" fmla="*/ 905942 h 2647192"/>
                <a:gd name="connsiteX264" fmla="*/ 3246945 w 4467224"/>
                <a:gd name="connsiteY264" fmla="*/ 919246 h 2647192"/>
                <a:gd name="connsiteX265" fmla="*/ 3260720 w 4467224"/>
                <a:gd name="connsiteY265" fmla="*/ 919246 h 2647192"/>
                <a:gd name="connsiteX266" fmla="*/ 3277939 w 4467224"/>
                <a:gd name="connsiteY266" fmla="*/ 901507 h 2647192"/>
                <a:gd name="connsiteX267" fmla="*/ 3281382 w 4467224"/>
                <a:gd name="connsiteY267" fmla="*/ 917472 h 2647192"/>
                <a:gd name="connsiteX268" fmla="*/ 3307948 w 4467224"/>
                <a:gd name="connsiteY268" fmla="*/ 947184 h 2647192"/>
                <a:gd name="connsiteX269" fmla="*/ 3333038 w 4467224"/>
                <a:gd name="connsiteY269" fmla="*/ 1011042 h 2647192"/>
                <a:gd name="connsiteX270" fmla="*/ 3379144 w 4467224"/>
                <a:gd name="connsiteY270" fmla="*/ 1020148 h 2647192"/>
                <a:gd name="connsiteX271" fmla="*/ 3380758 w 4467224"/>
                <a:gd name="connsiteY271" fmla="*/ 1009712 h 2647192"/>
                <a:gd name="connsiteX272" fmla="*/ 3366983 w 4467224"/>
                <a:gd name="connsiteY272" fmla="*/ 997295 h 2647192"/>
                <a:gd name="connsiteX273" fmla="*/ 3365999 w 4467224"/>
                <a:gd name="connsiteY273" fmla="*/ 980443 h 2647192"/>
                <a:gd name="connsiteX274" fmla="*/ 3352716 w 4467224"/>
                <a:gd name="connsiteY274" fmla="*/ 962705 h 2647192"/>
                <a:gd name="connsiteX275" fmla="*/ 3393548 w 4467224"/>
                <a:gd name="connsiteY275" fmla="*/ 945410 h 2647192"/>
                <a:gd name="connsiteX276" fmla="*/ 3449140 w 4467224"/>
                <a:gd name="connsiteY276" fmla="*/ 944523 h 2647192"/>
                <a:gd name="connsiteX277" fmla="*/ 3531788 w 4467224"/>
                <a:gd name="connsiteY277" fmla="*/ 922793 h 2647192"/>
                <a:gd name="connsiteX278" fmla="*/ 3570161 w 4467224"/>
                <a:gd name="connsiteY278" fmla="*/ 898403 h 2647192"/>
                <a:gd name="connsiteX279" fmla="*/ 3611485 w 4467224"/>
                <a:gd name="connsiteY279" fmla="*/ 872239 h 2647192"/>
                <a:gd name="connsiteX280" fmla="*/ 3640442 w 4467224"/>
                <a:gd name="connsiteY280" fmla="*/ 883759 h 2647192"/>
                <a:gd name="connsiteX281" fmla="*/ 3609025 w 4467224"/>
                <a:gd name="connsiteY281" fmla="*/ 901064 h 2647192"/>
                <a:gd name="connsiteX282" fmla="*/ 3639527 w 4467224"/>
                <a:gd name="connsiteY282" fmla="*/ 916142 h 2647192"/>
                <a:gd name="connsiteX283" fmla="*/ 3656745 w 4467224"/>
                <a:gd name="connsiteY283" fmla="*/ 930776 h 2647192"/>
                <a:gd name="connsiteX284" fmla="*/ 3672488 w 4467224"/>
                <a:gd name="connsiteY284" fmla="*/ 929445 h 2647192"/>
                <a:gd name="connsiteX285" fmla="*/ 3684787 w 4467224"/>
                <a:gd name="connsiteY285" fmla="*/ 944966 h 2647192"/>
                <a:gd name="connsiteX286" fmla="*/ 3682327 w 4467224"/>
                <a:gd name="connsiteY286" fmla="*/ 956940 h 2647192"/>
                <a:gd name="connsiteX287" fmla="*/ 3710860 w 4467224"/>
                <a:gd name="connsiteY287" fmla="*/ 978226 h 2647192"/>
                <a:gd name="connsiteX288" fmla="*/ 3732015 w 4467224"/>
                <a:gd name="connsiteY288" fmla="*/ 989312 h 2647192"/>
                <a:gd name="connsiteX289" fmla="*/ 3734966 w 4467224"/>
                <a:gd name="connsiteY289" fmla="*/ 1004390 h 2647192"/>
                <a:gd name="connsiteX290" fmla="*/ 3727095 w 4467224"/>
                <a:gd name="connsiteY290" fmla="*/ 1019468 h 2647192"/>
                <a:gd name="connsiteX291" fmla="*/ 3721192 w 4467224"/>
                <a:gd name="connsiteY291" fmla="*/ 1049623 h 2647192"/>
                <a:gd name="connsiteX292" fmla="*/ 3703481 w 4467224"/>
                <a:gd name="connsiteY292" fmla="*/ 1061153 h 2647192"/>
                <a:gd name="connsiteX293" fmla="*/ 3710860 w 4467224"/>
                <a:gd name="connsiteY293" fmla="*/ 1078005 h 2647192"/>
                <a:gd name="connsiteX294" fmla="*/ 3667728 w 4467224"/>
                <a:gd name="connsiteY294" fmla="*/ 1115461 h 2647192"/>
                <a:gd name="connsiteX295" fmla="*/ 3683311 w 4467224"/>
                <a:gd name="connsiteY295" fmla="*/ 1116586 h 2647192"/>
                <a:gd name="connsiteX296" fmla="*/ 3690198 w 4467224"/>
                <a:gd name="connsiteY296" fmla="*/ 1138759 h 2647192"/>
                <a:gd name="connsiteX297" fmla="*/ 3726603 w 4467224"/>
                <a:gd name="connsiteY297" fmla="*/ 1170688 h 2647192"/>
                <a:gd name="connsiteX298" fmla="*/ 3748249 w 4467224"/>
                <a:gd name="connsiteY298" fmla="*/ 1173792 h 2647192"/>
                <a:gd name="connsiteX299" fmla="*/ 3756120 w 4467224"/>
                <a:gd name="connsiteY299" fmla="*/ 1182218 h 2647192"/>
                <a:gd name="connsiteX300" fmla="*/ 3767927 w 4467224"/>
                <a:gd name="connsiteY300" fmla="*/ 1185765 h 2647192"/>
                <a:gd name="connsiteX301" fmla="*/ 3794493 w 4467224"/>
                <a:gd name="connsiteY301" fmla="*/ 1224347 h 2647192"/>
                <a:gd name="connsiteX302" fmla="*/ 3790923 w 4467224"/>
                <a:gd name="connsiteY302" fmla="*/ 1236336 h 2647192"/>
                <a:gd name="connsiteX303" fmla="*/ 3795969 w 4467224"/>
                <a:gd name="connsiteY303" fmla="*/ 1242528 h 2647192"/>
                <a:gd name="connsiteX304" fmla="*/ 3824502 w 4467224"/>
                <a:gd name="connsiteY304" fmla="*/ 1244746 h 2647192"/>
                <a:gd name="connsiteX305" fmla="*/ 3864454 w 4467224"/>
                <a:gd name="connsiteY305" fmla="*/ 1293155 h 2647192"/>
                <a:gd name="connsiteX306" fmla="*/ 3850576 w 4467224"/>
                <a:gd name="connsiteY306" fmla="*/ 1311708 h 2647192"/>
                <a:gd name="connsiteX307" fmla="*/ 3833850 w 4467224"/>
                <a:gd name="connsiteY307" fmla="*/ 1314369 h 2647192"/>
                <a:gd name="connsiteX308" fmla="*/ 3815647 w 4467224"/>
                <a:gd name="connsiteY308" fmla="*/ 1325899 h 2647192"/>
                <a:gd name="connsiteX309" fmla="*/ 3798921 w 4467224"/>
                <a:gd name="connsiteY309" fmla="*/ 1344524 h 2647192"/>
                <a:gd name="connsiteX310" fmla="*/ 3787606 w 4467224"/>
                <a:gd name="connsiteY310" fmla="*/ 1366254 h 2647192"/>
                <a:gd name="connsiteX311" fmla="*/ 3762516 w 4467224"/>
                <a:gd name="connsiteY311" fmla="*/ 1371575 h 2647192"/>
                <a:gd name="connsiteX312" fmla="*/ 3758580 w 4467224"/>
                <a:gd name="connsiteY312" fmla="*/ 1387983 h 2647192"/>
                <a:gd name="connsiteX313" fmla="*/ 3742346 w 4467224"/>
                <a:gd name="connsiteY313" fmla="*/ 1400844 h 2647192"/>
                <a:gd name="connsiteX314" fmla="*/ 3748741 w 4467224"/>
                <a:gd name="connsiteY314" fmla="*/ 1415035 h 2647192"/>
                <a:gd name="connsiteX315" fmla="*/ 3756612 w 4467224"/>
                <a:gd name="connsiteY315" fmla="*/ 1430112 h 2647192"/>
                <a:gd name="connsiteX316" fmla="*/ 3790065 w 4467224"/>
                <a:gd name="connsiteY316" fmla="*/ 1427008 h 2647192"/>
                <a:gd name="connsiteX317" fmla="*/ 3816173 w 4467224"/>
                <a:gd name="connsiteY317" fmla="*/ 1449934 h 2647192"/>
                <a:gd name="connsiteX318" fmla="*/ 3850084 w 4467224"/>
                <a:gd name="connsiteY318" fmla="*/ 1493527 h 2647192"/>
                <a:gd name="connsiteX319" fmla="*/ 3854390 w 4467224"/>
                <a:gd name="connsiteY319" fmla="*/ 1496450 h 2647192"/>
                <a:gd name="connsiteX320" fmla="*/ 3865335 w 4467224"/>
                <a:gd name="connsiteY320" fmla="*/ 1493084 h 2647192"/>
                <a:gd name="connsiteX321" fmla="*/ 3929289 w 4467224"/>
                <a:gd name="connsiteY321" fmla="*/ 1542751 h 2647192"/>
                <a:gd name="connsiteX322" fmla="*/ 3991276 w 4467224"/>
                <a:gd name="connsiteY322" fmla="*/ 1563150 h 2647192"/>
                <a:gd name="connsiteX323" fmla="*/ 4017349 w 4467224"/>
                <a:gd name="connsiteY323" fmla="*/ 1578228 h 2647192"/>
                <a:gd name="connsiteX324" fmla="*/ 4039487 w 4467224"/>
                <a:gd name="connsiteY324" fmla="*/ 1577785 h 2647192"/>
                <a:gd name="connsiteX325" fmla="*/ 4059166 w 4467224"/>
                <a:gd name="connsiteY325" fmla="*/ 1594636 h 2647192"/>
                <a:gd name="connsiteX326" fmla="*/ 4096554 w 4467224"/>
                <a:gd name="connsiteY326" fmla="*/ 1603062 h 2647192"/>
                <a:gd name="connsiteX327" fmla="*/ 4141322 w 4467224"/>
                <a:gd name="connsiteY327" fmla="*/ 1599514 h 2647192"/>
                <a:gd name="connsiteX328" fmla="*/ 4174775 w 4467224"/>
                <a:gd name="connsiteY328" fmla="*/ 1612374 h 2647192"/>
                <a:gd name="connsiteX329" fmla="*/ 4234794 w 4467224"/>
                <a:gd name="connsiteY329" fmla="*/ 1564481 h 2647192"/>
                <a:gd name="connsiteX330" fmla="*/ 4269723 w 4467224"/>
                <a:gd name="connsiteY330" fmla="*/ 1578228 h 2647192"/>
                <a:gd name="connsiteX331" fmla="*/ 4277594 w 4467224"/>
                <a:gd name="connsiteY331" fmla="*/ 1607053 h 2647192"/>
                <a:gd name="connsiteX332" fmla="*/ 4249061 w 4467224"/>
                <a:gd name="connsiteY332" fmla="*/ 1639869 h 2647192"/>
                <a:gd name="connsiteX333" fmla="*/ 4212656 w 4467224"/>
                <a:gd name="connsiteY333" fmla="*/ 1660268 h 2647192"/>
                <a:gd name="connsiteX334" fmla="*/ 4248077 w 4467224"/>
                <a:gd name="connsiteY334" fmla="*/ 1678450 h 2647192"/>
                <a:gd name="connsiteX335" fmla="*/ 4273184 w 4467224"/>
                <a:gd name="connsiteY335" fmla="*/ 1674676 h 2647192"/>
                <a:gd name="connsiteX336" fmla="*/ 4277468 w 4467224"/>
                <a:gd name="connsiteY336" fmla="*/ 1682596 h 2647192"/>
                <a:gd name="connsiteX337" fmla="*/ 4300224 w 4467224"/>
                <a:gd name="connsiteY337" fmla="*/ 1776455 h 2647192"/>
                <a:gd name="connsiteX338" fmla="*/ 4327774 w 4467224"/>
                <a:gd name="connsiteY338" fmla="*/ 1818140 h 2647192"/>
                <a:gd name="connsiteX339" fmla="*/ 4317443 w 4467224"/>
                <a:gd name="connsiteY339" fmla="*/ 1921023 h 2647192"/>
                <a:gd name="connsiteX340" fmla="*/ 4318848 w 4467224"/>
                <a:gd name="connsiteY340" fmla="*/ 1931049 h 2647192"/>
                <a:gd name="connsiteX341" fmla="*/ 4337613 w 4467224"/>
                <a:gd name="connsiteY341" fmla="*/ 1969804 h 2647192"/>
                <a:gd name="connsiteX342" fmla="*/ 4467224 w 4467224"/>
                <a:gd name="connsiteY342" fmla="*/ 2289300 h 2647192"/>
                <a:gd name="connsiteX343" fmla="*/ 4339240 w 4467224"/>
                <a:gd name="connsiteY343" fmla="*/ 2336199 h 2647192"/>
                <a:gd name="connsiteX344" fmla="*/ 4295588 w 4467224"/>
                <a:gd name="connsiteY344" fmla="*/ 2412610 h 2647192"/>
                <a:gd name="connsiteX345" fmla="*/ 4111192 w 4467224"/>
                <a:gd name="connsiteY345" fmla="*/ 2408421 h 2647192"/>
                <a:gd name="connsiteX346" fmla="*/ 4253605 w 4467224"/>
                <a:gd name="connsiteY346" fmla="*/ 2200956 h 2647192"/>
                <a:gd name="connsiteX347" fmla="*/ 4229095 w 4467224"/>
                <a:gd name="connsiteY347" fmla="*/ 2137571 h 2647192"/>
                <a:gd name="connsiteX348" fmla="*/ 4143622 w 4467224"/>
                <a:gd name="connsiteY348" fmla="*/ 2101744 h 2647192"/>
                <a:gd name="connsiteX349" fmla="*/ 4085047 w 4467224"/>
                <a:gd name="connsiteY349" fmla="*/ 2146389 h 2647192"/>
                <a:gd name="connsiteX350" fmla="*/ 4023833 w 4467224"/>
                <a:gd name="connsiteY350" fmla="*/ 2121366 h 2647192"/>
                <a:gd name="connsiteX351" fmla="*/ 3897567 w 4467224"/>
                <a:gd name="connsiteY351" fmla="*/ 2141363 h 2647192"/>
                <a:gd name="connsiteX352" fmla="*/ 3840317 w 4467224"/>
                <a:gd name="connsiteY352" fmla="*/ 2002862 h 2647192"/>
                <a:gd name="connsiteX353" fmla="*/ 3805751 w 4467224"/>
                <a:gd name="connsiteY353" fmla="*/ 1959318 h 2647192"/>
                <a:gd name="connsiteX354" fmla="*/ 3740766 w 4467224"/>
                <a:gd name="connsiteY354" fmla="*/ 1915224 h 2647192"/>
                <a:gd name="connsiteX355" fmla="*/ 3721535 w 4467224"/>
                <a:gd name="connsiteY355" fmla="*/ 1969791 h 2647192"/>
                <a:gd name="connsiteX356" fmla="*/ 3756729 w 4467224"/>
                <a:gd name="connsiteY356" fmla="*/ 2017192 h 2647192"/>
                <a:gd name="connsiteX357" fmla="*/ 3679426 w 4467224"/>
                <a:gd name="connsiteY357" fmla="*/ 2037035 h 2647192"/>
                <a:gd name="connsiteX358" fmla="*/ 3590811 w 4467224"/>
                <a:gd name="connsiteY358" fmla="*/ 2073964 h 2647192"/>
                <a:gd name="connsiteX359" fmla="*/ 3520421 w 4467224"/>
                <a:gd name="connsiteY359" fmla="*/ 2163807 h 2647192"/>
                <a:gd name="connsiteX360" fmla="*/ 3453802 w 4467224"/>
                <a:gd name="connsiteY360" fmla="*/ 2181996 h 2647192"/>
                <a:gd name="connsiteX361" fmla="*/ 3423007 w 4467224"/>
                <a:gd name="connsiteY361" fmla="*/ 2291681 h 2647192"/>
                <a:gd name="connsiteX362" fmla="*/ 3387184 w 4467224"/>
                <a:gd name="connsiteY362" fmla="*/ 2322547 h 2647192"/>
                <a:gd name="connsiteX363" fmla="*/ 3368329 w 4467224"/>
                <a:gd name="connsiteY363" fmla="*/ 2353413 h 2647192"/>
                <a:gd name="connsiteX364" fmla="*/ 3343190 w 4467224"/>
                <a:gd name="connsiteY364" fmla="*/ 2325303 h 2647192"/>
                <a:gd name="connsiteX365" fmla="*/ 3309881 w 4467224"/>
                <a:gd name="connsiteY365" fmla="*/ 2349003 h 2647192"/>
                <a:gd name="connsiteX366" fmla="*/ 3280971 w 4467224"/>
                <a:gd name="connsiteY366" fmla="*/ 2387035 h 2647192"/>
                <a:gd name="connsiteX367" fmla="*/ 3279840 w 4467224"/>
                <a:gd name="connsiteY367" fmla="*/ 2430358 h 2647192"/>
                <a:gd name="connsiteX368" fmla="*/ 3264843 w 4467224"/>
                <a:gd name="connsiteY368" fmla="*/ 2422946 h 2647192"/>
                <a:gd name="connsiteX369" fmla="*/ 3258220 w 4467224"/>
                <a:gd name="connsiteY369" fmla="*/ 2416574 h 2647192"/>
                <a:gd name="connsiteX370" fmla="*/ 3205553 w 4467224"/>
                <a:gd name="connsiteY370" fmla="*/ 2359476 h 2647192"/>
                <a:gd name="connsiteX371" fmla="*/ 3060413 w 4467224"/>
                <a:gd name="connsiteY371" fmla="*/ 2478279 h 2647192"/>
                <a:gd name="connsiteX372" fmla="*/ 2983700 w 4467224"/>
                <a:gd name="connsiteY372" fmla="*/ 2443207 h 2647192"/>
                <a:gd name="connsiteX373" fmla="*/ 2866172 w 4467224"/>
                <a:gd name="connsiteY373" fmla="*/ 2507773 h 2647192"/>
                <a:gd name="connsiteX374" fmla="*/ 2787633 w 4467224"/>
                <a:gd name="connsiteY374" fmla="*/ 2568607 h 2647192"/>
                <a:gd name="connsiteX375" fmla="*/ 2765397 w 4467224"/>
                <a:gd name="connsiteY375" fmla="*/ 2547372 h 2647192"/>
                <a:gd name="connsiteX376" fmla="*/ 2738567 w 4467224"/>
                <a:gd name="connsiteY376" fmla="*/ 2543929 h 2647192"/>
                <a:gd name="connsiteX377" fmla="*/ 2774558 w 4467224"/>
                <a:gd name="connsiteY377" fmla="*/ 2518677 h 2647192"/>
                <a:gd name="connsiteX378" fmla="*/ 2771941 w 4467224"/>
                <a:gd name="connsiteY378" fmla="*/ 2504330 h 2647192"/>
                <a:gd name="connsiteX379" fmla="*/ 2745111 w 4467224"/>
                <a:gd name="connsiteY379" fmla="*/ 2504904 h 2647192"/>
                <a:gd name="connsiteX380" fmla="*/ 2718936 w 4467224"/>
                <a:gd name="connsiteY380" fmla="*/ 2524416 h 2647192"/>
                <a:gd name="connsiteX381" fmla="*/ 2707597 w 4467224"/>
                <a:gd name="connsiteY381" fmla="*/ 2507898 h 2647192"/>
                <a:gd name="connsiteX382" fmla="*/ 2669227 w 4467224"/>
                <a:gd name="connsiteY382" fmla="*/ 2533473 h 2647192"/>
                <a:gd name="connsiteX383" fmla="*/ 2631903 w 4467224"/>
                <a:gd name="connsiteY383" fmla="*/ 2508347 h 2647192"/>
                <a:gd name="connsiteX384" fmla="*/ 2583632 w 4467224"/>
                <a:gd name="connsiteY384" fmla="*/ 2508437 h 2647192"/>
                <a:gd name="connsiteX385" fmla="*/ 2543561 w 4467224"/>
                <a:gd name="connsiteY385" fmla="*/ 2522121 h 2647192"/>
                <a:gd name="connsiteX386" fmla="*/ 2505019 w 4467224"/>
                <a:gd name="connsiteY386" fmla="*/ 2511494 h 2647192"/>
                <a:gd name="connsiteX387" fmla="*/ 2525901 w 4467224"/>
                <a:gd name="connsiteY387" fmla="*/ 2475544 h 2647192"/>
                <a:gd name="connsiteX388" fmla="*/ 2421672 w 4467224"/>
                <a:gd name="connsiteY388" fmla="*/ 2455158 h 2647192"/>
                <a:gd name="connsiteX389" fmla="*/ 2411751 w 4467224"/>
                <a:gd name="connsiteY389" fmla="*/ 2410605 h 2647192"/>
                <a:gd name="connsiteX390" fmla="*/ 2352540 w 4467224"/>
                <a:gd name="connsiteY390" fmla="*/ 2431812 h 2647192"/>
                <a:gd name="connsiteX391" fmla="*/ 2259865 w 4467224"/>
                <a:gd name="connsiteY391" fmla="*/ 2386497 h 2647192"/>
                <a:gd name="connsiteX392" fmla="*/ 2230767 w 4467224"/>
                <a:gd name="connsiteY392" fmla="*/ 2410785 h 2647192"/>
                <a:gd name="connsiteX393" fmla="*/ 2185614 w 4467224"/>
                <a:gd name="connsiteY393" fmla="*/ 2410785 h 2647192"/>
                <a:gd name="connsiteX394" fmla="*/ 2157449 w 4467224"/>
                <a:gd name="connsiteY394" fmla="*/ 2419321 h 2647192"/>
                <a:gd name="connsiteX395" fmla="*/ 2132609 w 4467224"/>
                <a:gd name="connsiteY395" fmla="*/ 2376351 h 2647192"/>
                <a:gd name="connsiteX396" fmla="*/ 2093347 w 4467224"/>
                <a:gd name="connsiteY396" fmla="*/ 2355117 h 2647192"/>
                <a:gd name="connsiteX397" fmla="*/ 2094751 w 4467224"/>
                <a:gd name="connsiteY397" fmla="*/ 2329274 h 2647192"/>
                <a:gd name="connsiteX398" fmla="*/ 2058722 w 4467224"/>
                <a:gd name="connsiteY398" fmla="*/ 2312098 h 2647192"/>
                <a:gd name="connsiteX399" fmla="*/ 1983434 w 4467224"/>
                <a:gd name="connsiteY399" fmla="*/ 2282157 h 2647192"/>
                <a:gd name="connsiteX400" fmla="*/ 1961248 w 4467224"/>
                <a:gd name="connsiteY400" fmla="*/ 2289916 h 2647192"/>
                <a:gd name="connsiteX401" fmla="*/ 1898808 w 4467224"/>
                <a:gd name="connsiteY401" fmla="*/ 2227658 h 2647192"/>
                <a:gd name="connsiteX402" fmla="*/ 1829631 w 4467224"/>
                <a:gd name="connsiteY402" fmla="*/ 2262145 h 2647192"/>
                <a:gd name="connsiteX403" fmla="*/ 1809345 w 4467224"/>
                <a:gd name="connsiteY403" fmla="*/ 2230581 h 2647192"/>
                <a:gd name="connsiteX404" fmla="*/ 1745092 w 4467224"/>
                <a:gd name="connsiteY404" fmla="*/ 2251565 h 2647192"/>
                <a:gd name="connsiteX405" fmla="*/ 1729510 w 4467224"/>
                <a:gd name="connsiteY405" fmla="*/ 2214512 h 2647192"/>
                <a:gd name="connsiteX406" fmla="*/ 1705618 w 4467224"/>
                <a:gd name="connsiteY406" fmla="*/ 2206740 h 2647192"/>
                <a:gd name="connsiteX407" fmla="*/ 1663418 w 4467224"/>
                <a:gd name="connsiteY407" fmla="*/ 2275919 h 2647192"/>
                <a:gd name="connsiteX408" fmla="*/ 1663731 w 4467224"/>
                <a:gd name="connsiteY408" fmla="*/ 2328916 h 2647192"/>
                <a:gd name="connsiteX409" fmla="*/ 1620170 w 4467224"/>
                <a:gd name="connsiteY409" fmla="*/ 2348780 h 2647192"/>
                <a:gd name="connsiteX410" fmla="*/ 1580688 w 4467224"/>
                <a:gd name="connsiteY410" fmla="*/ 2379250 h 2647192"/>
                <a:gd name="connsiteX411" fmla="*/ 1519454 w 4467224"/>
                <a:gd name="connsiteY411" fmla="*/ 2375777 h 2647192"/>
                <a:gd name="connsiteX412" fmla="*/ 1485309 w 4467224"/>
                <a:gd name="connsiteY412" fmla="*/ 2425889 h 2647192"/>
                <a:gd name="connsiteX413" fmla="*/ 1429803 w 4467224"/>
                <a:gd name="connsiteY413" fmla="*/ 2409063 h 2647192"/>
                <a:gd name="connsiteX414" fmla="*/ 1406217 w 4467224"/>
                <a:gd name="connsiteY414" fmla="*/ 2410184 h 2647192"/>
                <a:gd name="connsiteX415" fmla="*/ 1402426 w 4467224"/>
                <a:gd name="connsiteY415" fmla="*/ 2456484 h 2647192"/>
                <a:gd name="connsiteX416" fmla="*/ 1318897 w 4467224"/>
                <a:gd name="connsiteY416" fmla="*/ 2478434 h 2647192"/>
                <a:gd name="connsiteX417" fmla="*/ 1198693 w 4467224"/>
                <a:gd name="connsiteY417" fmla="*/ 2431178 h 2647192"/>
                <a:gd name="connsiteX418" fmla="*/ 1097044 w 4467224"/>
                <a:gd name="connsiteY418" fmla="*/ 2493616 h 2647192"/>
                <a:gd name="connsiteX419" fmla="*/ 1089590 w 4467224"/>
                <a:gd name="connsiteY419" fmla="*/ 2618752 h 2647192"/>
                <a:gd name="connsiteX420" fmla="*/ 911856 w 4467224"/>
                <a:gd name="connsiteY420" fmla="*/ 2596704 h 2647192"/>
                <a:gd name="connsiteX421" fmla="*/ 897168 w 4467224"/>
                <a:gd name="connsiteY421" fmla="*/ 2647192 h 2647192"/>
                <a:gd name="connsiteX422" fmla="*/ 742166 w 4467224"/>
                <a:gd name="connsiteY422" fmla="*/ 2624264 h 2647192"/>
                <a:gd name="connsiteX423" fmla="*/ 691725 w 4467224"/>
                <a:gd name="connsiteY423" fmla="*/ 2547189 h 2647192"/>
                <a:gd name="connsiteX424" fmla="*/ 565292 w 4467224"/>
                <a:gd name="connsiteY424" fmla="*/ 2472688 h 2647192"/>
                <a:gd name="connsiteX425" fmla="*/ 380316 w 4467224"/>
                <a:gd name="connsiteY425" fmla="*/ 2261601 h 2647192"/>
                <a:gd name="connsiteX426" fmla="*/ 277498 w 4467224"/>
                <a:gd name="connsiteY426" fmla="*/ 2325459 h 2647192"/>
                <a:gd name="connsiteX427" fmla="*/ 122039 w 4467224"/>
                <a:gd name="connsiteY427" fmla="*/ 2229671 h 2647192"/>
                <a:gd name="connsiteX428" fmla="*/ 0 w 4467224"/>
                <a:gd name="connsiteY428" fmla="*/ 2221369 h 2647192"/>
                <a:gd name="connsiteX429" fmla="*/ 21188 w 4467224"/>
                <a:gd name="connsiteY429" fmla="*/ 2190203 h 2647192"/>
                <a:gd name="connsiteX430" fmla="*/ 42342 w 4467224"/>
                <a:gd name="connsiteY430" fmla="*/ 2081112 h 2647192"/>
                <a:gd name="connsiteX431" fmla="*/ 98917 w 4467224"/>
                <a:gd name="connsiteY431" fmla="*/ 2073130 h 2647192"/>
                <a:gd name="connsiteX432" fmla="*/ 121547 w 4467224"/>
                <a:gd name="connsiteY432" fmla="*/ 2037210 h 2647192"/>
                <a:gd name="connsiteX433" fmla="*/ 200260 w 4467224"/>
                <a:gd name="connsiteY433" fmla="*/ 2006611 h 2647192"/>
                <a:gd name="connsiteX434" fmla="*/ 217971 w 4467224"/>
                <a:gd name="connsiteY434" fmla="*/ 1983994 h 2647192"/>
                <a:gd name="connsiteX435" fmla="*/ 245028 w 4467224"/>
                <a:gd name="connsiteY435" fmla="*/ 1978673 h 2647192"/>
                <a:gd name="connsiteX436" fmla="*/ 253392 w 4467224"/>
                <a:gd name="connsiteY436" fmla="*/ 1942309 h 2647192"/>
                <a:gd name="connsiteX437" fmla="*/ 264215 w 4467224"/>
                <a:gd name="connsiteY437" fmla="*/ 1881111 h 2647192"/>
                <a:gd name="connsiteX438" fmla="*/ 350799 w 4467224"/>
                <a:gd name="connsiteY438" fmla="*/ 1878894 h 2647192"/>
                <a:gd name="connsiteX439" fmla="*/ 377857 w 4467224"/>
                <a:gd name="connsiteY439" fmla="*/ 1923684 h 2647192"/>
                <a:gd name="connsiteX440" fmla="*/ 410326 w 4467224"/>
                <a:gd name="connsiteY440" fmla="*/ 1870468 h 2647192"/>
                <a:gd name="connsiteX441" fmla="*/ 390647 w 4467224"/>
                <a:gd name="connsiteY441" fmla="*/ 1819027 h 2647192"/>
                <a:gd name="connsiteX442" fmla="*/ 407374 w 4467224"/>
                <a:gd name="connsiteY442" fmla="*/ 1783994 h 2647192"/>
                <a:gd name="connsiteX443" fmla="*/ 392615 w 4467224"/>
                <a:gd name="connsiteY443" fmla="*/ 1725457 h 2647192"/>
                <a:gd name="connsiteX444" fmla="*/ 389332 w 4467224"/>
                <a:gd name="connsiteY444" fmla="*/ 1696477 h 2647192"/>
                <a:gd name="connsiteX445" fmla="*/ 355719 w 4467224"/>
                <a:gd name="connsiteY445" fmla="*/ 1666033 h 2647192"/>
                <a:gd name="connsiteX446" fmla="*/ 293732 w 4467224"/>
                <a:gd name="connsiteY446" fmla="*/ 1666477 h 2647192"/>
                <a:gd name="connsiteX447" fmla="*/ 242569 w 4467224"/>
                <a:gd name="connsiteY447" fmla="*/ 1634991 h 2647192"/>
                <a:gd name="connsiteX448" fmla="*/ 234697 w 4467224"/>
                <a:gd name="connsiteY448" fmla="*/ 1596853 h 2647192"/>
                <a:gd name="connsiteX449" fmla="*/ 178614 w 4467224"/>
                <a:gd name="connsiteY449" fmla="*/ 1587541 h 2647192"/>
                <a:gd name="connsiteX450" fmla="*/ 196325 w 4467224"/>
                <a:gd name="connsiteY450" fmla="*/ 1517917 h 2647192"/>
                <a:gd name="connsiteX451" fmla="*/ 166315 w 4467224"/>
                <a:gd name="connsiteY451" fmla="*/ 1431443 h 2647192"/>
                <a:gd name="connsiteX452" fmla="*/ 194426 w 4467224"/>
                <a:gd name="connsiteY452" fmla="*/ 1374938 h 2647192"/>
                <a:gd name="connsiteX453" fmla="*/ 231746 w 4467224"/>
                <a:gd name="connsiteY453" fmla="*/ 1371132 h 2647192"/>
                <a:gd name="connsiteX454" fmla="*/ 286353 w 4467224"/>
                <a:gd name="connsiteY454" fmla="*/ 1333881 h 2647192"/>
                <a:gd name="connsiteX455" fmla="*/ 327185 w 4467224"/>
                <a:gd name="connsiteY455" fmla="*/ 1289535 h 2647192"/>
                <a:gd name="connsiteX456" fmla="*/ 360638 w 4467224"/>
                <a:gd name="connsiteY456" fmla="*/ 1305056 h 2647192"/>
                <a:gd name="connsiteX457" fmla="*/ 360638 w 4467224"/>
                <a:gd name="connsiteY457" fmla="*/ 1332994 h 2647192"/>
                <a:gd name="connsiteX458" fmla="*/ 425473 w 4467224"/>
                <a:gd name="connsiteY458" fmla="*/ 1314132 h 2647192"/>
                <a:gd name="connsiteX459" fmla="*/ 397043 w 4467224"/>
                <a:gd name="connsiteY459" fmla="*/ 1297517 h 2647192"/>
                <a:gd name="connsiteX460" fmla="*/ 370969 w 4467224"/>
                <a:gd name="connsiteY460" fmla="*/ 1288205 h 2647192"/>
                <a:gd name="connsiteX461" fmla="*/ 346863 w 4467224"/>
                <a:gd name="connsiteY461" fmla="*/ 1287318 h 2647192"/>
                <a:gd name="connsiteX462" fmla="*/ 358178 w 4467224"/>
                <a:gd name="connsiteY462" fmla="*/ 1250954 h 2647192"/>
                <a:gd name="connsiteX463" fmla="*/ 353259 w 4467224"/>
                <a:gd name="connsiteY463" fmla="*/ 1236320 h 2647192"/>
                <a:gd name="connsiteX464" fmla="*/ 455586 w 4467224"/>
                <a:gd name="connsiteY464" fmla="*/ 1176896 h 2647192"/>
                <a:gd name="connsiteX465" fmla="*/ 515604 w 4467224"/>
                <a:gd name="connsiteY465" fmla="*/ 1150289 h 2647192"/>
                <a:gd name="connsiteX466" fmla="*/ 573163 w 4467224"/>
                <a:gd name="connsiteY466" fmla="*/ 1140976 h 2647192"/>
                <a:gd name="connsiteX467" fmla="*/ 623343 w 4467224"/>
                <a:gd name="connsiteY467" fmla="*/ 1144524 h 2647192"/>
                <a:gd name="connsiteX468" fmla="*/ 673522 w 4467224"/>
                <a:gd name="connsiteY468" fmla="*/ 1138759 h 2647192"/>
                <a:gd name="connsiteX469" fmla="*/ 705499 w 4467224"/>
                <a:gd name="connsiteY469" fmla="*/ 1183992 h 2647192"/>
                <a:gd name="connsiteX470" fmla="*/ 738461 w 4467224"/>
                <a:gd name="connsiteY470" fmla="*/ 1192417 h 2647192"/>
                <a:gd name="connsiteX471" fmla="*/ 764534 w 4467224"/>
                <a:gd name="connsiteY471" fmla="*/ 1187096 h 2647192"/>
                <a:gd name="connsiteX472" fmla="*/ 747808 w 4467224"/>
                <a:gd name="connsiteY472" fmla="*/ 1244302 h 2647192"/>
                <a:gd name="connsiteX473" fmla="*/ 772897 w 4467224"/>
                <a:gd name="connsiteY473" fmla="*/ 1278005 h 2647192"/>
                <a:gd name="connsiteX474" fmla="*/ 851610 w 4467224"/>
                <a:gd name="connsiteY474" fmla="*/ 1230555 h 2647192"/>
                <a:gd name="connsiteX475" fmla="*/ 889983 w 4467224"/>
                <a:gd name="connsiteY475" fmla="*/ 1270023 h 2647192"/>
                <a:gd name="connsiteX476" fmla="*/ 936227 w 4467224"/>
                <a:gd name="connsiteY476" fmla="*/ 1270466 h 2647192"/>
                <a:gd name="connsiteX477" fmla="*/ 943114 w 4467224"/>
                <a:gd name="connsiteY477" fmla="*/ 1299291 h 2647192"/>
                <a:gd name="connsiteX478" fmla="*/ 970664 w 4467224"/>
                <a:gd name="connsiteY478" fmla="*/ 1311708 h 2647192"/>
                <a:gd name="connsiteX479" fmla="*/ 973616 w 4467224"/>
                <a:gd name="connsiteY479" fmla="*/ 1327229 h 2647192"/>
                <a:gd name="connsiteX480" fmla="*/ 996017 w 4467224"/>
                <a:gd name="connsiteY480" fmla="*/ 1331582 h 2647192"/>
                <a:gd name="connsiteX481" fmla="*/ 988374 w 4467224"/>
                <a:gd name="connsiteY481" fmla="*/ 1313039 h 2647192"/>
                <a:gd name="connsiteX482" fmla="*/ 1011988 w 4467224"/>
                <a:gd name="connsiteY482" fmla="*/ 1285988 h 2647192"/>
                <a:gd name="connsiteX483" fmla="*/ 1025271 w 4467224"/>
                <a:gd name="connsiteY483" fmla="*/ 1283770 h 2647192"/>
                <a:gd name="connsiteX484" fmla="*/ 1026255 w 4467224"/>
                <a:gd name="connsiteY484" fmla="*/ 1230998 h 2647192"/>
                <a:gd name="connsiteX485" fmla="*/ 1016416 w 4467224"/>
                <a:gd name="connsiteY485" fmla="*/ 1220799 h 2647192"/>
                <a:gd name="connsiteX486" fmla="*/ 1055772 w 4467224"/>
                <a:gd name="connsiteY486" fmla="*/ 1195078 h 2647192"/>
                <a:gd name="connsiteX487" fmla="*/ 1037078 w 4467224"/>
                <a:gd name="connsiteY487" fmla="*/ 1171131 h 2647192"/>
                <a:gd name="connsiteX488" fmla="*/ 1060200 w 4467224"/>
                <a:gd name="connsiteY488" fmla="*/ 1142306 h 2647192"/>
                <a:gd name="connsiteX489" fmla="*/ 1084798 w 4467224"/>
                <a:gd name="connsiteY489" fmla="*/ 1129003 h 2647192"/>
                <a:gd name="connsiteX490" fmla="*/ 1067087 w 4467224"/>
                <a:gd name="connsiteY490" fmla="*/ 1119246 h 2647192"/>
                <a:gd name="connsiteX491" fmla="*/ 1076434 w 4467224"/>
                <a:gd name="connsiteY491" fmla="*/ 1104612 h 2647192"/>
                <a:gd name="connsiteX492" fmla="*/ 1095621 w 4467224"/>
                <a:gd name="connsiteY492" fmla="*/ 1118803 h 2647192"/>
                <a:gd name="connsiteX493" fmla="*/ 1130058 w 4467224"/>
                <a:gd name="connsiteY493" fmla="*/ 1105943 h 2647192"/>
                <a:gd name="connsiteX494" fmla="*/ 1142357 w 4467224"/>
                <a:gd name="connsiteY494" fmla="*/ 1056718 h 2647192"/>
                <a:gd name="connsiteX495" fmla="*/ 1189092 w 4467224"/>
                <a:gd name="connsiteY495" fmla="*/ 1027007 h 2647192"/>
                <a:gd name="connsiteX496" fmla="*/ 1173350 w 4467224"/>
                <a:gd name="connsiteY496" fmla="*/ 985321 h 2647192"/>
                <a:gd name="connsiteX497" fmla="*/ 1263572 w 4467224"/>
                <a:gd name="connsiteY497" fmla="*/ 902518 h 2647192"/>
                <a:gd name="connsiteX498" fmla="*/ 1337446 w 4467224"/>
                <a:gd name="connsiteY498" fmla="*/ 901188 h 2647192"/>
                <a:gd name="connsiteX499" fmla="*/ 1456717 w 4467224"/>
                <a:gd name="connsiteY499" fmla="*/ 917028 h 2647192"/>
                <a:gd name="connsiteX500" fmla="*/ 1570850 w 4467224"/>
                <a:gd name="connsiteY500" fmla="*/ 879778 h 2647192"/>
                <a:gd name="connsiteX501" fmla="*/ 1593480 w 4467224"/>
                <a:gd name="connsiteY501" fmla="*/ 879334 h 2647192"/>
                <a:gd name="connsiteX502" fmla="*/ 1645136 w 4467224"/>
                <a:gd name="connsiteY502" fmla="*/ 858935 h 2647192"/>
                <a:gd name="connsiteX503" fmla="*/ 1704663 w 4467224"/>
                <a:gd name="connsiteY503" fmla="*/ 864700 h 2647192"/>
                <a:gd name="connsiteX504" fmla="*/ 1726801 w 4467224"/>
                <a:gd name="connsiteY504" fmla="*/ 853170 h 2647192"/>
                <a:gd name="connsiteX505" fmla="*/ 1725325 w 4467224"/>
                <a:gd name="connsiteY505" fmla="*/ 922350 h 2647192"/>
                <a:gd name="connsiteX506" fmla="*/ 1730244 w 4467224"/>
                <a:gd name="connsiteY506" fmla="*/ 943193 h 2647192"/>
                <a:gd name="connsiteX507" fmla="*/ 1731228 w 4467224"/>
                <a:gd name="connsiteY507" fmla="*/ 974678 h 2647192"/>
                <a:gd name="connsiteX508" fmla="*/ 1767633 w 4467224"/>
                <a:gd name="connsiteY508" fmla="*/ 1006164 h 2647192"/>
                <a:gd name="connsiteX509" fmla="*/ 1805514 w 4467224"/>
                <a:gd name="connsiteY509" fmla="*/ 1007938 h 2647192"/>
                <a:gd name="connsiteX510" fmla="*/ 1808957 w 4467224"/>
                <a:gd name="connsiteY510" fmla="*/ 995077 h 2647192"/>
                <a:gd name="connsiteX511" fmla="*/ 1775504 w 4467224"/>
                <a:gd name="connsiteY511" fmla="*/ 995521 h 2647192"/>
                <a:gd name="connsiteX512" fmla="*/ 1750906 w 4467224"/>
                <a:gd name="connsiteY512" fmla="*/ 973348 h 2647192"/>
                <a:gd name="connsiteX513" fmla="*/ 1750415 w 4467224"/>
                <a:gd name="connsiteY513" fmla="*/ 905942 h 2647192"/>
                <a:gd name="connsiteX514" fmla="*/ 1792723 w 4467224"/>
                <a:gd name="connsiteY514" fmla="*/ 870022 h 2647192"/>
                <a:gd name="connsiteX515" fmla="*/ 1775996 w 4467224"/>
                <a:gd name="connsiteY515" fmla="*/ 863370 h 2647192"/>
                <a:gd name="connsiteX516" fmla="*/ 1753366 w 4467224"/>
                <a:gd name="connsiteY516" fmla="*/ 869135 h 2647192"/>
                <a:gd name="connsiteX517" fmla="*/ 1745586 w 4467224"/>
                <a:gd name="connsiteY517" fmla="*/ 859224 h 2647192"/>
                <a:gd name="connsiteX518" fmla="*/ 1795674 w 4467224"/>
                <a:gd name="connsiteY518" fmla="*/ 833214 h 2647192"/>
                <a:gd name="connsiteX519" fmla="*/ 1858153 w 4467224"/>
                <a:gd name="connsiteY519" fmla="*/ 751174 h 2647192"/>
                <a:gd name="connsiteX520" fmla="*/ 2015911 w 4467224"/>
                <a:gd name="connsiteY520" fmla="*/ 667195 h 2647192"/>
                <a:gd name="connsiteX521" fmla="*/ 2042637 w 4467224"/>
                <a:gd name="connsiteY521" fmla="*/ 633214 h 2647192"/>
                <a:gd name="connsiteX522" fmla="*/ 2066250 w 4467224"/>
                <a:gd name="connsiteY522" fmla="*/ 593302 h 2647192"/>
                <a:gd name="connsiteX523" fmla="*/ 2096752 w 4467224"/>
                <a:gd name="connsiteY523" fmla="*/ 533435 h 2647192"/>
                <a:gd name="connsiteX524" fmla="*/ 2140536 w 4467224"/>
                <a:gd name="connsiteY524" fmla="*/ 493080 h 2647192"/>
                <a:gd name="connsiteX525" fmla="*/ 2178417 w 4467224"/>
                <a:gd name="connsiteY525" fmla="*/ 437204 h 2647192"/>
                <a:gd name="connsiteX526" fmla="*/ 2213345 w 4467224"/>
                <a:gd name="connsiteY526" fmla="*/ 361372 h 2647192"/>
                <a:gd name="connsiteX527" fmla="*/ 2247714 w 4467224"/>
                <a:gd name="connsiteY527" fmla="*/ 344552 h 2647192"/>
                <a:gd name="connsiteX528" fmla="*/ 2962798 w 4467224"/>
                <a:gd name="connsiteY528" fmla="*/ 120578 h 2647192"/>
                <a:gd name="connsiteX529" fmla="*/ 2969625 w 4467224"/>
                <a:gd name="connsiteY529" fmla="*/ 120578 h 2647192"/>
                <a:gd name="connsiteX530" fmla="*/ 2980468 w 4467224"/>
                <a:gd name="connsiteY530" fmla="*/ 123389 h 2647192"/>
                <a:gd name="connsiteX531" fmla="*/ 2982878 w 4467224"/>
                <a:gd name="connsiteY531" fmla="*/ 130216 h 2647192"/>
                <a:gd name="connsiteX532" fmla="*/ 2982476 w 4467224"/>
                <a:gd name="connsiteY532" fmla="*/ 135437 h 2647192"/>
                <a:gd name="connsiteX533" fmla="*/ 2984083 w 4467224"/>
                <a:gd name="connsiteY533" fmla="*/ 139854 h 2647192"/>
                <a:gd name="connsiteX534" fmla="*/ 2984484 w 4467224"/>
                <a:gd name="connsiteY534" fmla="*/ 144272 h 2647192"/>
                <a:gd name="connsiteX535" fmla="*/ 2987295 w 4467224"/>
                <a:gd name="connsiteY535" fmla="*/ 149091 h 2647192"/>
                <a:gd name="connsiteX536" fmla="*/ 2988500 w 4467224"/>
                <a:gd name="connsiteY536" fmla="*/ 153508 h 2647192"/>
                <a:gd name="connsiteX537" fmla="*/ 2989705 w 4467224"/>
                <a:gd name="connsiteY537" fmla="*/ 156320 h 2647192"/>
                <a:gd name="connsiteX538" fmla="*/ 2992115 w 4467224"/>
                <a:gd name="connsiteY538" fmla="*/ 158729 h 2647192"/>
                <a:gd name="connsiteX539" fmla="*/ 2992918 w 4467224"/>
                <a:gd name="connsiteY539" fmla="*/ 162745 h 2647192"/>
                <a:gd name="connsiteX540" fmla="*/ 2992115 w 4467224"/>
                <a:gd name="connsiteY540" fmla="*/ 166761 h 2647192"/>
                <a:gd name="connsiteX541" fmla="*/ 2994122 w 4467224"/>
                <a:gd name="connsiteY541" fmla="*/ 169974 h 2647192"/>
                <a:gd name="connsiteX542" fmla="*/ 2995327 w 4467224"/>
                <a:gd name="connsiteY542" fmla="*/ 174391 h 2647192"/>
                <a:gd name="connsiteX543" fmla="*/ 2992918 w 4467224"/>
                <a:gd name="connsiteY543" fmla="*/ 174793 h 2647192"/>
                <a:gd name="connsiteX544" fmla="*/ 2991713 w 4467224"/>
                <a:gd name="connsiteY544" fmla="*/ 174391 h 2647192"/>
                <a:gd name="connsiteX545" fmla="*/ 2988902 w 4467224"/>
                <a:gd name="connsiteY545" fmla="*/ 180013 h 2647192"/>
                <a:gd name="connsiteX546" fmla="*/ 2987697 w 4467224"/>
                <a:gd name="connsiteY546" fmla="*/ 179612 h 2647192"/>
                <a:gd name="connsiteX547" fmla="*/ 2987697 w 4467224"/>
                <a:gd name="connsiteY547" fmla="*/ 175194 h 2647192"/>
                <a:gd name="connsiteX548" fmla="*/ 2990107 w 4467224"/>
                <a:gd name="connsiteY548" fmla="*/ 171178 h 2647192"/>
                <a:gd name="connsiteX549" fmla="*/ 2986492 w 4467224"/>
                <a:gd name="connsiteY549" fmla="*/ 166761 h 2647192"/>
                <a:gd name="connsiteX550" fmla="*/ 2988902 w 4467224"/>
                <a:gd name="connsiteY550" fmla="*/ 163548 h 2647192"/>
                <a:gd name="connsiteX551" fmla="*/ 2984886 w 4467224"/>
                <a:gd name="connsiteY551" fmla="*/ 158729 h 2647192"/>
                <a:gd name="connsiteX552" fmla="*/ 2984083 w 4467224"/>
                <a:gd name="connsiteY552" fmla="*/ 152304 h 2647192"/>
                <a:gd name="connsiteX553" fmla="*/ 2980870 w 4467224"/>
                <a:gd name="connsiteY553" fmla="*/ 152705 h 2647192"/>
                <a:gd name="connsiteX554" fmla="*/ 2980468 w 4467224"/>
                <a:gd name="connsiteY554" fmla="*/ 155918 h 2647192"/>
                <a:gd name="connsiteX555" fmla="*/ 2981271 w 4467224"/>
                <a:gd name="connsiteY555" fmla="*/ 163950 h 2647192"/>
                <a:gd name="connsiteX556" fmla="*/ 2982878 w 4467224"/>
                <a:gd name="connsiteY556" fmla="*/ 173186 h 2647192"/>
                <a:gd name="connsiteX557" fmla="*/ 2983280 w 4467224"/>
                <a:gd name="connsiteY557" fmla="*/ 182423 h 2647192"/>
                <a:gd name="connsiteX558" fmla="*/ 2978862 w 4467224"/>
                <a:gd name="connsiteY558" fmla="*/ 182021 h 2647192"/>
                <a:gd name="connsiteX559" fmla="*/ 2979665 w 4467224"/>
                <a:gd name="connsiteY559" fmla="*/ 176801 h 2647192"/>
                <a:gd name="connsiteX560" fmla="*/ 2978862 w 4467224"/>
                <a:gd name="connsiteY560" fmla="*/ 169170 h 2647192"/>
                <a:gd name="connsiteX561" fmla="*/ 2974846 w 4467224"/>
                <a:gd name="connsiteY561" fmla="*/ 161942 h 2647192"/>
                <a:gd name="connsiteX562" fmla="*/ 2971633 w 4467224"/>
                <a:gd name="connsiteY562" fmla="*/ 155115 h 2647192"/>
                <a:gd name="connsiteX563" fmla="*/ 2967617 w 4467224"/>
                <a:gd name="connsiteY563" fmla="*/ 152304 h 2647192"/>
                <a:gd name="connsiteX564" fmla="*/ 2973240 w 4467224"/>
                <a:gd name="connsiteY564" fmla="*/ 149091 h 2647192"/>
                <a:gd name="connsiteX565" fmla="*/ 2974846 w 4467224"/>
                <a:gd name="connsiteY565" fmla="*/ 142264 h 2647192"/>
                <a:gd name="connsiteX566" fmla="*/ 2974444 w 4467224"/>
                <a:gd name="connsiteY566" fmla="*/ 137043 h 2647192"/>
                <a:gd name="connsiteX567" fmla="*/ 2966814 w 4467224"/>
                <a:gd name="connsiteY567" fmla="*/ 144272 h 2647192"/>
                <a:gd name="connsiteX568" fmla="*/ 2963200 w 4467224"/>
                <a:gd name="connsiteY568" fmla="*/ 149493 h 2647192"/>
                <a:gd name="connsiteX569" fmla="*/ 2960389 w 4467224"/>
                <a:gd name="connsiteY569" fmla="*/ 159934 h 2647192"/>
                <a:gd name="connsiteX570" fmla="*/ 2956373 w 4467224"/>
                <a:gd name="connsiteY570" fmla="*/ 163950 h 2647192"/>
                <a:gd name="connsiteX571" fmla="*/ 2952758 w 4467224"/>
                <a:gd name="connsiteY571" fmla="*/ 164351 h 2647192"/>
                <a:gd name="connsiteX572" fmla="*/ 2944325 w 4467224"/>
                <a:gd name="connsiteY572" fmla="*/ 163548 h 2647192"/>
                <a:gd name="connsiteX573" fmla="*/ 2941112 w 4467224"/>
                <a:gd name="connsiteY573" fmla="*/ 165154 h 2647192"/>
                <a:gd name="connsiteX574" fmla="*/ 2943522 w 4467224"/>
                <a:gd name="connsiteY574" fmla="*/ 170777 h 2647192"/>
                <a:gd name="connsiteX575" fmla="*/ 2945931 w 4467224"/>
                <a:gd name="connsiteY575" fmla="*/ 175997 h 2647192"/>
                <a:gd name="connsiteX576" fmla="*/ 2949947 w 4467224"/>
                <a:gd name="connsiteY576" fmla="*/ 180415 h 2647192"/>
                <a:gd name="connsiteX577" fmla="*/ 2950750 w 4467224"/>
                <a:gd name="connsiteY577" fmla="*/ 183628 h 2647192"/>
                <a:gd name="connsiteX578" fmla="*/ 2942719 w 4467224"/>
                <a:gd name="connsiteY578" fmla="*/ 187644 h 2647192"/>
                <a:gd name="connsiteX579" fmla="*/ 2943522 w 4467224"/>
                <a:gd name="connsiteY579" fmla="*/ 192061 h 2647192"/>
                <a:gd name="connsiteX580" fmla="*/ 2941112 w 4467224"/>
                <a:gd name="connsiteY580" fmla="*/ 194872 h 2647192"/>
                <a:gd name="connsiteX581" fmla="*/ 2943120 w 4467224"/>
                <a:gd name="connsiteY581" fmla="*/ 197282 h 2647192"/>
                <a:gd name="connsiteX582" fmla="*/ 2946735 w 4467224"/>
                <a:gd name="connsiteY582" fmla="*/ 203306 h 2647192"/>
                <a:gd name="connsiteX583" fmla="*/ 2948341 w 4467224"/>
                <a:gd name="connsiteY583" fmla="*/ 206518 h 2647192"/>
                <a:gd name="connsiteX584" fmla="*/ 2947939 w 4467224"/>
                <a:gd name="connsiteY584" fmla="*/ 211739 h 2647192"/>
                <a:gd name="connsiteX585" fmla="*/ 2950349 w 4467224"/>
                <a:gd name="connsiteY585" fmla="*/ 216156 h 2647192"/>
                <a:gd name="connsiteX586" fmla="*/ 2949144 w 4467224"/>
                <a:gd name="connsiteY586" fmla="*/ 220574 h 2647192"/>
                <a:gd name="connsiteX587" fmla="*/ 2951152 w 4467224"/>
                <a:gd name="connsiteY587" fmla="*/ 226598 h 2647192"/>
                <a:gd name="connsiteX588" fmla="*/ 2949144 w 4467224"/>
                <a:gd name="connsiteY588" fmla="*/ 232220 h 2647192"/>
                <a:gd name="connsiteX589" fmla="*/ 2947939 w 4467224"/>
                <a:gd name="connsiteY589" fmla="*/ 237842 h 2647192"/>
                <a:gd name="connsiteX590" fmla="*/ 2947538 w 4467224"/>
                <a:gd name="connsiteY590" fmla="*/ 245071 h 2647192"/>
                <a:gd name="connsiteX591" fmla="*/ 2948743 w 4467224"/>
                <a:gd name="connsiteY591" fmla="*/ 248284 h 2647192"/>
                <a:gd name="connsiteX592" fmla="*/ 2951152 w 4467224"/>
                <a:gd name="connsiteY592" fmla="*/ 253906 h 2647192"/>
                <a:gd name="connsiteX593" fmla="*/ 2948341 w 4467224"/>
                <a:gd name="connsiteY593" fmla="*/ 255512 h 2647192"/>
                <a:gd name="connsiteX594" fmla="*/ 2946735 w 4467224"/>
                <a:gd name="connsiteY594" fmla="*/ 259127 h 2647192"/>
                <a:gd name="connsiteX595" fmla="*/ 2939104 w 4467224"/>
                <a:gd name="connsiteY595" fmla="*/ 264749 h 2647192"/>
                <a:gd name="connsiteX596" fmla="*/ 2939104 w 4467224"/>
                <a:gd name="connsiteY596" fmla="*/ 267961 h 2647192"/>
                <a:gd name="connsiteX597" fmla="*/ 2935088 w 4467224"/>
                <a:gd name="connsiteY597" fmla="*/ 271174 h 2647192"/>
                <a:gd name="connsiteX598" fmla="*/ 2929466 w 4467224"/>
                <a:gd name="connsiteY598" fmla="*/ 272379 h 2647192"/>
                <a:gd name="connsiteX599" fmla="*/ 2923041 w 4467224"/>
                <a:gd name="connsiteY599" fmla="*/ 273985 h 2647192"/>
                <a:gd name="connsiteX600" fmla="*/ 2924647 w 4467224"/>
                <a:gd name="connsiteY600" fmla="*/ 280009 h 2647192"/>
                <a:gd name="connsiteX601" fmla="*/ 2925450 w 4467224"/>
                <a:gd name="connsiteY601" fmla="*/ 281615 h 2647192"/>
                <a:gd name="connsiteX602" fmla="*/ 2925049 w 4467224"/>
                <a:gd name="connsiteY602" fmla="*/ 285230 h 2647192"/>
                <a:gd name="connsiteX603" fmla="*/ 2923041 w 4467224"/>
                <a:gd name="connsiteY603" fmla="*/ 289246 h 2647192"/>
                <a:gd name="connsiteX604" fmla="*/ 2925049 w 4467224"/>
                <a:gd name="connsiteY604" fmla="*/ 294065 h 2647192"/>
                <a:gd name="connsiteX605" fmla="*/ 2923442 w 4467224"/>
                <a:gd name="connsiteY605" fmla="*/ 294868 h 2647192"/>
                <a:gd name="connsiteX606" fmla="*/ 2922639 w 4467224"/>
                <a:gd name="connsiteY606" fmla="*/ 292458 h 2647192"/>
                <a:gd name="connsiteX607" fmla="*/ 2916214 w 4467224"/>
                <a:gd name="connsiteY607" fmla="*/ 290852 h 2647192"/>
                <a:gd name="connsiteX608" fmla="*/ 2916214 w 4467224"/>
                <a:gd name="connsiteY608" fmla="*/ 296073 h 2647192"/>
                <a:gd name="connsiteX609" fmla="*/ 2918623 w 4467224"/>
                <a:gd name="connsiteY609" fmla="*/ 295270 h 2647192"/>
                <a:gd name="connsiteX610" fmla="*/ 2920229 w 4467224"/>
                <a:gd name="connsiteY610" fmla="*/ 298482 h 2647192"/>
                <a:gd name="connsiteX611" fmla="*/ 2919025 w 4467224"/>
                <a:gd name="connsiteY611" fmla="*/ 301293 h 2647192"/>
                <a:gd name="connsiteX612" fmla="*/ 2914607 w 4467224"/>
                <a:gd name="connsiteY612" fmla="*/ 298081 h 2647192"/>
                <a:gd name="connsiteX613" fmla="*/ 2911796 w 4467224"/>
                <a:gd name="connsiteY613" fmla="*/ 304506 h 2647192"/>
                <a:gd name="connsiteX614" fmla="*/ 2912599 w 4467224"/>
                <a:gd name="connsiteY614" fmla="*/ 310128 h 2647192"/>
                <a:gd name="connsiteX615" fmla="*/ 2910190 w 4467224"/>
                <a:gd name="connsiteY615" fmla="*/ 316554 h 2647192"/>
                <a:gd name="connsiteX616" fmla="*/ 2910591 w 4467224"/>
                <a:gd name="connsiteY616" fmla="*/ 320971 h 2647192"/>
                <a:gd name="connsiteX617" fmla="*/ 2908182 w 4467224"/>
                <a:gd name="connsiteY617" fmla="*/ 325790 h 2647192"/>
                <a:gd name="connsiteX618" fmla="*/ 2902559 w 4467224"/>
                <a:gd name="connsiteY618" fmla="*/ 327798 h 2647192"/>
                <a:gd name="connsiteX619" fmla="*/ 2902559 w 4467224"/>
                <a:gd name="connsiteY619" fmla="*/ 331413 h 2647192"/>
                <a:gd name="connsiteX620" fmla="*/ 2902559 w 4467224"/>
                <a:gd name="connsiteY620" fmla="*/ 339043 h 2647192"/>
                <a:gd name="connsiteX621" fmla="*/ 2904166 w 4467224"/>
                <a:gd name="connsiteY621" fmla="*/ 342657 h 2647192"/>
                <a:gd name="connsiteX622" fmla="*/ 2904567 w 4467224"/>
                <a:gd name="connsiteY622" fmla="*/ 351492 h 2647192"/>
                <a:gd name="connsiteX623" fmla="*/ 2906575 w 4467224"/>
                <a:gd name="connsiteY623" fmla="*/ 353500 h 2647192"/>
                <a:gd name="connsiteX624" fmla="*/ 2906977 w 4467224"/>
                <a:gd name="connsiteY624" fmla="*/ 358319 h 2647192"/>
                <a:gd name="connsiteX625" fmla="*/ 2906977 w 4467224"/>
                <a:gd name="connsiteY625" fmla="*/ 361933 h 2647192"/>
                <a:gd name="connsiteX626" fmla="*/ 2904567 w 4467224"/>
                <a:gd name="connsiteY626" fmla="*/ 365146 h 2647192"/>
                <a:gd name="connsiteX627" fmla="*/ 2906575 w 4467224"/>
                <a:gd name="connsiteY627" fmla="*/ 367957 h 2647192"/>
                <a:gd name="connsiteX628" fmla="*/ 2909788 w 4467224"/>
                <a:gd name="connsiteY628" fmla="*/ 371973 h 2647192"/>
                <a:gd name="connsiteX629" fmla="*/ 2904969 w 4467224"/>
                <a:gd name="connsiteY629" fmla="*/ 371170 h 2647192"/>
                <a:gd name="connsiteX630" fmla="*/ 2904567 w 4467224"/>
                <a:gd name="connsiteY630" fmla="*/ 376391 h 2647192"/>
                <a:gd name="connsiteX631" fmla="*/ 2904969 w 4467224"/>
                <a:gd name="connsiteY631" fmla="*/ 384422 h 2647192"/>
                <a:gd name="connsiteX632" fmla="*/ 2901355 w 4467224"/>
                <a:gd name="connsiteY632" fmla="*/ 393659 h 2647192"/>
                <a:gd name="connsiteX633" fmla="*/ 2901355 w 4467224"/>
                <a:gd name="connsiteY633" fmla="*/ 401691 h 2647192"/>
                <a:gd name="connsiteX634" fmla="*/ 2897339 w 4467224"/>
                <a:gd name="connsiteY634" fmla="*/ 408116 h 2647192"/>
                <a:gd name="connsiteX635" fmla="*/ 2897339 w 4467224"/>
                <a:gd name="connsiteY635" fmla="*/ 414140 h 2647192"/>
                <a:gd name="connsiteX636" fmla="*/ 2895732 w 4467224"/>
                <a:gd name="connsiteY636" fmla="*/ 408518 h 2647192"/>
                <a:gd name="connsiteX637" fmla="*/ 2891315 w 4467224"/>
                <a:gd name="connsiteY637" fmla="*/ 392053 h 2647192"/>
                <a:gd name="connsiteX638" fmla="*/ 2888905 w 4467224"/>
                <a:gd name="connsiteY638" fmla="*/ 374383 h 2647192"/>
                <a:gd name="connsiteX639" fmla="*/ 2892921 w 4467224"/>
                <a:gd name="connsiteY639" fmla="*/ 356713 h 2647192"/>
                <a:gd name="connsiteX640" fmla="*/ 2894126 w 4467224"/>
                <a:gd name="connsiteY640" fmla="*/ 349484 h 2647192"/>
                <a:gd name="connsiteX641" fmla="*/ 2895732 w 4467224"/>
                <a:gd name="connsiteY641" fmla="*/ 338641 h 2647192"/>
                <a:gd name="connsiteX642" fmla="*/ 2902559 w 4467224"/>
                <a:gd name="connsiteY642" fmla="*/ 313743 h 2647192"/>
                <a:gd name="connsiteX643" fmla="*/ 2907780 w 4467224"/>
                <a:gd name="connsiteY643" fmla="*/ 293663 h 2647192"/>
                <a:gd name="connsiteX644" fmla="*/ 2910993 w 4467224"/>
                <a:gd name="connsiteY644" fmla="*/ 281214 h 2647192"/>
                <a:gd name="connsiteX645" fmla="*/ 2913402 w 4467224"/>
                <a:gd name="connsiteY645" fmla="*/ 263946 h 2647192"/>
                <a:gd name="connsiteX646" fmla="*/ 2915410 w 4467224"/>
                <a:gd name="connsiteY646" fmla="*/ 255512 h 2647192"/>
                <a:gd name="connsiteX647" fmla="*/ 2917017 w 4467224"/>
                <a:gd name="connsiteY647" fmla="*/ 252299 h 2647192"/>
                <a:gd name="connsiteX648" fmla="*/ 2924647 w 4467224"/>
                <a:gd name="connsiteY648" fmla="*/ 232622 h 2647192"/>
                <a:gd name="connsiteX649" fmla="*/ 2929065 w 4467224"/>
                <a:gd name="connsiteY649" fmla="*/ 210936 h 2647192"/>
                <a:gd name="connsiteX650" fmla="*/ 2931072 w 4467224"/>
                <a:gd name="connsiteY650" fmla="*/ 186439 h 2647192"/>
                <a:gd name="connsiteX651" fmla="*/ 2930269 w 4467224"/>
                <a:gd name="connsiteY651" fmla="*/ 175596 h 2647192"/>
                <a:gd name="connsiteX652" fmla="*/ 2931474 w 4467224"/>
                <a:gd name="connsiteY652" fmla="*/ 167162 h 2647192"/>
                <a:gd name="connsiteX653" fmla="*/ 2931474 w 4467224"/>
                <a:gd name="connsiteY653" fmla="*/ 157926 h 2647192"/>
                <a:gd name="connsiteX654" fmla="*/ 2927860 w 4467224"/>
                <a:gd name="connsiteY654" fmla="*/ 156320 h 2647192"/>
                <a:gd name="connsiteX655" fmla="*/ 2925852 w 4467224"/>
                <a:gd name="connsiteY655" fmla="*/ 149894 h 2647192"/>
                <a:gd name="connsiteX656" fmla="*/ 2930269 w 4467224"/>
                <a:gd name="connsiteY656" fmla="*/ 147886 h 2647192"/>
                <a:gd name="connsiteX657" fmla="*/ 2935088 w 4467224"/>
                <a:gd name="connsiteY657" fmla="*/ 144272 h 2647192"/>
                <a:gd name="connsiteX658" fmla="*/ 2937498 w 4467224"/>
                <a:gd name="connsiteY658" fmla="*/ 139453 h 2647192"/>
                <a:gd name="connsiteX659" fmla="*/ 2940309 w 4467224"/>
                <a:gd name="connsiteY659" fmla="*/ 136240 h 2647192"/>
                <a:gd name="connsiteX660" fmla="*/ 2942317 w 4467224"/>
                <a:gd name="connsiteY660" fmla="*/ 132224 h 2647192"/>
                <a:gd name="connsiteX661" fmla="*/ 2945931 w 4467224"/>
                <a:gd name="connsiteY661" fmla="*/ 131019 h 2647192"/>
                <a:gd name="connsiteX662" fmla="*/ 2951955 w 4467224"/>
                <a:gd name="connsiteY662" fmla="*/ 122988 h 2647192"/>
                <a:gd name="connsiteX663" fmla="*/ 2962798 w 4467224"/>
                <a:gd name="connsiteY663" fmla="*/ 120578 h 2647192"/>
                <a:gd name="connsiteX664" fmla="*/ 3258463 w 4467224"/>
                <a:gd name="connsiteY664" fmla="*/ 0 h 2647192"/>
                <a:gd name="connsiteX665" fmla="*/ 3269013 w 4467224"/>
                <a:gd name="connsiteY665" fmla="*/ 10551 h 2647192"/>
                <a:gd name="connsiteX666" fmla="*/ 3263738 w 4467224"/>
                <a:gd name="connsiteY666" fmla="*/ 20047 h 2647192"/>
                <a:gd name="connsiteX667" fmla="*/ 3260573 w 4467224"/>
                <a:gd name="connsiteY667" fmla="*/ 46424 h 2647192"/>
                <a:gd name="connsiteX668" fmla="*/ 3222589 w 4467224"/>
                <a:gd name="connsiteY668" fmla="*/ 55920 h 2647192"/>
                <a:gd name="connsiteX669" fmla="*/ 3208873 w 4467224"/>
                <a:gd name="connsiteY669" fmla="*/ 88628 h 2647192"/>
                <a:gd name="connsiteX670" fmla="*/ 3218369 w 4467224"/>
                <a:gd name="connsiteY670" fmla="*/ 125556 h 2647192"/>
                <a:gd name="connsiteX671" fmla="*/ 3239576 w 4467224"/>
                <a:gd name="connsiteY671" fmla="*/ 162459 h 2647192"/>
                <a:gd name="connsiteX672" fmla="*/ 3279274 w 4467224"/>
                <a:gd name="connsiteY672" fmla="*/ 185433 h 2647192"/>
                <a:gd name="connsiteX673" fmla="*/ 3298266 w 4467224"/>
                <a:gd name="connsiteY673" fmla="*/ 178760 h 2647192"/>
                <a:gd name="connsiteX674" fmla="*/ 3325461 w 4467224"/>
                <a:gd name="connsiteY674" fmla="*/ 179709 h 2647192"/>
                <a:gd name="connsiteX675" fmla="*/ 3344875 w 4467224"/>
                <a:gd name="connsiteY675" fmla="*/ 178575 h 2647192"/>
                <a:gd name="connsiteX676" fmla="*/ 3406044 w 4467224"/>
                <a:gd name="connsiteY676" fmla="*/ 163303 h 2647192"/>
                <a:gd name="connsiteX677" fmla="*/ 3445215 w 4467224"/>
                <a:gd name="connsiteY677" fmla="*/ 159320 h 2647192"/>
                <a:gd name="connsiteX678" fmla="*/ 3463178 w 4467224"/>
                <a:gd name="connsiteY678" fmla="*/ 161588 h 2647192"/>
                <a:gd name="connsiteX679" fmla="*/ 3469455 w 4467224"/>
                <a:gd name="connsiteY679" fmla="*/ 170345 h 2647192"/>
                <a:gd name="connsiteX680" fmla="*/ 3489528 w 4467224"/>
                <a:gd name="connsiteY680" fmla="*/ 182532 h 2647192"/>
                <a:gd name="connsiteX681" fmla="*/ 3499420 w 4467224"/>
                <a:gd name="connsiteY681" fmla="*/ 193373 h 2647192"/>
                <a:gd name="connsiteX682" fmla="*/ 3501056 w 4467224"/>
                <a:gd name="connsiteY682" fmla="*/ 218827 h 2647192"/>
                <a:gd name="connsiteX683" fmla="*/ 3503693 w 4467224"/>
                <a:gd name="connsiteY683" fmla="*/ 235339 h 2647192"/>
                <a:gd name="connsiteX684" fmla="*/ 3491639 w 4467224"/>
                <a:gd name="connsiteY684" fmla="*/ 261664 h 2647192"/>
                <a:gd name="connsiteX685" fmla="*/ 3470537 w 4467224"/>
                <a:gd name="connsiteY685" fmla="*/ 280656 h 2647192"/>
                <a:gd name="connsiteX686" fmla="*/ 3454684 w 4467224"/>
                <a:gd name="connsiteY686" fmla="*/ 288912 h 2647192"/>
                <a:gd name="connsiteX687" fmla="*/ 3434927 w 4467224"/>
                <a:gd name="connsiteY687" fmla="*/ 304976 h 2647192"/>
                <a:gd name="connsiteX688" fmla="*/ 3425300 w 4467224"/>
                <a:gd name="connsiteY688" fmla="*/ 320987 h 2647192"/>
                <a:gd name="connsiteX689" fmla="*/ 3404066 w 4467224"/>
                <a:gd name="connsiteY689" fmla="*/ 340796 h 2647192"/>
                <a:gd name="connsiteX690" fmla="*/ 3398790 w 4467224"/>
                <a:gd name="connsiteY690" fmla="*/ 375615 h 2647192"/>
                <a:gd name="connsiteX691" fmla="*/ 3413562 w 4467224"/>
                <a:gd name="connsiteY691" fmla="*/ 426259 h 2647192"/>
                <a:gd name="connsiteX692" fmla="*/ 3433608 w 4467224"/>
                <a:gd name="connsiteY692" fmla="*/ 447994 h 2647192"/>
                <a:gd name="connsiteX693" fmla="*/ 3458957 w 4467224"/>
                <a:gd name="connsiteY693" fmla="*/ 469703 h 2647192"/>
                <a:gd name="connsiteX694" fmla="*/ 3495859 w 4467224"/>
                <a:gd name="connsiteY694" fmla="*/ 461077 h 2647192"/>
                <a:gd name="connsiteX695" fmla="*/ 3507966 w 4467224"/>
                <a:gd name="connsiteY695" fmla="*/ 475743 h 2647192"/>
                <a:gd name="connsiteX696" fmla="*/ 3522237 w 4467224"/>
                <a:gd name="connsiteY696" fmla="*/ 486136 h 2647192"/>
                <a:gd name="connsiteX697" fmla="*/ 3538063 w 4467224"/>
                <a:gd name="connsiteY697" fmla="*/ 518053 h 2647192"/>
                <a:gd name="connsiteX698" fmla="*/ 3554707 w 4467224"/>
                <a:gd name="connsiteY698" fmla="*/ 540210 h 2647192"/>
                <a:gd name="connsiteX699" fmla="*/ 3573936 w 4467224"/>
                <a:gd name="connsiteY699" fmla="*/ 554981 h 2647192"/>
                <a:gd name="connsiteX700" fmla="*/ 3586597 w 4467224"/>
                <a:gd name="connsiteY700" fmla="*/ 556036 h 2647192"/>
                <a:gd name="connsiteX701" fmla="*/ 3595434 w 4467224"/>
                <a:gd name="connsiteY701" fmla="*/ 560389 h 2647192"/>
                <a:gd name="connsiteX702" fmla="*/ 3583300 w 4467224"/>
                <a:gd name="connsiteY702" fmla="*/ 565136 h 2647192"/>
                <a:gd name="connsiteX703" fmla="*/ 3564889 w 4467224"/>
                <a:gd name="connsiteY703" fmla="*/ 572707 h 2647192"/>
                <a:gd name="connsiteX704" fmla="*/ 3559165 w 4467224"/>
                <a:gd name="connsiteY704" fmla="*/ 600350 h 2647192"/>
                <a:gd name="connsiteX705" fmla="*/ 3544394 w 4467224"/>
                <a:gd name="connsiteY705" fmla="*/ 626728 h 2647192"/>
                <a:gd name="connsiteX706" fmla="*/ 3549669 w 4467224"/>
                <a:gd name="connsiteY706" fmla="*/ 654160 h 2647192"/>
                <a:gd name="connsiteX707" fmla="*/ 3556844 w 4467224"/>
                <a:gd name="connsiteY707" fmla="*/ 673205 h 2647192"/>
                <a:gd name="connsiteX708" fmla="*/ 3545818 w 4467224"/>
                <a:gd name="connsiteY708" fmla="*/ 677161 h 2647192"/>
                <a:gd name="connsiteX709" fmla="*/ 3539118 w 4467224"/>
                <a:gd name="connsiteY709" fmla="*/ 683703 h 2647192"/>
                <a:gd name="connsiteX710" fmla="*/ 3538063 w 4467224"/>
                <a:gd name="connsiteY710" fmla="*/ 672097 h 2647192"/>
                <a:gd name="connsiteX711" fmla="*/ 3524347 w 4467224"/>
                <a:gd name="connsiteY711" fmla="*/ 663656 h 2647192"/>
                <a:gd name="connsiteX712" fmla="*/ 3517620 w 4467224"/>
                <a:gd name="connsiteY712" fmla="*/ 654714 h 2647192"/>
                <a:gd name="connsiteX713" fmla="*/ 3540833 w 4467224"/>
                <a:gd name="connsiteY713" fmla="*/ 661942 h 2647192"/>
                <a:gd name="connsiteX714" fmla="*/ 3532682 w 4467224"/>
                <a:gd name="connsiteY714" fmla="*/ 637833 h 2647192"/>
                <a:gd name="connsiteX715" fmla="*/ 3516961 w 4467224"/>
                <a:gd name="connsiteY715" fmla="*/ 647830 h 2647192"/>
                <a:gd name="connsiteX716" fmla="*/ 3506779 w 4467224"/>
                <a:gd name="connsiteY716" fmla="*/ 644137 h 2647192"/>
                <a:gd name="connsiteX717" fmla="*/ 3495859 w 4467224"/>
                <a:gd name="connsiteY717" fmla="*/ 649808 h 2647192"/>
                <a:gd name="connsiteX718" fmla="*/ 3482143 w 4467224"/>
                <a:gd name="connsiteY718" fmla="*/ 646775 h 2647192"/>
                <a:gd name="connsiteX719" fmla="*/ 3480033 w 4467224"/>
                <a:gd name="connsiteY719" fmla="*/ 630948 h 2647192"/>
                <a:gd name="connsiteX720" fmla="*/ 3491639 w 4467224"/>
                <a:gd name="connsiteY720" fmla="*/ 622507 h 2647192"/>
                <a:gd name="connsiteX721" fmla="*/ 3510630 w 4467224"/>
                <a:gd name="connsiteY721" fmla="*/ 618287 h 2647192"/>
                <a:gd name="connsiteX722" fmla="*/ 3518491 w 4467224"/>
                <a:gd name="connsiteY722" fmla="*/ 604544 h 2647192"/>
                <a:gd name="connsiteX723" fmla="*/ 3527195 w 4467224"/>
                <a:gd name="connsiteY723" fmla="*/ 605811 h 2647192"/>
                <a:gd name="connsiteX724" fmla="*/ 3532392 w 4467224"/>
                <a:gd name="connsiteY724" fmla="*/ 588243 h 2647192"/>
                <a:gd name="connsiteX725" fmla="*/ 3512741 w 4467224"/>
                <a:gd name="connsiteY725" fmla="*/ 588744 h 2647192"/>
                <a:gd name="connsiteX726" fmla="*/ 3502190 w 4467224"/>
                <a:gd name="connsiteY726" fmla="*/ 582414 h 2647192"/>
                <a:gd name="connsiteX727" fmla="*/ 3483198 w 4467224"/>
                <a:gd name="connsiteY727" fmla="*/ 593228 h 2647192"/>
                <a:gd name="connsiteX728" fmla="*/ 3458720 w 4467224"/>
                <a:gd name="connsiteY728" fmla="*/ 602540 h 2647192"/>
                <a:gd name="connsiteX729" fmla="*/ 3441917 w 4467224"/>
                <a:gd name="connsiteY729" fmla="*/ 605784 h 2647192"/>
                <a:gd name="connsiteX730" fmla="*/ 3445215 w 4467224"/>
                <a:gd name="connsiteY730" fmla="*/ 596130 h 2647192"/>
                <a:gd name="connsiteX731" fmla="*/ 3485783 w 4467224"/>
                <a:gd name="connsiteY731" fmla="*/ 582097 h 2647192"/>
                <a:gd name="connsiteX732" fmla="*/ 3499024 w 4467224"/>
                <a:gd name="connsiteY732" fmla="*/ 569752 h 2647192"/>
                <a:gd name="connsiteX733" fmla="*/ 3508046 w 4467224"/>
                <a:gd name="connsiteY733" fmla="*/ 567273 h 2647192"/>
                <a:gd name="connsiteX734" fmla="*/ 3510657 w 4467224"/>
                <a:gd name="connsiteY734" fmla="*/ 559571 h 2647192"/>
                <a:gd name="connsiteX735" fmla="*/ 3510789 w 4467224"/>
                <a:gd name="connsiteY735" fmla="*/ 547569 h 2647192"/>
                <a:gd name="connsiteX736" fmla="*/ 3485308 w 4467224"/>
                <a:gd name="connsiteY736" fmla="*/ 552871 h 2647192"/>
                <a:gd name="connsiteX737" fmla="*/ 3483673 w 4467224"/>
                <a:gd name="connsiteY737" fmla="*/ 537097 h 2647192"/>
                <a:gd name="connsiteX738" fmla="*/ 3486363 w 4467224"/>
                <a:gd name="connsiteY738" fmla="*/ 523328 h 2647192"/>
                <a:gd name="connsiteX739" fmla="*/ 3476867 w 4467224"/>
                <a:gd name="connsiteY739" fmla="*/ 526494 h 2647192"/>
                <a:gd name="connsiteX740" fmla="*/ 3480165 w 4467224"/>
                <a:gd name="connsiteY740" fmla="*/ 548229 h 2647192"/>
                <a:gd name="connsiteX741" fmla="*/ 3469482 w 4467224"/>
                <a:gd name="connsiteY741" fmla="*/ 563422 h 2647192"/>
                <a:gd name="connsiteX742" fmla="*/ 3455739 w 4467224"/>
                <a:gd name="connsiteY742" fmla="*/ 572971 h 2647192"/>
                <a:gd name="connsiteX743" fmla="*/ 3448274 w 4467224"/>
                <a:gd name="connsiteY743" fmla="*/ 580910 h 2647192"/>
                <a:gd name="connsiteX744" fmla="*/ 3443104 w 4467224"/>
                <a:gd name="connsiteY744" fmla="*/ 576083 h 2647192"/>
                <a:gd name="connsiteX745" fmla="*/ 3436747 w 4467224"/>
                <a:gd name="connsiteY745" fmla="*/ 563158 h 2647192"/>
                <a:gd name="connsiteX746" fmla="*/ 3431498 w 4467224"/>
                <a:gd name="connsiteY746" fmla="*/ 549706 h 2647192"/>
                <a:gd name="connsiteX747" fmla="*/ 3410291 w 4467224"/>
                <a:gd name="connsiteY747" fmla="*/ 546224 h 2647192"/>
                <a:gd name="connsiteX748" fmla="*/ 3394570 w 4467224"/>
                <a:gd name="connsiteY748" fmla="*/ 563422 h 2647192"/>
                <a:gd name="connsiteX749" fmla="*/ 3380854 w 4467224"/>
                <a:gd name="connsiteY749" fmla="*/ 566587 h 2647192"/>
                <a:gd name="connsiteX750" fmla="*/ 3343925 w 4467224"/>
                <a:gd name="connsiteY750" fmla="*/ 565532 h 2647192"/>
                <a:gd name="connsiteX751" fmla="*/ 3338650 w 4467224"/>
                <a:gd name="connsiteY751" fmla="*/ 570808 h 2647192"/>
                <a:gd name="connsiteX752" fmla="*/ 3323641 w 4467224"/>
                <a:gd name="connsiteY752" fmla="*/ 577745 h 2647192"/>
                <a:gd name="connsiteX753" fmla="*/ 3309200 w 4467224"/>
                <a:gd name="connsiteY753" fmla="*/ 584939 h 2647192"/>
                <a:gd name="connsiteX754" fmla="*/ 3301721 w 4467224"/>
                <a:gd name="connsiteY754" fmla="*/ 584735 h 2647192"/>
                <a:gd name="connsiteX755" fmla="*/ 3296367 w 4467224"/>
                <a:gd name="connsiteY755" fmla="*/ 576452 h 2647192"/>
                <a:gd name="connsiteX756" fmla="*/ 3293017 w 4467224"/>
                <a:gd name="connsiteY756" fmla="*/ 592569 h 2647192"/>
                <a:gd name="connsiteX757" fmla="*/ 3305572 w 4467224"/>
                <a:gd name="connsiteY757" fmla="*/ 594653 h 2647192"/>
                <a:gd name="connsiteX758" fmla="*/ 3293281 w 4467224"/>
                <a:gd name="connsiteY758" fmla="*/ 605626 h 2647192"/>
                <a:gd name="connsiteX759" fmla="*/ 3266903 w 4467224"/>
                <a:gd name="connsiteY759" fmla="*/ 623562 h 2647192"/>
                <a:gd name="connsiteX760" fmla="*/ 3253187 w 4467224"/>
                <a:gd name="connsiteY760" fmla="*/ 645720 h 2647192"/>
                <a:gd name="connsiteX761" fmla="*/ 3254743 w 4467224"/>
                <a:gd name="connsiteY761" fmla="*/ 664817 h 2647192"/>
                <a:gd name="connsiteX762" fmla="*/ 3241581 w 4467224"/>
                <a:gd name="connsiteY762" fmla="*/ 672097 h 2647192"/>
                <a:gd name="connsiteX763" fmla="*/ 3230766 w 4467224"/>
                <a:gd name="connsiteY763" fmla="*/ 692935 h 2647192"/>
                <a:gd name="connsiteX764" fmla="*/ 3227865 w 4467224"/>
                <a:gd name="connsiteY764" fmla="*/ 690034 h 2647192"/>
                <a:gd name="connsiteX765" fmla="*/ 3233140 w 4467224"/>
                <a:gd name="connsiteY765" fmla="*/ 674207 h 2647192"/>
                <a:gd name="connsiteX766" fmla="*/ 3216259 w 4467224"/>
                <a:gd name="connsiteY766" fmla="*/ 680538 h 2647192"/>
                <a:gd name="connsiteX767" fmla="*/ 3200432 w 4467224"/>
                <a:gd name="connsiteY767" fmla="*/ 682648 h 2647192"/>
                <a:gd name="connsiteX768" fmla="*/ 3195157 w 4467224"/>
                <a:gd name="connsiteY768" fmla="*/ 690034 h 2647192"/>
                <a:gd name="connsiteX769" fmla="*/ 3202542 w 4467224"/>
                <a:gd name="connsiteY769" fmla="*/ 701640 h 2647192"/>
                <a:gd name="connsiteX770" fmla="*/ 3202542 w 4467224"/>
                <a:gd name="connsiteY770" fmla="*/ 711136 h 2647192"/>
                <a:gd name="connsiteX771" fmla="*/ 3198137 w 4467224"/>
                <a:gd name="connsiteY771" fmla="*/ 716780 h 2647192"/>
                <a:gd name="connsiteX772" fmla="*/ 3208794 w 4467224"/>
                <a:gd name="connsiteY772" fmla="*/ 722372 h 2647192"/>
                <a:gd name="connsiteX773" fmla="*/ 3212038 w 4467224"/>
                <a:gd name="connsiteY773" fmla="*/ 715356 h 2647192"/>
                <a:gd name="connsiteX774" fmla="*/ 3207897 w 4467224"/>
                <a:gd name="connsiteY774" fmla="*/ 697076 h 2647192"/>
                <a:gd name="connsiteX775" fmla="*/ 3218369 w 4467224"/>
                <a:gd name="connsiteY775" fmla="*/ 707970 h 2647192"/>
                <a:gd name="connsiteX776" fmla="*/ 3223644 w 4467224"/>
                <a:gd name="connsiteY776" fmla="*/ 713246 h 2647192"/>
                <a:gd name="connsiteX777" fmla="*/ 3231056 w 4467224"/>
                <a:gd name="connsiteY777" fmla="*/ 708260 h 2647192"/>
                <a:gd name="connsiteX778" fmla="*/ 3233140 w 4467224"/>
                <a:gd name="connsiteY778" fmla="*/ 696364 h 2647192"/>
                <a:gd name="connsiteX779" fmla="*/ 3245801 w 4467224"/>
                <a:gd name="connsiteY779" fmla="*/ 692144 h 2647192"/>
                <a:gd name="connsiteX780" fmla="*/ 3257407 w 4467224"/>
                <a:gd name="connsiteY780" fmla="*/ 703750 h 2647192"/>
                <a:gd name="connsiteX781" fmla="*/ 3264793 w 4467224"/>
                <a:gd name="connsiteY781" fmla="*/ 714301 h 2647192"/>
                <a:gd name="connsiteX782" fmla="*/ 3267404 w 4467224"/>
                <a:gd name="connsiteY782" fmla="*/ 737777 h 2647192"/>
                <a:gd name="connsiteX783" fmla="*/ 3255297 w 4467224"/>
                <a:gd name="connsiteY783" fmla="*/ 751229 h 2647192"/>
                <a:gd name="connsiteX784" fmla="*/ 3238046 w 4467224"/>
                <a:gd name="connsiteY784" fmla="*/ 769298 h 2647192"/>
                <a:gd name="connsiteX785" fmla="*/ 3227865 w 4467224"/>
                <a:gd name="connsiteY785" fmla="*/ 756505 h 2647192"/>
                <a:gd name="connsiteX786" fmla="*/ 3214096 w 4467224"/>
                <a:gd name="connsiteY786" fmla="*/ 746983 h 2647192"/>
                <a:gd name="connsiteX787" fmla="*/ 3181441 w 4467224"/>
                <a:gd name="connsiteY787" fmla="*/ 741733 h 2647192"/>
                <a:gd name="connsiteX788" fmla="*/ 3177141 w 4467224"/>
                <a:gd name="connsiteY788" fmla="*/ 738146 h 2647192"/>
                <a:gd name="connsiteX789" fmla="*/ 3167566 w 4467224"/>
                <a:gd name="connsiteY789" fmla="*/ 740573 h 2647192"/>
                <a:gd name="connsiteX790" fmla="*/ 3161394 w 4467224"/>
                <a:gd name="connsiteY790" fmla="*/ 730127 h 2647192"/>
                <a:gd name="connsiteX791" fmla="*/ 3140081 w 4467224"/>
                <a:gd name="connsiteY791" fmla="*/ 717967 h 2647192"/>
                <a:gd name="connsiteX792" fmla="*/ 3156118 w 4467224"/>
                <a:gd name="connsiteY792" fmla="*/ 719576 h 2647192"/>
                <a:gd name="connsiteX793" fmla="*/ 3169333 w 4467224"/>
                <a:gd name="connsiteY793" fmla="*/ 725116 h 2647192"/>
                <a:gd name="connsiteX794" fmla="*/ 3174055 w 4467224"/>
                <a:gd name="connsiteY794" fmla="*/ 707970 h 2647192"/>
                <a:gd name="connsiteX795" fmla="*/ 3170283 w 4467224"/>
                <a:gd name="connsiteY795" fmla="*/ 694834 h 2647192"/>
                <a:gd name="connsiteX796" fmla="*/ 3183313 w 4467224"/>
                <a:gd name="connsiteY796" fmla="*/ 675552 h 2647192"/>
                <a:gd name="connsiteX797" fmla="*/ 3169834 w 4467224"/>
                <a:gd name="connsiteY797" fmla="*/ 681593 h 2647192"/>
                <a:gd name="connsiteX798" fmla="*/ 3159363 w 4467224"/>
                <a:gd name="connsiteY798" fmla="*/ 698290 h 2647192"/>
                <a:gd name="connsiteX799" fmla="*/ 3164005 w 4467224"/>
                <a:gd name="connsiteY799" fmla="*/ 709157 h 2647192"/>
                <a:gd name="connsiteX800" fmla="*/ 3139817 w 4467224"/>
                <a:gd name="connsiteY800" fmla="*/ 706361 h 2647192"/>
                <a:gd name="connsiteX801" fmla="*/ 3117660 w 4467224"/>
                <a:gd name="connsiteY801" fmla="*/ 714617 h 2647192"/>
                <a:gd name="connsiteX802" fmla="*/ 3101253 w 4467224"/>
                <a:gd name="connsiteY802" fmla="*/ 707970 h 2647192"/>
                <a:gd name="connsiteX803" fmla="*/ 3087537 w 4467224"/>
                <a:gd name="connsiteY803" fmla="*/ 695309 h 2647192"/>
                <a:gd name="connsiteX804" fmla="*/ 3069310 w 4467224"/>
                <a:gd name="connsiteY804" fmla="*/ 686420 h 2647192"/>
                <a:gd name="connsiteX805" fmla="*/ 3067174 w 4467224"/>
                <a:gd name="connsiteY805" fmla="*/ 671253 h 2647192"/>
                <a:gd name="connsiteX806" fmla="*/ 3062215 w 4467224"/>
                <a:gd name="connsiteY806" fmla="*/ 675262 h 2647192"/>
                <a:gd name="connsiteX807" fmla="*/ 3062215 w 4467224"/>
                <a:gd name="connsiteY807" fmla="*/ 685813 h 2647192"/>
                <a:gd name="connsiteX808" fmla="*/ 3051373 w 4467224"/>
                <a:gd name="connsiteY808" fmla="*/ 690060 h 2647192"/>
                <a:gd name="connsiteX809" fmla="*/ 3046388 w 4467224"/>
                <a:gd name="connsiteY809" fmla="*/ 677372 h 2647192"/>
                <a:gd name="connsiteX810" fmla="*/ 3047443 w 4467224"/>
                <a:gd name="connsiteY810" fmla="*/ 665766 h 2647192"/>
                <a:gd name="connsiteX811" fmla="*/ 3049554 w 4467224"/>
                <a:gd name="connsiteY811" fmla="*/ 660491 h 2647192"/>
                <a:gd name="connsiteX812" fmla="*/ 3052719 w 4467224"/>
                <a:gd name="connsiteY812" fmla="*/ 652050 h 2647192"/>
                <a:gd name="connsiteX813" fmla="*/ 3044278 w 4467224"/>
                <a:gd name="connsiteY813" fmla="*/ 645720 h 2647192"/>
                <a:gd name="connsiteX814" fmla="*/ 3037947 w 4467224"/>
                <a:gd name="connsiteY814" fmla="*/ 655215 h 2647192"/>
                <a:gd name="connsiteX815" fmla="*/ 3031274 w 4467224"/>
                <a:gd name="connsiteY815" fmla="*/ 662232 h 2647192"/>
                <a:gd name="connsiteX816" fmla="*/ 3010990 w 4467224"/>
                <a:gd name="connsiteY816" fmla="*/ 658170 h 2647192"/>
                <a:gd name="connsiteX817" fmla="*/ 2999964 w 4467224"/>
                <a:gd name="connsiteY817" fmla="*/ 668932 h 2647192"/>
                <a:gd name="connsiteX818" fmla="*/ 2991523 w 4467224"/>
                <a:gd name="connsiteY818" fmla="*/ 673152 h 2647192"/>
                <a:gd name="connsiteX819" fmla="*/ 2989413 w 4467224"/>
                <a:gd name="connsiteY819" fmla="*/ 653105 h 2647192"/>
                <a:gd name="connsiteX820" fmla="*/ 2993633 w 4467224"/>
                <a:gd name="connsiteY820" fmla="*/ 644664 h 2647192"/>
                <a:gd name="connsiteX821" fmla="*/ 3008405 w 4467224"/>
                <a:gd name="connsiteY821" fmla="*/ 633058 h 2647192"/>
                <a:gd name="connsiteX822" fmla="*/ 3020011 w 4467224"/>
                <a:gd name="connsiteY822" fmla="*/ 643609 h 2647192"/>
                <a:gd name="connsiteX823" fmla="*/ 3029507 w 4467224"/>
                <a:gd name="connsiteY823" fmla="*/ 645693 h 2647192"/>
                <a:gd name="connsiteX824" fmla="*/ 3031459 w 4467224"/>
                <a:gd name="connsiteY824" fmla="*/ 645582 h 2647192"/>
                <a:gd name="connsiteX825" fmla="*/ 3037947 w 4467224"/>
                <a:gd name="connsiteY825" fmla="*/ 641499 h 2647192"/>
                <a:gd name="connsiteX826" fmla="*/ 3031617 w 4467224"/>
                <a:gd name="connsiteY826" fmla="*/ 633058 h 2647192"/>
                <a:gd name="connsiteX827" fmla="*/ 3023176 w 4467224"/>
                <a:gd name="connsiteY827" fmla="*/ 628838 h 2647192"/>
                <a:gd name="connsiteX828" fmla="*/ 3011570 w 4467224"/>
                <a:gd name="connsiteY828" fmla="*/ 625673 h 2647192"/>
                <a:gd name="connsiteX829" fmla="*/ 3004184 w 4467224"/>
                <a:gd name="connsiteY829" fmla="*/ 619342 h 2647192"/>
                <a:gd name="connsiteX830" fmla="*/ 2987303 w 4467224"/>
                <a:gd name="connsiteY830" fmla="*/ 610901 h 2647192"/>
                <a:gd name="connsiteX831" fmla="*/ 2982080 w 4467224"/>
                <a:gd name="connsiteY831" fmla="*/ 598820 h 2647192"/>
                <a:gd name="connsiteX832" fmla="*/ 2964856 w 4467224"/>
                <a:gd name="connsiteY832" fmla="*/ 585975 h 2647192"/>
                <a:gd name="connsiteX833" fmla="*/ 2965146 w 4467224"/>
                <a:gd name="connsiteY833" fmla="*/ 567642 h 2647192"/>
                <a:gd name="connsiteX834" fmla="*/ 2973587 w 4467224"/>
                <a:gd name="connsiteY834" fmla="*/ 545485 h 2647192"/>
                <a:gd name="connsiteX835" fmla="*/ 2977807 w 4467224"/>
                <a:gd name="connsiteY835" fmla="*/ 526494 h 2647192"/>
                <a:gd name="connsiteX836" fmla="*/ 2991523 w 4467224"/>
                <a:gd name="connsiteY836" fmla="*/ 516787 h 2647192"/>
                <a:gd name="connsiteX837" fmla="*/ 3013680 w 4467224"/>
                <a:gd name="connsiteY837" fmla="*/ 522273 h 2647192"/>
                <a:gd name="connsiteX838" fmla="*/ 3030562 w 4467224"/>
                <a:gd name="connsiteY838" fmla="*/ 514887 h 2647192"/>
                <a:gd name="connsiteX839" fmla="*/ 3044278 w 4467224"/>
                <a:gd name="connsiteY839" fmla="*/ 513832 h 2647192"/>
                <a:gd name="connsiteX840" fmla="*/ 3049501 w 4467224"/>
                <a:gd name="connsiteY840" fmla="*/ 523328 h 2647192"/>
                <a:gd name="connsiteX841" fmla="*/ 3063191 w 4467224"/>
                <a:gd name="connsiteY841" fmla="*/ 525491 h 2647192"/>
                <a:gd name="connsiteX842" fmla="*/ 3079096 w 4467224"/>
                <a:gd name="connsiteY842" fmla="*/ 523328 h 2647192"/>
                <a:gd name="connsiteX843" fmla="*/ 3081206 w 4467224"/>
                <a:gd name="connsiteY843" fmla="*/ 512777 h 2647192"/>
                <a:gd name="connsiteX844" fmla="*/ 3094923 w 4467224"/>
                <a:gd name="connsiteY844" fmla="*/ 509612 h 2647192"/>
                <a:gd name="connsiteX845" fmla="*/ 3108639 w 4467224"/>
                <a:gd name="connsiteY845" fmla="*/ 511722 h 2647192"/>
                <a:gd name="connsiteX846" fmla="*/ 3110934 w 4467224"/>
                <a:gd name="connsiteY846" fmla="*/ 501857 h 2647192"/>
                <a:gd name="connsiteX847" fmla="*/ 3083475 w 4467224"/>
                <a:gd name="connsiteY847" fmla="*/ 498692 h 2647192"/>
                <a:gd name="connsiteX848" fmla="*/ 3076960 w 4467224"/>
                <a:gd name="connsiteY848" fmla="*/ 475189 h 2647192"/>
                <a:gd name="connsiteX849" fmla="*/ 3099117 w 4467224"/>
                <a:gd name="connsiteY849" fmla="*/ 462423 h 2647192"/>
                <a:gd name="connsiteX850" fmla="*/ 3078701 w 4467224"/>
                <a:gd name="connsiteY850" fmla="*/ 467065 h 2647192"/>
                <a:gd name="connsiteX851" fmla="*/ 3081523 w 4467224"/>
                <a:gd name="connsiteY851" fmla="*/ 456725 h 2647192"/>
                <a:gd name="connsiteX852" fmla="*/ 3072423 w 4467224"/>
                <a:gd name="connsiteY852" fmla="*/ 445409 h 2647192"/>
                <a:gd name="connsiteX853" fmla="*/ 3063375 w 4467224"/>
                <a:gd name="connsiteY853" fmla="*/ 446042 h 2647192"/>
                <a:gd name="connsiteX854" fmla="*/ 3059049 w 4467224"/>
                <a:gd name="connsiteY854" fmla="*/ 432590 h 2647192"/>
                <a:gd name="connsiteX855" fmla="*/ 3056939 w 4467224"/>
                <a:gd name="connsiteY855" fmla="*/ 424149 h 2647192"/>
                <a:gd name="connsiteX856" fmla="*/ 3040058 w 4467224"/>
                <a:gd name="connsiteY856" fmla="*/ 434700 h 2647192"/>
                <a:gd name="connsiteX857" fmla="*/ 3025286 w 4467224"/>
                <a:gd name="connsiteY857" fmla="*/ 439976 h 2647192"/>
                <a:gd name="connsiteX858" fmla="*/ 3001019 w 4467224"/>
                <a:gd name="connsiteY858" fmla="*/ 443141 h 2647192"/>
                <a:gd name="connsiteX859" fmla="*/ 2993633 w 4467224"/>
                <a:gd name="connsiteY859" fmla="*/ 432590 h 2647192"/>
                <a:gd name="connsiteX860" fmla="*/ 3002074 w 4467224"/>
                <a:gd name="connsiteY860" fmla="*/ 422039 h 2647192"/>
                <a:gd name="connsiteX861" fmla="*/ 3007350 w 4467224"/>
                <a:gd name="connsiteY861" fmla="*/ 405157 h 2647192"/>
                <a:gd name="connsiteX862" fmla="*/ 3014973 w 4467224"/>
                <a:gd name="connsiteY862" fmla="*/ 387511 h 2647192"/>
                <a:gd name="connsiteX863" fmla="*/ 3039003 w 4467224"/>
                <a:gd name="connsiteY863" fmla="*/ 382552 h 2647192"/>
                <a:gd name="connsiteX864" fmla="*/ 3064325 w 4467224"/>
                <a:gd name="connsiteY864" fmla="*/ 373610 h 2647192"/>
                <a:gd name="connsiteX865" fmla="*/ 3073399 w 4467224"/>
                <a:gd name="connsiteY865" fmla="*/ 366277 h 2647192"/>
                <a:gd name="connsiteX866" fmla="*/ 3097244 w 4467224"/>
                <a:gd name="connsiteY866" fmla="*/ 366804 h 2647192"/>
                <a:gd name="connsiteX867" fmla="*/ 3083316 w 4467224"/>
                <a:gd name="connsiteY867" fmla="*/ 359788 h 2647192"/>
                <a:gd name="connsiteX868" fmla="*/ 3075852 w 4467224"/>
                <a:gd name="connsiteY868" fmla="*/ 357493 h 2647192"/>
                <a:gd name="connsiteX869" fmla="*/ 3097006 w 4467224"/>
                <a:gd name="connsiteY869" fmla="*/ 355410 h 2647192"/>
                <a:gd name="connsiteX870" fmla="*/ 3112833 w 4467224"/>
                <a:gd name="connsiteY870" fmla="*/ 343962 h 2647192"/>
                <a:gd name="connsiteX871" fmla="*/ 3102704 w 4467224"/>
                <a:gd name="connsiteY871" fmla="*/ 340955 h 2647192"/>
                <a:gd name="connsiteX872" fmla="*/ 3096083 w 4467224"/>
                <a:gd name="connsiteY872" fmla="*/ 331960 h 2647192"/>
                <a:gd name="connsiteX873" fmla="*/ 3079096 w 4467224"/>
                <a:gd name="connsiteY873" fmla="*/ 336576 h 2647192"/>
                <a:gd name="connsiteX874" fmla="*/ 3073821 w 4467224"/>
                <a:gd name="connsiteY874" fmla="*/ 329190 h 2647192"/>
                <a:gd name="connsiteX875" fmla="*/ 3069600 w 4467224"/>
                <a:gd name="connsiteY875" fmla="*/ 315474 h 2647192"/>
                <a:gd name="connsiteX876" fmla="*/ 3070655 w 4467224"/>
                <a:gd name="connsiteY876" fmla="*/ 303868 h 2647192"/>
                <a:gd name="connsiteX877" fmla="*/ 3077302 w 4467224"/>
                <a:gd name="connsiteY877" fmla="*/ 289466 h 2647192"/>
                <a:gd name="connsiteX878" fmla="*/ 3062215 w 4467224"/>
                <a:gd name="connsiteY878" fmla="*/ 291866 h 2647192"/>
                <a:gd name="connsiteX879" fmla="*/ 3046388 w 4467224"/>
                <a:gd name="connsiteY879" fmla="*/ 303868 h 2647192"/>
                <a:gd name="connsiteX880" fmla="*/ 3034782 w 4467224"/>
                <a:gd name="connsiteY880" fmla="*/ 299727 h 2647192"/>
                <a:gd name="connsiteX881" fmla="*/ 3017610 w 4467224"/>
                <a:gd name="connsiteY881" fmla="*/ 294820 h 2647192"/>
                <a:gd name="connsiteX882" fmla="*/ 3007745 w 4467224"/>
                <a:gd name="connsiteY882" fmla="*/ 305187 h 2647192"/>
                <a:gd name="connsiteX883" fmla="*/ 3001863 w 4467224"/>
                <a:gd name="connsiteY883" fmla="*/ 291391 h 2647192"/>
                <a:gd name="connsiteX884" fmla="*/ 3008906 w 4467224"/>
                <a:gd name="connsiteY884" fmla="*/ 286037 h 2647192"/>
                <a:gd name="connsiteX885" fmla="*/ 3008616 w 4467224"/>
                <a:gd name="connsiteY885" fmla="*/ 264935 h 2647192"/>
                <a:gd name="connsiteX886" fmla="*/ 3003340 w 4467224"/>
                <a:gd name="connsiteY886" fmla="*/ 247658 h 2647192"/>
                <a:gd name="connsiteX887" fmla="*/ 2995638 w 4467224"/>
                <a:gd name="connsiteY887" fmla="*/ 242013 h 2647192"/>
                <a:gd name="connsiteX888" fmla="*/ 2989835 w 4467224"/>
                <a:gd name="connsiteY888" fmla="*/ 242593 h 2647192"/>
                <a:gd name="connsiteX889" fmla="*/ 2986063 w 4467224"/>
                <a:gd name="connsiteY889" fmla="*/ 237951 h 2647192"/>
                <a:gd name="connsiteX890" fmla="*/ 2989598 w 4467224"/>
                <a:gd name="connsiteY890" fmla="*/ 231488 h 2647192"/>
                <a:gd name="connsiteX891" fmla="*/ 2997933 w 4467224"/>
                <a:gd name="connsiteY891" fmla="*/ 233941 h 2647192"/>
                <a:gd name="connsiteX892" fmla="*/ 3023176 w 4467224"/>
                <a:gd name="connsiteY892" fmla="*/ 231066 h 2647192"/>
                <a:gd name="connsiteX893" fmla="*/ 3046388 w 4467224"/>
                <a:gd name="connsiteY893" fmla="*/ 225791 h 2647192"/>
                <a:gd name="connsiteX894" fmla="*/ 3071710 w 4467224"/>
                <a:gd name="connsiteY894" fmla="*/ 220515 h 2647192"/>
                <a:gd name="connsiteX895" fmla="*/ 3094659 w 4467224"/>
                <a:gd name="connsiteY895" fmla="*/ 222414 h 2647192"/>
                <a:gd name="connsiteX896" fmla="*/ 3100963 w 4467224"/>
                <a:gd name="connsiteY896" fmla="*/ 228666 h 2647192"/>
                <a:gd name="connsiteX897" fmla="*/ 3105315 w 4467224"/>
                <a:gd name="connsiteY897" fmla="*/ 227795 h 2647192"/>
                <a:gd name="connsiteX898" fmla="*/ 3110195 w 4467224"/>
                <a:gd name="connsiteY898" fmla="*/ 234970 h 2647192"/>
                <a:gd name="connsiteX899" fmla="*/ 3119190 w 4467224"/>
                <a:gd name="connsiteY899" fmla="*/ 238452 h 2647192"/>
                <a:gd name="connsiteX900" fmla="*/ 3127657 w 4467224"/>
                <a:gd name="connsiteY900" fmla="*/ 236790 h 2647192"/>
                <a:gd name="connsiteX901" fmla="*/ 3132906 w 4467224"/>
                <a:gd name="connsiteY901" fmla="*/ 246893 h 2647192"/>
                <a:gd name="connsiteX902" fmla="*/ 3139263 w 4467224"/>
                <a:gd name="connsiteY902" fmla="*/ 257101 h 2647192"/>
                <a:gd name="connsiteX903" fmla="*/ 3139237 w 4467224"/>
                <a:gd name="connsiteY903" fmla="*/ 265885 h 2647192"/>
                <a:gd name="connsiteX904" fmla="*/ 3143905 w 4467224"/>
                <a:gd name="connsiteY904" fmla="*/ 272769 h 2647192"/>
                <a:gd name="connsiteX905" fmla="*/ 3149577 w 4467224"/>
                <a:gd name="connsiteY905" fmla="*/ 270263 h 2647192"/>
                <a:gd name="connsiteX906" fmla="*/ 3150843 w 4467224"/>
                <a:gd name="connsiteY906" fmla="*/ 260609 h 2647192"/>
                <a:gd name="connsiteX907" fmla="*/ 3143035 w 4467224"/>
                <a:gd name="connsiteY907" fmla="*/ 248396 h 2647192"/>
                <a:gd name="connsiteX908" fmla="*/ 3144591 w 4467224"/>
                <a:gd name="connsiteY908" fmla="*/ 231383 h 2647192"/>
                <a:gd name="connsiteX909" fmla="*/ 3136071 w 4467224"/>
                <a:gd name="connsiteY909" fmla="*/ 224736 h 2647192"/>
                <a:gd name="connsiteX910" fmla="*/ 3135016 w 4467224"/>
                <a:gd name="connsiteY910" fmla="*/ 220515 h 2647192"/>
                <a:gd name="connsiteX911" fmla="*/ 3153428 w 4467224"/>
                <a:gd name="connsiteY911" fmla="*/ 199862 h 2647192"/>
                <a:gd name="connsiteX912" fmla="*/ 3180280 w 4467224"/>
                <a:gd name="connsiteY912" fmla="*/ 186145 h 2647192"/>
                <a:gd name="connsiteX913" fmla="*/ 3181704 w 4467224"/>
                <a:gd name="connsiteY913" fmla="*/ 177203 h 2647192"/>
                <a:gd name="connsiteX914" fmla="*/ 3197003 w 4467224"/>
                <a:gd name="connsiteY914" fmla="*/ 172667 h 2647192"/>
                <a:gd name="connsiteX915" fmla="*/ 3204653 w 4467224"/>
                <a:gd name="connsiteY915" fmla="*/ 176201 h 2647192"/>
                <a:gd name="connsiteX916" fmla="*/ 3197267 w 4467224"/>
                <a:gd name="connsiteY916" fmla="*/ 197303 h 2647192"/>
                <a:gd name="connsiteX917" fmla="*/ 3192176 w 4467224"/>
                <a:gd name="connsiteY917" fmla="*/ 210149 h 2647192"/>
                <a:gd name="connsiteX918" fmla="*/ 3187718 w 4467224"/>
                <a:gd name="connsiteY918" fmla="*/ 217640 h 2647192"/>
                <a:gd name="connsiteX919" fmla="*/ 3181282 w 4467224"/>
                <a:gd name="connsiteY919" fmla="*/ 220911 h 2647192"/>
                <a:gd name="connsiteX920" fmla="*/ 3177115 w 4467224"/>
                <a:gd name="connsiteY920" fmla="*/ 226213 h 2647192"/>
                <a:gd name="connsiteX921" fmla="*/ 3196053 w 4467224"/>
                <a:gd name="connsiteY921" fmla="*/ 236500 h 2647192"/>
                <a:gd name="connsiteX922" fmla="*/ 3193047 w 4467224"/>
                <a:gd name="connsiteY922" fmla="*/ 250058 h 2647192"/>
                <a:gd name="connsiteX923" fmla="*/ 3183551 w 4467224"/>
                <a:gd name="connsiteY923" fmla="*/ 265885 h 2647192"/>
                <a:gd name="connsiteX924" fmla="*/ 3187771 w 4467224"/>
                <a:gd name="connsiteY924" fmla="*/ 276435 h 2647192"/>
                <a:gd name="connsiteX925" fmla="*/ 3196449 w 4467224"/>
                <a:gd name="connsiteY925" fmla="*/ 268258 h 2647192"/>
                <a:gd name="connsiteX926" fmla="*/ 3208899 w 4467224"/>
                <a:gd name="connsiteY926" fmla="*/ 272004 h 2647192"/>
                <a:gd name="connsiteX927" fmla="*/ 3213252 w 4467224"/>
                <a:gd name="connsiteY927" fmla="*/ 261743 h 2647192"/>
                <a:gd name="connsiteX928" fmla="*/ 3220796 w 4467224"/>
                <a:gd name="connsiteY928" fmla="*/ 257391 h 2647192"/>
                <a:gd name="connsiteX929" fmla="*/ 3222457 w 4467224"/>
                <a:gd name="connsiteY929" fmla="*/ 245547 h 2647192"/>
                <a:gd name="connsiteX930" fmla="*/ 3215203 w 4467224"/>
                <a:gd name="connsiteY930" fmla="*/ 239507 h 2647192"/>
                <a:gd name="connsiteX931" fmla="*/ 3199377 w 4467224"/>
                <a:gd name="connsiteY931" fmla="*/ 232121 h 2647192"/>
                <a:gd name="connsiteX932" fmla="*/ 3186629 w 4467224"/>
                <a:gd name="connsiteY932" fmla="*/ 226846 h 2647192"/>
                <a:gd name="connsiteX933" fmla="*/ 3197267 w 4467224"/>
                <a:gd name="connsiteY933" fmla="*/ 219460 h 2647192"/>
                <a:gd name="connsiteX934" fmla="*/ 3205572 w 4467224"/>
                <a:gd name="connsiteY934" fmla="*/ 205929 h 2647192"/>
                <a:gd name="connsiteX935" fmla="*/ 3214148 w 4467224"/>
                <a:gd name="connsiteY935" fmla="*/ 222625 h 2647192"/>
                <a:gd name="connsiteX936" fmla="*/ 3226810 w 4467224"/>
                <a:gd name="connsiteY936" fmla="*/ 233176 h 2647192"/>
                <a:gd name="connsiteX937" fmla="*/ 3237361 w 4467224"/>
                <a:gd name="connsiteY937" fmla="*/ 250058 h 2647192"/>
                <a:gd name="connsiteX938" fmla="*/ 3248967 w 4467224"/>
                <a:gd name="connsiteY938" fmla="*/ 275380 h 2647192"/>
                <a:gd name="connsiteX939" fmla="*/ 3244746 w 4467224"/>
                <a:gd name="connsiteY939" fmla="*/ 295427 h 2647192"/>
                <a:gd name="connsiteX940" fmla="*/ 3251077 w 4467224"/>
                <a:gd name="connsiteY940" fmla="*/ 313364 h 2647192"/>
                <a:gd name="connsiteX941" fmla="*/ 3278509 w 4467224"/>
                <a:gd name="connsiteY941" fmla="*/ 332356 h 2647192"/>
                <a:gd name="connsiteX942" fmla="*/ 3285895 w 4467224"/>
                <a:gd name="connsiteY942" fmla="*/ 352402 h 2647192"/>
                <a:gd name="connsiteX943" fmla="*/ 3295022 w 4467224"/>
                <a:gd name="connsiteY943" fmla="*/ 339662 h 2647192"/>
                <a:gd name="connsiteX944" fmla="*/ 3316783 w 4467224"/>
                <a:gd name="connsiteY944" fmla="*/ 330166 h 2647192"/>
                <a:gd name="connsiteX945" fmla="*/ 3332478 w 4467224"/>
                <a:gd name="connsiteY945" fmla="*/ 335706 h 2647192"/>
                <a:gd name="connsiteX946" fmla="*/ 3336540 w 4467224"/>
                <a:gd name="connsiteY946" fmla="*/ 328135 h 2647192"/>
                <a:gd name="connsiteX947" fmla="*/ 3331607 w 4467224"/>
                <a:gd name="connsiteY947" fmla="*/ 307798 h 2647192"/>
                <a:gd name="connsiteX948" fmla="*/ 3339098 w 4467224"/>
                <a:gd name="connsiteY948" fmla="*/ 294161 h 2647192"/>
                <a:gd name="connsiteX949" fmla="*/ 3344980 w 4467224"/>
                <a:gd name="connsiteY949" fmla="*/ 282766 h 2647192"/>
                <a:gd name="connsiteX950" fmla="*/ 3338650 w 4467224"/>
                <a:gd name="connsiteY950" fmla="*/ 253223 h 2647192"/>
                <a:gd name="connsiteX951" fmla="*/ 3334350 w 4467224"/>
                <a:gd name="connsiteY951" fmla="*/ 227373 h 2647192"/>
                <a:gd name="connsiteX952" fmla="*/ 3329154 w 4467224"/>
                <a:gd name="connsiteY952" fmla="*/ 207854 h 2647192"/>
                <a:gd name="connsiteX953" fmla="*/ 3340760 w 4467224"/>
                <a:gd name="connsiteY953" fmla="*/ 208909 h 2647192"/>
                <a:gd name="connsiteX954" fmla="*/ 3344980 w 4467224"/>
                <a:gd name="connsiteY954" fmla="*/ 197303 h 2647192"/>
                <a:gd name="connsiteX955" fmla="*/ 3339705 w 4467224"/>
                <a:gd name="connsiteY955" fmla="*/ 195193 h 2647192"/>
                <a:gd name="connsiteX956" fmla="*/ 3317548 w 4467224"/>
                <a:gd name="connsiteY956" fmla="*/ 206799 h 2647192"/>
                <a:gd name="connsiteX957" fmla="*/ 3319895 w 4467224"/>
                <a:gd name="connsiteY957" fmla="*/ 221992 h 2647192"/>
                <a:gd name="connsiteX958" fmla="*/ 3313328 w 4467224"/>
                <a:gd name="connsiteY958" fmla="*/ 219460 h 2647192"/>
                <a:gd name="connsiteX959" fmla="*/ 3272179 w 4467224"/>
                <a:gd name="connsiteY959" fmla="*/ 214185 h 2647192"/>
                <a:gd name="connsiteX960" fmla="*/ 3262683 w 4467224"/>
                <a:gd name="connsiteY960" fmla="*/ 196248 h 2647192"/>
                <a:gd name="connsiteX961" fmla="*/ 3225754 w 4467224"/>
                <a:gd name="connsiteY961" fmla="*/ 183587 h 2647192"/>
                <a:gd name="connsiteX962" fmla="*/ 3203597 w 4467224"/>
                <a:gd name="connsiteY962" fmla="*/ 119226 h 2647192"/>
                <a:gd name="connsiteX963" fmla="*/ 3190936 w 4467224"/>
                <a:gd name="connsiteY963" fmla="*/ 118171 h 2647192"/>
                <a:gd name="connsiteX964" fmla="*/ 3180385 w 4467224"/>
                <a:gd name="connsiteY964" fmla="*/ 142438 h 2647192"/>
                <a:gd name="connsiteX965" fmla="*/ 3164559 w 4467224"/>
                <a:gd name="connsiteY965" fmla="*/ 150879 h 2647192"/>
                <a:gd name="connsiteX966" fmla="*/ 3171945 w 4467224"/>
                <a:gd name="connsiteY966" fmla="*/ 165650 h 2647192"/>
                <a:gd name="connsiteX967" fmla="*/ 3152953 w 4467224"/>
                <a:gd name="connsiteY967" fmla="*/ 175146 h 2647192"/>
                <a:gd name="connsiteX968" fmla="*/ 3143457 w 4467224"/>
                <a:gd name="connsiteY968" fmla="*/ 188862 h 2647192"/>
                <a:gd name="connsiteX969" fmla="*/ 3130796 w 4467224"/>
                <a:gd name="connsiteY969" fmla="*/ 188862 h 2647192"/>
                <a:gd name="connsiteX970" fmla="*/ 3114969 w 4467224"/>
                <a:gd name="connsiteY970" fmla="*/ 204689 h 2647192"/>
                <a:gd name="connsiteX971" fmla="*/ 3098409 w 4467224"/>
                <a:gd name="connsiteY971" fmla="*/ 203362 h 2647192"/>
                <a:gd name="connsiteX972" fmla="*/ 3085470 w 4467224"/>
                <a:gd name="connsiteY972" fmla="*/ 211617 h 2647192"/>
                <a:gd name="connsiteX973" fmla="*/ 3089647 w 4467224"/>
                <a:gd name="connsiteY973" fmla="*/ 183587 h 2647192"/>
                <a:gd name="connsiteX974" fmla="*/ 3094558 w 4467224"/>
                <a:gd name="connsiteY974" fmla="*/ 156475 h 2647192"/>
                <a:gd name="connsiteX975" fmla="*/ 3111804 w 4467224"/>
                <a:gd name="connsiteY975" fmla="*/ 130832 h 2647192"/>
                <a:gd name="connsiteX976" fmla="*/ 3124465 w 4467224"/>
                <a:gd name="connsiteY976" fmla="*/ 102344 h 2647192"/>
                <a:gd name="connsiteX977" fmla="*/ 3118460 w 4467224"/>
                <a:gd name="connsiteY977" fmla="*/ 67988 h 2647192"/>
                <a:gd name="connsiteX978" fmla="*/ 3096717 w 4467224"/>
                <a:gd name="connsiteY978" fmla="*/ 74041 h 2647192"/>
                <a:gd name="connsiteX979" fmla="*/ 3075931 w 4467224"/>
                <a:gd name="connsiteY979" fmla="*/ 88628 h 2647192"/>
                <a:gd name="connsiteX980" fmla="*/ 3068545 w 4467224"/>
                <a:gd name="connsiteY980" fmla="*/ 108675 h 2647192"/>
                <a:gd name="connsiteX981" fmla="*/ 3076986 w 4467224"/>
                <a:gd name="connsiteY981" fmla="*/ 148769 h 2647192"/>
                <a:gd name="connsiteX982" fmla="*/ 3071161 w 4467224"/>
                <a:gd name="connsiteY982" fmla="*/ 154598 h 2647192"/>
                <a:gd name="connsiteX983" fmla="*/ 3061160 w 4467224"/>
                <a:gd name="connsiteY983" fmla="*/ 164595 h 2647192"/>
                <a:gd name="connsiteX984" fmla="*/ 3045333 w 4467224"/>
                <a:gd name="connsiteY984" fmla="*/ 175146 h 2647192"/>
                <a:gd name="connsiteX985" fmla="*/ 3035837 w 4467224"/>
                <a:gd name="connsiteY985" fmla="*/ 192028 h 2647192"/>
                <a:gd name="connsiteX986" fmla="*/ 3024231 w 4467224"/>
                <a:gd name="connsiteY986" fmla="*/ 193083 h 2647192"/>
                <a:gd name="connsiteX987" fmla="*/ 3017900 w 4467224"/>
                <a:gd name="connsiteY987" fmla="*/ 209964 h 2647192"/>
                <a:gd name="connsiteX988" fmla="*/ 3007350 w 4467224"/>
                <a:gd name="connsiteY988" fmla="*/ 214185 h 2647192"/>
                <a:gd name="connsiteX989" fmla="*/ 3007350 w 4467224"/>
                <a:gd name="connsiteY989" fmla="*/ 199413 h 2647192"/>
                <a:gd name="connsiteX990" fmla="*/ 3014735 w 4467224"/>
                <a:gd name="connsiteY990" fmla="*/ 186752 h 2647192"/>
                <a:gd name="connsiteX991" fmla="*/ 3042032 w 4467224"/>
                <a:gd name="connsiteY991" fmla="*/ 166662 h 2647192"/>
                <a:gd name="connsiteX992" fmla="*/ 3062215 w 4467224"/>
                <a:gd name="connsiteY992" fmla="*/ 136107 h 2647192"/>
                <a:gd name="connsiteX993" fmla="*/ 3061160 w 4467224"/>
                <a:gd name="connsiteY993" fmla="*/ 115006 h 2647192"/>
                <a:gd name="connsiteX994" fmla="*/ 3055884 w 4467224"/>
                <a:gd name="connsiteY994" fmla="*/ 77022 h 2647192"/>
                <a:gd name="connsiteX995" fmla="*/ 3090702 w 4467224"/>
                <a:gd name="connsiteY995" fmla="*/ 40094 h 2647192"/>
                <a:gd name="connsiteX996" fmla="*/ 3123410 w 4467224"/>
                <a:gd name="connsiteY996" fmla="*/ 22157 h 2647192"/>
                <a:gd name="connsiteX997" fmla="*/ 3155063 w 4467224"/>
                <a:gd name="connsiteY997" fmla="*/ 21102 h 2647192"/>
                <a:gd name="connsiteX998" fmla="*/ 3205708 w 4467224"/>
                <a:gd name="connsiteY998" fmla="*/ 1055 h 2647192"/>
                <a:gd name="connsiteX999" fmla="*/ 3239471 w 4467224"/>
                <a:gd name="connsiteY999" fmla="*/ 8441 h 2647192"/>
                <a:gd name="connsiteX1000" fmla="*/ 3258463 w 4467224"/>
                <a:gd name="connsiteY1000" fmla="*/ 0 h 2647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</a:cxnLst>
              <a:rect l="l" t="t" r="r" b="b"/>
              <a:pathLst>
                <a:path w="4467224" h="2647192">
                  <a:moveTo>
                    <a:pt x="3725516" y="830062"/>
                  </a:moveTo>
                  <a:cubicBezTo>
                    <a:pt x="3735291" y="829978"/>
                    <a:pt x="3744560" y="831551"/>
                    <a:pt x="3747593" y="833685"/>
                  </a:cubicBezTo>
                  <a:cubicBezTo>
                    <a:pt x="3753660" y="837955"/>
                    <a:pt x="3756132" y="843572"/>
                    <a:pt x="3761075" y="856605"/>
                  </a:cubicBezTo>
                  <a:cubicBezTo>
                    <a:pt x="3766018" y="869638"/>
                    <a:pt x="3763997" y="891883"/>
                    <a:pt x="3777254" y="911882"/>
                  </a:cubicBezTo>
                  <a:cubicBezTo>
                    <a:pt x="3790511" y="931880"/>
                    <a:pt x="3816576" y="959518"/>
                    <a:pt x="3840620" y="976596"/>
                  </a:cubicBezTo>
                  <a:cubicBezTo>
                    <a:pt x="3864663" y="993673"/>
                    <a:pt x="3899492" y="1004684"/>
                    <a:pt x="3921512" y="1014346"/>
                  </a:cubicBezTo>
                  <a:cubicBezTo>
                    <a:pt x="3943533" y="1024009"/>
                    <a:pt x="3951847" y="1019289"/>
                    <a:pt x="3972745" y="1034569"/>
                  </a:cubicBezTo>
                  <a:cubicBezTo>
                    <a:pt x="3993642" y="1049849"/>
                    <a:pt x="4018584" y="1082206"/>
                    <a:pt x="4046896" y="1106025"/>
                  </a:cubicBezTo>
                  <a:cubicBezTo>
                    <a:pt x="4075209" y="1129843"/>
                    <a:pt x="4121272" y="1158155"/>
                    <a:pt x="4142619" y="1177480"/>
                  </a:cubicBezTo>
                  <a:cubicBezTo>
                    <a:pt x="4163966" y="1196804"/>
                    <a:pt x="4158574" y="1205119"/>
                    <a:pt x="4174976" y="1221971"/>
                  </a:cubicBezTo>
                  <a:cubicBezTo>
                    <a:pt x="4191379" y="1238824"/>
                    <a:pt x="4232725" y="1265114"/>
                    <a:pt x="4241039" y="1278596"/>
                  </a:cubicBezTo>
                  <a:cubicBezTo>
                    <a:pt x="4249353" y="1292078"/>
                    <a:pt x="4231602" y="1297021"/>
                    <a:pt x="4224860" y="1302864"/>
                  </a:cubicBezTo>
                  <a:cubicBezTo>
                    <a:pt x="4218119" y="1308706"/>
                    <a:pt x="4199244" y="1304886"/>
                    <a:pt x="4200593" y="1313650"/>
                  </a:cubicBezTo>
                  <a:cubicBezTo>
                    <a:pt x="4201941" y="1322413"/>
                    <a:pt x="4224860" y="1341288"/>
                    <a:pt x="4232949" y="1355444"/>
                  </a:cubicBezTo>
                  <a:cubicBezTo>
                    <a:pt x="4241039" y="1369600"/>
                    <a:pt x="4253847" y="1391621"/>
                    <a:pt x="4249128" y="1398587"/>
                  </a:cubicBezTo>
                  <a:cubicBezTo>
                    <a:pt x="4244410" y="1405553"/>
                    <a:pt x="4219243" y="1398137"/>
                    <a:pt x="4204637" y="1397239"/>
                  </a:cubicBezTo>
                  <a:cubicBezTo>
                    <a:pt x="4190032" y="1396340"/>
                    <a:pt x="4172729" y="1393419"/>
                    <a:pt x="4161494" y="1393194"/>
                  </a:cubicBezTo>
                  <a:cubicBezTo>
                    <a:pt x="4150259" y="1392970"/>
                    <a:pt x="4145316" y="1395442"/>
                    <a:pt x="4137226" y="1395891"/>
                  </a:cubicBezTo>
                  <a:cubicBezTo>
                    <a:pt x="4129137" y="1396340"/>
                    <a:pt x="4122171" y="1397239"/>
                    <a:pt x="4112958" y="1395891"/>
                  </a:cubicBezTo>
                  <a:cubicBezTo>
                    <a:pt x="4103746" y="1394543"/>
                    <a:pt x="4090489" y="1386229"/>
                    <a:pt x="4081950" y="1387801"/>
                  </a:cubicBezTo>
                  <a:cubicBezTo>
                    <a:pt x="4073411" y="1389374"/>
                    <a:pt x="4069816" y="1404204"/>
                    <a:pt x="4061726" y="1405328"/>
                  </a:cubicBezTo>
                  <a:cubicBezTo>
                    <a:pt x="4053637" y="1406452"/>
                    <a:pt x="4043076" y="1394543"/>
                    <a:pt x="4033414" y="1394543"/>
                  </a:cubicBezTo>
                  <a:cubicBezTo>
                    <a:pt x="4023751" y="1394543"/>
                    <a:pt x="4012741" y="1396565"/>
                    <a:pt x="4003754" y="1405328"/>
                  </a:cubicBezTo>
                  <a:cubicBezTo>
                    <a:pt x="3994766" y="1414091"/>
                    <a:pt x="3987800" y="1440606"/>
                    <a:pt x="3979486" y="1447123"/>
                  </a:cubicBezTo>
                  <a:cubicBezTo>
                    <a:pt x="3971172" y="1453640"/>
                    <a:pt x="3965329" y="1441955"/>
                    <a:pt x="3953870" y="1444427"/>
                  </a:cubicBezTo>
                  <a:cubicBezTo>
                    <a:pt x="3942410" y="1446899"/>
                    <a:pt x="3917917" y="1460156"/>
                    <a:pt x="3910726" y="1461953"/>
                  </a:cubicBezTo>
                  <a:cubicBezTo>
                    <a:pt x="3903536" y="1463751"/>
                    <a:pt x="3909827" y="1457009"/>
                    <a:pt x="3910726" y="1455212"/>
                  </a:cubicBezTo>
                  <a:cubicBezTo>
                    <a:pt x="3911625" y="1453414"/>
                    <a:pt x="3912749" y="1452965"/>
                    <a:pt x="3916119" y="1451167"/>
                  </a:cubicBezTo>
                  <a:lnTo>
                    <a:pt x="3930950" y="1444427"/>
                  </a:lnTo>
                  <a:lnTo>
                    <a:pt x="3940387" y="1428248"/>
                  </a:lnTo>
                  <a:cubicBezTo>
                    <a:pt x="3940836" y="1423978"/>
                    <a:pt x="3937466" y="1421732"/>
                    <a:pt x="3933646" y="1418811"/>
                  </a:cubicBezTo>
                  <a:cubicBezTo>
                    <a:pt x="3929826" y="1415889"/>
                    <a:pt x="3922411" y="1412968"/>
                    <a:pt x="3917468" y="1410721"/>
                  </a:cubicBezTo>
                  <a:cubicBezTo>
                    <a:pt x="3912525" y="1408474"/>
                    <a:pt x="3906682" y="1403081"/>
                    <a:pt x="3903986" y="1405328"/>
                  </a:cubicBezTo>
                  <a:cubicBezTo>
                    <a:pt x="3901289" y="1407575"/>
                    <a:pt x="3901739" y="1418136"/>
                    <a:pt x="3901289" y="1424203"/>
                  </a:cubicBezTo>
                  <a:cubicBezTo>
                    <a:pt x="3900840" y="1430270"/>
                    <a:pt x="3903311" y="1435439"/>
                    <a:pt x="3901289" y="1441730"/>
                  </a:cubicBezTo>
                  <a:cubicBezTo>
                    <a:pt x="3899267" y="1448021"/>
                    <a:pt x="3894548" y="1457684"/>
                    <a:pt x="3889155" y="1461953"/>
                  </a:cubicBezTo>
                  <a:cubicBezTo>
                    <a:pt x="3883762" y="1466223"/>
                    <a:pt x="3878155" y="1471459"/>
                    <a:pt x="3868932" y="1467346"/>
                  </a:cubicBezTo>
                  <a:cubicBezTo>
                    <a:pt x="3859709" y="1463233"/>
                    <a:pt x="3842499" y="1443147"/>
                    <a:pt x="3833818" y="1437275"/>
                  </a:cubicBezTo>
                  <a:cubicBezTo>
                    <a:pt x="3825138" y="1431404"/>
                    <a:pt x="3821754" y="1434628"/>
                    <a:pt x="3816849" y="1432118"/>
                  </a:cubicBezTo>
                  <a:lnTo>
                    <a:pt x="3804392" y="1422210"/>
                  </a:lnTo>
                  <a:cubicBezTo>
                    <a:pt x="3802961" y="1418644"/>
                    <a:pt x="3803348" y="1414883"/>
                    <a:pt x="3808262" y="1410721"/>
                  </a:cubicBezTo>
                  <a:cubicBezTo>
                    <a:pt x="3813177" y="1406559"/>
                    <a:pt x="3826013" y="1399486"/>
                    <a:pt x="3833878" y="1397239"/>
                  </a:cubicBezTo>
                  <a:cubicBezTo>
                    <a:pt x="3841743" y="1394991"/>
                    <a:pt x="3848934" y="1399036"/>
                    <a:pt x="3855450" y="1397239"/>
                  </a:cubicBezTo>
                  <a:cubicBezTo>
                    <a:pt x="3861967" y="1395441"/>
                    <a:pt x="3865562" y="1390947"/>
                    <a:pt x="3872977" y="1386453"/>
                  </a:cubicBezTo>
                  <a:cubicBezTo>
                    <a:pt x="3873032" y="1386431"/>
                    <a:pt x="3893882" y="1378129"/>
                    <a:pt x="3899941" y="1370275"/>
                  </a:cubicBezTo>
                  <a:cubicBezTo>
                    <a:pt x="3906008" y="1362411"/>
                    <a:pt x="3906232" y="1346232"/>
                    <a:pt x="3909378" y="1339266"/>
                  </a:cubicBezTo>
                  <a:cubicBezTo>
                    <a:pt x="3912524" y="1332300"/>
                    <a:pt x="3918142" y="1333648"/>
                    <a:pt x="3918816" y="1328480"/>
                  </a:cubicBezTo>
                  <a:lnTo>
                    <a:pt x="3913423" y="1308257"/>
                  </a:lnTo>
                  <a:cubicBezTo>
                    <a:pt x="3910726" y="1303088"/>
                    <a:pt x="3903761" y="1301291"/>
                    <a:pt x="3902638" y="1297471"/>
                  </a:cubicBezTo>
                  <a:cubicBezTo>
                    <a:pt x="3901514" y="1293651"/>
                    <a:pt x="3907357" y="1290280"/>
                    <a:pt x="3906682" y="1285337"/>
                  </a:cubicBezTo>
                  <a:cubicBezTo>
                    <a:pt x="3906008" y="1280394"/>
                    <a:pt x="3901065" y="1274103"/>
                    <a:pt x="3898593" y="1267811"/>
                  </a:cubicBezTo>
                  <a:cubicBezTo>
                    <a:pt x="3896121" y="1261519"/>
                    <a:pt x="3895222" y="1253204"/>
                    <a:pt x="3891852" y="1247587"/>
                  </a:cubicBezTo>
                  <a:cubicBezTo>
                    <a:pt x="3888481" y="1241969"/>
                    <a:pt x="3883763" y="1239947"/>
                    <a:pt x="3878370" y="1234105"/>
                  </a:cubicBezTo>
                  <a:cubicBezTo>
                    <a:pt x="3872977" y="1228263"/>
                    <a:pt x="3860843" y="1221971"/>
                    <a:pt x="3859494" y="1212534"/>
                  </a:cubicBezTo>
                  <a:cubicBezTo>
                    <a:pt x="3858146" y="1203096"/>
                    <a:pt x="3864438" y="1183097"/>
                    <a:pt x="3870280" y="1177480"/>
                  </a:cubicBezTo>
                  <a:cubicBezTo>
                    <a:pt x="3876122" y="1171862"/>
                    <a:pt x="3889380" y="1179726"/>
                    <a:pt x="3894548" y="1178828"/>
                  </a:cubicBezTo>
                  <a:cubicBezTo>
                    <a:pt x="3899717" y="1177930"/>
                    <a:pt x="3898144" y="1174335"/>
                    <a:pt x="3901289" y="1172087"/>
                  </a:cubicBezTo>
                  <a:cubicBezTo>
                    <a:pt x="3904435" y="1169841"/>
                    <a:pt x="3908704" y="1165346"/>
                    <a:pt x="3913423" y="1165346"/>
                  </a:cubicBezTo>
                  <a:cubicBezTo>
                    <a:pt x="3918141" y="1165346"/>
                    <a:pt x="3924659" y="1169166"/>
                    <a:pt x="3929602" y="1172087"/>
                  </a:cubicBezTo>
                  <a:cubicBezTo>
                    <a:pt x="3934545" y="1175009"/>
                    <a:pt x="3941735" y="1178379"/>
                    <a:pt x="3943084" y="1182873"/>
                  </a:cubicBezTo>
                  <a:cubicBezTo>
                    <a:pt x="3944432" y="1187367"/>
                    <a:pt x="3937017" y="1194333"/>
                    <a:pt x="3937691" y="1199051"/>
                  </a:cubicBezTo>
                  <a:cubicBezTo>
                    <a:pt x="3938365" y="1203770"/>
                    <a:pt x="3948701" y="1206916"/>
                    <a:pt x="3947128" y="1211185"/>
                  </a:cubicBezTo>
                  <a:cubicBezTo>
                    <a:pt x="3945556" y="1215455"/>
                    <a:pt x="3931624" y="1216803"/>
                    <a:pt x="3928254" y="1224667"/>
                  </a:cubicBezTo>
                  <a:cubicBezTo>
                    <a:pt x="3924883" y="1232532"/>
                    <a:pt x="3927355" y="1248710"/>
                    <a:pt x="3926905" y="1258373"/>
                  </a:cubicBezTo>
                  <a:cubicBezTo>
                    <a:pt x="3926456" y="1268035"/>
                    <a:pt x="3924209" y="1279944"/>
                    <a:pt x="3925557" y="1282641"/>
                  </a:cubicBezTo>
                  <a:cubicBezTo>
                    <a:pt x="3926905" y="1285337"/>
                    <a:pt x="3931624" y="1279944"/>
                    <a:pt x="3934994" y="1274551"/>
                  </a:cubicBezTo>
                  <a:cubicBezTo>
                    <a:pt x="3938365" y="1269158"/>
                    <a:pt x="3942410" y="1257698"/>
                    <a:pt x="3945780" y="1250283"/>
                  </a:cubicBezTo>
                  <a:cubicBezTo>
                    <a:pt x="3949150" y="1242868"/>
                    <a:pt x="3951622" y="1232981"/>
                    <a:pt x="3955218" y="1230060"/>
                  </a:cubicBezTo>
                  <a:cubicBezTo>
                    <a:pt x="3958814" y="1227139"/>
                    <a:pt x="3963757" y="1233430"/>
                    <a:pt x="3967352" y="1232757"/>
                  </a:cubicBezTo>
                  <a:cubicBezTo>
                    <a:pt x="3970946" y="1232083"/>
                    <a:pt x="3970947" y="1227364"/>
                    <a:pt x="3976789" y="1226015"/>
                  </a:cubicBezTo>
                  <a:cubicBezTo>
                    <a:pt x="3982631" y="1224667"/>
                    <a:pt x="3999933" y="1219050"/>
                    <a:pt x="4002405" y="1224667"/>
                  </a:cubicBezTo>
                  <a:cubicBezTo>
                    <a:pt x="4004877" y="1230285"/>
                    <a:pt x="3989822" y="1253204"/>
                    <a:pt x="3991619" y="1259721"/>
                  </a:cubicBezTo>
                  <a:cubicBezTo>
                    <a:pt x="3993417" y="1266238"/>
                    <a:pt x="4008022" y="1264215"/>
                    <a:pt x="4013191" y="1263766"/>
                  </a:cubicBezTo>
                  <a:cubicBezTo>
                    <a:pt x="4018359" y="1263317"/>
                    <a:pt x="4020606" y="1260395"/>
                    <a:pt x="4022628" y="1257025"/>
                  </a:cubicBezTo>
                  <a:cubicBezTo>
                    <a:pt x="4024650" y="1253654"/>
                    <a:pt x="4023977" y="1249385"/>
                    <a:pt x="4025325" y="1243543"/>
                  </a:cubicBezTo>
                  <a:cubicBezTo>
                    <a:pt x="4026673" y="1237701"/>
                    <a:pt x="4028920" y="1235678"/>
                    <a:pt x="4030718" y="1221971"/>
                  </a:cubicBezTo>
                  <a:cubicBezTo>
                    <a:pt x="4032515" y="1208264"/>
                    <a:pt x="4038132" y="1178379"/>
                    <a:pt x="4036110" y="1161301"/>
                  </a:cubicBezTo>
                  <a:cubicBezTo>
                    <a:pt x="4034088" y="1144224"/>
                    <a:pt x="4025549" y="1128046"/>
                    <a:pt x="4018584" y="1119507"/>
                  </a:cubicBezTo>
                  <a:cubicBezTo>
                    <a:pt x="4011618" y="1110968"/>
                    <a:pt x="3997911" y="1109620"/>
                    <a:pt x="3994316" y="1110069"/>
                  </a:cubicBezTo>
                  <a:cubicBezTo>
                    <a:pt x="3990721" y="1110518"/>
                    <a:pt x="3998361" y="1119058"/>
                    <a:pt x="3997012" y="1122204"/>
                  </a:cubicBezTo>
                  <a:lnTo>
                    <a:pt x="3986226" y="1128944"/>
                  </a:lnTo>
                  <a:cubicBezTo>
                    <a:pt x="3983081" y="1128270"/>
                    <a:pt x="3977913" y="1121754"/>
                    <a:pt x="3978138" y="1118159"/>
                  </a:cubicBezTo>
                  <a:cubicBezTo>
                    <a:pt x="3978362" y="1114564"/>
                    <a:pt x="3986226" y="1111193"/>
                    <a:pt x="3987575" y="1107373"/>
                  </a:cubicBezTo>
                  <a:cubicBezTo>
                    <a:pt x="3988923" y="1103553"/>
                    <a:pt x="3987350" y="1100857"/>
                    <a:pt x="3986226" y="1095239"/>
                  </a:cubicBezTo>
                  <a:cubicBezTo>
                    <a:pt x="3985103" y="1089622"/>
                    <a:pt x="3984879" y="1078611"/>
                    <a:pt x="3980834" y="1073667"/>
                  </a:cubicBezTo>
                  <a:cubicBezTo>
                    <a:pt x="3976789" y="1068723"/>
                    <a:pt x="3965554" y="1068949"/>
                    <a:pt x="3961959" y="1065578"/>
                  </a:cubicBezTo>
                  <a:cubicBezTo>
                    <a:pt x="3958363" y="1062208"/>
                    <a:pt x="3960610" y="1057264"/>
                    <a:pt x="3959262" y="1053444"/>
                  </a:cubicBezTo>
                  <a:cubicBezTo>
                    <a:pt x="3957914" y="1049624"/>
                    <a:pt x="3957240" y="1045580"/>
                    <a:pt x="3953870" y="1042659"/>
                  </a:cubicBezTo>
                  <a:cubicBezTo>
                    <a:pt x="3950499" y="1039738"/>
                    <a:pt x="3944657" y="1036367"/>
                    <a:pt x="3939039" y="1035918"/>
                  </a:cubicBezTo>
                  <a:cubicBezTo>
                    <a:pt x="3933421" y="1035468"/>
                    <a:pt x="3926905" y="1040411"/>
                    <a:pt x="3920164" y="1039962"/>
                  </a:cubicBezTo>
                  <a:cubicBezTo>
                    <a:pt x="3913424" y="1039513"/>
                    <a:pt x="3906458" y="1034345"/>
                    <a:pt x="3898593" y="1033221"/>
                  </a:cubicBezTo>
                  <a:cubicBezTo>
                    <a:pt x="3890729" y="1032097"/>
                    <a:pt x="3877695" y="1031199"/>
                    <a:pt x="3872977" y="1033221"/>
                  </a:cubicBezTo>
                  <a:cubicBezTo>
                    <a:pt x="3868258" y="1035243"/>
                    <a:pt x="3871629" y="1038839"/>
                    <a:pt x="3870280" y="1045355"/>
                  </a:cubicBezTo>
                  <a:cubicBezTo>
                    <a:pt x="3868932" y="1051872"/>
                    <a:pt x="3863539" y="1065803"/>
                    <a:pt x="3864887" y="1072320"/>
                  </a:cubicBezTo>
                  <a:cubicBezTo>
                    <a:pt x="3866236" y="1078836"/>
                    <a:pt x="3877246" y="1078836"/>
                    <a:pt x="3878370" y="1084453"/>
                  </a:cubicBezTo>
                  <a:cubicBezTo>
                    <a:pt x="3879493" y="1090071"/>
                    <a:pt x="3873876" y="1099509"/>
                    <a:pt x="3871629" y="1106025"/>
                  </a:cubicBezTo>
                  <a:cubicBezTo>
                    <a:pt x="3869381" y="1112541"/>
                    <a:pt x="3868258" y="1119956"/>
                    <a:pt x="3864887" y="1123551"/>
                  </a:cubicBezTo>
                  <a:cubicBezTo>
                    <a:pt x="3861517" y="1127146"/>
                    <a:pt x="3857697" y="1125574"/>
                    <a:pt x="3851406" y="1127596"/>
                  </a:cubicBezTo>
                  <a:cubicBezTo>
                    <a:pt x="3845114" y="1129618"/>
                    <a:pt x="3832980" y="1130967"/>
                    <a:pt x="3827138" y="1135685"/>
                  </a:cubicBezTo>
                  <a:cubicBezTo>
                    <a:pt x="3821296" y="1140404"/>
                    <a:pt x="3819048" y="1154111"/>
                    <a:pt x="3816352" y="1155908"/>
                  </a:cubicBezTo>
                  <a:cubicBezTo>
                    <a:pt x="3813655" y="1157706"/>
                    <a:pt x="3812082" y="1150292"/>
                    <a:pt x="3810959" y="1146471"/>
                  </a:cubicBezTo>
                  <a:cubicBezTo>
                    <a:pt x="3809835" y="1142651"/>
                    <a:pt x="3808937" y="1137707"/>
                    <a:pt x="3809610" y="1132989"/>
                  </a:cubicBezTo>
                  <a:cubicBezTo>
                    <a:pt x="3810284" y="1128270"/>
                    <a:pt x="3812756" y="1124001"/>
                    <a:pt x="3815003" y="1118159"/>
                  </a:cubicBezTo>
                  <a:lnTo>
                    <a:pt x="3823093" y="1097935"/>
                  </a:lnTo>
                  <a:cubicBezTo>
                    <a:pt x="3824441" y="1092542"/>
                    <a:pt x="3823992" y="1090071"/>
                    <a:pt x="3823093" y="1085801"/>
                  </a:cubicBezTo>
                  <a:lnTo>
                    <a:pt x="3817700" y="1072320"/>
                  </a:lnTo>
                  <a:cubicBezTo>
                    <a:pt x="3816127" y="1069399"/>
                    <a:pt x="3816801" y="1068724"/>
                    <a:pt x="3813655" y="1068275"/>
                  </a:cubicBezTo>
                  <a:lnTo>
                    <a:pt x="3798825" y="1069623"/>
                  </a:lnTo>
                  <a:cubicBezTo>
                    <a:pt x="3795005" y="1071421"/>
                    <a:pt x="3795904" y="1075015"/>
                    <a:pt x="3790736" y="1079060"/>
                  </a:cubicBezTo>
                  <a:cubicBezTo>
                    <a:pt x="3785567" y="1083105"/>
                    <a:pt x="3774107" y="1088948"/>
                    <a:pt x="3767816" y="1093891"/>
                  </a:cubicBezTo>
                  <a:cubicBezTo>
                    <a:pt x="3761525" y="1098834"/>
                    <a:pt x="3757255" y="1103328"/>
                    <a:pt x="3752986" y="1108721"/>
                  </a:cubicBezTo>
                  <a:cubicBezTo>
                    <a:pt x="3748717" y="1114114"/>
                    <a:pt x="3748267" y="1125124"/>
                    <a:pt x="3742200" y="1126248"/>
                  </a:cubicBezTo>
                  <a:cubicBezTo>
                    <a:pt x="3736133" y="1127371"/>
                    <a:pt x="3721303" y="1120405"/>
                    <a:pt x="3716584" y="1115462"/>
                  </a:cubicBezTo>
                  <a:cubicBezTo>
                    <a:pt x="3711865" y="1110519"/>
                    <a:pt x="3712988" y="1101531"/>
                    <a:pt x="3713887" y="1096587"/>
                  </a:cubicBezTo>
                  <a:cubicBezTo>
                    <a:pt x="3714787" y="1091644"/>
                    <a:pt x="3719056" y="1090071"/>
                    <a:pt x="3721977" y="1085801"/>
                  </a:cubicBezTo>
                  <a:cubicBezTo>
                    <a:pt x="3724898" y="1081532"/>
                    <a:pt x="3728494" y="1077487"/>
                    <a:pt x="3731415" y="1070971"/>
                  </a:cubicBezTo>
                  <a:cubicBezTo>
                    <a:pt x="3734336" y="1064455"/>
                    <a:pt x="3735459" y="1057939"/>
                    <a:pt x="3739504" y="1046704"/>
                  </a:cubicBezTo>
                  <a:cubicBezTo>
                    <a:pt x="3743548" y="1035468"/>
                    <a:pt x="3751862" y="1014795"/>
                    <a:pt x="3755683" y="1003560"/>
                  </a:cubicBezTo>
                  <a:cubicBezTo>
                    <a:pt x="3759503" y="992325"/>
                    <a:pt x="3762872" y="987831"/>
                    <a:pt x="3762423" y="979292"/>
                  </a:cubicBezTo>
                  <a:cubicBezTo>
                    <a:pt x="3761974" y="970754"/>
                    <a:pt x="3758379" y="959069"/>
                    <a:pt x="3752986" y="952328"/>
                  </a:cubicBezTo>
                  <a:cubicBezTo>
                    <a:pt x="3747593" y="945587"/>
                    <a:pt x="3735459" y="944239"/>
                    <a:pt x="3730066" y="938846"/>
                  </a:cubicBezTo>
                  <a:cubicBezTo>
                    <a:pt x="3724673" y="933453"/>
                    <a:pt x="3723325" y="925140"/>
                    <a:pt x="3720629" y="919971"/>
                  </a:cubicBezTo>
                  <a:cubicBezTo>
                    <a:pt x="3717932" y="914803"/>
                    <a:pt x="3716135" y="910534"/>
                    <a:pt x="3713887" y="907837"/>
                  </a:cubicBezTo>
                  <a:cubicBezTo>
                    <a:pt x="3711640" y="905141"/>
                    <a:pt x="3711641" y="907163"/>
                    <a:pt x="3707147" y="903792"/>
                  </a:cubicBezTo>
                  <a:cubicBezTo>
                    <a:pt x="3702653" y="900422"/>
                    <a:pt x="3688047" y="898849"/>
                    <a:pt x="3686923" y="887614"/>
                  </a:cubicBezTo>
                  <a:cubicBezTo>
                    <a:pt x="3685799" y="876379"/>
                    <a:pt x="3690294" y="845370"/>
                    <a:pt x="3700406" y="836382"/>
                  </a:cubicBezTo>
                  <a:cubicBezTo>
                    <a:pt x="3705461" y="831888"/>
                    <a:pt x="3715742" y="830147"/>
                    <a:pt x="3725516" y="830062"/>
                  </a:cubicBezTo>
                  <a:close/>
                  <a:moveTo>
                    <a:pt x="2247714" y="344552"/>
                  </a:moveTo>
                  <a:cubicBezTo>
                    <a:pt x="2241505" y="370114"/>
                    <a:pt x="2257435" y="381043"/>
                    <a:pt x="2273856" y="390641"/>
                  </a:cubicBezTo>
                  <a:cubicBezTo>
                    <a:pt x="2400289" y="408379"/>
                    <a:pt x="2508027" y="412370"/>
                    <a:pt x="2692019" y="407936"/>
                  </a:cubicBezTo>
                  <a:cubicBezTo>
                    <a:pt x="2703535" y="407658"/>
                    <a:pt x="2704482" y="426458"/>
                    <a:pt x="2712681" y="440597"/>
                  </a:cubicBezTo>
                  <a:lnTo>
                    <a:pt x="2654630" y="460707"/>
                  </a:lnTo>
                  <a:cubicBezTo>
                    <a:pt x="2639052" y="450803"/>
                    <a:pt x="2620029" y="442230"/>
                    <a:pt x="2603959" y="444299"/>
                  </a:cubicBezTo>
                  <a:cubicBezTo>
                    <a:pt x="2568866" y="454942"/>
                    <a:pt x="2581493" y="463368"/>
                    <a:pt x="2567554" y="465142"/>
                  </a:cubicBezTo>
                  <a:cubicBezTo>
                    <a:pt x="2559027" y="465438"/>
                    <a:pt x="2553943" y="454647"/>
                    <a:pt x="2545416" y="454942"/>
                  </a:cubicBezTo>
                  <a:cubicBezTo>
                    <a:pt x="2539726" y="455826"/>
                    <a:pt x="2537480" y="462474"/>
                    <a:pt x="2531790" y="463358"/>
                  </a:cubicBezTo>
                  <a:lnTo>
                    <a:pt x="2495728" y="454942"/>
                  </a:lnTo>
                  <a:cubicBezTo>
                    <a:pt x="2484577" y="450951"/>
                    <a:pt x="2485233" y="434100"/>
                    <a:pt x="2474082" y="430109"/>
                  </a:cubicBezTo>
                  <a:cubicBezTo>
                    <a:pt x="2462931" y="434691"/>
                    <a:pt x="2452764" y="433065"/>
                    <a:pt x="2442105" y="430552"/>
                  </a:cubicBezTo>
                  <a:cubicBezTo>
                    <a:pt x="2439317" y="429961"/>
                    <a:pt x="2431118" y="437352"/>
                    <a:pt x="2428330" y="436761"/>
                  </a:cubicBezTo>
                  <a:lnTo>
                    <a:pt x="2411604" y="448734"/>
                  </a:lnTo>
                  <a:cubicBezTo>
                    <a:pt x="2407176" y="453390"/>
                    <a:pt x="2408406" y="466251"/>
                    <a:pt x="2401765" y="464699"/>
                  </a:cubicBezTo>
                  <a:cubicBezTo>
                    <a:pt x="2391106" y="463959"/>
                    <a:pt x="2384874" y="442821"/>
                    <a:pt x="2374215" y="442082"/>
                  </a:cubicBezTo>
                  <a:cubicBezTo>
                    <a:pt x="2363310" y="446221"/>
                    <a:pt x="2348961" y="463886"/>
                    <a:pt x="2340762" y="469133"/>
                  </a:cubicBezTo>
                  <a:cubicBezTo>
                    <a:pt x="2332563" y="474381"/>
                    <a:pt x="2330431" y="468468"/>
                    <a:pt x="2324528" y="470464"/>
                  </a:cubicBezTo>
                  <a:cubicBezTo>
                    <a:pt x="2318624" y="472459"/>
                    <a:pt x="2304357" y="476672"/>
                    <a:pt x="2305341" y="481107"/>
                  </a:cubicBezTo>
                  <a:cubicBezTo>
                    <a:pt x="2295830" y="491306"/>
                    <a:pt x="2327971" y="494706"/>
                    <a:pt x="2330923" y="500175"/>
                  </a:cubicBezTo>
                  <a:cubicBezTo>
                    <a:pt x="2325019" y="506088"/>
                    <a:pt x="2330185" y="514588"/>
                    <a:pt x="2323052" y="513923"/>
                  </a:cubicBezTo>
                  <a:cubicBezTo>
                    <a:pt x="2315918" y="513258"/>
                    <a:pt x="2284105" y="494337"/>
                    <a:pt x="2274348" y="499288"/>
                  </a:cubicBezTo>
                  <a:cubicBezTo>
                    <a:pt x="2264591" y="504240"/>
                    <a:pt x="2248684" y="512592"/>
                    <a:pt x="2242863" y="517914"/>
                  </a:cubicBezTo>
                  <a:cubicBezTo>
                    <a:pt x="2237041" y="523235"/>
                    <a:pt x="2243437" y="532105"/>
                    <a:pt x="2239419" y="531218"/>
                  </a:cubicBezTo>
                  <a:cubicBezTo>
                    <a:pt x="2235402" y="530331"/>
                    <a:pt x="2230328" y="517623"/>
                    <a:pt x="2222201" y="514810"/>
                  </a:cubicBezTo>
                  <a:cubicBezTo>
                    <a:pt x="2214074" y="511996"/>
                    <a:pt x="2201153" y="515296"/>
                    <a:pt x="2190658" y="514335"/>
                  </a:cubicBezTo>
                  <a:lnTo>
                    <a:pt x="2154803" y="517914"/>
                  </a:lnTo>
                  <a:cubicBezTo>
                    <a:pt x="2146531" y="519176"/>
                    <a:pt x="2145783" y="514588"/>
                    <a:pt x="2141028" y="516140"/>
                  </a:cubicBezTo>
                  <a:cubicBezTo>
                    <a:pt x="2136272" y="517692"/>
                    <a:pt x="2130451" y="521905"/>
                    <a:pt x="2126269" y="527226"/>
                  </a:cubicBezTo>
                  <a:cubicBezTo>
                    <a:pt x="2122088" y="532548"/>
                    <a:pt x="2117250" y="545630"/>
                    <a:pt x="2115938" y="553834"/>
                  </a:cubicBezTo>
                  <a:cubicBezTo>
                    <a:pt x="2114626" y="562038"/>
                    <a:pt x="2122497" y="570168"/>
                    <a:pt x="2122825" y="576451"/>
                  </a:cubicBezTo>
                  <a:cubicBezTo>
                    <a:pt x="2123153" y="582733"/>
                    <a:pt x="2123809" y="590715"/>
                    <a:pt x="2117906" y="591528"/>
                  </a:cubicBezTo>
                  <a:cubicBezTo>
                    <a:pt x="2103311" y="601137"/>
                    <a:pt x="2097572" y="571720"/>
                    <a:pt x="2082977" y="581329"/>
                  </a:cubicBezTo>
                  <a:cubicBezTo>
                    <a:pt x="2077320" y="588867"/>
                    <a:pt x="2091668" y="591307"/>
                    <a:pt x="2092816" y="597737"/>
                  </a:cubicBezTo>
                  <a:cubicBezTo>
                    <a:pt x="2093964" y="604167"/>
                    <a:pt x="2092488" y="614145"/>
                    <a:pt x="2089864" y="619910"/>
                  </a:cubicBezTo>
                  <a:cubicBezTo>
                    <a:pt x="2087241" y="625675"/>
                    <a:pt x="2076734" y="634002"/>
                    <a:pt x="2070678" y="636761"/>
                  </a:cubicBezTo>
                  <a:cubicBezTo>
                    <a:pt x="2064622" y="639520"/>
                    <a:pt x="2057218" y="632619"/>
                    <a:pt x="2053528" y="636462"/>
                  </a:cubicBezTo>
                  <a:cubicBezTo>
                    <a:pt x="2049839" y="640305"/>
                    <a:pt x="2048470" y="648980"/>
                    <a:pt x="2048540" y="654056"/>
                  </a:cubicBezTo>
                  <a:cubicBezTo>
                    <a:pt x="2048611" y="659132"/>
                    <a:pt x="2050344" y="660856"/>
                    <a:pt x="2053952" y="666916"/>
                  </a:cubicBezTo>
                  <a:cubicBezTo>
                    <a:pt x="2058051" y="675342"/>
                    <a:pt x="2071006" y="681994"/>
                    <a:pt x="2075106" y="690420"/>
                  </a:cubicBezTo>
                  <a:cubicBezTo>
                    <a:pt x="2075434" y="698993"/>
                    <a:pt x="2057559" y="700915"/>
                    <a:pt x="2057887" y="709489"/>
                  </a:cubicBezTo>
                  <a:cubicBezTo>
                    <a:pt x="2067398" y="726488"/>
                    <a:pt x="2100031" y="735505"/>
                    <a:pt x="2118398" y="744079"/>
                  </a:cubicBezTo>
                  <a:cubicBezTo>
                    <a:pt x="2148365" y="746086"/>
                    <a:pt x="2158654" y="744546"/>
                    <a:pt x="2169927" y="740345"/>
                  </a:cubicBezTo>
                  <a:cubicBezTo>
                    <a:pt x="2166854" y="722078"/>
                    <a:pt x="2135247" y="727313"/>
                    <a:pt x="2119382" y="721019"/>
                  </a:cubicBezTo>
                  <a:cubicBezTo>
                    <a:pt x="2111346" y="710819"/>
                    <a:pt x="2109215" y="693524"/>
                    <a:pt x="2116922" y="677116"/>
                  </a:cubicBezTo>
                  <a:cubicBezTo>
                    <a:pt x="2121595" y="667064"/>
                    <a:pt x="2136846" y="661817"/>
                    <a:pt x="2147423" y="657160"/>
                  </a:cubicBezTo>
                  <a:cubicBezTo>
                    <a:pt x="2158000" y="652504"/>
                    <a:pt x="2166528" y="660560"/>
                    <a:pt x="2180384" y="649178"/>
                  </a:cubicBezTo>
                  <a:cubicBezTo>
                    <a:pt x="2187846" y="644891"/>
                    <a:pt x="2191207" y="642748"/>
                    <a:pt x="2192191" y="634987"/>
                  </a:cubicBezTo>
                  <a:cubicBezTo>
                    <a:pt x="2193175" y="627227"/>
                    <a:pt x="2174481" y="617175"/>
                    <a:pt x="2186288" y="602615"/>
                  </a:cubicBezTo>
                  <a:cubicBezTo>
                    <a:pt x="2193667" y="596037"/>
                    <a:pt x="2219085" y="592859"/>
                    <a:pt x="2229088" y="591085"/>
                  </a:cubicBezTo>
                  <a:cubicBezTo>
                    <a:pt x="2239091" y="589311"/>
                    <a:pt x="2241551" y="594780"/>
                    <a:pt x="2246306" y="591972"/>
                  </a:cubicBezTo>
                  <a:cubicBezTo>
                    <a:pt x="2251062" y="589163"/>
                    <a:pt x="2255490" y="583694"/>
                    <a:pt x="2258605" y="579998"/>
                  </a:cubicBezTo>
                  <a:cubicBezTo>
                    <a:pt x="2261721" y="576303"/>
                    <a:pt x="2253686" y="572312"/>
                    <a:pt x="2256146" y="568025"/>
                  </a:cubicBezTo>
                  <a:cubicBezTo>
                    <a:pt x="2258605" y="563738"/>
                    <a:pt x="2274922" y="558638"/>
                    <a:pt x="2273364" y="554278"/>
                  </a:cubicBezTo>
                  <a:cubicBezTo>
                    <a:pt x="2271806" y="549917"/>
                    <a:pt x="2255408" y="549399"/>
                    <a:pt x="2255654" y="543634"/>
                  </a:cubicBezTo>
                  <a:cubicBezTo>
                    <a:pt x="2255900" y="537870"/>
                    <a:pt x="2280169" y="537722"/>
                    <a:pt x="2274840" y="519688"/>
                  </a:cubicBezTo>
                  <a:cubicBezTo>
                    <a:pt x="2280826" y="517027"/>
                    <a:pt x="2285745" y="530331"/>
                    <a:pt x="2291074" y="532548"/>
                  </a:cubicBezTo>
                  <a:cubicBezTo>
                    <a:pt x="2296404" y="534765"/>
                    <a:pt x="2304193" y="528483"/>
                    <a:pt x="2306817" y="532991"/>
                  </a:cubicBezTo>
                  <a:cubicBezTo>
                    <a:pt x="2300422" y="543265"/>
                    <a:pt x="2301242" y="556495"/>
                    <a:pt x="2307309" y="554721"/>
                  </a:cubicBezTo>
                  <a:cubicBezTo>
                    <a:pt x="2329119" y="551173"/>
                    <a:pt x="2329775" y="546000"/>
                    <a:pt x="2331907" y="532548"/>
                  </a:cubicBezTo>
                  <a:cubicBezTo>
                    <a:pt x="2338466" y="531957"/>
                    <a:pt x="2344616" y="536022"/>
                    <a:pt x="2357981" y="529887"/>
                  </a:cubicBezTo>
                  <a:cubicBezTo>
                    <a:pt x="2371345" y="523753"/>
                    <a:pt x="2404388" y="501949"/>
                    <a:pt x="2412096" y="495741"/>
                  </a:cubicBezTo>
                  <a:cubicBezTo>
                    <a:pt x="2416687" y="490863"/>
                    <a:pt x="2397665" y="486872"/>
                    <a:pt x="2402257" y="481993"/>
                  </a:cubicBezTo>
                  <a:cubicBezTo>
                    <a:pt x="2409636" y="474307"/>
                    <a:pt x="2411112" y="479924"/>
                    <a:pt x="2418491" y="472237"/>
                  </a:cubicBezTo>
                  <a:cubicBezTo>
                    <a:pt x="2429314" y="461890"/>
                    <a:pt x="2431282" y="477707"/>
                    <a:pt x="2442105" y="467359"/>
                  </a:cubicBezTo>
                  <a:cubicBezTo>
                    <a:pt x="2458176" y="452873"/>
                    <a:pt x="2454568" y="464994"/>
                    <a:pt x="2463259" y="466916"/>
                  </a:cubicBezTo>
                  <a:cubicBezTo>
                    <a:pt x="2462603" y="471055"/>
                    <a:pt x="2451124" y="479185"/>
                    <a:pt x="2457848" y="479776"/>
                  </a:cubicBezTo>
                  <a:cubicBezTo>
                    <a:pt x="2457475" y="475702"/>
                    <a:pt x="2457327" y="475714"/>
                    <a:pt x="2457171" y="475730"/>
                  </a:cubicBezTo>
                  <a:lnTo>
                    <a:pt x="2445057" y="476672"/>
                  </a:lnTo>
                  <a:cubicBezTo>
                    <a:pt x="2438169" y="480515"/>
                    <a:pt x="2444565" y="475489"/>
                    <a:pt x="2425871" y="484654"/>
                  </a:cubicBezTo>
                  <a:cubicBezTo>
                    <a:pt x="2427346" y="493819"/>
                    <a:pt x="2427838" y="491011"/>
                    <a:pt x="2431774" y="495297"/>
                  </a:cubicBezTo>
                  <a:cubicBezTo>
                    <a:pt x="2437677" y="505645"/>
                    <a:pt x="2422427" y="516879"/>
                    <a:pt x="2429314" y="510818"/>
                  </a:cubicBezTo>
                  <a:cubicBezTo>
                    <a:pt x="2433496" y="507419"/>
                    <a:pt x="2434234" y="506125"/>
                    <a:pt x="2433127" y="506994"/>
                  </a:cubicBezTo>
                  <a:lnTo>
                    <a:pt x="2425871" y="516140"/>
                  </a:lnTo>
                  <a:cubicBezTo>
                    <a:pt x="2425051" y="529887"/>
                    <a:pt x="2419803" y="523235"/>
                    <a:pt x="2421935" y="530774"/>
                  </a:cubicBezTo>
                  <a:cubicBezTo>
                    <a:pt x="2426362" y="541713"/>
                    <a:pt x="2427346" y="534026"/>
                    <a:pt x="2431282" y="541417"/>
                  </a:cubicBezTo>
                  <a:cubicBezTo>
                    <a:pt x="2437186" y="534026"/>
                    <a:pt x="2441039" y="521092"/>
                    <a:pt x="2443089" y="513479"/>
                  </a:cubicBezTo>
                  <a:cubicBezTo>
                    <a:pt x="2445139" y="505867"/>
                    <a:pt x="2439153" y="499436"/>
                    <a:pt x="2443581" y="495741"/>
                  </a:cubicBezTo>
                  <a:cubicBezTo>
                    <a:pt x="2448009" y="492045"/>
                    <a:pt x="2461127" y="489237"/>
                    <a:pt x="2463751" y="491306"/>
                  </a:cubicBezTo>
                  <a:cubicBezTo>
                    <a:pt x="2466375" y="493376"/>
                    <a:pt x="2467113" y="525674"/>
                    <a:pt x="2472114" y="532548"/>
                  </a:cubicBezTo>
                  <a:cubicBezTo>
                    <a:pt x="2477116" y="539422"/>
                    <a:pt x="2490727" y="532844"/>
                    <a:pt x="2493760" y="532548"/>
                  </a:cubicBezTo>
                  <a:cubicBezTo>
                    <a:pt x="2496794" y="532252"/>
                    <a:pt x="2493515" y="510745"/>
                    <a:pt x="2500156" y="513036"/>
                  </a:cubicBezTo>
                  <a:cubicBezTo>
                    <a:pt x="2506797" y="515327"/>
                    <a:pt x="2508601" y="529222"/>
                    <a:pt x="2513931" y="531661"/>
                  </a:cubicBezTo>
                  <a:cubicBezTo>
                    <a:pt x="2519260" y="534100"/>
                    <a:pt x="2527787" y="531070"/>
                    <a:pt x="2532133" y="527670"/>
                  </a:cubicBezTo>
                  <a:cubicBezTo>
                    <a:pt x="2539348" y="510449"/>
                    <a:pt x="2537709" y="496184"/>
                    <a:pt x="2545416" y="499288"/>
                  </a:cubicBezTo>
                  <a:cubicBezTo>
                    <a:pt x="2549680" y="517544"/>
                    <a:pt x="2550582" y="521388"/>
                    <a:pt x="2563126" y="523235"/>
                  </a:cubicBezTo>
                  <a:cubicBezTo>
                    <a:pt x="2572719" y="540604"/>
                    <a:pt x="2567472" y="552652"/>
                    <a:pt x="2571490" y="557825"/>
                  </a:cubicBezTo>
                  <a:cubicBezTo>
                    <a:pt x="2574749" y="568634"/>
                    <a:pt x="2566847" y="568676"/>
                    <a:pt x="2567811" y="573291"/>
                  </a:cubicBezTo>
                  <a:lnTo>
                    <a:pt x="2572473" y="579998"/>
                  </a:lnTo>
                  <a:cubicBezTo>
                    <a:pt x="2578213" y="577412"/>
                    <a:pt x="2577885" y="570168"/>
                    <a:pt x="2585264" y="566694"/>
                  </a:cubicBezTo>
                  <a:cubicBezTo>
                    <a:pt x="2592644" y="563221"/>
                    <a:pt x="2609370" y="572312"/>
                    <a:pt x="2618225" y="569799"/>
                  </a:cubicBezTo>
                  <a:cubicBezTo>
                    <a:pt x="2627081" y="567286"/>
                    <a:pt x="2631262" y="555238"/>
                    <a:pt x="2638396" y="551617"/>
                  </a:cubicBezTo>
                  <a:cubicBezTo>
                    <a:pt x="2645529" y="547995"/>
                    <a:pt x="2649711" y="550434"/>
                    <a:pt x="2659550" y="537426"/>
                  </a:cubicBezTo>
                  <a:cubicBezTo>
                    <a:pt x="2666929" y="508897"/>
                    <a:pt x="2681442" y="487980"/>
                    <a:pt x="2697430" y="473568"/>
                  </a:cubicBezTo>
                  <a:cubicBezTo>
                    <a:pt x="2713419" y="459155"/>
                    <a:pt x="2743346" y="453464"/>
                    <a:pt x="2754497" y="443856"/>
                  </a:cubicBezTo>
                  <a:cubicBezTo>
                    <a:pt x="2769584" y="438682"/>
                    <a:pt x="2779505" y="447625"/>
                    <a:pt x="2787950" y="442526"/>
                  </a:cubicBezTo>
                  <a:cubicBezTo>
                    <a:pt x="2796395" y="437426"/>
                    <a:pt x="2796888" y="421831"/>
                    <a:pt x="2806153" y="420352"/>
                  </a:cubicBezTo>
                  <a:cubicBezTo>
                    <a:pt x="2815418" y="418874"/>
                    <a:pt x="2827366" y="421265"/>
                    <a:pt x="2832718" y="424787"/>
                  </a:cubicBezTo>
                  <a:cubicBezTo>
                    <a:pt x="2838071" y="428309"/>
                    <a:pt x="2838677" y="436975"/>
                    <a:pt x="2838267" y="441484"/>
                  </a:cubicBezTo>
                  <a:lnTo>
                    <a:pt x="2828291" y="446517"/>
                  </a:lnTo>
                  <a:cubicBezTo>
                    <a:pt x="2825667" y="449473"/>
                    <a:pt x="2824027" y="455534"/>
                    <a:pt x="2821403" y="458490"/>
                  </a:cubicBezTo>
                  <a:cubicBezTo>
                    <a:pt x="2819763" y="468394"/>
                    <a:pt x="2831406" y="481846"/>
                    <a:pt x="2829767" y="491750"/>
                  </a:cubicBezTo>
                  <a:cubicBezTo>
                    <a:pt x="2831161" y="497810"/>
                    <a:pt x="2839114" y="494632"/>
                    <a:pt x="2843049" y="498402"/>
                  </a:cubicBezTo>
                  <a:cubicBezTo>
                    <a:pt x="2846985" y="502171"/>
                    <a:pt x="2845263" y="512518"/>
                    <a:pt x="2853380" y="514366"/>
                  </a:cubicBezTo>
                  <a:cubicBezTo>
                    <a:pt x="2864859" y="524566"/>
                    <a:pt x="2878306" y="502836"/>
                    <a:pt x="2889785" y="513036"/>
                  </a:cubicBezTo>
                  <a:cubicBezTo>
                    <a:pt x="2897985" y="521461"/>
                    <a:pt x="2897821" y="532105"/>
                    <a:pt x="2906020" y="540530"/>
                  </a:cubicBezTo>
                  <a:cubicBezTo>
                    <a:pt x="2906676" y="550212"/>
                    <a:pt x="2886506" y="561299"/>
                    <a:pt x="2885358" y="573346"/>
                  </a:cubicBezTo>
                  <a:cubicBezTo>
                    <a:pt x="2884210" y="585394"/>
                    <a:pt x="2894131" y="604241"/>
                    <a:pt x="2899132" y="612814"/>
                  </a:cubicBezTo>
                  <a:cubicBezTo>
                    <a:pt x="2905364" y="622275"/>
                    <a:pt x="2925862" y="636613"/>
                    <a:pt x="2932585" y="627892"/>
                  </a:cubicBezTo>
                  <a:cubicBezTo>
                    <a:pt x="2939309" y="631366"/>
                    <a:pt x="2940375" y="628409"/>
                    <a:pt x="2942425" y="630109"/>
                  </a:cubicBezTo>
                  <a:lnTo>
                    <a:pt x="2944884" y="638092"/>
                  </a:lnTo>
                  <a:cubicBezTo>
                    <a:pt x="2947344" y="641639"/>
                    <a:pt x="2937505" y="642970"/>
                    <a:pt x="2939965" y="646517"/>
                  </a:cubicBezTo>
                  <a:cubicBezTo>
                    <a:pt x="2941856" y="649993"/>
                    <a:pt x="2926529" y="641051"/>
                    <a:pt x="2928421" y="644527"/>
                  </a:cubicBezTo>
                  <a:lnTo>
                    <a:pt x="2917827" y="681107"/>
                  </a:lnTo>
                  <a:cubicBezTo>
                    <a:pt x="2918811" y="688350"/>
                    <a:pt x="2932093" y="690716"/>
                    <a:pt x="2933077" y="697959"/>
                  </a:cubicBezTo>
                  <a:cubicBezTo>
                    <a:pt x="2939637" y="702837"/>
                    <a:pt x="2959889" y="706828"/>
                    <a:pt x="2969482" y="705498"/>
                  </a:cubicBezTo>
                  <a:cubicBezTo>
                    <a:pt x="2979075" y="704167"/>
                    <a:pt x="2984159" y="689459"/>
                    <a:pt x="2990636" y="689976"/>
                  </a:cubicBezTo>
                  <a:cubicBezTo>
                    <a:pt x="2997114" y="690494"/>
                    <a:pt x="3004985" y="696111"/>
                    <a:pt x="3003427" y="698402"/>
                  </a:cubicBezTo>
                  <a:cubicBezTo>
                    <a:pt x="3001869" y="700694"/>
                    <a:pt x="2987111" y="704906"/>
                    <a:pt x="2981781" y="709045"/>
                  </a:cubicBezTo>
                  <a:cubicBezTo>
                    <a:pt x="2976452" y="713184"/>
                    <a:pt x="2967268" y="719910"/>
                    <a:pt x="2964563" y="724566"/>
                  </a:cubicBezTo>
                  <a:cubicBezTo>
                    <a:pt x="2961857" y="729223"/>
                    <a:pt x="2959725" y="738535"/>
                    <a:pt x="2965547" y="736983"/>
                  </a:cubicBezTo>
                  <a:cubicBezTo>
                    <a:pt x="2971368" y="735431"/>
                    <a:pt x="2992112" y="713554"/>
                    <a:pt x="3006379" y="713923"/>
                  </a:cubicBezTo>
                  <a:cubicBezTo>
                    <a:pt x="3020646" y="714293"/>
                    <a:pt x="3044178" y="736392"/>
                    <a:pt x="3051147" y="739201"/>
                  </a:cubicBezTo>
                  <a:cubicBezTo>
                    <a:pt x="3056066" y="743783"/>
                    <a:pt x="3045735" y="750583"/>
                    <a:pt x="3050655" y="755165"/>
                  </a:cubicBezTo>
                  <a:cubicBezTo>
                    <a:pt x="3057283" y="759981"/>
                    <a:pt x="3075226" y="751494"/>
                    <a:pt x="3081854" y="756310"/>
                  </a:cubicBezTo>
                  <a:lnTo>
                    <a:pt x="3133796" y="764478"/>
                  </a:lnTo>
                  <a:cubicBezTo>
                    <a:pt x="3147208" y="775300"/>
                    <a:pt x="3152080" y="812298"/>
                    <a:pt x="3160853" y="825675"/>
                  </a:cubicBezTo>
                  <a:cubicBezTo>
                    <a:pt x="3169627" y="839053"/>
                    <a:pt x="3177498" y="843414"/>
                    <a:pt x="3183975" y="849179"/>
                  </a:cubicBezTo>
                  <a:cubicBezTo>
                    <a:pt x="3190453" y="854944"/>
                    <a:pt x="3202752" y="852800"/>
                    <a:pt x="3199718" y="860265"/>
                  </a:cubicBezTo>
                  <a:cubicBezTo>
                    <a:pt x="3203653" y="867361"/>
                    <a:pt x="3176104" y="877117"/>
                    <a:pt x="3168232" y="889534"/>
                  </a:cubicBezTo>
                  <a:cubicBezTo>
                    <a:pt x="3174792" y="892195"/>
                    <a:pt x="3186107" y="883695"/>
                    <a:pt x="3193814" y="881552"/>
                  </a:cubicBezTo>
                  <a:cubicBezTo>
                    <a:pt x="3201522" y="879408"/>
                    <a:pt x="3203735" y="882956"/>
                    <a:pt x="3211525" y="879778"/>
                  </a:cubicBezTo>
                  <a:cubicBezTo>
                    <a:pt x="3219314" y="876600"/>
                    <a:pt x="3232925" y="862557"/>
                    <a:pt x="3240550" y="862483"/>
                  </a:cubicBezTo>
                  <a:cubicBezTo>
                    <a:pt x="3248175" y="862409"/>
                    <a:pt x="3252603" y="869874"/>
                    <a:pt x="3258260" y="873569"/>
                  </a:cubicBezTo>
                  <a:cubicBezTo>
                    <a:pt x="3263918" y="877265"/>
                    <a:pt x="3275725" y="880665"/>
                    <a:pt x="3274495" y="884656"/>
                  </a:cubicBezTo>
                  <a:cubicBezTo>
                    <a:pt x="3277775" y="887464"/>
                    <a:pt x="3250061" y="892490"/>
                    <a:pt x="3253341" y="895299"/>
                  </a:cubicBezTo>
                  <a:cubicBezTo>
                    <a:pt x="3257441" y="899290"/>
                    <a:pt x="3240386" y="901951"/>
                    <a:pt x="3244486" y="905942"/>
                  </a:cubicBezTo>
                  <a:cubicBezTo>
                    <a:pt x="3248585" y="910229"/>
                    <a:pt x="3242846" y="914959"/>
                    <a:pt x="3246945" y="919246"/>
                  </a:cubicBezTo>
                  <a:cubicBezTo>
                    <a:pt x="3250881" y="922941"/>
                    <a:pt x="3256785" y="915550"/>
                    <a:pt x="3260720" y="919246"/>
                  </a:cubicBezTo>
                  <a:cubicBezTo>
                    <a:pt x="3267280" y="924567"/>
                    <a:pt x="3271379" y="896186"/>
                    <a:pt x="3277939" y="901507"/>
                  </a:cubicBezTo>
                  <a:cubicBezTo>
                    <a:pt x="3281792" y="906829"/>
                    <a:pt x="3276381" y="909859"/>
                    <a:pt x="3281382" y="917472"/>
                  </a:cubicBezTo>
                  <a:cubicBezTo>
                    <a:pt x="3286384" y="925085"/>
                    <a:pt x="3300815" y="931663"/>
                    <a:pt x="3307948" y="947184"/>
                  </a:cubicBezTo>
                  <a:cubicBezTo>
                    <a:pt x="3322707" y="963296"/>
                    <a:pt x="3318279" y="994930"/>
                    <a:pt x="3333038" y="1011042"/>
                  </a:cubicBezTo>
                  <a:cubicBezTo>
                    <a:pt x="3349227" y="1017034"/>
                    <a:pt x="3361480" y="1017704"/>
                    <a:pt x="3379144" y="1020148"/>
                  </a:cubicBezTo>
                  <a:lnTo>
                    <a:pt x="3380758" y="1009712"/>
                  </a:lnTo>
                  <a:cubicBezTo>
                    <a:pt x="3379551" y="1005459"/>
                    <a:pt x="3370672" y="1001360"/>
                    <a:pt x="3366983" y="997295"/>
                  </a:cubicBezTo>
                  <a:cubicBezTo>
                    <a:pt x="3363293" y="993230"/>
                    <a:pt x="3368377" y="986208"/>
                    <a:pt x="3365999" y="980443"/>
                  </a:cubicBezTo>
                  <a:cubicBezTo>
                    <a:pt x="3363621" y="974678"/>
                    <a:pt x="3346895" y="969357"/>
                    <a:pt x="3352716" y="962705"/>
                  </a:cubicBezTo>
                  <a:cubicBezTo>
                    <a:pt x="3358537" y="956053"/>
                    <a:pt x="3377478" y="948440"/>
                    <a:pt x="3393548" y="945410"/>
                  </a:cubicBezTo>
                  <a:cubicBezTo>
                    <a:pt x="3409619" y="942380"/>
                    <a:pt x="3429145" y="939203"/>
                    <a:pt x="3449140" y="944523"/>
                  </a:cubicBezTo>
                  <a:cubicBezTo>
                    <a:pt x="3472097" y="939571"/>
                    <a:pt x="3511618" y="930184"/>
                    <a:pt x="3531788" y="922793"/>
                  </a:cubicBezTo>
                  <a:cubicBezTo>
                    <a:pt x="3551958" y="915402"/>
                    <a:pt x="3556878" y="906829"/>
                    <a:pt x="3570161" y="898403"/>
                  </a:cubicBezTo>
                  <a:cubicBezTo>
                    <a:pt x="3583444" y="889977"/>
                    <a:pt x="3599772" y="874975"/>
                    <a:pt x="3611485" y="872239"/>
                  </a:cubicBezTo>
                  <a:cubicBezTo>
                    <a:pt x="3629594" y="865216"/>
                    <a:pt x="3637818" y="883463"/>
                    <a:pt x="3640442" y="883759"/>
                  </a:cubicBezTo>
                  <a:lnTo>
                    <a:pt x="3609025" y="901064"/>
                  </a:lnTo>
                  <a:cubicBezTo>
                    <a:pt x="3608381" y="907717"/>
                    <a:pt x="3631573" y="911190"/>
                    <a:pt x="3639527" y="916142"/>
                  </a:cubicBezTo>
                  <a:cubicBezTo>
                    <a:pt x="3647480" y="921094"/>
                    <a:pt x="3650760" y="929297"/>
                    <a:pt x="3656745" y="930776"/>
                  </a:cubicBezTo>
                  <a:cubicBezTo>
                    <a:pt x="3662730" y="932254"/>
                    <a:pt x="3669208" y="927376"/>
                    <a:pt x="3672488" y="929445"/>
                  </a:cubicBezTo>
                  <a:cubicBezTo>
                    <a:pt x="3675767" y="931515"/>
                    <a:pt x="3683147" y="940384"/>
                    <a:pt x="3684787" y="944966"/>
                  </a:cubicBezTo>
                  <a:cubicBezTo>
                    <a:pt x="3686426" y="949549"/>
                    <a:pt x="3677817" y="952062"/>
                    <a:pt x="3682327" y="956940"/>
                  </a:cubicBezTo>
                  <a:cubicBezTo>
                    <a:pt x="3686837" y="961818"/>
                    <a:pt x="3702579" y="972831"/>
                    <a:pt x="3710860" y="978226"/>
                  </a:cubicBezTo>
                  <a:cubicBezTo>
                    <a:pt x="3719142" y="983622"/>
                    <a:pt x="3728653" y="985174"/>
                    <a:pt x="3732015" y="989312"/>
                  </a:cubicBezTo>
                  <a:cubicBezTo>
                    <a:pt x="3735376" y="993451"/>
                    <a:pt x="3735786" y="999364"/>
                    <a:pt x="3734966" y="1004390"/>
                  </a:cubicBezTo>
                  <a:cubicBezTo>
                    <a:pt x="3734146" y="1009416"/>
                    <a:pt x="3728735" y="1011707"/>
                    <a:pt x="3727095" y="1019468"/>
                  </a:cubicBezTo>
                  <a:cubicBezTo>
                    <a:pt x="3725291" y="1029520"/>
                    <a:pt x="3725701" y="1043119"/>
                    <a:pt x="3721192" y="1049623"/>
                  </a:cubicBezTo>
                  <a:cubicBezTo>
                    <a:pt x="3717174" y="1061301"/>
                    <a:pt x="3704629" y="1055314"/>
                    <a:pt x="3703481" y="1061153"/>
                  </a:cubicBezTo>
                  <a:cubicBezTo>
                    <a:pt x="3700837" y="1072240"/>
                    <a:pt x="3711230" y="1071001"/>
                    <a:pt x="3710860" y="1078005"/>
                  </a:cubicBezTo>
                  <a:cubicBezTo>
                    <a:pt x="3700146" y="1099029"/>
                    <a:pt x="3660841" y="1099423"/>
                    <a:pt x="3667728" y="1115461"/>
                  </a:cubicBezTo>
                  <a:lnTo>
                    <a:pt x="3683311" y="1116586"/>
                  </a:lnTo>
                  <a:cubicBezTo>
                    <a:pt x="3688778" y="1120321"/>
                    <a:pt x="3682983" y="1129742"/>
                    <a:pt x="3690198" y="1138759"/>
                  </a:cubicBezTo>
                  <a:cubicBezTo>
                    <a:pt x="3697414" y="1147776"/>
                    <a:pt x="3715370" y="1162706"/>
                    <a:pt x="3726603" y="1170688"/>
                  </a:cubicBezTo>
                  <a:cubicBezTo>
                    <a:pt x="3736196" y="1177266"/>
                    <a:pt x="3742920" y="1172536"/>
                    <a:pt x="3748249" y="1173792"/>
                  </a:cubicBezTo>
                  <a:cubicBezTo>
                    <a:pt x="3753579" y="1175048"/>
                    <a:pt x="3752841" y="1180222"/>
                    <a:pt x="3756120" y="1182218"/>
                  </a:cubicBezTo>
                  <a:cubicBezTo>
                    <a:pt x="3759400" y="1184213"/>
                    <a:pt x="3761942" y="1178079"/>
                    <a:pt x="3767927" y="1185765"/>
                  </a:cubicBezTo>
                  <a:cubicBezTo>
                    <a:pt x="3773913" y="1193452"/>
                    <a:pt x="3789820" y="1214886"/>
                    <a:pt x="3794493" y="1224347"/>
                  </a:cubicBezTo>
                  <a:cubicBezTo>
                    <a:pt x="3797998" y="1231442"/>
                    <a:pt x="3789779" y="1231879"/>
                    <a:pt x="3790923" y="1236336"/>
                  </a:cubicBezTo>
                  <a:lnTo>
                    <a:pt x="3795969" y="1242528"/>
                  </a:lnTo>
                  <a:cubicBezTo>
                    <a:pt x="3800151" y="1248811"/>
                    <a:pt x="3813088" y="1236308"/>
                    <a:pt x="3824502" y="1244746"/>
                  </a:cubicBezTo>
                  <a:cubicBezTo>
                    <a:pt x="3835917" y="1253184"/>
                    <a:pt x="3859288" y="1284877"/>
                    <a:pt x="3864454" y="1293155"/>
                  </a:cubicBezTo>
                  <a:lnTo>
                    <a:pt x="3850576" y="1311708"/>
                  </a:lnTo>
                  <a:cubicBezTo>
                    <a:pt x="3845393" y="1316057"/>
                    <a:pt x="3839671" y="1312004"/>
                    <a:pt x="3833850" y="1314369"/>
                  </a:cubicBezTo>
                  <a:cubicBezTo>
                    <a:pt x="3828028" y="1316734"/>
                    <a:pt x="3820977" y="1320651"/>
                    <a:pt x="3815647" y="1325899"/>
                  </a:cubicBezTo>
                  <a:cubicBezTo>
                    <a:pt x="3810318" y="1331147"/>
                    <a:pt x="3803594" y="1337799"/>
                    <a:pt x="3798921" y="1344524"/>
                  </a:cubicBezTo>
                  <a:cubicBezTo>
                    <a:pt x="3794247" y="1351250"/>
                    <a:pt x="3794165" y="1361967"/>
                    <a:pt x="3787606" y="1366254"/>
                  </a:cubicBezTo>
                  <a:cubicBezTo>
                    <a:pt x="3778750" y="1373866"/>
                    <a:pt x="3773831" y="1361450"/>
                    <a:pt x="3762516" y="1371575"/>
                  </a:cubicBezTo>
                  <a:cubicBezTo>
                    <a:pt x="3759072" y="1376823"/>
                    <a:pt x="3761450" y="1383549"/>
                    <a:pt x="3758580" y="1387983"/>
                  </a:cubicBezTo>
                  <a:cubicBezTo>
                    <a:pt x="3755711" y="1392418"/>
                    <a:pt x="3743002" y="1395374"/>
                    <a:pt x="3742346" y="1400844"/>
                  </a:cubicBezTo>
                  <a:cubicBezTo>
                    <a:pt x="3741690" y="1406313"/>
                    <a:pt x="3747265" y="1410009"/>
                    <a:pt x="3748741" y="1415035"/>
                  </a:cubicBezTo>
                  <a:cubicBezTo>
                    <a:pt x="3750217" y="1420060"/>
                    <a:pt x="3749725" y="1428117"/>
                    <a:pt x="3756612" y="1430112"/>
                  </a:cubicBezTo>
                  <a:cubicBezTo>
                    <a:pt x="3763500" y="1432108"/>
                    <a:pt x="3780958" y="1422226"/>
                    <a:pt x="3790065" y="1427008"/>
                  </a:cubicBezTo>
                  <a:cubicBezTo>
                    <a:pt x="3786633" y="1441006"/>
                    <a:pt x="3819606" y="1435936"/>
                    <a:pt x="3816173" y="1449934"/>
                  </a:cubicBezTo>
                  <a:lnTo>
                    <a:pt x="3850084" y="1493527"/>
                  </a:lnTo>
                  <a:lnTo>
                    <a:pt x="3854390" y="1496450"/>
                  </a:lnTo>
                  <a:cubicBezTo>
                    <a:pt x="3856723" y="1496145"/>
                    <a:pt x="3854942" y="1488372"/>
                    <a:pt x="3865335" y="1493084"/>
                  </a:cubicBezTo>
                  <a:cubicBezTo>
                    <a:pt x="3879191" y="1499366"/>
                    <a:pt x="3908299" y="1531073"/>
                    <a:pt x="3929289" y="1542751"/>
                  </a:cubicBezTo>
                  <a:cubicBezTo>
                    <a:pt x="3950279" y="1554429"/>
                    <a:pt x="3976517" y="1558346"/>
                    <a:pt x="3991276" y="1563150"/>
                  </a:cubicBezTo>
                  <a:cubicBezTo>
                    <a:pt x="4006034" y="1567954"/>
                    <a:pt x="4009314" y="1575789"/>
                    <a:pt x="4017349" y="1578228"/>
                  </a:cubicBezTo>
                  <a:cubicBezTo>
                    <a:pt x="4025385" y="1580667"/>
                    <a:pt x="4032600" y="1573941"/>
                    <a:pt x="4039487" y="1577785"/>
                  </a:cubicBezTo>
                  <a:cubicBezTo>
                    <a:pt x="4046375" y="1581628"/>
                    <a:pt x="4049654" y="1590423"/>
                    <a:pt x="4059166" y="1594636"/>
                  </a:cubicBezTo>
                  <a:cubicBezTo>
                    <a:pt x="4068677" y="1598849"/>
                    <a:pt x="4083845" y="1601362"/>
                    <a:pt x="4096554" y="1603062"/>
                  </a:cubicBezTo>
                  <a:cubicBezTo>
                    <a:pt x="4109263" y="1604762"/>
                    <a:pt x="4126481" y="1598627"/>
                    <a:pt x="4141322" y="1599514"/>
                  </a:cubicBezTo>
                  <a:cubicBezTo>
                    <a:pt x="4156163" y="1600401"/>
                    <a:pt x="4164034" y="1604392"/>
                    <a:pt x="4174775" y="1612374"/>
                  </a:cubicBezTo>
                  <a:cubicBezTo>
                    <a:pt x="4190928" y="1604392"/>
                    <a:pt x="4207572" y="1585989"/>
                    <a:pt x="4234794" y="1564481"/>
                  </a:cubicBezTo>
                  <a:cubicBezTo>
                    <a:pt x="4249389" y="1559898"/>
                    <a:pt x="4262590" y="1571133"/>
                    <a:pt x="4269723" y="1578228"/>
                  </a:cubicBezTo>
                  <a:cubicBezTo>
                    <a:pt x="4276856" y="1585323"/>
                    <a:pt x="4279808" y="1597888"/>
                    <a:pt x="4277594" y="1607053"/>
                  </a:cubicBezTo>
                  <a:cubicBezTo>
                    <a:pt x="4279644" y="1619174"/>
                    <a:pt x="4260212" y="1635065"/>
                    <a:pt x="4249061" y="1639869"/>
                  </a:cubicBezTo>
                  <a:cubicBezTo>
                    <a:pt x="4237992" y="1651842"/>
                    <a:pt x="4227579" y="1639352"/>
                    <a:pt x="4212656" y="1660268"/>
                  </a:cubicBezTo>
                  <a:cubicBezTo>
                    <a:pt x="4214870" y="1679263"/>
                    <a:pt x="4244572" y="1673472"/>
                    <a:pt x="4248077" y="1678450"/>
                  </a:cubicBezTo>
                  <a:cubicBezTo>
                    <a:pt x="4263742" y="1682904"/>
                    <a:pt x="4268937" y="1672200"/>
                    <a:pt x="4273184" y="1674676"/>
                  </a:cubicBezTo>
                  <a:lnTo>
                    <a:pt x="4277468" y="1682596"/>
                  </a:lnTo>
                  <a:lnTo>
                    <a:pt x="4300224" y="1776455"/>
                  </a:lnTo>
                  <a:cubicBezTo>
                    <a:pt x="4306128" y="1792567"/>
                    <a:pt x="4321870" y="1802028"/>
                    <a:pt x="4327774" y="1818140"/>
                  </a:cubicBezTo>
                  <a:cubicBezTo>
                    <a:pt x="4329004" y="1843344"/>
                    <a:pt x="4315803" y="1895746"/>
                    <a:pt x="4317443" y="1921023"/>
                  </a:cubicBezTo>
                  <a:lnTo>
                    <a:pt x="4318848" y="1931049"/>
                  </a:lnTo>
                  <a:cubicBezTo>
                    <a:pt x="4320688" y="1934556"/>
                    <a:pt x="4324609" y="1925750"/>
                    <a:pt x="4337613" y="1969804"/>
                  </a:cubicBezTo>
                  <a:cubicBezTo>
                    <a:pt x="4364751" y="2071284"/>
                    <a:pt x="4439243" y="2187398"/>
                    <a:pt x="4467224" y="2289300"/>
                  </a:cubicBezTo>
                  <a:lnTo>
                    <a:pt x="4339240" y="2336199"/>
                  </a:lnTo>
                  <a:lnTo>
                    <a:pt x="4295588" y="2412610"/>
                  </a:lnTo>
                  <a:lnTo>
                    <a:pt x="4111192" y="2408421"/>
                  </a:lnTo>
                  <a:lnTo>
                    <a:pt x="4253605" y="2200956"/>
                  </a:lnTo>
                  <a:lnTo>
                    <a:pt x="4229095" y="2137571"/>
                  </a:lnTo>
                  <a:lnTo>
                    <a:pt x="4143622" y="2101744"/>
                  </a:lnTo>
                  <a:lnTo>
                    <a:pt x="4085047" y="2146389"/>
                  </a:lnTo>
                  <a:cubicBezTo>
                    <a:pt x="4057750" y="2131195"/>
                    <a:pt x="4056661" y="2127649"/>
                    <a:pt x="4023833" y="2121366"/>
                  </a:cubicBezTo>
                  <a:cubicBezTo>
                    <a:pt x="3991634" y="2118940"/>
                    <a:pt x="3961923" y="2144027"/>
                    <a:pt x="3897567" y="2141363"/>
                  </a:cubicBezTo>
                  <a:cubicBezTo>
                    <a:pt x="3873266" y="2107190"/>
                    <a:pt x="3864618" y="2037035"/>
                    <a:pt x="3840317" y="2002862"/>
                  </a:cubicBezTo>
                  <a:cubicBezTo>
                    <a:pt x="3826700" y="1990736"/>
                    <a:pt x="3819368" y="1971444"/>
                    <a:pt x="3805751" y="1959318"/>
                  </a:cubicBezTo>
                  <a:lnTo>
                    <a:pt x="3740766" y="1915224"/>
                  </a:lnTo>
                  <a:cubicBezTo>
                    <a:pt x="3731863" y="1917521"/>
                    <a:pt x="3718874" y="1952796"/>
                    <a:pt x="3721535" y="1969791"/>
                  </a:cubicBezTo>
                  <a:cubicBezTo>
                    <a:pt x="3724195" y="1986785"/>
                    <a:pt x="3763329" y="2004607"/>
                    <a:pt x="3756729" y="2017192"/>
                  </a:cubicBezTo>
                  <a:cubicBezTo>
                    <a:pt x="3742589" y="2045762"/>
                    <a:pt x="3707080" y="2027573"/>
                    <a:pt x="3679426" y="2037035"/>
                  </a:cubicBezTo>
                  <a:cubicBezTo>
                    <a:pt x="3651773" y="2046497"/>
                    <a:pt x="3618359" y="2058072"/>
                    <a:pt x="3590811" y="2073964"/>
                  </a:cubicBezTo>
                  <a:cubicBezTo>
                    <a:pt x="3563263" y="2089857"/>
                    <a:pt x="3543570" y="2145801"/>
                    <a:pt x="3520421" y="2163807"/>
                  </a:cubicBezTo>
                  <a:cubicBezTo>
                    <a:pt x="3496644" y="2172442"/>
                    <a:pt x="3508668" y="2161087"/>
                    <a:pt x="3453802" y="2181996"/>
                  </a:cubicBezTo>
                  <a:cubicBezTo>
                    <a:pt x="3435472" y="2201103"/>
                    <a:pt x="3436310" y="2261733"/>
                    <a:pt x="3423007" y="2291681"/>
                  </a:cubicBezTo>
                  <a:cubicBezTo>
                    <a:pt x="3405436" y="2308061"/>
                    <a:pt x="3396296" y="2312258"/>
                    <a:pt x="3387184" y="2322547"/>
                  </a:cubicBezTo>
                  <a:cubicBezTo>
                    <a:pt x="3378071" y="2332835"/>
                    <a:pt x="3380794" y="2347717"/>
                    <a:pt x="3368329" y="2353413"/>
                  </a:cubicBezTo>
                  <a:cubicBezTo>
                    <a:pt x="3352198" y="2365906"/>
                    <a:pt x="3359321" y="2312809"/>
                    <a:pt x="3343190" y="2325303"/>
                  </a:cubicBezTo>
                  <a:cubicBezTo>
                    <a:pt x="3334601" y="2325303"/>
                    <a:pt x="3325965" y="2348240"/>
                    <a:pt x="3309881" y="2349003"/>
                  </a:cubicBezTo>
                  <a:cubicBezTo>
                    <a:pt x="3293796" y="2349767"/>
                    <a:pt x="3287130" y="2374211"/>
                    <a:pt x="3280971" y="2387035"/>
                  </a:cubicBezTo>
                  <a:cubicBezTo>
                    <a:pt x="3280593" y="2401476"/>
                    <a:pt x="3280217" y="2415917"/>
                    <a:pt x="3279840" y="2430358"/>
                  </a:cubicBezTo>
                  <a:lnTo>
                    <a:pt x="3264843" y="2422946"/>
                  </a:lnTo>
                  <a:cubicBezTo>
                    <a:pt x="3263080" y="2420179"/>
                    <a:pt x="3261229" y="2417680"/>
                    <a:pt x="3258220" y="2416574"/>
                  </a:cubicBezTo>
                  <a:cubicBezTo>
                    <a:pt x="3243128" y="2398466"/>
                    <a:pt x="3230038" y="2366872"/>
                    <a:pt x="3205553" y="2359476"/>
                  </a:cubicBezTo>
                  <a:cubicBezTo>
                    <a:pt x="3185107" y="2368699"/>
                    <a:pt x="3108392" y="2432545"/>
                    <a:pt x="3060413" y="2478279"/>
                  </a:cubicBezTo>
                  <a:cubicBezTo>
                    <a:pt x="3028780" y="2459907"/>
                    <a:pt x="3044872" y="2477013"/>
                    <a:pt x="2983700" y="2443207"/>
                  </a:cubicBezTo>
                  <a:cubicBezTo>
                    <a:pt x="2953122" y="2447897"/>
                    <a:pt x="2898850" y="2486873"/>
                    <a:pt x="2866172" y="2507773"/>
                  </a:cubicBezTo>
                  <a:cubicBezTo>
                    <a:pt x="2833494" y="2528673"/>
                    <a:pt x="2804429" y="2562007"/>
                    <a:pt x="2787633" y="2568607"/>
                  </a:cubicBezTo>
                  <a:cubicBezTo>
                    <a:pt x="2770837" y="2575206"/>
                    <a:pt x="2774556" y="2552825"/>
                    <a:pt x="2765397" y="2547372"/>
                  </a:cubicBezTo>
                  <a:cubicBezTo>
                    <a:pt x="2756238" y="2541921"/>
                    <a:pt x="2739767" y="2548711"/>
                    <a:pt x="2738567" y="2543929"/>
                  </a:cubicBezTo>
                  <a:cubicBezTo>
                    <a:pt x="2737367" y="2539147"/>
                    <a:pt x="2768996" y="2525277"/>
                    <a:pt x="2774558" y="2518677"/>
                  </a:cubicBezTo>
                  <a:cubicBezTo>
                    <a:pt x="2780121" y="2512078"/>
                    <a:pt x="2774122" y="2506626"/>
                    <a:pt x="2771941" y="2504330"/>
                  </a:cubicBezTo>
                  <a:cubicBezTo>
                    <a:pt x="2769759" y="2502034"/>
                    <a:pt x="2753945" y="2501556"/>
                    <a:pt x="2745111" y="2504904"/>
                  </a:cubicBezTo>
                  <a:cubicBezTo>
                    <a:pt x="2736277" y="2508252"/>
                    <a:pt x="2725079" y="2524396"/>
                    <a:pt x="2718936" y="2524416"/>
                  </a:cubicBezTo>
                  <a:cubicBezTo>
                    <a:pt x="2712792" y="2524437"/>
                    <a:pt x="2717627" y="2503327"/>
                    <a:pt x="2707597" y="2507898"/>
                  </a:cubicBezTo>
                  <a:cubicBezTo>
                    <a:pt x="2681970" y="2518344"/>
                    <a:pt x="2690490" y="2527252"/>
                    <a:pt x="2669227" y="2533473"/>
                  </a:cubicBezTo>
                  <a:cubicBezTo>
                    <a:pt x="2652358" y="2530392"/>
                    <a:pt x="2647150" y="2515581"/>
                    <a:pt x="2631903" y="2508347"/>
                  </a:cubicBezTo>
                  <a:cubicBezTo>
                    <a:pt x="2616656" y="2505131"/>
                    <a:pt x="2597592" y="2509298"/>
                    <a:pt x="2583632" y="2508437"/>
                  </a:cubicBezTo>
                  <a:cubicBezTo>
                    <a:pt x="2561269" y="2511710"/>
                    <a:pt x="2560808" y="2523333"/>
                    <a:pt x="2543561" y="2522121"/>
                  </a:cubicBezTo>
                  <a:cubicBezTo>
                    <a:pt x="2526315" y="2520909"/>
                    <a:pt x="2529082" y="2518740"/>
                    <a:pt x="2505019" y="2511494"/>
                  </a:cubicBezTo>
                  <a:cubicBezTo>
                    <a:pt x="2503507" y="2487358"/>
                    <a:pt x="2528996" y="2502435"/>
                    <a:pt x="2525901" y="2475544"/>
                  </a:cubicBezTo>
                  <a:cubicBezTo>
                    <a:pt x="2511821" y="2462298"/>
                    <a:pt x="2440300" y="2464203"/>
                    <a:pt x="2421672" y="2455158"/>
                  </a:cubicBezTo>
                  <a:cubicBezTo>
                    <a:pt x="2405008" y="2443818"/>
                    <a:pt x="2432364" y="2412327"/>
                    <a:pt x="2411751" y="2410605"/>
                  </a:cubicBezTo>
                  <a:cubicBezTo>
                    <a:pt x="2385536" y="2407808"/>
                    <a:pt x="2380959" y="2425852"/>
                    <a:pt x="2352540" y="2431812"/>
                  </a:cubicBezTo>
                  <a:cubicBezTo>
                    <a:pt x="2325430" y="2428590"/>
                    <a:pt x="2279714" y="2384201"/>
                    <a:pt x="2259865" y="2386497"/>
                  </a:cubicBezTo>
                  <a:cubicBezTo>
                    <a:pt x="2239735" y="2391214"/>
                    <a:pt x="2230226" y="2400467"/>
                    <a:pt x="2230767" y="2410785"/>
                  </a:cubicBezTo>
                  <a:cubicBezTo>
                    <a:pt x="2221388" y="2415950"/>
                    <a:pt x="2197834" y="2409362"/>
                    <a:pt x="2185614" y="2410785"/>
                  </a:cubicBezTo>
                  <a:cubicBezTo>
                    <a:pt x="2173395" y="2412207"/>
                    <a:pt x="2169992" y="2420182"/>
                    <a:pt x="2157449" y="2419321"/>
                  </a:cubicBezTo>
                  <a:cubicBezTo>
                    <a:pt x="2143645" y="2394387"/>
                    <a:pt x="2143293" y="2387052"/>
                    <a:pt x="2132609" y="2376351"/>
                  </a:cubicBezTo>
                  <a:cubicBezTo>
                    <a:pt x="2121926" y="2365650"/>
                    <a:pt x="2097475" y="2366024"/>
                    <a:pt x="2093347" y="2355117"/>
                  </a:cubicBezTo>
                  <a:cubicBezTo>
                    <a:pt x="2089218" y="2344210"/>
                    <a:pt x="2102713" y="2334726"/>
                    <a:pt x="2094751" y="2329274"/>
                  </a:cubicBezTo>
                  <a:cubicBezTo>
                    <a:pt x="2075779" y="2320008"/>
                    <a:pt x="2076948" y="2320047"/>
                    <a:pt x="2058722" y="2312098"/>
                  </a:cubicBezTo>
                  <a:cubicBezTo>
                    <a:pt x="2040497" y="2304150"/>
                    <a:pt x="1999680" y="2285855"/>
                    <a:pt x="1983434" y="2282157"/>
                  </a:cubicBezTo>
                  <a:cubicBezTo>
                    <a:pt x="1967188" y="2278460"/>
                    <a:pt x="1973638" y="2284090"/>
                    <a:pt x="1961248" y="2289916"/>
                  </a:cubicBezTo>
                  <a:cubicBezTo>
                    <a:pt x="1939852" y="2288938"/>
                    <a:pt x="1929003" y="2266627"/>
                    <a:pt x="1898808" y="2227658"/>
                  </a:cubicBezTo>
                  <a:cubicBezTo>
                    <a:pt x="1882960" y="2216369"/>
                    <a:pt x="1844541" y="2261658"/>
                    <a:pt x="1829631" y="2262145"/>
                  </a:cubicBezTo>
                  <a:cubicBezTo>
                    <a:pt x="1814720" y="2262632"/>
                    <a:pt x="1823810" y="2241690"/>
                    <a:pt x="1809345" y="2230581"/>
                  </a:cubicBezTo>
                  <a:cubicBezTo>
                    <a:pt x="1785180" y="2233979"/>
                    <a:pt x="1755780" y="2257591"/>
                    <a:pt x="1745092" y="2251565"/>
                  </a:cubicBezTo>
                  <a:cubicBezTo>
                    <a:pt x="1742816" y="2235396"/>
                    <a:pt x="1733749" y="2232977"/>
                    <a:pt x="1729510" y="2214512"/>
                  </a:cubicBezTo>
                  <a:lnTo>
                    <a:pt x="1705618" y="2206740"/>
                  </a:lnTo>
                  <a:cubicBezTo>
                    <a:pt x="1691175" y="2208794"/>
                    <a:pt x="1670399" y="2255843"/>
                    <a:pt x="1663418" y="2275919"/>
                  </a:cubicBezTo>
                  <a:cubicBezTo>
                    <a:pt x="1656437" y="2295995"/>
                    <a:pt x="1670939" y="2316772"/>
                    <a:pt x="1663731" y="2328916"/>
                  </a:cubicBezTo>
                  <a:cubicBezTo>
                    <a:pt x="1656523" y="2341059"/>
                    <a:pt x="1634011" y="2340391"/>
                    <a:pt x="1620170" y="2348780"/>
                  </a:cubicBezTo>
                  <a:cubicBezTo>
                    <a:pt x="1606330" y="2357169"/>
                    <a:pt x="1597474" y="2374751"/>
                    <a:pt x="1580688" y="2379250"/>
                  </a:cubicBezTo>
                  <a:cubicBezTo>
                    <a:pt x="1563902" y="2383749"/>
                    <a:pt x="1550817" y="2360861"/>
                    <a:pt x="1519454" y="2375777"/>
                  </a:cubicBezTo>
                  <a:cubicBezTo>
                    <a:pt x="1469563" y="2411807"/>
                    <a:pt x="1501683" y="2394372"/>
                    <a:pt x="1485309" y="2425889"/>
                  </a:cubicBezTo>
                  <a:cubicBezTo>
                    <a:pt x="1451499" y="2431054"/>
                    <a:pt x="1442985" y="2411681"/>
                    <a:pt x="1429803" y="2409063"/>
                  </a:cubicBezTo>
                  <a:cubicBezTo>
                    <a:pt x="1416621" y="2406445"/>
                    <a:pt x="1410244" y="2403046"/>
                    <a:pt x="1406217" y="2410184"/>
                  </a:cubicBezTo>
                  <a:cubicBezTo>
                    <a:pt x="1403284" y="2437835"/>
                    <a:pt x="1414472" y="2436825"/>
                    <a:pt x="1402426" y="2456484"/>
                  </a:cubicBezTo>
                  <a:cubicBezTo>
                    <a:pt x="1372888" y="2459975"/>
                    <a:pt x="1354092" y="2473841"/>
                    <a:pt x="1318897" y="2478434"/>
                  </a:cubicBezTo>
                  <a:lnTo>
                    <a:pt x="1198693" y="2431178"/>
                  </a:lnTo>
                  <a:cubicBezTo>
                    <a:pt x="1134630" y="2471956"/>
                    <a:pt x="1130312" y="2465873"/>
                    <a:pt x="1097044" y="2493616"/>
                  </a:cubicBezTo>
                  <a:cubicBezTo>
                    <a:pt x="1096667" y="2539070"/>
                    <a:pt x="1089967" y="2573298"/>
                    <a:pt x="1089590" y="2618752"/>
                  </a:cubicBezTo>
                  <a:lnTo>
                    <a:pt x="911856" y="2596704"/>
                  </a:lnTo>
                  <a:cubicBezTo>
                    <a:pt x="900250" y="2618127"/>
                    <a:pt x="918830" y="2644510"/>
                    <a:pt x="897168" y="2647192"/>
                  </a:cubicBezTo>
                  <a:lnTo>
                    <a:pt x="742166" y="2624264"/>
                  </a:lnTo>
                  <a:lnTo>
                    <a:pt x="691725" y="2547189"/>
                  </a:lnTo>
                  <a:cubicBezTo>
                    <a:pt x="669278" y="2521460"/>
                    <a:pt x="617193" y="2520286"/>
                    <a:pt x="565292" y="2472688"/>
                  </a:cubicBezTo>
                  <a:cubicBezTo>
                    <a:pt x="513391" y="2425090"/>
                    <a:pt x="430906" y="2281187"/>
                    <a:pt x="380316" y="2261601"/>
                  </a:cubicBezTo>
                  <a:cubicBezTo>
                    <a:pt x="329727" y="2242014"/>
                    <a:pt x="321610" y="2324424"/>
                    <a:pt x="277498" y="2325459"/>
                  </a:cubicBezTo>
                  <a:cubicBezTo>
                    <a:pt x="233385" y="2326494"/>
                    <a:pt x="168289" y="2247020"/>
                    <a:pt x="122039" y="2229671"/>
                  </a:cubicBezTo>
                  <a:cubicBezTo>
                    <a:pt x="75790" y="2212323"/>
                    <a:pt x="15742" y="2234304"/>
                    <a:pt x="0" y="2221369"/>
                  </a:cubicBezTo>
                  <a:lnTo>
                    <a:pt x="21188" y="2190203"/>
                  </a:lnTo>
                  <a:cubicBezTo>
                    <a:pt x="31683" y="2156353"/>
                    <a:pt x="31847" y="2114963"/>
                    <a:pt x="42342" y="2081112"/>
                  </a:cubicBezTo>
                  <a:cubicBezTo>
                    <a:pt x="57019" y="2062856"/>
                    <a:pt x="83175" y="2078230"/>
                    <a:pt x="98917" y="2073130"/>
                  </a:cubicBezTo>
                  <a:cubicBezTo>
                    <a:pt x="114660" y="2068030"/>
                    <a:pt x="104657" y="2048296"/>
                    <a:pt x="121547" y="2037210"/>
                  </a:cubicBezTo>
                  <a:cubicBezTo>
                    <a:pt x="138438" y="2026123"/>
                    <a:pt x="183124" y="2014076"/>
                    <a:pt x="200260" y="2006611"/>
                  </a:cubicBezTo>
                  <a:cubicBezTo>
                    <a:pt x="217397" y="1999146"/>
                    <a:pt x="210509" y="1988651"/>
                    <a:pt x="217971" y="1983994"/>
                  </a:cubicBezTo>
                  <a:cubicBezTo>
                    <a:pt x="225432" y="1979338"/>
                    <a:pt x="240191" y="1987025"/>
                    <a:pt x="245028" y="1978673"/>
                  </a:cubicBezTo>
                  <a:cubicBezTo>
                    <a:pt x="253884" y="1967956"/>
                    <a:pt x="248308" y="1957091"/>
                    <a:pt x="253392" y="1942309"/>
                  </a:cubicBezTo>
                  <a:cubicBezTo>
                    <a:pt x="264051" y="1921393"/>
                    <a:pt x="245028" y="1890350"/>
                    <a:pt x="264215" y="1881111"/>
                  </a:cubicBezTo>
                  <a:cubicBezTo>
                    <a:pt x="285697" y="1887911"/>
                    <a:pt x="323413" y="1887172"/>
                    <a:pt x="350799" y="1878894"/>
                  </a:cubicBezTo>
                  <a:cubicBezTo>
                    <a:pt x="366624" y="1876899"/>
                    <a:pt x="352849" y="1931518"/>
                    <a:pt x="377857" y="1923684"/>
                  </a:cubicBezTo>
                  <a:cubicBezTo>
                    <a:pt x="383678" y="1922280"/>
                    <a:pt x="408194" y="1887911"/>
                    <a:pt x="410326" y="1870468"/>
                  </a:cubicBezTo>
                  <a:cubicBezTo>
                    <a:pt x="412458" y="1853026"/>
                    <a:pt x="387040" y="1833440"/>
                    <a:pt x="390647" y="1819027"/>
                  </a:cubicBezTo>
                  <a:cubicBezTo>
                    <a:pt x="395567" y="1795745"/>
                    <a:pt x="409752" y="1799293"/>
                    <a:pt x="407374" y="1783994"/>
                  </a:cubicBezTo>
                  <a:cubicBezTo>
                    <a:pt x="408030" y="1751843"/>
                    <a:pt x="392999" y="1744034"/>
                    <a:pt x="392615" y="1725457"/>
                  </a:cubicBezTo>
                  <a:cubicBezTo>
                    <a:pt x="392997" y="1724961"/>
                    <a:pt x="388950" y="1696972"/>
                    <a:pt x="389332" y="1696477"/>
                  </a:cubicBezTo>
                  <a:lnTo>
                    <a:pt x="355719" y="1666033"/>
                  </a:lnTo>
                  <a:cubicBezTo>
                    <a:pt x="340769" y="1654086"/>
                    <a:pt x="312590" y="1671650"/>
                    <a:pt x="293732" y="1666477"/>
                  </a:cubicBezTo>
                  <a:cubicBezTo>
                    <a:pt x="274874" y="1661303"/>
                    <a:pt x="252490" y="1643934"/>
                    <a:pt x="242569" y="1634991"/>
                  </a:cubicBezTo>
                  <a:cubicBezTo>
                    <a:pt x="230270" y="1624939"/>
                    <a:pt x="246996" y="1606905"/>
                    <a:pt x="234697" y="1596853"/>
                  </a:cubicBezTo>
                  <a:cubicBezTo>
                    <a:pt x="221742" y="1588723"/>
                    <a:pt x="191569" y="1595671"/>
                    <a:pt x="178614" y="1587541"/>
                  </a:cubicBezTo>
                  <a:cubicBezTo>
                    <a:pt x="175089" y="1571872"/>
                    <a:pt x="193865" y="1543638"/>
                    <a:pt x="196325" y="1517917"/>
                  </a:cubicBezTo>
                  <a:cubicBezTo>
                    <a:pt x="198784" y="1492197"/>
                    <a:pt x="166632" y="1455273"/>
                    <a:pt x="166315" y="1431443"/>
                  </a:cubicBezTo>
                  <a:cubicBezTo>
                    <a:pt x="165999" y="1407613"/>
                    <a:pt x="188030" y="1385285"/>
                    <a:pt x="194426" y="1374938"/>
                  </a:cubicBezTo>
                  <a:lnTo>
                    <a:pt x="231746" y="1371132"/>
                  </a:lnTo>
                  <a:cubicBezTo>
                    <a:pt x="251096" y="1343785"/>
                    <a:pt x="266019" y="1343490"/>
                    <a:pt x="286353" y="1333881"/>
                  </a:cubicBezTo>
                  <a:cubicBezTo>
                    <a:pt x="303899" y="1322647"/>
                    <a:pt x="309639" y="1300770"/>
                    <a:pt x="327185" y="1289535"/>
                  </a:cubicBezTo>
                  <a:cubicBezTo>
                    <a:pt x="341534" y="1286505"/>
                    <a:pt x="355063" y="1297813"/>
                    <a:pt x="360638" y="1305056"/>
                  </a:cubicBezTo>
                  <a:cubicBezTo>
                    <a:pt x="366214" y="1312300"/>
                    <a:pt x="340485" y="1322169"/>
                    <a:pt x="360638" y="1332994"/>
                  </a:cubicBezTo>
                  <a:cubicBezTo>
                    <a:pt x="380791" y="1343820"/>
                    <a:pt x="421948" y="1316497"/>
                    <a:pt x="425473" y="1314132"/>
                  </a:cubicBezTo>
                  <a:lnTo>
                    <a:pt x="397043" y="1297517"/>
                  </a:lnTo>
                  <a:cubicBezTo>
                    <a:pt x="387631" y="1293862"/>
                    <a:pt x="379332" y="1289905"/>
                    <a:pt x="370969" y="1288205"/>
                  </a:cubicBezTo>
                  <a:cubicBezTo>
                    <a:pt x="362606" y="1286505"/>
                    <a:pt x="348667" y="1294191"/>
                    <a:pt x="346863" y="1287318"/>
                  </a:cubicBezTo>
                  <a:cubicBezTo>
                    <a:pt x="345059" y="1280444"/>
                    <a:pt x="357113" y="1259454"/>
                    <a:pt x="358178" y="1250954"/>
                  </a:cubicBezTo>
                  <a:cubicBezTo>
                    <a:pt x="359244" y="1242455"/>
                    <a:pt x="354489" y="1244376"/>
                    <a:pt x="353259" y="1236320"/>
                  </a:cubicBezTo>
                  <a:cubicBezTo>
                    <a:pt x="370231" y="1223829"/>
                    <a:pt x="428528" y="1190274"/>
                    <a:pt x="455586" y="1176896"/>
                  </a:cubicBezTo>
                  <a:cubicBezTo>
                    <a:pt x="482643" y="1163519"/>
                    <a:pt x="496008" y="1156275"/>
                    <a:pt x="515604" y="1150289"/>
                  </a:cubicBezTo>
                  <a:cubicBezTo>
                    <a:pt x="535201" y="1144302"/>
                    <a:pt x="555207" y="1142898"/>
                    <a:pt x="573163" y="1140976"/>
                  </a:cubicBezTo>
                  <a:cubicBezTo>
                    <a:pt x="591120" y="1139054"/>
                    <a:pt x="606616" y="1144893"/>
                    <a:pt x="623343" y="1144524"/>
                  </a:cubicBezTo>
                  <a:cubicBezTo>
                    <a:pt x="640069" y="1144154"/>
                    <a:pt x="659584" y="1131072"/>
                    <a:pt x="673522" y="1138759"/>
                  </a:cubicBezTo>
                  <a:cubicBezTo>
                    <a:pt x="695578" y="1145928"/>
                    <a:pt x="687297" y="1164036"/>
                    <a:pt x="705499" y="1183992"/>
                  </a:cubicBezTo>
                  <a:cubicBezTo>
                    <a:pt x="716322" y="1191900"/>
                    <a:pt x="728621" y="1191900"/>
                    <a:pt x="738461" y="1192417"/>
                  </a:cubicBezTo>
                  <a:cubicBezTo>
                    <a:pt x="748300" y="1192935"/>
                    <a:pt x="762976" y="1177414"/>
                    <a:pt x="764534" y="1187096"/>
                  </a:cubicBezTo>
                  <a:cubicBezTo>
                    <a:pt x="774537" y="1196482"/>
                    <a:pt x="739527" y="1217621"/>
                    <a:pt x="747808" y="1244302"/>
                  </a:cubicBezTo>
                  <a:cubicBezTo>
                    <a:pt x="749202" y="1259454"/>
                    <a:pt x="758549" y="1279631"/>
                    <a:pt x="772897" y="1278005"/>
                  </a:cubicBezTo>
                  <a:cubicBezTo>
                    <a:pt x="807762" y="1281740"/>
                    <a:pt x="830167" y="1255328"/>
                    <a:pt x="851610" y="1230555"/>
                  </a:cubicBezTo>
                  <a:cubicBezTo>
                    <a:pt x="867763" y="1244967"/>
                    <a:pt x="875880" y="1263371"/>
                    <a:pt x="889983" y="1270023"/>
                  </a:cubicBezTo>
                  <a:cubicBezTo>
                    <a:pt x="904086" y="1276675"/>
                    <a:pt x="927946" y="1261376"/>
                    <a:pt x="936227" y="1270466"/>
                  </a:cubicBezTo>
                  <a:cubicBezTo>
                    <a:pt x="933603" y="1290718"/>
                    <a:pt x="935981" y="1290644"/>
                    <a:pt x="943114" y="1299291"/>
                  </a:cubicBezTo>
                  <a:cubicBezTo>
                    <a:pt x="947296" y="1307052"/>
                    <a:pt x="965580" y="1307052"/>
                    <a:pt x="970664" y="1311708"/>
                  </a:cubicBezTo>
                  <a:cubicBezTo>
                    <a:pt x="975747" y="1316364"/>
                    <a:pt x="967832" y="1324804"/>
                    <a:pt x="973616" y="1327229"/>
                  </a:cubicBezTo>
                  <a:cubicBezTo>
                    <a:pt x="982433" y="1332611"/>
                    <a:pt x="994459" y="1333134"/>
                    <a:pt x="996017" y="1331582"/>
                  </a:cubicBezTo>
                  <a:lnTo>
                    <a:pt x="988374" y="1313039"/>
                  </a:lnTo>
                  <a:cubicBezTo>
                    <a:pt x="991528" y="1306696"/>
                    <a:pt x="1005839" y="1290866"/>
                    <a:pt x="1011988" y="1285988"/>
                  </a:cubicBezTo>
                  <a:cubicBezTo>
                    <a:pt x="1016600" y="1282329"/>
                    <a:pt x="1020705" y="1288773"/>
                    <a:pt x="1025271" y="1283770"/>
                  </a:cubicBezTo>
                  <a:cubicBezTo>
                    <a:pt x="1027157" y="1273349"/>
                    <a:pt x="1027731" y="1241494"/>
                    <a:pt x="1026255" y="1230998"/>
                  </a:cubicBezTo>
                  <a:cubicBezTo>
                    <a:pt x="1025148" y="1223127"/>
                    <a:pt x="1016662" y="1225691"/>
                    <a:pt x="1016416" y="1220799"/>
                  </a:cubicBezTo>
                  <a:cubicBezTo>
                    <a:pt x="1021991" y="1207495"/>
                    <a:pt x="1050197" y="1208382"/>
                    <a:pt x="1055772" y="1195078"/>
                  </a:cubicBezTo>
                  <a:cubicBezTo>
                    <a:pt x="1055444" y="1184435"/>
                    <a:pt x="1035356" y="1179335"/>
                    <a:pt x="1037078" y="1171131"/>
                  </a:cubicBezTo>
                  <a:cubicBezTo>
                    <a:pt x="1038800" y="1162927"/>
                    <a:pt x="1052247" y="1149328"/>
                    <a:pt x="1060200" y="1142306"/>
                  </a:cubicBezTo>
                  <a:cubicBezTo>
                    <a:pt x="1068153" y="1135285"/>
                    <a:pt x="1084634" y="1133437"/>
                    <a:pt x="1084798" y="1129003"/>
                  </a:cubicBezTo>
                  <a:cubicBezTo>
                    <a:pt x="1085782" y="1124124"/>
                    <a:pt x="1066103" y="1124124"/>
                    <a:pt x="1067087" y="1119246"/>
                  </a:cubicBezTo>
                  <a:cubicBezTo>
                    <a:pt x="1068399" y="1113777"/>
                    <a:pt x="1066759" y="1106977"/>
                    <a:pt x="1076434" y="1104612"/>
                  </a:cubicBezTo>
                  <a:cubicBezTo>
                    <a:pt x="1082092" y="1102691"/>
                    <a:pt x="1086684" y="1118581"/>
                    <a:pt x="1095621" y="1118803"/>
                  </a:cubicBezTo>
                  <a:cubicBezTo>
                    <a:pt x="1104558" y="1119025"/>
                    <a:pt x="1123170" y="1114442"/>
                    <a:pt x="1130058" y="1105943"/>
                  </a:cubicBezTo>
                  <a:cubicBezTo>
                    <a:pt x="1141045" y="1098108"/>
                    <a:pt x="1148260" y="1072535"/>
                    <a:pt x="1142357" y="1056718"/>
                  </a:cubicBezTo>
                  <a:cubicBezTo>
                    <a:pt x="1166954" y="1042823"/>
                    <a:pt x="1178761" y="1045336"/>
                    <a:pt x="1189092" y="1027007"/>
                  </a:cubicBezTo>
                  <a:cubicBezTo>
                    <a:pt x="1194504" y="1015329"/>
                    <a:pt x="1191060" y="1004538"/>
                    <a:pt x="1173350" y="985321"/>
                  </a:cubicBezTo>
                  <a:cubicBezTo>
                    <a:pt x="1191781" y="953581"/>
                    <a:pt x="1236286" y="925832"/>
                    <a:pt x="1263572" y="902518"/>
                  </a:cubicBezTo>
                  <a:lnTo>
                    <a:pt x="1337446" y="901188"/>
                  </a:lnTo>
                  <a:cubicBezTo>
                    <a:pt x="1377203" y="906468"/>
                    <a:pt x="1415976" y="919730"/>
                    <a:pt x="1456717" y="917028"/>
                  </a:cubicBezTo>
                  <a:cubicBezTo>
                    <a:pt x="1513082" y="912130"/>
                    <a:pt x="1548057" y="887169"/>
                    <a:pt x="1570850" y="879778"/>
                  </a:cubicBezTo>
                  <a:cubicBezTo>
                    <a:pt x="1585773" y="879482"/>
                    <a:pt x="1581100" y="882808"/>
                    <a:pt x="1593480" y="879334"/>
                  </a:cubicBezTo>
                  <a:cubicBezTo>
                    <a:pt x="1605861" y="875861"/>
                    <a:pt x="1626606" y="860265"/>
                    <a:pt x="1645136" y="858935"/>
                  </a:cubicBezTo>
                  <a:cubicBezTo>
                    <a:pt x="1667438" y="856422"/>
                    <a:pt x="1690724" y="867582"/>
                    <a:pt x="1704663" y="864700"/>
                  </a:cubicBezTo>
                  <a:cubicBezTo>
                    <a:pt x="1724156" y="861374"/>
                    <a:pt x="1724187" y="850024"/>
                    <a:pt x="1726801" y="853170"/>
                  </a:cubicBezTo>
                  <a:cubicBezTo>
                    <a:pt x="1746597" y="880570"/>
                    <a:pt x="1725407" y="906385"/>
                    <a:pt x="1725325" y="922350"/>
                  </a:cubicBezTo>
                  <a:cubicBezTo>
                    <a:pt x="1725243" y="938315"/>
                    <a:pt x="1729260" y="934471"/>
                    <a:pt x="1730244" y="943193"/>
                  </a:cubicBezTo>
                  <a:cubicBezTo>
                    <a:pt x="1731228" y="951914"/>
                    <a:pt x="1724341" y="965144"/>
                    <a:pt x="1731228" y="974678"/>
                  </a:cubicBezTo>
                  <a:cubicBezTo>
                    <a:pt x="1738280" y="988647"/>
                    <a:pt x="1756892" y="998699"/>
                    <a:pt x="1767633" y="1006164"/>
                  </a:cubicBezTo>
                  <a:cubicBezTo>
                    <a:pt x="1780260" y="1008233"/>
                    <a:pt x="1792887" y="1005868"/>
                    <a:pt x="1805514" y="1007938"/>
                  </a:cubicBezTo>
                  <a:cubicBezTo>
                    <a:pt x="1812401" y="1006829"/>
                    <a:pt x="1813795" y="998034"/>
                    <a:pt x="1808957" y="995077"/>
                  </a:cubicBezTo>
                  <a:cubicBezTo>
                    <a:pt x="1804120" y="992121"/>
                    <a:pt x="1785179" y="999142"/>
                    <a:pt x="1775504" y="995521"/>
                  </a:cubicBezTo>
                  <a:cubicBezTo>
                    <a:pt x="1765829" y="991899"/>
                    <a:pt x="1768848" y="986751"/>
                    <a:pt x="1750906" y="973348"/>
                  </a:cubicBezTo>
                  <a:cubicBezTo>
                    <a:pt x="1750251" y="960783"/>
                    <a:pt x="1743445" y="923163"/>
                    <a:pt x="1750415" y="905942"/>
                  </a:cubicBezTo>
                  <a:cubicBezTo>
                    <a:pt x="1774602" y="896703"/>
                    <a:pt x="1797232" y="891382"/>
                    <a:pt x="1792723" y="870022"/>
                  </a:cubicBezTo>
                  <a:cubicBezTo>
                    <a:pt x="1796986" y="863665"/>
                    <a:pt x="1782556" y="863518"/>
                    <a:pt x="1775996" y="863370"/>
                  </a:cubicBezTo>
                  <a:cubicBezTo>
                    <a:pt x="1769437" y="863222"/>
                    <a:pt x="1758435" y="870565"/>
                    <a:pt x="1753366" y="869135"/>
                  </a:cubicBezTo>
                  <a:cubicBezTo>
                    <a:pt x="1745510" y="867335"/>
                    <a:pt x="1738863" y="863806"/>
                    <a:pt x="1745586" y="859224"/>
                  </a:cubicBezTo>
                  <a:cubicBezTo>
                    <a:pt x="1762282" y="850554"/>
                    <a:pt x="1777503" y="851197"/>
                    <a:pt x="1795674" y="833214"/>
                  </a:cubicBezTo>
                  <a:cubicBezTo>
                    <a:pt x="1813713" y="807937"/>
                    <a:pt x="1836671" y="772017"/>
                    <a:pt x="1858153" y="751174"/>
                  </a:cubicBezTo>
                  <a:cubicBezTo>
                    <a:pt x="1903359" y="715199"/>
                    <a:pt x="1970704" y="703170"/>
                    <a:pt x="2015911" y="667195"/>
                  </a:cubicBezTo>
                  <a:lnTo>
                    <a:pt x="2042637" y="633214"/>
                  </a:lnTo>
                  <a:cubicBezTo>
                    <a:pt x="2051492" y="620944"/>
                    <a:pt x="2057395" y="605571"/>
                    <a:pt x="2066250" y="593302"/>
                  </a:cubicBezTo>
                  <a:cubicBezTo>
                    <a:pt x="2075762" y="577190"/>
                    <a:pt x="2085929" y="552430"/>
                    <a:pt x="2096752" y="533435"/>
                  </a:cubicBezTo>
                  <a:cubicBezTo>
                    <a:pt x="2107575" y="514440"/>
                    <a:pt x="2127991" y="509414"/>
                    <a:pt x="2140536" y="493080"/>
                  </a:cubicBezTo>
                  <a:cubicBezTo>
                    <a:pt x="2153081" y="476746"/>
                    <a:pt x="2166282" y="459155"/>
                    <a:pt x="2178417" y="437204"/>
                  </a:cubicBezTo>
                  <a:cubicBezTo>
                    <a:pt x="2190551" y="415253"/>
                    <a:pt x="2200730" y="376519"/>
                    <a:pt x="2213345" y="361372"/>
                  </a:cubicBezTo>
                  <a:cubicBezTo>
                    <a:pt x="2220866" y="350296"/>
                    <a:pt x="2243145" y="340550"/>
                    <a:pt x="2247714" y="344552"/>
                  </a:cubicBezTo>
                  <a:close/>
                  <a:moveTo>
                    <a:pt x="2962798" y="120578"/>
                  </a:moveTo>
                  <a:lnTo>
                    <a:pt x="2969625" y="120578"/>
                  </a:lnTo>
                  <a:lnTo>
                    <a:pt x="2980468" y="123389"/>
                  </a:lnTo>
                  <a:lnTo>
                    <a:pt x="2982878" y="130216"/>
                  </a:lnTo>
                  <a:lnTo>
                    <a:pt x="2982476" y="135437"/>
                  </a:lnTo>
                  <a:lnTo>
                    <a:pt x="2984083" y="139854"/>
                  </a:lnTo>
                  <a:cubicBezTo>
                    <a:pt x="2984217" y="141327"/>
                    <a:pt x="2984350" y="142799"/>
                    <a:pt x="2984484" y="144272"/>
                  </a:cubicBezTo>
                  <a:lnTo>
                    <a:pt x="2987295" y="149091"/>
                  </a:lnTo>
                  <a:lnTo>
                    <a:pt x="2988500" y="153508"/>
                  </a:lnTo>
                  <a:lnTo>
                    <a:pt x="2989705" y="156320"/>
                  </a:lnTo>
                  <a:lnTo>
                    <a:pt x="2992115" y="158729"/>
                  </a:lnTo>
                  <a:lnTo>
                    <a:pt x="2992918" y="162745"/>
                  </a:lnTo>
                  <a:lnTo>
                    <a:pt x="2992115" y="166761"/>
                  </a:lnTo>
                  <a:lnTo>
                    <a:pt x="2994122" y="169974"/>
                  </a:lnTo>
                  <a:lnTo>
                    <a:pt x="2995327" y="174391"/>
                  </a:lnTo>
                  <a:lnTo>
                    <a:pt x="2992918" y="174793"/>
                  </a:lnTo>
                  <a:lnTo>
                    <a:pt x="2991713" y="174391"/>
                  </a:lnTo>
                  <a:lnTo>
                    <a:pt x="2988902" y="180013"/>
                  </a:lnTo>
                  <a:lnTo>
                    <a:pt x="2987697" y="179612"/>
                  </a:lnTo>
                  <a:lnTo>
                    <a:pt x="2987697" y="175194"/>
                  </a:lnTo>
                  <a:lnTo>
                    <a:pt x="2990107" y="171178"/>
                  </a:lnTo>
                  <a:lnTo>
                    <a:pt x="2986492" y="166761"/>
                  </a:lnTo>
                  <a:lnTo>
                    <a:pt x="2988902" y="163548"/>
                  </a:lnTo>
                  <a:lnTo>
                    <a:pt x="2984886" y="158729"/>
                  </a:lnTo>
                  <a:lnTo>
                    <a:pt x="2984083" y="152304"/>
                  </a:lnTo>
                  <a:lnTo>
                    <a:pt x="2980870" y="152705"/>
                  </a:lnTo>
                  <a:lnTo>
                    <a:pt x="2980468" y="155918"/>
                  </a:lnTo>
                  <a:cubicBezTo>
                    <a:pt x="2980736" y="158595"/>
                    <a:pt x="2981003" y="161273"/>
                    <a:pt x="2981271" y="163950"/>
                  </a:cubicBezTo>
                  <a:lnTo>
                    <a:pt x="2982878" y="173186"/>
                  </a:lnTo>
                  <a:lnTo>
                    <a:pt x="2983280" y="182423"/>
                  </a:lnTo>
                  <a:lnTo>
                    <a:pt x="2978862" y="182021"/>
                  </a:lnTo>
                  <a:lnTo>
                    <a:pt x="2979665" y="176801"/>
                  </a:lnTo>
                  <a:cubicBezTo>
                    <a:pt x="2979397" y="174257"/>
                    <a:pt x="2979130" y="171714"/>
                    <a:pt x="2978862" y="169170"/>
                  </a:cubicBezTo>
                  <a:lnTo>
                    <a:pt x="2974846" y="161942"/>
                  </a:lnTo>
                  <a:lnTo>
                    <a:pt x="2971633" y="155115"/>
                  </a:lnTo>
                  <a:lnTo>
                    <a:pt x="2967617" y="152304"/>
                  </a:lnTo>
                  <a:lnTo>
                    <a:pt x="2973240" y="149091"/>
                  </a:lnTo>
                  <a:lnTo>
                    <a:pt x="2974846" y="142264"/>
                  </a:lnTo>
                  <a:lnTo>
                    <a:pt x="2974444" y="137043"/>
                  </a:lnTo>
                  <a:lnTo>
                    <a:pt x="2966814" y="144272"/>
                  </a:lnTo>
                  <a:lnTo>
                    <a:pt x="2963200" y="149493"/>
                  </a:lnTo>
                  <a:lnTo>
                    <a:pt x="2960389" y="159934"/>
                  </a:lnTo>
                  <a:lnTo>
                    <a:pt x="2956373" y="163950"/>
                  </a:lnTo>
                  <a:lnTo>
                    <a:pt x="2952758" y="164351"/>
                  </a:lnTo>
                  <a:lnTo>
                    <a:pt x="2944325" y="163548"/>
                  </a:lnTo>
                  <a:lnTo>
                    <a:pt x="2941112" y="165154"/>
                  </a:lnTo>
                  <a:lnTo>
                    <a:pt x="2943522" y="170777"/>
                  </a:lnTo>
                  <a:lnTo>
                    <a:pt x="2945931" y="175997"/>
                  </a:lnTo>
                  <a:lnTo>
                    <a:pt x="2949947" y="180415"/>
                  </a:lnTo>
                  <a:lnTo>
                    <a:pt x="2950750" y="183628"/>
                  </a:lnTo>
                  <a:lnTo>
                    <a:pt x="2942719" y="187644"/>
                  </a:lnTo>
                  <a:lnTo>
                    <a:pt x="2943522" y="192061"/>
                  </a:lnTo>
                  <a:lnTo>
                    <a:pt x="2941112" y="194872"/>
                  </a:lnTo>
                  <a:lnTo>
                    <a:pt x="2943120" y="197282"/>
                  </a:lnTo>
                  <a:lnTo>
                    <a:pt x="2946735" y="203306"/>
                  </a:lnTo>
                  <a:lnTo>
                    <a:pt x="2948341" y="206518"/>
                  </a:lnTo>
                  <a:lnTo>
                    <a:pt x="2947939" y="211739"/>
                  </a:lnTo>
                  <a:lnTo>
                    <a:pt x="2950349" y="216156"/>
                  </a:lnTo>
                  <a:lnTo>
                    <a:pt x="2949144" y="220574"/>
                  </a:lnTo>
                  <a:lnTo>
                    <a:pt x="2951152" y="226598"/>
                  </a:lnTo>
                  <a:lnTo>
                    <a:pt x="2949144" y="232220"/>
                  </a:lnTo>
                  <a:lnTo>
                    <a:pt x="2947939" y="237842"/>
                  </a:lnTo>
                  <a:cubicBezTo>
                    <a:pt x="2947805" y="240252"/>
                    <a:pt x="2947672" y="242661"/>
                    <a:pt x="2947538" y="245071"/>
                  </a:cubicBezTo>
                  <a:lnTo>
                    <a:pt x="2948743" y="248284"/>
                  </a:lnTo>
                  <a:lnTo>
                    <a:pt x="2951152" y="253906"/>
                  </a:lnTo>
                  <a:lnTo>
                    <a:pt x="2948341" y="255512"/>
                  </a:lnTo>
                  <a:lnTo>
                    <a:pt x="2946735" y="259127"/>
                  </a:lnTo>
                  <a:lnTo>
                    <a:pt x="2939104" y="264749"/>
                  </a:lnTo>
                  <a:lnTo>
                    <a:pt x="2939104" y="267961"/>
                  </a:lnTo>
                  <a:lnTo>
                    <a:pt x="2935088" y="271174"/>
                  </a:lnTo>
                  <a:lnTo>
                    <a:pt x="2929466" y="272379"/>
                  </a:lnTo>
                  <a:lnTo>
                    <a:pt x="2923041" y="273985"/>
                  </a:lnTo>
                  <a:lnTo>
                    <a:pt x="2924647" y="280009"/>
                  </a:lnTo>
                  <a:lnTo>
                    <a:pt x="2925450" y="281615"/>
                  </a:lnTo>
                  <a:cubicBezTo>
                    <a:pt x="2925316" y="282820"/>
                    <a:pt x="2925183" y="284025"/>
                    <a:pt x="2925049" y="285230"/>
                  </a:cubicBezTo>
                  <a:lnTo>
                    <a:pt x="2923041" y="289246"/>
                  </a:lnTo>
                  <a:lnTo>
                    <a:pt x="2925049" y="294065"/>
                  </a:lnTo>
                  <a:lnTo>
                    <a:pt x="2923442" y="294868"/>
                  </a:lnTo>
                  <a:lnTo>
                    <a:pt x="2922639" y="292458"/>
                  </a:lnTo>
                  <a:lnTo>
                    <a:pt x="2916214" y="290852"/>
                  </a:lnTo>
                  <a:lnTo>
                    <a:pt x="2916214" y="296073"/>
                  </a:lnTo>
                  <a:lnTo>
                    <a:pt x="2918623" y="295270"/>
                  </a:lnTo>
                  <a:lnTo>
                    <a:pt x="2920229" y="298482"/>
                  </a:lnTo>
                  <a:lnTo>
                    <a:pt x="2919025" y="301293"/>
                  </a:lnTo>
                  <a:lnTo>
                    <a:pt x="2914607" y="298081"/>
                  </a:lnTo>
                  <a:lnTo>
                    <a:pt x="2911796" y="304506"/>
                  </a:lnTo>
                  <a:lnTo>
                    <a:pt x="2912599" y="310128"/>
                  </a:lnTo>
                  <a:lnTo>
                    <a:pt x="2910190" y="316554"/>
                  </a:lnTo>
                  <a:cubicBezTo>
                    <a:pt x="2910324" y="318026"/>
                    <a:pt x="2910457" y="319499"/>
                    <a:pt x="2910591" y="320971"/>
                  </a:cubicBezTo>
                  <a:lnTo>
                    <a:pt x="2908182" y="325790"/>
                  </a:lnTo>
                  <a:lnTo>
                    <a:pt x="2902559" y="327798"/>
                  </a:lnTo>
                  <a:lnTo>
                    <a:pt x="2902559" y="331413"/>
                  </a:lnTo>
                  <a:lnTo>
                    <a:pt x="2902559" y="339043"/>
                  </a:lnTo>
                  <a:lnTo>
                    <a:pt x="2904166" y="342657"/>
                  </a:lnTo>
                  <a:cubicBezTo>
                    <a:pt x="2904300" y="345602"/>
                    <a:pt x="2904433" y="348547"/>
                    <a:pt x="2904567" y="351492"/>
                  </a:cubicBezTo>
                  <a:lnTo>
                    <a:pt x="2906575" y="353500"/>
                  </a:lnTo>
                  <a:lnTo>
                    <a:pt x="2906977" y="358319"/>
                  </a:lnTo>
                  <a:lnTo>
                    <a:pt x="2906977" y="361933"/>
                  </a:lnTo>
                  <a:lnTo>
                    <a:pt x="2904567" y="365146"/>
                  </a:lnTo>
                  <a:lnTo>
                    <a:pt x="2906575" y="367957"/>
                  </a:lnTo>
                  <a:lnTo>
                    <a:pt x="2909788" y="371973"/>
                  </a:lnTo>
                  <a:lnTo>
                    <a:pt x="2904969" y="371170"/>
                  </a:lnTo>
                  <a:lnTo>
                    <a:pt x="2904567" y="376391"/>
                  </a:lnTo>
                  <a:lnTo>
                    <a:pt x="2904969" y="384422"/>
                  </a:lnTo>
                  <a:lnTo>
                    <a:pt x="2901355" y="393659"/>
                  </a:lnTo>
                  <a:lnTo>
                    <a:pt x="2901355" y="401691"/>
                  </a:lnTo>
                  <a:lnTo>
                    <a:pt x="2897339" y="408116"/>
                  </a:lnTo>
                  <a:lnTo>
                    <a:pt x="2897339" y="414140"/>
                  </a:lnTo>
                  <a:lnTo>
                    <a:pt x="2895732" y="408518"/>
                  </a:lnTo>
                  <a:lnTo>
                    <a:pt x="2891315" y="392053"/>
                  </a:lnTo>
                  <a:lnTo>
                    <a:pt x="2888905" y="374383"/>
                  </a:lnTo>
                  <a:lnTo>
                    <a:pt x="2892921" y="356713"/>
                  </a:lnTo>
                  <a:lnTo>
                    <a:pt x="2894126" y="349484"/>
                  </a:lnTo>
                  <a:lnTo>
                    <a:pt x="2895732" y="338641"/>
                  </a:lnTo>
                  <a:lnTo>
                    <a:pt x="2902559" y="313743"/>
                  </a:lnTo>
                  <a:lnTo>
                    <a:pt x="2907780" y="293663"/>
                  </a:lnTo>
                  <a:lnTo>
                    <a:pt x="2910993" y="281214"/>
                  </a:lnTo>
                  <a:lnTo>
                    <a:pt x="2913402" y="263946"/>
                  </a:lnTo>
                  <a:lnTo>
                    <a:pt x="2915410" y="255512"/>
                  </a:lnTo>
                  <a:lnTo>
                    <a:pt x="2917017" y="252299"/>
                  </a:lnTo>
                  <a:lnTo>
                    <a:pt x="2924647" y="232622"/>
                  </a:lnTo>
                  <a:lnTo>
                    <a:pt x="2929065" y="210936"/>
                  </a:lnTo>
                  <a:lnTo>
                    <a:pt x="2931072" y="186439"/>
                  </a:lnTo>
                  <a:cubicBezTo>
                    <a:pt x="2930804" y="182825"/>
                    <a:pt x="2930537" y="179210"/>
                    <a:pt x="2930269" y="175596"/>
                  </a:cubicBezTo>
                  <a:lnTo>
                    <a:pt x="2931474" y="167162"/>
                  </a:lnTo>
                  <a:lnTo>
                    <a:pt x="2931474" y="157926"/>
                  </a:lnTo>
                  <a:lnTo>
                    <a:pt x="2927860" y="156320"/>
                  </a:lnTo>
                  <a:lnTo>
                    <a:pt x="2925852" y="149894"/>
                  </a:lnTo>
                  <a:lnTo>
                    <a:pt x="2930269" y="147886"/>
                  </a:lnTo>
                  <a:lnTo>
                    <a:pt x="2935088" y="144272"/>
                  </a:lnTo>
                  <a:lnTo>
                    <a:pt x="2937498" y="139453"/>
                  </a:lnTo>
                  <a:lnTo>
                    <a:pt x="2940309" y="136240"/>
                  </a:lnTo>
                  <a:lnTo>
                    <a:pt x="2942317" y="132224"/>
                  </a:lnTo>
                  <a:lnTo>
                    <a:pt x="2945931" y="131019"/>
                  </a:lnTo>
                  <a:lnTo>
                    <a:pt x="2951955" y="122988"/>
                  </a:lnTo>
                  <a:lnTo>
                    <a:pt x="2962798" y="120578"/>
                  </a:lnTo>
                  <a:close/>
                  <a:moveTo>
                    <a:pt x="3258463" y="0"/>
                  </a:moveTo>
                  <a:lnTo>
                    <a:pt x="3269013" y="10551"/>
                  </a:lnTo>
                  <a:lnTo>
                    <a:pt x="3263738" y="20047"/>
                  </a:lnTo>
                  <a:lnTo>
                    <a:pt x="3260573" y="46424"/>
                  </a:lnTo>
                  <a:lnTo>
                    <a:pt x="3222589" y="55920"/>
                  </a:lnTo>
                  <a:lnTo>
                    <a:pt x="3208873" y="88628"/>
                  </a:lnTo>
                  <a:lnTo>
                    <a:pt x="3218369" y="125556"/>
                  </a:lnTo>
                  <a:lnTo>
                    <a:pt x="3239576" y="162459"/>
                  </a:lnTo>
                  <a:cubicBezTo>
                    <a:pt x="3252229" y="173308"/>
                    <a:pt x="3266042" y="177775"/>
                    <a:pt x="3279274" y="185433"/>
                  </a:cubicBezTo>
                  <a:cubicBezTo>
                    <a:pt x="3289153" y="188247"/>
                    <a:pt x="3290617" y="179230"/>
                    <a:pt x="3298266" y="178760"/>
                  </a:cubicBezTo>
                  <a:cubicBezTo>
                    <a:pt x="3309978" y="185543"/>
                    <a:pt x="3317596" y="182294"/>
                    <a:pt x="3325461" y="179709"/>
                  </a:cubicBezTo>
                  <a:cubicBezTo>
                    <a:pt x="3331352" y="182813"/>
                    <a:pt x="3338404" y="178953"/>
                    <a:pt x="3344875" y="178575"/>
                  </a:cubicBezTo>
                  <a:cubicBezTo>
                    <a:pt x="3364878" y="172517"/>
                    <a:pt x="3384300" y="165298"/>
                    <a:pt x="3406044" y="163303"/>
                  </a:cubicBezTo>
                  <a:lnTo>
                    <a:pt x="3445215" y="159320"/>
                  </a:lnTo>
                  <a:lnTo>
                    <a:pt x="3463178" y="161588"/>
                  </a:lnTo>
                  <a:lnTo>
                    <a:pt x="3469455" y="170345"/>
                  </a:lnTo>
                  <a:cubicBezTo>
                    <a:pt x="3475663" y="175278"/>
                    <a:pt x="3484192" y="174117"/>
                    <a:pt x="3489528" y="182532"/>
                  </a:cubicBezTo>
                  <a:lnTo>
                    <a:pt x="3499420" y="193373"/>
                  </a:lnTo>
                  <a:cubicBezTo>
                    <a:pt x="3497064" y="209982"/>
                    <a:pt x="3500510" y="210342"/>
                    <a:pt x="3501056" y="218827"/>
                  </a:cubicBezTo>
                  <a:cubicBezTo>
                    <a:pt x="3501139" y="224467"/>
                    <a:pt x="3504924" y="231295"/>
                    <a:pt x="3503693" y="235339"/>
                  </a:cubicBezTo>
                  <a:cubicBezTo>
                    <a:pt x="3502462" y="239384"/>
                    <a:pt x="3496294" y="254643"/>
                    <a:pt x="3491639" y="261664"/>
                  </a:cubicBezTo>
                  <a:cubicBezTo>
                    <a:pt x="3485765" y="272057"/>
                    <a:pt x="3477571" y="274325"/>
                    <a:pt x="3470537" y="280656"/>
                  </a:cubicBezTo>
                  <a:cubicBezTo>
                    <a:pt x="3466413" y="288050"/>
                    <a:pt x="3459968" y="286160"/>
                    <a:pt x="3454684" y="288912"/>
                  </a:cubicBezTo>
                  <a:lnTo>
                    <a:pt x="3434927" y="304976"/>
                  </a:lnTo>
                  <a:cubicBezTo>
                    <a:pt x="3432202" y="313601"/>
                    <a:pt x="3429476" y="316714"/>
                    <a:pt x="3425300" y="320987"/>
                  </a:cubicBezTo>
                  <a:cubicBezTo>
                    <a:pt x="3415030" y="326139"/>
                    <a:pt x="3411144" y="334193"/>
                    <a:pt x="3404066" y="340796"/>
                  </a:cubicBezTo>
                  <a:cubicBezTo>
                    <a:pt x="3399406" y="352983"/>
                    <a:pt x="3400549" y="364009"/>
                    <a:pt x="3398790" y="375615"/>
                  </a:cubicBezTo>
                  <a:lnTo>
                    <a:pt x="3413562" y="426259"/>
                  </a:lnTo>
                  <a:lnTo>
                    <a:pt x="3433608" y="447994"/>
                  </a:lnTo>
                  <a:cubicBezTo>
                    <a:pt x="3439157" y="458035"/>
                    <a:pt x="3449057" y="465465"/>
                    <a:pt x="3458957" y="469703"/>
                  </a:cubicBezTo>
                  <a:cubicBezTo>
                    <a:pt x="3479382" y="469149"/>
                    <a:pt x="3483559" y="463953"/>
                    <a:pt x="3495859" y="461077"/>
                  </a:cubicBezTo>
                  <a:cubicBezTo>
                    <a:pt x="3504827" y="466353"/>
                    <a:pt x="3504801" y="470468"/>
                    <a:pt x="3507966" y="475743"/>
                  </a:cubicBezTo>
                  <a:lnTo>
                    <a:pt x="3522237" y="486136"/>
                  </a:lnTo>
                  <a:lnTo>
                    <a:pt x="3538063" y="518053"/>
                  </a:lnTo>
                  <a:lnTo>
                    <a:pt x="3554707" y="540210"/>
                  </a:lnTo>
                  <a:cubicBezTo>
                    <a:pt x="3562277" y="542522"/>
                    <a:pt x="3567527" y="550057"/>
                    <a:pt x="3573936" y="554981"/>
                  </a:cubicBezTo>
                  <a:lnTo>
                    <a:pt x="3586597" y="556036"/>
                  </a:lnTo>
                  <a:cubicBezTo>
                    <a:pt x="3589543" y="557487"/>
                    <a:pt x="3592488" y="556326"/>
                    <a:pt x="3595434" y="560389"/>
                  </a:cubicBezTo>
                  <a:cubicBezTo>
                    <a:pt x="3592840" y="565356"/>
                    <a:pt x="3585894" y="563070"/>
                    <a:pt x="3583300" y="565136"/>
                  </a:cubicBezTo>
                  <a:cubicBezTo>
                    <a:pt x="3579080" y="568302"/>
                    <a:pt x="3569637" y="567080"/>
                    <a:pt x="3564889" y="572707"/>
                  </a:cubicBezTo>
                  <a:cubicBezTo>
                    <a:pt x="3561724" y="581147"/>
                    <a:pt x="3560879" y="589879"/>
                    <a:pt x="3559165" y="600350"/>
                  </a:cubicBezTo>
                  <a:cubicBezTo>
                    <a:pt x="3552500" y="605661"/>
                    <a:pt x="3548737" y="610682"/>
                    <a:pt x="3544394" y="626728"/>
                  </a:cubicBezTo>
                  <a:lnTo>
                    <a:pt x="3549669" y="654160"/>
                  </a:lnTo>
                  <a:lnTo>
                    <a:pt x="3556844" y="673205"/>
                  </a:lnTo>
                  <a:lnTo>
                    <a:pt x="3545818" y="677161"/>
                  </a:lnTo>
                  <a:lnTo>
                    <a:pt x="3539118" y="683703"/>
                  </a:lnTo>
                  <a:lnTo>
                    <a:pt x="3538063" y="672097"/>
                  </a:lnTo>
                  <a:lnTo>
                    <a:pt x="3524347" y="663656"/>
                  </a:lnTo>
                  <a:cubicBezTo>
                    <a:pt x="3522105" y="660676"/>
                    <a:pt x="3516961" y="660886"/>
                    <a:pt x="3517620" y="654714"/>
                  </a:cubicBezTo>
                  <a:cubicBezTo>
                    <a:pt x="3524487" y="650547"/>
                    <a:pt x="3533100" y="665626"/>
                    <a:pt x="3540833" y="661942"/>
                  </a:cubicBezTo>
                  <a:cubicBezTo>
                    <a:pt x="3541690" y="658301"/>
                    <a:pt x="3535742" y="639121"/>
                    <a:pt x="3532682" y="637833"/>
                  </a:cubicBezTo>
                  <a:lnTo>
                    <a:pt x="3516961" y="647830"/>
                  </a:lnTo>
                  <a:lnTo>
                    <a:pt x="3506779" y="644137"/>
                  </a:lnTo>
                  <a:lnTo>
                    <a:pt x="3495859" y="649808"/>
                  </a:lnTo>
                  <a:cubicBezTo>
                    <a:pt x="3489836" y="651698"/>
                    <a:pt x="3486715" y="647786"/>
                    <a:pt x="3482143" y="646775"/>
                  </a:cubicBezTo>
                  <a:cubicBezTo>
                    <a:pt x="3481439" y="641499"/>
                    <a:pt x="3474933" y="638835"/>
                    <a:pt x="3480033" y="630948"/>
                  </a:cubicBezTo>
                  <a:lnTo>
                    <a:pt x="3491639" y="622507"/>
                  </a:lnTo>
                  <a:cubicBezTo>
                    <a:pt x="3498260" y="616748"/>
                    <a:pt x="3504300" y="619694"/>
                    <a:pt x="3510630" y="618287"/>
                  </a:cubicBezTo>
                  <a:lnTo>
                    <a:pt x="3518491" y="604544"/>
                  </a:lnTo>
                  <a:lnTo>
                    <a:pt x="3527195" y="605811"/>
                  </a:lnTo>
                  <a:lnTo>
                    <a:pt x="3532392" y="588243"/>
                  </a:lnTo>
                  <a:lnTo>
                    <a:pt x="3512741" y="588744"/>
                  </a:lnTo>
                  <a:lnTo>
                    <a:pt x="3502190" y="582414"/>
                  </a:lnTo>
                  <a:cubicBezTo>
                    <a:pt x="3495859" y="586019"/>
                    <a:pt x="3489529" y="587012"/>
                    <a:pt x="3483198" y="593228"/>
                  </a:cubicBezTo>
                  <a:cubicBezTo>
                    <a:pt x="3475812" y="597009"/>
                    <a:pt x="3465600" y="600447"/>
                    <a:pt x="3458720" y="602540"/>
                  </a:cubicBezTo>
                  <a:cubicBezTo>
                    <a:pt x="3452345" y="602944"/>
                    <a:pt x="3448872" y="609442"/>
                    <a:pt x="3441917" y="605784"/>
                  </a:cubicBezTo>
                  <a:cubicBezTo>
                    <a:pt x="3440405" y="601115"/>
                    <a:pt x="3444115" y="599348"/>
                    <a:pt x="3445215" y="596130"/>
                  </a:cubicBezTo>
                  <a:lnTo>
                    <a:pt x="3485783" y="582097"/>
                  </a:lnTo>
                  <a:lnTo>
                    <a:pt x="3499024" y="569752"/>
                  </a:lnTo>
                  <a:lnTo>
                    <a:pt x="3508046" y="567273"/>
                  </a:lnTo>
                  <a:cubicBezTo>
                    <a:pt x="3508239" y="566930"/>
                    <a:pt x="3510463" y="559914"/>
                    <a:pt x="3510657" y="559571"/>
                  </a:cubicBezTo>
                  <a:cubicBezTo>
                    <a:pt x="3511765" y="554990"/>
                    <a:pt x="3512582" y="555342"/>
                    <a:pt x="3510789" y="547569"/>
                  </a:cubicBezTo>
                  <a:cubicBezTo>
                    <a:pt x="3502295" y="547015"/>
                    <a:pt x="3493802" y="551104"/>
                    <a:pt x="3485308" y="552871"/>
                  </a:cubicBezTo>
                  <a:lnTo>
                    <a:pt x="3483673" y="537097"/>
                  </a:lnTo>
                  <a:cubicBezTo>
                    <a:pt x="3486363" y="531066"/>
                    <a:pt x="3489555" y="528938"/>
                    <a:pt x="3486363" y="523328"/>
                  </a:cubicBezTo>
                  <a:lnTo>
                    <a:pt x="3476867" y="526494"/>
                  </a:lnTo>
                  <a:cubicBezTo>
                    <a:pt x="3473324" y="531127"/>
                    <a:pt x="3475294" y="540693"/>
                    <a:pt x="3480165" y="548229"/>
                  </a:cubicBezTo>
                  <a:lnTo>
                    <a:pt x="3469482" y="563422"/>
                  </a:lnTo>
                  <a:lnTo>
                    <a:pt x="3455739" y="572971"/>
                  </a:lnTo>
                  <a:cubicBezTo>
                    <a:pt x="3453251" y="575617"/>
                    <a:pt x="3459177" y="581455"/>
                    <a:pt x="3448274" y="580910"/>
                  </a:cubicBezTo>
                  <a:lnTo>
                    <a:pt x="3443104" y="576083"/>
                  </a:lnTo>
                  <a:lnTo>
                    <a:pt x="3436747" y="563158"/>
                  </a:lnTo>
                  <a:lnTo>
                    <a:pt x="3431498" y="549706"/>
                  </a:lnTo>
                  <a:cubicBezTo>
                    <a:pt x="3424429" y="546804"/>
                    <a:pt x="3419391" y="543612"/>
                    <a:pt x="3410291" y="546224"/>
                  </a:cubicBezTo>
                  <a:lnTo>
                    <a:pt x="3394570" y="563422"/>
                  </a:lnTo>
                  <a:lnTo>
                    <a:pt x="3380854" y="566587"/>
                  </a:lnTo>
                  <a:lnTo>
                    <a:pt x="3343925" y="565532"/>
                  </a:lnTo>
                  <a:lnTo>
                    <a:pt x="3338650" y="570808"/>
                  </a:lnTo>
                  <a:lnTo>
                    <a:pt x="3323641" y="577745"/>
                  </a:lnTo>
                  <a:lnTo>
                    <a:pt x="3309200" y="584939"/>
                  </a:lnTo>
                  <a:cubicBezTo>
                    <a:pt x="3306707" y="584871"/>
                    <a:pt x="3305375" y="583570"/>
                    <a:pt x="3301721" y="584735"/>
                  </a:cubicBezTo>
                  <a:lnTo>
                    <a:pt x="3296367" y="576452"/>
                  </a:lnTo>
                  <a:cubicBezTo>
                    <a:pt x="3290898" y="583856"/>
                    <a:pt x="3294134" y="587197"/>
                    <a:pt x="3293017" y="592569"/>
                  </a:cubicBezTo>
                  <a:cubicBezTo>
                    <a:pt x="3297299" y="594521"/>
                    <a:pt x="3305613" y="588388"/>
                    <a:pt x="3305572" y="594653"/>
                  </a:cubicBezTo>
                  <a:cubicBezTo>
                    <a:pt x="3305520" y="602863"/>
                    <a:pt x="3297475" y="603225"/>
                    <a:pt x="3293281" y="605626"/>
                  </a:cubicBezTo>
                  <a:lnTo>
                    <a:pt x="3266903" y="623562"/>
                  </a:lnTo>
                  <a:lnTo>
                    <a:pt x="3253187" y="645720"/>
                  </a:lnTo>
                  <a:lnTo>
                    <a:pt x="3254743" y="664817"/>
                  </a:lnTo>
                  <a:lnTo>
                    <a:pt x="3241581" y="672097"/>
                  </a:lnTo>
                  <a:lnTo>
                    <a:pt x="3230766" y="692935"/>
                  </a:lnTo>
                  <a:cubicBezTo>
                    <a:pt x="3229799" y="691968"/>
                    <a:pt x="3227469" y="693155"/>
                    <a:pt x="3227865" y="690034"/>
                  </a:cubicBezTo>
                  <a:lnTo>
                    <a:pt x="3233140" y="674207"/>
                  </a:lnTo>
                  <a:cubicBezTo>
                    <a:pt x="3225772" y="670805"/>
                    <a:pt x="3221886" y="678428"/>
                    <a:pt x="3216259" y="680538"/>
                  </a:cubicBezTo>
                  <a:lnTo>
                    <a:pt x="3200432" y="682648"/>
                  </a:lnTo>
                  <a:lnTo>
                    <a:pt x="3195157" y="690034"/>
                  </a:lnTo>
                  <a:lnTo>
                    <a:pt x="3202542" y="701640"/>
                  </a:lnTo>
                  <a:lnTo>
                    <a:pt x="3202542" y="711136"/>
                  </a:lnTo>
                  <a:lnTo>
                    <a:pt x="3198137" y="716780"/>
                  </a:lnTo>
                  <a:lnTo>
                    <a:pt x="3208794" y="722372"/>
                  </a:lnTo>
                  <a:lnTo>
                    <a:pt x="3212038" y="715356"/>
                  </a:lnTo>
                  <a:cubicBezTo>
                    <a:pt x="3210658" y="709263"/>
                    <a:pt x="3207246" y="703750"/>
                    <a:pt x="3207897" y="697076"/>
                  </a:cubicBezTo>
                  <a:cubicBezTo>
                    <a:pt x="3216030" y="698967"/>
                    <a:pt x="3214878" y="704339"/>
                    <a:pt x="3218369" y="707970"/>
                  </a:cubicBezTo>
                  <a:lnTo>
                    <a:pt x="3223644" y="713246"/>
                  </a:lnTo>
                  <a:lnTo>
                    <a:pt x="3231056" y="708260"/>
                  </a:lnTo>
                  <a:lnTo>
                    <a:pt x="3233140" y="696364"/>
                  </a:lnTo>
                  <a:lnTo>
                    <a:pt x="3245801" y="692144"/>
                  </a:lnTo>
                  <a:lnTo>
                    <a:pt x="3257407" y="703750"/>
                  </a:lnTo>
                  <a:lnTo>
                    <a:pt x="3264793" y="714301"/>
                  </a:lnTo>
                  <a:lnTo>
                    <a:pt x="3267404" y="737777"/>
                  </a:lnTo>
                  <a:cubicBezTo>
                    <a:pt x="3264239" y="741294"/>
                    <a:pt x="3260784" y="748002"/>
                    <a:pt x="3255297" y="751229"/>
                  </a:cubicBezTo>
                  <a:cubicBezTo>
                    <a:pt x="3245485" y="753480"/>
                    <a:pt x="3243797" y="763275"/>
                    <a:pt x="3238046" y="769298"/>
                  </a:cubicBezTo>
                  <a:lnTo>
                    <a:pt x="3227865" y="756505"/>
                  </a:lnTo>
                  <a:lnTo>
                    <a:pt x="3214096" y="746983"/>
                  </a:lnTo>
                  <a:lnTo>
                    <a:pt x="3181441" y="741733"/>
                  </a:lnTo>
                  <a:lnTo>
                    <a:pt x="3177141" y="738146"/>
                  </a:lnTo>
                  <a:lnTo>
                    <a:pt x="3167566" y="740573"/>
                  </a:lnTo>
                  <a:lnTo>
                    <a:pt x="3161394" y="730127"/>
                  </a:lnTo>
                  <a:lnTo>
                    <a:pt x="3140081" y="717967"/>
                  </a:lnTo>
                  <a:cubicBezTo>
                    <a:pt x="3144846" y="712701"/>
                    <a:pt x="3150772" y="719040"/>
                    <a:pt x="3156118" y="719576"/>
                  </a:cubicBezTo>
                  <a:lnTo>
                    <a:pt x="3169333" y="725116"/>
                  </a:lnTo>
                  <a:lnTo>
                    <a:pt x="3174055" y="707970"/>
                  </a:lnTo>
                  <a:lnTo>
                    <a:pt x="3170283" y="694834"/>
                  </a:lnTo>
                  <a:cubicBezTo>
                    <a:pt x="3173369" y="688600"/>
                    <a:pt x="3184870" y="683237"/>
                    <a:pt x="3183313" y="675552"/>
                  </a:cubicBezTo>
                  <a:cubicBezTo>
                    <a:pt x="3177370" y="673214"/>
                    <a:pt x="3174327" y="679579"/>
                    <a:pt x="3169834" y="681593"/>
                  </a:cubicBezTo>
                  <a:lnTo>
                    <a:pt x="3159363" y="698290"/>
                  </a:lnTo>
                  <a:cubicBezTo>
                    <a:pt x="3160233" y="702202"/>
                    <a:pt x="3165746" y="705245"/>
                    <a:pt x="3164005" y="709157"/>
                  </a:cubicBezTo>
                  <a:lnTo>
                    <a:pt x="3139817" y="706361"/>
                  </a:lnTo>
                  <a:lnTo>
                    <a:pt x="3117660" y="714617"/>
                  </a:lnTo>
                  <a:cubicBezTo>
                    <a:pt x="3103777" y="713853"/>
                    <a:pt x="3106722" y="710186"/>
                    <a:pt x="3101253" y="707970"/>
                  </a:cubicBezTo>
                  <a:lnTo>
                    <a:pt x="3087537" y="695309"/>
                  </a:lnTo>
                  <a:lnTo>
                    <a:pt x="3069310" y="686420"/>
                  </a:lnTo>
                  <a:cubicBezTo>
                    <a:pt x="3068501" y="682622"/>
                    <a:pt x="3070884" y="675341"/>
                    <a:pt x="3067174" y="671253"/>
                  </a:cubicBezTo>
                  <a:lnTo>
                    <a:pt x="3062215" y="675262"/>
                  </a:lnTo>
                  <a:lnTo>
                    <a:pt x="3062215" y="685813"/>
                  </a:lnTo>
                  <a:lnTo>
                    <a:pt x="3051373" y="690060"/>
                  </a:lnTo>
                  <a:lnTo>
                    <a:pt x="3046388" y="677372"/>
                  </a:lnTo>
                  <a:lnTo>
                    <a:pt x="3047443" y="665766"/>
                  </a:lnTo>
                  <a:lnTo>
                    <a:pt x="3049554" y="660491"/>
                  </a:lnTo>
                  <a:lnTo>
                    <a:pt x="3052719" y="652050"/>
                  </a:lnTo>
                  <a:lnTo>
                    <a:pt x="3044278" y="645720"/>
                  </a:lnTo>
                  <a:lnTo>
                    <a:pt x="3037947" y="655215"/>
                  </a:lnTo>
                  <a:lnTo>
                    <a:pt x="3031274" y="662232"/>
                  </a:lnTo>
                  <a:lnTo>
                    <a:pt x="3010990" y="658170"/>
                  </a:lnTo>
                  <a:lnTo>
                    <a:pt x="2999964" y="668932"/>
                  </a:lnTo>
                  <a:cubicBezTo>
                    <a:pt x="2997150" y="670338"/>
                    <a:pt x="2995788" y="675227"/>
                    <a:pt x="2991523" y="673152"/>
                  </a:cubicBezTo>
                  <a:cubicBezTo>
                    <a:pt x="2988789" y="667921"/>
                    <a:pt x="2990116" y="659788"/>
                    <a:pt x="2989413" y="653105"/>
                  </a:cubicBezTo>
                  <a:lnTo>
                    <a:pt x="2993633" y="644664"/>
                  </a:lnTo>
                  <a:lnTo>
                    <a:pt x="3008405" y="633058"/>
                  </a:lnTo>
                  <a:cubicBezTo>
                    <a:pt x="3018367" y="634254"/>
                    <a:pt x="3016142" y="640092"/>
                    <a:pt x="3020011" y="643609"/>
                  </a:cubicBezTo>
                  <a:cubicBezTo>
                    <a:pt x="3023528" y="646247"/>
                    <a:pt x="3026517" y="646045"/>
                    <a:pt x="3029507" y="645693"/>
                  </a:cubicBezTo>
                  <a:cubicBezTo>
                    <a:pt x="3031001" y="645517"/>
                    <a:pt x="3030852" y="645881"/>
                    <a:pt x="3031459" y="645582"/>
                  </a:cubicBezTo>
                  <a:lnTo>
                    <a:pt x="3037947" y="641499"/>
                  </a:lnTo>
                  <a:lnTo>
                    <a:pt x="3031617" y="633058"/>
                  </a:lnTo>
                  <a:lnTo>
                    <a:pt x="3023176" y="628838"/>
                  </a:lnTo>
                  <a:lnTo>
                    <a:pt x="3011570" y="625673"/>
                  </a:lnTo>
                  <a:lnTo>
                    <a:pt x="3004184" y="619342"/>
                  </a:lnTo>
                  <a:lnTo>
                    <a:pt x="2987303" y="610901"/>
                  </a:lnTo>
                  <a:lnTo>
                    <a:pt x="2982080" y="598820"/>
                  </a:lnTo>
                  <a:cubicBezTo>
                    <a:pt x="2974598" y="596570"/>
                    <a:pt x="2970597" y="590257"/>
                    <a:pt x="2964856" y="585975"/>
                  </a:cubicBezTo>
                  <a:cubicBezTo>
                    <a:pt x="2961761" y="579284"/>
                    <a:pt x="2965049" y="573753"/>
                    <a:pt x="2965146" y="567642"/>
                  </a:cubicBezTo>
                  <a:lnTo>
                    <a:pt x="2973587" y="545485"/>
                  </a:lnTo>
                  <a:lnTo>
                    <a:pt x="2977807" y="526494"/>
                  </a:lnTo>
                  <a:cubicBezTo>
                    <a:pt x="2982379" y="523258"/>
                    <a:pt x="2982599" y="517701"/>
                    <a:pt x="2991523" y="516787"/>
                  </a:cubicBezTo>
                  <a:cubicBezTo>
                    <a:pt x="3002681" y="516294"/>
                    <a:pt x="3006294" y="520444"/>
                    <a:pt x="3013680" y="522273"/>
                  </a:cubicBezTo>
                  <a:lnTo>
                    <a:pt x="3030562" y="514887"/>
                  </a:lnTo>
                  <a:lnTo>
                    <a:pt x="3044278" y="513832"/>
                  </a:lnTo>
                  <a:cubicBezTo>
                    <a:pt x="3044278" y="516998"/>
                    <a:pt x="3050991" y="519064"/>
                    <a:pt x="3049501" y="523328"/>
                  </a:cubicBezTo>
                  <a:cubicBezTo>
                    <a:pt x="3048279" y="526824"/>
                    <a:pt x="3056886" y="524770"/>
                    <a:pt x="3063191" y="525491"/>
                  </a:cubicBezTo>
                  <a:lnTo>
                    <a:pt x="3079096" y="523328"/>
                  </a:lnTo>
                  <a:lnTo>
                    <a:pt x="3081206" y="512777"/>
                  </a:lnTo>
                  <a:lnTo>
                    <a:pt x="3094923" y="509612"/>
                  </a:lnTo>
                  <a:lnTo>
                    <a:pt x="3108639" y="511722"/>
                  </a:lnTo>
                  <a:lnTo>
                    <a:pt x="3110934" y="501857"/>
                  </a:lnTo>
                  <a:cubicBezTo>
                    <a:pt x="3102361" y="497030"/>
                    <a:pt x="3092628" y="499747"/>
                    <a:pt x="3083475" y="498692"/>
                  </a:cubicBezTo>
                  <a:lnTo>
                    <a:pt x="3076960" y="475189"/>
                  </a:lnTo>
                  <a:cubicBezTo>
                    <a:pt x="3083194" y="459908"/>
                    <a:pt x="3100519" y="477172"/>
                    <a:pt x="3099117" y="462423"/>
                  </a:cubicBezTo>
                  <a:cubicBezTo>
                    <a:pt x="3093859" y="456039"/>
                    <a:pt x="3084249" y="463873"/>
                    <a:pt x="3078701" y="467065"/>
                  </a:cubicBezTo>
                  <a:lnTo>
                    <a:pt x="3081523" y="456725"/>
                  </a:lnTo>
                  <a:cubicBezTo>
                    <a:pt x="3080134" y="452470"/>
                    <a:pt x="3073812" y="449665"/>
                    <a:pt x="3072423" y="445409"/>
                  </a:cubicBezTo>
                  <a:lnTo>
                    <a:pt x="3063375" y="446042"/>
                  </a:lnTo>
                  <a:lnTo>
                    <a:pt x="3059049" y="432590"/>
                  </a:lnTo>
                  <a:lnTo>
                    <a:pt x="3056939" y="424149"/>
                  </a:lnTo>
                  <a:cubicBezTo>
                    <a:pt x="3050732" y="422153"/>
                    <a:pt x="3045685" y="431183"/>
                    <a:pt x="3040058" y="434700"/>
                  </a:cubicBezTo>
                  <a:lnTo>
                    <a:pt x="3025286" y="439976"/>
                  </a:lnTo>
                  <a:cubicBezTo>
                    <a:pt x="3017487" y="444512"/>
                    <a:pt x="3018103" y="443827"/>
                    <a:pt x="3001019" y="443141"/>
                  </a:cubicBezTo>
                  <a:lnTo>
                    <a:pt x="2993633" y="432590"/>
                  </a:lnTo>
                  <a:lnTo>
                    <a:pt x="3002074" y="422039"/>
                  </a:lnTo>
                  <a:lnTo>
                    <a:pt x="3007350" y="405157"/>
                  </a:lnTo>
                  <a:lnTo>
                    <a:pt x="3014973" y="387511"/>
                  </a:lnTo>
                  <a:lnTo>
                    <a:pt x="3039003" y="382552"/>
                  </a:lnTo>
                  <a:cubicBezTo>
                    <a:pt x="3047443" y="379571"/>
                    <a:pt x="3055884" y="372238"/>
                    <a:pt x="3064325" y="373610"/>
                  </a:cubicBezTo>
                  <a:cubicBezTo>
                    <a:pt x="3067349" y="371552"/>
                    <a:pt x="3068923" y="366884"/>
                    <a:pt x="3073399" y="366277"/>
                  </a:cubicBezTo>
                  <a:cubicBezTo>
                    <a:pt x="3080670" y="368581"/>
                    <a:pt x="3092874" y="370014"/>
                    <a:pt x="3097244" y="366804"/>
                  </a:cubicBezTo>
                  <a:cubicBezTo>
                    <a:pt x="3094342" y="360404"/>
                    <a:pt x="3087959" y="362127"/>
                    <a:pt x="3083316" y="359788"/>
                  </a:cubicBezTo>
                  <a:lnTo>
                    <a:pt x="3075852" y="357493"/>
                  </a:lnTo>
                  <a:cubicBezTo>
                    <a:pt x="3082226" y="349061"/>
                    <a:pt x="3088891" y="351655"/>
                    <a:pt x="3097006" y="355410"/>
                  </a:cubicBezTo>
                  <a:cubicBezTo>
                    <a:pt x="3100831" y="346951"/>
                    <a:pt x="3107557" y="347778"/>
                    <a:pt x="3112833" y="343962"/>
                  </a:cubicBezTo>
                  <a:cubicBezTo>
                    <a:pt x="3108876" y="339187"/>
                    <a:pt x="3106080" y="341957"/>
                    <a:pt x="3102704" y="340955"/>
                  </a:cubicBezTo>
                  <a:cubicBezTo>
                    <a:pt x="3100013" y="339020"/>
                    <a:pt x="3098774" y="333894"/>
                    <a:pt x="3096083" y="331960"/>
                  </a:cubicBezTo>
                  <a:cubicBezTo>
                    <a:pt x="3091907" y="331762"/>
                    <a:pt x="3082807" y="337038"/>
                    <a:pt x="3079096" y="336576"/>
                  </a:cubicBezTo>
                  <a:cubicBezTo>
                    <a:pt x="3075386" y="336114"/>
                    <a:pt x="3074418" y="334554"/>
                    <a:pt x="3073821" y="329190"/>
                  </a:cubicBezTo>
                  <a:lnTo>
                    <a:pt x="3069600" y="315474"/>
                  </a:lnTo>
                  <a:lnTo>
                    <a:pt x="3070655" y="303868"/>
                  </a:lnTo>
                  <a:cubicBezTo>
                    <a:pt x="3072871" y="299067"/>
                    <a:pt x="3076247" y="298329"/>
                    <a:pt x="3077302" y="289466"/>
                  </a:cubicBezTo>
                  <a:cubicBezTo>
                    <a:pt x="3071403" y="287945"/>
                    <a:pt x="3067244" y="291066"/>
                    <a:pt x="3062215" y="291866"/>
                  </a:cubicBezTo>
                  <a:lnTo>
                    <a:pt x="3046388" y="303868"/>
                  </a:lnTo>
                  <a:cubicBezTo>
                    <a:pt x="3042520" y="303165"/>
                    <a:pt x="3039530" y="298073"/>
                    <a:pt x="3034782" y="299727"/>
                  </a:cubicBezTo>
                  <a:cubicBezTo>
                    <a:pt x="3029115" y="301701"/>
                    <a:pt x="3023141" y="299841"/>
                    <a:pt x="3017610" y="294820"/>
                  </a:cubicBezTo>
                  <a:cubicBezTo>
                    <a:pt x="3015289" y="300404"/>
                    <a:pt x="3011227" y="302505"/>
                    <a:pt x="3007745" y="305187"/>
                  </a:cubicBezTo>
                  <a:cubicBezTo>
                    <a:pt x="3005785" y="300588"/>
                    <a:pt x="3001793" y="301213"/>
                    <a:pt x="3001863" y="291391"/>
                  </a:cubicBezTo>
                  <a:lnTo>
                    <a:pt x="3008906" y="286037"/>
                  </a:lnTo>
                  <a:cubicBezTo>
                    <a:pt x="3008809" y="279003"/>
                    <a:pt x="3008713" y="271969"/>
                    <a:pt x="3008616" y="264935"/>
                  </a:cubicBezTo>
                  <a:lnTo>
                    <a:pt x="3003340" y="247658"/>
                  </a:lnTo>
                  <a:lnTo>
                    <a:pt x="2995638" y="242013"/>
                  </a:lnTo>
                  <a:cubicBezTo>
                    <a:pt x="2993774" y="240540"/>
                    <a:pt x="2991431" y="243270"/>
                    <a:pt x="2989835" y="242593"/>
                  </a:cubicBezTo>
                  <a:lnTo>
                    <a:pt x="2986063" y="237951"/>
                  </a:lnTo>
                  <a:cubicBezTo>
                    <a:pt x="2984630" y="235797"/>
                    <a:pt x="2991031" y="233642"/>
                    <a:pt x="2989598" y="231488"/>
                  </a:cubicBezTo>
                  <a:lnTo>
                    <a:pt x="2997933" y="233941"/>
                  </a:lnTo>
                  <a:lnTo>
                    <a:pt x="3023176" y="231066"/>
                  </a:lnTo>
                  <a:lnTo>
                    <a:pt x="3046388" y="225791"/>
                  </a:lnTo>
                  <a:lnTo>
                    <a:pt x="3071710" y="220515"/>
                  </a:lnTo>
                  <a:lnTo>
                    <a:pt x="3094659" y="222414"/>
                  </a:lnTo>
                  <a:lnTo>
                    <a:pt x="3100963" y="228666"/>
                  </a:lnTo>
                  <a:cubicBezTo>
                    <a:pt x="3102414" y="229440"/>
                    <a:pt x="3103865" y="227022"/>
                    <a:pt x="3105315" y="227795"/>
                  </a:cubicBezTo>
                  <a:cubicBezTo>
                    <a:pt x="3106749" y="228446"/>
                    <a:pt x="3108762" y="234319"/>
                    <a:pt x="3110195" y="234970"/>
                  </a:cubicBezTo>
                  <a:lnTo>
                    <a:pt x="3119190" y="238452"/>
                  </a:lnTo>
                  <a:lnTo>
                    <a:pt x="3127657" y="236790"/>
                  </a:lnTo>
                  <a:lnTo>
                    <a:pt x="3132906" y="246893"/>
                  </a:lnTo>
                  <a:lnTo>
                    <a:pt x="3139263" y="257101"/>
                  </a:lnTo>
                  <a:cubicBezTo>
                    <a:pt x="3140415" y="259932"/>
                    <a:pt x="3138085" y="263053"/>
                    <a:pt x="3139237" y="265885"/>
                  </a:cubicBezTo>
                  <a:lnTo>
                    <a:pt x="3143905" y="272769"/>
                  </a:lnTo>
                  <a:lnTo>
                    <a:pt x="3149577" y="270263"/>
                  </a:lnTo>
                  <a:lnTo>
                    <a:pt x="3150843" y="260609"/>
                  </a:lnTo>
                  <a:lnTo>
                    <a:pt x="3143035" y="248396"/>
                  </a:lnTo>
                  <a:cubicBezTo>
                    <a:pt x="3141813" y="243402"/>
                    <a:pt x="3145813" y="236377"/>
                    <a:pt x="3144591" y="231383"/>
                  </a:cubicBezTo>
                  <a:lnTo>
                    <a:pt x="3136071" y="224736"/>
                  </a:lnTo>
                  <a:lnTo>
                    <a:pt x="3135016" y="220515"/>
                  </a:lnTo>
                  <a:lnTo>
                    <a:pt x="3153428" y="199862"/>
                  </a:lnTo>
                  <a:lnTo>
                    <a:pt x="3180280" y="186145"/>
                  </a:lnTo>
                  <a:lnTo>
                    <a:pt x="3181704" y="177203"/>
                  </a:lnTo>
                  <a:lnTo>
                    <a:pt x="3197003" y="172667"/>
                  </a:lnTo>
                  <a:cubicBezTo>
                    <a:pt x="3199456" y="173168"/>
                    <a:pt x="3202200" y="175700"/>
                    <a:pt x="3204653" y="176201"/>
                  </a:cubicBezTo>
                  <a:lnTo>
                    <a:pt x="3197267" y="197303"/>
                  </a:lnTo>
                  <a:lnTo>
                    <a:pt x="3192176" y="210149"/>
                  </a:lnTo>
                  <a:lnTo>
                    <a:pt x="3187718" y="217640"/>
                  </a:lnTo>
                  <a:cubicBezTo>
                    <a:pt x="3186347" y="220084"/>
                    <a:pt x="3182654" y="218467"/>
                    <a:pt x="3181282" y="220911"/>
                  </a:cubicBezTo>
                  <a:lnTo>
                    <a:pt x="3177115" y="226213"/>
                  </a:lnTo>
                  <a:lnTo>
                    <a:pt x="3196053" y="236500"/>
                  </a:lnTo>
                  <a:lnTo>
                    <a:pt x="3193047" y="250058"/>
                  </a:lnTo>
                  <a:lnTo>
                    <a:pt x="3183551" y="265885"/>
                  </a:lnTo>
                  <a:lnTo>
                    <a:pt x="3187771" y="276435"/>
                  </a:lnTo>
                  <a:lnTo>
                    <a:pt x="3196449" y="268258"/>
                  </a:lnTo>
                  <a:lnTo>
                    <a:pt x="3208899" y="272004"/>
                  </a:lnTo>
                  <a:lnTo>
                    <a:pt x="3213252" y="261743"/>
                  </a:lnTo>
                  <a:cubicBezTo>
                    <a:pt x="3214993" y="259325"/>
                    <a:pt x="3219055" y="259809"/>
                    <a:pt x="3220796" y="257391"/>
                  </a:cubicBezTo>
                  <a:cubicBezTo>
                    <a:pt x="3222800" y="253250"/>
                    <a:pt x="3220453" y="249689"/>
                    <a:pt x="3222457" y="245547"/>
                  </a:cubicBezTo>
                  <a:lnTo>
                    <a:pt x="3215203" y="239507"/>
                  </a:lnTo>
                  <a:lnTo>
                    <a:pt x="3199377" y="232121"/>
                  </a:lnTo>
                  <a:lnTo>
                    <a:pt x="3186629" y="226846"/>
                  </a:lnTo>
                  <a:lnTo>
                    <a:pt x="3197267" y="219460"/>
                  </a:lnTo>
                  <a:lnTo>
                    <a:pt x="3205572" y="205929"/>
                  </a:lnTo>
                  <a:cubicBezTo>
                    <a:pt x="3213244" y="206039"/>
                    <a:pt x="3211289" y="217060"/>
                    <a:pt x="3214148" y="222625"/>
                  </a:cubicBezTo>
                  <a:lnTo>
                    <a:pt x="3226810" y="233176"/>
                  </a:lnTo>
                  <a:lnTo>
                    <a:pt x="3237361" y="250058"/>
                  </a:lnTo>
                  <a:lnTo>
                    <a:pt x="3248967" y="275380"/>
                  </a:lnTo>
                  <a:lnTo>
                    <a:pt x="3244746" y="295427"/>
                  </a:lnTo>
                  <a:lnTo>
                    <a:pt x="3251077" y="313364"/>
                  </a:lnTo>
                  <a:lnTo>
                    <a:pt x="3278509" y="332356"/>
                  </a:lnTo>
                  <a:lnTo>
                    <a:pt x="3285895" y="352402"/>
                  </a:lnTo>
                  <a:lnTo>
                    <a:pt x="3295022" y="339662"/>
                  </a:lnTo>
                  <a:cubicBezTo>
                    <a:pt x="3301308" y="332338"/>
                    <a:pt x="3309626" y="334009"/>
                    <a:pt x="3316783" y="330166"/>
                  </a:cubicBezTo>
                  <a:lnTo>
                    <a:pt x="3332478" y="335706"/>
                  </a:lnTo>
                  <a:cubicBezTo>
                    <a:pt x="3337313" y="335213"/>
                    <a:pt x="3335186" y="330659"/>
                    <a:pt x="3336540" y="328135"/>
                  </a:cubicBezTo>
                  <a:lnTo>
                    <a:pt x="3331607" y="307798"/>
                  </a:lnTo>
                  <a:lnTo>
                    <a:pt x="3339098" y="294161"/>
                  </a:lnTo>
                  <a:lnTo>
                    <a:pt x="3344980" y="282766"/>
                  </a:lnTo>
                  <a:lnTo>
                    <a:pt x="3338650" y="253223"/>
                  </a:lnTo>
                  <a:lnTo>
                    <a:pt x="3334350" y="227373"/>
                  </a:lnTo>
                  <a:cubicBezTo>
                    <a:pt x="3332618" y="220867"/>
                    <a:pt x="3321891" y="222195"/>
                    <a:pt x="3329154" y="207854"/>
                  </a:cubicBezTo>
                  <a:lnTo>
                    <a:pt x="3340760" y="208909"/>
                  </a:lnTo>
                  <a:cubicBezTo>
                    <a:pt x="3340716" y="205621"/>
                    <a:pt x="3343574" y="201172"/>
                    <a:pt x="3344980" y="197303"/>
                  </a:cubicBezTo>
                  <a:lnTo>
                    <a:pt x="3339705" y="195193"/>
                  </a:lnTo>
                  <a:cubicBezTo>
                    <a:pt x="3332319" y="199062"/>
                    <a:pt x="3316911" y="201326"/>
                    <a:pt x="3317548" y="206799"/>
                  </a:cubicBezTo>
                  <a:lnTo>
                    <a:pt x="3319895" y="221992"/>
                  </a:lnTo>
                  <a:lnTo>
                    <a:pt x="3313328" y="219460"/>
                  </a:lnTo>
                  <a:cubicBezTo>
                    <a:pt x="3299611" y="217702"/>
                    <a:pt x="3280672" y="219425"/>
                    <a:pt x="3272179" y="214185"/>
                  </a:cubicBezTo>
                  <a:lnTo>
                    <a:pt x="3262683" y="196248"/>
                  </a:lnTo>
                  <a:lnTo>
                    <a:pt x="3225754" y="183587"/>
                  </a:lnTo>
                  <a:lnTo>
                    <a:pt x="3203597" y="119226"/>
                  </a:lnTo>
                  <a:lnTo>
                    <a:pt x="3190936" y="118171"/>
                  </a:lnTo>
                  <a:lnTo>
                    <a:pt x="3180385" y="142438"/>
                  </a:lnTo>
                  <a:lnTo>
                    <a:pt x="3164559" y="150879"/>
                  </a:lnTo>
                  <a:lnTo>
                    <a:pt x="3171945" y="165650"/>
                  </a:lnTo>
                  <a:lnTo>
                    <a:pt x="3152953" y="175146"/>
                  </a:lnTo>
                  <a:lnTo>
                    <a:pt x="3143457" y="188862"/>
                  </a:lnTo>
                  <a:lnTo>
                    <a:pt x="3130796" y="188862"/>
                  </a:lnTo>
                  <a:lnTo>
                    <a:pt x="3114969" y="204689"/>
                  </a:lnTo>
                  <a:lnTo>
                    <a:pt x="3098409" y="203362"/>
                  </a:lnTo>
                  <a:lnTo>
                    <a:pt x="3085470" y="211617"/>
                  </a:lnTo>
                  <a:cubicBezTo>
                    <a:pt x="3081407" y="199707"/>
                    <a:pt x="3088255" y="192930"/>
                    <a:pt x="3089647" y="183587"/>
                  </a:cubicBezTo>
                  <a:lnTo>
                    <a:pt x="3094558" y="156475"/>
                  </a:lnTo>
                  <a:lnTo>
                    <a:pt x="3111804" y="130832"/>
                  </a:lnTo>
                  <a:lnTo>
                    <a:pt x="3124465" y="102344"/>
                  </a:lnTo>
                  <a:cubicBezTo>
                    <a:pt x="3122464" y="90892"/>
                    <a:pt x="3125276" y="77194"/>
                    <a:pt x="3118460" y="67988"/>
                  </a:cubicBezTo>
                  <a:lnTo>
                    <a:pt x="3096717" y="74041"/>
                  </a:lnTo>
                  <a:lnTo>
                    <a:pt x="3075931" y="88628"/>
                  </a:lnTo>
                  <a:lnTo>
                    <a:pt x="3068545" y="108675"/>
                  </a:lnTo>
                  <a:lnTo>
                    <a:pt x="3076986" y="148769"/>
                  </a:lnTo>
                  <a:cubicBezTo>
                    <a:pt x="3075044" y="150712"/>
                    <a:pt x="3072461" y="147200"/>
                    <a:pt x="3071161" y="154598"/>
                  </a:cubicBezTo>
                  <a:cubicBezTo>
                    <a:pt x="3068469" y="164028"/>
                    <a:pt x="3064493" y="161263"/>
                    <a:pt x="3061160" y="164595"/>
                  </a:cubicBezTo>
                  <a:lnTo>
                    <a:pt x="3045333" y="175146"/>
                  </a:lnTo>
                  <a:lnTo>
                    <a:pt x="3035837" y="192028"/>
                  </a:lnTo>
                  <a:lnTo>
                    <a:pt x="3024231" y="193083"/>
                  </a:lnTo>
                  <a:lnTo>
                    <a:pt x="3017900" y="209964"/>
                  </a:lnTo>
                  <a:lnTo>
                    <a:pt x="3007350" y="214185"/>
                  </a:lnTo>
                  <a:lnTo>
                    <a:pt x="3007350" y="199413"/>
                  </a:lnTo>
                  <a:lnTo>
                    <a:pt x="3014735" y="186752"/>
                  </a:lnTo>
                  <a:lnTo>
                    <a:pt x="3042032" y="166662"/>
                  </a:lnTo>
                  <a:lnTo>
                    <a:pt x="3062215" y="136107"/>
                  </a:lnTo>
                  <a:cubicBezTo>
                    <a:pt x="3061863" y="129073"/>
                    <a:pt x="3061512" y="122040"/>
                    <a:pt x="3061160" y="115006"/>
                  </a:cubicBezTo>
                  <a:lnTo>
                    <a:pt x="3055884" y="77022"/>
                  </a:lnTo>
                  <a:lnTo>
                    <a:pt x="3090702" y="40094"/>
                  </a:lnTo>
                  <a:lnTo>
                    <a:pt x="3123410" y="22157"/>
                  </a:lnTo>
                  <a:lnTo>
                    <a:pt x="3155063" y="21102"/>
                  </a:lnTo>
                  <a:lnTo>
                    <a:pt x="3205708" y="1055"/>
                  </a:lnTo>
                  <a:lnTo>
                    <a:pt x="3239471" y="8441"/>
                  </a:lnTo>
                  <a:lnTo>
                    <a:pt x="3258463" y="0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</a:ln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de-DE" sz="900" b="1" kern="0" dirty="0">
                <a:solidFill>
                  <a:srgbClr val="002060"/>
                </a:solidFill>
                <a:latin typeface="Arial" pitchFamily="34" charset="0"/>
                <a:ea typeface="ＭＳ Ｐゴシック" pitchFamily="34" charset="-128"/>
                <a:cs typeface="Arial" pitchFamily="34" charset="0"/>
              </a:endParaRPr>
            </a:p>
          </p:txBody>
        </p:sp>
        <p:sp>
          <p:nvSpPr>
            <p:cNvPr id="15" name="Freihandform 14"/>
            <p:cNvSpPr/>
            <p:nvPr/>
          </p:nvSpPr>
          <p:spPr>
            <a:xfrm>
              <a:off x="5629245" y="197233"/>
              <a:ext cx="1198257" cy="1080679"/>
            </a:xfrm>
            <a:custGeom>
              <a:avLst/>
              <a:gdLst/>
              <a:ahLst/>
              <a:cxnLst/>
              <a:rect l="l" t="t" r="r" b="b"/>
              <a:pathLst>
                <a:path w="3355461" h="3026211">
                  <a:moveTo>
                    <a:pt x="1897580" y="2920285"/>
                  </a:moveTo>
                  <a:lnTo>
                    <a:pt x="1912513" y="2934635"/>
                  </a:lnTo>
                  <a:cubicBezTo>
                    <a:pt x="1933468" y="2949875"/>
                    <a:pt x="1950613" y="2961623"/>
                    <a:pt x="1967758" y="2963210"/>
                  </a:cubicBezTo>
                  <a:lnTo>
                    <a:pt x="1985171" y="2959727"/>
                  </a:lnTo>
                  <a:cubicBezTo>
                    <a:pt x="1984227" y="2961192"/>
                    <a:pt x="1982905" y="2961802"/>
                    <a:pt x="1981607" y="2962274"/>
                  </a:cubicBezTo>
                  <a:cubicBezTo>
                    <a:pt x="1958324" y="2970741"/>
                    <a:pt x="1941390" y="2957336"/>
                    <a:pt x="1918107" y="2941108"/>
                  </a:cubicBezTo>
                  <a:cubicBezTo>
                    <a:pt x="1911682" y="2936630"/>
                    <a:pt x="1904720" y="2929035"/>
                    <a:pt x="1897580" y="2920285"/>
                  </a:cubicBezTo>
                  <a:close/>
                  <a:moveTo>
                    <a:pt x="2035801" y="2909509"/>
                  </a:moveTo>
                  <a:cubicBezTo>
                    <a:pt x="2019134" y="2927496"/>
                    <a:pt x="2000965" y="2952051"/>
                    <a:pt x="1985177" y="2959723"/>
                  </a:cubicBezTo>
                  <a:cubicBezTo>
                    <a:pt x="2000834" y="2951816"/>
                    <a:pt x="2019088" y="2927425"/>
                    <a:pt x="2035801" y="2909509"/>
                  </a:cubicBezTo>
                  <a:close/>
                  <a:moveTo>
                    <a:pt x="2057807" y="2890308"/>
                  </a:moveTo>
                  <a:lnTo>
                    <a:pt x="2040186" y="2904633"/>
                  </a:lnTo>
                  <a:cubicBezTo>
                    <a:pt x="2046430" y="2898130"/>
                    <a:pt x="2052399" y="2892925"/>
                    <a:pt x="2057807" y="2890308"/>
                  </a:cubicBezTo>
                  <a:close/>
                  <a:moveTo>
                    <a:pt x="2071546" y="2886937"/>
                  </a:moveTo>
                  <a:cubicBezTo>
                    <a:pt x="2071954" y="2886928"/>
                    <a:pt x="2072360" y="2886927"/>
                    <a:pt x="2072763" y="2887115"/>
                  </a:cubicBezTo>
                  <a:lnTo>
                    <a:pt x="2057807" y="2890308"/>
                  </a:lnTo>
                  <a:cubicBezTo>
                    <a:pt x="2062580" y="2887999"/>
                    <a:pt x="2067151" y="2887033"/>
                    <a:pt x="2071546" y="2886937"/>
                  </a:cubicBezTo>
                  <a:close/>
                  <a:moveTo>
                    <a:pt x="1863811" y="2879961"/>
                  </a:moveTo>
                  <a:cubicBezTo>
                    <a:pt x="1868207" y="2883990"/>
                    <a:pt x="1872419" y="2888926"/>
                    <a:pt x="1876468" y="2894277"/>
                  </a:cubicBezTo>
                  <a:close/>
                  <a:moveTo>
                    <a:pt x="1841907" y="2864908"/>
                  </a:moveTo>
                  <a:cubicBezTo>
                    <a:pt x="1847170" y="2865566"/>
                    <a:pt x="1852855" y="2869176"/>
                    <a:pt x="1858526" y="2874807"/>
                  </a:cubicBezTo>
                  <a:cubicBezTo>
                    <a:pt x="1852855" y="2869176"/>
                    <a:pt x="1847170" y="2865566"/>
                    <a:pt x="1841907" y="2864908"/>
                  </a:cubicBezTo>
                  <a:close/>
                  <a:moveTo>
                    <a:pt x="1623339" y="2846167"/>
                  </a:moveTo>
                  <a:lnTo>
                    <a:pt x="1624858" y="2847005"/>
                  </a:lnTo>
                  <a:lnTo>
                    <a:pt x="1630057" y="2850118"/>
                  </a:lnTo>
                  <a:cubicBezTo>
                    <a:pt x="1636595" y="2852942"/>
                    <a:pt x="1643110" y="2854313"/>
                    <a:pt x="1649098" y="2854768"/>
                  </a:cubicBezTo>
                  <a:cubicBezTo>
                    <a:pt x="1640974" y="2854111"/>
                    <a:pt x="1631840" y="2852004"/>
                    <a:pt x="1623339" y="2846167"/>
                  </a:cubicBezTo>
                  <a:close/>
                  <a:moveTo>
                    <a:pt x="1672607" y="2844733"/>
                  </a:moveTo>
                  <a:cubicBezTo>
                    <a:pt x="1669002" y="2845858"/>
                    <a:pt x="1676807" y="2857499"/>
                    <a:pt x="1668340" y="2856441"/>
                  </a:cubicBezTo>
                  <a:lnTo>
                    <a:pt x="1667646" y="2856381"/>
                  </a:lnTo>
                  <a:lnTo>
                    <a:pt x="1671943" y="2849960"/>
                  </a:lnTo>
                  <a:cubicBezTo>
                    <a:pt x="1671584" y="2847499"/>
                    <a:pt x="1671104" y="2845202"/>
                    <a:pt x="1672607" y="2844733"/>
                  </a:cubicBezTo>
                  <a:close/>
                  <a:moveTo>
                    <a:pt x="1568573" y="2779053"/>
                  </a:moveTo>
                  <a:lnTo>
                    <a:pt x="1586651" y="2807262"/>
                  </a:lnTo>
                  <a:cubicBezTo>
                    <a:pt x="1579769" y="2799039"/>
                    <a:pt x="1573472" y="2789551"/>
                    <a:pt x="1568573" y="2779053"/>
                  </a:cubicBezTo>
                  <a:close/>
                  <a:moveTo>
                    <a:pt x="1534136" y="2658987"/>
                  </a:moveTo>
                  <a:cubicBezTo>
                    <a:pt x="1539139" y="2672744"/>
                    <a:pt x="1540663" y="2688136"/>
                    <a:pt x="1542943" y="2704130"/>
                  </a:cubicBezTo>
                  <a:cubicBezTo>
                    <a:pt x="1550200" y="2723827"/>
                    <a:pt x="1559217" y="2753951"/>
                    <a:pt x="1568573" y="2779053"/>
                  </a:cubicBezTo>
                  <a:cubicBezTo>
                    <a:pt x="1561031" y="2768841"/>
                    <a:pt x="1554962" y="2757542"/>
                    <a:pt x="1549807" y="2746374"/>
                  </a:cubicBezTo>
                  <a:cubicBezTo>
                    <a:pt x="1538379" y="2721612"/>
                    <a:pt x="1543020" y="2688493"/>
                    <a:pt x="1534136" y="2658987"/>
                  </a:cubicBezTo>
                  <a:close/>
                  <a:moveTo>
                    <a:pt x="3099678" y="995460"/>
                  </a:moveTo>
                  <a:cubicBezTo>
                    <a:pt x="3113648" y="991015"/>
                    <a:pt x="3136508" y="1007843"/>
                    <a:pt x="3151113" y="1010700"/>
                  </a:cubicBezTo>
                  <a:cubicBezTo>
                    <a:pt x="3165718" y="1013557"/>
                    <a:pt x="3174291" y="1008478"/>
                    <a:pt x="3183498" y="1014510"/>
                  </a:cubicBezTo>
                  <a:cubicBezTo>
                    <a:pt x="3192706" y="1020543"/>
                    <a:pt x="3198420" y="1043085"/>
                    <a:pt x="3206358" y="1046895"/>
                  </a:cubicBezTo>
                  <a:cubicBezTo>
                    <a:pt x="3214296" y="1050705"/>
                    <a:pt x="3220328" y="1034195"/>
                    <a:pt x="3231123" y="1037370"/>
                  </a:cubicBezTo>
                  <a:cubicBezTo>
                    <a:pt x="3241918" y="1040545"/>
                    <a:pt x="3263508" y="1054198"/>
                    <a:pt x="3271128" y="1065945"/>
                  </a:cubicBezTo>
                  <a:cubicBezTo>
                    <a:pt x="3278748" y="1077692"/>
                    <a:pt x="3270811" y="1097695"/>
                    <a:pt x="3276843" y="1107855"/>
                  </a:cubicBezTo>
                  <a:cubicBezTo>
                    <a:pt x="3282875" y="1118015"/>
                    <a:pt x="3294623" y="1106268"/>
                    <a:pt x="3307323" y="1126905"/>
                  </a:cubicBezTo>
                  <a:cubicBezTo>
                    <a:pt x="3320023" y="1147542"/>
                    <a:pt x="3347011" y="1211043"/>
                    <a:pt x="3353043" y="1231680"/>
                  </a:cubicBezTo>
                  <a:cubicBezTo>
                    <a:pt x="3359076" y="1252318"/>
                    <a:pt x="3353043" y="1251682"/>
                    <a:pt x="3343518" y="1250730"/>
                  </a:cubicBezTo>
                  <a:cubicBezTo>
                    <a:pt x="3333993" y="1249778"/>
                    <a:pt x="3311768" y="1228822"/>
                    <a:pt x="3295893" y="1225965"/>
                  </a:cubicBezTo>
                  <a:cubicBezTo>
                    <a:pt x="3280018" y="1223108"/>
                    <a:pt x="3260333" y="1231998"/>
                    <a:pt x="3248268" y="1233585"/>
                  </a:cubicBezTo>
                  <a:cubicBezTo>
                    <a:pt x="3236203" y="1235172"/>
                    <a:pt x="3226043" y="1239935"/>
                    <a:pt x="3223503" y="1235490"/>
                  </a:cubicBezTo>
                  <a:cubicBezTo>
                    <a:pt x="3220963" y="1231045"/>
                    <a:pt x="3237473" y="1212948"/>
                    <a:pt x="3233028" y="1206915"/>
                  </a:cubicBezTo>
                  <a:cubicBezTo>
                    <a:pt x="3228583" y="1200882"/>
                    <a:pt x="3207628" y="1192628"/>
                    <a:pt x="3196833" y="1199295"/>
                  </a:cubicBezTo>
                  <a:cubicBezTo>
                    <a:pt x="3186038" y="1205962"/>
                    <a:pt x="3174925" y="1240570"/>
                    <a:pt x="3168258" y="1246920"/>
                  </a:cubicBezTo>
                  <a:cubicBezTo>
                    <a:pt x="3162623" y="1243269"/>
                    <a:pt x="3161432" y="1239300"/>
                    <a:pt x="3156828" y="1237395"/>
                  </a:cubicBezTo>
                  <a:cubicBezTo>
                    <a:pt x="3147620" y="1233585"/>
                    <a:pt x="3121903" y="1233585"/>
                    <a:pt x="3113013" y="1224060"/>
                  </a:cubicBezTo>
                  <a:cubicBezTo>
                    <a:pt x="3104123" y="1214535"/>
                    <a:pt x="3111425" y="1186595"/>
                    <a:pt x="3103488" y="1180245"/>
                  </a:cubicBezTo>
                  <a:cubicBezTo>
                    <a:pt x="3095551" y="1173895"/>
                    <a:pt x="3077453" y="1180563"/>
                    <a:pt x="3065388" y="1185960"/>
                  </a:cubicBezTo>
                  <a:cubicBezTo>
                    <a:pt x="3053323" y="1191357"/>
                    <a:pt x="3037448" y="1213583"/>
                    <a:pt x="3031098" y="1212630"/>
                  </a:cubicBezTo>
                  <a:cubicBezTo>
                    <a:pt x="3024748" y="1211677"/>
                    <a:pt x="3026653" y="1192310"/>
                    <a:pt x="3027288" y="1180245"/>
                  </a:cubicBezTo>
                  <a:cubicBezTo>
                    <a:pt x="3027923" y="1168180"/>
                    <a:pt x="3032368" y="1156750"/>
                    <a:pt x="3034908" y="1140240"/>
                  </a:cubicBezTo>
                  <a:cubicBezTo>
                    <a:pt x="3037448" y="1123730"/>
                    <a:pt x="3037130" y="1098330"/>
                    <a:pt x="3042528" y="1081185"/>
                  </a:cubicBezTo>
                  <a:cubicBezTo>
                    <a:pt x="3047925" y="1064040"/>
                    <a:pt x="3057768" y="1051657"/>
                    <a:pt x="3067293" y="1037370"/>
                  </a:cubicBezTo>
                  <a:cubicBezTo>
                    <a:pt x="3076818" y="1023083"/>
                    <a:pt x="3085708" y="999905"/>
                    <a:pt x="3099678" y="995460"/>
                  </a:cubicBezTo>
                  <a:close/>
                  <a:moveTo>
                    <a:pt x="685558" y="932155"/>
                  </a:moveTo>
                  <a:cubicBezTo>
                    <a:pt x="700084" y="933266"/>
                    <a:pt x="713498" y="935965"/>
                    <a:pt x="720324" y="939775"/>
                  </a:cubicBezTo>
                  <a:cubicBezTo>
                    <a:pt x="733976" y="947395"/>
                    <a:pt x="721277" y="965810"/>
                    <a:pt x="722229" y="977875"/>
                  </a:cubicBezTo>
                  <a:cubicBezTo>
                    <a:pt x="723182" y="989940"/>
                    <a:pt x="731436" y="1000100"/>
                    <a:pt x="726039" y="1012165"/>
                  </a:cubicBezTo>
                  <a:cubicBezTo>
                    <a:pt x="720642" y="1024230"/>
                    <a:pt x="707306" y="1043280"/>
                    <a:pt x="689844" y="1050265"/>
                  </a:cubicBezTo>
                  <a:cubicBezTo>
                    <a:pt x="672382" y="1057250"/>
                    <a:pt x="638409" y="1057250"/>
                    <a:pt x="621264" y="1054075"/>
                  </a:cubicBezTo>
                  <a:cubicBezTo>
                    <a:pt x="604119" y="1050900"/>
                    <a:pt x="593006" y="1045185"/>
                    <a:pt x="586974" y="1031215"/>
                  </a:cubicBezTo>
                  <a:cubicBezTo>
                    <a:pt x="580942" y="1017245"/>
                    <a:pt x="575544" y="986447"/>
                    <a:pt x="585069" y="970255"/>
                  </a:cubicBezTo>
                  <a:cubicBezTo>
                    <a:pt x="594594" y="954063"/>
                    <a:pt x="621582" y="939140"/>
                    <a:pt x="644124" y="934060"/>
                  </a:cubicBezTo>
                  <a:cubicBezTo>
                    <a:pt x="655395" y="931520"/>
                    <a:pt x="671032" y="931044"/>
                    <a:pt x="685558" y="932155"/>
                  </a:cubicBezTo>
                  <a:close/>
                  <a:moveTo>
                    <a:pt x="423730" y="876040"/>
                  </a:moveTo>
                  <a:cubicBezTo>
                    <a:pt x="430715" y="877310"/>
                    <a:pt x="453257" y="888740"/>
                    <a:pt x="452305" y="902710"/>
                  </a:cubicBezTo>
                  <a:cubicBezTo>
                    <a:pt x="451353" y="916680"/>
                    <a:pt x="431985" y="944303"/>
                    <a:pt x="418015" y="959860"/>
                  </a:cubicBezTo>
                  <a:cubicBezTo>
                    <a:pt x="404045" y="975417"/>
                    <a:pt x="384995" y="995738"/>
                    <a:pt x="368485" y="996055"/>
                  </a:cubicBezTo>
                  <a:cubicBezTo>
                    <a:pt x="351975" y="996373"/>
                    <a:pt x="328797" y="974148"/>
                    <a:pt x="318955" y="961765"/>
                  </a:cubicBezTo>
                  <a:cubicBezTo>
                    <a:pt x="309112" y="949383"/>
                    <a:pt x="305302" y="932238"/>
                    <a:pt x="309430" y="921760"/>
                  </a:cubicBezTo>
                  <a:cubicBezTo>
                    <a:pt x="313557" y="911283"/>
                    <a:pt x="326892" y="903345"/>
                    <a:pt x="343720" y="898900"/>
                  </a:cubicBezTo>
                  <a:cubicBezTo>
                    <a:pt x="360548" y="894455"/>
                    <a:pt x="383725" y="883660"/>
                    <a:pt x="410395" y="895090"/>
                  </a:cubicBezTo>
                  <a:cubicBezTo>
                    <a:pt x="423730" y="891280"/>
                    <a:pt x="416745" y="874770"/>
                    <a:pt x="423730" y="876040"/>
                  </a:cubicBezTo>
                  <a:close/>
                  <a:moveTo>
                    <a:pt x="396435" y="689472"/>
                  </a:moveTo>
                  <a:cubicBezTo>
                    <a:pt x="409135" y="692647"/>
                    <a:pt x="417707" y="714555"/>
                    <a:pt x="405960" y="721857"/>
                  </a:cubicBezTo>
                  <a:cubicBezTo>
                    <a:pt x="400245" y="728842"/>
                    <a:pt x="375480" y="729476"/>
                    <a:pt x="362145" y="731381"/>
                  </a:cubicBezTo>
                  <a:cubicBezTo>
                    <a:pt x="348810" y="733286"/>
                    <a:pt x="339285" y="731064"/>
                    <a:pt x="325950" y="733287"/>
                  </a:cubicBezTo>
                  <a:cubicBezTo>
                    <a:pt x="312615" y="735510"/>
                    <a:pt x="290072" y="749162"/>
                    <a:pt x="282135" y="744717"/>
                  </a:cubicBezTo>
                  <a:cubicBezTo>
                    <a:pt x="274198" y="740272"/>
                    <a:pt x="270387" y="713602"/>
                    <a:pt x="278325" y="706617"/>
                  </a:cubicBezTo>
                  <a:cubicBezTo>
                    <a:pt x="286262" y="699632"/>
                    <a:pt x="310075" y="705664"/>
                    <a:pt x="329760" y="702807"/>
                  </a:cubicBezTo>
                  <a:cubicBezTo>
                    <a:pt x="349445" y="699950"/>
                    <a:pt x="383735" y="686297"/>
                    <a:pt x="396435" y="689472"/>
                  </a:cubicBezTo>
                  <a:close/>
                  <a:moveTo>
                    <a:pt x="53934" y="604687"/>
                  </a:moveTo>
                  <a:cubicBezTo>
                    <a:pt x="62507" y="607862"/>
                    <a:pt x="53934" y="666282"/>
                    <a:pt x="55839" y="680887"/>
                  </a:cubicBezTo>
                  <a:cubicBezTo>
                    <a:pt x="57744" y="695492"/>
                    <a:pt x="58062" y="711050"/>
                    <a:pt x="67269" y="720892"/>
                  </a:cubicBezTo>
                  <a:cubicBezTo>
                    <a:pt x="76476" y="730734"/>
                    <a:pt x="102512" y="733275"/>
                    <a:pt x="111084" y="739942"/>
                  </a:cubicBezTo>
                  <a:cubicBezTo>
                    <a:pt x="119656" y="746609"/>
                    <a:pt x="121244" y="755500"/>
                    <a:pt x="118704" y="760897"/>
                  </a:cubicBezTo>
                  <a:cubicBezTo>
                    <a:pt x="116164" y="766294"/>
                    <a:pt x="109179" y="771375"/>
                    <a:pt x="95844" y="772327"/>
                  </a:cubicBezTo>
                  <a:cubicBezTo>
                    <a:pt x="82509" y="773279"/>
                    <a:pt x="53616" y="776137"/>
                    <a:pt x="38694" y="766612"/>
                  </a:cubicBezTo>
                  <a:cubicBezTo>
                    <a:pt x="23772" y="757087"/>
                    <a:pt x="12024" y="732639"/>
                    <a:pt x="6309" y="715177"/>
                  </a:cubicBezTo>
                  <a:cubicBezTo>
                    <a:pt x="594" y="697715"/>
                    <a:pt x="-3533" y="680252"/>
                    <a:pt x="4404" y="661837"/>
                  </a:cubicBezTo>
                  <a:cubicBezTo>
                    <a:pt x="12341" y="643422"/>
                    <a:pt x="45361" y="601512"/>
                    <a:pt x="53934" y="604687"/>
                  </a:cubicBezTo>
                  <a:close/>
                  <a:moveTo>
                    <a:pt x="181375" y="513089"/>
                  </a:moveTo>
                  <a:cubicBezTo>
                    <a:pt x="198837" y="512772"/>
                    <a:pt x="231540" y="523884"/>
                    <a:pt x="253765" y="528329"/>
                  </a:cubicBezTo>
                  <a:cubicBezTo>
                    <a:pt x="275990" y="532774"/>
                    <a:pt x="303613" y="530234"/>
                    <a:pt x="314725" y="539759"/>
                  </a:cubicBezTo>
                  <a:cubicBezTo>
                    <a:pt x="325838" y="549284"/>
                    <a:pt x="321075" y="564524"/>
                    <a:pt x="316630" y="583574"/>
                  </a:cubicBezTo>
                  <a:cubicBezTo>
                    <a:pt x="312185" y="602624"/>
                    <a:pt x="298850" y="643582"/>
                    <a:pt x="288055" y="654059"/>
                  </a:cubicBezTo>
                  <a:cubicBezTo>
                    <a:pt x="277260" y="664537"/>
                    <a:pt x="271227" y="647074"/>
                    <a:pt x="251860" y="646439"/>
                  </a:cubicBezTo>
                  <a:cubicBezTo>
                    <a:pt x="232493" y="645804"/>
                    <a:pt x="194710" y="657869"/>
                    <a:pt x="171850" y="650249"/>
                  </a:cubicBezTo>
                  <a:cubicBezTo>
                    <a:pt x="148990" y="642629"/>
                    <a:pt x="118510" y="620721"/>
                    <a:pt x="114700" y="600719"/>
                  </a:cubicBezTo>
                  <a:cubicBezTo>
                    <a:pt x="110890" y="580717"/>
                    <a:pt x="137878" y="544839"/>
                    <a:pt x="148990" y="530234"/>
                  </a:cubicBezTo>
                  <a:cubicBezTo>
                    <a:pt x="160102" y="515629"/>
                    <a:pt x="163913" y="513406"/>
                    <a:pt x="181375" y="513089"/>
                  </a:cubicBezTo>
                  <a:close/>
                  <a:moveTo>
                    <a:pt x="411040" y="274108"/>
                  </a:moveTo>
                  <a:cubicBezTo>
                    <a:pt x="441379" y="272697"/>
                    <a:pt x="506290" y="312913"/>
                    <a:pt x="554973" y="320674"/>
                  </a:cubicBezTo>
                  <a:cubicBezTo>
                    <a:pt x="603656" y="328435"/>
                    <a:pt x="655868" y="315735"/>
                    <a:pt x="703140" y="320674"/>
                  </a:cubicBezTo>
                  <a:cubicBezTo>
                    <a:pt x="750412" y="325613"/>
                    <a:pt x="778635" y="337608"/>
                    <a:pt x="838607" y="350308"/>
                  </a:cubicBezTo>
                  <a:cubicBezTo>
                    <a:pt x="838764" y="350331"/>
                    <a:pt x="1022068" y="376422"/>
                    <a:pt x="1062973" y="396874"/>
                  </a:cubicBezTo>
                  <a:cubicBezTo>
                    <a:pt x="1103895" y="417335"/>
                    <a:pt x="1072146" y="456141"/>
                    <a:pt x="1084140" y="473074"/>
                  </a:cubicBezTo>
                  <a:cubicBezTo>
                    <a:pt x="1096135" y="490007"/>
                    <a:pt x="1103190" y="499885"/>
                    <a:pt x="1134940" y="498474"/>
                  </a:cubicBezTo>
                  <a:cubicBezTo>
                    <a:pt x="1166690" y="497063"/>
                    <a:pt x="1247829" y="460375"/>
                    <a:pt x="1274640" y="464608"/>
                  </a:cubicBezTo>
                  <a:cubicBezTo>
                    <a:pt x="1301451" y="468841"/>
                    <a:pt x="1261235" y="538691"/>
                    <a:pt x="1295807" y="523874"/>
                  </a:cubicBezTo>
                  <a:cubicBezTo>
                    <a:pt x="1330379" y="509057"/>
                    <a:pt x="1452440" y="387702"/>
                    <a:pt x="1482073" y="375708"/>
                  </a:cubicBezTo>
                  <a:lnTo>
                    <a:pt x="1489436" y="374728"/>
                  </a:lnTo>
                  <a:cubicBezTo>
                    <a:pt x="1498609" y="380063"/>
                    <a:pt x="1456938" y="434622"/>
                    <a:pt x="1473607" y="451908"/>
                  </a:cubicBezTo>
                  <a:cubicBezTo>
                    <a:pt x="1492657" y="471663"/>
                    <a:pt x="1560390" y="482952"/>
                    <a:pt x="1596373" y="494241"/>
                  </a:cubicBezTo>
                  <a:cubicBezTo>
                    <a:pt x="1632356" y="505530"/>
                    <a:pt x="1668340" y="503413"/>
                    <a:pt x="1689507" y="519641"/>
                  </a:cubicBezTo>
                  <a:cubicBezTo>
                    <a:pt x="1710674" y="535869"/>
                    <a:pt x="1705734" y="579614"/>
                    <a:pt x="1723373" y="591608"/>
                  </a:cubicBezTo>
                  <a:cubicBezTo>
                    <a:pt x="1741012" y="603602"/>
                    <a:pt x="1780523" y="600075"/>
                    <a:pt x="1795340" y="591608"/>
                  </a:cubicBezTo>
                  <a:cubicBezTo>
                    <a:pt x="1810157" y="583141"/>
                    <a:pt x="1804512" y="543630"/>
                    <a:pt x="1812273" y="540808"/>
                  </a:cubicBezTo>
                  <a:cubicBezTo>
                    <a:pt x="1820034" y="537986"/>
                    <a:pt x="1824974" y="557035"/>
                    <a:pt x="1841907" y="574674"/>
                  </a:cubicBezTo>
                  <a:cubicBezTo>
                    <a:pt x="1858840" y="592313"/>
                    <a:pt x="1896234" y="619124"/>
                    <a:pt x="1913873" y="646641"/>
                  </a:cubicBezTo>
                  <a:cubicBezTo>
                    <a:pt x="1931512" y="674158"/>
                    <a:pt x="1949151" y="732013"/>
                    <a:pt x="1947740" y="739774"/>
                  </a:cubicBezTo>
                  <a:cubicBezTo>
                    <a:pt x="1946329" y="747535"/>
                    <a:pt x="1918107" y="691797"/>
                    <a:pt x="1905407" y="693208"/>
                  </a:cubicBezTo>
                  <a:cubicBezTo>
                    <a:pt x="1892707" y="694619"/>
                    <a:pt x="1867307" y="732719"/>
                    <a:pt x="1871540" y="748241"/>
                  </a:cubicBezTo>
                  <a:cubicBezTo>
                    <a:pt x="1875773" y="763763"/>
                    <a:pt x="1923046" y="752474"/>
                    <a:pt x="1930807" y="786341"/>
                  </a:cubicBezTo>
                  <a:cubicBezTo>
                    <a:pt x="1938568" y="820208"/>
                    <a:pt x="1938568" y="906991"/>
                    <a:pt x="1918107" y="951441"/>
                  </a:cubicBezTo>
                  <a:cubicBezTo>
                    <a:pt x="1897646" y="995891"/>
                    <a:pt x="1842612" y="1033991"/>
                    <a:pt x="1808040" y="1053041"/>
                  </a:cubicBezTo>
                  <a:cubicBezTo>
                    <a:pt x="1773468" y="1072091"/>
                    <a:pt x="1724784" y="1056569"/>
                    <a:pt x="1710673" y="1065741"/>
                  </a:cubicBezTo>
                  <a:cubicBezTo>
                    <a:pt x="1696562" y="1074913"/>
                    <a:pt x="1714201" y="1099607"/>
                    <a:pt x="1723373" y="1108074"/>
                  </a:cubicBezTo>
                  <a:cubicBezTo>
                    <a:pt x="1732545" y="1116541"/>
                    <a:pt x="1717024" y="1122185"/>
                    <a:pt x="1765707" y="1116541"/>
                  </a:cubicBezTo>
                  <a:cubicBezTo>
                    <a:pt x="1814390" y="1110897"/>
                    <a:pt x="1958323" y="1072091"/>
                    <a:pt x="2015473" y="1074208"/>
                  </a:cubicBezTo>
                  <a:cubicBezTo>
                    <a:pt x="2072623" y="1076325"/>
                    <a:pt x="2098024" y="1106663"/>
                    <a:pt x="2108607" y="1129241"/>
                  </a:cubicBezTo>
                  <a:cubicBezTo>
                    <a:pt x="2119190" y="1151819"/>
                    <a:pt x="2093084" y="1170163"/>
                    <a:pt x="2078973" y="1209674"/>
                  </a:cubicBezTo>
                  <a:cubicBezTo>
                    <a:pt x="2064862" y="1249185"/>
                    <a:pt x="2016179" y="1364191"/>
                    <a:pt x="2023940" y="1366308"/>
                  </a:cubicBezTo>
                  <a:cubicBezTo>
                    <a:pt x="2031701" y="1368425"/>
                    <a:pt x="2087440" y="1254124"/>
                    <a:pt x="2125540" y="1222374"/>
                  </a:cubicBezTo>
                  <a:cubicBezTo>
                    <a:pt x="2163640" y="1190624"/>
                    <a:pt x="2181985" y="1163814"/>
                    <a:pt x="2252540" y="1175808"/>
                  </a:cubicBezTo>
                  <a:cubicBezTo>
                    <a:pt x="2323095" y="1187802"/>
                    <a:pt x="2486079" y="1264708"/>
                    <a:pt x="2548873" y="1294341"/>
                  </a:cubicBezTo>
                  <a:cubicBezTo>
                    <a:pt x="2611667" y="1323974"/>
                    <a:pt x="2602496" y="1335264"/>
                    <a:pt x="2629307" y="1353608"/>
                  </a:cubicBezTo>
                  <a:cubicBezTo>
                    <a:pt x="2656118" y="1371953"/>
                    <a:pt x="2680107" y="1400880"/>
                    <a:pt x="2709740" y="1404408"/>
                  </a:cubicBezTo>
                  <a:cubicBezTo>
                    <a:pt x="2739373" y="1407936"/>
                    <a:pt x="2769713" y="1395941"/>
                    <a:pt x="2807107" y="1374774"/>
                  </a:cubicBezTo>
                  <a:cubicBezTo>
                    <a:pt x="2844501" y="1353607"/>
                    <a:pt x="2891068" y="1290108"/>
                    <a:pt x="2934107" y="1277408"/>
                  </a:cubicBezTo>
                  <a:cubicBezTo>
                    <a:pt x="2977146" y="1264708"/>
                    <a:pt x="3030062" y="1299985"/>
                    <a:pt x="3065340" y="1298574"/>
                  </a:cubicBezTo>
                  <a:cubicBezTo>
                    <a:pt x="3100618" y="1297163"/>
                    <a:pt x="3139423" y="1264002"/>
                    <a:pt x="3145773" y="1268941"/>
                  </a:cubicBezTo>
                  <a:cubicBezTo>
                    <a:pt x="3152123" y="1273880"/>
                    <a:pt x="3111907" y="1305630"/>
                    <a:pt x="3103440" y="1328208"/>
                  </a:cubicBezTo>
                  <a:cubicBezTo>
                    <a:pt x="3094973" y="1350786"/>
                    <a:pt x="3092856" y="1356430"/>
                    <a:pt x="3094973" y="1404408"/>
                  </a:cubicBezTo>
                  <a:cubicBezTo>
                    <a:pt x="3097090" y="1452386"/>
                    <a:pt x="3135896" y="1567391"/>
                    <a:pt x="3116140" y="1616074"/>
                  </a:cubicBezTo>
                  <a:cubicBezTo>
                    <a:pt x="3096385" y="1664757"/>
                    <a:pt x="3015246" y="1668991"/>
                    <a:pt x="2976440" y="1696508"/>
                  </a:cubicBezTo>
                  <a:cubicBezTo>
                    <a:pt x="2937635" y="1724025"/>
                    <a:pt x="2911529" y="1769180"/>
                    <a:pt x="2883307" y="1781174"/>
                  </a:cubicBezTo>
                  <a:cubicBezTo>
                    <a:pt x="2855085" y="1793168"/>
                    <a:pt x="2835329" y="1760007"/>
                    <a:pt x="2807107" y="1768474"/>
                  </a:cubicBezTo>
                  <a:cubicBezTo>
                    <a:pt x="2778885" y="1776941"/>
                    <a:pt x="2726673" y="1809396"/>
                    <a:pt x="2713973" y="1831974"/>
                  </a:cubicBezTo>
                  <a:cubicBezTo>
                    <a:pt x="2701273" y="1854552"/>
                    <a:pt x="2719618" y="1884891"/>
                    <a:pt x="2730907" y="1903941"/>
                  </a:cubicBezTo>
                  <a:cubicBezTo>
                    <a:pt x="2742196" y="1922991"/>
                    <a:pt x="2760540" y="1935691"/>
                    <a:pt x="2781707" y="1946274"/>
                  </a:cubicBezTo>
                  <a:cubicBezTo>
                    <a:pt x="2802874" y="1956857"/>
                    <a:pt x="2845207" y="1953330"/>
                    <a:pt x="2857907" y="1967441"/>
                  </a:cubicBezTo>
                  <a:cubicBezTo>
                    <a:pt x="2870607" y="1981552"/>
                    <a:pt x="2848209" y="2014282"/>
                    <a:pt x="2857907" y="2030941"/>
                  </a:cubicBezTo>
                  <a:cubicBezTo>
                    <a:pt x="2858021" y="2031136"/>
                    <a:pt x="2858137" y="2031328"/>
                    <a:pt x="2858438" y="2031401"/>
                  </a:cubicBezTo>
                  <a:lnTo>
                    <a:pt x="2841819" y="2042289"/>
                  </a:lnTo>
                  <a:cubicBezTo>
                    <a:pt x="2843049" y="2050345"/>
                    <a:pt x="2847804" y="2048424"/>
                    <a:pt x="2846738" y="2056923"/>
                  </a:cubicBezTo>
                  <a:cubicBezTo>
                    <a:pt x="2845673" y="2065423"/>
                    <a:pt x="2833619" y="2086413"/>
                    <a:pt x="2835423" y="2093287"/>
                  </a:cubicBezTo>
                  <a:cubicBezTo>
                    <a:pt x="2837227" y="2100160"/>
                    <a:pt x="2851166" y="2092474"/>
                    <a:pt x="2859529" y="2094174"/>
                  </a:cubicBezTo>
                  <a:cubicBezTo>
                    <a:pt x="2867892" y="2095874"/>
                    <a:pt x="2876191" y="2099831"/>
                    <a:pt x="2885603" y="2103486"/>
                  </a:cubicBezTo>
                  <a:lnTo>
                    <a:pt x="2914033" y="2120101"/>
                  </a:lnTo>
                  <a:cubicBezTo>
                    <a:pt x="2910508" y="2122466"/>
                    <a:pt x="2869351" y="2149789"/>
                    <a:pt x="2849198" y="2138963"/>
                  </a:cubicBezTo>
                  <a:cubicBezTo>
                    <a:pt x="2829045" y="2128138"/>
                    <a:pt x="2854774" y="2118269"/>
                    <a:pt x="2849198" y="2111025"/>
                  </a:cubicBezTo>
                  <a:cubicBezTo>
                    <a:pt x="2843623" y="2103782"/>
                    <a:pt x="2830094" y="2092474"/>
                    <a:pt x="2815745" y="2095504"/>
                  </a:cubicBezTo>
                  <a:cubicBezTo>
                    <a:pt x="2798199" y="2106739"/>
                    <a:pt x="2792459" y="2128616"/>
                    <a:pt x="2774913" y="2139850"/>
                  </a:cubicBezTo>
                  <a:cubicBezTo>
                    <a:pt x="2754579" y="2149459"/>
                    <a:pt x="2739656" y="2149754"/>
                    <a:pt x="2720306" y="2177101"/>
                  </a:cubicBezTo>
                  <a:lnTo>
                    <a:pt x="2682986" y="2180907"/>
                  </a:lnTo>
                  <a:cubicBezTo>
                    <a:pt x="2676590" y="2191254"/>
                    <a:pt x="2654559" y="2213582"/>
                    <a:pt x="2654875" y="2237412"/>
                  </a:cubicBezTo>
                  <a:cubicBezTo>
                    <a:pt x="2655192" y="2261242"/>
                    <a:pt x="2687344" y="2298166"/>
                    <a:pt x="2684885" y="2323886"/>
                  </a:cubicBezTo>
                  <a:cubicBezTo>
                    <a:pt x="2682425" y="2349607"/>
                    <a:pt x="2663649" y="2377841"/>
                    <a:pt x="2667174" y="2393510"/>
                  </a:cubicBezTo>
                  <a:cubicBezTo>
                    <a:pt x="2680129" y="2401640"/>
                    <a:pt x="2710302" y="2394692"/>
                    <a:pt x="2723257" y="2402822"/>
                  </a:cubicBezTo>
                  <a:cubicBezTo>
                    <a:pt x="2735556" y="2412874"/>
                    <a:pt x="2718830" y="2430908"/>
                    <a:pt x="2731129" y="2440960"/>
                  </a:cubicBezTo>
                  <a:cubicBezTo>
                    <a:pt x="2741050" y="2449903"/>
                    <a:pt x="2763434" y="2467272"/>
                    <a:pt x="2782292" y="2472446"/>
                  </a:cubicBezTo>
                  <a:cubicBezTo>
                    <a:pt x="2801150" y="2477619"/>
                    <a:pt x="2829329" y="2460055"/>
                    <a:pt x="2844279" y="2472002"/>
                  </a:cubicBezTo>
                  <a:lnTo>
                    <a:pt x="2859639" y="2485914"/>
                  </a:lnTo>
                  <a:cubicBezTo>
                    <a:pt x="2862151" y="2489425"/>
                    <a:pt x="2865684" y="2492589"/>
                    <a:pt x="2871742" y="2496876"/>
                  </a:cubicBezTo>
                  <a:lnTo>
                    <a:pt x="2877892" y="2502446"/>
                  </a:lnTo>
                  <a:cubicBezTo>
                    <a:pt x="2877510" y="2502942"/>
                    <a:pt x="2881557" y="2530930"/>
                    <a:pt x="2881175" y="2531426"/>
                  </a:cubicBezTo>
                  <a:cubicBezTo>
                    <a:pt x="2881559" y="2550003"/>
                    <a:pt x="2896590" y="2557812"/>
                    <a:pt x="2895934" y="2589963"/>
                  </a:cubicBezTo>
                  <a:cubicBezTo>
                    <a:pt x="2898312" y="2605262"/>
                    <a:pt x="2884127" y="2601714"/>
                    <a:pt x="2879207" y="2624996"/>
                  </a:cubicBezTo>
                  <a:cubicBezTo>
                    <a:pt x="2875600" y="2639409"/>
                    <a:pt x="2901018" y="2658995"/>
                    <a:pt x="2898886" y="2676437"/>
                  </a:cubicBezTo>
                  <a:cubicBezTo>
                    <a:pt x="2896754" y="2693880"/>
                    <a:pt x="2872238" y="2728249"/>
                    <a:pt x="2866417" y="2729653"/>
                  </a:cubicBezTo>
                  <a:cubicBezTo>
                    <a:pt x="2841409" y="2737487"/>
                    <a:pt x="2855184" y="2682868"/>
                    <a:pt x="2839359" y="2684863"/>
                  </a:cubicBezTo>
                  <a:cubicBezTo>
                    <a:pt x="2811973" y="2693141"/>
                    <a:pt x="2774257" y="2693880"/>
                    <a:pt x="2752775" y="2687080"/>
                  </a:cubicBezTo>
                  <a:cubicBezTo>
                    <a:pt x="2733588" y="2696319"/>
                    <a:pt x="2752611" y="2727362"/>
                    <a:pt x="2741952" y="2748278"/>
                  </a:cubicBezTo>
                  <a:cubicBezTo>
                    <a:pt x="2736868" y="2763060"/>
                    <a:pt x="2742444" y="2773925"/>
                    <a:pt x="2733588" y="2784642"/>
                  </a:cubicBezTo>
                  <a:cubicBezTo>
                    <a:pt x="2728751" y="2792994"/>
                    <a:pt x="2713992" y="2785307"/>
                    <a:pt x="2706531" y="2789963"/>
                  </a:cubicBezTo>
                  <a:cubicBezTo>
                    <a:pt x="2699069" y="2794620"/>
                    <a:pt x="2705957" y="2805115"/>
                    <a:pt x="2688820" y="2812580"/>
                  </a:cubicBezTo>
                  <a:cubicBezTo>
                    <a:pt x="2671684" y="2820045"/>
                    <a:pt x="2626998" y="2832092"/>
                    <a:pt x="2610107" y="2843179"/>
                  </a:cubicBezTo>
                  <a:cubicBezTo>
                    <a:pt x="2593217" y="2854265"/>
                    <a:pt x="2603220" y="2873999"/>
                    <a:pt x="2587477" y="2879099"/>
                  </a:cubicBezTo>
                  <a:cubicBezTo>
                    <a:pt x="2571735" y="2884199"/>
                    <a:pt x="2545579" y="2868825"/>
                    <a:pt x="2530902" y="2887081"/>
                  </a:cubicBezTo>
                  <a:cubicBezTo>
                    <a:pt x="2520407" y="2920932"/>
                    <a:pt x="2520243" y="2962322"/>
                    <a:pt x="2509748" y="2996172"/>
                  </a:cubicBezTo>
                  <a:lnTo>
                    <a:pt x="2489326" y="3026211"/>
                  </a:lnTo>
                  <a:cubicBezTo>
                    <a:pt x="2401388" y="3006828"/>
                    <a:pt x="2212139" y="2919173"/>
                    <a:pt x="2150940" y="2898774"/>
                  </a:cubicBezTo>
                  <a:cubicBezTo>
                    <a:pt x="2101727" y="2882370"/>
                    <a:pt x="2113634" y="2891366"/>
                    <a:pt x="2112840" y="2898774"/>
                  </a:cubicBezTo>
                  <a:cubicBezTo>
                    <a:pt x="2102142" y="2897802"/>
                    <a:pt x="2090437" y="2889120"/>
                    <a:pt x="2076974" y="2887728"/>
                  </a:cubicBezTo>
                  <a:cubicBezTo>
                    <a:pt x="2087988" y="2888679"/>
                    <a:pt x="2097844" y="2894552"/>
                    <a:pt x="2107043" y="2896760"/>
                  </a:cubicBezTo>
                  <a:cubicBezTo>
                    <a:pt x="2110557" y="2883341"/>
                    <a:pt x="2111086" y="2860347"/>
                    <a:pt x="2112538" y="2845100"/>
                  </a:cubicBezTo>
                  <a:cubicBezTo>
                    <a:pt x="2114443" y="2825097"/>
                    <a:pt x="2123016" y="2800968"/>
                    <a:pt x="2114443" y="2786045"/>
                  </a:cubicBezTo>
                  <a:cubicBezTo>
                    <a:pt x="2105871" y="2771123"/>
                    <a:pt x="2074120" y="2767630"/>
                    <a:pt x="2061103" y="2755565"/>
                  </a:cubicBezTo>
                  <a:cubicBezTo>
                    <a:pt x="2048086" y="2743500"/>
                    <a:pt x="2043640" y="2726990"/>
                    <a:pt x="2036338" y="2713655"/>
                  </a:cubicBezTo>
                  <a:cubicBezTo>
                    <a:pt x="2029036" y="2700320"/>
                    <a:pt x="2030306" y="2681905"/>
                    <a:pt x="2017288" y="2675555"/>
                  </a:cubicBezTo>
                  <a:cubicBezTo>
                    <a:pt x="2004270" y="2669205"/>
                    <a:pt x="1969345" y="2679682"/>
                    <a:pt x="1958233" y="2675555"/>
                  </a:cubicBezTo>
                  <a:cubicBezTo>
                    <a:pt x="1947121" y="2671428"/>
                    <a:pt x="1952518" y="2660633"/>
                    <a:pt x="1950613" y="2650790"/>
                  </a:cubicBezTo>
                  <a:cubicBezTo>
                    <a:pt x="1948708" y="2640947"/>
                    <a:pt x="1934421" y="2632692"/>
                    <a:pt x="1946803" y="2616500"/>
                  </a:cubicBezTo>
                  <a:cubicBezTo>
                    <a:pt x="1959185" y="2600308"/>
                    <a:pt x="2010303" y="2577130"/>
                    <a:pt x="2024908" y="2553635"/>
                  </a:cubicBezTo>
                  <a:cubicBezTo>
                    <a:pt x="2039513" y="2530140"/>
                    <a:pt x="2047133" y="2499025"/>
                    <a:pt x="2034433" y="2475530"/>
                  </a:cubicBezTo>
                  <a:cubicBezTo>
                    <a:pt x="2021733" y="2452035"/>
                    <a:pt x="1956328" y="2432033"/>
                    <a:pt x="1948708" y="2412665"/>
                  </a:cubicBezTo>
                  <a:cubicBezTo>
                    <a:pt x="1941088" y="2393298"/>
                    <a:pt x="1979506" y="2372342"/>
                    <a:pt x="1988713" y="2359325"/>
                  </a:cubicBezTo>
                  <a:cubicBezTo>
                    <a:pt x="1997920" y="2346308"/>
                    <a:pt x="1983315" y="2314240"/>
                    <a:pt x="1967758" y="2307890"/>
                  </a:cubicBezTo>
                  <a:cubicBezTo>
                    <a:pt x="1963869" y="2306303"/>
                    <a:pt x="1958710" y="2305846"/>
                    <a:pt x="1952831" y="2306179"/>
                  </a:cubicBezTo>
                  <a:cubicBezTo>
                    <a:pt x="1935195" y="2307176"/>
                    <a:pt x="1911084" y="2315272"/>
                    <a:pt x="1895368" y="2321225"/>
                  </a:cubicBezTo>
                  <a:cubicBezTo>
                    <a:pt x="1874413" y="2329163"/>
                    <a:pt x="1851870" y="2342180"/>
                    <a:pt x="1842028" y="2355515"/>
                  </a:cubicBezTo>
                  <a:cubicBezTo>
                    <a:pt x="1832185" y="2368850"/>
                    <a:pt x="1852823" y="2389488"/>
                    <a:pt x="1836313" y="2401235"/>
                  </a:cubicBezTo>
                  <a:cubicBezTo>
                    <a:pt x="1819803" y="2412983"/>
                    <a:pt x="1759160" y="2415840"/>
                    <a:pt x="1742968" y="2426000"/>
                  </a:cubicBezTo>
                  <a:cubicBezTo>
                    <a:pt x="1726776" y="2436160"/>
                    <a:pt x="1747413" y="2453305"/>
                    <a:pt x="1739158" y="2462195"/>
                  </a:cubicBezTo>
                  <a:cubicBezTo>
                    <a:pt x="1730903" y="2471085"/>
                    <a:pt x="1704550" y="2472038"/>
                    <a:pt x="1693438" y="2479340"/>
                  </a:cubicBezTo>
                  <a:cubicBezTo>
                    <a:pt x="1682325" y="2486643"/>
                    <a:pt x="1685500" y="2490770"/>
                    <a:pt x="1672483" y="2506010"/>
                  </a:cubicBezTo>
                  <a:cubicBezTo>
                    <a:pt x="1659466" y="2521250"/>
                    <a:pt x="1634700" y="2564748"/>
                    <a:pt x="1615333" y="2570780"/>
                  </a:cubicBezTo>
                  <a:cubicBezTo>
                    <a:pt x="1595966" y="2576812"/>
                    <a:pt x="1572788" y="2532045"/>
                    <a:pt x="1556278" y="2542205"/>
                  </a:cubicBezTo>
                  <a:cubicBezTo>
                    <a:pt x="1540634" y="2551832"/>
                    <a:pt x="1520714" y="2599373"/>
                    <a:pt x="1517166" y="2627348"/>
                  </a:cubicBezTo>
                  <a:cubicBezTo>
                    <a:pt x="1517167" y="2627349"/>
                    <a:pt x="1517167" y="2627349"/>
                    <a:pt x="1517167" y="2627350"/>
                  </a:cubicBezTo>
                  <a:cubicBezTo>
                    <a:pt x="1516426" y="2623867"/>
                    <a:pt x="1514180" y="2621582"/>
                    <a:pt x="1511707" y="2619374"/>
                  </a:cubicBezTo>
                  <a:cubicBezTo>
                    <a:pt x="1472196" y="2584096"/>
                    <a:pt x="1348018" y="2560108"/>
                    <a:pt x="1312740" y="2534708"/>
                  </a:cubicBezTo>
                  <a:cubicBezTo>
                    <a:pt x="1277462" y="2509308"/>
                    <a:pt x="1307801" y="2486024"/>
                    <a:pt x="1300040" y="2466974"/>
                  </a:cubicBezTo>
                  <a:cubicBezTo>
                    <a:pt x="1292279" y="2447924"/>
                    <a:pt x="1271112" y="2437341"/>
                    <a:pt x="1266173" y="2420408"/>
                  </a:cubicBezTo>
                  <a:cubicBezTo>
                    <a:pt x="1261234" y="2403475"/>
                    <a:pt x="1283107" y="2380191"/>
                    <a:pt x="1270407" y="2365374"/>
                  </a:cubicBezTo>
                  <a:cubicBezTo>
                    <a:pt x="1257707" y="2350557"/>
                    <a:pt x="1214667" y="2362552"/>
                    <a:pt x="1189973" y="2331508"/>
                  </a:cubicBezTo>
                  <a:cubicBezTo>
                    <a:pt x="1165279" y="2300464"/>
                    <a:pt x="1153990" y="2220030"/>
                    <a:pt x="1122240" y="2179108"/>
                  </a:cubicBezTo>
                  <a:cubicBezTo>
                    <a:pt x="1090490" y="2138186"/>
                    <a:pt x="1042512" y="2110668"/>
                    <a:pt x="999473" y="2085974"/>
                  </a:cubicBezTo>
                  <a:cubicBezTo>
                    <a:pt x="956434" y="2061280"/>
                    <a:pt x="917629" y="2038702"/>
                    <a:pt x="864007" y="2030941"/>
                  </a:cubicBezTo>
                  <a:cubicBezTo>
                    <a:pt x="810385" y="2023180"/>
                    <a:pt x="719368" y="2047169"/>
                    <a:pt x="677740" y="2039408"/>
                  </a:cubicBezTo>
                  <a:cubicBezTo>
                    <a:pt x="636112" y="2031647"/>
                    <a:pt x="635407" y="2011185"/>
                    <a:pt x="614240" y="1984374"/>
                  </a:cubicBezTo>
                  <a:cubicBezTo>
                    <a:pt x="593073" y="1957563"/>
                    <a:pt x="564851" y="1908880"/>
                    <a:pt x="550740" y="1878541"/>
                  </a:cubicBezTo>
                  <a:cubicBezTo>
                    <a:pt x="536629" y="1848202"/>
                    <a:pt x="525340" y="1819980"/>
                    <a:pt x="529573" y="1802341"/>
                  </a:cubicBezTo>
                  <a:cubicBezTo>
                    <a:pt x="533806" y="1784702"/>
                    <a:pt x="547918" y="1770591"/>
                    <a:pt x="576140" y="1772708"/>
                  </a:cubicBezTo>
                  <a:cubicBezTo>
                    <a:pt x="604362" y="1774825"/>
                    <a:pt x="678446" y="1841147"/>
                    <a:pt x="698907" y="1815041"/>
                  </a:cubicBezTo>
                  <a:cubicBezTo>
                    <a:pt x="719368" y="1788935"/>
                    <a:pt x="722190" y="1646413"/>
                    <a:pt x="698907" y="1616074"/>
                  </a:cubicBezTo>
                  <a:cubicBezTo>
                    <a:pt x="675624" y="1585735"/>
                    <a:pt x="588135" y="1647119"/>
                    <a:pt x="559207" y="1633008"/>
                  </a:cubicBezTo>
                  <a:cubicBezTo>
                    <a:pt x="530279" y="1618897"/>
                    <a:pt x="526751" y="1568803"/>
                    <a:pt x="525340" y="1531408"/>
                  </a:cubicBezTo>
                  <a:cubicBezTo>
                    <a:pt x="523929" y="1494014"/>
                    <a:pt x="530279" y="1431924"/>
                    <a:pt x="550740" y="1408641"/>
                  </a:cubicBezTo>
                  <a:cubicBezTo>
                    <a:pt x="571201" y="1385358"/>
                    <a:pt x="624824" y="1405819"/>
                    <a:pt x="648107" y="1391708"/>
                  </a:cubicBezTo>
                  <a:cubicBezTo>
                    <a:pt x="671390" y="1377597"/>
                    <a:pt x="696790" y="1329618"/>
                    <a:pt x="690440" y="1323974"/>
                  </a:cubicBezTo>
                  <a:cubicBezTo>
                    <a:pt x="684090" y="1318330"/>
                    <a:pt x="632585" y="1356430"/>
                    <a:pt x="610007" y="1357841"/>
                  </a:cubicBezTo>
                  <a:cubicBezTo>
                    <a:pt x="587429" y="1359252"/>
                    <a:pt x="586017" y="1335263"/>
                    <a:pt x="554973" y="1332441"/>
                  </a:cubicBezTo>
                  <a:cubicBezTo>
                    <a:pt x="523929" y="1329619"/>
                    <a:pt x="454784" y="1333147"/>
                    <a:pt x="423740" y="1340908"/>
                  </a:cubicBezTo>
                  <a:cubicBezTo>
                    <a:pt x="392696" y="1348669"/>
                    <a:pt x="394107" y="1386064"/>
                    <a:pt x="368707" y="1379008"/>
                  </a:cubicBezTo>
                  <a:cubicBezTo>
                    <a:pt x="343307" y="1371952"/>
                    <a:pt x="284040" y="1326091"/>
                    <a:pt x="271340" y="1298574"/>
                  </a:cubicBezTo>
                  <a:cubicBezTo>
                    <a:pt x="258640" y="1271057"/>
                    <a:pt x="283335" y="1223080"/>
                    <a:pt x="292507" y="1213908"/>
                  </a:cubicBezTo>
                  <a:cubicBezTo>
                    <a:pt x="301679" y="1204736"/>
                    <a:pt x="309440" y="1243541"/>
                    <a:pt x="326373" y="1243541"/>
                  </a:cubicBezTo>
                  <a:cubicBezTo>
                    <a:pt x="343306" y="1243541"/>
                    <a:pt x="395518" y="1223786"/>
                    <a:pt x="394107" y="1213908"/>
                  </a:cubicBezTo>
                  <a:cubicBezTo>
                    <a:pt x="392696" y="1204030"/>
                    <a:pt x="321435" y="1195563"/>
                    <a:pt x="317907" y="1184274"/>
                  </a:cubicBezTo>
                  <a:cubicBezTo>
                    <a:pt x="314379" y="1172985"/>
                    <a:pt x="325668" y="1153229"/>
                    <a:pt x="372940" y="1146174"/>
                  </a:cubicBezTo>
                  <a:cubicBezTo>
                    <a:pt x="420212" y="1139119"/>
                    <a:pt x="530279" y="1160285"/>
                    <a:pt x="601540" y="1141941"/>
                  </a:cubicBezTo>
                  <a:cubicBezTo>
                    <a:pt x="672801" y="1123597"/>
                    <a:pt x="772990" y="1055863"/>
                    <a:pt x="800507" y="1036108"/>
                  </a:cubicBezTo>
                  <a:lnTo>
                    <a:pt x="808312" y="1028270"/>
                  </a:lnTo>
                  <a:cubicBezTo>
                    <a:pt x="805137" y="1026054"/>
                    <a:pt x="774577" y="1036637"/>
                    <a:pt x="766640" y="1023408"/>
                  </a:cubicBezTo>
                  <a:cubicBezTo>
                    <a:pt x="756057" y="1005769"/>
                    <a:pt x="760996" y="965552"/>
                    <a:pt x="737007" y="930274"/>
                  </a:cubicBezTo>
                  <a:cubicBezTo>
                    <a:pt x="713018" y="894996"/>
                    <a:pt x="650929" y="830085"/>
                    <a:pt x="622707" y="811741"/>
                  </a:cubicBezTo>
                  <a:cubicBezTo>
                    <a:pt x="594485" y="793397"/>
                    <a:pt x="572612" y="829380"/>
                    <a:pt x="567673" y="820208"/>
                  </a:cubicBezTo>
                  <a:cubicBezTo>
                    <a:pt x="562734" y="811036"/>
                    <a:pt x="603656" y="787047"/>
                    <a:pt x="593073" y="756708"/>
                  </a:cubicBezTo>
                  <a:cubicBezTo>
                    <a:pt x="582490" y="726369"/>
                    <a:pt x="526045" y="675568"/>
                    <a:pt x="504173" y="638174"/>
                  </a:cubicBezTo>
                  <a:cubicBezTo>
                    <a:pt x="482301" y="600780"/>
                    <a:pt x="484418" y="583846"/>
                    <a:pt x="461840" y="532341"/>
                  </a:cubicBezTo>
                  <a:cubicBezTo>
                    <a:pt x="439262" y="480836"/>
                    <a:pt x="377174" y="372180"/>
                    <a:pt x="368707" y="329141"/>
                  </a:cubicBezTo>
                  <a:cubicBezTo>
                    <a:pt x="360240" y="286102"/>
                    <a:pt x="380701" y="275519"/>
                    <a:pt x="411040" y="274108"/>
                  </a:cubicBezTo>
                  <a:close/>
                  <a:moveTo>
                    <a:pt x="175083" y="315"/>
                  </a:moveTo>
                  <a:cubicBezTo>
                    <a:pt x="198196" y="-1634"/>
                    <a:pt x="230462" y="5926"/>
                    <a:pt x="234510" y="9736"/>
                  </a:cubicBezTo>
                  <a:cubicBezTo>
                    <a:pt x="239907" y="14816"/>
                    <a:pt x="230700" y="25611"/>
                    <a:pt x="224985" y="30691"/>
                  </a:cubicBezTo>
                  <a:cubicBezTo>
                    <a:pt x="219270" y="35771"/>
                    <a:pt x="199585" y="32596"/>
                    <a:pt x="200220" y="40216"/>
                  </a:cubicBezTo>
                  <a:cubicBezTo>
                    <a:pt x="200855" y="47836"/>
                    <a:pt x="228160" y="68156"/>
                    <a:pt x="228795" y="76411"/>
                  </a:cubicBezTo>
                  <a:cubicBezTo>
                    <a:pt x="229430" y="84666"/>
                    <a:pt x="213237" y="87206"/>
                    <a:pt x="204030" y="89746"/>
                  </a:cubicBezTo>
                  <a:cubicBezTo>
                    <a:pt x="194823" y="92286"/>
                    <a:pt x="182758" y="83396"/>
                    <a:pt x="173550" y="91651"/>
                  </a:cubicBezTo>
                  <a:cubicBezTo>
                    <a:pt x="164343" y="99906"/>
                    <a:pt x="155135" y="121179"/>
                    <a:pt x="148785" y="139276"/>
                  </a:cubicBezTo>
                  <a:cubicBezTo>
                    <a:pt x="142435" y="157373"/>
                    <a:pt x="139895" y="180234"/>
                    <a:pt x="135450" y="200236"/>
                  </a:cubicBezTo>
                  <a:cubicBezTo>
                    <a:pt x="131005" y="220238"/>
                    <a:pt x="120845" y="242146"/>
                    <a:pt x="122115" y="259291"/>
                  </a:cubicBezTo>
                  <a:cubicBezTo>
                    <a:pt x="123385" y="276436"/>
                    <a:pt x="131005" y="291676"/>
                    <a:pt x="143070" y="303106"/>
                  </a:cubicBezTo>
                  <a:cubicBezTo>
                    <a:pt x="155135" y="314536"/>
                    <a:pt x="179265" y="321521"/>
                    <a:pt x="194505" y="327871"/>
                  </a:cubicBezTo>
                  <a:cubicBezTo>
                    <a:pt x="209745" y="334221"/>
                    <a:pt x="229748" y="333586"/>
                    <a:pt x="234510" y="341206"/>
                  </a:cubicBezTo>
                  <a:cubicBezTo>
                    <a:pt x="239272" y="348826"/>
                    <a:pt x="229748" y="365336"/>
                    <a:pt x="223080" y="373591"/>
                  </a:cubicBezTo>
                  <a:cubicBezTo>
                    <a:pt x="216412" y="381846"/>
                    <a:pt x="206252" y="385021"/>
                    <a:pt x="194505" y="390736"/>
                  </a:cubicBezTo>
                  <a:cubicBezTo>
                    <a:pt x="182758" y="396451"/>
                    <a:pt x="165295" y="408199"/>
                    <a:pt x="152595" y="407881"/>
                  </a:cubicBezTo>
                  <a:cubicBezTo>
                    <a:pt x="139895" y="407563"/>
                    <a:pt x="128465" y="400261"/>
                    <a:pt x="118305" y="388831"/>
                  </a:cubicBezTo>
                  <a:cubicBezTo>
                    <a:pt x="108145" y="377401"/>
                    <a:pt x="100207" y="345651"/>
                    <a:pt x="91635" y="339301"/>
                  </a:cubicBezTo>
                  <a:cubicBezTo>
                    <a:pt x="83063" y="332951"/>
                    <a:pt x="70680" y="344381"/>
                    <a:pt x="66870" y="350731"/>
                  </a:cubicBezTo>
                  <a:cubicBezTo>
                    <a:pt x="63060" y="357081"/>
                    <a:pt x="68775" y="360256"/>
                    <a:pt x="68775" y="377401"/>
                  </a:cubicBezTo>
                  <a:cubicBezTo>
                    <a:pt x="68775" y="394546"/>
                    <a:pt x="69727" y="431059"/>
                    <a:pt x="66870" y="453601"/>
                  </a:cubicBezTo>
                  <a:cubicBezTo>
                    <a:pt x="64012" y="476144"/>
                    <a:pt x="52582" y="496146"/>
                    <a:pt x="51630" y="512656"/>
                  </a:cubicBezTo>
                  <a:cubicBezTo>
                    <a:pt x="50678" y="529166"/>
                    <a:pt x="62425" y="540596"/>
                    <a:pt x="61155" y="552661"/>
                  </a:cubicBezTo>
                  <a:cubicBezTo>
                    <a:pt x="59885" y="564726"/>
                    <a:pt x="50995" y="587586"/>
                    <a:pt x="44010" y="585046"/>
                  </a:cubicBezTo>
                  <a:cubicBezTo>
                    <a:pt x="37025" y="582506"/>
                    <a:pt x="21467" y="565044"/>
                    <a:pt x="19245" y="537421"/>
                  </a:cubicBezTo>
                  <a:cubicBezTo>
                    <a:pt x="17022" y="509799"/>
                    <a:pt x="27182" y="457094"/>
                    <a:pt x="30675" y="419311"/>
                  </a:cubicBezTo>
                  <a:cubicBezTo>
                    <a:pt x="34167" y="381529"/>
                    <a:pt x="33533" y="345016"/>
                    <a:pt x="40200" y="310726"/>
                  </a:cubicBezTo>
                  <a:cubicBezTo>
                    <a:pt x="46867" y="276436"/>
                    <a:pt x="55440" y="250718"/>
                    <a:pt x="70680" y="213571"/>
                  </a:cubicBezTo>
                  <a:cubicBezTo>
                    <a:pt x="85920" y="176424"/>
                    <a:pt x="117353" y="122448"/>
                    <a:pt x="131640" y="87841"/>
                  </a:cubicBezTo>
                  <a:cubicBezTo>
                    <a:pt x="145927" y="53234"/>
                    <a:pt x="139260" y="18943"/>
                    <a:pt x="156405" y="5926"/>
                  </a:cubicBezTo>
                  <a:cubicBezTo>
                    <a:pt x="160691" y="2672"/>
                    <a:pt x="167379" y="965"/>
                    <a:pt x="175083" y="315"/>
                  </a:cubicBezTo>
                  <a:close/>
                </a:path>
              </a:pathLst>
            </a:custGeom>
            <a:grpFill/>
            <a:ln w="6350">
              <a:solidFill>
                <a:schemeClr val="bg1"/>
              </a:solidFill>
            </a:ln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de-DE" sz="900" kern="0" dirty="0">
                <a:solidFill>
                  <a:srgbClr val="000000"/>
                </a:solidFill>
                <a:latin typeface="Comic Sans MS" pitchFamily="66" charset="0"/>
                <a:ea typeface="ＭＳ Ｐゴシック" pitchFamily="34" charset="-128"/>
              </a:endParaRPr>
            </a:p>
          </p:txBody>
        </p:sp>
        <p:sp>
          <p:nvSpPr>
            <p:cNvPr id="16" name="Freihandform 15"/>
            <p:cNvSpPr/>
            <p:nvPr/>
          </p:nvSpPr>
          <p:spPr>
            <a:xfrm>
              <a:off x="4841044" y="914390"/>
              <a:ext cx="2040239" cy="1626922"/>
            </a:xfrm>
            <a:custGeom>
              <a:avLst/>
              <a:gdLst>
                <a:gd name="connsiteX0" fmla="*/ 2235236 w 5713252"/>
                <a:gd name="connsiteY0" fmla="*/ 1128449 h 4555845"/>
                <a:gd name="connsiteX1" fmla="*/ 2177103 w 5713252"/>
                <a:gd name="connsiteY1" fmla="*/ 1147558 h 4555845"/>
                <a:gd name="connsiteX2" fmla="*/ 2192343 w 5713252"/>
                <a:gd name="connsiteY2" fmla="*/ 1227568 h 4555845"/>
                <a:gd name="connsiteX3" fmla="*/ 2287593 w 5713252"/>
                <a:gd name="connsiteY3" fmla="*/ 1237093 h 4555845"/>
                <a:gd name="connsiteX4" fmla="*/ 2325693 w 5713252"/>
                <a:gd name="connsiteY4" fmla="*/ 1288528 h 4555845"/>
                <a:gd name="connsiteX5" fmla="*/ 2380938 w 5713252"/>
                <a:gd name="connsiteY5" fmla="*/ 1332343 h 4555845"/>
                <a:gd name="connsiteX6" fmla="*/ 2417133 w 5713252"/>
                <a:gd name="connsiteY6" fmla="*/ 1418068 h 4555845"/>
                <a:gd name="connsiteX7" fmla="*/ 2489523 w 5713252"/>
                <a:gd name="connsiteY7" fmla="*/ 1418068 h 4555845"/>
                <a:gd name="connsiteX8" fmla="*/ 2489523 w 5713252"/>
                <a:gd name="connsiteY8" fmla="*/ 1505698 h 4555845"/>
                <a:gd name="connsiteX9" fmla="*/ 2548578 w 5713252"/>
                <a:gd name="connsiteY9" fmla="*/ 1515223 h 4555845"/>
                <a:gd name="connsiteX10" fmla="*/ 2676213 w 5713252"/>
                <a:gd name="connsiteY10" fmla="*/ 1517128 h 4555845"/>
                <a:gd name="connsiteX11" fmla="*/ 2729553 w 5713252"/>
                <a:gd name="connsiteY11" fmla="*/ 1505698 h 4555845"/>
                <a:gd name="connsiteX12" fmla="*/ 2760033 w 5713252"/>
                <a:gd name="connsiteY12" fmla="*/ 1486648 h 4555845"/>
                <a:gd name="connsiteX13" fmla="*/ 2792418 w 5713252"/>
                <a:gd name="connsiteY13" fmla="*/ 1486648 h 4555845"/>
                <a:gd name="connsiteX14" fmla="*/ 2807658 w 5713252"/>
                <a:gd name="connsiteY14" fmla="*/ 1421878 h 4555845"/>
                <a:gd name="connsiteX15" fmla="*/ 2792418 w 5713252"/>
                <a:gd name="connsiteY15" fmla="*/ 1338058 h 4555845"/>
                <a:gd name="connsiteX16" fmla="*/ 2800038 w 5713252"/>
                <a:gd name="connsiteY16" fmla="*/ 1305673 h 4555845"/>
                <a:gd name="connsiteX17" fmla="*/ 2727648 w 5713252"/>
                <a:gd name="connsiteY17" fmla="*/ 1271383 h 4555845"/>
                <a:gd name="connsiteX18" fmla="*/ 2651448 w 5713252"/>
                <a:gd name="connsiteY18" fmla="*/ 1279003 h 4555845"/>
                <a:gd name="connsiteX19" fmla="*/ 2611443 w 5713252"/>
                <a:gd name="connsiteY19" fmla="*/ 1248523 h 4555845"/>
                <a:gd name="connsiteX20" fmla="*/ 2514288 w 5713252"/>
                <a:gd name="connsiteY20" fmla="*/ 1254238 h 4555845"/>
                <a:gd name="connsiteX21" fmla="*/ 2451423 w 5713252"/>
                <a:gd name="connsiteY21" fmla="*/ 1225663 h 4555845"/>
                <a:gd name="connsiteX22" fmla="*/ 2424753 w 5713252"/>
                <a:gd name="connsiteY22" fmla="*/ 1212328 h 4555845"/>
                <a:gd name="connsiteX23" fmla="*/ 2396178 w 5713252"/>
                <a:gd name="connsiteY23" fmla="*/ 1212328 h 4555845"/>
                <a:gd name="connsiteX24" fmla="*/ 2369508 w 5713252"/>
                <a:gd name="connsiteY24" fmla="*/ 1168513 h 4555845"/>
                <a:gd name="connsiteX25" fmla="*/ 2325693 w 5713252"/>
                <a:gd name="connsiteY25" fmla="*/ 1158988 h 4555845"/>
                <a:gd name="connsiteX26" fmla="*/ 2262828 w 5713252"/>
                <a:gd name="connsiteY26" fmla="*/ 1134223 h 4555845"/>
                <a:gd name="connsiteX27" fmla="*/ 2235236 w 5713252"/>
                <a:gd name="connsiteY27" fmla="*/ 1128449 h 4555845"/>
                <a:gd name="connsiteX28" fmla="*/ 4141018 w 5713252"/>
                <a:gd name="connsiteY28" fmla="*/ 938095 h 4555845"/>
                <a:gd name="connsiteX29" fmla="*/ 4187582 w 5713252"/>
                <a:gd name="connsiteY29" fmla="*/ 950067 h 4555845"/>
                <a:gd name="connsiteX30" fmla="*/ 4175136 w 5713252"/>
                <a:gd name="connsiteY30" fmla="*/ 952556 h 4555845"/>
                <a:gd name="connsiteX31" fmla="*/ 4141018 w 5713252"/>
                <a:gd name="connsiteY31" fmla="*/ 938095 h 4555845"/>
                <a:gd name="connsiteX32" fmla="*/ 4242988 w 5713252"/>
                <a:gd name="connsiteY32" fmla="*/ 901267 h 4555845"/>
                <a:gd name="connsiteX33" fmla="*/ 4192364 w 5713252"/>
                <a:gd name="connsiteY33" fmla="*/ 951481 h 4555845"/>
                <a:gd name="connsiteX34" fmla="*/ 4242988 w 5713252"/>
                <a:gd name="connsiteY34" fmla="*/ 901267 h 4555845"/>
                <a:gd name="connsiteX35" fmla="*/ 4278733 w 5713252"/>
                <a:gd name="connsiteY35" fmla="*/ 878695 h 4555845"/>
                <a:gd name="connsiteX36" fmla="*/ 4264994 w 5713252"/>
                <a:gd name="connsiteY36" fmla="*/ 882066 h 4555845"/>
                <a:gd name="connsiteX37" fmla="*/ 4279950 w 5713252"/>
                <a:gd name="connsiteY37" fmla="*/ 878873 h 4555845"/>
                <a:gd name="connsiteX38" fmla="*/ 4278733 w 5713252"/>
                <a:gd name="connsiteY38" fmla="*/ 878695 h 4555845"/>
                <a:gd name="connsiteX39" fmla="*/ 3830526 w 5713252"/>
                <a:gd name="connsiteY39" fmla="*/ 837925 h 4555845"/>
                <a:gd name="connsiteX40" fmla="*/ 3832045 w 5713252"/>
                <a:gd name="connsiteY40" fmla="*/ 838763 h 4555845"/>
                <a:gd name="connsiteX41" fmla="*/ 3837244 w 5713252"/>
                <a:gd name="connsiteY41" fmla="*/ 841876 h 4555845"/>
                <a:gd name="connsiteX42" fmla="*/ 3856285 w 5713252"/>
                <a:gd name="connsiteY42" fmla="*/ 846526 h 4555845"/>
                <a:gd name="connsiteX43" fmla="*/ 3830526 w 5713252"/>
                <a:gd name="connsiteY43" fmla="*/ 837925 h 4555845"/>
                <a:gd name="connsiteX44" fmla="*/ 3879794 w 5713252"/>
                <a:gd name="connsiteY44" fmla="*/ 836491 h 4555845"/>
                <a:gd name="connsiteX45" fmla="*/ 3879130 w 5713252"/>
                <a:gd name="connsiteY45" fmla="*/ 841718 h 4555845"/>
                <a:gd name="connsiteX46" fmla="*/ 3874833 w 5713252"/>
                <a:gd name="connsiteY46" fmla="*/ 848139 h 4555845"/>
                <a:gd name="connsiteX47" fmla="*/ 3875527 w 5713252"/>
                <a:gd name="connsiteY47" fmla="*/ 848199 h 4555845"/>
                <a:gd name="connsiteX48" fmla="*/ 3879794 w 5713252"/>
                <a:gd name="connsiteY48" fmla="*/ 836491 h 4555845"/>
                <a:gd name="connsiteX49" fmla="*/ 2488368 w 5713252"/>
                <a:gd name="connsiteY49" fmla="*/ 0 h 4555845"/>
                <a:gd name="connsiteX50" fmla="*/ 2519580 w 5713252"/>
                <a:gd name="connsiteY50" fmla="*/ 20035 h 4555845"/>
                <a:gd name="connsiteX51" fmla="*/ 2541083 w 5713252"/>
                <a:gd name="connsiteY51" fmla="*/ 29981 h 4555845"/>
                <a:gd name="connsiteX52" fmla="*/ 2758190 w 5713252"/>
                <a:gd name="connsiteY52" fmla="*/ 127417 h 4555845"/>
                <a:gd name="connsiteX53" fmla="*/ 3020518 w 5713252"/>
                <a:gd name="connsiteY53" fmla="*/ 102902 h 4555845"/>
                <a:gd name="connsiteX54" fmla="*/ 3185410 w 5713252"/>
                <a:gd name="connsiteY54" fmla="*/ 104932 h 4555845"/>
                <a:gd name="connsiteX55" fmla="*/ 3280816 w 5713252"/>
                <a:gd name="connsiteY55" fmla="*/ 193217 h 4555845"/>
                <a:gd name="connsiteX56" fmla="*/ 3493458 w 5713252"/>
                <a:gd name="connsiteY56" fmla="*/ 536055 h 4555845"/>
                <a:gd name="connsiteX57" fmla="*/ 3745605 w 5713252"/>
                <a:gd name="connsiteY57" fmla="*/ 700478 h 4555845"/>
                <a:gd name="connsiteX58" fmla="*/ 3749328 w 5713252"/>
                <a:gd name="connsiteY58" fmla="*/ 701573 h 4555845"/>
                <a:gd name="connsiteX59" fmla="*/ 3756994 w 5713252"/>
                <a:gd name="connsiteY59" fmla="*/ 738132 h 4555845"/>
                <a:gd name="connsiteX60" fmla="*/ 3775760 w 5713252"/>
                <a:gd name="connsiteY60" fmla="*/ 770811 h 4555845"/>
                <a:gd name="connsiteX61" fmla="*/ 3752363 w 5713252"/>
                <a:gd name="connsiteY61" fmla="*/ 702466 h 4555845"/>
                <a:gd name="connsiteX62" fmla="*/ 3753480 w 5713252"/>
                <a:gd name="connsiteY62" fmla="*/ 702781 h 4555845"/>
                <a:gd name="connsiteX63" fmla="*/ 3775951 w 5713252"/>
                <a:gd name="connsiteY63" fmla="*/ 768399 h 4555845"/>
                <a:gd name="connsiteX64" fmla="*/ 3820685 w 5713252"/>
                <a:gd name="connsiteY64" fmla="*/ 828854 h 4555845"/>
                <a:gd name="connsiteX65" fmla="*/ 3830715 w 5713252"/>
                <a:gd name="connsiteY65" fmla="*/ 835512 h 4555845"/>
                <a:gd name="connsiteX66" fmla="*/ 3832236 w 5713252"/>
                <a:gd name="connsiteY66" fmla="*/ 836351 h 4555845"/>
                <a:gd name="connsiteX67" fmla="*/ 3837435 w 5713252"/>
                <a:gd name="connsiteY67" fmla="*/ 839464 h 4555845"/>
                <a:gd name="connsiteX68" fmla="*/ 3875024 w 5713252"/>
                <a:gd name="connsiteY68" fmla="*/ 845727 h 4555845"/>
                <a:gd name="connsiteX69" fmla="*/ 3879321 w 5713252"/>
                <a:gd name="connsiteY69" fmla="*/ 839306 h 4555845"/>
                <a:gd name="connsiteX70" fmla="*/ 3879985 w 5713252"/>
                <a:gd name="connsiteY70" fmla="*/ 834079 h 4555845"/>
                <a:gd name="connsiteX71" fmla="*/ 3888418 w 5713252"/>
                <a:gd name="connsiteY71" fmla="*/ 837320 h 4555845"/>
                <a:gd name="connsiteX72" fmla="*/ 3990018 w 5713252"/>
                <a:gd name="connsiteY72" fmla="*/ 913520 h 4555845"/>
                <a:gd name="connsiteX73" fmla="*/ 4049285 w 5713252"/>
                <a:gd name="connsiteY73" fmla="*/ 854254 h 4555845"/>
                <a:gd name="connsiteX74" fmla="*/ 4104958 w 5713252"/>
                <a:gd name="connsiteY74" fmla="*/ 909631 h 4555845"/>
                <a:gd name="connsiteX75" fmla="*/ 4119891 w 5713252"/>
                <a:gd name="connsiteY75" fmla="*/ 923981 h 4555845"/>
                <a:gd name="connsiteX76" fmla="*/ 4141018 w 5713252"/>
                <a:gd name="connsiteY76" fmla="*/ 938095 h 4555845"/>
                <a:gd name="connsiteX77" fmla="*/ 4133479 w 5713252"/>
                <a:gd name="connsiteY77" fmla="*/ 935598 h 4555845"/>
                <a:gd name="connsiteX78" fmla="*/ 4119700 w 5713252"/>
                <a:gd name="connsiteY78" fmla="*/ 926393 h 4555845"/>
                <a:gd name="connsiteX79" fmla="*/ 4104767 w 5713252"/>
                <a:gd name="connsiteY79" fmla="*/ 912043 h 4555845"/>
                <a:gd name="connsiteX80" fmla="*/ 4125294 w 5713252"/>
                <a:gd name="connsiteY80" fmla="*/ 932866 h 4555845"/>
                <a:gd name="connsiteX81" fmla="*/ 4133479 w 5713252"/>
                <a:gd name="connsiteY81" fmla="*/ 935598 h 4555845"/>
                <a:gd name="connsiteX82" fmla="*/ 4174945 w 5713252"/>
                <a:gd name="connsiteY82" fmla="*/ 954968 h 4555845"/>
                <a:gd name="connsiteX83" fmla="*/ 4192358 w 5713252"/>
                <a:gd name="connsiteY83" fmla="*/ 951485 h 4555845"/>
                <a:gd name="connsiteX84" fmla="*/ 4187582 w 5713252"/>
                <a:gd name="connsiteY84" fmla="*/ 950067 h 4555845"/>
                <a:gd name="connsiteX85" fmla="*/ 4192550 w 5713252"/>
                <a:gd name="connsiteY85" fmla="*/ 949073 h 4555845"/>
                <a:gd name="connsiteX86" fmla="*/ 4265185 w 5713252"/>
                <a:gd name="connsiteY86" fmla="*/ 879654 h 4555845"/>
                <a:gd name="connsiteX87" fmla="*/ 4314421 w 5713252"/>
                <a:gd name="connsiteY87" fmla="*/ 886106 h 4555845"/>
                <a:gd name="connsiteX88" fmla="*/ 4314230 w 5713252"/>
                <a:gd name="connsiteY88" fmla="*/ 888518 h 4555845"/>
                <a:gd name="connsiteX89" fmla="*/ 4304157 w 5713252"/>
                <a:gd name="connsiteY89" fmla="*/ 885492 h 4555845"/>
                <a:gd name="connsiteX90" fmla="*/ 4320027 w 5713252"/>
                <a:gd name="connsiteY90" fmla="*/ 890532 h 4555845"/>
                <a:gd name="connsiteX91" fmla="*/ 4358127 w 5713252"/>
                <a:gd name="connsiteY91" fmla="*/ 890532 h 4555845"/>
                <a:gd name="connsiteX92" fmla="*/ 4696513 w 5713252"/>
                <a:gd name="connsiteY92" fmla="*/ 1017969 h 4555845"/>
                <a:gd name="connsiteX93" fmla="*/ 4817786 w 5713252"/>
                <a:gd name="connsiteY93" fmla="*/ 1035944 h 4555845"/>
                <a:gd name="connsiteX94" fmla="*/ 4973245 w 5713252"/>
                <a:gd name="connsiteY94" fmla="*/ 1131732 h 4555845"/>
                <a:gd name="connsiteX95" fmla="*/ 5076063 w 5713252"/>
                <a:gd name="connsiteY95" fmla="*/ 1067874 h 4555845"/>
                <a:gd name="connsiteX96" fmla="*/ 5261039 w 5713252"/>
                <a:gd name="connsiteY96" fmla="*/ 1278961 h 4555845"/>
                <a:gd name="connsiteX97" fmla="*/ 5387472 w 5713252"/>
                <a:gd name="connsiteY97" fmla="*/ 1353462 h 4555845"/>
                <a:gd name="connsiteX98" fmla="*/ 5411463 w 5713252"/>
                <a:gd name="connsiteY98" fmla="*/ 1403625 h 4555845"/>
                <a:gd name="connsiteX99" fmla="*/ 5430109 w 5713252"/>
                <a:gd name="connsiteY99" fmla="*/ 1439544 h 4555845"/>
                <a:gd name="connsiteX100" fmla="*/ 5445850 w 5713252"/>
                <a:gd name="connsiteY100" fmla="*/ 1440455 h 4555845"/>
                <a:gd name="connsiteX101" fmla="*/ 5437913 w 5713252"/>
                <a:gd name="connsiteY101" fmla="*/ 1430537 h 4555845"/>
                <a:gd name="connsiteX102" fmla="*/ 5525775 w 5713252"/>
                <a:gd name="connsiteY102" fmla="*/ 1540332 h 4555845"/>
                <a:gd name="connsiteX103" fmla="*/ 5674096 w 5713252"/>
                <a:gd name="connsiteY103" fmla="*/ 1522363 h 4555845"/>
                <a:gd name="connsiteX104" fmla="*/ 5713252 w 5713252"/>
                <a:gd name="connsiteY104" fmla="*/ 1537712 h 4555845"/>
                <a:gd name="connsiteX105" fmla="*/ 5713252 w 5713252"/>
                <a:gd name="connsiteY105" fmla="*/ 1728675 h 4555845"/>
                <a:gd name="connsiteX106" fmla="*/ 5464723 w 5713252"/>
                <a:gd name="connsiteY106" fmla="*/ 1848374 h 4555845"/>
                <a:gd name="connsiteX107" fmla="*/ 5380286 w 5713252"/>
                <a:gd name="connsiteY107" fmla="*/ 1801010 h 4555845"/>
                <a:gd name="connsiteX108" fmla="*/ 5131419 w 5713252"/>
                <a:gd name="connsiteY108" fmla="*/ 1782546 h 4555845"/>
                <a:gd name="connsiteX109" fmla="*/ 5051781 w 5713252"/>
                <a:gd name="connsiteY109" fmla="*/ 1861861 h 4555845"/>
                <a:gd name="connsiteX110" fmla="*/ 4852687 w 5713252"/>
                <a:gd name="connsiteY110" fmla="*/ 1887551 h 4555845"/>
                <a:gd name="connsiteX111" fmla="*/ 4831355 w 5713252"/>
                <a:gd name="connsiteY111" fmla="*/ 1951774 h 4555845"/>
                <a:gd name="connsiteX112" fmla="*/ 4844865 w 5713252"/>
                <a:gd name="connsiteY112" fmla="*/ 2031893 h 4555845"/>
                <a:gd name="connsiteX113" fmla="*/ 4870108 w 5713252"/>
                <a:gd name="connsiteY113" fmla="*/ 2109281 h 4555845"/>
                <a:gd name="connsiteX114" fmla="*/ 4914904 w 5713252"/>
                <a:gd name="connsiteY114" fmla="*/ 2114579 h 4555845"/>
                <a:gd name="connsiteX115" fmla="*/ 5020850 w 5713252"/>
                <a:gd name="connsiteY115" fmla="*/ 2291194 h 4555845"/>
                <a:gd name="connsiteX116" fmla="*/ 5082356 w 5713252"/>
                <a:gd name="connsiteY116" fmla="*/ 2269678 h 4555845"/>
                <a:gd name="connsiteX117" fmla="*/ 5038982 w 5713252"/>
                <a:gd name="connsiteY117" fmla="*/ 2391382 h 4555845"/>
                <a:gd name="connsiteX118" fmla="*/ 5115775 w 5713252"/>
                <a:gd name="connsiteY118" fmla="*/ 2484827 h 4555845"/>
                <a:gd name="connsiteX119" fmla="*/ 5022450 w 5713252"/>
                <a:gd name="connsiteY119" fmla="*/ 2515654 h 4555845"/>
                <a:gd name="connsiteX120" fmla="*/ 5179770 w 5713252"/>
                <a:gd name="connsiteY120" fmla="*/ 2716030 h 4555845"/>
                <a:gd name="connsiteX121" fmla="*/ 5087333 w 5713252"/>
                <a:gd name="connsiteY121" fmla="*/ 2780253 h 4555845"/>
                <a:gd name="connsiteX122" fmla="*/ 5187769 w 5713252"/>
                <a:gd name="connsiteY122" fmla="*/ 2960239 h 4555845"/>
                <a:gd name="connsiteX123" fmla="*/ 5108665 w 5713252"/>
                <a:gd name="connsiteY123" fmla="*/ 3030723 h 4555845"/>
                <a:gd name="connsiteX124" fmla="*/ 5152927 w 5713252"/>
                <a:gd name="connsiteY124" fmla="*/ 3089809 h 4555845"/>
                <a:gd name="connsiteX125" fmla="*/ 5016229 w 5713252"/>
                <a:gd name="connsiteY125" fmla="*/ 3178437 h 4555845"/>
                <a:gd name="connsiteX126" fmla="*/ 5031161 w 5713252"/>
                <a:gd name="connsiteY126" fmla="*/ 3253257 h 4555845"/>
                <a:gd name="connsiteX127" fmla="*/ 4681680 w 5713252"/>
                <a:gd name="connsiteY127" fmla="*/ 3290506 h 4555845"/>
                <a:gd name="connsiteX128" fmla="*/ 4625684 w 5713252"/>
                <a:gd name="connsiteY128" fmla="*/ 3335303 h 4555845"/>
                <a:gd name="connsiteX129" fmla="*/ 4549246 w 5713252"/>
                <a:gd name="connsiteY129" fmla="*/ 3349110 h 4555845"/>
                <a:gd name="connsiteX130" fmla="*/ 4638483 w 5713252"/>
                <a:gd name="connsiteY130" fmla="*/ 3407553 h 4555845"/>
                <a:gd name="connsiteX131" fmla="*/ 4610930 w 5713252"/>
                <a:gd name="connsiteY131" fmla="*/ 3461019 h 4555845"/>
                <a:gd name="connsiteX132" fmla="*/ 4639372 w 5713252"/>
                <a:gd name="connsiteY132" fmla="*/ 3531664 h 4555845"/>
                <a:gd name="connsiteX133" fmla="*/ 4572889 w 5713252"/>
                <a:gd name="connsiteY133" fmla="*/ 3586575 h 4555845"/>
                <a:gd name="connsiteX134" fmla="*/ 4541247 w 5713252"/>
                <a:gd name="connsiteY134" fmla="*/ 3680020 h 4555845"/>
                <a:gd name="connsiteX135" fmla="*/ 4562578 w 5713252"/>
                <a:gd name="connsiteY135" fmla="*/ 3757409 h 4555845"/>
                <a:gd name="connsiteX136" fmla="*/ 4633684 w 5713252"/>
                <a:gd name="connsiteY136" fmla="*/ 3830142 h 4555845"/>
                <a:gd name="connsiteX137" fmla="*/ 4696256 w 5713252"/>
                <a:gd name="connsiteY137" fmla="*/ 3974804 h 4555845"/>
                <a:gd name="connsiteX138" fmla="*/ 4612064 w 5713252"/>
                <a:gd name="connsiteY138" fmla="*/ 4056173 h 4555845"/>
                <a:gd name="connsiteX139" fmla="*/ 4617763 w 5713252"/>
                <a:gd name="connsiteY139" fmla="*/ 4137577 h 4555845"/>
                <a:gd name="connsiteX140" fmla="*/ 4571541 w 5713252"/>
                <a:gd name="connsiteY140" fmla="*/ 4128271 h 4555845"/>
                <a:gd name="connsiteX141" fmla="*/ 4478282 w 5713252"/>
                <a:gd name="connsiteY141" fmla="*/ 4150323 h 4555845"/>
                <a:gd name="connsiteX142" fmla="*/ 4361053 w 5713252"/>
                <a:gd name="connsiteY142" fmla="*/ 4090267 h 4555845"/>
                <a:gd name="connsiteX143" fmla="*/ 4287243 w 5713252"/>
                <a:gd name="connsiteY143" fmla="*/ 4090267 h 4555845"/>
                <a:gd name="connsiteX144" fmla="*/ 4261192 w 5713252"/>
                <a:gd name="connsiteY144" fmla="*/ 4180351 h 4555845"/>
                <a:gd name="connsiteX145" fmla="*/ 4170014 w 5713252"/>
                <a:gd name="connsiteY145" fmla="*/ 4259174 h 4555845"/>
                <a:gd name="connsiteX146" fmla="*/ 4109229 w 5713252"/>
                <a:gd name="connsiteY146" fmla="*/ 4296709 h 4555845"/>
                <a:gd name="connsiteX147" fmla="*/ 4061469 w 5713252"/>
                <a:gd name="connsiteY147" fmla="*/ 4270435 h 4555845"/>
                <a:gd name="connsiteX148" fmla="*/ 4009367 w 5713252"/>
                <a:gd name="connsiteY148" fmla="*/ 4356765 h 4555845"/>
                <a:gd name="connsiteX149" fmla="*/ 3850348 w 5713252"/>
                <a:gd name="connsiteY149" fmla="*/ 4372543 h 4555845"/>
                <a:gd name="connsiteX150" fmla="*/ 3735225 w 5713252"/>
                <a:gd name="connsiteY150" fmla="*/ 4432838 h 4555845"/>
                <a:gd name="connsiteX151" fmla="*/ 3735084 w 5713252"/>
                <a:gd name="connsiteY151" fmla="*/ 4432353 h 4555845"/>
                <a:gd name="connsiteX152" fmla="*/ 3693646 w 5713252"/>
                <a:gd name="connsiteY152" fmla="*/ 4367523 h 4555845"/>
                <a:gd name="connsiteX153" fmla="*/ 3645814 w 5713252"/>
                <a:gd name="connsiteY153" fmla="*/ 4423831 h 4555845"/>
                <a:gd name="connsiteX154" fmla="*/ 3616409 w 5713252"/>
                <a:gd name="connsiteY154" fmla="*/ 4388262 h 4555845"/>
                <a:gd name="connsiteX155" fmla="*/ 3591721 w 5713252"/>
                <a:gd name="connsiteY155" fmla="*/ 4390273 h 4555845"/>
                <a:gd name="connsiteX156" fmla="*/ 3567805 w 5713252"/>
                <a:gd name="connsiteY156" fmla="*/ 4406361 h 4555845"/>
                <a:gd name="connsiteX157" fmla="*/ 3457482 w 5713252"/>
                <a:gd name="connsiteY157" fmla="*/ 4453284 h 4555845"/>
                <a:gd name="connsiteX158" fmla="*/ 3523917 w 5713252"/>
                <a:gd name="connsiteY158" fmla="*/ 4525721 h 4555845"/>
                <a:gd name="connsiteX159" fmla="*/ 3522287 w 5713252"/>
                <a:gd name="connsiteY159" fmla="*/ 4555845 h 4555845"/>
                <a:gd name="connsiteX160" fmla="*/ 3338671 w 5713252"/>
                <a:gd name="connsiteY160" fmla="*/ 4510263 h 4555845"/>
                <a:gd name="connsiteX161" fmla="*/ 3275409 w 5713252"/>
                <a:gd name="connsiteY161" fmla="*/ 4423790 h 4555845"/>
                <a:gd name="connsiteX162" fmla="*/ 3389590 w 5713252"/>
                <a:gd name="connsiteY162" fmla="*/ 4344691 h 4555845"/>
                <a:gd name="connsiteX163" fmla="*/ 3337128 w 5713252"/>
                <a:gd name="connsiteY163" fmla="*/ 4181130 h 4555845"/>
                <a:gd name="connsiteX164" fmla="*/ 3367216 w 5713252"/>
                <a:gd name="connsiteY164" fmla="*/ 4119459 h 4555845"/>
                <a:gd name="connsiteX165" fmla="*/ 3445909 w 5713252"/>
                <a:gd name="connsiteY165" fmla="*/ 4071865 h 4555845"/>
                <a:gd name="connsiteX166" fmla="*/ 3359502 w 5713252"/>
                <a:gd name="connsiteY166" fmla="*/ 3971986 h 4555845"/>
                <a:gd name="connsiteX167" fmla="*/ 3247722 w 5713252"/>
                <a:gd name="connsiteY167" fmla="*/ 3981411 h 4555845"/>
                <a:gd name="connsiteX168" fmla="*/ 3198259 w 5713252"/>
                <a:gd name="connsiteY168" fmla="*/ 3919029 h 4555845"/>
                <a:gd name="connsiteX169" fmla="*/ 3117252 w 5713252"/>
                <a:gd name="connsiteY169" fmla="*/ 3943832 h 4555845"/>
                <a:gd name="connsiteX170" fmla="*/ 3091396 w 5713252"/>
                <a:gd name="connsiteY170" fmla="*/ 3954445 h 4555845"/>
                <a:gd name="connsiteX171" fmla="*/ 3087974 w 5713252"/>
                <a:gd name="connsiteY171" fmla="*/ 3919928 h 4555845"/>
                <a:gd name="connsiteX172" fmla="*/ 3095469 w 5713252"/>
                <a:gd name="connsiteY172" fmla="*/ 3777522 h 4555845"/>
                <a:gd name="connsiteX173" fmla="*/ 3185410 w 5713252"/>
                <a:gd name="connsiteY173" fmla="*/ 3687581 h 4555845"/>
                <a:gd name="connsiteX174" fmla="*/ 3147935 w 5713252"/>
                <a:gd name="connsiteY174" fmla="*/ 3620125 h 4555845"/>
                <a:gd name="connsiteX175" fmla="*/ 3200400 w 5713252"/>
                <a:gd name="connsiteY175" fmla="*/ 3590145 h 4555845"/>
                <a:gd name="connsiteX176" fmla="*/ 3035508 w 5713252"/>
                <a:gd name="connsiteY176" fmla="*/ 3590145 h 4555845"/>
                <a:gd name="connsiteX177" fmla="*/ 3072984 w 5713252"/>
                <a:gd name="connsiteY177" fmla="*/ 3522689 h 4555845"/>
                <a:gd name="connsiteX178" fmla="*/ 3005528 w 5713252"/>
                <a:gd name="connsiteY178" fmla="*/ 3447738 h 4555845"/>
                <a:gd name="connsiteX179" fmla="*/ 2983043 w 5713252"/>
                <a:gd name="connsiteY179" fmla="*/ 3387778 h 4555845"/>
                <a:gd name="connsiteX180" fmla="*/ 2870617 w 5713252"/>
                <a:gd name="connsiteY180" fmla="*/ 3387778 h 4555845"/>
                <a:gd name="connsiteX181" fmla="*/ 2900597 w 5713252"/>
                <a:gd name="connsiteY181" fmla="*/ 3207896 h 4555845"/>
                <a:gd name="connsiteX182" fmla="*/ 2848131 w 5713252"/>
                <a:gd name="connsiteY182" fmla="*/ 3155430 h 4555845"/>
                <a:gd name="connsiteX183" fmla="*/ 2863122 w 5713252"/>
                <a:gd name="connsiteY183" fmla="*/ 3095469 h 4555845"/>
                <a:gd name="connsiteX184" fmla="*/ 2698230 w 5713252"/>
                <a:gd name="connsiteY184" fmla="*/ 3065489 h 4555845"/>
                <a:gd name="connsiteX185" fmla="*/ 2683240 w 5713252"/>
                <a:gd name="connsiteY185" fmla="*/ 2990538 h 4555845"/>
                <a:gd name="connsiteX186" fmla="*/ 2728210 w 5713252"/>
                <a:gd name="connsiteY186" fmla="*/ 2990538 h 4555845"/>
                <a:gd name="connsiteX187" fmla="*/ 2765686 w 5713252"/>
                <a:gd name="connsiteY187" fmla="*/ 2893102 h 4555845"/>
                <a:gd name="connsiteX188" fmla="*/ 2653259 w 5713252"/>
                <a:gd name="connsiteY188" fmla="*/ 2795666 h 4555845"/>
                <a:gd name="connsiteX189" fmla="*/ 2840636 w 5713252"/>
                <a:gd name="connsiteY189" fmla="*/ 2615784 h 4555845"/>
                <a:gd name="connsiteX190" fmla="*/ 2810656 w 5713252"/>
                <a:gd name="connsiteY190" fmla="*/ 2435902 h 4555845"/>
                <a:gd name="connsiteX191" fmla="*/ 2713220 w 5713252"/>
                <a:gd name="connsiteY191" fmla="*/ 2563319 h 4555845"/>
                <a:gd name="connsiteX192" fmla="*/ 2578308 w 5713252"/>
                <a:gd name="connsiteY192" fmla="*/ 2623279 h 4555845"/>
                <a:gd name="connsiteX193" fmla="*/ 2383436 w 5713252"/>
                <a:gd name="connsiteY193" fmla="*/ 2585804 h 4555845"/>
                <a:gd name="connsiteX194" fmla="*/ 2368446 w 5713252"/>
                <a:gd name="connsiteY194" fmla="*/ 2413417 h 4555845"/>
                <a:gd name="connsiteX195" fmla="*/ 2278505 w 5713252"/>
                <a:gd name="connsiteY195" fmla="*/ 2368446 h 4555845"/>
                <a:gd name="connsiteX196" fmla="*/ 2113613 w 5713252"/>
                <a:gd name="connsiteY196" fmla="*/ 2405922 h 4555845"/>
                <a:gd name="connsiteX197" fmla="*/ 2031168 w 5713252"/>
                <a:gd name="connsiteY197" fmla="*/ 2495863 h 4555845"/>
                <a:gd name="connsiteX198" fmla="*/ 1881266 w 5713252"/>
                <a:gd name="connsiteY198" fmla="*/ 2488368 h 4555845"/>
                <a:gd name="connsiteX199" fmla="*/ 1896256 w 5713252"/>
                <a:gd name="connsiteY199" fmla="*/ 2548328 h 4555845"/>
                <a:gd name="connsiteX200" fmla="*/ 1971207 w 5713252"/>
                <a:gd name="connsiteY200" fmla="*/ 2600794 h 4555845"/>
                <a:gd name="connsiteX201" fmla="*/ 2083633 w 5713252"/>
                <a:gd name="connsiteY201" fmla="*/ 2720715 h 4555845"/>
                <a:gd name="connsiteX202" fmla="*/ 2016177 w 5713252"/>
                <a:gd name="connsiteY202" fmla="*/ 2915587 h 4555845"/>
                <a:gd name="connsiteX203" fmla="*/ 2121108 w 5713252"/>
                <a:gd name="connsiteY203" fmla="*/ 2960558 h 4555845"/>
                <a:gd name="connsiteX204" fmla="*/ 1986197 w 5713252"/>
                <a:gd name="connsiteY204" fmla="*/ 3065489 h 4555845"/>
                <a:gd name="connsiteX205" fmla="*/ 1828800 w 5713252"/>
                <a:gd name="connsiteY205" fmla="*/ 3020519 h 4555845"/>
                <a:gd name="connsiteX206" fmla="*/ 1701384 w 5713252"/>
                <a:gd name="connsiteY206" fmla="*/ 3125450 h 4555845"/>
                <a:gd name="connsiteX207" fmla="*/ 1566472 w 5713252"/>
                <a:gd name="connsiteY207" fmla="*/ 3125450 h 4555845"/>
                <a:gd name="connsiteX208" fmla="*/ 1461541 w 5713252"/>
                <a:gd name="connsiteY208" fmla="*/ 3162925 h 4555845"/>
                <a:gd name="connsiteX209" fmla="*/ 1364105 w 5713252"/>
                <a:gd name="connsiteY209" fmla="*/ 3102964 h 4555845"/>
                <a:gd name="connsiteX210" fmla="*/ 1514007 w 5713252"/>
                <a:gd name="connsiteY210" fmla="*/ 2983043 h 4555845"/>
                <a:gd name="connsiteX211" fmla="*/ 1371600 w 5713252"/>
                <a:gd name="connsiteY211" fmla="*/ 2885607 h 4555845"/>
                <a:gd name="connsiteX212" fmla="*/ 1454046 w 5713252"/>
                <a:gd name="connsiteY212" fmla="*/ 2743200 h 4555845"/>
                <a:gd name="connsiteX213" fmla="*/ 1424066 w 5713252"/>
                <a:gd name="connsiteY213" fmla="*/ 2728210 h 4555845"/>
                <a:gd name="connsiteX214" fmla="*/ 1484027 w 5713252"/>
                <a:gd name="connsiteY214" fmla="*/ 2698230 h 4555845"/>
                <a:gd name="connsiteX215" fmla="*/ 1379095 w 5713252"/>
                <a:gd name="connsiteY215" fmla="*/ 2570814 h 4555845"/>
                <a:gd name="connsiteX216" fmla="*/ 1304145 w 5713252"/>
                <a:gd name="connsiteY216" fmla="*/ 2580089 h 4555845"/>
                <a:gd name="connsiteX217" fmla="*/ 1169233 w 5713252"/>
                <a:gd name="connsiteY217" fmla="*/ 2480873 h 4555845"/>
                <a:gd name="connsiteX218" fmla="*/ 1079292 w 5713252"/>
                <a:gd name="connsiteY218" fmla="*/ 2396772 h 4555845"/>
                <a:gd name="connsiteX219" fmla="*/ 1002062 w 5713252"/>
                <a:gd name="connsiteY219" fmla="*/ 2443397 h 4555845"/>
                <a:gd name="connsiteX220" fmla="*/ 1049187 w 5713252"/>
                <a:gd name="connsiteY220" fmla="*/ 2500953 h 4555845"/>
                <a:gd name="connsiteX221" fmla="*/ 974361 w 5713252"/>
                <a:gd name="connsiteY221" fmla="*/ 2555823 h 4555845"/>
                <a:gd name="connsiteX222" fmla="*/ 610912 w 5713252"/>
                <a:gd name="connsiteY222" fmla="*/ 2726055 h 4555845"/>
                <a:gd name="connsiteX223" fmla="*/ 359764 w 5713252"/>
                <a:gd name="connsiteY223" fmla="*/ 2735705 h 4555845"/>
                <a:gd name="connsiteX224" fmla="*/ 359764 w 5713252"/>
                <a:gd name="connsiteY224" fmla="*/ 2653260 h 4555845"/>
                <a:gd name="connsiteX225" fmla="*/ 397240 w 5713252"/>
                <a:gd name="connsiteY225" fmla="*/ 2480873 h 4555845"/>
                <a:gd name="connsiteX226" fmla="*/ 352269 w 5713252"/>
                <a:gd name="connsiteY226" fmla="*/ 2368446 h 4555845"/>
                <a:gd name="connsiteX227" fmla="*/ 254833 w 5713252"/>
                <a:gd name="connsiteY227" fmla="*/ 2353456 h 4555845"/>
                <a:gd name="connsiteX228" fmla="*/ 22486 w 5713252"/>
                <a:gd name="connsiteY228" fmla="*/ 2330971 h 4555845"/>
                <a:gd name="connsiteX229" fmla="*/ 14990 w 5713252"/>
                <a:gd name="connsiteY229" fmla="*/ 2196060 h 4555845"/>
                <a:gd name="connsiteX230" fmla="*/ 74951 w 5713252"/>
                <a:gd name="connsiteY230" fmla="*/ 2166079 h 4555845"/>
                <a:gd name="connsiteX231" fmla="*/ 44971 w 5713252"/>
                <a:gd name="connsiteY231" fmla="*/ 2053653 h 4555845"/>
                <a:gd name="connsiteX232" fmla="*/ 138722 w 5713252"/>
                <a:gd name="connsiteY232" fmla="*/ 2014522 h 4555845"/>
                <a:gd name="connsiteX233" fmla="*/ 434715 w 5713252"/>
                <a:gd name="connsiteY233" fmla="*/ 2053653 h 4555845"/>
                <a:gd name="connsiteX234" fmla="*/ 522626 w 5713252"/>
                <a:gd name="connsiteY234" fmla="*/ 1723744 h 4555845"/>
                <a:gd name="connsiteX235" fmla="*/ 667063 w 5713252"/>
                <a:gd name="connsiteY235" fmla="*/ 1454046 h 4555845"/>
                <a:gd name="connsiteX236" fmla="*/ 667063 w 5713252"/>
                <a:gd name="connsiteY236" fmla="*/ 1214204 h 4555845"/>
                <a:gd name="connsiteX237" fmla="*/ 727023 w 5713252"/>
                <a:gd name="connsiteY237" fmla="*/ 1139253 h 4555845"/>
                <a:gd name="connsiteX238" fmla="*/ 728928 w 5713252"/>
                <a:gd name="connsiteY238" fmla="*/ 1025296 h 4555845"/>
                <a:gd name="connsiteX239" fmla="*/ 801724 w 5713252"/>
                <a:gd name="connsiteY239" fmla="*/ 897880 h 4555845"/>
                <a:gd name="connsiteX240" fmla="*/ 750258 w 5713252"/>
                <a:gd name="connsiteY240" fmla="*/ 873240 h 4555845"/>
                <a:gd name="connsiteX241" fmla="*/ 740733 w 5713252"/>
                <a:gd name="connsiteY241" fmla="*/ 838950 h 4555845"/>
                <a:gd name="connsiteX242" fmla="*/ 681678 w 5713252"/>
                <a:gd name="connsiteY242" fmla="*/ 852785 h 4555845"/>
                <a:gd name="connsiteX243" fmla="*/ 517161 w 5713252"/>
                <a:gd name="connsiteY243" fmla="*/ 831955 h 4555845"/>
                <a:gd name="connsiteX244" fmla="*/ 601512 w 5713252"/>
                <a:gd name="connsiteY244" fmla="*/ 552981 h 4555845"/>
                <a:gd name="connsiteX245" fmla="*/ 646357 w 5713252"/>
                <a:gd name="connsiteY245" fmla="*/ 556666 h 4555845"/>
                <a:gd name="connsiteX246" fmla="*/ 719528 w 5713252"/>
                <a:gd name="connsiteY246" fmla="*/ 496706 h 4555845"/>
                <a:gd name="connsiteX247" fmla="*/ 659942 w 5713252"/>
                <a:gd name="connsiteY247" fmla="*/ 440305 h 4555845"/>
                <a:gd name="connsiteX248" fmla="*/ 959371 w 5713252"/>
                <a:gd name="connsiteY248" fmla="*/ 269823 h 4555845"/>
                <a:gd name="connsiteX249" fmla="*/ 1154243 w 5713252"/>
                <a:gd name="connsiteY249" fmla="*/ 305269 h 4555845"/>
                <a:gd name="connsiteX250" fmla="*/ 1424066 w 5713252"/>
                <a:gd name="connsiteY250" fmla="*/ 269823 h 4555845"/>
                <a:gd name="connsiteX251" fmla="*/ 1733269 w 5713252"/>
                <a:gd name="connsiteY251" fmla="*/ 281378 h 4555845"/>
                <a:gd name="connsiteX252" fmla="*/ 1753849 w 5713252"/>
                <a:gd name="connsiteY252" fmla="*/ 374755 h 4555845"/>
                <a:gd name="connsiteX253" fmla="*/ 1802380 w 5713252"/>
                <a:gd name="connsiteY253" fmla="*/ 391900 h 4555845"/>
                <a:gd name="connsiteX254" fmla="*/ 1873771 w 5713252"/>
                <a:gd name="connsiteY254" fmla="*/ 547141 h 4555845"/>
                <a:gd name="connsiteX255" fmla="*/ 1746354 w 5713252"/>
                <a:gd name="connsiteY255" fmla="*/ 667063 h 4555845"/>
                <a:gd name="connsiteX256" fmla="*/ 1798820 w 5713252"/>
                <a:gd name="connsiteY256" fmla="*/ 727023 h 4555845"/>
                <a:gd name="connsiteX257" fmla="*/ 1843790 w 5713252"/>
                <a:gd name="connsiteY257" fmla="*/ 734519 h 4555845"/>
                <a:gd name="connsiteX258" fmla="*/ 1858781 w 5713252"/>
                <a:gd name="connsiteY258" fmla="*/ 786984 h 4555845"/>
                <a:gd name="connsiteX259" fmla="*/ 1963337 w 5713252"/>
                <a:gd name="connsiteY259" fmla="*/ 831955 h 4555845"/>
                <a:gd name="connsiteX260" fmla="*/ 2026608 w 5713252"/>
                <a:gd name="connsiteY260" fmla="*/ 751320 h 4555845"/>
                <a:gd name="connsiteX261" fmla="*/ 2045408 w 5713252"/>
                <a:gd name="connsiteY261" fmla="*/ 621967 h 4555845"/>
                <a:gd name="connsiteX262" fmla="*/ 1959652 w 5713252"/>
                <a:gd name="connsiteY262" fmla="*/ 597577 h 4555845"/>
                <a:gd name="connsiteX263" fmla="*/ 2010462 w 5713252"/>
                <a:gd name="connsiteY263" fmla="*/ 481091 h 4555845"/>
                <a:gd name="connsiteX264" fmla="*/ 2093533 w 5713252"/>
                <a:gd name="connsiteY264" fmla="*/ 466476 h 4555845"/>
                <a:gd name="connsiteX265" fmla="*/ 2119328 w 5713252"/>
                <a:gd name="connsiteY265" fmla="*/ 513476 h 4555845"/>
                <a:gd name="connsiteX266" fmla="*/ 2308486 w 5713252"/>
                <a:gd name="connsiteY266" fmla="*/ 584617 h 4555845"/>
                <a:gd name="connsiteX267" fmla="*/ 2241030 w 5713252"/>
                <a:gd name="connsiteY267" fmla="*/ 712033 h 4555845"/>
                <a:gd name="connsiteX268" fmla="*/ 2249493 w 5713252"/>
                <a:gd name="connsiteY268" fmla="*/ 823710 h 4555845"/>
                <a:gd name="connsiteX269" fmla="*/ 2233535 w 5713252"/>
                <a:gd name="connsiteY269" fmla="*/ 895226 h 4555845"/>
                <a:gd name="connsiteX270" fmla="*/ 2276725 w 5713252"/>
                <a:gd name="connsiteY270" fmla="*/ 881766 h 4555845"/>
                <a:gd name="connsiteX271" fmla="*/ 2287905 w 5713252"/>
                <a:gd name="connsiteY271" fmla="*/ 709878 h 4555845"/>
                <a:gd name="connsiteX272" fmla="*/ 2355611 w 5713252"/>
                <a:gd name="connsiteY272" fmla="*/ 612817 h 4555845"/>
                <a:gd name="connsiteX273" fmla="*/ 2323476 w 5713252"/>
                <a:gd name="connsiteY273" fmla="*/ 502171 h 4555845"/>
                <a:gd name="connsiteX274" fmla="*/ 2271010 w 5713252"/>
                <a:gd name="connsiteY274" fmla="*/ 352269 h 4555845"/>
                <a:gd name="connsiteX275" fmla="*/ 2488368 w 5713252"/>
                <a:gd name="connsiteY275" fmla="*/ 0 h 4555845"/>
                <a:gd name="connsiteX0" fmla="*/ 2235236 w 5713252"/>
                <a:gd name="connsiteY0" fmla="*/ 1128449 h 4555845"/>
                <a:gd name="connsiteX1" fmla="*/ 2177103 w 5713252"/>
                <a:gd name="connsiteY1" fmla="*/ 1147558 h 4555845"/>
                <a:gd name="connsiteX2" fmla="*/ 2192343 w 5713252"/>
                <a:gd name="connsiteY2" fmla="*/ 1227568 h 4555845"/>
                <a:gd name="connsiteX3" fmla="*/ 2287593 w 5713252"/>
                <a:gd name="connsiteY3" fmla="*/ 1237093 h 4555845"/>
                <a:gd name="connsiteX4" fmla="*/ 2325693 w 5713252"/>
                <a:gd name="connsiteY4" fmla="*/ 1288528 h 4555845"/>
                <a:gd name="connsiteX5" fmla="*/ 2380938 w 5713252"/>
                <a:gd name="connsiteY5" fmla="*/ 1332343 h 4555845"/>
                <a:gd name="connsiteX6" fmla="*/ 2417133 w 5713252"/>
                <a:gd name="connsiteY6" fmla="*/ 1418068 h 4555845"/>
                <a:gd name="connsiteX7" fmla="*/ 2489523 w 5713252"/>
                <a:gd name="connsiteY7" fmla="*/ 1418068 h 4555845"/>
                <a:gd name="connsiteX8" fmla="*/ 2489523 w 5713252"/>
                <a:gd name="connsiteY8" fmla="*/ 1505698 h 4555845"/>
                <a:gd name="connsiteX9" fmla="*/ 2548578 w 5713252"/>
                <a:gd name="connsiteY9" fmla="*/ 1515223 h 4555845"/>
                <a:gd name="connsiteX10" fmla="*/ 2676213 w 5713252"/>
                <a:gd name="connsiteY10" fmla="*/ 1517128 h 4555845"/>
                <a:gd name="connsiteX11" fmla="*/ 2729553 w 5713252"/>
                <a:gd name="connsiteY11" fmla="*/ 1505698 h 4555845"/>
                <a:gd name="connsiteX12" fmla="*/ 2760033 w 5713252"/>
                <a:gd name="connsiteY12" fmla="*/ 1486648 h 4555845"/>
                <a:gd name="connsiteX13" fmla="*/ 2792418 w 5713252"/>
                <a:gd name="connsiteY13" fmla="*/ 1486648 h 4555845"/>
                <a:gd name="connsiteX14" fmla="*/ 2807658 w 5713252"/>
                <a:gd name="connsiteY14" fmla="*/ 1421878 h 4555845"/>
                <a:gd name="connsiteX15" fmla="*/ 2792418 w 5713252"/>
                <a:gd name="connsiteY15" fmla="*/ 1338058 h 4555845"/>
                <a:gd name="connsiteX16" fmla="*/ 2800038 w 5713252"/>
                <a:gd name="connsiteY16" fmla="*/ 1305673 h 4555845"/>
                <a:gd name="connsiteX17" fmla="*/ 2727648 w 5713252"/>
                <a:gd name="connsiteY17" fmla="*/ 1271383 h 4555845"/>
                <a:gd name="connsiteX18" fmla="*/ 2651448 w 5713252"/>
                <a:gd name="connsiteY18" fmla="*/ 1279003 h 4555845"/>
                <a:gd name="connsiteX19" fmla="*/ 2611443 w 5713252"/>
                <a:gd name="connsiteY19" fmla="*/ 1248523 h 4555845"/>
                <a:gd name="connsiteX20" fmla="*/ 2514288 w 5713252"/>
                <a:gd name="connsiteY20" fmla="*/ 1254238 h 4555845"/>
                <a:gd name="connsiteX21" fmla="*/ 2451423 w 5713252"/>
                <a:gd name="connsiteY21" fmla="*/ 1225663 h 4555845"/>
                <a:gd name="connsiteX22" fmla="*/ 2424753 w 5713252"/>
                <a:gd name="connsiteY22" fmla="*/ 1212328 h 4555845"/>
                <a:gd name="connsiteX23" fmla="*/ 2396178 w 5713252"/>
                <a:gd name="connsiteY23" fmla="*/ 1212328 h 4555845"/>
                <a:gd name="connsiteX24" fmla="*/ 2369508 w 5713252"/>
                <a:gd name="connsiteY24" fmla="*/ 1168513 h 4555845"/>
                <a:gd name="connsiteX25" fmla="*/ 2325693 w 5713252"/>
                <a:gd name="connsiteY25" fmla="*/ 1158988 h 4555845"/>
                <a:gd name="connsiteX26" fmla="*/ 2262828 w 5713252"/>
                <a:gd name="connsiteY26" fmla="*/ 1134223 h 4555845"/>
                <a:gd name="connsiteX27" fmla="*/ 2235236 w 5713252"/>
                <a:gd name="connsiteY27" fmla="*/ 1128449 h 4555845"/>
                <a:gd name="connsiteX28" fmla="*/ 4141018 w 5713252"/>
                <a:gd name="connsiteY28" fmla="*/ 938095 h 4555845"/>
                <a:gd name="connsiteX29" fmla="*/ 4187582 w 5713252"/>
                <a:gd name="connsiteY29" fmla="*/ 950067 h 4555845"/>
                <a:gd name="connsiteX30" fmla="*/ 4175136 w 5713252"/>
                <a:gd name="connsiteY30" fmla="*/ 952556 h 4555845"/>
                <a:gd name="connsiteX31" fmla="*/ 4141018 w 5713252"/>
                <a:gd name="connsiteY31" fmla="*/ 938095 h 4555845"/>
                <a:gd name="connsiteX32" fmla="*/ 4242988 w 5713252"/>
                <a:gd name="connsiteY32" fmla="*/ 901267 h 4555845"/>
                <a:gd name="connsiteX33" fmla="*/ 4192364 w 5713252"/>
                <a:gd name="connsiteY33" fmla="*/ 951481 h 4555845"/>
                <a:gd name="connsiteX34" fmla="*/ 4242988 w 5713252"/>
                <a:gd name="connsiteY34" fmla="*/ 901267 h 4555845"/>
                <a:gd name="connsiteX35" fmla="*/ 4278733 w 5713252"/>
                <a:gd name="connsiteY35" fmla="*/ 878695 h 4555845"/>
                <a:gd name="connsiteX36" fmla="*/ 4264994 w 5713252"/>
                <a:gd name="connsiteY36" fmla="*/ 882066 h 4555845"/>
                <a:gd name="connsiteX37" fmla="*/ 4279950 w 5713252"/>
                <a:gd name="connsiteY37" fmla="*/ 878873 h 4555845"/>
                <a:gd name="connsiteX38" fmla="*/ 4278733 w 5713252"/>
                <a:gd name="connsiteY38" fmla="*/ 878695 h 4555845"/>
                <a:gd name="connsiteX39" fmla="*/ 3830526 w 5713252"/>
                <a:gd name="connsiteY39" fmla="*/ 837925 h 4555845"/>
                <a:gd name="connsiteX40" fmla="*/ 3832045 w 5713252"/>
                <a:gd name="connsiteY40" fmla="*/ 838763 h 4555845"/>
                <a:gd name="connsiteX41" fmla="*/ 3837244 w 5713252"/>
                <a:gd name="connsiteY41" fmla="*/ 841876 h 4555845"/>
                <a:gd name="connsiteX42" fmla="*/ 3856285 w 5713252"/>
                <a:gd name="connsiteY42" fmla="*/ 846526 h 4555845"/>
                <a:gd name="connsiteX43" fmla="*/ 3830526 w 5713252"/>
                <a:gd name="connsiteY43" fmla="*/ 837925 h 4555845"/>
                <a:gd name="connsiteX44" fmla="*/ 3879794 w 5713252"/>
                <a:gd name="connsiteY44" fmla="*/ 836491 h 4555845"/>
                <a:gd name="connsiteX45" fmla="*/ 3879130 w 5713252"/>
                <a:gd name="connsiteY45" fmla="*/ 841718 h 4555845"/>
                <a:gd name="connsiteX46" fmla="*/ 3874833 w 5713252"/>
                <a:gd name="connsiteY46" fmla="*/ 848139 h 4555845"/>
                <a:gd name="connsiteX47" fmla="*/ 3875527 w 5713252"/>
                <a:gd name="connsiteY47" fmla="*/ 848199 h 4555845"/>
                <a:gd name="connsiteX48" fmla="*/ 3879794 w 5713252"/>
                <a:gd name="connsiteY48" fmla="*/ 836491 h 4555845"/>
                <a:gd name="connsiteX49" fmla="*/ 2488368 w 5713252"/>
                <a:gd name="connsiteY49" fmla="*/ 0 h 4555845"/>
                <a:gd name="connsiteX50" fmla="*/ 2519580 w 5713252"/>
                <a:gd name="connsiteY50" fmla="*/ 20035 h 4555845"/>
                <a:gd name="connsiteX51" fmla="*/ 2541083 w 5713252"/>
                <a:gd name="connsiteY51" fmla="*/ 29981 h 4555845"/>
                <a:gd name="connsiteX52" fmla="*/ 2758190 w 5713252"/>
                <a:gd name="connsiteY52" fmla="*/ 127417 h 4555845"/>
                <a:gd name="connsiteX53" fmla="*/ 3020518 w 5713252"/>
                <a:gd name="connsiteY53" fmla="*/ 102902 h 4555845"/>
                <a:gd name="connsiteX54" fmla="*/ 3185410 w 5713252"/>
                <a:gd name="connsiteY54" fmla="*/ 104932 h 4555845"/>
                <a:gd name="connsiteX55" fmla="*/ 3280816 w 5713252"/>
                <a:gd name="connsiteY55" fmla="*/ 193217 h 4555845"/>
                <a:gd name="connsiteX56" fmla="*/ 3493458 w 5713252"/>
                <a:gd name="connsiteY56" fmla="*/ 536055 h 4555845"/>
                <a:gd name="connsiteX57" fmla="*/ 3745605 w 5713252"/>
                <a:gd name="connsiteY57" fmla="*/ 700478 h 4555845"/>
                <a:gd name="connsiteX58" fmla="*/ 3749328 w 5713252"/>
                <a:gd name="connsiteY58" fmla="*/ 701573 h 4555845"/>
                <a:gd name="connsiteX59" fmla="*/ 3756994 w 5713252"/>
                <a:gd name="connsiteY59" fmla="*/ 738132 h 4555845"/>
                <a:gd name="connsiteX60" fmla="*/ 3775760 w 5713252"/>
                <a:gd name="connsiteY60" fmla="*/ 770811 h 4555845"/>
                <a:gd name="connsiteX61" fmla="*/ 3752363 w 5713252"/>
                <a:gd name="connsiteY61" fmla="*/ 702466 h 4555845"/>
                <a:gd name="connsiteX62" fmla="*/ 3753480 w 5713252"/>
                <a:gd name="connsiteY62" fmla="*/ 702781 h 4555845"/>
                <a:gd name="connsiteX63" fmla="*/ 3775951 w 5713252"/>
                <a:gd name="connsiteY63" fmla="*/ 768399 h 4555845"/>
                <a:gd name="connsiteX64" fmla="*/ 3820685 w 5713252"/>
                <a:gd name="connsiteY64" fmla="*/ 828854 h 4555845"/>
                <a:gd name="connsiteX65" fmla="*/ 3830715 w 5713252"/>
                <a:gd name="connsiteY65" fmla="*/ 835512 h 4555845"/>
                <a:gd name="connsiteX66" fmla="*/ 3832236 w 5713252"/>
                <a:gd name="connsiteY66" fmla="*/ 836351 h 4555845"/>
                <a:gd name="connsiteX67" fmla="*/ 3837435 w 5713252"/>
                <a:gd name="connsiteY67" fmla="*/ 839464 h 4555845"/>
                <a:gd name="connsiteX68" fmla="*/ 3875024 w 5713252"/>
                <a:gd name="connsiteY68" fmla="*/ 845727 h 4555845"/>
                <a:gd name="connsiteX69" fmla="*/ 3879321 w 5713252"/>
                <a:gd name="connsiteY69" fmla="*/ 839306 h 4555845"/>
                <a:gd name="connsiteX70" fmla="*/ 3879985 w 5713252"/>
                <a:gd name="connsiteY70" fmla="*/ 834079 h 4555845"/>
                <a:gd name="connsiteX71" fmla="*/ 3888418 w 5713252"/>
                <a:gd name="connsiteY71" fmla="*/ 837320 h 4555845"/>
                <a:gd name="connsiteX72" fmla="*/ 3990018 w 5713252"/>
                <a:gd name="connsiteY72" fmla="*/ 913520 h 4555845"/>
                <a:gd name="connsiteX73" fmla="*/ 4049285 w 5713252"/>
                <a:gd name="connsiteY73" fmla="*/ 854254 h 4555845"/>
                <a:gd name="connsiteX74" fmla="*/ 4104958 w 5713252"/>
                <a:gd name="connsiteY74" fmla="*/ 909631 h 4555845"/>
                <a:gd name="connsiteX75" fmla="*/ 4119891 w 5713252"/>
                <a:gd name="connsiteY75" fmla="*/ 923981 h 4555845"/>
                <a:gd name="connsiteX76" fmla="*/ 4141018 w 5713252"/>
                <a:gd name="connsiteY76" fmla="*/ 938095 h 4555845"/>
                <a:gd name="connsiteX77" fmla="*/ 4133479 w 5713252"/>
                <a:gd name="connsiteY77" fmla="*/ 935598 h 4555845"/>
                <a:gd name="connsiteX78" fmla="*/ 4119700 w 5713252"/>
                <a:gd name="connsiteY78" fmla="*/ 926393 h 4555845"/>
                <a:gd name="connsiteX79" fmla="*/ 4104767 w 5713252"/>
                <a:gd name="connsiteY79" fmla="*/ 912043 h 4555845"/>
                <a:gd name="connsiteX80" fmla="*/ 4125294 w 5713252"/>
                <a:gd name="connsiteY80" fmla="*/ 932866 h 4555845"/>
                <a:gd name="connsiteX81" fmla="*/ 4133479 w 5713252"/>
                <a:gd name="connsiteY81" fmla="*/ 935598 h 4555845"/>
                <a:gd name="connsiteX82" fmla="*/ 4174945 w 5713252"/>
                <a:gd name="connsiteY82" fmla="*/ 954968 h 4555845"/>
                <a:gd name="connsiteX83" fmla="*/ 4192358 w 5713252"/>
                <a:gd name="connsiteY83" fmla="*/ 951485 h 4555845"/>
                <a:gd name="connsiteX84" fmla="*/ 4187582 w 5713252"/>
                <a:gd name="connsiteY84" fmla="*/ 950067 h 4555845"/>
                <a:gd name="connsiteX85" fmla="*/ 4192550 w 5713252"/>
                <a:gd name="connsiteY85" fmla="*/ 949073 h 4555845"/>
                <a:gd name="connsiteX86" fmla="*/ 4265185 w 5713252"/>
                <a:gd name="connsiteY86" fmla="*/ 879654 h 4555845"/>
                <a:gd name="connsiteX87" fmla="*/ 4314421 w 5713252"/>
                <a:gd name="connsiteY87" fmla="*/ 886106 h 4555845"/>
                <a:gd name="connsiteX88" fmla="*/ 4314230 w 5713252"/>
                <a:gd name="connsiteY88" fmla="*/ 888518 h 4555845"/>
                <a:gd name="connsiteX89" fmla="*/ 4304157 w 5713252"/>
                <a:gd name="connsiteY89" fmla="*/ 885492 h 4555845"/>
                <a:gd name="connsiteX90" fmla="*/ 4320027 w 5713252"/>
                <a:gd name="connsiteY90" fmla="*/ 890532 h 4555845"/>
                <a:gd name="connsiteX91" fmla="*/ 4358127 w 5713252"/>
                <a:gd name="connsiteY91" fmla="*/ 890532 h 4555845"/>
                <a:gd name="connsiteX92" fmla="*/ 4696513 w 5713252"/>
                <a:gd name="connsiteY92" fmla="*/ 1017969 h 4555845"/>
                <a:gd name="connsiteX93" fmla="*/ 4817786 w 5713252"/>
                <a:gd name="connsiteY93" fmla="*/ 1035944 h 4555845"/>
                <a:gd name="connsiteX94" fmla="*/ 4973245 w 5713252"/>
                <a:gd name="connsiteY94" fmla="*/ 1131732 h 4555845"/>
                <a:gd name="connsiteX95" fmla="*/ 5076063 w 5713252"/>
                <a:gd name="connsiteY95" fmla="*/ 1067874 h 4555845"/>
                <a:gd name="connsiteX96" fmla="*/ 5261039 w 5713252"/>
                <a:gd name="connsiteY96" fmla="*/ 1278961 h 4555845"/>
                <a:gd name="connsiteX97" fmla="*/ 5387472 w 5713252"/>
                <a:gd name="connsiteY97" fmla="*/ 1353462 h 4555845"/>
                <a:gd name="connsiteX98" fmla="*/ 5411463 w 5713252"/>
                <a:gd name="connsiteY98" fmla="*/ 1403625 h 4555845"/>
                <a:gd name="connsiteX99" fmla="*/ 5430109 w 5713252"/>
                <a:gd name="connsiteY99" fmla="*/ 1439544 h 4555845"/>
                <a:gd name="connsiteX100" fmla="*/ 5445850 w 5713252"/>
                <a:gd name="connsiteY100" fmla="*/ 1440455 h 4555845"/>
                <a:gd name="connsiteX101" fmla="*/ 5437914 w 5713252"/>
                <a:gd name="connsiteY101" fmla="*/ 1430537 h 4555845"/>
                <a:gd name="connsiteX102" fmla="*/ 5525775 w 5713252"/>
                <a:gd name="connsiteY102" fmla="*/ 1540332 h 4555845"/>
                <a:gd name="connsiteX103" fmla="*/ 5674096 w 5713252"/>
                <a:gd name="connsiteY103" fmla="*/ 1522363 h 4555845"/>
                <a:gd name="connsiteX104" fmla="*/ 5713252 w 5713252"/>
                <a:gd name="connsiteY104" fmla="*/ 1537712 h 4555845"/>
                <a:gd name="connsiteX105" fmla="*/ 5713252 w 5713252"/>
                <a:gd name="connsiteY105" fmla="*/ 1728675 h 4555845"/>
                <a:gd name="connsiteX106" fmla="*/ 5464723 w 5713252"/>
                <a:gd name="connsiteY106" fmla="*/ 1848374 h 4555845"/>
                <a:gd name="connsiteX107" fmla="*/ 5380286 w 5713252"/>
                <a:gd name="connsiteY107" fmla="*/ 1801010 h 4555845"/>
                <a:gd name="connsiteX108" fmla="*/ 5131419 w 5713252"/>
                <a:gd name="connsiteY108" fmla="*/ 1782546 h 4555845"/>
                <a:gd name="connsiteX109" fmla="*/ 5051781 w 5713252"/>
                <a:gd name="connsiteY109" fmla="*/ 1861861 h 4555845"/>
                <a:gd name="connsiteX110" fmla="*/ 4852687 w 5713252"/>
                <a:gd name="connsiteY110" fmla="*/ 1887551 h 4555845"/>
                <a:gd name="connsiteX111" fmla="*/ 4831355 w 5713252"/>
                <a:gd name="connsiteY111" fmla="*/ 1951774 h 4555845"/>
                <a:gd name="connsiteX112" fmla="*/ 4844865 w 5713252"/>
                <a:gd name="connsiteY112" fmla="*/ 2031893 h 4555845"/>
                <a:gd name="connsiteX113" fmla="*/ 4870108 w 5713252"/>
                <a:gd name="connsiteY113" fmla="*/ 2109281 h 4555845"/>
                <a:gd name="connsiteX114" fmla="*/ 4914904 w 5713252"/>
                <a:gd name="connsiteY114" fmla="*/ 2114579 h 4555845"/>
                <a:gd name="connsiteX115" fmla="*/ 5020850 w 5713252"/>
                <a:gd name="connsiteY115" fmla="*/ 2291194 h 4555845"/>
                <a:gd name="connsiteX116" fmla="*/ 5082356 w 5713252"/>
                <a:gd name="connsiteY116" fmla="*/ 2269678 h 4555845"/>
                <a:gd name="connsiteX117" fmla="*/ 5038982 w 5713252"/>
                <a:gd name="connsiteY117" fmla="*/ 2391382 h 4555845"/>
                <a:gd name="connsiteX118" fmla="*/ 5115775 w 5713252"/>
                <a:gd name="connsiteY118" fmla="*/ 2484827 h 4555845"/>
                <a:gd name="connsiteX119" fmla="*/ 5022450 w 5713252"/>
                <a:gd name="connsiteY119" fmla="*/ 2515654 h 4555845"/>
                <a:gd name="connsiteX120" fmla="*/ 5179770 w 5713252"/>
                <a:gd name="connsiteY120" fmla="*/ 2716030 h 4555845"/>
                <a:gd name="connsiteX121" fmla="*/ 5087333 w 5713252"/>
                <a:gd name="connsiteY121" fmla="*/ 2780253 h 4555845"/>
                <a:gd name="connsiteX122" fmla="*/ 5187769 w 5713252"/>
                <a:gd name="connsiteY122" fmla="*/ 2960239 h 4555845"/>
                <a:gd name="connsiteX123" fmla="*/ 5108665 w 5713252"/>
                <a:gd name="connsiteY123" fmla="*/ 3030723 h 4555845"/>
                <a:gd name="connsiteX124" fmla="*/ 5152927 w 5713252"/>
                <a:gd name="connsiteY124" fmla="*/ 3089809 h 4555845"/>
                <a:gd name="connsiteX125" fmla="*/ 5016229 w 5713252"/>
                <a:gd name="connsiteY125" fmla="*/ 3178437 h 4555845"/>
                <a:gd name="connsiteX126" fmla="*/ 5031161 w 5713252"/>
                <a:gd name="connsiteY126" fmla="*/ 3253257 h 4555845"/>
                <a:gd name="connsiteX127" fmla="*/ 4681680 w 5713252"/>
                <a:gd name="connsiteY127" fmla="*/ 3290506 h 4555845"/>
                <a:gd name="connsiteX128" fmla="*/ 4625684 w 5713252"/>
                <a:gd name="connsiteY128" fmla="*/ 3335303 h 4555845"/>
                <a:gd name="connsiteX129" fmla="*/ 4549246 w 5713252"/>
                <a:gd name="connsiteY129" fmla="*/ 3349110 h 4555845"/>
                <a:gd name="connsiteX130" fmla="*/ 4638483 w 5713252"/>
                <a:gd name="connsiteY130" fmla="*/ 3407553 h 4555845"/>
                <a:gd name="connsiteX131" fmla="*/ 4610930 w 5713252"/>
                <a:gd name="connsiteY131" fmla="*/ 3461019 h 4555845"/>
                <a:gd name="connsiteX132" fmla="*/ 4639372 w 5713252"/>
                <a:gd name="connsiteY132" fmla="*/ 3531664 h 4555845"/>
                <a:gd name="connsiteX133" fmla="*/ 4572889 w 5713252"/>
                <a:gd name="connsiteY133" fmla="*/ 3586575 h 4555845"/>
                <a:gd name="connsiteX134" fmla="*/ 4541247 w 5713252"/>
                <a:gd name="connsiteY134" fmla="*/ 3680020 h 4555845"/>
                <a:gd name="connsiteX135" fmla="*/ 4562578 w 5713252"/>
                <a:gd name="connsiteY135" fmla="*/ 3757409 h 4555845"/>
                <a:gd name="connsiteX136" fmla="*/ 4633684 w 5713252"/>
                <a:gd name="connsiteY136" fmla="*/ 3830142 h 4555845"/>
                <a:gd name="connsiteX137" fmla="*/ 4696256 w 5713252"/>
                <a:gd name="connsiteY137" fmla="*/ 3974804 h 4555845"/>
                <a:gd name="connsiteX138" fmla="*/ 4612064 w 5713252"/>
                <a:gd name="connsiteY138" fmla="*/ 4056173 h 4555845"/>
                <a:gd name="connsiteX139" fmla="*/ 4617763 w 5713252"/>
                <a:gd name="connsiteY139" fmla="*/ 4137577 h 4555845"/>
                <a:gd name="connsiteX140" fmla="*/ 4571541 w 5713252"/>
                <a:gd name="connsiteY140" fmla="*/ 4128271 h 4555845"/>
                <a:gd name="connsiteX141" fmla="*/ 4478282 w 5713252"/>
                <a:gd name="connsiteY141" fmla="*/ 4150323 h 4555845"/>
                <a:gd name="connsiteX142" fmla="*/ 4361053 w 5713252"/>
                <a:gd name="connsiteY142" fmla="*/ 4090267 h 4555845"/>
                <a:gd name="connsiteX143" fmla="*/ 4287243 w 5713252"/>
                <a:gd name="connsiteY143" fmla="*/ 4090267 h 4555845"/>
                <a:gd name="connsiteX144" fmla="*/ 4261192 w 5713252"/>
                <a:gd name="connsiteY144" fmla="*/ 4180351 h 4555845"/>
                <a:gd name="connsiteX145" fmla="*/ 4170014 w 5713252"/>
                <a:gd name="connsiteY145" fmla="*/ 4259174 h 4555845"/>
                <a:gd name="connsiteX146" fmla="*/ 4109229 w 5713252"/>
                <a:gd name="connsiteY146" fmla="*/ 4296709 h 4555845"/>
                <a:gd name="connsiteX147" fmla="*/ 4061469 w 5713252"/>
                <a:gd name="connsiteY147" fmla="*/ 4270435 h 4555845"/>
                <a:gd name="connsiteX148" fmla="*/ 4009367 w 5713252"/>
                <a:gd name="connsiteY148" fmla="*/ 4356765 h 4555845"/>
                <a:gd name="connsiteX149" fmla="*/ 3850348 w 5713252"/>
                <a:gd name="connsiteY149" fmla="*/ 4372543 h 4555845"/>
                <a:gd name="connsiteX150" fmla="*/ 3735225 w 5713252"/>
                <a:gd name="connsiteY150" fmla="*/ 4432838 h 4555845"/>
                <a:gd name="connsiteX151" fmla="*/ 3735084 w 5713252"/>
                <a:gd name="connsiteY151" fmla="*/ 4432353 h 4555845"/>
                <a:gd name="connsiteX152" fmla="*/ 3693646 w 5713252"/>
                <a:gd name="connsiteY152" fmla="*/ 4367523 h 4555845"/>
                <a:gd name="connsiteX153" fmla="*/ 3645814 w 5713252"/>
                <a:gd name="connsiteY153" fmla="*/ 4423831 h 4555845"/>
                <a:gd name="connsiteX154" fmla="*/ 3616409 w 5713252"/>
                <a:gd name="connsiteY154" fmla="*/ 4388262 h 4555845"/>
                <a:gd name="connsiteX155" fmla="*/ 3591721 w 5713252"/>
                <a:gd name="connsiteY155" fmla="*/ 4390273 h 4555845"/>
                <a:gd name="connsiteX156" fmla="*/ 3567805 w 5713252"/>
                <a:gd name="connsiteY156" fmla="*/ 4406361 h 4555845"/>
                <a:gd name="connsiteX157" fmla="*/ 3457482 w 5713252"/>
                <a:gd name="connsiteY157" fmla="*/ 4453284 h 4555845"/>
                <a:gd name="connsiteX158" fmla="*/ 3523917 w 5713252"/>
                <a:gd name="connsiteY158" fmla="*/ 4525721 h 4555845"/>
                <a:gd name="connsiteX159" fmla="*/ 3522287 w 5713252"/>
                <a:gd name="connsiteY159" fmla="*/ 4555845 h 4555845"/>
                <a:gd name="connsiteX160" fmla="*/ 3338671 w 5713252"/>
                <a:gd name="connsiteY160" fmla="*/ 4510263 h 4555845"/>
                <a:gd name="connsiteX161" fmla="*/ 3275409 w 5713252"/>
                <a:gd name="connsiteY161" fmla="*/ 4423790 h 4555845"/>
                <a:gd name="connsiteX162" fmla="*/ 3389590 w 5713252"/>
                <a:gd name="connsiteY162" fmla="*/ 4344691 h 4555845"/>
                <a:gd name="connsiteX163" fmla="*/ 3337128 w 5713252"/>
                <a:gd name="connsiteY163" fmla="*/ 4181130 h 4555845"/>
                <a:gd name="connsiteX164" fmla="*/ 3367216 w 5713252"/>
                <a:gd name="connsiteY164" fmla="*/ 4119459 h 4555845"/>
                <a:gd name="connsiteX165" fmla="*/ 3445909 w 5713252"/>
                <a:gd name="connsiteY165" fmla="*/ 4071865 h 4555845"/>
                <a:gd name="connsiteX166" fmla="*/ 3359502 w 5713252"/>
                <a:gd name="connsiteY166" fmla="*/ 3971986 h 4555845"/>
                <a:gd name="connsiteX167" fmla="*/ 3247722 w 5713252"/>
                <a:gd name="connsiteY167" fmla="*/ 3981411 h 4555845"/>
                <a:gd name="connsiteX168" fmla="*/ 3198259 w 5713252"/>
                <a:gd name="connsiteY168" fmla="*/ 3919029 h 4555845"/>
                <a:gd name="connsiteX169" fmla="*/ 3117252 w 5713252"/>
                <a:gd name="connsiteY169" fmla="*/ 3943832 h 4555845"/>
                <a:gd name="connsiteX170" fmla="*/ 3091396 w 5713252"/>
                <a:gd name="connsiteY170" fmla="*/ 3954445 h 4555845"/>
                <a:gd name="connsiteX171" fmla="*/ 3087974 w 5713252"/>
                <a:gd name="connsiteY171" fmla="*/ 3919928 h 4555845"/>
                <a:gd name="connsiteX172" fmla="*/ 3095469 w 5713252"/>
                <a:gd name="connsiteY172" fmla="*/ 3777522 h 4555845"/>
                <a:gd name="connsiteX173" fmla="*/ 3185410 w 5713252"/>
                <a:gd name="connsiteY173" fmla="*/ 3687581 h 4555845"/>
                <a:gd name="connsiteX174" fmla="*/ 3147935 w 5713252"/>
                <a:gd name="connsiteY174" fmla="*/ 3620125 h 4555845"/>
                <a:gd name="connsiteX175" fmla="*/ 3200400 w 5713252"/>
                <a:gd name="connsiteY175" fmla="*/ 3590145 h 4555845"/>
                <a:gd name="connsiteX176" fmla="*/ 3035508 w 5713252"/>
                <a:gd name="connsiteY176" fmla="*/ 3590145 h 4555845"/>
                <a:gd name="connsiteX177" fmla="*/ 3072984 w 5713252"/>
                <a:gd name="connsiteY177" fmla="*/ 3522689 h 4555845"/>
                <a:gd name="connsiteX178" fmla="*/ 3005528 w 5713252"/>
                <a:gd name="connsiteY178" fmla="*/ 3447738 h 4555845"/>
                <a:gd name="connsiteX179" fmla="*/ 2983043 w 5713252"/>
                <a:gd name="connsiteY179" fmla="*/ 3387778 h 4555845"/>
                <a:gd name="connsiteX180" fmla="*/ 2870617 w 5713252"/>
                <a:gd name="connsiteY180" fmla="*/ 3387778 h 4555845"/>
                <a:gd name="connsiteX181" fmla="*/ 2900597 w 5713252"/>
                <a:gd name="connsiteY181" fmla="*/ 3207896 h 4555845"/>
                <a:gd name="connsiteX182" fmla="*/ 2848131 w 5713252"/>
                <a:gd name="connsiteY182" fmla="*/ 3155430 h 4555845"/>
                <a:gd name="connsiteX183" fmla="*/ 2863122 w 5713252"/>
                <a:gd name="connsiteY183" fmla="*/ 3095469 h 4555845"/>
                <a:gd name="connsiteX184" fmla="*/ 2698230 w 5713252"/>
                <a:gd name="connsiteY184" fmla="*/ 3065489 h 4555845"/>
                <a:gd name="connsiteX185" fmla="*/ 2683240 w 5713252"/>
                <a:gd name="connsiteY185" fmla="*/ 2990538 h 4555845"/>
                <a:gd name="connsiteX186" fmla="*/ 2728210 w 5713252"/>
                <a:gd name="connsiteY186" fmla="*/ 2990538 h 4555845"/>
                <a:gd name="connsiteX187" fmla="*/ 2765686 w 5713252"/>
                <a:gd name="connsiteY187" fmla="*/ 2893102 h 4555845"/>
                <a:gd name="connsiteX188" fmla="*/ 2653259 w 5713252"/>
                <a:gd name="connsiteY188" fmla="*/ 2795666 h 4555845"/>
                <a:gd name="connsiteX189" fmla="*/ 2840636 w 5713252"/>
                <a:gd name="connsiteY189" fmla="*/ 2615784 h 4555845"/>
                <a:gd name="connsiteX190" fmla="*/ 2810656 w 5713252"/>
                <a:gd name="connsiteY190" fmla="*/ 2435902 h 4555845"/>
                <a:gd name="connsiteX191" fmla="*/ 2713220 w 5713252"/>
                <a:gd name="connsiteY191" fmla="*/ 2563319 h 4555845"/>
                <a:gd name="connsiteX192" fmla="*/ 2578308 w 5713252"/>
                <a:gd name="connsiteY192" fmla="*/ 2623279 h 4555845"/>
                <a:gd name="connsiteX193" fmla="*/ 2383436 w 5713252"/>
                <a:gd name="connsiteY193" fmla="*/ 2585804 h 4555845"/>
                <a:gd name="connsiteX194" fmla="*/ 2368446 w 5713252"/>
                <a:gd name="connsiteY194" fmla="*/ 2413417 h 4555845"/>
                <a:gd name="connsiteX195" fmla="*/ 2278505 w 5713252"/>
                <a:gd name="connsiteY195" fmla="*/ 2368446 h 4555845"/>
                <a:gd name="connsiteX196" fmla="*/ 2113613 w 5713252"/>
                <a:gd name="connsiteY196" fmla="*/ 2405922 h 4555845"/>
                <a:gd name="connsiteX197" fmla="*/ 2031168 w 5713252"/>
                <a:gd name="connsiteY197" fmla="*/ 2495863 h 4555845"/>
                <a:gd name="connsiteX198" fmla="*/ 1881266 w 5713252"/>
                <a:gd name="connsiteY198" fmla="*/ 2488368 h 4555845"/>
                <a:gd name="connsiteX199" fmla="*/ 1896256 w 5713252"/>
                <a:gd name="connsiteY199" fmla="*/ 2548328 h 4555845"/>
                <a:gd name="connsiteX200" fmla="*/ 1971207 w 5713252"/>
                <a:gd name="connsiteY200" fmla="*/ 2600794 h 4555845"/>
                <a:gd name="connsiteX201" fmla="*/ 2083633 w 5713252"/>
                <a:gd name="connsiteY201" fmla="*/ 2720715 h 4555845"/>
                <a:gd name="connsiteX202" fmla="*/ 2016177 w 5713252"/>
                <a:gd name="connsiteY202" fmla="*/ 2915587 h 4555845"/>
                <a:gd name="connsiteX203" fmla="*/ 2121108 w 5713252"/>
                <a:gd name="connsiteY203" fmla="*/ 2960558 h 4555845"/>
                <a:gd name="connsiteX204" fmla="*/ 1986197 w 5713252"/>
                <a:gd name="connsiteY204" fmla="*/ 3065489 h 4555845"/>
                <a:gd name="connsiteX205" fmla="*/ 1828800 w 5713252"/>
                <a:gd name="connsiteY205" fmla="*/ 3020519 h 4555845"/>
                <a:gd name="connsiteX206" fmla="*/ 1701384 w 5713252"/>
                <a:gd name="connsiteY206" fmla="*/ 3125450 h 4555845"/>
                <a:gd name="connsiteX207" fmla="*/ 1566472 w 5713252"/>
                <a:gd name="connsiteY207" fmla="*/ 3125450 h 4555845"/>
                <a:gd name="connsiteX208" fmla="*/ 1461541 w 5713252"/>
                <a:gd name="connsiteY208" fmla="*/ 3162925 h 4555845"/>
                <a:gd name="connsiteX209" fmla="*/ 1364105 w 5713252"/>
                <a:gd name="connsiteY209" fmla="*/ 3102964 h 4555845"/>
                <a:gd name="connsiteX210" fmla="*/ 1514007 w 5713252"/>
                <a:gd name="connsiteY210" fmla="*/ 2983043 h 4555845"/>
                <a:gd name="connsiteX211" fmla="*/ 1371600 w 5713252"/>
                <a:gd name="connsiteY211" fmla="*/ 2885607 h 4555845"/>
                <a:gd name="connsiteX212" fmla="*/ 1454046 w 5713252"/>
                <a:gd name="connsiteY212" fmla="*/ 2743200 h 4555845"/>
                <a:gd name="connsiteX213" fmla="*/ 1424066 w 5713252"/>
                <a:gd name="connsiteY213" fmla="*/ 2728210 h 4555845"/>
                <a:gd name="connsiteX214" fmla="*/ 1484027 w 5713252"/>
                <a:gd name="connsiteY214" fmla="*/ 2698230 h 4555845"/>
                <a:gd name="connsiteX215" fmla="*/ 1379095 w 5713252"/>
                <a:gd name="connsiteY215" fmla="*/ 2570814 h 4555845"/>
                <a:gd name="connsiteX216" fmla="*/ 1304145 w 5713252"/>
                <a:gd name="connsiteY216" fmla="*/ 2580089 h 4555845"/>
                <a:gd name="connsiteX217" fmla="*/ 1169233 w 5713252"/>
                <a:gd name="connsiteY217" fmla="*/ 2480873 h 4555845"/>
                <a:gd name="connsiteX218" fmla="*/ 1079292 w 5713252"/>
                <a:gd name="connsiteY218" fmla="*/ 2396772 h 4555845"/>
                <a:gd name="connsiteX219" fmla="*/ 1002062 w 5713252"/>
                <a:gd name="connsiteY219" fmla="*/ 2443397 h 4555845"/>
                <a:gd name="connsiteX220" fmla="*/ 1049187 w 5713252"/>
                <a:gd name="connsiteY220" fmla="*/ 2500953 h 4555845"/>
                <a:gd name="connsiteX221" fmla="*/ 974361 w 5713252"/>
                <a:gd name="connsiteY221" fmla="*/ 2555823 h 4555845"/>
                <a:gd name="connsiteX222" fmla="*/ 610912 w 5713252"/>
                <a:gd name="connsiteY222" fmla="*/ 2726055 h 4555845"/>
                <a:gd name="connsiteX223" fmla="*/ 359764 w 5713252"/>
                <a:gd name="connsiteY223" fmla="*/ 2735705 h 4555845"/>
                <a:gd name="connsiteX224" fmla="*/ 359764 w 5713252"/>
                <a:gd name="connsiteY224" fmla="*/ 2653260 h 4555845"/>
                <a:gd name="connsiteX225" fmla="*/ 397240 w 5713252"/>
                <a:gd name="connsiteY225" fmla="*/ 2480873 h 4555845"/>
                <a:gd name="connsiteX226" fmla="*/ 352269 w 5713252"/>
                <a:gd name="connsiteY226" fmla="*/ 2368446 h 4555845"/>
                <a:gd name="connsiteX227" fmla="*/ 254833 w 5713252"/>
                <a:gd name="connsiteY227" fmla="*/ 2353456 h 4555845"/>
                <a:gd name="connsiteX228" fmla="*/ 22486 w 5713252"/>
                <a:gd name="connsiteY228" fmla="*/ 2330971 h 4555845"/>
                <a:gd name="connsiteX229" fmla="*/ 14990 w 5713252"/>
                <a:gd name="connsiteY229" fmla="*/ 2196060 h 4555845"/>
                <a:gd name="connsiteX230" fmla="*/ 74951 w 5713252"/>
                <a:gd name="connsiteY230" fmla="*/ 2166079 h 4555845"/>
                <a:gd name="connsiteX231" fmla="*/ 44971 w 5713252"/>
                <a:gd name="connsiteY231" fmla="*/ 2053653 h 4555845"/>
                <a:gd name="connsiteX232" fmla="*/ 138722 w 5713252"/>
                <a:gd name="connsiteY232" fmla="*/ 2014522 h 4555845"/>
                <a:gd name="connsiteX233" fmla="*/ 434715 w 5713252"/>
                <a:gd name="connsiteY233" fmla="*/ 2053653 h 4555845"/>
                <a:gd name="connsiteX234" fmla="*/ 522626 w 5713252"/>
                <a:gd name="connsiteY234" fmla="*/ 1723744 h 4555845"/>
                <a:gd name="connsiteX235" fmla="*/ 667063 w 5713252"/>
                <a:gd name="connsiteY235" fmla="*/ 1454046 h 4555845"/>
                <a:gd name="connsiteX236" fmla="*/ 667063 w 5713252"/>
                <a:gd name="connsiteY236" fmla="*/ 1214204 h 4555845"/>
                <a:gd name="connsiteX237" fmla="*/ 727023 w 5713252"/>
                <a:gd name="connsiteY237" fmla="*/ 1139253 h 4555845"/>
                <a:gd name="connsiteX238" fmla="*/ 728928 w 5713252"/>
                <a:gd name="connsiteY238" fmla="*/ 1025296 h 4555845"/>
                <a:gd name="connsiteX239" fmla="*/ 801724 w 5713252"/>
                <a:gd name="connsiteY239" fmla="*/ 897880 h 4555845"/>
                <a:gd name="connsiteX240" fmla="*/ 750258 w 5713252"/>
                <a:gd name="connsiteY240" fmla="*/ 873240 h 4555845"/>
                <a:gd name="connsiteX241" fmla="*/ 740733 w 5713252"/>
                <a:gd name="connsiteY241" fmla="*/ 838950 h 4555845"/>
                <a:gd name="connsiteX242" fmla="*/ 681678 w 5713252"/>
                <a:gd name="connsiteY242" fmla="*/ 852785 h 4555845"/>
                <a:gd name="connsiteX243" fmla="*/ 517161 w 5713252"/>
                <a:gd name="connsiteY243" fmla="*/ 831955 h 4555845"/>
                <a:gd name="connsiteX244" fmla="*/ 601512 w 5713252"/>
                <a:gd name="connsiteY244" fmla="*/ 552981 h 4555845"/>
                <a:gd name="connsiteX245" fmla="*/ 646357 w 5713252"/>
                <a:gd name="connsiteY245" fmla="*/ 556666 h 4555845"/>
                <a:gd name="connsiteX246" fmla="*/ 719528 w 5713252"/>
                <a:gd name="connsiteY246" fmla="*/ 496706 h 4555845"/>
                <a:gd name="connsiteX247" fmla="*/ 659942 w 5713252"/>
                <a:gd name="connsiteY247" fmla="*/ 440305 h 4555845"/>
                <a:gd name="connsiteX248" fmla="*/ 959371 w 5713252"/>
                <a:gd name="connsiteY248" fmla="*/ 269823 h 4555845"/>
                <a:gd name="connsiteX249" fmla="*/ 1154243 w 5713252"/>
                <a:gd name="connsiteY249" fmla="*/ 305269 h 4555845"/>
                <a:gd name="connsiteX250" fmla="*/ 1424066 w 5713252"/>
                <a:gd name="connsiteY250" fmla="*/ 269823 h 4555845"/>
                <a:gd name="connsiteX251" fmla="*/ 1733269 w 5713252"/>
                <a:gd name="connsiteY251" fmla="*/ 281378 h 4555845"/>
                <a:gd name="connsiteX252" fmla="*/ 1753849 w 5713252"/>
                <a:gd name="connsiteY252" fmla="*/ 374755 h 4555845"/>
                <a:gd name="connsiteX253" fmla="*/ 1802380 w 5713252"/>
                <a:gd name="connsiteY253" fmla="*/ 391900 h 4555845"/>
                <a:gd name="connsiteX254" fmla="*/ 1873771 w 5713252"/>
                <a:gd name="connsiteY254" fmla="*/ 547141 h 4555845"/>
                <a:gd name="connsiteX255" fmla="*/ 1746354 w 5713252"/>
                <a:gd name="connsiteY255" fmla="*/ 667063 h 4555845"/>
                <a:gd name="connsiteX256" fmla="*/ 1798820 w 5713252"/>
                <a:gd name="connsiteY256" fmla="*/ 727023 h 4555845"/>
                <a:gd name="connsiteX257" fmla="*/ 1843790 w 5713252"/>
                <a:gd name="connsiteY257" fmla="*/ 734519 h 4555845"/>
                <a:gd name="connsiteX258" fmla="*/ 1858781 w 5713252"/>
                <a:gd name="connsiteY258" fmla="*/ 786984 h 4555845"/>
                <a:gd name="connsiteX259" fmla="*/ 1963337 w 5713252"/>
                <a:gd name="connsiteY259" fmla="*/ 831955 h 4555845"/>
                <a:gd name="connsiteX260" fmla="*/ 2026608 w 5713252"/>
                <a:gd name="connsiteY260" fmla="*/ 751320 h 4555845"/>
                <a:gd name="connsiteX261" fmla="*/ 2045408 w 5713252"/>
                <a:gd name="connsiteY261" fmla="*/ 621967 h 4555845"/>
                <a:gd name="connsiteX262" fmla="*/ 1959652 w 5713252"/>
                <a:gd name="connsiteY262" fmla="*/ 597577 h 4555845"/>
                <a:gd name="connsiteX263" fmla="*/ 2010462 w 5713252"/>
                <a:gd name="connsiteY263" fmla="*/ 481091 h 4555845"/>
                <a:gd name="connsiteX264" fmla="*/ 2093533 w 5713252"/>
                <a:gd name="connsiteY264" fmla="*/ 466476 h 4555845"/>
                <a:gd name="connsiteX265" fmla="*/ 2119328 w 5713252"/>
                <a:gd name="connsiteY265" fmla="*/ 513476 h 4555845"/>
                <a:gd name="connsiteX266" fmla="*/ 2308486 w 5713252"/>
                <a:gd name="connsiteY266" fmla="*/ 584617 h 4555845"/>
                <a:gd name="connsiteX267" fmla="*/ 2241030 w 5713252"/>
                <a:gd name="connsiteY267" fmla="*/ 712033 h 4555845"/>
                <a:gd name="connsiteX268" fmla="*/ 2249493 w 5713252"/>
                <a:gd name="connsiteY268" fmla="*/ 823710 h 4555845"/>
                <a:gd name="connsiteX269" fmla="*/ 2233535 w 5713252"/>
                <a:gd name="connsiteY269" fmla="*/ 895226 h 4555845"/>
                <a:gd name="connsiteX270" fmla="*/ 2276725 w 5713252"/>
                <a:gd name="connsiteY270" fmla="*/ 881766 h 4555845"/>
                <a:gd name="connsiteX271" fmla="*/ 2287905 w 5713252"/>
                <a:gd name="connsiteY271" fmla="*/ 709878 h 4555845"/>
                <a:gd name="connsiteX272" fmla="*/ 2355611 w 5713252"/>
                <a:gd name="connsiteY272" fmla="*/ 612817 h 4555845"/>
                <a:gd name="connsiteX273" fmla="*/ 2323476 w 5713252"/>
                <a:gd name="connsiteY273" fmla="*/ 502171 h 4555845"/>
                <a:gd name="connsiteX274" fmla="*/ 2271010 w 5713252"/>
                <a:gd name="connsiteY274" fmla="*/ 352269 h 4555845"/>
                <a:gd name="connsiteX275" fmla="*/ 2488368 w 5713252"/>
                <a:gd name="connsiteY275" fmla="*/ 0 h 4555845"/>
                <a:gd name="connsiteX0" fmla="*/ 2235236 w 5713252"/>
                <a:gd name="connsiteY0" fmla="*/ 1128449 h 4555845"/>
                <a:gd name="connsiteX1" fmla="*/ 2177103 w 5713252"/>
                <a:gd name="connsiteY1" fmla="*/ 1147558 h 4555845"/>
                <a:gd name="connsiteX2" fmla="*/ 2192343 w 5713252"/>
                <a:gd name="connsiteY2" fmla="*/ 1227568 h 4555845"/>
                <a:gd name="connsiteX3" fmla="*/ 2287593 w 5713252"/>
                <a:gd name="connsiteY3" fmla="*/ 1237093 h 4555845"/>
                <a:gd name="connsiteX4" fmla="*/ 2325693 w 5713252"/>
                <a:gd name="connsiteY4" fmla="*/ 1288528 h 4555845"/>
                <a:gd name="connsiteX5" fmla="*/ 2380938 w 5713252"/>
                <a:gd name="connsiteY5" fmla="*/ 1332343 h 4555845"/>
                <a:gd name="connsiteX6" fmla="*/ 2417133 w 5713252"/>
                <a:gd name="connsiteY6" fmla="*/ 1418068 h 4555845"/>
                <a:gd name="connsiteX7" fmla="*/ 2489523 w 5713252"/>
                <a:gd name="connsiteY7" fmla="*/ 1418068 h 4555845"/>
                <a:gd name="connsiteX8" fmla="*/ 2489523 w 5713252"/>
                <a:gd name="connsiteY8" fmla="*/ 1505698 h 4555845"/>
                <a:gd name="connsiteX9" fmla="*/ 2548578 w 5713252"/>
                <a:gd name="connsiteY9" fmla="*/ 1515223 h 4555845"/>
                <a:gd name="connsiteX10" fmla="*/ 2676213 w 5713252"/>
                <a:gd name="connsiteY10" fmla="*/ 1517128 h 4555845"/>
                <a:gd name="connsiteX11" fmla="*/ 2729553 w 5713252"/>
                <a:gd name="connsiteY11" fmla="*/ 1505698 h 4555845"/>
                <a:gd name="connsiteX12" fmla="*/ 2760033 w 5713252"/>
                <a:gd name="connsiteY12" fmla="*/ 1486648 h 4555845"/>
                <a:gd name="connsiteX13" fmla="*/ 2792418 w 5713252"/>
                <a:gd name="connsiteY13" fmla="*/ 1486648 h 4555845"/>
                <a:gd name="connsiteX14" fmla="*/ 2807658 w 5713252"/>
                <a:gd name="connsiteY14" fmla="*/ 1421878 h 4555845"/>
                <a:gd name="connsiteX15" fmla="*/ 2792418 w 5713252"/>
                <a:gd name="connsiteY15" fmla="*/ 1338058 h 4555845"/>
                <a:gd name="connsiteX16" fmla="*/ 2800038 w 5713252"/>
                <a:gd name="connsiteY16" fmla="*/ 1305673 h 4555845"/>
                <a:gd name="connsiteX17" fmla="*/ 2727648 w 5713252"/>
                <a:gd name="connsiteY17" fmla="*/ 1271383 h 4555845"/>
                <a:gd name="connsiteX18" fmla="*/ 2651448 w 5713252"/>
                <a:gd name="connsiteY18" fmla="*/ 1279003 h 4555845"/>
                <a:gd name="connsiteX19" fmla="*/ 2611443 w 5713252"/>
                <a:gd name="connsiteY19" fmla="*/ 1248523 h 4555845"/>
                <a:gd name="connsiteX20" fmla="*/ 2514288 w 5713252"/>
                <a:gd name="connsiteY20" fmla="*/ 1254238 h 4555845"/>
                <a:gd name="connsiteX21" fmla="*/ 2451423 w 5713252"/>
                <a:gd name="connsiteY21" fmla="*/ 1225663 h 4555845"/>
                <a:gd name="connsiteX22" fmla="*/ 2424753 w 5713252"/>
                <a:gd name="connsiteY22" fmla="*/ 1212328 h 4555845"/>
                <a:gd name="connsiteX23" fmla="*/ 2396178 w 5713252"/>
                <a:gd name="connsiteY23" fmla="*/ 1212328 h 4555845"/>
                <a:gd name="connsiteX24" fmla="*/ 2369508 w 5713252"/>
                <a:gd name="connsiteY24" fmla="*/ 1168513 h 4555845"/>
                <a:gd name="connsiteX25" fmla="*/ 2325693 w 5713252"/>
                <a:gd name="connsiteY25" fmla="*/ 1158988 h 4555845"/>
                <a:gd name="connsiteX26" fmla="*/ 2262828 w 5713252"/>
                <a:gd name="connsiteY26" fmla="*/ 1134223 h 4555845"/>
                <a:gd name="connsiteX27" fmla="*/ 2235236 w 5713252"/>
                <a:gd name="connsiteY27" fmla="*/ 1128449 h 4555845"/>
                <a:gd name="connsiteX28" fmla="*/ 4141018 w 5713252"/>
                <a:gd name="connsiteY28" fmla="*/ 938095 h 4555845"/>
                <a:gd name="connsiteX29" fmla="*/ 4187582 w 5713252"/>
                <a:gd name="connsiteY29" fmla="*/ 950067 h 4555845"/>
                <a:gd name="connsiteX30" fmla="*/ 4175136 w 5713252"/>
                <a:gd name="connsiteY30" fmla="*/ 952556 h 4555845"/>
                <a:gd name="connsiteX31" fmla="*/ 4141018 w 5713252"/>
                <a:gd name="connsiteY31" fmla="*/ 938095 h 4555845"/>
                <a:gd name="connsiteX32" fmla="*/ 4242988 w 5713252"/>
                <a:gd name="connsiteY32" fmla="*/ 901267 h 4555845"/>
                <a:gd name="connsiteX33" fmla="*/ 4192364 w 5713252"/>
                <a:gd name="connsiteY33" fmla="*/ 951481 h 4555845"/>
                <a:gd name="connsiteX34" fmla="*/ 4242988 w 5713252"/>
                <a:gd name="connsiteY34" fmla="*/ 901267 h 4555845"/>
                <a:gd name="connsiteX35" fmla="*/ 4278733 w 5713252"/>
                <a:gd name="connsiteY35" fmla="*/ 878695 h 4555845"/>
                <a:gd name="connsiteX36" fmla="*/ 4264994 w 5713252"/>
                <a:gd name="connsiteY36" fmla="*/ 882066 h 4555845"/>
                <a:gd name="connsiteX37" fmla="*/ 4279950 w 5713252"/>
                <a:gd name="connsiteY37" fmla="*/ 878873 h 4555845"/>
                <a:gd name="connsiteX38" fmla="*/ 4278733 w 5713252"/>
                <a:gd name="connsiteY38" fmla="*/ 878695 h 4555845"/>
                <a:gd name="connsiteX39" fmla="*/ 3830526 w 5713252"/>
                <a:gd name="connsiteY39" fmla="*/ 837925 h 4555845"/>
                <a:gd name="connsiteX40" fmla="*/ 3832045 w 5713252"/>
                <a:gd name="connsiteY40" fmla="*/ 838763 h 4555845"/>
                <a:gd name="connsiteX41" fmla="*/ 3837244 w 5713252"/>
                <a:gd name="connsiteY41" fmla="*/ 841876 h 4555845"/>
                <a:gd name="connsiteX42" fmla="*/ 3856285 w 5713252"/>
                <a:gd name="connsiteY42" fmla="*/ 846526 h 4555845"/>
                <a:gd name="connsiteX43" fmla="*/ 3830526 w 5713252"/>
                <a:gd name="connsiteY43" fmla="*/ 837925 h 4555845"/>
                <a:gd name="connsiteX44" fmla="*/ 3879794 w 5713252"/>
                <a:gd name="connsiteY44" fmla="*/ 836491 h 4555845"/>
                <a:gd name="connsiteX45" fmla="*/ 3879130 w 5713252"/>
                <a:gd name="connsiteY45" fmla="*/ 841718 h 4555845"/>
                <a:gd name="connsiteX46" fmla="*/ 3874833 w 5713252"/>
                <a:gd name="connsiteY46" fmla="*/ 848139 h 4555845"/>
                <a:gd name="connsiteX47" fmla="*/ 3875527 w 5713252"/>
                <a:gd name="connsiteY47" fmla="*/ 848199 h 4555845"/>
                <a:gd name="connsiteX48" fmla="*/ 3879794 w 5713252"/>
                <a:gd name="connsiteY48" fmla="*/ 836491 h 4555845"/>
                <a:gd name="connsiteX49" fmla="*/ 2488368 w 5713252"/>
                <a:gd name="connsiteY49" fmla="*/ 0 h 4555845"/>
                <a:gd name="connsiteX50" fmla="*/ 2519580 w 5713252"/>
                <a:gd name="connsiteY50" fmla="*/ 20035 h 4555845"/>
                <a:gd name="connsiteX51" fmla="*/ 2541083 w 5713252"/>
                <a:gd name="connsiteY51" fmla="*/ 29981 h 4555845"/>
                <a:gd name="connsiteX52" fmla="*/ 2758190 w 5713252"/>
                <a:gd name="connsiteY52" fmla="*/ 127417 h 4555845"/>
                <a:gd name="connsiteX53" fmla="*/ 3020518 w 5713252"/>
                <a:gd name="connsiteY53" fmla="*/ 102902 h 4555845"/>
                <a:gd name="connsiteX54" fmla="*/ 3185410 w 5713252"/>
                <a:gd name="connsiteY54" fmla="*/ 104932 h 4555845"/>
                <a:gd name="connsiteX55" fmla="*/ 3280816 w 5713252"/>
                <a:gd name="connsiteY55" fmla="*/ 193217 h 4555845"/>
                <a:gd name="connsiteX56" fmla="*/ 3493458 w 5713252"/>
                <a:gd name="connsiteY56" fmla="*/ 536055 h 4555845"/>
                <a:gd name="connsiteX57" fmla="*/ 3745605 w 5713252"/>
                <a:gd name="connsiteY57" fmla="*/ 700478 h 4555845"/>
                <a:gd name="connsiteX58" fmla="*/ 3749328 w 5713252"/>
                <a:gd name="connsiteY58" fmla="*/ 701573 h 4555845"/>
                <a:gd name="connsiteX59" fmla="*/ 3756994 w 5713252"/>
                <a:gd name="connsiteY59" fmla="*/ 738132 h 4555845"/>
                <a:gd name="connsiteX60" fmla="*/ 3775760 w 5713252"/>
                <a:gd name="connsiteY60" fmla="*/ 770811 h 4555845"/>
                <a:gd name="connsiteX61" fmla="*/ 3752363 w 5713252"/>
                <a:gd name="connsiteY61" fmla="*/ 702466 h 4555845"/>
                <a:gd name="connsiteX62" fmla="*/ 3753480 w 5713252"/>
                <a:gd name="connsiteY62" fmla="*/ 702781 h 4555845"/>
                <a:gd name="connsiteX63" fmla="*/ 3775951 w 5713252"/>
                <a:gd name="connsiteY63" fmla="*/ 768399 h 4555845"/>
                <a:gd name="connsiteX64" fmla="*/ 3820685 w 5713252"/>
                <a:gd name="connsiteY64" fmla="*/ 828854 h 4555845"/>
                <a:gd name="connsiteX65" fmla="*/ 3830715 w 5713252"/>
                <a:gd name="connsiteY65" fmla="*/ 835512 h 4555845"/>
                <a:gd name="connsiteX66" fmla="*/ 3832236 w 5713252"/>
                <a:gd name="connsiteY66" fmla="*/ 836351 h 4555845"/>
                <a:gd name="connsiteX67" fmla="*/ 3837435 w 5713252"/>
                <a:gd name="connsiteY67" fmla="*/ 839464 h 4555845"/>
                <a:gd name="connsiteX68" fmla="*/ 3875024 w 5713252"/>
                <a:gd name="connsiteY68" fmla="*/ 845727 h 4555845"/>
                <a:gd name="connsiteX69" fmla="*/ 3879321 w 5713252"/>
                <a:gd name="connsiteY69" fmla="*/ 839306 h 4555845"/>
                <a:gd name="connsiteX70" fmla="*/ 3879985 w 5713252"/>
                <a:gd name="connsiteY70" fmla="*/ 834079 h 4555845"/>
                <a:gd name="connsiteX71" fmla="*/ 3888418 w 5713252"/>
                <a:gd name="connsiteY71" fmla="*/ 837320 h 4555845"/>
                <a:gd name="connsiteX72" fmla="*/ 3990018 w 5713252"/>
                <a:gd name="connsiteY72" fmla="*/ 913520 h 4555845"/>
                <a:gd name="connsiteX73" fmla="*/ 4049285 w 5713252"/>
                <a:gd name="connsiteY73" fmla="*/ 854254 h 4555845"/>
                <a:gd name="connsiteX74" fmla="*/ 4104958 w 5713252"/>
                <a:gd name="connsiteY74" fmla="*/ 909631 h 4555845"/>
                <a:gd name="connsiteX75" fmla="*/ 4119891 w 5713252"/>
                <a:gd name="connsiteY75" fmla="*/ 923981 h 4555845"/>
                <a:gd name="connsiteX76" fmla="*/ 4141018 w 5713252"/>
                <a:gd name="connsiteY76" fmla="*/ 938095 h 4555845"/>
                <a:gd name="connsiteX77" fmla="*/ 4133479 w 5713252"/>
                <a:gd name="connsiteY77" fmla="*/ 935598 h 4555845"/>
                <a:gd name="connsiteX78" fmla="*/ 4119700 w 5713252"/>
                <a:gd name="connsiteY78" fmla="*/ 926393 h 4555845"/>
                <a:gd name="connsiteX79" fmla="*/ 4104767 w 5713252"/>
                <a:gd name="connsiteY79" fmla="*/ 912043 h 4555845"/>
                <a:gd name="connsiteX80" fmla="*/ 4125294 w 5713252"/>
                <a:gd name="connsiteY80" fmla="*/ 932866 h 4555845"/>
                <a:gd name="connsiteX81" fmla="*/ 4133479 w 5713252"/>
                <a:gd name="connsiteY81" fmla="*/ 935598 h 4555845"/>
                <a:gd name="connsiteX82" fmla="*/ 4174945 w 5713252"/>
                <a:gd name="connsiteY82" fmla="*/ 954968 h 4555845"/>
                <a:gd name="connsiteX83" fmla="*/ 4192358 w 5713252"/>
                <a:gd name="connsiteY83" fmla="*/ 951485 h 4555845"/>
                <a:gd name="connsiteX84" fmla="*/ 4187582 w 5713252"/>
                <a:gd name="connsiteY84" fmla="*/ 950067 h 4555845"/>
                <a:gd name="connsiteX85" fmla="*/ 4192550 w 5713252"/>
                <a:gd name="connsiteY85" fmla="*/ 949073 h 4555845"/>
                <a:gd name="connsiteX86" fmla="*/ 4265185 w 5713252"/>
                <a:gd name="connsiteY86" fmla="*/ 879654 h 4555845"/>
                <a:gd name="connsiteX87" fmla="*/ 4314421 w 5713252"/>
                <a:gd name="connsiteY87" fmla="*/ 886106 h 4555845"/>
                <a:gd name="connsiteX88" fmla="*/ 4314230 w 5713252"/>
                <a:gd name="connsiteY88" fmla="*/ 888518 h 4555845"/>
                <a:gd name="connsiteX89" fmla="*/ 4304157 w 5713252"/>
                <a:gd name="connsiteY89" fmla="*/ 885492 h 4555845"/>
                <a:gd name="connsiteX90" fmla="*/ 4320027 w 5713252"/>
                <a:gd name="connsiteY90" fmla="*/ 890532 h 4555845"/>
                <a:gd name="connsiteX91" fmla="*/ 4358127 w 5713252"/>
                <a:gd name="connsiteY91" fmla="*/ 890532 h 4555845"/>
                <a:gd name="connsiteX92" fmla="*/ 4696513 w 5713252"/>
                <a:gd name="connsiteY92" fmla="*/ 1017969 h 4555845"/>
                <a:gd name="connsiteX93" fmla="*/ 4817786 w 5713252"/>
                <a:gd name="connsiteY93" fmla="*/ 1035944 h 4555845"/>
                <a:gd name="connsiteX94" fmla="*/ 4973245 w 5713252"/>
                <a:gd name="connsiteY94" fmla="*/ 1131732 h 4555845"/>
                <a:gd name="connsiteX95" fmla="*/ 5076063 w 5713252"/>
                <a:gd name="connsiteY95" fmla="*/ 1067874 h 4555845"/>
                <a:gd name="connsiteX96" fmla="*/ 5261039 w 5713252"/>
                <a:gd name="connsiteY96" fmla="*/ 1278961 h 4555845"/>
                <a:gd name="connsiteX97" fmla="*/ 5387472 w 5713252"/>
                <a:gd name="connsiteY97" fmla="*/ 1353462 h 4555845"/>
                <a:gd name="connsiteX98" fmla="*/ 5411463 w 5713252"/>
                <a:gd name="connsiteY98" fmla="*/ 1403625 h 4555845"/>
                <a:gd name="connsiteX99" fmla="*/ 5430109 w 5713252"/>
                <a:gd name="connsiteY99" fmla="*/ 1439544 h 4555845"/>
                <a:gd name="connsiteX100" fmla="*/ 5445850 w 5713252"/>
                <a:gd name="connsiteY100" fmla="*/ 1440455 h 4555845"/>
                <a:gd name="connsiteX101" fmla="*/ 5437914 w 5713252"/>
                <a:gd name="connsiteY101" fmla="*/ 1430537 h 4555845"/>
                <a:gd name="connsiteX102" fmla="*/ 5525775 w 5713252"/>
                <a:gd name="connsiteY102" fmla="*/ 1540332 h 4555845"/>
                <a:gd name="connsiteX103" fmla="*/ 5674096 w 5713252"/>
                <a:gd name="connsiteY103" fmla="*/ 1522363 h 4555845"/>
                <a:gd name="connsiteX104" fmla="*/ 5713252 w 5713252"/>
                <a:gd name="connsiteY104" fmla="*/ 1537712 h 4555845"/>
                <a:gd name="connsiteX105" fmla="*/ 5713252 w 5713252"/>
                <a:gd name="connsiteY105" fmla="*/ 1728675 h 4555845"/>
                <a:gd name="connsiteX106" fmla="*/ 5464723 w 5713252"/>
                <a:gd name="connsiteY106" fmla="*/ 1848374 h 4555845"/>
                <a:gd name="connsiteX107" fmla="*/ 5380286 w 5713252"/>
                <a:gd name="connsiteY107" fmla="*/ 1801010 h 4555845"/>
                <a:gd name="connsiteX108" fmla="*/ 5131419 w 5713252"/>
                <a:gd name="connsiteY108" fmla="*/ 1782546 h 4555845"/>
                <a:gd name="connsiteX109" fmla="*/ 5051781 w 5713252"/>
                <a:gd name="connsiteY109" fmla="*/ 1861861 h 4555845"/>
                <a:gd name="connsiteX110" fmla="*/ 4852687 w 5713252"/>
                <a:gd name="connsiteY110" fmla="*/ 1887551 h 4555845"/>
                <a:gd name="connsiteX111" fmla="*/ 4831355 w 5713252"/>
                <a:gd name="connsiteY111" fmla="*/ 1951774 h 4555845"/>
                <a:gd name="connsiteX112" fmla="*/ 4844865 w 5713252"/>
                <a:gd name="connsiteY112" fmla="*/ 2031893 h 4555845"/>
                <a:gd name="connsiteX113" fmla="*/ 4870108 w 5713252"/>
                <a:gd name="connsiteY113" fmla="*/ 2109281 h 4555845"/>
                <a:gd name="connsiteX114" fmla="*/ 4914904 w 5713252"/>
                <a:gd name="connsiteY114" fmla="*/ 2114579 h 4555845"/>
                <a:gd name="connsiteX115" fmla="*/ 5020850 w 5713252"/>
                <a:gd name="connsiteY115" fmla="*/ 2291194 h 4555845"/>
                <a:gd name="connsiteX116" fmla="*/ 5082356 w 5713252"/>
                <a:gd name="connsiteY116" fmla="*/ 2269678 h 4555845"/>
                <a:gd name="connsiteX117" fmla="*/ 5038982 w 5713252"/>
                <a:gd name="connsiteY117" fmla="*/ 2391382 h 4555845"/>
                <a:gd name="connsiteX118" fmla="*/ 5115775 w 5713252"/>
                <a:gd name="connsiteY118" fmla="*/ 2484827 h 4555845"/>
                <a:gd name="connsiteX119" fmla="*/ 5022450 w 5713252"/>
                <a:gd name="connsiteY119" fmla="*/ 2515654 h 4555845"/>
                <a:gd name="connsiteX120" fmla="*/ 5179770 w 5713252"/>
                <a:gd name="connsiteY120" fmla="*/ 2716030 h 4555845"/>
                <a:gd name="connsiteX121" fmla="*/ 5087333 w 5713252"/>
                <a:gd name="connsiteY121" fmla="*/ 2780253 h 4555845"/>
                <a:gd name="connsiteX122" fmla="*/ 5187769 w 5713252"/>
                <a:gd name="connsiteY122" fmla="*/ 2960239 h 4555845"/>
                <a:gd name="connsiteX123" fmla="*/ 5108665 w 5713252"/>
                <a:gd name="connsiteY123" fmla="*/ 3030723 h 4555845"/>
                <a:gd name="connsiteX124" fmla="*/ 5152927 w 5713252"/>
                <a:gd name="connsiteY124" fmla="*/ 3089809 h 4555845"/>
                <a:gd name="connsiteX125" fmla="*/ 5016229 w 5713252"/>
                <a:gd name="connsiteY125" fmla="*/ 3178437 h 4555845"/>
                <a:gd name="connsiteX126" fmla="*/ 5031161 w 5713252"/>
                <a:gd name="connsiteY126" fmla="*/ 3253257 h 4555845"/>
                <a:gd name="connsiteX127" fmla="*/ 4681680 w 5713252"/>
                <a:gd name="connsiteY127" fmla="*/ 3290506 h 4555845"/>
                <a:gd name="connsiteX128" fmla="*/ 4625684 w 5713252"/>
                <a:gd name="connsiteY128" fmla="*/ 3335303 h 4555845"/>
                <a:gd name="connsiteX129" fmla="*/ 4549246 w 5713252"/>
                <a:gd name="connsiteY129" fmla="*/ 3349110 h 4555845"/>
                <a:gd name="connsiteX130" fmla="*/ 4638483 w 5713252"/>
                <a:gd name="connsiteY130" fmla="*/ 3407553 h 4555845"/>
                <a:gd name="connsiteX131" fmla="*/ 4610930 w 5713252"/>
                <a:gd name="connsiteY131" fmla="*/ 3461019 h 4555845"/>
                <a:gd name="connsiteX132" fmla="*/ 4639372 w 5713252"/>
                <a:gd name="connsiteY132" fmla="*/ 3531664 h 4555845"/>
                <a:gd name="connsiteX133" fmla="*/ 4572889 w 5713252"/>
                <a:gd name="connsiteY133" fmla="*/ 3586575 h 4555845"/>
                <a:gd name="connsiteX134" fmla="*/ 4541247 w 5713252"/>
                <a:gd name="connsiteY134" fmla="*/ 3680020 h 4555845"/>
                <a:gd name="connsiteX135" fmla="*/ 4562578 w 5713252"/>
                <a:gd name="connsiteY135" fmla="*/ 3757409 h 4555845"/>
                <a:gd name="connsiteX136" fmla="*/ 4633684 w 5713252"/>
                <a:gd name="connsiteY136" fmla="*/ 3830142 h 4555845"/>
                <a:gd name="connsiteX137" fmla="*/ 4696256 w 5713252"/>
                <a:gd name="connsiteY137" fmla="*/ 3974804 h 4555845"/>
                <a:gd name="connsiteX138" fmla="*/ 4612064 w 5713252"/>
                <a:gd name="connsiteY138" fmla="*/ 4056173 h 4555845"/>
                <a:gd name="connsiteX139" fmla="*/ 4617763 w 5713252"/>
                <a:gd name="connsiteY139" fmla="*/ 4137577 h 4555845"/>
                <a:gd name="connsiteX140" fmla="*/ 4571541 w 5713252"/>
                <a:gd name="connsiteY140" fmla="*/ 4128271 h 4555845"/>
                <a:gd name="connsiteX141" fmla="*/ 4478282 w 5713252"/>
                <a:gd name="connsiteY141" fmla="*/ 4150323 h 4555845"/>
                <a:gd name="connsiteX142" fmla="*/ 4361053 w 5713252"/>
                <a:gd name="connsiteY142" fmla="*/ 4090267 h 4555845"/>
                <a:gd name="connsiteX143" fmla="*/ 4287243 w 5713252"/>
                <a:gd name="connsiteY143" fmla="*/ 4090267 h 4555845"/>
                <a:gd name="connsiteX144" fmla="*/ 4261192 w 5713252"/>
                <a:gd name="connsiteY144" fmla="*/ 4180351 h 4555845"/>
                <a:gd name="connsiteX145" fmla="*/ 4170014 w 5713252"/>
                <a:gd name="connsiteY145" fmla="*/ 4259174 h 4555845"/>
                <a:gd name="connsiteX146" fmla="*/ 4109229 w 5713252"/>
                <a:gd name="connsiteY146" fmla="*/ 4296709 h 4555845"/>
                <a:gd name="connsiteX147" fmla="*/ 4061469 w 5713252"/>
                <a:gd name="connsiteY147" fmla="*/ 4270435 h 4555845"/>
                <a:gd name="connsiteX148" fmla="*/ 4009367 w 5713252"/>
                <a:gd name="connsiteY148" fmla="*/ 4356765 h 4555845"/>
                <a:gd name="connsiteX149" fmla="*/ 3850348 w 5713252"/>
                <a:gd name="connsiteY149" fmla="*/ 4372543 h 4555845"/>
                <a:gd name="connsiteX150" fmla="*/ 3735225 w 5713252"/>
                <a:gd name="connsiteY150" fmla="*/ 4432838 h 4555845"/>
                <a:gd name="connsiteX151" fmla="*/ 3735084 w 5713252"/>
                <a:gd name="connsiteY151" fmla="*/ 4432353 h 4555845"/>
                <a:gd name="connsiteX152" fmla="*/ 3693646 w 5713252"/>
                <a:gd name="connsiteY152" fmla="*/ 4367523 h 4555845"/>
                <a:gd name="connsiteX153" fmla="*/ 3645814 w 5713252"/>
                <a:gd name="connsiteY153" fmla="*/ 4423831 h 4555845"/>
                <a:gd name="connsiteX154" fmla="*/ 3616409 w 5713252"/>
                <a:gd name="connsiteY154" fmla="*/ 4388262 h 4555845"/>
                <a:gd name="connsiteX155" fmla="*/ 3591721 w 5713252"/>
                <a:gd name="connsiteY155" fmla="*/ 4390273 h 4555845"/>
                <a:gd name="connsiteX156" fmla="*/ 3567805 w 5713252"/>
                <a:gd name="connsiteY156" fmla="*/ 4406361 h 4555845"/>
                <a:gd name="connsiteX157" fmla="*/ 3457482 w 5713252"/>
                <a:gd name="connsiteY157" fmla="*/ 4453284 h 4555845"/>
                <a:gd name="connsiteX158" fmla="*/ 3523917 w 5713252"/>
                <a:gd name="connsiteY158" fmla="*/ 4525721 h 4555845"/>
                <a:gd name="connsiteX159" fmla="*/ 3522287 w 5713252"/>
                <a:gd name="connsiteY159" fmla="*/ 4555845 h 4555845"/>
                <a:gd name="connsiteX160" fmla="*/ 3338671 w 5713252"/>
                <a:gd name="connsiteY160" fmla="*/ 4510263 h 4555845"/>
                <a:gd name="connsiteX161" fmla="*/ 3275409 w 5713252"/>
                <a:gd name="connsiteY161" fmla="*/ 4423790 h 4555845"/>
                <a:gd name="connsiteX162" fmla="*/ 3389590 w 5713252"/>
                <a:gd name="connsiteY162" fmla="*/ 4344691 h 4555845"/>
                <a:gd name="connsiteX163" fmla="*/ 3337128 w 5713252"/>
                <a:gd name="connsiteY163" fmla="*/ 4181130 h 4555845"/>
                <a:gd name="connsiteX164" fmla="*/ 3367216 w 5713252"/>
                <a:gd name="connsiteY164" fmla="*/ 4119459 h 4555845"/>
                <a:gd name="connsiteX165" fmla="*/ 3445909 w 5713252"/>
                <a:gd name="connsiteY165" fmla="*/ 4071865 h 4555845"/>
                <a:gd name="connsiteX166" fmla="*/ 3359502 w 5713252"/>
                <a:gd name="connsiteY166" fmla="*/ 3971986 h 4555845"/>
                <a:gd name="connsiteX167" fmla="*/ 3247722 w 5713252"/>
                <a:gd name="connsiteY167" fmla="*/ 3981411 h 4555845"/>
                <a:gd name="connsiteX168" fmla="*/ 3198259 w 5713252"/>
                <a:gd name="connsiteY168" fmla="*/ 3919029 h 4555845"/>
                <a:gd name="connsiteX169" fmla="*/ 3117252 w 5713252"/>
                <a:gd name="connsiteY169" fmla="*/ 3943832 h 4555845"/>
                <a:gd name="connsiteX170" fmla="*/ 3091396 w 5713252"/>
                <a:gd name="connsiteY170" fmla="*/ 3954445 h 4555845"/>
                <a:gd name="connsiteX171" fmla="*/ 3087974 w 5713252"/>
                <a:gd name="connsiteY171" fmla="*/ 3919928 h 4555845"/>
                <a:gd name="connsiteX172" fmla="*/ 3095469 w 5713252"/>
                <a:gd name="connsiteY172" fmla="*/ 3777522 h 4555845"/>
                <a:gd name="connsiteX173" fmla="*/ 3185410 w 5713252"/>
                <a:gd name="connsiteY173" fmla="*/ 3687581 h 4555845"/>
                <a:gd name="connsiteX174" fmla="*/ 3147935 w 5713252"/>
                <a:gd name="connsiteY174" fmla="*/ 3620125 h 4555845"/>
                <a:gd name="connsiteX175" fmla="*/ 3200400 w 5713252"/>
                <a:gd name="connsiteY175" fmla="*/ 3590145 h 4555845"/>
                <a:gd name="connsiteX176" fmla="*/ 3035508 w 5713252"/>
                <a:gd name="connsiteY176" fmla="*/ 3590145 h 4555845"/>
                <a:gd name="connsiteX177" fmla="*/ 3072984 w 5713252"/>
                <a:gd name="connsiteY177" fmla="*/ 3522689 h 4555845"/>
                <a:gd name="connsiteX178" fmla="*/ 3005528 w 5713252"/>
                <a:gd name="connsiteY178" fmla="*/ 3447738 h 4555845"/>
                <a:gd name="connsiteX179" fmla="*/ 2983043 w 5713252"/>
                <a:gd name="connsiteY179" fmla="*/ 3387778 h 4555845"/>
                <a:gd name="connsiteX180" fmla="*/ 2870617 w 5713252"/>
                <a:gd name="connsiteY180" fmla="*/ 3387778 h 4555845"/>
                <a:gd name="connsiteX181" fmla="*/ 2900597 w 5713252"/>
                <a:gd name="connsiteY181" fmla="*/ 3207896 h 4555845"/>
                <a:gd name="connsiteX182" fmla="*/ 2848131 w 5713252"/>
                <a:gd name="connsiteY182" fmla="*/ 3155430 h 4555845"/>
                <a:gd name="connsiteX183" fmla="*/ 2863122 w 5713252"/>
                <a:gd name="connsiteY183" fmla="*/ 3095469 h 4555845"/>
                <a:gd name="connsiteX184" fmla="*/ 2698230 w 5713252"/>
                <a:gd name="connsiteY184" fmla="*/ 3065489 h 4555845"/>
                <a:gd name="connsiteX185" fmla="*/ 2683240 w 5713252"/>
                <a:gd name="connsiteY185" fmla="*/ 2990538 h 4555845"/>
                <a:gd name="connsiteX186" fmla="*/ 2728210 w 5713252"/>
                <a:gd name="connsiteY186" fmla="*/ 2990538 h 4555845"/>
                <a:gd name="connsiteX187" fmla="*/ 2765686 w 5713252"/>
                <a:gd name="connsiteY187" fmla="*/ 2893102 h 4555845"/>
                <a:gd name="connsiteX188" fmla="*/ 2653259 w 5713252"/>
                <a:gd name="connsiteY188" fmla="*/ 2795666 h 4555845"/>
                <a:gd name="connsiteX189" fmla="*/ 2840636 w 5713252"/>
                <a:gd name="connsiteY189" fmla="*/ 2615784 h 4555845"/>
                <a:gd name="connsiteX190" fmla="*/ 2810656 w 5713252"/>
                <a:gd name="connsiteY190" fmla="*/ 2435902 h 4555845"/>
                <a:gd name="connsiteX191" fmla="*/ 2713220 w 5713252"/>
                <a:gd name="connsiteY191" fmla="*/ 2563319 h 4555845"/>
                <a:gd name="connsiteX192" fmla="*/ 2578308 w 5713252"/>
                <a:gd name="connsiteY192" fmla="*/ 2623279 h 4555845"/>
                <a:gd name="connsiteX193" fmla="*/ 2383436 w 5713252"/>
                <a:gd name="connsiteY193" fmla="*/ 2585804 h 4555845"/>
                <a:gd name="connsiteX194" fmla="*/ 2368446 w 5713252"/>
                <a:gd name="connsiteY194" fmla="*/ 2413417 h 4555845"/>
                <a:gd name="connsiteX195" fmla="*/ 2278505 w 5713252"/>
                <a:gd name="connsiteY195" fmla="*/ 2368446 h 4555845"/>
                <a:gd name="connsiteX196" fmla="*/ 2113613 w 5713252"/>
                <a:gd name="connsiteY196" fmla="*/ 2405922 h 4555845"/>
                <a:gd name="connsiteX197" fmla="*/ 2031168 w 5713252"/>
                <a:gd name="connsiteY197" fmla="*/ 2495863 h 4555845"/>
                <a:gd name="connsiteX198" fmla="*/ 1881266 w 5713252"/>
                <a:gd name="connsiteY198" fmla="*/ 2488368 h 4555845"/>
                <a:gd name="connsiteX199" fmla="*/ 1896256 w 5713252"/>
                <a:gd name="connsiteY199" fmla="*/ 2548328 h 4555845"/>
                <a:gd name="connsiteX200" fmla="*/ 1971207 w 5713252"/>
                <a:gd name="connsiteY200" fmla="*/ 2600794 h 4555845"/>
                <a:gd name="connsiteX201" fmla="*/ 2083633 w 5713252"/>
                <a:gd name="connsiteY201" fmla="*/ 2720715 h 4555845"/>
                <a:gd name="connsiteX202" fmla="*/ 2016177 w 5713252"/>
                <a:gd name="connsiteY202" fmla="*/ 2915587 h 4555845"/>
                <a:gd name="connsiteX203" fmla="*/ 2121108 w 5713252"/>
                <a:gd name="connsiteY203" fmla="*/ 2960558 h 4555845"/>
                <a:gd name="connsiteX204" fmla="*/ 1986197 w 5713252"/>
                <a:gd name="connsiteY204" fmla="*/ 3065489 h 4555845"/>
                <a:gd name="connsiteX205" fmla="*/ 1828800 w 5713252"/>
                <a:gd name="connsiteY205" fmla="*/ 3020519 h 4555845"/>
                <a:gd name="connsiteX206" fmla="*/ 1701384 w 5713252"/>
                <a:gd name="connsiteY206" fmla="*/ 3125450 h 4555845"/>
                <a:gd name="connsiteX207" fmla="*/ 1566472 w 5713252"/>
                <a:gd name="connsiteY207" fmla="*/ 3125450 h 4555845"/>
                <a:gd name="connsiteX208" fmla="*/ 1461541 w 5713252"/>
                <a:gd name="connsiteY208" fmla="*/ 3162925 h 4555845"/>
                <a:gd name="connsiteX209" fmla="*/ 1364105 w 5713252"/>
                <a:gd name="connsiteY209" fmla="*/ 3102964 h 4555845"/>
                <a:gd name="connsiteX210" fmla="*/ 1514007 w 5713252"/>
                <a:gd name="connsiteY210" fmla="*/ 2983043 h 4555845"/>
                <a:gd name="connsiteX211" fmla="*/ 1371600 w 5713252"/>
                <a:gd name="connsiteY211" fmla="*/ 2885607 h 4555845"/>
                <a:gd name="connsiteX212" fmla="*/ 1454046 w 5713252"/>
                <a:gd name="connsiteY212" fmla="*/ 2743200 h 4555845"/>
                <a:gd name="connsiteX213" fmla="*/ 1424066 w 5713252"/>
                <a:gd name="connsiteY213" fmla="*/ 2728210 h 4555845"/>
                <a:gd name="connsiteX214" fmla="*/ 1484027 w 5713252"/>
                <a:gd name="connsiteY214" fmla="*/ 2698230 h 4555845"/>
                <a:gd name="connsiteX215" fmla="*/ 1379095 w 5713252"/>
                <a:gd name="connsiteY215" fmla="*/ 2570814 h 4555845"/>
                <a:gd name="connsiteX216" fmla="*/ 1304145 w 5713252"/>
                <a:gd name="connsiteY216" fmla="*/ 2580089 h 4555845"/>
                <a:gd name="connsiteX217" fmla="*/ 1169233 w 5713252"/>
                <a:gd name="connsiteY217" fmla="*/ 2480873 h 4555845"/>
                <a:gd name="connsiteX218" fmla="*/ 1079292 w 5713252"/>
                <a:gd name="connsiteY218" fmla="*/ 2396772 h 4555845"/>
                <a:gd name="connsiteX219" fmla="*/ 1002062 w 5713252"/>
                <a:gd name="connsiteY219" fmla="*/ 2443397 h 4555845"/>
                <a:gd name="connsiteX220" fmla="*/ 1049187 w 5713252"/>
                <a:gd name="connsiteY220" fmla="*/ 2500953 h 4555845"/>
                <a:gd name="connsiteX221" fmla="*/ 974361 w 5713252"/>
                <a:gd name="connsiteY221" fmla="*/ 2555823 h 4555845"/>
                <a:gd name="connsiteX222" fmla="*/ 610912 w 5713252"/>
                <a:gd name="connsiteY222" fmla="*/ 2726055 h 4555845"/>
                <a:gd name="connsiteX223" fmla="*/ 359764 w 5713252"/>
                <a:gd name="connsiteY223" fmla="*/ 2735705 h 4555845"/>
                <a:gd name="connsiteX224" fmla="*/ 359764 w 5713252"/>
                <a:gd name="connsiteY224" fmla="*/ 2653260 h 4555845"/>
                <a:gd name="connsiteX225" fmla="*/ 397240 w 5713252"/>
                <a:gd name="connsiteY225" fmla="*/ 2480873 h 4555845"/>
                <a:gd name="connsiteX226" fmla="*/ 352269 w 5713252"/>
                <a:gd name="connsiteY226" fmla="*/ 2368446 h 4555845"/>
                <a:gd name="connsiteX227" fmla="*/ 254833 w 5713252"/>
                <a:gd name="connsiteY227" fmla="*/ 2353456 h 4555845"/>
                <a:gd name="connsiteX228" fmla="*/ 22486 w 5713252"/>
                <a:gd name="connsiteY228" fmla="*/ 2330971 h 4555845"/>
                <a:gd name="connsiteX229" fmla="*/ 14990 w 5713252"/>
                <a:gd name="connsiteY229" fmla="*/ 2196060 h 4555845"/>
                <a:gd name="connsiteX230" fmla="*/ 74951 w 5713252"/>
                <a:gd name="connsiteY230" fmla="*/ 2166079 h 4555845"/>
                <a:gd name="connsiteX231" fmla="*/ 44971 w 5713252"/>
                <a:gd name="connsiteY231" fmla="*/ 2053653 h 4555845"/>
                <a:gd name="connsiteX232" fmla="*/ 138722 w 5713252"/>
                <a:gd name="connsiteY232" fmla="*/ 2014522 h 4555845"/>
                <a:gd name="connsiteX233" fmla="*/ 434715 w 5713252"/>
                <a:gd name="connsiteY233" fmla="*/ 2053653 h 4555845"/>
                <a:gd name="connsiteX234" fmla="*/ 522626 w 5713252"/>
                <a:gd name="connsiteY234" fmla="*/ 1723744 h 4555845"/>
                <a:gd name="connsiteX235" fmla="*/ 667063 w 5713252"/>
                <a:gd name="connsiteY235" fmla="*/ 1454046 h 4555845"/>
                <a:gd name="connsiteX236" fmla="*/ 667063 w 5713252"/>
                <a:gd name="connsiteY236" fmla="*/ 1214204 h 4555845"/>
                <a:gd name="connsiteX237" fmla="*/ 727023 w 5713252"/>
                <a:gd name="connsiteY237" fmla="*/ 1139253 h 4555845"/>
                <a:gd name="connsiteX238" fmla="*/ 728928 w 5713252"/>
                <a:gd name="connsiteY238" fmla="*/ 1025296 h 4555845"/>
                <a:gd name="connsiteX239" fmla="*/ 801724 w 5713252"/>
                <a:gd name="connsiteY239" fmla="*/ 897880 h 4555845"/>
                <a:gd name="connsiteX240" fmla="*/ 750258 w 5713252"/>
                <a:gd name="connsiteY240" fmla="*/ 873240 h 4555845"/>
                <a:gd name="connsiteX241" fmla="*/ 740733 w 5713252"/>
                <a:gd name="connsiteY241" fmla="*/ 838950 h 4555845"/>
                <a:gd name="connsiteX242" fmla="*/ 681678 w 5713252"/>
                <a:gd name="connsiteY242" fmla="*/ 852785 h 4555845"/>
                <a:gd name="connsiteX243" fmla="*/ 517161 w 5713252"/>
                <a:gd name="connsiteY243" fmla="*/ 831955 h 4555845"/>
                <a:gd name="connsiteX244" fmla="*/ 601512 w 5713252"/>
                <a:gd name="connsiteY244" fmla="*/ 552981 h 4555845"/>
                <a:gd name="connsiteX245" fmla="*/ 646357 w 5713252"/>
                <a:gd name="connsiteY245" fmla="*/ 556666 h 4555845"/>
                <a:gd name="connsiteX246" fmla="*/ 719528 w 5713252"/>
                <a:gd name="connsiteY246" fmla="*/ 496706 h 4555845"/>
                <a:gd name="connsiteX247" fmla="*/ 659942 w 5713252"/>
                <a:gd name="connsiteY247" fmla="*/ 440305 h 4555845"/>
                <a:gd name="connsiteX248" fmla="*/ 959371 w 5713252"/>
                <a:gd name="connsiteY248" fmla="*/ 269823 h 4555845"/>
                <a:gd name="connsiteX249" fmla="*/ 1154243 w 5713252"/>
                <a:gd name="connsiteY249" fmla="*/ 305269 h 4555845"/>
                <a:gd name="connsiteX250" fmla="*/ 1424066 w 5713252"/>
                <a:gd name="connsiteY250" fmla="*/ 269823 h 4555845"/>
                <a:gd name="connsiteX251" fmla="*/ 1733269 w 5713252"/>
                <a:gd name="connsiteY251" fmla="*/ 281378 h 4555845"/>
                <a:gd name="connsiteX252" fmla="*/ 1753849 w 5713252"/>
                <a:gd name="connsiteY252" fmla="*/ 374755 h 4555845"/>
                <a:gd name="connsiteX253" fmla="*/ 1802380 w 5713252"/>
                <a:gd name="connsiteY253" fmla="*/ 391900 h 4555845"/>
                <a:gd name="connsiteX254" fmla="*/ 1873771 w 5713252"/>
                <a:gd name="connsiteY254" fmla="*/ 547141 h 4555845"/>
                <a:gd name="connsiteX255" fmla="*/ 1746354 w 5713252"/>
                <a:gd name="connsiteY255" fmla="*/ 667063 h 4555845"/>
                <a:gd name="connsiteX256" fmla="*/ 1798820 w 5713252"/>
                <a:gd name="connsiteY256" fmla="*/ 727023 h 4555845"/>
                <a:gd name="connsiteX257" fmla="*/ 1843790 w 5713252"/>
                <a:gd name="connsiteY257" fmla="*/ 734519 h 4555845"/>
                <a:gd name="connsiteX258" fmla="*/ 1858781 w 5713252"/>
                <a:gd name="connsiteY258" fmla="*/ 786984 h 4555845"/>
                <a:gd name="connsiteX259" fmla="*/ 1963337 w 5713252"/>
                <a:gd name="connsiteY259" fmla="*/ 831955 h 4555845"/>
                <a:gd name="connsiteX260" fmla="*/ 2026608 w 5713252"/>
                <a:gd name="connsiteY260" fmla="*/ 751320 h 4555845"/>
                <a:gd name="connsiteX261" fmla="*/ 2045408 w 5713252"/>
                <a:gd name="connsiteY261" fmla="*/ 621967 h 4555845"/>
                <a:gd name="connsiteX262" fmla="*/ 1959652 w 5713252"/>
                <a:gd name="connsiteY262" fmla="*/ 597577 h 4555845"/>
                <a:gd name="connsiteX263" fmla="*/ 2010462 w 5713252"/>
                <a:gd name="connsiteY263" fmla="*/ 481091 h 4555845"/>
                <a:gd name="connsiteX264" fmla="*/ 2093533 w 5713252"/>
                <a:gd name="connsiteY264" fmla="*/ 466476 h 4555845"/>
                <a:gd name="connsiteX265" fmla="*/ 2119328 w 5713252"/>
                <a:gd name="connsiteY265" fmla="*/ 513476 h 4555845"/>
                <a:gd name="connsiteX266" fmla="*/ 2308486 w 5713252"/>
                <a:gd name="connsiteY266" fmla="*/ 584617 h 4555845"/>
                <a:gd name="connsiteX267" fmla="*/ 2241030 w 5713252"/>
                <a:gd name="connsiteY267" fmla="*/ 712033 h 4555845"/>
                <a:gd name="connsiteX268" fmla="*/ 2249493 w 5713252"/>
                <a:gd name="connsiteY268" fmla="*/ 823710 h 4555845"/>
                <a:gd name="connsiteX269" fmla="*/ 2233535 w 5713252"/>
                <a:gd name="connsiteY269" fmla="*/ 895226 h 4555845"/>
                <a:gd name="connsiteX270" fmla="*/ 2276725 w 5713252"/>
                <a:gd name="connsiteY270" fmla="*/ 881766 h 4555845"/>
                <a:gd name="connsiteX271" fmla="*/ 2287905 w 5713252"/>
                <a:gd name="connsiteY271" fmla="*/ 709878 h 4555845"/>
                <a:gd name="connsiteX272" fmla="*/ 2355611 w 5713252"/>
                <a:gd name="connsiteY272" fmla="*/ 612817 h 4555845"/>
                <a:gd name="connsiteX273" fmla="*/ 2323476 w 5713252"/>
                <a:gd name="connsiteY273" fmla="*/ 502171 h 4555845"/>
                <a:gd name="connsiteX274" fmla="*/ 2271010 w 5713252"/>
                <a:gd name="connsiteY274" fmla="*/ 352269 h 4555845"/>
                <a:gd name="connsiteX275" fmla="*/ 2488368 w 5713252"/>
                <a:gd name="connsiteY275" fmla="*/ 0 h 4555845"/>
                <a:gd name="connsiteX0" fmla="*/ 2235236 w 5713252"/>
                <a:gd name="connsiteY0" fmla="*/ 1128449 h 4555845"/>
                <a:gd name="connsiteX1" fmla="*/ 2177103 w 5713252"/>
                <a:gd name="connsiteY1" fmla="*/ 1147558 h 4555845"/>
                <a:gd name="connsiteX2" fmla="*/ 2192343 w 5713252"/>
                <a:gd name="connsiteY2" fmla="*/ 1227568 h 4555845"/>
                <a:gd name="connsiteX3" fmla="*/ 2287593 w 5713252"/>
                <a:gd name="connsiteY3" fmla="*/ 1237093 h 4555845"/>
                <a:gd name="connsiteX4" fmla="*/ 2325693 w 5713252"/>
                <a:gd name="connsiteY4" fmla="*/ 1288528 h 4555845"/>
                <a:gd name="connsiteX5" fmla="*/ 2380938 w 5713252"/>
                <a:gd name="connsiteY5" fmla="*/ 1332343 h 4555845"/>
                <a:gd name="connsiteX6" fmla="*/ 2417133 w 5713252"/>
                <a:gd name="connsiteY6" fmla="*/ 1418068 h 4555845"/>
                <a:gd name="connsiteX7" fmla="*/ 2489523 w 5713252"/>
                <a:gd name="connsiteY7" fmla="*/ 1418068 h 4555845"/>
                <a:gd name="connsiteX8" fmla="*/ 2489523 w 5713252"/>
                <a:gd name="connsiteY8" fmla="*/ 1505698 h 4555845"/>
                <a:gd name="connsiteX9" fmla="*/ 2548578 w 5713252"/>
                <a:gd name="connsiteY9" fmla="*/ 1515223 h 4555845"/>
                <a:gd name="connsiteX10" fmla="*/ 2676213 w 5713252"/>
                <a:gd name="connsiteY10" fmla="*/ 1517128 h 4555845"/>
                <a:gd name="connsiteX11" fmla="*/ 2729553 w 5713252"/>
                <a:gd name="connsiteY11" fmla="*/ 1505698 h 4555845"/>
                <a:gd name="connsiteX12" fmla="*/ 2760033 w 5713252"/>
                <a:gd name="connsiteY12" fmla="*/ 1486648 h 4555845"/>
                <a:gd name="connsiteX13" fmla="*/ 2792418 w 5713252"/>
                <a:gd name="connsiteY13" fmla="*/ 1486648 h 4555845"/>
                <a:gd name="connsiteX14" fmla="*/ 2807658 w 5713252"/>
                <a:gd name="connsiteY14" fmla="*/ 1421878 h 4555845"/>
                <a:gd name="connsiteX15" fmla="*/ 2792418 w 5713252"/>
                <a:gd name="connsiteY15" fmla="*/ 1338058 h 4555845"/>
                <a:gd name="connsiteX16" fmla="*/ 2800038 w 5713252"/>
                <a:gd name="connsiteY16" fmla="*/ 1305673 h 4555845"/>
                <a:gd name="connsiteX17" fmla="*/ 2727648 w 5713252"/>
                <a:gd name="connsiteY17" fmla="*/ 1271383 h 4555845"/>
                <a:gd name="connsiteX18" fmla="*/ 2651448 w 5713252"/>
                <a:gd name="connsiteY18" fmla="*/ 1279003 h 4555845"/>
                <a:gd name="connsiteX19" fmla="*/ 2611443 w 5713252"/>
                <a:gd name="connsiteY19" fmla="*/ 1248523 h 4555845"/>
                <a:gd name="connsiteX20" fmla="*/ 2514288 w 5713252"/>
                <a:gd name="connsiteY20" fmla="*/ 1254238 h 4555845"/>
                <a:gd name="connsiteX21" fmla="*/ 2451423 w 5713252"/>
                <a:gd name="connsiteY21" fmla="*/ 1225663 h 4555845"/>
                <a:gd name="connsiteX22" fmla="*/ 2424753 w 5713252"/>
                <a:gd name="connsiteY22" fmla="*/ 1212328 h 4555845"/>
                <a:gd name="connsiteX23" fmla="*/ 2396178 w 5713252"/>
                <a:gd name="connsiteY23" fmla="*/ 1212328 h 4555845"/>
                <a:gd name="connsiteX24" fmla="*/ 2369508 w 5713252"/>
                <a:gd name="connsiteY24" fmla="*/ 1168513 h 4555845"/>
                <a:gd name="connsiteX25" fmla="*/ 2325693 w 5713252"/>
                <a:gd name="connsiteY25" fmla="*/ 1158988 h 4555845"/>
                <a:gd name="connsiteX26" fmla="*/ 2262828 w 5713252"/>
                <a:gd name="connsiteY26" fmla="*/ 1134223 h 4555845"/>
                <a:gd name="connsiteX27" fmla="*/ 2235236 w 5713252"/>
                <a:gd name="connsiteY27" fmla="*/ 1128449 h 4555845"/>
                <a:gd name="connsiteX28" fmla="*/ 4141018 w 5713252"/>
                <a:gd name="connsiteY28" fmla="*/ 938095 h 4555845"/>
                <a:gd name="connsiteX29" fmla="*/ 4187582 w 5713252"/>
                <a:gd name="connsiteY29" fmla="*/ 950067 h 4555845"/>
                <a:gd name="connsiteX30" fmla="*/ 4175136 w 5713252"/>
                <a:gd name="connsiteY30" fmla="*/ 952556 h 4555845"/>
                <a:gd name="connsiteX31" fmla="*/ 4141018 w 5713252"/>
                <a:gd name="connsiteY31" fmla="*/ 938095 h 4555845"/>
                <a:gd name="connsiteX32" fmla="*/ 4242988 w 5713252"/>
                <a:gd name="connsiteY32" fmla="*/ 901267 h 4555845"/>
                <a:gd name="connsiteX33" fmla="*/ 4192364 w 5713252"/>
                <a:gd name="connsiteY33" fmla="*/ 951481 h 4555845"/>
                <a:gd name="connsiteX34" fmla="*/ 4242988 w 5713252"/>
                <a:gd name="connsiteY34" fmla="*/ 901267 h 4555845"/>
                <a:gd name="connsiteX35" fmla="*/ 4278733 w 5713252"/>
                <a:gd name="connsiteY35" fmla="*/ 878695 h 4555845"/>
                <a:gd name="connsiteX36" fmla="*/ 4264994 w 5713252"/>
                <a:gd name="connsiteY36" fmla="*/ 882066 h 4555845"/>
                <a:gd name="connsiteX37" fmla="*/ 4279950 w 5713252"/>
                <a:gd name="connsiteY37" fmla="*/ 878873 h 4555845"/>
                <a:gd name="connsiteX38" fmla="*/ 4278733 w 5713252"/>
                <a:gd name="connsiteY38" fmla="*/ 878695 h 4555845"/>
                <a:gd name="connsiteX39" fmla="*/ 3830526 w 5713252"/>
                <a:gd name="connsiteY39" fmla="*/ 837925 h 4555845"/>
                <a:gd name="connsiteX40" fmla="*/ 3832045 w 5713252"/>
                <a:gd name="connsiteY40" fmla="*/ 838763 h 4555845"/>
                <a:gd name="connsiteX41" fmla="*/ 3837244 w 5713252"/>
                <a:gd name="connsiteY41" fmla="*/ 841876 h 4555845"/>
                <a:gd name="connsiteX42" fmla="*/ 3856285 w 5713252"/>
                <a:gd name="connsiteY42" fmla="*/ 846526 h 4555845"/>
                <a:gd name="connsiteX43" fmla="*/ 3830526 w 5713252"/>
                <a:gd name="connsiteY43" fmla="*/ 837925 h 4555845"/>
                <a:gd name="connsiteX44" fmla="*/ 3879794 w 5713252"/>
                <a:gd name="connsiteY44" fmla="*/ 836491 h 4555845"/>
                <a:gd name="connsiteX45" fmla="*/ 3879130 w 5713252"/>
                <a:gd name="connsiteY45" fmla="*/ 841718 h 4555845"/>
                <a:gd name="connsiteX46" fmla="*/ 3874833 w 5713252"/>
                <a:gd name="connsiteY46" fmla="*/ 848139 h 4555845"/>
                <a:gd name="connsiteX47" fmla="*/ 3875527 w 5713252"/>
                <a:gd name="connsiteY47" fmla="*/ 848199 h 4555845"/>
                <a:gd name="connsiteX48" fmla="*/ 3879794 w 5713252"/>
                <a:gd name="connsiteY48" fmla="*/ 836491 h 4555845"/>
                <a:gd name="connsiteX49" fmla="*/ 2488368 w 5713252"/>
                <a:gd name="connsiteY49" fmla="*/ 0 h 4555845"/>
                <a:gd name="connsiteX50" fmla="*/ 2519580 w 5713252"/>
                <a:gd name="connsiteY50" fmla="*/ 20035 h 4555845"/>
                <a:gd name="connsiteX51" fmla="*/ 2541083 w 5713252"/>
                <a:gd name="connsiteY51" fmla="*/ 29981 h 4555845"/>
                <a:gd name="connsiteX52" fmla="*/ 2758190 w 5713252"/>
                <a:gd name="connsiteY52" fmla="*/ 127417 h 4555845"/>
                <a:gd name="connsiteX53" fmla="*/ 3020518 w 5713252"/>
                <a:gd name="connsiteY53" fmla="*/ 102902 h 4555845"/>
                <a:gd name="connsiteX54" fmla="*/ 3185410 w 5713252"/>
                <a:gd name="connsiteY54" fmla="*/ 104932 h 4555845"/>
                <a:gd name="connsiteX55" fmla="*/ 3280816 w 5713252"/>
                <a:gd name="connsiteY55" fmla="*/ 193217 h 4555845"/>
                <a:gd name="connsiteX56" fmla="*/ 3493458 w 5713252"/>
                <a:gd name="connsiteY56" fmla="*/ 536055 h 4555845"/>
                <a:gd name="connsiteX57" fmla="*/ 3745605 w 5713252"/>
                <a:gd name="connsiteY57" fmla="*/ 700478 h 4555845"/>
                <a:gd name="connsiteX58" fmla="*/ 3749328 w 5713252"/>
                <a:gd name="connsiteY58" fmla="*/ 701573 h 4555845"/>
                <a:gd name="connsiteX59" fmla="*/ 3756994 w 5713252"/>
                <a:gd name="connsiteY59" fmla="*/ 738132 h 4555845"/>
                <a:gd name="connsiteX60" fmla="*/ 3775760 w 5713252"/>
                <a:gd name="connsiteY60" fmla="*/ 770811 h 4555845"/>
                <a:gd name="connsiteX61" fmla="*/ 3752363 w 5713252"/>
                <a:gd name="connsiteY61" fmla="*/ 702466 h 4555845"/>
                <a:gd name="connsiteX62" fmla="*/ 3753480 w 5713252"/>
                <a:gd name="connsiteY62" fmla="*/ 702781 h 4555845"/>
                <a:gd name="connsiteX63" fmla="*/ 3775951 w 5713252"/>
                <a:gd name="connsiteY63" fmla="*/ 768399 h 4555845"/>
                <a:gd name="connsiteX64" fmla="*/ 3820685 w 5713252"/>
                <a:gd name="connsiteY64" fmla="*/ 828854 h 4555845"/>
                <a:gd name="connsiteX65" fmla="*/ 3830715 w 5713252"/>
                <a:gd name="connsiteY65" fmla="*/ 835512 h 4555845"/>
                <a:gd name="connsiteX66" fmla="*/ 3832236 w 5713252"/>
                <a:gd name="connsiteY66" fmla="*/ 836351 h 4555845"/>
                <a:gd name="connsiteX67" fmla="*/ 3837435 w 5713252"/>
                <a:gd name="connsiteY67" fmla="*/ 839464 h 4555845"/>
                <a:gd name="connsiteX68" fmla="*/ 3875024 w 5713252"/>
                <a:gd name="connsiteY68" fmla="*/ 845727 h 4555845"/>
                <a:gd name="connsiteX69" fmla="*/ 3879321 w 5713252"/>
                <a:gd name="connsiteY69" fmla="*/ 839306 h 4555845"/>
                <a:gd name="connsiteX70" fmla="*/ 3879985 w 5713252"/>
                <a:gd name="connsiteY70" fmla="*/ 834079 h 4555845"/>
                <a:gd name="connsiteX71" fmla="*/ 3888418 w 5713252"/>
                <a:gd name="connsiteY71" fmla="*/ 837320 h 4555845"/>
                <a:gd name="connsiteX72" fmla="*/ 3990018 w 5713252"/>
                <a:gd name="connsiteY72" fmla="*/ 913520 h 4555845"/>
                <a:gd name="connsiteX73" fmla="*/ 4049285 w 5713252"/>
                <a:gd name="connsiteY73" fmla="*/ 854254 h 4555845"/>
                <a:gd name="connsiteX74" fmla="*/ 4104958 w 5713252"/>
                <a:gd name="connsiteY74" fmla="*/ 909631 h 4555845"/>
                <a:gd name="connsiteX75" fmla="*/ 4119891 w 5713252"/>
                <a:gd name="connsiteY75" fmla="*/ 923981 h 4555845"/>
                <a:gd name="connsiteX76" fmla="*/ 4141018 w 5713252"/>
                <a:gd name="connsiteY76" fmla="*/ 938095 h 4555845"/>
                <a:gd name="connsiteX77" fmla="*/ 4133479 w 5713252"/>
                <a:gd name="connsiteY77" fmla="*/ 935598 h 4555845"/>
                <a:gd name="connsiteX78" fmla="*/ 4119700 w 5713252"/>
                <a:gd name="connsiteY78" fmla="*/ 926393 h 4555845"/>
                <a:gd name="connsiteX79" fmla="*/ 4104767 w 5713252"/>
                <a:gd name="connsiteY79" fmla="*/ 912043 h 4555845"/>
                <a:gd name="connsiteX80" fmla="*/ 4125294 w 5713252"/>
                <a:gd name="connsiteY80" fmla="*/ 932866 h 4555845"/>
                <a:gd name="connsiteX81" fmla="*/ 4133479 w 5713252"/>
                <a:gd name="connsiteY81" fmla="*/ 935598 h 4555845"/>
                <a:gd name="connsiteX82" fmla="*/ 4174945 w 5713252"/>
                <a:gd name="connsiteY82" fmla="*/ 954968 h 4555845"/>
                <a:gd name="connsiteX83" fmla="*/ 4192358 w 5713252"/>
                <a:gd name="connsiteY83" fmla="*/ 951485 h 4555845"/>
                <a:gd name="connsiteX84" fmla="*/ 4187582 w 5713252"/>
                <a:gd name="connsiteY84" fmla="*/ 950067 h 4555845"/>
                <a:gd name="connsiteX85" fmla="*/ 4192550 w 5713252"/>
                <a:gd name="connsiteY85" fmla="*/ 949073 h 4555845"/>
                <a:gd name="connsiteX86" fmla="*/ 4265185 w 5713252"/>
                <a:gd name="connsiteY86" fmla="*/ 879654 h 4555845"/>
                <a:gd name="connsiteX87" fmla="*/ 4314421 w 5713252"/>
                <a:gd name="connsiteY87" fmla="*/ 886106 h 4555845"/>
                <a:gd name="connsiteX88" fmla="*/ 4314230 w 5713252"/>
                <a:gd name="connsiteY88" fmla="*/ 888518 h 4555845"/>
                <a:gd name="connsiteX89" fmla="*/ 4304157 w 5713252"/>
                <a:gd name="connsiteY89" fmla="*/ 885492 h 4555845"/>
                <a:gd name="connsiteX90" fmla="*/ 4320027 w 5713252"/>
                <a:gd name="connsiteY90" fmla="*/ 890532 h 4555845"/>
                <a:gd name="connsiteX91" fmla="*/ 4358127 w 5713252"/>
                <a:gd name="connsiteY91" fmla="*/ 890532 h 4555845"/>
                <a:gd name="connsiteX92" fmla="*/ 4696513 w 5713252"/>
                <a:gd name="connsiteY92" fmla="*/ 1017969 h 4555845"/>
                <a:gd name="connsiteX93" fmla="*/ 4817786 w 5713252"/>
                <a:gd name="connsiteY93" fmla="*/ 1035944 h 4555845"/>
                <a:gd name="connsiteX94" fmla="*/ 4973245 w 5713252"/>
                <a:gd name="connsiteY94" fmla="*/ 1131732 h 4555845"/>
                <a:gd name="connsiteX95" fmla="*/ 5076063 w 5713252"/>
                <a:gd name="connsiteY95" fmla="*/ 1067874 h 4555845"/>
                <a:gd name="connsiteX96" fmla="*/ 5261039 w 5713252"/>
                <a:gd name="connsiteY96" fmla="*/ 1278961 h 4555845"/>
                <a:gd name="connsiteX97" fmla="*/ 5387472 w 5713252"/>
                <a:gd name="connsiteY97" fmla="*/ 1353462 h 4555845"/>
                <a:gd name="connsiteX98" fmla="*/ 5411463 w 5713252"/>
                <a:gd name="connsiteY98" fmla="*/ 1403625 h 4555845"/>
                <a:gd name="connsiteX99" fmla="*/ 5430109 w 5713252"/>
                <a:gd name="connsiteY99" fmla="*/ 1439544 h 4555845"/>
                <a:gd name="connsiteX100" fmla="*/ 5445850 w 5713252"/>
                <a:gd name="connsiteY100" fmla="*/ 1440455 h 4555845"/>
                <a:gd name="connsiteX101" fmla="*/ 5525775 w 5713252"/>
                <a:gd name="connsiteY101" fmla="*/ 1540332 h 4555845"/>
                <a:gd name="connsiteX102" fmla="*/ 5674096 w 5713252"/>
                <a:gd name="connsiteY102" fmla="*/ 1522363 h 4555845"/>
                <a:gd name="connsiteX103" fmla="*/ 5713252 w 5713252"/>
                <a:gd name="connsiteY103" fmla="*/ 1537712 h 4555845"/>
                <a:gd name="connsiteX104" fmla="*/ 5713252 w 5713252"/>
                <a:gd name="connsiteY104" fmla="*/ 1728675 h 4555845"/>
                <a:gd name="connsiteX105" fmla="*/ 5464723 w 5713252"/>
                <a:gd name="connsiteY105" fmla="*/ 1848374 h 4555845"/>
                <a:gd name="connsiteX106" fmla="*/ 5380286 w 5713252"/>
                <a:gd name="connsiteY106" fmla="*/ 1801010 h 4555845"/>
                <a:gd name="connsiteX107" fmla="*/ 5131419 w 5713252"/>
                <a:gd name="connsiteY107" fmla="*/ 1782546 h 4555845"/>
                <a:gd name="connsiteX108" fmla="*/ 5051781 w 5713252"/>
                <a:gd name="connsiteY108" fmla="*/ 1861861 h 4555845"/>
                <a:gd name="connsiteX109" fmla="*/ 4852687 w 5713252"/>
                <a:gd name="connsiteY109" fmla="*/ 1887551 h 4555845"/>
                <a:gd name="connsiteX110" fmla="*/ 4831355 w 5713252"/>
                <a:gd name="connsiteY110" fmla="*/ 1951774 h 4555845"/>
                <a:gd name="connsiteX111" fmla="*/ 4844865 w 5713252"/>
                <a:gd name="connsiteY111" fmla="*/ 2031893 h 4555845"/>
                <a:gd name="connsiteX112" fmla="*/ 4870108 w 5713252"/>
                <a:gd name="connsiteY112" fmla="*/ 2109281 h 4555845"/>
                <a:gd name="connsiteX113" fmla="*/ 4914904 w 5713252"/>
                <a:gd name="connsiteY113" fmla="*/ 2114579 h 4555845"/>
                <a:gd name="connsiteX114" fmla="*/ 5020850 w 5713252"/>
                <a:gd name="connsiteY114" fmla="*/ 2291194 h 4555845"/>
                <a:gd name="connsiteX115" fmla="*/ 5082356 w 5713252"/>
                <a:gd name="connsiteY115" fmla="*/ 2269678 h 4555845"/>
                <a:gd name="connsiteX116" fmla="*/ 5038982 w 5713252"/>
                <a:gd name="connsiteY116" fmla="*/ 2391382 h 4555845"/>
                <a:gd name="connsiteX117" fmla="*/ 5115775 w 5713252"/>
                <a:gd name="connsiteY117" fmla="*/ 2484827 h 4555845"/>
                <a:gd name="connsiteX118" fmla="*/ 5022450 w 5713252"/>
                <a:gd name="connsiteY118" fmla="*/ 2515654 h 4555845"/>
                <a:gd name="connsiteX119" fmla="*/ 5179770 w 5713252"/>
                <a:gd name="connsiteY119" fmla="*/ 2716030 h 4555845"/>
                <a:gd name="connsiteX120" fmla="*/ 5087333 w 5713252"/>
                <a:gd name="connsiteY120" fmla="*/ 2780253 h 4555845"/>
                <a:gd name="connsiteX121" fmla="*/ 5187769 w 5713252"/>
                <a:gd name="connsiteY121" fmla="*/ 2960239 h 4555845"/>
                <a:gd name="connsiteX122" fmla="*/ 5108665 w 5713252"/>
                <a:gd name="connsiteY122" fmla="*/ 3030723 h 4555845"/>
                <a:gd name="connsiteX123" fmla="*/ 5152927 w 5713252"/>
                <a:gd name="connsiteY123" fmla="*/ 3089809 h 4555845"/>
                <a:gd name="connsiteX124" fmla="*/ 5016229 w 5713252"/>
                <a:gd name="connsiteY124" fmla="*/ 3178437 h 4555845"/>
                <a:gd name="connsiteX125" fmla="*/ 5031161 w 5713252"/>
                <a:gd name="connsiteY125" fmla="*/ 3253257 h 4555845"/>
                <a:gd name="connsiteX126" fmla="*/ 4681680 w 5713252"/>
                <a:gd name="connsiteY126" fmla="*/ 3290506 h 4555845"/>
                <a:gd name="connsiteX127" fmla="*/ 4625684 w 5713252"/>
                <a:gd name="connsiteY127" fmla="*/ 3335303 h 4555845"/>
                <a:gd name="connsiteX128" fmla="*/ 4549246 w 5713252"/>
                <a:gd name="connsiteY128" fmla="*/ 3349110 h 4555845"/>
                <a:gd name="connsiteX129" fmla="*/ 4638483 w 5713252"/>
                <a:gd name="connsiteY129" fmla="*/ 3407553 h 4555845"/>
                <a:gd name="connsiteX130" fmla="*/ 4610930 w 5713252"/>
                <a:gd name="connsiteY130" fmla="*/ 3461019 h 4555845"/>
                <a:gd name="connsiteX131" fmla="*/ 4639372 w 5713252"/>
                <a:gd name="connsiteY131" fmla="*/ 3531664 h 4555845"/>
                <a:gd name="connsiteX132" fmla="*/ 4572889 w 5713252"/>
                <a:gd name="connsiteY132" fmla="*/ 3586575 h 4555845"/>
                <a:gd name="connsiteX133" fmla="*/ 4541247 w 5713252"/>
                <a:gd name="connsiteY133" fmla="*/ 3680020 h 4555845"/>
                <a:gd name="connsiteX134" fmla="*/ 4562578 w 5713252"/>
                <a:gd name="connsiteY134" fmla="*/ 3757409 h 4555845"/>
                <a:gd name="connsiteX135" fmla="*/ 4633684 w 5713252"/>
                <a:gd name="connsiteY135" fmla="*/ 3830142 h 4555845"/>
                <a:gd name="connsiteX136" fmla="*/ 4696256 w 5713252"/>
                <a:gd name="connsiteY136" fmla="*/ 3974804 h 4555845"/>
                <a:gd name="connsiteX137" fmla="*/ 4612064 w 5713252"/>
                <a:gd name="connsiteY137" fmla="*/ 4056173 h 4555845"/>
                <a:gd name="connsiteX138" fmla="*/ 4617763 w 5713252"/>
                <a:gd name="connsiteY138" fmla="*/ 4137577 h 4555845"/>
                <a:gd name="connsiteX139" fmla="*/ 4571541 w 5713252"/>
                <a:gd name="connsiteY139" fmla="*/ 4128271 h 4555845"/>
                <a:gd name="connsiteX140" fmla="*/ 4478282 w 5713252"/>
                <a:gd name="connsiteY140" fmla="*/ 4150323 h 4555845"/>
                <a:gd name="connsiteX141" fmla="*/ 4361053 w 5713252"/>
                <a:gd name="connsiteY141" fmla="*/ 4090267 h 4555845"/>
                <a:gd name="connsiteX142" fmla="*/ 4287243 w 5713252"/>
                <a:gd name="connsiteY142" fmla="*/ 4090267 h 4555845"/>
                <a:gd name="connsiteX143" fmla="*/ 4261192 w 5713252"/>
                <a:gd name="connsiteY143" fmla="*/ 4180351 h 4555845"/>
                <a:gd name="connsiteX144" fmla="*/ 4170014 w 5713252"/>
                <a:gd name="connsiteY144" fmla="*/ 4259174 h 4555845"/>
                <a:gd name="connsiteX145" fmla="*/ 4109229 w 5713252"/>
                <a:gd name="connsiteY145" fmla="*/ 4296709 h 4555845"/>
                <a:gd name="connsiteX146" fmla="*/ 4061469 w 5713252"/>
                <a:gd name="connsiteY146" fmla="*/ 4270435 h 4555845"/>
                <a:gd name="connsiteX147" fmla="*/ 4009367 w 5713252"/>
                <a:gd name="connsiteY147" fmla="*/ 4356765 h 4555845"/>
                <a:gd name="connsiteX148" fmla="*/ 3850348 w 5713252"/>
                <a:gd name="connsiteY148" fmla="*/ 4372543 h 4555845"/>
                <a:gd name="connsiteX149" fmla="*/ 3735225 w 5713252"/>
                <a:gd name="connsiteY149" fmla="*/ 4432838 h 4555845"/>
                <a:gd name="connsiteX150" fmla="*/ 3735084 w 5713252"/>
                <a:gd name="connsiteY150" fmla="*/ 4432353 h 4555845"/>
                <a:gd name="connsiteX151" fmla="*/ 3693646 w 5713252"/>
                <a:gd name="connsiteY151" fmla="*/ 4367523 h 4555845"/>
                <a:gd name="connsiteX152" fmla="*/ 3645814 w 5713252"/>
                <a:gd name="connsiteY152" fmla="*/ 4423831 h 4555845"/>
                <a:gd name="connsiteX153" fmla="*/ 3616409 w 5713252"/>
                <a:gd name="connsiteY153" fmla="*/ 4388262 h 4555845"/>
                <a:gd name="connsiteX154" fmla="*/ 3591721 w 5713252"/>
                <a:gd name="connsiteY154" fmla="*/ 4390273 h 4555845"/>
                <a:gd name="connsiteX155" fmla="*/ 3567805 w 5713252"/>
                <a:gd name="connsiteY155" fmla="*/ 4406361 h 4555845"/>
                <a:gd name="connsiteX156" fmla="*/ 3457482 w 5713252"/>
                <a:gd name="connsiteY156" fmla="*/ 4453284 h 4555845"/>
                <a:gd name="connsiteX157" fmla="*/ 3523917 w 5713252"/>
                <a:gd name="connsiteY157" fmla="*/ 4525721 h 4555845"/>
                <a:gd name="connsiteX158" fmla="*/ 3522287 w 5713252"/>
                <a:gd name="connsiteY158" fmla="*/ 4555845 h 4555845"/>
                <a:gd name="connsiteX159" fmla="*/ 3338671 w 5713252"/>
                <a:gd name="connsiteY159" fmla="*/ 4510263 h 4555845"/>
                <a:gd name="connsiteX160" fmla="*/ 3275409 w 5713252"/>
                <a:gd name="connsiteY160" fmla="*/ 4423790 h 4555845"/>
                <a:gd name="connsiteX161" fmla="*/ 3389590 w 5713252"/>
                <a:gd name="connsiteY161" fmla="*/ 4344691 h 4555845"/>
                <a:gd name="connsiteX162" fmla="*/ 3337128 w 5713252"/>
                <a:gd name="connsiteY162" fmla="*/ 4181130 h 4555845"/>
                <a:gd name="connsiteX163" fmla="*/ 3367216 w 5713252"/>
                <a:gd name="connsiteY163" fmla="*/ 4119459 h 4555845"/>
                <a:gd name="connsiteX164" fmla="*/ 3445909 w 5713252"/>
                <a:gd name="connsiteY164" fmla="*/ 4071865 h 4555845"/>
                <a:gd name="connsiteX165" fmla="*/ 3359502 w 5713252"/>
                <a:gd name="connsiteY165" fmla="*/ 3971986 h 4555845"/>
                <a:gd name="connsiteX166" fmla="*/ 3247722 w 5713252"/>
                <a:gd name="connsiteY166" fmla="*/ 3981411 h 4555845"/>
                <a:gd name="connsiteX167" fmla="*/ 3198259 w 5713252"/>
                <a:gd name="connsiteY167" fmla="*/ 3919029 h 4555845"/>
                <a:gd name="connsiteX168" fmla="*/ 3117252 w 5713252"/>
                <a:gd name="connsiteY168" fmla="*/ 3943832 h 4555845"/>
                <a:gd name="connsiteX169" fmla="*/ 3091396 w 5713252"/>
                <a:gd name="connsiteY169" fmla="*/ 3954445 h 4555845"/>
                <a:gd name="connsiteX170" fmla="*/ 3087974 w 5713252"/>
                <a:gd name="connsiteY170" fmla="*/ 3919928 h 4555845"/>
                <a:gd name="connsiteX171" fmla="*/ 3095469 w 5713252"/>
                <a:gd name="connsiteY171" fmla="*/ 3777522 h 4555845"/>
                <a:gd name="connsiteX172" fmla="*/ 3185410 w 5713252"/>
                <a:gd name="connsiteY172" fmla="*/ 3687581 h 4555845"/>
                <a:gd name="connsiteX173" fmla="*/ 3147935 w 5713252"/>
                <a:gd name="connsiteY173" fmla="*/ 3620125 h 4555845"/>
                <a:gd name="connsiteX174" fmla="*/ 3200400 w 5713252"/>
                <a:gd name="connsiteY174" fmla="*/ 3590145 h 4555845"/>
                <a:gd name="connsiteX175" fmla="*/ 3035508 w 5713252"/>
                <a:gd name="connsiteY175" fmla="*/ 3590145 h 4555845"/>
                <a:gd name="connsiteX176" fmla="*/ 3072984 w 5713252"/>
                <a:gd name="connsiteY176" fmla="*/ 3522689 h 4555845"/>
                <a:gd name="connsiteX177" fmla="*/ 3005528 w 5713252"/>
                <a:gd name="connsiteY177" fmla="*/ 3447738 h 4555845"/>
                <a:gd name="connsiteX178" fmla="*/ 2983043 w 5713252"/>
                <a:gd name="connsiteY178" fmla="*/ 3387778 h 4555845"/>
                <a:gd name="connsiteX179" fmla="*/ 2870617 w 5713252"/>
                <a:gd name="connsiteY179" fmla="*/ 3387778 h 4555845"/>
                <a:gd name="connsiteX180" fmla="*/ 2900597 w 5713252"/>
                <a:gd name="connsiteY180" fmla="*/ 3207896 h 4555845"/>
                <a:gd name="connsiteX181" fmla="*/ 2848131 w 5713252"/>
                <a:gd name="connsiteY181" fmla="*/ 3155430 h 4555845"/>
                <a:gd name="connsiteX182" fmla="*/ 2863122 w 5713252"/>
                <a:gd name="connsiteY182" fmla="*/ 3095469 h 4555845"/>
                <a:gd name="connsiteX183" fmla="*/ 2698230 w 5713252"/>
                <a:gd name="connsiteY183" fmla="*/ 3065489 h 4555845"/>
                <a:gd name="connsiteX184" fmla="*/ 2683240 w 5713252"/>
                <a:gd name="connsiteY184" fmla="*/ 2990538 h 4555845"/>
                <a:gd name="connsiteX185" fmla="*/ 2728210 w 5713252"/>
                <a:gd name="connsiteY185" fmla="*/ 2990538 h 4555845"/>
                <a:gd name="connsiteX186" fmla="*/ 2765686 w 5713252"/>
                <a:gd name="connsiteY186" fmla="*/ 2893102 h 4555845"/>
                <a:gd name="connsiteX187" fmla="*/ 2653259 w 5713252"/>
                <a:gd name="connsiteY187" fmla="*/ 2795666 h 4555845"/>
                <a:gd name="connsiteX188" fmla="*/ 2840636 w 5713252"/>
                <a:gd name="connsiteY188" fmla="*/ 2615784 h 4555845"/>
                <a:gd name="connsiteX189" fmla="*/ 2810656 w 5713252"/>
                <a:gd name="connsiteY189" fmla="*/ 2435902 h 4555845"/>
                <a:gd name="connsiteX190" fmla="*/ 2713220 w 5713252"/>
                <a:gd name="connsiteY190" fmla="*/ 2563319 h 4555845"/>
                <a:gd name="connsiteX191" fmla="*/ 2578308 w 5713252"/>
                <a:gd name="connsiteY191" fmla="*/ 2623279 h 4555845"/>
                <a:gd name="connsiteX192" fmla="*/ 2383436 w 5713252"/>
                <a:gd name="connsiteY192" fmla="*/ 2585804 h 4555845"/>
                <a:gd name="connsiteX193" fmla="*/ 2368446 w 5713252"/>
                <a:gd name="connsiteY193" fmla="*/ 2413417 h 4555845"/>
                <a:gd name="connsiteX194" fmla="*/ 2278505 w 5713252"/>
                <a:gd name="connsiteY194" fmla="*/ 2368446 h 4555845"/>
                <a:gd name="connsiteX195" fmla="*/ 2113613 w 5713252"/>
                <a:gd name="connsiteY195" fmla="*/ 2405922 h 4555845"/>
                <a:gd name="connsiteX196" fmla="*/ 2031168 w 5713252"/>
                <a:gd name="connsiteY196" fmla="*/ 2495863 h 4555845"/>
                <a:gd name="connsiteX197" fmla="*/ 1881266 w 5713252"/>
                <a:gd name="connsiteY197" fmla="*/ 2488368 h 4555845"/>
                <a:gd name="connsiteX198" fmla="*/ 1896256 w 5713252"/>
                <a:gd name="connsiteY198" fmla="*/ 2548328 h 4555845"/>
                <a:gd name="connsiteX199" fmla="*/ 1971207 w 5713252"/>
                <a:gd name="connsiteY199" fmla="*/ 2600794 h 4555845"/>
                <a:gd name="connsiteX200" fmla="*/ 2083633 w 5713252"/>
                <a:gd name="connsiteY200" fmla="*/ 2720715 h 4555845"/>
                <a:gd name="connsiteX201" fmla="*/ 2016177 w 5713252"/>
                <a:gd name="connsiteY201" fmla="*/ 2915587 h 4555845"/>
                <a:gd name="connsiteX202" fmla="*/ 2121108 w 5713252"/>
                <a:gd name="connsiteY202" fmla="*/ 2960558 h 4555845"/>
                <a:gd name="connsiteX203" fmla="*/ 1986197 w 5713252"/>
                <a:gd name="connsiteY203" fmla="*/ 3065489 h 4555845"/>
                <a:gd name="connsiteX204" fmla="*/ 1828800 w 5713252"/>
                <a:gd name="connsiteY204" fmla="*/ 3020519 h 4555845"/>
                <a:gd name="connsiteX205" fmla="*/ 1701384 w 5713252"/>
                <a:gd name="connsiteY205" fmla="*/ 3125450 h 4555845"/>
                <a:gd name="connsiteX206" fmla="*/ 1566472 w 5713252"/>
                <a:gd name="connsiteY206" fmla="*/ 3125450 h 4555845"/>
                <a:gd name="connsiteX207" fmla="*/ 1461541 w 5713252"/>
                <a:gd name="connsiteY207" fmla="*/ 3162925 h 4555845"/>
                <a:gd name="connsiteX208" fmla="*/ 1364105 w 5713252"/>
                <a:gd name="connsiteY208" fmla="*/ 3102964 h 4555845"/>
                <a:gd name="connsiteX209" fmla="*/ 1514007 w 5713252"/>
                <a:gd name="connsiteY209" fmla="*/ 2983043 h 4555845"/>
                <a:gd name="connsiteX210" fmla="*/ 1371600 w 5713252"/>
                <a:gd name="connsiteY210" fmla="*/ 2885607 h 4555845"/>
                <a:gd name="connsiteX211" fmla="*/ 1454046 w 5713252"/>
                <a:gd name="connsiteY211" fmla="*/ 2743200 h 4555845"/>
                <a:gd name="connsiteX212" fmla="*/ 1424066 w 5713252"/>
                <a:gd name="connsiteY212" fmla="*/ 2728210 h 4555845"/>
                <a:gd name="connsiteX213" fmla="*/ 1484027 w 5713252"/>
                <a:gd name="connsiteY213" fmla="*/ 2698230 h 4555845"/>
                <a:gd name="connsiteX214" fmla="*/ 1379095 w 5713252"/>
                <a:gd name="connsiteY214" fmla="*/ 2570814 h 4555845"/>
                <a:gd name="connsiteX215" fmla="*/ 1304145 w 5713252"/>
                <a:gd name="connsiteY215" fmla="*/ 2580089 h 4555845"/>
                <a:gd name="connsiteX216" fmla="*/ 1169233 w 5713252"/>
                <a:gd name="connsiteY216" fmla="*/ 2480873 h 4555845"/>
                <a:gd name="connsiteX217" fmla="*/ 1079292 w 5713252"/>
                <a:gd name="connsiteY217" fmla="*/ 2396772 h 4555845"/>
                <a:gd name="connsiteX218" fmla="*/ 1002062 w 5713252"/>
                <a:gd name="connsiteY218" fmla="*/ 2443397 h 4555845"/>
                <a:gd name="connsiteX219" fmla="*/ 1049187 w 5713252"/>
                <a:gd name="connsiteY219" fmla="*/ 2500953 h 4555845"/>
                <a:gd name="connsiteX220" fmla="*/ 974361 w 5713252"/>
                <a:gd name="connsiteY220" fmla="*/ 2555823 h 4555845"/>
                <a:gd name="connsiteX221" fmla="*/ 610912 w 5713252"/>
                <a:gd name="connsiteY221" fmla="*/ 2726055 h 4555845"/>
                <a:gd name="connsiteX222" fmla="*/ 359764 w 5713252"/>
                <a:gd name="connsiteY222" fmla="*/ 2735705 h 4555845"/>
                <a:gd name="connsiteX223" fmla="*/ 359764 w 5713252"/>
                <a:gd name="connsiteY223" fmla="*/ 2653260 h 4555845"/>
                <a:gd name="connsiteX224" fmla="*/ 397240 w 5713252"/>
                <a:gd name="connsiteY224" fmla="*/ 2480873 h 4555845"/>
                <a:gd name="connsiteX225" fmla="*/ 352269 w 5713252"/>
                <a:gd name="connsiteY225" fmla="*/ 2368446 h 4555845"/>
                <a:gd name="connsiteX226" fmla="*/ 254833 w 5713252"/>
                <a:gd name="connsiteY226" fmla="*/ 2353456 h 4555845"/>
                <a:gd name="connsiteX227" fmla="*/ 22486 w 5713252"/>
                <a:gd name="connsiteY227" fmla="*/ 2330971 h 4555845"/>
                <a:gd name="connsiteX228" fmla="*/ 14990 w 5713252"/>
                <a:gd name="connsiteY228" fmla="*/ 2196060 h 4555845"/>
                <a:gd name="connsiteX229" fmla="*/ 74951 w 5713252"/>
                <a:gd name="connsiteY229" fmla="*/ 2166079 h 4555845"/>
                <a:gd name="connsiteX230" fmla="*/ 44971 w 5713252"/>
                <a:gd name="connsiteY230" fmla="*/ 2053653 h 4555845"/>
                <a:gd name="connsiteX231" fmla="*/ 138722 w 5713252"/>
                <a:gd name="connsiteY231" fmla="*/ 2014522 h 4555845"/>
                <a:gd name="connsiteX232" fmla="*/ 434715 w 5713252"/>
                <a:gd name="connsiteY232" fmla="*/ 2053653 h 4555845"/>
                <a:gd name="connsiteX233" fmla="*/ 522626 w 5713252"/>
                <a:gd name="connsiteY233" fmla="*/ 1723744 h 4555845"/>
                <a:gd name="connsiteX234" fmla="*/ 667063 w 5713252"/>
                <a:gd name="connsiteY234" fmla="*/ 1454046 h 4555845"/>
                <a:gd name="connsiteX235" fmla="*/ 667063 w 5713252"/>
                <a:gd name="connsiteY235" fmla="*/ 1214204 h 4555845"/>
                <a:gd name="connsiteX236" fmla="*/ 727023 w 5713252"/>
                <a:gd name="connsiteY236" fmla="*/ 1139253 h 4555845"/>
                <a:gd name="connsiteX237" fmla="*/ 728928 w 5713252"/>
                <a:gd name="connsiteY237" fmla="*/ 1025296 h 4555845"/>
                <a:gd name="connsiteX238" fmla="*/ 801724 w 5713252"/>
                <a:gd name="connsiteY238" fmla="*/ 897880 h 4555845"/>
                <a:gd name="connsiteX239" fmla="*/ 750258 w 5713252"/>
                <a:gd name="connsiteY239" fmla="*/ 873240 h 4555845"/>
                <a:gd name="connsiteX240" fmla="*/ 740733 w 5713252"/>
                <a:gd name="connsiteY240" fmla="*/ 838950 h 4555845"/>
                <a:gd name="connsiteX241" fmla="*/ 681678 w 5713252"/>
                <a:gd name="connsiteY241" fmla="*/ 852785 h 4555845"/>
                <a:gd name="connsiteX242" fmla="*/ 517161 w 5713252"/>
                <a:gd name="connsiteY242" fmla="*/ 831955 h 4555845"/>
                <a:gd name="connsiteX243" fmla="*/ 601512 w 5713252"/>
                <a:gd name="connsiteY243" fmla="*/ 552981 h 4555845"/>
                <a:gd name="connsiteX244" fmla="*/ 646357 w 5713252"/>
                <a:gd name="connsiteY244" fmla="*/ 556666 h 4555845"/>
                <a:gd name="connsiteX245" fmla="*/ 719528 w 5713252"/>
                <a:gd name="connsiteY245" fmla="*/ 496706 h 4555845"/>
                <a:gd name="connsiteX246" fmla="*/ 659942 w 5713252"/>
                <a:gd name="connsiteY246" fmla="*/ 440305 h 4555845"/>
                <a:gd name="connsiteX247" fmla="*/ 959371 w 5713252"/>
                <a:gd name="connsiteY247" fmla="*/ 269823 h 4555845"/>
                <a:gd name="connsiteX248" fmla="*/ 1154243 w 5713252"/>
                <a:gd name="connsiteY248" fmla="*/ 305269 h 4555845"/>
                <a:gd name="connsiteX249" fmla="*/ 1424066 w 5713252"/>
                <a:gd name="connsiteY249" fmla="*/ 269823 h 4555845"/>
                <a:gd name="connsiteX250" fmla="*/ 1733269 w 5713252"/>
                <a:gd name="connsiteY250" fmla="*/ 281378 h 4555845"/>
                <a:gd name="connsiteX251" fmla="*/ 1753849 w 5713252"/>
                <a:gd name="connsiteY251" fmla="*/ 374755 h 4555845"/>
                <a:gd name="connsiteX252" fmla="*/ 1802380 w 5713252"/>
                <a:gd name="connsiteY252" fmla="*/ 391900 h 4555845"/>
                <a:gd name="connsiteX253" fmla="*/ 1873771 w 5713252"/>
                <a:gd name="connsiteY253" fmla="*/ 547141 h 4555845"/>
                <a:gd name="connsiteX254" fmla="*/ 1746354 w 5713252"/>
                <a:gd name="connsiteY254" fmla="*/ 667063 h 4555845"/>
                <a:gd name="connsiteX255" fmla="*/ 1798820 w 5713252"/>
                <a:gd name="connsiteY255" fmla="*/ 727023 h 4555845"/>
                <a:gd name="connsiteX256" fmla="*/ 1843790 w 5713252"/>
                <a:gd name="connsiteY256" fmla="*/ 734519 h 4555845"/>
                <a:gd name="connsiteX257" fmla="*/ 1858781 w 5713252"/>
                <a:gd name="connsiteY257" fmla="*/ 786984 h 4555845"/>
                <a:gd name="connsiteX258" fmla="*/ 1963337 w 5713252"/>
                <a:gd name="connsiteY258" fmla="*/ 831955 h 4555845"/>
                <a:gd name="connsiteX259" fmla="*/ 2026608 w 5713252"/>
                <a:gd name="connsiteY259" fmla="*/ 751320 h 4555845"/>
                <a:gd name="connsiteX260" fmla="*/ 2045408 w 5713252"/>
                <a:gd name="connsiteY260" fmla="*/ 621967 h 4555845"/>
                <a:gd name="connsiteX261" fmla="*/ 1959652 w 5713252"/>
                <a:gd name="connsiteY261" fmla="*/ 597577 h 4555845"/>
                <a:gd name="connsiteX262" fmla="*/ 2010462 w 5713252"/>
                <a:gd name="connsiteY262" fmla="*/ 481091 h 4555845"/>
                <a:gd name="connsiteX263" fmla="*/ 2093533 w 5713252"/>
                <a:gd name="connsiteY263" fmla="*/ 466476 h 4555845"/>
                <a:gd name="connsiteX264" fmla="*/ 2119328 w 5713252"/>
                <a:gd name="connsiteY264" fmla="*/ 513476 h 4555845"/>
                <a:gd name="connsiteX265" fmla="*/ 2308486 w 5713252"/>
                <a:gd name="connsiteY265" fmla="*/ 584617 h 4555845"/>
                <a:gd name="connsiteX266" fmla="*/ 2241030 w 5713252"/>
                <a:gd name="connsiteY266" fmla="*/ 712033 h 4555845"/>
                <a:gd name="connsiteX267" fmla="*/ 2249493 w 5713252"/>
                <a:gd name="connsiteY267" fmla="*/ 823710 h 4555845"/>
                <a:gd name="connsiteX268" fmla="*/ 2233535 w 5713252"/>
                <a:gd name="connsiteY268" fmla="*/ 895226 h 4555845"/>
                <a:gd name="connsiteX269" fmla="*/ 2276725 w 5713252"/>
                <a:gd name="connsiteY269" fmla="*/ 881766 h 4555845"/>
                <a:gd name="connsiteX270" fmla="*/ 2287905 w 5713252"/>
                <a:gd name="connsiteY270" fmla="*/ 709878 h 4555845"/>
                <a:gd name="connsiteX271" fmla="*/ 2355611 w 5713252"/>
                <a:gd name="connsiteY271" fmla="*/ 612817 h 4555845"/>
                <a:gd name="connsiteX272" fmla="*/ 2323476 w 5713252"/>
                <a:gd name="connsiteY272" fmla="*/ 502171 h 4555845"/>
                <a:gd name="connsiteX273" fmla="*/ 2271010 w 5713252"/>
                <a:gd name="connsiteY273" fmla="*/ 352269 h 4555845"/>
                <a:gd name="connsiteX274" fmla="*/ 2488368 w 5713252"/>
                <a:gd name="connsiteY274" fmla="*/ 0 h 4555845"/>
                <a:gd name="connsiteX0" fmla="*/ 2235236 w 5713252"/>
                <a:gd name="connsiteY0" fmla="*/ 1128449 h 4555845"/>
                <a:gd name="connsiteX1" fmla="*/ 2177103 w 5713252"/>
                <a:gd name="connsiteY1" fmla="*/ 1147558 h 4555845"/>
                <a:gd name="connsiteX2" fmla="*/ 2192343 w 5713252"/>
                <a:gd name="connsiteY2" fmla="*/ 1227568 h 4555845"/>
                <a:gd name="connsiteX3" fmla="*/ 2287593 w 5713252"/>
                <a:gd name="connsiteY3" fmla="*/ 1237093 h 4555845"/>
                <a:gd name="connsiteX4" fmla="*/ 2325693 w 5713252"/>
                <a:gd name="connsiteY4" fmla="*/ 1288528 h 4555845"/>
                <a:gd name="connsiteX5" fmla="*/ 2380938 w 5713252"/>
                <a:gd name="connsiteY5" fmla="*/ 1332343 h 4555845"/>
                <a:gd name="connsiteX6" fmla="*/ 2417133 w 5713252"/>
                <a:gd name="connsiteY6" fmla="*/ 1418068 h 4555845"/>
                <a:gd name="connsiteX7" fmla="*/ 2489523 w 5713252"/>
                <a:gd name="connsiteY7" fmla="*/ 1418068 h 4555845"/>
                <a:gd name="connsiteX8" fmla="*/ 2489523 w 5713252"/>
                <a:gd name="connsiteY8" fmla="*/ 1505698 h 4555845"/>
                <a:gd name="connsiteX9" fmla="*/ 2548578 w 5713252"/>
                <a:gd name="connsiteY9" fmla="*/ 1515223 h 4555845"/>
                <a:gd name="connsiteX10" fmla="*/ 2676213 w 5713252"/>
                <a:gd name="connsiteY10" fmla="*/ 1517128 h 4555845"/>
                <a:gd name="connsiteX11" fmla="*/ 2729553 w 5713252"/>
                <a:gd name="connsiteY11" fmla="*/ 1505698 h 4555845"/>
                <a:gd name="connsiteX12" fmla="*/ 2760033 w 5713252"/>
                <a:gd name="connsiteY12" fmla="*/ 1486648 h 4555845"/>
                <a:gd name="connsiteX13" fmla="*/ 2792418 w 5713252"/>
                <a:gd name="connsiteY13" fmla="*/ 1486648 h 4555845"/>
                <a:gd name="connsiteX14" fmla="*/ 2807658 w 5713252"/>
                <a:gd name="connsiteY14" fmla="*/ 1421878 h 4555845"/>
                <a:gd name="connsiteX15" fmla="*/ 2792418 w 5713252"/>
                <a:gd name="connsiteY15" fmla="*/ 1338058 h 4555845"/>
                <a:gd name="connsiteX16" fmla="*/ 2800038 w 5713252"/>
                <a:gd name="connsiteY16" fmla="*/ 1305673 h 4555845"/>
                <a:gd name="connsiteX17" fmla="*/ 2727648 w 5713252"/>
                <a:gd name="connsiteY17" fmla="*/ 1271383 h 4555845"/>
                <a:gd name="connsiteX18" fmla="*/ 2651448 w 5713252"/>
                <a:gd name="connsiteY18" fmla="*/ 1279003 h 4555845"/>
                <a:gd name="connsiteX19" fmla="*/ 2611443 w 5713252"/>
                <a:gd name="connsiteY19" fmla="*/ 1248523 h 4555845"/>
                <a:gd name="connsiteX20" fmla="*/ 2514288 w 5713252"/>
                <a:gd name="connsiteY20" fmla="*/ 1254238 h 4555845"/>
                <a:gd name="connsiteX21" fmla="*/ 2451423 w 5713252"/>
                <a:gd name="connsiteY21" fmla="*/ 1225663 h 4555845"/>
                <a:gd name="connsiteX22" fmla="*/ 2424753 w 5713252"/>
                <a:gd name="connsiteY22" fmla="*/ 1212328 h 4555845"/>
                <a:gd name="connsiteX23" fmla="*/ 2396178 w 5713252"/>
                <a:gd name="connsiteY23" fmla="*/ 1212328 h 4555845"/>
                <a:gd name="connsiteX24" fmla="*/ 2369508 w 5713252"/>
                <a:gd name="connsiteY24" fmla="*/ 1168513 h 4555845"/>
                <a:gd name="connsiteX25" fmla="*/ 2325693 w 5713252"/>
                <a:gd name="connsiteY25" fmla="*/ 1158988 h 4555845"/>
                <a:gd name="connsiteX26" fmla="*/ 2262828 w 5713252"/>
                <a:gd name="connsiteY26" fmla="*/ 1134223 h 4555845"/>
                <a:gd name="connsiteX27" fmla="*/ 2235236 w 5713252"/>
                <a:gd name="connsiteY27" fmla="*/ 1128449 h 4555845"/>
                <a:gd name="connsiteX28" fmla="*/ 4141018 w 5713252"/>
                <a:gd name="connsiteY28" fmla="*/ 938095 h 4555845"/>
                <a:gd name="connsiteX29" fmla="*/ 4187582 w 5713252"/>
                <a:gd name="connsiteY29" fmla="*/ 950067 h 4555845"/>
                <a:gd name="connsiteX30" fmla="*/ 4175136 w 5713252"/>
                <a:gd name="connsiteY30" fmla="*/ 952556 h 4555845"/>
                <a:gd name="connsiteX31" fmla="*/ 4141018 w 5713252"/>
                <a:gd name="connsiteY31" fmla="*/ 938095 h 4555845"/>
                <a:gd name="connsiteX32" fmla="*/ 4242988 w 5713252"/>
                <a:gd name="connsiteY32" fmla="*/ 901267 h 4555845"/>
                <a:gd name="connsiteX33" fmla="*/ 4192364 w 5713252"/>
                <a:gd name="connsiteY33" fmla="*/ 951481 h 4555845"/>
                <a:gd name="connsiteX34" fmla="*/ 4242988 w 5713252"/>
                <a:gd name="connsiteY34" fmla="*/ 901267 h 4555845"/>
                <a:gd name="connsiteX35" fmla="*/ 4278733 w 5713252"/>
                <a:gd name="connsiteY35" fmla="*/ 878695 h 4555845"/>
                <a:gd name="connsiteX36" fmla="*/ 4264994 w 5713252"/>
                <a:gd name="connsiteY36" fmla="*/ 882066 h 4555845"/>
                <a:gd name="connsiteX37" fmla="*/ 4279950 w 5713252"/>
                <a:gd name="connsiteY37" fmla="*/ 878873 h 4555845"/>
                <a:gd name="connsiteX38" fmla="*/ 4278733 w 5713252"/>
                <a:gd name="connsiteY38" fmla="*/ 878695 h 4555845"/>
                <a:gd name="connsiteX39" fmla="*/ 3830526 w 5713252"/>
                <a:gd name="connsiteY39" fmla="*/ 837925 h 4555845"/>
                <a:gd name="connsiteX40" fmla="*/ 3832045 w 5713252"/>
                <a:gd name="connsiteY40" fmla="*/ 838763 h 4555845"/>
                <a:gd name="connsiteX41" fmla="*/ 3837244 w 5713252"/>
                <a:gd name="connsiteY41" fmla="*/ 841876 h 4555845"/>
                <a:gd name="connsiteX42" fmla="*/ 3856285 w 5713252"/>
                <a:gd name="connsiteY42" fmla="*/ 846526 h 4555845"/>
                <a:gd name="connsiteX43" fmla="*/ 3830526 w 5713252"/>
                <a:gd name="connsiteY43" fmla="*/ 837925 h 4555845"/>
                <a:gd name="connsiteX44" fmla="*/ 3879794 w 5713252"/>
                <a:gd name="connsiteY44" fmla="*/ 836491 h 4555845"/>
                <a:gd name="connsiteX45" fmla="*/ 3879130 w 5713252"/>
                <a:gd name="connsiteY45" fmla="*/ 841718 h 4555845"/>
                <a:gd name="connsiteX46" fmla="*/ 3874833 w 5713252"/>
                <a:gd name="connsiteY46" fmla="*/ 848139 h 4555845"/>
                <a:gd name="connsiteX47" fmla="*/ 3875527 w 5713252"/>
                <a:gd name="connsiteY47" fmla="*/ 848199 h 4555845"/>
                <a:gd name="connsiteX48" fmla="*/ 3879794 w 5713252"/>
                <a:gd name="connsiteY48" fmla="*/ 836491 h 4555845"/>
                <a:gd name="connsiteX49" fmla="*/ 2488368 w 5713252"/>
                <a:gd name="connsiteY49" fmla="*/ 0 h 4555845"/>
                <a:gd name="connsiteX50" fmla="*/ 2519580 w 5713252"/>
                <a:gd name="connsiteY50" fmla="*/ 20035 h 4555845"/>
                <a:gd name="connsiteX51" fmla="*/ 2541083 w 5713252"/>
                <a:gd name="connsiteY51" fmla="*/ 29981 h 4555845"/>
                <a:gd name="connsiteX52" fmla="*/ 2758190 w 5713252"/>
                <a:gd name="connsiteY52" fmla="*/ 127417 h 4555845"/>
                <a:gd name="connsiteX53" fmla="*/ 3020518 w 5713252"/>
                <a:gd name="connsiteY53" fmla="*/ 102902 h 4555845"/>
                <a:gd name="connsiteX54" fmla="*/ 3185410 w 5713252"/>
                <a:gd name="connsiteY54" fmla="*/ 104932 h 4555845"/>
                <a:gd name="connsiteX55" fmla="*/ 3280816 w 5713252"/>
                <a:gd name="connsiteY55" fmla="*/ 193217 h 4555845"/>
                <a:gd name="connsiteX56" fmla="*/ 3493458 w 5713252"/>
                <a:gd name="connsiteY56" fmla="*/ 536055 h 4555845"/>
                <a:gd name="connsiteX57" fmla="*/ 3745605 w 5713252"/>
                <a:gd name="connsiteY57" fmla="*/ 700478 h 4555845"/>
                <a:gd name="connsiteX58" fmla="*/ 3749328 w 5713252"/>
                <a:gd name="connsiteY58" fmla="*/ 701573 h 4555845"/>
                <a:gd name="connsiteX59" fmla="*/ 3756994 w 5713252"/>
                <a:gd name="connsiteY59" fmla="*/ 738132 h 4555845"/>
                <a:gd name="connsiteX60" fmla="*/ 3775760 w 5713252"/>
                <a:gd name="connsiteY60" fmla="*/ 770811 h 4555845"/>
                <a:gd name="connsiteX61" fmla="*/ 3752363 w 5713252"/>
                <a:gd name="connsiteY61" fmla="*/ 702466 h 4555845"/>
                <a:gd name="connsiteX62" fmla="*/ 3753480 w 5713252"/>
                <a:gd name="connsiteY62" fmla="*/ 702781 h 4555845"/>
                <a:gd name="connsiteX63" fmla="*/ 3775951 w 5713252"/>
                <a:gd name="connsiteY63" fmla="*/ 768399 h 4555845"/>
                <a:gd name="connsiteX64" fmla="*/ 3820685 w 5713252"/>
                <a:gd name="connsiteY64" fmla="*/ 828854 h 4555845"/>
                <a:gd name="connsiteX65" fmla="*/ 3830715 w 5713252"/>
                <a:gd name="connsiteY65" fmla="*/ 835512 h 4555845"/>
                <a:gd name="connsiteX66" fmla="*/ 3832236 w 5713252"/>
                <a:gd name="connsiteY66" fmla="*/ 836351 h 4555845"/>
                <a:gd name="connsiteX67" fmla="*/ 3837435 w 5713252"/>
                <a:gd name="connsiteY67" fmla="*/ 839464 h 4555845"/>
                <a:gd name="connsiteX68" fmla="*/ 3875024 w 5713252"/>
                <a:gd name="connsiteY68" fmla="*/ 845727 h 4555845"/>
                <a:gd name="connsiteX69" fmla="*/ 3879321 w 5713252"/>
                <a:gd name="connsiteY69" fmla="*/ 839306 h 4555845"/>
                <a:gd name="connsiteX70" fmla="*/ 3879985 w 5713252"/>
                <a:gd name="connsiteY70" fmla="*/ 834079 h 4555845"/>
                <a:gd name="connsiteX71" fmla="*/ 3888418 w 5713252"/>
                <a:gd name="connsiteY71" fmla="*/ 837320 h 4555845"/>
                <a:gd name="connsiteX72" fmla="*/ 3990018 w 5713252"/>
                <a:gd name="connsiteY72" fmla="*/ 913520 h 4555845"/>
                <a:gd name="connsiteX73" fmla="*/ 4049285 w 5713252"/>
                <a:gd name="connsiteY73" fmla="*/ 854254 h 4555845"/>
                <a:gd name="connsiteX74" fmla="*/ 4104958 w 5713252"/>
                <a:gd name="connsiteY74" fmla="*/ 909631 h 4555845"/>
                <a:gd name="connsiteX75" fmla="*/ 4119891 w 5713252"/>
                <a:gd name="connsiteY75" fmla="*/ 923981 h 4555845"/>
                <a:gd name="connsiteX76" fmla="*/ 4141018 w 5713252"/>
                <a:gd name="connsiteY76" fmla="*/ 938095 h 4555845"/>
                <a:gd name="connsiteX77" fmla="*/ 4133479 w 5713252"/>
                <a:gd name="connsiteY77" fmla="*/ 935598 h 4555845"/>
                <a:gd name="connsiteX78" fmla="*/ 4119700 w 5713252"/>
                <a:gd name="connsiteY78" fmla="*/ 926393 h 4555845"/>
                <a:gd name="connsiteX79" fmla="*/ 4104767 w 5713252"/>
                <a:gd name="connsiteY79" fmla="*/ 912043 h 4555845"/>
                <a:gd name="connsiteX80" fmla="*/ 4125294 w 5713252"/>
                <a:gd name="connsiteY80" fmla="*/ 932866 h 4555845"/>
                <a:gd name="connsiteX81" fmla="*/ 4133479 w 5713252"/>
                <a:gd name="connsiteY81" fmla="*/ 935598 h 4555845"/>
                <a:gd name="connsiteX82" fmla="*/ 4174945 w 5713252"/>
                <a:gd name="connsiteY82" fmla="*/ 954968 h 4555845"/>
                <a:gd name="connsiteX83" fmla="*/ 4192358 w 5713252"/>
                <a:gd name="connsiteY83" fmla="*/ 951485 h 4555845"/>
                <a:gd name="connsiteX84" fmla="*/ 4187582 w 5713252"/>
                <a:gd name="connsiteY84" fmla="*/ 950067 h 4555845"/>
                <a:gd name="connsiteX85" fmla="*/ 4192550 w 5713252"/>
                <a:gd name="connsiteY85" fmla="*/ 949073 h 4555845"/>
                <a:gd name="connsiteX86" fmla="*/ 4265185 w 5713252"/>
                <a:gd name="connsiteY86" fmla="*/ 879654 h 4555845"/>
                <a:gd name="connsiteX87" fmla="*/ 4314421 w 5713252"/>
                <a:gd name="connsiteY87" fmla="*/ 886106 h 4555845"/>
                <a:gd name="connsiteX88" fmla="*/ 4314230 w 5713252"/>
                <a:gd name="connsiteY88" fmla="*/ 888518 h 4555845"/>
                <a:gd name="connsiteX89" fmla="*/ 4304157 w 5713252"/>
                <a:gd name="connsiteY89" fmla="*/ 885492 h 4555845"/>
                <a:gd name="connsiteX90" fmla="*/ 4320027 w 5713252"/>
                <a:gd name="connsiteY90" fmla="*/ 890532 h 4555845"/>
                <a:gd name="connsiteX91" fmla="*/ 4358127 w 5713252"/>
                <a:gd name="connsiteY91" fmla="*/ 890532 h 4555845"/>
                <a:gd name="connsiteX92" fmla="*/ 4696513 w 5713252"/>
                <a:gd name="connsiteY92" fmla="*/ 1017969 h 4555845"/>
                <a:gd name="connsiteX93" fmla="*/ 4817786 w 5713252"/>
                <a:gd name="connsiteY93" fmla="*/ 1035944 h 4555845"/>
                <a:gd name="connsiteX94" fmla="*/ 4973245 w 5713252"/>
                <a:gd name="connsiteY94" fmla="*/ 1131732 h 4555845"/>
                <a:gd name="connsiteX95" fmla="*/ 5076063 w 5713252"/>
                <a:gd name="connsiteY95" fmla="*/ 1067874 h 4555845"/>
                <a:gd name="connsiteX96" fmla="*/ 5261039 w 5713252"/>
                <a:gd name="connsiteY96" fmla="*/ 1278961 h 4555845"/>
                <a:gd name="connsiteX97" fmla="*/ 5387472 w 5713252"/>
                <a:gd name="connsiteY97" fmla="*/ 1353462 h 4555845"/>
                <a:gd name="connsiteX98" fmla="*/ 5411463 w 5713252"/>
                <a:gd name="connsiteY98" fmla="*/ 1403625 h 4555845"/>
                <a:gd name="connsiteX99" fmla="*/ 5430109 w 5713252"/>
                <a:gd name="connsiteY99" fmla="*/ 1439544 h 4555845"/>
                <a:gd name="connsiteX100" fmla="*/ 5525775 w 5713252"/>
                <a:gd name="connsiteY100" fmla="*/ 1540332 h 4555845"/>
                <a:gd name="connsiteX101" fmla="*/ 5674096 w 5713252"/>
                <a:gd name="connsiteY101" fmla="*/ 1522363 h 4555845"/>
                <a:gd name="connsiteX102" fmla="*/ 5713252 w 5713252"/>
                <a:gd name="connsiteY102" fmla="*/ 1537712 h 4555845"/>
                <a:gd name="connsiteX103" fmla="*/ 5713252 w 5713252"/>
                <a:gd name="connsiteY103" fmla="*/ 1728675 h 4555845"/>
                <a:gd name="connsiteX104" fmla="*/ 5464723 w 5713252"/>
                <a:gd name="connsiteY104" fmla="*/ 1848374 h 4555845"/>
                <a:gd name="connsiteX105" fmla="*/ 5380286 w 5713252"/>
                <a:gd name="connsiteY105" fmla="*/ 1801010 h 4555845"/>
                <a:gd name="connsiteX106" fmla="*/ 5131419 w 5713252"/>
                <a:gd name="connsiteY106" fmla="*/ 1782546 h 4555845"/>
                <a:gd name="connsiteX107" fmla="*/ 5051781 w 5713252"/>
                <a:gd name="connsiteY107" fmla="*/ 1861861 h 4555845"/>
                <a:gd name="connsiteX108" fmla="*/ 4852687 w 5713252"/>
                <a:gd name="connsiteY108" fmla="*/ 1887551 h 4555845"/>
                <a:gd name="connsiteX109" fmla="*/ 4831355 w 5713252"/>
                <a:gd name="connsiteY109" fmla="*/ 1951774 h 4555845"/>
                <a:gd name="connsiteX110" fmla="*/ 4844865 w 5713252"/>
                <a:gd name="connsiteY110" fmla="*/ 2031893 h 4555845"/>
                <a:gd name="connsiteX111" fmla="*/ 4870108 w 5713252"/>
                <a:gd name="connsiteY111" fmla="*/ 2109281 h 4555845"/>
                <a:gd name="connsiteX112" fmla="*/ 4914904 w 5713252"/>
                <a:gd name="connsiteY112" fmla="*/ 2114579 h 4555845"/>
                <a:gd name="connsiteX113" fmla="*/ 5020850 w 5713252"/>
                <a:gd name="connsiteY113" fmla="*/ 2291194 h 4555845"/>
                <a:gd name="connsiteX114" fmla="*/ 5082356 w 5713252"/>
                <a:gd name="connsiteY114" fmla="*/ 2269678 h 4555845"/>
                <a:gd name="connsiteX115" fmla="*/ 5038982 w 5713252"/>
                <a:gd name="connsiteY115" fmla="*/ 2391382 h 4555845"/>
                <a:gd name="connsiteX116" fmla="*/ 5115775 w 5713252"/>
                <a:gd name="connsiteY116" fmla="*/ 2484827 h 4555845"/>
                <a:gd name="connsiteX117" fmla="*/ 5022450 w 5713252"/>
                <a:gd name="connsiteY117" fmla="*/ 2515654 h 4555845"/>
                <a:gd name="connsiteX118" fmla="*/ 5179770 w 5713252"/>
                <a:gd name="connsiteY118" fmla="*/ 2716030 h 4555845"/>
                <a:gd name="connsiteX119" fmla="*/ 5087333 w 5713252"/>
                <a:gd name="connsiteY119" fmla="*/ 2780253 h 4555845"/>
                <a:gd name="connsiteX120" fmla="*/ 5187769 w 5713252"/>
                <a:gd name="connsiteY120" fmla="*/ 2960239 h 4555845"/>
                <a:gd name="connsiteX121" fmla="*/ 5108665 w 5713252"/>
                <a:gd name="connsiteY121" fmla="*/ 3030723 h 4555845"/>
                <a:gd name="connsiteX122" fmla="*/ 5152927 w 5713252"/>
                <a:gd name="connsiteY122" fmla="*/ 3089809 h 4555845"/>
                <a:gd name="connsiteX123" fmla="*/ 5016229 w 5713252"/>
                <a:gd name="connsiteY123" fmla="*/ 3178437 h 4555845"/>
                <a:gd name="connsiteX124" fmla="*/ 5031161 w 5713252"/>
                <a:gd name="connsiteY124" fmla="*/ 3253257 h 4555845"/>
                <a:gd name="connsiteX125" fmla="*/ 4681680 w 5713252"/>
                <a:gd name="connsiteY125" fmla="*/ 3290506 h 4555845"/>
                <a:gd name="connsiteX126" fmla="*/ 4625684 w 5713252"/>
                <a:gd name="connsiteY126" fmla="*/ 3335303 h 4555845"/>
                <a:gd name="connsiteX127" fmla="*/ 4549246 w 5713252"/>
                <a:gd name="connsiteY127" fmla="*/ 3349110 h 4555845"/>
                <a:gd name="connsiteX128" fmla="*/ 4638483 w 5713252"/>
                <a:gd name="connsiteY128" fmla="*/ 3407553 h 4555845"/>
                <a:gd name="connsiteX129" fmla="*/ 4610930 w 5713252"/>
                <a:gd name="connsiteY129" fmla="*/ 3461019 h 4555845"/>
                <a:gd name="connsiteX130" fmla="*/ 4639372 w 5713252"/>
                <a:gd name="connsiteY130" fmla="*/ 3531664 h 4555845"/>
                <a:gd name="connsiteX131" fmla="*/ 4572889 w 5713252"/>
                <a:gd name="connsiteY131" fmla="*/ 3586575 h 4555845"/>
                <a:gd name="connsiteX132" fmla="*/ 4541247 w 5713252"/>
                <a:gd name="connsiteY132" fmla="*/ 3680020 h 4555845"/>
                <a:gd name="connsiteX133" fmla="*/ 4562578 w 5713252"/>
                <a:gd name="connsiteY133" fmla="*/ 3757409 h 4555845"/>
                <a:gd name="connsiteX134" fmla="*/ 4633684 w 5713252"/>
                <a:gd name="connsiteY134" fmla="*/ 3830142 h 4555845"/>
                <a:gd name="connsiteX135" fmla="*/ 4696256 w 5713252"/>
                <a:gd name="connsiteY135" fmla="*/ 3974804 h 4555845"/>
                <a:gd name="connsiteX136" fmla="*/ 4612064 w 5713252"/>
                <a:gd name="connsiteY136" fmla="*/ 4056173 h 4555845"/>
                <a:gd name="connsiteX137" fmla="*/ 4617763 w 5713252"/>
                <a:gd name="connsiteY137" fmla="*/ 4137577 h 4555845"/>
                <a:gd name="connsiteX138" fmla="*/ 4571541 w 5713252"/>
                <a:gd name="connsiteY138" fmla="*/ 4128271 h 4555845"/>
                <a:gd name="connsiteX139" fmla="*/ 4478282 w 5713252"/>
                <a:gd name="connsiteY139" fmla="*/ 4150323 h 4555845"/>
                <a:gd name="connsiteX140" fmla="*/ 4361053 w 5713252"/>
                <a:gd name="connsiteY140" fmla="*/ 4090267 h 4555845"/>
                <a:gd name="connsiteX141" fmla="*/ 4287243 w 5713252"/>
                <a:gd name="connsiteY141" fmla="*/ 4090267 h 4555845"/>
                <a:gd name="connsiteX142" fmla="*/ 4261192 w 5713252"/>
                <a:gd name="connsiteY142" fmla="*/ 4180351 h 4555845"/>
                <a:gd name="connsiteX143" fmla="*/ 4170014 w 5713252"/>
                <a:gd name="connsiteY143" fmla="*/ 4259174 h 4555845"/>
                <a:gd name="connsiteX144" fmla="*/ 4109229 w 5713252"/>
                <a:gd name="connsiteY144" fmla="*/ 4296709 h 4555845"/>
                <a:gd name="connsiteX145" fmla="*/ 4061469 w 5713252"/>
                <a:gd name="connsiteY145" fmla="*/ 4270435 h 4555845"/>
                <a:gd name="connsiteX146" fmla="*/ 4009367 w 5713252"/>
                <a:gd name="connsiteY146" fmla="*/ 4356765 h 4555845"/>
                <a:gd name="connsiteX147" fmla="*/ 3850348 w 5713252"/>
                <a:gd name="connsiteY147" fmla="*/ 4372543 h 4555845"/>
                <a:gd name="connsiteX148" fmla="*/ 3735225 w 5713252"/>
                <a:gd name="connsiteY148" fmla="*/ 4432838 h 4555845"/>
                <a:gd name="connsiteX149" fmla="*/ 3735084 w 5713252"/>
                <a:gd name="connsiteY149" fmla="*/ 4432353 h 4555845"/>
                <a:gd name="connsiteX150" fmla="*/ 3693646 w 5713252"/>
                <a:gd name="connsiteY150" fmla="*/ 4367523 h 4555845"/>
                <a:gd name="connsiteX151" fmla="*/ 3645814 w 5713252"/>
                <a:gd name="connsiteY151" fmla="*/ 4423831 h 4555845"/>
                <a:gd name="connsiteX152" fmla="*/ 3616409 w 5713252"/>
                <a:gd name="connsiteY152" fmla="*/ 4388262 h 4555845"/>
                <a:gd name="connsiteX153" fmla="*/ 3591721 w 5713252"/>
                <a:gd name="connsiteY153" fmla="*/ 4390273 h 4555845"/>
                <a:gd name="connsiteX154" fmla="*/ 3567805 w 5713252"/>
                <a:gd name="connsiteY154" fmla="*/ 4406361 h 4555845"/>
                <a:gd name="connsiteX155" fmla="*/ 3457482 w 5713252"/>
                <a:gd name="connsiteY155" fmla="*/ 4453284 h 4555845"/>
                <a:gd name="connsiteX156" fmla="*/ 3523917 w 5713252"/>
                <a:gd name="connsiteY156" fmla="*/ 4525721 h 4555845"/>
                <a:gd name="connsiteX157" fmla="*/ 3522287 w 5713252"/>
                <a:gd name="connsiteY157" fmla="*/ 4555845 h 4555845"/>
                <a:gd name="connsiteX158" fmla="*/ 3338671 w 5713252"/>
                <a:gd name="connsiteY158" fmla="*/ 4510263 h 4555845"/>
                <a:gd name="connsiteX159" fmla="*/ 3275409 w 5713252"/>
                <a:gd name="connsiteY159" fmla="*/ 4423790 h 4555845"/>
                <a:gd name="connsiteX160" fmla="*/ 3389590 w 5713252"/>
                <a:gd name="connsiteY160" fmla="*/ 4344691 h 4555845"/>
                <a:gd name="connsiteX161" fmla="*/ 3337128 w 5713252"/>
                <a:gd name="connsiteY161" fmla="*/ 4181130 h 4555845"/>
                <a:gd name="connsiteX162" fmla="*/ 3367216 w 5713252"/>
                <a:gd name="connsiteY162" fmla="*/ 4119459 h 4555845"/>
                <a:gd name="connsiteX163" fmla="*/ 3445909 w 5713252"/>
                <a:gd name="connsiteY163" fmla="*/ 4071865 h 4555845"/>
                <a:gd name="connsiteX164" fmla="*/ 3359502 w 5713252"/>
                <a:gd name="connsiteY164" fmla="*/ 3971986 h 4555845"/>
                <a:gd name="connsiteX165" fmla="*/ 3247722 w 5713252"/>
                <a:gd name="connsiteY165" fmla="*/ 3981411 h 4555845"/>
                <a:gd name="connsiteX166" fmla="*/ 3198259 w 5713252"/>
                <a:gd name="connsiteY166" fmla="*/ 3919029 h 4555845"/>
                <a:gd name="connsiteX167" fmla="*/ 3117252 w 5713252"/>
                <a:gd name="connsiteY167" fmla="*/ 3943832 h 4555845"/>
                <a:gd name="connsiteX168" fmla="*/ 3091396 w 5713252"/>
                <a:gd name="connsiteY168" fmla="*/ 3954445 h 4555845"/>
                <a:gd name="connsiteX169" fmla="*/ 3087974 w 5713252"/>
                <a:gd name="connsiteY169" fmla="*/ 3919928 h 4555845"/>
                <a:gd name="connsiteX170" fmla="*/ 3095469 w 5713252"/>
                <a:gd name="connsiteY170" fmla="*/ 3777522 h 4555845"/>
                <a:gd name="connsiteX171" fmla="*/ 3185410 w 5713252"/>
                <a:gd name="connsiteY171" fmla="*/ 3687581 h 4555845"/>
                <a:gd name="connsiteX172" fmla="*/ 3147935 w 5713252"/>
                <a:gd name="connsiteY172" fmla="*/ 3620125 h 4555845"/>
                <a:gd name="connsiteX173" fmla="*/ 3200400 w 5713252"/>
                <a:gd name="connsiteY173" fmla="*/ 3590145 h 4555845"/>
                <a:gd name="connsiteX174" fmla="*/ 3035508 w 5713252"/>
                <a:gd name="connsiteY174" fmla="*/ 3590145 h 4555845"/>
                <a:gd name="connsiteX175" fmla="*/ 3072984 w 5713252"/>
                <a:gd name="connsiteY175" fmla="*/ 3522689 h 4555845"/>
                <a:gd name="connsiteX176" fmla="*/ 3005528 w 5713252"/>
                <a:gd name="connsiteY176" fmla="*/ 3447738 h 4555845"/>
                <a:gd name="connsiteX177" fmla="*/ 2983043 w 5713252"/>
                <a:gd name="connsiteY177" fmla="*/ 3387778 h 4555845"/>
                <a:gd name="connsiteX178" fmla="*/ 2870617 w 5713252"/>
                <a:gd name="connsiteY178" fmla="*/ 3387778 h 4555845"/>
                <a:gd name="connsiteX179" fmla="*/ 2900597 w 5713252"/>
                <a:gd name="connsiteY179" fmla="*/ 3207896 h 4555845"/>
                <a:gd name="connsiteX180" fmla="*/ 2848131 w 5713252"/>
                <a:gd name="connsiteY180" fmla="*/ 3155430 h 4555845"/>
                <a:gd name="connsiteX181" fmla="*/ 2863122 w 5713252"/>
                <a:gd name="connsiteY181" fmla="*/ 3095469 h 4555845"/>
                <a:gd name="connsiteX182" fmla="*/ 2698230 w 5713252"/>
                <a:gd name="connsiteY182" fmla="*/ 3065489 h 4555845"/>
                <a:gd name="connsiteX183" fmla="*/ 2683240 w 5713252"/>
                <a:gd name="connsiteY183" fmla="*/ 2990538 h 4555845"/>
                <a:gd name="connsiteX184" fmla="*/ 2728210 w 5713252"/>
                <a:gd name="connsiteY184" fmla="*/ 2990538 h 4555845"/>
                <a:gd name="connsiteX185" fmla="*/ 2765686 w 5713252"/>
                <a:gd name="connsiteY185" fmla="*/ 2893102 h 4555845"/>
                <a:gd name="connsiteX186" fmla="*/ 2653259 w 5713252"/>
                <a:gd name="connsiteY186" fmla="*/ 2795666 h 4555845"/>
                <a:gd name="connsiteX187" fmla="*/ 2840636 w 5713252"/>
                <a:gd name="connsiteY187" fmla="*/ 2615784 h 4555845"/>
                <a:gd name="connsiteX188" fmla="*/ 2810656 w 5713252"/>
                <a:gd name="connsiteY188" fmla="*/ 2435902 h 4555845"/>
                <a:gd name="connsiteX189" fmla="*/ 2713220 w 5713252"/>
                <a:gd name="connsiteY189" fmla="*/ 2563319 h 4555845"/>
                <a:gd name="connsiteX190" fmla="*/ 2578308 w 5713252"/>
                <a:gd name="connsiteY190" fmla="*/ 2623279 h 4555845"/>
                <a:gd name="connsiteX191" fmla="*/ 2383436 w 5713252"/>
                <a:gd name="connsiteY191" fmla="*/ 2585804 h 4555845"/>
                <a:gd name="connsiteX192" fmla="*/ 2368446 w 5713252"/>
                <a:gd name="connsiteY192" fmla="*/ 2413417 h 4555845"/>
                <a:gd name="connsiteX193" fmla="*/ 2278505 w 5713252"/>
                <a:gd name="connsiteY193" fmla="*/ 2368446 h 4555845"/>
                <a:gd name="connsiteX194" fmla="*/ 2113613 w 5713252"/>
                <a:gd name="connsiteY194" fmla="*/ 2405922 h 4555845"/>
                <a:gd name="connsiteX195" fmla="*/ 2031168 w 5713252"/>
                <a:gd name="connsiteY195" fmla="*/ 2495863 h 4555845"/>
                <a:gd name="connsiteX196" fmla="*/ 1881266 w 5713252"/>
                <a:gd name="connsiteY196" fmla="*/ 2488368 h 4555845"/>
                <a:gd name="connsiteX197" fmla="*/ 1896256 w 5713252"/>
                <a:gd name="connsiteY197" fmla="*/ 2548328 h 4555845"/>
                <a:gd name="connsiteX198" fmla="*/ 1971207 w 5713252"/>
                <a:gd name="connsiteY198" fmla="*/ 2600794 h 4555845"/>
                <a:gd name="connsiteX199" fmla="*/ 2083633 w 5713252"/>
                <a:gd name="connsiteY199" fmla="*/ 2720715 h 4555845"/>
                <a:gd name="connsiteX200" fmla="*/ 2016177 w 5713252"/>
                <a:gd name="connsiteY200" fmla="*/ 2915587 h 4555845"/>
                <a:gd name="connsiteX201" fmla="*/ 2121108 w 5713252"/>
                <a:gd name="connsiteY201" fmla="*/ 2960558 h 4555845"/>
                <a:gd name="connsiteX202" fmla="*/ 1986197 w 5713252"/>
                <a:gd name="connsiteY202" fmla="*/ 3065489 h 4555845"/>
                <a:gd name="connsiteX203" fmla="*/ 1828800 w 5713252"/>
                <a:gd name="connsiteY203" fmla="*/ 3020519 h 4555845"/>
                <a:gd name="connsiteX204" fmla="*/ 1701384 w 5713252"/>
                <a:gd name="connsiteY204" fmla="*/ 3125450 h 4555845"/>
                <a:gd name="connsiteX205" fmla="*/ 1566472 w 5713252"/>
                <a:gd name="connsiteY205" fmla="*/ 3125450 h 4555845"/>
                <a:gd name="connsiteX206" fmla="*/ 1461541 w 5713252"/>
                <a:gd name="connsiteY206" fmla="*/ 3162925 h 4555845"/>
                <a:gd name="connsiteX207" fmla="*/ 1364105 w 5713252"/>
                <a:gd name="connsiteY207" fmla="*/ 3102964 h 4555845"/>
                <a:gd name="connsiteX208" fmla="*/ 1514007 w 5713252"/>
                <a:gd name="connsiteY208" fmla="*/ 2983043 h 4555845"/>
                <a:gd name="connsiteX209" fmla="*/ 1371600 w 5713252"/>
                <a:gd name="connsiteY209" fmla="*/ 2885607 h 4555845"/>
                <a:gd name="connsiteX210" fmla="*/ 1454046 w 5713252"/>
                <a:gd name="connsiteY210" fmla="*/ 2743200 h 4555845"/>
                <a:gd name="connsiteX211" fmla="*/ 1424066 w 5713252"/>
                <a:gd name="connsiteY211" fmla="*/ 2728210 h 4555845"/>
                <a:gd name="connsiteX212" fmla="*/ 1484027 w 5713252"/>
                <a:gd name="connsiteY212" fmla="*/ 2698230 h 4555845"/>
                <a:gd name="connsiteX213" fmla="*/ 1379095 w 5713252"/>
                <a:gd name="connsiteY213" fmla="*/ 2570814 h 4555845"/>
                <a:gd name="connsiteX214" fmla="*/ 1304145 w 5713252"/>
                <a:gd name="connsiteY214" fmla="*/ 2580089 h 4555845"/>
                <a:gd name="connsiteX215" fmla="*/ 1169233 w 5713252"/>
                <a:gd name="connsiteY215" fmla="*/ 2480873 h 4555845"/>
                <a:gd name="connsiteX216" fmla="*/ 1079292 w 5713252"/>
                <a:gd name="connsiteY216" fmla="*/ 2396772 h 4555845"/>
                <a:gd name="connsiteX217" fmla="*/ 1002062 w 5713252"/>
                <a:gd name="connsiteY217" fmla="*/ 2443397 h 4555845"/>
                <a:gd name="connsiteX218" fmla="*/ 1049187 w 5713252"/>
                <a:gd name="connsiteY218" fmla="*/ 2500953 h 4555845"/>
                <a:gd name="connsiteX219" fmla="*/ 974361 w 5713252"/>
                <a:gd name="connsiteY219" fmla="*/ 2555823 h 4555845"/>
                <a:gd name="connsiteX220" fmla="*/ 610912 w 5713252"/>
                <a:gd name="connsiteY220" fmla="*/ 2726055 h 4555845"/>
                <a:gd name="connsiteX221" fmla="*/ 359764 w 5713252"/>
                <a:gd name="connsiteY221" fmla="*/ 2735705 h 4555845"/>
                <a:gd name="connsiteX222" fmla="*/ 359764 w 5713252"/>
                <a:gd name="connsiteY222" fmla="*/ 2653260 h 4555845"/>
                <a:gd name="connsiteX223" fmla="*/ 397240 w 5713252"/>
                <a:gd name="connsiteY223" fmla="*/ 2480873 h 4555845"/>
                <a:gd name="connsiteX224" fmla="*/ 352269 w 5713252"/>
                <a:gd name="connsiteY224" fmla="*/ 2368446 h 4555845"/>
                <a:gd name="connsiteX225" fmla="*/ 254833 w 5713252"/>
                <a:gd name="connsiteY225" fmla="*/ 2353456 h 4555845"/>
                <a:gd name="connsiteX226" fmla="*/ 22486 w 5713252"/>
                <a:gd name="connsiteY226" fmla="*/ 2330971 h 4555845"/>
                <a:gd name="connsiteX227" fmla="*/ 14990 w 5713252"/>
                <a:gd name="connsiteY227" fmla="*/ 2196060 h 4555845"/>
                <a:gd name="connsiteX228" fmla="*/ 74951 w 5713252"/>
                <a:gd name="connsiteY228" fmla="*/ 2166079 h 4555845"/>
                <a:gd name="connsiteX229" fmla="*/ 44971 w 5713252"/>
                <a:gd name="connsiteY229" fmla="*/ 2053653 h 4555845"/>
                <a:gd name="connsiteX230" fmla="*/ 138722 w 5713252"/>
                <a:gd name="connsiteY230" fmla="*/ 2014522 h 4555845"/>
                <a:gd name="connsiteX231" fmla="*/ 434715 w 5713252"/>
                <a:gd name="connsiteY231" fmla="*/ 2053653 h 4555845"/>
                <a:gd name="connsiteX232" fmla="*/ 522626 w 5713252"/>
                <a:gd name="connsiteY232" fmla="*/ 1723744 h 4555845"/>
                <a:gd name="connsiteX233" fmla="*/ 667063 w 5713252"/>
                <a:gd name="connsiteY233" fmla="*/ 1454046 h 4555845"/>
                <a:gd name="connsiteX234" fmla="*/ 667063 w 5713252"/>
                <a:gd name="connsiteY234" fmla="*/ 1214204 h 4555845"/>
                <a:gd name="connsiteX235" fmla="*/ 727023 w 5713252"/>
                <a:gd name="connsiteY235" fmla="*/ 1139253 h 4555845"/>
                <a:gd name="connsiteX236" fmla="*/ 728928 w 5713252"/>
                <a:gd name="connsiteY236" fmla="*/ 1025296 h 4555845"/>
                <a:gd name="connsiteX237" fmla="*/ 801724 w 5713252"/>
                <a:gd name="connsiteY237" fmla="*/ 897880 h 4555845"/>
                <a:gd name="connsiteX238" fmla="*/ 750258 w 5713252"/>
                <a:gd name="connsiteY238" fmla="*/ 873240 h 4555845"/>
                <a:gd name="connsiteX239" fmla="*/ 740733 w 5713252"/>
                <a:gd name="connsiteY239" fmla="*/ 838950 h 4555845"/>
                <a:gd name="connsiteX240" fmla="*/ 681678 w 5713252"/>
                <a:gd name="connsiteY240" fmla="*/ 852785 h 4555845"/>
                <a:gd name="connsiteX241" fmla="*/ 517161 w 5713252"/>
                <a:gd name="connsiteY241" fmla="*/ 831955 h 4555845"/>
                <a:gd name="connsiteX242" fmla="*/ 601512 w 5713252"/>
                <a:gd name="connsiteY242" fmla="*/ 552981 h 4555845"/>
                <a:gd name="connsiteX243" fmla="*/ 646357 w 5713252"/>
                <a:gd name="connsiteY243" fmla="*/ 556666 h 4555845"/>
                <a:gd name="connsiteX244" fmla="*/ 719528 w 5713252"/>
                <a:gd name="connsiteY244" fmla="*/ 496706 h 4555845"/>
                <a:gd name="connsiteX245" fmla="*/ 659942 w 5713252"/>
                <a:gd name="connsiteY245" fmla="*/ 440305 h 4555845"/>
                <a:gd name="connsiteX246" fmla="*/ 959371 w 5713252"/>
                <a:gd name="connsiteY246" fmla="*/ 269823 h 4555845"/>
                <a:gd name="connsiteX247" fmla="*/ 1154243 w 5713252"/>
                <a:gd name="connsiteY247" fmla="*/ 305269 h 4555845"/>
                <a:gd name="connsiteX248" fmla="*/ 1424066 w 5713252"/>
                <a:gd name="connsiteY248" fmla="*/ 269823 h 4555845"/>
                <a:gd name="connsiteX249" fmla="*/ 1733269 w 5713252"/>
                <a:gd name="connsiteY249" fmla="*/ 281378 h 4555845"/>
                <a:gd name="connsiteX250" fmla="*/ 1753849 w 5713252"/>
                <a:gd name="connsiteY250" fmla="*/ 374755 h 4555845"/>
                <a:gd name="connsiteX251" fmla="*/ 1802380 w 5713252"/>
                <a:gd name="connsiteY251" fmla="*/ 391900 h 4555845"/>
                <a:gd name="connsiteX252" fmla="*/ 1873771 w 5713252"/>
                <a:gd name="connsiteY252" fmla="*/ 547141 h 4555845"/>
                <a:gd name="connsiteX253" fmla="*/ 1746354 w 5713252"/>
                <a:gd name="connsiteY253" fmla="*/ 667063 h 4555845"/>
                <a:gd name="connsiteX254" fmla="*/ 1798820 w 5713252"/>
                <a:gd name="connsiteY254" fmla="*/ 727023 h 4555845"/>
                <a:gd name="connsiteX255" fmla="*/ 1843790 w 5713252"/>
                <a:gd name="connsiteY255" fmla="*/ 734519 h 4555845"/>
                <a:gd name="connsiteX256" fmla="*/ 1858781 w 5713252"/>
                <a:gd name="connsiteY256" fmla="*/ 786984 h 4555845"/>
                <a:gd name="connsiteX257" fmla="*/ 1963337 w 5713252"/>
                <a:gd name="connsiteY257" fmla="*/ 831955 h 4555845"/>
                <a:gd name="connsiteX258" fmla="*/ 2026608 w 5713252"/>
                <a:gd name="connsiteY258" fmla="*/ 751320 h 4555845"/>
                <a:gd name="connsiteX259" fmla="*/ 2045408 w 5713252"/>
                <a:gd name="connsiteY259" fmla="*/ 621967 h 4555845"/>
                <a:gd name="connsiteX260" fmla="*/ 1959652 w 5713252"/>
                <a:gd name="connsiteY260" fmla="*/ 597577 h 4555845"/>
                <a:gd name="connsiteX261" fmla="*/ 2010462 w 5713252"/>
                <a:gd name="connsiteY261" fmla="*/ 481091 h 4555845"/>
                <a:gd name="connsiteX262" fmla="*/ 2093533 w 5713252"/>
                <a:gd name="connsiteY262" fmla="*/ 466476 h 4555845"/>
                <a:gd name="connsiteX263" fmla="*/ 2119328 w 5713252"/>
                <a:gd name="connsiteY263" fmla="*/ 513476 h 4555845"/>
                <a:gd name="connsiteX264" fmla="*/ 2308486 w 5713252"/>
                <a:gd name="connsiteY264" fmla="*/ 584617 h 4555845"/>
                <a:gd name="connsiteX265" fmla="*/ 2241030 w 5713252"/>
                <a:gd name="connsiteY265" fmla="*/ 712033 h 4555845"/>
                <a:gd name="connsiteX266" fmla="*/ 2249493 w 5713252"/>
                <a:gd name="connsiteY266" fmla="*/ 823710 h 4555845"/>
                <a:gd name="connsiteX267" fmla="*/ 2233535 w 5713252"/>
                <a:gd name="connsiteY267" fmla="*/ 895226 h 4555845"/>
                <a:gd name="connsiteX268" fmla="*/ 2276725 w 5713252"/>
                <a:gd name="connsiteY268" fmla="*/ 881766 h 4555845"/>
                <a:gd name="connsiteX269" fmla="*/ 2287905 w 5713252"/>
                <a:gd name="connsiteY269" fmla="*/ 709878 h 4555845"/>
                <a:gd name="connsiteX270" fmla="*/ 2355611 w 5713252"/>
                <a:gd name="connsiteY270" fmla="*/ 612817 h 4555845"/>
                <a:gd name="connsiteX271" fmla="*/ 2323476 w 5713252"/>
                <a:gd name="connsiteY271" fmla="*/ 502171 h 4555845"/>
                <a:gd name="connsiteX272" fmla="*/ 2271010 w 5713252"/>
                <a:gd name="connsiteY272" fmla="*/ 352269 h 4555845"/>
                <a:gd name="connsiteX273" fmla="*/ 2488368 w 5713252"/>
                <a:gd name="connsiteY273" fmla="*/ 0 h 4555845"/>
                <a:gd name="connsiteX0" fmla="*/ 2235236 w 5713252"/>
                <a:gd name="connsiteY0" fmla="*/ 1128449 h 4555845"/>
                <a:gd name="connsiteX1" fmla="*/ 2177103 w 5713252"/>
                <a:gd name="connsiteY1" fmla="*/ 1147558 h 4555845"/>
                <a:gd name="connsiteX2" fmla="*/ 2192343 w 5713252"/>
                <a:gd name="connsiteY2" fmla="*/ 1227568 h 4555845"/>
                <a:gd name="connsiteX3" fmla="*/ 2287593 w 5713252"/>
                <a:gd name="connsiteY3" fmla="*/ 1237093 h 4555845"/>
                <a:gd name="connsiteX4" fmla="*/ 2325693 w 5713252"/>
                <a:gd name="connsiteY4" fmla="*/ 1288528 h 4555845"/>
                <a:gd name="connsiteX5" fmla="*/ 2380938 w 5713252"/>
                <a:gd name="connsiteY5" fmla="*/ 1332343 h 4555845"/>
                <a:gd name="connsiteX6" fmla="*/ 2417133 w 5713252"/>
                <a:gd name="connsiteY6" fmla="*/ 1418068 h 4555845"/>
                <a:gd name="connsiteX7" fmla="*/ 2489523 w 5713252"/>
                <a:gd name="connsiteY7" fmla="*/ 1418068 h 4555845"/>
                <a:gd name="connsiteX8" fmla="*/ 2489523 w 5713252"/>
                <a:gd name="connsiteY8" fmla="*/ 1505698 h 4555845"/>
                <a:gd name="connsiteX9" fmla="*/ 2548578 w 5713252"/>
                <a:gd name="connsiteY9" fmla="*/ 1515223 h 4555845"/>
                <a:gd name="connsiteX10" fmla="*/ 2676213 w 5713252"/>
                <a:gd name="connsiteY10" fmla="*/ 1517128 h 4555845"/>
                <a:gd name="connsiteX11" fmla="*/ 2729553 w 5713252"/>
                <a:gd name="connsiteY11" fmla="*/ 1505698 h 4555845"/>
                <a:gd name="connsiteX12" fmla="*/ 2760033 w 5713252"/>
                <a:gd name="connsiteY12" fmla="*/ 1486648 h 4555845"/>
                <a:gd name="connsiteX13" fmla="*/ 2792418 w 5713252"/>
                <a:gd name="connsiteY13" fmla="*/ 1486648 h 4555845"/>
                <a:gd name="connsiteX14" fmla="*/ 2807658 w 5713252"/>
                <a:gd name="connsiteY14" fmla="*/ 1421878 h 4555845"/>
                <a:gd name="connsiteX15" fmla="*/ 2792418 w 5713252"/>
                <a:gd name="connsiteY15" fmla="*/ 1338058 h 4555845"/>
                <a:gd name="connsiteX16" fmla="*/ 2800038 w 5713252"/>
                <a:gd name="connsiteY16" fmla="*/ 1305673 h 4555845"/>
                <a:gd name="connsiteX17" fmla="*/ 2727648 w 5713252"/>
                <a:gd name="connsiteY17" fmla="*/ 1271383 h 4555845"/>
                <a:gd name="connsiteX18" fmla="*/ 2651448 w 5713252"/>
                <a:gd name="connsiteY18" fmla="*/ 1279003 h 4555845"/>
                <a:gd name="connsiteX19" fmla="*/ 2611443 w 5713252"/>
                <a:gd name="connsiteY19" fmla="*/ 1248523 h 4555845"/>
                <a:gd name="connsiteX20" fmla="*/ 2514288 w 5713252"/>
                <a:gd name="connsiteY20" fmla="*/ 1254238 h 4555845"/>
                <a:gd name="connsiteX21" fmla="*/ 2451423 w 5713252"/>
                <a:gd name="connsiteY21" fmla="*/ 1225663 h 4555845"/>
                <a:gd name="connsiteX22" fmla="*/ 2424753 w 5713252"/>
                <a:gd name="connsiteY22" fmla="*/ 1212328 h 4555845"/>
                <a:gd name="connsiteX23" fmla="*/ 2396178 w 5713252"/>
                <a:gd name="connsiteY23" fmla="*/ 1212328 h 4555845"/>
                <a:gd name="connsiteX24" fmla="*/ 2369508 w 5713252"/>
                <a:gd name="connsiteY24" fmla="*/ 1168513 h 4555845"/>
                <a:gd name="connsiteX25" fmla="*/ 2325693 w 5713252"/>
                <a:gd name="connsiteY25" fmla="*/ 1158988 h 4555845"/>
                <a:gd name="connsiteX26" fmla="*/ 2262828 w 5713252"/>
                <a:gd name="connsiteY26" fmla="*/ 1134223 h 4555845"/>
                <a:gd name="connsiteX27" fmla="*/ 2235236 w 5713252"/>
                <a:gd name="connsiteY27" fmla="*/ 1128449 h 4555845"/>
                <a:gd name="connsiteX28" fmla="*/ 4141018 w 5713252"/>
                <a:gd name="connsiteY28" fmla="*/ 938095 h 4555845"/>
                <a:gd name="connsiteX29" fmla="*/ 4187582 w 5713252"/>
                <a:gd name="connsiteY29" fmla="*/ 950067 h 4555845"/>
                <a:gd name="connsiteX30" fmla="*/ 4175136 w 5713252"/>
                <a:gd name="connsiteY30" fmla="*/ 952556 h 4555845"/>
                <a:gd name="connsiteX31" fmla="*/ 4141018 w 5713252"/>
                <a:gd name="connsiteY31" fmla="*/ 938095 h 4555845"/>
                <a:gd name="connsiteX32" fmla="*/ 4242988 w 5713252"/>
                <a:gd name="connsiteY32" fmla="*/ 901267 h 4555845"/>
                <a:gd name="connsiteX33" fmla="*/ 4192364 w 5713252"/>
                <a:gd name="connsiteY33" fmla="*/ 951481 h 4555845"/>
                <a:gd name="connsiteX34" fmla="*/ 4242988 w 5713252"/>
                <a:gd name="connsiteY34" fmla="*/ 901267 h 4555845"/>
                <a:gd name="connsiteX35" fmla="*/ 4278733 w 5713252"/>
                <a:gd name="connsiteY35" fmla="*/ 878695 h 4555845"/>
                <a:gd name="connsiteX36" fmla="*/ 4264994 w 5713252"/>
                <a:gd name="connsiteY36" fmla="*/ 882066 h 4555845"/>
                <a:gd name="connsiteX37" fmla="*/ 4279950 w 5713252"/>
                <a:gd name="connsiteY37" fmla="*/ 878873 h 4555845"/>
                <a:gd name="connsiteX38" fmla="*/ 4278733 w 5713252"/>
                <a:gd name="connsiteY38" fmla="*/ 878695 h 4555845"/>
                <a:gd name="connsiteX39" fmla="*/ 3830526 w 5713252"/>
                <a:gd name="connsiteY39" fmla="*/ 837925 h 4555845"/>
                <a:gd name="connsiteX40" fmla="*/ 3832045 w 5713252"/>
                <a:gd name="connsiteY40" fmla="*/ 838763 h 4555845"/>
                <a:gd name="connsiteX41" fmla="*/ 3837244 w 5713252"/>
                <a:gd name="connsiteY41" fmla="*/ 841876 h 4555845"/>
                <a:gd name="connsiteX42" fmla="*/ 3856285 w 5713252"/>
                <a:gd name="connsiteY42" fmla="*/ 846526 h 4555845"/>
                <a:gd name="connsiteX43" fmla="*/ 3830526 w 5713252"/>
                <a:gd name="connsiteY43" fmla="*/ 837925 h 4555845"/>
                <a:gd name="connsiteX44" fmla="*/ 3879794 w 5713252"/>
                <a:gd name="connsiteY44" fmla="*/ 836491 h 4555845"/>
                <a:gd name="connsiteX45" fmla="*/ 3879130 w 5713252"/>
                <a:gd name="connsiteY45" fmla="*/ 841718 h 4555845"/>
                <a:gd name="connsiteX46" fmla="*/ 3874833 w 5713252"/>
                <a:gd name="connsiteY46" fmla="*/ 848139 h 4555845"/>
                <a:gd name="connsiteX47" fmla="*/ 3875527 w 5713252"/>
                <a:gd name="connsiteY47" fmla="*/ 848199 h 4555845"/>
                <a:gd name="connsiteX48" fmla="*/ 3879794 w 5713252"/>
                <a:gd name="connsiteY48" fmla="*/ 836491 h 4555845"/>
                <a:gd name="connsiteX49" fmla="*/ 2488368 w 5713252"/>
                <a:gd name="connsiteY49" fmla="*/ 0 h 4555845"/>
                <a:gd name="connsiteX50" fmla="*/ 2519580 w 5713252"/>
                <a:gd name="connsiteY50" fmla="*/ 20035 h 4555845"/>
                <a:gd name="connsiteX51" fmla="*/ 2541083 w 5713252"/>
                <a:gd name="connsiteY51" fmla="*/ 29981 h 4555845"/>
                <a:gd name="connsiteX52" fmla="*/ 2758190 w 5713252"/>
                <a:gd name="connsiteY52" fmla="*/ 127417 h 4555845"/>
                <a:gd name="connsiteX53" fmla="*/ 3020518 w 5713252"/>
                <a:gd name="connsiteY53" fmla="*/ 102902 h 4555845"/>
                <a:gd name="connsiteX54" fmla="*/ 3185410 w 5713252"/>
                <a:gd name="connsiteY54" fmla="*/ 104932 h 4555845"/>
                <a:gd name="connsiteX55" fmla="*/ 3280816 w 5713252"/>
                <a:gd name="connsiteY55" fmla="*/ 193217 h 4555845"/>
                <a:gd name="connsiteX56" fmla="*/ 3493458 w 5713252"/>
                <a:gd name="connsiteY56" fmla="*/ 536055 h 4555845"/>
                <a:gd name="connsiteX57" fmla="*/ 3745605 w 5713252"/>
                <a:gd name="connsiteY57" fmla="*/ 700478 h 4555845"/>
                <a:gd name="connsiteX58" fmla="*/ 3749328 w 5713252"/>
                <a:gd name="connsiteY58" fmla="*/ 701573 h 4555845"/>
                <a:gd name="connsiteX59" fmla="*/ 3756994 w 5713252"/>
                <a:gd name="connsiteY59" fmla="*/ 738132 h 4555845"/>
                <a:gd name="connsiteX60" fmla="*/ 3775760 w 5713252"/>
                <a:gd name="connsiteY60" fmla="*/ 770811 h 4555845"/>
                <a:gd name="connsiteX61" fmla="*/ 3752363 w 5713252"/>
                <a:gd name="connsiteY61" fmla="*/ 702466 h 4555845"/>
                <a:gd name="connsiteX62" fmla="*/ 3753480 w 5713252"/>
                <a:gd name="connsiteY62" fmla="*/ 702781 h 4555845"/>
                <a:gd name="connsiteX63" fmla="*/ 3775951 w 5713252"/>
                <a:gd name="connsiteY63" fmla="*/ 768399 h 4555845"/>
                <a:gd name="connsiteX64" fmla="*/ 3820685 w 5713252"/>
                <a:gd name="connsiteY64" fmla="*/ 828854 h 4555845"/>
                <a:gd name="connsiteX65" fmla="*/ 3830715 w 5713252"/>
                <a:gd name="connsiteY65" fmla="*/ 835512 h 4555845"/>
                <a:gd name="connsiteX66" fmla="*/ 3832236 w 5713252"/>
                <a:gd name="connsiteY66" fmla="*/ 836351 h 4555845"/>
                <a:gd name="connsiteX67" fmla="*/ 3837435 w 5713252"/>
                <a:gd name="connsiteY67" fmla="*/ 839464 h 4555845"/>
                <a:gd name="connsiteX68" fmla="*/ 3875024 w 5713252"/>
                <a:gd name="connsiteY68" fmla="*/ 845727 h 4555845"/>
                <a:gd name="connsiteX69" fmla="*/ 3879321 w 5713252"/>
                <a:gd name="connsiteY69" fmla="*/ 839306 h 4555845"/>
                <a:gd name="connsiteX70" fmla="*/ 3879985 w 5713252"/>
                <a:gd name="connsiteY70" fmla="*/ 834079 h 4555845"/>
                <a:gd name="connsiteX71" fmla="*/ 3888418 w 5713252"/>
                <a:gd name="connsiteY71" fmla="*/ 837320 h 4555845"/>
                <a:gd name="connsiteX72" fmla="*/ 3990018 w 5713252"/>
                <a:gd name="connsiteY72" fmla="*/ 913520 h 4555845"/>
                <a:gd name="connsiteX73" fmla="*/ 4049285 w 5713252"/>
                <a:gd name="connsiteY73" fmla="*/ 854254 h 4555845"/>
                <a:gd name="connsiteX74" fmla="*/ 4104958 w 5713252"/>
                <a:gd name="connsiteY74" fmla="*/ 909631 h 4555845"/>
                <a:gd name="connsiteX75" fmla="*/ 4119891 w 5713252"/>
                <a:gd name="connsiteY75" fmla="*/ 923981 h 4555845"/>
                <a:gd name="connsiteX76" fmla="*/ 4141018 w 5713252"/>
                <a:gd name="connsiteY76" fmla="*/ 938095 h 4555845"/>
                <a:gd name="connsiteX77" fmla="*/ 4133479 w 5713252"/>
                <a:gd name="connsiteY77" fmla="*/ 935598 h 4555845"/>
                <a:gd name="connsiteX78" fmla="*/ 4119700 w 5713252"/>
                <a:gd name="connsiteY78" fmla="*/ 926393 h 4555845"/>
                <a:gd name="connsiteX79" fmla="*/ 4104767 w 5713252"/>
                <a:gd name="connsiteY79" fmla="*/ 912043 h 4555845"/>
                <a:gd name="connsiteX80" fmla="*/ 4125294 w 5713252"/>
                <a:gd name="connsiteY80" fmla="*/ 932866 h 4555845"/>
                <a:gd name="connsiteX81" fmla="*/ 4133479 w 5713252"/>
                <a:gd name="connsiteY81" fmla="*/ 935598 h 4555845"/>
                <a:gd name="connsiteX82" fmla="*/ 4174945 w 5713252"/>
                <a:gd name="connsiteY82" fmla="*/ 954968 h 4555845"/>
                <a:gd name="connsiteX83" fmla="*/ 4192358 w 5713252"/>
                <a:gd name="connsiteY83" fmla="*/ 951485 h 4555845"/>
                <a:gd name="connsiteX84" fmla="*/ 4187582 w 5713252"/>
                <a:gd name="connsiteY84" fmla="*/ 950067 h 4555845"/>
                <a:gd name="connsiteX85" fmla="*/ 4192550 w 5713252"/>
                <a:gd name="connsiteY85" fmla="*/ 949073 h 4555845"/>
                <a:gd name="connsiteX86" fmla="*/ 4265185 w 5713252"/>
                <a:gd name="connsiteY86" fmla="*/ 879654 h 4555845"/>
                <a:gd name="connsiteX87" fmla="*/ 4314421 w 5713252"/>
                <a:gd name="connsiteY87" fmla="*/ 886106 h 4555845"/>
                <a:gd name="connsiteX88" fmla="*/ 4314230 w 5713252"/>
                <a:gd name="connsiteY88" fmla="*/ 888518 h 4555845"/>
                <a:gd name="connsiteX89" fmla="*/ 4304157 w 5713252"/>
                <a:gd name="connsiteY89" fmla="*/ 885492 h 4555845"/>
                <a:gd name="connsiteX90" fmla="*/ 4320027 w 5713252"/>
                <a:gd name="connsiteY90" fmla="*/ 890532 h 4555845"/>
                <a:gd name="connsiteX91" fmla="*/ 4358127 w 5713252"/>
                <a:gd name="connsiteY91" fmla="*/ 890532 h 4555845"/>
                <a:gd name="connsiteX92" fmla="*/ 4696513 w 5713252"/>
                <a:gd name="connsiteY92" fmla="*/ 1017969 h 4555845"/>
                <a:gd name="connsiteX93" fmla="*/ 4817786 w 5713252"/>
                <a:gd name="connsiteY93" fmla="*/ 1035944 h 4555845"/>
                <a:gd name="connsiteX94" fmla="*/ 4973245 w 5713252"/>
                <a:gd name="connsiteY94" fmla="*/ 1131732 h 4555845"/>
                <a:gd name="connsiteX95" fmla="*/ 5076063 w 5713252"/>
                <a:gd name="connsiteY95" fmla="*/ 1067874 h 4555845"/>
                <a:gd name="connsiteX96" fmla="*/ 5261039 w 5713252"/>
                <a:gd name="connsiteY96" fmla="*/ 1278961 h 4555845"/>
                <a:gd name="connsiteX97" fmla="*/ 5387472 w 5713252"/>
                <a:gd name="connsiteY97" fmla="*/ 1353462 h 4555845"/>
                <a:gd name="connsiteX98" fmla="*/ 5411463 w 5713252"/>
                <a:gd name="connsiteY98" fmla="*/ 1403625 h 4555845"/>
                <a:gd name="connsiteX99" fmla="*/ 5525775 w 5713252"/>
                <a:gd name="connsiteY99" fmla="*/ 1540332 h 4555845"/>
                <a:gd name="connsiteX100" fmla="*/ 5674096 w 5713252"/>
                <a:gd name="connsiteY100" fmla="*/ 1522363 h 4555845"/>
                <a:gd name="connsiteX101" fmla="*/ 5713252 w 5713252"/>
                <a:gd name="connsiteY101" fmla="*/ 1537712 h 4555845"/>
                <a:gd name="connsiteX102" fmla="*/ 5713252 w 5713252"/>
                <a:gd name="connsiteY102" fmla="*/ 1728675 h 4555845"/>
                <a:gd name="connsiteX103" fmla="*/ 5464723 w 5713252"/>
                <a:gd name="connsiteY103" fmla="*/ 1848374 h 4555845"/>
                <a:gd name="connsiteX104" fmla="*/ 5380286 w 5713252"/>
                <a:gd name="connsiteY104" fmla="*/ 1801010 h 4555845"/>
                <a:gd name="connsiteX105" fmla="*/ 5131419 w 5713252"/>
                <a:gd name="connsiteY105" fmla="*/ 1782546 h 4555845"/>
                <a:gd name="connsiteX106" fmla="*/ 5051781 w 5713252"/>
                <a:gd name="connsiteY106" fmla="*/ 1861861 h 4555845"/>
                <a:gd name="connsiteX107" fmla="*/ 4852687 w 5713252"/>
                <a:gd name="connsiteY107" fmla="*/ 1887551 h 4555845"/>
                <a:gd name="connsiteX108" fmla="*/ 4831355 w 5713252"/>
                <a:gd name="connsiteY108" fmla="*/ 1951774 h 4555845"/>
                <a:gd name="connsiteX109" fmla="*/ 4844865 w 5713252"/>
                <a:gd name="connsiteY109" fmla="*/ 2031893 h 4555845"/>
                <a:gd name="connsiteX110" fmla="*/ 4870108 w 5713252"/>
                <a:gd name="connsiteY110" fmla="*/ 2109281 h 4555845"/>
                <a:gd name="connsiteX111" fmla="*/ 4914904 w 5713252"/>
                <a:gd name="connsiteY111" fmla="*/ 2114579 h 4555845"/>
                <a:gd name="connsiteX112" fmla="*/ 5020850 w 5713252"/>
                <a:gd name="connsiteY112" fmla="*/ 2291194 h 4555845"/>
                <a:gd name="connsiteX113" fmla="*/ 5082356 w 5713252"/>
                <a:gd name="connsiteY113" fmla="*/ 2269678 h 4555845"/>
                <a:gd name="connsiteX114" fmla="*/ 5038982 w 5713252"/>
                <a:gd name="connsiteY114" fmla="*/ 2391382 h 4555845"/>
                <a:gd name="connsiteX115" fmla="*/ 5115775 w 5713252"/>
                <a:gd name="connsiteY115" fmla="*/ 2484827 h 4555845"/>
                <a:gd name="connsiteX116" fmla="*/ 5022450 w 5713252"/>
                <a:gd name="connsiteY116" fmla="*/ 2515654 h 4555845"/>
                <a:gd name="connsiteX117" fmla="*/ 5179770 w 5713252"/>
                <a:gd name="connsiteY117" fmla="*/ 2716030 h 4555845"/>
                <a:gd name="connsiteX118" fmla="*/ 5087333 w 5713252"/>
                <a:gd name="connsiteY118" fmla="*/ 2780253 h 4555845"/>
                <a:gd name="connsiteX119" fmla="*/ 5187769 w 5713252"/>
                <a:gd name="connsiteY119" fmla="*/ 2960239 h 4555845"/>
                <a:gd name="connsiteX120" fmla="*/ 5108665 w 5713252"/>
                <a:gd name="connsiteY120" fmla="*/ 3030723 h 4555845"/>
                <a:gd name="connsiteX121" fmla="*/ 5152927 w 5713252"/>
                <a:gd name="connsiteY121" fmla="*/ 3089809 h 4555845"/>
                <a:gd name="connsiteX122" fmla="*/ 5016229 w 5713252"/>
                <a:gd name="connsiteY122" fmla="*/ 3178437 h 4555845"/>
                <a:gd name="connsiteX123" fmla="*/ 5031161 w 5713252"/>
                <a:gd name="connsiteY123" fmla="*/ 3253257 h 4555845"/>
                <a:gd name="connsiteX124" fmla="*/ 4681680 w 5713252"/>
                <a:gd name="connsiteY124" fmla="*/ 3290506 h 4555845"/>
                <a:gd name="connsiteX125" fmla="*/ 4625684 w 5713252"/>
                <a:gd name="connsiteY125" fmla="*/ 3335303 h 4555845"/>
                <a:gd name="connsiteX126" fmla="*/ 4549246 w 5713252"/>
                <a:gd name="connsiteY126" fmla="*/ 3349110 h 4555845"/>
                <a:gd name="connsiteX127" fmla="*/ 4638483 w 5713252"/>
                <a:gd name="connsiteY127" fmla="*/ 3407553 h 4555845"/>
                <a:gd name="connsiteX128" fmla="*/ 4610930 w 5713252"/>
                <a:gd name="connsiteY128" fmla="*/ 3461019 h 4555845"/>
                <a:gd name="connsiteX129" fmla="*/ 4639372 w 5713252"/>
                <a:gd name="connsiteY129" fmla="*/ 3531664 h 4555845"/>
                <a:gd name="connsiteX130" fmla="*/ 4572889 w 5713252"/>
                <a:gd name="connsiteY130" fmla="*/ 3586575 h 4555845"/>
                <a:gd name="connsiteX131" fmla="*/ 4541247 w 5713252"/>
                <a:gd name="connsiteY131" fmla="*/ 3680020 h 4555845"/>
                <a:gd name="connsiteX132" fmla="*/ 4562578 w 5713252"/>
                <a:gd name="connsiteY132" fmla="*/ 3757409 h 4555845"/>
                <a:gd name="connsiteX133" fmla="*/ 4633684 w 5713252"/>
                <a:gd name="connsiteY133" fmla="*/ 3830142 h 4555845"/>
                <a:gd name="connsiteX134" fmla="*/ 4696256 w 5713252"/>
                <a:gd name="connsiteY134" fmla="*/ 3974804 h 4555845"/>
                <a:gd name="connsiteX135" fmla="*/ 4612064 w 5713252"/>
                <a:gd name="connsiteY135" fmla="*/ 4056173 h 4555845"/>
                <a:gd name="connsiteX136" fmla="*/ 4617763 w 5713252"/>
                <a:gd name="connsiteY136" fmla="*/ 4137577 h 4555845"/>
                <a:gd name="connsiteX137" fmla="*/ 4571541 w 5713252"/>
                <a:gd name="connsiteY137" fmla="*/ 4128271 h 4555845"/>
                <a:gd name="connsiteX138" fmla="*/ 4478282 w 5713252"/>
                <a:gd name="connsiteY138" fmla="*/ 4150323 h 4555845"/>
                <a:gd name="connsiteX139" fmla="*/ 4361053 w 5713252"/>
                <a:gd name="connsiteY139" fmla="*/ 4090267 h 4555845"/>
                <a:gd name="connsiteX140" fmla="*/ 4287243 w 5713252"/>
                <a:gd name="connsiteY140" fmla="*/ 4090267 h 4555845"/>
                <a:gd name="connsiteX141" fmla="*/ 4261192 w 5713252"/>
                <a:gd name="connsiteY141" fmla="*/ 4180351 h 4555845"/>
                <a:gd name="connsiteX142" fmla="*/ 4170014 w 5713252"/>
                <a:gd name="connsiteY142" fmla="*/ 4259174 h 4555845"/>
                <a:gd name="connsiteX143" fmla="*/ 4109229 w 5713252"/>
                <a:gd name="connsiteY143" fmla="*/ 4296709 h 4555845"/>
                <a:gd name="connsiteX144" fmla="*/ 4061469 w 5713252"/>
                <a:gd name="connsiteY144" fmla="*/ 4270435 h 4555845"/>
                <a:gd name="connsiteX145" fmla="*/ 4009367 w 5713252"/>
                <a:gd name="connsiteY145" fmla="*/ 4356765 h 4555845"/>
                <a:gd name="connsiteX146" fmla="*/ 3850348 w 5713252"/>
                <a:gd name="connsiteY146" fmla="*/ 4372543 h 4555845"/>
                <a:gd name="connsiteX147" fmla="*/ 3735225 w 5713252"/>
                <a:gd name="connsiteY147" fmla="*/ 4432838 h 4555845"/>
                <a:gd name="connsiteX148" fmla="*/ 3735084 w 5713252"/>
                <a:gd name="connsiteY148" fmla="*/ 4432353 h 4555845"/>
                <a:gd name="connsiteX149" fmla="*/ 3693646 w 5713252"/>
                <a:gd name="connsiteY149" fmla="*/ 4367523 h 4555845"/>
                <a:gd name="connsiteX150" fmla="*/ 3645814 w 5713252"/>
                <a:gd name="connsiteY150" fmla="*/ 4423831 h 4555845"/>
                <a:gd name="connsiteX151" fmla="*/ 3616409 w 5713252"/>
                <a:gd name="connsiteY151" fmla="*/ 4388262 h 4555845"/>
                <a:gd name="connsiteX152" fmla="*/ 3591721 w 5713252"/>
                <a:gd name="connsiteY152" fmla="*/ 4390273 h 4555845"/>
                <a:gd name="connsiteX153" fmla="*/ 3567805 w 5713252"/>
                <a:gd name="connsiteY153" fmla="*/ 4406361 h 4555845"/>
                <a:gd name="connsiteX154" fmla="*/ 3457482 w 5713252"/>
                <a:gd name="connsiteY154" fmla="*/ 4453284 h 4555845"/>
                <a:gd name="connsiteX155" fmla="*/ 3523917 w 5713252"/>
                <a:gd name="connsiteY155" fmla="*/ 4525721 h 4555845"/>
                <a:gd name="connsiteX156" fmla="*/ 3522287 w 5713252"/>
                <a:gd name="connsiteY156" fmla="*/ 4555845 h 4555845"/>
                <a:gd name="connsiteX157" fmla="*/ 3338671 w 5713252"/>
                <a:gd name="connsiteY157" fmla="*/ 4510263 h 4555845"/>
                <a:gd name="connsiteX158" fmla="*/ 3275409 w 5713252"/>
                <a:gd name="connsiteY158" fmla="*/ 4423790 h 4555845"/>
                <a:gd name="connsiteX159" fmla="*/ 3389590 w 5713252"/>
                <a:gd name="connsiteY159" fmla="*/ 4344691 h 4555845"/>
                <a:gd name="connsiteX160" fmla="*/ 3337128 w 5713252"/>
                <a:gd name="connsiteY160" fmla="*/ 4181130 h 4555845"/>
                <a:gd name="connsiteX161" fmla="*/ 3367216 w 5713252"/>
                <a:gd name="connsiteY161" fmla="*/ 4119459 h 4555845"/>
                <a:gd name="connsiteX162" fmla="*/ 3445909 w 5713252"/>
                <a:gd name="connsiteY162" fmla="*/ 4071865 h 4555845"/>
                <a:gd name="connsiteX163" fmla="*/ 3359502 w 5713252"/>
                <a:gd name="connsiteY163" fmla="*/ 3971986 h 4555845"/>
                <a:gd name="connsiteX164" fmla="*/ 3247722 w 5713252"/>
                <a:gd name="connsiteY164" fmla="*/ 3981411 h 4555845"/>
                <a:gd name="connsiteX165" fmla="*/ 3198259 w 5713252"/>
                <a:gd name="connsiteY165" fmla="*/ 3919029 h 4555845"/>
                <a:gd name="connsiteX166" fmla="*/ 3117252 w 5713252"/>
                <a:gd name="connsiteY166" fmla="*/ 3943832 h 4555845"/>
                <a:gd name="connsiteX167" fmla="*/ 3091396 w 5713252"/>
                <a:gd name="connsiteY167" fmla="*/ 3954445 h 4555845"/>
                <a:gd name="connsiteX168" fmla="*/ 3087974 w 5713252"/>
                <a:gd name="connsiteY168" fmla="*/ 3919928 h 4555845"/>
                <a:gd name="connsiteX169" fmla="*/ 3095469 w 5713252"/>
                <a:gd name="connsiteY169" fmla="*/ 3777522 h 4555845"/>
                <a:gd name="connsiteX170" fmla="*/ 3185410 w 5713252"/>
                <a:gd name="connsiteY170" fmla="*/ 3687581 h 4555845"/>
                <a:gd name="connsiteX171" fmla="*/ 3147935 w 5713252"/>
                <a:gd name="connsiteY171" fmla="*/ 3620125 h 4555845"/>
                <a:gd name="connsiteX172" fmla="*/ 3200400 w 5713252"/>
                <a:gd name="connsiteY172" fmla="*/ 3590145 h 4555845"/>
                <a:gd name="connsiteX173" fmla="*/ 3035508 w 5713252"/>
                <a:gd name="connsiteY173" fmla="*/ 3590145 h 4555845"/>
                <a:gd name="connsiteX174" fmla="*/ 3072984 w 5713252"/>
                <a:gd name="connsiteY174" fmla="*/ 3522689 h 4555845"/>
                <a:gd name="connsiteX175" fmla="*/ 3005528 w 5713252"/>
                <a:gd name="connsiteY175" fmla="*/ 3447738 h 4555845"/>
                <a:gd name="connsiteX176" fmla="*/ 2983043 w 5713252"/>
                <a:gd name="connsiteY176" fmla="*/ 3387778 h 4555845"/>
                <a:gd name="connsiteX177" fmla="*/ 2870617 w 5713252"/>
                <a:gd name="connsiteY177" fmla="*/ 3387778 h 4555845"/>
                <a:gd name="connsiteX178" fmla="*/ 2900597 w 5713252"/>
                <a:gd name="connsiteY178" fmla="*/ 3207896 h 4555845"/>
                <a:gd name="connsiteX179" fmla="*/ 2848131 w 5713252"/>
                <a:gd name="connsiteY179" fmla="*/ 3155430 h 4555845"/>
                <a:gd name="connsiteX180" fmla="*/ 2863122 w 5713252"/>
                <a:gd name="connsiteY180" fmla="*/ 3095469 h 4555845"/>
                <a:gd name="connsiteX181" fmla="*/ 2698230 w 5713252"/>
                <a:gd name="connsiteY181" fmla="*/ 3065489 h 4555845"/>
                <a:gd name="connsiteX182" fmla="*/ 2683240 w 5713252"/>
                <a:gd name="connsiteY182" fmla="*/ 2990538 h 4555845"/>
                <a:gd name="connsiteX183" fmla="*/ 2728210 w 5713252"/>
                <a:gd name="connsiteY183" fmla="*/ 2990538 h 4555845"/>
                <a:gd name="connsiteX184" fmla="*/ 2765686 w 5713252"/>
                <a:gd name="connsiteY184" fmla="*/ 2893102 h 4555845"/>
                <a:gd name="connsiteX185" fmla="*/ 2653259 w 5713252"/>
                <a:gd name="connsiteY185" fmla="*/ 2795666 h 4555845"/>
                <a:gd name="connsiteX186" fmla="*/ 2840636 w 5713252"/>
                <a:gd name="connsiteY186" fmla="*/ 2615784 h 4555845"/>
                <a:gd name="connsiteX187" fmla="*/ 2810656 w 5713252"/>
                <a:gd name="connsiteY187" fmla="*/ 2435902 h 4555845"/>
                <a:gd name="connsiteX188" fmla="*/ 2713220 w 5713252"/>
                <a:gd name="connsiteY188" fmla="*/ 2563319 h 4555845"/>
                <a:gd name="connsiteX189" fmla="*/ 2578308 w 5713252"/>
                <a:gd name="connsiteY189" fmla="*/ 2623279 h 4555845"/>
                <a:gd name="connsiteX190" fmla="*/ 2383436 w 5713252"/>
                <a:gd name="connsiteY190" fmla="*/ 2585804 h 4555845"/>
                <a:gd name="connsiteX191" fmla="*/ 2368446 w 5713252"/>
                <a:gd name="connsiteY191" fmla="*/ 2413417 h 4555845"/>
                <a:gd name="connsiteX192" fmla="*/ 2278505 w 5713252"/>
                <a:gd name="connsiteY192" fmla="*/ 2368446 h 4555845"/>
                <a:gd name="connsiteX193" fmla="*/ 2113613 w 5713252"/>
                <a:gd name="connsiteY193" fmla="*/ 2405922 h 4555845"/>
                <a:gd name="connsiteX194" fmla="*/ 2031168 w 5713252"/>
                <a:gd name="connsiteY194" fmla="*/ 2495863 h 4555845"/>
                <a:gd name="connsiteX195" fmla="*/ 1881266 w 5713252"/>
                <a:gd name="connsiteY195" fmla="*/ 2488368 h 4555845"/>
                <a:gd name="connsiteX196" fmla="*/ 1896256 w 5713252"/>
                <a:gd name="connsiteY196" fmla="*/ 2548328 h 4555845"/>
                <a:gd name="connsiteX197" fmla="*/ 1971207 w 5713252"/>
                <a:gd name="connsiteY197" fmla="*/ 2600794 h 4555845"/>
                <a:gd name="connsiteX198" fmla="*/ 2083633 w 5713252"/>
                <a:gd name="connsiteY198" fmla="*/ 2720715 h 4555845"/>
                <a:gd name="connsiteX199" fmla="*/ 2016177 w 5713252"/>
                <a:gd name="connsiteY199" fmla="*/ 2915587 h 4555845"/>
                <a:gd name="connsiteX200" fmla="*/ 2121108 w 5713252"/>
                <a:gd name="connsiteY200" fmla="*/ 2960558 h 4555845"/>
                <a:gd name="connsiteX201" fmla="*/ 1986197 w 5713252"/>
                <a:gd name="connsiteY201" fmla="*/ 3065489 h 4555845"/>
                <a:gd name="connsiteX202" fmla="*/ 1828800 w 5713252"/>
                <a:gd name="connsiteY202" fmla="*/ 3020519 h 4555845"/>
                <a:gd name="connsiteX203" fmla="*/ 1701384 w 5713252"/>
                <a:gd name="connsiteY203" fmla="*/ 3125450 h 4555845"/>
                <a:gd name="connsiteX204" fmla="*/ 1566472 w 5713252"/>
                <a:gd name="connsiteY204" fmla="*/ 3125450 h 4555845"/>
                <a:gd name="connsiteX205" fmla="*/ 1461541 w 5713252"/>
                <a:gd name="connsiteY205" fmla="*/ 3162925 h 4555845"/>
                <a:gd name="connsiteX206" fmla="*/ 1364105 w 5713252"/>
                <a:gd name="connsiteY206" fmla="*/ 3102964 h 4555845"/>
                <a:gd name="connsiteX207" fmla="*/ 1514007 w 5713252"/>
                <a:gd name="connsiteY207" fmla="*/ 2983043 h 4555845"/>
                <a:gd name="connsiteX208" fmla="*/ 1371600 w 5713252"/>
                <a:gd name="connsiteY208" fmla="*/ 2885607 h 4555845"/>
                <a:gd name="connsiteX209" fmla="*/ 1454046 w 5713252"/>
                <a:gd name="connsiteY209" fmla="*/ 2743200 h 4555845"/>
                <a:gd name="connsiteX210" fmla="*/ 1424066 w 5713252"/>
                <a:gd name="connsiteY210" fmla="*/ 2728210 h 4555845"/>
                <a:gd name="connsiteX211" fmla="*/ 1484027 w 5713252"/>
                <a:gd name="connsiteY211" fmla="*/ 2698230 h 4555845"/>
                <a:gd name="connsiteX212" fmla="*/ 1379095 w 5713252"/>
                <a:gd name="connsiteY212" fmla="*/ 2570814 h 4555845"/>
                <a:gd name="connsiteX213" fmla="*/ 1304145 w 5713252"/>
                <a:gd name="connsiteY213" fmla="*/ 2580089 h 4555845"/>
                <a:gd name="connsiteX214" fmla="*/ 1169233 w 5713252"/>
                <a:gd name="connsiteY214" fmla="*/ 2480873 h 4555845"/>
                <a:gd name="connsiteX215" fmla="*/ 1079292 w 5713252"/>
                <a:gd name="connsiteY215" fmla="*/ 2396772 h 4555845"/>
                <a:gd name="connsiteX216" fmla="*/ 1002062 w 5713252"/>
                <a:gd name="connsiteY216" fmla="*/ 2443397 h 4555845"/>
                <a:gd name="connsiteX217" fmla="*/ 1049187 w 5713252"/>
                <a:gd name="connsiteY217" fmla="*/ 2500953 h 4555845"/>
                <a:gd name="connsiteX218" fmla="*/ 974361 w 5713252"/>
                <a:gd name="connsiteY218" fmla="*/ 2555823 h 4555845"/>
                <a:gd name="connsiteX219" fmla="*/ 610912 w 5713252"/>
                <a:gd name="connsiteY219" fmla="*/ 2726055 h 4555845"/>
                <a:gd name="connsiteX220" fmla="*/ 359764 w 5713252"/>
                <a:gd name="connsiteY220" fmla="*/ 2735705 h 4555845"/>
                <a:gd name="connsiteX221" fmla="*/ 359764 w 5713252"/>
                <a:gd name="connsiteY221" fmla="*/ 2653260 h 4555845"/>
                <a:gd name="connsiteX222" fmla="*/ 397240 w 5713252"/>
                <a:gd name="connsiteY222" fmla="*/ 2480873 h 4555845"/>
                <a:gd name="connsiteX223" fmla="*/ 352269 w 5713252"/>
                <a:gd name="connsiteY223" fmla="*/ 2368446 h 4555845"/>
                <a:gd name="connsiteX224" fmla="*/ 254833 w 5713252"/>
                <a:gd name="connsiteY224" fmla="*/ 2353456 h 4555845"/>
                <a:gd name="connsiteX225" fmla="*/ 22486 w 5713252"/>
                <a:gd name="connsiteY225" fmla="*/ 2330971 h 4555845"/>
                <a:gd name="connsiteX226" fmla="*/ 14990 w 5713252"/>
                <a:gd name="connsiteY226" fmla="*/ 2196060 h 4555845"/>
                <a:gd name="connsiteX227" fmla="*/ 74951 w 5713252"/>
                <a:gd name="connsiteY227" fmla="*/ 2166079 h 4555845"/>
                <a:gd name="connsiteX228" fmla="*/ 44971 w 5713252"/>
                <a:gd name="connsiteY228" fmla="*/ 2053653 h 4555845"/>
                <a:gd name="connsiteX229" fmla="*/ 138722 w 5713252"/>
                <a:gd name="connsiteY229" fmla="*/ 2014522 h 4555845"/>
                <a:gd name="connsiteX230" fmla="*/ 434715 w 5713252"/>
                <a:gd name="connsiteY230" fmla="*/ 2053653 h 4555845"/>
                <a:gd name="connsiteX231" fmla="*/ 522626 w 5713252"/>
                <a:gd name="connsiteY231" fmla="*/ 1723744 h 4555845"/>
                <a:gd name="connsiteX232" fmla="*/ 667063 w 5713252"/>
                <a:gd name="connsiteY232" fmla="*/ 1454046 h 4555845"/>
                <a:gd name="connsiteX233" fmla="*/ 667063 w 5713252"/>
                <a:gd name="connsiteY233" fmla="*/ 1214204 h 4555845"/>
                <a:gd name="connsiteX234" fmla="*/ 727023 w 5713252"/>
                <a:gd name="connsiteY234" fmla="*/ 1139253 h 4555845"/>
                <a:gd name="connsiteX235" fmla="*/ 728928 w 5713252"/>
                <a:gd name="connsiteY235" fmla="*/ 1025296 h 4555845"/>
                <a:gd name="connsiteX236" fmla="*/ 801724 w 5713252"/>
                <a:gd name="connsiteY236" fmla="*/ 897880 h 4555845"/>
                <a:gd name="connsiteX237" fmla="*/ 750258 w 5713252"/>
                <a:gd name="connsiteY237" fmla="*/ 873240 h 4555845"/>
                <a:gd name="connsiteX238" fmla="*/ 740733 w 5713252"/>
                <a:gd name="connsiteY238" fmla="*/ 838950 h 4555845"/>
                <a:gd name="connsiteX239" fmla="*/ 681678 w 5713252"/>
                <a:gd name="connsiteY239" fmla="*/ 852785 h 4555845"/>
                <a:gd name="connsiteX240" fmla="*/ 517161 w 5713252"/>
                <a:gd name="connsiteY240" fmla="*/ 831955 h 4555845"/>
                <a:gd name="connsiteX241" fmla="*/ 601512 w 5713252"/>
                <a:gd name="connsiteY241" fmla="*/ 552981 h 4555845"/>
                <a:gd name="connsiteX242" fmla="*/ 646357 w 5713252"/>
                <a:gd name="connsiteY242" fmla="*/ 556666 h 4555845"/>
                <a:gd name="connsiteX243" fmla="*/ 719528 w 5713252"/>
                <a:gd name="connsiteY243" fmla="*/ 496706 h 4555845"/>
                <a:gd name="connsiteX244" fmla="*/ 659942 w 5713252"/>
                <a:gd name="connsiteY244" fmla="*/ 440305 h 4555845"/>
                <a:gd name="connsiteX245" fmla="*/ 959371 w 5713252"/>
                <a:gd name="connsiteY245" fmla="*/ 269823 h 4555845"/>
                <a:gd name="connsiteX246" fmla="*/ 1154243 w 5713252"/>
                <a:gd name="connsiteY246" fmla="*/ 305269 h 4555845"/>
                <a:gd name="connsiteX247" fmla="*/ 1424066 w 5713252"/>
                <a:gd name="connsiteY247" fmla="*/ 269823 h 4555845"/>
                <a:gd name="connsiteX248" fmla="*/ 1733269 w 5713252"/>
                <a:gd name="connsiteY248" fmla="*/ 281378 h 4555845"/>
                <a:gd name="connsiteX249" fmla="*/ 1753849 w 5713252"/>
                <a:gd name="connsiteY249" fmla="*/ 374755 h 4555845"/>
                <a:gd name="connsiteX250" fmla="*/ 1802380 w 5713252"/>
                <a:gd name="connsiteY250" fmla="*/ 391900 h 4555845"/>
                <a:gd name="connsiteX251" fmla="*/ 1873771 w 5713252"/>
                <a:gd name="connsiteY251" fmla="*/ 547141 h 4555845"/>
                <a:gd name="connsiteX252" fmla="*/ 1746354 w 5713252"/>
                <a:gd name="connsiteY252" fmla="*/ 667063 h 4555845"/>
                <a:gd name="connsiteX253" fmla="*/ 1798820 w 5713252"/>
                <a:gd name="connsiteY253" fmla="*/ 727023 h 4555845"/>
                <a:gd name="connsiteX254" fmla="*/ 1843790 w 5713252"/>
                <a:gd name="connsiteY254" fmla="*/ 734519 h 4555845"/>
                <a:gd name="connsiteX255" fmla="*/ 1858781 w 5713252"/>
                <a:gd name="connsiteY255" fmla="*/ 786984 h 4555845"/>
                <a:gd name="connsiteX256" fmla="*/ 1963337 w 5713252"/>
                <a:gd name="connsiteY256" fmla="*/ 831955 h 4555845"/>
                <a:gd name="connsiteX257" fmla="*/ 2026608 w 5713252"/>
                <a:gd name="connsiteY257" fmla="*/ 751320 h 4555845"/>
                <a:gd name="connsiteX258" fmla="*/ 2045408 w 5713252"/>
                <a:gd name="connsiteY258" fmla="*/ 621967 h 4555845"/>
                <a:gd name="connsiteX259" fmla="*/ 1959652 w 5713252"/>
                <a:gd name="connsiteY259" fmla="*/ 597577 h 4555845"/>
                <a:gd name="connsiteX260" fmla="*/ 2010462 w 5713252"/>
                <a:gd name="connsiteY260" fmla="*/ 481091 h 4555845"/>
                <a:gd name="connsiteX261" fmla="*/ 2093533 w 5713252"/>
                <a:gd name="connsiteY261" fmla="*/ 466476 h 4555845"/>
                <a:gd name="connsiteX262" fmla="*/ 2119328 w 5713252"/>
                <a:gd name="connsiteY262" fmla="*/ 513476 h 4555845"/>
                <a:gd name="connsiteX263" fmla="*/ 2308486 w 5713252"/>
                <a:gd name="connsiteY263" fmla="*/ 584617 h 4555845"/>
                <a:gd name="connsiteX264" fmla="*/ 2241030 w 5713252"/>
                <a:gd name="connsiteY264" fmla="*/ 712033 h 4555845"/>
                <a:gd name="connsiteX265" fmla="*/ 2249493 w 5713252"/>
                <a:gd name="connsiteY265" fmla="*/ 823710 h 4555845"/>
                <a:gd name="connsiteX266" fmla="*/ 2233535 w 5713252"/>
                <a:gd name="connsiteY266" fmla="*/ 895226 h 4555845"/>
                <a:gd name="connsiteX267" fmla="*/ 2276725 w 5713252"/>
                <a:gd name="connsiteY267" fmla="*/ 881766 h 4555845"/>
                <a:gd name="connsiteX268" fmla="*/ 2287905 w 5713252"/>
                <a:gd name="connsiteY268" fmla="*/ 709878 h 4555845"/>
                <a:gd name="connsiteX269" fmla="*/ 2355611 w 5713252"/>
                <a:gd name="connsiteY269" fmla="*/ 612817 h 4555845"/>
                <a:gd name="connsiteX270" fmla="*/ 2323476 w 5713252"/>
                <a:gd name="connsiteY270" fmla="*/ 502171 h 4555845"/>
                <a:gd name="connsiteX271" fmla="*/ 2271010 w 5713252"/>
                <a:gd name="connsiteY271" fmla="*/ 352269 h 4555845"/>
                <a:gd name="connsiteX272" fmla="*/ 2488368 w 5713252"/>
                <a:gd name="connsiteY272" fmla="*/ 0 h 4555845"/>
                <a:gd name="connsiteX0" fmla="*/ 2235236 w 5713252"/>
                <a:gd name="connsiteY0" fmla="*/ 1128449 h 4555845"/>
                <a:gd name="connsiteX1" fmla="*/ 2177103 w 5713252"/>
                <a:gd name="connsiteY1" fmla="*/ 1147558 h 4555845"/>
                <a:gd name="connsiteX2" fmla="*/ 2192343 w 5713252"/>
                <a:gd name="connsiteY2" fmla="*/ 1227568 h 4555845"/>
                <a:gd name="connsiteX3" fmla="*/ 2287593 w 5713252"/>
                <a:gd name="connsiteY3" fmla="*/ 1237093 h 4555845"/>
                <a:gd name="connsiteX4" fmla="*/ 2325693 w 5713252"/>
                <a:gd name="connsiteY4" fmla="*/ 1288528 h 4555845"/>
                <a:gd name="connsiteX5" fmla="*/ 2380938 w 5713252"/>
                <a:gd name="connsiteY5" fmla="*/ 1332343 h 4555845"/>
                <a:gd name="connsiteX6" fmla="*/ 2417133 w 5713252"/>
                <a:gd name="connsiteY6" fmla="*/ 1418068 h 4555845"/>
                <a:gd name="connsiteX7" fmla="*/ 2489523 w 5713252"/>
                <a:gd name="connsiteY7" fmla="*/ 1418068 h 4555845"/>
                <a:gd name="connsiteX8" fmla="*/ 2489523 w 5713252"/>
                <a:gd name="connsiteY8" fmla="*/ 1505698 h 4555845"/>
                <a:gd name="connsiteX9" fmla="*/ 2548578 w 5713252"/>
                <a:gd name="connsiteY9" fmla="*/ 1515223 h 4555845"/>
                <a:gd name="connsiteX10" fmla="*/ 2676213 w 5713252"/>
                <a:gd name="connsiteY10" fmla="*/ 1517128 h 4555845"/>
                <a:gd name="connsiteX11" fmla="*/ 2729553 w 5713252"/>
                <a:gd name="connsiteY11" fmla="*/ 1505698 h 4555845"/>
                <a:gd name="connsiteX12" fmla="*/ 2760033 w 5713252"/>
                <a:gd name="connsiteY12" fmla="*/ 1486648 h 4555845"/>
                <a:gd name="connsiteX13" fmla="*/ 2792418 w 5713252"/>
                <a:gd name="connsiteY13" fmla="*/ 1486648 h 4555845"/>
                <a:gd name="connsiteX14" fmla="*/ 2807658 w 5713252"/>
                <a:gd name="connsiteY14" fmla="*/ 1421878 h 4555845"/>
                <a:gd name="connsiteX15" fmla="*/ 2792418 w 5713252"/>
                <a:gd name="connsiteY15" fmla="*/ 1338058 h 4555845"/>
                <a:gd name="connsiteX16" fmla="*/ 2800038 w 5713252"/>
                <a:gd name="connsiteY16" fmla="*/ 1305673 h 4555845"/>
                <a:gd name="connsiteX17" fmla="*/ 2727648 w 5713252"/>
                <a:gd name="connsiteY17" fmla="*/ 1271383 h 4555845"/>
                <a:gd name="connsiteX18" fmla="*/ 2651448 w 5713252"/>
                <a:gd name="connsiteY18" fmla="*/ 1279003 h 4555845"/>
                <a:gd name="connsiteX19" fmla="*/ 2611443 w 5713252"/>
                <a:gd name="connsiteY19" fmla="*/ 1248523 h 4555845"/>
                <a:gd name="connsiteX20" fmla="*/ 2514288 w 5713252"/>
                <a:gd name="connsiteY20" fmla="*/ 1254238 h 4555845"/>
                <a:gd name="connsiteX21" fmla="*/ 2451423 w 5713252"/>
                <a:gd name="connsiteY21" fmla="*/ 1225663 h 4555845"/>
                <a:gd name="connsiteX22" fmla="*/ 2424753 w 5713252"/>
                <a:gd name="connsiteY22" fmla="*/ 1212328 h 4555845"/>
                <a:gd name="connsiteX23" fmla="*/ 2396178 w 5713252"/>
                <a:gd name="connsiteY23" fmla="*/ 1212328 h 4555845"/>
                <a:gd name="connsiteX24" fmla="*/ 2369508 w 5713252"/>
                <a:gd name="connsiteY24" fmla="*/ 1168513 h 4555845"/>
                <a:gd name="connsiteX25" fmla="*/ 2325693 w 5713252"/>
                <a:gd name="connsiteY25" fmla="*/ 1158988 h 4555845"/>
                <a:gd name="connsiteX26" fmla="*/ 2262828 w 5713252"/>
                <a:gd name="connsiteY26" fmla="*/ 1134223 h 4555845"/>
                <a:gd name="connsiteX27" fmla="*/ 2235236 w 5713252"/>
                <a:gd name="connsiteY27" fmla="*/ 1128449 h 4555845"/>
                <a:gd name="connsiteX28" fmla="*/ 4141018 w 5713252"/>
                <a:gd name="connsiteY28" fmla="*/ 938095 h 4555845"/>
                <a:gd name="connsiteX29" fmla="*/ 4187582 w 5713252"/>
                <a:gd name="connsiteY29" fmla="*/ 950067 h 4555845"/>
                <a:gd name="connsiteX30" fmla="*/ 4175136 w 5713252"/>
                <a:gd name="connsiteY30" fmla="*/ 952556 h 4555845"/>
                <a:gd name="connsiteX31" fmla="*/ 4141018 w 5713252"/>
                <a:gd name="connsiteY31" fmla="*/ 938095 h 4555845"/>
                <a:gd name="connsiteX32" fmla="*/ 4242988 w 5713252"/>
                <a:gd name="connsiteY32" fmla="*/ 901267 h 4555845"/>
                <a:gd name="connsiteX33" fmla="*/ 4192364 w 5713252"/>
                <a:gd name="connsiteY33" fmla="*/ 951481 h 4555845"/>
                <a:gd name="connsiteX34" fmla="*/ 4242988 w 5713252"/>
                <a:gd name="connsiteY34" fmla="*/ 901267 h 4555845"/>
                <a:gd name="connsiteX35" fmla="*/ 4278733 w 5713252"/>
                <a:gd name="connsiteY35" fmla="*/ 878695 h 4555845"/>
                <a:gd name="connsiteX36" fmla="*/ 4264994 w 5713252"/>
                <a:gd name="connsiteY36" fmla="*/ 882066 h 4555845"/>
                <a:gd name="connsiteX37" fmla="*/ 4279950 w 5713252"/>
                <a:gd name="connsiteY37" fmla="*/ 878873 h 4555845"/>
                <a:gd name="connsiteX38" fmla="*/ 4278733 w 5713252"/>
                <a:gd name="connsiteY38" fmla="*/ 878695 h 4555845"/>
                <a:gd name="connsiteX39" fmla="*/ 3830526 w 5713252"/>
                <a:gd name="connsiteY39" fmla="*/ 837925 h 4555845"/>
                <a:gd name="connsiteX40" fmla="*/ 3832045 w 5713252"/>
                <a:gd name="connsiteY40" fmla="*/ 838763 h 4555845"/>
                <a:gd name="connsiteX41" fmla="*/ 3837244 w 5713252"/>
                <a:gd name="connsiteY41" fmla="*/ 841876 h 4555845"/>
                <a:gd name="connsiteX42" fmla="*/ 3856285 w 5713252"/>
                <a:gd name="connsiteY42" fmla="*/ 846526 h 4555845"/>
                <a:gd name="connsiteX43" fmla="*/ 3830526 w 5713252"/>
                <a:gd name="connsiteY43" fmla="*/ 837925 h 4555845"/>
                <a:gd name="connsiteX44" fmla="*/ 3879794 w 5713252"/>
                <a:gd name="connsiteY44" fmla="*/ 836491 h 4555845"/>
                <a:gd name="connsiteX45" fmla="*/ 3879130 w 5713252"/>
                <a:gd name="connsiteY45" fmla="*/ 841718 h 4555845"/>
                <a:gd name="connsiteX46" fmla="*/ 3874833 w 5713252"/>
                <a:gd name="connsiteY46" fmla="*/ 848139 h 4555845"/>
                <a:gd name="connsiteX47" fmla="*/ 3875527 w 5713252"/>
                <a:gd name="connsiteY47" fmla="*/ 848199 h 4555845"/>
                <a:gd name="connsiteX48" fmla="*/ 3879794 w 5713252"/>
                <a:gd name="connsiteY48" fmla="*/ 836491 h 4555845"/>
                <a:gd name="connsiteX49" fmla="*/ 2488368 w 5713252"/>
                <a:gd name="connsiteY49" fmla="*/ 0 h 4555845"/>
                <a:gd name="connsiteX50" fmla="*/ 2519580 w 5713252"/>
                <a:gd name="connsiteY50" fmla="*/ 20035 h 4555845"/>
                <a:gd name="connsiteX51" fmla="*/ 2541083 w 5713252"/>
                <a:gd name="connsiteY51" fmla="*/ 29980 h 4555845"/>
                <a:gd name="connsiteX52" fmla="*/ 2758190 w 5713252"/>
                <a:gd name="connsiteY52" fmla="*/ 127417 h 4555845"/>
                <a:gd name="connsiteX53" fmla="*/ 3020518 w 5713252"/>
                <a:gd name="connsiteY53" fmla="*/ 102902 h 4555845"/>
                <a:gd name="connsiteX54" fmla="*/ 3185410 w 5713252"/>
                <a:gd name="connsiteY54" fmla="*/ 104932 h 4555845"/>
                <a:gd name="connsiteX55" fmla="*/ 3280816 w 5713252"/>
                <a:gd name="connsiteY55" fmla="*/ 193217 h 4555845"/>
                <a:gd name="connsiteX56" fmla="*/ 3493458 w 5713252"/>
                <a:gd name="connsiteY56" fmla="*/ 536055 h 4555845"/>
                <a:gd name="connsiteX57" fmla="*/ 3745605 w 5713252"/>
                <a:gd name="connsiteY57" fmla="*/ 700478 h 4555845"/>
                <a:gd name="connsiteX58" fmla="*/ 3749328 w 5713252"/>
                <a:gd name="connsiteY58" fmla="*/ 701573 h 4555845"/>
                <a:gd name="connsiteX59" fmla="*/ 3756994 w 5713252"/>
                <a:gd name="connsiteY59" fmla="*/ 738132 h 4555845"/>
                <a:gd name="connsiteX60" fmla="*/ 3775760 w 5713252"/>
                <a:gd name="connsiteY60" fmla="*/ 770811 h 4555845"/>
                <a:gd name="connsiteX61" fmla="*/ 3752363 w 5713252"/>
                <a:gd name="connsiteY61" fmla="*/ 702466 h 4555845"/>
                <a:gd name="connsiteX62" fmla="*/ 3753480 w 5713252"/>
                <a:gd name="connsiteY62" fmla="*/ 702781 h 4555845"/>
                <a:gd name="connsiteX63" fmla="*/ 3775951 w 5713252"/>
                <a:gd name="connsiteY63" fmla="*/ 768399 h 4555845"/>
                <a:gd name="connsiteX64" fmla="*/ 3820685 w 5713252"/>
                <a:gd name="connsiteY64" fmla="*/ 828854 h 4555845"/>
                <a:gd name="connsiteX65" fmla="*/ 3830715 w 5713252"/>
                <a:gd name="connsiteY65" fmla="*/ 835512 h 4555845"/>
                <a:gd name="connsiteX66" fmla="*/ 3832236 w 5713252"/>
                <a:gd name="connsiteY66" fmla="*/ 836351 h 4555845"/>
                <a:gd name="connsiteX67" fmla="*/ 3837435 w 5713252"/>
                <a:gd name="connsiteY67" fmla="*/ 839464 h 4555845"/>
                <a:gd name="connsiteX68" fmla="*/ 3875024 w 5713252"/>
                <a:gd name="connsiteY68" fmla="*/ 845727 h 4555845"/>
                <a:gd name="connsiteX69" fmla="*/ 3879321 w 5713252"/>
                <a:gd name="connsiteY69" fmla="*/ 839306 h 4555845"/>
                <a:gd name="connsiteX70" fmla="*/ 3879985 w 5713252"/>
                <a:gd name="connsiteY70" fmla="*/ 834079 h 4555845"/>
                <a:gd name="connsiteX71" fmla="*/ 3888418 w 5713252"/>
                <a:gd name="connsiteY71" fmla="*/ 837320 h 4555845"/>
                <a:gd name="connsiteX72" fmla="*/ 3990018 w 5713252"/>
                <a:gd name="connsiteY72" fmla="*/ 913520 h 4555845"/>
                <a:gd name="connsiteX73" fmla="*/ 4049285 w 5713252"/>
                <a:gd name="connsiteY73" fmla="*/ 854254 h 4555845"/>
                <a:gd name="connsiteX74" fmla="*/ 4104958 w 5713252"/>
                <a:gd name="connsiteY74" fmla="*/ 909631 h 4555845"/>
                <a:gd name="connsiteX75" fmla="*/ 4119891 w 5713252"/>
                <a:gd name="connsiteY75" fmla="*/ 923981 h 4555845"/>
                <a:gd name="connsiteX76" fmla="*/ 4141018 w 5713252"/>
                <a:gd name="connsiteY76" fmla="*/ 938095 h 4555845"/>
                <a:gd name="connsiteX77" fmla="*/ 4133479 w 5713252"/>
                <a:gd name="connsiteY77" fmla="*/ 935598 h 4555845"/>
                <a:gd name="connsiteX78" fmla="*/ 4119700 w 5713252"/>
                <a:gd name="connsiteY78" fmla="*/ 926393 h 4555845"/>
                <a:gd name="connsiteX79" fmla="*/ 4104767 w 5713252"/>
                <a:gd name="connsiteY79" fmla="*/ 912043 h 4555845"/>
                <a:gd name="connsiteX80" fmla="*/ 4125294 w 5713252"/>
                <a:gd name="connsiteY80" fmla="*/ 932866 h 4555845"/>
                <a:gd name="connsiteX81" fmla="*/ 4133479 w 5713252"/>
                <a:gd name="connsiteY81" fmla="*/ 935598 h 4555845"/>
                <a:gd name="connsiteX82" fmla="*/ 4174945 w 5713252"/>
                <a:gd name="connsiteY82" fmla="*/ 954968 h 4555845"/>
                <a:gd name="connsiteX83" fmla="*/ 4192358 w 5713252"/>
                <a:gd name="connsiteY83" fmla="*/ 951485 h 4555845"/>
                <a:gd name="connsiteX84" fmla="*/ 4187582 w 5713252"/>
                <a:gd name="connsiteY84" fmla="*/ 950067 h 4555845"/>
                <a:gd name="connsiteX85" fmla="*/ 4192550 w 5713252"/>
                <a:gd name="connsiteY85" fmla="*/ 949073 h 4555845"/>
                <a:gd name="connsiteX86" fmla="*/ 4265185 w 5713252"/>
                <a:gd name="connsiteY86" fmla="*/ 879654 h 4555845"/>
                <a:gd name="connsiteX87" fmla="*/ 4314421 w 5713252"/>
                <a:gd name="connsiteY87" fmla="*/ 886106 h 4555845"/>
                <a:gd name="connsiteX88" fmla="*/ 4314230 w 5713252"/>
                <a:gd name="connsiteY88" fmla="*/ 888518 h 4555845"/>
                <a:gd name="connsiteX89" fmla="*/ 4304157 w 5713252"/>
                <a:gd name="connsiteY89" fmla="*/ 885492 h 4555845"/>
                <a:gd name="connsiteX90" fmla="*/ 4320027 w 5713252"/>
                <a:gd name="connsiteY90" fmla="*/ 890532 h 4555845"/>
                <a:gd name="connsiteX91" fmla="*/ 4358127 w 5713252"/>
                <a:gd name="connsiteY91" fmla="*/ 890532 h 4555845"/>
                <a:gd name="connsiteX92" fmla="*/ 4696513 w 5713252"/>
                <a:gd name="connsiteY92" fmla="*/ 1017969 h 4555845"/>
                <a:gd name="connsiteX93" fmla="*/ 4817786 w 5713252"/>
                <a:gd name="connsiteY93" fmla="*/ 1035944 h 4555845"/>
                <a:gd name="connsiteX94" fmla="*/ 4973245 w 5713252"/>
                <a:gd name="connsiteY94" fmla="*/ 1131732 h 4555845"/>
                <a:gd name="connsiteX95" fmla="*/ 5076063 w 5713252"/>
                <a:gd name="connsiteY95" fmla="*/ 1067874 h 4555845"/>
                <a:gd name="connsiteX96" fmla="*/ 5261039 w 5713252"/>
                <a:gd name="connsiteY96" fmla="*/ 1278961 h 4555845"/>
                <a:gd name="connsiteX97" fmla="*/ 5387472 w 5713252"/>
                <a:gd name="connsiteY97" fmla="*/ 1353462 h 4555845"/>
                <a:gd name="connsiteX98" fmla="*/ 5411463 w 5713252"/>
                <a:gd name="connsiteY98" fmla="*/ 1403625 h 4555845"/>
                <a:gd name="connsiteX99" fmla="*/ 5525775 w 5713252"/>
                <a:gd name="connsiteY99" fmla="*/ 1540332 h 4555845"/>
                <a:gd name="connsiteX100" fmla="*/ 5674096 w 5713252"/>
                <a:gd name="connsiteY100" fmla="*/ 1522363 h 4555845"/>
                <a:gd name="connsiteX101" fmla="*/ 5713252 w 5713252"/>
                <a:gd name="connsiteY101" fmla="*/ 1537712 h 4555845"/>
                <a:gd name="connsiteX102" fmla="*/ 5713252 w 5713252"/>
                <a:gd name="connsiteY102" fmla="*/ 1728675 h 4555845"/>
                <a:gd name="connsiteX103" fmla="*/ 5464723 w 5713252"/>
                <a:gd name="connsiteY103" fmla="*/ 1848374 h 4555845"/>
                <a:gd name="connsiteX104" fmla="*/ 5380286 w 5713252"/>
                <a:gd name="connsiteY104" fmla="*/ 1801010 h 4555845"/>
                <a:gd name="connsiteX105" fmla="*/ 5131419 w 5713252"/>
                <a:gd name="connsiteY105" fmla="*/ 1782546 h 4555845"/>
                <a:gd name="connsiteX106" fmla="*/ 5051781 w 5713252"/>
                <a:gd name="connsiteY106" fmla="*/ 1861861 h 4555845"/>
                <a:gd name="connsiteX107" fmla="*/ 4852687 w 5713252"/>
                <a:gd name="connsiteY107" fmla="*/ 1887551 h 4555845"/>
                <a:gd name="connsiteX108" fmla="*/ 4831355 w 5713252"/>
                <a:gd name="connsiteY108" fmla="*/ 1951774 h 4555845"/>
                <a:gd name="connsiteX109" fmla="*/ 4844865 w 5713252"/>
                <a:gd name="connsiteY109" fmla="*/ 2031893 h 4555845"/>
                <a:gd name="connsiteX110" fmla="*/ 4870108 w 5713252"/>
                <a:gd name="connsiteY110" fmla="*/ 2109281 h 4555845"/>
                <a:gd name="connsiteX111" fmla="*/ 4914904 w 5713252"/>
                <a:gd name="connsiteY111" fmla="*/ 2114579 h 4555845"/>
                <a:gd name="connsiteX112" fmla="*/ 5020850 w 5713252"/>
                <a:gd name="connsiteY112" fmla="*/ 2291194 h 4555845"/>
                <a:gd name="connsiteX113" fmla="*/ 5082356 w 5713252"/>
                <a:gd name="connsiteY113" fmla="*/ 2269678 h 4555845"/>
                <a:gd name="connsiteX114" fmla="*/ 5038982 w 5713252"/>
                <a:gd name="connsiteY114" fmla="*/ 2391382 h 4555845"/>
                <a:gd name="connsiteX115" fmla="*/ 5115775 w 5713252"/>
                <a:gd name="connsiteY115" fmla="*/ 2484827 h 4555845"/>
                <a:gd name="connsiteX116" fmla="*/ 5022450 w 5713252"/>
                <a:gd name="connsiteY116" fmla="*/ 2515654 h 4555845"/>
                <a:gd name="connsiteX117" fmla="*/ 5179770 w 5713252"/>
                <a:gd name="connsiteY117" fmla="*/ 2716030 h 4555845"/>
                <a:gd name="connsiteX118" fmla="*/ 5087333 w 5713252"/>
                <a:gd name="connsiteY118" fmla="*/ 2780253 h 4555845"/>
                <a:gd name="connsiteX119" fmla="*/ 5187769 w 5713252"/>
                <a:gd name="connsiteY119" fmla="*/ 2960239 h 4555845"/>
                <a:gd name="connsiteX120" fmla="*/ 5108665 w 5713252"/>
                <a:gd name="connsiteY120" fmla="*/ 3030723 h 4555845"/>
                <a:gd name="connsiteX121" fmla="*/ 5152927 w 5713252"/>
                <a:gd name="connsiteY121" fmla="*/ 3089809 h 4555845"/>
                <a:gd name="connsiteX122" fmla="*/ 5016229 w 5713252"/>
                <a:gd name="connsiteY122" fmla="*/ 3178437 h 4555845"/>
                <a:gd name="connsiteX123" fmla="*/ 5031161 w 5713252"/>
                <a:gd name="connsiteY123" fmla="*/ 3253257 h 4555845"/>
                <a:gd name="connsiteX124" fmla="*/ 4681680 w 5713252"/>
                <a:gd name="connsiteY124" fmla="*/ 3290506 h 4555845"/>
                <a:gd name="connsiteX125" fmla="*/ 4625684 w 5713252"/>
                <a:gd name="connsiteY125" fmla="*/ 3335303 h 4555845"/>
                <a:gd name="connsiteX126" fmla="*/ 4549246 w 5713252"/>
                <a:gd name="connsiteY126" fmla="*/ 3349110 h 4555845"/>
                <a:gd name="connsiteX127" fmla="*/ 4638483 w 5713252"/>
                <a:gd name="connsiteY127" fmla="*/ 3407553 h 4555845"/>
                <a:gd name="connsiteX128" fmla="*/ 4610930 w 5713252"/>
                <a:gd name="connsiteY128" fmla="*/ 3461019 h 4555845"/>
                <a:gd name="connsiteX129" fmla="*/ 4639372 w 5713252"/>
                <a:gd name="connsiteY129" fmla="*/ 3531664 h 4555845"/>
                <a:gd name="connsiteX130" fmla="*/ 4572889 w 5713252"/>
                <a:gd name="connsiteY130" fmla="*/ 3586575 h 4555845"/>
                <a:gd name="connsiteX131" fmla="*/ 4541247 w 5713252"/>
                <a:gd name="connsiteY131" fmla="*/ 3680020 h 4555845"/>
                <a:gd name="connsiteX132" fmla="*/ 4562578 w 5713252"/>
                <a:gd name="connsiteY132" fmla="*/ 3757409 h 4555845"/>
                <a:gd name="connsiteX133" fmla="*/ 4633684 w 5713252"/>
                <a:gd name="connsiteY133" fmla="*/ 3830142 h 4555845"/>
                <a:gd name="connsiteX134" fmla="*/ 4696256 w 5713252"/>
                <a:gd name="connsiteY134" fmla="*/ 3974804 h 4555845"/>
                <a:gd name="connsiteX135" fmla="*/ 4612064 w 5713252"/>
                <a:gd name="connsiteY135" fmla="*/ 4056173 h 4555845"/>
                <a:gd name="connsiteX136" fmla="*/ 4617763 w 5713252"/>
                <a:gd name="connsiteY136" fmla="*/ 4137577 h 4555845"/>
                <a:gd name="connsiteX137" fmla="*/ 4571541 w 5713252"/>
                <a:gd name="connsiteY137" fmla="*/ 4128271 h 4555845"/>
                <a:gd name="connsiteX138" fmla="*/ 4478282 w 5713252"/>
                <a:gd name="connsiteY138" fmla="*/ 4150323 h 4555845"/>
                <a:gd name="connsiteX139" fmla="*/ 4361053 w 5713252"/>
                <a:gd name="connsiteY139" fmla="*/ 4090267 h 4555845"/>
                <a:gd name="connsiteX140" fmla="*/ 4287243 w 5713252"/>
                <a:gd name="connsiteY140" fmla="*/ 4090267 h 4555845"/>
                <a:gd name="connsiteX141" fmla="*/ 4261192 w 5713252"/>
                <a:gd name="connsiteY141" fmla="*/ 4180351 h 4555845"/>
                <a:gd name="connsiteX142" fmla="*/ 4170014 w 5713252"/>
                <a:gd name="connsiteY142" fmla="*/ 4259174 h 4555845"/>
                <a:gd name="connsiteX143" fmla="*/ 4109229 w 5713252"/>
                <a:gd name="connsiteY143" fmla="*/ 4296709 h 4555845"/>
                <a:gd name="connsiteX144" fmla="*/ 4061469 w 5713252"/>
                <a:gd name="connsiteY144" fmla="*/ 4270435 h 4555845"/>
                <a:gd name="connsiteX145" fmla="*/ 4009367 w 5713252"/>
                <a:gd name="connsiteY145" fmla="*/ 4356765 h 4555845"/>
                <a:gd name="connsiteX146" fmla="*/ 3850348 w 5713252"/>
                <a:gd name="connsiteY146" fmla="*/ 4372543 h 4555845"/>
                <a:gd name="connsiteX147" fmla="*/ 3735225 w 5713252"/>
                <a:gd name="connsiteY147" fmla="*/ 4432838 h 4555845"/>
                <a:gd name="connsiteX148" fmla="*/ 3735084 w 5713252"/>
                <a:gd name="connsiteY148" fmla="*/ 4432353 h 4555845"/>
                <a:gd name="connsiteX149" fmla="*/ 3693646 w 5713252"/>
                <a:gd name="connsiteY149" fmla="*/ 4367523 h 4555845"/>
                <a:gd name="connsiteX150" fmla="*/ 3645814 w 5713252"/>
                <a:gd name="connsiteY150" fmla="*/ 4423831 h 4555845"/>
                <a:gd name="connsiteX151" fmla="*/ 3616409 w 5713252"/>
                <a:gd name="connsiteY151" fmla="*/ 4388262 h 4555845"/>
                <a:gd name="connsiteX152" fmla="*/ 3591721 w 5713252"/>
                <a:gd name="connsiteY152" fmla="*/ 4390273 h 4555845"/>
                <a:gd name="connsiteX153" fmla="*/ 3567805 w 5713252"/>
                <a:gd name="connsiteY153" fmla="*/ 4406361 h 4555845"/>
                <a:gd name="connsiteX154" fmla="*/ 3457482 w 5713252"/>
                <a:gd name="connsiteY154" fmla="*/ 4453284 h 4555845"/>
                <a:gd name="connsiteX155" fmla="*/ 3523917 w 5713252"/>
                <a:gd name="connsiteY155" fmla="*/ 4525721 h 4555845"/>
                <a:gd name="connsiteX156" fmla="*/ 3522287 w 5713252"/>
                <a:gd name="connsiteY156" fmla="*/ 4555845 h 4555845"/>
                <a:gd name="connsiteX157" fmla="*/ 3338671 w 5713252"/>
                <a:gd name="connsiteY157" fmla="*/ 4510263 h 4555845"/>
                <a:gd name="connsiteX158" fmla="*/ 3275409 w 5713252"/>
                <a:gd name="connsiteY158" fmla="*/ 4423790 h 4555845"/>
                <a:gd name="connsiteX159" fmla="*/ 3389590 w 5713252"/>
                <a:gd name="connsiteY159" fmla="*/ 4344691 h 4555845"/>
                <a:gd name="connsiteX160" fmla="*/ 3337128 w 5713252"/>
                <a:gd name="connsiteY160" fmla="*/ 4181130 h 4555845"/>
                <a:gd name="connsiteX161" fmla="*/ 3367216 w 5713252"/>
                <a:gd name="connsiteY161" fmla="*/ 4119459 h 4555845"/>
                <a:gd name="connsiteX162" fmla="*/ 3445909 w 5713252"/>
                <a:gd name="connsiteY162" fmla="*/ 4071865 h 4555845"/>
                <a:gd name="connsiteX163" fmla="*/ 3359502 w 5713252"/>
                <a:gd name="connsiteY163" fmla="*/ 3971986 h 4555845"/>
                <a:gd name="connsiteX164" fmla="*/ 3247722 w 5713252"/>
                <a:gd name="connsiteY164" fmla="*/ 3981411 h 4555845"/>
                <a:gd name="connsiteX165" fmla="*/ 3198259 w 5713252"/>
                <a:gd name="connsiteY165" fmla="*/ 3919029 h 4555845"/>
                <a:gd name="connsiteX166" fmla="*/ 3117252 w 5713252"/>
                <a:gd name="connsiteY166" fmla="*/ 3943832 h 4555845"/>
                <a:gd name="connsiteX167" fmla="*/ 3091396 w 5713252"/>
                <a:gd name="connsiteY167" fmla="*/ 3954445 h 4555845"/>
                <a:gd name="connsiteX168" fmla="*/ 3087974 w 5713252"/>
                <a:gd name="connsiteY168" fmla="*/ 3919928 h 4555845"/>
                <a:gd name="connsiteX169" fmla="*/ 3095469 w 5713252"/>
                <a:gd name="connsiteY169" fmla="*/ 3777522 h 4555845"/>
                <a:gd name="connsiteX170" fmla="*/ 3185410 w 5713252"/>
                <a:gd name="connsiteY170" fmla="*/ 3687581 h 4555845"/>
                <a:gd name="connsiteX171" fmla="*/ 3147935 w 5713252"/>
                <a:gd name="connsiteY171" fmla="*/ 3620125 h 4555845"/>
                <a:gd name="connsiteX172" fmla="*/ 3200400 w 5713252"/>
                <a:gd name="connsiteY172" fmla="*/ 3590145 h 4555845"/>
                <a:gd name="connsiteX173" fmla="*/ 3035508 w 5713252"/>
                <a:gd name="connsiteY173" fmla="*/ 3590145 h 4555845"/>
                <a:gd name="connsiteX174" fmla="*/ 3072984 w 5713252"/>
                <a:gd name="connsiteY174" fmla="*/ 3522689 h 4555845"/>
                <a:gd name="connsiteX175" fmla="*/ 3005528 w 5713252"/>
                <a:gd name="connsiteY175" fmla="*/ 3447738 h 4555845"/>
                <a:gd name="connsiteX176" fmla="*/ 2983043 w 5713252"/>
                <a:gd name="connsiteY176" fmla="*/ 3387778 h 4555845"/>
                <a:gd name="connsiteX177" fmla="*/ 2870617 w 5713252"/>
                <a:gd name="connsiteY177" fmla="*/ 3387778 h 4555845"/>
                <a:gd name="connsiteX178" fmla="*/ 2900597 w 5713252"/>
                <a:gd name="connsiteY178" fmla="*/ 3207896 h 4555845"/>
                <a:gd name="connsiteX179" fmla="*/ 2848131 w 5713252"/>
                <a:gd name="connsiteY179" fmla="*/ 3155430 h 4555845"/>
                <a:gd name="connsiteX180" fmla="*/ 2863122 w 5713252"/>
                <a:gd name="connsiteY180" fmla="*/ 3095469 h 4555845"/>
                <a:gd name="connsiteX181" fmla="*/ 2698230 w 5713252"/>
                <a:gd name="connsiteY181" fmla="*/ 3065489 h 4555845"/>
                <a:gd name="connsiteX182" fmla="*/ 2683240 w 5713252"/>
                <a:gd name="connsiteY182" fmla="*/ 2990538 h 4555845"/>
                <a:gd name="connsiteX183" fmla="*/ 2728210 w 5713252"/>
                <a:gd name="connsiteY183" fmla="*/ 2990538 h 4555845"/>
                <a:gd name="connsiteX184" fmla="*/ 2765686 w 5713252"/>
                <a:gd name="connsiteY184" fmla="*/ 2893102 h 4555845"/>
                <a:gd name="connsiteX185" fmla="*/ 2653259 w 5713252"/>
                <a:gd name="connsiteY185" fmla="*/ 2795666 h 4555845"/>
                <a:gd name="connsiteX186" fmla="*/ 2840636 w 5713252"/>
                <a:gd name="connsiteY186" fmla="*/ 2615784 h 4555845"/>
                <a:gd name="connsiteX187" fmla="*/ 2810656 w 5713252"/>
                <a:gd name="connsiteY187" fmla="*/ 2435902 h 4555845"/>
                <a:gd name="connsiteX188" fmla="*/ 2713220 w 5713252"/>
                <a:gd name="connsiteY188" fmla="*/ 2563319 h 4555845"/>
                <a:gd name="connsiteX189" fmla="*/ 2578308 w 5713252"/>
                <a:gd name="connsiteY189" fmla="*/ 2623279 h 4555845"/>
                <a:gd name="connsiteX190" fmla="*/ 2383436 w 5713252"/>
                <a:gd name="connsiteY190" fmla="*/ 2585804 h 4555845"/>
                <a:gd name="connsiteX191" fmla="*/ 2368446 w 5713252"/>
                <a:gd name="connsiteY191" fmla="*/ 2413417 h 4555845"/>
                <a:gd name="connsiteX192" fmla="*/ 2278505 w 5713252"/>
                <a:gd name="connsiteY192" fmla="*/ 2368446 h 4555845"/>
                <a:gd name="connsiteX193" fmla="*/ 2113613 w 5713252"/>
                <a:gd name="connsiteY193" fmla="*/ 2405922 h 4555845"/>
                <a:gd name="connsiteX194" fmla="*/ 2031168 w 5713252"/>
                <a:gd name="connsiteY194" fmla="*/ 2495863 h 4555845"/>
                <a:gd name="connsiteX195" fmla="*/ 1881266 w 5713252"/>
                <a:gd name="connsiteY195" fmla="*/ 2488368 h 4555845"/>
                <a:gd name="connsiteX196" fmla="*/ 1896256 w 5713252"/>
                <a:gd name="connsiteY196" fmla="*/ 2548328 h 4555845"/>
                <a:gd name="connsiteX197" fmla="*/ 1971207 w 5713252"/>
                <a:gd name="connsiteY197" fmla="*/ 2600794 h 4555845"/>
                <a:gd name="connsiteX198" fmla="*/ 2083633 w 5713252"/>
                <a:gd name="connsiteY198" fmla="*/ 2720715 h 4555845"/>
                <a:gd name="connsiteX199" fmla="*/ 2016177 w 5713252"/>
                <a:gd name="connsiteY199" fmla="*/ 2915587 h 4555845"/>
                <a:gd name="connsiteX200" fmla="*/ 2121108 w 5713252"/>
                <a:gd name="connsiteY200" fmla="*/ 2960558 h 4555845"/>
                <a:gd name="connsiteX201" fmla="*/ 1986197 w 5713252"/>
                <a:gd name="connsiteY201" fmla="*/ 3065489 h 4555845"/>
                <a:gd name="connsiteX202" fmla="*/ 1828800 w 5713252"/>
                <a:gd name="connsiteY202" fmla="*/ 3020519 h 4555845"/>
                <a:gd name="connsiteX203" fmla="*/ 1701384 w 5713252"/>
                <a:gd name="connsiteY203" fmla="*/ 3125450 h 4555845"/>
                <a:gd name="connsiteX204" fmla="*/ 1566472 w 5713252"/>
                <a:gd name="connsiteY204" fmla="*/ 3125450 h 4555845"/>
                <a:gd name="connsiteX205" fmla="*/ 1461541 w 5713252"/>
                <a:gd name="connsiteY205" fmla="*/ 3162925 h 4555845"/>
                <a:gd name="connsiteX206" fmla="*/ 1364105 w 5713252"/>
                <a:gd name="connsiteY206" fmla="*/ 3102964 h 4555845"/>
                <a:gd name="connsiteX207" fmla="*/ 1514007 w 5713252"/>
                <a:gd name="connsiteY207" fmla="*/ 2983043 h 4555845"/>
                <a:gd name="connsiteX208" fmla="*/ 1371600 w 5713252"/>
                <a:gd name="connsiteY208" fmla="*/ 2885607 h 4555845"/>
                <a:gd name="connsiteX209" fmla="*/ 1454046 w 5713252"/>
                <a:gd name="connsiteY209" fmla="*/ 2743200 h 4555845"/>
                <a:gd name="connsiteX210" fmla="*/ 1424066 w 5713252"/>
                <a:gd name="connsiteY210" fmla="*/ 2728210 h 4555845"/>
                <a:gd name="connsiteX211" fmla="*/ 1484027 w 5713252"/>
                <a:gd name="connsiteY211" fmla="*/ 2698230 h 4555845"/>
                <a:gd name="connsiteX212" fmla="*/ 1379095 w 5713252"/>
                <a:gd name="connsiteY212" fmla="*/ 2570814 h 4555845"/>
                <a:gd name="connsiteX213" fmla="*/ 1304145 w 5713252"/>
                <a:gd name="connsiteY213" fmla="*/ 2580089 h 4555845"/>
                <a:gd name="connsiteX214" fmla="*/ 1169233 w 5713252"/>
                <a:gd name="connsiteY214" fmla="*/ 2480873 h 4555845"/>
                <a:gd name="connsiteX215" fmla="*/ 1079292 w 5713252"/>
                <a:gd name="connsiteY215" fmla="*/ 2396772 h 4555845"/>
                <a:gd name="connsiteX216" fmla="*/ 1002062 w 5713252"/>
                <a:gd name="connsiteY216" fmla="*/ 2443397 h 4555845"/>
                <a:gd name="connsiteX217" fmla="*/ 1049187 w 5713252"/>
                <a:gd name="connsiteY217" fmla="*/ 2500953 h 4555845"/>
                <a:gd name="connsiteX218" fmla="*/ 974361 w 5713252"/>
                <a:gd name="connsiteY218" fmla="*/ 2555823 h 4555845"/>
                <a:gd name="connsiteX219" fmla="*/ 610912 w 5713252"/>
                <a:gd name="connsiteY219" fmla="*/ 2726055 h 4555845"/>
                <a:gd name="connsiteX220" fmla="*/ 359764 w 5713252"/>
                <a:gd name="connsiteY220" fmla="*/ 2735705 h 4555845"/>
                <a:gd name="connsiteX221" fmla="*/ 359764 w 5713252"/>
                <a:gd name="connsiteY221" fmla="*/ 2653260 h 4555845"/>
                <a:gd name="connsiteX222" fmla="*/ 397240 w 5713252"/>
                <a:gd name="connsiteY222" fmla="*/ 2480873 h 4555845"/>
                <a:gd name="connsiteX223" fmla="*/ 352269 w 5713252"/>
                <a:gd name="connsiteY223" fmla="*/ 2368446 h 4555845"/>
                <a:gd name="connsiteX224" fmla="*/ 254833 w 5713252"/>
                <a:gd name="connsiteY224" fmla="*/ 2353456 h 4555845"/>
                <a:gd name="connsiteX225" fmla="*/ 22486 w 5713252"/>
                <a:gd name="connsiteY225" fmla="*/ 2330971 h 4555845"/>
                <a:gd name="connsiteX226" fmla="*/ 14990 w 5713252"/>
                <a:gd name="connsiteY226" fmla="*/ 2196060 h 4555845"/>
                <a:gd name="connsiteX227" fmla="*/ 74951 w 5713252"/>
                <a:gd name="connsiteY227" fmla="*/ 2166079 h 4555845"/>
                <a:gd name="connsiteX228" fmla="*/ 44971 w 5713252"/>
                <a:gd name="connsiteY228" fmla="*/ 2053653 h 4555845"/>
                <a:gd name="connsiteX229" fmla="*/ 138722 w 5713252"/>
                <a:gd name="connsiteY229" fmla="*/ 2014522 h 4555845"/>
                <a:gd name="connsiteX230" fmla="*/ 434715 w 5713252"/>
                <a:gd name="connsiteY230" fmla="*/ 2053653 h 4555845"/>
                <a:gd name="connsiteX231" fmla="*/ 522626 w 5713252"/>
                <a:gd name="connsiteY231" fmla="*/ 1723744 h 4555845"/>
                <a:gd name="connsiteX232" fmla="*/ 667063 w 5713252"/>
                <a:gd name="connsiteY232" fmla="*/ 1454046 h 4555845"/>
                <a:gd name="connsiteX233" fmla="*/ 667063 w 5713252"/>
                <a:gd name="connsiteY233" fmla="*/ 1214204 h 4555845"/>
                <a:gd name="connsiteX234" fmla="*/ 727023 w 5713252"/>
                <a:gd name="connsiteY234" fmla="*/ 1139253 h 4555845"/>
                <a:gd name="connsiteX235" fmla="*/ 728928 w 5713252"/>
                <a:gd name="connsiteY235" fmla="*/ 1025296 h 4555845"/>
                <a:gd name="connsiteX236" fmla="*/ 801724 w 5713252"/>
                <a:gd name="connsiteY236" fmla="*/ 897880 h 4555845"/>
                <a:gd name="connsiteX237" fmla="*/ 750258 w 5713252"/>
                <a:gd name="connsiteY237" fmla="*/ 873240 h 4555845"/>
                <a:gd name="connsiteX238" fmla="*/ 740733 w 5713252"/>
                <a:gd name="connsiteY238" fmla="*/ 838950 h 4555845"/>
                <a:gd name="connsiteX239" fmla="*/ 681678 w 5713252"/>
                <a:gd name="connsiteY239" fmla="*/ 852785 h 4555845"/>
                <a:gd name="connsiteX240" fmla="*/ 517161 w 5713252"/>
                <a:gd name="connsiteY240" fmla="*/ 831955 h 4555845"/>
                <a:gd name="connsiteX241" fmla="*/ 601512 w 5713252"/>
                <a:gd name="connsiteY241" fmla="*/ 552981 h 4555845"/>
                <a:gd name="connsiteX242" fmla="*/ 646357 w 5713252"/>
                <a:gd name="connsiteY242" fmla="*/ 556666 h 4555845"/>
                <a:gd name="connsiteX243" fmla="*/ 719528 w 5713252"/>
                <a:gd name="connsiteY243" fmla="*/ 496706 h 4555845"/>
                <a:gd name="connsiteX244" fmla="*/ 659942 w 5713252"/>
                <a:gd name="connsiteY244" fmla="*/ 440305 h 4555845"/>
                <a:gd name="connsiteX245" fmla="*/ 959371 w 5713252"/>
                <a:gd name="connsiteY245" fmla="*/ 269823 h 4555845"/>
                <a:gd name="connsiteX246" fmla="*/ 1154243 w 5713252"/>
                <a:gd name="connsiteY246" fmla="*/ 305269 h 4555845"/>
                <a:gd name="connsiteX247" fmla="*/ 1424066 w 5713252"/>
                <a:gd name="connsiteY247" fmla="*/ 269823 h 4555845"/>
                <a:gd name="connsiteX248" fmla="*/ 1733269 w 5713252"/>
                <a:gd name="connsiteY248" fmla="*/ 281378 h 4555845"/>
                <a:gd name="connsiteX249" fmla="*/ 1753849 w 5713252"/>
                <a:gd name="connsiteY249" fmla="*/ 374755 h 4555845"/>
                <a:gd name="connsiteX250" fmla="*/ 1802380 w 5713252"/>
                <a:gd name="connsiteY250" fmla="*/ 391900 h 4555845"/>
                <a:gd name="connsiteX251" fmla="*/ 1873771 w 5713252"/>
                <a:gd name="connsiteY251" fmla="*/ 547141 h 4555845"/>
                <a:gd name="connsiteX252" fmla="*/ 1746354 w 5713252"/>
                <a:gd name="connsiteY252" fmla="*/ 667063 h 4555845"/>
                <a:gd name="connsiteX253" fmla="*/ 1798820 w 5713252"/>
                <a:gd name="connsiteY253" fmla="*/ 727023 h 4555845"/>
                <a:gd name="connsiteX254" fmla="*/ 1843790 w 5713252"/>
                <a:gd name="connsiteY254" fmla="*/ 734519 h 4555845"/>
                <a:gd name="connsiteX255" fmla="*/ 1858781 w 5713252"/>
                <a:gd name="connsiteY255" fmla="*/ 786984 h 4555845"/>
                <a:gd name="connsiteX256" fmla="*/ 1963337 w 5713252"/>
                <a:gd name="connsiteY256" fmla="*/ 831955 h 4555845"/>
                <a:gd name="connsiteX257" fmla="*/ 2026608 w 5713252"/>
                <a:gd name="connsiteY257" fmla="*/ 751320 h 4555845"/>
                <a:gd name="connsiteX258" fmla="*/ 2045408 w 5713252"/>
                <a:gd name="connsiteY258" fmla="*/ 621967 h 4555845"/>
                <a:gd name="connsiteX259" fmla="*/ 1959652 w 5713252"/>
                <a:gd name="connsiteY259" fmla="*/ 597577 h 4555845"/>
                <a:gd name="connsiteX260" fmla="*/ 2010462 w 5713252"/>
                <a:gd name="connsiteY260" fmla="*/ 481091 h 4555845"/>
                <a:gd name="connsiteX261" fmla="*/ 2093533 w 5713252"/>
                <a:gd name="connsiteY261" fmla="*/ 466476 h 4555845"/>
                <a:gd name="connsiteX262" fmla="*/ 2119328 w 5713252"/>
                <a:gd name="connsiteY262" fmla="*/ 513476 h 4555845"/>
                <a:gd name="connsiteX263" fmla="*/ 2308486 w 5713252"/>
                <a:gd name="connsiteY263" fmla="*/ 584617 h 4555845"/>
                <a:gd name="connsiteX264" fmla="*/ 2241030 w 5713252"/>
                <a:gd name="connsiteY264" fmla="*/ 712033 h 4555845"/>
                <a:gd name="connsiteX265" fmla="*/ 2249493 w 5713252"/>
                <a:gd name="connsiteY265" fmla="*/ 823710 h 4555845"/>
                <a:gd name="connsiteX266" fmla="*/ 2233535 w 5713252"/>
                <a:gd name="connsiteY266" fmla="*/ 895226 h 4555845"/>
                <a:gd name="connsiteX267" fmla="*/ 2276725 w 5713252"/>
                <a:gd name="connsiteY267" fmla="*/ 881766 h 4555845"/>
                <a:gd name="connsiteX268" fmla="*/ 2287905 w 5713252"/>
                <a:gd name="connsiteY268" fmla="*/ 709878 h 4555845"/>
                <a:gd name="connsiteX269" fmla="*/ 2355611 w 5713252"/>
                <a:gd name="connsiteY269" fmla="*/ 612817 h 4555845"/>
                <a:gd name="connsiteX270" fmla="*/ 2323476 w 5713252"/>
                <a:gd name="connsiteY270" fmla="*/ 502171 h 4555845"/>
                <a:gd name="connsiteX271" fmla="*/ 2271010 w 5713252"/>
                <a:gd name="connsiteY271" fmla="*/ 352269 h 4555845"/>
                <a:gd name="connsiteX272" fmla="*/ 2488368 w 5713252"/>
                <a:gd name="connsiteY272" fmla="*/ 0 h 4555845"/>
                <a:gd name="connsiteX0" fmla="*/ 2235236 w 5713252"/>
                <a:gd name="connsiteY0" fmla="*/ 1128449 h 4555845"/>
                <a:gd name="connsiteX1" fmla="*/ 2177103 w 5713252"/>
                <a:gd name="connsiteY1" fmla="*/ 1147558 h 4555845"/>
                <a:gd name="connsiteX2" fmla="*/ 2192343 w 5713252"/>
                <a:gd name="connsiteY2" fmla="*/ 1227568 h 4555845"/>
                <a:gd name="connsiteX3" fmla="*/ 2287593 w 5713252"/>
                <a:gd name="connsiteY3" fmla="*/ 1237093 h 4555845"/>
                <a:gd name="connsiteX4" fmla="*/ 2325693 w 5713252"/>
                <a:gd name="connsiteY4" fmla="*/ 1288528 h 4555845"/>
                <a:gd name="connsiteX5" fmla="*/ 2380938 w 5713252"/>
                <a:gd name="connsiteY5" fmla="*/ 1332343 h 4555845"/>
                <a:gd name="connsiteX6" fmla="*/ 2417133 w 5713252"/>
                <a:gd name="connsiteY6" fmla="*/ 1418068 h 4555845"/>
                <a:gd name="connsiteX7" fmla="*/ 2489523 w 5713252"/>
                <a:gd name="connsiteY7" fmla="*/ 1418068 h 4555845"/>
                <a:gd name="connsiteX8" fmla="*/ 2489523 w 5713252"/>
                <a:gd name="connsiteY8" fmla="*/ 1505698 h 4555845"/>
                <a:gd name="connsiteX9" fmla="*/ 2548578 w 5713252"/>
                <a:gd name="connsiteY9" fmla="*/ 1515223 h 4555845"/>
                <a:gd name="connsiteX10" fmla="*/ 2676213 w 5713252"/>
                <a:gd name="connsiteY10" fmla="*/ 1517128 h 4555845"/>
                <a:gd name="connsiteX11" fmla="*/ 2729553 w 5713252"/>
                <a:gd name="connsiteY11" fmla="*/ 1505698 h 4555845"/>
                <a:gd name="connsiteX12" fmla="*/ 2760033 w 5713252"/>
                <a:gd name="connsiteY12" fmla="*/ 1486648 h 4555845"/>
                <a:gd name="connsiteX13" fmla="*/ 2792418 w 5713252"/>
                <a:gd name="connsiteY13" fmla="*/ 1486648 h 4555845"/>
                <a:gd name="connsiteX14" fmla="*/ 2807658 w 5713252"/>
                <a:gd name="connsiteY14" fmla="*/ 1421878 h 4555845"/>
                <a:gd name="connsiteX15" fmla="*/ 2792418 w 5713252"/>
                <a:gd name="connsiteY15" fmla="*/ 1338058 h 4555845"/>
                <a:gd name="connsiteX16" fmla="*/ 2800038 w 5713252"/>
                <a:gd name="connsiteY16" fmla="*/ 1305673 h 4555845"/>
                <a:gd name="connsiteX17" fmla="*/ 2727648 w 5713252"/>
                <a:gd name="connsiteY17" fmla="*/ 1271383 h 4555845"/>
                <a:gd name="connsiteX18" fmla="*/ 2651448 w 5713252"/>
                <a:gd name="connsiteY18" fmla="*/ 1279003 h 4555845"/>
                <a:gd name="connsiteX19" fmla="*/ 2611443 w 5713252"/>
                <a:gd name="connsiteY19" fmla="*/ 1248523 h 4555845"/>
                <a:gd name="connsiteX20" fmla="*/ 2514288 w 5713252"/>
                <a:gd name="connsiteY20" fmla="*/ 1254238 h 4555845"/>
                <a:gd name="connsiteX21" fmla="*/ 2451423 w 5713252"/>
                <a:gd name="connsiteY21" fmla="*/ 1225663 h 4555845"/>
                <a:gd name="connsiteX22" fmla="*/ 2424753 w 5713252"/>
                <a:gd name="connsiteY22" fmla="*/ 1212328 h 4555845"/>
                <a:gd name="connsiteX23" fmla="*/ 2396178 w 5713252"/>
                <a:gd name="connsiteY23" fmla="*/ 1212328 h 4555845"/>
                <a:gd name="connsiteX24" fmla="*/ 2369508 w 5713252"/>
                <a:gd name="connsiteY24" fmla="*/ 1168513 h 4555845"/>
                <a:gd name="connsiteX25" fmla="*/ 2325693 w 5713252"/>
                <a:gd name="connsiteY25" fmla="*/ 1158988 h 4555845"/>
                <a:gd name="connsiteX26" fmla="*/ 2262828 w 5713252"/>
                <a:gd name="connsiteY26" fmla="*/ 1134223 h 4555845"/>
                <a:gd name="connsiteX27" fmla="*/ 2235236 w 5713252"/>
                <a:gd name="connsiteY27" fmla="*/ 1128449 h 4555845"/>
                <a:gd name="connsiteX28" fmla="*/ 4141018 w 5713252"/>
                <a:gd name="connsiteY28" fmla="*/ 938095 h 4555845"/>
                <a:gd name="connsiteX29" fmla="*/ 4187582 w 5713252"/>
                <a:gd name="connsiteY29" fmla="*/ 950067 h 4555845"/>
                <a:gd name="connsiteX30" fmla="*/ 4175136 w 5713252"/>
                <a:gd name="connsiteY30" fmla="*/ 952556 h 4555845"/>
                <a:gd name="connsiteX31" fmla="*/ 4141018 w 5713252"/>
                <a:gd name="connsiteY31" fmla="*/ 938095 h 4555845"/>
                <a:gd name="connsiteX32" fmla="*/ 4242988 w 5713252"/>
                <a:gd name="connsiteY32" fmla="*/ 901267 h 4555845"/>
                <a:gd name="connsiteX33" fmla="*/ 4192364 w 5713252"/>
                <a:gd name="connsiteY33" fmla="*/ 951481 h 4555845"/>
                <a:gd name="connsiteX34" fmla="*/ 4242988 w 5713252"/>
                <a:gd name="connsiteY34" fmla="*/ 901267 h 4555845"/>
                <a:gd name="connsiteX35" fmla="*/ 4278733 w 5713252"/>
                <a:gd name="connsiteY35" fmla="*/ 878695 h 4555845"/>
                <a:gd name="connsiteX36" fmla="*/ 4264994 w 5713252"/>
                <a:gd name="connsiteY36" fmla="*/ 882066 h 4555845"/>
                <a:gd name="connsiteX37" fmla="*/ 4279950 w 5713252"/>
                <a:gd name="connsiteY37" fmla="*/ 878873 h 4555845"/>
                <a:gd name="connsiteX38" fmla="*/ 4278733 w 5713252"/>
                <a:gd name="connsiteY38" fmla="*/ 878695 h 4555845"/>
                <a:gd name="connsiteX39" fmla="*/ 3830526 w 5713252"/>
                <a:gd name="connsiteY39" fmla="*/ 837925 h 4555845"/>
                <a:gd name="connsiteX40" fmla="*/ 3832045 w 5713252"/>
                <a:gd name="connsiteY40" fmla="*/ 838763 h 4555845"/>
                <a:gd name="connsiteX41" fmla="*/ 3837244 w 5713252"/>
                <a:gd name="connsiteY41" fmla="*/ 841876 h 4555845"/>
                <a:gd name="connsiteX42" fmla="*/ 3856285 w 5713252"/>
                <a:gd name="connsiteY42" fmla="*/ 846526 h 4555845"/>
                <a:gd name="connsiteX43" fmla="*/ 3830526 w 5713252"/>
                <a:gd name="connsiteY43" fmla="*/ 837925 h 4555845"/>
                <a:gd name="connsiteX44" fmla="*/ 3879794 w 5713252"/>
                <a:gd name="connsiteY44" fmla="*/ 836491 h 4555845"/>
                <a:gd name="connsiteX45" fmla="*/ 3879130 w 5713252"/>
                <a:gd name="connsiteY45" fmla="*/ 841718 h 4555845"/>
                <a:gd name="connsiteX46" fmla="*/ 3874833 w 5713252"/>
                <a:gd name="connsiteY46" fmla="*/ 848139 h 4555845"/>
                <a:gd name="connsiteX47" fmla="*/ 3875527 w 5713252"/>
                <a:gd name="connsiteY47" fmla="*/ 848199 h 4555845"/>
                <a:gd name="connsiteX48" fmla="*/ 3879794 w 5713252"/>
                <a:gd name="connsiteY48" fmla="*/ 836491 h 4555845"/>
                <a:gd name="connsiteX49" fmla="*/ 2488368 w 5713252"/>
                <a:gd name="connsiteY49" fmla="*/ 0 h 4555845"/>
                <a:gd name="connsiteX50" fmla="*/ 2519580 w 5713252"/>
                <a:gd name="connsiteY50" fmla="*/ 20035 h 4555845"/>
                <a:gd name="connsiteX51" fmla="*/ 2541083 w 5713252"/>
                <a:gd name="connsiteY51" fmla="*/ 29980 h 4555845"/>
                <a:gd name="connsiteX52" fmla="*/ 2758190 w 5713252"/>
                <a:gd name="connsiteY52" fmla="*/ 127417 h 4555845"/>
                <a:gd name="connsiteX53" fmla="*/ 3020518 w 5713252"/>
                <a:gd name="connsiteY53" fmla="*/ 102902 h 4555845"/>
                <a:gd name="connsiteX54" fmla="*/ 3185410 w 5713252"/>
                <a:gd name="connsiteY54" fmla="*/ 104932 h 4555845"/>
                <a:gd name="connsiteX55" fmla="*/ 3280816 w 5713252"/>
                <a:gd name="connsiteY55" fmla="*/ 193217 h 4555845"/>
                <a:gd name="connsiteX56" fmla="*/ 3493458 w 5713252"/>
                <a:gd name="connsiteY56" fmla="*/ 536055 h 4555845"/>
                <a:gd name="connsiteX57" fmla="*/ 3745605 w 5713252"/>
                <a:gd name="connsiteY57" fmla="*/ 700478 h 4555845"/>
                <a:gd name="connsiteX58" fmla="*/ 3749328 w 5713252"/>
                <a:gd name="connsiteY58" fmla="*/ 701573 h 4555845"/>
                <a:gd name="connsiteX59" fmla="*/ 3756994 w 5713252"/>
                <a:gd name="connsiteY59" fmla="*/ 738132 h 4555845"/>
                <a:gd name="connsiteX60" fmla="*/ 3775760 w 5713252"/>
                <a:gd name="connsiteY60" fmla="*/ 770811 h 4555845"/>
                <a:gd name="connsiteX61" fmla="*/ 3752363 w 5713252"/>
                <a:gd name="connsiteY61" fmla="*/ 702466 h 4555845"/>
                <a:gd name="connsiteX62" fmla="*/ 3753480 w 5713252"/>
                <a:gd name="connsiteY62" fmla="*/ 702781 h 4555845"/>
                <a:gd name="connsiteX63" fmla="*/ 3775951 w 5713252"/>
                <a:gd name="connsiteY63" fmla="*/ 768399 h 4555845"/>
                <a:gd name="connsiteX64" fmla="*/ 3820685 w 5713252"/>
                <a:gd name="connsiteY64" fmla="*/ 828854 h 4555845"/>
                <a:gd name="connsiteX65" fmla="*/ 3830715 w 5713252"/>
                <a:gd name="connsiteY65" fmla="*/ 835512 h 4555845"/>
                <a:gd name="connsiteX66" fmla="*/ 3832236 w 5713252"/>
                <a:gd name="connsiteY66" fmla="*/ 836351 h 4555845"/>
                <a:gd name="connsiteX67" fmla="*/ 3837435 w 5713252"/>
                <a:gd name="connsiteY67" fmla="*/ 839464 h 4555845"/>
                <a:gd name="connsiteX68" fmla="*/ 3875024 w 5713252"/>
                <a:gd name="connsiteY68" fmla="*/ 845727 h 4555845"/>
                <a:gd name="connsiteX69" fmla="*/ 3879321 w 5713252"/>
                <a:gd name="connsiteY69" fmla="*/ 839306 h 4555845"/>
                <a:gd name="connsiteX70" fmla="*/ 3879985 w 5713252"/>
                <a:gd name="connsiteY70" fmla="*/ 834079 h 4555845"/>
                <a:gd name="connsiteX71" fmla="*/ 3888418 w 5713252"/>
                <a:gd name="connsiteY71" fmla="*/ 837320 h 4555845"/>
                <a:gd name="connsiteX72" fmla="*/ 3990018 w 5713252"/>
                <a:gd name="connsiteY72" fmla="*/ 913520 h 4555845"/>
                <a:gd name="connsiteX73" fmla="*/ 4049285 w 5713252"/>
                <a:gd name="connsiteY73" fmla="*/ 854254 h 4555845"/>
                <a:gd name="connsiteX74" fmla="*/ 4104958 w 5713252"/>
                <a:gd name="connsiteY74" fmla="*/ 909631 h 4555845"/>
                <a:gd name="connsiteX75" fmla="*/ 4119891 w 5713252"/>
                <a:gd name="connsiteY75" fmla="*/ 923981 h 4555845"/>
                <a:gd name="connsiteX76" fmla="*/ 4141018 w 5713252"/>
                <a:gd name="connsiteY76" fmla="*/ 938095 h 4555845"/>
                <a:gd name="connsiteX77" fmla="*/ 4133479 w 5713252"/>
                <a:gd name="connsiteY77" fmla="*/ 935598 h 4555845"/>
                <a:gd name="connsiteX78" fmla="*/ 4119700 w 5713252"/>
                <a:gd name="connsiteY78" fmla="*/ 926393 h 4555845"/>
                <a:gd name="connsiteX79" fmla="*/ 4104767 w 5713252"/>
                <a:gd name="connsiteY79" fmla="*/ 912043 h 4555845"/>
                <a:gd name="connsiteX80" fmla="*/ 4125294 w 5713252"/>
                <a:gd name="connsiteY80" fmla="*/ 932866 h 4555845"/>
                <a:gd name="connsiteX81" fmla="*/ 4133479 w 5713252"/>
                <a:gd name="connsiteY81" fmla="*/ 935598 h 4555845"/>
                <a:gd name="connsiteX82" fmla="*/ 4174945 w 5713252"/>
                <a:gd name="connsiteY82" fmla="*/ 954968 h 4555845"/>
                <a:gd name="connsiteX83" fmla="*/ 4192358 w 5713252"/>
                <a:gd name="connsiteY83" fmla="*/ 951485 h 4555845"/>
                <a:gd name="connsiteX84" fmla="*/ 4187582 w 5713252"/>
                <a:gd name="connsiteY84" fmla="*/ 950067 h 4555845"/>
                <a:gd name="connsiteX85" fmla="*/ 4192550 w 5713252"/>
                <a:gd name="connsiteY85" fmla="*/ 949073 h 4555845"/>
                <a:gd name="connsiteX86" fmla="*/ 4265185 w 5713252"/>
                <a:gd name="connsiteY86" fmla="*/ 879654 h 4555845"/>
                <a:gd name="connsiteX87" fmla="*/ 4314421 w 5713252"/>
                <a:gd name="connsiteY87" fmla="*/ 886106 h 4555845"/>
                <a:gd name="connsiteX88" fmla="*/ 4314230 w 5713252"/>
                <a:gd name="connsiteY88" fmla="*/ 888518 h 4555845"/>
                <a:gd name="connsiteX89" fmla="*/ 4304157 w 5713252"/>
                <a:gd name="connsiteY89" fmla="*/ 885492 h 4555845"/>
                <a:gd name="connsiteX90" fmla="*/ 4320027 w 5713252"/>
                <a:gd name="connsiteY90" fmla="*/ 890532 h 4555845"/>
                <a:gd name="connsiteX91" fmla="*/ 4358127 w 5713252"/>
                <a:gd name="connsiteY91" fmla="*/ 890532 h 4555845"/>
                <a:gd name="connsiteX92" fmla="*/ 4696513 w 5713252"/>
                <a:gd name="connsiteY92" fmla="*/ 1017969 h 4555845"/>
                <a:gd name="connsiteX93" fmla="*/ 4817786 w 5713252"/>
                <a:gd name="connsiteY93" fmla="*/ 1035944 h 4555845"/>
                <a:gd name="connsiteX94" fmla="*/ 4973245 w 5713252"/>
                <a:gd name="connsiteY94" fmla="*/ 1131732 h 4555845"/>
                <a:gd name="connsiteX95" fmla="*/ 5076063 w 5713252"/>
                <a:gd name="connsiteY95" fmla="*/ 1067874 h 4555845"/>
                <a:gd name="connsiteX96" fmla="*/ 5261039 w 5713252"/>
                <a:gd name="connsiteY96" fmla="*/ 1278961 h 4555845"/>
                <a:gd name="connsiteX97" fmla="*/ 5387472 w 5713252"/>
                <a:gd name="connsiteY97" fmla="*/ 1353462 h 4555845"/>
                <a:gd name="connsiteX98" fmla="*/ 5411463 w 5713252"/>
                <a:gd name="connsiteY98" fmla="*/ 1403625 h 4555845"/>
                <a:gd name="connsiteX99" fmla="*/ 5525775 w 5713252"/>
                <a:gd name="connsiteY99" fmla="*/ 1540332 h 4555845"/>
                <a:gd name="connsiteX100" fmla="*/ 5674096 w 5713252"/>
                <a:gd name="connsiteY100" fmla="*/ 1522363 h 4555845"/>
                <a:gd name="connsiteX101" fmla="*/ 5713252 w 5713252"/>
                <a:gd name="connsiteY101" fmla="*/ 1537712 h 4555845"/>
                <a:gd name="connsiteX102" fmla="*/ 5713252 w 5713252"/>
                <a:gd name="connsiteY102" fmla="*/ 1728675 h 4555845"/>
                <a:gd name="connsiteX103" fmla="*/ 5464723 w 5713252"/>
                <a:gd name="connsiteY103" fmla="*/ 1848374 h 4555845"/>
                <a:gd name="connsiteX104" fmla="*/ 5380286 w 5713252"/>
                <a:gd name="connsiteY104" fmla="*/ 1801010 h 4555845"/>
                <a:gd name="connsiteX105" fmla="*/ 5131419 w 5713252"/>
                <a:gd name="connsiteY105" fmla="*/ 1782546 h 4555845"/>
                <a:gd name="connsiteX106" fmla="*/ 5051781 w 5713252"/>
                <a:gd name="connsiteY106" fmla="*/ 1861861 h 4555845"/>
                <a:gd name="connsiteX107" fmla="*/ 4852687 w 5713252"/>
                <a:gd name="connsiteY107" fmla="*/ 1887551 h 4555845"/>
                <a:gd name="connsiteX108" fmla="*/ 4831355 w 5713252"/>
                <a:gd name="connsiteY108" fmla="*/ 1951774 h 4555845"/>
                <a:gd name="connsiteX109" fmla="*/ 4844865 w 5713252"/>
                <a:gd name="connsiteY109" fmla="*/ 2031893 h 4555845"/>
                <a:gd name="connsiteX110" fmla="*/ 4870108 w 5713252"/>
                <a:gd name="connsiteY110" fmla="*/ 2109281 h 4555845"/>
                <a:gd name="connsiteX111" fmla="*/ 4914904 w 5713252"/>
                <a:gd name="connsiteY111" fmla="*/ 2114579 h 4555845"/>
                <a:gd name="connsiteX112" fmla="*/ 5020850 w 5713252"/>
                <a:gd name="connsiteY112" fmla="*/ 2291194 h 4555845"/>
                <a:gd name="connsiteX113" fmla="*/ 5082356 w 5713252"/>
                <a:gd name="connsiteY113" fmla="*/ 2269678 h 4555845"/>
                <a:gd name="connsiteX114" fmla="*/ 5038982 w 5713252"/>
                <a:gd name="connsiteY114" fmla="*/ 2391382 h 4555845"/>
                <a:gd name="connsiteX115" fmla="*/ 5115775 w 5713252"/>
                <a:gd name="connsiteY115" fmla="*/ 2484827 h 4555845"/>
                <a:gd name="connsiteX116" fmla="*/ 5022450 w 5713252"/>
                <a:gd name="connsiteY116" fmla="*/ 2515654 h 4555845"/>
                <a:gd name="connsiteX117" fmla="*/ 5179770 w 5713252"/>
                <a:gd name="connsiteY117" fmla="*/ 2716030 h 4555845"/>
                <a:gd name="connsiteX118" fmla="*/ 5087333 w 5713252"/>
                <a:gd name="connsiteY118" fmla="*/ 2780253 h 4555845"/>
                <a:gd name="connsiteX119" fmla="*/ 5187769 w 5713252"/>
                <a:gd name="connsiteY119" fmla="*/ 2960239 h 4555845"/>
                <a:gd name="connsiteX120" fmla="*/ 5108665 w 5713252"/>
                <a:gd name="connsiteY120" fmla="*/ 3030723 h 4555845"/>
                <a:gd name="connsiteX121" fmla="*/ 5152927 w 5713252"/>
                <a:gd name="connsiteY121" fmla="*/ 3089809 h 4555845"/>
                <a:gd name="connsiteX122" fmla="*/ 5016229 w 5713252"/>
                <a:gd name="connsiteY122" fmla="*/ 3178437 h 4555845"/>
                <a:gd name="connsiteX123" fmla="*/ 5031161 w 5713252"/>
                <a:gd name="connsiteY123" fmla="*/ 3253257 h 4555845"/>
                <a:gd name="connsiteX124" fmla="*/ 4681680 w 5713252"/>
                <a:gd name="connsiteY124" fmla="*/ 3290506 h 4555845"/>
                <a:gd name="connsiteX125" fmla="*/ 4625684 w 5713252"/>
                <a:gd name="connsiteY125" fmla="*/ 3335303 h 4555845"/>
                <a:gd name="connsiteX126" fmla="*/ 4549246 w 5713252"/>
                <a:gd name="connsiteY126" fmla="*/ 3349110 h 4555845"/>
                <a:gd name="connsiteX127" fmla="*/ 4638483 w 5713252"/>
                <a:gd name="connsiteY127" fmla="*/ 3407553 h 4555845"/>
                <a:gd name="connsiteX128" fmla="*/ 4610930 w 5713252"/>
                <a:gd name="connsiteY128" fmla="*/ 3461019 h 4555845"/>
                <a:gd name="connsiteX129" fmla="*/ 4639372 w 5713252"/>
                <a:gd name="connsiteY129" fmla="*/ 3531664 h 4555845"/>
                <a:gd name="connsiteX130" fmla="*/ 4572889 w 5713252"/>
                <a:gd name="connsiteY130" fmla="*/ 3586575 h 4555845"/>
                <a:gd name="connsiteX131" fmla="*/ 4541247 w 5713252"/>
                <a:gd name="connsiteY131" fmla="*/ 3680020 h 4555845"/>
                <a:gd name="connsiteX132" fmla="*/ 4562578 w 5713252"/>
                <a:gd name="connsiteY132" fmla="*/ 3757409 h 4555845"/>
                <a:gd name="connsiteX133" fmla="*/ 4633684 w 5713252"/>
                <a:gd name="connsiteY133" fmla="*/ 3830142 h 4555845"/>
                <a:gd name="connsiteX134" fmla="*/ 4696256 w 5713252"/>
                <a:gd name="connsiteY134" fmla="*/ 3974804 h 4555845"/>
                <a:gd name="connsiteX135" fmla="*/ 4612064 w 5713252"/>
                <a:gd name="connsiteY135" fmla="*/ 4056173 h 4555845"/>
                <a:gd name="connsiteX136" fmla="*/ 4617763 w 5713252"/>
                <a:gd name="connsiteY136" fmla="*/ 4137577 h 4555845"/>
                <a:gd name="connsiteX137" fmla="*/ 4571541 w 5713252"/>
                <a:gd name="connsiteY137" fmla="*/ 4128271 h 4555845"/>
                <a:gd name="connsiteX138" fmla="*/ 4478282 w 5713252"/>
                <a:gd name="connsiteY138" fmla="*/ 4150323 h 4555845"/>
                <a:gd name="connsiteX139" fmla="*/ 4361053 w 5713252"/>
                <a:gd name="connsiteY139" fmla="*/ 4090267 h 4555845"/>
                <a:gd name="connsiteX140" fmla="*/ 4287243 w 5713252"/>
                <a:gd name="connsiteY140" fmla="*/ 4090267 h 4555845"/>
                <a:gd name="connsiteX141" fmla="*/ 4261192 w 5713252"/>
                <a:gd name="connsiteY141" fmla="*/ 4180351 h 4555845"/>
                <a:gd name="connsiteX142" fmla="*/ 4170014 w 5713252"/>
                <a:gd name="connsiteY142" fmla="*/ 4259174 h 4555845"/>
                <a:gd name="connsiteX143" fmla="*/ 4109229 w 5713252"/>
                <a:gd name="connsiteY143" fmla="*/ 4296709 h 4555845"/>
                <a:gd name="connsiteX144" fmla="*/ 4061469 w 5713252"/>
                <a:gd name="connsiteY144" fmla="*/ 4270435 h 4555845"/>
                <a:gd name="connsiteX145" fmla="*/ 4009367 w 5713252"/>
                <a:gd name="connsiteY145" fmla="*/ 4356765 h 4555845"/>
                <a:gd name="connsiteX146" fmla="*/ 3850348 w 5713252"/>
                <a:gd name="connsiteY146" fmla="*/ 4372543 h 4555845"/>
                <a:gd name="connsiteX147" fmla="*/ 3735225 w 5713252"/>
                <a:gd name="connsiteY147" fmla="*/ 4432838 h 4555845"/>
                <a:gd name="connsiteX148" fmla="*/ 3735084 w 5713252"/>
                <a:gd name="connsiteY148" fmla="*/ 4432353 h 4555845"/>
                <a:gd name="connsiteX149" fmla="*/ 3693646 w 5713252"/>
                <a:gd name="connsiteY149" fmla="*/ 4367523 h 4555845"/>
                <a:gd name="connsiteX150" fmla="*/ 3645814 w 5713252"/>
                <a:gd name="connsiteY150" fmla="*/ 4423831 h 4555845"/>
                <a:gd name="connsiteX151" fmla="*/ 3616409 w 5713252"/>
                <a:gd name="connsiteY151" fmla="*/ 4388262 h 4555845"/>
                <a:gd name="connsiteX152" fmla="*/ 3591721 w 5713252"/>
                <a:gd name="connsiteY152" fmla="*/ 4390273 h 4555845"/>
                <a:gd name="connsiteX153" fmla="*/ 3567805 w 5713252"/>
                <a:gd name="connsiteY153" fmla="*/ 4406361 h 4555845"/>
                <a:gd name="connsiteX154" fmla="*/ 3457482 w 5713252"/>
                <a:gd name="connsiteY154" fmla="*/ 4453284 h 4555845"/>
                <a:gd name="connsiteX155" fmla="*/ 3523917 w 5713252"/>
                <a:gd name="connsiteY155" fmla="*/ 4525721 h 4555845"/>
                <a:gd name="connsiteX156" fmla="*/ 3522287 w 5713252"/>
                <a:gd name="connsiteY156" fmla="*/ 4555845 h 4555845"/>
                <a:gd name="connsiteX157" fmla="*/ 3338671 w 5713252"/>
                <a:gd name="connsiteY157" fmla="*/ 4510263 h 4555845"/>
                <a:gd name="connsiteX158" fmla="*/ 3275409 w 5713252"/>
                <a:gd name="connsiteY158" fmla="*/ 4423790 h 4555845"/>
                <a:gd name="connsiteX159" fmla="*/ 3389590 w 5713252"/>
                <a:gd name="connsiteY159" fmla="*/ 4344691 h 4555845"/>
                <a:gd name="connsiteX160" fmla="*/ 3337128 w 5713252"/>
                <a:gd name="connsiteY160" fmla="*/ 4181130 h 4555845"/>
                <a:gd name="connsiteX161" fmla="*/ 3367216 w 5713252"/>
                <a:gd name="connsiteY161" fmla="*/ 4119459 h 4555845"/>
                <a:gd name="connsiteX162" fmla="*/ 3445909 w 5713252"/>
                <a:gd name="connsiteY162" fmla="*/ 4071865 h 4555845"/>
                <a:gd name="connsiteX163" fmla="*/ 3359502 w 5713252"/>
                <a:gd name="connsiteY163" fmla="*/ 3971986 h 4555845"/>
                <a:gd name="connsiteX164" fmla="*/ 3247722 w 5713252"/>
                <a:gd name="connsiteY164" fmla="*/ 3981411 h 4555845"/>
                <a:gd name="connsiteX165" fmla="*/ 3198259 w 5713252"/>
                <a:gd name="connsiteY165" fmla="*/ 3919029 h 4555845"/>
                <a:gd name="connsiteX166" fmla="*/ 3117252 w 5713252"/>
                <a:gd name="connsiteY166" fmla="*/ 3943832 h 4555845"/>
                <a:gd name="connsiteX167" fmla="*/ 3091396 w 5713252"/>
                <a:gd name="connsiteY167" fmla="*/ 3954445 h 4555845"/>
                <a:gd name="connsiteX168" fmla="*/ 3087974 w 5713252"/>
                <a:gd name="connsiteY168" fmla="*/ 3919928 h 4555845"/>
                <a:gd name="connsiteX169" fmla="*/ 3095469 w 5713252"/>
                <a:gd name="connsiteY169" fmla="*/ 3777522 h 4555845"/>
                <a:gd name="connsiteX170" fmla="*/ 3185410 w 5713252"/>
                <a:gd name="connsiteY170" fmla="*/ 3687581 h 4555845"/>
                <a:gd name="connsiteX171" fmla="*/ 3147935 w 5713252"/>
                <a:gd name="connsiteY171" fmla="*/ 3620125 h 4555845"/>
                <a:gd name="connsiteX172" fmla="*/ 3200400 w 5713252"/>
                <a:gd name="connsiteY172" fmla="*/ 3590145 h 4555845"/>
                <a:gd name="connsiteX173" fmla="*/ 3035508 w 5713252"/>
                <a:gd name="connsiteY173" fmla="*/ 3590145 h 4555845"/>
                <a:gd name="connsiteX174" fmla="*/ 3072984 w 5713252"/>
                <a:gd name="connsiteY174" fmla="*/ 3522689 h 4555845"/>
                <a:gd name="connsiteX175" fmla="*/ 3005528 w 5713252"/>
                <a:gd name="connsiteY175" fmla="*/ 3447738 h 4555845"/>
                <a:gd name="connsiteX176" fmla="*/ 2983043 w 5713252"/>
                <a:gd name="connsiteY176" fmla="*/ 3387778 h 4555845"/>
                <a:gd name="connsiteX177" fmla="*/ 2870617 w 5713252"/>
                <a:gd name="connsiteY177" fmla="*/ 3387778 h 4555845"/>
                <a:gd name="connsiteX178" fmla="*/ 2900597 w 5713252"/>
                <a:gd name="connsiteY178" fmla="*/ 3207896 h 4555845"/>
                <a:gd name="connsiteX179" fmla="*/ 2848131 w 5713252"/>
                <a:gd name="connsiteY179" fmla="*/ 3155430 h 4555845"/>
                <a:gd name="connsiteX180" fmla="*/ 2863122 w 5713252"/>
                <a:gd name="connsiteY180" fmla="*/ 3095469 h 4555845"/>
                <a:gd name="connsiteX181" fmla="*/ 2698230 w 5713252"/>
                <a:gd name="connsiteY181" fmla="*/ 3065489 h 4555845"/>
                <a:gd name="connsiteX182" fmla="*/ 2683240 w 5713252"/>
                <a:gd name="connsiteY182" fmla="*/ 2990538 h 4555845"/>
                <a:gd name="connsiteX183" fmla="*/ 2728210 w 5713252"/>
                <a:gd name="connsiteY183" fmla="*/ 2990538 h 4555845"/>
                <a:gd name="connsiteX184" fmla="*/ 2765686 w 5713252"/>
                <a:gd name="connsiteY184" fmla="*/ 2893102 h 4555845"/>
                <a:gd name="connsiteX185" fmla="*/ 2653259 w 5713252"/>
                <a:gd name="connsiteY185" fmla="*/ 2795666 h 4555845"/>
                <a:gd name="connsiteX186" fmla="*/ 2840636 w 5713252"/>
                <a:gd name="connsiteY186" fmla="*/ 2615784 h 4555845"/>
                <a:gd name="connsiteX187" fmla="*/ 2810656 w 5713252"/>
                <a:gd name="connsiteY187" fmla="*/ 2435902 h 4555845"/>
                <a:gd name="connsiteX188" fmla="*/ 2713220 w 5713252"/>
                <a:gd name="connsiteY188" fmla="*/ 2563319 h 4555845"/>
                <a:gd name="connsiteX189" fmla="*/ 2578308 w 5713252"/>
                <a:gd name="connsiteY189" fmla="*/ 2623279 h 4555845"/>
                <a:gd name="connsiteX190" fmla="*/ 2383436 w 5713252"/>
                <a:gd name="connsiteY190" fmla="*/ 2585804 h 4555845"/>
                <a:gd name="connsiteX191" fmla="*/ 2368446 w 5713252"/>
                <a:gd name="connsiteY191" fmla="*/ 2413417 h 4555845"/>
                <a:gd name="connsiteX192" fmla="*/ 2278505 w 5713252"/>
                <a:gd name="connsiteY192" fmla="*/ 2368446 h 4555845"/>
                <a:gd name="connsiteX193" fmla="*/ 2113613 w 5713252"/>
                <a:gd name="connsiteY193" fmla="*/ 2405922 h 4555845"/>
                <a:gd name="connsiteX194" fmla="*/ 2031168 w 5713252"/>
                <a:gd name="connsiteY194" fmla="*/ 2495863 h 4555845"/>
                <a:gd name="connsiteX195" fmla="*/ 1881266 w 5713252"/>
                <a:gd name="connsiteY195" fmla="*/ 2488368 h 4555845"/>
                <a:gd name="connsiteX196" fmla="*/ 1896256 w 5713252"/>
                <a:gd name="connsiteY196" fmla="*/ 2548328 h 4555845"/>
                <a:gd name="connsiteX197" fmla="*/ 1971207 w 5713252"/>
                <a:gd name="connsiteY197" fmla="*/ 2600794 h 4555845"/>
                <a:gd name="connsiteX198" fmla="*/ 2083633 w 5713252"/>
                <a:gd name="connsiteY198" fmla="*/ 2720715 h 4555845"/>
                <a:gd name="connsiteX199" fmla="*/ 2016177 w 5713252"/>
                <a:gd name="connsiteY199" fmla="*/ 2915587 h 4555845"/>
                <a:gd name="connsiteX200" fmla="*/ 2121108 w 5713252"/>
                <a:gd name="connsiteY200" fmla="*/ 2960558 h 4555845"/>
                <a:gd name="connsiteX201" fmla="*/ 1986197 w 5713252"/>
                <a:gd name="connsiteY201" fmla="*/ 3065489 h 4555845"/>
                <a:gd name="connsiteX202" fmla="*/ 1828800 w 5713252"/>
                <a:gd name="connsiteY202" fmla="*/ 3020519 h 4555845"/>
                <a:gd name="connsiteX203" fmla="*/ 1701384 w 5713252"/>
                <a:gd name="connsiteY203" fmla="*/ 3125450 h 4555845"/>
                <a:gd name="connsiteX204" fmla="*/ 1566472 w 5713252"/>
                <a:gd name="connsiteY204" fmla="*/ 3125450 h 4555845"/>
                <a:gd name="connsiteX205" fmla="*/ 1461541 w 5713252"/>
                <a:gd name="connsiteY205" fmla="*/ 3162925 h 4555845"/>
                <a:gd name="connsiteX206" fmla="*/ 1364105 w 5713252"/>
                <a:gd name="connsiteY206" fmla="*/ 3102964 h 4555845"/>
                <a:gd name="connsiteX207" fmla="*/ 1514007 w 5713252"/>
                <a:gd name="connsiteY207" fmla="*/ 2983043 h 4555845"/>
                <a:gd name="connsiteX208" fmla="*/ 1371600 w 5713252"/>
                <a:gd name="connsiteY208" fmla="*/ 2885607 h 4555845"/>
                <a:gd name="connsiteX209" fmla="*/ 1454046 w 5713252"/>
                <a:gd name="connsiteY209" fmla="*/ 2743200 h 4555845"/>
                <a:gd name="connsiteX210" fmla="*/ 1424066 w 5713252"/>
                <a:gd name="connsiteY210" fmla="*/ 2728210 h 4555845"/>
                <a:gd name="connsiteX211" fmla="*/ 1484027 w 5713252"/>
                <a:gd name="connsiteY211" fmla="*/ 2698230 h 4555845"/>
                <a:gd name="connsiteX212" fmla="*/ 1379095 w 5713252"/>
                <a:gd name="connsiteY212" fmla="*/ 2570814 h 4555845"/>
                <a:gd name="connsiteX213" fmla="*/ 1304145 w 5713252"/>
                <a:gd name="connsiteY213" fmla="*/ 2580089 h 4555845"/>
                <a:gd name="connsiteX214" fmla="*/ 1169233 w 5713252"/>
                <a:gd name="connsiteY214" fmla="*/ 2480873 h 4555845"/>
                <a:gd name="connsiteX215" fmla="*/ 1079292 w 5713252"/>
                <a:gd name="connsiteY215" fmla="*/ 2396772 h 4555845"/>
                <a:gd name="connsiteX216" fmla="*/ 1002062 w 5713252"/>
                <a:gd name="connsiteY216" fmla="*/ 2443397 h 4555845"/>
                <a:gd name="connsiteX217" fmla="*/ 1049187 w 5713252"/>
                <a:gd name="connsiteY217" fmla="*/ 2500953 h 4555845"/>
                <a:gd name="connsiteX218" fmla="*/ 974361 w 5713252"/>
                <a:gd name="connsiteY218" fmla="*/ 2555823 h 4555845"/>
                <a:gd name="connsiteX219" fmla="*/ 610912 w 5713252"/>
                <a:gd name="connsiteY219" fmla="*/ 2726055 h 4555845"/>
                <a:gd name="connsiteX220" fmla="*/ 359764 w 5713252"/>
                <a:gd name="connsiteY220" fmla="*/ 2735705 h 4555845"/>
                <a:gd name="connsiteX221" fmla="*/ 359764 w 5713252"/>
                <a:gd name="connsiteY221" fmla="*/ 2653260 h 4555845"/>
                <a:gd name="connsiteX222" fmla="*/ 397240 w 5713252"/>
                <a:gd name="connsiteY222" fmla="*/ 2480873 h 4555845"/>
                <a:gd name="connsiteX223" fmla="*/ 352269 w 5713252"/>
                <a:gd name="connsiteY223" fmla="*/ 2368446 h 4555845"/>
                <a:gd name="connsiteX224" fmla="*/ 254833 w 5713252"/>
                <a:gd name="connsiteY224" fmla="*/ 2353456 h 4555845"/>
                <a:gd name="connsiteX225" fmla="*/ 22486 w 5713252"/>
                <a:gd name="connsiteY225" fmla="*/ 2330971 h 4555845"/>
                <a:gd name="connsiteX226" fmla="*/ 14990 w 5713252"/>
                <a:gd name="connsiteY226" fmla="*/ 2196060 h 4555845"/>
                <a:gd name="connsiteX227" fmla="*/ 74951 w 5713252"/>
                <a:gd name="connsiteY227" fmla="*/ 2166079 h 4555845"/>
                <a:gd name="connsiteX228" fmla="*/ 44971 w 5713252"/>
                <a:gd name="connsiteY228" fmla="*/ 2053653 h 4555845"/>
                <a:gd name="connsiteX229" fmla="*/ 138722 w 5713252"/>
                <a:gd name="connsiteY229" fmla="*/ 2014522 h 4555845"/>
                <a:gd name="connsiteX230" fmla="*/ 434715 w 5713252"/>
                <a:gd name="connsiteY230" fmla="*/ 2053653 h 4555845"/>
                <a:gd name="connsiteX231" fmla="*/ 522626 w 5713252"/>
                <a:gd name="connsiteY231" fmla="*/ 1723744 h 4555845"/>
                <a:gd name="connsiteX232" fmla="*/ 667063 w 5713252"/>
                <a:gd name="connsiteY232" fmla="*/ 1454046 h 4555845"/>
                <a:gd name="connsiteX233" fmla="*/ 667063 w 5713252"/>
                <a:gd name="connsiteY233" fmla="*/ 1214204 h 4555845"/>
                <a:gd name="connsiteX234" fmla="*/ 727023 w 5713252"/>
                <a:gd name="connsiteY234" fmla="*/ 1139253 h 4555845"/>
                <a:gd name="connsiteX235" fmla="*/ 728928 w 5713252"/>
                <a:gd name="connsiteY235" fmla="*/ 1025296 h 4555845"/>
                <a:gd name="connsiteX236" fmla="*/ 801724 w 5713252"/>
                <a:gd name="connsiteY236" fmla="*/ 897880 h 4555845"/>
                <a:gd name="connsiteX237" fmla="*/ 750258 w 5713252"/>
                <a:gd name="connsiteY237" fmla="*/ 873240 h 4555845"/>
                <a:gd name="connsiteX238" fmla="*/ 740733 w 5713252"/>
                <a:gd name="connsiteY238" fmla="*/ 838950 h 4555845"/>
                <a:gd name="connsiteX239" fmla="*/ 681678 w 5713252"/>
                <a:gd name="connsiteY239" fmla="*/ 852785 h 4555845"/>
                <a:gd name="connsiteX240" fmla="*/ 517161 w 5713252"/>
                <a:gd name="connsiteY240" fmla="*/ 831955 h 4555845"/>
                <a:gd name="connsiteX241" fmla="*/ 601512 w 5713252"/>
                <a:gd name="connsiteY241" fmla="*/ 552981 h 4555845"/>
                <a:gd name="connsiteX242" fmla="*/ 646357 w 5713252"/>
                <a:gd name="connsiteY242" fmla="*/ 556666 h 4555845"/>
                <a:gd name="connsiteX243" fmla="*/ 719528 w 5713252"/>
                <a:gd name="connsiteY243" fmla="*/ 496706 h 4555845"/>
                <a:gd name="connsiteX244" fmla="*/ 659942 w 5713252"/>
                <a:gd name="connsiteY244" fmla="*/ 440305 h 4555845"/>
                <a:gd name="connsiteX245" fmla="*/ 959371 w 5713252"/>
                <a:gd name="connsiteY245" fmla="*/ 269823 h 4555845"/>
                <a:gd name="connsiteX246" fmla="*/ 1154243 w 5713252"/>
                <a:gd name="connsiteY246" fmla="*/ 305269 h 4555845"/>
                <a:gd name="connsiteX247" fmla="*/ 1424066 w 5713252"/>
                <a:gd name="connsiteY247" fmla="*/ 269823 h 4555845"/>
                <a:gd name="connsiteX248" fmla="*/ 1733269 w 5713252"/>
                <a:gd name="connsiteY248" fmla="*/ 281378 h 4555845"/>
                <a:gd name="connsiteX249" fmla="*/ 1753849 w 5713252"/>
                <a:gd name="connsiteY249" fmla="*/ 374755 h 4555845"/>
                <a:gd name="connsiteX250" fmla="*/ 1802380 w 5713252"/>
                <a:gd name="connsiteY250" fmla="*/ 391900 h 4555845"/>
                <a:gd name="connsiteX251" fmla="*/ 1873771 w 5713252"/>
                <a:gd name="connsiteY251" fmla="*/ 547141 h 4555845"/>
                <a:gd name="connsiteX252" fmla="*/ 1746354 w 5713252"/>
                <a:gd name="connsiteY252" fmla="*/ 667063 h 4555845"/>
                <a:gd name="connsiteX253" fmla="*/ 1798820 w 5713252"/>
                <a:gd name="connsiteY253" fmla="*/ 727023 h 4555845"/>
                <a:gd name="connsiteX254" fmla="*/ 1843790 w 5713252"/>
                <a:gd name="connsiteY254" fmla="*/ 734519 h 4555845"/>
                <a:gd name="connsiteX255" fmla="*/ 1858781 w 5713252"/>
                <a:gd name="connsiteY255" fmla="*/ 786984 h 4555845"/>
                <a:gd name="connsiteX256" fmla="*/ 1963337 w 5713252"/>
                <a:gd name="connsiteY256" fmla="*/ 831955 h 4555845"/>
                <a:gd name="connsiteX257" fmla="*/ 2026608 w 5713252"/>
                <a:gd name="connsiteY257" fmla="*/ 751320 h 4555845"/>
                <a:gd name="connsiteX258" fmla="*/ 2045408 w 5713252"/>
                <a:gd name="connsiteY258" fmla="*/ 621967 h 4555845"/>
                <a:gd name="connsiteX259" fmla="*/ 1959652 w 5713252"/>
                <a:gd name="connsiteY259" fmla="*/ 597577 h 4555845"/>
                <a:gd name="connsiteX260" fmla="*/ 2010462 w 5713252"/>
                <a:gd name="connsiteY260" fmla="*/ 481091 h 4555845"/>
                <a:gd name="connsiteX261" fmla="*/ 2093533 w 5713252"/>
                <a:gd name="connsiteY261" fmla="*/ 466476 h 4555845"/>
                <a:gd name="connsiteX262" fmla="*/ 2119328 w 5713252"/>
                <a:gd name="connsiteY262" fmla="*/ 513476 h 4555845"/>
                <a:gd name="connsiteX263" fmla="*/ 2308486 w 5713252"/>
                <a:gd name="connsiteY263" fmla="*/ 584617 h 4555845"/>
                <a:gd name="connsiteX264" fmla="*/ 2241030 w 5713252"/>
                <a:gd name="connsiteY264" fmla="*/ 712033 h 4555845"/>
                <a:gd name="connsiteX265" fmla="*/ 2249493 w 5713252"/>
                <a:gd name="connsiteY265" fmla="*/ 823710 h 4555845"/>
                <a:gd name="connsiteX266" fmla="*/ 2233535 w 5713252"/>
                <a:gd name="connsiteY266" fmla="*/ 895226 h 4555845"/>
                <a:gd name="connsiteX267" fmla="*/ 2276725 w 5713252"/>
                <a:gd name="connsiteY267" fmla="*/ 881766 h 4555845"/>
                <a:gd name="connsiteX268" fmla="*/ 2287905 w 5713252"/>
                <a:gd name="connsiteY268" fmla="*/ 709878 h 4555845"/>
                <a:gd name="connsiteX269" fmla="*/ 2355611 w 5713252"/>
                <a:gd name="connsiteY269" fmla="*/ 612817 h 4555845"/>
                <a:gd name="connsiteX270" fmla="*/ 2323476 w 5713252"/>
                <a:gd name="connsiteY270" fmla="*/ 502171 h 4555845"/>
                <a:gd name="connsiteX271" fmla="*/ 2271010 w 5713252"/>
                <a:gd name="connsiteY271" fmla="*/ 352269 h 4555845"/>
                <a:gd name="connsiteX272" fmla="*/ 2488368 w 5713252"/>
                <a:gd name="connsiteY272" fmla="*/ 0 h 4555845"/>
                <a:gd name="connsiteX0" fmla="*/ 2235236 w 5713252"/>
                <a:gd name="connsiteY0" fmla="*/ 1128449 h 4555845"/>
                <a:gd name="connsiteX1" fmla="*/ 2177103 w 5713252"/>
                <a:gd name="connsiteY1" fmla="*/ 1147558 h 4555845"/>
                <a:gd name="connsiteX2" fmla="*/ 2192343 w 5713252"/>
                <a:gd name="connsiteY2" fmla="*/ 1227568 h 4555845"/>
                <a:gd name="connsiteX3" fmla="*/ 2287593 w 5713252"/>
                <a:gd name="connsiteY3" fmla="*/ 1237093 h 4555845"/>
                <a:gd name="connsiteX4" fmla="*/ 2325693 w 5713252"/>
                <a:gd name="connsiteY4" fmla="*/ 1288528 h 4555845"/>
                <a:gd name="connsiteX5" fmla="*/ 2380938 w 5713252"/>
                <a:gd name="connsiteY5" fmla="*/ 1332343 h 4555845"/>
                <a:gd name="connsiteX6" fmla="*/ 2417133 w 5713252"/>
                <a:gd name="connsiteY6" fmla="*/ 1418068 h 4555845"/>
                <a:gd name="connsiteX7" fmla="*/ 2489523 w 5713252"/>
                <a:gd name="connsiteY7" fmla="*/ 1418068 h 4555845"/>
                <a:gd name="connsiteX8" fmla="*/ 2489523 w 5713252"/>
                <a:gd name="connsiteY8" fmla="*/ 1505698 h 4555845"/>
                <a:gd name="connsiteX9" fmla="*/ 2548578 w 5713252"/>
                <a:gd name="connsiteY9" fmla="*/ 1515223 h 4555845"/>
                <a:gd name="connsiteX10" fmla="*/ 2676213 w 5713252"/>
                <a:gd name="connsiteY10" fmla="*/ 1517128 h 4555845"/>
                <a:gd name="connsiteX11" fmla="*/ 2729553 w 5713252"/>
                <a:gd name="connsiteY11" fmla="*/ 1505698 h 4555845"/>
                <a:gd name="connsiteX12" fmla="*/ 2760033 w 5713252"/>
                <a:gd name="connsiteY12" fmla="*/ 1486648 h 4555845"/>
                <a:gd name="connsiteX13" fmla="*/ 2792418 w 5713252"/>
                <a:gd name="connsiteY13" fmla="*/ 1486648 h 4555845"/>
                <a:gd name="connsiteX14" fmla="*/ 2807658 w 5713252"/>
                <a:gd name="connsiteY14" fmla="*/ 1421878 h 4555845"/>
                <a:gd name="connsiteX15" fmla="*/ 2792418 w 5713252"/>
                <a:gd name="connsiteY15" fmla="*/ 1338058 h 4555845"/>
                <a:gd name="connsiteX16" fmla="*/ 2800038 w 5713252"/>
                <a:gd name="connsiteY16" fmla="*/ 1305673 h 4555845"/>
                <a:gd name="connsiteX17" fmla="*/ 2727648 w 5713252"/>
                <a:gd name="connsiteY17" fmla="*/ 1271383 h 4555845"/>
                <a:gd name="connsiteX18" fmla="*/ 2651448 w 5713252"/>
                <a:gd name="connsiteY18" fmla="*/ 1279003 h 4555845"/>
                <a:gd name="connsiteX19" fmla="*/ 2611443 w 5713252"/>
                <a:gd name="connsiteY19" fmla="*/ 1248523 h 4555845"/>
                <a:gd name="connsiteX20" fmla="*/ 2514288 w 5713252"/>
                <a:gd name="connsiteY20" fmla="*/ 1254238 h 4555845"/>
                <a:gd name="connsiteX21" fmla="*/ 2451423 w 5713252"/>
                <a:gd name="connsiteY21" fmla="*/ 1225663 h 4555845"/>
                <a:gd name="connsiteX22" fmla="*/ 2424753 w 5713252"/>
                <a:gd name="connsiteY22" fmla="*/ 1212328 h 4555845"/>
                <a:gd name="connsiteX23" fmla="*/ 2396178 w 5713252"/>
                <a:gd name="connsiteY23" fmla="*/ 1212328 h 4555845"/>
                <a:gd name="connsiteX24" fmla="*/ 2369508 w 5713252"/>
                <a:gd name="connsiteY24" fmla="*/ 1168513 h 4555845"/>
                <a:gd name="connsiteX25" fmla="*/ 2325693 w 5713252"/>
                <a:gd name="connsiteY25" fmla="*/ 1158988 h 4555845"/>
                <a:gd name="connsiteX26" fmla="*/ 2262828 w 5713252"/>
                <a:gd name="connsiteY26" fmla="*/ 1134223 h 4555845"/>
                <a:gd name="connsiteX27" fmla="*/ 2235236 w 5713252"/>
                <a:gd name="connsiteY27" fmla="*/ 1128449 h 4555845"/>
                <a:gd name="connsiteX28" fmla="*/ 4141018 w 5713252"/>
                <a:gd name="connsiteY28" fmla="*/ 938095 h 4555845"/>
                <a:gd name="connsiteX29" fmla="*/ 4187582 w 5713252"/>
                <a:gd name="connsiteY29" fmla="*/ 950067 h 4555845"/>
                <a:gd name="connsiteX30" fmla="*/ 4175136 w 5713252"/>
                <a:gd name="connsiteY30" fmla="*/ 952556 h 4555845"/>
                <a:gd name="connsiteX31" fmla="*/ 4141018 w 5713252"/>
                <a:gd name="connsiteY31" fmla="*/ 938095 h 4555845"/>
                <a:gd name="connsiteX32" fmla="*/ 4242988 w 5713252"/>
                <a:gd name="connsiteY32" fmla="*/ 901267 h 4555845"/>
                <a:gd name="connsiteX33" fmla="*/ 4192364 w 5713252"/>
                <a:gd name="connsiteY33" fmla="*/ 951481 h 4555845"/>
                <a:gd name="connsiteX34" fmla="*/ 4242988 w 5713252"/>
                <a:gd name="connsiteY34" fmla="*/ 901267 h 4555845"/>
                <a:gd name="connsiteX35" fmla="*/ 4278733 w 5713252"/>
                <a:gd name="connsiteY35" fmla="*/ 878695 h 4555845"/>
                <a:gd name="connsiteX36" fmla="*/ 4264994 w 5713252"/>
                <a:gd name="connsiteY36" fmla="*/ 882066 h 4555845"/>
                <a:gd name="connsiteX37" fmla="*/ 4279950 w 5713252"/>
                <a:gd name="connsiteY37" fmla="*/ 878873 h 4555845"/>
                <a:gd name="connsiteX38" fmla="*/ 4278733 w 5713252"/>
                <a:gd name="connsiteY38" fmla="*/ 878695 h 4555845"/>
                <a:gd name="connsiteX39" fmla="*/ 3830526 w 5713252"/>
                <a:gd name="connsiteY39" fmla="*/ 837925 h 4555845"/>
                <a:gd name="connsiteX40" fmla="*/ 3832045 w 5713252"/>
                <a:gd name="connsiteY40" fmla="*/ 838763 h 4555845"/>
                <a:gd name="connsiteX41" fmla="*/ 3837244 w 5713252"/>
                <a:gd name="connsiteY41" fmla="*/ 841876 h 4555845"/>
                <a:gd name="connsiteX42" fmla="*/ 3856285 w 5713252"/>
                <a:gd name="connsiteY42" fmla="*/ 846526 h 4555845"/>
                <a:gd name="connsiteX43" fmla="*/ 3830526 w 5713252"/>
                <a:gd name="connsiteY43" fmla="*/ 837925 h 4555845"/>
                <a:gd name="connsiteX44" fmla="*/ 3879794 w 5713252"/>
                <a:gd name="connsiteY44" fmla="*/ 836491 h 4555845"/>
                <a:gd name="connsiteX45" fmla="*/ 3879130 w 5713252"/>
                <a:gd name="connsiteY45" fmla="*/ 841718 h 4555845"/>
                <a:gd name="connsiteX46" fmla="*/ 3874833 w 5713252"/>
                <a:gd name="connsiteY46" fmla="*/ 848139 h 4555845"/>
                <a:gd name="connsiteX47" fmla="*/ 3875527 w 5713252"/>
                <a:gd name="connsiteY47" fmla="*/ 848199 h 4555845"/>
                <a:gd name="connsiteX48" fmla="*/ 3879794 w 5713252"/>
                <a:gd name="connsiteY48" fmla="*/ 836491 h 4555845"/>
                <a:gd name="connsiteX49" fmla="*/ 2488368 w 5713252"/>
                <a:gd name="connsiteY49" fmla="*/ 0 h 4555845"/>
                <a:gd name="connsiteX50" fmla="*/ 2519580 w 5713252"/>
                <a:gd name="connsiteY50" fmla="*/ 20035 h 4555845"/>
                <a:gd name="connsiteX51" fmla="*/ 2758190 w 5713252"/>
                <a:gd name="connsiteY51" fmla="*/ 127417 h 4555845"/>
                <a:gd name="connsiteX52" fmla="*/ 3020518 w 5713252"/>
                <a:gd name="connsiteY52" fmla="*/ 102902 h 4555845"/>
                <a:gd name="connsiteX53" fmla="*/ 3185410 w 5713252"/>
                <a:gd name="connsiteY53" fmla="*/ 104932 h 4555845"/>
                <a:gd name="connsiteX54" fmla="*/ 3280816 w 5713252"/>
                <a:gd name="connsiteY54" fmla="*/ 193217 h 4555845"/>
                <a:gd name="connsiteX55" fmla="*/ 3493458 w 5713252"/>
                <a:gd name="connsiteY55" fmla="*/ 536055 h 4555845"/>
                <a:gd name="connsiteX56" fmla="*/ 3745605 w 5713252"/>
                <a:gd name="connsiteY56" fmla="*/ 700478 h 4555845"/>
                <a:gd name="connsiteX57" fmla="*/ 3749328 w 5713252"/>
                <a:gd name="connsiteY57" fmla="*/ 701573 h 4555845"/>
                <a:gd name="connsiteX58" fmla="*/ 3756994 w 5713252"/>
                <a:gd name="connsiteY58" fmla="*/ 738132 h 4555845"/>
                <a:gd name="connsiteX59" fmla="*/ 3775760 w 5713252"/>
                <a:gd name="connsiteY59" fmla="*/ 770811 h 4555845"/>
                <a:gd name="connsiteX60" fmla="*/ 3752363 w 5713252"/>
                <a:gd name="connsiteY60" fmla="*/ 702466 h 4555845"/>
                <a:gd name="connsiteX61" fmla="*/ 3753480 w 5713252"/>
                <a:gd name="connsiteY61" fmla="*/ 702781 h 4555845"/>
                <a:gd name="connsiteX62" fmla="*/ 3775951 w 5713252"/>
                <a:gd name="connsiteY62" fmla="*/ 768399 h 4555845"/>
                <a:gd name="connsiteX63" fmla="*/ 3820685 w 5713252"/>
                <a:gd name="connsiteY63" fmla="*/ 828854 h 4555845"/>
                <a:gd name="connsiteX64" fmla="*/ 3830715 w 5713252"/>
                <a:gd name="connsiteY64" fmla="*/ 835512 h 4555845"/>
                <a:gd name="connsiteX65" fmla="*/ 3832236 w 5713252"/>
                <a:gd name="connsiteY65" fmla="*/ 836351 h 4555845"/>
                <a:gd name="connsiteX66" fmla="*/ 3837435 w 5713252"/>
                <a:gd name="connsiteY66" fmla="*/ 839464 h 4555845"/>
                <a:gd name="connsiteX67" fmla="*/ 3875024 w 5713252"/>
                <a:gd name="connsiteY67" fmla="*/ 845727 h 4555845"/>
                <a:gd name="connsiteX68" fmla="*/ 3879321 w 5713252"/>
                <a:gd name="connsiteY68" fmla="*/ 839306 h 4555845"/>
                <a:gd name="connsiteX69" fmla="*/ 3879985 w 5713252"/>
                <a:gd name="connsiteY69" fmla="*/ 834079 h 4555845"/>
                <a:gd name="connsiteX70" fmla="*/ 3888418 w 5713252"/>
                <a:gd name="connsiteY70" fmla="*/ 837320 h 4555845"/>
                <a:gd name="connsiteX71" fmla="*/ 3990018 w 5713252"/>
                <a:gd name="connsiteY71" fmla="*/ 913520 h 4555845"/>
                <a:gd name="connsiteX72" fmla="*/ 4049285 w 5713252"/>
                <a:gd name="connsiteY72" fmla="*/ 854254 h 4555845"/>
                <a:gd name="connsiteX73" fmla="*/ 4104958 w 5713252"/>
                <a:gd name="connsiteY73" fmla="*/ 909631 h 4555845"/>
                <a:gd name="connsiteX74" fmla="*/ 4119891 w 5713252"/>
                <a:gd name="connsiteY74" fmla="*/ 923981 h 4555845"/>
                <a:gd name="connsiteX75" fmla="*/ 4141018 w 5713252"/>
                <a:gd name="connsiteY75" fmla="*/ 938095 h 4555845"/>
                <a:gd name="connsiteX76" fmla="*/ 4133479 w 5713252"/>
                <a:gd name="connsiteY76" fmla="*/ 935598 h 4555845"/>
                <a:gd name="connsiteX77" fmla="*/ 4119700 w 5713252"/>
                <a:gd name="connsiteY77" fmla="*/ 926393 h 4555845"/>
                <a:gd name="connsiteX78" fmla="*/ 4104767 w 5713252"/>
                <a:gd name="connsiteY78" fmla="*/ 912043 h 4555845"/>
                <a:gd name="connsiteX79" fmla="*/ 4125294 w 5713252"/>
                <a:gd name="connsiteY79" fmla="*/ 932866 h 4555845"/>
                <a:gd name="connsiteX80" fmla="*/ 4133479 w 5713252"/>
                <a:gd name="connsiteY80" fmla="*/ 935598 h 4555845"/>
                <a:gd name="connsiteX81" fmla="*/ 4174945 w 5713252"/>
                <a:gd name="connsiteY81" fmla="*/ 954968 h 4555845"/>
                <a:gd name="connsiteX82" fmla="*/ 4192358 w 5713252"/>
                <a:gd name="connsiteY82" fmla="*/ 951485 h 4555845"/>
                <a:gd name="connsiteX83" fmla="*/ 4187582 w 5713252"/>
                <a:gd name="connsiteY83" fmla="*/ 950067 h 4555845"/>
                <a:gd name="connsiteX84" fmla="*/ 4192550 w 5713252"/>
                <a:gd name="connsiteY84" fmla="*/ 949073 h 4555845"/>
                <a:gd name="connsiteX85" fmla="*/ 4265185 w 5713252"/>
                <a:gd name="connsiteY85" fmla="*/ 879654 h 4555845"/>
                <a:gd name="connsiteX86" fmla="*/ 4314421 w 5713252"/>
                <a:gd name="connsiteY86" fmla="*/ 886106 h 4555845"/>
                <a:gd name="connsiteX87" fmla="*/ 4314230 w 5713252"/>
                <a:gd name="connsiteY87" fmla="*/ 888518 h 4555845"/>
                <a:gd name="connsiteX88" fmla="*/ 4304157 w 5713252"/>
                <a:gd name="connsiteY88" fmla="*/ 885492 h 4555845"/>
                <a:gd name="connsiteX89" fmla="*/ 4320027 w 5713252"/>
                <a:gd name="connsiteY89" fmla="*/ 890532 h 4555845"/>
                <a:gd name="connsiteX90" fmla="*/ 4358127 w 5713252"/>
                <a:gd name="connsiteY90" fmla="*/ 890532 h 4555845"/>
                <a:gd name="connsiteX91" fmla="*/ 4696513 w 5713252"/>
                <a:gd name="connsiteY91" fmla="*/ 1017969 h 4555845"/>
                <a:gd name="connsiteX92" fmla="*/ 4817786 w 5713252"/>
                <a:gd name="connsiteY92" fmla="*/ 1035944 h 4555845"/>
                <a:gd name="connsiteX93" fmla="*/ 4973245 w 5713252"/>
                <a:gd name="connsiteY93" fmla="*/ 1131732 h 4555845"/>
                <a:gd name="connsiteX94" fmla="*/ 5076063 w 5713252"/>
                <a:gd name="connsiteY94" fmla="*/ 1067874 h 4555845"/>
                <a:gd name="connsiteX95" fmla="*/ 5261039 w 5713252"/>
                <a:gd name="connsiteY95" fmla="*/ 1278961 h 4555845"/>
                <a:gd name="connsiteX96" fmla="*/ 5387472 w 5713252"/>
                <a:gd name="connsiteY96" fmla="*/ 1353462 h 4555845"/>
                <a:gd name="connsiteX97" fmla="*/ 5411463 w 5713252"/>
                <a:gd name="connsiteY97" fmla="*/ 1403625 h 4555845"/>
                <a:gd name="connsiteX98" fmla="*/ 5525775 w 5713252"/>
                <a:gd name="connsiteY98" fmla="*/ 1540332 h 4555845"/>
                <a:gd name="connsiteX99" fmla="*/ 5674096 w 5713252"/>
                <a:gd name="connsiteY99" fmla="*/ 1522363 h 4555845"/>
                <a:gd name="connsiteX100" fmla="*/ 5713252 w 5713252"/>
                <a:gd name="connsiteY100" fmla="*/ 1537712 h 4555845"/>
                <a:gd name="connsiteX101" fmla="*/ 5713252 w 5713252"/>
                <a:gd name="connsiteY101" fmla="*/ 1728675 h 4555845"/>
                <a:gd name="connsiteX102" fmla="*/ 5464723 w 5713252"/>
                <a:gd name="connsiteY102" fmla="*/ 1848374 h 4555845"/>
                <a:gd name="connsiteX103" fmla="*/ 5380286 w 5713252"/>
                <a:gd name="connsiteY103" fmla="*/ 1801010 h 4555845"/>
                <a:gd name="connsiteX104" fmla="*/ 5131419 w 5713252"/>
                <a:gd name="connsiteY104" fmla="*/ 1782546 h 4555845"/>
                <a:gd name="connsiteX105" fmla="*/ 5051781 w 5713252"/>
                <a:gd name="connsiteY105" fmla="*/ 1861861 h 4555845"/>
                <a:gd name="connsiteX106" fmla="*/ 4852687 w 5713252"/>
                <a:gd name="connsiteY106" fmla="*/ 1887551 h 4555845"/>
                <a:gd name="connsiteX107" fmla="*/ 4831355 w 5713252"/>
                <a:gd name="connsiteY107" fmla="*/ 1951774 h 4555845"/>
                <a:gd name="connsiteX108" fmla="*/ 4844865 w 5713252"/>
                <a:gd name="connsiteY108" fmla="*/ 2031893 h 4555845"/>
                <a:gd name="connsiteX109" fmla="*/ 4870108 w 5713252"/>
                <a:gd name="connsiteY109" fmla="*/ 2109281 h 4555845"/>
                <a:gd name="connsiteX110" fmla="*/ 4914904 w 5713252"/>
                <a:gd name="connsiteY110" fmla="*/ 2114579 h 4555845"/>
                <a:gd name="connsiteX111" fmla="*/ 5020850 w 5713252"/>
                <a:gd name="connsiteY111" fmla="*/ 2291194 h 4555845"/>
                <a:gd name="connsiteX112" fmla="*/ 5082356 w 5713252"/>
                <a:gd name="connsiteY112" fmla="*/ 2269678 h 4555845"/>
                <a:gd name="connsiteX113" fmla="*/ 5038982 w 5713252"/>
                <a:gd name="connsiteY113" fmla="*/ 2391382 h 4555845"/>
                <a:gd name="connsiteX114" fmla="*/ 5115775 w 5713252"/>
                <a:gd name="connsiteY114" fmla="*/ 2484827 h 4555845"/>
                <a:gd name="connsiteX115" fmla="*/ 5022450 w 5713252"/>
                <a:gd name="connsiteY115" fmla="*/ 2515654 h 4555845"/>
                <a:gd name="connsiteX116" fmla="*/ 5179770 w 5713252"/>
                <a:gd name="connsiteY116" fmla="*/ 2716030 h 4555845"/>
                <a:gd name="connsiteX117" fmla="*/ 5087333 w 5713252"/>
                <a:gd name="connsiteY117" fmla="*/ 2780253 h 4555845"/>
                <a:gd name="connsiteX118" fmla="*/ 5187769 w 5713252"/>
                <a:gd name="connsiteY118" fmla="*/ 2960239 h 4555845"/>
                <a:gd name="connsiteX119" fmla="*/ 5108665 w 5713252"/>
                <a:gd name="connsiteY119" fmla="*/ 3030723 h 4555845"/>
                <a:gd name="connsiteX120" fmla="*/ 5152927 w 5713252"/>
                <a:gd name="connsiteY120" fmla="*/ 3089809 h 4555845"/>
                <a:gd name="connsiteX121" fmla="*/ 5016229 w 5713252"/>
                <a:gd name="connsiteY121" fmla="*/ 3178437 h 4555845"/>
                <a:gd name="connsiteX122" fmla="*/ 5031161 w 5713252"/>
                <a:gd name="connsiteY122" fmla="*/ 3253257 h 4555845"/>
                <a:gd name="connsiteX123" fmla="*/ 4681680 w 5713252"/>
                <a:gd name="connsiteY123" fmla="*/ 3290506 h 4555845"/>
                <a:gd name="connsiteX124" fmla="*/ 4625684 w 5713252"/>
                <a:gd name="connsiteY124" fmla="*/ 3335303 h 4555845"/>
                <a:gd name="connsiteX125" fmla="*/ 4549246 w 5713252"/>
                <a:gd name="connsiteY125" fmla="*/ 3349110 h 4555845"/>
                <a:gd name="connsiteX126" fmla="*/ 4638483 w 5713252"/>
                <a:gd name="connsiteY126" fmla="*/ 3407553 h 4555845"/>
                <a:gd name="connsiteX127" fmla="*/ 4610930 w 5713252"/>
                <a:gd name="connsiteY127" fmla="*/ 3461019 h 4555845"/>
                <a:gd name="connsiteX128" fmla="*/ 4639372 w 5713252"/>
                <a:gd name="connsiteY128" fmla="*/ 3531664 h 4555845"/>
                <a:gd name="connsiteX129" fmla="*/ 4572889 w 5713252"/>
                <a:gd name="connsiteY129" fmla="*/ 3586575 h 4555845"/>
                <a:gd name="connsiteX130" fmla="*/ 4541247 w 5713252"/>
                <a:gd name="connsiteY130" fmla="*/ 3680020 h 4555845"/>
                <a:gd name="connsiteX131" fmla="*/ 4562578 w 5713252"/>
                <a:gd name="connsiteY131" fmla="*/ 3757409 h 4555845"/>
                <a:gd name="connsiteX132" fmla="*/ 4633684 w 5713252"/>
                <a:gd name="connsiteY132" fmla="*/ 3830142 h 4555845"/>
                <a:gd name="connsiteX133" fmla="*/ 4696256 w 5713252"/>
                <a:gd name="connsiteY133" fmla="*/ 3974804 h 4555845"/>
                <a:gd name="connsiteX134" fmla="*/ 4612064 w 5713252"/>
                <a:gd name="connsiteY134" fmla="*/ 4056173 h 4555845"/>
                <a:gd name="connsiteX135" fmla="*/ 4617763 w 5713252"/>
                <a:gd name="connsiteY135" fmla="*/ 4137577 h 4555845"/>
                <a:gd name="connsiteX136" fmla="*/ 4571541 w 5713252"/>
                <a:gd name="connsiteY136" fmla="*/ 4128271 h 4555845"/>
                <a:gd name="connsiteX137" fmla="*/ 4478282 w 5713252"/>
                <a:gd name="connsiteY137" fmla="*/ 4150323 h 4555845"/>
                <a:gd name="connsiteX138" fmla="*/ 4361053 w 5713252"/>
                <a:gd name="connsiteY138" fmla="*/ 4090267 h 4555845"/>
                <a:gd name="connsiteX139" fmla="*/ 4287243 w 5713252"/>
                <a:gd name="connsiteY139" fmla="*/ 4090267 h 4555845"/>
                <a:gd name="connsiteX140" fmla="*/ 4261192 w 5713252"/>
                <a:gd name="connsiteY140" fmla="*/ 4180351 h 4555845"/>
                <a:gd name="connsiteX141" fmla="*/ 4170014 w 5713252"/>
                <a:gd name="connsiteY141" fmla="*/ 4259174 h 4555845"/>
                <a:gd name="connsiteX142" fmla="*/ 4109229 w 5713252"/>
                <a:gd name="connsiteY142" fmla="*/ 4296709 h 4555845"/>
                <a:gd name="connsiteX143" fmla="*/ 4061469 w 5713252"/>
                <a:gd name="connsiteY143" fmla="*/ 4270435 h 4555845"/>
                <a:gd name="connsiteX144" fmla="*/ 4009367 w 5713252"/>
                <a:gd name="connsiteY144" fmla="*/ 4356765 h 4555845"/>
                <a:gd name="connsiteX145" fmla="*/ 3850348 w 5713252"/>
                <a:gd name="connsiteY145" fmla="*/ 4372543 h 4555845"/>
                <a:gd name="connsiteX146" fmla="*/ 3735225 w 5713252"/>
                <a:gd name="connsiteY146" fmla="*/ 4432838 h 4555845"/>
                <a:gd name="connsiteX147" fmla="*/ 3735084 w 5713252"/>
                <a:gd name="connsiteY147" fmla="*/ 4432353 h 4555845"/>
                <a:gd name="connsiteX148" fmla="*/ 3693646 w 5713252"/>
                <a:gd name="connsiteY148" fmla="*/ 4367523 h 4555845"/>
                <a:gd name="connsiteX149" fmla="*/ 3645814 w 5713252"/>
                <a:gd name="connsiteY149" fmla="*/ 4423831 h 4555845"/>
                <a:gd name="connsiteX150" fmla="*/ 3616409 w 5713252"/>
                <a:gd name="connsiteY150" fmla="*/ 4388262 h 4555845"/>
                <a:gd name="connsiteX151" fmla="*/ 3591721 w 5713252"/>
                <a:gd name="connsiteY151" fmla="*/ 4390273 h 4555845"/>
                <a:gd name="connsiteX152" fmla="*/ 3567805 w 5713252"/>
                <a:gd name="connsiteY152" fmla="*/ 4406361 h 4555845"/>
                <a:gd name="connsiteX153" fmla="*/ 3457482 w 5713252"/>
                <a:gd name="connsiteY153" fmla="*/ 4453284 h 4555845"/>
                <a:gd name="connsiteX154" fmla="*/ 3523917 w 5713252"/>
                <a:gd name="connsiteY154" fmla="*/ 4525721 h 4555845"/>
                <a:gd name="connsiteX155" fmla="*/ 3522287 w 5713252"/>
                <a:gd name="connsiteY155" fmla="*/ 4555845 h 4555845"/>
                <a:gd name="connsiteX156" fmla="*/ 3338671 w 5713252"/>
                <a:gd name="connsiteY156" fmla="*/ 4510263 h 4555845"/>
                <a:gd name="connsiteX157" fmla="*/ 3275409 w 5713252"/>
                <a:gd name="connsiteY157" fmla="*/ 4423790 h 4555845"/>
                <a:gd name="connsiteX158" fmla="*/ 3389590 w 5713252"/>
                <a:gd name="connsiteY158" fmla="*/ 4344691 h 4555845"/>
                <a:gd name="connsiteX159" fmla="*/ 3337128 w 5713252"/>
                <a:gd name="connsiteY159" fmla="*/ 4181130 h 4555845"/>
                <a:gd name="connsiteX160" fmla="*/ 3367216 w 5713252"/>
                <a:gd name="connsiteY160" fmla="*/ 4119459 h 4555845"/>
                <a:gd name="connsiteX161" fmla="*/ 3445909 w 5713252"/>
                <a:gd name="connsiteY161" fmla="*/ 4071865 h 4555845"/>
                <a:gd name="connsiteX162" fmla="*/ 3359502 w 5713252"/>
                <a:gd name="connsiteY162" fmla="*/ 3971986 h 4555845"/>
                <a:gd name="connsiteX163" fmla="*/ 3247722 w 5713252"/>
                <a:gd name="connsiteY163" fmla="*/ 3981411 h 4555845"/>
                <a:gd name="connsiteX164" fmla="*/ 3198259 w 5713252"/>
                <a:gd name="connsiteY164" fmla="*/ 3919029 h 4555845"/>
                <a:gd name="connsiteX165" fmla="*/ 3117252 w 5713252"/>
                <a:gd name="connsiteY165" fmla="*/ 3943832 h 4555845"/>
                <a:gd name="connsiteX166" fmla="*/ 3091396 w 5713252"/>
                <a:gd name="connsiteY166" fmla="*/ 3954445 h 4555845"/>
                <a:gd name="connsiteX167" fmla="*/ 3087974 w 5713252"/>
                <a:gd name="connsiteY167" fmla="*/ 3919928 h 4555845"/>
                <a:gd name="connsiteX168" fmla="*/ 3095469 w 5713252"/>
                <a:gd name="connsiteY168" fmla="*/ 3777522 h 4555845"/>
                <a:gd name="connsiteX169" fmla="*/ 3185410 w 5713252"/>
                <a:gd name="connsiteY169" fmla="*/ 3687581 h 4555845"/>
                <a:gd name="connsiteX170" fmla="*/ 3147935 w 5713252"/>
                <a:gd name="connsiteY170" fmla="*/ 3620125 h 4555845"/>
                <a:gd name="connsiteX171" fmla="*/ 3200400 w 5713252"/>
                <a:gd name="connsiteY171" fmla="*/ 3590145 h 4555845"/>
                <a:gd name="connsiteX172" fmla="*/ 3035508 w 5713252"/>
                <a:gd name="connsiteY172" fmla="*/ 3590145 h 4555845"/>
                <a:gd name="connsiteX173" fmla="*/ 3072984 w 5713252"/>
                <a:gd name="connsiteY173" fmla="*/ 3522689 h 4555845"/>
                <a:gd name="connsiteX174" fmla="*/ 3005528 w 5713252"/>
                <a:gd name="connsiteY174" fmla="*/ 3447738 h 4555845"/>
                <a:gd name="connsiteX175" fmla="*/ 2983043 w 5713252"/>
                <a:gd name="connsiteY175" fmla="*/ 3387778 h 4555845"/>
                <a:gd name="connsiteX176" fmla="*/ 2870617 w 5713252"/>
                <a:gd name="connsiteY176" fmla="*/ 3387778 h 4555845"/>
                <a:gd name="connsiteX177" fmla="*/ 2900597 w 5713252"/>
                <a:gd name="connsiteY177" fmla="*/ 3207896 h 4555845"/>
                <a:gd name="connsiteX178" fmla="*/ 2848131 w 5713252"/>
                <a:gd name="connsiteY178" fmla="*/ 3155430 h 4555845"/>
                <a:gd name="connsiteX179" fmla="*/ 2863122 w 5713252"/>
                <a:gd name="connsiteY179" fmla="*/ 3095469 h 4555845"/>
                <a:gd name="connsiteX180" fmla="*/ 2698230 w 5713252"/>
                <a:gd name="connsiteY180" fmla="*/ 3065489 h 4555845"/>
                <a:gd name="connsiteX181" fmla="*/ 2683240 w 5713252"/>
                <a:gd name="connsiteY181" fmla="*/ 2990538 h 4555845"/>
                <a:gd name="connsiteX182" fmla="*/ 2728210 w 5713252"/>
                <a:gd name="connsiteY182" fmla="*/ 2990538 h 4555845"/>
                <a:gd name="connsiteX183" fmla="*/ 2765686 w 5713252"/>
                <a:gd name="connsiteY183" fmla="*/ 2893102 h 4555845"/>
                <a:gd name="connsiteX184" fmla="*/ 2653259 w 5713252"/>
                <a:gd name="connsiteY184" fmla="*/ 2795666 h 4555845"/>
                <a:gd name="connsiteX185" fmla="*/ 2840636 w 5713252"/>
                <a:gd name="connsiteY185" fmla="*/ 2615784 h 4555845"/>
                <a:gd name="connsiteX186" fmla="*/ 2810656 w 5713252"/>
                <a:gd name="connsiteY186" fmla="*/ 2435902 h 4555845"/>
                <a:gd name="connsiteX187" fmla="*/ 2713220 w 5713252"/>
                <a:gd name="connsiteY187" fmla="*/ 2563319 h 4555845"/>
                <a:gd name="connsiteX188" fmla="*/ 2578308 w 5713252"/>
                <a:gd name="connsiteY188" fmla="*/ 2623279 h 4555845"/>
                <a:gd name="connsiteX189" fmla="*/ 2383436 w 5713252"/>
                <a:gd name="connsiteY189" fmla="*/ 2585804 h 4555845"/>
                <a:gd name="connsiteX190" fmla="*/ 2368446 w 5713252"/>
                <a:gd name="connsiteY190" fmla="*/ 2413417 h 4555845"/>
                <a:gd name="connsiteX191" fmla="*/ 2278505 w 5713252"/>
                <a:gd name="connsiteY191" fmla="*/ 2368446 h 4555845"/>
                <a:gd name="connsiteX192" fmla="*/ 2113613 w 5713252"/>
                <a:gd name="connsiteY192" fmla="*/ 2405922 h 4555845"/>
                <a:gd name="connsiteX193" fmla="*/ 2031168 w 5713252"/>
                <a:gd name="connsiteY193" fmla="*/ 2495863 h 4555845"/>
                <a:gd name="connsiteX194" fmla="*/ 1881266 w 5713252"/>
                <a:gd name="connsiteY194" fmla="*/ 2488368 h 4555845"/>
                <a:gd name="connsiteX195" fmla="*/ 1896256 w 5713252"/>
                <a:gd name="connsiteY195" fmla="*/ 2548328 h 4555845"/>
                <a:gd name="connsiteX196" fmla="*/ 1971207 w 5713252"/>
                <a:gd name="connsiteY196" fmla="*/ 2600794 h 4555845"/>
                <a:gd name="connsiteX197" fmla="*/ 2083633 w 5713252"/>
                <a:gd name="connsiteY197" fmla="*/ 2720715 h 4555845"/>
                <a:gd name="connsiteX198" fmla="*/ 2016177 w 5713252"/>
                <a:gd name="connsiteY198" fmla="*/ 2915587 h 4555845"/>
                <a:gd name="connsiteX199" fmla="*/ 2121108 w 5713252"/>
                <a:gd name="connsiteY199" fmla="*/ 2960558 h 4555845"/>
                <a:gd name="connsiteX200" fmla="*/ 1986197 w 5713252"/>
                <a:gd name="connsiteY200" fmla="*/ 3065489 h 4555845"/>
                <a:gd name="connsiteX201" fmla="*/ 1828800 w 5713252"/>
                <a:gd name="connsiteY201" fmla="*/ 3020519 h 4555845"/>
                <a:gd name="connsiteX202" fmla="*/ 1701384 w 5713252"/>
                <a:gd name="connsiteY202" fmla="*/ 3125450 h 4555845"/>
                <a:gd name="connsiteX203" fmla="*/ 1566472 w 5713252"/>
                <a:gd name="connsiteY203" fmla="*/ 3125450 h 4555845"/>
                <a:gd name="connsiteX204" fmla="*/ 1461541 w 5713252"/>
                <a:gd name="connsiteY204" fmla="*/ 3162925 h 4555845"/>
                <a:gd name="connsiteX205" fmla="*/ 1364105 w 5713252"/>
                <a:gd name="connsiteY205" fmla="*/ 3102964 h 4555845"/>
                <a:gd name="connsiteX206" fmla="*/ 1514007 w 5713252"/>
                <a:gd name="connsiteY206" fmla="*/ 2983043 h 4555845"/>
                <a:gd name="connsiteX207" fmla="*/ 1371600 w 5713252"/>
                <a:gd name="connsiteY207" fmla="*/ 2885607 h 4555845"/>
                <a:gd name="connsiteX208" fmla="*/ 1454046 w 5713252"/>
                <a:gd name="connsiteY208" fmla="*/ 2743200 h 4555845"/>
                <a:gd name="connsiteX209" fmla="*/ 1424066 w 5713252"/>
                <a:gd name="connsiteY209" fmla="*/ 2728210 h 4555845"/>
                <a:gd name="connsiteX210" fmla="*/ 1484027 w 5713252"/>
                <a:gd name="connsiteY210" fmla="*/ 2698230 h 4555845"/>
                <a:gd name="connsiteX211" fmla="*/ 1379095 w 5713252"/>
                <a:gd name="connsiteY211" fmla="*/ 2570814 h 4555845"/>
                <a:gd name="connsiteX212" fmla="*/ 1304145 w 5713252"/>
                <a:gd name="connsiteY212" fmla="*/ 2580089 h 4555845"/>
                <a:gd name="connsiteX213" fmla="*/ 1169233 w 5713252"/>
                <a:gd name="connsiteY213" fmla="*/ 2480873 h 4555845"/>
                <a:gd name="connsiteX214" fmla="*/ 1079292 w 5713252"/>
                <a:gd name="connsiteY214" fmla="*/ 2396772 h 4555845"/>
                <a:gd name="connsiteX215" fmla="*/ 1002062 w 5713252"/>
                <a:gd name="connsiteY215" fmla="*/ 2443397 h 4555845"/>
                <a:gd name="connsiteX216" fmla="*/ 1049187 w 5713252"/>
                <a:gd name="connsiteY216" fmla="*/ 2500953 h 4555845"/>
                <a:gd name="connsiteX217" fmla="*/ 974361 w 5713252"/>
                <a:gd name="connsiteY217" fmla="*/ 2555823 h 4555845"/>
                <a:gd name="connsiteX218" fmla="*/ 610912 w 5713252"/>
                <a:gd name="connsiteY218" fmla="*/ 2726055 h 4555845"/>
                <a:gd name="connsiteX219" fmla="*/ 359764 w 5713252"/>
                <a:gd name="connsiteY219" fmla="*/ 2735705 h 4555845"/>
                <a:gd name="connsiteX220" fmla="*/ 359764 w 5713252"/>
                <a:gd name="connsiteY220" fmla="*/ 2653260 h 4555845"/>
                <a:gd name="connsiteX221" fmla="*/ 397240 w 5713252"/>
                <a:gd name="connsiteY221" fmla="*/ 2480873 h 4555845"/>
                <a:gd name="connsiteX222" fmla="*/ 352269 w 5713252"/>
                <a:gd name="connsiteY222" fmla="*/ 2368446 h 4555845"/>
                <a:gd name="connsiteX223" fmla="*/ 254833 w 5713252"/>
                <a:gd name="connsiteY223" fmla="*/ 2353456 h 4555845"/>
                <a:gd name="connsiteX224" fmla="*/ 22486 w 5713252"/>
                <a:gd name="connsiteY224" fmla="*/ 2330971 h 4555845"/>
                <a:gd name="connsiteX225" fmla="*/ 14990 w 5713252"/>
                <a:gd name="connsiteY225" fmla="*/ 2196060 h 4555845"/>
                <a:gd name="connsiteX226" fmla="*/ 74951 w 5713252"/>
                <a:gd name="connsiteY226" fmla="*/ 2166079 h 4555845"/>
                <a:gd name="connsiteX227" fmla="*/ 44971 w 5713252"/>
                <a:gd name="connsiteY227" fmla="*/ 2053653 h 4555845"/>
                <a:gd name="connsiteX228" fmla="*/ 138722 w 5713252"/>
                <a:gd name="connsiteY228" fmla="*/ 2014522 h 4555845"/>
                <a:gd name="connsiteX229" fmla="*/ 434715 w 5713252"/>
                <a:gd name="connsiteY229" fmla="*/ 2053653 h 4555845"/>
                <a:gd name="connsiteX230" fmla="*/ 522626 w 5713252"/>
                <a:gd name="connsiteY230" fmla="*/ 1723744 h 4555845"/>
                <a:gd name="connsiteX231" fmla="*/ 667063 w 5713252"/>
                <a:gd name="connsiteY231" fmla="*/ 1454046 h 4555845"/>
                <a:gd name="connsiteX232" fmla="*/ 667063 w 5713252"/>
                <a:gd name="connsiteY232" fmla="*/ 1214204 h 4555845"/>
                <a:gd name="connsiteX233" fmla="*/ 727023 w 5713252"/>
                <a:gd name="connsiteY233" fmla="*/ 1139253 h 4555845"/>
                <a:gd name="connsiteX234" fmla="*/ 728928 w 5713252"/>
                <a:gd name="connsiteY234" fmla="*/ 1025296 h 4555845"/>
                <a:gd name="connsiteX235" fmla="*/ 801724 w 5713252"/>
                <a:gd name="connsiteY235" fmla="*/ 897880 h 4555845"/>
                <a:gd name="connsiteX236" fmla="*/ 750258 w 5713252"/>
                <a:gd name="connsiteY236" fmla="*/ 873240 h 4555845"/>
                <a:gd name="connsiteX237" fmla="*/ 740733 w 5713252"/>
                <a:gd name="connsiteY237" fmla="*/ 838950 h 4555845"/>
                <a:gd name="connsiteX238" fmla="*/ 681678 w 5713252"/>
                <a:gd name="connsiteY238" fmla="*/ 852785 h 4555845"/>
                <a:gd name="connsiteX239" fmla="*/ 517161 w 5713252"/>
                <a:gd name="connsiteY239" fmla="*/ 831955 h 4555845"/>
                <a:gd name="connsiteX240" fmla="*/ 601512 w 5713252"/>
                <a:gd name="connsiteY240" fmla="*/ 552981 h 4555845"/>
                <a:gd name="connsiteX241" fmla="*/ 646357 w 5713252"/>
                <a:gd name="connsiteY241" fmla="*/ 556666 h 4555845"/>
                <a:gd name="connsiteX242" fmla="*/ 719528 w 5713252"/>
                <a:gd name="connsiteY242" fmla="*/ 496706 h 4555845"/>
                <a:gd name="connsiteX243" fmla="*/ 659942 w 5713252"/>
                <a:gd name="connsiteY243" fmla="*/ 440305 h 4555845"/>
                <a:gd name="connsiteX244" fmla="*/ 959371 w 5713252"/>
                <a:gd name="connsiteY244" fmla="*/ 269823 h 4555845"/>
                <a:gd name="connsiteX245" fmla="*/ 1154243 w 5713252"/>
                <a:gd name="connsiteY245" fmla="*/ 305269 h 4555845"/>
                <a:gd name="connsiteX246" fmla="*/ 1424066 w 5713252"/>
                <a:gd name="connsiteY246" fmla="*/ 269823 h 4555845"/>
                <a:gd name="connsiteX247" fmla="*/ 1733269 w 5713252"/>
                <a:gd name="connsiteY247" fmla="*/ 281378 h 4555845"/>
                <a:gd name="connsiteX248" fmla="*/ 1753849 w 5713252"/>
                <a:gd name="connsiteY248" fmla="*/ 374755 h 4555845"/>
                <a:gd name="connsiteX249" fmla="*/ 1802380 w 5713252"/>
                <a:gd name="connsiteY249" fmla="*/ 391900 h 4555845"/>
                <a:gd name="connsiteX250" fmla="*/ 1873771 w 5713252"/>
                <a:gd name="connsiteY250" fmla="*/ 547141 h 4555845"/>
                <a:gd name="connsiteX251" fmla="*/ 1746354 w 5713252"/>
                <a:gd name="connsiteY251" fmla="*/ 667063 h 4555845"/>
                <a:gd name="connsiteX252" fmla="*/ 1798820 w 5713252"/>
                <a:gd name="connsiteY252" fmla="*/ 727023 h 4555845"/>
                <a:gd name="connsiteX253" fmla="*/ 1843790 w 5713252"/>
                <a:gd name="connsiteY253" fmla="*/ 734519 h 4555845"/>
                <a:gd name="connsiteX254" fmla="*/ 1858781 w 5713252"/>
                <a:gd name="connsiteY254" fmla="*/ 786984 h 4555845"/>
                <a:gd name="connsiteX255" fmla="*/ 1963337 w 5713252"/>
                <a:gd name="connsiteY255" fmla="*/ 831955 h 4555845"/>
                <a:gd name="connsiteX256" fmla="*/ 2026608 w 5713252"/>
                <a:gd name="connsiteY256" fmla="*/ 751320 h 4555845"/>
                <a:gd name="connsiteX257" fmla="*/ 2045408 w 5713252"/>
                <a:gd name="connsiteY257" fmla="*/ 621967 h 4555845"/>
                <a:gd name="connsiteX258" fmla="*/ 1959652 w 5713252"/>
                <a:gd name="connsiteY258" fmla="*/ 597577 h 4555845"/>
                <a:gd name="connsiteX259" fmla="*/ 2010462 w 5713252"/>
                <a:gd name="connsiteY259" fmla="*/ 481091 h 4555845"/>
                <a:gd name="connsiteX260" fmla="*/ 2093533 w 5713252"/>
                <a:gd name="connsiteY260" fmla="*/ 466476 h 4555845"/>
                <a:gd name="connsiteX261" fmla="*/ 2119328 w 5713252"/>
                <a:gd name="connsiteY261" fmla="*/ 513476 h 4555845"/>
                <a:gd name="connsiteX262" fmla="*/ 2308486 w 5713252"/>
                <a:gd name="connsiteY262" fmla="*/ 584617 h 4555845"/>
                <a:gd name="connsiteX263" fmla="*/ 2241030 w 5713252"/>
                <a:gd name="connsiteY263" fmla="*/ 712033 h 4555845"/>
                <a:gd name="connsiteX264" fmla="*/ 2249493 w 5713252"/>
                <a:gd name="connsiteY264" fmla="*/ 823710 h 4555845"/>
                <a:gd name="connsiteX265" fmla="*/ 2233535 w 5713252"/>
                <a:gd name="connsiteY265" fmla="*/ 895226 h 4555845"/>
                <a:gd name="connsiteX266" fmla="*/ 2276725 w 5713252"/>
                <a:gd name="connsiteY266" fmla="*/ 881766 h 4555845"/>
                <a:gd name="connsiteX267" fmla="*/ 2287905 w 5713252"/>
                <a:gd name="connsiteY267" fmla="*/ 709878 h 4555845"/>
                <a:gd name="connsiteX268" fmla="*/ 2355611 w 5713252"/>
                <a:gd name="connsiteY268" fmla="*/ 612817 h 4555845"/>
                <a:gd name="connsiteX269" fmla="*/ 2323476 w 5713252"/>
                <a:gd name="connsiteY269" fmla="*/ 502171 h 4555845"/>
                <a:gd name="connsiteX270" fmla="*/ 2271010 w 5713252"/>
                <a:gd name="connsiteY270" fmla="*/ 352269 h 4555845"/>
                <a:gd name="connsiteX271" fmla="*/ 2488368 w 5713252"/>
                <a:gd name="connsiteY271" fmla="*/ 0 h 4555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</a:cxnLst>
              <a:rect l="l" t="t" r="r" b="b"/>
              <a:pathLst>
                <a:path w="5713252" h="4555845">
                  <a:moveTo>
                    <a:pt x="2235236" y="1128449"/>
                  </a:moveTo>
                  <a:cubicBezTo>
                    <a:pt x="2211036" y="1126246"/>
                    <a:pt x="2195677" y="1134223"/>
                    <a:pt x="2177103" y="1147558"/>
                  </a:cubicBezTo>
                  <a:cubicBezTo>
                    <a:pt x="2166943" y="1181848"/>
                    <a:pt x="2187263" y="1200898"/>
                    <a:pt x="2192343" y="1227568"/>
                  </a:cubicBezTo>
                  <a:lnTo>
                    <a:pt x="2287593" y="1237093"/>
                  </a:lnTo>
                  <a:lnTo>
                    <a:pt x="2325693" y="1288528"/>
                  </a:lnTo>
                  <a:lnTo>
                    <a:pt x="2380938" y="1332343"/>
                  </a:lnTo>
                  <a:lnTo>
                    <a:pt x="2417133" y="1418068"/>
                  </a:lnTo>
                  <a:lnTo>
                    <a:pt x="2489523" y="1418068"/>
                  </a:lnTo>
                  <a:lnTo>
                    <a:pt x="2489523" y="1505698"/>
                  </a:lnTo>
                  <a:lnTo>
                    <a:pt x="2548578" y="1515223"/>
                  </a:lnTo>
                  <a:lnTo>
                    <a:pt x="2676213" y="1517128"/>
                  </a:lnTo>
                  <a:lnTo>
                    <a:pt x="2729553" y="1505698"/>
                  </a:lnTo>
                  <a:lnTo>
                    <a:pt x="2760033" y="1486648"/>
                  </a:lnTo>
                  <a:lnTo>
                    <a:pt x="2792418" y="1486648"/>
                  </a:lnTo>
                  <a:lnTo>
                    <a:pt x="2807658" y="1421878"/>
                  </a:lnTo>
                  <a:lnTo>
                    <a:pt x="2792418" y="1338058"/>
                  </a:lnTo>
                  <a:lnTo>
                    <a:pt x="2800038" y="1305673"/>
                  </a:lnTo>
                  <a:lnTo>
                    <a:pt x="2727648" y="1271383"/>
                  </a:lnTo>
                  <a:lnTo>
                    <a:pt x="2651448" y="1279003"/>
                  </a:lnTo>
                  <a:lnTo>
                    <a:pt x="2611443" y="1248523"/>
                  </a:lnTo>
                  <a:lnTo>
                    <a:pt x="2514288" y="1254238"/>
                  </a:lnTo>
                  <a:lnTo>
                    <a:pt x="2451423" y="1225663"/>
                  </a:lnTo>
                  <a:lnTo>
                    <a:pt x="2424753" y="1212328"/>
                  </a:lnTo>
                  <a:lnTo>
                    <a:pt x="2396178" y="1212328"/>
                  </a:lnTo>
                  <a:lnTo>
                    <a:pt x="2369508" y="1168513"/>
                  </a:lnTo>
                  <a:lnTo>
                    <a:pt x="2325693" y="1158988"/>
                  </a:lnTo>
                  <a:lnTo>
                    <a:pt x="2262828" y="1134223"/>
                  </a:lnTo>
                  <a:cubicBezTo>
                    <a:pt x="2252351" y="1131048"/>
                    <a:pt x="2243302" y="1129183"/>
                    <a:pt x="2235236" y="1128449"/>
                  </a:cubicBezTo>
                  <a:close/>
                  <a:moveTo>
                    <a:pt x="4141018" y="938095"/>
                  </a:moveTo>
                  <a:lnTo>
                    <a:pt x="4187582" y="950067"/>
                  </a:lnTo>
                  <a:lnTo>
                    <a:pt x="4175136" y="952556"/>
                  </a:lnTo>
                  <a:cubicBezTo>
                    <a:pt x="4164026" y="951528"/>
                    <a:pt x="4152916" y="946232"/>
                    <a:pt x="4141018" y="938095"/>
                  </a:cubicBezTo>
                  <a:close/>
                  <a:moveTo>
                    <a:pt x="4242988" y="901267"/>
                  </a:moveTo>
                  <a:cubicBezTo>
                    <a:pt x="4226275" y="919183"/>
                    <a:pt x="4208021" y="943574"/>
                    <a:pt x="4192364" y="951481"/>
                  </a:cubicBezTo>
                  <a:cubicBezTo>
                    <a:pt x="4208152" y="943809"/>
                    <a:pt x="4226321" y="919254"/>
                    <a:pt x="4242988" y="901267"/>
                  </a:cubicBezTo>
                  <a:close/>
                  <a:moveTo>
                    <a:pt x="4278733" y="878695"/>
                  </a:moveTo>
                  <a:cubicBezTo>
                    <a:pt x="4274338" y="878791"/>
                    <a:pt x="4269767" y="879757"/>
                    <a:pt x="4264994" y="882066"/>
                  </a:cubicBezTo>
                  <a:lnTo>
                    <a:pt x="4279950" y="878873"/>
                  </a:lnTo>
                  <a:cubicBezTo>
                    <a:pt x="4279547" y="878685"/>
                    <a:pt x="4279141" y="878686"/>
                    <a:pt x="4278733" y="878695"/>
                  </a:cubicBezTo>
                  <a:close/>
                  <a:moveTo>
                    <a:pt x="3830526" y="837925"/>
                  </a:moveTo>
                  <a:lnTo>
                    <a:pt x="3832045" y="838763"/>
                  </a:lnTo>
                  <a:lnTo>
                    <a:pt x="3837244" y="841876"/>
                  </a:lnTo>
                  <a:cubicBezTo>
                    <a:pt x="3843782" y="844700"/>
                    <a:pt x="3850297" y="846071"/>
                    <a:pt x="3856285" y="846526"/>
                  </a:cubicBezTo>
                  <a:cubicBezTo>
                    <a:pt x="3848161" y="845869"/>
                    <a:pt x="3839027" y="843762"/>
                    <a:pt x="3830526" y="837925"/>
                  </a:cubicBezTo>
                  <a:close/>
                  <a:moveTo>
                    <a:pt x="3879794" y="836491"/>
                  </a:moveTo>
                  <a:cubicBezTo>
                    <a:pt x="3879573" y="838233"/>
                    <a:pt x="3879351" y="839976"/>
                    <a:pt x="3879130" y="841718"/>
                  </a:cubicBezTo>
                  <a:lnTo>
                    <a:pt x="3874833" y="848139"/>
                  </a:lnTo>
                  <a:lnTo>
                    <a:pt x="3875527" y="848199"/>
                  </a:lnTo>
                  <a:cubicBezTo>
                    <a:pt x="3883994" y="849257"/>
                    <a:pt x="3876189" y="837616"/>
                    <a:pt x="3879794" y="836491"/>
                  </a:cubicBezTo>
                  <a:close/>
                  <a:moveTo>
                    <a:pt x="2488368" y="0"/>
                  </a:moveTo>
                  <a:cubicBezTo>
                    <a:pt x="2518793" y="19721"/>
                    <a:pt x="2507937" y="14780"/>
                    <a:pt x="2519580" y="20035"/>
                  </a:cubicBezTo>
                  <a:lnTo>
                    <a:pt x="2758190" y="127417"/>
                  </a:lnTo>
                  <a:cubicBezTo>
                    <a:pt x="2838096" y="139571"/>
                    <a:pt x="2949315" y="106649"/>
                    <a:pt x="3020518" y="102902"/>
                  </a:cubicBezTo>
                  <a:cubicBezTo>
                    <a:pt x="3020680" y="102885"/>
                    <a:pt x="3142056" y="89889"/>
                    <a:pt x="3185410" y="104932"/>
                  </a:cubicBezTo>
                  <a:cubicBezTo>
                    <a:pt x="3228793" y="119985"/>
                    <a:pt x="3229475" y="121363"/>
                    <a:pt x="3280816" y="193217"/>
                  </a:cubicBezTo>
                  <a:cubicBezTo>
                    <a:pt x="3332157" y="265071"/>
                    <a:pt x="3415645" y="452355"/>
                    <a:pt x="3493458" y="536055"/>
                  </a:cubicBezTo>
                  <a:lnTo>
                    <a:pt x="3745605" y="700478"/>
                  </a:lnTo>
                  <a:cubicBezTo>
                    <a:pt x="3746790" y="700974"/>
                    <a:pt x="3747979" y="701466"/>
                    <a:pt x="3749328" y="701573"/>
                  </a:cubicBezTo>
                  <a:lnTo>
                    <a:pt x="3756994" y="738132"/>
                  </a:lnTo>
                  <a:cubicBezTo>
                    <a:pt x="3762149" y="749300"/>
                    <a:pt x="3768218" y="760599"/>
                    <a:pt x="3775760" y="770811"/>
                  </a:cubicBezTo>
                  <a:cubicBezTo>
                    <a:pt x="3767388" y="748347"/>
                    <a:pt x="3759286" y="721862"/>
                    <a:pt x="3752363" y="702466"/>
                  </a:cubicBezTo>
                  <a:lnTo>
                    <a:pt x="3753480" y="702781"/>
                  </a:lnTo>
                  <a:cubicBezTo>
                    <a:pt x="3760222" y="721873"/>
                    <a:pt x="3767963" y="746967"/>
                    <a:pt x="3775951" y="768399"/>
                  </a:cubicBezTo>
                  <a:cubicBezTo>
                    <a:pt x="3789787" y="793774"/>
                    <a:pt x="3806944" y="816094"/>
                    <a:pt x="3820685" y="828854"/>
                  </a:cubicBezTo>
                  <a:cubicBezTo>
                    <a:pt x="3823827" y="831772"/>
                    <a:pt x="3827077" y="834154"/>
                    <a:pt x="3830715" y="835512"/>
                  </a:cubicBezTo>
                  <a:cubicBezTo>
                    <a:pt x="3831263" y="835722"/>
                    <a:pt x="3831751" y="836032"/>
                    <a:pt x="3832236" y="836351"/>
                  </a:cubicBezTo>
                  <a:lnTo>
                    <a:pt x="3837435" y="839464"/>
                  </a:lnTo>
                  <a:cubicBezTo>
                    <a:pt x="3852112" y="845804"/>
                    <a:pt x="3866672" y="844820"/>
                    <a:pt x="3875024" y="845727"/>
                  </a:cubicBezTo>
                  <a:cubicBezTo>
                    <a:pt x="3875966" y="843055"/>
                    <a:pt x="3876959" y="840336"/>
                    <a:pt x="3879321" y="839306"/>
                  </a:cubicBezTo>
                  <a:cubicBezTo>
                    <a:pt x="3879542" y="837564"/>
                    <a:pt x="3879764" y="835821"/>
                    <a:pt x="3879985" y="834079"/>
                  </a:cubicBezTo>
                  <a:lnTo>
                    <a:pt x="3888418" y="837320"/>
                  </a:lnTo>
                  <a:cubicBezTo>
                    <a:pt x="3907468" y="848609"/>
                    <a:pt x="3963207" y="910698"/>
                    <a:pt x="3990018" y="913520"/>
                  </a:cubicBezTo>
                  <a:cubicBezTo>
                    <a:pt x="4016829" y="916342"/>
                    <a:pt x="4026707" y="851432"/>
                    <a:pt x="4049285" y="854254"/>
                  </a:cubicBezTo>
                  <a:cubicBezTo>
                    <a:pt x="4065632" y="856297"/>
                    <a:pt x="4086048" y="886821"/>
                    <a:pt x="4104958" y="909631"/>
                  </a:cubicBezTo>
                  <a:cubicBezTo>
                    <a:pt x="4110094" y="915503"/>
                    <a:pt x="4115163" y="920542"/>
                    <a:pt x="4119891" y="923981"/>
                  </a:cubicBezTo>
                  <a:lnTo>
                    <a:pt x="4141018" y="938095"/>
                  </a:lnTo>
                  <a:cubicBezTo>
                    <a:pt x="4138302" y="937345"/>
                    <a:pt x="4135737" y="936591"/>
                    <a:pt x="4133479" y="935598"/>
                  </a:cubicBezTo>
                  <a:cubicBezTo>
                    <a:pt x="4128863" y="933021"/>
                    <a:pt x="4124377" y="929794"/>
                    <a:pt x="4119700" y="926393"/>
                  </a:cubicBezTo>
                  <a:lnTo>
                    <a:pt x="4104767" y="912043"/>
                  </a:lnTo>
                  <a:cubicBezTo>
                    <a:pt x="4111907" y="920793"/>
                    <a:pt x="4110696" y="926292"/>
                    <a:pt x="4125294" y="932866"/>
                  </a:cubicBezTo>
                  <a:lnTo>
                    <a:pt x="4133479" y="935598"/>
                  </a:lnTo>
                  <a:cubicBezTo>
                    <a:pt x="4148308" y="946371"/>
                    <a:pt x="4161626" y="953735"/>
                    <a:pt x="4174945" y="954968"/>
                  </a:cubicBezTo>
                  <a:lnTo>
                    <a:pt x="4192358" y="951485"/>
                  </a:lnTo>
                  <a:cubicBezTo>
                    <a:pt x="4191313" y="951020"/>
                    <a:pt x="4189696" y="950480"/>
                    <a:pt x="4187582" y="950067"/>
                  </a:cubicBezTo>
                  <a:lnTo>
                    <a:pt x="4192550" y="949073"/>
                  </a:lnTo>
                  <a:cubicBezTo>
                    <a:pt x="4215701" y="937384"/>
                    <a:pt x="4244533" y="889647"/>
                    <a:pt x="4265185" y="879654"/>
                  </a:cubicBezTo>
                  <a:cubicBezTo>
                    <a:pt x="4284275" y="870417"/>
                    <a:pt x="4300140" y="882678"/>
                    <a:pt x="4314421" y="886106"/>
                  </a:cubicBezTo>
                  <a:cubicBezTo>
                    <a:pt x="4322595" y="887583"/>
                    <a:pt x="4315941" y="888620"/>
                    <a:pt x="4314230" y="888518"/>
                  </a:cubicBezTo>
                  <a:cubicBezTo>
                    <a:pt x="4310998" y="887742"/>
                    <a:pt x="4307684" y="886514"/>
                    <a:pt x="4304157" y="885492"/>
                  </a:cubicBezTo>
                  <a:lnTo>
                    <a:pt x="4320027" y="890532"/>
                  </a:lnTo>
                  <a:cubicBezTo>
                    <a:pt x="4320821" y="883124"/>
                    <a:pt x="4308914" y="874128"/>
                    <a:pt x="4358127" y="890532"/>
                  </a:cubicBezTo>
                  <a:cubicBezTo>
                    <a:pt x="4419326" y="910931"/>
                    <a:pt x="4608575" y="998586"/>
                    <a:pt x="4696513" y="1017969"/>
                  </a:cubicBezTo>
                  <a:cubicBezTo>
                    <a:pt x="4773123" y="1042204"/>
                    <a:pt x="4771664" y="1016984"/>
                    <a:pt x="4817786" y="1035944"/>
                  </a:cubicBezTo>
                  <a:cubicBezTo>
                    <a:pt x="4863908" y="1054905"/>
                    <a:pt x="4929132" y="1132767"/>
                    <a:pt x="4973245" y="1131732"/>
                  </a:cubicBezTo>
                  <a:cubicBezTo>
                    <a:pt x="5017357" y="1130697"/>
                    <a:pt x="5025474" y="1048287"/>
                    <a:pt x="5076063" y="1067874"/>
                  </a:cubicBezTo>
                  <a:cubicBezTo>
                    <a:pt x="5126653" y="1087460"/>
                    <a:pt x="5209138" y="1231363"/>
                    <a:pt x="5261039" y="1278961"/>
                  </a:cubicBezTo>
                  <a:cubicBezTo>
                    <a:pt x="5312940" y="1326559"/>
                    <a:pt x="5365025" y="1327733"/>
                    <a:pt x="5387472" y="1353462"/>
                  </a:cubicBezTo>
                  <a:lnTo>
                    <a:pt x="5411463" y="1403625"/>
                  </a:lnTo>
                  <a:cubicBezTo>
                    <a:pt x="5434513" y="1434770"/>
                    <a:pt x="5482003" y="1520542"/>
                    <a:pt x="5525775" y="1540332"/>
                  </a:cubicBezTo>
                  <a:lnTo>
                    <a:pt x="5674096" y="1522363"/>
                  </a:lnTo>
                  <a:lnTo>
                    <a:pt x="5713252" y="1537712"/>
                  </a:lnTo>
                  <a:lnTo>
                    <a:pt x="5713252" y="1728675"/>
                  </a:lnTo>
                  <a:lnTo>
                    <a:pt x="5464723" y="1848374"/>
                  </a:lnTo>
                  <a:lnTo>
                    <a:pt x="5380286" y="1801010"/>
                  </a:lnTo>
                  <a:lnTo>
                    <a:pt x="5131419" y="1782546"/>
                  </a:lnTo>
                  <a:lnTo>
                    <a:pt x="5051781" y="1861861"/>
                  </a:lnTo>
                  <a:lnTo>
                    <a:pt x="4852687" y="1887551"/>
                  </a:lnTo>
                  <a:lnTo>
                    <a:pt x="4831355" y="1951774"/>
                  </a:lnTo>
                  <a:cubicBezTo>
                    <a:pt x="4838525" y="1978480"/>
                    <a:pt x="4837696" y="2005186"/>
                    <a:pt x="4844865" y="2031893"/>
                  </a:cubicBezTo>
                  <a:lnTo>
                    <a:pt x="4870108" y="2109281"/>
                  </a:lnTo>
                  <a:lnTo>
                    <a:pt x="4914904" y="2114579"/>
                  </a:lnTo>
                  <a:lnTo>
                    <a:pt x="5020850" y="2291194"/>
                  </a:lnTo>
                  <a:lnTo>
                    <a:pt x="5082356" y="2269678"/>
                  </a:lnTo>
                  <a:lnTo>
                    <a:pt x="5038982" y="2391382"/>
                  </a:lnTo>
                  <a:lnTo>
                    <a:pt x="5115775" y="2484827"/>
                  </a:lnTo>
                  <a:lnTo>
                    <a:pt x="5022450" y="2515654"/>
                  </a:lnTo>
                  <a:lnTo>
                    <a:pt x="5179770" y="2716030"/>
                  </a:lnTo>
                  <a:lnTo>
                    <a:pt x="5087333" y="2780253"/>
                  </a:lnTo>
                  <a:lnTo>
                    <a:pt x="5187769" y="2960239"/>
                  </a:lnTo>
                  <a:lnTo>
                    <a:pt x="5108665" y="3030723"/>
                  </a:lnTo>
                  <a:lnTo>
                    <a:pt x="5152927" y="3089809"/>
                  </a:lnTo>
                  <a:lnTo>
                    <a:pt x="5016229" y="3178437"/>
                  </a:lnTo>
                  <a:lnTo>
                    <a:pt x="5031161" y="3253257"/>
                  </a:lnTo>
                  <a:lnTo>
                    <a:pt x="4681680" y="3290506"/>
                  </a:lnTo>
                  <a:cubicBezTo>
                    <a:pt x="4658215" y="3300140"/>
                    <a:pt x="4649149" y="3325669"/>
                    <a:pt x="4625684" y="3335303"/>
                  </a:cubicBezTo>
                  <a:lnTo>
                    <a:pt x="4549246" y="3349110"/>
                  </a:lnTo>
                  <a:lnTo>
                    <a:pt x="4638483" y="3407553"/>
                  </a:lnTo>
                  <a:lnTo>
                    <a:pt x="4610930" y="3461019"/>
                  </a:lnTo>
                  <a:lnTo>
                    <a:pt x="4639372" y="3531664"/>
                  </a:lnTo>
                  <a:lnTo>
                    <a:pt x="4572889" y="3586575"/>
                  </a:lnTo>
                  <a:lnTo>
                    <a:pt x="4541247" y="3680020"/>
                  </a:lnTo>
                  <a:lnTo>
                    <a:pt x="4562578" y="3757409"/>
                  </a:lnTo>
                  <a:lnTo>
                    <a:pt x="4633684" y="3830142"/>
                  </a:lnTo>
                  <a:lnTo>
                    <a:pt x="4696256" y="3974804"/>
                  </a:lnTo>
                  <a:lnTo>
                    <a:pt x="4612064" y="4056173"/>
                  </a:lnTo>
                  <a:lnTo>
                    <a:pt x="4617763" y="4137577"/>
                  </a:lnTo>
                  <a:lnTo>
                    <a:pt x="4571541" y="4128271"/>
                  </a:lnTo>
                  <a:lnTo>
                    <a:pt x="4478282" y="4150323"/>
                  </a:lnTo>
                  <a:lnTo>
                    <a:pt x="4361053" y="4090267"/>
                  </a:lnTo>
                  <a:lnTo>
                    <a:pt x="4287243" y="4090267"/>
                  </a:lnTo>
                  <a:lnTo>
                    <a:pt x="4261192" y="4180351"/>
                  </a:lnTo>
                  <a:lnTo>
                    <a:pt x="4170014" y="4259174"/>
                  </a:lnTo>
                  <a:lnTo>
                    <a:pt x="4109229" y="4296709"/>
                  </a:lnTo>
                  <a:lnTo>
                    <a:pt x="4061469" y="4270435"/>
                  </a:lnTo>
                  <a:lnTo>
                    <a:pt x="4009367" y="4356765"/>
                  </a:lnTo>
                  <a:cubicBezTo>
                    <a:pt x="3962602" y="4370718"/>
                    <a:pt x="3897113" y="4358591"/>
                    <a:pt x="3850348" y="4372543"/>
                  </a:cubicBezTo>
                  <a:lnTo>
                    <a:pt x="3735225" y="4432838"/>
                  </a:lnTo>
                  <a:lnTo>
                    <a:pt x="3735084" y="4432353"/>
                  </a:lnTo>
                  <a:cubicBezTo>
                    <a:pt x="3723490" y="4416932"/>
                    <a:pt x="3710333" y="4373542"/>
                    <a:pt x="3693646" y="4367523"/>
                  </a:cubicBezTo>
                  <a:cubicBezTo>
                    <a:pt x="3677188" y="4372438"/>
                    <a:pt x="3662272" y="4418915"/>
                    <a:pt x="3645814" y="4423831"/>
                  </a:cubicBezTo>
                  <a:lnTo>
                    <a:pt x="3616409" y="4388262"/>
                  </a:lnTo>
                  <a:lnTo>
                    <a:pt x="3591721" y="4390273"/>
                  </a:lnTo>
                  <a:lnTo>
                    <a:pt x="3567805" y="4406361"/>
                  </a:lnTo>
                  <a:lnTo>
                    <a:pt x="3457482" y="4453284"/>
                  </a:lnTo>
                  <a:cubicBezTo>
                    <a:pt x="3476026" y="4481452"/>
                    <a:pt x="3505373" y="4497553"/>
                    <a:pt x="3523917" y="4525721"/>
                  </a:cubicBezTo>
                  <a:cubicBezTo>
                    <a:pt x="3523374" y="4535762"/>
                    <a:pt x="3522830" y="4545804"/>
                    <a:pt x="3522287" y="4555845"/>
                  </a:cubicBezTo>
                  <a:lnTo>
                    <a:pt x="3338671" y="4510263"/>
                  </a:lnTo>
                  <a:lnTo>
                    <a:pt x="3275409" y="4423790"/>
                  </a:lnTo>
                  <a:lnTo>
                    <a:pt x="3389590" y="4344691"/>
                  </a:lnTo>
                  <a:lnTo>
                    <a:pt x="3337128" y="4181130"/>
                  </a:lnTo>
                  <a:lnTo>
                    <a:pt x="3367216" y="4119459"/>
                  </a:lnTo>
                  <a:lnTo>
                    <a:pt x="3445909" y="4071865"/>
                  </a:lnTo>
                  <a:lnTo>
                    <a:pt x="3359502" y="3971986"/>
                  </a:lnTo>
                  <a:cubicBezTo>
                    <a:pt x="3330985" y="3962168"/>
                    <a:pt x="3276238" y="3991229"/>
                    <a:pt x="3247722" y="3981411"/>
                  </a:cubicBezTo>
                  <a:lnTo>
                    <a:pt x="3198259" y="3919029"/>
                  </a:lnTo>
                  <a:lnTo>
                    <a:pt x="3117252" y="3943832"/>
                  </a:lnTo>
                  <a:lnTo>
                    <a:pt x="3091396" y="3954445"/>
                  </a:lnTo>
                  <a:cubicBezTo>
                    <a:pt x="3090895" y="3941364"/>
                    <a:pt x="3089801" y="3929775"/>
                    <a:pt x="3087974" y="3919928"/>
                  </a:cubicBezTo>
                  <a:cubicBezTo>
                    <a:pt x="3059243" y="3765030"/>
                    <a:pt x="3079230" y="3816246"/>
                    <a:pt x="3095469" y="3777522"/>
                  </a:cubicBezTo>
                  <a:cubicBezTo>
                    <a:pt x="3111708" y="3738798"/>
                    <a:pt x="3176666" y="3713814"/>
                    <a:pt x="3185410" y="3687581"/>
                  </a:cubicBezTo>
                  <a:cubicBezTo>
                    <a:pt x="3194154" y="3661348"/>
                    <a:pt x="3145437" y="3636364"/>
                    <a:pt x="3147935" y="3620125"/>
                  </a:cubicBezTo>
                  <a:cubicBezTo>
                    <a:pt x="3150121" y="3605916"/>
                    <a:pt x="3202996" y="3597445"/>
                    <a:pt x="3200400" y="3590145"/>
                  </a:cubicBezTo>
                  <a:cubicBezTo>
                    <a:pt x="3181662" y="3585148"/>
                    <a:pt x="3056744" y="3601388"/>
                    <a:pt x="3035508" y="3590145"/>
                  </a:cubicBezTo>
                  <a:cubicBezTo>
                    <a:pt x="3014272" y="3578902"/>
                    <a:pt x="3077981" y="3546423"/>
                    <a:pt x="3072984" y="3522689"/>
                  </a:cubicBezTo>
                  <a:cubicBezTo>
                    <a:pt x="3067987" y="3498955"/>
                    <a:pt x="3020518" y="3470223"/>
                    <a:pt x="3005528" y="3447738"/>
                  </a:cubicBezTo>
                  <a:cubicBezTo>
                    <a:pt x="2990538" y="3425253"/>
                    <a:pt x="3005528" y="3397771"/>
                    <a:pt x="2983043" y="3387778"/>
                  </a:cubicBezTo>
                  <a:cubicBezTo>
                    <a:pt x="2960558" y="3377785"/>
                    <a:pt x="2884358" y="3417758"/>
                    <a:pt x="2870617" y="3387778"/>
                  </a:cubicBezTo>
                  <a:cubicBezTo>
                    <a:pt x="2856876" y="3357798"/>
                    <a:pt x="2904345" y="3246621"/>
                    <a:pt x="2900597" y="3207896"/>
                  </a:cubicBezTo>
                  <a:cubicBezTo>
                    <a:pt x="2896849" y="3169171"/>
                    <a:pt x="2854377" y="3174168"/>
                    <a:pt x="2848131" y="3155430"/>
                  </a:cubicBezTo>
                  <a:cubicBezTo>
                    <a:pt x="2841885" y="3136692"/>
                    <a:pt x="2888105" y="3110459"/>
                    <a:pt x="2863122" y="3095469"/>
                  </a:cubicBezTo>
                  <a:cubicBezTo>
                    <a:pt x="2838138" y="3080479"/>
                    <a:pt x="2728210" y="3082977"/>
                    <a:pt x="2698230" y="3065489"/>
                  </a:cubicBezTo>
                  <a:cubicBezTo>
                    <a:pt x="2668250" y="3048001"/>
                    <a:pt x="2678243" y="3003030"/>
                    <a:pt x="2683240" y="2990538"/>
                  </a:cubicBezTo>
                  <a:cubicBezTo>
                    <a:pt x="2688237" y="2978046"/>
                    <a:pt x="2714469" y="3006777"/>
                    <a:pt x="2728210" y="2990538"/>
                  </a:cubicBezTo>
                  <a:cubicBezTo>
                    <a:pt x="2741951" y="2974299"/>
                    <a:pt x="2778178" y="2925581"/>
                    <a:pt x="2765686" y="2893102"/>
                  </a:cubicBezTo>
                  <a:cubicBezTo>
                    <a:pt x="2753194" y="2860623"/>
                    <a:pt x="2640767" y="2841886"/>
                    <a:pt x="2653259" y="2795666"/>
                  </a:cubicBezTo>
                  <a:cubicBezTo>
                    <a:pt x="2665751" y="2749446"/>
                    <a:pt x="2814403" y="2675745"/>
                    <a:pt x="2840636" y="2615784"/>
                  </a:cubicBezTo>
                  <a:cubicBezTo>
                    <a:pt x="2866869" y="2555823"/>
                    <a:pt x="2831892" y="2444646"/>
                    <a:pt x="2810656" y="2435902"/>
                  </a:cubicBezTo>
                  <a:cubicBezTo>
                    <a:pt x="2789420" y="2427158"/>
                    <a:pt x="2751945" y="2532090"/>
                    <a:pt x="2713220" y="2563319"/>
                  </a:cubicBezTo>
                  <a:cubicBezTo>
                    <a:pt x="2674495" y="2594548"/>
                    <a:pt x="2633272" y="2619532"/>
                    <a:pt x="2578308" y="2623279"/>
                  </a:cubicBezTo>
                  <a:cubicBezTo>
                    <a:pt x="2523344" y="2627027"/>
                    <a:pt x="2418413" y="2620781"/>
                    <a:pt x="2383436" y="2585804"/>
                  </a:cubicBezTo>
                  <a:cubicBezTo>
                    <a:pt x="2348459" y="2550827"/>
                    <a:pt x="2385934" y="2449643"/>
                    <a:pt x="2368446" y="2413417"/>
                  </a:cubicBezTo>
                  <a:cubicBezTo>
                    <a:pt x="2350958" y="2377191"/>
                    <a:pt x="2320977" y="2369695"/>
                    <a:pt x="2278505" y="2368446"/>
                  </a:cubicBezTo>
                  <a:cubicBezTo>
                    <a:pt x="2236033" y="2367197"/>
                    <a:pt x="2154836" y="2384686"/>
                    <a:pt x="2113613" y="2405922"/>
                  </a:cubicBezTo>
                  <a:cubicBezTo>
                    <a:pt x="2072390" y="2427158"/>
                    <a:pt x="2069892" y="2482122"/>
                    <a:pt x="2031168" y="2495863"/>
                  </a:cubicBezTo>
                  <a:cubicBezTo>
                    <a:pt x="1992444" y="2509604"/>
                    <a:pt x="1903751" y="2479624"/>
                    <a:pt x="1881266" y="2488368"/>
                  </a:cubicBezTo>
                  <a:cubicBezTo>
                    <a:pt x="1858781" y="2497112"/>
                    <a:pt x="1881266" y="2529590"/>
                    <a:pt x="1896256" y="2548328"/>
                  </a:cubicBezTo>
                  <a:cubicBezTo>
                    <a:pt x="1911246" y="2567066"/>
                    <a:pt x="1939978" y="2572063"/>
                    <a:pt x="1971207" y="2600794"/>
                  </a:cubicBezTo>
                  <a:cubicBezTo>
                    <a:pt x="2002436" y="2629525"/>
                    <a:pt x="2076138" y="2668250"/>
                    <a:pt x="2083633" y="2720715"/>
                  </a:cubicBezTo>
                  <a:cubicBezTo>
                    <a:pt x="2091128" y="2773180"/>
                    <a:pt x="2009931" y="2875613"/>
                    <a:pt x="2016177" y="2915587"/>
                  </a:cubicBezTo>
                  <a:cubicBezTo>
                    <a:pt x="2022423" y="2955561"/>
                    <a:pt x="2126105" y="2935574"/>
                    <a:pt x="2121108" y="2960558"/>
                  </a:cubicBezTo>
                  <a:cubicBezTo>
                    <a:pt x="2116111" y="2985542"/>
                    <a:pt x="2034915" y="3055496"/>
                    <a:pt x="1986197" y="3065489"/>
                  </a:cubicBezTo>
                  <a:cubicBezTo>
                    <a:pt x="1937479" y="3075483"/>
                    <a:pt x="1876269" y="3010526"/>
                    <a:pt x="1828800" y="3020519"/>
                  </a:cubicBezTo>
                  <a:cubicBezTo>
                    <a:pt x="1781331" y="3030513"/>
                    <a:pt x="1745105" y="3107962"/>
                    <a:pt x="1701384" y="3125450"/>
                  </a:cubicBezTo>
                  <a:cubicBezTo>
                    <a:pt x="1657663" y="3142938"/>
                    <a:pt x="1606446" y="3119204"/>
                    <a:pt x="1566472" y="3125450"/>
                  </a:cubicBezTo>
                  <a:cubicBezTo>
                    <a:pt x="1526498" y="3131696"/>
                    <a:pt x="1495269" y="3166673"/>
                    <a:pt x="1461541" y="3162925"/>
                  </a:cubicBezTo>
                  <a:cubicBezTo>
                    <a:pt x="1427813" y="3159177"/>
                    <a:pt x="1355361" y="3132944"/>
                    <a:pt x="1364105" y="3102964"/>
                  </a:cubicBezTo>
                  <a:cubicBezTo>
                    <a:pt x="1372849" y="3072984"/>
                    <a:pt x="1512758" y="3019269"/>
                    <a:pt x="1514007" y="2983043"/>
                  </a:cubicBezTo>
                  <a:cubicBezTo>
                    <a:pt x="1515256" y="2946817"/>
                    <a:pt x="1381593" y="2925581"/>
                    <a:pt x="1371600" y="2885607"/>
                  </a:cubicBezTo>
                  <a:cubicBezTo>
                    <a:pt x="1361607" y="2845633"/>
                    <a:pt x="1445302" y="2769433"/>
                    <a:pt x="1454046" y="2743200"/>
                  </a:cubicBezTo>
                  <a:cubicBezTo>
                    <a:pt x="1462790" y="2716967"/>
                    <a:pt x="1419069" y="2735705"/>
                    <a:pt x="1424066" y="2728210"/>
                  </a:cubicBezTo>
                  <a:cubicBezTo>
                    <a:pt x="1429063" y="2720715"/>
                    <a:pt x="1491522" y="2724463"/>
                    <a:pt x="1484027" y="2698230"/>
                  </a:cubicBezTo>
                  <a:cubicBezTo>
                    <a:pt x="1476532" y="2671997"/>
                    <a:pt x="1409075" y="2590504"/>
                    <a:pt x="1379095" y="2570814"/>
                  </a:cubicBezTo>
                  <a:cubicBezTo>
                    <a:pt x="1349115" y="2551124"/>
                    <a:pt x="1339122" y="2595079"/>
                    <a:pt x="1304145" y="2580089"/>
                  </a:cubicBezTo>
                  <a:cubicBezTo>
                    <a:pt x="1269168" y="2565099"/>
                    <a:pt x="1206708" y="2511426"/>
                    <a:pt x="1169233" y="2480873"/>
                  </a:cubicBezTo>
                  <a:cubicBezTo>
                    <a:pt x="1131758" y="2450320"/>
                    <a:pt x="1145254" y="2389683"/>
                    <a:pt x="1079292" y="2396772"/>
                  </a:cubicBezTo>
                  <a:cubicBezTo>
                    <a:pt x="1013330" y="2403861"/>
                    <a:pt x="1007079" y="2426034"/>
                    <a:pt x="1002062" y="2443397"/>
                  </a:cubicBezTo>
                  <a:cubicBezTo>
                    <a:pt x="997045" y="2460760"/>
                    <a:pt x="1053804" y="2482215"/>
                    <a:pt x="1049187" y="2500953"/>
                  </a:cubicBezTo>
                  <a:cubicBezTo>
                    <a:pt x="1044570" y="2519691"/>
                    <a:pt x="1047407" y="2518306"/>
                    <a:pt x="974361" y="2555823"/>
                  </a:cubicBezTo>
                  <a:cubicBezTo>
                    <a:pt x="901315" y="2593340"/>
                    <a:pt x="713345" y="2703695"/>
                    <a:pt x="610912" y="2726055"/>
                  </a:cubicBezTo>
                  <a:cubicBezTo>
                    <a:pt x="508479" y="2748415"/>
                    <a:pt x="424482" y="2744027"/>
                    <a:pt x="359764" y="2735705"/>
                  </a:cubicBezTo>
                  <a:cubicBezTo>
                    <a:pt x="340766" y="2719763"/>
                    <a:pt x="347803" y="2690017"/>
                    <a:pt x="359764" y="2653260"/>
                  </a:cubicBezTo>
                  <a:cubicBezTo>
                    <a:pt x="371725" y="2616503"/>
                    <a:pt x="423254" y="2566442"/>
                    <a:pt x="397240" y="2480873"/>
                  </a:cubicBezTo>
                  <a:cubicBezTo>
                    <a:pt x="363606" y="2442929"/>
                    <a:pt x="376003" y="2389682"/>
                    <a:pt x="352269" y="2368446"/>
                  </a:cubicBezTo>
                  <a:cubicBezTo>
                    <a:pt x="328534" y="2347210"/>
                    <a:pt x="309797" y="2359702"/>
                    <a:pt x="254833" y="2353456"/>
                  </a:cubicBezTo>
                  <a:cubicBezTo>
                    <a:pt x="199869" y="2347210"/>
                    <a:pt x="62460" y="2357204"/>
                    <a:pt x="22486" y="2330971"/>
                  </a:cubicBezTo>
                  <a:cubicBezTo>
                    <a:pt x="-17488" y="2304738"/>
                    <a:pt x="6246" y="2223542"/>
                    <a:pt x="14990" y="2196060"/>
                  </a:cubicBezTo>
                  <a:cubicBezTo>
                    <a:pt x="23734" y="2168578"/>
                    <a:pt x="69954" y="2189813"/>
                    <a:pt x="74951" y="2166079"/>
                  </a:cubicBezTo>
                  <a:cubicBezTo>
                    <a:pt x="79948" y="2142345"/>
                    <a:pt x="34343" y="2078912"/>
                    <a:pt x="44971" y="2053653"/>
                  </a:cubicBezTo>
                  <a:cubicBezTo>
                    <a:pt x="55599" y="2028394"/>
                    <a:pt x="77575" y="2031667"/>
                    <a:pt x="138722" y="2014522"/>
                  </a:cubicBezTo>
                  <a:cubicBezTo>
                    <a:pt x="203679" y="2014522"/>
                    <a:pt x="362794" y="2054808"/>
                    <a:pt x="434715" y="2053653"/>
                  </a:cubicBezTo>
                  <a:cubicBezTo>
                    <a:pt x="470441" y="1962963"/>
                    <a:pt x="483901" y="1823679"/>
                    <a:pt x="522626" y="1723744"/>
                  </a:cubicBezTo>
                  <a:cubicBezTo>
                    <a:pt x="561351" y="1623810"/>
                    <a:pt x="642990" y="1538969"/>
                    <a:pt x="667063" y="1454046"/>
                  </a:cubicBezTo>
                  <a:cubicBezTo>
                    <a:pt x="691136" y="1369123"/>
                    <a:pt x="657070" y="1266670"/>
                    <a:pt x="667063" y="1214204"/>
                  </a:cubicBezTo>
                  <a:cubicBezTo>
                    <a:pt x="677056" y="1161739"/>
                    <a:pt x="716712" y="1170738"/>
                    <a:pt x="727023" y="1139253"/>
                  </a:cubicBezTo>
                  <a:cubicBezTo>
                    <a:pt x="737334" y="1107768"/>
                    <a:pt x="716478" y="1065525"/>
                    <a:pt x="728928" y="1025296"/>
                  </a:cubicBezTo>
                  <a:cubicBezTo>
                    <a:pt x="741378" y="985067"/>
                    <a:pt x="798169" y="923223"/>
                    <a:pt x="801724" y="897880"/>
                  </a:cubicBezTo>
                  <a:cubicBezTo>
                    <a:pt x="805279" y="872537"/>
                    <a:pt x="760423" y="883062"/>
                    <a:pt x="750258" y="873240"/>
                  </a:cubicBezTo>
                  <a:cubicBezTo>
                    <a:pt x="740093" y="863418"/>
                    <a:pt x="755655" y="854107"/>
                    <a:pt x="740733" y="838950"/>
                  </a:cubicBezTo>
                  <a:cubicBezTo>
                    <a:pt x="729621" y="829508"/>
                    <a:pt x="718940" y="853951"/>
                    <a:pt x="681678" y="852785"/>
                  </a:cubicBezTo>
                  <a:cubicBezTo>
                    <a:pt x="644416" y="851619"/>
                    <a:pt x="576559" y="849537"/>
                    <a:pt x="517161" y="831955"/>
                  </a:cubicBezTo>
                  <a:cubicBezTo>
                    <a:pt x="499673" y="781988"/>
                    <a:pt x="579027" y="600450"/>
                    <a:pt x="601512" y="552981"/>
                  </a:cubicBezTo>
                  <a:cubicBezTo>
                    <a:pt x="641142" y="547422"/>
                    <a:pt x="626688" y="566045"/>
                    <a:pt x="646357" y="556666"/>
                  </a:cubicBezTo>
                  <a:cubicBezTo>
                    <a:pt x="666026" y="547287"/>
                    <a:pt x="717264" y="516099"/>
                    <a:pt x="719528" y="496706"/>
                  </a:cubicBezTo>
                  <a:cubicBezTo>
                    <a:pt x="721792" y="477313"/>
                    <a:pt x="667593" y="484151"/>
                    <a:pt x="659942" y="440305"/>
                  </a:cubicBezTo>
                  <a:cubicBezTo>
                    <a:pt x="699916" y="404079"/>
                    <a:pt x="800787" y="307887"/>
                    <a:pt x="959371" y="269823"/>
                  </a:cubicBezTo>
                  <a:cubicBezTo>
                    <a:pt x="1041755" y="281289"/>
                    <a:pt x="1076794" y="305269"/>
                    <a:pt x="1154243" y="305269"/>
                  </a:cubicBezTo>
                  <a:cubicBezTo>
                    <a:pt x="1231692" y="305269"/>
                    <a:pt x="1327562" y="273805"/>
                    <a:pt x="1424066" y="269823"/>
                  </a:cubicBezTo>
                  <a:cubicBezTo>
                    <a:pt x="1520570" y="265841"/>
                    <a:pt x="1678305" y="263889"/>
                    <a:pt x="1733269" y="281378"/>
                  </a:cubicBezTo>
                  <a:cubicBezTo>
                    <a:pt x="1772993" y="335062"/>
                    <a:pt x="1742330" y="356335"/>
                    <a:pt x="1753849" y="374755"/>
                  </a:cubicBezTo>
                  <a:cubicBezTo>
                    <a:pt x="1765368" y="393175"/>
                    <a:pt x="1782393" y="363169"/>
                    <a:pt x="1802380" y="391900"/>
                  </a:cubicBezTo>
                  <a:cubicBezTo>
                    <a:pt x="1822367" y="420631"/>
                    <a:pt x="1869774" y="506996"/>
                    <a:pt x="1873771" y="547141"/>
                  </a:cubicBezTo>
                  <a:cubicBezTo>
                    <a:pt x="1864433" y="593001"/>
                    <a:pt x="1758846" y="637083"/>
                    <a:pt x="1746354" y="667063"/>
                  </a:cubicBezTo>
                  <a:cubicBezTo>
                    <a:pt x="1768152" y="698948"/>
                    <a:pt x="1782581" y="715780"/>
                    <a:pt x="1798820" y="727023"/>
                  </a:cubicBezTo>
                  <a:cubicBezTo>
                    <a:pt x="1815059" y="738266"/>
                    <a:pt x="1833797" y="724526"/>
                    <a:pt x="1843790" y="734519"/>
                  </a:cubicBezTo>
                  <a:cubicBezTo>
                    <a:pt x="1853783" y="744512"/>
                    <a:pt x="1838857" y="770745"/>
                    <a:pt x="1858781" y="786984"/>
                  </a:cubicBezTo>
                  <a:cubicBezTo>
                    <a:pt x="1878705" y="803223"/>
                    <a:pt x="1911278" y="827708"/>
                    <a:pt x="1963337" y="831955"/>
                  </a:cubicBezTo>
                  <a:cubicBezTo>
                    <a:pt x="1989086" y="824424"/>
                    <a:pt x="2012930" y="786318"/>
                    <a:pt x="2026608" y="751320"/>
                  </a:cubicBezTo>
                  <a:cubicBezTo>
                    <a:pt x="2040287" y="716322"/>
                    <a:pt x="2056567" y="647591"/>
                    <a:pt x="2045408" y="621967"/>
                  </a:cubicBezTo>
                  <a:cubicBezTo>
                    <a:pt x="2034249" y="596343"/>
                    <a:pt x="1965476" y="621056"/>
                    <a:pt x="1959652" y="597577"/>
                  </a:cubicBezTo>
                  <a:cubicBezTo>
                    <a:pt x="1953828" y="574098"/>
                    <a:pt x="1988149" y="502941"/>
                    <a:pt x="2010462" y="481091"/>
                  </a:cubicBezTo>
                  <a:cubicBezTo>
                    <a:pt x="2032775" y="459241"/>
                    <a:pt x="2076341" y="461714"/>
                    <a:pt x="2093533" y="466476"/>
                  </a:cubicBezTo>
                  <a:cubicBezTo>
                    <a:pt x="2108820" y="490288"/>
                    <a:pt x="2089217" y="486166"/>
                    <a:pt x="2119328" y="513476"/>
                  </a:cubicBezTo>
                  <a:cubicBezTo>
                    <a:pt x="2149439" y="540786"/>
                    <a:pt x="2288202" y="551524"/>
                    <a:pt x="2308486" y="584617"/>
                  </a:cubicBezTo>
                  <a:cubicBezTo>
                    <a:pt x="2328770" y="617710"/>
                    <a:pt x="2250862" y="672184"/>
                    <a:pt x="2241030" y="712033"/>
                  </a:cubicBezTo>
                  <a:cubicBezTo>
                    <a:pt x="2231198" y="751882"/>
                    <a:pt x="2250742" y="793178"/>
                    <a:pt x="2249493" y="823710"/>
                  </a:cubicBezTo>
                  <a:cubicBezTo>
                    <a:pt x="2248244" y="854242"/>
                    <a:pt x="2228996" y="885550"/>
                    <a:pt x="2233535" y="895226"/>
                  </a:cubicBezTo>
                  <a:cubicBezTo>
                    <a:pt x="2238074" y="904902"/>
                    <a:pt x="2267663" y="912657"/>
                    <a:pt x="2276725" y="881766"/>
                  </a:cubicBezTo>
                  <a:cubicBezTo>
                    <a:pt x="2285787" y="850875"/>
                    <a:pt x="2274757" y="754703"/>
                    <a:pt x="2287905" y="709878"/>
                  </a:cubicBezTo>
                  <a:cubicBezTo>
                    <a:pt x="2301053" y="665053"/>
                    <a:pt x="2349682" y="647435"/>
                    <a:pt x="2355611" y="612817"/>
                  </a:cubicBezTo>
                  <a:cubicBezTo>
                    <a:pt x="2361540" y="578199"/>
                    <a:pt x="2337576" y="545596"/>
                    <a:pt x="2323476" y="502171"/>
                  </a:cubicBezTo>
                  <a:cubicBezTo>
                    <a:pt x="2309376" y="458746"/>
                    <a:pt x="2287343" y="462634"/>
                    <a:pt x="2271010" y="352269"/>
                  </a:cubicBezTo>
                  <a:cubicBezTo>
                    <a:pt x="2298492" y="268574"/>
                    <a:pt x="2445896" y="53715"/>
                    <a:pt x="2488368" y="0"/>
                  </a:cubicBezTo>
                  <a:close/>
                </a:path>
              </a:pathLst>
            </a:custGeom>
            <a:grpFill/>
            <a:ln w="6350">
              <a:solidFill>
                <a:schemeClr val="bg1"/>
              </a:solidFill>
            </a:ln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de-DE" sz="900" kern="0" dirty="0">
                <a:solidFill>
                  <a:srgbClr val="000000"/>
                </a:solidFill>
                <a:latin typeface="Comic Sans MS" pitchFamily="66" charset="0"/>
                <a:ea typeface="ＭＳ Ｐゴシック" pitchFamily="34" charset="-128"/>
              </a:endParaRPr>
            </a:p>
          </p:txBody>
        </p:sp>
        <p:sp>
          <p:nvSpPr>
            <p:cNvPr id="17" name="Freihandform 16"/>
            <p:cNvSpPr/>
            <p:nvPr/>
          </p:nvSpPr>
          <p:spPr>
            <a:xfrm>
              <a:off x="4388599" y="1760154"/>
              <a:ext cx="1663390" cy="1302731"/>
            </a:xfrm>
            <a:custGeom>
              <a:avLst/>
              <a:gdLst>
                <a:gd name="connsiteX0" fmla="*/ 2483326 w 4657968"/>
                <a:gd name="connsiteY0" fmla="*/ 3540326 h 3648020"/>
                <a:gd name="connsiteX1" fmla="*/ 2488693 w 4657968"/>
                <a:gd name="connsiteY1" fmla="*/ 3551981 h 3648020"/>
                <a:gd name="connsiteX2" fmla="*/ 2487780 w 4657968"/>
                <a:gd name="connsiteY2" fmla="*/ 3553349 h 3648020"/>
                <a:gd name="connsiteX3" fmla="*/ 2483326 w 4657968"/>
                <a:gd name="connsiteY3" fmla="*/ 3540326 h 3648020"/>
                <a:gd name="connsiteX4" fmla="*/ 2636954 w 4657968"/>
                <a:gd name="connsiteY4" fmla="*/ 3402818 h 3648020"/>
                <a:gd name="connsiteX5" fmla="*/ 2636357 w 4657968"/>
                <a:gd name="connsiteY5" fmla="*/ 3404324 h 3648020"/>
                <a:gd name="connsiteX6" fmla="*/ 2634319 w 4657968"/>
                <a:gd name="connsiteY6" fmla="*/ 3405692 h 3648020"/>
                <a:gd name="connsiteX7" fmla="*/ 2636954 w 4657968"/>
                <a:gd name="connsiteY7" fmla="*/ 3402818 h 3648020"/>
                <a:gd name="connsiteX8" fmla="*/ 4567942 w 4657968"/>
                <a:gd name="connsiteY8" fmla="*/ 2037701 h 3648020"/>
                <a:gd name="connsiteX9" fmla="*/ 4542385 w 4657968"/>
                <a:gd name="connsiteY9" fmla="*/ 2055408 h 3648020"/>
                <a:gd name="connsiteX10" fmla="*/ 4542384 w 4657968"/>
                <a:gd name="connsiteY10" fmla="*/ 2055407 h 3648020"/>
                <a:gd name="connsiteX11" fmla="*/ 4567942 w 4657968"/>
                <a:gd name="connsiteY11" fmla="*/ 2037701 h 3648020"/>
                <a:gd name="connsiteX12" fmla="*/ 4657968 w 4657968"/>
                <a:gd name="connsiteY12" fmla="*/ 1736696 h 3648020"/>
                <a:gd name="connsiteX13" fmla="*/ 4634191 w 4657968"/>
                <a:gd name="connsiteY13" fmla="*/ 1751077 h 3648020"/>
                <a:gd name="connsiteX14" fmla="*/ 4604104 w 4657968"/>
                <a:gd name="connsiteY14" fmla="*/ 1812748 h 3648020"/>
                <a:gd name="connsiteX15" fmla="*/ 4604103 w 4657968"/>
                <a:gd name="connsiteY15" fmla="*/ 1812747 h 3648020"/>
                <a:gd name="connsiteX16" fmla="*/ 4634191 w 4657968"/>
                <a:gd name="connsiteY16" fmla="*/ 1751076 h 3648020"/>
                <a:gd name="connsiteX17" fmla="*/ 4657968 w 4657968"/>
                <a:gd name="connsiteY17" fmla="*/ 1736696 h 3648020"/>
                <a:gd name="connsiteX18" fmla="*/ 1662261 w 4657968"/>
                <a:gd name="connsiteY18" fmla="*/ 109147 h 3648020"/>
                <a:gd name="connsiteX19" fmla="*/ 1664215 w 4657968"/>
                <a:gd name="connsiteY19" fmla="*/ 112491 h 3648020"/>
                <a:gd name="connsiteX20" fmla="*/ 1649411 w 4657968"/>
                <a:gd name="connsiteY20" fmla="*/ 237962 h 3648020"/>
                <a:gd name="connsiteX21" fmla="*/ 1662261 w 4657968"/>
                <a:gd name="connsiteY21" fmla="*/ 109147 h 3648020"/>
                <a:gd name="connsiteX22" fmla="*/ 3545480 w 4657968"/>
                <a:gd name="connsiteY22" fmla="*/ 64 h 3648020"/>
                <a:gd name="connsiteX23" fmla="*/ 3635421 w 4657968"/>
                <a:gd name="connsiteY23" fmla="*/ 45035 h 3648020"/>
                <a:gd name="connsiteX24" fmla="*/ 3650411 w 4657968"/>
                <a:gd name="connsiteY24" fmla="*/ 217422 h 3648020"/>
                <a:gd name="connsiteX25" fmla="*/ 3845283 w 4657968"/>
                <a:gd name="connsiteY25" fmla="*/ 254897 h 3648020"/>
                <a:gd name="connsiteX26" fmla="*/ 3980195 w 4657968"/>
                <a:gd name="connsiteY26" fmla="*/ 194937 h 3648020"/>
                <a:gd name="connsiteX27" fmla="*/ 4077631 w 4657968"/>
                <a:gd name="connsiteY27" fmla="*/ 67520 h 3648020"/>
                <a:gd name="connsiteX28" fmla="*/ 4107611 w 4657968"/>
                <a:gd name="connsiteY28" fmla="*/ 247402 h 3648020"/>
                <a:gd name="connsiteX29" fmla="*/ 3920234 w 4657968"/>
                <a:gd name="connsiteY29" fmla="*/ 427284 h 3648020"/>
                <a:gd name="connsiteX30" fmla="*/ 4032661 w 4657968"/>
                <a:gd name="connsiteY30" fmla="*/ 524720 h 3648020"/>
                <a:gd name="connsiteX31" fmla="*/ 3995185 w 4657968"/>
                <a:gd name="connsiteY31" fmla="*/ 622156 h 3648020"/>
                <a:gd name="connsiteX32" fmla="*/ 3950215 w 4657968"/>
                <a:gd name="connsiteY32" fmla="*/ 622156 h 3648020"/>
                <a:gd name="connsiteX33" fmla="*/ 3965205 w 4657968"/>
                <a:gd name="connsiteY33" fmla="*/ 697107 h 3648020"/>
                <a:gd name="connsiteX34" fmla="*/ 4130097 w 4657968"/>
                <a:gd name="connsiteY34" fmla="*/ 727087 h 3648020"/>
                <a:gd name="connsiteX35" fmla="*/ 4115106 w 4657968"/>
                <a:gd name="connsiteY35" fmla="*/ 787048 h 3648020"/>
                <a:gd name="connsiteX36" fmla="*/ 4167572 w 4657968"/>
                <a:gd name="connsiteY36" fmla="*/ 839514 h 3648020"/>
                <a:gd name="connsiteX37" fmla="*/ 4137592 w 4657968"/>
                <a:gd name="connsiteY37" fmla="*/ 1019396 h 3648020"/>
                <a:gd name="connsiteX38" fmla="*/ 4250018 w 4657968"/>
                <a:gd name="connsiteY38" fmla="*/ 1019396 h 3648020"/>
                <a:gd name="connsiteX39" fmla="*/ 4272503 w 4657968"/>
                <a:gd name="connsiteY39" fmla="*/ 1079356 h 3648020"/>
                <a:gd name="connsiteX40" fmla="*/ 4339959 w 4657968"/>
                <a:gd name="connsiteY40" fmla="*/ 1154307 h 3648020"/>
                <a:gd name="connsiteX41" fmla="*/ 4302483 w 4657968"/>
                <a:gd name="connsiteY41" fmla="*/ 1221763 h 3648020"/>
                <a:gd name="connsiteX42" fmla="*/ 4467375 w 4657968"/>
                <a:gd name="connsiteY42" fmla="*/ 1221763 h 3648020"/>
                <a:gd name="connsiteX43" fmla="*/ 4414910 w 4657968"/>
                <a:gd name="connsiteY43" fmla="*/ 1251743 h 3648020"/>
                <a:gd name="connsiteX44" fmla="*/ 4452385 w 4657968"/>
                <a:gd name="connsiteY44" fmla="*/ 1319199 h 3648020"/>
                <a:gd name="connsiteX45" fmla="*/ 4362444 w 4657968"/>
                <a:gd name="connsiteY45" fmla="*/ 1409140 h 3648020"/>
                <a:gd name="connsiteX46" fmla="*/ 4354949 w 4657968"/>
                <a:gd name="connsiteY46" fmla="*/ 1551546 h 3648020"/>
                <a:gd name="connsiteX47" fmla="*/ 4358371 w 4657968"/>
                <a:gd name="connsiteY47" fmla="*/ 1586062 h 3648020"/>
                <a:gd name="connsiteX48" fmla="*/ 4286247 w 4657968"/>
                <a:gd name="connsiteY48" fmla="*/ 1615668 h 3648020"/>
                <a:gd name="connsiteX49" fmla="*/ 4327996 w 4657968"/>
                <a:gd name="connsiteY49" fmla="*/ 1674698 h 3648020"/>
                <a:gd name="connsiteX50" fmla="*/ 4239186 w 4657968"/>
                <a:gd name="connsiteY50" fmla="*/ 1799340 h 3648020"/>
                <a:gd name="connsiteX51" fmla="*/ 4165982 w 4657968"/>
                <a:gd name="connsiteY51" fmla="*/ 1824853 h 3648020"/>
                <a:gd name="connsiteX52" fmla="*/ 4131177 w 4657968"/>
                <a:gd name="connsiteY52" fmla="*/ 1879109 h 3648020"/>
                <a:gd name="connsiteX53" fmla="*/ 4047855 w 4657968"/>
                <a:gd name="connsiteY53" fmla="*/ 1909274 h 3648020"/>
                <a:gd name="connsiteX54" fmla="*/ 3968391 w 4657968"/>
                <a:gd name="connsiteY54" fmla="*/ 1900560 h 3648020"/>
                <a:gd name="connsiteX55" fmla="*/ 3944475 w 4657968"/>
                <a:gd name="connsiteY55" fmla="*/ 1800010 h 3648020"/>
                <a:gd name="connsiteX56" fmla="*/ 3824122 w 4657968"/>
                <a:gd name="connsiteY56" fmla="*/ 1790625 h 3648020"/>
                <a:gd name="connsiteX57" fmla="*/ 3726142 w 4657968"/>
                <a:gd name="connsiteY57" fmla="*/ 1829504 h 3648020"/>
                <a:gd name="connsiteX58" fmla="*/ 3792578 w 4657968"/>
                <a:gd name="connsiteY58" fmla="*/ 1962941 h 3648020"/>
                <a:gd name="connsiteX59" fmla="*/ 3737714 w 4657968"/>
                <a:gd name="connsiteY59" fmla="*/ 1991725 h 3648020"/>
                <a:gd name="connsiteX60" fmla="*/ 3425259 w 4657968"/>
                <a:gd name="connsiteY60" fmla="*/ 2007813 h 3648020"/>
                <a:gd name="connsiteX61" fmla="*/ 3284846 w 4657968"/>
                <a:gd name="connsiteY61" fmla="*/ 2151934 h 3648020"/>
                <a:gd name="connsiteX62" fmla="*/ 3346566 w 4657968"/>
                <a:gd name="connsiteY62" fmla="*/ 2216957 h 3648020"/>
                <a:gd name="connsiteX63" fmla="*/ 3479263 w 4657968"/>
                <a:gd name="connsiteY63" fmla="*/ 2175396 h 3648020"/>
                <a:gd name="connsiteX64" fmla="*/ 3526324 w 4657968"/>
                <a:gd name="connsiteY64" fmla="*/ 2298737 h 3648020"/>
                <a:gd name="connsiteX65" fmla="*/ 3443774 w 4657968"/>
                <a:gd name="connsiteY65" fmla="*/ 2407331 h 3648020"/>
                <a:gd name="connsiteX66" fmla="*/ 3452261 w 4657968"/>
                <a:gd name="connsiteY66" fmla="*/ 2465650 h 3648020"/>
                <a:gd name="connsiteX67" fmla="*/ 3338080 w 4657968"/>
                <a:gd name="connsiteY67" fmla="*/ 2474364 h 3648020"/>
                <a:gd name="connsiteX68" fmla="*/ 3251672 w 4657968"/>
                <a:gd name="connsiteY68" fmla="*/ 2466991 h 3648020"/>
                <a:gd name="connsiteX69" fmla="*/ 3185323 w 4657968"/>
                <a:gd name="connsiteY69" fmla="*/ 2505870 h 3648020"/>
                <a:gd name="connsiteX70" fmla="*/ 3227756 w 4657968"/>
                <a:gd name="connsiteY70" fmla="*/ 2609771 h 3648020"/>
                <a:gd name="connsiteX71" fmla="*/ 3123604 w 4657968"/>
                <a:gd name="connsiteY71" fmla="*/ 2710322 h 3648020"/>
                <a:gd name="connsiteX72" fmla="*/ 3118975 w 4657968"/>
                <a:gd name="connsiteY72" fmla="*/ 2776684 h 3648020"/>
                <a:gd name="connsiteX73" fmla="*/ 2990907 w 4657968"/>
                <a:gd name="connsiteY73" fmla="*/ 2876564 h 3648020"/>
                <a:gd name="connsiteX74" fmla="*/ 2872097 w 4657968"/>
                <a:gd name="connsiteY74" fmla="*/ 2840366 h 3648020"/>
                <a:gd name="connsiteX75" fmla="*/ 2685395 w 4657968"/>
                <a:gd name="connsiteY75" fmla="*/ 2977784 h 3648020"/>
                <a:gd name="connsiteX76" fmla="*/ 2703911 w 4657968"/>
                <a:gd name="connsiteY76" fmla="*/ 3058894 h 3648020"/>
                <a:gd name="connsiteX77" fmla="*/ 2663793 w 4657968"/>
                <a:gd name="connsiteY77" fmla="*/ 3163466 h 3648020"/>
                <a:gd name="connsiteX78" fmla="*/ 2665717 w 4657968"/>
                <a:gd name="connsiteY78" fmla="*/ 3253051 h 3648020"/>
                <a:gd name="connsiteX79" fmla="*/ 2657731 w 4657968"/>
                <a:gd name="connsiteY79" fmla="*/ 3170378 h 3648020"/>
                <a:gd name="connsiteX80" fmla="*/ 2566243 w 4657968"/>
                <a:gd name="connsiteY80" fmla="*/ 3149651 h 3648020"/>
                <a:gd name="connsiteX81" fmla="*/ 2522371 w 4657968"/>
                <a:gd name="connsiteY81" fmla="*/ 3058517 h 3648020"/>
                <a:gd name="connsiteX82" fmla="*/ 2479046 w 4657968"/>
                <a:gd name="connsiteY82" fmla="*/ 2980480 h 3648020"/>
                <a:gd name="connsiteX83" fmla="*/ 2490604 w 4657968"/>
                <a:gd name="connsiteY83" fmla="*/ 2868727 h 3648020"/>
                <a:gd name="connsiteX84" fmla="*/ 2328797 w 4657968"/>
                <a:gd name="connsiteY84" fmla="*/ 2783794 h 3648020"/>
                <a:gd name="connsiteX85" fmla="*/ 2341843 w 4657968"/>
                <a:gd name="connsiteY85" fmla="*/ 2710229 h 3648020"/>
                <a:gd name="connsiteX86" fmla="*/ 2267706 w 4657968"/>
                <a:gd name="connsiteY86" fmla="*/ 2703332 h 3648020"/>
                <a:gd name="connsiteX87" fmla="*/ 2223350 w 4657968"/>
                <a:gd name="connsiteY87" fmla="*/ 2726475 h 3648020"/>
                <a:gd name="connsiteX88" fmla="*/ 2228080 w 4657968"/>
                <a:gd name="connsiteY88" fmla="*/ 2843396 h 3648020"/>
                <a:gd name="connsiteX89" fmla="*/ 2095993 w 4657968"/>
                <a:gd name="connsiteY89" fmla="*/ 2895548 h 3648020"/>
                <a:gd name="connsiteX90" fmla="*/ 2083453 w 4657968"/>
                <a:gd name="connsiteY90" fmla="*/ 2985791 h 3648020"/>
                <a:gd name="connsiteX91" fmla="*/ 1841725 w 4657968"/>
                <a:gd name="connsiteY91" fmla="*/ 3054983 h 3648020"/>
                <a:gd name="connsiteX92" fmla="*/ 1748480 w 4657968"/>
                <a:gd name="connsiteY92" fmla="*/ 3046836 h 3648020"/>
                <a:gd name="connsiteX93" fmla="*/ 1711288 w 4657968"/>
                <a:gd name="connsiteY93" fmla="*/ 3154816 h 3648020"/>
                <a:gd name="connsiteX94" fmla="*/ 1567643 w 4657968"/>
                <a:gd name="connsiteY94" fmla="*/ 3202497 h 3648020"/>
                <a:gd name="connsiteX95" fmla="*/ 1536273 w 4657968"/>
                <a:gd name="connsiteY95" fmla="*/ 3150345 h 3648020"/>
                <a:gd name="connsiteX96" fmla="*/ 1455369 w 4657968"/>
                <a:gd name="connsiteY96" fmla="*/ 3214418 h 3648020"/>
                <a:gd name="connsiteX97" fmla="*/ 1324933 w 4657968"/>
                <a:gd name="connsiteY97" fmla="*/ 3220378 h 3648020"/>
                <a:gd name="connsiteX98" fmla="*/ 1247332 w 4657968"/>
                <a:gd name="connsiteY98" fmla="*/ 3276999 h 3648020"/>
                <a:gd name="connsiteX99" fmla="*/ 1166253 w 4657968"/>
                <a:gd name="connsiteY99" fmla="*/ 3295100 h 3648020"/>
                <a:gd name="connsiteX100" fmla="*/ 1105337 w 4657968"/>
                <a:gd name="connsiteY100" fmla="*/ 3446865 h 3648020"/>
                <a:gd name="connsiteX101" fmla="*/ 1002970 w 4657968"/>
                <a:gd name="connsiteY101" fmla="*/ 3405143 h 3648020"/>
                <a:gd name="connsiteX102" fmla="*/ 956739 w 4657968"/>
                <a:gd name="connsiteY102" fmla="*/ 3476665 h 3648020"/>
                <a:gd name="connsiteX103" fmla="*/ 978204 w 4657968"/>
                <a:gd name="connsiteY103" fmla="*/ 3615239 h 3648020"/>
                <a:gd name="connsiteX104" fmla="*/ 869232 w 4657968"/>
                <a:gd name="connsiteY104" fmla="*/ 3648020 h 3648020"/>
                <a:gd name="connsiteX105" fmla="*/ 837861 w 4657968"/>
                <a:gd name="connsiteY105" fmla="*/ 3595869 h 3648020"/>
                <a:gd name="connsiteX106" fmla="*/ 776771 w 4657968"/>
                <a:gd name="connsiteY106" fmla="*/ 3609279 h 3648020"/>
                <a:gd name="connsiteX107" fmla="*/ 755291 w 4657968"/>
                <a:gd name="connsiteY107" fmla="*/ 3558263 h 3648020"/>
                <a:gd name="connsiteX108" fmla="*/ 572035 w 4657968"/>
                <a:gd name="connsiteY108" fmla="*/ 3613749 h 3648020"/>
                <a:gd name="connsiteX109" fmla="*/ 505991 w 4657968"/>
                <a:gd name="connsiteY109" fmla="*/ 3534777 h 3648020"/>
                <a:gd name="connsiteX110" fmla="*/ 491544 w 4657968"/>
                <a:gd name="connsiteY110" fmla="*/ 3629186 h 3648020"/>
                <a:gd name="connsiteX111" fmla="*/ 491298 w 4657968"/>
                <a:gd name="connsiteY111" fmla="*/ 3628789 h 3648020"/>
                <a:gd name="connsiteX112" fmla="*/ 491298 w 4657968"/>
                <a:gd name="connsiteY112" fmla="*/ 3593229 h 3648020"/>
                <a:gd name="connsiteX113" fmla="*/ 470978 w 4657968"/>
                <a:gd name="connsiteY113" fmla="*/ 3517029 h 3648020"/>
                <a:gd name="connsiteX114" fmla="*/ 491298 w 4657968"/>
                <a:gd name="connsiteY114" fmla="*/ 3430669 h 3648020"/>
                <a:gd name="connsiteX115" fmla="*/ 481138 w 4657968"/>
                <a:gd name="connsiteY115" fmla="*/ 3344309 h 3648020"/>
                <a:gd name="connsiteX116" fmla="*/ 318578 w 4657968"/>
                <a:gd name="connsiteY116" fmla="*/ 3318909 h 3648020"/>
                <a:gd name="connsiteX117" fmla="*/ 288098 w 4657968"/>
                <a:gd name="connsiteY117" fmla="*/ 3222389 h 3648020"/>
                <a:gd name="connsiteX118" fmla="*/ 399858 w 4657968"/>
                <a:gd name="connsiteY118" fmla="*/ 3110629 h 3648020"/>
                <a:gd name="connsiteX119" fmla="*/ 293178 w 4657968"/>
                <a:gd name="connsiteY119" fmla="*/ 3080149 h 3648020"/>
                <a:gd name="connsiteX120" fmla="*/ 237298 w 4657968"/>
                <a:gd name="connsiteY120" fmla="*/ 2953149 h 3648020"/>
                <a:gd name="connsiteX121" fmla="*/ 135698 w 4657968"/>
                <a:gd name="connsiteY121" fmla="*/ 2846469 h 3648020"/>
                <a:gd name="connsiteX122" fmla="*/ 115378 w 4657968"/>
                <a:gd name="connsiteY122" fmla="*/ 2770269 h 3648020"/>
                <a:gd name="connsiteX123" fmla="*/ 140778 w 4657968"/>
                <a:gd name="connsiteY123" fmla="*/ 2714389 h 3648020"/>
                <a:gd name="connsiteX124" fmla="*/ 216978 w 4657968"/>
                <a:gd name="connsiteY124" fmla="*/ 2699149 h 3648020"/>
                <a:gd name="connsiteX125" fmla="*/ 237298 w 4657968"/>
                <a:gd name="connsiteY125" fmla="*/ 2577229 h 3648020"/>
                <a:gd name="connsiteX126" fmla="*/ 181418 w 4657968"/>
                <a:gd name="connsiteY126" fmla="*/ 2506109 h 3648020"/>
                <a:gd name="connsiteX127" fmla="*/ 181418 w 4657968"/>
                <a:gd name="connsiteY127" fmla="*/ 2460389 h 3648020"/>
                <a:gd name="connsiteX128" fmla="*/ 23938 w 4657968"/>
                <a:gd name="connsiteY128" fmla="*/ 2455309 h 3648020"/>
                <a:gd name="connsiteX129" fmla="*/ 3618 w 4657968"/>
                <a:gd name="connsiteY129" fmla="*/ 2343549 h 3648020"/>
                <a:gd name="connsiteX130" fmla="*/ 54418 w 4657968"/>
                <a:gd name="connsiteY130" fmla="*/ 2307989 h 3648020"/>
                <a:gd name="connsiteX131" fmla="*/ 110298 w 4657968"/>
                <a:gd name="connsiteY131" fmla="*/ 2363869 h 3648020"/>
                <a:gd name="connsiteX132" fmla="*/ 216978 w 4657968"/>
                <a:gd name="connsiteY132" fmla="*/ 2262269 h 3648020"/>
                <a:gd name="connsiteX133" fmla="*/ 379538 w 4657968"/>
                <a:gd name="connsiteY133" fmla="*/ 2170829 h 3648020"/>
                <a:gd name="connsiteX134" fmla="*/ 379538 w 4657968"/>
                <a:gd name="connsiteY134" fmla="*/ 2125109 h 3648020"/>
                <a:gd name="connsiteX135" fmla="*/ 376363 w 4657968"/>
                <a:gd name="connsiteY135" fmla="*/ 2124474 h 3648020"/>
                <a:gd name="connsiteX136" fmla="*/ 364298 w 4657968"/>
                <a:gd name="connsiteY136" fmla="*/ 2130189 h 3648020"/>
                <a:gd name="connsiteX137" fmla="*/ 293178 w 4657968"/>
                <a:gd name="connsiteY137" fmla="*/ 2135269 h 3648020"/>
                <a:gd name="connsiteX138" fmla="*/ 283018 w 4657968"/>
                <a:gd name="connsiteY138" fmla="*/ 2094629 h 3648020"/>
                <a:gd name="connsiteX139" fmla="*/ 298258 w 4657968"/>
                <a:gd name="connsiteY139" fmla="*/ 2043829 h 3648020"/>
                <a:gd name="connsiteX140" fmla="*/ 481138 w 4657968"/>
                <a:gd name="connsiteY140" fmla="*/ 1789829 h 3648020"/>
                <a:gd name="connsiteX141" fmla="*/ 470978 w 4657968"/>
                <a:gd name="connsiteY141" fmla="*/ 1733949 h 3648020"/>
                <a:gd name="connsiteX142" fmla="*/ 501458 w 4657968"/>
                <a:gd name="connsiteY142" fmla="*/ 1581549 h 3648020"/>
                <a:gd name="connsiteX143" fmla="*/ 394778 w 4657968"/>
                <a:gd name="connsiteY143" fmla="*/ 1408829 h 3648020"/>
                <a:gd name="connsiteX144" fmla="*/ 435418 w 4657968"/>
                <a:gd name="connsiteY144" fmla="*/ 1302149 h 3648020"/>
                <a:gd name="connsiteX145" fmla="*/ 343978 w 4657968"/>
                <a:gd name="connsiteY145" fmla="*/ 1266589 h 3648020"/>
                <a:gd name="connsiteX146" fmla="*/ 323658 w 4657968"/>
                <a:gd name="connsiteY146" fmla="*/ 1185309 h 3648020"/>
                <a:gd name="connsiteX147" fmla="*/ 242378 w 4657968"/>
                <a:gd name="connsiteY147" fmla="*/ 1134509 h 3648020"/>
                <a:gd name="connsiteX148" fmla="*/ 277938 w 4657968"/>
                <a:gd name="connsiteY148" fmla="*/ 1078629 h 3648020"/>
                <a:gd name="connsiteX149" fmla="*/ 247458 w 4657968"/>
                <a:gd name="connsiteY149" fmla="*/ 997349 h 3648020"/>
                <a:gd name="connsiteX150" fmla="*/ 389698 w 4657968"/>
                <a:gd name="connsiteY150" fmla="*/ 946549 h 3648020"/>
                <a:gd name="connsiteX151" fmla="*/ 501458 w 4657968"/>
                <a:gd name="connsiteY151" fmla="*/ 987189 h 3648020"/>
                <a:gd name="connsiteX152" fmla="*/ 460818 w 4657968"/>
                <a:gd name="connsiteY152" fmla="*/ 890669 h 3648020"/>
                <a:gd name="connsiteX153" fmla="*/ 526858 w 4657968"/>
                <a:gd name="connsiteY153" fmla="*/ 875429 h 3648020"/>
                <a:gd name="connsiteX154" fmla="*/ 562418 w 4657968"/>
                <a:gd name="connsiteY154" fmla="*/ 941469 h 3648020"/>
                <a:gd name="connsiteX155" fmla="*/ 791018 w 4657968"/>
                <a:gd name="connsiteY155" fmla="*/ 1012589 h 3648020"/>
                <a:gd name="connsiteX156" fmla="*/ 791018 w 4657968"/>
                <a:gd name="connsiteY156" fmla="*/ 961789 h 3648020"/>
                <a:gd name="connsiteX157" fmla="*/ 862138 w 4657968"/>
                <a:gd name="connsiteY157" fmla="*/ 997349 h 3648020"/>
                <a:gd name="connsiteX158" fmla="*/ 1126298 w 4657968"/>
                <a:gd name="connsiteY158" fmla="*/ 910989 h 3648020"/>
                <a:gd name="connsiteX159" fmla="*/ 1202498 w 4657968"/>
                <a:gd name="connsiteY159" fmla="*/ 926229 h 3648020"/>
                <a:gd name="connsiteX160" fmla="*/ 1329498 w 4657968"/>
                <a:gd name="connsiteY160" fmla="*/ 829709 h 3648020"/>
                <a:gd name="connsiteX161" fmla="*/ 1177098 w 4657968"/>
                <a:gd name="connsiteY161" fmla="*/ 687469 h 3648020"/>
                <a:gd name="connsiteX162" fmla="*/ 1273618 w 4657968"/>
                <a:gd name="connsiteY162" fmla="*/ 570629 h 3648020"/>
                <a:gd name="connsiteX163" fmla="*/ 1359978 w 4657968"/>
                <a:gd name="connsiteY163" fmla="*/ 555389 h 3648020"/>
                <a:gd name="connsiteX164" fmla="*/ 1563178 w 4657968"/>
                <a:gd name="connsiteY164" fmla="*/ 408069 h 3648020"/>
                <a:gd name="connsiteX165" fmla="*/ 1631297 w 4657968"/>
                <a:gd name="connsiteY165" fmla="*/ 367596 h 3648020"/>
                <a:gd name="connsiteX166" fmla="*/ 1877887 w 4657968"/>
                <a:gd name="connsiteY166" fmla="*/ 357673 h 3648020"/>
                <a:gd name="connsiteX167" fmla="*/ 2241336 w 4657968"/>
                <a:gd name="connsiteY167" fmla="*/ 187441 h 3648020"/>
                <a:gd name="connsiteX168" fmla="*/ 2316162 w 4657968"/>
                <a:gd name="connsiteY168" fmla="*/ 132571 h 3648020"/>
                <a:gd name="connsiteX169" fmla="*/ 2269037 w 4657968"/>
                <a:gd name="connsiteY169" fmla="*/ 75015 h 3648020"/>
                <a:gd name="connsiteX170" fmla="*/ 2346267 w 4657968"/>
                <a:gd name="connsiteY170" fmla="*/ 28390 h 3648020"/>
                <a:gd name="connsiteX171" fmla="*/ 2436208 w 4657968"/>
                <a:gd name="connsiteY171" fmla="*/ 112491 h 3648020"/>
                <a:gd name="connsiteX172" fmla="*/ 2571120 w 4657968"/>
                <a:gd name="connsiteY172" fmla="*/ 211707 h 3648020"/>
                <a:gd name="connsiteX173" fmla="*/ 2646070 w 4657968"/>
                <a:gd name="connsiteY173" fmla="*/ 202432 h 3648020"/>
                <a:gd name="connsiteX174" fmla="*/ 2751002 w 4657968"/>
                <a:gd name="connsiteY174" fmla="*/ 329848 h 3648020"/>
                <a:gd name="connsiteX175" fmla="*/ 2691041 w 4657968"/>
                <a:gd name="connsiteY175" fmla="*/ 359828 h 3648020"/>
                <a:gd name="connsiteX176" fmla="*/ 2721021 w 4657968"/>
                <a:gd name="connsiteY176" fmla="*/ 374818 h 3648020"/>
                <a:gd name="connsiteX177" fmla="*/ 2638575 w 4657968"/>
                <a:gd name="connsiteY177" fmla="*/ 517225 h 3648020"/>
                <a:gd name="connsiteX178" fmla="*/ 2780982 w 4657968"/>
                <a:gd name="connsiteY178" fmla="*/ 614661 h 3648020"/>
                <a:gd name="connsiteX179" fmla="*/ 2631080 w 4657968"/>
                <a:gd name="connsiteY179" fmla="*/ 734582 h 3648020"/>
                <a:gd name="connsiteX180" fmla="*/ 2728516 w 4657968"/>
                <a:gd name="connsiteY180" fmla="*/ 794543 h 3648020"/>
                <a:gd name="connsiteX181" fmla="*/ 2833447 w 4657968"/>
                <a:gd name="connsiteY181" fmla="*/ 757068 h 3648020"/>
                <a:gd name="connsiteX182" fmla="*/ 2968359 w 4657968"/>
                <a:gd name="connsiteY182" fmla="*/ 757068 h 3648020"/>
                <a:gd name="connsiteX183" fmla="*/ 3095775 w 4657968"/>
                <a:gd name="connsiteY183" fmla="*/ 652137 h 3648020"/>
                <a:gd name="connsiteX184" fmla="*/ 3253172 w 4657968"/>
                <a:gd name="connsiteY184" fmla="*/ 697107 h 3648020"/>
                <a:gd name="connsiteX185" fmla="*/ 3388083 w 4657968"/>
                <a:gd name="connsiteY185" fmla="*/ 592176 h 3648020"/>
                <a:gd name="connsiteX186" fmla="*/ 3283152 w 4657968"/>
                <a:gd name="connsiteY186" fmla="*/ 547205 h 3648020"/>
                <a:gd name="connsiteX187" fmla="*/ 3350608 w 4657968"/>
                <a:gd name="connsiteY187" fmla="*/ 352333 h 3648020"/>
                <a:gd name="connsiteX188" fmla="*/ 3238182 w 4657968"/>
                <a:gd name="connsiteY188" fmla="*/ 232412 h 3648020"/>
                <a:gd name="connsiteX189" fmla="*/ 3163231 w 4657968"/>
                <a:gd name="connsiteY189" fmla="*/ 179946 h 3648020"/>
                <a:gd name="connsiteX190" fmla="*/ 3148241 w 4657968"/>
                <a:gd name="connsiteY190" fmla="*/ 119986 h 3648020"/>
                <a:gd name="connsiteX191" fmla="*/ 3298143 w 4657968"/>
                <a:gd name="connsiteY191" fmla="*/ 127481 h 3648020"/>
                <a:gd name="connsiteX192" fmla="*/ 3380588 w 4657968"/>
                <a:gd name="connsiteY192" fmla="*/ 37540 h 3648020"/>
                <a:gd name="connsiteX193" fmla="*/ 3545480 w 4657968"/>
                <a:gd name="connsiteY193" fmla="*/ 64 h 3648020"/>
                <a:gd name="connsiteX0" fmla="*/ 2483326 w 4657968"/>
                <a:gd name="connsiteY0" fmla="*/ 3540326 h 3648020"/>
                <a:gd name="connsiteX1" fmla="*/ 2488693 w 4657968"/>
                <a:gd name="connsiteY1" fmla="*/ 3551981 h 3648020"/>
                <a:gd name="connsiteX2" fmla="*/ 2487780 w 4657968"/>
                <a:gd name="connsiteY2" fmla="*/ 3553349 h 3648020"/>
                <a:gd name="connsiteX3" fmla="*/ 2483326 w 4657968"/>
                <a:gd name="connsiteY3" fmla="*/ 3540326 h 3648020"/>
                <a:gd name="connsiteX4" fmla="*/ 2636954 w 4657968"/>
                <a:gd name="connsiteY4" fmla="*/ 3402818 h 3648020"/>
                <a:gd name="connsiteX5" fmla="*/ 2636357 w 4657968"/>
                <a:gd name="connsiteY5" fmla="*/ 3404324 h 3648020"/>
                <a:gd name="connsiteX6" fmla="*/ 2634319 w 4657968"/>
                <a:gd name="connsiteY6" fmla="*/ 3405692 h 3648020"/>
                <a:gd name="connsiteX7" fmla="*/ 2636954 w 4657968"/>
                <a:gd name="connsiteY7" fmla="*/ 3402818 h 3648020"/>
                <a:gd name="connsiteX8" fmla="*/ 4567942 w 4657968"/>
                <a:gd name="connsiteY8" fmla="*/ 2037701 h 3648020"/>
                <a:gd name="connsiteX9" fmla="*/ 4542385 w 4657968"/>
                <a:gd name="connsiteY9" fmla="*/ 2055408 h 3648020"/>
                <a:gd name="connsiteX10" fmla="*/ 4542384 w 4657968"/>
                <a:gd name="connsiteY10" fmla="*/ 2055407 h 3648020"/>
                <a:gd name="connsiteX11" fmla="*/ 4567942 w 4657968"/>
                <a:gd name="connsiteY11" fmla="*/ 2037701 h 3648020"/>
                <a:gd name="connsiteX12" fmla="*/ 4657968 w 4657968"/>
                <a:gd name="connsiteY12" fmla="*/ 1736696 h 3648020"/>
                <a:gd name="connsiteX13" fmla="*/ 4634191 w 4657968"/>
                <a:gd name="connsiteY13" fmla="*/ 1751077 h 3648020"/>
                <a:gd name="connsiteX14" fmla="*/ 4604104 w 4657968"/>
                <a:gd name="connsiteY14" fmla="*/ 1812748 h 3648020"/>
                <a:gd name="connsiteX15" fmla="*/ 4604103 w 4657968"/>
                <a:gd name="connsiteY15" fmla="*/ 1812747 h 3648020"/>
                <a:gd name="connsiteX16" fmla="*/ 4634191 w 4657968"/>
                <a:gd name="connsiteY16" fmla="*/ 1751076 h 3648020"/>
                <a:gd name="connsiteX17" fmla="*/ 4657968 w 4657968"/>
                <a:gd name="connsiteY17" fmla="*/ 1736696 h 3648020"/>
                <a:gd name="connsiteX18" fmla="*/ 1649411 w 4657968"/>
                <a:gd name="connsiteY18" fmla="*/ 237962 h 3648020"/>
                <a:gd name="connsiteX19" fmla="*/ 1664215 w 4657968"/>
                <a:gd name="connsiteY19" fmla="*/ 112491 h 3648020"/>
                <a:gd name="connsiteX20" fmla="*/ 1649411 w 4657968"/>
                <a:gd name="connsiteY20" fmla="*/ 237962 h 3648020"/>
                <a:gd name="connsiteX21" fmla="*/ 3545480 w 4657968"/>
                <a:gd name="connsiteY21" fmla="*/ 64 h 3648020"/>
                <a:gd name="connsiteX22" fmla="*/ 3635421 w 4657968"/>
                <a:gd name="connsiteY22" fmla="*/ 45035 h 3648020"/>
                <a:gd name="connsiteX23" fmla="*/ 3650411 w 4657968"/>
                <a:gd name="connsiteY23" fmla="*/ 217422 h 3648020"/>
                <a:gd name="connsiteX24" fmla="*/ 3845283 w 4657968"/>
                <a:gd name="connsiteY24" fmla="*/ 254897 h 3648020"/>
                <a:gd name="connsiteX25" fmla="*/ 3980195 w 4657968"/>
                <a:gd name="connsiteY25" fmla="*/ 194937 h 3648020"/>
                <a:gd name="connsiteX26" fmla="*/ 4077631 w 4657968"/>
                <a:gd name="connsiteY26" fmla="*/ 67520 h 3648020"/>
                <a:gd name="connsiteX27" fmla="*/ 4107611 w 4657968"/>
                <a:gd name="connsiteY27" fmla="*/ 247402 h 3648020"/>
                <a:gd name="connsiteX28" fmla="*/ 3920234 w 4657968"/>
                <a:gd name="connsiteY28" fmla="*/ 427284 h 3648020"/>
                <a:gd name="connsiteX29" fmla="*/ 4032661 w 4657968"/>
                <a:gd name="connsiteY29" fmla="*/ 524720 h 3648020"/>
                <a:gd name="connsiteX30" fmla="*/ 3995185 w 4657968"/>
                <a:gd name="connsiteY30" fmla="*/ 622156 h 3648020"/>
                <a:gd name="connsiteX31" fmla="*/ 3950215 w 4657968"/>
                <a:gd name="connsiteY31" fmla="*/ 622156 h 3648020"/>
                <a:gd name="connsiteX32" fmla="*/ 3965205 w 4657968"/>
                <a:gd name="connsiteY32" fmla="*/ 697107 h 3648020"/>
                <a:gd name="connsiteX33" fmla="*/ 4130097 w 4657968"/>
                <a:gd name="connsiteY33" fmla="*/ 727087 h 3648020"/>
                <a:gd name="connsiteX34" fmla="*/ 4115106 w 4657968"/>
                <a:gd name="connsiteY34" fmla="*/ 787048 h 3648020"/>
                <a:gd name="connsiteX35" fmla="*/ 4167572 w 4657968"/>
                <a:gd name="connsiteY35" fmla="*/ 839514 h 3648020"/>
                <a:gd name="connsiteX36" fmla="*/ 4137592 w 4657968"/>
                <a:gd name="connsiteY36" fmla="*/ 1019396 h 3648020"/>
                <a:gd name="connsiteX37" fmla="*/ 4250018 w 4657968"/>
                <a:gd name="connsiteY37" fmla="*/ 1019396 h 3648020"/>
                <a:gd name="connsiteX38" fmla="*/ 4272503 w 4657968"/>
                <a:gd name="connsiteY38" fmla="*/ 1079356 h 3648020"/>
                <a:gd name="connsiteX39" fmla="*/ 4339959 w 4657968"/>
                <a:gd name="connsiteY39" fmla="*/ 1154307 h 3648020"/>
                <a:gd name="connsiteX40" fmla="*/ 4302483 w 4657968"/>
                <a:gd name="connsiteY40" fmla="*/ 1221763 h 3648020"/>
                <a:gd name="connsiteX41" fmla="*/ 4467375 w 4657968"/>
                <a:gd name="connsiteY41" fmla="*/ 1221763 h 3648020"/>
                <a:gd name="connsiteX42" fmla="*/ 4414910 w 4657968"/>
                <a:gd name="connsiteY42" fmla="*/ 1251743 h 3648020"/>
                <a:gd name="connsiteX43" fmla="*/ 4452385 w 4657968"/>
                <a:gd name="connsiteY43" fmla="*/ 1319199 h 3648020"/>
                <a:gd name="connsiteX44" fmla="*/ 4362444 w 4657968"/>
                <a:gd name="connsiteY44" fmla="*/ 1409140 h 3648020"/>
                <a:gd name="connsiteX45" fmla="*/ 4354949 w 4657968"/>
                <a:gd name="connsiteY45" fmla="*/ 1551546 h 3648020"/>
                <a:gd name="connsiteX46" fmla="*/ 4358371 w 4657968"/>
                <a:gd name="connsiteY46" fmla="*/ 1586062 h 3648020"/>
                <a:gd name="connsiteX47" fmla="*/ 4286247 w 4657968"/>
                <a:gd name="connsiteY47" fmla="*/ 1615668 h 3648020"/>
                <a:gd name="connsiteX48" fmla="*/ 4327996 w 4657968"/>
                <a:gd name="connsiteY48" fmla="*/ 1674698 h 3648020"/>
                <a:gd name="connsiteX49" fmla="*/ 4239186 w 4657968"/>
                <a:gd name="connsiteY49" fmla="*/ 1799340 h 3648020"/>
                <a:gd name="connsiteX50" fmla="*/ 4165982 w 4657968"/>
                <a:gd name="connsiteY50" fmla="*/ 1824853 h 3648020"/>
                <a:gd name="connsiteX51" fmla="*/ 4131177 w 4657968"/>
                <a:gd name="connsiteY51" fmla="*/ 1879109 h 3648020"/>
                <a:gd name="connsiteX52" fmla="*/ 4047855 w 4657968"/>
                <a:gd name="connsiteY52" fmla="*/ 1909274 h 3648020"/>
                <a:gd name="connsiteX53" fmla="*/ 3968391 w 4657968"/>
                <a:gd name="connsiteY53" fmla="*/ 1900560 h 3648020"/>
                <a:gd name="connsiteX54" fmla="*/ 3944475 w 4657968"/>
                <a:gd name="connsiteY54" fmla="*/ 1800010 h 3648020"/>
                <a:gd name="connsiteX55" fmla="*/ 3824122 w 4657968"/>
                <a:gd name="connsiteY55" fmla="*/ 1790625 h 3648020"/>
                <a:gd name="connsiteX56" fmla="*/ 3726142 w 4657968"/>
                <a:gd name="connsiteY56" fmla="*/ 1829504 h 3648020"/>
                <a:gd name="connsiteX57" fmla="*/ 3792578 w 4657968"/>
                <a:gd name="connsiteY57" fmla="*/ 1962941 h 3648020"/>
                <a:gd name="connsiteX58" fmla="*/ 3737714 w 4657968"/>
                <a:gd name="connsiteY58" fmla="*/ 1991725 h 3648020"/>
                <a:gd name="connsiteX59" fmla="*/ 3425259 w 4657968"/>
                <a:gd name="connsiteY59" fmla="*/ 2007813 h 3648020"/>
                <a:gd name="connsiteX60" fmla="*/ 3284846 w 4657968"/>
                <a:gd name="connsiteY60" fmla="*/ 2151934 h 3648020"/>
                <a:gd name="connsiteX61" fmla="*/ 3346566 w 4657968"/>
                <a:gd name="connsiteY61" fmla="*/ 2216957 h 3648020"/>
                <a:gd name="connsiteX62" fmla="*/ 3479263 w 4657968"/>
                <a:gd name="connsiteY62" fmla="*/ 2175396 h 3648020"/>
                <a:gd name="connsiteX63" fmla="*/ 3526324 w 4657968"/>
                <a:gd name="connsiteY63" fmla="*/ 2298737 h 3648020"/>
                <a:gd name="connsiteX64" fmla="*/ 3443774 w 4657968"/>
                <a:gd name="connsiteY64" fmla="*/ 2407331 h 3648020"/>
                <a:gd name="connsiteX65" fmla="*/ 3452261 w 4657968"/>
                <a:gd name="connsiteY65" fmla="*/ 2465650 h 3648020"/>
                <a:gd name="connsiteX66" fmla="*/ 3338080 w 4657968"/>
                <a:gd name="connsiteY66" fmla="*/ 2474364 h 3648020"/>
                <a:gd name="connsiteX67" fmla="*/ 3251672 w 4657968"/>
                <a:gd name="connsiteY67" fmla="*/ 2466991 h 3648020"/>
                <a:gd name="connsiteX68" fmla="*/ 3185323 w 4657968"/>
                <a:gd name="connsiteY68" fmla="*/ 2505870 h 3648020"/>
                <a:gd name="connsiteX69" fmla="*/ 3227756 w 4657968"/>
                <a:gd name="connsiteY69" fmla="*/ 2609771 h 3648020"/>
                <a:gd name="connsiteX70" fmla="*/ 3123604 w 4657968"/>
                <a:gd name="connsiteY70" fmla="*/ 2710322 h 3648020"/>
                <a:gd name="connsiteX71" fmla="*/ 3118975 w 4657968"/>
                <a:gd name="connsiteY71" fmla="*/ 2776684 h 3648020"/>
                <a:gd name="connsiteX72" fmla="*/ 2990907 w 4657968"/>
                <a:gd name="connsiteY72" fmla="*/ 2876564 h 3648020"/>
                <a:gd name="connsiteX73" fmla="*/ 2872097 w 4657968"/>
                <a:gd name="connsiteY73" fmla="*/ 2840366 h 3648020"/>
                <a:gd name="connsiteX74" fmla="*/ 2685395 w 4657968"/>
                <a:gd name="connsiteY74" fmla="*/ 2977784 h 3648020"/>
                <a:gd name="connsiteX75" fmla="*/ 2703911 w 4657968"/>
                <a:gd name="connsiteY75" fmla="*/ 3058894 h 3648020"/>
                <a:gd name="connsiteX76" fmla="*/ 2663793 w 4657968"/>
                <a:gd name="connsiteY76" fmla="*/ 3163466 h 3648020"/>
                <a:gd name="connsiteX77" fmla="*/ 2665717 w 4657968"/>
                <a:gd name="connsiteY77" fmla="*/ 3253051 h 3648020"/>
                <a:gd name="connsiteX78" fmla="*/ 2657731 w 4657968"/>
                <a:gd name="connsiteY78" fmla="*/ 3170378 h 3648020"/>
                <a:gd name="connsiteX79" fmla="*/ 2566243 w 4657968"/>
                <a:gd name="connsiteY79" fmla="*/ 3149651 h 3648020"/>
                <a:gd name="connsiteX80" fmla="*/ 2522371 w 4657968"/>
                <a:gd name="connsiteY80" fmla="*/ 3058517 h 3648020"/>
                <a:gd name="connsiteX81" fmla="*/ 2479046 w 4657968"/>
                <a:gd name="connsiteY81" fmla="*/ 2980480 h 3648020"/>
                <a:gd name="connsiteX82" fmla="*/ 2490604 w 4657968"/>
                <a:gd name="connsiteY82" fmla="*/ 2868727 h 3648020"/>
                <a:gd name="connsiteX83" fmla="*/ 2328797 w 4657968"/>
                <a:gd name="connsiteY83" fmla="*/ 2783794 h 3648020"/>
                <a:gd name="connsiteX84" fmla="*/ 2341843 w 4657968"/>
                <a:gd name="connsiteY84" fmla="*/ 2710229 h 3648020"/>
                <a:gd name="connsiteX85" fmla="*/ 2267706 w 4657968"/>
                <a:gd name="connsiteY85" fmla="*/ 2703332 h 3648020"/>
                <a:gd name="connsiteX86" fmla="*/ 2223350 w 4657968"/>
                <a:gd name="connsiteY86" fmla="*/ 2726475 h 3648020"/>
                <a:gd name="connsiteX87" fmla="*/ 2228080 w 4657968"/>
                <a:gd name="connsiteY87" fmla="*/ 2843396 h 3648020"/>
                <a:gd name="connsiteX88" fmla="*/ 2095993 w 4657968"/>
                <a:gd name="connsiteY88" fmla="*/ 2895548 h 3648020"/>
                <a:gd name="connsiteX89" fmla="*/ 2083453 w 4657968"/>
                <a:gd name="connsiteY89" fmla="*/ 2985791 h 3648020"/>
                <a:gd name="connsiteX90" fmla="*/ 1841725 w 4657968"/>
                <a:gd name="connsiteY90" fmla="*/ 3054983 h 3648020"/>
                <a:gd name="connsiteX91" fmla="*/ 1748480 w 4657968"/>
                <a:gd name="connsiteY91" fmla="*/ 3046836 h 3648020"/>
                <a:gd name="connsiteX92" fmla="*/ 1711288 w 4657968"/>
                <a:gd name="connsiteY92" fmla="*/ 3154816 h 3648020"/>
                <a:gd name="connsiteX93" fmla="*/ 1567643 w 4657968"/>
                <a:gd name="connsiteY93" fmla="*/ 3202497 h 3648020"/>
                <a:gd name="connsiteX94" fmla="*/ 1536273 w 4657968"/>
                <a:gd name="connsiteY94" fmla="*/ 3150345 h 3648020"/>
                <a:gd name="connsiteX95" fmla="*/ 1455369 w 4657968"/>
                <a:gd name="connsiteY95" fmla="*/ 3214418 h 3648020"/>
                <a:gd name="connsiteX96" fmla="*/ 1324933 w 4657968"/>
                <a:gd name="connsiteY96" fmla="*/ 3220378 h 3648020"/>
                <a:gd name="connsiteX97" fmla="*/ 1247332 w 4657968"/>
                <a:gd name="connsiteY97" fmla="*/ 3276999 h 3648020"/>
                <a:gd name="connsiteX98" fmla="*/ 1166253 w 4657968"/>
                <a:gd name="connsiteY98" fmla="*/ 3295100 h 3648020"/>
                <a:gd name="connsiteX99" fmla="*/ 1105337 w 4657968"/>
                <a:gd name="connsiteY99" fmla="*/ 3446865 h 3648020"/>
                <a:gd name="connsiteX100" fmla="*/ 1002970 w 4657968"/>
                <a:gd name="connsiteY100" fmla="*/ 3405143 h 3648020"/>
                <a:gd name="connsiteX101" fmla="*/ 956739 w 4657968"/>
                <a:gd name="connsiteY101" fmla="*/ 3476665 h 3648020"/>
                <a:gd name="connsiteX102" fmla="*/ 978204 w 4657968"/>
                <a:gd name="connsiteY102" fmla="*/ 3615239 h 3648020"/>
                <a:gd name="connsiteX103" fmla="*/ 869232 w 4657968"/>
                <a:gd name="connsiteY103" fmla="*/ 3648020 h 3648020"/>
                <a:gd name="connsiteX104" fmla="*/ 837861 w 4657968"/>
                <a:gd name="connsiteY104" fmla="*/ 3595869 h 3648020"/>
                <a:gd name="connsiteX105" fmla="*/ 776771 w 4657968"/>
                <a:gd name="connsiteY105" fmla="*/ 3609279 h 3648020"/>
                <a:gd name="connsiteX106" fmla="*/ 755291 w 4657968"/>
                <a:gd name="connsiteY106" fmla="*/ 3558263 h 3648020"/>
                <a:gd name="connsiteX107" fmla="*/ 572035 w 4657968"/>
                <a:gd name="connsiteY107" fmla="*/ 3613749 h 3648020"/>
                <a:gd name="connsiteX108" fmla="*/ 505991 w 4657968"/>
                <a:gd name="connsiteY108" fmla="*/ 3534777 h 3648020"/>
                <a:gd name="connsiteX109" fmla="*/ 491544 w 4657968"/>
                <a:gd name="connsiteY109" fmla="*/ 3629186 h 3648020"/>
                <a:gd name="connsiteX110" fmla="*/ 491298 w 4657968"/>
                <a:gd name="connsiteY110" fmla="*/ 3628789 h 3648020"/>
                <a:gd name="connsiteX111" fmla="*/ 491298 w 4657968"/>
                <a:gd name="connsiteY111" fmla="*/ 3593229 h 3648020"/>
                <a:gd name="connsiteX112" fmla="*/ 470978 w 4657968"/>
                <a:gd name="connsiteY112" fmla="*/ 3517029 h 3648020"/>
                <a:gd name="connsiteX113" fmla="*/ 491298 w 4657968"/>
                <a:gd name="connsiteY113" fmla="*/ 3430669 h 3648020"/>
                <a:gd name="connsiteX114" fmla="*/ 481138 w 4657968"/>
                <a:gd name="connsiteY114" fmla="*/ 3344309 h 3648020"/>
                <a:gd name="connsiteX115" fmla="*/ 318578 w 4657968"/>
                <a:gd name="connsiteY115" fmla="*/ 3318909 h 3648020"/>
                <a:gd name="connsiteX116" fmla="*/ 288098 w 4657968"/>
                <a:gd name="connsiteY116" fmla="*/ 3222389 h 3648020"/>
                <a:gd name="connsiteX117" fmla="*/ 399858 w 4657968"/>
                <a:gd name="connsiteY117" fmla="*/ 3110629 h 3648020"/>
                <a:gd name="connsiteX118" fmla="*/ 293178 w 4657968"/>
                <a:gd name="connsiteY118" fmla="*/ 3080149 h 3648020"/>
                <a:gd name="connsiteX119" fmla="*/ 237298 w 4657968"/>
                <a:gd name="connsiteY119" fmla="*/ 2953149 h 3648020"/>
                <a:gd name="connsiteX120" fmla="*/ 135698 w 4657968"/>
                <a:gd name="connsiteY120" fmla="*/ 2846469 h 3648020"/>
                <a:gd name="connsiteX121" fmla="*/ 115378 w 4657968"/>
                <a:gd name="connsiteY121" fmla="*/ 2770269 h 3648020"/>
                <a:gd name="connsiteX122" fmla="*/ 140778 w 4657968"/>
                <a:gd name="connsiteY122" fmla="*/ 2714389 h 3648020"/>
                <a:gd name="connsiteX123" fmla="*/ 216978 w 4657968"/>
                <a:gd name="connsiteY123" fmla="*/ 2699149 h 3648020"/>
                <a:gd name="connsiteX124" fmla="*/ 237298 w 4657968"/>
                <a:gd name="connsiteY124" fmla="*/ 2577229 h 3648020"/>
                <a:gd name="connsiteX125" fmla="*/ 181418 w 4657968"/>
                <a:gd name="connsiteY125" fmla="*/ 2506109 h 3648020"/>
                <a:gd name="connsiteX126" fmla="*/ 181418 w 4657968"/>
                <a:gd name="connsiteY126" fmla="*/ 2460389 h 3648020"/>
                <a:gd name="connsiteX127" fmla="*/ 23938 w 4657968"/>
                <a:gd name="connsiteY127" fmla="*/ 2455309 h 3648020"/>
                <a:gd name="connsiteX128" fmla="*/ 3618 w 4657968"/>
                <a:gd name="connsiteY128" fmla="*/ 2343549 h 3648020"/>
                <a:gd name="connsiteX129" fmla="*/ 54418 w 4657968"/>
                <a:gd name="connsiteY129" fmla="*/ 2307989 h 3648020"/>
                <a:gd name="connsiteX130" fmla="*/ 110298 w 4657968"/>
                <a:gd name="connsiteY130" fmla="*/ 2363869 h 3648020"/>
                <a:gd name="connsiteX131" fmla="*/ 216978 w 4657968"/>
                <a:gd name="connsiteY131" fmla="*/ 2262269 h 3648020"/>
                <a:gd name="connsiteX132" fmla="*/ 379538 w 4657968"/>
                <a:gd name="connsiteY132" fmla="*/ 2170829 h 3648020"/>
                <a:gd name="connsiteX133" fmla="*/ 379538 w 4657968"/>
                <a:gd name="connsiteY133" fmla="*/ 2125109 h 3648020"/>
                <a:gd name="connsiteX134" fmla="*/ 376363 w 4657968"/>
                <a:gd name="connsiteY134" fmla="*/ 2124474 h 3648020"/>
                <a:gd name="connsiteX135" fmla="*/ 364298 w 4657968"/>
                <a:gd name="connsiteY135" fmla="*/ 2130189 h 3648020"/>
                <a:gd name="connsiteX136" fmla="*/ 293178 w 4657968"/>
                <a:gd name="connsiteY136" fmla="*/ 2135269 h 3648020"/>
                <a:gd name="connsiteX137" fmla="*/ 283018 w 4657968"/>
                <a:gd name="connsiteY137" fmla="*/ 2094629 h 3648020"/>
                <a:gd name="connsiteX138" fmla="*/ 298258 w 4657968"/>
                <a:gd name="connsiteY138" fmla="*/ 2043829 h 3648020"/>
                <a:gd name="connsiteX139" fmla="*/ 481138 w 4657968"/>
                <a:gd name="connsiteY139" fmla="*/ 1789829 h 3648020"/>
                <a:gd name="connsiteX140" fmla="*/ 470978 w 4657968"/>
                <a:gd name="connsiteY140" fmla="*/ 1733949 h 3648020"/>
                <a:gd name="connsiteX141" fmla="*/ 501458 w 4657968"/>
                <a:gd name="connsiteY141" fmla="*/ 1581549 h 3648020"/>
                <a:gd name="connsiteX142" fmla="*/ 394778 w 4657968"/>
                <a:gd name="connsiteY142" fmla="*/ 1408829 h 3648020"/>
                <a:gd name="connsiteX143" fmla="*/ 435418 w 4657968"/>
                <a:gd name="connsiteY143" fmla="*/ 1302149 h 3648020"/>
                <a:gd name="connsiteX144" fmla="*/ 343978 w 4657968"/>
                <a:gd name="connsiteY144" fmla="*/ 1266589 h 3648020"/>
                <a:gd name="connsiteX145" fmla="*/ 323658 w 4657968"/>
                <a:gd name="connsiteY145" fmla="*/ 1185309 h 3648020"/>
                <a:gd name="connsiteX146" fmla="*/ 242378 w 4657968"/>
                <a:gd name="connsiteY146" fmla="*/ 1134509 h 3648020"/>
                <a:gd name="connsiteX147" fmla="*/ 277938 w 4657968"/>
                <a:gd name="connsiteY147" fmla="*/ 1078629 h 3648020"/>
                <a:gd name="connsiteX148" fmla="*/ 247458 w 4657968"/>
                <a:gd name="connsiteY148" fmla="*/ 997349 h 3648020"/>
                <a:gd name="connsiteX149" fmla="*/ 389698 w 4657968"/>
                <a:gd name="connsiteY149" fmla="*/ 946549 h 3648020"/>
                <a:gd name="connsiteX150" fmla="*/ 501458 w 4657968"/>
                <a:gd name="connsiteY150" fmla="*/ 987189 h 3648020"/>
                <a:gd name="connsiteX151" fmla="*/ 460818 w 4657968"/>
                <a:gd name="connsiteY151" fmla="*/ 890669 h 3648020"/>
                <a:gd name="connsiteX152" fmla="*/ 526858 w 4657968"/>
                <a:gd name="connsiteY152" fmla="*/ 875429 h 3648020"/>
                <a:gd name="connsiteX153" fmla="*/ 562418 w 4657968"/>
                <a:gd name="connsiteY153" fmla="*/ 941469 h 3648020"/>
                <a:gd name="connsiteX154" fmla="*/ 791018 w 4657968"/>
                <a:gd name="connsiteY154" fmla="*/ 1012589 h 3648020"/>
                <a:gd name="connsiteX155" fmla="*/ 791018 w 4657968"/>
                <a:gd name="connsiteY155" fmla="*/ 961789 h 3648020"/>
                <a:gd name="connsiteX156" fmla="*/ 862138 w 4657968"/>
                <a:gd name="connsiteY156" fmla="*/ 997349 h 3648020"/>
                <a:gd name="connsiteX157" fmla="*/ 1126298 w 4657968"/>
                <a:gd name="connsiteY157" fmla="*/ 910989 h 3648020"/>
                <a:gd name="connsiteX158" fmla="*/ 1202498 w 4657968"/>
                <a:gd name="connsiteY158" fmla="*/ 926229 h 3648020"/>
                <a:gd name="connsiteX159" fmla="*/ 1329498 w 4657968"/>
                <a:gd name="connsiteY159" fmla="*/ 829709 h 3648020"/>
                <a:gd name="connsiteX160" fmla="*/ 1177098 w 4657968"/>
                <a:gd name="connsiteY160" fmla="*/ 687469 h 3648020"/>
                <a:gd name="connsiteX161" fmla="*/ 1273618 w 4657968"/>
                <a:gd name="connsiteY161" fmla="*/ 570629 h 3648020"/>
                <a:gd name="connsiteX162" fmla="*/ 1359978 w 4657968"/>
                <a:gd name="connsiteY162" fmla="*/ 555389 h 3648020"/>
                <a:gd name="connsiteX163" fmla="*/ 1563178 w 4657968"/>
                <a:gd name="connsiteY163" fmla="*/ 408069 h 3648020"/>
                <a:gd name="connsiteX164" fmla="*/ 1631297 w 4657968"/>
                <a:gd name="connsiteY164" fmla="*/ 367596 h 3648020"/>
                <a:gd name="connsiteX165" fmla="*/ 1877887 w 4657968"/>
                <a:gd name="connsiteY165" fmla="*/ 357673 h 3648020"/>
                <a:gd name="connsiteX166" fmla="*/ 2241336 w 4657968"/>
                <a:gd name="connsiteY166" fmla="*/ 187441 h 3648020"/>
                <a:gd name="connsiteX167" fmla="*/ 2316162 w 4657968"/>
                <a:gd name="connsiteY167" fmla="*/ 132571 h 3648020"/>
                <a:gd name="connsiteX168" fmla="*/ 2269037 w 4657968"/>
                <a:gd name="connsiteY168" fmla="*/ 75015 h 3648020"/>
                <a:gd name="connsiteX169" fmla="*/ 2346267 w 4657968"/>
                <a:gd name="connsiteY169" fmla="*/ 28390 h 3648020"/>
                <a:gd name="connsiteX170" fmla="*/ 2436208 w 4657968"/>
                <a:gd name="connsiteY170" fmla="*/ 112491 h 3648020"/>
                <a:gd name="connsiteX171" fmla="*/ 2571120 w 4657968"/>
                <a:gd name="connsiteY171" fmla="*/ 211707 h 3648020"/>
                <a:gd name="connsiteX172" fmla="*/ 2646070 w 4657968"/>
                <a:gd name="connsiteY172" fmla="*/ 202432 h 3648020"/>
                <a:gd name="connsiteX173" fmla="*/ 2751002 w 4657968"/>
                <a:gd name="connsiteY173" fmla="*/ 329848 h 3648020"/>
                <a:gd name="connsiteX174" fmla="*/ 2691041 w 4657968"/>
                <a:gd name="connsiteY174" fmla="*/ 359828 h 3648020"/>
                <a:gd name="connsiteX175" fmla="*/ 2721021 w 4657968"/>
                <a:gd name="connsiteY175" fmla="*/ 374818 h 3648020"/>
                <a:gd name="connsiteX176" fmla="*/ 2638575 w 4657968"/>
                <a:gd name="connsiteY176" fmla="*/ 517225 h 3648020"/>
                <a:gd name="connsiteX177" fmla="*/ 2780982 w 4657968"/>
                <a:gd name="connsiteY177" fmla="*/ 614661 h 3648020"/>
                <a:gd name="connsiteX178" fmla="*/ 2631080 w 4657968"/>
                <a:gd name="connsiteY178" fmla="*/ 734582 h 3648020"/>
                <a:gd name="connsiteX179" fmla="*/ 2728516 w 4657968"/>
                <a:gd name="connsiteY179" fmla="*/ 794543 h 3648020"/>
                <a:gd name="connsiteX180" fmla="*/ 2833447 w 4657968"/>
                <a:gd name="connsiteY180" fmla="*/ 757068 h 3648020"/>
                <a:gd name="connsiteX181" fmla="*/ 2968359 w 4657968"/>
                <a:gd name="connsiteY181" fmla="*/ 757068 h 3648020"/>
                <a:gd name="connsiteX182" fmla="*/ 3095775 w 4657968"/>
                <a:gd name="connsiteY182" fmla="*/ 652137 h 3648020"/>
                <a:gd name="connsiteX183" fmla="*/ 3253172 w 4657968"/>
                <a:gd name="connsiteY183" fmla="*/ 697107 h 3648020"/>
                <a:gd name="connsiteX184" fmla="*/ 3388083 w 4657968"/>
                <a:gd name="connsiteY184" fmla="*/ 592176 h 3648020"/>
                <a:gd name="connsiteX185" fmla="*/ 3283152 w 4657968"/>
                <a:gd name="connsiteY185" fmla="*/ 547205 h 3648020"/>
                <a:gd name="connsiteX186" fmla="*/ 3350608 w 4657968"/>
                <a:gd name="connsiteY186" fmla="*/ 352333 h 3648020"/>
                <a:gd name="connsiteX187" fmla="*/ 3238182 w 4657968"/>
                <a:gd name="connsiteY187" fmla="*/ 232412 h 3648020"/>
                <a:gd name="connsiteX188" fmla="*/ 3163231 w 4657968"/>
                <a:gd name="connsiteY188" fmla="*/ 179946 h 3648020"/>
                <a:gd name="connsiteX189" fmla="*/ 3148241 w 4657968"/>
                <a:gd name="connsiteY189" fmla="*/ 119986 h 3648020"/>
                <a:gd name="connsiteX190" fmla="*/ 3298143 w 4657968"/>
                <a:gd name="connsiteY190" fmla="*/ 127481 h 3648020"/>
                <a:gd name="connsiteX191" fmla="*/ 3380588 w 4657968"/>
                <a:gd name="connsiteY191" fmla="*/ 37540 h 3648020"/>
                <a:gd name="connsiteX192" fmla="*/ 3545480 w 4657968"/>
                <a:gd name="connsiteY192" fmla="*/ 64 h 3648020"/>
                <a:gd name="connsiteX0" fmla="*/ 2483326 w 4657968"/>
                <a:gd name="connsiteY0" fmla="*/ 3540326 h 3648020"/>
                <a:gd name="connsiteX1" fmla="*/ 2488693 w 4657968"/>
                <a:gd name="connsiteY1" fmla="*/ 3551981 h 3648020"/>
                <a:gd name="connsiteX2" fmla="*/ 2487780 w 4657968"/>
                <a:gd name="connsiteY2" fmla="*/ 3553349 h 3648020"/>
                <a:gd name="connsiteX3" fmla="*/ 2483326 w 4657968"/>
                <a:gd name="connsiteY3" fmla="*/ 3540326 h 3648020"/>
                <a:gd name="connsiteX4" fmla="*/ 2636954 w 4657968"/>
                <a:gd name="connsiteY4" fmla="*/ 3402818 h 3648020"/>
                <a:gd name="connsiteX5" fmla="*/ 2636357 w 4657968"/>
                <a:gd name="connsiteY5" fmla="*/ 3404324 h 3648020"/>
                <a:gd name="connsiteX6" fmla="*/ 2634319 w 4657968"/>
                <a:gd name="connsiteY6" fmla="*/ 3405692 h 3648020"/>
                <a:gd name="connsiteX7" fmla="*/ 2636954 w 4657968"/>
                <a:gd name="connsiteY7" fmla="*/ 3402818 h 3648020"/>
                <a:gd name="connsiteX8" fmla="*/ 4567942 w 4657968"/>
                <a:gd name="connsiteY8" fmla="*/ 2037701 h 3648020"/>
                <a:gd name="connsiteX9" fmla="*/ 4542385 w 4657968"/>
                <a:gd name="connsiteY9" fmla="*/ 2055408 h 3648020"/>
                <a:gd name="connsiteX10" fmla="*/ 4542384 w 4657968"/>
                <a:gd name="connsiteY10" fmla="*/ 2055407 h 3648020"/>
                <a:gd name="connsiteX11" fmla="*/ 4567942 w 4657968"/>
                <a:gd name="connsiteY11" fmla="*/ 2037701 h 3648020"/>
                <a:gd name="connsiteX12" fmla="*/ 4657968 w 4657968"/>
                <a:gd name="connsiteY12" fmla="*/ 1736696 h 3648020"/>
                <a:gd name="connsiteX13" fmla="*/ 4634191 w 4657968"/>
                <a:gd name="connsiteY13" fmla="*/ 1751077 h 3648020"/>
                <a:gd name="connsiteX14" fmla="*/ 4604104 w 4657968"/>
                <a:gd name="connsiteY14" fmla="*/ 1812748 h 3648020"/>
                <a:gd name="connsiteX15" fmla="*/ 4604103 w 4657968"/>
                <a:gd name="connsiteY15" fmla="*/ 1812747 h 3648020"/>
                <a:gd name="connsiteX16" fmla="*/ 4634191 w 4657968"/>
                <a:gd name="connsiteY16" fmla="*/ 1751076 h 3648020"/>
                <a:gd name="connsiteX17" fmla="*/ 4657968 w 4657968"/>
                <a:gd name="connsiteY17" fmla="*/ 1736696 h 3648020"/>
                <a:gd name="connsiteX18" fmla="*/ 3545480 w 4657968"/>
                <a:gd name="connsiteY18" fmla="*/ 64 h 3648020"/>
                <a:gd name="connsiteX19" fmla="*/ 3635421 w 4657968"/>
                <a:gd name="connsiteY19" fmla="*/ 45035 h 3648020"/>
                <a:gd name="connsiteX20" fmla="*/ 3650411 w 4657968"/>
                <a:gd name="connsiteY20" fmla="*/ 217422 h 3648020"/>
                <a:gd name="connsiteX21" fmla="*/ 3845283 w 4657968"/>
                <a:gd name="connsiteY21" fmla="*/ 254897 h 3648020"/>
                <a:gd name="connsiteX22" fmla="*/ 3980195 w 4657968"/>
                <a:gd name="connsiteY22" fmla="*/ 194937 h 3648020"/>
                <a:gd name="connsiteX23" fmla="*/ 4077631 w 4657968"/>
                <a:gd name="connsiteY23" fmla="*/ 67520 h 3648020"/>
                <a:gd name="connsiteX24" fmla="*/ 4107611 w 4657968"/>
                <a:gd name="connsiteY24" fmla="*/ 247402 h 3648020"/>
                <a:gd name="connsiteX25" fmla="*/ 3920234 w 4657968"/>
                <a:gd name="connsiteY25" fmla="*/ 427284 h 3648020"/>
                <a:gd name="connsiteX26" fmla="*/ 4032661 w 4657968"/>
                <a:gd name="connsiteY26" fmla="*/ 524720 h 3648020"/>
                <a:gd name="connsiteX27" fmla="*/ 3995185 w 4657968"/>
                <a:gd name="connsiteY27" fmla="*/ 622156 h 3648020"/>
                <a:gd name="connsiteX28" fmla="*/ 3950215 w 4657968"/>
                <a:gd name="connsiteY28" fmla="*/ 622156 h 3648020"/>
                <a:gd name="connsiteX29" fmla="*/ 3965205 w 4657968"/>
                <a:gd name="connsiteY29" fmla="*/ 697107 h 3648020"/>
                <a:gd name="connsiteX30" fmla="*/ 4130097 w 4657968"/>
                <a:gd name="connsiteY30" fmla="*/ 727087 h 3648020"/>
                <a:gd name="connsiteX31" fmla="*/ 4115106 w 4657968"/>
                <a:gd name="connsiteY31" fmla="*/ 787048 h 3648020"/>
                <a:gd name="connsiteX32" fmla="*/ 4167572 w 4657968"/>
                <a:gd name="connsiteY32" fmla="*/ 839514 h 3648020"/>
                <a:gd name="connsiteX33" fmla="*/ 4137592 w 4657968"/>
                <a:gd name="connsiteY33" fmla="*/ 1019396 h 3648020"/>
                <a:gd name="connsiteX34" fmla="*/ 4250018 w 4657968"/>
                <a:gd name="connsiteY34" fmla="*/ 1019396 h 3648020"/>
                <a:gd name="connsiteX35" fmla="*/ 4272503 w 4657968"/>
                <a:gd name="connsiteY35" fmla="*/ 1079356 h 3648020"/>
                <a:gd name="connsiteX36" fmla="*/ 4339959 w 4657968"/>
                <a:gd name="connsiteY36" fmla="*/ 1154307 h 3648020"/>
                <a:gd name="connsiteX37" fmla="*/ 4302483 w 4657968"/>
                <a:gd name="connsiteY37" fmla="*/ 1221763 h 3648020"/>
                <a:gd name="connsiteX38" fmla="*/ 4467375 w 4657968"/>
                <a:gd name="connsiteY38" fmla="*/ 1221763 h 3648020"/>
                <a:gd name="connsiteX39" fmla="*/ 4414910 w 4657968"/>
                <a:gd name="connsiteY39" fmla="*/ 1251743 h 3648020"/>
                <a:gd name="connsiteX40" fmla="*/ 4452385 w 4657968"/>
                <a:gd name="connsiteY40" fmla="*/ 1319199 h 3648020"/>
                <a:gd name="connsiteX41" fmla="*/ 4362444 w 4657968"/>
                <a:gd name="connsiteY41" fmla="*/ 1409140 h 3648020"/>
                <a:gd name="connsiteX42" fmla="*/ 4354949 w 4657968"/>
                <a:gd name="connsiteY42" fmla="*/ 1551546 h 3648020"/>
                <a:gd name="connsiteX43" fmla="*/ 4358371 w 4657968"/>
                <a:gd name="connsiteY43" fmla="*/ 1586062 h 3648020"/>
                <a:gd name="connsiteX44" fmla="*/ 4286247 w 4657968"/>
                <a:gd name="connsiteY44" fmla="*/ 1615668 h 3648020"/>
                <a:gd name="connsiteX45" fmla="*/ 4327996 w 4657968"/>
                <a:gd name="connsiteY45" fmla="*/ 1674698 h 3648020"/>
                <a:gd name="connsiteX46" fmla="*/ 4239186 w 4657968"/>
                <a:gd name="connsiteY46" fmla="*/ 1799340 h 3648020"/>
                <a:gd name="connsiteX47" fmla="*/ 4165982 w 4657968"/>
                <a:gd name="connsiteY47" fmla="*/ 1824853 h 3648020"/>
                <a:gd name="connsiteX48" fmla="*/ 4131177 w 4657968"/>
                <a:gd name="connsiteY48" fmla="*/ 1879109 h 3648020"/>
                <a:gd name="connsiteX49" fmla="*/ 4047855 w 4657968"/>
                <a:gd name="connsiteY49" fmla="*/ 1909274 h 3648020"/>
                <a:gd name="connsiteX50" fmla="*/ 3968391 w 4657968"/>
                <a:gd name="connsiteY50" fmla="*/ 1900560 h 3648020"/>
                <a:gd name="connsiteX51" fmla="*/ 3944475 w 4657968"/>
                <a:gd name="connsiteY51" fmla="*/ 1800010 h 3648020"/>
                <a:gd name="connsiteX52" fmla="*/ 3824122 w 4657968"/>
                <a:gd name="connsiteY52" fmla="*/ 1790625 h 3648020"/>
                <a:gd name="connsiteX53" fmla="*/ 3726142 w 4657968"/>
                <a:gd name="connsiteY53" fmla="*/ 1829504 h 3648020"/>
                <a:gd name="connsiteX54" fmla="*/ 3792578 w 4657968"/>
                <a:gd name="connsiteY54" fmla="*/ 1962941 h 3648020"/>
                <a:gd name="connsiteX55" fmla="*/ 3737714 w 4657968"/>
                <a:gd name="connsiteY55" fmla="*/ 1991725 h 3648020"/>
                <a:gd name="connsiteX56" fmla="*/ 3425259 w 4657968"/>
                <a:gd name="connsiteY56" fmla="*/ 2007813 h 3648020"/>
                <a:gd name="connsiteX57" fmla="*/ 3284846 w 4657968"/>
                <a:gd name="connsiteY57" fmla="*/ 2151934 h 3648020"/>
                <a:gd name="connsiteX58" fmla="*/ 3346566 w 4657968"/>
                <a:gd name="connsiteY58" fmla="*/ 2216957 h 3648020"/>
                <a:gd name="connsiteX59" fmla="*/ 3479263 w 4657968"/>
                <a:gd name="connsiteY59" fmla="*/ 2175396 h 3648020"/>
                <a:gd name="connsiteX60" fmla="*/ 3526324 w 4657968"/>
                <a:gd name="connsiteY60" fmla="*/ 2298737 h 3648020"/>
                <a:gd name="connsiteX61" fmla="*/ 3443774 w 4657968"/>
                <a:gd name="connsiteY61" fmla="*/ 2407331 h 3648020"/>
                <a:gd name="connsiteX62" fmla="*/ 3452261 w 4657968"/>
                <a:gd name="connsiteY62" fmla="*/ 2465650 h 3648020"/>
                <a:gd name="connsiteX63" fmla="*/ 3338080 w 4657968"/>
                <a:gd name="connsiteY63" fmla="*/ 2474364 h 3648020"/>
                <a:gd name="connsiteX64" fmla="*/ 3251672 w 4657968"/>
                <a:gd name="connsiteY64" fmla="*/ 2466991 h 3648020"/>
                <a:gd name="connsiteX65" fmla="*/ 3185323 w 4657968"/>
                <a:gd name="connsiteY65" fmla="*/ 2505870 h 3648020"/>
                <a:gd name="connsiteX66" fmla="*/ 3227756 w 4657968"/>
                <a:gd name="connsiteY66" fmla="*/ 2609771 h 3648020"/>
                <a:gd name="connsiteX67" fmla="*/ 3123604 w 4657968"/>
                <a:gd name="connsiteY67" fmla="*/ 2710322 h 3648020"/>
                <a:gd name="connsiteX68" fmla="*/ 3118975 w 4657968"/>
                <a:gd name="connsiteY68" fmla="*/ 2776684 h 3648020"/>
                <a:gd name="connsiteX69" fmla="*/ 2990907 w 4657968"/>
                <a:gd name="connsiteY69" fmla="*/ 2876564 h 3648020"/>
                <a:gd name="connsiteX70" fmla="*/ 2872097 w 4657968"/>
                <a:gd name="connsiteY70" fmla="*/ 2840366 h 3648020"/>
                <a:gd name="connsiteX71" fmla="*/ 2685395 w 4657968"/>
                <a:gd name="connsiteY71" fmla="*/ 2977784 h 3648020"/>
                <a:gd name="connsiteX72" fmla="*/ 2703911 w 4657968"/>
                <a:gd name="connsiteY72" fmla="*/ 3058894 h 3648020"/>
                <a:gd name="connsiteX73" fmla="*/ 2663793 w 4657968"/>
                <a:gd name="connsiteY73" fmla="*/ 3163466 h 3648020"/>
                <a:gd name="connsiteX74" fmla="*/ 2665717 w 4657968"/>
                <a:gd name="connsiteY74" fmla="*/ 3253051 h 3648020"/>
                <a:gd name="connsiteX75" fmla="*/ 2657731 w 4657968"/>
                <a:gd name="connsiteY75" fmla="*/ 3170378 h 3648020"/>
                <a:gd name="connsiteX76" fmla="*/ 2566243 w 4657968"/>
                <a:gd name="connsiteY76" fmla="*/ 3149651 h 3648020"/>
                <a:gd name="connsiteX77" fmla="*/ 2522371 w 4657968"/>
                <a:gd name="connsiteY77" fmla="*/ 3058517 h 3648020"/>
                <a:gd name="connsiteX78" fmla="*/ 2479046 w 4657968"/>
                <a:gd name="connsiteY78" fmla="*/ 2980480 h 3648020"/>
                <a:gd name="connsiteX79" fmla="*/ 2490604 w 4657968"/>
                <a:gd name="connsiteY79" fmla="*/ 2868727 h 3648020"/>
                <a:gd name="connsiteX80" fmla="*/ 2328797 w 4657968"/>
                <a:gd name="connsiteY80" fmla="*/ 2783794 h 3648020"/>
                <a:gd name="connsiteX81" fmla="*/ 2341843 w 4657968"/>
                <a:gd name="connsiteY81" fmla="*/ 2710229 h 3648020"/>
                <a:gd name="connsiteX82" fmla="*/ 2267706 w 4657968"/>
                <a:gd name="connsiteY82" fmla="*/ 2703332 h 3648020"/>
                <a:gd name="connsiteX83" fmla="*/ 2223350 w 4657968"/>
                <a:gd name="connsiteY83" fmla="*/ 2726475 h 3648020"/>
                <a:gd name="connsiteX84" fmla="*/ 2228080 w 4657968"/>
                <a:gd name="connsiteY84" fmla="*/ 2843396 h 3648020"/>
                <a:gd name="connsiteX85" fmla="*/ 2095993 w 4657968"/>
                <a:gd name="connsiteY85" fmla="*/ 2895548 h 3648020"/>
                <a:gd name="connsiteX86" fmla="*/ 2083453 w 4657968"/>
                <a:gd name="connsiteY86" fmla="*/ 2985791 h 3648020"/>
                <a:gd name="connsiteX87" fmla="*/ 1841725 w 4657968"/>
                <a:gd name="connsiteY87" fmla="*/ 3054983 h 3648020"/>
                <a:gd name="connsiteX88" fmla="*/ 1748480 w 4657968"/>
                <a:gd name="connsiteY88" fmla="*/ 3046836 h 3648020"/>
                <a:gd name="connsiteX89" fmla="*/ 1711288 w 4657968"/>
                <a:gd name="connsiteY89" fmla="*/ 3154816 h 3648020"/>
                <a:gd name="connsiteX90" fmla="*/ 1567643 w 4657968"/>
                <a:gd name="connsiteY90" fmla="*/ 3202497 h 3648020"/>
                <a:gd name="connsiteX91" fmla="*/ 1536273 w 4657968"/>
                <a:gd name="connsiteY91" fmla="*/ 3150345 h 3648020"/>
                <a:gd name="connsiteX92" fmla="*/ 1455369 w 4657968"/>
                <a:gd name="connsiteY92" fmla="*/ 3214418 h 3648020"/>
                <a:gd name="connsiteX93" fmla="*/ 1324933 w 4657968"/>
                <a:gd name="connsiteY93" fmla="*/ 3220378 h 3648020"/>
                <a:gd name="connsiteX94" fmla="*/ 1247332 w 4657968"/>
                <a:gd name="connsiteY94" fmla="*/ 3276999 h 3648020"/>
                <a:gd name="connsiteX95" fmla="*/ 1166253 w 4657968"/>
                <a:gd name="connsiteY95" fmla="*/ 3295100 h 3648020"/>
                <a:gd name="connsiteX96" fmla="*/ 1105337 w 4657968"/>
                <a:gd name="connsiteY96" fmla="*/ 3446865 h 3648020"/>
                <a:gd name="connsiteX97" fmla="*/ 1002970 w 4657968"/>
                <a:gd name="connsiteY97" fmla="*/ 3405143 h 3648020"/>
                <a:gd name="connsiteX98" fmla="*/ 956739 w 4657968"/>
                <a:gd name="connsiteY98" fmla="*/ 3476665 h 3648020"/>
                <a:gd name="connsiteX99" fmla="*/ 978204 w 4657968"/>
                <a:gd name="connsiteY99" fmla="*/ 3615239 h 3648020"/>
                <a:gd name="connsiteX100" fmla="*/ 869232 w 4657968"/>
                <a:gd name="connsiteY100" fmla="*/ 3648020 h 3648020"/>
                <a:gd name="connsiteX101" fmla="*/ 837861 w 4657968"/>
                <a:gd name="connsiteY101" fmla="*/ 3595869 h 3648020"/>
                <a:gd name="connsiteX102" fmla="*/ 776771 w 4657968"/>
                <a:gd name="connsiteY102" fmla="*/ 3609279 h 3648020"/>
                <a:gd name="connsiteX103" fmla="*/ 755291 w 4657968"/>
                <a:gd name="connsiteY103" fmla="*/ 3558263 h 3648020"/>
                <a:gd name="connsiteX104" fmla="*/ 572035 w 4657968"/>
                <a:gd name="connsiteY104" fmla="*/ 3613749 h 3648020"/>
                <a:gd name="connsiteX105" fmla="*/ 505991 w 4657968"/>
                <a:gd name="connsiteY105" fmla="*/ 3534777 h 3648020"/>
                <a:gd name="connsiteX106" fmla="*/ 491544 w 4657968"/>
                <a:gd name="connsiteY106" fmla="*/ 3629186 h 3648020"/>
                <a:gd name="connsiteX107" fmla="*/ 491298 w 4657968"/>
                <a:gd name="connsiteY107" fmla="*/ 3628789 h 3648020"/>
                <a:gd name="connsiteX108" fmla="*/ 491298 w 4657968"/>
                <a:gd name="connsiteY108" fmla="*/ 3593229 h 3648020"/>
                <a:gd name="connsiteX109" fmla="*/ 470978 w 4657968"/>
                <a:gd name="connsiteY109" fmla="*/ 3517029 h 3648020"/>
                <a:gd name="connsiteX110" fmla="*/ 491298 w 4657968"/>
                <a:gd name="connsiteY110" fmla="*/ 3430669 h 3648020"/>
                <a:gd name="connsiteX111" fmla="*/ 481138 w 4657968"/>
                <a:gd name="connsiteY111" fmla="*/ 3344309 h 3648020"/>
                <a:gd name="connsiteX112" fmla="*/ 318578 w 4657968"/>
                <a:gd name="connsiteY112" fmla="*/ 3318909 h 3648020"/>
                <a:gd name="connsiteX113" fmla="*/ 288098 w 4657968"/>
                <a:gd name="connsiteY113" fmla="*/ 3222389 h 3648020"/>
                <a:gd name="connsiteX114" fmla="*/ 399858 w 4657968"/>
                <a:gd name="connsiteY114" fmla="*/ 3110629 h 3648020"/>
                <a:gd name="connsiteX115" fmla="*/ 293178 w 4657968"/>
                <a:gd name="connsiteY115" fmla="*/ 3080149 h 3648020"/>
                <a:gd name="connsiteX116" fmla="*/ 237298 w 4657968"/>
                <a:gd name="connsiteY116" fmla="*/ 2953149 h 3648020"/>
                <a:gd name="connsiteX117" fmla="*/ 135698 w 4657968"/>
                <a:gd name="connsiteY117" fmla="*/ 2846469 h 3648020"/>
                <a:gd name="connsiteX118" fmla="*/ 115378 w 4657968"/>
                <a:gd name="connsiteY118" fmla="*/ 2770269 h 3648020"/>
                <a:gd name="connsiteX119" fmla="*/ 140778 w 4657968"/>
                <a:gd name="connsiteY119" fmla="*/ 2714389 h 3648020"/>
                <a:gd name="connsiteX120" fmla="*/ 216978 w 4657968"/>
                <a:gd name="connsiteY120" fmla="*/ 2699149 h 3648020"/>
                <a:gd name="connsiteX121" fmla="*/ 237298 w 4657968"/>
                <a:gd name="connsiteY121" fmla="*/ 2577229 h 3648020"/>
                <a:gd name="connsiteX122" fmla="*/ 181418 w 4657968"/>
                <a:gd name="connsiteY122" fmla="*/ 2506109 h 3648020"/>
                <a:gd name="connsiteX123" fmla="*/ 181418 w 4657968"/>
                <a:gd name="connsiteY123" fmla="*/ 2460389 h 3648020"/>
                <a:gd name="connsiteX124" fmla="*/ 23938 w 4657968"/>
                <a:gd name="connsiteY124" fmla="*/ 2455309 h 3648020"/>
                <a:gd name="connsiteX125" fmla="*/ 3618 w 4657968"/>
                <a:gd name="connsiteY125" fmla="*/ 2343549 h 3648020"/>
                <a:gd name="connsiteX126" fmla="*/ 54418 w 4657968"/>
                <a:gd name="connsiteY126" fmla="*/ 2307989 h 3648020"/>
                <a:gd name="connsiteX127" fmla="*/ 110298 w 4657968"/>
                <a:gd name="connsiteY127" fmla="*/ 2363869 h 3648020"/>
                <a:gd name="connsiteX128" fmla="*/ 216978 w 4657968"/>
                <a:gd name="connsiteY128" fmla="*/ 2262269 h 3648020"/>
                <a:gd name="connsiteX129" fmla="*/ 379538 w 4657968"/>
                <a:gd name="connsiteY129" fmla="*/ 2170829 h 3648020"/>
                <a:gd name="connsiteX130" fmla="*/ 379538 w 4657968"/>
                <a:gd name="connsiteY130" fmla="*/ 2125109 h 3648020"/>
                <a:gd name="connsiteX131" fmla="*/ 376363 w 4657968"/>
                <a:gd name="connsiteY131" fmla="*/ 2124474 h 3648020"/>
                <a:gd name="connsiteX132" fmla="*/ 364298 w 4657968"/>
                <a:gd name="connsiteY132" fmla="*/ 2130189 h 3648020"/>
                <a:gd name="connsiteX133" fmla="*/ 293178 w 4657968"/>
                <a:gd name="connsiteY133" fmla="*/ 2135269 h 3648020"/>
                <a:gd name="connsiteX134" fmla="*/ 283018 w 4657968"/>
                <a:gd name="connsiteY134" fmla="*/ 2094629 h 3648020"/>
                <a:gd name="connsiteX135" fmla="*/ 298258 w 4657968"/>
                <a:gd name="connsiteY135" fmla="*/ 2043829 h 3648020"/>
                <a:gd name="connsiteX136" fmla="*/ 481138 w 4657968"/>
                <a:gd name="connsiteY136" fmla="*/ 1789829 h 3648020"/>
                <a:gd name="connsiteX137" fmla="*/ 470978 w 4657968"/>
                <a:gd name="connsiteY137" fmla="*/ 1733949 h 3648020"/>
                <a:gd name="connsiteX138" fmla="*/ 501458 w 4657968"/>
                <a:gd name="connsiteY138" fmla="*/ 1581549 h 3648020"/>
                <a:gd name="connsiteX139" fmla="*/ 394778 w 4657968"/>
                <a:gd name="connsiteY139" fmla="*/ 1408829 h 3648020"/>
                <a:gd name="connsiteX140" fmla="*/ 435418 w 4657968"/>
                <a:gd name="connsiteY140" fmla="*/ 1302149 h 3648020"/>
                <a:gd name="connsiteX141" fmla="*/ 343978 w 4657968"/>
                <a:gd name="connsiteY141" fmla="*/ 1266589 h 3648020"/>
                <a:gd name="connsiteX142" fmla="*/ 323658 w 4657968"/>
                <a:gd name="connsiteY142" fmla="*/ 1185309 h 3648020"/>
                <a:gd name="connsiteX143" fmla="*/ 242378 w 4657968"/>
                <a:gd name="connsiteY143" fmla="*/ 1134509 h 3648020"/>
                <a:gd name="connsiteX144" fmla="*/ 277938 w 4657968"/>
                <a:gd name="connsiteY144" fmla="*/ 1078629 h 3648020"/>
                <a:gd name="connsiteX145" fmla="*/ 247458 w 4657968"/>
                <a:gd name="connsiteY145" fmla="*/ 997349 h 3648020"/>
                <a:gd name="connsiteX146" fmla="*/ 389698 w 4657968"/>
                <a:gd name="connsiteY146" fmla="*/ 946549 h 3648020"/>
                <a:gd name="connsiteX147" fmla="*/ 501458 w 4657968"/>
                <a:gd name="connsiteY147" fmla="*/ 987189 h 3648020"/>
                <a:gd name="connsiteX148" fmla="*/ 460818 w 4657968"/>
                <a:gd name="connsiteY148" fmla="*/ 890669 h 3648020"/>
                <a:gd name="connsiteX149" fmla="*/ 526858 w 4657968"/>
                <a:gd name="connsiteY149" fmla="*/ 875429 h 3648020"/>
                <a:gd name="connsiteX150" fmla="*/ 562418 w 4657968"/>
                <a:gd name="connsiteY150" fmla="*/ 941469 h 3648020"/>
                <a:gd name="connsiteX151" fmla="*/ 791018 w 4657968"/>
                <a:gd name="connsiteY151" fmla="*/ 1012589 h 3648020"/>
                <a:gd name="connsiteX152" fmla="*/ 791018 w 4657968"/>
                <a:gd name="connsiteY152" fmla="*/ 961789 h 3648020"/>
                <a:gd name="connsiteX153" fmla="*/ 862138 w 4657968"/>
                <a:gd name="connsiteY153" fmla="*/ 997349 h 3648020"/>
                <a:gd name="connsiteX154" fmla="*/ 1126298 w 4657968"/>
                <a:gd name="connsiteY154" fmla="*/ 910989 h 3648020"/>
                <a:gd name="connsiteX155" fmla="*/ 1202498 w 4657968"/>
                <a:gd name="connsiteY155" fmla="*/ 926229 h 3648020"/>
                <a:gd name="connsiteX156" fmla="*/ 1329498 w 4657968"/>
                <a:gd name="connsiteY156" fmla="*/ 829709 h 3648020"/>
                <a:gd name="connsiteX157" fmla="*/ 1177098 w 4657968"/>
                <a:gd name="connsiteY157" fmla="*/ 687469 h 3648020"/>
                <a:gd name="connsiteX158" fmla="*/ 1273618 w 4657968"/>
                <a:gd name="connsiteY158" fmla="*/ 570629 h 3648020"/>
                <a:gd name="connsiteX159" fmla="*/ 1359978 w 4657968"/>
                <a:gd name="connsiteY159" fmla="*/ 555389 h 3648020"/>
                <a:gd name="connsiteX160" fmla="*/ 1563178 w 4657968"/>
                <a:gd name="connsiteY160" fmla="*/ 408069 h 3648020"/>
                <a:gd name="connsiteX161" fmla="*/ 1631297 w 4657968"/>
                <a:gd name="connsiteY161" fmla="*/ 367596 h 3648020"/>
                <a:gd name="connsiteX162" fmla="*/ 1877887 w 4657968"/>
                <a:gd name="connsiteY162" fmla="*/ 357673 h 3648020"/>
                <a:gd name="connsiteX163" fmla="*/ 2241336 w 4657968"/>
                <a:gd name="connsiteY163" fmla="*/ 187441 h 3648020"/>
                <a:gd name="connsiteX164" fmla="*/ 2316162 w 4657968"/>
                <a:gd name="connsiteY164" fmla="*/ 132571 h 3648020"/>
                <a:gd name="connsiteX165" fmla="*/ 2269037 w 4657968"/>
                <a:gd name="connsiteY165" fmla="*/ 75015 h 3648020"/>
                <a:gd name="connsiteX166" fmla="*/ 2346267 w 4657968"/>
                <a:gd name="connsiteY166" fmla="*/ 28390 h 3648020"/>
                <a:gd name="connsiteX167" fmla="*/ 2436208 w 4657968"/>
                <a:gd name="connsiteY167" fmla="*/ 112491 h 3648020"/>
                <a:gd name="connsiteX168" fmla="*/ 2571120 w 4657968"/>
                <a:gd name="connsiteY168" fmla="*/ 211707 h 3648020"/>
                <a:gd name="connsiteX169" fmla="*/ 2646070 w 4657968"/>
                <a:gd name="connsiteY169" fmla="*/ 202432 h 3648020"/>
                <a:gd name="connsiteX170" fmla="*/ 2751002 w 4657968"/>
                <a:gd name="connsiteY170" fmla="*/ 329848 h 3648020"/>
                <a:gd name="connsiteX171" fmla="*/ 2691041 w 4657968"/>
                <a:gd name="connsiteY171" fmla="*/ 359828 h 3648020"/>
                <a:gd name="connsiteX172" fmla="*/ 2721021 w 4657968"/>
                <a:gd name="connsiteY172" fmla="*/ 374818 h 3648020"/>
                <a:gd name="connsiteX173" fmla="*/ 2638575 w 4657968"/>
                <a:gd name="connsiteY173" fmla="*/ 517225 h 3648020"/>
                <a:gd name="connsiteX174" fmla="*/ 2780982 w 4657968"/>
                <a:gd name="connsiteY174" fmla="*/ 614661 h 3648020"/>
                <a:gd name="connsiteX175" fmla="*/ 2631080 w 4657968"/>
                <a:gd name="connsiteY175" fmla="*/ 734582 h 3648020"/>
                <a:gd name="connsiteX176" fmla="*/ 2728516 w 4657968"/>
                <a:gd name="connsiteY176" fmla="*/ 794543 h 3648020"/>
                <a:gd name="connsiteX177" fmla="*/ 2833447 w 4657968"/>
                <a:gd name="connsiteY177" fmla="*/ 757068 h 3648020"/>
                <a:gd name="connsiteX178" fmla="*/ 2968359 w 4657968"/>
                <a:gd name="connsiteY178" fmla="*/ 757068 h 3648020"/>
                <a:gd name="connsiteX179" fmla="*/ 3095775 w 4657968"/>
                <a:gd name="connsiteY179" fmla="*/ 652137 h 3648020"/>
                <a:gd name="connsiteX180" fmla="*/ 3253172 w 4657968"/>
                <a:gd name="connsiteY180" fmla="*/ 697107 h 3648020"/>
                <a:gd name="connsiteX181" fmla="*/ 3388083 w 4657968"/>
                <a:gd name="connsiteY181" fmla="*/ 592176 h 3648020"/>
                <a:gd name="connsiteX182" fmla="*/ 3283152 w 4657968"/>
                <a:gd name="connsiteY182" fmla="*/ 547205 h 3648020"/>
                <a:gd name="connsiteX183" fmla="*/ 3350608 w 4657968"/>
                <a:gd name="connsiteY183" fmla="*/ 352333 h 3648020"/>
                <a:gd name="connsiteX184" fmla="*/ 3238182 w 4657968"/>
                <a:gd name="connsiteY184" fmla="*/ 232412 h 3648020"/>
                <a:gd name="connsiteX185" fmla="*/ 3163231 w 4657968"/>
                <a:gd name="connsiteY185" fmla="*/ 179946 h 3648020"/>
                <a:gd name="connsiteX186" fmla="*/ 3148241 w 4657968"/>
                <a:gd name="connsiteY186" fmla="*/ 119986 h 3648020"/>
                <a:gd name="connsiteX187" fmla="*/ 3298143 w 4657968"/>
                <a:gd name="connsiteY187" fmla="*/ 127481 h 3648020"/>
                <a:gd name="connsiteX188" fmla="*/ 3380588 w 4657968"/>
                <a:gd name="connsiteY188" fmla="*/ 37540 h 3648020"/>
                <a:gd name="connsiteX189" fmla="*/ 3545480 w 4657968"/>
                <a:gd name="connsiteY189" fmla="*/ 64 h 3648020"/>
                <a:gd name="connsiteX0" fmla="*/ 2487780 w 4657968"/>
                <a:gd name="connsiteY0" fmla="*/ 3553349 h 3648020"/>
                <a:gd name="connsiteX1" fmla="*/ 2488693 w 4657968"/>
                <a:gd name="connsiteY1" fmla="*/ 3551981 h 3648020"/>
                <a:gd name="connsiteX2" fmla="*/ 2487780 w 4657968"/>
                <a:gd name="connsiteY2" fmla="*/ 3553349 h 3648020"/>
                <a:gd name="connsiteX3" fmla="*/ 2636954 w 4657968"/>
                <a:gd name="connsiteY3" fmla="*/ 3402818 h 3648020"/>
                <a:gd name="connsiteX4" fmla="*/ 2636357 w 4657968"/>
                <a:gd name="connsiteY4" fmla="*/ 3404324 h 3648020"/>
                <a:gd name="connsiteX5" fmla="*/ 2634319 w 4657968"/>
                <a:gd name="connsiteY5" fmla="*/ 3405692 h 3648020"/>
                <a:gd name="connsiteX6" fmla="*/ 2636954 w 4657968"/>
                <a:gd name="connsiteY6" fmla="*/ 3402818 h 3648020"/>
                <a:gd name="connsiteX7" fmla="*/ 4567942 w 4657968"/>
                <a:gd name="connsiteY7" fmla="*/ 2037701 h 3648020"/>
                <a:gd name="connsiteX8" fmla="*/ 4542385 w 4657968"/>
                <a:gd name="connsiteY8" fmla="*/ 2055408 h 3648020"/>
                <a:gd name="connsiteX9" fmla="*/ 4542384 w 4657968"/>
                <a:gd name="connsiteY9" fmla="*/ 2055407 h 3648020"/>
                <a:gd name="connsiteX10" fmla="*/ 4567942 w 4657968"/>
                <a:gd name="connsiteY10" fmla="*/ 2037701 h 3648020"/>
                <a:gd name="connsiteX11" fmla="*/ 4657968 w 4657968"/>
                <a:gd name="connsiteY11" fmla="*/ 1736696 h 3648020"/>
                <a:gd name="connsiteX12" fmla="*/ 4634191 w 4657968"/>
                <a:gd name="connsiteY12" fmla="*/ 1751077 h 3648020"/>
                <a:gd name="connsiteX13" fmla="*/ 4604104 w 4657968"/>
                <a:gd name="connsiteY13" fmla="*/ 1812748 h 3648020"/>
                <a:gd name="connsiteX14" fmla="*/ 4604103 w 4657968"/>
                <a:gd name="connsiteY14" fmla="*/ 1812747 h 3648020"/>
                <a:gd name="connsiteX15" fmla="*/ 4634191 w 4657968"/>
                <a:gd name="connsiteY15" fmla="*/ 1751076 h 3648020"/>
                <a:gd name="connsiteX16" fmla="*/ 4657968 w 4657968"/>
                <a:gd name="connsiteY16" fmla="*/ 1736696 h 3648020"/>
                <a:gd name="connsiteX17" fmla="*/ 3545480 w 4657968"/>
                <a:gd name="connsiteY17" fmla="*/ 64 h 3648020"/>
                <a:gd name="connsiteX18" fmla="*/ 3635421 w 4657968"/>
                <a:gd name="connsiteY18" fmla="*/ 45035 h 3648020"/>
                <a:gd name="connsiteX19" fmla="*/ 3650411 w 4657968"/>
                <a:gd name="connsiteY19" fmla="*/ 217422 h 3648020"/>
                <a:gd name="connsiteX20" fmla="*/ 3845283 w 4657968"/>
                <a:gd name="connsiteY20" fmla="*/ 254897 h 3648020"/>
                <a:gd name="connsiteX21" fmla="*/ 3980195 w 4657968"/>
                <a:gd name="connsiteY21" fmla="*/ 194937 h 3648020"/>
                <a:gd name="connsiteX22" fmla="*/ 4077631 w 4657968"/>
                <a:gd name="connsiteY22" fmla="*/ 67520 h 3648020"/>
                <a:gd name="connsiteX23" fmla="*/ 4107611 w 4657968"/>
                <a:gd name="connsiteY23" fmla="*/ 247402 h 3648020"/>
                <a:gd name="connsiteX24" fmla="*/ 3920234 w 4657968"/>
                <a:gd name="connsiteY24" fmla="*/ 427284 h 3648020"/>
                <a:gd name="connsiteX25" fmla="*/ 4032661 w 4657968"/>
                <a:gd name="connsiteY25" fmla="*/ 524720 h 3648020"/>
                <a:gd name="connsiteX26" fmla="*/ 3995185 w 4657968"/>
                <a:gd name="connsiteY26" fmla="*/ 622156 h 3648020"/>
                <a:gd name="connsiteX27" fmla="*/ 3950215 w 4657968"/>
                <a:gd name="connsiteY27" fmla="*/ 622156 h 3648020"/>
                <a:gd name="connsiteX28" fmla="*/ 3965205 w 4657968"/>
                <a:gd name="connsiteY28" fmla="*/ 697107 h 3648020"/>
                <a:gd name="connsiteX29" fmla="*/ 4130097 w 4657968"/>
                <a:gd name="connsiteY29" fmla="*/ 727087 h 3648020"/>
                <a:gd name="connsiteX30" fmla="*/ 4115106 w 4657968"/>
                <a:gd name="connsiteY30" fmla="*/ 787048 h 3648020"/>
                <a:gd name="connsiteX31" fmla="*/ 4167572 w 4657968"/>
                <a:gd name="connsiteY31" fmla="*/ 839514 h 3648020"/>
                <a:gd name="connsiteX32" fmla="*/ 4137592 w 4657968"/>
                <a:gd name="connsiteY32" fmla="*/ 1019396 h 3648020"/>
                <a:gd name="connsiteX33" fmla="*/ 4250018 w 4657968"/>
                <a:gd name="connsiteY33" fmla="*/ 1019396 h 3648020"/>
                <a:gd name="connsiteX34" fmla="*/ 4272503 w 4657968"/>
                <a:gd name="connsiteY34" fmla="*/ 1079356 h 3648020"/>
                <a:gd name="connsiteX35" fmla="*/ 4339959 w 4657968"/>
                <a:gd name="connsiteY35" fmla="*/ 1154307 h 3648020"/>
                <a:gd name="connsiteX36" fmla="*/ 4302483 w 4657968"/>
                <a:gd name="connsiteY36" fmla="*/ 1221763 h 3648020"/>
                <a:gd name="connsiteX37" fmla="*/ 4467375 w 4657968"/>
                <a:gd name="connsiteY37" fmla="*/ 1221763 h 3648020"/>
                <a:gd name="connsiteX38" fmla="*/ 4414910 w 4657968"/>
                <a:gd name="connsiteY38" fmla="*/ 1251743 h 3648020"/>
                <a:gd name="connsiteX39" fmla="*/ 4452385 w 4657968"/>
                <a:gd name="connsiteY39" fmla="*/ 1319199 h 3648020"/>
                <a:gd name="connsiteX40" fmla="*/ 4362444 w 4657968"/>
                <a:gd name="connsiteY40" fmla="*/ 1409140 h 3648020"/>
                <a:gd name="connsiteX41" fmla="*/ 4354949 w 4657968"/>
                <a:gd name="connsiteY41" fmla="*/ 1551546 h 3648020"/>
                <a:gd name="connsiteX42" fmla="*/ 4358371 w 4657968"/>
                <a:gd name="connsiteY42" fmla="*/ 1586062 h 3648020"/>
                <a:gd name="connsiteX43" fmla="*/ 4286247 w 4657968"/>
                <a:gd name="connsiteY43" fmla="*/ 1615668 h 3648020"/>
                <a:gd name="connsiteX44" fmla="*/ 4327996 w 4657968"/>
                <a:gd name="connsiteY44" fmla="*/ 1674698 h 3648020"/>
                <a:gd name="connsiteX45" fmla="*/ 4239186 w 4657968"/>
                <a:gd name="connsiteY45" fmla="*/ 1799340 h 3648020"/>
                <a:gd name="connsiteX46" fmla="*/ 4165982 w 4657968"/>
                <a:gd name="connsiteY46" fmla="*/ 1824853 h 3648020"/>
                <a:gd name="connsiteX47" fmla="*/ 4131177 w 4657968"/>
                <a:gd name="connsiteY47" fmla="*/ 1879109 h 3648020"/>
                <a:gd name="connsiteX48" fmla="*/ 4047855 w 4657968"/>
                <a:gd name="connsiteY48" fmla="*/ 1909274 h 3648020"/>
                <a:gd name="connsiteX49" fmla="*/ 3968391 w 4657968"/>
                <a:gd name="connsiteY49" fmla="*/ 1900560 h 3648020"/>
                <a:gd name="connsiteX50" fmla="*/ 3944475 w 4657968"/>
                <a:gd name="connsiteY50" fmla="*/ 1800010 h 3648020"/>
                <a:gd name="connsiteX51" fmla="*/ 3824122 w 4657968"/>
                <a:gd name="connsiteY51" fmla="*/ 1790625 h 3648020"/>
                <a:gd name="connsiteX52" fmla="*/ 3726142 w 4657968"/>
                <a:gd name="connsiteY52" fmla="*/ 1829504 h 3648020"/>
                <a:gd name="connsiteX53" fmla="*/ 3792578 w 4657968"/>
                <a:gd name="connsiteY53" fmla="*/ 1962941 h 3648020"/>
                <a:gd name="connsiteX54" fmla="*/ 3737714 w 4657968"/>
                <a:gd name="connsiteY54" fmla="*/ 1991725 h 3648020"/>
                <a:gd name="connsiteX55" fmla="*/ 3425259 w 4657968"/>
                <a:gd name="connsiteY55" fmla="*/ 2007813 h 3648020"/>
                <a:gd name="connsiteX56" fmla="*/ 3284846 w 4657968"/>
                <a:gd name="connsiteY56" fmla="*/ 2151934 h 3648020"/>
                <a:gd name="connsiteX57" fmla="*/ 3346566 w 4657968"/>
                <a:gd name="connsiteY57" fmla="*/ 2216957 h 3648020"/>
                <a:gd name="connsiteX58" fmla="*/ 3479263 w 4657968"/>
                <a:gd name="connsiteY58" fmla="*/ 2175396 h 3648020"/>
                <a:gd name="connsiteX59" fmla="*/ 3526324 w 4657968"/>
                <a:gd name="connsiteY59" fmla="*/ 2298737 h 3648020"/>
                <a:gd name="connsiteX60" fmla="*/ 3443774 w 4657968"/>
                <a:gd name="connsiteY60" fmla="*/ 2407331 h 3648020"/>
                <a:gd name="connsiteX61" fmla="*/ 3452261 w 4657968"/>
                <a:gd name="connsiteY61" fmla="*/ 2465650 h 3648020"/>
                <a:gd name="connsiteX62" fmla="*/ 3338080 w 4657968"/>
                <a:gd name="connsiteY62" fmla="*/ 2474364 h 3648020"/>
                <a:gd name="connsiteX63" fmla="*/ 3251672 w 4657968"/>
                <a:gd name="connsiteY63" fmla="*/ 2466991 h 3648020"/>
                <a:gd name="connsiteX64" fmla="*/ 3185323 w 4657968"/>
                <a:gd name="connsiteY64" fmla="*/ 2505870 h 3648020"/>
                <a:gd name="connsiteX65" fmla="*/ 3227756 w 4657968"/>
                <a:gd name="connsiteY65" fmla="*/ 2609771 h 3648020"/>
                <a:gd name="connsiteX66" fmla="*/ 3123604 w 4657968"/>
                <a:gd name="connsiteY66" fmla="*/ 2710322 h 3648020"/>
                <a:gd name="connsiteX67" fmla="*/ 3118975 w 4657968"/>
                <a:gd name="connsiteY67" fmla="*/ 2776684 h 3648020"/>
                <a:gd name="connsiteX68" fmla="*/ 2990907 w 4657968"/>
                <a:gd name="connsiteY68" fmla="*/ 2876564 h 3648020"/>
                <a:gd name="connsiteX69" fmla="*/ 2872097 w 4657968"/>
                <a:gd name="connsiteY69" fmla="*/ 2840366 h 3648020"/>
                <a:gd name="connsiteX70" fmla="*/ 2685395 w 4657968"/>
                <a:gd name="connsiteY70" fmla="*/ 2977784 h 3648020"/>
                <a:gd name="connsiteX71" fmla="*/ 2703911 w 4657968"/>
                <a:gd name="connsiteY71" fmla="*/ 3058894 h 3648020"/>
                <a:gd name="connsiteX72" fmla="*/ 2663793 w 4657968"/>
                <a:gd name="connsiteY72" fmla="*/ 3163466 h 3648020"/>
                <a:gd name="connsiteX73" fmla="*/ 2665717 w 4657968"/>
                <a:gd name="connsiteY73" fmla="*/ 3253051 h 3648020"/>
                <a:gd name="connsiteX74" fmla="*/ 2657731 w 4657968"/>
                <a:gd name="connsiteY74" fmla="*/ 3170378 h 3648020"/>
                <a:gd name="connsiteX75" fmla="*/ 2566243 w 4657968"/>
                <a:gd name="connsiteY75" fmla="*/ 3149651 h 3648020"/>
                <a:gd name="connsiteX76" fmla="*/ 2522371 w 4657968"/>
                <a:gd name="connsiteY76" fmla="*/ 3058517 h 3648020"/>
                <a:gd name="connsiteX77" fmla="*/ 2479046 w 4657968"/>
                <a:gd name="connsiteY77" fmla="*/ 2980480 h 3648020"/>
                <a:gd name="connsiteX78" fmla="*/ 2490604 w 4657968"/>
                <a:gd name="connsiteY78" fmla="*/ 2868727 h 3648020"/>
                <a:gd name="connsiteX79" fmla="*/ 2328797 w 4657968"/>
                <a:gd name="connsiteY79" fmla="*/ 2783794 h 3648020"/>
                <a:gd name="connsiteX80" fmla="*/ 2341843 w 4657968"/>
                <a:gd name="connsiteY80" fmla="*/ 2710229 h 3648020"/>
                <a:gd name="connsiteX81" fmla="*/ 2267706 w 4657968"/>
                <a:gd name="connsiteY81" fmla="*/ 2703332 h 3648020"/>
                <a:gd name="connsiteX82" fmla="*/ 2223350 w 4657968"/>
                <a:gd name="connsiteY82" fmla="*/ 2726475 h 3648020"/>
                <a:gd name="connsiteX83" fmla="*/ 2228080 w 4657968"/>
                <a:gd name="connsiteY83" fmla="*/ 2843396 h 3648020"/>
                <a:gd name="connsiteX84" fmla="*/ 2095993 w 4657968"/>
                <a:gd name="connsiteY84" fmla="*/ 2895548 h 3648020"/>
                <a:gd name="connsiteX85" fmla="*/ 2083453 w 4657968"/>
                <a:gd name="connsiteY85" fmla="*/ 2985791 h 3648020"/>
                <a:gd name="connsiteX86" fmla="*/ 1841725 w 4657968"/>
                <a:gd name="connsiteY86" fmla="*/ 3054983 h 3648020"/>
                <a:gd name="connsiteX87" fmla="*/ 1748480 w 4657968"/>
                <a:gd name="connsiteY87" fmla="*/ 3046836 h 3648020"/>
                <a:gd name="connsiteX88" fmla="*/ 1711288 w 4657968"/>
                <a:gd name="connsiteY88" fmla="*/ 3154816 h 3648020"/>
                <a:gd name="connsiteX89" fmla="*/ 1567643 w 4657968"/>
                <a:gd name="connsiteY89" fmla="*/ 3202497 h 3648020"/>
                <a:gd name="connsiteX90" fmla="*/ 1536273 w 4657968"/>
                <a:gd name="connsiteY90" fmla="*/ 3150345 h 3648020"/>
                <a:gd name="connsiteX91" fmla="*/ 1455369 w 4657968"/>
                <a:gd name="connsiteY91" fmla="*/ 3214418 h 3648020"/>
                <a:gd name="connsiteX92" fmla="*/ 1324933 w 4657968"/>
                <a:gd name="connsiteY92" fmla="*/ 3220378 h 3648020"/>
                <a:gd name="connsiteX93" fmla="*/ 1247332 w 4657968"/>
                <a:gd name="connsiteY93" fmla="*/ 3276999 h 3648020"/>
                <a:gd name="connsiteX94" fmla="*/ 1166253 w 4657968"/>
                <a:gd name="connsiteY94" fmla="*/ 3295100 h 3648020"/>
                <a:gd name="connsiteX95" fmla="*/ 1105337 w 4657968"/>
                <a:gd name="connsiteY95" fmla="*/ 3446865 h 3648020"/>
                <a:gd name="connsiteX96" fmla="*/ 1002970 w 4657968"/>
                <a:gd name="connsiteY96" fmla="*/ 3405143 h 3648020"/>
                <a:gd name="connsiteX97" fmla="*/ 956739 w 4657968"/>
                <a:gd name="connsiteY97" fmla="*/ 3476665 h 3648020"/>
                <a:gd name="connsiteX98" fmla="*/ 978204 w 4657968"/>
                <a:gd name="connsiteY98" fmla="*/ 3615239 h 3648020"/>
                <a:gd name="connsiteX99" fmla="*/ 869232 w 4657968"/>
                <a:gd name="connsiteY99" fmla="*/ 3648020 h 3648020"/>
                <a:gd name="connsiteX100" fmla="*/ 837861 w 4657968"/>
                <a:gd name="connsiteY100" fmla="*/ 3595869 h 3648020"/>
                <a:gd name="connsiteX101" fmla="*/ 776771 w 4657968"/>
                <a:gd name="connsiteY101" fmla="*/ 3609279 h 3648020"/>
                <a:gd name="connsiteX102" fmla="*/ 755291 w 4657968"/>
                <a:gd name="connsiteY102" fmla="*/ 3558263 h 3648020"/>
                <a:gd name="connsiteX103" fmla="*/ 572035 w 4657968"/>
                <a:gd name="connsiteY103" fmla="*/ 3613749 h 3648020"/>
                <a:gd name="connsiteX104" fmla="*/ 505991 w 4657968"/>
                <a:gd name="connsiteY104" fmla="*/ 3534777 h 3648020"/>
                <a:gd name="connsiteX105" fmla="*/ 491544 w 4657968"/>
                <a:gd name="connsiteY105" fmla="*/ 3629186 h 3648020"/>
                <a:gd name="connsiteX106" fmla="*/ 491298 w 4657968"/>
                <a:gd name="connsiteY106" fmla="*/ 3628789 h 3648020"/>
                <a:gd name="connsiteX107" fmla="*/ 491298 w 4657968"/>
                <a:gd name="connsiteY107" fmla="*/ 3593229 h 3648020"/>
                <a:gd name="connsiteX108" fmla="*/ 470978 w 4657968"/>
                <a:gd name="connsiteY108" fmla="*/ 3517029 h 3648020"/>
                <a:gd name="connsiteX109" fmla="*/ 491298 w 4657968"/>
                <a:gd name="connsiteY109" fmla="*/ 3430669 h 3648020"/>
                <a:gd name="connsiteX110" fmla="*/ 481138 w 4657968"/>
                <a:gd name="connsiteY110" fmla="*/ 3344309 h 3648020"/>
                <a:gd name="connsiteX111" fmla="*/ 318578 w 4657968"/>
                <a:gd name="connsiteY111" fmla="*/ 3318909 h 3648020"/>
                <a:gd name="connsiteX112" fmla="*/ 288098 w 4657968"/>
                <a:gd name="connsiteY112" fmla="*/ 3222389 h 3648020"/>
                <a:gd name="connsiteX113" fmla="*/ 399858 w 4657968"/>
                <a:gd name="connsiteY113" fmla="*/ 3110629 h 3648020"/>
                <a:gd name="connsiteX114" fmla="*/ 293178 w 4657968"/>
                <a:gd name="connsiteY114" fmla="*/ 3080149 h 3648020"/>
                <a:gd name="connsiteX115" fmla="*/ 237298 w 4657968"/>
                <a:gd name="connsiteY115" fmla="*/ 2953149 h 3648020"/>
                <a:gd name="connsiteX116" fmla="*/ 135698 w 4657968"/>
                <a:gd name="connsiteY116" fmla="*/ 2846469 h 3648020"/>
                <a:gd name="connsiteX117" fmla="*/ 115378 w 4657968"/>
                <a:gd name="connsiteY117" fmla="*/ 2770269 h 3648020"/>
                <a:gd name="connsiteX118" fmla="*/ 140778 w 4657968"/>
                <a:gd name="connsiteY118" fmla="*/ 2714389 h 3648020"/>
                <a:gd name="connsiteX119" fmla="*/ 216978 w 4657968"/>
                <a:gd name="connsiteY119" fmla="*/ 2699149 h 3648020"/>
                <a:gd name="connsiteX120" fmla="*/ 237298 w 4657968"/>
                <a:gd name="connsiteY120" fmla="*/ 2577229 h 3648020"/>
                <a:gd name="connsiteX121" fmla="*/ 181418 w 4657968"/>
                <a:gd name="connsiteY121" fmla="*/ 2506109 h 3648020"/>
                <a:gd name="connsiteX122" fmla="*/ 181418 w 4657968"/>
                <a:gd name="connsiteY122" fmla="*/ 2460389 h 3648020"/>
                <a:gd name="connsiteX123" fmla="*/ 23938 w 4657968"/>
                <a:gd name="connsiteY123" fmla="*/ 2455309 h 3648020"/>
                <a:gd name="connsiteX124" fmla="*/ 3618 w 4657968"/>
                <a:gd name="connsiteY124" fmla="*/ 2343549 h 3648020"/>
                <a:gd name="connsiteX125" fmla="*/ 54418 w 4657968"/>
                <a:gd name="connsiteY125" fmla="*/ 2307989 h 3648020"/>
                <a:gd name="connsiteX126" fmla="*/ 110298 w 4657968"/>
                <a:gd name="connsiteY126" fmla="*/ 2363869 h 3648020"/>
                <a:gd name="connsiteX127" fmla="*/ 216978 w 4657968"/>
                <a:gd name="connsiteY127" fmla="*/ 2262269 h 3648020"/>
                <a:gd name="connsiteX128" fmla="*/ 379538 w 4657968"/>
                <a:gd name="connsiteY128" fmla="*/ 2170829 h 3648020"/>
                <a:gd name="connsiteX129" fmla="*/ 379538 w 4657968"/>
                <a:gd name="connsiteY129" fmla="*/ 2125109 h 3648020"/>
                <a:gd name="connsiteX130" fmla="*/ 376363 w 4657968"/>
                <a:gd name="connsiteY130" fmla="*/ 2124474 h 3648020"/>
                <a:gd name="connsiteX131" fmla="*/ 364298 w 4657968"/>
                <a:gd name="connsiteY131" fmla="*/ 2130189 h 3648020"/>
                <a:gd name="connsiteX132" fmla="*/ 293178 w 4657968"/>
                <a:gd name="connsiteY132" fmla="*/ 2135269 h 3648020"/>
                <a:gd name="connsiteX133" fmla="*/ 283018 w 4657968"/>
                <a:gd name="connsiteY133" fmla="*/ 2094629 h 3648020"/>
                <a:gd name="connsiteX134" fmla="*/ 298258 w 4657968"/>
                <a:gd name="connsiteY134" fmla="*/ 2043829 h 3648020"/>
                <a:gd name="connsiteX135" fmla="*/ 481138 w 4657968"/>
                <a:gd name="connsiteY135" fmla="*/ 1789829 h 3648020"/>
                <a:gd name="connsiteX136" fmla="*/ 470978 w 4657968"/>
                <a:gd name="connsiteY136" fmla="*/ 1733949 h 3648020"/>
                <a:gd name="connsiteX137" fmla="*/ 501458 w 4657968"/>
                <a:gd name="connsiteY137" fmla="*/ 1581549 h 3648020"/>
                <a:gd name="connsiteX138" fmla="*/ 394778 w 4657968"/>
                <a:gd name="connsiteY138" fmla="*/ 1408829 h 3648020"/>
                <a:gd name="connsiteX139" fmla="*/ 435418 w 4657968"/>
                <a:gd name="connsiteY139" fmla="*/ 1302149 h 3648020"/>
                <a:gd name="connsiteX140" fmla="*/ 343978 w 4657968"/>
                <a:gd name="connsiteY140" fmla="*/ 1266589 h 3648020"/>
                <a:gd name="connsiteX141" fmla="*/ 323658 w 4657968"/>
                <a:gd name="connsiteY141" fmla="*/ 1185309 h 3648020"/>
                <a:gd name="connsiteX142" fmla="*/ 242378 w 4657968"/>
                <a:gd name="connsiteY142" fmla="*/ 1134509 h 3648020"/>
                <a:gd name="connsiteX143" fmla="*/ 277938 w 4657968"/>
                <a:gd name="connsiteY143" fmla="*/ 1078629 h 3648020"/>
                <a:gd name="connsiteX144" fmla="*/ 247458 w 4657968"/>
                <a:gd name="connsiteY144" fmla="*/ 997349 h 3648020"/>
                <a:gd name="connsiteX145" fmla="*/ 389698 w 4657968"/>
                <a:gd name="connsiteY145" fmla="*/ 946549 h 3648020"/>
                <a:gd name="connsiteX146" fmla="*/ 501458 w 4657968"/>
                <a:gd name="connsiteY146" fmla="*/ 987189 h 3648020"/>
                <a:gd name="connsiteX147" fmla="*/ 460818 w 4657968"/>
                <a:gd name="connsiteY147" fmla="*/ 890669 h 3648020"/>
                <a:gd name="connsiteX148" fmla="*/ 526858 w 4657968"/>
                <a:gd name="connsiteY148" fmla="*/ 875429 h 3648020"/>
                <a:gd name="connsiteX149" fmla="*/ 562418 w 4657968"/>
                <a:gd name="connsiteY149" fmla="*/ 941469 h 3648020"/>
                <a:gd name="connsiteX150" fmla="*/ 791018 w 4657968"/>
                <a:gd name="connsiteY150" fmla="*/ 1012589 h 3648020"/>
                <a:gd name="connsiteX151" fmla="*/ 791018 w 4657968"/>
                <a:gd name="connsiteY151" fmla="*/ 961789 h 3648020"/>
                <a:gd name="connsiteX152" fmla="*/ 862138 w 4657968"/>
                <a:gd name="connsiteY152" fmla="*/ 997349 h 3648020"/>
                <a:gd name="connsiteX153" fmla="*/ 1126298 w 4657968"/>
                <a:gd name="connsiteY153" fmla="*/ 910989 h 3648020"/>
                <a:gd name="connsiteX154" fmla="*/ 1202498 w 4657968"/>
                <a:gd name="connsiteY154" fmla="*/ 926229 h 3648020"/>
                <a:gd name="connsiteX155" fmla="*/ 1329498 w 4657968"/>
                <a:gd name="connsiteY155" fmla="*/ 829709 h 3648020"/>
                <a:gd name="connsiteX156" fmla="*/ 1177098 w 4657968"/>
                <a:gd name="connsiteY156" fmla="*/ 687469 h 3648020"/>
                <a:gd name="connsiteX157" fmla="*/ 1273618 w 4657968"/>
                <a:gd name="connsiteY157" fmla="*/ 570629 h 3648020"/>
                <a:gd name="connsiteX158" fmla="*/ 1359978 w 4657968"/>
                <a:gd name="connsiteY158" fmla="*/ 555389 h 3648020"/>
                <a:gd name="connsiteX159" fmla="*/ 1563178 w 4657968"/>
                <a:gd name="connsiteY159" fmla="*/ 408069 h 3648020"/>
                <a:gd name="connsiteX160" fmla="*/ 1631297 w 4657968"/>
                <a:gd name="connsiteY160" fmla="*/ 367596 h 3648020"/>
                <a:gd name="connsiteX161" fmla="*/ 1877887 w 4657968"/>
                <a:gd name="connsiteY161" fmla="*/ 357673 h 3648020"/>
                <a:gd name="connsiteX162" fmla="*/ 2241336 w 4657968"/>
                <a:gd name="connsiteY162" fmla="*/ 187441 h 3648020"/>
                <a:gd name="connsiteX163" fmla="*/ 2316162 w 4657968"/>
                <a:gd name="connsiteY163" fmla="*/ 132571 h 3648020"/>
                <a:gd name="connsiteX164" fmla="*/ 2269037 w 4657968"/>
                <a:gd name="connsiteY164" fmla="*/ 75015 h 3648020"/>
                <a:gd name="connsiteX165" fmla="*/ 2346267 w 4657968"/>
                <a:gd name="connsiteY165" fmla="*/ 28390 h 3648020"/>
                <a:gd name="connsiteX166" fmla="*/ 2436208 w 4657968"/>
                <a:gd name="connsiteY166" fmla="*/ 112491 h 3648020"/>
                <a:gd name="connsiteX167" fmla="*/ 2571120 w 4657968"/>
                <a:gd name="connsiteY167" fmla="*/ 211707 h 3648020"/>
                <a:gd name="connsiteX168" fmla="*/ 2646070 w 4657968"/>
                <a:gd name="connsiteY168" fmla="*/ 202432 h 3648020"/>
                <a:gd name="connsiteX169" fmla="*/ 2751002 w 4657968"/>
                <a:gd name="connsiteY169" fmla="*/ 329848 h 3648020"/>
                <a:gd name="connsiteX170" fmla="*/ 2691041 w 4657968"/>
                <a:gd name="connsiteY170" fmla="*/ 359828 h 3648020"/>
                <a:gd name="connsiteX171" fmla="*/ 2721021 w 4657968"/>
                <a:gd name="connsiteY171" fmla="*/ 374818 h 3648020"/>
                <a:gd name="connsiteX172" fmla="*/ 2638575 w 4657968"/>
                <a:gd name="connsiteY172" fmla="*/ 517225 h 3648020"/>
                <a:gd name="connsiteX173" fmla="*/ 2780982 w 4657968"/>
                <a:gd name="connsiteY173" fmla="*/ 614661 h 3648020"/>
                <a:gd name="connsiteX174" fmla="*/ 2631080 w 4657968"/>
                <a:gd name="connsiteY174" fmla="*/ 734582 h 3648020"/>
                <a:gd name="connsiteX175" fmla="*/ 2728516 w 4657968"/>
                <a:gd name="connsiteY175" fmla="*/ 794543 h 3648020"/>
                <a:gd name="connsiteX176" fmla="*/ 2833447 w 4657968"/>
                <a:gd name="connsiteY176" fmla="*/ 757068 h 3648020"/>
                <a:gd name="connsiteX177" fmla="*/ 2968359 w 4657968"/>
                <a:gd name="connsiteY177" fmla="*/ 757068 h 3648020"/>
                <a:gd name="connsiteX178" fmla="*/ 3095775 w 4657968"/>
                <a:gd name="connsiteY178" fmla="*/ 652137 h 3648020"/>
                <a:gd name="connsiteX179" fmla="*/ 3253172 w 4657968"/>
                <a:gd name="connsiteY179" fmla="*/ 697107 h 3648020"/>
                <a:gd name="connsiteX180" fmla="*/ 3388083 w 4657968"/>
                <a:gd name="connsiteY180" fmla="*/ 592176 h 3648020"/>
                <a:gd name="connsiteX181" fmla="*/ 3283152 w 4657968"/>
                <a:gd name="connsiteY181" fmla="*/ 547205 h 3648020"/>
                <a:gd name="connsiteX182" fmla="*/ 3350608 w 4657968"/>
                <a:gd name="connsiteY182" fmla="*/ 352333 h 3648020"/>
                <a:gd name="connsiteX183" fmla="*/ 3238182 w 4657968"/>
                <a:gd name="connsiteY183" fmla="*/ 232412 h 3648020"/>
                <a:gd name="connsiteX184" fmla="*/ 3163231 w 4657968"/>
                <a:gd name="connsiteY184" fmla="*/ 179946 h 3648020"/>
                <a:gd name="connsiteX185" fmla="*/ 3148241 w 4657968"/>
                <a:gd name="connsiteY185" fmla="*/ 119986 h 3648020"/>
                <a:gd name="connsiteX186" fmla="*/ 3298143 w 4657968"/>
                <a:gd name="connsiteY186" fmla="*/ 127481 h 3648020"/>
                <a:gd name="connsiteX187" fmla="*/ 3380588 w 4657968"/>
                <a:gd name="connsiteY187" fmla="*/ 37540 h 3648020"/>
                <a:gd name="connsiteX188" fmla="*/ 3545480 w 4657968"/>
                <a:gd name="connsiteY188" fmla="*/ 64 h 3648020"/>
                <a:gd name="connsiteX0" fmla="*/ 2636954 w 4657968"/>
                <a:gd name="connsiteY0" fmla="*/ 3402818 h 3648020"/>
                <a:gd name="connsiteX1" fmla="*/ 2636357 w 4657968"/>
                <a:gd name="connsiteY1" fmla="*/ 3404324 h 3648020"/>
                <a:gd name="connsiteX2" fmla="*/ 2634319 w 4657968"/>
                <a:gd name="connsiteY2" fmla="*/ 3405692 h 3648020"/>
                <a:gd name="connsiteX3" fmla="*/ 2636954 w 4657968"/>
                <a:gd name="connsiteY3" fmla="*/ 3402818 h 3648020"/>
                <a:gd name="connsiteX4" fmla="*/ 4567942 w 4657968"/>
                <a:gd name="connsiteY4" fmla="*/ 2037701 h 3648020"/>
                <a:gd name="connsiteX5" fmla="*/ 4542385 w 4657968"/>
                <a:gd name="connsiteY5" fmla="*/ 2055408 h 3648020"/>
                <a:gd name="connsiteX6" fmla="*/ 4542384 w 4657968"/>
                <a:gd name="connsiteY6" fmla="*/ 2055407 h 3648020"/>
                <a:gd name="connsiteX7" fmla="*/ 4567942 w 4657968"/>
                <a:gd name="connsiteY7" fmla="*/ 2037701 h 3648020"/>
                <a:gd name="connsiteX8" fmla="*/ 4657968 w 4657968"/>
                <a:gd name="connsiteY8" fmla="*/ 1736696 h 3648020"/>
                <a:gd name="connsiteX9" fmla="*/ 4634191 w 4657968"/>
                <a:gd name="connsiteY9" fmla="*/ 1751077 h 3648020"/>
                <a:gd name="connsiteX10" fmla="*/ 4604104 w 4657968"/>
                <a:gd name="connsiteY10" fmla="*/ 1812748 h 3648020"/>
                <a:gd name="connsiteX11" fmla="*/ 4604103 w 4657968"/>
                <a:gd name="connsiteY11" fmla="*/ 1812747 h 3648020"/>
                <a:gd name="connsiteX12" fmla="*/ 4634191 w 4657968"/>
                <a:gd name="connsiteY12" fmla="*/ 1751076 h 3648020"/>
                <a:gd name="connsiteX13" fmla="*/ 4657968 w 4657968"/>
                <a:gd name="connsiteY13" fmla="*/ 1736696 h 3648020"/>
                <a:gd name="connsiteX14" fmla="*/ 3545480 w 4657968"/>
                <a:gd name="connsiteY14" fmla="*/ 64 h 3648020"/>
                <a:gd name="connsiteX15" fmla="*/ 3635421 w 4657968"/>
                <a:gd name="connsiteY15" fmla="*/ 45035 h 3648020"/>
                <a:gd name="connsiteX16" fmla="*/ 3650411 w 4657968"/>
                <a:gd name="connsiteY16" fmla="*/ 217422 h 3648020"/>
                <a:gd name="connsiteX17" fmla="*/ 3845283 w 4657968"/>
                <a:gd name="connsiteY17" fmla="*/ 254897 h 3648020"/>
                <a:gd name="connsiteX18" fmla="*/ 3980195 w 4657968"/>
                <a:gd name="connsiteY18" fmla="*/ 194937 h 3648020"/>
                <a:gd name="connsiteX19" fmla="*/ 4077631 w 4657968"/>
                <a:gd name="connsiteY19" fmla="*/ 67520 h 3648020"/>
                <a:gd name="connsiteX20" fmla="*/ 4107611 w 4657968"/>
                <a:gd name="connsiteY20" fmla="*/ 247402 h 3648020"/>
                <a:gd name="connsiteX21" fmla="*/ 3920234 w 4657968"/>
                <a:gd name="connsiteY21" fmla="*/ 427284 h 3648020"/>
                <a:gd name="connsiteX22" fmla="*/ 4032661 w 4657968"/>
                <a:gd name="connsiteY22" fmla="*/ 524720 h 3648020"/>
                <a:gd name="connsiteX23" fmla="*/ 3995185 w 4657968"/>
                <a:gd name="connsiteY23" fmla="*/ 622156 h 3648020"/>
                <a:gd name="connsiteX24" fmla="*/ 3950215 w 4657968"/>
                <a:gd name="connsiteY24" fmla="*/ 622156 h 3648020"/>
                <a:gd name="connsiteX25" fmla="*/ 3965205 w 4657968"/>
                <a:gd name="connsiteY25" fmla="*/ 697107 h 3648020"/>
                <a:gd name="connsiteX26" fmla="*/ 4130097 w 4657968"/>
                <a:gd name="connsiteY26" fmla="*/ 727087 h 3648020"/>
                <a:gd name="connsiteX27" fmla="*/ 4115106 w 4657968"/>
                <a:gd name="connsiteY27" fmla="*/ 787048 h 3648020"/>
                <a:gd name="connsiteX28" fmla="*/ 4167572 w 4657968"/>
                <a:gd name="connsiteY28" fmla="*/ 839514 h 3648020"/>
                <a:gd name="connsiteX29" fmla="*/ 4137592 w 4657968"/>
                <a:gd name="connsiteY29" fmla="*/ 1019396 h 3648020"/>
                <a:gd name="connsiteX30" fmla="*/ 4250018 w 4657968"/>
                <a:gd name="connsiteY30" fmla="*/ 1019396 h 3648020"/>
                <a:gd name="connsiteX31" fmla="*/ 4272503 w 4657968"/>
                <a:gd name="connsiteY31" fmla="*/ 1079356 h 3648020"/>
                <a:gd name="connsiteX32" fmla="*/ 4339959 w 4657968"/>
                <a:gd name="connsiteY32" fmla="*/ 1154307 h 3648020"/>
                <a:gd name="connsiteX33" fmla="*/ 4302483 w 4657968"/>
                <a:gd name="connsiteY33" fmla="*/ 1221763 h 3648020"/>
                <a:gd name="connsiteX34" fmla="*/ 4467375 w 4657968"/>
                <a:gd name="connsiteY34" fmla="*/ 1221763 h 3648020"/>
                <a:gd name="connsiteX35" fmla="*/ 4414910 w 4657968"/>
                <a:gd name="connsiteY35" fmla="*/ 1251743 h 3648020"/>
                <a:gd name="connsiteX36" fmla="*/ 4452385 w 4657968"/>
                <a:gd name="connsiteY36" fmla="*/ 1319199 h 3648020"/>
                <a:gd name="connsiteX37" fmla="*/ 4362444 w 4657968"/>
                <a:gd name="connsiteY37" fmla="*/ 1409140 h 3648020"/>
                <a:gd name="connsiteX38" fmla="*/ 4354949 w 4657968"/>
                <a:gd name="connsiteY38" fmla="*/ 1551546 h 3648020"/>
                <a:gd name="connsiteX39" fmla="*/ 4358371 w 4657968"/>
                <a:gd name="connsiteY39" fmla="*/ 1586062 h 3648020"/>
                <a:gd name="connsiteX40" fmla="*/ 4286247 w 4657968"/>
                <a:gd name="connsiteY40" fmla="*/ 1615668 h 3648020"/>
                <a:gd name="connsiteX41" fmla="*/ 4327996 w 4657968"/>
                <a:gd name="connsiteY41" fmla="*/ 1674698 h 3648020"/>
                <a:gd name="connsiteX42" fmla="*/ 4239186 w 4657968"/>
                <a:gd name="connsiteY42" fmla="*/ 1799340 h 3648020"/>
                <a:gd name="connsiteX43" fmla="*/ 4165982 w 4657968"/>
                <a:gd name="connsiteY43" fmla="*/ 1824853 h 3648020"/>
                <a:gd name="connsiteX44" fmla="*/ 4131177 w 4657968"/>
                <a:gd name="connsiteY44" fmla="*/ 1879109 h 3648020"/>
                <a:gd name="connsiteX45" fmla="*/ 4047855 w 4657968"/>
                <a:gd name="connsiteY45" fmla="*/ 1909274 h 3648020"/>
                <a:gd name="connsiteX46" fmla="*/ 3968391 w 4657968"/>
                <a:gd name="connsiteY46" fmla="*/ 1900560 h 3648020"/>
                <a:gd name="connsiteX47" fmla="*/ 3944475 w 4657968"/>
                <a:gd name="connsiteY47" fmla="*/ 1800010 h 3648020"/>
                <a:gd name="connsiteX48" fmla="*/ 3824122 w 4657968"/>
                <a:gd name="connsiteY48" fmla="*/ 1790625 h 3648020"/>
                <a:gd name="connsiteX49" fmla="*/ 3726142 w 4657968"/>
                <a:gd name="connsiteY49" fmla="*/ 1829504 h 3648020"/>
                <a:gd name="connsiteX50" fmla="*/ 3792578 w 4657968"/>
                <a:gd name="connsiteY50" fmla="*/ 1962941 h 3648020"/>
                <a:gd name="connsiteX51" fmla="*/ 3737714 w 4657968"/>
                <a:gd name="connsiteY51" fmla="*/ 1991725 h 3648020"/>
                <a:gd name="connsiteX52" fmla="*/ 3425259 w 4657968"/>
                <a:gd name="connsiteY52" fmla="*/ 2007813 h 3648020"/>
                <a:gd name="connsiteX53" fmla="*/ 3284846 w 4657968"/>
                <a:gd name="connsiteY53" fmla="*/ 2151934 h 3648020"/>
                <a:gd name="connsiteX54" fmla="*/ 3346566 w 4657968"/>
                <a:gd name="connsiteY54" fmla="*/ 2216957 h 3648020"/>
                <a:gd name="connsiteX55" fmla="*/ 3479263 w 4657968"/>
                <a:gd name="connsiteY55" fmla="*/ 2175396 h 3648020"/>
                <a:gd name="connsiteX56" fmla="*/ 3526324 w 4657968"/>
                <a:gd name="connsiteY56" fmla="*/ 2298737 h 3648020"/>
                <a:gd name="connsiteX57" fmla="*/ 3443774 w 4657968"/>
                <a:gd name="connsiteY57" fmla="*/ 2407331 h 3648020"/>
                <a:gd name="connsiteX58" fmla="*/ 3452261 w 4657968"/>
                <a:gd name="connsiteY58" fmla="*/ 2465650 h 3648020"/>
                <a:gd name="connsiteX59" fmla="*/ 3338080 w 4657968"/>
                <a:gd name="connsiteY59" fmla="*/ 2474364 h 3648020"/>
                <a:gd name="connsiteX60" fmla="*/ 3251672 w 4657968"/>
                <a:gd name="connsiteY60" fmla="*/ 2466991 h 3648020"/>
                <a:gd name="connsiteX61" fmla="*/ 3185323 w 4657968"/>
                <a:gd name="connsiteY61" fmla="*/ 2505870 h 3648020"/>
                <a:gd name="connsiteX62" fmla="*/ 3227756 w 4657968"/>
                <a:gd name="connsiteY62" fmla="*/ 2609771 h 3648020"/>
                <a:gd name="connsiteX63" fmla="*/ 3123604 w 4657968"/>
                <a:gd name="connsiteY63" fmla="*/ 2710322 h 3648020"/>
                <a:gd name="connsiteX64" fmla="*/ 3118975 w 4657968"/>
                <a:gd name="connsiteY64" fmla="*/ 2776684 h 3648020"/>
                <a:gd name="connsiteX65" fmla="*/ 2990907 w 4657968"/>
                <a:gd name="connsiteY65" fmla="*/ 2876564 h 3648020"/>
                <a:gd name="connsiteX66" fmla="*/ 2872097 w 4657968"/>
                <a:gd name="connsiteY66" fmla="*/ 2840366 h 3648020"/>
                <a:gd name="connsiteX67" fmla="*/ 2685395 w 4657968"/>
                <a:gd name="connsiteY67" fmla="*/ 2977784 h 3648020"/>
                <a:gd name="connsiteX68" fmla="*/ 2703911 w 4657968"/>
                <a:gd name="connsiteY68" fmla="*/ 3058894 h 3648020"/>
                <a:gd name="connsiteX69" fmla="*/ 2663793 w 4657968"/>
                <a:gd name="connsiteY69" fmla="*/ 3163466 h 3648020"/>
                <a:gd name="connsiteX70" fmla="*/ 2665717 w 4657968"/>
                <a:gd name="connsiteY70" fmla="*/ 3253051 h 3648020"/>
                <a:gd name="connsiteX71" fmla="*/ 2657731 w 4657968"/>
                <a:gd name="connsiteY71" fmla="*/ 3170378 h 3648020"/>
                <a:gd name="connsiteX72" fmla="*/ 2566243 w 4657968"/>
                <a:gd name="connsiteY72" fmla="*/ 3149651 h 3648020"/>
                <a:gd name="connsiteX73" fmla="*/ 2522371 w 4657968"/>
                <a:gd name="connsiteY73" fmla="*/ 3058517 h 3648020"/>
                <a:gd name="connsiteX74" fmla="*/ 2479046 w 4657968"/>
                <a:gd name="connsiteY74" fmla="*/ 2980480 h 3648020"/>
                <a:gd name="connsiteX75" fmla="*/ 2490604 w 4657968"/>
                <a:gd name="connsiteY75" fmla="*/ 2868727 h 3648020"/>
                <a:gd name="connsiteX76" fmla="*/ 2328797 w 4657968"/>
                <a:gd name="connsiteY76" fmla="*/ 2783794 h 3648020"/>
                <a:gd name="connsiteX77" fmla="*/ 2341843 w 4657968"/>
                <a:gd name="connsiteY77" fmla="*/ 2710229 h 3648020"/>
                <a:gd name="connsiteX78" fmla="*/ 2267706 w 4657968"/>
                <a:gd name="connsiteY78" fmla="*/ 2703332 h 3648020"/>
                <a:gd name="connsiteX79" fmla="*/ 2223350 w 4657968"/>
                <a:gd name="connsiteY79" fmla="*/ 2726475 h 3648020"/>
                <a:gd name="connsiteX80" fmla="*/ 2228080 w 4657968"/>
                <a:gd name="connsiteY80" fmla="*/ 2843396 h 3648020"/>
                <a:gd name="connsiteX81" fmla="*/ 2095993 w 4657968"/>
                <a:gd name="connsiteY81" fmla="*/ 2895548 h 3648020"/>
                <a:gd name="connsiteX82" fmla="*/ 2083453 w 4657968"/>
                <a:gd name="connsiteY82" fmla="*/ 2985791 h 3648020"/>
                <a:gd name="connsiteX83" fmla="*/ 1841725 w 4657968"/>
                <a:gd name="connsiteY83" fmla="*/ 3054983 h 3648020"/>
                <a:gd name="connsiteX84" fmla="*/ 1748480 w 4657968"/>
                <a:gd name="connsiteY84" fmla="*/ 3046836 h 3648020"/>
                <a:gd name="connsiteX85" fmla="*/ 1711288 w 4657968"/>
                <a:gd name="connsiteY85" fmla="*/ 3154816 h 3648020"/>
                <a:gd name="connsiteX86" fmla="*/ 1567643 w 4657968"/>
                <a:gd name="connsiteY86" fmla="*/ 3202497 h 3648020"/>
                <a:gd name="connsiteX87" fmla="*/ 1536273 w 4657968"/>
                <a:gd name="connsiteY87" fmla="*/ 3150345 h 3648020"/>
                <a:gd name="connsiteX88" fmla="*/ 1455369 w 4657968"/>
                <a:gd name="connsiteY88" fmla="*/ 3214418 h 3648020"/>
                <a:gd name="connsiteX89" fmla="*/ 1324933 w 4657968"/>
                <a:gd name="connsiteY89" fmla="*/ 3220378 h 3648020"/>
                <a:gd name="connsiteX90" fmla="*/ 1247332 w 4657968"/>
                <a:gd name="connsiteY90" fmla="*/ 3276999 h 3648020"/>
                <a:gd name="connsiteX91" fmla="*/ 1166253 w 4657968"/>
                <a:gd name="connsiteY91" fmla="*/ 3295100 h 3648020"/>
                <a:gd name="connsiteX92" fmla="*/ 1105337 w 4657968"/>
                <a:gd name="connsiteY92" fmla="*/ 3446865 h 3648020"/>
                <a:gd name="connsiteX93" fmla="*/ 1002970 w 4657968"/>
                <a:gd name="connsiteY93" fmla="*/ 3405143 h 3648020"/>
                <a:gd name="connsiteX94" fmla="*/ 956739 w 4657968"/>
                <a:gd name="connsiteY94" fmla="*/ 3476665 h 3648020"/>
                <a:gd name="connsiteX95" fmla="*/ 978204 w 4657968"/>
                <a:gd name="connsiteY95" fmla="*/ 3615239 h 3648020"/>
                <a:gd name="connsiteX96" fmla="*/ 869232 w 4657968"/>
                <a:gd name="connsiteY96" fmla="*/ 3648020 h 3648020"/>
                <a:gd name="connsiteX97" fmla="*/ 837861 w 4657968"/>
                <a:gd name="connsiteY97" fmla="*/ 3595869 h 3648020"/>
                <a:gd name="connsiteX98" fmla="*/ 776771 w 4657968"/>
                <a:gd name="connsiteY98" fmla="*/ 3609279 h 3648020"/>
                <a:gd name="connsiteX99" fmla="*/ 755291 w 4657968"/>
                <a:gd name="connsiteY99" fmla="*/ 3558263 h 3648020"/>
                <a:gd name="connsiteX100" fmla="*/ 572035 w 4657968"/>
                <a:gd name="connsiteY100" fmla="*/ 3613749 h 3648020"/>
                <a:gd name="connsiteX101" fmla="*/ 505991 w 4657968"/>
                <a:gd name="connsiteY101" fmla="*/ 3534777 h 3648020"/>
                <a:gd name="connsiteX102" fmla="*/ 491544 w 4657968"/>
                <a:gd name="connsiteY102" fmla="*/ 3629186 h 3648020"/>
                <a:gd name="connsiteX103" fmla="*/ 491298 w 4657968"/>
                <a:gd name="connsiteY103" fmla="*/ 3628789 h 3648020"/>
                <a:gd name="connsiteX104" fmla="*/ 491298 w 4657968"/>
                <a:gd name="connsiteY104" fmla="*/ 3593229 h 3648020"/>
                <a:gd name="connsiteX105" fmla="*/ 470978 w 4657968"/>
                <a:gd name="connsiteY105" fmla="*/ 3517029 h 3648020"/>
                <a:gd name="connsiteX106" fmla="*/ 491298 w 4657968"/>
                <a:gd name="connsiteY106" fmla="*/ 3430669 h 3648020"/>
                <a:gd name="connsiteX107" fmla="*/ 481138 w 4657968"/>
                <a:gd name="connsiteY107" fmla="*/ 3344309 h 3648020"/>
                <a:gd name="connsiteX108" fmla="*/ 318578 w 4657968"/>
                <a:gd name="connsiteY108" fmla="*/ 3318909 h 3648020"/>
                <a:gd name="connsiteX109" fmla="*/ 288098 w 4657968"/>
                <a:gd name="connsiteY109" fmla="*/ 3222389 h 3648020"/>
                <a:gd name="connsiteX110" fmla="*/ 399858 w 4657968"/>
                <a:gd name="connsiteY110" fmla="*/ 3110629 h 3648020"/>
                <a:gd name="connsiteX111" fmla="*/ 293178 w 4657968"/>
                <a:gd name="connsiteY111" fmla="*/ 3080149 h 3648020"/>
                <a:gd name="connsiteX112" fmla="*/ 237298 w 4657968"/>
                <a:gd name="connsiteY112" fmla="*/ 2953149 h 3648020"/>
                <a:gd name="connsiteX113" fmla="*/ 135698 w 4657968"/>
                <a:gd name="connsiteY113" fmla="*/ 2846469 h 3648020"/>
                <a:gd name="connsiteX114" fmla="*/ 115378 w 4657968"/>
                <a:gd name="connsiteY114" fmla="*/ 2770269 h 3648020"/>
                <a:gd name="connsiteX115" fmla="*/ 140778 w 4657968"/>
                <a:gd name="connsiteY115" fmla="*/ 2714389 h 3648020"/>
                <a:gd name="connsiteX116" fmla="*/ 216978 w 4657968"/>
                <a:gd name="connsiteY116" fmla="*/ 2699149 h 3648020"/>
                <a:gd name="connsiteX117" fmla="*/ 237298 w 4657968"/>
                <a:gd name="connsiteY117" fmla="*/ 2577229 h 3648020"/>
                <a:gd name="connsiteX118" fmla="*/ 181418 w 4657968"/>
                <a:gd name="connsiteY118" fmla="*/ 2506109 h 3648020"/>
                <a:gd name="connsiteX119" fmla="*/ 181418 w 4657968"/>
                <a:gd name="connsiteY119" fmla="*/ 2460389 h 3648020"/>
                <a:gd name="connsiteX120" fmla="*/ 23938 w 4657968"/>
                <a:gd name="connsiteY120" fmla="*/ 2455309 h 3648020"/>
                <a:gd name="connsiteX121" fmla="*/ 3618 w 4657968"/>
                <a:gd name="connsiteY121" fmla="*/ 2343549 h 3648020"/>
                <a:gd name="connsiteX122" fmla="*/ 54418 w 4657968"/>
                <a:gd name="connsiteY122" fmla="*/ 2307989 h 3648020"/>
                <a:gd name="connsiteX123" fmla="*/ 110298 w 4657968"/>
                <a:gd name="connsiteY123" fmla="*/ 2363869 h 3648020"/>
                <a:gd name="connsiteX124" fmla="*/ 216978 w 4657968"/>
                <a:gd name="connsiteY124" fmla="*/ 2262269 h 3648020"/>
                <a:gd name="connsiteX125" fmla="*/ 379538 w 4657968"/>
                <a:gd name="connsiteY125" fmla="*/ 2170829 h 3648020"/>
                <a:gd name="connsiteX126" fmla="*/ 379538 w 4657968"/>
                <a:gd name="connsiteY126" fmla="*/ 2125109 h 3648020"/>
                <a:gd name="connsiteX127" fmla="*/ 376363 w 4657968"/>
                <a:gd name="connsiteY127" fmla="*/ 2124474 h 3648020"/>
                <a:gd name="connsiteX128" fmla="*/ 364298 w 4657968"/>
                <a:gd name="connsiteY128" fmla="*/ 2130189 h 3648020"/>
                <a:gd name="connsiteX129" fmla="*/ 293178 w 4657968"/>
                <a:gd name="connsiteY129" fmla="*/ 2135269 h 3648020"/>
                <a:gd name="connsiteX130" fmla="*/ 283018 w 4657968"/>
                <a:gd name="connsiteY130" fmla="*/ 2094629 h 3648020"/>
                <a:gd name="connsiteX131" fmla="*/ 298258 w 4657968"/>
                <a:gd name="connsiteY131" fmla="*/ 2043829 h 3648020"/>
                <a:gd name="connsiteX132" fmla="*/ 481138 w 4657968"/>
                <a:gd name="connsiteY132" fmla="*/ 1789829 h 3648020"/>
                <a:gd name="connsiteX133" fmla="*/ 470978 w 4657968"/>
                <a:gd name="connsiteY133" fmla="*/ 1733949 h 3648020"/>
                <a:gd name="connsiteX134" fmla="*/ 501458 w 4657968"/>
                <a:gd name="connsiteY134" fmla="*/ 1581549 h 3648020"/>
                <a:gd name="connsiteX135" fmla="*/ 394778 w 4657968"/>
                <a:gd name="connsiteY135" fmla="*/ 1408829 h 3648020"/>
                <a:gd name="connsiteX136" fmla="*/ 435418 w 4657968"/>
                <a:gd name="connsiteY136" fmla="*/ 1302149 h 3648020"/>
                <a:gd name="connsiteX137" fmla="*/ 343978 w 4657968"/>
                <a:gd name="connsiteY137" fmla="*/ 1266589 h 3648020"/>
                <a:gd name="connsiteX138" fmla="*/ 323658 w 4657968"/>
                <a:gd name="connsiteY138" fmla="*/ 1185309 h 3648020"/>
                <a:gd name="connsiteX139" fmla="*/ 242378 w 4657968"/>
                <a:gd name="connsiteY139" fmla="*/ 1134509 h 3648020"/>
                <a:gd name="connsiteX140" fmla="*/ 277938 w 4657968"/>
                <a:gd name="connsiteY140" fmla="*/ 1078629 h 3648020"/>
                <a:gd name="connsiteX141" fmla="*/ 247458 w 4657968"/>
                <a:gd name="connsiteY141" fmla="*/ 997349 h 3648020"/>
                <a:gd name="connsiteX142" fmla="*/ 389698 w 4657968"/>
                <a:gd name="connsiteY142" fmla="*/ 946549 h 3648020"/>
                <a:gd name="connsiteX143" fmla="*/ 501458 w 4657968"/>
                <a:gd name="connsiteY143" fmla="*/ 987189 h 3648020"/>
                <a:gd name="connsiteX144" fmla="*/ 460818 w 4657968"/>
                <a:gd name="connsiteY144" fmla="*/ 890669 h 3648020"/>
                <a:gd name="connsiteX145" fmla="*/ 526858 w 4657968"/>
                <a:gd name="connsiteY145" fmla="*/ 875429 h 3648020"/>
                <a:gd name="connsiteX146" fmla="*/ 562418 w 4657968"/>
                <a:gd name="connsiteY146" fmla="*/ 941469 h 3648020"/>
                <a:gd name="connsiteX147" fmla="*/ 791018 w 4657968"/>
                <a:gd name="connsiteY147" fmla="*/ 1012589 h 3648020"/>
                <a:gd name="connsiteX148" fmla="*/ 791018 w 4657968"/>
                <a:gd name="connsiteY148" fmla="*/ 961789 h 3648020"/>
                <a:gd name="connsiteX149" fmla="*/ 862138 w 4657968"/>
                <a:gd name="connsiteY149" fmla="*/ 997349 h 3648020"/>
                <a:gd name="connsiteX150" fmla="*/ 1126298 w 4657968"/>
                <a:gd name="connsiteY150" fmla="*/ 910989 h 3648020"/>
                <a:gd name="connsiteX151" fmla="*/ 1202498 w 4657968"/>
                <a:gd name="connsiteY151" fmla="*/ 926229 h 3648020"/>
                <a:gd name="connsiteX152" fmla="*/ 1329498 w 4657968"/>
                <a:gd name="connsiteY152" fmla="*/ 829709 h 3648020"/>
                <a:gd name="connsiteX153" fmla="*/ 1177098 w 4657968"/>
                <a:gd name="connsiteY153" fmla="*/ 687469 h 3648020"/>
                <a:gd name="connsiteX154" fmla="*/ 1273618 w 4657968"/>
                <a:gd name="connsiteY154" fmla="*/ 570629 h 3648020"/>
                <a:gd name="connsiteX155" fmla="*/ 1359978 w 4657968"/>
                <a:gd name="connsiteY155" fmla="*/ 555389 h 3648020"/>
                <a:gd name="connsiteX156" fmla="*/ 1563178 w 4657968"/>
                <a:gd name="connsiteY156" fmla="*/ 408069 h 3648020"/>
                <a:gd name="connsiteX157" fmla="*/ 1631297 w 4657968"/>
                <a:gd name="connsiteY157" fmla="*/ 367596 h 3648020"/>
                <a:gd name="connsiteX158" fmla="*/ 1877887 w 4657968"/>
                <a:gd name="connsiteY158" fmla="*/ 357673 h 3648020"/>
                <a:gd name="connsiteX159" fmla="*/ 2241336 w 4657968"/>
                <a:gd name="connsiteY159" fmla="*/ 187441 h 3648020"/>
                <a:gd name="connsiteX160" fmla="*/ 2316162 w 4657968"/>
                <a:gd name="connsiteY160" fmla="*/ 132571 h 3648020"/>
                <a:gd name="connsiteX161" fmla="*/ 2269037 w 4657968"/>
                <a:gd name="connsiteY161" fmla="*/ 75015 h 3648020"/>
                <a:gd name="connsiteX162" fmla="*/ 2346267 w 4657968"/>
                <a:gd name="connsiteY162" fmla="*/ 28390 h 3648020"/>
                <a:gd name="connsiteX163" fmla="*/ 2436208 w 4657968"/>
                <a:gd name="connsiteY163" fmla="*/ 112491 h 3648020"/>
                <a:gd name="connsiteX164" fmla="*/ 2571120 w 4657968"/>
                <a:gd name="connsiteY164" fmla="*/ 211707 h 3648020"/>
                <a:gd name="connsiteX165" fmla="*/ 2646070 w 4657968"/>
                <a:gd name="connsiteY165" fmla="*/ 202432 h 3648020"/>
                <a:gd name="connsiteX166" fmla="*/ 2751002 w 4657968"/>
                <a:gd name="connsiteY166" fmla="*/ 329848 h 3648020"/>
                <a:gd name="connsiteX167" fmla="*/ 2691041 w 4657968"/>
                <a:gd name="connsiteY167" fmla="*/ 359828 h 3648020"/>
                <a:gd name="connsiteX168" fmla="*/ 2721021 w 4657968"/>
                <a:gd name="connsiteY168" fmla="*/ 374818 h 3648020"/>
                <a:gd name="connsiteX169" fmla="*/ 2638575 w 4657968"/>
                <a:gd name="connsiteY169" fmla="*/ 517225 h 3648020"/>
                <a:gd name="connsiteX170" fmla="*/ 2780982 w 4657968"/>
                <a:gd name="connsiteY170" fmla="*/ 614661 h 3648020"/>
                <a:gd name="connsiteX171" fmla="*/ 2631080 w 4657968"/>
                <a:gd name="connsiteY171" fmla="*/ 734582 h 3648020"/>
                <a:gd name="connsiteX172" fmla="*/ 2728516 w 4657968"/>
                <a:gd name="connsiteY172" fmla="*/ 794543 h 3648020"/>
                <a:gd name="connsiteX173" fmla="*/ 2833447 w 4657968"/>
                <a:gd name="connsiteY173" fmla="*/ 757068 h 3648020"/>
                <a:gd name="connsiteX174" fmla="*/ 2968359 w 4657968"/>
                <a:gd name="connsiteY174" fmla="*/ 757068 h 3648020"/>
                <a:gd name="connsiteX175" fmla="*/ 3095775 w 4657968"/>
                <a:gd name="connsiteY175" fmla="*/ 652137 h 3648020"/>
                <a:gd name="connsiteX176" fmla="*/ 3253172 w 4657968"/>
                <a:gd name="connsiteY176" fmla="*/ 697107 h 3648020"/>
                <a:gd name="connsiteX177" fmla="*/ 3388083 w 4657968"/>
                <a:gd name="connsiteY177" fmla="*/ 592176 h 3648020"/>
                <a:gd name="connsiteX178" fmla="*/ 3283152 w 4657968"/>
                <a:gd name="connsiteY178" fmla="*/ 547205 h 3648020"/>
                <a:gd name="connsiteX179" fmla="*/ 3350608 w 4657968"/>
                <a:gd name="connsiteY179" fmla="*/ 352333 h 3648020"/>
                <a:gd name="connsiteX180" fmla="*/ 3238182 w 4657968"/>
                <a:gd name="connsiteY180" fmla="*/ 232412 h 3648020"/>
                <a:gd name="connsiteX181" fmla="*/ 3163231 w 4657968"/>
                <a:gd name="connsiteY181" fmla="*/ 179946 h 3648020"/>
                <a:gd name="connsiteX182" fmla="*/ 3148241 w 4657968"/>
                <a:gd name="connsiteY182" fmla="*/ 119986 h 3648020"/>
                <a:gd name="connsiteX183" fmla="*/ 3298143 w 4657968"/>
                <a:gd name="connsiteY183" fmla="*/ 127481 h 3648020"/>
                <a:gd name="connsiteX184" fmla="*/ 3380588 w 4657968"/>
                <a:gd name="connsiteY184" fmla="*/ 37540 h 3648020"/>
                <a:gd name="connsiteX185" fmla="*/ 3545480 w 4657968"/>
                <a:gd name="connsiteY185" fmla="*/ 64 h 3648020"/>
                <a:gd name="connsiteX0" fmla="*/ 2634319 w 4657968"/>
                <a:gd name="connsiteY0" fmla="*/ 3405692 h 3648020"/>
                <a:gd name="connsiteX1" fmla="*/ 2636357 w 4657968"/>
                <a:gd name="connsiteY1" fmla="*/ 3404324 h 3648020"/>
                <a:gd name="connsiteX2" fmla="*/ 2634319 w 4657968"/>
                <a:gd name="connsiteY2" fmla="*/ 3405692 h 3648020"/>
                <a:gd name="connsiteX3" fmla="*/ 4567942 w 4657968"/>
                <a:gd name="connsiteY3" fmla="*/ 2037701 h 3648020"/>
                <a:gd name="connsiteX4" fmla="*/ 4542385 w 4657968"/>
                <a:gd name="connsiteY4" fmla="*/ 2055408 h 3648020"/>
                <a:gd name="connsiteX5" fmla="*/ 4542384 w 4657968"/>
                <a:gd name="connsiteY5" fmla="*/ 2055407 h 3648020"/>
                <a:gd name="connsiteX6" fmla="*/ 4567942 w 4657968"/>
                <a:gd name="connsiteY6" fmla="*/ 2037701 h 3648020"/>
                <a:gd name="connsiteX7" fmla="*/ 4657968 w 4657968"/>
                <a:gd name="connsiteY7" fmla="*/ 1736696 h 3648020"/>
                <a:gd name="connsiteX8" fmla="*/ 4634191 w 4657968"/>
                <a:gd name="connsiteY8" fmla="*/ 1751077 h 3648020"/>
                <a:gd name="connsiteX9" fmla="*/ 4604104 w 4657968"/>
                <a:gd name="connsiteY9" fmla="*/ 1812748 h 3648020"/>
                <a:gd name="connsiteX10" fmla="*/ 4604103 w 4657968"/>
                <a:gd name="connsiteY10" fmla="*/ 1812747 h 3648020"/>
                <a:gd name="connsiteX11" fmla="*/ 4634191 w 4657968"/>
                <a:gd name="connsiteY11" fmla="*/ 1751076 h 3648020"/>
                <a:gd name="connsiteX12" fmla="*/ 4657968 w 4657968"/>
                <a:gd name="connsiteY12" fmla="*/ 1736696 h 3648020"/>
                <a:gd name="connsiteX13" fmla="*/ 3545480 w 4657968"/>
                <a:gd name="connsiteY13" fmla="*/ 64 h 3648020"/>
                <a:gd name="connsiteX14" fmla="*/ 3635421 w 4657968"/>
                <a:gd name="connsiteY14" fmla="*/ 45035 h 3648020"/>
                <a:gd name="connsiteX15" fmla="*/ 3650411 w 4657968"/>
                <a:gd name="connsiteY15" fmla="*/ 217422 h 3648020"/>
                <a:gd name="connsiteX16" fmla="*/ 3845283 w 4657968"/>
                <a:gd name="connsiteY16" fmla="*/ 254897 h 3648020"/>
                <a:gd name="connsiteX17" fmla="*/ 3980195 w 4657968"/>
                <a:gd name="connsiteY17" fmla="*/ 194937 h 3648020"/>
                <a:gd name="connsiteX18" fmla="*/ 4077631 w 4657968"/>
                <a:gd name="connsiteY18" fmla="*/ 67520 h 3648020"/>
                <a:gd name="connsiteX19" fmla="*/ 4107611 w 4657968"/>
                <a:gd name="connsiteY19" fmla="*/ 247402 h 3648020"/>
                <a:gd name="connsiteX20" fmla="*/ 3920234 w 4657968"/>
                <a:gd name="connsiteY20" fmla="*/ 427284 h 3648020"/>
                <a:gd name="connsiteX21" fmla="*/ 4032661 w 4657968"/>
                <a:gd name="connsiteY21" fmla="*/ 524720 h 3648020"/>
                <a:gd name="connsiteX22" fmla="*/ 3995185 w 4657968"/>
                <a:gd name="connsiteY22" fmla="*/ 622156 h 3648020"/>
                <a:gd name="connsiteX23" fmla="*/ 3950215 w 4657968"/>
                <a:gd name="connsiteY23" fmla="*/ 622156 h 3648020"/>
                <a:gd name="connsiteX24" fmla="*/ 3965205 w 4657968"/>
                <a:gd name="connsiteY24" fmla="*/ 697107 h 3648020"/>
                <a:gd name="connsiteX25" fmla="*/ 4130097 w 4657968"/>
                <a:gd name="connsiteY25" fmla="*/ 727087 h 3648020"/>
                <a:gd name="connsiteX26" fmla="*/ 4115106 w 4657968"/>
                <a:gd name="connsiteY26" fmla="*/ 787048 h 3648020"/>
                <a:gd name="connsiteX27" fmla="*/ 4167572 w 4657968"/>
                <a:gd name="connsiteY27" fmla="*/ 839514 h 3648020"/>
                <a:gd name="connsiteX28" fmla="*/ 4137592 w 4657968"/>
                <a:gd name="connsiteY28" fmla="*/ 1019396 h 3648020"/>
                <a:gd name="connsiteX29" fmla="*/ 4250018 w 4657968"/>
                <a:gd name="connsiteY29" fmla="*/ 1019396 h 3648020"/>
                <a:gd name="connsiteX30" fmla="*/ 4272503 w 4657968"/>
                <a:gd name="connsiteY30" fmla="*/ 1079356 h 3648020"/>
                <a:gd name="connsiteX31" fmla="*/ 4339959 w 4657968"/>
                <a:gd name="connsiteY31" fmla="*/ 1154307 h 3648020"/>
                <a:gd name="connsiteX32" fmla="*/ 4302483 w 4657968"/>
                <a:gd name="connsiteY32" fmla="*/ 1221763 h 3648020"/>
                <a:gd name="connsiteX33" fmla="*/ 4467375 w 4657968"/>
                <a:gd name="connsiteY33" fmla="*/ 1221763 h 3648020"/>
                <a:gd name="connsiteX34" fmla="*/ 4414910 w 4657968"/>
                <a:gd name="connsiteY34" fmla="*/ 1251743 h 3648020"/>
                <a:gd name="connsiteX35" fmla="*/ 4452385 w 4657968"/>
                <a:gd name="connsiteY35" fmla="*/ 1319199 h 3648020"/>
                <a:gd name="connsiteX36" fmla="*/ 4362444 w 4657968"/>
                <a:gd name="connsiteY36" fmla="*/ 1409140 h 3648020"/>
                <a:gd name="connsiteX37" fmla="*/ 4354949 w 4657968"/>
                <a:gd name="connsiteY37" fmla="*/ 1551546 h 3648020"/>
                <a:gd name="connsiteX38" fmla="*/ 4358371 w 4657968"/>
                <a:gd name="connsiteY38" fmla="*/ 1586062 h 3648020"/>
                <a:gd name="connsiteX39" fmla="*/ 4286247 w 4657968"/>
                <a:gd name="connsiteY39" fmla="*/ 1615668 h 3648020"/>
                <a:gd name="connsiteX40" fmla="*/ 4327996 w 4657968"/>
                <a:gd name="connsiteY40" fmla="*/ 1674698 h 3648020"/>
                <a:gd name="connsiteX41" fmla="*/ 4239186 w 4657968"/>
                <a:gd name="connsiteY41" fmla="*/ 1799340 h 3648020"/>
                <a:gd name="connsiteX42" fmla="*/ 4165982 w 4657968"/>
                <a:gd name="connsiteY42" fmla="*/ 1824853 h 3648020"/>
                <a:gd name="connsiteX43" fmla="*/ 4131177 w 4657968"/>
                <a:gd name="connsiteY43" fmla="*/ 1879109 h 3648020"/>
                <a:gd name="connsiteX44" fmla="*/ 4047855 w 4657968"/>
                <a:gd name="connsiteY44" fmla="*/ 1909274 h 3648020"/>
                <a:gd name="connsiteX45" fmla="*/ 3968391 w 4657968"/>
                <a:gd name="connsiteY45" fmla="*/ 1900560 h 3648020"/>
                <a:gd name="connsiteX46" fmla="*/ 3944475 w 4657968"/>
                <a:gd name="connsiteY46" fmla="*/ 1800010 h 3648020"/>
                <a:gd name="connsiteX47" fmla="*/ 3824122 w 4657968"/>
                <a:gd name="connsiteY47" fmla="*/ 1790625 h 3648020"/>
                <a:gd name="connsiteX48" fmla="*/ 3726142 w 4657968"/>
                <a:gd name="connsiteY48" fmla="*/ 1829504 h 3648020"/>
                <a:gd name="connsiteX49" fmla="*/ 3792578 w 4657968"/>
                <a:gd name="connsiteY49" fmla="*/ 1962941 h 3648020"/>
                <a:gd name="connsiteX50" fmla="*/ 3737714 w 4657968"/>
                <a:gd name="connsiteY50" fmla="*/ 1991725 h 3648020"/>
                <a:gd name="connsiteX51" fmla="*/ 3425259 w 4657968"/>
                <a:gd name="connsiteY51" fmla="*/ 2007813 h 3648020"/>
                <a:gd name="connsiteX52" fmla="*/ 3284846 w 4657968"/>
                <a:gd name="connsiteY52" fmla="*/ 2151934 h 3648020"/>
                <a:gd name="connsiteX53" fmla="*/ 3346566 w 4657968"/>
                <a:gd name="connsiteY53" fmla="*/ 2216957 h 3648020"/>
                <a:gd name="connsiteX54" fmla="*/ 3479263 w 4657968"/>
                <a:gd name="connsiteY54" fmla="*/ 2175396 h 3648020"/>
                <a:gd name="connsiteX55" fmla="*/ 3526324 w 4657968"/>
                <a:gd name="connsiteY55" fmla="*/ 2298737 h 3648020"/>
                <a:gd name="connsiteX56" fmla="*/ 3443774 w 4657968"/>
                <a:gd name="connsiteY56" fmla="*/ 2407331 h 3648020"/>
                <a:gd name="connsiteX57" fmla="*/ 3452261 w 4657968"/>
                <a:gd name="connsiteY57" fmla="*/ 2465650 h 3648020"/>
                <a:gd name="connsiteX58" fmla="*/ 3338080 w 4657968"/>
                <a:gd name="connsiteY58" fmla="*/ 2474364 h 3648020"/>
                <a:gd name="connsiteX59" fmla="*/ 3251672 w 4657968"/>
                <a:gd name="connsiteY59" fmla="*/ 2466991 h 3648020"/>
                <a:gd name="connsiteX60" fmla="*/ 3185323 w 4657968"/>
                <a:gd name="connsiteY60" fmla="*/ 2505870 h 3648020"/>
                <a:gd name="connsiteX61" fmla="*/ 3227756 w 4657968"/>
                <a:gd name="connsiteY61" fmla="*/ 2609771 h 3648020"/>
                <a:gd name="connsiteX62" fmla="*/ 3123604 w 4657968"/>
                <a:gd name="connsiteY62" fmla="*/ 2710322 h 3648020"/>
                <a:gd name="connsiteX63" fmla="*/ 3118975 w 4657968"/>
                <a:gd name="connsiteY63" fmla="*/ 2776684 h 3648020"/>
                <a:gd name="connsiteX64" fmla="*/ 2990907 w 4657968"/>
                <a:gd name="connsiteY64" fmla="*/ 2876564 h 3648020"/>
                <a:gd name="connsiteX65" fmla="*/ 2872097 w 4657968"/>
                <a:gd name="connsiteY65" fmla="*/ 2840366 h 3648020"/>
                <a:gd name="connsiteX66" fmla="*/ 2685395 w 4657968"/>
                <a:gd name="connsiteY66" fmla="*/ 2977784 h 3648020"/>
                <a:gd name="connsiteX67" fmla="*/ 2703911 w 4657968"/>
                <a:gd name="connsiteY67" fmla="*/ 3058894 h 3648020"/>
                <a:gd name="connsiteX68" fmla="*/ 2663793 w 4657968"/>
                <a:gd name="connsiteY68" fmla="*/ 3163466 h 3648020"/>
                <a:gd name="connsiteX69" fmla="*/ 2665717 w 4657968"/>
                <a:gd name="connsiteY69" fmla="*/ 3253051 h 3648020"/>
                <a:gd name="connsiteX70" fmla="*/ 2657731 w 4657968"/>
                <a:gd name="connsiteY70" fmla="*/ 3170378 h 3648020"/>
                <a:gd name="connsiteX71" fmla="*/ 2566243 w 4657968"/>
                <a:gd name="connsiteY71" fmla="*/ 3149651 h 3648020"/>
                <a:gd name="connsiteX72" fmla="*/ 2522371 w 4657968"/>
                <a:gd name="connsiteY72" fmla="*/ 3058517 h 3648020"/>
                <a:gd name="connsiteX73" fmla="*/ 2479046 w 4657968"/>
                <a:gd name="connsiteY73" fmla="*/ 2980480 h 3648020"/>
                <a:gd name="connsiteX74" fmla="*/ 2490604 w 4657968"/>
                <a:gd name="connsiteY74" fmla="*/ 2868727 h 3648020"/>
                <a:gd name="connsiteX75" fmla="*/ 2328797 w 4657968"/>
                <a:gd name="connsiteY75" fmla="*/ 2783794 h 3648020"/>
                <a:gd name="connsiteX76" fmla="*/ 2341843 w 4657968"/>
                <a:gd name="connsiteY76" fmla="*/ 2710229 h 3648020"/>
                <a:gd name="connsiteX77" fmla="*/ 2267706 w 4657968"/>
                <a:gd name="connsiteY77" fmla="*/ 2703332 h 3648020"/>
                <a:gd name="connsiteX78" fmla="*/ 2223350 w 4657968"/>
                <a:gd name="connsiteY78" fmla="*/ 2726475 h 3648020"/>
                <a:gd name="connsiteX79" fmla="*/ 2228080 w 4657968"/>
                <a:gd name="connsiteY79" fmla="*/ 2843396 h 3648020"/>
                <a:gd name="connsiteX80" fmla="*/ 2095993 w 4657968"/>
                <a:gd name="connsiteY80" fmla="*/ 2895548 h 3648020"/>
                <a:gd name="connsiteX81" fmla="*/ 2083453 w 4657968"/>
                <a:gd name="connsiteY81" fmla="*/ 2985791 h 3648020"/>
                <a:gd name="connsiteX82" fmla="*/ 1841725 w 4657968"/>
                <a:gd name="connsiteY82" fmla="*/ 3054983 h 3648020"/>
                <a:gd name="connsiteX83" fmla="*/ 1748480 w 4657968"/>
                <a:gd name="connsiteY83" fmla="*/ 3046836 h 3648020"/>
                <a:gd name="connsiteX84" fmla="*/ 1711288 w 4657968"/>
                <a:gd name="connsiteY84" fmla="*/ 3154816 h 3648020"/>
                <a:gd name="connsiteX85" fmla="*/ 1567643 w 4657968"/>
                <a:gd name="connsiteY85" fmla="*/ 3202497 h 3648020"/>
                <a:gd name="connsiteX86" fmla="*/ 1536273 w 4657968"/>
                <a:gd name="connsiteY86" fmla="*/ 3150345 h 3648020"/>
                <a:gd name="connsiteX87" fmla="*/ 1455369 w 4657968"/>
                <a:gd name="connsiteY87" fmla="*/ 3214418 h 3648020"/>
                <a:gd name="connsiteX88" fmla="*/ 1324933 w 4657968"/>
                <a:gd name="connsiteY88" fmla="*/ 3220378 h 3648020"/>
                <a:gd name="connsiteX89" fmla="*/ 1247332 w 4657968"/>
                <a:gd name="connsiteY89" fmla="*/ 3276999 h 3648020"/>
                <a:gd name="connsiteX90" fmla="*/ 1166253 w 4657968"/>
                <a:gd name="connsiteY90" fmla="*/ 3295100 h 3648020"/>
                <a:gd name="connsiteX91" fmla="*/ 1105337 w 4657968"/>
                <a:gd name="connsiteY91" fmla="*/ 3446865 h 3648020"/>
                <a:gd name="connsiteX92" fmla="*/ 1002970 w 4657968"/>
                <a:gd name="connsiteY92" fmla="*/ 3405143 h 3648020"/>
                <a:gd name="connsiteX93" fmla="*/ 956739 w 4657968"/>
                <a:gd name="connsiteY93" fmla="*/ 3476665 h 3648020"/>
                <a:gd name="connsiteX94" fmla="*/ 978204 w 4657968"/>
                <a:gd name="connsiteY94" fmla="*/ 3615239 h 3648020"/>
                <a:gd name="connsiteX95" fmla="*/ 869232 w 4657968"/>
                <a:gd name="connsiteY95" fmla="*/ 3648020 h 3648020"/>
                <a:gd name="connsiteX96" fmla="*/ 837861 w 4657968"/>
                <a:gd name="connsiteY96" fmla="*/ 3595869 h 3648020"/>
                <a:gd name="connsiteX97" fmla="*/ 776771 w 4657968"/>
                <a:gd name="connsiteY97" fmla="*/ 3609279 h 3648020"/>
                <a:gd name="connsiteX98" fmla="*/ 755291 w 4657968"/>
                <a:gd name="connsiteY98" fmla="*/ 3558263 h 3648020"/>
                <a:gd name="connsiteX99" fmla="*/ 572035 w 4657968"/>
                <a:gd name="connsiteY99" fmla="*/ 3613749 h 3648020"/>
                <a:gd name="connsiteX100" fmla="*/ 505991 w 4657968"/>
                <a:gd name="connsiteY100" fmla="*/ 3534777 h 3648020"/>
                <a:gd name="connsiteX101" fmla="*/ 491544 w 4657968"/>
                <a:gd name="connsiteY101" fmla="*/ 3629186 h 3648020"/>
                <a:gd name="connsiteX102" fmla="*/ 491298 w 4657968"/>
                <a:gd name="connsiteY102" fmla="*/ 3628789 h 3648020"/>
                <a:gd name="connsiteX103" fmla="*/ 491298 w 4657968"/>
                <a:gd name="connsiteY103" fmla="*/ 3593229 h 3648020"/>
                <a:gd name="connsiteX104" fmla="*/ 470978 w 4657968"/>
                <a:gd name="connsiteY104" fmla="*/ 3517029 h 3648020"/>
                <a:gd name="connsiteX105" fmla="*/ 491298 w 4657968"/>
                <a:gd name="connsiteY105" fmla="*/ 3430669 h 3648020"/>
                <a:gd name="connsiteX106" fmla="*/ 481138 w 4657968"/>
                <a:gd name="connsiteY106" fmla="*/ 3344309 h 3648020"/>
                <a:gd name="connsiteX107" fmla="*/ 318578 w 4657968"/>
                <a:gd name="connsiteY107" fmla="*/ 3318909 h 3648020"/>
                <a:gd name="connsiteX108" fmla="*/ 288098 w 4657968"/>
                <a:gd name="connsiteY108" fmla="*/ 3222389 h 3648020"/>
                <a:gd name="connsiteX109" fmla="*/ 399858 w 4657968"/>
                <a:gd name="connsiteY109" fmla="*/ 3110629 h 3648020"/>
                <a:gd name="connsiteX110" fmla="*/ 293178 w 4657968"/>
                <a:gd name="connsiteY110" fmla="*/ 3080149 h 3648020"/>
                <a:gd name="connsiteX111" fmla="*/ 237298 w 4657968"/>
                <a:gd name="connsiteY111" fmla="*/ 2953149 h 3648020"/>
                <a:gd name="connsiteX112" fmla="*/ 135698 w 4657968"/>
                <a:gd name="connsiteY112" fmla="*/ 2846469 h 3648020"/>
                <a:gd name="connsiteX113" fmla="*/ 115378 w 4657968"/>
                <a:gd name="connsiteY113" fmla="*/ 2770269 h 3648020"/>
                <a:gd name="connsiteX114" fmla="*/ 140778 w 4657968"/>
                <a:gd name="connsiteY114" fmla="*/ 2714389 h 3648020"/>
                <a:gd name="connsiteX115" fmla="*/ 216978 w 4657968"/>
                <a:gd name="connsiteY115" fmla="*/ 2699149 h 3648020"/>
                <a:gd name="connsiteX116" fmla="*/ 237298 w 4657968"/>
                <a:gd name="connsiteY116" fmla="*/ 2577229 h 3648020"/>
                <a:gd name="connsiteX117" fmla="*/ 181418 w 4657968"/>
                <a:gd name="connsiteY117" fmla="*/ 2506109 h 3648020"/>
                <a:gd name="connsiteX118" fmla="*/ 181418 w 4657968"/>
                <a:gd name="connsiteY118" fmla="*/ 2460389 h 3648020"/>
                <a:gd name="connsiteX119" fmla="*/ 23938 w 4657968"/>
                <a:gd name="connsiteY119" fmla="*/ 2455309 h 3648020"/>
                <a:gd name="connsiteX120" fmla="*/ 3618 w 4657968"/>
                <a:gd name="connsiteY120" fmla="*/ 2343549 h 3648020"/>
                <a:gd name="connsiteX121" fmla="*/ 54418 w 4657968"/>
                <a:gd name="connsiteY121" fmla="*/ 2307989 h 3648020"/>
                <a:gd name="connsiteX122" fmla="*/ 110298 w 4657968"/>
                <a:gd name="connsiteY122" fmla="*/ 2363869 h 3648020"/>
                <a:gd name="connsiteX123" fmla="*/ 216978 w 4657968"/>
                <a:gd name="connsiteY123" fmla="*/ 2262269 h 3648020"/>
                <a:gd name="connsiteX124" fmla="*/ 379538 w 4657968"/>
                <a:gd name="connsiteY124" fmla="*/ 2170829 h 3648020"/>
                <a:gd name="connsiteX125" fmla="*/ 379538 w 4657968"/>
                <a:gd name="connsiteY125" fmla="*/ 2125109 h 3648020"/>
                <a:gd name="connsiteX126" fmla="*/ 376363 w 4657968"/>
                <a:gd name="connsiteY126" fmla="*/ 2124474 h 3648020"/>
                <a:gd name="connsiteX127" fmla="*/ 364298 w 4657968"/>
                <a:gd name="connsiteY127" fmla="*/ 2130189 h 3648020"/>
                <a:gd name="connsiteX128" fmla="*/ 293178 w 4657968"/>
                <a:gd name="connsiteY128" fmla="*/ 2135269 h 3648020"/>
                <a:gd name="connsiteX129" fmla="*/ 283018 w 4657968"/>
                <a:gd name="connsiteY129" fmla="*/ 2094629 h 3648020"/>
                <a:gd name="connsiteX130" fmla="*/ 298258 w 4657968"/>
                <a:gd name="connsiteY130" fmla="*/ 2043829 h 3648020"/>
                <a:gd name="connsiteX131" fmla="*/ 481138 w 4657968"/>
                <a:gd name="connsiteY131" fmla="*/ 1789829 h 3648020"/>
                <a:gd name="connsiteX132" fmla="*/ 470978 w 4657968"/>
                <a:gd name="connsiteY132" fmla="*/ 1733949 h 3648020"/>
                <a:gd name="connsiteX133" fmla="*/ 501458 w 4657968"/>
                <a:gd name="connsiteY133" fmla="*/ 1581549 h 3648020"/>
                <a:gd name="connsiteX134" fmla="*/ 394778 w 4657968"/>
                <a:gd name="connsiteY134" fmla="*/ 1408829 h 3648020"/>
                <a:gd name="connsiteX135" fmla="*/ 435418 w 4657968"/>
                <a:gd name="connsiteY135" fmla="*/ 1302149 h 3648020"/>
                <a:gd name="connsiteX136" fmla="*/ 343978 w 4657968"/>
                <a:gd name="connsiteY136" fmla="*/ 1266589 h 3648020"/>
                <a:gd name="connsiteX137" fmla="*/ 323658 w 4657968"/>
                <a:gd name="connsiteY137" fmla="*/ 1185309 h 3648020"/>
                <a:gd name="connsiteX138" fmla="*/ 242378 w 4657968"/>
                <a:gd name="connsiteY138" fmla="*/ 1134509 h 3648020"/>
                <a:gd name="connsiteX139" fmla="*/ 277938 w 4657968"/>
                <a:gd name="connsiteY139" fmla="*/ 1078629 h 3648020"/>
                <a:gd name="connsiteX140" fmla="*/ 247458 w 4657968"/>
                <a:gd name="connsiteY140" fmla="*/ 997349 h 3648020"/>
                <a:gd name="connsiteX141" fmla="*/ 389698 w 4657968"/>
                <a:gd name="connsiteY141" fmla="*/ 946549 h 3648020"/>
                <a:gd name="connsiteX142" fmla="*/ 501458 w 4657968"/>
                <a:gd name="connsiteY142" fmla="*/ 987189 h 3648020"/>
                <a:gd name="connsiteX143" fmla="*/ 460818 w 4657968"/>
                <a:gd name="connsiteY143" fmla="*/ 890669 h 3648020"/>
                <a:gd name="connsiteX144" fmla="*/ 526858 w 4657968"/>
                <a:gd name="connsiteY144" fmla="*/ 875429 h 3648020"/>
                <a:gd name="connsiteX145" fmla="*/ 562418 w 4657968"/>
                <a:gd name="connsiteY145" fmla="*/ 941469 h 3648020"/>
                <a:gd name="connsiteX146" fmla="*/ 791018 w 4657968"/>
                <a:gd name="connsiteY146" fmla="*/ 1012589 h 3648020"/>
                <a:gd name="connsiteX147" fmla="*/ 791018 w 4657968"/>
                <a:gd name="connsiteY147" fmla="*/ 961789 h 3648020"/>
                <a:gd name="connsiteX148" fmla="*/ 862138 w 4657968"/>
                <a:gd name="connsiteY148" fmla="*/ 997349 h 3648020"/>
                <a:gd name="connsiteX149" fmla="*/ 1126298 w 4657968"/>
                <a:gd name="connsiteY149" fmla="*/ 910989 h 3648020"/>
                <a:gd name="connsiteX150" fmla="*/ 1202498 w 4657968"/>
                <a:gd name="connsiteY150" fmla="*/ 926229 h 3648020"/>
                <a:gd name="connsiteX151" fmla="*/ 1329498 w 4657968"/>
                <a:gd name="connsiteY151" fmla="*/ 829709 h 3648020"/>
                <a:gd name="connsiteX152" fmla="*/ 1177098 w 4657968"/>
                <a:gd name="connsiteY152" fmla="*/ 687469 h 3648020"/>
                <a:gd name="connsiteX153" fmla="*/ 1273618 w 4657968"/>
                <a:gd name="connsiteY153" fmla="*/ 570629 h 3648020"/>
                <a:gd name="connsiteX154" fmla="*/ 1359978 w 4657968"/>
                <a:gd name="connsiteY154" fmla="*/ 555389 h 3648020"/>
                <a:gd name="connsiteX155" fmla="*/ 1563178 w 4657968"/>
                <a:gd name="connsiteY155" fmla="*/ 408069 h 3648020"/>
                <a:gd name="connsiteX156" fmla="*/ 1631297 w 4657968"/>
                <a:gd name="connsiteY156" fmla="*/ 367596 h 3648020"/>
                <a:gd name="connsiteX157" fmla="*/ 1877887 w 4657968"/>
                <a:gd name="connsiteY157" fmla="*/ 357673 h 3648020"/>
                <a:gd name="connsiteX158" fmla="*/ 2241336 w 4657968"/>
                <a:gd name="connsiteY158" fmla="*/ 187441 h 3648020"/>
                <a:gd name="connsiteX159" fmla="*/ 2316162 w 4657968"/>
                <a:gd name="connsiteY159" fmla="*/ 132571 h 3648020"/>
                <a:gd name="connsiteX160" fmla="*/ 2269037 w 4657968"/>
                <a:gd name="connsiteY160" fmla="*/ 75015 h 3648020"/>
                <a:gd name="connsiteX161" fmla="*/ 2346267 w 4657968"/>
                <a:gd name="connsiteY161" fmla="*/ 28390 h 3648020"/>
                <a:gd name="connsiteX162" fmla="*/ 2436208 w 4657968"/>
                <a:gd name="connsiteY162" fmla="*/ 112491 h 3648020"/>
                <a:gd name="connsiteX163" fmla="*/ 2571120 w 4657968"/>
                <a:gd name="connsiteY163" fmla="*/ 211707 h 3648020"/>
                <a:gd name="connsiteX164" fmla="*/ 2646070 w 4657968"/>
                <a:gd name="connsiteY164" fmla="*/ 202432 h 3648020"/>
                <a:gd name="connsiteX165" fmla="*/ 2751002 w 4657968"/>
                <a:gd name="connsiteY165" fmla="*/ 329848 h 3648020"/>
                <a:gd name="connsiteX166" fmla="*/ 2691041 w 4657968"/>
                <a:gd name="connsiteY166" fmla="*/ 359828 h 3648020"/>
                <a:gd name="connsiteX167" fmla="*/ 2721021 w 4657968"/>
                <a:gd name="connsiteY167" fmla="*/ 374818 h 3648020"/>
                <a:gd name="connsiteX168" fmla="*/ 2638575 w 4657968"/>
                <a:gd name="connsiteY168" fmla="*/ 517225 h 3648020"/>
                <a:gd name="connsiteX169" fmla="*/ 2780982 w 4657968"/>
                <a:gd name="connsiteY169" fmla="*/ 614661 h 3648020"/>
                <a:gd name="connsiteX170" fmla="*/ 2631080 w 4657968"/>
                <a:gd name="connsiteY170" fmla="*/ 734582 h 3648020"/>
                <a:gd name="connsiteX171" fmla="*/ 2728516 w 4657968"/>
                <a:gd name="connsiteY171" fmla="*/ 794543 h 3648020"/>
                <a:gd name="connsiteX172" fmla="*/ 2833447 w 4657968"/>
                <a:gd name="connsiteY172" fmla="*/ 757068 h 3648020"/>
                <a:gd name="connsiteX173" fmla="*/ 2968359 w 4657968"/>
                <a:gd name="connsiteY173" fmla="*/ 757068 h 3648020"/>
                <a:gd name="connsiteX174" fmla="*/ 3095775 w 4657968"/>
                <a:gd name="connsiteY174" fmla="*/ 652137 h 3648020"/>
                <a:gd name="connsiteX175" fmla="*/ 3253172 w 4657968"/>
                <a:gd name="connsiteY175" fmla="*/ 697107 h 3648020"/>
                <a:gd name="connsiteX176" fmla="*/ 3388083 w 4657968"/>
                <a:gd name="connsiteY176" fmla="*/ 592176 h 3648020"/>
                <a:gd name="connsiteX177" fmla="*/ 3283152 w 4657968"/>
                <a:gd name="connsiteY177" fmla="*/ 547205 h 3648020"/>
                <a:gd name="connsiteX178" fmla="*/ 3350608 w 4657968"/>
                <a:gd name="connsiteY178" fmla="*/ 352333 h 3648020"/>
                <a:gd name="connsiteX179" fmla="*/ 3238182 w 4657968"/>
                <a:gd name="connsiteY179" fmla="*/ 232412 h 3648020"/>
                <a:gd name="connsiteX180" fmla="*/ 3163231 w 4657968"/>
                <a:gd name="connsiteY180" fmla="*/ 179946 h 3648020"/>
                <a:gd name="connsiteX181" fmla="*/ 3148241 w 4657968"/>
                <a:gd name="connsiteY181" fmla="*/ 119986 h 3648020"/>
                <a:gd name="connsiteX182" fmla="*/ 3298143 w 4657968"/>
                <a:gd name="connsiteY182" fmla="*/ 127481 h 3648020"/>
                <a:gd name="connsiteX183" fmla="*/ 3380588 w 4657968"/>
                <a:gd name="connsiteY183" fmla="*/ 37540 h 3648020"/>
                <a:gd name="connsiteX184" fmla="*/ 3545480 w 4657968"/>
                <a:gd name="connsiteY184" fmla="*/ 64 h 3648020"/>
                <a:gd name="connsiteX0" fmla="*/ 4567942 w 4657968"/>
                <a:gd name="connsiteY0" fmla="*/ 2037701 h 3648020"/>
                <a:gd name="connsiteX1" fmla="*/ 4542385 w 4657968"/>
                <a:gd name="connsiteY1" fmla="*/ 2055408 h 3648020"/>
                <a:gd name="connsiteX2" fmla="*/ 4542384 w 4657968"/>
                <a:gd name="connsiteY2" fmla="*/ 2055407 h 3648020"/>
                <a:gd name="connsiteX3" fmla="*/ 4567942 w 4657968"/>
                <a:gd name="connsiteY3" fmla="*/ 2037701 h 3648020"/>
                <a:gd name="connsiteX4" fmla="*/ 4657968 w 4657968"/>
                <a:gd name="connsiteY4" fmla="*/ 1736696 h 3648020"/>
                <a:gd name="connsiteX5" fmla="*/ 4634191 w 4657968"/>
                <a:gd name="connsiteY5" fmla="*/ 1751077 h 3648020"/>
                <a:gd name="connsiteX6" fmla="*/ 4604104 w 4657968"/>
                <a:gd name="connsiteY6" fmla="*/ 1812748 h 3648020"/>
                <a:gd name="connsiteX7" fmla="*/ 4604103 w 4657968"/>
                <a:gd name="connsiteY7" fmla="*/ 1812747 h 3648020"/>
                <a:gd name="connsiteX8" fmla="*/ 4634191 w 4657968"/>
                <a:gd name="connsiteY8" fmla="*/ 1751076 h 3648020"/>
                <a:gd name="connsiteX9" fmla="*/ 4657968 w 4657968"/>
                <a:gd name="connsiteY9" fmla="*/ 1736696 h 3648020"/>
                <a:gd name="connsiteX10" fmla="*/ 3545480 w 4657968"/>
                <a:gd name="connsiteY10" fmla="*/ 64 h 3648020"/>
                <a:gd name="connsiteX11" fmla="*/ 3635421 w 4657968"/>
                <a:gd name="connsiteY11" fmla="*/ 45035 h 3648020"/>
                <a:gd name="connsiteX12" fmla="*/ 3650411 w 4657968"/>
                <a:gd name="connsiteY12" fmla="*/ 217422 h 3648020"/>
                <a:gd name="connsiteX13" fmla="*/ 3845283 w 4657968"/>
                <a:gd name="connsiteY13" fmla="*/ 254897 h 3648020"/>
                <a:gd name="connsiteX14" fmla="*/ 3980195 w 4657968"/>
                <a:gd name="connsiteY14" fmla="*/ 194937 h 3648020"/>
                <a:gd name="connsiteX15" fmla="*/ 4077631 w 4657968"/>
                <a:gd name="connsiteY15" fmla="*/ 67520 h 3648020"/>
                <a:gd name="connsiteX16" fmla="*/ 4107611 w 4657968"/>
                <a:gd name="connsiteY16" fmla="*/ 247402 h 3648020"/>
                <a:gd name="connsiteX17" fmla="*/ 3920234 w 4657968"/>
                <a:gd name="connsiteY17" fmla="*/ 427284 h 3648020"/>
                <a:gd name="connsiteX18" fmla="*/ 4032661 w 4657968"/>
                <a:gd name="connsiteY18" fmla="*/ 524720 h 3648020"/>
                <a:gd name="connsiteX19" fmla="*/ 3995185 w 4657968"/>
                <a:gd name="connsiteY19" fmla="*/ 622156 h 3648020"/>
                <a:gd name="connsiteX20" fmla="*/ 3950215 w 4657968"/>
                <a:gd name="connsiteY20" fmla="*/ 622156 h 3648020"/>
                <a:gd name="connsiteX21" fmla="*/ 3965205 w 4657968"/>
                <a:gd name="connsiteY21" fmla="*/ 697107 h 3648020"/>
                <a:gd name="connsiteX22" fmla="*/ 4130097 w 4657968"/>
                <a:gd name="connsiteY22" fmla="*/ 727087 h 3648020"/>
                <a:gd name="connsiteX23" fmla="*/ 4115106 w 4657968"/>
                <a:gd name="connsiteY23" fmla="*/ 787048 h 3648020"/>
                <a:gd name="connsiteX24" fmla="*/ 4167572 w 4657968"/>
                <a:gd name="connsiteY24" fmla="*/ 839514 h 3648020"/>
                <a:gd name="connsiteX25" fmla="*/ 4137592 w 4657968"/>
                <a:gd name="connsiteY25" fmla="*/ 1019396 h 3648020"/>
                <a:gd name="connsiteX26" fmla="*/ 4250018 w 4657968"/>
                <a:gd name="connsiteY26" fmla="*/ 1019396 h 3648020"/>
                <a:gd name="connsiteX27" fmla="*/ 4272503 w 4657968"/>
                <a:gd name="connsiteY27" fmla="*/ 1079356 h 3648020"/>
                <a:gd name="connsiteX28" fmla="*/ 4339959 w 4657968"/>
                <a:gd name="connsiteY28" fmla="*/ 1154307 h 3648020"/>
                <a:gd name="connsiteX29" fmla="*/ 4302483 w 4657968"/>
                <a:gd name="connsiteY29" fmla="*/ 1221763 h 3648020"/>
                <a:gd name="connsiteX30" fmla="*/ 4467375 w 4657968"/>
                <a:gd name="connsiteY30" fmla="*/ 1221763 h 3648020"/>
                <a:gd name="connsiteX31" fmla="*/ 4414910 w 4657968"/>
                <a:gd name="connsiteY31" fmla="*/ 1251743 h 3648020"/>
                <a:gd name="connsiteX32" fmla="*/ 4452385 w 4657968"/>
                <a:gd name="connsiteY32" fmla="*/ 1319199 h 3648020"/>
                <a:gd name="connsiteX33" fmla="*/ 4362444 w 4657968"/>
                <a:gd name="connsiteY33" fmla="*/ 1409140 h 3648020"/>
                <a:gd name="connsiteX34" fmla="*/ 4354949 w 4657968"/>
                <a:gd name="connsiteY34" fmla="*/ 1551546 h 3648020"/>
                <a:gd name="connsiteX35" fmla="*/ 4358371 w 4657968"/>
                <a:gd name="connsiteY35" fmla="*/ 1586062 h 3648020"/>
                <a:gd name="connsiteX36" fmla="*/ 4286247 w 4657968"/>
                <a:gd name="connsiteY36" fmla="*/ 1615668 h 3648020"/>
                <a:gd name="connsiteX37" fmla="*/ 4327996 w 4657968"/>
                <a:gd name="connsiteY37" fmla="*/ 1674698 h 3648020"/>
                <a:gd name="connsiteX38" fmla="*/ 4239186 w 4657968"/>
                <a:gd name="connsiteY38" fmla="*/ 1799340 h 3648020"/>
                <a:gd name="connsiteX39" fmla="*/ 4165982 w 4657968"/>
                <a:gd name="connsiteY39" fmla="*/ 1824853 h 3648020"/>
                <a:gd name="connsiteX40" fmla="*/ 4131177 w 4657968"/>
                <a:gd name="connsiteY40" fmla="*/ 1879109 h 3648020"/>
                <a:gd name="connsiteX41" fmla="*/ 4047855 w 4657968"/>
                <a:gd name="connsiteY41" fmla="*/ 1909274 h 3648020"/>
                <a:gd name="connsiteX42" fmla="*/ 3968391 w 4657968"/>
                <a:gd name="connsiteY42" fmla="*/ 1900560 h 3648020"/>
                <a:gd name="connsiteX43" fmla="*/ 3944475 w 4657968"/>
                <a:gd name="connsiteY43" fmla="*/ 1800010 h 3648020"/>
                <a:gd name="connsiteX44" fmla="*/ 3824122 w 4657968"/>
                <a:gd name="connsiteY44" fmla="*/ 1790625 h 3648020"/>
                <a:gd name="connsiteX45" fmla="*/ 3726142 w 4657968"/>
                <a:gd name="connsiteY45" fmla="*/ 1829504 h 3648020"/>
                <a:gd name="connsiteX46" fmla="*/ 3792578 w 4657968"/>
                <a:gd name="connsiteY46" fmla="*/ 1962941 h 3648020"/>
                <a:gd name="connsiteX47" fmla="*/ 3737714 w 4657968"/>
                <a:gd name="connsiteY47" fmla="*/ 1991725 h 3648020"/>
                <a:gd name="connsiteX48" fmla="*/ 3425259 w 4657968"/>
                <a:gd name="connsiteY48" fmla="*/ 2007813 h 3648020"/>
                <a:gd name="connsiteX49" fmla="*/ 3284846 w 4657968"/>
                <a:gd name="connsiteY49" fmla="*/ 2151934 h 3648020"/>
                <a:gd name="connsiteX50" fmla="*/ 3346566 w 4657968"/>
                <a:gd name="connsiteY50" fmla="*/ 2216957 h 3648020"/>
                <a:gd name="connsiteX51" fmla="*/ 3479263 w 4657968"/>
                <a:gd name="connsiteY51" fmla="*/ 2175396 h 3648020"/>
                <a:gd name="connsiteX52" fmla="*/ 3526324 w 4657968"/>
                <a:gd name="connsiteY52" fmla="*/ 2298737 h 3648020"/>
                <a:gd name="connsiteX53" fmla="*/ 3443774 w 4657968"/>
                <a:gd name="connsiteY53" fmla="*/ 2407331 h 3648020"/>
                <a:gd name="connsiteX54" fmla="*/ 3452261 w 4657968"/>
                <a:gd name="connsiteY54" fmla="*/ 2465650 h 3648020"/>
                <a:gd name="connsiteX55" fmla="*/ 3338080 w 4657968"/>
                <a:gd name="connsiteY55" fmla="*/ 2474364 h 3648020"/>
                <a:gd name="connsiteX56" fmla="*/ 3251672 w 4657968"/>
                <a:gd name="connsiteY56" fmla="*/ 2466991 h 3648020"/>
                <a:gd name="connsiteX57" fmla="*/ 3185323 w 4657968"/>
                <a:gd name="connsiteY57" fmla="*/ 2505870 h 3648020"/>
                <a:gd name="connsiteX58" fmla="*/ 3227756 w 4657968"/>
                <a:gd name="connsiteY58" fmla="*/ 2609771 h 3648020"/>
                <a:gd name="connsiteX59" fmla="*/ 3123604 w 4657968"/>
                <a:gd name="connsiteY59" fmla="*/ 2710322 h 3648020"/>
                <a:gd name="connsiteX60" fmla="*/ 3118975 w 4657968"/>
                <a:gd name="connsiteY60" fmla="*/ 2776684 h 3648020"/>
                <a:gd name="connsiteX61" fmla="*/ 2990907 w 4657968"/>
                <a:gd name="connsiteY61" fmla="*/ 2876564 h 3648020"/>
                <a:gd name="connsiteX62" fmla="*/ 2872097 w 4657968"/>
                <a:gd name="connsiteY62" fmla="*/ 2840366 h 3648020"/>
                <a:gd name="connsiteX63" fmla="*/ 2685395 w 4657968"/>
                <a:gd name="connsiteY63" fmla="*/ 2977784 h 3648020"/>
                <a:gd name="connsiteX64" fmla="*/ 2703911 w 4657968"/>
                <a:gd name="connsiteY64" fmla="*/ 3058894 h 3648020"/>
                <a:gd name="connsiteX65" fmla="*/ 2663793 w 4657968"/>
                <a:gd name="connsiteY65" fmla="*/ 3163466 h 3648020"/>
                <a:gd name="connsiteX66" fmla="*/ 2665717 w 4657968"/>
                <a:gd name="connsiteY66" fmla="*/ 3253051 h 3648020"/>
                <a:gd name="connsiteX67" fmla="*/ 2657731 w 4657968"/>
                <a:gd name="connsiteY67" fmla="*/ 3170378 h 3648020"/>
                <a:gd name="connsiteX68" fmla="*/ 2566243 w 4657968"/>
                <a:gd name="connsiteY68" fmla="*/ 3149651 h 3648020"/>
                <a:gd name="connsiteX69" fmla="*/ 2522371 w 4657968"/>
                <a:gd name="connsiteY69" fmla="*/ 3058517 h 3648020"/>
                <a:gd name="connsiteX70" fmla="*/ 2479046 w 4657968"/>
                <a:gd name="connsiteY70" fmla="*/ 2980480 h 3648020"/>
                <a:gd name="connsiteX71" fmla="*/ 2490604 w 4657968"/>
                <a:gd name="connsiteY71" fmla="*/ 2868727 h 3648020"/>
                <a:gd name="connsiteX72" fmla="*/ 2328797 w 4657968"/>
                <a:gd name="connsiteY72" fmla="*/ 2783794 h 3648020"/>
                <a:gd name="connsiteX73" fmla="*/ 2341843 w 4657968"/>
                <a:gd name="connsiteY73" fmla="*/ 2710229 h 3648020"/>
                <a:gd name="connsiteX74" fmla="*/ 2267706 w 4657968"/>
                <a:gd name="connsiteY74" fmla="*/ 2703332 h 3648020"/>
                <a:gd name="connsiteX75" fmla="*/ 2223350 w 4657968"/>
                <a:gd name="connsiteY75" fmla="*/ 2726475 h 3648020"/>
                <a:gd name="connsiteX76" fmla="*/ 2228080 w 4657968"/>
                <a:gd name="connsiteY76" fmla="*/ 2843396 h 3648020"/>
                <a:gd name="connsiteX77" fmla="*/ 2095993 w 4657968"/>
                <a:gd name="connsiteY77" fmla="*/ 2895548 h 3648020"/>
                <a:gd name="connsiteX78" fmla="*/ 2083453 w 4657968"/>
                <a:gd name="connsiteY78" fmla="*/ 2985791 h 3648020"/>
                <a:gd name="connsiteX79" fmla="*/ 1841725 w 4657968"/>
                <a:gd name="connsiteY79" fmla="*/ 3054983 h 3648020"/>
                <a:gd name="connsiteX80" fmla="*/ 1748480 w 4657968"/>
                <a:gd name="connsiteY80" fmla="*/ 3046836 h 3648020"/>
                <a:gd name="connsiteX81" fmla="*/ 1711288 w 4657968"/>
                <a:gd name="connsiteY81" fmla="*/ 3154816 h 3648020"/>
                <a:gd name="connsiteX82" fmla="*/ 1567643 w 4657968"/>
                <a:gd name="connsiteY82" fmla="*/ 3202497 h 3648020"/>
                <a:gd name="connsiteX83" fmla="*/ 1536273 w 4657968"/>
                <a:gd name="connsiteY83" fmla="*/ 3150345 h 3648020"/>
                <a:gd name="connsiteX84" fmla="*/ 1455369 w 4657968"/>
                <a:gd name="connsiteY84" fmla="*/ 3214418 h 3648020"/>
                <a:gd name="connsiteX85" fmla="*/ 1324933 w 4657968"/>
                <a:gd name="connsiteY85" fmla="*/ 3220378 h 3648020"/>
                <a:gd name="connsiteX86" fmla="*/ 1247332 w 4657968"/>
                <a:gd name="connsiteY86" fmla="*/ 3276999 h 3648020"/>
                <a:gd name="connsiteX87" fmla="*/ 1166253 w 4657968"/>
                <a:gd name="connsiteY87" fmla="*/ 3295100 h 3648020"/>
                <a:gd name="connsiteX88" fmla="*/ 1105337 w 4657968"/>
                <a:gd name="connsiteY88" fmla="*/ 3446865 h 3648020"/>
                <a:gd name="connsiteX89" fmla="*/ 1002970 w 4657968"/>
                <a:gd name="connsiteY89" fmla="*/ 3405143 h 3648020"/>
                <a:gd name="connsiteX90" fmla="*/ 956739 w 4657968"/>
                <a:gd name="connsiteY90" fmla="*/ 3476665 h 3648020"/>
                <a:gd name="connsiteX91" fmla="*/ 978204 w 4657968"/>
                <a:gd name="connsiteY91" fmla="*/ 3615239 h 3648020"/>
                <a:gd name="connsiteX92" fmla="*/ 869232 w 4657968"/>
                <a:gd name="connsiteY92" fmla="*/ 3648020 h 3648020"/>
                <a:gd name="connsiteX93" fmla="*/ 837861 w 4657968"/>
                <a:gd name="connsiteY93" fmla="*/ 3595869 h 3648020"/>
                <a:gd name="connsiteX94" fmla="*/ 776771 w 4657968"/>
                <a:gd name="connsiteY94" fmla="*/ 3609279 h 3648020"/>
                <a:gd name="connsiteX95" fmla="*/ 755291 w 4657968"/>
                <a:gd name="connsiteY95" fmla="*/ 3558263 h 3648020"/>
                <a:gd name="connsiteX96" fmla="*/ 572035 w 4657968"/>
                <a:gd name="connsiteY96" fmla="*/ 3613749 h 3648020"/>
                <a:gd name="connsiteX97" fmla="*/ 505991 w 4657968"/>
                <a:gd name="connsiteY97" fmla="*/ 3534777 h 3648020"/>
                <a:gd name="connsiteX98" fmla="*/ 491544 w 4657968"/>
                <a:gd name="connsiteY98" fmla="*/ 3629186 h 3648020"/>
                <a:gd name="connsiteX99" fmla="*/ 491298 w 4657968"/>
                <a:gd name="connsiteY99" fmla="*/ 3628789 h 3648020"/>
                <a:gd name="connsiteX100" fmla="*/ 491298 w 4657968"/>
                <a:gd name="connsiteY100" fmla="*/ 3593229 h 3648020"/>
                <a:gd name="connsiteX101" fmla="*/ 470978 w 4657968"/>
                <a:gd name="connsiteY101" fmla="*/ 3517029 h 3648020"/>
                <a:gd name="connsiteX102" fmla="*/ 491298 w 4657968"/>
                <a:gd name="connsiteY102" fmla="*/ 3430669 h 3648020"/>
                <a:gd name="connsiteX103" fmla="*/ 481138 w 4657968"/>
                <a:gd name="connsiteY103" fmla="*/ 3344309 h 3648020"/>
                <a:gd name="connsiteX104" fmla="*/ 318578 w 4657968"/>
                <a:gd name="connsiteY104" fmla="*/ 3318909 h 3648020"/>
                <a:gd name="connsiteX105" fmla="*/ 288098 w 4657968"/>
                <a:gd name="connsiteY105" fmla="*/ 3222389 h 3648020"/>
                <a:gd name="connsiteX106" fmla="*/ 399858 w 4657968"/>
                <a:gd name="connsiteY106" fmla="*/ 3110629 h 3648020"/>
                <a:gd name="connsiteX107" fmla="*/ 293178 w 4657968"/>
                <a:gd name="connsiteY107" fmla="*/ 3080149 h 3648020"/>
                <a:gd name="connsiteX108" fmla="*/ 237298 w 4657968"/>
                <a:gd name="connsiteY108" fmla="*/ 2953149 h 3648020"/>
                <a:gd name="connsiteX109" fmla="*/ 135698 w 4657968"/>
                <a:gd name="connsiteY109" fmla="*/ 2846469 h 3648020"/>
                <a:gd name="connsiteX110" fmla="*/ 115378 w 4657968"/>
                <a:gd name="connsiteY110" fmla="*/ 2770269 h 3648020"/>
                <a:gd name="connsiteX111" fmla="*/ 140778 w 4657968"/>
                <a:gd name="connsiteY111" fmla="*/ 2714389 h 3648020"/>
                <a:gd name="connsiteX112" fmla="*/ 216978 w 4657968"/>
                <a:gd name="connsiteY112" fmla="*/ 2699149 h 3648020"/>
                <a:gd name="connsiteX113" fmla="*/ 237298 w 4657968"/>
                <a:gd name="connsiteY113" fmla="*/ 2577229 h 3648020"/>
                <a:gd name="connsiteX114" fmla="*/ 181418 w 4657968"/>
                <a:gd name="connsiteY114" fmla="*/ 2506109 h 3648020"/>
                <a:gd name="connsiteX115" fmla="*/ 181418 w 4657968"/>
                <a:gd name="connsiteY115" fmla="*/ 2460389 h 3648020"/>
                <a:gd name="connsiteX116" fmla="*/ 23938 w 4657968"/>
                <a:gd name="connsiteY116" fmla="*/ 2455309 h 3648020"/>
                <a:gd name="connsiteX117" fmla="*/ 3618 w 4657968"/>
                <a:gd name="connsiteY117" fmla="*/ 2343549 h 3648020"/>
                <a:gd name="connsiteX118" fmla="*/ 54418 w 4657968"/>
                <a:gd name="connsiteY118" fmla="*/ 2307989 h 3648020"/>
                <a:gd name="connsiteX119" fmla="*/ 110298 w 4657968"/>
                <a:gd name="connsiteY119" fmla="*/ 2363869 h 3648020"/>
                <a:gd name="connsiteX120" fmla="*/ 216978 w 4657968"/>
                <a:gd name="connsiteY120" fmla="*/ 2262269 h 3648020"/>
                <a:gd name="connsiteX121" fmla="*/ 379538 w 4657968"/>
                <a:gd name="connsiteY121" fmla="*/ 2170829 h 3648020"/>
                <a:gd name="connsiteX122" fmla="*/ 379538 w 4657968"/>
                <a:gd name="connsiteY122" fmla="*/ 2125109 h 3648020"/>
                <a:gd name="connsiteX123" fmla="*/ 376363 w 4657968"/>
                <a:gd name="connsiteY123" fmla="*/ 2124474 h 3648020"/>
                <a:gd name="connsiteX124" fmla="*/ 364298 w 4657968"/>
                <a:gd name="connsiteY124" fmla="*/ 2130189 h 3648020"/>
                <a:gd name="connsiteX125" fmla="*/ 293178 w 4657968"/>
                <a:gd name="connsiteY125" fmla="*/ 2135269 h 3648020"/>
                <a:gd name="connsiteX126" fmla="*/ 283018 w 4657968"/>
                <a:gd name="connsiteY126" fmla="*/ 2094629 h 3648020"/>
                <a:gd name="connsiteX127" fmla="*/ 298258 w 4657968"/>
                <a:gd name="connsiteY127" fmla="*/ 2043829 h 3648020"/>
                <a:gd name="connsiteX128" fmla="*/ 481138 w 4657968"/>
                <a:gd name="connsiteY128" fmla="*/ 1789829 h 3648020"/>
                <a:gd name="connsiteX129" fmla="*/ 470978 w 4657968"/>
                <a:gd name="connsiteY129" fmla="*/ 1733949 h 3648020"/>
                <a:gd name="connsiteX130" fmla="*/ 501458 w 4657968"/>
                <a:gd name="connsiteY130" fmla="*/ 1581549 h 3648020"/>
                <a:gd name="connsiteX131" fmla="*/ 394778 w 4657968"/>
                <a:gd name="connsiteY131" fmla="*/ 1408829 h 3648020"/>
                <a:gd name="connsiteX132" fmla="*/ 435418 w 4657968"/>
                <a:gd name="connsiteY132" fmla="*/ 1302149 h 3648020"/>
                <a:gd name="connsiteX133" fmla="*/ 343978 w 4657968"/>
                <a:gd name="connsiteY133" fmla="*/ 1266589 h 3648020"/>
                <a:gd name="connsiteX134" fmla="*/ 323658 w 4657968"/>
                <a:gd name="connsiteY134" fmla="*/ 1185309 h 3648020"/>
                <a:gd name="connsiteX135" fmla="*/ 242378 w 4657968"/>
                <a:gd name="connsiteY135" fmla="*/ 1134509 h 3648020"/>
                <a:gd name="connsiteX136" fmla="*/ 277938 w 4657968"/>
                <a:gd name="connsiteY136" fmla="*/ 1078629 h 3648020"/>
                <a:gd name="connsiteX137" fmla="*/ 247458 w 4657968"/>
                <a:gd name="connsiteY137" fmla="*/ 997349 h 3648020"/>
                <a:gd name="connsiteX138" fmla="*/ 389698 w 4657968"/>
                <a:gd name="connsiteY138" fmla="*/ 946549 h 3648020"/>
                <a:gd name="connsiteX139" fmla="*/ 501458 w 4657968"/>
                <a:gd name="connsiteY139" fmla="*/ 987189 h 3648020"/>
                <a:gd name="connsiteX140" fmla="*/ 460818 w 4657968"/>
                <a:gd name="connsiteY140" fmla="*/ 890669 h 3648020"/>
                <a:gd name="connsiteX141" fmla="*/ 526858 w 4657968"/>
                <a:gd name="connsiteY141" fmla="*/ 875429 h 3648020"/>
                <a:gd name="connsiteX142" fmla="*/ 562418 w 4657968"/>
                <a:gd name="connsiteY142" fmla="*/ 941469 h 3648020"/>
                <a:gd name="connsiteX143" fmla="*/ 791018 w 4657968"/>
                <a:gd name="connsiteY143" fmla="*/ 1012589 h 3648020"/>
                <a:gd name="connsiteX144" fmla="*/ 791018 w 4657968"/>
                <a:gd name="connsiteY144" fmla="*/ 961789 h 3648020"/>
                <a:gd name="connsiteX145" fmla="*/ 862138 w 4657968"/>
                <a:gd name="connsiteY145" fmla="*/ 997349 h 3648020"/>
                <a:gd name="connsiteX146" fmla="*/ 1126298 w 4657968"/>
                <a:gd name="connsiteY146" fmla="*/ 910989 h 3648020"/>
                <a:gd name="connsiteX147" fmla="*/ 1202498 w 4657968"/>
                <a:gd name="connsiteY147" fmla="*/ 926229 h 3648020"/>
                <a:gd name="connsiteX148" fmla="*/ 1329498 w 4657968"/>
                <a:gd name="connsiteY148" fmla="*/ 829709 h 3648020"/>
                <a:gd name="connsiteX149" fmla="*/ 1177098 w 4657968"/>
                <a:gd name="connsiteY149" fmla="*/ 687469 h 3648020"/>
                <a:gd name="connsiteX150" fmla="*/ 1273618 w 4657968"/>
                <a:gd name="connsiteY150" fmla="*/ 570629 h 3648020"/>
                <a:gd name="connsiteX151" fmla="*/ 1359978 w 4657968"/>
                <a:gd name="connsiteY151" fmla="*/ 555389 h 3648020"/>
                <a:gd name="connsiteX152" fmla="*/ 1563178 w 4657968"/>
                <a:gd name="connsiteY152" fmla="*/ 408069 h 3648020"/>
                <a:gd name="connsiteX153" fmla="*/ 1631297 w 4657968"/>
                <a:gd name="connsiteY153" fmla="*/ 367596 h 3648020"/>
                <a:gd name="connsiteX154" fmla="*/ 1877887 w 4657968"/>
                <a:gd name="connsiteY154" fmla="*/ 357673 h 3648020"/>
                <a:gd name="connsiteX155" fmla="*/ 2241336 w 4657968"/>
                <a:gd name="connsiteY155" fmla="*/ 187441 h 3648020"/>
                <a:gd name="connsiteX156" fmla="*/ 2316162 w 4657968"/>
                <a:gd name="connsiteY156" fmla="*/ 132571 h 3648020"/>
                <a:gd name="connsiteX157" fmla="*/ 2269037 w 4657968"/>
                <a:gd name="connsiteY157" fmla="*/ 75015 h 3648020"/>
                <a:gd name="connsiteX158" fmla="*/ 2346267 w 4657968"/>
                <a:gd name="connsiteY158" fmla="*/ 28390 h 3648020"/>
                <a:gd name="connsiteX159" fmla="*/ 2436208 w 4657968"/>
                <a:gd name="connsiteY159" fmla="*/ 112491 h 3648020"/>
                <a:gd name="connsiteX160" fmla="*/ 2571120 w 4657968"/>
                <a:gd name="connsiteY160" fmla="*/ 211707 h 3648020"/>
                <a:gd name="connsiteX161" fmla="*/ 2646070 w 4657968"/>
                <a:gd name="connsiteY161" fmla="*/ 202432 h 3648020"/>
                <a:gd name="connsiteX162" fmla="*/ 2751002 w 4657968"/>
                <a:gd name="connsiteY162" fmla="*/ 329848 h 3648020"/>
                <a:gd name="connsiteX163" fmla="*/ 2691041 w 4657968"/>
                <a:gd name="connsiteY163" fmla="*/ 359828 h 3648020"/>
                <a:gd name="connsiteX164" fmla="*/ 2721021 w 4657968"/>
                <a:gd name="connsiteY164" fmla="*/ 374818 h 3648020"/>
                <a:gd name="connsiteX165" fmla="*/ 2638575 w 4657968"/>
                <a:gd name="connsiteY165" fmla="*/ 517225 h 3648020"/>
                <a:gd name="connsiteX166" fmla="*/ 2780982 w 4657968"/>
                <a:gd name="connsiteY166" fmla="*/ 614661 h 3648020"/>
                <a:gd name="connsiteX167" fmla="*/ 2631080 w 4657968"/>
                <a:gd name="connsiteY167" fmla="*/ 734582 h 3648020"/>
                <a:gd name="connsiteX168" fmla="*/ 2728516 w 4657968"/>
                <a:gd name="connsiteY168" fmla="*/ 794543 h 3648020"/>
                <a:gd name="connsiteX169" fmla="*/ 2833447 w 4657968"/>
                <a:gd name="connsiteY169" fmla="*/ 757068 h 3648020"/>
                <a:gd name="connsiteX170" fmla="*/ 2968359 w 4657968"/>
                <a:gd name="connsiteY170" fmla="*/ 757068 h 3648020"/>
                <a:gd name="connsiteX171" fmla="*/ 3095775 w 4657968"/>
                <a:gd name="connsiteY171" fmla="*/ 652137 h 3648020"/>
                <a:gd name="connsiteX172" fmla="*/ 3253172 w 4657968"/>
                <a:gd name="connsiteY172" fmla="*/ 697107 h 3648020"/>
                <a:gd name="connsiteX173" fmla="*/ 3388083 w 4657968"/>
                <a:gd name="connsiteY173" fmla="*/ 592176 h 3648020"/>
                <a:gd name="connsiteX174" fmla="*/ 3283152 w 4657968"/>
                <a:gd name="connsiteY174" fmla="*/ 547205 h 3648020"/>
                <a:gd name="connsiteX175" fmla="*/ 3350608 w 4657968"/>
                <a:gd name="connsiteY175" fmla="*/ 352333 h 3648020"/>
                <a:gd name="connsiteX176" fmla="*/ 3238182 w 4657968"/>
                <a:gd name="connsiteY176" fmla="*/ 232412 h 3648020"/>
                <a:gd name="connsiteX177" fmla="*/ 3163231 w 4657968"/>
                <a:gd name="connsiteY177" fmla="*/ 179946 h 3648020"/>
                <a:gd name="connsiteX178" fmla="*/ 3148241 w 4657968"/>
                <a:gd name="connsiteY178" fmla="*/ 119986 h 3648020"/>
                <a:gd name="connsiteX179" fmla="*/ 3298143 w 4657968"/>
                <a:gd name="connsiteY179" fmla="*/ 127481 h 3648020"/>
                <a:gd name="connsiteX180" fmla="*/ 3380588 w 4657968"/>
                <a:gd name="connsiteY180" fmla="*/ 37540 h 3648020"/>
                <a:gd name="connsiteX181" fmla="*/ 3545480 w 4657968"/>
                <a:gd name="connsiteY181" fmla="*/ 64 h 3648020"/>
                <a:gd name="connsiteX0" fmla="*/ 4567942 w 4657968"/>
                <a:gd name="connsiteY0" fmla="*/ 2037701 h 3648020"/>
                <a:gd name="connsiteX1" fmla="*/ 4542385 w 4657968"/>
                <a:gd name="connsiteY1" fmla="*/ 2055408 h 3648020"/>
                <a:gd name="connsiteX2" fmla="*/ 4542384 w 4657968"/>
                <a:gd name="connsiteY2" fmla="*/ 2055407 h 3648020"/>
                <a:gd name="connsiteX3" fmla="*/ 4567942 w 4657968"/>
                <a:gd name="connsiteY3" fmla="*/ 2037701 h 3648020"/>
                <a:gd name="connsiteX4" fmla="*/ 4657968 w 4657968"/>
                <a:gd name="connsiteY4" fmla="*/ 1736696 h 3648020"/>
                <a:gd name="connsiteX5" fmla="*/ 4634191 w 4657968"/>
                <a:gd name="connsiteY5" fmla="*/ 1751077 h 3648020"/>
                <a:gd name="connsiteX6" fmla="*/ 4604104 w 4657968"/>
                <a:gd name="connsiteY6" fmla="*/ 1812748 h 3648020"/>
                <a:gd name="connsiteX7" fmla="*/ 4604103 w 4657968"/>
                <a:gd name="connsiteY7" fmla="*/ 1812747 h 3648020"/>
                <a:gd name="connsiteX8" fmla="*/ 4634191 w 4657968"/>
                <a:gd name="connsiteY8" fmla="*/ 1751076 h 3648020"/>
                <a:gd name="connsiteX9" fmla="*/ 4657968 w 4657968"/>
                <a:gd name="connsiteY9" fmla="*/ 1736696 h 3648020"/>
                <a:gd name="connsiteX10" fmla="*/ 3545480 w 4657968"/>
                <a:gd name="connsiteY10" fmla="*/ 64 h 3648020"/>
                <a:gd name="connsiteX11" fmla="*/ 3635421 w 4657968"/>
                <a:gd name="connsiteY11" fmla="*/ 45035 h 3648020"/>
                <a:gd name="connsiteX12" fmla="*/ 3650411 w 4657968"/>
                <a:gd name="connsiteY12" fmla="*/ 217422 h 3648020"/>
                <a:gd name="connsiteX13" fmla="*/ 3845283 w 4657968"/>
                <a:gd name="connsiteY13" fmla="*/ 254897 h 3648020"/>
                <a:gd name="connsiteX14" fmla="*/ 3980195 w 4657968"/>
                <a:gd name="connsiteY14" fmla="*/ 194937 h 3648020"/>
                <a:gd name="connsiteX15" fmla="*/ 4077631 w 4657968"/>
                <a:gd name="connsiteY15" fmla="*/ 67520 h 3648020"/>
                <a:gd name="connsiteX16" fmla="*/ 4107611 w 4657968"/>
                <a:gd name="connsiteY16" fmla="*/ 247402 h 3648020"/>
                <a:gd name="connsiteX17" fmla="*/ 3920234 w 4657968"/>
                <a:gd name="connsiteY17" fmla="*/ 427284 h 3648020"/>
                <a:gd name="connsiteX18" fmla="*/ 4032661 w 4657968"/>
                <a:gd name="connsiteY18" fmla="*/ 524720 h 3648020"/>
                <a:gd name="connsiteX19" fmla="*/ 3995185 w 4657968"/>
                <a:gd name="connsiteY19" fmla="*/ 622156 h 3648020"/>
                <a:gd name="connsiteX20" fmla="*/ 3950215 w 4657968"/>
                <a:gd name="connsiteY20" fmla="*/ 622156 h 3648020"/>
                <a:gd name="connsiteX21" fmla="*/ 3965205 w 4657968"/>
                <a:gd name="connsiteY21" fmla="*/ 697107 h 3648020"/>
                <a:gd name="connsiteX22" fmla="*/ 4130097 w 4657968"/>
                <a:gd name="connsiteY22" fmla="*/ 727087 h 3648020"/>
                <a:gd name="connsiteX23" fmla="*/ 4115106 w 4657968"/>
                <a:gd name="connsiteY23" fmla="*/ 787048 h 3648020"/>
                <a:gd name="connsiteX24" fmla="*/ 4167572 w 4657968"/>
                <a:gd name="connsiteY24" fmla="*/ 839514 h 3648020"/>
                <a:gd name="connsiteX25" fmla="*/ 4137592 w 4657968"/>
                <a:gd name="connsiteY25" fmla="*/ 1019396 h 3648020"/>
                <a:gd name="connsiteX26" fmla="*/ 4250018 w 4657968"/>
                <a:gd name="connsiteY26" fmla="*/ 1019396 h 3648020"/>
                <a:gd name="connsiteX27" fmla="*/ 4272503 w 4657968"/>
                <a:gd name="connsiteY27" fmla="*/ 1079356 h 3648020"/>
                <a:gd name="connsiteX28" fmla="*/ 4339959 w 4657968"/>
                <a:gd name="connsiteY28" fmla="*/ 1154307 h 3648020"/>
                <a:gd name="connsiteX29" fmla="*/ 4302483 w 4657968"/>
                <a:gd name="connsiteY29" fmla="*/ 1221763 h 3648020"/>
                <a:gd name="connsiteX30" fmla="*/ 4467375 w 4657968"/>
                <a:gd name="connsiteY30" fmla="*/ 1221763 h 3648020"/>
                <a:gd name="connsiteX31" fmla="*/ 4414910 w 4657968"/>
                <a:gd name="connsiteY31" fmla="*/ 1251743 h 3648020"/>
                <a:gd name="connsiteX32" fmla="*/ 4452385 w 4657968"/>
                <a:gd name="connsiteY32" fmla="*/ 1319199 h 3648020"/>
                <a:gd name="connsiteX33" fmla="*/ 4362444 w 4657968"/>
                <a:gd name="connsiteY33" fmla="*/ 1409140 h 3648020"/>
                <a:gd name="connsiteX34" fmla="*/ 4354949 w 4657968"/>
                <a:gd name="connsiteY34" fmla="*/ 1551546 h 3648020"/>
                <a:gd name="connsiteX35" fmla="*/ 4358371 w 4657968"/>
                <a:gd name="connsiteY35" fmla="*/ 1586062 h 3648020"/>
                <a:gd name="connsiteX36" fmla="*/ 4286247 w 4657968"/>
                <a:gd name="connsiteY36" fmla="*/ 1615668 h 3648020"/>
                <a:gd name="connsiteX37" fmla="*/ 4327996 w 4657968"/>
                <a:gd name="connsiteY37" fmla="*/ 1674698 h 3648020"/>
                <a:gd name="connsiteX38" fmla="*/ 4239186 w 4657968"/>
                <a:gd name="connsiteY38" fmla="*/ 1799340 h 3648020"/>
                <a:gd name="connsiteX39" fmla="*/ 4165982 w 4657968"/>
                <a:gd name="connsiteY39" fmla="*/ 1824853 h 3648020"/>
                <a:gd name="connsiteX40" fmla="*/ 4131177 w 4657968"/>
                <a:gd name="connsiteY40" fmla="*/ 1879109 h 3648020"/>
                <a:gd name="connsiteX41" fmla="*/ 4047855 w 4657968"/>
                <a:gd name="connsiteY41" fmla="*/ 1909274 h 3648020"/>
                <a:gd name="connsiteX42" fmla="*/ 3968391 w 4657968"/>
                <a:gd name="connsiteY42" fmla="*/ 1900560 h 3648020"/>
                <a:gd name="connsiteX43" fmla="*/ 3944475 w 4657968"/>
                <a:gd name="connsiteY43" fmla="*/ 1800010 h 3648020"/>
                <a:gd name="connsiteX44" fmla="*/ 3824122 w 4657968"/>
                <a:gd name="connsiteY44" fmla="*/ 1790625 h 3648020"/>
                <a:gd name="connsiteX45" fmla="*/ 3726142 w 4657968"/>
                <a:gd name="connsiteY45" fmla="*/ 1829504 h 3648020"/>
                <a:gd name="connsiteX46" fmla="*/ 3792578 w 4657968"/>
                <a:gd name="connsiteY46" fmla="*/ 1962941 h 3648020"/>
                <a:gd name="connsiteX47" fmla="*/ 3737714 w 4657968"/>
                <a:gd name="connsiteY47" fmla="*/ 1991725 h 3648020"/>
                <a:gd name="connsiteX48" fmla="*/ 3425259 w 4657968"/>
                <a:gd name="connsiteY48" fmla="*/ 2007813 h 3648020"/>
                <a:gd name="connsiteX49" fmla="*/ 3284846 w 4657968"/>
                <a:gd name="connsiteY49" fmla="*/ 2151934 h 3648020"/>
                <a:gd name="connsiteX50" fmla="*/ 3346566 w 4657968"/>
                <a:gd name="connsiteY50" fmla="*/ 2216957 h 3648020"/>
                <a:gd name="connsiteX51" fmla="*/ 3479263 w 4657968"/>
                <a:gd name="connsiteY51" fmla="*/ 2175396 h 3648020"/>
                <a:gd name="connsiteX52" fmla="*/ 3526324 w 4657968"/>
                <a:gd name="connsiteY52" fmla="*/ 2298737 h 3648020"/>
                <a:gd name="connsiteX53" fmla="*/ 3443774 w 4657968"/>
                <a:gd name="connsiteY53" fmla="*/ 2407331 h 3648020"/>
                <a:gd name="connsiteX54" fmla="*/ 3452261 w 4657968"/>
                <a:gd name="connsiteY54" fmla="*/ 2465650 h 3648020"/>
                <a:gd name="connsiteX55" fmla="*/ 3338080 w 4657968"/>
                <a:gd name="connsiteY55" fmla="*/ 2474364 h 3648020"/>
                <a:gd name="connsiteX56" fmla="*/ 3251672 w 4657968"/>
                <a:gd name="connsiteY56" fmla="*/ 2466991 h 3648020"/>
                <a:gd name="connsiteX57" fmla="*/ 3185323 w 4657968"/>
                <a:gd name="connsiteY57" fmla="*/ 2505870 h 3648020"/>
                <a:gd name="connsiteX58" fmla="*/ 3227756 w 4657968"/>
                <a:gd name="connsiteY58" fmla="*/ 2609771 h 3648020"/>
                <a:gd name="connsiteX59" fmla="*/ 3123604 w 4657968"/>
                <a:gd name="connsiteY59" fmla="*/ 2710322 h 3648020"/>
                <a:gd name="connsiteX60" fmla="*/ 3118975 w 4657968"/>
                <a:gd name="connsiteY60" fmla="*/ 2776684 h 3648020"/>
                <a:gd name="connsiteX61" fmla="*/ 2990907 w 4657968"/>
                <a:gd name="connsiteY61" fmla="*/ 2876564 h 3648020"/>
                <a:gd name="connsiteX62" fmla="*/ 2872097 w 4657968"/>
                <a:gd name="connsiteY62" fmla="*/ 2840366 h 3648020"/>
                <a:gd name="connsiteX63" fmla="*/ 2685395 w 4657968"/>
                <a:gd name="connsiteY63" fmla="*/ 2977784 h 3648020"/>
                <a:gd name="connsiteX64" fmla="*/ 2703911 w 4657968"/>
                <a:gd name="connsiteY64" fmla="*/ 3058894 h 3648020"/>
                <a:gd name="connsiteX65" fmla="*/ 2663793 w 4657968"/>
                <a:gd name="connsiteY65" fmla="*/ 3163466 h 3648020"/>
                <a:gd name="connsiteX66" fmla="*/ 2665718 w 4657968"/>
                <a:gd name="connsiteY66" fmla="*/ 3253051 h 3648020"/>
                <a:gd name="connsiteX67" fmla="*/ 2657731 w 4657968"/>
                <a:gd name="connsiteY67" fmla="*/ 3170378 h 3648020"/>
                <a:gd name="connsiteX68" fmla="*/ 2566243 w 4657968"/>
                <a:gd name="connsiteY68" fmla="*/ 3149651 h 3648020"/>
                <a:gd name="connsiteX69" fmla="*/ 2522371 w 4657968"/>
                <a:gd name="connsiteY69" fmla="*/ 3058517 h 3648020"/>
                <a:gd name="connsiteX70" fmla="*/ 2479046 w 4657968"/>
                <a:gd name="connsiteY70" fmla="*/ 2980480 h 3648020"/>
                <a:gd name="connsiteX71" fmla="*/ 2490604 w 4657968"/>
                <a:gd name="connsiteY71" fmla="*/ 2868727 h 3648020"/>
                <a:gd name="connsiteX72" fmla="*/ 2328797 w 4657968"/>
                <a:gd name="connsiteY72" fmla="*/ 2783794 h 3648020"/>
                <a:gd name="connsiteX73" fmla="*/ 2341843 w 4657968"/>
                <a:gd name="connsiteY73" fmla="*/ 2710229 h 3648020"/>
                <a:gd name="connsiteX74" fmla="*/ 2267706 w 4657968"/>
                <a:gd name="connsiteY74" fmla="*/ 2703332 h 3648020"/>
                <a:gd name="connsiteX75" fmla="*/ 2223350 w 4657968"/>
                <a:gd name="connsiteY75" fmla="*/ 2726475 h 3648020"/>
                <a:gd name="connsiteX76" fmla="*/ 2228080 w 4657968"/>
                <a:gd name="connsiteY76" fmla="*/ 2843396 h 3648020"/>
                <a:gd name="connsiteX77" fmla="*/ 2095993 w 4657968"/>
                <a:gd name="connsiteY77" fmla="*/ 2895548 h 3648020"/>
                <a:gd name="connsiteX78" fmla="*/ 2083453 w 4657968"/>
                <a:gd name="connsiteY78" fmla="*/ 2985791 h 3648020"/>
                <a:gd name="connsiteX79" fmla="*/ 1841725 w 4657968"/>
                <a:gd name="connsiteY79" fmla="*/ 3054983 h 3648020"/>
                <a:gd name="connsiteX80" fmla="*/ 1748480 w 4657968"/>
                <a:gd name="connsiteY80" fmla="*/ 3046836 h 3648020"/>
                <a:gd name="connsiteX81" fmla="*/ 1711288 w 4657968"/>
                <a:gd name="connsiteY81" fmla="*/ 3154816 h 3648020"/>
                <a:gd name="connsiteX82" fmla="*/ 1567643 w 4657968"/>
                <a:gd name="connsiteY82" fmla="*/ 3202497 h 3648020"/>
                <a:gd name="connsiteX83" fmla="*/ 1536273 w 4657968"/>
                <a:gd name="connsiteY83" fmla="*/ 3150345 h 3648020"/>
                <a:gd name="connsiteX84" fmla="*/ 1455369 w 4657968"/>
                <a:gd name="connsiteY84" fmla="*/ 3214418 h 3648020"/>
                <a:gd name="connsiteX85" fmla="*/ 1324933 w 4657968"/>
                <a:gd name="connsiteY85" fmla="*/ 3220378 h 3648020"/>
                <a:gd name="connsiteX86" fmla="*/ 1247332 w 4657968"/>
                <a:gd name="connsiteY86" fmla="*/ 3276999 h 3648020"/>
                <a:gd name="connsiteX87" fmla="*/ 1166253 w 4657968"/>
                <a:gd name="connsiteY87" fmla="*/ 3295100 h 3648020"/>
                <a:gd name="connsiteX88" fmla="*/ 1105337 w 4657968"/>
                <a:gd name="connsiteY88" fmla="*/ 3446865 h 3648020"/>
                <a:gd name="connsiteX89" fmla="*/ 1002970 w 4657968"/>
                <a:gd name="connsiteY89" fmla="*/ 3405143 h 3648020"/>
                <a:gd name="connsiteX90" fmla="*/ 956739 w 4657968"/>
                <a:gd name="connsiteY90" fmla="*/ 3476665 h 3648020"/>
                <a:gd name="connsiteX91" fmla="*/ 978204 w 4657968"/>
                <a:gd name="connsiteY91" fmla="*/ 3615239 h 3648020"/>
                <a:gd name="connsiteX92" fmla="*/ 869232 w 4657968"/>
                <a:gd name="connsiteY92" fmla="*/ 3648020 h 3648020"/>
                <a:gd name="connsiteX93" fmla="*/ 837861 w 4657968"/>
                <a:gd name="connsiteY93" fmla="*/ 3595869 h 3648020"/>
                <a:gd name="connsiteX94" fmla="*/ 776771 w 4657968"/>
                <a:gd name="connsiteY94" fmla="*/ 3609279 h 3648020"/>
                <a:gd name="connsiteX95" fmla="*/ 755291 w 4657968"/>
                <a:gd name="connsiteY95" fmla="*/ 3558263 h 3648020"/>
                <a:gd name="connsiteX96" fmla="*/ 572035 w 4657968"/>
                <a:gd name="connsiteY96" fmla="*/ 3613749 h 3648020"/>
                <a:gd name="connsiteX97" fmla="*/ 505991 w 4657968"/>
                <a:gd name="connsiteY97" fmla="*/ 3534777 h 3648020"/>
                <a:gd name="connsiteX98" fmla="*/ 491544 w 4657968"/>
                <a:gd name="connsiteY98" fmla="*/ 3629186 h 3648020"/>
                <a:gd name="connsiteX99" fmla="*/ 491298 w 4657968"/>
                <a:gd name="connsiteY99" fmla="*/ 3628789 h 3648020"/>
                <a:gd name="connsiteX100" fmla="*/ 491298 w 4657968"/>
                <a:gd name="connsiteY100" fmla="*/ 3593229 h 3648020"/>
                <a:gd name="connsiteX101" fmla="*/ 470978 w 4657968"/>
                <a:gd name="connsiteY101" fmla="*/ 3517029 h 3648020"/>
                <a:gd name="connsiteX102" fmla="*/ 491298 w 4657968"/>
                <a:gd name="connsiteY102" fmla="*/ 3430669 h 3648020"/>
                <a:gd name="connsiteX103" fmla="*/ 481138 w 4657968"/>
                <a:gd name="connsiteY103" fmla="*/ 3344309 h 3648020"/>
                <a:gd name="connsiteX104" fmla="*/ 318578 w 4657968"/>
                <a:gd name="connsiteY104" fmla="*/ 3318909 h 3648020"/>
                <a:gd name="connsiteX105" fmla="*/ 288098 w 4657968"/>
                <a:gd name="connsiteY105" fmla="*/ 3222389 h 3648020"/>
                <a:gd name="connsiteX106" fmla="*/ 399858 w 4657968"/>
                <a:gd name="connsiteY106" fmla="*/ 3110629 h 3648020"/>
                <a:gd name="connsiteX107" fmla="*/ 293178 w 4657968"/>
                <a:gd name="connsiteY107" fmla="*/ 3080149 h 3648020"/>
                <a:gd name="connsiteX108" fmla="*/ 237298 w 4657968"/>
                <a:gd name="connsiteY108" fmla="*/ 2953149 h 3648020"/>
                <a:gd name="connsiteX109" fmla="*/ 135698 w 4657968"/>
                <a:gd name="connsiteY109" fmla="*/ 2846469 h 3648020"/>
                <a:gd name="connsiteX110" fmla="*/ 115378 w 4657968"/>
                <a:gd name="connsiteY110" fmla="*/ 2770269 h 3648020"/>
                <a:gd name="connsiteX111" fmla="*/ 140778 w 4657968"/>
                <a:gd name="connsiteY111" fmla="*/ 2714389 h 3648020"/>
                <a:gd name="connsiteX112" fmla="*/ 216978 w 4657968"/>
                <a:gd name="connsiteY112" fmla="*/ 2699149 h 3648020"/>
                <a:gd name="connsiteX113" fmla="*/ 237298 w 4657968"/>
                <a:gd name="connsiteY113" fmla="*/ 2577229 h 3648020"/>
                <a:gd name="connsiteX114" fmla="*/ 181418 w 4657968"/>
                <a:gd name="connsiteY114" fmla="*/ 2506109 h 3648020"/>
                <a:gd name="connsiteX115" fmla="*/ 181418 w 4657968"/>
                <a:gd name="connsiteY115" fmla="*/ 2460389 h 3648020"/>
                <a:gd name="connsiteX116" fmla="*/ 23938 w 4657968"/>
                <a:gd name="connsiteY116" fmla="*/ 2455309 h 3648020"/>
                <a:gd name="connsiteX117" fmla="*/ 3618 w 4657968"/>
                <a:gd name="connsiteY117" fmla="*/ 2343549 h 3648020"/>
                <a:gd name="connsiteX118" fmla="*/ 54418 w 4657968"/>
                <a:gd name="connsiteY118" fmla="*/ 2307989 h 3648020"/>
                <a:gd name="connsiteX119" fmla="*/ 110298 w 4657968"/>
                <a:gd name="connsiteY119" fmla="*/ 2363869 h 3648020"/>
                <a:gd name="connsiteX120" fmla="*/ 216978 w 4657968"/>
                <a:gd name="connsiteY120" fmla="*/ 2262269 h 3648020"/>
                <a:gd name="connsiteX121" fmla="*/ 379538 w 4657968"/>
                <a:gd name="connsiteY121" fmla="*/ 2170829 h 3648020"/>
                <a:gd name="connsiteX122" fmla="*/ 379538 w 4657968"/>
                <a:gd name="connsiteY122" fmla="*/ 2125109 h 3648020"/>
                <a:gd name="connsiteX123" fmla="*/ 376363 w 4657968"/>
                <a:gd name="connsiteY123" fmla="*/ 2124474 h 3648020"/>
                <a:gd name="connsiteX124" fmla="*/ 364298 w 4657968"/>
                <a:gd name="connsiteY124" fmla="*/ 2130189 h 3648020"/>
                <a:gd name="connsiteX125" fmla="*/ 293178 w 4657968"/>
                <a:gd name="connsiteY125" fmla="*/ 2135269 h 3648020"/>
                <a:gd name="connsiteX126" fmla="*/ 283018 w 4657968"/>
                <a:gd name="connsiteY126" fmla="*/ 2094629 h 3648020"/>
                <a:gd name="connsiteX127" fmla="*/ 298258 w 4657968"/>
                <a:gd name="connsiteY127" fmla="*/ 2043829 h 3648020"/>
                <a:gd name="connsiteX128" fmla="*/ 481138 w 4657968"/>
                <a:gd name="connsiteY128" fmla="*/ 1789829 h 3648020"/>
                <a:gd name="connsiteX129" fmla="*/ 470978 w 4657968"/>
                <a:gd name="connsiteY129" fmla="*/ 1733949 h 3648020"/>
                <a:gd name="connsiteX130" fmla="*/ 501458 w 4657968"/>
                <a:gd name="connsiteY130" fmla="*/ 1581549 h 3648020"/>
                <a:gd name="connsiteX131" fmla="*/ 394778 w 4657968"/>
                <a:gd name="connsiteY131" fmla="*/ 1408829 h 3648020"/>
                <a:gd name="connsiteX132" fmla="*/ 435418 w 4657968"/>
                <a:gd name="connsiteY132" fmla="*/ 1302149 h 3648020"/>
                <a:gd name="connsiteX133" fmla="*/ 343978 w 4657968"/>
                <a:gd name="connsiteY133" fmla="*/ 1266589 h 3648020"/>
                <a:gd name="connsiteX134" fmla="*/ 323658 w 4657968"/>
                <a:gd name="connsiteY134" fmla="*/ 1185309 h 3648020"/>
                <a:gd name="connsiteX135" fmla="*/ 242378 w 4657968"/>
                <a:gd name="connsiteY135" fmla="*/ 1134509 h 3648020"/>
                <a:gd name="connsiteX136" fmla="*/ 277938 w 4657968"/>
                <a:gd name="connsiteY136" fmla="*/ 1078629 h 3648020"/>
                <a:gd name="connsiteX137" fmla="*/ 247458 w 4657968"/>
                <a:gd name="connsiteY137" fmla="*/ 997349 h 3648020"/>
                <a:gd name="connsiteX138" fmla="*/ 389698 w 4657968"/>
                <a:gd name="connsiteY138" fmla="*/ 946549 h 3648020"/>
                <a:gd name="connsiteX139" fmla="*/ 501458 w 4657968"/>
                <a:gd name="connsiteY139" fmla="*/ 987189 h 3648020"/>
                <a:gd name="connsiteX140" fmla="*/ 460818 w 4657968"/>
                <a:gd name="connsiteY140" fmla="*/ 890669 h 3648020"/>
                <a:gd name="connsiteX141" fmla="*/ 526858 w 4657968"/>
                <a:gd name="connsiteY141" fmla="*/ 875429 h 3648020"/>
                <a:gd name="connsiteX142" fmla="*/ 562418 w 4657968"/>
                <a:gd name="connsiteY142" fmla="*/ 941469 h 3648020"/>
                <a:gd name="connsiteX143" fmla="*/ 791018 w 4657968"/>
                <a:gd name="connsiteY143" fmla="*/ 1012589 h 3648020"/>
                <a:gd name="connsiteX144" fmla="*/ 791018 w 4657968"/>
                <a:gd name="connsiteY144" fmla="*/ 961789 h 3648020"/>
                <a:gd name="connsiteX145" fmla="*/ 862138 w 4657968"/>
                <a:gd name="connsiteY145" fmla="*/ 997349 h 3648020"/>
                <a:gd name="connsiteX146" fmla="*/ 1126298 w 4657968"/>
                <a:gd name="connsiteY146" fmla="*/ 910989 h 3648020"/>
                <a:gd name="connsiteX147" fmla="*/ 1202498 w 4657968"/>
                <a:gd name="connsiteY147" fmla="*/ 926229 h 3648020"/>
                <a:gd name="connsiteX148" fmla="*/ 1329498 w 4657968"/>
                <a:gd name="connsiteY148" fmla="*/ 829709 h 3648020"/>
                <a:gd name="connsiteX149" fmla="*/ 1177098 w 4657968"/>
                <a:gd name="connsiteY149" fmla="*/ 687469 h 3648020"/>
                <a:gd name="connsiteX150" fmla="*/ 1273618 w 4657968"/>
                <a:gd name="connsiteY150" fmla="*/ 570629 h 3648020"/>
                <a:gd name="connsiteX151" fmla="*/ 1359978 w 4657968"/>
                <a:gd name="connsiteY151" fmla="*/ 555389 h 3648020"/>
                <a:gd name="connsiteX152" fmla="*/ 1563178 w 4657968"/>
                <a:gd name="connsiteY152" fmla="*/ 408069 h 3648020"/>
                <a:gd name="connsiteX153" fmla="*/ 1631297 w 4657968"/>
                <a:gd name="connsiteY153" fmla="*/ 367596 h 3648020"/>
                <a:gd name="connsiteX154" fmla="*/ 1877887 w 4657968"/>
                <a:gd name="connsiteY154" fmla="*/ 357673 h 3648020"/>
                <a:gd name="connsiteX155" fmla="*/ 2241336 w 4657968"/>
                <a:gd name="connsiteY155" fmla="*/ 187441 h 3648020"/>
                <a:gd name="connsiteX156" fmla="*/ 2316162 w 4657968"/>
                <a:gd name="connsiteY156" fmla="*/ 132571 h 3648020"/>
                <a:gd name="connsiteX157" fmla="*/ 2269037 w 4657968"/>
                <a:gd name="connsiteY157" fmla="*/ 75015 h 3648020"/>
                <a:gd name="connsiteX158" fmla="*/ 2346267 w 4657968"/>
                <a:gd name="connsiteY158" fmla="*/ 28390 h 3648020"/>
                <a:gd name="connsiteX159" fmla="*/ 2436208 w 4657968"/>
                <a:gd name="connsiteY159" fmla="*/ 112491 h 3648020"/>
                <a:gd name="connsiteX160" fmla="*/ 2571120 w 4657968"/>
                <a:gd name="connsiteY160" fmla="*/ 211707 h 3648020"/>
                <a:gd name="connsiteX161" fmla="*/ 2646070 w 4657968"/>
                <a:gd name="connsiteY161" fmla="*/ 202432 h 3648020"/>
                <a:gd name="connsiteX162" fmla="*/ 2751002 w 4657968"/>
                <a:gd name="connsiteY162" fmla="*/ 329848 h 3648020"/>
                <a:gd name="connsiteX163" fmla="*/ 2691041 w 4657968"/>
                <a:gd name="connsiteY163" fmla="*/ 359828 h 3648020"/>
                <a:gd name="connsiteX164" fmla="*/ 2721021 w 4657968"/>
                <a:gd name="connsiteY164" fmla="*/ 374818 h 3648020"/>
                <a:gd name="connsiteX165" fmla="*/ 2638575 w 4657968"/>
                <a:gd name="connsiteY165" fmla="*/ 517225 h 3648020"/>
                <a:gd name="connsiteX166" fmla="*/ 2780982 w 4657968"/>
                <a:gd name="connsiteY166" fmla="*/ 614661 h 3648020"/>
                <a:gd name="connsiteX167" fmla="*/ 2631080 w 4657968"/>
                <a:gd name="connsiteY167" fmla="*/ 734582 h 3648020"/>
                <a:gd name="connsiteX168" fmla="*/ 2728516 w 4657968"/>
                <a:gd name="connsiteY168" fmla="*/ 794543 h 3648020"/>
                <a:gd name="connsiteX169" fmla="*/ 2833447 w 4657968"/>
                <a:gd name="connsiteY169" fmla="*/ 757068 h 3648020"/>
                <a:gd name="connsiteX170" fmla="*/ 2968359 w 4657968"/>
                <a:gd name="connsiteY170" fmla="*/ 757068 h 3648020"/>
                <a:gd name="connsiteX171" fmla="*/ 3095775 w 4657968"/>
                <a:gd name="connsiteY171" fmla="*/ 652137 h 3648020"/>
                <a:gd name="connsiteX172" fmla="*/ 3253172 w 4657968"/>
                <a:gd name="connsiteY172" fmla="*/ 697107 h 3648020"/>
                <a:gd name="connsiteX173" fmla="*/ 3388083 w 4657968"/>
                <a:gd name="connsiteY173" fmla="*/ 592176 h 3648020"/>
                <a:gd name="connsiteX174" fmla="*/ 3283152 w 4657968"/>
                <a:gd name="connsiteY174" fmla="*/ 547205 h 3648020"/>
                <a:gd name="connsiteX175" fmla="*/ 3350608 w 4657968"/>
                <a:gd name="connsiteY175" fmla="*/ 352333 h 3648020"/>
                <a:gd name="connsiteX176" fmla="*/ 3238182 w 4657968"/>
                <a:gd name="connsiteY176" fmla="*/ 232412 h 3648020"/>
                <a:gd name="connsiteX177" fmla="*/ 3163231 w 4657968"/>
                <a:gd name="connsiteY177" fmla="*/ 179946 h 3648020"/>
                <a:gd name="connsiteX178" fmla="*/ 3148241 w 4657968"/>
                <a:gd name="connsiteY178" fmla="*/ 119986 h 3648020"/>
                <a:gd name="connsiteX179" fmla="*/ 3298143 w 4657968"/>
                <a:gd name="connsiteY179" fmla="*/ 127481 h 3648020"/>
                <a:gd name="connsiteX180" fmla="*/ 3380588 w 4657968"/>
                <a:gd name="connsiteY180" fmla="*/ 37540 h 3648020"/>
                <a:gd name="connsiteX181" fmla="*/ 3545480 w 4657968"/>
                <a:gd name="connsiteY181" fmla="*/ 64 h 3648020"/>
                <a:gd name="connsiteX0" fmla="*/ 4567942 w 4657968"/>
                <a:gd name="connsiteY0" fmla="*/ 2037701 h 3648020"/>
                <a:gd name="connsiteX1" fmla="*/ 4542385 w 4657968"/>
                <a:gd name="connsiteY1" fmla="*/ 2055408 h 3648020"/>
                <a:gd name="connsiteX2" fmla="*/ 4542384 w 4657968"/>
                <a:gd name="connsiteY2" fmla="*/ 2055407 h 3648020"/>
                <a:gd name="connsiteX3" fmla="*/ 4567942 w 4657968"/>
                <a:gd name="connsiteY3" fmla="*/ 2037701 h 3648020"/>
                <a:gd name="connsiteX4" fmla="*/ 4657968 w 4657968"/>
                <a:gd name="connsiteY4" fmla="*/ 1736696 h 3648020"/>
                <a:gd name="connsiteX5" fmla="*/ 4634191 w 4657968"/>
                <a:gd name="connsiteY5" fmla="*/ 1751077 h 3648020"/>
                <a:gd name="connsiteX6" fmla="*/ 4604104 w 4657968"/>
                <a:gd name="connsiteY6" fmla="*/ 1812748 h 3648020"/>
                <a:gd name="connsiteX7" fmla="*/ 4604103 w 4657968"/>
                <a:gd name="connsiteY7" fmla="*/ 1812747 h 3648020"/>
                <a:gd name="connsiteX8" fmla="*/ 4634191 w 4657968"/>
                <a:gd name="connsiteY8" fmla="*/ 1751076 h 3648020"/>
                <a:gd name="connsiteX9" fmla="*/ 4657968 w 4657968"/>
                <a:gd name="connsiteY9" fmla="*/ 1736696 h 3648020"/>
                <a:gd name="connsiteX10" fmla="*/ 3545480 w 4657968"/>
                <a:gd name="connsiteY10" fmla="*/ 64 h 3648020"/>
                <a:gd name="connsiteX11" fmla="*/ 3635421 w 4657968"/>
                <a:gd name="connsiteY11" fmla="*/ 45035 h 3648020"/>
                <a:gd name="connsiteX12" fmla="*/ 3650411 w 4657968"/>
                <a:gd name="connsiteY12" fmla="*/ 217422 h 3648020"/>
                <a:gd name="connsiteX13" fmla="*/ 3845283 w 4657968"/>
                <a:gd name="connsiteY13" fmla="*/ 254897 h 3648020"/>
                <a:gd name="connsiteX14" fmla="*/ 3980195 w 4657968"/>
                <a:gd name="connsiteY14" fmla="*/ 194937 h 3648020"/>
                <a:gd name="connsiteX15" fmla="*/ 4077631 w 4657968"/>
                <a:gd name="connsiteY15" fmla="*/ 67520 h 3648020"/>
                <a:gd name="connsiteX16" fmla="*/ 4107611 w 4657968"/>
                <a:gd name="connsiteY16" fmla="*/ 247402 h 3648020"/>
                <a:gd name="connsiteX17" fmla="*/ 3920234 w 4657968"/>
                <a:gd name="connsiteY17" fmla="*/ 427284 h 3648020"/>
                <a:gd name="connsiteX18" fmla="*/ 4032661 w 4657968"/>
                <a:gd name="connsiteY18" fmla="*/ 524720 h 3648020"/>
                <a:gd name="connsiteX19" fmla="*/ 3995185 w 4657968"/>
                <a:gd name="connsiteY19" fmla="*/ 622156 h 3648020"/>
                <a:gd name="connsiteX20" fmla="*/ 3950215 w 4657968"/>
                <a:gd name="connsiteY20" fmla="*/ 622156 h 3648020"/>
                <a:gd name="connsiteX21" fmla="*/ 3965205 w 4657968"/>
                <a:gd name="connsiteY21" fmla="*/ 697107 h 3648020"/>
                <a:gd name="connsiteX22" fmla="*/ 4130097 w 4657968"/>
                <a:gd name="connsiteY22" fmla="*/ 727087 h 3648020"/>
                <a:gd name="connsiteX23" fmla="*/ 4115106 w 4657968"/>
                <a:gd name="connsiteY23" fmla="*/ 787048 h 3648020"/>
                <a:gd name="connsiteX24" fmla="*/ 4167572 w 4657968"/>
                <a:gd name="connsiteY24" fmla="*/ 839514 h 3648020"/>
                <a:gd name="connsiteX25" fmla="*/ 4137592 w 4657968"/>
                <a:gd name="connsiteY25" fmla="*/ 1019396 h 3648020"/>
                <a:gd name="connsiteX26" fmla="*/ 4250018 w 4657968"/>
                <a:gd name="connsiteY26" fmla="*/ 1019396 h 3648020"/>
                <a:gd name="connsiteX27" fmla="*/ 4272503 w 4657968"/>
                <a:gd name="connsiteY27" fmla="*/ 1079356 h 3648020"/>
                <a:gd name="connsiteX28" fmla="*/ 4339959 w 4657968"/>
                <a:gd name="connsiteY28" fmla="*/ 1154307 h 3648020"/>
                <a:gd name="connsiteX29" fmla="*/ 4302483 w 4657968"/>
                <a:gd name="connsiteY29" fmla="*/ 1221763 h 3648020"/>
                <a:gd name="connsiteX30" fmla="*/ 4467375 w 4657968"/>
                <a:gd name="connsiteY30" fmla="*/ 1221763 h 3648020"/>
                <a:gd name="connsiteX31" fmla="*/ 4414910 w 4657968"/>
                <a:gd name="connsiteY31" fmla="*/ 1251743 h 3648020"/>
                <a:gd name="connsiteX32" fmla="*/ 4452385 w 4657968"/>
                <a:gd name="connsiteY32" fmla="*/ 1319199 h 3648020"/>
                <a:gd name="connsiteX33" fmla="*/ 4362444 w 4657968"/>
                <a:gd name="connsiteY33" fmla="*/ 1409140 h 3648020"/>
                <a:gd name="connsiteX34" fmla="*/ 4354949 w 4657968"/>
                <a:gd name="connsiteY34" fmla="*/ 1551546 h 3648020"/>
                <a:gd name="connsiteX35" fmla="*/ 4358371 w 4657968"/>
                <a:gd name="connsiteY35" fmla="*/ 1586062 h 3648020"/>
                <a:gd name="connsiteX36" fmla="*/ 4286247 w 4657968"/>
                <a:gd name="connsiteY36" fmla="*/ 1615668 h 3648020"/>
                <a:gd name="connsiteX37" fmla="*/ 4327996 w 4657968"/>
                <a:gd name="connsiteY37" fmla="*/ 1674698 h 3648020"/>
                <a:gd name="connsiteX38" fmla="*/ 4239186 w 4657968"/>
                <a:gd name="connsiteY38" fmla="*/ 1799340 h 3648020"/>
                <a:gd name="connsiteX39" fmla="*/ 4165982 w 4657968"/>
                <a:gd name="connsiteY39" fmla="*/ 1824853 h 3648020"/>
                <a:gd name="connsiteX40" fmla="*/ 4131177 w 4657968"/>
                <a:gd name="connsiteY40" fmla="*/ 1879109 h 3648020"/>
                <a:gd name="connsiteX41" fmla="*/ 4047855 w 4657968"/>
                <a:gd name="connsiteY41" fmla="*/ 1909274 h 3648020"/>
                <a:gd name="connsiteX42" fmla="*/ 3968391 w 4657968"/>
                <a:gd name="connsiteY42" fmla="*/ 1900560 h 3648020"/>
                <a:gd name="connsiteX43" fmla="*/ 3944475 w 4657968"/>
                <a:gd name="connsiteY43" fmla="*/ 1800010 h 3648020"/>
                <a:gd name="connsiteX44" fmla="*/ 3824122 w 4657968"/>
                <a:gd name="connsiteY44" fmla="*/ 1790625 h 3648020"/>
                <a:gd name="connsiteX45" fmla="*/ 3726142 w 4657968"/>
                <a:gd name="connsiteY45" fmla="*/ 1829504 h 3648020"/>
                <a:gd name="connsiteX46" fmla="*/ 3792578 w 4657968"/>
                <a:gd name="connsiteY46" fmla="*/ 1962941 h 3648020"/>
                <a:gd name="connsiteX47" fmla="*/ 3737714 w 4657968"/>
                <a:gd name="connsiteY47" fmla="*/ 1991725 h 3648020"/>
                <a:gd name="connsiteX48" fmla="*/ 3425259 w 4657968"/>
                <a:gd name="connsiteY48" fmla="*/ 2007813 h 3648020"/>
                <a:gd name="connsiteX49" fmla="*/ 3284846 w 4657968"/>
                <a:gd name="connsiteY49" fmla="*/ 2151934 h 3648020"/>
                <a:gd name="connsiteX50" fmla="*/ 3346566 w 4657968"/>
                <a:gd name="connsiteY50" fmla="*/ 2216957 h 3648020"/>
                <a:gd name="connsiteX51" fmla="*/ 3479263 w 4657968"/>
                <a:gd name="connsiteY51" fmla="*/ 2175396 h 3648020"/>
                <a:gd name="connsiteX52" fmla="*/ 3526324 w 4657968"/>
                <a:gd name="connsiteY52" fmla="*/ 2298737 h 3648020"/>
                <a:gd name="connsiteX53" fmla="*/ 3443774 w 4657968"/>
                <a:gd name="connsiteY53" fmla="*/ 2407331 h 3648020"/>
                <a:gd name="connsiteX54" fmla="*/ 3452261 w 4657968"/>
                <a:gd name="connsiteY54" fmla="*/ 2465650 h 3648020"/>
                <a:gd name="connsiteX55" fmla="*/ 3338080 w 4657968"/>
                <a:gd name="connsiteY55" fmla="*/ 2474364 h 3648020"/>
                <a:gd name="connsiteX56" fmla="*/ 3251672 w 4657968"/>
                <a:gd name="connsiteY56" fmla="*/ 2466991 h 3648020"/>
                <a:gd name="connsiteX57" fmla="*/ 3185323 w 4657968"/>
                <a:gd name="connsiteY57" fmla="*/ 2505870 h 3648020"/>
                <a:gd name="connsiteX58" fmla="*/ 3227756 w 4657968"/>
                <a:gd name="connsiteY58" fmla="*/ 2609771 h 3648020"/>
                <a:gd name="connsiteX59" fmla="*/ 3123604 w 4657968"/>
                <a:gd name="connsiteY59" fmla="*/ 2710322 h 3648020"/>
                <a:gd name="connsiteX60" fmla="*/ 3118975 w 4657968"/>
                <a:gd name="connsiteY60" fmla="*/ 2776684 h 3648020"/>
                <a:gd name="connsiteX61" fmla="*/ 2990907 w 4657968"/>
                <a:gd name="connsiteY61" fmla="*/ 2876564 h 3648020"/>
                <a:gd name="connsiteX62" fmla="*/ 2872097 w 4657968"/>
                <a:gd name="connsiteY62" fmla="*/ 2840366 h 3648020"/>
                <a:gd name="connsiteX63" fmla="*/ 2685395 w 4657968"/>
                <a:gd name="connsiteY63" fmla="*/ 2977784 h 3648020"/>
                <a:gd name="connsiteX64" fmla="*/ 2703911 w 4657968"/>
                <a:gd name="connsiteY64" fmla="*/ 3058894 h 3648020"/>
                <a:gd name="connsiteX65" fmla="*/ 2663793 w 4657968"/>
                <a:gd name="connsiteY65" fmla="*/ 3163466 h 3648020"/>
                <a:gd name="connsiteX66" fmla="*/ 2665718 w 4657968"/>
                <a:gd name="connsiteY66" fmla="*/ 3253051 h 3648020"/>
                <a:gd name="connsiteX67" fmla="*/ 2657731 w 4657968"/>
                <a:gd name="connsiteY67" fmla="*/ 3170378 h 3648020"/>
                <a:gd name="connsiteX68" fmla="*/ 2566243 w 4657968"/>
                <a:gd name="connsiteY68" fmla="*/ 3149651 h 3648020"/>
                <a:gd name="connsiteX69" fmla="*/ 2522371 w 4657968"/>
                <a:gd name="connsiteY69" fmla="*/ 3058517 h 3648020"/>
                <a:gd name="connsiteX70" fmla="*/ 2479046 w 4657968"/>
                <a:gd name="connsiteY70" fmla="*/ 2980480 h 3648020"/>
                <a:gd name="connsiteX71" fmla="*/ 2490604 w 4657968"/>
                <a:gd name="connsiteY71" fmla="*/ 2868727 h 3648020"/>
                <a:gd name="connsiteX72" fmla="*/ 2328797 w 4657968"/>
                <a:gd name="connsiteY72" fmla="*/ 2783794 h 3648020"/>
                <a:gd name="connsiteX73" fmla="*/ 2341843 w 4657968"/>
                <a:gd name="connsiteY73" fmla="*/ 2710229 h 3648020"/>
                <a:gd name="connsiteX74" fmla="*/ 2267706 w 4657968"/>
                <a:gd name="connsiteY74" fmla="*/ 2703332 h 3648020"/>
                <a:gd name="connsiteX75" fmla="*/ 2223350 w 4657968"/>
                <a:gd name="connsiteY75" fmla="*/ 2726475 h 3648020"/>
                <a:gd name="connsiteX76" fmla="*/ 2228080 w 4657968"/>
                <a:gd name="connsiteY76" fmla="*/ 2843396 h 3648020"/>
                <a:gd name="connsiteX77" fmla="*/ 2095993 w 4657968"/>
                <a:gd name="connsiteY77" fmla="*/ 2895548 h 3648020"/>
                <a:gd name="connsiteX78" fmla="*/ 2083453 w 4657968"/>
                <a:gd name="connsiteY78" fmla="*/ 2985791 h 3648020"/>
                <a:gd name="connsiteX79" fmla="*/ 1841725 w 4657968"/>
                <a:gd name="connsiteY79" fmla="*/ 3054983 h 3648020"/>
                <a:gd name="connsiteX80" fmla="*/ 1748480 w 4657968"/>
                <a:gd name="connsiteY80" fmla="*/ 3046836 h 3648020"/>
                <a:gd name="connsiteX81" fmla="*/ 1711288 w 4657968"/>
                <a:gd name="connsiteY81" fmla="*/ 3154816 h 3648020"/>
                <a:gd name="connsiteX82" fmla="*/ 1567643 w 4657968"/>
                <a:gd name="connsiteY82" fmla="*/ 3202497 h 3648020"/>
                <a:gd name="connsiteX83" fmla="*/ 1536273 w 4657968"/>
                <a:gd name="connsiteY83" fmla="*/ 3150345 h 3648020"/>
                <a:gd name="connsiteX84" fmla="*/ 1455369 w 4657968"/>
                <a:gd name="connsiteY84" fmla="*/ 3214418 h 3648020"/>
                <a:gd name="connsiteX85" fmla="*/ 1324933 w 4657968"/>
                <a:gd name="connsiteY85" fmla="*/ 3220378 h 3648020"/>
                <a:gd name="connsiteX86" fmla="*/ 1247332 w 4657968"/>
                <a:gd name="connsiteY86" fmla="*/ 3276999 h 3648020"/>
                <a:gd name="connsiteX87" fmla="*/ 1166253 w 4657968"/>
                <a:gd name="connsiteY87" fmla="*/ 3295100 h 3648020"/>
                <a:gd name="connsiteX88" fmla="*/ 1105337 w 4657968"/>
                <a:gd name="connsiteY88" fmla="*/ 3446865 h 3648020"/>
                <a:gd name="connsiteX89" fmla="*/ 1002970 w 4657968"/>
                <a:gd name="connsiteY89" fmla="*/ 3405143 h 3648020"/>
                <a:gd name="connsiteX90" fmla="*/ 956739 w 4657968"/>
                <a:gd name="connsiteY90" fmla="*/ 3476665 h 3648020"/>
                <a:gd name="connsiteX91" fmla="*/ 978204 w 4657968"/>
                <a:gd name="connsiteY91" fmla="*/ 3615239 h 3648020"/>
                <a:gd name="connsiteX92" fmla="*/ 869232 w 4657968"/>
                <a:gd name="connsiteY92" fmla="*/ 3648020 h 3648020"/>
                <a:gd name="connsiteX93" fmla="*/ 837861 w 4657968"/>
                <a:gd name="connsiteY93" fmla="*/ 3595869 h 3648020"/>
                <a:gd name="connsiteX94" fmla="*/ 776771 w 4657968"/>
                <a:gd name="connsiteY94" fmla="*/ 3609279 h 3648020"/>
                <a:gd name="connsiteX95" fmla="*/ 755291 w 4657968"/>
                <a:gd name="connsiteY95" fmla="*/ 3558263 h 3648020"/>
                <a:gd name="connsiteX96" fmla="*/ 572035 w 4657968"/>
                <a:gd name="connsiteY96" fmla="*/ 3613749 h 3648020"/>
                <a:gd name="connsiteX97" fmla="*/ 505991 w 4657968"/>
                <a:gd name="connsiteY97" fmla="*/ 3534777 h 3648020"/>
                <a:gd name="connsiteX98" fmla="*/ 491544 w 4657968"/>
                <a:gd name="connsiteY98" fmla="*/ 3629186 h 3648020"/>
                <a:gd name="connsiteX99" fmla="*/ 491298 w 4657968"/>
                <a:gd name="connsiteY99" fmla="*/ 3628789 h 3648020"/>
                <a:gd name="connsiteX100" fmla="*/ 491298 w 4657968"/>
                <a:gd name="connsiteY100" fmla="*/ 3593229 h 3648020"/>
                <a:gd name="connsiteX101" fmla="*/ 470978 w 4657968"/>
                <a:gd name="connsiteY101" fmla="*/ 3517029 h 3648020"/>
                <a:gd name="connsiteX102" fmla="*/ 491298 w 4657968"/>
                <a:gd name="connsiteY102" fmla="*/ 3430669 h 3648020"/>
                <a:gd name="connsiteX103" fmla="*/ 481138 w 4657968"/>
                <a:gd name="connsiteY103" fmla="*/ 3344309 h 3648020"/>
                <a:gd name="connsiteX104" fmla="*/ 318578 w 4657968"/>
                <a:gd name="connsiteY104" fmla="*/ 3318909 h 3648020"/>
                <a:gd name="connsiteX105" fmla="*/ 288098 w 4657968"/>
                <a:gd name="connsiteY105" fmla="*/ 3222389 h 3648020"/>
                <a:gd name="connsiteX106" fmla="*/ 399858 w 4657968"/>
                <a:gd name="connsiteY106" fmla="*/ 3110629 h 3648020"/>
                <a:gd name="connsiteX107" fmla="*/ 293178 w 4657968"/>
                <a:gd name="connsiteY107" fmla="*/ 3080149 h 3648020"/>
                <a:gd name="connsiteX108" fmla="*/ 237298 w 4657968"/>
                <a:gd name="connsiteY108" fmla="*/ 2953149 h 3648020"/>
                <a:gd name="connsiteX109" fmla="*/ 135698 w 4657968"/>
                <a:gd name="connsiteY109" fmla="*/ 2846469 h 3648020"/>
                <a:gd name="connsiteX110" fmla="*/ 115378 w 4657968"/>
                <a:gd name="connsiteY110" fmla="*/ 2770269 h 3648020"/>
                <a:gd name="connsiteX111" fmla="*/ 140778 w 4657968"/>
                <a:gd name="connsiteY111" fmla="*/ 2714389 h 3648020"/>
                <a:gd name="connsiteX112" fmla="*/ 216978 w 4657968"/>
                <a:gd name="connsiteY112" fmla="*/ 2699149 h 3648020"/>
                <a:gd name="connsiteX113" fmla="*/ 237298 w 4657968"/>
                <a:gd name="connsiteY113" fmla="*/ 2577229 h 3648020"/>
                <a:gd name="connsiteX114" fmla="*/ 181418 w 4657968"/>
                <a:gd name="connsiteY114" fmla="*/ 2506109 h 3648020"/>
                <a:gd name="connsiteX115" fmla="*/ 181418 w 4657968"/>
                <a:gd name="connsiteY115" fmla="*/ 2460389 h 3648020"/>
                <a:gd name="connsiteX116" fmla="*/ 23938 w 4657968"/>
                <a:gd name="connsiteY116" fmla="*/ 2455309 h 3648020"/>
                <a:gd name="connsiteX117" fmla="*/ 3618 w 4657968"/>
                <a:gd name="connsiteY117" fmla="*/ 2343549 h 3648020"/>
                <a:gd name="connsiteX118" fmla="*/ 54418 w 4657968"/>
                <a:gd name="connsiteY118" fmla="*/ 2307989 h 3648020"/>
                <a:gd name="connsiteX119" fmla="*/ 110298 w 4657968"/>
                <a:gd name="connsiteY119" fmla="*/ 2363869 h 3648020"/>
                <a:gd name="connsiteX120" fmla="*/ 216978 w 4657968"/>
                <a:gd name="connsiteY120" fmla="*/ 2262269 h 3648020"/>
                <a:gd name="connsiteX121" fmla="*/ 379538 w 4657968"/>
                <a:gd name="connsiteY121" fmla="*/ 2170829 h 3648020"/>
                <a:gd name="connsiteX122" fmla="*/ 379538 w 4657968"/>
                <a:gd name="connsiteY122" fmla="*/ 2125109 h 3648020"/>
                <a:gd name="connsiteX123" fmla="*/ 376363 w 4657968"/>
                <a:gd name="connsiteY123" fmla="*/ 2124474 h 3648020"/>
                <a:gd name="connsiteX124" fmla="*/ 364298 w 4657968"/>
                <a:gd name="connsiteY124" fmla="*/ 2130189 h 3648020"/>
                <a:gd name="connsiteX125" fmla="*/ 293178 w 4657968"/>
                <a:gd name="connsiteY125" fmla="*/ 2135269 h 3648020"/>
                <a:gd name="connsiteX126" fmla="*/ 283018 w 4657968"/>
                <a:gd name="connsiteY126" fmla="*/ 2094629 h 3648020"/>
                <a:gd name="connsiteX127" fmla="*/ 298258 w 4657968"/>
                <a:gd name="connsiteY127" fmla="*/ 2043829 h 3648020"/>
                <a:gd name="connsiteX128" fmla="*/ 481138 w 4657968"/>
                <a:gd name="connsiteY128" fmla="*/ 1789829 h 3648020"/>
                <a:gd name="connsiteX129" fmla="*/ 470978 w 4657968"/>
                <a:gd name="connsiteY129" fmla="*/ 1733949 h 3648020"/>
                <a:gd name="connsiteX130" fmla="*/ 501458 w 4657968"/>
                <a:gd name="connsiteY130" fmla="*/ 1581549 h 3648020"/>
                <a:gd name="connsiteX131" fmla="*/ 394778 w 4657968"/>
                <a:gd name="connsiteY131" fmla="*/ 1408829 h 3648020"/>
                <a:gd name="connsiteX132" fmla="*/ 435418 w 4657968"/>
                <a:gd name="connsiteY132" fmla="*/ 1302149 h 3648020"/>
                <a:gd name="connsiteX133" fmla="*/ 343978 w 4657968"/>
                <a:gd name="connsiteY133" fmla="*/ 1266589 h 3648020"/>
                <a:gd name="connsiteX134" fmla="*/ 323658 w 4657968"/>
                <a:gd name="connsiteY134" fmla="*/ 1185309 h 3648020"/>
                <a:gd name="connsiteX135" fmla="*/ 242378 w 4657968"/>
                <a:gd name="connsiteY135" fmla="*/ 1134509 h 3648020"/>
                <a:gd name="connsiteX136" fmla="*/ 277938 w 4657968"/>
                <a:gd name="connsiteY136" fmla="*/ 1078629 h 3648020"/>
                <a:gd name="connsiteX137" fmla="*/ 247458 w 4657968"/>
                <a:gd name="connsiteY137" fmla="*/ 997349 h 3648020"/>
                <a:gd name="connsiteX138" fmla="*/ 389698 w 4657968"/>
                <a:gd name="connsiteY138" fmla="*/ 946549 h 3648020"/>
                <a:gd name="connsiteX139" fmla="*/ 501458 w 4657968"/>
                <a:gd name="connsiteY139" fmla="*/ 987189 h 3648020"/>
                <a:gd name="connsiteX140" fmla="*/ 460818 w 4657968"/>
                <a:gd name="connsiteY140" fmla="*/ 890669 h 3648020"/>
                <a:gd name="connsiteX141" fmla="*/ 526858 w 4657968"/>
                <a:gd name="connsiteY141" fmla="*/ 875429 h 3648020"/>
                <a:gd name="connsiteX142" fmla="*/ 562418 w 4657968"/>
                <a:gd name="connsiteY142" fmla="*/ 941469 h 3648020"/>
                <a:gd name="connsiteX143" fmla="*/ 791018 w 4657968"/>
                <a:gd name="connsiteY143" fmla="*/ 1012589 h 3648020"/>
                <a:gd name="connsiteX144" fmla="*/ 791018 w 4657968"/>
                <a:gd name="connsiteY144" fmla="*/ 961789 h 3648020"/>
                <a:gd name="connsiteX145" fmla="*/ 862138 w 4657968"/>
                <a:gd name="connsiteY145" fmla="*/ 997349 h 3648020"/>
                <a:gd name="connsiteX146" fmla="*/ 1126298 w 4657968"/>
                <a:gd name="connsiteY146" fmla="*/ 910989 h 3648020"/>
                <a:gd name="connsiteX147" fmla="*/ 1202498 w 4657968"/>
                <a:gd name="connsiteY147" fmla="*/ 926229 h 3648020"/>
                <a:gd name="connsiteX148" fmla="*/ 1329498 w 4657968"/>
                <a:gd name="connsiteY148" fmla="*/ 829709 h 3648020"/>
                <a:gd name="connsiteX149" fmla="*/ 1177098 w 4657968"/>
                <a:gd name="connsiteY149" fmla="*/ 687469 h 3648020"/>
                <a:gd name="connsiteX150" fmla="*/ 1273618 w 4657968"/>
                <a:gd name="connsiteY150" fmla="*/ 570629 h 3648020"/>
                <a:gd name="connsiteX151" fmla="*/ 1359978 w 4657968"/>
                <a:gd name="connsiteY151" fmla="*/ 555389 h 3648020"/>
                <a:gd name="connsiteX152" fmla="*/ 1563178 w 4657968"/>
                <a:gd name="connsiteY152" fmla="*/ 408069 h 3648020"/>
                <a:gd name="connsiteX153" fmla="*/ 1631297 w 4657968"/>
                <a:gd name="connsiteY153" fmla="*/ 367596 h 3648020"/>
                <a:gd name="connsiteX154" fmla="*/ 1877887 w 4657968"/>
                <a:gd name="connsiteY154" fmla="*/ 357673 h 3648020"/>
                <a:gd name="connsiteX155" fmla="*/ 2241336 w 4657968"/>
                <a:gd name="connsiteY155" fmla="*/ 187441 h 3648020"/>
                <a:gd name="connsiteX156" fmla="*/ 2316162 w 4657968"/>
                <a:gd name="connsiteY156" fmla="*/ 132571 h 3648020"/>
                <a:gd name="connsiteX157" fmla="*/ 2269037 w 4657968"/>
                <a:gd name="connsiteY157" fmla="*/ 75015 h 3648020"/>
                <a:gd name="connsiteX158" fmla="*/ 2346267 w 4657968"/>
                <a:gd name="connsiteY158" fmla="*/ 28390 h 3648020"/>
                <a:gd name="connsiteX159" fmla="*/ 2436208 w 4657968"/>
                <a:gd name="connsiteY159" fmla="*/ 112491 h 3648020"/>
                <a:gd name="connsiteX160" fmla="*/ 2571120 w 4657968"/>
                <a:gd name="connsiteY160" fmla="*/ 211707 h 3648020"/>
                <a:gd name="connsiteX161" fmla="*/ 2646070 w 4657968"/>
                <a:gd name="connsiteY161" fmla="*/ 202432 h 3648020"/>
                <a:gd name="connsiteX162" fmla="*/ 2751002 w 4657968"/>
                <a:gd name="connsiteY162" fmla="*/ 329848 h 3648020"/>
                <a:gd name="connsiteX163" fmla="*/ 2691041 w 4657968"/>
                <a:gd name="connsiteY163" fmla="*/ 359828 h 3648020"/>
                <a:gd name="connsiteX164" fmla="*/ 2721021 w 4657968"/>
                <a:gd name="connsiteY164" fmla="*/ 374818 h 3648020"/>
                <a:gd name="connsiteX165" fmla="*/ 2638575 w 4657968"/>
                <a:gd name="connsiteY165" fmla="*/ 517225 h 3648020"/>
                <a:gd name="connsiteX166" fmla="*/ 2780982 w 4657968"/>
                <a:gd name="connsiteY166" fmla="*/ 614661 h 3648020"/>
                <a:gd name="connsiteX167" fmla="*/ 2631080 w 4657968"/>
                <a:gd name="connsiteY167" fmla="*/ 734582 h 3648020"/>
                <a:gd name="connsiteX168" fmla="*/ 2728516 w 4657968"/>
                <a:gd name="connsiteY168" fmla="*/ 794543 h 3648020"/>
                <a:gd name="connsiteX169" fmla="*/ 2833447 w 4657968"/>
                <a:gd name="connsiteY169" fmla="*/ 757068 h 3648020"/>
                <a:gd name="connsiteX170" fmla="*/ 2968359 w 4657968"/>
                <a:gd name="connsiteY170" fmla="*/ 757068 h 3648020"/>
                <a:gd name="connsiteX171" fmla="*/ 3095775 w 4657968"/>
                <a:gd name="connsiteY171" fmla="*/ 652137 h 3648020"/>
                <a:gd name="connsiteX172" fmla="*/ 3253172 w 4657968"/>
                <a:gd name="connsiteY172" fmla="*/ 697107 h 3648020"/>
                <a:gd name="connsiteX173" fmla="*/ 3388083 w 4657968"/>
                <a:gd name="connsiteY173" fmla="*/ 592176 h 3648020"/>
                <a:gd name="connsiteX174" fmla="*/ 3283152 w 4657968"/>
                <a:gd name="connsiteY174" fmla="*/ 547205 h 3648020"/>
                <a:gd name="connsiteX175" fmla="*/ 3350608 w 4657968"/>
                <a:gd name="connsiteY175" fmla="*/ 352333 h 3648020"/>
                <a:gd name="connsiteX176" fmla="*/ 3238182 w 4657968"/>
                <a:gd name="connsiteY176" fmla="*/ 232412 h 3648020"/>
                <a:gd name="connsiteX177" fmla="*/ 3163231 w 4657968"/>
                <a:gd name="connsiteY177" fmla="*/ 179946 h 3648020"/>
                <a:gd name="connsiteX178" fmla="*/ 3148241 w 4657968"/>
                <a:gd name="connsiteY178" fmla="*/ 119986 h 3648020"/>
                <a:gd name="connsiteX179" fmla="*/ 3298143 w 4657968"/>
                <a:gd name="connsiteY179" fmla="*/ 127481 h 3648020"/>
                <a:gd name="connsiteX180" fmla="*/ 3380588 w 4657968"/>
                <a:gd name="connsiteY180" fmla="*/ 37540 h 3648020"/>
                <a:gd name="connsiteX181" fmla="*/ 3545480 w 4657968"/>
                <a:gd name="connsiteY181" fmla="*/ 64 h 3648020"/>
                <a:gd name="connsiteX0" fmla="*/ 4567942 w 4657968"/>
                <a:gd name="connsiteY0" fmla="*/ 2037701 h 3648020"/>
                <a:gd name="connsiteX1" fmla="*/ 4542385 w 4657968"/>
                <a:gd name="connsiteY1" fmla="*/ 2055408 h 3648020"/>
                <a:gd name="connsiteX2" fmla="*/ 4542384 w 4657968"/>
                <a:gd name="connsiteY2" fmla="*/ 2055407 h 3648020"/>
                <a:gd name="connsiteX3" fmla="*/ 4567942 w 4657968"/>
                <a:gd name="connsiteY3" fmla="*/ 2037701 h 3648020"/>
                <a:gd name="connsiteX4" fmla="*/ 4657968 w 4657968"/>
                <a:gd name="connsiteY4" fmla="*/ 1736696 h 3648020"/>
                <a:gd name="connsiteX5" fmla="*/ 4634191 w 4657968"/>
                <a:gd name="connsiteY5" fmla="*/ 1751077 h 3648020"/>
                <a:gd name="connsiteX6" fmla="*/ 4604104 w 4657968"/>
                <a:gd name="connsiteY6" fmla="*/ 1812748 h 3648020"/>
                <a:gd name="connsiteX7" fmla="*/ 4604103 w 4657968"/>
                <a:gd name="connsiteY7" fmla="*/ 1812747 h 3648020"/>
                <a:gd name="connsiteX8" fmla="*/ 4634191 w 4657968"/>
                <a:gd name="connsiteY8" fmla="*/ 1751076 h 3648020"/>
                <a:gd name="connsiteX9" fmla="*/ 4657968 w 4657968"/>
                <a:gd name="connsiteY9" fmla="*/ 1736696 h 3648020"/>
                <a:gd name="connsiteX10" fmla="*/ 3545480 w 4657968"/>
                <a:gd name="connsiteY10" fmla="*/ 64 h 3648020"/>
                <a:gd name="connsiteX11" fmla="*/ 3635421 w 4657968"/>
                <a:gd name="connsiteY11" fmla="*/ 45035 h 3648020"/>
                <a:gd name="connsiteX12" fmla="*/ 3650411 w 4657968"/>
                <a:gd name="connsiteY12" fmla="*/ 217422 h 3648020"/>
                <a:gd name="connsiteX13" fmla="*/ 3845283 w 4657968"/>
                <a:gd name="connsiteY13" fmla="*/ 254897 h 3648020"/>
                <a:gd name="connsiteX14" fmla="*/ 3980195 w 4657968"/>
                <a:gd name="connsiteY14" fmla="*/ 194937 h 3648020"/>
                <a:gd name="connsiteX15" fmla="*/ 4077631 w 4657968"/>
                <a:gd name="connsiteY15" fmla="*/ 67520 h 3648020"/>
                <a:gd name="connsiteX16" fmla="*/ 4107611 w 4657968"/>
                <a:gd name="connsiteY16" fmla="*/ 247402 h 3648020"/>
                <a:gd name="connsiteX17" fmla="*/ 3920234 w 4657968"/>
                <a:gd name="connsiteY17" fmla="*/ 427284 h 3648020"/>
                <a:gd name="connsiteX18" fmla="*/ 4032661 w 4657968"/>
                <a:gd name="connsiteY18" fmla="*/ 524720 h 3648020"/>
                <a:gd name="connsiteX19" fmla="*/ 3995185 w 4657968"/>
                <a:gd name="connsiteY19" fmla="*/ 622156 h 3648020"/>
                <a:gd name="connsiteX20" fmla="*/ 3950215 w 4657968"/>
                <a:gd name="connsiteY20" fmla="*/ 622156 h 3648020"/>
                <a:gd name="connsiteX21" fmla="*/ 3965205 w 4657968"/>
                <a:gd name="connsiteY21" fmla="*/ 697107 h 3648020"/>
                <a:gd name="connsiteX22" fmla="*/ 4130097 w 4657968"/>
                <a:gd name="connsiteY22" fmla="*/ 727087 h 3648020"/>
                <a:gd name="connsiteX23" fmla="*/ 4115106 w 4657968"/>
                <a:gd name="connsiteY23" fmla="*/ 787048 h 3648020"/>
                <a:gd name="connsiteX24" fmla="*/ 4167572 w 4657968"/>
                <a:gd name="connsiteY24" fmla="*/ 839514 h 3648020"/>
                <a:gd name="connsiteX25" fmla="*/ 4137592 w 4657968"/>
                <a:gd name="connsiteY25" fmla="*/ 1019396 h 3648020"/>
                <a:gd name="connsiteX26" fmla="*/ 4250018 w 4657968"/>
                <a:gd name="connsiteY26" fmla="*/ 1019396 h 3648020"/>
                <a:gd name="connsiteX27" fmla="*/ 4272503 w 4657968"/>
                <a:gd name="connsiteY27" fmla="*/ 1079356 h 3648020"/>
                <a:gd name="connsiteX28" fmla="*/ 4339959 w 4657968"/>
                <a:gd name="connsiteY28" fmla="*/ 1154307 h 3648020"/>
                <a:gd name="connsiteX29" fmla="*/ 4302483 w 4657968"/>
                <a:gd name="connsiteY29" fmla="*/ 1221763 h 3648020"/>
                <a:gd name="connsiteX30" fmla="*/ 4467375 w 4657968"/>
                <a:gd name="connsiteY30" fmla="*/ 1221763 h 3648020"/>
                <a:gd name="connsiteX31" fmla="*/ 4414910 w 4657968"/>
                <a:gd name="connsiteY31" fmla="*/ 1251743 h 3648020"/>
                <a:gd name="connsiteX32" fmla="*/ 4452385 w 4657968"/>
                <a:gd name="connsiteY32" fmla="*/ 1319199 h 3648020"/>
                <a:gd name="connsiteX33" fmla="*/ 4362444 w 4657968"/>
                <a:gd name="connsiteY33" fmla="*/ 1409140 h 3648020"/>
                <a:gd name="connsiteX34" fmla="*/ 4354949 w 4657968"/>
                <a:gd name="connsiteY34" fmla="*/ 1551546 h 3648020"/>
                <a:gd name="connsiteX35" fmla="*/ 4358371 w 4657968"/>
                <a:gd name="connsiteY35" fmla="*/ 1586062 h 3648020"/>
                <a:gd name="connsiteX36" fmla="*/ 4286247 w 4657968"/>
                <a:gd name="connsiteY36" fmla="*/ 1615668 h 3648020"/>
                <a:gd name="connsiteX37" fmla="*/ 4327996 w 4657968"/>
                <a:gd name="connsiteY37" fmla="*/ 1674698 h 3648020"/>
                <a:gd name="connsiteX38" fmla="*/ 4239186 w 4657968"/>
                <a:gd name="connsiteY38" fmla="*/ 1799340 h 3648020"/>
                <a:gd name="connsiteX39" fmla="*/ 4165982 w 4657968"/>
                <a:gd name="connsiteY39" fmla="*/ 1824853 h 3648020"/>
                <a:gd name="connsiteX40" fmla="*/ 4131177 w 4657968"/>
                <a:gd name="connsiteY40" fmla="*/ 1879109 h 3648020"/>
                <a:gd name="connsiteX41" fmla="*/ 4047855 w 4657968"/>
                <a:gd name="connsiteY41" fmla="*/ 1909274 h 3648020"/>
                <a:gd name="connsiteX42" fmla="*/ 3968391 w 4657968"/>
                <a:gd name="connsiteY42" fmla="*/ 1900560 h 3648020"/>
                <a:gd name="connsiteX43" fmla="*/ 3944475 w 4657968"/>
                <a:gd name="connsiteY43" fmla="*/ 1800010 h 3648020"/>
                <a:gd name="connsiteX44" fmla="*/ 3824122 w 4657968"/>
                <a:gd name="connsiteY44" fmla="*/ 1790625 h 3648020"/>
                <a:gd name="connsiteX45" fmla="*/ 3726142 w 4657968"/>
                <a:gd name="connsiteY45" fmla="*/ 1829504 h 3648020"/>
                <a:gd name="connsiteX46" fmla="*/ 3792578 w 4657968"/>
                <a:gd name="connsiteY46" fmla="*/ 1962941 h 3648020"/>
                <a:gd name="connsiteX47" fmla="*/ 3737714 w 4657968"/>
                <a:gd name="connsiteY47" fmla="*/ 1991725 h 3648020"/>
                <a:gd name="connsiteX48" fmla="*/ 3425259 w 4657968"/>
                <a:gd name="connsiteY48" fmla="*/ 2007813 h 3648020"/>
                <a:gd name="connsiteX49" fmla="*/ 3284846 w 4657968"/>
                <a:gd name="connsiteY49" fmla="*/ 2151934 h 3648020"/>
                <a:gd name="connsiteX50" fmla="*/ 3346566 w 4657968"/>
                <a:gd name="connsiteY50" fmla="*/ 2216957 h 3648020"/>
                <a:gd name="connsiteX51" fmla="*/ 3479263 w 4657968"/>
                <a:gd name="connsiteY51" fmla="*/ 2175396 h 3648020"/>
                <a:gd name="connsiteX52" fmla="*/ 3526324 w 4657968"/>
                <a:gd name="connsiteY52" fmla="*/ 2298737 h 3648020"/>
                <a:gd name="connsiteX53" fmla="*/ 3443774 w 4657968"/>
                <a:gd name="connsiteY53" fmla="*/ 2407331 h 3648020"/>
                <a:gd name="connsiteX54" fmla="*/ 3452261 w 4657968"/>
                <a:gd name="connsiteY54" fmla="*/ 2465650 h 3648020"/>
                <a:gd name="connsiteX55" fmla="*/ 3338080 w 4657968"/>
                <a:gd name="connsiteY55" fmla="*/ 2474364 h 3648020"/>
                <a:gd name="connsiteX56" fmla="*/ 3251672 w 4657968"/>
                <a:gd name="connsiteY56" fmla="*/ 2466991 h 3648020"/>
                <a:gd name="connsiteX57" fmla="*/ 3185323 w 4657968"/>
                <a:gd name="connsiteY57" fmla="*/ 2505870 h 3648020"/>
                <a:gd name="connsiteX58" fmla="*/ 3227756 w 4657968"/>
                <a:gd name="connsiteY58" fmla="*/ 2609771 h 3648020"/>
                <a:gd name="connsiteX59" fmla="*/ 3123604 w 4657968"/>
                <a:gd name="connsiteY59" fmla="*/ 2710322 h 3648020"/>
                <a:gd name="connsiteX60" fmla="*/ 3118975 w 4657968"/>
                <a:gd name="connsiteY60" fmla="*/ 2776684 h 3648020"/>
                <a:gd name="connsiteX61" fmla="*/ 2990907 w 4657968"/>
                <a:gd name="connsiteY61" fmla="*/ 2876564 h 3648020"/>
                <a:gd name="connsiteX62" fmla="*/ 2872097 w 4657968"/>
                <a:gd name="connsiteY62" fmla="*/ 2840366 h 3648020"/>
                <a:gd name="connsiteX63" fmla="*/ 2685395 w 4657968"/>
                <a:gd name="connsiteY63" fmla="*/ 2977784 h 3648020"/>
                <a:gd name="connsiteX64" fmla="*/ 2703911 w 4657968"/>
                <a:gd name="connsiteY64" fmla="*/ 3058894 h 3648020"/>
                <a:gd name="connsiteX65" fmla="*/ 2663793 w 4657968"/>
                <a:gd name="connsiteY65" fmla="*/ 3163466 h 3648020"/>
                <a:gd name="connsiteX66" fmla="*/ 2657731 w 4657968"/>
                <a:gd name="connsiteY66" fmla="*/ 3170378 h 3648020"/>
                <a:gd name="connsiteX67" fmla="*/ 2566243 w 4657968"/>
                <a:gd name="connsiteY67" fmla="*/ 3149651 h 3648020"/>
                <a:gd name="connsiteX68" fmla="*/ 2522371 w 4657968"/>
                <a:gd name="connsiteY68" fmla="*/ 3058517 h 3648020"/>
                <a:gd name="connsiteX69" fmla="*/ 2479046 w 4657968"/>
                <a:gd name="connsiteY69" fmla="*/ 2980480 h 3648020"/>
                <a:gd name="connsiteX70" fmla="*/ 2490604 w 4657968"/>
                <a:gd name="connsiteY70" fmla="*/ 2868727 h 3648020"/>
                <a:gd name="connsiteX71" fmla="*/ 2328797 w 4657968"/>
                <a:gd name="connsiteY71" fmla="*/ 2783794 h 3648020"/>
                <a:gd name="connsiteX72" fmla="*/ 2341843 w 4657968"/>
                <a:gd name="connsiteY72" fmla="*/ 2710229 h 3648020"/>
                <a:gd name="connsiteX73" fmla="*/ 2267706 w 4657968"/>
                <a:gd name="connsiteY73" fmla="*/ 2703332 h 3648020"/>
                <a:gd name="connsiteX74" fmla="*/ 2223350 w 4657968"/>
                <a:gd name="connsiteY74" fmla="*/ 2726475 h 3648020"/>
                <a:gd name="connsiteX75" fmla="*/ 2228080 w 4657968"/>
                <a:gd name="connsiteY75" fmla="*/ 2843396 h 3648020"/>
                <a:gd name="connsiteX76" fmla="*/ 2095993 w 4657968"/>
                <a:gd name="connsiteY76" fmla="*/ 2895548 h 3648020"/>
                <a:gd name="connsiteX77" fmla="*/ 2083453 w 4657968"/>
                <a:gd name="connsiteY77" fmla="*/ 2985791 h 3648020"/>
                <a:gd name="connsiteX78" fmla="*/ 1841725 w 4657968"/>
                <a:gd name="connsiteY78" fmla="*/ 3054983 h 3648020"/>
                <a:gd name="connsiteX79" fmla="*/ 1748480 w 4657968"/>
                <a:gd name="connsiteY79" fmla="*/ 3046836 h 3648020"/>
                <a:gd name="connsiteX80" fmla="*/ 1711288 w 4657968"/>
                <a:gd name="connsiteY80" fmla="*/ 3154816 h 3648020"/>
                <a:gd name="connsiteX81" fmla="*/ 1567643 w 4657968"/>
                <a:gd name="connsiteY81" fmla="*/ 3202497 h 3648020"/>
                <a:gd name="connsiteX82" fmla="*/ 1536273 w 4657968"/>
                <a:gd name="connsiteY82" fmla="*/ 3150345 h 3648020"/>
                <a:gd name="connsiteX83" fmla="*/ 1455369 w 4657968"/>
                <a:gd name="connsiteY83" fmla="*/ 3214418 h 3648020"/>
                <a:gd name="connsiteX84" fmla="*/ 1324933 w 4657968"/>
                <a:gd name="connsiteY84" fmla="*/ 3220378 h 3648020"/>
                <a:gd name="connsiteX85" fmla="*/ 1247332 w 4657968"/>
                <a:gd name="connsiteY85" fmla="*/ 3276999 h 3648020"/>
                <a:gd name="connsiteX86" fmla="*/ 1166253 w 4657968"/>
                <a:gd name="connsiteY86" fmla="*/ 3295100 h 3648020"/>
                <a:gd name="connsiteX87" fmla="*/ 1105337 w 4657968"/>
                <a:gd name="connsiteY87" fmla="*/ 3446865 h 3648020"/>
                <a:gd name="connsiteX88" fmla="*/ 1002970 w 4657968"/>
                <a:gd name="connsiteY88" fmla="*/ 3405143 h 3648020"/>
                <a:gd name="connsiteX89" fmla="*/ 956739 w 4657968"/>
                <a:gd name="connsiteY89" fmla="*/ 3476665 h 3648020"/>
                <a:gd name="connsiteX90" fmla="*/ 978204 w 4657968"/>
                <a:gd name="connsiteY90" fmla="*/ 3615239 h 3648020"/>
                <a:gd name="connsiteX91" fmla="*/ 869232 w 4657968"/>
                <a:gd name="connsiteY91" fmla="*/ 3648020 h 3648020"/>
                <a:gd name="connsiteX92" fmla="*/ 837861 w 4657968"/>
                <a:gd name="connsiteY92" fmla="*/ 3595869 h 3648020"/>
                <a:gd name="connsiteX93" fmla="*/ 776771 w 4657968"/>
                <a:gd name="connsiteY93" fmla="*/ 3609279 h 3648020"/>
                <a:gd name="connsiteX94" fmla="*/ 755291 w 4657968"/>
                <a:gd name="connsiteY94" fmla="*/ 3558263 h 3648020"/>
                <a:gd name="connsiteX95" fmla="*/ 572035 w 4657968"/>
                <a:gd name="connsiteY95" fmla="*/ 3613749 h 3648020"/>
                <a:gd name="connsiteX96" fmla="*/ 505991 w 4657968"/>
                <a:gd name="connsiteY96" fmla="*/ 3534777 h 3648020"/>
                <a:gd name="connsiteX97" fmla="*/ 491544 w 4657968"/>
                <a:gd name="connsiteY97" fmla="*/ 3629186 h 3648020"/>
                <a:gd name="connsiteX98" fmla="*/ 491298 w 4657968"/>
                <a:gd name="connsiteY98" fmla="*/ 3628789 h 3648020"/>
                <a:gd name="connsiteX99" fmla="*/ 491298 w 4657968"/>
                <a:gd name="connsiteY99" fmla="*/ 3593229 h 3648020"/>
                <a:gd name="connsiteX100" fmla="*/ 470978 w 4657968"/>
                <a:gd name="connsiteY100" fmla="*/ 3517029 h 3648020"/>
                <a:gd name="connsiteX101" fmla="*/ 491298 w 4657968"/>
                <a:gd name="connsiteY101" fmla="*/ 3430669 h 3648020"/>
                <a:gd name="connsiteX102" fmla="*/ 481138 w 4657968"/>
                <a:gd name="connsiteY102" fmla="*/ 3344309 h 3648020"/>
                <a:gd name="connsiteX103" fmla="*/ 318578 w 4657968"/>
                <a:gd name="connsiteY103" fmla="*/ 3318909 h 3648020"/>
                <a:gd name="connsiteX104" fmla="*/ 288098 w 4657968"/>
                <a:gd name="connsiteY104" fmla="*/ 3222389 h 3648020"/>
                <a:gd name="connsiteX105" fmla="*/ 399858 w 4657968"/>
                <a:gd name="connsiteY105" fmla="*/ 3110629 h 3648020"/>
                <a:gd name="connsiteX106" fmla="*/ 293178 w 4657968"/>
                <a:gd name="connsiteY106" fmla="*/ 3080149 h 3648020"/>
                <a:gd name="connsiteX107" fmla="*/ 237298 w 4657968"/>
                <a:gd name="connsiteY107" fmla="*/ 2953149 h 3648020"/>
                <a:gd name="connsiteX108" fmla="*/ 135698 w 4657968"/>
                <a:gd name="connsiteY108" fmla="*/ 2846469 h 3648020"/>
                <a:gd name="connsiteX109" fmla="*/ 115378 w 4657968"/>
                <a:gd name="connsiteY109" fmla="*/ 2770269 h 3648020"/>
                <a:gd name="connsiteX110" fmla="*/ 140778 w 4657968"/>
                <a:gd name="connsiteY110" fmla="*/ 2714389 h 3648020"/>
                <a:gd name="connsiteX111" fmla="*/ 216978 w 4657968"/>
                <a:gd name="connsiteY111" fmla="*/ 2699149 h 3648020"/>
                <a:gd name="connsiteX112" fmla="*/ 237298 w 4657968"/>
                <a:gd name="connsiteY112" fmla="*/ 2577229 h 3648020"/>
                <a:gd name="connsiteX113" fmla="*/ 181418 w 4657968"/>
                <a:gd name="connsiteY113" fmla="*/ 2506109 h 3648020"/>
                <a:gd name="connsiteX114" fmla="*/ 181418 w 4657968"/>
                <a:gd name="connsiteY114" fmla="*/ 2460389 h 3648020"/>
                <a:gd name="connsiteX115" fmla="*/ 23938 w 4657968"/>
                <a:gd name="connsiteY115" fmla="*/ 2455309 h 3648020"/>
                <a:gd name="connsiteX116" fmla="*/ 3618 w 4657968"/>
                <a:gd name="connsiteY116" fmla="*/ 2343549 h 3648020"/>
                <a:gd name="connsiteX117" fmla="*/ 54418 w 4657968"/>
                <a:gd name="connsiteY117" fmla="*/ 2307989 h 3648020"/>
                <a:gd name="connsiteX118" fmla="*/ 110298 w 4657968"/>
                <a:gd name="connsiteY118" fmla="*/ 2363869 h 3648020"/>
                <a:gd name="connsiteX119" fmla="*/ 216978 w 4657968"/>
                <a:gd name="connsiteY119" fmla="*/ 2262269 h 3648020"/>
                <a:gd name="connsiteX120" fmla="*/ 379538 w 4657968"/>
                <a:gd name="connsiteY120" fmla="*/ 2170829 h 3648020"/>
                <a:gd name="connsiteX121" fmla="*/ 379538 w 4657968"/>
                <a:gd name="connsiteY121" fmla="*/ 2125109 h 3648020"/>
                <a:gd name="connsiteX122" fmla="*/ 376363 w 4657968"/>
                <a:gd name="connsiteY122" fmla="*/ 2124474 h 3648020"/>
                <a:gd name="connsiteX123" fmla="*/ 364298 w 4657968"/>
                <a:gd name="connsiteY123" fmla="*/ 2130189 h 3648020"/>
                <a:gd name="connsiteX124" fmla="*/ 293178 w 4657968"/>
                <a:gd name="connsiteY124" fmla="*/ 2135269 h 3648020"/>
                <a:gd name="connsiteX125" fmla="*/ 283018 w 4657968"/>
                <a:gd name="connsiteY125" fmla="*/ 2094629 h 3648020"/>
                <a:gd name="connsiteX126" fmla="*/ 298258 w 4657968"/>
                <a:gd name="connsiteY126" fmla="*/ 2043829 h 3648020"/>
                <a:gd name="connsiteX127" fmla="*/ 481138 w 4657968"/>
                <a:gd name="connsiteY127" fmla="*/ 1789829 h 3648020"/>
                <a:gd name="connsiteX128" fmla="*/ 470978 w 4657968"/>
                <a:gd name="connsiteY128" fmla="*/ 1733949 h 3648020"/>
                <a:gd name="connsiteX129" fmla="*/ 501458 w 4657968"/>
                <a:gd name="connsiteY129" fmla="*/ 1581549 h 3648020"/>
                <a:gd name="connsiteX130" fmla="*/ 394778 w 4657968"/>
                <a:gd name="connsiteY130" fmla="*/ 1408829 h 3648020"/>
                <a:gd name="connsiteX131" fmla="*/ 435418 w 4657968"/>
                <a:gd name="connsiteY131" fmla="*/ 1302149 h 3648020"/>
                <a:gd name="connsiteX132" fmla="*/ 343978 w 4657968"/>
                <a:gd name="connsiteY132" fmla="*/ 1266589 h 3648020"/>
                <a:gd name="connsiteX133" fmla="*/ 323658 w 4657968"/>
                <a:gd name="connsiteY133" fmla="*/ 1185309 h 3648020"/>
                <a:gd name="connsiteX134" fmla="*/ 242378 w 4657968"/>
                <a:gd name="connsiteY134" fmla="*/ 1134509 h 3648020"/>
                <a:gd name="connsiteX135" fmla="*/ 277938 w 4657968"/>
                <a:gd name="connsiteY135" fmla="*/ 1078629 h 3648020"/>
                <a:gd name="connsiteX136" fmla="*/ 247458 w 4657968"/>
                <a:gd name="connsiteY136" fmla="*/ 997349 h 3648020"/>
                <a:gd name="connsiteX137" fmla="*/ 389698 w 4657968"/>
                <a:gd name="connsiteY137" fmla="*/ 946549 h 3648020"/>
                <a:gd name="connsiteX138" fmla="*/ 501458 w 4657968"/>
                <a:gd name="connsiteY138" fmla="*/ 987189 h 3648020"/>
                <a:gd name="connsiteX139" fmla="*/ 460818 w 4657968"/>
                <a:gd name="connsiteY139" fmla="*/ 890669 h 3648020"/>
                <a:gd name="connsiteX140" fmla="*/ 526858 w 4657968"/>
                <a:gd name="connsiteY140" fmla="*/ 875429 h 3648020"/>
                <a:gd name="connsiteX141" fmla="*/ 562418 w 4657968"/>
                <a:gd name="connsiteY141" fmla="*/ 941469 h 3648020"/>
                <a:gd name="connsiteX142" fmla="*/ 791018 w 4657968"/>
                <a:gd name="connsiteY142" fmla="*/ 1012589 h 3648020"/>
                <a:gd name="connsiteX143" fmla="*/ 791018 w 4657968"/>
                <a:gd name="connsiteY143" fmla="*/ 961789 h 3648020"/>
                <a:gd name="connsiteX144" fmla="*/ 862138 w 4657968"/>
                <a:gd name="connsiteY144" fmla="*/ 997349 h 3648020"/>
                <a:gd name="connsiteX145" fmla="*/ 1126298 w 4657968"/>
                <a:gd name="connsiteY145" fmla="*/ 910989 h 3648020"/>
                <a:gd name="connsiteX146" fmla="*/ 1202498 w 4657968"/>
                <a:gd name="connsiteY146" fmla="*/ 926229 h 3648020"/>
                <a:gd name="connsiteX147" fmla="*/ 1329498 w 4657968"/>
                <a:gd name="connsiteY147" fmla="*/ 829709 h 3648020"/>
                <a:gd name="connsiteX148" fmla="*/ 1177098 w 4657968"/>
                <a:gd name="connsiteY148" fmla="*/ 687469 h 3648020"/>
                <a:gd name="connsiteX149" fmla="*/ 1273618 w 4657968"/>
                <a:gd name="connsiteY149" fmla="*/ 570629 h 3648020"/>
                <a:gd name="connsiteX150" fmla="*/ 1359978 w 4657968"/>
                <a:gd name="connsiteY150" fmla="*/ 555389 h 3648020"/>
                <a:gd name="connsiteX151" fmla="*/ 1563178 w 4657968"/>
                <a:gd name="connsiteY151" fmla="*/ 408069 h 3648020"/>
                <a:gd name="connsiteX152" fmla="*/ 1631297 w 4657968"/>
                <a:gd name="connsiteY152" fmla="*/ 367596 h 3648020"/>
                <a:gd name="connsiteX153" fmla="*/ 1877887 w 4657968"/>
                <a:gd name="connsiteY153" fmla="*/ 357673 h 3648020"/>
                <a:gd name="connsiteX154" fmla="*/ 2241336 w 4657968"/>
                <a:gd name="connsiteY154" fmla="*/ 187441 h 3648020"/>
                <a:gd name="connsiteX155" fmla="*/ 2316162 w 4657968"/>
                <a:gd name="connsiteY155" fmla="*/ 132571 h 3648020"/>
                <a:gd name="connsiteX156" fmla="*/ 2269037 w 4657968"/>
                <a:gd name="connsiteY156" fmla="*/ 75015 h 3648020"/>
                <a:gd name="connsiteX157" fmla="*/ 2346267 w 4657968"/>
                <a:gd name="connsiteY157" fmla="*/ 28390 h 3648020"/>
                <a:gd name="connsiteX158" fmla="*/ 2436208 w 4657968"/>
                <a:gd name="connsiteY158" fmla="*/ 112491 h 3648020"/>
                <a:gd name="connsiteX159" fmla="*/ 2571120 w 4657968"/>
                <a:gd name="connsiteY159" fmla="*/ 211707 h 3648020"/>
                <a:gd name="connsiteX160" fmla="*/ 2646070 w 4657968"/>
                <a:gd name="connsiteY160" fmla="*/ 202432 h 3648020"/>
                <a:gd name="connsiteX161" fmla="*/ 2751002 w 4657968"/>
                <a:gd name="connsiteY161" fmla="*/ 329848 h 3648020"/>
                <a:gd name="connsiteX162" fmla="*/ 2691041 w 4657968"/>
                <a:gd name="connsiteY162" fmla="*/ 359828 h 3648020"/>
                <a:gd name="connsiteX163" fmla="*/ 2721021 w 4657968"/>
                <a:gd name="connsiteY163" fmla="*/ 374818 h 3648020"/>
                <a:gd name="connsiteX164" fmla="*/ 2638575 w 4657968"/>
                <a:gd name="connsiteY164" fmla="*/ 517225 h 3648020"/>
                <a:gd name="connsiteX165" fmla="*/ 2780982 w 4657968"/>
                <a:gd name="connsiteY165" fmla="*/ 614661 h 3648020"/>
                <a:gd name="connsiteX166" fmla="*/ 2631080 w 4657968"/>
                <a:gd name="connsiteY166" fmla="*/ 734582 h 3648020"/>
                <a:gd name="connsiteX167" fmla="*/ 2728516 w 4657968"/>
                <a:gd name="connsiteY167" fmla="*/ 794543 h 3648020"/>
                <a:gd name="connsiteX168" fmla="*/ 2833447 w 4657968"/>
                <a:gd name="connsiteY168" fmla="*/ 757068 h 3648020"/>
                <a:gd name="connsiteX169" fmla="*/ 2968359 w 4657968"/>
                <a:gd name="connsiteY169" fmla="*/ 757068 h 3648020"/>
                <a:gd name="connsiteX170" fmla="*/ 3095775 w 4657968"/>
                <a:gd name="connsiteY170" fmla="*/ 652137 h 3648020"/>
                <a:gd name="connsiteX171" fmla="*/ 3253172 w 4657968"/>
                <a:gd name="connsiteY171" fmla="*/ 697107 h 3648020"/>
                <a:gd name="connsiteX172" fmla="*/ 3388083 w 4657968"/>
                <a:gd name="connsiteY172" fmla="*/ 592176 h 3648020"/>
                <a:gd name="connsiteX173" fmla="*/ 3283152 w 4657968"/>
                <a:gd name="connsiteY173" fmla="*/ 547205 h 3648020"/>
                <a:gd name="connsiteX174" fmla="*/ 3350608 w 4657968"/>
                <a:gd name="connsiteY174" fmla="*/ 352333 h 3648020"/>
                <a:gd name="connsiteX175" fmla="*/ 3238182 w 4657968"/>
                <a:gd name="connsiteY175" fmla="*/ 232412 h 3648020"/>
                <a:gd name="connsiteX176" fmla="*/ 3163231 w 4657968"/>
                <a:gd name="connsiteY176" fmla="*/ 179946 h 3648020"/>
                <a:gd name="connsiteX177" fmla="*/ 3148241 w 4657968"/>
                <a:gd name="connsiteY177" fmla="*/ 119986 h 3648020"/>
                <a:gd name="connsiteX178" fmla="*/ 3298143 w 4657968"/>
                <a:gd name="connsiteY178" fmla="*/ 127481 h 3648020"/>
                <a:gd name="connsiteX179" fmla="*/ 3380588 w 4657968"/>
                <a:gd name="connsiteY179" fmla="*/ 37540 h 3648020"/>
                <a:gd name="connsiteX180" fmla="*/ 3545480 w 4657968"/>
                <a:gd name="connsiteY180" fmla="*/ 64 h 36480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</a:cxnLst>
              <a:rect l="l" t="t" r="r" b="b"/>
              <a:pathLst>
                <a:path w="4657968" h="3648020">
                  <a:moveTo>
                    <a:pt x="4567942" y="2037701"/>
                  </a:moveTo>
                  <a:lnTo>
                    <a:pt x="4542385" y="2055408"/>
                  </a:lnTo>
                  <a:lnTo>
                    <a:pt x="4542384" y="2055407"/>
                  </a:lnTo>
                  <a:lnTo>
                    <a:pt x="4567942" y="2037701"/>
                  </a:lnTo>
                  <a:close/>
                  <a:moveTo>
                    <a:pt x="4657968" y="1736696"/>
                  </a:moveTo>
                  <a:lnTo>
                    <a:pt x="4634191" y="1751077"/>
                  </a:lnTo>
                  <a:lnTo>
                    <a:pt x="4604104" y="1812748"/>
                  </a:lnTo>
                  <a:lnTo>
                    <a:pt x="4604103" y="1812747"/>
                  </a:lnTo>
                  <a:lnTo>
                    <a:pt x="4634191" y="1751076"/>
                  </a:lnTo>
                  <a:lnTo>
                    <a:pt x="4657968" y="1736696"/>
                  </a:lnTo>
                  <a:close/>
                  <a:moveTo>
                    <a:pt x="3545480" y="64"/>
                  </a:moveTo>
                  <a:cubicBezTo>
                    <a:pt x="3587952" y="1313"/>
                    <a:pt x="3617933" y="8809"/>
                    <a:pt x="3635421" y="45035"/>
                  </a:cubicBezTo>
                  <a:cubicBezTo>
                    <a:pt x="3652909" y="81261"/>
                    <a:pt x="3615434" y="182445"/>
                    <a:pt x="3650411" y="217422"/>
                  </a:cubicBezTo>
                  <a:cubicBezTo>
                    <a:pt x="3685388" y="252399"/>
                    <a:pt x="3790319" y="258645"/>
                    <a:pt x="3845283" y="254897"/>
                  </a:cubicBezTo>
                  <a:cubicBezTo>
                    <a:pt x="3900247" y="251150"/>
                    <a:pt x="3941470" y="226166"/>
                    <a:pt x="3980195" y="194937"/>
                  </a:cubicBezTo>
                  <a:cubicBezTo>
                    <a:pt x="4018920" y="163708"/>
                    <a:pt x="4056395" y="58776"/>
                    <a:pt x="4077631" y="67520"/>
                  </a:cubicBezTo>
                  <a:cubicBezTo>
                    <a:pt x="4098867" y="76264"/>
                    <a:pt x="4133844" y="187441"/>
                    <a:pt x="4107611" y="247402"/>
                  </a:cubicBezTo>
                  <a:cubicBezTo>
                    <a:pt x="4081378" y="307363"/>
                    <a:pt x="3932726" y="381064"/>
                    <a:pt x="3920234" y="427284"/>
                  </a:cubicBezTo>
                  <a:cubicBezTo>
                    <a:pt x="3907742" y="473504"/>
                    <a:pt x="4020169" y="492241"/>
                    <a:pt x="4032661" y="524720"/>
                  </a:cubicBezTo>
                  <a:cubicBezTo>
                    <a:pt x="4045153" y="557199"/>
                    <a:pt x="4008926" y="605917"/>
                    <a:pt x="3995185" y="622156"/>
                  </a:cubicBezTo>
                  <a:cubicBezTo>
                    <a:pt x="3981444" y="638395"/>
                    <a:pt x="3955212" y="609664"/>
                    <a:pt x="3950215" y="622156"/>
                  </a:cubicBezTo>
                  <a:cubicBezTo>
                    <a:pt x="3945218" y="634648"/>
                    <a:pt x="3935225" y="679619"/>
                    <a:pt x="3965205" y="697107"/>
                  </a:cubicBezTo>
                  <a:cubicBezTo>
                    <a:pt x="3995185" y="714595"/>
                    <a:pt x="4105113" y="712097"/>
                    <a:pt x="4130097" y="727087"/>
                  </a:cubicBezTo>
                  <a:cubicBezTo>
                    <a:pt x="4155080" y="742077"/>
                    <a:pt x="4108860" y="768310"/>
                    <a:pt x="4115106" y="787048"/>
                  </a:cubicBezTo>
                  <a:cubicBezTo>
                    <a:pt x="4121352" y="805786"/>
                    <a:pt x="4163824" y="800789"/>
                    <a:pt x="4167572" y="839514"/>
                  </a:cubicBezTo>
                  <a:cubicBezTo>
                    <a:pt x="4171320" y="878239"/>
                    <a:pt x="4123851" y="989416"/>
                    <a:pt x="4137592" y="1019396"/>
                  </a:cubicBezTo>
                  <a:cubicBezTo>
                    <a:pt x="4151333" y="1049376"/>
                    <a:pt x="4227533" y="1009403"/>
                    <a:pt x="4250018" y="1019396"/>
                  </a:cubicBezTo>
                  <a:cubicBezTo>
                    <a:pt x="4272503" y="1029389"/>
                    <a:pt x="4257513" y="1056871"/>
                    <a:pt x="4272503" y="1079356"/>
                  </a:cubicBezTo>
                  <a:cubicBezTo>
                    <a:pt x="4287493" y="1101841"/>
                    <a:pt x="4334962" y="1130573"/>
                    <a:pt x="4339959" y="1154307"/>
                  </a:cubicBezTo>
                  <a:cubicBezTo>
                    <a:pt x="4344956" y="1178041"/>
                    <a:pt x="4281247" y="1210520"/>
                    <a:pt x="4302483" y="1221763"/>
                  </a:cubicBezTo>
                  <a:cubicBezTo>
                    <a:pt x="4323719" y="1233006"/>
                    <a:pt x="4448637" y="1216766"/>
                    <a:pt x="4467375" y="1221763"/>
                  </a:cubicBezTo>
                  <a:cubicBezTo>
                    <a:pt x="4469971" y="1229063"/>
                    <a:pt x="4417096" y="1237534"/>
                    <a:pt x="4414910" y="1251743"/>
                  </a:cubicBezTo>
                  <a:cubicBezTo>
                    <a:pt x="4412412" y="1267982"/>
                    <a:pt x="4461129" y="1292966"/>
                    <a:pt x="4452385" y="1319199"/>
                  </a:cubicBezTo>
                  <a:cubicBezTo>
                    <a:pt x="4443641" y="1345432"/>
                    <a:pt x="4378683" y="1370416"/>
                    <a:pt x="4362444" y="1409140"/>
                  </a:cubicBezTo>
                  <a:cubicBezTo>
                    <a:pt x="4346205" y="1447864"/>
                    <a:pt x="4326218" y="1396648"/>
                    <a:pt x="4354949" y="1551546"/>
                  </a:cubicBezTo>
                  <a:lnTo>
                    <a:pt x="4358371" y="1586062"/>
                  </a:lnTo>
                  <a:lnTo>
                    <a:pt x="4286247" y="1615668"/>
                  </a:lnTo>
                  <a:cubicBezTo>
                    <a:pt x="4272904" y="1647411"/>
                    <a:pt x="4341339" y="1642956"/>
                    <a:pt x="4327996" y="1674698"/>
                  </a:cubicBezTo>
                  <a:lnTo>
                    <a:pt x="4239186" y="1799340"/>
                  </a:lnTo>
                  <a:cubicBezTo>
                    <a:pt x="4227129" y="1813207"/>
                    <a:pt x="4178039" y="1810986"/>
                    <a:pt x="4165982" y="1824853"/>
                  </a:cubicBezTo>
                  <a:lnTo>
                    <a:pt x="4131177" y="1879109"/>
                  </a:lnTo>
                  <a:lnTo>
                    <a:pt x="4047855" y="1909274"/>
                  </a:lnTo>
                  <a:lnTo>
                    <a:pt x="3968391" y="1900560"/>
                  </a:lnTo>
                  <a:lnTo>
                    <a:pt x="3944475" y="1800010"/>
                  </a:lnTo>
                  <a:lnTo>
                    <a:pt x="3824122" y="1790625"/>
                  </a:lnTo>
                  <a:lnTo>
                    <a:pt x="3726142" y="1829504"/>
                  </a:lnTo>
                  <a:cubicBezTo>
                    <a:pt x="3728743" y="1865493"/>
                    <a:pt x="3789977" y="1926953"/>
                    <a:pt x="3792578" y="1962941"/>
                  </a:cubicBezTo>
                  <a:lnTo>
                    <a:pt x="3737714" y="1991725"/>
                  </a:lnTo>
                  <a:lnTo>
                    <a:pt x="3425259" y="2007813"/>
                  </a:lnTo>
                  <a:lnTo>
                    <a:pt x="3284846" y="2151934"/>
                  </a:lnTo>
                  <a:cubicBezTo>
                    <a:pt x="3356596" y="2224331"/>
                    <a:pt x="3285875" y="2157856"/>
                    <a:pt x="3346566" y="2216957"/>
                  </a:cubicBezTo>
                  <a:lnTo>
                    <a:pt x="3479263" y="2175396"/>
                  </a:lnTo>
                  <a:lnTo>
                    <a:pt x="3526324" y="2298737"/>
                  </a:lnTo>
                  <a:lnTo>
                    <a:pt x="3443774" y="2407331"/>
                  </a:lnTo>
                  <a:cubicBezTo>
                    <a:pt x="3431431" y="2435150"/>
                    <a:pt x="3466791" y="2454255"/>
                    <a:pt x="3452261" y="2465650"/>
                  </a:cubicBezTo>
                  <a:cubicBezTo>
                    <a:pt x="3420887" y="2466320"/>
                    <a:pt x="3369454" y="2493804"/>
                    <a:pt x="3338080" y="2474364"/>
                  </a:cubicBezTo>
                  <a:lnTo>
                    <a:pt x="3251672" y="2466991"/>
                  </a:lnTo>
                  <a:lnTo>
                    <a:pt x="3185323" y="2505870"/>
                  </a:lnTo>
                  <a:lnTo>
                    <a:pt x="3227756" y="2609771"/>
                  </a:lnTo>
                  <a:lnTo>
                    <a:pt x="3123604" y="2710322"/>
                  </a:lnTo>
                  <a:lnTo>
                    <a:pt x="3118975" y="2776684"/>
                  </a:lnTo>
                  <a:lnTo>
                    <a:pt x="2990907" y="2876564"/>
                  </a:lnTo>
                  <a:lnTo>
                    <a:pt x="2872097" y="2840366"/>
                  </a:lnTo>
                  <a:lnTo>
                    <a:pt x="2685395" y="2977784"/>
                  </a:lnTo>
                  <a:lnTo>
                    <a:pt x="2703911" y="3058894"/>
                  </a:lnTo>
                  <a:lnTo>
                    <a:pt x="2663793" y="3163466"/>
                  </a:lnTo>
                  <a:cubicBezTo>
                    <a:pt x="2656096" y="3182047"/>
                    <a:pt x="2673989" y="3172681"/>
                    <a:pt x="2657731" y="3170378"/>
                  </a:cubicBezTo>
                  <a:lnTo>
                    <a:pt x="2566243" y="3149651"/>
                  </a:lnTo>
                  <a:lnTo>
                    <a:pt x="2522371" y="3058517"/>
                  </a:lnTo>
                  <a:cubicBezTo>
                    <a:pt x="2510315" y="3028832"/>
                    <a:pt x="2485716" y="3010125"/>
                    <a:pt x="2479046" y="2980480"/>
                  </a:cubicBezTo>
                  <a:cubicBezTo>
                    <a:pt x="2472375" y="2950836"/>
                    <a:pt x="2488402" y="2940249"/>
                    <a:pt x="2490604" y="2868727"/>
                  </a:cubicBezTo>
                  <a:cubicBezTo>
                    <a:pt x="2456482" y="2843396"/>
                    <a:pt x="2380558" y="2821386"/>
                    <a:pt x="2328797" y="2783794"/>
                  </a:cubicBezTo>
                  <a:lnTo>
                    <a:pt x="2341843" y="2710229"/>
                  </a:lnTo>
                  <a:cubicBezTo>
                    <a:pt x="2324836" y="2703956"/>
                    <a:pt x="2289667" y="2700664"/>
                    <a:pt x="2267706" y="2703332"/>
                  </a:cubicBezTo>
                  <a:lnTo>
                    <a:pt x="2223350" y="2726475"/>
                  </a:lnTo>
                  <a:cubicBezTo>
                    <a:pt x="2195757" y="2735647"/>
                    <a:pt x="2255672" y="2834223"/>
                    <a:pt x="2228080" y="2843396"/>
                  </a:cubicBezTo>
                  <a:cubicBezTo>
                    <a:pt x="2169191" y="2837932"/>
                    <a:pt x="2184601" y="2847369"/>
                    <a:pt x="2095993" y="2895548"/>
                  </a:cubicBezTo>
                  <a:lnTo>
                    <a:pt x="2083453" y="2985791"/>
                  </a:lnTo>
                  <a:cubicBezTo>
                    <a:pt x="2002877" y="3000411"/>
                    <a:pt x="1922301" y="3040362"/>
                    <a:pt x="1841725" y="3054983"/>
                  </a:cubicBezTo>
                  <a:lnTo>
                    <a:pt x="1748480" y="3046836"/>
                  </a:lnTo>
                  <a:cubicBezTo>
                    <a:pt x="1720122" y="3060479"/>
                    <a:pt x="1739646" y="3141173"/>
                    <a:pt x="1711288" y="3154816"/>
                  </a:cubicBezTo>
                  <a:cubicBezTo>
                    <a:pt x="1667259" y="3153822"/>
                    <a:pt x="1611673" y="3203490"/>
                    <a:pt x="1567643" y="3202497"/>
                  </a:cubicBezTo>
                  <a:lnTo>
                    <a:pt x="1536273" y="3150345"/>
                  </a:lnTo>
                  <a:cubicBezTo>
                    <a:pt x="1515634" y="3146620"/>
                    <a:pt x="1490592" y="3202746"/>
                    <a:pt x="1455369" y="3214418"/>
                  </a:cubicBezTo>
                  <a:cubicBezTo>
                    <a:pt x="1420146" y="3226089"/>
                    <a:pt x="1357680" y="3204235"/>
                    <a:pt x="1324933" y="3220378"/>
                  </a:cubicBezTo>
                  <a:cubicBezTo>
                    <a:pt x="1297966" y="3233292"/>
                    <a:pt x="1274299" y="3264085"/>
                    <a:pt x="1247332" y="3276999"/>
                  </a:cubicBezTo>
                  <a:lnTo>
                    <a:pt x="1166253" y="3295100"/>
                  </a:lnTo>
                  <a:cubicBezTo>
                    <a:pt x="1135708" y="3327632"/>
                    <a:pt x="1136128" y="3428773"/>
                    <a:pt x="1105337" y="3446865"/>
                  </a:cubicBezTo>
                  <a:cubicBezTo>
                    <a:pt x="1074547" y="3464957"/>
                    <a:pt x="1022783" y="3398438"/>
                    <a:pt x="1002970" y="3405143"/>
                  </a:cubicBezTo>
                  <a:cubicBezTo>
                    <a:pt x="983157" y="3411849"/>
                    <a:pt x="960867" y="3441649"/>
                    <a:pt x="956739" y="3476665"/>
                  </a:cubicBezTo>
                  <a:cubicBezTo>
                    <a:pt x="952612" y="3511682"/>
                    <a:pt x="979580" y="3573022"/>
                    <a:pt x="978204" y="3615239"/>
                  </a:cubicBezTo>
                  <a:cubicBezTo>
                    <a:pt x="898952" y="3644544"/>
                    <a:pt x="984808" y="3614246"/>
                    <a:pt x="869232" y="3648020"/>
                  </a:cubicBezTo>
                  <a:cubicBezTo>
                    <a:pt x="851620" y="3613253"/>
                    <a:pt x="855473" y="3609776"/>
                    <a:pt x="837861" y="3595869"/>
                  </a:cubicBezTo>
                  <a:cubicBezTo>
                    <a:pt x="824653" y="3589412"/>
                    <a:pt x="789979" y="3615736"/>
                    <a:pt x="776771" y="3609279"/>
                  </a:cubicBezTo>
                  <a:lnTo>
                    <a:pt x="755291" y="3558263"/>
                  </a:lnTo>
                  <a:cubicBezTo>
                    <a:pt x="725296" y="3557022"/>
                    <a:pt x="619915" y="3597300"/>
                    <a:pt x="572035" y="3613749"/>
                  </a:cubicBezTo>
                  <a:cubicBezTo>
                    <a:pt x="535713" y="3569107"/>
                    <a:pt x="527455" y="3517393"/>
                    <a:pt x="505991" y="3534777"/>
                  </a:cubicBezTo>
                  <a:cubicBezTo>
                    <a:pt x="487780" y="3549526"/>
                    <a:pt x="498887" y="3599136"/>
                    <a:pt x="491544" y="3629186"/>
                  </a:cubicBezTo>
                  <a:cubicBezTo>
                    <a:pt x="491531" y="3628971"/>
                    <a:pt x="491416" y="3628880"/>
                    <a:pt x="491298" y="3628789"/>
                  </a:cubicBezTo>
                  <a:cubicBezTo>
                    <a:pt x="469285" y="3611856"/>
                    <a:pt x="494685" y="3611856"/>
                    <a:pt x="491298" y="3593229"/>
                  </a:cubicBezTo>
                  <a:cubicBezTo>
                    <a:pt x="487911" y="3574602"/>
                    <a:pt x="470978" y="3544122"/>
                    <a:pt x="470978" y="3517029"/>
                  </a:cubicBezTo>
                  <a:cubicBezTo>
                    <a:pt x="470978" y="3489936"/>
                    <a:pt x="489605" y="3459456"/>
                    <a:pt x="491298" y="3430669"/>
                  </a:cubicBezTo>
                  <a:cubicBezTo>
                    <a:pt x="492991" y="3401882"/>
                    <a:pt x="509925" y="3362936"/>
                    <a:pt x="481138" y="3344309"/>
                  </a:cubicBezTo>
                  <a:cubicBezTo>
                    <a:pt x="452351" y="3325682"/>
                    <a:pt x="350751" y="3339229"/>
                    <a:pt x="318578" y="3318909"/>
                  </a:cubicBezTo>
                  <a:cubicBezTo>
                    <a:pt x="286405" y="3298589"/>
                    <a:pt x="274551" y="3257102"/>
                    <a:pt x="288098" y="3222389"/>
                  </a:cubicBezTo>
                  <a:cubicBezTo>
                    <a:pt x="301645" y="3187676"/>
                    <a:pt x="399011" y="3134336"/>
                    <a:pt x="399858" y="3110629"/>
                  </a:cubicBezTo>
                  <a:cubicBezTo>
                    <a:pt x="400705" y="3086922"/>
                    <a:pt x="320271" y="3106396"/>
                    <a:pt x="293178" y="3080149"/>
                  </a:cubicBezTo>
                  <a:cubicBezTo>
                    <a:pt x="266085" y="3053902"/>
                    <a:pt x="263545" y="2992096"/>
                    <a:pt x="237298" y="2953149"/>
                  </a:cubicBezTo>
                  <a:cubicBezTo>
                    <a:pt x="211051" y="2914202"/>
                    <a:pt x="156018" y="2876949"/>
                    <a:pt x="135698" y="2846469"/>
                  </a:cubicBezTo>
                  <a:cubicBezTo>
                    <a:pt x="115378" y="2815989"/>
                    <a:pt x="114531" y="2792282"/>
                    <a:pt x="115378" y="2770269"/>
                  </a:cubicBezTo>
                  <a:cubicBezTo>
                    <a:pt x="116225" y="2748256"/>
                    <a:pt x="123845" y="2726242"/>
                    <a:pt x="140778" y="2714389"/>
                  </a:cubicBezTo>
                  <a:cubicBezTo>
                    <a:pt x="157711" y="2702536"/>
                    <a:pt x="200891" y="2722009"/>
                    <a:pt x="216978" y="2699149"/>
                  </a:cubicBezTo>
                  <a:cubicBezTo>
                    <a:pt x="233065" y="2676289"/>
                    <a:pt x="243225" y="2609402"/>
                    <a:pt x="237298" y="2577229"/>
                  </a:cubicBezTo>
                  <a:cubicBezTo>
                    <a:pt x="231371" y="2545056"/>
                    <a:pt x="190731" y="2525582"/>
                    <a:pt x="181418" y="2506109"/>
                  </a:cubicBezTo>
                  <a:cubicBezTo>
                    <a:pt x="172105" y="2486636"/>
                    <a:pt x="207665" y="2468856"/>
                    <a:pt x="181418" y="2460389"/>
                  </a:cubicBezTo>
                  <a:cubicBezTo>
                    <a:pt x="155171" y="2451922"/>
                    <a:pt x="53571" y="2474782"/>
                    <a:pt x="23938" y="2455309"/>
                  </a:cubicBezTo>
                  <a:cubicBezTo>
                    <a:pt x="-5695" y="2435836"/>
                    <a:pt x="-1462" y="2368102"/>
                    <a:pt x="3618" y="2343549"/>
                  </a:cubicBezTo>
                  <a:cubicBezTo>
                    <a:pt x="8698" y="2318996"/>
                    <a:pt x="36638" y="2304602"/>
                    <a:pt x="54418" y="2307989"/>
                  </a:cubicBezTo>
                  <a:cubicBezTo>
                    <a:pt x="72198" y="2311376"/>
                    <a:pt x="83205" y="2371489"/>
                    <a:pt x="110298" y="2363869"/>
                  </a:cubicBezTo>
                  <a:cubicBezTo>
                    <a:pt x="137391" y="2356249"/>
                    <a:pt x="172105" y="2294442"/>
                    <a:pt x="216978" y="2262269"/>
                  </a:cubicBezTo>
                  <a:cubicBezTo>
                    <a:pt x="261851" y="2230096"/>
                    <a:pt x="352445" y="2193689"/>
                    <a:pt x="379538" y="2170829"/>
                  </a:cubicBezTo>
                  <a:cubicBezTo>
                    <a:pt x="406631" y="2147969"/>
                    <a:pt x="382078" y="2131882"/>
                    <a:pt x="379538" y="2125109"/>
                  </a:cubicBezTo>
                  <a:cubicBezTo>
                    <a:pt x="378268" y="2121723"/>
                    <a:pt x="378056" y="2122569"/>
                    <a:pt x="376363" y="2124474"/>
                  </a:cubicBezTo>
                  <a:lnTo>
                    <a:pt x="364298" y="2130189"/>
                  </a:lnTo>
                  <a:cubicBezTo>
                    <a:pt x="349905" y="2131882"/>
                    <a:pt x="306725" y="2141196"/>
                    <a:pt x="293178" y="2135269"/>
                  </a:cubicBezTo>
                  <a:cubicBezTo>
                    <a:pt x="279631" y="2129342"/>
                    <a:pt x="282171" y="2109869"/>
                    <a:pt x="283018" y="2094629"/>
                  </a:cubicBezTo>
                  <a:cubicBezTo>
                    <a:pt x="283865" y="2079389"/>
                    <a:pt x="265238" y="2094629"/>
                    <a:pt x="298258" y="2043829"/>
                  </a:cubicBezTo>
                  <a:cubicBezTo>
                    <a:pt x="331278" y="1993029"/>
                    <a:pt x="452351" y="1841476"/>
                    <a:pt x="481138" y="1789829"/>
                  </a:cubicBezTo>
                  <a:cubicBezTo>
                    <a:pt x="509925" y="1738182"/>
                    <a:pt x="467591" y="1768662"/>
                    <a:pt x="470978" y="1733949"/>
                  </a:cubicBezTo>
                  <a:cubicBezTo>
                    <a:pt x="474365" y="1699236"/>
                    <a:pt x="514158" y="1635736"/>
                    <a:pt x="501458" y="1581549"/>
                  </a:cubicBezTo>
                  <a:cubicBezTo>
                    <a:pt x="488758" y="1527362"/>
                    <a:pt x="405785" y="1455396"/>
                    <a:pt x="394778" y="1408829"/>
                  </a:cubicBezTo>
                  <a:cubicBezTo>
                    <a:pt x="383771" y="1362262"/>
                    <a:pt x="443885" y="1325856"/>
                    <a:pt x="435418" y="1302149"/>
                  </a:cubicBezTo>
                  <a:cubicBezTo>
                    <a:pt x="426951" y="1278442"/>
                    <a:pt x="362605" y="1286062"/>
                    <a:pt x="343978" y="1266589"/>
                  </a:cubicBezTo>
                  <a:cubicBezTo>
                    <a:pt x="325351" y="1247116"/>
                    <a:pt x="340591" y="1207322"/>
                    <a:pt x="323658" y="1185309"/>
                  </a:cubicBezTo>
                  <a:cubicBezTo>
                    <a:pt x="306725" y="1163296"/>
                    <a:pt x="249998" y="1152289"/>
                    <a:pt x="242378" y="1134509"/>
                  </a:cubicBezTo>
                  <a:cubicBezTo>
                    <a:pt x="234758" y="1116729"/>
                    <a:pt x="277091" y="1101489"/>
                    <a:pt x="277938" y="1078629"/>
                  </a:cubicBezTo>
                  <a:cubicBezTo>
                    <a:pt x="278785" y="1055769"/>
                    <a:pt x="228831" y="1019362"/>
                    <a:pt x="247458" y="997349"/>
                  </a:cubicBezTo>
                  <a:cubicBezTo>
                    <a:pt x="266085" y="975336"/>
                    <a:pt x="347365" y="948242"/>
                    <a:pt x="389698" y="946549"/>
                  </a:cubicBezTo>
                  <a:cubicBezTo>
                    <a:pt x="432031" y="944856"/>
                    <a:pt x="489605" y="996502"/>
                    <a:pt x="501458" y="987189"/>
                  </a:cubicBezTo>
                  <a:cubicBezTo>
                    <a:pt x="513311" y="977876"/>
                    <a:pt x="456585" y="909296"/>
                    <a:pt x="460818" y="890669"/>
                  </a:cubicBezTo>
                  <a:cubicBezTo>
                    <a:pt x="465051" y="872042"/>
                    <a:pt x="509925" y="866962"/>
                    <a:pt x="526858" y="875429"/>
                  </a:cubicBezTo>
                  <a:cubicBezTo>
                    <a:pt x="543791" y="883896"/>
                    <a:pt x="518391" y="918609"/>
                    <a:pt x="562418" y="941469"/>
                  </a:cubicBezTo>
                  <a:cubicBezTo>
                    <a:pt x="606445" y="964329"/>
                    <a:pt x="752918" y="1009202"/>
                    <a:pt x="791018" y="1012589"/>
                  </a:cubicBezTo>
                  <a:cubicBezTo>
                    <a:pt x="829118" y="1015976"/>
                    <a:pt x="779165" y="964329"/>
                    <a:pt x="791018" y="961789"/>
                  </a:cubicBezTo>
                  <a:cubicBezTo>
                    <a:pt x="802871" y="959249"/>
                    <a:pt x="806258" y="1005816"/>
                    <a:pt x="862138" y="997349"/>
                  </a:cubicBezTo>
                  <a:cubicBezTo>
                    <a:pt x="918018" y="988882"/>
                    <a:pt x="1069571" y="922842"/>
                    <a:pt x="1126298" y="910989"/>
                  </a:cubicBezTo>
                  <a:cubicBezTo>
                    <a:pt x="1183025" y="899136"/>
                    <a:pt x="1168631" y="939776"/>
                    <a:pt x="1202498" y="926229"/>
                  </a:cubicBezTo>
                  <a:cubicBezTo>
                    <a:pt x="1236365" y="912682"/>
                    <a:pt x="1333731" y="869502"/>
                    <a:pt x="1329498" y="829709"/>
                  </a:cubicBezTo>
                  <a:cubicBezTo>
                    <a:pt x="1325265" y="789916"/>
                    <a:pt x="1186411" y="730649"/>
                    <a:pt x="1177098" y="687469"/>
                  </a:cubicBezTo>
                  <a:cubicBezTo>
                    <a:pt x="1167785" y="644289"/>
                    <a:pt x="1243138" y="592642"/>
                    <a:pt x="1273618" y="570629"/>
                  </a:cubicBezTo>
                  <a:cubicBezTo>
                    <a:pt x="1304098" y="548616"/>
                    <a:pt x="1311718" y="582482"/>
                    <a:pt x="1359978" y="555389"/>
                  </a:cubicBezTo>
                  <a:cubicBezTo>
                    <a:pt x="1408238" y="528296"/>
                    <a:pt x="1517458" y="440242"/>
                    <a:pt x="1563178" y="408069"/>
                  </a:cubicBezTo>
                  <a:cubicBezTo>
                    <a:pt x="1607848" y="376635"/>
                    <a:pt x="1591902" y="439761"/>
                    <a:pt x="1631297" y="367596"/>
                  </a:cubicBezTo>
                  <a:cubicBezTo>
                    <a:pt x="1695352" y="375834"/>
                    <a:pt x="1777823" y="379516"/>
                    <a:pt x="1877887" y="357673"/>
                  </a:cubicBezTo>
                  <a:cubicBezTo>
                    <a:pt x="1980320" y="335313"/>
                    <a:pt x="2168290" y="224958"/>
                    <a:pt x="2241336" y="187441"/>
                  </a:cubicBezTo>
                  <a:cubicBezTo>
                    <a:pt x="2314382" y="149924"/>
                    <a:pt x="2311545" y="151309"/>
                    <a:pt x="2316162" y="132571"/>
                  </a:cubicBezTo>
                  <a:cubicBezTo>
                    <a:pt x="2320779" y="113833"/>
                    <a:pt x="2264020" y="92378"/>
                    <a:pt x="2269037" y="75015"/>
                  </a:cubicBezTo>
                  <a:cubicBezTo>
                    <a:pt x="2274054" y="57652"/>
                    <a:pt x="2280305" y="35479"/>
                    <a:pt x="2346267" y="28390"/>
                  </a:cubicBezTo>
                  <a:cubicBezTo>
                    <a:pt x="2412229" y="21301"/>
                    <a:pt x="2398733" y="81938"/>
                    <a:pt x="2436208" y="112491"/>
                  </a:cubicBezTo>
                  <a:cubicBezTo>
                    <a:pt x="2473683" y="143044"/>
                    <a:pt x="2536143" y="196717"/>
                    <a:pt x="2571120" y="211707"/>
                  </a:cubicBezTo>
                  <a:cubicBezTo>
                    <a:pt x="2606097" y="226697"/>
                    <a:pt x="2616090" y="182742"/>
                    <a:pt x="2646070" y="202432"/>
                  </a:cubicBezTo>
                  <a:cubicBezTo>
                    <a:pt x="2676050" y="222122"/>
                    <a:pt x="2743507" y="303615"/>
                    <a:pt x="2751002" y="329848"/>
                  </a:cubicBezTo>
                  <a:cubicBezTo>
                    <a:pt x="2758497" y="356081"/>
                    <a:pt x="2696038" y="352333"/>
                    <a:pt x="2691041" y="359828"/>
                  </a:cubicBezTo>
                  <a:cubicBezTo>
                    <a:pt x="2686044" y="367323"/>
                    <a:pt x="2729765" y="348585"/>
                    <a:pt x="2721021" y="374818"/>
                  </a:cubicBezTo>
                  <a:cubicBezTo>
                    <a:pt x="2712277" y="401051"/>
                    <a:pt x="2628582" y="477251"/>
                    <a:pt x="2638575" y="517225"/>
                  </a:cubicBezTo>
                  <a:cubicBezTo>
                    <a:pt x="2648568" y="557199"/>
                    <a:pt x="2782231" y="578435"/>
                    <a:pt x="2780982" y="614661"/>
                  </a:cubicBezTo>
                  <a:cubicBezTo>
                    <a:pt x="2779733" y="650887"/>
                    <a:pt x="2639824" y="704602"/>
                    <a:pt x="2631080" y="734582"/>
                  </a:cubicBezTo>
                  <a:cubicBezTo>
                    <a:pt x="2622336" y="764562"/>
                    <a:pt x="2694788" y="790795"/>
                    <a:pt x="2728516" y="794543"/>
                  </a:cubicBezTo>
                  <a:cubicBezTo>
                    <a:pt x="2762244" y="798291"/>
                    <a:pt x="2793473" y="763314"/>
                    <a:pt x="2833447" y="757068"/>
                  </a:cubicBezTo>
                  <a:cubicBezTo>
                    <a:pt x="2873421" y="750822"/>
                    <a:pt x="2924638" y="774556"/>
                    <a:pt x="2968359" y="757068"/>
                  </a:cubicBezTo>
                  <a:cubicBezTo>
                    <a:pt x="3012080" y="739580"/>
                    <a:pt x="3048306" y="662131"/>
                    <a:pt x="3095775" y="652137"/>
                  </a:cubicBezTo>
                  <a:cubicBezTo>
                    <a:pt x="3143244" y="642144"/>
                    <a:pt x="3204454" y="707101"/>
                    <a:pt x="3253172" y="697107"/>
                  </a:cubicBezTo>
                  <a:cubicBezTo>
                    <a:pt x="3301890" y="687114"/>
                    <a:pt x="3383086" y="617160"/>
                    <a:pt x="3388083" y="592176"/>
                  </a:cubicBezTo>
                  <a:cubicBezTo>
                    <a:pt x="3393080" y="567192"/>
                    <a:pt x="3289398" y="587179"/>
                    <a:pt x="3283152" y="547205"/>
                  </a:cubicBezTo>
                  <a:cubicBezTo>
                    <a:pt x="3276906" y="507231"/>
                    <a:pt x="3358103" y="404798"/>
                    <a:pt x="3350608" y="352333"/>
                  </a:cubicBezTo>
                  <a:cubicBezTo>
                    <a:pt x="3343113" y="299868"/>
                    <a:pt x="3269411" y="261143"/>
                    <a:pt x="3238182" y="232412"/>
                  </a:cubicBezTo>
                  <a:cubicBezTo>
                    <a:pt x="3206953" y="203681"/>
                    <a:pt x="3178221" y="198684"/>
                    <a:pt x="3163231" y="179946"/>
                  </a:cubicBezTo>
                  <a:cubicBezTo>
                    <a:pt x="3148241" y="161208"/>
                    <a:pt x="3125756" y="128730"/>
                    <a:pt x="3148241" y="119986"/>
                  </a:cubicBezTo>
                  <a:cubicBezTo>
                    <a:pt x="3170726" y="111242"/>
                    <a:pt x="3259419" y="141222"/>
                    <a:pt x="3298143" y="127481"/>
                  </a:cubicBezTo>
                  <a:cubicBezTo>
                    <a:pt x="3336867" y="113740"/>
                    <a:pt x="3339365" y="58776"/>
                    <a:pt x="3380588" y="37540"/>
                  </a:cubicBezTo>
                  <a:cubicBezTo>
                    <a:pt x="3421811" y="16304"/>
                    <a:pt x="3503008" y="-1185"/>
                    <a:pt x="3545480" y="64"/>
                  </a:cubicBezTo>
                  <a:close/>
                </a:path>
              </a:pathLst>
            </a:custGeom>
            <a:grpFill/>
            <a:ln w="6350">
              <a:solidFill>
                <a:schemeClr val="bg1"/>
              </a:solidFill>
            </a:ln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de-DE" sz="900" kern="0" dirty="0">
                <a:solidFill>
                  <a:srgbClr val="000000"/>
                </a:solidFill>
                <a:latin typeface="Comic Sans MS" pitchFamily="66" charset="0"/>
                <a:ea typeface="ＭＳ Ｐゴシック" pitchFamily="34" charset="-128"/>
              </a:endParaRPr>
            </a:p>
          </p:txBody>
        </p:sp>
        <p:sp>
          <p:nvSpPr>
            <p:cNvPr id="18" name="Freihandform 17"/>
            <p:cNvSpPr/>
            <p:nvPr/>
          </p:nvSpPr>
          <p:spPr>
            <a:xfrm>
              <a:off x="7647564" y="1727852"/>
              <a:ext cx="248427" cy="186055"/>
            </a:xfrm>
            <a:custGeom>
              <a:avLst/>
              <a:gdLst/>
              <a:ahLst/>
              <a:cxnLst/>
              <a:rect l="l" t="t" r="r" b="b"/>
              <a:pathLst>
                <a:path w="751930" h="563138">
                  <a:moveTo>
                    <a:pt x="427370" y="0"/>
                  </a:moveTo>
                  <a:lnTo>
                    <a:pt x="449268" y="2213"/>
                  </a:lnTo>
                  <a:lnTo>
                    <a:pt x="481257" y="30154"/>
                  </a:lnTo>
                  <a:lnTo>
                    <a:pt x="490322" y="63670"/>
                  </a:lnTo>
                  <a:lnTo>
                    <a:pt x="462650" y="110636"/>
                  </a:lnTo>
                  <a:lnTo>
                    <a:pt x="530439" y="130674"/>
                  </a:lnTo>
                  <a:lnTo>
                    <a:pt x="561981" y="171102"/>
                  </a:lnTo>
                  <a:cubicBezTo>
                    <a:pt x="564380" y="179830"/>
                    <a:pt x="552383" y="190741"/>
                    <a:pt x="554783" y="199469"/>
                  </a:cubicBezTo>
                  <a:cubicBezTo>
                    <a:pt x="579268" y="216263"/>
                    <a:pt x="613350" y="219967"/>
                    <a:pt x="637835" y="236762"/>
                  </a:cubicBezTo>
                  <a:lnTo>
                    <a:pt x="629797" y="275957"/>
                  </a:lnTo>
                  <a:cubicBezTo>
                    <a:pt x="624772" y="286811"/>
                    <a:pt x="608440" y="290810"/>
                    <a:pt x="603415" y="301664"/>
                  </a:cubicBezTo>
                  <a:cubicBezTo>
                    <a:pt x="599868" y="316186"/>
                    <a:pt x="617051" y="316997"/>
                    <a:pt x="613504" y="331518"/>
                  </a:cubicBezTo>
                  <a:lnTo>
                    <a:pt x="668726" y="317851"/>
                  </a:lnTo>
                  <a:lnTo>
                    <a:pt x="686332" y="337653"/>
                  </a:lnTo>
                  <a:cubicBezTo>
                    <a:pt x="703801" y="349116"/>
                    <a:pt x="734461" y="360578"/>
                    <a:pt x="751930" y="372041"/>
                  </a:cubicBezTo>
                  <a:cubicBezTo>
                    <a:pt x="751422" y="394854"/>
                    <a:pt x="750913" y="417667"/>
                    <a:pt x="750405" y="440480"/>
                  </a:cubicBezTo>
                  <a:cubicBezTo>
                    <a:pt x="745888" y="457077"/>
                    <a:pt x="711219" y="454822"/>
                    <a:pt x="706702" y="471419"/>
                  </a:cubicBezTo>
                  <a:lnTo>
                    <a:pt x="635402" y="563138"/>
                  </a:lnTo>
                  <a:lnTo>
                    <a:pt x="624144" y="543308"/>
                  </a:lnTo>
                  <a:cubicBezTo>
                    <a:pt x="627285" y="533596"/>
                    <a:pt x="645501" y="523885"/>
                    <a:pt x="648642" y="514173"/>
                  </a:cubicBezTo>
                  <a:cubicBezTo>
                    <a:pt x="647266" y="504369"/>
                    <a:pt x="627046" y="506561"/>
                    <a:pt x="625670" y="496756"/>
                  </a:cubicBezTo>
                  <a:lnTo>
                    <a:pt x="577032" y="466187"/>
                  </a:lnTo>
                  <a:cubicBezTo>
                    <a:pt x="564468" y="463331"/>
                    <a:pt x="550021" y="481040"/>
                    <a:pt x="537458" y="478184"/>
                  </a:cubicBezTo>
                  <a:cubicBezTo>
                    <a:pt x="517356" y="470758"/>
                    <a:pt x="502909" y="458190"/>
                    <a:pt x="482807" y="450763"/>
                  </a:cubicBezTo>
                  <a:cubicBezTo>
                    <a:pt x="471500" y="446765"/>
                    <a:pt x="467731" y="456476"/>
                    <a:pt x="456425" y="452477"/>
                  </a:cubicBezTo>
                  <a:cubicBezTo>
                    <a:pt x="444752" y="447561"/>
                    <a:pt x="438733" y="425507"/>
                    <a:pt x="427060" y="420591"/>
                  </a:cubicBezTo>
                  <a:lnTo>
                    <a:pt x="369166" y="442631"/>
                  </a:lnTo>
                  <a:lnTo>
                    <a:pt x="384814" y="488467"/>
                  </a:lnTo>
                  <a:cubicBezTo>
                    <a:pt x="383423" y="495229"/>
                    <a:pt x="359418" y="489994"/>
                    <a:pt x="358026" y="496756"/>
                  </a:cubicBezTo>
                  <a:lnTo>
                    <a:pt x="292332" y="441438"/>
                  </a:lnTo>
                  <a:lnTo>
                    <a:pt x="251016" y="459332"/>
                  </a:lnTo>
                  <a:cubicBezTo>
                    <a:pt x="240297" y="459970"/>
                    <a:pt x="229580" y="440041"/>
                    <a:pt x="218862" y="440679"/>
                  </a:cubicBezTo>
                  <a:cubicBezTo>
                    <a:pt x="207869" y="442107"/>
                    <a:pt x="196851" y="458295"/>
                    <a:pt x="185059" y="454191"/>
                  </a:cubicBezTo>
                  <a:cubicBezTo>
                    <a:pt x="173266" y="450087"/>
                    <a:pt x="169972" y="419607"/>
                    <a:pt x="148110" y="422912"/>
                  </a:cubicBezTo>
                  <a:lnTo>
                    <a:pt x="55771" y="462025"/>
                  </a:lnTo>
                  <a:lnTo>
                    <a:pt x="23472" y="460247"/>
                  </a:lnTo>
                  <a:lnTo>
                    <a:pt x="0" y="437838"/>
                  </a:lnTo>
                  <a:lnTo>
                    <a:pt x="22993" y="407919"/>
                  </a:lnTo>
                  <a:cubicBezTo>
                    <a:pt x="28018" y="396493"/>
                    <a:pt x="23621" y="367930"/>
                    <a:pt x="28646" y="356505"/>
                  </a:cubicBezTo>
                  <a:cubicBezTo>
                    <a:pt x="41727" y="328724"/>
                    <a:pt x="73652" y="304371"/>
                    <a:pt x="86733" y="276590"/>
                  </a:cubicBezTo>
                  <a:lnTo>
                    <a:pt x="60682" y="253678"/>
                  </a:lnTo>
                  <a:cubicBezTo>
                    <a:pt x="51929" y="248777"/>
                    <a:pt x="43175" y="255872"/>
                    <a:pt x="34421" y="250971"/>
                  </a:cubicBezTo>
                  <a:lnTo>
                    <a:pt x="38069" y="203978"/>
                  </a:lnTo>
                  <a:cubicBezTo>
                    <a:pt x="45606" y="193125"/>
                    <a:pt x="66336" y="201122"/>
                    <a:pt x="73874" y="190268"/>
                  </a:cubicBezTo>
                  <a:cubicBezTo>
                    <a:pt x="76228" y="174788"/>
                    <a:pt x="50315" y="159307"/>
                    <a:pt x="52670" y="143827"/>
                  </a:cubicBezTo>
                  <a:lnTo>
                    <a:pt x="85181" y="130286"/>
                  </a:lnTo>
                  <a:cubicBezTo>
                    <a:pt x="103501" y="132551"/>
                    <a:pt x="123706" y="148526"/>
                    <a:pt x="142027" y="150791"/>
                  </a:cubicBezTo>
                  <a:lnTo>
                    <a:pt x="139785" y="96406"/>
                  </a:lnTo>
                  <a:lnTo>
                    <a:pt x="166214" y="75444"/>
                  </a:lnTo>
                  <a:cubicBezTo>
                    <a:pt x="173123" y="73731"/>
                    <a:pt x="180033" y="85727"/>
                    <a:pt x="186943" y="84013"/>
                  </a:cubicBezTo>
                  <a:cubicBezTo>
                    <a:pt x="195388" y="80053"/>
                    <a:pt x="196295" y="69236"/>
                    <a:pt x="204740" y="65276"/>
                  </a:cubicBezTo>
                  <a:lnTo>
                    <a:pt x="231027" y="20414"/>
                  </a:lnTo>
                  <a:lnTo>
                    <a:pt x="244910" y="89442"/>
                  </a:lnTo>
                  <a:lnTo>
                    <a:pt x="301897" y="87441"/>
                  </a:lnTo>
                  <a:cubicBezTo>
                    <a:pt x="314826" y="82352"/>
                    <a:pt x="327755" y="63553"/>
                    <a:pt x="340684" y="58464"/>
                  </a:cubicBezTo>
                  <a:lnTo>
                    <a:pt x="390873" y="44255"/>
                  </a:lnTo>
                  <a:lnTo>
                    <a:pt x="428157" y="27459"/>
                  </a:lnTo>
                  <a:cubicBezTo>
                    <a:pt x="432292" y="22305"/>
                    <a:pt x="423235" y="5154"/>
                    <a:pt x="427370" y="0"/>
                  </a:cubicBezTo>
                  <a:close/>
                </a:path>
              </a:pathLst>
            </a:custGeom>
            <a:grpFill/>
            <a:ln w="6350">
              <a:solidFill>
                <a:schemeClr val="bg1"/>
              </a:solidFill>
            </a:ln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de-DE" sz="900" b="1" kern="0" dirty="0">
                <a:solidFill>
                  <a:srgbClr val="002060"/>
                </a:solidFill>
                <a:latin typeface="Arial" pitchFamily="34" charset="0"/>
                <a:ea typeface="ＭＳ Ｐゴシック" pitchFamily="34" charset="-128"/>
                <a:cs typeface="Arial" pitchFamily="34" charset="0"/>
              </a:endParaRPr>
            </a:p>
          </p:txBody>
        </p:sp>
        <p:sp>
          <p:nvSpPr>
            <p:cNvPr id="19" name="Freihandform 18"/>
            <p:cNvSpPr/>
            <p:nvPr/>
          </p:nvSpPr>
          <p:spPr>
            <a:xfrm>
              <a:off x="4934015" y="3485889"/>
              <a:ext cx="1418316" cy="1384976"/>
            </a:xfrm>
            <a:custGeom>
              <a:avLst/>
              <a:gdLst>
                <a:gd name="connsiteX0" fmla="*/ 1246909 w 3006436"/>
                <a:gd name="connsiteY0" fmla="*/ 110837 h 3934691"/>
                <a:gd name="connsiteX1" fmla="*/ 1267691 w 3006436"/>
                <a:gd name="connsiteY1" fmla="*/ 381000 h 3934691"/>
                <a:gd name="connsiteX2" fmla="*/ 1163782 w 3006436"/>
                <a:gd name="connsiteY2" fmla="*/ 782782 h 3934691"/>
                <a:gd name="connsiteX3" fmla="*/ 942109 w 3006436"/>
                <a:gd name="connsiteY3" fmla="*/ 1233055 h 3934691"/>
                <a:gd name="connsiteX4" fmla="*/ 457200 w 3006436"/>
                <a:gd name="connsiteY4" fmla="*/ 1835728 h 3934691"/>
                <a:gd name="connsiteX5" fmla="*/ 318654 w 3006436"/>
                <a:gd name="connsiteY5" fmla="*/ 2382982 h 3934691"/>
                <a:gd name="connsiteX6" fmla="*/ 152400 w 3006436"/>
                <a:gd name="connsiteY6" fmla="*/ 2978728 h 3934691"/>
                <a:gd name="connsiteX7" fmla="*/ 0 w 3006436"/>
                <a:gd name="connsiteY7" fmla="*/ 3477491 h 3934691"/>
                <a:gd name="connsiteX8" fmla="*/ 96982 w 3006436"/>
                <a:gd name="connsiteY8" fmla="*/ 3685309 h 3934691"/>
                <a:gd name="connsiteX9" fmla="*/ 187036 w 3006436"/>
                <a:gd name="connsiteY9" fmla="*/ 3671455 h 3934691"/>
                <a:gd name="connsiteX10" fmla="*/ 152400 w 3006436"/>
                <a:gd name="connsiteY10" fmla="*/ 3726873 h 3934691"/>
                <a:gd name="connsiteX11" fmla="*/ 193963 w 3006436"/>
                <a:gd name="connsiteY11" fmla="*/ 3782291 h 3934691"/>
                <a:gd name="connsiteX12" fmla="*/ 339436 w 3006436"/>
                <a:gd name="connsiteY12" fmla="*/ 3692237 h 3934691"/>
                <a:gd name="connsiteX13" fmla="*/ 422563 w 3006436"/>
                <a:gd name="connsiteY13" fmla="*/ 3706091 h 3934691"/>
                <a:gd name="connsiteX14" fmla="*/ 464127 w 3006436"/>
                <a:gd name="connsiteY14" fmla="*/ 3768437 h 3934691"/>
                <a:gd name="connsiteX15" fmla="*/ 685800 w 3006436"/>
                <a:gd name="connsiteY15" fmla="*/ 3761509 h 3934691"/>
                <a:gd name="connsiteX16" fmla="*/ 810491 w 3006436"/>
                <a:gd name="connsiteY16" fmla="*/ 3678382 h 3934691"/>
                <a:gd name="connsiteX17" fmla="*/ 955963 w 3006436"/>
                <a:gd name="connsiteY17" fmla="*/ 3761509 h 3934691"/>
                <a:gd name="connsiteX18" fmla="*/ 1115291 w 3006436"/>
                <a:gd name="connsiteY18" fmla="*/ 3761509 h 3934691"/>
                <a:gd name="connsiteX19" fmla="*/ 1108363 w 3006436"/>
                <a:gd name="connsiteY19" fmla="*/ 3726873 h 3934691"/>
                <a:gd name="connsiteX20" fmla="*/ 1163782 w 3006436"/>
                <a:gd name="connsiteY20" fmla="*/ 3692237 h 3934691"/>
                <a:gd name="connsiteX21" fmla="*/ 1191491 w 3006436"/>
                <a:gd name="connsiteY21" fmla="*/ 3726873 h 3934691"/>
                <a:gd name="connsiteX22" fmla="*/ 1288472 w 3006436"/>
                <a:gd name="connsiteY22" fmla="*/ 3629891 h 3934691"/>
                <a:gd name="connsiteX23" fmla="*/ 1205345 w 3006436"/>
                <a:gd name="connsiteY23" fmla="*/ 3622964 h 3934691"/>
                <a:gd name="connsiteX24" fmla="*/ 1122218 w 3006436"/>
                <a:gd name="connsiteY24" fmla="*/ 3629891 h 3934691"/>
                <a:gd name="connsiteX25" fmla="*/ 1032163 w 3006436"/>
                <a:gd name="connsiteY25" fmla="*/ 3595255 h 3934691"/>
                <a:gd name="connsiteX26" fmla="*/ 1115291 w 3006436"/>
                <a:gd name="connsiteY26" fmla="*/ 3470564 h 3934691"/>
                <a:gd name="connsiteX27" fmla="*/ 1233054 w 3006436"/>
                <a:gd name="connsiteY27" fmla="*/ 3380509 h 3934691"/>
                <a:gd name="connsiteX28" fmla="*/ 1316182 w 3006436"/>
                <a:gd name="connsiteY28" fmla="*/ 3456709 h 3934691"/>
                <a:gd name="connsiteX29" fmla="*/ 1343891 w 3006436"/>
                <a:gd name="connsiteY29" fmla="*/ 3394364 h 3934691"/>
                <a:gd name="connsiteX30" fmla="*/ 1399309 w 3006436"/>
                <a:gd name="connsiteY30" fmla="*/ 3470564 h 3934691"/>
                <a:gd name="connsiteX31" fmla="*/ 1392382 w 3006436"/>
                <a:gd name="connsiteY31" fmla="*/ 3519055 h 3934691"/>
                <a:gd name="connsiteX32" fmla="*/ 1336963 w 3006436"/>
                <a:gd name="connsiteY32" fmla="*/ 3588328 h 3934691"/>
                <a:gd name="connsiteX33" fmla="*/ 1420091 w 3006436"/>
                <a:gd name="connsiteY33" fmla="*/ 3595255 h 3934691"/>
                <a:gd name="connsiteX34" fmla="*/ 1461654 w 3006436"/>
                <a:gd name="connsiteY34" fmla="*/ 3616037 h 3934691"/>
                <a:gd name="connsiteX35" fmla="*/ 1489363 w 3006436"/>
                <a:gd name="connsiteY35" fmla="*/ 3532909 h 3934691"/>
                <a:gd name="connsiteX36" fmla="*/ 1565563 w 3006436"/>
                <a:gd name="connsiteY36" fmla="*/ 3567546 h 3934691"/>
                <a:gd name="connsiteX37" fmla="*/ 1565563 w 3006436"/>
                <a:gd name="connsiteY37" fmla="*/ 3664528 h 3934691"/>
                <a:gd name="connsiteX38" fmla="*/ 1773382 w 3006436"/>
                <a:gd name="connsiteY38" fmla="*/ 3622964 h 3934691"/>
                <a:gd name="connsiteX39" fmla="*/ 2112818 w 3006436"/>
                <a:gd name="connsiteY39" fmla="*/ 3726873 h 3934691"/>
                <a:gd name="connsiteX40" fmla="*/ 2320636 w 3006436"/>
                <a:gd name="connsiteY40" fmla="*/ 3934691 h 3934691"/>
                <a:gd name="connsiteX41" fmla="*/ 2473036 w 3006436"/>
                <a:gd name="connsiteY41" fmla="*/ 3803073 h 3934691"/>
                <a:gd name="connsiteX42" fmla="*/ 2708563 w 3006436"/>
                <a:gd name="connsiteY42" fmla="*/ 3685309 h 3934691"/>
                <a:gd name="connsiteX43" fmla="*/ 3006436 w 3006436"/>
                <a:gd name="connsiteY43" fmla="*/ 3512128 h 3934691"/>
                <a:gd name="connsiteX44" fmla="*/ 2909454 w 3006436"/>
                <a:gd name="connsiteY44" fmla="*/ 2466109 h 3934691"/>
                <a:gd name="connsiteX45" fmla="*/ 2999509 w 3006436"/>
                <a:gd name="connsiteY45" fmla="*/ 408709 h 3934691"/>
                <a:gd name="connsiteX46" fmla="*/ 2826327 w 3006436"/>
                <a:gd name="connsiteY46" fmla="*/ 263237 h 3934691"/>
                <a:gd name="connsiteX47" fmla="*/ 2632363 w 3006436"/>
                <a:gd name="connsiteY47" fmla="*/ 0 h 3934691"/>
                <a:gd name="connsiteX48" fmla="*/ 2369127 w 3006436"/>
                <a:gd name="connsiteY48" fmla="*/ 55418 h 3934691"/>
                <a:gd name="connsiteX49" fmla="*/ 2133600 w 3006436"/>
                <a:gd name="connsiteY49" fmla="*/ 166255 h 3934691"/>
                <a:gd name="connsiteX50" fmla="*/ 1995054 w 3006436"/>
                <a:gd name="connsiteY50" fmla="*/ 200891 h 3934691"/>
                <a:gd name="connsiteX51" fmla="*/ 2036618 w 3006436"/>
                <a:gd name="connsiteY51" fmla="*/ 277091 h 3934691"/>
                <a:gd name="connsiteX52" fmla="*/ 1953491 w 3006436"/>
                <a:gd name="connsiteY52" fmla="*/ 297873 h 3934691"/>
                <a:gd name="connsiteX53" fmla="*/ 1925782 w 3006436"/>
                <a:gd name="connsiteY53" fmla="*/ 325582 h 3934691"/>
                <a:gd name="connsiteX54" fmla="*/ 1835727 w 3006436"/>
                <a:gd name="connsiteY54" fmla="*/ 325582 h 3934691"/>
                <a:gd name="connsiteX55" fmla="*/ 1724891 w 3006436"/>
                <a:gd name="connsiteY55" fmla="*/ 491837 h 3934691"/>
                <a:gd name="connsiteX56" fmla="*/ 1676400 w 3006436"/>
                <a:gd name="connsiteY56" fmla="*/ 471055 h 3934691"/>
                <a:gd name="connsiteX57" fmla="*/ 1683327 w 3006436"/>
                <a:gd name="connsiteY57" fmla="*/ 381000 h 3934691"/>
                <a:gd name="connsiteX58" fmla="*/ 1738745 w 3006436"/>
                <a:gd name="connsiteY58" fmla="*/ 353291 h 3934691"/>
                <a:gd name="connsiteX59" fmla="*/ 1787236 w 3006436"/>
                <a:gd name="connsiteY59" fmla="*/ 332509 h 3934691"/>
                <a:gd name="connsiteX60" fmla="*/ 1759527 w 3006436"/>
                <a:gd name="connsiteY60" fmla="*/ 311728 h 3934691"/>
                <a:gd name="connsiteX61" fmla="*/ 1704109 w 3006436"/>
                <a:gd name="connsiteY61" fmla="*/ 325582 h 3934691"/>
                <a:gd name="connsiteX62" fmla="*/ 1676400 w 3006436"/>
                <a:gd name="connsiteY62" fmla="*/ 270164 h 3934691"/>
                <a:gd name="connsiteX63" fmla="*/ 1572491 w 3006436"/>
                <a:gd name="connsiteY63" fmla="*/ 256309 h 3934691"/>
                <a:gd name="connsiteX64" fmla="*/ 1530927 w 3006436"/>
                <a:gd name="connsiteY64" fmla="*/ 83128 h 3934691"/>
                <a:gd name="connsiteX65" fmla="*/ 1447800 w 3006436"/>
                <a:gd name="connsiteY65" fmla="*/ 117764 h 3934691"/>
                <a:gd name="connsiteX66" fmla="*/ 1454727 w 3006436"/>
                <a:gd name="connsiteY66" fmla="*/ 214746 h 3934691"/>
                <a:gd name="connsiteX67" fmla="*/ 1454727 w 3006436"/>
                <a:gd name="connsiteY67" fmla="*/ 214746 h 3934691"/>
                <a:gd name="connsiteX68" fmla="*/ 1246909 w 3006436"/>
                <a:gd name="connsiteY68" fmla="*/ 110837 h 3934691"/>
                <a:gd name="connsiteX0" fmla="*/ 1246909 w 3006436"/>
                <a:gd name="connsiteY0" fmla="*/ 110837 h 3934691"/>
                <a:gd name="connsiteX1" fmla="*/ 1267691 w 3006436"/>
                <a:gd name="connsiteY1" fmla="*/ 381000 h 3934691"/>
                <a:gd name="connsiteX2" fmla="*/ 1163782 w 3006436"/>
                <a:gd name="connsiteY2" fmla="*/ 782782 h 3934691"/>
                <a:gd name="connsiteX3" fmla="*/ 942109 w 3006436"/>
                <a:gd name="connsiteY3" fmla="*/ 1233055 h 3934691"/>
                <a:gd name="connsiteX4" fmla="*/ 749389 w 3006436"/>
                <a:gd name="connsiteY4" fmla="*/ 1528796 h 3934691"/>
                <a:gd name="connsiteX5" fmla="*/ 457200 w 3006436"/>
                <a:gd name="connsiteY5" fmla="*/ 1835728 h 3934691"/>
                <a:gd name="connsiteX6" fmla="*/ 318654 w 3006436"/>
                <a:gd name="connsiteY6" fmla="*/ 2382982 h 3934691"/>
                <a:gd name="connsiteX7" fmla="*/ 152400 w 3006436"/>
                <a:gd name="connsiteY7" fmla="*/ 2978728 h 3934691"/>
                <a:gd name="connsiteX8" fmla="*/ 0 w 3006436"/>
                <a:gd name="connsiteY8" fmla="*/ 3477491 h 3934691"/>
                <a:gd name="connsiteX9" fmla="*/ 96982 w 3006436"/>
                <a:gd name="connsiteY9" fmla="*/ 3685309 h 3934691"/>
                <a:gd name="connsiteX10" fmla="*/ 187036 w 3006436"/>
                <a:gd name="connsiteY10" fmla="*/ 3671455 h 3934691"/>
                <a:gd name="connsiteX11" fmla="*/ 152400 w 3006436"/>
                <a:gd name="connsiteY11" fmla="*/ 3726873 h 3934691"/>
                <a:gd name="connsiteX12" fmla="*/ 193963 w 3006436"/>
                <a:gd name="connsiteY12" fmla="*/ 3782291 h 3934691"/>
                <a:gd name="connsiteX13" fmla="*/ 339436 w 3006436"/>
                <a:gd name="connsiteY13" fmla="*/ 3692237 h 3934691"/>
                <a:gd name="connsiteX14" fmla="*/ 422563 w 3006436"/>
                <a:gd name="connsiteY14" fmla="*/ 3706091 h 3934691"/>
                <a:gd name="connsiteX15" fmla="*/ 464127 w 3006436"/>
                <a:gd name="connsiteY15" fmla="*/ 3768437 h 3934691"/>
                <a:gd name="connsiteX16" fmla="*/ 685800 w 3006436"/>
                <a:gd name="connsiteY16" fmla="*/ 3761509 h 3934691"/>
                <a:gd name="connsiteX17" fmla="*/ 810491 w 3006436"/>
                <a:gd name="connsiteY17" fmla="*/ 3678382 h 3934691"/>
                <a:gd name="connsiteX18" fmla="*/ 955963 w 3006436"/>
                <a:gd name="connsiteY18" fmla="*/ 3761509 h 3934691"/>
                <a:gd name="connsiteX19" fmla="*/ 1115291 w 3006436"/>
                <a:gd name="connsiteY19" fmla="*/ 3761509 h 3934691"/>
                <a:gd name="connsiteX20" fmla="*/ 1108363 w 3006436"/>
                <a:gd name="connsiteY20" fmla="*/ 3726873 h 3934691"/>
                <a:gd name="connsiteX21" fmla="*/ 1163782 w 3006436"/>
                <a:gd name="connsiteY21" fmla="*/ 3692237 h 3934691"/>
                <a:gd name="connsiteX22" fmla="*/ 1191491 w 3006436"/>
                <a:gd name="connsiteY22" fmla="*/ 3726873 h 3934691"/>
                <a:gd name="connsiteX23" fmla="*/ 1288472 w 3006436"/>
                <a:gd name="connsiteY23" fmla="*/ 3629891 h 3934691"/>
                <a:gd name="connsiteX24" fmla="*/ 1205345 w 3006436"/>
                <a:gd name="connsiteY24" fmla="*/ 3622964 h 3934691"/>
                <a:gd name="connsiteX25" fmla="*/ 1122218 w 3006436"/>
                <a:gd name="connsiteY25" fmla="*/ 3629891 h 3934691"/>
                <a:gd name="connsiteX26" fmla="*/ 1032163 w 3006436"/>
                <a:gd name="connsiteY26" fmla="*/ 3595255 h 3934691"/>
                <a:gd name="connsiteX27" fmla="*/ 1115291 w 3006436"/>
                <a:gd name="connsiteY27" fmla="*/ 3470564 h 3934691"/>
                <a:gd name="connsiteX28" fmla="*/ 1233054 w 3006436"/>
                <a:gd name="connsiteY28" fmla="*/ 3380509 h 3934691"/>
                <a:gd name="connsiteX29" fmla="*/ 1316182 w 3006436"/>
                <a:gd name="connsiteY29" fmla="*/ 3456709 h 3934691"/>
                <a:gd name="connsiteX30" fmla="*/ 1343891 w 3006436"/>
                <a:gd name="connsiteY30" fmla="*/ 3394364 h 3934691"/>
                <a:gd name="connsiteX31" fmla="*/ 1399309 w 3006436"/>
                <a:gd name="connsiteY31" fmla="*/ 3470564 h 3934691"/>
                <a:gd name="connsiteX32" fmla="*/ 1392382 w 3006436"/>
                <a:gd name="connsiteY32" fmla="*/ 3519055 h 3934691"/>
                <a:gd name="connsiteX33" fmla="*/ 1336963 w 3006436"/>
                <a:gd name="connsiteY33" fmla="*/ 3588328 h 3934691"/>
                <a:gd name="connsiteX34" fmla="*/ 1420091 w 3006436"/>
                <a:gd name="connsiteY34" fmla="*/ 3595255 h 3934691"/>
                <a:gd name="connsiteX35" fmla="*/ 1461654 w 3006436"/>
                <a:gd name="connsiteY35" fmla="*/ 3616037 h 3934691"/>
                <a:gd name="connsiteX36" fmla="*/ 1489363 w 3006436"/>
                <a:gd name="connsiteY36" fmla="*/ 3532909 h 3934691"/>
                <a:gd name="connsiteX37" fmla="*/ 1565563 w 3006436"/>
                <a:gd name="connsiteY37" fmla="*/ 3567546 h 3934691"/>
                <a:gd name="connsiteX38" fmla="*/ 1565563 w 3006436"/>
                <a:gd name="connsiteY38" fmla="*/ 3664528 h 3934691"/>
                <a:gd name="connsiteX39" fmla="*/ 1773382 w 3006436"/>
                <a:gd name="connsiteY39" fmla="*/ 3622964 h 3934691"/>
                <a:gd name="connsiteX40" fmla="*/ 2112818 w 3006436"/>
                <a:gd name="connsiteY40" fmla="*/ 3726873 h 3934691"/>
                <a:gd name="connsiteX41" fmla="*/ 2320636 w 3006436"/>
                <a:gd name="connsiteY41" fmla="*/ 3934691 h 3934691"/>
                <a:gd name="connsiteX42" fmla="*/ 2473036 w 3006436"/>
                <a:gd name="connsiteY42" fmla="*/ 3803073 h 3934691"/>
                <a:gd name="connsiteX43" fmla="*/ 2708563 w 3006436"/>
                <a:gd name="connsiteY43" fmla="*/ 3685309 h 3934691"/>
                <a:gd name="connsiteX44" fmla="*/ 3006436 w 3006436"/>
                <a:gd name="connsiteY44" fmla="*/ 3512128 h 3934691"/>
                <a:gd name="connsiteX45" fmla="*/ 2909454 w 3006436"/>
                <a:gd name="connsiteY45" fmla="*/ 2466109 h 3934691"/>
                <a:gd name="connsiteX46" fmla="*/ 2999509 w 3006436"/>
                <a:gd name="connsiteY46" fmla="*/ 408709 h 3934691"/>
                <a:gd name="connsiteX47" fmla="*/ 2826327 w 3006436"/>
                <a:gd name="connsiteY47" fmla="*/ 263237 h 3934691"/>
                <a:gd name="connsiteX48" fmla="*/ 2632363 w 3006436"/>
                <a:gd name="connsiteY48" fmla="*/ 0 h 3934691"/>
                <a:gd name="connsiteX49" fmla="*/ 2369127 w 3006436"/>
                <a:gd name="connsiteY49" fmla="*/ 55418 h 3934691"/>
                <a:gd name="connsiteX50" fmla="*/ 2133600 w 3006436"/>
                <a:gd name="connsiteY50" fmla="*/ 166255 h 3934691"/>
                <a:gd name="connsiteX51" fmla="*/ 1995054 w 3006436"/>
                <a:gd name="connsiteY51" fmla="*/ 200891 h 3934691"/>
                <a:gd name="connsiteX52" fmla="*/ 2036618 w 3006436"/>
                <a:gd name="connsiteY52" fmla="*/ 277091 h 3934691"/>
                <a:gd name="connsiteX53" fmla="*/ 1953491 w 3006436"/>
                <a:gd name="connsiteY53" fmla="*/ 297873 h 3934691"/>
                <a:gd name="connsiteX54" fmla="*/ 1925782 w 3006436"/>
                <a:gd name="connsiteY54" fmla="*/ 325582 h 3934691"/>
                <a:gd name="connsiteX55" fmla="*/ 1835727 w 3006436"/>
                <a:gd name="connsiteY55" fmla="*/ 325582 h 3934691"/>
                <a:gd name="connsiteX56" fmla="*/ 1724891 w 3006436"/>
                <a:gd name="connsiteY56" fmla="*/ 491837 h 3934691"/>
                <a:gd name="connsiteX57" fmla="*/ 1676400 w 3006436"/>
                <a:gd name="connsiteY57" fmla="*/ 471055 h 3934691"/>
                <a:gd name="connsiteX58" fmla="*/ 1683327 w 3006436"/>
                <a:gd name="connsiteY58" fmla="*/ 381000 h 3934691"/>
                <a:gd name="connsiteX59" fmla="*/ 1738745 w 3006436"/>
                <a:gd name="connsiteY59" fmla="*/ 353291 h 3934691"/>
                <a:gd name="connsiteX60" fmla="*/ 1787236 w 3006436"/>
                <a:gd name="connsiteY60" fmla="*/ 332509 h 3934691"/>
                <a:gd name="connsiteX61" fmla="*/ 1759527 w 3006436"/>
                <a:gd name="connsiteY61" fmla="*/ 311728 h 3934691"/>
                <a:gd name="connsiteX62" fmla="*/ 1704109 w 3006436"/>
                <a:gd name="connsiteY62" fmla="*/ 325582 h 3934691"/>
                <a:gd name="connsiteX63" fmla="*/ 1676400 w 3006436"/>
                <a:gd name="connsiteY63" fmla="*/ 270164 h 3934691"/>
                <a:gd name="connsiteX64" fmla="*/ 1572491 w 3006436"/>
                <a:gd name="connsiteY64" fmla="*/ 256309 h 3934691"/>
                <a:gd name="connsiteX65" fmla="*/ 1530927 w 3006436"/>
                <a:gd name="connsiteY65" fmla="*/ 83128 h 3934691"/>
                <a:gd name="connsiteX66" fmla="*/ 1447800 w 3006436"/>
                <a:gd name="connsiteY66" fmla="*/ 117764 h 3934691"/>
                <a:gd name="connsiteX67" fmla="*/ 1454727 w 3006436"/>
                <a:gd name="connsiteY67" fmla="*/ 214746 h 3934691"/>
                <a:gd name="connsiteX68" fmla="*/ 1454727 w 3006436"/>
                <a:gd name="connsiteY68" fmla="*/ 214746 h 3934691"/>
                <a:gd name="connsiteX69" fmla="*/ 1246909 w 3006436"/>
                <a:gd name="connsiteY69" fmla="*/ 110837 h 3934691"/>
                <a:gd name="connsiteX0" fmla="*/ 1246909 w 3006436"/>
                <a:gd name="connsiteY0" fmla="*/ 110837 h 3934691"/>
                <a:gd name="connsiteX1" fmla="*/ 1267691 w 3006436"/>
                <a:gd name="connsiteY1" fmla="*/ 381000 h 3934691"/>
                <a:gd name="connsiteX2" fmla="*/ 1163782 w 3006436"/>
                <a:gd name="connsiteY2" fmla="*/ 782782 h 3934691"/>
                <a:gd name="connsiteX3" fmla="*/ 947970 w 3006436"/>
                <a:gd name="connsiteY3" fmla="*/ 1240871 h 3934691"/>
                <a:gd name="connsiteX4" fmla="*/ 749389 w 3006436"/>
                <a:gd name="connsiteY4" fmla="*/ 1528796 h 3934691"/>
                <a:gd name="connsiteX5" fmla="*/ 457200 w 3006436"/>
                <a:gd name="connsiteY5" fmla="*/ 1835728 h 3934691"/>
                <a:gd name="connsiteX6" fmla="*/ 318654 w 3006436"/>
                <a:gd name="connsiteY6" fmla="*/ 2382982 h 3934691"/>
                <a:gd name="connsiteX7" fmla="*/ 152400 w 3006436"/>
                <a:gd name="connsiteY7" fmla="*/ 2978728 h 3934691"/>
                <a:gd name="connsiteX8" fmla="*/ 0 w 3006436"/>
                <a:gd name="connsiteY8" fmla="*/ 3477491 h 3934691"/>
                <a:gd name="connsiteX9" fmla="*/ 96982 w 3006436"/>
                <a:gd name="connsiteY9" fmla="*/ 3685309 h 3934691"/>
                <a:gd name="connsiteX10" fmla="*/ 187036 w 3006436"/>
                <a:gd name="connsiteY10" fmla="*/ 3671455 h 3934691"/>
                <a:gd name="connsiteX11" fmla="*/ 152400 w 3006436"/>
                <a:gd name="connsiteY11" fmla="*/ 3726873 h 3934691"/>
                <a:gd name="connsiteX12" fmla="*/ 193963 w 3006436"/>
                <a:gd name="connsiteY12" fmla="*/ 3782291 h 3934691"/>
                <a:gd name="connsiteX13" fmla="*/ 339436 w 3006436"/>
                <a:gd name="connsiteY13" fmla="*/ 3692237 h 3934691"/>
                <a:gd name="connsiteX14" fmla="*/ 422563 w 3006436"/>
                <a:gd name="connsiteY14" fmla="*/ 3706091 h 3934691"/>
                <a:gd name="connsiteX15" fmla="*/ 464127 w 3006436"/>
                <a:gd name="connsiteY15" fmla="*/ 3768437 h 3934691"/>
                <a:gd name="connsiteX16" fmla="*/ 685800 w 3006436"/>
                <a:gd name="connsiteY16" fmla="*/ 3761509 h 3934691"/>
                <a:gd name="connsiteX17" fmla="*/ 810491 w 3006436"/>
                <a:gd name="connsiteY17" fmla="*/ 3678382 h 3934691"/>
                <a:gd name="connsiteX18" fmla="*/ 955963 w 3006436"/>
                <a:gd name="connsiteY18" fmla="*/ 3761509 h 3934691"/>
                <a:gd name="connsiteX19" fmla="*/ 1115291 w 3006436"/>
                <a:gd name="connsiteY19" fmla="*/ 3761509 h 3934691"/>
                <a:gd name="connsiteX20" fmla="*/ 1108363 w 3006436"/>
                <a:gd name="connsiteY20" fmla="*/ 3726873 h 3934691"/>
                <a:gd name="connsiteX21" fmla="*/ 1163782 w 3006436"/>
                <a:gd name="connsiteY21" fmla="*/ 3692237 h 3934691"/>
                <a:gd name="connsiteX22" fmla="*/ 1191491 w 3006436"/>
                <a:gd name="connsiteY22" fmla="*/ 3726873 h 3934691"/>
                <a:gd name="connsiteX23" fmla="*/ 1288472 w 3006436"/>
                <a:gd name="connsiteY23" fmla="*/ 3629891 h 3934691"/>
                <a:gd name="connsiteX24" fmla="*/ 1205345 w 3006436"/>
                <a:gd name="connsiteY24" fmla="*/ 3622964 h 3934691"/>
                <a:gd name="connsiteX25" fmla="*/ 1122218 w 3006436"/>
                <a:gd name="connsiteY25" fmla="*/ 3629891 h 3934691"/>
                <a:gd name="connsiteX26" fmla="*/ 1032163 w 3006436"/>
                <a:gd name="connsiteY26" fmla="*/ 3595255 h 3934691"/>
                <a:gd name="connsiteX27" fmla="*/ 1115291 w 3006436"/>
                <a:gd name="connsiteY27" fmla="*/ 3470564 h 3934691"/>
                <a:gd name="connsiteX28" fmla="*/ 1233054 w 3006436"/>
                <a:gd name="connsiteY28" fmla="*/ 3380509 h 3934691"/>
                <a:gd name="connsiteX29" fmla="*/ 1316182 w 3006436"/>
                <a:gd name="connsiteY29" fmla="*/ 3456709 h 3934691"/>
                <a:gd name="connsiteX30" fmla="*/ 1343891 w 3006436"/>
                <a:gd name="connsiteY30" fmla="*/ 3394364 h 3934691"/>
                <a:gd name="connsiteX31" fmla="*/ 1399309 w 3006436"/>
                <a:gd name="connsiteY31" fmla="*/ 3470564 h 3934691"/>
                <a:gd name="connsiteX32" fmla="*/ 1392382 w 3006436"/>
                <a:gd name="connsiteY32" fmla="*/ 3519055 h 3934691"/>
                <a:gd name="connsiteX33" fmla="*/ 1336963 w 3006436"/>
                <a:gd name="connsiteY33" fmla="*/ 3588328 h 3934691"/>
                <a:gd name="connsiteX34" fmla="*/ 1420091 w 3006436"/>
                <a:gd name="connsiteY34" fmla="*/ 3595255 h 3934691"/>
                <a:gd name="connsiteX35" fmla="*/ 1461654 w 3006436"/>
                <a:gd name="connsiteY35" fmla="*/ 3616037 h 3934691"/>
                <a:gd name="connsiteX36" fmla="*/ 1489363 w 3006436"/>
                <a:gd name="connsiteY36" fmla="*/ 3532909 h 3934691"/>
                <a:gd name="connsiteX37" fmla="*/ 1565563 w 3006436"/>
                <a:gd name="connsiteY37" fmla="*/ 3567546 h 3934691"/>
                <a:gd name="connsiteX38" fmla="*/ 1565563 w 3006436"/>
                <a:gd name="connsiteY38" fmla="*/ 3664528 h 3934691"/>
                <a:gd name="connsiteX39" fmla="*/ 1773382 w 3006436"/>
                <a:gd name="connsiteY39" fmla="*/ 3622964 h 3934691"/>
                <a:gd name="connsiteX40" fmla="*/ 2112818 w 3006436"/>
                <a:gd name="connsiteY40" fmla="*/ 3726873 h 3934691"/>
                <a:gd name="connsiteX41" fmla="*/ 2320636 w 3006436"/>
                <a:gd name="connsiteY41" fmla="*/ 3934691 h 3934691"/>
                <a:gd name="connsiteX42" fmla="*/ 2473036 w 3006436"/>
                <a:gd name="connsiteY42" fmla="*/ 3803073 h 3934691"/>
                <a:gd name="connsiteX43" fmla="*/ 2708563 w 3006436"/>
                <a:gd name="connsiteY43" fmla="*/ 3685309 h 3934691"/>
                <a:gd name="connsiteX44" fmla="*/ 3006436 w 3006436"/>
                <a:gd name="connsiteY44" fmla="*/ 3512128 h 3934691"/>
                <a:gd name="connsiteX45" fmla="*/ 2909454 w 3006436"/>
                <a:gd name="connsiteY45" fmla="*/ 2466109 h 3934691"/>
                <a:gd name="connsiteX46" fmla="*/ 2999509 w 3006436"/>
                <a:gd name="connsiteY46" fmla="*/ 408709 h 3934691"/>
                <a:gd name="connsiteX47" fmla="*/ 2826327 w 3006436"/>
                <a:gd name="connsiteY47" fmla="*/ 263237 h 3934691"/>
                <a:gd name="connsiteX48" fmla="*/ 2632363 w 3006436"/>
                <a:gd name="connsiteY48" fmla="*/ 0 h 3934691"/>
                <a:gd name="connsiteX49" fmla="*/ 2369127 w 3006436"/>
                <a:gd name="connsiteY49" fmla="*/ 55418 h 3934691"/>
                <a:gd name="connsiteX50" fmla="*/ 2133600 w 3006436"/>
                <a:gd name="connsiteY50" fmla="*/ 166255 h 3934691"/>
                <a:gd name="connsiteX51" fmla="*/ 1995054 w 3006436"/>
                <a:gd name="connsiteY51" fmla="*/ 200891 h 3934691"/>
                <a:gd name="connsiteX52" fmla="*/ 2036618 w 3006436"/>
                <a:gd name="connsiteY52" fmla="*/ 277091 h 3934691"/>
                <a:gd name="connsiteX53" fmla="*/ 1953491 w 3006436"/>
                <a:gd name="connsiteY53" fmla="*/ 297873 h 3934691"/>
                <a:gd name="connsiteX54" fmla="*/ 1925782 w 3006436"/>
                <a:gd name="connsiteY54" fmla="*/ 325582 h 3934691"/>
                <a:gd name="connsiteX55" fmla="*/ 1835727 w 3006436"/>
                <a:gd name="connsiteY55" fmla="*/ 325582 h 3934691"/>
                <a:gd name="connsiteX56" fmla="*/ 1724891 w 3006436"/>
                <a:gd name="connsiteY56" fmla="*/ 491837 h 3934691"/>
                <a:gd name="connsiteX57" fmla="*/ 1676400 w 3006436"/>
                <a:gd name="connsiteY57" fmla="*/ 471055 h 3934691"/>
                <a:gd name="connsiteX58" fmla="*/ 1683327 w 3006436"/>
                <a:gd name="connsiteY58" fmla="*/ 381000 h 3934691"/>
                <a:gd name="connsiteX59" fmla="*/ 1738745 w 3006436"/>
                <a:gd name="connsiteY59" fmla="*/ 353291 h 3934691"/>
                <a:gd name="connsiteX60" fmla="*/ 1787236 w 3006436"/>
                <a:gd name="connsiteY60" fmla="*/ 332509 h 3934691"/>
                <a:gd name="connsiteX61" fmla="*/ 1759527 w 3006436"/>
                <a:gd name="connsiteY61" fmla="*/ 311728 h 3934691"/>
                <a:gd name="connsiteX62" fmla="*/ 1704109 w 3006436"/>
                <a:gd name="connsiteY62" fmla="*/ 325582 h 3934691"/>
                <a:gd name="connsiteX63" fmla="*/ 1676400 w 3006436"/>
                <a:gd name="connsiteY63" fmla="*/ 270164 h 3934691"/>
                <a:gd name="connsiteX64" fmla="*/ 1572491 w 3006436"/>
                <a:gd name="connsiteY64" fmla="*/ 256309 h 3934691"/>
                <a:gd name="connsiteX65" fmla="*/ 1530927 w 3006436"/>
                <a:gd name="connsiteY65" fmla="*/ 83128 h 3934691"/>
                <a:gd name="connsiteX66" fmla="*/ 1447800 w 3006436"/>
                <a:gd name="connsiteY66" fmla="*/ 117764 h 3934691"/>
                <a:gd name="connsiteX67" fmla="*/ 1454727 w 3006436"/>
                <a:gd name="connsiteY67" fmla="*/ 214746 h 3934691"/>
                <a:gd name="connsiteX68" fmla="*/ 1454727 w 3006436"/>
                <a:gd name="connsiteY68" fmla="*/ 214746 h 3934691"/>
                <a:gd name="connsiteX69" fmla="*/ 1246909 w 3006436"/>
                <a:gd name="connsiteY69" fmla="*/ 110837 h 3934691"/>
                <a:gd name="connsiteX0" fmla="*/ 1246909 w 3006436"/>
                <a:gd name="connsiteY0" fmla="*/ 110837 h 3934691"/>
                <a:gd name="connsiteX1" fmla="*/ 1267691 w 3006436"/>
                <a:gd name="connsiteY1" fmla="*/ 381000 h 3934691"/>
                <a:gd name="connsiteX2" fmla="*/ 1163782 w 3006436"/>
                <a:gd name="connsiteY2" fmla="*/ 782782 h 3934691"/>
                <a:gd name="connsiteX3" fmla="*/ 1048327 w 3006436"/>
                <a:gd name="connsiteY3" fmla="*/ 1136073 h 3934691"/>
                <a:gd name="connsiteX4" fmla="*/ 947970 w 3006436"/>
                <a:gd name="connsiteY4" fmla="*/ 1240871 h 3934691"/>
                <a:gd name="connsiteX5" fmla="*/ 749389 w 3006436"/>
                <a:gd name="connsiteY5" fmla="*/ 1528796 h 3934691"/>
                <a:gd name="connsiteX6" fmla="*/ 457200 w 3006436"/>
                <a:gd name="connsiteY6" fmla="*/ 1835728 h 3934691"/>
                <a:gd name="connsiteX7" fmla="*/ 318654 w 3006436"/>
                <a:gd name="connsiteY7" fmla="*/ 2382982 h 3934691"/>
                <a:gd name="connsiteX8" fmla="*/ 152400 w 3006436"/>
                <a:gd name="connsiteY8" fmla="*/ 2978728 h 3934691"/>
                <a:gd name="connsiteX9" fmla="*/ 0 w 3006436"/>
                <a:gd name="connsiteY9" fmla="*/ 3477491 h 3934691"/>
                <a:gd name="connsiteX10" fmla="*/ 96982 w 3006436"/>
                <a:gd name="connsiteY10" fmla="*/ 3685309 h 3934691"/>
                <a:gd name="connsiteX11" fmla="*/ 187036 w 3006436"/>
                <a:gd name="connsiteY11" fmla="*/ 3671455 h 3934691"/>
                <a:gd name="connsiteX12" fmla="*/ 152400 w 3006436"/>
                <a:gd name="connsiteY12" fmla="*/ 3726873 h 3934691"/>
                <a:gd name="connsiteX13" fmla="*/ 193963 w 3006436"/>
                <a:gd name="connsiteY13" fmla="*/ 3782291 h 3934691"/>
                <a:gd name="connsiteX14" fmla="*/ 339436 w 3006436"/>
                <a:gd name="connsiteY14" fmla="*/ 3692237 h 3934691"/>
                <a:gd name="connsiteX15" fmla="*/ 422563 w 3006436"/>
                <a:gd name="connsiteY15" fmla="*/ 3706091 h 3934691"/>
                <a:gd name="connsiteX16" fmla="*/ 464127 w 3006436"/>
                <a:gd name="connsiteY16" fmla="*/ 3768437 h 3934691"/>
                <a:gd name="connsiteX17" fmla="*/ 685800 w 3006436"/>
                <a:gd name="connsiteY17" fmla="*/ 3761509 h 3934691"/>
                <a:gd name="connsiteX18" fmla="*/ 810491 w 3006436"/>
                <a:gd name="connsiteY18" fmla="*/ 3678382 h 3934691"/>
                <a:gd name="connsiteX19" fmla="*/ 955963 w 3006436"/>
                <a:gd name="connsiteY19" fmla="*/ 3761509 h 3934691"/>
                <a:gd name="connsiteX20" fmla="*/ 1115291 w 3006436"/>
                <a:gd name="connsiteY20" fmla="*/ 3761509 h 3934691"/>
                <a:gd name="connsiteX21" fmla="*/ 1108363 w 3006436"/>
                <a:gd name="connsiteY21" fmla="*/ 3726873 h 3934691"/>
                <a:gd name="connsiteX22" fmla="*/ 1163782 w 3006436"/>
                <a:gd name="connsiteY22" fmla="*/ 3692237 h 3934691"/>
                <a:gd name="connsiteX23" fmla="*/ 1191491 w 3006436"/>
                <a:gd name="connsiteY23" fmla="*/ 3726873 h 3934691"/>
                <a:gd name="connsiteX24" fmla="*/ 1288472 w 3006436"/>
                <a:gd name="connsiteY24" fmla="*/ 3629891 h 3934691"/>
                <a:gd name="connsiteX25" fmla="*/ 1205345 w 3006436"/>
                <a:gd name="connsiteY25" fmla="*/ 3622964 h 3934691"/>
                <a:gd name="connsiteX26" fmla="*/ 1122218 w 3006436"/>
                <a:gd name="connsiteY26" fmla="*/ 3629891 h 3934691"/>
                <a:gd name="connsiteX27" fmla="*/ 1032163 w 3006436"/>
                <a:gd name="connsiteY27" fmla="*/ 3595255 h 3934691"/>
                <a:gd name="connsiteX28" fmla="*/ 1115291 w 3006436"/>
                <a:gd name="connsiteY28" fmla="*/ 3470564 h 3934691"/>
                <a:gd name="connsiteX29" fmla="*/ 1233054 w 3006436"/>
                <a:gd name="connsiteY29" fmla="*/ 3380509 h 3934691"/>
                <a:gd name="connsiteX30" fmla="*/ 1316182 w 3006436"/>
                <a:gd name="connsiteY30" fmla="*/ 3456709 h 3934691"/>
                <a:gd name="connsiteX31" fmla="*/ 1343891 w 3006436"/>
                <a:gd name="connsiteY31" fmla="*/ 3394364 h 3934691"/>
                <a:gd name="connsiteX32" fmla="*/ 1399309 w 3006436"/>
                <a:gd name="connsiteY32" fmla="*/ 3470564 h 3934691"/>
                <a:gd name="connsiteX33" fmla="*/ 1392382 w 3006436"/>
                <a:gd name="connsiteY33" fmla="*/ 3519055 h 3934691"/>
                <a:gd name="connsiteX34" fmla="*/ 1336963 w 3006436"/>
                <a:gd name="connsiteY34" fmla="*/ 3588328 h 3934691"/>
                <a:gd name="connsiteX35" fmla="*/ 1420091 w 3006436"/>
                <a:gd name="connsiteY35" fmla="*/ 3595255 h 3934691"/>
                <a:gd name="connsiteX36" fmla="*/ 1461654 w 3006436"/>
                <a:gd name="connsiteY36" fmla="*/ 3616037 h 3934691"/>
                <a:gd name="connsiteX37" fmla="*/ 1489363 w 3006436"/>
                <a:gd name="connsiteY37" fmla="*/ 3532909 h 3934691"/>
                <a:gd name="connsiteX38" fmla="*/ 1565563 w 3006436"/>
                <a:gd name="connsiteY38" fmla="*/ 3567546 h 3934691"/>
                <a:gd name="connsiteX39" fmla="*/ 1565563 w 3006436"/>
                <a:gd name="connsiteY39" fmla="*/ 3664528 h 3934691"/>
                <a:gd name="connsiteX40" fmla="*/ 1773382 w 3006436"/>
                <a:gd name="connsiteY40" fmla="*/ 3622964 h 3934691"/>
                <a:gd name="connsiteX41" fmla="*/ 2112818 w 3006436"/>
                <a:gd name="connsiteY41" fmla="*/ 3726873 h 3934691"/>
                <a:gd name="connsiteX42" fmla="*/ 2320636 w 3006436"/>
                <a:gd name="connsiteY42" fmla="*/ 3934691 h 3934691"/>
                <a:gd name="connsiteX43" fmla="*/ 2473036 w 3006436"/>
                <a:gd name="connsiteY43" fmla="*/ 3803073 h 3934691"/>
                <a:gd name="connsiteX44" fmla="*/ 2708563 w 3006436"/>
                <a:gd name="connsiteY44" fmla="*/ 3685309 h 3934691"/>
                <a:gd name="connsiteX45" fmla="*/ 3006436 w 3006436"/>
                <a:gd name="connsiteY45" fmla="*/ 3512128 h 3934691"/>
                <a:gd name="connsiteX46" fmla="*/ 2909454 w 3006436"/>
                <a:gd name="connsiteY46" fmla="*/ 2466109 h 3934691"/>
                <a:gd name="connsiteX47" fmla="*/ 2999509 w 3006436"/>
                <a:gd name="connsiteY47" fmla="*/ 408709 h 3934691"/>
                <a:gd name="connsiteX48" fmla="*/ 2826327 w 3006436"/>
                <a:gd name="connsiteY48" fmla="*/ 263237 h 3934691"/>
                <a:gd name="connsiteX49" fmla="*/ 2632363 w 3006436"/>
                <a:gd name="connsiteY49" fmla="*/ 0 h 3934691"/>
                <a:gd name="connsiteX50" fmla="*/ 2369127 w 3006436"/>
                <a:gd name="connsiteY50" fmla="*/ 55418 h 3934691"/>
                <a:gd name="connsiteX51" fmla="*/ 2133600 w 3006436"/>
                <a:gd name="connsiteY51" fmla="*/ 166255 h 3934691"/>
                <a:gd name="connsiteX52" fmla="*/ 1995054 w 3006436"/>
                <a:gd name="connsiteY52" fmla="*/ 200891 h 3934691"/>
                <a:gd name="connsiteX53" fmla="*/ 2036618 w 3006436"/>
                <a:gd name="connsiteY53" fmla="*/ 277091 h 3934691"/>
                <a:gd name="connsiteX54" fmla="*/ 1953491 w 3006436"/>
                <a:gd name="connsiteY54" fmla="*/ 297873 h 3934691"/>
                <a:gd name="connsiteX55" fmla="*/ 1925782 w 3006436"/>
                <a:gd name="connsiteY55" fmla="*/ 325582 h 3934691"/>
                <a:gd name="connsiteX56" fmla="*/ 1835727 w 3006436"/>
                <a:gd name="connsiteY56" fmla="*/ 325582 h 3934691"/>
                <a:gd name="connsiteX57" fmla="*/ 1724891 w 3006436"/>
                <a:gd name="connsiteY57" fmla="*/ 491837 h 3934691"/>
                <a:gd name="connsiteX58" fmla="*/ 1676400 w 3006436"/>
                <a:gd name="connsiteY58" fmla="*/ 471055 h 3934691"/>
                <a:gd name="connsiteX59" fmla="*/ 1683327 w 3006436"/>
                <a:gd name="connsiteY59" fmla="*/ 381000 h 3934691"/>
                <a:gd name="connsiteX60" fmla="*/ 1738745 w 3006436"/>
                <a:gd name="connsiteY60" fmla="*/ 353291 h 3934691"/>
                <a:gd name="connsiteX61" fmla="*/ 1787236 w 3006436"/>
                <a:gd name="connsiteY61" fmla="*/ 332509 h 3934691"/>
                <a:gd name="connsiteX62" fmla="*/ 1759527 w 3006436"/>
                <a:gd name="connsiteY62" fmla="*/ 311728 h 3934691"/>
                <a:gd name="connsiteX63" fmla="*/ 1704109 w 3006436"/>
                <a:gd name="connsiteY63" fmla="*/ 325582 h 3934691"/>
                <a:gd name="connsiteX64" fmla="*/ 1676400 w 3006436"/>
                <a:gd name="connsiteY64" fmla="*/ 270164 h 3934691"/>
                <a:gd name="connsiteX65" fmla="*/ 1572491 w 3006436"/>
                <a:gd name="connsiteY65" fmla="*/ 256309 h 3934691"/>
                <a:gd name="connsiteX66" fmla="*/ 1530927 w 3006436"/>
                <a:gd name="connsiteY66" fmla="*/ 83128 h 3934691"/>
                <a:gd name="connsiteX67" fmla="*/ 1447800 w 3006436"/>
                <a:gd name="connsiteY67" fmla="*/ 117764 h 3934691"/>
                <a:gd name="connsiteX68" fmla="*/ 1454727 w 3006436"/>
                <a:gd name="connsiteY68" fmla="*/ 214746 h 3934691"/>
                <a:gd name="connsiteX69" fmla="*/ 1454727 w 3006436"/>
                <a:gd name="connsiteY69" fmla="*/ 214746 h 3934691"/>
                <a:gd name="connsiteX70" fmla="*/ 1246909 w 3006436"/>
                <a:gd name="connsiteY70" fmla="*/ 110837 h 3934691"/>
                <a:gd name="connsiteX0" fmla="*/ 1246909 w 3006436"/>
                <a:gd name="connsiteY0" fmla="*/ 110837 h 3934691"/>
                <a:gd name="connsiteX1" fmla="*/ 1267691 w 3006436"/>
                <a:gd name="connsiteY1" fmla="*/ 381000 h 3934691"/>
                <a:gd name="connsiteX2" fmla="*/ 1163782 w 3006436"/>
                <a:gd name="connsiteY2" fmla="*/ 782782 h 3934691"/>
                <a:gd name="connsiteX3" fmla="*/ 1048327 w 3006436"/>
                <a:gd name="connsiteY3" fmla="*/ 1136073 h 3934691"/>
                <a:gd name="connsiteX4" fmla="*/ 947970 w 3006436"/>
                <a:gd name="connsiteY4" fmla="*/ 1240871 h 3934691"/>
                <a:gd name="connsiteX5" fmla="*/ 749389 w 3006436"/>
                <a:gd name="connsiteY5" fmla="*/ 1528796 h 3934691"/>
                <a:gd name="connsiteX6" fmla="*/ 624342 w 3006436"/>
                <a:gd name="connsiteY6" fmla="*/ 1624535 h 3934691"/>
                <a:gd name="connsiteX7" fmla="*/ 457200 w 3006436"/>
                <a:gd name="connsiteY7" fmla="*/ 1835728 h 3934691"/>
                <a:gd name="connsiteX8" fmla="*/ 318654 w 3006436"/>
                <a:gd name="connsiteY8" fmla="*/ 2382982 h 3934691"/>
                <a:gd name="connsiteX9" fmla="*/ 152400 w 3006436"/>
                <a:gd name="connsiteY9" fmla="*/ 2978728 h 3934691"/>
                <a:gd name="connsiteX10" fmla="*/ 0 w 3006436"/>
                <a:gd name="connsiteY10" fmla="*/ 3477491 h 3934691"/>
                <a:gd name="connsiteX11" fmla="*/ 96982 w 3006436"/>
                <a:gd name="connsiteY11" fmla="*/ 3685309 h 3934691"/>
                <a:gd name="connsiteX12" fmla="*/ 187036 w 3006436"/>
                <a:gd name="connsiteY12" fmla="*/ 3671455 h 3934691"/>
                <a:gd name="connsiteX13" fmla="*/ 152400 w 3006436"/>
                <a:gd name="connsiteY13" fmla="*/ 3726873 h 3934691"/>
                <a:gd name="connsiteX14" fmla="*/ 193963 w 3006436"/>
                <a:gd name="connsiteY14" fmla="*/ 3782291 h 3934691"/>
                <a:gd name="connsiteX15" fmla="*/ 339436 w 3006436"/>
                <a:gd name="connsiteY15" fmla="*/ 3692237 h 3934691"/>
                <a:gd name="connsiteX16" fmla="*/ 422563 w 3006436"/>
                <a:gd name="connsiteY16" fmla="*/ 3706091 h 3934691"/>
                <a:gd name="connsiteX17" fmla="*/ 464127 w 3006436"/>
                <a:gd name="connsiteY17" fmla="*/ 3768437 h 3934691"/>
                <a:gd name="connsiteX18" fmla="*/ 685800 w 3006436"/>
                <a:gd name="connsiteY18" fmla="*/ 3761509 h 3934691"/>
                <a:gd name="connsiteX19" fmla="*/ 810491 w 3006436"/>
                <a:gd name="connsiteY19" fmla="*/ 3678382 h 3934691"/>
                <a:gd name="connsiteX20" fmla="*/ 955963 w 3006436"/>
                <a:gd name="connsiteY20" fmla="*/ 3761509 h 3934691"/>
                <a:gd name="connsiteX21" fmla="*/ 1115291 w 3006436"/>
                <a:gd name="connsiteY21" fmla="*/ 3761509 h 3934691"/>
                <a:gd name="connsiteX22" fmla="*/ 1108363 w 3006436"/>
                <a:gd name="connsiteY22" fmla="*/ 3726873 h 3934691"/>
                <a:gd name="connsiteX23" fmla="*/ 1163782 w 3006436"/>
                <a:gd name="connsiteY23" fmla="*/ 3692237 h 3934691"/>
                <a:gd name="connsiteX24" fmla="*/ 1191491 w 3006436"/>
                <a:gd name="connsiteY24" fmla="*/ 3726873 h 3934691"/>
                <a:gd name="connsiteX25" fmla="*/ 1288472 w 3006436"/>
                <a:gd name="connsiteY25" fmla="*/ 3629891 h 3934691"/>
                <a:gd name="connsiteX26" fmla="*/ 1205345 w 3006436"/>
                <a:gd name="connsiteY26" fmla="*/ 3622964 h 3934691"/>
                <a:gd name="connsiteX27" fmla="*/ 1122218 w 3006436"/>
                <a:gd name="connsiteY27" fmla="*/ 3629891 h 3934691"/>
                <a:gd name="connsiteX28" fmla="*/ 1032163 w 3006436"/>
                <a:gd name="connsiteY28" fmla="*/ 3595255 h 3934691"/>
                <a:gd name="connsiteX29" fmla="*/ 1115291 w 3006436"/>
                <a:gd name="connsiteY29" fmla="*/ 3470564 h 3934691"/>
                <a:gd name="connsiteX30" fmla="*/ 1233054 w 3006436"/>
                <a:gd name="connsiteY30" fmla="*/ 3380509 h 3934691"/>
                <a:gd name="connsiteX31" fmla="*/ 1316182 w 3006436"/>
                <a:gd name="connsiteY31" fmla="*/ 3456709 h 3934691"/>
                <a:gd name="connsiteX32" fmla="*/ 1343891 w 3006436"/>
                <a:gd name="connsiteY32" fmla="*/ 3394364 h 3934691"/>
                <a:gd name="connsiteX33" fmla="*/ 1399309 w 3006436"/>
                <a:gd name="connsiteY33" fmla="*/ 3470564 h 3934691"/>
                <a:gd name="connsiteX34" fmla="*/ 1392382 w 3006436"/>
                <a:gd name="connsiteY34" fmla="*/ 3519055 h 3934691"/>
                <a:gd name="connsiteX35" fmla="*/ 1336963 w 3006436"/>
                <a:gd name="connsiteY35" fmla="*/ 3588328 h 3934691"/>
                <a:gd name="connsiteX36" fmla="*/ 1420091 w 3006436"/>
                <a:gd name="connsiteY36" fmla="*/ 3595255 h 3934691"/>
                <a:gd name="connsiteX37" fmla="*/ 1461654 w 3006436"/>
                <a:gd name="connsiteY37" fmla="*/ 3616037 h 3934691"/>
                <a:gd name="connsiteX38" fmla="*/ 1489363 w 3006436"/>
                <a:gd name="connsiteY38" fmla="*/ 3532909 h 3934691"/>
                <a:gd name="connsiteX39" fmla="*/ 1565563 w 3006436"/>
                <a:gd name="connsiteY39" fmla="*/ 3567546 h 3934691"/>
                <a:gd name="connsiteX40" fmla="*/ 1565563 w 3006436"/>
                <a:gd name="connsiteY40" fmla="*/ 3664528 h 3934691"/>
                <a:gd name="connsiteX41" fmla="*/ 1773382 w 3006436"/>
                <a:gd name="connsiteY41" fmla="*/ 3622964 h 3934691"/>
                <a:gd name="connsiteX42" fmla="*/ 2112818 w 3006436"/>
                <a:gd name="connsiteY42" fmla="*/ 3726873 h 3934691"/>
                <a:gd name="connsiteX43" fmla="*/ 2320636 w 3006436"/>
                <a:gd name="connsiteY43" fmla="*/ 3934691 h 3934691"/>
                <a:gd name="connsiteX44" fmla="*/ 2473036 w 3006436"/>
                <a:gd name="connsiteY44" fmla="*/ 3803073 h 3934691"/>
                <a:gd name="connsiteX45" fmla="*/ 2708563 w 3006436"/>
                <a:gd name="connsiteY45" fmla="*/ 3685309 h 3934691"/>
                <a:gd name="connsiteX46" fmla="*/ 3006436 w 3006436"/>
                <a:gd name="connsiteY46" fmla="*/ 3512128 h 3934691"/>
                <a:gd name="connsiteX47" fmla="*/ 2909454 w 3006436"/>
                <a:gd name="connsiteY47" fmla="*/ 2466109 h 3934691"/>
                <a:gd name="connsiteX48" fmla="*/ 2999509 w 3006436"/>
                <a:gd name="connsiteY48" fmla="*/ 408709 h 3934691"/>
                <a:gd name="connsiteX49" fmla="*/ 2826327 w 3006436"/>
                <a:gd name="connsiteY49" fmla="*/ 263237 h 3934691"/>
                <a:gd name="connsiteX50" fmla="*/ 2632363 w 3006436"/>
                <a:gd name="connsiteY50" fmla="*/ 0 h 3934691"/>
                <a:gd name="connsiteX51" fmla="*/ 2369127 w 3006436"/>
                <a:gd name="connsiteY51" fmla="*/ 55418 h 3934691"/>
                <a:gd name="connsiteX52" fmla="*/ 2133600 w 3006436"/>
                <a:gd name="connsiteY52" fmla="*/ 166255 h 3934691"/>
                <a:gd name="connsiteX53" fmla="*/ 1995054 w 3006436"/>
                <a:gd name="connsiteY53" fmla="*/ 200891 h 3934691"/>
                <a:gd name="connsiteX54" fmla="*/ 2036618 w 3006436"/>
                <a:gd name="connsiteY54" fmla="*/ 277091 h 3934691"/>
                <a:gd name="connsiteX55" fmla="*/ 1953491 w 3006436"/>
                <a:gd name="connsiteY55" fmla="*/ 297873 h 3934691"/>
                <a:gd name="connsiteX56" fmla="*/ 1925782 w 3006436"/>
                <a:gd name="connsiteY56" fmla="*/ 325582 h 3934691"/>
                <a:gd name="connsiteX57" fmla="*/ 1835727 w 3006436"/>
                <a:gd name="connsiteY57" fmla="*/ 325582 h 3934691"/>
                <a:gd name="connsiteX58" fmla="*/ 1724891 w 3006436"/>
                <a:gd name="connsiteY58" fmla="*/ 491837 h 3934691"/>
                <a:gd name="connsiteX59" fmla="*/ 1676400 w 3006436"/>
                <a:gd name="connsiteY59" fmla="*/ 471055 h 3934691"/>
                <a:gd name="connsiteX60" fmla="*/ 1683327 w 3006436"/>
                <a:gd name="connsiteY60" fmla="*/ 381000 h 3934691"/>
                <a:gd name="connsiteX61" fmla="*/ 1738745 w 3006436"/>
                <a:gd name="connsiteY61" fmla="*/ 353291 h 3934691"/>
                <a:gd name="connsiteX62" fmla="*/ 1787236 w 3006436"/>
                <a:gd name="connsiteY62" fmla="*/ 332509 h 3934691"/>
                <a:gd name="connsiteX63" fmla="*/ 1759527 w 3006436"/>
                <a:gd name="connsiteY63" fmla="*/ 311728 h 3934691"/>
                <a:gd name="connsiteX64" fmla="*/ 1704109 w 3006436"/>
                <a:gd name="connsiteY64" fmla="*/ 325582 h 3934691"/>
                <a:gd name="connsiteX65" fmla="*/ 1676400 w 3006436"/>
                <a:gd name="connsiteY65" fmla="*/ 270164 h 3934691"/>
                <a:gd name="connsiteX66" fmla="*/ 1572491 w 3006436"/>
                <a:gd name="connsiteY66" fmla="*/ 256309 h 3934691"/>
                <a:gd name="connsiteX67" fmla="*/ 1530927 w 3006436"/>
                <a:gd name="connsiteY67" fmla="*/ 83128 h 3934691"/>
                <a:gd name="connsiteX68" fmla="*/ 1447800 w 3006436"/>
                <a:gd name="connsiteY68" fmla="*/ 117764 h 3934691"/>
                <a:gd name="connsiteX69" fmla="*/ 1454727 w 3006436"/>
                <a:gd name="connsiteY69" fmla="*/ 214746 h 3934691"/>
                <a:gd name="connsiteX70" fmla="*/ 1454727 w 3006436"/>
                <a:gd name="connsiteY70" fmla="*/ 214746 h 3934691"/>
                <a:gd name="connsiteX71" fmla="*/ 1246909 w 3006436"/>
                <a:gd name="connsiteY71" fmla="*/ 110837 h 3934691"/>
                <a:gd name="connsiteX0" fmla="*/ 1246909 w 3006436"/>
                <a:gd name="connsiteY0" fmla="*/ 110837 h 3934691"/>
                <a:gd name="connsiteX1" fmla="*/ 1267691 w 3006436"/>
                <a:gd name="connsiteY1" fmla="*/ 381000 h 3934691"/>
                <a:gd name="connsiteX2" fmla="*/ 1163782 w 3006436"/>
                <a:gd name="connsiteY2" fmla="*/ 782782 h 3934691"/>
                <a:gd name="connsiteX3" fmla="*/ 1048327 w 3006436"/>
                <a:gd name="connsiteY3" fmla="*/ 1136073 h 3934691"/>
                <a:gd name="connsiteX4" fmla="*/ 947970 w 3006436"/>
                <a:gd name="connsiteY4" fmla="*/ 1240871 h 3934691"/>
                <a:gd name="connsiteX5" fmla="*/ 749389 w 3006436"/>
                <a:gd name="connsiteY5" fmla="*/ 1528796 h 3934691"/>
                <a:gd name="connsiteX6" fmla="*/ 624342 w 3006436"/>
                <a:gd name="connsiteY6" fmla="*/ 1624535 h 3934691"/>
                <a:gd name="connsiteX7" fmla="*/ 457200 w 3006436"/>
                <a:gd name="connsiteY7" fmla="*/ 1835728 h 3934691"/>
                <a:gd name="connsiteX8" fmla="*/ 318654 w 3006436"/>
                <a:gd name="connsiteY8" fmla="*/ 2382982 h 3934691"/>
                <a:gd name="connsiteX9" fmla="*/ 116342 w 3006436"/>
                <a:gd name="connsiteY9" fmla="*/ 2718688 h 3934691"/>
                <a:gd name="connsiteX10" fmla="*/ 152400 w 3006436"/>
                <a:gd name="connsiteY10" fmla="*/ 2978728 h 3934691"/>
                <a:gd name="connsiteX11" fmla="*/ 0 w 3006436"/>
                <a:gd name="connsiteY11" fmla="*/ 3477491 h 3934691"/>
                <a:gd name="connsiteX12" fmla="*/ 96982 w 3006436"/>
                <a:gd name="connsiteY12" fmla="*/ 3685309 h 3934691"/>
                <a:gd name="connsiteX13" fmla="*/ 187036 w 3006436"/>
                <a:gd name="connsiteY13" fmla="*/ 3671455 h 3934691"/>
                <a:gd name="connsiteX14" fmla="*/ 152400 w 3006436"/>
                <a:gd name="connsiteY14" fmla="*/ 3726873 h 3934691"/>
                <a:gd name="connsiteX15" fmla="*/ 193963 w 3006436"/>
                <a:gd name="connsiteY15" fmla="*/ 3782291 h 3934691"/>
                <a:gd name="connsiteX16" fmla="*/ 339436 w 3006436"/>
                <a:gd name="connsiteY16" fmla="*/ 3692237 h 3934691"/>
                <a:gd name="connsiteX17" fmla="*/ 422563 w 3006436"/>
                <a:gd name="connsiteY17" fmla="*/ 3706091 h 3934691"/>
                <a:gd name="connsiteX18" fmla="*/ 464127 w 3006436"/>
                <a:gd name="connsiteY18" fmla="*/ 3768437 h 3934691"/>
                <a:gd name="connsiteX19" fmla="*/ 685800 w 3006436"/>
                <a:gd name="connsiteY19" fmla="*/ 3761509 h 3934691"/>
                <a:gd name="connsiteX20" fmla="*/ 810491 w 3006436"/>
                <a:gd name="connsiteY20" fmla="*/ 3678382 h 3934691"/>
                <a:gd name="connsiteX21" fmla="*/ 955963 w 3006436"/>
                <a:gd name="connsiteY21" fmla="*/ 3761509 h 3934691"/>
                <a:gd name="connsiteX22" fmla="*/ 1115291 w 3006436"/>
                <a:gd name="connsiteY22" fmla="*/ 3761509 h 3934691"/>
                <a:gd name="connsiteX23" fmla="*/ 1108363 w 3006436"/>
                <a:gd name="connsiteY23" fmla="*/ 3726873 h 3934691"/>
                <a:gd name="connsiteX24" fmla="*/ 1163782 w 3006436"/>
                <a:gd name="connsiteY24" fmla="*/ 3692237 h 3934691"/>
                <a:gd name="connsiteX25" fmla="*/ 1191491 w 3006436"/>
                <a:gd name="connsiteY25" fmla="*/ 3726873 h 3934691"/>
                <a:gd name="connsiteX26" fmla="*/ 1288472 w 3006436"/>
                <a:gd name="connsiteY26" fmla="*/ 3629891 h 3934691"/>
                <a:gd name="connsiteX27" fmla="*/ 1205345 w 3006436"/>
                <a:gd name="connsiteY27" fmla="*/ 3622964 h 3934691"/>
                <a:gd name="connsiteX28" fmla="*/ 1122218 w 3006436"/>
                <a:gd name="connsiteY28" fmla="*/ 3629891 h 3934691"/>
                <a:gd name="connsiteX29" fmla="*/ 1032163 w 3006436"/>
                <a:gd name="connsiteY29" fmla="*/ 3595255 h 3934691"/>
                <a:gd name="connsiteX30" fmla="*/ 1115291 w 3006436"/>
                <a:gd name="connsiteY30" fmla="*/ 3470564 h 3934691"/>
                <a:gd name="connsiteX31" fmla="*/ 1233054 w 3006436"/>
                <a:gd name="connsiteY31" fmla="*/ 3380509 h 3934691"/>
                <a:gd name="connsiteX32" fmla="*/ 1316182 w 3006436"/>
                <a:gd name="connsiteY32" fmla="*/ 3456709 h 3934691"/>
                <a:gd name="connsiteX33" fmla="*/ 1343891 w 3006436"/>
                <a:gd name="connsiteY33" fmla="*/ 3394364 h 3934691"/>
                <a:gd name="connsiteX34" fmla="*/ 1399309 w 3006436"/>
                <a:gd name="connsiteY34" fmla="*/ 3470564 h 3934691"/>
                <a:gd name="connsiteX35" fmla="*/ 1392382 w 3006436"/>
                <a:gd name="connsiteY35" fmla="*/ 3519055 h 3934691"/>
                <a:gd name="connsiteX36" fmla="*/ 1336963 w 3006436"/>
                <a:gd name="connsiteY36" fmla="*/ 3588328 h 3934691"/>
                <a:gd name="connsiteX37" fmla="*/ 1420091 w 3006436"/>
                <a:gd name="connsiteY37" fmla="*/ 3595255 h 3934691"/>
                <a:gd name="connsiteX38" fmla="*/ 1461654 w 3006436"/>
                <a:gd name="connsiteY38" fmla="*/ 3616037 h 3934691"/>
                <a:gd name="connsiteX39" fmla="*/ 1489363 w 3006436"/>
                <a:gd name="connsiteY39" fmla="*/ 3532909 h 3934691"/>
                <a:gd name="connsiteX40" fmla="*/ 1565563 w 3006436"/>
                <a:gd name="connsiteY40" fmla="*/ 3567546 h 3934691"/>
                <a:gd name="connsiteX41" fmla="*/ 1565563 w 3006436"/>
                <a:gd name="connsiteY41" fmla="*/ 3664528 h 3934691"/>
                <a:gd name="connsiteX42" fmla="*/ 1773382 w 3006436"/>
                <a:gd name="connsiteY42" fmla="*/ 3622964 h 3934691"/>
                <a:gd name="connsiteX43" fmla="*/ 2112818 w 3006436"/>
                <a:gd name="connsiteY43" fmla="*/ 3726873 h 3934691"/>
                <a:gd name="connsiteX44" fmla="*/ 2320636 w 3006436"/>
                <a:gd name="connsiteY44" fmla="*/ 3934691 h 3934691"/>
                <a:gd name="connsiteX45" fmla="*/ 2473036 w 3006436"/>
                <a:gd name="connsiteY45" fmla="*/ 3803073 h 3934691"/>
                <a:gd name="connsiteX46" fmla="*/ 2708563 w 3006436"/>
                <a:gd name="connsiteY46" fmla="*/ 3685309 h 3934691"/>
                <a:gd name="connsiteX47" fmla="*/ 3006436 w 3006436"/>
                <a:gd name="connsiteY47" fmla="*/ 3512128 h 3934691"/>
                <a:gd name="connsiteX48" fmla="*/ 2909454 w 3006436"/>
                <a:gd name="connsiteY48" fmla="*/ 2466109 h 3934691"/>
                <a:gd name="connsiteX49" fmla="*/ 2999509 w 3006436"/>
                <a:gd name="connsiteY49" fmla="*/ 408709 h 3934691"/>
                <a:gd name="connsiteX50" fmla="*/ 2826327 w 3006436"/>
                <a:gd name="connsiteY50" fmla="*/ 263237 h 3934691"/>
                <a:gd name="connsiteX51" fmla="*/ 2632363 w 3006436"/>
                <a:gd name="connsiteY51" fmla="*/ 0 h 3934691"/>
                <a:gd name="connsiteX52" fmla="*/ 2369127 w 3006436"/>
                <a:gd name="connsiteY52" fmla="*/ 55418 h 3934691"/>
                <a:gd name="connsiteX53" fmla="*/ 2133600 w 3006436"/>
                <a:gd name="connsiteY53" fmla="*/ 166255 h 3934691"/>
                <a:gd name="connsiteX54" fmla="*/ 1995054 w 3006436"/>
                <a:gd name="connsiteY54" fmla="*/ 200891 h 3934691"/>
                <a:gd name="connsiteX55" fmla="*/ 2036618 w 3006436"/>
                <a:gd name="connsiteY55" fmla="*/ 277091 h 3934691"/>
                <a:gd name="connsiteX56" fmla="*/ 1953491 w 3006436"/>
                <a:gd name="connsiteY56" fmla="*/ 297873 h 3934691"/>
                <a:gd name="connsiteX57" fmla="*/ 1925782 w 3006436"/>
                <a:gd name="connsiteY57" fmla="*/ 325582 h 3934691"/>
                <a:gd name="connsiteX58" fmla="*/ 1835727 w 3006436"/>
                <a:gd name="connsiteY58" fmla="*/ 325582 h 3934691"/>
                <a:gd name="connsiteX59" fmla="*/ 1724891 w 3006436"/>
                <a:gd name="connsiteY59" fmla="*/ 491837 h 3934691"/>
                <a:gd name="connsiteX60" fmla="*/ 1676400 w 3006436"/>
                <a:gd name="connsiteY60" fmla="*/ 471055 h 3934691"/>
                <a:gd name="connsiteX61" fmla="*/ 1683327 w 3006436"/>
                <a:gd name="connsiteY61" fmla="*/ 381000 h 3934691"/>
                <a:gd name="connsiteX62" fmla="*/ 1738745 w 3006436"/>
                <a:gd name="connsiteY62" fmla="*/ 353291 h 3934691"/>
                <a:gd name="connsiteX63" fmla="*/ 1787236 w 3006436"/>
                <a:gd name="connsiteY63" fmla="*/ 332509 h 3934691"/>
                <a:gd name="connsiteX64" fmla="*/ 1759527 w 3006436"/>
                <a:gd name="connsiteY64" fmla="*/ 311728 h 3934691"/>
                <a:gd name="connsiteX65" fmla="*/ 1704109 w 3006436"/>
                <a:gd name="connsiteY65" fmla="*/ 325582 h 3934691"/>
                <a:gd name="connsiteX66" fmla="*/ 1676400 w 3006436"/>
                <a:gd name="connsiteY66" fmla="*/ 270164 h 3934691"/>
                <a:gd name="connsiteX67" fmla="*/ 1572491 w 3006436"/>
                <a:gd name="connsiteY67" fmla="*/ 256309 h 3934691"/>
                <a:gd name="connsiteX68" fmla="*/ 1530927 w 3006436"/>
                <a:gd name="connsiteY68" fmla="*/ 83128 h 3934691"/>
                <a:gd name="connsiteX69" fmla="*/ 1447800 w 3006436"/>
                <a:gd name="connsiteY69" fmla="*/ 117764 h 3934691"/>
                <a:gd name="connsiteX70" fmla="*/ 1454727 w 3006436"/>
                <a:gd name="connsiteY70" fmla="*/ 214746 h 3934691"/>
                <a:gd name="connsiteX71" fmla="*/ 1454727 w 3006436"/>
                <a:gd name="connsiteY71" fmla="*/ 214746 h 3934691"/>
                <a:gd name="connsiteX72" fmla="*/ 1246909 w 3006436"/>
                <a:gd name="connsiteY72" fmla="*/ 110837 h 3934691"/>
                <a:gd name="connsiteX0" fmla="*/ 1246909 w 3006436"/>
                <a:gd name="connsiteY0" fmla="*/ 110837 h 3934691"/>
                <a:gd name="connsiteX1" fmla="*/ 1267691 w 3006436"/>
                <a:gd name="connsiteY1" fmla="*/ 381000 h 3934691"/>
                <a:gd name="connsiteX2" fmla="*/ 1163782 w 3006436"/>
                <a:gd name="connsiteY2" fmla="*/ 782782 h 3934691"/>
                <a:gd name="connsiteX3" fmla="*/ 1048327 w 3006436"/>
                <a:gd name="connsiteY3" fmla="*/ 1136073 h 3934691"/>
                <a:gd name="connsiteX4" fmla="*/ 947970 w 3006436"/>
                <a:gd name="connsiteY4" fmla="*/ 1240871 h 3934691"/>
                <a:gd name="connsiteX5" fmla="*/ 749389 w 3006436"/>
                <a:gd name="connsiteY5" fmla="*/ 1528796 h 3934691"/>
                <a:gd name="connsiteX6" fmla="*/ 624342 w 3006436"/>
                <a:gd name="connsiteY6" fmla="*/ 1624535 h 3934691"/>
                <a:gd name="connsiteX7" fmla="*/ 457200 w 3006436"/>
                <a:gd name="connsiteY7" fmla="*/ 1835728 h 3934691"/>
                <a:gd name="connsiteX8" fmla="*/ 271762 w 3006436"/>
                <a:gd name="connsiteY8" fmla="*/ 2396659 h 3934691"/>
                <a:gd name="connsiteX9" fmla="*/ 116342 w 3006436"/>
                <a:gd name="connsiteY9" fmla="*/ 2718688 h 3934691"/>
                <a:gd name="connsiteX10" fmla="*/ 152400 w 3006436"/>
                <a:gd name="connsiteY10" fmla="*/ 2978728 h 3934691"/>
                <a:gd name="connsiteX11" fmla="*/ 0 w 3006436"/>
                <a:gd name="connsiteY11" fmla="*/ 3477491 h 3934691"/>
                <a:gd name="connsiteX12" fmla="*/ 96982 w 3006436"/>
                <a:gd name="connsiteY12" fmla="*/ 3685309 h 3934691"/>
                <a:gd name="connsiteX13" fmla="*/ 187036 w 3006436"/>
                <a:gd name="connsiteY13" fmla="*/ 3671455 h 3934691"/>
                <a:gd name="connsiteX14" fmla="*/ 152400 w 3006436"/>
                <a:gd name="connsiteY14" fmla="*/ 3726873 h 3934691"/>
                <a:gd name="connsiteX15" fmla="*/ 193963 w 3006436"/>
                <a:gd name="connsiteY15" fmla="*/ 3782291 h 3934691"/>
                <a:gd name="connsiteX16" fmla="*/ 339436 w 3006436"/>
                <a:gd name="connsiteY16" fmla="*/ 3692237 h 3934691"/>
                <a:gd name="connsiteX17" fmla="*/ 422563 w 3006436"/>
                <a:gd name="connsiteY17" fmla="*/ 3706091 h 3934691"/>
                <a:gd name="connsiteX18" fmla="*/ 464127 w 3006436"/>
                <a:gd name="connsiteY18" fmla="*/ 3768437 h 3934691"/>
                <a:gd name="connsiteX19" fmla="*/ 685800 w 3006436"/>
                <a:gd name="connsiteY19" fmla="*/ 3761509 h 3934691"/>
                <a:gd name="connsiteX20" fmla="*/ 810491 w 3006436"/>
                <a:gd name="connsiteY20" fmla="*/ 3678382 h 3934691"/>
                <a:gd name="connsiteX21" fmla="*/ 955963 w 3006436"/>
                <a:gd name="connsiteY21" fmla="*/ 3761509 h 3934691"/>
                <a:gd name="connsiteX22" fmla="*/ 1115291 w 3006436"/>
                <a:gd name="connsiteY22" fmla="*/ 3761509 h 3934691"/>
                <a:gd name="connsiteX23" fmla="*/ 1108363 w 3006436"/>
                <a:gd name="connsiteY23" fmla="*/ 3726873 h 3934691"/>
                <a:gd name="connsiteX24" fmla="*/ 1163782 w 3006436"/>
                <a:gd name="connsiteY24" fmla="*/ 3692237 h 3934691"/>
                <a:gd name="connsiteX25" fmla="*/ 1191491 w 3006436"/>
                <a:gd name="connsiteY25" fmla="*/ 3726873 h 3934691"/>
                <a:gd name="connsiteX26" fmla="*/ 1288472 w 3006436"/>
                <a:gd name="connsiteY26" fmla="*/ 3629891 h 3934691"/>
                <a:gd name="connsiteX27" fmla="*/ 1205345 w 3006436"/>
                <a:gd name="connsiteY27" fmla="*/ 3622964 h 3934691"/>
                <a:gd name="connsiteX28" fmla="*/ 1122218 w 3006436"/>
                <a:gd name="connsiteY28" fmla="*/ 3629891 h 3934691"/>
                <a:gd name="connsiteX29" fmla="*/ 1032163 w 3006436"/>
                <a:gd name="connsiteY29" fmla="*/ 3595255 h 3934691"/>
                <a:gd name="connsiteX30" fmla="*/ 1115291 w 3006436"/>
                <a:gd name="connsiteY30" fmla="*/ 3470564 h 3934691"/>
                <a:gd name="connsiteX31" fmla="*/ 1233054 w 3006436"/>
                <a:gd name="connsiteY31" fmla="*/ 3380509 h 3934691"/>
                <a:gd name="connsiteX32" fmla="*/ 1316182 w 3006436"/>
                <a:gd name="connsiteY32" fmla="*/ 3456709 h 3934691"/>
                <a:gd name="connsiteX33" fmla="*/ 1343891 w 3006436"/>
                <a:gd name="connsiteY33" fmla="*/ 3394364 h 3934691"/>
                <a:gd name="connsiteX34" fmla="*/ 1399309 w 3006436"/>
                <a:gd name="connsiteY34" fmla="*/ 3470564 h 3934691"/>
                <a:gd name="connsiteX35" fmla="*/ 1392382 w 3006436"/>
                <a:gd name="connsiteY35" fmla="*/ 3519055 h 3934691"/>
                <a:gd name="connsiteX36" fmla="*/ 1336963 w 3006436"/>
                <a:gd name="connsiteY36" fmla="*/ 3588328 h 3934691"/>
                <a:gd name="connsiteX37" fmla="*/ 1420091 w 3006436"/>
                <a:gd name="connsiteY37" fmla="*/ 3595255 h 3934691"/>
                <a:gd name="connsiteX38" fmla="*/ 1461654 w 3006436"/>
                <a:gd name="connsiteY38" fmla="*/ 3616037 h 3934691"/>
                <a:gd name="connsiteX39" fmla="*/ 1489363 w 3006436"/>
                <a:gd name="connsiteY39" fmla="*/ 3532909 h 3934691"/>
                <a:gd name="connsiteX40" fmla="*/ 1565563 w 3006436"/>
                <a:gd name="connsiteY40" fmla="*/ 3567546 h 3934691"/>
                <a:gd name="connsiteX41" fmla="*/ 1565563 w 3006436"/>
                <a:gd name="connsiteY41" fmla="*/ 3664528 h 3934691"/>
                <a:gd name="connsiteX42" fmla="*/ 1773382 w 3006436"/>
                <a:gd name="connsiteY42" fmla="*/ 3622964 h 3934691"/>
                <a:gd name="connsiteX43" fmla="*/ 2112818 w 3006436"/>
                <a:gd name="connsiteY43" fmla="*/ 3726873 h 3934691"/>
                <a:gd name="connsiteX44" fmla="*/ 2320636 w 3006436"/>
                <a:gd name="connsiteY44" fmla="*/ 3934691 h 3934691"/>
                <a:gd name="connsiteX45" fmla="*/ 2473036 w 3006436"/>
                <a:gd name="connsiteY45" fmla="*/ 3803073 h 3934691"/>
                <a:gd name="connsiteX46" fmla="*/ 2708563 w 3006436"/>
                <a:gd name="connsiteY46" fmla="*/ 3685309 h 3934691"/>
                <a:gd name="connsiteX47" fmla="*/ 3006436 w 3006436"/>
                <a:gd name="connsiteY47" fmla="*/ 3512128 h 3934691"/>
                <a:gd name="connsiteX48" fmla="*/ 2909454 w 3006436"/>
                <a:gd name="connsiteY48" fmla="*/ 2466109 h 3934691"/>
                <a:gd name="connsiteX49" fmla="*/ 2999509 w 3006436"/>
                <a:gd name="connsiteY49" fmla="*/ 408709 h 3934691"/>
                <a:gd name="connsiteX50" fmla="*/ 2826327 w 3006436"/>
                <a:gd name="connsiteY50" fmla="*/ 263237 h 3934691"/>
                <a:gd name="connsiteX51" fmla="*/ 2632363 w 3006436"/>
                <a:gd name="connsiteY51" fmla="*/ 0 h 3934691"/>
                <a:gd name="connsiteX52" fmla="*/ 2369127 w 3006436"/>
                <a:gd name="connsiteY52" fmla="*/ 55418 h 3934691"/>
                <a:gd name="connsiteX53" fmla="*/ 2133600 w 3006436"/>
                <a:gd name="connsiteY53" fmla="*/ 166255 h 3934691"/>
                <a:gd name="connsiteX54" fmla="*/ 1995054 w 3006436"/>
                <a:gd name="connsiteY54" fmla="*/ 200891 h 3934691"/>
                <a:gd name="connsiteX55" fmla="*/ 2036618 w 3006436"/>
                <a:gd name="connsiteY55" fmla="*/ 277091 h 3934691"/>
                <a:gd name="connsiteX56" fmla="*/ 1953491 w 3006436"/>
                <a:gd name="connsiteY56" fmla="*/ 297873 h 3934691"/>
                <a:gd name="connsiteX57" fmla="*/ 1925782 w 3006436"/>
                <a:gd name="connsiteY57" fmla="*/ 325582 h 3934691"/>
                <a:gd name="connsiteX58" fmla="*/ 1835727 w 3006436"/>
                <a:gd name="connsiteY58" fmla="*/ 325582 h 3934691"/>
                <a:gd name="connsiteX59" fmla="*/ 1724891 w 3006436"/>
                <a:gd name="connsiteY59" fmla="*/ 491837 h 3934691"/>
                <a:gd name="connsiteX60" fmla="*/ 1676400 w 3006436"/>
                <a:gd name="connsiteY60" fmla="*/ 471055 h 3934691"/>
                <a:gd name="connsiteX61" fmla="*/ 1683327 w 3006436"/>
                <a:gd name="connsiteY61" fmla="*/ 381000 h 3934691"/>
                <a:gd name="connsiteX62" fmla="*/ 1738745 w 3006436"/>
                <a:gd name="connsiteY62" fmla="*/ 353291 h 3934691"/>
                <a:gd name="connsiteX63" fmla="*/ 1787236 w 3006436"/>
                <a:gd name="connsiteY63" fmla="*/ 332509 h 3934691"/>
                <a:gd name="connsiteX64" fmla="*/ 1759527 w 3006436"/>
                <a:gd name="connsiteY64" fmla="*/ 311728 h 3934691"/>
                <a:gd name="connsiteX65" fmla="*/ 1704109 w 3006436"/>
                <a:gd name="connsiteY65" fmla="*/ 325582 h 3934691"/>
                <a:gd name="connsiteX66" fmla="*/ 1676400 w 3006436"/>
                <a:gd name="connsiteY66" fmla="*/ 270164 h 3934691"/>
                <a:gd name="connsiteX67" fmla="*/ 1572491 w 3006436"/>
                <a:gd name="connsiteY67" fmla="*/ 256309 h 3934691"/>
                <a:gd name="connsiteX68" fmla="*/ 1530927 w 3006436"/>
                <a:gd name="connsiteY68" fmla="*/ 83128 h 3934691"/>
                <a:gd name="connsiteX69" fmla="*/ 1447800 w 3006436"/>
                <a:gd name="connsiteY69" fmla="*/ 117764 h 3934691"/>
                <a:gd name="connsiteX70" fmla="*/ 1454727 w 3006436"/>
                <a:gd name="connsiteY70" fmla="*/ 214746 h 3934691"/>
                <a:gd name="connsiteX71" fmla="*/ 1454727 w 3006436"/>
                <a:gd name="connsiteY71" fmla="*/ 214746 h 3934691"/>
                <a:gd name="connsiteX72" fmla="*/ 1246909 w 3006436"/>
                <a:gd name="connsiteY72" fmla="*/ 110837 h 3934691"/>
                <a:gd name="connsiteX0" fmla="*/ 1246909 w 3006436"/>
                <a:gd name="connsiteY0" fmla="*/ 110837 h 3934691"/>
                <a:gd name="connsiteX1" fmla="*/ 1267691 w 3006436"/>
                <a:gd name="connsiteY1" fmla="*/ 381000 h 3934691"/>
                <a:gd name="connsiteX2" fmla="*/ 1163782 w 3006436"/>
                <a:gd name="connsiteY2" fmla="*/ 782782 h 3934691"/>
                <a:gd name="connsiteX3" fmla="*/ 1048327 w 3006436"/>
                <a:gd name="connsiteY3" fmla="*/ 1136073 h 3934691"/>
                <a:gd name="connsiteX4" fmla="*/ 947970 w 3006436"/>
                <a:gd name="connsiteY4" fmla="*/ 1240871 h 3934691"/>
                <a:gd name="connsiteX5" fmla="*/ 749389 w 3006436"/>
                <a:gd name="connsiteY5" fmla="*/ 1528796 h 3934691"/>
                <a:gd name="connsiteX6" fmla="*/ 624342 w 3006436"/>
                <a:gd name="connsiteY6" fmla="*/ 1624535 h 3934691"/>
                <a:gd name="connsiteX7" fmla="*/ 457200 w 3006436"/>
                <a:gd name="connsiteY7" fmla="*/ 1835728 h 3934691"/>
                <a:gd name="connsiteX8" fmla="*/ 325404 w 3006436"/>
                <a:gd name="connsiteY8" fmla="*/ 2343550 h 3934691"/>
                <a:gd name="connsiteX9" fmla="*/ 271762 w 3006436"/>
                <a:gd name="connsiteY9" fmla="*/ 2396659 h 3934691"/>
                <a:gd name="connsiteX10" fmla="*/ 116342 w 3006436"/>
                <a:gd name="connsiteY10" fmla="*/ 2718688 h 3934691"/>
                <a:gd name="connsiteX11" fmla="*/ 152400 w 3006436"/>
                <a:gd name="connsiteY11" fmla="*/ 2978728 h 3934691"/>
                <a:gd name="connsiteX12" fmla="*/ 0 w 3006436"/>
                <a:gd name="connsiteY12" fmla="*/ 3477491 h 3934691"/>
                <a:gd name="connsiteX13" fmla="*/ 96982 w 3006436"/>
                <a:gd name="connsiteY13" fmla="*/ 3685309 h 3934691"/>
                <a:gd name="connsiteX14" fmla="*/ 187036 w 3006436"/>
                <a:gd name="connsiteY14" fmla="*/ 3671455 h 3934691"/>
                <a:gd name="connsiteX15" fmla="*/ 152400 w 3006436"/>
                <a:gd name="connsiteY15" fmla="*/ 3726873 h 3934691"/>
                <a:gd name="connsiteX16" fmla="*/ 193963 w 3006436"/>
                <a:gd name="connsiteY16" fmla="*/ 3782291 h 3934691"/>
                <a:gd name="connsiteX17" fmla="*/ 339436 w 3006436"/>
                <a:gd name="connsiteY17" fmla="*/ 3692237 h 3934691"/>
                <a:gd name="connsiteX18" fmla="*/ 422563 w 3006436"/>
                <a:gd name="connsiteY18" fmla="*/ 3706091 h 3934691"/>
                <a:gd name="connsiteX19" fmla="*/ 464127 w 3006436"/>
                <a:gd name="connsiteY19" fmla="*/ 3768437 h 3934691"/>
                <a:gd name="connsiteX20" fmla="*/ 685800 w 3006436"/>
                <a:gd name="connsiteY20" fmla="*/ 3761509 h 3934691"/>
                <a:gd name="connsiteX21" fmla="*/ 810491 w 3006436"/>
                <a:gd name="connsiteY21" fmla="*/ 3678382 h 3934691"/>
                <a:gd name="connsiteX22" fmla="*/ 955963 w 3006436"/>
                <a:gd name="connsiteY22" fmla="*/ 3761509 h 3934691"/>
                <a:gd name="connsiteX23" fmla="*/ 1115291 w 3006436"/>
                <a:gd name="connsiteY23" fmla="*/ 3761509 h 3934691"/>
                <a:gd name="connsiteX24" fmla="*/ 1108363 w 3006436"/>
                <a:gd name="connsiteY24" fmla="*/ 3726873 h 3934691"/>
                <a:gd name="connsiteX25" fmla="*/ 1163782 w 3006436"/>
                <a:gd name="connsiteY25" fmla="*/ 3692237 h 3934691"/>
                <a:gd name="connsiteX26" fmla="*/ 1191491 w 3006436"/>
                <a:gd name="connsiteY26" fmla="*/ 3726873 h 3934691"/>
                <a:gd name="connsiteX27" fmla="*/ 1288472 w 3006436"/>
                <a:gd name="connsiteY27" fmla="*/ 3629891 h 3934691"/>
                <a:gd name="connsiteX28" fmla="*/ 1205345 w 3006436"/>
                <a:gd name="connsiteY28" fmla="*/ 3622964 h 3934691"/>
                <a:gd name="connsiteX29" fmla="*/ 1122218 w 3006436"/>
                <a:gd name="connsiteY29" fmla="*/ 3629891 h 3934691"/>
                <a:gd name="connsiteX30" fmla="*/ 1032163 w 3006436"/>
                <a:gd name="connsiteY30" fmla="*/ 3595255 h 3934691"/>
                <a:gd name="connsiteX31" fmla="*/ 1115291 w 3006436"/>
                <a:gd name="connsiteY31" fmla="*/ 3470564 h 3934691"/>
                <a:gd name="connsiteX32" fmla="*/ 1233054 w 3006436"/>
                <a:gd name="connsiteY32" fmla="*/ 3380509 h 3934691"/>
                <a:gd name="connsiteX33" fmla="*/ 1316182 w 3006436"/>
                <a:gd name="connsiteY33" fmla="*/ 3456709 h 3934691"/>
                <a:gd name="connsiteX34" fmla="*/ 1343891 w 3006436"/>
                <a:gd name="connsiteY34" fmla="*/ 3394364 h 3934691"/>
                <a:gd name="connsiteX35" fmla="*/ 1399309 w 3006436"/>
                <a:gd name="connsiteY35" fmla="*/ 3470564 h 3934691"/>
                <a:gd name="connsiteX36" fmla="*/ 1392382 w 3006436"/>
                <a:gd name="connsiteY36" fmla="*/ 3519055 h 3934691"/>
                <a:gd name="connsiteX37" fmla="*/ 1336963 w 3006436"/>
                <a:gd name="connsiteY37" fmla="*/ 3588328 h 3934691"/>
                <a:gd name="connsiteX38" fmla="*/ 1420091 w 3006436"/>
                <a:gd name="connsiteY38" fmla="*/ 3595255 h 3934691"/>
                <a:gd name="connsiteX39" fmla="*/ 1461654 w 3006436"/>
                <a:gd name="connsiteY39" fmla="*/ 3616037 h 3934691"/>
                <a:gd name="connsiteX40" fmla="*/ 1489363 w 3006436"/>
                <a:gd name="connsiteY40" fmla="*/ 3532909 h 3934691"/>
                <a:gd name="connsiteX41" fmla="*/ 1565563 w 3006436"/>
                <a:gd name="connsiteY41" fmla="*/ 3567546 h 3934691"/>
                <a:gd name="connsiteX42" fmla="*/ 1565563 w 3006436"/>
                <a:gd name="connsiteY42" fmla="*/ 3664528 h 3934691"/>
                <a:gd name="connsiteX43" fmla="*/ 1773382 w 3006436"/>
                <a:gd name="connsiteY43" fmla="*/ 3622964 h 3934691"/>
                <a:gd name="connsiteX44" fmla="*/ 2112818 w 3006436"/>
                <a:gd name="connsiteY44" fmla="*/ 3726873 h 3934691"/>
                <a:gd name="connsiteX45" fmla="*/ 2320636 w 3006436"/>
                <a:gd name="connsiteY45" fmla="*/ 3934691 h 3934691"/>
                <a:gd name="connsiteX46" fmla="*/ 2473036 w 3006436"/>
                <a:gd name="connsiteY46" fmla="*/ 3803073 h 3934691"/>
                <a:gd name="connsiteX47" fmla="*/ 2708563 w 3006436"/>
                <a:gd name="connsiteY47" fmla="*/ 3685309 h 3934691"/>
                <a:gd name="connsiteX48" fmla="*/ 3006436 w 3006436"/>
                <a:gd name="connsiteY48" fmla="*/ 3512128 h 3934691"/>
                <a:gd name="connsiteX49" fmla="*/ 2909454 w 3006436"/>
                <a:gd name="connsiteY49" fmla="*/ 2466109 h 3934691"/>
                <a:gd name="connsiteX50" fmla="*/ 2999509 w 3006436"/>
                <a:gd name="connsiteY50" fmla="*/ 408709 h 3934691"/>
                <a:gd name="connsiteX51" fmla="*/ 2826327 w 3006436"/>
                <a:gd name="connsiteY51" fmla="*/ 263237 h 3934691"/>
                <a:gd name="connsiteX52" fmla="*/ 2632363 w 3006436"/>
                <a:gd name="connsiteY52" fmla="*/ 0 h 3934691"/>
                <a:gd name="connsiteX53" fmla="*/ 2369127 w 3006436"/>
                <a:gd name="connsiteY53" fmla="*/ 55418 h 3934691"/>
                <a:gd name="connsiteX54" fmla="*/ 2133600 w 3006436"/>
                <a:gd name="connsiteY54" fmla="*/ 166255 h 3934691"/>
                <a:gd name="connsiteX55" fmla="*/ 1995054 w 3006436"/>
                <a:gd name="connsiteY55" fmla="*/ 200891 h 3934691"/>
                <a:gd name="connsiteX56" fmla="*/ 2036618 w 3006436"/>
                <a:gd name="connsiteY56" fmla="*/ 277091 h 3934691"/>
                <a:gd name="connsiteX57" fmla="*/ 1953491 w 3006436"/>
                <a:gd name="connsiteY57" fmla="*/ 297873 h 3934691"/>
                <a:gd name="connsiteX58" fmla="*/ 1925782 w 3006436"/>
                <a:gd name="connsiteY58" fmla="*/ 325582 h 3934691"/>
                <a:gd name="connsiteX59" fmla="*/ 1835727 w 3006436"/>
                <a:gd name="connsiteY59" fmla="*/ 325582 h 3934691"/>
                <a:gd name="connsiteX60" fmla="*/ 1724891 w 3006436"/>
                <a:gd name="connsiteY60" fmla="*/ 491837 h 3934691"/>
                <a:gd name="connsiteX61" fmla="*/ 1676400 w 3006436"/>
                <a:gd name="connsiteY61" fmla="*/ 471055 h 3934691"/>
                <a:gd name="connsiteX62" fmla="*/ 1683327 w 3006436"/>
                <a:gd name="connsiteY62" fmla="*/ 381000 h 3934691"/>
                <a:gd name="connsiteX63" fmla="*/ 1738745 w 3006436"/>
                <a:gd name="connsiteY63" fmla="*/ 353291 h 3934691"/>
                <a:gd name="connsiteX64" fmla="*/ 1787236 w 3006436"/>
                <a:gd name="connsiteY64" fmla="*/ 332509 h 3934691"/>
                <a:gd name="connsiteX65" fmla="*/ 1759527 w 3006436"/>
                <a:gd name="connsiteY65" fmla="*/ 311728 h 3934691"/>
                <a:gd name="connsiteX66" fmla="*/ 1704109 w 3006436"/>
                <a:gd name="connsiteY66" fmla="*/ 325582 h 3934691"/>
                <a:gd name="connsiteX67" fmla="*/ 1676400 w 3006436"/>
                <a:gd name="connsiteY67" fmla="*/ 270164 h 3934691"/>
                <a:gd name="connsiteX68" fmla="*/ 1572491 w 3006436"/>
                <a:gd name="connsiteY68" fmla="*/ 256309 h 3934691"/>
                <a:gd name="connsiteX69" fmla="*/ 1530927 w 3006436"/>
                <a:gd name="connsiteY69" fmla="*/ 83128 h 3934691"/>
                <a:gd name="connsiteX70" fmla="*/ 1447800 w 3006436"/>
                <a:gd name="connsiteY70" fmla="*/ 117764 h 3934691"/>
                <a:gd name="connsiteX71" fmla="*/ 1454727 w 3006436"/>
                <a:gd name="connsiteY71" fmla="*/ 214746 h 3934691"/>
                <a:gd name="connsiteX72" fmla="*/ 1454727 w 3006436"/>
                <a:gd name="connsiteY72" fmla="*/ 214746 h 3934691"/>
                <a:gd name="connsiteX73" fmla="*/ 1246909 w 3006436"/>
                <a:gd name="connsiteY73" fmla="*/ 110837 h 3934691"/>
                <a:gd name="connsiteX0" fmla="*/ 1246909 w 3006436"/>
                <a:gd name="connsiteY0" fmla="*/ 110837 h 3934691"/>
                <a:gd name="connsiteX1" fmla="*/ 1267691 w 3006436"/>
                <a:gd name="connsiteY1" fmla="*/ 381000 h 3934691"/>
                <a:gd name="connsiteX2" fmla="*/ 1163782 w 3006436"/>
                <a:gd name="connsiteY2" fmla="*/ 782782 h 3934691"/>
                <a:gd name="connsiteX3" fmla="*/ 1048327 w 3006436"/>
                <a:gd name="connsiteY3" fmla="*/ 1136073 h 3934691"/>
                <a:gd name="connsiteX4" fmla="*/ 947970 w 3006436"/>
                <a:gd name="connsiteY4" fmla="*/ 1240871 h 3934691"/>
                <a:gd name="connsiteX5" fmla="*/ 749389 w 3006436"/>
                <a:gd name="connsiteY5" fmla="*/ 1528796 h 3934691"/>
                <a:gd name="connsiteX6" fmla="*/ 624342 w 3006436"/>
                <a:gd name="connsiteY6" fmla="*/ 1624535 h 3934691"/>
                <a:gd name="connsiteX7" fmla="*/ 457200 w 3006436"/>
                <a:gd name="connsiteY7" fmla="*/ 1835728 h 3934691"/>
                <a:gd name="connsiteX8" fmla="*/ 325404 w 3006436"/>
                <a:gd name="connsiteY8" fmla="*/ 2343550 h 3934691"/>
                <a:gd name="connsiteX9" fmla="*/ 271762 w 3006436"/>
                <a:gd name="connsiteY9" fmla="*/ 2396659 h 3934691"/>
                <a:gd name="connsiteX10" fmla="*/ 116342 w 3006436"/>
                <a:gd name="connsiteY10" fmla="*/ 2718688 h 3934691"/>
                <a:gd name="connsiteX11" fmla="*/ 106573 w 3006436"/>
                <a:gd name="connsiteY11" fmla="*/ 2873042 h 3934691"/>
                <a:gd name="connsiteX12" fmla="*/ 152400 w 3006436"/>
                <a:gd name="connsiteY12" fmla="*/ 2978728 h 3934691"/>
                <a:gd name="connsiteX13" fmla="*/ 0 w 3006436"/>
                <a:gd name="connsiteY13" fmla="*/ 3477491 h 3934691"/>
                <a:gd name="connsiteX14" fmla="*/ 96982 w 3006436"/>
                <a:gd name="connsiteY14" fmla="*/ 3685309 h 3934691"/>
                <a:gd name="connsiteX15" fmla="*/ 187036 w 3006436"/>
                <a:gd name="connsiteY15" fmla="*/ 3671455 h 3934691"/>
                <a:gd name="connsiteX16" fmla="*/ 152400 w 3006436"/>
                <a:gd name="connsiteY16" fmla="*/ 3726873 h 3934691"/>
                <a:gd name="connsiteX17" fmla="*/ 193963 w 3006436"/>
                <a:gd name="connsiteY17" fmla="*/ 3782291 h 3934691"/>
                <a:gd name="connsiteX18" fmla="*/ 339436 w 3006436"/>
                <a:gd name="connsiteY18" fmla="*/ 3692237 h 3934691"/>
                <a:gd name="connsiteX19" fmla="*/ 422563 w 3006436"/>
                <a:gd name="connsiteY19" fmla="*/ 3706091 h 3934691"/>
                <a:gd name="connsiteX20" fmla="*/ 464127 w 3006436"/>
                <a:gd name="connsiteY20" fmla="*/ 3768437 h 3934691"/>
                <a:gd name="connsiteX21" fmla="*/ 685800 w 3006436"/>
                <a:gd name="connsiteY21" fmla="*/ 3761509 h 3934691"/>
                <a:gd name="connsiteX22" fmla="*/ 810491 w 3006436"/>
                <a:gd name="connsiteY22" fmla="*/ 3678382 h 3934691"/>
                <a:gd name="connsiteX23" fmla="*/ 955963 w 3006436"/>
                <a:gd name="connsiteY23" fmla="*/ 3761509 h 3934691"/>
                <a:gd name="connsiteX24" fmla="*/ 1115291 w 3006436"/>
                <a:gd name="connsiteY24" fmla="*/ 3761509 h 3934691"/>
                <a:gd name="connsiteX25" fmla="*/ 1108363 w 3006436"/>
                <a:gd name="connsiteY25" fmla="*/ 3726873 h 3934691"/>
                <a:gd name="connsiteX26" fmla="*/ 1163782 w 3006436"/>
                <a:gd name="connsiteY26" fmla="*/ 3692237 h 3934691"/>
                <a:gd name="connsiteX27" fmla="*/ 1191491 w 3006436"/>
                <a:gd name="connsiteY27" fmla="*/ 3726873 h 3934691"/>
                <a:gd name="connsiteX28" fmla="*/ 1288472 w 3006436"/>
                <a:gd name="connsiteY28" fmla="*/ 3629891 h 3934691"/>
                <a:gd name="connsiteX29" fmla="*/ 1205345 w 3006436"/>
                <a:gd name="connsiteY29" fmla="*/ 3622964 h 3934691"/>
                <a:gd name="connsiteX30" fmla="*/ 1122218 w 3006436"/>
                <a:gd name="connsiteY30" fmla="*/ 3629891 h 3934691"/>
                <a:gd name="connsiteX31" fmla="*/ 1032163 w 3006436"/>
                <a:gd name="connsiteY31" fmla="*/ 3595255 h 3934691"/>
                <a:gd name="connsiteX32" fmla="*/ 1115291 w 3006436"/>
                <a:gd name="connsiteY32" fmla="*/ 3470564 h 3934691"/>
                <a:gd name="connsiteX33" fmla="*/ 1233054 w 3006436"/>
                <a:gd name="connsiteY33" fmla="*/ 3380509 h 3934691"/>
                <a:gd name="connsiteX34" fmla="*/ 1316182 w 3006436"/>
                <a:gd name="connsiteY34" fmla="*/ 3456709 h 3934691"/>
                <a:gd name="connsiteX35" fmla="*/ 1343891 w 3006436"/>
                <a:gd name="connsiteY35" fmla="*/ 3394364 h 3934691"/>
                <a:gd name="connsiteX36" fmla="*/ 1399309 w 3006436"/>
                <a:gd name="connsiteY36" fmla="*/ 3470564 h 3934691"/>
                <a:gd name="connsiteX37" fmla="*/ 1392382 w 3006436"/>
                <a:gd name="connsiteY37" fmla="*/ 3519055 h 3934691"/>
                <a:gd name="connsiteX38" fmla="*/ 1336963 w 3006436"/>
                <a:gd name="connsiteY38" fmla="*/ 3588328 h 3934691"/>
                <a:gd name="connsiteX39" fmla="*/ 1420091 w 3006436"/>
                <a:gd name="connsiteY39" fmla="*/ 3595255 h 3934691"/>
                <a:gd name="connsiteX40" fmla="*/ 1461654 w 3006436"/>
                <a:gd name="connsiteY40" fmla="*/ 3616037 h 3934691"/>
                <a:gd name="connsiteX41" fmla="*/ 1489363 w 3006436"/>
                <a:gd name="connsiteY41" fmla="*/ 3532909 h 3934691"/>
                <a:gd name="connsiteX42" fmla="*/ 1565563 w 3006436"/>
                <a:gd name="connsiteY42" fmla="*/ 3567546 h 3934691"/>
                <a:gd name="connsiteX43" fmla="*/ 1565563 w 3006436"/>
                <a:gd name="connsiteY43" fmla="*/ 3664528 h 3934691"/>
                <a:gd name="connsiteX44" fmla="*/ 1773382 w 3006436"/>
                <a:gd name="connsiteY44" fmla="*/ 3622964 h 3934691"/>
                <a:gd name="connsiteX45" fmla="*/ 2112818 w 3006436"/>
                <a:gd name="connsiteY45" fmla="*/ 3726873 h 3934691"/>
                <a:gd name="connsiteX46" fmla="*/ 2320636 w 3006436"/>
                <a:gd name="connsiteY46" fmla="*/ 3934691 h 3934691"/>
                <a:gd name="connsiteX47" fmla="*/ 2473036 w 3006436"/>
                <a:gd name="connsiteY47" fmla="*/ 3803073 h 3934691"/>
                <a:gd name="connsiteX48" fmla="*/ 2708563 w 3006436"/>
                <a:gd name="connsiteY48" fmla="*/ 3685309 h 3934691"/>
                <a:gd name="connsiteX49" fmla="*/ 3006436 w 3006436"/>
                <a:gd name="connsiteY49" fmla="*/ 3512128 h 3934691"/>
                <a:gd name="connsiteX50" fmla="*/ 2909454 w 3006436"/>
                <a:gd name="connsiteY50" fmla="*/ 2466109 h 3934691"/>
                <a:gd name="connsiteX51" fmla="*/ 2999509 w 3006436"/>
                <a:gd name="connsiteY51" fmla="*/ 408709 h 3934691"/>
                <a:gd name="connsiteX52" fmla="*/ 2826327 w 3006436"/>
                <a:gd name="connsiteY52" fmla="*/ 263237 h 3934691"/>
                <a:gd name="connsiteX53" fmla="*/ 2632363 w 3006436"/>
                <a:gd name="connsiteY53" fmla="*/ 0 h 3934691"/>
                <a:gd name="connsiteX54" fmla="*/ 2369127 w 3006436"/>
                <a:gd name="connsiteY54" fmla="*/ 55418 h 3934691"/>
                <a:gd name="connsiteX55" fmla="*/ 2133600 w 3006436"/>
                <a:gd name="connsiteY55" fmla="*/ 166255 h 3934691"/>
                <a:gd name="connsiteX56" fmla="*/ 1995054 w 3006436"/>
                <a:gd name="connsiteY56" fmla="*/ 200891 h 3934691"/>
                <a:gd name="connsiteX57" fmla="*/ 2036618 w 3006436"/>
                <a:gd name="connsiteY57" fmla="*/ 277091 h 3934691"/>
                <a:gd name="connsiteX58" fmla="*/ 1953491 w 3006436"/>
                <a:gd name="connsiteY58" fmla="*/ 297873 h 3934691"/>
                <a:gd name="connsiteX59" fmla="*/ 1925782 w 3006436"/>
                <a:gd name="connsiteY59" fmla="*/ 325582 h 3934691"/>
                <a:gd name="connsiteX60" fmla="*/ 1835727 w 3006436"/>
                <a:gd name="connsiteY60" fmla="*/ 325582 h 3934691"/>
                <a:gd name="connsiteX61" fmla="*/ 1724891 w 3006436"/>
                <a:gd name="connsiteY61" fmla="*/ 491837 h 3934691"/>
                <a:gd name="connsiteX62" fmla="*/ 1676400 w 3006436"/>
                <a:gd name="connsiteY62" fmla="*/ 471055 h 3934691"/>
                <a:gd name="connsiteX63" fmla="*/ 1683327 w 3006436"/>
                <a:gd name="connsiteY63" fmla="*/ 381000 h 3934691"/>
                <a:gd name="connsiteX64" fmla="*/ 1738745 w 3006436"/>
                <a:gd name="connsiteY64" fmla="*/ 353291 h 3934691"/>
                <a:gd name="connsiteX65" fmla="*/ 1787236 w 3006436"/>
                <a:gd name="connsiteY65" fmla="*/ 332509 h 3934691"/>
                <a:gd name="connsiteX66" fmla="*/ 1759527 w 3006436"/>
                <a:gd name="connsiteY66" fmla="*/ 311728 h 3934691"/>
                <a:gd name="connsiteX67" fmla="*/ 1704109 w 3006436"/>
                <a:gd name="connsiteY67" fmla="*/ 325582 h 3934691"/>
                <a:gd name="connsiteX68" fmla="*/ 1676400 w 3006436"/>
                <a:gd name="connsiteY68" fmla="*/ 270164 h 3934691"/>
                <a:gd name="connsiteX69" fmla="*/ 1572491 w 3006436"/>
                <a:gd name="connsiteY69" fmla="*/ 256309 h 3934691"/>
                <a:gd name="connsiteX70" fmla="*/ 1530927 w 3006436"/>
                <a:gd name="connsiteY70" fmla="*/ 83128 h 3934691"/>
                <a:gd name="connsiteX71" fmla="*/ 1447800 w 3006436"/>
                <a:gd name="connsiteY71" fmla="*/ 117764 h 3934691"/>
                <a:gd name="connsiteX72" fmla="*/ 1454727 w 3006436"/>
                <a:gd name="connsiteY72" fmla="*/ 214746 h 3934691"/>
                <a:gd name="connsiteX73" fmla="*/ 1454727 w 3006436"/>
                <a:gd name="connsiteY73" fmla="*/ 214746 h 3934691"/>
                <a:gd name="connsiteX74" fmla="*/ 1246909 w 3006436"/>
                <a:gd name="connsiteY74" fmla="*/ 110837 h 3934691"/>
                <a:gd name="connsiteX0" fmla="*/ 1246909 w 3006436"/>
                <a:gd name="connsiteY0" fmla="*/ 110837 h 3934691"/>
                <a:gd name="connsiteX1" fmla="*/ 1267691 w 3006436"/>
                <a:gd name="connsiteY1" fmla="*/ 381000 h 3934691"/>
                <a:gd name="connsiteX2" fmla="*/ 1163782 w 3006436"/>
                <a:gd name="connsiteY2" fmla="*/ 782782 h 3934691"/>
                <a:gd name="connsiteX3" fmla="*/ 1048327 w 3006436"/>
                <a:gd name="connsiteY3" fmla="*/ 1136073 h 3934691"/>
                <a:gd name="connsiteX4" fmla="*/ 947970 w 3006436"/>
                <a:gd name="connsiteY4" fmla="*/ 1240871 h 3934691"/>
                <a:gd name="connsiteX5" fmla="*/ 749389 w 3006436"/>
                <a:gd name="connsiteY5" fmla="*/ 1528796 h 3934691"/>
                <a:gd name="connsiteX6" fmla="*/ 624342 w 3006436"/>
                <a:gd name="connsiteY6" fmla="*/ 1624535 h 3934691"/>
                <a:gd name="connsiteX7" fmla="*/ 457200 w 3006436"/>
                <a:gd name="connsiteY7" fmla="*/ 1835728 h 3934691"/>
                <a:gd name="connsiteX8" fmla="*/ 325404 w 3006436"/>
                <a:gd name="connsiteY8" fmla="*/ 2343550 h 3934691"/>
                <a:gd name="connsiteX9" fmla="*/ 271762 w 3006436"/>
                <a:gd name="connsiteY9" fmla="*/ 2396659 h 3934691"/>
                <a:gd name="connsiteX10" fmla="*/ 116342 w 3006436"/>
                <a:gd name="connsiteY10" fmla="*/ 2718688 h 3934691"/>
                <a:gd name="connsiteX11" fmla="*/ 106573 w 3006436"/>
                <a:gd name="connsiteY11" fmla="*/ 2873042 h 3934691"/>
                <a:gd name="connsiteX12" fmla="*/ 152400 w 3006436"/>
                <a:gd name="connsiteY12" fmla="*/ 2978728 h 3934691"/>
                <a:gd name="connsiteX13" fmla="*/ 0 w 3006436"/>
                <a:gd name="connsiteY13" fmla="*/ 3477491 h 3934691"/>
                <a:gd name="connsiteX14" fmla="*/ 96982 w 3006436"/>
                <a:gd name="connsiteY14" fmla="*/ 3685309 h 3934691"/>
                <a:gd name="connsiteX15" fmla="*/ 187036 w 3006436"/>
                <a:gd name="connsiteY15" fmla="*/ 3671455 h 3934691"/>
                <a:gd name="connsiteX16" fmla="*/ 152400 w 3006436"/>
                <a:gd name="connsiteY16" fmla="*/ 3726873 h 3934691"/>
                <a:gd name="connsiteX17" fmla="*/ 193963 w 3006436"/>
                <a:gd name="connsiteY17" fmla="*/ 3782291 h 3934691"/>
                <a:gd name="connsiteX18" fmla="*/ 339436 w 3006436"/>
                <a:gd name="connsiteY18" fmla="*/ 3692237 h 3934691"/>
                <a:gd name="connsiteX19" fmla="*/ 422563 w 3006436"/>
                <a:gd name="connsiteY19" fmla="*/ 3706091 h 3934691"/>
                <a:gd name="connsiteX20" fmla="*/ 464127 w 3006436"/>
                <a:gd name="connsiteY20" fmla="*/ 3768437 h 3934691"/>
                <a:gd name="connsiteX21" fmla="*/ 685800 w 3006436"/>
                <a:gd name="connsiteY21" fmla="*/ 3761509 h 3934691"/>
                <a:gd name="connsiteX22" fmla="*/ 810491 w 3006436"/>
                <a:gd name="connsiteY22" fmla="*/ 3678382 h 3934691"/>
                <a:gd name="connsiteX23" fmla="*/ 955963 w 3006436"/>
                <a:gd name="connsiteY23" fmla="*/ 3761509 h 3934691"/>
                <a:gd name="connsiteX24" fmla="*/ 1115291 w 3006436"/>
                <a:gd name="connsiteY24" fmla="*/ 3761509 h 3934691"/>
                <a:gd name="connsiteX25" fmla="*/ 1108363 w 3006436"/>
                <a:gd name="connsiteY25" fmla="*/ 3726873 h 3934691"/>
                <a:gd name="connsiteX26" fmla="*/ 1163782 w 3006436"/>
                <a:gd name="connsiteY26" fmla="*/ 3692237 h 3934691"/>
                <a:gd name="connsiteX27" fmla="*/ 1191491 w 3006436"/>
                <a:gd name="connsiteY27" fmla="*/ 3726873 h 3934691"/>
                <a:gd name="connsiteX28" fmla="*/ 1288472 w 3006436"/>
                <a:gd name="connsiteY28" fmla="*/ 3629891 h 3934691"/>
                <a:gd name="connsiteX29" fmla="*/ 1205345 w 3006436"/>
                <a:gd name="connsiteY29" fmla="*/ 3622964 h 3934691"/>
                <a:gd name="connsiteX30" fmla="*/ 1122218 w 3006436"/>
                <a:gd name="connsiteY30" fmla="*/ 3629891 h 3934691"/>
                <a:gd name="connsiteX31" fmla="*/ 1032163 w 3006436"/>
                <a:gd name="connsiteY31" fmla="*/ 3595255 h 3934691"/>
                <a:gd name="connsiteX32" fmla="*/ 1115291 w 3006436"/>
                <a:gd name="connsiteY32" fmla="*/ 3470564 h 3934691"/>
                <a:gd name="connsiteX33" fmla="*/ 1233054 w 3006436"/>
                <a:gd name="connsiteY33" fmla="*/ 3380509 h 3934691"/>
                <a:gd name="connsiteX34" fmla="*/ 1316182 w 3006436"/>
                <a:gd name="connsiteY34" fmla="*/ 3456709 h 3934691"/>
                <a:gd name="connsiteX35" fmla="*/ 1343891 w 3006436"/>
                <a:gd name="connsiteY35" fmla="*/ 3394364 h 3934691"/>
                <a:gd name="connsiteX36" fmla="*/ 1399309 w 3006436"/>
                <a:gd name="connsiteY36" fmla="*/ 3470564 h 3934691"/>
                <a:gd name="connsiteX37" fmla="*/ 1392382 w 3006436"/>
                <a:gd name="connsiteY37" fmla="*/ 3519055 h 3934691"/>
                <a:gd name="connsiteX38" fmla="*/ 1336963 w 3006436"/>
                <a:gd name="connsiteY38" fmla="*/ 3588328 h 3934691"/>
                <a:gd name="connsiteX39" fmla="*/ 1420091 w 3006436"/>
                <a:gd name="connsiteY39" fmla="*/ 3595255 h 3934691"/>
                <a:gd name="connsiteX40" fmla="*/ 1461654 w 3006436"/>
                <a:gd name="connsiteY40" fmla="*/ 3616037 h 3934691"/>
                <a:gd name="connsiteX41" fmla="*/ 1489363 w 3006436"/>
                <a:gd name="connsiteY41" fmla="*/ 3532909 h 3934691"/>
                <a:gd name="connsiteX42" fmla="*/ 1565563 w 3006436"/>
                <a:gd name="connsiteY42" fmla="*/ 3567546 h 3934691"/>
                <a:gd name="connsiteX43" fmla="*/ 1565563 w 3006436"/>
                <a:gd name="connsiteY43" fmla="*/ 3664528 h 3934691"/>
                <a:gd name="connsiteX44" fmla="*/ 1773382 w 3006436"/>
                <a:gd name="connsiteY44" fmla="*/ 3622964 h 3934691"/>
                <a:gd name="connsiteX45" fmla="*/ 2112818 w 3006436"/>
                <a:gd name="connsiteY45" fmla="*/ 3726873 h 3934691"/>
                <a:gd name="connsiteX46" fmla="*/ 2320636 w 3006436"/>
                <a:gd name="connsiteY46" fmla="*/ 3934691 h 3934691"/>
                <a:gd name="connsiteX47" fmla="*/ 2473036 w 3006436"/>
                <a:gd name="connsiteY47" fmla="*/ 3803073 h 3934691"/>
                <a:gd name="connsiteX48" fmla="*/ 2708563 w 3006436"/>
                <a:gd name="connsiteY48" fmla="*/ 3685309 h 3934691"/>
                <a:gd name="connsiteX49" fmla="*/ 3006436 w 3006436"/>
                <a:gd name="connsiteY49" fmla="*/ 3512128 h 3934691"/>
                <a:gd name="connsiteX50" fmla="*/ 2909454 w 3006436"/>
                <a:gd name="connsiteY50" fmla="*/ 2466109 h 3934691"/>
                <a:gd name="connsiteX51" fmla="*/ 2999509 w 3006436"/>
                <a:gd name="connsiteY51" fmla="*/ 408709 h 3934691"/>
                <a:gd name="connsiteX52" fmla="*/ 2826327 w 3006436"/>
                <a:gd name="connsiteY52" fmla="*/ 263237 h 3934691"/>
                <a:gd name="connsiteX53" fmla="*/ 2632363 w 3006436"/>
                <a:gd name="connsiteY53" fmla="*/ 0 h 3934691"/>
                <a:gd name="connsiteX54" fmla="*/ 2369127 w 3006436"/>
                <a:gd name="connsiteY54" fmla="*/ 55418 h 3934691"/>
                <a:gd name="connsiteX55" fmla="*/ 2133600 w 3006436"/>
                <a:gd name="connsiteY55" fmla="*/ 166255 h 3934691"/>
                <a:gd name="connsiteX56" fmla="*/ 1995054 w 3006436"/>
                <a:gd name="connsiteY56" fmla="*/ 200891 h 3934691"/>
                <a:gd name="connsiteX57" fmla="*/ 2036618 w 3006436"/>
                <a:gd name="connsiteY57" fmla="*/ 277091 h 3934691"/>
                <a:gd name="connsiteX58" fmla="*/ 1953491 w 3006436"/>
                <a:gd name="connsiteY58" fmla="*/ 297873 h 3934691"/>
                <a:gd name="connsiteX59" fmla="*/ 1925782 w 3006436"/>
                <a:gd name="connsiteY59" fmla="*/ 325582 h 3934691"/>
                <a:gd name="connsiteX60" fmla="*/ 1835727 w 3006436"/>
                <a:gd name="connsiteY60" fmla="*/ 325582 h 3934691"/>
                <a:gd name="connsiteX61" fmla="*/ 1724891 w 3006436"/>
                <a:gd name="connsiteY61" fmla="*/ 491837 h 3934691"/>
                <a:gd name="connsiteX62" fmla="*/ 1676400 w 3006436"/>
                <a:gd name="connsiteY62" fmla="*/ 471055 h 3934691"/>
                <a:gd name="connsiteX63" fmla="*/ 1683327 w 3006436"/>
                <a:gd name="connsiteY63" fmla="*/ 381000 h 3934691"/>
                <a:gd name="connsiteX64" fmla="*/ 1738745 w 3006436"/>
                <a:gd name="connsiteY64" fmla="*/ 353291 h 3934691"/>
                <a:gd name="connsiteX65" fmla="*/ 1787236 w 3006436"/>
                <a:gd name="connsiteY65" fmla="*/ 332509 h 3934691"/>
                <a:gd name="connsiteX66" fmla="*/ 1759527 w 3006436"/>
                <a:gd name="connsiteY66" fmla="*/ 311728 h 3934691"/>
                <a:gd name="connsiteX67" fmla="*/ 1704109 w 3006436"/>
                <a:gd name="connsiteY67" fmla="*/ 325582 h 3934691"/>
                <a:gd name="connsiteX68" fmla="*/ 1676400 w 3006436"/>
                <a:gd name="connsiteY68" fmla="*/ 270164 h 3934691"/>
                <a:gd name="connsiteX69" fmla="*/ 1572491 w 3006436"/>
                <a:gd name="connsiteY69" fmla="*/ 256309 h 3934691"/>
                <a:gd name="connsiteX70" fmla="*/ 1530927 w 3006436"/>
                <a:gd name="connsiteY70" fmla="*/ 83128 h 3934691"/>
                <a:gd name="connsiteX71" fmla="*/ 1447800 w 3006436"/>
                <a:gd name="connsiteY71" fmla="*/ 117764 h 3934691"/>
                <a:gd name="connsiteX72" fmla="*/ 1454727 w 3006436"/>
                <a:gd name="connsiteY72" fmla="*/ 214746 h 3934691"/>
                <a:gd name="connsiteX73" fmla="*/ 1454727 w 3006436"/>
                <a:gd name="connsiteY73" fmla="*/ 214746 h 3934691"/>
                <a:gd name="connsiteX74" fmla="*/ 1246909 w 3006436"/>
                <a:gd name="connsiteY74" fmla="*/ 110837 h 3934691"/>
                <a:gd name="connsiteX0" fmla="*/ 1246909 w 3006436"/>
                <a:gd name="connsiteY0" fmla="*/ 110837 h 3934691"/>
                <a:gd name="connsiteX1" fmla="*/ 1267691 w 3006436"/>
                <a:gd name="connsiteY1" fmla="*/ 381000 h 3934691"/>
                <a:gd name="connsiteX2" fmla="*/ 1163782 w 3006436"/>
                <a:gd name="connsiteY2" fmla="*/ 782782 h 3934691"/>
                <a:gd name="connsiteX3" fmla="*/ 1048327 w 3006436"/>
                <a:gd name="connsiteY3" fmla="*/ 1136073 h 3934691"/>
                <a:gd name="connsiteX4" fmla="*/ 947970 w 3006436"/>
                <a:gd name="connsiteY4" fmla="*/ 1240871 h 3934691"/>
                <a:gd name="connsiteX5" fmla="*/ 749389 w 3006436"/>
                <a:gd name="connsiteY5" fmla="*/ 1528796 h 3934691"/>
                <a:gd name="connsiteX6" fmla="*/ 624342 w 3006436"/>
                <a:gd name="connsiteY6" fmla="*/ 1624535 h 3934691"/>
                <a:gd name="connsiteX7" fmla="*/ 457200 w 3006436"/>
                <a:gd name="connsiteY7" fmla="*/ 1835728 h 3934691"/>
                <a:gd name="connsiteX8" fmla="*/ 325404 w 3006436"/>
                <a:gd name="connsiteY8" fmla="*/ 2343550 h 3934691"/>
                <a:gd name="connsiteX9" fmla="*/ 271762 w 3006436"/>
                <a:gd name="connsiteY9" fmla="*/ 2396659 h 3934691"/>
                <a:gd name="connsiteX10" fmla="*/ 116342 w 3006436"/>
                <a:gd name="connsiteY10" fmla="*/ 2718688 h 3934691"/>
                <a:gd name="connsiteX11" fmla="*/ 106573 w 3006436"/>
                <a:gd name="connsiteY11" fmla="*/ 2873042 h 3934691"/>
                <a:gd name="connsiteX12" fmla="*/ 152400 w 3006436"/>
                <a:gd name="connsiteY12" fmla="*/ 2978728 h 3934691"/>
                <a:gd name="connsiteX13" fmla="*/ 0 w 3006436"/>
                <a:gd name="connsiteY13" fmla="*/ 3477491 h 3934691"/>
                <a:gd name="connsiteX14" fmla="*/ 96982 w 3006436"/>
                <a:gd name="connsiteY14" fmla="*/ 3685309 h 3934691"/>
                <a:gd name="connsiteX15" fmla="*/ 187036 w 3006436"/>
                <a:gd name="connsiteY15" fmla="*/ 3671455 h 3934691"/>
                <a:gd name="connsiteX16" fmla="*/ 152400 w 3006436"/>
                <a:gd name="connsiteY16" fmla="*/ 3726873 h 3934691"/>
                <a:gd name="connsiteX17" fmla="*/ 193963 w 3006436"/>
                <a:gd name="connsiteY17" fmla="*/ 3782291 h 3934691"/>
                <a:gd name="connsiteX18" fmla="*/ 339436 w 3006436"/>
                <a:gd name="connsiteY18" fmla="*/ 3692237 h 3934691"/>
                <a:gd name="connsiteX19" fmla="*/ 422563 w 3006436"/>
                <a:gd name="connsiteY19" fmla="*/ 3706091 h 3934691"/>
                <a:gd name="connsiteX20" fmla="*/ 464127 w 3006436"/>
                <a:gd name="connsiteY20" fmla="*/ 3768437 h 3934691"/>
                <a:gd name="connsiteX21" fmla="*/ 685800 w 3006436"/>
                <a:gd name="connsiteY21" fmla="*/ 3761509 h 3934691"/>
                <a:gd name="connsiteX22" fmla="*/ 810491 w 3006436"/>
                <a:gd name="connsiteY22" fmla="*/ 3678382 h 3934691"/>
                <a:gd name="connsiteX23" fmla="*/ 955963 w 3006436"/>
                <a:gd name="connsiteY23" fmla="*/ 3761509 h 3934691"/>
                <a:gd name="connsiteX24" fmla="*/ 1115291 w 3006436"/>
                <a:gd name="connsiteY24" fmla="*/ 3761509 h 3934691"/>
                <a:gd name="connsiteX25" fmla="*/ 1108363 w 3006436"/>
                <a:gd name="connsiteY25" fmla="*/ 3726873 h 3934691"/>
                <a:gd name="connsiteX26" fmla="*/ 1163782 w 3006436"/>
                <a:gd name="connsiteY26" fmla="*/ 3692237 h 3934691"/>
                <a:gd name="connsiteX27" fmla="*/ 1191491 w 3006436"/>
                <a:gd name="connsiteY27" fmla="*/ 3726873 h 3934691"/>
                <a:gd name="connsiteX28" fmla="*/ 1288472 w 3006436"/>
                <a:gd name="connsiteY28" fmla="*/ 3629891 h 3934691"/>
                <a:gd name="connsiteX29" fmla="*/ 1205345 w 3006436"/>
                <a:gd name="connsiteY29" fmla="*/ 3622964 h 3934691"/>
                <a:gd name="connsiteX30" fmla="*/ 1122218 w 3006436"/>
                <a:gd name="connsiteY30" fmla="*/ 3629891 h 3934691"/>
                <a:gd name="connsiteX31" fmla="*/ 1032163 w 3006436"/>
                <a:gd name="connsiteY31" fmla="*/ 3595255 h 3934691"/>
                <a:gd name="connsiteX32" fmla="*/ 1115291 w 3006436"/>
                <a:gd name="connsiteY32" fmla="*/ 3470564 h 3934691"/>
                <a:gd name="connsiteX33" fmla="*/ 1233054 w 3006436"/>
                <a:gd name="connsiteY33" fmla="*/ 3380509 h 3934691"/>
                <a:gd name="connsiteX34" fmla="*/ 1316182 w 3006436"/>
                <a:gd name="connsiteY34" fmla="*/ 3456709 h 3934691"/>
                <a:gd name="connsiteX35" fmla="*/ 1343891 w 3006436"/>
                <a:gd name="connsiteY35" fmla="*/ 3394364 h 3934691"/>
                <a:gd name="connsiteX36" fmla="*/ 1399309 w 3006436"/>
                <a:gd name="connsiteY36" fmla="*/ 3470564 h 3934691"/>
                <a:gd name="connsiteX37" fmla="*/ 1392382 w 3006436"/>
                <a:gd name="connsiteY37" fmla="*/ 3519055 h 3934691"/>
                <a:gd name="connsiteX38" fmla="*/ 1336963 w 3006436"/>
                <a:gd name="connsiteY38" fmla="*/ 3588328 h 3934691"/>
                <a:gd name="connsiteX39" fmla="*/ 1420091 w 3006436"/>
                <a:gd name="connsiteY39" fmla="*/ 3595255 h 3934691"/>
                <a:gd name="connsiteX40" fmla="*/ 1461654 w 3006436"/>
                <a:gd name="connsiteY40" fmla="*/ 3616037 h 3934691"/>
                <a:gd name="connsiteX41" fmla="*/ 1489363 w 3006436"/>
                <a:gd name="connsiteY41" fmla="*/ 3532909 h 3934691"/>
                <a:gd name="connsiteX42" fmla="*/ 1565563 w 3006436"/>
                <a:gd name="connsiteY42" fmla="*/ 3567546 h 3934691"/>
                <a:gd name="connsiteX43" fmla="*/ 1565563 w 3006436"/>
                <a:gd name="connsiteY43" fmla="*/ 3664528 h 3934691"/>
                <a:gd name="connsiteX44" fmla="*/ 1773382 w 3006436"/>
                <a:gd name="connsiteY44" fmla="*/ 3622964 h 3934691"/>
                <a:gd name="connsiteX45" fmla="*/ 2112818 w 3006436"/>
                <a:gd name="connsiteY45" fmla="*/ 3726873 h 3934691"/>
                <a:gd name="connsiteX46" fmla="*/ 2320636 w 3006436"/>
                <a:gd name="connsiteY46" fmla="*/ 3934691 h 3934691"/>
                <a:gd name="connsiteX47" fmla="*/ 2473036 w 3006436"/>
                <a:gd name="connsiteY47" fmla="*/ 3803073 h 3934691"/>
                <a:gd name="connsiteX48" fmla="*/ 2708563 w 3006436"/>
                <a:gd name="connsiteY48" fmla="*/ 3685309 h 3934691"/>
                <a:gd name="connsiteX49" fmla="*/ 3006436 w 3006436"/>
                <a:gd name="connsiteY49" fmla="*/ 3512128 h 3934691"/>
                <a:gd name="connsiteX50" fmla="*/ 2909454 w 3006436"/>
                <a:gd name="connsiteY50" fmla="*/ 2466109 h 3934691"/>
                <a:gd name="connsiteX51" fmla="*/ 2999509 w 3006436"/>
                <a:gd name="connsiteY51" fmla="*/ 408709 h 3934691"/>
                <a:gd name="connsiteX52" fmla="*/ 2826327 w 3006436"/>
                <a:gd name="connsiteY52" fmla="*/ 263237 h 3934691"/>
                <a:gd name="connsiteX53" fmla="*/ 2632363 w 3006436"/>
                <a:gd name="connsiteY53" fmla="*/ 0 h 3934691"/>
                <a:gd name="connsiteX54" fmla="*/ 2369127 w 3006436"/>
                <a:gd name="connsiteY54" fmla="*/ 55418 h 3934691"/>
                <a:gd name="connsiteX55" fmla="*/ 2133600 w 3006436"/>
                <a:gd name="connsiteY55" fmla="*/ 166255 h 3934691"/>
                <a:gd name="connsiteX56" fmla="*/ 1995054 w 3006436"/>
                <a:gd name="connsiteY56" fmla="*/ 200891 h 3934691"/>
                <a:gd name="connsiteX57" fmla="*/ 2036618 w 3006436"/>
                <a:gd name="connsiteY57" fmla="*/ 277091 h 3934691"/>
                <a:gd name="connsiteX58" fmla="*/ 1953491 w 3006436"/>
                <a:gd name="connsiteY58" fmla="*/ 297873 h 3934691"/>
                <a:gd name="connsiteX59" fmla="*/ 1925782 w 3006436"/>
                <a:gd name="connsiteY59" fmla="*/ 325582 h 3934691"/>
                <a:gd name="connsiteX60" fmla="*/ 1835727 w 3006436"/>
                <a:gd name="connsiteY60" fmla="*/ 325582 h 3934691"/>
                <a:gd name="connsiteX61" fmla="*/ 1724891 w 3006436"/>
                <a:gd name="connsiteY61" fmla="*/ 491837 h 3934691"/>
                <a:gd name="connsiteX62" fmla="*/ 1676400 w 3006436"/>
                <a:gd name="connsiteY62" fmla="*/ 471055 h 3934691"/>
                <a:gd name="connsiteX63" fmla="*/ 1683327 w 3006436"/>
                <a:gd name="connsiteY63" fmla="*/ 381000 h 3934691"/>
                <a:gd name="connsiteX64" fmla="*/ 1738745 w 3006436"/>
                <a:gd name="connsiteY64" fmla="*/ 353291 h 3934691"/>
                <a:gd name="connsiteX65" fmla="*/ 1787236 w 3006436"/>
                <a:gd name="connsiteY65" fmla="*/ 332509 h 3934691"/>
                <a:gd name="connsiteX66" fmla="*/ 1759527 w 3006436"/>
                <a:gd name="connsiteY66" fmla="*/ 311728 h 3934691"/>
                <a:gd name="connsiteX67" fmla="*/ 1704109 w 3006436"/>
                <a:gd name="connsiteY67" fmla="*/ 325582 h 3934691"/>
                <a:gd name="connsiteX68" fmla="*/ 1676400 w 3006436"/>
                <a:gd name="connsiteY68" fmla="*/ 270164 h 3934691"/>
                <a:gd name="connsiteX69" fmla="*/ 1572491 w 3006436"/>
                <a:gd name="connsiteY69" fmla="*/ 256309 h 3934691"/>
                <a:gd name="connsiteX70" fmla="*/ 1530927 w 3006436"/>
                <a:gd name="connsiteY70" fmla="*/ 83128 h 3934691"/>
                <a:gd name="connsiteX71" fmla="*/ 1447800 w 3006436"/>
                <a:gd name="connsiteY71" fmla="*/ 117764 h 3934691"/>
                <a:gd name="connsiteX72" fmla="*/ 1454727 w 3006436"/>
                <a:gd name="connsiteY72" fmla="*/ 214746 h 3934691"/>
                <a:gd name="connsiteX73" fmla="*/ 1454727 w 3006436"/>
                <a:gd name="connsiteY73" fmla="*/ 214746 h 3934691"/>
                <a:gd name="connsiteX74" fmla="*/ 1246909 w 3006436"/>
                <a:gd name="connsiteY74" fmla="*/ 110837 h 3934691"/>
                <a:gd name="connsiteX0" fmla="*/ 1246909 w 3006436"/>
                <a:gd name="connsiteY0" fmla="*/ 110837 h 3934691"/>
                <a:gd name="connsiteX1" fmla="*/ 1267691 w 3006436"/>
                <a:gd name="connsiteY1" fmla="*/ 381000 h 3934691"/>
                <a:gd name="connsiteX2" fmla="*/ 1163782 w 3006436"/>
                <a:gd name="connsiteY2" fmla="*/ 782782 h 3934691"/>
                <a:gd name="connsiteX3" fmla="*/ 1048327 w 3006436"/>
                <a:gd name="connsiteY3" fmla="*/ 1136073 h 3934691"/>
                <a:gd name="connsiteX4" fmla="*/ 947970 w 3006436"/>
                <a:gd name="connsiteY4" fmla="*/ 1240871 h 3934691"/>
                <a:gd name="connsiteX5" fmla="*/ 749389 w 3006436"/>
                <a:gd name="connsiteY5" fmla="*/ 1528796 h 3934691"/>
                <a:gd name="connsiteX6" fmla="*/ 624342 w 3006436"/>
                <a:gd name="connsiteY6" fmla="*/ 1624535 h 3934691"/>
                <a:gd name="connsiteX7" fmla="*/ 457200 w 3006436"/>
                <a:gd name="connsiteY7" fmla="*/ 1835728 h 3934691"/>
                <a:gd name="connsiteX8" fmla="*/ 325404 w 3006436"/>
                <a:gd name="connsiteY8" fmla="*/ 2343550 h 3934691"/>
                <a:gd name="connsiteX9" fmla="*/ 271762 w 3006436"/>
                <a:gd name="connsiteY9" fmla="*/ 2396659 h 3934691"/>
                <a:gd name="connsiteX10" fmla="*/ 116342 w 3006436"/>
                <a:gd name="connsiteY10" fmla="*/ 2718688 h 3934691"/>
                <a:gd name="connsiteX11" fmla="*/ 106573 w 3006436"/>
                <a:gd name="connsiteY11" fmla="*/ 2873042 h 3934691"/>
                <a:gd name="connsiteX12" fmla="*/ 152400 w 3006436"/>
                <a:gd name="connsiteY12" fmla="*/ 2978728 h 3934691"/>
                <a:gd name="connsiteX13" fmla="*/ 0 w 3006436"/>
                <a:gd name="connsiteY13" fmla="*/ 3477491 h 3934691"/>
                <a:gd name="connsiteX14" fmla="*/ 96982 w 3006436"/>
                <a:gd name="connsiteY14" fmla="*/ 3685309 h 3934691"/>
                <a:gd name="connsiteX15" fmla="*/ 187036 w 3006436"/>
                <a:gd name="connsiteY15" fmla="*/ 3671455 h 3934691"/>
                <a:gd name="connsiteX16" fmla="*/ 152400 w 3006436"/>
                <a:gd name="connsiteY16" fmla="*/ 3726873 h 3934691"/>
                <a:gd name="connsiteX17" fmla="*/ 193963 w 3006436"/>
                <a:gd name="connsiteY17" fmla="*/ 3782291 h 3934691"/>
                <a:gd name="connsiteX18" fmla="*/ 339436 w 3006436"/>
                <a:gd name="connsiteY18" fmla="*/ 3692237 h 3934691"/>
                <a:gd name="connsiteX19" fmla="*/ 422563 w 3006436"/>
                <a:gd name="connsiteY19" fmla="*/ 3706091 h 3934691"/>
                <a:gd name="connsiteX20" fmla="*/ 464127 w 3006436"/>
                <a:gd name="connsiteY20" fmla="*/ 3768437 h 3934691"/>
                <a:gd name="connsiteX21" fmla="*/ 685800 w 3006436"/>
                <a:gd name="connsiteY21" fmla="*/ 3761509 h 3934691"/>
                <a:gd name="connsiteX22" fmla="*/ 810491 w 3006436"/>
                <a:gd name="connsiteY22" fmla="*/ 3678382 h 3934691"/>
                <a:gd name="connsiteX23" fmla="*/ 955963 w 3006436"/>
                <a:gd name="connsiteY23" fmla="*/ 3761509 h 3934691"/>
                <a:gd name="connsiteX24" fmla="*/ 1115291 w 3006436"/>
                <a:gd name="connsiteY24" fmla="*/ 3761509 h 3934691"/>
                <a:gd name="connsiteX25" fmla="*/ 1108363 w 3006436"/>
                <a:gd name="connsiteY25" fmla="*/ 3726873 h 3934691"/>
                <a:gd name="connsiteX26" fmla="*/ 1163782 w 3006436"/>
                <a:gd name="connsiteY26" fmla="*/ 3692237 h 3934691"/>
                <a:gd name="connsiteX27" fmla="*/ 1191491 w 3006436"/>
                <a:gd name="connsiteY27" fmla="*/ 3726873 h 3934691"/>
                <a:gd name="connsiteX28" fmla="*/ 1288472 w 3006436"/>
                <a:gd name="connsiteY28" fmla="*/ 3629891 h 3934691"/>
                <a:gd name="connsiteX29" fmla="*/ 1205345 w 3006436"/>
                <a:gd name="connsiteY29" fmla="*/ 3622964 h 3934691"/>
                <a:gd name="connsiteX30" fmla="*/ 1122218 w 3006436"/>
                <a:gd name="connsiteY30" fmla="*/ 3629891 h 3934691"/>
                <a:gd name="connsiteX31" fmla="*/ 1032163 w 3006436"/>
                <a:gd name="connsiteY31" fmla="*/ 3595255 h 3934691"/>
                <a:gd name="connsiteX32" fmla="*/ 1115291 w 3006436"/>
                <a:gd name="connsiteY32" fmla="*/ 3470564 h 3934691"/>
                <a:gd name="connsiteX33" fmla="*/ 1233054 w 3006436"/>
                <a:gd name="connsiteY33" fmla="*/ 3380509 h 3934691"/>
                <a:gd name="connsiteX34" fmla="*/ 1316182 w 3006436"/>
                <a:gd name="connsiteY34" fmla="*/ 3456709 h 3934691"/>
                <a:gd name="connsiteX35" fmla="*/ 1343891 w 3006436"/>
                <a:gd name="connsiteY35" fmla="*/ 3394364 h 3934691"/>
                <a:gd name="connsiteX36" fmla="*/ 1399309 w 3006436"/>
                <a:gd name="connsiteY36" fmla="*/ 3470564 h 3934691"/>
                <a:gd name="connsiteX37" fmla="*/ 1392382 w 3006436"/>
                <a:gd name="connsiteY37" fmla="*/ 3519055 h 3934691"/>
                <a:gd name="connsiteX38" fmla="*/ 1336963 w 3006436"/>
                <a:gd name="connsiteY38" fmla="*/ 3588328 h 3934691"/>
                <a:gd name="connsiteX39" fmla="*/ 1420091 w 3006436"/>
                <a:gd name="connsiteY39" fmla="*/ 3595255 h 3934691"/>
                <a:gd name="connsiteX40" fmla="*/ 1461654 w 3006436"/>
                <a:gd name="connsiteY40" fmla="*/ 3616037 h 3934691"/>
                <a:gd name="connsiteX41" fmla="*/ 1489363 w 3006436"/>
                <a:gd name="connsiteY41" fmla="*/ 3532909 h 3934691"/>
                <a:gd name="connsiteX42" fmla="*/ 1565563 w 3006436"/>
                <a:gd name="connsiteY42" fmla="*/ 3567546 h 3934691"/>
                <a:gd name="connsiteX43" fmla="*/ 1565563 w 3006436"/>
                <a:gd name="connsiteY43" fmla="*/ 3664528 h 3934691"/>
                <a:gd name="connsiteX44" fmla="*/ 1773382 w 3006436"/>
                <a:gd name="connsiteY44" fmla="*/ 3622964 h 3934691"/>
                <a:gd name="connsiteX45" fmla="*/ 2112818 w 3006436"/>
                <a:gd name="connsiteY45" fmla="*/ 3726873 h 3934691"/>
                <a:gd name="connsiteX46" fmla="*/ 2320636 w 3006436"/>
                <a:gd name="connsiteY46" fmla="*/ 3934691 h 3934691"/>
                <a:gd name="connsiteX47" fmla="*/ 2473036 w 3006436"/>
                <a:gd name="connsiteY47" fmla="*/ 3803073 h 3934691"/>
                <a:gd name="connsiteX48" fmla="*/ 2708563 w 3006436"/>
                <a:gd name="connsiteY48" fmla="*/ 3685309 h 3934691"/>
                <a:gd name="connsiteX49" fmla="*/ 3006436 w 3006436"/>
                <a:gd name="connsiteY49" fmla="*/ 3512128 h 3934691"/>
                <a:gd name="connsiteX50" fmla="*/ 2909454 w 3006436"/>
                <a:gd name="connsiteY50" fmla="*/ 2466109 h 3934691"/>
                <a:gd name="connsiteX51" fmla="*/ 2999509 w 3006436"/>
                <a:gd name="connsiteY51" fmla="*/ 408709 h 3934691"/>
                <a:gd name="connsiteX52" fmla="*/ 2826327 w 3006436"/>
                <a:gd name="connsiteY52" fmla="*/ 263237 h 3934691"/>
                <a:gd name="connsiteX53" fmla="*/ 2632363 w 3006436"/>
                <a:gd name="connsiteY53" fmla="*/ 0 h 3934691"/>
                <a:gd name="connsiteX54" fmla="*/ 2369127 w 3006436"/>
                <a:gd name="connsiteY54" fmla="*/ 55418 h 3934691"/>
                <a:gd name="connsiteX55" fmla="*/ 2133600 w 3006436"/>
                <a:gd name="connsiteY55" fmla="*/ 166255 h 3934691"/>
                <a:gd name="connsiteX56" fmla="*/ 1995054 w 3006436"/>
                <a:gd name="connsiteY56" fmla="*/ 200891 h 3934691"/>
                <a:gd name="connsiteX57" fmla="*/ 2036618 w 3006436"/>
                <a:gd name="connsiteY57" fmla="*/ 277091 h 3934691"/>
                <a:gd name="connsiteX58" fmla="*/ 1953491 w 3006436"/>
                <a:gd name="connsiteY58" fmla="*/ 297873 h 3934691"/>
                <a:gd name="connsiteX59" fmla="*/ 1925782 w 3006436"/>
                <a:gd name="connsiteY59" fmla="*/ 325582 h 3934691"/>
                <a:gd name="connsiteX60" fmla="*/ 1835727 w 3006436"/>
                <a:gd name="connsiteY60" fmla="*/ 325582 h 3934691"/>
                <a:gd name="connsiteX61" fmla="*/ 1724891 w 3006436"/>
                <a:gd name="connsiteY61" fmla="*/ 491837 h 3934691"/>
                <a:gd name="connsiteX62" fmla="*/ 1676400 w 3006436"/>
                <a:gd name="connsiteY62" fmla="*/ 471055 h 3934691"/>
                <a:gd name="connsiteX63" fmla="*/ 1683327 w 3006436"/>
                <a:gd name="connsiteY63" fmla="*/ 381000 h 3934691"/>
                <a:gd name="connsiteX64" fmla="*/ 1738745 w 3006436"/>
                <a:gd name="connsiteY64" fmla="*/ 353291 h 3934691"/>
                <a:gd name="connsiteX65" fmla="*/ 1787236 w 3006436"/>
                <a:gd name="connsiteY65" fmla="*/ 332509 h 3934691"/>
                <a:gd name="connsiteX66" fmla="*/ 1759527 w 3006436"/>
                <a:gd name="connsiteY66" fmla="*/ 311728 h 3934691"/>
                <a:gd name="connsiteX67" fmla="*/ 1704109 w 3006436"/>
                <a:gd name="connsiteY67" fmla="*/ 325582 h 3934691"/>
                <a:gd name="connsiteX68" fmla="*/ 1676400 w 3006436"/>
                <a:gd name="connsiteY68" fmla="*/ 270164 h 3934691"/>
                <a:gd name="connsiteX69" fmla="*/ 1572491 w 3006436"/>
                <a:gd name="connsiteY69" fmla="*/ 256309 h 3934691"/>
                <a:gd name="connsiteX70" fmla="*/ 1530927 w 3006436"/>
                <a:gd name="connsiteY70" fmla="*/ 83128 h 3934691"/>
                <a:gd name="connsiteX71" fmla="*/ 1447800 w 3006436"/>
                <a:gd name="connsiteY71" fmla="*/ 117764 h 3934691"/>
                <a:gd name="connsiteX72" fmla="*/ 1454727 w 3006436"/>
                <a:gd name="connsiteY72" fmla="*/ 214746 h 3934691"/>
                <a:gd name="connsiteX73" fmla="*/ 1454727 w 3006436"/>
                <a:gd name="connsiteY73" fmla="*/ 214746 h 3934691"/>
                <a:gd name="connsiteX74" fmla="*/ 1246909 w 3006436"/>
                <a:gd name="connsiteY74" fmla="*/ 110837 h 3934691"/>
                <a:gd name="connsiteX0" fmla="*/ 1246909 w 3006436"/>
                <a:gd name="connsiteY0" fmla="*/ 110837 h 3934691"/>
                <a:gd name="connsiteX1" fmla="*/ 1267691 w 3006436"/>
                <a:gd name="connsiteY1" fmla="*/ 381000 h 3934691"/>
                <a:gd name="connsiteX2" fmla="*/ 1163782 w 3006436"/>
                <a:gd name="connsiteY2" fmla="*/ 782782 h 3934691"/>
                <a:gd name="connsiteX3" fmla="*/ 1048327 w 3006436"/>
                <a:gd name="connsiteY3" fmla="*/ 1136073 h 3934691"/>
                <a:gd name="connsiteX4" fmla="*/ 947970 w 3006436"/>
                <a:gd name="connsiteY4" fmla="*/ 1240871 h 3934691"/>
                <a:gd name="connsiteX5" fmla="*/ 749389 w 3006436"/>
                <a:gd name="connsiteY5" fmla="*/ 1528796 h 3934691"/>
                <a:gd name="connsiteX6" fmla="*/ 624342 w 3006436"/>
                <a:gd name="connsiteY6" fmla="*/ 1624535 h 3934691"/>
                <a:gd name="connsiteX7" fmla="*/ 457200 w 3006436"/>
                <a:gd name="connsiteY7" fmla="*/ 1835728 h 3934691"/>
                <a:gd name="connsiteX8" fmla="*/ 325404 w 3006436"/>
                <a:gd name="connsiteY8" fmla="*/ 2343550 h 3934691"/>
                <a:gd name="connsiteX9" fmla="*/ 271762 w 3006436"/>
                <a:gd name="connsiteY9" fmla="*/ 2396659 h 3934691"/>
                <a:gd name="connsiteX10" fmla="*/ 116342 w 3006436"/>
                <a:gd name="connsiteY10" fmla="*/ 2718688 h 3934691"/>
                <a:gd name="connsiteX11" fmla="*/ 106573 w 3006436"/>
                <a:gd name="connsiteY11" fmla="*/ 2873042 h 3934691"/>
                <a:gd name="connsiteX12" fmla="*/ 152400 w 3006436"/>
                <a:gd name="connsiteY12" fmla="*/ 2978728 h 3934691"/>
                <a:gd name="connsiteX13" fmla="*/ 0 w 3006436"/>
                <a:gd name="connsiteY13" fmla="*/ 3477491 h 3934691"/>
                <a:gd name="connsiteX14" fmla="*/ 71582 w 3006436"/>
                <a:gd name="connsiteY14" fmla="*/ 3669678 h 3934691"/>
                <a:gd name="connsiteX15" fmla="*/ 187036 w 3006436"/>
                <a:gd name="connsiteY15" fmla="*/ 3671455 h 3934691"/>
                <a:gd name="connsiteX16" fmla="*/ 152400 w 3006436"/>
                <a:gd name="connsiteY16" fmla="*/ 3726873 h 3934691"/>
                <a:gd name="connsiteX17" fmla="*/ 193963 w 3006436"/>
                <a:gd name="connsiteY17" fmla="*/ 3782291 h 3934691"/>
                <a:gd name="connsiteX18" fmla="*/ 339436 w 3006436"/>
                <a:gd name="connsiteY18" fmla="*/ 3692237 h 3934691"/>
                <a:gd name="connsiteX19" fmla="*/ 422563 w 3006436"/>
                <a:gd name="connsiteY19" fmla="*/ 3706091 h 3934691"/>
                <a:gd name="connsiteX20" fmla="*/ 464127 w 3006436"/>
                <a:gd name="connsiteY20" fmla="*/ 3768437 h 3934691"/>
                <a:gd name="connsiteX21" fmla="*/ 685800 w 3006436"/>
                <a:gd name="connsiteY21" fmla="*/ 3761509 h 3934691"/>
                <a:gd name="connsiteX22" fmla="*/ 810491 w 3006436"/>
                <a:gd name="connsiteY22" fmla="*/ 3678382 h 3934691"/>
                <a:gd name="connsiteX23" fmla="*/ 955963 w 3006436"/>
                <a:gd name="connsiteY23" fmla="*/ 3761509 h 3934691"/>
                <a:gd name="connsiteX24" fmla="*/ 1115291 w 3006436"/>
                <a:gd name="connsiteY24" fmla="*/ 3761509 h 3934691"/>
                <a:gd name="connsiteX25" fmla="*/ 1108363 w 3006436"/>
                <a:gd name="connsiteY25" fmla="*/ 3726873 h 3934691"/>
                <a:gd name="connsiteX26" fmla="*/ 1163782 w 3006436"/>
                <a:gd name="connsiteY26" fmla="*/ 3692237 h 3934691"/>
                <a:gd name="connsiteX27" fmla="*/ 1191491 w 3006436"/>
                <a:gd name="connsiteY27" fmla="*/ 3726873 h 3934691"/>
                <a:gd name="connsiteX28" fmla="*/ 1288472 w 3006436"/>
                <a:gd name="connsiteY28" fmla="*/ 3629891 h 3934691"/>
                <a:gd name="connsiteX29" fmla="*/ 1205345 w 3006436"/>
                <a:gd name="connsiteY29" fmla="*/ 3622964 h 3934691"/>
                <a:gd name="connsiteX30" fmla="*/ 1122218 w 3006436"/>
                <a:gd name="connsiteY30" fmla="*/ 3629891 h 3934691"/>
                <a:gd name="connsiteX31" fmla="*/ 1032163 w 3006436"/>
                <a:gd name="connsiteY31" fmla="*/ 3595255 h 3934691"/>
                <a:gd name="connsiteX32" fmla="*/ 1115291 w 3006436"/>
                <a:gd name="connsiteY32" fmla="*/ 3470564 h 3934691"/>
                <a:gd name="connsiteX33" fmla="*/ 1233054 w 3006436"/>
                <a:gd name="connsiteY33" fmla="*/ 3380509 h 3934691"/>
                <a:gd name="connsiteX34" fmla="*/ 1316182 w 3006436"/>
                <a:gd name="connsiteY34" fmla="*/ 3456709 h 3934691"/>
                <a:gd name="connsiteX35" fmla="*/ 1343891 w 3006436"/>
                <a:gd name="connsiteY35" fmla="*/ 3394364 h 3934691"/>
                <a:gd name="connsiteX36" fmla="*/ 1399309 w 3006436"/>
                <a:gd name="connsiteY36" fmla="*/ 3470564 h 3934691"/>
                <a:gd name="connsiteX37" fmla="*/ 1392382 w 3006436"/>
                <a:gd name="connsiteY37" fmla="*/ 3519055 h 3934691"/>
                <a:gd name="connsiteX38" fmla="*/ 1336963 w 3006436"/>
                <a:gd name="connsiteY38" fmla="*/ 3588328 h 3934691"/>
                <a:gd name="connsiteX39" fmla="*/ 1420091 w 3006436"/>
                <a:gd name="connsiteY39" fmla="*/ 3595255 h 3934691"/>
                <a:gd name="connsiteX40" fmla="*/ 1461654 w 3006436"/>
                <a:gd name="connsiteY40" fmla="*/ 3616037 h 3934691"/>
                <a:gd name="connsiteX41" fmla="*/ 1489363 w 3006436"/>
                <a:gd name="connsiteY41" fmla="*/ 3532909 h 3934691"/>
                <a:gd name="connsiteX42" fmla="*/ 1565563 w 3006436"/>
                <a:gd name="connsiteY42" fmla="*/ 3567546 h 3934691"/>
                <a:gd name="connsiteX43" fmla="*/ 1565563 w 3006436"/>
                <a:gd name="connsiteY43" fmla="*/ 3664528 h 3934691"/>
                <a:gd name="connsiteX44" fmla="*/ 1773382 w 3006436"/>
                <a:gd name="connsiteY44" fmla="*/ 3622964 h 3934691"/>
                <a:gd name="connsiteX45" fmla="*/ 2112818 w 3006436"/>
                <a:gd name="connsiteY45" fmla="*/ 3726873 h 3934691"/>
                <a:gd name="connsiteX46" fmla="*/ 2320636 w 3006436"/>
                <a:gd name="connsiteY46" fmla="*/ 3934691 h 3934691"/>
                <a:gd name="connsiteX47" fmla="*/ 2473036 w 3006436"/>
                <a:gd name="connsiteY47" fmla="*/ 3803073 h 3934691"/>
                <a:gd name="connsiteX48" fmla="*/ 2708563 w 3006436"/>
                <a:gd name="connsiteY48" fmla="*/ 3685309 h 3934691"/>
                <a:gd name="connsiteX49" fmla="*/ 3006436 w 3006436"/>
                <a:gd name="connsiteY49" fmla="*/ 3512128 h 3934691"/>
                <a:gd name="connsiteX50" fmla="*/ 2909454 w 3006436"/>
                <a:gd name="connsiteY50" fmla="*/ 2466109 h 3934691"/>
                <a:gd name="connsiteX51" fmla="*/ 2999509 w 3006436"/>
                <a:gd name="connsiteY51" fmla="*/ 408709 h 3934691"/>
                <a:gd name="connsiteX52" fmla="*/ 2826327 w 3006436"/>
                <a:gd name="connsiteY52" fmla="*/ 263237 h 3934691"/>
                <a:gd name="connsiteX53" fmla="*/ 2632363 w 3006436"/>
                <a:gd name="connsiteY53" fmla="*/ 0 h 3934691"/>
                <a:gd name="connsiteX54" fmla="*/ 2369127 w 3006436"/>
                <a:gd name="connsiteY54" fmla="*/ 55418 h 3934691"/>
                <a:gd name="connsiteX55" fmla="*/ 2133600 w 3006436"/>
                <a:gd name="connsiteY55" fmla="*/ 166255 h 3934691"/>
                <a:gd name="connsiteX56" fmla="*/ 1995054 w 3006436"/>
                <a:gd name="connsiteY56" fmla="*/ 200891 h 3934691"/>
                <a:gd name="connsiteX57" fmla="*/ 2036618 w 3006436"/>
                <a:gd name="connsiteY57" fmla="*/ 277091 h 3934691"/>
                <a:gd name="connsiteX58" fmla="*/ 1953491 w 3006436"/>
                <a:gd name="connsiteY58" fmla="*/ 297873 h 3934691"/>
                <a:gd name="connsiteX59" fmla="*/ 1925782 w 3006436"/>
                <a:gd name="connsiteY59" fmla="*/ 325582 h 3934691"/>
                <a:gd name="connsiteX60" fmla="*/ 1835727 w 3006436"/>
                <a:gd name="connsiteY60" fmla="*/ 325582 h 3934691"/>
                <a:gd name="connsiteX61" fmla="*/ 1724891 w 3006436"/>
                <a:gd name="connsiteY61" fmla="*/ 491837 h 3934691"/>
                <a:gd name="connsiteX62" fmla="*/ 1676400 w 3006436"/>
                <a:gd name="connsiteY62" fmla="*/ 471055 h 3934691"/>
                <a:gd name="connsiteX63" fmla="*/ 1683327 w 3006436"/>
                <a:gd name="connsiteY63" fmla="*/ 381000 h 3934691"/>
                <a:gd name="connsiteX64" fmla="*/ 1738745 w 3006436"/>
                <a:gd name="connsiteY64" fmla="*/ 353291 h 3934691"/>
                <a:gd name="connsiteX65" fmla="*/ 1787236 w 3006436"/>
                <a:gd name="connsiteY65" fmla="*/ 332509 h 3934691"/>
                <a:gd name="connsiteX66" fmla="*/ 1759527 w 3006436"/>
                <a:gd name="connsiteY66" fmla="*/ 311728 h 3934691"/>
                <a:gd name="connsiteX67" fmla="*/ 1704109 w 3006436"/>
                <a:gd name="connsiteY67" fmla="*/ 325582 h 3934691"/>
                <a:gd name="connsiteX68" fmla="*/ 1676400 w 3006436"/>
                <a:gd name="connsiteY68" fmla="*/ 270164 h 3934691"/>
                <a:gd name="connsiteX69" fmla="*/ 1572491 w 3006436"/>
                <a:gd name="connsiteY69" fmla="*/ 256309 h 3934691"/>
                <a:gd name="connsiteX70" fmla="*/ 1530927 w 3006436"/>
                <a:gd name="connsiteY70" fmla="*/ 83128 h 3934691"/>
                <a:gd name="connsiteX71" fmla="*/ 1447800 w 3006436"/>
                <a:gd name="connsiteY71" fmla="*/ 117764 h 3934691"/>
                <a:gd name="connsiteX72" fmla="*/ 1454727 w 3006436"/>
                <a:gd name="connsiteY72" fmla="*/ 214746 h 3934691"/>
                <a:gd name="connsiteX73" fmla="*/ 1454727 w 3006436"/>
                <a:gd name="connsiteY73" fmla="*/ 214746 h 3934691"/>
                <a:gd name="connsiteX74" fmla="*/ 1246909 w 3006436"/>
                <a:gd name="connsiteY74" fmla="*/ 110837 h 3934691"/>
                <a:gd name="connsiteX0" fmla="*/ 1246909 w 3006436"/>
                <a:gd name="connsiteY0" fmla="*/ 110837 h 3934691"/>
                <a:gd name="connsiteX1" fmla="*/ 1267691 w 3006436"/>
                <a:gd name="connsiteY1" fmla="*/ 381000 h 3934691"/>
                <a:gd name="connsiteX2" fmla="*/ 1163782 w 3006436"/>
                <a:gd name="connsiteY2" fmla="*/ 782782 h 3934691"/>
                <a:gd name="connsiteX3" fmla="*/ 1048327 w 3006436"/>
                <a:gd name="connsiteY3" fmla="*/ 1136073 h 3934691"/>
                <a:gd name="connsiteX4" fmla="*/ 947970 w 3006436"/>
                <a:gd name="connsiteY4" fmla="*/ 1240871 h 3934691"/>
                <a:gd name="connsiteX5" fmla="*/ 749389 w 3006436"/>
                <a:gd name="connsiteY5" fmla="*/ 1528796 h 3934691"/>
                <a:gd name="connsiteX6" fmla="*/ 624342 w 3006436"/>
                <a:gd name="connsiteY6" fmla="*/ 1624535 h 3934691"/>
                <a:gd name="connsiteX7" fmla="*/ 457200 w 3006436"/>
                <a:gd name="connsiteY7" fmla="*/ 1835728 h 3934691"/>
                <a:gd name="connsiteX8" fmla="*/ 325404 w 3006436"/>
                <a:gd name="connsiteY8" fmla="*/ 2343550 h 3934691"/>
                <a:gd name="connsiteX9" fmla="*/ 271762 w 3006436"/>
                <a:gd name="connsiteY9" fmla="*/ 2396659 h 3934691"/>
                <a:gd name="connsiteX10" fmla="*/ 116342 w 3006436"/>
                <a:gd name="connsiteY10" fmla="*/ 2718688 h 3934691"/>
                <a:gd name="connsiteX11" fmla="*/ 106573 w 3006436"/>
                <a:gd name="connsiteY11" fmla="*/ 2873042 h 3934691"/>
                <a:gd name="connsiteX12" fmla="*/ 152400 w 3006436"/>
                <a:gd name="connsiteY12" fmla="*/ 2978728 h 3934691"/>
                <a:gd name="connsiteX13" fmla="*/ 0 w 3006436"/>
                <a:gd name="connsiteY13" fmla="*/ 3477491 h 3934691"/>
                <a:gd name="connsiteX14" fmla="*/ 71582 w 3006436"/>
                <a:gd name="connsiteY14" fmla="*/ 3669678 h 3934691"/>
                <a:gd name="connsiteX15" fmla="*/ 188990 w 3006436"/>
                <a:gd name="connsiteY15" fmla="*/ 3649963 h 3934691"/>
                <a:gd name="connsiteX16" fmla="*/ 152400 w 3006436"/>
                <a:gd name="connsiteY16" fmla="*/ 3726873 h 3934691"/>
                <a:gd name="connsiteX17" fmla="*/ 193963 w 3006436"/>
                <a:gd name="connsiteY17" fmla="*/ 3782291 h 3934691"/>
                <a:gd name="connsiteX18" fmla="*/ 339436 w 3006436"/>
                <a:gd name="connsiteY18" fmla="*/ 3692237 h 3934691"/>
                <a:gd name="connsiteX19" fmla="*/ 422563 w 3006436"/>
                <a:gd name="connsiteY19" fmla="*/ 3706091 h 3934691"/>
                <a:gd name="connsiteX20" fmla="*/ 464127 w 3006436"/>
                <a:gd name="connsiteY20" fmla="*/ 3768437 h 3934691"/>
                <a:gd name="connsiteX21" fmla="*/ 685800 w 3006436"/>
                <a:gd name="connsiteY21" fmla="*/ 3761509 h 3934691"/>
                <a:gd name="connsiteX22" fmla="*/ 810491 w 3006436"/>
                <a:gd name="connsiteY22" fmla="*/ 3678382 h 3934691"/>
                <a:gd name="connsiteX23" fmla="*/ 955963 w 3006436"/>
                <a:gd name="connsiteY23" fmla="*/ 3761509 h 3934691"/>
                <a:gd name="connsiteX24" fmla="*/ 1115291 w 3006436"/>
                <a:gd name="connsiteY24" fmla="*/ 3761509 h 3934691"/>
                <a:gd name="connsiteX25" fmla="*/ 1108363 w 3006436"/>
                <a:gd name="connsiteY25" fmla="*/ 3726873 h 3934691"/>
                <a:gd name="connsiteX26" fmla="*/ 1163782 w 3006436"/>
                <a:gd name="connsiteY26" fmla="*/ 3692237 h 3934691"/>
                <a:gd name="connsiteX27" fmla="*/ 1191491 w 3006436"/>
                <a:gd name="connsiteY27" fmla="*/ 3726873 h 3934691"/>
                <a:gd name="connsiteX28" fmla="*/ 1288472 w 3006436"/>
                <a:gd name="connsiteY28" fmla="*/ 3629891 h 3934691"/>
                <a:gd name="connsiteX29" fmla="*/ 1205345 w 3006436"/>
                <a:gd name="connsiteY29" fmla="*/ 3622964 h 3934691"/>
                <a:gd name="connsiteX30" fmla="*/ 1122218 w 3006436"/>
                <a:gd name="connsiteY30" fmla="*/ 3629891 h 3934691"/>
                <a:gd name="connsiteX31" fmla="*/ 1032163 w 3006436"/>
                <a:gd name="connsiteY31" fmla="*/ 3595255 h 3934691"/>
                <a:gd name="connsiteX32" fmla="*/ 1115291 w 3006436"/>
                <a:gd name="connsiteY32" fmla="*/ 3470564 h 3934691"/>
                <a:gd name="connsiteX33" fmla="*/ 1233054 w 3006436"/>
                <a:gd name="connsiteY33" fmla="*/ 3380509 h 3934691"/>
                <a:gd name="connsiteX34" fmla="*/ 1316182 w 3006436"/>
                <a:gd name="connsiteY34" fmla="*/ 3456709 h 3934691"/>
                <a:gd name="connsiteX35" fmla="*/ 1343891 w 3006436"/>
                <a:gd name="connsiteY35" fmla="*/ 3394364 h 3934691"/>
                <a:gd name="connsiteX36" fmla="*/ 1399309 w 3006436"/>
                <a:gd name="connsiteY36" fmla="*/ 3470564 h 3934691"/>
                <a:gd name="connsiteX37" fmla="*/ 1392382 w 3006436"/>
                <a:gd name="connsiteY37" fmla="*/ 3519055 h 3934691"/>
                <a:gd name="connsiteX38" fmla="*/ 1336963 w 3006436"/>
                <a:gd name="connsiteY38" fmla="*/ 3588328 h 3934691"/>
                <a:gd name="connsiteX39" fmla="*/ 1420091 w 3006436"/>
                <a:gd name="connsiteY39" fmla="*/ 3595255 h 3934691"/>
                <a:gd name="connsiteX40" fmla="*/ 1461654 w 3006436"/>
                <a:gd name="connsiteY40" fmla="*/ 3616037 h 3934691"/>
                <a:gd name="connsiteX41" fmla="*/ 1489363 w 3006436"/>
                <a:gd name="connsiteY41" fmla="*/ 3532909 h 3934691"/>
                <a:gd name="connsiteX42" fmla="*/ 1565563 w 3006436"/>
                <a:gd name="connsiteY42" fmla="*/ 3567546 h 3934691"/>
                <a:gd name="connsiteX43" fmla="*/ 1565563 w 3006436"/>
                <a:gd name="connsiteY43" fmla="*/ 3664528 h 3934691"/>
                <a:gd name="connsiteX44" fmla="*/ 1773382 w 3006436"/>
                <a:gd name="connsiteY44" fmla="*/ 3622964 h 3934691"/>
                <a:gd name="connsiteX45" fmla="*/ 2112818 w 3006436"/>
                <a:gd name="connsiteY45" fmla="*/ 3726873 h 3934691"/>
                <a:gd name="connsiteX46" fmla="*/ 2320636 w 3006436"/>
                <a:gd name="connsiteY46" fmla="*/ 3934691 h 3934691"/>
                <a:gd name="connsiteX47" fmla="*/ 2473036 w 3006436"/>
                <a:gd name="connsiteY47" fmla="*/ 3803073 h 3934691"/>
                <a:gd name="connsiteX48" fmla="*/ 2708563 w 3006436"/>
                <a:gd name="connsiteY48" fmla="*/ 3685309 h 3934691"/>
                <a:gd name="connsiteX49" fmla="*/ 3006436 w 3006436"/>
                <a:gd name="connsiteY49" fmla="*/ 3512128 h 3934691"/>
                <a:gd name="connsiteX50" fmla="*/ 2909454 w 3006436"/>
                <a:gd name="connsiteY50" fmla="*/ 2466109 h 3934691"/>
                <a:gd name="connsiteX51" fmla="*/ 2999509 w 3006436"/>
                <a:gd name="connsiteY51" fmla="*/ 408709 h 3934691"/>
                <a:gd name="connsiteX52" fmla="*/ 2826327 w 3006436"/>
                <a:gd name="connsiteY52" fmla="*/ 263237 h 3934691"/>
                <a:gd name="connsiteX53" fmla="*/ 2632363 w 3006436"/>
                <a:gd name="connsiteY53" fmla="*/ 0 h 3934691"/>
                <a:gd name="connsiteX54" fmla="*/ 2369127 w 3006436"/>
                <a:gd name="connsiteY54" fmla="*/ 55418 h 3934691"/>
                <a:gd name="connsiteX55" fmla="*/ 2133600 w 3006436"/>
                <a:gd name="connsiteY55" fmla="*/ 166255 h 3934691"/>
                <a:gd name="connsiteX56" fmla="*/ 1995054 w 3006436"/>
                <a:gd name="connsiteY56" fmla="*/ 200891 h 3934691"/>
                <a:gd name="connsiteX57" fmla="*/ 2036618 w 3006436"/>
                <a:gd name="connsiteY57" fmla="*/ 277091 h 3934691"/>
                <a:gd name="connsiteX58" fmla="*/ 1953491 w 3006436"/>
                <a:gd name="connsiteY58" fmla="*/ 297873 h 3934691"/>
                <a:gd name="connsiteX59" fmla="*/ 1925782 w 3006436"/>
                <a:gd name="connsiteY59" fmla="*/ 325582 h 3934691"/>
                <a:gd name="connsiteX60" fmla="*/ 1835727 w 3006436"/>
                <a:gd name="connsiteY60" fmla="*/ 325582 h 3934691"/>
                <a:gd name="connsiteX61" fmla="*/ 1724891 w 3006436"/>
                <a:gd name="connsiteY61" fmla="*/ 491837 h 3934691"/>
                <a:gd name="connsiteX62" fmla="*/ 1676400 w 3006436"/>
                <a:gd name="connsiteY62" fmla="*/ 471055 h 3934691"/>
                <a:gd name="connsiteX63" fmla="*/ 1683327 w 3006436"/>
                <a:gd name="connsiteY63" fmla="*/ 381000 h 3934691"/>
                <a:gd name="connsiteX64" fmla="*/ 1738745 w 3006436"/>
                <a:gd name="connsiteY64" fmla="*/ 353291 h 3934691"/>
                <a:gd name="connsiteX65" fmla="*/ 1787236 w 3006436"/>
                <a:gd name="connsiteY65" fmla="*/ 332509 h 3934691"/>
                <a:gd name="connsiteX66" fmla="*/ 1759527 w 3006436"/>
                <a:gd name="connsiteY66" fmla="*/ 311728 h 3934691"/>
                <a:gd name="connsiteX67" fmla="*/ 1704109 w 3006436"/>
                <a:gd name="connsiteY67" fmla="*/ 325582 h 3934691"/>
                <a:gd name="connsiteX68" fmla="*/ 1676400 w 3006436"/>
                <a:gd name="connsiteY68" fmla="*/ 270164 h 3934691"/>
                <a:gd name="connsiteX69" fmla="*/ 1572491 w 3006436"/>
                <a:gd name="connsiteY69" fmla="*/ 256309 h 3934691"/>
                <a:gd name="connsiteX70" fmla="*/ 1530927 w 3006436"/>
                <a:gd name="connsiteY70" fmla="*/ 83128 h 3934691"/>
                <a:gd name="connsiteX71" fmla="*/ 1447800 w 3006436"/>
                <a:gd name="connsiteY71" fmla="*/ 117764 h 3934691"/>
                <a:gd name="connsiteX72" fmla="*/ 1454727 w 3006436"/>
                <a:gd name="connsiteY72" fmla="*/ 214746 h 3934691"/>
                <a:gd name="connsiteX73" fmla="*/ 1454727 w 3006436"/>
                <a:gd name="connsiteY73" fmla="*/ 214746 h 3934691"/>
                <a:gd name="connsiteX74" fmla="*/ 1246909 w 3006436"/>
                <a:gd name="connsiteY74" fmla="*/ 110837 h 3934691"/>
                <a:gd name="connsiteX0" fmla="*/ 1246909 w 3006436"/>
                <a:gd name="connsiteY0" fmla="*/ 110837 h 3934691"/>
                <a:gd name="connsiteX1" fmla="*/ 1267691 w 3006436"/>
                <a:gd name="connsiteY1" fmla="*/ 381000 h 3934691"/>
                <a:gd name="connsiteX2" fmla="*/ 1163782 w 3006436"/>
                <a:gd name="connsiteY2" fmla="*/ 782782 h 3934691"/>
                <a:gd name="connsiteX3" fmla="*/ 1048327 w 3006436"/>
                <a:gd name="connsiteY3" fmla="*/ 1136073 h 3934691"/>
                <a:gd name="connsiteX4" fmla="*/ 947970 w 3006436"/>
                <a:gd name="connsiteY4" fmla="*/ 1240871 h 3934691"/>
                <a:gd name="connsiteX5" fmla="*/ 749389 w 3006436"/>
                <a:gd name="connsiteY5" fmla="*/ 1528796 h 3934691"/>
                <a:gd name="connsiteX6" fmla="*/ 624342 w 3006436"/>
                <a:gd name="connsiteY6" fmla="*/ 1624535 h 3934691"/>
                <a:gd name="connsiteX7" fmla="*/ 457200 w 3006436"/>
                <a:gd name="connsiteY7" fmla="*/ 1835728 h 3934691"/>
                <a:gd name="connsiteX8" fmla="*/ 325404 w 3006436"/>
                <a:gd name="connsiteY8" fmla="*/ 2343550 h 3934691"/>
                <a:gd name="connsiteX9" fmla="*/ 271762 w 3006436"/>
                <a:gd name="connsiteY9" fmla="*/ 2396659 h 3934691"/>
                <a:gd name="connsiteX10" fmla="*/ 116342 w 3006436"/>
                <a:gd name="connsiteY10" fmla="*/ 2718688 h 3934691"/>
                <a:gd name="connsiteX11" fmla="*/ 106573 w 3006436"/>
                <a:gd name="connsiteY11" fmla="*/ 2873042 h 3934691"/>
                <a:gd name="connsiteX12" fmla="*/ 152400 w 3006436"/>
                <a:gd name="connsiteY12" fmla="*/ 2978728 h 3934691"/>
                <a:gd name="connsiteX13" fmla="*/ 0 w 3006436"/>
                <a:gd name="connsiteY13" fmla="*/ 3477491 h 3934691"/>
                <a:gd name="connsiteX14" fmla="*/ 71582 w 3006436"/>
                <a:gd name="connsiteY14" fmla="*/ 3669678 h 3934691"/>
                <a:gd name="connsiteX15" fmla="*/ 188990 w 3006436"/>
                <a:gd name="connsiteY15" fmla="*/ 3649963 h 3934691"/>
                <a:gd name="connsiteX16" fmla="*/ 152400 w 3006436"/>
                <a:gd name="connsiteY16" fmla="*/ 3726873 h 3934691"/>
                <a:gd name="connsiteX17" fmla="*/ 193963 w 3006436"/>
                <a:gd name="connsiteY17" fmla="*/ 3782291 h 3934691"/>
                <a:gd name="connsiteX18" fmla="*/ 339436 w 3006436"/>
                <a:gd name="connsiteY18" fmla="*/ 3692237 h 3934691"/>
                <a:gd name="connsiteX19" fmla="*/ 422563 w 3006436"/>
                <a:gd name="connsiteY19" fmla="*/ 3706091 h 3934691"/>
                <a:gd name="connsiteX20" fmla="*/ 464127 w 3006436"/>
                <a:gd name="connsiteY20" fmla="*/ 3768437 h 3934691"/>
                <a:gd name="connsiteX21" fmla="*/ 685800 w 3006436"/>
                <a:gd name="connsiteY21" fmla="*/ 3761509 h 3934691"/>
                <a:gd name="connsiteX22" fmla="*/ 810491 w 3006436"/>
                <a:gd name="connsiteY22" fmla="*/ 3678382 h 3934691"/>
                <a:gd name="connsiteX23" fmla="*/ 955963 w 3006436"/>
                <a:gd name="connsiteY23" fmla="*/ 3761509 h 3934691"/>
                <a:gd name="connsiteX24" fmla="*/ 1115291 w 3006436"/>
                <a:gd name="connsiteY24" fmla="*/ 3761509 h 3934691"/>
                <a:gd name="connsiteX25" fmla="*/ 1108363 w 3006436"/>
                <a:gd name="connsiteY25" fmla="*/ 3726873 h 3934691"/>
                <a:gd name="connsiteX26" fmla="*/ 1163782 w 3006436"/>
                <a:gd name="connsiteY26" fmla="*/ 3692237 h 3934691"/>
                <a:gd name="connsiteX27" fmla="*/ 1191491 w 3006436"/>
                <a:gd name="connsiteY27" fmla="*/ 3726873 h 3934691"/>
                <a:gd name="connsiteX28" fmla="*/ 1288472 w 3006436"/>
                <a:gd name="connsiteY28" fmla="*/ 3629891 h 3934691"/>
                <a:gd name="connsiteX29" fmla="*/ 1205345 w 3006436"/>
                <a:gd name="connsiteY29" fmla="*/ 3622964 h 3934691"/>
                <a:gd name="connsiteX30" fmla="*/ 1122218 w 3006436"/>
                <a:gd name="connsiteY30" fmla="*/ 3629891 h 3934691"/>
                <a:gd name="connsiteX31" fmla="*/ 1032163 w 3006436"/>
                <a:gd name="connsiteY31" fmla="*/ 3595255 h 3934691"/>
                <a:gd name="connsiteX32" fmla="*/ 1115291 w 3006436"/>
                <a:gd name="connsiteY32" fmla="*/ 3470564 h 3934691"/>
                <a:gd name="connsiteX33" fmla="*/ 1233054 w 3006436"/>
                <a:gd name="connsiteY33" fmla="*/ 3380509 h 3934691"/>
                <a:gd name="connsiteX34" fmla="*/ 1316182 w 3006436"/>
                <a:gd name="connsiteY34" fmla="*/ 3456709 h 3934691"/>
                <a:gd name="connsiteX35" fmla="*/ 1343891 w 3006436"/>
                <a:gd name="connsiteY35" fmla="*/ 3394364 h 3934691"/>
                <a:gd name="connsiteX36" fmla="*/ 1399309 w 3006436"/>
                <a:gd name="connsiteY36" fmla="*/ 3470564 h 3934691"/>
                <a:gd name="connsiteX37" fmla="*/ 1392382 w 3006436"/>
                <a:gd name="connsiteY37" fmla="*/ 3519055 h 3934691"/>
                <a:gd name="connsiteX38" fmla="*/ 1336963 w 3006436"/>
                <a:gd name="connsiteY38" fmla="*/ 3588328 h 3934691"/>
                <a:gd name="connsiteX39" fmla="*/ 1420091 w 3006436"/>
                <a:gd name="connsiteY39" fmla="*/ 3595255 h 3934691"/>
                <a:gd name="connsiteX40" fmla="*/ 1461654 w 3006436"/>
                <a:gd name="connsiteY40" fmla="*/ 3616037 h 3934691"/>
                <a:gd name="connsiteX41" fmla="*/ 1489363 w 3006436"/>
                <a:gd name="connsiteY41" fmla="*/ 3532909 h 3934691"/>
                <a:gd name="connsiteX42" fmla="*/ 1565563 w 3006436"/>
                <a:gd name="connsiteY42" fmla="*/ 3567546 h 3934691"/>
                <a:gd name="connsiteX43" fmla="*/ 1565563 w 3006436"/>
                <a:gd name="connsiteY43" fmla="*/ 3664528 h 3934691"/>
                <a:gd name="connsiteX44" fmla="*/ 1773382 w 3006436"/>
                <a:gd name="connsiteY44" fmla="*/ 3622964 h 3934691"/>
                <a:gd name="connsiteX45" fmla="*/ 2112818 w 3006436"/>
                <a:gd name="connsiteY45" fmla="*/ 3726873 h 3934691"/>
                <a:gd name="connsiteX46" fmla="*/ 2320636 w 3006436"/>
                <a:gd name="connsiteY46" fmla="*/ 3934691 h 3934691"/>
                <a:gd name="connsiteX47" fmla="*/ 2473036 w 3006436"/>
                <a:gd name="connsiteY47" fmla="*/ 3803073 h 3934691"/>
                <a:gd name="connsiteX48" fmla="*/ 2708563 w 3006436"/>
                <a:gd name="connsiteY48" fmla="*/ 3685309 h 3934691"/>
                <a:gd name="connsiteX49" fmla="*/ 3006436 w 3006436"/>
                <a:gd name="connsiteY49" fmla="*/ 3512128 h 3934691"/>
                <a:gd name="connsiteX50" fmla="*/ 2909454 w 3006436"/>
                <a:gd name="connsiteY50" fmla="*/ 2466109 h 3934691"/>
                <a:gd name="connsiteX51" fmla="*/ 2999509 w 3006436"/>
                <a:gd name="connsiteY51" fmla="*/ 408709 h 3934691"/>
                <a:gd name="connsiteX52" fmla="*/ 2826327 w 3006436"/>
                <a:gd name="connsiteY52" fmla="*/ 263237 h 3934691"/>
                <a:gd name="connsiteX53" fmla="*/ 2632363 w 3006436"/>
                <a:gd name="connsiteY53" fmla="*/ 0 h 3934691"/>
                <a:gd name="connsiteX54" fmla="*/ 2369127 w 3006436"/>
                <a:gd name="connsiteY54" fmla="*/ 55418 h 3934691"/>
                <a:gd name="connsiteX55" fmla="*/ 2133600 w 3006436"/>
                <a:gd name="connsiteY55" fmla="*/ 166255 h 3934691"/>
                <a:gd name="connsiteX56" fmla="*/ 1995054 w 3006436"/>
                <a:gd name="connsiteY56" fmla="*/ 200891 h 3934691"/>
                <a:gd name="connsiteX57" fmla="*/ 2036618 w 3006436"/>
                <a:gd name="connsiteY57" fmla="*/ 277091 h 3934691"/>
                <a:gd name="connsiteX58" fmla="*/ 1953491 w 3006436"/>
                <a:gd name="connsiteY58" fmla="*/ 297873 h 3934691"/>
                <a:gd name="connsiteX59" fmla="*/ 1925782 w 3006436"/>
                <a:gd name="connsiteY59" fmla="*/ 325582 h 3934691"/>
                <a:gd name="connsiteX60" fmla="*/ 1835727 w 3006436"/>
                <a:gd name="connsiteY60" fmla="*/ 325582 h 3934691"/>
                <a:gd name="connsiteX61" fmla="*/ 1724891 w 3006436"/>
                <a:gd name="connsiteY61" fmla="*/ 491837 h 3934691"/>
                <a:gd name="connsiteX62" fmla="*/ 1676400 w 3006436"/>
                <a:gd name="connsiteY62" fmla="*/ 471055 h 3934691"/>
                <a:gd name="connsiteX63" fmla="*/ 1683327 w 3006436"/>
                <a:gd name="connsiteY63" fmla="*/ 381000 h 3934691"/>
                <a:gd name="connsiteX64" fmla="*/ 1738745 w 3006436"/>
                <a:gd name="connsiteY64" fmla="*/ 353291 h 3934691"/>
                <a:gd name="connsiteX65" fmla="*/ 1787236 w 3006436"/>
                <a:gd name="connsiteY65" fmla="*/ 332509 h 3934691"/>
                <a:gd name="connsiteX66" fmla="*/ 1759527 w 3006436"/>
                <a:gd name="connsiteY66" fmla="*/ 311728 h 3934691"/>
                <a:gd name="connsiteX67" fmla="*/ 1704109 w 3006436"/>
                <a:gd name="connsiteY67" fmla="*/ 325582 h 3934691"/>
                <a:gd name="connsiteX68" fmla="*/ 1676400 w 3006436"/>
                <a:gd name="connsiteY68" fmla="*/ 270164 h 3934691"/>
                <a:gd name="connsiteX69" fmla="*/ 1572491 w 3006436"/>
                <a:gd name="connsiteY69" fmla="*/ 256309 h 3934691"/>
                <a:gd name="connsiteX70" fmla="*/ 1530927 w 3006436"/>
                <a:gd name="connsiteY70" fmla="*/ 83128 h 3934691"/>
                <a:gd name="connsiteX71" fmla="*/ 1447800 w 3006436"/>
                <a:gd name="connsiteY71" fmla="*/ 117764 h 3934691"/>
                <a:gd name="connsiteX72" fmla="*/ 1454727 w 3006436"/>
                <a:gd name="connsiteY72" fmla="*/ 214746 h 3934691"/>
                <a:gd name="connsiteX73" fmla="*/ 1454727 w 3006436"/>
                <a:gd name="connsiteY73" fmla="*/ 214746 h 3934691"/>
                <a:gd name="connsiteX74" fmla="*/ 1246909 w 3006436"/>
                <a:gd name="connsiteY74" fmla="*/ 110837 h 3934691"/>
                <a:gd name="connsiteX0" fmla="*/ 1246909 w 3006436"/>
                <a:gd name="connsiteY0" fmla="*/ 110837 h 3934691"/>
                <a:gd name="connsiteX1" fmla="*/ 1267691 w 3006436"/>
                <a:gd name="connsiteY1" fmla="*/ 381000 h 3934691"/>
                <a:gd name="connsiteX2" fmla="*/ 1163782 w 3006436"/>
                <a:gd name="connsiteY2" fmla="*/ 782782 h 3934691"/>
                <a:gd name="connsiteX3" fmla="*/ 1048327 w 3006436"/>
                <a:gd name="connsiteY3" fmla="*/ 1136073 h 3934691"/>
                <a:gd name="connsiteX4" fmla="*/ 947970 w 3006436"/>
                <a:gd name="connsiteY4" fmla="*/ 1240871 h 3934691"/>
                <a:gd name="connsiteX5" fmla="*/ 749389 w 3006436"/>
                <a:gd name="connsiteY5" fmla="*/ 1528796 h 3934691"/>
                <a:gd name="connsiteX6" fmla="*/ 624342 w 3006436"/>
                <a:gd name="connsiteY6" fmla="*/ 1624535 h 3934691"/>
                <a:gd name="connsiteX7" fmla="*/ 457200 w 3006436"/>
                <a:gd name="connsiteY7" fmla="*/ 1835728 h 3934691"/>
                <a:gd name="connsiteX8" fmla="*/ 325404 w 3006436"/>
                <a:gd name="connsiteY8" fmla="*/ 2343550 h 3934691"/>
                <a:gd name="connsiteX9" fmla="*/ 271762 w 3006436"/>
                <a:gd name="connsiteY9" fmla="*/ 2396659 h 3934691"/>
                <a:gd name="connsiteX10" fmla="*/ 116342 w 3006436"/>
                <a:gd name="connsiteY10" fmla="*/ 2718688 h 3934691"/>
                <a:gd name="connsiteX11" fmla="*/ 106573 w 3006436"/>
                <a:gd name="connsiteY11" fmla="*/ 2873042 h 3934691"/>
                <a:gd name="connsiteX12" fmla="*/ 152400 w 3006436"/>
                <a:gd name="connsiteY12" fmla="*/ 2978728 h 3934691"/>
                <a:gd name="connsiteX13" fmla="*/ 0 w 3006436"/>
                <a:gd name="connsiteY13" fmla="*/ 3477491 h 3934691"/>
                <a:gd name="connsiteX14" fmla="*/ 71582 w 3006436"/>
                <a:gd name="connsiteY14" fmla="*/ 3669678 h 3934691"/>
                <a:gd name="connsiteX15" fmla="*/ 188990 w 3006436"/>
                <a:gd name="connsiteY15" fmla="*/ 3649963 h 3934691"/>
                <a:gd name="connsiteX16" fmla="*/ 130908 w 3006436"/>
                <a:gd name="connsiteY16" fmla="*/ 3717103 h 3934691"/>
                <a:gd name="connsiteX17" fmla="*/ 193963 w 3006436"/>
                <a:gd name="connsiteY17" fmla="*/ 3782291 h 3934691"/>
                <a:gd name="connsiteX18" fmla="*/ 339436 w 3006436"/>
                <a:gd name="connsiteY18" fmla="*/ 3692237 h 3934691"/>
                <a:gd name="connsiteX19" fmla="*/ 422563 w 3006436"/>
                <a:gd name="connsiteY19" fmla="*/ 3706091 h 3934691"/>
                <a:gd name="connsiteX20" fmla="*/ 464127 w 3006436"/>
                <a:gd name="connsiteY20" fmla="*/ 3768437 h 3934691"/>
                <a:gd name="connsiteX21" fmla="*/ 685800 w 3006436"/>
                <a:gd name="connsiteY21" fmla="*/ 3761509 h 3934691"/>
                <a:gd name="connsiteX22" fmla="*/ 810491 w 3006436"/>
                <a:gd name="connsiteY22" fmla="*/ 3678382 h 3934691"/>
                <a:gd name="connsiteX23" fmla="*/ 955963 w 3006436"/>
                <a:gd name="connsiteY23" fmla="*/ 3761509 h 3934691"/>
                <a:gd name="connsiteX24" fmla="*/ 1115291 w 3006436"/>
                <a:gd name="connsiteY24" fmla="*/ 3761509 h 3934691"/>
                <a:gd name="connsiteX25" fmla="*/ 1108363 w 3006436"/>
                <a:gd name="connsiteY25" fmla="*/ 3726873 h 3934691"/>
                <a:gd name="connsiteX26" fmla="*/ 1163782 w 3006436"/>
                <a:gd name="connsiteY26" fmla="*/ 3692237 h 3934691"/>
                <a:gd name="connsiteX27" fmla="*/ 1191491 w 3006436"/>
                <a:gd name="connsiteY27" fmla="*/ 3726873 h 3934691"/>
                <a:gd name="connsiteX28" fmla="*/ 1288472 w 3006436"/>
                <a:gd name="connsiteY28" fmla="*/ 3629891 h 3934691"/>
                <a:gd name="connsiteX29" fmla="*/ 1205345 w 3006436"/>
                <a:gd name="connsiteY29" fmla="*/ 3622964 h 3934691"/>
                <a:gd name="connsiteX30" fmla="*/ 1122218 w 3006436"/>
                <a:gd name="connsiteY30" fmla="*/ 3629891 h 3934691"/>
                <a:gd name="connsiteX31" fmla="*/ 1032163 w 3006436"/>
                <a:gd name="connsiteY31" fmla="*/ 3595255 h 3934691"/>
                <a:gd name="connsiteX32" fmla="*/ 1115291 w 3006436"/>
                <a:gd name="connsiteY32" fmla="*/ 3470564 h 3934691"/>
                <a:gd name="connsiteX33" fmla="*/ 1233054 w 3006436"/>
                <a:gd name="connsiteY33" fmla="*/ 3380509 h 3934691"/>
                <a:gd name="connsiteX34" fmla="*/ 1316182 w 3006436"/>
                <a:gd name="connsiteY34" fmla="*/ 3456709 h 3934691"/>
                <a:gd name="connsiteX35" fmla="*/ 1343891 w 3006436"/>
                <a:gd name="connsiteY35" fmla="*/ 3394364 h 3934691"/>
                <a:gd name="connsiteX36" fmla="*/ 1399309 w 3006436"/>
                <a:gd name="connsiteY36" fmla="*/ 3470564 h 3934691"/>
                <a:gd name="connsiteX37" fmla="*/ 1392382 w 3006436"/>
                <a:gd name="connsiteY37" fmla="*/ 3519055 h 3934691"/>
                <a:gd name="connsiteX38" fmla="*/ 1336963 w 3006436"/>
                <a:gd name="connsiteY38" fmla="*/ 3588328 h 3934691"/>
                <a:gd name="connsiteX39" fmla="*/ 1420091 w 3006436"/>
                <a:gd name="connsiteY39" fmla="*/ 3595255 h 3934691"/>
                <a:gd name="connsiteX40" fmla="*/ 1461654 w 3006436"/>
                <a:gd name="connsiteY40" fmla="*/ 3616037 h 3934691"/>
                <a:gd name="connsiteX41" fmla="*/ 1489363 w 3006436"/>
                <a:gd name="connsiteY41" fmla="*/ 3532909 h 3934691"/>
                <a:gd name="connsiteX42" fmla="*/ 1565563 w 3006436"/>
                <a:gd name="connsiteY42" fmla="*/ 3567546 h 3934691"/>
                <a:gd name="connsiteX43" fmla="*/ 1565563 w 3006436"/>
                <a:gd name="connsiteY43" fmla="*/ 3664528 h 3934691"/>
                <a:gd name="connsiteX44" fmla="*/ 1773382 w 3006436"/>
                <a:gd name="connsiteY44" fmla="*/ 3622964 h 3934691"/>
                <a:gd name="connsiteX45" fmla="*/ 2112818 w 3006436"/>
                <a:gd name="connsiteY45" fmla="*/ 3726873 h 3934691"/>
                <a:gd name="connsiteX46" fmla="*/ 2320636 w 3006436"/>
                <a:gd name="connsiteY46" fmla="*/ 3934691 h 3934691"/>
                <a:gd name="connsiteX47" fmla="*/ 2473036 w 3006436"/>
                <a:gd name="connsiteY47" fmla="*/ 3803073 h 3934691"/>
                <a:gd name="connsiteX48" fmla="*/ 2708563 w 3006436"/>
                <a:gd name="connsiteY48" fmla="*/ 3685309 h 3934691"/>
                <a:gd name="connsiteX49" fmla="*/ 3006436 w 3006436"/>
                <a:gd name="connsiteY49" fmla="*/ 3512128 h 3934691"/>
                <a:gd name="connsiteX50" fmla="*/ 2909454 w 3006436"/>
                <a:gd name="connsiteY50" fmla="*/ 2466109 h 3934691"/>
                <a:gd name="connsiteX51" fmla="*/ 2999509 w 3006436"/>
                <a:gd name="connsiteY51" fmla="*/ 408709 h 3934691"/>
                <a:gd name="connsiteX52" fmla="*/ 2826327 w 3006436"/>
                <a:gd name="connsiteY52" fmla="*/ 263237 h 3934691"/>
                <a:gd name="connsiteX53" fmla="*/ 2632363 w 3006436"/>
                <a:gd name="connsiteY53" fmla="*/ 0 h 3934691"/>
                <a:gd name="connsiteX54" fmla="*/ 2369127 w 3006436"/>
                <a:gd name="connsiteY54" fmla="*/ 55418 h 3934691"/>
                <a:gd name="connsiteX55" fmla="*/ 2133600 w 3006436"/>
                <a:gd name="connsiteY55" fmla="*/ 166255 h 3934691"/>
                <a:gd name="connsiteX56" fmla="*/ 1995054 w 3006436"/>
                <a:gd name="connsiteY56" fmla="*/ 200891 h 3934691"/>
                <a:gd name="connsiteX57" fmla="*/ 2036618 w 3006436"/>
                <a:gd name="connsiteY57" fmla="*/ 277091 h 3934691"/>
                <a:gd name="connsiteX58" fmla="*/ 1953491 w 3006436"/>
                <a:gd name="connsiteY58" fmla="*/ 297873 h 3934691"/>
                <a:gd name="connsiteX59" fmla="*/ 1925782 w 3006436"/>
                <a:gd name="connsiteY59" fmla="*/ 325582 h 3934691"/>
                <a:gd name="connsiteX60" fmla="*/ 1835727 w 3006436"/>
                <a:gd name="connsiteY60" fmla="*/ 325582 h 3934691"/>
                <a:gd name="connsiteX61" fmla="*/ 1724891 w 3006436"/>
                <a:gd name="connsiteY61" fmla="*/ 491837 h 3934691"/>
                <a:gd name="connsiteX62" fmla="*/ 1676400 w 3006436"/>
                <a:gd name="connsiteY62" fmla="*/ 471055 h 3934691"/>
                <a:gd name="connsiteX63" fmla="*/ 1683327 w 3006436"/>
                <a:gd name="connsiteY63" fmla="*/ 381000 h 3934691"/>
                <a:gd name="connsiteX64" fmla="*/ 1738745 w 3006436"/>
                <a:gd name="connsiteY64" fmla="*/ 353291 h 3934691"/>
                <a:gd name="connsiteX65" fmla="*/ 1787236 w 3006436"/>
                <a:gd name="connsiteY65" fmla="*/ 332509 h 3934691"/>
                <a:gd name="connsiteX66" fmla="*/ 1759527 w 3006436"/>
                <a:gd name="connsiteY66" fmla="*/ 311728 h 3934691"/>
                <a:gd name="connsiteX67" fmla="*/ 1704109 w 3006436"/>
                <a:gd name="connsiteY67" fmla="*/ 325582 h 3934691"/>
                <a:gd name="connsiteX68" fmla="*/ 1676400 w 3006436"/>
                <a:gd name="connsiteY68" fmla="*/ 270164 h 3934691"/>
                <a:gd name="connsiteX69" fmla="*/ 1572491 w 3006436"/>
                <a:gd name="connsiteY69" fmla="*/ 256309 h 3934691"/>
                <a:gd name="connsiteX70" fmla="*/ 1530927 w 3006436"/>
                <a:gd name="connsiteY70" fmla="*/ 83128 h 3934691"/>
                <a:gd name="connsiteX71" fmla="*/ 1447800 w 3006436"/>
                <a:gd name="connsiteY71" fmla="*/ 117764 h 3934691"/>
                <a:gd name="connsiteX72" fmla="*/ 1454727 w 3006436"/>
                <a:gd name="connsiteY72" fmla="*/ 214746 h 3934691"/>
                <a:gd name="connsiteX73" fmla="*/ 1454727 w 3006436"/>
                <a:gd name="connsiteY73" fmla="*/ 214746 h 3934691"/>
                <a:gd name="connsiteX74" fmla="*/ 1246909 w 3006436"/>
                <a:gd name="connsiteY74" fmla="*/ 110837 h 3934691"/>
                <a:gd name="connsiteX0" fmla="*/ 1246909 w 3006436"/>
                <a:gd name="connsiteY0" fmla="*/ 110837 h 3934691"/>
                <a:gd name="connsiteX1" fmla="*/ 1267691 w 3006436"/>
                <a:gd name="connsiteY1" fmla="*/ 381000 h 3934691"/>
                <a:gd name="connsiteX2" fmla="*/ 1163782 w 3006436"/>
                <a:gd name="connsiteY2" fmla="*/ 782782 h 3934691"/>
                <a:gd name="connsiteX3" fmla="*/ 1048327 w 3006436"/>
                <a:gd name="connsiteY3" fmla="*/ 1136073 h 3934691"/>
                <a:gd name="connsiteX4" fmla="*/ 947970 w 3006436"/>
                <a:gd name="connsiteY4" fmla="*/ 1240871 h 3934691"/>
                <a:gd name="connsiteX5" fmla="*/ 749389 w 3006436"/>
                <a:gd name="connsiteY5" fmla="*/ 1528796 h 3934691"/>
                <a:gd name="connsiteX6" fmla="*/ 624342 w 3006436"/>
                <a:gd name="connsiteY6" fmla="*/ 1624535 h 3934691"/>
                <a:gd name="connsiteX7" fmla="*/ 457200 w 3006436"/>
                <a:gd name="connsiteY7" fmla="*/ 1835728 h 3934691"/>
                <a:gd name="connsiteX8" fmla="*/ 325404 w 3006436"/>
                <a:gd name="connsiteY8" fmla="*/ 2343550 h 3934691"/>
                <a:gd name="connsiteX9" fmla="*/ 271762 w 3006436"/>
                <a:gd name="connsiteY9" fmla="*/ 2396659 h 3934691"/>
                <a:gd name="connsiteX10" fmla="*/ 116342 w 3006436"/>
                <a:gd name="connsiteY10" fmla="*/ 2718688 h 3934691"/>
                <a:gd name="connsiteX11" fmla="*/ 106573 w 3006436"/>
                <a:gd name="connsiteY11" fmla="*/ 2873042 h 3934691"/>
                <a:gd name="connsiteX12" fmla="*/ 152400 w 3006436"/>
                <a:gd name="connsiteY12" fmla="*/ 2978728 h 3934691"/>
                <a:gd name="connsiteX13" fmla="*/ 0 w 3006436"/>
                <a:gd name="connsiteY13" fmla="*/ 3477491 h 3934691"/>
                <a:gd name="connsiteX14" fmla="*/ 71582 w 3006436"/>
                <a:gd name="connsiteY14" fmla="*/ 3669678 h 3934691"/>
                <a:gd name="connsiteX15" fmla="*/ 188990 w 3006436"/>
                <a:gd name="connsiteY15" fmla="*/ 3649963 h 3934691"/>
                <a:gd name="connsiteX16" fmla="*/ 130908 w 3006436"/>
                <a:gd name="connsiteY16" fmla="*/ 3717103 h 3934691"/>
                <a:gd name="connsiteX17" fmla="*/ 193963 w 3006436"/>
                <a:gd name="connsiteY17" fmla="*/ 3782291 h 3934691"/>
                <a:gd name="connsiteX18" fmla="*/ 339436 w 3006436"/>
                <a:gd name="connsiteY18" fmla="*/ 3692237 h 3934691"/>
                <a:gd name="connsiteX19" fmla="*/ 422563 w 3006436"/>
                <a:gd name="connsiteY19" fmla="*/ 3706091 h 3934691"/>
                <a:gd name="connsiteX20" fmla="*/ 464127 w 3006436"/>
                <a:gd name="connsiteY20" fmla="*/ 3768437 h 3934691"/>
                <a:gd name="connsiteX21" fmla="*/ 685800 w 3006436"/>
                <a:gd name="connsiteY21" fmla="*/ 3761509 h 3934691"/>
                <a:gd name="connsiteX22" fmla="*/ 810491 w 3006436"/>
                <a:gd name="connsiteY22" fmla="*/ 3678382 h 3934691"/>
                <a:gd name="connsiteX23" fmla="*/ 955963 w 3006436"/>
                <a:gd name="connsiteY23" fmla="*/ 3761509 h 3934691"/>
                <a:gd name="connsiteX24" fmla="*/ 1115291 w 3006436"/>
                <a:gd name="connsiteY24" fmla="*/ 3761509 h 3934691"/>
                <a:gd name="connsiteX25" fmla="*/ 1108363 w 3006436"/>
                <a:gd name="connsiteY25" fmla="*/ 3726873 h 3934691"/>
                <a:gd name="connsiteX26" fmla="*/ 1163782 w 3006436"/>
                <a:gd name="connsiteY26" fmla="*/ 3692237 h 3934691"/>
                <a:gd name="connsiteX27" fmla="*/ 1191491 w 3006436"/>
                <a:gd name="connsiteY27" fmla="*/ 3726873 h 3934691"/>
                <a:gd name="connsiteX28" fmla="*/ 1288472 w 3006436"/>
                <a:gd name="connsiteY28" fmla="*/ 3629891 h 3934691"/>
                <a:gd name="connsiteX29" fmla="*/ 1205345 w 3006436"/>
                <a:gd name="connsiteY29" fmla="*/ 3622964 h 3934691"/>
                <a:gd name="connsiteX30" fmla="*/ 1122218 w 3006436"/>
                <a:gd name="connsiteY30" fmla="*/ 3629891 h 3934691"/>
                <a:gd name="connsiteX31" fmla="*/ 1032163 w 3006436"/>
                <a:gd name="connsiteY31" fmla="*/ 3595255 h 3934691"/>
                <a:gd name="connsiteX32" fmla="*/ 1115291 w 3006436"/>
                <a:gd name="connsiteY32" fmla="*/ 3470564 h 3934691"/>
                <a:gd name="connsiteX33" fmla="*/ 1233054 w 3006436"/>
                <a:gd name="connsiteY33" fmla="*/ 3380509 h 3934691"/>
                <a:gd name="connsiteX34" fmla="*/ 1316182 w 3006436"/>
                <a:gd name="connsiteY34" fmla="*/ 3456709 h 3934691"/>
                <a:gd name="connsiteX35" fmla="*/ 1343891 w 3006436"/>
                <a:gd name="connsiteY35" fmla="*/ 3394364 h 3934691"/>
                <a:gd name="connsiteX36" fmla="*/ 1399309 w 3006436"/>
                <a:gd name="connsiteY36" fmla="*/ 3470564 h 3934691"/>
                <a:gd name="connsiteX37" fmla="*/ 1392382 w 3006436"/>
                <a:gd name="connsiteY37" fmla="*/ 3519055 h 3934691"/>
                <a:gd name="connsiteX38" fmla="*/ 1336963 w 3006436"/>
                <a:gd name="connsiteY38" fmla="*/ 3588328 h 3934691"/>
                <a:gd name="connsiteX39" fmla="*/ 1420091 w 3006436"/>
                <a:gd name="connsiteY39" fmla="*/ 3595255 h 3934691"/>
                <a:gd name="connsiteX40" fmla="*/ 1461654 w 3006436"/>
                <a:gd name="connsiteY40" fmla="*/ 3616037 h 3934691"/>
                <a:gd name="connsiteX41" fmla="*/ 1489363 w 3006436"/>
                <a:gd name="connsiteY41" fmla="*/ 3532909 h 3934691"/>
                <a:gd name="connsiteX42" fmla="*/ 1565563 w 3006436"/>
                <a:gd name="connsiteY42" fmla="*/ 3567546 h 3934691"/>
                <a:gd name="connsiteX43" fmla="*/ 1565563 w 3006436"/>
                <a:gd name="connsiteY43" fmla="*/ 3664528 h 3934691"/>
                <a:gd name="connsiteX44" fmla="*/ 1773382 w 3006436"/>
                <a:gd name="connsiteY44" fmla="*/ 3622964 h 3934691"/>
                <a:gd name="connsiteX45" fmla="*/ 2112818 w 3006436"/>
                <a:gd name="connsiteY45" fmla="*/ 3726873 h 3934691"/>
                <a:gd name="connsiteX46" fmla="*/ 2320636 w 3006436"/>
                <a:gd name="connsiteY46" fmla="*/ 3934691 h 3934691"/>
                <a:gd name="connsiteX47" fmla="*/ 2473036 w 3006436"/>
                <a:gd name="connsiteY47" fmla="*/ 3803073 h 3934691"/>
                <a:gd name="connsiteX48" fmla="*/ 2708563 w 3006436"/>
                <a:gd name="connsiteY48" fmla="*/ 3685309 h 3934691"/>
                <a:gd name="connsiteX49" fmla="*/ 3006436 w 3006436"/>
                <a:gd name="connsiteY49" fmla="*/ 3512128 h 3934691"/>
                <a:gd name="connsiteX50" fmla="*/ 2909454 w 3006436"/>
                <a:gd name="connsiteY50" fmla="*/ 2466109 h 3934691"/>
                <a:gd name="connsiteX51" fmla="*/ 2999509 w 3006436"/>
                <a:gd name="connsiteY51" fmla="*/ 408709 h 3934691"/>
                <a:gd name="connsiteX52" fmla="*/ 2826327 w 3006436"/>
                <a:gd name="connsiteY52" fmla="*/ 263237 h 3934691"/>
                <a:gd name="connsiteX53" fmla="*/ 2632363 w 3006436"/>
                <a:gd name="connsiteY53" fmla="*/ 0 h 3934691"/>
                <a:gd name="connsiteX54" fmla="*/ 2369127 w 3006436"/>
                <a:gd name="connsiteY54" fmla="*/ 55418 h 3934691"/>
                <a:gd name="connsiteX55" fmla="*/ 2133600 w 3006436"/>
                <a:gd name="connsiteY55" fmla="*/ 166255 h 3934691"/>
                <a:gd name="connsiteX56" fmla="*/ 1995054 w 3006436"/>
                <a:gd name="connsiteY56" fmla="*/ 200891 h 3934691"/>
                <a:gd name="connsiteX57" fmla="*/ 2036618 w 3006436"/>
                <a:gd name="connsiteY57" fmla="*/ 277091 h 3934691"/>
                <a:gd name="connsiteX58" fmla="*/ 1953491 w 3006436"/>
                <a:gd name="connsiteY58" fmla="*/ 297873 h 3934691"/>
                <a:gd name="connsiteX59" fmla="*/ 1925782 w 3006436"/>
                <a:gd name="connsiteY59" fmla="*/ 325582 h 3934691"/>
                <a:gd name="connsiteX60" fmla="*/ 1835727 w 3006436"/>
                <a:gd name="connsiteY60" fmla="*/ 325582 h 3934691"/>
                <a:gd name="connsiteX61" fmla="*/ 1724891 w 3006436"/>
                <a:gd name="connsiteY61" fmla="*/ 491837 h 3934691"/>
                <a:gd name="connsiteX62" fmla="*/ 1676400 w 3006436"/>
                <a:gd name="connsiteY62" fmla="*/ 471055 h 3934691"/>
                <a:gd name="connsiteX63" fmla="*/ 1683327 w 3006436"/>
                <a:gd name="connsiteY63" fmla="*/ 381000 h 3934691"/>
                <a:gd name="connsiteX64" fmla="*/ 1738745 w 3006436"/>
                <a:gd name="connsiteY64" fmla="*/ 353291 h 3934691"/>
                <a:gd name="connsiteX65" fmla="*/ 1787236 w 3006436"/>
                <a:gd name="connsiteY65" fmla="*/ 332509 h 3934691"/>
                <a:gd name="connsiteX66" fmla="*/ 1759527 w 3006436"/>
                <a:gd name="connsiteY66" fmla="*/ 311728 h 3934691"/>
                <a:gd name="connsiteX67" fmla="*/ 1704109 w 3006436"/>
                <a:gd name="connsiteY67" fmla="*/ 325582 h 3934691"/>
                <a:gd name="connsiteX68" fmla="*/ 1676400 w 3006436"/>
                <a:gd name="connsiteY68" fmla="*/ 270164 h 3934691"/>
                <a:gd name="connsiteX69" fmla="*/ 1572491 w 3006436"/>
                <a:gd name="connsiteY69" fmla="*/ 256309 h 3934691"/>
                <a:gd name="connsiteX70" fmla="*/ 1530927 w 3006436"/>
                <a:gd name="connsiteY70" fmla="*/ 83128 h 3934691"/>
                <a:gd name="connsiteX71" fmla="*/ 1447800 w 3006436"/>
                <a:gd name="connsiteY71" fmla="*/ 117764 h 3934691"/>
                <a:gd name="connsiteX72" fmla="*/ 1454727 w 3006436"/>
                <a:gd name="connsiteY72" fmla="*/ 214746 h 3934691"/>
                <a:gd name="connsiteX73" fmla="*/ 1454727 w 3006436"/>
                <a:gd name="connsiteY73" fmla="*/ 214746 h 3934691"/>
                <a:gd name="connsiteX74" fmla="*/ 1246909 w 3006436"/>
                <a:gd name="connsiteY74" fmla="*/ 110837 h 3934691"/>
                <a:gd name="connsiteX0" fmla="*/ 1246909 w 3006436"/>
                <a:gd name="connsiteY0" fmla="*/ 110837 h 3934691"/>
                <a:gd name="connsiteX1" fmla="*/ 1267691 w 3006436"/>
                <a:gd name="connsiteY1" fmla="*/ 381000 h 3934691"/>
                <a:gd name="connsiteX2" fmla="*/ 1163782 w 3006436"/>
                <a:gd name="connsiteY2" fmla="*/ 782782 h 3934691"/>
                <a:gd name="connsiteX3" fmla="*/ 1048327 w 3006436"/>
                <a:gd name="connsiteY3" fmla="*/ 1136073 h 3934691"/>
                <a:gd name="connsiteX4" fmla="*/ 947970 w 3006436"/>
                <a:gd name="connsiteY4" fmla="*/ 1240871 h 3934691"/>
                <a:gd name="connsiteX5" fmla="*/ 749389 w 3006436"/>
                <a:gd name="connsiteY5" fmla="*/ 1528796 h 3934691"/>
                <a:gd name="connsiteX6" fmla="*/ 624342 w 3006436"/>
                <a:gd name="connsiteY6" fmla="*/ 1624535 h 3934691"/>
                <a:gd name="connsiteX7" fmla="*/ 457200 w 3006436"/>
                <a:gd name="connsiteY7" fmla="*/ 1835728 h 3934691"/>
                <a:gd name="connsiteX8" fmla="*/ 325404 w 3006436"/>
                <a:gd name="connsiteY8" fmla="*/ 2343550 h 3934691"/>
                <a:gd name="connsiteX9" fmla="*/ 271762 w 3006436"/>
                <a:gd name="connsiteY9" fmla="*/ 2396659 h 3934691"/>
                <a:gd name="connsiteX10" fmla="*/ 116342 w 3006436"/>
                <a:gd name="connsiteY10" fmla="*/ 2718688 h 3934691"/>
                <a:gd name="connsiteX11" fmla="*/ 106573 w 3006436"/>
                <a:gd name="connsiteY11" fmla="*/ 2873042 h 3934691"/>
                <a:gd name="connsiteX12" fmla="*/ 152400 w 3006436"/>
                <a:gd name="connsiteY12" fmla="*/ 2978728 h 3934691"/>
                <a:gd name="connsiteX13" fmla="*/ 0 w 3006436"/>
                <a:gd name="connsiteY13" fmla="*/ 3477491 h 3934691"/>
                <a:gd name="connsiteX14" fmla="*/ 71582 w 3006436"/>
                <a:gd name="connsiteY14" fmla="*/ 3669678 h 3934691"/>
                <a:gd name="connsiteX15" fmla="*/ 188990 w 3006436"/>
                <a:gd name="connsiteY15" fmla="*/ 3649963 h 3934691"/>
                <a:gd name="connsiteX16" fmla="*/ 130908 w 3006436"/>
                <a:gd name="connsiteY16" fmla="*/ 3717103 h 3934691"/>
                <a:gd name="connsiteX17" fmla="*/ 188102 w 3006436"/>
                <a:gd name="connsiteY17" fmla="*/ 3776429 h 3934691"/>
                <a:gd name="connsiteX18" fmla="*/ 339436 w 3006436"/>
                <a:gd name="connsiteY18" fmla="*/ 3692237 h 3934691"/>
                <a:gd name="connsiteX19" fmla="*/ 422563 w 3006436"/>
                <a:gd name="connsiteY19" fmla="*/ 3706091 h 3934691"/>
                <a:gd name="connsiteX20" fmla="*/ 464127 w 3006436"/>
                <a:gd name="connsiteY20" fmla="*/ 3768437 h 3934691"/>
                <a:gd name="connsiteX21" fmla="*/ 685800 w 3006436"/>
                <a:gd name="connsiteY21" fmla="*/ 3761509 h 3934691"/>
                <a:gd name="connsiteX22" fmla="*/ 810491 w 3006436"/>
                <a:gd name="connsiteY22" fmla="*/ 3678382 h 3934691"/>
                <a:gd name="connsiteX23" fmla="*/ 955963 w 3006436"/>
                <a:gd name="connsiteY23" fmla="*/ 3761509 h 3934691"/>
                <a:gd name="connsiteX24" fmla="*/ 1115291 w 3006436"/>
                <a:gd name="connsiteY24" fmla="*/ 3761509 h 3934691"/>
                <a:gd name="connsiteX25" fmla="*/ 1108363 w 3006436"/>
                <a:gd name="connsiteY25" fmla="*/ 3726873 h 3934691"/>
                <a:gd name="connsiteX26" fmla="*/ 1163782 w 3006436"/>
                <a:gd name="connsiteY26" fmla="*/ 3692237 h 3934691"/>
                <a:gd name="connsiteX27" fmla="*/ 1191491 w 3006436"/>
                <a:gd name="connsiteY27" fmla="*/ 3726873 h 3934691"/>
                <a:gd name="connsiteX28" fmla="*/ 1288472 w 3006436"/>
                <a:gd name="connsiteY28" fmla="*/ 3629891 h 3934691"/>
                <a:gd name="connsiteX29" fmla="*/ 1205345 w 3006436"/>
                <a:gd name="connsiteY29" fmla="*/ 3622964 h 3934691"/>
                <a:gd name="connsiteX30" fmla="*/ 1122218 w 3006436"/>
                <a:gd name="connsiteY30" fmla="*/ 3629891 h 3934691"/>
                <a:gd name="connsiteX31" fmla="*/ 1032163 w 3006436"/>
                <a:gd name="connsiteY31" fmla="*/ 3595255 h 3934691"/>
                <a:gd name="connsiteX32" fmla="*/ 1115291 w 3006436"/>
                <a:gd name="connsiteY32" fmla="*/ 3470564 h 3934691"/>
                <a:gd name="connsiteX33" fmla="*/ 1233054 w 3006436"/>
                <a:gd name="connsiteY33" fmla="*/ 3380509 h 3934691"/>
                <a:gd name="connsiteX34" fmla="*/ 1316182 w 3006436"/>
                <a:gd name="connsiteY34" fmla="*/ 3456709 h 3934691"/>
                <a:gd name="connsiteX35" fmla="*/ 1343891 w 3006436"/>
                <a:gd name="connsiteY35" fmla="*/ 3394364 h 3934691"/>
                <a:gd name="connsiteX36" fmla="*/ 1399309 w 3006436"/>
                <a:gd name="connsiteY36" fmla="*/ 3470564 h 3934691"/>
                <a:gd name="connsiteX37" fmla="*/ 1392382 w 3006436"/>
                <a:gd name="connsiteY37" fmla="*/ 3519055 h 3934691"/>
                <a:gd name="connsiteX38" fmla="*/ 1336963 w 3006436"/>
                <a:gd name="connsiteY38" fmla="*/ 3588328 h 3934691"/>
                <a:gd name="connsiteX39" fmla="*/ 1420091 w 3006436"/>
                <a:gd name="connsiteY39" fmla="*/ 3595255 h 3934691"/>
                <a:gd name="connsiteX40" fmla="*/ 1461654 w 3006436"/>
                <a:gd name="connsiteY40" fmla="*/ 3616037 h 3934691"/>
                <a:gd name="connsiteX41" fmla="*/ 1489363 w 3006436"/>
                <a:gd name="connsiteY41" fmla="*/ 3532909 h 3934691"/>
                <a:gd name="connsiteX42" fmla="*/ 1565563 w 3006436"/>
                <a:gd name="connsiteY42" fmla="*/ 3567546 h 3934691"/>
                <a:gd name="connsiteX43" fmla="*/ 1565563 w 3006436"/>
                <a:gd name="connsiteY43" fmla="*/ 3664528 h 3934691"/>
                <a:gd name="connsiteX44" fmla="*/ 1773382 w 3006436"/>
                <a:gd name="connsiteY44" fmla="*/ 3622964 h 3934691"/>
                <a:gd name="connsiteX45" fmla="*/ 2112818 w 3006436"/>
                <a:gd name="connsiteY45" fmla="*/ 3726873 h 3934691"/>
                <a:gd name="connsiteX46" fmla="*/ 2320636 w 3006436"/>
                <a:gd name="connsiteY46" fmla="*/ 3934691 h 3934691"/>
                <a:gd name="connsiteX47" fmla="*/ 2473036 w 3006436"/>
                <a:gd name="connsiteY47" fmla="*/ 3803073 h 3934691"/>
                <a:gd name="connsiteX48" fmla="*/ 2708563 w 3006436"/>
                <a:gd name="connsiteY48" fmla="*/ 3685309 h 3934691"/>
                <a:gd name="connsiteX49" fmla="*/ 3006436 w 3006436"/>
                <a:gd name="connsiteY49" fmla="*/ 3512128 h 3934691"/>
                <a:gd name="connsiteX50" fmla="*/ 2909454 w 3006436"/>
                <a:gd name="connsiteY50" fmla="*/ 2466109 h 3934691"/>
                <a:gd name="connsiteX51" fmla="*/ 2999509 w 3006436"/>
                <a:gd name="connsiteY51" fmla="*/ 408709 h 3934691"/>
                <a:gd name="connsiteX52" fmla="*/ 2826327 w 3006436"/>
                <a:gd name="connsiteY52" fmla="*/ 263237 h 3934691"/>
                <a:gd name="connsiteX53" fmla="*/ 2632363 w 3006436"/>
                <a:gd name="connsiteY53" fmla="*/ 0 h 3934691"/>
                <a:gd name="connsiteX54" fmla="*/ 2369127 w 3006436"/>
                <a:gd name="connsiteY54" fmla="*/ 55418 h 3934691"/>
                <a:gd name="connsiteX55" fmla="*/ 2133600 w 3006436"/>
                <a:gd name="connsiteY55" fmla="*/ 166255 h 3934691"/>
                <a:gd name="connsiteX56" fmla="*/ 1995054 w 3006436"/>
                <a:gd name="connsiteY56" fmla="*/ 200891 h 3934691"/>
                <a:gd name="connsiteX57" fmla="*/ 2036618 w 3006436"/>
                <a:gd name="connsiteY57" fmla="*/ 277091 h 3934691"/>
                <a:gd name="connsiteX58" fmla="*/ 1953491 w 3006436"/>
                <a:gd name="connsiteY58" fmla="*/ 297873 h 3934691"/>
                <a:gd name="connsiteX59" fmla="*/ 1925782 w 3006436"/>
                <a:gd name="connsiteY59" fmla="*/ 325582 h 3934691"/>
                <a:gd name="connsiteX60" fmla="*/ 1835727 w 3006436"/>
                <a:gd name="connsiteY60" fmla="*/ 325582 h 3934691"/>
                <a:gd name="connsiteX61" fmla="*/ 1724891 w 3006436"/>
                <a:gd name="connsiteY61" fmla="*/ 491837 h 3934691"/>
                <a:gd name="connsiteX62" fmla="*/ 1676400 w 3006436"/>
                <a:gd name="connsiteY62" fmla="*/ 471055 h 3934691"/>
                <a:gd name="connsiteX63" fmla="*/ 1683327 w 3006436"/>
                <a:gd name="connsiteY63" fmla="*/ 381000 h 3934691"/>
                <a:gd name="connsiteX64" fmla="*/ 1738745 w 3006436"/>
                <a:gd name="connsiteY64" fmla="*/ 353291 h 3934691"/>
                <a:gd name="connsiteX65" fmla="*/ 1787236 w 3006436"/>
                <a:gd name="connsiteY65" fmla="*/ 332509 h 3934691"/>
                <a:gd name="connsiteX66" fmla="*/ 1759527 w 3006436"/>
                <a:gd name="connsiteY66" fmla="*/ 311728 h 3934691"/>
                <a:gd name="connsiteX67" fmla="*/ 1704109 w 3006436"/>
                <a:gd name="connsiteY67" fmla="*/ 325582 h 3934691"/>
                <a:gd name="connsiteX68" fmla="*/ 1676400 w 3006436"/>
                <a:gd name="connsiteY68" fmla="*/ 270164 h 3934691"/>
                <a:gd name="connsiteX69" fmla="*/ 1572491 w 3006436"/>
                <a:gd name="connsiteY69" fmla="*/ 256309 h 3934691"/>
                <a:gd name="connsiteX70" fmla="*/ 1530927 w 3006436"/>
                <a:gd name="connsiteY70" fmla="*/ 83128 h 3934691"/>
                <a:gd name="connsiteX71" fmla="*/ 1447800 w 3006436"/>
                <a:gd name="connsiteY71" fmla="*/ 117764 h 3934691"/>
                <a:gd name="connsiteX72" fmla="*/ 1454727 w 3006436"/>
                <a:gd name="connsiteY72" fmla="*/ 214746 h 3934691"/>
                <a:gd name="connsiteX73" fmla="*/ 1454727 w 3006436"/>
                <a:gd name="connsiteY73" fmla="*/ 214746 h 3934691"/>
                <a:gd name="connsiteX74" fmla="*/ 1246909 w 3006436"/>
                <a:gd name="connsiteY74" fmla="*/ 110837 h 3934691"/>
                <a:gd name="connsiteX0" fmla="*/ 1246909 w 3006436"/>
                <a:gd name="connsiteY0" fmla="*/ 110837 h 3934691"/>
                <a:gd name="connsiteX1" fmla="*/ 1267691 w 3006436"/>
                <a:gd name="connsiteY1" fmla="*/ 381000 h 3934691"/>
                <a:gd name="connsiteX2" fmla="*/ 1163782 w 3006436"/>
                <a:gd name="connsiteY2" fmla="*/ 782782 h 3934691"/>
                <a:gd name="connsiteX3" fmla="*/ 1048327 w 3006436"/>
                <a:gd name="connsiteY3" fmla="*/ 1136073 h 3934691"/>
                <a:gd name="connsiteX4" fmla="*/ 947970 w 3006436"/>
                <a:gd name="connsiteY4" fmla="*/ 1240871 h 3934691"/>
                <a:gd name="connsiteX5" fmla="*/ 749389 w 3006436"/>
                <a:gd name="connsiteY5" fmla="*/ 1528796 h 3934691"/>
                <a:gd name="connsiteX6" fmla="*/ 624342 w 3006436"/>
                <a:gd name="connsiteY6" fmla="*/ 1624535 h 3934691"/>
                <a:gd name="connsiteX7" fmla="*/ 457200 w 3006436"/>
                <a:gd name="connsiteY7" fmla="*/ 1835728 h 3934691"/>
                <a:gd name="connsiteX8" fmla="*/ 325404 w 3006436"/>
                <a:gd name="connsiteY8" fmla="*/ 2343550 h 3934691"/>
                <a:gd name="connsiteX9" fmla="*/ 271762 w 3006436"/>
                <a:gd name="connsiteY9" fmla="*/ 2396659 h 3934691"/>
                <a:gd name="connsiteX10" fmla="*/ 116342 w 3006436"/>
                <a:gd name="connsiteY10" fmla="*/ 2718688 h 3934691"/>
                <a:gd name="connsiteX11" fmla="*/ 106573 w 3006436"/>
                <a:gd name="connsiteY11" fmla="*/ 2873042 h 3934691"/>
                <a:gd name="connsiteX12" fmla="*/ 152400 w 3006436"/>
                <a:gd name="connsiteY12" fmla="*/ 2978728 h 3934691"/>
                <a:gd name="connsiteX13" fmla="*/ 0 w 3006436"/>
                <a:gd name="connsiteY13" fmla="*/ 3477491 h 3934691"/>
                <a:gd name="connsiteX14" fmla="*/ 71582 w 3006436"/>
                <a:gd name="connsiteY14" fmla="*/ 3669678 h 3934691"/>
                <a:gd name="connsiteX15" fmla="*/ 188990 w 3006436"/>
                <a:gd name="connsiteY15" fmla="*/ 3649963 h 3934691"/>
                <a:gd name="connsiteX16" fmla="*/ 130908 w 3006436"/>
                <a:gd name="connsiteY16" fmla="*/ 3717103 h 3934691"/>
                <a:gd name="connsiteX17" fmla="*/ 188102 w 3006436"/>
                <a:gd name="connsiteY17" fmla="*/ 3776429 h 3934691"/>
                <a:gd name="connsiteX18" fmla="*/ 339436 w 3006436"/>
                <a:gd name="connsiteY18" fmla="*/ 3692237 h 3934691"/>
                <a:gd name="connsiteX19" fmla="*/ 422563 w 3006436"/>
                <a:gd name="connsiteY19" fmla="*/ 3706091 h 3934691"/>
                <a:gd name="connsiteX20" fmla="*/ 464127 w 3006436"/>
                <a:gd name="connsiteY20" fmla="*/ 3768437 h 3934691"/>
                <a:gd name="connsiteX21" fmla="*/ 656492 w 3006436"/>
                <a:gd name="connsiteY21" fmla="*/ 3749786 h 3934691"/>
                <a:gd name="connsiteX22" fmla="*/ 810491 w 3006436"/>
                <a:gd name="connsiteY22" fmla="*/ 3678382 h 3934691"/>
                <a:gd name="connsiteX23" fmla="*/ 955963 w 3006436"/>
                <a:gd name="connsiteY23" fmla="*/ 3761509 h 3934691"/>
                <a:gd name="connsiteX24" fmla="*/ 1115291 w 3006436"/>
                <a:gd name="connsiteY24" fmla="*/ 3761509 h 3934691"/>
                <a:gd name="connsiteX25" fmla="*/ 1108363 w 3006436"/>
                <a:gd name="connsiteY25" fmla="*/ 3726873 h 3934691"/>
                <a:gd name="connsiteX26" fmla="*/ 1163782 w 3006436"/>
                <a:gd name="connsiteY26" fmla="*/ 3692237 h 3934691"/>
                <a:gd name="connsiteX27" fmla="*/ 1191491 w 3006436"/>
                <a:gd name="connsiteY27" fmla="*/ 3726873 h 3934691"/>
                <a:gd name="connsiteX28" fmla="*/ 1288472 w 3006436"/>
                <a:gd name="connsiteY28" fmla="*/ 3629891 h 3934691"/>
                <a:gd name="connsiteX29" fmla="*/ 1205345 w 3006436"/>
                <a:gd name="connsiteY29" fmla="*/ 3622964 h 3934691"/>
                <a:gd name="connsiteX30" fmla="*/ 1122218 w 3006436"/>
                <a:gd name="connsiteY30" fmla="*/ 3629891 h 3934691"/>
                <a:gd name="connsiteX31" fmla="*/ 1032163 w 3006436"/>
                <a:gd name="connsiteY31" fmla="*/ 3595255 h 3934691"/>
                <a:gd name="connsiteX32" fmla="*/ 1115291 w 3006436"/>
                <a:gd name="connsiteY32" fmla="*/ 3470564 h 3934691"/>
                <a:gd name="connsiteX33" fmla="*/ 1233054 w 3006436"/>
                <a:gd name="connsiteY33" fmla="*/ 3380509 h 3934691"/>
                <a:gd name="connsiteX34" fmla="*/ 1316182 w 3006436"/>
                <a:gd name="connsiteY34" fmla="*/ 3456709 h 3934691"/>
                <a:gd name="connsiteX35" fmla="*/ 1343891 w 3006436"/>
                <a:gd name="connsiteY35" fmla="*/ 3394364 h 3934691"/>
                <a:gd name="connsiteX36" fmla="*/ 1399309 w 3006436"/>
                <a:gd name="connsiteY36" fmla="*/ 3470564 h 3934691"/>
                <a:gd name="connsiteX37" fmla="*/ 1392382 w 3006436"/>
                <a:gd name="connsiteY37" fmla="*/ 3519055 h 3934691"/>
                <a:gd name="connsiteX38" fmla="*/ 1336963 w 3006436"/>
                <a:gd name="connsiteY38" fmla="*/ 3588328 h 3934691"/>
                <a:gd name="connsiteX39" fmla="*/ 1420091 w 3006436"/>
                <a:gd name="connsiteY39" fmla="*/ 3595255 h 3934691"/>
                <a:gd name="connsiteX40" fmla="*/ 1461654 w 3006436"/>
                <a:gd name="connsiteY40" fmla="*/ 3616037 h 3934691"/>
                <a:gd name="connsiteX41" fmla="*/ 1489363 w 3006436"/>
                <a:gd name="connsiteY41" fmla="*/ 3532909 h 3934691"/>
                <a:gd name="connsiteX42" fmla="*/ 1565563 w 3006436"/>
                <a:gd name="connsiteY42" fmla="*/ 3567546 h 3934691"/>
                <a:gd name="connsiteX43" fmla="*/ 1565563 w 3006436"/>
                <a:gd name="connsiteY43" fmla="*/ 3664528 h 3934691"/>
                <a:gd name="connsiteX44" fmla="*/ 1773382 w 3006436"/>
                <a:gd name="connsiteY44" fmla="*/ 3622964 h 3934691"/>
                <a:gd name="connsiteX45" fmla="*/ 2112818 w 3006436"/>
                <a:gd name="connsiteY45" fmla="*/ 3726873 h 3934691"/>
                <a:gd name="connsiteX46" fmla="*/ 2320636 w 3006436"/>
                <a:gd name="connsiteY46" fmla="*/ 3934691 h 3934691"/>
                <a:gd name="connsiteX47" fmla="*/ 2473036 w 3006436"/>
                <a:gd name="connsiteY47" fmla="*/ 3803073 h 3934691"/>
                <a:gd name="connsiteX48" fmla="*/ 2708563 w 3006436"/>
                <a:gd name="connsiteY48" fmla="*/ 3685309 h 3934691"/>
                <a:gd name="connsiteX49" fmla="*/ 3006436 w 3006436"/>
                <a:gd name="connsiteY49" fmla="*/ 3512128 h 3934691"/>
                <a:gd name="connsiteX50" fmla="*/ 2909454 w 3006436"/>
                <a:gd name="connsiteY50" fmla="*/ 2466109 h 3934691"/>
                <a:gd name="connsiteX51" fmla="*/ 2999509 w 3006436"/>
                <a:gd name="connsiteY51" fmla="*/ 408709 h 3934691"/>
                <a:gd name="connsiteX52" fmla="*/ 2826327 w 3006436"/>
                <a:gd name="connsiteY52" fmla="*/ 263237 h 3934691"/>
                <a:gd name="connsiteX53" fmla="*/ 2632363 w 3006436"/>
                <a:gd name="connsiteY53" fmla="*/ 0 h 3934691"/>
                <a:gd name="connsiteX54" fmla="*/ 2369127 w 3006436"/>
                <a:gd name="connsiteY54" fmla="*/ 55418 h 3934691"/>
                <a:gd name="connsiteX55" fmla="*/ 2133600 w 3006436"/>
                <a:gd name="connsiteY55" fmla="*/ 166255 h 3934691"/>
                <a:gd name="connsiteX56" fmla="*/ 1995054 w 3006436"/>
                <a:gd name="connsiteY56" fmla="*/ 200891 h 3934691"/>
                <a:gd name="connsiteX57" fmla="*/ 2036618 w 3006436"/>
                <a:gd name="connsiteY57" fmla="*/ 277091 h 3934691"/>
                <a:gd name="connsiteX58" fmla="*/ 1953491 w 3006436"/>
                <a:gd name="connsiteY58" fmla="*/ 297873 h 3934691"/>
                <a:gd name="connsiteX59" fmla="*/ 1925782 w 3006436"/>
                <a:gd name="connsiteY59" fmla="*/ 325582 h 3934691"/>
                <a:gd name="connsiteX60" fmla="*/ 1835727 w 3006436"/>
                <a:gd name="connsiteY60" fmla="*/ 325582 h 3934691"/>
                <a:gd name="connsiteX61" fmla="*/ 1724891 w 3006436"/>
                <a:gd name="connsiteY61" fmla="*/ 491837 h 3934691"/>
                <a:gd name="connsiteX62" fmla="*/ 1676400 w 3006436"/>
                <a:gd name="connsiteY62" fmla="*/ 471055 h 3934691"/>
                <a:gd name="connsiteX63" fmla="*/ 1683327 w 3006436"/>
                <a:gd name="connsiteY63" fmla="*/ 381000 h 3934691"/>
                <a:gd name="connsiteX64" fmla="*/ 1738745 w 3006436"/>
                <a:gd name="connsiteY64" fmla="*/ 353291 h 3934691"/>
                <a:gd name="connsiteX65" fmla="*/ 1787236 w 3006436"/>
                <a:gd name="connsiteY65" fmla="*/ 332509 h 3934691"/>
                <a:gd name="connsiteX66" fmla="*/ 1759527 w 3006436"/>
                <a:gd name="connsiteY66" fmla="*/ 311728 h 3934691"/>
                <a:gd name="connsiteX67" fmla="*/ 1704109 w 3006436"/>
                <a:gd name="connsiteY67" fmla="*/ 325582 h 3934691"/>
                <a:gd name="connsiteX68" fmla="*/ 1676400 w 3006436"/>
                <a:gd name="connsiteY68" fmla="*/ 270164 h 3934691"/>
                <a:gd name="connsiteX69" fmla="*/ 1572491 w 3006436"/>
                <a:gd name="connsiteY69" fmla="*/ 256309 h 3934691"/>
                <a:gd name="connsiteX70" fmla="*/ 1530927 w 3006436"/>
                <a:gd name="connsiteY70" fmla="*/ 83128 h 3934691"/>
                <a:gd name="connsiteX71" fmla="*/ 1447800 w 3006436"/>
                <a:gd name="connsiteY71" fmla="*/ 117764 h 3934691"/>
                <a:gd name="connsiteX72" fmla="*/ 1454727 w 3006436"/>
                <a:gd name="connsiteY72" fmla="*/ 214746 h 3934691"/>
                <a:gd name="connsiteX73" fmla="*/ 1454727 w 3006436"/>
                <a:gd name="connsiteY73" fmla="*/ 214746 h 3934691"/>
                <a:gd name="connsiteX74" fmla="*/ 1246909 w 3006436"/>
                <a:gd name="connsiteY74" fmla="*/ 110837 h 3934691"/>
                <a:gd name="connsiteX0" fmla="*/ 1246909 w 3006436"/>
                <a:gd name="connsiteY0" fmla="*/ 110837 h 3934691"/>
                <a:gd name="connsiteX1" fmla="*/ 1267691 w 3006436"/>
                <a:gd name="connsiteY1" fmla="*/ 381000 h 3934691"/>
                <a:gd name="connsiteX2" fmla="*/ 1163782 w 3006436"/>
                <a:gd name="connsiteY2" fmla="*/ 782782 h 3934691"/>
                <a:gd name="connsiteX3" fmla="*/ 1048327 w 3006436"/>
                <a:gd name="connsiteY3" fmla="*/ 1136073 h 3934691"/>
                <a:gd name="connsiteX4" fmla="*/ 947970 w 3006436"/>
                <a:gd name="connsiteY4" fmla="*/ 1240871 h 3934691"/>
                <a:gd name="connsiteX5" fmla="*/ 749389 w 3006436"/>
                <a:gd name="connsiteY5" fmla="*/ 1528796 h 3934691"/>
                <a:gd name="connsiteX6" fmla="*/ 624342 w 3006436"/>
                <a:gd name="connsiteY6" fmla="*/ 1624535 h 3934691"/>
                <a:gd name="connsiteX7" fmla="*/ 457200 w 3006436"/>
                <a:gd name="connsiteY7" fmla="*/ 1835728 h 3934691"/>
                <a:gd name="connsiteX8" fmla="*/ 325404 w 3006436"/>
                <a:gd name="connsiteY8" fmla="*/ 2343550 h 3934691"/>
                <a:gd name="connsiteX9" fmla="*/ 271762 w 3006436"/>
                <a:gd name="connsiteY9" fmla="*/ 2396659 h 3934691"/>
                <a:gd name="connsiteX10" fmla="*/ 116342 w 3006436"/>
                <a:gd name="connsiteY10" fmla="*/ 2718688 h 3934691"/>
                <a:gd name="connsiteX11" fmla="*/ 106573 w 3006436"/>
                <a:gd name="connsiteY11" fmla="*/ 2873042 h 3934691"/>
                <a:gd name="connsiteX12" fmla="*/ 152400 w 3006436"/>
                <a:gd name="connsiteY12" fmla="*/ 2978728 h 3934691"/>
                <a:gd name="connsiteX13" fmla="*/ 0 w 3006436"/>
                <a:gd name="connsiteY13" fmla="*/ 3477491 h 3934691"/>
                <a:gd name="connsiteX14" fmla="*/ 71582 w 3006436"/>
                <a:gd name="connsiteY14" fmla="*/ 3669678 h 3934691"/>
                <a:gd name="connsiteX15" fmla="*/ 188990 w 3006436"/>
                <a:gd name="connsiteY15" fmla="*/ 3649963 h 3934691"/>
                <a:gd name="connsiteX16" fmla="*/ 130908 w 3006436"/>
                <a:gd name="connsiteY16" fmla="*/ 3717103 h 3934691"/>
                <a:gd name="connsiteX17" fmla="*/ 188102 w 3006436"/>
                <a:gd name="connsiteY17" fmla="*/ 3776429 h 3934691"/>
                <a:gd name="connsiteX18" fmla="*/ 339436 w 3006436"/>
                <a:gd name="connsiteY18" fmla="*/ 3692237 h 3934691"/>
                <a:gd name="connsiteX19" fmla="*/ 422563 w 3006436"/>
                <a:gd name="connsiteY19" fmla="*/ 3706091 h 3934691"/>
                <a:gd name="connsiteX20" fmla="*/ 464127 w 3006436"/>
                <a:gd name="connsiteY20" fmla="*/ 3768437 h 3934691"/>
                <a:gd name="connsiteX21" fmla="*/ 656492 w 3006436"/>
                <a:gd name="connsiteY21" fmla="*/ 3749786 h 3934691"/>
                <a:gd name="connsiteX22" fmla="*/ 794860 w 3006436"/>
                <a:gd name="connsiteY22" fmla="*/ 3680336 h 3934691"/>
                <a:gd name="connsiteX23" fmla="*/ 955963 w 3006436"/>
                <a:gd name="connsiteY23" fmla="*/ 3761509 h 3934691"/>
                <a:gd name="connsiteX24" fmla="*/ 1115291 w 3006436"/>
                <a:gd name="connsiteY24" fmla="*/ 3761509 h 3934691"/>
                <a:gd name="connsiteX25" fmla="*/ 1108363 w 3006436"/>
                <a:gd name="connsiteY25" fmla="*/ 3726873 h 3934691"/>
                <a:gd name="connsiteX26" fmla="*/ 1163782 w 3006436"/>
                <a:gd name="connsiteY26" fmla="*/ 3692237 h 3934691"/>
                <a:gd name="connsiteX27" fmla="*/ 1191491 w 3006436"/>
                <a:gd name="connsiteY27" fmla="*/ 3726873 h 3934691"/>
                <a:gd name="connsiteX28" fmla="*/ 1288472 w 3006436"/>
                <a:gd name="connsiteY28" fmla="*/ 3629891 h 3934691"/>
                <a:gd name="connsiteX29" fmla="*/ 1205345 w 3006436"/>
                <a:gd name="connsiteY29" fmla="*/ 3622964 h 3934691"/>
                <a:gd name="connsiteX30" fmla="*/ 1122218 w 3006436"/>
                <a:gd name="connsiteY30" fmla="*/ 3629891 h 3934691"/>
                <a:gd name="connsiteX31" fmla="*/ 1032163 w 3006436"/>
                <a:gd name="connsiteY31" fmla="*/ 3595255 h 3934691"/>
                <a:gd name="connsiteX32" fmla="*/ 1115291 w 3006436"/>
                <a:gd name="connsiteY32" fmla="*/ 3470564 h 3934691"/>
                <a:gd name="connsiteX33" fmla="*/ 1233054 w 3006436"/>
                <a:gd name="connsiteY33" fmla="*/ 3380509 h 3934691"/>
                <a:gd name="connsiteX34" fmla="*/ 1316182 w 3006436"/>
                <a:gd name="connsiteY34" fmla="*/ 3456709 h 3934691"/>
                <a:gd name="connsiteX35" fmla="*/ 1343891 w 3006436"/>
                <a:gd name="connsiteY35" fmla="*/ 3394364 h 3934691"/>
                <a:gd name="connsiteX36" fmla="*/ 1399309 w 3006436"/>
                <a:gd name="connsiteY36" fmla="*/ 3470564 h 3934691"/>
                <a:gd name="connsiteX37" fmla="*/ 1392382 w 3006436"/>
                <a:gd name="connsiteY37" fmla="*/ 3519055 h 3934691"/>
                <a:gd name="connsiteX38" fmla="*/ 1336963 w 3006436"/>
                <a:gd name="connsiteY38" fmla="*/ 3588328 h 3934691"/>
                <a:gd name="connsiteX39" fmla="*/ 1420091 w 3006436"/>
                <a:gd name="connsiteY39" fmla="*/ 3595255 h 3934691"/>
                <a:gd name="connsiteX40" fmla="*/ 1461654 w 3006436"/>
                <a:gd name="connsiteY40" fmla="*/ 3616037 h 3934691"/>
                <a:gd name="connsiteX41" fmla="*/ 1489363 w 3006436"/>
                <a:gd name="connsiteY41" fmla="*/ 3532909 h 3934691"/>
                <a:gd name="connsiteX42" fmla="*/ 1565563 w 3006436"/>
                <a:gd name="connsiteY42" fmla="*/ 3567546 h 3934691"/>
                <a:gd name="connsiteX43" fmla="*/ 1565563 w 3006436"/>
                <a:gd name="connsiteY43" fmla="*/ 3664528 h 3934691"/>
                <a:gd name="connsiteX44" fmla="*/ 1773382 w 3006436"/>
                <a:gd name="connsiteY44" fmla="*/ 3622964 h 3934691"/>
                <a:gd name="connsiteX45" fmla="*/ 2112818 w 3006436"/>
                <a:gd name="connsiteY45" fmla="*/ 3726873 h 3934691"/>
                <a:gd name="connsiteX46" fmla="*/ 2320636 w 3006436"/>
                <a:gd name="connsiteY46" fmla="*/ 3934691 h 3934691"/>
                <a:gd name="connsiteX47" fmla="*/ 2473036 w 3006436"/>
                <a:gd name="connsiteY47" fmla="*/ 3803073 h 3934691"/>
                <a:gd name="connsiteX48" fmla="*/ 2708563 w 3006436"/>
                <a:gd name="connsiteY48" fmla="*/ 3685309 h 3934691"/>
                <a:gd name="connsiteX49" fmla="*/ 3006436 w 3006436"/>
                <a:gd name="connsiteY49" fmla="*/ 3512128 h 3934691"/>
                <a:gd name="connsiteX50" fmla="*/ 2909454 w 3006436"/>
                <a:gd name="connsiteY50" fmla="*/ 2466109 h 3934691"/>
                <a:gd name="connsiteX51" fmla="*/ 2999509 w 3006436"/>
                <a:gd name="connsiteY51" fmla="*/ 408709 h 3934691"/>
                <a:gd name="connsiteX52" fmla="*/ 2826327 w 3006436"/>
                <a:gd name="connsiteY52" fmla="*/ 263237 h 3934691"/>
                <a:gd name="connsiteX53" fmla="*/ 2632363 w 3006436"/>
                <a:gd name="connsiteY53" fmla="*/ 0 h 3934691"/>
                <a:gd name="connsiteX54" fmla="*/ 2369127 w 3006436"/>
                <a:gd name="connsiteY54" fmla="*/ 55418 h 3934691"/>
                <a:gd name="connsiteX55" fmla="*/ 2133600 w 3006436"/>
                <a:gd name="connsiteY55" fmla="*/ 166255 h 3934691"/>
                <a:gd name="connsiteX56" fmla="*/ 1995054 w 3006436"/>
                <a:gd name="connsiteY56" fmla="*/ 200891 h 3934691"/>
                <a:gd name="connsiteX57" fmla="*/ 2036618 w 3006436"/>
                <a:gd name="connsiteY57" fmla="*/ 277091 h 3934691"/>
                <a:gd name="connsiteX58" fmla="*/ 1953491 w 3006436"/>
                <a:gd name="connsiteY58" fmla="*/ 297873 h 3934691"/>
                <a:gd name="connsiteX59" fmla="*/ 1925782 w 3006436"/>
                <a:gd name="connsiteY59" fmla="*/ 325582 h 3934691"/>
                <a:gd name="connsiteX60" fmla="*/ 1835727 w 3006436"/>
                <a:gd name="connsiteY60" fmla="*/ 325582 h 3934691"/>
                <a:gd name="connsiteX61" fmla="*/ 1724891 w 3006436"/>
                <a:gd name="connsiteY61" fmla="*/ 491837 h 3934691"/>
                <a:gd name="connsiteX62" fmla="*/ 1676400 w 3006436"/>
                <a:gd name="connsiteY62" fmla="*/ 471055 h 3934691"/>
                <a:gd name="connsiteX63" fmla="*/ 1683327 w 3006436"/>
                <a:gd name="connsiteY63" fmla="*/ 381000 h 3934691"/>
                <a:gd name="connsiteX64" fmla="*/ 1738745 w 3006436"/>
                <a:gd name="connsiteY64" fmla="*/ 353291 h 3934691"/>
                <a:gd name="connsiteX65" fmla="*/ 1787236 w 3006436"/>
                <a:gd name="connsiteY65" fmla="*/ 332509 h 3934691"/>
                <a:gd name="connsiteX66" fmla="*/ 1759527 w 3006436"/>
                <a:gd name="connsiteY66" fmla="*/ 311728 h 3934691"/>
                <a:gd name="connsiteX67" fmla="*/ 1704109 w 3006436"/>
                <a:gd name="connsiteY67" fmla="*/ 325582 h 3934691"/>
                <a:gd name="connsiteX68" fmla="*/ 1676400 w 3006436"/>
                <a:gd name="connsiteY68" fmla="*/ 270164 h 3934691"/>
                <a:gd name="connsiteX69" fmla="*/ 1572491 w 3006436"/>
                <a:gd name="connsiteY69" fmla="*/ 256309 h 3934691"/>
                <a:gd name="connsiteX70" fmla="*/ 1530927 w 3006436"/>
                <a:gd name="connsiteY70" fmla="*/ 83128 h 3934691"/>
                <a:gd name="connsiteX71" fmla="*/ 1447800 w 3006436"/>
                <a:gd name="connsiteY71" fmla="*/ 117764 h 3934691"/>
                <a:gd name="connsiteX72" fmla="*/ 1454727 w 3006436"/>
                <a:gd name="connsiteY72" fmla="*/ 214746 h 3934691"/>
                <a:gd name="connsiteX73" fmla="*/ 1454727 w 3006436"/>
                <a:gd name="connsiteY73" fmla="*/ 214746 h 3934691"/>
                <a:gd name="connsiteX74" fmla="*/ 1246909 w 3006436"/>
                <a:gd name="connsiteY74" fmla="*/ 110837 h 3934691"/>
                <a:gd name="connsiteX0" fmla="*/ 1246909 w 3006436"/>
                <a:gd name="connsiteY0" fmla="*/ 110837 h 3934691"/>
                <a:gd name="connsiteX1" fmla="*/ 1267691 w 3006436"/>
                <a:gd name="connsiteY1" fmla="*/ 381000 h 3934691"/>
                <a:gd name="connsiteX2" fmla="*/ 1163782 w 3006436"/>
                <a:gd name="connsiteY2" fmla="*/ 782782 h 3934691"/>
                <a:gd name="connsiteX3" fmla="*/ 1048327 w 3006436"/>
                <a:gd name="connsiteY3" fmla="*/ 1136073 h 3934691"/>
                <a:gd name="connsiteX4" fmla="*/ 947970 w 3006436"/>
                <a:gd name="connsiteY4" fmla="*/ 1240871 h 3934691"/>
                <a:gd name="connsiteX5" fmla="*/ 749389 w 3006436"/>
                <a:gd name="connsiteY5" fmla="*/ 1528796 h 3934691"/>
                <a:gd name="connsiteX6" fmla="*/ 624342 w 3006436"/>
                <a:gd name="connsiteY6" fmla="*/ 1624535 h 3934691"/>
                <a:gd name="connsiteX7" fmla="*/ 457200 w 3006436"/>
                <a:gd name="connsiteY7" fmla="*/ 1835728 h 3934691"/>
                <a:gd name="connsiteX8" fmla="*/ 325404 w 3006436"/>
                <a:gd name="connsiteY8" fmla="*/ 2343550 h 3934691"/>
                <a:gd name="connsiteX9" fmla="*/ 271762 w 3006436"/>
                <a:gd name="connsiteY9" fmla="*/ 2396659 h 3934691"/>
                <a:gd name="connsiteX10" fmla="*/ 116342 w 3006436"/>
                <a:gd name="connsiteY10" fmla="*/ 2718688 h 3934691"/>
                <a:gd name="connsiteX11" fmla="*/ 106573 w 3006436"/>
                <a:gd name="connsiteY11" fmla="*/ 2873042 h 3934691"/>
                <a:gd name="connsiteX12" fmla="*/ 152400 w 3006436"/>
                <a:gd name="connsiteY12" fmla="*/ 2978728 h 3934691"/>
                <a:gd name="connsiteX13" fmla="*/ 0 w 3006436"/>
                <a:gd name="connsiteY13" fmla="*/ 3477491 h 3934691"/>
                <a:gd name="connsiteX14" fmla="*/ 71582 w 3006436"/>
                <a:gd name="connsiteY14" fmla="*/ 3669678 h 3934691"/>
                <a:gd name="connsiteX15" fmla="*/ 188990 w 3006436"/>
                <a:gd name="connsiteY15" fmla="*/ 3649963 h 3934691"/>
                <a:gd name="connsiteX16" fmla="*/ 130908 w 3006436"/>
                <a:gd name="connsiteY16" fmla="*/ 3717103 h 3934691"/>
                <a:gd name="connsiteX17" fmla="*/ 188102 w 3006436"/>
                <a:gd name="connsiteY17" fmla="*/ 3776429 h 3934691"/>
                <a:gd name="connsiteX18" fmla="*/ 339436 w 3006436"/>
                <a:gd name="connsiteY18" fmla="*/ 3692237 h 3934691"/>
                <a:gd name="connsiteX19" fmla="*/ 422563 w 3006436"/>
                <a:gd name="connsiteY19" fmla="*/ 3706091 h 3934691"/>
                <a:gd name="connsiteX20" fmla="*/ 464127 w 3006436"/>
                <a:gd name="connsiteY20" fmla="*/ 3768437 h 3934691"/>
                <a:gd name="connsiteX21" fmla="*/ 656492 w 3006436"/>
                <a:gd name="connsiteY21" fmla="*/ 3749786 h 3934691"/>
                <a:gd name="connsiteX22" fmla="*/ 794860 w 3006436"/>
                <a:gd name="connsiteY22" fmla="*/ 3680336 h 3934691"/>
                <a:gd name="connsiteX23" fmla="*/ 955963 w 3006436"/>
                <a:gd name="connsiteY23" fmla="*/ 3761509 h 3934691"/>
                <a:gd name="connsiteX24" fmla="*/ 1115291 w 3006436"/>
                <a:gd name="connsiteY24" fmla="*/ 3761509 h 3934691"/>
                <a:gd name="connsiteX25" fmla="*/ 1108363 w 3006436"/>
                <a:gd name="connsiteY25" fmla="*/ 3726873 h 3934691"/>
                <a:gd name="connsiteX26" fmla="*/ 1163782 w 3006436"/>
                <a:gd name="connsiteY26" fmla="*/ 3692237 h 3934691"/>
                <a:gd name="connsiteX27" fmla="*/ 1191491 w 3006436"/>
                <a:gd name="connsiteY27" fmla="*/ 3726873 h 3934691"/>
                <a:gd name="connsiteX28" fmla="*/ 1288472 w 3006436"/>
                <a:gd name="connsiteY28" fmla="*/ 3629891 h 3934691"/>
                <a:gd name="connsiteX29" fmla="*/ 1205345 w 3006436"/>
                <a:gd name="connsiteY29" fmla="*/ 3622964 h 3934691"/>
                <a:gd name="connsiteX30" fmla="*/ 1122218 w 3006436"/>
                <a:gd name="connsiteY30" fmla="*/ 3629891 h 3934691"/>
                <a:gd name="connsiteX31" fmla="*/ 1032163 w 3006436"/>
                <a:gd name="connsiteY31" fmla="*/ 3595255 h 3934691"/>
                <a:gd name="connsiteX32" fmla="*/ 1130921 w 3006436"/>
                <a:gd name="connsiteY32" fmla="*/ 3433441 h 3934691"/>
                <a:gd name="connsiteX33" fmla="*/ 1233054 w 3006436"/>
                <a:gd name="connsiteY33" fmla="*/ 3380509 h 3934691"/>
                <a:gd name="connsiteX34" fmla="*/ 1316182 w 3006436"/>
                <a:gd name="connsiteY34" fmla="*/ 3456709 h 3934691"/>
                <a:gd name="connsiteX35" fmla="*/ 1343891 w 3006436"/>
                <a:gd name="connsiteY35" fmla="*/ 3394364 h 3934691"/>
                <a:gd name="connsiteX36" fmla="*/ 1399309 w 3006436"/>
                <a:gd name="connsiteY36" fmla="*/ 3470564 h 3934691"/>
                <a:gd name="connsiteX37" fmla="*/ 1392382 w 3006436"/>
                <a:gd name="connsiteY37" fmla="*/ 3519055 h 3934691"/>
                <a:gd name="connsiteX38" fmla="*/ 1336963 w 3006436"/>
                <a:gd name="connsiteY38" fmla="*/ 3588328 h 3934691"/>
                <a:gd name="connsiteX39" fmla="*/ 1420091 w 3006436"/>
                <a:gd name="connsiteY39" fmla="*/ 3595255 h 3934691"/>
                <a:gd name="connsiteX40" fmla="*/ 1461654 w 3006436"/>
                <a:gd name="connsiteY40" fmla="*/ 3616037 h 3934691"/>
                <a:gd name="connsiteX41" fmla="*/ 1489363 w 3006436"/>
                <a:gd name="connsiteY41" fmla="*/ 3532909 h 3934691"/>
                <a:gd name="connsiteX42" fmla="*/ 1565563 w 3006436"/>
                <a:gd name="connsiteY42" fmla="*/ 3567546 h 3934691"/>
                <a:gd name="connsiteX43" fmla="*/ 1565563 w 3006436"/>
                <a:gd name="connsiteY43" fmla="*/ 3664528 h 3934691"/>
                <a:gd name="connsiteX44" fmla="*/ 1773382 w 3006436"/>
                <a:gd name="connsiteY44" fmla="*/ 3622964 h 3934691"/>
                <a:gd name="connsiteX45" fmla="*/ 2112818 w 3006436"/>
                <a:gd name="connsiteY45" fmla="*/ 3726873 h 3934691"/>
                <a:gd name="connsiteX46" fmla="*/ 2320636 w 3006436"/>
                <a:gd name="connsiteY46" fmla="*/ 3934691 h 3934691"/>
                <a:gd name="connsiteX47" fmla="*/ 2473036 w 3006436"/>
                <a:gd name="connsiteY47" fmla="*/ 3803073 h 3934691"/>
                <a:gd name="connsiteX48" fmla="*/ 2708563 w 3006436"/>
                <a:gd name="connsiteY48" fmla="*/ 3685309 h 3934691"/>
                <a:gd name="connsiteX49" fmla="*/ 3006436 w 3006436"/>
                <a:gd name="connsiteY49" fmla="*/ 3512128 h 3934691"/>
                <a:gd name="connsiteX50" fmla="*/ 2909454 w 3006436"/>
                <a:gd name="connsiteY50" fmla="*/ 2466109 h 3934691"/>
                <a:gd name="connsiteX51" fmla="*/ 2999509 w 3006436"/>
                <a:gd name="connsiteY51" fmla="*/ 408709 h 3934691"/>
                <a:gd name="connsiteX52" fmla="*/ 2826327 w 3006436"/>
                <a:gd name="connsiteY52" fmla="*/ 263237 h 3934691"/>
                <a:gd name="connsiteX53" fmla="*/ 2632363 w 3006436"/>
                <a:gd name="connsiteY53" fmla="*/ 0 h 3934691"/>
                <a:gd name="connsiteX54" fmla="*/ 2369127 w 3006436"/>
                <a:gd name="connsiteY54" fmla="*/ 55418 h 3934691"/>
                <a:gd name="connsiteX55" fmla="*/ 2133600 w 3006436"/>
                <a:gd name="connsiteY55" fmla="*/ 166255 h 3934691"/>
                <a:gd name="connsiteX56" fmla="*/ 1995054 w 3006436"/>
                <a:gd name="connsiteY56" fmla="*/ 200891 h 3934691"/>
                <a:gd name="connsiteX57" fmla="*/ 2036618 w 3006436"/>
                <a:gd name="connsiteY57" fmla="*/ 277091 h 3934691"/>
                <a:gd name="connsiteX58" fmla="*/ 1953491 w 3006436"/>
                <a:gd name="connsiteY58" fmla="*/ 297873 h 3934691"/>
                <a:gd name="connsiteX59" fmla="*/ 1925782 w 3006436"/>
                <a:gd name="connsiteY59" fmla="*/ 325582 h 3934691"/>
                <a:gd name="connsiteX60" fmla="*/ 1835727 w 3006436"/>
                <a:gd name="connsiteY60" fmla="*/ 325582 h 3934691"/>
                <a:gd name="connsiteX61" fmla="*/ 1724891 w 3006436"/>
                <a:gd name="connsiteY61" fmla="*/ 491837 h 3934691"/>
                <a:gd name="connsiteX62" fmla="*/ 1676400 w 3006436"/>
                <a:gd name="connsiteY62" fmla="*/ 471055 h 3934691"/>
                <a:gd name="connsiteX63" fmla="*/ 1683327 w 3006436"/>
                <a:gd name="connsiteY63" fmla="*/ 381000 h 3934691"/>
                <a:gd name="connsiteX64" fmla="*/ 1738745 w 3006436"/>
                <a:gd name="connsiteY64" fmla="*/ 353291 h 3934691"/>
                <a:gd name="connsiteX65" fmla="*/ 1787236 w 3006436"/>
                <a:gd name="connsiteY65" fmla="*/ 332509 h 3934691"/>
                <a:gd name="connsiteX66" fmla="*/ 1759527 w 3006436"/>
                <a:gd name="connsiteY66" fmla="*/ 311728 h 3934691"/>
                <a:gd name="connsiteX67" fmla="*/ 1704109 w 3006436"/>
                <a:gd name="connsiteY67" fmla="*/ 325582 h 3934691"/>
                <a:gd name="connsiteX68" fmla="*/ 1676400 w 3006436"/>
                <a:gd name="connsiteY68" fmla="*/ 270164 h 3934691"/>
                <a:gd name="connsiteX69" fmla="*/ 1572491 w 3006436"/>
                <a:gd name="connsiteY69" fmla="*/ 256309 h 3934691"/>
                <a:gd name="connsiteX70" fmla="*/ 1530927 w 3006436"/>
                <a:gd name="connsiteY70" fmla="*/ 83128 h 3934691"/>
                <a:gd name="connsiteX71" fmla="*/ 1447800 w 3006436"/>
                <a:gd name="connsiteY71" fmla="*/ 117764 h 3934691"/>
                <a:gd name="connsiteX72" fmla="*/ 1454727 w 3006436"/>
                <a:gd name="connsiteY72" fmla="*/ 214746 h 3934691"/>
                <a:gd name="connsiteX73" fmla="*/ 1454727 w 3006436"/>
                <a:gd name="connsiteY73" fmla="*/ 214746 h 3934691"/>
                <a:gd name="connsiteX74" fmla="*/ 1246909 w 3006436"/>
                <a:gd name="connsiteY74" fmla="*/ 110837 h 3934691"/>
                <a:gd name="connsiteX0" fmla="*/ 1246909 w 3006436"/>
                <a:gd name="connsiteY0" fmla="*/ 110837 h 3934691"/>
                <a:gd name="connsiteX1" fmla="*/ 1267691 w 3006436"/>
                <a:gd name="connsiteY1" fmla="*/ 381000 h 3934691"/>
                <a:gd name="connsiteX2" fmla="*/ 1163782 w 3006436"/>
                <a:gd name="connsiteY2" fmla="*/ 782782 h 3934691"/>
                <a:gd name="connsiteX3" fmla="*/ 1048327 w 3006436"/>
                <a:gd name="connsiteY3" fmla="*/ 1136073 h 3934691"/>
                <a:gd name="connsiteX4" fmla="*/ 947970 w 3006436"/>
                <a:gd name="connsiteY4" fmla="*/ 1240871 h 3934691"/>
                <a:gd name="connsiteX5" fmla="*/ 749389 w 3006436"/>
                <a:gd name="connsiteY5" fmla="*/ 1528796 h 3934691"/>
                <a:gd name="connsiteX6" fmla="*/ 624342 w 3006436"/>
                <a:gd name="connsiteY6" fmla="*/ 1624535 h 3934691"/>
                <a:gd name="connsiteX7" fmla="*/ 457200 w 3006436"/>
                <a:gd name="connsiteY7" fmla="*/ 1835728 h 3934691"/>
                <a:gd name="connsiteX8" fmla="*/ 325404 w 3006436"/>
                <a:gd name="connsiteY8" fmla="*/ 2343550 h 3934691"/>
                <a:gd name="connsiteX9" fmla="*/ 271762 w 3006436"/>
                <a:gd name="connsiteY9" fmla="*/ 2396659 h 3934691"/>
                <a:gd name="connsiteX10" fmla="*/ 116342 w 3006436"/>
                <a:gd name="connsiteY10" fmla="*/ 2718688 h 3934691"/>
                <a:gd name="connsiteX11" fmla="*/ 106573 w 3006436"/>
                <a:gd name="connsiteY11" fmla="*/ 2873042 h 3934691"/>
                <a:gd name="connsiteX12" fmla="*/ 152400 w 3006436"/>
                <a:gd name="connsiteY12" fmla="*/ 2978728 h 3934691"/>
                <a:gd name="connsiteX13" fmla="*/ 0 w 3006436"/>
                <a:gd name="connsiteY13" fmla="*/ 3477491 h 3934691"/>
                <a:gd name="connsiteX14" fmla="*/ 71582 w 3006436"/>
                <a:gd name="connsiteY14" fmla="*/ 3669678 h 3934691"/>
                <a:gd name="connsiteX15" fmla="*/ 188990 w 3006436"/>
                <a:gd name="connsiteY15" fmla="*/ 3649963 h 3934691"/>
                <a:gd name="connsiteX16" fmla="*/ 130908 w 3006436"/>
                <a:gd name="connsiteY16" fmla="*/ 3717103 h 3934691"/>
                <a:gd name="connsiteX17" fmla="*/ 188102 w 3006436"/>
                <a:gd name="connsiteY17" fmla="*/ 3776429 h 3934691"/>
                <a:gd name="connsiteX18" fmla="*/ 339436 w 3006436"/>
                <a:gd name="connsiteY18" fmla="*/ 3692237 h 3934691"/>
                <a:gd name="connsiteX19" fmla="*/ 422563 w 3006436"/>
                <a:gd name="connsiteY19" fmla="*/ 3706091 h 3934691"/>
                <a:gd name="connsiteX20" fmla="*/ 464127 w 3006436"/>
                <a:gd name="connsiteY20" fmla="*/ 3768437 h 3934691"/>
                <a:gd name="connsiteX21" fmla="*/ 656492 w 3006436"/>
                <a:gd name="connsiteY21" fmla="*/ 3749786 h 3934691"/>
                <a:gd name="connsiteX22" fmla="*/ 794860 w 3006436"/>
                <a:gd name="connsiteY22" fmla="*/ 3680336 h 3934691"/>
                <a:gd name="connsiteX23" fmla="*/ 955963 w 3006436"/>
                <a:gd name="connsiteY23" fmla="*/ 3761509 h 3934691"/>
                <a:gd name="connsiteX24" fmla="*/ 1115291 w 3006436"/>
                <a:gd name="connsiteY24" fmla="*/ 3761509 h 3934691"/>
                <a:gd name="connsiteX25" fmla="*/ 1108363 w 3006436"/>
                <a:gd name="connsiteY25" fmla="*/ 3726873 h 3934691"/>
                <a:gd name="connsiteX26" fmla="*/ 1163782 w 3006436"/>
                <a:gd name="connsiteY26" fmla="*/ 3692237 h 3934691"/>
                <a:gd name="connsiteX27" fmla="*/ 1191491 w 3006436"/>
                <a:gd name="connsiteY27" fmla="*/ 3726873 h 3934691"/>
                <a:gd name="connsiteX28" fmla="*/ 1288472 w 3006436"/>
                <a:gd name="connsiteY28" fmla="*/ 3629891 h 3934691"/>
                <a:gd name="connsiteX29" fmla="*/ 1205345 w 3006436"/>
                <a:gd name="connsiteY29" fmla="*/ 3622964 h 3934691"/>
                <a:gd name="connsiteX30" fmla="*/ 1122218 w 3006436"/>
                <a:gd name="connsiteY30" fmla="*/ 3629891 h 3934691"/>
                <a:gd name="connsiteX31" fmla="*/ 1032163 w 3006436"/>
                <a:gd name="connsiteY31" fmla="*/ 3595255 h 3934691"/>
                <a:gd name="connsiteX32" fmla="*/ 1130921 w 3006436"/>
                <a:gd name="connsiteY32" fmla="*/ 3433441 h 3934691"/>
                <a:gd name="connsiteX33" fmla="*/ 1222219 w 3006436"/>
                <a:gd name="connsiteY33" fmla="*/ 3412304 h 3934691"/>
                <a:gd name="connsiteX34" fmla="*/ 1233054 w 3006436"/>
                <a:gd name="connsiteY34" fmla="*/ 3380509 h 3934691"/>
                <a:gd name="connsiteX35" fmla="*/ 1316182 w 3006436"/>
                <a:gd name="connsiteY35" fmla="*/ 3456709 h 3934691"/>
                <a:gd name="connsiteX36" fmla="*/ 1343891 w 3006436"/>
                <a:gd name="connsiteY36" fmla="*/ 3394364 h 3934691"/>
                <a:gd name="connsiteX37" fmla="*/ 1399309 w 3006436"/>
                <a:gd name="connsiteY37" fmla="*/ 3470564 h 3934691"/>
                <a:gd name="connsiteX38" fmla="*/ 1392382 w 3006436"/>
                <a:gd name="connsiteY38" fmla="*/ 3519055 h 3934691"/>
                <a:gd name="connsiteX39" fmla="*/ 1336963 w 3006436"/>
                <a:gd name="connsiteY39" fmla="*/ 3588328 h 3934691"/>
                <a:gd name="connsiteX40" fmla="*/ 1420091 w 3006436"/>
                <a:gd name="connsiteY40" fmla="*/ 3595255 h 3934691"/>
                <a:gd name="connsiteX41" fmla="*/ 1461654 w 3006436"/>
                <a:gd name="connsiteY41" fmla="*/ 3616037 h 3934691"/>
                <a:gd name="connsiteX42" fmla="*/ 1489363 w 3006436"/>
                <a:gd name="connsiteY42" fmla="*/ 3532909 h 3934691"/>
                <a:gd name="connsiteX43" fmla="*/ 1565563 w 3006436"/>
                <a:gd name="connsiteY43" fmla="*/ 3567546 h 3934691"/>
                <a:gd name="connsiteX44" fmla="*/ 1565563 w 3006436"/>
                <a:gd name="connsiteY44" fmla="*/ 3664528 h 3934691"/>
                <a:gd name="connsiteX45" fmla="*/ 1773382 w 3006436"/>
                <a:gd name="connsiteY45" fmla="*/ 3622964 h 3934691"/>
                <a:gd name="connsiteX46" fmla="*/ 2112818 w 3006436"/>
                <a:gd name="connsiteY46" fmla="*/ 3726873 h 3934691"/>
                <a:gd name="connsiteX47" fmla="*/ 2320636 w 3006436"/>
                <a:gd name="connsiteY47" fmla="*/ 3934691 h 3934691"/>
                <a:gd name="connsiteX48" fmla="*/ 2473036 w 3006436"/>
                <a:gd name="connsiteY48" fmla="*/ 3803073 h 3934691"/>
                <a:gd name="connsiteX49" fmla="*/ 2708563 w 3006436"/>
                <a:gd name="connsiteY49" fmla="*/ 3685309 h 3934691"/>
                <a:gd name="connsiteX50" fmla="*/ 3006436 w 3006436"/>
                <a:gd name="connsiteY50" fmla="*/ 3512128 h 3934691"/>
                <a:gd name="connsiteX51" fmla="*/ 2909454 w 3006436"/>
                <a:gd name="connsiteY51" fmla="*/ 2466109 h 3934691"/>
                <a:gd name="connsiteX52" fmla="*/ 2999509 w 3006436"/>
                <a:gd name="connsiteY52" fmla="*/ 408709 h 3934691"/>
                <a:gd name="connsiteX53" fmla="*/ 2826327 w 3006436"/>
                <a:gd name="connsiteY53" fmla="*/ 263237 h 3934691"/>
                <a:gd name="connsiteX54" fmla="*/ 2632363 w 3006436"/>
                <a:gd name="connsiteY54" fmla="*/ 0 h 3934691"/>
                <a:gd name="connsiteX55" fmla="*/ 2369127 w 3006436"/>
                <a:gd name="connsiteY55" fmla="*/ 55418 h 3934691"/>
                <a:gd name="connsiteX56" fmla="*/ 2133600 w 3006436"/>
                <a:gd name="connsiteY56" fmla="*/ 166255 h 3934691"/>
                <a:gd name="connsiteX57" fmla="*/ 1995054 w 3006436"/>
                <a:gd name="connsiteY57" fmla="*/ 200891 h 3934691"/>
                <a:gd name="connsiteX58" fmla="*/ 2036618 w 3006436"/>
                <a:gd name="connsiteY58" fmla="*/ 277091 h 3934691"/>
                <a:gd name="connsiteX59" fmla="*/ 1953491 w 3006436"/>
                <a:gd name="connsiteY59" fmla="*/ 297873 h 3934691"/>
                <a:gd name="connsiteX60" fmla="*/ 1925782 w 3006436"/>
                <a:gd name="connsiteY60" fmla="*/ 325582 h 3934691"/>
                <a:gd name="connsiteX61" fmla="*/ 1835727 w 3006436"/>
                <a:gd name="connsiteY61" fmla="*/ 325582 h 3934691"/>
                <a:gd name="connsiteX62" fmla="*/ 1724891 w 3006436"/>
                <a:gd name="connsiteY62" fmla="*/ 491837 h 3934691"/>
                <a:gd name="connsiteX63" fmla="*/ 1676400 w 3006436"/>
                <a:gd name="connsiteY63" fmla="*/ 471055 h 3934691"/>
                <a:gd name="connsiteX64" fmla="*/ 1683327 w 3006436"/>
                <a:gd name="connsiteY64" fmla="*/ 381000 h 3934691"/>
                <a:gd name="connsiteX65" fmla="*/ 1738745 w 3006436"/>
                <a:gd name="connsiteY65" fmla="*/ 353291 h 3934691"/>
                <a:gd name="connsiteX66" fmla="*/ 1787236 w 3006436"/>
                <a:gd name="connsiteY66" fmla="*/ 332509 h 3934691"/>
                <a:gd name="connsiteX67" fmla="*/ 1759527 w 3006436"/>
                <a:gd name="connsiteY67" fmla="*/ 311728 h 3934691"/>
                <a:gd name="connsiteX68" fmla="*/ 1704109 w 3006436"/>
                <a:gd name="connsiteY68" fmla="*/ 325582 h 3934691"/>
                <a:gd name="connsiteX69" fmla="*/ 1676400 w 3006436"/>
                <a:gd name="connsiteY69" fmla="*/ 270164 h 3934691"/>
                <a:gd name="connsiteX70" fmla="*/ 1572491 w 3006436"/>
                <a:gd name="connsiteY70" fmla="*/ 256309 h 3934691"/>
                <a:gd name="connsiteX71" fmla="*/ 1530927 w 3006436"/>
                <a:gd name="connsiteY71" fmla="*/ 83128 h 3934691"/>
                <a:gd name="connsiteX72" fmla="*/ 1447800 w 3006436"/>
                <a:gd name="connsiteY72" fmla="*/ 117764 h 3934691"/>
                <a:gd name="connsiteX73" fmla="*/ 1454727 w 3006436"/>
                <a:gd name="connsiteY73" fmla="*/ 214746 h 3934691"/>
                <a:gd name="connsiteX74" fmla="*/ 1454727 w 3006436"/>
                <a:gd name="connsiteY74" fmla="*/ 214746 h 3934691"/>
                <a:gd name="connsiteX75" fmla="*/ 1246909 w 3006436"/>
                <a:gd name="connsiteY75" fmla="*/ 110837 h 3934691"/>
                <a:gd name="connsiteX0" fmla="*/ 1246909 w 3006436"/>
                <a:gd name="connsiteY0" fmla="*/ 110837 h 3934691"/>
                <a:gd name="connsiteX1" fmla="*/ 1267691 w 3006436"/>
                <a:gd name="connsiteY1" fmla="*/ 381000 h 3934691"/>
                <a:gd name="connsiteX2" fmla="*/ 1163782 w 3006436"/>
                <a:gd name="connsiteY2" fmla="*/ 782782 h 3934691"/>
                <a:gd name="connsiteX3" fmla="*/ 1048327 w 3006436"/>
                <a:gd name="connsiteY3" fmla="*/ 1136073 h 3934691"/>
                <a:gd name="connsiteX4" fmla="*/ 947970 w 3006436"/>
                <a:gd name="connsiteY4" fmla="*/ 1240871 h 3934691"/>
                <a:gd name="connsiteX5" fmla="*/ 749389 w 3006436"/>
                <a:gd name="connsiteY5" fmla="*/ 1528796 h 3934691"/>
                <a:gd name="connsiteX6" fmla="*/ 624342 w 3006436"/>
                <a:gd name="connsiteY6" fmla="*/ 1624535 h 3934691"/>
                <a:gd name="connsiteX7" fmla="*/ 457200 w 3006436"/>
                <a:gd name="connsiteY7" fmla="*/ 1835728 h 3934691"/>
                <a:gd name="connsiteX8" fmla="*/ 325404 w 3006436"/>
                <a:gd name="connsiteY8" fmla="*/ 2343550 h 3934691"/>
                <a:gd name="connsiteX9" fmla="*/ 271762 w 3006436"/>
                <a:gd name="connsiteY9" fmla="*/ 2396659 h 3934691"/>
                <a:gd name="connsiteX10" fmla="*/ 116342 w 3006436"/>
                <a:gd name="connsiteY10" fmla="*/ 2718688 h 3934691"/>
                <a:gd name="connsiteX11" fmla="*/ 106573 w 3006436"/>
                <a:gd name="connsiteY11" fmla="*/ 2873042 h 3934691"/>
                <a:gd name="connsiteX12" fmla="*/ 152400 w 3006436"/>
                <a:gd name="connsiteY12" fmla="*/ 2978728 h 3934691"/>
                <a:gd name="connsiteX13" fmla="*/ 0 w 3006436"/>
                <a:gd name="connsiteY13" fmla="*/ 3477491 h 3934691"/>
                <a:gd name="connsiteX14" fmla="*/ 71582 w 3006436"/>
                <a:gd name="connsiteY14" fmla="*/ 3669678 h 3934691"/>
                <a:gd name="connsiteX15" fmla="*/ 188990 w 3006436"/>
                <a:gd name="connsiteY15" fmla="*/ 3649963 h 3934691"/>
                <a:gd name="connsiteX16" fmla="*/ 130908 w 3006436"/>
                <a:gd name="connsiteY16" fmla="*/ 3717103 h 3934691"/>
                <a:gd name="connsiteX17" fmla="*/ 188102 w 3006436"/>
                <a:gd name="connsiteY17" fmla="*/ 3776429 h 3934691"/>
                <a:gd name="connsiteX18" fmla="*/ 339436 w 3006436"/>
                <a:gd name="connsiteY18" fmla="*/ 3692237 h 3934691"/>
                <a:gd name="connsiteX19" fmla="*/ 422563 w 3006436"/>
                <a:gd name="connsiteY19" fmla="*/ 3706091 h 3934691"/>
                <a:gd name="connsiteX20" fmla="*/ 464127 w 3006436"/>
                <a:gd name="connsiteY20" fmla="*/ 3768437 h 3934691"/>
                <a:gd name="connsiteX21" fmla="*/ 656492 w 3006436"/>
                <a:gd name="connsiteY21" fmla="*/ 3749786 h 3934691"/>
                <a:gd name="connsiteX22" fmla="*/ 794860 w 3006436"/>
                <a:gd name="connsiteY22" fmla="*/ 3680336 h 3934691"/>
                <a:gd name="connsiteX23" fmla="*/ 955963 w 3006436"/>
                <a:gd name="connsiteY23" fmla="*/ 3761509 h 3934691"/>
                <a:gd name="connsiteX24" fmla="*/ 1115291 w 3006436"/>
                <a:gd name="connsiteY24" fmla="*/ 3761509 h 3934691"/>
                <a:gd name="connsiteX25" fmla="*/ 1108363 w 3006436"/>
                <a:gd name="connsiteY25" fmla="*/ 3726873 h 3934691"/>
                <a:gd name="connsiteX26" fmla="*/ 1163782 w 3006436"/>
                <a:gd name="connsiteY26" fmla="*/ 3692237 h 3934691"/>
                <a:gd name="connsiteX27" fmla="*/ 1191491 w 3006436"/>
                <a:gd name="connsiteY27" fmla="*/ 3726873 h 3934691"/>
                <a:gd name="connsiteX28" fmla="*/ 1288472 w 3006436"/>
                <a:gd name="connsiteY28" fmla="*/ 3629891 h 3934691"/>
                <a:gd name="connsiteX29" fmla="*/ 1205345 w 3006436"/>
                <a:gd name="connsiteY29" fmla="*/ 3622964 h 3934691"/>
                <a:gd name="connsiteX30" fmla="*/ 1122218 w 3006436"/>
                <a:gd name="connsiteY30" fmla="*/ 3629891 h 3934691"/>
                <a:gd name="connsiteX31" fmla="*/ 1032163 w 3006436"/>
                <a:gd name="connsiteY31" fmla="*/ 3595255 h 3934691"/>
                <a:gd name="connsiteX32" fmla="*/ 1130921 w 3006436"/>
                <a:gd name="connsiteY32" fmla="*/ 3433441 h 3934691"/>
                <a:gd name="connsiteX33" fmla="*/ 1222219 w 3006436"/>
                <a:gd name="connsiteY33" fmla="*/ 3412304 h 3934691"/>
                <a:gd name="connsiteX34" fmla="*/ 1244777 w 3006436"/>
                <a:gd name="connsiteY34" fmla="*/ 3364878 h 3934691"/>
                <a:gd name="connsiteX35" fmla="*/ 1316182 w 3006436"/>
                <a:gd name="connsiteY35" fmla="*/ 3456709 h 3934691"/>
                <a:gd name="connsiteX36" fmla="*/ 1343891 w 3006436"/>
                <a:gd name="connsiteY36" fmla="*/ 3394364 h 3934691"/>
                <a:gd name="connsiteX37" fmla="*/ 1399309 w 3006436"/>
                <a:gd name="connsiteY37" fmla="*/ 3470564 h 3934691"/>
                <a:gd name="connsiteX38" fmla="*/ 1392382 w 3006436"/>
                <a:gd name="connsiteY38" fmla="*/ 3519055 h 3934691"/>
                <a:gd name="connsiteX39" fmla="*/ 1336963 w 3006436"/>
                <a:gd name="connsiteY39" fmla="*/ 3588328 h 3934691"/>
                <a:gd name="connsiteX40" fmla="*/ 1420091 w 3006436"/>
                <a:gd name="connsiteY40" fmla="*/ 3595255 h 3934691"/>
                <a:gd name="connsiteX41" fmla="*/ 1461654 w 3006436"/>
                <a:gd name="connsiteY41" fmla="*/ 3616037 h 3934691"/>
                <a:gd name="connsiteX42" fmla="*/ 1489363 w 3006436"/>
                <a:gd name="connsiteY42" fmla="*/ 3532909 h 3934691"/>
                <a:gd name="connsiteX43" fmla="*/ 1565563 w 3006436"/>
                <a:gd name="connsiteY43" fmla="*/ 3567546 h 3934691"/>
                <a:gd name="connsiteX44" fmla="*/ 1565563 w 3006436"/>
                <a:gd name="connsiteY44" fmla="*/ 3664528 h 3934691"/>
                <a:gd name="connsiteX45" fmla="*/ 1773382 w 3006436"/>
                <a:gd name="connsiteY45" fmla="*/ 3622964 h 3934691"/>
                <a:gd name="connsiteX46" fmla="*/ 2112818 w 3006436"/>
                <a:gd name="connsiteY46" fmla="*/ 3726873 h 3934691"/>
                <a:gd name="connsiteX47" fmla="*/ 2320636 w 3006436"/>
                <a:gd name="connsiteY47" fmla="*/ 3934691 h 3934691"/>
                <a:gd name="connsiteX48" fmla="*/ 2473036 w 3006436"/>
                <a:gd name="connsiteY48" fmla="*/ 3803073 h 3934691"/>
                <a:gd name="connsiteX49" fmla="*/ 2708563 w 3006436"/>
                <a:gd name="connsiteY49" fmla="*/ 3685309 h 3934691"/>
                <a:gd name="connsiteX50" fmla="*/ 3006436 w 3006436"/>
                <a:gd name="connsiteY50" fmla="*/ 3512128 h 3934691"/>
                <a:gd name="connsiteX51" fmla="*/ 2909454 w 3006436"/>
                <a:gd name="connsiteY51" fmla="*/ 2466109 h 3934691"/>
                <a:gd name="connsiteX52" fmla="*/ 2999509 w 3006436"/>
                <a:gd name="connsiteY52" fmla="*/ 408709 h 3934691"/>
                <a:gd name="connsiteX53" fmla="*/ 2826327 w 3006436"/>
                <a:gd name="connsiteY53" fmla="*/ 263237 h 3934691"/>
                <a:gd name="connsiteX54" fmla="*/ 2632363 w 3006436"/>
                <a:gd name="connsiteY54" fmla="*/ 0 h 3934691"/>
                <a:gd name="connsiteX55" fmla="*/ 2369127 w 3006436"/>
                <a:gd name="connsiteY55" fmla="*/ 55418 h 3934691"/>
                <a:gd name="connsiteX56" fmla="*/ 2133600 w 3006436"/>
                <a:gd name="connsiteY56" fmla="*/ 166255 h 3934691"/>
                <a:gd name="connsiteX57" fmla="*/ 1995054 w 3006436"/>
                <a:gd name="connsiteY57" fmla="*/ 200891 h 3934691"/>
                <a:gd name="connsiteX58" fmla="*/ 2036618 w 3006436"/>
                <a:gd name="connsiteY58" fmla="*/ 277091 h 3934691"/>
                <a:gd name="connsiteX59" fmla="*/ 1953491 w 3006436"/>
                <a:gd name="connsiteY59" fmla="*/ 297873 h 3934691"/>
                <a:gd name="connsiteX60" fmla="*/ 1925782 w 3006436"/>
                <a:gd name="connsiteY60" fmla="*/ 325582 h 3934691"/>
                <a:gd name="connsiteX61" fmla="*/ 1835727 w 3006436"/>
                <a:gd name="connsiteY61" fmla="*/ 325582 h 3934691"/>
                <a:gd name="connsiteX62" fmla="*/ 1724891 w 3006436"/>
                <a:gd name="connsiteY62" fmla="*/ 491837 h 3934691"/>
                <a:gd name="connsiteX63" fmla="*/ 1676400 w 3006436"/>
                <a:gd name="connsiteY63" fmla="*/ 471055 h 3934691"/>
                <a:gd name="connsiteX64" fmla="*/ 1683327 w 3006436"/>
                <a:gd name="connsiteY64" fmla="*/ 381000 h 3934691"/>
                <a:gd name="connsiteX65" fmla="*/ 1738745 w 3006436"/>
                <a:gd name="connsiteY65" fmla="*/ 353291 h 3934691"/>
                <a:gd name="connsiteX66" fmla="*/ 1787236 w 3006436"/>
                <a:gd name="connsiteY66" fmla="*/ 332509 h 3934691"/>
                <a:gd name="connsiteX67" fmla="*/ 1759527 w 3006436"/>
                <a:gd name="connsiteY67" fmla="*/ 311728 h 3934691"/>
                <a:gd name="connsiteX68" fmla="*/ 1704109 w 3006436"/>
                <a:gd name="connsiteY68" fmla="*/ 325582 h 3934691"/>
                <a:gd name="connsiteX69" fmla="*/ 1676400 w 3006436"/>
                <a:gd name="connsiteY69" fmla="*/ 270164 h 3934691"/>
                <a:gd name="connsiteX70" fmla="*/ 1572491 w 3006436"/>
                <a:gd name="connsiteY70" fmla="*/ 256309 h 3934691"/>
                <a:gd name="connsiteX71" fmla="*/ 1530927 w 3006436"/>
                <a:gd name="connsiteY71" fmla="*/ 83128 h 3934691"/>
                <a:gd name="connsiteX72" fmla="*/ 1447800 w 3006436"/>
                <a:gd name="connsiteY72" fmla="*/ 117764 h 3934691"/>
                <a:gd name="connsiteX73" fmla="*/ 1454727 w 3006436"/>
                <a:gd name="connsiteY73" fmla="*/ 214746 h 3934691"/>
                <a:gd name="connsiteX74" fmla="*/ 1454727 w 3006436"/>
                <a:gd name="connsiteY74" fmla="*/ 214746 h 3934691"/>
                <a:gd name="connsiteX75" fmla="*/ 1246909 w 3006436"/>
                <a:gd name="connsiteY75" fmla="*/ 110837 h 3934691"/>
                <a:gd name="connsiteX0" fmla="*/ 1246909 w 3006436"/>
                <a:gd name="connsiteY0" fmla="*/ 110837 h 3934691"/>
                <a:gd name="connsiteX1" fmla="*/ 1267691 w 3006436"/>
                <a:gd name="connsiteY1" fmla="*/ 381000 h 3934691"/>
                <a:gd name="connsiteX2" fmla="*/ 1163782 w 3006436"/>
                <a:gd name="connsiteY2" fmla="*/ 782782 h 3934691"/>
                <a:gd name="connsiteX3" fmla="*/ 1048327 w 3006436"/>
                <a:gd name="connsiteY3" fmla="*/ 1136073 h 3934691"/>
                <a:gd name="connsiteX4" fmla="*/ 947970 w 3006436"/>
                <a:gd name="connsiteY4" fmla="*/ 1240871 h 3934691"/>
                <a:gd name="connsiteX5" fmla="*/ 749389 w 3006436"/>
                <a:gd name="connsiteY5" fmla="*/ 1528796 h 3934691"/>
                <a:gd name="connsiteX6" fmla="*/ 624342 w 3006436"/>
                <a:gd name="connsiteY6" fmla="*/ 1624535 h 3934691"/>
                <a:gd name="connsiteX7" fmla="*/ 457200 w 3006436"/>
                <a:gd name="connsiteY7" fmla="*/ 1835728 h 3934691"/>
                <a:gd name="connsiteX8" fmla="*/ 325404 w 3006436"/>
                <a:gd name="connsiteY8" fmla="*/ 2343550 h 3934691"/>
                <a:gd name="connsiteX9" fmla="*/ 271762 w 3006436"/>
                <a:gd name="connsiteY9" fmla="*/ 2396659 h 3934691"/>
                <a:gd name="connsiteX10" fmla="*/ 116342 w 3006436"/>
                <a:gd name="connsiteY10" fmla="*/ 2718688 h 3934691"/>
                <a:gd name="connsiteX11" fmla="*/ 106573 w 3006436"/>
                <a:gd name="connsiteY11" fmla="*/ 2873042 h 3934691"/>
                <a:gd name="connsiteX12" fmla="*/ 152400 w 3006436"/>
                <a:gd name="connsiteY12" fmla="*/ 2978728 h 3934691"/>
                <a:gd name="connsiteX13" fmla="*/ 0 w 3006436"/>
                <a:gd name="connsiteY13" fmla="*/ 3477491 h 3934691"/>
                <a:gd name="connsiteX14" fmla="*/ 71582 w 3006436"/>
                <a:gd name="connsiteY14" fmla="*/ 3669678 h 3934691"/>
                <a:gd name="connsiteX15" fmla="*/ 188990 w 3006436"/>
                <a:gd name="connsiteY15" fmla="*/ 3649963 h 3934691"/>
                <a:gd name="connsiteX16" fmla="*/ 130908 w 3006436"/>
                <a:gd name="connsiteY16" fmla="*/ 3717103 h 3934691"/>
                <a:gd name="connsiteX17" fmla="*/ 188102 w 3006436"/>
                <a:gd name="connsiteY17" fmla="*/ 3776429 h 3934691"/>
                <a:gd name="connsiteX18" fmla="*/ 339436 w 3006436"/>
                <a:gd name="connsiteY18" fmla="*/ 3692237 h 3934691"/>
                <a:gd name="connsiteX19" fmla="*/ 422563 w 3006436"/>
                <a:gd name="connsiteY19" fmla="*/ 3706091 h 3934691"/>
                <a:gd name="connsiteX20" fmla="*/ 464127 w 3006436"/>
                <a:gd name="connsiteY20" fmla="*/ 3768437 h 3934691"/>
                <a:gd name="connsiteX21" fmla="*/ 656492 w 3006436"/>
                <a:gd name="connsiteY21" fmla="*/ 3749786 h 3934691"/>
                <a:gd name="connsiteX22" fmla="*/ 794860 w 3006436"/>
                <a:gd name="connsiteY22" fmla="*/ 3680336 h 3934691"/>
                <a:gd name="connsiteX23" fmla="*/ 955963 w 3006436"/>
                <a:gd name="connsiteY23" fmla="*/ 3761509 h 3934691"/>
                <a:gd name="connsiteX24" fmla="*/ 1115291 w 3006436"/>
                <a:gd name="connsiteY24" fmla="*/ 3761509 h 3934691"/>
                <a:gd name="connsiteX25" fmla="*/ 1108363 w 3006436"/>
                <a:gd name="connsiteY25" fmla="*/ 3726873 h 3934691"/>
                <a:gd name="connsiteX26" fmla="*/ 1163782 w 3006436"/>
                <a:gd name="connsiteY26" fmla="*/ 3692237 h 3934691"/>
                <a:gd name="connsiteX27" fmla="*/ 1191491 w 3006436"/>
                <a:gd name="connsiteY27" fmla="*/ 3726873 h 3934691"/>
                <a:gd name="connsiteX28" fmla="*/ 1288472 w 3006436"/>
                <a:gd name="connsiteY28" fmla="*/ 3629891 h 3934691"/>
                <a:gd name="connsiteX29" fmla="*/ 1205345 w 3006436"/>
                <a:gd name="connsiteY29" fmla="*/ 3622964 h 3934691"/>
                <a:gd name="connsiteX30" fmla="*/ 1122218 w 3006436"/>
                <a:gd name="connsiteY30" fmla="*/ 3629891 h 3934691"/>
                <a:gd name="connsiteX31" fmla="*/ 1032163 w 3006436"/>
                <a:gd name="connsiteY31" fmla="*/ 3595255 h 3934691"/>
                <a:gd name="connsiteX32" fmla="*/ 1130921 w 3006436"/>
                <a:gd name="connsiteY32" fmla="*/ 3433441 h 3934691"/>
                <a:gd name="connsiteX33" fmla="*/ 1222219 w 3006436"/>
                <a:gd name="connsiteY33" fmla="*/ 3412304 h 3934691"/>
                <a:gd name="connsiteX34" fmla="*/ 1244777 w 3006436"/>
                <a:gd name="connsiteY34" fmla="*/ 3364878 h 3934691"/>
                <a:gd name="connsiteX35" fmla="*/ 1286696 w 3006436"/>
                <a:gd name="connsiteY35" fmla="*/ 3386904 h 3934691"/>
                <a:gd name="connsiteX36" fmla="*/ 1316182 w 3006436"/>
                <a:gd name="connsiteY36" fmla="*/ 3456709 h 3934691"/>
                <a:gd name="connsiteX37" fmla="*/ 1343891 w 3006436"/>
                <a:gd name="connsiteY37" fmla="*/ 3394364 h 3934691"/>
                <a:gd name="connsiteX38" fmla="*/ 1399309 w 3006436"/>
                <a:gd name="connsiteY38" fmla="*/ 3470564 h 3934691"/>
                <a:gd name="connsiteX39" fmla="*/ 1392382 w 3006436"/>
                <a:gd name="connsiteY39" fmla="*/ 3519055 h 3934691"/>
                <a:gd name="connsiteX40" fmla="*/ 1336963 w 3006436"/>
                <a:gd name="connsiteY40" fmla="*/ 3588328 h 3934691"/>
                <a:gd name="connsiteX41" fmla="*/ 1420091 w 3006436"/>
                <a:gd name="connsiteY41" fmla="*/ 3595255 h 3934691"/>
                <a:gd name="connsiteX42" fmla="*/ 1461654 w 3006436"/>
                <a:gd name="connsiteY42" fmla="*/ 3616037 h 3934691"/>
                <a:gd name="connsiteX43" fmla="*/ 1489363 w 3006436"/>
                <a:gd name="connsiteY43" fmla="*/ 3532909 h 3934691"/>
                <a:gd name="connsiteX44" fmla="*/ 1565563 w 3006436"/>
                <a:gd name="connsiteY44" fmla="*/ 3567546 h 3934691"/>
                <a:gd name="connsiteX45" fmla="*/ 1565563 w 3006436"/>
                <a:gd name="connsiteY45" fmla="*/ 3664528 h 3934691"/>
                <a:gd name="connsiteX46" fmla="*/ 1773382 w 3006436"/>
                <a:gd name="connsiteY46" fmla="*/ 3622964 h 3934691"/>
                <a:gd name="connsiteX47" fmla="*/ 2112818 w 3006436"/>
                <a:gd name="connsiteY47" fmla="*/ 3726873 h 3934691"/>
                <a:gd name="connsiteX48" fmla="*/ 2320636 w 3006436"/>
                <a:gd name="connsiteY48" fmla="*/ 3934691 h 3934691"/>
                <a:gd name="connsiteX49" fmla="*/ 2473036 w 3006436"/>
                <a:gd name="connsiteY49" fmla="*/ 3803073 h 3934691"/>
                <a:gd name="connsiteX50" fmla="*/ 2708563 w 3006436"/>
                <a:gd name="connsiteY50" fmla="*/ 3685309 h 3934691"/>
                <a:gd name="connsiteX51" fmla="*/ 3006436 w 3006436"/>
                <a:gd name="connsiteY51" fmla="*/ 3512128 h 3934691"/>
                <a:gd name="connsiteX52" fmla="*/ 2909454 w 3006436"/>
                <a:gd name="connsiteY52" fmla="*/ 2466109 h 3934691"/>
                <a:gd name="connsiteX53" fmla="*/ 2999509 w 3006436"/>
                <a:gd name="connsiteY53" fmla="*/ 408709 h 3934691"/>
                <a:gd name="connsiteX54" fmla="*/ 2826327 w 3006436"/>
                <a:gd name="connsiteY54" fmla="*/ 263237 h 3934691"/>
                <a:gd name="connsiteX55" fmla="*/ 2632363 w 3006436"/>
                <a:gd name="connsiteY55" fmla="*/ 0 h 3934691"/>
                <a:gd name="connsiteX56" fmla="*/ 2369127 w 3006436"/>
                <a:gd name="connsiteY56" fmla="*/ 55418 h 3934691"/>
                <a:gd name="connsiteX57" fmla="*/ 2133600 w 3006436"/>
                <a:gd name="connsiteY57" fmla="*/ 166255 h 3934691"/>
                <a:gd name="connsiteX58" fmla="*/ 1995054 w 3006436"/>
                <a:gd name="connsiteY58" fmla="*/ 200891 h 3934691"/>
                <a:gd name="connsiteX59" fmla="*/ 2036618 w 3006436"/>
                <a:gd name="connsiteY59" fmla="*/ 277091 h 3934691"/>
                <a:gd name="connsiteX60" fmla="*/ 1953491 w 3006436"/>
                <a:gd name="connsiteY60" fmla="*/ 297873 h 3934691"/>
                <a:gd name="connsiteX61" fmla="*/ 1925782 w 3006436"/>
                <a:gd name="connsiteY61" fmla="*/ 325582 h 3934691"/>
                <a:gd name="connsiteX62" fmla="*/ 1835727 w 3006436"/>
                <a:gd name="connsiteY62" fmla="*/ 325582 h 3934691"/>
                <a:gd name="connsiteX63" fmla="*/ 1724891 w 3006436"/>
                <a:gd name="connsiteY63" fmla="*/ 491837 h 3934691"/>
                <a:gd name="connsiteX64" fmla="*/ 1676400 w 3006436"/>
                <a:gd name="connsiteY64" fmla="*/ 471055 h 3934691"/>
                <a:gd name="connsiteX65" fmla="*/ 1683327 w 3006436"/>
                <a:gd name="connsiteY65" fmla="*/ 381000 h 3934691"/>
                <a:gd name="connsiteX66" fmla="*/ 1738745 w 3006436"/>
                <a:gd name="connsiteY66" fmla="*/ 353291 h 3934691"/>
                <a:gd name="connsiteX67" fmla="*/ 1787236 w 3006436"/>
                <a:gd name="connsiteY67" fmla="*/ 332509 h 3934691"/>
                <a:gd name="connsiteX68" fmla="*/ 1759527 w 3006436"/>
                <a:gd name="connsiteY68" fmla="*/ 311728 h 3934691"/>
                <a:gd name="connsiteX69" fmla="*/ 1704109 w 3006436"/>
                <a:gd name="connsiteY69" fmla="*/ 325582 h 3934691"/>
                <a:gd name="connsiteX70" fmla="*/ 1676400 w 3006436"/>
                <a:gd name="connsiteY70" fmla="*/ 270164 h 3934691"/>
                <a:gd name="connsiteX71" fmla="*/ 1572491 w 3006436"/>
                <a:gd name="connsiteY71" fmla="*/ 256309 h 3934691"/>
                <a:gd name="connsiteX72" fmla="*/ 1530927 w 3006436"/>
                <a:gd name="connsiteY72" fmla="*/ 83128 h 3934691"/>
                <a:gd name="connsiteX73" fmla="*/ 1447800 w 3006436"/>
                <a:gd name="connsiteY73" fmla="*/ 117764 h 3934691"/>
                <a:gd name="connsiteX74" fmla="*/ 1454727 w 3006436"/>
                <a:gd name="connsiteY74" fmla="*/ 214746 h 3934691"/>
                <a:gd name="connsiteX75" fmla="*/ 1454727 w 3006436"/>
                <a:gd name="connsiteY75" fmla="*/ 214746 h 3934691"/>
                <a:gd name="connsiteX76" fmla="*/ 1246909 w 3006436"/>
                <a:gd name="connsiteY76" fmla="*/ 110837 h 3934691"/>
                <a:gd name="connsiteX0" fmla="*/ 1246909 w 3006436"/>
                <a:gd name="connsiteY0" fmla="*/ 110837 h 3934691"/>
                <a:gd name="connsiteX1" fmla="*/ 1267691 w 3006436"/>
                <a:gd name="connsiteY1" fmla="*/ 381000 h 3934691"/>
                <a:gd name="connsiteX2" fmla="*/ 1163782 w 3006436"/>
                <a:gd name="connsiteY2" fmla="*/ 782782 h 3934691"/>
                <a:gd name="connsiteX3" fmla="*/ 1048327 w 3006436"/>
                <a:gd name="connsiteY3" fmla="*/ 1136073 h 3934691"/>
                <a:gd name="connsiteX4" fmla="*/ 947970 w 3006436"/>
                <a:gd name="connsiteY4" fmla="*/ 1240871 h 3934691"/>
                <a:gd name="connsiteX5" fmla="*/ 749389 w 3006436"/>
                <a:gd name="connsiteY5" fmla="*/ 1528796 h 3934691"/>
                <a:gd name="connsiteX6" fmla="*/ 624342 w 3006436"/>
                <a:gd name="connsiteY6" fmla="*/ 1624535 h 3934691"/>
                <a:gd name="connsiteX7" fmla="*/ 457200 w 3006436"/>
                <a:gd name="connsiteY7" fmla="*/ 1835728 h 3934691"/>
                <a:gd name="connsiteX8" fmla="*/ 325404 w 3006436"/>
                <a:gd name="connsiteY8" fmla="*/ 2343550 h 3934691"/>
                <a:gd name="connsiteX9" fmla="*/ 271762 w 3006436"/>
                <a:gd name="connsiteY9" fmla="*/ 2396659 h 3934691"/>
                <a:gd name="connsiteX10" fmla="*/ 116342 w 3006436"/>
                <a:gd name="connsiteY10" fmla="*/ 2718688 h 3934691"/>
                <a:gd name="connsiteX11" fmla="*/ 106573 w 3006436"/>
                <a:gd name="connsiteY11" fmla="*/ 2873042 h 3934691"/>
                <a:gd name="connsiteX12" fmla="*/ 152400 w 3006436"/>
                <a:gd name="connsiteY12" fmla="*/ 2978728 h 3934691"/>
                <a:gd name="connsiteX13" fmla="*/ 0 w 3006436"/>
                <a:gd name="connsiteY13" fmla="*/ 3477491 h 3934691"/>
                <a:gd name="connsiteX14" fmla="*/ 71582 w 3006436"/>
                <a:gd name="connsiteY14" fmla="*/ 3669678 h 3934691"/>
                <a:gd name="connsiteX15" fmla="*/ 188990 w 3006436"/>
                <a:gd name="connsiteY15" fmla="*/ 3649963 h 3934691"/>
                <a:gd name="connsiteX16" fmla="*/ 130908 w 3006436"/>
                <a:gd name="connsiteY16" fmla="*/ 3717103 h 3934691"/>
                <a:gd name="connsiteX17" fmla="*/ 188102 w 3006436"/>
                <a:gd name="connsiteY17" fmla="*/ 3776429 h 3934691"/>
                <a:gd name="connsiteX18" fmla="*/ 339436 w 3006436"/>
                <a:gd name="connsiteY18" fmla="*/ 3692237 h 3934691"/>
                <a:gd name="connsiteX19" fmla="*/ 422563 w 3006436"/>
                <a:gd name="connsiteY19" fmla="*/ 3706091 h 3934691"/>
                <a:gd name="connsiteX20" fmla="*/ 464127 w 3006436"/>
                <a:gd name="connsiteY20" fmla="*/ 3768437 h 3934691"/>
                <a:gd name="connsiteX21" fmla="*/ 656492 w 3006436"/>
                <a:gd name="connsiteY21" fmla="*/ 3749786 h 3934691"/>
                <a:gd name="connsiteX22" fmla="*/ 794860 w 3006436"/>
                <a:gd name="connsiteY22" fmla="*/ 3680336 h 3934691"/>
                <a:gd name="connsiteX23" fmla="*/ 955963 w 3006436"/>
                <a:gd name="connsiteY23" fmla="*/ 3761509 h 3934691"/>
                <a:gd name="connsiteX24" fmla="*/ 1115291 w 3006436"/>
                <a:gd name="connsiteY24" fmla="*/ 3761509 h 3934691"/>
                <a:gd name="connsiteX25" fmla="*/ 1108363 w 3006436"/>
                <a:gd name="connsiteY25" fmla="*/ 3726873 h 3934691"/>
                <a:gd name="connsiteX26" fmla="*/ 1163782 w 3006436"/>
                <a:gd name="connsiteY26" fmla="*/ 3692237 h 3934691"/>
                <a:gd name="connsiteX27" fmla="*/ 1191491 w 3006436"/>
                <a:gd name="connsiteY27" fmla="*/ 3726873 h 3934691"/>
                <a:gd name="connsiteX28" fmla="*/ 1288472 w 3006436"/>
                <a:gd name="connsiteY28" fmla="*/ 3629891 h 3934691"/>
                <a:gd name="connsiteX29" fmla="*/ 1205345 w 3006436"/>
                <a:gd name="connsiteY29" fmla="*/ 3622964 h 3934691"/>
                <a:gd name="connsiteX30" fmla="*/ 1122218 w 3006436"/>
                <a:gd name="connsiteY30" fmla="*/ 3629891 h 3934691"/>
                <a:gd name="connsiteX31" fmla="*/ 1032163 w 3006436"/>
                <a:gd name="connsiteY31" fmla="*/ 3595255 h 3934691"/>
                <a:gd name="connsiteX32" fmla="*/ 1130921 w 3006436"/>
                <a:gd name="connsiteY32" fmla="*/ 3433441 h 3934691"/>
                <a:gd name="connsiteX33" fmla="*/ 1222219 w 3006436"/>
                <a:gd name="connsiteY33" fmla="*/ 3412304 h 3934691"/>
                <a:gd name="connsiteX34" fmla="*/ 1244777 w 3006436"/>
                <a:gd name="connsiteY34" fmla="*/ 3364878 h 3934691"/>
                <a:gd name="connsiteX35" fmla="*/ 1286696 w 3006436"/>
                <a:gd name="connsiteY35" fmla="*/ 3386904 h 3934691"/>
                <a:gd name="connsiteX36" fmla="*/ 1304459 w 3006436"/>
                <a:gd name="connsiteY36" fmla="*/ 3456709 h 3934691"/>
                <a:gd name="connsiteX37" fmla="*/ 1343891 w 3006436"/>
                <a:gd name="connsiteY37" fmla="*/ 3394364 h 3934691"/>
                <a:gd name="connsiteX38" fmla="*/ 1399309 w 3006436"/>
                <a:gd name="connsiteY38" fmla="*/ 3470564 h 3934691"/>
                <a:gd name="connsiteX39" fmla="*/ 1392382 w 3006436"/>
                <a:gd name="connsiteY39" fmla="*/ 3519055 h 3934691"/>
                <a:gd name="connsiteX40" fmla="*/ 1336963 w 3006436"/>
                <a:gd name="connsiteY40" fmla="*/ 3588328 h 3934691"/>
                <a:gd name="connsiteX41" fmla="*/ 1420091 w 3006436"/>
                <a:gd name="connsiteY41" fmla="*/ 3595255 h 3934691"/>
                <a:gd name="connsiteX42" fmla="*/ 1461654 w 3006436"/>
                <a:gd name="connsiteY42" fmla="*/ 3616037 h 3934691"/>
                <a:gd name="connsiteX43" fmla="*/ 1489363 w 3006436"/>
                <a:gd name="connsiteY43" fmla="*/ 3532909 h 3934691"/>
                <a:gd name="connsiteX44" fmla="*/ 1565563 w 3006436"/>
                <a:gd name="connsiteY44" fmla="*/ 3567546 h 3934691"/>
                <a:gd name="connsiteX45" fmla="*/ 1565563 w 3006436"/>
                <a:gd name="connsiteY45" fmla="*/ 3664528 h 3934691"/>
                <a:gd name="connsiteX46" fmla="*/ 1773382 w 3006436"/>
                <a:gd name="connsiteY46" fmla="*/ 3622964 h 3934691"/>
                <a:gd name="connsiteX47" fmla="*/ 2112818 w 3006436"/>
                <a:gd name="connsiteY47" fmla="*/ 3726873 h 3934691"/>
                <a:gd name="connsiteX48" fmla="*/ 2320636 w 3006436"/>
                <a:gd name="connsiteY48" fmla="*/ 3934691 h 3934691"/>
                <a:gd name="connsiteX49" fmla="*/ 2473036 w 3006436"/>
                <a:gd name="connsiteY49" fmla="*/ 3803073 h 3934691"/>
                <a:gd name="connsiteX50" fmla="*/ 2708563 w 3006436"/>
                <a:gd name="connsiteY50" fmla="*/ 3685309 h 3934691"/>
                <a:gd name="connsiteX51" fmla="*/ 3006436 w 3006436"/>
                <a:gd name="connsiteY51" fmla="*/ 3512128 h 3934691"/>
                <a:gd name="connsiteX52" fmla="*/ 2909454 w 3006436"/>
                <a:gd name="connsiteY52" fmla="*/ 2466109 h 3934691"/>
                <a:gd name="connsiteX53" fmla="*/ 2999509 w 3006436"/>
                <a:gd name="connsiteY53" fmla="*/ 408709 h 3934691"/>
                <a:gd name="connsiteX54" fmla="*/ 2826327 w 3006436"/>
                <a:gd name="connsiteY54" fmla="*/ 263237 h 3934691"/>
                <a:gd name="connsiteX55" fmla="*/ 2632363 w 3006436"/>
                <a:gd name="connsiteY55" fmla="*/ 0 h 3934691"/>
                <a:gd name="connsiteX56" fmla="*/ 2369127 w 3006436"/>
                <a:gd name="connsiteY56" fmla="*/ 55418 h 3934691"/>
                <a:gd name="connsiteX57" fmla="*/ 2133600 w 3006436"/>
                <a:gd name="connsiteY57" fmla="*/ 166255 h 3934691"/>
                <a:gd name="connsiteX58" fmla="*/ 1995054 w 3006436"/>
                <a:gd name="connsiteY58" fmla="*/ 200891 h 3934691"/>
                <a:gd name="connsiteX59" fmla="*/ 2036618 w 3006436"/>
                <a:gd name="connsiteY59" fmla="*/ 277091 h 3934691"/>
                <a:gd name="connsiteX60" fmla="*/ 1953491 w 3006436"/>
                <a:gd name="connsiteY60" fmla="*/ 297873 h 3934691"/>
                <a:gd name="connsiteX61" fmla="*/ 1925782 w 3006436"/>
                <a:gd name="connsiteY61" fmla="*/ 325582 h 3934691"/>
                <a:gd name="connsiteX62" fmla="*/ 1835727 w 3006436"/>
                <a:gd name="connsiteY62" fmla="*/ 325582 h 3934691"/>
                <a:gd name="connsiteX63" fmla="*/ 1724891 w 3006436"/>
                <a:gd name="connsiteY63" fmla="*/ 491837 h 3934691"/>
                <a:gd name="connsiteX64" fmla="*/ 1676400 w 3006436"/>
                <a:gd name="connsiteY64" fmla="*/ 471055 h 3934691"/>
                <a:gd name="connsiteX65" fmla="*/ 1683327 w 3006436"/>
                <a:gd name="connsiteY65" fmla="*/ 381000 h 3934691"/>
                <a:gd name="connsiteX66" fmla="*/ 1738745 w 3006436"/>
                <a:gd name="connsiteY66" fmla="*/ 353291 h 3934691"/>
                <a:gd name="connsiteX67" fmla="*/ 1787236 w 3006436"/>
                <a:gd name="connsiteY67" fmla="*/ 332509 h 3934691"/>
                <a:gd name="connsiteX68" fmla="*/ 1759527 w 3006436"/>
                <a:gd name="connsiteY68" fmla="*/ 311728 h 3934691"/>
                <a:gd name="connsiteX69" fmla="*/ 1704109 w 3006436"/>
                <a:gd name="connsiteY69" fmla="*/ 325582 h 3934691"/>
                <a:gd name="connsiteX70" fmla="*/ 1676400 w 3006436"/>
                <a:gd name="connsiteY70" fmla="*/ 270164 h 3934691"/>
                <a:gd name="connsiteX71" fmla="*/ 1572491 w 3006436"/>
                <a:gd name="connsiteY71" fmla="*/ 256309 h 3934691"/>
                <a:gd name="connsiteX72" fmla="*/ 1530927 w 3006436"/>
                <a:gd name="connsiteY72" fmla="*/ 83128 h 3934691"/>
                <a:gd name="connsiteX73" fmla="*/ 1447800 w 3006436"/>
                <a:gd name="connsiteY73" fmla="*/ 117764 h 3934691"/>
                <a:gd name="connsiteX74" fmla="*/ 1454727 w 3006436"/>
                <a:gd name="connsiteY74" fmla="*/ 214746 h 3934691"/>
                <a:gd name="connsiteX75" fmla="*/ 1454727 w 3006436"/>
                <a:gd name="connsiteY75" fmla="*/ 214746 h 3934691"/>
                <a:gd name="connsiteX76" fmla="*/ 1246909 w 3006436"/>
                <a:gd name="connsiteY76" fmla="*/ 110837 h 3934691"/>
                <a:gd name="connsiteX0" fmla="*/ 1246909 w 3006436"/>
                <a:gd name="connsiteY0" fmla="*/ 110837 h 3934691"/>
                <a:gd name="connsiteX1" fmla="*/ 1267691 w 3006436"/>
                <a:gd name="connsiteY1" fmla="*/ 381000 h 3934691"/>
                <a:gd name="connsiteX2" fmla="*/ 1163782 w 3006436"/>
                <a:gd name="connsiteY2" fmla="*/ 782782 h 3934691"/>
                <a:gd name="connsiteX3" fmla="*/ 1048327 w 3006436"/>
                <a:gd name="connsiteY3" fmla="*/ 1136073 h 3934691"/>
                <a:gd name="connsiteX4" fmla="*/ 947970 w 3006436"/>
                <a:gd name="connsiteY4" fmla="*/ 1240871 h 3934691"/>
                <a:gd name="connsiteX5" fmla="*/ 749389 w 3006436"/>
                <a:gd name="connsiteY5" fmla="*/ 1528796 h 3934691"/>
                <a:gd name="connsiteX6" fmla="*/ 624342 w 3006436"/>
                <a:gd name="connsiteY6" fmla="*/ 1624535 h 3934691"/>
                <a:gd name="connsiteX7" fmla="*/ 457200 w 3006436"/>
                <a:gd name="connsiteY7" fmla="*/ 1835728 h 3934691"/>
                <a:gd name="connsiteX8" fmla="*/ 325404 w 3006436"/>
                <a:gd name="connsiteY8" fmla="*/ 2343550 h 3934691"/>
                <a:gd name="connsiteX9" fmla="*/ 271762 w 3006436"/>
                <a:gd name="connsiteY9" fmla="*/ 2396659 h 3934691"/>
                <a:gd name="connsiteX10" fmla="*/ 116342 w 3006436"/>
                <a:gd name="connsiteY10" fmla="*/ 2718688 h 3934691"/>
                <a:gd name="connsiteX11" fmla="*/ 106573 w 3006436"/>
                <a:gd name="connsiteY11" fmla="*/ 2873042 h 3934691"/>
                <a:gd name="connsiteX12" fmla="*/ 152400 w 3006436"/>
                <a:gd name="connsiteY12" fmla="*/ 2978728 h 3934691"/>
                <a:gd name="connsiteX13" fmla="*/ 0 w 3006436"/>
                <a:gd name="connsiteY13" fmla="*/ 3477491 h 3934691"/>
                <a:gd name="connsiteX14" fmla="*/ 71582 w 3006436"/>
                <a:gd name="connsiteY14" fmla="*/ 3669678 h 3934691"/>
                <a:gd name="connsiteX15" fmla="*/ 188990 w 3006436"/>
                <a:gd name="connsiteY15" fmla="*/ 3649963 h 3934691"/>
                <a:gd name="connsiteX16" fmla="*/ 130908 w 3006436"/>
                <a:gd name="connsiteY16" fmla="*/ 3717103 h 3934691"/>
                <a:gd name="connsiteX17" fmla="*/ 188102 w 3006436"/>
                <a:gd name="connsiteY17" fmla="*/ 3776429 h 3934691"/>
                <a:gd name="connsiteX18" fmla="*/ 339436 w 3006436"/>
                <a:gd name="connsiteY18" fmla="*/ 3692237 h 3934691"/>
                <a:gd name="connsiteX19" fmla="*/ 422563 w 3006436"/>
                <a:gd name="connsiteY19" fmla="*/ 3706091 h 3934691"/>
                <a:gd name="connsiteX20" fmla="*/ 464127 w 3006436"/>
                <a:gd name="connsiteY20" fmla="*/ 3768437 h 3934691"/>
                <a:gd name="connsiteX21" fmla="*/ 656492 w 3006436"/>
                <a:gd name="connsiteY21" fmla="*/ 3749786 h 3934691"/>
                <a:gd name="connsiteX22" fmla="*/ 794860 w 3006436"/>
                <a:gd name="connsiteY22" fmla="*/ 3680336 h 3934691"/>
                <a:gd name="connsiteX23" fmla="*/ 955963 w 3006436"/>
                <a:gd name="connsiteY23" fmla="*/ 3761509 h 3934691"/>
                <a:gd name="connsiteX24" fmla="*/ 1115291 w 3006436"/>
                <a:gd name="connsiteY24" fmla="*/ 3761509 h 3934691"/>
                <a:gd name="connsiteX25" fmla="*/ 1108363 w 3006436"/>
                <a:gd name="connsiteY25" fmla="*/ 3726873 h 3934691"/>
                <a:gd name="connsiteX26" fmla="*/ 1163782 w 3006436"/>
                <a:gd name="connsiteY26" fmla="*/ 3692237 h 3934691"/>
                <a:gd name="connsiteX27" fmla="*/ 1191491 w 3006436"/>
                <a:gd name="connsiteY27" fmla="*/ 3726873 h 3934691"/>
                <a:gd name="connsiteX28" fmla="*/ 1288472 w 3006436"/>
                <a:gd name="connsiteY28" fmla="*/ 3629891 h 3934691"/>
                <a:gd name="connsiteX29" fmla="*/ 1205345 w 3006436"/>
                <a:gd name="connsiteY29" fmla="*/ 3622964 h 3934691"/>
                <a:gd name="connsiteX30" fmla="*/ 1122218 w 3006436"/>
                <a:gd name="connsiteY30" fmla="*/ 3629891 h 3934691"/>
                <a:gd name="connsiteX31" fmla="*/ 1032163 w 3006436"/>
                <a:gd name="connsiteY31" fmla="*/ 3595255 h 3934691"/>
                <a:gd name="connsiteX32" fmla="*/ 1130921 w 3006436"/>
                <a:gd name="connsiteY32" fmla="*/ 3433441 h 3934691"/>
                <a:gd name="connsiteX33" fmla="*/ 1222219 w 3006436"/>
                <a:gd name="connsiteY33" fmla="*/ 3412304 h 3934691"/>
                <a:gd name="connsiteX34" fmla="*/ 1244777 w 3006436"/>
                <a:gd name="connsiteY34" fmla="*/ 3364878 h 3934691"/>
                <a:gd name="connsiteX35" fmla="*/ 1286696 w 3006436"/>
                <a:gd name="connsiteY35" fmla="*/ 3386904 h 3934691"/>
                <a:gd name="connsiteX36" fmla="*/ 1304459 w 3006436"/>
                <a:gd name="connsiteY36" fmla="*/ 3456709 h 3934691"/>
                <a:gd name="connsiteX37" fmla="*/ 1343891 w 3006436"/>
                <a:gd name="connsiteY37" fmla="*/ 3394364 h 3934691"/>
                <a:gd name="connsiteX38" fmla="*/ 1360942 w 3006436"/>
                <a:gd name="connsiteY38" fmla="*/ 3443565 h 3934691"/>
                <a:gd name="connsiteX39" fmla="*/ 1399309 w 3006436"/>
                <a:gd name="connsiteY39" fmla="*/ 3470564 h 3934691"/>
                <a:gd name="connsiteX40" fmla="*/ 1392382 w 3006436"/>
                <a:gd name="connsiteY40" fmla="*/ 3519055 h 3934691"/>
                <a:gd name="connsiteX41" fmla="*/ 1336963 w 3006436"/>
                <a:gd name="connsiteY41" fmla="*/ 3588328 h 3934691"/>
                <a:gd name="connsiteX42" fmla="*/ 1420091 w 3006436"/>
                <a:gd name="connsiteY42" fmla="*/ 3595255 h 3934691"/>
                <a:gd name="connsiteX43" fmla="*/ 1461654 w 3006436"/>
                <a:gd name="connsiteY43" fmla="*/ 3616037 h 3934691"/>
                <a:gd name="connsiteX44" fmla="*/ 1489363 w 3006436"/>
                <a:gd name="connsiteY44" fmla="*/ 3532909 h 3934691"/>
                <a:gd name="connsiteX45" fmla="*/ 1565563 w 3006436"/>
                <a:gd name="connsiteY45" fmla="*/ 3567546 h 3934691"/>
                <a:gd name="connsiteX46" fmla="*/ 1565563 w 3006436"/>
                <a:gd name="connsiteY46" fmla="*/ 3664528 h 3934691"/>
                <a:gd name="connsiteX47" fmla="*/ 1773382 w 3006436"/>
                <a:gd name="connsiteY47" fmla="*/ 3622964 h 3934691"/>
                <a:gd name="connsiteX48" fmla="*/ 2112818 w 3006436"/>
                <a:gd name="connsiteY48" fmla="*/ 3726873 h 3934691"/>
                <a:gd name="connsiteX49" fmla="*/ 2320636 w 3006436"/>
                <a:gd name="connsiteY49" fmla="*/ 3934691 h 3934691"/>
                <a:gd name="connsiteX50" fmla="*/ 2473036 w 3006436"/>
                <a:gd name="connsiteY50" fmla="*/ 3803073 h 3934691"/>
                <a:gd name="connsiteX51" fmla="*/ 2708563 w 3006436"/>
                <a:gd name="connsiteY51" fmla="*/ 3685309 h 3934691"/>
                <a:gd name="connsiteX52" fmla="*/ 3006436 w 3006436"/>
                <a:gd name="connsiteY52" fmla="*/ 3512128 h 3934691"/>
                <a:gd name="connsiteX53" fmla="*/ 2909454 w 3006436"/>
                <a:gd name="connsiteY53" fmla="*/ 2466109 h 3934691"/>
                <a:gd name="connsiteX54" fmla="*/ 2999509 w 3006436"/>
                <a:gd name="connsiteY54" fmla="*/ 408709 h 3934691"/>
                <a:gd name="connsiteX55" fmla="*/ 2826327 w 3006436"/>
                <a:gd name="connsiteY55" fmla="*/ 263237 h 3934691"/>
                <a:gd name="connsiteX56" fmla="*/ 2632363 w 3006436"/>
                <a:gd name="connsiteY56" fmla="*/ 0 h 3934691"/>
                <a:gd name="connsiteX57" fmla="*/ 2369127 w 3006436"/>
                <a:gd name="connsiteY57" fmla="*/ 55418 h 3934691"/>
                <a:gd name="connsiteX58" fmla="*/ 2133600 w 3006436"/>
                <a:gd name="connsiteY58" fmla="*/ 166255 h 3934691"/>
                <a:gd name="connsiteX59" fmla="*/ 1995054 w 3006436"/>
                <a:gd name="connsiteY59" fmla="*/ 200891 h 3934691"/>
                <a:gd name="connsiteX60" fmla="*/ 2036618 w 3006436"/>
                <a:gd name="connsiteY60" fmla="*/ 277091 h 3934691"/>
                <a:gd name="connsiteX61" fmla="*/ 1953491 w 3006436"/>
                <a:gd name="connsiteY61" fmla="*/ 297873 h 3934691"/>
                <a:gd name="connsiteX62" fmla="*/ 1925782 w 3006436"/>
                <a:gd name="connsiteY62" fmla="*/ 325582 h 3934691"/>
                <a:gd name="connsiteX63" fmla="*/ 1835727 w 3006436"/>
                <a:gd name="connsiteY63" fmla="*/ 325582 h 3934691"/>
                <a:gd name="connsiteX64" fmla="*/ 1724891 w 3006436"/>
                <a:gd name="connsiteY64" fmla="*/ 491837 h 3934691"/>
                <a:gd name="connsiteX65" fmla="*/ 1676400 w 3006436"/>
                <a:gd name="connsiteY65" fmla="*/ 471055 h 3934691"/>
                <a:gd name="connsiteX66" fmla="*/ 1683327 w 3006436"/>
                <a:gd name="connsiteY66" fmla="*/ 381000 h 3934691"/>
                <a:gd name="connsiteX67" fmla="*/ 1738745 w 3006436"/>
                <a:gd name="connsiteY67" fmla="*/ 353291 h 3934691"/>
                <a:gd name="connsiteX68" fmla="*/ 1787236 w 3006436"/>
                <a:gd name="connsiteY68" fmla="*/ 332509 h 3934691"/>
                <a:gd name="connsiteX69" fmla="*/ 1759527 w 3006436"/>
                <a:gd name="connsiteY69" fmla="*/ 311728 h 3934691"/>
                <a:gd name="connsiteX70" fmla="*/ 1704109 w 3006436"/>
                <a:gd name="connsiteY70" fmla="*/ 325582 h 3934691"/>
                <a:gd name="connsiteX71" fmla="*/ 1676400 w 3006436"/>
                <a:gd name="connsiteY71" fmla="*/ 270164 h 3934691"/>
                <a:gd name="connsiteX72" fmla="*/ 1572491 w 3006436"/>
                <a:gd name="connsiteY72" fmla="*/ 256309 h 3934691"/>
                <a:gd name="connsiteX73" fmla="*/ 1530927 w 3006436"/>
                <a:gd name="connsiteY73" fmla="*/ 83128 h 3934691"/>
                <a:gd name="connsiteX74" fmla="*/ 1447800 w 3006436"/>
                <a:gd name="connsiteY74" fmla="*/ 117764 h 3934691"/>
                <a:gd name="connsiteX75" fmla="*/ 1454727 w 3006436"/>
                <a:gd name="connsiteY75" fmla="*/ 214746 h 3934691"/>
                <a:gd name="connsiteX76" fmla="*/ 1454727 w 3006436"/>
                <a:gd name="connsiteY76" fmla="*/ 214746 h 3934691"/>
                <a:gd name="connsiteX77" fmla="*/ 1246909 w 3006436"/>
                <a:gd name="connsiteY77" fmla="*/ 110837 h 3934691"/>
                <a:gd name="connsiteX0" fmla="*/ 1246909 w 3006436"/>
                <a:gd name="connsiteY0" fmla="*/ 110837 h 3934691"/>
                <a:gd name="connsiteX1" fmla="*/ 1267691 w 3006436"/>
                <a:gd name="connsiteY1" fmla="*/ 381000 h 3934691"/>
                <a:gd name="connsiteX2" fmla="*/ 1163782 w 3006436"/>
                <a:gd name="connsiteY2" fmla="*/ 782782 h 3934691"/>
                <a:gd name="connsiteX3" fmla="*/ 1048327 w 3006436"/>
                <a:gd name="connsiteY3" fmla="*/ 1136073 h 3934691"/>
                <a:gd name="connsiteX4" fmla="*/ 947970 w 3006436"/>
                <a:gd name="connsiteY4" fmla="*/ 1240871 h 3934691"/>
                <a:gd name="connsiteX5" fmla="*/ 749389 w 3006436"/>
                <a:gd name="connsiteY5" fmla="*/ 1528796 h 3934691"/>
                <a:gd name="connsiteX6" fmla="*/ 624342 w 3006436"/>
                <a:gd name="connsiteY6" fmla="*/ 1624535 h 3934691"/>
                <a:gd name="connsiteX7" fmla="*/ 457200 w 3006436"/>
                <a:gd name="connsiteY7" fmla="*/ 1835728 h 3934691"/>
                <a:gd name="connsiteX8" fmla="*/ 325404 w 3006436"/>
                <a:gd name="connsiteY8" fmla="*/ 2343550 h 3934691"/>
                <a:gd name="connsiteX9" fmla="*/ 271762 w 3006436"/>
                <a:gd name="connsiteY9" fmla="*/ 2396659 h 3934691"/>
                <a:gd name="connsiteX10" fmla="*/ 116342 w 3006436"/>
                <a:gd name="connsiteY10" fmla="*/ 2718688 h 3934691"/>
                <a:gd name="connsiteX11" fmla="*/ 106573 w 3006436"/>
                <a:gd name="connsiteY11" fmla="*/ 2873042 h 3934691"/>
                <a:gd name="connsiteX12" fmla="*/ 152400 w 3006436"/>
                <a:gd name="connsiteY12" fmla="*/ 2978728 h 3934691"/>
                <a:gd name="connsiteX13" fmla="*/ 0 w 3006436"/>
                <a:gd name="connsiteY13" fmla="*/ 3477491 h 3934691"/>
                <a:gd name="connsiteX14" fmla="*/ 71582 w 3006436"/>
                <a:gd name="connsiteY14" fmla="*/ 3669678 h 3934691"/>
                <a:gd name="connsiteX15" fmla="*/ 188990 w 3006436"/>
                <a:gd name="connsiteY15" fmla="*/ 3649963 h 3934691"/>
                <a:gd name="connsiteX16" fmla="*/ 130908 w 3006436"/>
                <a:gd name="connsiteY16" fmla="*/ 3717103 h 3934691"/>
                <a:gd name="connsiteX17" fmla="*/ 188102 w 3006436"/>
                <a:gd name="connsiteY17" fmla="*/ 3776429 h 3934691"/>
                <a:gd name="connsiteX18" fmla="*/ 339436 w 3006436"/>
                <a:gd name="connsiteY18" fmla="*/ 3692237 h 3934691"/>
                <a:gd name="connsiteX19" fmla="*/ 422563 w 3006436"/>
                <a:gd name="connsiteY19" fmla="*/ 3706091 h 3934691"/>
                <a:gd name="connsiteX20" fmla="*/ 464127 w 3006436"/>
                <a:gd name="connsiteY20" fmla="*/ 3768437 h 3934691"/>
                <a:gd name="connsiteX21" fmla="*/ 656492 w 3006436"/>
                <a:gd name="connsiteY21" fmla="*/ 3749786 h 3934691"/>
                <a:gd name="connsiteX22" fmla="*/ 794860 w 3006436"/>
                <a:gd name="connsiteY22" fmla="*/ 3680336 h 3934691"/>
                <a:gd name="connsiteX23" fmla="*/ 955963 w 3006436"/>
                <a:gd name="connsiteY23" fmla="*/ 3761509 h 3934691"/>
                <a:gd name="connsiteX24" fmla="*/ 1115291 w 3006436"/>
                <a:gd name="connsiteY24" fmla="*/ 3761509 h 3934691"/>
                <a:gd name="connsiteX25" fmla="*/ 1108363 w 3006436"/>
                <a:gd name="connsiteY25" fmla="*/ 3726873 h 3934691"/>
                <a:gd name="connsiteX26" fmla="*/ 1163782 w 3006436"/>
                <a:gd name="connsiteY26" fmla="*/ 3692237 h 3934691"/>
                <a:gd name="connsiteX27" fmla="*/ 1191491 w 3006436"/>
                <a:gd name="connsiteY27" fmla="*/ 3726873 h 3934691"/>
                <a:gd name="connsiteX28" fmla="*/ 1288472 w 3006436"/>
                <a:gd name="connsiteY28" fmla="*/ 3629891 h 3934691"/>
                <a:gd name="connsiteX29" fmla="*/ 1205345 w 3006436"/>
                <a:gd name="connsiteY29" fmla="*/ 3622964 h 3934691"/>
                <a:gd name="connsiteX30" fmla="*/ 1122218 w 3006436"/>
                <a:gd name="connsiteY30" fmla="*/ 3629891 h 3934691"/>
                <a:gd name="connsiteX31" fmla="*/ 1032163 w 3006436"/>
                <a:gd name="connsiteY31" fmla="*/ 3595255 h 3934691"/>
                <a:gd name="connsiteX32" fmla="*/ 1130921 w 3006436"/>
                <a:gd name="connsiteY32" fmla="*/ 3433441 h 3934691"/>
                <a:gd name="connsiteX33" fmla="*/ 1222219 w 3006436"/>
                <a:gd name="connsiteY33" fmla="*/ 3412304 h 3934691"/>
                <a:gd name="connsiteX34" fmla="*/ 1244777 w 3006436"/>
                <a:gd name="connsiteY34" fmla="*/ 3364878 h 3934691"/>
                <a:gd name="connsiteX35" fmla="*/ 1286696 w 3006436"/>
                <a:gd name="connsiteY35" fmla="*/ 3386904 h 3934691"/>
                <a:gd name="connsiteX36" fmla="*/ 1304459 w 3006436"/>
                <a:gd name="connsiteY36" fmla="*/ 3456709 h 3934691"/>
                <a:gd name="connsiteX37" fmla="*/ 1343891 w 3006436"/>
                <a:gd name="connsiteY37" fmla="*/ 3394364 h 3934691"/>
                <a:gd name="connsiteX38" fmla="*/ 1360942 w 3006436"/>
                <a:gd name="connsiteY38" fmla="*/ 3443565 h 3934691"/>
                <a:gd name="connsiteX39" fmla="*/ 1399309 w 3006436"/>
                <a:gd name="connsiteY39" fmla="*/ 3470564 h 3934691"/>
                <a:gd name="connsiteX40" fmla="*/ 1392382 w 3006436"/>
                <a:gd name="connsiteY40" fmla="*/ 3519055 h 3934691"/>
                <a:gd name="connsiteX41" fmla="*/ 1338916 w 3006436"/>
                <a:gd name="connsiteY41" fmla="*/ 3568790 h 3934691"/>
                <a:gd name="connsiteX42" fmla="*/ 1420091 w 3006436"/>
                <a:gd name="connsiteY42" fmla="*/ 3595255 h 3934691"/>
                <a:gd name="connsiteX43" fmla="*/ 1461654 w 3006436"/>
                <a:gd name="connsiteY43" fmla="*/ 3616037 h 3934691"/>
                <a:gd name="connsiteX44" fmla="*/ 1489363 w 3006436"/>
                <a:gd name="connsiteY44" fmla="*/ 3532909 h 3934691"/>
                <a:gd name="connsiteX45" fmla="*/ 1565563 w 3006436"/>
                <a:gd name="connsiteY45" fmla="*/ 3567546 h 3934691"/>
                <a:gd name="connsiteX46" fmla="*/ 1565563 w 3006436"/>
                <a:gd name="connsiteY46" fmla="*/ 3664528 h 3934691"/>
                <a:gd name="connsiteX47" fmla="*/ 1773382 w 3006436"/>
                <a:gd name="connsiteY47" fmla="*/ 3622964 h 3934691"/>
                <a:gd name="connsiteX48" fmla="*/ 2112818 w 3006436"/>
                <a:gd name="connsiteY48" fmla="*/ 3726873 h 3934691"/>
                <a:gd name="connsiteX49" fmla="*/ 2320636 w 3006436"/>
                <a:gd name="connsiteY49" fmla="*/ 3934691 h 3934691"/>
                <a:gd name="connsiteX50" fmla="*/ 2473036 w 3006436"/>
                <a:gd name="connsiteY50" fmla="*/ 3803073 h 3934691"/>
                <a:gd name="connsiteX51" fmla="*/ 2708563 w 3006436"/>
                <a:gd name="connsiteY51" fmla="*/ 3685309 h 3934691"/>
                <a:gd name="connsiteX52" fmla="*/ 3006436 w 3006436"/>
                <a:gd name="connsiteY52" fmla="*/ 3512128 h 3934691"/>
                <a:gd name="connsiteX53" fmla="*/ 2909454 w 3006436"/>
                <a:gd name="connsiteY53" fmla="*/ 2466109 h 3934691"/>
                <a:gd name="connsiteX54" fmla="*/ 2999509 w 3006436"/>
                <a:gd name="connsiteY54" fmla="*/ 408709 h 3934691"/>
                <a:gd name="connsiteX55" fmla="*/ 2826327 w 3006436"/>
                <a:gd name="connsiteY55" fmla="*/ 263237 h 3934691"/>
                <a:gd name="connsiteX56" fmla="*/ 2632363 w 3006436"/>
                <a:gd name="connsiteY56" fmla="*/ 0 h 3934691"/>
                <a:gd name="connsiteX57" fmla="*/ 2369127 w 3006436"/>
                <a:gd name="connsiteY57" fmla="*/ 55418 h 3934691"/>
                <a:gd name="connsiteX58" fmla="*/ 2133600 w 3006436"/>
                <a:gd name="connsiteY58" fmla="*/ 166255 h 3934691"/>
                <a:gd name="connsiteX59" fmla="*/ 1995054 w 3006436"/>
                <a:gd name="connsiteY59" fmla="*/ 200891 h 3934691"/>
                <a:gd name="connsiteX60" fmla="*/ 2036618 w 3006436"/>
                <a:gd name="connsiteY60" fmla="*/ 277091 h 3934691"/>
                <a:gd name="connsiteX61" fmla="*/ 1953491 w 3006436"/>
                <a:gd name="connsiteY61" fmla="*/ 297873 h 3934691"/>
                <a:gd name="connsiteX62" fmla="*/ 1925782 w 3006436"/>
                <a:gd name="connsiteY62" fmla="*/ 325582 h 3934691"/>
                <a:gd name="connsiteX63" fmla="*/ 1835727 w 3006436"/>
                <a:gd name="connsiteY63" fmla="*/ 325582 h 3934691"/>
                <a:gd name="connsiteX64" fmla="*/ 1724891 w 3006436"/>
                <a:gd name="connsiteY64" fmla="*/ 491837 h 3934691"/>
                <a:gd name="connsiteX65" fmla="*/ 1676400 w 3006436"/>
                <a:gd name="connsiteY65" fmla="*/ 471055 h 3934691"/>
                <a:gd name="connsiteX66" fmla="*/ 1683327 w 3006436"/>
                <a:gd name="connsiteY66" fmla="*/ 381000 h 3934691"/>
                <a:gd name="connsiteX67" fmla="*/ 1738745 w 3006436"/>
                <a:gd name="connsiteY67" fmla="*/ 353291 h 3934691"/>
                <a:gd name="connsiteX68" fmla="*/ 1787236 w 3006436"/>
                <a:gd name="connsiteY68" fmla="*/ 332509 h 3934691"/>
                <a:gd name="connsiteX69" fmla="*/ 1759527 w 3006436"/>
                <a:gd name="connsiteY69" fmla="*/ 311728 h 3934691"/>
                <a:gd name="connsiteX70" fmla="*/ 1704109 w 3006436"/>
                <a:gd name="connsiteY70" fmla="*/ 325582 h 3934691"/>
                <a:gd name="connsiteX71" fmla="*/ 1676400 w 3006436"/>
                <a:gd name="connsiteY71" fmla="*/ 270164 h 3934691"/>
                <a:gd name="connsiteX72" fmla="*/ 1572491 w 3006436"/>
                <a:gd name="connsiteY72" fmla="*/ 256309 h 3934691"/>
                <a:gd name="connsiteX73" fmla="*/ 1530927 w 3006436"/>
                <a:gd name="connsiteY73" fmla="*/ 83128 h 3934691"/>
                <a:gd name="connsiteX74" fmla="*/ 1447800 w 3006436"/>
                <a:gd name="connsiteY74" fmla="*/ 117764 h 3934691"/>
                <a:gd name="connsiteX75" fmla="*/ 1454727 w 3006436"/>
                <a:gd name="connsiteY75" fmla="*/ 214746 h 3934691"/>
                <a:gd name="connsiteX76" fmla="*/ 1454727 w 3006436"/>
                <a:gd name="connsiteY76" fmla="*/ 214746 h 3934691"/>
                <a:gd name="connsiteX77" fmla="*/ 1246909 w 3006436"/>
                <a:gd name="connsiteY77" fmla="*/ 110837 h 3934691"/>
                <a:gd name="connsiteX0" fmla="*/ 1246909 w 3006436"/>
                <a:gd name="connsiteY0" fmla="*/ 110837 h 3934691"/>
                <a:gd name="connsiteX1" fmla="*/ 1267691 w 3006436"/>
                <a:gd name="connsiteY1" fmla="*/ 381000 h 3934691"/>
                <a:gd name="connsiteX2" fmla="*/ 1163782 w 3006436"/>
                <a:gd name="connsiteY2" fmla="*/ 782782 h 3934691"/>
                <a:gd name="connsiteX3" fmla="*/ 1048327 w 3006436"/>
                <a:gd name="connsiteY3" fmla="*/ 1136073 h 3934691"/>
                <a:gd name="connsiteX4" fmla="*/ 947970 w 3006436"/>
                <a:gd name="connsiteY4" fmla="*/ 1240871 h 3934691"/>
                <a:gd name="connsiteX5" fmla="*/ 749389 w 3006436"/>
                <a:gd name="connsiteY5" fmla="*/ 1528796 h 3934691"/>
                <a:gd name="connsiteX6" fmla="*/ 624342 w 3006436"/>
                <a:gd name="connsiteY6" fmla="*/ 1624535 h 3934691"/>
                <a:gd name="connsiteX7" fmla="*/ 457200 w 3006436"/>
                <a:gd name="connsiteY7" fmla="*/ 1835728 h 3934691"/>
                <a:gd name="connsiteX8" fmla="*/ 325404 w 3006436"/>
                <a:gd name="connsiteY8" fmla="*/ 2343550 h 3934691"/>
                <a:gd name="connsiteX9" fmla="*/ 271762 w 3006436"/>
                <a:gd name="connsiteY9" fmla="*/ 2396659 h 3934691"/>
                <a:gd name="connsiteX10" fmla="*/ 116342 w 3006436"/>
                <a:gd name="connsiteY10" fmla="*/ 2718688 h 3934691"/>
                <a:gd name="connsiteX11" fmla="*/ 106573 w 3006436"/>
                <a:gd name="connsiteY11" fmla="*/ 2873042 h 3934691"/>
                <a:gd name="connsiteX12" fmla="*/ 152400 w 3006436"/>
                <a:gd name="connsiteY12" fmla="*/ 2978728 h 3934691"/>
                <a:gd name="connsiteX13" fmla="*/ 0 w 3006436"/>
                <a:gd name="connsiteY13" fmla="*/ 3477491 h 3934691"/>
                <a:gd name="connsiteX14" fmla="*/ 71582 w 3006436"/>
                <a:gd name="connsiteY14" fmla="*/ 3669678 h 3934691"/>
                <a:gd name="connsiteX15" fmla="*/ 188990 w 3006436"/>
                <a:gd name="connsiteY15" fmla="*/ 3649963 h 3934691"/>
                <a:gd name="connsiteX16" fmla="*/ 130908 w 3006436"/>
                <a:gd name="connsiteY16" fmla="*/ 3717103 h 3934691"/>
                <a:gd name="connsiteX17" fmla="*/ 188102 w 3006436"/>
                <a:gd name="connsiteY17" fmla="*/ 3776429 h 3934691"/>
                <a:gd name="connsiteX18" fmla="*/ 339436 w 3006436"/>
                <a:gd name="connsiteY18" fmla="*/ 3692237 h 3934691"/>
                <a:gd name="connsiteX19" fmla="*/ 422563 w 3006436"/>
                <a:gd name="connsiteY19" fmla="*/ 3706091 h 3934691"/>
                <a:gd name="connsiteX20" fmla="*/ 464127 w 3006436"/>
                <a:gd name="connsiteY20" fmla="*/ 3768437 h 3934691"/>
                <a:gd name="connsiteX21" fmla="*/ 656492 w 3006436"/>
                <a:gd name="connsiteY21" fmla="*/ 3749786 h 3934691"/>
                <a:gd name="connsiteX22" fmla="*/ 794860 w 3006436"/>
                <a:gd name="connsiteY22" fmla="*/ 3680336 h 3934691"/>
                <a:gd name="connsiteX23" fmla="*/ 955963 w 3006436"/>
                <a:gd name="connsiteY23" fmla="*/ 3761509 h 3934691"/>
                <a:gd name="connsiteX24" fmla="*/ 1115291 w 3006436"/>
                <a:gd name="connsiteY24" fmla="*/ 3761509 h 3934691"/>
                <a:gd name="connsiteX25" fmla="*/ 1108363 w 3006436"/>
                <a:gd name="connsiteY25" fmla="*/ 3726873 h 3934691"/>
                <a:gd name="connsiteX26" fmla="*/ 1163782 w 3006436"/>
                <a:gd name="connsiteY26" fmla="*/ 3692237 h 3934691"/>
                <a:gd name="connsiteX27" fmla="*/ 1191491 w 3006436"/>
                <a:gd name="connsiteY27" fmla="*/ 3726873 h 3934691"/>
                <a:gd name="connsiteX28" fmla="*/ 1288472 w 3006436"/>
                <a:gd name="connsiteY28" fmla="*/ 3629891 h 3934691"/>
                <a:gd name="connsiteX29" fmla="*/ 1205345 w 3006436"/>
                <a:gd name="connsiteY29" fmla="*/ 3622964 h 3934691"/>
                <a:gd name="connsiteX30" fmla="*/ 1122218 w 3006436"/>
                <a:gd name="connsiteY30" fmla="*/ 3629891 h 3934691"/>
                <a:gd name="connsiteX31" fmla="*/ 1032163 w 3006436"/>
                <a:gd name="connsiteY31" fmla="*/ 3595255 h 3934691"/>
                <a:gd name="connsiteX32" fmla="*/ 1130921 w 3006436"/>
                <a:gd name="connsiteY32" fmla="*/ 3433441 h 3934691"/>
                <a:gd name="connsiteX33" fmla="*/ 1222219 w 3006436"/>
                <a:gd name="connsiteY33" fmla="*/ 3412304 h 3934691"/>
                <a:gd name="connsiteX34" fmla="*/ 1244777 w 3006436"/>
                <a:gd name="connsiteY34" fmla="*/ 3364878 h 3934691"/>
                <a:gd name="connsiteX35" fmla="*/ 1286696 w 3006436"/>
                <a:gd name="connsiteY35" fmla="*/ 3386904 h 3934691"/>
                <a:gd name="connsiteX36" fmla="*/ 1304459 w 3006436"/>
                <a:gd name="connsiteY36" fmla="*/ 3456709 h 3934691"/>
                <a:gd name="connsiteX37" fmla="*/ 1343891 w 3006436"/>
                <a:gd name="connsiteY37" fmla="*/ 3394364 h 3934691"/>
                <a:gd name="connsiteX38" fmla="*/ 1360942 w 3006436"/>
                <a:gd name="connsiteY38" fmla="*/ 3443565 h 3934691"/>
                <a:gd name="connsiteX39" fmla="*/ 1399309 w 3006436"/>
                <a:gd name="connsiteY39" fmla="*/ 3470564 h 3934691"/>
                <a:gd name="connsiteX40" fmla="*/ 1392382 w 3006436"/>
                <a:gd name="connsiteY40" fmla="*/ 3519055 h 3934691"/>
                <a:gd name="connsiteX41" fmla="*/ 1338916 w 3006436"/>
                <a:gd name="connsiteY41" fmla="*/ 3568790 h 3934691"/>
                <a:gd name="connsiteX42" fmla="*/ 1396645 w 3006436"/>
                <a:gd name="connsiteY42" fmla="*/ 3569855 h 3934691"/>
                <a:gd name="connsiteX43" fmla="*/ 1461654 w 3006436"/>
                <a:gd name="connsiteY43" fmla="*/ 3616037 h 3934691"/>
                <a:gd name="connsiteX44" fmla="*/ 1489363 w 3006436"/>
                <a:gd name="connsiteY44" fmla="*/ 3532909 h 3934691"/>
                <a:gd name="connsiteX45" fmla="*/ 1565563 w 3006436"/>
                <a:gd name="connsiteY45" fmla="*/ 3567546 h 3934691"/>
                <a:gd name="connsiteX46" fmla="*/ 1565563 w 3006436"/>
                <a:gd name="connsiteY46" fmla="*/ 3664528 h 3934691"/>
                <a:gd name="connsiteX47" fmla="*/ 1773382 w 3006436"/>
                <a:gd name="connsiteY47" fmla="*/ 3622964 h 3934691"/>
                <a:gd name="connsiteX48" fmla="*/ 2112818 w 3006436"/>
                <a:gd name="connsiteY48" fmla="*/ 3726873 h 3934691"/>
                <a:gd name="connsiteX49" fmla="*/ 2320636 w 3006436"/>
                <a:gd name="connsiteY49" fmla="*/ 3934691 h 3934691"/>
                <a:gd name="connsiteX50" fmla="*/ 2473036 w 3006436"/>
                <a:gd name="connsiteY50" fmla="*/ 3803073 h 3934691"/>
                <a:gd name="connsiteX51" fmla="*/ 2708563 w 3006436"/>
                <a:gd name="connsiteY51" fmla="*/ 3685309 h 3934691"/>
                <a:gd name="connsiteX52" fmla="*/ 3006436 w 3006436"/>
                <a:gd name="connsiteY52" fmla="*/ 3512128 h 3934691"/>
                <a:gd name="connsiteX53" fmla="*/ 2909454 w 3006436"/>
                <a:gd name="connsiteY53" fmla="*/ 2466109 h 3934691"/>
                <a:gd name="connsiteX54" fmla="*/ 2999509 w 3006436"/>
                <a:gd name="connsiteY54" fmla="*/ 408709 h 3934691"/>
                <a:gd name="connsiteX55" fmla="*/ 2826327 w 3006436"/>
                <a:gd name="connsiteY55" fmla="*/ 263237 h 3934691"/>
                <a:gd name="connsiteX56" fmla="*/ 2632363 w 3006436"/>
                <a:gd name="connsiteY56" fmla="*/ 0 h 3934691"/>
                <a:gd name="connsiteX57" fmla="*/ 2369127 w 3006436"/>
                <a:gd name="connsiteY57" fmla="*/ 55418 h 3934691"/>
                <a:gd name="connsiteX58" fmla="*/ 2133600 w 3006436"/>
                <a:gd name="connsiteY58" fmla="*/ 166255 h 3934691"/>
                <a:gd name="connsiteX59" fmla="*/ 1995054 w 3006436"/>
                <a:gd name="connsiteY59" fmla="*/ 200891 h 3934691"/>
                <a:gd name="connsiteX60" fmla="*/ 2036618 w 3006436"/>
                <a:gd name="connsiteY60" fmla="*/ 277091 h 3934691"/>
                <a:gd name="connsiteX61" fmla="*/ 1953491 w 3006436"/>
                <a:gd name="connsiteY61" fmla="*/ 297873 h 3934691"/>
                <a:gd name="connsiteX62" fmla="*/ 1925782 w 3006436"/>
                <a:gd name="connsiteY62" fmla="*/ 325582 h 3934691"/>
                <a:gd name="connsiteX63" fmla="*/ 1835727 w 3006436"/>
                <a:gd name="connsiteY63" fmla="*/ 325582 h 3934691"/>
                <a:gd name="connsiteX64" fmla="*/ 1724891 w 3006436"/>
                <a:gd name="connsiteY64" fmla="*/ 491837 h 3934691"/>
                <a:gd name="connsiteX65" fmla="*/ 1676400 w 3006436"/>
                <a:gd name="connsiteY65" fmla="*/ 471055 h 3934691"/>
                <a:gd name="connsiteX66" fmla="*/ 1683327 w 3006436"/>
                <a:gd name="connsiteY66" fmla="*/ 381000 h 3934691"/>
                <a:gd name="connsiteX67" fmla="*/ 1738745 w 3006436"/>
                <a:gd name="connsiteY67" fmla="*/ 353291 h 3934691"/>
                <a:gd name="connsiteX68" fmla="*/ 1787236 w 3006436"/>
                <a:gd name="connsiteY68" fmla="*/ 332509 h 3934691"/>
                <a:gd name="connsiteX69" fmla="*/ 1759527 w 3006436"/>
                <a:gd name="connsiteY69" fmla="*/ 311728 h 3934691"/>
                <a:gd name="connsiteX70" fmla="*/ 1704109 w 3006436"/>
                <a:gd name="connsiteY70" fmla="*/ 325582 h 3934691"/>
                <a:gd name="connsiteX71" fmla="*/ 1676400 w 3006436"/>
                <a:gd name="connsiteY71" fmla="*/ 270164 h 3934691"/>
                <a:gd name="connsiteX72" fmla="*/ 1572491 w 3006436"/>
                <a:gd name="connsiteY72" fmla="*/ 256309 h 3934691"/>
                <a:gd name="connsiteX73" fmla="*/ 1530927 w 3006436"/>
                <a:gd name="connsiteY73" fmla="*/ 83128 h 3934691"/>
                <a:gd name="connsiteX74" fmla="*/ 1447800 w 3006436"/>
                <a:gd name="connsiteY74" fmla="*/ 117764 h 3934691"/>
                <a:gd name="connsiteX75" fmla="*/ 1454727 w 3006436"/>
                <a:gd name="connsiteY75" fmla="*/ 214746 h 3934691"/>
                <a:gd name="connsiteX76" fmla="*/ 1454727 w 3006436"/>
                <a:gd name="connsiteY76" fmla="*/ 214746 h 3934691"/>
                <a:gd name="connsiteX77" fmla="*/ 1246909 w 3006436"/>
                <a:gd name="connsiteY77" fmla="*/ 110837 h 3934691"/>
                <a:gd name="connsiteX0" fmla="*/ 1246909 w 3006436"/>
                <a:gd name="connsiteY0" fmla="*/ 110837 h 3934691"/>
                <a:gd name="connsiteX1" fmla="*/ 1267691 w 3006436"/>
                <a:gd name="connsiteY1" fmla="*/ 381000 h 3934691"/>
                <a:gd name="connsiteX2" fmla="*/ 1163782 w 3006436"/>
                <a:gd name="connsiteY2" fmla="*/ 782782 h 3934691"/>
                <a:gd name="connsiteX3" fmla="*/ 1048327 w 3006436"/>
                <a:gd name="connsiteY3" fmla="*/ 1136073 h 3934691"/>
                <a:gd name="connsiteX4" fmla="*/ 947970 w 3006436"/>
                <a:gd name="connsiteY4" fmla="*/ 1240871 h 3934691"/>
                <a:gd name="connsiteX5" fmla="*/ 749389 w 3006436"/>
                <a:gd name="connsiteY5" fmla="*/ 1528796 h 3934691"/>
                <a:gd name="connsiteX6" fmla="*/ 624342 w 3006436"/>
                <a:gd name="connsiteY6" fmla="*/ 1624535 h 3934691"/>
                <a:gd name="connsiteX7" fmla="*/ 457200 w 3006436"/>
                <a:gd name="connsiteY7" fmla="*/ 1835728 h 3934691"/>
                <a:gd name="connsiteX8" fmla="*/ 325404 w 3006436"/>
                <a:gd name="connsiteY8" fmla="*/ 2343550 h 3934691"/>
                <a:gd name="connsiteX9" fmla="*/ 271762 w 3006436"/>
                <a:gd name="connsiteY9" fmla="*/ 2396659 h 3934691"/>
                <a:gd name="connsiteX10" fmla="*/ 116342 w 3006436"/>
                <a:gd name="connsiteY10" fmla="*/ 2718688 h 3934691"/>
                <a:gd name="connsiteX11" fmla="*/ 106573 w 3006436"/>
                <a:gd name="connsiteY11" fmla="*/ 2873042 h 3934691"/>
                <a:gd name="connsiteX12" fmla="*/ 152400 w 3006436"/>
                <a:gd name="connsiteY12" fmla="*/ 2978728 h 3934691"/>
                <a:gd name="connsiteX13" fmla="*/ 0 w 3006436"/>
                <a:gd name="connsiteY13" fmla="*/ 3477491 h 3934691"/>
                <a:gd name="connsiteX14" fmla="*/ 71582 w 3006436"/>
                <a:gd name="connsiteY14" fmla="*/ 3669678 h 3934691"/>
                <a:gd name="connsiteX15" fmla="*/ 188990 w 3006436"/>
                <a:gd name="connsiteY15" fmla="*/ 3649963 h 3934691"/>
                <a:gd name="connsiteX16" fmla="*/ 130908 w 3006436"/>
                <a:gd name="connsiteY16" fmla="*/ 3717103 h 3934691"/>
                <a:gd name="connsiteX17" fmla="*/ 188102 w 3006436"/>
                <a:gd name="connsiteY17" fmla="*/ 3776429 h 3934691"/>
                <a:gd name="connsiteX18" fmla="*/ 339436 w 3006436"/>
                <a:gd name="connsiteY18" fmla="*/ 3692237 h 3934691"/>
                <a:gd name="connsiteX19" fmla="*/ 422563 w 3006436"/>
                <a:gd name="connsiteY19" fmla="*/ 3706091 h 3934691"/>
                <a:gd name="connsiteX20" fmla="*/ 464127 w 3006436"/>
                <a:gd name="connsiteY20" fmla="*/ 3768437 h 3934691"/>
                <a:gd name="connsiteX21" fmla="*/ 656492 w 3006436"/>
                <a:gd name="connsiteY21" fmla="*/ 3749786 h 3934691"/>
                <a:gd name="connsiteX22" fmla="*/ 794860 w 3006436"/>
                <a:gd name="connsiteY22" fmla="*/ 3680336 h 3934691"/>
                <a:gd name="connsiteX23" fmla="*/ 955963 w 3006436"/>
                <a:gd name="connsiteY23" fmla="*/ 3761509 h 3934691"/>
                <a:gd name="connsiteX24" fmla="*/ 1115291 w 3006436"/>
                <a:gd name="connsiteY24" fmla="*/ 3761509 h 3934691"/>
                <a:gd name="connsiteX25" fmla="*/ 1108363 w 3006436"/>
                <a:gd name="connsiteY25" fmla="*/ 3726873 h 3934691"/>
                <a:gd name="connsiteX26" fmla="*/ 1163782 w 3006436"/>
                <a:gd name="connsiteY26" fmla="*/ 3692237 h 3934691"/>
                <a:gd name="connsiteX27" fmla="*/ 1191491 w 3006436"/>
                <a:gd name="connsiteY27" fmla="*/ 3726873 h 3934691"/>
                <a:gd name="connsiteX28" fmla="*/ 1288472 w 3006436"/>
                <a:gd name="connsiteY28" fmla="*/ 3629891 h 3934691"/>
                <a:gd name="connsiteX29" fmla="*/ 1205345 w 3006436"/>
                <a:gd name="connsiteY29" fmla="*/ 3622964 h 3934691"/>
                <a:gd name="connsiteX30" fmla="*/ 1122218 w 3006436"/>
                <a:gd name="connsiteY30" fmla="*/ 3629891 h 3934691"/>
                <a:gd name="connsiteX31" fmla="*/ 1032163 w 3006436"/>
                <a:gd name="connsiteY31" fmla="*/ 3595255 h 3934691"/>
                <a:gd name="connsiteX32" fmla="*/ 1130921 w 3006436"/>
                <a:gd name="connsiteY32" fmla="*/ 3433441 h 3934691"/>
                <a:gd name="connsiteX33" fmla="*/ 1222219 w 3006436"/>
                <a:gd name="connsiteY33" fmla="*/ 3412304 h 3934691"/>
                <a:gd name="connsiteX34" fmla="*/ 1244777 w 3006436"/>
                <a:gd name="connsiteY34" fmla="*/ 3364878 h 3934691"/>
                <a:gd name="connsiteX35" fmla="*/ 1286696 w 3006436"/>
                <a:gd name="connsiteY35" fmla="*/ 3386904 h 3934691"/>
                <a:gd name="connsiteX36" fmla="*/ 1304459 w 3006436"/>
                <a:gd name="connsiteY36" fmla="*/ 3456709 h 3934691"/>
                <a:gd name="connsiteX37" fmla="*/ 1343891 w 3006436"/>
                <a:gd name="connsiteY37" fmla="*/ 3394364 h 3934691"/>
                <a:gd name="connsiteX38" fmla="*/ 1360942 w 3006436"/>
                <a:gd name="connsiteY38" fmla="*/ 3443565 h 3934691"/>
                <a:gd name="connsiteX39" fmla="*/ 1399309 w 3006436"/>
                <a:gd name="connsiteY39" fmla="*/ 3470564 h 3934691"/>
                <a:gd name="connsiteX40" fmla="*/ 1392382 w 3006436"/>
                <a:gd name="connsiteY40" fmla="*/ 3519055 h 3934691"/>
                <a:gd name="connsiteX41" fmla="*/ 1338916 w 3006436"/>
                <a:gd name="connsiteY41" fmla="*/ 3568790 h 3934691"/>
                <a:gd name="connsiteX42" fmla="*/ 1396645 w 3006436"/>
                <a:gd name="connsiteY42" fmla="*/ 3569855 h 3934691"/>
                <a:gd name="connsiteX43" fmla="*/ 1461654 w 3006436"/>
                <a:gd name="connsiteY43" fmla="*/ 3616037 h 3934691"/>
                <a:gd name="connsiteX44" fmla="*/ 1471778 w 3006436"/>
                <a:gd name="connsiteY44" fmla="*/ 3534863 h 3934691"/>
                <a:gd name="connsiteX45" fmla="*/ 1565563 w 3006436"/>
                <a:gd name="connsiteY45" fmla="*/ 3567546 h 3934691"/>
                <a:gd name="connsiteX46" fmla="*/ 1565563 w 3006436"/>
                <a:gd name="connsiteY46" fmla="*/ 3664528 h 3934691"/>
                <a:gd name="connsiteX47" fmla="*/ 1773382 w 3006436"/>
                <a:gd name="connsiteY47" fmla="*/ 3622964 h 3934691"/>
                <a:gd name="connsiteX48" fmla="*/ 2112818 w 3006436"/>
                <a:gd name="connsiteY48" fmla="*/ 3726873 h 3934691"/>
                <a:gd name="connsiteX49" fmla="*/ 2320636 w 3006436"/>
                <a:gd name="connsiteY49" fmla="*/ 3934691 h 3934691"/>
                <a:gd name="connsiteX50" fmla="*/ 2473036 w 3006436"/>
                <a:gd name="connsiteY50" fmla="*/ 3803073 h 3934691"/>
                <a:gd name="connsiteX51" fmla="*/ 2708563 w 3006436"/>
                <a:gd name="connsiteY51" fmla="*/ 3685309 h 3934691"/>
                <a:gd name="connsiteX52" fmla="*/ 3006436 w 3006436"/>
                <a:gd name="connsiteY52" fmla="*/ 3512128 h 3934691"/>
                <a:gd name="connsiteX53" fmla="*/ 2909454 w 3006436"/>
                <a:gd name="connsiteY53" fmla="*/ 2466109 h 3934691"/>
                <a:gd name="connsiteX54" fmla="*/ 2999509 w 3006436"/>
                <a:gd name="connsiteY54" fmla="*/ 408709 h 3934691"/>
                <a:gd name="connsiteX55" fmla="*/ 2826327 w 3006436"/>
                <a:gd name="connsiteY55" fmla="*/ 263237 h 3934691"/>
                <a:gd name="connsiteX56" fmla="*/ 2632363 w 3006436"/>
                <a:gd name="connsiteY56" fmla="*/ 0 h 3934691"/>
                <a:gd name="connsiteX57" fmla="*/ 2369127 w 3006436"/>
                <a:gd name="connsiteY57" fmla="*/ 55418 h 3934691"/>
                <a:gd name="connsiteX58" fmla="*/ 2133600 w 3006436"/>
                <a:gd name="connsiteY58" fmla="*/ 166255 h 3934691"/>
                <a:gd name="connsiteX59" fmla="*/ 1995054 w 3006436"/>
                <a:gd name="connsiteY59" fmla="*/ 200891 h 3934691"/>
                <a:gd name="connsiteX60" fmla="*/ 2036618 w 3006436"/>
                <a:gd name="connsiteY60" fmla="*/ 277091 h 3934691"/>
                <a:gd name="connsiteX61" fmla="*/ 1953491 w 3006436"/>
                <a:gd name="connsiteY61" fmla="*/ 297873 h 3934691"/>
                <a:gd name="connsiteX62" fmla="*/ 1925782 w 3006436"/>
                <a:gd name="connsiteY62" fmla="*/ 325582 h 3934691"/>
                <a:gd name="connsiteX63" fmla="*/ 1835727 w 3006436"/>
                <a:gd name="connsiteY63" fmla="*/ 325582 h 3934691"/>
                <a:gd name="connsiteX64" fmla="*/ 1724891 w 3006436"/>
                <a:gd name="connsiteY64" fmla="*/ 491837 h 3934691"/>
                <a:gd name="connsiteX65" fmla="*/ 1676400 w 3006436"/>
                <a:gd name="connsiteY65" fmla="*/ 471055 h 3934691"/>
                <a:gd name="connsiteX66" fmla="*/ 1683327 w 3006436"/>
                <a:gd name="connsiteY66" fmla="*/ 381000 h 3934691"/>
                <a:gd name="connsiteX67" fmla="*/ 1738745 w 3006436"/>
                <a:gd name="connsiteY67" fmla="*/ 353291 h 3934691"/>
                <a:gd name="connsiteX68" fmla="*/ 1787236 w 3006436"/>
                <a:gd name="connsiteY68" fmla="*/ 332509 h 3934691"/>
                <a:gd name="connsiteX69" fmla="*/ 1759527 w 3006436"/>
                <a:gd name="connsiteY69" fmla="*/ 311728 h 3934691"/>
                <a:gd name="connsiteX70" fmla="*/ 1704109 w 3006436"/>
                <a:gd name="connsiteY70" fmla="*/ 325582 h 3934691"/>
                <a:gd name="connsiteX71" fmla="*/ 1676400 w 3006436"/>
                <a:gd name="connsiteY71" fmla="*/ 270164 h 3934691"/>
                <a:gd name="connsiteX72" fmla="*/ 1572491 w 3006436"/>
                <a:gd name="connsiteY72" fmla="*/ 256309 h 3934691"/>
                <a:gd name="connsiteX73" fmla="*/ 1530927 w 3006436"/>
                <a:gd name="connsiteY73" fmla="*/ 83128 h 3934691"/>
                <a:gd name="connsiteX74" fmla="*/ 1447800 w 3006436"/>
                <a:gd name="connsiteY74" fmla="*/ 117764 h 3934691"/>
                <a:gd name="connsiteX75" fmla="*/ 1454727 w 3006436"/>
                <a:gd name="connsiteY75" fmla="*/ 214746 h 3934691"/>
                <a:gd name="connsiteX76" fmla="*/ 1454727 w 3006436"/>
                <a:gd name="connsiteY76" fmla="*/ 214746 h 3934691"/>
                <a:gd name="connsiteX77" fmla="*/ 1246909 w 3006436"/>
                <a:gd name="connsiteY77" fmla="*/ 110837 h 3934691"/>
                <a:gd name="connsiteX0" fmla="*/ 1246909 w 3006436"/>
                <a:gd name="connsiteY0" fmla="*/ 110837 h 3934691"/>
                <a:gd name="connsiteX1" fmla="*/ 1267691 w 3006436"/>
                <a:gd name="connsiteY1" fmla="*/ 381000 h 3934691"/>
                <a:gd name="connsiteX2" fmla="*/ 1163782 w 3006436"/>
                <a:gd name="connsiteY2" fmla="*/ 782782 h 3934691"/>
                <a:gd name="connsiteX3" fmla="*/ 1048327 w 3006436"/>
                <a:gd name="connsiteY3" fmla="*/ 1136073 h 3934691"/>
                <a:gd name="connsiteX4" fmla="*/ 947970 w 3006436"/>
                <a:gd name="connsiteY4" fmla="*/ 1240871 h 3934691"/>
                <a:gd name="connsiteX5" fmla="*/ 749389 w 3006436"/>
                <a:gd name="connsiteY5" fmla="*/ 1528796 h 3934691"/>
                <a:gd name="connsiteX6" fmla="*/ 624342 w 3006436"/>
                <a:gd name="connsiteY6" fmla="*/ 1624535 h 3934691"/>
                <a:gd name="connsiteX7" fmla="*/ 457200 w 3006436"/>
                <a:gd name="connsiteY7" fmla="*/ 1835728 h 3934691"/>
                <a:gd name="connsiteX8" fmla="*/ 325404 w 3006436"/>
                <a:gd name="connsiteY8" fmla="*/ 2343550 h 3934691"/>
                <a:gd name="connsiteX9" fmla="*/ 271762 w 3006436"/>
                <a:gd name="connsiteY9" fmla="*/ 2396659 h 3934691"/>
                <a:gd name="connsiteX10" fmla="*/ 116342 w 3006436"/>
                <a:gd name="connsiteY10" fmla="*/ 2718688 h 3934691"/>
                <a:gd name="connsiteX11" fmla="*/ 106573 w 3006436"/>
                <a:gd name="connsiteY11" fmla="*/ 2873042 h 3934691"/>
                <a:gd name="connsiteX12" fmla="*/ 152400 w 3006436"/>
                <a:gd name="connsiteY12" fmla="*/ 2978728 h 3934691"/>
                <a:gd name="connsiteX13" fmla="*/ 0 w 3006436"/>
                <a:gd name="connsiteY13" fmla="*/ 3477491 h 3934691"/>
                <a:gd name="connsiteX14" fmla="*/ 71582 w 3006436"/>
                <a:gd name="connsiteY14" fmla="*/ 3669678 h 3934691"/>
                <a:gd name="connsiteX15" fmla="*/ 188990 w 3006436"/>
                <a:gd name="connsiteY15" fmla="*/ 3649963 h 3934691"/>
                <a:gd name="connsiteX16" fmla="*/ 130908 w 3006436"/>
                <a:gd name="connsiteY16" fmla="*/ 3717103 h 3934691"/>
                <a:gd name="connsiteX17" fmla="*/ 188102 w 3006436"/>
                <a:gd name="connsiteY17" fmla="*/ 3776429 h 3934691"/>
                <a:gd name="connsiteX18" fmla="*/ 339436 w 3006436"/>
                <a:gd name="connsiteY18" fmla="*/ 3692237 h 3934691"/>
                <a:gd name="connsiteX19" fmla="*/ 422563 w 3006436"/>
                <a:gd name="connsiteY19" fmla="*/ 3706091 h 3934691"/>
                <a:gd name="connsiteX20" fmla="*/ 464127 w 3006436"/>
                <a:gd name="connsiteY20" fmla="*/ 3768437 h 3934691"/>
                <a:gd name="connsiteX21" fmla="*/ 656492 w 3006436"/>
                <a:gd name="connsiteY21" fmla="*/ 3749786 h 3934691"/>
                <a:gd name="connsiteX22" fmla="*/ 794860 w 3006436"/>
                <a:gd name="connsiteY22" fmla="*/ 3680336 h 3934691"/>
                <a:gd name="connsiteX23" fmla="*/ 955963 w 3006436"/>
                <a:gd name="connsiteY23" fmla="*/ 3761509 h 3934691"/>
                <a:gd name="connsiteX24" fmla="*/ 1115291 w 3006436"/>
                <a:gd name="connsiteY24" fmla="*/ 3761509 h 3934691"/>
                <a:gd name="connsiteX25" fmla="*/ 1108363 w 3006436"/>
                <a:gd name="connsiteY25" fmla="*/ 3726873 h 3934691"/>
                <a:gd name="connsiteX26" fmla="*/ 1163782 w 3006436"/>
                <a:gd name="connsiteY26" fmla="*/ 3692237 h 3934691"/>
                <a:gd name="connsiteX27" fmla="*/ 1191491 w 3006436"/>
                <a:gd name="connsiteY27" fmla="*/ 3726873 h 3934691"/>
                <a:gd name="connsiteX28" fmla="*/ 1288472 w 3006436"/>
                <a:gd name="connsiteY28" fmla="*/ 3629891 h 3934691"/>
                <a:gd name="connsiteX29" fmla="*/ 1205345 w 3006436"/>
                <a:gd name="connsiteY29" fmla="*/ 3622964 h 3934691"/>
                <a:gd name="connsiteX30" fmla="*/ 1122218 w 3006436"/>
                <a:gd name="connsiteY30" fmla="*/ 3629891 h 3934691"/>
                <a:gd name="connsiteX31" fmla="*/ 1032163 w 3006436"/>
                <a:gd name="connsiteY31" fmla="*/ 3595255 h 3934691"/>
                <a:gd name="connsiteX32" fmla="*/ 1130921 w 3006436"/>
                <a:gd name="connsiteY32" fmla="*/ 3433441 h 3934691"/>
                <a:gd name="connsiteX33" fmla="*/ 1222219 w 3006436"/>
                <a:gd name="connsiteY33" fmla="*/ 3412304 h 3934691"/>
                <a:gd name="connsiteX34" fmla="*/ 1244777 w 3006436"/>
                <a:gd name="connsiteY34" fmla="*/ 3364878 h 3934691"/>
                <a:gd name="connsiteX35" fmla="*/ 1286696 w 3006436"/>
                <a:gd name="connsiteY35" fmla="*/ 3386904 h 3934691"/>
                <a:gd name="connsiteX36" fmla="*/ 1304459 w 3006436"/>
                <a:gd name="connsiteY36" fmla="*/ 3456709 h 3934691"/>
                <a:gd name="connsiteX37" fmla="*/ 1343891 w 3006436"/>
                <a:gd name="connsiteY37" fmla="*/ 3394364 h 3934691"/>
                <a:gd name="connsiteX38" fmla="*/ 1360942 w 3006436"/>
                <a:gd name="connsiteY38" fmla="*/ 3443565 h 3934691"/>
                <a:gd name="connsiteX39" fmla="*/ 1399309 w 3006436"/>
                <a:gd name="connsiteY39" fmla="*/ 3470564 h 3934691"/>
                <a:gd name="connsiteX40" fmla="*/ 1392382 w 3006436"/>
                <a:gd name="connsiteY40" fmla="*/ 3519055 h 3934691"/>
                <a:gd name="connsiteX41" fmla="*/ 1338916 w 3006436"/>
                <a:gd name="connsiteY41" fmla="*/ 3568790 h 3934691"/>
                <a:gd name="connsiteX42" fmla="*/ 1396645 w 3006436"/>
                <a:gd name="connsiteY42" fmla="*/ 3569855 h 3934691"/>
                <a:gd name="connsiteX43" fmla="*/ 1461654 w 3006436"/>
                <a:gd name="connsiteY43" fmla="*/ 3616037 h 3934691"/>
                <a:gd name="connsiteX44" fmla="*/ 1471778 w 3006436"/>
                <a:gd name="connsiteY44" fmla="*/ 3534863 h 3934691"/>
                <a:gd name="connsiteX45" fmla="*/ 1565563 w 3006436"/>
                <a:gd name="connsiteY45" fmla="*/ 3567546 h 3934691"/>
                <a:gd name="connsiteX46" fmla="*/ 1565563 w 3006436"/>
                <a:gd name="connsiteY46" fmla="*/ 3664528 h 3934691"/>
                <a:gd name="connsiteX47" fmla="*/ 1773382 w 3006436"/>
                <a:gd name="connsiteY47" fmla="*/ 3622964 h 3934691"/>
                <a:gd name="connsiteX48" fmla="*/ 2112818 w 3006436"/>
                <a:gd name="connsiteY48" fmla="*/ 3726873 h 3934691"/>
                <a:gd name="connsiteX49" fmla="*/ 2320636 w 3006436"/>
                <a:gd name="connsiteY49" fmla="*/ 3934691 h 3934691"/>
                <a:gd name="connsiteX50" fmla="*/ 2473036 w 3006436"/>
                <a:gd name="connsiteY50" fmla="*/ 3803073 h 3934691"/>
                <a:gd name="connsiteX51" fmla="*/ 2708563 w 3006436"/>
                <a:gd name="connsiteY51" fmla="*/ 3685309 h 3934691"/>
                <a:gd name="connsiteX52" fmla="*/ 3006436 w 3006436"/>
                <a:gd name="connsiteY52" fmla="*/ 3512128 h 3934691"/>
                <a:gd name="connsiteX53" fmla="*/ 2909454 w 3006436"/>
                <a:gd name="connsiteY53" fmla="*/ 2466109 h 3934691"/>
                <a:gd name="connsiteX54" fmla="*/ 2999509 w 3006436"/>
                <a:gd name="connsiteY54" fmla="*/ 408709 h 3934691"/>
                <a:gd name="connsiteX55" fmla="*/ 2826327 w 3006436"/>
                <a:gd name="connsiteY55" fmla="*/ 263237 h 3934691"/>
                <a:gd name="connsiteX56" fmla="*/ 2632363 w 3006436"/>
                <a:gd name="connsiteY56" fmla="*/ 0 h 3934691"/>
                <a:gd name="connsiteX57" fmla="*/ 2369127 w 3006436"/>
                <a:gd name="connsiteY57" fmla="*/ 55418 h 3934691"/>
                <a:gd name="connsiteX58" fmla="*/ 2133600 w 3006436"/>
                <a:gd name="connsiteY58" fmla="*/ 166255 h 3934691"/>
                <a:gd name="connsiteX59" fmla="*/ 1995054 w 3006436"/>
                <a:gd name="connsiteY59" fmla="*/ 200891 h 3934691"/>
                <a:gd name="connsiteX60" fmla="*/ 2036618 w 3006436"/>
                <a:gd name="connsiteY60" fmla="*/ 277091 h 3934691"/>
                <a:gd name="connsiteX61" fmla="*/ 1953491 w 3006436"/>
                <a:gd name="connsiteY61" fmla="*/ 297873 h 3934691"/>
                <a:gd name="connsiteX62" fmla="*/ 1925782 w 3006436"/>
                <a:gd name="connsiteY62" fmla="*/ 325582 h 3934691"/>
                <a:gd name="connsiteX63" fmla="*/ 1835727 w 3006436"/>
                <a:gd name="connsiteY63" fmla="*/ 325582 h 3934691"/>
                <a:gd name="connsiteX64" fmla="*/ 1724891 w 3006436"/>
                <a:gd name="connsiteY64" fmla="*/ 491837 h 3934691"/>
                <a:gd name="connsiteX65" fmla="*/ 1676400 w 3006436"/>
                <a:gd name="connsiteY65" fmla="*/ 471055 h 3934691"/>
                <a:gd name="connsiteX66" fmla="*/ 1683327 w 3006436"/>
                <a:gd name="connsiteY66" fmla="*/ 381000 h 3934691"/>
                <a:gd name="connsiteX67" fmla="*/ 1738745 w 3006436"/>
                <a:gd name="connsiteY67" fmla="*/ 353291 h 3934691"/>
                <a:gd name="connsiteX68" fmla="*/ 1787236 w 3006436"/>
                <a:gd name="connsiteY68" fmla="*/ 332509 h 3934691"/>
                <a:gd name="connsiteX69" fmla="*/ 1759527 w 3006436"/>
                <a:gd name="connsiteY69" fmla="*/ 311728 h 3934691"/>
                <a:gd name="connsiteX70" fmla="*/ 1704109 w 3006436"/>
                <a:gd name="connsiteY70" fmla="*/ 325582 h 3934691"/>
                <a:gd name="connsiteX71" fmla="*/ 1676400 w 3006436"/>
                <a:gd name="connsiteY71" fmla="*/ 270164 h 3934691"/>
                <a:gd name="connsiteX72" fmla="*/ 1572491 w 3006436"/>
                <a:gd name="connsiteY72" fmla="*/ 256309 h 3934691"/>
                <a:gd name="connsiteX73" fmla="*/ 1530927 w 3006436"/>
                <a:gd name="connsiteY73" fmla="*/ 83128 h 3934691"/>
                <a:gd name="connsiteX74" fmla="*/ 1447800 w 3006436"/>
                <a:gd name="connsiteY74" fmla="*/ 117764 h 3934691"/>
                <a:gd name="connsiteX75" fmla="*/ 1454727 w 3006436"/>
                <a:gd name="connsiteY75" fmla="*/ 214746 h 3934691"/>
                <a:gd name="connsiteX76" fmla="*/ 1454727 w 3006436"/>
                <a:gd name="connsiteY76" fmla="*/ 214746 h 3934691"/>
                <a:gd name="connsiteX77" fmla="*/ 1246909 w 3006436"/>
                <a:gd name="connsiteY77" fmla="*/ 110837 h 3934691"/>
                <a:gd name="connsiteX0" fmla="*/ 1246909 w 3006436"/>
                <a:gd name="connsiteY0" fmla="*/ 110837 h 3934691"/>
                <a:gd name="connsiteX1" fmla="*/ 1267691 w 3006436"/>
                <a:gd name="connsiteY1" fmla="*/ 381000 h 3934691"/>
                <a:gd name="connsiteX2" fmla="*/ 1163782 w 3006436"/>
                <a:gd name="connsiteY2" fmla="*/ 782782 h 3934691"/>
                <a:gd name="connsiteX3" fmla="*/ 1048327 w 3006436"/>
                <a:gd name="connsiteY3" fmla="*/ 1136073 h 3934691"/>
                <a:gd name="connsiteX4" fmla="*/ 947970 w 3006436"/>
                <a:gd name="connsiteY4" fmla="*/ 1240871 h 3934691"/>
                <a:gd name="connsiteX5" fmla="*/ 749389 w 3006436"/>
                <a:gd name="connsiteY5" fmla="*/ 1528796 h 3934691"/>
                <a:gd name="connsiteX6" fmla="*/ 624342 w 3006436"/>
                <a:gd name="connsiteY6" fmla="*/ 1624535 h 3934691"/>
                <a:gd name="connsiteX7" fmla="*/ 457200 w 3006436"/>
                <a:gd name="connsiteY7" fmla="*/ 1835728 h 3934691"/>
                <a:gd name="connsiteX8" fmla="*/ 325404 w 3006436"/>
                <a:gd name="connsiteY8" fmla="*/ 2343550 h 3934691"/>
                <a:gd name="connsiteX9" fmla="*/ 271762 w 3006436"/>
                <a:gd name="connsiteY9" fmla="*/ 2396659 h 3934691"/>
                <a:gd name="connsiteX10" fmla="*/ 116342 w 3006436"/>
                <a:gd name="connsiteY10" fmla="*/ 2718688 h 3934691"/>
                <a:gd name="connsiteX11" fmla="*/ 106573 w 3006436"/>
                <a:gd name="connsiteY11" fmla="*/ 2873042 h 3934691"/>
                <a:gd name="connsiteX12" fmla="*/ 152400 w 3006436"/>
                <a:gd name="connsiteY12" fmla="*/ 2978728 h 3934691"/>
                <a:gd name="connsiteX13" fmla="*/ 0 w 3006436"/>
                <a:gd name="connsiteY13" fmla="*/ 3477491 h 3934691"/>
                <a:gd name="connsiteX14" fmla="*/ 71582 w 3006436"/>
                <a:gd name="connsiteY14" fmla="*/ 3669678 h 3934691"/>
                <a:gd name="connsiteX15" fmla="*/ 188990 w 3006436"/>
                <a:gd name="connsiteY15" fmla="*/ 3649963 h 3934691"/>
                <a:gd name="connsiteX16" fmla="*/ 130908 w 3006436"/>
                <a:gd name="connsiteY16" fmla="*/ 3717103 h 3934691"/>
                <a:gd name="connsiteX17" fmla="*/ 188102 w 3006436"/>
                <a:gd name="connsiteY17" fmla="*/ 3776429 h 3934691"/>
                <a:gd name="connsiteX18" fmla="*/ 339436 w 3006436"/>
                <a:gd name="connsiteY18" fmla="*/ 3692237 h 3934691"/>
                <a:gd name="connsiteX19" fmla="*/ 422563 w 3006436"/>
                <a:gd name="connsiteY19" fmla="*/ 3706091 h 3934691"/>
                <a:gd name="connsiteX20" fmla="*/ 464127 w 3006436"/>
                <a:gd name="connsiteY20" fmla="*/ 3768437 h 3934691"/>
                <a:gd name="connsiteX21" fmla="*/ 656492 w 3006436"/>
                <a:gd name="connsiteY21" fmla="*/ 3749786 h 3934691"/>
                <a:gd name="connsiteX22" fmla="*/ 794860 w 3006436"/>
                <a:gd name="connsiteY22" fmla="*/ 3680336 h 3934691"/>
                <a:gd name="connsiteX23" fmla="*/ 955963 w 3006436"/>
                <a:gd name="connsiteY23" fmla="*/ 3761509 h 3934691"/>
                <a:gd name="connsiteX24" fmla="*/ 1115291 w 3006436"/>
                <a:gd name="connsiteY24" fmla="*/ 3761509 h 3934691"/>
                <a:gd name="connsiteX25" fmla="*/ 1108363 w 3006436"/>
                <a:gd name="connsiteY25" fmla="*/ 3726873 h 3934691"/>
                <a:gd name="connsiteX26" fmla="*/ 1163782 w 3006436"/>
                <a:gd name="connsiteY26" fmla="*/ 3692237 h 3934691"/>
                <a:gd name="connsiteX27" fmla="*/ 1191491 w 3006436"/>
                <a:gd name="connsiteY27" fmla="*/ 3726873 h 3934691"/>
                <a:gd name="connsiteX28" fmla="*/ 1288472 w 3006436"/>
                <a:gd name="connsiteY28" fmla="*/ 3629891 h 3934691"/>
                <a:gd name="connsiteX29" fmla="*/ 1205345 w 3006436"/>
                <a:gd name="connsiteY29" fmla="*/ 3622964 h 3934691"/>
                <a:gd name="connsiteX30" fmla="*/ 1122218 w 3006436"/>
                <a:gd name="connsiteY30" fmla="*/ 3629891 h 3934691"/>
                <a:gd name="connsiteX31" fmla="*/ 1032163 w 3006436"/>
                <a:gd name="connsiteY31" fmla="*/ 3595255 h 3934691"/>
                <a:gd name="connsiteX32" fmla="*/ 1130921 w 3006436"/>
                <a:gd name="connsiteY32" fmla="*/ 3433441 h 3934691"/>
                <a:gd name="connsiteX33" fmla="*/ 1222219 w 3006436"/>
                <a:gd name="connsiteY33" fmla="*/ 3412304 h 3934691"/>
                <a:gd name="connsiteX34" fmla="*/ 1244777 w 3006436"/>
                <a:gd name="connsiteY34" fmla="*/ 3364878 h 3934691"/>
                <a:gd name="connsiteX35" fmla="*/ 1286696 w 3006436"/>
                <a:gd name="connsiteY35" fmla="*/ 3386904 h 3934691"/>
                <a:gd name="connsiteX36" fmla="*/ 1304459 w 3006436"/>
                <a:gd name="connsiteY36" fmla="*/ 3456709 h 3934691"/>
                <a:gd name="connsiteX37" fmla="*/ 1343891 w 3006436"/>
                <a:gd name="connsiteY37" fmla="*/ 3394364 h 3934691"/>
                <a:gd name="connsiteX38" fmla="*/ 1360942 w 3006436"/>
                <a:gd name="connsiteY38" fmla="*/ 3443565 h 3934691"/>
                <a:gd name="connsiteX39" fmla="*/ 1399309 w 3006436"/>
                <a:gd name="connsiteY39" fmla="*/ 3470564 h 3934691"/>
                <a:gd name="connsiteX40" fmla="*/ 1392382 w 3006436"/>
                <a:gd name="connsiteY40" fmla="*/ 3519055 h 3934691"/>
                <a:gd name="connsiteX41" fmla="*/ 1338916 w 3006436"/>
                <a:gd name="connsiteY41" fmla="*/ 3568790 h 3934691"/>
                <a:gd name="connsiteX42" fmla="*/ 1396645 w 3006436"/>
                <a:gd name="connsiteY42" fmla="*/ 3569855 h 3934691"/>
                <a:gd name="connsiteX43" fmla="*/ 1475331 w 3006436"/>
                <a:gd name="connsiteY43" fmla="*/ 3610176 h 3934691"/>
                <a:gd name="connsiteX44" fmla="*/ 1471778 w 3006436"/>
                <a:gd name="connsiteY44" fmla="*/ 3534863 h 3934691"/>
                <a:gd name="connsiteX45" fmla="*/ 1565563 w 3006436"/>
                <a:gd name="connsiteY45" fmla="*/ 3567546 h 3934691"/>
                <a:gd name="connsiteX46" fmla="*/ 1565563 w 3006436"/>
                <a:gd name="connsiteY46" fmla="*/ 3664528 h 3934691"/>
                <a:gd name="connsiteX47" fmla="*/ 1773382 w 3006436"/>
                <a:gd name="connsiteY47" fmla="*/ 3622964 h 3934691"/>
                <a:gd name="connsiteX48" fmla="*/ 2112818 w 3006436"/>
                <a:gd name="connsiteY48" fmla="*/ 3726873 h 3934691"/>
                <a:gd name="connsiteX49" fmla="*/ 2320636 w 3006436"/>
                <a:gd name="connsiteY49" fmla="*/ 3934691 h 3934691"/>
                <a:gd name="connsiteX50" fmla="*/ 2473036 w 3006436"/>
                <a:gd name="connsiteY50" fmla="*/ 3803073 h 3934691"/>
                <a:gd name="connsiteX51" fmla="*/ 2708563 w 3006436"/>
                <a:gd name="connsiteY51" fmla="*/ 3685309 h 3934691"/>
                <a:gd name="connsiteX52" fmla="*/ 3006436 w 3006436"/>
                <a:gd name="connsiteY52" fmla="*/ 3512128 h 3934691"/>
                <a:gd name="connsiteX53" fmla="*/ 2909454 w 3006436"/>
                <a:gd name="connsiteY53" fmla="*/ 2466109 h 3934691"/>
                <a:gd name="connsiteX54" fmla="*/ 2999509 w 3006436"/>
                <a:gd name="connsiteY54" fmla="*/ 408709 h 3934691"/>
                <a:gd name="connsiteX55" fmla="*/ 2826327 w 3006436"/>
                <a:gd name="connsiteY55" fmla="*/ 263237 h 3934691"/>
                <a:gd name="connsiteX56" fmla="*/ 2632363 w 3006436"/>
                <a:gd name="connsiteY56" fmla="*/ 0 h 3934691"/>
                <a:gd name="connsiteX57" fmla="*/ 2369127 w 3006436"/>
                <a:gd name="connsiteY57" fmla="*/ 55418 h 3934691"/>
                <a:gd name="connsiteX58" fmla="*/ 2133600 w 3006436"/>
                <a:gd name="connsiteY58" fmla="*/ 166255 h 3934691"/>
                <a:gd name="connsiteX59" fmla="*/ 1995054 w 3006436"/>
                <a:gd name="connsiteY59" fmla="*/ 200891 h 3934691"/>
                <a:gd name="connsiteX60" fmla="*/ 2036618 w 3006436"/>
                <a:gd name="connsiteY60" fmla="*/ 277091 h 3934691"/>
                <a:gd name="connsiteX61" fmla="*/ 1953491 w 3006436"/>
                <a:gd name="connsiteY61" fmla="*/ 297873 h 3934691"/>
                <a:gd name="connsiteX62" fmla="*/ 1925782 w 3006436"/>
                <a:gd name="connsiteY62" fmla="*/ 325582 h 3934691"/>
                <a:gd name="connsiteX63" fmla="*/ 1835727 w 3006436"/>
                <a:gd name="connsiteY63" fmla="*/ 325582 h 3934691"/>
                <a:gd name="connsiteX64" fmla="*/ 1724891 w 3006436"/>
                <a:gd name="connsiteY64" fmla="*/ 491837 h 3934691"/>
                <a:gd name="connsiteX65" fmla="*/ 1676400 w 3006436"/>
                <a:gd name="connsiteY65" fmla="*/ 471055 h 3934691"/>
                <a:gd name="connsiteX66" fmla="*/ 1683327 w 3006436"/>
                <a:gd name="connsiteY66" fmla="*/ 381000 h 3934691"/>
                <a:gd name="connsiteX67" fmla="*/ 1738745 w 3006436"/>
                <a:gd name="connsiteY67" fmla="*/ 353291 h 3934691"/>
                <a:gd name="connsiteX68" fmla="*/ 1787236 w 3006436"/>
                <a:gd name="connsiteY68" fmla="*/ 332509 h 3934691"/>
                <a:gd name="connsiteX69" fmla="*/ 1759527 w 3006436"/>
                <a:gd name="connsiteY69" fmla="*/ 311728 h 3934691"/>
                <a:gd name="connsiteX70" fmla="*/ 1704109 w 3006436"/>
                <a:gd name="connsiteY70" fmla="*/ 325582 h 3934691"/>
                <a:gd name="connsiteX71" fmla="*/ 1676400 w 3006436"/>
                <a:gd name="connsiteY71" fmla="*/ 270164 h 3934691"/>
                <a:gd name="connsiteX72" fmla="*/ 1572491 w 3006436"/>
                <a:gd name="connsiteY72" fmla="*/ 256309 h 3934691"/>
                <a:gd name="connsiteX73" fmla="*/ 1530927 w 3006436"/>
                <a:gd name="connsiteY73" fmla="*/ 83128 h 3934691"/>
                <a:gd name="connsiteX74" fmla="*/ 1447800 w 3006436"/>
                <a:gd name="connsiteY74" fmla="*/ 117764 h 3934691"/>
                <a:gd name="connsiteX75" fmla="*/ 1454727 w 3006436"/>
                <a:gd name="connsiteY75" fmla="*/ 214746 h 3934691"/>
                <a:gd name="connsiteX76" fmla="*/ 1454727 w 3006436"/>
                <a:gd name="connsiteY76" fmla="*/ 214746 h 3934691"/>
                <a:gd name="connsiteX77" fmla="*/ 1246909 w 3006436"/>
                <a:gd name="connsiteY77" fmla="*/ 110837 h 3934691"/>
                <a:gd name="connsiteX0" fmla="*/ 1246909 w 3006436"/>
                <a:gd name="connsiteY0" fmla="*/ 110837 h 3934691"/>
                <a:gd name="connsiteX1" fmla="*/ 1267691 w 3006436"/>
                <a:gd name="connsiteY1" fmla="*/ 381000 h 3934691"/>
                <a:gd name="connsiteX2" fmla="*/ 1163782 w 3006436"/>
                <a:gd name="connsiteY2" fmla="*/ 782782 h 3934691"/>
                <a:gd name="connsiteX3" fmla="*/ 1048327 w 3006436"/>
                <a:gd name="connsiteY3" fmla="*/ 1136073 h 3934691"/>
                <a:gd name="connsiteX4" fmla="*/ 947970 w 3006436"/>
                <a:gd name="connsiteY4" fmla="*/ 1240871 h 3934691"/>
                <a:gd name="connsiteX5" fmla="*/ 749389 w 3006436"/>
                <a:gd name="connsiteY5" fmla="*/ 1528796 h 3934691"/>
                <a:gd name="connsiteX6" fmla="*/ 624342 w 3006436"/>
                <a:gd name="connsiteY6" fmla="*/ 1624535 h 3934691"/>
                <a:gd name="connsiteX7" fmla="*/ 457200 w 3006436"/>
                <a:gd name="connsiteY7" fmla="*/ 1835728 h 3934691"/>
                <a:gd name="connsiteX8" fmla="*/ 325404 w 3006436"/>
                <a:gd name="connsiteY8" fmla="*/ 2343550 h 3934691"/>
                <a:gd name="connsiteX9" fmla="*/ 271762 w 3006436"/>
                <a:gd name="connsiteY9" fmla="*/ 2396659 h 3934691"/>
                <a:gd name="connsiteX10" fmla="*/ 116342 w 3006436"/>
                <a:gd name="connsiteY10" fmla="*/ 2718688 h 3934691"/>
                <a:gd name="connsiteX11" fmla="*/ 106573 w 3006436"/>
                <a:gd name="connsiteY11" fmla="*/ 2873042 h 3934691"/>
                <a:gd name="connsiteX12" fmla="*/ 152400 w 3006436"/>
                <a:gd name="connsiteY12" fmla="*/ 2978728 h 3934691"/>
                <a:gd name="connsiteX13" fmla="*/ 0 w 3006436"/>
                <a:gd name="connsiteY13" fmla="*/ 3477491 h 3934691"/>
                <a:gd name="connsiteX14" fmla="*/ 71582 w 3006436"/>
                <a:gd name="connsiteY14" fmla="*/ 3669678 h 3934691"/>
                <a:gd name="connsiteX15" fmla="*/ 188990 w 3006436"/>
                <a:gd name="connsiteY15" fmla="*/ 3649963 h 3934691"/>
                <a:gd name="connsiteX16" fmla="*/ 130908 w 3006436"/>
                <a:gd name="connsiteY16" fmla="*/ 3717103 h 3934691"/>
                <a:gd name="connsiteX17" fmla="*/ 188102 w 3006436"/>
                <a:gd name="connsiteY17" fmla="*/ 3776429 h 3934691"/>
                <a:gd name="connsiteX18" fmla="*/ 339436 w 3006436"/>
                <a:gd name="connsiteY18" fmla="*/ 3692237 h 3934691"/>
                <a:gd name="connsiteX19" fmla="*/ 422563 w 3006436"/>
                <a:gd name="connsiteY19" fmla="*/ 3706091 h 3934691"/>
                <a:gd name="connsiteX20" fmla="*/ 464127 w 3006436"/>
                <a:gd name="connsiteY20" fmla="*/ 3768437 h 3934691"/>
                <a:gd name="connsiteX21" fmla="*/ 656492 w 3006436"/>
                <a:gd name="connsiteY21" fmla="*/ 3749786 h 3934691"/>
                <a:gd name="connsiteX22" fmla="*/ 794860 w 3006436"/>
                <a:gd name="connsiteY22" fmla="*/ 3680336 h 3934691"/>
                <a:gd name="connsiteX23" fmla="*/ 955963 w 3006436"/>
                <a:gd name="connsiteY23" fmla="*/ 3761509 h 3934691"/>
                <a:gd name="connsiteX24" fmla="*/ 1115291 w 3006436"/>
                <a:gd name="connsiteY24" fmla="*/ 3761509 h 3934691"/>
                <a:gd name="connsiteX25" fmla="*/ 1108363 w 3006436"/>
                <a:gd name="connsiteY25" fmla="*/ 3726873 h 3934691"/>
                <a:gd name="connsiteX26" fmla="*/ 1163782 w 3006436"/>
                <a:gd name="connsiteY26" fmla="*/ 3692237 h 3934691"/>
                <a:gd name="connsiteX27" fmla="*/ 1191491 w 3006436"/>
                <a:gd name="connsiteY27" fmla="*/ 3726873 h 3934691"/>
                <a:gd name="connsiteX28" fmla="*/ 1288472 w 3006436"/>
                <a:gd name="connsiteY28" fmla="*/ 3629891 h 3934691"/>
                <a:gd name="connsiteX29" fmla="*/ 1205345 w 3006436"/>
                <a:gd name="connsiteY29" fmla="*/ 3622964 h 3934691"/>
                <a:gd name="connsiteX30" fmla="*/ 1122218 w 3006436"/>
                <a:gd name="connsiteY30" fmla="*/ 3629891 h 3934691"/>
                <a:gd name="connsiteX31" fmla="*/ 1032163 w 3006436"/>
                <a:gd name="connsiteY31" fmla="*/ 3595255 h 3934691"/>
                <a:gd name="connsiteX32" fmla="*/ 1130921 w 3006436"/>
                <a:gd name="connsiteY32" fmla="*/ 3433441 h 3934691"/>
                <a:gd name="connsiteX33" fmla="*/ 1222219 w 3006436"/>
                <a:gd name="connsiteY33" fmla="*/ 3412304 h 3934691"/>
                <a:gd name="connsiteX34" fmla="*/ 1244777 w 3006436"/>
                <a:gd name="connsiteY34" fmla="*/ 3364878 h 3934691"/>
                <a:gd name="connsiteX35" fmla="*/ 1286696 w 3006436"/>
                <a:gd name="connsiteY35" fmla="*/ 3386904 h 3934691"/>
                <a:gd name="connsiteX36" fmla="*/ 1304459 w 3006436"/>
                <a:gd name="connsiteY36" fmla="*/ 3456709 h 3934691"/>
                <a:gd name="connsiteX37" fmla="*/ 1343891 w 3006436"/>
                <a:gd name="connsiteY37" fmla="*/ 3394364 h 3934691"/>
                <a:gd name="connsiteX38" fmla="*/ 1360942 w 3006436"/>
                <a:gd name="connsiteY38" fmla="*/ 3443565 h 3934691"/>
                <a:gd name="connsiteX39" fmla="*/ 1399309 w 3006436"/>
                <a:gd name="connsiteY39" fmla="*/ 3470564 h 3934691"/>
                <a:gd name="connsiteX40" fmla="*/ 1392382 w 3006436"/>
                <a:gd name="connsiteY40" fmla="*/ 3519055 h 3934691"/>
                <a:gd name="connsiteX41" fmla="*/ 1338916 w 3006436"/>
                <a:gd name="connsiteY41" fmla="*/ 3568790 h 3934691"/>
                <a:gd name="connsiteX42" fmla="*/ 1396645 w 3006436"/>
                <a:gd name="connsiteY42" fmla="*/ 3569855 h 3934691"/>
                <a:gd name="connsiteX43" fmla="*/ 1475331 w 3006436"/>
                <a:gd name="connsiteY43" fmla="*/ 3610176 h 3934691"/>
                <a:gd name="connsiteX44" fmla="*/ 1471778 w 3006436"/>
                <a:gd name="connsiteY44" fmla="*/ 3534863 h 3934691"/>
                <a:gd name="connsiteX45" fmla="*/ 1565563 w 3006436"/>
                <a:gd name="connsiteY45" fmla="*/ 3567546 h 3934691"/>
                <a:gd name="connsiteX46" fmla="*/ 1585101 w 3006436"/>
                <a:gd name="connsiteY46" fmla="*/ 3662574 h 3934691"/>
                <a:gd name="connsiteX47" fmla="*/ 1773382 w 3006436"/>
                <a:gd name="connsiteY47" fmla="*/ 3622964 h 3934691"/>
                <a:gd name="connsiteX48" fmla="*/ 2112818 w 3006436"/>
                <a:gd name="connsiteY48" fmla="*/ 3726873 h 3934691"/>
                <a:gd name="connsiteX49" fmla="*/ 2320636 w 3006436"/>
                <a:gd name="connsiteY49" fmla="*/ 3934691 h 3934691"/>
                <a:gd name="connsiteX50" fmla="*/ 2473036 w 3006436"/>
                <a:gd name="connsiteY50" fmla="*/ 3803073 h 3934691"/>
                <a:gd name="connsiteX51" fmla="*/ 2708563 w 3006436"/>
                <a:gd name="connsiteY51" fmla="*/ 3685309 h 3934691"/>
                <a:gd name="connsiteX52" fmla="*/ 3006436 w 3006436"/>
                <a:gd name="connsiteY52" fmla="*/ 3512128 h 3934691"/>
                <a:gd name="connsiteX53" fmla="*/ 2909454 w 3006436"/>
                <a:gd name="connsiteY53" fmla="*/ 2466109 h 3934691"/>
                <a:gd name="connsiteX54" fmla="*/ 2999509 w 3006436"/>
                <a:gd name="connsiteY54" fmla="*/ 408709 h 3934691"/>
                <a:gd name="connsiteX55" fmla="*/ 2826327 w 3006436"/>
                <a:gd name="connsiteY55" fmla="*/ 263237 h 3934691"/>
                <a:gd name="connsiteX56" fmla="*/ 2632363 w 3006436"/>
                <a:gd name="connsiteY56" fmla="*/ 0 h 3934691"/>
                <a:gd name="connsiteX57" fmla="*/ 2369127 w 3006436"/>
                <a:gd name="connsiteY57" fmla="*/ 55418 h 3934691"/>
                <a:gd name="connsiteX58" fmla="*/ 2133600 w 3006436"/>
                <a:gd name="connsiteY58" fmla="*/ 166255 h 3934691"/>
                <a:gd name="connsiteX59" fmla="*/ 1995054 w 3006436"/>
                <a:gd name="connsiteY59" fmla="*/ 200891 h 3934691"/>
                <a:gd name="connsiteX60" fmla="*/ 2036618 w 3006436"/>
                <a:gd name="connsiteY60" fmla="*/ 277091 h 3934691"/>
                <a:gd name="connsiteX61" fmla="*/ 1953491 w 3006436"/>
                <a:gd name="connsiteY61" fmla="*/ 297873 h 3934691"/>
                <a:gd name="connsiteX62" fmla="*/ 1925782 w 3006436"/>
                <a:gd name="connsiteY62" fmla="*/ 325582 h 3934691"/>
                <a:gd name="connsiteX63" fmla="*/ 1835727 w 3006436"/>
                <a:gd name="connsiteY63" fmla="*/ 325582 h 3934691"/>
                <a:gd name="connsiteX64" fmla="*/ 1724891 w 3006436"/>
                <a:gd name="connsiteY64" fmla="*/ 491837 h 3934691"/>
                <a:gd name="connsiteX65" fmla="*/ 1676400 w 3006436"/>
                <a:gd name="connsiteY65" fmla="*/ 471055 h 3934691"/>
                <a:gd name="connsiteX66" fmla="*/ 1683327 w 3006436"/>
                <a:gd name="connsiteY66" fmla="*/ 381000 h 3934691"/>
                <a:gd name="connsiteX67" fmla="*/ 1738745 w 3006436"/>
                <a:gd name="connsiteY67" fmla="*/ 353291 h 3934691"/>
                <a:gd name="connsiteX68" fmla="*/ 1787236 w 3006436"/>
                <a:gd name="connsiteY68" fmla="*/ 332509 h 3934691"/>
                <a:gd name="connsiteX69" fmla="*/ 1759527 w 3006436"/>
                <a:gd name="connsiteY69" fmla="*/ 311728 h 3934691"/>
                <a:gd name="connsiteX70" fmla="*/ 1704109 w 3006436"/>
                <a:gd name="connsiteY70" fmla="*/ 325582 h 3934691"/>
                <a:gd name="connsiteX71" fmla="*/ 1676400 w 3006436"/>
                <a:gd name="connsiteY71" fmla="*/ 270164 h 3934691"/>
                <a:gd name="connsiteX72" fmla="*/ 1572491 w 3006436"/>
                <a:gd name="connsiteY72" fmla="*/ 256309 h 3934691"/>
                <a:gd name="connsiteX73" fmla="*/ 1530927 w 3006436"/>
                <a:gd name="connsiteY73" fmla="*/ 83128 h 3934691"/>
                <a:gd name="connsiteX74" fmla="*/ 1447800 w 3006436"/>
                <a:gd name="connsiteY74" fmla="*/ 117764 h 3934691"/>
                <a:gd name="connsiteX75" fmla="*/ 1454727 w 3006436"/>
                <a:gd name="connsiteY75" fmla="*/ 214746 h 3934691"/>
                <a:gd name="connsiteX76" fmla="*/ 1454727 w 3006436"/>
                <a:gd name="connsiteY76" fmla="*/ 214746 h 3934691"/>
                <a:gd name="connsiteX77" fmla="*/ 1246909 w 3006436"/>
                <a:gd name="connsiteY77" fmla="*/ 110837 h 3934691"/>
                <a:gd name="connsiteX0" fmla="*/ 1246909 w 3006436"/>
                <a:gd name="connsiteY0" fmla="*/ 110837 h 3934691"/>
                <a:gd name="connsiteX1" fmla="*/ 1267691 w 3006436"/>
                <a:gd name="connsiteY1" fmla="*/ 381000 h 3934691"/>
                <a:gd name="connsiteX2" fmla="*/ 1163782 w 3006436"/>
                <a:gd name="connsiteY2" fmla="*/ 782782 h 3934691"/>
                <a:gd name="connsiteX3" fmla="*/ 1048327 w 3006436"/>
                <a:gd name="connsiteY3" fmla="*/ 1136073 h 3934691"/>
                <a:gd name="connsiteX4" fmla="*/ 947970 w 3006436"/>
                <a:gd name="connsiteY4" fmla="*/ 1240871 h 3934691"/>
                <a:gd name="connsiteX5" fmla="*/ 749389 w 3006436"/>
                <a:gd name="connsiteY5" fmla="*/ 1528796 h 3934691"/>
                <a:gd name="connsiteX6" fmla="*/ 624342 w 3006436"/>
                <a:gd name="connsiteY6" fmla="*/ 1624535 h 3934691"/>
                <a:gd name="connsiteX7" fmla="*/ 457200 w 3006436"/>
                <a:gd name="connsiteY7" fmla="*/ 1835728 h 3934691"/>
                <a:gd name="connsiteX8" fmla="*/ 325404 w 3006436"/>
                <a:gd name="connsiteY8" fmla="*/ 2343550 h 3934691"/>
                <a:gd name="connsiteX9" fmla="*/ 271762 w 3006436"/>
                <a:gd name="connsiteY9" fmla="*/ 2396659 h 3934691"/>
                <a:gd name="connsiteX10" fmla="*/ 116342 w 3006436"/>
                <a:gd name="connsiteY10" fmla="*/ 2718688 h 3934691"/>
                <a:gd name="connsiteX11" fmla="*/ 106573 w 3006436"/>
                <a:gd name="connsiteY11" fmla="*/ 2873042 h 3934691"/>
                <a:gd name="connsiteX12" fmla="*/ 152400 w 3006436"/>
                <a:gd name="connsiteY12" fmla="*/ 2978728 h 3934691"/>
                <a:gd name="connsiteX13" fmla="*/ 0 w 3006436"/>
                <a:gd name="connsiteY13" fmla="*/ 3477491 h 3934691"/>
                <a:gd name="connsiteX14" fmla="*/ 71582 w 3006436"/>
                <a:gd name="connsiteY14" fmla="*/ 3669678 h 3934691"/>
                <a:gd name="connsiteX15" fmla="*/ 188990 w 3006436"/>
                <a:gd name="connsiteY15" fmla="*/ 3649963 h 3934691"/>
                <a:gd name="connsiteX16" fmla="*/ 130908 w 3006436"/>
                <a:gd name="connsiteY16" fmla="*/ 3717103 h 3934691"/>
                <a:gd name="connsiteX17" fmla="*/ 188102 w 3006436"/>
                <a:gd name="connsiteY17" fmla="*/ 3776429 h 3934691"/>
                <a:gd name="connsiteX18" fmla="*/ 339436 w 3006436"/>
                <a:gd name="connsiteY18" fmla="*/ 3692237 h 3934691"/>
                <a:gd name="connsiteX19" fmla="*/ 422563 w 3006436"/>
                <a:gd name="connsiteY19" fmla="*/ 3706091 h 3934691"/>
                <a:gd name="connsiteX20" fmla="*/ 464127 w 3006436"/>
                <a:gd name="connsiteY20" fmla="*/ 3768437 h 3934691"/>
                <a:gd name="connsiteX21" fmla="*/ 656492 w 3006436"/>
                <a:gd name="connsiteY21" fmla="*/ 3749786 h 3934691"/>
                <a:gd name="connsiteX22" fmla="*/ 794860 w 3006436"/>
                <a:gd name="connsiteY22" fmla="*/ 3680336 h 3934691"/>
                <a:gd name="connsiteX23" fmla="*/ 955963 w 3006436"/>
                <a:gd name="connsiteY23" fmla="*/ 3761509 h 3934691"/>
                <a:gd name="connsiteX24" fmla="*/ 1115291 w 3006436"/>
                <a:gd name="connsiteY24" fmla="*/ 3761509 h 3934691"/>
                <a:gd name="connsiteX25" fmla="*/ 1108363 w 3006436"/>
                <a:gd name="connsiteY25" fmla="*/ 3726873 h 3934691"/>
                <a:gd name="connsiteX26" fmla="*/ 1163782 w 3006436"/>
                <a:gd name="connsiteY26" fmla="*/ 3692237 h 3934691"/>
                <a:gd name="connsiteX27" fmla="*/ 1191491 w 3006436"/>
                <a:gd name="connsiteY27" fmla="*/ 3726873 h 3934691"/>
                <a:gd name="connsiteX28" fmla="*/ 1288472 w 3006436"/>
                <a:gd name="connsiteY28" fmla="*/ 3629891 h 3934691"/>
                <a:gd name="connsiteX29" fmla="*/ 1205345 w 3006436"/>
                <a:gd name="connsiteY29" fmla="*/ 3622964 h 3934691"/>
                <a:gd name="connsiteX30" fmla="*/ 1122218 w 3006436"/>
                <a:gd name="connsiteY30" fmla="*/ 3629891 h 3934691"/>
                <a:gd name="connsiteX31" fmla="*/ 1032163 w 3006436"/>
                <a:gd name="connsiteY31" fmla="*/ 3595255 h 3934691"/>
                <a:gd name="connsiteX32" fmla="*/ 1130921 w 3006436"/>
                <a:gd name="connsiteY32" fmla="*/ 3433441 h 3934691"/>
                <a:gd name="connsiteX33" fmla="*/ 1222219 w 3006436"/>
                <a:gd name="connsiteY33" fmla="*/ 3412304 h 3934691"/>
                <a:gd name="connsiteX34" fmla="*/ 1244777 w 3006436"/>
                <a:gd name="connsiteY34" fmla="*/ 3364878 h 3934691"/>
                <a:gd name="connsiteX35" fmla="*/ 1286696 w 3006436"/>
                <a:gd name="connsiteY35" fmla="*/ 3386904 h 3934691"/>
                <a:gd name="connsiteX36" fmla="*/ 1304459 w 3006436"/>
                <a:gd name="connsiteY36" fmla="*/ 3456709 h 3934691"/>
                <a:gd name="connsiteX37" fmla="*/ 1343891 w 3006436"/>
                <a:gd name="connsiteY37" fmla="*/ 3394364 h 3934691"/>
                <a:gd name="connsiteX38" fmla="*/ 1360942 w 3006436"/>
                <a:gd name="connsiteY38" fmla="*/ 3443565 h 3934691"/>
                <a:gd name="connsiteX39" fmla="*/ 1399309 w 3006436"/>
                <a:gd name="connsiteY39" fmla="*/ 3470564 h 3934691"/>
                <a:gd name="connsiteX40" fmla="*/ 1392382 w 3006436"/>
                <a:gd name="connsiteY40" fmla="*/ 3519055 h 3934691"/>
                <a:gd name="connsiteX41" fmla="*/ 1338916 w 3006436"/>
                <a:gd name="connsiteY41" fmla="*/ 3568790 h 3934691"/>
                <a:gd name="connsiteX42" fmla="*/ 1396645 w 3006436"/>
                <a:gd name="connsiteY42" fmla="*/ 3569855 h 3934691"/>
                <a:gd name="connsiteX43" fmla="*/ 1475331 w 3006436"/>
                <a:gd name="connsiteY43" fmla="*/ 3610176 h 3934691"/>
                <a:gd name="connsiteX44" fmla="*/ 1471778 w 3006436"/>
                <a:gd name="connsiteY44" fmla="*/ 3534863 h 3934691"/>
                <a:gd name="connsiteX45" fmla="*/ 1565563 w 3006436"/>
                <a:gd name="connsiteY45" fmla="*/ 3567546 h 3934691"/>
                <a:gd name="connsiteX46" fmla="*/ 1556327 w 3006436"/>
                <a:gd name="connsiteY46" fmla="*/ 3615504 h 3934691"/>
                <a:gd name="connsiteX47" fmla="*/ 1585101 w 3006436"/>
                <a:gd name="connsiteY47" fmla="*/ 3662574 h 3934691"/>
                <a:gd name="connsiteX48" fmla="*/ 1773382 w 3006436"/>
                <a:gd name="connsiteY48" fmla="*/ 3622964 h 3934691"/>
                <a:gd name="connsiteX49" fmla="*/ 2112818 w 3006436"/>
                <a:gd name="connsiteY49" fmla="*/ 3726873 h 3934691"/>
                <a:gd name="connsiteX50" fmla="*/ 2320636 w 3006436"/>
                <a:gd name="connsiteY50" fmla="*/ 3934691 h 3934691"/>
                <a:gd name="connsiteX51" fmla="*/ 2473036 w 3006436"/>
                <a:gd name="connsiteY51" fmla="*/ 3803073 h 3934691"/>
                <a:gd name="connsiteX52" fmla="*/ 2708563 w 3006436"/>
                <a:gd name="connsiteY52" fmla="*/ 3685309 h 3934691"/>
                <a:gd name="connsiteX53" fmla="*/ 3006436 w 3006436"/>
                <a:gd name="connsiteY53" fmla="*/ 3512128 h 3934691"/>
                <a:gd name="connsiteX54" fmla="*/ 2909454 w 3006436"/>
                <a:gd name="connsiteY54" fmla="*/ 2466109 h 3934691"/>
                <a:gd name="connsiteX55" fmla="*/ 2999509 w 3006436"/>
                <a:gd name="connsiteY55" fmla="*/ 408709 h 3934691"/>
                <a:gd name="connsiteX56" fmla="*/ 2826327 w 3006436"/>
                <a:gd name="connsiteY56" fmla="*/ 263237 h 3934691"/>
                <a:gd name="connsiteX57" fmla="*/ 2632363 w 3006436"/>
                <a:gd name="connsiteY57" fmla="*/ 0 h 3934691"/>
                <a:gd name="connsiteX58" fmla="*/ 2369127 w 3006436"/>
                <a:gd name="connsiteY58" fmla="*/ 55418 h 3934691"/>
                <a:gd name="connsiteX59" fmla="*/ 2133600 w 3006436"/>
                <a:gd name="connsiteY59" fmla="*/ 166255 h 3934691"/>
                <a:gd name="connsiteX60" fmla="*/ 1995054 w 3006436"/>
                <a:gd name="connsiteY60" fmla="*/ 200891 h 3934691"/>
                <a:gd name="connsiteX61" fmla="*/ 2036618 w 3006436"/>
                <a:gd name="connsiteY61" fmla="*/ 277091 h 3934691"/>
                <a:gd name="connsiteX62" fmla="*/ 1953491 w 3006436"/>
                <a:gd name="connsiteY62" fmla="*/ 297873 h 3934691"/>
                <a:gd name="connsiteX63" fmla="*/ 1925782 w 3006436"/>
                <a:gd name="connsiteY63" fmla="*/ 325582 h 3934691"/>
                <a:gd name="connsiteX64" fmla="*/ 1835727 w 3006436"/>
                <a:gd name="connsiteY64" fmla="*/ 325582 h 3934691"/>
                <a:gd name="connsiteX65" fmla="*/ 1724891 w 3006436"/>
                <a:gd name="connsiteY65" fmla="*/ 491837 h 3934691"/>
                <a:gd name="connsiteX66" fmla="*/ 1676400 w 3006436"/>
                <a:gd name="connsiteY66" fmla="*/ 471055 h 3934691"/>
                <a:gd name="connsiteX67" fmla="*/ 1683327 w 3006436"/>
                <a:gd name="connsiteY67" fmla="*/ 381000 h 3934691"/>
                <a:gd name="connsiteX68" fmla="*/ 1738745 w 3006436"/>
                <a:gd name="connsiteY68" fmla="*/ 353291 h 3934691"/>
                <a:gd name="connsiteX69" fmla="*/ 1787236 w 3006436"/>
                <a:gd name="connsiteY69" fmla="*/ 332509 h 3934691"/>
                <a:gd name="connsiteX70" fmla="*/ 1759527 w 3006436"/>
                <a:gd name="connsiteY70" fmla="*/ 311728 h 3934691"/>
                <a:gd name="connsiteX71" fmla="*/ 1704109 w 3006436"/>
                <a:gd name="connsiteY71" fmla="*/ 325582 h 3934691"/>
                <a:gd name="connsiteX72" fmla="*/ 1676400 w 3006436"/>
                <a:gd name="connsiteY72" fmla="*/ 270164 h 3934691"/>
                <a:gd name="connsiteX73" fmla="*/ 1572491 w 3006436"/>
                <a:gd name="connsiteY73" fmla="*/ 256309 h 3934691"/>
                <a:gd name="connsiteX74" fmla="*/ 1530927 w 3006436"/>
                <a:gd name="connsiteY74" fmla="*/ 83128 h 3934691"/>
                <a:gd name="connsiteX75" fmla="*/ 1447800 w 3006436"/>
                <a:gd name="connsiteY75" fmla="*/ 117764 h 3934691"/>
                <a:gd name="connsiteX76" fmla="*/ 1454727 w 3006436"/>
                <a:gd name="connsiteY76" fmla="*/ 214746 h 3934691"/>
                <a:gd name="connsiteX77" fmla="*/ 1454727 w 3006436"/>
                <a:gd name="connsiteY77" fmla="*/ 214746 h 3934691"/>
                <a:gd name="connsiteX78" fmla="*/ 1246909 w 3006436"/>
                <a:gd name="connsiteY78" fmla="*/ 110837 h 3934691"/>
                <a:gd name="connsiteX0" fmla="*/ 1246909 w 3006436"/>
                <a:gd name="connsiteY0" fmla="*/ 110837 h 3934691"/>
                <a:gd name="connsiteX1" fmla="*/ 1267691 w 3006436"/>
                <a:gd name="connsiteY1" fmla="*/ 381000 h 3934691"/>
                <a:gd name="connsiteX2" fmla="*/ 1163782 w 3006436"/>
                <a:gd name="connsiteY2" fmla="*/ 782782 h 3934691"/>
                <a:gd name="connsiteX3" fmla="*/ 1048327 w 3006436"/>
                <a:gd name="connsiteY3" fmla="*/ 1136073 h 3934691"/>
                <a:gd name="connsiteX4" fmla="*/ 947970 w 3006436"/>
                <a:gd name="connsiteY4" fmla="*/ 1240871 h 3934691"/>
                <a:gd name="connsiteX5" fmla="*/ 749389 w 3006436"/>
                <a:gd name="connsiteY5" fmla="*/ 1528796 h 3934691"/>
                <a:gd name="connsiteX6" fmla="*/ 624342 w 3006436"/>
                <a:gd name="connsiteY6" fmla="*/ 1624535 h 3934691"/>
                <a:gd name="connsiteX7" fmla="*/ 457200 w 3006436"/>
                <a:gd name="connsiteY7" fmla="*/ 1835728 h 3934691"/>
                <a:gd name="connsiteX8" fmla="*/ 325404 w 3006436"/>
                <a:gd name="connsiteY8" fmla="*/ 2343550 h 3934691"/>
                <a:gd name="connsiteX9" fmla="*/ 271762 w 3006436"/>
                <a:gd name="connsiteY9" fmla="*/ 2396659 h 3934691"/>
                <a:gd name="connsiteX10" fmla="*/ 116342 w 3006436"/>
                <a:gd name="connsiteY10" fmla="*/ 2718688 h 3934691"/>
                <a:gd name="connsiteX11" fmla="*/ 106573 w 3006436"/>
                <a:gd name="connsiteY11" fmla="*/ 2873042 h 3934691"/>
                <a:gd name="connsiteX12" fmla="*/ 152400 w 3006436"/>
                <a:gd name="connsiteY12" fmla="*/ 2978728 h 3934691"/>
                <a:gd name="connsiteX13" fmla="*/ 0 w 3006436"/>
                <a:gd name="connsiteY13" fmla="*/ 3477491 h 3934691"/>
                <a:gd name="connsiteX14" fmla="*/ 71582 w 3006436"/>
                <a:gd name="connsiteY14" fmla="*/ 3669678 h 3934691"/>
                <a:gd name="connsiteX15" fmla="*/ 188990 w 3006436"/>
                <a:gd name="connsiteY15" fmla="*/ 3649963 h 3934691"/>
                <a:gd name="connsiteX16" fmla="*/ 130908 w 3006436"/>
                <a:gd name="connsiteY16" fmla="*/ 3717103 h 3934691"/>
                <a:gd name="connsiteX17" fmla="*/ 188102 w 3006436"/>
                <a:gd name="connsiteY17" fmla="*/ 3776429 h 3934691"/>
                <a:gd name="connsiteX18" fmla="*/ 339436 w 3006436"/>
                <a:gd name="connsiteY18" fmla="*/ 3692237 h 3934691"/>
                <a:gd name="connsiteX19" fmla="*/ 422563 w 3006436"/>
                <a:gd name="connsiteY19" fmla="*/ 3706091 h 3934691"/>
                <a:gd name="connsiteX20" fmla="*/ 464127 w 3006436"/>
                <a:gd name="connsiteY20" fmla="*/ 3768437 h 3934691"/>
                <a:gd name="connsiteX21" fmla="*/ 656492 w 3006436"/>
                <a:gd name="connsiteY21" fmla="*/ 3749786 h 3934691"/>
                <a:gd name="connsiteX22" fmla="*/ 794860 w 3006436"/>
                <a:gd name="connsiteY22" fmla="*/ 3680336 h 3934691"/>
                <a:gd name="connsiteX23" fmla="*/ 955963 w 3006436"/>
                <a:gd name="connsiteY23" fmla="*/ 3761509 h 3934691"/>
                <a:gd name="connsiteX24" fmla="*/ 1115291 w 3006436"/>
                <a:gd name="connsiteY24" fmla="*/ 3761509 h 3934691"/>
                <a:gd name="connsiteX25" fmla="*/ 1108363 w 3006436"/>
                <a:gd name="connsiteY25" fmla="*/ 3726873 h 3934691"/>
                <a:gd name="connsiteX26" fmla="*/ 1163782 w 3006436"/>
                <a:gd name="connsiteY26" fmla="*/ 3692237 h 3934691"/>
                <a:gd name="connsiteX27" fmla="*/ 1191491 w 3006436"/>
                <a:gd name="connsiteY27" fmla="*/ 3726873 h 3934691"/>
                <a:gd name="connsiteX28" fmla="*/ 1288472 w 3006436"/>
                <a:gd name="connsiteY28" fmla="*/ 3629891 h 3934691"/>
                <a:gd name="connsiteX29" fmla="*/ 1205345 w 3006436"/>
                <a:gd name="connsiteY29" fmla="*/ 3622964 h 3934691"/>
                <a:gd name="connsiteX30" fmla="*/ 1122218 w 3006436"/>
                <a:gd name="connsiteY30" fmla="*/ 3629891 h 3934691"/>
                <a:gd name="connsiteX31" fmla="*/ 1032163 w 3006436"/>
                <a:gd name="connsiteY31" fmla="*/ 3595255 h 3934691"/>
                <a:gd name="connsiteX32" fmla="*/ 1130921 w 3006436"/>
                <a:gd name="connsiteY32" fmla="*/ 3433441 h 3934691"/>
                <a:gd name="connsiteX33" fmla="*/ 1222219 w 3006436"/>
                <a:gd name="connsiteY33" fmla="*/ 3412304 h 3934691"/>
                <a:gd name="connsiteX34" fmla="*/ 1244777 w 3006436"/>
                <a:gd name="connsiteY34" fmla="*/ 3364878 h 3934691"/>
                <a:gd name="connsiteX35" fmla="*/ 1286696 w 3006436"/>
                <a:gd name="connsiteY35" fmla="*/ 3386904 h 3934691"/>
                <a:gd name="connsiteX36" fmla="*/ 1304459 w 3006436"/>
                <a:gd name="connsiteY36" fmla="*/ 3456709 h 3934691"/>
                <a:gd name="connsiteX37" fmla="*/ 1343891 w 3006436"/>
                <a:gd name="connsiteY37" fmla="*/ 3394364 h 3934691"/>
                <a:gd name="connsiteX38" fmla="*/ 1360942 w 3006436"/>
                <a:gd name="connsiteY38" fmla="*/ 3443565 h 3934691"/>
                <a:gd name="connsiteX39" fmla="*/ 1399309 w 3006436"/>
                <a:gd name="connsiteY39" fmla="*/ 3470564 h 3934691"/>
                <a:gd name="connsiteX40" fmla="*/ 1392382 w 3006436"/>
                <a:gd name="connsiteY40" fmla="*/ 3519055 h 3934691"/>
                <a:gd name="connsiteX41" fmla="*/ 1338916 w 3006436"/>
                <a:gd name="connsiteY41" fmla="*/ 3568790 h 3934691"/>
                <a:gd name="connsiteX42" fmla="*/ 1396645 w 3006436"/>
                <a:gd name="connsiteY42" fmla="*/ 3569855 h 3934691"/>
                <a:gd name="connsiteX43" fmla="*/ 1475331 w 3006436"/>
                <a:gd name="connsiteY43" fmla="*/ 3610176 h 3934691"/>
                <a:gd name="connsiteX44" fmla="*/ 1471778 w 3006436"/>
                <a:gd name="connsiteY44" fmla="*/ 3534863 h 3934691"/>
                <a:gd name="connsiteX45" fmla="*/ 1565563 w 3006436"/>
                <a:gd name="connsiteY45" fmla="*/ 3567546 h 3934691"/>
                <a:gd name="connsiteX46" fmla="*/ 1556327 w 3006436"/>
                <a:gd name="connsiteY46" fmla="*/ 3615504 h 3934691"/>
                <a:gd name="connsiteX47" fmla="*/ 1585101 w 3006436"/>
                <a:gd name="connsiteY47" fmla="*/ 3662574 h 3934691"/>
                <a:gd name="connsiteX48" fmla="*/ 1773382 w 3006436"/>
                <a:gd name="connsiteY48" fmla="*/ 3622964 h 3934691"/>
                <a:gd name="connsiteX49" fmla="*/ 2112818 w 3006436"/>
                <a:gd name="connsiteY49" fmla="*/ 3726873 h 3934691"/>
                <a:gd name="connsiteX50" fmla="*/ 2320636 w 3006436"/>
                <a:gd name="connsiteY50" fmla="*/ 3934691 h 3934691"/>
                <a:gd name="connsiteX51" fmla="*/ 2473036 w 3006436"/>
                <a:gd name="connsiteY51" fmla="*/ 3803073 h 3934691"/>
                <a:gd name="connsiteX52" fmla="*/ 2587958 w 3006436"/>
                <a:gd name="connsiteY52" fmla="*/ 3803073 h 3934691"/>
                <a:gd name="connsiteX53" fmla="*/ 2708563 w 3006436"/>
                <a:gd name="connsiteY53" fmla="*/ 3685309 h 3934691"/>
                <a:gd name="connsiteX54" fmla="*/ 3006436 w 3006436"/>
                <a:gd name="connsiteY54" fmla="*/ 3512128 h 3934691"/>
                <a:gd name="connsiteX55" fmla="*/ 2909454 w 3006436"/>
                <a:gd name="connsiteY55" fmla="*/ 2466109 h 3934691"/>
                <a:gd name="connsiteX56" fmla="*/ 2999509 w 3006436"/>
                <a:gd name="connsiteY56" fmla="*/ 408709 h 3934691"/>
                <a:gd name="connsiteX57" fmla="*/ 2826327 w 3006436"/>
                <a:gd name="connsiteY57" fmla="*/ 263237 h 3934691"/>
                <a:gd name="connsiteX58" fmla="*/ 2632363 w 3006436"/>
                <a:gd name="connsiteY58" fmla="*/ 0 h 3934691"/>
                <a:gd name="connsiteX59" fmla="*/ 2369127 w 3006436"/>
                <a:gd name="connsiteY59" fmla="*/ 55418 h 3934691"/>
                <a:gd name="connsiteX60" fmla="*/ 2133600 w 3006436"/>
                <a:gd name="connsiteY60" fmla="*/ 166255 h 3934691"/>
                <a:gd name="connsiteX61" fmla="*/ 1995054 w 3006436"/>
                <a:gd name="connsiteY61" fmla="*/ 200891 h 3934691"/>
                <a:gd name="connsiteX62" fmla="*/ 2036618 w 3006436"/>
                <a:gd name="connsiteY62" fmla="*/ 277091 h 3934691"/>
                <a:gd name="connsiteX63" fmla="*/ 1953491 w 3006436"/>
                <a:gd name="connsiteY63" fmla="*/ 297873 h 3934691"/>
                <a:gd name="connsiteX64" fmla="*/ 1925782 w 3006436"/>
                <a:gd name="connsiteY64" fmla="*/ 325582 h 3934691"/>
                <a:gd name="connsiteX65" fmla="*/ 1835727 w 3006436"/>
                <a:gd name="connsiteY65" fmla="*/ 325582 h 3934691"/>
                <a:gd name="connsiteX66" fmla="*/ 1724891 w 3006436"/>
                <a:gd name="connsiteY66" fmla="*/ 491837 h 3934691"/>
                <a:gd name="connsiteX67" fmla="*/ 1676400 w 3006436"/>
                <a:gd name="connsiteY67" fmla="*/ 471055 h 3934691"/>
                <a:gd name="connsiteX68" fmla="*/ 1683327 w 3006436"/>
                <a:gd name="connsiteY68" fmla="*/ 381000 h 3934691"/>
                <a:gd name="connsiteX69" fmla="*/ 1738745 w 3006436"/>
                <a:gd name="connsiteY69" fmla="*/ 353291 h 3934691"/>
                <a:gd name="connsiteX70" fmla="*/ 1787236 w 3006436"/>
                <a:gd name="connsiteY70" fmla="*/ 332509 h 3934691"/>
                <a:gd name="connsiteX71" fmla="*/ 1759527 w 3006436"/>
                <a:gd name="connsiteY71" fmla="*/ 311728 h 3934691"/>
                <a:gd name="connsiteX72" fmla="*/ 1704109 w 3006436"/>
                <a:gd name="connsiteY72" fmla="*/ 325582 h 3934691"/>
                <a:gd name="connsiteX73" fmla="*/ 1676400 w 3006436"/>
                <a:gd name="connsiteY73" fmla="*/ 270164 h 3934691"/>
                <a:gd name="connsiteX74" fmla="*/ 1572491 w 3006436"/>
                <a:gd name="connsiteY74" fmla="*/ 256309 h 3934691"/>
                <a:gd name="connsiteX75" fmla="*/ 1530927 w 3006436"/>
                <a:gd name="connsiteY75" fmla="*/ 83128 h 3934691"/>
                <a:gd name="connsiteX76" fmla="*/ 1447800 w 3006436"/>
                <a:gd name="connsiteY76" fmla="*/ 117764 h 3934691"/>
                <a:gd name="connsiteX77" fmla="*/ 1454727 w 3006436"/>
                <a:gd name="connsiteY77" fmla="*/ 214746 h 3934691"/>
                <a:gd name="connsiteX78" fmla="*/ 1454727 w 3006436"/>
                <a:gd name="connsiteY78" fmla="*/ 214746 h 3934691"/>
                <a:gd name="connsiteX79" fmla="*/ 1246909 w 3006436"/>
                <a:gd name="connsiteY79" fmla="*/ 110837 h 3934691"/>
                <a:gd name="connsiteX0" fmla="*/ 1246909 w 3006436"/>
                <a:gd name="connsiteY0" fmla="*/ 110837 h 3934691"/>
                <a:gd name="connsiteX1" fmla="*/ 1267691 w 3006436"/>
                <a:gd name="connsiteY1" fmla="*/ 381000 h 3934691"/>
                <a:gd name="connsiteX2" fmla="*/ 1163782 w 3006436"/>
                <a:gd name="connsiteY2" fmla="*/ 782782 h 3934691"/>
                <a:gd name="connsiteX3" fmla="*/ 1048327 w 3006436"/>
                <a:gd name="connsiteY3" fmla="*/ 1136073 h 3934691"/>
                <a:gd name="connsiteX4" fmla="*/ 947970 w 3006436"/>
                <a:gd name="connsiteY4" fmla="*/ 1240871 h 3934691"/>
                <a:gd name="connsiteX5" fmla="*/ 749389 w 3006436"/>
                <a:gd name="connsiteY5" fmla="*/ 1528796 h 3934691"/>
                <a:gd name="connsiteX6" fmla="*/ 624342 w 3006436"/>
                <a:gd name="connsiteY6" fmla="*/ 1624535 h 3934691"/>
                <a:gd name="connsiteX7" fmla="*/ 457200 w 3006436"/>
                <a:gd name="connsiteY7" fmla="*/ 1835728 h 3934691"/>
                <a:gd name="connsiteX8" fmla="*/ 325404 w 3006436"/>
                <a:gd name="connsiteY8" fmla="*/ 2343550 h 3934691"/>
                <a:gd name="connsiteX9" fmla="*/ 271762 w 3006436"/>
                <a:gd name="connsiteY9" fmla="*/ 2396659 h 3934691"/>
                <a:gd name="connsiteX10" fmla="*/ 116342 w 3006436"/>
                <a:gd name="connsiteY10" fmla="*/ 2718688 h 3934691"/>
                <a:gd name="connsiteX11" fmla="*/ 106573 w 3006436"/>
                <a:gd name="connsiteY11" fmla="*/ 2873042 h 3934691"/>
                <a:gd name="connsiteX12" fmla="*/ 152400 w 3006436"/>
                <a:gd name="connsiteY12" fmla="*/ 2978728 h 3934691"/>
                <a:gd name="connsiteX13" fmla="*/ 0 w 3006436"/>
                <a:gd name="connsiteY13" fmla="*/ 3477491 h 3934691"/>
                <a:gd name="connsiteX14" fmla="*/ 71582 w 3006436"/>
                <a:gd name="connsiteY14" fmla="*/ 3669678 h 3934691"/>
                <a:gd name="connsiteX15" fmla="*/ 188990 w 3006436"/>
                <a:gd name="connsiteY15" fmla="*/ 3649963 h 3934691"/>
                <a:gd name="connsiteX16" fmla="*/ 130908 w 3006436"/>
                <a:gd name="connsiteY16" fmla="*/ 3717103 h 3934691"/>
                <a:gd name="connsiteX17" fmla="*/ 188102 w 3006436"/>
                <a:gd name="connsiteY17" fmla="*/ 3776429 h 3934691"/>
                <a:gd name="connsiteX18" fmla="*/ 339436 w 3006436"/>
                <a:gd name="connsiteY18" fmla="*/ 3692237 h 3934691"/>
                <a:gd name="connsiteX19" fmla="*/ 422563 w 3006436"/>
                <a:gd name="connsiteY19" fmla="*/ 3706091 h 3934691"/>
                <a:gd name="connsiteX20" fmla="*/ 464127 w 3006436"/>
                <a:gd name="connsiteY20" fmla="*/ 3768437 h 3934691"/>
                <a:gd name="connsiteX21" fmla="*/ 656492 w 3006436"/>
                <a:gd name="connsiteY21" fmla="*/ 3749786 h 3934691"/>
                <a:gd name="connsiteX22" fmla="*/ 794860 w 3006436"/>
                <a:gd name="connsiteY22" fmla="*/ 3680336 h 3934691"/>
                <a:gd name="connsiteX23" fmla="*/ 955963 w 3006436"/>
                <a:gd name="connsiteY23" fmla="*/ 3761509 h 3934691"/>
                <a:gd name="connsiteX24" fmla="*/ 1115291 w 3006436"/>
                <a:gd name="connsiteY24" fmla="*/ 3761509 h 3934691"/>
                <a:gd name="connsiteX25" fmla="*/ 1108363 w 3006436"/>
                <a:gd name="connsiteY25" fmla="*/ 3726873 h 3934691"/>
                <a:gd name="connsiteX26" fmla="*/ 1163782 w 3006436"/>
                <a:gd name="connsiteY26" fmla="*/ 3692237 h 3934691"/>
                <a:gd name="connsiteX27" fmla="*/ 1191491 w 3006436"/>
                <a:gd name="connsiteY27" fmla="*/ 3726873 h 3934691"/>
                <a:gd name="connsiteX28" fmla="*/ 1288472 w 3006436"/>
                <a:gd name="connsiteY28" fmla="*/ 3629891 h 3934691"/>
                <a:gd name="connsiteX29" fmla="*/ 1205345 w 3006436"/>
                <a:gd name="connsiteY29" fmla="*/ 3622964 h 3934691"/>
                <a:gd name="connsiteX30" fmla="*/ 1122218 w 3006436"/>
                <a:gd name="connsiteY30" fmla="*/ 3629891 h 3934691"/>
                <a:gd name="connsiteX31" fmla="*/ 1032163 w 3006436"/>
                <a:gd name="connsiteY31" fmla="*/ 3595255 h 3934691"/>
                <a:gd name="connsiteX32" fmla="*/ 1130921 w 3006436"/>
                <a:gd name="connsiteY32" fmla="*/ 3433441 h 3934691"/>
                <a:gd name="connsiteX33" fmla="*/ 1222219 w 3006436"/>
                <a:gd name="connsiteY33" fmla="*/ 3412304 h 3934691"/>
                <a:gd name="connsiteX34" fmla="*/ 1244777 w 3006436"/>
                <a:gd name="connsiteY34" fmla="*/ 3364878 h 3934691"/>
                <a:gd name="connsiteX35" fmla="*/ 1286696 w 3006436"/>
                <a:gd name="connsiteY35" fmla="*/ 3386904 h 3934691"/>
                <a:gd name="connsiteX36" fmla="*/ 1304459 w 3006436"/>
                <a:gd name="connsiteY36" fmla="*/ 3456709 h 3934691"/>
                <a:gd name="connsiteX37" fmla="*/ 1343891 w 3006436"/>
                <a:gd name="connsiteY37" fmla="*/ 3394364 h 3934691"/>
                <a:gd name="connsiteX38" fmla="*/ 1360942 w 3006436"/>
                <a:gd name="connsiteY38" fmla="*/ 3443565 h 3934691"/>
                <a:gd name="connsiteX39" fmla="*/ 1399309 w 3006436"/>
                <a:gd name="connsiteY39" fmla="*/ 3470564 h 3934691"/>
                <a:gd name="connsiteX40" fmla="*/ 1392382 w 3006436"/>
                <a:gd name="connsiteY40" fmla="*/ 3519055 h 3934691"/>
                <a:gd name="connsiteX41" fmla="*/ 1338916 w 3006436"/>
                <a:gd name="connsiteY41" fmla="*/ 3568790 h 3934691"/>
                <a:gd name="connsiteX42" fmla="*/ 1396645 w 3006436"/>
                <a:gd name="connsiteY42" fmla="*/ 3569855 h 3934691"/>
                <a:gd name="connsiteX43" fmla="*/ 1475331 w 3006436"/>
                <a:gd name="connsiteY43" fmla="*/ 3610176 h 3934691"/>
                <a:gd name="connsiteX44" fmla="*/ 1471778 w 3006436"/>
                <a:gd name="connsiteY44" fmla="*/ 3534863 h 3934691"/>
                <a:gd name="connsiteX45" fmla="*/ 1565563 w 3006436"/>
                <a:gd name="connsiteY45" fmla="*/ 3567546 h 3934691"/>
                <a:gd name="connsiteX46" fmla="*/ 1556327 w 3006436"/>
                <a:gd name="connsiteY46" fmla="*/ 3615504 h 3934691"/>
                <a:gd name="connsiteX47" fmla="*/ 1585101 w 3006436"/>
                <a:gd name="connsiteY47" fmla="*/ 3662574 h 3934691"/>
                <a:gd name="connsiteX48" fmla="*/ 1773382 w 3006436"/>
                <a:gd name="connsiteY48" fmla="*/ 3622964 h 3934691"/>
                <a:gd name="connsiteX49" fmla="*/ 2112818 w 3006436"/>
                <a:gd name="connsiteY49" fmla="*/ 3726873 h 3934691"/>
                <a:gd name="connsiteX50" fmla="*/ 2320636 w 3006436"/>
                <a:gd name="connsiteY50" fmla="*/ 3934691 h 3934691"/>
                <a:gd name="connsiteX51" fmla="*/ 2473036 w 3006436"/>
                <a:gd name="connsiteY51" fmla="*/ 3803073 h 3934691"/>
                <a:gd name="connsiteX52" fmla="*/ 2587958 w 3006436"/>
                <a:gd name="connsiteY52" fmla="*/ 3803073 h 3934691"/>
                <a:gd name="connsiteX53" fmla="*/ 2720286 w 3006436"/>
                <a:gd name="connsiteY53" fmla="*/ 3685309 h 3934691"/>
                <a:gd name="connsiteX54" fmla="*/ 3006436 w 3006436"/>
                <a:gd name="connsiteY54" fmla="*/ 3512128 h 3934691"/>
                <a:gd name="connsiteX55" fmla="*/ 2909454 w 3006436"/>
                <a:gd name="connsiteY55" fmla="*/ 2466109 h 3934691"/>
                <a:gd name="connsiteX56" fmla="*/ 2999509 w 3006436"/>
                <a:gd name="connsiteY56" fmla="*/ 408709 h 3934691"/>
                <a:gd name="connsiteX57" fmla="*/ 2826327 w 3006436"/>
                <a:gd name="connsiteY57" fmla="*/ 263237 h 3934691"/>
                <a:gd name="connsiteX58" fmla="*/ 2632363 w 3006436"/>
                <a:gd name="connsiteY58" fmla="*/ 0 h 3934691"/>
                <a:gd name="connsiteX59" fmla="*/ 2369127 w 3006436"/>
                <a:gd name="connsiteY59" fmla="*/ 55418 h 3934691"/>
                <a:gd name="connsiteX60" fmla="*/ 2133600 w 3006436"/>
                <a:gd name="connsiteY60" fmla="*/ 166255 h 3934691"/>
                <a:gd name="connsiteX61" fmla="*/ 1995054 w 3006436"/>
                <a:gd name="connsiteY61" fmla="*/ 200891 h 3934691"/>
                <a:gd name="connsiteX62" fmla="*/ 2036618 w 3006436"/>
                <a:gd name="connsiteY62" fmla="*/ 277091 h 3934691"/>
                <a:gd name="connsiteX63" fmla="*/ 1953491 w 3006436"/>
                <a:gd name="connsiteY63" fmla="*/ 297873 h 3934691"/>
                <a:gd name="connsiteX64" fmla="*/ 1925782 w 3006436"/>
                <a:gd name="connsiteY64" fmla="*/ 325582 h 3934691"/>
                <a:gd name="connsiteX65" fmla="*/ 1835727 w 3006436"/>
                <a:gd name="connsiteY65" fmla="*/ 325582 h 3934691"/>
                <a:gd name="connsiteX66" fmla="*/ 1724891 w 3006436"/>
                <a:gd name="connsiteY66" fmla="*/ 491837 h 3934691"/>
                <a:gd name="connsiteX67" fmla="*/ 1676400 w 3006436"/>
                <a:gd name="connsiteY67" fmla="*/ 471055 h 3934691"/>
                <a:gd name="connsiteX68" fmla="*/ 1683327 w 3006436"/>
                <a:gd name="connsiteY68" fmla="*/ 381000 h 3934691"/>
                <a:gd name="connsiteX69" fmla="*/ 1738745 w 3006436"/>
                <a:gd name="connsiteY69" fmla="*/ 353291 h 3934691"/>
                <a:gd name="connsiteX70" fmla="*/ 1787236 w 3006436"/>
                <a:gd name="connsiteY70" fmla="*/ 332509 h 3934691"/>
                <a:gd name="connsiteX71" fmla="*/ 1759527 w 3006436"/>
                <a:gd name="connsiteY71" fmla="*/ 311728 h 3934691"/>
                <a:gd name="connsiteX72" fmla="*/ 1704109 w 3006436"/>
                <a:gd name="connsiteY72" fmla="*/ 325582 h 3934691"/>
                <a:gd name="connsiteX73" fmla="*/ 1676400 w 3006436"/>
                <a:gd name="connsiteY73" fmla="*/ 270164 h 3934691"/>
                <a:gd name="connsiteX74" fmla="*/ 1572491 w 3006436"/>
                <a:gd name="connsiteY74" fmla="*/ 256309 h 3934691"/>
                <a:gd name="connsiteX75" fmla="*/ 1530927 w 3006436"/>
                <a:gd name="connsiteY75" fmla="*/ 83128 h 3934691"/>
                <a:gd name="connsiteX76" fmla="*/ 1447800 w 3006436"/>
                <a:gd name="connsiteY76" fmla="*/ 117764 h 3934691"/>
                <a:gd name="connsiteX77" fmla="*/ 1454727 w 3006436"/>
                <a:gd name="connsiteY77" fmla="*/ 214746 h 3934691"/>
                <a:gd name="connsiteX78" fmla="*/ 1454727 w 3006436"/>
                <a:gd name="connsiteY78" fmla="*/ 214746 h 3934691"/>
                <a:gd name="connsiteX79" fmla="*/ 1246909 w 3006436"/>
                <a:gd name="connsiteY79" fmla="*/ 110837 h 3934691"/>
                <a:gd name="connsiteX0" fmla="*/ 1246909 w 3006436"/>
                <a:gd name="connsiteY0" fmla="*/ 110837 h 3934691"/>
                <a:gd name="connsiteX1" fmla="*/ 1267691 w 3006436"/>
                <a:gd name="connsiteY1" fmla="*/ 381000 h 3934691"/>
                <a:gd name="connsiteX2" fmla="*/ 1163782 w 3006436"/>
                <a:gd name="connsiteY2" fmla="*/ 782782 h 3934691"/>
                <a:gd name="connsiteX3" fmla="*/ 1048327 w 3006436"/>
                <a:gd name="connsiteY3" fmla="*/ 1136073 h 3934691"/>
                <a:gd name="connsiteX4" fmla="*/ 947970 w 3006436"/>
                <a:gd name="connsiteY4" fmla="*/ 1240871 h 3934691"/>
                <a:gd name="connsiteX5" fmla="*/ 749389 w 3006436"/>
                <a:gd name="connsiteY5" fmla="*/ 1528796 h 3934691"/>
                <a:gd name="connsiteX6" fmla="*/ 624342 w 3006436"/>
                <a:gd name="connsiteY6" fmla="*/ 1624535 h 3934691"/>
                <a:gd name="connsiteX7" fmla="*/ 457200 w 3006436"/>
                <a:gd name="connsiteY7" fmla="*/ 1835728 h 3934691"/>
                <a:gd name="connsiteX8" fmla="*/ 325404 w 3006436"/>
                <a:gd name="connsiteY8" fmla="*/ 2343550 h 3934691"/>
                <a:gd name="connsiteX9" fmla="*/ 271762 w 3006436"/>
                <a:gd name="connsiteY9" fmla="*/ 2396659 h 3934691"/>
                <a:gd name="connsiteX10" fmla="*/ 116342 w 3006436"/>
                <a:gd name="connsiteY10" fmla="*/ 2718688 h 3934691"/>
                <a:gd name="connsiteX11" fmla="*/ 106573 w 3006436"/>
                <a:gd name="connsiteY11" fmla="*/ 2873042 h 3934691"/>
                <a:gd name="connsiteX12" fmla="*/ 152400 w 3006436"/>
                <a:gd name="connsiteY12" fmla="*/ 2978728 h 3934691"/>
                <a:gd name="connsiteX13" fmla="*/ 0 w 3006436"/>
                <a:gd name="connsiteY13" fmla="*/ 3477491 h 3934691"/>
                <a:gd name="connsiteX14" fmla="*/ 71582 w 3006436"/>
                <a:gd name="connsiteY14" fmla="*/ 3669678 h 3934691"/>
                <a:gd name="connsiteX15" fmla="*/ 188990 w 3006436"/>
                <a:gd name="connsiteY15" fmla="*/ 3649963 h 3934691"/>
                <a:gd name="connsiteX16" fmla="*/ 130908 w 3006436"/>
                <a:gd name="connsiteY16" fmla="*/ 3717103 h 3934691"/>
                <a:gd name="connsiteX17" fmla="*/ 188102 w 3006436"/>
                <a:gd name="connsiteY17" fmla="*/ 3776429 h 3934691"/>
                <a:gd name="connsiteX18" fmla="*/ 339436 w 3006436"/>
                <a:gd name="connsiteY18" fmla="*/ 3692237 h 3934691"/>
                <a:gd name="connsiteX19" fmla="*/ 422563 w 3006436"/>
                <a:gd name="connsiteY19" fmla="*/ 3706091 h 3934691"/>
                <a:gd name="connsiteX20" fmla="*/ 464127 w 3006436"/>
                <a:gd name="connsiteY20" fmla="*/ 3768437 h 3934691"/>
                <a:gd name="connsiteX21" fmla="*/ 656492 w 3006436"/>
                <a:gd name="connsiteY21" fmla="*/ 3749786 h 3934691"/>
                <a:gd name="connsiteX22" fmla="*/ 794860 w 3006436"/>
                <a:gd name="connsiteY22" fmla="*/ 3680336 h 3934691"/>
                <a:gd name="connsiteX23" fmla="*/ 955963 w 3006436"/>
                <a:gd name="connsiteY23" fmla="*/ 3761509 h 3934691"/>
                <a:gd name="connsiteX24" fmla="*/ 1115291 w 3006436"/>
                <a:gd name="connsiteY24" fmla="*/ 3761509 h 3934691"/>
                <a:gd name="connsiteX25" fmla="*/ 1108363 w 3006436"/>
                <a:gd name="connsiteY25" fmla="*/ 3726873 h 3934691"/>
                <a:gd name="connsiteX26" fmla="*/ 1163782 w 3006436"/>
                <a:gd name="connsiteY26" fmla="*/ 3692237 h 3934691"/>
                <a:gd name="connsiteX27" fmla="*/ 1191491 w 3006436"/>
                <a:gd name="connsiteY27" fmla="*/ 3726873 h 3934691"/>
                <a:gd name="connsiteX28" fmla="*/ 1288472 w 3006436"/>
                <a:gd name="connsiteY28" fmla="*/ 3629891 h 3934691"/>
                <a:gd name="connsiteX29" fmla="*/ 1205345 w 3006436"/>
                <a:gd name="connsiteY29" fmla="*/ 3622964 h 3934691"/>
                <a:gd name="connsiteX30" fmla="*/ 1122218 w 3006436"/>
                <a:gd name="connsiteY30" fmla="*/ 3629891 h 3934691"/>
                <a:gd name="connsiteX31" fmla="*/ 1032163 w 3006436"/>
                <a:gd name="connsiteY31" fmla="*/ 3595255 h 3934691"/>
                <a:gd name="connsiteX32" fmla="*/ 1130921 w 3006436"/>
                <a:gd name="connsiteY32" fmla="*/ 3433441 h 3934691"/>
                <a:gd name="connsiteX33" fmla="*/ 1222219 w 3006436"/>
                <a:gd name="connsiteY33" fmla="*/ 3412304 h 3934691"/>
                <a:gd name="connsiteX34" fmla="*/ 1244777 w 3006436"/>
                <a:gd name="connsiteY34" fmla="*/ 3364878 h 3934691"/>
                <a:gd name="connsiteX35" fmla="*/ 1286696 w 3006436"/>
                <a:gd name="connsiteY35" fmla="*/ 3386904 h 3934691"/>
                <a:gd name="connsiteX36" fmla="*/ 1304459 w 3006436"/>
                <a:gd name="connsiteY36" fmla="*/ 3456709 h 3934691"/>
                <a:gd name="connsiteX37" fmla="*/ 1343891 w 3006436"/>
                <a:gd name="connsiteY37" fmla="*/ 3394364 h 3934691"/>
                <a:gd name="connsiteX38" fmla="*/ 1360942 w 3006436"/>
                <a:gd name="connsiteY38" fmla="*/ 3443565 h 3934691"/>
                <a:gd name="connsiteX39" fmla="*/ 1399309 w 3006436"/>
                <a:gd name="connsiteY39" fmla="*/ 3470564 h 3934691"/>
                <a:gd name="connsiteX40" fmla="*/ 1392382 w 3006436"/>
                <a:gd name="connsiteY40" fmla="*/ 3519055 h 3934691"/>
                <a:gd name="connsiteX41" fmla="*/ 1338916 w 3006436"/>
                <a:gd name="connsiteY41" fmla="*/ 3568790 h 3934691"/>
                <a:gd name="connsiteX42" fmla="*/ 1396645 w 3006436"/>
                <a:gd name="connsiteY42" fmla="*/ 3569855 h 3934691"/>
                <a:gd name="connsiteX43" fmla="*/ 1475331 w 3006436"/>
                <a:gd name="connsiteY43" fmla="*/ 3610176 h 3934691"/>
                <a:gd name="connsiteX44" fmla="*/ 1471778 w 3006436"/>
                <a:gd name="connsiteY44" fmla="*/ 3534863 h 3934691"/>
                <a:gd name="connsiteX45" fmla="*/ 1565563 w 3006436"/>
                <a:gd name="connsiteY45" fmla="*/ 3567546 h 3934691"/>
                <a:gd name="connsiteX46" fmla="*/ 1556327 w 3006436"/>
                <a:gd name="connsiteY46" fmla="*/ 3615504 h 3934691"/>
                <a:gd name="connsiteX47" fmla="*/ 1585101 w 3006436"/>
                <a:gd name="connsiteY47" fmla="*/ 3662574 h 3934691"/>
                <a:gd name="connsiteX48" fmla="*/ 1773382 w 3006436"/>
                <a:gd name="connsiteY48" fmla="*/ 3622964 h 3934691"/>
                <a:gd name="connsiteX49" fmla="*/ 2112818 w 3006436"/>
                <a:gd name="connsiteY49" fmla="*/ 3726873 h 3934691"/>
                <a:gd name="connsiteX50" fmla="*/ 2320636 w 3006436"/>
                <a:gd name="connsiteY50" fmla="*/ 3934691 h 3934691"/>
                <a:gd name="connsiteX51" fmla="*/ 2473036 w 3006436"/>
                <a:gd name="connsiteY51" fmla="*/ 3803073 h 3934691"/>
                <a:gd name="connsiteX52" fmla="*/ 2587958 w 3006436"/>
                <a:gd name="connsiteY52" fmla="*/ 3803073 h 3934691"/>
                <a:gd name="connsiteX53" fmla="*/ 2720286 w 3006436"/>
                <a:gd name="connsiteY53" fmla="*/ 3685309 h 3934691"/>
                <a:gd name="connsiteX54" fmla="*/ 2847819 w 3006436"/>
                <a:gd name="connsiteY54" fmla="*/ 3742504 h 3934691"/>
                <a:gd name="connsiteX55" fmla="*/ 3006436 w 3006436"/>
                <a:gd name="connsiteY55" fmla="*/ 3512128 h 3934691"/>
                <a:gd name="connsiteX56" fmla="*/ 2909454 w 3006436"/>
                <a:gd name="connsiteY56" fmla="*/ 2466109 h 3934691"/>
                <a:gd name="connsiteX57" fmla="*/ 2999509 w 3006436"/>
                <a:gd name="connsiteY57" fmla="*/ 408709 h 3934691"/>
                <a:gd name="connsiteX58" fmla="*/ 2826327 w 3006436"/>
                <a:gd name="connsiteY58" fmla="*/ 263237 h 3934691"/>
                <a:gd name="connsiteX59" fmla="*/ 2632363 w 3006436"/>
                <a:gd name="connsiteY59" fmla="*/ 0 h 3934691"/>
                <a:gd name="connsiteX60" fmla="*/ 2369127 w 3006436"/>
                <a:gd name="connsiteY60" fmla="*/ 55418 h 3934691"/>
                <a:gd name="connsiteX61" fmla="*/ 2133600 w 3006436"/>
                <a:gd name="connsiteY61" fmla="*/ 166255 h 3934691"/>
                <a:gd name="connsiteX62" fmla="*/ 1995054 w 3006436"/>
                <a:gd name="connsiteY62" fmla="*/ 200891 h 3934691"/>
                <a:gd name="connsiteX63" fmla="*/ 2036618 w 3006436"/>
                <a:gd name="connsiteY63" fmla="*/ 277091 h 3934691"/>
                <a:gd name="connsiteX64" fmla="*/ 1953491 w 3006436"/>
                <a:gd name="connsiteY64" fmla="*/ 297873 h 3934691"/>
                <a:gd name="connsiteX65" fmla="*/ 1925782 w 3006436"/>
                <a:gd name="connsiteY65" fmla="*/ 325582 h 3934691"/>
                <a:gd name="connsiteX66" fmla="*/ 1835727 w 3006436"/>
                <a:gd name="connsiteY66" fmla="*/ 325582 h 3934691"/>
                <a:gd name="connsiteX67" fmla="*/ 1724891 w 3006436"/>
                <a:gd name="connsiteY67" fmla="*/ 491837 h 3934691"/>
                <a:gd name="connsiteX68" fmla="*/ 1676400 w 3006436"/>
                <a:gd name="connsiteY68" fmla="*/ 471055 h 3934691"/>
                <a:gd name="connsiteX69" fmla="*/ 1683327 w 3006436"/>
                <a:gd name="connsiteY69" fmla="*/ 381000 h 3934691"/>
                <a:gd name="connsiteX70" fmla="*/ 1738745 w 3006436"/>
                <a:gd name="connsiteY70" fmla="*/ 353291 h 3934691"/>
                <a:gd name="connsiteX71" fmla="*/ 1787236 w 3006436"/>
                <a:gd name="connsiteY71" fmla="*/ 332509 h 3934691"/>
                <a:gd name="connsiteX72" fmla="*/ 1759527 w 3006436"/>
                <a:gd name="connsiteY72" fmla="*/ 311728 h 3934691"/>
                <a:gd name="connsiteX73" fmla="*/ 1704109 w 3006436"/>
                <a:gd name="connsiteY73" fmla="*/ 325582 h 3934691"/>
                <a:gd name="connsiteX74" fmla="*/ 1676400 w 3006436"/>
                <a:gd name="connsiteY74" fmla="*/ 270164 h 3934691"/>
                <a:gd name="connsiteX75" fmla="*/ 1572491 w 3006436"/>
                <a:gd name="connsiteY75" fmla="*/ 256309 h 3934691"/>
                <a:gd name="connsiteX76" fmla="*/ 1530927 w 3006436"/>
                <a:gd name="connsiteY76" fmla="*/ 83128 h 3934691"/>
                <a:gd name="connsiteX77" fmla="*/ 1447800 w 3006436"/>
                <a:gd name="connsiteY77" fmla="*/ 117764 h 3934691"/>
                <a:gd name="connsiteX78" fmla="*/ 1454727 w 3006436"/>
                <a:gd name="connsiteY78" fmla="*/ 214746 h 3934691"/>
                <a:gd name="connsiteX79" fmla="*/ 1454727 w 3006436"/>
                <a:gd name="connsiteY79" fmla="*/ 214746 h 3934691"/>
                <a:gd name="connsiteX80" fmla="*/ 1246909 w 3006436"/>
                <a:gd name="connsiteY80" fmla="*/ 110837 h 3934691"/>
                <a:gd name="connsiteX0" fmla="*/ 1246909 w 3006436"/>
                <a:gd name="connsiteY0" fmla="*/ 110837 h 3934691"/>
                <a:gd name="connsiteX1" fmla="*/ 1267691 w 3006436"/>
                <a:gd name="connsiteY1" fmla="*/ 381000 h 3934691"/>
                <a:gd name="connsiteX2" fmla="*/ 1163782 w 3006436"/>
                <a:gd name="connsiteY2" fmla="*/ 782782 h 3934691"/>
                <a:gd name="connsiteX3" fmla="*/ 1048327 w 3006436"/>
                <a:gd name="connsiteY3" fmla="*/ 1136073 h 3934691"/>
                <a:gd name="connsiteX4" fmla="*/ 947970 w 3006436"/>
                <a:gd name="connsiteY4" fmla="*/ 1240871 h 3934691"/>
                <a:gd name="connsiteX5" fmla="*/ 749389 w 3006436"/>
                <a:gd name="connsiteY5" fmla="*/ 1528796 h 3934691"/>
                <a:gd name="connsiteX6" fmla="*/ 624342 w 3006436"/>
                <a:gd name="connsiteY6" fmla="*/ 1624535 h 3934691"/>
                <a:gd name="connsiteX7" fmla="*/ 457200 w 3006436"/>
                <a:gd name="connsiteY7" fmla="*/ 1835728 h 3934691"/>
                <a:gd name="connsiteX8" fmla="*/ 325404 w 3006436"/>
                <a:gd name="connsiteY8" fmla="*/ 2343550 h 3934691"/>
                <a:gd name="connsiteX9" fmla="*/ 271762 w 3006436"/>
                <a:gd name="connsiteY9" fmla="*/ 2396659 h 3934691"/>
                <a:gd name="connsiteX10" fmla="*/ 116342 w 3006436"/>
                <a:gd name="connsiteY10" fmla="*/ 2718688 h 3934691"/>
                <a:gd name="connsiteX11" fmla="*/ 106573 w 3006436"/>
                <a:gd name="connsiteY11" fmla="*/ 2873042 h 3934691"/>
                <a:gd name="connsiteX12" fmla="*/ 152400 w 3006436"/>
                <a:gd name="connsiteY12" fmla="*/ 2978728 h 3934691"/>
                <a:gd name="connsiteX13" fmla="*/ 0 w 3006436"/>
                <a:gd name="connsiteY13" fmla="*/ 3477491 h 3934691"/>
                <a:gd name="connsiteX14" fmla="*/ 71582 w 3006436"/>
                <a:gd name="connsiteY14" fmla="*/ 3669678 h 3934691"/>
                <a:gd name="connsiteX15" fmla="*/ 188990 w 3006436"/>
                <a:gd name="connsiteY15" fmla="*/ 3649963 h 3934691"/>
                <a:gd name="connsiteX16" fmla="*/ 130908 w 3006436"/>
                <a:gd name="connsiteY16" fmla="*/ 3717103 h 3934691"/>
                <a:gd name="connsiteX17" fmla="*/ 188102 w 3006436"/>
                <a:gd name="connsiteY17" fmla="*/ 3776429 h 3934691"/>
                <a:gd name="connsiteX18" fmla="*/ 339436 w 3006436"/>
                <a:gd name="connsiteY18" fmla="*/ 3692237 h 3934691"/>
                <a:gd name="connsiteX19" fmla="*/ 422563 w 3006436"/>
                <a:gd name="connsiteY19" fmla="*/ 3706091 h 3934691"/>
                <a:gd name="connsiteX20" fmla="*/ 464127 w 3006436"/>
                <a:gd name="connsiteY20" fmla="*/ 3768437 h 3934691"/>
                <a:gd name="connsiteX21" fmla="*/ 656492 w 3006436"/>
                <a:gd name="connsiteY21" fmla="*/ 3749786 h 3934691"/>
                <a:gd name="connsiteX22" fmla="*/ 794860 w 3006436"/>
                <a:gd name="connsiteY22" fmla="*/ 3680336 h 3934691"/>
                <a:gd name="connsiteX23" fmla="*/ 955963 w 3006436"/>
                <a:gd name="connsiteY23" fmla="*/ 3761509 h 3934691"/>
                <a:gd name="connsiteX24" fmla="*/ 1115291 w 3006436"/>
                <a:gd name="connsiteY24" fmla="*/ 3761509 h 3934691"/>
                <a:gd name="connsiteX25" fmla="*/ 1108363 w 3006436"/>
                <a:gd name="connsiteY25" fmla="*/ 3726873 h 3934691"/>
                <a:gd name="connsiteX26" fmla="*/ 1163782 w 3006436"/>
                <a:gd name="connsiteY26" fmla="*/ 3692237 h 3934691"/>
                <a:gd name="connsiteX27" fmla="*/ 1191491 w 3006436"/>
                <a:gd name="connsiteY27" fmla="*/ 3726873 h 3934691"/>
                <a:gd name="connsiteX28" fmla="*/ 1288472 w 3006436"/>
                <a:gd name="connsiteY28" fmla="*/ 3629891 h 3934691"/>
                <a:gd name="connsiteX29" fmla="*/ 1205345 w 3006436"/>
                <a:gd name="connsiteY29" fmla="*/ 3622964 h 3934691"/>
                <a:gd name="connsiteX30" fmla="*/ 1122218 w 3006436"/>
                <a:gd name="connsiteY30" fmla="*/ 3629891 h 3934691"/>
                <a:gd name="connsiteX31" fmla="*/ 1032163 w 3006436"/>
                <a:gd name="connsiteY31" fmla="*/ 3595255 h 3934691"/>
                <a:gd name="connsiteX32" fmla="*/ 1130921 w 3006436"/>
                <a:gd name="connsiteY32" fmla="*/ 3433441 h 3934691"/>
                <a:gd name="connsiteX33" fmla="*/ 1222219 w 3006436"/>
                <a:gd name="connsiteY33" fmla="*/ 3412304 h 3934691"/>
                <a:gd name="connsiteX34" fmla="*/ 1244777 w 3006436"/>
                <a:gd name="connsiteY34" fmla="*/ 3364878 h 3934691"/>
                <a:gd name="connsiteX35" fmla="*/ 1286696 w 3006436"/>
                <a:gd name="connsiteY35" fmla="*/ 3386904 h 3934691"/>
                <a:gd name="connsiteX36" fmla="*/ 1304459 w 3006436"/>
                <a:gd name="connsiteY36" fmla="*/ 3456709 h 3934691"/>
                <a:gd name="connsiteX37" fmla="*/ 1343891 w 3006436"/>
                <a:gd name="connsiteY37" fmla="*/ 3394364 h 3934691"/>
                <a:gd name="connsiteX38" fmla="*/ 1360942 w 3006436"/>
                <a:gd name="connsiteY38" fmla="*/ 3443565 h 3934691"/>
                <a:gd name="connsiteX39" fmla="*/ 1399309 w 3006436"/>
                <a:gd name="connsiteY39" fmla="*/ 3470564 h 3934691"/>
                <a:gd name="connsiteX40" fmla="*/ 1392382 w 3006436"/>
                <a:gd name="connsiteY40" fmla="*/ 3519055 h 3934691"/>
                <a:gd name="connsiteX41" fmla="*/ 1338916 w 3006436"/>
                <a:gd name="connsiteY41" fmla="*/ 3568790 h 3934691"/>
                <a:gd name="connsiteX42" fmla="*/ 1396645 w 3006436"/>
                <a:gd name="connsiteY42" fmla="*/ 3569855 h 3934691"/>
                <a:gd name="connsiteX43" fmla="*/ 1475331 w 3006436"/>
                <a:gd name="connsiteY43" fmla="*/ 3610176 h 3934691"/>
                <a:gd name="connsiteX44" fmla="*/ 1471778 w 3006436"/>
                <a:gd name="connsiteY44" fmla="*/ 3534863 h 3934691"/>
                <a:gd name="connsiteX45" fmla="*/ 1565563 w 3006436"/>
                <a:gd name="connsiteY45" fmla="*/ 3567546 h 3934691"/>
                <a:gd name="connsiteX46" fmla="*/ 1556327 w 3006436"/>
                <a:gd name="connsiteY46" fmla="*/ 3615504 h 3934691"/>
                <a:gd name="connsiteX47" fmla="*/ 1585101 w 3006436"/>
                <a:gd name="connsiteY47" fmla="*/ 3662574 h 3934691"/>
                <a:gd name="connsiteX48" fmla="*/ 1773382 w 3006436"/>
                <a:gd name="connsiteY48" fmla="*/ 3622964 h 3934691"/>
                <a:gd name="connsiteX49" fmla="*/ 2112818 w 3006436"/>
                <a:gd name="connsiteY49" fmla="*/ 3726873 h 3934691"/>
                <a:gd name="connsiteX50" fmla="*/ 2320636 w 3006436"/>
                <a:gd name="connsiteY50" fmla="*/ 3934691 h 3934691"/>
                <a:gd name="connsiteX51" fmla="*/ 2473036 w 3006436"/>
                <a:gd name="connsiteY51" fmla="*/ 3803073 h 3934691"/>
                <a:gd name="connsiteX52" fmla="*/ 2587958 w 3006436"/>
                <a:gd name="connsiteY52" fmla="*/ 3803073 h 3934691"/>
                <a:gd name="connsiteX53" fmla="*/ 2720286 w 3006436"/>
                <a:gd name="connsiteY53" fmla="*/ 3685309 h 3934691"/>
                <a:gd name="connsiteX54" fmla="*/ 2847819 w 3006436"/>
                <a:gd name="connsiteY54" fmla="*/ 3742504 h 3934691"/>
                <a:gd name="connsiteX55" fmla="*/ 2955281 w 3006436"/>
                <a:gd name="connsiteY55" fmla="*/ 3701473 h 3934691"/>
                <a:gd name="connsiteX56" fmla="*/ 3006436 w 3006436"/>
                <a:gd name="connsiteY56" fmla="*/ 3512128 h 3934691"/>
                <a:gd name="connsiteX57" fmla="*/ 2909454 w 3006436"/>
                <a:gd name="connsiteY57" fmla="*/ 2466109 h 3934691"/>
                <a:gd name="connsiteX58" fmla="*/ 2999509 w 3006436"/>
                <a:gd name="connsiteY58" fmla="*/ 408709 h 3934691"/>
                <a:gd name="connsiteX59" fmla="*/ 2826327 w 3006436"/>
                <a:gd name="connsiteY59" fmla="*/ 263237 h 3934691"/>
                <a:gd name="connsiteX60" fmla="*/ 2632363 w 3006436"/>
                <a:gd name="connsiteY60" fmla="*/ 0 h 3934691"/>
                <a:gd name="connsiteX61" fmla="*/ 2369127 w 3006436"/>
                <a:gd name="connsiteY61" fmla="*/ 55418 h 3934691"/>
                <a:gd name="connsiteX62" fmla="*/ 2133600 w 3006436"/>
                <a:gd name="connsiteY62" fmla="*/ 166255 h 3934691"/>
                <a:gd name="connsiteX63" fmla="*/ 1995054 w 3006436"/>
                <a:gd name="connsiteY63" fmla="*/ 200891 h 3934691"/>
                <a:gd name="connsiteX64" fmla="*/ 2036618 w 3006436"/>
                <a:gd name="connsiteY64" fmla="*/ 277091 h 3934691"/>
                <a:gd name="connsiteX65" fmla="*/ 1953491 w 3006436"/>
                <a:gd name="connsiteY65" fmla="*/ 297873 h 3934691"/>
                <a:gd name="connsiteX66" fmla="*/ 1925782 w 3006436"/>
                <a:gd name="connsiteY66" fmla="*/ 325582 h 3934691"/>
                <a:gd name="connsiteX67" fmla="*/ 1835727 w 3006436"/>
                <a:gd name="connsiteY67" fmla="*/ 325582 h 3934691"/>
                <a:gd name="connsiteX68" fmla="*/ 1724891 w 3006436"/>
                <a:gd name="connsiteY68" fmla="*/ 491837 h 3934691"/>
                <a:gd name="connsiteX69" fmla="*/ 1676400 w 3006436"/>
                <a:gd name="connsiteY69" fmla="*/ 471055 h 3934691"/>
                <a:gd name="connsiteX70" fmla="*/ 1683327 w 3006436"/>
                <a:gd name="connsiteY70" fmla="*/ 381000 h 3934691"/>
                <a:gd name="connsiteX71" fmla="*/ 1738745 w 3006436"/>
                <a:gd name="connsiteY71" fmla="*/ 353291 h 3934691"/>
                <a:gd name="connsiteX72" fmla="*/ 1787236 w 3006436"/>
                <a:gd name="connsiteY72" fmla="*/ 332509 h 3934691"/>
                <a:gd name="connsiteX73" fmla="*/ 1759527 w 3006436"/>
                <a:gd name="connsiteY73" fmla="*/ 311728 h 3934691"/>
                <a:gd name="connsiteX74" fmla="*/ 1704109 w 3006436"/>
                <a:gd name="connsiteY74" fmla="*/ 325582 h 3934691"/>
                <a:gd name="connsiteX75" fmla="*/ 1676400 w 3006436"/>
                <a:gd name="connsiteY75" fmla="*/ 270164 h 3934691"/>
                <a:gd name="connsiteX76" fmla="*/ 1572491 w 3006436"/>
                <a:gd name="connsiteY76" fmla="*/ 256309 h 3934691"/>
                <a:gd name="connsiteX77" fmla="*/ 1530927 w 3006436"/>
                <a:gd name="connsiteY77" fmla="*/ 83128 h 3934691"/>
                <a:gd name="connsiteX78" fmla="*/ 1447800 w 3006436"/>
                <a:gd name="connsiteY78" fmla="*/ 117764 h 3934691"/>
                <a:gd name="connsiteX79" fmla="*/ 1454727 w 3006436"/>
                <a:gd name="connsiteY79" fmla="*/ 214746 h 3934691"/>
                <a:gd name="connsiteX80" fmla="*/ 1454727 w 3006436"/>
                <a:gd name="connsiteY80" fmla="*/ 214746 h 3934691"/>
                <a:gd name="connsiteX81" fmla="*/ 1246909 w 3006436"/>
                <a:gd name="connsiteY81" fmla="*/ 110837 h 3934691"/>
                <a:gd name="connsiteX0" fmla="*/ 1246909 w 3006436"/>
                <a:gd name="connsiteY0" fmla="*/ 110837 h 3934691"/>
                <a:gd name="connsiteX1" fmla="*/ 1267691 w 3006436"/>
                <a:gd name="connsiteY1" fmla="*/ 381000 h 3934691"/>
                <a:gd name="connsiteX2" fmla="*/ 1163782 w 3006436"/>
                <a:gd name="connsiteY2" fmla="*/ 782782 h 3934691"/>
                <a:gd name="connsiteX3" fmla="*/ 1048327 w 3006436"/>
                <a:gd name="connsiteY3" fmla="*/ 1136073 h 3934691"/>
                <a:gd name="connsiteX4" fmla="*/ 947970 w 3006436"/>
                <a:gd name="connsiteY4" fmla="*/ 1240871 h 3934691"/>
                <a:gd name="connsiteX5" fmla="*/ 749389 w 3006436"/>
                <a:gd name="connsiteY5" fmla="*/ 1528796 h 3934691"/>
                <a:gd name="connsiteX6" fmla="*/ 624342 w 3006436"/>
                <a:gd name="connsiteY6" fmla="*/ 1624535 h 3934691"/>
                <a:gd name="connsiteX7" fmla="*/ 457200 w 3006436"/>
                <a:gd name="connsiteY7" fmla="*/ 1835728 h 3934691"/>
                <a:gd name="connsiteX8" fmla="*/ 325404 w 3006436"/>
                <a:gd name="connsiteY8" fmla="*/ 2343550 h 3934691"/>
                <a:gd name="connsiteX9" fmla="*/ 271762 w 3006436"/>
                <a:gd name="connsiteY9" fmla="*/ 2396659 h 3934691"/>
                <a:gd name="connsiteX10" fmla="*/ 116342 w 3006436"/>
                <a:gd name="connsiteY10" fmla="*/ 2718688 h 3934691"/>
                <a:gd name="connsiteX11" fmla="*/ 106573 w 3006436"/>
                <a:gd name="connsiteY11" fmla="*/ 2873042 h 3934691"/>
                <a:gd name="connsiteX12" fmla="*/ 152400 w 3006436"/>
                <a:gd name="connsiteY12" fmla="*/ 2978728 h 3934691"/>
                <a:gd name="connsiteX13" fmla="*/ 0 w 3006436"/>
                <a:gd name="connsiteY13" fmla="*/ 3477491 h 3934691"/>
                <a:gd name="connsiteX14" fmla="*/ 71582 w 3006436"/>
                <a:gd name="connsiteY14" fmla="*/ 3669678 h 3934691"/>
                <a:gd name="connsiteX15" fmla="*/ 188990 w 3006436"/>
                <a:gd name="connsiteY15" fmla="*/ 3649963 h 3934691"/>
                <a:gd name="connsiteX16" fmla="*/ 130908 w 3006436"/>
                <a:gd name="connsiteY16" fmla="*/ 3717103 h 3934691"/>
                <a:gd name="connsiteX17" fmla="*/ 188102 w 3006436"/>
                <a:gd name="connsiteY17" fmla="*/ 3776429 h 3934691"/>
                <a:gd name="connsiteX18" fmla="*/ 339436 w 3006436"/>
                <a:gd name="connsiteY18" fmla="*/ 3692237 h 3934691"/>
                <a:gd name="connsiteX19" fmla="*/ 422563 w 3006436"/>
                <a:gd name="connsiteY19" fmla="*/ 3706091 h 3934691"/>
                <a:gd name="connsiteX20" fmla="*/ 464127 w 3006436"/>
                <a:gd name="connsiteY20" fmla="*/ 3768437 h 3934691"/>
                <a:gd name="connsiteX21" fmla="*/ 656492 w 3006436"/>
                <a:gd name="connsiteY21" fmla="*/ 3749786 h 3934691"/>
                <a:gd name="connsiteX22" fmla="*/ 794860 w 3006436"/>
                <a:gd name="connsiteY22" fmla="*/ 3680336 h 3934691"/>
                <a:gd name="connsiteX23" fmla="*/ 955963 w 3006436"/>
                <a:gd name="connsiteY23" fmla="*/ 3761509 h 3934691"/>
                <a:gd name="connsiteX24" fmla="*/ 1115291 w 3006436"/>
                <a:gd name="connsiteY24" fmla="*/ 3761509 h 3934691"/>
                <a:gd name="connsiteX25" fmla="*/ 1108363 w 3006436"/>
                <a:gd name="connsiteY25" fmla="*/ 3726873 h 3934691"/>
                <a:gd name="connsiteX26" fmla="*/ 1163782 w 3006436"/>
                <a:gd name="connsiteY26" fmla="*/ 3692237 h 3934691"/>
                <a:gd name="connsiteX27" fmla="*/ 1191491 w 3006436"/>
                <a:gd name="connsiteY27" fmla="*/ 3726873 h 3934691"/>
                <a:gd name="connsiteX28" fmla="*/ 1288472 w 3006436"/>
                <a:gd name="connsiteY28" fmla="*/ 3629891 h 3934691"/>
                <a:gd name="connsiteX29" fmla="*/ 1205345 w 3006436"/>
                <a:gd name="connsiteY29" fmla="*/ 3622964 h 3934691"/>
                <a:gd name="connsiteX30" fmla="*/ 1122218 w 3006436"/>
                <a:gd name="connsiteY30" fmla="*/ 3629891 h 3934691"/>
                <a:gd name="connsiteX31" fmla="*/ 1032163 w 3006436"/>
                <a:gd name="connsiteY31" fmla="*/ 3595255 h 3934691"/>
                <a:gd name="connsiteX32" fmla="*/ 1130921 w 3006436"/>
                <a:gd name="connsiteY32" fmla="*/ 3433441 h 3934691"/>
                <a:gd name="connsiteX33" fmla="*/ 1222219 w 3006436"/>
                <a:gd name="connsiteY33" fmla="*/ 3412304 h 3934691"/>
                <a:gd name="connsiteX34" fmla="*/ 1244777 w 3006436"/>
                <a:gd name="connsiteY34" fmla="*/ 3364878 h 3934691"/>
                <a:gd name="connsiteX35" fmla="*/ 1286696 w 3006436"/>
                <a:gd name="connsiteY35" fmla="*/ 3386904 h 3934691"/>
                <a:gd name="connsiteX36" fmla="*/ 1304459 w 3006436"/>
                <a:gd name="connsiteY36" fmla="*/ 3456709 h 3934691"/>
                <a:gd name="connsiteX37" fmla="*/ 1343891 w 3006436"/>
                <a:gd name="connsiteY37" fmla="*/ 3394364 h 3934691"/>
                <a:gd name="connsiteX38" fmla="*/ 1360942 w 3006436"/>
                <a:gd name="connsiteY38" fmla="*/ 3443565 h 3934691"/>
                <a:gd name="connsiteX39" fmla="*/ 1399309 w 3006436"/>
                <a:gd name="connsiteY39" fmla="*/ 3470564 h 3934691"/>
                <a:gd name="connsiteX40" fmla="*/ 1392382 w 3006436"/>
                <a:gd name="connsiteY40" fmla="*/ 3519055 h 3934691"/>
                <a:gd name="connsiteX41" fmla="*/ 1338916 w 3006436"/>
                <a:gd name="connsiteY41" fmla="*/ 3568790 h 3934691"/>
                <a:gd name="connsiteX42" fmla="*/ 1396645 w 3006436"/>
                <a:gd name="connsiteY42" fmla="*/ 3569855 h 3934691"/>
                <a:gd name="connsiteX43" fmla="*/ 1475331 w 3006436"/>
                <a:gd name="connsiteY43" fmla="*/ 3610176 h 3934691"/>
                <a:gd name="connsiteX44" fmla="*/ 1471778 w 3006436"/>
                <a:gd name="connsiteY44" fmla="*/ 3534863 h 3934691"/>
                <a:gd name="connsiteX45" fmla="*/ 1565563 w 3006436"/>
                <a:gd name="connsiteY45" fmla="*/ 3567546 h 3934691"/>
                <a:gd name="connsiteX46" fmla="*/ 1556327 w 3006436"/>
                <a:gd name="connsiteY46" fmla="*/ 3615504 h 3934691"/>
                <a:gd name="connsiteX47" fmla="*/ 1585101 w 3006436"/>
                <a:gd name="connsiteY47" fmla="*/ 3662574 h 3934691"/>
                <a:gd name="connsiteX48" fmla="*/ 1773382 w 3006436"/>
                <a:gd name="connsiteY48" fmla="*/ 3622964 h 3934691"/>
                <a:gd name="connsiteX49" fmla="*/ 2112818 w 3006436"/>
                <a:gd name="connsiteY49" fmla="*/ 3726873 h 3934691"/>
                <a:gd name="connsiteX50" fmla="*/ 2320636 w 3006436"/>
                <a:gd name="connsiteY50" fmla="*/ 3934691 h 3934691"/>
                <a:gd name="connsiteX51" fmla="*/ 2473036 w 3006436"/>
                <a:gd name="connsiteY51" fmla="*/ 3803073 h 3934691"/>
                <a:gd name="connsiteX52" fmla="*/ 2587958 w 3006436"/>
                <a:gd name="connsiteY52" fmla="*/ 3803073 h 3934691"/>
                <a:gd name="connsiteX53" fmla="*/ 2720286 w 3006436"/>
                <a:gd name="connsiteY53" fmla="*/ 3685309 h 3934691"/>
                <a:gd name="connsiteX54" fmla="*/ 2847819 w 3006436"/>
                <a:gd name="connsiteY54" fmla="*/ 3742504 h 3934691"/>
                <a:gd name="connsiteX55" fmla="*/ 2955281 w 3006436"/>
                <a:gd name="connsiteY55" fmla="*/ 3701473 h 3934691"/>
                <a:gd name="connsiteX56" fmla="*/ 3006436 w 3006436"/>
                <a:gd name="connsiteY56" fmla="*/ 3512128 h 3934691"/>
                <a:gd name="connsiteX57" fmla="*/ 2909454 w 3006436"/>
                <a:gd name="connsiteY57" fmla="*/ 2466109 h 3934691"/>
                <a:gd name="connsiteX58" fmla="*/ 2999509 w 3006436"/>
                <a:gd name="connsiteY58" fmla="*/ 408709 h 3934691"/>
                <a:gd name="connsiteX59" fmla="*/ 2826327 w 3006436"/>
                <a:gd name="connsiteY59" fmla="*/ 263237 h 3934691"/>
                <a:gd name="connsiteX60" fmla="*/ 2632363 w 3006436"/>
                <a:gd name="connsiteY60" fmla="*/ 0 h 3934691"/>
                <a:gd name="connsiteX61" fmla="*/ 2369127 w 3006436"/>
                <a:gd name="connsiteY61" fmla="*/ 55418 h 3934691"/>
                <a:gd name="connsiteX62" fmla="*/ 2133600 w 3006436"/>
                <a:gd name="connsiteY62" fmla="*/ 166255 h 3934691"/>
                <a:gd name="connsiteX63" fmla="*/ 1995054 w 3006436"/>
                <a:gd name="connsiteY63" fmla="*/ 200891 h 3934691"/>
                <a:gd name="connsiteX64" fmla="*/ 2036618 w 3006436"/>
                <a:gd name="connsiteY64" fmla="*/ 277091 h 3934691"/>
                <a:gd name="connsiteX65" fmla="*/ 1953491 w 3006436"/>
                <a:gd name="connsiteY65" fmla="*/ 297873 h 3934691"/>
                <a:gd name="connsiteX66" fmla="*/ 1925782 w 3006436"/>
                <a:gd name="connsiteY66" fmla="*/ 325582 h 3934691"/>
                <a:gd name="connsiteX67" fmla="*/ 1835727 w 3006436"/>
                <a:gd name="connsiteY67" fmla="*/ 325582 h 3934691"/>
                <a:gd name="connsiteX68" fmla="*/ 1724891 w 3006436"/>
                <a:gd name="connsiteY68" fmla="*/ 491837 h 3934691"/>
                <a:gd name="connsiteX69" fmla="*/ 1676400 w 3006436"/>
                <a:gd name="connsiteY69" fmla="*/ 471055 h 3934691"/>
                <a:gd name="connsiteX70" fmla="*/ 1683327 w 3006436"/>
                <a:gd name="connsiteY70" fmla="*/ 381000 h 3934691"/>
                <a:gd name="connsiteX71" fmla="*/ 1738745 w 3006436"/>
                <a:gd name="connsiteY71" fmla="*/ 353291 h 3934691"/>
                <a:gd name="connsiteX72" fmla="*/ 1787236 w 3006436"/>
                <a:gd name="connsiteY72" fmla="*/ 332509 h 3934691"/>
                <a:gd name="connsiteX73" fmla="*/ 1759527 w 3006436"/>
                <a:gd name="connsiteY73" fmla="*/ 311728 h 3934691"/>
                <a:gd name="connsiteX74" fmla="*/ 1704109 w 3006436"/>
                <a:gd name="connsiteY74" fmla="*/ 325582 h 3934691"/>
                <a:gd name="connsiteX75" fmla="*/ 1676400 w 3006436"/>
                <a:gd name="connsiteY75" fmla="*/ 270164 h 3934691"/>
                <a:gd name="connsiteX76" fmla="*/ 1572491 w 3006436"/>
                <a:gd name="connsiteY76" fmla="*/ 256309 h 3934691"/>
                <a:gd name="connsiteX77" fmla="*/ 1530927 w 3006436"/>
                <a:gd name="connsiteY77" fmla="*/ 83128 h 3934691"/>
                <a:gd name="connsiteX78" fmla="*/ 1447800 w 3006436"/>
                <a:gd name="connsiteY78" fmla="*/ 117764 h 3934691"/>
                <a:gd name="connsiteX79" fmla="*/ 1454727 w 3006436"/>
                <a:gd name="connsiteY79" fmla="*/ 214746 h 3934691"/>
                <a:gd name="connsiteX80" fmla="*/ 1454727 w 3006436"/>
                <a:gd name="connsiteY80" fmla="*/ 214746 h 3934691"/>
                <a:gd name="connsiteX81" fmla="*/ 1246909 w 3006436"/>
                <a:gd name="connsiteY81" fmla="*/ 110837 h 3934691"/>
                <a:gd name="connsiteX0" fmla="*/ 1246909 w 3006436"/>
                <a:gd name="connsiteY0" fmla="*/ 110837 h 3934691"/>
                <a:gd name="connsiteX1" fmla="*/ 1267691 w 3006436"/>
                <a:gd name="connsiteY1" fmla="*/ 381000 h 3934691"/>
                <a:gd name="connsiteX2" fmla="*/ 1163782 w 3006436"/>
                <a:gd name="connsiteY2" fmla="*/ 782782 h 3934691"/>
                <a:gd name="connsiteX3" fmla="*/ 1048327 w 3006436"/>
                <a:gd name="connsiteY3" fmla="*/ 1136073 h 3934691"/>
                <a:gd name="connsiteX4" fmla="*/ 947970 w 3006436"/>
                <a:gd name="connsiteY4" fmla="*/ 1240871 h 3934691"/>
                <a:gd name="connsiteX5" fmla="*/ 749389 w 3006436"/>
                <a:gd name="connsiteY5" fmla="*/ 1528796 h 3934691"/>
                <a:gd name="connsiteX6" fmla="*/ 624342 w 3006436"/>
                <a:gd name="connsiteY6" fmla="*/ 1624535 h 3934691"/>
                <a:gd name="connsiteX7" fmla="*/ 457200 w 3006436"/>
                <a:gd name="connsiteY7" fmla="*/ 1835728 h 3934691"/>
                <a:gd name="connsiteX8" fmla="*/ 325404 w 3006436"/>
                <a:gd name="connsiteY8" fmla="*/ 2343550 h 3934691"/>
                <a:gd name="connsiteX9" fmla="*/ 271762 w 3006436"/>
                <a:gd name="connsiteY9" fmla="*/ 2396659 h 3934691"/>
                <a:gd name="connsiteX10" fmla="*/ 116342 w 3006436"/>
                <a:gd name="connsiteY10" fmla="*/ 2718688 h 3934691"/>
                <a:gd name="connsiteX11" fmla="*/ 106573 w 3006436"/>
                <a:gd name="connsiteY11" fmla="*/ 2873042 h 3934691"/>
                <a:gd name="connsiteX12" fmla="*/ 152400 w 3006436"/>
                <a:gd name="connsiteY12" fmla="*/ 2978728 h 3934691"/>
                <a:gd name="connsiteX13" fmla="*/ 0 w 3006436"/>
                <a:gd name="connsiteY13" fmla="*/ 3477491 h 3934691"/>
                <a:gd name="connsiteX14" fmla="*/ 71582 w 3006436"/>
                <a:gd name="connsiteY14" fmla="*/ 3669678 h 3934691"/>
                <a:gd name="connsiteX15" fmla="*/ 188990 w 3006436"/>
                <a:gd name="connsiteY15" fmla="*/ 3649963 h 3934691"/>
                <a:gd name="connsiteX16" fmla="*/ 130908 w 3006436"/>
                <a:gd name="connsiteY16" fmla="*/ 3717103 h 3934691"/>
                <a:gd name="connsiteX17" fmla="*/ 188102 w 3006436"/>
                <a:gd name="connsiteY17" fmla="*/ 3776429 h 3934691"/>
                <a:gd name="connsiteX18" fmla="*/ 339436 w 3006436"/>
                <a:gd name="connsiteY18" fmla="*/ 3692237 h 3934691"/>
                <a:gd name="connsiteX19" fmla="*/ 422563 w 3006436"/>
                <a:gd name="connsiteY19" fmla="*/ 3706091 h 3934691"/>
                <a:gd name="connsiteX20" fmla="*/ 464127 w 3006436"/>
                <a:gd name="connsiteY20" fmla="*/ 3768437 h 3934691"/>
                <a:gd name="connsiteX21" fmla="*/ 656492 w 3006436"/>
                <a:gd name="connsiteY21" fmla="*/ 3749786 h 3934691"/>
                <a:gd name="connsiteX22" fmla="*/ 794860 w 3006436"/>
                <a:gd name="connsiteY22" fmla="*/ 3680336 h 3934691"/>
                <a:gd name="connsiteX23" fmla="*/ 955963 w 3006436"/>
                <a:gd name="connsiteY23" fmla="*/ 3761509 h 3934691"/>
                <a:gd name="connsiteX24" fmla="*/ 1115291 w 3006436"/>
                <a:gd name="connsiteY24" fmla="*/ 3761509 h 3934691"/>
                <a:gd name="connsiteX25" fmla="*/ 1108363 w 3006436"/>
                <a:gd name="connsiteY25" fmla="*/ 3726873 h 3934691"/>
                <a:gd name="connsiteX26" fmla="*/ 1163782 w 3006436"/>
                <a:gd name="connsiteY26" fmla="*/ 3692237 h 3934691"/>
                <a:gd name="connsiteX27" fmla="*/ 1191491 w 3006436"/>
                <a:gd name="connsiteY27" fmla="*/ 3726873 h 3934691"/>
                <a:gd name="connsiteX28" fmla="*/ 1288472 w 3006436"/>
                <a:gd name="connsiteY28" fmla="*/ 3629891 h 3934691"/>
                <a:gd name="connsiteX29" fmla="*/ 1205345 w 3006436"/>
                <a:gd name="connsiteY29" fmla="*/ 3622964 h 3934691"/>
                <a:gd name="connsiteX30" fmla="*/ 1122218 w 3006436"/>
                <a:gd name="connsiteY30" fmla="*/ 3629891 h 3934691"/>
                <a:gd name="connsiteX31" fmla="*/ 1032163 w 3006436"/>
                <a:gd name="connsiteY31" fmla="*/ 3595255 h 3934691"/>
                <a:gd name="connsiteX32" fmla="*/ 1130921 w 3006436"/>
                <a:gd name="connsiteY32" fmla="*/ 3433441 h 3934691"/>
                <a:gd name="connsiteX33" fmla="*/ 1222219 w 3006436"/>
                <a:gd name="connsiteY33" fmla="*/ 3412304 h 3934691"/>
                <a:gd name="connsiteX34" fmla="*/ 1244777 w 3006436"/>
                <a:gd name="connsiteY34" fmla="*/ 3364878 h 3934691"/>
                <a:gd name="connsiteX35" fmla="*/ 1286696 w 3006436"/>
                <a:gd name="connsiteY35" fmla="*/ 3386904 h 3934691"/>
                <a:gd name="connsiteX36" fmla="*/ 1304459 w 3006436"/>
                <a:gd name="connsiteY36" fmla="*/ 3456709 h 3934691"/>
                <a:gd name="connsiteX37" fmla="*/ 1343891 w 3006436"/>
                <a:gd name="connsiteY37" fmla="*/ 3394364 h 3934691"/>
                <a:gd name="connsiteX38" fmla="*/ 1360942 w 3006436"/>
                <a:gd name="connsiteY38" fmla="*/ 3443565 h 3934691"/>
                <a:gd name="connsiteX39" fmla="*/ 1399309 w 3006436"/>
                <a:gd name="connsiteY39" fmla="*/ 3470564 h 3934691"/>
                <a:gd name="connsiteX40" fmla="*/ 1392382 w 3006436"/>
                <a:gd name="connsiteY40" fmla="*/ 3519055 h 3934691"/>
                <a:gd name="connsiteX41" fmla="*/ 1338916 w 3006436"/>
                <a:gd name="connsiteY41" fmla="*/ 3568790 h 3934691"/>
                <a:gd name="connsiteX42" fmla="*/ 1396645 w 3006436"/>
                <a:gd name="connsiteY42" fmla="*/ 3569855 h 3934691"/>
                <a:gd name="connsiteX43" fmla="*/ 1475331 w 3006436"/>
                <a:gd name="connsiteY43" fmla="*/ 3610176 h 3934691"/>
                <a:gd name="connsiteX44" fmla="*/ 1471778 w 3006436"/>
                <a:gd name="connsiteY44" fmla="*/ 3534863 h 3934691"/>
                <a:gd name="connsiteX45" fmla="*/ 1565563 w 3006436"/>
                <a:gd name="connsiteY45" fmla="*/ 3567546 h 3934691"/>
                <a:gd name="connsiteX46" fmla="*/ 1556327 w 3006436"/>
                <a:gd name="connsiteY46" fmla="*/ 3615504 h 3934691"/>
                <a:gd name="connsiteX47" fmla="*/ 1585101 w 3006436"/>
                <a:gd name="connsiteY47" fmla="*/ 3662574 h 3934691"/>
                <a:gd name="connsiteX48" fmla="*/ 1773382 w 3006436"/>
                <a:gd name="connsiteY48" fmla="*/ 3622964 h 3934691"/>
                <a:gd name="connsiteX49" fmla="*/ 2112818 w 3006436"/>
                <a:gd name="connsiteY49" fmla="*/ 3726873 h 3934691"/>
                <a:gd name="connsiteX50" fmla="*/ 2320636 w 3006436"/>
                <a:gd name="connsiteY50" fmla="*/ 3934691 h 3934691"/>
                <a:gd name="connsiteX51" fmla="*/ 2473036 w 3006436"/>
                <a:gd name="connsiteY51" fmla="*/ 3803073 h 3934691"/>
                <a:gd name="connsiteX52" fmla="*/ 2587958 w 3006436"/>
                <a:gd name="connsiteY52" fmla="*/ 3803073 h 3934691"/>
                <a:gd name="connsiteX53" fmla="*/ 2720286 w 3006436"/>
                <a:gd name="connsiteY53" fmla="*/ 3685309 h 3934691"/>
                <a:gd name="connsiteX54" fmla="*/ 2847819 w 3006436"/>
                <a:gd name="connsiteY54" fmla="*/ 3742504 h 3934691"/>
                <a:gd name="connsiteX55" fmla="*/ 2955281 w 3006436"/>
                <a:gd name="connsiteY55" fmla="*/ 3701473 h 3934691"/>
                <a:gd name="connsiteX56" fmla="*/ 3006436 w 3006436"/>
                <a:gd name="connsiteY56" fmla="*/ 3512128 h 3934691"/>
                <a:gd name="connsiteX57" fmla="*/ 2909454 w 3006436"/>
                <a:gd name="connsiteY57" fmla="*/ 2466109 h 3934691"/>
                <a:gd name="connsiteX58" fmla="*/ 2999509 w 3006436"/>
                <a:gd name="connsiteY58" fmla="*/ 408709 h 3934691"/>
                <a:gd name="connsiteX59" fmla="*/ 2826327 w 3006436"/>
                <a:gd name="connsiteY59" fmla="*/ 263237 h 3934691"/>
                <a:gd name="connsiteX60" fmla="*/ 2632363 w 3006436"/>
                <a:gd name="connsiteY60" fmla="*/ 0 h 3934691"/>
                <a:gd name="connsiteX61" fmla="*/ 2369127 w 3006436"/>
                <a:gd name="connsiteY61" fmla="*/ 55418 h 3934691"/>
                <a:gd name="connsiteX62" fmla="*/ 2133600 w 3006436"/>
                <a:gd name="connsiteY62" fmla="*/ 166255 h 3934691"/>
                <a:gd name="connsiteX63" fmla="*/ 1995054 w 3006436"/>
                <a:gd name="connsiteY63" fmla="*/ 200891 h 3934691"/>
                <a:gd name="connsiteX64" fmla="*/ 2036618 w 3006436"/>
                <a:gd name="connsiteY64" fmla="*/ 277091 h 3934691"/>
                <a:gd name="connsiteX65" fmla="*/ 1953491 w 3006436"/>
                <a:gd name="connsiteY65" fmla="*/ 297873 h 3934691"/>
                <a:gd name="connsiteX66" fmla="*/ 1925782 w 3006436"/>
                <a:gd name="connsiteY66" fmla="*/ 325582 h 3934691"/>
                <a:gd name="connsiteX67" fmla="*/ 1835727 w 3006436"/>
                <a:gd name="connsiteY67" fmla="*/ 325582 h 3934691"/>
                <a:gd name="connsiteX68" fmla="*/ 1724891 w 3006436"/>
                <a:gd name="connsiteY68" fmla="*/ 491837 h 3934691"/>
                <a:gd name="connsiteX69" fmla="*/ 1676400 w 3006436"/>
                <a:gd name="connsiteY69" fmla="*/ 471055 h 3934691"/>
                <a:gd name="connsiteX70" fmla="*/ 1683327 w 3006436"/>
                <a:gd name="connsiteY70" fmla="*/ 381000 h 3934691"/>
                <a:gd name="connsiteX71" fmla="*/ 1738745 w 3006436"/>
                <a:gd name="connsiteY71" fmla="*/ 353291 h 3934691"/>
                <a:gd name="connsiteX72" fmla="*/ 1787236 w 3006436"/>
                <a:gd name="connsiteY72" fmla="*/ 332509 h 3934691"/>
                <a:gd name="connsiteX73" fmla="*/ 1759527 w 3006436"/>
                <a:gd name="connsiteY73" fmla="*/ 311728 h 3934691"/>
                <a:gd name="connsiteX74" fmla="*/ 1704109 w 3006436"/>
                <a:gd name="connsiteY74" fmla="*/ 325582 h 3934691"/>
                <a:gd name="connsiteX75" fmla="*/ 1676400 w 3006436"/>
                <a:gd name="connsiteY75" fmla="*/ 270164 h 3934691"/>
                <a:gd name="connsiteX76" fmla="*/ 1572491 w 3006436"/>
                <a:gd name="connsiteY76" fmla="*/ 256309 h 3934691"/>
                <a:gd name="connsiteX77" fmla="*/ 1530927 w 3006436"/>
                <a:gd name="connsiteY77" fmla="*/ 83128 h 3934691"/>
                <a:gd name="connsiteX78" fmla="*/ 1447800 w 3006436"/>
                <a:gd name="connsiteY78" fmla="*/ 117764 h 3934691"/>
                <a:gd name="connsiteX79" fmla="*/ 1454727 w 3006436"/>
                <a:gd name="connsiteY79" fmla="*/ 214746 h 3934691"/>
                <a:gd name="connsiteX80" fmla="*/ 1454727 w 3006436"/>
                <a:gd name="connsiteY80" fmla="*/ 214746 h 3934691"/>
                <a:gd name="connsiteX81" fmla="*/ 1246909 w 3006436"/>
                <a:gd name="connsiteY81" fmla="*/ 110837 h 3934691"/>
                <a:gd name="connsiteX0" fmla="*/ 1246909 w 3006436"/>
                <a:gd name="connsiteY0" fmla="*/ 110837 h 3934691"/>
                <a:gd name="connsiteX1" fmla="*/ 1267691 w 3006436"/>
                <a:gd name="connsiteY1" fmla="*/ 381000 h 3934691"/>
                <a:gd name="connsiteX2" fmla="*/ 1163782 w 3006436"/>
                <a:gd name="connsiteY2" fmla="*/ 782782 h 3934691"/>
                <a:gd name="connsiteX3" fmla="*/ 1048327 w 3006436"/>
                <a:gd name="connsiteY3" fmla="*/ 1136073 h 3934691"/>
                <a:gd name="connsiteX4" fmla="*/ 947970 w 3006436"/>
                <a:gd name="connsiteY4" fmla="*/ 1240871 h 3934691"/>
                <a:gd name="connsiteX5" fmla="*/ 749389 w 3006436"/>
                <a:gd name="connsiteY5" fmla="*/ 1528796 h 3934691"/>
                <a:gd name="connsiteX6" fmla="*/ 624342 w 3006436"/>
                <a:gd name="connsiteY6" fmla="*/ 1624535 h 3934691"/>
                <a:gd name="connsiteX7" fmla="*/ 457200 w 3006436"/>
                <a:gd name="connsiteY7" fmla="*/ 1835728 h 3934691"/>
                <a:gd name="connsiteX8" fmla="*/ 325404 w 3006436"/>
                <a:gd name="connsiteY8" fmla="*/ 2343550 h 3934691"/>
                <a:gd name="connsiteX9" fmla="*/ 271762 w 3006436"/>
                <a:gd name="connsiteY9" fmla="*/ 2396659 h 3934691"/>
                <a:gd name="connsiteX10" fmla="*/ 116342 w 3006436"/>
                <a:gd name="connsiteY10" fmla="*/ 2718688 h 3934691"/>
                <a:gd name="connsiteX11" fmla="*/ 106573 w 3006436"/>
                <a:gd name="connsiteY11" fmla="*/ 2873042 h 3934691"/>
                <a:gd name="connsiteX12" fmla="*/ 152400 w 3006436"/>
                <a:gd name="connsiteY12" fmla="*/ 2978728 h 3934691"/>
                <a:gd name="connsiteX13" fmla="*/ 0 w 3006436"/>
                <a:gd name="connsiteY13" fmla="*/ 3477491 h 3934691"/>
                <a:gd name="connsiteX14" fmla="*/ 71582 w 3006436"/>
                <a:gd name="connsiteY14" fmla="*/ 3669678 h 3934691"/>
                <a:gd name="connsiteX15" fmla="*/ 188990 w 3006436"/>
                <a:gd name="connsiteY15" fmla="*/ 3649963 h 3934691"/>
                <a:gd name="connsiteX16" fmla="*/ 130908 w 3006436"/>
                <a:gd name="connsiteY16" fmla="*/ 3717103 h 3934691"/>
                <a:gd name="connsiteX17" fmla="*/ 188102 w 3006436"/>
                <a:gd name="connsiteY17" fmla="*/ 3776429 h 3934691"/>
                <a:gd name="connsiteX18" fmla="*/ 339436 w 3006436"/>
                <a:gd name="connsiteY18" fmla="*/ 3692237 h 3934691"/>
                <a:gd name="connsiteX19" fmla="*/ 422563 w 3006436"/>
                <a:gd name="connsiteY19" fmla="*/ 3706091 h 3934691"/>
                <a:gd name="connsiteX20" fmla="*/ 464127 w 3006436"/>
                <a:gd name="connsiteY20" fmla="*/ 3768437 h 3934691"/>
                <a:gd name="connsiteX21" fmla="*/ 656492 w 3006436"/>
                <a:gd name="connsiteY21" fmla="*/ 3749786 h 3934691"/>
                <a:gd name="connsiteX22" fmla="*/ 794860 w 3006436"/>
                <a:gd name="connsiteY22" fmla="*/ 3680336 h 3934691"/>
                <a:gd name="connsiteX23" fmla="*/ 955963 w 3006436"/>
                <a:gd name="connsiteY23" fmla="*/ 3761509 h 3934691"/>
                <a:gd name="connsiteX24" fmla="*/ 1115291 w 3006436"/>
                <a:gd name="connsiteY24" fmla="*/ 3761509 h 3934691"/>
                <a:gd name="connsiteX25" fmla="*/ 1108363 w 3006436"/>
                <a:gd name="connsiteY25" fmla="*/ 3726873 h 3934691"/>
                <a:gd name="connsiteX26" fmla="*/ 1163782 w 3006436"/>
                <a:gd name="connsiteY26" fmla="*/ 3692237 h 3934691"/>
                <a:gd name="connsiteX27" fmla="*/ 1191491 w 3006436"/>
                <a:gd name="connsiteY27" fmla="*/ 3726873 h 3934691"/>
                <a:gd name="connsiteX28" fmla="*/ 1288472 w 3006436"/>
                <a:gd name="connsiteY28" fmla="*/ 3629891 h 3934691"/>
                <a:gd name="connsiteX29" fmla="*/ 1205345 w 3006436"/>
                <a:gd name="connsiteY29" fmla="*/ 3622964 h 3934691"/>
                <a:gd name="connsiteX30" fmla="*/ 1122218 w 3006436"/>
                <a:gd name="connsiteY30" fmla="*/ 3629891 h 3934691"/>
                <a:gd name="connsiteX31" fmla="*/ 1032163 w 3006436"/>
                <a:gd name="connsiteY31" fmla="*/ 3595255 h 3934691"/>
                <a:gd name="connsiteX32" fmla="*/ 1130921 w 3006436"/>
                <a:gd name="connsiteY32" fmla="*/ 3433441 h 3934691"/>
                <a:gd name="connsiteX33" fmla="*/ 1222219 w 3006436"/>
                <a:gd name="connsiteY33" fmla="*/ 3412304 h 3934691"/>
                <a:gd name="connsiteX34" fmla="*/ 1244777 w 3006436"/>
                <a:gd name="connsiteY34" fmla="*/ 3364878 h 3934691"/>
                <a:gd name="connsiteX35" fmla="*/ 1286696 w 3006436"/>
                <a:gd name="connsiteY35" fmla="*/ 3386904 h 3934691"/>
                <a:gd name="connsiteX36" fmla="*/ 1304459 w 3006436"/>
                <a:gd name="connsiteY36" fmla="*/ 3456709 h 3934691"/>
                <a:gd name="connsiteX37" fmla="*/ 1343891 w 3006436"/>
                <a:gd name="connsiteY37" fmla="*/ 3394364 h 3934691"/>
                <a:gd name="connsiteX38" fmla="*/ 1360942 w 3006436"/>
                <a:gd name="connsiteY38" fmla="*/ 3443565 h 3934691"/>
                <a:gd name="connsiteX39" fmla="*/ 1399309 w 3006436"/>
                <a:gd name="connsiteY39" fmla="*/ 3470564 h 3934691"/>
                <a:gd name="connsiteX40" fmla="*/ 1392382 w 3006436"/>
                <a:gd name="connsiteY40" fmla="*/ 3519055 h 3934691"/>
                <a:gd name="connsiteX41" fmla="*/ 1338916 w 3006436"/>
                <a:gd name="connsiteY41" fmla="*/ 3568790 h 3934691"/>
                <a:gd name="connsiteX42" fmla="*/ 1396645 w 3006436"/>
                <a:gd name="connsiteY42" fmla="*/ 3569855 h 3934691"/>
                <a:gd name="connsiteX43" fmla="*/ 1475331 w 3006436"/>
                <a:gd name="connsiteY43" fmla="*/ 3610176 h 3934691"/>
                <a:gd name="connsiteX44" fmla="*/ 1471778 w 3006436"/>
                <a:gd name="connsiteY44" fmla="*/ 3534863 h 3934691"/>
                <a:gd name="connsiteX45" fmla="*/ 1565563 w 3006436"/>
                <a:gd name="connsiteY45" fmla="*/ 3567546 h 3934691"/>
                <a:gd name="connsiteX46" fmla="*/ 1556327 w 3006436"/>
                <a:gd name="connsiteY46" fmla="*/ 3615504 h 3934691"/>
                <a:gd name="connsiteX47" fmla="*/ 1585101 w 3006436"/>
                <a:gd name="connsiteY47" fmla="*/ 3662574 h 3934691"/>
                <a:gd name="connsiteX48" fmla="*/ 1773382 w 3006436"/>
                <a:gd name="connsiteY48" fmla="*/ 3622964 h 3934691"/>
                <a:gd name="connsiteX49" fmla="*/ 2112818 w 3006436"/>
                <a:gd name="connsiteY49" fmla="*/ 3726873 h 3934691"/>
                <a:gd name="connsiteX50" fmla="*/ 2320636 w 3006436"/>
                <a:gd name="connsiteY50" fmla="*/ 3934691 h 3934691"/>
                <a:gd name="connsiteX51" fmla="*/ 2473036 w 3006436"/>
                <a:gd name="connsiteY51" fmla="*/ 3803073 h 3934691"/>
                <a:gd name="connsiteX52" fmla="*/ 2587958 w 3006436"/>
                <a:gd name="connsiteY52" fmla="*/ 3803073 h 3934691"/>
                <a:gd name="connsiteX53" fmla="*/ 2720286 w 3006436"/>
                <a:gd name="connsiteY53" fmla="*/ 3685309 h 3934691"/>
                <a:gd name="connsiteX54" fmla="*/ 2847819 w 3006436"/>
                <a:gd name="connsiteY54" fmla="*/ 3742504 h 3934691"/>
                <a:gd name="connsiteX55" fmla="*/ 2955281 w 3006436"/>
                <a:gd name="connsiteY55" fmla="*/ 3701473 h 3934691"/>
                <a:gd name="connsiteX56" fmla="*/ 3006436 w 3006436"/>
                <a:gd name="connsiteY56" fmla="*/ 3512128 h 3934691"/>
                <a:gd name="connsiteX57" fmla="*/ 2909454 w 3006436"/>
                <a:gd name="connsiteY57" fmla="*/ 2466109 h 3934691"/>
                <a:gd name="connsiteX58" fmla="*/ 2999509 w 3006436"/>
                <a:gd name="connsiteY58" fmla="*/ 408709 h 3934691"/>
                <a:gd name="connsiteX59" fmla="*/ 2826327 w 3006436"/>
                <a:gd name="connsiteY59" fmla="*/ 263237 h 3934691"/>
                <a:gd name="connsiteX60" fmla="*/ 2632363 w 3006436"/>
                <a:gd name="connsiteY60" fmla="*/ 0 h 3934691"/>
                <a:gd name="connsiteX61" fmla="*/ 2369127 w 3006436"/>
                <a:gd name="connsiteY61" fmla="*/ 55418 h 3934691"/>
                <a:gd name="connsiteX62" fmla="*/ 2133600 w 3006436"/>
                <a:gd name="connsiteY62" fmla="*/ 166255 h 3934691"/>
                <a:gd name="connsiteX63" fmla="*/ 1995054 w 3006436"/>
                <a:gd name="connsiteY63" fmla="*/ 200891 h 3934691"/>
                <a:gd name="connsiteX64" fmla="*/ 2036618 w 3006436"/>
                <a:gd name="connsiteY64" fmla="*/ 277091 h 3934691"/>
                <a:gd name="connsiteX65" fmla="*/ 1953491 w 3006436"/>
                <a:gd name="connsiteY65" fmla="*/ 297873 h 3934691"/>
                <a:gd name="connsiteX66" fmla="*/ 1925782 w 3006436"/>
                <a:gd name="connsiteY66" fmla="*/ 325582 h 3934691"/>
                <a:gd name="connsiteX67" fmla="*/ 1835727 w 3006436"/>
                <a:gd name="connsiteY67" fmla="*/ 325582 h 3934691"/>
                <a:gd name="connsiteX68" fmla="*/ 1724891 w 3006436"/>
                <a:gd name="connsiteY68" fmla="*/ 491837 h 3934691"/>
                <a:gd name="connsiteX69" fmla="*/ 1676400 w 3006436"/>
                <a:gd name="connsiteY69" fmla="*/ 471055 h 3934691"/>
                <a:gd name="connsiteX70" fmla="*/ 1683327 w 3006436"/>
                <a:gd name="connsiteY70" fmla="*/ 381000 h 3934691"/>
                <a:gd name="connsiteX71" fmla="*/ 1738745 w 3006436"/>
                <a:gd name="connsiteY71" fmla="*/ 353291 h 3934691"/>
                <a:gd name="connsiteX72" fmla="*/ 1787236 w 3006436"/>
                <a:gd name="connsiteY72" fmla="*/ 332509 h 3934691"/>
                <a:gd name="connsiteX73" fmla="*/ 1759527 w 3006436"/>
                <a:gd name="connsiteY73" fmla="*/ 311728 h 3934691"/>
                <a:gd name="connsiteX74" fmla="*/ 1704109 w 3006436"/>
                <a:gd name="connsiteY74" fmla="*/ 325582 h 3934691"/>
                <a:gd name="connsiteX75" fmla="*/ 1676400 w 3006436"/>
                <a:gd name="connsiteY75" fmla="*/ 270164 h 3934691"/>
                <a:gd name="connsiteX76" fmla="*/ 1572491 w 3006436"/>
                <a:gd name="connsiteY76" fmla="*/ 256309 h 3934691"/>
                <a:gd name="connsiteX77" fmla="*/ 1530927 w 3006436"/>
                <a:gd name="connsiteY77" fmla="*/ 83128 h 3934691"/>
                <a:gd name="connsiteX78" fmla="*/ 1447800 w 3006436"/>
                <a:gd name="connsiteY78" fmla="*/ 117764 h 3934691"/>
                <a:gd name="connsiteX79" fmla="*/ 1454727 w 3006436"/>
                <a:gd name="connsiteY79" fmla="*/ 214746 h 3934691"/>
                <a:gd name="connsiteX80" fmla="*/ 1454727 w 3006436"/>
                <a:gd name="connsiteY80" fmla="*/ 214746 h 3934691"/>
                <a:gd name="connsiteX81" fmla="*/ 1246909 w 3006436"/>
                <a:gd name="connsiteY81" fmla="*/ 110837 h 3934691"/>
                <a:gd name="connsiteX0" fmla="*/ 1246909 w 3006436"/>
                <a:gd name="connsiteY0" fmla="*/ 110837 h 3934691"/>
                <a:gd name="connsiteX1" fmla="*/ 1267691 w 3006436"/>
                <a:gd name="connsiteY1" fmla="*/ 381000 h 3934691"/>
                <a:gd name="connsiteX2" fmla="*/ 1163782 w 3006436"/>
                <a:gd name="connsiteY2" fmla="*/ 782782 h 3934691"/>
                <a:gd name="connsiteX3" fmla="*/ 1048327 w 3006436"/>
                <a:gd name="connsiteY3" fmla="*/ 1136073 h 3934691"/>
                <a:gd name="connsiteX4" fmla="*/ 947970 w 3006436"/>
                <a:gd name="connsiteY4" fmla="*/ 1240871 h 3934691"/>
                <a:gd name="connsiteX5" fmla="*/ 749389 w 3006436"/>
                <a:gd name="connsiteY5" fmla="*/ 1528796 h 3934691"/>
                <a:gd name="connsiteX6" fmla="*/ 624342 w 3006436"/>
                <a:gd name="connsiteY6" fmla="*/ 1624535 h 3934691"/>
                <a:gd name="connsiteX7" fmla="*/ 457200 w 3006436"/>
                <a:gd name="connsiteY7" fmla="*/ 1835728 h 3934691"/>
                <a:gd name="connsiteX8" fmla="*/ 325404 w 3006436"/>
                <a:gd name="connsiteY8" fmla="*/ 2343550 h 3934691"/>
                <a:gd name="connsiteX9" fmla="*/ 271762 w 3006436"/>
                <a:gd name="connsiteY9" fmla="*/ 2396659 h 3934691"/>
                <a:gd name="connsiteX10" fmla="*/ 116342 w 3006436"/>
                <a:gd name="connsiteY10" fmla="*/ 2718688 h 3934691"/>
                <a:gd name="connsiteX11" fmla="*/ 106573 w 3006436"/>
                <a:gd name="connsiteY11" fmla="*/ 2873042 h 3934691"/>
                <a:gd name="connsiteX12" fmla="*/ 152400 w 3006436"/>
                <a:gd name="connsiteY12" fmla="*/ 2978728 h 3934691"/>
                <a:gd name="connsiteX13" fmla="*/ 0 w 3006436"/>
                <a:gd name="connsiteY13" fmla="*/ 3477491 h 3934691"/>
                <a:gd name="connsiteX14" fmla="*/ 71582 w 3006436"/>
                <a:gd name="connsiteY14" fmla="*/ 3669678 h 3934691"/>
                <a:gd name="connsiteX15" fmla="*/ 188990 w 3006436"/>
                <a:gd name="connsiteY15" fmla="*/ 3649963 h 3934691"/>
                <a:gd name="connsiteX16" fmla="*/ 130908 w 3006436"/>
                <a:gd name="connsiteY16" fmla="*/ 3717103 h 3934691"/>
                <a:gd name="connsiteX17" fmla="*/ 188102 w 3006436"/>
                <a:gd name="connsiteY17" fmla="*/ 3776429 h 3934691"/>
                <a:gd name="connsiteX18" fmla="*/ 339436 w 3006436"/>
                <a:gd name="connsiteY18" fmla="*/ 3692237 h 3934691"/>
                <a:gd name="connsiteX19" fmla="*/ 422563 w 3006436"/>
                <a:gd name="connsiteY19" fmla="*/ 3706091 h 3934691"/>
                <a:gd name="connsiteX20" fmla="*/ 464127 w 3006436"/>
                <a:gd name="connsiteY20" fmla="*/ 3768437 h 3934691"/>
                <a:gd name="connsiteX21" fmla="*/ 656492 w 3006436"/>
                <a:gd name="connsiteY21" fmla="*/ 3749786 h 3934691"/>
                <a:gd name="connsiteX22" fmla="*/ 794860 w 3006436"/>
                <a:gd name="connsiteY22" fmla="*/ 3680336 h 3934691"/>
                <a:gd name="connsiteX23" fmla="*/ 955963 w 3006436"/>
                <a:gd name="connsiteY23" fmla="*/ 3761509 h 3934691"/>
                <a:gd name="connsiteX24" fmla="*/ 1115291 w 3006436"/>
                <a:gd name="connsiteY24" fmla="*/ 3761509 h 3934691"/>
                <a:gd name="connsiteX25" fmla="*/ 1108363 w 3006436"/>
                <a:gd name="connsiteY25" fmla="*/ 3726873 h 3934691"/>
                <a:gd name="connsiteX26" fmla="*/ 1163782 w 3006436"/>
                <a:gd name="connsiteY26" fmla="*/ 3692237 h 3934691"/>
                <a:gd name="connsiteX27" fmla="*/ 1191491 w 3006436"/>
                <a:gd name="connsiteY27" fmla="*/ 3726873 h 3934691"/>
                <a:gd name="connsiteX28" fmla="*/ 1288472 w 3006436"/>
                <a:gd name="connsiteY28" fmla="*/ 3629891 h 3934691"/>
                <a:gd name="connsiteX29" fmla="*/ 1205345 w 3006436"/>
                <a:gd name="connsiteY29" fmla="*/ 3622964 h 3934691"/>
                <a:gd name="connsiteX30" fmla="*/ 1122218 w 3006436"/>
                <a:gd name="connsiteY30" fmla="*/ 3629891 h 3934691"/>
                <a:gd name="connsiteX31" fmla="*/ 1032163 w 3006436"/>
                <a:gd name="connsiteY31" fmla="*/ 3595255 h 3934691"/>
                <a:gd name="connsiteX32" fmla="*/ 1130921 w 3006436"/>
                <a:gd name="connsiteY32" fmla="*/ 3433441 h 3934691"/>
                <a:gd name="connsiteX33" fmla="*/ 1222219 w 3006436"/>
                <a:gd name="connsiteY33" fmla="*/ 3412304 h 3934691"/>
                <a:gd name="connsiteX34" fmla="*/ 1244777 w 3006436"/>
                <a:gd name="connsiteY34" fmla="*/ 3364878 h 3934691"/>
                <a:gd name="connsiteX35" fmla="*/ 1286696 w 3006436"/>
                <a:gd name="connsiteY35" fmla="*/ 3386904 h 3934691"/>
                <a:gd name="connsiteX36" fmla="*/ 1304459 w 3006436"/>
                <a:gd name="connsiteY36" fmla="*/ 3456709 h 3934691"/>
                <a:gd name="connsiteX37" fmla="*/ 1343891 w 3006436"/>
                <a:gd name="connsiteY37" fmla="*/ 3394364 h 3934691"/>
                <a:gd name="connsiteX38" fmla="*/ 1360942 w 3006436"/>
                <a:gd name="connsiteY38" fmla="*/ 3443565 h 3934691"/>
                <a:gd name="connsiteX39" fmla="*/ 1399309 w 3006436"/>
                <a:gd name="connsiteY39" fmla="*/ 3470564 h 3934691"/>
                <a:gd name="connsiteX40" fmla="*/ 1392382 w 3006436"/>
                <a:gd name="connsiteY40" fmla="*/ 3519055 h 3934691"/>
                <a:gd name="connsiteX41" fmla="*/ 1338916 w 3006436"/>
                <a:gd name="connsiteY41" fmla="*/ 3568790 h 3934691"/>
                <a:gd name="connsiteX42" fmla="*/ 1396645 w 3006436"/>
                <a:gd name="connsiteY42" fmla="*/ 3569855 h 3934691"/>
                <a:gd name="connsiteX43" fmla="*/ 1475331 w 3006436"/>
                <a:gd name="connsiteY43" fmla="*/ 3610176 h 3934691"/>
                <a:gd name="connsiteX44" fmla="*/ 1471778 w 3006436"/>
                <a:gd name="connsiteY44" fmla="*/ 3534863 h 3934691"/>
                <a:gd name="connsiteX45" fmla="*/ 1565563 w 3006436"/>
                <a:gd name="connsiteY45" fmla="*/ 3567546 h 3934691"/>
                <a:gd name="connsiteX46" fmla="*/ 1556327 w 3006436"/>
                <a:gd name="connsiteY46" fmla="*/ 3615504 h 3934691"/>
                <a:gd name="connsiteX47" fmla="*/ 1585101 w 3006436"/>
                <a:gd name="connsiteY47" fmla="*/ 3662574 h 3934691"/>
                <a:gd name="connsiteX48" fmla="*/ 1773382 w 3006436"/>
                <a:gd name="connsiteY48" fmla="*/ 3622964 h 3934691"/>
                <a:gd name="connsiteX49" fmla="*/ 2112818 w 3006436"/>
                <a:gd name="connsiteY49" fmla="*/ 3726873 h 3934691"/>
                <a:gd name="connsiteX50" fmla="*/ 2320636 w 3006436"/>
                <a:gd name="connsiteY50" fmla="*/ 3934691 h 3934691"/>
                <a:gd name="connsiteX51" fmla="*/ 2473036 w 3006436"/>
                <a:gd name="connsiteY51" fmla="*/ 3803073 h 3934691"/>
                <a:gd name="connsiteX52" fmla="*/ 2587958 w 3006436"/>
                <a:gd name="connsiteY52" fmla="*/ 3803073 h 3934691"/>
                <a:gd name="connsiteX53" fmla="*/ 2720286 w 3006436"/>
                <a:gd name="connsiteY53" fmla="*/ 3685309 h 3934691"/>
                <a:gd name="connsiteX54" fmla="*/ 2847819 w 3006436"/>
                <a:gd name="connsiteY54" fmla="*/ 3742504 h 3934691"/>
                <a:gd name="connsiteX55" fmla="*/ 2955281 w 3006436"/>
                <a:gd name="connsiteY55" fmla="*/ 3701473 h 3934691"/>
                <a:gd name="connsiteX56" fmla="*/ 2984589 w 3006436"/>
                <a:gd name="connsiteY56" fmla="*/ 3752273 h 3934691"/>
                <a:gd name="connsiteX57" fmla="*/ 3006436 w 3006436"/>
                <a:gd name="connsiteY57" fmla="*/ 3512128 h 3934691"/>
                <a:gd name="connsiteX58" fmla="*/ 2909454 w 3006436"/>
                <a:gd name="connsiteY58" fmla="*/ 2466109 h 3934691"/>
                <a:gd name="connsiteX59" fmla="*/ 2999509 w 3006436"/>
                <a:gd name="connsiteY59" fmla="*/ 408709 h 3934691"/>
                <a:gd name="connsiteX60" fmla="*/ 2826327 w 3006436"/>
                <a:gd name="connsiteY60" fmla="*/ 263237 h 3934691"/>
                <a:gd name="connsiteX61" fmla="*/ 2632363 w 3006436"/>
                <a:gd name="connsiteY61" fmla="*/ 0 h 3934691"/>
                <a:gd name="connsiteX62" fmla="*/ 2369127 w 3006436"/>
                <a:gd name="connsiteY62" fmla="*/ 55418 h 3934691"/>
                <a:gd name="connsiteX63" fmla="*/ 2133600 w 3006436"/>
                <a:gd name="connsiteY63" fmla="*/ 166255 h 3934691"/>
                <a:gd name="connsiteX64" fmla="*/ 1995054 w 3006436"/>
                <a:gd name="connsiteY64" fmla="*/ 200891 h 3934691"/>
                <a:gd name="connsiteX65" fmla="*/ 2036618 w 3006436"/>
                <a:gd name="connsiteY65" fmla="*/ 277091 h 3934691"/>
                <a:gd name="connsiteX66" fmla="*/ 1953491 w 3006436"/>
                <a:gd name="connsiteY66" fmla="*/ 297873 h 3934691"/>
                <a:gd name="connsiteX67" fmla="*/ 1925782 w 3006436"/>
                <a:gd name="connsiteY67" fmla="*/ 325582 h 3934691"/>
                <a:gd name="connsiteX68" fmla="*/ 1835727 w 3006436"/>
                <a:gd name="connsiteY68" fmla="*/ 325582 h 3934691"/>
                <a:gd name="connsiteX69" fmla="*/ 1724891 w 3006436"/>
                <a:gd name="connsiteY69" fmla="*/ 491837 h 3934691"/>
                <a:gd name="connsiteX70" fmla="*/ 1676400 w 3006436"/>
                <a:gd name="connsiteY70" fmla="*/ 471055 h 3934691"/>
                <a:gd name="connsiteX71" fmla="*/ 1683327 w 3006436"/>
                <a:gd name="connsiteY71" fmla="*/ 381000 h 3934691"/>
                <a:gd name="connsiteX72" fmla="*/ 1738745 w 3006436"/>
                <a:gd name="connsiteY72" fmla="*/ 353291 h 3934691"/>
                <a:gd name="connsiteX73" fmla="*/ 1787236 w 3006436"/>
                <a:gd name="connsiteY73" fmla="*/ 332509 h 3934691"/>
                <a:gd name="connsiteX74" fmla="*/ 1759527 w 3006436"/>
                <a:gd name="connsiteY74" fmla="*/ 311728 h 3934691"/>
                <a:gd name="connsiteX75" fmla="*/ 1704109 w 3006436"/>
                <a:gd name="connsiteY75" fmla="*/ 325582 h 3934691"/>
                <a:gd name="connsiteX76" fmla="*/ 1676400 w 3006436"/>
                <a:gd name="connsiteY76" fmla="*/ 270164 h 3934691"/>
                <a:gd name="connsiteX77" fmla="*/ 1572491 w 3006436"/>
                <a:gd name="connsiteY77" fmla="*/ 256309 h 3934691"/>
                <a:gd name="connsiteX78" fmla="*/ 1530927 w 3006436"/>
                <a:gd name="connsiteY78" fmla="*/ 83128 h 3934691"/>
                <a:gd name="connsiteX79" fmla="*/ 1447800 w 3006436"/>
                <a:gd name="connsiteY79" fmla="*/ 117764 h 3934691"/>
                <a:gd name="connsiteX80" fmla="*/ 1454727 w 3006436"/>
                <a:gd name="connsiteY80" fmla="*/ 214746 h 3934691"/>
                <a:gd name="connsiteX81" fmla="*/ 1454727 w 3006436"/>
                <a:gd name="connsiteY81" fmla="*/ 214746 h 3934691"/>
                <a:gd name="connsiteX82" fmla="*/ 1246909 w 3006436"/>
                <a:gd name="connsiteY82" fmla="*/ 110837 h 3934691"/>
                <a:gd name="connsiteX0" fmla="*/ 1246909 w 3006436"/>
                <a:gd name="connsiteY0" fmla="*/ 110837 h 3934691"/>
                <a:gd name="connsiteX1" fmla="*/ 1267691 w 3006436"/>
                <a:gd name="connsiteY1" fmla="*/ 381000 h 3934691"/>
                <a:gd name="connsiteX2" fmla="*/ 1163782 w 3006436"/>
                <a:gd name="connsiteY2" fmla="*/ 782782 h 3934691"/>
                <a:gd name="connsiteX3" fmla="*/ 1048327 w 3006436"/>
                <a:gd name="connsiteY3" fmla="*/ 1136073 h 3934691"/>
                <a:gd name="connsiteX4" fmla="*/ 947970 w 3006436"/>
                <a:gd name="connsiteY4" fmla="*/ 1240871 h 3934691"/>
                <a:gd name="connsiteX5" fmla="*/ 749389 w 3006436"/>
                <a:gd name="connsiteY5" fmla="*/ 1528796 h 3934691"/>
                <a:gd name="connsiteX6" fmla="*/ 624342 w 3006436"/>
                <a:gd name="connsiteY6" fmla="*/ 1624535 h 3934691"/>
                <a:gd name="connsiteX7" fmla="*/ 457200 w 3006436"/>
                <a:gd name="connsiteY7" fmla="*/ 1835728 h 3934691"/>
                <a:gd name="connsiteX8" fmla="*/ 325404 w 3006436"/>
                <a:gd name="connsiteY8" fmla="*/ 2343550 h 3934691"/>
                <a:gd name="connsiteX9" fmla="*/ 271762 w 3006436"/>
                <a:gd name="connsiteY9" fmla="*/ 2396659 h 3934691"/>
                <a:gd name="connsiteX10" fmla="*/ 116342 w 3006436"/>
                <a:gd name="connsiteY10" fmla="*/ 2718688 h 3934691"/>
                <a:gd name="connsiteX11" fmla="*/ 106573 w 3006436"/>
                <a:gd name="connsiteY11" fmla="*/ 2873042 h 3934691"/>
                <a:gd name="connsiteX12" fmla="*/ 152400 w 3006436"/>
                <a:gd name="connsiteY12" fmla="*/ 2978728 h 3934691"/>
                <a:gd name="connsiteX13" fmla="*/ 0 w 3006436"/>
                <a:gd name="connsiteY13" fmla="*/ 3477491 h 3934691"/>
                <a:gd name="connsiteX14" fmla="*/ 71582 w 3006436"/>
                <a:gd name="connsiteY14" fmla="*/ 3669678 h 3934691"/>
                <a:gd name="connsiteX15" fmla="*/ 188990 w 3006436"/>
                <a:gd name="connsiteY15" fmla="*/ 3649963 h 3934691"/>
                <a:gd name="connsiteX16" fmla="*/ 130908 w 3006436"/>
                <a:gd name="connsiteY16" fmla="*/ 3717103 h 3934691"/>
                <a:gd name="connsiteX17" fmla="*/ 188102 w 3006436"/>
                <a:gd name="connsiteY17" fmla="*/ 3776429 h 3934691"/>
                <a:gd name="connsiteX18" fmla="*/ 339436 w 3006436"/>
                <a:gd name="connsiteY18" fmla="*/ 3692237 h 3934691"/>
                <a:gd name="connsiteX19" fmla="*/ 422563 w 3006436"/>
                <a:gd name="connsiteY19" fmla="*/ 3706091 h 3934691"/>
                <a:gd name="connsiteX20" fmla="*/ 464127 w 3006436"/>
                <a:gd name="connsiteY20" fmla="*/ 3768437 h 3934691"/>
                <a:gd name="connsiteX21" fmla="*/ 656492 w 3006436"/>
                <a:gd name="connsiteY21" fmla="*/ 3749786 h 3934691"/>
                <a:gd name="connsiteX22" fmla="*/ 794860 w 3006436"/>
                <a:gd name="connsiteY22" fmla="*/ 3680336 h 3934691"/>
                <a:gd name="connsiteX23" fmla="*/ 955963 w 3006436"/>
                <a:gd name="connsiteY23" fmla="*/ 3761509 h 3934691"/>
                <a:gd name="connsiteX24" fmla="*/ 1115291 w 3006436"/>
                <a:gd name="connsiteY24" fmla="*/ 3761509 h 3934691"/>
                <a:gd name="connsiteX25" fmla="*/ 1108363 w 3006436"/>
                <a:gd name="connsiteY25" fmla="*/ 3726873 h 3934691"/>
                <a:gd name="connsiteX26" fmla="*/ 1163782 w 3006436"/>
                <a:gd name="connsiteY26" fmla="*/ 3692237 h 3934691"/>
                <a:gd name="connsiteX27" fmla="*/ 1191491 w 3006436"/>
                <a:gd name="connsiteY27" fmla="*/ 3726873 h 3934691"/>
                <a:gd name="connsiteX28" fmla="*/ 1288472 w 3006436"/>
                <a:gd name="connsiteY28" fmla="*/ 3629891 h 3934691"/>
                <a:gd name="connsiteX29" fmla="*/ 1205345 w 3006436"/>
                <a:gd name="connsiteY29" fmla="*/ 3622964 h 3934691"/>
                <a:gd name="connsiteX30" fmla="*/ 1122218 w 3006436"/>
                <a:gd name="connsiteY30" fmla="*/ 3629891 h 3934691"/>
                <a:gd name="connsiteX31" fmla="*/ 1032163 w 3006436"/>
                <a:gd name="connsiteY31" fmla="*/ 3595255 h 3934691"/>
                <a:gd name="connsiteX32" fmla="*/ 1130921 w 3006436"/>
                <a:gd name="connsiteY32" fmla="*/ 3433441 h 3934691"/>
                <a:gd name="connsiteX33" fmla="*/ 1222219 w 3006436"/>
                <a:gd name="connsiteY33" fmla="*/ 3412304 h 3934691"/>
                <a:gd name="connsiteX34" fmla="*/ 1244777 w 3006436"/>
                <a:gd name="connsiteY34" fmla="*/ 3364878 h 3934691"/>
                <a:gd name="connsiteX35" fmla="*/ 1286696 w 3006436"/>
                <a:gd name="connsiteY35" fmla="*/ 3386904 h 3934691"/>
                <a:gd name="connsiteX36" fmla="*/ 1304459 w 3006436"/>
                <a:gd name="connsiteY36" fmla="*/ 3456709 h 3934691"/>
                <a:gd name="connsiteX37" fmla="*/ 1343891 w 3006436"/>
                <a:gd name="connsiteY37" fmla="*/ 3394364 h 3934691"/>
                <a:gd name="connsiteX38" fmla="*/ 1360942 w 3006436"/>
                <a:gd name="connsiteY38" fmla="*/ 3443565 h 3934691"/>
                <a:gd name="connsiteX39" fmla="*/ 1399309 w 3006436"/>
                <a:gd name="connsiteY39" fmla="*/ 3470564 h 3934691"/>
                <a:gd name="connsiteX40" fmla="*/ 1392382 w 3006436"/>
                <a:gd name="connsiteY40" fmla="*/ 3519055 h 3934691"/>
                <a:gd name="connsiteX41" fmla="*/ 1338916 w 3006436"/>
                <a:gd name="connsiteY41" fmla="*/ 3568790 h 3934691"/>
                <a:gd name="connsiteX42" fmla="*/ 1396645 w 3006436"/>
                <a:gd name="connsiteY42" fmla="*/ 3569855 h 3934691"/>
                <a:gd name="connsiteX43" fmla="*/ 1475331 w 3006436"/>
                <a:gd name="connsiteY43" fmla="*/ 3610176 h 3934691"/>
                <a:gd name="connsiteX44" fmla="*/ 1471778 w 3006436"/>
                <a:gd name="connsiteY44" fmla="*/ 3534863 h 3934691"/>
                <a:gd name="connsiteX45" fmla="*/ 1565563 w 3006436"/>
                <a:gd name="connsiteY45" fmla="*/ 3567546 h 3934691"/>
                <a:gd name="connsiteX46" fmla="*/ 1556327 w 3006436"/>
                <a:gd name="connsiteY46" fmla="*/ 3615504 h 3934691"/>
                <a:gd name="connsiteX47" fmla="*/ 1585101 w 3006436"/>
                <a:gd name="connsiteY47" fmla="*/ 3662574 h 3934691"/>
                <a:gd name="connsiteX48" fmla="*/ 1773382 w 3006436"/>
                <a:gd name="connsiteY48" fmla="*/ 3622964 h 3934691"/>
                <a:gd name="connsiteX49" fmla="*/ 2112818 w 3006436"/>
                <a:gd name="connsiteY49" fmla="*/ 3726873 h 3934691"/>
                <a:gd name="connsiteX50" fmla="*/ 2320636 w 3006436"/>
                <a:gd name="connsiteY50" fmla="*/ 3934691 h 3934691"/>
                <a:gd name="connsiteX51" fmla="*/ 2473036 w 3006436"/>
                <a:gd name="connsiteY51" fmla="*/ 3803073 h 3934691"/>
                <a:gd name="connsiteX52" fmla="*/ 2587958 w 3006436"/>
                <a:gd name="connsiteY52" fmla="*/ 3803073 h 3934691"/>
                <a:gd name="connsiteX53" fmla="*/ 2720286 w 3006436"/>
                <a:gd name="connsiteY53" fmla="*/ 3685309 h 3934691"/>
                <a:gd name="connsiteX54" fmla="*/ 2847819 w 3006436"/>
                <a:gd name="connsiteY54" fmla="*/ 3742504 h 3934691"/>
                <a:gd name="connsiteX55" fmla="*/ 2955281 w 3006436"/>
                <a:gd name="connsiteY55" fmla="*/ 3701473 h 3934691"/>
                <a:gd name="connsiteX56" fmla="*/ 2984589 w 3006436"/>
                <a:gd name="connsiteY56" fmla="*/ 3752273 h 3934691"/>
                <a:gd name="connsiteX57" fmla="*/ 3006436 w 3006436"/>
                <a:gd name="connsiteY57" fmla="*/ 3512128 h 3934691"/>
                <a:gd name="connsiteX58" fmla="*/ 2909454 w 3006436"/>
                <a:gd name="connsiteY58" fmla="*/ 2466109 h 3934691"/>
                <a:gd name="connsiteX59" fmla="*/ 2999509 w 3006436"/>
                <a:gd name="connsiteY59" fmla="*/ 408709 h 3934691"/>
                <a:gd name="connsiteX60" fmla="*/ 2826327 w 3006436"/>
                <a:gd name="connsiteY60" fmla="*/ 263237 h 3934691"/>
                <a:gd name="connsiteX61" fmla="*/ 2632363 w 3006436"/>
                <a:gd name="connsiteY61" fmla="*/ 0 h 3934691"/>
                <a:gd name="connsiteX62" fmla="*/ 2369127 w 3006436"/>
                <a:gd name="connsiteY62" fmla="*/ 55418 h 3934691"/>
                <a:gd name="connsiteX63" fmla="*/ 2133600 w 3006436"/>
                <a:gd name="connsiteY63" fmla="*/ 166255 h 3934691"/>
                <a:gd name="connsiteX64" fmla="*/ 1995054 w 3006436"/>
                <a:gd name="connsiteY64" fmla="*/ 200891 h 3934691"/>
                <a:gd name="connsiteX65" fmla="*/ 2036618 w 3006436"/>
                <a:gd name="connsiteY65" fmla="*/ 277091 h 3934691"/>
                <a:gd name="connsiteX66" fmla="*/ 1953491 w 3006436"/>
                <a:gd name="connsiteY66" fmla="*/ 297873 h 3934691"/>
                <a:gd name="connsiteX67" fmla="*/ 1925782 w 3006436"/>
                <a:gd name="connsiteY67" fmla="*/ 325582 h 3934691"/>
                <a:gd name="connsiteX68" fmla="*/ 1835727 w 3006436"/>
                <a:gd name="connsiteY68" fmla="*/ 325582 h 3934691"/>
                <a:gd name="connsiteX69" fmla="*/ 1724891 w 3006436"/>
                <a:gd name="connsiteY69" fmla="*/ 491837 h 3934691"/>
                <a:gd name="connsiteX70" fmla="*/ 1676400 w 3006436"/>
                <a:gd name="connsiteY70" fmla="*/ 471055 h 3934691"/>
                <a:gd name="connsiteX71" fmla="*/ 1683327 w 3006436"/>
                <a:gd name="connsiteY71" fmla="*/ 381000 h 3934691"/>
                <a:gd name="connsiteX72" fmla="*/ 1738745 w 3006436"/>
                <a:gd name="connsiteY72" fmla="*/ 353291 h 3934691"/>
                <a:gd name="connsiteX73" fmla="*/ 1787236 w 3006436"/>
                <a:gd name="connsiteY73" fmla="*/ 332509 h 3934691"/>
                <a:gd name="connsiteX74" fmla="*/ 1759527 w 3006436"/>
                <a:gd name="connsiteY74" fmla="*/ 311728 h 3934691"/>
                <a:gd name="connsiteX75" fmla="*/ 1704109 w 3006436"/>
                <a:gd name="connsiteY75" fmla="*/ 325582 h 3934691"/>
                <a:gd name="connsiteX76" fmla="*/ 1676400 w 3006436"/>
                <a:gd name="connsiteY76" fmla="*/ 270164 h 3934691"/>
                <a:gd name="connsiteX77" fmla="*/ 1572491 w 3006436"/>
                <a:gd name="connsiteY77" fmla="*/ 256309 h 3934691"/>
                <a:gd name="connsiteX78" fmla="*/ 1530927 w 3006436"/>
                <a:gd name="connsiteY78" fmla="*/ 83128 h 3934691"/>
                <a:gd name="connsiteX79" fmla="*/ 1447800 w 3006436"/>
                <a:gd name="connsiteY79" fmla="*/ 117764 h 3934691"/>
                <a:gd name="connsiteX80" fmla="*/ 1454727 w 3006436"/>
                <a:gd name="connsiteY80" fmla="*/ 214746 h 3934691"/>
                <a:gd name="connsiteX81" fmla="*/ 1454727 w 3006436"/>
                <a:gd name="connsiteY81" fmla="*/ 214746 h 3934691"/>
                <a:gd name="connsiteX82" fmla="*/ 1246909 w 3006436"/>
                <a:gd name="connsiteY82" fmla="*/ 110837 h 3934691"/>
                <a:gd name="connsiteX0" fmla="*/ 1246909 w 3025619"/>
                <a:gd name="connsiteY0" fmla="*/ 110837 h 3934691"/>
                <a:gd name="connsiteX1" fmla="*/ 1267691 w 3025619"/>
                <a:gd name="connsiteY1" fmla="*/ 381000 h 3934691"/>
                <a:gd name="connsiteX2" fmla="*/ 1163782 w 3025619"/>
                <a:gd name="connsiteY2" fmla="*/ 782782 h 3934691"/>
                <a:gd name="connsiteX3" fmla="*/ 1048327 w 3025619"/>
                <a:gd name="connsiteY3" fmla="*/ 1136073 h 3934691"/>
                <a:gd name="connsiteX4" fmla="*/ 947970 w 3025619"/>
                <a:gd name="connsiteY4" fmla="*/ 1240871 h 3934691"/>
                <a:gd name="connsiteX5" fmla="*/ 749389 w 3025619"/>
                <a:gd name="connsiteY5" fmla="*/ 1528796 h 3934691"/>
                <a:gd name="connsiteX6" fmla="*/ 624342 w 3025619"/>
                <a:gd name="connsiteY6" fmla="*/ 1624535 h 3934691"/>
                <a:gd name="connsiteX7" fmla="*/ 457200 w 3025619"/>
                <a:gd name="connsiteY7" fmla="*/ 1835728 h 3934691"/>
                <a:gd name="connsiteX8" fmla="*/ 325404 w 3025619"/>
                <a:gd name="connsiteY8" fmla="*/ 2343550 h 3934691"/>
                <a:gd name="connsiteX9" fmla="*/ 271762 w 3025619"/>
                <a:gd name="connsiteY9" fmla="*/ 2396659 h 3934691"/>
                <a:gd name="connsiteX10" fmla="*/ 116342 w 3025619"/>
                <a:gd name="connsiteY10" fmla="*/ 2718688 h 3934691"/>
                <a:gd name="connsiteX11" fmla="*/ 106573 w 3025619"/>
                <a:gd name="connsiteY11" fmla="*/ 2873042 h 3934691"/>
                <a:gd name="connsiteX12" fmla="*/ 152400 w 3025619"/>
                <a:gd name="connsiteY12" fmla="*/ 2978728 h 3934691"/>
                <a:gd name="connsiteX13" fmla="*/ 0 w 3025619"/>
                <a:gd name="connsiteY13" fmla="*/ 3477491 h 3934691"/>
                <a:gd name="connsiteX14" fmla="*/ 71582 w 3025619"/>
                <a:gd name="connsiteY14" fmla="*/ 3669678 h 3934691"/>
                <a:gd name="connsiteX15" fmla="*/ 188990 w 3025619"/>
                <a:gd name="connsiteY15" fmla="*/ 3649963 h 3934691"/>
                <a:gd name="connsiteX16" fmla="*/ 130908 w 3025619"/>
                <a:gd name="connsiteY16" fmla="*/ 3717103 h 3934691"/>
                <a:gd name="connsiteX17" fmla="*/ 188102 w 3025619"/>
                <a:gd name="connsiteY17" fmla="*/ 3776429 h 3934691"/>
                <a:gd name="connsiteX18" fmla="*/ 339436 w 3025619"/>
                <a:gd name="connsiteY18" fmla="*/ 3692237 h 3934691"/>
                <a:gd name="connsiteX19" fmla="*/ 422563 w 3025619"/>
                <a:gd name="connsiteY19" fmla="*/ 3706091 h 3934691"/>
                <a:gd name="connsiteX20" fmla="*/ 464127 w 3025619"/>
                <a:gd name="connsiteY20" fmla="*/ 3768437 h 3934691"/>
                <a:gd name="connsiteX21" fmla="*/ 656492 w 3025619"/>
                <a:gd name="connsiteY21" fmla="*/ 3749786 h 3934691"/>
                <a:gd name="connsiteX22" fmla="*/ 794860 w 3025619"/>
                <a:gd name="connsiteY22" fmla="*/ 3680336 h 3934691"/>
                <a:gd name="connsiteX23" fmla="*/ 955963 w 3025619"/>
                <a:gd name="connsiteY23" fmla="*/ 3761509 h 3934691"/>
                <a:gd name="connsiteX24" fmla="*/ 1115291 w 3025619"/>
                <a:gd name="connsiteY24" fmla="*/ 3761509 h 3934691"/>
                <a:gd name="connsiteX25" fmla="*/ 1108363 w 3025619"/>
                <a:gd name="connsiteY25" fmla="*/ 3726873 h 3934691"/>
                <a:gd name="connsiteX26" fmla="*/ 1163782 w 3025619"/>
                <a:gd name="connsiteY26" fmla="*/ 3692237 h 3934691"/>
                <a:gd name="connsiteX27" fmla="*/ 1191491 w 3025619"/>
                <a:gd name="connsiteY27" fmla="*/ 3726873 h 3934691"/>
                <a:gd name="connsiteX28" fmla="*/ 1288472 w 3025619"/>
                <a:gd name="connsiteY28" fmla="*/ 3629891 h 3934691"/>
                <a:gd name="connsiteX29" fmla="*/ 1205345 w 3025619"/>
                <a:gd name="connsiteY29" fmla="*/ 3622964 h 3934691"/>
                <a:gd name="connsiteX30" fmla="*/ 1122218 w 3025619"/>
                <a:gd name="connsiteY30" fmla="*/ 3629891 h 3934691"/>
                <a:gd name="connsiteX31" fmla="*/ 1032163 w 3025619"/>
                <a:gd name="connsiteY31" fmla="*/ 3595255 h 3934691"/>
                <a:gd name="connsiteX32" fmla="*/ 1130921 w 3025619"/>
                <a:gd name="connsiteY32" fmla="*/ 3433441 h 3934691"/>
                <a:gd name="connsiteX33" fmla="*/ 1222219 w 3025619"/>
                <a:gd name="connsiteY33" fmla="*/ 3412304 h 3934691"/>
                <a:gd name="connsiteX34" fmla="*/ 1244777 w 3025619"/>
                <a:gd name="connsiteY34" fmla="*/ 3364878 h 3934691"/>
                <a:gd name="connsiteX35" fmla="*/ 1286696 w 3025619"/>
                <a:gd name="connsiteY35" fmla="*/ 3386904 h 3934691"/>
                <a:gd name="connsiteX36" fmla="*/ 1304459 w 3025619"/>
                <a:gd name="connsiteY36" fmla="*/ 3456709 h 3934691"/>
                <a:gd name="connsiteX37" fmla="*/ 1343891 w 3025619"/>
                <a:gd name="connsiteY37" fmla="*/ 3394364 h 3934691"/>
                <a:gd name="connsiteX38" fmla="*/ 1360942 w 3025619"/>
                <a:gd name="connsiteY38" fmla="*/ 3443565 h 3934691"/>
                <a:gd name="connsiteX39" fmla="*/ 1399309 w 3025619"/>
                <a:gd name="connsiteY39" fmla="*/ 3470564 h 3934691"/>
                <a:gd name="connsiteX40" fmla="*/ 1392382 w 3025619"/>
                <a:gd name="connsiteY40" fmla="*/ 3519055 h 3934691"/>
                <a:gd name="connsiteX41" fmla="*/ 1338916 w 3025619"/>
                <a:gd name="connsiteY41" fmla="*/ 3568790 h 3934691"/>
                <a:gd name="connsiteX42" fmla="*/ 1396645 w 3025619"/>
                <a:gd name="connsiteY42" fmla="*/ 3569855 h 3934691"/>
                <a:gd name="connsiteX43" fmla="*/ 1475331 w 3025619"/>
                <a:gd name="connsiteY43" fmla="*/ 3610176 h 3934691"/>
                <a:gd name="connsiteX44" fmla="*/ 1471778 w 3025619"/>
                <a:gd name="connsiteY44" fmla="*/ 3534863 h 3934691"/>
                <a:gd name="connsiteX45" fmla="*/ 1565563 w 3025619"/>
                <a:gd name="connsiteY45" fmla="*/ 3567546 h 3934691"/>
                <a:gd name="connsiteX46" fmla="*/ 1556327 w 3025619"/>
                <a:gd name="connsiteY46" fmla="*/ 3615504 h 3934691"/>
                <a:gd name="connsiteX47" fmla="*/ 1585101 w 3025619"/>
                <a:gd name="connsiteY47" fmla="*/ 3662574 h 3934691"/>
                <a:gd name="connsiteX48" fmla="*/ 1773382 w 3025619"/>
                <a:gd name="connsiteY48" fmla="*/ 3622964 h 3934691"/>
                <a:gd name="connsiteX49" fmla="*/ 2112818 w 3025619"/>
                <a:gd name="connsiteY49" fmla="*/ 3726873 h 3934691"/>
                <a:gd name="connsiteX50" fmla="*/ 2320636 w 3025619"/>
                <a:gd name="connsiteY50" fmla="*/ 3934691 h 3934691"/>
                <a:gd name="connsiteX51" fmla="*/ 2473036 w 3025619"/>
                <a:gd name="connsiteY51" fmla="*/ 3803073 h 3934691"/>
                <a:gd name="connsiteX52" fmla="*/ 2587958 w 3025619"/>
                <a:gd name="connsiteY52" fmla="*/ 3803073 h 3934691"/>
                <a:gd name="connsiteX53" fmla="*/ 2720286 w 3025619"/>
                <a:gd name="connsiteY53" fmla="*/ 3685309 h 3934691"/>
                <a:gd name="connsiteX54" fmla="*/ 2847819 w 3025619"/>
                <a:gd name="connsiteY54" fmla="*/ 3742504 h 3934691"/>
                <a:gd name="connsiteX55" fmla="*/ 2955281 w 3025619"/>
                <a:gd name="connsiteY55" fmla="*/ 3701473 h 3934691"/>
                <a:gd name="connsiteX56" fmla="*/ 2984589 w 3025619"/>
                <a:gd name="connsiteY56" fmla="*/ 3752273 h 3934691"/>
                <a:gd name="connsiteX57" fmla="*/ 3025619 w 3025619"/>
                <a:gd name="connsiteY57" fmla="*/ 3711242 h 3934691"/>
                <a:gd name="connsiteX58" fmla="*/ 3006436 w 3025619"/>
                <a:gd name="connsiteY58" fmla="*/ 3512128 h 3934691"/>
                <a:gd name="connsiteX59" fmla="*/ 2909454 w 3025619"/>
                <a:gd name="connsiteY59" fmla="*/ 2466109 h 3934691"/>
                <a:gd name="connsiteX60" fmla="*/ 2999509 w 3025619"/>
                <a:gd name="connsiteY60" fmla="*/ 408709 h 3934691"/>
                <a:gd name="connsiteX61" fmla="*/ 2826327 w 3025619"/>
                <a:gd name="connsiteY61" fmla="*/ 263237 h 3934691"/>
                <a:gd name="connsiteX62" fmla="*/ 2632363 w 3025619"/>
                <a:gd name="connsiteY62" fmla="*/ 0 h 3934691"/>
                <a:gd name="connsiteX63" fmla="*/ 2369127 w 3025619"/>
                <a:gd name="connsiteY63" fmla="*/ 55418 h 3934691"/>
                <a:gd name="connsiteX64" fmla="*/ 2133600 w 3025619"/>
                <a:gd name="connsiteY64" fmla="*/ 166255 h 3934691"/>
                <a:gd name="connsiteX65" fmla="*/ 1995054 w 3025619"/>
                <a:gd name="connsiteY65" fmla="*/ 200891 h 3934691"/>
                <a:gd name="connsiteX66" fmla="*/ 2036618 w 3025619"/>
                <a:gd name="connsiteY66" fmla="*/ 277091 h 3934691"/>
                <a:gd name="connsiteX67" fmla="*/ 1953491 w 3025619"/>
                <a:gd name="connsiteY67" fmla="*/ 297873 h 3934691"/>
                <a:gd name="connsiteX68" fmla="*/ 1925782 w 3025619"/>
                <a:gd name="connsiteY68" fmla="*/ 325582 h 3934691"/>
                <a:gd name="connsiteX69" fmla="*/ 1835727 w 3025619"/>
                <a:gd name="connsiteY69" fmla="*/ 325582 h 3934691"/>
                <a:gd name="connsiteX70" fmla="*/ 1724891 w 3025619"/>
                <a:gd name="connsiteY70" fmla="*/ 491837 h 3934691"/>
                <a:gd name="connsiteX71" fmla="*/ 1676400 w 3025619"/>
                <a:gd name="connsiteY71" fmla="*/ 471055 h 3934691"/>
                <a:gd name="connsiteX72" fmla="*/ 1683327 w 3025619"/>
                <a:gd name="connsiteY72" fmla="*/ 381000 h 3934691"/>
                <a:gd name="connsiteX73" fmla="*/ 1738745 w 3025619"/>
                <a:gd name="connsiteY73" fmla="*/ 353291 h 3934691"/>
                <a:gd name="connsiteX74" fmla="*/ 1787236 w 3025619"/>
                <a:gd name="connsiteY74" fmla="*/ 332509 h 3934691"/>
                <a:gd name="connsiteX75" fmla="*/ 1759527 w 3025619"/>
                <a:gd name="connsiteY75" fmla="*/ 311728 h 3934691"/>
                <a:gd name="connsiteX76" fmla="*/ 1704109 w 3025619"/>
                <a:gd name="connsiteY76" fmla="*/ 325582 h 3934691"/>
                <a:gd name="connsiteX77" fmla="*/ 1676400 w 3025619"/>
                <a:gd name="connsiteY77" fmla="*/ 270164 h 3934691"/>
                <a:gd name="connsiteX78" fmla="*/ 1572491 w 3025619"/>
                <a:gd name="connsiteY78" fmla="*/ 256309 h 3934691"/>
                <a:gd name="connsiteX79" fmla="*/ 1530927 w 3025619"/>
                <a:gd name="connsiteY79" fmla="*/ 83128 h 3934691"/>
                <a:gd name="connsiteX80" fmla="*/ 1447800 w 3025619"/>
                <a:gd name="connsiteY80" fmla="*/ 117764 h 3934691"/>
                <a:gd name="connsiteX81" fmla="*/ 1454727 w 3025619"/>
                <a:gd name="connsiteY81" fmla="*/ 214746 h 3934691"/>
                <a:gd name="connsiteX82" fmla="*/ 1454727 w 3025619"/>
                <a:gd name="connsiteY82" fmla="*/ 214746 h 3934691"/>
                <a:gd name="connsiteX83" fmla="*/ 1246909 w 3025619"/>
                <a:gd name="connsiteY83" fmla="*/ 110837 h 3934691"/>
                <a:gd name="connsiteX0" fmla="*/ 1246909 w 3035959"/>
                <a:gd name="connsiteY0" fmla="*/ 110837 h 3934691"/>
                <a:gd name="connsiteX1" fmla="*/ 1267691 w 3035959"/>
                <a:gd name="connsiteY1" fmla="*/ 381000 h 3934691"/>
                <a:gd name="connsiteX2" fmla="*/ 1163782 w 3035959"/>
                <a:gd name="connsiteY2" fmla="*/ 782782 h 3934691"/>
                <a:gd name="connsiteX3" fmla="*/ 1048327 w 3035959"/>
                <a:gd name="connsiteY3" fmla="*/ 1136073 h 3934691"/>
                <a:gd name="connsiteX4" fmla="*/ 947970 w 3035959"/>
                <a:gd name="connsiteY4" fmla="*/ 1240871 h 3934691"/>
                <a:gd name="connsiteX5" fmla="*/ 749389 w 3035959"/>
                <a:gd name="connsiteY5" fmla="*/ 1528796 h 3934691"/>
                <a:gd name="connsiteX6" fmla="*/ 624342 w 3035959"/>
                <a:gd name="connsiteY6" fmla="*/ 1624535 h 3934691"/>
                <a:gd name="connsiteX7" fmla="*/ 457200 w 3035959"/>
                <a:gd name="connsiteY7" fmla="*/ 1835728 h 3934691"/>
                <a:gd name="connsiteX8" fmla="*/ 325404 w 3035959"/>
                <a:gd name="connsiteY8" fmla="*/ 2343550 h 3934691"/>
                <a:gd name="connsiteX9" fmla="*/ 271762 w 3035959"/>
                <a:gd name="connsiteY9" fmla="*/ 2396659 h 3934691"/>
                <a:gd name="connsiteX10" fmla="*/ 116342 w 3035959"/>
                <a:gd name="connsiteY10" fmla="*/ 2718688 h 3934691"/>
                <a:gd name="connsiteX11" fmla="*/ 106573 w 3035959"/>
                <a:gd name="connsiteY11" fmla="*/ 2873042 h 3934691"/>
                <a:gd name="connsiteX12" fmla="*/ 152400 w 3035959"/>
                <a:gd name="connsiteY12" fmla="*/ 2978728 h 3934691"/>
                <a:gd name="connsiteX13" fmla="*/ 0 w 3035959"/>
                <a:gd name="connsiteY13" fmla="*/ 3477491 h 3934691"/>
                <a:gd name="connsiteX14" fmla="*/ 71582 w 3035959"/>
                <a:gd name="connsiteY14" fmla="*/ 3669678 h 3934691"/>
                <a:gd name="connsiteX15" fmla="*/ 188990 w 3035959"/>
                <a:gd name="connsiteY15" fmla="*/ 3649963 h 3934691"/>
                <a:gd name="connsiteX16" fmla="*/ 130908 w 3035959"/>
                <a:gd name="connsiteY16" fmla="*/ 3717103 h 3934691"/>
                <a:gd name="connsiteX17" fmla="*/ 188102 w 3035959"/>
                <a:gd name="connsiteY17" fmla="*/ 3776429 h 3934691"/>
                <a:gd name="connsiteX18" fmla="*/ 339436 w 3035959"/>
                <a:gd name="connsiteY18" fmla="*/ 3692237 h 3934691"/>
                <a:gd name="connsiteX19" fmla="*/ 422563 w 3035959"/>
                <a:gd name="connsiteY19" fmla="*/ 3706091 h 3934691"/>
                <a:gd name="connsiteX20" fmla="*/ 464127 w 3035959"/>
                <a:gd name="connsiteY20" fmla="*/ 3768437 h 3934691"/>
                <a:gd name="connsiteX21" fmla="*/ 656492 w 3035959"/>
                <a:gd name="connsiteY21" fmla="*/ 3749786 h 3934691"/>
                <a:gd name="connsiteX22" fmla="*/ 794860 w 3035959"/>
                <a:gd name="connsiteY22" fmla="*/ 3680336 h 3934691"/>
                <a:gd name="connsiteX23" fmla="*/ 955963 w 3035959"/>
                <a:gd name="connsiteY23" fmla="*/ 3761509 h 3934691"/>
                <a:gd name="connsiteX24" fmla="*/ 1115291 w 3035959"/>
                <a:gd name="connsiteY24" fmla="*/ 3761509 h 3934691"/>
                <a:gd name="connsiteX25" fmla="*/ 1108363 w 3035959"/>
                <a:gd name="connsiteY25" fmla="*/ 3726873 h 3934691"/>
                <a:gd name="connsiteX26" fmla="*/ 1163782 w 3035959"/>
                <a:gd name="connsiteY26" fmla="*/ 3692237 h 3934691"/>
                <a:gd name="connsiteX27" fmla="*/ 1191491 w 3035959"/>
                <a:gd name="connsiteY27" fmla="*/ 3726873 h 3934691"/>
                <a:gd name="connsiteX28" fmla="*/ 1288472 w 3035959"/>
                <a:gd name="connsiteY28" fmla="*/ 3629891 h 3934691"/>
                <a:gd name="connsiteX29" fmla="*/ 1205345 w 3035959"/>
                <a:gd name="connsiteY29" fmla="*/ 3622964 h 3934691"/>
                <a:gd name="connsiteX30" fmla="*/ 1122218 w 3035959"/>
                <a:gd name="connsiteY30" fmla="*/ 3629891 h 3934691"/>
                <a:gd name="connsiteX31" fmla="*/ 1032163 w 3035959"/>
                <a:gd name="connsiteY31" fmla="*/ 3595255 h 3934691"/>
                <a:gd name="connsiteX32" fmla="*/ 1130921 w 3035959"/>
                <a:gd name="connsiteY32" fmla="*/ 3433441 h 3934691"/>
                <a:gd name="connsiteX33" fmla="*/ 1222219 w 3035959"/>
                <a:gd name="connsiteY33" fmla="*/ 3412304 h 3934691"/>
                <a:gd name="connsiteX34" fmla="*/ 1244777 w 3035959"/>
                <a:gd name="connsiteY34" fmla="*/ 3364878 h 3934691"/>
                <a:gd name="connsiteX35" fmla="*/ 1286696 w 3035959"/>
                <a:gd name="connsiteY35" fmla="*/ 3386904 h 3934691"/>
                <a:gd name="connsiteX36" fmla="*/ 1304459 w 3035959"/>
                <a:gd name="connsiteY36" fmla="*/ 3456709 h 3934691"/>
                <a:gd name="connsiteX37" fmla="*/ 1343891 w 3035959"/>
                <a:gd name="connsiteY37" fmla="*/ 3394364 h 3934691"/>
                <a:gd name="connsiteX38" fmla="*/ 1360942 w 3035959"/>
                <a:gd name="connsiteY38" fmla="*/ 3443565 h 3934691"/>
                <a:gd name="connsiteX39" fmla="*/ 1399309 w 3035959"/>
                <a:gd name="connsiteY39" fmla="*/ 3470564 h 3934691"/>
                <a:gd name="connsiteX40" fmla="*/ 1392382 w 3035959"/>
                <a:gd name="connsiteY40" fmla="*/ 3519055 h 3934691"/>
                <a:gd name="connsiteX41" fmla="*/ 1338916 w 3035959"/>
                <a:gd name="connsiteY41" fmla="*/ 3568790 h 3934691"/>
                <a:gd name="connsiteX42" fmla="*/ 1396645 w 3035959"/>
                <a:gd name="connsiteY42" fmla="*/ 3569855 h 3934691"/>
                <a:gd name="connsiteX43" fmla="*/ 1475331 w 3035959"/>
                <a:gd name="connsiteY43" fmla="*/ 3610176 h 3934691"/>
                <a:gd name="connsiteX44" fmla="*/ 1471778 w 3035959"/>
                <a:gd name="connsiteY44" fmla="*/ 3534863 h 3934691"/>
                <a:gd name="connsiteX45" fmla="*/ 1565563 w 3035959"/>
                <a:gd name="connsiteY45" fmla="*/ 3567546 h 3934691"/>
                <a:gd name="connsiteX46" fmla="*/ 1556327 w 3035959"/>
                <a:gd name="connsiteY46" fmla="*/ 3615504 h 3934691"/>
                <a:gd name="connsiteX47" fmla="*/ 1585101 w 3035959"/>
                <a:gd name="connsiteY47" fmla="*/ 3662574 h 3934691"/>
                <a:gd name="connsiteX48" fmla="*/ 1773382 w 3035959"/>
                <a:gd name="connsiteY48" fmla="*/ 3622964 h 3934691"/>
                <a:gd name="connsiteX49" fmla="*/ 2112818 w 3035959"/>
                <a:gd name="connsiteY49" fmla="*/ 3726873 h 3934691"/>
                <a:gd name="connsiteX50" fmla="*/ 2320636 w 3035959"/>
                <a:gd name="connsiteY50" fmla="*/ 3934691 h 3934691"/>
                <a:gd name="connsiteX51" fmla="*/ 2473036 w 3035959"/>
                <a:gd name="connsiteY51" fmla="*/ 3803073 h 3934691"/>
                <a:gd name="connsiteX52" fmla="*/ 2587958 w 3035959"/>
                <a:gd name="connsiteY52" fmla="*/ 3803073 h 3934691"/>
                <a:gd name="connsiteX53" fmla="*/ 2720286 w 3035959"/>
                <a:gd name="connsiteY53" fmla="*/ 3685309 h 3934691"/>
                <a:gd name="connsiteX54" fmla="*/ 2847819 w 3035959"/>
                <a:gd name="connsiteY54" fmla="*/ 3742504 h 3934691"/>
                <a:gd name="connsiteX55" fmla="*/ 2955281 w 3035959"/>
                <a:gd name="connsiteY55" fmla="*/ 3701473 h 3934691"/>
                <a:gd name="connsiteX56" fmla="*/ 2984589 w 3035959"/>
                <a:gd name="connsiteY56" fmla="*/ 3752273 h 3934691"/>
                <a:gd name="connsiteX57" fmla="*/ 3025619 w 3035959"/>
                <a:gd name="connsiteY57" fmla="*/ 3711242 h 3934691"/>
                <a:gd name="connsiteX58" fmla="*/ 3035389 w 3035959"/>
                <a:gd name="connsiteY58" fmla="*/ 3603781 h 3934691"/>
                <a:gd name="connsiteX59" fmla="*/ 3006436 w 3035959"/>
                <a:gd name="connsiteY59" fmla="*/ 3512128 h 3934691"/>
                <a:gd name="connsiteX60" fmla="*/ 2909454 w 3035959"/>
                <a:gd name="connsiteY60" fmla="*/ 2466109 h 3934691"/>
                <a:gd name="connsiteX61" fmla="*/ 2999509 w 3035959"/>
                <a:gd name="connsiteY61" fmla="*/ 408709 h 3934691"/>
                <a:gd name="connsiteX62" fmla="*/ 2826327 w 3035959"/>
                <a:gd name="connsiteY62" fmla="*/ 263237 h 3934691"/>
                <a:gd name="connsiteX63" fmla="*/ 2632363 w 3035959"/>
                <a:gd name="connsiteY63" fmla="*/ 0 h 3934691"/>
                <a:gd name="connsiteX64" fmla="*/ 2369127 w 3035959"/>
                <a:gd name="connsiteY64" fmla="*/ 55418 h 3934691"/>
                <a:gd name="connsiteX65" fmla="*/ 2133600 w 3035959"/>
                <a:gd name="connsiteY65" fmla="*/ 166255 h 3934691"/>
                <a:gd name="connsiteX66" fmla="*/ 1995054 w 3035959"/>
                <a:gd name="connsiteY66" fmla="*/ 200891 h 3934691"/>
                <a:gd name="connsiteX67" fmla="*/ 2036618 w 3035959"/>
                <a:gd name="connsiteY67" fmla="*/ 277091 h 3934691"/>
                <a:gd name="connsiteX68" fmla="*/ 1953491 w 3035959"/>
                <a:gd name="connsiteY68" fmla="*/ 297873 h 3934691"/>
                <a:gd name="connsiteX69" fmla="*/ 1925782 w 3035959"/>
                <a:gd name="connsiteY69" fmla="*/ 325582 h 3934691"/>
                <a:gd name="connsiteX70" fmla="*/ 1835727 w 3035959"/>
                <a:gd name="connsiteY70" fmla="*/ 325582 h 3934691"/>
                <a:gd name="connsiteX71" fmla="*/ 1724891 w 3035959"/>
                <a:gd name="connsiteY71" fmla="*/ 491837 h 3934691"/>
                <a:gd name="connsiteX72" fmla="*/ 1676400 w 3035959"/>
                <a:gd name="connsiteY72" fmla="*/ 471055 h 3934691"/>
                <a:gd name="connsiteX73" fmla="*/ 1683327 w 3035959"/>
                <a:gd name="connsiteY73" fmla="*/ 381000 h 3934691"/>
                <a:gd name="connsiteX74" fmla="*/ 1738745 w 3035959"/>
                <a:gd name="connsiteY74" fmla="*/ 353291 h 3934691"/>
                <a:gd name="connsiteX75" fmla="*/ 1787236 w 3035959"/>
                <a:gd name="connsiteY75" fmla="*/ 332509 h 3934691"/>
                <a:gd name="connsiteX76" fmla="*/ 1759527 w 3035959"/>
                <a:gd name="connsiteY76" fmla="*/ 311728 h 3934691"/>
                <a:gd name="connsiteX77" fmla="*/ 1704109 w 3035959"/>
                <a:gd name="connsiteY77" fmla="*/ 325582 h 3934691"/>
                <a:gd name="connsiteX78" fmla="*/ 1676400 w 3035959"/>
                <a:gd name="connsiteY78" fmla="*/ 270164 h 3934691"/>
                <a:gd name="connsiteX79" fmla="*/ 1572491 w 3035959"/>
                <a:gd name="connsiteY79" fmla="*/ 256309 h 3934691"/>
                <a:gd name="connsiteX80" fmla="*/ 1530927 w 3035959"/>
                <a:gd name="connsiteY80" fmla="*/ 83128 h 3934691"/>
                <a:gd name="connsiteX81" fmla="*/ 1447800 w 3035959"/>
                <a:gd name="connsiteY81" fmla="*/ 117764 h 3934691"/>
                <a:gd name="connsiteX82" fmla="*/ 1454727 w 3035959"/>
                <a:gd name="connsiteY82" fmla="*/ 214746 h 3934691"/>
                <a:gd name="connsiteX83" fmla="*/ 1454727 w 3035959"/>
                <a:gd name="connsiteY83" fmla="*/ 214746 h 3934691"/>
                <a:gd name="connsiteX84" fmla="*/ 1246909 w 3035959"/>
                <a:gd name="connsiteY84" fmla="*/ 110837 h 3934691"/>
                <a:gd name="connsiteX0" fmla="*/ 1246909 w 3035959"/>
                <a:gd name="connsiteY0" fmla="*/ 110837 h 3934691"/>
                <a:gd name="connsiteX1" fmla="*/ 1267691 w 3035959"/>
                <a:gd name="connsiteY1" fmla="*/ 381000 h 3934691"/>
                <a:gd name="connsiteX2" fmla="*/ 1163782 w 3035959"/>
                <a:gd name="connsiteY2" fmla="*/ 782782 h 3934691"/>
                <a:gd name="connsiteX3" fmla="*/ 1048327 w 3035959"/>
                <a:gd name="connsiteY3" fmla="*/ 1136073 h 3934691"/>
                <a:gd name="connsiteX4" fmla="*/ 947970 w 3035959"/>
                <a:gd name="connsiteY4" fmla="*/ 1240871 h 3934691"/>
                <a:gd name="connsiteX5" fmla="*/ 749389 w 3035959"/>
                <a:gd name="connsiteY5" fmla="*/ 1528796 h 3934691"/>
                <a:gd name="connsiteX6" fmla="*/ 624342 w 3035959"/>
                <a:gd name="connsiteY6" fmla="*/ 1624535 h 3934691"/>
                <a:gd name="connsiteX7" fmla="*/ 457200 w 3035959"/>
                <a:gd name="connsiteY7" fmla="*/ 1835728 h 3934691"/>
                <a:gd name="connsiteX8" fmla="*/ 325404 w 3035959"/>
                <a:gd name="connsiteY8" fmla="*/ 2343550 h 3934691"/>
                <a:gd name="connsiteX9" fmla="*/ 271762 w 3035959"/>
                <a:gd name="connsiteY9" fmla="*/ 2396659 h 3934691"/>
                <a:gd name="connsiteX10" fmla="*/ 116342 w 3035959"/>
                <a:gd name="connsiteY10" fmla="*/ 2718688 h 3934691"/>
                <a:gd name="connsiteX11" fmla="*/ 106573 w 3035959"/>
                <a:gd name="connsiteY11" fmla="*/ 2873042 h 3934691"/>
                <a:gd name="connsiteX12" fmla="*/ 152400 w 3035959"/>
                <a:gd name="connsiteY12" fmla="*/ 2978728 h 3934691"/>
                <a:gd name="connsiteX13" fmla="*/ 0 w 3035959"/>
                <a:gd name="connsiteY13" fmla="*/ 3477491 h 3934691"/>
                <a:gd name="connsiteX14" fmla="*/ 71582 w 3035959"/>
                <a:gd name="connsiteY14" fmla="*/ 3669678 h 3934691"/>
                <a:gd name="connsiteX15" fmla="*/ 188990 w 3035959"/>
                <a:gd name="connsiteY15" fmla="*/ 3649963 h 3934691"/>
                <a:gd name="connsiteX16" fmla="*/ 130908 w 3035959"/>
                <a:gd name="connsiteY16" fmla="*/ 3717103 h 3934691"/>
                <a:gd name="connsiteX17" fmla="*/ 188102 w 3035959"/>
                <a:gd name="connsiteY17" fmla="*/ 3776429 h 3934691"/>
                <a:gd name="connsiteX18" fmla="*/ 339436 w 3035959"/>
                <a:gd name="connsiteY18" fmla="*/ 3692237 h 3934691"/>
                <a:gd name="connsiteX19" fmla="*/ 422563 w 3035959"/>
                <a:gd name="connsiteY19" fmla="*/ 3706091 h 3934691"/>
                <a:gd name="connsiteX20" fmla="*/ 464127 w 3035959"/>
                <a:gd name="connsiteY20" fmla="*/ 3768437 h 3934691"/>
                <a:gd name="connsiteX21" fmla="*/ 656492 w 3035959"/>
                <a:gd name="connsiteY21" fmla="*/ 3749786 h 3934691"/>
                <a:gd name="connsiteX22" fmla="*/ 794860 w 3035959"/>
                <a:gd name="connsiteY22" fmla="*/ 3680336 h 3934691"/>
                <a:gd name="connsiteX23" fmla="*/ 955963 w 3035959"/>
                <a:gd name="connsiteY23" fmla="*/ 3761509 h 3934691"/>
                <a:gd name="connsiteX24" fmla="*/ 1115291 w 3035959"/>
                <a:gd name="connsiteY24" fmla="*/ 3761509 h 3934691"/>
                <a:gd name="connsiteX25" fmla="*/ 1108363 w 3035959"/>
                <a:gd name="connsiteY25" fmla="*/ 3726873 h 3934691"/>
                <a:gd name="connsiteX26" fmla="*/ 1163782 w 3035959"/>
                <a:gd name="connsiteY26" fmla="*/ 3692237 h 3934691"/>
                <a:gd name="connsiteX27" fmla="*/ 1191491 w 3035959"/>
                <a:gd name="connsiteY27" fmla="*/ 3726873 h 3934691"/>
                <a:gd name="connsiteX28" fmla="*/ 1288472 w 3035959"/>
                <a:gd name="connsiteY28" fmla="*/ 3629891 h 3934691"/>
                <a:gd name="connsiteX29" fmla="*/ 1205345 w 3035959"/>
                <a:gd name="connsiteY29" fmla="*/ 3622964 h 3934691"/>
                <a:gd name="connsiteX30" fmla="*/ 1122218 w 3035959"/>
                <a:gd name="connsiteY30" fmla="*/ 3629891 h 3934691"/>
                <a:gd name="connsiteX31" fmla="*/ 1032163 w 3035959"/>
                <a:gd name="connsiteY31" fmla="*/ 3595255 h 3934691"/>
                <a:gd name="connsiteX32" fmla="*/ 1130921 w 3035959"/>
                <a:gd name="connsiteY32" fmla="*/ 3433441 h 3934691"/>
                <a:gd name="connsiteX33" fmla="*/ 1222219 w 3035959"/>
                <a:gd name="connsiteY33" fmla="*/ 3412304 h 3934691"/>
                <a:gd name="connsiteX34" fmla="*/ 1244777 w 3035959"/>
                <a:gd name="connsiteY34" fmla="*/ 3364878 h 3934691"/>
                <a:gd name="connsiteX35" fmla="*/ 1286696 w 3035959"/>
                <a:gd name="connsiteY35" fmla="*/ 3386904 h 3934691"/>
                <a:gd name="connsiteX36" fmla="*/ 1304459 w 3035959"/>
                <a:gd name="connsiteY36" fmla="*/ 3456709 h 3934691"/>
                <a:gd name="connsiteX37" fmla="*/ 1343891 w 3035959"/>
                <a:gd name="connsiteY37" fmla="*/ 3394364 h 3934691"/>
                <a:gd name="connsiteX38" fmla="*/ 1360942 w 3035959"/>
                <a:gd name="connsiteY38" fmla="*/ 3443565 h 3934691"/>
                <a:gd name="connsiteX39" fmla="*/ 1399309 w 3035959"/>
                <a:gd name="connsiteY39" fmla="*/ 3470564 h 3934691"/>
                <a:gd name="connsiteX40" fmla="*/ 1392382 w 3035959"/>
                <a:gd name="connsiteY40" fmla="*/ 3519055 h 3934691"/>
                <a:gd name="connsiteX41" fmla="*/ 1338916 w 3035959"/>
                <a:gd name="connsiteY41" fmla="*/ 3568790 h 3934691"/>
                <a:gd name="connsiteX42" fmla="*/ 1396645 w 3035959"/>
                <a:gd name="connsiteY42" fmla="*/ 3569855 h 3934691"/>
                <a:gd name="connsiteX43" fmla="*/ 1475331 w 3035959"/>
                <a:gd name="connsiteY43" fmla="*/ 3610176 h 3934691"/>
                <a:gd name="connsiteX44" fmla="*/ 1471778 w 3035959"/>
                <a:gd name="connsiteY44" fmla="*/ 3534863 h 3934691"/>
                <a:gd name="connsiteX45" fmla="*/ 1565563 w 3035959"/>
                <a:gd name="connsiteY45" fmla="*/ 3567546 h 3934691"/>
                <a:gd name="connsiteX46" fmla="*/ 1556327 w 3035959"/>
                <a:gd name="connsiteY46" fmla="*/ 3615504 h 3934691"/>
                <a:gd name="connsiteX47" fmla="*/ 1585101 w 3035959"/>
                <a:gd name="connsiteY47" fmla="*/ 3662574 h 3934691"/>
                <a:gd name="connsiteX48" fmla="*/ 1773382 w 3035959"/>
                <a:gd name="connsiteY48" fmla="*/ 3622964 h 3934691"/>
                <a:gd name="connsiteX49" fmla="*/ 2112818 w 3035959"/>
                <a:gd name="connsiteY49" fmla="*/ 3726873 h 3934691"/>
                <a:gd name="connsiteX50" fmla="*/ 2320636 w 3035959"/>
                <a:gd name="connsiteY50" fmla="*/ 3934691 h 3934691"/>
                <a:gd name="connsiteX51" fmla="*/ 2473036 w 3035959"/>
                <a:gd name="connsiteY51" fmla="*/ 3803073 h 3934691"/>
                <a:gd name="connsiteX52" fmla="*/ 2587958 w 3035959"/>
                <a:gd name="connsiteY52" fmla="*/ 3803073 h 3934691"/>
                <a:gd name="connsiteX53" fmla="*/ 2720286 w 3035959"/>
                <a:gd name="connsiteY53" fmla="*/ 3685309 h 3934691"/>
                <a:gd name="connsiteX54" fmla="*/ 2847819 w 3035959"/>
                <a:gd name="connsiteY54" fmla="*/ 3742504 h 3934691"/>
                <a:gd name="connsiteX55" fmla="*/ 2955281 w 3035959"/>
                <a:gd name="connsiteY55" fmla="*/ 3701473 h 3934691"/>
                <a:gd name="connsiteX56" fmla="*/ 2984589 w 3035959"/>
                <a:gd name="connsiteY56" fmla="*/ 3752273 h 3934691"/>
                <a:gd name="connsiteX57" fmla="*/ 3025619 w 3035959"/>
                <a:gd name="connsiteY57" fmla="*/ 3711242 h 3934691"/>
                <a:gd name="connsiteX58" fmla="*/ 3035389 w 3035959"/>
                <a:gd name="connsiteY58" fmla="*/ 3603781 h 3934691"/>
                <a:gd name="connsiteX59" fmla="*/ 2982635 w 3035959"/>
                <a:gd name="connsiteY59" fmla="*/ 3509996 h 3934691"/>
                <a:gd name="connsiteX60" fmla="*/ 3006436 w 3035959"/>
                <a:gd name="connsiteY60" fmla="*/ 3512128 h 3934691"/>
                <a:gd name="connsiteX61" fmla="*/ 2909454 w 3035959"/>
                <a:gd name="connsiteY61" fmla="*/ 2466109 h 3934691"/>
                <a:gd name="connsiteX62" fmla="*/ 2999509 w 3035959"/>
                <a:gd name="connsiteY62" fmla="*/ 408709 h 3934691"/>
                <a:gd name="connsiteX63" fmla="*/ 2826327 w 3035959"/>
                <a:gd name="connsiteY63" fmla="*/ 263237 h 3934691"/>
                <a:gd name="connsiteX64" fmla="*/ 2632363 w 3035959"/>
                <a:gd name="connsiteY64" fmla="*/ 0 h 3934691"/>
                <a:gd name="connsiteX65" fmla="*/ 2369127 w 3035959"/>
                <a:gd name="connsiteY65" fmla="*/ 55418 h 3934691"/>
                <a:gd name="connsiteX66" fmla="*/ 2133600 w 3035959"/>
                <a:gd name="connsiteY66" fmla="*/ 166255 h 3934691"/>
                <a:gd name="connsiteX67" fmla="*/ 1995054 w 3035959"/>
                <a:gd name="connsiteY67" fmla="*/ 200891 h 3934691"/>
                <a:gd name="connsiteX68" fmla="*/ 2036618 w 3035959"/>
                <a:gd name="connsiteY68" fmla="*/ 277091 h 3934691"/>
                <a:gd name="connsiteX69" fmla="*/ 1953491 w 3035959"/>
                <a:gd name="connsiteY69" fmla="*/ 297873 h 3934691"/>
                <a:gd name="connsiteX70" fmla="*/ 1925782 w 3035959"/>
                <a:gd name="connsiteY70" fmla="*/ 325582 h 3934691"/>
                <a:gd name="connsiteX71" fmla="*/ 1835727 w 3035959"/>
                <a:gd name="connsiteY71" fmla="*/ 325582 h 3934691"/>
                <a:gd name="connsiteX72" fmla="*/ 1724891 w 3035959"/>
                <a:gd name="connsiteY72" fmla="*/ 491837 h 3934691"/>
                <a:gd name="connsiteX73" fmla="*/ 1676400 w 3035959"/>
                <a:gd name="connsiteY73" fmla="*/ 471055 h 3934691"/>
                <a:gd name="connsiteX74" fmla="*/ 1683327 w 3035959"/>
                <a:gd name="connsiteY74" fmla="*/ 381000 h 3934691"/>
                <a:gd name="connsiteX75" fmla="*/ 1738745 w 3035959"/>
                <a:gd name="connsiteY75" fmla="*/ 353291 h 3934691"/>
                <a:gd name="connsiteX76" fmla="*/ 1787236 w 3035959"/>
                <a:gd name="connsiteY76" fmla="*/ 332509 h 3934691"/>
                <a:gd name="connsiteX77" fmla="*/ 1759527 w 3035959"/>
                <a:gd name="connsiteY77" fmla="*/ 311728 h 3934691"/>
                <a:gd name="connsiteX78" fmla="*/ 1704109 w 3035959"/>
                <a:gd name="connsiteY78" fmla="*/ 325582 h 3934691"/>
                <a:gd name="connsiteX79" fmla="*/ 1676400 w 3035959"/>
                <a:gd name="connsiteY79" fmla="*/ 270164 h 3934691"/>
                <a:gd name="connsiteX80" fmla="*/ 1572491 w 3035959"/>
                <a:gd name="connsiteY80" fmla="*/ 256309 h 3934691"/>
                <a:gd name="connsiteX81" fmla="*/ 1530927 w 3035959"/>
                <a:gd name="connsiteY81" fmla="*/ 83128 h 3934691"/>
                <a:gd name="connsiteX82" fmla="*/ 1447800 w 3035959"/>
                <a:gd name="connsiteY82" fmla="*/ 117764 h 3934691"/>
                <a:gd name="connsiteX83" fmla="*/ 1454727 w 3035959"/>
                <a:gd name="connsiteY83" fmla="*/ 214746 h 3934691"/>
                <a:gd name="connsiteX84" fmla="*/ 1454727 w 3035959"/>
                <a:gd name="connsiteY84" fmla="*/ 214746 h 3934691"/>
                <a:gd name="connsiteX85" fmla="*/ 1246909 w 3035959"/>
                <a:gd name="connsiteY85" fmla="*/ 110837 h 3934691"/>
                <a:gd name="connsiteX0" fmla="*/ 1246909 w 3035959"/>
                <a:gd name="connsiteY0" fmla="*/ 110837 h 3934691"/>
                <a:gd name="connsiteX1" fmla="*/ 1267691 w 3035959"/>
                <a:gd name="connsiteY1" fmla="*/ 381000 h 3934691"/>
                <a:gd name="connsiteX2" fmla="*/ 1163782 w 3035959"/>
                <a:gd name="connsiteY2" fmla="*/ 782782 h 3934691"/>
                <a:gd name="connsiteX3" fmla="*/ 1048327 w 3035959"/>
                <a:gd name="connsiteY3" fmla="*/ 1136073 h 3934691"/>
                <a:gd name="connsiteX4" fmla="*/ 947970 w 3035959"/>
                <a:gd name="connsiteY4" fmla="*/ 1240871 h 3934691"/>
                <a:gd name="connsiteX5" fmla="*/ 749389 w 3035959"/>
                <a:gd name="connsiteY5" fmla="*/ 1528796 h 3934691"/>
                <a:gd name="connsiteX6" fmla="*/ 624342 w 3035959"/>
                <a:gd name="connsiteY6" fmla="*/ 1624535 h 3934691"/>
                <a:gd name="connsiteX7" fmla="*/ 457200 w 3035959"/>
                <a:gd name="connsiteY7" fmla="*/ 1835728 h 3934691"/>
                <a:gd name="connsiteX8" fmla="*/ 325404 w 3035959"/>
                <a:gd name="connsiteY8" fmla="*/ 2343550 h 3934691"/>
                <a:gd name="connsiteX9" fmla="*/ 271762 w 3035959"/>
                <a:gd name="connsiteY9" fmla="*/ 2396659 h 3934691"/>
                <a:gd name="connsiteX10" fmla="*/ 116342 w 3035959"/>
                <a:gd name="connsiteY10" fmla="*/ 2718688 h 3934691"/>
                <a:gd name="connsiteX11" fmla="*/ 106573 w 3035959"/>
                <a:gd name="connsiteY11" fmla="*/ 2873042 h 3934691"/>
                <a:gd name="connsiteX12" fmla="*/ 152400 w 3035959"/>
                <a:gd name="connsiteY12" fmla="*/ 2978728 h 3934691"/>
                <a:gd name="connsiteX13" fmla="*/ 0 w 3035959"/>
                <a:gd name="connsiteY13" fmla="*/ 3477491 h 3934691"/>
                <a:gd name="connsiteX14" fmla="*/ 71582 w 3035959"/>
                <a:gd name="connsiteY14" fmla="*/ 3669678 h 3934691"/>
                <a:gd name="connsiteX15" fmla="*/ 188990 w 3035959"/>
                <a:gd name="connsiteY15" fmla="*/ 3649963 h 3934691"/>
                <a:gd name="connsiteX16" fmla="*/ 130908 w 3035959"/>
                <a:gd name="connsiteY16" fmla="*/ 3717103 h 3934691"/>
                <a:gd name="connsiteX17" fmla="*/ 188102 w 3035959"/>
                <a:gd name="connsiteY17" fmla="*/ 3776429 h 3934691"/>
                <a:gd name="connsiteX18" fmla="*/ 339436 w 3035959"/>
                <a:gd name="connsiteY18" fmla="*/ 3692237 h 3934691"/>
                <a:gd name="connsiteX19" fmla="*/ 422563 w 3035959"/>
                <a:gd name="connsiteY19" fmla="*/ 3706091 h 3934691"/>
                <a:gd name="connsiteX20" fmla="*/ 464127 w 3035959"/>
                <a:gd name="connsiteY20" fmla="*/ 3768437 h 3934691"/>
                <a:gd name="connsiteX21" fmla="*/ 656492 w 3035959"/>
                <a:gd name="connsiteY21" fmla="*/ 3749786 h 3934691"/>
                <a:gd name="connsiteX22" fmla="*/ 794860 w 3035959"/>
                <a:gd name="connsiteY22" fmla="*/ 3680336 h 3934691"/>
                <a:gd name="connsiteX23" fmla="*/ 955963 w 3035959"/>
                <a:gd name="connsiteY23" fmla="*/ 3761509 h 3934691"/>
                <a:gd name="connsiteX24" fmla="*/ 1115291 w 3035959"/>
                <a:gd name="connsiteY24" fmla="*/ 3761509 h 3934691"/>
                <a:gd name="connsiteX25" fmla="*/ 1108363 w 3035959"/>
                <a:gd name="connsiteY25" fmla="*/ 3726873 h 3934691"/>
                <a:gd name="connsiteX26" fmla="*/ 1163782 w 3035959"/>
                <a:gd name="connsiteY26" fmla="*/ 3692237 h 3934691"/>
                <a:gd name="connsiteX27" fmla="*/ 1191491 w 3035959"/>
                <a:gd name="connsiteY27" fmla="*/ 3726873 h 3934691"/>
                <a:gd name="connsiteX28" fmla="*/ 1288472 w 3035959"/>
                <a:gd name="connsiteY28" fmla="*/ 3629891 h 3934691"/>
                <a:gd name="connsiteX29" fmla="*/ 1205345 w 3035959"/>
                <a:gd name="connsiteY29" fmla="*/ 3622964 h 3934691"/>
                <a:gd name="connsiteX30" fmla="*/ 1122218 w 3035959"/>
                <a:gd name="connsiteY30" fmla="*/ 3629891 h 3934691"/>
                <a:gd name="connsiteX31" fmla="*/ 1032163 w 3035959"/>
                <a:gd name="connsiteY31" fmla="*/ 3595255 h 3934691"/>
                <a:gd name="connsiteX32" fmla="*/ 1130921 w 3035959"/>
                <a:gd name="connsiteY32" fmla="*/ 3433441 h 3934691"/>
                <a:gd name="connsiteX33" fmla="*/ 1222219 w 3035959"/>
                <a:gd name="connsiteY33" fmla="*/ 3412304 h 3934691"/>
                <a:gd name="connsiteX34" fmla="*/ 1244777 w 3035959"/>
                <a:gd name="connsiteY34" fmla="*/ 3364878 h 3934691"/>
                <a:gd name="connsiteX35" fmla="*/ 1286696 w 3035959"/>
                <a:gd name="connsiteY35" fmla="*/ 3386904 h 3934691"/>
                <a:gd name="connsiteX36" fmla="*/ 1304459 w 3035959"/>
                <a:gd name="connsiteY36" fmla="*/ 3456709 h 3934691"/>
                <a:gd name="connsiteX37" fmla="*/ 1343891 w 3035959"/>
                <a:gd name="connsiteY37" fmla="*/ 3394364 h 3934691"/>
                <a:gd name="connsiteX38" fmla="*/ 1360942 w 3035959"/>
                <a:gd name="connsiteY38" fmla="*/ 3443565 h 3934691"/>
                <a:gd name="connsiteX39" fmla="*/ 1399309 w 3035959"/>
                <a:gd name="connsiteY39" fmla="*/ 3470564 h 3934691"/>
                <a:gd name="connsiteX40" fmla="*/ 1392382 w 3035959"/>
                <a:gd name="connsiteY40" fmla="*/ 3519055 h 3934691"/>
                <a:gd name="connsiteX41" fmla="*/ 1338916 w 3035959"/>
                <a:gd name="connsiteY41" fmla="*/ 3568790 h 3934691"/>
                <a:gd name="connsiteX42" fmla="*/ 1396645 w 3035959"/>
                <a:gd name="connsiteY42" fmla="*/ 3569855 h 3934691"/>
                <a:gd name="connsiteX43" fmla="*/ 1475331 w 3035959"/>
                <a:gd name="connsiteY43" fmla="*/ 3610176 h 3934691"/>
                <a:gd name="connsiteX44" fmla="*/ 1471778 w 3035959"/>
                <a:gd name="connsiteY44" fmla="*/ 3534863 h 3934691"/>
                <a:gd name="connsiteX45" fmla="*/ 1565563 w 3035959"/>
                <a:gd name="connsiteY45" fmla="*/ 3567546 h 3934691"/>
                <a:gd name="connsiteX46" fmla="*/ 1556327 w 3035959"/>
                <a:gd name="connsiteY46" fmla="*/ 3615504 h 3934691"/>
                <a:gd name="connsiteX47" fmla="*/ 1585101 w 3035959"/>
                <a:gd name="connsiteY47" fmla="*/ 3662574 h 3934691"/>
                <a:gd name="connsiteX48" fmla="*/ 1773382 w 3035959"/>
                <a:gd name="connsiteY48" fmla="*/ 3622964 h 3934691"/>
                <a:gd name="connsiteX49" fmla="*/ 2112818 w 3035959"/>
                <a:gd name="connsiteY49" fmla="*/ 3726873 h 3934691"/>
                <a:gd name="connsiteX50" fmla="*/ 2320636 w 3035959"/>
                <a:gd name="connsiteY50" fmla="*/ 3934691 h 3934691"/>
                <a:gd name="connsiteX51" fmla="*/ 2473036 w 3035959"/>
                <a:gd name="connsiteY51" fmla="*/ 3803073 h 3934691"/>
                <a:gd name="connsiteX52" fmla="*/ 2587958 w 3035959"/>
                <a:gd name="connsiteY52" fmla="*/ 3803073 h 3934691"/>
                <a:gd name="connsiteX53" fmla="*/ 2720286 w 3035959"/>
                <a:gd name="connsiteY53" fmla="*/ 3685309 h 3934691"/>
                <a:gd name="connsiteX54" fmla="*/ 2847819 w 3035959"/>
                <a:gd name="connsiteY54" fmla="*/ 3742504 h 3934691"/>
                <a:gd name="connsiteX55" fmla="*/ 2955281 w 3035959"/>
                <a:gd name="connsiteY55" fmla="*/ 3701473 h 3934691"/>
                <a:gd name="connsiteX56" fmla="*/ 2984589 w 3035959"/>
                <a:gd name="connsiteY56" fmla="*/ 3752273 h 3934691"/>
                <a:gd name="connsiteX57" fmla="*/ 3025619 w 3035959"/>
                <a:gd name="connsiteY57" fmla="*/ 3711242 h 3934691"/>
                <a:gd name="connsiteX58" fmla="*/ 3035389 w 3035959"/>
                <a:gd name="connsiteY58" fmla="*/ 3603781 h 3934691"/>
                <a:gd name="connsiteX59" fmla="*/ 2982635 w 3035959"/>
                <a:gd name="connsiteY59" fmla="*/ 3509996 h 3934691"/>
                <a:gd name="connsiteX60" fmla="*/ 3006436 w 3035959"/>
                <a:gd name="connsiteY60" fmla="*/ 3512128 h 3934691"/>
                <a:gd name="connsiteX61" fmla="*/ 2909454 w 3035959"/>
                <a:gd name="connsiteY61" fmla="*/ 2466109 h 3934691"/>
                <a:gd name="connsiteX62" fmla="*/ 2999509 w 3035959"/>
                <a:gd name="connsiteY62" fmla="*/ 408709 h 3934691"/>
                <a:gd name="connsiteX63" fmla="*/ 2826327 w 3035959"/>
                <a:gd name="connsiteY63" fmla="*/ 263237 h 3934691"/>
                <a:gd name="connsiteX64" fmla="*/ 2632363 w 3035959"/>
                <a:gd name="connsiteY64" fmla="*/ 0 h 3934691"/>
                <a:gd name="connsiteX65" fmla="*/ 2369127 w 3035959"/>
                <a:gd name="connsiteY65" fmla="*/ 55418 h 3934691"/>
                <a:gd name="connsiteX66" fmla="*/ 2133600 w 3035959"/>
                <a:gd name="connsiteY66" fmla="*/ 166255 h 3934691"/>
                <a:gd name="connsiteX67" fmla="*/ 1995054 w 3035959"/>
                <a:gd name="connsiteY67" fmla="*/ 200891 h 3934691"/>
                <a:gd name="connsiteX68" fmla="*/ 2036618 w 3035959"/>
                <a:gd name="connsiteY68" fmla="*/ 277091 h 3934691"/>
                <a:gd name="connsiteX69" fmla="*/ 1953491 w 3035959"/>
                <a:gd name="connsiteY69" fmla="*/ 297873 h 3934691"/>
                <a:gd name="connsiteX70" fmla="*/ 1925782 w 3035959"/>
                <a:gd name="connsiteY70" fmla="*/ 325582 h 3934691"/>
                <a:gd name="connsiteX71" fmla="*/ 1835727 w 3035959"/>
                <a:gd name="connsiteY71" fmla="*/ 325582 h 3934691"/>
                <a:gd name="connsiteX72" fmla="*/ 1724891 w 3035959"/>
                <a:gd name="connsiteY72" fmla="*/ 491837 h 3934691"/>
                <a:gd name="connsiteX73" fmla="*/ 1676400 w 3035959"/>
                <a:gd name="connsiteY73" fmla="*/ 471055 h 3934691"/>
                <a:gd name="connsiteX74" fmla="*/ 1683327 w 3035959"/>
                <a:gd name="connsiteY74" fmla="*/ 381000 h 3934691"/>
                <a:gd name="connsiteX75" fmla="*/ 1738745 w 3035959"/>
                <a:gd name="connsiteY75" fmla="*/ 353291 h 3934691"/>
                <a:gd name="connsiteX76" fmla="*/ 1787236 w 3035959"/>
                <a:gd name="connsiteY76" fmla="*/ 332509 h 3934691"/>
                <a:gd name="connsiteX77" fmla="*/ 1759527 w 3035959"/>
                <a:gd name="connsiteY77" fmla="*/ 311728 h 3934691"/>
                <a:gd name="connsiteX78" fmla="*/ 1704109 w 3035959"/>
                <a:gd name="connsiteY78" fmla="*/ 325582 h 3934691"/>
                <a:gd name="connsiteX79" fmla="*/ 1676400 w 3035959"/>
                <a:gd name="connsiteY79" fmla="*/ 270164 h 3934691"/>
                <a:gd name="connsiteX80" fmla="*/ 1572491 w 3035959"/>
                <a:gd name="connsiteY80" fmla="*/ 256309 h 3934691"/>
                <a:gd name="connsiteX81" fmla="*/ 1530927 w 3035959"/>
                <a:gd name="connsiteY81" fmla="*/ 83128 h 3934691"/>
                <a:gd name="connsiteX82" fmla="*/ 1447800 w 3035959"/>
                <a:gd name="connsiteY82" fmla="*/ 117764 h 3934691"/>
                <a:gd name="connsiteX83" fmla="*/ 1454727 w 3035959"/>
                <a:gd name="connsiteY83" fmla="*/ 214746 h 3934691"/>
                <a:gd name="connsiteX84" fmla="*/ 1454727 w 3035959"/>
                <a:gd name="connsiteY84" fmla="*/ 214746 h 3934691"/>
                <a:gd name="connsiteX85" fmla="*/ 1246909 w 3035959"/>
                <a:gd name="connsiteY85" fmla="*/ 110837 h 3934691"/>
                <a:gd name="connsiteX0" fmla="*/ 1246909 w 3047467"/>
                <a:gd name="connsiteY0" fmla="*/ 110837 h 3934691"/>
                <a:gd name="connsiteX1" fmla="*/ 1267691 w 3047467"/>
                <a:gd name="connsiteY1" fmla="*/ 381000 h 3934691"/>
                <a:gd name="connsiteX2" fmla="*/ 1163782 w 3047467"/>
                <a:gd name="connsiteY2" fmla="*/ 782782 h 3934691"/>
                <a:gd name="connsiteX3" fmla="*/ 1048327 w 3047467"/>
                <a:gd name="connsiteY3" fmla="*/ 1136073 h 3934691"/>
                <a:gd name="connsiteX4" fmla="*/ 947970 w 3047467"/>
                <a:gd name="connsiteY4" fmla="*/ 1240871 h 3934691"/>
                <a:gd name="connsiteX5" fmla="*/ 749389 w 3047467"/>
                <a:gd name="connsiteY5" fmla="*/ 1528796 h 3934691"/>
                <a:gd name="connsiteX6" fmla="*/ 624342 w 3047467"/>
                <a:gd name="connsiteY6" fmla="*/ 1624535 h 3934691"/>
                <a:gd name="connsiteX7" fmla="*/ 457200 w 3047467"/>
                <a:gd name="connsiteY7" fmla="*/ 1835728 h 3934691"/>
                <a:gd name="connsiteX8" fmla="*/ 325404 w 3047467"/>
                <a:gd name="connsiteY8" fmla="*/ 2343550 h 3934691"/>
                <a:gd name="connsiteX9" fmla="*/ 271762 w 3047467"/>
                <a:gd name="connsiteY9" fmla="*/ 2396659 h 3934691"/>
                <a:gd name="connsiteX10" fmla="*/ 116342 w 3047467"/>
                <a:gd name="connsiteY10" fmla="*/ 2718688 h 3934691"/>
                <a:gd name="connsiteX11" fmla="*/ 106573 w 3047467"/>
                <a:gd name="connsiteY11" fmla="*/ 2873042 h 3934691"/>
                <a:gd name="connsiteX12" fmla="*/ 152400 w 3047467"/>
                <a:gd name="connsiteY12" fmla="*/ 2978728 h 3934691"/>
                <a:gd name="connsiteX13" fmla="*/ 0 w 3047467"/>
                <a:gd name="connsiteY13" fmla="*/ 3477491 h 3934691"/>
                <a:gd name="connsiteX14" fmla="*/ 71582 w 3047467"/>
                <a:gd name="connsiteY14" fmla="*/ 3669678 h 3934691"/>
                <a:gd name="connsiteX15" fmla="*/ 188990 w 3047467"/>
                <a:gd name="connsiteY15" fmla="*/ 3649963 h 3934691"/>
                <a:gd name="connsiteX16" fmla="*/ 130908 w 3047467"/>
                <a:gd name="connsiteY16" fmla="*/ 3717103 h 3934691"/>
                <a:gd name="connsiteX17" fmla="*/ 188102 w 3047467"/>
                <a:gd name="connsiteY17" fmla="*/ 3776429 h 3934691"/>
                <a:gd name="connsiteX18" fmla="*/ 339436 w 3047467"/>
                <a:gd name="connsiteY18" fmla="*/ 3692237 h 3934691"/>
                <a:gd name="connsiteX19" fmla="*/ 422563 w 3047467"/>
                <a:gd name="connsiteY19" fmla="*/ 3706091 h 3934691"/>
                <a:gd name="connsiteX20" fmla="*/ 464127 w 3047467"/>
                <a:gd name="connsiteY20" fmla="*/ 3768437 h 3934691"/>
                <a:gd name="connsiteX21" fmla="*/ 656492 w 3047467"/>
                <a:gd name="connsiteY21" fmla="*/ 3749786 h 3934691"/>
                <a:gd name="connsiteX22" fmla="*/ 794860 w 3047467"/>
                <a:gd name="connsiteY22" fmla="*/ 3680336 h 3934691"/>
                <a:gd name="connsiteX23" fmla="*/ 955963 w 3047467"/>
                <a:gd name="connsiteY23" fmla="*/ 3761509 h 3934691"/>
                <a:gd name="connsiteX24" fmla="*/ 1115291 w 3047467"/>
                <a:gd name="connsiteY24" fmla="*/ 3761509 h 3934691"/>
                <a:gd name="connsiteX25" fmla="*/ 1108363 w 3047467"/>
                <a:gd name="connsiteY25" fmla="*/ 3726873 h 3934691"/>
                <a:gd name="connsiteX26" fmla="*/ 1163782 w 3047467"/>
                <a:gd name="connsiteY26" fmla="*/ 3692237 h 3934691"/>
                <a:gd name="connsiteX27" fmla="*/ 1191491 w 3047467"/>
                <a:gd name="connsiteY27" fmla="*/ 3726873 h 3934691"/>
                <a:gd name="connsiteX28" fmla="*/ 1288472 w 3047467"/>
                <a:gd name="connsiteY28" fmla="*/ 3629891 h 3934691"/>
                <a:gd name="connsiteX29" fmla="*/ 1205345 w 3047467"/>
                <a:gd name="connsiteY29" fmla="*/ 3622964 h 3934691"/>
                <a:gd name="connsiteX30" fmla="*/ 1122218 w 3047467"/>
                <a:gd name="connsiteY30" fmla="*/ 3629891 h 3934691"/>
                <a:gd name="connsiteX31" fmla="*/ 1032163 w 3047467"/>
                <a:gd name="connsiteY31" fmla="*/ 3595255 h 3934691"/>
                <a:gd name="connsiteX32" fmla="*/ 1130921 w 3047467"/>
                <a:gd name="connsiteY32" fmla="*/ 3433441 h 3934691"/>
                <a:gd name="connsiteX33" fmla="*/ 1222219 w 3047467"/>
                <a:gd name="connsiteY33" fmla="*/ 3412304 h 3934691"/>
                <a:gd name="connsiteX34" fmla="*/ 1244777 w 3047467"/>
                <a:gd name="connsiteY34" fmla="*/ 3364878 h 3934691"/>
                <a:gd name="connsiteX35" fmla="*/ 1286696 w 3047467"/>
                <a:gd name="connsiteY35" fmla="*/ 3386904 h 3934691"/>
                <a:gd name="connsiteX36" fmla="*/ 1304459 w 3047467"/>
                <a:gd name="connsiteY36" fmla="*/ 3456709 h 3934691"/>
                <a:gd name="connsiteX37" fmla="*/ 1343891 w 3047467"/>
                <a:gd name="connsiteY37" fmla="*/ 3394364 h 3934691"/>
                <a:gd name="connsiteX38" fmla="*/ 1360942 w 3047467"/>
                <a:gd name="connsiteY38" fmla="*/ 3443565 h 3934691"/>
                <a:gd name="connsiteX39" fmla="*/ 1399309 w 3047467"/>
                <a:gd name="connsiteY39" fmla="*/ 3470564 h 3934691"/>
                <a:gd name="connsiteX40" fmla="*/ 1392382 w 3047467"/>
                <a:gd name="connsiteY40" fmla="*/ 3519055 h 3934691"/>
                <a:gd name="connsiteX41" fmla="*/ 1338916 w 3047467"/>
                <a:gd name="connsiteY41" fmla="*/ 3568790 h 3934691"/>
                <a:gd name="connsiteX42" fmla="*/ 1396645 w 3047467"/>
                <a:gd name="connsiteY42" fmla="*/ 3569855 h 3934691"/>
                <a:gd name="connsiteX43" fmla="*/ 1475331 w 3047467"/>
                <a:gd name="connsiteY43" fmla="*/ 3610176 h 3934691"/>
                <a:gd name="connsiteX44" fmla="*/ 1471778 w 3047467"/>
                <a:gd name="connsiteY44" fmla="*/ 3534863 h 3934691"/>
                <a:gd name="connsiteX45" fmla="*/ 1565563 w 3047467"/>
                <a:gd name="connsiteY45" fmla="*/ 3567546 h 3934691"/>
                <a:gd name="connsiteX46" fmla="*/ 1556327 w 3047467"/>
                <a:gd name="connsiteY46" fmla="*/ 3615504 h 3934691"/>
                <a:gd name="connsiteX47" fmla="*/ 1585101 w 3047467"/>
                <a:gd name="connsiteY47" fmla="*/ 3662574 h 3934691"/>
                <a:gd name="connsiteX48" fmla="*/ 1773382 w 3047467"/>
                <a:gd name="connsiteY48" fmla="*/ 3622964 h 3934691"/>
                <a:gd name="connsiteX49" fmla="*/ 2112818 w 3047467"/>
                <a:gd name="connsiteY49" fmla="*/ 3726873 h 3934691"/>
                <a:gd name="connsiteX50" fmla="*/ 2320636 w 3047467"/>
                <a:gd name="connsiteY50" fmla="*/ 3934691 h 3934691"/>
                <a:gd name="connsiteX51" fmla="*/ 2473036 w 3047467"/>
                <a:gd name="connsiteY51" fmla="*/ 3803073 h 3934691"/>
                <a:gd name="connsiteX52" fmla="*/ 2587958 w 3047467"/>
                <a:gd name="connsiteY52" fmla="*/ 3803073 h 3934691"/>
                <a:gd name="connsiteX53" fmla="*/ 2720286 w 3047467"/>
                <a:gd name="connsiteY53" fmla="*/ 3685309 h 3934691"/>
                <a:gd name="connsiteX54" fmla="*/ 2847819 w 3047467"/>
                <a:gd name="connsiteY54" fmla="*/ 3742504 h 3934691"/>
                <a:gd name="connsiteX55" fmla="*/ 2955281 w 3047467"/>
                <a:gd name="connsiteY55" fmla="*/ 3701473 h 3934691"/>
                <a:gd name="connsiteX56" fmla="*/ 2984589 w 3047467"/>
                <a:gd name="connsiteY56" fmla="*/ 3752273 h 3934691"/>
                <a:gd name="connsiteX57" fmla="*/ 3025619 w 3047467"/>
                <a:gd name="connsiteY57" fmla="*/ 3711242 h 3934691"/>
                <a:gd name="connsiteX58" fmla="*/ 3035389 w 3047467"/>
                <a:gd name="connsiteY58" fmla="*/ 3603781 h 3934691"/>
                <a:gd name="connsiteX59" fmla="*/ 2982635 w 3047467"/>
                <a:gd name="connsiteY59" fmla="*/ 3509996 h 3934691"/>
                <a:gd name="connsiteX60" fmla="*/ 3047467 w 3047467"/>
                <a:gd name="connsiteY60" fmla="*/ 3445697 h 3934691"/>
                <a:gd name="connsiteX61" fmla="*/ 2909454 w 3047467"/>
                <a:gd name="connsiteY61" fmla="*/ 2466109 h 3934691"/>
                <a:gd name="connsiteX62" fmla="*/ 2999509 w 3047467"/>
                <a:gd name="connsiteY62" fmla="*/ 408709 h 3934691"/>
                <a:gd name="connsiteX63" fmla="*/ 2826327 w 3047467"/>
                <a:gd name="connsiteY63" fmla="*/ 263237 h 3934691"/>
                <a:gd name="connsiteX64" fmla="*/ 2632363 w 3047467"/>
                <a:gd name="connsiteY64" fmla="*/ 0 h 3934691"/>
                <a:gd name="connsiteX65" fmla="*/ 2369127 w 3047467"/>
                <a:gd name="connsiteY65" fmla="*/ 55418 h 3934691"/>
                <a:gd name="connsiteX66" fmla="*/ 2133600 w 3047467"/>
                <a:gd name="connsiteY66" fmla="*/ 166255 h 3934691"/>
                <a:gd name="connsiteX67" fmla="*/ 1995054 w 3047467"/>
                <a:gd name="connsiteY67" fmla="*/ 200891 h 3934691"/>
                <a:gd name="connsiteX68" fmla="*/ 2036618 w 3047467"/>
                <a:gd name="connsiteY68" fmla="*/ 277091 h 3934691"/>
                <a:gd name="connsiteX69" fmla="*/ 1953491 w 3047467"/>
                <a:gd name="connsiteY69" fmla="*/ 297873 h 3934691"/>
                <a:gd name="connsiteX70" fmla="*/ 1925782 w 3047467"/>
                <a:gd name="connsiteY70" fmla="*/ 325582 h 3934691"/>
                <a:gd name="connsiteX71" fmla="*/ 1835727 w 3047467"/>
                <a:gd name="connsiteY71" fmla="*/ 325582 h 3934691"/>
                <a:gd name="connsiteX72" fmla="*/ 1724891 w 3047467"/>
                <a:gd name="connsiteY72" fmla="*/ 491837 h 3934691"/>
                <a:gd name="connsiteX73" fmla="*/ 1676400 w 3047467"/>
                <a:gd name="connsiteY73" fmla="*/ 471055 h 3934691"/>
                <a:gd name="connsiteX74" fmla="*/ 1683327 w 3047467"/>
                <a:gd name="connsiteY74" fmla="*/ 381000 h 3934691"/>
                <a:gd name="connsiteX75" fmla="*/ 1738745 w 3047467"/>
                <a:gd name="connsiteY75" fmla="*/ 353291 h 3934691"/>
                <a:gd name="connsiteX76" fmla="*/ 1787236 w 3047467"/>
                <a:gd name="connsiteY76" fmla="*/ 332509 h 3934691"/>
                <a:gd name="connsiteX77" fmla="*/ 1759527 w 3047467"/>
                <a:gd name="connsiteY77" fmla="*/ 311728 h 3934691"/>
                <a:gd name="connsiteX78" fmla="*/ 1704109 w 3047467"/>
                <a:gd name="connsiteY78" fmla="*/ 325582 h 3934691"/>
                <a:gd name="connsiteX79" fmla="*/ 1676400 w 3047467"/>
                <a:gd name="connsiteY79" fmla="*/ 270164 h 3934691"/>
                <a:gd name="connsiteX80" fmla="*/ 1572491 w 3047467"/>
                <a:gd name="connsiteY80" fmla="*/ 256309 h 3934691"/>
                <a:gd name="connsiteX81" fmla="*/ 1530927 w 3047467"/>
                <a:gd name="connsiteY81" fmla="*/ 83128 h 3934691"/>
                <a:gd name="connsiteX82" fmla="*/ 1447800 w 3047467"/>
                <a:gd name="connsiteY82" fmla="*/ 117764 h 3934691"/>
                <a:gd name="connsiteX83" fmla="*/ 1454727 w 3047467"/>
                <a:gd name="connsiteY83" fmla="*/ 214746 h 3934691"/>
                <a:gd name="connsiteX84" fmla="*/ 1454727 w 3047467"/>
                <a:gd name="connsiteY84" fmla="*/ 214746 h 3934691"/>
                <a:gd name="connsiteX85" fmla="*/ 1246909 w 3047467"/>
                <a:gd name="connsiteY85" fmla="*/ 110837 h 3934691"/>
                <a:gd name="connsiteX0" fmla="*/ 1246909 w 3047467"/>
                <a:gd name="connsiteY0" fmla="*/ 110837 h 3934691"/>
                <a:gd name="connsiteX1" fmla="*/ 1267691 w 3047467"/>
                <a:gd name="connsiteY1" fmla="*/ 381000 h 3934691"/>
                <a:gd name="connsiteX2" fmla="*/ 1163782 w 3047467"/>
                <a:gd name="connsiteY2" fmla="*/ 782782 h 3934691"/>
                <a:gd name="connsiteX3" fmla="*/ 1048327 w 3047467"/>
                <a:gd name="connsiteY3" fmla="*/ 1136073 h 3934691"/>
                <a:gd name="connsiteX4" fmla="*/ 947970 w 3047467"/>
                <a:gd name="connsiteY4" fmla="*/ 1240871 h 3934691"/>
                <a:gd name="connsiteX5" fmla="*/ 749389 w 3047467"/>
                <a:gd name="connsiteY5" fmla="*/ 1528796 h 3934691"/>
                <a:gd name="connsiteX6" fmla="*/ 624342 w 3047467"/>
                <a:gd name="connsiteY6" fmla="*/ 1624535 h 3934691"/>
                <a:gd name="connsiteX7" fmla="*/ 457200 w 3047467"/>
                <a:gd name="connsiteY7" fmla="*/ 1835728 h 3934691"/>
                <a:gd name="connsiteX8" fmla="*/ 325404 w 3047467"/>
                <a:gd name="connsiteY8" fmla="*/ 2343550 h 3934691"/>
                <a:gd name="connsiteX9" fmla="*/ 271762 w 3047467"/>
                <a:gd name="connsiteY9" fmla="*/ 2396659 h 3934691"/>
                <a:gd name="connsiteX10" fmla="*/ 116342 w 3047467"/>
                <a:gd name="connsiteY10" fmla="*/ 2718688 h 3934691"/>
                <a:gd name="connsiteX11" fmla="*/ 106573 w 3047467"/>
                <a:gd name="connsiteY11" fmla="*/ 2873042 h 3934691"/>
                <a:gd name="connsiteX12" fmla="*/ 152400 w 3047467"/>
                <a:gd name="connsiteY12" fmla="*/ 2978728 h 3934691"/>
                <a:gd name="connsiteX13" fmla="*/ 0 w 3047467"/>
                <a:gd name="connsiteY13" fmla="*/ 3477491 h 3934691"/>
                <a:gd name="connsiteX14" fmla="*/ 71582 w 3047467"/>
                <a:gd name="connsiteY14" fmla="*/ 3669678 h 3934691"/>
                <a:gd name="connsiteX15" fmla="*/ 188990 w 3047467"/>
                <a:gd name="connsiteY15" fmla="*/ 3649963 h 3934691"/>
                <a:gd name="connsiteX16" fmla="*/ 130908 w 3047467"/>
                <a:gd name="connsiteY16" fmla="*/ 3717103 h 3934691"/>
                <a:gd name="connsiteX17" fmla="*/ 188102 w 3047467"/>
                <a:gd name="connsiteY17" fmla="*/ 3776429 h 3934691"/>
                <a:gd name="connsiteX18" fmla="*/ 339436 w 3047467"/>
                <a:gd name="connsiteY18" fmla="*/ 3692237 h 3934691"/>
                <a:gd name="connsiteX19" fmla="*/ 422563 w 3047467"/>
                <a:gd name="connsiteY19" fmla="*/ 3706091 h 3934691"/>
                <a:gd name="connsiteX20" fmla="*/ 464127 w 3047467"/>
                <a:gd name="connsiteY20" fmla="*/ 3768437 h 3934691"/>
                <a:gd name="connsiteX21" fmla="*/ 656492 w 3047467"/>
                <a:gd name="connsiteY21" fmla="*/ 3749786 h 3934691"/>
                <a:gd name="connsiteX22" fmla="*/ 794860 w 3047467"/>
                <a:gd name="connsiteY22" fmla="*/ 3680336 h 3934691"/>
                <a:gd name="connsiteX23" fmla="*/ 955963 w 3047467"/>
                <a:gd name="connsiteY23" fmla="*/ 3761509 h 3934691"/>
                <a:gd name="connsiteX24" fmla="*/ 1115291 w 3047467"/>
                <a:gd name="connsiteY24" fmla="*/ 3761509 h 3934691"/>
                <a:gd name="connsiteX25" fmla="*/ 1108363 w 3047467"/>
                <a:gd name="connsiteY25" fmla="*/ 3726873 h 3934691"/>
                <a:gd name="connsiteX26" fmla="*/ 1163782 w 3047467"/>
                <a:gd name="connsiteY26" fmla="*/ 3692237 h 3934691"/>
                <a:gd name="connsiteX27" fmla="*/ 1191491 w 3047467"/>
                <a:gd name="connsiteY27" fmla="*/ 3726873 h 3934691"/>
                <a:gd name="connsiteX28" fmla="*/ 1288472 w 3047467"/>
                <a:gd name="connsiteY28" fmla="*/ 3629891 h 3934691"/>
                <a:gd name="connsiteX29" fmla="*/ 1205345 w 3047467"/>
                <a:gd name="connsiteY29" fmla="*/ 3622964 h 3934691"/>
                <a:gd name="connsiteX30" fmla="*/ 1122218 w 3047467"/>
                <a:gd name="connsiteY30" fmla="*/ 3629891 h 3934691"/>
                <a:gd name="connsiteX31" fmla="*/ 1032163 w 3047467"/>
                <a:gd name="connsiteY31" fmla="*/ 3595255 h 3934691"/>
                <a:gd name="connsiteX32" fmla="*/ 1130921 w 3047467"/>
                <a:gd name="connsiteY32" fmla="*/ 3433441 h 3934691"/>
                <a:gd name="connsiteX33" fmla="*/ 1222219 w 3047467"/>
                <a:gd name="connsiteY33" fmla="*/ 3412304 h 3934691"/>
                <a:gd name="connsiteX34" fmla="*/ 1244777 w 3047467"/>
                <a:gd name="connsiteY34" fmla="*/ 3364878 h 3934691"/>
                <a:gd name="connsiteX35" fmla="*/ 1286696 w 3047467"/>
                <a:gd name="connsiteY35" fmla="*/ 3386904 h 3934691"/>
                <a:gd name="connsiteX36" fmla="*/ 1304459 w 3047467"/>
                <a:gd name="connsiteY36" fmla="*/ 3456709 h 3934691"/>
                <a:gd name="connsiteX37" fmla="*/ 1343891 w 3047467"/>
                <a:gd name="connsiteY37" fmla="*/ 3394364 h 3934691"/>
                <a:gd name="connsiteX38" fmla="*/ 1360942 w 3047467"/>
                <a:gd name="connsiteY38" fmla="*/ 3443565 h 3934691"/>
                <a:gd name="connsiteX39" fmla="*/ 1399309 w 3047467"/>
                <a:gd name="connsiteY39" fmla="*/ 3470564 h 3934691"/>
                <a:gd name="connsiteX40" fmla="*/ 1392382 w 3047467"/>
                <a:gd name="connsiteY40" fmla="*/ 3519055 h 3934691"/>
                <a:gd name="connsiteX41" fmla="*/ 1338916 w 3047467"/>
                <a:gd name="connsiteY41" fmla="*/ 3568790 h 3934691"/>
                <a:gd name="connsiteX42" fmla="*/ 1396645 w 3047467"/>
                <a:gd name="connsiteY42" fmla="*/ 3569855 h 3934691"/>
                <a:gd name="connsiteX43" fmla="*/ 1475331 w 3047467"/>
                <a:gd name="connsiteY43" fmla="*/ 3610176 h 3934691"/>
                <a:gd name="connsiteX44" fmla="*/ 1471778 w 3047467"/>
                <a:gd name="connsiteY44" fmla="*/ 3534863 h 3934691"/>
                <a:gd name="connsiteX45" fmla="*/ 1565563 w 3047467"/>
                <a:gd name="connsiteY45" fmla="*/ 3567546 h 3934691"/>
                <a:gd name="connsiteX46" fmla="*/ 1556327 w 3047467"/>
                <a:gd name="connsiteY46" fmla="*/ 3615504 h 3934691"/>
                <a:gd name="connsiteX47" fmla="*/ 1585101 w 3047467"/>
                <a:gd name="connsiteY47" fmla="*/ 3662574 h 3934691"/>
                <a:gd name="connsiteX48" fmla="*/ 1773382 w 3047467"/>
                <a:gd name="connsiteY48" fmla="*/ 3622964 h 3934691"/>
                <a:gd name="connsiteX49" fmla="*/ 2112818 w 3047467"/>
                <a:gd name="connsiteY49" fmla="*/ 3726873 h 3934691"/>
                <a:gd name="connsiteX50" fmla="*/ 2320636 w 3047467"/>
                <a:gd name="connsiteY50" fmla="*/ 3934691 h 3934691"/>
                <a:gd name="connsiteX51" fmla="*/ 2473036 w 3047467"/>
                <a:gd name="connsiteY51" fmla="*/ 3803073 h 3934691"/>
                <a:gd name="connsiteX52" fmla="*/ 2587958 w 3047467"/>
                <a:gd name="connsiteY52" fmla="*/ 3803073 h 3934691"/>
                <a:gd name="connsiteX53" fmla="*/ 2720286 w 3047467"/>
                <a:gd name="connsiteY53" fmla="*/ 3685309 h 3934691"/>
                <a:gd name="connsiteX54" fmla="*/ 2847819 w 3047467"/>
                <a:gd name="connsiteY54" fmla="*/ 3742504 h 3934691"/>
                <a:gd name="connsiteX55" fmla="*/ 2955281 w 3047467"/>
                <a:gd name="connsiteY55" fmla="*/ 3701473 h 3934691"/>
                <a:gd name="connsiteX56" fmla="*/ 2984589 w 3047467"/>
                <a:gd name="connsiteY56" fmla="*/ 3752273 h 3934691"/>
                <a:gd name="connsiteX57" fmla="*/ 3025619 w 3047467"/>
                <a:gd name="connsiteY57" fmla="*/ 3711242 h 3934691"/>
                <a:gd name="connsiteX58" fmla="*/ 3035389 w 3047467"/>
                <a:gd name="connsiteY58" fmla="*/ 3603781 h 3934691"/>
                <a:gd name="connsiteX59" fmla="*/ 2982635 w 3047467"/>
                <a:gd name="connsiteY59" fmla="*/ 3509996 h 3934691"/>
                <a:gd name="connsiteX60" fmla="*/ 3047467 w 3047467"/>
                <a:gd name="connsiteY60" fmla="*/ 3445697 h 3934691"/>
                <a:gd name="connsiteX61" fmla="*/ 3002173 w 3047467"/>
                <a:gd name="connsiteY61" fmla="*/ 3320473 h 3934691"/>
                <a:gd name="connsiteX62" fmla="*/ 2909454 w 3047467"/>
                <a:gd name="connsiteY62" fmla="*/ 2466109 h 3934691"/>
                <a:gd name="connsiteX63" fmla="*/ 2999509 w 3047467"/>
                <a:gd name="connsiteY63" fmla="*/ 408709 h 3934691"/>
                <a:gd name="connsiteX64" fmla="*/ 2826327 w 3047467"/>
                <a:gd name="connsiteY64" fmla="*/ 263237 h 3934691"/>
                <a:gd name="connsiteX65" fmla="*/ 2632363 w 3047467"/>
                <a:gd name="connsiteY65" fmla="*/ 0 h 3934691"/>
                <a:gd name="connsiteX66" fmla="*/ 2369127 w 3047467"/>
                <a:gd name="connsiteY66" fmla="*/ 55418 h 3934691"/>
                <a:gd name="connsiteX67" fmla="*/ 2133600 w 3047467"/>
                <a:gd name="connsiteY67" fmla="*/ 166255 h 3934691"/>
                <a:gd name="connsiteX68" fmla="*/ 1995054 w 3047467"/>
                <a:gd name="connsiteY68" fmla="*/ 200891 h 3934691"/>
                <a:gd name="connsiteX69" fmla="*/ 2036618 w 3047467"/>
                <a:gd name="connsiteY69" fmla="*/ 277091 h 3934691"/>
                <a:gd name="connsiteX70" fmla="*/ 1953491 w 3047467"/>
                <a:gd name="connsiteY70" fmla="*/ 297873 h 3934691"/>
                <a:gd name="connsiteX71" fmla="*/ 1925782 w 3047467"/>
                <a:gd name="connsiteY71" fmla="*/ 325582 h 3934691"/>
                <a:gd name="connsiteX72" fmla="*/ 1835727 w 3047467"/>
                <a:gd name="connsiteY72" fmla="*/ 325582 h 3934691"/>
                <a:gd name="connsiteX73" fmla="*/ 1724891 w 3047467"/>
                <a:gd name="connsiteY73" fmla="*/ 491837 h 3934691"/>
                <a:gd name="connsiteX74" fmla="*/ 1676400 w 3047467"/>
                <a:gd name="connsiteY74" fmla="*/ 471055 h 3934691"/>
                <a:gd name="connsiteX75" fmla="*/ 1683327 w 3047467"/>
                <a:gd name="connsiteY75" fmla="*/ 381000 h 3934691"/>
                <a:gd name="connsiteX76" fmla="*/ 1738745 w 3047467"/>
                <a:gd name="connsiteY76" fmla="*/ 353291 h 3934691"/>
                <a:gd name="connsiteX77" fmla="*/ 1787236 w 3047467"/>
                <a:gd name="connsiteY77" fmla="*/ 332509 h 3934691"/>
                <a:gd name="connsiteX78" fmla="*/ 1759527 w 3047467"/>
                <a:gd name="connsiteY78" fmla="*/ 311728 h 3934691"/>
                <a:gd name="connsiteX79" fmla="*/ 1704109 w 3047467"/>
                <a:gd name="connsiteY79" fmla="*/ 325582 h 3934691"/>
                <a:gd name="connsiteX80" fmla="*/ 1676400 w 3047467"/>
                <a:gd name="connsiteY80" fmla="*/ 270164 h 3934691"/>
                <a:gd name="connsiteX81" fmla="*/ 1572491 w 3047467"/>
                <a:gd name="connsiteY81" fmla="*/ 256309 h 3934691"/>
                <a:gd name="connsiteX82" fmla="*/ 1530927 w 3047467"/>
                <a:gd name="connsiteY82" fmla="*/ 83128 h 3934691"/>
                <a:gd name="connsiteX83" fmla="*/ 1447800 w 3047467"/>
                <a:gd name="connsiteY83" fmla="*/ 117764 h 3934691"/>
                <a:gd name="connsiteX84" fmla="*/ 1454727 w 3047467"/>
                <a:gd name="connsiteY84" fmla="*/ 214746 h 3934691"/>
                <a:gd name="connsiteX85" fmla="*/ 1454727 w 3047467"/>
                <a:gd name="connsiteY85" fmla="*/ 214746 h 3934691"/>
                <a:gd name="connsiteX86" fmla="*/ 1246909 w 3047467"/>
                <a:gd name="connsiteY86" fmla="*/ 110837 h 3934691"/>
                <a:gd name="connsiteX0" fmla="*/ 1246909 w 3047467"/>
                <a:gd name="connsiteY0" fmla="*/ 110837 h 3934691"/>
                <a:gd name="connsiteX1" fmla="*/ 1267691 w 3047467"/>
                <a:gd name="connsiteY1" fmla="*/ 381000 h 3934691"/>
                <a:gd name="connsiteX2" fmla="*/ 1163782 w 3047467"/>
                <a:gd name="connsiteY2" fmla="*/ 782782 h 3934691"/>
                <a:gd name="connsiteX3" fmla="*/ 1048327 w 3047467"/>
                <a:gd name="connsiteY3" fmla="*/ 1136073 h 3934691"/>
                <a:gd name="connsiteX4" fmla="*/ 947970 w 3047467"/>
                <a:gd name="connsiteY4" fmla="*/ 1240871 h 3934691"/>
                <a:gd name="connsiteX5" fmla="*/ 749389 w 3047467"/>
                <a:gd name="connsiteY5" fmla="*/ 1528796 h 3934691"/>
                <a:gd name="connsiteX6" fmla="*/ 624342 w 3047467"/>
                <a:gd name="connsiteY6" fmla="*/ 1624535 h 3934691"/>
                <a:gd name="connsiteX7" fmla="*/ 457200 w 3047467"/>
                <a:gd name="connsiteY7" fmla="*/ 1835728 h 3934691"/>
                <a:gd name="connsiteX8" fmla="*/ 325404 w 3047467"/>
                <a:gd name="connsiteY8" fmla="*/ 2343550 h 3934691"/>
                <a:gd name="connsiteX9" fmla="*/ 271762 w 3047467"/>
                <a:gd name="connsiteY9" fmla="*/ 2396659 h 3934691"/>
                <a:gd name="connsiteX10" fmla="*/ 116342 w 3047467"/>
                <a:gd name="connsiteY10" fmla="*/ 2718688 h 3934691"/>
                <a:gd name="connsiteX11" fmla="*/ 106573 w 3047467"/>
                <a:gd name="connsiteY11" fmla="*/ 2873042 h 3934691"/>
                <a:gd name="connsiteX12" fmla="*/ 152400 w 3047467"/>
                <a:gd name="connsiteY12" fmla="*/ 2978728 h 3934691"/>
                <a:gd name="connsiteX13" fmla="*/ 0 w 3047467"/>
                <a:gd name="connsiteY13" fmla="*/ 3477491 h 3934691"/>
                <a:gd name="connsiteX14" fmla="*/ 71582 w 3047467"/>
                <a:gd name="connsiteY14" fmla="*/ 3669678 h 3934691"/>
                <a:gd name="connsiteX15" fmla="*/ 188990 w 3047467"/>
                <a:gd name="connsiteY15" fmla="*/ 3649963 h 3934691"/>
                <a:gd name="connsiteX16" fmla="*/ 130908 w 3047467"/>
                <a:gd name="connsiteY16" fmla="*/ 3717103 h 3934691"/>
                <a:gd name="connsiteX17" fmla="*/ 188102 w 3047467"/>
                <a:gd name="connsiteY17" fmla="*/ 3776429 h 3934691"/>
                <a:gd name="connsiteX18" fmla="*/ 339436 w 3047467"/>
                <a:gd name="connsiteY18" fmla="*/ 3692237 h 3934691"/>
                <a:gd name="connsiteX19" fmla="*/ 422563 w 3047467"/>
                <a:gd name="connsiteY19" fmla="*/ 3706091 h 3934691"/>
                <a:gd name="connsiteX20" fmla="*/ 464127 w 3047467"/>
                <a:gd name="connsiteY20" fmla="*/ 3768437 h 3934691"/>
                <a:gd name="connsiteX21" fmla="*/ 656492 w 3047467"/>
                <a:gd name="connsiteY21" fmla="*/ 3749786 h 3934691"/>
                <a:gd name="connsiteX22" fmla="*/ 794860 w 3047467"/>
                <a:gd name="connsiteY22" fmla="*/ 3680336 h 3934691"/>
                <a:gd name="connsiteX23" fmla="*/ 955963 w 3047467"/>
                <a:gd name="connsiteY23" fmla="*/ 3761509 h 3934691"/>
                <a:gd name="connsiteX24" fmla="*/ 1115291 w 3047467"/>
                <a:gd name="connsiteY24" fmla="*/ 3761509 h 3934691"/>
                <a:gd name="connsiteX25" fmla="*/ 1108363 w 3047467"/>
                <a:gd name="connsiteY25" fmla="*/ 3726873 h 3934691"/>
                <a:gd name="connsiteX26" fmla="*/ 1163782 w 3047467"/>
                <a:gd name="connsiteY26" fmla="*/ 3692237 h 3934691"/>
                <a:gd name="connsiteX27" fmla="*/ 1191491 w 3047467"/>
                <a:gd name="connsiteY27" fmla="*/ 3726873 h 3934691"/>
                <a:gd name="connsiteX28" fmla="*/ 1288472 w 3047467"/>
                <a:gd name="connsiteY28" fmla="*/ 3629891 h 3934691"/>
                <a:gd name="connsiteX29" fmla="*/ 1205345 w 3047467"/>
                <a:gd name="connsiteY29" fmla="*/ 3622964 h 3934691"/>
                <a:gd name="connsiteX30" fmla="*/ 1122218 w 3047467"/>
                <a:gd name="connsiteY30" fmla="*/ 3629891 h 3934691"/>
                <a:gd name="connsiteX31" fmla="*/ 1032163 w 3047467"/>
                <a:gd name="connsiteY31" fmla="*/ 3595255 h 3934691"/>
                <a:gd name="connsiteX32" fmla="*/ 1130921 w 3047467"/>
                <a:gd name="connsiteY32" fmla="*/ 3433441 h 3934691"/>
                <a:gd name="connsiteX33" fmla="*/ 1222219 w 3047467"/>
                <a:gd name="connsiteY33" fmla="*/ 3412304 h 3934691"/>
                <a:gd name="connsiteX34" fmla="*/ 1244777 w 3047467"/>
                <a:gd name="connsiteY34" fmla="*/ 3364878 h 3934691"/>
                <a:gd name="connsiteX35" fmla="*/ 1286696 w 3047467"/>
                <a:gd name="connsiteY35" fmla="*/ 3386904 h 3934691"/>
                <a:gd name="connsiteX36" fmla="*/ 1304459 w 3047467"/>
                <a:gd name="connsiteY36" fmla="*/ 3456709 h 3934691"/>
                <a:gd name="connsiteX37" fmla="*/ 1343891 w 3047467"/>
                <a:gd name="connsiteY37" fmla="*/ 3394364 h 3934691"/>
                <a:gd name="connsiteX38" fmla="*/ 1360942 w 3047467"/>
                <a:gd name="connsiteY38" fmla="*/ 3443565 h 3934691"/>
                <a:gd name="connsiteX39" fmla="*/ 1399309 w 3047467"/>
                <a:gd name="connsiteY39" fmla="*/ 3470564 h 3934691"/>
                <a:gd name="connsiteX40" fmla="*/ 1392382 w 3047467"/>
                <a:gd name="connsiteY40" fmla="*/ 3519055 h 3934691"/>
                <a:gd name="connsiteX41" fmla="*/ 1338916 w 3047467"/>
                <a:gd name="connsiteY41" fmla="*/ 3568790 h 3934691"/>
                <a:gd name="connsiteX42" fmla="*/ 1396645 w 3047467"/>
                <a:gd name="connsiteY42" fmla="*/ 3569855 h 3934691"/>
                <a:gd name="connsiteX43" fmla="*/ 1475331 w 3047467"/>
                <a:gd name="connsiteY43" fmla="*/ 3610176 h 3934691"/>
                <a:gd name="connsiteX44" fmla="*/ 1471778 w 3047467"/>
                <a:gd name="connsiteY44" fmla="*/ 3534863 h 3934691"/>
                <a:gd name="connsiteX45" fmla="*/ 1565563 w 3047467"/>
                <a:gd name="connsiteY45" fmla="*/ 3567546 h 3934691"/>
                <a:gd name="connsiteX46" fmla="*/ 1556327 w 3047467"/>
                <a:gd name="connsiteY46" fmla="*/ 3615504 h 3934691"/>
                <a:gd name="connsiteX47" fmla="*/ 1585101 w 3047467"/>
                <a:gd name="connsiteY47" fmla="*/ 3662574 h 3934691"/>
                <a:gd name="connsiteX48" fmla="*/ 1773382 w 3047467"/>
                <a:gd name="connsiteY48" fmla="*/ 3622964 h 3934691"/>
                <a:gd name="connsiteX49" fmla="*/ 2112818 w 3047467"/>
                <a:gd name="connsiteY49" fmla="*/ 3726873 h 3934691"/>
                <a:gd name="connsiteX50" fmla="*/ 2320636 w 3047467"/>
                <a:gd name="connsiteY50" fmla="*/ 3934691 h 3934691"/>
                <a:gd name="connsiteX51" fmla="*/ 2473036 w 3047467"/>
                <a:gd name="connsiteY51" fmla="*/ 3803073 h 3934691"/>
                <a:gd name="connsiteX52" fmla="*/ 2587958 w 3047467"/>
                <a:gd name="connsiteY52" fmla="*/ 3803073 h 3934691"/>
                <a:gd name="connsiteX53" fmla="*/ 2720286 w 3047467"/>
                <a:gd name="connsiteY53" fmla="*/ 3685309 h 3934691"/>
                <a:gd name="connsiteX54" fmla="*/ 2847819 w 3047467"/>
                <a:gd name="connsiteY54" fmla="*/ 3742504 h 3934691"/>
                <a:gd name="connsiteX55" fmla="*/ 2955281 w 3047467"/>
                <a:gd name="connsiteY55" fmla="*/ 3701473 h 3934691"/>
                <a:gd name="connsiteX56" fmla="*/ 2984589 w 3047467"/>
                <a:gd name="connsiteY56" fmla="*/ 3752273 h 3934691"/>
                <a:gd name="connsiteX57" fmla="*/ 3025619 w 3047467"/>
                <a:gd name="connsiteY57" fmla="*/ 3711242 h 3934691"/>
                <a:gd name="connsiteX58" fmla="*/ 3035389 w 3047467"/>
                <a:gd name="connsiteY58" fmla="*/ 3603781 h 3934691"/>
                <a:gd name="connsiteX59" fmla="*/ 2982635 w 3047467"/>
                <a:gd name="connsiteY59" fmla="*/ 3509996 h 3934691"/>
                <a:gd name="connsiteX60" fmla="*/ 3047467 w 3047467"/>
                <a:gd name="connsiteY60" fmla="*/ 3445697 h 3934691"/>
                <a:gd name="connsiteX61" fmla="*/ 3002173 w 3047467"/>
                <a:gd name="connsiteY61" fmla="*/ 3320473 h 3934691"/>
                <a:gd name="connsiteX62" fmla="*/ 3021712 w 3047467"/>
                <a:gd name="connsiteY62" fmla="*/ 3164165 h 3934691"/>
                <a:gd name="connsiteX63" fmla="*/ 2909454 w 3047467"/>
                <a:gd name="connsiteY63" fmla="*/ 2466109 h 3934691"/>
                <a:gd name="connsiteX64" fmla="*/ 2999509 w 3047467"/>
                <a:gd name="connsiteY64" fmla="*/ 408709 h 3934691"/>
                <a:gd name="connsiteX65" fmla="*/ 2826327 w 3047467"/>
                <a:gd name="connsiteY65" fmla="*/ 263237 h 3934691"/>
                <a:gd name="connsiteX66" fmla="*/ 2632363 w 3047467"/>
                <a:gd name="connsiteY66" fmla="*/ 0 h 3934691"/>
                <a:gd name="connsiteX67" fmla="*/ 2369127 w 3047467"/>
                <a:gd name="connsiteY67" fmla="*/ 55418 h 3934691"/>
                <a:gd name="connsiteX68" fmla="*/ 2133600 w 3047467"/>
                <a:gd name="connsiteY68" fmla="*/ 166255 h 3934691"/>
                <a:gd name="connsiteX69" fmla="*/ 1995054 w 3047467"/>
                <a:gd name="connsiteY69" fmla="*/ 200891 h 3934691"/>
                <a:gd name="connsiteX70" fmla="*/ 2036618 w 3047467"/>
                <a:gd name="connsiteY70" fmla="*/ 277091 h 3934691"/>
                <a:gd name="connsiteX71" fmla="*/ 1953491 w 3047467"/>
                <a:gd name="connsiteY71" fmla="*/ 297873 h 3934691"/>
                <a:gd name="connsiteX72" fmla="*/ 1925782 w 3047467"/>
                <a:gd name="connsiteY72" fmla="*/ 325582 h 3934691"/>
                <a:gd name="connsiteX73" fmla="*/ 1835727 w 3047467"/>
                <a:gd name="connsiteY73" fmla="*/ 325582 h 3934691"/>
                <a:gd name="connsiteX74" fmla="*/ 1724891 w 3047467"/>
                <a:gd name="connsiteY74" fmla="*/ 491837 h 3934691"/>
                <a:gd name="connsiteX75" fmla="*/ 1676400 w 3047467"/>
                <a:gd name="connsiteY75" fmla="*/ 471055 h 3934691"/>
                <a:gd name="connsiteX76" fmla="*/ 1683327 w 3047467"/>
                <a:gd name="connsiteY76" fmla="*/ 381000 h 3934691"/>
                <a:gd name="connsiteX77" fmla="*/ 1738745 w 3047467"/>
                <a:gd name="connsiteY77" fmla="*/ 353291 h 3934691"/>
                <a:gd name="connsiteX78" fmla="*/ 1787236 w 3047467"/>
                <a:gd name="connsiteY78" fmla="*/ 332509 h 3934691"/>
                <a:gd name="connsiteX79" fmla="*/ 1759527 w 3047467"/>
                <a:gd name="connsiteY79" fmla="*/ 311728 h 3934691"/>
                <a:gd name="connsiteX80" fmla="*/ 1704109 w 3047467"/>
                <a:gd name="connsiteY80" fmla="*/ 325582 h 3934691"/>
                <a:gd name="connsiteX81" fmla="*/ 1676400 w 3047467"/>
                <a:gd name="connsiteY81" fmla="*/ 270164 h 3934691"/>
                <a:gd name="connsiteX82" fmla="*/ 1572491 w 3047467"/>
                <a:gd name="connsiteY82" fmla="*/ 256309 h 3934691"/>
                <a:gd name="connsiteX83" fmla="*/ 1530927 w 3047467"/>
                <a:gd name="connsiteY83" fmla="*/ 83128 h 3934691"/>
                <a:gd name="connsiteX84" fmla="*/ 1447800 w 3047467"/>
                <a:gd name="connsiteY84" fmla="*/ 117764 h 3934691"/>
                <a:gd name="connsiteX85" fmla="*/ 1454727 w 3047467"/>
                <a:gd name="connsiteY85" fmla="*/ 214746 h 3934691"/>
                <a:gd name="connsiteX86" fmla="*/ 1454727 w 3047467"/>
                <a:gd name="connsiteY86" fmla="*/ 214746 h 3934691"/>
                <a:gd name="connsiteX87" fmla="*/ 1246909 w 3047467"/>
                <a:gd name="connsiteY87" fmla="*/ 110837 h 3934691"/>
                <a:gd name="connsiteX0" fmla="*/ 1246909 w 3047467"/>
                <a:gd name="connsiteY0" fmla="*/ 110837 h 3934691"/>
                <a:gd name="connsiteX1" fmla="*/ 1267691 w 3047467"/>
                <a:gd name="connsiteY1" fmla="*/ 381000 h 3934691"/>
                <a:gd name="connsiteX2" fmla="*/ 1163782 w 3047467"/>
                <a:gd name="connsiteY2" fmla="*/ 782782 h 3934691"/>
                <a:gd name="connsiteX3" fmla="*/ 1048327 w 3047467"/>
                <a:gd name="connsiteY3" fmla="*/ 1136073 h 3934691"/>
                <a:gd name="connsiteX4" fmla="*/ 947970 w 3047467"/>
                <a:gd name="connsiteY4" fmla="*/ 1240871 h 3934691"/>
                <a:gd name="connsiteX5" fmla="*/ 749389 w 3047467"/>
                <a:gd name="connsiteY5" fmla="*/ 1528796 h 3934691"/>
                <a:gd name="connsiteX6" fmla="*/ 624342 w 3047467"/>
                <a:gd name="connsiteY6" fmla="*/ 1624535 h 3934691"/>
                <a:gd name="connsiteX7" fmla="*/ 457200 w 3047467"/>
                <a:gd name="connsiteY7" fmla="*/ 1835728 h 3934691"/>
                <a:gd name="connsiteX8" fmla="*/ 325404 w 3047467"/>
                <a:gd name="connsiteY8" fmla="*/ 2343550 h 3934691"/>
                <a:gd name="connsiteX9" fmla="*/ 271762 w 3047467"/>
                <a:gd name="connsiteY9" fmla="*/ 2396659 h 3934691"/>
                <a:gd name="connsiteX10" fmla="*/ 116342 w 3047467"/>
                <a:gd name="connsiteY10" fmla="*/ 2718688 h 3934691"/>
                <a:gd name="connsiteX11" fmla="*/ 106573 w 3047467"/>
                <a:gd name="connsiteY11" fmla="*/ 2873042 h 3934691"/>
                <a:gd name="connsiteX12" fmla="*/ 152400 w 3047467"/>
                <a:gd name="connsiteY12" fmla="*/ 2978728 h 3934691"/>
                <a:gd name="connsiteX13" fmla="*/ 0 w 3047467"/>
                <a:gd name="connsiteY13" fmla="*/ 3477491 h 3934691"/>
                <a:gd name="connsiteX14" fmla="*/ 71582 w 3047467"/>
                <a:gd name="connsiteY14" fmla="*/ 3669678 h 3934691"/>
                <a:gd name="connsiteX15" fmla="*/ 188990 w 3047467"/>
                <a:gd name="connsiteY15" fmla="*/ 3649963 h 3934691"/>
                <a:gd name="connsiteX16" fmla="*/ 130908 w 3047467"/>
                <a:gd name="connsiteY16" fmla="*/ 3717103 h 3934691"/>
                <a:gd name="connsiteX17" fmla="*/ 188102 w 3047467"/>
                <a:gd name="connsiteY17" fmla="*/ 3776429 h 3934691"/>
                <a:gd name="connsiteX18" fmla="*/ 339436 w 3047467"/>
                <a:gd name="connsiteY18" fmla="*/ 3692237 h 3934691"/>
                <a:gd name="connsiteX19" fmla="*/ 422563 w 3047467"/>
                <a:gd name="connsiteY19" fmla="*/ 3706091 h 3934691"/>
                <a:gd name="connsiteX20" fmla="*/ 464127 w 3047467"/>
                <a:gd name="connsiteY20" fmla="*/ 3768437 h 3934691"/>
                <a:gd name="connsiteX21" fmla="*/ 656492 w 3047467"/>
                <a:gd name="connsiteY21" fmla="*/ 3749786 h 3934691"/>
                <a:gd name="connsiteX22" fmla="*/ 794860 w 3047467"/>
                <a:gd name="connsiteY22" fmla="*/ 3680336 h 3934691"/>
                <a:gd name="connsiteX23" fmla="*/ 955963 w 3047467"/>
                <a:gd name="connsiteY23" fmla="*/ 3761509 h 3934691"/>
                <a:gd name="connsiteX24" fmla="*/ 1115291 w 3047467"/>
                <a:gd name="connsiteY24" fmla="*/ 3761509 h 3934691"/>
                <a:gd name="connsiteX25" fmla="*/ 1108363 w 3047467"/>
                <a:gd name="connsiteY25" fmla="*/ 3726873 h 3934691"/>
                <a:gd name="connsiteX26" fmla="*/ 1163782 w 3047467"/>
                <a:gd name="connsiteY26" fmla="*/ 3692237 h 3934691"/>
                <a:gd name="connsiteX27" fmla="*/ 1191491 w 3047467"/>
                <a:gd name="connsiteY27" fmla="*/ 3726873 h 3934691"/>
                <a:gd name="connsiteX28" fmla="*/ 1288472 w 3047467"/>
                <a:gd name="connsiteY28" fmla="*/ 3629891 h 3934691"/>
                <a:gd name="connsiteX29" fmla="*/ 1205345 w 3047467"/>
                <a:gd name="connsiteY29" fmla="*/ 3622964 h 3934691"/>
                <a:gd name="connsiteX30" fmla="*/ 1122218 w 3047467"/>
                <a:gd name="connsiteY30" fmla="*/ 3629891 h 3934691"/>
                <a:gd name="connsiteX31" fmla="*/ 1032163 w 3047467"/>
                <a:gd name="connsiteY31" fmla="*/ 3595255 h 3934691"/>
                <a:gd name="connsiteX32" fmla="*/ 1130921 w 3047467"/>
                <a:gd name="connsiteY32" fmla="*/ 3433441 h 3934691"/>
                <a:gd name="connsiteX33" fmla="*/ 1222219 w 3047467"/>
                <a:gd name="connsiteY33" fmla="*/ 3412304 h 3934691"/>
                <a:gd name="connsiteX34" fmla="*/ 1244777 w 3047467"/>
                <a:gd name="connsiteY34" fmla="*/ 3364878 h 3934691"/>
                <a:gd name="connsiteX35" fmla="*/ 1286696 w 3047467"/>
                <a:gd name="connsiteY35" fmla="*/ 3386904 h 3934691"/>
                <a:gd name="connsiteX36" fmla="*/ 1304459 w 3047467"/>
                <a:gd name="connsiteY36" fmla="*/ 3456709 h 3934691"/>
                <a:gd name="connsiteX37" fmla="*/ 1343891 w 3047467"/>
                <a:gd name="connsiteY37" fmla="*/ 3394364 h 3934691"/>
                <a:gd name="connsiteX38" fmla="*/ 1360942 w 3047467"/>
                <a:gd name="connsiteY38" fmla="*/ 3443565 h 3934691"/>
                <a:gd name="connsiteX39" fmla="*/ 1399309 w 3047467"/>
                <a:gd name="connsiteY39" fmla="*/ 3470564 h 3934691"/>
                <a:gd name="connsiteX40" fmla="*/ 1392382 w 3047467"/>
                <a:gd name="connsiteY40" fmla="*/ 3519055 h 3934691"/>
                <a:gd name="connsiteX41" fmla="*/ 1338916 w 3047467"/>
                <a:gd name="connsiteY41" fmla="*/ 3568790 h 3934691"/>
                <a:gd name="connsiteX42" fmla="*/ 1396645 w 3047467"/>
                <a:gd name="connsiteY42" fmla="*/ 3569855 h 3934691"/>
                <a:gd name="connsiteX43" fmla="*/ 1475331 w 3047467"/>
                <a:gd name="connsiteY43" fmla="*/ 3610176 h 3934691"/>
                <a:gd name="connsiteX44" fmla="*/ 1471778 w 3047467"/>
                <a:gd name="connsiteY44" fmla="*/ 3534863 h 3934691"/>
                <a:gd name="connsiteX45" fmla="*/ 1565563 w 3047467"/>
                <a:gd name="connsiteY45" fmla="*/ 3567546 h 3934691"/>
                <a:gd name="connsiteX46" fmla="*/ 1556327 w 3047467"/>
                <a:gd name="connsiteY46" fmla="*/ 3615504 h 3934691"/>
                <a:gd name="connsiteX47" fmla="*/ 1585101 w 3047467"/>
                <a:gd name="connsiteY47" fmla="*/ 3662574 h 3934691"/>
                <a:gd name="connsiteX48" fmla="*/ 1773382 w 3047467"/>
                <a:gd name="connsiteY48" fmla="*/ 3622964 h 3934691"/>
                <a:gd name="connsiteX49" fmla="*/ 2112818 w 3047467"/>
                <a:gd name="connsiteY49" fmla="*/ 3726873 h 3934691"/>
                <a:gd name="connsiteX50" fmla="*/ 2320636 w 3047467"/>
                <a:gd name="connsiteY50" fmla="*/ 3934691 h 3934691"/>
                <a:gd name="connsiteX51" fmla="*/ 2473036 w 3047467"/>
                <a:gd name="connsiteY51" fmla="*/ 3803073 h 3934691"/>
                <a:gd name="connsiteX52" fmla="*/ 2587958 w 3047467"/>
                <a:gd name="connsiteY52" fmla="*/ 3803073 h 3934691"/>
                <a:gd name="connsiteX53" fmla="*/ 2720286 w 3047467"/>
                <a:gd name="connsiteY53" fmla="*/ 3685309 h 3934691"/>
                <a:gd name="connsiteX54" fmla="*/ 2847819 w 3047467"/>
                <a:gd name="connsiteY54" fmla="*/ 3742504 h 3934691"/>
                <a:gd name="connsiteX55" fmla="*/ 2955281 w 3047467"/>
                <a:gd name="connsiteY55" fmla="*/ 3701473 h 3934691"/>
                <a:gd name="connsiteX56" fmla="*/ 2984589 w 3047467"/>
                <a:gd name="connsiteY56" fmla="*/ 3752273 h 3934691"/>
                <a:gd name="connsiteX57" fmla="*/ 3025619 w 3047467"/>
                <a:gd name="connsiteY57" fmla="*/ 3711242 h 3934691"/>
                <a:gd name="connsiteX58" fmla="*/ 3035389 w 3047467"/>
                <a:gd name="connsiteY58" fmla="*/ 3603781 h 3934691"/>
                <a:gd name="connsiteX59" fmla="*/ 2982635 w 3047467"/>
                <a:gd name="connsiteY59" fmla="*/ 3509996 h 3934691"/>
                <a:gd name="connsiteX60" fmla="*/ 3047467 w 3047467"/>
                <a:gd name="connsiteY60" fmla="*/ 3445697 h 3934691"/>
                <a:gd name="connsiteX61" fmla="*/ 3002173 w 3047467"/>
                <a:gd name="connsiteY61" fmla="*/ 3320473 h 3934691"/>
                <a:gd name="connsiteX62" fmla="*/ 3021712 w 3047467"/>
                <a:gd name="connsiteY62" fmla="*/ 3164165 h 3934691"/>
                <a:gd name="connsiteX63" fmla="*/ 2909454 w 3047467"/>
                <a:gd name="connsiteY63" fmla="*/ 2466109 h 3934691"/>
                <a:gd name="connsiteX64" fmla="*/ 2999509 w 3047467"/>
                <a:gd name="connsiteY64" fmla="*/ 408709 h 3934691"/>
                <a:gd name="connsiteX65" fmla="*/ 2826327 w 3047467"/>
                <a:gd name="connsiteY65" fmla="*/ 263237 h 3934691"/>
                <a:gd name="connsiteX66" fmla="*/ 2632363 w 3047467"/>
                <a:gd name="connsiteY66" fmla="*/ 0 h 3934691"/>
                <a:gd name="connsiteX67" fmla="*/ 2369127 w 3047467"/>
                <a:gd name="connsiteY67" fmla="*/ 55418 h 3934691"/>
                <a:gd name="connsiteX68" fmla="*/ 2133600 w 3047467"/>
                <a:gd name="connsiteY68" fmla="*/ 166255 h 3934691"/>
                <a:gd name="connsiteX69" fmla="*/ 1995054 w 3047467"/>
                <a:gd name="connsiteY69" fmla="*/ 200891 h 3934691"/>
                <a:gd name="connsiteX70" fmla="*/ 2036618 w 3047467"/>
                <a:gd name="connsiteY70" fmla="*/ 277091 h 3934691"/>
                <a:gd name="connsiteX71" fmla="*/ 1953491 w 3047467"/>
                <a:gd name="connsiteY71" fmla="*/ 297873 h 3934691"/>
                <a:gd name="connsiteX72" fmla="*/ 1925782 w 3047467"/>
                <a:gd name="connsiteY72" fmla="*/ 325582 h 3934691"/>
                <a:gd name="connsiteX73" fmla="*/ 1835727 w 3047467"/>
                <a:gd name="connsiteY73" fmla="*/ 325582 h 3934691"/>
                <a:gd name="connsiteX74" fmla="*/ 1724891 w 3047467"/>
                <a:gd name="connsiteY74" fmla="*/ 491837 h 3934691"/>
                <a:gd name="connsiteX75" fmla="*/ 1676400 w 3047467"/>
                <a:gd name="connsiteY75" fmla="*/ 471055 h 3934691"/>
                <a:gd name="connsiteX76" fmla="*/ 1683327 w 3047467"/>
                <a:gd name="connsiteY76" fmla="*/ 381000 h 3934691"/>
                <a:gd name="connsiteX77" fmla="*/ 1738745 w 3047467"/>
                <a:gd name="connsiteY77" fmla="*/ 353291 h 3934691"/>
                <a:gd name="connsiteX78" fmla="*/ 1787236 w 3047467"/>
                <a:gd name="connsiteY78" fmla="*/ 332509 h 3934691"/>
                <a:gd name="connsiteX79" fmla="*/ 1759527 w 3047467"/>
                <a:gd name="connsiteY79" fmla="*/ 311728 h 3934691"/>
                <a:gd name="connsiteX80" fmla="*/ 1704109 w 3047467"/>
                <a:gd name="connsiteY80" fmla="*/ 325582 h 3934691"/>
                <a:gd name="connsiteX81" fmla="*/ 1676400 w 3047467"/>
                <a:gd name="connsiteY81" fmla="*/ 270164 h 3934691"/>
                <a:gd name="connsiteX82" fmla="*/ 1572491 w 3047467"/>
                <a:gd name="connsiteY82" fmla="*/ 256309 h 3934691"/>
                <a:gd name="connsiteX83" fmla="*/ 1530927 w 3047467"/>
                <a:gd name="connsiteY83" fmla="*/ 83128 h 3934691"/>
                <a:gd name="connsiteX84" fmla="*/ 1447800 w 3047467"/>
                <a:gd name="connsiteY84" fmla="*/ 117764 h 3934691"/>
                <a:gd name="connsiteX85" fmla="*/ 1454727 w 3047467"/>
                <a:gd name="connsiteY85" fmla="*/ 214746 h 3934691"/>
                <a:gd name="connsiteX86" fmla="*/ 1454727 w 3047467"/>
                <a:gd name="connsiteY86" fmla="*/ 214746 h 3934691"/>
                <a:gd name="connsiteX87" fmla="*/ 1246909 w 3047467"/>
                <a:gd name="connsiteY87" fmla="*/ 110837 h 3934691"/>
                <a:gd name="connsiteX0" fmla="*/ 1246909 w 3079622"/>
                <a:gd name="connsiteY0" fmla="*/ 110837 h 3934691"/>
                <a:gd name="connsiteX1" fmla="*/ 1267691 w 3079622"/>
                <a:gd name="connsiteY1" fmla="*/ 381000 h 3934691"/>
                <a:gd name="connsiteX2" fmla="*/ 1163782 w 3079622"/>
                <a:gd name="connsiteY2" fmla="*/ 782782 h 3934691"/>
                <a:gd name="connsiteX3" fmla="*/ 1048327 w 3079622"/>
                <a:gd name="connsiteY3" fmla="*/ 1136073 h 3934691"/>
                <a:gd name="connsiteX4" fmla="*/ 947970 w 3079622"/>
                <a:gd name="connsiteY4" fmla="*/ 1240871 h 3934691"/>
                <a:gd name="connsiteX5" fmla="*/ 749389 w 3079622"/>
                <a:gd name="connsiteY5" fmla="*/ 1528796 h 3934691"/>
                <a:gd name="connsiteX6" fmla="*/ 624342 w 3079622"/>
                <a:gd name="connsiteY6" fmla="*/ 1624535 h 3934691"/>
                <a:gd name="connsiteX7" fmla="*/ 457200 w 3079622"/>
                <a:gd name="connsiteY7" fmla="*/ 1835728 h 3934691"/>
                <a:gd name="connsiteX8" fmla="*/ 325404 w 3079622"/>
                <a:gd name="connsiteY8" fmla="*/ 2343550 h 3934691"/>
                <a:gd name="connsiteX9" fmla="*/ 271762 w 3079622"/>
                <a:gd name="connsiteY9" fmla="*/ 2396659 h 3934691"/>
                <a:gd name="connsiteX10" fmla="*/ 116342 w 3079622"/>
                <a:gd name="connsiteY10" fmla="*/ 2718688 h 3934691"/>
                <a:gd name="connsiteX11" fmla="*/ 106573 w 3079622"/>
                <a:gd name="connsiteY11" fmla="*/ 2873042 h 3934691"/>
                <a:gd name="connsiteX12" fmla="*/ 152400 w 3079622"/>
                <a:gd name="connsiteY12" fmla="*/ 2978728 h 3934691"/>
                <a:gd name="connsiteX13" fmla="*/ 0 w 3079622"/>
                <a:gd name="connsiteY13" fmla="*/ 3477491 h 3934691"/>
                <a:gd name="connsiteX14" fmla="*/ 71582 w 3079622"/>
                <a:gd name="connsiteY14" fmla="*/ 3669678 h 3934691"/>
                <a:gd name="connsiteX15" fmla="*/ 188990 w 3079622"/>
                <a:gd name="connsiteY15" fmla="*/ 3649963 h 3934691"/>
                <a:gd name="connsiteX16" fmla="*/ 130908 w 3079622"/>
                <a:gd name="connsiteY16" fmla="*/ 3717103 h 3934691"/>
                <a:gd name="connsiteX17" fmla="*/ 188102 w 3079622"/>
                <a:gd name="connsiteY17" fmla="*/ 3776429 h 3934691"/>
                <a:gd name="connsiteX18" fmla="*/ 339436 w 3079622"/>
                <a:gd name="connsiteY18" fmla="*/ 3692237 h 3934691"/>
                <a:gd name="connsiteX19" fmla="*/ 422563 w 3079622"/>
                <a:gd name="connsiteY19" fmla="*/ 3706091 h 3934691"/>
                <a:gd name="connsiteX20" fmla="*/ 464127 w 3079622"/>
                <a:gd name="connsiteY20" fmla="*/ 3768437 h 3934691"/>
                <a:gd name="connsiteX21" fmla="*/ 656492 w 3079622"/>
                <a:gd name="connsiteY21" fmla="*/ 3749786 h 3934691"/>
                <a:gd name="connsiteX22" fmla="*/ 794860 w 3079622"/>
                <a:gd name="connsiteY22" fmla="*/ 3680336 h 3934691"/>
                <a:gd name="connsiteX23" fmla="*/ 955963 w 3079622"/>
                <a:gd name="connsiteY23" fmla="*/ 3761509 h 3934691"/>
                <a:gd name="connsiteX24" fmla="*/ 1115291 w 3079622"/>
                <a:gd name="connsiteY24" fmla="*/ 3761509 h 3934691"/>
                <a:gd name="connsiteX25" fmla="*/ 1108363 w 3079622"/>
                <a:gd name="connsiteY25" fmla="*/ 3726873 h 3934691"/>
                <a:gd name="connsiteX26" fmla="*/ 1163782 w 3079622"/>
                <a:gd name="connsiteY26" fmla="*/ 3692237 h 3934691"/>
                <a:gd name="connsiteX27" fmla="*/ 1191491 w 3079622"/>
                <a:gd name="connsiteY27" fmla="*/ 3726873 h 3934691"/>
                <a:gd name="connsiteX28" fmla="*/ 1288472 w 3079622"/>
                <a:gd name="connsiteY28" fmla="*/ 3629891 h 3934691"/>
                <a:gd name="connsiteX29" fmla="*/ 1205345 w 3079622"/>
                <a:gd name="connsiteY29" fmla="*/ 3622964 h 3934691"/>
                <a:gd name="connsiteX30" fmla="*/ 1122218 w 3079622"/>
                <a:gd name="connsiteY30" fmla="*/ 3629891 h 3934691"/>
                <a:gd name="connsiteX31" fmla="*/ 1032163 w 3079622"/>
                <a:gd name="connsiteY31" fmla="*/ 3595255 h 3934691"/>
                <a:gd name="connsiteX32" fmla="*/ 1130921 w 3079622"/>
                <a:gd name="connsiteY32" fmla="*/ 3433441 h 3934691"/>
                <a:gd name="connsiteX33" fmla="*/ 1222219 w 3079622"/>
                <a:gd name="connsiteY33" fmla="*/ 3412304 h 3934691"/>
                <a:gd name="connsiteX34" fmla="*/ 1244777 w 3079622"/>
                <a:gd name="connsiteY34" fmla="*/ 3364878 h 3934691"/>
                <a:gd name="connsiteX35" fmla="*/ 1286696 w 3079622"/>
                <a:gd name="connsiteY35" fmla="*/ 3386904 h 3934691"/>
                <a:gd name="connsiteX36" fmla="*/ 1304459 w 3079622"/>
                <a:gd name="connsiteY36" fmla="*/ 3456709 h 3934691"/>
                <a:gd name="connsiteX37" fmla="*/ 1343891 w 3079622"/>
                <a:gd name="connsiteY37" fmla="*/ 3394364 h 3934691"/>
                <a:gd name="connsiteX38" fmla="*/ 1360942 w 3079622"/>
                <a:gd name="connsiteY38" fmla="*/ 3443565 h 3934691"/>
                <a:gd name="connsiteX39" fmla="*/ 1399309 w 3079622"/>
                <a:gd name="connsiteY39" fmla="*/ 3470564 h 3934691"/>
                <a:gd name="connsiteX40" fmla="*/ 1392382 w 3079622"/>
                <a:gd name="connsiteY40" fmla="*/ 3519055 h 3934691"/>
                <a:gd name="connsiteX41" fmla="*/ 1338916 w 3079622"/>
                <a:gd name="connsiteY41" fmla="*/ 3568790 h 3934691"/>
                <a:gd name="connsiteX42" fmla="*/ 1396645 w 3079622"/>
                <a:gd name="connsiteY42" fmla="*/ 3569855 h 3934691"/>
                <a:gd name="connsiteX43" fmla="*/ 1475331 w 3079622"/>
                <a:gd name="connsiteY43" fmla="*/ 3610176 h 3934691"/>
                <a:gd name="connsiteX44" fmla="*/ 1471778 w 3079622"/>
                <a:gd name="connsiteY44" fmla="*/ 3534863 h 3934691"/>
                <a:gd name="connsiteX45" fmla="*/ 1565563 w 3079622"/>
                <a:gd name="connsiteY45" fmla="*/ 3567546 h 3934691"/>
                <a:gd name="connsiteX46" fmla="*/ 1556327 w 3079622"/>
                <a:gd name="connsiteY46" fmla="*/ 3615504 h 3934691"/>
                <a:gd name="connsiteX47" fmla="*/ 1585101 w 3079622"/>
                <a:gd name="connsiteY47" fmla="*/ 3662574 h 3934691"/>
                <a:gd name="connsiteX48" fmla="*/ 1773382 w 3079622"/>
                <a:gd name="connsiteY48" fmla="*/ 3622964 h 3934691"/>
                <a:gd name="connsiteX49" fmla="*/ 2112818 w 3079622"/>
                <a:gd name="connsiteY49" fmla="*/ 3726873 h 3934691"/>
                <a:gd name="connsiteX50" fmla="*/ 2320636 w 3079622"/>
                <a:gd name="connsiteY50" fmla="*/ 3934691 h 3934691"/>
                <a:gd name="connsiteX51" fmla="*/ 2473036 w 3079622"/>
                <a:gd name="connsiteY51" fmla="*/ 3803073 h 3934691"/>
                <a:gd name="connsiteX52" fmla="*/ 2587958 w 3079622"/>
                <a:gd name="connsiteY52" fmla="*/ 3803073 h 3934691"/>
                <a:gd name="connsiteX53" fmla="*/ 2720286 w 3079622"/>
                <a:gd name="connsiteY53" fmla="*/ 3685309 h 3934691"/>
                <a:gd name="connsiteX54" fmla="*/ 2847819 w 3079622"/>
                <a:gd name="connsiteY54" fmla="*/ 3742504 h 3934691"/>
                <a:gd name="connsiteX55" fmla="*/ 2955281 w 3079622"/>
                <a:gd name="connsiteY55" fmla="*/ 3701473 h 3934691"/>
                <a:gd name="connsiteX56" fmla="*/ 2984589 w 3079622"/>
                <a:gd name="connsiteY56" fmla="*/ 3752273 h 3934691"/>
                <a:gd name="connsiteX57" fmla="*/ 3025619 w 3079622"/>
                <a:gd name="connsiteY57" fmla="*/ 3711242 h 3934691"/>
                <a:gd name="connsiteX58" fmla="*/ 3035389 w 3079622"/>
                <a:gd name="connsiteY58" fmla="*/ 3603781 h 3934691"/>
                <a:gd name="connsiteX59" fmla="*/ 2982635 w 3079622"/>
                <a:gd name="connsiteY59" fmla="*/ 3509996 h 3934691"/>
                <a:gd name="connsiteX60" fmla="*/ 3047467 w 3079622"/>
                <a:gd name="connsiteY60" fmla="*/ 3445697 h 3934691"/>
                <a:gd name="connsiteX61" fmla="*/ 3002173 w 3079622"/>
                <a:gd name="connsiteY61" fmla="*/ 3320473 h 3934691"/>
                <a:gd name="connsiteX62" fmla="*/ 3021712 w 3079622"/>
                <a:gd name="connsiteY62" fmla="*/ 3164165 h 3934691"/>
                <a:gd name="connsiteX63" fmla="*/ 3076419 w 3079622"/>
                <a:gd name="connsiteY63" fmla="*/ 2927750 h 3934691"/>
                <a:gd name="connsiteX64" fmla="*/ 2909454 w 3079622"/>
                <a:gd name="connsiteY64" fmla="*/ 2466109 h 3934691"/>
                <a:gd name="connsiteX65" fmla="*/ 2999509 w 3079622"/>
                <a:gd name="connsiteY65" fmla="*/ 408709 h 3934691"/>
                <a:gd name="connsiteX66" fmla="*/ 2826327 w 3079622"/>
                <a:gd name="connsiteY66" fmla="*/ 263237 h 3934691"/>
                <a:gd name="connsiteX67" fmla="*/ 2632363 w 3079622"/>
                <a:gd name="connsiteY67" fmla="*/ 0 h 3934691"/>
                <a:gd name="connsiteX68" fmla="*/ 2369127 w 3079622"/>
                <a:gd name="connsiteY68" fmla="*/ 55418 h 3934691"/>
                <a:gd name="connsiteX69" fmla="*/ 2133600 w 3079622"/>
                <a:gd name="connsiteY69" fmla="*/ 166255 h 3934691"/>
                <a:gd name="connsiteX70" fmla="*/ 1995054 w 3079622"/>
                <a:gd name="connsiteY70" fmla="*/ 200891 h 3934691"/>
                <a:gd name="connsiteX71" fmla="*/ 2036618 w 3079622"/>
                <a:gd name="connsiteY71" fmla="*/ 277091 h 3934691"/>
                <a:gd name="connsiteX72" fmla="*/ 1953491 w 3079622"/>
                <a:gd name="connsiteY72" fmla="*/ 297873 h 3934691"/>
                <a:gd name="connsiteX73" fmla="*/ 1925782 w 3079622"/>
                <a:gd name="connsiteY73" fmla="*/ 325582 h 3934691"/>
                <a:gd name="connsiteX74" fmla="*/ 1835727 w 3079622"/>
                <a:gd name="connsiteY74" fmla="*/ 325582 h 3934691"/>
                <a:gd name="connsiteX75" fmla="*/ 1724891 w 3079622"/>
                <a:gd name="connsiteY75" fmla="*/ 491837 h 3934691"/>
                <a:gd name="connsiteX76" fmla="*/ 1676400 w 3079622"/>
                <a:gd name="connsiteY76" fmla="*/ 471055 h 3934691"/>
                <a:gd name="connsiteX77" fmla="*/ 1683327 w 3079622"/>
                <a:gd name="connsiteY77" fmla="*/ 381000 h 3934691"/>
                <a:gd name="connsiteX78" fmla="*/ 1738745 w 3079622"/>
                <a:gd name="connsiteY78" fmla="*/ 353291 h 3934691"/>
                <a:gd name="connsiteX79" fmla="*/ 1787236 w 3079622"/>
                <a:gd name="connsiteY79" fmla="*/ 332509 h 3934691"/>
                <a:gd name="connsiteX80" fmla="*/ 1759527 w 3079622"/>
                <a:gd name="connsiteY80" fmla="*/ 311728 h 3934691"/>
                <a:gd name="connsiteX81" fmla="*/ 1704109 w 3079622"/>
                <a:gd name="connsiteY81" fmla="*/ 325582 h 3934691"/>
                <a:gd name="connsiteX82" fmla="*/ 1676400 w 3079622"/>
                <a:gd name="connsiteY82" fmla="*/ 270164 h 3934691"/>
                <a:gd name="connsiteX83" fmla="*/ 1572491 w 3079622"/>
                <a:gd name="connsiteY83" fmla="*/ 256309 h 3934691"/>
                <a:gd name="connsiteX84" fmla="*/ 1530927 w 3079622"/>
                <a:gd name="connsiteY84" fmla="*/ 83128 h 3934691"/>
                <a:gd name="connsiteX85" fmla="*/ 1447800 w 3079622"/>
                <a:gd name="connsiteY85" fmla="*/ 117764 h 3934691"/>
                <a:gd name="connsiteX86" fmla="*/ 1454727 w 3079622"/>
                <a:gd name="connsiteY86" fmla="*/ 214746 h 3934691"/>
                <a:gd name="connsiteX87" fmla="*/ 1454727 w 3079622"/>
                <a:gd name="connsiteY87" fmla="*/ 214746 h 3934691"/>
                <a:gd name="connsiteX88" fmla="*/ 1246909 w 3079622"/>
                <a:gd name="connsiteY88" fmla="*/ 110837 h 3934691"/>
                <a:gd name="connsiteX0" fmla="*/ 1246909 w 3082501"/>
                <a:gd name="connsiteY0" fmla="*/ 110837 h 3934691"/>
                <a:gd name="connsiteX1" fmla="*/ 1267691 w 3082501"/>
                <a:gd name="connsiteY1" fmla="*/ 381000 h 3934691"/>
                <a:gd name="connsiteX2" fmla="*/ 1163782 w 3082501"/>
                <a:gd name="connsiteY2" fmla="*/ 782782 h 3934691"/>
                <a:gd name="connsiteX3" fmla="*/ 1048327 w 3082501"/>
                <a:gd name="connsiteY3" fmla="*/ 1136073 h 3934691"/>
                <a:gd name="connsiteX4" fmla="*/ 947970 w 3082501"/>
                <a:gd name="connsiteY4" fmla="*/ 1240871 h 3934691"/>
                <a:gd name="connsiteX5" fmla="*/ 749389 w 3082501"/>
                <a:gd name="connsiteY5" fmla="*/ 1528796 h 3934691"/>
                <a:gd name="connsiteX6" fmla="*/ 624342 w 3082501"/>
                <a:gd name="connsiteY6" fmla="*/ 1624535 h 3934691"/>
                <a:gd name="connsiteX7" fmla="*/ 457200 w 3082501"/>
                <a:gd name="connsiteY7" fmla="*/ 1835728 h 3934691"/>
                <a:gd name="connsiteX8" fmla="*/ 325404 w 3082501"/>
                <a:gd name="connsiteY8" fmla="*/ 2343550 h 3934691"/>
                <a:gd name="connsiteX9" fmla="*/ 271762 w 3082501"/>
                <a:gd name="connsiteY9" fmla="*/ 2396659 h 3934691"/>
                <a:gd name="connsiteX10" fmla="*/ 116342 w 3082501"/>
                <a:gd name="connsiteY10" fmla="*/ 2718688 h 3934691"/>
                <a:gd name="connsiteX11" fmla="*/ 106573 w 3082501"/>
                <a:gd name="connsiteY11" fmla="*/ 2873042 h 3934691"/>
                <a:gd name="connsiteX12" fmla="*/ 152400 w 3082501"/>
                <a:gd name="connsiteY12" fmla="*/ 2978728 h 3934691"/>
                <a:gd name="connsiteX13" fmla="*/ 0 w 3082501"/>
                <a:gd name="connsiteY13" fmla="*/ 3477491 h 3934691"/>
                <a:gd name="connsiteX14" fmla="*/ 71582 w 3082501"/>
                <a:gd name="connsiteY14" fmla="*/ 3669678 h 3934691"/>
                <a:gd name="connsiteX15" fmla="*/ 188990 w 3082501"/>
                <a:gd name="connsiteY15" fmla="*/ 3649963 h 3934691"/>
                <a:gd name="connsiteX16" fmla="*/ 130908 w 3082501"/>
                <a:gd name="connsiteY16" fmla="*/ 3717103 h 3934691"/>
                <a:gd name="connsiteX17" fmla="*/ 188102 w 3082501"/>
                <a:gd name="connsiteY17" fmla="*/ 3776429 h 3934691"/>
                <a:gd name="connsiteX18" fmla="*/ 339436 w 3082501"/>
                <a:gd name="connsiteY18" fmla="*/ 3692237 h 3934691"/>
                <a:gd name="connsiteX19" fmla="*/ 422563 w 3082501"/>
                <a:gd name="connsiteY19" fmla="*/ 3706091 h 3934691"/>
                <a:gd name="connsiteX20" fmla="*/ 464127 w 3082501"/>
                <a:gd name="connsiteY20" fmla="*/ 3768437 h 3934691"/>
                <a:gd name="connsiteX21" fmla="*/ 656492 w 3082501"/>
                <a:gd name="connsiteY21" fmla="*/ 3749786 h 3934691"/>
                <a:gd name="connsiteX22" fmla="*/ 794860 w 3082501"/>
                <a:gd name="connsiteY22" fmla="*/ 3680336 h 3934691"/>
                <a:gd name="connsiteX23" fmla="*/ 955963 w 3082501"/>
                <a:gd name="connsiteY23" fmla="*/ 3761509 h 3934691"/>
                <a:gd name="connsiteX24" fmla="*/ 1115291 w 3082501"/>
                <a:gd name="connsiteY24" fmla="*/ 3761509 h 3934691"/>
                <a:gd name="connsiteX25" fmla="*/ 1108363 w 3082501"/>
                <a:gd name="connsiteY25" fmla="*/ 3726873 h 3934691"/>
                <a:gd name="connsiteX26" fmla="*/ 1163782 w 3082501"/>
                <a:gd name="connsiteY26" fmla="*/ 3692237 h 3934691"/>
                <a:gd name="connsiteX27" fmla="*/ 1191491 w 3082501"/>
                <a:gd name="connsiteY27" fmla="*/ 3726873 h 3934691"/>
                <a:gd name="connsiteX28" fmla="*/ 1288472 w 3082501"/>
                <a:gd name="connsiteY28" fmla="*/ 3629891 h 3934691"/>
                <a:gd name="connsiteX29" fmla="*/ 1205345 w 3082501"/>
                <a:gd name="connsiteY29" fmla="*/ 3622964 h 3934691"/>
                <a:gd name="connsiteX30" fmla="*/ 1122218 w 3082501"/>
                <a:gd name="connsiteY30" fmla="*/ 3629891 h 3934691"/>
                <a:gd name="connsiteX31" fmla="*/ 1032163 w 3082501"/>
                <a:gd name="connsiteY31" fmla="*/ 3595255 h 3934691"/>
                <a:gd name="connsiteX32" fmla="*/ 1130921 w 3082501"/>
                <a:gd name="connsiteY32" fmla="*/ 3433441 h 3934691"/>
                <a:gd name="connsiteX33" fmla="*/ 1222219 w 3082501"/>
                <a:gd name="connsiteY33" fmla="*/ 3412304 h 3934691"/>
                <a:gd name="connsiteX34" fmla="*/ 1244777 w 3082501"/>
                <a:gd name="connsiteY34" fmla="*/ 3364878 h 3934691"/>
                <a:gd name="connsiteX35" fmla="*/ 1286696 w 3082501"/>
                <a:gd name="connsiteY35" fmla="*/ 3386904 h 3934691"/>
                <a:gd name="connsiteX36" fmla="*/ 1304459 w 3082501"/>
                <a:gd name="connsiteY36" fmla="*/ 3456709 h 3934691"/>
                <a:gd name="connsiteX37" fmla="*/ 1343891 w 3082501"/>
                <a:gd name="connsiteY37" fmla="*/ 3394364 h 3934691"/>
                <a:gd name="connsiteX38" fmla="*/ 1360942 w 3082501"/>
                <a:gd name="connsiteY38" fmla="*/ 3443565 h 3934691"/>
                <a:gd name="connsiteX39" fmla="*/ 1399309 w 3082501"/>
                <a:gd name="connsiteY39" fmla="*/ 3470564 h 3934691"/>
                <a:gd name="connsiteX40" fmla="*/ 1392382 w 3082501"/>
                <a:gd name="connsiteY40" fmla="*/ 3519055 h 3934691"/>
                <a:gd name="connsiteX41" fmla="*/ 1338916 w 3082501"/>
                <a:gd name="connsiteY41" fmla="*/ 3568790 h 3934691"/>
                <a:gd name="connsiteX42" fmla="*/ 1396645 w 3082501"/>
                <a:gd name="connsiteY42" fmla="*/ 3569855 h 3934691"/>
                <a:gd name="connsiteX43" fmla="*/ 1475331 w 3082501"/>
                <a:gd name="connsiteY43" fmla="*/ 3610176 h 3934691"/>
                <a:gd name="connsiteX44" fmla="*/ 1471778 w 3082501"/>
                <a:gd name="connsiteY44" fmla="*/ 3534863 h 3934691"/>
                <a:gd name="connsiteX45" fmla="*/ 1565563 w 3082501"/>
                <a:gd name="connsiteY45" fmla="*/ 3567546 h 3934691"/>
                <a:gd name="connsiteX46" fmla="*/ 1556327 w 3082501"/>
                <a:gd name="connsiteY46" fmla="*/ 3615504 h 3934691"/>
                <a:gd name="connsiteX47" fmla="*/ 1585101 w 3082501"/>
                <a:gd name="connsiteY47" fmla="*/ 3662574 h 3934691"/>
                <a:gd name="connsiteX48" fmla="*/ 1773382 w 3082501"/>
                <a:gd name="connsiteY48" fmla="*/ 3622964 h 3934691"/>
                <a:gd name="connsiteX49" fmla="*/ 2112818 w 3082501"/>
                <a:gd name="connsiteY49" fmla="*/ 3726873 h 3934691"/>
                <a:gd name="connsiteX50" fmla="*/ 2320636 w 3082501"/>
                <a:gd name="connsiteY50" fmla="*/ 3934691 h 3934691"/>
                <a:gd name="connsiteX51" fmla="*/ 2473036 w 3082501"/>
                <a:gd name="connsiteY51" fmla="*/ 3803073 h 3934691"/>
                <a:gd name="connsiteX52" fmla="*/ 2587958 w 3082501"/>
                <a:gd name="connsiteY52" fmla="*/ 3803073 h 3934691"/>
                <a:gd name="connsiteX53" fmla="*/ 2720286 w 3082501"/>
                <a:gd name="connsiteY53" fmla="*/ 3685309 h 3934691"/>
                <a:gd name="connsiteX54" fmla="*/ 2847819 w 3082501"/>
                <a:gd name="connsiteY54" fmla="*/ 3742504 h 3934691"/>
                <a:gd name="connsiteX55" fmla="*/ 2955281 w 3082501"/>
                <a:gd name="connsiteY55" fmla="*/ 3701473 h 3934691"/>
                <a:gd name="connsiteX56" fmla="*/ 2984589 w 3082501"/>
                <a:gd name="connsiteY56" fmla="*/ 3752273 h 3934691"/>
                <a:gd name="connsiteX57" fmla="*/ 3025619 w 3082501"/>
                <a:gd name="connsiteY57" fmla="*/ 3711242 h 3934691"/>
                <a:gd name="connsiteX58" fmla="*/ 3035389 w 3082501"/>
                <a:gd name="connsiteY58" fmla="*/ 3603781 h 3934691"/>
                <a:gd name="connsiteX59" fmla="*/ 2982635 w 3082501"/>
                <a:gd name="connsiteY59" fmla="*/ 3509996 h 3934691"/>
                <a:gd name="connsiteX60" fmla="*/ 3047467 w 3082501"/>
                <a:gd name="connsiteY60" fmla="*/ 3445697 h 3934691"/>
                <a:gd name="connsiteX61" fmla="*/ 3002173 w 3082501"/>
                <a:gd name="connsiteY61" fmla="*/ 3320473 h 3934691"/>
                <a:gd name="connsiteX62" fmla="*/ 3021712 w 3082501"/>
                <a:gd name="connsiteY62" fmla="*/ 3164165 h 3934691"/>
                <a:gd name="connsiteX63" fmla="*/ 3076419 w 3082501"/>
                <a:gd name="connsiteY63" fmla="*/ 2927750 h 3934691"/>
                <a:gd name="connsiteX64" fmla="*/ 2909454 w 3082501"/>
                <a:gd name="connsiteY64" fmla="*/ 2466109 h 3934691"/>
                <a:gd name="connsiteX65" fmla="*/ 2999509 w 3082501"/>
                <a:gd name="connsiteY65" fmla="*/ 408709 h 3934691"/>
                <a:gd name="connsiteX66" fmla="*/ 2826327 w 3082501"/>
                <a:gd name="connsiteY66" fmla="*/ 263237 h 3934691"/>
                <a:gd name="connsiteX67" fmla="*/ 2632363 w 3082501"/>
                <a:gd name="connsiteY67" fmla="*/ 0 h 3934691"/>
                <a:gd name="connsiteX68" fmla="*/ 2369127 w 3082501"/>
                <a:gd name="connsiteY68" fmla="*/ 55418 h 3934691"/>
                <a:gd name="connsiteX69" fmla="*/ 2133600 w 3082501"/>
                <a:gd name="connsiteY69" fmla="*/ 166255 h 3934691"/>
                <a:gd name="connsiteX70" fmla="*/ 1995054 w 3082501"/>
                <a:gd name="connsiteY70" fmla="*/ 200891 h 3934691"/>
                <a:gd name="connsiteX71" fmla="*/ 2036618 w 3082501"/>
                <a:gd name="connsiteY71" fmla="*/ 277091 h 3934691"/>
                <a:gd name="connsiteX72" fmla="*/ 1953491 w 3082501"/>
                <a:gd name="connsiteY72" fmla="*/ 297873 h 3934691"/>
                <a:gd name="connsiteX73" fmla="*/ 1925782 w 3082501"/>
                <a:gd name="connsiteY73" fmla="*/ 325582 h 3934691"/>
                <a:gd name="connsiteX74" fmla="*/ 1835727 w 3082501"/>
                <a:gd name="connsiteY74" fmla="*/ 325582 h 3934691"/>
                <a:gd name="connsiteX75" fmla="*/ 1724891 w 3082501"/>
                <a:gd name="connsiteY75" fmla="*/ 491837 h 3934691"/>
                <a:gd name="connsiteX76" fmla="*/ 1676400 w 3082501"/>
                <a:gd name="connsiteY76" fmla="*/ 471055 h 3934691"/>
                <a:gd name="connsiteX77" fmla="*/ 1683327 w 3082501"/>
                <a:gd name="connsiteY77" fmla="*/ 381000 h 3934691"/>
                <a:gd name="connsiteX78" fmla="*/ 1738745 w 3082501"/>
                <a:gd name="connsiteY78" fmla="*/ 353291 h 3934691"/>
                <a:gd name="connsiteX79" fmla="*/ 1787236 w 3082501"/>
                <a:gd name="connsiteY79" fmla="*/ 332509 h 3934691"/>
                <a:gd name="connsiteX80" fmla="*/ 1759527 w 3082501"/>
                <a:gd name="connsiteY80" fmla="*/ 311728 h 3934691"/>
                <a:gd name="connsiteX81" fmla="*/ 1704109 w 3082501"/>
                <a:gd name="connsiteY81" fmla="*/ 325582 h 3934691"/>
                <a:gd name="connsiteX82" fmla="*/ 1676400 w 3082501"/>
                <a:gd name="connsiteY82" fmla="*/ 270164 h 3934691"/>
                <a:gd name="connsiteX83" fmla="*/ 1572491 w 3082501"/>
                <a:gd name="connsiteY83" fmla="*/ 256309 h 3934691"/>
                <a:gd name="connsiteX84" fmla="*/ 1530927 w 3082501"/>
                <a:gd name="connsiteY84" fmla="*/ 83128 h 3934691"/>
                <a:gd name="connsiteX85" fmla="*/ 1447800 w 3082501"/>
                <a:gd name="connsiteY85" fmla="*/ 117764 h 3934691"/>
                <a:gd name="connsiteX86" fmla="*/ 1454727 w 3082501"/>
                <a:gd name="connsiteY86" fmla="*/ 214746 h 3934691"/>
                <a:gd name="connsiteX87" fmla="*/ 1454727 w 3082501"/>
                <a:gd name="connsiteY87" fmla="*/ 214746 h 3934691"/>
                <a:gd name="connsiteX88" fmla="*/ 1246909 w 3082501"/>
                <a:gd name="connsiteY88" fmla="*/ 110837 h 3934691"/>
                <a:gd name="connsiteX0" fmla="*/ 1246909 w 3087758"/>
                <a:gd name="connsiteY0" fmla="*/ 110837 h 3934691"/>
                <a:gd name="connsiteX1" fmla="*/ 1267691 w 3087758"/>
                <a:gd name="connsiteY1" fmla="*/ 381000 h 3934691"/>
                <a:gd name="connsiteX2" fmla="*/ 1163782 w 3087758"/>
                <a:gd name="connsiteY2" fmla="*/ 782782 h 3934691"/>
                <a:gd name="connsiteX3" fmla="*/ 1048327 w 3087758"/>
                <a:gd name="connsiteY3" fmla="*/ 1136073 h 3934691"/>
                <a:gd name="connsiteX4" fmla="*/ 947970 w 3087758"/>
                <a:gd name="connsiteY4" fmla="*/ 1240871 h 3934691"/>
                <a:gd name="connsiteX5" fmla="*/ 749389 w 3087758"/>
                <a:gd name="connsiteY5" fmla="*/ 1528796 h 3934691"/>
                <a:gd name="connsiteX6" fmla="*/ 624342 w 3087758"/>
                <a:gd name="connsiteY6" fmla="*/ 1624535 h 3934691"/>
                <a:gd name="connsiteX7" fmla="*/ 457200 w 3087758"/>
                <a:gd name="connsiteY7" fmla="*/ 1835728 h 3934691"/>
                <a:gd name="connsiteX8" fmla="*/ 325404 w 3087758"/>
                <a:gd name="connsiteY8" fmla="*/ 2343550 h 3934691"/>
                <a:gd name="connsiteX9" fmla="*/ 271762 w 3087758"/>
                <a:gd name="connsiteY9" fmla="*/ 2396659 h 3934691"/>
                <a:gd name="connsiteX10" fmla="*/ 116342 w 3087758"/>
                <a:gd name="connsiteY10" fmla="*/ 2718688 h 3934691"/>
                <a:gd name="connsiteX11" fmla="*/ 106573 w 3087758"/>
                <a:gd name="connsiteY11" fmla="*/ 2873042 h 3934691"/>
                <a:gd name="connsiteX12" fmla="*/ 152400 w 3087758"/>
                <a:gd name="connsiteY12" fmla="*/ 2978728 h 3934691"/>
                <a:gd name="connsiteX13" fmla="*/ 0 w 3087758"/>
                <a:gd name="connsiteY13" fmla="*/ 3477491 h 3934691"/>
                <a:gd name="connsiteX14" fmla="*/ 71582 w 3087758"/>
                <a:gd name="connsiteY14" fmla="*/ 3669678 h 3934691"/>
                <a:gd name="connsiteX15" fmla="*/ 188990 w 3087758"/>
                <a:gd name="connsiteY15" fmla="*/ 3649963 h 3934691"/>
                <a:gd name="connsiteX16" fmla="*/ 130908 w 3087758"/>
                <a:gd name="connsiteY16" fmla="*/ 3717103 h 3934691"/>
                <a:gd name="connsiteX17" fmla="*/ 188102 w 3087758"/>
                <a:gd name="connsiteY17" fmla="*/ 3776429 h 3934691"/>
                <a:gd name="connsiteX18" fmla="*/ 339436 w 3087758"/>
                <a:gd name="connsiteY18" fmla="*/ 3692237 h 3934691"/>
                <a:gd name="connsiteX19" fmla="*/ 422563 w 3087758"/>
                <a:gd name="connsiteY19" fmla="*/ 3706091 h 3934691"/>
                <a:gd name="connsiteX20" fmla="*/ 464127 w 3087758"/>
                <a:gd name="connsiteY20" fmla="*/ 3768437 h 3934691"/>
                <a:gd name="connsiteX21" fmla="*/ 656492 w 3087758"/>
                <a:gd name="connsiteY21" fmla="*/ 3749786 h 3934691"/>
                <a:gd name="connsiteX22" fmla="*/ 794860 w 3087758"/>
                <a:gd name="connsiteY22" fmla="*/ 3680336 h 3934691"/>
                <a:gd name="connsiteX23" fmla="*/ 955963 w 3087758"/>
                <a:gd name="connsiteY23" fmla="*/ 3761509 h 3934691"/>
                <a:gd name="connsiteX24" fmla="*/ 1115291 w 3087758"/>
                <a:gd name="connsiteY24" fmla="*/ 3761509 h 3934691"/>
                <a:gd name="connsiteX25" fmla="*/ 1108363 w 3087758"/>
                <a:gd name="connsiteY25" fmla="*/ 3726873 h 3934691"/>
                <a:gd name="connsiteX26" fmla="*/ 1163782 w 3087758"/>
                <a:gd name="connsiteY26" fmla="*/ 3692237 h 3934691"/>
                <a:gd name="connsiteX27" fmla="*/ 1191491 w 3087758"/>
                <a:gd name="connsiteY27" fmla="*/ 3726873 h 3934691"/>
                <a:gd name="connsiteX28" fmla="*/ 1288472 w 3087758"/>
                <a:gd name="connsiteY28" fmla="*/ 3629891 h 3934691"/>
                <a:gd name="connsiteX29" fmla="*/ 1205345 w 3087758"/>
                <a:gd name="connsiteY29" fmla="*/ 3622964 h 3934691"/>
                <a:gd name="connsiteX30" fmla="*/ 1122218 w 3087758"/>
                <a:gd name="connsiteY30" fmla="*/ 3629891 h 3934691"/>
                <a:gd name="connsiteX31" fmla="*/ 1032163 w 3087758"/>
                <a:gd name="connsiteY31" fmla="*/ 3595255 h 3934691"/>
                <a:gd name="connsiteX32" fmla="*/ 1130921 w 3087758"/>
                <a:gd name="connsiteY32" fmla="*/ 3433441 h 3934691"/>
                <a:gd name="connsiteX33" fmla="*/ 1222219 w 3087758"/>
                <a:gd name="connsiteY33" fmla="*/ 3412304 h 3934691"/>
                <a:gd name="connsiteX34" fmla="*/ 1244777 w 3087758"/>
                <a:gd name="connsiteY34" fmla="*/ 3364878 h 3934691"/>
                <a:gd name="connsiteX35" fmla="*/ 1286696 w 3087758"/>
                <a:gd name="connsiteY35" fmla="*/ 3386904 h 3934691"/>
                <a:gd name="connsiteX36" fmla="*/ 1304459 w 3087758"/>
                <a:gd name="connsiteY36" fmla="*/ 3456709 h 3934691"/>
                <a:gd name="connsiteX37" fmla="*/ 1343891 w 3087758"/>
                <a:gd name="connsiteY37" fmla="*/ 3394364 h 3934691"/>
                <a:gd name="connsiteX38" fmla="*/ 1360942 w 3087758"/>
                <a:gd name="connsiteY38" fmla="*/ 3443565 h 3934691"/>
                <a:gd name="connsiteX39" fmla="*/ 1399309 w 3087758"/>
                <a:gd name="connsiteY39" fmla="*/ 3470564 h 3934691"/>
                <a:gd name="connsiteX40" fmla="*/ 1392382 w 3087758"/>
                <a:gd name="connsiteY40" fmla="*/ 3519055 h 3934691"/>
                <a:gd name="connsiteX41" fmla="*/ 1338916 w 3087758"/>
                <a:gd name="connsiteY41" fmla="*/ 3568790 h 3934691"/>
                <a:gd name="connsiteX42" fmla="*/ 1396645 w 3087758"/>
                <a:gd name="connsiteY42" fmla="*/ 3569855 h 3934691"/>
                <a:gd name="connsiteX43" fmla="*/ 1475331 w 3087758"/>
                <a:gd name="connsiteY43" fmla="*/ 3610176 h 3934691"/>
                <a:gd name="connsiteX44" fmla="*/ 1471778 w 3087758"/>
                <a:gd name="connsiteY44" fmla="*/ 3534863 h 3934691"/>
                <a:gd name="connsiteX45" fmla="*/ 1565563 w 3087758"/>
                <a:gd name="connsiteY45" fmla="*/ 3567546 h 3934691"/>
                <a:gd name="connsiteX46" fmla="*/ 1556327 w 3087758"/>
                <a:gd name="connsiteY46" fmla="*/ 3615504 h 3934691"/>
                <a:gd name="connsiteX47" fmla="*/ 1585101 w 3087758"/>
                <a:gd name="connsiteY47" fmla="*/ 3662574 h 3934691"/>
                <a:gd name="connsiteX48" fmla="*/ 1773382 w 3087758"/>
                <a:gd name="connsiteY48" fmla="*/ 3622964 h 3934691"/>
                <a:gd name="connsiteX49" fmla="*/ 2112818 w 3087758"/>
                <a:gd name="connsiteY49" fmla="*/ 3726873 h 3934691"/>
                <a:gd name="connsiteX50" fmla="*/ 2320636 w 3087758"/>
                <a:gd name="connsiteY50" fmla="*/ 3934691 h 3934691"/>
                <a:gd name="connsiteX51" fmla="*/ 2473036 w 3087758"/>
                <a:gd name="connsiteY51" fmla="*/ 3803073 h 3934691"/>
                <a:gd name="connsiteX52" fmla="*/ 2587958 w 3087758"/>
                <a:gd name="connsiteY52" fmla="*/ 3803073 h 3934691"/>
                <a:gd name="connsiteX53" fmla="*/ 2720286 w 3087758"/>
                <a:gd name="connsiteY53" fmla="*/ 3685309 h 3934691"/>
                <a:gd name="connsiteX54" fmla="*/ 2847819 w 3087758"/>
                <a:gd name="connsiteY54" fmla="*/ 3742504 h 3934691"/>
                <a:gd name="connsiteX55" fmla="*/ 2955281 w 3087758"/>
                <a:gd name="connsiteY55" fmla="*/ 3701473 h 3934691"/>
                <a:gd name="connsiteX56" fmla="*/ 2984589 w 3087758"/>
                <a:gd name="connsiteY56" fmla="*/ 3752273 h 3934691"/>
                <a:gd name="connsiteX57" fmla="*/ 3025619 w 3087758"/>
                <a:gd name="connsiteY57" fmla="*/ 3711242 h 3934691"/>
                <a:gd name="connsiteX58" fmla="*/ 3035389 w 3087758"/>
                <a:gd name="connsiteY58" fmla="*/ 3603781 h 3934691"/>
                <a:gd name="connsiteX59" fmla="*/ 2982635 w 3087758"/>
                <a:gd name="connsiteY59" fmla="*/ 3509996 h 3934691"/>
                <a:gd name="connsiteX60" fmla="*/ 3047467 w 3087758"/>
                <a:gd name="connsiteY60" fmla="*/ 3445697 h 3934691"/>
                <a:gd name="connsiteX61" fmla="*/ 3002173 w 3087758"/>
                <a:gd name="connsiteY61" fmla="*/ 3320473 h 3934691"/>
                <a:gd name="connsiteX62" fmla="*/ 3021712 w 3087758"/>
                <a:gd name="connsiteY62" fmla="*/ 3164165 h 3934691"/>
                <a:gd name="connsiteX63" fmla="*/ 3062741 w 3087758"/>
                <a:gd name="connsiteY63" fmla="*/ 3037165 h 3934691"/>
                <a:gd name="connsiteX64" fmla="*/ 3076419 w 3087758"/>
                <a:gd name="connsiteY64" fmla="*/ 2927750 h 3934691"/>
                <a:gd name="connsiteX65" fmla="*/ 2909454 w 3087758"/>
                <a:gd name="connsiteY65" fmla="*/ 2466109 h 3934691"/>
                <a:gd name="connsiteX66" fmla="*/ 2999509 w 3087758"/>
                <a:gd name="connsiteY66" fmla="*/ 408709 h 3934691"/>
                <a:gd name="connsiteX67" fmla="*/ 2826327 w 3087758"/>
                <a:gd name="connsiteY67" fmla="*/ 263237 h 3934691"/>
                <a:gd name="connsiteX68" fmla="*/ 2632363 w 3087758"/>
                <a:gd name="connsiteY68" fmla="*/ 0 h 3934691"/>
                <a:gd name="connsiteX69" fmla="*/ 2369127 w 3087758"/>
                <a:gd name="connsiteY69" fmla="*/ 55418 h 3934691"/>
                <a:gd name="connsiteX70" fmla="*/ 2133600 w 3087758"/>
                <a:gd name="connsiteY70" fmla="*/ 166255 h 3934691"/>
                <a:gd name="connsiteX71" fmla="*/ 1995054 w 3087758"/>
                <a:gd name="connsiteY71" fmla="*/ 200891 h 3934691"/>
                <a:gd name="connsiteX72" fmla="*/ 2036618 w 3087758"/>
                <a:gd name="connsiteY72" fmla="*/ 277091 h 3934691"/>
                <a:gd name="connsiteX73" fmla="*/ 1953491 w 3087758"/>
                <a:gd name="connsiteY73" fmla="*/ 297873 h 3934691"/>
                <a:gd name="connsiteX74" fmla="*/ 1925782 w 3087758"/>
                <a:gd name="connsiteY74" fmla="*/ 325582 h 3934691"/>
                <a:gd name="connsiteX75" fmla="*/ 1835727 w 3087758"/>
                <a:gd name="connsiteY75" fmla="*/ 325582 h 3934691"/>
                <a:gd name="connsiteX76" fmla="*/ 1724891 w 3087758"/>
                <a:gd name="connsiteY76" fmla="*/ 491837 h 3934691"/>
                <a:gd name="connsiteX77" fmla="*/ 1676400 w 3087758"/>
                <a:gd name="connsiteY77" fmla="*/ 471055 h 3934691"/>
                <a:gd name="connsiteX78" fmla="*/ 1683327 w 3087758"/>
                <a:gd name="connsiteY78" fmla="*/ 381000 h 3934691"/>
                <a:gd name="connsiteX79" fmla="*/ 1738745 w 3087758"/>
                <a:gd name="connsiteY79" fmla="*/ 353291 h 3934691"/>
                <a:gd name="connsiteX80" fmla="*/ 1787236 w 3087758"/>
                <a:gd name="connsiteY80" fmla="*/ 332509 h 3934691"/>
                <a:gd name="connsiteX81" fmla="*/ 1759527 w 3087758"/>
                <a:gd name="connsiteY81" fmla="*/ 311728 h 3934691"/>
                <a:gd name="connsiteX82" fmla="*/ 1704109 w 3087758"/>
                <a:gd name="connsiteY82" fmla="*/ 325582 h 3934691"/>
                <a:gd name="connsiteX83" fmla="*/ 1676400 w 3087758"/>
                <a:gd name="connsiteY83" fmla="*/ 270164 h 3934691"/>
                <a:gd name="connsiteX84" fmla="*/ 1572491 w 3087758"/>
                <a:gd name="connsiteY84" fmla="*/ 256309 h 3934691"/>
                <a:gd name="connsiteX85" fmla="*/ 1530927 w 3087758"/>
                <a:gd name="connsiteY85" fmla="*/ 83128 h 3934691"/>
                <a:gd name="connsiteX86" fmla="*/ 1447800 w 3087758"/>
                <a:gd name="connsiteY86" fmla="*/ 117764 h 3934691"/>
                <a:gd name="connsiteX87" fmla="*/ 1454727 w 3087758"/>
                <a:gd name="connsiteY87" fmla="*/ 214746 h 3934691"/>
                <a:gd name="connsiteX88" fmla="*/ 1454727 w 3087758"/>
                <a:gd name="connsiteY88" fmla="*/ 214746 h 3934691"/>
                <a:gd name="connsiteX89" fmla="*/ 1246909 w 3087758"/>
                <a:gd name="connsiteY89" fmla="*/ 110837 h 3934691"/>
                <a:gd name="connsiteX0" fmla="*/ 1246909 w 3087758"/>
                <a:gd name="connsiteY0" fmla="*/ 110837 h 3934691"/>
                <a:gd name="connsiteX1" fmla="*/ 1267691 w 3087758"/>
                <a:gd name="connsiteY1" fmla="*/ 381000 h 3934691"/>
                <a:gd name="connsiteX2" fmla="*/ 1163782 w 3087758"/>
                <a:gd name="connsiteY2" fmla="*/ 782782 h 3934691"/>
                <a:gd name="connsiteX3" fmla="*/ 1048327 w 3087758"/>
                <a:gd name="connsiteY3" fmla="*/ 1136073 h 3934691"/>
                <a:gd name="connsiteX4" fmla="*/ 947970 w 3087758"/>
                <a:gd name="connsiteY4" fmla="*/ 1240871 h 3934691"/>
                <a:gd name="connsiteX5" fmla="*/ 749389 w 3087758"/>
                <a:gd name="connsiteY5" fmla="*/ 1528796 h 3934691"/>
                <a:gd name="connsiteX6" fmla="*/ 624342 w 3087758"/>
                <a:gd name="connsiteY6" fmla="*/ 1624535 h 3934691"/>
                <a:gd name="connsiteX7" fmla="*/ 457200 w 3087758"/>
                <a:gd name="connsiteY7" fmla="*/ 1835728 h 3934691"/>
                <a:gd name="connsiteX8" fmla="*/ 325404 w 3087758"/>
                <a:gd name="connsiteY8" fmla="*/ 2343550 h 3934691"/>
                <a:gd name="connsiteX9" fmla="*/ 271762 w 3087758"/>
                <a:gd name="connsiteY9" fmla="*/ 2396659 h 3934691"/>
                <a:gd name="connsiteX10" fmla="*/ 116342 w 3087758"/>
                <a:gd name="connsiteY10" fmla="*/ 2718688 h 3934691"/>
                <a:gd name="connsiteX11" fmla="*/ 106573 w 3087758"/>
                <a:gd name="connsiteY11" fmla="*/ 2873042 h 3934691"/>
                <a:gd name="connsiteX12" fmla="*/ 152400 w 3087758"/>
                <a:gd name="connsiteY12" fmla="*/ 2978728 h 3934691"/>
                <a:gd name="connsiteX13" fmla="*/ 0 w 3087758"/>
                <a:gd name="connsiteY13" fmla="*/ 3477491 h 3934691"/>
                <a:gd name="connsiteX14" fmla="*/ 71582 w 3087758"/>
                <a:gd name="connsiteY14" fmla="*/ 3669678 h 3934691"/>
                <a:gd name="connsiteX15" fmla="*/ 188990 w 3087758"/>
                <a:gd name="connsiteY15" fmla="*/ 3649963 h 3934691"/>
                <a:gd name="connsiteX16" fmla="*/ 130908 w 3087758"/>
                <a:gd name="connsiteY16" fmla="*/ 3717103 h 3934691"/>
                <a:gd name="connsiteX17" fmla="*/ 188102 w 3087758"/>
                <a:gd name="connsiteY17" fmla="*/ 3776429 h 3934691"/>
                <a:gd name="connsiteX18" fmla="*/ 339436 w 3087758"/>
                <a:gd name="connsiteY18" fmla="*/ 3692237 h 3934691"/>
                <a:gd name="connsiteX19" fmla="*/ 422563 w 3087758"/>
                <a:gd name="connsiteY19" fmla="*/ 3706091 h 3934691"/>
                <a:gd name="connsiteX20" fmla="*/ 464127 w 3087758"/>
                <a:gd name="connsiteY20" fmla="*/ 3768437 h 3934691"/>
                <a:gd name="connsiteX21" fmla="*/ 656492 w 3087758"/>
                <a:gd name="connsiteY21" fmla="*/ 3749786 h 3934691"/>
                <a:gd name="connsiteX22" fmla="*/ 794860 w 3087758"/>
                <a:gd name="connsiteY22" fmla="*/ 3680336 h 3934691"/>
                <a:gd name="connsiteX23" fmla="*/ 955963 w 3087758"/>
                <a:gd name="connsiteY23" fmla="*/ 3761509 h 3934691"/>
                <a:gd name="connsiteX24" fmla="*/ 1115291 w 3087758"/>
                <a:gd name="connsiteY24" fmla="*/ 3761509 h 3934691"/>
                <a:gd name="connsiteX25" fmla="*/ 1108363 w 3087758"/>
                <a:gd name="connsiteY25" fmla="*/ 3726873 h 3934691"/>
                <a:gd name="connsiteX26" fmla="*/ 1163782 w 3087758"/>
                <a:gd name="connsiteY26" fmla="*/ 3692237 h 3934691"/>
                <a:gd name="connsiteX27" fmla="*/ 1191491 w 3087758"/>
                <a:gd name="connsiteY27" fmla="*/ 3726873 h 3934691"/>
                <a:gd name="connsiteX28" fmla="*/ 1288472 w 3087758"/>
                <a:gd name="connsiteY28" fmla="*/ 3629891 h 3934691"/>
                <a:gd name="connsiteX29" fmla="*/ 1205345 w 3087758"/>
                <a:gd name="connsiteY29" fmla="*/ 3622964 h 3934691"/>
                <a:gd name="connsiteX30" fmla="*/ 1122218 w 3087758"/>
                <a:gd name="connsiteY30" fmla="*/ 3629891 h 3934691"/>
                <a:gd name="connsiteX31" fmla="*/ 1032163 w 3087758"/>
                <a:gd name="connsiteY31" fmla="*/ 3595255 h 3934691"/>
                <a:gd name="connsiteX32" fmla="*/ 1130921 w 3087758"/>
                <a:gd name="connsiteY32" fmla="*/ 3433441 h 3934691"/>
                <a:gd name="connsiteX33" fmla="*/ 1222219 w 3087758"/>
                <a:gd name="connsiteY33" fmla="*/ 3412304 h 3934691"/>
                <a:gd name="connsiteX34" fmla="*/ 1244777 w 3087758"/>
                <a:gd name="connsiteY34" fmla="*/ 3364878 h 3934691"/>
                <a:gd name="connsiteX35" fmla="*/ 1286696 w 3087758"/>
                <a:gd name="connsiteY35" fmla="*/ 3386904 h 3934691"/>
                <a:gd name="connsiteX36" fmla="*/ 1304459 w 3087758"/>
                <a:gd name="connsiteY36" fmla="*/ 3456709 h 3934691"/>
                <a:gd name="connsiteX37" fmla="*/ 1343891 w 3087758"/>
                <a:gd name="connsiteY37" fmla="*/ 3394364 h 3934691"/>
                <a:gd name="connsiteX38" fmla="*/ 1360942 w 3087758"/>
                <a:gd name="connsiteY38" fmla="*/ 3443565 h 3934691"/>
                <a:gd name="connsiteX39" fmla="*/ 1399309 w 3087758"/>
                <a:gd name="connsiteY39" fmla="*/ 3470564 h 3934691"/>
                <a:gd name="connsiteX40" fmla="*/ 1392382 w 3087758"/>
                <a:gd name="connsiteY40" fmla="*/ 3519055 h 3934691"/>
                <a:gd name="connsiteX41" fmla="*/ 1338916 w 3087758"/>
                <a:gd name="connsiteY41" fmla="*/ 3568790 h 3934691"/>
                <a:gd name="connsiteX42" fmla="*/ 1396645 w 3087758"/>
                <a:gd name="connsiteY42" fmla="*/ 3569855 h 3934691"/>
                <a:gd name="connsiteX43" fmla="*/ 1475331 w 3087758"/>
                <a:gd name="connsiteY43" fmla="*/ 3610176 h 3934691"/>
                <a:gd name="connsiteX44" fmla="*/ 1471778 w 3087758"/>
                <a:gd name="connsiteY44" fmla="*/ 3534863 h 3934691"/>
                <a:gd name="connsiteX45" fmla="*/ 1565563 w 3087758"/>
                <a:gd name="connsiteY45" fmla="*/ 3567546 h 3934691"/>
                <a:gd name="connsiteX46" fmla="*/ 1556327 w 3087758"/>
                <a:gd name="connsiteY46" fmla="*/ 3615504 h 3934691"/>
                <a:gd name="connsiteX47" fmla="*/ 1585101 w 3087758"/>
                <a:gd name="connsiteY47" fmla="*/ 3662574 h 3934691"/>
                <a:gd name="connsiteX48" fmla="*/ 1773382 w 3087758"/>
                <a:gd name="connsiteY48" fmla="*/ 3622964 h 3934691"/>
                <a:gd name="connsiteX49" fmla="*/ 2112818 w 3087758"/>
                <a:gd name="connsiteY49" fmla="*/ 3726873 h 3934691"/>
                <a:gd name="connsiteX50" fmla="*/ 2320636 w 3087758"/>
                <a:gd name="connsiteY50" fmla="*/ 3934691 h 3934691"/>
                <a:gd name="connsiteX51" fmla="*/ 2473036 w 3087758"/>
                <a:gd name="connsiteY51" fmla="*/ 3803073 h 3934691"/>
                <a:gd name="connsiteX52" fmla="*/ 2587958 w 3087758"/>
                <a:gd name="connsiteY52" fmla="*/ 3803073 h 3934691"/>
                <a:gd name="connsiteX53" fmla="*/ 2720286 w 3087758"/>
                <a:gd name="connsiteY53" fmla="*/ 3685309 h 3934691"/>
                <a:gd name="connsiteX54" fmla="*/ 2847819 w 3087758"/>
                <a:gd name="connsiteY54" fmla="*/ 3742504 h 3934691"/>
                <a:gd name="connsiteX55" fmla="*/ 2955281 w 3087758"/>
                <a:gd name="connsiteY55" fmla="*/ 3701473 h 3934691"/>
                <a:gd name="connsiteX56" fmla="*/ 2984589 w 3087758"/>
                <a:gd name="connsiteY56" fmla="*/ 3752273 h 3934691"/>
                <a:gd name="connsiteX57" fmla="*/ 3025619 w 3087758"/>
                <a:gd name="connsiteY57" fmla="*/ 3711242 h 3934691"/>
                <a:gd name="connsiteX58" fmla="*/ 3035389 w 3087758"/>
                <a:gd name="connsiteY58" fmla="*/ 3603781 h 3934691"/>
                <a:gd name="connsiteX59" fmla="*/ 2982635 w 3087758"/>
                <a:gd name="connsiteY59" fmla="*/ 3509996 h 3934691"/>
                <a:gd name="connsiteX60" fmla="*/ 3047467 w 3087758"/>
                <a:gd name="connsiteY60" fmla="*/ 3445697 h 3934691"/>
                <a:gd name="connsiteX61" fmla="*/ 3002173 w 3087758"/>
                <a:gd name="connsiteY61" fmla="*/ 3320473 h 3934691"/>
                <a:gd name="connsiteX62" fmla="*/ 3021712 w 3087758"/>
                <a:gd name="connsiteY62" fmla="*/ 3164165 h 3934691"/>
                <a:gd name="connsiteX63" fmla="*/ 3062741 w 3087758"/>
                <a:gd name="connsiteY63" fmla="*/ 3037165 h 3934691"/>
                <a:gd name="connsiteX64" fmla="*/ 3076419 w 3087758"/>
                <a:gd name="connsiteY64" fmla="*/ 2927750 h 3934691"/>
                <a:gd name="connsiteX65" fmla="*/ 2909454 w 3087758"/>
                <a:gd name="connsiteY65" fmla="*/ 2466109 h 3934691"/>
                <a:gd name="connsiteX66" fmla="*/ 2999509 w 3087758"/>
                <a:gd name="connsiteY66" fmla="*/ 408709 h 3934691"/>
                <a:gd name="connsiteX67" fmla="*/ 2826327 w 3087758"/>
                <a:gd name="connsiteY67" fmla="*/ 263237 h 3934691"/>
                <a:gd name="connsiteX68" fmla="*/ 2632363 w 3087758"/>
                <a:gd name="connsiteY68" fmla="*/ 0 h 3934691"/>
                <a:gd name="connsiteX69" fmla="*/ 2369127 w 3087758"/>
                <a:gd name="connsiteY69" fmla="*/ 55418 h 3934691"/>
                <a:gd name="connsiteX70" fmla="*/ 2133600 w 3087758"/>
                <a:gd name="connsiteY70" fmla="*/ 166255 h 3934691"/>
                <a:gd name="connsiteX71" fmla="*/ 1995054 w 3087758"/>
                <a:gd name="connsiteY71" fmla="*/ 200891 h 3934691"/>
                <a:gd name="connsiteX72" fmla="*/ 2036618 w 3087758"/>
                <a:gd name="connsiteY72" fmla="*/ 277091 h 3934691"/>
                <a:gd name="connsiteX73" fmla="*/ 1953491 w 3087758"/>
                <a:gd name="connsiteY73" fmla="*/ 297873 h 3934691"/>
                <a:gd name="connsiteX74" fmla="*/ 1925782 w 3087758"/>
                <a:gd name="connsiteY74" fmla="*/ 325582 h 3934691"/>
                <a:gd name="connsiteX75" fmla="*/ 1835727 w 3087758"/>
                <a:gd name="connsiteY75" fmla="*/ 325582 h 3934691"/>
                <a:gd name="connsiteX76" fmla="*/ 1724891 w 3087758"/>
                <a:gd name="connsiteY76" fmla="*/ 491837 h 3934691"/>
                <a:gd name="connsiteX77" fmla="*/ 1676400 w 3087758"/>
                <a:gd name="connsiteY77" fmla="*/ 471055 h 3934691"/>
                <a:gd name="connsiteX78" fmla="*/ 1683327 w 3087758"/>
                <a:gd name="connsiteY78" fmla="*/ 381000 h 3934691"/>
                <a:gd name="connsiteX79" fmla="*/ 1738745 w 3087758"/>
                <a:gd name="connsiteY79" fmla="*/ 353291 h 3934691"/>
                <a:gd name="connsiteX80" fmla="*/ 1787236 w 3087758"/>
                <a:gd name="connsiteY80" fmla="*/ 332509 h 3934691"/>
                <a:gd name="connsiteX81" fmla="*/ 1759527 w 3087758"/>
                <a:gd name="connsiteY81" fmla="*/ 311728 h 3934691"/>
                <a:gd name="connsiteX82" fmla="*/ 1704109 w 3087758"/>
                <a:gd name="connsiteY82" fmla="*/ 325582 h 3934691"/>
                <a:gd name="connsiteX83" fmla="*/ 1676400 w 3087758"/>
                <a:gd name="connsiteY83" fmla="*/ 270164 h 3934691"/>
                <a:gd name="connsiteX84" fmla="*/ 1572491 w 3087758"/>
                <a:gd name="connsiteY84" fmla="*/ 256309 h 3934691"/>
                <a:gd name="connsiteX85" fmla="*/ 1530927 w 3087758"/>
                <a:gd name="connsiteY85" fmla="*/ 83128 h 3934691"/>
                <a:gd name="connsiteX86" fmla="*/ 1447800 w 3087758"/>
                <a:gd name="connsiteY86" fmla="*/ 117764 h 3934691"/>
                <a:gd name="connsiteX87" fmla="*/ 1454727 w 3087758"/>
                <a:gd name="connsiteY87" fmla="*/ 214746 h 3934691"/>
                <a:gd name="connsiteX88" fmla="*/ 1454727 w 3087758"/>
                <a:gd name="connsiteY88" fmla="*/ 214746 h 3934691"/>
                <a:gd name="connsiteX89" fmla="*/ 1246909 w 3087758"/>
                <a:gd name="connsiteY89" fmla="*/ 110837 h 3934691"/>
                <a:gd name="connsiteX0" fmla="*/ 1246909 w 3087758"/>
                <a:gd name="connsiteY0" fmla="*/ 110837 h 3934691"/>
                <a:gd name="connsiteX1" fmla="*/ 1267691 w 3087758"/>
                <a:gd name="connsiteY1" fmla="*/ 381000 h 3934691"/>
                <a:gd name="connsiteX2" fmla="*/ 1163782 w 3087758"/>
                <a:gd name="connsiteY2" fmla="*/ 782782 h 3934691"/>
                <a:gd name="connsiteX3" fmla="*/ 1048327 w 3087758"/>
                <a:gd name="connsiteY3" fmla="*/ 1136073 h 3934691"/>
                <a:gd name="connsiteX4" fmla="*/ 947970 w 3087758"/>
                <a:gd name="connsiteY4" fmla="*/ 1240871 h 3934691"/>
                <a:gd name="connsiteX5" fmla="*/ 749389 w 3087758"/>
                <a:gd name="connsiteY5" fmla="*/ 1528796 h 3934691"/>
                <a:gd name="connsiteX6" fmla="*/ 624342 w 3087758"/>
                <a:gd name="connsiteY6" fmla="*/ 1624535 h 3934691"/>
                <a:gd name="connsiteX7" fmla="*/ 457200 w 3087758"/>
                <a:gd name="connsiteY7" fmla="*/ 1835728 h 3934691"/>
                <a:gd name="connsiteX8" fmla="*/ 325404 w 3087758"/>
                <a:gd name="connsiteY8" fmla="*/ 2343550 h 3934691"/>
                <a:gd name="connsiteX9" fmla="*/ 271762 w 3087758"/>
                <a:gd name="connsiteY9" fmla="*/ 2396659 h 3934691"/>
                <a:gd name="connsiteX10" fmla="*/ 116342 w 3087758"/>
                <a:gd name="connsiteY10" fmla="*/ 2718688 h 3934691"/>
                <a:gd name="connsiteX11" fmla="*/ 106573 w 3087758"/>
                <a:gd name="connsiteY11" fmla="*/ 2873042 h 3934691"/>
                <a:gd name="connsiteX12" fmla="*/ 152400 w 3087758"/>
                <a:gd name="connsiteY12" fmla="*/ 2978728 h 3934691"/>
                <a:gd name="connsiteX13" fmla="*/ 0 w 3087758"/>
                <a:gd name="connsiteY13" fmla="*/ 3477491 h 3934691"/>
                <a:gd name="connsiteX14" fmla="*/ 71582 w 3087758"/>
                <a:gd name="connsiteY14" fmla="*/ 3669678 h 3934691"/>
                <a:gd name="connsiteX15" fmla="*/ 188990 w 3087758"/>
                <a:gd name="connsiteY15" fmla="*/ 3649963 h 3934691"/>
                <a:gd name="connsiteX16" fmla="*/ 130908 w 3087758"/>
                <a:gd name="connsiteY16" fmla="*/ 3717103 h 3934691"/>
                <a:gd name="connsiteX17" fmla="*/ 188102 w 3087758"/>
                <a:gd name="connsiteY17" fmla="*/ 3776429 h 3934691"/>
                <a:gd name="connsiteX18" fmla="*/ 339436 w 3087758"/>
                <a:gd name="connsiteY18" fmla="*/ 3692237 h 3934691"/>
                <a:gd name="connsiteX19" fmla="*/ 422563 w 3087758"/>
                <a:gd name="connsiteY19" fmla="*/ 3706091 h 3934691"/>
                <a:gd name="connsiteX20" fmla="*/ 464127 w 3087758"/>
                <a:gd name="connsiteY20" fmla="*/ 3768437 h 3934691"/>
                <a:gd name="connsiteX21" fmla="*/ 656492 w 3087758"/>
                <a:gd name="connsiteY21" fmla="*/ 3749786 h 3934691"/>
                <a:gd name="connsiteX22" fmla="*/ 794860 w 3087758"/>
                <a:gd name="connsiteY22" fmla="*/ 3680336 h 3934691"/>
                <a:gd name="connsiteX23" fmla="*/ 955963 w 3087758"/>
                <a:gd name="connsiteY23" fmla="*/ 3761509 h 3934691"/>
                <a:gd name="connsiteX24" fmla="*/ 1115291 w 3087758"/>
                <a:gd name="connsiteY24" fmla="*/ 3761509 h 3934691"/>
                <a:gd name="connsiteX25" fmla="*/ 1108363 w 3087758"/>
                <a:gd name="connsiteY25" fmla="*/ 3726873 h 3934691"/>
                <a:gd name="connsiteX26" fmla="*/ 1163782 w 3087758"/>
                <a:gd name="connsiteY26" fmla="*/ 3692237 h 3934691"/>
                <a:gd name="connsiteX27" fmla="*/ 1191491 w 3087758"/>
                <a:gd name="connsiteY27" fmla="*/ 3726873 h 3934691"/>
                <a:gd name="connsiteX28" fmla="*/ 1288472 w 3087758"/>
                <a:gd name="connsiteY28" fmla="*/ 3629891 h 3934691"/>
                <a:gd name="connsiteX29" fmla="*/ 1205345 w 3087758"/>
                <a:gd name="connsiteY29" fmla="*/ 3622964 h 3934691"/>
                <a:gd name="connsiteX30" fmla="*/ 1122218 w 3087758"/>
                <a:gd name="connsiteY30" fmla="*/ 3629891 h 3934691"/>
                <a:gd name="connsiteX31" fmla="*/ 1032163 w 3087758"/>
                <a:gd name="connsiteY31" fmla="*/ 3595255 h 3934691"/>
                <a:gd name="connsiteX32" fmla="*/ 1130921 w 3087758"/>
                <a:gd name="connsiteY32" fmla="*/ 3433441 h 3934691"/>
                <a:gd name="connsiteX33" fmla="*/ 1222219 w 3087758"/>
                <a:gd name="connsiteY33" fmla="*/ 3412304 h 3934691"/>
                <a:gd name="connsiteX34" fmla="*/ 1244777 w 3087758"/>
                <a:gd name="connsiteY34" fmla="*/ 3364878 h 3934691"/>
                <a:gd name="connsiteX35" fmla="*/ 1286696 w 3087758"/>
                <a:gd name="connsiteY35" fmla="*/ 3386904 h 3934691"/>
                <a:gd name="connsiteX36" fmla="*/ 1304459 w 3087758"/>
                <a:gd name="connsiteY36" fmla="*/ 3456709 h 3934691"/>
                <a:gd name="connsiteX37" fmla="*/ 1343891 w 3087758"/>
                <a:gd name="connsiteY37" fmla="*/ 3394364 h 3934691"/>
                <a:gd name="connsiteX38" fmla="*/ 1360942 w 3087758"/>
                <a:gd name="connsiteY38" fmla="*/ 3443565 h 3934691"/>
                <a:gd name="connsiteX39" fmla="*/ 1399309 w 3087758"/>
                <a:gd name="connsiteY39" fmla="*/ 3470564 h 3934691"/>
                <a:gd name="connsiteX40" fmla="*/ 1392382 w 3087758"/>
                <a:gd name="connsiteY40" fmla="*/ 3519055 h 3934691"/>
                <a:gd name="connsiteX41" fmla="*/ 1338916 w 3087758"/>
                <a:gd name="connsiteY41" fmla="*/ 3568790 h 3934691"/>
                <a:gd name="connsiteX42" fmla="*/ 1396645 w 3087758"/>
                <a:gd name="connsiteY42" fmla="*/ 3569855 h 3934691"/>
                <a:gd name="connsiteX43" fmla="*/ 1475331 w 3087758"/>
                <a:gd name="connsiteY43" fmla="*/ 3610176 h 3934691"/>
                <a:gd name="connsiteX44" fmla="*/ 1471778 w 3087758"/>
                <a:gd name="connsiteY44" fmla="*/ 3534863 h 3934691"/>
                <a:gd name="connsiteX45" fmla="*/ 1565563 w 3087758"/>
                <a:gd name="connsiteY45" fmla="*/ 3567546 h 3934691"/>
                <a:gd name="connsiteX46" fmla="*/ 1556327 w 3087758"/>
                <a:gd name="connsiteY46" fmla="*/ 3615504 h 3934691"/>
                <a:gd name="connsiteX47" fmla="*/ 1585101 w 3087758"/>
                <a:gd name="connsiteY47" fmla="*/ 3662574 h 3934691"/>
                <a:gd name="connsiteX48" fmla="*/ 1773382 w 3087758"/>
                <a:gd name="connsiteY48" fmla="*/ 3622964 h 3934691"/>
                <a:gd name="connsiteX49" fmla="*/ 2112818 w 3087758"/>
                <a:gd name="connsiteY49" fmla="*/ 3726873 h 3934691"/>
                <a:gd name="connsiteX50" fmla="*/ 2320636 w 3087758"/>
                <a:gd name="connsiteY50" fmla="*/ 3934691 h 3934691"/>
                <a:gd name="connsiteX51" fmla="*/ 2473036 w 3087758"/>
                <a:gd name="connsiteY51" fmla="*/ 3803073 h 3934691"/>
                <a:gd name="connsiteX52" fmla="*/ 2587958 w 3087758"/>
                <a:gd name="connsiteY52" fmla="*/ 3803073 h 3934691"/>
                <a:gd name="connsiteX53" fmla="*/ 2720286 w 3087758"/>
                <a:gd name="connsiteY53" fmla="*/ 3685309 h 3934691"/>
                <a:gd name="connsiteX54" fmla="*/ 2847819 w 3087758"/>
                <a:gd name="connsiteY54" fmla="*/ 3742504 h 3934691"/>
                <a:gd name="connsiteX55" fmla="*/ 2955281 w 3087758"/>
                <a:gd name="connsiteY55" fmla="*/ 3701473 h 3934691"/>
                <a:gd name="connsiteX56" fmla="*/ 2984589 w 3087758"/>
                <a:gd name="connsiteY56" fmla="*/ 3752273 h 3934691"/>
                <a:gd name="connsiteX57" fmla="*/ 3025619 w 3087758"/>
                <a:gd name="connsiteY57" fmla="*/ 3711242 h 3934691"/>
                <a:gd name="connsiteX58" fmla="*/ 3035389 w 3087758"/>
                <a:gd name="connsiteY58" fmla="*/ 3603781 h 3934691"/>
                <a:gd name="connsiteX59" fmla="*/ 2982635 w 3087758"/>
                <a:gd name="connsiteY59" fmla="*/ 3509996 h 3934691"/>
                <a:gd name="connsiteX60" fmla="*/ 3047467 w 3087758"/>
                <a:gd name="connsiteY60" fmla="*/ 3445697 h 3934691"/>
                <a:gd name="connsiteX61" fmla="*/ 3002173 w 3087758"/>
                <a:gd name="connsiteY61" fmla="*/ 3320473 h 3934691"/>
                <a:gd name="connsiteX62" fmla="*/ 3021712 w 3087758"/>
                <a:gd name="connsiteY62" fmla="*/ 3164165 h 3934691"/>
                <a:gd name="connsiteX63" fmla="*/ 3062741 w 3087758"/>
                <a:gd name="connsiteY63" fmla="*/ 3037165 h 3934691"/>
                <a:gd name="connsiteX64" fmla="*/ 3076419 w 3087758"/>
                <a:gd name="connsiteY64" fmla="*/ 2927750 h 3934691"/>
                <a:gd name="connsiteX65" fmla="*/ 2909454 w 3087758"/>
                <a:gd name="connsiteY65" fmla="*/ 2466109 h 3934691"/>
                <a:gd name="connsiteX66" fmla="*/ 2999509 w 3087758"/>
                <a:gd name="connsiteY66" fmla="*/ 408709 h 3934691"/>
                <a:gd name="connsiteX67" fmla="*/ 2826327 w 3087758"/>
                <a:gd name="connsiteY67" fmla="*/ 263237 h 3934691"/>
                <a:gd name="connsiteX68" fmla="*/ 2632363 w 3087758"/>
                <a:gd name="connsiteY68" fmla="*/ 0 h 3934691"/>
                <a:gd name="connsiteX69" fmla="*/ 2369127 w 3087758"/>
                <a:gd name="connsiteY69" fmla="*/ 55418 h 3934691"/>
                <a:gd name="connsiteX70" fmla="*/ 2133600 w 3087758"/>
                <a:gd name="connsiteY70" fmla="*/ 166255 h 3934691"/>
                <a:gd name="connsiteX71" fmla="*/ 1995054 w 3087758"/>
                <a:gd name="connsiteY71" fmla="*/ 200891 h 3934691"/>
                <a:gd name="connsiteX72" fmla="*/ 2036618 w 3087758"/>
                <a:gd name="connsiteY72" fmla="*/ 277091 h 3934691"/>
                <a:gd name="connsiteX73" fmla="*/ 1953491 w 3087758"/>
                <a:gd name="connsiteY73" fmla="*/ 297873 h 3934691"/>
                <a:gd name="connsiteX74" fmla="*/ 1925782 w 3087758"/>
                <a:gd name="connsiteY74" fmla="*/ 325582 h 3934691"/>
                <a:gd name="connsiteX75" fmla="*/ 1835727 w 3087758"/>
                <a:gd name="connsiteY75" fmla="*/ 325582 h 3934691"/>
                <a:gd name="connsiteX76" fmla="*/ 1724891 w 3087758"/>
                <a:gd name="connsiteY76" fmla="*/ 491837 h 3934691"/>
                <a:gd name="connsiteX77" fmla="*/ 1676400 w 3087758"/>
                <a:gd name="connsiteY77" fmla="*/ 471055 h 3934691"/>
                <a:gd name="connsiteX78" fmla="*/ 1683327 w 3087758"/>
                <a:gd name="connsiteY78" fmla="*/ 381000 h 3934691"/>
                <a:gd name="connsiteX79" fmla="*/ 1738745 w 3087758"/>
                <a:gd name="connsiteY79" fmla="*/ 353291 h 3934691"/>
                <a:gd name="connsiteX80" fmla="*/ 1787236 w 3087758"/>
                <a:gd name="connsiteY80" fmla="*/ 332509 h 3934691"/>
                <a:gd name="connsiteX81" fmla="*/ 1759527 w 3087758"/>
                <a:gd name="connsiteY81" fmla="*/ 311728 h 3934691"/>
                <a:gd name="connsiteX82" fmla="*/ 1704109 w 3087758"/>
                <a:gd name="connsiteY82" fmla="*/ 325582 h 3934691"/>
                <a:gd name="connsiteX83" fmla="*/ 1676400 w 3087758"/>
                <a:gd name="connsiteY83" fmla="*/ 270164 h 3934691"/>
                <a:gd name="connsiteX84" fmla="*/ 1572491 w 3087758"/>
                <a:gd name="connsiteY84" fmla="*/ 256309 h 3934691"/>
                <a:gd name="connsiteX85" fmla="*/ 1530927 w 3087758"/>
                <a:gd name="connsiteY85" fmla="*/ 83128 h 3934691"/>
                <a:gd name="connsiteX86" fmla="*/ 1447800 w 3087758"/>
                <a:gd name="connsiteY86" fmla="*/ 117764 h 3934691"/>
                <a:gd name="connsiteX87" fmla="*/ 1454727 w 3087758"/>
                <a:gd name="connsiteY87" fmla="*/ 214746 h 3934691"/>
                <a:gd name="connsiteX88" fmla="*/ 1454727 w 3087758"/>
                <a:gd name="connsiteY88" fmla="*/ 214746 h 3934691"/>
                <a:gd name="connsiteX89" fmla="*/ 1246909 w 3087758"/>
                <a:gd name="connsiteY89" fmla="*/ 110837 h 3934691"/>
                <a:gd name="connsiteX0" fmla="*/ 1246909 w 3076419"/>
                <a:gd name="connsiteY0" fmla="*/ 110837 h 3934691"/>
                <a:gd name="connsiteX1" fmla="*/ 1267691 w 3076419"/>
                <a:gd name="connsiteY1" fmla="*/ 381000 h 3934691"/>
                <a:gd name="connsiteX2" fmla="*/ 1163782 w 3076419"/>
                <a:gd name="connsiteY2" fmla="*/ 782782 h 3934691"/>
                <a:gd name="connsiteX3" fmla="*/ 1048327 w 3076419"/>
                <a:gd name="connsiteY3" fmla="*/ 1136073 h 3934691"/>
                <a:gd name="connsiteX4" fmla="*/ 947970 w 3076419"/>
                <a:gd name="connsiteY4" fmla="*/ 1240871 h 3934691"/>
                <a:gd name="connsiteX5" fmla="*/ 749389 w 3076419"/>
                <a:gd name="connsiteY5" fmla="*/ 1528796 h 3934691"/>
                <a:gd name="connsiteX6" fmla="*/ 624342 w 3076419"/>
                <a:gd name="connsiteY6" fmla="*/ 1624535 h 3934691"/>
                <a:gd name="connsiteX7" fmla="*/ 457200 w 3076419"/>
                <a:gd name="connsiteY7" fmla="*/ 1835728 h 3934691"/>
                <a:gd name="connsiteX8" fmla="*/ 325404 w 3076419"/>
                <a:gd name="connsiteY8" fmla="*/ 2343550 h 3934691"/>
                <a:gd name="connsiteX9" fmla="*/ 271762 w 3076419"/>
                <a:gd name="connsiteY9" fmla="*/ 2396659 h 3934691"/>
                <a:gd name="connsiteX10" fmla="*/ 116342 w 3076419"/>
                <a:gd name="connsiteY10" fmla="*/ 2718688 h 3934691"/>
                <a:gd name="connsiteX11" fmla="*/ 106573 w 3076419"/>
                <a:gd name="connsiteY11" fmla="*/ 2873042 h 3934691"/>
                <a:gd name="connsiteX12" fmla="*/ 152400 w 3076419"/>
                <a:gd name="connsiteY12" fmla="*/ 2978728 h 3934691"/>
                <a:gd name="connsiteX13" fmla="*/ 0 w 3076419"/>
                <a:gd name="connsiteY13" fmla="*/ 3477491 h 3934691"/>
                <a:gd name="connsiteX14" fmla="*/ 71582 w 3076419"/>
                <a:gd name="connsiteY14" fmla="*/ 3669678 h 3934691"/>
                <a:gd name="connsiteX15" fmla="*/ 188990 w 3076419"/>
                <a:gd name="connsiteY15" fmla="*/ 3649963 h 3934691"/>
                <a:gd name="connsiteX16" fmla="*/ 130908 w 3076419"/>
                <a:gd name="connsiteY16" fmla="*/ 3717103 h 3934691"/>
                <a:gd name="connsiteX17" fmla="*/ 188102 w 3076419"/>
                <a:gd name="connsiteY17" fmla="*/ 3776429 h 3934691"/>
                <a:gd name="connsiteX18" fmla="*/ 339436 w 3076419"/>
                <a:gd name="connsiteY18" fmla="*/ 3692237 h 3934691"/>
                <a:gd name="connsiteX19" fmla="*/ 422563 w 3076419"/>
                <a:gd name="connsiteY19" fmla="*/ 3706091 h 3934691"/>
                <a:gd name="connsiteX20" fmla="*/ 464127 w 3076419"/>
                <a:gd name="connsiteY20" fmla="*/ 3768437 h 3934691"/>
                <a:gd name="connsiteX21" fmla="*/ 656492 w 3076419"/>
                <a:gd name="connsiteY21" fmla="*/ 3749786 h 3934691"/>
                <a:gd name="connsiteX22" fmla="*/ 794860 w 3076419"/>
                <a:gd name="connsiteY22" fmla="*/ 3680336 h 3934691"/>
                <a:gd name="connsiteX23" fmla="*/ 955963 w 3076419"/>
                <a:gd name="connsiteY23" fmla="*/ 3761509 h 3934691"/>
                <a:gd name="connsiteX24" fmla="*/ 1115291 w 3076419"/>
                <a:gd name="connsiteY24" fmla="*/ 3761509 h 3934691"/>
                <a:gd name="connsiteX25" fmla="*/ 1108363 w 3076419"/>
                <a:gd name="connsiteY25" fmla="*/ 3726873 h 3934691"/>
                <a:gd name="connsiteX26" fmla="*/ 1163782 w 3076419"/>
                <a:gd name="connsiteY26" fmla="*/ 3692237 h 3934691"/>
                <a:gd name="connsiteX27" fmla="*/ 1191491 w 3076419"/>
                <a:gd name="connsiteY27" fmla="*/ 3726873 h 3934691"/>
                <a:gd name="connsiteX28" fmla="*/ 1288472 w 3076419"/>
                <a:gd name="connsiteY28" fmla="*/ 3629891 h 3934691"/>
                <a:gd name="connsiteX29" fmla="*/ 1205345 w 3076419"/>
                <a:gd name="connsiteY29" fmla="*/ 3622964 h 3934691"/>
                <a:gd name="connsiteX30" fmla="*/ 1122218 w 3076419"/>
                <a:gd name="connsiteY30" fmla="*/ 3629891 h 3934691"/>
                <a:gd name="connsiteX31" fmla="*/ 1032163 w 3076419"/>
                <a:gd name="connsiteY31" fmla="*/ 3595255 h 3934691"/>
                <a:gd name="connsiteX32" fmla="*/ 1130921 w 3076419"/>
                <a:gd name="connsiteY32" fmla="*/ 3433441 h 3934691"/>
                <a:gd name="connsiteX33" fmla="*/ 1222219 w 3076419"/>
                <a:gd name="connsiteY33" fmla="*/ 3412304 h 3934691"/>
                <a:gd name="connsiteX34" fmla="*/ 1244777 w 3076419"/>
                <a:gd name="connsiteY34" fmla="*/ 3364878 h 3934691"/>
                <a:gd name="connsiteX35" fmla="*/ 1286696 w 3076419"/>
                <a:gd name="connsiteY35" fmla="*/ 3386904 h 3934691"/>
                <a:gd name="connsiteX36" fmla="*/ 1304459 w 3076419"/>
                <a:gd name="connsiteY36" fmla="*/ 3456709 h 3934691"/>
                <a:gd name="connsiteX37" fmla="*/ 1343891 w 3076419"/>
                <a:gd name="connsiteY37" fmla="*/ 3394364 h 3934691"/>
                <a:gd name="connsiteX38" fmla="*/ 1360942 w 3076419"/>
                <a:gd name="connsiteY38" fmla="*/ 3443565 h 3934691"/>
                <a:gd name="connsiteX39" fmla="*/ 1399309 w 3076419"/>
                <a:gd name="connsiteY39" fmla="*/ 3470564 h 3934691"/>
                <a:gd name="connsiteX40" fmla="*/ 1392382 w 3076419"/>
                <a:gd name="connsiteY40" fmla="*/ 3519055 h 3934691"/>
                <a:gd name="connsiteX41" fmla="*/ 1338916 w 3076419"/>
                <a:gd name="connsiteY41" fmla="*/ 3568790 h 3934691"/>
                <a:gd name="connsiteX42" fmla="*/ 1396645 w 3076419"/>
                <a:gd name="connsiteY42" fmla="*/ 3569855 h 3934691"/>
                <a:gd name="connsiteX43" fmla="*/ 1475331 w 3076419"/>
                <a:gd name="connsiteY43" fmla="*/ 3610176 h 3934691"/>
                <a:gd name="connsiteX44" fmla="*/ 1471778 w 3076419"/>
                <a:gd name="connsiteY44" fmla="*/ 3534863 h 3934691"/>
                <a:gd name="connsiteX45" fmla="*/ 1565563 w 3076419"/>
                <a:gd name="connsiteY45" fmla="*/ 3567546 h 3934691"/>
                <a:gd name="connsiteX46" fmla="*/ 1556327 w 3076419"/>
                <a:gd name="connsiteY46" fmla="*/ 3615504 h 3934691"/>
                <a:gd name="connsiteX47" fmla="*/ 1585101 w 3076419"/>
                <a:gd name="connsiteY47" fmla="*/ 3662574 h 3934691"/>
                <a:gd name="connsiteX48" fmla="*/ 1773382 w 3076419"/>
                <a:gd name="connsiteY48" fmla="*/ 3622964 h 3934691"/>
                <a:gd name="connsiteX49" fmla="*/ 2112818 w 3076419"/>
                <a:gd name="connsiteY49" fmla="*/ 3726873 h 3934691"/>
                <a:gd name="connsiteX50" fmla="*/ 2320636 w 3076419"/>
                <a:gd name="connsiteY50" fmla="*/ 3934691 h 3934691"/>
                <a:gd name="connsiteX51" fmla="*/ 2473036 w 3076419"/>
                <a:gd name="connsiteY51" fmla="*/ 3803073 h 3934691"/>
                <a:gd name="connsiteX52" fmla="*/ 2587958 w 3076419"/>
                <a:gd name="connsiteY52" fmla="*/ 3803073 h 3934691"/>
                <a:gd name="connsiteX53" fmla="*/ 2720286 w 3076419"/>
                <a:gd name="connsiteY53" fmla="*/ 3685309 h 3934691"/>
                <a:gd name="connsiteX54" fmla="*/ 2847819 w 3076419"/>
                <a:gd name="connsiteY54" fmla="*/ 3742504 h 3934691"/>
                <a:gd name="connsiteX55" fmla="*/ 2955281 w 3076419"/>
                <a:gd name="connsiteY55" fmla="*/ 3701473 h 3934691"/>
                <a:gd name="connsiteX56" fmla="*/ 2984589 w 3076419"/>
                <a:gd name="connsiteY56" fmla="*/ 3752273 h 3934691"/>
                <a:gd name="connsiteX57" fmla="*/ 3025619 w 3076419"/>
                <a:gd name="connsiteY57" fmla="*/ 3711242 h 3934691"/>
                <a:gd name="connsiteX58" fmla="*/ 3035389 w 3076419"/>
                <a:gd name="connsiteY58" fmla="*/ 3603781 h 3934691"/>
                <a:gd name="connsiteX59" fmla="*/ 2982635 w 3076419"/>
                <a:gd name="connsiteY59" fmla="*/ 3509996 h 3934691"/>
                <a:gd name="connsiteX60" fmla="*/ 3047467 w 3076419"/>
                <a:gd name="connsiteY60" fmla="*/ 3445697 h 3934691"/>
                <a:gd name="connsiteX61" fmla="*/ 3002173 w 3076419"/>
                <a:gd name="connsiteY61" fmla="*/ 3320473 h 3934691"/>
                <a:gd name="connsiteX62" fmla="*/ 3021712 w 3076419"/>
                <a:gd name="connsiteY62" fmla="*/ 3164165 h 3934691"/>
                <a:gd name="connsiteX63" fmla="*/ 3062741 w 3076419"/>
                <a:gd name="connsiteY63" fmla="*/ 3037165 h 3934691"/>
                <a:gd name="connsiteX64" fmla="*/ 3076419 w 3076419"/>
                <a:gd name="connsiteY64" fmla="*/ 2927750 h 3934691"/>
                <a:gd name="connsiteX65" fmla="*/ 2909454 w 3076419"/>
                <a:gd name="connsiteY65" fmla="*/ 2466109 h 3934691"/>
                <a:gd name="connsiteX66" fmla="*/ 2999509 w 3076419"/>
                <a:gd name="connsiteY66" fmla="*/ 408709 h 3934691"/>
                <a:gd name="connsiteX67" fmla="*/ 2826327 w 3076419"/>
                <a:gd name="connsiteY67" fmla="*/ 263237 h 3934691"/>
                <a:gd name="connsiteX68" fmla="*/ 2632363 w 3076419"/>
                <a:gd name="connsiteY68" fmla="*/ 0 h 3934691"/>
                <a:gd name="connsiteX69" fmla="*/ 2369127 w 3076419"/>
                <a:gd name="connsiteY69" fmla="*/ 55418 h 3934691"/>
                <a:gd name="connsiteX70" fmla="*/ 2133600 w 3076419"/>
                <a:gd name="connsiteY70" fmla="*/ 166255 h 3934691"/>
                <a:gd name="connsiteX71" fmla="*/ 1995054 w 3076419"/>
                <a:gd name="connsiteY71" fmla="*/ 200891 h 3934691"/>
                <a:gd name="connsiteX72" fmla="*/ 2036618 w 3076419"/>
                <a:gd name="connsiteY72" fmla="*/ 277091 h 3934691"/>
                <a:gd name="connsiteX73" fmla="*/ 1953491 w 3076419"/>
                <a:gd name="connsiteY73" fmla="*/ 297873 h 3934691"/>
                <a:gd name="connsiteX74" fmla="*/ 1925782 w 3076419"/>
                <a:gd name="connsiteY74" fmla="*/ 325582 h 3934691"/>
                <a:gd name="connsiteX75" fmla="*/ 1835727 w 3076419"/>
                <a:gd name="connsiteY75" fmla="*/ 325582 h 3934691"/>
                <a:gd name="connsiteX76" fmla="*/ 1724891 w 3076419"/>
                <a:gd name="connsiteY76" fmla="*/ 491837 h 3934691"/>
                <a:gd name="connsiteX77" fmla="*/ 1676400 w 3076419"/>
                <a:gd name="connsiteY77" fmla="*/ 471055 h 3934691"/>
                <a:gd name="connsiteX78" fmla="*/ 1683327 w 3076419"/>
                <a:gd name="connsiteY78" fmla="*/ 381000 h 3934691"/>
                <a:gd name="connsiteX79" fmla="*/ 1738745 w 3076419"/>
                <a:gd name="connsiteY79" fmla="*/ 353291 h 3934691"/>
                <a:gd name="connsiteX80" fmla="*/ 1787236 w 3076419"/>
                <a:gd name="connsiteY80" fmla="*/ 332509 h 3934691"/>
                <a:gd name="connsiteX81" fmla="*/ 1759527 w 3076419"/>
                <a:gd name="connsiteY81" fmla="*/ 311728 h 3934691"/>
                <a:gd name="connsiteX82" fmla="*/ 1704109 w 3076419"/>
                <a:gd name="connsiteY82" fmla="*/ 325582 h 3934691"/>
                <a:gd name="connsiteX83" fmla="*/ 1676400 w 3076419"/>
                <a:gd name="connsiteY83" fmla="*/ 270164 h 3934691"/>
                <a:gd name="connsiteX84" fmla="*/ 1572491 w 3076419"/>
                <a:gd name="connsiteY84" fmla="*/ 256309 h 3934691"/>
                <a:gd name="connsiteX85" fmla="*/ 1530927 w 3076419"/>
                <a:gd name="connsiteY85" fmla="*/ 83128 h 3934691"/>
                <a:gd name="connsiteX86" fmla="*/ 1447800 w 3076419"/>
                <a:gd name="connsiteY86" fmla="*/ 117764 h 3934691"/>
                <a:gd name="connsiteX87" fmla="*/ 1454727 w 3076419"/>
                <a:gd name="connsiteY87" fmla="*/ 214746 h 3934691"/>
                <a:gd name="connsiteX88" fmla="*/ 1454727 w 3076419"/>
                <a:gd name="connsiteY88" fmla="*/ 214746 h 3934691"/>
                <a:gd name="connsiteX89" fmla="*/ 1246909 w 3076419"/>
                <a:gd name="connsiteY89" fmla="*/ 110837 h 3934691"/>
                <a:gd name="connsiteX0" fmla="*/ 1246909 w 3076419"/>
                <a:gd name="connsiteY0" fmla="*/ 110837 h 3934691"/>
                <a:gd name="connsiteX1" fmla="*/ 1267691 w 3076419"/>
                <a:gd name="connsiteY1" fmla="*/ 381000 h 3934691"/>
                <a:gd name="connsiteX2" fmla="*/ 1163782 w 3076419"/>
                <a:gd name="connsiteY2" fmla="*/ 782782 h 3934691"/>
                <a:gd name="connsiteX3" fmla="*/ 1048327 w 3076419"/>
                <a:gd name="connsiteY3" fmla="*/ 1136073 h 3934691"/>
                <a:gd name="connsiteX4" fmla="*/ 947970 w 3076419"/>
                <a:gd name="connsiteY4" fmla="*/ 1240871 h 3934691"/>
                <a:gd name="connsiteX5" fmla="*/ 749389 w 3076419"/>
                <a:gd name="connsiteY5" fmla="*/ 1528796 h 3934691"/>
                <a:gd name="connsiteX6" fmla="*/ 624342 w 3076419"/>
                <a:gd name="connsiteY6" fmla="*/ 1624535 h 3934691"/>
                <a:gd name="connsiteX7" fmla="*/ 457200 w 3076419"/>
                <a:gd name="connsiteY7" fmla="*/ 1835728 h 3934691"/>
                <a:gd name="connsiteX8" fmla="*/ 325404 w 3076419"/>
                <a:gd name="connsiteY8" fmla="*/ 2343550 h 3934691"/>
                <a:gd name="connsiteX9" fmla="*/ 271762 w 3076419"/>
                <a:gd name="connsiteY9" fmla="*/ 2396659 h 3934691"/>
                <a:gd name="connsiteX10" fmla="*/ 116342 w 3076419"/>
                <a:gd name="connsiteY10" fmla="*/ 2718688 h 3934691"/>
                <a:gd name="connsiteX11" fmla="*/ 106573 w 3076419"/>
                <a:gd name="connsiteY11" fmla="*/ 2873042 h 3934691"/>
                <a:gd name="connsiteX12" fmla="*/ 152400 w 3076419"/>
                <a:gd name="connsiteY12" fmla="*/ 2978728 h 3934691"/>
                <a:gd name="connsiteX13" fmla="*/ 0 w 3076419"/>
                <a:gd name="connsiteY13" fmla="*/ 3477491 h 3934691"/>
                <a:gd name="connsiteX14" fmla="*/ 71582 w 3076419"/>
                <a:gd name="connsiteY14" fmla="*/ 3669678 h 3934691"/>
                <a:gd name="connsiteX15" fmla="*/ 188990 w 3076419"/>
                <a:gd name="connsiteY15" fmla="*/ 3649963 h 3934691"/>
                <a:gd name="connsiteX16" fmla="*/ 130908 w 3076419"/>
                <a:gd name="connsiteY16" fmla="*/ 3717103 h 3934691"/>
                <a:gd name="connsiteX17" fmla="*/ 188102 w 3076419"/>
                <a:gd name="connsiteY17" fmla="*/ 3776429 h 3934691"/>
                <a:gd name="connsiteX18" fmla="*/ 339436 w 3076419"/>
                <a:gd name="connsiteY18" fmla="*/ 3692237 h 3934691"/>
                <a:gd name="connsiteX19" fmla="*/ 422563 w 3076419"/>
                <a:gd name="connsiteY19" fmla="*/ 3706091 h 3934691"/>
                <a:gd name="connsiteX20" fmla="*/ 464127 w 3076419"/>
                <a:gd name="connsiteY20" fmla="*/ 3768437 h 3934691"/>
                <a:gd name="connsiteX21" fmla="*/ 656492 w 3076419"/>
                <a:gd name="connsiteY21" fmla="*/ 3749786 h 3934691"/>
                <a:gd name="connsiteX22" fmla="*/ 794860 w 3076419"/>
                <a:gd name="connsiteY22" fmla="*/ 3680336 h 3934691"/>
                <a:gd name="connsiteX23" fmla="*/ 955963 w 3076419"/>
                <a:gd name="connsiteY23" fmla="*/ 3761509 h 3934691"/>
                <a:gd name="connsiteX24" fmla="*/ 1115291 w 3076419"/>
                <a:gd name="connsiteY24" fmla="*/ 3761509 h 3934691"/>
                <a:gd name="connsiteX25" fmla="*/ 1108363 w 3076419"/>
                <a:gd name="connsiteY25" fmla="*/ 3726873 h 3934691"/>
                <a:gd name="connsiteX26" fmla="*/ 1163782 w 3076419"/>
                <a:gd name="connsiteY26" fmla="*/ 3692237 h 3934691"/>
                <a:gd name="connsiteX27" fmla="*/ 1191491 w 3076419"/>
                <a:gd name="connsiteY27" fmla="*/ 3726873 h 3934691"/>
                <a:gd name="connsiteX28" fmla="*/ 1288472 w 3076419"/>
                <a:gd name="connsiteY28" fmla="*/ 3629891 h 3934691"/>
                <a:gd name="connsiteX29" fmla="*/ 1205345 w 3076419"/>
                <a:gd name="connsiteY29" fmla="*/ 3622964 h 3934691"/>
                <a:gd name="connsiteX30" fmla="*/ 1122218 w 3076419"/>
                <a:gd name="connsiteY30" fmla="*/ 3629891 h 3934691"/>
                <a:gd name="connsiteX31" fmla="*/ 1032163 w 3076419"/>
                <a:gd name="connsiteY31" fmla="*/ 3595255 h 3934691"/>
                <a:gd name="connsiteX32" fmla="*/ 1130921 w 3076419"/>
                <a:gd name="connsiteY32" fmla="*/ 3433441 h 3934691"/>
                <a:gd name="connsiteX33" fmla="*/ 1222219 w 3076419"/>
                <a:gd name="connsiteY33" fmla="*/ 3412304 h 3934691"/>
                <a:gd name="connsiteX34" fmla="*/ 1244777 w 3076419"/>
                <a:gd name="connsiteY34" fmla="*/ 3364878 h 3934691"/>
                <a:gd name="connsiteX35" fmla="*/ 1286696 w 3076419"/>
                <a:gd name="connsiteY35" fmla="*/ 3386904 h 3934691"/>
                <a:gd name="connsiteX36" fmla="*/ 1304459 w 3076419"/>
                <a:gd name="connsiteY36" fmla="*/ 3456709 h 3934691"/>
                <a:gd name="connsiteX37" fmla="*/ 1343891 w 3076419"/>
                <a:gd name="connsiteY37" fmla="*/ 3394364 h 3934691"/>
                <a:gd name="connsiteX38" fmla="*/ 1360942 w 3076419"/>
                <a:gd name="connsiteY38" fmla="*/ 3443565 h 3934691"/>
                <a:gd name="connsiteX39" fmla="*/ 1399309 w 3076419"/>
                <a:gd name="connsiteY39" fmla="*/ 3470564 h 3934691"/>
                <a:gd name="connsiteX40" fmla="*/ 1392382 w 3076419"/>
                <a:gd name="connsiteY40" fmla="*/ 3519055 h 3934691"/>
                <a:gd name="connsiteX41" fmla="*/ 1338916 w 3076419"/>
                <a:gd name="connsiteY41" fmla="*/ 3568790 h 3934691"/>
                <a:gd name="connsiteX42" fmla="*/ 1396645 w 3076419"/>
                <a:gd name="connsiteY42" fmla="*/ 3569855 h 3934691"/>
                <a:gd name="connsiteX43" fmla="*/ 1475331 w 3076419"/>
                <a:gd name="connsiteY43" fmla="*/ 3610176 h 3934691"/>
                <a:gd name="connsiteX44" fmla="*/ 1471778 w 3076419"/>
                <a:gd name="connsiteY44" fmla="*/ 3534863 h 3934691"/>
                <a:gd name="connsiteX45" fmla="*/ 1565563 w 3076419"/>
                <a:gd name="connsiteY45" fmla="*/ 3567546 h 3934691"/>
                <a:gd name="connsiteX46" fmla="*/ 1556327 w 3076419"/>
                <a:gd name="connsiteY46" fmla="*/ 3615504 h 3934691"/>
                <a:gd name="connsiteX47" fmla="*/ 1585101 w 3076419"/>
                <a:gd name="connsiteY47" fmla="*/ 3662574 h 3934691"/>
                <a:gd name="connsiteX48" fmla="*/ 1773382 w 3076419"/>
                <a:gd name="connsiteY48" fmla="*/ 3622964 h 3934691"/>
                <a:gd name="connsiteX49" fmla="*/ 2112818 w 3076419"/>
                <a:gd name="connsiteY49" fmla="*/ 3726873 h 3934691"/>
                <a:gd name="connsiteX50" fmla="*/ 2320636 w 3076419"/>
                <a:gd name="connsiteY50" fmla="*/ 3934691 h 3934691"/>
                <a:gd name="connsiteX51" fmla="*/ 2473036 w 3076419"/>
                <a:gd name="connsiteY51" fmla="*/ 3803073 h 3934691"/>
                <a:gd name="connsiteX52" fmla="*/ 2587958 w 3076419"/>
                <a:gd name="connsiteY52" fmla="*/ 3803073 h 3934691"/>
                <a:gd name="connsiteX53" fmla="*/ 2720286 w 3076419"/>
                <a:gd name="connsiteY53" fmla="*/ 3685309 h 3934691"/>
                <a:gd name="connsiteX54" fmla="*/ 2847819 w 3076419"/>
                <a:gd name="connsiteY54" fmla="*/ 3742504 h 3934691"/>
                <a:gd name="connsiteX55" fmla="*/ 2955281 w 3076419"/>
                <a:gd name="connsiteY55" fmla="*/ 3701473 h 3934691"/>
                <a:gd name="connsiteX56" fmla="*/ 2984589 w 3076419"/>
                <a:gd name="connsiteY56" fmla="*/ 3752273 h 3934691"/>
                <a:gd name="connsiteX57" fmla="*/ 3025619 w 3076419"/>
                <a:gd name="connsiteY57" fmla="*/ 3711242 h 3934691"/>
                <a:gd name="connsiteX58" fmla="*/ 3035389 w 3076419"/>
                <a:gd name="connsiteY58" fmla="*/ 3603781 h 3934691"/>
                <a:gd name="connsiteX59" fmla="*/ 2982635 w 3076419"/>
                <a:gd name="connsiteY59" fmla="*/ 3509996 h 3934691"/>
                <a:gd name="connsiteX60" fmla="*/ 3047467 w 3076419"/>
                <a:gd name="connsiteY60" fmla="*/ 3445697 h 3934691"/>
                <a:gd name="connsiteX61" fmla="*/ 3002173 w 3076419"/>
                <a:gd name="connsiteY61" fmla="*/ 3320473 h 3934691"/>
                <a:gd name="connsiteX62" fmla="*/ 3021712 w 3076419"/>
                <a:gd name="connsiteY62" fmla="*/ 3164165 h 3934691"/>
                <a:gd name="connsiteX63" fmla="*/ 3062741 w 3076419"/>
                <a:gd name="connsiteY63" fmla="*/ 3037165 h 3934691"/>
                <a:gd name="connsiteX64" fmla="*/ 3076419 w 3076419"/>
                <a:gd name="connsiteY64" fmla="*/ 2927750 h 3934691"/>
                <a:gd name="connsiteX65" fmla="*/ 2909454 w 3076419"/>
                <a:gd name="connsiteY65" fmla="*/ 2466109 h 3934691"/>
                <a:gd name="connsiteX66" fmla="*/ 2999509 w 3076419"/>
                <a:gd name="connsiteY66" fmla="*/ 408709 h 3934691"/>
                <a:gd name="connsiteX67" fmla="*/ 2826327 w 3076419"/>
                <a:gd name="connsiteY67" fmla="*/ 263237 h 3934691"/>
                <a:gd name="connsiteX68" fmla="*/ 2632363 w 3076419"/>
                <a:gd name="connsiteY68" fmla="*/ 0 h 3934691"/>
                <a:gd name="connsiteX69" fmla="*/ 2369127 w 3076419"/>
                <a:gd name="connsiteY69" fmla="*/ 55418 h 3934691"/>
                <a:gd name="connsiteX70" fmla="*/ 2133600 w 3076419"/>
                <a:gd name="connsiteY70" fmla="*/ 166255 h 3934691"/>
                <a:gd name="connsiteX71" fmla="*/ 1995054 w 3076419"/>
                <a:gd name="connsiteY71" fmla="*/ 200891 h 3934691"/>
                <a:gd name="connsiteX72" fmla="*/ 2036618 w 3076419"/>
                <a:gd name="connsiteY72" fmla="*/ 277091 h 3934691"/>
                <a:gd name="connsiteX73" fmla="*/ 1953491 w 3076419"/>
                <a:gd name="connsiteY73" fmla="*/ 297873 h 3934691"/>
                <a:gd name="connsiteX74" fmla="*/ 1925782 w 3076419"/>
                <a:gd name="connsiteY74" fmla="*/ 325582 h 3934691"/>
                <a:gd name="connsiteX75" fmla="*/ 1835727 w 3076419"/>
                <a:gd name="connsiteY75" fmla="*/ 325582 h 3934691"/>
                <a:gd name="connsiteX76" fmla="*/ 1724891 w 3076419"/>
                <a:gd name="connsiteY76" fmla="*/ 491837 h 3934691"/>
                <a:gd name="connsiteX77" fmla="*/ 1676400 w 3076419"/>
                <a:gd name="connsiteY77" fmla="*/ 471055 h 3934691"/>
                <a:gd name="connsiteX78" fmla="*/ 1683327 w 3076419"/>
                <a:gd name="connsiteY78" fmla="*/ 381000 h 3934691"/>
                <a:gd name="connsiteX79" fmla="*/ 1738745 w 3076419"/>
                <a:gd name="connsiteY79" fmla="*/ 353291 h 3934691"/>
                <a:gd name="connsiteX80" fmla="*/ 1787236 w 3076419"/>
                <a:gd name="connsiteY80" fmla="*/ 332509 h 3934691"/>
                <a:gd name="connsiteX81" fmla="*/ 1759527 w 3076419"/>
                <a:gd name="connsiteY81" fmla="*/ 311728 h 3934691"/>
                <a:gd name="connsiteX82" fmla="*/ 1704109 w 3076419"/>
                <a:gd name="connsiteY82" fmla="*/ 325582 h 3934691"/>
                <a:gd name="connsiteX83" fmla="*/ 1676400 w 3076419"/>
                <a:gd name="connsiteY83" fmla="*/ 270164 h 3934691"/>
                <a:gd name="connsiteX84" fmla="*/ 1572491 w 3076419"/>
                <a:gd name="connsiteY84" fmla="*/ 256309 h 3934691"/>
                <a:gd name="connsiteX85" fmla="*/ 1530927 w 3076419"/>
                <a:gd name="connsiteY85" fmla="*/ 83128 h 3934691"/>
                <a:gd name="connsiteX86" fmla="*/ 1447800 w 3076419"/>
                <a:gd name="connsiteY86" fmla="*/ 117764 h 3934691"/>
                <a:gd name="connsiteX87" fmla="*/ 1454727 w 3076419"/>
                <a:gd name="connsiteY87" fmla="*/ 214746 h 3934691"/>
                <a:gd name="connsiteX88" fmla="*/ 1454727 w 3076419"/>
                <a:gd name="connsiteY88" fmla="*/ 214746 h 3934691"/>
                <a:gd name="connsiteX89" fmla="*/ 1246909 w 3076419"/>
                <a:gd name="connsiteY89" fmla="*/ 110837 h 3934691"/>
                <a:gd name="connsiteX0" fmla="*/ 1246909 w 3076419"/>
                <a:gd name="connsiteY0" fmla="*/ 110837 h 3934691"/>
                <a:gd name="connsiteX1" fmla="*/ 1267691 w 3076419"/>
                <a:gd name="connsiteY1" fmla="*/ 381000 h 3934691"/>
                <a:gd name="connsiteX2" fmla="*/ 1163782 w 3076419"/>
                <a:gd name="connsiteY2" fmla="*/ 782782 h 3934691"/>
                <a:gd name="connsiteX3" fmla="*/ 1048327 w 3076419"/>
                <a:gd name="connsiteY3" fmla="*/ 1136073 h 3934691"/>
                <a:gd name="connsiteX4" fmla="*/ 947970 w 3076419"/>
                <a:gd name="connsiteY4" fmla="*/ 1240871 h 3934691"/>
                <a:gd name="connsiteX5" fmla="*/ 749389 w 3076419"/>
                <a:gd name="connsiteY5" fmla="*/ 1528796 h 3934691"/>
                <a:gd name="connsiteX6" fmla="*/ 624342 w 3076419"/>
                <a:gd name="connsiteY6" fmla="*/ 1624535 h 3934691"/>
                <a:gd name="connsiteX7" fmla="*/ 457200 w 3076419"/>
                <a:gd name="connsiteY7" fmla="*/ 1835728 h 3934691"/>
                <a:gd name="connsiteX8" fmla="*/ 325404 w 3076419"/>
                <a:gd name="connsiteY8" fmla="*/ 2343550 h 3934691"/>
                <a:gd name="connsiteX9" fmla="*/ 271762 w 3076419"/>
                <a:gd name="connsiteY9" fmla="*/ 2396659 h 3934691"/>
                <a:gd name="connsiteX10" fmla="*/ 116342 w 3076419"/>
                <a:gd name="connsiteY10" fmla="*/ 2718688 h 3934691"/>
                <a:gd name="connsiteX11" fmla="*/ 106573 w 3076419"/>
                <a:gd name="connsiteY11" fmla="*/ 2873042 h 3934691"/>
                <a:gd name="connsiteX12" fmla="*/ 152400 w 3076419"/>
                <a:gd name="connsiteY12" fmla="*/ 2978728 h 3934691"/>
                <a:gd name="connsiteX13" fmla="*/ 0 w 3076419"/>
                <a:gd name="connsiteY13" fmla="*/ 3477491 h 3934691"/>
                <a:gd name="connsiteX14" fmla="*/ 71582 w 3076419"/>
                <a:gd name="connsiteY14" fmla="*/ 3669678 h 3934691"/>
                <a:gd name="connsiteX15" fmla="*/ 188990 w 3076419"/>
                <a:gd name="connsiteY15" fmla="*/ 3649963 h 3934691"/>
                <a:gd name="connsiteX16" fmla="*/ 130908 w 3076419"/>
                <a:gd name="connsiteY16" fmla="*/ 3717103 h 3934691"/>
                <a:gd name="connsiteX17" fmla="*/ 188102 w 3076419"/>
                <a:gd name="connsiteY17" fmla="*/ 3776429 h 3934691"/>
                <a:gd name="connsiteX18" fmla="*/ 339436 w 3076419"/>
                <a:gd name="connsiteY18" fmla="*/ 3692237 h 3934691"/>
                <a:gd name="connsiteX19" fmla="*/ 422563 w 3076419"/>
                <a:gd name="connsiteY19" fmla="*/ 3706091 h 3934691"/>
                <a:gd name="connsiteX20" fmla="*/ 464127 w 3076419"/>
                <a:gd name="connsiteY20" fmla="*/ 3768437 h 3934691"/>
                <a:gd name="connsiteX21" fmla="*/ 656492 w 3076419"/>
                <a:gd name="connsiteY21" fmla="*/ 3749786 h 3934691"/>
                <a:gd name="connsiteX22" fmla="*/ 794860 w 3076419"/>
                <a:gd name="connsiteY22" fmla="*/ 3680336 h 3934691"/>
                <a:gd name="connsiteX23" fmla="*/ 955963 w 3076419"/>
                <a:gd name="connsiteY23" fmla="*/ 3761509 h 3934691"/>
                <a:gd name="connsiteX24" fmla="*/ 1115291 w 3076419"/>
                <a:gd name="connsiteY24" fmla="*/ 3761509 h 3934691"/>
                <a:gd name="connsiteX25" fmla="*/ 1108363 w 3076419"/>
                <a:gd name="connsiteY25" fmla="*/ 3726873 h 3934691"/>
                <a:gd name="connsiteX26" fmla="*/ 1163782 w 3076419"/>
                <a:gd name="connsiteY26" fmla="*/ 3692237 h 3934691"/>
                <a:gd name="connsiteX27" fmla="*/ 1191491 w 3076419"/>
                <a:gd name="connsiteY27" fmla="*/ 3726873 h 3934691"/>
                <a:gd name="connsiteX28" fmla="*/ 1288472 w 3076419"/>
                <a:gd name="connsiteY28" fmla="*/ 3629891 h 3934691"/>
                <a:gd name="connsiteX29" fmla="*/ 1205345 w 3076419"/>
                <a:gd name="connsiteY29" fmla="*/ 3622964 h 3934691"/>
                <a:gd name="connsiteX30" fmla="*/ 1122218 w 3076419"/>
                <a:gd name="connsiteY30" fmla="*/ 3629891 h 3934691"/>
                <a:gd name="connsiteX31" fmla="*/ 1032163 w 3076419"/>
                <a:gd name="connsiteY31" fmla="*/ 3595255 h 3934691"/>
                <a:gd name="connsiteX32" fmla="*/ 1130921 w 3076419"/>
                <a:gd name="connsiteY32" fmla="*/ 3433441 h 3934691"/>
                <a:gd name="connsiteX33" fmla="*/ 1222219 w 3076419"/>
                <a:gd name="connsiteY33" fmla="*/ 3412304 h 3934691"/>
                <a:gd name="connsiteX34" fmla="*/ 1244777 w 3076419"/>
                <a:gd name="connsiteY34" fmla="*/ 3364878 h 3934691"/>
                <a:gd name="connsiteX35" fmla="*/ 1286696 w 3076419"/>
                <a:gd name="connsiteY35" fmla="*/ 3386904 h 3934691"/>
                <a:gd name="connsiteX36" fmla="*/ 1304459 w 3076419"/>
                <a:gd name="connsiteY36" fmla="*/ 3456709 h 3934691"/>
                <a:gd name="connsiteX37" fmla="*/ 1343891 w 3076419"/>
                <a:gd name="connsiteY37" fmla="*/ 3394364 h 3934691"/>
                <a:gd name="connsiteX38" fmla="*/ 1360942 w 3076419"/>
                <a:gd name="connsiteY38" fmla="*/ 3443565 h 3934691"/>
                <a:gd name="connsiteX39" fmla="*/ 1399309 w 3076419"/>
                <a:gd name="connsiteY39" fmla="*/ 3470564 h 3934691"/>
                <a:gd name="connsiteX40" fmla="*/ 1392382 w 3076419"/>
                <a:gd name="connsiteY40" fmla="*/ 3519055 h 3934691"/>
                <a:gd name="connsiteX41" fmla="*/ 1338916 w 3076419"/>
                <a:gd name="connsiteY41" fmla="*/ 3568790 h 3934691"/>
                <a:gd name="connsiteX42" fmla="*/ 1396645 w 3076419"/>
                <a:gd name="connsiteY42" fmla="*/ 3569855 h 3934691"/>
                <a:gd name="connsiteX43" fmla="*/ 1475331 w 3076419"/>
                <a:gd name="connsiteY43" fmla="*/ 3610176 h 3934691"/>
                <a:gd name="connsiteX44" fmla="*/ 1471778 w 3076419"/>
                <a:gd name="connsiteY44" fmla="*/ 3534863 h 3934691"/>
                <a:gd name="connsiteX45" fmla="*/ 1565563 w 3076419"/>
                <a:gd name="connsiteY45" fmla="*/ 3567546 h 3934691"/>
                <a:gd name="connsiteX46" fmla="*/ 1556327 w 3076419"/>
                <a:gd name="connsiteY46" fmla="*/ 3615504 h 3934691"/>
                <a:gd name="connsiteX47" fmla="*/ 1585101 w 3076419"/>
                <a:gd name="connsiteY47" fmla="*/ 3662574 h 3934691"/>
                <a:gd name="connsiteX48" fmla="*/ 1773382 w 3076419"/>
                <a:gd name="connsiteY48" fmla="*/ 3622964 h 3934691"/>
                <a:gd name="connsiteX49" fmla="*/ 2112818 w 3076419"/>
                <a:gd name="connsiteY49" fmla="*/ 3726873 h 3934691"/>
                <a:gd name="connsiteX50" fmla="*/ 2320636 w 3076419"/>
                <a:gd name="connsiteY50" fmla="*/ 3934691 h 3934691"/>
                <a:gd name="connsiteX51" fmla="*/ 2473036 w 3076419"/>
                <a:gd name="connsiteY51" fmla="*/ 3803073 h 3934691"/>
                <a:gd name="connsiteX52" fmla="*/ 2587958 w 3076419"/>
                <a:gd name="connsiteY52" fmla="*/ 3803073 h 3934691"/>
                <a:gd name="connsiteX53" fmla="*/ 2720286 w 3076419"/>
                <a:gd name="connsiteY53" fmla="*/ 3685309 h 3934691"/>
                <a:gd name="connsiteX54" fmla="*/ 2847819 w 3076419"/>
                <a:gd name="connsiteY54" fmla="*/ 3742504 h 3934691"/>
                <a:gd name="connsiteX55" fmla="*/ 2955281 w 3076419"/>
                <a:gd name="connsiteY55" fmla="*/ 3701473 h 3934691"/>
                <a:gd name="connsiteX56" fmla="*/ 2984589 w 3076419"/>
                <a:gd name="connsiteY56" fmla="*/ 3752273 h 3934691"/>
                <a:gd name="connsiteX57" fmla="*/ 3025619 w 3076419"/>
                <a:gd name="connsiteY57" fmla="*/ 3711242 h 3934691"/>
                <a:gd name="connsiteX58" fmla="*/ 3035389 w 3076419"/>
                <a:gd name="connsiteY58" fmla="*/ 3603781 h 3934691"/>
                <a:gd name="connsiteX59" fmla="*/ 2982635 w 3076419"/>
                <a:gd name="connsiteY59" fmla="*/ 3509996 h 3934691"/>
                <a:gd name="connsiteX60" fmla="*/ 3047467 w 3076419"/>
                <a:gd name="connsiteY60" fmla="*/ 3445697 h 3934691"/>
                <a:gd name="connsiteX61" fmla="*/ 3002173 w 3076419"/>
                <a:gd name="connsiteY61" fmla="*/ 3320473 h 3934691"/>
                <a:gd name="connsiteX62" fmla="*/ 3021712 w 3076419"/>
                <a:gd name="connsiteY62" fmla="*/ 3164165 h 3934691"/>
                <a:gd name="connsiteX63" fmla="*/ 3062741 w 3076419"/>
                <a:gd name="connsiteY63" fmla="*/ 3037165 h 3934691"/>
                <a:gd name="connsiteX64" fmla="*/ 3076419 w 3076419"/>
                <a:gd name="connsiteY64" fmla="*/ 2927750 h 3934691"/>
                <a:gd name="connsiteX65" fmla="*/ 2909454 w 3076419"/>
                <a:gd name="connsiteY65" fmla="*/ 2466109 h 3934691"/>
                <a:gd name="connsiteX66" fmla="*/ 2999509 w 3076419"/>
                <a:gd name="connsiteY66" fmla="*/ 408709 h 3934691"/>
                <a:gd name="connsiteX67" fmla="*/ 2826327 w 3076419"/>
                <a:gd name="connsiteY67" fmla="*/ 263237 h 3934691"/>
                <a:gd name="connsiteX68" fmla="*/ 2632363 w 3076419"/>
                <a:gd name="connsiteY68" fmla="*/ 0 h 3934691"/>
                <a:gd name="connsiteX69" fmla="*/ 2369127 w 3076419"/>
                <a:gd name="connsiteY69" fmla="*/ 55418 h 3934691"/>
                <a:gd name="connsiteX70" fmla="*/ 2133600 w 3076419"/>
                <a:gd name="connsiteY70" fmla="*/ 166255 h 3934691"/>
                <a:gd name="connsiteX71" fmla="*/ 1995054 w 3076419"/>
                <a:gd name="connsiteY71" fmla="*/ 200891 h 3934691"/>
                <a:gd name="connsiteX72" fmla="*/ 2036618 w 3076419"/>
                <a:gd name="connsiteY72" fmla="*/ 277091 h 3934691"/>
                <a:gd name="connsiteX73" fmla="*/ 1953491 w 3076419"/>
                <a:gd name="connsiteY73" fmla="*/ 297873 h 3934691"/>
                <a:gd name="connsiteX74" fmla="*/ 1925782 w 3076419"/>
                <a:gd name="connsiteY74" fmla="*/ 325582 h 3934691"/>
                <a:gd name="connsiteX75" fmla="*/ 1835727 w 3076419"/>
                <a:gd name="connsiteY75" fmla="*/ 325582 h 3934691"/>
                <a:gd name="connsiteX76" fmla="*/ 1724891 w 3076419"/>
                <a:gd name="connsiteY76" fmla="*/ 491837 h 3934691"/>
                <a:gd name="connsiteX77" fmla="*/ 1676400 w 3076419"/>
                <a:gd name="connsiteY77" fmla="*/ 471055 h 3934691"/>
                <a:gd name="connsiteX78" fmla="*/ 1683327 w 3076419"/>
                <a:gd name="connsiteY78" fmla="*/ 381000 h 3934691"/>
                <a:gd name="connsiteX79" fmla="*/ 1738745 w 3076419"/>
                <a:gd name="connsiteY79" fmla="*/ 353291 h 3934691"/>
                <a:gd name="connsiteX80" fmla="*/ 1787236 w 3076419"/>
                <a:gd name="connsiteY80" fmla="*/ 332509 h 3934691"/>
                <a:gd name="connsiteX81" fmla="*/ 1759527 w 3076419"/>
                <a:gd name="connsiteY81" fmla="*/ 311728 h 3934691"/>
                <a:gd name="connsiteX82" fmla="*/ 1704109 w 3076419"/>
                <a:gd name="connsiteY82" fmla="*/ 325582 h 3934691"/>
                <a:gd name="connsiteX83" fmla="*/ 1676400 w 3076419"/>
                <a:gd name="connsiteY83" fmla="*/ 270164 h 3934691"/>
                <a:gd name="connsiteX84" fmla="*/ 1572491 w 3076419"/>
                <a:gd name="connsiteY84" fmla="*/ 256309 h 3934691"/>
                <a:gd name="connsiteX85" fmla="*/ 1530927 w 3076419"/>
                <a:gd name="connsiteY85" fmla="*/ 83128 h 3934691"/>
                <a:gd name="connsiteX86" fmla="*/ 1447800 w 3076419"/>
                <a:gd name="connsiteY86" fmla="*/ 117764 h 3934691"/>
                <a:gd name="connsiteX87" fmla="*/ 1454727 w 3076419"/>
                <a:gd name="connsiteY87" fmla="*/ 214746 h 3934691"/>
                <a:gd name="connsiteX88" fmla="*/ 1454727 w 3076419"/>
                <a:gd name="connsiteY88" fmla="*/ 214746 h 3934691"/>
                <a:gd name="connsiteX89" fmla="*/ 1246909 w 3076419"/>
                <a:gd name="connsiteY89" fmla="*/ 110837 h 3934691"/>
                <a:gd name="connsiteX0" fmla="*/ 1246909 w 3076419"/>
                <a:gd name="connsiteY0" fmla="*/ 110837 h 3934691"/>
                <a:gd name="connsiteX1" fmla="*/ 1267691 w 3076419"/>
                <a:gd name="connsiteY1" fmla="*/ 381000 h 3934691"/>
                <a:gd name="connsiteX2" fmla="*/ 1163782 w 3076419"/>
                <a:gd name="connsiteY2" fmla="*/ 782782 h 3934691"/>
                <a:gd name="connsiteX3" fmla="*/ 1048327 w 3076419"/>
                <a:gd name="connsiteY3" fmla="*/ 1136073 h 3934691"/>
                <a:gd name="connsiteX4" fmla="*/ 947970 w 3076419"/>
                <a:gd name="connsiteY4" fmla="*/ 1240871 h 3934691"/>
                <a:gd name="connsiteX5" fmla="*/ 749389 w 3076419"/>
                <a:gd name="connsiteY5" fmla="*/ 1528796 h 3934691"/>
                <a:gd name="connsiteX6" fmla="*/ 624342 w 3076419"/>
                <a:gd name="connsiteY6" fmla="*/ 1624535 h 3934691"/>
                <a:gd name="connsiteX7" fmla="*/ 457200 w 3076419"/>
                <a:gd name="connsiteY7" fmla="*/ 1835728 h 3934691"/>
                <a:gd name="connsiteX8" fmla="*/ 325404 w 3076419"/>
                <a:gd name="connsiteY8" fmla="*/ 2343550 h 3934691"/>
                <a:gd name="connsiteX9" fmla="*/ 271762 w 3076419"/>
                <a:gd name="connsiteY9" fmla="*/ 2396659 h 3934691"/>
                <a:gd name="connsiteX10" fmla="*/ 116342 w 3076419"/>
                <a:gd name="connsiteY10" fmla="*/ 2718688 h 3934691"/>
                <a:gd name="connsiteX11" fmla="*/ 106573 w 3076419"/>
                <a:gd name="connsiteY11" fmla="*/ 2873042 h 3934691"/>
                <a:gd name="connsiteX12" fmla="*/ 152400 w 3076419"/>
                <a:gd name="connsiteY12" fmla="*/ 2978728 h 3934691"/>
                <a:gd name="connsiteX13" fmla="*/ 0 w 3076419"/>
                <a:gd name="connsiteY13" fmla="*/ 3477491 h 3934691"/>
                <a:gd name="connsiteX14" fmla="*/ 71582 w 3076419"/>
                <a:gd name="connsiteY14" fmla="*/ 3669678 h 3934691"/>
                <a:gd name="connsiteX15" fmla="*/ 188990 w 3076419"/>
                <a:gd name="connsiteY15" fmla="*/ 3649963 h 3934691"/>
                <a:gd name="connsiteX16" fmla="*/ 130908 w 3076419"/>
                <a:gd name="connsiteY16" fmla="*/ 3717103 h 3934691"/>
                <a:gd name="connsiteX17" fmla="*/ 188102 w 3076419"/>
                <a:gd name="connsiteY17" fmla="*/ 3776429 h 3934691"/>
                <a:gd name="connsiteX18" fmla="*/ 339436 w 3076419"/>
                <a:gd name="connsiteY18" fmla="*/ 3692237 h 3934691"/>
                <a:gd name="connsiteX19" fmla="*/ 422563 w 3076419"/>
                <a:gd name="connsiteY19" fmla="*/ 3706091 h 3934691"/>
                <a:gd name="connsiteX20" fmla="*/ 464127 w 3076419"/>
                <a:gd name="connsiteY20" fmla="*/ 3768437 h 3934691"/>
                <a:gd name="connsiteX21" fmla="*/ 656492 w 3076419"/>
                <a:gd name="connsiteY21" fmla="*/ 3749786 h 3934691"/>
                <a:gd name="connsiteX22" fmla="*/ 794860 w 3076419"/>
                <a:gd name="connsiteY22" fmla="*/ 3680336 h 3934691"/>
                <a:gd name="connsiteX23" fmla="*/ 955963 w 3076419"/>
                <a:gd name="connsiteY23" fmla="*/ 3761509 h 3934691"/>
                <a:gd name="connsiteX24" fmla="*/ 1115291 w 3076419"/>
                <a:gd name="connsiteY24" fmla="*/ 3761509 h 3934691"/>
                <a:gd name="connsiteX25" fmla="*/ 1108363 w 3076419"/>
                <a:gd name="connsiteY25" fmla="*/ 3726873 h 3934691"/>
                <a:gd name="connsiteX26" fmla="*/ 1163782 w 3076419"/>
                <a:gd name="connsiteY26" fmla="*/ 3692237 h 3934691"/>
                <a:gd name="connsiteX27" fmla="*/ 1191491 w 3076419"/>
                <a:gd name="connsiteY27" fmla="*/ 3726873 h 3934691"/>
                <a:gd name="connsiteX28" fmla="*/ 1288472 w 3076419"/>
                <a:gd name="connsiteY28" fmla="*/ 3629891 h 3934691"/>
                <a:gd name="connsiteX29" fmla="*/ 1205345 w 3076419"/>
                <a:gd name="connsiteY29" fmla="*/ 3622964 h 3934691"/>
                <a:gd name="connsiteX30" fmla="*/ 1122218 w 3076419"/>
                <a:gd name="connsiteY30" fmla="*/ 3629891 h 3934691"/>
                <a:gd name="connsiteX31" fmla="*/ 1032163 w 3076419"/>
                <a:gd name="connsiteY31" fmla="*/ 3595255 h 3934691"/>
                <a:gd name="connsiteX32" fmla="*/ 1130921 w 3076419"/>
                <a:gd name="connsiteY32" fmla="*/ 3433441 h 3934691"/>
                <a:gd name="connsiteX33" fmla="*/ 1222219 w 3076419"/>
                <a:gd name="connsiteY33" fmla="*/ 3412304 h 3934691"/>
                <a:gd name="connsiteX34" fmla="*/ 1244777 w 3076419"/>
                <a:gd name="connsiteY34" fmla="*/ 3364878 h 3934691"/>
                <a:gd name="connsiteX35" fmla="*/ 1286696 w 3076419"/>
                <a:gd name="connsiteY35" fmla="*/ 3386904 h 3934691"/>
                <a:gd name="connsiteX36" fmla="*/ 1304459 w 3076419"/>
                <a:gd name="connsiteY36" fmla="*/ 3456709 h 3934691"/>
                <a:gd name="connsiteX37" fmla="*/ 1343891 w 3076419"/>
                <a:gd name="connsiteY37" fmla="*/ 3394364 h 3934691"/>
                <a:gd name="connsiteX38" fmla="*/ 1360942 w 3076419"/>
                <a:gd name="connsiteY38" fmla="*/ 3443565 h 3934691"/>
                <a:gd name="connsiteX39" fmla="*/ 1399309 w 3076419"/>
                <a:gd name="connsiteY39" fmla="*/ 3470564 h 3934691"/>
                <a:gd name="connsiteX40" fmla="*/ 1392382 w 3076419"/>
                <a:gd name="connsiteY40" fmla="*/ 3519055 h 3934691"/>
                <a:gd name="connsiteX41" fmla="*/ 1338916 w 3076419"/>
                <a:gd name="connsiteY41" fmla="*/ 3568790 h 3934691"/>
                <a:gd name="connsiteX42" fmla="*/ 1396645 w 3076419"/>
                <a:gd name="connsiteY42" fmla="*/ 3569855 h 3934691"/>
                <a:gd name="connsiteX43" fmla="*/ 1475331 w 3076419"/>
                <a:gd name="connsiteY43" fmla="*/ 3610176 h 3934691"/>
                <a:gd name="connsiteX44" fmla="*/ 1471778 w 3076419"/>
                <a:gd name="connsiteY44" fmla="*/ 3534863 h 3934691"/>
                <a:gd name="connsiteX45" fmla="*/ 1565563 w 3076419"/>
                <a:gd name="connsiteY45" fmla="*/ 3567546 h 3934691"/>
                <a:gd name="connsiteX46" fmla="*/ 1556327 w 3076419"/>
                <a:gd name="connsiteY46" fmla="*/ 3615504 h 3934691"/>
                <a:gd name="connsiteX47" fmla="*/ 1585101 w 3076419"/>
                <a:gd name="connsiteY47" fmla="*/ 3662574 h 3934691"/>
                <a:gd name="connsiteX48" fmla="*/ 1773382 w 3076419"/>
                <a:gd name="connsiteY48" fmla="*/ 3622964 h 3934691"/>
                <a:gd name="connsiteX49" fmla="*/ 2112818 w 3076419"/>
                <a:gd name="connsiteY49" fmla="*/ 3726873 h 3934691"/>
                <a:gd name="connsiteX50" fmla="*/ 2320636 w 3076419"/>
                <a:gd name="connsiteY50" fmla="*/ 3934691 h 3934691"/>
                <a:gd name="connsiteX51" fmla="*/ 2473036 w 3076419"/>
                <a:gd name="connsiteY51" fmla="*/ 3803073 h 3934691"/>
                <a:gd name="connsiteX52" fmla="*/ 2587958 w 3076419"/>
                <a:gd name="connsiteY52" fmla="*/ 3803073 h 3934691"/>
                <a:gd name="connsiteX53" fmla="*/ 2720286 w 3076419"/>
                <a:gd name="connsiteY53" fmla="*/ 3685309 h 3934691"/>
                <a:gd name="connsiteX54" fmla="*/ 2847819 w 3076419"/>
                <a:gd name="connsiteY54" fmla="*/ 3742504 h 3934691"/>
                <a:gd name="connsiteX55" fmla="*/ 2955281 w 3076419"/>
                <a:gd name="connsiteY55" fmla="*/ 3701473 h 3934691"/>
                <a:gd name="connsiteX56" fmla="*/ 2984589 w 3076419"/>
                <a:gd name="connsiteY56" fmla="*/ 3752273 h 3934691"/>
                <a:gd name="connsiteX57" fmla="*/ 3025619 w 3076419"/>
                <a:gd name="connsiteY57" fmla="*/ 3711242 h 3934691"/>
                <a:gd name="connsiteX58" fmla="*/ 3035389 w 3076419"/>
                <a:gd name="connsiteY58" fmla="*/ 3603781 h 3934691"/>
                <a:gd name="connsiteX59" fmla="*/ 2982635 w 3076419"/>
                <a:gd name="connsiteY59" fmla="*/ 3509996 h 3934691"/>
                <a:gd name="connsiteX60" fmla="*/ 3047467 w 3076419"/>
                <a:gd name="connsiteY60" fmla="*/ 3445697 h 3934691"/>
                <a:gd name="connsiteX61" fmla="*/ 3002173 w 3076419"/>
                <a:gd name="connsiteY61" fmla="*/ 3320473 h 3934691"/>
                <a:gd name="connsiteX62" fmla="*/ 3021712 w 3076419"/>
                <a:gd name="connsiteY62" fmla="*/ 3164165 h 3934691"/>
                <a:gd name="connsiteX63" fmla="*/ 3062741 w 3076419"/>
                <a:gd name="connsiteY63" fmla="*/ 3037165 h 3934691"/>
                <a:gd name="connsiteX64" fmla="*/ 3076419 w 3076419"/>
                <a:gd name="connsiteY64" fmla="*/ 2927750 h 3934691"/>
                <a:gd name="connsiteX65" fmla="*/ 2909454 w 3076419"/>
                <a:gd name="connsiteY65" fmla="*/ 2466109 h 3934691"/>
                <a:gd name="connsiteX66" fmla="*/ 2999509 w 3076419"/>
                <a:gd name="connsiteY66" fmla="*/ 408709 h 3934691"/>
                <a:gd name="connsiteX67" fmla="*/ 2826327 w 3076419"/>
                <a:gd name="connsiteY67" fmla="*/ 263237 h 3934691"/>
                <a:gd name="connsiteX68" fmla="*/ 2632363 w 3076419"/>
                <a:gd name="connsiteY68" fmla="*/ 0 h 3934691"/>
                <a:gd name="connsiteX69" fmla="*/ 2369127 w 3076419"/>
                <a:gd name="connsiteY69" fmla="*/ 55418 h 3934691"/>
                <a:gd name="connsiteX70" fmla="*/ 2133600 w 3076419"/>
                <a:gd name="connsiteY70" fmla="*/ 166255 h 3934691"/>
                <a:gd name="connsiteX71" fmla="*/ 1995054 w 3076419"/>
                <a:gd name="connsiteY71" fmla="*/ 200891 h 3934691"/>
                <a:gd name="connsiteX72" fmla="*/ 2036618 w 3076419"/>
                <a:gd name="connsiteY72" fmla="*/ 277091 h 3934691"/>
                <a:gd name="connsiteX73" fmla="*/ 1953491 w 3076419"/>
                <a:gd name="connsiteY73" fmla="*/ 297873 h 3934691"/>
                <a:gd name="connsiteX74" fmla="*/ 1925782 w 3076419"/>
                <a:gd name="connsiteY74" fmla="*/ 325582 h 3934691"/>
                <a:gd name="connsiteX75" fmla="*/ 1835727 w 3076419"/>
                <a:gd name="connsiteY75" fmla="*/ 325582 h 3934691"/>
                <a:gd name="connsiteX76" fmla="*/ 1724891 w 3076419"/>
                <a:gd name="connsiteY76" fmla="*/ 491837 h 3934691"/>
                <a:gd name="connsiteX77" fmla="*/ 1676400 w 3076419"/>
                <a:gd name="connsiteY77" fmla="*/ 471055 h 3934691"/>
                <a:gd name="connsiteX78" fmla="*/ 1683327 w 3076419"/>
                <a:gd name="connsiteY78" fmla="*/ 381000 h 3934691"/>
                <a:gd name="connsiteX79" fmla="*/ 1738745 w 3076419"/>
                <a:gd name="connsiteY79" fmla="*/ 353291 h 3934691"/>
                <a:gd name="connsiteX80" fmla="*/ 1787236 w 3076419"/>
                <a:gd name="connsiteY80" fmla="*/ 332509 h 3934691"/>
                <a:gd name="connsiteX81" fmla="*/ 1759527 w 3076419"/>
                <a:gd name="connsiteY81" fmla="*/ 311728 h 3934691"/>
                <a:gd name="connsiteX82" fmla="*/ 1704109 w 3076419"/>
                <a:gd name="connsiteY82" fmla="*/ 325582 h 3934691"/>
                <a:gd name="connsiteX83" fmla="*/ 1676400 w 3076419"/>
                <a:gd name="connsiteY83" fmla="*/ 270164 h 3934691"/>
                <a:gd name="connsiteX84" fmla="*/ 1572491 w 3076419"/>
                <a:gd name="connsiteY84" fmla="*/ 256309 h 3934691"/>
                <a:gd name="connsiteX85" fmla="*/ 1530927 w 3076419"/>
                <a:gd name="connsiteY85" fmla="*/ 83128 h 3934691"/>
                <a:gd name="connsiteX86" fmla="*/ 1447800 w 3076419"/>
                <a:gd name="connsiteY86" fmla="*/ 117764 h 3934691"/>
                <a:gd name="connsiteX87" fmla="*/ 1454727 w 3076419"/>
                <a:gd name="connsiteY87" fmla="*/ 214746 h 3934691"/>
                <a:gd name="connsiteX88" fmla="*/ 1454727 w 3076419"/>
                <a:gd name="connsiteY88" fmla="*/ 214746 h 3934691"/>
                <a:gd name="connsiteX89" fmla="*/ 1246909 w 3076419"/>
                <a:gd name="connsiteY89" fmla="*/ 110837 h 3934691"/>
                <a:gd name="connsiteX0" fmla="*/ 1246909 w 3076419"/>
                <a:gd name="connsiteY0" fmla="*/ 110837 h 3934691"/>
                <a:gd name="connsiteX1" fmla="*/ 1267691 w 3076419"/>
                <a:gd name="connsiteY1" fmla="*/ 381000 h 3934691"/>
                <a:gd name="connsiteX2" fmla="*/ 1163782 w 3076419"/>
                <a:gd name="connsiteY2" fmla="*/ 782782 h 3934691"/>
                <a:gd name="connsiteX3" fmla="*/ 1048327 w 3076419"/>
                <a:gd name="connsiteY3" fmla="*/ 1136073 h 3934691"/>
                <a:gd name="connsiteX4" fmla="*/ 947970 w 3076419"/>
                <a:gd name="connsiteY4" fmla="*/ 1240871 h 3934691"/>
                <a:gd name="connsiteX5" fmla="*/ 749389 w 3076419"/>
                <a:gd name="connsiteY5" fmla="*/ 1528796 h 3934691"/>
                <a:gd name="connsiteX6" fmla="*/ 624342 w 3076419"/>
                <a:gd name="connsiteY6" fmla="*/ 1624535 h 3934691"/>
                <a:gd name="connsiteX7" fmla="*/ 457200 w 3076419"/>
                <a:gd name="connsiteY7" fmla="*/ 1835728 h 3934691"/>
                <a:gd name="connsiteX8" fmla="*/ 325404 w 3076419"/>
                <a:gd name="connsiteY8" fmla="*/ 2343550 h 3934691"/>
                <a:gd name="connsiteX9" fmla="*/ 271762 w 3076419"/>
                <a:gd name="connsiteY9" fmla="*/ 2396659 h 3934691"/>
                <a:gd name="connsiteX10" fmla="*/ 116342 w 3076419"/>
                <a:gd name="connsiteY10" fmla="*/ 2718688 h 3934691"/>
                <a:gd name="connsiteX11" fmla="*/ 106573 w 3076419"/>
                <a:gd name="connsiteY11" fmla="*/ 2873042 h 3934691"/>
                <a:gd name="connsiteX12" fmla="*/ 152400 w 3076419"/>
                <a:gd name="connsiteY12" fmla="*/ 2978728 h 3934691"/>
                <a:gd name="connsiteX13" fmla="*/ 0 w 3076419"/>
                <a:gd name="connsiteY13" fmla="*/ 3477491 h 3934691"/>
                <a:gd name="connsiteX14" fmla="*/ 71582 w 3076419"/>
                <a:gd name="connsiteY14" fmla="*/ 3669678 h 3934691"/>
                <a:gd name="connsiteX15" fmla="*/ 188990 w 3076419"/>
                <a:gd name="connsiteY15" fmla="*/ 3649963 h 3934691"/>
                <a:gd name="connsiteX16" fmla="*/ 130908 w 3076419"/>
                <a:gd name="connsiteY16" fmla="*/ 3717103 h 3934691"/>
                <a:gd name="connsiteX17" fmla="*/ 188102 w 3076419"/>
                <a:gd name="connsiteY17" fmla="*/ 3776429 h 3934691"/>
                <a:gd name="connsiteX18" fmla="*/ 339436 w 3076419"/>
                <a:gd name="connsiteY18" fmla="*/ 3692237 h 3934691"/>
                <a:gd name="connsiteX19" fmla="*/ 422563 w 3076419"/>
                <a:gd name="connsiteY19" fmla="*/ 3706091 h 3934691"/>
                <a:gd name="connsiteX20" fmla="*/ 464127 w 3076419"/>
                <a:gd name="connsiteY20" fmla="*/ 3768437 h 3934691"/>
                <a:gd name="connsiteX21" fmla="*/ 656492 w 3076419"/>
                <a:gd name="connsiteY21" fmla="*/ 3749786 h 3934691"/>
                <a:gd name="connsiteX22" fmla="*/ 794860 w 3076419"/>
                <a:gd name="connsiteY22" fmla="*/ 3680336 h 3934691"/>
                <a:gd name="connsiteX23" fmla="*/ 955963 w 3076419"/>
                <a:gd name="connsiteY23" fmla="*/ 3761509 h 3934691"/>
                <a:gd name="connsiteX24" fmla="*/ 1115291 w 3076419"/>
                <a:gd name="connsiteY24" fmla="*/ 3761509 h 3934691"/>
                <a:gd name="connsiteX25" fmla="*/ 1108363 w 3076419"/>
                <a:gd name="connsiteY25" fmla="*/ 3726873 h 3934691"/>
                <a:gd name="connsiteX26" fmla="*/ 1163782 w 3076419"/>
                <a:gd name="connsiteY26" fmla="*/ 3692237 h 3934691"/>
                <a:gd name="connsiteX27" fmla="*/ 1191491 w 3076419"/>
                <a:gd name="connsiteY27" fmla="*/ 3726873 h 3934691"/>
                <a:gd name="connsiteX28" fmla="*/ 1288472 w 3076419"/>
                <a:gd name="connsiteY28" fmla="*/ 3629891 h 3934691"/>
                <a:gd name="connsiteX29" fmla="*/ 1205345 w 3076419"/>
                <a:gd name="connsiteY29" fmla="*/ 3622964 h 3934691"/>
                <a:gd name="connsiteX30" fmla="*/ 1122218 w 3076419"/>
                <a:gd name="connsiteY30" fmla="*/ 3629891 h 3934691"/>
                <a:gd name="connsiteX31" fmla="*/ 1032163 w 3076419"/>
                <a:gd name="connsiteY31" fmla="*/ 3595255 h 3934691"/>
                <a:gd name="connsiteX32" fmla="*/ 1130921 w 3076419"/>
                <a:gd name="connsiteY32" fmla="*/ 3433441 h 3934691"/>
                <a:gd name="connsiteX33" fmla="*/ 1222219 w 3076419"/>
                <a:gd name="connsiteY33" fmla="*/ 3412304 h 3934691"/>
                <a:gd name="connsiteX34" fmla="*/ 1244777 w 3076419"/>
                <a:gd name="connsiteY34" fmla="*/ 3364878 h 3934691"/>
                <a:gd name="connsiteX35" fmla="*/ 1286696 w 3076419"/>
                <a:gd name="connsiteY35" fmla="*/ 3386904 h 3934691"/>
                <a:gd name="connsiteX36" fmla="*/ 1304459 w 3076419"/>
                <a:gd name="connsiteY36" fmla="*/ 3456709 h 3934691"/>
                <a:gd name="connsiteX37" fmla="*/ 1343891 w 3076419"/>
                <a:gd name="connsiteY37" fmla="*/ 3394364 h 3934691"/>
                <a:gd name="connsiteX38" fmla="*/ 1360942 w 3076419"/>
                <a:gd name="connsiteY38" fmla="*/ 3443565 h 3934691"/>
                <a:gd name="connsiteX39" fmla="*/ 1399309 w 3076419"/>
                <a:gd name="connsiteY39" fmla="*/ 3470564 h 3934691"/>
                <a:gd name="connsiteX40" fmla="*/ 1392382 w 3076419"/>
                <a:gd name="connsiteY40" fmla="*/ 3519055 h 3934691"/>
                <a:gd name="connsiteX41" fmla="*/ 1338916 w 3076419"/>
                <a:gd name="connsiteY41" fmla="*/ 3568790 h 3934691"/>
                <a:gd name="connsiteX42" fmla="*/ 1396645 w 3076419"/>
                <a:gd name="connsiteY42" fmla="*/ 3569855 h 3934691"/>
                <a:gd name="connsiteX43" fmla="*/ 1475331 w 3076419"/>
                <a:gd name="connsiteY43" fmla="*/ 3610176 h 3934691"/>
                <a:gd name="connsiteX44" fmla="*/ 1471778 w 3076419"/>
                <a:gd name="connsiteY44" fmla="*/ 3534863 h 3934691"/>
                <a:gd name="connsiteX45" fmla="*/ 1565563 w 3076419"/>
                <a:gd name="connsiteY45" fmla="*/ 3567546 h 3934691"/>
                <a:gd name="connsiteX46" fmla="*/ 1556327 w 3076419"/>
                <a:gd name="connsiteY46" fmla="*/ 3615504 h 3934691"/>
                <a:gd name="connsiteX47" fmla="*/ 1585101 w 3076419"/>
                <a:gd name="connsiteY47" fmla="*/ 3662574 h 3934691"/>
                <a:gd name="connsiteX48" fmla="*/ 1773382 w 3076419"/>
                <a:gd name="connsiteY48" fmla="*/ 3622964 h 3934691"/>
                <a:gd name="connsiteX49" fmla="*/ 2112818 w 3076419"/>
                <a:gd name="connsiteY49" fmla="*/ 3726873 h 3934691"/>
                <a:gd name="connsiteX50" fmla="*/ 2320636 w 3076419"/>
                <a:gd name="connsiteY50" fmla="*/ 3934691 h 3934691"/>
                <a:gd name="connsiteX51" fmla="*/ 2473036 w 3076419"/>
                <a:gd name="connsiteY51" fmla="*/ 3803073 h 3934691"/>
                <a:gd name="connsiteX52" fmla="*/ 2587958 w 3076419"/>
                <a:gd name="connsiteY52" fmla="*/ 3803073 h 3934691"/>
                <a:gd name="connsiteX53" fmla="*/ 2720286 w 3076419"/>
                <a:gd name="connsiteY53" fmla="*/ 3685309 h 3934691"/>
                <a:gd name="connsiteX54" fmla="*/ 2847819 w 3076419"/>
                <a:gd name="connsiteY54" fmla="*/ 3742504 h 3934691"/>
                <a:gd name="connsiteX55" fmla="*/ 2955281 w 3076419"/>
                <a:gd name="connsiteY55" fmla="*/ 3701473 h 3934691"/>
                <a:gd name="connsiteX56" fmla="*/ 2984589 w 3076419"/>
                <a:gd name="connsiteY56" fmla="*/ 3752273 h 3934691"/>
                <a:gd name="connsiteX57" fmla="*/ 3025619 w 3076419"/>
                <a:gd name="connsiteY57" fmla="*/ 3711242 h 3934691"/>
                <a:gd name="connsiteX58" fmla="*/ 3035389 w 3076419"/>
                <a:gd name="connsiteY58" fmla="*/ 3603781 h 3934691"/>
                <a:gd name="connsiteX59" fmla="*/ 2982635 w 3076419"/>
                <a:gd name="connsiteY59" fmla="*/ 3509996 h 3934691"/>
                <a:gd name="connsiteX60" fmla="*/ 3047467 w 3076419"/>
                <a:gd name="connsiteY60" fmla="*/ 3445697 h 3934691"/>
                <a:gd name="connsiteX61" fmla="*/ 3002173 w 3076419"/>
                <a:gd name="connsiteY61" fmla="*/ 3320473 h 3934691"/>
                <a:gd name="connsiteX62" fmla="*/ 3021712 w 3076419"/>
                <a:gd name="connsiteY62" fmla="*/ 3164165 h 3934691"/>
                <a:gd name="connsiteX63" fmla="*/ 3062741 w 3076419"/>
                <a:gd name="connsiteY63" fmla="*/ 3037165 h 3934691"/>
                <a:gd name="connsiteX64" fmla="*/ 3076419 w 3076419"/>
                <a:gd name="connsiteY64" fmla="*/ 2927750 h 3934691"/>
                <a:gd name="connsiteX65" fmla="*/ 2905547 w 3076419"/>
                <a:gd name="connsiteY65" fmla="*/ 2454385 h 3934691"/>
                <a:gd name="connsiteX66" fmla="*/ 2999509 w 3076419"/>
                <a:gd name="connsiteY66" fmla="*/ 408709 h 3934691"/>
                <a:gd name="connsiteX67" fmla="*/ 2826327 w 3076419"/>
                <a:gd name="connsiteY67" fmla="*/ 263237 h 3934691"/>
                <a:gd name="connsiteX68" fmla="*/ 2632363 w 3076419"/>
                <a:gd name="connsiteY68" fmla="*/ 0 h 3934691"/>
                <a:gd name="connsiteX69" fmla="*/ 2369127 w 3076419"/>
                <a:gd name="connsiteY69" fmla="*/ 55418 h 3934691"/>
                <a:gd name="connsiteX70" fmla="*/ 2133600 w 3076419"/>
                <a:gd name="connsiteY70" fmla="*/ 166255 h 3934691"/>
                <a:gd name="connsiteX71" fmla="*/ 1995054 w 3076419"/>
                <a:gd name="connsiteY71" fmla="*/ 200891 h 3934691"/>
                <a:gd name="connsiteX72" fmla="*/ 2036618 w 3076419"/>
                <a:gd name="connsiteY72" fmla="*/ 277091 h 3934691"/>
                <a:gd name="connsiteX73" fmla="*/ 1953491 w 3076419"/>
                <a:gd name="connsiteY73" fmla="*/ 297873 h 3934691"/>
                <a:gd name="connsiteX74" fmla="*/ 1925782 w 3076419"/>
                <a:gd name="connsiteY74" fmla="*/ 325582 h 3934691"/>
                <a:gd name="connsiteX75" fmla="*/ 1835727 w 3076419"/>
                <a:gd name="connsiteY75" fmla="*/ 325582 h 3934691"/>
                <a:gd name="connsiteX76" fmla="*/ 1724891 w 3076419"/>
                <a:gd name="connsiteY76" fmla="*/ 491837 h 3934691"/>
                <a:gd name="connsiteX77" fmla="*/ 1676400 w 3076419"/>
                <a:gd name="connsiteY77" fmla="*/ 471055 h 3934691"/>
                <a:gd name="connsiteX78" fmla="*/ 1683327 w 3076419"/>
                <a:gd name="connsiteY78" fmla="*/ 381000 h 3934691"/>
                <a:gd name="connsiteX79" fmla="*/ 1738745 w 3076419"/>
                <a:gd name="connsiteY79" fmla="*/ 353291 h 3934691"/>
                <a:gd name="connsiteX80" fmla="*/ 1787236 w 3076419"/>
                <a:gd name="connsiteY80" fmla="*/ 332509 h 3934691"/>
                <a:gd name="connsiteX81" fmla="*/ 1759527 w 3076419"/>
                <a:gd name="connsiteY81" fmla="*/ 311728 h 3934691"/>
                <a:gd name="connsiteX82" fmla="*/ 1704109 w 3076419"/>
                <a:gd name="connsiteY82" fmla="*/ 325582 h 3934691"/>
                <a:gd name="connsiteX83" fmla="*/ 1676400 w 3076419"/>
                <a:gd name="connsiteY83" fmla="*/ 270164 h 3934691"/>
                <a:gd name="connsiteX84" fmla="*/ 1572491 w 3076419"/>
                <a:gd name="connsiteY84" fmla="*/ 256309 h 3934691"/>
                <a:gd name="connsiteX85" fmla="*/ 1530927 w 3076419"/>
                <a:gd name="connsiteY85" fmla="*/ 83128 h 3934691"/>
                <a:gd name="connsiteX86" fmla="*/ 1447800 w 3076419"/>
                <a:gd name="connsiteY86" fmla="*/ 117764 h 3934691"/>
                <a:gd name="connsiteX87" fmla="*/ 1454727 w 3076419"/>
                <a:gd name="connsiteY87" fmla="*/ 214746 h 3934691"/>
                <a:gd name="connsiteX88" fmla="*/ 1454727 w 3076419"/>
                <a:gd name="connsiteY88" fmla="*/ 214746 h 3934691"/>
                <a:gd name="connsiteX89" fmla="*/ 1246909 w 3076419"/>
                <a:gd name="connsiteY89" fmla="*/ 110837 h 3934691"/>
                <a:gd name="connsiteX0" fmla="*/ 1246909 w 3076419"/>
                <a:gd name="connsiteY0" fmla="*/ 110837 h 3934691"/>
                <a:gd name="connsiteX1" fmla="*/ 1267691 w 3076419"/>
                <a:gd name="connsiteY1" fmla="*/ 381000 h 3934691"/>
                <a:gd name="connsiteX2" fmla="*/ 1163782 w 3076419"/>
                <a:gd name="connsiteY2" fmla="*/ 782782 h 3934691"/>
                <a:gd name="connsiteX3" fmla="*/ 1048327 w 3076419"/>
                <a:gd name="connsiteY3" fmla="*/ 1136073 h 3934691"/>
                <a:gd name="connsiteX4" fmla="*/ 947970 w 3076419"/>
                <a:gd name="connsiteY4" fmla="*/ 1240871 h 3934691"/>
                <a:gd name="connsiteX5" fmla="*/ 749389 w 3076419"/>
                <a:gd name="connsiteY5" fmla="*/ 1528796 h 3934691"/>
                <a:gd name="connsiteX6" fmla="*/ 624342 w 3076419"/>
                <a:gd name="connsiteY6" fmla="*/ 1624535 h 3934691"/>
                <a:gd name="connsiteX7" fmla="*/ 457200 w 3076419"/>
                <a:gd name="connsiteY7" fmla="*/ 1835728 h 3934691"/>
                <a:gd name="connsiteX8" fmla="*/ 325404 w 3076419"/>
                <a:gd name="connsiteY8" fmla="*/ 2343550 h 3934691"/>
                <a:gd name="connsiteX9" fmla="*/ 271762 w 3076419"/>
                <a:gd name="connsiteY9" fmla="*/ 2396659 h 3934691"/>
                <a:gd name="connsiteX10" fmla="*/ 116342 w 3076419"/>
                <a:gd name="connsiteY10" fmla="*/ 2718688 h 3934691"/>
                <a:gd name="connsiteX11" fmla="*/ 106573 w 3076419"/>
                <a:gd name="connsiteY11" fmla="*/ 2873042 h 3934691"/>
                <a:gd name="connsiteX12" fmla="*/ 152400 w 3076419"/>
                <a:gd name="connsiteY12" fmla="*/ 2978728 h 3934691"/>
                <a:gd name="connsiteX13" fmla="*/ 0 w 3076419"/>
                <a:gd name="connsiteY13" fmla="*/ 3477491 h 3934691"/>
                <a:gd name="connsiteX14" fmla="*/ 71582 w 3076419"/>
                <a:gd name="connsiteY14" fmla="*/ 3669678 h 3934691"/>
                <a:gd name="connsiteX15" fmla="*/ 188990 w 3076419"/>
                <a:gd name="connsiteY15" fmla="*/ 3649963 h 3934691"/>
                <a:gd name="connsiteX16" fmla="*/ 130908 w 3076419"/>
                <a:gd name="connsiteY16" fmla="*/ 3717103 h 3934691"/>
                <a:gd name="connsiteX17" fmla="*/ 188102 w 3076419"/>
                <a:gd name="connsiteY17" fmla="*/ 3776429 h 3934691"/>
                <a:gd name="connsiteX18" fmla="*/ 339436 w 3076419"/>
                <a:gd name="connsiteY18" fmla="*/ 3692237 h 3934691"/>
                <a:gd name="connsiteX19" fmla="*/ 422563 w 3076419"/>
                <a:gd name="connsiteY19" fmla="*/ 3706091 h 3934691"/>
                <a:gd name="connsiteX20" fmla="*/ 464127 w 3076419"/>
                <a:gd name="connsiteY20" fmla="*/ 3768437 h 3934691"/>
                <a:gd name="connsiteX21" fmla="*/ 656492 w 3076419"/>
                <a:gd name="connsiteY21" fmla="*/ 3749786 h 3934691"/>
                <a:gd name="connsiteX22" fmla="*/ 794860 w 3076419"/>
                <a:gd name="connsiteY22" fmla="*/ 3680336 h 3934691"/>
                <a:gd name="connsiteX23" fmla="*/ 955963 w 3076419"/>
                <a:gd name="connsiteY23" fmla="*/ 3761509 h 3934691"/>
                <a:gd name="connsiteX24" fmla="*/ 1115291 w 3076419"/>
                <a:gd name="connsiteY24" fmla="*/ 3761509 h 3934691"/>
                <a:gd name="connsiteX25" fmla="*/ 1108363 w 3076419"/>
                <a:gd name="connsiteY25" fmla="*/ 3726873 h 3934691"/>
                <a:gd name="connsiteX26" fmla="*/ 1163782 w 3076419"/>
                <a:gd name="connsiteY26" fmla="*/ 3692237 h 3934691"/>
                <a:gd name="connsiteX27" fmla="*/ 1191491 w 3076419"/>
                <a:gd name="connsiteY27" fmla="*/ 3726873 h 3934691"/>
                <a:gd name="connsiteX28" fmla="*/ 1288472 w 3076419"/>
                <a:gd name="connsiteY28" fmla="*/ 3629891 h 3934691"/>
                <a:gd name="connsiteX29" fmla="*/ 1205345 w 3076419"/>
                <a:gd name="connsiteY29" fmla="*/ 3622964 h 3934691"/>
                <a:gd name="connsiteX30" fmla="*/ 1122218 w 3076419"/>
                <a:gd name="connsiteY30" fmla="*/ 3629891 h 3934691"/>
                <a:gd name="connsiteX31" fmla="*/ 1032163 w 3076419"/>
                <a:gd name="connsiteY31" fmla="*/ 3595255 h 3934691"/>
                <a:gd name="connsiteX32" fmla="*/ 1130921 w 3076419"/>
                <a:gd name="connsiteY32" fmla="*/ 3433441 h 3934691"/>
                <a:gd name="connsiteX33" fmla="*/ 1222219 w 3076419"/>
                <a:gd name="connsiteY33" fmla="*/ 3412304 h 3934691"/>
                <a:gd name="connsiteX34" fmla="*/ 1244777 w 3076419"/>
                <a:gd name="connsiteY34" fmla="*/ 3364878 h 3934691"/>
                <a:gd name="connsiteX35" fmla="*/ 1286696 w 3076419"/>
                <a:gd name="connsiteY35" fmla="*/ 3386904 h 3934691"/>
                <a:gd name="connsiteX36" fmla="*/ 1304459 w 3076419"/>
                <a:gd name="connsiteY36" fmla="*/ 3456709 h 3934691"/>
                <a:gd name="connsiteX37" fmla="*/ 1343891 w 3076419"/>
                <a:gd name="connsiteY37" fmla="*/ 3394364 h 3934691"/>
                <a:gd name="connsiteX38" fmla="*/ 1360942 w 3076419"/>
                <a:gd name="connsiteY38" fmla="*/ 3443565 h 3934691"/>
                <a:gd name="connsiteX39" fmla="*/ 1399309 w 3076419"/>
                <a:gd name="connsiteY39" fmla="*/ 3470564 h 3934691"/>
                <a:gd name="connsiteX40" fmla="*/ 1392382 w 3076419"/>
                <a:gd name="connsiteY40" fmla="*/ 3519055 h 3934691"/>
                <a:gd name="connsiteX41" fmla="*/ 1338916 w 3076419"/>
                <a:gd name="connsiteY41" fmla="*/ 3568790 h 3934691"/>
                <a:gd name="connsiteX42" fmla="*/ 1396645 w 3076419"/>
                <a:gd name="connsiteY42" fmla="*/ 3569855 h 3934691"/>
                <a:gd name="connsiteX43" fmla="*/ 1475331 w 3076419"/>
                <a:gd name="connsiteY43" fmla="*/ 3610176 h 3934691"/>
                <a:gd name="connsiteX44" fmla="*/ 1471778 w 3076419"/>
                <a:gd name="connsiteY44" fmla="*/ 3534863 h 3934691"/>
                <a:gd name="connsiteX45" fmla="*/ 1565563 w 3076419"/>
                <a:gd name="connsiteY45" fmla="*/ 3567546 h 3934691"/>
                <a:gd name="connsiteX46" fmla="*/ 1556327 w 3076419"/>
                <a:gd name="connsiteY46" fmla="*/ 3615504 h 3934691"/>
                <a:gd name="connsiteX47" fmla="*/ 1585101 w 3076419"/>
                <a:gd name="connsiteY47" fmla="*/ 3662574 h 3934691"/>
                <a:gd name="connsiteX48" fmla="*/ 1773382 w 3076419"/>
                <a:gd name="connsiteY48" fmla="*/ 3622964 h 3934691"/>
                <a:gd name="connsiteX49" fmla="*/ 2112818 w 3076419"/>
                <a:gd name="connsiteY49" fmla="*/ 3726873 h 3934691"/>
                <a:gd name="connsiteX50" fmla="*/ 2320636 w 3076419"/>
                <a:gd name="connsiteY50" fmla="*/ 3934691 h 3934691"/>
                <a:gd name="connsiteX51" fmla="*/ 2473036 w 3076419"/>
                <a:gd name="connsiteY51" fmla="*/ 3803073 h 3934691"/>
                <a:gd name="connsiteX52" fmla="*/ 2587958 w 3076419"/>
                <a:gd name="connsiteY52" fmla="*/ 3803073 h 3934691"/>
                <a:gd name="connsiteX53" fmla="*/ 2720286 w 3076419"/>
                <a:gd name="connsiteY53" fmla="*/ 3685309 h 3934691"/>
                <a:gd name="connsiteX54" fmla="*/ 2847819 w 3076419"/>
                <a:gd name="connsiteY54" fmla="*/ 3742504 h 3934691"/>
                <a:gd name="connsiteX55" fmla="*/ 2955281 w 3076419"/>
                <a:gd name="connsiteY55" fmla="*/ 3701473 h 3934691"/>
                <a:gd name="connsiteX56" fmla="*/ 2984589 w 3076419"/>
                <a:gd name="connsiteY56" fmla="*/ 3752273 h 3934691"/>
                <a:gd name="connsiteX57" fmla="*/ 3025619 w 3076419"/>
                <a:gd name="connsiteY57" fmla="*/ 3711242 h 3934691"/>
                <a:gd name="connsiteX58" fmla="*/ 3035389 w 3076419"/>
                <a:gd name="connsiteY58" fmla="*/ 3603781 h 3934691"/>
                <a:gd name="connsiteX59" fmla="*/ 2982635 w 3076419"/>
                <a:gd name="connsiteY59" fmla="*/ 3509996 h 3934691"/>
                <a:gd name="connsiteX60" fmla="*/ 3047467 w 3076419"/>
                <a:gd name="connsiteY60" fmla="*/ 3445697 h 3934691"/>
                <a:gd name="connsiteX61" fmla="*/ 3002173 w 3076419"/>
                <a:gd name="connsiteY61" fmla="*/ 3320473 h 3934691"/>
                <a:gd name="connsiteX62" fmla="*/ 3021712 w 3076419"/>
                <a:gd name="connsiteY62" fmla="*/ 3164165 h 3934691"/>
                <a:gd name="connsiteX63" fmla="*/ 3062741 w 3076419"/>
                <a:gd name="connsiteY63" fmla="*/ 3037165 h 3934691"/>
                <a:gd name="connsiteX64" fmla="*/ 3076419 w 3076419"/>
                <a:gd name="connsiteY64" fmla="*/ 2927750 h 3934691"/>
                <a:gd name="connsiteX65" fmla="*/ 2905547 w 3076419"/>
                <a:gd name="connsiteY65" fmla="*/ 2454385 h 3934691"/>
                <a:gd name="connsiteX66" fmla="*/ 2976772 w 3076419"/>
                <a:gd name="connsiteY66" fmla="*/ 2294704 h 3934691"/>
                <a:gd name="connsiteX67" fmla="*/ 2999509 w 3076419"/>
                <a:gd name="connsiteY67" fmla="*/ 408709 h 3934691"/>
                <a:gd name="connsiteX68" fmla="*/ 2826327 w 3076419"/>
                <a:gd name="connsiteY68" fmla="*/ 263237 h 3934691"/>
                <a:gd name="connsiteX69" fmla="*/ 2632363 w 3076419"/>
                <a:gd name="connsiteY69" fmla="*/ 0 h 3934691"/>
                <a:gd name="connsiteX70" fmla="*/ 2369127 w 3076419"/>
                <a:gd name="connsiteY70" fmla="*/ 55418 h 3934691"/>
                <a:gd name="connsiteX71" fmla="*/ 2133600 w 3076419"/>
                <a:gd name="connsiteY71" fmla="*/ 166255 h 3934691"/>
                <a:gd name="connsiteX72" fmla="*/ 1995054 w 3076419"/>
                <a:gd name="connsiteY72" fmla="*/ 200891 h 3934691"/>
                <a:gd name="connsiteX73" fmla="*/ 2036618 w 3076419"/>
                <a:gd name="connsiteY73" fmla="*/ 277091 h 3934691"/>
                <a:gd name="connsiteX74" fmla="*/ 1953491 w 3076419"/>
                <a:gd name="connsiteY74" fmla="*/ 297873 h 3934691"/>
                <a:gd name="connsiteX75" fmla="*/ 1925782 w 3076419"/>
                <a:gd name="connsiteY75" fmla="*/ 325582 h 3934691"/>
                <a:gd name="connsiteX76" fmla="*/ 1835727 w 3076419"/>
                <a:gd name="connsiteY76" fmla="*/ 325582 h 3934691"/>
                <a:gd name="connsiteX77" fmla="*/ 1724891 w 3076419"/>
                <a:gd name="connsiteY77" fmla="*/ 491837 h 3934691"/>
                <a:gd name="connsiteX78" fmla="*/ 1676400 w 3076419"/>
                <a:gd name="connsiteY78" fmla="*/ 471055 h 3934691"/>
                <a:gd name="connsiteX79" fmla="*/ 1683327 w 3076419"/>
                <a:gd name="connsiteY79" fmla="*/ 381000 h 3934691"/>
                <a:gd name="connsiteX80" fmla="*/ 1738745 w 3076419"/>
                <a:gd name="connsiteY80" fmla="*/ 353291 h 3934691"/>
                <a:gd name="connsiteX81" fmla="*/ 1787236 w 3076419"/>
                <a:gd name="connsiteY81" fmla="*/ 332509 h 3934691"/>
                <a:gd name="connsiteX82" fmla="*/ 1759527 w 3076419"/>
                <a:gd name="connsiteY82" fmla="*/ 311728 h 3934691"/>
                <a:gd name="connsiteX83" fmla="*/ 1704109 w 3076419"/>
                <a:gd name="connsiteY83" fmla="*/ 325582 h 3934691"/>
                <a:gd name="connsiteX84" fmla="*/ 1676400 w 3076419"/>
                <a:gd name="connsiteY84" fmla="*/ 270164 h 3934691"/>
                <a:gd name="connsiteX85" fmla="*/ 1572491 w 3076419"/>
                <a:gd name="connsiteY85" fmla="*/ 256309 h 3934691"/>
                <a:gd name="connsiteX86" fmla="*/ 1530927 w 3076419"/>
                <a:gd name="connsiteY86" fmla="*/ 83128 h 3934691"/>
                <a:gd name="connsiteX87" fmla="*/ 1447800 w 3076419"/>
                <a:gd name="connsiteY87" fmla="*/ 117764 h 3934691"/>
                <a:gd name="connsiteX88" fmla="*/ 1454727 w 3076419"/>
                <a:gd name="connsiteY88" fmla="*/ 214746 h 3934691"/>
                <a:gd name="connsiteX89" fmla="*/ 1454727 w 3076419"/>
                <a:gd name="connsiteY89" fmla="*/ 214746 h 3934691"/>
                <a:gd name="connsiteX90" fmla="*/ 1246909 w 3076419"/>
                <a:gd name="connsiteY90" fmla="*/ 110837 h 3934691"/>
                <a:gd name="connsiteX0" fmla="*/ 1246909 w 3076419"/>
                <a:gd name="connsiteY0" fmla="*/ 110837 h 3934691"/>
                <a:gd name="connsiteX1" fmla="*/ 1267691 w 3076419"/>
                <a:gd name="connsiteY1" fmla="*/ 381000 h 3934691"/>
                <a:gd name="connsiteX2" fmla="*/ 1163782 w 3076419"/>
                <a:gd name="connsiteY2" fmla="*/ 782782 h 3934691"/>
                <a:gd name="connsiteX3" fmla="*/ 1048327 w 3076419"/>
                <a:gd name="connsiteY3" fmla="*/ 1136073 h 3934691"/>
                <a:gd name="connsiteX4" fmla="*/ 947970 w 3076419"/>
                <a:gd name="connsiteY4" fmla="*/ 1240871 h 3934691"/>
                <a:gd name="connsiteX5" fmla="*/ 749389 w 3076419"/>
                <a:gd name="connsiteY5" fmla="*/ 1528796 h 3934691"/>
                <a:gd name="connsiteX6" fmla="*/ 624342 w 3076419"/>
                <a:gd name="connsiteY6" fmla="*/ 1624535 h 3934691"/>
                <a:gd name="connsiteX7" fmla="*/ 457200 w 3076419"/>
                <a:gd name="connsiteY7" fmla="*/ 1835728 h 3934691"/>
                <a:gd name="connsiteX8" fmla="*/ 325404 w 3076419"/>
                <a:gd name="connsiteY8" fmla="*/ 2343550 h 3934691"/>
                <a:gd name="connsiteX9" fmla="*/ 271762 w 3076419"/>
                <a:gd name="connsiteY9" fmla="*/ 2396659 h 3934691"/>
                <a:gd name="connsiteX10" fmla="*/ 116342 w 3076419"/>
                <a:gd name="connsiteY10" fmla="*/ 2718688 h 3934691"/>
                <a:gd name="connsiteX11" fmla="*/ 106573 w 3076419"/>
                <a:gd name="connsiteY11" fmla="*/ 2873042 h 3934691"/>
                <a:gd name="connsiteX12" fmla="*/ 152400 w 3076419"/>
                <a:gd name="connsiteY12" fmla="*/ 2978728 h 3934691"/>
                <a:gd name="connsiteX13" fmla="*/ 0 w 3076419"/>
                <a:gd name="connsiteY13" fmla="*/ 3477491 h 3934691"/>
                <a:gd name="connsiteX14" fmla="*/ 71582 w 3076419"/>
                <a:gd name="connsiteY14" fmla="*/ 3669678 h 3934691"/>
                <a:gd name="connsiteX15" fmla="*/ 188990 w 3076419"/>
                <a:gd name="connsiteY15" fmla="*/ 3649963 h 3934691"/>
                <a:gd name="connsiteX16" fmla="*/ 130908 w 3076419"/>
                <a:gd name="connsiteY16" fmla="*/ 3717103 h 3934691"/>
                <a:gd name="connsiteX17" fmla="*/ 188102 w 3076419"/>
                <a:gd name="connsiteY17" fmla="*/ 3776429 h 3934691"/>
                <a:gd name="connsiteX18" fmla="*/ 339436 w 3076419"/>
                <a:gd name="connsiteY18" fmla="*/ 3692237 h 3934691"/>
                <a:gd name="connsiteX19" fmla="*/ 422563 w 3076419"/>
                <a:gd name="connsiteY19" fmla="*/ 3706091 h 3934691"/>
                <a:gd name="connsiteX20" fmla="*/ 464127 w 3076419"/>
                <a:gd name="connsiteY20" fmla="*/ 3768437 h 3934691"/>
                <a:gd name="connsiteX21" fmla="*/ 656492 w 3076419"/>
                <a:gd name="connsiteY21" fmla="*/ 3749786 h 3934691"/>
                <a:gd name="connsiteX22" fmla="*/ 794860 w 3076419"/>
                <a:gd name="connsiteY22" fmla="*/ 3680336 h 3934691"/>
                <a:gd name="connsiteX23" fmla="*/ 955963 w 3076419"/>
                <a:gd name="connsiteY23" fmla="*/ 3761509 h 3934691"/>
                <a:gd name="connsiteX24" fmla="*/ 1115291 w 3076419"/>
                <a:gd name="connsiteY24" fmla="*/ 3761509 h 3934691"/>
                <a:gd name="connsiteX25" fmla="*/ 1108363 w 3076419"/>
                <a:gd name="connsiteY25" fmla="*/ 3726873 h 3934691"/>
                <a:gd name="connsiteX26" fmla="*/ 1163782 w 3076419"/>
                <a:gd name="connsiteY26" fmla="*/ 3692237 h 3934691"/>
                <a:gd name="connsiteX27" fmla="*/ 1191491 w 3076419"/>
                <a:gd name="connsiteY27" fmla="*/ 3726873 h 3934691"/>
                <a:gd name="connsiteX28" fmla="*/ 1288472 w 3076419"/>
                <a:gd name="connsiteY28" fmla="*/ 3629891 h 3934691"/>
                <a:gd name="connsiteX29" fmla="*/ 1205345 w 3076419"/>
                <a:gd name="connsiteY29" fmla="*/ 3622964 h 3934691"/>
                <a:gd name="connsiteX30" fmla="*/ 1122218 w 3076419"/>
                <a:gd name="connsiteY30" fmla="*/ 3629891 h 3934691"/>
                <a:gd name="connsiteX31" fmla="*/ 1032163 w 3076419"/>
                <a:gd name="connsiteY31" fmla="*/ 3595255 h 3934691"/>
                <a:gd name="connsiteX32" fmla="*/ 1130921 w 3076419"/>
                <a:gd name="connsiteY32" fmla="*/ 3433441 h 3934691"/>
                <a:gd name="connsiteX33" fmla="*/ 1222219 w 3076419"/>
                <a:gd name="connsiteY33" fmla="*/ 3412304 h 3934691"/>
                <a:gd name="connsiteX34" fmla="*/ 1244777 w 3076419"/>
                <a:gd name="connsiteY34" fmla="*/ 3364878 h 3934691"/>
                <a:gd name="connsiteX35" fmla="*/ 1286696 w 3076419"/>
                <a:gd name="connsiteY35" fmla="*/ 3386904 h 3934691"/>
                <a:gd name="connsiteX36" fmla="*/ 1304459 w 3076419"/>
                <a:gd name="connsiteY36" fmla="*/ 3456709 h 3934691"/>
                <a:gd name="connsiteX37" fmla="*/ 1343891 w 3076419"/>
                <a:gd name="connsiteY37" fmla="*/ 3394364 h 3934691"/>
                <a:gd name="connsiteX38" fmla="*/ 1360942 w 3076419"/>
                <a:gd name="connsiteY38" fmla="*/ 3443565 h 3934691"/>
                <a:gd name="connsiteX39" fmla="*/ 1399309 w 3076419"/>
                <a:gd name="connsiteY39" fmla="*/ 3470564 h 3934691"/>
                <a:gd name="connsiteX40" fmla="*/ 1392382 w 3076419"/>
                <a:gd name="connsiteY40" fmla="*/ 3519055 h 3934691"/>
                <a:gd name="connsiteX41" fmla="*/ 1338916 w 3076419"/>
                <a:gd name="connsiteY41" fmla="*/ 3568790 h 3934691"/>
                <a:gd name="connsiteX42" fmla="*/ 1396645 w 3076419"/>
                <a:gd name="connsiteY42" fmla="*/ 3569855 h 3934691"/>
                <a:gd name="connsiteX43" fmla="*/ 1475331 w 3076419"/>
                <a:gd name="connsiteY43" fmla="*/ 3610176 h 3934691"/>
                <a:gd name="connsiteX44" fmla="*/ 1471778 w 3076419"/>
                <a:gd name="connsiteY44" fmla="*/ 3534863 h 3934691"/>
                <a:gd name="connsiteX45" fmla="*/ 1565563 w 3076419"/>
                <a:gd name="connsiteY45" fmla="*/ 3567546 h 3934691"/>
                <a:gd name="connsiteX46" fmla="*/ 1556327 w 3076419"/>
                <a:gd name="connsiteY46" fmla="*/ 3615504 h 3934691"/>
                <a:gd name="connsiteX47" fmla="*/ 1585101 w 3076419"/>
                <a:gd name="connsiteY47" fmla="*/ 3662574 h 3934691"/>
                <a:gd name="connsiteX48" fmla="*/ 1773382 w 3076419"/>
                <a:gd name="connsiteY48" fmla="*/ 3622964 h 3934691"/>
                <a:gd name="connsiteX49" fmla="*/ 2112818 w 3076419"/>
                <a:gd name="connsiteY49" fmla="*/ 3726873 h 3934691"/>
                <a:gd name="connsiteX50" fmla="*/ 2320636 w 3076419"/>
                <a:gd name="connsiteY50" fmla="*/ 3934691 h 3934691"/>
                <a:gd name="connsiteX51" fmla="*/ 2473036 w 3076419"/>
                <a:gd name="connsiteY51" fmla="*/ 3803073 h 3934691"/>
                <a:gd name="connsiteX52" fmla="*/ 2587958 w 3076419"/>
                <a:gd name="connsiteY52" fmla="*/ 3803073 h 3934691"/>
                <a:gd name="connsiteX53" fmla="*/ 2720286 w 3076419"/>
                <a:gd name="connsiteY53" fmla="*/ 3685309 h 3934691"/>
                <a:gd name="connsiteX54" fmla="*/ 2847819 w 3076419"/>
                <a:gd name="connsiteY54" fmla="*/ 3742504 h 3934691"/>
                <a:gd name="connsiteX55" fmla="*/ 2955281 w 3076419"/>
                <a:gd name="connsiteY55" fmla="*/ 3701473 h 3934691"/>
                <a:gd name="connsiteX56" fmla="*/ 2984589 w 3076419"/>
                <a:gd name="connsiteY56" fmla="*/ 3752273 h 3934691"/>
                <a:gd name="connsiteX57" fmla="*/ 3025619 w 3076419"/>
                <a:gd name="connsiteY57" fmla="*/ 3711242 h 3934691"/>
                <a:gd name="connsiteX58" fmla="*/ 3035389 w 3076419"/>
                <a:gd name="connsiteY58" fmla="*/ 3603781 h 3934691"/>
                <a:gd name="connsiteX59" fmla="*/ 2982635 w 3076419"/>
                <a:gd name="connsiteY59" fmla="*/ 3509996 h 3934691"/>
                <a:gd name="connsiteX60" fmla="*/ 3047467 w 3076419"/>
                <a:gd name="connsiteY60" fmla="*/ 3445697 h 3934691"/>
                <a:gd name="connsiteX61" fmla="*/ 3002173 w 3076419"/>
                <a:gd name="connsiteY61" fmla="*/ 3320473 h 3934691"/>
                <a:gd name="connsiteX62" fmla="*/ 3021712 w 3076419"/>
                <a:gd name="connsiteY62" fmla="*/ 3164165 h 3934691"/>
                <a:gd name="connsiteX63" fmla="*/ 3062741 w 3076419"/>
                <a:gd name="connsiteY63" fmla="*/ 3037165 h 3934691"/>
                <a:gd name="connsiteX64" fmla="*/ 3076419 w 3076419"/>
                <a:gd name="connsiteY64" fmla="*/ 2927750 h 3934691"/>
                <a:gd name="connsiteX65" fmla="*/ 2905547 w 3076419"/>
                <a:gd name="connsiteY65" fmla="*/ 2454385 h 3934691"/>
                <a:gd name="connsiteX66" fmla="*/ 2976772 w 3076419"/>
                <a:gd name="connsiteY66" fmla="*/ 2294704 h 3934691"/>
                <a:gd name="connsiteX67" fmla="*/ 2999509 w 3076419"/>
                <a:gd name="connsiteY67" fmla="*/ 408709 h 3934691"/>
                <a:gd name="connsiteX68" fmla="*/ 2826327 w 3076419"/>
                <a:gd name="connsiteY68" fmla="*/ 263237 h 3934691"/>
                <a:gd name="connsiteX69" fmla="*/ 2632363 w 3076419"/>
                <a:gd name="connsiteY69" fmla="*/ 0 h 3934691"/>
                <a:gd name="connsiteX70" fmla="*/ 2369127 w 3076419"/>
                <a:gd name="connsiteY70" fmla="*/ 55418 h 3934691"/>
                <a:gd name="connsiteX71" fmla="*/ 2133600 w 3076419"/>
                <a:gd name="connsiteY71" fmla="*/ 166255 h 3934691"/>
                <a:gd name="connsiteX72" fmla="*/ 1995054 w 3076419"/>
                <a:gd name="connsiteY72" fmla="*/ 200891 h 3934691"/>
                <a:gd name="connsiteX73" fmla="*/ 2036618 w 3076419"/>
                <a:gd name="connsiteY73" fmla="*/ 277091 h 3934691"/>
                <a:gd name="connsiteX74" fmla="*/ 1953491 w 3076419"/>
                <a:gd name="connsiteY74" fmla="*/ 297873 h 3934691"/>
                <a:gd name="connsiteX75" fmla="*/ 1925782 w 3076419"/>
                <a:gd name="connsiteY75" fmla="*/ 325582 h 3934691"/>
                <a:gd name="connsiteX76" fmla="*/ 1835727 w 3076419"/>
                <a:gd name="connsiteY76" fmla="*/ 325582 h 3934691"/>
                <a:gd name="connsiteX77" fmla="*/ 1724891 w 3076419"/>
                <a:gd name="connsiteY77" fmla="*/ 491837 h 3934691"/>
                <a:gd name="connsiteX78" fmla="*/ 1676400 w 3076419"/>
                <a:gd name="connsiteY78" fmla="*/ 471055 h 3934691"/>
                <a:gd name="connsiteX79" fmla="*/ 1683327 w 3076419"/>
                <a:gd name="connsiteY79" fmla="*/ 381000 h 3934691"/>
                <a:gd name="connsiteX80" fmla="*/ 1738745 w 3076419"/>
                <a:gd name="connsiteY80" fmla="*/ 353291 h 3934691"/>
                <a:gd name="connsiteX81" fmla="*/ 1787236 w 3076419"/>
                <a:gd name="connsiteY81" fmla="*/ 332509 h 3934691"/>
                <a:gd name="connsiteX82" fmla="*/ 1759527 w 3076419"/>
                <a:gd name="connsiteY82" fmla="*/ 311728 h 3934691"/>
                <a:gd name="connsiteX83" fmla="*/ 1704109 w 3076419"/>
                <a:gd name="connsiteY83" fmla="*/ 325582 h 3934691"/>
                <a:gd name="connsiteX84" fmla="*/ 1676400 w 3076419"/>
                <a:gd name="connsiteY84" fmla="*/ 270164 h 3934691"/>
                <a:gd name="connsiteX85" fmla="*/ 1572491 w 3076419"/>
                <a:gd name="connsiteY85" fmla="*/ 256309 h 3934691"/>
                <a:gd name="connsiteX86" fmla="*/ 1530927 w 3076419"/>
                <a:gd name="connsiteY86" fmla="*/ 83128 h 3934691"/>
                <a:gd name="connsiteX87" fmla="*/ 1447800 w 3076419"/>
                <a:gd name="connsiteY87" fmla="*/ 117764 h 3934691"/>
                <a:gd name="connsiteX88" fmla="*/ 1454727 w 3076419"/>
                <a:gd name="connsiteY88" fmla="*/ 214746 h 3934691"/>
                <a:gd name="connsiteX89" fmla="*/ 1454727 w 3076419"/>
                <a:gd name="connsiteY89" fmla="*/ 214746 h 3934691"/>
                <a:gd name="connsiteX90" fmla="*/ 1246909 w 3076419"/>
                <a:gd name="connsiteY90" fmla="*/ 110837 h 3934691"/>
                <a:gd name="connsiteX0" fmla="*/ 1246909 w 3076419"/>
                <a:gd name="connsiteY0" fmla="*/ 110837 h 3934691"/>
                <a:gd name="connsiteX1" fmla="*/ 1267691 w 3076419"/>
                <a:gd name="connsiteY1" fmla="*/ 381000 h 3934691"/>
                <a:gd name="connsiteX2" fmla="*/ 1163782 w 3076419"/>
                <a:gd name="connsiteY2" fmla="*/ 782782 h 3934691"/>
                <a:gd name="connsiteX3" fmla="*/ 1048327 w 3076419"/>
                <a:gd name="connsiteY3" fmla="*/ 1136073 h 3934691"/>
                <a:gd name="connsiteX4" fmla="*/ 947970 w 3076419"/>
                <a:gd name="connsiteY4" fmla="*/ 1240871 h 3934691"/>
                <a:gd name="connsiteX5" fmla="*/ 749389 w 3076419"/>
                <a:gd name="connsiteY5" fmla="*/ 1528796 h 3934691"/>
                <a:gd name="connsiteX6" fmla="*/ 624342 w 3076419"/>
                <a:gd name="connsiteY6" fmla="*/ 1624535 h 3934691"/>
                <a:gd name="connsiteX7" fmla="*/ 457200 w 3076419"/>
                <a:gd name="connsiteY7" fmla="*/ 1835728 h 3934691"/>
                <a:gd name="connsiteX8" fmla="*/ 325404 w 3076419"/>
                <a:gd name="connsiteY8" fmla="*/ 2343550 h 3934691"/>
                <a:gd name="connsiteX9" fmla="*/ 271762 w 3076419"/>
                <a:gd name="connsiteY9" fmla="*/ 2396659 h 3934691"/>
                <a:gd name="connsiteX10" fmla="*/ 116342 w 3076419"/>
                <a:gd name="connsiteY10" fmla="*/ 2718688 h 3934691"/>
                <a:gd name="connsiteX11" fmla="*/ 106573 w 3076419"/>
                <a:gd name="connsiteY11" fmla="*/ 2873042 h 3934691"/>
                <a:gd name="connsiteX12" fmla="*/ 152400 w 3076419"/>
                <a:gd name="connsiteY12" fmla="*/ 2978728 h 3934691"/>
                <a:gd name="connsiteX13" fmla="*/ 0 w 3076419"/>
                <a:gd name="connsiteY13" fmla="*/ 3477491 h 3934691"/>
                <a:gd name="connsiteX14" fmla="*/ 71582 w 3076419"/>
                <a:gd name="connsiteY14" fmla="*/ 3669678 h 3934691"/>
                <a:gd name="connsiteX15" fmla="*/ 188990 w 3076419"/>
                <a:gd name="connsiteY15" fmla="*/ 3649963 h 3934691"/>
                <a:gd name="connsiteX16" fmla="*/ 130908 w 3076419"/>
                <a:gd name="connsiteY16" fmla="*/ 3717103 h 3934691"/>
                <a:gd name="connsiteX17" fmla="*/ 188102 w 3076419"/>
                <a:gd name="connsiteY17" fmla="*/ 3776429 h 3934691"/>
                <a:gd name="connsiteX18" fmla="*/ 339436 w 3076419"/>
                <a:gd name="connsiteY18" fmla="*/ 3692237 h 3934691"/>
                <a:gd name="connsiteX19" fmla="*/ 422563 w 3076419"/>
                <a:gd name="connsiteY19" fmla="*/ 3706091 h 3934691"/>
                <a:gd name="connsiteX20" fmla="*/ 464127 w 3076419"/>
                <a:gd name="connsiteY20" fmla="*/ 3768437 h 3934691"/>
                <a:gd name="connsiteX21" fmla="*/ 656492 w 3076419"/>
                <a:gd name="connsiteY21" fmla="*/ 3749786 h 3934691"/>
                <a:gd name="connsiteX22" fmla="*/ 794860 w 3076419"/>
                <a:gd name="connsiteY22" fmla="*/ 3680336 h 3934691"/>
                <a:gd name="connsiteX23" fmla="*/ 955963 w 3076419"/>
                <a:gd name="connsiteY23" fmla="*/ 3761509 h 3934691"/>
                <a:gd name="connsiteX24" fmla="*/ 1115291 w 3076419"/>
                <a:gd name="connsiteY24" fmla="*/ 3761509 h 3934691"/>
                <a:gd name="connsiteX25" fmla="*/ 1108363 w 3076419"/>
                <a:gd name="connsiteY25" fmla="*/ 3726873 h 3934691"/>
                <a:gd name="connsiteX26" fmla="*/ 1163782 w 3076419"/>
                <a:gd name="connsiteY26" fmla="*/ 3692237 h 3934691"/>
                <a:gd name="connsiteX27" fmla="*/ 1191491 w 3076419"/>
                <a:gd name="connsiteY27" fmla="*/ 3726873 h 3934691"/>
                <a:gd name="connsiteX28" fmla="*/ 1288472 w 3076419"/>
                <a:gd name="connsiteY28" fmla="*/ 3629891 h 3934691"/>
                <a:gd name="connsiteX29" fmla="*/ 1205345 w 3076419"/>
                <a:gd name="connsiteY29" fmla="*/ 3622964 h 3934691"/>
                <a:gd name="connsiteX30" fmla="*/ 1122218 w 3076419"/>
                <a:gd name="connsiteY30" fmla="*/ 3629891 h 3934691"/>
                <a:gd name="connsiteX31" fmla="*/ 1032163 w 3076419"/>
                <a:gd name="connsiteY31" fmla="*/ 3595255 h 3934691"/>
                <a:gd name="connsiteX32" fmla="*/ 1130921 w 3076419"/>
                <a:gd name="connsiteY32" fmla="*/ 3433441 h 3934691"/>
                <a:gd name="connsiteX33" fmla="*/ 1222219 w 3076419"/>
                <a:gd name="connsiteY33" fmla="*/ 3412304 h 3934691"/>
                <a:gd name="connsiteX34" fmla="*/ 1244777 w 3076419"/>
                <a:gd name="connsiteY34" fmla="*/ 3364878 h 3934691"/>
                <a:gd name="connsiteX35" fmla="*/ 1286696 w 3076419"/>
                <a:gd name="connsiteY35" fmla="*/ 3386904 h 3934691"/>
                <a:gd name="connsiteX36" fmla="*/ 1304459 w 3076419"/>
                <a:gd name="connsiteY36" fmla="*/ 3456709 h 3934691"/>
                <a:gd name="connsiteX37" fmla="*/ 1343891 w 3076419"/>
                <a:gd name="connsiteY37" fmla="*/ 3394364 h 3934691"/>
                <a:gd name="connsiteX38" fmla="*/ 1360942 w 3076419"/>
                <a:gd name="connsiteY38" fmla="*/ 3443565 h 3934691"/>
                <a:gd name="connsiteX39" fmla="*/ 1399309 w 3076419"/>
                <a:gd name="connsiteY39" fmla="*/ 3470564 h 3934691"/>
                <a:gd name="connsiteX40" fmla="*/ 1392382 w 3076419"/>
                <a:gd name="connsiteY40" fmla="*/ 3519055 h 3934691"/>
                <a:gd name="connsiteX41" fmla="*/ 1338916 w 3076419"/>
                <a:gd name="connsiteY41" fmla="*/ 3568790 h 3934691"/>
                <a:gd name="connsiteX42" fmla="*/ 1396645 w 3076419"/>
                <a:gd name="connsiteY42" fmla="*/ 3569855 h 3934691"/>
                <a:gd name="connsiteX43" fmla="*/ 1475331 w 3076419"/>
                <a:gd name="connsiteY43" fmla="*/ 3610176 h 3934691"/>
                <a:gd name="connsiteX44" fmla="*/ 1471778 w 3076419"/>
                <a:gd name="connsiteY44" fmla="*/ 3534863 h 3934691"/>
                <a:gd name="connsiteX45" fmla="*/ 1565563 w 3076419"/>
                <a:gd name="connsiteY45" fmla="*/ 3567546 h 3934691"/>
                <a:gd name="connsiteX46" fmla="*/ 1556327 w 3076419"/>
                <a:gd name="connsiteY46" fmla="*/ 3615504 h 3934691"/>
                <a:gd name="connsiteX47" fmla="*/ 1585101 w 3076419"/>
                <a:gd name="connsiteY47" fmla="*/ 3662574 h 3934691"/>
                <a:gd name="connsiteX48" fmla="*/ 1773382 w 3076419"/>
                <a:gd name="connsiteY48" fmla="*/ 3622964 h 3934691"/>
                <a:gd name="connsiteX49" fmla="*/ 2112818 w 3076419"/>
                <a:gd name="connsiteY49" fmla="*/ 3726873 h 3934691"/>
                <a:gd name="connsiteX50" fmla="*/ 2320636 w 3076419"/>
                <a:gd name="connsiteY50" fmla="*/ 3934691 h 3934691"/>
                <a:gd name="connsiteX51" fmla="*/ 2473036 w 3076419"/>
                <a:gd name="connsiteY51" fmla="*/ 3803073 h 3934691"/>
                <a:gd name="connsiteX52" fmla="*/ 2587958 w 3076419"/>
                <a:gd name="connsiteY52" fmla="*/ 3803073 h 3934691"/>
                <a:gd name="connsiteX53" fmla="*/ 2720286 w 3076419"/>
                <a:gd name="connsiteY53" fmla="*/ 3685309 h 3934691"/>
                <a:gd name="connsiteX54" fmla="*/ 2847819 w 3076419"/>
                <a:gd name="connsiteY54" fmla="*/ 3742504 h 3934691"/>
                <a:gd name="connsiteX55" fmla="*/ 2955281 w 3076419"/>
                <a:gd name="connsiteY55" fmla="*/ 3701473 h 3934691"/>
                <a:gd name="connsiteX56" fmla="*/ 2984589 w 3076419"/>
                <a:gd name="connsiteY56" fmla="*/ 3752273 h 3934691"/>
                <a:gd name="connsiteX57" fmla="*/ 3025619 w 3076419"/>
                <a:gd name="connsiteY57" fmla="*/ 3711242 h 3934691"/>
                <a:gd name="connsiteX58" fmla="*/ 3035389 w 3076419"/>
                <a:gd name="connsiteY58" fmla="*/ 3603781 h 3934691"/>
                <a:gd name="connsiteX59" fmla="*/ 2982635 w 3076419"/>
                <a:gd name="connsiteY59" fmla="*/ 3509996 h 3934691"/>
                <a:gd name="connsiteX60" fmla="*/ 3047467 w 3076419"/>
                <a:gd name="connsiteY60" fmla="*/ 3445697 h 3934691"/>
                <a:gd name="connsiteX61" fmla="*/ 3002173 w 3076419"/>
                <a:gd name="connsiteY61" fmla="*/ 3320473 h 3934691"/>
                <a:gd name="connsiteX62" fmla="*/ 3021712 w 3076419"/>
                <a:gd name="connsiteY62" fmla="*/ 3164165 h 3934691"/>
                <a:gd name="connsiteX63" fmla="*/ 3062741 w 3076419"/>
                <a:gd name="connsiteY63" fmla="*/ 3037165 h 3934691"/>
                <a:gd name="connsiteX64" fmla="*/ 3076419 w 3076419"/>
                <a:gd name="connsiteY64" fmla="*/ 2927750 h 3934691"/>
                <a:gd name="connsiteX65" fmla="*/ 2905547 w 3076419"/>
                <a:gd name="connsiteY65" fmla="*/ 2454385 h 3934691"/>
                <a:gd name="connsiteX66" fmla="*/ 2976772 w 3076419"/>
                <a:gd name="connsiteY66" fmla="*/ 2294704 h 3934691"/>
                <a:gd name="connsiteX67" fmla="*/ 2999509 w 3076419"/>
                <a:gd name="connsiteY67" fmla="*/ 408709 h 3934691"/>
                <a:gd name="connsiteX68" fmla="*/ 2826327 w 3076419"/>
                <a:gd name="connsiteY68" fmla="*/ 263237 h 3934691"/>
                <a:gd name="connsiteX69" fmla="*/ 2632363 w 3076419"/>
                <a:gd name="connsiteY69" fmla="*/ 0 h 3934691"/>
                <a:gd name="connsiteX70" fmla="*/ 2369127 w 3076419"/>
                <a:gd name="connsiteY70" fmla="*/ 55418 h 3934691"/>
                <a:gd name="connsiteX71" fmla="*/ 2133600 w 3076419"/>
                <a:gd name="connsiteY71" fmla="*/ 166255 h 3934691"/>
                <a:gd name="connsiteX72" fmla="*/ 1995054 w 3076419"/>
                <a:gd name="connsiteY72" fmla="*/ 200891 h 3934691"/>
                <a:gd name="connsiteX73" fmla="*/ 2036618 w 3076419"/>
                <a:gd name="connsiteY73" fmla="*/ 277091 h 3934691"/>
                <a:gd name="connsiteX74" fmla="*/ 1953491 w 3076419"/>
                <a:gd name="connsiteY74" fmla="*/ 297873 h 3934691"/>
                <a:gd name="connsiteX75" fmla="*/ 1925782 w 3076419"/>
                <a:gd name="connsiteY75" fmla="*/ 325582 h 3934691"/>
                <a:gd name="connsiteX76" fmla="*/ 1835727 w 3076419"/>
                <a:gd name="connsiteY76" fmla="*/ 325582 h 3934691"/>
                <a:gd name="connsiteX77" fmla="*/ 1724891 w 3076419"/>
                <a:gd name="connsiteY77" fmla="*/ 491837 h 3934691"/>
                <a:gd name="connsiteX78" fmla="*/ 1676400 w 3076419"/>
                <a:gd name="connsiteY78" fmla="*/ 471055 h 3934691"/>
                <a:gd name="connsiteX79" fmla="*/ 1683327 w 3076419"/>
                <a:gd name="connsiteY79" fmla="*/ 381000 h 3934691"/>
                <a:gd name="connsiteX80" fmla="*/ 1738745 w 3076419"/>
                <a:gd name="connsiteY80" fmla="*/ 353291 h 3934691"/>
                <a:gd name="connsiteX81" fmla="*/ 1787236 w 3076419"/>
                <a:gd name="connsiteY81" fmla="*/ 332509 h 3934691"/>
                <a:gd name="connsiteX82" fmla="*/ 1759527 w 3076419"/>
                <a:gd name="connsiteY82" fmla="*/ 311728 h 3934691"/>
                <a:gd name="connsiteX83" fmla="*/ 1704109 w 3076419"/>
                <a:gd name="connsiteY83" fmla="*/ 325582 h 3934691"/>
                <a:gd name="connsiteX84" fmla="*/ 1676400 w 3076419"/>
                <a:gd name="connsiteY84" fmla="*/ 270164 h 3934691"/>
                <a:gd name="connsiteX85" fmla="*/ 1572491 w 3076419"/>
                <a:gd name="connsiteY85" fmla="*/ 256309 h 3934691"/>
                <a:gd name="connsiteX86" fmla="*/ 1530927 w 3076419"/>
                <a:gd name="connsiteY86" fmla="*/ 83128 h 3934691"/>
                <a:gd name="connsiteX87" fmla="*/ 1447800 w 3076419"/>
                <a:gd name="connsiteY87" fmla="*/ 117764 h 3934691"/>
                <a:gd name="connsiteX88" fmla="*/ 1454727 w 3076419"/>
                <a:gd name="connsiteY88" fmla="*/ 214746 h 3934691"/>
                <a:gd name="connsiteX89" fmla="*/ 1454727 w 3076419"/>
                <a:gd name="connsiteY89" fmla="*/ 214746 h 3934691"/>
                <a:gd name="connsiteX90" fmla="*/ 1246909 w 3076419"/>
                <a:gd name="connsiteY90" fmla="*/ 110837 h 3934691"/>
                <a:gd name="connsiteX0" fmla="*/ 1246909 w 3271803"/>
                <a:gd name="connsiteY0" fmla="*/ 110837 h 3934691"/>
                <a:gd name="connsiteX1" fmla="*/ 1267691 w 3271803"/>
                <a:gd name="connsiteY1" fmla="*/ 381000 h 3934691"/>
                <a:gd name="connsiteX2" fmla="*/ 1163782 w 3271803"/>
                <a:gd name="connsiteY2" fmla="*/ 782782 h 3934691"/>
                <a:gd name="connsiteX3" fmla="*/ 1048327 w 3271803"/>
                <a:gd name="connsiteY3" fmla="*/ 1136073 h 3934691"/>
                <a:gd name="connsiteX4" fmla="*/ 947970 w 3271803"/>
                <a:gd name="connsiteY4" fmla="*/ 1240871 h 3934691"/>
                <a:gd name="connsiteX5" fmla="*/ 749389 w 3271803"/>
                <a:gd name="connsiteY5" fmla="*/ 1528796 h 3934691"/>
                <a:gd name="connsiteX6" fmla="*/ 624342 w 3271803"/>
                <a:gd name="connsiteY6" fmla="*/ 1624535 h 3934691"/>
                <a:gd name="connsiteX7" fmla="*/ 457200 w 3271803"/>
                <a:gd name="connsiteY7" fmla="*/ 1835728 h 3934691"/>
                <a:gd name="connsiteX8" fmla="*/ 325404 w 3271803"/>
                <a:gd name="connsiteY8" fmla="*/ 2343550 h 3934691"/>
                <a:gd name="connsiteX9" fmla="*/ 271762 w 3271803"/>
                <a:gd name="connsiteY9" fmla="*/ 2396659 h 3934691"/>
                <a:gd name="connsiteX10" fmla="*/ 116342 w 3271803"/>
                <a:gd name="connsiteY10" fmla="*/ 2718688 h 3934691"/>
                <a:gd name="connsiteX11" fmla="*/ 106573 w 3271803"/>
                <a:gd name="connsiteY11" fmla="*/ 2873042 h 3934691"/>
                <a:gd name="connsiteX12" fmla="*/ 152400 w 3271803"/>
                <a:gd name="connsiteY12" fmla="*/ 2978728 h 3934691"/>
                <a:gd name="connsiteX13" fmla="*/ 0 w 3271803"/>
                <a:gd name="connsiteY13" fmla="*/ 3477491 h 3934691"/>
                <a:gd name="connsiteX14" fmla="*/ 71582 w 3271803"/>
                <a:gd name="connsiteY14" fmla="*/ 3669678 h 3934691"/>
                <a:gd name="connsiteX15" fmla="*/ 188990 w 3271803"/>
                <a:gd name="connsiteY15" fmla="*/ 3649963 h 3934691"/>
                <a:gd name="connsiteX16" fmla="*/ 130908 w 3271803"/>
                <a:gd name="connsiteY16" fmla="*/ 3717103 h 3934691"/>
                <a:gd name="connsiteX17" fmla="*/ 188102 w 3271803"/>
                <a:gd name="connsiteY17" fmla="*/ 3776429 h 3934691"/>
                <a:gd name="connsiteX18" fmla="*/ 339436 w 3271803"/>
                <a:gd name="connsiteY18" fmla="*/ 3692237 h 3934691"/>
                <a:gd name="connsiteX19" fmla="*/ 422563 w 3271803"/>
                <a:gd name="connsiteY19" fmla="*/ 3706091 h 3934691"/>
                <a:gd name="connsiteX20" fmla="*/ 464127 w 3271803"/>
                <a:gd name="connsiteY20" fmla="*/ 3768437 h 3934691"/>
                <a:gd name="connsiteX21" fmla="*/ 656492 w 3271803"/>
                <a:gd name="connsiteY21" fmla="*/ 3749786 h 3934691"/>
                <a:gd name="connsiteX22" fmla="*/ 794860 w 3271803"/>
                <a:gd name="connsiteY22" fmla="*/ 3680336 h 3934691"/>
                <a:gd name="connsiteX23" fmla="*/ 955963 w 3271803"/>
                <a:gd name="connsiteY23" fmla="*/ 3761509 h 3934691"/>
                <a:gd name="connsiteX24" fmla="*/ 1115291 w 3271803"/>
                <a:gd name="connsiteY24" fmla="*/ 3761509 h 3934691"/>
                <a:gd name="connsiteX25" fmla="*/ 1108363 w 3271803"/>
                <a:gd name="connsiteY25" fmla="*/ 3726873 h 3934691"/>
                <a:gd name="connsiteX26" fmla="*/ 1163782 w 3271803"/>
                <a:gd name="connsiteY26" fmla="*/ 3692237 h 3934691"/>
                <a:gd name="connsiteX27" fmla="*/ 1191491 w 3271803"/>
                <a:gd name="connsiteY27" fmla="*/ 3726873 h 3934691"/>
                <a:gd name="connsiteX28" fmla="*/ 1288472 w 3271803"/>
                <a:gd name="connsiteY28" fmla="*/ 3629891 h 3934691"/>
                <a:gd name="connsiteX29" fmla="*/ 1205345 w 3271803"/>
                <a:gd name="connsiteY29" fmla="*/ 3622964 h 3934691"/>
                <a:gd name="connsiteX30" fmla="*/ 1122218 w 3271803"/>
                <a:gd name="connsiteY30" fmla="*/ 3629891 h 3934691"/>
                <a:gd name="connsiteX31" fmla="*/ 1032163 w 3271803"/>
                <a:gd name="connsiteY31" fmla="*/ 3595255 h 3934691"/>
                <a:gd name="connsiteX32" fmla="*/ 1130921 w 3271803"/>
                <a:gd name="connsiteY32" fmla="*/ 3433441 h 3934691"/>
                <a:gd name="connsiteX33" fmla="*/ 1222219 w 3271803"/>
                <a:gd name="connsiteY33" fmla="*/ 3412304 h 3934691"/>
                <a:gd name="connsiteX34" fmla="*/ 1244777 w 3271803"/>
                <a:gd name="connsiteY34" fmla="*/ 3364878 h 3934691"/>
                <a:gd name="connsiteX35" fmla="*/ 1286696 w 3271803"/>
                <a:gd name="connsiteY35" fmla="*/ 3386904 h 3934691"/>
                <a:gd name="connsiteX36" fmla="*/ 1304459 w 3271803"/>
                <a:gd name="connsiteY36" fmla="*/ 3456709 h 3934691"/>
                <a:gd name="connsiteX37" fmla="*/ 1343891 w 3271803"/>
                <a:gd name="connsiteY37" fmla="*/ 3394364 h 3934691"/>
                <a:gd name="connsiteX38" fmla="*/ 1360942 w 3271803"/>
                <a:gd name="connsiteY38" fmla="*/ 3443565 h 3934691"/>
                <a:gd name="connsiteX39" fmla="*/ 1399309 w 3271803"/>
                <a:gd name="connsiteY39" fmla="*/ 3470564 h 3934691"/>
                <a:gd name="connsiteX40" fmla="*/ 1392382 w 3271803"/>
                <a:gd name="connsiteY40" fmla="*/ 3519055 h 3934691"/>
                <a:gd name="connsiteX41" fmla="*/ 1338916 w 3271803"/>
                <a:gd name="connsiteY41" fmla="*/ 3568790 h 3934691"/>
                <a:gd name="connsiteX42" fmla="*/ 1396645 w 3271803"/>
                <a:gd name="connsiteY42" fmla="*/ 3569855 h 3934691"/>
                <a:gd name="connsiteX43" fmla="*/ 1475331 w 3271803"/>
                <a:gd name="connsiteY43" fmla="*/ 3610176 h 3934691"/>
                <a:gd name="connsiteX44" fmla="*/ 1471778 w 3271803"/>
                <a:gd name="connsiteY44" fmla="*/ 3534863 h 3934691"/>
                <a:gd name="connsiteX45" fmla="*/ 1565563 w 3271803"/>
                <a:gd name="connsiteY45" fmla="*/ 3567546 h 3934691"/>
                <a:gd name="connsiteX46" fmla="*/ 1556327 w 3271803"/>
                <a:gd name="connsiteY46" fmla="*/ 3615504 h 3934691"/>
                <a:gd name="connsiteX47" fmla="*/ 1585101 w 3271803"/>
                <a:gd name="connsiteY47" fmla="*/ 3662574 h 3934691"/>
                <a:gd name="connsiteX48" fmla="*/ 1773382 w 3271803"/>
                <a:gd name="connsiteY48" fmla="*/ 3622964 h 3934691"/>
                <a:gd name="connsiteX49" fmla="*/ 2112818 w 3271803"/>
                <a:gd name="connsiteY49" fmla="*/ 3726873 h 3934691"/>
                <a:gd name="connsiteX50" fmla="*/ 2320636 w 3271803"/>
                <a:gd name="connsiteY50" fmla="*/ 3934691 h 3934691"/>
                <a:gd name="connsiteX51" fmla="*/ 2473036 w 3271803"/>
                <a:gd name="connsiteY51" fmla="*/ 3803073 h 3934691"/>
                <a:gd name="connsiteX52" fmla="*/ 2587958 w 3271803"/>
                <a:gd name="connsiteY52" fmla="*/ 3803073 h 3934691"/>
                <a:gd name="connsiteX53" fmla="*/ 2720286 w 3271803"/>
                <a:gd name="connsiteY53" fmla="*/ 3685309 h 3934691"/>
                <a:gd name="connsiteX54" fmla="*/ 2847819 w 3271803"/>
                <a:gd name="connsiteY54" fmla="*/ 3742504 h 3934691"/>
                <a:gd name="connsiteX55" fmla="*/ 2955281 w 3271803"/>
                <a:gd name="connsiteY55" fmla="*/ 3701473 h 3934691"/>
                <a:gd name="connsiteX56" fmla="*/ 2984589 w 3271803"/>
                <a:gd name="connsiteY56" fmla="*/ 3752273 h 3934691"/>
                <a:gd name="connsiteX57" fmla="*/ 3025619 w 3271803"/>
                <a:gd name="connsiteY57" fmla="*/ 3711242 h 3934691"/>
                <a:gd name="connsiteX58" fmla="*/ 3035389 w 3271803"/>
                <a:gd name="connsiteY58" fmla="*/ 3603781 h 3934691"/>
                <a:gd name="connsiteX59" fmla="*/ 2982635 w 3271803"/>
                <a:gd name="connsiteY59" fmla="*/ 3509996 h 3934691"/>
                <a:gd name="connsiteX60" fmla="*/ 3047467 w 3271803"/>
                <a:gd name="connsiteY60" fmla="*/ 3445697 h 3934691"/>
                <a:gd name="connsiteX61" fmla="*/ 3002173 w 3271803"/>
                <a:gd name="connsiteY61" fmla="*/ 3320473 h 3934691"/>
                <a:gd name="connsiteX62" fmla="*/ 3021712 w 3271803"/>
                <a:gd name="connsiteY62" fmla="*/ 3164165 h 3934691"/>
                <a:gd name="connsiteX63" fmla="*/ 3062741 w 3271803"/>
                <a:gd name="connsiteY63" fmla="*/ 3037165 h 3934691"/>
                <a:gd name="connsiteX64" fmla="*/ 3076419 w 3271803"/>
                <a:gd name="connsiteY64" fmla="*/ 2927750 h 3934691"/>
                <a:gd name="connsiteX65" fmla="*/ 2905547 w 3271803"/>
                <a:gd name="connsiteY65" fmla="*/ 2454385 h 3934691"/>
                <a:gd name="connsiteX66" fmla="*/ 2976772 w 3271803"/>
                <a:gd name="connsiteY66" fmla="*/ 2294704 h 3934691"/>
                <a:gd name="connsiteX67" fmla="*/ 3271803 w 3271803"/>
                <a:gd name="connsiteY67" fmla="*/ 1864858 h 3934691"/>
                <a:gd name="connsiteX68" fmla="*/ 2999509 w 3271803"/>
                <a:gd name="connsiteY68" fmla="*/ 408709 h 3934691"/>
                <a:gd name="connsiteX69" fmla="*/ 2826327 w 3271803"/>
                <a:gd name="connsiteY69" fmla="*/ 263237 h 3934691"/>
                <a:gd name="connsiteX70" fmla="*/ 2632363 w 3271803"/>
                <a:gd name="connsiteY70" fmla="*/ 0 h 3934691"/>
                <a:gd name="connsiteX71" fmla="*/ 2369127 w 3271803"/>
                <a:gd name="connsiteY71" fmla="*/ 55418 h 3934691"/>
                <a:gd name="connsiteX72" fmla="*/ 2133600 w 3271803"/>
                <a:gd name="connsiteY72" fmla="*/ 166255 h 3934691"/>
                <a:gd name="connsiteX73" fmla="*/ 1995054 w 3271803"/>
                <a:gd name="connsiteY73" fmla="*/ 200891 h 3934691"/>
                <a:gd name="connsiteX74" fmla="*/ 2036618 w 3271803"/>
                <a:gd name="connsiteY74" fmla="*/ 277091 h 3934691"/>
                <a:gd name="connsiteX75" fmla="*/ 1953491 w 3271803"/>
                <a:gd name="connsiteY75" fmla="*/ 297873 h 3934691"/>
                <a:gd name="connsiteX76" fmla="*/ 1925782 w 3271803"/>
                <a:gd name="connsiteY76" fmla="*/ 325582 h 3934691"/>
                <a:gd name="connsiteX77" fmla="*/ 1835727 w 3271803"/>
                <a:gd name="connsiteY77" fmla="*/ 325582 h 3934691"/>
                <a:gd name="connsiteX78" fmla="*/ 1724891 w 3271803"/>
                <a:gd name="connsiteY78" fmla="*/ 491837 h 3934691"/>
                <a:gd name="connsiteX79" fmla="*/ 1676400 w 3271803"/>
                <a:gd name="connsiteY79" fmla="*/ 471055 h 3934691"/>
                <a:gd name="connsiteX80" fmla="*/ 1683327 w 3271803"/>
                <a:gd name="connsiteY80" fmla="*/ 381000 h 3934691"/>
                <a:gd name="connsiteX81" fmla="*/ 1738745 w 3271803"/>
                <a:gd name="connsiteY81" fmla="*/ 353291 h 3934691"/>
                <a:gd name="connsiteX82" fmla="*/ 1787236 w 3271803"/>
                <a:gd name="connsiteY82" fmla="*/ 332509 h 3934691"/>
                <a:gd name="connsiteX83" fmla="*/ 1759527 w 3271803"/>
                <a:gd name="connsiteY83" fmla="*/ 311728 h 3934691"/>
                <a:gd name="connsiteX84" fmla="*/ 1704109 w 3271803"/>
                <a:gd name="connsiteY84" fmla="*/ 325582 h 3934691"/>
                <a:gd name="connsiteX85" fmla="*/ 1676400 w 3271803"/>
                <a:gd name="connsiteY85" fmla="*/ 270164 h 3934691"/>
                <a:gd name="connsiteX86" fmla="*/ 1572491 w 3271803"/>
                <a:gd name="connsiteY86" fmla="*/ 256309 h 3934691"/>
                <a:gd name="connsiteX87" fmla="*/ 1530927 w 3271803"/>
                <a:gd name="connsiteY87" fmla="*/ 83128 h 3934691"/>
                <a:gd name="connsiteX88" fmla="*/ 1447800 w 3271803"/>
                <a:gd name="connsiteY88" fmla="*/ 117764 h 3934691"/>
                <a:gd name="connsiteX89" fmla="*/ 1454727 w 3271803"/>
                <a:gd name="connsiteY89" fmla="*/ 214746 h 3934691"/>
                <a:gd name="connsiteX90" fmla="*/ 1454727 w 3271803"/>
                <a:gd name="connsiteY90" fmla="*/ 214746 h 3934691"/>
                <a:gd name="connsiteX91" fmla="*/ 1246909 w 3271803"/>
                <a:gd name="connsiteY91" fmla="*/ 110837 h 3934691"/>
                <a:gd name="connsiteX0" fmla="*/ 1246909 w 3276335"/>
                <a:gd name="connsiteY0" fmla="*/ 110837 h 3934691"/>
                <a:gd name="connsiteX1" fmla="*/ 1267691 w 3276335"/>
                <a:gd name="connsiteY1" fmla="*/ 381000 h 3934691"/>
                <a:gd name="connsiteX2" fmla="*/ 1163782 w 3276335"/>
                <a:gd name="connsiteY2" fmla="*/ 782782 h 3934691"/>
                <a:gd name="connsiteX3" fmla="*/ 1048327 w 3276335"/>
                <a:gd name="connsiteY3" fmla="*/ 1136073 h 3934691"/>
                <a:gd name="connsiteX4" fmla="*/ 947970 w 3276335"/>
                <a:gd name="connsiteY4" fmla="*/ 1240871 h 3934691"/>
                <a:gd name="connsiteX5" fmla="*/ 749389 w 3276335"/>
                <a:gd name="connsiteY5" fmla="*/ 1528796 h 3934691"/>
                <a:gd name="connsiteX6" fmla="*/ 624342 w 3276335"/>
                <a:gd name="connsiteY6" fmla="*/ 1624535 h 3934691"/>
                <a:gd name="connsiteX7" fmla="*/ 457200 w 3276335"/>
                <a:gd name="connsiteY7" fmla="*/ 1835728 h 3934691"/>
                <a:gd name="connsiteX8" fmla="*/ 325404 w 3276335"/>
                <a:gd name="connsiteY8" fmla="*/ 2343550 h 3934691"/>
                <a:gd name="connsiteX9" fmla="*/ 271762 w 3276335"/>
                <a:gd name="connsiteY9" fmla="*/ 2396659 h 3934691"/>
                <a:gd name="connsiteX10" fmla="*/ 116342 w 3276335"/>
                <a:gd name="connsiteY10" fmla="*/ 2718688 h 3934691"/>
                <a:gd name="connsiteX11" fmla="*/ 106573 w 3276335"/>
                <a:gd name="connsiteY11" fmla="*/ 2873042 h 3934691"/>
                <a:gd name="connsiteX12" fmla="*/ 152400 w 3276335"/>
                <a:gd name="connsiteY12" fmla="*/ 2978728 h 3934691"/>
                <a:gd name="connsiteX13" fmla="*/ 0 w 3276335"/>
                <a:gd name="connsiteY13" fmla="*/ 3477491 h 3934691"/>
                <a:gd name="connsiteX14" fmla="*/ 71582 w 3276335"/>
                <a:gd name="connsiteY14" fmla="*/ 3669678 h 3934691"/>
                <a:gd name="connsiteX15" fmla="*/ 188990 w 3276335"/>
                <a:gd name="connsiteY15" fmla="*/ 3649963 h 3934691"/>
                <a:gd name="connsiteX16" fmla="*/ 130908 w 3276335"/>
                <a:gd name="connsiteY16" fmla="*/ 3717103 h 3934691"/>
                <a:gd name="connsiteX17" fmla="*/ 188102 w 3276335"/>
                <a:gd name="connsiteY17" fmla="*/ 3776429 h 3934691"/>
                <a:gd name="connsiteX18" fmla="*/ 339436 w 3276335"/>
                <a:gd name="connsiteY18" fmla="*/ 3692237 h 3934691"/>
                <a:gd name="connsiteX19" fmla="*/ 422563 w 3276335"/>
                <a:gd name="connsiteY19" fmla="*/ 3706091 h 3934691"/>
                <a:gd name="connsiteX20" fmla="*/ 464127 w 3276335"/>
                <a:gd name="connsiteY20" fmla="*/ 3768437 h 3934691"/>
                <a:gd name="connsiteX21" fmla="*/ 656492 w 3276335"/>
                <a:gd name="connsiteY21" fmla="*/ 3749786 h 3934691"/>
                <a:gd name="connsiteX22" fmla="*/ 794860 w 3276335"/>
                <a:gd name="connsiteY22" fmla="*/ 3680336 h 3934691"/>
                <a:gd name="connsiteX23" fmla="*/ 955963 w 3276335"/>
                <a:gd name="connsiteY23" fmla="*/ 3761509 h 3934691"/>
                <a:gd name="connsiteX24" fmla="*/ 1115291 w 3276335"/>
                <a:gd name="connsiteY24" fmla="*/ 3761509 h 3934691"/>
                <a:gd name="connsiteX25" fmla="*/ 1108363 w 3276335"/>
                <a:gd name="connsiteY25" fmla="*/ 3726873 h 3934691"/>
                <a:gd name="connsiteX26" fmla="*/ 1163782 w 3276335"/>
                <a:gd name="connsiteY26" fmla="*/ 3692237 h 3934691"/>
                <a:gd name="connsiteX27" fmla="*/ 1191491 w 3276335"/>
                <a:gd name="connsiteY27" fmla="*/ 3726873 h 3934691"/>
                <a:gd name="connsiteX28" fmla="*/ 1288472 w 3276335"/>
                <a:gd name="connsiteY28" fmla="*/ 3629891 h 3934691"/>
                <a:gd name="connsiteX29" fmla="*/ 1205345 w 3276335"/>
                <a:gd name="connsiteY29" fmla="*/ 3622964 h 3934691"/>
                <a:gd name="connsiteX30" fmla="*/ 1122218 w 3276335"/>
                <a:gd name="connsiteY30" fmla="*/ 3629891 h 3934691"/>
                <a:gd name="connsiteX31" fmla="*/ 1032163 w 3276335"/>
                <a:gd name="connsiteY31" fmla="*/ 3595255 h 3934691"/>
                <a:gd name="connsiteX32" fmla="*/ 1130921 w 3276335"/>
                <a:gd name="connsiteY32" fmla="*/ 3433441 h 3934691"/>
                <a:gd name="connsiteX33" fmla="*/ 1222219 w 3276335"/>
                <a:gd name="connsiteY33" fmla="*/ 3412304 h 3934691"/>
                <a:gd name="connsiteX34" fmla="*/ 1244777 w 3276335"/>
                <a:gd name="connsiteY34" fmla="*/ 3364878 h 3934691"/>
                <a:gd name="connsiteX35" fmla="*/ 1286696 w 3276335"/>
                <a:gd name="connsiteY35" fmla="*/ 3386904 h 3934691"/>
                <a:gd name="connsiteX36" fmla="*/ 1304459 w 3276335"/>
                <a:gd name="connsiteY36" fmla="*/ 3456709 h 3934691"/>
                <a:gd name="connsiteX37" fmla="*/ 1343891 w 3276335"/>
                <a:gd name="connsiteY37" fmla="*/ 3394364 h 3934691"/>
                <a:gd name="connsiteX38" fmla="*/ 1360942 w 3276335"/>
                <a:gd name="connsiteY38" fmla="*/ 3443565 h 3934691"/>
                <a:gd name="connsiteX39" fmla="*/ 1399309 w 3276335"/>
                <a:gd name="connsiteY39" fmla="*/ 3470564 h 3934691"/>
                <a:gd name="connsiteX40" fmla="*/ 1392382 w 3276335"/>
                <a:gd name="connsiteY40" fmla="*/ 3519055 h 3934691"/>
                <a:gd name="connsiteX41" fmla="*/ 1338916 w 3276335"/>
                <a:gd name="connsiteY41" fmla="*/ 3568790 h 3934691"/>
                <a:gd name="connsiteX42" fmla="*/ 1396645 w 3276335"/>
                <a:gd name="connsiteY42" fmla="*/ 3569855 h 3934691"/>
                <a:gd name="connsiteX43" fmla="*/ 1475331 w 3276335"/>
                <a:gd name="connsiteY43" fmla="*/ 3610176 h 3934691"/>
                <a:gd name="connsiteX44" fmla="*/ 1471778 w 3276335"/>
                <a:gd name="connsiteY44" fmla="*/ 3534863 h 3934691"/>
                <a:gd name="connsiteX45" fmla="*/ 1565563 w 3276335"/>
                <a:gd name="connsiteY45" fmla="*/ 3567546 h 3934691"/>
                <a:gd name="connsiteX46" fmla="*/ 1556327 w 3276335"/>
                <a:gd name="connsiteY46" fmla="*/ 3615504 h 3934691"/>
                <a:gd name="connsiteX47" fmla="*/ 1585101 w 3276335"/>
                <a:gd name="connsiteY47" fmla="*/ 3662574 h 3934691"/>
                <a:gd name="connsiteX48" fmla="*/ 1773382 w 3276335"/>
                <a:gd name="connsiteY48" fmla="*/ 3622964 h 3934691"/>
                <a:gd name="connsiteX49" fmla="*/ 2112818 w 3276335"/>
                <a:gd name="connsiteY49" fmla="*/ 3726873 h 3934691"/>
                <a:gd name="connsiteX50" fmla="*/ 2320636 w 3276335"/>
                <a:gd name="connsiteY50" fmla="*/ 3934691 h 3934691"/>
                <a:gd name="connsiteX51" fmla="*/ 2473036 w 3276335"/>
                <a:gd name="connsiteY51" fmla="*/ 3803073 h 3934691"/>
                <a:gd name="connsiteX52" fmla="*/ 2587958 w 3276335"/>
                <a:gd name="connsiteY52" fmla="*/ 3803073 h 3934691"/>
                <a:gd name="connsiteX53" fmla="*/ 2720286 w 3276335"/>
                <a:gd name="connsiteY53" fmla="*/ 3685309 h 3934691"/>
                <a:gd name="connsiteX54" fmla="*/ 2847819 w 3276335"/>
                <a:gd name="connsiteY54" fmla="*/ 3742504 h 3934691"/>
                <a:gd name="connsiteX55" fmla="*/ 2955281 w 3276335"/>
                <a:gd name="connsiteY55" fmla="*/ 3701473 h 3934691"/>
                <a:gd name="connsiteX56" fmla="*/ 2984589 w 3276335"/>
                <a:gd name="connsiteY56" fmla="*/ 3752273 h 3934691"/>
                <a:gd name="connsiteX57" fmla="*/ 3025619 w 3276335"/>
                <a:gd name="connsiteY57" fmla="*/ 3711242 h 3934691"/>
                <a:gd name="connsiteX58" fmla="*/ 3035389 w 3276335"/>
                <a:gd name="connsiteY58" fmla="*/ 3603781 h 3934691"/>
                <a:gd name="connsiteX59" fmla="*/ 2982635 w 3276335"/>
                <a:gd name="connsiteY59" fmla="*/ 3509996 h 3934691"/>
                <a:gd name="connsiteX60" fmla="*/ 3047467 w 3276335"/>
                <a:gd name="connsiteY60" fmla="*/ 3445697 h 3934691"/>
                <a:gd name="connsiteX61" fmla="*/ 3002173 w 3276335"/>
                <a:gd name="connsiteY61" fmla="*/ 3320473 h 3934691"/>
                <a:gd name="connsiteX62" fmla="*/ 3021712 w 3276335"/>
                <a:gd name="connsiteY62" fmla="*/ 3164165 h 3934691"/>
                <a:gd name="connsiteX63" fmla="*/ 3062741 w 3276335"/>
                <a:gd name="connsiteY63" fmla="*/ 3037165 h 3934691"/>
                <a:gd name="connsiteX64" fmla="*/ 3076419 w 3276335"/>
                <a:gd name="connsiteY64" fmla="*/ 2927750 h 3934691"/>
                <a:gd name="connsiteX65" fmla="*/ 2905547 w 3276335"/>
                <a:gd name="connsiteY65" fmla="*/ 2454385 h 3934691"/>
                <a:gd name="connsiteX66" fmla="*/ 2976772 w 3276335"/>
                <a:gd name="connsiteY66" fmla="*/ 2294704 h 3934691"/>
                <a:gd name="connsiteX67" fmla="*/ 3187788 w 3276335"/>
                <a:gd name="connsiteY67" fmla="*/ 2202873 h 3934691"/>
                <a:gd name="connsiteX68" fmla="*/ 3271803 w 3276335"/>
                <a:gd name="connsiteY68" fmla="*/ 1864858 h 3934691"/>
                <a:gd name="connsiteX69" fmla="*/ 2999509 w 3276335"/>
                <a:gd name="connsiteY69" fmla="*/ 408709 h 3934691"/>
                <a:gd name="connsiteX70" fmla="*/ 2826327 w 3276335"/>
                <a:gd name="connsiteY70" fmla="*/ 263237 h 3934691"/>
                <a:gd name="connsiteX71" fmla="*/ 2632363 w 3276335"/>
                <a:gd name="connsiteY71" fmla="*/ 0 h 3934691"/>
                <a:gd name="connsiteX72" fmla="*/ 2369127 w 3276335"/>
                <a:gd name="connsiteY72" fmla="*/ 55418 h 3934691"/>
                <a:gd name="connsiteX73" fmla="*/ 2133600 w 3276335"/>
                <a:gd name="connsiteY73" fmla="*/ 166255 h 3934691"/>
                <a:gd name="connsiteX74" fmla="*/ 1995054 w 3276335"/>
                <a:gd name="connsiteY74" fmla="*/ 200891 h 3934691"/>
                <a:gd name="connsiteX75" fmla="*/ 2036618 w 3276335"/>
                <a:gd name="connsiteY75" fmla="*/ 277091 h 3934691"/>
                <a:gd name="connsiteX76" fmla="*/ 1953491 w 3276335"/>
                <a:gd name="connsiteY76" fmla="*/ 297873 h 3934691"/>
                <a:gd name="connsiteX77" fmla="*/ 1925782 w 3276335"/>
                <a:gd name="connsiteY77" fmla="*/ 325582 h 3934691"/>
                <a:gd name="connsiteX78" fmla="*/ 1835727 w 3276335"/>
                <a:gd name="connsiteY78" fmla="*/ 325582 h 3934691"/>
                <a:gd name="connsiteX79" fmla="*/ 1724891 w 3276335"/>
                <a:gd name="connsiteY79" fmla="*/ 491837 h 3934691"/>
                <a:gd name="connsiteX80" fmla="*/ 1676400 w 3276335"/>
                <a:gd name="connsiteY80" fmla="*/ 471055 h 3934691"/>
                <a:gd name="connsiteX81" fmla="*/ 1683327 w 3276335"/>
                <a:gd name="connsiteY81" fmla="*/ 381000 h 3934691"/>
                <a:gd name="connsiteX82" fmla="*/ 1738745 w 3276335"/>
                <a:gd name="connsiteY82" fmla="*/ 353291 h 3934691"/>
                <a:gd name="connsiteX83" fmla="*/ 1787236 w 3276335"/>
                <a:gd name="connsiteY83" fmla="*/ 332509 h 3934691"/>
                <a:gd name="connsiteX84" fmla="*/ 1759527 w 3276335"/>
                <a:gd name="connsiteY84" fmla="*/ 311728 h 3934691"/>
                <a:gd name="connsiteX85" fmla="*/ 1704109 w 3276335"/>
                <a:gd name="connsiteY85" fmla="*/ 325582 h 3934691"/>
                <a:gd name="connsiteX86" fmla="*/ 1676400 w 3276335"/>
                <a:gd name="connsiteY86" fmla="*/ 270164 h 3934691"/>
                <a:gd name="connsiteX87" fmla="*/ 1572491 w 3276335"/>
                <a:gd name="connsiteY87" fmla="*/ 256309 h 3934691"/>
                <a:gd name="connsiteX88" fmla="*/ 1530927 w 3276335"/>
                <a:gd name="connsiteY88" fmla="*/ 83128 h 3934691"/>
                <a:gd name="connsiteX89" fmla="*/ 1447800 w 3276335"/>
                <a:gd name="connsiteY89" fmla="*/ 117764 h 3934691"/>
                <a:gd name="connsiteX90" fmla="*/ 1454727 w 3276335"/>
                <a:gd name="connsiteY90" fmla="*/ 214746 h 3934691"/>
                <a:gd name="connsiteX91" fmla="*/ 1454727 w 3276335"/>
                <a:gd name="connsiteY91" fmla="*/ 214746 h 3934691"/>
                <a:gd name="connsiteX92" fmla="*/ 1246909 w 3276335"/>
                <a:gd name="connsiteY92" fmla="*/ 110837 h 3934691"/>
                <a:gd name="connsiteX0" fmla="*/ 1246909 w 3293616"/>
                <a:gd name="connsiteY0" fmla="*/ 110837 h 3934691"/>
                <a:gd name="connsiteX1" fmla="*/ 1267691 w 3293616"/>
                <a:gd name="connsiteY1" fmla="*/ 381000 h 3934691"/>
                <a:gd name="connsiteX2" fmla="*/ 1163782 w 3293616"/>
                <a:gd name="connsiteY2" fmla="*/ 782782 h 3934691"/>
                <a:gd name="connsiteX3" fmla="*/ 1048327 w 3293616"/>
                <a:gd name="connsiteY3" fmla="*/ 1136073 h 3934691"/>
                <a:gd name="connsiteX4" fmla="*/ 947970 w 3293616"/>
                <a:gd name="connsiteY4" fmla="*/ 1240871 h 3934691"/>
                <a:gd name="connsiteX5" fmla="*/ 749389 w 3293616"/>
                <a:gd name="connsiteY5" fmla="*/ 1528796 h 3934691"/>
                <a:gd name="connsiteX6" fmla="*/ 624342 w 3293616"/>
                <a:gd name="connsiteY6" fmla="*/ 1624535 h 3934691"/>
                <a:gd name="connsiteX7" fmla="*/ 457200 w 3293616"/>
                <a:gd name="connsiteY7" fmla="*/ 1835728 h 3934691"/>
                <a:gd name="connsiteX8" fmla="*/ 325404 w 3293616"/>
                <a:gd name="connsiteY8" fmla="*/ 2343550 h 3934691"/>
                <a:gd name="connsiteX9" fmla="*/ 271762 w 3293616"/>
                <a:gd name="connsiteY9" fmla="*/ 2396659 h 3934691"/>
                <a:gd name="connsiteX10" fmla="*/ 116342 w 3293616"/>
                <a:gd name="connsiteY10" fmla="*/ 2718688 h 3934691"/>
                <a:gd name="connsiteX11" fmla="*/ 106573 w 3293616"/>
                <a:gd name="connsiteY11" fmla="*/ 2873042 h 3934691"/>
                <a:gd name="connsiteX12" fmla="*/ 152400 w 3293616"/>
                <a:gd name="connsiteY12" fmla="*/ 2978728 h 3934691"/>
                <a:gd name="connsiteX13" fmla="*/ 0 w 3293616"/>
                <a:gd name="connsiteY13" fmla="*/ 3477491 h 3934691"/>
                <a:gd name="connsiteX14" fmla="*/ 71582 w 3293616"/>
                <a:gd name="connsiteY14" fmla="*/ 3669678 h 3934691"/>
                <a:gd name="connsiteX15" fmla="*/ 188990 w 3293616"/>
                <a:gd name="connsiteY15" fmla="*/ 3649963 h 3934691"/>
                <a:gd name="connsiteX16" fmla="*/ 130908 w 3293616"/>
                <a:gd name="connsiteY16" fmla="*/ 3717103 h 3934691"/>
                <a:gd name="connsiteX17" fmla="*/ 188102 w 3293616"/>
                <a:gd name="connsiteY17" fmla="*/ 3776429 h 3934691"/>
                <a:gd name="connsiteX18" fmla="*/ 339436 w 3293616"/>
                <a:gd name="connsiteY18" fmla="*/ 3692237 h 3934691"/>
                <a:gd name="connsiteX19" fmla="*/ 422563 w 3293616"/>
                <a:gd name="connsiteY19" fmla="*/ 3706091 h 3934691"/>
                <a:gd name="connsiteX20" fmla="*/ 464127 w 3293616"/>
                <a:gd name="connsiteY20" fmla="*/ 3768437 h 3934691"/>
                <a:gd name="connsiteX21" fmla="*/ 656492 w 3293616"/>
                <a:gd name="connsiteY21" fmla="*/ 3749786 h 3934691"/>
                <a:gd name="connsiteX22" fmla="*/ 794860 w 3293616"/>
                <a:gd name="connsiteY22" fmla="*/ 3680336 h 3934691"/>
                <a:gd name="connsiteX23" fmla="*/ 955963 w 3293616"/>
                <a:gd name="connsiteY23" fmla="*/ 3761509 h 3934691"/>
                <a:gd name="connsiteX24" fmla="*/ 1115291 w 3293616"/>
                <a:gd name="connsiteY24" fmla="*/ 3761509 h 3934691"/>
                <a:gd name="connsiteX25" fmla="*/ 1108363 w 3293616"/>
                <a:gd name="connsiteY25" fmla="*/ 3726873 h 3934691"/>
                <a:gd name="connsiteX26" fmla="*/ 1163782 w 3293616"/>
                <a:gd name="connsiteY26" fmla="*/ 3692237 h 3934691"/>
                <a:gd name="connsiteX27" fmla="*/ 1191491 w 3293616"/>
                <a:gd name="connsiteY27" fmla="*/ 3726873 h 3934691"/>
                <a:gd name="connsiteX28" fmla="*/ 1288472 w 3293616"/>
                <a:gd name="connsiteY28" fmla="*/ 3629891 h 3934691"/>
                <a:gd name="connsiteX29" fmla="*/ 1205345 w 3293616"/>
                <a:gd name="connsiteY29" fmla="*/ 3622964 h 3934691"/>
                <a:gd name="connsiteX30" fmla="*/ 1122218 w 3293616"/>
                <a:gd name="connsiteY30" fmla="*/ 3629891 h 3934691"/>
                <a:gd name="connsiteX31" fmla="*/ 1032163 w 3293616"/>
                <a:gd name="connsiteY31" fmla="*/ 3595255 h 3934691"/>
                <a:gd name="connsiteX32" fmla="*/ 1130921 w 3293616"/>
                <a:gd name="connsiteY32" fmla="*/ 3433441 h 3934691"/>
                <a:gd name="connsiteX33" fmla="*/ 1222219 w 3293616"/>
                <a:gd name="connsiteY33" fmla="*/ 3412304 h 3934691"/>
                <a:gd name="connsiteX34" fmla="*/ 1244777 w 3293616"/>
                <a:gd name="connsiteY34" fmla="*/ 3364878 h 3934691"/>
                <a:gd name="connsiteX35" fmla="*/ 1286696 w 3293616"/>
                <a:gd name="connsiteY35" fmla="*/ 3386904 h 3934691"/>
                <a:gd name="connsiteX36" fmla="*/ 1304459 w 3293616"/>
                <a:gd name="connsiteY36" fmla="*/ 3456709 h 3934691"/>
                <a:gd name="connsiteX37" fmla="*/ 1343891 w 3293616"/>
                <a:gd name="connsiteY37" fmla="*/ 3394364 h 3934691"/>
                <a:gd name="connsiteX38" fmla="*/ 1360942 w 3293616"/>
                <a:gd name="connsiteY38" fmla="*/ 3443565 h 3934691"/>
                <a:gd name="connsiteX39" fmla="*/ 1399309 w 3293616"/>
                <a:gd name="connsiteY39" fmla="*/ 3470564 h 3934691"/>
                <a:gd name="connsiteX40" fmla="*/ 1392382 w 3293616"/>
                <a:gd name="connsiteY40" fmla="*/ 3519055 h 3934691"/>
                <a:gd name="connsiteX41" fmla="*/ 1338916 w 3293616"/>
                <a:gd name="connsiteY41" fmla="*/ 3568790 h 3934691"/>
                <a:gd name="connsiteX42" fmla="*/ 1396645 w 3293616"/>
                <a:gd name="connsiteY42" fmla="*/ 3569855 h 3934691"/>
                <a:gd name="connsiteX43" fmla="*/ 1475331 w 3293616"/>
                <a:gd name="connsiteY43" fmla="*/ 3610176 h 3934691"/>
                <a:gd name="connsiteX44" fmla="*/ 1471778 w 3293616"/>
                <a:gd name="connsiteY44" fmla="*/ 3534863 h 3934691"/>
                <a:gd name="connsiteX45" fmla="*/ 1565563 w 3293616"/>
                <a:gd name="connsiteY45" fmla="*/ 3567546 h 3934691"/>
                <a:gd name="connsiteX46" fmla="*/ 1556327 w 3293616"/>
                <a:gd name="connsiteY46" fmla="*/ 3615504 h 3934691"/>
                <a:gd name="connsiteX47" fmla="*/ 1585101 w 3293616"/>
                <a:gd name="connsiteY47" fmla="*/ 3662574 h 3934691"/>
                <a:gd name="connsiteX48" fmla="*/ 1773382 w 3293616"/>
                <a:gd name="connsiteY48" fmla="*/ 3622964 h 3934691"/>
                <a:gd name="connsiteX49" fmla="*/ 2112818 w 3293616"/>
                <a:gd name="connsiteY49" fmla="*/ 3726873 h 3934691"/>
                <a:gd name="connsiteX50" fmla="*/ 2320636 w 3293616"/>
                <a:gd name="connsiteY50" fmla="*/ 3934691 h 3934691"/>
                <a:gd name="connsiteX51" fmla="*/ 2473036 w 3293616"/>
                <a:gd name="connsiteY51" fmla="*/ 3803073 h 3934691"/>
                <a:gd name="connsiteX52" fmla="*/ 2587958 w 3293616"/>
                <a:gd name="connsiteY52" fmla="*/ 3803073 h 3934691"/>
                <a:gd name="connsiteX53" fmla="*/ 2720286 w 3293616"/>
                <a:gd name="connsiteY53" fmla="*/ 3685309 h 3934691"/>
                <a:gd name="connsiteX54" fmla="*/ 2847819 w 3293616"/>
                <a:gd name="connsiteY54" fmla="*/ 3742504 h 3934691"/>
                <a:gd name="connsiteX55" fmla="*/ 2955281 w 3293616"/>
                <a:gd name="connsiteY55" fmla="*/ 3701473 h 3934691"/>
                <a:gd name="connsiteX56" fmla="*/ 2984589 w 3293616"/>
                <a:gd name="connsiteY56" fmla="*/ 3752273 h 3934691"/>
                <a:gd name="connsiteX57" fmla="*/ 3025619 w 3293616"/>
                <a:gd name="connsiteY57" fmla="*/ 3711242 h 3934691"/>
                <a:gd name="connsiteX58" fmla="*/ 3035389 w 3293616"/>
                <a:gd name="connsiteY58" fmla="*/ 3603781 h 3934691"/>
                <a:gd name="connsiteX59" fmla="*/ 2982635 w 3293616"/>
                <a:gd name="connsiteY59" fmla="*/ 3509996 h 3934691"/>
                <a:gd name="connsiteX60" fmla="*/ 3047467 w 3293616"/>
                <a:gd name="connsiteY60" fmla="*/ 3445697 h 3934691"/>
                <a:gd name="connsiteX61" fmla="*/ 3002173 w 3293616"/>
                <a:gd name="connsiteY61" fmla="*/ 3320473 h 3934691"/>
                <a:gd name="connsiteX62" fmla="*/ 3021712 w 3293616"/>
                <a:gd name="connsiteY62" fmla="*/ 3164165 h 3934691"/>
                <a:gd name="connsiteX63" fmla="*/ 3062741 w 3293616"/>
                <a:gd name="connsiteY63" fmla="*/ 3037165 h 3934691"/>
                <a:gd name="connsiteX64" fmla="*/ 3076419 w 3293616"/>
                <a:gd name="connsiteY64" fmla="*/ 2927750 h 3934691"/>
                <a:gd name="connsiteX65" fmla="*/ 2905547 w 3293616"/>
                <a:gd name="connsiteY65" fmla="*/ 2454385 h 3934691"/>
                <a:gd name="connsiteX66" fmla="*/ 2976772 w 3293616"/>
                <a:gd name="connsiteY66" fmla="*/ 2294704 h 3934691"/>
                <a:gd name="connsiteX67" fmla="*/ 3187788 w 3293616"/>
                <a:gd name="connsiteY67" fmla="*/ 2202873 h 3934691"/>
                <a:gd name="connsiteX68" fmla="*/ 3271803 w 3293616"/>
                <a:gd name="connsiteY68" fmla="*/ 2167704 h 3934691"/>
                <a:gd name="connsiteX69" fmla="*/ 3271803 w 3293616"/>
                <a:gd name="connsiteY69" fmla="*/ 1864858 h 3934691"/>
                <a:gd name="connsiteX70" fmla="*/ 2999509 w 3293616"/>
                <a:gd name="connsiteY70" fmla="*/ 408709 h 3934691"/>
                <a:gd name="connsiteX71" fmla="*/ 2826327 w 3293616"/>
                <a:gd name="connsiteY71" fmla="*/ 263237 h 3934691"/>
                <a:gd name="connsiteX72" fmla="*/ 2632363 w 3293616"/>
                <a:gd name="connsiteY72" fmla="*/ 0 h 3934691"/>
                <a:gd name="connsiteX73" fmla="*/ 2369127 w 3293616"/>
                <a:gd name="connsiteY73" fmla="*/ 55418 h 3934691"/>
                <a:gd name="connsiteX74" fmla="*/ 2133600 w 3293616"/>
                <a:gd name="connsiteY74" fmla="*/ 166255 h 3934691"/>
                <a:gd name="connsiteX75" fmla="*/ 1995054 w 3293616"/>
                <a:gd name="connsiteY75" fmla="*/ 200891 h 3934691"/>
                <a:gd name="connsiteX76" fmla="*/ 2036618 w 3293616"/>
                <a:gd name="connsiteY76" fmla="*/ 277091 h 3934691"/>
                <a:gd name="connsiteX77" fmla="*/ 1953491 w 3293616"/>
                <a:gd name="connsiteY77" fmla="*/ 297873 h 3934691"/>
                <a:gd name="connsiteX78" fmla="*/ 1925782 w 3293616"/>
                <a:gd name="connsiteY78" fmla="*/ 325582 h 3934691"/>
                <a:gd name="connsiteX79" fmla="*/ 1835727 w 3293616"/>
                <a:gd name="connsiteY79" fmla="*/ 325582 h 3934691"/>
                <a:gd name="connsiteX80" fmla="*/ 1724891 w 3293616"/>
                <a:gd name="connsiteY80" fmla="*/ 491837 h 3934691"/>
                <a:gd name="connsiteX81" fmla="*/ 1676400 w 3293616"/>
                <a:gd name="connsiteY81" fmla="*/ 471055 h 3934691"/>
                <a:gd name="connsiteX82" fmla="*/ 1683327 w 3293616"/>
                <a:gd name="connsiteY82" fmla="*/ 381000 h 3934691"/>
                <a:gd name="connsiteX83" fmla="*/ 1738745 w 3293616"/>
                <a:gd name="connsiteY83" fmla="*/ 353291 h 3934691"/>
                <a:gd name="connsiteX84" fmla="*/ 1787236 w 3293616"/>
                <a:gd name="connsiteY84" fmla="*/ 332509 h 3934691"/>
                <a:gd name="connsiteX85" fmla="*/ 1759527 w 3293616"/>
                <a:gd name="connsiteY85" fmla="*/ 311728 h 3934691"/>
                <a:gd name="connsiteX86" fmla="*/ 1704109 w 3293616"/>
                <a:gd name="connsiteY86" fmla="*/ 325582 h 3934691"/>
                <a:gd name="connsiteX87" fmla="*/ 1676400 w 3293616"/>
                <a:gd name="connsiteY87" fmla="*/ 270164 h 3934691"/>
                <a:gd name="connsiteX88" fmla="*/ 1572491 w 3293616"/>
                <a:gd name="connsiteY88" fmla="*/ 256309 h 3934691"/>
                <a:gd name="connsiteX89" fmla="*/ 1530927 w 3293616"/>
                <a:gd name="connsiteY89" fmla="*/ 83128 h 3934691"/>
                <a:gd name="connsiteX90" fmla="*/ 1447800 w 3293616"/>
                <a:gd name="connsiteY90" fmla="*/ 117764 h 3934691"/>
                <a:gd name="connsiteX91" fmla="*/ 1454727 w 3293616"/>
                <a:gd name="connsiteY91" fmla="*/ 214746 h 3934691"/>
                <a:gd name="connsiteX92" fmla="*/ 1454727 w 3293616"/>
                <a:gd name="connsiteY92" fmla="*/ 214746 h 3934691"/>
                <a:gd name="connsiteX93" fmla="*/ 1246909 w 3293616"/>
                <a:gd name="connsiteY93" fmla="*/ 110837 h 3934691"/>
                <a:gd name="connsiteX0" fmla="*/ 1246909 w 3314935"/>
                <a:gd name="connsiteY0" fmla="*/ 110837 h 3934691"/>
                <a:gd name="connsiteX1" fmla="*/ 1267691 w 3314935"/>
                <a:gd name="connsiteY1" fmla="*/ 381000 h 3934691"/>
                <a:gd name="connsiteX2" fmla="*/ 1163782 w 3314935"/>
                <a:gd name="connsiteY2" fmla="*/ 782782 h 3934691"/>
                <a:gd name="connsiteX3" fmla="*/ 1048327 w 3314935"/>
                <a:gd name="connsiteY3" fmla="*/ 1136073 h 3934691"/>
                <a:gd name="connsiteX4" fmla="*/ 947970 w 3314935"/>
                <a:gd name="connsiteY4" fmla="*/ 1240871 h 3934691"/>
                <a:gd name="connsiteX5" fmla="*/ 749389 w 3314935"/>
                <a:gd name="connsiteY5" fmla="*/ 1528796 h 3934691"/>
                <a:gd name="connsiteX6" fmla="*/ 624342 w 3314935"/>
                <a:gd name="connsiteY6" fmla="*/ 1624535 h 3934691"/>
                <a:gd name="connsiteX7" fmla="*/ 457200 w 3314935"/>
                <a:gd name="connsiteY7" fmla="*/ 1835728 h 3934691"/>
                <a:gd name="connsiteX8" fmla="*/ 325404 w 3314935"/>
                <a:gd name="connsiteY8" fmla="*/ 2343550 h 3934691"/>
                <a:gd name="connsiteX9" fmla="*/ 271762 w 3314935"/>
                <a:gd name="connsiteY9" fmla="*/ 2396659 h 3934691"/>
                <a:gd name="connsiteX10" fmla="*/ 116342 w 3314935"/>
                <a:gd name="connsiteY10" fmla="*/ 2718688 h 3934691"/>
                <a:gd name="connsiteX11" fmla="*/ 106573 w 3314935"/>
                <a:gd name="connsiteY11" fmla="*/ 2873042 h 3934691"/>
                <a:gd name="connsiteX12" fmla="*/ 152400 w 3314935"/>
                <a:gd name="connsiteY12" fmla="*/ 2978728 h 3934691"/>
                <a:gd name="connsiteX13" fmla="*/ 0 w 3314935"/>
                <a:gd name="connsiteY13" fmla="*/ 3477491 h 3934691"/>
                <a:gd name="connsiteX14" fmla="*/ 71582 w 3314935"/>
                <a:gd name="connsiteY14" fmla="*/ 3669678 h 3934691"/>
                <a:gd name="connsiteX15" fmla="*/ 188990 w 3314935"/>
                <a:gd name="connsiteY15" fmla="*/ 3649963 h 3934691"/>
                <a:gd name="connsiteX16" fmla="*/ 130908 w 3314935"/>
                <a:gd name="connsiteY16" fmla="*/ 3717103 h 3934691"/>
                <a:gd name="connsiteX17" fmla="*/ 188102 w 3314935"/>
                <a:gd name="connsiteY17" fmla="*/ 3776429 h 3934691"/>
                <a:gd name="connsiteX18" fmla="*/ 339436 w 3314935"/>
                <a:gd name="connsiteY18" fmla="*/ 3692237 h 3934691"/>
                <a:gd name="connsiteX19" fmla="*/ 422563 w 3314935"/>
                <a:gd name="connsiteY19" fmla="*/ 3706091 h 3934691"/>
                <a:gd name="connsiteX20" fmla="*/ 464127 w 3314935"/>
                <a:gd name="connsiteY20" fmla="*/ 3768437 h 3934691"/>
                <a:gd name="connsiteX21" fmla="*/ 656492 w 3314935"/>
                <a:gd name="connsiteY21" fmla="*/ 3749786 h 3934691"/>
                <a:gd name="connsiteX22" fmla="*/ 794860 w 3314935"/>
                <a:gd name="connsiteY22" fmla="*/ 3680336 h 3934691"/>
                <a:gd name="connsiteX23" fmla="*/ 955963 w 3314935"/>
                <a:gd name="connsiteY23" fmla="*/ 3761509 h 3934691"/>
                <a:gd name="connsiteX24" fmla="*/ 1115291 w 3314935"/>
                <a:gd name="connsiteY24" fmla="*/ 3761509 h 3934691"/>
                <a:gd name="connsiteX25" fmla="*/ 1108363 w 3314935"/>
                <a:gd name="connsiteY25" fmla="*/ 3726873 h 3934691"/>
                <a:gd name="connsiteX26" fmla="*/ 1163782 w 3314935"/>
                <a:gd name="connsiteY26" fmla="*/ 3692237 h 3934691"/>
                <a:gd name="connsiteX27" fmla="*/ 1191491 w 3314935"/>
                <a:gd name="connsiteY27" fmla="*/ 3726873 h 3934691"/>
                <a:gd name="connsiteX28" fmla="*/ 1288472 w 3314935"/>
                <a:gd name="connsiteY28" fmla="*/ 3629891 h 3934691"/>
                <a:gd name="connsiteX29" fmla="*/ 1205345 w 3314935"/>
                <a:gd name="connsiteY29" fmla="*/ 3622964 h 3934691"/>
                <a:gd name="connsiteX30" fmla="*/ 1122218 w 3314935"/>
                <a:gd name="connsiteY30" fmla="*/ 3629891 h 3934691"/>
                <a:gd name="connsiteX31" fmla="*/ 1032163 w 3314935"/>
                <a:gd name="connsiteY31" fmla="*/ 3595255 h 3934691"/>
                <a:gd name="connsiteX32" fmla="*/ 1130921 w 3314935"/>
                <a:gd name="connsiteY32" fmla="*/ 3433441 h 3934691"/>
                <a:gd name="connsiteX33" fmla="*/ 1222219 w 3314935"/>
                <a:gd name="connsiteY33" fmla="*/ 3412304 h 3934691"/>
                <a:gd name="connsiteX34" fmla="*/ 1244777 w 3314935"/>
                <a:gd name="connsiteY34" fmla="*/ 3364878 h 3934691"/>
                <a:gd name="connsiteX35" fmla="*/ 1286696 w 3314935"/>
                <a:gd name="connsiteY35" fmla="*/ 3386904 h 3934691"/>
                <a:gd name="connsiteX36" fmla="*/ 1304459 w 3314935"/>
                <a:gd name="connsiteY36" fmla="*/ 3456709 h 3934691"/>
                <a:gd name="connsiteX37" fmla="*/ 1343891 w 3314935"/>
                <a:gd name="connsiteY37" fmla="*/ 3394364 h 3934691"/>
                <a:gd name="connsiteX38" fmla="*/ 1360942 w 3314935"/>
                <a:gd name="connsiteY38" fmla="*/ 3443565 h 3934691"/>
                <a:gd name="connsiteX39" fmla="*/ 1399309 w 3314935"/>
                <a:gd name="connsiteY39" fmla="*/ 3470564 h 3934691"/>
                <a:gd name="connsiteX40" fmla="*/ 1392382 w 3314935"/>
                <a:gd name="connsiteY40" fmla="*/ 3519055 h 3934691"/>
                <a:gd name="connsiteX41" fmla="*/ 1338916 w 3314935"/>
                <a:gd name="connsiteY41" fmla="*/ 3568790 h 3934691"/>
                <a:gd name="connsiteX42" fmla="*/ 1396645 w 3314935"/>
                <a:gd name="connsiteY42" fmla="*/ 3569855 h 3934691"/>
                <a:gd name="connsiteX43" fmla="*/ 1475331 w 3314935"/>
                <a:gd name="connsiteY43" fmla="*/ 3610176 h 3934691"/>
                <a:gd name="connsiteX44" fmla="*/ 1471778 w 3314935"/>
                <a:gd name="connsiteY44" fmla="*/ 3534863 h 3934691"/>
                <a:gd name="connsiteX45" fmla="*/ 1565563 w 3314935"/>
                <a:gd name="connsiteY45" fmla="*/ 3567546 h 3934691"/>
                <a:gd name="connsiteX46" fmla="*/ 1556327 w 3314935"/>
                <a:gd name="connsiteY46" fmla="*/ 3615504 h 3934691"/>
                <a:gd name="connsiteX47" fmla="*/ 1585101 w 3314935"/>
                <a:gd name="connsiteY47" fmla="*/ 3662574 h 3934691"/>
                <a:gd name="connsiteX48" fmla="*/ 1773382 w 3314935"/>
                <a:gd name="connsiteY48" fmla="*/ 3622964 h 3934691"/>
                <a:gd name="connsiteX49" fmla="*/ 2112818 w 3314935"/>
                <a:gd name="connsiteY49" fmla="*/ 3726873 h 3934691"/>
                <a:gd name="connsiteX50" fmla="*/ 2320636 w 3314935"/>
                <a:gd name="connsiteY50" fmla="*/ 3934691 h 3934691"/>
                <a:gd name="connsiteX51" fmla="*/ 2473036 w 3314935"/>
                <a:gd name="connsiteY51" fmla="*/ 3803073 h 3934691"/>
                <a:gd name="connsiteX52" fmla="*/ 2587958 w 3314935"/>
                <a:gd name="connsiteY52" fmla="*/ 3803073 h 3934691"/>
                <a:gd name="connsiteX53" fmla="*/ 2720286 w 3314935"/>
                <a:gd name="connsiteY53" fmla="*/ 3685309 h 3934691"/>
                <a:gd name="connsiteX54" fmla="*/ 2847819 w 3314935"/>
                <a:gd name="connsiteY54" fmla="*/ 3742504 h 3934691"/>
                <a:gd name="connsiteX55" fmla="*/ 2955281 w 3314935"/>
                <a:gd name="connsiteY55" fmla="*/ 3701473 h 3934691"/>
                <a:gd name="connsiteX56" fmla="*/ 2984589 w 3314935"/>
                <a:gd name="connsiteY56" fmla="*/ 3752273 h 3934691"/>
                <a:gd name="connsiteX57" fmla="*/ 3025619 w 3314935"/>
                <a:gd name="connsiteY57" fmla="*/ 3711242 h 3934691"/>
                <a:gd name="connsiteX58" fmla="*/ 3035389 w 3314935"/>
                <a:gd name="connsiteY58" fmla="*/ 3603781 h 3934691"/>
                <a:gd name="connsiteX59" fmla="*/ 2982635 w 3314935"/>
                <a:gd name="connsiteY59" fmla="*/ 3509996 h 3934691"/>
                <a:gd name="connsiteX60" fmla="*/ 3047467 w 3314935"/>
                <a:gd name="connsiteY60" fmla="*/ 3445697 h 3934691"/>
                <a:gd name="connsiteX61" fmla="*/ 3002173 w 3314935"/>
                <a:gd name="connsiteY61" fmla="*/ 3320473 h 3934691"/>
                <a:gd name="connsiteX62" fmla="*/ 3021712 w 3314935"/>
                <a:gd name="connsiteY62" fmla="*/ 3164165 h 3934691"/>
                <a:gd name="connsiteX63" fmla="*/ 3062741 w 3314935"/>
                <a:gd name="connsiteY63" fmla="*/ 3037165 h 3934691"/>
                <a:gd name="connsiteX64" fmla="*/ 3076419 w 3314935"/>
                <a:gd name="connsiteY64" fmla="*/ 2927750 h 3934691"/>
                <a:gd name="connsiteX65" fmla="*/ 2905547 w 3314935"/>
                <a:gd name="connsiteY65" fmla="*/ 2454385 h 3934691"/>
                <a:gd name="connsiteX66" fmla="*/ 2976772 w 3314935"/>
                <a:gd name="connsiteY66" fmla="*/ 2294704 h 3934691"/>
                <a:gd name="connsiteX67" fmla="*/ 3187788 w 3314935"/>
                <a:gd name="connsiteY67" fmla="*/ 2202873 h 3934691"/>
                <a:gd name="connsiteX68" fmla="*/ 3271803 w 3314935"/>
                <a:gd name="connsiteY68" fmla="*/ 2167704 h 3934691"/>
                <a:gd name="connsiteX69" fmla="*/ 3314787 w 3314935"/>
                <a:gd name="connsiteY69" fmla="*/ 2013350 h 3934691"/>
                <a:gd name="connsiteX70" fmla="*/ 3271803 w 3314935"/>
                <a:gd name="connsiteY70" fmla="*/ 1864858 h 3934691"/>
                <a:gd name="connsiteX71" fmla="*/ 2999509 w 3314935"/>
                <a:gd name="connsiteY71" fmla="*/ 408709 h 3934691"/>
                <a:gd name="connsiteX72" fmla="*/ 2826327 w 3314935"/>
                <a:gd name="connsiteY72" fmla="*/ 263237 h 3934691"/>
                <a:gd name="connsiteX73" fmla="*/ 2632363 w 3314935"/>
                <a:gd name="connsiteY73" fmla="*/ 0 h 3934691"/>
                <a:gd name="connsiteX74" fmla="*/ 2369127 w 3314935"/>
                <a:gd name="connsiteY74" fmla="*/ 55418 h 3934691"/>
                <a:gd name="connsiteX75" fmla="*/ 2133600 w 3314935"/>
                <a:gd name="connsiteY75" fmla="*/ 166255 h 3934691"/>
                <a:gd name="connsiteX76" fmla="*/ 1995054 w 3314935"/>
                <a:gd name="connsiteY76" fmla="*/ 200891 h 3934691"/>
                <a:gd name="connsiteX77" fmla="*/ 2036618 w 3314935"/>
                <a:gd name="connsiteY77" fmla="*/ 277091 h 3934691"/>
                <a:gd name="connsiteX78" fmla="*/ 1953491 w 3314935"/>
                <a:gd name="connsiteY78" fmla="*/ 297873 h 3934691"/>
                <a:gd name="connsiteX79" fmla="*/ 1925782 w 3314935"/>
                <a:gd name="connsiteY79" fmla="*/ 325582 h 3934691"/>
                <a:gd name="connsiteX80" fmla="*/ 1835727 w 3314935"/>
                <a:gd name="connsiteY80" fmla="*/ 325582 h 3934691"/>
                <a:gd name="connsiteX81" fmla="*/ 1724891 w 3314935"/>
                <a:gd name="connsiteY81" fmla="*/ 491837 h 3934691"/>
                <a:gd name="connsiteX82" fmla="*/ 1676400 w 3314935"/>
                <a:gd name="connsiteY82" fmla="*/ 471055 h 3934691"/>
                <a:gd name="connsiteX83" fmla="*/ 1683327 w 3314935"/>
                <a:gd name="connsiteY83" fmla="*/ 381000 h 3934691"/>
                <a:gd name="connsiteX84" fmla="*/ 1738745 w 3314935"/>
                <a:gd name="connsiteY84" fmla="*/ 353291 h 3934691"/>
                <a:gd name="connsiteX85" fmla="*/ 1787236 w 3314935"/>
                <a:gd name="connsiteY85" fmla="*/ 332509 h 3934691"/>
                <a:gd name="connsiteX86" fmla="*/ 1759527 w 3314935"/>
                <a:gd name="connsiteY86" fmla="*/ 311728 h 3934691"/>
                <a:gd name="connsiteX87" fmla="*/ 1704109 w 3314935"/>
                <a:gd name="connsiteY87" fmla="*/ 325582 h 3934691"/>
                <a:gd name="connsiteX88" fmla="*/ 1676400 w 3314935"/>
                <a:gd name="connsiteY88" fmla="*/ 270164 h 3934691"/>
                <a:gd name="connsiteX89" fmla="*/ 1572491 w 3314935"/>
                <a:gd name="connsiteY89" fmla="*/ 256309 h 3934691"/>
                <a:gd name="connsiteX90" fmla="*/ 1530927 w 3314935"/>
                <a:gd name="connsiteY90" fmla="*/ 83128 h 3934691"/>
                <a:gd name="connsiteX91" fmla="*/ 1447800 w 3314935"/>
                <a:gd name="connsiteY91" fmla="*/ 117764 h 3934691"/>
                <a:gd name="connsiteX92" fmla="*/ 1454727 w 3314935"/>
                <a:gd name="connsiteY92" fmla="*/ 214746 h 3934691"/>
                <a:gd name="connsiteX93" fmla="*/ 1454727 w 3314935"/>
                <a:gd name="connsiteY93" fmla="*/ 214746 h 3934691"/>
                <a:gd name="connsiteX94" fmla="*/ 1246909 w 3314935"/>
                <a:gd name="connsiteY94" fmla="*/ 110837 h 3934691"/>
                <a:gd name="connsiteX0" fmla="*/ 1246909 w 3314935"/>
                <a:gd name="connsiteY0" fmla="*/ 110837 h 3934691"/>
                <a:gd name="connsiteX1" fmla="*/ 1267691 w 3314935"/>
                <a:gd name="connsiteY1" fmla="*/ 381000 h 3934691"/>
                <a:gd name="connsiteX2" fmla="*/ 1163782 w 3314935"/>
                <a:gd name="connsiteY2" fmla="*/ 782782 h 3934691"/>
                <a:gd name="connsiteX3" fmla="*/ 1048327 w 3314935"/>
                <a:gd name="connsiteY3" fmla="*/ 1136073 h 3934691"/>
                <a:gd name="connsiteX4" fmla="*/ 947970 w 3314935"/>
                <a:gd name="connsiteY4" fmla="*/ 1240871 h 3934691"/>
                <a:gd name="connsiteX5" fmla="*/ 749389 w 3314935"/>
                <a:gd name="connsiteY5" fmla="*/ 1528796 h 3934691"/>
                <a:gd name="connsiteX6" fmla="*/ 624342 w 3314935"/>
                <a:gd name="connsiteY6" fmla="*/ 1624535 h 3934691"/>
                <a:gd name="connsiteX7" fmla="*/ 457200 w 3314935"/>
                <a:gd name="connsiteY7" fmla="*/ 1835728 h 3934691"/>
                <a:gd name="connsiteX8" fmla="*/ 325404 w 3314935"/>
                <a:gd name="connsiteY8" fmla="*/ 2343550 h 3934691"/>
                <a:gd name="connsiteX9" fmla="*/ 271762 w 3314935"/>
                <a:gd name="connsiteY9" fmla="*/ 2396659 h 3934691"/>
                <a:gd name="connsiteX10" fmla="*/ 116342 w 3314935"/>
                <a:gd name="connsiteY10" fmla="*/ 2718688 h 3934691"/>
                <a:gd name="connsiteX11" fmla="*/ 106573 w 3314935"/>
                <a:gd name="connsiteY11" fmla="*/ 2873042 h 3934691"/>
                <a:gd name="connsiteX12" fmla="*/ 152400 w 3314935"/>
                <a:gd name="connsiteY12" fmla="*/ 2978728 h 3934691"/>
                <a:gd name="connsiteX13" fmla="*/ 0 w 3314935"/>
                <a:gd name="connsiteY13" fmla="*/ 3477491 h 3934691"/>
                <a:gd name="connsiteX14" fmla="*/ 71582 w 3314935"/>
                <a:gd name="connsiteY14" fmla="*/ 3669678 h 3934691"/>
                <a:gd name="connsiteX15" fmla="*/ 188990 w 3314935"/>
                <a:gd name="connsiteY15" fmla="*/ 3649963 h 3934691"/>
                <a:gd name="connsiteX16" fmla="*/ 130908 w 3314935"/>
                <a:gd name="connsiteY16" fmla="*/ 3717103 h 3934691"/>
                <a:gd name="connsiteX17" fmla="*/ 188102 w 3314935"/>
                <a:gd name="connsiteY17" fmla="*/ 3776429 h 3934691"/>
                <a:gd name="connsiteX18" fmla="*/ 339436 w 3314935"/>
                <a:gd name="connsiteY18" fmla="*/ 3692237 h 3934691"/>
                <a:gd name="connsiteX19" fmla="*/ 422563 w 3314935"/>
                <a:gd name="connsiteY19" fmla="*/ 3706091 h 3934691"/>
                <a:gd name="connsiteX20" fmla="*/ 464127 w 3314935"/>
                <a:gd name="connsiteY20" fmla="*/ 3768437 h 3934691"/>
                <a:gd name="connsiteX21" fmla="*/ 656492 w 3314935"/>
                <a:gd name="connsiteY21" fmla="*/ 3749786 h 3934691"/>
                <a:gd name="connsiteX22" fmla="*/ 794860 w 3314935"/>
                <a:gd name="connsiteY22" fmla="*/ 3680336 h 3934691"/>
                <a:gd name="connsiteX23" fmla="*/ 955963 w 3314935"/>
                <a:gd name="connsiteY23" fmla="*/ 3761509 h 3934691"/>
                <a:gd name="connsiteX24" fmla="*/ 1115291 w 3314935"/>
                <a:gd name="connsiteY24" fmla="*/ 3761509 h 3934691"/>
                <a:gd name="connsiteX25" fmla="*/ 1108363 w 3314935"/>
                <a:gd name="connsiteY25" fmla="*/ 3726873 h 3934691"/>
                <a:gd name="connsiteX26" fmla="*/ 1163782 w 3314935"/>
                <a:gd name="connsiteY26" fmla="*/ 3692237 h 3934691"/>
                <a:gd name="connsiteX27" fmla="*/ 1191491 w 3314935"/>
                <a:gd name="connsiteY27" fmla="*/ 3726873 h 3934691"/>
                <a:gd name="connsiteX28" fmla="*/ 1288472 w 3314935"/>
                <a:gd name="connsiteY28" fmla="*/ 3629891 h 3934691"/>
                <a:gd name="connsiteX29" fmla="*/ 1205345 w 3314935"/>
                <a:gd name="connsiteY29" fmla="*/ 3622964 h 3934691"/>
                <a:gd name="connsiteX30" fmla="*/ 1122218 w 3314935"/>
                <a:gd name="connsiteY30" fmla="*/ 3629891 h 3934691"/>
                <a:gd name="connsiteX31" fmla="*/ 1032163 w 3314935"/>
                <a:gd name="connsiteY31" fmla="*/ 3595255 h 3934691"/>
                <a:gd name="connsiteX32" fmla="*/ 1130921 w 3314935"/>
                <a:gd name="connsiteY32" fmla="*/ 3433441 h 3934691"/>
                <a:gd name="connsiteX33" fmla="*/ 1222219 w 3314935"/>
                <a:gd name="connsiteY33" fmla="*/ 3412304 h 3934691"/>
                <a:gd name="connsiteX34" fmla="*/ 1244777 w 3314935"/>
                <a:gd name="connsiteY34" fmla="*/ 3364878 h 3934691"/>
                <a:gd name="connsiteX35" fmla="*/ 1286696 w 3314935"/>
                <a:gd name="connsiteY35" fmla="*/ 3386904 h 3934691"/>
                <a:gd name="connsiteX36" fmla="*/ 1304459 w 3314935"/>
                <a:gd name="connsiteY36" fmla="*/ 3456709 h 3934691"/>
                <a:gd name="connsiteX37" fmla="*/ 1343891 w 3314935"/>
                <a:gd name="connsiteY37" fmla="*/ 3394364 h 3934691"/>
                <a:gd name="connsiteX38" fmla="*/ 1360942 w 3314935"/>
                <a:gd name="connsiteY38" fmla="*/ 3443565 h 3934691"/>
                <a:gd name="connsiteX39" fmla="*/ 1399309 w 3314935"/>
                <a:gd name="connsiteY39" fmla="*/ 3470564 h 3934691"/>
                <a:gd name="connsiteX40" fmla="*/ 1392382 w 3314935"/>
                <a:gd name="connsiteY40" fmla="*/ 3519055 h 3934691"/>
                <a:gd name="connsiteX41" fmla="*/ 1338916 w 3314935"/>
                <a:gd name="connsiteY41" fmla="*/ 3568790 h 3934691"/>
                <a:gd name="connsiteX42" fmla="*/ 1396645 w 3314935"/>
                <a:gd name="connsiteY42" fmla="*/ 3569855 h 3934691"/>
                <a:gd name="connsiteX43" fmla="*/ 1475331 w 3314935"/>
                <a:gd name="connsiteY43" fmla="*/ 3610176 h 3934691"/>
                <a:gd name="connsiteX44" fmla="*/ 1471778 w 3314935"/>
                <a:gd name="connsiteY44" fmla="*/ 3534863 h 3934691"/>
                <a:gd name="connsiteX45" fmla="*/ 1565563 w 3314935"/>
                <a:gd name="connsiteY45" fmla="*/ 3567546 h 3934691"/>
                <a:gd name="connsiteX46" fmla="*/ 1556327 w 3314935"/>
                <a:gd name="connsiteY46" fmla="*/ 3615504 h 3934691"/>
                <a:gd name="connsiteX47" fmla="*/ 1585101 w 3314935"/>
                <a:gd name="connsiteY47" fmla="*/ 3662574 h 3934691"/>
                <a:gd name="connsiteX48" fmla="*/ 1773382 w 3314935"/>
                <a:gd name="connsiteY48" fmla="*/ 3622964 h 3934691"/>
                <a:gd name="connsiteX49" fmla="*/ 2112818 w 3314935"/>
                <a:gd name="connsiteY49" fmla="*/ 3726873 h 3934691"/>
                <a:gd name="connsiteX50" fmla="*/ 2320636 w 3314935"/>
                <a:gd name="connsiteY50" fmla="*/ 3934691 h 3934691"/>
                <a:gd name="connsiteX51" fmla="*/ 2473036 w 3314935"/>
                <a:gd name="connsiteY51" fmla="*/ 3803073 h 3934691"/>
                <a:gd name="connsiteX52" fmla="*/ 2587958 w 3314935"/>
                <a:gd name="connsiteY52" fmla="*/ 3803073 h 3934691"/>
                <a:gd name="connsiteX53" fmla="*/ 2720286 w 3314935"/>
                <a:gd name="connsiteY53" fmla="*/ 3685309 h 3934691"/>
                <a:gd name="connsiteX54" fmla="*/ 2847819 w 3314935"/>
                <a:gd name="connsiteY54" fmla="*/ 3742504 h 3934691"/>
                <a:gd name="connsiteX55" fmla="*/ 2955281 w 3314935"/>
                <a:gd name="connsiteY55" fmla="*/ 3701473 h 3934691"/>
                <a:gd name="connsiteX56" fmla="*/ 2984589 w 3314935"/>
                <a:gd name="connsiteY56" fmla="*/ 3752273 h 3934691"/>
                <a:gd name="connsiteX57" fmla="*/ 3025619 w 3314935"/>
                <a:gd name="connsiteY57" fmla="*/ 3711242 h 3934691"/>
                <a:gd name="connsiteX58" fmla="*/ 3035389 w 3314935"/>
                <a:gd name="connsiteY58" fmla="*/ 3603781 h 3934691"/>
                <a:gd name="connsiteX59" fmla="*/ 2982635 w 3314935"/>
                <a:gd name="connsiteY59" fmla="*/ 3509996 h 3934691"/>
                <a:gd name="connsiteX60" fmla="*/ 3047467 w 3314935"/>
                <a:gd name="connsiteY60" fmla="*/ 3445697 h 3934691"/>
                <a:gd name="connsiteX61" fmla="*/ 3002173 w 3314935"/>
                <a:gd name="connsiteY61" fmla="*/ 3320473 h 3934691"/>
                <a:gd name="connsiteX62" fmla="*/ 3021712 w 3314935"/>
                <a:gd name="connsiteY62" fmla="*/ 3164165 h 3934691"/>
                <a:gd name="connsiteX63" fmla="*/ 3062741 w 3314935"/>
                <a:gd name="connsiteY63" fmla="*/ 3037165 h 3934691"/>
                <a:gd name="connsiteX64" fmla="*/ 3076419 w 3314935"/>
                <a:gd name="connsiteY64" fmla="*/ 2927750 h 3934691"/>
                <a:gd name="connsiteX65" fmla="*/ 2905547 w 3314935"/>
                <a:gd name="connsiteY65" fmla="*/ 2454385 h 3934691"/>
                <a:gd name="connsiteX66" fmla="*/ 2976772 w 3314935"/>
                <a:gd name="connsiteY66" fmla="*/ 2294704 h 3934691"/>
                <a:gd name="connsiteX67" fmla="*/ 3115494 w 3314935"/>
                <a:gd name="connsiteY67" fmla="*/ 2288842 h 3934691"/>
                <a:gd name="connsiteX68" fmla="*/ 3187788 w 3314935"/>
                <a:gd name="connsiteY68" fmla="*/ 2202873 h 3934691"/>
                <a:gd name="connsiteX69" fmla="*/ 3271803 w 3314935"/>
                <a:gd name="connsiteY69" fmla="*/ 2167704 h 3934691"/>
                <a:gd name="connsiteX70" fmla="*/ 3314787 w 3314935"/>
                <a:gd name="connsiteY70" fmla="*/ 2013350 h 3934691"/>
                <a:gd name="connsiteX71" fmla="*/ 3271803 w 3314935"/>
                <a:gd name="connsiteY71" fmla="*/ 1864858 h 3934691"/>
                <a:gd name="connsiteX72" fmla="*/ 2999509 w 3314935"/>
                <a:gd name="connsiteY72" fmla="*/ 408709 h 3934691"/>
                <a:gd name="connsiteX73" fmla="*/ 2826327 w 3314935"/>
                <a:gd name="connsiteY73" fmla="*/ 263237 h 3934691"/>
                <a:gd name="connsiteX74" fmla="*/ 2632363 w 3314935"/>
                <a:gd name="connsiteY74" fmla="*/ 0 h 3934691"/>
                <a:gd name="connsiteX75" fmla="*/ 2369127 w 3314935"/>
                <a:gd name="connsiteY75" fmla="*/ 55418 h 3934691"/>
                <a:gd name="connsiteX76" fmla="*/ 2133600 w 3314935"/>
                <a:gd name="connsiteY76" fmla="*/ 166255 h 3934691"/>
                <a:gd name="connsiteX77" fmla="*/ 1995054 w 3314935"/>
                <a:gd name="connsiteY77" fmla="*/ 200891 h 3934691"/>
                <a:gd name="connsiteX78" fmla="*/ 2036618 w 3314935"/>
                <a:gd name="connsiteY78" fmla="*/ 277091 h 3934691"/>
                <a:gd name="connsiteX79" fmla="*/ 1953491 w 3314935"/>
                <a:gd name="connsiteY79" fmla="*/ 297873 h 3934691"/>
                <a:gd name="connsiteX80" fmla="*/ 1925782 w 3314935"/>
                <a:gd name="connsiteY80" fmla="*/ 325582 h 3934691"/>
                <a:gd name="connsiteX81" fmla="*/ 1835727 w 3314935"/>
                <a:gd name="connsiteY81" fmla="*/ 325582 h 3934691"/>
                <a:gd name="connsiteX82" fmla="*/ 1724891 w 3314935"/>
                <a:gd name="connsiteY82" fmla="*/ 491837 h 3934691"/>
                <a:gd name="connsiteX83" fmla="*/ 1676400 w 3314935"/>
                <a:gd name="connsiteY83" fmla="*/ 471055 h 3934691"/>
                <a:gd name="connsiteX84" fmla="*/ 1683327 w 3314935"/>
                <a:gd name="connsiteY84" fmla="*/ 381000 h 3934691"/>
                <a:gd name="connsiteX85" fmla="*/ 1738745 w 3314935"/>
                <a:gd name="connsiteY85" fmla="*/ 353291 h 3934691"/>
                <a:gd name="connsiteX86" fmla="*/ 1787236 w 3314935"/>
                <a:gd name="connsiteY86" fmla="*/ 332509 h 3934691"/>
                <a:gd name="connsiteX87" fmla="*/ 1759527 w 3314935"/>
                <a:gd name="connsiteY87" fmla="*/ 311728 h 3934691"/>
                <a:gd name="connsiteX88" fmla="*/ 1704109 w 3314935"/>
                <a:gd name="connsiteY88" fmla="*/ 325582 h 3934691"/>
                <a:gd name="connsiteX89" fmla="*/ 1676400 w 3314935"/>
                <a:gd name="connsiteY89" fmla="*/ 270164 h 3934691"/>
                <a:gd name="connsiteX90" fmla="*/ 1572491 w 3314935"/>
                <a:gd name="connsiteY90" fmla="*/ 256309 h 3934691"/>
                <a:gd name="connsiteX91" fmla="*/ 1530927 w 3314935"/>
                <a:gd name="connsiteY91" fmla="*/ 83128 h 3934691"/>
                <a:gd name="connsiteX92" fmla="*/ 1447800 w 3314935"/>
                <a:gd name="connsiteY92" fmla="*/ 117764 h 3934691"/>
                <a:gd name="connsiteX93" fmla="*/ 1454727 w 3314935"/>
                <a:gd name="connsiteY93" fmla="*/ 214746 h 3934691"/>
                <a:gd name="connsiteX94" fmla="*/ 1454727 w 3314935"/>
                <a:gd name="connsiteY94" fmla="*/ 214746 h 3934691"/>
                <a:gd name="connsiteX95" fmla="*/ 1246909 w 3314935"/>
                <a:gd name="connsiteY95" fmla="*/ 110837 h 3934691"/>
                <a:gd name="connsiteX0" fmla="*/ 1246909 w 3314935"/>
                <a:gd name="connsiteY0" fmla="*/ 110837 h 3934691"/>
                <a:gd name="connsiteX1" fmla="*/ 1267691 w 3314935"/>
                <a:gd name="connsiteY1" fmla="*/ 381000 h 3934691"/>
                <a:gd name="connsiteX2" fmla="*/ 1163782 w 3314935"/>
                <a:gd name="connsiteY2" fmla="*/ 782782 h 3934691"/>
                <a:gd name="connsiteX3" fmla="*/ 1048327 w 3314935"/>
                <a:gd name="connsiteY3" fmla="*/ 1136073 h 3934691"/>
                <a:gd name="connsiteX4" fmla="*/ 947970 w 3314935"/>
                <a:gd name="connsiteY4" fmla="*/ 1240871 h 3934691"/>
                <a:gd name="connsiteX5" fmla="*/ 749389 w 3314935"/>
                <a:gd name="connsiteY5" fmla="*/ 1528796 h 3934691"/>
                <a:gd name="connsiteX6" fmla="*/ 624342 w 3314935"/>
                <a:gd name="connsiteY6" fmla="*/ 1624535 h 3934691"/>
                <a:gd name="connsiteX7" fmla="*/ 457200 w 3314935"/>
                <a:gd name="connsiteY7" fmla="*/ 1835728 h 3934691"/>
                <a:gd name="connsiteX8" fmla="*/ 325404 w 3314935"/>
                <a:gd name="connsiteY8" fmla="*/ 2343550 h 3934691"/>
                <a:gd name="connsiteX9" fmla="*/ 271762 w 3314935"/>
                <a:gd name="connsiteY9" fmla="*/ 2396659 h 3934691"/>
                <a:gd name="connsiteX10" fmla="*/ 116342 w 3314935"/>
                <a:gd name="connsiteY10" fmla="*/ 2718688 h 3934691"/>
                <a:gd name="connsiteX11" fmla="*/ 106573 w 3314935"/>
                <a:gd name="connsiteY11" fmla="*/ 2873042 h 3934691"/>
                <a:gd name="connsiteX12" fmla="*/ 152400 w 3314935"/>
                <a:gd name="connsiteY12" fmla="*/ 2978728 h 3934691"/>
                <a:gd name="connsiteX13" fmla="*/ 0 w 3314935"/>
                <a:gd name="connsiteY13" fmla="*/ 3477491 h 3934691"/>
                <a:gd name="connsiteX14" fmla="*/ 71582 w 3314935"/>
                <a:gd name="connsiteY14" fmla="*/ 3669678 h 3934691"/>
                <a:gd name="connsiteX15" fmla="*/ 188990 w 3314935"/>
                <a:gd name="connsiteY15" fmla="*/ 3649963 h 3934691"/>
                <a:gd name="connsiteX16" fmla="*/ 130908 w 3314935"/>
                <a:gd name="connsiteY16" fmla="*/ 3717103 h 3934691"/>
                <a:gd name="connsiteX17" fmla="*/ 188102 w 3314935"/>
                <a:gd name="connsiteY17" fmla="*/ 3776429 h 3934691"/>
                <a:gd name="connsiteX18" fmla="*/ 339436 w 3314935"/>
                <a:gd name="connsiteY18" fmla="*/ 3692237 h 3934691"/>
                <a:gd name="connsiteX19" fmla="*/ 422563 w 3314935"/>
                <a:gd name="connsiteY19" fmla="*/ 3706091 h 3934691"/>
                <a:gd name="connsiteX20" fmla="*/ 464127 w 3314935"/>
                <a:gd name="connsiteY20" fmla="*/ 3768437 h 3934691"/>
                <a:gd name="connsiteX21" fmla="*/ 656492 w 3314935"/>
                <a:gd name="connsiteY21" fmla="*/ 3749786 h 3934691"/>
                <a:gd name="connsiteX22" fmla="*/ 794860 w 3314935"/>
                <a:gd name="connsiteY22" fmla="*/ 3680336 h 3934691"/>
                <a:gd name="connsiteX23" fmla="*/ 955963 w 3314935"/>
                <a:gd name="connsiteY23" fmla="*/ 3761509 h 3934691"/>
                <a:gd name="connsiteX24" fmla="*/ 1115291 w 3314935"/>
                <a:gd name="connsiteY24" fmla="*/ 3761509 h 3934691"/>
                <a:gd name="connsiteX25" fmla="*/ 1108363 w 3314935"/>
                <a:gd name="connsiteY25" fmla="*/ 3726873 h 3934691"/>
                <a:gd name="connsiteX26" fmla="*/ 1163782 w 3314935"/>
                <a:gd name="connsiteY26" fmla="*/ 3692237 h 3934691"/>
                <a:gd name="connsiteX27" fmla="*/ 1191491 w 3314935"/>
                <a:gd name="connsiteY27" fmla="*/ 3726873 h 3934691"/>
                <a:gd name="connsiteX28" fmla="*/ 1288472 w 3314935"/>
                <a:gd name="connsiteY28" fmla="*/ 3629891 h 3934691"/>
                <a:gd name="connsiteX29" fmla="*/ 1205345 w 3314935"/>
                <a:gd name="connsiteY29" fmla="*/ 3622964 h 3934691"/>
                <a:gd name="connsiteX30" fmla="*/ 1122218 w 3314935"/>
                <a:gd name="connsiteY30" fmla="*/ 3629891 h 3934691"/>
                <a:gd name="connsiteX31" fmla="*/ 1032163 w 3314935"/>
                <a:gd name="connsiteY31" fmla="*/ 3595255 h 3934691"/>
                <a:gd name="connsiteX32" fmla="*/ 1130921 w 3314935"/>
                <a:gd name="connsiteY32" fmla="*/ 3433441 h 3934691"/>
                <a:gd name="connsiteX33" fmla="*/ 1222219 w 3314935"/>
                <a:gd name="connsiteY33" fmla="*/ 3412304 h 3934691"/>
                <a:gd name="connsiteX34" fmla="*/ 1244777 w 3314935"/>
                <a:gd name="connsiteY34" fmla="*/ 3364878 h 3934691"/>
                <a:gd name="connsiteX35" fmla="*/ 1286696 w 3314935"/>
                <a:gd name="connsiteY35" fmla="*/ 3386904 h 3934691"/>
                <a:gd name="connsiteX36" fmla="*/ 1304459 w 3314935"/>
                <a:gd name="connsiteY36" fmla="*/ 3456709 h 3934691"/>
                <a:gd name="connsiteX37" fmla="*/ 1343891 w 3314935"/>
                <a:gd name="connsiteY37" fmla="*/ 3394364 h 3934691"/>
                <a:gd name="connsiteX38" fmla="*/ 1360942 w 3314935"/>
                <a:gd name="connsiteY38" fmla="*/ 3443565 h 3934691"/>
                <a:gd name="connsiteX39" fmla="*/ 1399309 w 3314935"/>
                <a:gd name="connsiteY39" fmla="*/ 3470564 h 3934691"/>
                <a:gd name="connsiteX40" fmla="*/ 1392382 w 3314935"/>
                <a:gd name="connsiteY40" fmla="*/ 3519055 h 3934691"/>
                <a:gd name="connsiteX41" fmla="*/ 1338916 w 3314935"/>
                <a:gd name="connsiteY41" fmla="*/ 3568790 h 3934691"/>
                <a:gd name="connsiteX42" fmla="*/ 1396645 w 3314935"/>
                <a:gd name="connsiteY42" fmla="*/ 3569855 h 3934691"/>
                <a:gd name="connsiteX43" fmla="*/ 1475331 w 3314935"/>
                <a:gd name="connsiteY43" fmla="*/ 3610176 h 3934691"/>
                <a:gd name="connsiteX44" fmla="*/ 1471778 w 3314935"/>
                <a:gd name="connsiteY44" fmla="*/ 3534863 h 3934691"/>
                <a:gd name="connsiteX45" fmla="*/ 1565563 w 3314935"/>
                <a:gd name="connsiteY45" fmla="*/ 3567546 h 3934691"/>
                <a:gd name="connsiteX46" fmla="*/ 1556327 w 3314935"/>
                <a:gd name="connsiteY46" fmla="*/ 3615504 h 3934691"/>
                <a:gd name="connsiteX47" fmla="*/ 1585101 w 3314935"/>
                <a:gd name="connsiteY47" fmla="*/ 3662574 h 3934691"/>
                <a:gd name="connsiteX48" fmla="*/ 1773382 w 3314935"/>
                <a:gd name="connsiteY48" fmla="*/ 3622964 h 3934691"/>
                <a:gd name="connsiteX49" fmla="*/ 2112818 w 3314935"/>
                <a:gd name="connsiteY49" fmla="*/ 3726873 h 3934691"/>
                <a:gd name="connsiteX50" fmla="*/ 2320636 w 3314935"/>
                <a:gd name="connsiteY50" fmla="*/ 3934691 h 3934691"/>
                <a:gd name="connsiteX51" fmla="*/ 2473036 w 3314935"/>
                <a:gd name="connsiteY51" fmla="*/ 3803073 h 3934691"/>
                <a:gd name="connsiteX52" fmla="*/ 2587958 w 3314935"/>
                <a:gd name="connsiteY52" fmla="*/ 3803073 h 3934691"/>
                <a:gd name="connsiteX53" fmla="*/ 2720286 w 3314935"/>
                <a:gd name="connsiteY53" fmla="*/ 3685309 h 3934691"/>
                <a:gd name="connsiteX54" fmla="*/ 2847819 w 3314935"/>
                <a:gd name="connsiteY54" fmla="*/ 3742504 h 3934691"/>
                <a:gd name="connsiteX55" fmla="*/ 2955281 w 3314935"/>
                <a:gd name="connsiteY55" fmla="*/ 3701473 h 3934691"/>
                <a:gd name="connsiteX56" fmla="*/ 2984589 w 3314935"/>
                <a:gd name="connsiteY56" fmla="*/ 3752273 h 3934691"/>
                <a:gd name="connsiteX57" fmla="*/ 3025619 w 3314935"/>
                <a:gd name="connsiteY57" fmla="*/ 3711242 h 3934691"/>
                <a:gd name="connsiteX58" fmla="*/ 3035389 w 3314935"/>
                <a:gd name="connsiteY58" fmla="*/ 3603781 h 3934691"/>
                <a:gd name="connsiteX59" fmla="*/ 2982635 w 3314935"/>
                <a:gd name="connsiteY59" fmla="*/ 3509996 h 3934691"/>
                <a:gd name="connsiteX60" fmla="*/ 3047467 w 3314935"/>
                <a:gd name="connsiteY60" fmla="*/ 3445697 h 3934691"/>
                <a:gd name="connsiteX61" fmla="*/ 3002173 w 3314935"/>
                <a:gd name="connsiteY61" fmla="*/ 3320473 h 3934691"/>
                <a:gd name="connsiteX62" fmla="*/ 3021712 w 3314935"/>
                <a:gd name="connsiteY62" fmla="*/ 3164165 h 3934691"/>
                <a:gd name="connsiteX63" fmla="*/ 3062741 w 3314935"/>
                <a:gd name="connsiteY63" fmla="*/ 3037165 h 3934691"/>
                <a:gd name="connsiteX64" fmla="*/ 3076419 w 3314935"/>
                <a:gd name="connsiteY64" fmla="*/ 2927750 h 3934691"/>
                <a:gd name="connsiteX65" fmla="*/ 2905547 w 3314935"/>
                <a:gd name="connsiteY65" fmla="*/ 2454385 h 3934691"/>
                <a:gd name="connsiteX66" fmla="*/ 2976772 w 3314935"/>
                <a:gd name="connsiteY66" fmla="*/ 2294704 h 3934691"/>
                <a:gd name="connsiteX67" fmla="*/ 3068602 w 3314935"/>
                <a:gd name="connsiteY67" fmla="*/ 2269304 h 3934691"/>
                <a:gd name="connsiteX68" fmla="*/ 3115494 w 3314935"/>
                <a:gd name="connsiteY68" fmla="*/ 2288842 h 3934691"/>
                <a:gd name="connsiteX69" fmla="*/ 3187788 w 3314935"/>
                <a:gd name="connsiteY69" fmla="*/ 2202873 h 3934691"/>
                <a:gd name="connsiteX70" fmla="*/ 3271803 w 3314935"/>
                <a:gd name="connsiteY70" fmla="*/ 2167704 h 3934691"/>
                <a:gd name="connsiteX71" fmla="*/ 3314787 w 3314935"/>
                <a:gd name="connsiteY71" fmla="*/ 2013350 h 3934691"/>
                <a:gd name="connsiteX72" fmla="*/ 3271803 w 3314935"/>
                <a:gd name="connsiteY72" fmla="*/ 1864858 h 3934691"/>
                <a:gd name="connsiteX73" fmla="*/ 2999509 w 3314935"/>
                <a:gd name="connsiteY73" fmla="*/ 408709 h 3934691"/>
                <a:gd name="connsiteX74" fmla="*/ 2826327 w 3314935"/>
                <a:gd name="connsiteY74" fmla="*/ 263237 h 3934691"/>
                <a:gd name="connsiteX75" fmla="*/ 2632363 w 3314935"/>
                <a:gd name="connsiteY75" fmla="*/ 0 h 3934691"/>
                <a:gd name="connsiteX76" fmla="*/ 2369127 w 3314935"/>
                <a:gd name="connsiteY76" fmla="*/ 55418 h 3934691"/>
                <a:gd name="connsiteX77" fmla="*/ 2133600 w 3314935"/>
                <a:gd name="connsiteY77" fmla="*/ 166255 h 3934691"/>
                <a:gd name="connsiteX78" fmla="*/ 1995054 w 3314935"/>
                <a:gd name="connsiteY78" fmla="*/ 200891 h 3934691"/>
                <a:gd name="connsiteX79" fmla="*/ 2036618 w 3314935"/>
                <a:gd name="connsiteY79" fmla="*/ 277091 h 3934691"/>
                <a:gd name="connsiteX80" fmla="*/ 1953491 w 3314935"/>
                <a:gd name="connsiteY80" fmla="*/ 297873 h 3934691"/>
                <a:gd name="connsiteX81" fmla="*/ 1925782 w 3314935"/>
                <a:gd name="connsiteY81" fmla="*/ 325582 h 3934691"/>
                <a:gd name="connsiteX82" fmla="*/ 1835727 w 3314935"/>
                <a:gd name="connsiteY82" fmla="*/ 325582 h 3934691"/>
                <a:gd name="connsiteX83" fmla="*/ 1724891 w 3314935"/>
                <a:gd name="connsiteY83" fmla="*/ 491837 h 3934691"/>
                <a:gd name="connsiteX84" fmla="*/ 1676400 w 3314935"/>
                <a:gd name="connsiteY84" fmla="*/ 471055 h 3934691"/>
                <a:gd name="connsiteX85" fmla="*/ 1683327 w 3314935"/>
                <a:gd name="connsiteY85" fmla="*/ 381000 h 3934691"/>
                <a:gd name="connsiteX86" fmla="*/ 1738745 w 3314935"/>
                <a:gd name="connsiteY86" fmla="*/ 353291 h 3934691"/>
                <a:gd name="connsiteX87" fmla="*/ 1787236 w 3314935"/>
                <a:gd name="connsiteY87" fmla="*/ 332509 h 3934691"/>
                <a:gd name="connsiteX88" fmla="*/ 1759527 w 3314935"/>
                <a:gd name="connsiteY88" fmla="*/ 311728 h 3934691"/>
                <a:gd name="connsiteX89" fmla="*/ 1704109 w 3314935"/>
                <a:gd name="connsiteY89" fmla="*/ 325582 h 3934691"/>
                <a:gd name="connsiteX90" fmla="*/ 1676400 w 3314935"/>
                <a:gd name="connsiteY90" fmla="*/ 270164 h 3934691"/>
                <a:gd name="connsiteX91" fmla="*/ 1572491 w 3314935"/>
                <a:gd name="connsiteY91" fmla="*/ 256309 h 3934691"/>
                <a:gd name="connsiteX92" fmla="*/ 1530927 w 3314935"/>
                <a:gd name="connsiteY92" fmla="*/ 83128 h 3934691"/>
                <a:gd name="connsiteX93" fmla="*/ 1447800 w 3314935"/>
                <a:gd name="connsiteY93" fmla="*/ 117764 h 3934691"/>
                <a:gd name="connsiteX94" fmla="*/ 1454727 w 3314935"/>
                <a:gd name="connsiteY94" fmla="*/ 214746 h 3934691"/>
                <a:gd name="connsiteX95" fmla="*/ 1454727 w 3314935"/>
                <a:gd name="connsiteY95" fmla="*/ 214746 h 3934691"/>
                <a:gd name="connsiteX96" fmla="*/ 1246909 w 3314935"/>
                <a:gd name="connsiteY96" fmla="*/ 110837 h 3934691"/>
                <a:gd name="connsiteX0" fmla="*/ 1246909 w 3314935"/>
                <a:gd name="connsiteY0" fmla="*/ 110837 h 3934691"/>
                <a:gd name="connsiteX1" fmla="*/ 1267691 w 3314935"/>
                <a:gd name="connsiteY1" fmla="*/ 381000 h 3934691"/>
                <a:gd name="connsiteX2" fmla="*/ 1163782 w 3314935"/>
                <a:gd name="connsiteY2" fmla="*/ 782782 h 3934691"/>
                <a:gd name="connsiteX3" fmla="*/ 1048327 w 3314935"/>
                <a:gd name="connsiteY3" fmla="*/ 1136073 h 3934691"/>
                <a:gd name="connsiteX4" fmla="*/ 947970 w 3314935"/>
                <a:gd name="connsiteY4" fmla="*/ 1240871 h 3934691"/>
                <a:gd name="connsiteX5" fmla="*/ 749389 w 3314935"/>
                <a:gd name="connsiteY5" fmla="*/ 1528796 h 3934691"/>
                <a:gd name="connsiteX6" fmla="*/ 624342 w 3314935"/>
                <a:gd name="connsiteY6" fmla="*/ 1624535 h 3934691"/>
                <a:gd name="connsiteX7" fmla="*/ 457200 w 3314935"/>
                <a:gd name="connsiteY7" fmla="*/ 1835728 h 3934691"/>
                <a:gd name="connsiteX8" fmla="*/ 325404 w 3314935"/>
                <a:gd name="connsiteY8" fmla="*/ 2343550 h 3934691"/>
                <a:gd name="connsiteX9" fmla="*/ 271762 w 3314935"/>
                <a:gd name="connsiteY9" fmla="*/ 2396659 h 3934691"/>
                <a:gd name="connsiteX10" fmla="*/ 116342 w 3314935"/>
                <a:gd name="connsiteY10" fmla="*/ 2718688 h 3934691"/>
                <a:gd name="connsiteX11" fmla="*/ 106573 w 3314935"/>
                <a:gd name="connsiteY11" fmla="*/ 2873042 h 3934691"/>
                <a:gd name="connsiteX12" fmla="*/ 152400 w 3314935"/>
                <a:gd name="connsiteY12" fmla="*/ 2978728 h 3934691"/>
                <a:gd name="connsiteX13" fmla="*/ 0 w 3314935"/>
                <a:gd name="connsiteY13" fmla="*/ 3477491 h 3934691"/>
                <a:gd name="connsiteX14" fmla="*/ 71582 w 3314935"/>
                <a:gd name="connsiteY14" fmla="*/ 3669678 h 3934691"/>
                <a:gd name="connsiteX15" fmla="*/ 188990 w 3314935"/>
                <a:gd name="connsiteY15" fmla="*/ 3649963 h 3934691"/>
                <a:gd name="connsiteX16" fmla="*/ 130908 w 3314935"/>
                <a:gd name="connsiteY16" fmla="*/ 3717103 h 3934691"/>
                <a:gd name="connsiteX17" fmla="*/ 188102 w 3314935"/>
                <a:gd name="connsiteY17" fmla="*/ 3776429 h 3934691"/>
                <a:gd name="connsiteX18" fmla="*/ 339436 w 3314935"/>
                <a:gd name="connsiteY18" fmla="*/ 3692237 h 3934691"/>
                <a:gd name="connsiteX19" fmla="*/ 422563 w 3314935"/>
                <a:gd name="connsiteY19" fmla="*/ 3706091 h 3934691"/>
                <a:gd name="connsiteX20" fmla="*/ 464127 w 3314935"/>
                <a:gd name="connsiteY20" fmla="*/ 3768437 h 3934691"/>
                <a:gd name="connsiteX21" fmla="*/ 656492 w 3314935"/>
                <a:gd name="connsiteY21" fmla="*/ 3749786 h 3934691"/>
                <a:gd name="connsiteX22" fmla="*/ 794860 w 3314935"/>
                <a:gd name="connsiteY22" fmla="*/ 3680336 h 3934691"/>
                <a:gd name="connsiteX23" fmla="*/ 955963 w 3314935"/>
                <a:gd name="connsiteY23" fmla="*/ 3761509 h 3934691"/>
                <a:gd name="connsiteX24" fmla="*/ 1115291 w 3314935"/>
                <a:gd name="connsiteY24" fmla="*/ 3761509 h 3934691"/>
                <a:gd name="connsiteX25" fmla="*/ 1108363 w 3314935"/>
                <a:gd name="connsiteY25" fmla="*/ 3726873 h 3934691"/>
                <a:gd name="connsiteX26" fmla="*/ 1163782 w 3314935"/>
                <a:gd name="connsiteY26" fmla="*/ 3692237 h 3934691"/>
                <a:gd name="connsiteX27" fmla="*/ 1191491 w 3314935"/>
                <a:gd name="connsiteY27" fmla="*/ 3726873 h 3934691"/>
                <a:gd name="connsiteX28" fmla="*/ 1288472 w 3314935"/>
                <a:gd name="connsiteY28" fmla="*/ 3629891 h 3934691"/>
                <a:gd name="connsiteX29" fmla="*/ 1205345 w 3314935"/>
                <a:gd name="connsiteY29" fmla="*/ 3622964 h 3934691"/>
                <a:gd name="connsiteX30" fmla="*/ 1122218 w 3314935"/>
                <a:gd name="connsiteY30" fmla="*/ 3629891 h 3934691"/>
                <a:gd name="connsiteX31" fmla="*/ 1032163 w 3314935"/>
                <a:gd name="connsiteY31" fmla="*/ 3595255 h 3934691"/>
                <a:gd name="connsiteX32" fmla="*/ 1130921 w 3314935"/>
                <a:gd name="connsiteY32" fmla="*/ 3433441 h 3934691"/>
                <a:gd name="connsiteX33" fmla="*/ 1222219 w 3314935"/>
                <a:gd name="connsiteY33" fmla="*/ 3412304 h 3934691"/>
                <a:gd name="connsiteX34" fmla="*/ 1244777 w 3314935"/>
                <a:gd name="connsiteY34" fmla="*/ 3364878 h 3934691"/>
                <a:gd name="connsiteX35" fmla="*/ 1286696 w 3314935"/>
                <a:gd name="connsiteY35" fmla="*/ 3386904 h 3934691"/>
                <a:gd name="connsiteX36" fmla="*/ 1304459 w 3314935"/>
                <a:gd name="connsiteY36" fmla="*/ 3456709 h 3934691"/>
                <a:gd name="connsiteX37" fmla="*/ 1343891 w 3314935"/>
                <a:gd name="connsiteY37" fmla="*/ 3394364 h 3934691"/>
                <a:gd name="connsiteX38" fmla="*/ 1360942 w 3314935"/>
                <a:gd name="connsiteY38" fmla="*/ 3443565 h 3934691"/>
                <a:gd name="connsiteX39" fmla="*/ 1399309 w 3314935"/>
                <a:gd name="connsiteY39" fmla="*/ 3470564 h 3934691"/>
                <a:gd name="connsiteX40" fmla="*/ 1392382 w 3314935"/>
                <a:gd name="connsiteY40" fmla="*/ 3519055 h 3934691"/>
                <a:gd name="connsiteX41" fmla="*/ 1338916 w 3314935"/>
                <a:gd name="connsiteY41" fmla="*/ 3568790 h 3934691"/>
                <a:gd name="connsiteX42" fmla="*/ 1396645 w 3314935"/>
                <a:gd name="connsiteY42" fmla="*/ 3569855 h 3934691"/>
                <a:gd name="connsiteX43" fmla="*/ 1475331 w 3314935"/>
                <a:gd name="connsiteY43" fmla="*/ 3610176 h 3934691"/>
                <a:gd name="connsiteX44" fmla="*/ 1471778 w 3314935"/>
                <a:gd name="connsiteY44" fmla="*/ 3534863 h 3934691"/>
                <a:gd name="connsiteX45" fmla="*/ 1565563 w 3314935"/>
                <a:gd name="connsiteY45" fmla="*/ 3567546 h 3934691"/>
                <a:gd name="connsiteX46" fmla="*/ 1556327 w 3314935"/>
                <a:gd name="connsiteY46" fmla="*/ 3615504 h 3934691"/>
                <a:gd name="connsiteX47" fmla="*/ 1585101 w 3314935"/>
                <a:gd name="connsiteY47" fmla="*/ 3662574 h 3934691"/>
                <a:gd name="connsiteX48" fmla="*/ 1773382 w 3314935"/>
                <a:gd name="connsiteY48" fmla="*/ 3622964 h 3934691"/>
                <a:gd name="connsiteX49" fmla="*/ 2112818 w 3314935"/>
                <a:gd name="connsiteY49" fmla="*/ 3726873 h 3934691"/>
                <a:gd name="connsiteX50" fmla="*/ 2320636 w 3314935"/>
                <a:gd name="connsiteY50" fmla="*/ 3934691 h 3934691"/>
                <a:gd name="connsiteX51" fmla="*/ 2473036 w 3314935"/>
                <a:gd name="connsiteY51" fmla="*/ 3803073 h 3934691"/>
                <a:gd name="connsiteX52" fmla="*/ 2587958 w 3314935"/>
                <a:gd name="connsiteY52" fmla="*/ 3803073 h 3934691"/>
                <a:gd name="connsiteX53" fmla="*/ 2720286 w 3314935"/>
                <a:gd name="connsiteY53" fmla="*/ 3685309 h 3934691"/>
                <a:gd name="connsiteX54" fmla="*/ 2847819 w 3314935"/>
                <a:gd name="connsiteY54" fmla="*/ 3742504 h 3934691"/>
                <a:gd name="connsiteX55" fmla="*/ 2955281 w 3314935"/>
                <a:gd name="connsiteY55" fmla="*/ 3701473 h 3934691"/>
                <a:gd name="connsiteX56" fmla="*/ 2984589 w 3314935"/>
                <a:gd name="connsiteY56" fmla="*/ 3752273 h 3934691"/>
                <a:gd name="connsiteX57" fmla="*/ 3025619 w 3314935"/>
                <a:gd name="connsiteY57" fmla="*/ 3711242 h 3934691"/>
                <a:gd name="connsiteX58" fmla="*/ 3035389 w 3314935"/>
                <a:gd name="connsiteY58" fmla="*/ 3603781 h 3934691"/>
                <a:gd name="connsiteX59" fmla="*/ 2982635 w 3314935"/>
                <a:gd name="connsiteY59" fmla="*/ 3509996 h 3934691"/>
                <a:gd name="connsiteX60" fmla="*/ 3047467 w 3314935"/>
                <a:gd name="connsiteY60" fmla="*/ 3445697 h 3934691"/>
                <a:gd name="connsiteX61" fmla="*/ 3002173 w 3314935"/>
                <a:gd name="connsiteY61" fmla="*/ 3320473 h 3934691"/>
                <a:gd name="connsiteX62" fmla="*/ 3021712 w 3314935"/>
                <a:gd name="connsiteY62" fmla="*/ 3164165 h 3934691"/>
                <a:gd name="connsiteX63" fmla="*/ 3062741 w 3314935"/>
                <a:gd name="connsiteY63" fmla="*/ 3037165 h 3934691"/>
                <a:gd name="connsiteX64" fmla="*/ 3076419 w 3314935"/>
                <a:gd name="connsiteY64" fmla="*/ 2927750 h 3934691"/>
                <a:gd name="connsiteX65" fmla="*/ 2905547 w 3314935"/>
                <a:gd name="connsiteY65" fmla="*/ 2454385 h 3934691"/>
                <a:gd name="connsiteX66" fmla="*/ 2976772 w 3314935"/>
                <a:gd name="connsiteY66" fmla="*/ 2294704 h 3934691"/>
                <a:gd name="connsiteX67" fmla="*/ 3068602 w 3314935"/>
                <a:gd name="connsiteY67" fmla="*/ 2269304 h 3934691"/>
                <a:gd name="connsiteX68" fmla="*/ 3115494 w 3314935"/>
                <a:gd name="connsiteY68" fmla="*/ 2288842 h 3934691"/>
                <a:gd name="connsiteX69" fmla="*/ 3187788 w 3314935"/>
                <a:gd name="connsiteY69" fmla="*/ 2202873 h 3934691"/>
                <a:gd name="connsiteX70" fmla="*/ 3271803 w 3314935"/>
                <a:gd name="connsiteY70" fmla="*/ 2167704 h 3934691"/>
                <a:gd name="connsiteX71" fmla="*/ 3314787 w 3314935"/>
                <a:gd name="connsiteY71" fmla="*/ 2013350 h 3934691"/>
                <a:gd name="connsiteX72" fmla="*/ 3271803 w 3314935"/>
                <a:gd name="connsiteY72" fmla="*/ 1864858 h 3934691"/>
                <a:gd name="connsiteX73" fmla="*/ 2999509 w 3314935"/>
                <a:gd name="connsiteY73" fmla="*/ 408709 h 3934691"/>
                <a:gd name="connsiteX74" fmla="*/ 2826327 w 3314935"/>
                <a:gd name="connsiteY74" fmla="*/ 263237 h 3934691"/>
                <a:gd name="connsiteX75" fmla="*/ 2632363 w 3314935"/>
                <a:gd name="connsiteY75" fmla="*/ 0 h 3934691"/>
                <a:gd name="connsiteX76" fmla="*/ 2369127 w 3314935"/>
                <a:gd name="connsiteY76" fmla="*/ 55418 h 3934691"/>
                <a:gd name="connsiteX77" fmla="*/ 2133600 w 3314935"/>
                <a:gd name="connsiteY77" fmla="*/ 166255 h 3934691"/>
                <a:gd name="connsiteX78" fmla="*/ 1995054 w 3314935"/>
                <a:gd name="connsiteY78" fmla="*/ 200891 h 3934691"/>
                <a:gd name="connsiteX79" fmla="*/ 2036618 w 3314935"/>
                <a:gd name="connsiteY79" fmla="*/ 277091 h 3934691"/>
                <a:gd name="connsiteX80" fmla="*/ 1953491 w 3314935"/>
                <a:gd name="connsiteY80" fmla="*/ 297873 h 3934691"/>
                <a:gd name="connsiteX81" fmla="*/ 1925782 w 3314935"/>
                <a:gd name="connsiteY81" fmla="*/ 325582 h 3934691"/>
                <a:gd name="connsiteX82" fmla="*/ 1835727 w 3314935"/>
                <a:gd name="connsiteY82" fmla="*/ 325582 h 3934691"/>
                <a:gd name="connsiteX83" fmla="*/ 1724891 w 3314935"/>
                <a:gd name="connsiteY83" fmla="*/ 491837 h 3934691"/>
                <a:gd name="connsiteX84" fmla="*/ 1676400 w 3314935"/>
                <a:gd name="connsiteY84" fmla="*/ 471055 h 3934691"/>
                <a:gd name="connsiteX85" fmla="*/ 1683327 w 3314935"/>
                <a:gd name="connsiteY85" fmla="*/ 381000 h 3934691"/>
                <a:gd name="connsiteX86" fmla="*/ 1738745 w 3314935"/>
                <a:gd name="connsiteY86" fmla="*/ 353291 h 3934691"/>
                <a:gd name="connsiteX87" fmla="*/ 1787236 w 3314935"/>
                <a:gd name="connsiteY87" fmla="*/ 332509 h 3934691"/>
                <a:gd name="connsiteX88" fmla="*/ 1759527 w 3314935"/>
                <a:gd name="connsiteY88" fmla="*/ 311728 h 3934691"/>
                <a:gd name="connsiteX89" fmla="*/ 1704109 w 3314935"/>
                <a:gd name="connsiteY89" fmla="*/ 325582 h 3934691"/>
                <a:gd name="connsiteX90" fmla="*/ 1676400 w 3314935"/>
                <a:gd name="connsiteY90" fmla="*/ 270164 h 3934691"/>
                <a:gd name="connsiteX91" fmla="*/ 1572491 w 3314935"/>
                <a:gd name="connsiteY91" fmla="*/ 256309 h 3934691"/>
                <a:gd name="connsiteX92" fmla="*/ 1530927 w 3314935"/>
                <a:gd name="connsiteY92" fmla="*/ 83128 h 3934691"/>
                <a:gd name="connsiteX93" fmla="*/ 1447800 w 3314935"/>
                <a:gd name="connsiteY93" fmla="*/ 117764 h 3934691"/>
                <a:gd name="connsiteX94" fmla="*/ 1454727 w 3314935"/>
                <a:gd name="connsiteY94" fmla="*/ 214746 h 3934691"/>
                <a:gd name="connsiteX95" fmla="*/ 1454727 w 3314935"/>
                <a:gd name="connsiteY95" fmla="*/ 214746 h 3934691"/>
                <a:gd name="connsiteX96" fmla="*/ 1246909 w 3314935"/>
                <a:gd name="connsiteY96" fmla="*/ 110837 h 3934691"/>
                <a:gd name="connsiteX0" fmla="*/ 1246909 w 3314935"/>
                <a:gd name="connsiteY0" fmla="*/ 110837 h 3934691"/>
                <a:gd name="connsiteX1" fmla="*/ 1267691 w 3314935"/>
                <a:gd name="connsiteY1" fmla="*/ 381000 h 3934691"/>
                <a:gd name="connsiteX2" fmla="*/ 1163782 w 3314935"/>
                <a:gd name="connsiteY2" fmla="*/ 782782 h 3934691"/>
                <a:gd name="connsiteX3" fmla="*/ 1048327 w 3314935"/>
                <a:gd name="connsiteY3" fmla="*/ 1136073 h 3934691"/>
                <a:gd name="connsiteX4" fmla="*/ 947970 w 3314935"/>
                <a:gd name="connsiteY4" fmla="*/ 1240871 h 3934691"/>
                <a:gd name="connsiteX5" fmla="*/ 749389 w 3314935"/>
                <a:gd name="connsiteY5" fmla="*/ 1528796 h 3934691"/>
                <a:gd name="connsiteX6" fmla="*/ 624342 w 3314935"/>
                <a:gd name="connsiteY6" fmla="*/ 1624535 h 3934691"/>
                <a:gd name="connsiteX7" fmla="*/ 457200 w 3314935"/>
                <a:gd name="connsiteY7" fmla="*/ 1835728 h 3934691"/>
                <a:gd name="connsiteX8" fmla="*/ 325404 w 3314935"/>
                <a:gd name="connsiteY8" fmla="*/ 2343550 h 3934691"/>
                <a:gd name="connsiteX9" fmla="*/ 271762 w 3314935"/>
                <a:gd name="connsiteY9" fmla="*/ 2396659 h 3934691"/>
                <a:gd name="connsiteX10" fmla="*/ 116342 w 3314935"/>
                <a:gd name="connsiteY10" fmla="*/ 2718688 h 3934691"/>
                <a:gd name="connsiteX11" fmla="*/ 106573 w 3314935"/>
                <a:gd name="connsiteY11" fmla="*/ 2873042 h 3934691"/>
                <a:gd name="connsiteX12" fmla="*/ 152400 w 3314935"/>
                <a:gd name="connsiteY12" fmla="*/ 2978728 h 3934691"/>
                <a:gd name="connsiteX13" fmla="*/ 0 w 3314935"/>
                <a:gd name="connsiteY13" fmla="*/ 3477491 h 3934691"/>
                <a:gd name="connsiteX14" fmla="*/ 71582 w 3314935"/>
                <a:gd name="connsiteY14" fmla="*/ 3669678 h 3934691"/>
                <a:gd name="connsiteX15" fmla="*/ 188990 w 3314935"/>
                <a:gd name="connsiteY15" fmla="*/ 3649963 h 3934691"/>
                <a:gd name="connsiteX16" fmla="*/ 130908 w 3314935"/>
                <a:gd name="connsiteY16" fmla="*/ 3717103 h 3934691"/>
                <a:gd name="connsiteX17" fmla="*/ 188102 w 3314935"/>
                <a:gd name="connsiteY17" fmla="*/ 3776429 h 3934691"/>
                <a:gd name="connsiteX18" fmla="*/ 339436 w 3314935"/>
                <a:gd name="connsiteY18" fmla="*/ 3692237 h 3934691"/>
                <a:gd name="connsiteX19" fmla="*/ 422563 w 3314935"/>
                <a:gd name="connsiteY19" fmla="*/ 3706091 h 3934691"/>
                <a:gd name="connsiteX20" fmla="*/ 464127 w 3314935"/>
                <a:gd name="connsiteY20" fmla="*/ 3768437 h 3934691"/>
                <a:gd name="connsiteX21" fmla="*/ 656492 w 3314935"/>
                <a:gd name="connsiteY21" fmla="*/ 3749786 h 3934691"/>
                <a:gd name="connsiteX22" fmla="*/ 794860 w 3314935"/>
                <a:gd name="connsiteY22" fmla="*/ 3680336 h 3934691"/>
                <a:gd name="connsiteX23" fmla="*/ 955963 w 3314935"/>
                <a:gd name="connsiteY23" fmla="*/ 3761509 h 3934691"/>
                <a:gd name="connsiteX24" fmla="*/ 1115291 w 3314935"/>
                <a:gd name="connsiteY24" fmla="*/ 3761509 h 3934691"/>
                <a:gd name="connsiteX25" fmla="*/ 1108363 w 3314935"/>
                <a:gd name="connsiteY25" fmla="*/ 3726873 h 3934691"/>
                <a:gd name="connsiteX26" fmla="*/ 1163782 w 3314935"/>
                <a:gd name="connsiteY26" fmla="*/ 3692237 h 3934691"/>
                <a:gd name="connsiteX27" fmla="*/ 1191491 w 3314935"/>
                <a:gd name="connsiteY27" fmla="*/ 3726873 h 3934691"/>
                <a:gd name="connsiteX28" fmla="*/ 1288472 w 3314935"/>
                <a:gd name="connsiteY28" fmla="*/ 3629891 h 3934691"/>
                <a:gd name="connsiteX29" fmla="*/ 1205345 w 3314935"/>
                <a:gd name="connsiteY29" fmla="*/ 3622964 h 3934691"/>
                <a:gd name="connsiteX30" fmla="*/ 1122218 w 3314935"/>
                <a:gd name="connsiteY30" fmla="*/ 3629891 h 3934691"/>
                <a:gd name="connsiteX31" fmla="*/ 1032163 w 3314935"/>
                <a:gd name="connsiteY31" fmla="*/ 3595255 h 3934691"/>
                <a:gd name="connsiteX32" fmla="*/ 1130921 w 3314935"/>
                <a:gd name="connsiteY32" fmla="*/ 3433441 h 3934691"/>
                <a:gd name="connsiteX33" fmla="*/ 1222219 w 3314935"/>
                <a:gd name="connsiteY33" fmla="*/ 3412304 h 3934691"/>
                <a:gd name="connsiteX34" fmla="*/ 1244777 w 3314935"/>
                <a:gd name="connsiteY34" fmla="*/ 3364878 h 3934691"/>
                <a:gd name="connsiteX35" fmla="*/ 1286696 w 3314935"/>
                <a:gd name="connsiteY35" fmla="*/ 3386904 h 3934691"/>
                <a:gd name="connsiteX36" fmla="*/ 1304459 w 3314935"/>
                <a:gd name="connsiteY36" fmla="*/ 3456709 h 3934691"/>
                <a:gd name="connsiteX37" fmla="*/ 1343891 w 3314935"/>
                <a:gd name="connsiteY37" fmla="*/ 3394364 h 3934691"/>
                <a:gd name="connsiteX38" fmla="*/ 1360942 w 3314935"/>
                <a:gd name="connsiteY38" fmla="*/ 3443565 h 3934691"/>
                <a:gd name="connsiteX39" fmla="*/ 1399309 w 3314935"/>
                <a:gd name="connsiteY39" fmla="*/ 3470564 h 3934691"/>
                <a:gd name="connsiteX40" fmla="*/ 1392382 w 3314935"/>
                <a:gd name="connsiteY40" fmla="*/ 3519055 h 3934691"/>
                <a:gd name="connsiteX41" fmla="*/ 1338916 w 3314935"/>
                <a:gd name="connsiteY41" fmla="*/ 3568790 h 3934691"/>
                <a:gd name="connsiteX42" fmla="*/ 1396645 w 3314935"/>
                <a:gd name="connsiteY42" fmla="*/ 3569855 h 3934691"/>
                <a:gd name="connsiteX43" fmla="*/ 1475331 w 3314935"/>
                <a:gd name="connsiteY43" fmla="*/ 3610176 h 3934691"/>
                <a:gd name="connsiteX44" fmla="*/ 1471778 w 3314935"/>
                <a:gd name="connsiteY44" fmla="*/ 3534863 h 3934691"/>
                <a:gd name="connsiteX45" fmla="*/ 1565563 w 3314935"/>
                <a:gd name="connsiteY45" fmla="*/ 3567546 h 3934691"/>
                <a:gd name="connsiteX46" fmla="*/ 1556327 w 3314935"/>
                <a:gd name="connsiteY46" fmla="*/ 3615504 h 3934691"/>
                <a:gd name="connsiteX47" fmla="*/ 1585101 w 3314935"/>
                <a:gd name="connsiteY47" fmla="*/ 3662574 h 3934691"/>
                <a:gd name="connsiteX48" fmla="*/ 1773382 w 3314935"/>
                <a:gd name="connsiteY48" fmla="*/ 3622964 h 3934691"/>
                <a:gd name="connsiteX49" fmla="*/ 2112818 w 3314935"/>
                <a:gd name="connsiteY49" fmla="*/ 3726873 h 3934691"/>
                <a:gd name="connsiteX50" fmla="*/ 2320636 w 3314935"/>
                <a:gd name="connsiteY50" fmla="*/ 3934691 h 3934691"/>
                <a:gd name="connsiteX51" fmla="*/ 2473036 w 3314935"/>
                <a:gd name="connsiteY51" fmla="*/ 3803073 h 3934691"/>
                <a:gd name="connsiteX52" fmla="*/ 2587958 w 3314935"/>
                <a:gd name="connsiteY52" fmla="*/ 3803073 h 3934691"/>
                <a:gd name="connsiteX53" fmla="*/ 2720286 w 3314935"/>
                <a:gd name="connsiteY53" fmla="*/ 3685309 h 3934691"/>
                <a:gd name="connsiteX54" fmla="*/ 2847819 w 3314935"/>
                <a:gd name="connsiteY54" fmla="*/ 3742504 h 3934691"/>
                <a:gd name="connsiteX55" fmla="*/ 2955281 w 3314935"/>
                <a:gd name="connsiteY55" fmla="*/ 3701473 h 3934691"/>
                <a:gd name="connsiteX56" fmla="*/ 2984589 w 3314935"/>
                <a:gd name="connsiteY56" fmla="*/ 3752273 h 3934691"/>
                <a:gd name="connsiteX57" fmla="*/ 3025619 w 3314935"/>
                <a:gd name="connsiteY57" fmla="*/ 3711242 h 3934691"/>
                <a:gd name="connsiteX58" fmla="*/ 3035389 w 3314935"/>
                <a:gd name="connsiteY58" fmla="*/ 3603781 h 3934691"/>
                <a:gd name="connsiteX59" fmla="*/ 2982635 w 3314935"/>
                <a:gd name="connsiteY59" fmla="*/ 3509996 h 3934691"/>
                <a:gd name="connsiteX60" fmla="*/ 3047467 w 3314935"/>
                <a:gd name="connsiteY60" fmla="*/ 3445697 h 3934691"/>
                <a:gd name="connsiteX61" fmla="*/ 3002173 w 3314935"/>
                <a:gd name="connsiteY61" fmla="*/ 3320473 h 3934691"/>
                <a:gd name="connsiteX62" fmla="*/ 3021712 w 3314935"/>
                <a:gd name="connsiteY62" fmla="*/ 3164165 h 3934691"/>
                <a:gd name="connsiteX63" fmla="*/ 3062741 w 3314935"/>
                <a:gd name="connsiteY63" fmla="*/ 3037165 h 3934691"/>
                <a:gd name="connsiteX64" fmla="*/ 3076419 w 3314935"/>
                <a:gd name="connsiteY64" fmla="*/ 2927750 h 3934691"/>
                <a:gd name="connsiteX65" fmla="*/ 2905547 w 3314935"/>
                <a:gd name="connsiteY65" fmla="*/ 2454385 h 3934691"/>
                <a:gd name="connsiteX66" fmla="*/ 2976772 w 3314935"/>
                <a:gd name="connsiteY66" fmla="*/ 2294704 h 3934691"/>
                <a:gd name="connsiteX67" fmla="*/ 3068602 w 3314935"/>
                <a:gd name="connsiteY67" fmla="*/ 2269304 h 3934691"/>
                <a:gd name="connsiteX68" fmla="*/ 3115494 w 3314935"/>
                <a:gd name="connsiteY68" fmla="*/ 2288842 h 3934691"/>
                <a:gd name="connsiteX69" fmla="*/ 3187788 w 3314935"/>
                <a:gd name="connsiteY69" fmla="*/ 2202873 h 3934691"/>
                <a:gd name="connsiteX70" fmla="*/ 3279618 w 3314935"/>
                <a:gd name="connsiteY70" fmla="*/ 2181381 h 3934691"/>
                <a:gd name="connsiteX71" fmla="*/ 3314787 w 3314935"/>
                <a:gd name="connsiteY71" fmla="*/ 2013350 h 3934691"/>
                <a:gd name="connsiteX72" fmla="*/ 3271803 w 3314935"/>
                <a:gd name="connsiteY72" fmla="*/ 1864858 h 3934691"/>
                <a:gd name="connsiteX73" fmla="*/ 2999509 w 3314935"/>
                <a:gd name="connsiteY73" fmla="*/ 408709 h 3934691"/>
                <a:gd name="connsiteX74" fmla="*/ 2826327 w 3314935"/>
                <a:gd name="connsiteY74" fmla="*/ 263237 h 3934691"/>
                <a:gd name="connsiteX75" fmla="*/ 2632363 w 3314935"/>
                <a:gd name="connsiteY75" fmla="*/ 0 h 3934691"/>
                <a:gd name="connsiteX76" fmla="*/ 2369127 w 3314935"/>
                <a:gd name="connsiteY76" fmla="*/ 55418 h 3934691"/>
                <a:gd name="connsiteX77" fmla="*/ 2133600 w 3314935"/>
                <a:gd name="connsiteY77" fmla="*/ 166255 h 3934691"/>
                <a:gd name="connsiteX78" fmla="*/ 1995054 w 3314935"/>
                <a:gd name="connsiteY78" fmla="*/ 200891 h 3934691"/>
                <a:gd name="connsiteX79" fmla="*/ 2036618 w 3314935"/>
                <a:gd name="connsiteY79" fmla="*/ 277091 h 3934691"/>
                <a:gd name="connsiteX80" fmla="*/ 1953491 w 3314935"/>
                <a:gd name="connsiteY80" fmla="*/ 297873 h 3934691"/>
                <a:gd name="connsiteX81" fmla="*/ 1925782 w 3314935"/>
                <a:gd name="connsiteY81" fmla="*/ 325582 h 3934691"/>
                <a:gd name="connsiteX82" fmla="*/ 1835727 w 3314935"/>
                <a:gd name="connsiteY82" fmla="*/ 325582 h 3934691"/>
                <a:gd name="connsiteX83" fmla="*/ 1724891 w 3314935"/>
                <a:gd name="connsiteY83" fmla="*/ 491837 h 3934691"/>
                <a:gd name="connsiteX84" fmla="*/ 1676400 w 3314935"/>
                <a:gd name="connsiteY84" fmla="*/ 471055 h 3934691"/>
                <a:gd name="connsiteX85" fmla="*/ 1683327 w 3314935"/>
                <a:gd name="connsiteY85" fmla="*/ 381000 h 3934691"/>
                <a:gd name="connsiteX86" fmla="*/ 1738745 w 3314935"/>
                <a:gd name="connsiteY86" fmla="*/ 353291 h 3934691"/>
                <a:gd name="connsiteX87" fmla="*/ 1787236 w 3314935"/>
                <a:gd name="connsiteY87" fmla="*/ 332509 h 3934691"/>
                <a:gd name="connsiteX88" fmla="*/ 1759527 w 3314935"/>
                <a:gd name="connsiteY88" fmla="*/ 311728 h 3934691"/>
                <a:gd name="connsiteX89" fmla="*/ 1704109 w 3314935"/>
                <a:gd name="connsiteY89" fmla="*/ 325582 h 3934691"/>
                <a:gd name="connsiteX90" fmla="*/ 1676400 w 3314935"/>
                <a:gd name="connsiteY90" fmla="*/ 270164 h 3934691"/>
                <a:gd name="connsiteX91" fmla="*/ 1572491 w 3314935"/>
                <a:gd name="connsiteY91" fmla="*/ 256309 h 3934691"/>
                <a:gd name="connsiteX92" fmla="*/ 1530927 w 3314935"/>
                <a:gd name="connsiteY92" fmla="*/ 83128 h 3934691"/>
                <a:gd name="connsiteX93" fmla="*/ 1447800 w 3314935"/>
                <a:gd name="connsiteY93" fmla="*/ 117764 h 3934691"/>
                <a:gd name="connsiteX94" fmla="*/ 1454727 w 3314935"/>
                <a:gd name="connsiteY94" fmla="*/ 214746 h 3934691"/>
                <a:gd name="connsiteX95" fmla="*/ 1454727 w 3314935"/>
                <a:gd name="connsiteY95" fmla="*/ 214746 h 3934691"/>
                <a:gd name="connsiteX96" fmla="*/ 1246909 w 3314935"/>
                <a:gd name="connsiteY96" fmla="*/ 110837 h 3934691"/>
                <a:gd name="connsiteX0" fmla="*/ 1246909 w 3314935"/>
                <a:gd name="connsiteY0" fmla="*/ 110837 h 3934691"/>
                <a:gd name="connsiteX1" fmla="*/ 1267691 w 3314935"/>
                <a:gd name="connsiteY1" fmla="*/ 381000 h 3934691"/>
                <a:gd name="connsiteX2" fmla="*/ 1163782 w 3314935"/>
                <a:gd name="connsiteY2" fmla="*/ 782782 h 3934691"/>
                <a:gd name="connsiteX3" fmla="*/ 1048327 w 3314935"/>
                <a:gd name="connsiteY3" fmla="*/ 1136073 h 3934691"/>
                <a:gd name="connsiteX4" fmla="*/ 947970 w 3314935"/>
                <a:gd name="connsiteY4" fmla="*/ 1240871 h 3934691"/>
                <a:gd name="connsiteX5" fmla="*/ 749389 w 3314935"/>
                <a:gd name="connsiteY5" fmla="*/ 1528796 h 3934691"/>
                <a:gd name="connsiteX6" fmla="*/ 624342 w 3314935"/>
                <a:gd name="connsiteY6" fmla="*/ 1624535 h 3934691"/>
                <a:gd name="connsiteX7" fmla="*/ 457200 w 3314935"/>
                <a:gd name="connsiteY7" fmla="*/ 1835728 h 3934691"/>
                <a:gd name="connsiteX8" fmla="*/ 325404 w 3314935"/>
                <a:gd name="connsiteY8" fmla="*/ 2343550 h 3934691"/>
                <a:gd name="connsiteX9" fmla="*/ 271762 w 3314935"/>
                <a:gd name="connsiteY9" fmla="*/ 2396659 h 3934691"/>
                <a:gd name="connsiteX10" fmla="*/ 116342 w 3314935"/>
                <a:gd name="connsiteY10" fmla="*/ 2718688 h 3934691"/>
                <a:gd name="connsiteX11" fmla="*/ 106573 w 3314935"/>
                <a:gd name="connsiteY11" fmla="*/ 2873042 h 3934691"/>
                <a:gd name="connsiteX12" fmla="*/ 152400 w 3314935"/>
                <a:gd name="connsiteY12" fmla="*/ 2978728 h 3934691"/>
                <a:gd name="connsiteX13" fmla="*/ 0 w 3314935"/>
                <a:gd name="connsiteY13" fmla="*/ 3477491 h 3934691"/>
                <a:gd name="connsiteX14" fmla="*/ 71582 w 3314935"/>
                <a:gd name="connsiteY14" fmla="*/ 3669678 h 3934691"/>
                <a:gd name="connsiteX15" fmla="*/ 188990 w 3314935"/>
                <a:gd name="connsiteY15" fmla="*/ 3649963 h 3934691"/>
                <a:gd name="connsiteX16" fmla="*/ 130908 w 3314935"/>
                <a:gd name="connsiteY16" fmla="*/ 3717103 h 3934691"/>
                <a:gd name="connsiteX17" fmla="*/ 188102 w 3314935"/>
                <a:gd name="connsiteY17" fmla="*/ 3776429 h 3934691"/>
                <a:gd name="connsiteX18" fmla="*/ 339436 w 3314935"/>
                <a:gd name="connsiteY18" fmla="*/ 3692237 h 3934691"/>
                <a:gd name="connsiteX19" fmla="*/ 422563 w 3314935"/>
                <a:gd name="connsiteY19" fmla="*/ 3706091 h 3934691"/>
                <a:gd name="connsiteX20" fmla="*/ 464127 w 3314935"/>
                <a:gd name="connsiteY20" fmla="*/ 3768437 h 3934691"/>
                <a:gd name="connsiteX21" fmla="*/ 656492 w 3314935"/>
                <a:gd name="connsiteY21" fmla="*/ 3749786 h 3934691"/>
                <a:gd name="connsiteX22" fmla="*/ 794860 w 3314935"/>
                <a:gd name="connsiteY22" fmla="*/ 3680336 h 3934691"/>
                <a:gd name="connsiteX23" fmla="*/ 955963 w 3314935"/>
                <a:gd name="connsiteY23" fmla="*/ 3761509 h 3934691"/>
                <a:gd name="connsiteX24" fmla="*/ 1115291 w 3314935"/>
                <a:gd name="connsiteY24" fmla="*/ 3761509 h 3934691"/>
                <a:gd name="connsiteX25" fmla="*/ 1108363 w 3314935"/>
                <a:gd name="connsiteY25" fmla="*/ 3726873 h 3934691"/>
                <a:gd name="connsiteX26" fmla="*/ 1163782 w 3314935"/>
                <a:gd name="connsiteY26" fmla="*/ 3692237 h 3934691"/>
                <a:gd name="connsiteX27" fmla="*/ 1191491 w 3314935"/>
                <a:gd name="connsiteY27" fmla="*/ 3726873 h 3934691"/>
                <a:gd name="connsiteX28" fmla="*/ 1288472 w 3314935"/>
                <a:gd name="connsiteY28" fmla="*/ 3629891 h 3934691"/>
                <a:gd name="connsiteX29" fmla="*/ 1205345 w 3314935"/>
                <a:gd name="connsiteY29" fmla="*/ 3622964 h 3934691"/>
                <a:gd name="connsiteX30" fmla="*/ 1122218 w 3314935"/>
                <a:gd name="connsiteY30" fmla="*/ 3629891 h 3934691"/>
                <a:gd name="connsiteX31" fmla="*/ 1032163 w 3314935"/>
                <a:gd name="connsiteY31" fmla="*/ 3595255 h 3934691"/>
                <a:gd name="connsiteX32" fmla="*/ 1130921 w 3314935"/>
                <a:gd name="connsiteY32" fmla="*/ 3433441 h 3934691"/>
                <a:gd name="connsiteX33" fmla="*/ 1222219 w 3314935"/>
                <a:gd name="connsiteY33" fmla="*/ 3412304 h 3934691"/>
                <a:gd name="connsiteX34" fmla="*/ 1244777 w 3314935"/>
                <a:gd name="connsiteY34" fmla="*/ 3364878 h 3934691"/>
                <a:gd name="connsiteX35" fmla="*/ 1286696 w 3314935"/>
                <a:gd name="connsiteY35" fmla="*/ 3386904 h 3934691"/>
                <a:gd name="connsiteX36" fmla="*/ 1304459 w 3314935"/>
                <a:gd name="connsiteY36" fmla="*/ 3456709 h 3934691"/>
                <a:gd name="connsiteX37" fmla="*/ 1343891 w 3314935"/>
                <a:gd name="connsiteY37" fmla="*/ 3394364 h 3934691"/>
                <a:gd name="connsiteX38" fmla="*/ 1360942 w 3314935"/>
                <a:gd name="connsiteY38" fmla="*/ 3443565 h 3934691"/>
                <a:gd name="connsiteX39" fmla="*/ 1399309 w 3314935"/>
                <a:gd name="connsiteY39" fmla="*/ 3470564 h 3934691"/>
                <a:gd name="connsiteX40" fmla="*/ 1392382 w 3314935"/>
                <a:gd name="connsiteY40" fmla="*/ 3519055 h 3934691"/>
                <a:gd name="connsiteX41" fmla="*/ 1338916 w 3314935"/>
                <a:gd name="connsiteY41" fmla="*/ 3568790 h 3934691"/>
                <a:gd name="connsiteX42" fmla="*/ 1396645 w 3314935"/>
                <a:gd name="connsiteY42" fmla="*/ 3569855 h 3934691"/>
                <a:gd name="connsiteX43" fmla="*/ 1475331 w 3314935"/>
                <a:gd name="connsiteY43" fmla="*/ 3610176 h 3934691"/>
                <a:gd name="connsiteX44" fmla="*/ 1471778 w 3314935"/>
                <a:gd name="connsiteY44" fmla="*/ 3534863 h 3934691"/>
                <a:gd name="connsiteX45" fmla="*/ 1565563 w 3314935"/>
                <a:gd name="connsiteY45" fmla="*/ 3567546 h 3934691"/>
                <a:gd name="connsiteX46" fmla="*/ 1556327 w 3314935"/>
                <a:gd name="connsiteY46" fmla="*/ 3615504 h 3934691"/>
                <a:gd name="connsiteX47" fmla="*/ 1585101 w 3314935"/>
                <a:gd name="connsiteY47" fmla="*/ 3662574 h 3934691"/>
                <a:gd name="connsiteX48" fmla="*/ 1773382 w 3314935"/>
                <a:gd name="connsiteY48" fmla="*/ 3622964 h 3934691"/>
                <a:gd name="connsiteX49" fmla="*/ 2112818 w 3314935"/>
                <a:gd name="connsiteY49" fmla="*/ 3726873 h 3934691"/>
                <a:gd name="connsiteX50" fmla="*/ 2320636 w 3314935"/>
                <a:gd name="connsiteY50" fmla="*/ 3934691 h 3934691"/>
                <a:gd name="connsiteX51" fmla="*/ 2473036 w 3314935"/>
                <a:gd name="connsiteY51" fmla="*/ 3803073 h 3934691"/>
                <a:gd name="connsiteX52" fmla="*/ 2587958 w 3314935"/>
                <a:gd name="connsiteY52" fmla="*/ 3803073 h 3934691"/>
                <a:gd name="connsiteX53" fmla="*/ 2720286 w 3314935"/>
                <a:gd name="connsiteY53" fmla="*/ 3685309 h 3934691"/>
                <a:gd name="connsiteX54" fmla="*/ 2847819 w 3314935"/>
                <a:gd name="connsiteY54" fmla="*/ 3742504 h 3934691"/>
                <a:gd name="connsiteX55" fmla="*/ 2955281 w 3314935"/>
                <a:gd name="connsiteY55" fmla="*/ 3701473 h 3934691"/>
                <a:gd name="connsiteX56" fmla="*/ 2984589 w 3314935"/>
                <a:gd name="connsiteY56" fmla="*/ 3752273 h 3934691"/>
                <a:gd name="connsiteX57" fmla="*/ 3025619 w 3314935"/>
                <a:gd name="connsiteY57" fmla="*/ 3711242 h 3934691"/>
                <a:gd name="connsiteX58" fmla="*/ 3035389 w 3314935"/>
                <a:gd name="connsiteY58" fmla="*/ 3603781 h 3934691"/>
                <a:gd name="connsiteX59" fmla="*/ 2982635 w 3314935"/>
                <a:gd name="connsiteY59" fmla="*/ 3509996 h 3934691"/>
                <a:gd name="connsiteX60" fmla="*/ 3047467 w 3314935"/>
                <a:gd name="connsiteY60" fmla="*/ 3445697 h 3934691"/>
                <a:gd name="connsiteX61" fmla="*/ 3002173 w 3314935"/>
                <a:gd name="connsiteY61" fmla="*/ 3320473 h 3934691"/>
                <a:gd name="connsiteX62" fmla="*/ 3021712 w 3314935"/>
                <a:gd name="connsiteY62" fmla="*/ 3164165 h 3934691"/>
                <a:gd name="connsiteX63" fmla="*/ 3062741 w 3314935"/>
                <a:gd name="connsiteY63" fmla="*/ 3037165 h 3934691"/>
                <a:gd name="connsiteX64" fmla="*/ 3076419 w 3314935"/>
                <a:gd name="connsiteY64" fmla="*/ 2927750 h 3934691"/>
                <a:gd name="connsiteX65" fmla="*/ 2905547 w 3314935"/>
                <a:gd name="connsiteY65" fmla="*/ 2454385 h 3934691"/>
                <a:gd name="connsiteX66" fmla="*/ 2976772 w 3314935"/>
                <a:gd name="connsiteY66" fmla="*/ 2294704 h 3934691"/>
                <a:gd name="connsiteX67" fmla="*/ 3068602 w 3314935"/>
                <a:gd name="connsiteY67" fmla="*/ 2269304 h 3934691"/>
                <a:gd name="connsiteX68" fmla="*/ 3115494 w 3314935"/>
                <a:gd name="connsiteY68" fmla="*/ 2288842 h 3934691"/>
                <a:gd name="connsiteX69" fmla="*/ 3187788 w 3314935"/>
                <a:gd name="connsiteY69" fmla="*/ 2202873 h 3934691"/>
                <a:gd name="connsiteX70" fmla="*/ 3279618 w 3314935"/>
                <a:gd name="connsiteY70" fmla="*/ 2181381 h 3934691"/>
                <a:gd name="connsiteX71" fmla="*/ 3314787 w 3314935"/>
                <a:gd name="connsiteY71" fmla="*/ 2013350 h 3934691"/>
                <a:gd name="connsiteX72" fmla="*/ 3271803 w 3314935"/>
                <a:gd name="connsiteY72" fmla="*/ 1864858 h 3934691"/>
                <a:gd name="connsiteX73" fmla="*/ 2999509 w 3314935"/>
                <a:gd name="connsiteY73" fmla="*/ 408709 h 3934691"/>
                <a:gd name="connsiteX74" fmla="*/ 2826327 w 3314935"/>
                <a:gd name="connsiteY74" fmla="*/ 263237 h 3934691"/>
                <a:gd name="connsiteX75" fmla="*/ 2632363 w 3314935"/>
                <a:gd name="connsiteY75" fmla="*/ 0 h 3934691"/>
                <a:gd name="connsiteX76" fmla="*/ 2369127 w 3314935"/>
                <a:gd name="connsiteY76" fmla="*/ 55418 h 3934691"/>
                <a:gd name="connsiteX77" fmla="*/ 2133600 w 3314935"/>
                <a:gd name="connsiteY77" fmla="*/ 166255 h 3934691"/>
                <a:gd name="connsiteX78" fmla="*/ 1995054 w 3314935"/>
                <a:gd name="connsiteY78" fmla="*/ 200891 h 3934691"/>
                <a:gd name="connsiteX79" fmla="*/ 2036618 w 3314935"/>
                <a:gd name="connsiteY79" fmla="*/ 277091 h 3934691"/>
                <a:gd name="connsiteX80" fmla="*/ 1953491 w 3314935"/>
                <a:gd name="connsiteY80" fmla="*/ 297873 h 3934691"/>
                <a:gd name="connsiteX81" fmla="*/ 1925782 w 3314935"/>
                <a:gd name="connsiteY81" fmla="*/ 325582 h 3934691"/>
                <a:gd name="connsiteX82" fmla="*/ 1835727 w 3314935"/>
                <a:gd name="connsiteY82" fmla="*/ 325582 h 3934691"/>
                <a:gd name="connsiteX83" fmla="*/ 1724891 w 3314935"/>
                <a:gd name="connsiteY83" fmla="*/ 491837 h 3934691"/>
                <a:gd name="connsiteX84" fmla="*/ 1676400 w 3314935"/>
                <a:gd name="connsiteY84" fmla="*/ 471055 h 3934691"/>
                <a:gd name="connsiteX85" fmla="*/ 1683327 w 3314935"/>
                <a:gd name="connsiteY85" fmla="*/ 381000 h 3934691"/>
                <a:gd name="connsiteX86" fmla="*/ 1738745 w 3314935"/>
                <a:gd name="connsiteY86" fmla="*/ 353291 h 3934691"/>
                <a:gd name="connsiteX87" fmla="*/ 1787236 w 3314935"/>
                <a:gd name="connsiteY87" fmla="*/ 332509 h 3934691"/>
                <a:gd name="connsiteX88" fmla="*/ 1759527 w 3314935"/>
                <a:gd name="connsiteY88" fmla="*/ 311728 h 3934691"/>
                <a:gd name="connsiteX89" fmla="*/ 1704109 w 3314935"/>
                <a:gd name="connsiteY89" fmla="*/ 325582 h 3934691"/>
                <a:gd name="connsiteX90" fmla="*/ 1676400 w 3314935"/>
                <a:gd name="connsiteY90" fmla="*/ 270164 h 3934691"/>
                <a:gd name="connsiteX91" fmla="*/ 1572491 w 3314935"/>
                <a:gd name="connsiteY91" fmla="*/ 256309 h 3934691"/>
                <a:gd name="connsiteX92" fmla="*/ 1530927 w 3314935"/>
                <a:gd name="connsiteY92" fmla="*/ 83128 h 3934691"/>
                <a:gd name="connsiteX93" fmla="*/ 1447800 w 3314935"/>
                <a:gd name="connsiteY93" fmla="*/ 117764 h 3934691"/>
                <a:gd name="connsiteX94" fmla="*/ 1454727 w 3314935"/>
                <a:gd name="connsiteY94" fmla="*/ 214746 h 3934691"/>
                <a:gd name="connsiteX95" fmla="*/ 1454727 w 3314935"/>
                <a:gd name="connsiteY95" fmla="*/ 214746 h 3934691"/>
                <a:gd name="connsiteX96" fmla="*/ 1246909 w 3314935"/>
                <a:gd name="connsiteY96" fmla="*/ 110837 h 3934691"/>
                <a:gd name="connsiteX0" fmla="*/ 1246909 w 3314935"/>
                <a:gd name="connsiteY0" fmla="*/ 110837 h 3934691"/>
                <a:gd name="connsiteX1" fmla="*/ 1267691 w 3314935"/>
                <a:gd name="connsiteY1" fmla="*/ 381000 h 3934691"/>
                <a:gd name="connsiteX2" fmla="*/ 1163782 w 3314935"/>
                <a:gd name="connsiteY2" fmla="*/ 782782 h 3934691"/>
                <a:gd name="connsiteX3" fmla="*/ 1048327 w 3314935"/>
                <a:gd name="connsiteY3" fmla="*/ 1136073 h 3934691"/>
                <a:gd name="connsiteX4" fmla="*/ 947970 w 3314935"/>
                <a:gd name="connsiteY4" fmla="*/ 1240871 h 3934691"/>
                <a:gd name="connsiteX5" fmla="*/ 749389 w 3314935"/>
                <a:gd name="connsiteY5" fmla="*/ 1528796 h 3934691"/>
                <a:gd name="connsiteX6" fmla="*/ 624342 w 3314935"/>
                <a:gd name="connsiteY6" fmla="*/ 1624535 h 3934691"/>
                <a:gd name="connsiteX7" fmla="*/ 457200 w 3314935"/>
                <a:gd name="connsiteY7" fmla="*/ 1835728 h 3934691"/>
                <a:gd name="connsiteX8" fmla="*/ 325404 w 3314935"/>
                <a:gd name="connsiteY8" fmla="*/ 2343550 h 3934691"/>
                <a:gd name="connsiteX9" fmla="*/ 271762 w 3314935"/>
                <a:gd name="connsiteY9" fmla="*/ 2396659 h 3934691"/>
                <a:gd name="connsiteX10" fmla="*/ 116342 w 3314935"/>
                <a:gd name="connsiteY10" fmla="*/ 2718688 h 3934691"/>
                <a:gd name="connsiteX11" fmla="*/ 106573 w 3314935"/>
                <a:gd name="connsiteY11" fmla="*/ 2873042 h 3934691"/>
                <a:gd name="connsiteX12" fmla="*/ 152400 w 3314935"/>
                <a:gd name="connsiteY12" fmla="*/ 2978728 h 3934691"/>
                <a:gd name="connsiteX13" fmla="*/ 0 w 3314935"/>
                <a:gd name="connsiteY13" fmla="*/ 3477491 h 3934691"/>
                <a:gd name="connsiteX14" fmla="*/ 71582 w 3314935"/>
                <a:gd name="connsiteY14" fmla="*/ 3669678 h 3934691"/>
                <a:gd name="connsiteX15" fmla="*/ 188990 w 3314935"/>
                <a:gd name="connsiteY15" fmla="*/ 3649963 h 3934691"/>
                <a:gd name="connsiteX16" fmla="*/ 130908 w 3314935"/>
                <a:gd name="connsiteY16" fmla="*/ 3717103 h 3934691"/>
                <a:gd name="connsiteX17" fmla="*/ 188102 w 3314935"/>
                <a:gd name="connsiteY17" fmla="*/ 3776429 h 3934691"/>
                <a:gd name="connsiteX18" fmla="*/ 339436 w 3314935"/>
                <a:gd name="connsiteY18" fmla="*/ 3692237 h 3934691"/>
                <a:gd name="connsiteX19" fmla="*/ 422563 w 3314935"/>
                <a:gd name="connsiteY19" fmla="*/ 3706091 h 3934691"/>
                <a:gd name="connsiteX20" fmla="*/ 464127 w 3314935"/>
                <a:gd name="connsiteY20" fmla="*/ 3768437 h 3934691"/>
                <a:gd name="connsiteX21" fmla="*/ 656492 w 3314935"/>
                <a:gd name="connsiteY21" fmla="*/ 3749786 h 3934691"/>
                <a:gd name="connsiteX22" fmla="*/ 794860 w 3314935"/>
                <a:gd name="connsiteY22" fmla="*/ 3680336 h 3934691"/>
                <a:gd name="connsiteX23" fmla="*/ 955963 w 3314935"/>
                <a:gd name="connsiteY23" fmla="*/ 3761509 h 3934691"/>
                <a:gd name="connsiteX24" fmla="*/ 1115291 w 3314935"/>
                <a:gd name="connsiteY24" fmla="*/ 3761509 h 3934691"/>
                <a:gd name="connsiteX25" fmla="*/ 1108363 w 3314935"/>
                <a:gd name="connsiteY25" fmla="*/ 3726873 h 3934691"/>
                <a:gd name="connsiteX26" fmla="*/ 1163782 w 3314935"/>
                <a:gd name="connsiteY26" fmla="*/ 3692237 h 3934691"/>
                <a:gd name="connsiteX27" fmla="*/ 1191491 w 3314935"/>
                <a:gd name="connsiteY27" fmla="*/ 3726873 h 3934691"/>
                <a:gd name="connsiteX28" fmla="*/ 1288472 w 3314935"/>
                <a:gd name="connsiteY28" fmla="*/ 3629891 h 3934691"/>
                <a:gd name="connsiteX29" fmla="*/ 1205345 w 3314935"/>
                <a:gd name="connsiteY29" fmla="*/ 3622964 h 3934691"/>
                <a:gd name="connsiteX30" fmla="*/ 1122218 w 3314935"/>
                <a:gd name="connsiteY30" fmla="*/ 3629891 h 3934691"/>
                <a:gd name="connsiteX31" fmla="*/ 1032163 w 3314935"/>
                <a:gd name="connsiteY31" fmla="*/ 3595255 h 3934691"/>
                <a:gd name="connsiteX32" fmla="*/ 1130921 w 3314935"/>
                <a:gd name="connsiteY32" fmla="*/ 3433441 h 3934691"/>
                <a:gd name="connsiteX33" fmla="*/ 1222219 w 3314935"/>
                <a:gd name="connsiteY33" fmla="*/ 3412304 h 3934691"/>
                <a:gd name="connsiteX34" fmla="*/ 1244777 w 3314935"/>
                <a:gd name="connsiteY34" fmla="*/ 3364878 h 3934691"/>
                <a:gd name="connsiteX35" fmla="*/ 1286696 w 3314935"/>
                <a:gd name="connsiteY35" fmla="*/ 3386904 h 3934691"/>
                <a:gd name="connsiteX36" fmla="*/ 1304459 w 3314935"/>
                <a:gd name="connsiteY36" fmla="*/ 3456709 h 3934691"/>
                <a:gd name="connsiteX37" fmla="*/ 1343891 w 3314935"/>
                <a:gd name="connsiteY37" fmla="*/ 3394364 h 3934691"/>
                <a:gd name="connsiteX38" fmla="*/ 1360942 w 3314935"/>
                <a:gd name="connsiteY38" fmla="*/ 3443565 h 3934691"/>
                <a:gd name="connsiteX39" fmla="*/ 1399309 w 3314935"/>
                <a:gd name="connsiteY39" fmla="*/ 3470564 h 3934691"/>
                <a:gd name="connsiteX40" fmla="*/ 1392382 w 3314935"/>
                <a:gd name="connsiteY40" fmla="*/ 3519055 h 3934691"/>
                <a:gd name="connsiteX41" fmla="*/ 1338916 w 3314935"/>
                <a:gd name="connsiteY41" fmla="*/ 3568790 h 3934691"/>
                <a:gd name="connsiteX42" fmla="*/ 1396645 w 3314935"/>
                <a:gd name="connsiteY42" fmla="*/ 3569855 h 3934691"/>
                <a:gd name="connsiteX43" fmla="*/ 1475331 w 3314935"/>
                <a:gd name="connsiteY43" fmla="*/ 3610176 h 3934691"/>
                <a:gd name="connsiteX44" fmla="*/ 1471778 w 3314935"/>
                <a:gd name="connsiteY44" fmla="*/ 3534863 h 3934691"/>
                <a:gd name="connsiteX45" fmla="*/ 1565563 w 3314935"/>
                <a:gd name="connsiteY45" fmla="*/ 3567546 h 3934691"/>
                <a:gd name="connsiteX46" fmla="*/ 1556327 w 3314935"/>
                <a:gd name="connsiteY46" fmla="*/ 3615504 h 3934691"/>
                <a:gd name="connsiteX47" fmla="*/ 1585101 w 3314935"/>
                <a:gd name="connsiteY47" fmla="*/ 3662574 h 3934691"/>
                <a:gd name="connsiteX48" fmla="*/ 1773382 w 3314935"/>
                <a:gd name="connsiteY48" fmla="*/ 3622964 h 3934691"/>
                <a:gd name="connsiteX49" fmla="*/ 2112818 w 3314935"/>
                <a:gd name="connsiteY49" fmla="*/ 3726873 h 3934691"/>
                <a:gd name="connsiteX50" fmla="*/ 2320636 w 3314935"/>
                <a:gd name="connsiteY50" fmla="*/ 3934691 h 3934691"/>
                <a:gd name="connsiteX51" fmla="*/ 2473036 w 3314935"/>
                <a:gd name="connsiteY51" fmla="*/ 3803073 h 3934691"/>
                <a:gd name="connsiteX52" fmla="*/ 2587958 w 3314935"/>
                <a:gd name="connsiteY52" fmla="*/ 3803073 h 3934691"/>
                <a:gd name="connsiteX53" fmla="*/ 2720286 w 3314935"/>
                <a:gd name="connsiteY53" fmla="*/ 3685309 h 3934691"/>
                <a:gd name="connsiteX54" fmla="*/ 2847819 w 3314935"/>
                <a:gd name="connsiteY54" fmla="*/ 3742504 h 3934691"/>
                <a:gd name="connsiteX55" fmla="*/ 2955281 w 3314935"/>
                <a:gd name="connsiteY55" fmla="*/ 3701473 h 3934691"/>
                <a:gd name="connsiteX56" fmla="*/ 2984589 w 3314935"/>
                <a:gd name="connsiteY56" fmla="*/ 3752273 h 3934691"/>
                <a:gd name="connsiteX57" fmla="*/ 3025619 w 3314935"/>
                <a:gd name="connsiteY57" fmla="*/ 3711242 h 3934691"/>
                <a:gd name="connsiteX58" fmla="*/ 3035389 w 3314935"/>
                <a:gd name="connsiteY58" fmla="*/ 3603781 h 3934691"/>
                <a:gd name="connsiteX59" fmla="*/ 2982635 w 3314935"/>
                <a:gd name="connsiteY59" fmla="*/ 3509996 h 3934691"/>
                <a:gd name="connsiteX60" fmla="*/ 3047467 w 3314935"/>
                <a:gd name="connsiteY60" fmla="*/ 3445697 h 3934691"/>
                <a:gd name="connsiteX61" fmla="*/ 3002173 w 3314935"/>
                <a:gd name="connsiteY61" fmla="*/ 3320473 h 3934691"/>
                <a:gd name="connsiteX62" fmla="*/ 3021712 w 3314935"/>
                <a:gd name="connsiteY62" fmla="*/ 3164165 h 3934691"/>
                <a:gd name="connsiteX63" fmla="*/ 3062741 w 3314935"/>
                <a:gd name="connsiteY63" fmla="*/ 3037165 h 3934691"/>
                <a:gd name="connsiteX64" fmla="*/ 3076419 w 3314935"/>
                <a:gd name="connsiteY64" fmla="*/ 2927750 h 3934691"/>
                <a:gd name="connsiteX65" fmla="*/ 2905547 w 3314935"/>
                <a:gd name="connsiteY65" fmla="*/ 2454385 h 3934691"/>
                <a:gd name="connsiteX66" fmla="*/ 2976772 w 3314935"/>
                <a:gd name="connsiteY66" fmla="*/ 2294704 h 3934691"/>
                <a:gd name="connsiteX67" fmla="*/ 3068602 w 3314935"/>
                <a:gd name="connsiteY67" fmla="*/ 2269304 h 3934691"/>
                <a:gd name="connsiteX68" fmla="*/ 3115494 w 3314935"/>
                <a:gd name="connsiteY68" fmla="*/ 2288842 h 3934691"/>
                <a:gd name="connsiteX69" fmla="*/ 3187788 w 3314935"/>
                <a:gd name="connsiteY69" fmla="*/ 2202873 h 3934691"/>
                <a:gd name="connsiteX70" fmla="*/ 3279618 w 3314935"/>
                <a:gd name="connsiteY70" fmla="*/ 2181381 h 3934691"/>
                <a:gd name="connsiteX71" fmla="*/ 3314787 w 3314935"/>
                <a:gd name="connsiteY71" fmla="*/ 2013350 h 3934691"/>
                <a:gd name="connsiteX72" fmla="*/ 3271803 w 3314935"/>
                <a:gd name="connsiteY72" fmla="*/ 1864858 h 3934691"/>
                <a:gd name="connsiteX73" fmla="*/ 2999509 w 3314935"/>
                <a:gd name="connsiteY73" fmla="*/ 408709 h 3934691"/>
                <a:gd name="connsiteX74" fmla="*/ 2826327 w 3314935"/>
                <a:gd name="connsiteY74" fmla="*/ 263237 h 3934691"/>
                <a:gd name="connsiteX75" fmla="*/ 2632363 w 3314935"/>
                <a:gd name="connsiteY75" fmla="*/ 0 h 3934691"/>
                <a:gd name="connsiteX76" fmla="*/ 2369127 w 3314935"/>
                <a:gd name="connsiteY76" fmla="*/ 55418 h 3934691"/>
                <a:gd name="connsiteX77" fmla="*/ 2133600 w 3314935"/>
                <a:gd name="connsiteY77" fmla="*/ 166255 h 3934691"/>
                <a:gd name="connsiteX78" fmla="*/ 1995054 w 3314935"/>
                <a:gd name="connsiteY78" fmla="*/ 200891 h 3934691"/>
                <a:gd name="connsiteX79" fmla="*/ 2036618 w 3314935"/>
                <a:gd name="connsiteY79" fmla="*/ 277091 h 3934691"/>
                <a:gd name="connsiteX80" fmla="*/ 1953491 w 3314935"/>
                <a:gd name="connsiteY80" fmla="*/ 297873 h 3934691"/>
                <a:gd name="connsiteX81" fmla="*/ 1925782 w 3314935"/>
                <a:gd name="connsiteY81" fmla="*/ 325582 h 3934691"/>
                <a:gd name="connsiteX82" fmla="*/ 1835727 w 3314935"/>
                <a:gd name="connsiteY82" fmla="*/ 325582 h 3934691"/>
                <a:gd name="connsiteX83" fmla="*/ 1724891 w 3314935"/>
                <a:gd name="connsiteY83" fmla="*/ 491837 h 3934691"/>
                <a:gd name="connsiteX84" fmla="*/ 1676400 w 3314935"/>
                <a:gd name="connsiteY84" fmla="*/ 471055 h 3934691"/>
                <a:gd name="connsiteX85" fmla="*/ 1683327 w 3314935"/>
                <a:gd name="connsiteY85" fmla="*/ 381000 h 3934691"/>
                <a:gd name="connsiteX86" fmla="*/ 1738745 w 3314935"/>
                <a:gd name="connsiteY86" fmla="*/ 353291 h 3934691"/>
                <a:gd name="connsiteX87" fmla="*/ 1787236 w 3314935"/>
                <a:gd name="connsiteY87" fmla="*/ 332509 h 3934691"/>
                <a:gd name="connsiteX88" fmla="*/ 1759527 w 3314935"/>
                <a:gd name="connsiteY88" fmla="*/ 311728 h 3934691"/>
                <a:gd name="connsiteX89" fmla="*/ 1704109 w 3314935"/>
                <a:gd name="connsiteY89" fmla="*/ 325582 h 3934691"/>
                <a:gd name="connsiteX90" fmla="*/ 1676400 w 3314935"/>
                <a:gd name="connsiteY90" fmla="*/ 270164 h 3934691"/>
                <a:gd name="connsiteX91" fmla="*/ 1572491 w 3314935"/>
                <a:gd name="connsiteY91" fmla="*/ 256309 h 3934691"/>
                <a:gd name="connsiteX92" fmla="*/ 1530927 w 3314935"/>
                <a:gd name="connsiteY92" fmla="*/ 83128 h 3934691"/>
                <a:gd name="connsiteX93" fmla="*/ 1447800 w 3314935"/>
                <a:gd name="connsiteY93" fmla="*/ 117764 h 3934691"/>
                <a:gd name="connsiteX94" fmla="*/ 1454727 w 3314935"/>
                <a:gd name="connsiteY94" fmla="*/ 214746 h 3934691"/>
                <a:gd name="connsiteX95" fmla="*/ 1454727 w 3314935"/>
                <a:gd name="connsiteY95" fmla="*/ 214746 h 3934691"/>
                <a:gd name="connsiteX96" fmla="*/ 1246909 w 3314935"/>
                <a:gd name="connsiteY96" fmla="*/ 110837 h 3934691"/>
                <a:gd name="connsiteX0" fmla="*/ 1246909 w 3314935"/>
                <a:gd name="connsiteY0" fmla="*/ 110837 h 3934691"/>
                <a:gd name="connsiteX1" fmla="*/ 1267691 w 3314935"/>
                <a:gd name="connsiteY1" fmla="*/ 381000 h 3934691"/>
                <a:gd name="connsiteX2" fmla="*/ 1163782 w 3314935"/>
                <a:gd name="connsiteY2" fmla="*/ 782782 h 3934691"/>
                <a:gd name="connsiteX3" fmla="*/ 1048327 w 3314935"/>
                <a:gd name="connsiteY3" fmla="*/ 1136073 h 3934691"/>
                <a:gd name="connsiteX4" fmla="*/ 947970 w 3314935"/>
                <a:gd name="connsiteY4" fmla="*/ 1240871 h 3934691"/>
                <a:gd name="connsiteX5" fmla="*/ 749389 w 3314935"/>
                <a:gd name="connsiteY5" fmla="*/ 1528796 h 3934691"/>
                <a:gd name="connsiteX6" fmla="*/ 624342 w 3314935"/>
                <a:gd name="connsiteY6" fmla="*/ 1624535 h 3934691"/>
                <a:gd name="connsiteX7" fmla="*/ 457200 w 3314935"/>
                <a:gd name="connsiteY7" fmla="*/ 1835728 h 3934691"/>
                <a:gd name="connsiteX8" fmla="*/ 325404 w 3314935"/>
                <a:gd name="connsiteY8" fmla="*/ 2343550 h 3934691"/>
                <a:gd name="connsiteX9" fmla="*/ 271762 w 3314935"/>
                <a:gd name="connsiteY9" fmla="*/ 2396659 h 3934691"/>
                <a:gd name="connsiteX10" fmla="*/ 116342 w 3314935"/>
                <a:gd name="connsiteY10" fmla="*/ 2718688 h 3934691"/>
                <a:gd name="connsiteX11" fmla="*/ 106573 w 3314935"/>
                <a:gd name="connsiteY11" fmla="*/ 2873042 h 3934691"/>
                <a:gd name="connsiteX12" fmla="*/ 152400 w 3314935"/>
                <a:gd name="connsiteY12" fmla="*/ 2978728 h 3934691"/>
                <a:gd name="connsiteX13" fmla="*/ 0 w 3314935"/>
                <a:gd name="connsiteY13" fmla="*/ 3477491 h 3934691"/>
                <a:gd name="connsiteX14" fmla="*/ 71582 w 3314935"/>
                <a:gd name="connsiteY14" fmla="*/ 3669678 h 3934691"/>
                <a:gd name="connsiteX15" fmla="*/ 188990 w 3314935"/>
                <a:gd name="connsiteY15" fmla="*/ 3649963 h 3934691"/>
                <a:gd name="connsiteX16" fmla="*/ 130908 w 3314935"/>
                <a:gd name="connsiteY16" fmla="*/ 3717103 h 3934691"/>
                <a:gd name="connsiteX17" fmla="*/ 188102 w 3314935"/>
                <a:gd name="connsiteY17" fmla="*/ 3776429 h 3934691"/>
                <a:gd name="connsiteX18" fmla="*/ 339436 w 3314935"/>
                <a:gd name="connsiteY18" fmla="*/ 3692237 h 3934691"/>
                <a:gd name="connsiteX19" fmla="*/ 422563 w 3314935"/>
                <a:gd name="connsiteY19" fmla="*/ 3706091 h 3934691"/>
                <a:gd name="connsiteX20" fmla="*/ 464127 w 3314935"/>
                <a:gd name="connsiteY20" fmla="*/ 3768437 h 3934691"/>
                <a:gd name="connsiteX21" fmla="*/ 656492 w 3314935"/>
                <a:gd name="connsiteY21" fmla="*/ 3749786 h 3934691"/>
                <a:gd name="connsiteX22" fmla="*/ 794860 w 3314935"/>
                <a:gd name="connsiteY22" fmla="*/ 3680336 h 3934691"/>
                <a:gd name="connsiteX23" fmla="*/ 955963 w 3314935"/>
                <a:gd name="connsiteY23" fmla="*/ 3761509 h 3934691"/>
                <a:gd name="connsiteX24" fmla="*/ 1115291 w 3314935"/>
                <a:gd name="connsiteY24" fmla="*/ 3761509 h 3934691"/>
                <a:gd name="connsiteX25" fmla="*/ 1108363 w 3314935"/>
                <a:gd name="connsiteY25" fmla="*/ 3726873 h 3934691"/>
                <a:gd name="connsiteX26" fmla="*/ 1163782 w 3314935"/>
                <a:gd name="connsiteY26" fmla="*/ 3692237 h 3934691"/>
                <a:gd name="connsiteX27" fmla="*/ 1191491 w 3314935"/>
                <a:gd name="connsiteY27" fmla="*/ 3726873 h 3934691"/>
                <a:gd name="connsiteX28" fmla="*/ 1288472 w 3314935"/>
                <a:gd name="connsiteY28" fmla="*/ 3629891 h 3934691"/>
                <a:gd name="connsiteX29" fmla="*/ 1205345 w 3314935"/>
                <a:gd name="connsiteY29" fmla="*/ 3622964 h 3934691"/>
                <a:gd name="connsiteX30" fmla="*/ 1122218 w 3314935"/>
                <a:gd name="connsiteY30" fmla="*/ 3629891 h 3934691"/>
                <a:gd name="connsiteX31" fmla="*/ 1032163 w 3314935"/>
                <a:gd name="connsiteY31" fmla="*/ 3595255 h 3934691"/>
                <a:gd name="connsiteX32" fmla="*/ 1130921 w 3314935"/>
                <a:gd name="connsiteY32" fmla="*/ 3433441 h 3934691"/>
                <a:gd name="connsiteX33" fmla="*/ 1222219 w 3314935"/>
                <a:gd name="connsiteY33" fmla="*/ 3412304 h 3934691"/>
                <a:gd name="connsiteX34" fmla="*/ 1244777 w 3314935"/>
                <a:gd name="connsiteY34" fmla="*/ 3364878 h 3934691"/>
                <a:gd name="connsiteX35" fmla="*/ 1286696 w 3314935"/>
                <a:gd name="connsiteY35" fmla="*/ 3386904 h 3934691"/>
                <a:gd name="connsiteX36" fmla="*/ 1304459 w 3314935"/>
                <a:gd name="connsiteY36" fmla="*/ 3456709 h 3934691"/>
                <a:gd name="connsiteX37" fmla="*/ 1343891 w 3314935"/>
                <a:gd name="connsiteY37" fmla="*/ 3394364 h 3934691"/>
                <a:gd name="connsiteX38" fmla="*/ 1360942 w 3314935"/>
                <a:gd name="connsiteY38" fmla="*/ 3443565 h 3934691"/>
                <a:gd name="connsiteX39" fmla="*/ 1399309 w 3314935"/>
                <a:gd name="connsiteY39" fmla="*/ 3470564 h 3934691"/>
                <a:gd name="connsiteX40" fmla="*/ 1392382 w 3314935"/>
                <a:gd name="connsiteY40" fmla="*/ 3519055 h 3934691"/>
                <a:gd name="connsiteX41" fmla="*/ 1338916 w 3314935"/>
                <a:gd name="connsiteY41" fmla="*/ 3568790 h 3934691"/>
                <a:gd name="connsiteX42" fmla="*/ 1396645 w 3314935"/>
                <a:gd name="connsiteY42" fmla="*/ 3569855 h 3934691"/>
                <a:gd name="connsiteX43" fmla="*/ 1475331 w 3314935"/>
                <a:gd name="connsiteY43" fmla="*/ 3610176 h 3934691"/>
                <a:gd name="connsiteX44" fmla="*/ 1471778 w 3314935"/>
                <a:gd name="connsiteY44" fmla="*/ 3534863 h 3934691"/>
                <a:gd name="connsiteX45" fmla="*/ 1565563 w 3314935"/>
                <a:gd name="connsiteY45" fmla="*/ 3567546 h 3934691"/>
                <a:gd name="connsiteX46" fmla="*/ 1556327 w 3314935"/>
                <a:gd name="connsiteY46" fmla="*/ 3615504 h 3934691"/>
                <a:gd name="connsiteX47" fmla="*/ 1585101 w 3314935"/>
                <a:gd name="connsiteY47" fmla="*/ 3662574 h 3934691"/>
                <a:gd name="connsiteX48" fmla="*/ 1773382 w 3314935"/>
                <a:gd name="connsiteY48" fmla="*/ 3622964 h 3934691"/>
                <a:gd name="connsiteX49" fmla="*/ 2112818 w 3314935"/>
                <a:gd name="connsiteY49" fmla="*/ 3726873 h 3934691"/>
                <a:gd name="connsiteX50" fmla="*/ 2320636 w 3314935"/>
                <a:gd name="connsiteY50" fmla="*/ 3934691 h 3934691"/>
                <a:gd name="connsiteX51" fmla="*/ 2473036 w 3314935"/>
                <a:gd name="connsiteY51" fmla="*/ 3803073 h 3934691"/>
                <a:gd name="connsiteX52" fmla="*/ 2587958 w 3314935"/>
                <a:gd name="connsiteY52" fmla="*/ 3803073 h 3934691"/>
                <a:gd name="connsiteX53" fmla="*/ 2720286 w 3314935"/>
                <a:gd name="connsiteY53" fmla="*/ 3685309 h 3934691"/>
                <a:gd name="connsiteX54" fmla="*/ 2847819 w 3314935"/>
                <a:gd name="connsiteY54" fmla="*/ 3742504 h 3934691"/>
                <a:gd name="connsiteX55" fmla="*/ 2955281 w 3314935"/>
                <a:gd name="connsiteY55" fmla="*/ 3701473 h 3934691"/>
                <a:gd name="connsiteX56" fmla="*/ 2984589 w 3314935"/>
                <a:gd name="connsiteY56" fmla="*/ 3752273 h 3934691"/>
                <a:gd name="connsiteX57" fmla="*/ 3025619 w 3314935"/>
                <a:gd name="connsiteY57" fmla="*/ 3711242 h 3934691"/>
                <a:gd name="connsiteX58" fmla="*/ 3035389 w 3314935"/>
                <a:gd name="connsiteY58" fmla="*/ 3603781 h 3934691"/>
                <a:gd name="connsiteX59" fmla="*/ 2982635 w 3314935"/>
                <a:gd name="connsiteY59" fmla="*/ 3509996 h 3934691"/>
                <a:gd name="connsiteX60" fmla="*/ 3047467 w 3314935"/>
                <a:gd name="connsiteY60" fmla="*/ 3445697 h 3934691"/>
                <a:gd name="connsiteX61" fmla="*/ 3002173 w 3314935"/>
                <a:gd name="connsiteY61" fmla="*/ 3320473 h 3934691"/>
                <a:gd name="connsiteX62" fmla="*/ 3021712 w 3314935"/>
                <a:gd name="connsiteY62" fmla="*/ 3164165 h 3934691"/>
                <a:gd name="connsiteX63" fmla="*/ 3062741 w 3314935"/>
                <a:gd name="connsiteY63" fmla="*/ 3037165 h 3934691"/>
                <a:gd name="connsiteX64" fmla="*/ 3076419 w 3314935"/>
                <a:gd name="connsiteY64" fmla="*/ 2927750 h 3934691"/>
                <a:gd name="connsiteX65" fmla="*/ 2905547 w 3314935"/>
                <a:gd name="connsiteY65" fmla="*/ 2454385 h 3934691"/>
                <a:gd name="connsiteX66" fmla="*/ 2976772 w 3314935"/>
                <a:gd name="connsiteY66" fmla="*/ 2294704 h 3934691"/>
                <a:gd name="connsiteX67" fmla="*/ 3068602 w 3314935"/>
                <a:gd name="connsiteY67" fmla="*/ 2269304 h 3934691"/>
                <a:gd name="connsiteX68" fmla="*/ 3115494 w 3314935"/>
                <a:gd name="connsiteY68" fmla="*/ 2288842 h 3934691"/>
                <a:gd name="connsiteX69" fmla="*/ 3187788 w 3314935"/>
                <a:gd name="connsiteY69" fmla="*/ 2202873 h 3934691"/>
                <a:gd name="connsiteX70" fmla="*/ 3279618 w 3314935"/>
                <a:gd name="connsiteY70" fmla="*/ 2181381 h 3934691"/>
                <a:gd name="connsiteX71" fmla="*/ 3314787 w 3314935"/>
                <a:gd name="connsiteY71" fmla="*/ 2013350 h 3934691"/>
                <a:gd name="connsiteX72" fmla="*/ 3271803 w 3314935"/>
                <a:gd name="connsiteY72" fmla="*/ 1864858 h 3934691"/>
                <a:gd name="connsiteX73" fmla="*/ 2999509 w 3314935"/>
                <a:gd name="connsiteY73" fmla="*/ 408709 h 3934691"/>
                <a:gd name="connsiteX74" fmla="*/ 2826327 w 3314935"/>
                <a:gd name="connsiteY74" fmla="*/ 263237 h 3934691"/>
                <a:gd name="connsiteX75" fmla="*/ 2632363 w 3314935"/>
                <a:gd name="connsiteY75" fmla="*/ 0 h 3934691"/>
                <a:gd name="connsiteX76" fmla="*/ 2369127 w 3314935"/>
                <a:gd name="connsiteY76" fmla="*/ 55418 h 3934691"/>
                <a:gd name="connsiteX77" fmla="*/ 2133600 w 3314935"/>
                <a:gd name="connsiteY77" fmla="*/ 166255 h 3934691"/>
                <a:gd name="connsiteX78" fmla="*/ 1995054 w 3314935"/>
                <a:gd name="connsiteY78" fmla="*/ 200891 h 3934691"/>
                <a:gd name="connsiteX79" fmla="*/ 2036618 w 3314935"/>
                <a:gd name="connsiteY79" fmla="*/ 277091 h 3934691"/>
                <a:gd name="connsiteX80" fmla="*/ 1953491 w 3314935"/>
                <a:gd name="connsiteY80" fmla="*/ 297873 h 3934691"/>
                <a:gd name="connsiteX81" fmla="*/ 1925782 w 3314935"/>
                <a:gd name="connsiteY81" fmla="*/ 325582 h 3934691"/>
                <a:gd name="connsiteX82" fmla="*/ 1835727 w 3314935"/>
                <a:gd name="connsiteY82" fmla="*/ 325582 h 3934691"/>
                <a:gd name="connsiteX83" fmla="*/ 1724891 w 3314935"/>
                <a:gd name="connsiteY83" fmla="*/ 491837 h 3934691"/>
                <a:gd name="connsiteX84" fmla="*/ 1676400 w 3314935"/>
                <a:gd name="connsiteY84" fmla="*/ 471055 h 3934691"/>
                <a:gd name="connsiteX85" fmla="*/ 1683327 w 3314935"/>
                <a:gd name="connsiteY85" fmla="*/ 381000 h 3934691"/>
                <a:gd name="connsiteX86" fmla="*/ 1738745 w 3314935"/>
                <a:gd name="connsiteY86" fmla="*/ 353291 h 3934691"/>
                <a:gd name="connsiteX87" fmla="*/ 1787236 w 3314935"/>
                <a:gd name="connsiteY87" fmla="*/ 332509 h 3934691"/>
                <a:gd name="connsiteX88" fmla="*/ 1759527 w 3314935"/>
                <a:gd name="connsiteY88" fmla="*/ 311728 h 3934691"/>
                <a:gd name="connsiteX89" fmla="*/ 1704109 w 3314935"/>
                <a:gd name="connsiteY89" fmla="*/ 325582 h 3934691"/>
                <a:gd name="connsiteX90" fmla="*/ 1676400 w 3314935"/>
                <a:gd name="connsiteY90" fmla="*/ 270164 h 3934691"/>
                <a:gd name="connsiteX91" fmla="*/ 1572491 w 3314935"/>
                <a:gd name="connsiteY91" fmla="*/ 256309 h 3934691"/>
                <a:gd name="connsiteX92" fmla="*/ 1530927 w 3314935"/>
                <a:gd name="connsiteY92" fmla="*/ 83128 h 3934691"/>
                <a:gd name="connsiteX93" fmla="*/ 1447800 w 3314935"/>
                <a:gd name="connsiteY93" fmla="*/ 117764 h 3934691"/>
                <a:gd name="connsiteX94" fmla="*/ 1454727 w 3314935"/>
                <a:gd name="connsiteY94" fmla="*/ 214746 h 3934691"/>
                <a:gd name="connsiteX95" fmla="*/ 1454727 w 3314935"/>
                <a:gd name="connsiteY95" fmla="*/ 214746 h 3934691"/>
                <a:gd name="connsiteX96" fmla="*/ 1246909 w 3314935"/>
                <a:gd name="connsiteY96" fmla="*/ 110837 h 3934691"/>
                <a:gd name="connsiteX0" fmla="*/ 1246909 w 3314935"/>
                <a:gd name="connsiteY0" fmla="*/ 110837 h 3934691"/>
                <a:gd name="connsiteX1" fmla="*/ 1267691 w 3314935"/>
                <a:gd name="connsiteY1" fmla="*/ 381000 h 3934691"/>
                <a:gd name="connsiteX2" fmla="*/ 1163782 w 3314935"/>
                <a:gd name="connsiteY2" fmla="*/ 782782 h 3934691"/>
                <a:gd name="connsiteX3" fmla="*/ 1048327 w 3314935"/>
                <a:gd name="connsiteY3" fmla="*/ 1136073 h 3934691"/>
                <a:gd name="connsiteX4" fmla="*/ 947970 w 3314935"/>
                <a:gd name="connsiteY4" fmla="*/ 1240871 h 3934691"/>
                <a:gd name="connsiteX5" fmla="*/ 749389 w 3314935"/>
                <a:gd name="connsiteY5" fmla="*/ 1528796 h 3934691"/>
                <a:gd name="connsiteX6" fmla="*/ 624342 w 3314935"/>
                <a:gd name="connsiteY6" fmla="*/ 1624535 h 3934691"/>
                <a:gd name="connsiteX7" fmla="*/ 457200 w 3314935"/>
                <a:gd name="connsiteY7" fmla="*/ 1835728 h 3934691"/>
                <a:gd name="connsiteX8" fmla="*/ 325404 w 3314935"/>
                <a:gd name="connsiteY8" fmla="*/ 2343550 h 3934691"/>
                <a:gd name="connsiteX9" fmla="*/ 271762 w 3314935"/>
                <a:gd name="connsiteY9" fmla="*/ 2396659 h 3934691"/>
                <a:gd name="connsiteX10" fmla="*/ 116342 w 3314935"/>
                <a:gd name="connsiteY10" fmla="*/ 2718688 h 3934691"/>
                <a:gd name="connsiteX11" fmla="*/ 106573 w 3314935"/>
                <a:gd name="connsiteY11" fmla="*/ 2873042 h 3934691"/>
                <a:gd name="connsiteX12" fmla="*/ 152400 w 3314935"/>
                <a:gd name="connsiteY12" fmla="*/ 2978728 h 3934691"/>
                <a:gd name="connsiteX13" fmla="*/ 0 w 3314935"/>
                <a:gd name="connsiteY13" fmla="*/ 3477491 h 3934691"/>
                <a:gd name="connsiteX14" fmla="*/ 71582 w 3314935"/>
                <a:gd name="connsiteY14" fmla="*/ 3669678 h 3934691"/>
                <a:gd name="connsiteX15" fmla="*/ 188990 w 3314935"/>
                <a:gd name="connsiteY15" fmla="*/ 3649963 h 3934691"/>
                <a:gd name="connsiteX16" fmla="*/ 130908 w 3314935"/>
                <a:gd name="connsiteY16" fmla="*/ 3717103 h 3934691"/>
                <a:gd name="connsiteX17" fmla="*/ 188102 w 3314935"/>
                <a:gd name="connsiteY17" fmla="*/ 3776429 h 3934691"/>
                <a:gd name="connsiteX18" fmla="*/ 339436 w 3314935"/>
                <a:gd name="connsiteY18" fmla="*/ 3692237 h 3934691"/>
                <a:gd name="connsiteX19" fmla="*/ 422563 w 3314935"/>
                <a:gd name="connsiteY19" fmla="*/ 3706091 h 3934691"/>
                <a:gd name="connsiteX20" fmla="*/ 464127 w 3314935"/>
                <a:gd name="connsiteY20" fmla="*/ 3768437 h 3934691"/>
                <a:gd name="connsiteX21" fmla="*/ 656492 w 3314935"/>
                <a:gd name="connsiteY21" fmla="*/ 3749786 h 3934691"/>
                <a:gd name="connsiteX22" fmla="*/ 794860 w 3314935"/>
                <a:gd name="connsiteY22" fmla="*/ 3680336 h 3934691"/>
                <a:gd name="connsiteX23" fmla="*/ 955963 w 3314935"/>
                <a:gd name="connsiteY23" fmla="*/ 3761509 h 3934691"/>
                <a:gd name="connsiteX24" fmla="*/ 1115291 w 3314935"/>
                <a:gd name="connsiteY24" fmla="*/ 3761509 h 3934691"/>
                <a:gd name="connsiteX25" fmla="*/ 1108363 w 3314935"/>
                <a:gd name="connsiteY25" fmla="*/ 3726873 h 3934691"/>
                <a:gd name="connsiteX26" fmla="*/ 1163782 w 3314935"/>
                <a:gd name="connsiteY26" fmla="*/ 3692237 h 3934691"/>
                <a:gd name="connsiteX27" fmla="*/ 1191491 w 3314935"/>
                <a:gd name="connsiteY27" fmla="*/ 3726873 h 3934691"/>
                <a:gd name="connsiteX28" fmla="*/ 1288472 w 3314935"/>
                <a:gd name="connsiteY28" fmla="*/ 3629891 h 3934691"/>
                <a:gd name="connsiteX29" fmla="*/ 1205345 w 3314935"/>
                <a:gd name="connsiteY29" fmla="*/ 3622964 h 3934691"/>
                <a:gd name="connsiteX30" fmla="*/ 1122218 w 3314935"/>
                <a:gd name="connsiteY30" fmla="*/ 3629891 h 3934691"/>
                <a:gd name="connsiteX31" fmla="*/ 1032163 w 3314935"/>
                <a:gd name="connsiteY31" fmla="*/ 3595255 h 3934691"/>
                <a:gd name="connsiteX32" fmla="*/ 1130921 w 3314935"/>
                <a:gd name="connsiteY32" fmla="*/ 3433441 h 3934691"/>
                <a:gd name="connsiteX33" fmla="*/ 1222219 w 3314935"/>
                <a:gd name="connsiteY33" fmla="*/ 3412304 h 3934691"/>
                <a:gd name="connsiteX34" fmla="*/ 1244777 w 3314935"/>
                <a:gd name="connsiteY34" fmla="*/ 3364878 h 3934691"/>
                <a:gd name="connsiteX35" fmla="*/ 1286696 w 3314935"/>
                <a:gd name="connsiteY35" fmla="*/ 3386904 h 3934691"/>
                <a:gd name="connsiteX36" fmla="*/ 1304459 w 3314935"/>
                <a:gd name="connsiteY36" fmla="*/ 3456709 h 3934691"/>
                <a:gd name="connsiteX37" fmla="*/ 1343891 w 3314935"/>
                <a:gd name="connsiteY37" fmla="*/ 3394364 h 3934691"/>
                <a:gd name="connsiteX38" fmla="*/ 1360942 w 3314935"/>
                <a:gd name="connsiteY38" fmla="*/ 3443565 h 3934691"/>
                <a:gd name="connsiteX39" fmla="*/ 1399309 w 3314935"/>
                <a:gd name="connsiteY39" fmla="*/ 3470564 h 3934691"/>
                <a:gd name="connsiteX40" fmla="*/ 1392382 w 3314935"/>
                <a:gd name="connsiteY40" fmla="*/ 3519055 h 3934691"/>
                <a:gd name="connsiteX41" fmla="*/ 1338916 w 3314935"/>
                <a:gd name="connsiteY41" fmla="*/ 3568790 h 3934691"/>
                <a:gd name="connsiteX42" fmla="*/ 1396645 w 3314935"/>
                <a:gd name="connsiteY42" fmla="*/ 3569855 h 3934691"/>
                <a:gd name="connsiteX43" fmla="*/ 1475331 w 3314935"/>
                <a:gd name="connsiteY43" fmla="*/ 3610176 h 3934691"/>
                <a:gd name="connsiteX44" fmla="*/ 1471778 w 3314935"/>
                <a:gd name="connsiteY44" fmla="*/ 3534863 h 3934691"/>
                <a:gd name="connsiteX45" fmla="*/ 1565563 w 3314935"/>
                <a:gd name="connsiteY45" fmla="*/ 3567546 h 3934691"/>
                <a:gd name="connsiteX46" fmla="*/ 1556327 w 3314935"/>
                <a:gd name="connsiteY46" fmla="*/ 3615504 h 3934691"/>
                <a:gd name="connsiteX47" fmla="*/ 1585101 w 3314935"/>
                <a:gd name="connsiteY47" fmla="*/ 3662574 h 3934691"/>
                <a:gd name="connsiteX48" fmla="*/ 1773382 w 3314935"/>
                <a:gd name="connsiteY48" fmla="*/ 3622964 h 3934691"/>
                <a:gd name="connsiteX49" fmla="*/ 2112818 w 3314935"/>
                <a:gd name="connsiteY49" fmla="*/ 3726873 h 3934691"/>
                <a:gd name="connsiteX50" fmla="*/ 2320636 w 3314935"/>
                <a:gd name="connsiteY50" fmla="*/ 3934691 h 3934691"/>
                <a:gd name="connsiteX51" fmla="*/ 2473036 w 3314935"/>
                <a:gd name="connsiteY51" fmla="*/ 3803073 h 3934691"/>
                <a:gd name="connsiteX52" fmla="*/ 2587958 w 3314935"/>
                <a:gd name="connsiteY52" fmla="*/ 3803073 h 3934691"/>
                <a:gd name="connsiteX53" fmla="*/ 2720286 w 3314935"/>
                <a:gd name="connsiteY53" fmla="*/ 3685309 h 3934691"/>
                <a:gd name="connsiteX54" fmla="*/ 2847819 w 3314935"/>
                <a:gd name="connsiteY54" fmla="*/ 3742504 h 3934691"/>
                <a:gd name="connsiteX55" fmla="*/ 2955281 w 3314935"/>
                <a:gd name="connsiteY55" fmla="*/ 3701473 h 3934691"/>
                <a:gd name="connsiteX56" fmla="*/ 2984589 w 3314935"/>
                <a:gd name="connsiteY56" fmla="*/ 3752273 h 3934691"/>
                <a:gd name="connsiteX57" fmla="*/ 3025619 w 3314935"/>
                <a:gd name="connsiteY57" fmla="*/ 3711242 h 3934691"/>
                <a:gd name="connsiteX58" fmla="*/ 3035389 w 3314935"/>
                <a:gd name="connsiteY58" fmla="*/ 3603781 h 3934691"/>
                <a:gd name="connsiteX59" fmla="*/ 2982635 w 3314935"/>
                <a:gd name="connsiteY59" fmla="*/ 3509996 h 3934691"/>
                <a:gd name="connsiteX60" fmla="*/ 3047467 w 3314935"/>
                <a:gd name="connsiteY60" fmla="*/ 3445697 h 3934691"/>
                <a:gd name="connsiteX61" fmla="*/ 3002173 w 3314935"/>
                <a:gd name="connsiteY61" fmla="*/ 3320473 h 3934691"/>
                <a:gd name="connsiteX62" fmla="*/ 3021712 w 3314935"/>
                <a:gd name="connsiteY62" fmla="*/ 3164165 h 3934691"/>
                <a:gd name="connsiteX63" fmla="*/ 3062741 w 3314935"/>
                <a:gd name="connsiteY63" fmla="*/ 3037165 h 3934691"/>
                <a:gd name="connsiteX64" fmla="*/ 3076419 w 3314935"/>
                <a:gd name="connsiteY64" fmla="*/ 2927750 h 3934691"/>
                <a:gd name="connsiteX65" fmla="*/ 2905547 w 3314935"/>
                <a:gd name="connsiteY65" fmla="*/ 2454385 h 3934691"/>
                <a:gd name="connsiteX66" fmla="*/ 2976772 w 3314935"/>
                <a:gd name="connsiteY66" fmla="*/ 2294704 h 3934691"/>
                <a:gd name="connsiteX67" fmla="*/ 3068602 w 3314935"/>
                <a:gd name="connsiteY67" fmla="*/ 2269304 h 3934691"/>
                <a:gd name="connsiteX68" fmla="*/ 3115494 w 3314935"/>
                <a:gd name="connsiteY68" fmla="*/ 2288842 h 3934691"/>
                <a:gd name="connsiteX69" fmla="*/ 3187788 w 3314935"/>
                <a:gd name="connsiteY69" fmla="*/ 2202873 h 3934691"/>
                <a:gd name="connsiteX70" fmla="*/ 3279618 w 3314935"/>
                <a:gd name="connsiteY70" fmla="*/ 2181381 h 3934691"/>
                <a:gd name="connsiteX71" fmla="*/ 3314787 w 3314935"/>
                <a:gd name="connsiteY71" fmla="*/ 2013350 h 3934691"/>
                <a:gd name="connsiteX72" fmla="*/ 3271803 w 3314935"/>
                <a:gd name="connsiteY72" fmla="*/ 1864858 h 3934691"/>
                <a:gd name="connsiteX73" fmla="*/ 2999509 w 3314935"/>
                <a:gd name="connsiteY73" fmla="*/ 408709 h 3934691"/>
                <a:gd name="connsiteX74" fmla="*/ 2826327 w 3314935"/>
                <a:gd name="connsiteY74" fmla="*/ 263237 h 3934691"/>
                <a:gd name="connsiteX75" fmla="*/ 2632363 w 3314935"/>
                <a:gd name="connsiteY75" fmla="*/ 0 h 3934691"/>
                <a:gd name="connsiteX76" fmla="*/ 2369127 w 3314935"/>
                <a:gd name="connsiteY76" fmla="*/ 55418 h 3934691"/>
                <a:gd name="connsiteX77" fmla="*/ 2133600 w 3314935"/>
                <a:gd name="connsiteY77" fmla="*/ 166255 h 3934691"/>
                <a:gd name="connsiteX78" fmla="*/ 1995054 w 3314935"/>
                <a:gd name="connsiteY78" fmla="*/ 200891 h 3934691"/>
                <a:gd name="connsiteX79" fmla="*/ 2036618 w 3314935"/>
                <a:gd name="connsiteY79" fmla="*/ 277091 h 3934691"/>
                <a:gd name="connsiteX80" fmla="*/ 1953491 w 3314935"/>
                <a:gd name="connsiteY80" fmla="*/ 297873 h 3934691"/>
                <a:gd name="connsiteX81" fmla="*/ 1925782 w 3314935"/>
                <a:gd name="connsiteY81" fmla="*/ 325582 h 3934691"/>
                <a:gd name="connsiteX82" fmla="*/ 1835727 w 3314935"/>
                <a:gd name="connsiteY82" fmla="*/ 325582 h 3934691"/>
                <a:gd name="connsiteX83" fmla="*/ 1724891 w 3314935"/>
                <a:gd name="connsiteY83" fmla="*/ 491837 h 3934691"/>
                <a:gd name="connsiteX84" fmla="*/ 1676400 w 3314935"/>
                <a:gd name="connsiteY84" fmla="*/ 471055 h 3934691"/>
                <a:gd name="connsiteX85" fmla="*/ 1683327 w 3314935"/>
                <a:gd name="connsiteY85" fmla="*/ 381000 h 3934691"/>
                <a:gd name="connsiteX86" fmla="*/ 1738745 w 3314935"/>
                <a:gd name="connsiteY86" fmla="*/ 353291 h 3934691"/>
                <a:gd name="connsiteX87" fmla="*/ 1787236 w 3314935"/>
                <a:gd name="connsiteY87" fmla="*/ 332509 h 3934691"/>
                <a:gd name="connsiteX88" fmla="*/ 1759527 w 3314935"/>
                <a:gd name="connsiteY88" fmla="*/ 311728 h 3934691"/>
                <a:gd name="connsiteX89" fmla="*/ 1704109 w 3314935"/>
                <a:gd name="connsiteY89" fmla="*/ 325582 h 3934691"/>
                <a:gd name="connsiteX90" fmla="*/ 1676400 w 3314935"/>
                <a:gd name="connsiteY90" fmla="*/ 270164 h 3934691"/>
                <a:gd name="connsiteX91" fmla="*/ 1572491 w 3314935"/>
                <a:gd name="connsiteY91" fmla="*/ 256309 h 3934691"/>
                <a:gd name="connsiteX92" fmla="*/ 1530927 w 3314935"/>
                <a:gd name="connsiteY92" fmla="*/ 83128 h 3934691"/>
                <a:gd name="connsiteX93" fmla="*/ 1447800 w 3314935"/>
                <a:gd name="connsiteY93" fmla="*/ 117764 h 3934691"/>
                <a:gd name="connsiteX94" fmla="*/ 1454727 w 3314935"/>
                <a:gd name="connsiteY94" fmla="*/ 214746 h 3934691"/>
                <a:gd name="connsiteX95" fmla="*/ 1454727 w 3314935"/>
                <a:gd name="connsiteY95" fmla="*/ 214746 h 3934691"/>
                <a:gd name="connsiteX96" fmla="*/ 1246909 w 3314935"/>
                <a:gd name="connsiteY96" fmla="*/ 110837 h 3934691"/>
                <a:gd name="connsiteX0" fmla="*/ 1246909 w 3314935"/>
                <a:gd name="connsiteY0" fmla="*/ 110837 h 3934691"/>
                <a:gd name="connsiteX1" fmla="*/ 1267691 w 3314935"/>
                <a:gd name="connsiteY1" fmla="*/ 381000 h 3934691"/>
                <a:gd name="connsiteX2" fmla="*/ 1163782 w 3314935"/>
                <a:gd name="connsiteY2" fmla="*/ 782782 h 3934691"/>
                <a:gd name="connsiteX3" fmla="*/ 1048327 w 3314935"/>
                <a:gd name="connsiteY3" fmla="*/ 1136073 h 3934691"/>
                <a:gd name="connsiteX4" fmla="*/ 947970 w 3314935"/>
                <a:gd name="connsiteY4" fmla="*/ 1240871 h 3934691"/>
                <a:gd name="connsiteX5" fmla="*/ 749389 w 3314935"/>
                <a:gd name="connsiteY5" fmla="*/ 1528796 h 3934691"/>
                <a:gd name="connsiteX6" fmla="*/ 624342 w 3314935"/>
                <a:gd name="connsiteY6" fmla="*/ 1624535 h 3934691"/>
                <a:gd name="connsiteX7" fmla="*/ 457200 w 3314935"/>
                <a:gd name="connsiteY7" fmla="*/ 1835728 h 3934691"/>
                <a:gd name="connsiteX8" fmla="*/ 325404 w 3314935"/>
                <a:gd name="connsiteY8" fmla="*/ 2343550 h 3934691"/>
                <a:gd name="connsiteX9" fmla="*/ 271762 w 3314935"/>
                <a:gd name="connsiteY9" fmla="*/ 2396659 h 3934691"/>
                <a:gd name="connsiteX10" fmla="*/ 116342 w 3314935"/>
                <a:gd name="connsiteY10" fmla="*/ 2718688 h 3934691"/>
                <a:gd name="connsiteX11" fmla="*/ 106573 w 3314935"/>
                <a:gd name="connsiteY11" fmla="*/ 2873042 h 3934691"/>
                <a:gd name="connsiteX12" fmla="*/ 152400 w 3314935"/>
                <a:gd name="connsiteY12" fmla="*/ 2978728 h 3934691"/>
                <a:gd name="connsiteX13" fmla="*/ 0 w 3314935"/>
                <a:gd name="connsiteY13" fmla="*/ 3477491 h 3934691"/>
                <a:gd name="connsiteX14" fmla="*/ 71582 w 3314935"/>
                <a:gd name="connsiteY14" fmla="*/ 3669678 h 3934691"/>
                <a:gd name="connsiteX15" fmla="*/ 188990 w 3314935"/>
                <a:gd name="connsiteY15" fmla="*/ 3649963 h 3934691"/>
                <a:gd name="connsiteX16" fmla="*/ 130908 w 3314935"/>
                <a:gd name="connsiteY16" fmla="*/ 3717103 h 3934691"/>
                <a:gd name="connsiteX17" fmla="*/ 188102 w 3314935"/>
                <a:gd name="connsiteY17" fmla="*/ 3776429 h 3934691"/>
                <a:gd name="connsiteX18" fmla="*/ 339436 w 3314935"/>
                <a:gd name="connsiteY18" fmla="*/ 3692237 h 3934691"/>
                <a:gd name="connsiteX19" fmla="*/ 422563 w 3314935"/>
                <a:gd name="connsiteY19" fmla="*/ 3706091 h 3934691"/>
                <a:gd name="connsiteX20" fmla="*/ 464127 w 3314935"/>
                <a:gd name="connsiteY20" fmla="*/ 3768437 h 3934691"/>
                <a:gd name="connsiteX21" fmla="*/ 656492 w 3314935"/>
                <a:gd name="connsiteY21" fmla="*/ 3749786 h 3934691"/>
                <a:gd name="connsiteX22" fmla="*/ 794860 w 3314935"/>
                <a:gd name="connsiteY22" fmla="*/ 3680336 h 3934691"/>
                <a:gd name="connsiteX23" fmla="*/ 955963 w 3314935"/>
                <a:gd name="connsiteY23" fmla="*/ 3761509 h 3934691"/>
                <a:gd name="connsiteX24" fmla="*/ 1115291 w 3314935"/>
                <a:gd name="connsiteY24" fmla="*/ 3761509 h 3934691"/>
                <a:gd name="connsiteX25" fmla="*/ 1108363 w 3314935"/>
                <a:gd name="connsiteY25" fmla="*/ 3726873 h 3934691"/>
                <a:gd name="connsiteX26" fmla="*/ 1163782 w 3314935"/>
                <a:gd name="connsiteY26" fmla="*/ 3692237 h 3934691"/>
                <a:gd name="connsiteX27" fmla="*/ 1191491 w 3314935"/>
                <a:gd name="connsiteY27" fmla="*/ 3726873 h 3934691"/>
                <a:gd name="connsiteX28" fmla="*/ 1288472 w 3314935"/>
                <a:gd name="connsiteY28" fmla="*/ 3629891 h 3934691"/>
                <a:gd name="connsiteX29" fmla="*/ 1205345 w 3314935"/>
                <a:gd name="connsiteY29" fmla="*/ 3622964 h 3934691"/>
                <a:gd name="connsiteX30" fmla="*/ 1122218 w 3314935"/>
                <a:gd name="connsiteY30" fmla="*/ 3629891 h 3934691"/>
                <a:gd name="connsiteX31" fmla="*/ 1032163 w 3314935"/>
                <a:gd name="connsiteY31" fmla="*/ 3595255 h 3934691"/>
                <a:gd name="connsiteX32" fmla="*/ 1130921 w 3314935"/>
                <a:gd name="connsiteY32" fmla="*/ 3433441 h 3934691"/>
                <a:gd name="connsiteX33" fmla="*/ 1222219 w 3314935"/>
                <a:gd name="connsiteY33" fmla="*/ 3412304 h 3934691"/>
                <a:gd name="connsiteX34" fmla="*/ 1244777 w 3314935"/>
                <a:gd name="connsiteY34" fmla="*/ 3364878 h 3934691"/>
                <a:gd name="connsiteX35" fmla="*/ 1286696 w 3314935"/>
                <a:gd name="connsiteY35" fmla="*/ 3386904 h 3934691"/>
                <a:gd name="connsiteX36" fmla="*/ 1304459 w 3314935"/>
                <a:gd name="connsiteY36" fmla="*/ 3456709 h 3934691"/>
                <a:gd name="connsiteX37" fmla="*/ 1343891 w 3314935"/>
                <a:gd name="connsiteY37" fmla="*/ 3394364 h 3934691"/>
                <a:gd name="connsiteX38" fmla="*/ 1360942 w 3314935"/>
                <a:gd name="connsiteY38" fmla="*/ 3443565 h 3934691"/>
                <a:gd name="connsiteX39" fmla="*/ 1399309 w 3314935"/>
                <a:gd name="connsiteY39" fmla="*/ 3470564 h 3934691"/>
                <a:gd name="connsiteX40" fmla="*/ 1392382 w 3314935"/>
                <a:gd name="connsiteY40" fmla="*/ 3519055 h 3934691"/>
                <a:gd name="connsiteX41" fmla="*/ 1338916 w 3314935"/>
                <a:gd name="connsiteY41" fmla="*/ 3568790 h 3934691"/>
                <a:gd name="connsiteX42" fmla="*/ 1396645 w 3314935"/>
                <a:gd name="connsiteY42" fmla="*/ 3569855 h 3934691"/>
                <a:gd name="connsiteX43" fmla="*/ 1475331 w 3314935"/>
                <a:gd name="connsiteY43" fmla="*/ 3610176 h 3934691"/>
                <a:gd name="connsiteX44" fmla="*/ 1471778 w 3314935"/>
                <a:gd name="connsiteY44" fmla="*/ 3534863 h 3934691"/>
                <a:gd name="connsiteX45" fmla="*/ 1565563 w 3314935"/>
                <a:gd name="connsiteY45" fmla="*/ 3567546 h 3934691"/>
                <a:gd name="connsiteX46" fmla="*/ 1556327 w 3314935"/>
                <a:gd name="connsiteY46" fmla="*/ 3615504 h 3934691"/>
                <a:gd name="connsiteX47" fmla="*/ 1585101 w 3314935"/>
                <a:gd name="connsiteY47" fmla="*/ 3662574 h 3934691"/>
                <a:gd name="connsiteX48" fmla="*/ 1773382 w 3314935"/>
                <a:gd name="connsiteY48" fmla="*/ 3622964 h 3934691"/>
                <a:gd name="connsiteX49" fmla="*/ 2112818 w 3314935"/>
                <a:gd name="connsiteY49" fmla="*/ 3726873 h 3934691"/>
                <a:gd name="connsiteX50" fmla="*/ 2320636 w 3314935"/>
                <a:gd name="connsiteY50" fmla="*/ 3934691 h 3934691"/>
                <a:gd name="connsiteX51" fmla="*/ 2473036 w 3314935"/>
                <a:gd name="connsiteY51" fmla="*/ 3803073 h 3934691"/>
                <a:gd name="connsiteX52" fmla="*/ 2587958 w 3314935"/>
                <a:gd name="connsiteY52" fmla="*/ 3803073 h 3934691"/>
                <a:gd name="connsiteX53" fmla="*/ 2720286 w 3314935"/>
                <a:gd name="connsiteY53" fmla="*/ 3685309 h 3934691"/>
                <a:gd name="connsiteX54" fmla="*/ 2847819 w 3314935"/>
                <a:gd name="connsiteY54" fmla="*/ 3742504 h 3934691"/>
                <a:gd name="connsiteX55" fmla="*/ 2955281 w 3314935"/>
                <a:gd name="connsiteY55" fmla="*/ 3701473 h 3934691"/>
                <a:gd name="connsiteX56" fmla="*/ 2984589 w 3314935"/>
                <a:gd name="connsiteY56" fmla="*/ 3752273 h 3934691"/>
                <a:gd name="connsiteX57" fmla="*/ 3025619 w 3314935"/>
                <a:gd name="connsiteY57" fmla="*/ 3711242 h 3934691"/>
                <a:gd name="connsiteX58" fmla="*/ 3035389 w 3314935"/>
                <a:gd name="connsiteY58" fmla="*/ 3603781 h 3934691"/>
                <a:gd name="connsiteX59" fmla="*/ 2982635 w 3314935"/>
                <a:gd name="connsiteY59" fmla="*/ 3509996 h 3934691"/>
                <a:gd name="connsiteX60" fmla="*/ 3047467 w 3314935"/>
                <a:gd name="connsiteY60" fmla="*/ 3445697 h 3934691"/>
                <a:gd name="connsiteX61" fmla="*/ 3002173 w 3314935"/>
                <a:gd name="connsiteY61" fmla="*/ 3320473 h 3934691"/>
                <a:gd name="connsiteX62" fmla="*/ 3021712 w 3314935"/>
                <a:gd name="connsiteY62" fmla="*/ 3164165 h 3934691"/>
                <a:gd name="connsiteX63" fmla="*/ 3062741 w 3314935"/>
                <a:gd name="connsiteY63" fmla="*/ 3037165 h 3934691"/>
                <a:gd name="connsiteX64" fmla="*/ 3076419 w 3314935"/>
                <a:gd name="connsiteY64" fmla="*/ 2927750 h 3934691"/>
                <a:gd name="connsiteX65" fmla="*/ 2905547 w 3314935"/>
                <a:gd name="connsiteY65" fmla="*/ 2454385 h 3934691"/>
                <a:gd name="connsiteX66" fmla="*/ 2976772 w 3314935"/>
                <a:gd name="connsiteY66" fmla="*/ 2294704 h 3934691"/>
                <a:gd name="connsiteX67" fmla="*/ 3068602 w 3314935"/>
                <a:gd name="connsiteY67" fmla="*/ 2269304 h 3934691"/>
                <a:gd name="connsiteX68" fmla="*/ 3109632 w 3314935"/>
                <a:gd name="connsiteY68" fmla="*/ 2298611 h 3934691"/>
                <a:gd name="connsiteX69" fmla="*/ 3187788 w 3314935"/>
                <a:gd name="connsiteY69" fmla="*/ 2202873 h 3934691"/>
                <a:gd name="connsiteX70" fmla="*/ 3279618 w 3314935"/>
                <a:gd name="connsiteY70" fmla="*/ 2181381 h 3934691"/>
                <a:gd name="connsiteX71" fmla="*/ 3314787 w 3314935"/>
                <a:gd name="connsiteY71" fmla="*/ 2013350 h 3934691"/>
                <a:gd name="connsiteX72" fmla="*/ 3271803 w 3314935"/>
                <a:gd name="connsiteY72" fmla="*/ 1864858 h 3934691"/>
                <a:gd name="connsiteX73" fmla="*/ 2999509 w 3314935"/>
                <a:gd name="connsiteY73" fmla="*/ 408709 h 3934691"/>
                <a:gd name="connsiteX74" fmla="*/ 2826327 w 3314935"/>
                <a:gd name="connsiteY74" fmla="*/ 263237 h 3934691"/>
                <a:gd name="connsiteX75" fmla="*/ 2632363 w 3314935"/>
                <a:gd name="connsiteY75" fmla="*/ 0 h 3934691"/>
                <a:gd name="connsiteX76" fmla="*/ 2369127 w 3314935"/>
                <a:gd name="connsiteY76" fmla="*/ 55418 h 3934691"/>
                <a:gd name="connsiteX77" fmla="*/ 2133600 w 3314935"/>
                <a:gd name="connsiteY77" fmla="*/ 166255 h 3934691"/>
                <a:gd name="connsiteX78" fmla="*/ 1995054 w 3314935"/>
                <a:gd name="connsiteY78" fmla="*/ 200891 h 3934691"/>
                <a:gd name="connsiteX79" fmla="*/ 2036618 w 3314935"/>
                <a:gd name="connsiteY79" fmla="*/ 277091 h 3934691"/>
                <a:gd name="connsiteX80" fmla="*/ 1953491 w 3314935"/>
                <a:gd name="connsiteY80" fmla="*/ 297873 h 3934691"/>
                <a:gd name="connsiteX81" fmla="*/ 1925782 w 3314935"/>
                <a:gd name="connsiteY81" fmla="*/ 325582 h 3934691"/>
                <a:gd name="connsiteX82" fmla="*/ 1835727 w 3314935"/>
                <a:gd name="connsiteY82" fmla="*/ 325582 h 3934691"/>
                <a:gd name="connsiteX83" fmla="*/ 1724891 w 3314935"/>
                <a:gd name="connsiteY83" fmla="*/ 491837 h 3934691"/>
                <a:gd name="connsiteX84" fmla="*/ 1676400 w 3314935"/>
                <a:gd name="connsiteY84" fmla="*/ 471055 h 3934691"/>
                <a:gd name="connsiteX85" fmla="*/ 1683327 w 3314935"/>
                <a:gd name="connsiteY85" fmla="*/ 381000 h 3934691"/>
                <a:gd name="connsiteX86" fmla="*/ 1738745 w 3314935"/>
                <a:gd name="connsiteY86" fmla="*/ 353291 h 3934691"/>
                <a:gd name="connsiteX87" fmla="*/ 1787236 w 3314935"/>
                <a:gd name="connsiteY87" fmla="*/ 332509 h 3934691"/>
                <a:gd name="connsiteX88" fmla="*/ 1759527 w 3314935"/>
                <a:gd name="connsiteY88" fmla="*/ 311728 h 3934691"/>
                <a:gd name="connsiteX89" fmla="*/ 1704109 w 3314935"/>
                <a:gd name="connsiteY89" fmla="*/ 325582 h 3934691"/>
                <a:gd name="connsiteX90" fmla="*/ 1676400 w 3314935"/>
                <a:gd name="connsiteY90" fmla="*/ 270164 h 3934691"/>
                <a:gd name="connsiteX91" fmla="*/ 1572491 w 3314935"/>
                <a:gd name="connsiteY91" fmla="*/ 256309 h 3934691"/>
                <a:gd name="connsiteX92" fmla="*/ 1530927 w 3314935"/>
                <a:gd name="connsiteY92" fmla="*/ 83128 h 3934691"/>
                <a:gd name="connsiteX93" fmla="*/ 1447800 w 3314935"/>
                <a:gd name="connsiteY93" fmla="*/ 117764 h 3934691"/>
                <a:gd name="connsiteX94" fmla="*/ 1454727 w 3314935"/>
                <a:gd name="connsiteY94" fmla="*/ 214746 h 3934691"/>
                <a:gd name="connsiteX95" fmla="*/ 1454727 w 3314935"/>
                <a:gd name="connsiteY95" fmla="*/ 214746 h 3934691"/>
                <a:gd name="connsiteX96" fmla="*/ 1246909 w 3314935"/>
                <a:gd name="connsiteY96" fmla="*/ 110837 h 3934691"/>
                <a:gd name="connsiteX0" fmla="*/ 1246909 w 3314935"/>
                <a:gd name="connsiteY0" fmla="*/ 110837 h 3934691"/>
                <a:gd name="connsiteX1" fmla="*/ 1267691 w 3314935"/>
                <a:gd name="connsiteY1" fmla="*/ 381000 h 3934691"/>
                <a:gd name="connsiteX2" fmla="*/ 1163782 w 3314935"/>
                <a:gd name="connsiteY2" fmla="*/ 782782 h 3934691"/>
                <a:gd name="connsiteX3" fmla="*/ 1048327 w 3314935"/>
                <a:gd name="connsiteY3" fmla="*/ 1136073 h 3934691"/>
                <a:gd name="connsiteX4" fmla="*/ 947970 w 3314935"/>
                <a:gd name="connsiteY4" fmla="*/ 1240871 h 3934691"/>
                <a:gd name="connsiteX5" fmla="*/ 749389 w 3314935"/>
                <a:gd name="connsiteY5" fmla="*/ 1528796 h 3934691"/>
                <a:gd name="connsiteX6" fmla="*/ 624342 w 3314935"/>
                <a:gd name="connsiteY6" fmla="*/ 1624535 h 3934691"/>
                <a:gd name="connsiteX7" fmla="*/ 457200 w 3314935"/>
                <a:gd name="connsiteY7" fmla="*/ 1835728 h 3934691"/>
                <a:gd name="connsiteX8" fmla="*/ 325404 w 3314935"/>
                <a:gd name="connsiteY8" fmla="*/ 2343550 h 3934691"/>
                <a:gd name="connsiteX9" fmla="*/ 271762 w 3314935"/>
                <a:gd name="connsiteY9" fmla="*/ 2396659 h 3934691"/>
                <a:gd name="connsiteX10" fmla="*/ 116342 w 3314935"/>
                <a:gd name="connsiteY10" fmla="*/ 2718688 h 3934691"/>
                <a:gd name="connsiteX11" fmla="*/ 106573 w 3314935"/>
                <a:gd name="connsiteY11" fmla="*/ 2873042 h 3934691"/>
                <a:gd name="connsiteX12" fmla="*/ 152400 w 3314935"/>
                <a:gd name="connsiteY12" fmla="*/ 2978728 h 3934691"/>
                <a:gd name="connsiteX13" fmla="*/ 0 w 3314935"/>
                <a:gd name="connsiteY13" fmla="*/ 3477491 h 3934691"/>
                <a:gd name="connsiteX14" fmla="*/ 71582 w 3314935"/>
                <a:gd name="connsiteY14" fmla="*/ 3669678 h 3934691"/>
                <a:gd name="connsiteX15" fmla="*/ 188990 w 3314935"/>
                <a:gd name="connsiteY15" fmla="*/ 3649963 h 3934691"/>
                <a:gd name="connsiteX16" fmla="*/ 130908 w 3314935"/>
                <a:gd name="connsiteY16" fmla="*/ 3717103 h 3934691"/>
                <a:gd name="connsiteX17" fmla="*/ 188102 w 3314935"/>
                <a:gd name="connsiteY17" fmla="*/ 3776429 h 3934691"/>
                <a:gd name="connsiteX18" fmla="*/ 339436 w 3314935"/>
                <a:gd name="connsiteY18" fmla="*/ 3692237 h 3934691"/>
                <a:gd name="connsiteX19" fmla="*/ 422563 w 3314935"/>
                <a:gd name="connsiteY19" fmla="*/ 3706091 h 3934691"/>
                <a:gd name="connsiteX20" fmla="*/ 464127 w 3314935"/>
                <a:gd name="connsiteY20" fmla="*/ 3768437 h 3934691"/>
                <a:gd name="connsiteX21" fmla="*/ 656492 w 3314935"/>
                <a:gd name="connsiteY21" fmla="*/ 3749786 h 3934691"/>
                <a:gd name="connsiteX22" fmla="*/ 794860 w 3314935"/>
                <a:gd name="connsiteY22" fmla="*/ 3680336 h 3934691"/>
                <a:gd name="connsiteX23" fmla="*/ 955963 w 3314935"/>
                <a:gd name="connsiteY23" fmla="*/ 3761509 h 3934691"/>
                <a:gd name="connsiteX24" fmla="*/ 1115291 w 3314935"/>
                <a:gd name="connsiteY24" fmla="*/ 3761509 h 3934691"/>
                <a:gd name="connsiteX25" fmla="*/ 1108363 w 3314935"/>
                <a:gd name="connsiteY25" fmla="*/ 3726873 h 3934691"/>
                <a:gd name="connsiteX26" fmla="*/ 1163782 w 3314935"/>
                <a:gd name="connsiteY26" fmla="*/ 3692237 h 3934691"/>
                <a:gd name="connsiteX27" fmla="*/ 1191491 w 3314935"/>
                <a:gd name="connsiteY27" fmla="*/ 3726873 h 3934691"/>
                <a:gd name="connsiteX28" fmla="*/ 1288472 w 3314935"/>
                <a:gd name="connsiteY28" fmla="*/ 3629891 h 3934691"/>
                <a:gd name="connsiteX29" fmla="*/ 1205345 w 3314935"/>
                <a:gd name="connsiteY29" fmla="*/ 3622964 h 3934691"/>
                <a:gd name="connsiteX30" fmla="*/ 1122218 w 3314935"/>
                <a:gd name="connsiteY30" fmla="*/ 3629891 h 3934691"/>
                <a:gd name="connsiteX31" fmla="*/ 1032163 w 3314935"/>
                <a:gd name="connsiteY31" fmla="*/ 3595255 h 3934691"/>
                <a:gd name="connsiteX32" fmla="*/ 1130921 w 3314935"/>
                <a:gd name="connsiteY32" fmla="*/ 3433441 h 3934691"/>
                <a:gd name="connsiteX33" fmla="*/ 1222219 w 3314935"/>
                <a:gd name="connsiteY33" fmla="*/ 3412304 h 3934691"/>
                <a:gd name="connsiteX34" fmla="*/ 1244777 w 3314935"/>
                <a:gd name="connsiteY34" fmla="*/ 3364878 h 3934691"/>
                <a:gd name="connsiteX35" fmla="*/ 1286696 w 3314935"/>
                <a:gd name="connsiteY35" fmla="*/ 3386904 h 3934691"/>
                <a:gd name="connsiteX36" fmla="*/ 1304459 w 3314935"/>
                <a:gd name="connsiteY36" fmla="*/ 3456709 h 3934691"/>
                <a:gd name="connsiteX37" fmla="*/ 1343891 w 3314935"/>
                <a:gd name="connsiteY37" fmla="*/ 3394364 h 3934691"/>
                <a:gd name="connsiteX38" fmla="*/ 1360942 w 3314935"/>
                <a:gd name="connsiteY38" fmla="*/ 3443565 h 3934691"/>
                <a:gd name="connsiteX39" fmla="*/ 1399309 w 3314935"/>
                <a:gd name="connsiteY39" fmla="*/ 3470564 h 3934691"/>
                <a:gd name="connsiteX40" fmla="*/ 1392382 w 3314935"/>
                <a:gd name="connsiteY40" fmla="*/ 3519055 h 3934691"/>
                <a:gd name="connsiteX41" fmla="*/ 1338916 w 3314935"/>
                <a:gd name="connsiteY41" fmla="*/ 3568790 h 3934691"/>
                <a:gd name="connsiteX42" fmla="*/ 1396645 w 3314935"/>
                <a:gd name="connsiteY42" fmla="*/ 3569855 h 3934691"/>
                <a:gd name="connsiteX43" fmla="*/ 1475331 w 3314935"/>
                <a:gd name="connsiteY43" fmla="*/ 3610176 h 3934691"/>
                <a:gd name="connsiteX44" fmla="*/ 1471778 w 3314935"/>
                <a:gd name="connsiteY44" fmla="*/ 3534863 h 3934691"/>
                <a:gd name="connsiteX45" fmla="*/ 1565563 w 3314935"/>
                <a:gd name="connsiteY45" fmla="*/ 3567546 h 3934691"/>
                <a:gd name="connsiteX46" fmla="*/ 1556327 w 3314935"/>
                <a:gd name="connsiteY46" fmla="*/ 3615504 h 3934691"/>
                <a:gd name="connsiteX47" fmla="*/ 1585101 w 3314935"/>
                <a:gd name="connsiteY47" fmla="*/ 3662574 h 3934691"/>
                <a:gd name="connsiteX48" fmla="*/ 1773382 w 3314935"/>
                <a:gd name="connsiteY48" fmla="*/ 3622964 h 3934691"/>
                <a:gd name="connsiteX49" fmla="*/ 2112818 w 3314935"/>
                <a:gd name="connsiteY49" fmla="*/ 3726873 h 3934691"/>
                <a:gd name="connsiteX50" fmla="*/ 2320636 w 3314935"/>
                <a:gd name="connsiteY50" fmla="*/ 3934691 h 3934691"/>
                <a:gd name="connsiteX51" fmla="*/ 2473036 w 3314935"/>
                <a:gd name="connsiteY51" fmla="*/ 3803073 h 3934691"/>
                <a:gd name="connsiteX52" fmla="*/ 2587958 w 3314935"/>
                <a:gd name="connsiteY52" fmla="*/ 3803073 h 3934691"/>
                <a:gd name="connsiteX53" fmla="*/ 2720286 w 3314935"/>
                <a:gd name="connsiteY53" fmla="*/ 3685309 h 3934691"/>
                <a:gd name="connsiteX54" fmla="*/ 2847819 w 3314935"/>
                <a:gd name="connsiteY54" fmla="*/ 3742504 h 3934691"/>
                <a:gd name="connsiteX55" fmla="*/ 2955281 w 3314935"/>
                <a:gd name="connsiteY55" fmla="*/ 3701473 h 3934691"/>
                <a:gd name="connsiteX56" fmla="*/ 2984589 w 3314935"/>
                <a:gd name="connsiteY56" fmla="*/ 3752273 h 3934691"/>
                <a:gd name="connsiteX57" fmla="*/ 3025619 w 3314935"/>
                <a:gd name="connsiteY57" fmla="*/ 3711242 h 3934691"/>
                <a:gd name="connsiteX58" fmla="*/ 3035389 w 3314935"/>
                <a:gd name="connsiteY58" fmla="*/ 3603781 h 3934691"/>
                <a:gd name="connsiteX59" fmla="*/ 2982635 w 3314935"/>
                <a:gd name="connsiteY59" fmla="*/ 3509996 h 3934691"/>
                <a:gd name="connsiteX60" fmla="*/ 3047467 w 3314935"/>
                <a:gd name="connsiteY60" fmla="*/ 3445697 h 3934691"/>
                <a:gd name="connsiteX61" fmla="*/ 3002173 w 3314935"/>
                <a:gd name="connsiteY61" fmla="*/ 3320473 h 3934691"/>
                <a:gd name="connsiteX62" fmla="*/ 3021712 w 3314935"/>
                <a:gd name="connsiteY62" fmla="*/ 3164165 h 3934691"/>
                <a:gd name="connsiteX63" fmla="*/ 3062741 w 3314935"/>
                <a:gd name="connsiteY63" fmla="*/ 3037165 h 3934691"/>
                <a:gd name="connsiteX64" fmla="*/ 3076419 w 3314935"/>
                <a:gd name="connsiteY64" fmla="*/ 2927750 h 3934691"/>
                <a:gd name="connsiteX65" fmla="*/ 2905547 w 3314935"/>
                <a:gd name="connsiteY65" fmla="*/ 2454385 h 3934691"/>
                <a:gd name="connsiteX66" fmla="*/ 2976772 w 3314935"/>
                <a:gd name="connsiteY66" fmla="*/ 2294704 h 3934691"/>
                <a:gd name="connsiteX67" fmla="*/ 3068602 w 3314935"/>
                <a:gd name="connsiteY67" fmla="*/ 2269304 h 3934691"/>
                <a:gd name="connsiteX68" fmla="*/ 3109632 w 3314935"/>
                <a:gd name="connsiteY68" fmla="*/ 2298611 h 3934691"/>
                <a:gd name="connsiteX69" fmla="*/ 3187788 w 3314935"/>
                <a:gd name="connsiteY69" fmla="*/ 2202873 h 3934691"/>
                <a:gd name="connsiteX70" fmla="*/ 3279618 w 3314935"/>
                <a:gd name="connsiteY70" fmla="*/ 2181381 h 3934691"/>
                <a:gd name="connsiteX71" fmla="*/ 3314787 w 3314935"/>
                <a:gd name="connsiteY71" fmla="*/ 2013350 h 3934691"/>
                <a:gd name="connsiteX72" fmla="*/ 3271803 w 3314935"/>
                <a:gd name="connsiteY72" fmla="*/ 1864858 h 3934691"/>
                <a:gd name="connsiteX73" fmla="*/ 2999509 w 3314935"/>
                <a:gd name="connsiteY73" fmla="*/ 408709 h 3934691"/>
                <a:gd name="connsiteX74" fmla="*/ 2826327 w 3314935"/>
                <a:gd name="connsiteY74" fmla="*/ 263237 h 3934691"/>
                <a:gd name="connsiteX75" fmla="*/ 2632363 w 3314935"/>
                <a:gd name="connsiteY75" fmla="*/ 0 h 3934691"/>
                <a:gd name="connsiteX76" fmla="*/ 2369127 w 3314935"/>
                <a:gd name="connsiteY76" fmla="*/ 55418 h 3934691"/>
                <a:gd name="connsiteX77" fmla="*/ 2133600 w 3314935"/>
                <a:gd name="connsiteY77" fmla="*/ 166255 h 3934691"/>
                <a:gd name="connsiteX78" fmla="*/ 1995054 w 3314935"/>
                <a:gd name="connsiteY78" fmla="*/ 200891 h 3934691"/>
                <a:gd name="connsiteX79" fmla="*/ 2036618 w 3314935"/>
                <a:gd name="connsiteY79" fmla="*/ 277091 h 3934691"/>
                <a:gd name="connsiteX80" fmla="*/ 1953491 w 3314935"/>
                <a:gd name="connsiteY80" fmla="*/ 297873 h 3934691"/>
                <a:gd name="connsiteX81" fmla="*/ 1925782 w 3314935"/>
                <a:gd name="connsiteY81" fmla="*/ 325582 h 3934691"/>
                <a:gd name="connsiteX82" fmla="*/ 1835727 w 3314935"/>
                <a:gd name="connsiteY82" fmla="*/ 325582 h 3934691"/>
                <a:gd name="connsiteX83" fmla="*/ 1724891 w 3314935"/>
                <a:gd name="connsiteY83" fmla="*/ 491837 h 3934691"/>
                <a:gd name="connsiteX84" fmla="*/ 1676400 w 3314935"/>
                <a:gd name="connsiteY84" fmla="*/ 471055 h 3934691"/>
                <a:gd name="connsiteX85" fmla="*/ 1683327 w 3314935"/>
                <a:gd name="connsiteY85" fmla="*/ 381000 h 3934691"/>
                <a:gd name="connsiteX86" fmla="*/ 1738745 w 3314935"/>
                <a:gd name="connsiteY86" fmla="*/ 353291 h 3934691"/>
                <a:gd name="connsiteX87" fmla="*/ 1787236 w 3314935"/>
                <a:gd name="connsiteY87" fmla="*/ 332509 h 3934691"/>
                <a:gd name="connsiteX88" fmla="*/ 1759527 w 3314935"/>
                <a:gd name="connsiteY88" fmla="*/ 311728 h 3934691"/>
                <a:gd name="connsiteX89" fmla="*/ 1704109 w 3314935"/>
                <a:gd name="connsiteY89" fmla="*/ 325582 h 3934691"/>
                <a:gd name="connsiteX90" fmla="*/ 1676400 w 3314935"/>
                <a:gd name="connsiteY90" fmla="*/ 270164 h 3934691"/>
                <a:gd name="connsiteX91" fmla="*/ 1572491 w 3314935"/>
                <a:gd name="connsiteY91" fmla="*/ 256309 h 3934691"/>
                <a:gd name="connsiteX92" fmla="*/ 1530927 w 3314935"/>
                <a:gd name="connsiteY92" fmla="*/ 83128 h 3934691"/>
                <a:gd name="connsiteX93" fmla="*/ 1447800 w 3314935"/>
                <a:gd name="connsiteY93" fmla="*/ 117764 h 3934691"/>
                <a:gd name="connsiteX94" fmla="*/ 1454727 w 3314935"/>
                <a:gd name="connsiteY94" fmla="*/ 214746 h 3934691"/>
                <a:gd name="connsiteX95" fmla="*/ 1454727 w 3314935"/>
                <a:gd name="connsiteY95" fmla="*/ 214746 h 3934691"/>
                <a:gd name="connsiteX96" fmla="*/ 1246909 w 3314935"/>
                <a:gd name="connsiteY96" fmla="*/ 110837 h 3934691"/>
                <a:gd name="connsiteX0" fmla="*/ 1246909 w 3314787"/>
                <a:gd name="connsiteY0" fmla="*/ 110837 h 3934691"/>
                <a:gd name="connsiteX1" fmla="*/ 1267691 w 3314787"/>
                <a:gd name="connsiteY1" fmla="*/ 381000 h 3934691"/>
                <a:gd name="connsiteX2" fmla="*/ 1163782 w 3314787"/>
                <a:gd name="connsiteY2" fmla="*/ 782782 h 3934691"/>
                <a:gd name="connsiteX3" fmla="*/ 1048327 w 3314787"/>
                <a:gd name="connsiteY3" fmla="*/ 1136073 h 3934691"/>
                <a:gd name="connsiteX4" fmla="*/ 947970 w 3314787"/>
                <a:gd name="connsiteY4" fmla="*/ 1240871 h 3934691"/>
                <a:gd name="connsiteX5" fmla="*/ 749389 w 3314787"/>
                <a:gd name="connsiteY5" fmla="*/ 1528796 h 3934691"/>
                <a:gd name="connsiteX6" fmla="*/ 624342 w 3314787"/>
                <a:gd name="connsiteY6" fmla="*/ 1624535 h 3934691"/>
                <a:gd name="connsiteX7" fmla="*/ 457200 w 3314787"/>
                <a:gd name="connsiteY7" fmla="*/ 1835728 h 3934691"/>
                <a:gd name="connsiteX8" fmla="*/ 325404 w 3314787"/>
                <a:gd name="connsiteY8" fmla="*/ 2343550 h 3934691"/>
                <a:gd name="connsiteX9" fmla="*/ 271762 w 3314787"/>
                <a:gd name="connsiteY9" fmla="*/ 2396659 h 3934691"/>
                <a:gd name="connsiteX10" fmla="*/ 116342 w 3314787"/>
                <a:gd name="connsiteY10" fmla="*/ 2718688 h 3934691"/>
                <a:gd name="connsiteX11" fmla="*/ 106573 w 3314787"/>
                <a:gd name="connsiteY11" fmla="*/ 2873042 h 3934691"/>
                <a:gd name="connsiteX12" fmla="*/ 152400 w 3314787"/>
                <a:gd name="connsiteY12" fmla="*/ 2978728 h 3934691"/>
                <a:gd name="connsiteX13" fmla="*/ 0 w 3314787"/>
                <a:gd name="connsiteY13" fmla="*/ 3477491 h 3934691"/>
                <a:gd name="connsiteX14" fmla="*/ 71582 w 3314787"/>
                <a:gd name="connsiteY14" fmla="*/ 3669678 h 3934691"/>
                <a:gd name="connsiteX15" fmla="*/ 188990 w 3314787"/>
                <a:gd name="connsiteY15" fmla="*/ 3649963 h 3934691"/>
                <a:gd name="connsiteX16" fmla="*/ 130908 w 3314787"/>
                <a:gd name="connsiteY16" fmla="*/ 3717103 h 3934691"/>
                <a:gd name="connsiteX17" fmla="*/ 188102 w 3314787"/>
                <a:gd name="connsiteY17" fmla="*/ 3776429 h 3934691"/>
                <a:gd name="connsiteX18" fmla="*/ 339436 w 3314787"/>
                <a:gd name="connsiteY18" fmla="*/ 3692237 h 3934691"/>
                <a:gd name="connsiteX19" fmla="*/ 422563 w 3314787"/>
                <a:gd name="connsiteY19" fmla="*/ 3706091 h 3934691"/>
                <a:gd name="connsiteX20" fmla="*/ 464127 w 3314787"/>
                <a:gd name="connsiteY20" fmla="*/ 3768437 h 3934691"/>
                <a:gd name="connsiteX21" fmla="*/ 656492 w 3314787"/>
                <a:gd name="connsiteY21" fmla="*/ 3749786 h 3934691"/>
                <a:gd name="connsiteX22" fmla="*/ 794860 w 3314787"/>
                <a:gd name="connsiteY22" fmla="*/ 3680336 h 3934691"/>
                <a:gd name="connsiteX23" fmla="*/ 955963 w 3314787"/>
                <a:gd name="connsiteY23" fmla="*/ 3761509 h 3934691"/>
                <a:gd name="connsiteX24" fmla="*/ 1115291 w 3314787"/>
                <a:gd name="connsiteY24" fmla="*/ 3761509 h 3934691"/>
                <a:gd name="connsiteX25" fmla="*/ 1108363 w 3314787"/>
                <a:gd name="connsiteY25" fmla="*/ 3726873 h 3934691"/>
                <a:gd name="connsiteX26" fmla="*/ 1163782 w 3314787"/>
                <a:gd name="connsiteY26" fmla="*/ 3692237 h 3934691"/>
                <a:gd name="connsiteX27" fmla="*/ 1191491 w 3314787"/>
                <a:gd name="connsiteY27" fmla="*/ 3726873 h 3934691"/>
                <a:gd name="connsiteX28" fmla="*/ 1288472 w 3314787"/>
                <a:gd name="connsiteY28" fmla="*/ 3629891 h 3934691"/>
                <a:gd name="connsiteX29" fmla="*/ 1205345 w 3314787"/>
                <a:gd name="connsiteY29" fmla="*/ 3622964 h 3934691"/>
                <a:gd name="connsiteX30" fmla="*/ 1122218 w 3314787"/>
                <a:gd name="connsiteY30" fmla="*/ 3629891 h 3934691"/>
                <a:gd name="connsiteX31" fmla="*/ 1032163 w 3314787"/>
                <a:gd name="connsiteY31" fmla="*/ 3595255 h 3934691"/>
                <a:gd name="connsiteX32" fmla="*/ 1130921 w 3314787"/>
                <a:gd name="connsiteY32" fmla="*/ 3433441 h 3934691"/>
                <a:gd name="connsiteX33" fmla="*/ 1222219 w 3314787"/>
                <a:gd name="connsiteY33" fmla="*/ 3412304 h 3934691"/>
                <a:gd name="connsiteX34" fmla="*/ 1244777 w 3314787"/>
                <a:gd name="connsiteY34" fmla="*/ 3364878 h 3934691"/>
                <a:gd name="connsiteX35" fmla="*/ 1286696 w 3314787"/>
                <a:gd name="connsiteY35" fmla="*/ 3386904 h 3934691"/>
                <a:gd name="connsiteX36" fmla="*/ 1304459 w 3314787"/>
                <a:gd name="connsiteY36" fmla="*/ 3456709 h 3934691"/>
                <a:gd name="connsiteX37" fmla="*/ 1343891 w 3314787"/>
                <a:gd name="connsiteY37" fmla="*/ 3394364 h 3934691"/>
                <a:gd name="connsiteX38" fmla="*/ 1360942 w 3314787"/>
                <a:gd name="connsiteY38" fmla="*/ 3443565 h 3934691"/>
                <a:gd name="connsiteX39" fmla="*/ 1399309 w 3314787"/>
                <a:gd name="connsiteY39" fmla="*/ 3470564 h 3934691"/>
                <a:gd name="connsiteX40" fmla="*/ 1392382 w 3314787"/>
                <a:gd name="connsiteY40" fmla="*/ 3519055 h 3934691"/>
                <a:gd name="connsiteX41" fmla="*/ 1338916 w 3314787"/>
                <a:gd name="connsiteY41" fmla="*/ 3568790 h 3934691"/>
                <a:gd name="connsiteX42" fmla="*/ 1396645 w 3314787"/>
                <a:gd name="connsiteY42" fmla="*/ 3569855 h 3934691"/>
                <a:gd name="connsiteX43" fmla="*/ 1475331 w 3314787"/>
                <a:gd name="connsiteY43" fmla="*/ 3610176 h 3934691"/>
                <a:gd name="connsiteX44" fmla="*/ 1471778 w 3314787"/>
                <a:gd name="connsiteY44" fmla="*/ 3534863 h 3934691"/>
                <a:gd name="connsiteX45" fmla="*/ 1565563 w 3314787"/>
                <a:gd name="connsiteY45" fmla="*/ 3567546 h 3934691"/>
                <a:gd name="connsiteX46" fmla="*/ 1556327 w 3314787"/>
                <a:gd name="connsiteY46" fmla="*/ 3615504 h 3934691"/>
                <a:gd name="connsiteX47" fmla="*/ 1585101 w 3314787"/>
                <a:gd name="connsiteY47" fmla="*/ 3662574 h 3934691"/>
                <a:gd name="connsiteX48" fmla="*/ 1773382 w 3314787"/>
                <a:gd name="connsiteY48" fmla="*/ 3622964 h 3934691"/>
                <a:gd name="connsiteX49" fmla="*/ 2112818 w 3314787"/>
                <a:gd name="connsiteY49" fmla="*/ 3726873 h 3934691"/>
                <a:gd name="connsiteX50" fmla="*/ 2320636 w 3314787"/>
                <a:gd name="connsiteY50" fmla="*/ 3934691 h 3934691"/>
                <a:gd name="connsiteX51" fmla="*/ 2473036 w 3314787"/>
                <a:gd name="connsiteY51" fmla="*/ 3803073 h 3934691"/>
                <a:gd name="connsiteX52" fmla="*/ 2587958 w 3314787"/>
                <a:gd name="connsiteY52" fmla="*/ 3803073 h 3934691"/>
                <a:gd name="connsiteX53" fmla="*/ 2720286 w 3314787"/>
                <a:gd name="connsiteY53" fmla="*/ 3685309 h 3934691"/>
                <a:gd name="connsiteX54" fmla="*/ 2847819 w 3314787"/>
                <a:gd name="connsiteY54" fmla="*/ 3742504 h 3934691"/>
                <a:gd name="connsiteX55" fmla="*/ 2955281 w 3314787"/>
                <a:gd name="connsiteY55" fmla="*/ 3701473 h 3934691"/>
                <a:gd name="connsiteX56" fmla="*/ 2984589 w 3314787"/>
                <a:gd name="connsiteY56" fmla="*/ 3752273 h 3934691"/>
                <a:gd name="connsiteX57" fmla="*/ 3025619 w 3314787"/>
                <a:gd name="connsiteY57" fmla="*/ 3711242 h 3934691"/>
                <a:gd name="connsiteX58" fmla="*/ 3035389 w 3314787"/>
                <a:gd name="connsiteY58" fmla="*/ 3603781 h 3934691"/>
                <a:gd name="connsiteX59" fmla="*/ 2982635 w 3314787"/>
                <a:gd name="connsiteY59" fmla="*/ 3509996 h 3934691"/>
                <a:gd name="connsiteX60" fmla="*/ 3047467 w 3314787"/>
                <a:gd name="connsiteY60" fmla="*/ 3445697 h 3934691"/>
                <a:gd name="connsiteX61" fmla="*/ 3002173 w 3314787"/>
                <a:gd name="connsiteY61" fmla="*/ 3320473 h 3934691"/>
                <a:gd name="connsiteX62" fmla="*/ 3021712 w 3314787"/>
                <a:gd name="connsiteY62" fmla="*/ 3164165 h 3934691"/>
                <a:gd name="connsiteX63" fmla="*/ 3062741 w 3314787"/>
                <a:gd name="connsiteY63" fmla="*/ 3037165 h 3934691"/>
                <a:gd name="connsiteX64" fmla="*/ 3076419 w 3314787"/>
                <a:gd name="connsiteY64" fmla="*/ 2927750 h 3934691"/>
                <a:gd name="connsiteX65" fmla="*/ 2905547 w 3314787"/>
                <a:gd name="connsiteY65" fmla="*/ 2454385 h 3934691"/>
                <a:gd name="connsiteX66" fmla="*/ 2976772 w 3314787"/>
                <a:gd name="connsiteY66" fmla="*/ 2294704 h 3934691"/>
                <a:gd name="connsiteX67" fmla="*/ 3068602 w 3314787"/>
                <a:gd name="connsiteY67" fmla="*/ 2269304 h 3934691"/>
                <a:gd name="connsiteX68" fmla="*/ 3109632 w 3314787"/>
                <a:gd name="connsiteY68" fmla="*/ 2298611 h 3934691"/>
                <a:gd name="connsiteX69" fmla="*/ 3187788 w 3314787"/>
                <a:gd name="connsiteY69" fmla="*/ 2202873 h 3934691"/>
                <a:gd name="connsiteX70" fmla="*/ 3279618 w 3314787"/>
                <a:gd name="connsiteY70" fmla="*/ 2181381 h 3934691"/>
                <a:gd name="connsiteX71" fmla="*/ 3314787 w 3314787"/>
                <a:gd name="connsiteY71" fmla="*/ 2013350 h 3934691"/>
                <a:gd name="connsiteX72" fmla="*/ 3271803 w 3314787"/>
                <a:gd name="connsiteY72" fmla="*/ 1864858 h 3934691"/>
                <a:gd name="connsiteX73" fmla="*/ 2999509 w 3314787"/>
                <a:gd name="connsiteY73" fmla="*/ 408709 h 3934691"/>
                <a:gd name="connsiteX74" fmla="*/ 2826327 w 3314787"/>
                <a:gd name="connsiteY74" fmla="*/ 263237 h 3934691"/>
                <a:gd name="connsiteX75" fmla="*/ 2632363 w 3314787"/>
                <a:gd name="connsiteY75" fmla="*/ 0 h 3934691"/>
                <a:gd name="connsiteX76" fmla="*/ 2369127 w 3314787"/>
                <a:gd name="connsiteY76" fmla="*/ 55418 h 3934691"/>
                <a:gd name="connsiteX77" fmla="*/ 2133600 w 3314787"/>
                <a:gd name="connsiteY77" fmla="*/ 166255 h 3934691"/>
                <a:gd name="connsiteX78" fmla="*/ 1995054 w 3314787"/>
                <a:gd name="connsiteY78" fmla="*/ 200891 h 3934691"/>
                <a:gd name="connsiteX79" fmla="*/ 2036618 w 3314787"/>
                <a:gd name="connsiteY79" fmla="*/ 277091 h 3934691"/>
                <a:gd name="connsiteX80" fmla="*/ 1953491 w 3314787"/>
                <a:gd name="connsiteY80" fmla="*/ 297873 h 3934691"/>
                <a:gd name="connsiteX81" fmla="*/ 1925782 w 3314787"/>
                <a:gd name="connsiteY81" fmla="*/ 325582 h 3934691"/>
                <a:gd name="connsiteX82" fmla="*/ 1835727 w 3314787"/>
                <a:gd name="connsiteY82" fmla="*/ 325582 h 3934691"/>
                <a:gd name="connsiteX83" fmla="*/ 1724891 w 3314787"/>
                <a:gd name="connsiteY83" fmla="*/ 491837 h 3934691"/>
                <a:gd name="connsiteX84" fmla="*/ 1676400 w 3314787"/>
                <a:gd name="connsiteY84" fmla="*/ 471055 h 3934691"/>
                <a:gd name="connsiteX85" fmla="*/ 1683327 w 3314787"/>
                <a:gd name="connsiteY85" fmla="*/ 381000 h 3934691"/>
                <a:gd name="connsiteX86" fmla="*/ 1738745 w 3314787"/>
                <a:gd name="connsiteY86" fmla="*/ 353291 h 3934691"/>
                <a:gd name="connsiteX87" fmla="*/ 1787236 w 3314787"/>
                <a:gd name="connsiteY87" fmla="*/ 332509 h 3934691"/>
                <a:gd name="connsiteX88" fmla="*/ 1759527 w 3314787"/>
                <a:gd name="connsiteY88" fmla="*/ 311728 h 3934691"/>
                <a:gd name="connsiteX89" fmla="*/ 1704109 w 3314787"/>
                <a:gd name="connsiteY89" fmla="*/ 325582 h 3934691"/>
                <a:gd name="connsiteX90" fmla="*/ 1676400 w 3314787"/>
                <a:gd name="connsiteY90" fmla="*/ 270164 h 3934691"/>
                <a:gd name="connsiteX91" fmla="*/ 1572491 w 3314787"/>
                <a:gd name="connsiteY91" fmla="*/ 256309 h 3934691"/>
                <a:gd name="connsiteX92" fmla="*/ 1530927 w 3314787"/>
                <a:gd name="connsiteY92" fmla="*/ 83128 h 3934691"/>
                <a:gd name="connsiteX93" fmla="*/ 1447800 w 3314787"/>
                <a:gd name="connsiteY93" fmla="*/ 117764 h 3934691"/>
                <a:gd name="connsiteX94" fmla="*/ 1454727 w 3314787"/>
                <a:gd name="connsiteY94" fmla="*/ 214746 h 3934691"/>
                <a:gd name="connsiteX95" fmla="*/ 1454727 w 3314787"/>
                <a:gd name="connsiteY95" fmla="*/ 214746 h 3934691"/>
                <a:gd name="connsiteX96" fmla="*/ 1246909 w 3314787"/>
                <a:gd name="connsiteY96" fmla="*/ 110837 h 3934691"/>
                <a:gd name="connsiteX0" fmla="*/ 1246909 w 3314787"/>
                <a:gd name="connsiteY0" fmla="*/ 110837 h 3934691"/>
                <a:gd name="connsiteX1" fmla="*/ 1267691 w 3314787"/>
                <a:gd name="connsiteY1" fmla="*/ 381000 h 3934691"/>
                <a:gd name="connsiteX2" fmla="*/ 1163782 w 3314787"/>
                <a:gd name="connsiteY2" fmla="*/ 782782 h 3934691"/>
                <a:gd name="connsiteX3" fmla="*/ 1048327 w 3314787"/>
                <a:gd name="connsiteY3" fmla="*/ 1136073 h 3934691"/>
                <a:gd name="connsiteX4" fmla="*/ 947970 w 3314787"/>
                <a:gd name="connsiteY4" fmla="*/ 1240871 h 3934691"/>
                <a:gd name="connsiteX5" fmla="*/ 749389 w 3314787"/>
                <a:gd name="connsiteY5" fmla="*/ 1528796 h 3934691"/>
                <a:gd name="connsiteX6" fmla="*/ 624342 w 3314787"/>
                <a:gd name="connsiteY6" fmla="*/ 1624535 h 3934691"/>
                <a:gd name="connsiteX7" fmla="*/ 457200 w 3314787"/>
                <a:gd name="connsiteY7" fmla="*/ 1835728 h 3934691"/>
                <a:gd name="connsiteX8" fmla="*/ 325404 w 3314787"/>
                <a:gd name="connsiteY8" fmla="*/ 2343550 h 3934691"/>
                <a:gd name="connsiteX9" fmla="*/ 271762 w 3314787"/>
                <a:gd name="connsiteY9" fmla="*/ 2396659 h 3934691"/>
                <a:gd name="connsiteX10" fmla="*/ 116342 w 3314787"/>
                <a:gd name="connsiteY10" fmla="*/ 2718688 h 3934691"/>
                <a:gd name="connsiteX11" fmla="*/ 106573 w 3314787"/>
                <a:gd name="connsiteY11" fmla="*/ 2873042 h 3934691"/>
                <a:gd name="connsiteX12" fmla="*/ 152400 w 3314787"/>
                <a:gd name="connsiteY12" fmla="*/ 2978728 h 3934691"/>
                <a:gd name="connsiteX13" fmla="*/ 0 w 3314787"/>
                <a:gd name="connsiteY13" fmla="*/ 3477491 h 3934691"/>
                <a:gd name="connsiteX14" fmla="*/ 71582 w 3314787"/>
                <a:gd name="connsiteY14" fmla="*/ 3669678 h 3934691"/>
                <a:gd name="connsiteX15" fmla="*/ 188990 w 3314787"/>
                <a:gd name="connsiteY15" fmla="*/ 3649963 h 3934691"/>
                <a:gd name="connsiteX16" fmla="*/ 130908 w 3314787"/>
                <a:gd name="connsiteY16" fmla="*/ 3717103 h 3934691"/>
                <a:gd name="connsiteX17" fmla="*/ 188102 w 3314787"/>
                <a:gd name="connsiteY17" fmla="*/ 3776429 h 3934691"/>
                <a:gd name="connsiteX18" fmla="*/ 339436 w 3314787"/>
                <a:gd name="connsiteY18" fmla="*/ 3692237 h 3934691"/>
                <a:gd name="connsiteX19" fmla="*/ 422563 w 3314787"/>
                <a:gd name="connsiteY19" fmla="*/ 3706091 h 3934691"/>
                <a:gd name="connsiteX20" fmla="*/ 464127 w 3314787"/>
                <a:gd name="connsiteY20" fmla="*/ 3768437 h 3934691"/>
                <a:gd name="connsiteX21" fmla="*/ 656492 w 3314787"/>
                <a:gd name="connsiteY21" fmla="*/ 3749786 h 3934691"/>
                <a:gd name="connsiteX22" fmla="*/ 794860 w 3314787"/>
                <a:gd name="connsiteY22" fmla="*/ 3680336 h 3934691"/>
                <a:gd name="connsiteX23" fmla="*/ 955963 w 3314787"/>
                <a:gd name="connsiteY23" fmla="*/ 3761509 h 3934691"/>
                <a:gd name="connsiteX24" fmla="*/ 1115291 w 3314787"/>
                <a:gd name="connsiteY24" fmla="*/ 3761509 h 3934691"/>
                <a:gd name="connsiteX25" fmla="*/ 1108363 w 3314787"/>
                <a:gd name="connsiteY25" fmla="*/ 3726873 h 3934691"/>
                <a:gd name="connsiteX26" fmla="*/ 1163782 w 3314787"/>
                <a:gd name="connsiteY26" fmla="*/ 3692237 h 3934691"/>
                <a:gd name="connsiteX27" fmla="*/ 1191491 w 3314787"/>
                <a:gd name="connsiteY27" fmla="*/ 3726873 h 3934691"/>
                <a:gd name="connsiteX28" fmla="*/ 1288472 w 3314787"/>
                <a:gd name="connsiteY28" fmla="*/ 3629891 h 3934691"/>
                <a:gd name="connsiteX29" fmla="*/ 1205345 w 3314787"/>
                <a:gd name="connsiteY29" fmla="*/ 3622964 h 3934691"/>
                <a:gd name="connsiteX30" fmla="*/ 1122218 w 3314787"/>
                <a:gd name="connsiteY30" fmla="*/ 3629891 h 3934691"/>
                <a:gd name="connsiteX31" fmla="*/ 1032163 w 3314787"/>
                <a:gd name="connsiteY31" fmla="*/ 3595255 h 3934691"/>
                <a:gd name="connsiteX32" fmla="*/ 1130921 w 3314787"/>
                <a:gd name="connsiteY32" fmla="*/ 3433441 h 3934691"/>
                <a:gd name="connsiteX33" fmla="*/ 1222219 w 3314787"/>
                <a:gd name="connsiteY33" fmla="*/ 3412304 h 3934691"/>
                <a:gd name="connsiteX34" fmla="*/ 1244777 w 3314787"/>
                <a:gd name="connsiteY34" fmla="*/ 3364878 h 3934691"/>
                <a:gd name="connsiteX35" fmla="*/ 1286696 w 3314787"/>
                <a:gd name="connsiteY35" fmla="*/ 3386904 h 3934691"/>
                <a:gd name="connsiteX36" fmla="*/ 1304459 w 3314787"/>
                <a:gd name="connsiteY36" fmla="*/ 3456709 h 3934691"/>
                <a:gd name="connsiteX37" fmla="*/ 1343891 w 3314787"/>
                <a:gd name="connsiteY37" fmla="*/ 3394364 h 3934691"/>
                <a:gd name="connsiteX38" fmla="*/ 1360942 w 3314787"/>
                <a:gd name="connsiteY38" fmla="*/ 3443565 h 3934691"/>
                <a:gd name="connsiteX39" fmla="*/ 1399309 w 3314787"/>
                <a:gd name="connsiteY39" fmla="*/ 3470564 h 3934691"/>
                <a:gd name="connsiteX40" fmla="*/ 1392382 w 3314787"/>
                <a:gd name="connsiteY40" fmla="*/ 3519055 h 3934691"/>
                <a:gd name="connsiteX41" fmla="*/ 1338916 w 3314787"/>
                <a:gd name="connsiteY41" fmla="*/ 3568790 h 3934691"/>
                <a:gd name="connsiteX42" fmla="*/ 1396645 w 3314787"/>
                <a:gd name="connsiteY42" fmla="*/ 3569855 h 3934691"/>
                <a:gd name="connsiteX43" fmla="*/ 1475331 w 3314787"/>
                <a:gd name="connsiteY43" fmla="*/ 3610176 h 3934691"/>
                <a:gd name="connsiteX44" fmla="*/ 1471778 w 3314787"/>
                <a:gd name="connsiteY44" fmla="*/ 3534863 h 3934691"/>
                <a:gd name="connsiteX45" fmla="*/ 1565563 w 3314787"/>
                <a:gd name="connsiteY45" fmla="*/ 3567546 h 3934691"/>
                <a:gd name="connsiteX46" fmla="*/ 1556327 w 3314787"/>
                <a:gd name="connsiteY46" fmla="*/ 3615504 h 3934691"/>
                <a:gd name="connsiteX47" fmla="*/ 1585101 w 3314787"/>
                <a:gd name="connsiteY47" fmla="*/ 3662574 h 3934691"/>
                <a:gd name="connsiteX48" fmla="*/ 1773382 w 3314787"/>
                <a:gd name="connsiteY48" fmla="*/ 3622964 h 3934691"/>
                <a:gd name="connsiteX49" fmla="*/ 2112818 w 3314787"/>
                <a:gd name="connsiteY49" fmla="*/ 3726873 h 3934691"/>
                <a:gd name="connsiteX50" fmla="*/ 2320636 w 3314787"/>
                <a:gd name="connsiteY50" fmla="*/ 3934691 h 3934691"/>
                <a:gd name="connsiteX51" fmla="*/ 2473036 w 3314787"/>
                <a:gd name="connsiteY51" fmla="*/ 3803073 h 3934691"/>
                <a:gd name="connsiteX52" fmla="*/ 2587958 w 3314787"/>
                <a:gd name="connsiteY52" fmla="*/ 3803073 h 3934691"/>
                <a:gd name="connsiteX53" fmla="*/ 2720286 w 3314787"/>
                <a:gd name="connsiteY53" fmla="*/ 3685309 h 3934691"/>
                <a:gd name="connsiteX54" fmla="*/ 2847819 w 3314787"/>
                <a:gd name="connsiteY54" fmla="*/ 3742504 h 3934691"/>
                <a:gd name="connsiteX55" fmla="*/ 2955281 w 3314787"/>
                <a:gd name="connsiteY55" fmla="*/ 3701473 h 3934691"/>
                <a:gd name="connsiteX56" fmla="*/ 2984589 w 3314787"/>
                <a:gd name="connsiteY56" fmla="*/ 3752273 h 3934691"/>
                <a:gd name="connsiteX57" fmla="*/ 3025619 w 3314787"/>
                <a:gd name="connsiteY57" fmla="*/ 3711242 h 3934691"/>
                <a:gd name="connsiteX58" fmla="*/ 3035389 w 3314787"/>
                <a:gd name="connsiteY58" fmla="*/ 3603781 h 3934691"/>
                <a:gd name="connsiteX59" fmla="*/ 2982635 w 3314787"/>
                <a:gd name="connsiteY59" fmla="*/ 3509996 h 3934691"/>
                <a:gd name="connsiteX60" fmla="*/ 3047467 w 3314787"/>
                <a:gd name="connsiteY60" fmla="*/ 3445697 h 3934691"/>
                <a:gd name="connsiteX61" fmla="*/ 3002173 w 3314787"/>
                <a:gd name="connsiteY61" fmla="*/ 3320473 h 3934691"/>
                <a:gd name="connsiteX62" fmla="*/ 3021712 w 3314787"/>
                <a:gd name="connsiteY62" fmla="*/ 3164165 h 3934691"/>
                <a:gd name="connsiteX63" fmla="*/ 3062741 w 3314787"/>
                <a:gd name="connsiteY63" fmla="*/ 3037165 h 3934691"/>
                <a:gd name="connsiteX64" fmla="*/ 3076419 w 3314787"/>
                <a:gd name="connsiteY64" fmla="*/ 2927750 h 3934691"/>
                <a:gd name="connsiteX65" fmla="*/ 2905547 w 3314787"/>
                <a:gd name="connsiteY65" fmla="*/ 2454385 h 3934691"/>
                <a:gd name="connsiteX66" fmla="*/ 2976772 w 3314787"/>
                <a:gd name="connsiteY66" fmla="*/ 2294704 h 3934691"/>
                <a:gd name="connsiteX67" fmla="*/ 3068602 w 3314787"/>
                <a:gd name="connsiteY67" fmla="*/ 2269304 h 3934691"/>
                <a:gd name="connsiteX68" fmla="*/ 3109632 w 3314787"/>
                <a:gd name="connsiteY68" fmla="*/ 2298611 h 3934691"/>
                <a:gd name="connsiteX69" fmla="*/ 3187788 w 3314787"/>
                <a:gd name="connsiteY69" fmla="*/ 2202873 h 3934691"/>
                <a:gd name="connsiteX70" fmla="*/ 3279618 w 3314787"/>
                <a:gd name="connsiteY70" fmla="*/ 2181381 h 3934691"/>
                <a:gd name="connsiteX71" fmla="*/ 3314787 w 3314787"/>
                <a:gd name="connsiteY71" fmla="*/ 2013350 h 3934691"/>
                <a:gd name="connsiteX72" fmla="*/ 3271803 w 3314787"/>
                <a:gd name="connsiteY72" fmla="*/ 1864858 h 3934691"/>
                <a:gd name="connsiteX73" fmla="*/ 2999509 w 3314787"/>
                <a:gd name="connsiteY73" fmla="*/ 408709 h 3934691"/>
                <a:gd name="connsiteX74" fmla="*/ 2826327 w 3314787"/>
                <a:gd name="connsiteY74" fmla="*/ 263237 h 3934691"/>
                <a:gd name="connsiteX75" fmla="*/ 2632363 w 3314787"/>
                <a:gd name="connsiteY75" fmla="*/ 0 h 3934691"/>
                <a:gd name="connsiteX76" fmla="*/ 2369127 w 3314787"/>
                <a:gd name="connsiteY76" fmla="*/ 55418 h 3934691"/>
                <a:gd name="connsiteX77" fmla="*/ 2133600 w 3314787"/>
                <a:gd name="connsiteY77" fmla="*/ 166255 h 3934691"/>
                <a:gd name="connsiteX78" fmla="*/ 1995054 w 3314787"/>
                <a:gd name="connsiteY78" fmla="*/ 200891 h 3934691"/>
                <a:gd name="connsiteX79" fmla="*/ 2036618 w 3314787"/>
                <a:gd name="connsiteY79" fmla="*/ 277091 h 3934691"/>
                <a:gd name="connsiteX80" fmla="*/ 1953491 w 3314787"/>
                <a:gd name="connsiteY80" fmla="*/ 297873 h 3934691"/>
                <a:gd name="connsiteX81" fmla="*/ 1925782 w 3314787"/>
                <a:gd name="connsiteY81" fmla="*/ 325582 h 3934691"/>
                <a:gd name="connsiteX82" fmla="*/ 1835727 w 3314787"/>
                <a:gd name="connsiteY82" fmla="*/ 325582 h 3934691"/>
                <a:gd name="connsiteX83" fmla="*/ 1724891 w 3314787"/>
                <a:gd name="connsiteY83" fmla="*/ 491837 h 3934691"/>
                <a:gd name="connsiteX84" fmla="*/ 1676400 w 3314787"/>
                <a:gd name="connsiteY84" fmla="*/ 471055 h 3934691"/>
                <a:gd name="connsiteX85" fmla="*/ 1683327 w 3314787"/>
                <a:gd name="connsiteY85" fmla="*/ 381000 h 3934691"/>
                <a:gd name="connsiteX86" fmla="*/ 1738745 w 3314787"/>
                <a:gd name="connsiteY86" fmla="*/ 353291 h 3934691"/>
                <a:gd name="connsiteX87" fmla="*/ 1787236 w 3314787"/>
                <a:gd name="connsiteY87" fmla="*/ 332509 h 3934691"/>
                <a:gd name="connsiteX88" fmla="*/ 1759527 w 3314787"/>
                <a:gd name="connsiteY88" fmla="*/ 311728 h 3934691"/>
                <a:gd name="connsiteX89" fmla="*/ 1704109 w 3314787"/>
                <a:gd name="connsiteY89" fmla="*/ 325582 h 3934691"/>
                <a:gd name="connsiteX90" fmla="*/ 1676400 w 3314787"/>
                <a:gd name="connsiteY90" fmla="*/ 270164 h 3934691"/>
                <a:gd name="connsiteX91" fmla="*/ 1572491 w 3314787"/>
                <a:gd name="connsiteY91" fmla="*/ 256309 h 3934691"/>
                <a:gd name="connsiteX92" fmla="*/ 1530927 w 3314787"/>
                <a:gd name="connsiteY92" fmla="*/ 83128 h 3934691"/>
                <a:gd name="connsiteX93" fmla="*/ 1447800 w 3314787"/>
                <a:gd name="connsiteY93" fmla="*/ 117764 h 3934691"/>
                <a:gd name="connsiteX94" fmla="*/ 1454727 w 3314787"/>
                <a:gd name="connsiteY94" fmla="*/ 214746 h 3934691"/>
                <a:gd name="connsiteX95" fmla="*/ 1454727 w 3314787"/>
                <a:gd name="connsiteY95" fmla="*/ 214746 h 3934691"/>
                <a:gd name="connsiteX96" fmla="*/ 1246909 w 3314787"/>
                <a:gd name="connsiteY96" fmla="*/ 110837 h 3934691"/>
                <a:gd name="connsiteX0" fmla="*/ 1246909 w 3402046"/>
                <a:gd name="connsiteY0" fmla="*/ 110837 h 3934691"/>
                <a:gd name="connsiteX1" fmla="*/ 1267691 w 3402046"/>
                <a:gd name="connsiteY1" fmla="*/ 381000 h 3934691"/>
                <a:gd name="connsiteX2" fmla="*/ 1163782 w 3402046"/>
                <a:gd name="connsiteY2" fmla="*/ 782782 h 3934691"/>
                <a:gd name="connsiteX3" fmla="*/ 1048327 w 3402046"/>
                <a:gd name="connsiteY3" fmla="*/ 1136073 h 3934691"/>
                <a:gd name="connsiteX4" fmla="*/ 947970 w 3402046"/>
                <a:gd name="connsiteY4" fmla="*/ 1240871 h 3934691"/>
                <a:gd name="connsiteX5" fmla="*/ 749389 w 3402046"/>
                <a:gd name="connsiteY5" fmla="*/ 1528796 h 3934691"/>
                <a:gd name="connsiteX6" fmla="*/ 624342 w 3402046"/>
                <a:gd name="connsiteY6" fmla="*/ 1624535 h 3934691"/>
                <a:gd name="connsiteX7" fmla="*/ 457200 w 3402046"/>
                <a:gd name="connsiteY7" fmla="*/ 1835728 h 3934691"/>
                <a:gd name="connsiteX8" fmla="*/ 325404 w 3402046"/>
                <a:gd name="connsiteY8" fmla="*/ 2343550 h 3934691"/>
                <a:gd name="connsiteX9" fmla="*/ 271762 w 3402046"/>
                <a:gd name="connsiteY9" fmla="*/ 2396659 h 3934691"/>
                <a:gd name="connsiteX10" fmla="*/ 116342 w 3402046"/>
                <a:gd name="connsiteY10" fmla="*/ 2718688 h 3934691"/>
                <a:gd name="connsiteX11" fmla="*/ 106573 w 3402046"/>
                <a:gd name="connsiteY11" fmla="*/ 2873042 h 3934691"/>
                <a:gd name="connsiteX12" fmla="*/ 152400 w 3402046"/>
                <a:gd name="connsiteY12" fmla="*/ 2978728 h 3934691"/>
                <a:gd name="connsiteX13" fmla="*/ 0 w 3402046"/>
                <a:gd name="connsiteY13" fmla="*/ 3477491 h 3934691"/>
                <a:gd name="connsiteX14" fmla="*/ 71582 w 3402046"/>
                <a:gd name="connsiteY14" fmla="*/ 3669678 h 3934691"/>
                <a:gd name="connsiteX15" fmla="*/ 188990 w 3402046"/>
                <a:gd name="connsiteY15" fmla="*/ 3649963 h 3934691"/>
                <a:gd name="connsiteX16" fmla="*/ 130908 w 3402046"/>
                <a:gd name="connsiteY16" fmla="*/ 3717103 h 3934691"/>
                <a:gd name="connsiteX17" fmla="*/ 188102 w 3402046"/>
                <a:gd name="connsiteY17" fmla="*/ 3776429 h 3934691"/>
                <a:gd name="connsiteX18" fmla="*/ 339436 w 3402046"/>
                <a:gd name="connsiteY18" fmla="*/ 3692237 h 3934691"/>
                <a:gd name="connsiteX19" fmla="*/ 422563 w 3402046"/>
                <a:gd name="connsiteY19" fmla="*/ 3706091 h 3934691"/>
                <a:gd name="connsiteX20" fmla="*/ 464127 w 3402046"/>
                <a:gd name="connsiteY20" fmla="*/ 3768437 h 3934691"/>
                <a:gd name="connsiteX21" fmla="*/ 656492 w 3402046"/>
                <a:gd name="connsiteY21" fmla="*/ 3749786 h 3934691"/>
                <a:gd name="connsiteX22" fmla="*/ 794860 w 3402046"/>
                <a:gd name="connsiteY22" fmla="*/ 3680336 h 3934691"/>
                <a:gd name="connsiteX23" fmla="*/ 955963 w 3402046"/>
                <a:gd name="connsiteY23" fmla="*/ 3761509 h 3934691"/>
                <a:gd name="connsiteX24" fmla="*/ 1115291 w 3402046"/>
                <a:gd name="connsiteY24" fmla="*/ 3761509 h 3934691"/>
                <a:gd name="connsiteX25" fmla="*/ 1108363 w 3402046"/>
                <a:gd name="connsiteY25" fmla="*/ 3726873 h 3934691"/>
                <a:gd name="connsiteX26" fmla="*/ 1163782 w 3402046"/>
                <a:gd name="connsiteY26" fmla="*/ 3692237 h 3934691"/>
                <a:gd name="connsiteX27" fmla="*/ 1191491 w 3402046"/>
                <a:gd name="connsiteY27" fmla="*/ 3726873 h 3934691"/>
                <a:gd name="connsiteX28" fmla="*/ 1288472 w 3402046"/>
                <a:gd name="connsiteY28" fmla="*/ 3629891 h 3934691"/>
                <a:gd name="connsiteX29" fmla="*/ 1205345 w 3402046"/>
                <a:gd name="connsiteY29" fmla="*/ 3622964 h 3934691"/>
                <a:gd name="connsiteX30" fmla="*/ 1122218 w 3402046"/>
                <a:gd name="connsiteY30" fmla="*/ 3629891 h 3934691"/>
                <a:gd name="connsiteX31" fmla="*/ 1032163 w 3402046"/>
                <a:gd name="connsiteY31" fmla="*/ 3595255 h 3934691"/>
                <a:gd name="connsiteX32" fmla="*/ 1130921 w 3402046"/>
                <a:gd name="connsiteY32" fmla="*/ 3433441 h 3934691"/>
                <a:gd name="connsiteX33" fmla="*/ 1222219 w 3402046"/>
                <a:gd name="connsiteY33" fmla="*/ 3412304 h 3934691"/>
                <a:gd name="connsiteX34" fmla="*/ 1244777 w 3402046"/>
                <a:gd name="connsiteY34" fmla="*/ 3364878 h 3934691"/>
                <a:gd name="connsiteX35" fmla="*/ 1286696 w 3402046"/>
                <a:gd name="connsiteY35" fmla="*/ 3386904 h 3934691"/>
                <a:gd name="connsiteX36" fmla="*/ 1304459 w 3402046"/>
                <a:gd name="connsiteY36" fmla="*/ 3456709 h 3934691"/>
                <a:gd name="connsiteX37" fmla="*/ 1343891 w 3402046"/>
                <a:gd name="connsiteY37" fmla="*/ 3394364 h 3934691"/>
                <a:gd name="connsiteX38" fmla="*/ 1360942 w 3402046"/>
                <a:gd name="connsiteY38" fmla="*/ 3443565 h 3934691"/>
                <a:gd name="connsiteX39" fmla="*/ 1399309 w 3402046"/>
                <a:gd name="connsiteY39" fmla="*/ 3470564 h 3934691"/>
                <a:gd name="connsiteX40" fmla="*/ 1392382 w 3402046"/>
                <a:gd name="connsiteY40" fmla="*/ 3519055 h 3934691"/>
                <a:gd name="connsiteX41" fmla="*/ 1338916 w 3402046"/>
                <a:gd name="connsiteY41" fmla="*/ 3568790 h 3934691"/>
                <a:gd name="connsiteX42" fmla="*/ 1396645 w 3402046"/>
                <a:gd name="connsiteY42" fmla="*/ 3569855 h 3934691"/>
                <a:gd name="connsiteX43" fmla="*/ 1475331 w 3402046"/>
                <a:gd name="connsiteY43" fmla="*/ 3610176 h 3934691"/>
                <a:gd name="connsiteX44" fmla="*/ 1471778 w 3402046"/>
                <a:gd name="connsiteY44" fmla="*/ 3534863 h 3934691"/>
                <a:gd name="connsiteX45" fmla="*/ 1565563 w 3402046"/>
                <a:gd name="connsiteY45" fmla="*/ 3567546 h 3934691"/>
                <a:gd name="connsiteX46" fmla="*/ 1556327 w 3402046"/>
                <a:gd name="connsiteY46" fmla="*/ 3615504 h 3934691"/>
                <a:gd name="connsiteX47" fmla="*/ 1585101 w 3402046"/>
                <a:gd name="connsiteY47" fmla="*/ 3662574 h 3934691"/>
                <a:gd name="connsiteX48" fmla="*/ 1773382 w 3402046"/>
                <a:gd name="connsiteY48" fmla="*/ 3622964 h 3934691"/>
                <a:gd name="connsiteX49" fmla="*/ 2112818 w 3402046"/>
                <a:gd name="connsiteY49" fmla="*/ 3726873 h 3934691"/>
                <a:gd name="connsiteX50" fmla="*/ 2320636 w 3402046"/>
                <a:gd name="connsiteY50" fmla="*/ 3934691 h 3934691"/>
                <a:gd name="connsiteX51" fmla="*/ 2473036 w 3402046"/>
                <a:gd name="connsiteY51" fmla="*/ 3803073 h 3934691"/>
                <a:gd name="connsiteX52" fmla="*/ 2587958 w 3402046"/>
                <a:gd name="connsiteY52" fmla="*/ 3803073 h 3934691"/>
                <a:gd name="connsiteX53" fmla="*/ 2720286 w 3402046"/>
                <a:gd name="connsiteY53" fmla="*/ 3685309 h 3934691"/>
                <a:gd name="connsiteX54" fmla="*/ 2847819 w 3402046"/>
                <a:gd name="connsiteY54" fmla="*/ 3742504 h 3934691"/>
                <a:gd name="connsiteX55" fmla="*/ 2955281 w 3402046"/>
                <a:gd name="connsiteY55" fmla="*/ 3701473 h 3934691"/>
                <a:gd name="connsiteX56" fmla="*/ 2984589 w 3402046"/>
                <a:gd name="connsiteY56" fmla="*/ 3752273 h 3934691"/>
                <a:gd name="connsiteX57" fmla="*/ 3025619 w 3402046"/>
                <a:gd name="connsiteY57" fmla="*/ 3711242 h 3934691"/>
                <a:gd name="connsiteX58" fmla="*/ 3035389 w 3402046"/>
                <a:gd name="connsiteY58" fmla="*/ 3603781 h 3934691"/>
                <a:gd name="connsiteX59" fmla="*/ 2982635 w 3402046"/>
                <a:gd name="connsiteY59" fmla="*/ 3509996 h 3934691"/>
                <a:gd name="connsiteX60" fmla="*/ 3047467 w 3402046"/>
                <a:gd name="connsiteY60" fmla="*/ 3445697 h 3934691"/>
                <a:gd name="connsiteX61" fmla="*/ 3002173 w 3402046"/>
                <a:gd name="connsiteY61" fmla="*/ 3320473 h 3934691"/>
                <a:gd name="connsiteX62" fmla="*/ 3021712 w 3402046"/>
                <a:gd name="connsiteY62" fmla="*/ 3164165 h 3934691"/>
                <a:gd name="connsiteX63" fmla="*/ 3062741 w 3402046"/>
                <a:gd name="connsiteY63" fmla="*/ 3037165 h 3934691"/>
                <a:gd name="connsiteX64" fmla="*/ 3076419 w 3402046"/>
                <a:gd name="connsiteY64" fmla="*/ 2927750 h 3934691"/>
                <a:gd name="connsiteX65" fmla="*/ 2905547 w 3402046"/>
                <a:gd name="connsiteY65" fmla="*/ 2454385 h 3934691"/>
                <a:gd name="connsiteX66" fmla="*/ 2976772 w 3402046"/>
                <a:gd name="connsiteY66" fmla="*/ 2294704 h 3934691"/>
                <a:gd name="connsiteX67" fmla="*/ 3068602 w 3402046"/>
                <a:gd name="connsiteY67" fmla="*/ 2269304 h 3934691"/>
                <a:gd name="connsiteX68" fmla="*/ 3109632 w 3402046"/>
                <a:gd name="connsiteY68" fmla="*/ 2298611 h 3934691"/>
                <a:gd name="connsiteX69" fmla="*/ 3187788 w 3402046"/>
                <a:gd name="connsiteY69" fmla="*/ 2202873 h 3934691"/>
                <a:gd name="connsiteX70" fmla="*/ 3279618 w 3402046"/>
                <a:gd name="connsiteY70" fmla="*/ 2181381 h 3934691"/>
                <a:gd name="connsiteX71" fmla="*/ 3314787 w 3402046"/>
                <a:gd name="connsiteY71" fmla="*/ 2013350 h 3934691"/>
                <a:gd name="connsiteX72" fmla="*/ 3271803 w 3402046"/>
                <a:gd name="connsiteY72" fmla="*/ 1864858 h 3934691"/>
                <a:gd name="connsiteX73" fmla="*/ 2999509 w 3402046"/>
                <a:gd name="connsiteY73" fmla="*/ 408709 h 3934691"/>
                <a:gd name="connsiteX74" fmla="*/ 2826327 w 3402046"/>
                <a:gd name="connsiteY74" fmla="*/ 263237 h 3934691"/>
                <a:gd name="connsiteX75" fmla="*/ 2632363 w 3402046"/>
                <a:gd name="connsiteY75" fmla="*/ 0 h 3934691"/>
                <a:gd name="connsiteX76" fmla="*/ 2369127 w 3402046"/>
                <a:gd name="connsiteY76" fmla="*/ 55418 h 3934691"/>
                <a:gd name="connsiteX77" fmla="*/ 2133600 w 3402046"/>
                <a:gd name="connsiteY77" fmla="*/ 166255 h 3934691"/>
                <a:gd name="connsiteX78" fmla="*/ 1995054 w 3402046"/>
                <a:gd name="connsiteY78" fmla="*/ 200891 h 3934691"/>
                <a:gd name="connsiteX79" fmla="*/ 2036618 w 3402046"/>
                <a:gd name="connsiteY79" fmla="*/ 277091 h 3934691"/>
                <a:gd name="connsiteX80" fmla="*/ 1953491 w 3402046"/>
                <a:gd name="connsiteY80" fmla="*/ 297873 h 3934691"/>
                <a:gd name="connsiteX81" fmla="*/ 1925782 w 3402046"/>
                <a:gd name="connsiteY81" fmla="*/ 325582 h 3934691"/>
                <a:gd name="connsiteX82" fmla="*/ 1835727 w 3402046"/>
                <a:gd name="connsiteY82" fmla="*/ 325582 h 3934691"/>
                <a:gd name="connsiteX83" fmla="*/ 1724891 w 3402046"/>
                <a:gd name="connsiteY83" fmla="*/ 491837 h 3934691"/>
                <a:gd name="connsiteX84" fmla="*/ 1676400 w 3402046"/>
                <a:gd name="connsiteY84" fmla="*/ 471055 h 3934691"/>
                <a:gd name="connsiteX85" fmla="*/ 1683327 w 3402046"/>
                <a:gd name="connsiteY85" fmla="*/ 381000 h 3934691"/>
                <a:gd name="connsiteX86" fmla="*/ 1738745 w 3402046"/>
                <a:gd name="connsiteY86" fmla="*/ 353291 h 3934691"/>
                <a:gd name="connsiteX87" fmla="*/ 1787236 w 3402046"/>
                <a:gd name="connsiteY87" fmla="*/ 332509 h 3934691"/>
                <a:gd name="connsiteX88" fmla="*/ 1759527 w 3402046"/>
                <a:gd name="connsiteY88" fmla="*/ 311728 h 3934691"/>
                <a:gd name="connsiteX89" fmla="*/ 1704109 w 3402046"/>
                <a:gd name="connsiteY89" fmla="*/ 325582 h 3934691"/>
                <a:gd name="connsiteX90" fmla="*/ 1676400 w 3402046"/>
                <a:gd name="connsiteY90" fmla="*/ 270164 h 3934691"/>
                <a:gd name="connsiteX91" fmla="*/ 1572491 w 3402046"/>
                <a:gd name="connsiteY91" fmla="*/ 256309 h 3934691"/>
                <a:gd name="connsiteX92" fmla="*/ 1530927 w 3402046"/>
                <a:gd name="connsiteY92" fmla="*/ 83128 h 3934691"/>
                <a:gd name="connsiteX93" fmla="*/ 1447800 w 3402046"/>
                <a:gd name="connsiteY93" fmla="*/ 117764 h 3934691"/>
                <a:gd name="connsiteX94" fmla="*/ 1454727 w 3402046"/>
                <a:gd name="connsiteY94" fmla="*/ 214746 h 3934691"/>
                <a:gd name="connsiteX95" fmla="*/ 1454727 w 3402046"/>
                <a:gd name="connsiteY95" fmla="*/ 214746 h 3934691"/>
                <a:gd name="connsiteX96" fmla="*/ 1246909 w 3402046"/>
                <a:gd name="connsiteY96" fmla="*/ 110837 h 3934691"/>
                <a:gd name="connsiteX0" fmla="*/ 1246909 w 3402046"/>
                <a:gd name="connsiteY0" fmla="*/ 110837 h 3934691"/>
                <a:gd name="connsiteX1" fmla="*/ 1267691 w 3402046"/>
                <a:gd name="connsiteY1" fmla="*/ 381000 h 3934691"/>
                <a:gd name="connsiteX2" fmla="*/ 1163782 w 3402046"/>
                <a:gd name="connsiteY2" fmla="*/ 782782 h 3934691"/>
                <a:gd name="connsiteX3" fmla="*/ 1048327 w 3402046"/>
                <a:gd name="connsiteY3" fmla="*/ 1136073 h 3934691"/>
                <a:gd name="connsiteX4" fmla="*/ 947970 w 3402046"/>
                <a:gd name="connsiteY4" fmla="*/ 1240871 h 3934691"/>
                <a:gd name="connsiteX5" fmla="*/ 749389 w 3402046"/>
                <a:gd name="connsiteY5" fmla="*/ 1528796 h 3934691"/>
                <a:gd name="connsiteX6" fmla="*/ 624342 w 3402046"/>
                <a:gd name="connsiteY6" fmla="*/ 1624535 h 3934691"/>
                <a:gd name="connsiteX7" fmla="*/ 457200 w 3402046"/>
                <a:gd name="connsiteY7" fmla="*/ 1835728 h 3934691"/>
                <a:gd name="connsiteX8" fmla="*/ 325404 w 3402046"/>
                <a:gd name="connsiteY8" fmla="*/ 2343550 h 3934691"/>
                <a:gd name="connsiteX9" fmla="*/ 271762 w 3402046"/>
                <a:gd name="connsiteY9" fmla="*/ 2396659 h 3934691"/>
                <a:gd name="connsiteX10" fmla="*/ 116342 w 3402046"/>
                <a:gd name="connsiteY10" fmla="*/ 2718688 h 3934691"/>
                <a:gd name="connsiteX11" fmla="*/ 106573 w 3402046"/>
                <a:gd name="connsiteY11" fmla="*/ 2873042 h 3934691"/>
                <a:gd name="connsiteX12" fmla="*/ 152400 w 3402046"/>
                <a:gd name="connsiteY12" fmla="*/ 2978728 h 3934691"/>
                <a:gd name="connsiteX13" fmla="*/ 0 w 3402046"/>
                <a:gd name="connsiteY13" fmla="*/ 3477491 h 3934691"/>
                <a:gd name="connsiteX14" fmla="*/ 71582 w 3402046"/>
                <a:gd name="connsiteY14" fmla="*/ 3669678 h 3934691"/>
                <a:gd name="connsiteX15" fmla="*/ 188990 w 3402046"/>
                <a:gd name="connsiteY15" fmla="*/ 3649963 h 3934691"/>
                <a:gd name="connsiteX16" fmla="*/ 130908 w 3402046"/>
                <a:gd name="connsiteY16" fmla="*/ 3717103 h 3934691"/>
                <a:gd name="connsiteX17" fmla="*/ 188102 w 3402046"/>
                <a:gd name="connsiteY17" fmla="*/ 3776429 h 3934691"/>
                <a:gd name="connsiteX18" fmla="*/ 339436 w 3402046"/>
                <a:gd name="connsiteY18" fmla="*/ 3692237 h 3934691"/>
                <a:gd name="connsiteX19" fmla="*/ 422563 w 3402046"/>
                <a:gd name="connsiteY19" fmla="*/ 3706091 h 3934691"/>
                <a:gd name="connsiteX20" fmla="*/ 464127 w 3402046"/>
                <a:gd name="connsiteY20" fmla="*/ 3768437 h 3934691"/>
                <a:gd name="connsiteX21" fmla="*/ 656492 w 3402046"/>
                <a:gd name="connsiteY21" fmla="*/ 3749786 h 3934691"/>
                <a:gd name="connsiteX22" fmla="*/ 794860 w 3402046"/>
                <a:gd name="connsiteY22" fmla="*/ 3680336 h 3934691"/>
                <a:gd name="connsiteX23" fmla="*/ 955963 w 3402046"/>
                <a:gd name="connsiteY23" fmla="*/ 3761509 h 3934691"/>
                <a:gd name="connsiteX24" fmla="*/ 1115291 w 3402046"/>
                <a:gd name="connsiteY24" fmla="*/ 3761509 h 3934691"/>
                <a:gd name="connsiteX25" fmla="*/ 1108363 w 3402046"/>
                <a:gd name="connsiteY25" fmla="*/ 3726873 h 3934691"/>
                <a:gd name="connsiteX26" fmla="*/ 1163782 w 3402046"/>
                <a:gd name="connsiteY26" fmla="*/ 3692237 h 3934691"/>
                <a:gd name="connsiteX27" fmla="*/ 1191491 w 3402046"/>
                <a:gd name="connsiteY27" fmla="*/ 3726873 h 3934691"/>
                <a:gd name="connsiteX28" fmla="*/ 1288472 w 3402046"/>
                <a:gd name="connsiteY28" fmla="*/ 3629891 h 3934691"/>
                <a:gd name="connsiteX29" fmla="*/ 1205345 w 3402046"/>
                <a:gd name="connsiteY29" fmla="*/ 3622964 h 3934691"/>
                <a:gd name="connsiteX30" fmla="*/ 1122218 w 3402046"/>
                <a:gd name="connsiteY30" fmla="*/ 3629891 h 3934691"/>
                <a:gd name="connsiteX31" fmla="*/ 1032163 w 3402046"/>
                <a:gd name="connsiteY31" fmla="*/ 3595255 h 3934691"/>
                <a:gd name="connsiteX32" fmla="*/ 1130921 w 3402046"/>
                <a:gd name="connsiteY32" fmla="*/ 3433441 h 3934691"/>
                <a:gd name="connsiteX33" fmla="*/ 1222219 w 3402046"/>
                <a:gd name="connsiteY33" fmla="*/ 3412304 h 3934691"/>
                <a:gd name="connsiteX34" fmla="*/ 1244777 w 3402046"/>
                <a:gd name="connsiteY34" fmla="*/ 3364878 h 3934691"/>
                <a:gd name="connsiteX35" fmla="*/ 1286696 w 3402046"/>
                <a:gd name="connsiteY35" fmla="*/ 3386904 h 3934691"/>
                <a:gd name="connsiteX36" fmla="*/ 1304459 w 3402046"/>
                <a:gd name="connsiteY36" fmla="*/ 3456709 h 3934691"/>
                <a:gd name="connsiteX37" fmla="*/ 1343891 w 3402046"/>
                <a:gd name="connsiteY37" fmla="*/ 3394364 h 3934691"/>
                <a:gd name="connsiteX38" fmla="*/ 1360942 w 3402046"/>
                <a:gd name="connsiteY38" fmla="*/ 3443565 h 3934691"/>
                <a:gd name="connsiteX39" fmla="*/ 1399309 w 3402046"/>
                <a:gd name="connsiteY39" fmla="*/ 3470564 h 3934691"/>
                <a:gd name="connsiteX40" fmla="*/ 1392382 w 3402046"/>
                <a:gd name="connsiteY40" fmla="*/ 3519055 h 3934691"/>
                <a:gd name="connsiteX41" fmla="*/ 1338916 w 3402046"/>
                <a:gd name="connsiteY41" fmla="*/ 3568790 h 3934691"/>
                <a:gd name="connsiteX42" fmla="*/ 1396645 w 3402046"/>
                <a:gd name="connsiteY42" fmla="*/ 3569855 h 3934691"/>
                <a:gd name="connsiteX43" fmla="*/ 1475331 w 3402046"/>
                <a:gd name="connsiteY43" fmla="*/ 3610176 h 3934691"/>
                <a:gd name="connsiteX44" fmla="*/ 1471778 w 3402046"/>
                <a:gd name="connsiteY44" fmla="*/ 3534863 h 3934691"/>
                <a:gd name="connsiteX45" fmla="*/ 1565563 w 3402046"/>
                <a:gd name="connsiteY45" fmla="*/ 3567546 h 3934691"/>
                <a:gd name="connsiteX46" fmla="*/ 1556327 w 3402046"/>
                <a:gd name="connsiteY46" fmla="*/ 3615504 h 3934691"/>
                <a:gd name="connsiteX47" fmla="*/ 1585101 w 3402046"/>
                <a:gd name="connsiteY47" fmla="*/ 3662574 h 3934691"/>
                <a:gd name="connsiteX48" fmla="*/ 1773382 w 3402046"/>
                <a:gd name="connsiteY48" fmla="*/ 3622964 h 3934691"/>
                <a:gd name="connsiteX49" fmla="*/ 2112818 w 3402046"/>
                <a:gd name="connsiteY49" fmla="*/ 3726873 h 3934691"/>
                <a:gd name="connsiteX50" fmla="*/ 2320636 w 3402046"/>
                <a:gd name="connsiteY50" fmla="*/ 3934691 h 3934691"/>
                <a:gd name="connsiteX51" fmla="*/ 2473036 w 3402046"/>
                <a:gd name="connsiteY51" fmla="*/ 3803073 h 3934691"/>
                <a:gd name="connsiteX52" fmla="*/ 2587958 w 3402046"/>
                <a:gd name="connsiteY52" fmla="*/ 3803073 h 3934691"/>
                <a:gd name="connsiteX53" fmla="*/ 2720286 w 3402046"/>
                <a:gd name="connsiteY53" fmla="*/ 3685309 h 3934691"/>
                <a:gd name="connsiteX54" fmla="*/ 2847819 w 3402046"/>
                <a:gd name="connsiteY54" fmla="*/ 3742504 h 3934691"/>
                <a:gd name="connsiteX55" fmla="*/ 2955281 w 3402046"/>
                <a:gd name="connsiteY55" fmla="*/ 3701473 h 3934691"/>
                <a:gd name="connsiteX56" fmla="*/ 2984589 w 3402046"/>
                <a:gd name="connsiteY56" fmla="*/ 3752273 h 3934691"/>
                <a:gd name="connsiteX57" fmla="*/ 3025619 w 3402046"/>
                <a:gd name="connsiteY57" fmla="*/ 3711242 h 3934691"/>
                <a:gd name="connsiteX58" fmla="*/ 3035389 w 3402046"/>
                <a:gd name="connsiteY58" fmla="*/ 3603781 h 3934691"/>
                <a:gd name="connsiteX59" fmla="*/ 2982635 w 3402046"/>
                <a:gd name="connsiteY59" fmla="*/ 3509996 h 3934691"/>
                <a:gd name="connsiteX60" fmla="*/ 3047467 w 3402046"/>
                <a:gd name="connsiteY60" fmla="*/ 3445697 h 3934691"/>
                <a:gd name="connsiteX61" fmla="*/ 3002173 w 3402046"/>
                <a:gd name="connsiteY61" fmla="*/ 3320473 h 3934691"/>
                <a:gd name="connsiteX62" fmla="*/ 3021712 w 3402046"/>
                <a:gd name="connsiteY62" fmla="*/ 3164165 h 3934691"/>
                <a:gd name="connsiteX63" fmla="*/ 3062741 w 3402046"/>
                <a:gd name="connsiteY63" fmla="*/ 3037165 h 3934691"/>
                <a:gd name="connsiteX64" fmla="*/ 3076419 w 3402046"/>
                <a:gd name="connsiteY64" fmla="*/ 2927750 h 3934691"/>
                <a:gd name="connsiteX65" fmla="*/ 2905547 w 3402046"/>
                <a:gd name="connsiteY65" fmla="*/ 2454385 h 3934691"/>
                <a:gd name="connsiteX66" fmla="*/ 2976772 w 3402046"/>
                <a:gd name="connsiteY66" fmla="*/ 2294704 h 3934691"/>
                <a:gd name="connsiteX67" fmla="*/ 3068602 w 3402046"/>
                <a:gd name="connsiteY67" fmla="*/ 2269304 h 3934691"/>
                <a:gd name="connsiteX68" fmla="*/ 3109632 w 3402046"/>
                <a:gd name="connsiteY68" fmla="*/ 2298611 h 3934691"/>
                <a:gd name="connsiteX69" fmla="*/ 3187788 w 3402046"/>
                <a:gd name="connsiteY69" fmla="*/ 2202873 h 3934691"/>
                <a:gd name="connsiteX70" fmla="*/ 3279618 w 3402046"/>
                <a:gd name="connsiteY70" fmla="*/ 2181381 h 3934691"/>
                <a:gd name="connsiteX71" fmla="*/ 3314787 w 3402046"/>
                <a:gd name="connsiteY71" fmla="*/ 2013350 h 3934691"/>
                <a:gd name="connsiteX72" fmla="*/ 3271803 w 3402046"/>
                <a:gd name="connsiteY72" fmla="*/ 1864858 h 3934691"/>
                <a:gd name="connsiteX73" fmla="*/ 2999509 w 3402046"/>
                <a:gd name="connsiteY73" fmla="*/ 408709 h 3934691"/>
                <a:gd name="connsiteX74" fmla="*/ 2826327 w 3402046"/>
                <a:gd name="connsiteY74" fmla="*/ 263237 h 3934691"/>
                <a:gd name="connsiteX75" fmla="*/ 2632363 w 3402046"/>
                <a:gd name="connsiteY75" fmla="*/ 0 h 3934691"/>
                <a:gd name="connsiteX76" fmla="*/ 2369127 w 3402046"/>
                <a:gd name="connsiteY76" fmla="*/ 55418 h 3934691"/>
                <a:gd name="connsiteX77" fmla="*/ 2133600 w 3402046"/>
                <a:gd name="connsiteY77" fmla="*/ 166255 h 3934691"/>
                <a:gd name="connsiteX78" fmla="*/ 1995054 w 3402046"/>
                <a:gd name="connsiteY78" fmla="*/ 200891 h 3934691"/>
                <a:gd name="connsiteX79" fmla="*/ 2036618 w 3402046"/>
                <a:gd name="connsiteY79" fmla="*/ 277091 h 3934691"/>
                <a:gd name="connsiteX80" fmla="*/ 1953491 w 3402046"/>
                <a:gd name="connsiteY80" fmla="*/ 297873 h 3934691"/>
                <a:gd name="connsiteX81" fmla="*/ 1925782 w 3402046"/>
                <a:gd name="connsiteY81" fmla="*/ 325582 h 3934691"/>
                <a:gd name="connsiteX82" fmla="*/ 1835727 w 3402046"/>
                <a:gd name="connsiteY82" fmla="*/ 325582 h 3934691"/>
                <a:gd name="connsiteX83" fmla="*/ 1724891 w 3402046"/>
                <a:gd name="connsiteY83" fmla="*/ 491837 h 3934691"/>
                <a:gd name="connsiteX84" fmla="*/ 1676400 w 3402046"/>
                <a:gd name="connsiteY84" fmla="*/ 471055 h 3934691"/>
                <a:gd name="connsiteX85" fmla="*/ 1683327 w 3402046"/>
                <a:gd name="connsiteY85" fmla="*/ 381000 h 3934691"/>
                <a:gd name="connsiteX86" fmla="*/ 1738745 w 3402046"/>
                <a:gd name="connsiteY86" fmla="*/ 353291 h 3934691"/>
                <a:gd name="connsiteX87" fmla="*/ 1787236 w 3402046"/>
                <a:gd name="connsiteY87" fmla="*/ 332509 h 3934691"/>
                <a:gd name="connsiteX88" fmla="*/ 1759527 w 3402046"/>
                <a:gd name="connsiteY88" fmla="*/ 311728 h 3934691"/>
                <a:gd name="connsiteX89" fmla="*/ 1704109 w 3402046"/>
                <a:gd name="connsiteY89" fmla="*/ 325582 h 3934691"/>
                <a:gd name="connsiteX90" fmla="*/ 1676400 w 3402046"/>
                <a:gd name="connsiteY90" fmla="*/ 270164 h 3934691"/>
                <a:gd name="connsiteX91" fmla="*/ 1572491 w 3402046"/>
                <a:gd name="connsiteY91" fmla="*/ 256309 h 3934691"/>
                <a:gd name="connsiteX92" fmla="*/ 1530927 w 3402046"/>
                <a:gd name="connsiteY92" fmla="*/ 83128 h 3934691"/>
                <a:gd name="connsiteX93" fmla="*/ 1447800 w 3402046"/>
                <a:gd name="connsiteY93" fmla="*/ 117764 h 3934691"/>
                <a:gd name="connsiteX94" fmla="*/ 1454727 w 3402046"/>
                <a:gd name="connsiteY94" fmla="*/ 214746 h 3934691"/>
                <a:gd name="connsiteX95" fmla="*/ 1454727 w 3402046"/>
                <a:gd name="connsiteY95" fmla="*/ 214746 h 3934691"/>
                <a:gd name="connsiteX96" fmla="*/ 1246909 w 3402046"/>
                <a:gd name="connsiteY96" fmla="*/ 110837 h 3934691"/>
                <a:gd name="connsiteX0" fmla="*/ 1246909 w 3298892"/>
                <a:gd name="connsiteY0" fmla="*/ 110837 h 3934691"/>
                <a:gd name="connsiteX1" fmla="*/ 1267691 w 3298892"/>
                <a:gd name="connsiteY1" fmla="*/ 381000 h 3934691"/>
                <a:gd name="connsiteX2" fmla="*/ 1163782 w 3298892"/>
                <a:gd name="connsiteY2" fmla="*/ 782782 h 3934691"/>
                <a:gd name="connsiteX3" fmla="*/ 1048327 w 3298892"/>
                <a:gd name="connsiteY3" fmla="*/ 1136073 h 3934691"/>
                <a:gd name="connsiteX4" fmla="*/ 947970 w 3298892"/>
                <a:gd name="connsiteY4" fmla="*/ 1240871 h 3934691"/>
                <a:gd name="connsiteX5" fmla="*/ 749389 w 3298892"/>
                <a:gd name="connsiteY5" fmla="*/ 1528796 h 3934691"/>
                <a:gd name="connsiteX6" fmla="*/ 624342 w 3298892"/>
                <a:gd name="connsiteY6" fmla="*/ 1624535 h 3934691"/>
                <a:gd name="connsiteX7" fmla="*/ 457200 w 3298892"/>
                <a:gd name="connsiteY7" fmla="*/ 1835728 h 3934691"/>
                <a:gd name="connsiteX8" fmla="*/ 325404 w 3298892"/>
                <a:gd name="connsiteY8" fmla="*/ 2343550 h 3934691"/>
                <a:gd name="connsiteX9" fmla="*/ 271762 w 3298892"/>
                <a:gd name="connsiteY9" fmla="*/ 2396659 h 3934691"/>
                <a:gd name="connsiteX10" fmla="*/ 116342 w 3298892"/>
                <a:gd name="connsiteY10" fmla="*/ 2718688 h 3934691"/>
                <a:gd name="connsiteX11" fmla="*/ 106573 w 3298892"/>
                <a:gd name="connsiteY11" fmla="*/ 2873042 h 3934691"/>
                <a:gd name="connsiteX12" fmla="*/ 152400 w 3298892"/>
                <a:gd name="connsiteY12" fmla="*/ 2978728 h 3934691"/>
                <a:gd name="connsiteX13" fmla="*/ 0 w 3298892"/>
                <a:gd name="connsiteY13" fmla="*/ 3477491 h 3934691"/>
                <a:gd name="connsiteX14" fmla="*/ 71582 w 3298892"/>
                <a:gd name="connsiteY14" fmla="*/ 3669678 h 3934691"/>
                <a:gd name="connsiteX15" fmla="*/ 188990 w 3298892"/>
                <a:gd name="connsiteY15" fmla="*/ 3649963 h 3934691"/>
                <a:gd name="connsiteX16" fmla="*/ 130908 w 3298892"/>
                <a:gd name="connsiteY16" fmla="*/ 3717103 h 3934691"/>
                <a:gd name="connsiteX17" fmla="*/ 188102 w 3298892"/>
                <a:gd name="connsiteY17" fmla="*/ 3776429 h 3934691"/>
                <a:gd name="connsiteX18" fmla="*/ 339436 w 3298892"/>
                <a:gd name="connsiteY18" fmla="*/ 3692237 h 3934691"/>
                <a:gd name="connsiteX19" fmla="*/ 422563 w 3298892"/>
                <a:gd name="connsiteY19" fmla="*/ 3706091 h 3934691"/>
                <a:gd name="connsiteX20" fmla="*/ 464127 w 3298892"/>
                <a:gd name="connsiteY20" fmla="*/ 3768437 h 3934691"/>
                <a:gd name="connsiteX21" fmla="*/ 656492 w 3298892"/>
                <a:gd name="connsiteY21" fmla="*/ 3749786 h 3934691"/>
                <a:gd name="connsiteX22" fmla="*/ 794860 w 3298892"/>
                <a:gd name="connsiteY22" fmla="*/ 3680336 h 3934691"/>
                <a:gd name="connsiteX23" fmla="*/ 955963 w 3298892"/>
                <a:gd name="connsiteY23" fmla="*/ 3761509 h 3934691"/>
                <a:gd name="connsiteX24" fmla="*/ 1115291 w 3298892"/>
                <a:gd name="connsiteY24" fmla="*/ 3761509 h 3934691"/>
                <a:gd name="connsiteX25" fmla="*/ 1108363 w 3298892"/>
                <a:gd name="connsiteY25" fmla="*/ 3726873 h 3934691"/>
                <a:gd name="connsiteX26" fmla="*/ 1163782 w 3298892"/>
                <a:gd name="connsiteY26" fmla="*/ 3692237 h 3934691"/>
                <a:gd name="connsiteX27" fmla="*/ 1191491 w 3298892"/>
                <a:gd name="connsiteY27" fmla="*/ 3726873 h 3934691"/>
                <a:gd name="connsiteX28" fmla="*/ 1288472 w 3298892"/>
                <a:gd name="connsiteY28" fmla="*/ 3629891 h 3934691"/>
                <a:gd name="connsiteX29" fmla="*/ 1205345 w 3298892"/>
                <a:gd name="connsiteY29" fmla="*/ 3622964 h 3934691"/>
                <a:gd name="connsiteX30" fmla="*/ 1122218 w 3298892"/>
                <a:gd name="connsiteY30" fmla="*/ 3629891 h 3934691"/>
                <a:gd name="connsiteX31" fmla="*/ 1032163 w 3298892"/>
                <a:gd name="connsiteY31" fmla="*/ 3595255 h 3934691"/>
                <a:gd name="connsiteX32" fmla="*/ 1130921 w 3298892"/>
                <a:gd name="connsiteY32" fmla="*/ 3433441 h 3934691"/>
                <a:gd name="connsiteX33" fmla="*/ 1222219 w 3298892"/>
                <a:gd name="connsiteY33" fmla="*/ 3412304 h 3934691"/>
                <a:gd name="connsiteX34" fmla="*/ 1244777 w 3298892"/>
                <a:gd name="connsiteY34" fmla="*/ 3364878 h 3934691"/>
                <a:gd name="connsiteX35" fmla="*/ 1286696 w 3298892"/>
                <a:gd name="connsiteY35" fmla="*/ 3386904 h 3934691"/>
                <a:gd name="connsiteX36" fmla="*/ 1304459 w 3298892"/>
                <a:gd name="connsiteY36" fmla="*/ 3456709 h 3934691"/>
                <a:gd name="connsiteX37" fmla="*/ 1343891 w 3298892"/>
                <a:gd name="connsiteY37" fmla="*/ 3394364 h 3934691"/>
                <a:gd name="connsiteX38" fmla="*/ 1360942 w 3298892"/>
                <a:gd name="connsiteY38" fmla="*/ 3443565 h 3934691"/>
                <a:gd name="connsiteX39" fmla="*/ 1399309 w 3298892"/>
                <a:gd name="connsiteY39" fmla="*/ 3470564 h 3934691"/>
                <a:gd name="connsiteX40" fmla="*/ 1392382 w 3298892"/>
                <a:gd name="connsiteY40" fmla="*/ 3519055 h 3934691"/>
                <a:gd name="connsiteX41" fmla="*/ 1338916 w 3298892"/>
                <a:gd name="connsiteY41" fmla="*/ 3568790 h 3934691"/>
                <a:gd name="connsiteX42" fmla="*/ 1396645 w 3298892"/>
                <a:gd name="connsiteY42" fmla="*/ 3569855 h 3934691"/>
                <a:gd name="connsiteX43" fmla="*/ 1475331 w 3298892"/>
                <a:gd name="connsiteY43" fmla="*/ 3610176 h 3934691"/>
                <a:gd name="connsiteX44" fmla="*/ 1471778 w 3298892"/>
                <a:gd name="connsiteY44" fmla="*/ 3534863 h 3934691"/>
                <a:gd name="connsiteX45" fmla="*/ 1565563 w 3298892"/>
                <a:gd name="connsiteY45" fmla="*/ 3567546 h 3934691"/>
                <a:gd name="connsiteX46" fmla="*/ 1556327 w 3298892"/>
                <a:gd name="connsiteY46" fmla="*/ 3615504 h 3934691"/>
                <a:gd name="connsiteX47" fmla="*/ 1585101 w 3298892"/>
                <a:gd name="connsiteY47" fmla="*/ 3662574 h 3934691"/>
                <a:gd name="connsiteX48" fmla="*/ 1773382 w 3298892"/>
                <a:gd name="connsiteY48" fmla="*/ 3622964 h 3934691"/>
                <a:gd name="connsiteX49" fmla="*/ 2112818 w 3298892"/>
                <a:gd name="connsiteY49" fmla="*/ 3726873 h 3934691"/>
                <a:gd name="connsiteX50" fmla="*/ 2320636 w 3298892"/>
                <a:gd name="connsiteY50" fmla="*/ 3934691 h 3934691"/>
                <a:gd name="connsiteX51" fmla="*/ 2473036 w 3298892"/>
                <a:gd name="connsiteY51" fmla="*/ 3803073 h 3934691"/>
                <a:gd name="connsiteX52" fmla="*/ 2587958 w 3298892"/>
                <a:gd name="connsiteY52" fmla="*/ 3803073 h 3934691"/>
                <a:gd name="connsiteX53" fmla="*/ 2720286 w 3298892"/>
                <a:gd name="connsiteY53" fmla="*/ 3685309 h 3934691"/>
                <a:gd name="connsiteX54" fmla="*/ 2847819 w 3298892"/>
                <a:gd name="connsiteY54" fmla="*/ 3742504 h 3934691"/>
                <a:gd name="connsiteX55" fmla="*/ 2955281 w 3298892"/>
                <a:gd name="connsiteY55" fmla="*/ 3701473 h 3934691"/>
                <a:gd name="connsiteX56" fmla="*/ 2984589 w 3298892"/>
                <a:gd name="connsiteY56" fmla="*/ 3752273 h 3934691"/>
                <a:gd name="connsiteX57" fmla="*/ 3025619 w 3298892"/>
                <a:gd name="connsiteY57" fmla="*/ 3711242 h 3934691"/>
                <a:gd name="connsiteX58" fmla="*/ 3035389 w 3298892"/>
                <a:gd name="connsiteY58" fmla="*/ 3603781 h 3934691"/>
                <a:gd name="connsiteX59" fmla="*/ 2982635 w 3298892"/>
                <a:gd name="connsiteY59" fmla="*/ 3509996 h 3934691"/>
                <a:gd name="connsiteX60" fmla="*/ 3047467 w 3298892"/>
                <a:gd name="connsiteY60" fmla="*/ 3445697 h 3934691"/>
                <a:gd name="connsiteX61" fmla="*/ 3002173 w 3298892"/>
                <a:gd name="connsiteY61" fmla="*/ 3320473 h 3934691"/>
                <a:gd name="connsiteX62" fmla="*/ 3021712 w 3298892"/>
                <a:gd name="connsiteY62" fmla="*/ 3164165 h 3934691"/>
                <a:gd name="connsiteX63" fmla="*/ 3062741 w 3298892"/>
                <a:gd name="connsiteY63" fmla="*/ 3037165 h 3934691"/>
                <a:gd name="connsiteX64" fmla="*/ 3076419 w 3298892"/>
                <a:gd name="connsiteY64" fmla="*/ 2927750 h 3934691"/>
                <a:gd name="connsiteX65" fmla="*/ 2905547 w 3298892"/>
                <a:gd name="connsiteY65" fmla="*/ 2454385 h 3934691"/>
                <a:gd name="connsiteX66" fmla="*/ 2976772 w 3298892"/>
                <a:gd name="connsiteY66" fmla="*/ 2294704 h 3934691"/>
                <a:gd name="connsiteX67" fmla="*/ 3068602 w 3298892"/>
                <a:gd name="connsiteY67" fmla="*/ 2269304 h 3934691"/>
                <a:gd name="connsiteX68" fmla="*/ 3109632 w 3298892"/>
                <a:gd name="connsiteY68" fmla="*/ 2298611 h 3934691"/>
                <a:gd name="connsiteX69" fmla="*/ 3187788 w 3298892"/>
                <a:gd name="connsiteY69" fmla="*/ 2202873 h 3934691"/>
                <a:gd name="connsiteX70" fmla="*/ 3279618 w 3298892"/>
                <a:gd name="connsiteY70" fmla="*/ 2181381 h 3934691"/>
                <a:gd name="connsiteX71" fmla="*/ 3271803 w 3298892"/>
                <a:gd name="connsiteY71" fmla="*/ 1864858 h 3934691"/>
                <a:gd name="connsiteX72" fmla="*/ 2999509 w 3298892"/>
                <a:gd name="connsiteY72" fmla="*/ 408709 h 3934691"/>
                <a:gd name="connsiteX73" fmla="*/ 2826327 w 3298892"/>
                <a:gd name="connsiteY73" fmla="*/ 263237 h 3934691"/>
                <a:gd name="connsiteX74" fmla="*/ 2632363 w 3298892"/>
                <a:gd name="connsiteY74" fmla="*/ 0 h 3934691"/>
                <a:gd name="connsiteX75" fmla="*/ 2369127 w 3298892"/>
                <a:gd name="connsiteY75" fmla="*/ 55418 h 3934691"/>
                <a:gd name="connsiteX76" fmla="*/ 2133600 w 3298892"/>
                <a:gd name="connsiteY76" fmla="*/ 166255 h 3934691"/>
                <a:gd name="connsiteX77" fmla="*/ 1995054 w 3298892"/>
                <a:gd name="connsiteY77" fmla="*/ 200891 h 3934691"/>
                <a:gd name="connsiteX78" fmla="*/ 2036618 w 3298892"/>
                <a:gd name="connsiteY78" fmla="*/ 277091 h 3934691"/>
                <a:gd name="connsiteX79" fmla="*/ 1953491 w 3298892"/>
                <a:gd name="connsiteY79" fmla="*/ 297873 h 3934691"/>
                <a:gd name="connsiteX80" fmla="*/ 1925782 w 3298892"/>
                <a:gd name="connsiteY80" fmla="*/ 325582 h 3934691"/>
                <a:gd name="connsiteX81" fmla="*/ 1835727 w 3298892"/>
                <a:gd name="connsiteY81" fmla="*/ 325582 h 3934691"/>
                <a:gd name="connsiteX82" fmla="*/ 1724891 w 3298892"/>
                <a:gd name="connsiteY82" fmla="*/ 491837 h 3934691"/>
                <a:gd name="connsiteX83" fmla="*/ 1676400 w 3298892"/>
                <a:gd name="connsiteY83" fmla="*/ 471055 h 3934691"/>
                <a:gd name="connsiteX84" fmla="*/ 1683327 w 3298892"/>
                <a:gd name="connsiteY84" fmla="*/ 381000 h 3934691"/>
                <a:gd name="connsiteX85" fmla="*/ 1738745 w 3298892"/>
                <a:gd name="connsiteY85" fmla="*/ 353291 h 3934691"/>
                <a:gd name="connsiteX86" fmla="*/ 1787236 w 3298892"/>
                <a:gd name="connsiteY86" fmla="*/ 332509 h 3934691"/>
                <a:gd name="connsiteX87" fmla="*/ 1759527 w 3298892"/>
                <a:gd name="connsiteY87" fmla="*/ 311728 h 3934691"/>
                <a:gd name="connsiteX88" fmla="*/ 1704109 w 3298892"/>
                <a:gd name="connsiteY88" fmla="*/ 325582 h 3934691"/>
                <a:gd name="connsiteX89" fmla="*/ 1676400 w 3298892"/>
                <a:gd name="connsiteY89" fmla="*/ 270164 h 3934691"/>
                <a:gd name="connsiteX90" fmla="*/ 1572491 w 3298892"/>
                <a:gd name="connsiteY90" fmla="*/ 256309 h 3934691"/>
                <a:gd name="connsiteX91" fmla="*/ 1530927 w 3298892"/>
                <a:gd name="connsiteY91" fmla="*/ 83128 h 3934691"/>
                <a:gd name="connsiteX92" fmla="*/ 1447800 w 3298892"/>
                <a:gd name="connsiteY92" fmla="*/ 117764 h 3934691"/>
                <a:gd name="connsiteX93" fmla="*/ 1454727 w 3298892"/>
                <a:gd name="connsiteY93" fmla="*/ 214746 h 3934691"/>
                <a:gd name="connsiteX94" fmla="*/ 1454727 w 3298892"/>
                <a:gd name="connsiteY94" fmla="*/ 214746 h 3934691"/>
                <a:gd name="connsiteX95" fmla="*/ 1246909 w 3298892"/>
                <a:gd name="connsiteY95" fmla="*/ 110837 h 3934691"/>
                <a:gd name="connsiteX0" fmla="*/ 1246909 w 3316797"/>
                <a:gd name="connsiteY0" fmla="*/ 110837 h 3934691"/>
                <a:gd name="connsiteX1" fmla="*/ 1267691 w 3316797"/>
                <a:gd name="connsiteY1" fmla="*/ 381000 h 3934691"/>
                <a:gd name="connsiteX2" fmla="*/ 1163782 w 3316797"/>
                <a:gd name="connsiteY2" fmla="*/ 782782 h 3934691"/>
                <a:gd name="connsiteX3" fmla="*/ 1048327 w 3316797"/>
                <a:gd name="connsiteY3" fmla="*/ 1136073 h 3934691"/>
                <a:gd name="connsiteX4" fmla="*/ 947970 w 3316797"/>
                <a:gd name="connsiteY4" fmla="*/ 1240871 h 3934691"/>
                <a:gd name="connsiteX5" fmla="*/ 749389 w 3316797"/>
                <a:gd name="connsiteY5" fmla="*/ 1528796 h 3934691"/>
                <a:gd name="connsiteX6" fmla="*/ 624342 w 3316797"/>
                <a:gd name="connsiteY6" fmla="*/ 1624535 h 3934691"/>
                <a:gd name="connsiteX7" fmla="*/ 457200 w 3316797"/>
                <a:gd name="connsiteY7" fmla="*/ 1835728 h 3934691"/>
                <a:gd name="connsiteX8" fmla="*/ 325404 w 3316797"/>
                <a:gd name="connsiteY8" fmla="*/ 2343550 h 3934691"/>
                <a:gd name="connsiteX9" fmla="*/ 271762 w 3316797"/>
                <a:gd name="connsiteY9" fmla="*/ 2396659 h 3934691"/>
                <a:gd name="connsiteX10" fmla="*/ 116342 w 3316797"/>
                <a:gd name="connsiteY10" fmla="*/ 2718688 h 3934691"/>
                <a:gd name="connsiteX11" fmla="*/ 106573 w 3316797"/>
                <a:gd name="connsiteY11" fmla="*/ 2873042 h 3934691"/>
                <a:gd name="connsiteX12" fmla="*/ 152400 w 3316797"/>
                <a:gd name="connsiteY12" fmla="*/ 2978728 h 3934691"/>
                <a:gd name="connsiteX13" fmla="*/ 0 w 3316797"/>
                <a:gd name="connsiteY13" fmla="*/ 3477491 h 3934691"/>
                <a:gd name="connsiteX14" fmla="*/ 71582 w 3316797"/>
                <a:gd name="connsiteY14" fmla="*/ 3669678 h 3934691"/>
                <a:gd name="connsiteX15" fmla="*/ 188990 w 3316797"/>
                <a:gd name="connsiteY15" fmla="*/ 3649963 h 3934691"/>
                <a:gd name="connsiteX16" fmla="*/ 130908 w 3316797"/>
                <a:gd name="connsiteY16" fmla="*/ 3717103 h 3934691"/>
                <a:gd name="connsiteX17" fmla="*/ 188102 w 3316797"/>
                <a:gd name="connsiteY17" fmla="*/ 3776429 h 3934691"/>
                <a:gd name="connsiteX18" fmla="*/ 339436 w 3316797"/>
                <a:gd name="connsiteY18" fmla="*/ 3692237 h 3934691"/>
                <a:gd name="connsiteX19" fmla="*/ 422563 w 3316797"/>
                <a:gd name="connsiteY19" fmla="*/ 3706091 h 3934691"/>
                <a:gd name="connsiteX20" fmla="*/ 464127 w 3316797"/>
                <a:gd name="connsiteY20" fmla="*/ 3768437 h 3934691"/>
                <a:gd name="connsiteX21" fmla="*/ 656492 w 3316797"/>
                <a:gd name="connsiteY21" fmla="*/ 3749786 h 3934691"/>
                <a:gd name="connsiteX22" fmla="*/ 794860 w 3316797"/>
                <a:gd name="connsiteY22" fmla="*/ 3680336 h 3934691"/>
                <a:gd name="connsiteX23" fmla="*/ 955963 w 3316797"/>
                <a:gd name="connsiteY23" fmla="*/ 3761509 h 3934691"/>
                <a:gd name="connsiteX24" fmla="*/ 1115291 w 3316797"/>
                <a:gd name="connsiteY24" fmla="*/ 3761509 h 3934691"/>
                <a:gd name="connsiteX25" fmla="*/ 1108363 w 3316797"/>
                <a:gd name="connsiteY25" fmla="*/ 3726873 h 3934691"/>
                <a:gd name="connsiteX26" fmla="*/ 1163782 w 3316797"/>
                <a:gd name="connsiteY26" fmla="*/ 3692237 h 3934691"/>
                <a:gd name="connsiteX27" fmla="*/ 1191491 w 3316797"/>
                <a:gd name="connsiteY27" fmla="*/ 3726873 h 3934691"/>
                <a:gd name="connsiteX28" fmla="*/ 1288472 w 3316797"/>
                <a:gd name="connsiteY28" fmla="*/ 3629891 h 3934691"/>
                <a:gd name="connsiteX29" fmla="*/ 1205345 w 3316797"/>
                <a:gd name="connsiteY29" fmla="*/ 3622964 h 3934691"/>
                <a:gd name="connsiteX30" fmla="*/ 1122218 w 3316797"/>
                <a:gd name="connsiteY30" fmla="*/ 3629891 h 3934691"/>
                <a:gd name="connsiteX31" fmla="*/ 1032163 w 3316797"/>
                <a:gd name="connsiteY31" fmla="*/ 3595255 h 3934691"/>
                <a:gd name="connsiteX32" fmla="*/ 1130921 w 3316797"/>
                <a:gd name="connsiteY32" fmla="*/ 3433441 h 3934691"/>
                <a:gd name="connsiteX33" fmla="*/ 1222219 w 3316797"/>
                <a:gd name="connsiteY33" fmla="*/ 3412304 h 3934691"/>
                <a:gd name="connsiteX34" fmla="*/ 1244777 w 3316797"/>
                <a:gd name="connsiteY34" fmla="*/ 3364878 h 3934691"/>
                <a:gd name="connsiteX35" fmla="*/ 1286696 w 3316797"/>
                <a:gd name="connsiteY35" fmla="*/ 3386904 h 3934691"/>
                <a:gd name="connsiteX36" fmla="*/ 1304459 w 3316797"/>
                <a:gd name="connsiteY36" fmla="*/ 3456709 h 3934691"/>
                <a:gd name="connsiteX37" fmla="*/ 1343891 w 3316797"/>
                <a:gd name="connsiteY37" fmla="*/ 3394364 h 3934691"/>
                <a:gd name="connsiteX38" fmla="*/ 1360942 w 3316797"/>
                <a:gd name="connsiteY38" fmla="*/ 3443565 h 3934691"/>
                <a:gd name="connsiteX39" fmla="*/ 1399309 w 3316797"/>
                <a:gd name="connsiteY39" fmla="*/ 3470564 h 3934691"/>
                <a:gd name="connsiteX40" fmla="*/ 1392382 w 3316797"/>
                <a:gd name="connsiteY40" fmla="*/ 3519055 h 3934691"/>
                <a:gd name="connsiteX41" fmla="*/ 1338916 w 3316797"/>
                <a:gd name="connsiteY41" fmla="*/ 3568790 h 3934691"/>
                <a:gd name="connsiteX42" fmla="*/ 1396645 w 3316797"/>
                <a:gd name="connsiteY42" fmla="*/ 3569855 h 3934691"/>
                <a:gd name="connsiteX43" fmla="*/ 1475331 w 3316797"/>
                <a:gd name="connsiteY43" fmla="*/ 3610176 h 3934691"/>
                <a:gd name="connsiteX44" fmla="*/ 1471778 w 3316797"/>
                <a:gd name="connsiteY44" fmla="*/ 3534863 h 3934691"/>
                <a:gd name="connsiteX45" fmla="*/ 1565563 w 3316797"/>
                <a:gd name="connsiteY45" fmla="*/ 3567546 h 3934691"/>
                <a:gd name="connsiteX46" fmla="*/ 1556327 w 3316797"/>
                <a:gd name="connsiteY46" fmla="*/ 3615504 h 3934691"/>
                <a:gd name="connsiteX47" fmla="*/ 1585101 w 3316797"/>
                <a:gd name="connsiteY47" fmla="*/ 3662574 h 3934691"/>
                <a:gd name="connsiteX48" fmla="*/ 1773382 w 3316797"/>
                <a:gd name="connsiteY48" fmla="*/ 3622964 h 3934691"/>
                <a:gd name="connsiteX49" fmla="*/ 2112818 w 3316797"/>
                <a:gd name="connsiteY49" fmla="*/ 3726873 h 3934691"/>
                <a:gd name="connsiteX50" fmla="*/ 2320636 w 3316797"/>
                <a:gd name="connsiteY50" fmla="*/ 3934691 h 3934691"/>
                <a:gd name="connsiteX51" fmla="*/ 2473036 w 3316797"/>
                <a:gd name="connsiteY51" fmla="*/ 3803073 h 3934691"/>
                <a:gd name="connsiteX52" fmla="*/ 2587958 w 3316797"/>
                <a:gd name="connsiteY52" fmla="*/ 3803073 h 3934691"/>
                <a:gd name="connsiteX53" fmla="*/ 2720286 w 3316797"/>
                <a:gd name="connsiteY53" fmla="*/ 3685309 h 3934691"/>
                <a:gd name="connsiteX54" fmla="*/ 2847819 w 3316797"/>
                <a:gd name="connsiteY54" fmla="*/ 3742504 h 3934691"/>
                <a:gd name="connsiteX55" fmla="*/ 2955281 w 3316797"/>
                <a:gd name="connsiteY55" fmla="*/ 3701473 h 3934691"/>
                <a:gd name="connsiteX56" fmla="*/ 2984589 w 3316797"/>
                <a:gd name="connsiteY56" fmla="*/ 3752273 h 3934691"/>
                <a:gd name="connsiteX57" fmla="*/ 3025619 w 3316797"/>
                <a:gd name="connsiteY57" fmla="*/ 3711242 h 3934691"/>
                <a:gd name="connsiteX58" fmla="*/ 3035389 w 3316797"/>
                <a:gd name="connsiteY58" fmla="*/ 3603781 h 3934691"/>
                <a:gd name="connsiteX59" fmla="*/ 2982635 w 3316797"/>
                <a:gd name="connsiteY59" fmla="*/ 3509996 h 3934691"/>
                <a:gd name="connsiteX60" fmla="*/ 3047467 w 3316797"/>
                <a:gd name="connsiteY60" fmla="*/ 3445697 h 3934691"/>
                <a:gd name="connsiteX61" fmla="*/ 3002173 w 3316797"/>
                <a:gd name="connsiteY61" fmla="*/ 3320473 h 3934691"/>
                <a:gd name="connsiteX62" fmla="*/ 3021712 w 3316797"/>
                <a:gd name="connsiteY62" fmla="*/ 3164165 h 3934691"/>
                <a:gd name="connsiteX63" fmla="*/ 3062741 w 3316797"/>
                <a:gd name="connsiteY63" fmla="*/ 3037165 h 3934691"/>
                <a:gd name="connsiteX64" fmla="*/ 3076419 w 3316797"/>
                <a:gd name="connsiteY64" fmla="*/ 2927750 h 3934691"/>
                <a:gd name="connsiteX65" fmla="*/ 2905547 w 3316797"/>
                <a:gd name="connsiteY65" fmla="*/ 2454385 h 3934691"/>
                <a:gd name="connsiteX66" fmla="*/ 2976772 w 3316797"/>
                <a:gd name="connsiteY66" fmla="*/ 2294704 h 3934691"/>
                <a:gd name="connsiteX67" fmla="*/ 3068602 w 3316797"/>
                <a:gd name="connsiteY67" fmla="*/ 2269304 h 3934691"/>
                <a:gd name="connsiteX68" fmla="*/ 3109632 w 3316797"/>
                <a:gd name="connsiteY68" fmla="*/ 2298611 h 3934691"/>
                <a:gd name="connsiteX69" fmla="*/ 3187788 w 3316797"/>
                <a:gd name="connsiteY69" fmla="*/ 2202873 h 3934691"/>
                <a:gd name="connsiteX70" fmla="*/ 3279618 w 3316797"/>
                <a:gd name="connsiteY70" fmla="*/ 2181381 h 3934691"/>
                <a:gd name="connsiteX71" fmla="*/ 3316739 w 3316797"/>
                <a:gd name="connsiteY71" fmla="*/ 2013350 h 3934691"/>
                <a:gd name="connsiteX72" fmla="*/ 3271803 w 3316797"/>
                <a:gd name="connsiteY72" fmla="*/ 1864858 h 3934691"/>
                <a:gd name="connsiteX73" fmla="*/ 2999509 w 3316797"/>
                <a:gd name="connsiteY73" fmla="*/ 408709 h 3934691"/>
                <a:gd name="connsiteX74" fmla="*/ 2826327 w 3316797"/>
                <a:gd name="connsiteY74" fmla="*/ 263237 h 3934691"/>
                <a:gd name="connsiteX75" fmla="*/ 2632363 w 3316797"/>
                <a:gd name="connsiteY75" fmla="*/ 0 h 3934691"/>
                <a:gd name="connsiteX76" fmla="*/ 2369127 w 3316797"/>
                <a:gd name="connsiteY76" fmla="*/ 55418 h 3934691"/>
                <a:gd name="connsiteX77" fmla="*/ 2133600 w 3316797"/>
                <a:gd name="connsiteY77" fmla="*/ 166255 h 3934691"/>
                <a:gd name="connsiteX78" fmla="*/ 1995054 w 3316797"/>
                <a:gd name="connsiteY78" fmla="*/ 200891 h 3934691"/>
                <a:gd name="connsiteX79" fmla="*/ 2036618 w 3316797"/>
                <a:gd name="connsiteY79" fmla="*/ 277091 h 3934691"/>
                <a:gd name="connsiteX80" fmla="*/ 1953491 w 3316797"/>
                <a:gd name="connsiteY80" fmla="*/ 297873 h 3934691"/>
                <a:gd name="connsiteX81" fmla="*/ 1925782 w 3316797"/>
                <a:gd name="connsiteY81" fmla="*/ 325582 h 3934691"/>
                <a:gd name="connsiteX82" fmla="*/ 1835727 w 3316797"/>
                <a:gd name="connsiteY82" fmla="*/ 325582 h 3934691"/>
                <a:gd name="connsiteX83" fmla="*/ 1724891 w 3316797"/>
                <a:gd name="connsiteY83" fmla="*/ 491837 h 3934691"/>
                <a:gd name="connsiteX84" fmla="*/ 1676400 w 3316797"/>
                <a:gd name="connsiteY84" fmla="*/ 471055 h 3934691"/>
                <a:gd name="connsiteX85" fmla="*/ 1683327 w 3316797"/>
                <a:gd name="connsiteY85" fmla="*/ 381000 h 3934691"/>
                <a:gd name="connsiteX86" fmla="*/ 1738745 w 3316797"/>
                <a:gd name="connsiteY86" fmla="*/ 353291 h 3934691"/>
                <a:gd name="connsiteX87" fmla="*/ 1787236 w 3316797"/>
                <a:gd name="connsiteY87" fmla="*/ 332509 h 3934691"/>
                <a:gd name="connsiteX88" fmla="*/ 1759527 w 3316797"/>
                <a:gd name="connsiteY88" fmla="*/ 311728 h 3934691"/>
                <a:gd name="connsiteX89" fmla="*/ 1704109 w 3316797"/>
                <a:gd name="connsiteY89" fmla="*/ 325582 h 3934691"/>
                <a:gd name="connsiteX90" fmla="*/ 1676400 w 3316797"/>
                <a:gd name="connsiteY90" fmla="*/ 270164 h 3934691"/>
                <a:gd name="connsiteX91" fmla="*/ 1572491 w 3316797"/>
                <a:gd name="connsiteY91" fmla="*/ 256309 h 3934691"/>
                <a:gd name="connsiteX92" fmla="*/ 1530927 w 3316797"/>
                <a:gd name="connsiteY92" fmla="*/ 83128 h 3934691"/>
                <a:gd name="connsiteX93" fmla="*/ 1447800 w 3316797"/>
                <a:gd name="connsiteY93" fmla="*/ 117764 h 3934691"/>
                <a:gd name="connsiteX94" fmla="*/ 1454727 w 3316797"/>
                <a:gd name="connsiteY94" fmla="*/ 214746 h 3934691"/>
                <a:gd name="connsiteX95" fmla="*/ 1454727 w 3316797"/>
                <a:gd name="connsiteY95" fmla="*/ 214746 h 3934691"/>
                <a:gd name="connsiteX96" fmla="*/ 1246909 w 3316797"/>
                <a:gd name="connsiteY96" fmla="*/ 110837 h 3934691"/>
                <a:gd name="connsiteX0" fmla="*/ 1246909 w 3316739"/>
                <a:gd name="connsiteY0" fmla="*/ 110837 h 3934691"/>
                <a:gd name="connsiteX1" fmla="*/ 1267691 w 3316739"/>
                <a:gd name="connsiteY1" fmla="*/ 381000 h 3934691"/>
                <a:gd name="connsiteX2" fmla="*/ 1163782 w 3316739"/>
                <a:gd name="connsiteY2" fmla="*/ 782782 h 3934691"/>
                <a:gd name="connsiteX3" fmla="*/ 1048327 w 3316739"/>
                <a:gd name="connsiteY3" fmla="*/ 1136073 h 3934691"/>
                <a:gd name="connsiteX4" fmla="*/ 947970 w 3316739"/>
                <a:gd name="connsiteY4" fmla="*/ 1240871 h 3934691"/>
                <a:gd name="connsiteX5" fmla="*/ 749389 w 3316739"/>
                <a:gd name="connsiteY5" fmla="*/ 1528796 h 3934691"/>
                <a:gd name="connsiteX6" fmla="*/ 624342 w 3316739"/>
                <a:gd name="connsiteY6" fmla="*/ 1624535 h 3934691"/>
                <a:gd name="connsiteX7" fmla="*/ 457200 w 3316739"/>
                <a:gd name="connsiteY7" fmla="*/ 1835728 h 3934691"/>
                <a:gd name="connsiteX8" fmla="*/ 325404 w 3316739"/>
                <a:gd name="connsiteY8" fmla="*/ 2343550 h 3934691"/>
                <a:gd name="connsiteX9" fmla="*/ 271762 w 3316739"/>
                <a:gd name="connsiteY9" fmla="*/ 2396659 h 3934691"/>
                <a:gd name="connsiteX10" fmla="*/ 116342 w 3316739"/>
                <a:gd name="connsiteY10" fmla="*/ 2718688 h 3934691"/>
                <a:gd name="connsiteX11" fmla="*/ 106573 w 3316739"/>
                <a:gd name="connsiteY11" fmla="*/ 2873042 h 3934691"/>
                <a:gd name="connsiteX12" fmla="*/ 152400 w 3316739"/>
                <a:gd name="connsiteY12" fmla="*/ 2978728 h 3934691"/>
                <a:gd name="connsiteX13" fmla="*/ 0 w 3316739"/>
                <a:gd name="connsiteY13" fmla="*/ 3477491 h 3934691"/>
                <a:gd name="connsiteX14" fmla="*/ 71582 w 3316739"/>
                <a:gd name="connsiteY14" fmla="*/ 3669678 h 3934691"/>
                <a:gd name="connsiteX15" fmla="*/ 188990 w 3316739"/>
                <a:gd name="connsiteY15" fmla="*/ 3649963 h 3934691"/>
                <a:gd name="connsiteX16" fmla="*/ 130908 w 3316739"/>
                <a:gd name="connsiteY16" fmla="*/ 3717103 h 3934691"/>
                <a:gd name="connsiteX17" fmla="*/ 188102 w 3316739"/>
                <a:gd name="connsiteY17" fmla="*/ 3776429 h 3934691"/>
                <a:gd name="connsiteX18" fmla="*/ 339436 w 3316739"/>
                <a:gd name="connsiteY18" fmla="*/ 3692237 h 3934691"/>
                <a:gd name="connsiteX19" fmla="*/ 422563 w 3316739"/>
                <a:gd name="connsiteY19" fmla="*/ 3706091 h 3934691"/>
                <a:gd name="connsiteX20" fmla="*/ 464127 w 3316739"/>
                <a:gd name="connsiteY20" fmla="*/ 3768437 h 3934691"/>
                <a:gd name="connsiteX21" fmla="*/ 656492 w 3316739"/>
                <a:gd name="connsiteY21" fmla="*/ 3749786 h 3934691"/>
                <a:gd name="connsiteX22" fmla="*/ 794860 w 3316739"/>
                <a:gd name="connsiteY22" fmla="*/ 3680336 h 3934691"/>
                <a:gd name="connsiteX23" fmla="*/ 955963 w 3316739"/>
                <a:gd name="connsiteY23" fmla="*/ 3761509 h 3934691"/>
                <a:gd name="connsiteX24" fmla="*/ 1115291 w 3316739"/>
                <a:gd name="connsiteY24" fmla="*/ 3761509 h 3934691"/>
                <a:gd name="connsiteX25" fmla="*/ 1108363 w 3316739"/>
                <a:gd name="connsiteY25" fmla="*/ 3726873 h 3934691"/>
                <a:gd name="connsiteX26" fmla="*/ 1163782 w 3316739"/>
                <a:gd name="connsiteY26" fmla="*/ 3692237 h 3934691"/>
                <a:gd name="connsiteX27" fmla="*/ 1191491 w 3316739"/>
                <a:gd name="connsiteY27" fmla="*/ 3726873 h 3934691"/>
                <a:gd name="connsiteX28" fmla="*/ 1288472 w 3316739"/>
                <a:gd name="connsiteY28" fmla="*/ 3629891 h 3934691"/>
                <a:gd name="connsiteX29" fmla="*/ 1205345 w 3316739"/>
                <a:gd name="connsiteY29" fmla="*/ 3622964 h 3934691"/>
                <a:gd name="connsiteX30" fmla="*/ 1122218 w 3316739"/>
                <a:gd name="connsiteY30" fmla="*/ 3629891 h 3934691"/>
                <a:gd name="connsiteX31" fmla="*/ 1032163 w 3316739"/>
                <a:gd name="connsiteY31" fmla="*/ 3595255 h 3934691"/>
                <a:gd name="connsiteX32" fmla="*/ 1130921 w 3316739"/>
                <a:gd name="connsiteY32" fmla="*/ 3433441 h 3934691"/>
                <a:gd name="connsiteX33" fmla="*/ 1222219 w 3316739"/>
                <a:gd name="connsiteY33" fmla="*/ 3412304 h 3934691"/>
                <a:gd name="connsiteX34" fmla="*/ 1244777 w 3316739"/>
                <a:gd name="connsiteY34" fmla="*/ 3364878 h 3934691"/>
                <a:gd name="connsiteX35" fmla="*/ 1286696 w 3316739"/>
                <a:gd name="connsiteY35" fmla="*/ 3386904 h 3934691"/>
                <a:gd name="connsiteX36" fmla="*/ 1304459 w 3316739"/>
                <a:gd name="connsiteY36" fmla="*/ 3456709 h 3934691"/>
                <a:gd name="connsiteX37" fmla="*/ 1343891 w 3316739"/>
                <a:gd name="connsiteY37" fmla="*/ 3394364 h 3934691"/>
                <a:gd name="connsiteX38" fmla="*/ 1360942 w 3316739"/>
                <a:gd name="connsiteY38" fmla="*/ 3443565 h 3934691"/>
                <a:gd name="connsiteX39" fmla="*/ 1399309 w 3316739"/>
                <a:gd name="connsiteY39" fmla="*/ 3470564 h 3934691"/>
                <a:gd name="connsiteX40" fmla="*/ 1392382 w 3316739"/>
                <a:gd name="connsiteY40" fmla="*/ 3519055 h 3934691"/>
                <a:gd name="connsiteX41" fmla="*/ 1338916 w 3316739"/>
                <a:gd name="connsiteY41" fmla="*/ 3568790 h 3934691"/>
                <a:gd name="connsiteX42" fmla="*/ 1396645 w 3316739"/>
                <a:gd name="connsiteY42" fmla="*/ 3569855 h 3934691"/>
                <a:gd name="connsiteX43" fmla="*/ 1475331 w 3316739"/>
                <a:gd name="connsiteY43" fmla="*/ 3610176 h 3934691"/>
                <a:gd name="connsiteX44" fmla="*/ 1471778 w 3316739"/>
                <a:gd name="connsiteY44" fmla="*/ 3534863 h 3934691"/>
                <a:gd name="connsiteX45" fmla="*/ 1565563 w 3316739"/>
                <a:gd name="connsiteY45" fmla="*/ 3567546 h 3934691"/>
                <a:gd name="connsiteX46" fmla="*/ 1556327 w 3316739"/>
                <a:gd name="connsiteY46" fmla="*/ 3615504 h 3934691"/>
                <a:gd name="connsiteX47" fmla="*/ 1585101 w 3316739"/>
                <a:gd name="connsiteY47" fmla="*/ 3662574 h 3934691"/>
                <a:gd name="connsiteX48" fmla="*/ 1773382 w 3316739"/>
                <a:gd name="connsiteY48" fmla="*/ 3622964 h 3934691"/>
                <a:gd name="connsiteX49" fmla="*/ 2112818 w 3316739"/>
                <a:gd name="connsiteY49" fmla="*/ 3726873 h 3934691"/>
                <a:gd name="connsiteX50" fmla="*/ 2320636 w 3316739"/>
                <a:gd name="connsiteY50" fmla="*/ 3934691 h 3934691"/>
                <a:gd name="connsiteX51" fmla="*/ 2473036 w 3316739"/>
                <a:gd name="connsiteY51" fmla="*/ 3803073 h 3934691"/>
                <a:gd name="connsiteX52" fmla="*/ 2587958 w 3316739"/>
                <a:gd name="connsiteY52" fmla="*/ 3803073 h 3934691"/>
                <a:gd name="connsiteX53" fmla="*/ 2720286 w 3316739"/>
                <a:gd name="connsiteY53" fmla="*/ 3685309 h 3934691"/>
                <a:gd name="connsiteX54" fmla="*/ 2847819 w 3316739"/>
                <a:gd name="connsiteY54" fmla="*/ 3742504 h 3934691"/>
                <a:gd name="connsiteX55" fmla="*/ 2955281 w 3316739"/>
                <a:gd name="connsiteY55" fmla="*/ 3701473 h 3934691"/>
                <a:gd name="connsiteX56" fmla="*/ 2984589 w 3316739"/>
                <a:gd name="connsiteY56" fmla="*/ 3752273 h 3934691"/>
                <a:gd name="connsiteX57" fmla="*/ 3025619 w 3316739"/>
                <a:gd name="connsiteY57" fmla="*/ 3711242 h 3934691"/>
                <a:gd name="connsiteX58" fmla="*/ 3035389 w 3316739"/>
                <a:gd name="connsiteY58" fmla="*/ 3603781 h 3934691"/>
                <a:gd name="connsiteX59" fmla="*/ 2982635 w 3316739"/>
                <a:gd name="connsiteY59" fmla="*/ 3509996 h 3934691"/>
                <a:gd name="connsiteX60" fmla="*/ 3047467 w 3316739"/>
                <a:gd name="connsiteY60" fmla="*/ 3445697 h 3934691"/>
                <a:gd name="connsiteX61" fmla="*/ 3002173 w 3316739"/>
                <a:gd name="connsiteY61" fmla="*/ 3320473 h 3934691"/>
                <a:gd name="connsiteX62" fmla="*/ 3021712 w 3316739"/>
                <a:gd name="connsiteY62" fmla="*/ 3164165 h 3934691"/>
                <a:gd name="connsiteX63" fmla="*/ 3062741 w 3316739"/>
                <a:gd name="connsiteY63" fmla="*/ 3037165 h 3934691"/>
                <a:gd name="connsiteX64" fmla="*/ 3076419 w 3316739"/>
                <a:gd name="connsiteY64" fmla="*/ 2927750 h 3934691"/>
                <a:gd name="connsiteX65" fmla="*/ 2905547 w 3316739"/>
                <a:gd name="connsiteY65" fmla="*/ 2454385 h 3934691"/>
                <a:gd name="connsiteX66" fmla="*/ 2976772 w 3316739"/>
                <a:gd name="connsiteY66" fmla="*/ 2294704 h 3934691"/>
                <a:gd name="connsiteX67" fmla="*/ 3068602 w 3316739"/>
                <a:gd name="connsiteY67" fmla="*/ 2269304 h 3934691"/>
                <a:gd name="connsiteX68" fmla="*/ 3109632 w 3316739"/>
                <a:gd name="connsiteY68" fmla="*/ 2298611 h 3934691"/>
                <a:gd name="connsiteX69" fmla="*/ 3187788 w 3316739"/>
                <a:gd name="connsiteY69" fmla="*/ 2202873 h 3934691"/>
                <a:gd name="connsiteX70" fmla="*/ 3279618 w 3316739"/>
                <a:gd name="connsiteY70" fmla="*/ 2181381 h 3934691"/>
                <a:gd name="connsiteX71" fmla="*/ 3316739 w 3316739"/>
                <a:gd name="connsiteY71" fmla="*/ 2013350 h 3934691"/>
                <a:gd name="connsiteX72" fmla="*/ 3271803 w 3316739"/>
                <a:gd name="connsiteY72" fmla="*/ 1864858 h 3934691"/>
                <a:gd name="connsiteX73" fmla="*/ 2999509 w 3316739"/>
                <a:gd name="connsiteY73" fmla="*/ 408709 h 3934691"/>
                <a:gd name="connsiteX74" fmla="*/ 2826327 w 3316739"/>
                <a:gd name="connsiteY74" fmla="*/ 263237 h 3934691"/>
                <a:gd name="connsiteX75" fmla="*/ 2632363 w 3316739"/>
                <a:gd name="connsiteY75" fmla="*/ 0 h 3934691"/>
                <a:gd name="connsiteX76" fmla="*/ 2369127 w 3316739"/>
                <a:gd name="connsiteY76" fmla="*/ 55418 h 3934691"/>
                <a:gd name="connsiteX77" fmla="*/ 2133600 w 3316739"/>
                <a:gd name="connsiteY77" fmla="*/ 166255 h 3934691"/>
                <a:gd name="connsiteX78" fmla="*/ 1995054 w 3316739"/>
                <a:gd name="connsiteY78" fmla="*/ 200891 h 3934691"/>
                <a:gd name="connsiteX79" fmla="*/ 2036618 w 3316739"/>
                <a:gd name="connsiteY79" fmla="*/ 277091 h 3934691"/>
                <a:gd name="connsiteX80" fmla="*/ 1953491 w 3316739"/>
                <a:gd name="connsiteY80" fmla="*/ 297873 h 3934691"/>
                <a:gd name="connsiteX81" fmla="*/ 1925782 w 3316739"/>
                <a:gd name="connsiteY81" fmla="*/ 325582 h 3934691"/>
                <a:gd name="connsiteX82" fmla="*/ 1835727 w 3316739"/>
                <a:gd name="connsiteY82" fmla="*/ 325582 h 3934691"/>
                <a:gd name="connsiteX83" fmla="*/ 1724891 w 3316739"/>
                <a:gd name="connsiteY83" fmla="*/ 491837 h 3934691"/>
                <a:gd name="connsiteX84" fmla="*/ 1676400 w 3316739"/>
                <a:gd name="connsiteY84" fmla="*/ 471055 h 3934691"/>
                <a:gd name="connsiteX85" fmla="*/ 1683327 w 3316739"/>
                <a:gd name="connsiteY85" fmla="*/ 381000 h 3934691"/>
                <a:gd name="connsiteX86" fmla="*/ 1738745 w 3316739"/>
                <a:gd name="connsiteY86" fmla="*/ 353291 h 3934691"/>
                <a:gd name="connsiteX87" fmla="*/ 1787236 w 3316739"/>
                <a:gd name="connsiteY87" fmla="*/ 332509 h 3934691"/>
                <a:gd name="connsiteX88" fmla="*/ 1759527 w 3316739"/>
                <a:gd name="connsiteY88" fmla="*/ 311728 h 3934691"/>
                <a:gd name="connsiteX89" fmla="*/ 1704109 w 3316739"/>
                <a:gd name="connsiteY89" fmla="*/ 325582 h 3934691"/>
                <a:gd name="connsiteX90" fmla="*/ 1676400 w 3316739"/>
                <a:gd name="connsiteY90" fmla="*/ 270164 h 3934691"/>
                <a:gd name="connsiteX91" fmla="*/ 1572491 w 3316739"/>
                <a:gd name="connsiteY91" fmla="*/ 256309 h 3934691"/>
                <a:gd name="connsiteX92" fmla="*/ 1530927 w 3316739"/>
                <a:gd name="connsiteY92" fmla="*/ 83128 h 3934691"/>
                <a:gd name="connsiteX93" fmla="*/ 1447800 w 3316739"/>
                <a:gd name="connsiteY93" fmla="*/ 117764 h 3934691"/>
                <a:gd name="connsiteX94" fmla="*/ 1454727 w 3316739"/>
                <a:gd name="connsiteY94" fmla="*/ 214746 h 3934691"/>
                <a:gd name="connsiteX95" fmla="*/ 1454727 w 3316739"/>
                <a:gd name="connsiteY95" fmla="*/ 214746 h 3934691"/>
                <a:gd name="connsiteX96" fmla="*/ 1246909 w 3316739"/>
                <a:gd name="connsiteY96" fmla="*/ 110837 h 3934691"/>
                <a:gd name="connsiteX0" fmla="*/ 1246909 w 3316739"/>
                <a:gd name="connsiteY0" fmla="*/ 110837 h 3934691"/>
                <a:gd name="connsiteX1" fmla="*/ 1267691 w 3316739"/>
                <a:gd name="connsiteY1" fmla="*/ 381000 h 3934691"/>
                <a:gd name="connsiteX2" fmla="*/ 1163782 w 3316739"/>
                <a:gd name="connsiteY2" fmla="*/ 782782 h 3934691"/>
                <a:gd name="connsiteX3" fmla="*/ 1048327 w 3316739"/>
                <a:gd name="connsiteY3" fmla="*/ 1136073 h 3934691"/>
                <a:gd name="connsiteX4" fmla="*/ 947970 w 3316739"/>
                <a:gd name="connsiteY4" fmla="*/ 1240871 h 3934691"/>
                <a:gd name="connsiteX5" fmla="*/ 749389 w 3316739"/>
                <a:gd name="connsiteY5" fmla="*/ 1528796 h 3934691"/>
                <a:gd name="connsiteX6" fmla="*/ 624342 w 3316739"/>
                <a:gd name="connsiteY6" fmla="*/ 1624535 h 3934691"/>
                <a:gd name="connsiteX7" fmla="*/ 457200 w 3316739"/>
                <a:gd name="connsiteY7" fmla="*/ 1835728 h 3934691"/>
                <a:gd name="connsiteX8" fmla="*/ 325404 w 3316739"/>
                <a:gd name="connsiteY8" fmla="*/ 2343550 h 3934691"/>
                <a:gd name="connsiteX9" fmla="*/ 271762 w 3316739"/>
                <a:gd name="connsiteY9" fmla="*/ 2396659 h 3934691"/>
                <a:gd name="connsiteX10" fmla="*/ 116342 w 3316739"/>
                <a:gd name="connsiteY10" fmla="*/ 2718688 h 3934691"/>
                <a:gd name="connsiteX11" fmla="*/ 106573 w 3316739"/>
                <a:gd name="connsiteY11" fmla="*/ 2873042 h 3934691"/>
                <a:gd name="connsiteX12" fmla="*/ 152400 w 3316739"/>
                <a:gd name="connsiteY12" fmla="*/ 2978728 h 3934691"/>
                <a:gd name="connsiteX13" fmla="*/ 0 w 3316739"/>
                <a:gd name="connsiteY13" fmla="*/ 3477491 h 3934691"/>
                <a:gd name="connsiteX14" fmla="*/ 71582 w 3316739"/>
                <a:gd name="connsiteY14" fmla="*/ 3669678 h 3934691"/>
                <a:gd name="connsiteX15" fmla="*/ 188990 w 3316739"/>
                <a:gd name="connsiteY15" fmla="*/ 3649963 h 3934691"/>
                <a:gd name="connsiteX16" fmla="*/ 130908 w 3316739"/>
                <a:gd name="connsiteY16" fmla="*/ 3717103 h 3934691"/>
                <a:gd name="connsiteX17" fmla="*/ 188102 w 3316739"/>
                <a:gd name="connsiteY17" fmla="*/ 3776429 h 3934691"/>
                <a:gd name="connsiteX18" fmla="*/ 339436 w 3316739"/>
                <a:gd name="connsiteY18" fmla="*/ 3692237 h 3934691"/>
                <a:gd name="connsiteX19" fmla="*/ 422563 w 3316739"/>
                <a:gd name="connsiteY19" fmla="*/ 3706091 h 3934691"/>
                <a:gd name="connsiteX20" fmla="*/ 464127 w 3316739"/>
                <a:gd name="connsiteY20" fmla="*/ 3768437 h 3934691"/>
                <a:gd name="connsiteX21" fmla="*/ 656492 w 3316739"/>
                <a:gd name="connsiteY21" fmla="*/ 3749786 h 3934691"/>
                <a:gd name="connsiteX22" fmla="*/ 794860 w 3316739"/>
                <a:gd name="connsiteY22" fmla="*/ 3680336 h 3934691"/>
                <a:gd name="connsiteX23" fmla="*/ 955963 w 3316739"/>
                <a:gd name="connsiteY23" fmla="*/ 3761509 h 3934691"/>
                <a:gd name="connsiteX24" fmla="*/ 1115291 w 3316739"/>
                <a:gd name="connsiteY24" fmla="*/ 3761509 h 3934691"/>
                <a:gd name="connsiteX25" fmla="*/ 1108363 w 3316739"/>
                <a:gd name="connsiteY25" fmla="*/ 3726873 h 3934691"/>
                <a:gd name="connsiteX26" fmla="*/ 1163782 w 3316739"/>
                <a:gd name="connsiteY26" fmla="*/ 3692237 h 3934691"/>
                <a:gd name="connsiteX27" fmla="*/ 1191491 w 3316739"/>
                <a:gd name="connsiteY27" fmla="*/ 3726873 h 3934691"/>
                <a:gd name="connsiteX28" fmla="*/ 1288472 w 3316739"/>
                <a:gd name="connsiteY28" fmla="*/ 3629891 h 3934691"/>
                <a:gd name="connsiteX29" fmla="*/ 1205345 w 3316739"/>
                <a:gd name="connsiteY29" fmla="*/ 3622964 h 3934691"/>
                <a:gd name="connsiteX30" fmla="*/ 1122218 w 3316739"/>
                <a:gd name="connsiteY30" fmla="*/ 3629891 h 3934691"/>
                <a:gd name="connsiteX31" fmla="*/ 1032163 w 3316739"/>
                <a:gd name="connsiteY31" fmla="*/ 3595255 h 3934691"/>
                <a:gd name="connsiteX32" fmla="*/ 1130921 w 3316739"/>
                <a:gd name="connsiteY32" fmla="*/ 3433441 h 3934691"/>
                <a:gd name="connsiteX33" fmla="*/ 1222219 w 3316739"/>
                <a:gd name="connsiteY33" fmla="*/ 3412304 h 3934691"/>
                <a:gd name="connsiteX34" fmla="*/ 1244777 w 3316739"/>
                <a:gd name="connsiteY34" fmla="*/ 3364878 h 3934691"/>
                <a:gd name="connsiteX35" fmla="*/ 1286696 w 3316739"/>
                <a:gd name="connsiteY35" fmla="*/ 3386904 h 3934691"/>
                <a:gd name="connsiteX36" fmla="*/ 1304459 w 3316739"/>
                <a:gd name="connsiteY36" fmla="*/ 3456709 h 3934691"/>
                <a:gd name="connsiteX37" fmla="*/ 1343891 w 3316739"/>
                <a:gd name="connsiteY37" fmla="*/ 3394364 h 3934691"/>
                <a:gd name="connsiteX38" fmla="*/ 1360942 w 3316739"/>
                <a:gd name="connsiteY38" fmla="*/ 3443565 h 3934691"/>
                <a:gd name="connsiteX39" fmla="*/ 1399309 w 3316739"/>
                <a:gd name="connsiteY39" fmla="*/ 3470564 h 3934691"/>
                <a:gd name="connsiteX40" fmla="*/ 1392382 w 3316739"/>
                <a:gd name="connsiteY40" fmla="*/ 3519055 h 3934691"/>
                <a:gd name="connsiteX41" fmla="*/ 1338916 w 3316739"/>
                <a:gd name="connsiteY41" fmla="*/ 3568790 h 3934691"/>
                <a:gd name="connsiteX42" fmla="*/ 1396645 w 3316739"/>
                <a:gd name="connsiteY42" fmla="*/ 3569855 h 3934691"/>
                <a:gd name="connsiteX43" fmla="*/ 1475331 w 3316739"/>
                <a:gd name="connsiteY43" fmla="*/ 3610176 h 3934691"/>
                <a:gd name="connsiteX44" fmla="*/ 1471778 w 3316739"/>
                <a:gd name="connsiteY44" fmla="*/ 3534863 h 3934691"/>
                <a:gd name="connsiteX45" fmla="*/ 1565563 w 3316739"/>
                <a:gd name="connsiteY45" fmla="*/ 3567546 h 3934691"/>
                <a:gd name="connsiteX46" fmla="*/ 1556327 w 3316739"/>
                <a:gd name="connsiteY46" fmla="*/ 3615504 h 3934691"/>
                <a:gd name="connsiteX47" fmla="*/ 1585101 w 3316739"/>
                <a:gd name="connsiteY47" fmla="*/ 3662574 h 3934691"/>
                <a:gd name="connsiteX48" fmla="*/ 1773382 w 3316739"/>
                <a:gd name="connsiteY48" fmla="*/ 3622964 h 3934691"/>
                <a:gd name="connsiteX49" fmla="*/ 2112818 w 3316739"/>
                <a:gd name="connsiteY49" fmla="*/ 3726873 h 3934691"/>
                <a:gd name="connsiteX50" fmla="*/ 2320636 w 3316739"/>
                <a:gd name="connsiteY50" fmla="*/ 3934691 h 3934691"/>
                <a:gd name="connsiteX51" fmla="*/ 2473036 w 3316739"/>
                <a:gd name="connsiteY51" fmla="*/ 3803073 h 3934691"/>
                <a:gd name="connsiteX52" fmla="*/ 2587958 w 3316739"/>
                <a:gd name="connsiteY52" fmla="*/ 3803073 h 3934691"/>
                <a:gd name="connsiteX53" fmla="*/ 2720286 w 3316739"/>
                <a:gd name="connsiteY53" fmla="*/ 3685309 h 3934691"/>
                <a:gd name="connsiteX54" fmla="*/ 2847819 w 3316739"/>
                <a:gd name="connsiteY54" fmla="*/ 3742504 h 3934691"/>
                <a:gd name="connsiteX55" fmla="*/ 2955281 w 3316739"/>
                <a:gd name="connsiteY55" fmla="*/ 3701473 h 3934691"/>
                <a:gd name="connsiteX56" fmla="*/ 2984589 w 3316739"/>
                <a:gd name="connsiteY56" fmla="*/ 3752273 h 3934691"/>
                <a:gd name="connsiteX57" fmla="*/ 3025619 w 3316739"/>
                <a:gd name="connsiteY57" fmla="*/ 3711242 h 3934691"/>
                <a:gd name="connsiteX58" fmla="*/ 3035389 w 3316739"/>
                <a:gd name="connsiteY58" fmla="*/ 3603781 h 3934691"/>
                <a:gd name="connsiteX59" fmla="*/ 2982635 w 3316739"/>
                <a:gd name="connsiteY59" fmla="*/ 3509996 h 3934691"/>
                <a:gd name="connsiteX60" fmla="*/ 3047467 w 3316739"/>
                <a:gd name="connsiteY60" fmla="*/ 3445697 h 3934691"/>
                <a:gd name="connsiteX61" fmla="*/ 3002173 w 3316739"/>
                <a:gd name="connsiteY61" fmla="*/ 3320473 h 3934691"/>
                <a:gd name="connsiteX62" fmla="*/ 3021712 w 3316739"/>
                <a:gd name="connsiteY62" fmla="*/ 3164165 h 3934691"/>
                <a:gd name="connsiteX63" fmla="*/ 3062741 w 3316739"/>
                <a:gd name="connsiteY63" fmla="*/ 3037165 h 3934691"/>
                <a:gd name="connsiteX64" fmla="*/ 3076419 w 3316739"/>
                <a:gd name="connsiteY64" fmla="*/ 2927750 h 3934691"/>
                <a:gd name="connsiteX65" fmla="*/ 2905547 w 3316739"/>
                <a:gd name="connsiteY65" fmla="*/ 2454385 h 3934691"/>
                <a:gd name="connsiteX66" fmla="*/ 2976772 w 3316739"/>
                <a:gd name="connsiteY66" fmla="*/ 2294704 h 3934691"/>
                <a:gd name="connsiteX67" fmla="*/ 3068602 w 3316739"/>
                <a:gd name="connsiteY67" fmla="*/ 2269304 h 3934691"/>
                <a:gd name="connsiteX68" fmla="*/ 3109632 w 3316739"/>
                <a:gd name="connsiteY68" fmla="*/ 2298611 h 3934691"/>
                <a:gd name="connsiteX69" fmla="*/ 3187788 w 3316739"/>
                <a:gd name="connsiteY69" fmla="*/ 2202873 h 3934691"/>
                <a:gd name="connsiteX70" fmla="*/ 3279618 w 3316739"/>
                <a:gd name="connsiteY70" fmla="*/ 2181381 h 3934691"/>
                <a:gd name="connsiteX71" fmla="*/ 3316739 w 3316739"/>
                <a:gd name="connsiteY71" fmla="*/ 2013350 h 3934691"/>
                <a:gd name="connsiteX72" fmla="*/ 3271803 w 3316739"/>
                <a:gd name="connsiteY72" fmla="*/ 1864858 h 3934691"/>
                <a:gd name="connsiteX73" fmla="*/ 2999509 w 3316739"/>
                <a:gd name="connsiteY73" fmla="*/ 408709 h 3934691"/>
                <a:gd name="connsiteX74" fmla="*/ 2826327 w 3316739"/>
                <a:gd name="connsiteY74" fmla="*/ 263237 h 3934691"/>
                <a:gd name="connsiteX75" fmla="*/ 2632363 w 3316739"/>
                <a:gd name="connsiteY75" fmla="*/ 0 h 3934691"/>
                <a:gd name="connsiteX76" fmla="*/ 2369127 w 3316739"/>
                <a:gd name="connsiteY76" fmla="*/ 55418 h 3934691"/>
                <a:gd name="connsiteX77" fmla="*/ 2133600 w 3316739"/>
                <a:gd name="connsiteY77" fmla="*/ 166255 h 3934691"/>
                <a:gd name="connsiteX78" fmla="*/ 1995054 w 3316739"/>
                <a:gd name="connsiteY78" fmla="*/ 200891 h 3934691"/>
                <a:gd name="connsiteX79" fmla="*/ 2036618 w 3316739"/>
                <a:gd name="connsiteY79" fmla="*/ 277091 h 3934691"/>
                <a:gd name="connsiteX80" fmla="*/ 1953491 w 3316739"/>
                <a:gd name="connsiteY80" fmla="*/ 297873 h 3934691"/>
                <a:gd name="connsiteX81" fmla="*/ 1925782 w 3316739"/>
                <a:gd name="connsiteY81" fmla="*/ 325582 h 3934691"/>
                <a:gd name="connsiteX82" fmla="*/ 1835727 w 3316739"/>
                <a:gd name="connsiteY82" fmla="*/ 325582 h 3934691"/>
                <a:gd name="connsiteX83" fmla="*/ 1724891 w 3316739"/>
                <a:gd name="connsiteY83" fmla="*/ 491837 h 3934691"/>
                <a:gd name="connsiteX84" fmla="*/ 1676400 w 3316739"/>
                <a:gd name="connsiteY84" fmla="*/ 471055 h 3934691"/>
                <a:gd name="connsiteX85" fmla="*/ 1683327 w 3316739"/>
                <a:gd name="connsiteY85" fmla="*/ 381000 h 3934691"/>
                <a:gd name="connsiteX86" fmla="*/ 1738745 w 3316739"/>
                <a:gd name="connsiteY86" fmla="*/ 353291 h 3934691"/>
                <a:gd name="connsiteX87" fmla="*/ 1787236 w 3316739"/>
                <a:gd name="connsiteY87" fmla="*/ 332509 h 3934691"/>
                <a:gd name="connsiteX88" fmla="*/ 1759527 w 3316739"/>
                <a:gd name="connsiteY88" fmla="*/ 311728 h 3934691"/>
                <a:gd name="connsiteX89" fmla="*/ 1704109 w 3316739"/>
                <a:gd name="connsiteY89" fmla="*/ 325582 h 3934691"/>
                <a:gd name="connsiteX90" fmla="*/ 1676400 w 3316739"/>
                <a:gd name="connsiteY90" fmla="*/ 270164 h 3934691"/>
                <a:gd name="connsiteX91" fmla="*/ 1572491 w 3316739"/>
                <a:gd name="connsiteY91" fmla="*/ 256309 h 3934691"/>
                <a:gd name="connsiteX92" fmla="*/ 1530927 w 3316739"/>
                <a:gd name="connsiteY92" fmla="*/ 83128 h 3934691"/>
                <a:gd name="connsiteX93" fmla="*/ 1447800 w 3316739"/>
                <a:gd name="connsiteY93" fmla="*/ 117764 h 3934691"/>
                <a:gd name="connsiteX94" fmla="*/ 1454727 w 3316739"/>
                <a:gd name="connsiteY94" fmla="*/ 214746 h 3934691"/>
                <a:gd name="connsiteX95" fmla="*/ 1454727 w 3316739"/>
                <a:gd name="connsiteY95" fmla="*/ 214746 h 3934691"/>
                <a:gd name="connsiteX96" fmla="*/ 1246909 w 3316739"/>
                <a:gd name="connsiteY96" fmla="*/ 110837 h 3934691"/>
                <a:gd name="connsiteX0" fmla="*/ 1246909 w 3316790"/>
                <a:gd name="connsiteY0" fmla="*/ 110837 h 3934691"/>
                <a:gd name="connsiteX1" fmla="*/ 1267691 w 3316790"/>
                <a:gd name="connsiteY1" fmla="*/ 381000 h 3934691"/>
                <a:gd name="connsiteX2" fmla="*/ 1163782 w 3316790"/>
                <a:gd name="connsiteY2" fmla="*/ 782782 h 3934691"/>
                <a:gd name="connsiteX3" fmla="*/ 1048327 w 3316790"/>
                <a:gd name="connsiteY3" fmla="*/ 1136073 h 3934691"/>
                <a:gd name="connsiteX4" fmla="*/ 947970 w 3316790"/>
                <a:gd name="connsiteY4" fmla="*/ 1240871 h 3934691"/>
                <a:gd name="connsiteX5" fmla="*/ 749389 w 3316790"/>
                <a:gd name="connsiteY5" fmla="*/ 1528796 h 3934691"/>
                <a:gd name="connsiteX6" fmla="*/ 624342 w 3316790"/>
                <a:gd name="connsiteY6" fmla="*/ 1624535 h 3934691"/>
                <a:gd name="connsiteX7" fmla="*/ 457200 w 3316790"/>
                <a:gd name="connsiteY7" fmla="*/ 1835728 h 3934691"/>
                <a:gd name="connsiteX8" fmla="*/ 325404 w 3316790"/>
                <a:gd name="connsiteY8" fmla="*/ 2343550 h 3934691"/>
                <a:gd name="connsiteX9" fmla="*/ 271762 w 3316790"/>
                <a:gd name="connsiteY9" fmla="*/ 2396659 h 3934691"/>
                <a:gd name="connsiteX10" fmla="*/ 116342 w 3316790"/>
                <a:gd name="connsiteY10" fmla="*/ 2718688 h 3934691"/>
                <a:gd name="connsiteX11" fmla="*/ 106573 w 3316790"/>
                <a:gd name="connsiteY11" fmla="*/ 2873042 h 3934691"/>
                <a:gd name="connsiteX12" fmla="*/ 152400 w 3316790"/>
                <a:gd name="connsiteY12" fmla="*/ 2978728 h 3934691"/>
                <a:gd name="connsiteX13" fmla="*/ 0 w 3316790"/>
                <a:gd name="connsiteY13" fmla="*/ 3477491 h 3934691"/>
                <a:gd name="connsiteX14" fmla="*/ 71582 w 3316790"/>
                <a:gd name="connsiteY14" fmla="*/ 3669678 h 3934691"/>
                <a:gd name="connsiteX15" fmla="*/ 188990 w 3316790"/>
                <a:gd name="connsiteY15" fmla="*/ 3649963 h 3934691"/>
                <a:gd name="connsiteX16" fmla="*/ 130908 w 3316790"/>
                <a:gd name="connsiteY16" fmla="*/ 3717103 h 3934691"/>
                <a:gd name="connsiteX17" fmla="*/ 188102 w 3316790"/>
                <a:gd name="connsiteY17" fmla="*/ 3776429 h 3934691"/>
                <a:gd name="connsiteX18" fmla="*/ 339436 w 3316790"/>
                <a:gd name="connsiteY18" fmla="*/ 3692237 h 3934691"/>
                <a:gd name="connsiteX19" fmla="*/ 422563 w 3316790"/>
                <a:gd name="connsiteY19" fmla="*/ 3706091 h 3934691"/>
                <a:gd name="connsiteX20" fmla="*/ 464127 w 3316790"/>
                <a:gd name="connsiteY20" fmla="*/ 3768437 h 3934691"/>
                <a:gd name="connsiteX21" fmla="*/ 656492 w 3316790"/>
                <a:gd name="connsiteY21" fmla="*/ 3749786 h 3934691"/>
                <a:gd name="connsiteX22" fmla="*/ 794860 w 3316790"/>
                <a:gd name="connsiteY22" fmla="*/ 3680336 h 3934691"/>
                <a:gd name="connsiteX23" fmla="*/ 955963 w 3316790"/>
                <a:gd name="connsiteY23" fmla="*/ 3761509 h 3934691"/>
                <a:gd name="connsiteX24" fmla="*/ 1115291 w 3316790"/>
                <a:gd name="connsiteY24" fmla="*/ 3761509 h 3934691"/>
                <a:gd name="connsiteX25" fmla="*/ 1108363 w 3316790"/>
                <a:gd name="connsiteY25" fmla="*/ 3726873 h 3934691"/>
                <a:gd name="connsiteX26" fmla="*/ 1163782 w 3316790"/>
                <a:gd name="connsiteY26" fmla="*/ 3692237 h 3934691"/>
                <a:gd name="connsiteX27" fmla="*/ 1191491 w 3316790"/>
                <a:gd name="connsiteY27" fmla="*/ 3726873 h 3934691"/>
                <a:gd name="connsiteX28" fmla="*/ 1288472 w 3316790"/>
                <a:gd name="connsiteY28" fmla="*/ 3629891 h 3934691"/>
                <a:gd name="connsiteX29" fmla="*/ 1205345 w 3316790"/>
                <a:gd name="connsiteY29" fmla="*/ 3622964 h 3934691"/>
                <a:gd name="connsiteX30" fmla="*/ 1122218 w 3316790"/>
                <a:gd name="connsiteY30" fmla="*/ 3629891 h 3934691"/>
                <a:gd name="connsiteX31" fmla="*/ 1032163 w 3316790"/>
                <a:gd name="connsiteY31" fmla="*/ 3595255 h 3934691"/>
                <a:gd name="connsiteX32" fmla="*/ 1130921 w 3316790"/>
                <a:gd name="connsiteY32" fmla="*/ 3433441 h 3934691"/>
                <a:gd name="connsiteX33" fmla="*/ 1222219 w 3316790"/>
                <a:gd name="connsiteY33" fmla="*/ 3412304 h 3934691"/>
                <a:gd name="connsiteX34" fmla="*/ 1244777 w 3316790"/>
                <a:gd name="connsiteY34" fmla="*/ 3364878 h 3934691"/>
                <a:gd name="connsiteX35" fmla="*/ 1286696 w 3316790"/>
                <a:gd name="connsiteY35" fmla="*/ 3386904 h 3934691"/>
                <a:gd name="connsiteX36" fmla="*/ 1304459 w 3316790"/>
                <a:gd name="connsiteY36" fmla="*/ 3456709 h 3934691"/>
                <a:gd name="connsiteX37" fmla="*/ 1343891 w 3316790"/>
                <a:gd name="connsiteY37" fmla="*/ 3394364 h 3934691"/>
                <a:gd name="connsiteX38" fmla="*/ 1360942 w 3316790"/>
                <a:gd name="connsiteY38" fmla="*/ 3443565 h 3934691"/>
                <a:gd name="connsiteX39" fmla="*/ 1399309 w 3316790"/>
                <a:gd name="connsiteY39" fmla="*/ 3470564 h 3934691"/>
                <a:gd name="connsiteX40" fmla="*/ 1392382 w 3316790"/>
                <a:gd name="connsiteY40" fmla="*/ 3519055 h 3934691"/>
                <a:gd name="connsiteX41" fmla="*/ 1338916 w 3316790"/>
                <a:gd name="connsiteY41" fmla="*/ 3568790 h 3934691"/>
                <a:gd name="connsiteX42" fmla="*/ 1396645 w 3316790"/>
                <a:gd name="connsiteY42" fmla="*/ 3569855 h 3934691"/>
                <a:gd name="connsiteX43" fmla="*/ 1475331 w 3316790"/>
                <a:gd name="connsiteY43" fmla="*/ 3610176 h 3934691"/>
                <a:gd name="connsiteX44" fmla="*/ 1471778 w 3316790"/>
                <a:gd name="connsiteY44" fmla="*/ 3534863 h 3934691"/>
                <a:gd name="connsiteX45" fmla="*/ 1565563 w 3316790"/>
                <a:gd name="connsiteY45" fmla="*/ 3567546 h 3934691"/>
                <a:gd name="connsiteX46" fmla="*/ 1556327 w 3316790"/>
                <a:gd name="connsiteY46" fmla="*/ 3615504 h 3934691"/>
                <a:gd name="connsiteX47" fmla="*/ 1585101 w 3316790"/>
                <a:gd name="connsiteY47" fmla="*/ 3662574 h 3934691"/>
                <a:gd name="connsiteX48" fmla="*/ 1773382 w 3316790"/>
                <a:gd name="connsiteY48" fmla="*/ 3622964 h 3934691"/>
                <a:gd name="connsiteX49" fmla="*/ 2112818 w 3316790"/>
                <a:gd name="connsiteY49" fmla="*/ 3726873 h 3934691"/>
                <a:gd name="connsiteX50" fmla="*/ 2320636 w 3316790"/>
                <a:gd name="connsiteY50" fmla="*/ 3934691 h 3934691"/>
                <a:gd name="connsiteX51" fmla="*/ 2473036 w 3316790"/>
                <a:gd name="connsiteY51" fmla="*/ 3803073 h 3934691"/>
                <a:gd name="connsiteX52" fmla="*/ 2587958 w 3316790"/>
                <a:gd name="connsiteY52" fmla="*/ 3803073 h 3934691"/>
                <a:gd name="connsiteX53" fmla="*/ 2720286 w 3316790"/>
                <a:gd name="connsiteY53" fmla="*/ 3685309 h 3934691"/>
                <a:gd name="connsiteX54" fmla="*/ 2847819 w 3316790"/>
                <a:gd name="connsiteY54" fmla="*/ 3742504 h 3934691"/>
                <a:gd name="connsiteX55" fmla="*/ 2955281 w 3316790"/>
                <a:gd name="connsiteY55" fmla="*/ 3701473 h 3934691"/>
                <a:gd name="connsiteX56" fmla="*/ 2984589 w 3316790"/>
                <a:gd name="connsiteY56" fmla="*/ 3752273 h 3934691"/>
                <a:gd name="connsiteX57" fmla="*/ 3025619 w 3316790"/>
                <a:gd name="connsiteY57" fmla="*/ 3711242 h 3934691"/>
                <a:gd name="connsiteX58" fmla="*/ 3035389 w 3316790"/>
                <a:gd name="connsiteY58" fmla="*/ 3603781 h 3934691"/>
                <a:gd name="connsiteX59" fmla="*/ 2982635 w 3316790"/>
                <a:gd name="connsiteY59" fmla="*/ 3509996 h 3934691"/>
                <a:gd name="connsiteX60" fmla="*/ 3047467 w 3316790"/>
                <a:gd name="connsiteY60" fmla="*/ 3445697 h 3934691"/>
                <a:gd name="connsiteX61" fmla="*/ 3002173 w 3316790"/>
                <a:gd name="connsiteY61" fmla="*/ 3320473 h 3934691"/>
                <a:gd name="connsiteX62" fmla="*/ 3021712 w 3316790"/>
                <a:gd name="connsiteY62" fmla="*/ 3164165 h 3934691"/>
                <a:gd name="connsiteX63" fmla="*/ 3062741 w 3316790"/>
                <a:gd name="connsiteY63" fmla="*/ 3037165 h 3934691"/>
                <a:gd name="connsiteX64" fmla="*/ 3076419 w 3316790"/>
                <a:gd name="connsiteY64" fmla="*/ 2927750 h 3934691"/>
                <a:gd name="connsiteX65" fmla="*/ 2905547 w 3316790"/>
                <a:gd name="connsiteY65" fmla="*/ 2454385 h 3934691"/>
                <a:gd name="connsiteX66" fmla="*/ 2976772 w 3316790"/>
                <a:gd name="connsiteY66" fmla="*/ 2294704 h 3934691"/>
                <a:gd name="connsiteX67" fmla="*/ 3068602 w 3316790"/>
                <a:gd name="connsiteY67" fmla="*/ 2269304 h 3934691"/>
                <a:gd name="connsiteX68" fmla="*/ 3109632 w 3316790"/>
                <a:gd name="connsiteY68" fmla="*/ 2298611 h 3934691"/>
                <a:gd name="connsiteX69" fmla="*/ 3187788 w 3316790"/>
                <a:gd name="connsiteY69" fmla="*/ 2202873 h 3934691"/>
                <a:gd name="connsiteX70" fmla="*/ 3279618 w 3316790"/>
                <a:gd name="connsiteY70" fmla="*/ 2181381 h 3934691"/>
                <a:gd name="connsiteX71" fmla="*/ 3316739 w 3316790"/>
                <a:gd name="connsiteY71" fmla="*/ 2013350 h 3934691"/>
                <a:gd name="connsiteX72" fmla="*/ 3273755 w 3316790"/>
                <a:gd name="connsiteY72" fmla="*/ 1964504 h 3934691"/>
                <a:gd name="connsiteX73" fmla="*/ 3271803 w 3316790"/>
                <a:gd name="connsiteY73" fmla="*/ 1864858 h 3934691"/>
                <a:gd name="connsiteX74" fmla="*/ 2999509 w 3316790"/>
                <a:gd name="connsiteY74" fmla="*/ 408709 h 3934691"/>
                <a:gd name="connsiteX75" fmla="*/ 2826327 w 3316790"/>
                <a:gd name="connsiteY75" fmla="*/ 263237 h 3934691"/>
                <a:gd name="connsiteX76" fmla="*/ 2632363 w 3316790"/>
                <a:gd name="connsiteY76" fmla="*/ 0 h 3934691"/>
                <a:gd name="connsiteX77" fmla="*/ 2369127 w 3316790"/>
                <a:gd name="connsiteY77" fmla="*/ 55418 h 3934691"/>
                <a:gd name="connsiteX78" fmla="*/ 2133600 w 3316790"/>
                <a:gd name="connsiteY78" fmla="*/ 166255 h 3934691"/>
                <a:gd name="connsiteX79" fmla="*/ 1995054 w 3316790"/>
                <a:gd name="connsiteY79" fmla="*/ 200891 h 3934691"/>
                <a:gd name="connsiteX80" fmla="*/ 2036618 w 3316790"/>
                <a:gd name="connsiteY80" fmla="*/ 277091 h 3934691"/>
                <a:gd name="connsiteX81" fmla="*/ 1953491 w 3316790"/>
                <a:gd name="connsiteY81" fmla="*/ 297873 h 3934691"/>
                <a:gd name="connsiteX82" fmla="*/ 1925782 w 3316790"/>
                <a:gd name="connsiteY82" fmla="*/ 325582 h 3934691"/>
                <a:gd name="connsiteX83" fmla="*/ 1835727 w 3316790"/>
                <a:gd name="connsiteY83" fmla="*/ 325582 h 3934691"/>
                <a:gd name="connsiteX84" fmla="*/ 1724891 w 3316790"/>
                <a:gd name="connsiteY84" fmla="*/ 491837 h 3934691"/>
                <a:gd name="connsiteX85" fmla="*/ 1676400 w 3316790"/>
                <a:gd name="connsiteY85" fmla="*/ 471055 h 3934691"/>
                <a:gd name="connsiteX86" fmla="*/ 1683327 w 3316790"/>
                <a:gd name="connsiteY86" fmla="*/ 381000 h 3934691"/>
                <a:gd name="connsiteX87" fmla="*/ 1738745 w 3316790"/>
                <a:gd name="connsiteY87" fmla="*/ 353291 h 3934691"/>
                <a:gd name="connsiteX88" fmla="*/ 1787236 w 3316790"/>
                <a:gd name="connsiteY88" fmla="*/ 332509 h 3934691"/>
                <a:gd name="connsiteX89" fmla="*/ 1759527 w 3316790"/>
                <a:gd name="connsiteY89" fmla="*/ 311728 h 3934691"/>
                <a:gd name="connsiteX90" fmla="*/ 1704109 w 3316790"/>
                <a:gd name="connsiteY90" fmla="*/ 325582 h 3934691"/>
                <a:gd name="connsiteX91" fmla="*/ 1676400 w 3316790"/>
                <a:gd name="connsiteY91" fmla="*/ 270164 h 3934691"/>
                <a:gd name="connsiteX92" fmla="*/ 1572491 w 3316790"/>
                <a:gd name="connsiteY92" fmla="*/ 256309 h 3934691"/>
                <a:gd name="connsiteX93" fmla="*/ 1530927 w 3316790"/>
                <a:gd name="connsiteY93" fmla="*/ 83128 h 3934691"/>
                <a:gd name="connsiteX94" fmla="*/ 1447800 w 3316790"/>
                <a:gd name="connsiteY94" fmla="*/ 117764 h 3934691"/>
                <a:gd name="connsiteX95" fmla="*/ 1454727 w 3316790"/>
                <a:gd name="connsiteY95" fmla="*/ 214746 h 3934691"/>
                <a:gd name="connsiteX96" fmla="*/ 1454727 w 3316790"/>
                <a:gd name="connsiteY96" fmla="*/ 214746 h 3934691"/>
                <a:gd name="connsiteX97" fmla="*/ 1246909 w 3316790"/>
                <a:gd name="connsiteY97" fmla="*/ 110837 h 3934691"/>
                <a:gd name="connsiteX0" fmla="*/ 1246909 w 3316739"/>
                <a:gd name="connsiteY0" fmla="*/ 110837 h 3934691"/>
                <a:gd name="connsiteX1" fmla="*/ 1267691 w 3316739"/>
                <a:gd name="connsiteY1" fmla="*/ 381000 h 3934691"/>
                <a:gd name="connsiteX2" fmla="*/ 1163782 w 3316739"/>
                <a:gd name="connsiteY2" fmla="*/ 782782 h 3934691"/>
                <a:gd name="connsiteX3" fmla="*/ 1048327 w 3316739"/>
                <a:gd name="connsiteY3" fmla="*/ 1136073 h 3934691"/>
                <a:gd name="connsiteX4" fmla="*/ 947970 w 3316739"/>
                <a:gd name="connsiteY4" fmla="*/ 1240871 h 3934691"/>
                <a:gd name="connsiteX5" fmla="*/ 749389 w 3316739"/>
                <a:gd name="connsiteY5" fmla="*/ 1528796 h 3934691"/>
                <a:gd name="connsiteX6" fmla="*/ 624342 w 3316739"/>
                <a:gd name="connsiteY6" fmla="*/ 1624535 h 3934691"/>
                <a:gd name="connsiteX7" fmla="*/ 457200 w 3316739"/>
                <a:gd name="connsiteY7" fmla="*/ 1835728 h 3934691"/>
                <a:gd name="connsiteX8" fmla="*/ 325404 w 3316739"/>
                <a:gd name="connsiteY8" fmla="*/ 2343550 h 3934691"/>
                <a:gd name="connsiteX9" fmla="*/ 271762 w 3316739"/>
                <a:gd name="connsiteY9" fmla="*/ 2396659 h 3934691"/>
                <a:gd name="connsiteX10" fmla="*/ 116342 w 3316739"/>
                <a:gd name="connsiteY10" fmla="*/ 2718688 h 3934691"/>
                <a:gd name="connsiteX11" fmla="*/ 106573 w 3316739"/>
                <a:gd name="connsiteY11" fmla="*/ 2873042 h 3934691"/>
                <a:gd name="connsiteX12" fmla="*/ 152400 w 3316739"/>
                <a:gd name="connsiteY12" fmla="*/ 2978728 h 3934691"/>
                <a:gd name="connsiteX13" fmla="*/ 0 w 3316739"/>
                <a:gd name="connsiteY13" fmla="*/ 3477491 h 3934691"/>
                <a:gd name="connsiteX14" fmla="*/ 71582 w 3316739"/>
                <a:gd name="connsiteY14" fmla="*/ 3669678 h 3934691"/>
                <a:gd name="connsiteX15" fmla="*/ 188990 w 3316739"/>
                <a:gd name="connsiteY15" fmla="*/ 3649963 h 3934691"/>
                <a:gd name="connsiteX16" fmla="*/ 130908 w 3316739"/>
                <a:gd name="connsiteY16" fmla="*/ 3717103 h 3934691"/>
                <a:gd name="connsiteX17" fmla="*/ 188102 w 3316739"/>
                <a:gd name="connsiteY17" fmla="*/ 3776429 h 3934691"/>
                <a:gd name="connsiteX18" fmla="*/ 339436 w 3316739"/>
                <a:gd name="connsiteY18" fmla="*/ 3692237 h 3934691"/>
                <a:gd name="connsiteX19" fmla="*/ 422563 w 3316739"/>
                <a:gd name="connsiteY19" fmla="*/ 3706091 h 3934691"/>
                <a:gd name="connsiteX20" fmla="*/ 464127 w 3316739"/>
                <a:gd name="connsiteY20" fmla="*/ 3768437 h 3934691"/>
                <a:gd name="connsiteX21" fmla="*/ 656492 w 3316739"/>
                <a:gd name="connsiteY21" fmla="*/ 3749786 h 3934691"/>
                <a:gd name="connsiteX22" fmla="*/ 794860 w 3316739"/>
                <a:gd name="connsiteY22" fmla="*/ 3680336 h 3934691"/>
                <a:gd name="connsiteX23" fmla="*/ 955963 w 3316739"/>
                <a:gd name="connsiteY23" fmla="*/ 3761509 h 3934691"/>
                <a:gd name="connsiteX24" fmla="*/ 1115291 w 3316739"/>
                <a:gd name="connsiteY24" fmla="*/ 3761509 h 3934691"/>
                <a:gd name="connsiteX25" fmla="*/ 1108363 w 3316739"/>
                <a:gd name="connsiteY25" fmla="*/ 3726873 h 3934691"/>
                <a:gd name="connsiteX26" fmla="*/ 1163782 w 3316739"/>
                <a:gd name="connsiteY26" fmla="*/ 3692237 h 3934691"/>
                <a:gd name="connsiteX27" fmla="*/ 1191491 w 3316739"/>
                <a:gd name="connsiteY27" fmla="*/ 3726873 h 3934691"/>
                <a:gd name="connsiteX28" fmla="*/ 1288472 w 3316739"/>
                <a:gd name="connsiteY28" fmla="*/ 3629891 h 3934691"/>
                <a:gd name="connsiteX29" fmla="*/ 1205345 w 3316739"/>
                <a:gd name="connsiteY29" fmla="*/ 3622964 h 3934691"/>
                <a:gd name="connsiteX30" fmla="*/ 1122218 w 3316739"/>
                <a:gd name="connsiteY30" fmla="*/ 3629891 h 3934691"/>
                <a:gd name="connsiteX31" fmla="*/ 1032163 w 3316739"/>
                <a:gd name="connsiteY31" fmla="*/ 3595255 h 3934691"/>
                <a:gd name="connsiteX32" fmla="*/ 1130921 w 3316739"/>
                <a:gd name="connsiteY32" fmla="*/ 3433441 h 3934691"/>
                <a:gd name="connsiteX33" fmla="*/ 1222219 w 3316739"/>
                <a:gd name="connsiteY33" fmla="*/ 3412304 h 3934691"/>
                <a:gd name="connsiteX34" fmla="*/ 1244777 w 3316739"/>
                <a:gd name="connsiteY34" fmla="*/ 3364878 h 3934691"/>
                <a:gd name="connsiteX35" fmla="*/ 1286696 w 3316739"/>
                <a:gd name="connsiteY35" fmla="*/ 3386904 h 3934691"/>
                <a:gd name="connsiteX36" fmla="*/ 1304459 w 3316739"/>
                <a:gd name="connsiteY36" fmla="*/ 3456709 h 3934691"/>
                <a:gd name="connsiteX37" fmla="*/ 1343891 w 3316739"/>
                <a:gd name="connsiteY37" fmla="*/ 3394364 h 3934691"/>
                <a:gd name="connsiteX38" fmla="*/ 1360942 w 3316739"/>
                <a:gd name="connsiteY38" fmla="*/ 3443565 h 3934691"/>
                <a:gd name="connsiteX39" fmla="*/ 1399309 w 3316739"/>
                <a:gd name="connsiteY39" fmla="*/ 3470564 h 3934691"/>
                <a:gd name="connsiteX40" fmla="*/ 1392382 w 3316739"/>
                <a:gd name="connsiteY40" fmla="*/ 3519055 h 3934691"/>
                <a:gd name="connsiteX41" fmla="*/ 1338916 w 3316739"/>
                <a:gd name="connsiteY41" fmla="*/ 3568790 h 3934691"/>
                <a:gd name="connsiteX42" fmla="*/ 1396645 w 3316739"/>
                <a:gd name="connsiteY42" fmla="*/ 3569855 h 3934691"/>
                <a:gd name="connsiteX43" fmla="*/ 1475331 w 3316739"/>
                <a:gd name="connsiteY43" fmla="*/ 3610176 h 3934691"/>
                <a:gd name="connsiteX44" fmla="*/ 1471778 w 3316739"/>
                <a:gd name="connsiteY44" fmla="*/ 3534863 h 3934691"/>
                <a:gd name="connsiteX45" fmla="*/ 1565563 w 3316739"/>
                <a:gd name="connsiteY45" fmla="*/ 3567546 h 3934691"/>
                <a:gd name="connsiteX46" fmla="*/ 1556327 w 3316739"/>
                <a:gd name="connsiteY46" fmla="*/ 3615504 h 3934691"/>
                <a:gd name="connsiteX47" fmla="*/ 1585101 w 3316739"/>
                <a:gd name="connsiteY47" fmla="*/ 3662574 h 3934691"/>
                <a:gd name="connsiteX48" fmla="*/ 1773382 w 3316739"/>
                <a:gd name="connsiteY48" fmla="*/ 3622964 h 3934691"/>
                <a:gd name="connsiteX49" fmla="*/ 2112818 w 3316739"/>
                <a:gd name="connsiteY49" fmla="*/ 3726873 h 3934691"/>
                <a:gd name="connsiteX50" fmla="*/ 2320636 w 3316739"/>
                <a:gd name="connsiteY50" fmla="*/ 3934691 h 3934691"/>
                <a:gd name="connsiteX51" fmla="*/ 2473036 w 3316739"/>
                <a:gd name="connsiteY51" fmla="*/ 3803073 h 3934691"/>
                <a:gd name="connsiteX52" fmla="*/ 2587958 w 3316739"/>
                <a:gd name="connsiteY52" fmla="*/ 3803073 h 3934691"/>
                <a:gd name="connsiteX53" fmla="*/ 2720286 w 3316739"/>
                <a:gd name="connsiteY53" fmla="*/ 3685309 h 3934691"/>
                <a:gd name="connsiteX54" fmla="*/ 2847819 w 3316739"/>
                <a:gd name="connsiteY54" fmla="*/ 3742504 h 3934691"/>
                <a:gd name="connsiteX55" fmla="*/ 2955281 w 3316739"/>
                <a:gd name="connsiteY55" fmla="*/ 3701473 h 3934691"/>
                <a:gd name="connsiteX56" fmla="*/ 2984589 w 3316739"/>
                <a:gd name="connsiteY56" fmla="*/ 3752273 h 3934691"/>
                <a:gd name="connsiteX57" fmla="*/ 3025619 w 3316739"/>
                <a:gd name="connsiteY57" fmla="*/ 3711242 h 3934691"/>
                <a:gd name="connsiteX58" fmla="*/ 3035389 w 3316739"/>
                <a:gd name="connsiteY58" fmla="*/ 3603781 h 3934691"/>
                <a:gd name="connsiteX59" fmla="*/ 2982635 w 3316739"/>
                <a:gd name="connsiteY59" fmla="*/ 3509996 h 3934691"/>
                <a:gd name="connsiteX60" fmla="*/ 3047467 w 3316739"/>
                <a:gd name="connsiteY60" fmla="*/ 3445697 h 3934691"/>
                <a:gd name="connsiteX61" fmla="*/ 3002173 w 3316739"/>
                <a:gd name="connsiteY61" fmla="*/ 3320473 h 3934691"/>
                <a:gd name="connsiteX62" fmla="*/ 3021712 w 3316739"/>
                <a:gd name="connsiteY62" fmla="*/ 3164165 h 3934691"/>
                <a:gd name="connsiteX63" fmla="*/ 3062741 w 3316739"/>
                <a:gd name="connsiteY63" fmla="*/ 3037165 h 3934691"/>
                <a:gd name="connsiteX64" fmla="*/ 3076419 w 3316739"/>
                <a:gd name="connsiteY64" fmla="*/ 2927750 h 3934691"/>
                <a:gd name="connsiteX65" fmla="*/ 2905547 w 3316739"/>
                <a:gd name="connsiteY65" fmla="*/ 2454385 h 3934691"/>
                <a:gd name="connsiteX66" fmla="*/ 2976772 w 3316739"/>
                <a:gd name="connsiteY66" fmla="*/ 2294704 h 3934691"/>
                <a:gd name="connsiteX67" fmla="*/ 3068602 w 3316739"/>
                <a:gd name="connsiteY67" fmla="*/ 2269304 h 3934691"/>
                <a:gd name="connsiteX68" fmla="*/ 3109632 w 3316739"/>
                <a:gd name="connsiteY68" fmla="*/ 2298611 h 3934691"/>
                <a:gd name="connsiteX69" fmla="*/ 3187788 w 3316739"/>
                <a:gd name="connsiteY69" fmla="*/ 2202873 h 3934691"/>
                <a:gd name="connsiteX70" fmla="*/ 3279618 w 3316739"/>
                <a:gd name="connsiteY70" fmla="*/ 2181381 h 3934691"/>
                <a:gd name="connsiteX71" fmla="*/ 3316739 w 3316739"/>
                <a:gd name="connsiteY71" fmla="*/ 2013350 h 3934691"/>
                <a:gd name="connsiteX72" fmla="*/ 3273755 w 3316739"/>
                <a:gd name="connsiteY72" fmla="*/ 1964504 h 3934691"/>
                <a:gd name="connsiteX73" fmla="*/ 3271803 w 3316739"/>
                <a:gd name="connsiteY73" fmla="*/ 1864858 h 3934691"/>
                <a:gd name="connsiteX74" fmla="*/ 2999509 w 3316739"/>
                <a:gd name="connsiteY74" fmla="*/ 408709 h 3934691"/>
                <a:gd name="connsiteX75" fmla="*/ 2826327 w 3316739"/>
                <a:gd name="connsiteY75" fmla="*/ 263237 h 3934691"/>
                <a:gd name="connsiteX76" fmla="*/ 2632363 w 3316739"/>
                <a:gd name="connsiteY76" fmla="*/ 0 h 3934691"/>
                <a:gd name="connsiteX77" fmla="*/ 2369127 w 3316739"/>
                <a:gd name="connsiteY77" fmla="*/ 55418 h 3934691"/>
                <a:gd name="connsiteX78" fmla="*/ 2133600 w 3316739"/>
                <a:gd name="connsiteY78" fmla="*/ 166255 h 3934691"/>
                <a:gd name="connsiteX79" fmla="*/ 1995054 w 3316739"/>
                <a:gd name="connsiteY79" fmla="*/ 200891 h 3934691"/>
                <a:gd name="connsiteX80" fmla="*/ 2036618 w 3316739"/>
                <a:gd name="connsiteY80" fmla="*/ 277091 h 3934691"/>
                <a:gd name="connsiteX81" fmla="*/ 1953491 w 3316739"/>
                <a:gd name="connsiteY81" fmla="*/ 297873 h 3934691"/>
                <a:gd name="connsiteX82" fmla="*/ 1925782 w 3316739"/>
                <a:gd name="connsiteY82" fmla="*/ 325582 h 3934691"/>
                <a:gd name="connsiteX83" fmla="*/ 1835727 w 3316739"/>
                <a:gd name="connsiteY83" fmla="*/ 325582 h 3934691"/>
                <a:gd name="connsiteX84" fmla="*/ 1724891 w 3316739"/>
                <a:gd name="connsiteY84" fmla="*/ 491837 h 3934691"/>
                <a:gd name="connsiteX85" fmla="*/ 1676400 w 3316739"/>
                <a:gd name="connsiteY85" fmla="*/ 471055 h 3934691"/>
                <a:gd name="connsiteX86" fmla="*/ 1683327 w 3316739"/>
                <a:gd name="connsiteY86" fmla="*/ 381000 h 3934691"/>
                <a:gd name="connsiteX87" fmla="*/ 1738745 w 3316739"/>
                <a:gd name="connsiteY87" fmla="*/ 353291 h 3934691"/>
                <a:gd name="connsiteX88" fmla="*/ 1787236 w 3316739"/>
                <a:gd name="connsiteY88" fmla="*/ 332509 h 3934691"/>
                <a:gd name="connsiteX89" fmla="*/ 1759527 w 3316739"/>
                <a:gd name="connsiteY89" fmla="*/ 311728 h 3934691"/>
                <a:gd name="connsiteX90" fmla="*/ 1704109 w 3316739"/>
                <a:gd name="connsiteY90" fmla="*/ 325582 h 3934691"/>
                <a:gd name="connsiteX91" fmla="*/ 1676400 w 3316739"/>
                <a:gd name="connsiteY91" fmla="*/ 270164 h 3934691"/>
                <a:gd name="connsiteX92" fmla="*/ 1572491 w 3316739"/>
                <a:gd name="connsiteY92" fmla="*/ 256309 h 3934691"/>
                <a:gd name="connsiteX93" fmla="*/ 1530927 w 3316739"/>
                <a:gd name="connsiteY93" fmla="*/ 83128 h 3934691"/>
                <a:gd name="connsiteX94" fmla="*/ 1447800 w 3316739"/>
                <a:gd name="connsiteY94" fmla="*/ 117764 h 3934691"/>
                <a:gd name="connsiteX95" fmla="*/ 1454727 w 3316739"/>
                <a:gd name="connsiteY95" fmla="*/ 214746 h 3934691"/>
                <a:gd name="connsiteX96" fmla="*/ 1454727 w 3316739"/>
                <a:gd name="connsiteY96" fmla="*/ 214746 h 3934691"/>
                <a:gd name="connsiteX97" fmla="*/ 1246909 w 3316739"/>
                <a:gd name="connsiteY97" fmla="*/ 110837 h 3934691"/>
                <a:gd name="connsiteX0" fmla="*/ 1246909 w 3316739"/>
                <a:gd name="connsiteY0" fmla="*/ 110837 h 3934691"/>
                <a:gd name="connsiteX1" fmla="*/ 1267691 w 3316739"/>
                <a:gd name="connsiteY1" fmla="*/ 381000 h 3934691"/>
                <a:gd name="connsiteX2" fmla="*/ 1163782 w 3316739"/>
                <a:gd name="connsiteY2" fmla="*/ 782782 h 3934691"/>
                <a:gd name="connsiteX3" fmla="*/ 1048327 w 3316739"/>
                <a:gd name="connsiteY3" fmla="*/ 1136073 h 3934691"/>
                <a:gd name="connsiteX4" fmla="*/ 947970 w 3316739"/>
                <a:gd name="connsiteY4" fmla="*/ 1240871 h 3934691"/>
                <a:gd name="connsiteX5" fmla="*/ 749389 w 3316739"/>
                <a:gd name="connsiteY5" fmla="*/ 1528796 h 3934691"/>
                <a:gd name="connsiteX6" fmla="*/ 624342 w 3316739"/>
                <a:gd name="connsiteY6" fmla="*/ 1624535 h 3934691"/>
                <a:gd name="connsiteX7" fmla="*/ 457200 w 3316739"/>
                <a:gd name="connsiteY7" fmla="*/ 1835728 h 3934691"/>
                <a:gd name="connsiteX8" fmla="*/ 325404 w 3316739"/>
                <a:gd name="connsiteY8" fmla="*/ 2343550 h 3934691"/>
                <a:gd name="connsiteX9" fmla="*/ 271762 w 3316739"/>
                <a:gd name="connsiteY9" fmla="*/ 2396659 h 3934691"/>
                <a:gd name="connsiteX10" fmla="*/ 116342 w 3316739"/>
                <a:gd name="connsiteY10" fmla="*/ 2718688 h 3934691"/>
                <a:gd name="connsiteX11" fmla="*/ 106573 w 3316739"/>
                <a:gd name="connsiteY11" fmla="*/ 2873042 h 3934691"/>
                <a:gd name="connsiteX12" fmla="*/ 152400 w 3316739"/>
                <a:gd name="connsiteY12" fmla="*/ 2978728 h 3934691"/>
                <a:gd name="connsiteX13" fmla="*/ 0 w 3316739"/>
                <a:gd name="connsiteY13" fmla="*/ 3477491 h 3934691"/>
                <a:gd name="connsiteX14" fmla="*/ 71582 w 3316739"/>
                <a:gd name="connsiteY14" fmla="*/ 3669678 h 3934691"/>
                <a:gd name="connsiteX15" fmla="*/ 188990 w 3316739"/>
                <a:gd name="connsiteY15" fmla="*/ 3649963 h 3934691"/>
                <a:gd name="connsiteX16" fmla="*/ 130908 w 3316739"/>
                <a:gd name="connsiteY16" fmla="*/ 3717103 h 3934691"/>
                <a:gd name="connsiteX17" fmla="*/ 188102 w 3316739"/>
                <a:gd name="connsiteY17" fmla="*/ 3776429 h 3934691"/>
                <a:gd name="connsiteX18" fmla="*/ 339436 w 3316739"/>
                <a:gd name="connsiteY18" fmla="*/ 3692237 h 3934691"/>
                <a:gd name="connsiteX19" fmla="*/ 422563 w 3316739"/>
                <a:gd name="connsiteY19" fmla="*/ 3706091 h 3934691"/>
                <a:gd name="connsiteX20" fmla="*/ 464127 w 3316739"/>
                <a:gd name="connsiteY20" fmla="*/ 3768437 h 3934691"/>
                <a:gd name="connsiteX21" fmla="*/ 656492 w 3316739"/>
                <a:gd name="connsiteY21" fmla="*/ 3749786 h 3934691"/>
                <a:gd name="connsiteX22" fmla="*/ 794860 w 3316739"/>
                <a:gd name="connsiteY22" fmla="*/ 3680336 h 3934691"/>
                <a:gd name="connsiteX23" fmla="*/ 955963 w 3316739"/>
                <a:gd name="connsiteY23" fmla="*/ 3761509 h 3934691"/>
                <a:gd name="connsiteX24" fmla="*/ 1115291 w 3316739"/>
                <a:gd name="connsiteY24" fmla="*/ 3761509 h 3934691"/>
                <a:gd name="connsiteX25" fmla="*/ 1108363 w 3316739"/>
                <a:gd name="connsiteY25" fmla="*/ 3726873 h 3934691"/>
                <a:gd name="connsiteX26" fmla="*/ 1163782 w 3316739"/>
                <a:gd name="connsiteY26" fmla="*/ 3692237 h 3934691"/>
                <a:gd name="connsiteX27" fmla="*/ 1191491 w 3316739"/>
                <a:gd name="connsiteY27" fmla="*/ 3726873 h 3934691"/>
                <a:gd name="connsiteX28" fmla="*/ 1288472 w 3316739"/>
                <a:gd name="connsiteY28" fmla="*/ 3629891 h 3934691"/>
                <a:gd name="connsiteX29" fmla="*/ 1205345 w 3316739"/>
                <a:gd name="connsiteY29" fmla="*/ 3622964 h 3934691"/>
                <a:gd name="connsiteX30" fmla="*/ 1122218 w 3316739"/>
                <a:gd name="connsiteY30" fmla="*/ 3629891 h 3934691"/>
                <a:gd name="connsiteX31" fmla="*/ 1032163 w 3316739"/>
                <a:gd name="connsiteY31" fmla="*/ 3595255 h 3934691"/>
                <a:gd name="connsiteX32" fmla="*/ 1130921 w 3316739"/>
                <a:gd name="connsiteY32" fmla="*/ 3433441 h 3934691"/>
                <a:gd name="connsiteX33" fmla="*/ 1222219 w 3316739"/>
                <a:gd name="connsiteY33" fmla="*/ 3412304 h 3934691"/>
                <a:gd name="connsiteX34" fmla="*/ 1244777 w 3316739"/>
                <a:gd name="connsiteY34" fmla="*/ 3364878 h 3934691"/>
                <a:gd name="connsiteX35" fmla="*/ 1286696 w 3316739"/>
                <a:gd name="connsiteY35" fmla="*/ 3386904 h 3934691"/>
                <a:gd name="connsiteX36" fmla="*/ 1304459 w 3316739"/>
                <a:gd name="connsiteY36" fmla="*/ 3456709 h 3934691"/>
                <a:gd name="connsiteX37" fmla="*/ 1343891 w 3316739"/>
                <a:gd name="connsiteY37" fmla="*/ 3394364 h 3934691"/>
                <a:gd name="connsiteX38" fmla="*/ 1360942 w 3316739"/>
                <a:gd name="connsiteY38" fmla="*/ 3443565 h 3934691"/>
                <a:gd name="connsiteX39" fmla="*/ 1399309 w 3316739"/>
                <a:gd name="connsiteY39" fmla="*/ 3470564 h 3934691"/>
                <a:gd name="connsiteX40" fmla="*/ 1392382 w 3316739"/>
                <a:gd name="connsiteY40" fmla="*/ 3519055 h 3934691"/>
                <a:gd name="connsiteX41" fmla="*/ 1338916 w 3316739"/>
                <a:gd name="connsiteY41" fmla="*/ 3568790 h 3934691"/>
                <a:gd name="connsiteX42" fmla="*/ 1396645 w 3316739"/>
                <a:gd name="connsiteY42" fmla="*/ 3569855 h 3934691"/>
                <a:gd name="connsiteX43" fmla="*/ 1475331 w 3316739"/>
                <a:gd name="connsiteY43" fmla="*/ 3610176 h 3934691"/>
                <a:gd name="connsiteX44" fmla="*/ 1471778 w 3316739"/>
                <a:gd name="connsiteY44" fmla="*/ 3534863 h 3934691"/>
                <a:gd name="connsiteX45" fmla="*/ 1565563 w 3316739"/>
                <a:gd name="connsiteY45" fmla="*/ 3567546 h 3934691"/>
                <a:gd name="connsiteX46" fmla="*/ 1556327 w 3316739"/>
                <a:gd name="connsiteY46" fmla="*/ 3615504 h 3934691"/>
                <a:gd name="connsiteX47" fmla="*/ 1585101 w 3316739"/>
                <a:gd name="connsiteY47" fmla="*/ 3662574 h 3934691"/>
                <a:gd name="connsiteX48" fmla="*/ 1773382 w 3316739"/>
                <a:gd name="connsiteY48" fmla="*/ 3622964 h 3934691"/>
                <a:gd name="connsiteX49" fmla="*/ 2112818 w 3316739"/>
                <a:gd name="connsiteY49" fmla="*/ 3726873 h 3934691"/>
                <a:gd name="connsiteX50" fmla="*/ 2320636 w 3316739"/>
                <a:gd name="connsiteY50" fmla="*/ 3934691 h 3934691"/>
                <a:gd name="connsiteX51" fmla="*/ 2473036 w 3316739"/>
                <a:gd name="connsiteY51" fmla="*/ 3803073 h 3934691"/>
                <a:gd name="connsiteX52" fmla="*/ 2587958 w 3316739"/>
                <a:gd name="connsiteY52" fmla="*/ 3803073 h 3934691"/>
                <a:gd name="connsiteX53" fmla="*/ 2720286 w 3316739"/>
                <a:gd name="connsiteY53" fmla="*/ 3685309 h 3934691"/>
                <a:gd name="connsiteX54" fmla="*/ 2847819 w 3316739"/>
                <a:gd name="connsiteY54" fmla="*/ 3742504 h 3934691"/>
                <a:gd name="connsiteX55" fmla="*/ 2955281 w 3316739"/>
                <a:gd name="connsiteY55" fmla="*/ 3701473 h 3934691"/>
                <a:gd name="connsiteX56" fmla="*/ 2984589 w 3316739"/>
                <a:gd name="connsiteY56" fmla="*/ 3752273 h 3934691"/>
                <a:gd name="connsiteX57" fmla="*/ 3025619 w 3316739"/>
                <a:gd name="connsiteY57" fmla="*/ 3711242 h 3934691"/>
                <a:gd name="connsiteX58" fmla="*/ 3035389 w 3316739"/>
                <a:gd name="connsiteY58" fmla="*/ 3603781 h 3934691"/>
                <a:gd name="connsiteX59" fmla="*/ 2982635 w 3316739"/>
                <a:gd name="connsiteY59" fmla="*/ 3509996 h 3934691"/>
                <a:gd name="connsiteX60" fmla="*/ 3047467 w 3316739"/>
                <a:gd name="connsiteY60" fmla="*/ 3445697 h 3934691"/>
                <a:gd name="connsiteX61" fmla="*/ 3002173 w 3316739"/>
                <a:gd name="connsiteY61" fmla="*/ 3320473 h 3934691"/>
                <a:gd name="connsiteX62" fmla="*/ 3021712 w 3316739"/>
                <a:gd name="connsiteY62" fmla="*/ 3164165 h 3934691"/>
                <a:gd name="connsiteX63" fmla="*/ 3062741 w 3316739"/>
                <a:gd name="connsiteY63" fmla="*/ 3037165 h 3934691"/>
                <a:gd name="connsiteX64" fmla="*/ 3076419 w 3316739"/>
                <a:gd name="connsiteY64" fmla="*/ 2927750 h 3934691"/>
                <a:gd name="connsiteX65" fmla="*/ 2905547 w 3316739"/>
                <a:gd name="connsiteY65" fmla="*/ 2454385 h 3934691"/>
                <a:gd name="connsiteX66" fmla="*/ 2976772 w 3316739"/>
                <a:gd name="connsiteY66" fmla="*/ 2294704 h 3934691"/>
                <a:gd name="connsiteX67" fmla="*/ 3068602 w 3316739"/>
                <a:gd name="connsiteY67" fmla="*/ 2269304 h 3934691"/>
                <a:gd name="connsiteX68" fmla="*/ 3109632 w 3316739"/>
                <a:gd name="connsiteY68" fmla="*/ 2298611 h 3934691"/>
                <a:gd name="connsiteX69" fmla="*/ 3187788 w 3316739"/>
                <a:gd name="connsiteY69" fmla="*/ 2202873 h 3934691"/>
                <a:gd name="connsiteX70" fmla="*/ 3279618 w 3316739"/>
                <a:gd name="connsiteY70" fmla="*/ 2181381 h 3934691"/>
                <a:gd name="connsiteX71" fmla="*/ 3316739 w 3316739"/>
                <a:gd name="connsiteY71" fmla="*/ 2013350 h 3934691"/>
                <a:gd name="connsiteX72" fmla="*/ 3273755 w 3316739"/>
                <a:gd name="connsiteY72" fmla="*/ 1964504 h 3934691"/>
                <a:gd name="connsiteX73" fmla="*/ 3271803 w 3316739"/>
                <a:gd name="connsiteY73" fmla="*/ 1864858 h 3934691"/>
                <a:gd name="connsiteX74" fmla="*/ 2999509 w 3316739"/>
                <a:gd name="connsiteY74" fmla="*/ 408709 h 3934691"/>
                <a:gd name="connsiteX75" fmla="*/ 2826327 w 3316739"/>
                <a:gd name="connsiteY75" fmla="*/ 263237 h 3934691"/>
                <a:gd name="connsiteX76" fmla="*/ 2632363 w 3316739"/>
                <a:gd name="connsiteY76" fmla="*/ 0 h 3934691"/>
                <a:gd name="connsiteX77" fmla="*/ 2369127 w 3316739"/>
                <a:gd name="connsiteY77" fmla="*/ 55418 h 3934691"/>
                <a:gd name="connsiteX78" fmla="*/ 2133600 w 3316739"/>
                <a:gd name="connsiteY78" fmla="*/ 166255 h 3934691"/>
                <a:gd name="connsiteX79" fmla="*/ 1995054 w 3316739"/>
                <a:gd name="connsiteY79" fmla="*/ 200891 h 3934691"/>
                <a:gd name="connsiteX80" fmla="*/ 2036618 w 3316739"/>
                <a:gd name="connsiteY80" fmla="*/ 277091 h 3934691"/>
                <a:gd name="connsiteX81" fmla="*/ 1953491 w 3316739"/>
                <a:gd name="connsiteY81" fmla="*/ 297873 h 3934691"/>
                <a:gd name="connsiteX82" fmla="*/ 1925782 w 3316739"/>
                <a:gd name="connsiteY82" fmla="*/ 325582 h 3934691"/>
                <a:gd name="connsiteX83" fmla="*/ 1835727 w 3316739"/>
                <a:gd name="connsiteY83" fmla="*/ 325582 h 3934691"/>
                <a:gd name="connsiteX84" fmla="*/ 1724891 w 3316739"/>
                <a:gd name="connsiteY84" fmla="*/ 491837 h 3934691"/>
                <a:gd name="connsiteX85" fmla="*/ 1676400 w 3316739"/>
                <a:gd name="connsiteY85" fmla="*/ 471055 h 3934691"/>
                <a:gd name="connsiteX86" fmla="*/ 1683327 w 3316739"/>
                <a:gd name="connsiteY86" fmla="*/ 381000 h 3934691"/>
                <a:gd name="connsiteX87" fmla="*/ 1738745 w 3316739"/>
                <a:gd name="connsiteY87" fmla="*/ 353291 h 3934691"/>
                <a:gd name="connsiteX88" fmla="*/ 1787236 w 3316739"/>
                <a:gd name="connsiteY88" fmla="*/ 332509 h 3934691"/>
                <a:gd name="connsiteX89" fmla="*/ 1759527 w 3316739"/>
                <a:gd name="connsiteY89" fmla="*/ 311728 h 3934691"/>
                <a:gd name="connsiteX90" fmla="*/ 1704109 w 3316739"/>
                <a:gd name="connsiteY90" fmla="*/ 325582 h 3934691"/>
                <a:gd name="connsiteX91" fmla="*/ 1676400 w 3316739"/>
                <a:gd name="connsiteY91" fmla="*/ 270164 h 3934691"/>
                <a:gd name="connsiteX92" fmla="*/ 1572491 w 3316739"/>
                <a:gd name="connsiteY92" fmla="*/ 256309 h 3934691"/>
                <a:gd name="connsiteX93" fmla="*/ 1530927 w 3316739"/>
                <a:gd name="connsiteY93" fmla="*/ 83128 h 3934691"/>
                <a:gd name="connsiteX94" fmla="*/ 1447800 w 3316739"/>
                <a:gd name="connsiteY94" fmla="*/ 117764 h 3934691"/>
                <a:gd name="connsiteX95" fmla="*/ 1454727 w 3316739"/>
                <a:gd name="connsiteY95" fmla="*/ 214746 h 3934691"/>
                <a:gd name="connsiteX96" fmla="*/ 1454727 w 3316739"/>
                <a:gd name="connsiteY96" fmla="*/ 214746 h 3934691"/>
                <a:gd name="connsiteX97" fmla="*/ 1246909 w 3316739"/>
                <a:gd name="connsiteY97" fmla="*/ 110837 h 3934691"/>
                <a:gd name="connsiteX0" fmla="*/ 1246909 w 3316739"/>
                <a:gd name="connsiteY0" fmla="*/ 110837 h 3934691"/>
                <a:gd name="connsiteX1" fmla="*/ 1267691 w 3316739"/>
                <a:gd name="connsiteY1" fmla="*/ 381000 h 3934691"/>
                <a:gd name="connsiteX2" fmla="*/ 1163782 w 3316739"/>
                <a:gd name="connsiteY2" fmla="*/ 782782 h 3934691"/>
                <a:gd name="connsiteX3" fmla="*/ 1048327 w 3316739"/>
                <a:gd name="connsiteY3" fmla="*/ 1136073 h 3934691"/>
                <a:gd name="connsiteX4" fmla="*/ 947970 w 3316739"/>
                <a:gd name="connsiteY4" fmla="*/ 1240871 h 3934691"/>
                <a:gd name="connsiteX5" fmla="*/ 749389 w 3316739"/>
                <a:gd name="connsiteY5" fmla="*/ 1528796 h 3934691"/>
                <a:gd name="connsiteX6" fmla="*/ 624342 w 3316739"/>
                <a:gd name="connsiteY6" fmla="*/ 1624535 h 3934691"/>
                <a:gd name="connsiteX7" fmla="*/ 457200 w 3316739"/>
                <a:gd name="connsiteY7" fmla="*/ 1835728 h 3934691"/>
                <a:gd name="connsiteX8" fmla="*/ 325404 w 3316739"/>
                <a:gd name="connsiteY8" fmla="*/ 2343550 h 3934691"/>
                <a:gd name="connsiteX9" fmla="*/ 271762 w 3316739"/>
                <a:gd name="connsiteY9" fmla="*/ 2396659 h 3934691"/>
                <a:gd name="connsiteX10" fmla="*/ 116342 w 3316739"/>
                <a:gd name="connsiteY10" fmla="*/ 2718688 h 3934691"/>
                <a:gd name="connsiteX11" fmla="*/ 106573 w 3316739"/>
                <a:gd name="connsiteY11" fmla="*/ 2873042 h 3934691"/>
                <a:gd name="connsiteX12" fmla="*/ 152400 w 3316739"/>
                <a:gd name="connsiteY12" fmla="*/ 2978728 h 3934691"/>
                <a:gd name="connsiteX13" fmla="*/ 0 w 3316739"/>
                <a:gd name="connsiteY13" fmla="*/ 3477491 h 3934691"/>
                <a:gd name="connsiteX14" fmla="*/ 71582 w 3316739"/>
                <a:gd name="connsiteY14" fmla="*/ 3669678 h 3934691"/>
                <a:gd name="connsiteX15" fmla="*/ 188990 w 3316739"/>
                <a:gd name="connsiteY15" fmla="*/ 3649963 h 3934691"/>
                <a:gd name="connsiteX16" fmla="*/ 130908 w 3316739"/>
                <a:gd name="connsiteY16" fmla="*/ 3717103 h 3934691"/>
                <a:gd name="connsiteX17" fmla="*/ 188102 w 3316739"/>
                <a:gd name="connsiteY17" fmla="*/ 3776429 h 3934691"/>
                <a:gd name="connsiteX18" fmla="*/ 339436 w 3316739"/>
                <a:gd name="connsiteY18" fmla="*/ 3692237 h 3934691"/>
                <a:gd name="connsiteX19" fmla="*/ 422563 w 3316739"/>
                <a:gd name="connsiteY19" fmla="*/ 3706091 h 3934691"/>
                <a:gd name="connsiteX20" fmla="*/ 464127 w 3316739"/>
                <a:gd name="connsiteY20" fmla="*/ 3768437 h 3934691"/>
                <a:gd name="connsiteX21" fmla="*/ 656492 w 3316739"/>
                <a:gd name="connsiteY21" fmla="*/ 3749786 h 3934691"/>
                <a:gd name="connsiteX22" fmla="*/ 794860 w 3316739"/>
                <a:gd name="connsiteY22" fmla="*/ 3680336 h 3934691"/>
                <a:gd name="connsiteX23" fmla="*/ 955963 w 3316739"/>
                <a:gd name="connsiteY23" fmla="*/ 3761509 h 3934691"/>
                <a:gd name="connsiteX24" fmla="*/ 1115291 w 3316739"/>
                <a:gd name="connsiteY24" fmla="*/ 3761509 h 3934691"/>
                <a:gd name="connsiteX25" fmla="*/ 1108363 w 3316739"/>
                <a:gd name="connsiteY25" fmla="*/ 3726873 h 3934691"/>
                <a:gd name="connsiteX26" fmla="*/ 1163782 w 3316739"/>
                <a:gd name="connsiteY26" fmla="*/ 3692237 h 3934691"/>
                <a:gd name="connsiteX27" fmla="*/ 1191491 w 3316739"/>
                <a:gd name="connsiteY27" fmla="*/ 3726873 h 3934691"/>
                <a:gd name="connsiteX28" fmla="*/ 1288472 w 3316739"/>
                <a:gd name="connsiteY28" fmla="*/ 3629891 h 3934691"/>
                <a:gd name="connsiteX29" fmla="*/ 1205345 w 3316739"/>
                <a:gd name="connsiteY29" fmla="*/ 3622964 h 3934691"/>
                <a:gd name="connsiteX30" fmla="*/ 1122218 w 3316739"/>
                <a:gd name="connsiteY30" fmla="*/ 3629891 h 3934691"/>
                <a:gd name="connsiteX31" fmla="*/ 1032163 w 3316739"/>
                <a:gd name="connsiteY31" fmla="*/ 3595255 h 3934691"/>
                <a:gd name="connsiteX32" fmla="*/ 1130921 w 3316739"/>
                <a:gd name="connsiteY32" fmla="*/ 3433441 h 3934691"/>
                <a:gd name="connsiteX33" fmla="*/ 1222219 w 3316739"/>
                <a:gd name="connsiteY33" fmla="*/ 3412304 h 3934691"/>
                <a:gd name="connsiteX34" fmla="*/ 1244777 w 3316739"/>
                <a:gd name="connsiteY34" fmla="*/ 3364878 h 3934691"/>
                <a:gd name="connsiteX35" fmla="*/ 1286696 w 3316739"/>
                <a:gd name="connsiteY35" fmla="*/ 3386904 h 3934691"/>
                <a:gd name="connsiteX36" fmla="*/ 1304459 w 3316739"/>
                <a:gd name="connsiteY36" fmla="*/ 3456709 h 3934691"/>
                <a:gd name="connsiteX37" fmla="*/ 1343891 w 3316739"/>
                <a:gd name="connsiteY37" fmla="*/ 3394364 h 3934691"/>
                <a:gd name="connsiteX38" fmla="*/ 1360942 w 3316739"/>
                <a:gd name="connsiteY38" fmla="*/ 3443565 h 3934691"/>
                <a:gd name="connsiteX39" fmla="*/ 1399309 w 3316739"/>
                <a:gd name="connsiteY39" fmla="*/ 3470564 h 3934691"/>
                <a:gd name="connsiteX40" fmla="*/ 1392382 w 3316739"/>
                <a:gd name="connsiteY40" fmla="*/ 3519055 h 3934691"/>
                <a:gd name="connsiteX41" fmla="*/ 1338916 w 3316739"/>
                <a:gd name="connsiteY41" fmla="*/ 3568790 h 3934691"/>
                <a:gd name="connsiteX42" fmla="*/ 1396645 w 3316739"/>
                <a:gd name="connsiteY42" fmla="*/ 3569855 h 3934691"/>
                <a:gd name="connsiteX43" fmla="*/ 1475331 w 3316739"/>
                <a:gd name="connsiteY43" fmla="*/ 3610176 h 3934691"/>
                <a:gd name="connsiteX44" fmla="*/ 1471778 w 3316739"/>
                <a:gd name="connsiteY44" fmla="*/ 3534863 h 3934691"/>
                <a:gd name="connsiteX45" fmla="*/ 1565563 w 3316739"/>
                <a:gd name="connsiteY45" fmla="*/ 3567546 h 3934691"/>
                <a:gd name="connsiteX46" fmla="*/ 1556327 w 3316739"/>
                <a:gd name="connsiteY46" fmla="*/ 3615504 h 3934691"/>
                <a:gd name="connsiteX47" fmla="*/ 1585101 w 3316739"/>
                <a:gd name="connsiteY47" fmla="*/ 3662574 h 3934691"/>
                <a:gd name="connsiteX48" fmla="*/ 1773382 w 3316739"/>
                <a:gd name="connsiteY48" fmla="*/ 3622964 h 3934691"/>
                <a:gd name="connsiteX49" fmla="*/ 2112818 w 3316739"/>
                <a:gd name="connsiteY49" fmla="*/ 3726873 h 3934691"/>
                <a:gd name="connsiteX50" fmla="*/ 2320636 w 3316739"/>
                <a:gd name="connsiteY50" fmla="*/ 3934691 h 3934691"/>
                <a:gd name="connsiteX51" fmla="*/ 2473036 w 3316739"/>
                <a:gd name="connsiteY51" fmla="*/ 3803073 h 3934691"/>
                <a:gd name="connsiteX52" fmla="*/ 2587958 w 3316739"/>
                <a:gd name="connsiteY52" fmla="*/ 3803073 h 3934691"/>
                <a:gd name="connsiteX53" fmla="*/ 2720286 w 3316739"/>
                <a:gd name="connsiteY53" fmla="*/ 3685309 h 3934691"/>
                <a:gd name="connsiteX54" fmla="*/ 2847819 w 3316739"/>
                <a:gd name="connsiteY54" fmla="*/ 3742504 h 3934691"/>
                <a:gd name="connsiteX55" fmla="*/ 2955281 w 3316739"/>
                <a:gd name="connsiteY55" fmla="*/ 3701473 h 3934691"/>
                <a:gd name="connsiteX56" fmla="*/ 2984589 w 3316739"/>
                <a:gd name="connsiteY56" fmla="*/ 3752273 h 3934691"/>
                <a:gd name="connsiteX57" fmla="*/ 3025619 w 3316739"/>
                <a:gd name="connsiteY57" fmla="*/ 3711242 h 3934691"/>
                <a:gd name="connsiteX58" fmla="*/ 3035389 w 3316739"/>
                <a:gd name="connsiteY58" fmla="*/ 3603781 h 3934691"/>
                <a:gd name="connsiteX59" fmla="*/ 2982635 w 3316739"/>
                <a:gd name="connsiteY59" fmla="*/ 3509996 h 3934691"/>
                <a:gd name="connsiteX60" fmla="*/ 3047467 w 3316739"/>
                <a:gd name="connsiteY60" fmla="*/ 3445697 h 3934691"/>
                <a:gd name="connsiteX61" fmla="*/ 3002173 w 3316739"/>
                <a:gd name="connsiteY61" fmla="*/ 3320473 h 3934691"/>
                <a:gd name="connsiteX62" fmla="*/ 3021712 w 3316739"/>
                <a:gd name="connsiteY62" fmla="*/ 3164165 h 3934691"/>
                <a:gd name="connsiteX63" fmla="*/ 3062741 w 3316739"/>
                <a:gd name="connsiteY63" fmla="*/ 3037165 h 3934691"/>
                <a:gd name="connsiteX64" fmla="*/ 3076419 w 3316739"/>
                <a:gd name="connsiteY64" fmla="*/ 2927750 h 3934691"/>
                <a:gd name="connsiteX65" fmla="*/ 2905547 w 3316739"/>
                <a:gd name="connsiteY65" fmla="*/ 2454385 h 3934691"/>
                <a:gd name="connsiteX66" fmla="*/ 2976772 w 3316739"/>
                <a:gd name="connsiteY66" fmla="*/ 2294704 h 3934691"/>
                <a:gd name="connsiteX67" fmla="*/ 3068602 w 3316739"/>
                <a:gd name="connsiteY67" fmla="*/ 2269304 h 3934691"/>
                <a:gd name="connsiteX68" fmla="*/ 3109632 w 3316739"/>
                <a:gd name="connsiteY68" fmla="*/ 2298611 h 3934691"/>
                <a:gd name="connsiteX69" fmla="*/ 3187788 w 3316739"/>
                <a:gd name="connsiteY69" fmla="*/ 2202873 h 3934691"/>
                <a:gd name="connsiteX70" fmla="*/ 3279618 w 3316739"/>
                <a:gd name="connsiteY70" fmla="*/ 2181381 h 3934691"/>
                <a:gd name="connsiteX71" fmla="*/ 3316739 w 3316739"/>
                <a:gd name="connsiteY71" fmla="*/ 2013350 h 3934691"/>
                <a:gd name="connsiteX72" fmla="*/ 2974817 w 3316739"/>
                <a:gd name="connsiteY72" fmla="*/ 1987950 h 3934691"/>
                <a:gd name="connsiteX73" fmla="*/ 3271803 w 3316739"/>
                <a:gd name="connsiteY73" fmla="*/ 1864858 h 3934691"/>
                <a:gd name="connsiteX74" fmla="*/ 2999509 w 3316739"/>
                <a:gd name="connsiteY74" fmla="*/ 408709 h 3934691"/>
                <a:gd name="connsiteX75" fmla="*/ 2826327 w 3316739"/>
                <a:gd name="connsiteY75" fmla="*/ 263237 h 3934691"/>
                <a:gd name="connsiteX76" fmla="*/ 2632363 w 3316739"/>
                <a:gd name="connsiteY76" fmla="*/ 0 h 3934691"/>
                <a:gd name="connsiteX77" fmla="*/ 2369127 w 3316739"/>
                <a:gd name="connsiteY77" fmla="*/ 55418 h 3934691"/>
                <a:gd name="connsiteX78" fmla="*/ 2133600 w 3316739"/>
                <a:gd name="connsiteY78" fmla="*/ 166255 h 3934691"/>
                <a:gd name="connsiteX79" fmla="*/ 1995054 w 3316739"/>
                <a:gd name="connsiteY79" fmla="*/ 200891 h 3934691"/>
                <a:gd name="connsiteX80" fmla="*/ 2036618 w 3316739"/>
                <a:gd name="connsiteY80" fmla="*/ 277091 h 3934691"/>
                <a:gd name="connsiteX81" fmla="*/ 1953491 w 3316739"/>
                <a:gd name="connsiteY81" fmla="*/ 297873 h 3934691"/>
                <a:gd name="connsiteX82" fmla="*/ 1925782 w 3316739"/>
                <a:gd name="connsiteY82" fmla="*/ 325582 h 3934691"/>
                <a:gd name="connsiteX83" fmla="*/ 1835727 w 3316739"/>
                <a:gd name="connsiteY83" fmla="*/ 325582 h 3934691"/>
                <a:gd name="connsiteX84" fmla="*/ 1724891 w 3316739"/>
                <a:gd name="connsiteY84" fmla="*/ 491837 h 3934691"/>
                <a:gd name="connsiteX85" fmla="*/ 1676400 w 3316739"/>
                <a:gd name="connsiteY85" fmla="*/ 471055 h 3934691"/>
                <a:gd name="connsiteX86" fmla="*/ 1683327 w 3316739"/>
                <a:gd name="connsiteY86" fmla="*/ 381000 h 3934691"/>
                <a:gd name="connsiteX87" fmla="*/ 1738745 w 3316739"/>
                <a:gd name="connsiteY87" fmla="*/ 353291 h 3934691"/>
                <a:gd name="connsiteX88" fmla="*/ 1787236 w 3316739"/>
                <a:gd name="connsiteY88" fmla="*/ 332509 h 3934691"/>
                <a:gd name="connsiteX89" fmla="*/ 1759527 w 3316739"/>
                <a:gd name="connsiteY89" fmla="*/ 311728 h 3934691"/>
                <a:gd name="connsiteX90" fmla="*/ 1704109 w 3316739"/>
                <a:gd name="connsiteY90" fmla="*/ 325582 h 3934691"/>
                <a:gd name="connsiteX91" fmla="*/ 1676400 w 3316739"/>
                <a:gd name="connsiteY91" fmla="*/ 270164 h 3934691"/>
                <a:gd name="connsiteX92" fmla="*/ 1572491 w 3316739"/>
                <a:gd name="connsiteY92" fmla="*/ 256309 h 3934691"/>
                <a:gd name="connsiteX93" fmla="*/ 1530927 w 3316739"/>
                <a:gd name="connsiteY93" fmla="*/ 83128 h 3934691"/>
                <a:gd name="connsiteX94" fmla="*/ 1447800 w 3316739"/>
                <a:gd name="connsiteY94" fmla="*/ 117764 h 3934691"/>
                <a:gd name="connsiteX95" fmla="*/ 1454727 w 3316739"/>
                <a:gd name="connsiteY95" fmla="*/ 214746 h 3934691"/>
                <a:gd name="connsiteX96" fmla="*/ 1454727 w 3316739"/>
                <a:gd name="connsiteY96" fmla="*/ 214746 h 3934691"/>
                <a:gd name="connsiteX97" fmla="*/ 1246909 w 3316739"/>
                <a:gd name="connsiteY97" fmla="*/ 110837 h 3934691"/>
                <a:gd name="connsiteX0" fmla="*/ 1246909 w 3316739"/>
                <a:gd name="connsiteY0" fmla="*/ 110837 h 3934691"/>
                <a:gd name="connsiteX1" fmla="*/ 1267691 w 3316739"/>
                <a:gd name="connsiteY1" fmla="*/ 381000 h 3934691"/>
                <a:gd name="connsiteX2" fmla="*/ 1163782 w 3316739"/>
                <a:gd name="connsiteY2" fmla="*/ 782782 h 3934691"/>
                <a:gd name="connsiteX3" fmla="*/ 1048327 w 3316739"/>
                <a:gd name="connsiteY3" fmla="*/ 1136073 h 3934691"/>
                <a:gd name="connsiteX4" fmla="*/ 947970 w 3316739"/>
                <a:gd name="connsiteY4" fmla="*/ 1240871 h 3934691"/>
                <a:gd name="connsiteX5" fmla="*/ 749389 w 3316739"/>
                <a:gd name="connsiteY5" fmla="*/ 1528796 h 3934691"/>
                <a:gd name="connsiteX6" fmla="*/ 624342 w 3316739"/>
                <a:gd name="connsiteY6" fmla="*/ 1624535 h 3934691"/>
                <a:gd name="connsiteX7" fmla="*/ 457200 w 3316739"/>
                <a:gd name="connsiteY7" fmla="*/ 1835728 h 3934691"/>
                <a:gd name="connsiteX8" fmla="*/ 325404 w 3316739"/>
                <a:gd name="connsiteY8" fmla="*/ 2343550 h 3934691"/>
                <a:gd name="connsiteX9" fmla="*/ 271762 w 3316739"/>
                <a:gd name="connsiteY9" fmla="*/ 2396659 h 3934691"/>
                <a:gd name="connsiteX10" fmla="*/ 116342 w 3316739"/>
                <a:gd name="connsiteY10" fmla="*/ 2718688 h 3934691"/>
                <a:gd name="connsiteX11" fmla="*/ 106573 w 3316739"/>
                <a:gd name="connsiteY11" fmla="*/ 2873042 h 3934691"/>
                <a:gd name="connsiteX12" fmla="*/ 152400 w 3316739"/>
                <a:gd name="connsiteY12" fmla="*/ 2978728 h 3934691"/>
                <a:gd name="connsiteX13" fmla="*/ 0 w 3316739"/>
                <a:gd name="connsiteY13" fmla="*/ 3477491 h 3934691"/>
                <a:gd name="connsiteX14" fmla="*/ 71582 w 3316739"/>
                <a:gd name="connsiteY14" fmla="*/ 3669678 h 3934691"/>
                <a:gd name="connsiteX15" fmla="*/ 188990 w 3316739"/>
                <a:gd name="connsiteY15" fmla="*/ 3649963 h 3934691"/>
                <a:gd name="connsiteX16" fmla="*/ 130908 w 3316739"/>
                <a:gd name="connsiteY16" fmla="*/ 3717103 h 3934691"/>
                <a:gd name="connsiteX17" fmla="*/ 188102 w 3316739"/>
                <a:gd name="connsiteY17" fmla="*/ 3776429 h 3934691"/>
                <a:gd name="connsiteX18" fmla="*/ 339436 w 3316739"/>
                <a:gd name="connsiteY18" fmla="*/ 3692237 h 3934691"/>
                <a:gd name="connsiteX19" fmla="*/ 422563 w 3316739"/>
                <a:gd name="connsiteY19" fmla="*/ 3706091 h 3934691"/>
                <a:gd name="connsiteX20" fmla="*/ 464127 w 3316739"/>
                <a:gd name="connsiteY20" fmla="*/ 3768437 h 3934691"/>
                <a:gd name="connsiteX21" fmla="*/ 656492 w 3316739"/>
                <a:gd name="connsiteY21" fmla="*/ 3749786 h 3934691"/>
                <a:gd name="connsiteX22" fmla="*/ 794860 w 3316739"/>
                <a:gd name="connsiteY22" fmla="*/ 3680336 h 3934691"/>
                <a:gd name="connsiteX23" fmla="*/ 955963 w 3316739"/>
                <a:gd name="connsiteY23" fmla="*/ 3761509 h 3934691"/>
                <a:gd name="connsiteX24" fmla="*/ 1115291 w 3316739"/>
                <a:gd name="connsiteY24" fmla="*/ 3761509 h 3934691"/>
                <a:gd name="connsiteX25" fmla="*/ 1108363 w 3316739"/>
                <a:gd name="connsiteY25" fmla="*/ 3726873 h 3934691"/>
                <a:gd name="connsiteX26" fmla="*/ 1163782 w 3316739"/>
                <a:gd name="connsiteY26" fmla="*/ 3692237 h 3934691"/>
                <a:gd name="connsiteX27" fmla="*/ 1191491 w 3316739"/>
                <a:gd name="connsiteY27" fmla="*/ 3726873 h 3934691"/>
                <a:gd name="connsiteX28" fmla="*/ 1288472 w 3316739"/>
                <a:gd name="connsiteY28" fmla="*/ 3629891 h 3934691"/>
                <a:gd name="connsiteX29" fmla="*/ 1205345 w 3316739"/>
                <a:gd name="connsiteY29" fmla="*/ 3622964 h 3934691"/>
                <a:gd name="connsiteX30" fmla="*/ 1122218 w 3316739"/>
                <a:gd name="connsiteY30" fmla="*/ 3629891 h 3934691"/>
                <a:gd name="connsiteX31" fmla="*/ 1032163 w 3316739"/>
                <a:gd name="connsiteY31" fmla="*/ 3595255 h 3934691"/>
                <a:gd name="connsiteX32" fmla="*/ 1130921 w 3316739"/>
                <a:gd name="connsiteY32" fmla="*/ 3433441 h 3934691"/>
                <a:gd name="connsiteX33" fmla="*/ 1222219 w 3316739"/>
                <a:gd name="connsiteY33" fmla="*/ 3412304 h 3934691"/>
                <a:gd name="connsiteX34" fmla="*/ 1244777 w 3316739"/>
                <a:gd name="connsiteY34" fmla="*/ 3364878 h 3934691"/>
                <a:gd name="connsiteX35" fmla="*/ 1286696 w 3316739"/>
                <a:gd name="connsiteY35" fmla="*/ 3386904 h 3934691"/>
                <a:gd name="connsiteX36" fmla="*/ 1304459 w 3316739"/>
                <a:gd name="connsiteY36" fmla="*/ 3456709 h 3934691"/>
                <a:gd name="connsiteX37" fmla="*/ 1343891 w 3316739"/>
                <a:gd name="connsiteY37" fmla="*/ 3394364 h 3934691"/>
                <a:gd name="connsiteX38" fmla="*/ 1360942 w 3316739"/>
                <a:gd name="connsiteY38" fmla="*/ 3443565 h 3934691"/>
                <a:gd name="connsiteX39" fmla="*/ 1399309 w 3316739"/>
                <a:gd name="connsiteY39" fmla="*/ 3470564 h 3934691"/>
                <a:gd name="connsiteX40" fmla="*/ 1392382 w 3316739"/>
                <a:gd name="connsiteY40" fmla="*/ 3519055 h 3934691"/>
                <a:gd name="connsiteX41" fmla="*/ 1338916 w 3316739"/>
                <a:gd name="connsiteY41" fmla="*/ 3568790 h 3934691"/>
                <a:gd name="connsiteX42" fmla="*/ 1396645 w 3316739"/>
                <a:gd name="connsiteY42" fmla="*/ 3569855 h 3934691"/>
                <a:gd name="connsiteX43" fmla="*/ 1475331 w 3316739"/>
                <a:gd name="connsiteY43" fmla="*/ 3610176 h 3934691"/>
                <a:gd name="connsiteX44" fmla="*/ 1471778 w 3316739"/>
                <a:gd name="connsiteY44" fmla="*/ 3534863 h 3934691"/>
                <a:gd name="connsiteX45" fmla="*/ 1565563 w 3316739"/>
                <a:gd name="connsiteY45" fmla="*/ 3567546 h 3934691"/>
                <a:gd name="connsiteX46" fmla="*/ 1556327 w 3316739"/>
                <a:gd name="connsiteY46" fmla="*/ 3615504 h 3934691"/>
                <a:gd name="connsiteX47" fmla="*/ 1585101 w 3316739"/>
                <a:gd name="connsiteY47" fmla="*/ 3662574 h 3934691"/>
                <a:gd name="connsiteX48" fmla="*/ 1773382 w 3316739"/>
                <a:gd name="connsiteY48" fmla="*/ 3622964 h 3934691"/>
                <a:gd name="connsiteX49" fmla="*/ 2112818 w 3316739"/>
                <a:gd name="connsiteY49" fmla="*/ 3726873 h 3934691"/>
                <a:gd name="connsiteX50" fmla="*/ 2320636 w 3316739"/>
                <a:gd name="connsiteY50" fmla="*/ 3934691 h 3934691"/>
                <a:gd name="connsiteX51" fmla="*/ 2473036 w 3316739"/>
                <a:gd name="connsiteY51" fmla="*/ 3803073 h 3934691"/>
                <a:gd name="connsiteX52" fmla="*/ 2587958 w 3316739"/>
                <a:gd name="connsiteY52" fmla="*/ 3803073 h 3934691"/>
                <a:gd name="connsiteX53" fmla="*/ 2720286 w 3316739"/>
                <a:gd name="connsiteY53" fmla="*/ 3685309 h 3934691"/>
                <a:gd name="connsiteX54" fmla="*/ 2847819 w 3316739"/>
                <a:gd name="connsiteY54" fmla="*/ 3742504 h 3934691"/>
                <a:gd name="connsiteX55" fmla="*/ 2955281 w 3316739"/>
                <a:gd name="connsiteY55" fmla="*/ 3701473 h 3934691"/>
                <a:gd name="connsiteX56" fmla="*/ 2984589 w 3316739"/>
                <a:gd name="connsiteY56" fmla="*/ 3752273 h 3934691"/>
                <a:gd name="connsiteX57" fmla="*/ 3025619 w 3316739"/>
                <a:gd name="connsiteY57" fmla="*/ 3711242 h 3934691"/>
                <a:gd name="connsiteX58" fmla="*/ 3035389 w 3316739"/>
                <a:gd name="connsiteY58" fmla="*/ 3603781 h 3934691"/>
                <a:gd name="connsiteX59" fmla="*/ 2982635 w 3316739"/>
                <a:gd name="connsiteY59" fmla="*/ 3509996 h 3934691"/>
                <a:gd name="connsiteX60" fmla="*/ 3047467 w 3316739"/>
                <a:gd name="connsiteY60" fmla="*/ 3445697 h 3934691"/>
                <a:gd name="connsiteX61" fmla="*/ 3002173 w 3316739"/>
                <a:gd name="connsiteY61" fmla="*/ 3320473 h 3934691"/>
                <a:gd name="connsiteX62" fmla="*/ 3021712 w 3316739"/>
                <a:gd name="connsiteY62" fmla="*/ 3164165 h 3934691"/>
                <a:gd name="connsiteX63" fmla="*/ 3062741 w 3316739"/>
                <a:gd name="connsiteY63" fmla="*/ 3037165 h 3934691"/>
                <a:gd name="connsiteX64" fmla="*/ 3076419 w 3316739"/>
                <a:gd name="connsiteY64" fmla="*/ 2927750 h 3934691"/>
                <a:gd name="connsiteX65" fmla="*/ 2905547 w 3316739"/>
                <a:gd name="connsiteY65" fmla="*/ 2454385 h 3934691"/>
                <a:gd name="connsiteX66" fmla="*/ 2976772 w 3316739"/>
                <a:gd name="connsiteY66" fmla="*/ 2294704 h 3934691"/>
                <a:gd name="connsiteX67" fmla="*/ 3068602 w 3316739"/>
                <a:gd name="connsiteY67" fmla="*/ 2269304 h 3934691"/>
                <a:gd name="connsiteX68" fmla="*/ 3109632 w 3316739"/>
                <a:gd name="connsiteY68" fmla="*/ 2298611 h 3934691"/>
                <a:gd name="connsiteX69" fmla="*/ 3187788 w 3316739"/>
                <a:gd name="connsiteY69" fmla="*/ 2202873 h 3934691"/>
                <a:gd name="connsiteX70" fmla="*/ 3279618 w 3316739"/>
                <a:gd name="connsiteY70" fmla="*/ 2181381 h 3934691"/>
                <a:gd name="connsiteX71" fmla="*/ 3316739 w 3316739"/>
                <a:gd name="connsiteY71" fmla="*/ 2013350 h 3934691"/>
                <a:gd name="connsiteX72" fmla="*/ 2974817 w 3316739"/>
                <a:gd name="connsiteY72" fmla="*/ 1987950 h 3934691"/>
                <a:gd name="connsiteX73" fmla="*/ 3271803 w 3316739"/>
                <a:gd name="connsiteY73" fmla="*/ 1864858 h 3934691"/>
                <a:gd name="connsiteX74" fmla="*/ 2999509 w 3316739"/>
                <a:gd name="connsiteY74" fmla="*/ 408709 h 3934691"/>
                <a:gd name="connsiteX75" fmla="*/ 2826327 w 3316739"/>
                <a:gd name="connsiteY75" fmla="*/ 263237 h 3934691"/>
                <a:gd name="connsiteX76" fmla="*/ 2632363 w 3316739"/>
                <a:gd name="connsiteY76" fmla="*/ 0 h 3934691"/>
                <a:gd name="connsiteX77" fmla="*/ 2369127 w 3316739"/>
                <a:gd name="connsiteY77" fmla="*/ 55418 h 3934691"/>
                <a:gd name="connsiteX78" fmla="*/ 2133600 w 3316739"/>
                <a:gd name="connsiteY78" fmla="*/ 166255 h 3934691"/>
                <a:gd name="connsiteX79" fmla="*/ 1995054 w 3316739"/>
                <a:gd name="connsiteY79" fmla="*/ 200891 h 3934691"/>
                <a:gd name="connsiteX80" fmla="*/ 2036618 w 3316739"/>
                <a:gd name="connsiteY80" fmla="*/ 277091 h 3934691"/>
                <a:gd name="connsiteX81" fmla="*/ 1953491 w 3316739"/>
                <a:gd name="connsiteY81" fmla="*/ 297873 h 3934691"/>
                <a:gd name="connsiteX82" fmla="*/ 1925782 w 3316739"/>
                <a:gd name="connsiteY82" fmla="*/ 325582 h 3934691"/>
                <a:gd name="connsiteX83" fmla="*/ 1835727 w 3316739"/>
                <a:gd name="connsiteY83" fmla="*/ 325582 h 3934691"/>
                <a:gd name="connsiteX84" fmla="*/ 1724891 w 3316739"/>
                <a:gd name="connsiteY84" fmla="*/ 491837 h 3934691"/>
                <a:gd name="connsiteX85" fmla="*/ 1676400 w 3316739"/>
                <a:gd name="connsiteY85" fmla="*/ 471055 h 3934691"/>
                <a:gd name="connsiteX86" fmla="*/ 1683327 w 3316739"/>
                <a:gd name="connsiteY86" fmla="*/ 381000 h 3934691"/>
                <a:gd name="connsiteX87" fmla="*/ 1738745 w 3316739"/>
                <a:gd name="connsiteY87" fmla="*/ 353291 h 3934691"/>
                <a:gd name="connsiteX88" fmla="*/ 1787236 w 3316739"/>
                <a:gd name="connsiteY88" fmla="*/ 332509 h 3934691"/>
                <a:gd name="connsiteX89" fmla="*/ 1759527 w 3316739"/>
                <a:gd name="connsiteY89" fmla="*/ 311728 h 3934691"/>
                <a:gd name="connsiteX90" fmla="*/ 1704109 w 3316739"/>
                <a:gd name="connsiteY90" fmla="*/ 325582 h 3934691"/>
                <a:gd name="connsiteX91" fmla="*/ 1676400 w 3316739"/>
                <a:gd name="connsiteY91" fmla="*/ 270164 h 3934691"/>
                <a:gd name="connsiteX92" fmla="*/ 1572491 w 3316739"/>
                <a:gd name="connsiteY92" fmla="*/ 256309 h 3934691"/>
                <a:gd name="connsiteX93" fmla="*/ 1530927 w 3316739"/>
                <a:gd name="connsiteY93" fmla="*/ 83128 h 3934691"/>
                <a:gd name="connsiteX94" fmla="*/ 1447800 w 3316739"/>
                <a:gd name="connsiteY94" fmla="*/ 117764 h 3934691"/>
                <a:gd name="connsiteX95" fmla="*/ 1454727 w 3316739"/>
                <a:gd name="connsiteY95" fmla="*/ 214746 h 3934691"/>
                <a:gd name="connsiteX96" fmla="*/ 1454727 w 3316739"/>
                <a:gd name="connsiteY96" fmla="*/ 214746 h 3934691"/>
                <a:gd name="connsiteX97" fmla="*/ 1246909 w 3316739"/>
                <a:gd name="connsiteY97" fmla="*/ 110837 h 3934691"/>
                <a:gd name="connsiteX0" fmla="*/ 1246909 w 3316739"/>
                <a:gd name="connsiteY0" fmla="*/ 110837 h 3934691"/>
                <a:gd name="connsiteX1" fmla="*/ 1267691 w 3316739"/>
                <a:gd name="connsiteY1" fmla="*/ 381000 h 3934691"/>
                <a:gd name="connsiteX2" fmla="*/ 1163782 w 3316739"/>
                <a:gd name="connsiteY2" fmla="*/ 782782 h 3934691"/>
                <a:gd name="connsiteX3" fmla="*/ 1048327 w 3316739"/>
                <a:gd name="connsiteY3" fmla="*/ 1136073 h 3934691"/>
                <a:gd name="connsiteX4" fmla="*/ 947970 w 3316739"/>
                <a:gd name="connsiteY4" fmla="*/ 1240871 h 3934691"/>
                <a:gd name="connsiteX5" fmla="*/ 749389 w 3316739"/>
                <a:gd name="connsiteY5" fmla="*/ 1528796 h 3934691"/>
                <a:gd name="connsiteX6" fmla="*/ 624342 w 3316739"/>
                <a:gd name="connsiteY6" fmla="*/ 1624535 h 3934691"/>
                <a:gd name="connsiteX7" fmla="*/ 457200 w 3316739"/>
                <a:gd name="connsiteY7" fmla="*/ 1835728 h 3934691"/>
                <a:gd name="connsiteX8" fmla="*/ 325404 w 3316739"/>
                <a:gd name="connsiteY8" fmla="*/ 2343550 h 3934691"/>
                <a:gd name="connsiteX9" fmla="*/ 271762 w 3316739"/>
                <a:gd name="connsiteY9" fmla="*/ 2396659 h 3934691"/>
                <a:gd name="connsiteX10" fmla="*/ 116342 w 3316739"/>
                <a:gd name="connsiteY10" fmla="*/ 2718688 h 3934691"/>
                <a:gd name="connsiteX11" fmla="*/ 106573 w 3316739"/>
                <a:gd name="connsiteY11" fmla="*/ 2873042 h 3934691"/>
                <a:gd name="connsiteX12" fmla="*/ 152400 w 3316739"/>
                <a:gd name="connsiteY12" fmla="*/ 2978728 h 3934691"/>
                <a:gd name="connsiteX13" fmla="*/ 0 w 3316739"/>
                <a:gd name="connsiteY13" fmla="*/ 3477491 h 3934691"/>
                <a:gd name="connsiteX14" fmla="*/ 71582 w 3316739"/>
                <a:gd name="connsiteY14" fmla="*/ 3669678 h 3934691"/>
                <a:gd name="connsiteX15" fmla="*/ 188990 w 3316739"/>
                <a:gd name="connsiteY15" fmla="*/ 3649963 h 3934691"/>
                <a:gd name="connsiteX16" fmla="*/ 130908 w 3316739"/>
                <a:gd name="connsiteY16" fmla="*/ 3717103 h 3934691"/>
                <a:gd name="connsiteX17" fmla="*/ 188102 w 3316739"/>
                <a:gd name="connsiteY17" fmla="*/ 3776429 h 3934691"/>
                <a:gd name="connsiteX18" fmla="*/ 339436 w 3316739"/>
                <a:gd name="connsiteY18" fmla="*/ 3692237 h 3934691"/>
                <a:gd name="connsiteX19" fmla="*/ 422563 w 3316739"/>
                <a:gd name="connsiteY19" fmla="*/ 3706091 h 3934691"/>
                <a:gd name="connsiteX20" fmla="*/ 464127 w 3316739"/>
                <a:gd name="connsiteY20" fmla="*/ 3768437 h 3934691"/>
                <a:gd name="connsiteX21" fmla="*/ 656492 w 3316739"/>
                <a:gd name="connsiteY21" fmla="*/ 3749786 h 3934691"/>
                <a:gd name="connsiteX22" fmla="*/ 794860 w 3316739"/>
                <a:gd name="connsiteY22" fmla="*/ 3680336 h 3934691"/>
                <a:gd name="connsiteX23" fmla="*/ 955963 w 3316739"/>
                <a:gd name="connsiteY23" fmla="*/ 3761509 h 3934691"/>
                <a:gd name="connsiteX24" fmla="*/ 1115291 w 3316739"/>
                <a:gd name="connsiteY24" fmla="*/ 3761509 h 3934691"/>
                <a:gd name="connsiteX25" fmla="*/ 1108363 w 3316739"/>
                <a:gd name="connsiteY25" fmla="*/ 3726873 h 3934691"/>
                <a:gd name="connsiteX26" fmla="*/ 1163782 w 3316739"/>
                <a:gd name="connsiteY26" fmla="*/ 3692237 h 3934691"/>
                <a:gd name="connsiteX27" fmla="*/ 1191491 w 3316739"/>
                <a:gd name="connsiteY27" fmla="*/ 3726873 h 3934691"/>
                <a:gd name="connsiteX28" fmla="*/ 1288472 w 3316739"/>
                <a:gd name="connsiteY28" fmla="*/ 3629891 h 3934691"/>
                <a:gd name="connsiteX29" fmla="*/ 1205345 w 3316739"/>
                <a:gd name="connsiteY29" fmla="*/ 3622964 h 3934691"/>
                <a:gd name="connsiteX30" fmla="*/ 1122218 w 3316739"/>
                <a:gd name="connsiteY30" fmla="*/ 3629891 h 3934691"/>
                <a:gd name="connsiteX31" fmla="*/ 1032163 w 3316739"/>
                <a:gd name="connsiteY31" fmla="*/ 3595255 h 3934691"/>
                <a:gd name="connsiteX32" fmla="*/ 1130921 w 3316739"/>
                <a:gd name="connsiteY32" fmla="*/ 3433441 h 3934691"/>
                <a:gd name="connsiteX33" fmla="*/ 1222219 w 3316739"/>
                <a:gd name="connsiteY33" fmla="*/ 3412304 h 3934691"/>
                <a:gd name="connsiteX34" fmla="*/ 1244777 w 3316739"/>
                <a:gd name="connsiteY34" fmla="*/ 3364878 h 3934691"/>
                <a:gd name="connsiteX35" fmla="*/ 1286696 w 3316739"/>
                <a:gd name="connsiteY35" fmla="*/ 3386904 h 3934691"/>
                <a:gd name="connsiteX36" fmla="*/ 1304459 w 3316739"/>
                <a:gd name="connsiteY36" fmla="*/ 3456709 h 3934691"/>
                <a:gd name="connsiteX37" fmla="*/ 1343891 w 3316739"/>
                <a:gd name="connsiteY37" fmla="*/ 3394364 h 3934691"/>
                <a:gd name="connsiteX38" fmla="*/ 1360942 w 3316739"/>
                <a:gd name="connsiteY38" fmla="*/ 3443565 h 3934691"/>
                <a:gd name="connsiteX39" fmla="*/ 1399309 w 3316739"/>
                <a:gd name="connsiteY39" fmla="*/ 3470564 h 3934691"/>
                <a:gd name="connsiteX40" fmla="*/ 1392382 w 3316739"/>
                <a:gd name="connsiteY40" fmla="*/ 3519055 h 3934691"/>
                <a:gd name="connsiteX41" fmla="*/ 1338916 w 3316739"/>
                <a:gd name="connsiteY41" fmla="*/ 3568790 h 3934691"/>
                <a:gd name="connsiteX42" fmla="*/ 1396645 w 3316739"/>
                <a:gd name="connsiteY42" fmla="*/ 3569855 h 3934691"/>
                <a:gd name="connsiteX43" fmla="*/ 1475331 w 3316739"/>
                <a:gd name="connsiteY43" fmla="*/ 3610176 h 3934691"/>
                <a:gd name="connsiteX44" fmla="*/ 1471778 w 3316739"/>
                <a:gd name="connsiteY44" fmla="*/ 3534863 h 3934691"/>
                <a:gd name="connsiteX45" fmla="*/ 1565563 w 3316739"/>
                <a:gd name="connsiteY45" fmla="*/ 3567546 h 3934691"/>
                <a:gd name="connsiteX46" fmla="*/ 1556327 w 3316739"/>
                <a:gd name="connsiteY46" fmla="*/ 3615504 h 3934691"/>
                <a:gd name="connsiteX47" fmla="*/ 1585101 w 3316739"/>
                <a:gd name="connsiteY47" fmla="*/ 3662574 h 3934691"/>
                <a:gd name="connsiteX48" fmla="*/ 1773382 w 3316739"/>
                <a:gd name="connsiteY48" fmla="*/ 3622964 h 3934691"/>
                <a:gd name="connsiteX49" fmla="*/ 2112818 w 3316739"/>
                <a:gd name="connsiteY49" fmla="*/ 3726873 h 3934691"/>
                <a:gd name="connsiteX50" fmla="*/ 2320636 w 3316739"/>
                <a:gd name="connsiteY50" fmla="*/ 3934691 h 3934691"/>
                <a:gd name="connsiteX51" fmla="*/ 2473036 w 3316739"/>
                <a:gd name="connsiteY51" fmla="*/ 3803073 h 3934691"/>
                <a:gd name="connsiteX52" fmla="*/ 2587958 w 3316739"/>
                <a:gd name="connsiteY52" fmla="*/ 3803073 h 3934691"/>
                <a:gd name="connsiteX53" fmla="*/ 2720286 w 3316739"/>
                <a:gd name="connsiteY53" fmla="*/ 3685309 h 3934691"/>
                <a:gd name="connsiteX54" fmla="*/ 2847819 w 3316739"/>
                <a:gd name="connsiteY54" fmla="*/ 3742504 h 3934691"/>
                <a:gd name="connsiteX55" fmla="*/ 2955281 w 3316739"/>
                <a:gd name="connsiteY55" fmla="*/ 3701473 h 3934691"/>
                <a:gd name="connsiteX56" fmla="*/ 2984589 w 3316739"/>
                <a:gd name="connsiteY56" fmla="*/ 3752273 h 3934691"/>
                <a:gd name="connsiteX57" fmla="*/ 3025619 w 3316739"/>
                <a:gd name="connsiteY57" fmla="*/ 3711242 h 3934691"/>
                <a:gd name="connsiteX58" fmla="*/ 3035389 w 3316739"/>
                <a:gd name="connsiteY58" fmla="*/ 3603781 h 3934691"/>
                <a:gd name="connsiteX59" fmla="*/ 2982635 w 3316739"/>
                <a:gd name="connsiteY59" fmla="*/ 3509996 h 3934691"/>
                <a:gd name="connsiteX60" fmla="*/ 3047467 w 3316739"/>
                <a:gd name="connsiteY60" fmla="*/ 3445697 h 3934691"/>
                <a:gd name="connsiteX61" fmla="*/ 3002173 w 3316739"/>
                <a:gd name="connsiteY61" fmla="*/ 3320473 h 3934691"/>
                <a:gd name="connsiteX62" fmla="*/ 3021712 w 3316739"/>
                <a:gd name="connsiteY62" fmla="*/ 3164165 h 3934691"/>
                <a:gd name="connsiteX63" fmla="*/ 3062741 w 3316739"/>
                <a:gd name="connsiteY63" fmla="*/ 3037165 h 3934691"/>
                <a:gd name="connsiteX64" fmla="*/ 3076419 w 3316739"/>
                <a:gd name="connsiteY64" fmla="*/ 2927750 h 3934691"/>
                <a:gd name="connsiteX65" fmla="*/ 2905547 w 3316739"/>
                <a:gd name="connsiteY65" fmla="*/ 2454385 h 3934691"/>
                <a:gd name="connsiteX66" fmla="*/ 2976772 w 3316739"/>
                <a:gd name="connsiteY66" fmla="*/ 2294704 h 3934691"/>
                <a:gd name="connsiteX67" fmla="*/ 3068602 w 3316739"/>
                <a:gd name="connsiteY67" fmla="*/ 2269304 h 3934691"/>
                <a:gd name="connsiteX68" fmla="*/ 3109632 w 3316739"/>
                <a:gd name="connsiteY68" fmla="*/ 2298611 h 3934691"/>
                <a:gd name="connsiteX69" fmla="*/ 3187788 w 3316739"/>
                <a:gd name="connsiteY69" fmla="*/ 2202873 h 3934691"/>
                <a:gd name="connsiteX70" fmla="*/ 3279618 w 3316739"/>
                <a:gd name="connsiteY70" fmla="*/ 2181381 h 3934691"/>
                <a:gd name="connsiteX71" fmla="*/ 3316739 w 3316739"/>
                <a:gd name="connsiteY71" fmla="*/ 2013350 h 3934691"/>
                <a:gd name="connsiteX72" fmla="*/ 2974817 w 3316739"/>
                <a:gd name="connsiteY72" fmla="*/ 1987950 h 3934691"/>
                <a:gd name="connsiteX73" fmla="*/ 3271803 w 3316739"/>
                <a:gd name="connsiteY73" fmla="*/ 1864858 h 3934691"/>
                <a:gd name="connsiteX74" fmla="*/ 2999509 w 3316739"/>
                <a:gd name="connsiteY74" fmla="*/ 408709 h 3934691"/>
                <a:gd name="connsiteX75" fmla="*/ 2826327 w 3316739"/>
                <a:gd name="connsiteY75" fmla="*/ 263237 h 3934691"/>
                <a:gd name="connsiteX76" fmla="*/ 2632363 w 3316739"/>
                <a:gd name="connsiteY76" fmla="*/ 0 h 3934691"/>
                <a:gd name="connsiteX77" fmla="*/ 2369127 w 3316739"/>
                <a:gd name="connsiteY77" fmla="*/ 55418 h 3934691"/>
                <a:gd name="connsiteX78" fmla="*/ 2133600 w 3316739"/>
                <a:gd name="connsiteY78" fmla="*/ 166255 h 3934691"/>
                <a:gd name="connsiteX79" fmla="*/ 1995054 w 3316739"/>
                <a:gd name="connsiteY79" fmla="*/ 200891 h 3934691"/>
                <a:gd name="connsiteX80" fmla="*/ 2036618 w 3316739"/>
                <a:gd name="connsiteY80" fmla="*/ 277091 h 3934691"/>
                <a:gd name="connsiteX81" fmla="*/ 1953491 w 3316739"/>
                <a:gd name="connsiteY81" fmla="*/ 297873 h 3934691"/>
                <a:gd name="connsiteX82" fmla="*/ 1925782 w 3316739"/>
                <a:gd name="connsiteY82" fmla="*/ 325582 h 3934691"/>
                <a:gd name="connsiteX83" fmla="*/ 1835727 w 3316739"/>
                <a:gd name="connsiteY83" fmla="*/ 325582 h 3934691"/>
                <a:gd name="connsiteX84" fmla="*/ 1724891 w 3316739"/>
                <a:gd name="connsiteY84" fmla="*/ 491837 h 3934691"/>
                <a:gd name="connsiteX85" fmla="*/ 1676400 w 3316739"/>
                <a:gd name="connsiteY85" fmla="*/ 471055 h 3934691"/>
                <a:gd name="connsiteX86" fmla="*/ 1683327 w 3316739"/>
                <a:gd name="connsiteY86" fmla="*/ 381000 h 3934691"/>
                <a:gd name="connsiteX87" fmla="*/ 1738745 w 3316739"/>
                <a:gd name="connsiteY87" fmla="*/ 353291 h 3934691"/>
                <a:gd name="connsiteX88" fmla="*/ 1787236 w 3316739"/>
                <a:gd name="connsiteY88" fmla="*/ 332509 h 3934691"/>
                <a:gd name="connsiteX89" fmla="*/ 1759527 w 3316739"/>
                <a:gd name="connsiteY89" fmla="*/ 311728 h 3934691"/>
                <a:gd name="connsiteX90" fmla="*/ 1704109 w 3316739"/>
                <a:gd name="connsiteY90" fmla="*/ 325582 h 3934691"/>
                <a:gd name="connsiteX91" fmla="*/ 1676400 w 3316739"/>
                <a:gd name="connsiteY91" fmla="*/ 270164 h 3934691"/>
                <a:gd name="connsiteX92" fmla="*/ 1572491 w 3316739"/>
                <a:gd name="connsiteY92" fmla="*/ 256309 h 3934691"/>
                <a:gd name="connsiteX93" fmla="*/ 1530927 w 3316739"/>
                <a:gd name="connsiteY93" fmla="*/ 83128 h 3934691"/>
                <a:gd name="connsiteX94" fmla="*/ 1447800 w 3316739"/>
                <a:gd name="connsiteY94" fmla="*/ 117764 h 3934691"/>
                <a:gd name="connsiteX95" fmla="*/ 1454727 w 3316739"/>
                <a:gd name="connsiteY95" fmla="*/ 214746 h 3934691"/>
                <a:gd name="connsiteX96" fmla="*/ 1454727 w 3316739"/>
                <a:gd name="connsiteY96" fmla="*/ 214746 h 3934691"/>
                <a:gd name="connsiteX97" fmla="*/ 1246909 w 3316739"/>
                <a:gd name="connsiteY97" fmla="*/ 110837 h 3934691"/>
                <a:gd name="connsiteX0" fmla="*/ 1246909 w 3316739"/>
                <a:gd name="connsiteY0" fmla="*/ 110837 h 3934691"/>
                <a:gd name="connsiteX1" fmla="*/ 1267691 w 3316739"/>
                <a:gd name="connsiteY1" fmla="*/ 381000 h 3934691"/>
                <a:gd name="connsiteX2" fmla="*/ 1163782 w 3316739"/>
                <a:gd name="connsiteY2" fmla="*/ 782782 h 3934691"/>
                <a:gd name="connsiteX3" fmla="*/ 1048327 w 3316739"/>
                <a:gd name="connsiteY3" fmla="*/ 1136073 h 3934691"/>
                <a:gd name="connsiteX4" fmla="*/ 947970 w 3316739"/>
                <a:gd name="connsiteY4" fmla="*/ 1240871 h 3934691"/>
                <a:gd name="connsiteX5" fmla="*/ 749389 w 3316739"/>
                <a:gd name="connsiteY5" fmla="*/ 1528796 h 3934691"/>
                <a:gd name="connsiteX6" fmla="*/ 624342 w 3316739"/>
                <a:gd name="connsiteY6" fmla="*/ 1624535 h 3934691"/>
                <a:gd name="connsiteX7" fmla="*/ 457200 w 3316739"/>
                <a:gd name="connsiteY7" fmla="*/ 1835728 h 3934691"/>
                <a:gd name="connsiteX8" fmla="*/ 325404 w 3316739"/>
                <a:gd name="connsiteY8" fmla="*/ 2343550 h 3934691"/>
                <a:gd name="connsiteX9" fmla="*/ 271762 w 3316739"/>
                <a:gd name="connsiteY9" fmla="*/ 2396659 h 3934691"/>
                <a:gd name="connsiteX10" fmla="*/ 116342 w 3316739"/>
                <a:gd name="connsiteY10" fmla="*/ 2718688 h 3934691"/>
                <a:gd name="connsiteX11" fmla="*/ 106573 w 3316739"/>
                <a:gd name="connsiteY11" fmla="*/ 2873042 h 3934691"/>
                <a:gd name="connsiteX12" fmla="*/ 152400 w 3316739"/>
                <a:gd name="connsiteY12" fmla="*/ 2978728 h 3934691"/>
                <a:gd name="connsiteX13" fmla="*/ 0 w 3316739"/>
                <a:gd name="connsiteY13" fmla="*/ 3477491 h 3934691"/>
                <a:gd name="connsiteX14" fmla="*/ 71582 w 3316739"/>
                <a:gd name="connsiteY14" fmla="*/ 3669678 h 3934691"/>
                <a:gd name="connsiteX15" fmla="*/ 188990 w 3316739"/>
                <a:gd name="connsiteY15" fmla="*/ 3649963 h 3934691"/>
                <a:gd name="connsiteX16" fmla="*/ 130908 w 3316739"/>
                <a:gd name="connsiteY16" fmla="*/ 3717103 h 3934691"/>
                <a:gd name="connsiteX17" fmla="*/ 188102 w 3316739"/>
                <a:gd name="connsiteY17" fmla="*/ 3776429 h 3934691"/>
                <a:gd name="connsiteX18" fmla="*/ 339436 w 3316739"/>
                <a:gd name="connsiteY18" fmla="*/ 3692237 h 3934691"/>
                <a:gd name="connsiteX19" fmla="*/ 422563 w 3316739"/>
                <a:gd name="connsiteY19" fmla="*/ 3706091 h 3934691"/>
                <a:gd name="connsiteX20" fmla="*/ 464127 w 3316739"/>
                <a:gd name="connsiteY20" fmla="*/ 3768437 h 3934691"/>
                <a:gd name="connsiteX21" fmla="*/ 656492 w 3316739"/>
                <a:gd name="connsiteY21" fmla="*/ 3749786 h 3934691"/>
                <a:gd name="connsiteX22" fmla="*/ 794860 w 3316739"/>
                <a:gd name="connsiteY22" fmla="*/ 3680336 h 3934691"/>
                <a:gd name="connsiteX23" fmla="*/ 955963 w 3316739"/>
                <a:gd name="connsiteY23" fmla="*/ 3761509 h 3934691"/>
                <a:gd name="connsiteX24" fmla="*/ 1115291 w 3316739"/>
                <a:gd name="connsiteY24" fmla="*/ 3761509 h 3934691"/>
                <a:gd name="connsiteX25" fmla="*/ 1108363 w 3316739"/>
                <a:gd name="connsiteY25" fmla="*/ 3726873 h 3934691"/>
                <a:gd name="connsiteX26" fmla="*/ 1163782 w 3316739"/>
                <a:gd name="connsiteY26" fmla="*/ 3692237 h 3934691"/>
                <a:gd name="connsiteX27" fmla="*/ 1191491 w 3316739"/>
                <a:gd name="connsiteY27" fmla="*/ 3726873 h 3934691"/>
                <a:gd name="connsiteX28" fmla="*/ 1288472 w 3316739"/>
                <a:gd name="connsiteY28" fmla="*/ 3629891 h 3934691"/>
                <a:gd name="connsiteX29" fmla="*/ 1205345 w 3316739"/>
                <a:gd name="connsiteY29" fmla="*/ 3622964 h 3934691"/>
                <a:gd name="connsiteX30" fmla="*/ 1122218 w 3316739"/>
                <a:gd name="connsiteY30" fmla="*/ 3629891 h 3934691"/>
                <a:gd name="connsiteX31" fmla="*/ 1032163 w 3316739"/>
                <a:gd name="connsiteY31" fmla="*/ 3595255 h 3934691"/>
                <a:gd name="connsiteX32" fmla="*/ 1130921 w 3316739"/>
                <a:gd name="connsiteY32" fmla="*/ 3433441 h 3934691"/>
                <a:gd name="connsiteX33" fmla="*/ 1222219 w 3316739"/>
                <a:gd name="connsiteY33" fmla="*/ 3412304 h 3934691"/>
                <a:gd name="connsiteX34" fmla="*/ 1244777 w 3316739"/>
                <a:gd name="connsiteY34" fmla="*/ 3364878 h 3934691"/>
                <a:gd name="connsiteX35" fmla="*/ 1286696 w 3316739"/>
                <a:gd name="connsiteY35" fmla="*/ 3386904 h 3934691"/>
                <a:gd name="connsiteX36" fmla="*/ 1304459 w 3316739"/>
                <a:gd name="connsiteY36" fmla="*/ 3456709 h 3934691"/>
                <a:gd name="connsiteX37" fmla="*/ 1343891 w 3316739"/>
                <a:gd name="connsiteY37" fmla="*/ 3394364 h 3934691"/>
                <a:gd name="connsiteX38" fmla="*/ 1360942 w 3316739"/>
                <a:gd name="connsiteY38" fmla="*/ 3443565 h 3934691"/>
                <a:gd name="connsiteX39" fmla="*/ 1399309 w 3316739"/>
                <a:gd name="connsiteY39" fmla="*/ 3470564 h 3934691"/>
                <a:gd name="connsiteX40" fmla="*/ 1392382 w 3316739"/>
                <a:gd name="connsiteY40" fmla="*/ 3519055 h 3934691"/>
                <a:gd name="connsiteX41" fmla="*/ 1338916 w 3316739"/>
                <a:gd name="connsiteY41" fmla="*/ 3568790 h 3934691"/>
                <a:gd name="connsiteX42" fmla="*/ 1396645 w 3316739"/>
                <a:gd name="connsiteY42" fmla="*/ 3569855 h 3934691"/>
                <a:gd name="connsiteX43" fmla="*/ 1475331 w 3316739"/>
                <a:gd name="connsiteY43" fmla="*/ 3610176 h 3934691"/>
                <a:gd name="connsiteX44" fmla="*/ 1471778 w 3316739"/>
                <a:gd name="connsiteY44" fmla="*/ 3534863 h 3934691"/>
                <a:gd name="connsiteX45" fmla="*/ 1565563 w 3316739"/>
                <a:gd name="connsiteY45" fmla="*/ 3567546 h 3934691"/>
                <a:gd name="connsiteX46" fmla="*/ 1556327 w 3316739"/>
                <a:gd name="connsiteY46" fmla="*/ 3615504 h 3934691"/>
                <a:gd name="connsiteX47" fmla="*/ 1585101 w 3316739"/>
                <a:gd name="connsiteY47" fmla="*/ 3662574 h 3934691"/>
                <a:gd name="connsiteX48" fmla="*/ 1773382 w 3316739"/>
                <a:gd name="connsiteY48" fmla="*/ 3622964 h 3934691"/>
                <a:gd name="connsiteX49" fmla="*/ 2112818 w 3316739"/>
                <a:gd name="connsiteY49" fmla="*/ 3726873 h 3934691"/>
                <a:gd name="connsiteX50" fmla="*/ 2320636 w 3316739"/>
                <a:gd name="connsiteY50" fmla="*/ 3934691 h 3934691"/>
                <a:gd name="connsiteX51" fmla="*/ 2473036 w 3316739"/>
                <a:gd name="connsiteY51" fmla="*/ 3803073 h 3934691"/>
                <a:gd name="connsiteX52" fmla="*/ 2587958 w 3316739"/>
                <a:gd name="connsiteY52" fmla="*/ 3803073 h 3934691"/>
                <a:gd name="connsiteX53" fmla="*/ 2720286 w 3316739"/>
                <a:gd name="connsiteY53" fmla="*/ 3685309 h 3934691"/>
                <a:gd name="connsiteX54" fmla="*/ 2847819 w 3316739"/>
                <a:gd name="connsiteY54" fmla="*/ 3742504 h 3934691"/>
                <a:gd name="connsiteX55" fmla="*/ 2955281 w 3316739"/>
                <a:gd name="connsiteY55" fmla="*/ 3701473 h 3934691"/>
                <a:gd name="connsiteX56" fmla="*/ 2984589 w 3316739"/>
                <a:gd name="connsiteY56" fmla="*/ 3752273 h 3934691"/>
                <a:gd name="connsiteX57" fmla="*/ 3025619 w 3316739"/>
                <a:gd name="connsiteY57" fmla="*/ 3711242 h 3934691"/>
                <a:gd name="connsiteX58" fmla="*/ 3035389 w 3316739"/>
                <a:gd name="connsiteY58" fmla="*/ 3603781 h 3934691"/>
                <a:gd name="connsiteX59" fmla="*/ 2982635 w 3316739"/>
                <a:gd name="connsiteY59" fmla="*/ 3509996 h 3934691"/>
                <a:gd name="connsiteX60" fmla="*/ 3047467 w 3316739"/>
                <a:gd name="connsiteY60" fmla="*/ 3445697 h 3934691"/>
                <a:gd name="connsiteX61" fmla="*/ 3002173 w 3316739"/>
                <a:gd name="connsiteY61" fmla="*/ 3320473 h 3934691"/>
                <a:gd name="connsiteX62" fmla="*/ 3021712 w 3316739"/>
                <a:gd name="connsiteY62" fmla="*/ 3164165 h 3934691"/>
                <a:gd name="connsiteX63" fmla="*/ 3062741 w 3316739"/>
                <a:gd name="connsiteY63" fmla="*/ 3037165 h 3934691"/>
                <a:gd name="connsiteX64" fmla="*/ 3076419 w 3316739"/>
                <a:gd name="connsiteY64" fmla="*/ 2927750 h 3934691"/>
                <a:gd name="connsiteX65" fmla="*/ 2905547 w 3316739"/>
                <a:gd name="connsiteY65" fmla="*/ 2454385 h 3934691"/>
                <a:gd name="connsiteX66" fmla="*/ 2976772 w 3316739"/>
                <a:gd name="connsiteY66" fmla="*/ 2294704 h 3934691"/>
                <a:gd name="connsiteX67" fmla="*/ 3068602 w 3316739"/>
                <a:gd name="connsiteY67" fmla="*/ 2269304 h 3934691"/>
                <a:gd name="connsiteX68" fmla="*/ 3109632 w 3316739"/>
                <a:gd name="connsiteY68" fmla="*/ 2298611 h 3934691"/>
                <a:gd name="connsiteX69" fmla="*/ 3187788 w 3316739"/>
                <a:gd name="connsiteY69" fmla="*/ 2202873 h 3934691"/>
                <a:gd name="connsiteX70" fmla="*/ 3279618 w 3316739"/>
                <a:gd name="connsiteY70" fmla="*/ 2181381 h 3934691"/>
                <a:gd name="connsiteX71" fmla="*/ 3316739 w 3316739"/>
                <a:gd name="connsiteY71" fmla="*/ 2013350 h 3934691"/>
                <a:gd name="connsiteX72" fmla="*/ 2974817 w 3316739"/>
                <a:gd name="connsiteY72" fmla="*/ 1987950 h 3934691"/>
                <a:gd name="connsiteX73" fmla="*/ 3271803 w 3316739"/>
                <a:gd name="connsiteY73" fmla="*/ 1864858 h 3934691"/>
                <a:gd name="connsiteX74" fmla="*/ 2999509 w 3316739"/>
                <a:gd name="connsiteY74" fmla="*/ 408709 h 3934691"/>
                <a:gd name="connsiteX75" fmla="*/ 2826327 w 3316739"/>
                <a:gd name="connsiteY75" fmla="*/ 263237 h 3934691"/>
                <a:gd name="connsiteX76" fmla="*/ 2632363 w 3316739"/>
                <a:gd name="connsiteY76" fmla="*/ 0 h 3934691"/>
                <a:gd name="connsiteX77" fmla="*/ 2369127 w 3316739"/>
                <a:gd name="connsiteY77" fmla="*/ 55418 h 3934691"/>
                <a:gd name="connsiteX78" fmla="*/ 2133600 w 3316739"/>
                <a:gd name="connsiteY78" fmla="*/ 166255 h 3934691"/>
                <a:gd name="connsiteX79" fmla="*/ 1995054 w 3316739"/>
                <a:gd name="connsiteY79" fmla="*/ 200891 h 3934691"/>
                <a:gd name="connsiteX80" fmla="*/ 2036618 w 3316739"/>
                <a:gd name="connsiteY80" fmla="*/ 277091 h 3934691"/>
                <a:gd name="connsiteX81" fmla="*/ 1953491 w 3316739"/>
                <a:gd name="connsiteY81" fmla="*/ 297873 h 3934691"/>
                <a:gd name="connsiteX82" fmla="*/ 1925782 w 3316739"/>
                <a:gd name="connsiteY82" fmla="*/ 325582 h 3934691"/>
                <a:gd name="connsiteX83" fmla="*/ 1835727 w 3316739"/>
                <a:gd name="connsiteY83" fmla="*/ 325582 h 3934691"/>
                <a:gd name="connsiteX84" fmla="*/ 1724891 w 3316739"/>
                <a:gd name="connsiteY84" fmla="*/ 491837 h 3934691"/>
                <a:gd name="connsiteX85" fmla="*/ 1676400 w 3316739"/>
                <a:gd name="connsiteY85" fmla="*/ 471055 h 3934691"/>
                <a:gd name="connsiteX86" fmla="*/ 1683327 w 3316739"/>
                <a:gd name="connsiteY86" fmla="*/ 381000 h 3934691"/>
                <a:gd name="connsiteX87" fmla="*/ 1738745 w 3316739"/>
                <a:gd name="connsiteY87" fmla="*/ 353291 h 3934691"/>
                <a:gd name="connsiteX88" fmla="*/ 1787236 w 3316739"/>
                <a:gd name="connsiteY88" fmla="*/ 332509 h 3934691"/>
                <a:gd name="connsiteX89" fmla="*/ 1759527 w 3316739"/>
                <a:gd name="connsiteY89" fmla="*/ 311728 h 3934691"/>
                <a:gd name="connsiteX90" fmla="*/ 1704109 w 3316739"/>
                <a:gd name="connsiteY90" fmla="*/ 325582 h 3934691"/>
                <a:gd name="connsiteX91" fmla="*/ 1676400 w 3316739"/>
                <a:gd name="connsiteY91" fmla="*/ 270164 h 3934691"/>
                <a:gd name="connsiteX92" fmla="*/ 1572491 w 3316739"/>
                <a:gd name="connsiteY92" fmla="*/ 256309 h 3934691"/>
                <a:gd name="connsiteX93" fmla="*/ 1530927 w 3316739"/>
                <a:gd name="connsiteY93" fmla="*/ 83128 h 3934691"/>
                <a:gd name="connsiteX94" fmla="*/ 1447800 w 3316739"/>
                <a:gd name="connsiteY94" fmla="*/ 117764 h 3934691"/>
                <a:gd name="connsiteX95" fmla="*/ 1454727 w 3316739"/>
                <a:gd name="connsiteY95" fmla="*/ 214746 h 3934691"/>
                <a:gd name="connsiteX96" fmla="*/ 1454727 w 3316739"/>
                <a:gd name="connsiteY96" fmla="*/ 214746 h 3934691"/>
                <a:gd name="connsiteX97" fmla="*/ 1246909 w 3316739"/>
                <a:gd name="connsiteY97" fmla="*/ 110837 h 3934691"/>
                <a:gd name="connsiteX0" fmla="*/ 1246909 w 3316739"/>
                <a:gd name="connsiteY0" fmla="*/ 110837 h 3934691"/>
                <a:gd name="connsiteX1" fmla="*/ 1267691 w 3316739"/>
                <a:gd name="connsiteY1" fmla="*/ 381000 h 3934691"/>
                <a:gd name="connsiteX2" fmla="*/ 1163782 w 3316739"/>
                <a:gd name="connsiteY2" fmla="*/ 782782 h 3934691"/>
                <a:gd name="connsiteX3" fmla="*/ 1048327 w 3316739"/>
                <a:gd name="connsiteY3" fmla="*/ 1136073 h 3934691"/>
                <a:gd name="connsiteX4" fmla="*/ 947970 w 3316739"/>
                <a:gd name="connsiteY4" fmla="*/ 1240871 h 3934691"/>
                <a:gd name="connsiteX5" fmla="*/ 749389 w 3316739"/>
                <a:gd name="connsiteY5" fmla="*/ 1528796 h 3934691"/>
                <a:gd name="connsiteX6" fmla="*/ 624342 w 3316739"/>
                <a:gd name="connsiteY6" fmla="*/ 1624535 h 3934691"/>
                <a:gd name="connsiteX7" fmla="*/ 457200 w 3316739"/>
                <a:gd name="connsiteY7" fmla="*/ 1835728 h 3934691"/>
                <a:gd name="connsiteX8" fmla="*/ 325404 w 3316739"/>
                <a:gd name="connsiteY8" fmla="*/ 2343550 h 3934691"/>
                <a:gd name="connsiteX9" fmla="*/ 271762 w 3316739"/>
                <a:gd name="connsiteY9" fmla="*/ 2396659 h 3934691"/>
                <a:gd name="connsiteX10" fmla="*/ 116342 w 3316739"/>
                <a:gd name="connsiteY10" fmla="*/ 2718688 h 3934691"/>
                <a:gd name="connsiteX11" fmla="*/ 106573 w 3316739"/>
                <a:gd name="connsiteY11" fmla="*/ 2873042 h 3934691"/>
                <a:gd name="connsiteX12" fmla="*/ 152400 w 3316739"/>
                <a:gd name="connsiteY12" fmla="*/ 2978728 h 3934691"/>
                <a:gd name="connsiteX13" fmla="*/ 0 w 3316739"/>
                <a:gd name="connsiteY13" fmla="*/ 3477491 h 3934691"/>
                <a:gd name="connsiteX14" fmla="*/ 71582 w 3316739"/>
                <a:gd name="connsiteY14" fmla="*/ 3669678 h 3934691"/>
                <a:gd name="connsiteX15" fmla="*/ 188990 w 3316739"/>
                <a:gd name="connsiteY15" fmla="*/ 3649963 h 3934691"/>
                <a:gd name="connsiteX16" fmla="*/ 130908 w 3316739"/>
                <a:gd name="connsiteY16" fmla="*/ 3717103 h 3934691"/>
                <a:gd name="connsiteX17" fmla="*/ 188102 w 3316739"/>
                <a:gd name="connsiteY17" fmla="*/ 3776429 h 3934691"/>
                <a:gd name="connsiteX18" fmla="*/ 339436 w 3316739"/>
                <a:gd name="connsiteY18" fmla="*/ 3692237 h 3934691"/>
                <a:gd name="connsiteX19" fmla="*/ 422563 w 3316739"/>
                <a:gd name="connsiteY19" fmla="*/ 3706091 h 3934691"/>
                <a:gd name="connsiteX20" fmla="*/ 464127 w 3316739"/>
                <a:gd name="connsiteY20" fmla="*/ 3768437 h 3934691"/>
                <a:gd name="connsiteX21" fmla="*/ 656492 w 3316739"/>
                <a:gd name="connsiteY21" fmla="*/ 3749786 h 3934691"/>
                <a:gd name="connsiteX22" fmla="*/ 794860 w 3316739"/>
                <a:gd name="connsiteY22" fmla="*/ 3680336 h 3934691"/>
                <a:gd name="connsiteX23" fmla="*/ 955963 w 3316739"/>
                <a:gd name="connsiteY23" fmla="*/ 3761509 h 3934691"/>
                <a:gd name="connsiteX24" fmla="*/ 1115291 w 3316739"/>
                <a:gd name="connsiteY24" fmla="*/ 3761509 h 3934691"/>
                <a:gd name="connsiteX25" fmla="*/ 1108363 w 3316739"/>
                <a:gd name="connsiteY25" fmla="*/ 3726873 h 3934691"/>
                <a:gd name="connsiteX26" fmla="*/ 1163782 w 3316739"/>
                <a:gd name="connsiteY26" fmla="*/ 3692237 h 3934691"/>
                <a:gd name="connsiteX27" fmla="*/ 1191491 w 3316739"/>
                <a:gd name="connsiteY27" fmla="*/ 3726873 h 3934691"/>
                <a:gd name="connsiteX28" fmla="*/ 1288472 w 3316739"/>
                <a:gd name="connsiteY28" fmla="*/ 3629891 h 3934691"/>
                <a:gd name="connsiteX29" fmla="*/ 1205345 w 3316739"/>
                <a:gd name="connsiteY29" fmla="*/ 3622964 h 3934691"/>
                <a:gd name="connsiteX30" fmla="*/ 1122218 w 3316739"/>
                <a:gd name="connsiteY30" fmla="*/ 3629891 h 3934691"/>
                <a:gd name="connsiteX31" fmla="*/ 1032163 w 3316739"/>
                <a:gd name="connsiteY31" fmla="*/ 3595255 h 3934691"/>
                <a:gd name="connsiteX32" fmla="*/ 1130921 w 3316739"/>
                <a:gd name="connsiteY32" fmla="*/ 3433441 h 3934691"/>
                <a:gd name="connsiteX33" fmla="*/ 1222219 w 3316739"/>
                <a:gd name="connsiteY33" fmla="*/ 3412304 h 3934691"/>
                <a:gd name="connsiteX34" fmla="*/ 1244777 w 3316739"/>
                <a:gd name="connsiteY34" fmla="*/ 3364878 h 3934691"/>
                <a:gd name="connsiteX35" fmla="*/ 1286696 w 3316739"/>
                <a:gd name="connsiteY35" fmla="*/ 3386904 h 3934691"/>
                <a:gd name="connsiteX36" fmla="*/ 1304459 w 3316739"/>
                <a:gd name="connsiteY36" fmla="*/ 3456709 h 3934691"/>
                <a:gd name="connsiteX37" fmla="*/ 1343891 w 3316739"/>
                <a:gd name="connsiteY37" fmla="*/ 3394364 h 3934691"/>
                <a:gd name="connsiteX38" fmla="*/ 1360942 w 3316739"/>
                <a:gd name="connsiteY38" fmla="*/ 3443565 h 3934691"/>
                <a:gd name="connsiteX39" fmla="*/ 1399309 w 3316739"/>
                <a:gd name="connsiteY39" fmla="*/ 3470564 h 3934691"/>
                <a:gd name="connsiteX40" fmla="*/ 1392382 w 3316739"/>
                <a:gd name="connsiteY40" fmla="*/ 3519055 h 3934691"/>
                <a:gd name="connsiteX41" fmla="*/ 1338916 w 3316739"/>
                <a:gd name="connsiteY41" fmla="*/ 3568790 h 3934691"/>
                <a:gd name="connsiteX42" fmla="*/ 1396645 w 3316739"/>
                <a:gd name="connsiteY42" fmla="*/ 3569855 h 3934691"/>
                <a:gd name="connsiteX43" fmla="*/ 1475331 w 3316739"/>
                <a:gd name="connsiteY43" fmla="*/ 3610176 h 3934691"/>
                <a:gd name="connsiteX44" fmla="*/ 1471778 w 3316739"/>
                <a:gd name="connsiteY44" fmla="*/ 3534863 h 3934691"/>
                <a:gd name="connsiteX45" fmla="*/ 1565563 w 3316739"/>
                <a:gd name="connsiteY45" fmla="*/ 3567546 h 3934691"/>
                <a:gd name="connsiteX46" fmla="*/ 1556327 w 3316739"/>
                <a:gd name="connsiteY46" fmla="*/ 3615504 h 3934691"/>
                <a:gd name="connsiteX47" fmla="*/ 1585101 w 3316739"/>
                <a:gd name="connsiteY47" fmla="*/ 3662574 h 3934691"/>
                <a:gd name="connsiteX48" fmla="*/ 1773382 w 3316739"/>
                <a:gd name="connsiteY48" fmla="*/ 3622964 h 3934691"/>
                <a:gd name="connsiteX49" fmla="*/ 2112818 w 3316739"/>
                <a:gd name="connsiteY49" fmla="*/ 3726873 h 3934691"/>
                <a:gd name="connsiteX50" fmla="*/ 2320636 w 3316739"/>
                <a:gd name="connsiteY50" fmla="*/ 3934691 h 3934691"/>
                <a:gd name="connsiteX51" fmla="*/ 2473036 w 3316739"/>
                <a:gd name="connsiteY51" fmla="*/ 3803073 h 3934691"/>
                <a:gd name="connsiteX52" fmla="*/ 2587958 w 3316739"/>
                <a:gd name="connsiteY52" fmla="*/ 3803073 h 3934691"/>
                <a:gd name="connsiteX53" fmla="*/ 2720286 w 3316739"/>
                <a:gd name="connsiteY53" fmla="*/ 3685309 h 3934691"/>
                <a:gd name="connsiteX54" fmla="*/ 2847819 w 3316739"/>
                <a:gd name="connsiteY54" fmla="*/ 3742504 h 3934691"/>
                <a:gd name="connsiteX55" fmla="*/ 2955281 w 3316739"/>
                <a:gd name="connsiteY55" fmla="*/ 3701473 h 3934691"/>
                <a:gd name="connsiteX56" fmla="*/ 2984589 w 3316739"/>
                <a:gd name="connsiteY56" fmla="*/ 3752273 h 3934691"/>
                <a:gd name="connsiteX57" fmla="*/ 3025619 w 3316739"/>
                <a:gd name="connsiteY57" fmla="*/ 3711242 h 3934691"/>
                <a:gd name="connsiteX58" fmla="*/ 3035389 w 3316739"/>
                <a:gd name="connsiteY58" fmla="*/ 3603781 h 3934691"/>
                <a:gd name="connsiteX59" fmla="*/ 2982635 w 3316739"/>
                <a:gd name="connsiteY59" fmla="*/ 3509996 h 3934691"/>
                <a:gd name="connsiteX60" fmla="*/ 3047467 w 3316739"/>
                <a:gd name="connsiteY60" fmla="*/ 3445697 h 3934691"/>
                <a:gd name="connsiteX61" fmla="*/ 3002173 w 3316739"/>
                <a:gd name="connsiteY61" fmla="*/ 3320473 h 3934691"/>
                <a:gd name="connsiteX62" fmla="*/ 3021712 w 3316739"/>
                <a:gd name="connsiteY62" fmla="*/ 3164165 h 3934691"/>
                <a:gd name="connsiteX63" fmla="*/ 3062741 w 3316739"/>
                <a:gd name="connsiteY63" fmla="*/ 3037165 h 3934691"/>
                <a:gd name="connsiteX64" fmla="*/ 3076419 w 3316739"/>
                <a:gd name="connsiteY64" fmla="*/ 2927750 h 3934691"/>
                <a:gd name="connsiteX65" fmla="*/ 2905547 w 3316739"/>
                <a:gd name="connsiteY65" fmla="*/ 2454385 h 3934691"/>
                <a:gd name="connsiteX66" fmla="*/ 2976772 w 3316739"/>
                <a:gd name="connsiteY66" fmla="*/ 2294704 h 3934691"/>
                <a:gd name="connsiteX67" fmla="*/ 3068602 w 3316739"/>
                <a:gd name="connsiteY67" fmla="*/ 2269304 h 3934691"/>
                <a:gd name="connsiteX68" fmla="*/ 3109632 w 3316739"/>
                <a:gd name="connsiteY68" fmla="*/ 2298611 h 3934691"/>
                <a:gd name="connsiteX69" fmla="*/ 3187788 w 3316739"/>
                <a:gd name="connsiteY69" fmla="*/ 2202873 h 3934691"/>
                <a:gd name="connsiteX70" fmla="*/ 3279618 w 3316739"/>
                <a:gd name="connsiteY70" fmla="*/ 2181381 h 3934691"/>
                <a:gd name="connsiteX71" fmla="*/ 3316739 w 3316739"/>
                <a:gd name="connsiteY71" fmla="*/ 2013350 h 3934691"/>
                <a:gd name="connsiteX72" fmla="*/ 3265940 w 3316739"/>
                <a:gd name="connsiteY72" fmla="*/ 1962550 h 3934691"/>
                <a:gd name="connsiteX73" fmla="*/ 3271803 w 3316739"/>
                <a:gd name="connsiteY73" fmla="*/ 1864858 h 3934691"/>
                <a:gd name="connsiteX74" fmla="*/ 2999509 w 3316739"/>
                <a:gd name="connsiteY74" fmla="*/ 408709 h 3934691"/>
                <a:gd name="connsiteX75" fmla="*/ 2826327 w 3316739"/>
                <a:gd name="connsiteY75" fmla="*/ 263237 h 3934691"/>
                <a:gd name="connsiteX76" fmla="*/ 2632363 w 3316739"/>
                <a:gd name="connsiteY76" fmla="*/ 0 h 3934691"/>
                <a:gd name="connsiteX77" fmla="*/ 2369127 w 3316739"/>
                <a:gd name="connsiteY77" fmla="*/ 55418 h 3934691"/>
                <a:gd name="connsiteX78" fmla="*/ 2133600 w 3316739"/>
                <a:gd name="connsiteY78" fmla="*/ 166255 h 3934691"/>
                <a:gd name="connsiteX79" fmla="*/ 1995054 w 3316739"/>
                <a:gd name="connsiteY79" fmla="*/ 200891 h 3934691"/>
                <a:gd name="connsiteX80" fmla="*/ 2036618 w 3316739"/>
                <a:gd name="connsiteY80" fmla="*/ 277091 h 3934691"/>
                <a:gd name="connsiteX81" fmla="*/ 1953491 w 3316739"/>
                <a:gd name="connsiteY81" fmla="*/ 297873 h 3934691"/>
                <a:gd name="connsiteX82" fmla="*/ 1925782 w 3316739"/>
                <a:gd name="connsiteY82" fmla="*/ 325582 h 3934691"/>
                <a:gd name="connsiteX83" fmla="*/ 1835727 w 3316739"/>
                <a:gd name="connsiteY83" fmla="*/ 325582 h 3934691"/>
                <a:gd name="connsiteX84" fmla="*/ 1724891 w 3316739"/>
                <a:gd name="connsiteY84" fmla="*/ 491837 h 3934691"/>
                <a:gd name="connsiteX85" fmla="*/ 1676400 w 3316739"/>
                <a:gd name="connsiteY85" fmla="*/ 471055 h 3934691"/>
                <a:gd name="connsiteX86" fmla="*/ 1683327 w 3316739"/>
                <a:gd name="connsiteY86" fmla="*/ 381000 h 3934691"/>
                <a:gd name="connsiteX87" fmla="*/ 1738745 w 3316739"/>
                <a:gd name="connsiteY87" fmla="*/ 353291 h 3934691"/>
                <a:gd name="connsiteX88" fmla="*/ 1787236 w 3316739"/>
                <a:gd name="connsiteY88" fmla="*/ 332509 h 3934691"/>
                <a:gd name="connsiteX89" fmla="*/ 1759527 w 3316739"/>
                <a:gd name="connsiteY89" fmla="*/ 311728 h 3934691"/>
                <a:gd name="connsiteX90" fmla="*/ 1704109 w 3316739"/>
                <a:gd name="connsiteY90" fmla="*/ 325582 h 3934691"/>
                <a:gd name="connsiteX91" fmla="*/ 1676400 w 3316739"/>
                <a:gd name="connsiteY91" fmla="*/ 270164 h 3934691"/>
                <a:gd name="connsiteX92" fmla="*/ 1572491 w 3316739"/>
                <a:gd name="connsiteY92" fmla="*/ 256309 h 3934691"/>
                <a:gd name="connsiteX93" fmla="*/ 1530927 w 3316739"/>
                <a:gd name="connsiteY93" fmla="*/ 83128 h 3934691"/>
                <a:gd name="connsiteX94" fmla="*/ 1447800 w 3316739"/>
                <a:gd name="connsiteY94" fmla="*/ 117764 h 3934691"/>
                <a:gd name="connsiteX95" fmla="*/ 1454727 w 3316739"/>
                <a:gd name="connsiteY95" fmla="*/ 214746 h 3934691"/>
                <a:gd name="connsiteX96" fmla="*/ 1454727 w 3316739"/>
                <a:gd name="connsiteY96" fmla="*/ 214746 h 3934691"/>
                <a:gd name="connsiteX97" fmla="*/ 1246909 w 3316739"/>
                <a:gd name="connsiteY97" fmla="*/ 110837 h 3934691"/>
                <a:gd name="connsiteX0" fmla="*/ 1246909 w 3316739"/>
                <a:gd name="connsiteY0" fmla="*/ 110837 h 3934691"/>
                <a:gd name="connsiteX1" fmla="*/ 1267691 w 3316739"/>
                <a:gd name="connsiteY1" fmla="*/ 381000 h 3934691"/>
                <a:gd name="connsiteX2" fmla="*/ 1163782 w 3316739"/>
                <a:gd name="connsiteY2" fmla="*/ 782782 h 3934691"/>
                <a:gd name="connsiteX3" fmla="*/ 1048327 w 3316739"/>
                <a:gd name="connsiteY3" fmla="*/ 1136073 h 3934691"/>
                <a:gd name="connsiteX4" fmla="*/ 947970 w 3316739"/>
                <a:gd name="connsiteY4" fmla="*/ 1240871 h 3934691"/>
                <a:gd name="connsiteX5" fmla="*/ 749389 w 3316739"/>
                <a:gd name="connsiteY5" fmla="*/ 1528796 h 3934691"/>
                <a:gd name="connsiteX6" fmla="*/ 624342 w 3316739"/>
                <a:gd name="connsiteY6" fmla="*/ 1624535 h 3934691"/>
                <a:gd name="connsiteX7" fmla="*/ 457200 w 3316739"/>
                <a:gd name="connsiteY7" fmla="*/ 1835728 h 3934691"/>
                <a:gd name="connsiteX8" fmla="*/ 325404 w 3316739"/>
                <a:gd name="connsiteY8" fmla="*/ 2343550 h 3934691"/>
                <a:gd name="connsiteX9" fmla="*/ 271762 w 3316739"/>
                <a:gd name="connsiteY9" fmla="*/ 2396659 h 3934691"/>
                <a:gd name="connsiteX10" fmla="*/ 116342 w 3316739"/>
                <a:gd name="connsiteY10" fmla="*/ 2718688 h 3934691"/>
                <a:gd name="connsiteX11" fmla="*/ 106573 w 3316739"/>
                <a:gd name="connsiteY11" fmla="*/ 2873042 h 3934691"/>
                <a:gd name="connsiteX12" fmla="*/ 152400 w 3316739"/>
                <a:gd name="connsiteY12" fmla="*/ 2978728 h 3934691"/>
                <a:gd name="connsiteX13" fmla="*/ 0 w 3316739"/>
                <a:gd name="connsiteY13" fmla="*/ 3477491 h 3934691"/>
                <a:gd name="connsiteX14" fmla="*/ 71582 w 3316739"/>
                <a:gd name="connsiteY14" fmla="*/ 3669678 h 3934691"/>
                <a:gd name="connsiteX15" fmla="*/ 188990 w 3316739"/>
                <a:gd name="connsiteY15" fmla="*/ 3649963 h 3934691"/>
                <a:gd name="connsiteX16" fmla="*/ 130908 w 3316739"/>
                <a:gd name="connsiteY16" fmla="*/ 3717103 h 3934691"/>
                <a:gd name="connsiteX17" fmla="*/ 188102 w 3316739"/>
                <a:gd name="connsiteY17" fmla="*/ 3776429 h 3934691"/>
                <a:gd name="connsiteX18" fmla="*/ 339436 w 3316739"/>
                <a:gd name="connsiteY18" fmla="*/ 3692237 h 3934691"/>
                <a:gd name="connsiteX19" fmla="*/ 422563 w 3316739"/>
                <a:gd name="connsiteY19" fmla="*/ 3706091 h 3934691"/>
                <a:gd name="connsiteX20" fmla="*/ 464127 w 3316739"/>
                <a:gd name="connsiteY20" fmla="*/ 3768437 h 3934691"/>
                <a:gd name="connsiteX21" fmla="*/ 656492 w 3316739"/>
                <a:gd name="connsiteY21" fmla="*/ 3749786 h 3934691"/>
                <a:gd name="connsiteX22" fmla="*/ 794860 w 3316739"/>
                <a:gd name="connsiteY22" fmla="*/ 3680336 h 3934691"/>
                <a:gd name="connsiteX23" fmla="*/ 955963 w 3316739"/>
                <a:gd name="connsiteY23" fmla="*/ 3761509 h 3934691"/>
                <a:gd name="connsiteX24" fmla="*/ 1115291 w 3316739"/>
                <a:gd name="connsiteY24" fmla="*/ 3761509 h 3934691"/>
                <a:gd name="connsiteX25" fmla="*/ 1108363 w 3316739"/>
                <a:gd name="connsiteY25" fmla="*/ 3726873 h 3934691"/>
                <a:gd name="connsiteX26" fmla="*/ 1163782 w 3316739"/>
                <a:gd name="connsiteY26" fmla="*/ 3692237 h 3934691"/>
                <a:gd name="connsiteX27" fmla="*/ 1191491 w 3316739"/>
                <a:gd name="connsiteY27" fmla="*/ 3726873 h 3934691"/>
                <a:gd name="connsiteX28" fmla="*/ 1288472 w 3316739"/>
                <a:gd name="connsiteY28" fmla="*/ 3629891 h 3934691"/>
                <a:gd name="connsiteX29" fmla="*/ 1205345 w 3316739"/>
                <a:gd name="connsiteY29" fmla="*/ 3622964 h 3934691"/>
                <a:gd name="connsiteX30" fmla="*/ 1122218 w 3316739"/>
                <a:gd name="connsiteY30" fmla="*/ 3629891 h 3934691"/>
                <a:gd name="connsiteX31" fmla="*/ 1032163 w 3316739"/>
                <a:gd name="connsiteY31" fmla="*/ 3595255 h 3934691"/>
                <a:gd name="connsiteX32" fmla="*/ 1130921 w 3316739"/>
                <a:gd name="connsiteY32" fmla="*/ 3433441 h 3934691"/>
                <a:gd name="connsiteX33" fmla="*/ 1222219 w 3316739"/>
                <a:gd name="connsiteY33" fmla="*/ 3412304 h 3934691"/>
                <a:gd name="connsiteX34" fmla="*/ 1244777 w 3316739"/>
                <a:gd name="connsiteY34" fmla="*/ 3364878 h 3934691"/>
                <a:gd name="connsiteX35" fmla="*/ 1286696 w 3316739"/>
                <a:gd name="connsiteY35" fmla="*/ 3386904 h 3934691"/>
                <a:gd name="connsiteX36" fmla="*/ 1304459 w 3316739"/>
                <a:gd name="connsiteY36" fmla="*/ 3456709 h 3934691"/>
                <a:gd name="connsiteX37" fmla="*/ 1343891 w 3316739"/>
                <a:gd name="connsiteY37" fmla="*/ 3394364 h 3934691"/>
                <a:gd name="connsiteX38" fmla="*/ 1360942 w 3316739"/>
                <a:gd name="connsiteY38" fmla="*/ 3443565 h 3934691"/>
                <a:gd name="connsiteX39" fmla="*/ 1399309 w 3316739"/>
                <a:gd name="connsiteY39" fmla="*/ 3470564 h 3934691"/>
                <a:gd name="connsiteX40" fmla="*/ 1392382 w 3316739"/>
                <a:gd name="connsiteY40" fmla="*/ 3519055 h 3934691"/>
                <a:gd name="connsiteX41" fmla="*/ 1338916 w 3316739"/>
                <a:gd name="connsiteY41" fmla="*/ 3568790 h 3934691"/>
                <a:gd name="connsiteX42" fmla="*/ 1396645 w 3316739"/>
                <a:gd name="connsiteY42" fmla="*/ 3569855 h 3934691"/>
                <a:gd name="connsiteX43" fmla="*/ 1475331 w 3316739"/>
                <a:gd name="connsiteY43" fmla="*/ 3610176 h 3934691"/>
                <a:gd name="connsiteX44" fmla="*/ 1471778 w 3316739"/>
                <a:gd name="connsiteY44" fmla="*/ 3534863 h 3934691"/>
                <a:gd name="connsiteX45" fmla="*/ 1565563 w 3316739"/>
                <a:gd name="connsiteY45" fmla="*/ 3567546 h 3934691"/>
                <a:gd name="connsiteX46" fmla="*/ 1556327 w 3316739"/>
                <a:gd name="connsiteY46" fmla="*/ 3615504 h 3934691"/>
                <a:gd name="connsiteX47" fmla="*/ 1585101 w 3316739"/>
                <a:gd name="connsiteY47" fmla="*/ 3662574 h 3934691"/>
                <a:gd name="connsiteX48" fmla="*/ 1773382 w 3316739"/>
                <a:gd name="connsiteY48" fmla="*/ 3622964 h 3934691"/>
                <a:gd name="connsiteX49" fmla="*/ 2112818 w 3316739"/>
                <a:gd name="connsiteY49" fmla="*/ 3726873 h 3934691"/>
                <a:gd name="connsiteX50" fmla="*/ 2320636 w 3316739"/>
                <a:gd name="connsiteY50" fmla="*/ 3934691 h 3934691"/>
                <a:gd name="connsiteX51" fmla="*/ 2473036 w 3316739"/>
                <a:gd name="connsiteY51" fmla="*/ 3803073 h 3934691"/>
                <a:gd name="connsiteX52" fmla="*/ 2587958 w 3316739"/>
                <a:gd name="connsiteY52" fmla="*/ 3803073 h 3934691"/>
                <a:gd name="connsiteX53" fmla="*/ 2720286 w 3316739"/>
                <a:gd name="connsiteY53" fmla="*/ 3685309 h 3934691"/>
                <a:gd name="connsiteX54" fmla="*/ 2847819 w 3316739"/>
                <a:gd name="connsiteY54" fmla="*/ 3742504 h 3934691"/>
                <a:gd name="connsiteX55" fmla="*/ 2955281 w 3316739"/>
                <a:gd name="connsiteY55" fmla="*/ 3701473 h 3934691"/>
                <a:gd name="connsiteX56" fmla="*/ 2984589 w 3316739"/>
                <a:gd name="connsiteY56" fmla="*/ 3752273 h 3934691"/>
                <a:gd name="connsiteX57" fmla="*/ 3025619 w 3316739"/>
                <a:gd name="connsiteY57" fmla="*/ 3711242 h 3934691"/>
                <a:gd name="connsiteX58" fmla="*/ 3035389 w 3316739"/>
                <a:gd name="connsiteY58" fmla="*/ 3603781 h 3934691"/>
                <a:gd name="connsiteX59" fmla="*/ 2982635 w 3316739"/>
                <a:gd name="connsiteY59" fmla="*/ 3509996 h 3934691"/>
                <a:gd name="connsiteX60" fmla="*/ 3047467 w 3316739"/>
                <a:gd name="connsiteY60" fmla="*/ 3445697 h 3934691"/>
                <a:gd name="connsiteX61" fmla="*/ 3002173 w 3316739"/>
                <a:gd name="connsiteY61" fmla="*/ 3320473 h 3934691"/>
                <a:gd name="connsiteX62" fmla="*/ 3021712 w 3316739"/>
                <a:gd name="connsiteY62" fmla="*/ 3164165 h 3934691"/>
                <a:gd name="connsiteX63" fmla="*/ 3062741 w 3316739"/>
                <a:gd name="connsiteY63" fmla="*/ 3037165 h 3934691"/>
                <a:gd name="connsiteX64" fmla="*/ 3076419 w 3316739"/>
                <a:gd name="connsiteY64" fmla="*/ 2927750 h 3934691"/>
                <a:gd name="connsiteX65" fmla="*/ 2905547 w 3316739"/>
                <a:gd name="connsiteY65" fmla="*/ 2454385 h 3934691"/>
                <a:gd name="connsiteX66" fmla="*/ 2976772 w 3316739"/>
                <a:gd name="connsiteY66" fmla="*/ 2294704 h 3934691"/>
                <a:gd name="connsiteX67" fmla="*/ 3068602 w 3316739"/>
                <a:gd name="connsiteY67" fmla="*/ 2269304 h 3934691"/>
                <a:gd name="connsiteX68" fmla="*/ 3109632 w 3316739"/>
                <a:gd name="connsiteY68" fmla="*/ 2298611 h 3934691"/>
                <a:gd name="connsiteX69" fmla="*/ 3187788 w 3316739"/>
                <a:gd name="connsiteY69" fmla="*/ 2202873 h 3934691"/>
                <a:gd name="connsiteX70" fmla="*/ 3279618 w 3316739"/>
                <a:gd name="connsiteY70" fmla="*/ 2181381 h 3934691"/>
                <a:gd name="connsiteX71" fmla="*/ 3316739 w 3316739"/>
                <a:gd name="connsiteY71" fmla="*/ 2013350 h 3934691"/>
                <a:gd name="connsiteX72" fmla="*/ 3265940 w 3316739"/>
                <a:gd name="connsiteY72" fmla="*/ 1962550 h 3934691"/>
                <a:gd name="connsiteX73" fmla="*/ 3271803 w 3316739"/>
                <a:gd name="connsiteY73" fmla="*/ 1864858 h 3934691"/>
                <a:gd name="connsiteX74" fmla="*/ 2999509 w 3316739"/>
                <a:gd name="connsiteY74" fmla="*/ 408709 h 3934691"/>
                <a:gd name="connsiteX75" fmla="*/ 2826327 w 3316739"/>
                <a:gd name="connsiteY75" fmla="*/ 263237 h 3934691"/>
                <a:gd name="connsiteX76" fmla="*/ 2632363 w 3316739"/>
                <a:gd name="connsiteY76" fmla="*/ 0 h 3934691"/>
                <a:gd name="connsiteX77" fmla="*/ 2369127 w 3316739"/>
                <a:gd name="connsiteY77" fmla="*/ 55418 h 3934691"/>
                <a:gd name="connsiteX78" fmla="*/ 2133600 w 3316739"/>
                <a:gd name="connsiteY78" fmla="*/ 166255 h 3934691"/>
                <a:gd name="connsiteX79" fmla="*/ 1995054 w 3316739"/>
                <a:gd name="connsiteY79" fmla="*/ 200891 h 3934691"/>
                <a:gd name="connsiteX80" fmla="*/ 2036618 w 3316739"/>
                <a:gd name="connsiteY80" fmla="*/ 277091 h 3934691"/>
                <a:gd name="connsiteX81" fmla="*/ 1953491 w 3316739"/>
                <a:gd name="connsiteY81" fmla="*/ 297873 h 3934691"/>
                <a:gd name="connsiteX82" fmla="*/ 1925782 w 3316739"/>
                <a:gd name="connsiteY82" fmla="*/ 325582 h 3934691"/>
                <a:gd name="connsiteX83" fmla="*/ 1835727 w 3316739"/>
                <a:gd name="connsiteY83" fmla="*/ 325582 h 3934691"/>
                <a:gd name="connsiteX84" fmla="*/ 1724891 w 3316739"/>
                <a:gd name="connsiteY84" fmla="*/ 491837 h 3934691"/>
                <a:gd name="connsiteX85" fmla="*/ 1676400 w 3316739"/>
                <a:gd name="connsiteY85" fmla="*/ 471055 h 3934691"/>
                <a:gd name="connsiteX86" fmla="*/ 1683327 w 3316739"/>
                <a:gd name="connsiteY86" fmla="*/ 381000 h 3934691"/>
                <a:gd name="connsiteX87" fmla="*/ 1738745 w 3316739"/>
                <a:gd name="connsiteY87" fmla="*/ 353291 h 3934691"/>
                <a:gd name="connsiteX88" fmla="*/ 1787236 w 3316739"/>
                <a:gd name="connsiteY88" fmla="*/ 332509 h 3934691"/>
                <a:gd name="connsiteX89" fmla="*/ 1759527 w 3316739"/>
                <a:gd name="connsiteY89" fmla="*/ 311728 h 3934691"/>
                <a:gd name="connsiteX90" fmla="*/ 1704109 w 3316739"/>
                <a:gd name="connsiteY90" fmla="*/ 325582 h 3934691"/>
                <a:gd name="connsiteX91" fmla="*/ 1676400 w 3316739"/>
                <a:gd name="connsiteY91" fmla="*/ 270164 h 3934691"/>
                <a:gd name="connsiteX92" fmla="*/ 1572491 w 3316739"/>
                <a:gd name="connsiteY92" fmla="*/ 256309 h 3934691"/>
                <a:gd name="connsiteX93" fmla="*/ 1530927 w 3316739"/>
                <a:gd name="connsiteY93" fmla="*/ 83128 h 3934691"/>
                <a:gd name="connsiteX94" fmla="*/ 1447800 w 3316739"/>
                <a:gd name="connsiteY94" fmla="*/ 117764 h 3934691"/>
                <a:gd name="connsiteX95" fmla="*/ 1454727 w 3316739"/>
                <a:gd name="connsiteY95" fmla="*/ 214746 h 3934691"/>
                <a:gd name="connsiteX96" fmla="*/ 1454727 w 3316739"/>
                <a:gd name="connsiteY96" fmla="*/ 214746 h 3934691"/>
                <a:gd name="connsiteX97" fmla="*/ 1246909 w 3316739"/>
                <a:gd name="connsiteY97" fmla="*/ 110837 h 3934691"/>
                <a:gd name="connsiteX0" fmla="*/ 1246909 w 3322733"/>
                <a:gd name="connsiteY0" fmla="*/ 110837 h 3934691"/>
                <a:gd name="connsiteX1" fmla="*/ 1267691 w 3322733"/>
                <a:gd name="connsiteY1" fmla="*/ 381000 h 3934691"/>
                <a:gd name="connsiteX2" fmla="*/ 1163782 w 3322733"/>
                <a:gd name="connsiteY2" fmla="*/ 782782 h 3934691"/>
                <a:gd name="connsiteX3" fmla="*/ 1048327 w 3322733"/>
                <a:gd name="connsiteY3" fmla="*/ 1136073 h 3934691"/>
                <a:gd name="connsiteX4" fmla="*/ 947970 w 3322733"/>
                <a:gd name="connsiteY4" fmla="*/ 1240871 h 3934691"/>
                <a:gd name="connsiteX5" fmla="*/ 749389 w 3322733"/>
                <a:gd name="connsiteY5" fmla="*/ 1528796 h 3934691"/>
                <a:gd name="connsiteX6" fmla="*/ 624342 w 3322733"/>
                <a:gd name="connsiteY6" fmla="*/ 1624535 h 3934691"/>
                <a:gd name="connsiteX7" fmla="*/ 457200 w 3322733"/>
                <a:gd name="connsiteY7" fmla="*/ 1835728 h 3934691"/>
                <a:gd name="connsiteX8" fmla="*/ 325404 w 3322733"/>
                <a:gd name="connsiteY8" fmla="*/ 2343550 h 3934691"/>
                <a:gd name="connsiteX9" fmla="*/ 271762 w 3322733"/>
                <a:gd name="connsiteY9" fmla="*/ 2396659 h 3934691"/>
                <a:gd name="connsiteX10" fmla="*/ 116342 w 3322733"/>
                <a:gd name="connsiteY10" fmla="*/ 2718688 h 3934691"/>
                <a:gd name="connsiteX11" fmla="*/ 106573 w 3322733"/>
                <a:gd name="connsiteY11" fmla="*/ 2873042 h 3934691"/>
                <a:gd name="connsiteX12" fmla="*/ 152400 w 3322733"/>
                <a:gd name="connsiteY12" fmla="*/ 2978728 h 3934691"/>
                <a:gd name="connsiteX13" fmla="*/ 0 w 3322733"/>
                <a:gd name="connsiteY13" fmla="*/ 3477491 h 3934691"/>
                <a:gd name="connsiteX14" fmla="*/ 71582 w 3322733"/>
                <a:gd name="connsiteY14" fmla="*/ 3669678 h 3934691"/>
                <a:gd name="connsiteX15" fmla="*/ 188990 w 3322733"/>
                <a:gd name="connsiteY15" fmla="*/ 3649963 h 3934691"/>
                <a:gd name="connsiteX16" fmla="*/ 130908 w 3322733"/>
                <a:gd name="connsiteY16" fmla="*/ 3717103 h 3934691"/>
                <a:gd name="connsiteX17" fmla="*/ 188102 w 3322733"/>
                <a:gd name="connsiteY17" fmla="*/ 3776429 h 3934691"/>
                <a:gd name="connsiteX18" fmla="*/ 339436 w 3322733"/>
                <a:gd name="connsiteY18" fmla="*/ 3692237 h 3934691"/>
                <a:gd name="connsiteX19" fmla="*/ 422563 w 3322733"/>
                <a:gd name="connsiteY19" fmla="*/ 3706091 h 3934691"/>
                <a:gd name="connsiteX20" fmla="*/ 464127 w 3322733"/>
                <a:gd name="connsiteY20" fmla="*/ 3768437 h 3934691"/>
                <a:gd name="connsiteX21" fmla="*/ 656492 w 3322733"/>
                <a:gd name="connsiteY21" fmla="*/ 3749786 h 3934691"/>
                <a:gd name="connsiteX22" fmla="*/ 794860 w 3322733"/>
                <a:gd name="connsiteY22" fmla="*/ 3680336 h 3934691"/>
                <a:gd name="connsiteX23" fmla="*/ 955963 w 3322733"/>
                <a:gd name="connsiteY23" fmla="*/ 3761509 h 3934691"/>
                <a:gd name="connsiteX24" fmla="*/ 1115291 w 3322733"/>
                <a:gd name="connsiteY24" fmla="*/ 3761509 h 3934691"/>
                <a:gd name="connsiteX25" fmla="*/ 1108363 w 3322733"/>
                <a:gd name="connsiteY25" fmla="*/ 3726873 h 3934691"/>
                <a:gd name="connsiteX26" fmla="*/ 1163782 w 3322733"/>
                <a:gd name="connsiteY26" fmla="*/ 3692237 h 3934691"/>
                <a:gd name="connsiteX27" fmla="*/ 1191491 w 3322733"/>
                <a:gd name="connsiteY27" fmla="*/ 3726873 h 3934691"/>
                <a:gd name="connsiteX28" fmla="*/ 1288472 w 3322733"/>
                <a:gd name="connsiteY28" fmla="*/ 3629891 h 3934691"/>
                <a:gd name="connsiteX29" fmla="*/ 1205345 w 3322733"/>
                <a:gd name="connsiteY29" fmla="*/ 3622964 h 3934691"/>
                <a:gd name="connsiteX30" fmla="*/ 1122218 w 3322733"/>
                <a:gd name="connsiteY30" fmla="*/ 3629891 h 3934691"/>
                <a:gd name="connsiteX31" fmla="*/ 1032163 w 3322733"/>
                <a:gd name="connsiteY31" fmla="*/ 3595255 h 3934691"/>
                <a:gd name="connsiteX32" fmla="*/ 1130921 w 3322733"/>
                <a:gd name="connsiteY32" fmla="*/ 3433441 h 3934691"/>
                <a:gd name="connsiteX33" fmla="*/ 1222219 w 3322733"/>
                <a:gd name="connsiteY33" fmla="*/ 3412304 h 3934691"/>
                <a:gd name="connsiteX34" fmla="*/ 1244777 w 3322733"/>
                <a:gd name="connsiteY34" fmla="*/ 3364878 h 3934691"/>
                <a:gd name="connsiteX35" fmla="*/ 1286696 w 3322733"/>
                <a:gd name="connsiteY35" fmla="*/ 3386904 h 3934691"/>
                <a:gd name="connsiteX36" fmla="*/ 1304459 w 3322733"/>
                <a:gd name="connsiteY36" fmla="*/ 3456709 h 3934691"/>
                <a:gd name="connsiteX37" fmla="*/ 1343891 w 3322733"/>
                <a:gd name="connsiteY37" fmla="*/ 3394364 h 3934691"/>
                <a:gd name="connsiteX38" fmla="*/ 1360942 w 3322733"/>
                <a:gd name="connsiteY38" fmla="*/ 3443565 h 3934691"/>
                <a:gd name="connsiteX39" fmla="*/ 1399309 w 3322733"/>
                <a:gd name="connsiteY39" fmla="*/ 3470564 h 3934691"/>
                <a:gd name="connsiteX40" fmla="*/ 1392382 w 3322733"/>
                <a:gd name="connsiteY40" fmla="*/ 3519055 h 3934691"/>
                <a:gd name="connsiteX41" fmla="*/ 1338916 w 3322733"/>
                <a:gd name="connsiteY41" fmla="*/ 3568790 h 3934691"/>
                <a:gd name="connsiteX42" fmla="*/ 1396645 w 3322733"/>
                <a:gd name="connsiteY42" fmla="*/ 3569855 h 3934691"/>
                <a:gd name="connsiteX43" fmla="*/ 1475331 w 3322733"/>
                <a:gd name="connsiteY43" fmla="*/ 3610176 h 3934691"/>
                <a:gd name="connsiteX44" fmla="*/ 1471778 w 3322733"/>
                <a:gd name="connsiteY44" fmla="*/ 3534863 h 3934691"/>
                <a:gd name="connsiteX45" fmla="*/ 1565563 w 3322733"/>
                <a:gd name="connsiteY45" fmla="*/ 3567546 h 3934691"/>
                <a:gd name="connsiteX46" fmla="*/ 1556327 w 3322733"/>
                <a:gd name="connsiteY46" fmla="*/ 3615504 h 3934691"/>
                <a:gd name="connsiteX47" fmla="*/ 1585101 w 3322733"/>
                <a:gd name="connsiteY47" fmla="*/ 3662574 h 3934691"/>
                <a:gd name="connsiteX48" fmla="*/ 1773382 w 3322733"/>
                <a:gd name="connsiteY48" fmla="*/ 3622964 h 3934691"/>
                <a:gd name="connsiteX49" fmla="*/ 2112818 w 3322733"/>
                <a:gd name="connsiteY49" fmla="*/ 3726873 h 3934691"/>
                <a:gd name="connsiteX50" fmla="*/ 2320636 w 3322733"/>
                <a:gd name="connsiteY50" fmla="*/ 3934691 h 3934691"/>
                <a:gd name="connsiteX51" fmla="*/ 2473036 w 3322733"/>
                <a:gd name="connsiteY51" fmla="*/ 3803073 h 3934691"/>
                <a:gd name="connsiteX52" fmla="*/ 2587958 w 3322733"/>
                <a:gd name="connsiteY52" fmla="*/ 3803073 h 3934691"/>
                <a:gd name="connsiteX53" fmla="*/ 2720286 w 3322733"/>
                <a:gd name="connsiteY53" fmla="*/ 3685309 h 3934691"/>
                <a:gd name="connsiteX54" fmla="*/ 2847819 w 3322733"/>
                <a:gd name="connsiteY54" fmla="*/ 3742504 h 3934691"/>
                <a:gd name="connsiteX55" fmla="*/ 2955281 w 3322733"/>
                <a:gd name="connsiteY55" fmla="*/ 3701473 h 3934691"/>
                <a:gd name="connsiteX56" fmla="*/ 2984589 w 3322733"/>
                <a:gd name="connsiteY56" fmla="*/ 3752273 h 3934691"/>
                <a:gd name="connsiteX57" fmla="*/ 3025619 w 3322733"/>
                <a:gd name="connsiteY57" fmla="*/ 3711242 h 3934691"/>
                <a:gd name="connsiteX58" fmla="*/ 3035389 w 3322733"/>
                <a:gd name="connsiteY58" fmla="*/ 3603781 h 3934691"/>
                <a:gd name="connsiteX59" fmla="*/ 2982635 w 3322733"/>
                <a:gd name="connsiteY59" fmla="*/ 3509996 h 3934691"/>
                <a:gd name="connsiteX60" fmla="*/ 3047467 w 3322733"/>
                <a:gd name="connsiteY60" fmla="*/ 3445697 h 3934691"/>
                <a:gd name="connsiteX61" fmla="*/ 3002173 w 3322733"/>
                <a:gd name="connsiteY61" fmla="*/ 3320473 h 3934691"/>
                <a:gd name="connsiteX62" fmla="*/ 3021712 w 3322733"/>
                <a:gd name="connsiteY62" fmla="*/ 3164165 h 3934691"/>
                <a:gd name="connsiteX63" fmla="*/ 3062741 w 3322733"/>
                <a:gd name="connsiteY63" fmla="*/ 3037165 h 3934691"/>
                <a:gd name="connsiteX64" fmla="*/ 3076419 w 3322733"/>
                <a:gd name="connsiteY64" fmla="*/ 2927750 h 3934691"/>
                <a:gd name="connsiteX65" fmla="*/ 2905547 w 3322733"/>
                <a:gd name="connsiteY65" fmla="*/ 2454385 h 3934691"/>
                <a:gd name="connsiteX66" fmla="*/ 2976772 w 3322733"/>
                <a:gd name="connsiteY66" fmla="*/ 2294704 h 3934691"/>
                <a:gd name="connsiteX67" fmla="*/ 3068602 w 3322733"/>
                <a:gd name="connsiteY67" fmla="*/ 2269304 h 3934691"/>
                <a:gd name="connsiteX68" fmla="*/ 3109632 w 3322733"/>
                <a:gd name="connsiteY68" fmla="*/ 2298611 h 3934691"/>
                <a:gd name="connsiteX69" fmla="*/ 3187788 w 3322733"/>
                <a:gd name="connsiteY69" fmla="*/ 2202873 h 3934691"/>
                <a:gd name="connsiteX70" fmla="*/ 3279618 w 3322733"/>
                <a:gd name="connsiteY70" fmla="*/ 2181381 h 3934691"/>
                <a:gd name="connsiteX71" fmla="*/ 3316739 w 3322733"/>
                <a:gd name="connsiteY71" fmla="*/ 2013350 h 3934691"/>
                <a:gd name="connsiteX72" fmla="*/ 3265940 w 3322733"/>
                <a:gd name="connsiteY72" fmla="*/ 1962550 h 3934691"/>
                <a:gd name="connsiteX73" fmla="*/ 3271803 w 3322733"/>
                <a:gd name="connsiteY73" fmla="*/ 1864858 h 3934691"/>
                <a:gd name="connsiteX74" fmla="*/ 2999509 w 3322733"/>
                <a:gd name="connsiteY74" fmla="*/ 408709 h 3934691"/>
                <a:gd name="connsiteX75" fmla="*/ 2826327 w 3322733"/>
                <a:gd name="connsiteY75" fmla="*/ 263237 h 3934691"/>
                <a:gd name="connsiteX76" fmla="*/ 2632363 w 3322733"/>
                <a:gd name="connsiteY76" fmla="*/ 0 h 3934691"/>
                <a:gd name="connsiteX77" fmla="*/ 2369127 w 3322733"/>
                <a:gd name="connsiteY77" fmla="*/ 55418 h 3934691"/>
                <a:gd name="connsiteX78" fmla="*/ 2133600 w 3322733"/>
                <a:gd name="connsiteY78" fmla="*/ 166255 h 3934691"/>
                <a:gd name="connsiteX79" fmla="*/ 1995054 w 3322733"/>
                <a:gd name="connsiteY79" fmla="*/ 200891 h 3934691"/>
                <a:gd name="connsiteX80" fmla="*/ 2036618 w 3322733"/>
                <a:gd name="connsiteY80" fmla="*/ 277091 h 3934691"/>
                <a:gd name="connsiteX81" fmla="*/ 1953491 w 3322733"/>
                <a:gd name="connsiteY81" fmla="*/ 297873 h 3934691"/>
                <a:gd name="connsiteX82" fmla="*/ 1925782 w 3322733"/>
                <a:gd name="connsiteY82" fmla="*/ 325582 h 3934691"/>
                <a:gd name="connsiteX83" fmla="*/ 1835727 w 3322733"/>
                <a:gd name="connsiteY83" fmla="*/ 325582 h 3934691"/>
                <a:gd name="connsiteX84" fmla="*/ 1724891 w 3322733"/>
                <a:gd name="connsiteY84" fmla="*/ 491837 h 3934691"/>
                <a:gd name="connsiteX85" fmla="*/ 1676400 w 3322733"/>
                <a:gd name="connsiteY85" fmla="*/ 471055 h 3934691"/>
                <a:gd name="connsiteX86" fmla="*/ 1683327 w 3322733"/>
                <a:gd name="connsiteY86" fmla="*/ 381000 h 3934691"/>
                <a:gd name="connsiteX87" fmla="*/ 1738745 w 3322733"/>
                <a:gd name="connsiteY87" fmla="*/ 353291 h 3934691"/>
                <a:gd name="connsiteX88" fmla="*/ 1787236 w 3322733"/>
                <a:gd name="connsiteY88" fmla="*/ 332509 h 3934691"/>
                <a:gd name="connsiteX89" fmla="*/ 1759527 w 3322733"/>
                <a:gd name="connsiteY89" fmla="*/ 311728 h 3934691"/>
                <a:gd name="connsiteX90" fmla="*/ 1704109 w 3322733"/>
                <a:gd name="connsiteY90" fmla="*/ 325582 h 3934691"/>
                <a:gd name="connsiteX91" fmla="*/ 1676400 w 3322733"/>
                <a:gd name="connsiteY91" fmla="*/ 270164 h 3934691"/>
                <a:gd name="connsiteX92" fmla="*/ 1572491 w 3322733"/>
                <a:gd name="connsiteY92" fmla="*/ 256309 h 3934691"/>
                <a:gd name="connsiteX93" fmla="*/ 1530927 w 3322733"/>
                <a:gd name="connsiteY93" fmla="*/ 83128 h 3934691"/>
                <a:gd name="connsiteX94" fmla="*/ 1447800 w 3322733"/>
                <a:gd name="connsiteY94" fmla="*/ 117764 h 3934691"/>
                <a:gd name="connsiteX95" fmla="*/ 1454727 w 3322733"/>
                <a:gd name="connsiteY95" fmla="*/ 214746 h 3934691"/>
                <a:gd name="connsiteX96" fmla="*/ 1454727 w 3322733"/>
                <a:gd name="connsiteY96" fmla="*/ 214746 h 3934691"/>
                <a:gd name="connsiteX97" fmla="*/ 1246909 w 3322733"/>
                <a:gd name="connsiteY97" fmla="*/ 110837 h 3934691"/>
                <a:gd name="connsiteX0" fmla="*/ 1246909 w 3316739"/>
                <a:gd name="connsiteY0" fmla="*/ 110837 h 3934691"/>
                <a:gd name="connsiteX1" fmla="*/ 1267691 w 3316739"/>
                <a:gd name="connsiteY1" fmla="*/ 381000 h 3934691"/>
                <a:gd name="connsiteX2" fmla="*/ 1163782 w 3316739"/>
                <a:gd name="connsiteY2" fmla="*/ 782782 h 3934691"/>
                <a:gd name="connsiteX3" fmla="*/ 1048327 w 3316739"/>
                <a:gd name="connsiteY3" fmla="*/ 1136073 h 3934691"/>
                <a:gd name="connsiteX4" fmla="*/ 947970 w 3316739"/>
                <a:gd name="connsiteY4" fmla="*/ 1240871 h 3934691"/>
                <a:gd name="connsiteX5" fmla="*/ 749389 w 3316739"/>
                <a:gd name="connsiteY5" fmla="*/ 1528796 h 3934691"/>
                <a:gd name="connsiteX6" fmla="*/ 624342 w 3316739"/>
                <a:gd name="connsiteY6" fmla="*/ 1624535 h 3934691"/>
                <a:gd name="connsiteX7" fmla="*/ 457200 w 3316739"/>
                <a:gd name="connsiteY7" fmla="*/ 1835728 h 3934691"/>
                <a:gd name="connsiteX8" fmla="*/ 325404 w 3316739"/>
                <a:gd name="connsiteY8" fmla="*/ 2343550 h 3934691"/>
                <a:gd name="connsiteX9" fmla="*/ 271762 w 3316739"/>
                <a:gd name="connsiteY9" fmla="*/ 2396659 h 3934691"/>
                <a:gd name="connsiteX10" fmla="*/ 116342 w 3316739"/>
                <a:gd name="connsiteY10" fmla="*/ 2718688 h 3934691"/>
                <a:gd name="connsiteX11" fmla="*/ 106573 w 3316739"/>
                <a:gd name="connsiteY11" fmla="*/ 2873042 h 3934691"/>
                <a:gd name="connsiteX12" fmla="*/ 152400 w 3316739"/>
                <a:gd name="connsiteY12" fmla="*/ 2978728 h 3934691"/>
                <a:gd name="connsiteX13" fmla="*/ 0 w 3316739"/>
                <a:gd name="connsiteY13" fmla="*/ 3477491 h 3934691"/>
                <a:gd name="connsiteX14" fmla="*/ 71582 w 3316739"/>
                <a:gd name="connsiteY14" fmla="*/ 3669678 h 3934691"/>
                <a:gd name="connsiteX15" fmla="*/ 188990 w 3316739"/>
                <a:gd name="connsiteY15" fmla="*/ 3649963 h 3934691"/>
                <a:gd name="connsiteX16" fmla="*/ 130908 w 3316739"/>
                <a:gd name="connsiteY16" fmla="*/ 3717103 h 3934691"/>
                <a:gd name="connsiteX17" fmla="*/ 188102 w 3316739"/>
                <a:gd name="connsiteY17" fmla="*/ 3776429 h 3934691"/>
                <a:gd name="connsiteX18" fmla="*/ 339436 w 3316739"/>
                <a:gd name="connsiteY18" fmla="*/ 3692237 h 3934691"/>
                <a:gd name="connsiteX19" fmla="*/ 422563 w 3316739"/>
                <a:gd name="connsiteY19" fmla="*/ 3706091 h 3934691"/>
                <a:gd name="connsiteX20" fmla="*/ 464127 w 3316739"/>
                <a:gd name="connsiteY20" fmla="*/ 3768437 h 3934691"/>
                <a:gd name="connsiteX21" fmla="*/ 656492 w 3316739"/>
                <a:gd name="connsiteY21" fmla="*/ 3749786 h 3934691"/>
                <a:gd name="connsiteX22" fmla="*/ 794860 w 3316739"/>
                <a:gd name="connsiteY22" fmla="*/ 3680336 h 3934691"/>
                <a:gd name="connsiteX23" fmla="*/ 955963 w 3316739"/>
                <a:gd name="connsiteY23" fmla="*/ 3761509 h 3934691"/>
                <a:gd name="connsiteX24" fmla="*/ 1115291 w 3316739"/>
                <a:gd name="connsiteY24" fmla="*/ 3761509 h 3934691"/>
                <a:gd name="connsiteX25" fmla="*/ 1108363 w 3316739"/>
                <a:gd name="connsiteY25" fmla="*/ 3726873 h 3934691"/>
                <a:gd name="connsiteX26" fmla="*/ 1163782 w 3316739"/>
                <a:gd name="connsiteY26" fmla="*/ 3692237 h 3934691"/>
                <a:gd name="connsiteX27" fmla="*/ 1191491 w 3316739"/>
                <a:gd name="connsiteY27" fmla="*/ 3726873 h 3934691"/>
                <a:gd name="connsiteX28" fmla="*/ 1288472 w 3316739"/>
                <a:gd name="connsiteY28" fmla="*/ 3629891 h 3934691"/>
                <a:gd name="connsiteX29" fmla="*/ 1205345 w 3316739"/>
                <a:gd name="connsiteY29" fmla="*/ 3622964 h 3934691"/>
                <a:gd name="connsiteX30" fmla="*/ 1122218 w 3316739"/>
                <a:gd name="connsiteY30" fmla="*/ 3629891 h 3934691"/>
                <a:gd name="connsiteX31" fmla="*/ 1032163 w 3316739"/>
                <a:gd name="connsiteY31" fmla="*/ 3595255 h 3934691"/>
                <a:gd name="connsiteX32" fmla="*/ 1130921 w 3316739"/>
                <a:gd name="connsiteY32" fmla="*/ 3433441 h 3934691"/>
                <a:gd name="connsiteX33" fmla="*/ 1222219 w 3316739"/>
                <a:gd name="connsiteY33" fmla="*/ 3412304 h 3934691"/>
                <a:gd name="connsiteX34" fmla="*/ 1244777 w 3316739"/>
                <a:gd name="connsiteY34" fmla="*/ 3364878 h 3934691"/>
                <a:gd name="connsiteX35" fmla="*/ 1286696 w 3316739"/>
                <a:gd name="connsiteY35" fmla="*/ 3386904 h 3934691"/>
                <a:gd name="connsiteX36" fmla="*/ 1304459 w 3316739"/>
                <a:gd name="connsiteY36" fmla="*/ 3456709 h 3934691"/>
                <a:gd name="connsiteX37" fmla="*/ 1343891 w 3316739"/>
                <a:gd name="connsiteY37" fmla="*/ 3394364 h 3934691"/>
                <a:gd name="connsiteX38" fmla="*/ 1360942 w 3316739"/>
                <a:gd name="connsiteY38" fmla="*/ 3443565 h 3934691"/>
                <a:gd name="connsiteX39" fmla="*/ 1399309 w 3316739"/>
                <a:gd name="connsiteY39" fmla="*/ 3470564 h 3934691"/>
                <a:gd name="connsiteX40" fmla="*/ 1392382 w 3316739"/>
                <a:gd name="connsiteY40" fmla="*/ 3519055 h 3934691"/>
                <a:gd name="connsiteX41" fmla="*/ 1338916 w 3316739"/>
                <a:gd name="connsiteY41" fmla="*/ 3568790 h 3934691"/>
                <a:gd name="connsiteX42" fmla="*/ 1396645 w 3316739"/>
                <a:gd name="connsiteY42" fmla="*/ 3569855 h 3934691"/>
                <a:gd name="connsiteX43" fmla="*/ 1475331 w 3316739"/>
                <a:gd name="connsiteY43" fmla="*/ 3610176 h 3934691"/>
                <a:gd name="connsiteX44" fmla="*/ 1471778 w 3316739"/>
                <a:gd name="connsiteY44" fmla="*/ 3534863 h 3934691"/>
                <a:gd name="connsiteX45" fmla="*/ 1565563 w 3316739"/>
                <a:gd name="connsiteY45" fmla="*/ 3567546 h 3934691"/>
                <a:gd name="connsiteX46" fmla="*/ 1556327 w 3316739"/>
                <a:gd name="connsiteY46" fmla="*/ 3615504 h 3934691"/>
                <a:gd name="connsiteX47" fmla="*/ 1585101 w 3316739"/>
                <a:gd name="connsiteY47" fmla="*/ 3662574 h 3934691"/>
                <a:gd name="connsiteX48" fmla="*/ 1773382 w 3316739"/>
                <a:gd name="connsiteY48" fmla="*/ 3622964 h 3934691"/>
                <a:gd name="connsiteX49" fmla="*/ 2112818 w 3316739"/>
                <a:gd name="connsiteY49" fmla="*/ 3726873 h 3934691"/>
                <a:gd name="connsiteX50" fmla="*/ 2320636 w 3316739"/>
                <a:gd name="connsiteY50" fmla="*/ 3934691 h 3934691"/>
                <a:gd name="connsiteX51" fmla="*/ 2473036 w 3316739"/>
                <a:gd name="connsiteY51" fmla="*/ 3803073 h 3934691"/>
                <a:gd name="connsiteX52" fmla="*/ 2587958 w 3316739"/>
                <a:gd name="connsiteY52" fmla="*/ 3803073 h 3934691"/>
                <a:gd name="connsiteX53" fmla="*/ 2720286 w 3316739"/>
                <a:gd name="connsiteY53" fmla="*/ 3685309 h 3934691"/>
                <a:gd name="connsiteX54" fmla="*/ 2847819 w 3316739"/>
                <a:gd name="connsiteY54" fmla="*/ 3742504 h 3934691"/>
                <a:gd name="connsiteX55" fmla="*/ 2955281 w 3316739"/>
                <a:gd name="connsiteY55" fmla="*/ 3701473 h 3934691"/>
                <a:gd name="connsiteX56" fmla="*/ 2984589 w 3316739"/>
                <a:gd name="connsiteY56" fmla="*/ 3752273 h 3934691"/>
                <a:gd name="connsiteX57" fmla="*/ 3025619 w 3316739"/>
                <a:gd name="connsiteY57" fmla="*/ 3711242 h 3934691"/>
                <a:gd name="connsiteX58" fmla="*/ 3035389 w 3316739"/>
                <a:gd name="connsiteY58" fmla="*/ 3603781 h 3934691"/>
                <a:gd name="connsiteX59" fmla="*/ 2982635 w 3316739"/>
                <a:gd name="connsiteY59" fmla="*/ 3509996 h 3934691"/>
                <a:gd name="connsiteX60" fmla="*/ 3047467 w 3316739"/>
                <a:gd name="connsiteY60" fmla="*/ 3445697 h 3934691"/>
                <a:gd name="connsiteX61" fmla="*/ 3002173 w 3316739"/>
                <a:gd name="connsiteY61" fmla="*/ 3320473 h 3934691"/>
                <a:gd name="connsiteX62" fmla="*/ 3021712 w 3316739"/>
                <a:gd name="connsiteY62" fmla="*/ 3164165 h 3934691"/>
                <a:gd name="connsiteX63" fmla="*/ 3062741 w 3316739"/>
                <a:gd name="connsiteY63" fmla="*/ 3037165 h 3934691"/>
                <a:gd name="connsiteX64" fmla="*/ 3076419 w 3316739"/>
                <a:gd name="connsiteY64" fmla="*/ 2927750 h 3934691"/>
                <a:gd name="connsiteX65" fmla="*/ 2905547 w 3316739"/>
                <a:gd name="connsiteY65" fmla="*/ 2454385 h 3934691"/>
                <a:gd name="connsiteX66" fmla="*/ 2976772 w 3316739"/>
                <a:gd name="connsiteY66" fmla="*/ 2294704 h 3934691"/>
                <a:gd name="connsiteX67" fmla="*/ 3068602 w 3316739"/>
                <a:gd name="connsiteY67" fmla="*/ 2269304 h 3934691"/>
                <a:gd name="connsiteX68" fmla="*/ 3109632 w 3316739"/>
                <a:gd name="connsiteY68" fmla="*/ 2298611 h 3934691"/>
                <a:gd name="connsiteX69" fmla="*/ 3187788 w 3316739"/>
                <a:gd name="connsiteY69" fmla="*/ 2202873 h 3934691"/>
                <a:gd name="connsiteX70" fmla="*/ 3279618 w 3316739"/>
                <a:gd name="connsiteY70" fmla="*/ 2181381 h 3934691"/>
                <a:gd name="connsiteX71" fmla="*/ 3316739 w 3316739"/>
                <a:gd name="connsiteY71" fmla="*/ 2013350 h 3934691"/>
                <a:gd name="connsiteX72" fmla="*/ 3265940 w 3316739"/>
                <a:gd name="connsiteY72" fmla="*/ 1962550 h 3934691"/>
                <a:gd name="connsiteX73" fmla="*/ 3271803 w 3316739"/>
                <a:gd name="connsiteY73" fmla="*/ 1864858 h 3934691"/>
                <a:gd name="connsiteX74" fmla="*/ 2999509 w 3316739"/>
                <a:gd name="connsiteY74" fmla="*/ 408709 h 3934691"/>
                <a:gd name="connsiteX75" fmla="*/ 2826327 w 3316739"/>
                <a:gd name="connsiteY75" fmla="*/ 263237 h 3934691"/>
                <a:gd name="connsiteX76" fmla="*/ 2632363 w 3316739"/>
                <a:gd name="connsiteY76" fmla="*/ 0 h 3934691"/>
                <a:gd name="connsiteX77" fmla="*/ 2369127 w 3316739"/>
                <a:gd name="connsiteY77" fmla="*/ 55418 h 3934691"/>
                <a:gd name="connsiteX78" fmla="*/ 2133600 w 3316739"/>
                <a:gd name="connsiteY78" fmla="*/ 166255 h 3934691"/>
                <a:gd name="connsiteX79" fmla="*/ 1995054 w 3316739"/>
                <a:gd name="connsiteY79" fmla="*/ 200891 h 3934691"/>
                <a:gd name="connsiteX80" fmla="*/ 2036618 w 3316739"/>
                <a:gd name="connsiteY80" fmla="*/ 277091 h 3934691"/>
                <a:gd name="connsiteX81" fmla="*/ 1953491 w 3316739"/>
                <a:gd name="connsiteY81" fmla="*/ 297873 h 3934691"/>
                <a:gd name="connsiteX82" fmla="*/ 1925782 w 3316739"/>
                <a:gd name="connsiteY82" fmla="*/ 325582 h 3934691"/>
                <a:gd name="connsiteX83" fmla="*/ 1835727 w 3316739"/>
                <a:gd name="connsiteY83" fmla="*/ 325582 h 3934691"/>
                <a:gd name="connsiteX84" fmla="*/ 1724891 w 3316739"/>
                <a:gd name="connsiteY84" fmla="*/ 491837 h 3934691"/>
                <a:gd name="connsiteX85" fmla="*/ 1676400 w 3316739"/>
                <a:gd name="connsiteY85" fmla="*/ 471055 h 3934691"/>
                <a:gd name="connsiteX86" fmla="*/ 1683327 w 3316739"/>
                <a:gd name="connsiteY86" fmla="*/ 381000 h 3934691"/>
                <a:gd name="connsiteX87" fmla="*/ 1738745 w 3316739"/>
                <a:gd name="connsiteY87" fmla="*/ 353291 h 3934691"/>
                <a:gd name="connsiteX88" fmla="*/ 1787236 w 3316739"/>
                <a:gd name="connsiteY88" fmla="*/ 332509 h 3934691"/>
                <a:gd name="connsiteX89" fmla="*/ 1759527 w 3316739"/>
                <a:gd name="connsiteY89" fmla="*/ 311728 h 3934691"/>
                <a:gd name="connsiteX90" fmla="*/ 1704109 w 3316739"/>
                <a:gd name="connsiteY90" fmla="*/ 325582 h 3934691"/>
                <a:gd name="connsiteX91" fmla="*/ 1676400 w 3316739"/>
                <a:gd name="connsiteY91" fmla="*/ 270164 h 3934691"/>
                <a:gd name="connsiteX92" fmla="*/ 1572491 w 3316739"/>
                <a:gd name="connsiteY92" fmla="*/ 256309 h 3934691"/>
                <a:gd name="connsiteX93" fmla="*/ 1530927 w 3316739"/>
                <a:gd name="connsiteY93" fmla="*/ 83128 h 3934691"/>
                <a:gd name="connsiteX94" fmla="*/ 1447800 w 3316739"/>
                <a:gd name="connsiteY94" fmla="*/ 117764 h 3934691"/>
                <a:gd name="connsiteX95" fmla="*/ 1454727 w 3316739"/>
                <a:gd name="connsiteY95" fmla="*/ 214746 h 3934691"/>
                <a:gd name="connsiteX96" fmla="*/ 1454727 w 3316739"/>
                <a:gd name="connsiteY96" fmla="*/ 214746 h 3934691"/>
                <a:gd name="connsiteX97" fmla="*/ 1246909 w 3316739"/>
                <a:gd name="connsiteY97" fmla="*/ 110837 h 3934691"/>
                <a:gd name="connsiteX0" fmla="*/ 1246909 w 3316739"/>
                <a:gd name="connsiteY0" fmla="*/ 110837 h 3934691"/>
                <a:gd name="connsiteX1" fmla="*/ 1267691 w 3316739"/>
                <a:gd name="connsiteY1" fmla="*/ 381000 h 3934691"/>
                <a:gd name="connsiteX2" fmla="*/ 1163782 w 3316739"/>
                <a:gd name="connsiteY2" fmla="*/ 782782 h 3934691"/>
                <a:gd name="connsiteX3" fmla="*/ 1048327 w 3316739"/>
                <a:gd name="connsiteY3" fmla="*/ 1136073 h 3934691"/>
                <a:gd name="connsiteX4" fmla="*/ 947970 w 3316739"/>
                <a:gd name="connsiteY4" fmla="*/ 1240871 h 3934691"/>
                <a:gd name="connsiteX5" fmla="*/ 749389 w 3316739"/>
                <a:gd name="connsiteY5" fmla="*/ 1528796 h 3934691"/>
                <a:gd name="connsiteX6" fmla="*/ 624342 w 3316739"/>
                <a:gd name="connsiteY6" fmla="*/ 1624535 h 3934691"/>
                <a:gd name="connsiteX7" fmla="*/ 457200 w 3316739"/>
                <a:gd name="connsiteY7" fmla="*/ 1835728 h 3934691"/>
                <a:gd name="connsiteX8" fmla="*/ 325404 w 3316739"/>
                <a:gd name="connsiteY8" fmla="*/ 2343550 h 3934691"/>
                <a:gd name="connsiteX9" fmla="*/ 271762 w 3316739"/>
                <a:gd name="connsiteY9" fmla="*/ 2396659 h 3934691"/>
                <a:gd name="connsiteX10" fmla="*/ 116342 w 3316739"/>
                <a:gd name="connsiteY10" fmla="*/ 2718688 h 3934691"/>
                <a:gd name="connsiteX11" fmla="*/ 106573 w 3316739"/>
                <a:gd name="connsiteY11" fmla="*/ 2873042 h 3934691"/>
                <a:gd name="connsiteX12" fmla="*/ 152400 w 3316739"/>
                <a:gd name="connsiteY12" fmla="*/ 2978728 h 3934691"/>
                <a:gd name="connsiteX13" fmla="*/ 0 w 3316739"/>
                <a:gd name="connsiteY13" fmla="*/ 3477491 h 3934691"/>
                <a:gd name="connsiteX14" fmla="*/ 71582 w 3316739"/>
                <a:gd name="connsiteY14" fmla="*/ 3669678 h 3934691"/>
                <a:gd name="connsiteX15" fmla="*/ 188990 w 3316739"/>
                <a:gd name="connsiteY15" fmla="*/ 3649963 h 3934691"/>
                <a:gd name="connsiteX16" fmla="*/ 130908 w 3316739"/>
                <a:gd name="connsiteY16" fmla="*/ 3717103 h 3934691"/>
                <a:gd name="connsiteX17" fmla="*/ 188102 w 3316739"/>
                <a:gd name="connsiteY17" fmla="*/ 3776429 h 3934691"/>
                <a:gd name="connsiteX18" fmla="*/ 339436 w 3316739"/>
                <a:gd name="connsiteY18" fmla="*/ 3692237 h 3934691"/>
                <a:gd name="connsiteX19" fmla="*/ 422563 w 3316739"/>
                <a:gd name="connsiteY19" fmla="*/ 3706091 h 3934691"/>
                <a:gd name="connsiteX20" fmla="*/ 464127 w 3316739"/>
                <a:gd name="connsiteY20" fmla="*/ 3768437 h 3934691"/>
                <a:gd name="connsiteX21" fmla="*/ 656492 w 3316739"/>
                <a:gd name="connsiteY21" fmla="*/ 3749786 h 3934691"/>
                <a:gd name="connsiteX22" fmla="*/ 794860 w 3316739"/>
                <a:gd name="connsiteY22" fmla="*/ 3680336 h 3934691"/>
                <a:gd name="connsiteX23" fmla="*/ 955963 w 3316739"/>
                <a:gd name="connsiteY23" fmla="*/ 3761509 h 3934691"/>
                <a:gd name="connsiteX24" fmla="*/ 1115291 w 3316739"/>
                <a:gd name="connsiteY24" fmla="*/ 3761509 h 3934691"/>
                <a:gd name="connsiteX25" fmla="*/ 1108363 w 3316739"/>
                <a:gd name="connsiteY25" fmla="*/ 3726873 h 3934691"/>
                <a:gd name="connsiteX26" fmla="*/ 1163782 w 3316739"/>
                <a:gd name="connsiteY26" fmla="*/ 3692237 h 3934691"/>
                <a:gd name="connsiteX27" fmla="*/ 1191491 w 3316739"/>
                <a:gd name="connsiteY27" fmla="*/ 3726873 h 3934691"/>
                <a:gd name="connsiteX28" fmla="*/ 1288472 w 3316739"/>
                <a:gd name="connsiteY28" fmla="*/ 3629891 h 3934691"/>
                <a:gd name="connsiteX29" fmla="*/ 1205345 w 3316739"/>
                <a:gd name="connsiteY29" fmla="*/ 3622964 h 3934691"/>
                <a:gd name="connsiteX30" fmla="*/ 1122218 w 3316739"/>
                <a:gd name="connsiteY30" fmla="*/ 3629891 h 3934691"/>
                <a:gd name="connsiteX31" fmla="*/ 1032163 w 3316739"/>
                <a:gd name="connsiteY31" fmla="*/ 3595255 h 3934691"/>
                <a:gd name="connsiteX32" fmla="*/ 1130921 w 3316739"/>
                <a:gd name="connsiteY32" fmla="*/ 3433441 h 3934691"/>
                <a:gd name="connsiteX33" fmla="*/ 1222219 w 3316739"/>
                <a:gd name="connsiteY33" fmla="*/ 3412304 h 3934691"/>
                <a:gd name="connsiteX34" fmla="*/ 1244777 w 3316739"/>
                <a:gd name="connsiteY34" fmla="*/ 3364878 h 3934691"/>
                <a:gd name="connsiteX35" fmla="*/ 1286696 w 3316739"/>
                <a:gd name="connsiteY35" fmla="*/ 3386904 h 3934691"/>
                <a:gd name="connsiteX36" fmla="*/ 1304459 w 3316739"/>
                <a:gd name="connsiteY36" fmla="*/ 3456709 h 3934691"/>
                <a:gd name="connsiteX37" fmla="*/ 1343891 w 3316739"/>
                <a:gd name="connsiteY37" fmla="*/ 3394364 h 3934691"/>
                <a:gd name="connsiteX38" fmla="*/ 1360942 w 3316739"/>
                <a:gd name="connsiteY38" fmla="*/ 3443565 h 3934691"/>
                <a:gd name="connsiteX39" fmla="*/ 1399309 w 3316739"/>
                <a:gd name="connsiteY39" fmla="*/ 3470564 h 3934691"/>
                <a:gd name="connsiteX40" fmla="*/ 1392382 w 3316739"/>
                <a:gd name="connsiteY40" fmla="*/ 3519055 h 3934691"/>
                <a:gd name="connsiteX41" fmla="*/ 1338916 w 3316739"/>
                <a:gd name="connsiteY41" fmla="*/ 3568790 h 3934691"/>
                <a:gd name="connsiteX42" fmla="*/ 1396645 w 3316739"/>
                <a:gd name="connsiteY42" fmla="*/ 3569855 h 3934691"/>
                <a:gd name="connsiteX43" fmla="*/ 1475331 w 3316739"/>
                <a:gd name="connsiteY43" fmla="*/ 3610176 h 3934691"/>
                <a:gd name="connsiteX44" fmla="*/ 1471778 w 3316739"/>
                <a:gd name="connsiteY44" fmla="*/ 3534863 h 3934691"/>
                <a:gd name="connsiteX45" fmla="*/ 1565563 w 3316739"/>
                <a:gd name="connsiteY45" fmla="*/ 3567546 h 3934691"/>
                <a:gd name="connsiteX46" fmla="*/ 1556327 w 3316739"/>
                <a:gd name="connsiteY46" fmla="*/ 3615504 h 3934691"/>
                <a:gd name="connsiteX47" fmla="*/ 1585101 w 3316739"/>
                <a:gd name="connsiteY47" fmla="*/ 3662574 h 3934691"/>
                <a:gd name="connsiteX48" fmla="*/ 1773382 w 3316739"/>
                <a:gd name="connsiteY48" fmla="*/ 3622964 h 3934691"/>
                <a:gd name="connsiteX49" fmla="*/ 2112818 w 3316739"/>
                <a:gd name="connsiteY49" fmla="*/ 3726873 h 3934691"/>
                <a:gd name="connsiteX50" fmla="*/ 2320636 w 3316739"/>
                <a:gd name="connsiteY50" fmla="*/ 3934691 h 3934691"/>
                <a:gd name="connsiteX51" fmla="*/ 2473036 w 3316739"/>
                <a:gd name="connsiteY51" fmla="*/ 3803073 h 3934691"/>
                <a:gd name="connsiteX52" fmla="*/ 2587958 w 3316739"/>
                <a:gd name="connsiteY52" fmla="*/ 3803073 h 3934691"/>
                <a:gd name="connsiteX53" fmla="*/ 2720286 w 3316739"/>
                <a:gd name="connsiteY53" fmla="*/ 3685309 h 3934691"/>
                <a:gd name="connsiteX54" fmla="*/ 2847819 w 3316739"/>
                <a:gd name="connsiteY54" fmla="*/ 3742504 h 3934691"/>
                <a:gd name="connsiteX55" fmla="*/ 2955281 w 3316739"/>
                <a:gd name="connsiteY55" fmla="*/ 3701473 h 3934691"/>
                <a:gd name="connsiteX56" fmla="*/ 2984589 w 3316739"/>
                <a:gd name="connsiteY56" fmla="*/ 3752273 h 3934691"/>
                <a:gd name="connsiteX57" fmla="*/ 3025619 w 3316739"/>
                <a:gd name="connsiteY57" fmla="*/ 3711242 h 3934691"/>
                <a:gd name="connsiteX58" fmla="*/ 3035389 w 3316739"/>
                <a:gd name="connsiteY58" fmla="*/ 3603781 h 3934691"/>
                <a:gd name="connsiteX59" fmla="*/ 2982635 w 3316739"/>
                <a:gd name="connsiteY59" fmla="*/ 3509996 h 3934691"/>
                <a:gd name="connsiteX60" fmla="*/ 3047467 w 3316739"/>
                <a:gd name="connsiteY60" fmla="*/ 3445697 h 3934691"/>
                <a:gd name="connsiteX61" fmla="*/ 3002173 w 3316739"/>
                <a:gd name="connsiteY61" fmla="*/ 3320473 h 3934691"/>
                <a:gd name="connsiteX62" fmla="*/ 3021712 w 3316739"/>
                <a:gd name="connsiteY62" fmla="*/ 3164165 h 3934691"/>
                <a:gd name="connsiteX63" fmla="*/ 3062741 w 3316739"/>
                <a:gd name="connsiteY63" fmla="*/ 3037165 h 3934691"/>
                <a:gd name="connsiteX64" fmla="*/ 3076419 w 3316739"/>
                <a:gd name="connsiteY64" fmla="*/ 2927750 h 3934691"/>
                <a:gd name="connsiteX65" fmla="*/ 2905547 w 3316739"/>
                <a:gd name="connsiteY65" fmla="*/ 2454385 h 3934691"/>
                <a:gd name="connsiteX66" fmla="*/ 2976772 w 3316739"/>
                <a:gd name="connsiteY66" fmla="*/ 2294704 h 3934691"/>
                <a:gd name="connsiteX67" fmla="*/ 3068602 w 3316739"/>
                <a:gd name="connsiteY67" fmla="*/ 2269304 h 3934691"/>
                <a:gd name="connsiteX68" fmla="*/ 3109632 w 3316739"/>
                <a:gd name="connsiteY68" fmla="*/ 2298611 h 3934691"/>
                <a:gd name="connsiteX69" fmla="*/ 3187788 w 3316739"/>
                <a:gd name="connsiteY69" fmla="*/ 2202873 h 3934691"/>
                <a:gd name="connsiteX70" fmla="*/ 3279618 w 3316739"/>
                <a:gd name="connsiteY70" fmla="*/ 2181381 h 3934691"/>
                <a:gd name="connsiteX71" fmla="*/ 3316739 w 3316739"/>
                <a:gd name="connsiteY71" fmla="*/ 2013350 h 3934691"/>
                <a:gd name="connsiteX72" fmla="*/ 3265940 w 3316739"/>
                <a:gd name="connsiteY72" fmla="*/ 1962550 h 3934691"/>
                <a:gd name="connsiteX73" fmla="*/ 2999509 w 3316739"/>
                <a:gd name="connsiteY73" fmla="*/ 408709 h 3934691"/>
                <a:gd name="connsiteX74" fmla="*/ 2826327 w 3316739"/>
                <a:gd name="connsiteY74" fmla="*/ 263237 h 3934691"/>
                <a:gd name="connsiteX75" fmla="*/ 2632363 w 3316739"/>
                <a:gd name="connsiteY75" fmla="*/ 0 h 3934691"/>
                <a:gd name="connsiteX76" fmla="*/ 2369127 w 3316739"/>
                <a:gd name="connsiteY76" fmla="*/ 55418 h 3934691"/>
                <a:gd name="connsiteX77" fmla="*/ 2133600 w 3316739"/>
                <a:gd name="connsiteY77" fmla="*/ 166255 h 3934691"/>
                <a:gd name="connsiteX78" fmla="*/ 1995054 w 3316739"/>
                <a:gd name="connsiteY78" fmla="*/ 200891 h 3934691"/>
                <a:gd name="connsiteX79" fmla="*/ 2036618 w 3316739"/>
                <a:gd name="connsiteY79" fmla="*/ 277091 h 3934691"/>
                <a:gd name="connsiteX80" fmla="*/ 1953491 w 3316739"/>
                <a:gd name="connsiteY80" fmla="*/ 297873 h 3934691"/>
                <a:gd name="connsiteX81" fmla="*/ 1925782 w 3316739"/>
                <a:gd name="connsiteY81" fmla="*/ 325582 h 3934691"/>
                <a:gd name="connsiteX82" fmla="*/ 1835727 w 3316739"/>
                <a:gd name="connsiteY82" fmla="*/ 325582 h 3934691"/>
                <a:gd name="connsiteX83" fmla="*/ 1724891 w 3316739"/>
                <a:gd name="connsiteY83" fmla="*/ 491837 h 3934691"/>
                <a:gd name="connsiteX84" fmla="*/ 1676400 w 3316739"/>
                <a:gd name="connsiteY84" fmla="*/ 471055 h 3934691"/>
                <a:gd name="connsiteX85" fmla="*/ 1683327 w 3316739"/>
                <a:gd name="connsiteY85" fmla="*/ 381000 h 3934691"/>
                <a:gd name="connsiteX86" fmla="*/ 1738745 w 3316739"/>
                <a:gd name="connsiteY86" fmla="*/ 353291 h 3934691"/>
                <a:gd name="connsiteX87" fmla="*/ 1787236 w 3316739"/>
                <a:gd name="connsiteY87" fmla="*/ 332509 h 3934691"/>
                <a:gd name="connsiteX88" fmla="*/ 1759527 w 3316739"/>
                <a:gd name="connsiteY88" fmla="*/ 311728 h 3934691"/>
                <a:gd name="connsiteX89" fmla="*/ 1704109 w 3316739"/>
                <a:gd name="connsiteY89" fmla="*/ 325582 h 3934691"/>
                <a:gd name="connsiteX90" fmla="*/ 1676400 w 3316739"/>
                <a:gd name="connsiteY90" fmla="*/ 270164 h 3934691"/>
                <a:gd name="connsiteX91" fmla="*/ 1572491 w 3316739"/>
                <a:gd name="connsiteY91" fmla="*/ 256309 h 3934691"/>
                <a:gd name="connsiteX92" fmla="*/ 1530927 w 3316739"/>
                <a:gd name="connsiteY92" fmla="*/ 83128 h 3934691"/>
                <a:gd name="connsiteX93" fmla="*/ 1447800 w 3316739"/>
                <a:gd name="connsiteY93" fmla="*/ 117764 h 3934691"/>
                <a:gd name="connsiteX94" fmla="*/ 1454727 w 3316739"/>
                <a:gd name="connsiteY94" fmla="*/ 214746 h 3934691"/>
                <a:gd name="connsiteX95" fmla="*/ 1454727 w 3316739"/>
                <a:gd name="connsiteY95" fmla="*/ 214746 h 3934691"/>
                <a:gd name="connsiteX96" fmla="*/ 1246909 w 3316739"/>
                <a:gd name="connsiteY96" fmla="*/ 110837 h 3934691"/>
                <a:gd name="connsiteX0" fmla="*/ 1246909 w 3316739"/>
                <a:gd name="connsiteY0" fmla="*/ 110837 h 3934691"/>
                <a:gd name="connsiteX1" fmla="*/ 1267691 w 3316739"/>
                <a:gd name="connsiteY1" fmla="*/ 381000 h 3934691"/>
                <a:gd name="connsiteX2" fmla="*/ 1163782 w 3316739"/>
                <a:gd name="connsiteY2" fmla="*/ 782782 h 3934691"/>
                <a:gd name="connsiteX3" fmla="*/ 1048327 w 3316739"/>
                <a:gd name="connsiteY3" fmla="*/ 1136073 h 3934691"/>
                <a:gd name="connsiteX4" fmla="*/ 947970 w 3316739"/>
                <a:gd name="connsiteY4" fmla="*/ 1240871 h 3934691"/>
                <a:gd name="connsiteX5" fmla="*/ 749389 w 3316739"/>
                <a:gd name="connsiteY5" fmla="*/ 1528796 h 3934691"/>
                <a:gd name="connsiteX6" fmla="*/ 624342 w 3316739"/>
                <a:gd name="connsiteY6" fmla="*/ 1624535 h 3934691"/>
                <a:gd name="connsiteX7" fmla="*/ 457200 w 3316739"/>
                <a:gd name="connsiteY7" fmla="*/ 1835728 h 3934691"/>
                <a:gd name="connsiteX8" fmla="*/ 325404 w 3316739"/>
                <a:gd name="connsiteY8" fmla="*/ 2343550 h 3934691"/>
                <a:gd name="connsiteX9" fmla="*/ 271762 w 3316739"/>
                <a:gd name="connsiteY9" fmla="*/ 2396659 h 3934691"/>
                <a:gd name="connsiteX10" fmla="*/ 116342 w 3316739"/>
                <a:gd name="connsiteY10" fmla="*/ 2718688 h 3934691"/>
                <a:gd name="connsiteX11" fmla="*/ 106573 w 3316739"/>
                <a:gd name="connsiteY11" fmla="*/ 2873042 h 3934691"/>
                <a:gd name="connsiteX12" fmla="*/ 152400 w 3316739"/>
                <a:gd name="connsiteY12" fmla="*/ 2978728 h 3934691"/>
                <a:gd name="connsiteX13" fmla="*/ 0 w 3316739"/>
                <a:gd name="connsiteY13" fmla="*/ 3477491 h 3934691"/>
                <a:gd name="connsiteX14" fmla="*/ 71582 w 3316739"/>
                <a:gd name="connsiteY14" fmla="*/ 3669678 h 3934691"/>
                <a:gd name="connsiteX15" fmla="*/ 188990 w 3316739"/>
                <a:gd name="connsiteY15" fmla="*/ 3649963 h 3934691"/>
                <a:gd name="connsiteX16" fmla="*/ 130908 w 3316739"/>
                <a:gd name="connsiteY16" fmla="*/ 3717103 h 3934691"/>
                <a:gd name="connsiteX17" fmla="*/ 188102 w 3316739"/>
                <a:gd name="connsiteY17" fmla="*/ 3776429 h 3934691"/>
                <a:gd name="connsiteX18" fmla="*/ 339436 w 3316739"/>
                <a:gd name="connsiteY18" fmla="*/ 3692237 h 3934691"/>
                <a:gd name="connsiteX19" fmla="*/ 422563 w 3316739"/>
                <a:gd name="connsiteY19" fmla="*/ 3706091 h 3934691"/>
                <a:gd name="connsiteX20" fmla="*/ 464127 w 3316739"/>
                <a:gd name="connsiteY20" fmla="*/ 3768437 h 3934691"/>
                <a:gd name="connsiteX21" fmla="*/ 656492 w 3316739"/>
                <a:gd name="connsiteY21" fmla="*/ 3749786 h 3934691"/>
                <a:gd name="connsiteX22" fmla="*/ 794860 w 3316739"/>
                <a:gd name="connsiteY22" fmla="*/ 3680336 h 3934691"/>
                <a:gd name="connsiteX23" fmla="*/ 955963 w 3316739"/>
                <a:gd name="connsiteY23" fmla="*/ 3761509 h 3934691"/>
                <a:gd name="connsiteX24" fmla="*/ 1115291 w 3316739"/>
                <a:gd name="connsiteY24" fmla="*/ 3761509 h 3934691"/>
                <a:gd name="connsiteX25" fmla="*/ 1108363 w 3316739"/>
                <a:gd name="connsiteY25" fmla="*/ 3726873 h 3934691"/>
                <a:gd name="connsiteX26" fmla="*/ 1163782 w 3316739"/>
                <a:gd name="connsiteY26" fmla="*/ 3692237 h 3934691"/>
                <a:gd name="connsiteX27" fmla="*/ 1191491 w 3316739"/>
                <a:gd name="connsiteY27" fmla="*/ 3726873 h 3934691"/>
                <a:gd name="connsiteX28" fmla="*/ 1288472 w 3316739"/>
                <a:gd name="connsiteY28" fmla="*/ 3629891 h 3934691"/>
                <a:gd name="connsiteX29" fmla="*/ 1205345 w 3316739"/>
                <a:gd name="connsiteY29" fmla="*/ 3622964 h 3934691"/>
                <a:gd name="connsiteX30" fmla="*/ 1122218 w 3316739"/>
                <a:gd name="connsiteY30" fmla="*/ 3629891 h 3934691"/>
                <a:gd name="connsiteX31" fmla="*/ 1032163 w 3316739"/>
                <a:gd name="connsiteY31" fmla="*/ 3595255 h 3934691"/>
                <a:gd name="connsiteX32" fmla="*/ 1130921 w 3316739"/>
                <a:gd name="connsiteY32" fmla="*/ 3433441 h 3934691"/>
                <a:gd name="connsiteX33" fmla="*/ 1222219 w 3316739"/>
                <a:gd name="connsiteY33" fmla="*/ 3412304 h 3934691"/>
                <a:gd name="connsiteX34" fmla="*/ 1244777 w 3316739"/>
                <a:gd name="connsiteY34" fmla="*/ 3364878 h 3934691"/>
                <a:gd name="connsiteX35" fmla="*/ 1286696 w 3316739"/>
                <a:gd name="connsiteY35" fmla="*/ 3386904 h 3934691"/>
                <a:gd name="connsiteX36" fmla="*/ 1304459 w 3316739"/>
                <a:gd name="connsiteY36" fmla="*/ 3456709 h 3934691"/>
                <a:gd name="connsiteX37" fmla="*/ 1343891 w 3316739"/>
                <a:gd name="connsiteY37" fmla="*/ 3394364 h 3934691"/>
                <a:gd name="connsiteX38" fmla="*/ 1360942 w 3316739"/>
                <a:gd name="connsiteY38" fmla="*/ 3443565 h 3934691"/>
                <a:gd name="connsiteX39" fmla="*/ 1399309 w 3316739"/>
                <a:gd name="connsiteY39" fmla="*/ 3470564 h 3934691"/>
                <a:gd name="connsiteX40" fmla="*/ 1392382 w 3316739"/>
                <a:gd name="connsiteY40" fmla="*/ 3519055 h 3934691"/>
                <a:gd name="connsiteX41" fmla="*/ 1338916 w 3316739"/>
                <a:gd name="connsiteY41" fmla="*/ 3568790 h 3934691"/>
                <a:gd name="connsiteX42" fmla="*/ 1396645 w 3316739"/>
                <a:gd name="connsiteY42" fmla="*/ 3569855 h 3934691"/>
                <a:gd name="connsiteX43" fmla="*/ 1475331 w 3316739"/>
                <a:gd name="connsiteY43" fmla="*/ 3610176 h 3934691"/>
                <a:gd name="connsiteX44" fmla="*/ 1471778 w 3316739"/>
                <a:gd name="connsiteY44" fmla="*/ 3534863 h 3934691"/>
                <a:gd name="connsiteX45" fmla="*/ 1565563 w 3316739"/>
                <a:gd name="connsiteY45" fmla="*/ 3567546 h 3934691"/>
                <a:gd name="connsiteX46" fmla="*/ 1556327 w 3316739"/>
                <a:gd name="connsiteY46" fmla="*/ 3615504 h 3934691"/>
                <a:gd name="connsiteX47" fmla="*/ 1585101 w 3316739"/>
                <a:gd name="connsiteY47" fmla="*/ 3662574 h 3934691"/>
                <a:gd name="connsiteX48" fmla="*/ 1773382 w 3316739"/>
                <a:gd name="connsiteY48" fmla="*/ 3622964 h 3934691"/>
                <a:gd name="connsiteX49" fmla="*/ 2112818 w 3316739"/>
                <a:gd name="connsiteY49" fmla="*/ 3726873 h 3934691"/>
                <a:gd name="connsiteX50" fmla="*/ 2320636 w 3316739"/>
                <a:gd name="connsiteY50" fmla="*/ 3934691 h 3934691"/>
                <a:gd name="connsiteX51" fmla="*/ 2473036 w 3316739"/>
                <a:gd name="connsiteY51" fmla="*/ 3803073 h 3934691"/>
                <a:gd name="connsiteX52" fmla="*/ 2587958 w 3316739"/>
                <a:gd name="connsiteY52" fmla="*/ 3803073 h 3934691"/>
                <a:gd name="connsiteX53" fmla="*/ 2720286 w 3316739"/>
                <a:gd name="connsiteY53" fmla="*/ 3685309 h 3934691"/>
                <a:gd name="connsiteX54" fmla="*/ 2847819 w 3316739"/>
                <a:gd name="connsiteY54" fmla="*/ 3742504 h 3934691"/>
                <a:gd name="connsiteX55" fmla="*/ 2955281 w 3316739"/>
                <a:gd name="connsiteY55" fmla="*/ 3701473 h 3934691"/>
                <a:gd name="connsiteX56" fmla="*/ 2984589 w 3316739"/>
                <a:gd name="connsiteY56" fmla="*/ 3752273 h 3934691"/>
                <a:gd name="connsiteX57" fmla="*/ 3025619 w 3316739"/>
                <a:gd name="connsiteY57" fmla="*/ 3711242 h 3934691"/>
                <a:gd name="connsiteX58" fmla="*/ 3035389 w 3316739"/>
                <a:gd name="connsiteY58" fmla="*/ 3603781 h 3934691"/>
                <a:gd name="connsiteX59" fmla="*/ 2982635 w 3316739"/>
                <a:gd name="connsiteY59" fmla="*/ 3509996 h 3934691"/>
                <a:gd name="connsiteX60" fmla="*/ 3047467 w 3316739"/>
                <a:gd name="connsiteY60" fmla="*/ 3445697 h 3934691"/>
                <a:gd name="connsiteX61" fmla="*/ 3002173 w 3316739"/>
                <a:gd name="connsiteY61" fmla="*/ 3320473 h 3934691"/>
                <a:gd name="connsiteX62" fmla="*/ 3021712 w 3316739"/>
                <a:gd name="connsiteY62" fmla="*/ 3164165 h 3934691"/>
                <a:gd name="connsiteX63" fmla="*/ 3062741 w 3316739"/>
                <a:gd name="connsiteY63" fmla="*/ 3037165 h 3934691"/>
                <a:gd name="connsiteX64" fmla="*/ 3076419 w 3316739"/>
                <a:gd name="connsiteY64" fmla="*/ 2927750 h 3934691"/>
                <a:gd name="connsiteX65" fmla="*/ 2905547 w 3316739"/>
                <a:gd name="connsiteY65" fmla="*/ 2454385 h 3934691"/>
                <a:gd name="connsiteX66" fmla="*/ 2976772 w 3316739"/>
                <a:gd name="connsiteY66" fmla="*/ 2294704 h 3934691"/>
                <a:gd name="connsiteX67" fmla="*/ 3068602 w 3316739"/>
                <a:gd name="connsiteY67" fmla="*/ 2269304 h 3934691"/>
                <a:gd name="connsiteX68" fmla="*/ 3109632 w 3316739"/>
                <a:gd name="connsiteY68" fmla="*/ 2298611 h 3934691"/>
                <a:gd name="connsiteX69" fmla="*/ 3187788 w 3316739"/>
                <a:gd name="connsiteY69" fmla="*/ 2202873 h 3934691"/>
                <a:gd name="connsiteX70" fmla="*/ 3279618 w 3316739"/>
                <a:gd name="connsiteY70" fmla="*/ 2181381 h 3934691"/>
                <a:gd name="connsiteX71" fmla="*/ 3316739 w 3316739"/>
                <a:gd name="connsiteY71" fmla="*/ 2013350 h 3934691"/>
                <a:gd name="connsiteX72" fmla="*/ 3265940 w 3316739"/>
                <a:gd name="connsiteY72" fmla="*/ 1962550 h 3934691"/>
                <a:gd name="connsiteX73" fmla="*/ 3297201 w 3316739"/>
                <a:gd name="connsiteY73" fmla="*/ 1243535 h 3934691"/>
                <a:gd name="connsiteX74" fmla="*/ 2999509 w 3316739"/>
                <a:gd name="connsiteY74" fmla="*/ 408709 h 3934691"/>
                <a:gd name="connsiteX75" fmla="*/ 2826327 w 3316739"/>
                <a:gd name="connsiteY75" fmla="*/ 263237 h 3934691"/>
                <a:gd name="connsiteX76" fmla="*/ 2632363 w 3316739"/>
                <a:gd name="connsiteY76" fmla="*/ 0 h 3934691"/>
                <a:gd name="connsiteX77" fmla="*/ 2369127 w 3316739"/>
                <a:gd name="connsiteY77" fmla="*/ 55418 h 3934691"/>
                <a:gd name="connsiteX78" fmla="*/ 2133600 w 3316739"/>
                <a:gd name="connsiteY78" fmla="*/ 166255 h 3934691"/>
                <a:gd name="connsiteX79" fmla="*/ 1995054 w 3316739"/>
                <a:gd name="connsiteY79" fmla="*/ 200891 h 3934691"/>
                <a:gd name="connsiteX80" fmla="*/ 2036618 w 3316739"/>
                <a:gd name="connsiteY80" fmla="*/ 277091 h 3934691"/>
                <a:gd name="connsiteX81" fmla="*/ 1953491 w 3316739"/>
                <a:gd name="connsiteY81" fmla="*/ 297873 h 3934691"/>
                <a:gd name="connsiteX82" fmla="*/ 1925782 w 3316739"/>
                <a:gd name="connsiteY82" fmla="*/ 325582 h 3934691"/>
                <a:gd name="connsiteX83" fmla="*/ 1835727 w 3316739"/>
                <a:gd name="connsiteY83" fmla="*/ 325582 h 3934691"/>
                <a:gd name="connsiteX84" fmla="*/ 1724891 w 3316739"/>
                <a:gd name="connsiteY84" fmla="*/ 491837 h 3934691"/>
                <a:gd name="connsiteX85" fmla="*/ 1676400 w 3316739"/>
                <a:gd name="connsiteY85" fmla="*/ 471055 h 3934691"/>
                <a:gd name="connsiteX86" fmla="*/ 1683327 w 3316739"/>
                <a:gd name="connsiteY86" fmla="*/ 381000 h 3934691"/>
                <a:gd name="connsiteX87" fmla="*/ 1738745 w 3316739"/>
                <a:gd name="connsiteY87" fmla="*/ 353291 h 3934691"/>
                <a:gd name="connsiteX88" fmla="*/ 1787236 w 3316739"/>
                <a:gd name="connsiteY88" fmla="*/ 332509 h 3934691"/>
                <a:gd name="connsiteX89" fmla="*/ 1759527 w 3316739"/>
                <a:gd name="connsiteY89" fmla="*/ 311728 h 3934691"/>
                <a:gd name="connsiteX90" fmla="*/ 1704109 w 3316739"/>
                <a:gd name="connsiteY90" fmla="*/ 325582 h 3934691"/>
                <a:gd name="connsiteX91" fmla="*/ 1676400 w 3316739"/>
                <a:gd name="connsiteY91" fmla="*/ 270164 h 3934691"/>
                <a:gd name="connsiteX92" fmla="*/ 1572491 w 3316739"/>
                <a:gd name="connsiteY92" fmla="*/ 256309 h 3934691"/>
                <a:gd name="connsiteX93" fmla="*/ 1530927 w 3316739"/>
                <a:gd name="connsiteY93" fmla="*/ 83128 h 3934691"/>
                <a:gd name="connsiteX94" fmla="*/ 1447800 w 3316739"/>
                <a:gd name="connsiteY94" fmla="*/ 117764 h 3934691"/>
                <a:gd name="connsiteX95" fmla="*/ 1454727 w 3316739"/>
                <a:gd name="connsiteY95" fmla="*/ 214746 h 3934691"/>
                <a:gd name="connsiteX96" fmla="*/ 1454727 w 3316739"/>
                <a:gd name="connsiteY96" fmla="*/ 214746 h 3934691"/>
                <a:gd name="connsiteX97" fmla="*/ 1246909 w 3316739"/>
                <a:gd name="connsiteY97" fmla="*/ 110837 h 3934691"/>
                <a:gd name="connsiteX0" fmla="*/ 1246909 w 3459539"/>
                <a:gd name="connsiteY0" fmla="*/ 110837 h 3934691"/>
                <a:gd name="connsiteX1" fmla="*/ 1267691 w 3459539"/>
                <a:gd name="connsiteY1" fmla="*/ 381000 h 3934691"/>
                <a:gd name="connsiteX2" fmla="*/ 1163782 w 3459539"/>
                <a:gd name="connsiteY2" fmla="*/ 782782 h 3934691"/>
                <a:gd name="connsiteX3" fmla="*/ 1048327 w 3459539"/>
                <a:gd name="connsiteY3" fmla="*/ 1136073 h 3934691"/>
                <a:gd name="connsiteX4" fmla="*/ 947970 w 3459539"/>
                <a:gd name="connsiteY4" fmla="*/ 1240871 h 3934691"/>
                <a:gd name="connsiteX5" fmla="*/ 749389 w 3459539"/>
                <a:gd name="connsiteY5" fmla="*/ 1528796 h 3934691"/>
                <a:gd name="connsiteX6" fmla="*/ 624342 w 3459539"/>
                <a:gd name="connsiteY6" fmla="*/ 1624535 h 3934691"/>
                <a:gd name="connsiteX7" fmla="*/ 457200 w 3459539"/>
                <a:gd name="connsiteY7" fmla="*/ 1835728 h 3934691"/>
                <a:gd name="connsiteX8" fmla="*/ 325404 w 3459539"/>
                <a:gd name="connsiteY8" fmla="*/ 2343550 h 3934691"/>
                <a:gd name="connsiteX9" fmla="*/ 271762 w 3459539"/>
                <a:gd name="connsiteY9" fmla="*/ 2396659 h 3934691"/>
                <a:gd name="connsiteX10" fmla="*/ 116342 w 3459539"/>
                <a:gd name="connsiteY10" fmla="*/ 2718688 h 3934691"/>
                <a:gd name="connsiteX11" fmla="*/ 106573 w 3459539"/>
                <a:gd name="connsiteY11" fmla="*/ 2873042 h 3934691"/>
                <a:gd name="connsiteX12" fmla="*/ 152400 w 3459539"/>
                <a:gd name="connsiteY12" fmla="*/ 2978728 h 3934691"/>
                <a:gd name="connsiteX13" fmla="*/ 0 w 3459539"/>
                <a:gd name="connsiteY13" fmla="*/ 3477491 h 3934691"/>
                <a:gd name="connsiteX14" fmla="*/ 71582 w 3459539"/>
                <a:gd name="connsiteY14" fmla="*/ 3669678 h 3934691"/>
                <a:gd name="connsiteX15" fmla="*/ 188990 w 3459539"/>
                <a:gd name="connsiteY15" fmla="*/ 3649963 h 3934691"/>
                <a:gd name="connsiteX16" fmla="*/ 130908 w 3459539"/>
                <a:gd name="connsiteY16" fmla="*/ 3717103 h 3934691"/>
                <a:gd name="connsiteX17" fmla="*/ 188102 w 3459539"/>
                <a:gd name="connsiteY17" fmla="*/ 3776429 h 3934691"/>
                <a:gd name="connsiteX18" fmla="*/ 339436 w 3459539"/>
                <a:gd name="connsiteY18" fmla="*/ 3692237 h 3934691"/>
                <a:gd name="connsiteX19" fmla="*/ 422563 w 3459539"/>
                <a:gd name="connsiteY19" fmla="*/ 3706091 h 3934691"/>
                <a:gd name="connsiteX20" fmla="*/ 464127 w 3459539"/>
                <a:gd name="connsiteY20" fmla="*/ 3768437 h 3934691"/>
                <a:gd name="connsiteX21" fmla="*/ 656492 w 3459539"/>
                <a:gd name="connsiteY21" fmla="*/ 3749786 h 3934691"/>
                <a:gd name="connsiteX22" fmla="*/ 794860 w 3459539"/>
                <a:gd name="connsiteY22" fmla="*/ 3680336 h 3934691"/>
                <a:gd name="connsiteX23" fmla="*/ 955963 w 3459539"/>
                <a:gd name="connsiteY23" fmla="*/ 3761509 h 3934691"/>
                <a:gd name="connsiteX24" fmla="*/ 1115291 w 3459539"/>
                <a:gd name="connsiteY24" fmla="*/ 3761509 h 3934691"/>
                <a:gd name="connsiteX25" fmla="*/ 1108363 w 3459539"/>
                <a:gd name="connsiteY25" fmla="*/ 3726873 h 3934691"/>
                <a:gd name="connsiteX26" fmla="*/ 1163782 w 3459539"/>
                <a:gd name="connsiteY26" fmla="*/ 3692237 h 3934691"/>
                <a:gd name="connsiteX27" fmla="*/ 1191491 w 3459539"/>
                <a:gd name="connsiteY27" fmla="*/ 3726873 h 3934691"/>
                <a:gd name="connsiteX28" fmla="*/ 1288472 w 3459539"/>
                <a:gd name="connsiteY28" fmla="*/ 3629891 h 3934691"/>
                <a:gd name="connsiteX29" fmla="*/ 1205345 w 3459539"/>
                <a:gd name="connsiteY29" fmla="*/ 3622964 h 3934691"/>
                <a:gd name="connsiteX30" fmla="*/ 1122218 w 3459539"/>
                <a:gd name="connsiteY30" fmla="*/ 3629891 h 3934691"/>
                <a:gd name="connsiteX31" fmla="*/ 1032163 w 3459539"/>
                <a:gd name="connsiteY31" fmla="*/ 3595255 h 3934691"/>
                <a:gd name="connsiteX32" fmla="*/ 1130921 w 3459539"/>
                <a:gd name="connsiteY32" fmla="*/ 3433441 h 3934691"/>
                <a:gd name="connsiteX33" fmla="*/ 1222219 w 3459539"/>
                <a:gd name="connsiteY33" fmla="*/ 3412304 h 3934691"/>
                <a:gd name="connsiteX34" fmla="*/ 1244777 w 3459539"/>
                <a:gd name="connsiteY34" fmla="*/ 3364878 h 3934691"/>
                <a:gd name="connsiteX35" fmla="*/ 1286696 w 3459539"/>
                <a:gd name="connsiteY35" fmla="*/ 3386904 h 3934691"/>
                <a:gd name="connsiteX36" fmla="*/ 1304459 w 3459539"/>
                <a:gd name="connsiteY36" fmla="*/ 3456709 h 3934691"/>
                <a:gd name="connsiteX37" fmla="*/ 1343891 w 3459539"/>
                <a:gd name="connsiteY37" fmla="*/ 3394364 h 3934691"/>
                <a:gd name="connsiteX38" fmla="*/ 1360942 w 3459539"/>
                <a:gd name="connsiteY38" fmla="*/ 3443565 h 3934691"/>
                <a:gd name="connsiteX39" fmla="*/ 1399309 w 3459539"/>
                <a:gd name="connsiteY39" fmla="*/ 3470564 h 3934691"/>
                <a:gd name="connsiteX40" fmla="*/ 1392382 w 3459539"/>
                <a:gd name="connsiteY40" fmla="*/ 3519055 h 3934691"/>
                <a:gd name="connsiteX41" fmla="*/ 1338916 w 3459539"/>
                <a:gd name="connsiteY41" fmla="*/ 3568790 h 3934691"/>
                <a:gd name="connsiteX42" fmla="*/ 1396645 w 3459539"/>
                <a:gd name="connsiteY42" fmla="*/ 3569855 h 3934691"/>
                <a:gd name="connsiteX43" fmla="*/ 1475331 w 3459539"/>
                <a:gd name="connsiteY43" fmla="*/ 3610176 h 3934691"/>
                <a:gd name="connsiteX44" fmla="*/ 1471778 w 3459539"/>
                <a:gd name="connsiteY44" fmla="*/ 3534863 h 3934691"/>
                <a:gd name="connsiteX45" fmla="*/ 1565563 w 3459539"/>
                <a:gd name="connsiteY45" fmla="*/ 3567546 h 3934691"/>
                <a:gd name="connsiteX46" fmla="*/ 1556327 w 3459539"/>
                <a:gd name="connsiteY46" fmla="*/ 3615504 h 3934691"/>
                <a:gd name="connsiteX47" fmla="*/ 1585101 w 3459539"/>
                <a:gd name="connsiteY47" fmla="*/ 3662574 h 3934691"/>
                <a:gd name="connsiteX48" fmla="*/ 1773382 w 3459539"/>
                <a:gd name="connsiteY48" fmla="*/ 3622964 h 3934691"/>
                <a:gd name="connsiteX49" fmla="*/ 2112818 w 3459539"/>
                <a:gd name="connsiteY49" fmla="*/ 3726873 h 3934691"/>
                <a:gd name="connsiteX50" fmla="*/ 2320636 w 3459539"/>
                <a:gd name="connsiteY50" fmla="*/ 3934691 h 3934691"/>
                <a:gd name="connsiteX51" fmla="*/ 2473036 w 3459539"/>
                <a:gd name="connsiteY51" fmla="*/ 3803073 h 3934691"/>
                <a:gd name="connsiteX52" fmla="*/ 2587958 w 3459539"/>
                <a:gd name="connsiteY52" fmla="*/ 3803073 h 3934691"/>
                <a:gd name="connsiteX53" fmla="*/ 2720286 w 3459539"/>
                <a:gd name="connsiteY53" fmla="*/ 3685309 h 3934691"/>
                <a:gd name="connsiteX54" fmla="*/ 2847819 w 3459539"/>
                <a:gd name="connsiteY54" fmla="*/ 3742504 h 3934691"/>
                <a:gd name="connsiteX55" fmla="*/ 2955281 w 3459539"/>
                <a:gd name="connsiteY55" fmla="*/ 3701473 h 3934691"/>
                <a:gd name="connsiteX56" fmla="*/ 2984589 w 3459539"/>
                <a:gd name="connsiteY56" fmla="*/ 3752273 h 3934691"/>
                <a:gd name="connsiteX57" fmla="*/ 3025619 w 3459539"/>
                <a:gd name="connsiteY57" fmla="*/ 3711242 h 3934691"/>
                <a:gd name="connsiteX58" fmla="*/ 3035389 w 3459539"/>
                <a:gd name="connsiteY58" fmla="*/ 3603781 h 3934691"/>
                <a:gd name="connsiteX59" fmla="*/ 2982635 w 3459539"/>
                <a:gd name="connsiteY59" fmla="*/ 3509996 h 3934691"/>
                <a:gd name="connsiteX60" fmla="*/ 3047467 w 3459539"/>
                <a:gd name="connsiteY60" fmla="*/ 3445697 h 3934691"/>
                <a:gd name="connsiteX61" fmla="*/ 3002173 w 3459539"/>
                <a:gd name="connsiteY61" fmla="*/ 3320473 h 3934691"/>
                <a:gd name="connsiteX62" fmla="*/ 3021712 w 3459539"/>
                <a:gd name="connsiteY62" fmla="*/ 3164165 h 3934691"/>
                <a:gd name="connsiteX63" fmla="*/ 3062741 w 3459539"/>
                <a:gd name="connsiteY63" fmla="*/ 3037165 h 3934691"/>
                <a:gd name="connsiteX64" fmla="*/ 3076419 w 3459539"/>
                <a:gd name="connsiteY64" fmla="*/ 2927750 h 3934691"/>
                <a:gd name="connsiteX65" fmla="*/ 2905547 w 3459539"/>
                <a:gd name="connsiteY65" fmla="*/ 2454385 h 3934691"/>
                <a:gd name="connsiteX66" fmla="*/ 2976772 w 3459539"/>
                <a:gd name="connsiteY66" fmla="*/ 2294704 h 3934691"/>
                <a:gd name="connsiteX67" fmla="*/ 3068602 w 3459539"/>
                <a:gd name="connsiteY67" fmla="*/ 2269304 h 3934691"/>
                <a:gd name="connsiteX68" fmla="*/ 3109632 w 3459539"/>
                <a:gd name="connsiteY68" fmla="*/ 2298611 h 3934691"/>
                <a:gd name="connsiteX69" fmla="*/ 3187788 w 3459539"/>
                <a:gd name="connsiteY69" fmla="*/ 2202873 h 3934691"/>
                <a:gd name="connsiteX70" fmla="*/ 3279618 w 3459539"/>
                <a:gd name="connsiteY70" fmla="*/ 2181381 h 3934691"/>
                <a:gd name="connsiteX71" fmla="*/ 3316739 w 3459539"/>
                <a:gd name="connsiteY71" fmla="*/ 2013350 h 3934691"/>
                <a:gd name="connsiteX72" fmla="*/ 3265940 w 3459539"/>
                <a:gd name="connsiteY72" fmla="*/ 1962550 h 3934691"/>
                <a:gd name="connsiteX73" fmla="*/ 3459370 w 3459539"/>
                <a:gd name="connsiteY73" fmla="*/ 1505350 h 3934691"/>
                <a:gd name="connsiteX74" fmla="*/ 3297201 w 3459539"/>
                <a:gd name="connsiteY74" fmla="*/ 1243535 h 3934691"/>
                <a:gd name="connsiteX75" fmla="*/ 2999509 w 3459539"/>
                <a:gd name="connsiteY75" fmla="*/ 408709 h 3934691"/>
                <a:gd name="connsiteX76" fmla="*/ 2826327 w 3459539"/>
                <a:gd name="connsiteY76" fmla="*/ 263237 h 3934691"/>
                <a:gd name="connsiteX77" fmla="*/ 2632363 w 3459539"/>
                <a:gd name="connsiteY77" fmla="*/ 0 h 3934691"/>
                <a:gd name="connsiteX78" fmla="*/ 2369127 w 3459539"/>
                <a:gd name="connsiteY78" fmla="*/ 55418 h 3934691"/>
                <a:gd name="connsiteX79" fmla="*/ 2133600 w 3459539"/>
                <a:gd name="connsiteY79" fmla="*/ 166255 h 3934691"/>
                <a:gd name="connsiteX80" fmla="*/ 1995054 w 3459539"/>
                <a:gd name="connsiteY80" fmla="*/ 200891 h 3934691"/>
                <a:gd name="connsiteX81" fmla="*/ 2036618 w 3459539"/>
                <a:gd name="connsiteY81" fmla="*/ 277091 h 3934691"/>
                <a:gd name="connsiteX82" fmla="*/ 1953491 w 3459539"/>
                <a:gd name="connsiteY82" fmla="*/ 297873 h 3934691"/>
                <a:gd name="connsiteX83" fmla="*/ 1925782 w 3459539"/>
                <a:gd name="connsiteY83" fmla="*/ 325582 h 3934691"/>
                <a:gd name="connsiteX84" fmla="*/ 1835727 w 3459539"/>
                <a:gd name="connsiteY84" fmla="*/ 325582 h 3934691"/>
                <a:gd name="connsiteX85" fmla="*/ 1724891 w 3459539"/>
                <a:gd name="connsiteY85" fmla="*/ 491837 h 3934691"/>
                <a:gd name="connsiteX86" fmla="*/ 1676400 w 3459539"/>
                <a:gd name="connsiteY86" fmla="*/ 471055 h 3934691"/>
                <a:gd name="connsiteX87" fmla="*/ 1683327 w 3459539"/>
                <a:gd name="connsiteY87" fmla="*/ 381000 h 3934691"/>
                <a:gd name="connsiteX88" fmla="*/ 1738745 w 3459539"/>
                <a:gd name="connsiteY88" fmla="*/ 353291 h 3934691"/>
                <a:gd name="connsiteX89" fmla="*/ 1787236 w 3459539"/>
                <a:gd name="connsiteY89" fmla="*/ 332509 h 3934691"/>
                <a:gd name="connsiteX90" fmla="*/ 1759527 w 3459539"/>
                <a:gd name="connsiteY90" fmla="*/ 311728 h 3934691"/>
                <a:gd name="connsiteX91" fmla="*/ 1704109 w 3459539"/>
                <a:gd name="connsiteY91" fmla="*/ 325582 h 3934691"/>
                <a:gd name="connsiteX92" fmla="*/ 1676400 w 3459539"/>
                <a:gd name="connsiteY92" fmla="*/ 270164 h 3934691"/>
                <a:gd name="connsiteX93" fmla="*/ 1572491 w 3459539"/>
                <a:gd name="connsiteY93" fmla="*/ 256309 h 3934691"/>
                <a:gd name="connsiteX94" fmla="*/ 1530927 w 3459539"/>
                <a:gd name="connsiteY94" fmla="*/ 83128 h 3934691"/>
                <a:gd name="connsiteX95" fmla="*/ 1447800 w 3459539"/>
                <a:gd name="connsiteY95" fmla="*/ 117764 h 3934691"/>
                <a:gd name="connsiteX96" fmla="*/ 1454727 w 3459539"/>
                <a:gd name="connsiteY96" fmla="*/ 214746 h 3934691"/>
                <a:gd name="connsiteX97" fmla="*/ 1454727 w 3459539"/>
                <a:gd name="connsiteY97" fmla="*/ 214746 h 3934691"/>
                <a:gd name="connsiteX98" fmla="*/ 1246909 w 3459539"/>
                <a:gd name="connsiteY98" fmla="*/ 110837 h 3934691"/>
                <a:gd name="connsiteX0" fmla="*/ 1246909 w 3492551"/>
                <a:gd name="connsiteY0" fmla="*/ 110837 h 3934691"/>
                <a:gd name="connsiteX1" fmla="*/ 1267691 w 3492551"/>
                <a:gd name="connsiteY1" fmla="*/ 381000 h 3934691"/>
                <a:gd name="connsiteX2" fmla="*/ 1163782 w 3492551"/>
                <a:gd name="connsiteY2" fmla="*/ 782782 h 3934691"/>
                <a:gd name="connsiteX3" fmla="*/ 1048327 w 3492551"/>
                <a:gd name="connsiteY3" fmla="*/ 1136073 h 3934691"/>
                <a:gd name="connsiteX4" fmla="*/ 947970 w 3492551"/>
                <a:gd name="connsiteY4" fmla="*/ 1240871 h 3934691"/>
                <a:gd name="connsiteX5" fmla="*/ 749389 w 3492551"/>
                <a:gd name="connsiteY5" fmla="*/ 1528796 h 3934691"/>
                <a:gd name="connsiteX6" fmla="*/ 624342 w 3492551"/>
                <a:gd name="connsiteY6" fmla="*/ 1624535 h 3934691"/>
                <a:gd name="connsiteX7" fmla="*/ 457200 w 3492551"/>
                <a:gd name="connsiteY7" fmla="*/ 1835728 h 3934691"/>
                <a:gd name="connsiteX8" fmla="*/ 325404 w 3492551"/>
                <a:gd name="connsiteY8" fmla="*/ 2343550 h 3934691"/>
                <a:gd name="connsiteX9" fmla="*/ 271762 w 3492551"/>
                <a:gd name="connsiteY9" fmla="*/ 2396659 h 3934691"/>
                <a:gd name="connsiteX10" fmla="*/ 116342 w 3492551"/>
                <a:gd name="connsiteY10" fmla="*/ 2718688 h 3934691"/>
                <a:gd name="connsiteX11" fmla="*/ 106573 w 3492551"/>
                <a:gd name="connsiteY11" fmla="*/ 2873042 h 3934691"/>
                <a:gd name="connsiteX12" fmla="*/ 152400 w 3492551"/>
                <a:gd name="connsiteY12" fmla="*/ 2978728 h 3934691"/>
                <a:gd name="connsiteX13" fmla="*/ 0 w 3492551"/>
                <a:gd name="connsiteY13" fmla="*/ 3477491 h 3934691"/>
                <a:gd name="connsiteX14" fmla="*/ 71582 w 3492551"/>
                <a:gd name="connsiteY14" fmla="*/ 3669678 h 3934691"/>
                <a:gd name="connsiteX15" fmla="*/ 188990 w 3492551"/>
                <a:gd name="connsiteY15" fmla="*/ 3649963 h 3934691"/>
                <a:gd name="connsiteX16" fmla="*/ 130908 w 3492551"/>
                <a:gd name="connsiteY16" fmla="*/ 3717103 h 3934691"/>
                <a:gd name="connsiteX17" fmla="*/ 188102 w 3492551"/>
                <a:gd name="connsiteY17" fmla="*/ 3776429 h 3934691"/>
                <a:gd name="connsiteX18" fmla="*/ 339436 w 3492551"/>
                <a:gd name="connsiteY18" fmla="*/ 3692237 h 3934691"/>
                <a:gd name="connsiteX19" fmla="*/ 422563 w 3492551"/>
                <a:gd name="connsiteY19" fmla="*/ 3706091 h 3934691"/>
                <a:gd name="connsiteX20" fmla="*/ 464127 w 3492551"/>
                <a:gd name="connsiteY20" fmla="*/ 3768437 h 3934691"/>
                <a:gd name="connsiteX21" fmla="*/ 656492 w 3492551"/>
                <a:gd name="connsiteY21" fmla="*/ 3749786 h 3934691"/>
                <a:gd name="connsiteX22" fmla="*/ 794860 w 3492551"/>
                <a:gd name="connsiteY22" fmla="*/ 3680336 h 3934691"/>
                <a:gd name="connsiteX23" fmla="*/ 955963 w 3492551"/>
                <a:gd name="connsiteY23" fmla="*/ 3761509 h 3934691"/>
                <a:gd name="connsiteX24" fmla="*/ 1115291 w 3492551"/>
                <a:gd name="connsiteY24" fmla="*/ 3761509 h 3934691"/>
                <a:gd name="connsiteX25" fmla="*/ 1108363 w 3492551"/>
                <a:gd name="connsiteY25" fmla="*/ 3726873 h 3934691"/>
                <a:gd name="connsiteX26" fmla="*/ 1163782 w 3492551"/>
                <a:gd name="connsiteY26" fmla="*/ 3692237 h 3934691"/>
                <a:gd name="connsiteX27" fmla="*/ 1191491 w 3492551"/>
                <a:gd name="connsiteY27" fmla="*/ 3726873 h 3934691"/>
                <a:gd name="connsiteX28" fmla="*/ 1288472 w 3492551"/>
                <a:gd name="connsiteY28" fmla="*/ 3629891 h 3934691"/>
                <a:gd name="connsiteX29" fmla="*/ 1205345 w 3492551"/>
                <a:gd name="connsiteY29" fmla="*/ 3622964 h 3934691"/>
                <a:gd name="connsiteX30" fmla="*/ 1122218 w 3492551"/>
                <a:gd name="connsiteY30" fmla="*/ 3629891 h 3934691"/>
                <a:gd name="connsiteX31" fmla="*/ 1032163 w 3492551"/>
                <a:gd name="connsiteY31" fmla="*/ 3595255 h 3934691"/>
                <a:gd name="connsiteX32" fmla="*/ 1130921 w 3492551"/>
                <a:gd name="connsiteY32" fmla="*/ 3433441 h 3934691"/>
                <a:gd name="connsiteX33" fmla="*/ 1222219 w 3492551"/>
                <a:gd name="connsiteY33" fmla="*/ 3412304 h 3934691"/>
                <a:gd name="connsiteX34" fmla="*/ 1244777 w 3492551"/>
                <a:gd name="connsiteY34" fmla="*/ 3364878 h 3934691"/>
                <a:gd name="connsiteX35" fmla="*/ 1286696 w 3492551"/>
                <a:gd name="connsiteY35" fmla="*/ 3386904 h 3934691"/>
                <a:gd name="connsiteX36" fmla="*/ 1304459 w 3492551"/>
                <a:gd name="connsiteY36" fmla="*/ 3456709 h 3934691"/>
                <a:gd name="connsiteX37" fmla="*/ 1343891 w 3492551"/>
                <a:gd name="connsiteY37" fmla="*/ 3394364 h 3934691"/>
                <a:gd name="connsiteX38" fmla="*/ 1360942 w 3492551"/>
                <a:gd name="connsiteY38" fmla="*/ 3443565 h 3934691"/>
                <a:gd name="connsiteX39" fmla="*/ 1399309 w 3492551"/>
                <a:gd name="connsiteY39" fmla="*/ 3470564 h 3934691"/>
                <a:gd name="connsiteX40" fmla="*/ 1392382 w 3492551"/>
                <a:gd name="connsiteY40" fmla="*/ 3519055 h 3934691"/>
                <a:gd name="connsiteX41" fmla="*/ 1338916 w 3492551"/>
                <a:gd name="connsiteY41" fmla="*/ 3568790 h 3934691"/>
                <a:gd name="connsiteX42" fmla="*/ 1396645 w 3492551"/>
                <a:gd name="connsiteY42" fmla="*/ 3569855 h 3934691"/>
                <a:gd name="connsiteX43" fmla="*/ 1475331 w 3492551"/>
                <a:gd name="connsiteY43" fmla="*/ 3610176 h 3934691"/>
                <a:gd name="connsiteX44" fmla="*/ 1471778 w 3492551"/>
                <a:gd name="connsiteY44" fmla="*/ 3534863 h 3934691"/>
                <a:gd name="connsiteX45" fmla="*/ 1565563 w 3492551"/>
                <a:gd name="connsiteY45" fmla="*/ 3567546 h 3934691"/>
                <a:gd name="connsiteX46" fmla="*/ 1556327 w 3492551"/>
                <a:gd name="connsiteY46" fmla="*/ 3615504 h 3934691"/>
                <a:gd name="connsiteX47" fmla="*/ 1585101 w 3492551"/>
                <a:gd name="connsiteY47" fmla="*/ 3662574 h 3934691"/>
                <a:gd name="connsiteX48" fmla="*/ 1773382 w 3492551"/>
                <a:gd name="connsiteY48" fmla="*/ 3622964 h 3934691"/>
                <a:gd name="connsiteX49" fmla="*/ 2112818 w 3492551"/>
                <a:gd name="connsiteY49" fmla="*/ 3726873 h 3934691"/>
                <a:gd name="connsiteX50" fmla="*/ 2320636 w 3492551"/>
                <a:gd name="connsiteY50" fmla="*/ 3934691 h 3934691"/>
                <a:gd name="connsiteX51" fmla="*/ 2473036 w 3492551"/>
                <a:gd name="connsiteY51" fmla="*/ 3803073 h 3934691"/>
                <a:gd name="connsiteX52" fmla="*/ 2587958 w 3492551"/>
                <a:gd name="connsiteY52" fmla="*/ 3803073 h 3934691"/>
                <a:gd name="connsiteX53" fmla="*/ 2720286 w 3492551"/>
                <a:gd name="connsiteY53" fmla="*/ 3685309 h 3934691"/>
                <a:gd name="connsiteX54" fmla="*/ 2847819 w 3492551"/>
                <a:gd name="connsiteY54" fmla="*/ 3742504 h 3934691"/>
                <a:gd name="connsiteX55" fmla="*/ 2955281 w 3492551"/>
                <a:gd name="connsiteY55" fmla="*/ 3701473 h 3934691"/>
                <a:gd name="connsiteX56" fmla="*/ 2984589 w 3492551"/>
                <a:gd name="connsiteY56" fmla="*/ 3752273 h 3934691"/>
                <a:gd name="connsiteX57" fmla="*/ 3025619 w 3492551"/>
                <a:gd name="connsiteY57" fmla="*/ 3711242 h 3934691"/>
                <a:gd name="connsiteX58" fmla="*/ 3035389 w 3492551"/>
                <a:gd name="connsiteY58" fmla="*/ 3603781 h 3934691"/>
                <a:gd name="connsiteX59" fmla="*/ 2982635 w 3492551"/>
                <a:gd name="connsiteY59" fmla="*/ 3509996 h 3934691"/>
                <a:gd name="connsiteX60" fmla="*/ 3047467 w 3492551"/>
                <a:gd name="connsiteY60" fmla="*/ 3445697 h 3934691"/>
                <a:gd name="connsiteX61" fmla="*/ 3002173 w 3492551"/>
                <a:gd name="connsiteY61" fmla="*/ 3320473 h 3934691"/>
                <a:gd name="connsiteX62" fmla="*/ 3021712 w 3492551"/>
                <a:gd name="connsiteY62" fmla="*/ 3164165 h 3934691"/>
                <a:gd name="connsiteX63" fmla="*/ 3062741 w 3492551"/>
                <a:gd name="connsiteY63" fmla="*/ 3037165 h 3934691"/>
                <a:gd name="connsiteX64" fmla="*/ 3076419 w 3492551"/>
                <a:gd name="connsiteY64" fmla="*/ 2927750 h 3934691"/>
                <a:gd name="connsiteX65" fmla="*/ 2905547 w 3492551"/>
                <a:gd name="connsiteY65" fmla="*/ 2454385 h 3934691"/>
                <a:gd name="connsiteX66" fmla="*/ 2976772 w 3492551"/>
                <a:gd name="connsiteY66" fmla="*/ 2294704 h 3934691"/>
                <a:gd name="connsiteX67" fmla="*/ 3068602 w 3492551"/>
                <a:gd name="connsiteY67" fmla="*/ 2269304 h 3934691"/>
                <a:gd name="connsiteX68" fmla="*/ 3109632 w 3492551"/>
                <a:gd name="connsiteY68" fmla="*/ 2298611 h 3934691"/>
                <a:gd name="connsiteX69" fmla="*/ 3187788 w 3492551"/>
                <a:gd name="connsiteY69" fmla="*/ 2202873 h 3934691"/>
                <a:gd name="connsiteX70" fmla="*/ 3279618 w 3492551"/>
                <a:gd name="connsiteY70" fmla="*/ 2181381 h 3934691"/>
                <a:gd name="connsiteX71" fmla="*/ 3316739 w 3492551"/>
                <a:gd name="connsiteY71" fmla="*/ 2013350 h 3934691"/>
                <a:gd name="connsiteX72" fmla="*/ 3265940 w 3492551"/>
                <a:gd name="connsiteY72" fmla="*/ 1962550 h 3934691"/>
                <a:gd name="connsiteX73" fmla="*/ 3459370 w 3492551"/>
                <a:gd name="connsiteY73" fmla="*/ 1505350 h 3934691"/>
                <a:gd name="connsiteX74" fmla="*/ 3478909 w 3492551"/>
                <a:gd name="connsiteY74" fmla="*/ 1435011 h 3934691"/>
                <a:gd name="connsiteX75" fmla="*/ 3297201 w 3492551"/>
                <a:gd name="connsiteY75" fmla="*/ 1243535 h 3934691"/>
                <a:gd name="connsiteX76" fmla="*/ 2999509 w 3492551"/>
                <a:gd name="connsiteY76" fmla="*/ 408709 h 3934691"/>
                <a:gd name="connsiteX77" fmla="*/ 2826327 w 3492551"/>
                <a:gd name="connsiteY77" fmla="*/ 263237 h 3934691"/>
                <a:gd name="connsiteX78" fmla="*/ 2632363 w 3492551"/>
                <a:gd name="connsiteY78" fmla="*/ 0 h 3934691"/>
                <a:gd name="connsiteX79" fmla="*/ 2369127 w 3492551"/>
                <a:gd name="connsiteY79" fmla="*/ 55418 h 3934691"/>
                <a:gd name="connsiteX80" fmla="*/ 2133600 w 3492551"/>
                <a:gd name="connsiteY80" fmla="*/ 166255 h 3934691"/>
                <a:gd name="connsiteX81" fmla="*/ 1995054 w 3492551"/>
                <a:gd name="connsiteY81" fmla="*/ 200891 h 3934691"/>
                <a:gd name="connsiteX82" fmla="*/ 2036618 w 3492551"/>
                <a:gd name="connsiteY82" fmla="*/ 277091 h 3934691"/>
                <a:gd name="connsiteX83" fmla="*/ 1953491 w 3492551"/>
                <a:gd name="connsiteY83" fmla="*/ 297873 h 3934691"/>
                <a:gd name="connsiteX84" fmla="*/ 1925782 w 3492551"/>
                <a:gd name="connsiteY84" fmla="*/ 325582 h 3934691"/>
                <a:gd name="connsiteX85" fmla="*/ 1835727 w 3492551"/>
                <a:gd name="connsiteY85" fmla="*/ 325582 h 3934691"/>
                <a:gd name="connsiteX86" fmla="*/ 1724891 w 3492551"/>
                <a:gd name="connsiteY86" fmla="*/ 491837 h 3934691"/>
                <a:gd name="connsiteX87" fmla="*/ 1676400 w 3492551"/>
                <a:gd name="connsiteY87" fmla="*/ 471055 h 3934691"/>
                <a:gd name="connsiteX88" fmla="*/ 1683327 w 3492551"/>
                <a:gd name="connsiteY88" fmla="*/ 381000 h 3934691"/>
                <a:gd name="connsiteX89" fmla="*/ 1738745 w 3492551"/>
                <a:gd name="connsiteY89" fmla="*/ 353291 h 3934691"/>
                <a:gd name="connsiteX90" fmla="*/ 1787236 w 3492551"/>
                <a:gd name="connsiteY90" fmla="*/ 332509 h 3934691"/>
                <a:gd name="connsiteX91" fmla="*/ 1759527 w 3492551"/>
                <a:gd name="connsiteY91" fmla="*/ 311728 h 3934691"/>
                <a:gd name="connsiteX92" fmla="*/ 1704109 w 3492551"/>
                <a:gd name="connsiteY92" fmla="*/ 325582 h 3934691"/>
                <a:gd name="connsiteX93" fmla="*/ 1676400 w 3492551"/>
                <a:gd name="connsiteY93" fmla="*/ 270164 h 3934691"/>
                <a:gd name="connsiteX94" fmla="*/ 1572491 w 3492551"/>
                <a:gd name="connsiteY94" fmla="*/ 256309 h 3934691"/>
                <a:gd name="connsiteX95" fmla="*/ 1530927 w 3492551"/>
                <a:gd name="connsiteY95" fmla="*/ 83128 h 3934691"/>
                <a:gd name="connsiteX96" fmla="*/ 1447800 w 3492551"/>
                <a:gd name="connsiteY96" fmla="*/ 117764 h 3934691"/>
                <a:gd name="connsiteX97" fmla="*/ 1454727 w 3492551"/>
                <a:gd name="connsiteY97" fmla="*/ 214746 h 3934691"/>
                <a:gd name="connsiteX98" fmla="*/ 1454727 w 3492551"/>
                <a:gd name="connsiteY98" fmla="*/ 214746 h 3934691"/>
                <a:gd name="connsiteX99" fmla="*/ 1246909 w 3492551"/>
                <a:gd name="connsiteY99" fmla="*/ 110837 h 3934691"/>
                <a:gd name="connsiteX0" fmla="*/ 1246909 w 3492551"/>
                <a:gd name="connsiteY0" fmla="*/ 110837 h 3934691"/>
                <a:gd name="connsiteX1" fmla="*/ 1267691 w 3492551"/>
                <a:gd name="connsiteY1" fmla="*/ 381000 h 3934691"/>
                <a:gd name="connsiteX2" fmla="*/ 1163782 w 3492551"/>
                <a:gd name="connsiteY2" fmla="*/ 782782 h 3934691"/>
                <a:gd name="connsiteX3" fmla="*/ 1048327 w 3492551"/>
                <a:gd name="connsiteY3" fmla="*/ 1136073 h 3934691"/>
                <a:gd name="connsiteX4" fmla="*/ 947970 w 3492551"/>
                <a:gd name="connsiteY4" fmla="*/ 1240871 h 3934691"/>
                <a:gd name="connsiteX5" fmla="*/ 749389 w 3492551"/>
                <a:gd name="connsiteY5" fmla="*/ 1528796 h 3934691"/>
                <a:gd name="connsiteX6" fmla="*/ 624342 w 3492551"/>
                <a:gd name="connsiteY6" fmla="*/ 1624535 h 3934691"/>
                <a:gd name="connsiteX7" fmla="*/ 457200 w 3492551"/>
                <a:gd name="connsiteY7" fmla="*/ 1835728 h 3934691"/>
                <a:gd name="connsiteX8" fmla="*/ 325404 w 3492551"/>
                <a:gd name="connsiteY8" fmla="*/ 2343550 h 3934691"/>
                <a:gd name="connsiteX9" fmla="*/ 271762 w 3492551"/>
                <a:gd name="connsiteY9" fmla="*/ 2396659 h 3934691"/>
                <a:gd name="connsiteX10" fmla="*/ 116342 w 3492551"/>
                <a:gd name="connsiteY10" fmla="*/ 2718688 h 3934691"/>
                <a:gd name="connsiteX11" fmla="*/ 106573 w 3492551"/>
                <a:gd name="connsiteY11" fmla="*/ 2873042 h 3934691"/>
                <a:gd name="connsiteX12" fmla="*/ 152400 w 3492551"/>
                <a:gd name="connsiteY12" fmla="*/ 2978728 h 3934691"/>
                <a:gd name="connsiteX13" fmla="*/ 0 w 3492551"/>
                <a:gd name="connsiteY13" fmla="*/ 3477491 h 3934691"/>
                <a:gd name="connsiteX14" fmla="*/ 71582 w 3492551"/>
                <a:gd name="connsiteY14" fmla="*/ 3669678 h 3934691"/>
                <a:gd name="connsiteX15" fmla="*/ 188990 w 3492551"/>
                <a:gd name="connsiteY15" fmla="*/ 3649963 h 3934691"/>
                <a:gd name="connsiteX16" fmla="*/ 130908 w 3492551"/>
                <a:gd name="connsiteY16" fmla="*/ 3717103 h 3934691"/>
                <a:gd name="connsiteX17" fmla="*/ 188102 w 3492551"/>
                <a:gd name="connsiteY17" fmla="*/ 3776429 h 3934691"/>
                <a:gd name="connsiteX18" fmla="*/ 339436 w 3492551"/>
                <a:gd name="connsiteY18" fmla="*/ 3692237 h 3934691"/>
                <a:gd name="connsiteX19" fmla="*/ 422563 w 3492551"/>
                <a:gd name="connsiteY19" fmla="*/ 3706091 h 3934691"/>
                <a:gd name="connsiteX20" fmla="*/ 464127 w 3492551"/>
                <a:gd name="connsiteY20" fmla="*/ 3768437 h 3934691"/>
                <a:gd name="connsiteX21" fmla="*/ 656492 w 3492551"/>
                <a:gd name="connsiteY21" fmla="*/ 3749786 h 3934691"/>
                <a:gd name="connsiteX22" fmla="*/ 794860 w 3492551"/>
                <a:gd name="connsiteY22" fmla="*/ 3680336 h 3934691"/>
                <a:gd name="connsiteX23" fmla="*/ 955963 w 3492551"/>
                <a:gd name="connsiteY23" fmla="*/ 3761509 h 3934691"/>
                <a:gd name="connsiteX24" fmla="*/ 1115291 w 3492551"/>
                <a:gd name="connsiteY24" fmla="*/ 3761509 h 3934691"/>
                <a:gd name="connsiteX25" fmla="*/ 1108363 w 3492551"/>
                <a:gd name="connsiteY25" fmla="*/ 3726873 h 3934691"/>
                <a:gd name="connsiteX26" fmla="*/ 1163782 w 3492551"/>
                <a:gd name="connsiteY26" fmla="*/ 3692237 h 3934691"/>
                <a:gd name="connsiteX27" fmla="*/ 1191491 w 3492551"/>
                <a:gd name="connsiteY27" fmla="*/ 3726873 h 3934691"/>
                <a:gd name="connsiteX28" fmla="*/ 1288472 w 3492551"/>
                <a:gd name="connsiteY28" fmla="*/ 3629891 h 3934691"/>
                <a:gd name="connsiteX29" fmla="*/ 1205345 w 3492551"/>
                <a:gd name="connsiteY29" fmla="*/ 3622964 h 3934691"/>
                <a:gd name="connsiteX30" fmla="*/ 1122218 w 3492551"/>
                <a:gd name="connsiteY30" fmla="*/ 3629891 h 3934691"/>
                <a:gd name="connsiteX31" fmla="*/ 1032163 w 3492551"/>
                <a:gd name="connsiteY31" fmla="*/ 3595255 h 3934691"/>
                <a:gd name="connsiteX32" fmla="*/ 1130921 w 3492551"/>
                <a:gd name="connsiteY32" fmla="*/ 3433441 h 3934691"/>
                <a:gd name="connsiteX33" fmla="*/ 1222219 w 3492551"/>
                <a:gd name="connsiteY33" fmla="*/ 3412304 h 3934691"/>
                <a:gd name="connsiteX34" fmla="*/ 1244777 w 3492551"/>
                <a:gd name="connsiteY34" fmla="*/ 3364878 h 3934691"/>
                <a:gd name="connsiteX35" fmla="*/ 1286696 w 3492551"/>
                <a:gd name="connsiteY35" fmla="*/ 3386904 h 3934691"/>
                <a:gd name="connsiteX36" fmla="*/ 1304459 w 3492551"/>
                <a:gd name="connsiteY36" fmla="*/ 3456709 h 3934691"/>
                <a:gd name="connsiteX37" fmla="*/ 1343891 w 3492551"/>
                <a:gd name="connsiteY37" fmla="*/ 3394364 h 3934691"/>
                <a:gd name="connsiteX38" fmla="*/ 1360942 w 3492551"/>
                <a:gd name="connsiteY38" fmla="*/ 3443565 h 3934691"/>
                <a:gd name="connsiteX39" fmla="*/ 1399309 w 3492551"/>
                <a:gd name="connsiteY39" fmla="*/ 3470564 h 3934691"/>
                <a:gd name="connsiteX40" fmla="*/ 1392382 w 3492551"/>
                <a:gd name="connsiteY40" fmla="*/ 3519055 h 3934691"/>
                <a:gd name="connsiteX41" fmla="*/ 1338916 w 3492551"/>
                <a:gd name="connsiteY41" fmla="*/ 3568790 h 3934691"/>
                <a:gd name="connsiteX42" fmla="*/ 1396645 w 3492551"/>
                <a:gd name="connsiteY42" fmla="*/ 3569855 h 3934691"/>
                <a:gd name="connsiteX43" fmla="*/ 1475331 w 3492551"/>
                <a:gd name="connsiteY43" fmla="*/ 3610176 h 3934691"/>
                <a:gd name="connsiteX44" fmla="*/ 1471778 w 3492551"/>
                <a:gd name="connsiteY44" fmla="*/ 3534863 h 3934691"/>
                <a:gd name="connsiteX45" fmla="*/ 1565563 w 3492551"/>
                <a:gd name="connsiteY45" fmla="*/ 3567546 h 3934691"/>
                <a:gd name="connsiteX46" fmla="*/ 1556327 w 3492551"/>
                <a:gd name="connsiteY46" fmla="*/ 3615504 h 3934691"/>
                <a:gd name="connsiteX47" fmla="*/ 1585101 w 3492551"/>
                <a:gd name="connsiteY47" fmla="*/ 3662574 h 3934691"/>
                <a:gd name="connsiteX48" fmla="*/ 1773382 w 3492551"/>
                <a:gd name="connsiteY48" fmla="*/ 3622964 h 3934691"/>
                <a:gd name="connsiteX49" fmla="*/ 2112818 w 3492551"/>
                <a:gd name="connsiteY49" fmla="*/ 3726873 h 3934691"/>
                <a:gd name="connsiteX50" fmla="*/ 2320636 w 3492551"/>
                <a:gd name="connsiteY50" fmla="*/ 3934691 h 3934691"/>
                <a:gd name="connsiteX51" fmla="*/ 2473036 w 3492551"/>
                <a:gd name="connsiteY51" fmla="*/ 3803073 h 3934691"/>
                <a:gd name="connsiteX52" fmla="*/ 2587958 w 3492551"/>
                <a:gd name="connsiteY52" fmla="*/ 3803073 h 3934691"/>
                <a:gd name="connsiteX53" fmla="*/ 2720286 w 3492551"/>
                <a:gd name="connsiteY53" fmla="*/ 3685309 h 3934691"/>
                <a:gd name="connsiteX54" fmla="*/ 2847819 w 3492551"/>
                <a:gd name="connsiteY54" fmla="*/ 3742504 h 3934691"/>
                <a:gd name="connsiteX55" fmla="*/ 2955281 w 3492551"/>
                <a:gd name="connsiteY55" fmla="*/ 3701473 h 3934691"/>
                <a:gd name="connsiteX56" fmla="*/ 2984589 w 3492551"/>
                <a:gd name="connsiteY56" fmla="*/ 3752273 h 3934691"/>
                <a:gd name="connsiteX57" fmla="*/ 3025619 w 3492551"/>
                <a:gd name="connsiteY57" fmla="*/ 3711242 h 3934691"/>
                <a:gd name="connsiteX58" fmla="*/ 3035389 w 3492551"/>
                <a:gd name="connsiteY58" fmla="*/ 3603781 h 3934691"/>
                <a:gd name="connsiteX59" fmla="*/ 2982635 w 3492551"/>
                <a:gd name="connsiteY59" fmla="*/ 3509996 h 3934691"/>
                <a:gd name="connsiteX60" fmla="*/ 3047467 w 3492551"/>
                <a:gd name="connsiteY60" fmla="*/ 3445697 h 3934691"/>
                <a:gd name="connsiteX61" fmla="*/ 3002173 w 3492551"/>
                <a:gd name="connsiteY61" fmla="*/ 3320473 h 3934691"/>
                <a:gd name="connsiteX62" fmla="*/ 3021712 w 3492551"/>
                <a:gd name="connsiteY62" fmla="*/ 3164165 h 3934691"/>
                <a:gd name="connsiteX63" fmla="*/ 3062741 w 3492551"/>
                <a:gd name="connsiteY63" fmla="*/ 3037165 h 3934691"/>
                <a:gd name="connsiteX64" fmla="*/ 3076419 w 3492551"/>
                <a:gd name="connsiteY64" fmla="*/ 2927750 h 3934691"/>
                <a:gd name="connsiteX65" fmla="*/ 2905547 w 3492551"/>
                <a:gd name="connsiteY65" fmla="*/ 2454385 h 3934691"/>
                <a:gd name="connsiteX66" fmla="*/ 2976772 w 3492551"/>
                <a:gd name="connsiteY66" fmla="*/ 2294704 h 3934691"/>
                <a:gd name="connsiteX67" fmla="*/ 3068602 w 3492551"/>
                <a:gd name="connsiteY67" fmla="*/ 2269304 h 3934691"/>
                <a:gd name="connsiteX68" fmla="*/ 3109632 w 3492551"/>
                <a:gd name="connsiteY68" fmla="*/ 2298611 h 3934691"/>
                <a:gd name="connsiteX69" fmla="*/ 3187788 w 3492551"/>
                <a:gd name="connsiteY69" fmla="*/ 2202873 h 3934691"/>
                <a:gd name="connsiteX70" fmla="*/ 3279618 w 3492551"/>
                <a:gd name="connsiteY70" fmla="*/ 2181381 h 3934691"/>
                <a:gd name="connsiteX71" fmla="*/ 3316739 w 3492551"/>
                <a:gd name="connsiteY71" fmla="*/ 2013350 h 3934691"/>
                <a:gd name="connsiteX72" fmla="*/ 3265940 w 3492551"/>
                <a:gd name="connsiteY72" fmla="*/ 1962550 h 3934691"/>
                <a:gd name="connsiteX73" fmla="*/ 3459370 w 3492551"/>
                <a:gd name="connsiteY73" fmla="*/ 1505350 h 3934691"/>
                <a:gd name="connsiteX74" fmla="*/ 3478909 w 3492551"/>
                <a:gd name="connsiteY74" fmla="*/ 1435011 h 3934691"/>
                <a:gd name="connsiteX75" fmla="*/ 3377309 w 3492551"/>
                <a:gd name="connsiteY75" fmla="*/ 1274796 h 3934691"/>
                <a:gd name="connsiteX76" fmla="*/ 3297201 w 3492551"/>
                <a:gd name="connsiteY76" fmla="*/ 1243535 h 3934691"/>
                <a:gd name="connsiteX77" fmla="*/ 2999509 w 3492551"/>
                <a:gd name="connsiteY77" fmla="*/ 408709 h 3934691"/>
                <a:gd name="connsiteX78" fmla="*/ 2826327 w 3492551"/>
                <a:gd name="connsiteY78" fmla="*/ 263237 h 3934691"/>
                <a:gd name="connsiteX79" fmla="*/ 2632363 w 3492551"/>
                <a:gd name="connsiteY79" fmla="*/ 0 h 3934691"/>
                <a:gd name="connsiteX80" fmla="*/ 2369127 w 3492551"/>
                <a:gd name="connsiteY80" fmla="*/ 55418 h 3934691"/>
                <a:gd name="connsiteX81" fmla="*/ 2133600 w 3492551"/>
                <a:gd name="connsiteY81" fmla="*/ 166255 h 3934691"/>
                <a:gd name="connsiteX82" fmla="*/ 1995054 w 3492551"/>
                <a:gd name="connsiteY82" fmla="*/ 200891 h 3934691"/>
                <a:gd name="connsiteX83" fmla="*/ 2036618 w 3492551"/>
                <a:gd name="connsiteY83" fmla="*/ 277091 h 3934691"/>
                <a:gd name="connsiteX84" fmla="*/ 1953491 w 3492551"/>
                <a:gd name="connsiteY84" fmla="*/ 297873 h 3934691"/>
                <a:gd name="connsiteX85" fmla="*/ 1925782 w 3492551"/>
                <a:gd name="connsiteY85" fmla="*/ 325582 h 3934691"/>
                <a:gd name="connsiteX86" fmla="*/ 1835727 w 3492551"/>
                <a:gd name="connsiteY86" fmla="*/ 325582 h 3934691"/>
                <a:gd name="connsiteX87" fmla="*/ 1724891 w 3492551"/>
                <a:gd name="connsiteY87" fmla="*/ 491837 h 3934691"/>
                <a:gd name="connsiteX88" fmla="*/ 1676400 w 3492551"/>
                <a:gd name="connsiteY88" fmla="*/ 471055 h 3934691"/>
                <a:gd name="connsiteX89" fmla="*/ 1683327 w 3492551"/>
                <a:gd name="connsiteY89" fmla="*/ 381000 h 3934691"/>
                <a:gd name="connsiteX90" fmla="*/ 1738745 w 3492551"/>
                <a:gd name="connsiteY90" fmla="*/ 353291 h 3934691"/>
                <a:gd name="connsiteX91" fmla="*/ 1787236 w 3492551"/>
                <a:gd name="connsiteY91" fmla="*/ 332509 h 3934691"/>
                <a:gd name="connsiteX92" fmla="*/ 1759527 w 3492551"/>
                <a:gd name="connsiteY92" fmla="*/ 311728 h 3934691"/>
                <a:gd name="connsiteX93" fmla="*/ 1704109 w 3492551"/>
                <a:gd name="connsiteY93" fmla="*/ 325582 h 3934691"/>
                <a:gd name="connsiteX94" fmla="*/ 1676400 w 3492551"/>
                <a:gd name="connsiteY94" fmla="*/ 270164 h 3934691"/>
                <a:gd name="connsiteX95" fmla="*/ 1572491 w 3492551"/>
                <a:gd name="connsiteY95" fmla="*/ 256309 h 3934691"/>
                <a:gd name="connsiteX96" fmla="*/ 1530927 w 3492551"/>
                <a:gd name="connsiteY96" fmla="*/ 83128 h 3934691"/>
                <a:gd name="connsiteX97" fmla="*/ 1447800 w 3492551"/>
                <a:gd name="connsiteY97" fmla="*/ 117764 h 3934691"/>
                <a:gd name="connsiteX98" fmla="*/ 1454727 w 3492551"/>
                <a:gd name="connsiteY98" fmla="*/ 214746 h 3934691"/>
                <a:gd name="connsiteX99" fmla="*/ 1454727 w 3492551"/>
                <a:gd name="connsiteY99" fmla="*/ 214746 h 3934691"/>
                <a:gd name="connsiteX100" fmla="*/ 1246909 w 3492551"/>
                <a:gd name="connsiteY100" fmla="*/ 110837 h 3934691"/>
                <a:gd name="connsiteX0" fmla="*/ 1246909 w 3492551"/>
                <a:gd name="connsiteY0" fmla="*/ 110837 h 3934691"/>
                <a:gd name="connsiteX1" fmla="*/ 1267691 w 3492551"/>
                <a:gd name="connsiteY1" fmla="*/ 381000 h 3934691"/>
                <a:gd name="connsiteX2" fmla="*/ 1163782 w 3492551"/>
                <a:gd name="connsiteY2" fmla="*/ 782782 h 3934691"/>
                <a:gd name="connsiteX3" fmla="*/ 1048327 w 3492551"/>
                <a:gd name="connsiteY3" fmla="*/ 1136073 h 3934691"/>
                <a:gd name="connsiteX4" fmla="*/ 947970 w 3492551"/>
                <a:gd name="connsiteY4" fmla="*/ 1240871 h 3934691"/>
                <a:gd name="connsiteX5" fmla="*/ 749389 w 3492551"/>
                <a:gd name="connsiteY5" fmla="*/ 1528796 h 3934691"/>
                <a:gd name="connsiteX6" fmla="*/ 624342 w 3492551"/>
                <a:gd name="connsiteY6" fmla="*/ 1624535 h 3934691"/>
                <a:gd name="connsiteX7" fmla="*/ 457200 w 3492551"/>
                <a:gd name="connsiteY7" fmla="*/ 1835728 h 3934691"/>
                <a:gd name="connsiteX8" fmla="*/ 325404 w 3492551"/>
                <a:gd name="connsiteY8" fmla="*/ 2343550 h 3934691"/>
                <a:gd name="connsiteX9" fmla="*/ 271762 w 3492551"/>
                <a:gd name="connsiteY9" fmla="*/ 2396659 h 3934691"/>
                <a:gd name="connsiteX10" fmla="*/ 116342 w 3492551"/>
                <a:gd name="connsiteY10" fmla="*/ 2718688 h 3934691"/>
                <a:gd name="connsiteX11" fmla="*/ 106573 w 3492551"/>
                <a:gd name="connsiteY11" fmla="*/ 2873042 h 3934691"/>
                <a:gd name="connsiteX12" fmla="*/ 152400 w 3492551"/>
                <a:gd name="connsiteY12" fmla="*/ 2978728 h 3934691"/>
                <a:gd name="connsiteX13" fmla="*/ 0 w 3492551"/>
                <a:gd name="connsiteY13" fmla="*/ 3477491 h 3934691"/>
                <a:gd name="connsiteX14" fmla="*/ 71582 w 3492551"/>
                <a:gd name="connsiteY14" fmla="*/ 3669678 h 3934691"/>
                <a:gd name="connsiteX15" fmla="*/ 188990 w 3492551"/>
                <a:gd name="connsiteY15" fmla="*/ 3649963 h 3934691"/>
                <a:gd name="connsiteX16" fmla="*/ 130908 w 3492551"/>
                <a:gd name="connsiteY16" fmla="*/ 3717103 h 3934691"/>
                <a:gd name="connsiteX17" fmla="*/ 188102 w 3492551"/>
                <a:gd name="connsiteY17" fmla="*/ 3776429 h 3934691"/>
                <a:gd name="connsiteX18" fmla="*/ 339436 w 3492551"/>
                <a:gd name="connsiteY18" fmla="*/ 3692237 h 3934691"/>
                <a:gd name="connsiteX19" fmla="*/ 422563 w 3492551"/>
                <a:gd name="connsiteY19" fmla="*/ 3706091 h 3934691"/>
                <a:gd name="connsiteX20" fmla="*/ 464127 w 3492551"/>
                <a:gd name="connsiteY20" fmla="*/ 3768437 h 3934691"/>
                <a:gd name="connsiteX21" fmla="*/ 656492 w 3492551"/>
                <a:gd name="connsiteY21" fmla="*/ 3749786 h 3934691"/>
                <a:gd name="connsiteX22" fmla="*/ 794860 w 3492551"/>
                <a:gd name="connsiteY22" fmla="*/ 3680336 h 3934691"/>
                <a:gd name="connsiteX23" fmla="*/ 955963 w 3492551"/>
                <a:gd name="connsiteY23" fmla="*/ 3761509 h 3934691"/>
                <a:gd name="connsiteX24" fmla="*/ 1115291 w 3492551"/>
                <a:gd name="connsiteY24" fmla="*/ 3761509 h 3934691"/>
                <a:gd name="connsiteX25" fmla="*/ 1108363 w 3492551"/>
                <a:gd name="connsiteY25" fmla="*/ 3726873 h 3934691"/>
                <a:gd name="connsiteX26" fmla="*/ 1163782 w 3492551"/>
                <a:gd name="connsiteY26" fmla="*/ 3692237 h 3934691"/>
                <a:gd name="connsiteX27" fmla="*/ 1191491 w 3492551"/>
                <a:gd name="connsiteY27" fmla="*/ 3726873 h 3934691"/>
                <a:gd name="connsiteX28" fmla="*/ 1288472 w 3492551"/>
                <a:gd name="connsiteY28" fmla="*/ 3629891 h 3934691"/>
                <a:gd name="connsiteX29" fmla="*/ 1205345 w 3492551"/>
                <a:gd name="connsiteY29" fmla="*/ 3622964 h 3934691"/>
                <a:gd name="connsiteX30" fmla="*/ 1122218 w 3492551"/>
                <a:gd name="connsiteY30" fmla="*/ 3629891 h 3934691"/>
                <a:gd name="connsiteX31" fmla="*/ 1032163 w 3492551"/>
                <a:gd name="connsiteY31" fmla="*/ 3595255 h 3934691"/>
                <a:gd name="connsiteX32" fmla="*/ 1130921 w 3492551"/>
                <a:gd name="connsiteY32" fmla="*/ 3433441 h 3934691"/>
                <a:gd name="connsiteX33" fmla="*/ 1222219 w 3492551"/>
                <a:gd name="connsiteY33" fmla="*/ 3412304 h 3934691"/>
                <a:gd name="connsiteX34" fmla="*/ 1244777 w 3492551"/>
                <a:gd name="connsiteY34" fmla="*/ 3364878 h 3934691"/>
                <a:gd name="connsiteX35" fmla="*/ 1286696 w 3492551"/>
                <a:gd name="connsiteY35" fmla="*/ 3386904 h 3934691"/>
                <a:gd name="connsiteX36" fmla="*/ 1304459 w 3492551"/>
                <a:gd name="connsiteY36" fmla="*/ 3456709 h 3934691"/>
                <a:gd name="connsiteX37" fmla="*/ 1343891 w 3492551"/>
                <a:gd name="connsiteY37" fmla="*/ 3394364 h 3934691"/>
                <a:gd name="connsiteX38" fmla="*/ 1360942 w 3492551"/>
                <a:gd name="connsiteY38" fmla="*/ 3443565 h 3934691"/>
                <a:gd name="connsiteX39" fmla="*/ 1399309 w 3492551"/>
                <a:gd name="connsiteY39" fmla="*/ 3470564 h 3934691"/>
                <a:gd name="connsiteX40" fmla="*/ 1392382 w 3492551"/>
                <a:gd name="connsiteY40" fmla="*/ 3519055 h 3934691"/>
                <a:gd name="connsiteX41" fmla="*/ 1338916 w 3492551"/>
                <a:gd name="connsiteY41" fmla="*/ 3568790 h 3934691"/>
                <a:gd name="connsiteX42" fmla="*/ 1396645 w 3492551"/>
                <a:gd name="connsiteY42" fmla="*/ 3569855 h 3934691"/>
                <a:gd name="connsiteX43" fmla="*/ 1475331 w 3492551"/>
                <a:gd name="connsiteY43" fmla="*/ 3610176 h 3934691"/>
                <a:gd name="connsiteX44" fmla="*/ 1471778 w 3492551"/>
                <a:gd name="connsiteY44" fmla="*/ 3534863 h 3934691"/>
                <a:gd name="connsiteX45" fmla="*/ 1565563 w 3492551"/>
                <a:gd name="connsiteY45" fmla="*/ 3567546 h 3934691"/>
                <a:gd name="connsiteX46" fmla="*/ 1556327 w 3492551"/>
                <a:gd name="connsiteY46" fmla="*/ 3615504 h 3934691"/>
                <a:gd name="connsiteX47" fmla="*/ 1585101 w 3492551"/>
                <a:gd name="connsiteY47" fmla="*/ 3662574 h 3934691"/>
                <a:gd name="connsiteX48" fmla="*/ 1773382 w 3492551"/>
                <a:gd name="connsiteY48" fmla="*/ 3622964 h 3934691"/>
                <a:gd name="connsiteX49" fmla="*/ 2112818 w 3492551"/>
                <a:gd name="connsiteY49" fmla="*/ 3726873 h 3934691"/>
                <a:gd name="connsiteX50" fmla="*/ 2320636 w 3492551"/>
                <a:gd name="connsiteY50" fmla="*/ 3934691 h 3934691"/>
                <a:gd name="connsiteX51" fmla="*/ 2473036 w 3492551"/>
                <a:gd name="connsiteY51" fmla="*/ 3803073 h 3934691"/>
                <a:gd name="connsiteX52" fmla="*/ 2587958 w 3492551"/>
                <a:gd name="connsiteY52" fmla="*/ 3803073 h 3934691"/>
                <a:gd name="connsiteX53" fmla="*/ 2720286 w 3492551"/>
                <a:gd name="connsiteY53" fmla="*/ 3685309 h 3934691"/>
                <a:gd name="connsiteX54" fmla="*/ 2847819 w 3492551"/>
                <a:gd name="connsiteY54" fmla="*/ 3742504 h 3934691"/>
                <a:gd name="connsiteX55" fmla="*/ 2955281 w 3492551"/>
                <a:gd name="connsiteY55" fmla="*/ 3701473 h 3934691"/>
                <a:gd name="connsiteX56" fmla="*/ 2984589 w 3492551"/>
                <a:gd name="connsiteY56" fmla="*/ 3752273 h 3934691"/>
                <a:gd name="connsiteX57" fmla="*/ 3025619 w 3492551"/>
                <a:gd name="connsiteY57" fmla="*/ 3711242 h 3934691"/>
                <a:gd name="connsiteX58" fmla="*/ 3035389 w 3492551"/>
                <a:gd name="connsiteY58" fmla="*/ 3603781 h 3934691"/>
                <a:gd name="connsiteX59" fmla="*/ 2982635 w 3492551"/>
                <a:gd name="connsiteY59" fmla="*/ 3509996 h 3934691"/>
                <a:gd name="connsiteX60" fmla="*/ 3047467 w 3492551"/>
                <a:gd name="connsiteY60" fmla="*/ 3445697 h 3934691"/>
                <a:gd name="connsiteX61" fmla="*/ 3002173 w 3492551"/>
                <a:gd name="connsiteY61" fmla="*/ 3320473 h 3934691"/>
                <a:gd name="connsiteX62" fmla="*/ 3021712 w 3492551"/>
                <a:gd name="connsiteY62" fmla="*/ 3164165 h 3934691"/>
                <a:gd name="connsiteX63" fmla="*/ 3062741 w 3492551"/>
                <a:gd name="connsiteY63" fmla="*/ 3037165 h 3934691"/>
                <a:gd name="connsiteX64" fmla="*/ 3076419 w 3492551"/>
                <a:gd name="connsiteY64" fmla="*/ 2927750 h 3934691"/>
                <a:gd name="connsiteX65" fmla="*/ 2905547 w 3492551"/>
                <a:gd name="connsiteY65" fmla="*/ 2454385 h 3934691"/>
                <a:gd name="connsiteX66" fmla="*/ 2976772 w 3492551"/>
                <a:gd name="connsiteY66" fmla="*/ 2294704 h 3934691"/>
                <a:gd name="connsiteX67" fmla="*/ 3068602 w 3492551"/>
                <a:gd name="connsiteY67" fmla="*/ 2269304 h 3934691"/>
                <a:gd name="connsiteX68" fmla="*/ 3109632 w 3492551"/>
                <a:gd name="connsiteY68" fmla="*/ 2298611 h 3934691"/>
                <a:gd name="connsiteX69" fmla="*/ 3187788 w 3492551"/>
                <a:gd name="connsiteY69" fmla="*/ 2202873 h 3934691"/>
                <a:gd name="connsiteX70" fmla="*/ 3279618 w 3492551"/>
                <a:gd name="connsiteY70" fmla="*/ 2181381 h 3934691"/>
                <a:gd name="connsiteX71" fmla="*/ 3316739 w 3492551"/>
                <a:gd name="connsiteY71" fmla="*/ 2013350 h 3934691"/>
                <a:gd name="connsiteX72" fmla="*/ 3265940 w 3492551"/>
                <a:gd name="connsiteY72" fmla="*/ 1962550 h 3934691"/>
                <a:gd name="connsiteX73" fmla="*/ 3459370 w 3492551"/>
                <a:gd name="connsiteY73" fmla="*/ 1505350 h 3934691"/>
                <a:gd name="connsiteX74" fmla="*/ 3478909 w 3492551"/>
                <a:gd name="connsiteY74" fmla="*/ 1435011 h 3934691"/>
                <a:gd name="connsiteX75" fmla="*/ 3377309 w 3492551"/>
                <a:gd name="connsiteY75" fmla="*/ 1274796 h 3934691"/>
                <a:gd name="connsiteX76" fmla="*/ 3297201 w 3492551"/>
                <a:gd name="connsiteY76" fmla="*/ 1243535 h 3934691"/>
                <a:gd name="connsiteX77" fmla="*/ 2999509 w 3492551"/>
                <a:gd name="connsiteY77" fmla="*/ 408709 h 3934691"/>
                <a:gd name="connsiteX78" fmla="*/ 2826327 w 3492551"/>
                <a:gd name="connsiteY78" fmla="*/ 263237 h 3934691"/>
                <a:gd name="connsiteX79" fmla="*/ 2632363 w 3492551"/>
                <a:gd name="connsiteY79" fmla="*/ 0 h 3934691"/>
                <a:gd name="connsiteX80" fmla="*/ 2369127 w 3492551"/>
                <a:gd name="connsiteY80" fmla="*/ 55418 h 3934691"/>
                <a:gd name="connsiteX81" fmla="*/ 2133600 w 3492551"/>
                <a:gd name="connsiteY81" fmla="*/ 166255 h 3934691"/>
                <a:gd name="connsiteX82" fmla="*/ 1995054 w 3492551"/>
                <a:gd name="connsiteY82" fmla="*/ 200891 h 3934691"/>
                <a:gd name="connsiteX83" fmla="*/ 2036618 w 3492551"/>
                <a:gd name="connsiteY83" fmla="*/ 277091 h 3934691"/>
                <a:gd name="connsiteX84" fmla="*/ 1953491 w 3492551"/>
                <a:gd name="connsiteY84" fmla="*/ 297873 h 3934691"/>
                <a:gd name="connsiteX85" fmla="*/ 1925782 w 3492551"/>
                <a:gd name="connsiteY85" fmla="*/ 325582 h 3934691"/>
                <a:gd name="connsiteX86" fmla="*/ 1835727 w 3492551"/>
                <a:gd name="connsiteY86" fmla="*/ 325582 h 3934691"/>
                <a:gd name="connsiteX87" fmla="*/ 1724891 w 3492551"/>
                <a:gd name="connsiteY87" fmla="*/ 491837 h 3934691"/>
                <a:gd name="connsiteX88" fmla="*/ 1676400 w 3492551"/>
                <a:gd name="connsiteY88" fmla="*/ 471055 h 3934691"/>
                <a:gd name="connsiteX89" fmla="*/ 1683327 w 3492551"/>
                <a:gd name="connsiteY89" fmla="*/ 381000 h 3934691"/>
                <a:gd name="connsiteX90" fmla="*/ 1738745 w 3492551"/>
                <a:gd name="connsiteY90" fmla="*/ 353291 h 3934691"/>
                <a:gd name="connsiteX91" fmla="*/ 1787236 w 3492551"/>
                <a:gd name="connsiteY91" fmla="*/ 332509 h 3934691"/>
                <a:gd name="connsiteX92" fmla="*/ 1759527 w 3492551"/>
                <a:gd name="connsiteY92" fmla="*/ 311728 h 3934691"/>
                <a:gd name="connsiteX93" fmla="*/ 1704109 w 3492551"/>
                <a:gd name="connsiteY93" fmla="*/ 325582 h 3934691"/>
                <a:gd name="connsiteX94" fmla="*/ 1676400 w 3492551"/>
                <a:gd name="connsiteY94" fmla="*/ 270164 h 3934691"/>
                <a:gd name="connsiteX95" fmla="*/ 1572491 w 3492551"/>
                <a:gd name="connsiteY95" fmla="*/ 256309 h 3934691"/>
                <a:gd name="connsiteX96" fmla="*/ 1530927 w 3492551"/>
                <a:gd name="connsiteY96" fmla="*/ 83128 h 3934691"/>
                <a:gd name="connsiteX97" fmla="*/ 1447800 w 3492551"/>
                <a:gd name="connsiteY97" fmla="*/ 117764 h 3934691"/>
                <a:gd name="connsiteX98" fmla="*/ 1454727 w 3492551"/>
                <a:gd name="connsiteY98" fmla="*/ 214746 h 3934691"/>
                <a:gd name="connsiteX99" fmla="*/ 1454727 w 3492551"/>
                <a:gd name="connsiteY99" fmla="*/ 214746 h 3934691"/>
                <a:gd name="connsiteX100" fmla="*/ 1246909 w 3492551"/>
                <a:gd name="connsiteY100" fmla="*/ 110837 h 3934691"/>
                <a:gd name="connsiteX0" fmla="*/ 1246909 w 3486498"/>
                <a:gd name="connsiteY0" fmla="*/ 110837 h 3934691"/>
                <a:gd name="connsiteX1" fmla="*/ 1267691 w 3486498"/>
                <a:gd name="connsiteY1" fmla="*/ 381000 h 3934691"/>
                <a:gd name="connsiteX2" fmla="*/ 1163782 w 3486498"/>
                <a:gd name="connsiteY2" fmla="*/ 782782 h 3934691"/>
                <a:gd name="connsiteX3" fmla="*/ 1048327 w 3486498"/>
                <a:gd name="connsiteY3" fmla="*/ 1136073 h 3934691"/>
                <a:gd name="connsiteX4" fmla="*/ 947970 w 3486498"/>
                <a:gd name="connsiteY4" fmla="*/ 1240871 h 3934691"/>
                <a:gd name="connsiteX5" fmla="*/ 749389 w 3486498"/>
                <a:gd name="connsiteY5" fmla="*/ 1528796 h 3934691"/>
                <a:gd name="connsiteX6" fmla="*/ 624342 w 3486498"/>
                <a:gd name="connsiteY6" fmla="*/ 1624535 h 3934691"/>
                <a:gd name="connsiteX7" fmla="*/ 457200 w 3486498"/>
                <a:gd name="connsiteY7" fmla="*/ 1835728 h 3934691"/>
                <a:gd name="connsiteX8" fmla="*/ 325404 w 3486498"/>
                <a:gd name="connsiteY8" fmla="*/ 2343550 h 3934691"/>
                <a:gd name="connsiteX9" fmla="*/ 271762 w 3486498"/>
                <a:gd name="connsiteY9" fmla="*/ 2396659 h 3934691"/>
                <a:gd name="connsiteX10" fmla="*/ 116342 w 3486498"/>
                <a:gd name="connsiteY10" fmla="*/ 2718688 h 3934691"/>
                <a:gd name="connsiteX11" fmla="*/ 106573 w 3486498"/>
                <a:gd name="connsiteY11" fmla="*/ 2873042 h 3934691"/>
                <a:gd name="connsiteX12" fmla="*/ 152400 w 3486498"/>
                <a:gd name="connsiteY12" fmla="*/ 2978728 h 3934691"/>
                <a:gd name="connsiteX13" fmla="*/ 0 w 3486498"/>
                <a:gd name="connsiteY13" fmla="*/ 3477491 h 3934691"/>
                <a:gd name="connsiteX14" fmla="*/ 71582 w 3486498"/>
                <a:gd name="connsiteY14" fmla="*/ 3669678 h 3934691"/>
                <a:gd name="connsiteX15" fmla="*/ 188990 w 3486498"/>
                <a:gd name="connsiteY15" fmla="*/ 3649963 h 3934691"/>
                <a:gd name="connsiteX16" fmla="*/ 130908 w 3486498"/>
                <a:gd name="connsiteY16" fmla="*/ 3717103 h 3934691"/>
                <a:gd name="connsiteX17" fmla="*/ 188102 w 3486498"/>
                <a:gd name="connsiteY17" fmla="*/ 3776429 h 3934691"/>
                <a:gd name="connsiteX18" fmla="*/ 339436 w 3486498"/>
                <a:gd name="connsiteY18" fmla="*/ 3692237 h 3934691"/>
                <a:gd name="connsiteX19" fmla="*/ 422563 w 3486498"/>
                <a:gd name="connsiteY19" fmla="*/ 3706091 h 3934691"/>
                <a:gd name="connsiteX20" fmla="*/ 464127 w 3486498"/>
                <a:gd name="connsiteY20" fmla="*/ 3768437 h 3934691"/>
                <a:gd name="connsiteX21" fmla="*/ 656492 w 3486498"/>
                <a:gd name="connsiteY21" fmla="*/ 3749786 h 3934691"/>
                <a:gd name="connsiteX22" fmla="*/ 794860 w 3486498"/>
                <a:gd name="connsiteY22" fmla="*/ 3680336 h 3934691"/>
                <a:gd name="connsiteX23" fmla="*/ 955963 w 3486498"/>
                <a:gd name="connsiteY23" fmla="*/ 3761509 h 3934691"/>
                <a:gd name="connsiteX24" fmla="*/ 1115291 w 3486498"/>
                <a:gd name="connsiteY24" fmla="*/ 3761509 h 3934691"/>
                <a:gd name="connsiteX25" fmla="*/ 1108363 w 3486498"/>
                <a:gd name="connsiteY25" fmla="*/ 3726873 h 3934691"/>
                <a:gd name="connsiteX26" fmla="*/ 1163782 w 3486498"/>
                <a:gd name="connsiteY26" fmla="*/ 3692237 h 3934691"/>
                <a:gd name="connsiteX27" fmla="*/ 1191491 w 3486498"/>
                <a:gd name="connsiteY27" fmla="*/ 3726873 h 3934691"/>
                <a:gd name="connsiteX28" fmla="*/ 1288472 w 3486498"/>
                <a:gd name="connsiteY28" fmla="*/ 3629891 h 3934691"/>
                <a:gd name="connsiteX29" fmla="*/ 1205345 w 3486498"/>
                <a:gd name="connsiteY29" fmla="*/ 3622964 h 3934691"/>
                <a:gd name="connsiteX30" fmla="*/ 1122218 w 3486498"/>
                <a:gd name="connsiteY30" fmla="*/ 3629891 h 3934691"/>
                <a:gd name="connsiteX31" fmla="*/ 1032163 w 3486498"/>
                <a:gd name="connsiteY31" fmla="*/ 3595255 h 3934691"/>
                <a:gd name="connsiteX32" fmla="*/ 1130921 w 3486498"/>
                <a:gd name="connsiteY32" fmla="*/ 3433441 h 3934691"/>
                <a:gd name="connsiteX33" fmla="*/ 1222219 w 3486498"/>
                <a:gd name="connsiteY33" fmla="*/ 3412304 h 3934691"/>
                <a:gd name="connsiteX34" fmla="*/ 1244777 w 3486498"/>
                <a:gd name="connsiteY34" fmla="*/ 3364878 h 3934691"/>
                <a:gd name="connsiteX35" fmla="*/ 1286696 w 3486498"/>
                <a:gd name="connsiteY35" fmla="*/ 3386904 h 3934691"/>
                <a:gd name="connsiteX36" fmla="*/ 1304459 w 3486498"/>
                <a:gd name="connsiteY36" fmla="*/ 3456709 h 3934691"/>
                <a:gd name="connsiteX37" fmla="*/ 1343891 w 3486498"/>
                <a:gd name="connsiteY37" fmla="*/ 3394364 h 3934691"/>
                <a:gd name="connsiteX38" fmla="*/ 1360942 w 3486498"/>
                <a:gd name="connsiteY38" fmla="*/ 3443565 h 3934691"/>
                <a:gd name="connsiteX39" fmla="*/ 1399309 w 3486498"/>
                <a:gd name="connsiteY39" fmla="*/ 3470564 h 3934691"/>
                <a:gd name="connsiteX40" fmla="*/ 1392382 w 3486498"/>
                <a:gd name="connsiteY40" fmla="*/ 3519055 h 3934691"/>
                <a:gd name="connsiteX41" fmla="*/ 1338916 w 3486498"/>
                <a:gd name="connsiteY41" fmla="*/ 3568790 h 3934691"/>
                <a:gd name="connsiteX42" fmla="*/ 1396645 w 3486498"/>
                <a:gd name="connsiteY42" fmla="*/ 3569855 h 3934691"/>
                <a:gd name="connsiteX43" fmla="*/ 1475331 w 3486498"/>
                <a:gd name="connsiteY43" fmla="*/ 3610176 h 3934691"/>
                <a:gd name="connsiteX44" fmla="*/ 1471778 w 3486498"/>
                <a:gd name="connsiteY44" fmla="*/ 3534863 h 3934691"/>
                <a:gd name="connsiteX45" fmla="*/ 1565563 w 3486498"/>
                <a:gd name="connsiteY45" fmla="*/ 3567546 h 3934691"/>
                <a:gd name="connsiteX46" fmla="*/ 1556327 w 3486498"/>
                <a:gd name="connsiteY46" fmla="*/ 3615504 h 3934691"/>
                <a:gd name="connsiteX47" fmla="*/ 1585101 w 3486498"/>
                <a:gd name="connsiteY47" fmla="*/ 3662574 h 3934691"/>
                <a:gd name="connsiteX48" fmla="*/ 1773382 w 3486498"/>
                <a:gd name="connsiteY48" fmla="*/ 3622964 h 3934691"/>
                <a:gd name="connsiteX49" fmla="*/ 2112818 w 3486498"/>
                <a:gd name="connsiteY49" fmla="*/ 3726873 h 3934691"/>
                <a:gd name="connsiteX50" fmla="*/ 2320636 w 3486498"/>
                <a:gd name="connsiteY50" fmla="*/ 3934691 h 3934691"/>
                <a:gd name="connsiteX51" fmla="*/ 2473036 w 3486498"/>
                <a:gd name="connsiteY51" fmla="*/ 3803073 h 3934691"/>
                <a:gd name="connsiteX52" fmla="*/ 2587958 w 3486498"/>
                <a:gd name="connsiteY52" fmla="*/ 3803073 h 3934691"/>
                <a:gd name="connsiteX53" fmla="*/ 2720286 w 3486498"/>
                <a:gd name="connsiteY53" fmla="*/ 3685309 h 3934691"/>
                <a:gd name="connsiteX54" fmla="*/ 2847819 w 3486498"/>
                <a:gd name="connsiteY54" fmla="*/ 3742504 h 3934691"/>
                <a:gd name="connsiteX55" fmla="*/ 2955281 w 3486498"/>
                <a:gd name="connsiteY55" fmla="*/ 3701473 h 3934691"/>
                <a:gd name="connsiteX56" fmla="*/ 2984589 w 3486498"/>
                <a:gd name="connsiteY56" fmla="*/ 3752273 h 3934691"/>
                <a:gd name="connsiteX57" fmla="*/ 3025619 w 3486498"/>
                <a:gd name="connsiteY57" fmla="*/ 3711242 h 3934691"/>
                <a:gd name="connsiteX58" fmla="*/ 3035389 w 3486498"/>
                <a:gd name="connsiteY58" fmla="*/ 3603781 h 3934691"/>
                <a:gd name="connsiteX59" fmla="*/ 2982635 w 3486498"/>
                <a:gd name="connsiteY59" fmla="*/ 3509996 h 3934691"/>
                <a:gd name="connsiteX60" fmla="*/ 3047467 w 3486498"/>
                <a:gd name="connsiteY60" fmla="*/ 3445697 h 3934691"/>
                <a:gd name="connsiteX61" fmla="*/ 3002173 w 3486498"/>
                <a:gd name="connsiteY61" fmla="*/ 3320473 h 3934691"/>
                <a:gd name="connsiteX62" fmla="*/ 3021712 w 3486498"/>
                <a:gd name="connsiteY62" fmla="*/ 3164165 h 3934691"/>
                <a:gd name="connsiteX63" fmla="*/ 3062741 w 3486498"/>
                <a:gd name="connsiteY63" fmla="*/ 3037165 h 3934691"/>
                <a:gd name="connsiteX64" fmla="*/ 3076419 w 3486498"/>
                <a:gd name="connsiteY64" fmla="*/ 2927750 h 3934691"/>
                <a:gd name="connsiteX65" fmla="*/ 2905547 w 3486498"/>
                <a:gd name="connsiteY65" fmla="*/ 2454385 h 3934691"/>
                <a:gd name="connsiteX66" fmla="*/ 2976772 w 3486498"/>
                <a:gd name="connsiteY66" fmla="*/ 2294704 h 3934691"/>
                <a:gd name="connsiteX67" fmla="*/ 3068602 w 3486498"/>
                <a:gd name="connsiteY67" fmla="*/ 2269304 h 3934691"/>
                <a:gd name="connsiteX68" fmla="*/ 3109632 w 3486498"/>
                <a:gd name="connsiteY68" fmla="*/ 2298611 h 3934691"/>
                <a:gd name="connsiteX69" fmla="*/ 3187788 w 3486498"/>
                <a:gd name="connsiteY69" fmla="*/ 2202873 h 3934691"/>
                <a:gd name="connsiteX70" fmla="*/ 3279618 w 3486498"/>
                <a:gd name="connsiteY70" fmla="*/ 2181381 h 3934691"/>
                <a:gd name="connsiteX71" fmla="*/ 3316739 w 3486498"/>
                <a:gd name="connsiteY71" fmla="*/ 2013350 h 3934691"/>
                <a:gd name="connsiteX72" fmla="*/ 3265940 w 3486498"/>
                <a:gd name="connsiteY72" fmla="*/ 1962550 h 3934691"/>
                <a:gd name="connsiteX73" fmla="*/ 3459370 w 3486498"/>
                <a:gd name="connsiteY73" fmla="*/ 1505350 h 3934691"/>
                <a:gd name="connsiteX74" fmla="*/ 3478909 w 3486498"/>
                <a:gd name="connsiteY74" fmla="*/ 1435011 h 3934691"/>
                <a:gd name="connsiteX75" fmla="*/ 3377309 w 3486498"/>
                <a:gd name="connsiteY75" fmla="*/ 1274796 h 3934691"/>
                <a:gd name="connsiteX76" fmla="*/ 3297201 w 3486498"/>
                <a:gd name="connsiteY76" fmla="*/ 1243535 h 3934691"/>
                <a:gd name="connsiteX77" fmla="*/ 2999509 w 3486498"/>
                <a:gd name="connsiteY77" fmla="*/ 408709 h 3934691"/>
                <a:gd name="connsiteX78" fmla="*/ 2826327 w 3486498"/>
                <a:gd name="connsiteY78" fmla="*/ 263237 h 3934691"/>
                <a:gd name="connsiteX79" fmla="*/ 2632363 w 3486498"/>
                <a:gd name="connsiteY79" fmla="*/ 0 h 3934691"/>
                <a:gd name="connsiteX80" fmla="*/ 2369127 w 3486498"/>
                <a:gd name="connsiteY80" fmla="*/ 55418 h 3934691"/>
                <a:gd name="connsiteX81" fmla="*/ 2133600 w 3486498"/>
                <a:gd name="connsiteY81" fmla="*/ 166255 h 3934691"/>
                <a:gd name="connsiteX82" fmla="*/ 1995054 w 3486498"/>
                <a:gd name="connsiteY82" fmla="*/ 200891 h 3934691"/>
                <a:gd name="connsiteX83" fmla="*/ 2036618 w 3486498"/>
                <a:gd name="connsiteY83" fmla="*/ 277091 h 3934691"/>
                <a:gd name="connsiteX84" fmla="*/ 1953491 w 3486498"/>
                <a:gd name="connsiteY84" fmla="*/ 297873 h 3934691"/>
                <a:gd name="connsiteX85" fmla="*/ 1925782 w 3486498"/>
                <a:gd name="connsiteY85" fmla="*/ 325582 h 3934691"/>
                <a:gd name="connsiteX86" fmla="*/ 1835727 w 3486498"/>
                <a:gd name="connsiteY86" fmla="*/ 325582 h 3934691"/>
                <a:gd name="connsiteX87" fmla="*/ 1724891 w 3486498"/>
                <a:gd name="connsiteY87" fmla="*/ 491837 h 3934691"/>
                <a:gd name="connsiteX88" fmla="*/ 1676400 w 3486498"/>
                <a:gd name="connsiteY88" fmla="*/ 471055 h 3934691"/>
                <a:gd name="connsiteX89" fmla="*/ 1683327 w 3486498"/>
                <a:gd name="connsiteY89" fmla="*/ 381000 h 3934691"/>
                <a:gd name="connsiteX90" fmla="*/ 1738745 w 3486498"/>
                <a:gd name="connsiteY90" fmla="*/ 353291 h 3934691"/>
                <a:gd name="connsiteX91" fmla="*/ 1787236 w 3486498"/>
                <a:gd name="connsiteY91" fmla="*/ 332509 h 3934691"/>
                <a:gd name="connsiteX92" fmla="*/ 1759527 w 3486498"/>
                <a:gd name="connsiteY92" fmla="*/ 311728 h 3934691"/>
                <a:gd name="connsiteX93" fmla="*/ 1704109 w 3486498"/>
                <a:gd name="connsiteY93" fmla="*/ 325582 h 3934691"/>
                <a:gd name="connsiteX94" fmla="*/ 1676400 w 3486498"/>
                <a:gd name="connsiteY94" fmla="*/ 270164 h 3934691"/>
                <a:gd name="connsiteX95" fmla="*/ 1572491 w 3486498"/>
                <a:gd name="connsiteY95" fmla="*/ 256309 h 3934691"/>
                <a:gd name="connsiteX96" fmla="*/ 1530927 w 3486498"/>
                <a:gd name="connsiteY96" fmla="*/ 83128 h 3934691"/>
                <a:gd name="connsiteX97" fmla="*/ 1447800 w 3486498"/>
                <a:gd name="connsiteY97" fmla="*/ 117764 h 3934691"/>
                <a:gd name="connsiteX98" fmla="*/ 1454727 w 3486498"/>
                <a:gd name="connsiteY98" fmla="*/ 214746 h 3934691"/>
                <a:gd name="connsiteX99" fmla="*/ 1454727 w 3486498"/>
                <a:gd name="connsiteY99" fmla="*/ 214746 h 3934691"/>
                <a:gd name="connsiteX100" fmla="*/ 1246909 w 3486498"/>
                <a:gd name="connsiteY100" fmla="*/ 110837 h 3934691"/>
                <a:gd name="connsiteX0" fmla="*/ 1246909 w 3487011"/>
                <a:gd name="connsiteY0" fmla="*/ 110837 h 3934691"/>
                <a:gd name="connsiteX1" fmla="*/ 1267691 w 3487011"/>
                <a:gd name="connsiteY1" fmla="*/ 381000 h 3934691"/>
                <a:gd name="connsiteX2" fmla="*/ 1163782 w 3487011"/>
                <a:gd name="connsiteY2" fmla="*/ 782782 h 3934691"/>
                <a:gd name="connsiteX3" fmla="*/ 1048327 w 3487011"/>
                <a:gd name="connsiteY3" fmla="*/ 1136073 h 3934691"/>
                <a:gd name="connsiteX4" fmla="*/ 947970 w 3487011"/>
                <a:gd name="connsiteY4" fmla="*/ 1240871 h 3934691"/>
                <a:gd name="connsiteX5" fmla="*/ 749389 w 3487011"/>
                <a:gd name="connsiteY5" fmla="*/ 1528796 h 3934691"/>
                <a:gd name="connsiteX6" fmla="*/ 624342 w 3487011"/>
                <a:gd name="connsiteY6" fmla="*/ 1624535 h 3934691"/>
                <a:gd name="connsiteX7" fmla="*/ 457200 w 3487011"/>
                <a:gd name="connsiteY7" fmla="*/ 1835728 h 3934691"/>
                <a:gd name="connsiteX8" fmla="*/ 325404 w 3487011"/>
                <a:gd name="connsiteY8" fmla="*/ 2343550 h 3934691"/>
                <a:gd name="connsiteX9" fmla="*/ 271762 w 3487011"/>
                <a:gd name="connsiteY9" fmla="*/ 2396659 h 3934691"/>
                <a:gd name="connsiteX10" fmla="*/ 116342 w 3487011"/>
                <a:gd name="connsiteY10" fmla="*/ 2718688 h 3934691"/>
                <a:gd name="connsiteX11" fmla="*/ 106573 w 3487011"/>
                <a:gd name="connsiteY11" fmla="*/ 2873042 h 3934691"/>
                <a:gd name="connsiteX12" fmla="*/ 152400 w 3487011"/>
                <a:gd name="connsiteY12" fmla="*/ 2978728 h 3934691"/>
                <a:gd name="connsiteX13" fmla="*/ 0 w 3487011"/>
                <a:gd name="connsiteY13" fmla="*/ 3477491 h 3934691"/>
                <a:gd name="connsiteX14" fmla="*/ 71582 w 3487011"/>
                <a:gd name="connsiteY14" fmla="*/ 3669678 h 3934691"/>
                <a:gd name="connsiteX15" fmla="*/ 188990 w 3487011"/>
                <a:gd name="connsiteY15" fmla="*/ 3649963 h 3934691"/>
                <a:gd name="connsiteX16" fmla="*/ 130908 w 3487011"/>
                <a:gd name="connsiteY16" fmla="*/ 3717103 h 3934691"/>
                <a:gd name="connsiteX17" fmla="*/ 188102 w 3487011"/>
                <a:gd name="connsiteY17" fmla="*/ 3776429 h 3934691"/>
                <a:gd name="connsiteX18" fmla="*/ 339436 w 3487011"/>
                <a:gd name="connsiteY18" fmla="*/ 3692237 h 3934691"/>
                <a:gd name="connsiteX19" fmla="*/ 422563 w 3487011"/>
                <a:gd name="connsiteY19" fmla="*/ 3706091 h 3934691"/>
                <a:gd name="connsiteX20" fmla="*/ 464127 w 3487011"/>
                <a:gd name="connsiteY20" fmla="*/ 3768437 h 3934691"/>
                <a:gd name="connsiteX21" fmla="*/ 656492 w 3487011"/>
                <a:gd name="connsiteY21" fmla="*/ 3749786 h 3934691"/>
                <a:gd name="connsiteX22" fmla="*/ 794860 w 3487011"/>
                <a:gd name="connsiteY22" fmla="*/ 3680336 h 3934691"/>
                <a:gd name="connsiteX23" fmla="*/ 955963 w 3487011"/>
                <a:gd name="connsiteY23" fmla="*/ 3761509 h 3934691"/>
                <a:gd name="connsiteX24" fmla="*/ 1115291 w 3487011"/>
                <a:gd name="connsiteY24" fmla="*/ 3761509 h 3934691"/>
                <a:gd name="connsiteX25" fmla="*/ 1108363 w 3487011"/>
                <a:gd name="connsiteY25" fmla="*/ 3726873 h 3934691"/>
                <a:gd name="connsiteX26" fmla="*/ 1163782 w 3487011"/>
                <a:gd name="connsiteY26" fmla="*/ 3692237 h 3934691"/>
                <a:gd name="connsiteX27" fmla="*/ 1191491 w 3487011"/>
                <a:gd name="connsiteY27" fmla="*/ 3726873 h 3934691"/>
                <a:gd name="connsiteX28" fmla="*/ 1288472 w 3487011"/>
                <a:gd name="connsiteY28" fmla="*/ 3629891 h 3934691"/>
                <a:gd name="connsiteX29" fmla="*/ 1205345 w 3487011"/>
                <a:gd name="connsiteY29" fmla="*/ 3622964 h 3934691"/>
                <a:gd name="connsiteX30" fmla="*/ 1122218 w 3487011"/>
                <a:gd name="connsiteY30" fmla="*/ 3629891 h 3934691"/>
                <a:gd name="connsiteX31" fmla="*/ 1032163 w 3487011"/>
                <a:gd name="connsiteY31" fmla="*/ 3595255 h 3934691"/>
                <a:gd name="connsiteX32" fmla="*/ 1130921 w 3487011"/>
                <a:gd name="connsiteY32" fmla="*/ 3433441 h 3934691"/>
                <a:gd name="connsiteX33" fmla="*/ 1222219 w 3487011"/>
                <a:gd name="connsiteY33" fmla="*/ 3412304 h 3934691"/>
                <a:gd name="connsiteX34" fmla="*/ 1244777 w 3487011"/>
                <a:gd name="connsiteY34" fmla="*/ 3364878 h 3934691"/>
                <a:gd name="connsiteX35" fmla="*/ 1286696 w 3487011"/>
                <a:gd name="connsiteY35" fmla="*/ 3386904 h 3934691"/>
                <a:gd name="connsiteX36" fmla="*/ 1304459 w 3487011"/>
                <a:gd name="connsiteY36" fmla="*/ 3456709 h 3934691"/>
                <a:gd name="connsiteX37" fmla="*/ 1343891 w 3487011"/>
                <a:gd name="connsiteY37" fmla="*/ 3394364 h 3934691"/>
                <a:gd name="connsiteX38" fmla="*/ 1360942 w 3487011"/>
                <a:gd name="connsiteY38" fmla="*/ 3443565 h 3934691"/>
                <a:gd name="connsiteX39" fmla="*/ 1399309 w 3487011"/>
                <a:gd name="connsiteY39" fmla="*/ 3470564 h 3934691"/>
                <a:gd name="connsiteX40" fmla="*/ 1392382 w 3487011"/>
                <a:gd name="connsiteY40" fmla="*/ 3519055 h 3934691"/>
                <a:gd name="connsiteX41" fmla="*/ 1338916 w 3487011"/>
                <a:gd name="connsiteY41" fmla="*/ 3568790 h 3934691"/>
                <a:gd name="connsiteX42" fmla="*/ 1396645 w 3487011"/>
                <a:gd name="connsiteY42" fmla="*/ 3569855 h 3934691"/>
                <a:gd name="connsiteX43" fmla="*/ 1475331 w 3487011"/>
                <a:gd name="connsiteY43" fmla="*/ 3610176 h 3934691"/>
                <a:gd name="connsiteX44" fmla="*/ 1471778 w 3487011"/>
                <a:gd name="connsiteY44" fmla="*/ 3534863 h 3934691"/>
                <a:gd name="connsiteX45" fmla="*/ 1565563 w 3487011"/>
                <a:gd name="connsiteY45" fmla="*/ 3567546 h 3934691"/>
                <a:gd name="connsiteX46" fmla="*/ 1556327 w 3487011"/>
                <a:gd name="connsiteY46" fmla="*/ 3615504 h 3934691"/>
                <a:gd name="connsiteX47" fmla="*/ 1585101 w 3487011"/>
                <a:gd name="connsiteY47" fmla="*/ 3662574 h 3934691"/>
                <a:gd name="connsiteX48" fmla="*/ 1773382 w 3487011"/>
                <a:gd name="connsiteY48" fmla="*/ 3622964 h 3934691"/>
                <a:gd name="connsiteX49" fmla="*/ 2112818 w 3487011"/>
                <a:gd name="connsiteY49" fmla="*/ 3726873 h 3934691"/>
                <a:gd name="connsiteX50" fmla="*/ 2320636 w 3487011"/>
                <a:gd name="connsiteY50" fmla="*/ 3934691 h 3934691"/>
                <a:gd name="connsiteX51" fmla="*/ 2473036 w 3487011"/>
                <a:gd name="connsiteY51" fmla="*/ 3803073 h 3934691"/>
                <a:gd name="connsiteX52" fmla="*/ 2587958 w 3487011"/>
                <a:gd name="connsiteY52" fmla="*/ 3803073 h 3934691"/>
                <a:gd name="connsiteX53" fmla="*/ 2720286 w 3487011"/>
                <a:gd name="connsiteY53" fmla="*/ 3685309 h 3934691"/>
                <a:gd name="connsiteX54" fmla="*/ 2847819 w 3487011"/>
                <a:gd name="connsiteY54" fmla="*/ 3742504 h 3934691"/>
                <a:gd name="connsiteX55" fmla="*/ 2955281 w 3487011"/>
                <a:gd name="connsiteY55" fmla="*/ 3701473 h 3934691"/>
                <a:gd name="connsiteX56" fmla="*/ 2984589 w 3487011"/>
                <a:gd name="connsiteY56" fmla="*/ 3752273 h 3934691"/>
                <a:gd name="connsiteX57" fmla="*/ 3025619 w 3487011"/>
                <a:gd name="connsiteY57" fmla="*/ 3711242 h 3934691"/>
                <a:gd name="connsiteX58" fmla="*/ 3035389 w 3487011"/>
                <a:gd name="connsiteY58" fmla="*/ 3603781 h 3934691"/>
                <a:gd name="connsiteX59" fmla="*/ 2982635 w 3487011"/>
                <a:gd name="connsiteY59" fmla="*/ 3509996 h 3934691"/>
                <a:gd name="connsiteX60" fmla="*/ 3047467 w 3487011"/>
                <a:gd name="connsiteY60" fmla="*/ 3445697 h 3934691"/>
                <a:gd name="connsiteX61" fmla="*/ 3002173 w 3487011"/>
                <a:gd name="connsiteY61" fmla="*/ 3320473 h 3934691"/>
                <a:gd name="connsiteX62" fmla="*/ 3021712 w 3487011"/>
                <a:gd name="connsiteY62" fmla="*/ 3164165 h 3934691"/>
                <a:gd name="connsiteX63" fmla="*/ 3062741 w 3487011"/>
                <a:gd name="connsiteY63" fmla="*/ 3037165 h 3934691"/>
                <a:gd name="connsiteX64" fmla="*/ 3076419 w 3487011"/>
                <a:gd name="connsiteY64" fmla="*/ 2927750 h 3934691"/>
                <a:gd name="connsiteX65" fmla="*/ 2905547 w 3487011"/>
                <a:gd name="connsiteY65" fmla="*/ 2454385 h 3934691"/>
                <a:gd name="connsiteX66" fmla="*/ 2976772 w 3487011"/>
                <a:gd name="connsiteY66" fmla="*/ 2294704 h 3934691"/>
                <a:gd name="connsiteX67" fmla="*/ 3068602 w 3487011"/>
                <a:gd name="connsiteY67" fmla="*/ 2269304 h 3934691"/>
                <a:gd name="connsiteX68" fmla="*/ 3109632 w 3487011"/>
                <a:gd name="connsiteY68" fmla="*/ 2298611 h 3934691"/>
                <a:gd name="connsiteX69" fmla="*/ 3187788 w 3487011"/>
                <a:gd name="connsiteY69" fmla="*/ 2202873 h 3934691"/>
                <a:gd name="connsiteX70" fmla="*/ 3279618 w 3487011"/>
                <a:gd name="connsiteY70" fmla="*/ 2181381 h 3934691"/>
                <a:gd name="connsiteX71" fmla="*/ 3316739 w 3487011"/>
                <a:gd name="connsiteY71" fmla="*/ 2013350 h 3934691"/>
                <a:gd name="connsiteX72" fmla="*/ 3265940 w 3487011"/>
                <a:gd name="connsiteY72" fmla="*/ 1962550 h 3934691"/>
                <a:gd name="connsiteX73" fmla="*/ 3459370 w 3487011"/>
                <a:gd name="connsiteY73" fmla="*/ 1505350 h 3934691"/>
                <a:gd name="connsiteX74" fmla="*/ 3478909 w 3487011"/>
                <a:gd name="connsiteY74" fmla="*/ 1435011 h 3934691"/>
                <a:gd name="connsiteX75" fmla="*/ 3377309 w 3487011"/>
                <a:gd name="connsiteY75" fmla="*/ 1274796 h 3934691"/>
                <a:gd name="connsiteX76" fmla="*/ 3297201 w 3487011"/>
                <a:gd name="connsiteY76" fmla="*/ 1243535 h 3934691"/>
                <a:gd name="connsiteX77" fmla="*/ 2999509 w 3487011"/>
                <a:gd name="connsiteY77" fmla="*/ 408709 h 3934691"/>
                <a:gd name="connsiteX78" fmla="*/ 2826327 w 3487011"/>
                <a:gd name="connsiteY78" fmla="*/ 263237 h 3934691"/>
                <a:gd name="connsiteX79" fmla="*/ 2632363 w 3487011"/>
                <a:gd name="connsiteY79" fmla="*/ 0 h 3934691"/>
                <a:gd name="connsiteX80" fmla="*/ 2369127 w 3487011"/>
                <a:gd name="connsiteY80" fmla="*/ 55418 h 3934691"/>
                <a:gd name="connsiteX81" fmla="*/ 2133600 w 3487011"/>
                <a:gd name="connsiteY81" fmla="*/ 166255 h 3934691"/>
                <a:gd name="connsiteX82" fmla="*/ 1995054 w 3487011"/>
                <a:gd name="connsiteY82" fmla="*/ 200891 h 3934691"/>
                <a:gd name="connsiteX83" fmla="*/ 2036618 w 3487011"/>
                <a:gd name="connsiteY83" fmla="*/ 277091 h 3934691"/>
                <a:gd name="connsiteX84" fmla="*/ 1953491 w 3487011"/>
                <a:gd name="connsiteY84" fmla="*/ 297873 h 3934691"/>
                <a:gd name="connsiteX85" fmla="*/ 1925782 w 3487011"/>
                <a:gd name="connsiteY85" fmla="*/ 325582 h 3934691"/>
                <a:gd name="connsiteX86" fmla="*/ 1835727 w 3487011"/>
                <a:gd name="connsiteY86" fmla="*/ 325582 h 3934691"/>
                <a:gd name="connsiteX87" fmla="*/ 1724891 w 3487011"/>
                <a:gd name="connsiteY87" fmla="*/ 491837 h 3934691"/>
                <a:gd name="connsiteX88" fmla="*/ 1676400 w 3487011"/>
                <a:gd name="connsiteY88" fmla="*/ 471055 h 3934691"/>
                <a:gd name="connsiteX89" fmla="*/ 1683327 w 3487011"/>
                <a:gd name="connsiteY89" fmla="*/ 381000 h 3934691"/>
                <a:gd name="connsiteX90" fmla="*/ 1738745 w 3487011"/>
                <a:gd name="connsiteY90" fmla="*/ 353291 h 3934691"/>
                <a:gd name="connsiteX91" fmla="*/ 1787236 w 3487011"/>
                <a:gd name="connsiteY91" fmla="*/ 332509 h 3934691"/>
                <a:gd name="connsiteX92" fmla="*/ 1759527 w 3487011"/>
                <a:gd name="connsiteY92" fmla="*/ 311728 h 3934691"/>
                <a:gd name="connsiteX93" fmla="*/ 1704109 w 3487011"/>
                <a:gd name="connsiteY93" fmla="*/ 325582 h 3934691"/>
                <a:gd name="connsiteX94" fmla="*/ 1676400 w 3487011"/>
                <a:gd name="connsiteY94" fmla="*/ 270164 h 3934691"/>
                <a:gd name="connsiteX95" fmla="*/ 1572491 w 3487011"/>
                <a:gd name="connsiteY95" fmla="*/ 256309 h 3934691"/>
                <a:gd name="connsiteX96" fmla="*/ 1530927 w 3487011"/>
                <a:gd name="connsiteY96" fmla="*/ 83128 h 3934691"/>
                <a:gd name="connsiteX97" fmla="*/ 1447800 w 3487011"/>
                <a:gd name="connsiteY97" fmla="*/ 117764 h 3934691"/>
                <a:gd name="connsiteX98" fmla="*/ 1454727 w 3487011"/>
                <a:gd name="connsiteY98" fmla="*/ 214746 h 3934691"/>
                <a:gd name="connsiteX99" fmla="*/ 1454727 w 3487011"/>
                <a:gd name="connsiteY99" fmla="*/ 214746 h 3934691"/>
                <a:gd name="connsiteX100" fmla="*/ 1246909 w 3487011"/>
                <a:gd name="connsiteY100" fmla="*/ 110837 h 3934691"/>
                <a:gd name="connsiteX0" fmla="*/ 1246909 w 3487011"/>
                <a:gd name="connsiteY0" fmla="*/ 110837 h 3934691"/>
                <a:gd name="connsiteX1" fmla="*/ 1267691 w 3487011"/>
                <a:gd name="connsiteY1" fmla="*/ 381000 h 3934691"/>
                <a:gd name="connsiteX2" fmla="*/ 1163782 w 3487011"/>
                <a:gd name="connsiteY2" fmla="*/ 782782 h 3934691"/>
                <a:gd name="connsiteX3" fmla="*/ 1048327 w 3487011"/>
                <a:gd name="connsiteY3" fmla="*/ 1136073 h 3934691"/>
                <a:gd name="connsiteX4" fmla="*/ 947970 w 3487011"/>
                <a:gd name="connsiteY4" fmla="*/ 1240871 h 3934691"/>
                <a:gd name="connsiteX5" fmla="*/ 749389 w 3487011"/>
                <a:gd name="connsiteY5" fmla="*/ 1528796 h 3934691"/>
                <a:gd name="connsiteX6" fmla="*/ 624342 w 3487011"/>
                <a:gd name="connsiteY6" fmla="*/ 1624535 h 3934691"/>
                <a:gd name="connsiteX7" fmla="*/ 457200 w 3487011"/>
                <a:gd name="connsiteY7" fmla="*/ 1835728 h 3934691"/>
                <a:gd name="connsiteX8" fmla="*/ 325404 w 3487011"/>
                <a:gd name="connsiteY8" fmla="*/ 2343550 h 3934691"/>
                <a:gd name="connsiteX9" fmla="*/ 271762 w 3487011"/>
                <a:gd name="connsiteY9" fmla="*/ 2396659 h 3934691"/>
                <a:gd name="connsiteX10" fmla="*/ 116342 w 3487011"/>
                <a:gd name="connsiteY10" fmla="*/ 2718688 h 3934691"/>
                <a:gd name="connsiteX11" fmla="*/ 106573 w 3487011"/>
                <a:gd name="connsiteY11" fmla="*/ 2873042 h 3934691"/>
                <a:gd name="connsiteX12" fmla="*/ 152400 w 3487011"/>
                <a:gd name="connsiteY12" fmla="*/ 2978728 h 3934691"/>
                <a:gd name="connsiteX13" fmla="*/ 0 w 3487011"/>
                <a:gd name="connsiteY13" fmla="*/ 3477491 h 3934691"/>
                <a:gd name="connsiteX14" fmla="*/ 71582 w 3487011"/>
                <a:gd name="connsiteY14" fmla="*/ 3669678 h 3934691"/>
                <a:gd name="connsiteX15" fmla="*/ 188990 w 3487011"/>
                <a:gd name="connsiteY15" fmla="*/ 3649963 h 3934691"/>
                <a:gd name="connsiteX16" fmla="*/ 130908 w 3487011"/>
                <a:gd name="connsiteY16" fmla="*/ 3717103 h 3934691"/>
                <a:gd name="connsiteX17" fmla="*/ 188102 w 3487011"/>
                <a:gd name="connsiteY17" fmla="*/ 3776429 h 3934691"/>
                <a:gd name="connsiteX18" fmla="*/ 339436 w 3487011"/>
                <a:gd name="connsiteY18" fmla="*/ 3692237 h 3934691"/>
                <a:gd name="connsiteX19" fmla="*/ 422563 w 3487011"/>
                <a:gd name="connsiteY19" fmla="*/ 3706091 h 3934691"/>
                <a:gd name="connsiteX20" fmla="*/ 464127 w 3487011"/>
                <a:gd name="connsiteY20" fmla="*/ 3768437 h 3934691"/>
                <a:gd name="connsiteX21" fmla="*/ 656492 w 3487011"/>
                <a:gd name="connsiteY21" fmla="*/ 3749786 h 3934691"/>
                <a:gd name="connsiteX22" fmla="*/ 794860 w 3487011"/>
                <a:gd name="connsiteY22" fmla="*/ 3680336 h 3934691"/>
                <a:gd name="connsiteX23" fmla="*/ 955963 w 3487011"/>
                <a:gd name="connsiteY23" fmla="*/ 3761509 h 3934691"/>
                <a:gd name="connsiteX24" fmla="*/ 1115291 w 3487011"/>
                <a:gd name="connsiteY24" fmla="*/ 3761509 h 3934691"/>
                <a:gd name="connsiteX25" fmla="*/ 1108363 w 3487011"/>
                <a:gd name="connsiteY25" fmla="*/ 3726873 h 3934691"/>
                <a:gd name="connsiteX26" fmla="*/ 1163782 w 3487011"/>
                <a:gd name="connsiteY26" fmla="*/ 3692237 h 3934691"/>
                <a:gd name="connsiteX27" fmla="*/ 1191491 w 3487011"/>
                <a:gd name="connsiteY27" fmla="*/ 3726873 h 3934691"/>
                <a:gd name="connsiteX28" fmla="*/ 1288472 w 3487011"/>
                <a:gd name="connsiteY28" fmla="*/ 3629891 h 3934691"/>
                <a:gd name="connsiteX29" fmla="*/ 1205345 w 3487011"/>
                <a:gd name="connsiteY29" fmla="*/ 3622964 h 3934691"/>
                <a:gd name="connsiteX30" fmla="*/ 1122218 w 3487011"/>
                <a:gd name="connsiteY30" fmla="*/ 3629891 h 3934691"/>
                <a:gd name="connsiteX31" fmla="*/ 1032163 w 3487011"/>
                <a:gd name="connsiteY31" fmla="*/ 3595255 h 3934691"/>
                <a:gd name="connsiteX32" fmla="*/ 1130921 w 3487011"/>
                <a:gd name="connsiteY32" fmla="*/ 3433441 h 3934691"/>
                <a:gd name="connsiteX33" fmla="*/ 1222219 w 3487011"/>
                <a:gd name="connsiteY33" fmla="*/ 3412304 h 3934691"/>
                <a:gd name="connsiteX34" fmla="*/ 1244777 w 3487011"/>
                <a:gd name="connsiteY34" fmla="*/ 3364878 h 3934691"/>
                <a:gd name="connsiteX35" fmla="*/ 1286696 w 3487011"/>
                <a:gd name="connsiteY35" fmla="*/ 3386904 h 3934691"/>
                <a:gd name="connsiteX36" fmla="*/ 1304459 w 3487011"/>
                <a:gd name="connsiteY36" fmla="*/ 3456709 h 3934691"/>
                <a:gd name="connsiteX37" fmla="*/ 1343891 w 3487011"/>
                <a:gd name="connsiteY37" fmla="*/ 3394364 h 3934691"/>
                <a:gd name="connsiteX38" fmla="*/ 1360942 w 3487011"/>
                <a:gd name="connsiteY38" fmla="*/ 3443565 h 3934691"/>
                <a:gd name="connsiteX39" fmla="*/ 1399309 w 3487011"/>
                <a:gd name="connsiteY39" fmla="*/ 3470564 h 3934691"/>
                <a:gd name="connsiteX40" fmla="*/ 1392382 w 3487011"/>
                <a:gd name="connsiteY40" fmla="*/ 3519055 h 3934691"/>
                <a:gd name="connsiteX41" fmla="*/ 1338916 w 3487011"/>
                <a:gd name="connsiteY41" fmla="*/ 3568790 h 3934691"/>
                <a:gd name="connsiteX42" fmla="*/ 1396645 w 3487011"/>
                <a:gd name="connsiteY42" fmla="*/ 3569855 h 3934691"/>
                <a:gd name="connsiteX43" fmla="*/ 1475331 w 3487011"/>
                <a:gd name="connsiteY43" fmla="*/ 3610176 h 3934691"/>
                <a:gd name="connsiteX44" fmla="*/ 1471778 w 3487011"/>
                <a:gd name="connsiteY44" fmla="*/ 3534863 h 3934691"/>
                <a:gd name="connsiteX45" fmla="*/ 1565563 w 3487011"/>
                <a:gd name="connsiteY45" fmla="*/ 3567546 h 3934691"/>
                <a:gd name="connsiteX46" fmla="*/ 1556327 w 3487011"/>
                <a:gd name="connsiteY46" fmla="*/ 3615504 h 3934691"/>
                <a:gd name="connsiteX47" fmla="*/ 1585101 w 3487011"/>
                <a:gd name="connsiteY47" fmla="*/ 3662574 h 3934691"/>
                <a:gd name="connsiteX48" fmla="*/ 1773382 w 3487011"/>
                <a:gd name="connsiteY48" fmla="*/ 3622964 h 3934691"/>
                <a:gd name="connsiteX49" fmla="*/ 2112818 w 3487011"/>
                <a:gd name="connsiteY49" fmla="*/ 3726873 h 3934691"/>
                <a:gd name="connsiteX50" fmla="*/ 2320636 w 3487011"/>
                <a:gd name="connsiteY50" fmla="*/ 3934691 h 3934691"/>
                <a:gd name="connsiteX51" fmla="*/ 2473036 w 3487011"/>
                <a:gd name="connsiteY51" fmla="*/ 3803073 h 3934691"/>
                <a:gd name="connsiteX52" fmla="*/ 2587958 w 3487011"/>
                <a:gd name="connsiteY52" fmla="*/ 3803073 h 3934691"/>
                <a:gd name="connsiteX53" fmla="*/ 2720286 w 3487011"/>
                <a:gd name="connsiteY53" fmla="*/ 3685309 h 3934691"/>
                <a:gd name="connsiteX54" fmla="*/ 2847819 w 3487011"/>
                <a:gd name="connsiteY54" fmla="*/ 3742504 h 3934691"/>
                <a:gd name="connsiteX55" fmla="*/ 2955281 w 3487011"/>
                <a:gd name="connsiteY55" fmla="*/ 3701473 h 3934691"/>
                <a:gd name="connsiteX56" fmla="*/ 2984589 w 3487011"/>
                <a:gd name="connsiteY56" fmla="*/ 3752273 h 3934691"/>
                <a:gd name="connsiteX57" fmla="*/ 3025619 w 3487011"/>
                <a:gd name="connsiteY57" fmla="*/ 3711242 h 3934691"/>
                <a:gd name="connsiteX58" fmla="*/ 3035389 w 3487011"/>
                <a:gd name="connsiteY58" fmla="*/ 3603781 h 3934691"/>
                <a:gd name="connsiteX59" fmla="*/ 2982635 w 3487011"/>
                <a:gd name="connsiteY59" fmla="*/ 3509996 h 3934691"/>
                <a:gd name="connsiteX60" fmla="*/ 3047467 w 3487011"/>
                <a:gd name="connsiteY60" fmla="*/ 3445697 h 3934691"/>
                <a:gd name="connsiteX61" fmla="*/ 3002173 w 3487011"/>
                <a:gd name="connsiteY61" fmla="*/ 3320473 h 3934691"/>
                <a:gd name="connsiteX62" fmla="*/ 3021712 w 3487011"/>
                <a:gd name="connsiteY62" fmla="*/ 3164165 h 3934691"/>
                <a:gd name="connsiteX63" fmla="*/ 3062741 w 3487011"/>
                <a:gd name="connsiteY63" fmla="*/ 3037165 h 3934691"/>
                <a:gd name="connsiteX64" fmla="*/ 3076419 w 3487011"/>
                <a:gd name="connsiteY64" fmla="*/ 2927750 h 3934691"/>
                <a:gd name="connsiteX65" fmla="*/ 2905547 w 3487011"/>
                <a:gd name="connsiteY65" fmla="*/ 2454385 h 3934691"/>
                <a:gd name="connsiteX66" fmla="*/ 2976772 w 3487011"/>
                <a:gd name="connsiteY66" fmla="*/ 2294704 h 3934691"/>
                <a:gd name="connsiteX67" fmla="*/ 3068602 w 3487011"/>
                <a:gd name="connsiteY67" fmla="*/ 2269304 h 3934691"/>
                <a:gd name="connsiteX68" fmla="*/ 3109632 w 3487011"/>
                <a:gd name="connsiteY68" fmla="*/ 2298611 h 3934691"/>
                <a:gd name="connsiteX69" fmla="*/ 3187788 w 3487011"/>
                <a:gd name="connsiteY69" fmla="*/ 2202873 h 3934691"/>
                <a:gd name="connsiteX70" fmla="*/ 3279618 w 3487011"/>
                <a:gd name="connsiteY70" fmla="*/ 2181381 h 3934691"/>
                <a:gd name="connsiteX71" fmla="*/ 3316739 w 3487011"/>
                <a:gd name="connsiteY71" fmla="*/ 2013350 h 3934691"/>
                <a:gd name="connsiteX72" fmla="*/ 3265940 w 3487011"/>
                <a:gd name="connsiteY72" fmla="*/ 1962550 h 3934691"/>
                <a:gd name="connsiteX73" fmla="*/ 3459370 w 3487011"/>
                <a:gd name="connsiteY73" fmla="*/ 1505350 h 3934691"/>
                <a:gd name="connsiteX74" fmla="*/ 3478909 w 3487011"/>
                <a:gd name="connsiteY74" fmla="*/ 1435011 h 3934691"/>
                <a:gd name="connsiteX75" fmla="*/ 3377309 w 3487011"/>
                <a:gd name="connsiteY75" fmla="*/ 1274796 h 3934691"/>
                <a:gd name="connsiteX76" fmla="*/ 3297201 w 3487011"/>
                <a:gd name="connsiteY76" fmla="*/ 1243535 h 3934691"/>
                <a:gd name="connsiteX77" fmla="*/ 2999509 w 3487011"/>
                <a:gd name="connsiteY77" fmla="*/ 408709 h 3934691"/>
                <a:gd name="connsiteX78" fmla="*/ 2826327 w 3487011"/>
                <a:gd name="connsiteY78" fmla="*/ 263237 h 3934691"/>
                <a:gd name="connsiteX79" fmla="*/ 2632363 w 3487011"/>
                <a:gd name="connsiteY79" fmla="*/ 0 h 3934691"/>
                <a:gd name="connsiteX80" fmla="*/ 2369127 w 3487011"/>
                <a:gd name="connsiteY80" fmla="*/ 55418 h 3934691"/>
                <a:gd name="connsiteX81" fmla="*/ 2133600 w 3487011"/>
                <a:gd name="connsiteY81" fmla="*/ 166255 h 3934691"/>
                <a:gd name="connsiteX82" fmla="*/ 1995054 w 3487011"/>
                <a:gd name="connsiteY82" fmla="*/ 200891 h 3934691"/>
                <a:gd name="connsiteX83" fmla="*/ 2036618 w 3487011"/>
                <a:gd name="connsiteY83" fmla="*/ 277091 h 3934691"/>
                <a:gd name="connsiteX84" fmla="*/ 1953491 w 3487011"/>
                <a:gd name="connsiteY84" fmla="*/ 297873 h 3934691"/>
                <a:gd name="connsiteX85" fmla="*/ 1925782 w 3487011"/>
                <a:gd name="connsiteY85" fmla="*/ 325582 h 3934691"/>
                <a:gd name="connsiteX86" fmla="*/ 1835727 w 3487011"/>
                <a:gd name="connsiteY86" fmla="*/ 325582 h 3934691"/>
                <a:gd name="connsiteX87" fmla="*/ 1724891 w 3487011"/>
                <a:gd name="connsiteY87" fmla="*/ 491837 h 3934691"/>
                <a:gd name="connsiteX88" fmla="*/ 1676400 w 3487011"/>
                <a:gd name="connsiteY88" fmla="*/ 471055 h 3934691"/>
                <a:gd name="connsiteX89" fmla="*/ 1683327 w 3487011"/>
                <a:gd name="connsiteY89" fmla="*/ 381000 h 3934691"/>
                <a:gd name="connsiteX90" fmla="*/ 1738745 w 3487011"/>
                <a:gd name="connsiteY90" fmla="*/ 353291 h 3934691"/>
                <a:gd name="connsiteX91" fmla="*/ 1787236 w 3487011"/>
                <a:gd name="connsiteY91" fmla="*/ 332509 h 3934691"/>
                <a:gd name="connsiteX92" fmla="*/ 1759527 w 3487011"/>
                <a:gd name="connsiteY92" fmla="*/ 311728 h 3934691"/>
                <a:gd name="connsiteX93" fmla="*/ 1704109 w 3487011"/>
                <a:gd name="connsiteY93" fmla="*/ 325582 h 3934691"/>
                <a:gd name="connsiteX94" fmla="*/ 1676400 w 3487011"/>
                <a:gd name="connsiteY94" fmla="*/ 270164 h 3934691"/>
                <a:gd name="connsiteX95" fmla="*/ 1572491 w 3487011"/>
                <a:gd name="connsiteY95" fmla="*/ 256309 h 3934691"/>
                <a:gd name="connsiteX96" fmla="*/ 1530927 w 3487011"/>
                <a:gd name="connsiteY96" fmla="*/ 83128 h 3934691"/>
                <a:gd name="connsiteX97" fmla="*/ 1447800 w 3487011"/>
                <a:gd name="connsiteY97" fmla="*/ 117764 h 3934691"/>
                <a:gd name="connsiteX98" fmla="*/ 1454727 w 3487011"/>
                <a:gd name="connsiteY98" fmla="*/ 214746 h 3934691"/>
                <a:gd name="connsiteX99" fmla="*/ 1454727 w 3487011"/>
                <a:gd name="connsiteY99" fmla="*/ 214746 h 3934691"/>
                <a:gd name="connsiteX100" fmla="*/ 1246909 w 3487011"/>
                <a:gd name="connsiteY100" fmla="*/ 110837 h 3934691"/>
                <a:gd name="connsiteX0" fmla="*/ 1246909 w 3487867"/>
                <a:gd name="connsiteY0" fmla="*/ 110837 h 3934691"/>
                <a:gd name="connsiteX1" fmla="*/ 1267691 w 3487867"/>
                <a:gd name="connsiteY1" fmla="*/ 381000 h 3934691"/>
                <a:gd name="connsiteX2" fmla="*/ 1163782 w 3487867"/>
                <a:gd name="connsiteY2" fmla="*/ 782782 h 3934691"/>
                <a:gd name="connsiteX3" fmla="*/ 1048327 w 3487867"/>
                <a:gd name="connsiteY3" fmla="*/ 1136073 h 3934691"/>
                <a:gd name="connsiteX4" fmla="*/ 947970 w 3487867"/>
                <a:gd name="connsiteY4" fmla="*/ 1240871 h 3934691"/>
                <a:gd name="connsiteX5" fmla="*/ 749389 w 3487867"/>
                <a:gd name="connsiteY5" fmla="*/ 1528796 h 3934691"/>
                <a:gd name="connsiteX6" fmla="*/ 624342 w 3487867"/>
                <a:gd name="connsiteY6" fmla="*/ 1624535 h 3934691"/>
                <a:gd name="connsiteX7" fmla="*/ 457200 w 3487867"/>
                <a:gd name="connsiteY7" fmla="*/ 1835728 h 3934691"/>
                <a:gd name="connsiteX8" fmla="*/ 325404 w 3487867"/>
                <a:gd name="connsiteY8" fmla="*/ 2343550 h 3934691"/>
                <a:gd name="connsiteX9" fmla="*/ 271762 w 3487867"/>
                <a:gd name="connsiteY9" fmla="*/ 2396659 h 3934691"/>
                <a:gd name="connsiteX10" fmla="*/ 116342 w 3487867"/>
                <a:gd name="connsiteY10" fmla="*/ 2718688 h 3934691"/>
                <a:gd name="connsiteX11" fmla="*/ 106573 w 3487867"/>
                <a:gd name="connsiteY11" fmla="*/ 2873042 h 3934691"/>
                <a:gd name="connsiteX12" fmla="*/ 152400 w 3487867"/>
                <a:gd name="connsiteY12" fmla="*/ 2978728 h 3934691"/>
                <a:gd name="connsiteX13" fmla="*/ 0 w 3487867"/>
                <a:gd name="connsiteY13" fmla="*/ 3477491 h 3934691"/>
                <a:gd name="connsiteX14" fmla="*/ 71582 w 3487867"/>
                <a:gd name="connsiteY14" fmla="*/ 3669678 h 3934691"/>
                <a:gd name="connsiteX15" fmla="*/ 188990 w 3487867"/>
                <a:gd name="connsiteY15" fmla="*/ 3649963 h 3934691"/>
                <a:gd name="connsiteX16" fmla="*/ 130908 w 3487867"/>
                <a:gd name="connsiteY16" fmla="*/ 3717103 h 3934691"/>
                <a:gd name="connsiteX17" fmla="*/ 188102 w 3487867"/>
                <a:gd name="connsiteY17" fmla="*/ 3776429 h 3934691"/>
                <a:gd name="connsiteX18" fmla="*/ 339436 w 3487867"/>
                <a:gd name="connsiteY18" fmla="*/ 3692237 h 3934691"/>
                <a:gd name="connsiteX19" fmla="*/ 422563 w 3487867"/>
                <a:gd name="connsiteY19" fmla="*/ 3706091 h 3934691"/>
                <a:gd name="connsiteX20" fmla="*/ 464127 w 3487867"/>
                <a:gd name="connsiteY20" fmla="*/ 3768437 h 3934691"/>
                <a:gd name="connsiteX21" fmla="*/ 656492 w 3487867"/>
                <a:gd name="connsiteY21" fmla="*/ 3749786 h 3934691"/>
                <a:gd name="connsiteX22" fmla="*/ 794860 w 3487867"/>
                <a:gd name="connsiteY22" fmla="*/ 3680336 h 3934691"/>
                <a:gd name="connsiteX23" fmla="*/ 955963 w 3487867"/>
                <a:gd name="connsiteY23" fmla="*/ 3761509 h 3934691"/>
                <a:gd name="connsiteX24" fmla="*/ 1115291 w 3487867"/>
                <a:gd name="connsiteY24" fmla="*/ 3761509 h 3934691"/>
                <a:gd name="connsiteX25" fmla="*/ 1108363 w 3487867"/>
                <a:gd name="connsiteY25" fmla="*/ 3726873 h 3934691"/>
                <a:gd name="connsiteX26" fmla="*/ 1163782 w 3487867"/>
                <a:gd name="connsiteY26" fmla="*/ 3692237 h 3934691"/>
                <a:gd name="connsiteX27" fmla="*/ 1191491 w 3487867"/>
                <a:gd name="connsiteY27" fmla="*/ 3726873 h 3934691"/>
                <a:gd name="connsiteX28" fmla="*/ 1288472 w 3487867"/>
                <a:gd name="connsiteY28" fmla="*/ 3629891 h 3934691"/>
                <a:gd name="connsiteX29" fmla="*/ 1205345 w 3487867"/>
                <a:gd name="connsiteY29" fmla="*/ 3622964 h 3934691"/>
                <a:gd name="connsiteX30" fmla="*/ 1122218 w 3487867"/>
                <a:gd name="connsiteY30" fmla="*/ 3629891 h 3934691"/>
                <a:gd name="connsiteX31" fmla="*/ 1032163 w 3487867"/>
                <a:gd name="connsiteY31" fmla="*/ 3595255 h 3934691"/>
                <a:gd name="connsiteX32" fmla="*/ 1130921 w 3487867"/>
                <a:gd name="connsiteY32" fmla="*/ 3433441 h 3934691"/>
                <a:gd name="connsiteX33" fmla="*/ 1222219 w 3487867"/>
                <a:gd name="connsiteY33" fmla="*/ 3412304 h 3934691"/>
                <a:gd name="connsiteX34" fmla="*/ 1244777 w 3487867"/>
                <a:gd name="connsiteY34" fmla="*/ 3364878 h 3934691"/>
                <a:gd name="connsiteX35" fmla="*/ 1286696 w 3487867"/>
                <a:gd name="connsiteY35" fmla="*/ 3386904 h 3934691"/>
                <a:gd name="connsiteX36" fmla="*/ 1304459 w 3487867"/>
                <a:gd name="connsiteY36" fmla="*/ 3456709 h 3934691"/>
                <a:gd name="connsiteX37" fmla="*/ 1343891 w 3487867"/>
                <a:gd name="connsiteY37" fmla="*/ 3394364 h 3934691"/>
                <a:gd name="connsiteX38" fmla="*/ 1360942 w 3487867"/>
                <a:gd name="connsiteY38" fmla="*/ 3443565 h 3934691"/>
                <a:gd name="connsiteX39" fmla="*/ 1399309 w 3487867"/>
                <a:gd name="connsiteY39" fmla="*/ 3470564 h 3934691"/>
                <a:gd name="connsiteX40" fmla="*/ 1392382 w 3487867"/>
                <a:gd name="connsiteY40" fmla="*/ 3519055 h 3934691"/>
                <a:gd name="connsiteX41" fmla="*/ 1338916 w 3487867"/>
                <a:gd name="connsiteY41" fmla="*/ 3568790 h 3934691"/>
                <a:gd name="connsiteX42" fmla="*/ 1396645 w 3487867"/>
                <a:gd name="connsiteY42" fmla="*/ 3569855 h 3934691"/>
                <a:gd name="connsiteX43" fmla="*/ 1475331 w 3487867"/>
                <a:gd name="connsiteY43" fmla="*/ 3610176 h 3934691"/>
                <a:gd name="connsiteX44" fmla="*/ 1471778 w 3487867"/>
                <a:gd name="connsiteY44" fmla="*/ 3534863 h 3934691"/>
                <a:gd name="connsiteX45" fmla="*/ 1565563 w 3487867"/>
                <a:gd name="connsiteY45" fmla="*/ 3567546 h 3934691"/>
                <a:gd name="connsiteX46" fmla="*/ 1556327 w 3487867"/>
                <a:gd name="connsiteY46" fmla="*/ 3615504 h 3934691"/>
                <a:gd name="connsiteX47" fmla="*/ 1585101 w 3487867"/>
                <a:gd name="connsiteY47" fmla="*/ 3662574 h 3934691"/>
                <a:gd name="connsiteX48" fmla="*/ 1773382 w 3487867"/>
                <a:gd name="connsiteY48" fmla="*/ 3622964 h 3934691"/>
                <a:gd name="connsiteX49" fmla="*/ 2112818 w 3487867"/>
                <a:gd name="connsiteY49" fmla="*/ 3726873 h 3934691"/>
                <a:gd name="connsiteX50" fmla="*/ 2320636 w 3487867"/>
                <a:gd name="connsiteY50" fmla="*/ 3934691 h 3934691"/>
                <a:gd name="connsiteX51" fmla="*/ 2473036 w 3487867"/>
                <a:gd name="connsiteY51" fmla="*/ 3803073 h 3934691"/>
                <a:gd name="connsiteX52" fmla="*/ 2587958 w 3487867"/>
                <a:gd name="connsiteY52" fmla="*/ 3803073 h 3934691"/>
                <a:gd name="connsiteX53" fmla="*/ 2720286 w 3487867"/>
                <a:gd name="connsiteY53" fmla="*/ 3685309 h 3934691"/>
                <a:gd name="connsiteX54" fmla="*/ 2847819 w 3487867"/>
                <a:gd name="connsiteY54" fmla="*/ 3742504 h 3934691"/>
                <a:gd name="connsiteX55" fmla="*/ 2955281 w 3487867"/>
                <a:gd name="connsiteY55" fmla="*/ 3701473 h 3934691"/>
                <a:gd name="connsiteX56" fmla="*/ 2984589 w 3487867"/>
                <a:gd name="connsiteY56" fmla="*/ 3752273 h 3934691"/>
                <a:gd name="connsiteX57" fmla="*/ 3025619 w 3487867"/>
                <a:gd name="connsiteY57" fmla="*/ 3711242 h 3934691"/>
                <a:gd name="connsiteX58" fmla="*/ 3035389 w 3487867"/>
                <a:gd name="connsiteY58" fmla="*/ 3603781 h 3934691"/>
                <a:gd name="connsiteX59" fmla="*/ 2982635 w 3487867"/>
                <a:gd name="connsiteY59" fmla="*/ 3509996 h 3934691"/>
                <a:gd name="connsiteX60" fmla="*/ 3047467 w 3487867"/>
                <a:gd name="connsiteY60" fmla="*/ 3445697 h 3934691"/>
                <a:gd name="connsiteX61" fmla="*/ 3002173 w 3487867"/>
                <a:gd name="connsiteY61" fmla="*/ 3320473 h 3934691"/>
                <a:gd name="connsiteX62" fmla="*/ 3021712 w 3487867"/>
                <a:gd name="connsiteY62" fmla="*/ 3164165 h 3934691"/>
                <a:gd name="connsiteX63" fmla="*/ 3062741 w 3487867"/>
                <a:gd name="connsiteY63" fmla="*/ 3037165 h 3934691"/>
                <a:gd name="connsiteX64" fmla="*/ 3076419 w 3487867"/>
                <a:gd name="connsiteY64" fmla="*/ 2927750 h 3934691"/>
                <a:gd name="connsiteX65" fmla="*/ 2905547 w 3487867"/>
                <a:gd name="connsiteY65" fmla="*/ 2454385 h 3934691"/>
                <a:gd name="connsiteX66" fmla="*/ 2976772 w 3487867"/>
                <a:gd name="connsiteY66" fmla="*/ 2294704 h 3934691"/>
                <a:gd name="connsiteX67" fmla="*/ 3068602 w 3487867"/>
                <a:gd name="connsiteY67" fmla="*/ 2269304 h 3934691"/>
                <a:gd name="connsiteX68" fmla="*/ 3109632 w 3487867"/>
                <a:gd name="connsiteY68" fmla="*/ 2298611 h 3934691"/>
                <a:gd name="connsiteX69" fmla="*/ 3187788 w 3487867"/>
                <a:gd name="connsiteY69" fmla="*/ 2202873 h 3934691"/>
                <a:gd name="connsiteX70" fmla="*/ 3279618 w 3487867"/>
                <a:gd name="connsiteY70" fmla="*/ 2181381 h 3934691"/>
                <a:gd name="connsiteX71" fmla="*/ 3316739 w 3487867"/>
                <a:gd name="connsiteY71" fmla="*/ 2013350 h 3934691"/>
                <a:gd name="connsiteX72" fmla="*/ 3265940 w 3487867"/>
                <a:gd name="connsiteY72" fmla="*/ 1962550 h 3934691"/>
                <a:gd name="connsiteX73" fmla="*/ 3459370 w 3487867"/>
                <a:gd name="connsiteY73" fmla="*/ 1505350 h 3934691"/>
                <a:gd name="connsiteX74" fmla="*/ 3478909 w 3487867"/>
                <a:gd name="connsiteY74" fmla="*/ 1435011 h 3934691"/>
                <a:gd name="connsiteX75" fmla="*/ 3377309 w 3487867"/>
                <a:gd name="connsiteY75" fmla="*/ 1274796 h 3934691"/>
                <a:gd name="connsiteX76" fmla="*/ 3297201 w 3487867"/>
                <a:gd name="connsiteY76" fmla="*/ 1243535 h 3934691"/>
                <a:gd name="connsiteX77" fmla="*/ 2999509 w 3487867"/>
                <a:gd name="connsiteY77" fmla="*/ 408709 h 3934691"/>
                <a:gd name="connsiteX78" fmla="*/ 2826327 w 3487867"/>
                <a:gd name="connsiteY78" fmla="*/ 263237 h 3934691"/>
                <a:gd name="connsiteX79" fmla="*/ 2632363 w 3487867"/>
                <a:gd name="connsiteY79" fmla="*/ 0 h 3934691"/>
                <a:gd name="connsiteX80" fmla="*/ 2369127 w 3487867"/>
                <a:gd name="connsiteY80" fmla="*/ 55418 h 3934691"/>
                <a:gd name="connsiteX81" fmla="*/ 2133600 w 3487867"/>
                <a:gd name="connsiteY81" fmla="*/ 166255 h 3934691"/>
                <a:gd name="connsiteX82" fmla="*/ 1995054 w 3487867"/>
                <a:gd name="connsiteY82" fmla="*/ 200891 h 3934691"/>
                <a:gd name="connsiteX83" fmla="*/ 2036618 w 3487867"/>
                <a:gd name="connsiteY83" fmla="*/ 277091 h 3934691"/>
                <a:gd name="connsiteX84" fmla="*/ 1953491 w 3487867"/>
                <a:gd name="connsiteY84" fmla="*/ 297873 h 3934691"/>
                <a:gd name="connsiteX85" fmla="*/ 1925782 w 3487867"/>
                <a:gd name="connsiteY85" fmla="*/ 325582 h 3934691"/>
                <a:gd name="connsiteX86" fmla="*/ 1835727 w 3487867"/>
                <a:gd name="connsiteY86" fmla="*/ 325582 h 3934691"/>
                <a:gd name="connsiteX87" fmla="*/ 1724891 w 3487867"/>
                <a:gd name="connsiteY87" fmla="*/ 491837 h 3934691"/>
                <a:gd name="connsiteX88" fmla="*/ 1676400 w 3487867"/>
                <a:gd name="connsiteY88" fmla="*/ 471055 h 3934691"/>
                <a:gd name="connsiteX89" fmla="*/ 1683327 w 3487867"/>
                <a:gd name="connsiteY89" fmla="*/ 381000 h 3934691"/>
                <a:gd name="connsiteX90" fmla="*/ 1738745 w 3487867"/>
                <a:gd name="connsiteY90" fmla="*/ 353291 h 3934691"/>
                <a:gd name="connsiteX91" fmla="*/ 1787236 w 3487867"/>
                <a:gd name="connsiteY91" fmla="*/ 332509 h 3934691"/>
                <a:gd name="connsiteX92" fmla="*/ 1759527 w 3487867"/>
                <a:gd name="connsiteY92" fmla="*/ 311728 h 3934691"/>
                <a:gd name="connsiteX93" fmla="*/ 1704109 w 3487867"/>
                <a:gd name="connsiteY93" fmla="*/ 325582 h 3934691"/>
                <a:gd name="connsiteX94" fmla="*/ 1676400 w 3487867"/>
                <a:gd name="connsiteY94" fmla="*/ 270164 h 3934691"/>
                <a:gd name="connsiteX95" fmla="*/ 1572491 w 3487867"/>
                <a:gd name="connsiteY95" fmla="*/ 256309 h 3934691"/>
                <a:gd name="connsiteX96" fmla="*/ 1530927 w 3487867"/>
                <a:gd name="connsiteY96" fmla="*/ 83128 h 3934691"/>
                <a:gd name="connsiteX97" fmla="*/ 1447800 w 3487867"/>
                <a:gd name="connsiteY97" fmla="*/ 117764 h 3934691"/>
                <a:gd name="connsiteX98" fmla="*/ 1454727 w 3487867"/>
                <a:gd name="connsiteY98" fmla="*/ 214746 h 3934691"/>
                <a:gd name="connsiteX99" fmla="*/ 1454727 w 3487867"/>
                <a:gd name="connsiteY99" fmla="*/ 214746 h 3934691"/>
                <a:gd name="connsiteX100" fmla="*/ 1246909 w 3487867"/>
                <a:gd name="connsiteY100" fmla="*/ 110837 h 3934691"/>
                <a:gd name="connsiteX0" fmla="*/ 1246909 w 3487867"/>
                <a:gd name="connsiteY0" fmla="*/ 110837 h 3934691"/>
                <a:gd name="connsiteX1" fmla="*/ 1267691 w 3487867"/>
                <a:gd name="connsiteY1" fmla="*/ 381000 h 3934691"/>
                <a:gd name="connsiteX2" fmla="*/ 1163782 w 3487867"/>
                <a:gd name="connsiteY2" fmla="*/ 782782 h 3934691"/>
                <a:gd name="connsiteX3" fmla="*/ 1048327 w 3487867"/>
                <a:gd name="connsiteY3" fmla="*/ 1136073 h 3934691"/>
                <a:gd name="connsiteX4" fmla="*/ 947970 w 3487867"/>
                <a:gd name="connsiteY4" fmla="*/ 1240871 h 3934691"/>
                <a:gd name="connsiteX5" fmla="*/ 749389 w 3487867"/>
                <a:gd name="connsiteY5" fmla="*/ 1528796 h 3934691"/>
                <a:gd name="connsiteX6" fmla="*/ 624342 w 3487867"/>
                <a:gd name="connsiteY6" fmla="*/ 1624535 h 3934691"/>
                <a:gd name="connsiteX7" fmla="*/ 457200 w 3487867"/>
                <a:gd name="connsiteY7" fmla="*/ 1835728 h 3934691"/>
                <a:gd name="connsiteX8" fmla="*/ 325404 w 3487867"/>
                <a:gd name="connsiteY8" fmla="*/ 2343550 h 3934691"/>
                <a:gd name="connsiteX9" fmla="*/ 271762 w 3487867"/>
                <a:gd name="connsiteY9" fmla="*/ 2396659 h 3934691"/>
                <a:gd name="connsiteX10" fmla="*/ 116342 w 3487867"/>
                <a:gd name="connsiteY10" fmla="*/ 2718688 h 3934691"/>
                <a:gd name="connsiteX11" fmla="*/ 106573 w 3487867"/>
                <a:gd name="connsiteY11" fmla="*/ 2873042 h 3934691"/>
                <a:gd name="connsiteX12" fmla="*/ 152400 w 3487867"/>
                <a:gd name="connsiteY12" fmla="*/ 2978728 h 3934691"/>
                <a:gd name="connsiteX13" fmla="*/ 0 w 3487867"/>
                <a:gd name="connsiteY13" fmla="*/ 3477491 h 3934691"/>
                <a:gd name="connsiteX14" fmla="*/ 71582 w 3487867"/>
                <a:gd name="connsiteY14" fmla="*/ 3669678 h 3934691"/>
                <a:gd name="connsiteX15" fmla="*/ 188990 w 3487867"/>
                <a:gd name="connsiteY15" fmla="*/ 3649963 h 3934691"/>
                <a:gd name="connsiteX16" fmla="*/ 130908 w 3487867"/>
                <a:gd name="connsiteY16" fmla="*/ 3717103 h 3934691"/>
                <a:gd name="connsiteX17" fmla="*/ 188102 w 3487867"/>
                <a:gd name="connsiteY17" fmla="*/ 3776429 h 3934691"/>
                <a:gd name="connsiteX18" fmla="*/ 339436 w 3487867"/>
                <a:gd name="connsiteY18" fmla="*/ 3692237 h 3934691"/>
                <a:gd name="connsiteX19" fmla="*/ 422563 w 3487867"/>
                <a:gd name="connsiteY19" fmla="*/ 3706091 h 3934691"/>
                <a:gd name="connsiteX20" fmla="*/ 464127 w 3487867"/>
                <a:gd name="connsiteY20" fmla="*/ 3768437 h 3934691"/>
                <a:gd name="connsiteX21" fmla="*/ 656492 w 3487867"/>
                <a:gd name="connsiteY21" fmla="*/ 3749786 h 3934691"/>
                <a:gd name="connsiteX22" fmla="*/ 794860 w 3487867"/>
                <a:gd name="connsiteY22" fmla="*/ 3680336 h 3934691"/>
                <a:gd name="connsiteX23" fmla="*/ 955963 w 3487867"/>
                <a:gd name="connsiteY23" fmla="*/ 3761509 h 3934691"/>
                <a:gd name="connsiteX24" fmla="*/ 1115291 w 3487867"/>
                <a:gd name="connsiteY24" fmla="*/ 3761509 h 3934691"/>
                <a:gd name="connsiteX25" fmla="*/ 1108363 w 3487867"/>
                <a:gd name="connsiteY25" fmla="*/ 3726873 h 3934691"/>
                <a:gd name="connsiteX26" fmla="*/ 1163782 w 3487867"/>
                <a:gd name="connsiteY26" fmla="*/ 3692237 h 3934691"/>
                <a:gd name="connsiteX27" fmla="*/ 1191491 w 3487867"/>
                <a:gd name="connsiteY27" fmla="*/ 3726873 h 3934691"/>
                <a:gd name="connsiteX28" fmla="*/ 1288472 w 3487867"/>
                <a:gd name="connsiteY28" fmla="*/ 3629891 h 3934691"/>
                <a:gd name="connsiteX29" fmla="*/ 1205345 w 3487867"/>
                <a:gd name="connsiteY29" fmla="*/ 3622964 h 3934691"/>
                <a:gd name="connsiteX30" fmla="*/ 1122218 w 3487867"/>
                <a:gd name="connsiteY30" fmla="*/ 3629891 h 3934691"/>
                <a:gd name="connsiteX31" fmla="*/ 1032163 w 3487867"/>
                <a:gd name="connsiteY31" fmla="*/ 3595255 h 3934691"/>
                <a:gd name="connsiteX32" fmla="*/ 1130921 w 3487867"/>
                <a:gd name="connsiteY32" fmla="*/ 3433441 h 3934691"/>
                <a:gd name="connsiteX33" fmla="*/ 1222219 w 3487867"/>
                <a:gd name="connsiteY33" fmla="*/ 3412304 h 3934691"/>
                <a:gd name="connsiteX34" fmla="*/ 1244777 w 3487867"/>
                <a:gd name="connsiteY34" fmla="*/ 3364878 h 3934691"/>
                <a:gd name="connsiteX35" fmla="*/ 1286696 w 3487867"/>
                <a:gd name="connsiteY35" fmla="*/ 3386904 h 3934691"/>
                <a:gd name="connsiteX36" fmla="*/ 1304459 w 3487867"/>
                <a:gd name="connsiteY36" fmla="*/ 3456709 h 3934691"/>
                <a:gd name="connsiteX37" fmla="*/ 1343891 w 3487867"/>
                <a:gd name="connsiteY37" fmla="*/ 3394364 h 3934691"/>
                <a:gd name="connsiteX38" fmla="*/ 1360942 w 3487867"/>
                <a:gd name="connsiteY38" fmla="*/ 3443565 h 3934691"/>
                <a:gd name="connsiteX39" fmla="*/ 1399309 w 3487867"/>
                <a:gd name="connsiteY39" fmla="*/ 3470564 h 3934691"/>
                <a:gd name="connsiteX40" fmla="*/ 1392382 w 3487867"/>
                <a:gd name="connsiteY40" fmla="*/ 3519055 h 3934691"/>
                <a:gd name="connsiteX41" fmla="*/ 1338916 w 3487867"/>
                <a:gd name="connsiteY41" fmla="*/ 3568790 h 3934691"/>
                <a:gd name="connsiteX42" fmla="*/ 1396645 w 3487867"/>
                <a:gd name="connsiteY42" fmla="*/ 3569855 h 3934691"/>
                <a:gd name="connsiteX43" fmla="*/ 1475331 w 3487867"/>
                <a:gd name="connsiteY43" fmla="*/ 3610176 h 3934691"/>
                <a:gd name="connsiteX44" fmla="*/ 1471778 w 3487867"/>
                <a:gd name="connsiteY44" fmla="*/ 3534863 h 3934691"/>
                <a:gd name="connsiteX45" fmla="*/ 1565563 w 3487867"/>
                <a:gd name="connsiteY45" fmla="*/ 3567546 h 3934691"/>
                <a:gd name="connsiteX46" fmla="*/ 1556327 w 3487867"/>
                <a:gd name="connsiteY46" fmla="*/ 3615504 h 3934691"/>
                <a:gd name="connsiteX47" fmla="*/ 1585101 w 3487867"/>
                <a:gd name="connsiteY47" fmla="*/ 3662574 h 3934691"/>
                <a:gd name="connsiteX48" fmla="*/ 1773382 w 3487867"/>
                <a:gd name="connsiteY48" fmla="*/ 3622964 h 3934691"/>
                <a:gd name="connsiteX49" fmla="*/ 2112818 w 3487867"/>
                <a:gd name="connsiteY49" fmla="*/ 3726873 h 3934691"/>
                <a:gd name="connsiteX50" fmla="*/ 2320636 w 3487867"/>
                <a:gd name="connsiteY50" fmla="*/ 3934691 h 3934691"/>
                <a:gd name="connsiteX51" fmla="*/ 2473036 w 3487867"/>
                <a:gd name="connsiteY51" fmla="*/ 3803073 h 3934691"/>
                <a:gd name="connsiteX52" fmla="*/ 2587958 w 3487867"/>
                <a:gd name="connsiteY52" fmla="*/ 3803073 h 3934691"/>
                <a:gd name="connsiteX53" fmla="*/ 2720286 w 3487867"/>
                <a:gd name="connsiteY53" fmla="*/ 3685309 h 3934691"/>
                <a:gd name="connsiteX54" fmla="*/ 2847819 w 3487867"/>
                <a:gd name="connsiteY54" fmla="*/ 3742504 h 3934691"/>
                <a:gd name="connsiteX55" fmla="*/ 2955281 w 3487867"/>
                <a:gd name="connsiteY55" fmla="*/ 3701473 h 3934691"/>
                <a:gd name="connsiteX56" fmla="*/ 2984589 w 3487867"/>
                <a:gd name="connsiteY56" fmla="*/ 3752273 h 3934691"/>
                <a:gd name="connsiteX57" fmla="*/ 3025619 w 3487867"/>
                <a:gd name="connsiteY57" fmla="*/ 3711242 h 3934691"/>
                <a:gd name="connsiteX58" fmla="*/ 3035389 w 3487867"/>
                <a:gd name="connsiteY58" fmla="*/ 3603781 h 3934691"/>
                <a:gd name="connsiteX59" fmla="*/ 2982635 w 3487867"/>
                <a:gd name="connsiteY59" fmla="*/ 3509996 h 3934691"/>
                <a:gd name="connsiteX60" fmla="*/ 3047467 w 3487867"/>
                <a:gd name="connsiteY60" fmla="*/ 3445697 h 3934691"/>
                <a:gd name="connsiteX61" fmla="*/ 3002173 w 3487867"/>
                <a:gd name="connsiteY61" fmla="*/ 3320473 h 3934691"/>
                <a:gd name="connsiteX62" fmla="*/ 3021712 w 3487867"/>
                <a:gd name="connsiteY62" fmla="*/ 3164165 h 3934691"/>
                <a:gd name="connsiteX63" fmla="*/ 3062741 w 3487867"/>
                <a:gd name="connsiteY63" fmla="*/ 3037165 h 3934691"/>
                <a:gd name="connsiteX64" fmla="*/ 3076419 w 3487867"/>
                <a:gd name="connsiteY64" fmla="*/ 2927750 h 3934691"/>
                <a:gd name="connsiteX65" fmla="*/ 2905547 w 3487867"/>
                <a:gd name="connsiteY65" fmla="*/ 2454385 h 3934691"/>
                <a:gd name="connsiteX66" fmla="*/ 2976772 w 3487867"/>
                <a:gd name="connsiteY66" fmla="*/ 2294704 h 3934691"/>
                <a:gd name="connsiteX67" fmla="*/ 3068602 w 3487867"/>
                <a:gd name="connsiteY67" fmla="*/ 2269304 h 3934691"/>
                <a:gd name="connsiteX68" fmla="*/ 3109632 w 3487867"/>
                <a:gd name="connsiteY68" fmla="*/ 2298611 h 3934691"/>
                <a:gd name="connsiteX69" fmla="*/ 3187788 w 3487867"/>
                <a:gd name="connsiteY69" fmla="*/ 2202873 h 3934691"/>
                <a:gd name="connsiteX70" fmla="*/ 3279618 w 3487867"/>
                <a:gd name="connsiteY70" fmla="*/ 2181381 h 3934691"/>
                <a:gd name="connsiteX71" fmla="*/ 3316739 w 3487867"/>
                <a:gd name="connsiteY71" fmla="*/ 2013350 h 3934691"/>
                <a:gd name="connsiteX72" fmla="*/ 3265940 w 3487867"/>
                <a:gd name="connsiteY72" fmla="*/ 1962550 h 3934691"/>
                <a:gd name="connsiteX73" fmla="*/ 3449601 w 3487867"/>
                <a:gd name="connsiteY73" fmla="*/ 1720273 h 3934691"/>
                <a:gd name="connsiteX74" fmla="*/ 3459370 w 3487867"/>
                <a:gd name="connsiteY74" fmla="*/ 1505350 h 3934691"/>
                <a:gd name="connsiteX75" fmla="*/ 3478909 w 3487867"/>
                <a:gd name="connsiteY75" fmla="*/ 1435011 h 3934691"/>
                <a:gd name="connsiteX76" fmla="*/ 3377309 w 3487867"/>
                <a:gd name="connsiteY76" fmla="*/ 1274796 h 3934691"/>
                <a:gd name="connsiteX77" fmla="*/ 3297201 w 3487867"/>
                <a:gd name="connsiteY77" fmla="*/ 1243535 h 3934691"/>
                <a:gd name="connsiteX78" fmla="*/ 2999509 w 3487867"/>
                <a:gd name="connsiteY78" fmla="*/ 408709 h 3934691"/>
                <a:gd name="connsiteX79" fmla="*/ 2826327 w 3487867"/>
                <a:gd name="connsiteY79" fmla="*/ 263237 h 3934691"/>
                <a:gd name="connsiteX80" fmla="*/ 2632363 w 3487867"/>
                <a:gd name="connsiteY80" fmla="*/ 0 h 3934691"/>
                <a:gd name="connsiteX81" fmla="*/ 2369127 w 3487867"/>
                <a:gd name="connsiteY81" fmla="*/ 55418 h 3934691"/>
                <a:gd name="connsiteX82" fmla="*/ 2133600 w 3487867"/>
                <a:gd name="connsiteY82" fmla="*/ 166255 h 3934691"/>
                <a:gd name="connsiteX83" fmla="*/ 1995054 w 3487867"/>
                <a:gd name="connsiteY83" fmla="*/ 200891 h 3934691"/>
                <a:gd name="connsiteX84" fmla="*/ 2036618 w 3487867"/>
                <a:gd name="connsiteY84" fmla="*/ 277091 h 3934691"/>
                <a:gd name="connsiteX85" fmla="*/ 1953491 w 3487867"/>
                <a:gd name="connsiteY85" fmla="*/ 297873 h 3934691"/>
                <a:gd name="connsiteX86" fmla="*/ 1925782 w 3487867"/>
                <a:gd name="connsiteY86" fmla="*/ 325582 h 3934691"/>
                <a:gd name="connsiteX87" fmla="*/ 1835727 w 3487867"/>
                <a:gd name="connsiteY87" fmla="*/ 325582 h 3934691"/>
                <a:gd name="connsiteX88" fmla="*/ 1724891 w 3487867"/>
                <a:gd name="connsiteY88" fmla="*/ 491837 h 3934691"/>
                <a:gd name="connsiteX89" fmla="*/ 1676400 w 3487867"/>
                <a:gd name="connsiteY89" fmla="*/ 471055 h 3934691"/>
                <a:gd name="connsiteX90" fmla="*/ 1683327 w 3487867"/>
                <a:gd name="connsiteY90" fmla="*/ 381000 h 3934691"/>
                <a:gd name="connsiteX91" fmla="*/ 1738745 w 3487867"/>
                <a:gd name="connsiteY91" fmla="*/ 353291 h 3934691"/>
                <a:gd name="connsiteX92" fmla="*/ 1787236 w 3487867"/>
                <a:gd name="connsiteY92" fmla="*/ 332509 h 3934691"/>
                <a:gd name="connsiteX93" fmla="*/ 1759527 w 3487867"/>
                <a:gd name="connsiteY93" fmla="*/ 311728 h 3934691"/>
                <a:gd name="connsiteX94" fmla="*/ 1704109 w 3487867"/>
                <a:gd name="connsiteY94" fmla="*/ 325582 h 3934691"/>
                <a:gd name="connsiteX95" fmla="*/ 1676400 w 3487867"/>
                <a:gd name="connsiteY95" fmla="*/ 270164 h 3934691"/>
                <a:gd name="connsiteX96" fmla="*/ 1572491 w 3487867"/>
                <a:gd name="connsiteY96" fmla="*/ 256309 h 3934691"/>
                <a:gd name="connsiteX97" fmla="*/ 1530927 w 3487867"/>
                <a:gd name="connsiteY97" fmla="*/ 83128 h 3934691"/>
                <a:gd name="connsiteX98" fmla="*/ 1447800 w 3487867"/>
                <a:gd name="connsiteY98" fmla="*/ 117764 h 3934691"/>
                <a:gd name="connsiteX99" fmla="*/ 1454727 w 3487867"/>
                <a:gd name="connsiteY99" fmla="*/ 214746 h 3934691"/>
                <a:gd name="connsiteX100" fmla="*/ 1454727 w 3487867"/>
                <a:gd name="connsiteY100" fmla="*/ 214746 h 3934691"/>
                <a:gd name="connsiteX101" fmla="*/ 1246909 w 3487867"/>
                <a:gd name="connsiteY101" fmla="*/ 110837 h 3934691"/>
                <a:gd name="connsiteX0" fmla="*/ 1246909 w 3493980"/>
                <a:gd name="connsiteY0" fmla="*/ 110837 h 3934691"/>
                <a:gd name="connsiteX1" fmla="*/ 1267691 w 3493980"/>
                <a:gd name="connsiteY1" fmla="*/ 381000 h 3934691"/>
                <a:gd name="connsiteX2" fmla="*/ 1163782 w 3493980"/>
                <a:gd name="connsiteY2" fmla="*/ 782782 h 3934691"/>
                <a:gd name="connsiteX3" fmla="*/ 1048327 w 3493980"/>
                <a:gd name="connsiteY3" fmla="*/ 1136073 h 3934691"/>
                <a:gd name="connsiteX4" fmla="*/ 947970 w 3493980"/>
                <a:gd name="connsiteY4" fmla="*/ 1240871 h 3934691"/>
                <a:gd name="connsiteX5" fmla="*/ 749389 w 3493980"/>
                <a:gd name="connsiteY5" fmla="*/ 1528796 h 3934691"/>
                <a:gd name="connsiteX6" fmla="*/ 624342 w 3493980"/>
                <a:gd name="connsiteY6" fmla="*/ 1624535 h 3934691"/>
                <a:gd name="connsiteX7" fmla="*/ 457200 w 3493980"/>
                <a:gd name="connsiteY7" fmla="*/ 1835728 h 3934691"/>
                <a:gd name="connsiteX8" fmla="*/ 325404 w 3493980"/>
                <a:gd name="connsiteY8" fmla="*/ 2343550 h 3934691"/>
                <a:gd name="connsiteX9" fmla="*/ 271762 w 3493980"/>
                <a:gd name="connsiteY9" fmla="*/ 2396659 h 3934691"/>
                <a:gd name="connsiteX10" fmla="*/ 116342 w 3493980"/>
                <a:gd name="connsiteY10" fmla="*/ 2718688 h 3934691"/>
                <a:gd name="connsiteX11" fmla="*/ 106573 w 3493980"/>
                <a:gd name="connsiteY11" fmla="*/ 2873042 h 3934691"/>
                <a:gd name="connsiteX12" fmla="*/ 152400 w 3493980"/>
                <a:gd name="connsiteY12" fmla="*/ 2978728 h 3934691"/>
                <a:gd name="connsiteX13" fmla="*/ 0 w 3493980"/>
                <a:gd name="connsiteY13" fmla="*/ 3477491 h 3934691"/>
                <a:gd name="connsiteX14" fmla="*/ 71582 w 3493980"/>
                <a:gd name="connsiteY14" fmla="*/ 3669678 h 3934691"/>
                <a:gd name="connsiteX15" fmla="*/ 188990 w 3493980"/>
                <a:gd name="connsiteY15" fmla="*/ 3649963 h 3934691"/>
                <a:gd name="connsiteX16" fmla="*/ 130908 w 3493980"/>
                <a:gd name="connsiteY16" fmla="*/ 3717103 h 3934691"/>
                <a:gd name="connsiteX17" fmla="*/ 188102 w 3493980"/>
                <a:gd name="connsiteY17" fmla="*/ 3776429 h 3934691"/>
                <a:gd name="connsiteX18" fmla="*/ 339436 w 3493980"/>
                <a:gd name="connsiteY18" fmla="*/ 3692237 h 3934691"/>
                <a:gd name="connsiteX19" fmla="*/ 422563 w 3493980"/>
                <a:gd name="connsiteY19" fmla="*/ 3706091 h 3934691"/>
                <a:gd name="connsiteX20" fmla="*/ 464127 w 3493980"/>
                <a:gd name="connsiteY20" fmla="*/ 3768437 h 3934691"/>
                <a:gd name="connsiteX21" fmla="*/ 656492 w 3493980"/>
                <a:gd name="connsiteY21" fmla="*/ 3749786 h 3934691"/>
                <a:gd name="connsiteX22" fmla="*/ 794860 w 3493980"/>
                <a:gd name="connsiteY22" fmla="*/ 3680336 h 3934691"/>
                <a:gd name="connsiteX23" fmla="*/ 955963 w 3493980"/>
                <a:gd name="connsiteY23" fmla="*/ 3761509 h 3934691"/>
                <a:gd name="connsiteX24" fmla="*/ 1115291 w 3493980"/>
                <a:gd name="connsiteY24" fmla="*/ 3761509 h 3934691"/>
                <a:gd name="connsiteX25" fmla="*/ 1108363 w 3493980"/>
                <a:gd name="connsiteY25" fmla="*/ 3726873 h 3934691"/>
                <a:gd name="connsiteX26" fmla="*/ 1163782 w 3493980"/>
                <a:gd name="connsiteY26" fmla="*/ 3692237 h 3934691"/>
                <a:gd name="connsiteX27" fmla="*/ 1191491 w 3493980"/>
                <a:gd name="connsiteY27" fmla="*/ 3726873 h 3934691"/>
                <a:gd name="connsiteX28" fmla="*/ 1288472 w 3493980"/>
                <a:gd name="connsiteY28" fmla="*/ 3629891 h 3934691"/>
                <a:gd name="connsiteX29" fmla="*/ 1205345 w 3493980"/>
                <a:gd name="connsiteY29" fmla="*/ 3622964 h 3934691"/>
                <a:gd name="connsiteX30" fmla="*/ 1122218 w 3493980"/>
                <a:gd name="connsiteY30" fmla="*/ 3629891 h 3934691"/>
                <a:gd name="connsiteX31" fmla="*/ 1032163 w 3493980"/>
                <a:gd name="connsiteY31" fmla="*/ 3595255 h 3934691"/>
                <a:gd name="connsiteX32" fmla="*/ 1130921 w 3493980"/>
                <a:gd name="connsiteY32" fmla="*/ 3433441 h 3934691"/>
                <a:gd name="connsiteX33" fmla="*/ 1222219 w 3493980"/>
                <a:gd name="connsiteY33" fmla="*/ 3412304 h 3934691"/>
                <a:gd name="connsiteX34" fmla="*/ 1244777 w 3493980"/>
                <a:gd name="connsiteY34" fmla="*/ 3364878 h 3934691"/>
                <a:gd name="connsiteX35" fmla="*/ 1286696 w 3493980"/>
                <a:gd name="connsiteY35" fmla="*/ 3386904 h 3934691"/>
                <a:gd name="connsiteX36" fmla="*/ 1304459 w 3493980"/>
                <a:gd name="connsiteY36" fmla="*/ 3456709 h 3934691"/>
                <a:gd name="connsiteX37" fmla="*/ 1343891 w 3493980"/>
                <a:gd name="connsiteY37" fmla="*/ 3394364 h 3934691"/>
                <a:gd name="connsiteX38" fmla="*/ 1360942 w 3493980"/>
                <a:gd name="connsiteY38" fmla="*/ 3443565 h 3934691"/>
                <a:gd name="connsiteX39" fmla="*/ 1399309 w 3493980"/>
                <a:gd name="connsiteY39" fmla="*/ 3470564 h 3934691"/>
                <a:gd name="connsiteX40" fmla="*/ 1392382 w 3493980"/>
                <a:gd name="connsiteY40" fmla="*/ 3519055 h 3934691"/>
                <a:gd name="connsiteX41" fmla="*/ 1338916 w 3493980"/>
                <a:gd name="connsiteY41" fmla="*/ 3568790 h 3934691"/>
                <a:gd name="connsiteX42" fmla="*/ 1396645 w 3493980"/>
                <a:gd name="connsiteY42" fmla="*/ 3569855 h 3934691"/>
                <a:gd name="connsiteX43" fmla="*/ 1475331 w 3493980"/>
                <a:gd name="connsiteY43" fmla="*/ 3610176 h 3934691"/>
                <a:gd name="connsiteX44" fmla="*/ 1471778 w 3493980"/>
                <a:gd name="connsiteY44" fmla="*/ 3534863 h 3934691"/>
                <a:gd name="connsiteX45" fmla="*/ 1565563 w 3493980"/>
                <a:gd name="connsiteY45" fmla="*/ 3567546 h 3934691"/>
                <a:gd name="connsiteX46" fmla="*/ 1556327 w 3493980"/>
                <a:gd name="connsiteY46" fmla="*/ 3615504 h 3934691"/>
                <a:gd name="connsiteX47" fmla="*/ 1585101 w 3493980"/>
                <a:gd name="connsiteY47" fmla="*/ 3662574 h 3934691"/>
                <a:gd name="connsiteX48" fmla="*/ 1773382 w 3493980"/>
                <a:gd name="connsiteY48" fmla="*/ 3622964 h 3934691"/>
                <a:gd name="connsiteX49" fmla="*/ 2112818 w 3493980"/>
                <a:gd name="connsiteY49" fmla="*/ 3726873 h 3934691"/>
                <a:gd name="connsiteX50" fmla="*/ 2320636 w 3493980"/>
                <a:gd name="connsiteY50" fmla="*/ 3934691 h 3934691"/>
                <a:gd name="connsiteX51" fmla="*/ 2473036 w 3493980"/>
                <a:gd name="connsiteY51" fmla="*/ 3803073 h 3934691"/>
                <a:gd name="connsiteX52" fmla="*/ 2587958 w 3493980"/>
                <a:gd name="connsiteY52" fmla="*/ 3803073 h 3934691"/>
                <a:gd name="connsiteX53" fmla="*/ 2720286 w 3493980"/>
                <a:gd name="connsiteY53" fmla="*/ 3685309 h 3934691"/>
                <a:gd name="connsiteX54" fmla="*/ 2847819 w 3493980"/>
                <a:gd name="connsiteY54" fmla="*/ 3742504 h 3934691"/>
                <a:gd name="connsiteX55" fmla="*/ 2955281 w 3493980"/>
                <a:gd name="connsiteY55" fmla="*/ 3701473 h 3934691"/>
                <a:gd name="connsiteX56" fmla="*/ 2984589 w 3493980"/>
                <a:gd name="connsiteY56" fmla="*/ 3752273 h 3934691"/>
                <a:gd name="connsiteX57" fmla="*/ 3025619 w 3493980"/>
                <a:gd name="connsiteY57" fmla="*/ 3711242 h 3934691"/>
                <a:gd name="connsiteX58" fmla="*/ 3035389 w 3493980"/>
                <a:gd name="connsiteY58" fmla="*/ 3603781 h 3934691"/>
                <a:gd name="connsiteX59" fmla="*/ 2982635 w 3493980"/>
                <a:gd name="connsiteY59" fmla="*/ 3509996 h 3934691"/>
                <a:gd name="connsiteX60" fmla="*/ 3047467 w 3493980"/>
                <a:gd name="connsiteY60" fmla="*/ 3445697 h 3934691"/>
                <a:gd name="connsiteX61" fmla="*/ 3002173 w 3493980"/>
                <a:gd name="connsiteY61" fmla="*/ 3320473 h 3934691"/>
                <a:gd name="connsiteX62" fmla="*/ 3021712 w 3493980"/>
                <a:gd name="connsiteY62" fmla="*/ 3164165 h 3934691"/>
                <a:gd name="connsiteX63" fmla="*/ 3062741 w 3493980"/>
                <a:gd name="connsiteY63" fmla="*/ 3037165 h 3934691"/>
                <a:gd name="connsiteX64" fmla="*/ 3076419 w 3493980"/>
                <a:gd name="connsiteY64" fmla="*/ 2927750 h 3934691"/>
                <a:gd name="connsiteX65" fmla="*/ 2905547 w 3493980"/>
                <a:gd name="connsiteY65" fmla="*/ 2454385 h 3934691"/>
                <a:gd name="connsiteX66" fmla="*/ 2976772 w 3493980"/>
                <a:gd name="connsiteY66" fmla="*/ 2294704 h 3934691"/>
                <a:gd name="connsiteX67" fmla="*/ 3068602 w 3493980"/>
                <a:gd name="connsiteY67" fmla="*/ 2269304 h 3934691"/>
                <a:gd name="connsiteX68" fmla="*/ 3109632 w 3493980"/>
                <a:gd name="connsiteY68" fmla="*/ 2298611 h 3934691"/>
                <a:gd name="connsiteX69" fmla="*/ 3187788 w 3493980"/>
                <a:gd name="connsiteY69" fmla="*/ 2202873 h 3934691"/>
                <a:gd name="connsiteX70" fmla="*/ 3279618 w 3493980"/>
                <a:gd name="connsiteY70" fmla="*/ 2181381 h 3934691"/>
                <a:gd name="connsiteX71" fmla="*/ 3316739 w 3493980"/>
                <a:gd name="connsiteY71" fmla="*/ 2013350 h 3934691"/>
                <a:gd name="connsiteX72" fmla="*/ 3265940 w 3493980"/>
                <a:gd name="connsiteY72" fmla="*/ 1962550 h 3934691"/>
                <a:gd name="connsiteX73" fmla="*/ 3449601 w 3493980"/>
                <a:gd name="connsiteY73" fmla="*/ 1720273 h 3934691"/>
                <a:gd name="connsiteX74" fmla="*/ 3459370 w 3493980"/>
                <a:gd name="connsiteY74" fmla="*/ 1505350 h 3934691"/>
                <a:gd name="connsiteX75" fmla="*/ 3478909 w 3493980"/>
                <a:gd name="connsiteY75" fmla="*/ 1435011 h 3934691"/>
                <a:gd name="connsiteX76" fmla="*/ 3377309 w 3493980"/>
                <a:gd name="connsiteY76" fmla="*/ 1274796 h 3934691"/>
                <a:gd name="connsiteX77" fmla="*/ 3297201 w 3493980"/>
                <a:gd name="connsiteY77" fmla="*/ 1243535 h 3934691"/>
                <a:gd name="connsiteX78" fmla="*/ 2999509 w 3493980"/>
                <a:gd name="connsiteY78" fmla="*/ 408709 h 3934691"/>
                <a:gd name="connsiteX79" fmla="*/ 2826327 w 3493980"/>
                <a:gd name="connsiteY79" fmla="*/ 263237 h 3934691"/>
                <a:gd name="connsiteX80" fmla="*/ 2632363 w 3493980"/>
                <a:gd name="connsiteY80" fmla="*/ 0 h 3934691"/>
                <a:gd name="connsiteX81" fmla="*/ 2369127 w 3493980"/>
                <a:gd name="connsiteY81" fmla="*/ 55418 h 3934691"/>
                <a:gd name="connsiteX82" fmla="*/ 2133600 w 3493980"/>
                <a:gd name="connsiteY82" fmla="*/ 166255 h 3934691"/>
                <a:gd name="connsiteX83" fmla="*/ 1995054 w 3493980"/>
                <a:gd name="connsiteY83" fmla="*/ 200891 h 3934691"/>
                <a:gd name="connsiteX84" fmla="*/ 2036618 w 3493980"/>
                <a:gd name="connsiteY84" fmla="*/ 277091 h 3934691"/>
                <a:gd name="connsiteX85" fmla="*/ 1953491 w 3493980"/>
                <a:gd name="connsiteY85" fmla="*/ 297873 h 3934691"/>
                <a:gd name="connsiteX86" fmla="*/ 1925782 w 3493980"/>
                <a:gd name="connsiteY86" fmla="*/ 325582 h 3934691"/>
                <a:gd name="connsiteX87" fmla="*/ 1835727 w 3493980"/>
                <a:gd name="connsiteY87" fmla="*/ 325582 h 3934691"/>
                <a:gd name="connsiteX88" fmla="*/ 1724891 w 3493980"/>
                <a:gd name="connsiteY88" fmla="*/ 491837 h 3934691"/>
                <a:gd name="connsiteX89" fmla="*/ 1676400 w 3493980"/>
                <a:gd name="connsiteY89" fmla="*/ 471055 h 3934691"/>
                <a:gd name="connsiteX90" fmla="*/ 1683327 w 3493980"/>
                <a:gd name="connsiteY90" fmla="*/ 381000 h 3934691"/>
                <a:gd name="connsiteX91" fmla="*/ 1738745 w 3493980"/>
                <a:gd name="connsiteY91" fmla="*/ 353291 h 3934691"/>
                <a:gd name="connsiteX92" fmla="*/ 1787236 w 3493980"/>
                <a:gd name="connsiteY92" fmla="*/ 332509 h 3934691"/>
                <a:gd name="connsiteX93" fmla="*/ 1759527 w 3493980"/>
                <a:gd name="connsiteY93" fmla="*/ 311728 h 3934691"/>
                <a:gd name="connsiteX94" fmla="*/ 1704109 w 3493980"/>
                <a:gd name="connsiteY94" fmla="*/ 325582 h 3934691"/>
                <a:gd name="connsiteX95" fmla="*/ 1676400 w 3493980"/>
                <a:gd name="connsiteY95" fmla="*/ 270164 h 3934691"/>
                <a:gd name="connsiteX96" fmla="*/ 1572491 w 3493980"/>
                <a:gd name="connsiteY96" fmla="*/ 256309 h 3934691"/>
                <a:gd name="connsiteX97" fmla="*/ 1530927 w 3493980"/>
                <a:gd name="connsiteY97" fmla="*/ 83128 h 3934691"/>
                <a:gd name="connsiteX98" fmla="*/ 1447800 w 3493980"/>
                <a:gd name="connsiteY98" fmla="*/ 117764 h 3934691"/>
                <a:gd name="connsiteX99" fmla="*/ 1454727 w 3493980"/>
                <a:gd name="connsiteY99" fmla="*/ 214746 h 3934691"/>
                <a:gd name="connsiteX100" fmla="*/ 1454727 w 3493980"/>
                <a:gd name="connsiteY100" fmla="*/ 214746 h 3934691"/>
                <a:gd name="connsiteX101" fmla="*/ 1246909 w 3493980"/>
                <a:gd name="connsiteY101" fmla="*/ 110837 h 3934691"/>
                <a:gd name="connsiteX0" fmla="*/ 1246909 w 3489621"/>
                <a:gd name="connsiteY0" fmla="*/ 110837 h 3934691"/>
                <a:gd name="connsiteX1" fmla="*/ 1267691 w 3489621"/>
                <a:gd name="connsiteY1" fmla="*/ 381000 h 3934691"/>
                <a:gd name="connsiteX2" fmla="*/ 1163782 w 3489621"/>
                <a:gd name="connsiteY2" fmla="*/ 782782 h 3934691"/>
                <a:gd name="connsiteX3" fmla="*/ 1048327 w 3489621"/>
                <a:gd name="connsiteY3" fmla="*/ 1136073 h 3934691"/>
                <a:gd name="connsiteX4" fmla="*/ 947970 w 3489621"/>
                <a:gd name="connsiteY4" fmla="*/ 1240871 h 3934691"/>
                <a:gd name="connsiteX5" fmla="*/ 749389 w 3489621"/>
                <a:gd name="connsiteY5" fmla="*/ 1528796 h 3934691"/>
                <a:gd name="connsiteX6" fmla="*/ 624342 w 3489621"/>
                <a:gd name="connsiteY6" fmla="*/ 1624535 h 3934691"/>
                <a:gd name="connsiteX7" fmla="*/ 457200 w 3489621"/>
                <a:gd name="connsiteY7" fmla="*/ 1835728 h 3934691"/>
                <a:gd name="connsiteX8" fmla="*/ 325404 w 3489621"/>
                <a:gd name="connsiteY8" fmla="*/ 2343550 h 3934691"/>
                <a:gd name="connsiteX9" fmla="*/ 271762 w 3489621"/>
                <a:gd name="connsiteY9" fmla="*/ 2396659 h 3934691"/>
                <a:gd name="connsiteX10" fmla="*/ 116342 w 3489621"/>
                <a:gd name="connsiteY10" fmla="*/ 2718688 h 3934691"/>
                <a:gd name="connsiteX11" fmla="*/ 106573 w 3489621"/>
                <a:gd name="connsiteY11" fmla="*/ 2873042 h 3934691"/>
                <a:gd name="connsiteX12" fmla="*/ 152400 w 3489621"/>
                <a:gd name="connsiteY12" fmla="*/ 2978728 h 3934691"/>
                <a:gd name="connsiteX13" fmla="*/ 0 w 3489621"/>
                <a:gd name="connsiteY13" fmla="*/ 3477491 h 3934691"/>
                <a:gd name="connsiteX14" fmla="*/ 71582 w 3489621"/>
                <a:gd name="connsiteY14" fmla="*/ 3669678 h 3934691"/>
                <a:gd name="connsiteX15" fmla="*/ 188990 w 3489621"/>
                <a:gd name="connsiteY15" fmla="*/ 3649963 h 3934691"/>
                <a:gd name="connsiteX16" fmla="*/ 130908 w 3489621"/>
                <a:gd name="connsiteY16" fmla="*/ 3717103 h 3934691"/>
                <a:gd name="connsiteX17" fmla="*/ 188102 w 3489621"/>
                <a:gd name="connsiteY17" fmla="*/ 3776429 h 3934691"/>
                <a:gd name="connsiteX18" fmla="*/ 339436 w 3489621"/>
                <a:gd name="connsiteY18" fmla="*/ 3692237 h 3934691"/>
                <a:gd name="connsiteX19" fmla="*/ 422563 w 3489621"/>
                <a:gd name="connsiteY19" fmla="*/ 3706091 h 3934691"/>
                <a:gd name="connsiteX20" fmla="*/ 464127 w 3489621"/>
                <a:gd name="connsiteY20" fmla="*/ 3768437 h 3934691"/>
                <a:gd name="connsiteX21" fmla="*/ 656492 w 3489621"/>
                <a:gd name="connsiteY21" fmla="*/ 3749786 h 3934691"/>
                <a:gd name="connsiteX22" fmla="*/ 794860 w 3489621"/>
                <a:gd name="connsiteY22" fmla="*/ 3680336 h 3934691"/>
                <a:gd name="connsiteX23" fmla="*/ 955963 w 3489621"/>
                <a:gd name="connsiteY23" fmla="*/ 3761509 h 3934691"/>
                <a:gd name="connsiteX24" fmla="*/ 1115291 w 3489621"/>
                <a:gd name="connsiteY24" fmla="*/ 3761509 h 3934691"/>
                <a:gd name="connsiteX25" fmla="*/ 1108363 w 3489621"/>
                <a:gd name="connsiteY25" fmla="*/ 3726873 h 3934691"/>
                <a:gd name="connsiteX26" fmla="*/ 1163782 w 3489621"/>
                <a:gd name="connsiteY26" fmla="*/ 3692237 h 3934691"/>
                <a:gd name="connsiteX27" fmla="*/ 1191491 w 3489621"/>
                <a:gd name="connsiteY27" fmla="*/ 3726873 h 3934691"/>
                <a:gd name="connsiteX28" fmla="*/ 1288472 w 3489621"/>
                <a:gd name="connsiteY28" fmla="*/ 3629891 h 3934691"/>
                <a:gd name="connsiteX29" fmla="*/ 1205345 w 3489621"/>
                <a:gd name="connsiteY29" fmla="*/ 3622964 h 3934691"/>
                <a:gd name="connsiteX30" fmla="*/ 1122218 w 3489621"/>
                <a:gd name="connsiteY30" fmla="*/ 3629891 h 3934691"/>
                <a:gd name="connsiteX31" fmla="*/ 1032163 w 3489621"/>
                <a:gd name="connsiteY31" fmla="*/ 3595255 h 3934691"/>
                <a:gd name="connsiteX32" fmla="*/ 1130921 w 3489621"/>
                <a:gd name="connsiteY32" fmla="*/ 3433441 h 3934691"/>
                <a:gd name="connsiteX33" fmla="*/ 1222219 w 3489621"/>
                <a:gd name="connsiteY33" fmla="*/ 3412304 h 3934691"/>
                <a:gd name="connsiteX34" fmla="*/ 1244777 w 3489621"/>
                <a:gd name="connsiteY34" fmla="*/ 3364878 h 3934691"/>
                <a:gd name="connsiteX35" fmla="*/ 1286696 w 3489621"/>
                <a:gd name="connsiteY35" fmla="*/ 3386904 h 3934691"/>
                <a:gd name="connsiteX36" fmla="*/ 1304459 w 3489621"/>
                <a:gd name="connsiteY36" fmla="*/ 3456709 h 3934691"/>
                <a:gd name="connsiteX37" fmla="*/ 1343891 w 3489621"/>
                <a:gd name="connsiteY37" fmla="*/ 3394364 h 3934691"/>
                <a:gd name="connsiteX38" fmla="*/ 1360942 w 3489621"/>
                <a:gd name="connsiteY38" fmla="*/ 3443565 h 3934691"/>
                <a:gd name="connsiteX39" fmla="*/ 1399309 w 3489621"/>
                <a:gd name="connsiteY39" fmla="*/ 3470564 h 3934691"/>
                <a:gd name="connsiteX40" fmla="*/ 1392382 w 3489621"/>
                <a:gd name="connsiteY40" fmla="*/ 3519055 h 3934691"/>
                <a:gd name="connsiteX41" fmla="*/ 1338916 w 3489621"/>
                <a:gd name="connsiteY41" fmla="*/ 3568790 h 3934691"/>
                <a:gd name="connsiteX42" fmla="*/ 1396645 w 3489621"/>
                <a:gd name="connsiteY42" fmla="*/ 3569855 h 3934691"/>
                <a:gd name="connsiteX43" fmla="*/ 1475331 w 3489621"/>
                <a:gd name="connsiteY43" fmla="*/ 3610176 h 3934691"/>
                <a:gd name="connsiteX44" fmla="*/ 1471778 w 3489621"/>
                <a:gd name="connsiteY44" fmla="*/ 3534863 h 3934691"/>
                <a:gd name="connsiteX45" fmla="*/ 1565563 w 3489621"/>
                <a:gd name="connsiteY45" fmla="*/ 3567546 h 3934691"/>
                <a:gd name="connsiteX46" fmla="*/ 1556327 w 3489621"/>
                <a:gd name="connsiteY46" fmla="*/ 3615504 h 3934691"/>
                <a:gd name="connsiteX47" fmla="*/ 1585101 w 3489621"/>
                <a:gd name="connsiteY47" fmla="*/ 3662574 h 3934691"/>
                <a:gd name="connsiteX48" fmla="*/ 1773382 w 3489621"/>
                <a:gd name="connsiteY48" fmla="*/ 3622964 h 3934691"/>
                <a:gd name="connsiteX49" fmla="*/ 2112818 w 3489621"/>
                <a:gd name="connsiteY49" fmla="*/ 3726873 h 3934691"/>
                <a:gd name="connsiteX50" fmla="*/ 2320636 w 3489621"/>
                <a:gd name="connsiteY50" fmla="*/ 3934691 h 3934691"/>
                <a:gd name="connsiteX51" fmla="*/ 2473036 w 3489621"/>
                <a:gd name="connsiteY51" fmla="*/ 3803073 h 3934691"/>
                <a:gd name="connsiteX52" fmla="*/ 2587958 w 3489621"/>
                <a:gd name="connsiteY52" fmla="*/ 3803073 h 3934691"/>
                <a:gd name="connsiteX53" fmla="*/ 2720286 w 3489621"/>
                <a:gd name="connsiteY53" fmla="*/ 3685309 h 3934691"/>
                <a:gd name="connsiteX54" fmla="*/ 2847819 w 3489621"/>
                <a:gd name="connsiteY54" fmla="*/ 3742504 h 3934691"/>
                <a:gd name="connsiteX55" fmla="*/ 2955281 w 3489621"/>
                <a:gd name="connsiteY55" fmla="*/ 3701473 h 3934691"/>
                <a:gd name="connsiteX56" fmla="*/ 2984589 w 3489621"/>
                <a:gd name="connsiteY56" fmla="*/ 3752273 h 3934691"/>
                <a:gd name="connsiteX57" fmla="*/ 3025619 w 3489621"/>
                <a:gd name="connsiteY57" fmla="*/ 3711242 h 3934691"/>
                <a:gd name="connsiteX58" fmla="*/ 3035389 w 3489621"/>
                <a:gd name="connsiteY58" fmla="*/ 3603781 h 3934691"/>
                <a:gd name="connsiteX59" fmla="*/ 2982635 w 3489621"/>
                <a:gd name="connsiteY59" fmla="*/ 3509996 h 3934691"/>
                <a:gd name="connsiteX60" fmla="*/ 3047467 w 3489621"/>
                <a:gd name="connsiteY60" fmla="*/ 3445697 h 3934691"/>
                <a:gd name="connsiteX61" fmla="*/ 3002173 w 3489621"/>
                <a:gd name="connsiteY61" fmla="*/ 3320473 h 3934691"/>
                <a:gd name="connsiteX62" fmla="*/ 3021712 w 3489621"/>
                <a:gd name="connsiteY62" fmla="*/ 3164165 h 3934691"/>
                <a:gd name="connsiteX63" fmla="*/ 3062741 w 3489621"/>
                <a:gd name="connsiteY63" fmla="*/ 3037165 h 3934691"/>
                <a:gd name="connsiteX64" fmla="*/ 3076419 w 3489621"/>
                <a:gd name="connsiteY64" fmla="*/ 2927750 h 3934691"/>
                <a:gd name="connsiteX65" fmla="*/ 2905547 w 3489621"/>
                <a:gd name="connsiteY65" fmla="*/ 2454385 h 3934691"/>
                <a:gd name="connsiteX66" fmla="*/ 2976772 w 3489621"/>
                <a:gd name="connsiteY66" fmla="*/ 2294704 h 3934691"/>
                <a:gd name="connsiteX67" fmla="*/ 3068602 w 3489621"/>
                <a:gd name="connsiteY67" fmla="*/ 2269304 h 3934691"/>
                <a:gd name="connsiteX68" fmla="*/ 3109632 w 3489621"/>
                <a:gd name="connsiteY68" fmla="*/ 2298611 h 3934691"/>
                <a:gd name="connsiteX69" fmla="*/ 3187788 w 3489621"/>
                <a:gd name="connsiteY69" fmla="*/ 2202873 h 3934691"/>
                <a:gd name="connsiteX70" fmla="*/ 3279618 w 3489621"/>
                <a:gd name="connsiteY70" fmla="*/ 2181381 h 3934691"/>
                <a:gd name="connsiteX71" fmla="*/ 3316739 w 3489621"/>
                <a:gd name="connsiteY71" fmla="*/ 2013350 h 3934691"/>
                <a:gd name="connsiteX72" fmla="*/ 3265940 w 3489621"/>
                <a:gd name="connsiteY72" fmla="*/ 1962550 h 3934691"/>
                <a:gd name="connsiteX73" fmla="*/ 3449601 w 3489621"/>
                <a:gd name="connsiteY73" fmla="*/ 1720273 h 3934691"/>
                <a:gd name="connsiteX74" fmla="*/ 3459370 w 3489621"/>
                <a:gd name="connsiteY74" fmla="*/ 1505350 h 3934691"/>
                <a:gd name="connsiteX75" fmla="*/ 3478909 w 3489621"/>
                <a:gd name="connsiteY75" fmla="*/ 1435011 h 3934691"/>
                <a:gd name="connsiteX76" fmla="*/ 3377309 w 3489621"/>
                <a:gd name="connsiteY76" fmla="*/ 1274796 h 3934691"/>
                <a:gd name="connsiteX77" fmla="*/ 3297201 w 3489621"/>
                <a:gd name="connsiteY77" fmla="*/ 1243535 h 3934691"/>
                <a:gd name="connsiteX78" fmla="*/ 2999509 w 3489621"/>
                <a:gd name="connsiteY78" fmla="*/ 408709 h 3934691"/>
                <a:gd name="connsiteX79" fmla="*/ 2826327 w 3489621"/>
                <a:gd name="connsiteY79" fmla="*/ 263237 h 3934691"/>
                <a:gd name="connsiteX80" fmla="*/ 2632363 w 3489621"/>
                <a:gd name="connsiteY80" fmla="*/ 0 h 3934691"/>
                <a:gd name="connsiteX81" fmla="*/ 2369127 w 3489621"/>
                <a:gd name="connsiteY81" fmla="*/ 55418 h 3934691"/>
                <a:gd name="connsiteX82" fmla="*/ 2133600 w 3489621"/>
                <a:gd name="connsiteY82" fmla="*/ 166255 h 3934691"/>
                <a:gd name="connsiteX83" fmla="*/ 1995054 w 3489621"/>
                <a:gd name="connsiteY83" fmla="*/ 200891 h 3934691"/>
                <a:gd name="connsiteX84" fmla="*/ 2036618 w 3489621"/>
                <a:gd name="connsiteY84" fmla="*/ 277091 h 3934691"/>
                <a:gd name="connsiteX85" fmla="*/ 1953491 w 3489621"/>
                <a:gd name="connsiteY85" fmla="*/ 297873 h 3934691"/>
                <a:gd name="connsiteX86" fmla="*/ 1925782 w 3489621"/>
                <a:gd name="connsiteY86" fmla="*/ 325582 h 3934691"/>
                <a:gd name="connsiteX87" fmla="*/ 1835727 w 3489621"/>
                <a:gd name="connsiteY87" fmla="*/ 325582 h 3934691"/>
                <a:gd name="connsiteX88" fmla="*/ 1724891 w 3489621"/>
                <a:gd name="connsiteY88" fmla="*/ 491837 h 3934691"/>
                <a:gd name="connsiteX89" fmla="*/ 1676400 w 3489621"/>
                <a:gd name="connsiteY89" fmla="*/ 471055 h 3934691"/>
                <a:gd name="connsiteX90" fmla="*/ 1683327 w 3489621"/>
                <a:gd name="connsiteY90" fmla="*/ 381000 h 3934691"/>
                <a:gd name="connsiteX91" fmla="*/ 1738745 w 3489621"/>
                <a:gd name="connsiteY91" fmla="*/ 353291 h 3934691"/>
                <a:gd name="connsiteX92" fmla="*/ 1787236 w 3489621"/>
                <a:gd name="connsiteY92" fmla="*/ 332509 h 3934691"/>
                <a:gd name="connsiteX93" fmla="*/ 1759527 w 3489621"/>
                <a:gd name="connsiteY93" fmla="*/ 311728 h 3934691"/>
                <a:gd name="connsiteX94" fmla="*/ 1704109 w 3489621"/>
                <a:gd name="connsiteY94" fmla="*/ 325582 h 3934691"/>
                <a:gd name="connsiteX95" fmla="*/ 1676400 w 3489621"/>
                <a:gd name="connsiteY95" fmla="*/ 270164 h 3934691"/>
                <a:gd name="connsiteX96" fmla="*/ 1572491 w 3489621"/>
                <a:gd name="connsiteY96" fmla="*/ 256309 h 3934691"/>
                <a:gd name="connsiteX97" fmla="*/ 1530927 w 3489621"/>
                <a:gd name="connsiteY97" fmla="*/ 83128 h 3934691"/>
                <a:gd name="connsiteX98" fmla="*/ 1447800 w 3489621"/>
                <a:gd name="connsiteY98" fmla="*/ 117764 h 3934691"/>
                <a:gd name="connsiteX99" fmla="*/ 1454727 w 3489621"/>
                <a:gd name="connsiteY99" fmla="*/ 214746 h 3934691"/>
                <a:gd name="connsiteX100" fmla="*/ 1454727 w 3489621"/>
                <a:gd name="connsiteY100" fmla="*/ 214746 h 3934691"/>
                <a:gd name="connsiteX101" fmla="*/ 1246909 w 3489621"/>
                <a:gd name="connsiteY101" fmla="*/ 110837 h 3934691"/>
                <a:gd name="connsiteX0" fmla="*/ 1246909 w 3489621"/>
                <a:gd name="connsiteY0" fmla="*/ 110837 h 3934691"/>
                <a:gd name="connsiteX1" fmla="*/ 1267691 w 3489621"/>
                <a:gd name="connsiteY1" fmla="*/ 381000 h 3934691"/>
                <a:gd name="connsiteX2" fmla="*/ 1163782 w 3489621"/>
                <a:gd name="connsiteY2" fmla="*/ 782782 h 3934691"/>
                <a:gd name="connsiteX3" fmla="*/ 1048327 w 3489621"/>
                <a:gd name="connsiteY3" fmla="*/ 1136073 h 3934691"/>
                <a:gd name="connsiteX4" fmla="*/ 947970 w 3489621"/>
                <a:gd name="connsiteY4" fmla="*/ 1240871 h 3934691"/>
                <a:gd name="connsiteX5" fmla="*/ 749389 w 3489621"/>
                <a:gd name="connsiteY5" fmla="*/ 1528796 h 3934691"/>
                <a:gd name="connsiteX6" fmla="*/ 624342 w 3489621"/>
                <a:gd name="connsiteY6" fmla="*/ 1624535 h 3934691"/>
                <a:gd name="connsiteX7" fmla="*/ 457200 w 3489621"/>
                <a:gd name="connsiteY7" fmla="*/ 1835728 h 3934691"/>
                <a:gd name="connsiteX8" fmla="*/ 325404 w 3489621"/>
                <a:gd name="connsiteY8" fmla="*/ 2343550 h 3934691"/>
                <a:gd name="connsiteX9" fmla="*/ 271762 w 3489621"/>
                <a:gd name="connsiteY9" fmla="*/ 2396659 h 3934691"/>
                <a:gd name="connsiteX10" fmla="*/ 116342 w 3489621"/>
                <a:gd name="connsiteY10" fmla="*/ 2718688 h 3934691"/>
                <a:gd name="connsiteX11" fmla="*/ 106573 w 3489621"/>
                <a:gd name="connsiteY11" fmla="*/ 2873042 h 3934691"/>
                <a:gd name="connsiteX12" fmla="*/ 152400 w 3489621"/>
                <a:gd name="connsiteY12" fmla="*/ 2978728 h 3934691"/>
                <a:gd name="connsiteX13" fmla="*/ 0 w 3489621"/>
                <a:gd name="connsiteY13" fmla="*/ 3477491 h 3934691"/>
                <a:gd name="connsiteX14" fmla="*/ 71582 w 3489621"/>
                <a:gd name="connsiteY14" fmla="*/ 3669678 h 3934691"/>
                <a:gd name="connsiteX15" fmla="*/ 188990 w 3489621"/>
                <a:gd name="connsiteY15" fmla="*/ 3649963 h 3934691"/>
                <a:gd name="connsiteX16" fmla="*/ 130908 w 3489621"/>
                <a:gd name="connsiteY16" fmla="*/ 3717103 h 3934691"/>
                <a:gd name="connsiteX17" fmla="*/ 188102 w 3489621"/>
                <a:gd name="connsiteY17" fmla="*/ 3776429 h 3934691"/>
                <a:gd name="connsiteX18" fmla="*/ 339436 w 3489621"/>
                <a:gd name="connsiteY18" fmla="*/ 3692237 h 3934691"/>
                <a:gd name="connsiteX19" fmla="*/ 422563 w 3489621"/>
                <a:gd name="connsiteY19" fmla="*/ 3706091 h 3934691"/>
                <a:gd name="connsiteX20" fmla="*/ 464127 w 3489621"/>
                <a:gd name="connsiteY20" fmla="*/ 3768437 h 3934691"/>
                <a:gd name="connsiteX21" fmla="*/ 656492 w 3489621"/>
                <a:gd name="connsiteY21" fmla="*/ 3749786 h 3934691"/>
                <a:gd name="connsiteX22" fmla="*/ 794860 w 3489621"/>
                <a:gd name="connsiteY22" fmla="*/ 3680336 h 3934691"/>
                <a:gd name="connsiteX23" fmla="*/ 955963 w 3489621"/>
                <a:gd name="connsiteY23" fmla="*/ 3761509 h 3934691"/>
                <a:gd name="connsiteX24" fmla="*/ 1115291 w 3489621"/>
                <a:gd name="connsiteY24" fmla="*/ 3761509 h 3934691"/>
                <a:gd name="connsiteX25" fmla="*/ 1108363 w 3489621"/>
                <a:gd name="connsiteY25" fmla="*/ 3726873 h 3934691"/>
                <a:gd name="connsiteX26" fmla="*/ 1163782 w 3489621"/>
                <a:gd name="connsiteY26" fmla="*/ 3692237 h 3934691"/>
                <a:gd name="connsiteX27" fmla="*/ 1191491 w 3489621"/>
                <a:gd name="connsiteY27" fmla="*/ 3726873 h 3934691"/>
                <a:gd name="connsiteX28" fmla="*/ 1288472 w 3489621"/>
                <a:gd name="connsiteY28" fmla="*/ 3629891 h 3934691"/>
                <a:gd name="connsiteX29" fmla="*/ 1205345 w 3489621"/>
                <a:gd name="connsiteY29" fmla="*/ 3622964 h 3934691"/>
                <a:gd name="connsiteX30" fmla="*/ 1122218 w 3489621"/>
                <a:gd name="connsiteY30" fmla="*/ 3629891 h 3934691"/>
                <a:gd name="connsiteX31" fmla="*/ 1032163 w 3489621"/>
                <a:gd name="connsiteY31" fmla="*/ 3595255 h 3934691"/>
                <a:gd name="connsiteX32" fmla="*/ 1130921 w 3489621"/>
                <a:gd name="connsiteY32" fmla="*/ 3433441 h 3934691"/>
                <a:gd name="connsiteX33" fmla="*/ 1222219 w 3489621"/>
                <a:gd name="connsiteY33" fmla="*/ 3412304 h 3934691"/>
                <a:gd name="connsiteX34" fmla="*/ 1244777 w 3489621"/>
                <a:gd name="connsiteY34" fmla="*/ 3364878 h 3934691"/>
                <a:gd name="connsiteX35" fmla="*/ 1286696 w 3489621"/>
                <a:gd name="connsiteY35" fmla="*/ 3386904 h 3934691"/>
                <a:gd name="connsiteX36" fmla="*/ 1304459 w 3489621"/>
                <a:gd name="connsiteY36" fmla="*/ 3456709 h 3934691"/>
                <a:gd name="connsiteX37" fmla="*/ 1343891 w 3489621"/>
                <a:gd name="connsiteY37" fmla="*/ 3394364 h 3934691"/>
                <a:gd name="connsiteX38" fmla="*/ 1360942 w 3489621"/>
                <a:gd name="connsiteY38" fmla="*/ 3443565 h 3934691"/>
                <a:gd name="connsiteX39" fmla="*/ 1399309 w 3489621"/>
                <a:gd name="connsiteY39" fmla="*/ 3470564 h 3934691"/>
                <a:gd name="connsiteX40" fmla="*/ 1392382 w 3489621"/>
                <a:gd name="connsiteY40" fmla="*/ 3519055 h 3934691"/>
                <a:gd name="connsiteX41" fmla="*/ 1338916 w 3489621"/>
                <a:gd name="connsiteY41" fmla="*/ 3568790 h 3934691"/>
                <a:gd name="connsiteX42" fmla="*/ 1396645 w 3489621"/>
                <a:gd name="connsiteY42" fmla="*/ 3569855 h 3934691"/>
                <a:gd name="connsiteX43" fmla="*/ 1475331 w 3489621"/>
                <a:gd name="connsiteY43" fmla="*/ 3610176 h 3934691"/>
                <a:gd name="connsiteX44" fmla="*/ 1471778 w 3489621"/>
                <a:gd name="connsiteY44" fmla="*/ 3534863 h 3934691"/>
                <a:gd name="connsiteX45" fmla="*/ 1565563 w 3489621"/>
                <a:gd name="connsiteY45" fmla="*/ 3567546 h 3934691"/>
                <a:gd name="connsiteX46" fmla="*/ 1556327 w 3489621"/>
                <a:gd name="connsiteY46" fmla="*/ 3615504 h 3934691"/>
                <a:gd name="connsiteX47" fmla="*/ 1585101 w 3489621"/>
                <a:gd name="connsiteY47" fmla="*/ 3662574 h 3934691"/>
                <a:gd name="connsiteX48" fmla="*/ 1773382 w 3489621"/>
                <a:gd name="connsiteY48" fmla="*/ 3622964 h 3934691"/>
                <a:gd name="connsiteX49" fmla="*/ 2112818 w 3489621"/>
                <a:gd name="connsiteY49" fmla="*/ 3726873 h 3934691"/>
                <a:gd name="connsiteX50" fmla="*/ 2320636 w 3489621"/>
                <a:gd name="connsiteY50" fmla="*/ 3934691 h 3934691"/>
                <a:gd name="connsiteX51" fmla="*/ 2473036 w 3489621"/>
                <a:gd name="connsiteY51" fmla="*/ 3803073 h 3934691"/>
                <a:gd name="connsiteX52" fmla="*/ 2587958 w 3489621"/>
                <a:gd name="connsiteY52" fmla="*/ 3803073 h 3934691"/>
                <a:gd name="connsiteX53" fmla="*/ 2720286 w 3489621"/>
                <a:gd name="connsiteY53" fmla="*/ 3685309 h 3934691"/>
                <a:gd name="connsiteX54" fmla="*/ 2847819 w 3489621"/>
                <a:gd name="connsiteY54" fmla="*/ 3742504 h 3934691"/>
                <a:gd name="connsiteX55" fmla="*/ 2955281 w 3489621"/>
                <a:gd name="connsiteY55" fmla="*/ 3701473 h 3934691"/>
                <a:gd name="connsiteX56" fmla="*/ 2984589 w 3489621"/>
                <a:gd name="connsiteY56" fmla="*/ 3752273 h 3934691"/>
                <a:gd name="connsiteX57" fmla="*/ 3025619 w 3489621"/>
                <a:gd name="connsiteY57" fmla="*/ 3711242 h 3934691"/>
                <a:gd name="connsiteX58" fmla="*/ 3035389 w 3489621"/>
                <a:gd name="connsiteY58" fmla="*/ 3603781 h 3934691"/>
                <a:gd name="connsiteX59" fmla="*/ 2982635 w 3489621"/>
                <a:gd name="connsiteY59" fmla="*/ 3509996 h 3934691"/>
                <a:gd name="connsiteX60" fmla="*/ 3047467 w 3489621"/>
                <a:gd name="connsiteY60" fmla="*/ 3445697 h 3934691"/>
                <a:gd name="connsiteX61" fmla="*/ 3002173 w 3489621"/>
                <a:gd name="connsiteY61" fmla="*/ 3320473 h 3934691"/>
                <a:gd name="connsiteX62" fmla="*/ 3021712 w 3489621"/>
                <a:gd name="connsiteY62" fmla="*/ 3164165 h 3934691"/>
                <a:gd name="connsiteX63" fmla="*/ 3062741 w 3489621"/>
                <a:gd name="connsiteY63" fmla="*/ 3037165 h 3934691"/>
                <a:gd name="connsiteX64" fmla="*/ 3076419 w 3489621"/>
                <a:gd name="connsiteY64" fmla="*/ 2927750 h 3934691"/>
                <a:gd name="connsiteX65" fmla="*/ 2905547 w 3489621"/>
                <a:gd name="connsiteY65" fmla="*/ 2454385 h 3934691"/>
                <a:gd name="connsiteX66" fmla="*/ 2976772 w 3489621"/>
                <a:gd name="connsiteY66" fmla="*/ 2294704 h 3934691"/>
                <a:gd name="connsiteX67" fmla="*/ 3068602 w 3489621"/>
                <a:gd name="connsiteY67" fmla="*/ 2269304 h 3934691"/>
                <a:gd name="connsiteX68" fmla="*/ 3109632 w 3489621"/>
                <a:gd name="connsiteY68" fmla="*/ 2298611 h 3934691"/>
                <a:gd name="connsiteX69" fmla="*/ 3187788 w 3489621"/>
                <a:gd name="connsiteY69" fmla="*/ 2202873 h 3934691"/>
                <a:gd name="connsiteX70" fmla="*/ 3279618 w 3489621"/>
                <a:gd name="connsiteY70" fmla="*/ 2181381 h 3934691"/>
                <a:gd name="connsiteX71" fmla="*/ 3316739 w 3489621"/>
                <a:gd name="connsiteY71" fmla="*/ 2013350 h 3934691"/>
                <a:gd name="connsiteX72" fmla="*/ 3265940 w 3489621"/>
                <a:gd name="connsiteY72" fmla="*/ 1962550 h 3934691"/>
                <a:gd name="connsiteX73" fmla="*/ 3430062 w 3489621"/>
                <a:gd name="connsiteY73" fmla="*/ 1884396 h 3934691"/>
                <a:gd name="connsiteX74" fmla="*/ 3449601 w 3489621"/>
                <a:gd name="connsiteY74" fmla="*/ 1720273 h 3934691"/>
                <a:gd name="connsiteX75" fmla="*/ 3459370 w 3489621"/>
                <a:gd name="connsiteY75" fmla="*/ 1505350 h 3934691"/>
                <a:gd name="connsiteX76" fmla="*/ 3478909 w 3489621"/>
                <a:gd name="connsiteY76" fmla="*/ 1435011 h 3934691"/>
                <a:gd name="connsiteX77" fmla="*/ 3377309 w 3489621"/>
                <a:gd name="connsiteY77" fmla="*/ 1274796 h 3934691"/>
                <a:gd name="connsiteX78" fmla="*/ 3297201 w 3489621"/>
                <a:gd name="connsiteY78" fmla="*/ 1243535 h 3934691"/>
                <a:gd name="connsiteX79" fmla="*/ 2999509 w 3489621"/>
                <a:gd name="connsiteY79" fmla="*/ 408709 h 3934691"/>
                <a:gd name="connsiteX80" fmla="*/ 2826327 w 3489621"/>
                <a:gd name="connsiteY80" fmla="*/ 263237 h 3934691"/>
                <a:gd name="connsiteX81" fmla="*/ 2632363 w 3489621"/>
                <a:gd name="connsiteY81" fmla="*/ 0 h 3934691"/>
                <a:gd name="connsiteX82" fmla="*/ 2369127 w 3489621"/>
                <a:gd name="connsiteY82" fmla="*/ 55418 h 3934691"/>
                <a:gd name="connsiteX83" fmla="*/ 2133600 w 3489621"/>
                <a:gd name="connsiteY83" fmla="*/ 166255 h 3934691"/>
                <a:gd name="connsiteX84" fmla="*/ 1995054 w 3489621"/>
                <a:gd name="connsiteY84" fmla="*/ 200891 h 3934691"/>
                <a:gd name="connsiteX85" fmla="*/ 2036618 w 3489621"/>
                <a:gd name="connsiteY85" fmla="*/ 277091 h 3934691"/>
                <a:gd name="connsiteX86" fmla="*/ 1953491 w 3489621"/>
                <a:gd name="connsiteY86" fmla="*/ 297873 h 3934691"/>
                <a:gd name="connsiteX87" fmla="*/ 1925782 w 3489621"/>
                <a:gd name="connsiteY87" fmla="*/ 325582 h 3934691"/>
                <a:gd name="connsiteX88" fmla="*/ 1835727 w 3489621"/>
                <a:gd name="connsiteY88" fmla="*/ 325582 h 3934691"/>
                <a:gd name="connsiteX89" fmla="*/ 1724891 w 3489621"/>
                <a:gd name="connsiteY89" fmla="*/ 491837 h 3934691"/>
                <a:gd name="connsiteX90" fmla="*/ 1676400 w 3489621"/>
                <a:gd name="connsiteY90" fmla="*/ 471055 h 3934691"/>
                <a:gd name="connsiteX91" fmla="*/ 1683327 w 3489621"/>
                <a:gd name="connsiteY91" fmla="*/ 381000 h 3934691"/>
                <a:gd name="connsiteX92" fmla="*/ 1738745 w 3489621"/>
                <a:gd name="connsiteY92" fmla="*/ 353291 h 3934691"/>
                <a:gd name="connsiteX93" fmla="*/ 1787236 w 3489621"/>
                <a:gd name="connsiteY93" fmla="*/ 332509 h 3934691"/>
                <a:gd name="connsiteX94" fmla="*/ 1759527 w 3489621"/>
                <a:gd name="connsiteY94" fmla="*/ 311728 h 3934691"/>
                <a:gd name="connsiteX95" fmla="*/ 1704109 w 3489621"/>
                <a:gd name="connsiteY95" fmla="*/ 325582 h 3934691"/>
                <a:gd name="connsiteX96" fmla="*/ 1676400 w 3489621"/>
                <a:gd name="connsiteY96" fmla="*/ 270164 h 3934691"/>
                <a:gd name="connsiteX97" fmla="*/ 1572491 w 3489621"/>
                <a:gd name="connsiteY97" fmla="*/ 256309 h 3934691"/>
                <a:gd name="connsiteX98" fmla="*/ 1530927 w 3489621"/>
                <a:gd name="connsiteY98" fmla="*/ 83128 h 3934691"/>
                <a:gd name="connsiteX99" fmla="*/ 1447800 w 3489621"/>
                <a:gd name="connsiteY99" fmla="*/ 117764 h 3934691"/>
                <a:gd name="connsiteX100" fmla="*/ 1454727 w 3489621"/>
                <a:gd name="connsiteY100" fmla="*/ 214746 h 3934691"/>
                <a:gd name="connsiteX101" fmla="*/ 1454727 w 3489621"/>
                <a:gd name="connsiteY101" fmla="*/ 214746 h 3934691"/>
                <a:gd name="connsiteX102" fmla="*/ 1246909 w 3489621"/>
                <a:gd name="connsiteY102" fmla="*/ 110837 h 3934691"/>
                <a:gd name="connsiteX0" fmla="*/ 1246909 w 3521992"/>
                <a:gd name="connsiteY0" fmla="*/ 110837 h 3934691"/>
                <a:gd name="connsiteX1" fmla="*/ 1267691 w 3521992"/>
                <a:gd name="connsiteY1" fmla="*/ 381000 h 3934691"/>
                <a:gd name="connsiteX2" fmla="*/ 1163782 w 3521992"/>
                <a:gd name="connsiteY2" fmla="*/ 782782 h 3934691"/>
                <a:gd name="connsiteX3" fmla="*/ 1048327 w 3521992"/>
                <a:gd name="connsiteY3" fmla="*/ 1136073 h 3934691"/>
                <a:gd name="connsiteX4" fmla="*/ 947970 w 3521992"/>
                <a:gd name="connsiteY4" fmla="*/ 1240871 h 3934691"/>
                <a:gd name="connsiteX5" fmla="*/ 749389 w 3521992"/>
                <a:gd name="connsiteY5" fmla="*/ 1528796 h 3934691"/>
                <a:gd name="connsiteX6" fmla="*/ 624342 w 3521992"/>
                <a:gd name="connsiteY6" fmla="*/ 1624535 h 3934691"/>
                <a:gd name="connsiteX7" fmla="*/ 457200 w 3521992"/>
                <a:gd name="connsiteY7" fmla="*/ 1835728 h 3934691"/>
                <a:gd name="connsiteX8" fmla="*/ 325404 w 3521992"/>
                <a:gd name="connsiteY8" fmla="*/ 2343550 h 3934691"/>
                <a:gd name="connsiteX9" fmla="*/ 271762 w 3521992"/>
                <a:gd name="connsiteY9" fmla="*/ 2396659 h 3934691"/>
                <a:gd name="connsiteX10" fmla="*/ 116342 w 3521992"/>
                <a:gd name="connsiteY10" fmla="*/ 2718688 h 3934691"/>
                <a:gd name="connsiteX11" fmla="*/ 106573 w 3521992"/>
                <a:gd name="connsiteY11" fmla="*/ 2873042 h 3934691"/>
                <a:gd name="connsiteX12" fmla="*/ 152400 w 3521992"/>
                <a:gd name="connsiteY12" fmla="*/ 2978728 h 3934691"/>
                <a:gd name="connsiteX13" fmla="*/ 0 w 3521992"/>
                <a:gd name="connsiteY13" fmla="*/ 3477491 h 3934691"/>
                <a:gd name="connsiteX14" fmla="*/ 71582 w 3521992"/>
                <a:gd name="connsiteY14" fmla="*/ 3669678 h 3934691"/>
                <a:gd name="connsiteX15" fmla="*/ 188990 w 3521992"/>
                <a:gd name="connsiteY15" fmla="*/ 3649963 h 3934691"/>
                <a:gd name="connsiteX16" fmla="*/ 130908 w 3521992"/>
                <a:gd name="connsiteY16" fmla="*/ 3717103 h 3934691"/>
                <a:gd name="connsiteX17" fmla="*/ 188102 w 3521992"/>
                <a:gd name="connsiteY17" fmla="*/ 3776429 h 3934691"/>
                <a:gd name="connsiteX18" fmla="*/ 339436 w 3521992"/>
                <a:gd name="connsiteY18" fmla="*/ 3692237 h 3934691"/>
                <a:gd name="connsiteX19" fmla="*/ 422563 w 3521992"/>
                <a:gd name="connsiteY19" fmla="*/ 3706091 h 3934691"/>
                <a:gd name="connsiteX20" fmla="*/ 464127 w 3521992"/>
                <a:gd name="connsiteY20" fmla="*/ 3768437 h 3934691"/>
                <a:gd name="connsiteX21" fmla="*/ 656492 w 3521992"/>
                <a:gd name="connsiteY21" fmla="*/ 3749786 h 3934691"/>
                <a:gd name="connsiteX22" fmla="*/ 794860 w 3521992"/>
                <a:gd name="connsiteY22" fmla="*/ 3680336 h 3934691"/>
                <a:gd name="connsiteX23" fmla="*/ 955963 w 3521992"/>
                <a:gd name="connsiteY23" fmla="*/ 3761509 h 3934691"/>
                <a:gd name="connsiteX24" fmla="*/ 1115291 w 3521992"/>
                <a:gd name="connsiteY24" fmla="*/ 3761509 h 3934691"/>
                <a:gd name="connsiteX25" fmla="*/ 1108363 w 3521992"/>
                <a:gd name="connsiteY25" fmla="*/ 3726873 h 3934691"/>
                <a:gd name="connsiteX26" fmla="*/ 1163782 w 3521992"/>
                <a:gd name="connsiteY26" fmla="*/ 3692237 h 3934691"/>
                <a:gd name="connsiteX27" fmla="*/ 1191491 w 3521992"/>
                <a:gd name="connsiteY27" fmla="*/ 3726873 h 3934691"/>
                <a:gd name="connsiteX28" fmla="*/ 1288472 w 3521992"/>
                <a:gd name="connsiteY28" fmla="*/ 3629891 h 3934691"/>
                <a:gd name="connsiteX29" fmla="*/ 1205345 w 3521992"/>
                <a:gd name="connsiteY29" fmla="*/ 3622964 h 3934691"/>
                <a:gd name="connsiteX30" fmla="*/ 1122218 w 3521992"/>
                <a:gd name="connsiteY30" fmla="*/ 3629891 h 3934691"/>
                <a:gd name="connsiteX31" fmla="*/ 1032163 w 3521992"/>
                <a:gd name="connsiteY31" fmla="*/ 3595255 h 3934691"/>
                <a:gd name="connsiteX32" fmla="*/ 1130921 w 3521992"/>
                <a:gd name="connsiteY32" fmla="*/ 3433441 h 3934691"/>
                <a:gd name="connsiteX33" fmla="*/ 1222219 w 3521992"/>
                <a:gd name="connsiteY33" fmla="*/ 3412304 h 3934691"/>
                <a:gd name="connsiteX34" fmla="*/ 1244777 w 3521992"/>
                <a:gd name="connsiteY34" fmla="*/ 3364878 h 3934691"/>
                <a:gd name="connsiteX35" fmla="*/ 1286696 w 3521992"/>
                <a:gd name="connsiteY35" fmla="*/ 3386904 h 3934691"/>
                <a:gd name="connsiteX36" fmla="*/ 1304459 w 3521992"/>
                <a:gd name="connsiteY36" fmla="*/ 3456709 h 3934691"/>
                <a:gd name="connsiteX37" fmla="*/ 1343891 w 3521992"/>
                <a:gd name="connsiteY37" fmla="*/ 3394364 h 3934691"/>
                <a:gd name="connsiteX38" fmla="*/ 1360942 w 3521992"/>
                <a:gd name="connsiteY38" fmla="*/ 3443565 h 3934691"/>
                <a:gd name="connsiteX39" fmla="*/ 1399309 w 3521992"/>
                <a:gd name="connsiteY39" fmla="*/ 3470564 h 3934691"/>
                <a:gd name="connsiteX40" fmla="*/ 1392382 w 3521992"/>
                <a:gd name="connsiteY40" fmla="*/ 3519055 h 3934691"/>
                <a:gd name="connsiteX41" fmla="*/ 1338916 w 3521992"/>
                <a:gd name="connsiteY41" fmla="*/ 3568790 h 3934691"/>
                <a:gd name="connsiteX42" fmla="*/ 1396645 w 3521992"/>
                <a:gd name="connsiteY42" fmla="*/ 3569855 h 3934691"/>
                <a:gd name="connsiteX43" fmla="*/ 1475331 w 3521992"/>
                <a:gd name="connsiteY43" fmla="*/ 3610176 h 3934691"/>
                <a:gd name="connsiteX44" fmla="*/ 1471778 w 3521992"/>
                <a:gd name="connsiteY44" fmla="*/ 3534863 h 3934691"/>
                <a:gd name="connsiteX45" fmla="*/ 1565563 w 3521992"/>
                <a:gd name="connsiteY45" fmla="*/ 3567546 h 3934691"/>
                <a:gd name="connsiteX46" fmla="*/ 1556327 w 3521992"/>
                <a:gd name="connsiteY46" fmla="*/ 3615504 h 3934691"/>
                <a:gd name="connsiteX47" fmla="*/ 1585101 w 3521992"/>
                <a:gd name="connsiteY47" fmla="*/ 3662574 h 3934691"/>
                <a:gd name="connsiteX48" fmla="*/ 1773382 w 3521992"/>
                <a:gd name="connsiteY48" fmla="*/ 3622964 h 3934691"/>
                <a:gd name="connsiteX49" fmla="*/ 2112818 w 3521992"/>
                <a:gd name="connsiteY49" fmla="*/ 3726873 h 3934691"/>
                <a:gd name="connsiteX50" fmla="*/ 2320636 w 3521992"/>
                <a:gd name="connsiteY50" fmla="*/ 3934691 h 3934691"/>
                <a:gd name="connsiteX51" fmla="*/ 2473036 w 3521992"/>
                <a:gd name="connsiteY51" fmla="*/ 3803073 h 3934691"/>
                <a:gd name="connsiteX52" fmla="*/ 2587958 w 3521992"/>
                <a:gd name="connsiteY52" fmla="*/ 3803073 h 3934691"/>
                <a:gd name="connsiteX53" fmla="*/ 2720286 w 3521992"/>
                <a:gd name="connsiteY53" fmla="*/ 3685309 h 3934691"/>
                <a:gd name="connsiteX54" fmla="*/ 2847819 w 3521992"/>
                <a:gd name="connsiteY54" fmla="*/ 3742504 h 3934691"/>
                <a:gd name="connsiteX55" fmla="*/ 2955281 w 3521992"/>
                <a:gd name="connsiteY55" fmla="*/ 3701473 h 3934691"/>
                <a:gd name="connsiteX56" fmla="*/ 2984589 w 3521992"/>
                <a:gd name="connsiteY56" fmla="*/ 3752273 h 3934691"/>
                <a:gd name="connsiteX57" fmla="*/ 3025619 w 3521992"/>
                <a:gd name="connsiteY57" fmla="*/ 3711242 h 3934691"/>
                <a:gd name="connsiteX58" fmla="*/ 3035389 w 3521992"/>
                <a:gd name="connsiteY58" fmla="*/ 3603781 h 3934691"/>
                <a:gd name="connsiteX59" fmla="*/ 2982635 w 3521992"/>
                <a:gd name="connsiteY59" fmla="*/ 3509996 h 3934691"/>
                <a:gd name="connsiteX60" fmla="*/ 3047467 w 3521992"/>
                <a:gd name="connsiteY60" fmla="*/ 3445697 h 3934691"/>
                <a:gd name="connsiteX61" fmla="*/ 3002173 w 3521992"/>
                <a:gd name="connsiteY61" fmla="*/ 3320473 h 3934691"/>
                <a:gd name="connsiteX62" fmla="*/ 3021712 w 3521992"/>
                <a:gd name="connsiteY62" fmla="*/ 3164165 h 3934691"/>
                <a:gd name="connsiteX63" fmla="*/ 3062741 w 3521992"/>
                <a:gd name="connsiteY63" fmla="*/ 3037165 h 3934691"/>
                <a:gd name="connsiteX64" fmla="*/ 3076419 w 3521992"/>
                <a:gd name="connsiteY64" fmla="*/ 2927750 h 3934691"/>
                <a:gd name="connsiteX65" fmla="*/ 2905547 w 3521992"/>
                <a:gd name="connsiteY65" fmla="*/ 2454385 h 3934691"/>
                <a:gd name="connsiteX66" fmla="*/ 2976772 w 3521992"/>
                <a:gd name="connsiteY66" fmla="*/ 2294704 h 3934691"/>
                <a:gd name="connsiteX67" fmla="*/ 3068602 w 3521992"/>
                <a:gd name="connsiteY67" fmla="*/ 2269304 h 3934691"/>
                <a:gd name="connsiteX68" fmla="*/ 3109632 w 3521992"/>
                <a:gd name="connsiteY68" fmla="*/ 2298611 h 3934691"/>
                <a:gd name="connsiteX69" fmla="*/ 3187788 w 3521992"/>
                <a:gd name="connsiteY69" fmla="*/ 2202873 h 3934691"/>
                <a:gd name="connsiteX70" fmla="*/ 3279618 w 3521992"/>
                <a:gd name="connsiteY70" fmla="*/ 2181381 h 3934691"/>
                <a:gd name="connsiteX71" fmla="*/ 3316739 w 3521992"/>
                <a:gd name="connsiteY71" fmla="*/ 2013350 h 3934691"/>
                <a:gd name="connsiteX72" fmla="*/ 3265940 w 3521992"/>
                <a:gd name="connsiteY72" fmla="*/ 1962550 h 3934691"/>
                <a:gd name="connsiteX73" fmla="*/ 3430062 w 3521992"/>
                <a:gd name="connsiteY73" fmla="*/ 1884396 h 3934691"/>
                <a:gd name="connsiteX74" fmla="*/ 3521893 w 3521992"/>
                <a:gd name="connsiteY74" fmla="*/ 1874627 h 3934691"/>
                <a:gd name="connsiteX75" fmla="*/ 3449601 w 3521992"/>
                <a:gd name="connsiteY75" fmla="*/ 1720273 h 3934691"/>
                <a:gd name="connsiteX76" fmla="*/ 3459370 w 3521992"/>
                <a:gd name="connsiteY76" fmla="*/ 1505350 h 3934691"/>
                <a:gd name="connsiteX77" fmla="*/ 3478909 w 3521992"/>
                <a:gd name="connsiteY77" fmla="*/ 1435011 h 3934691"/>
                <a:gd name="connsiteX78" fmla="*/ 3377309 w 3521992"/>
                <a:gd name="connsiteY78" fmla="*/ 1274796 h 3934691"/>
                <a:gd name="connsiteX79" fmla="*/ 3297201 w 3521992"/>
                <a:gd name="connsiteY79" fmla="*/ 1243535 h 3934691"/>
                <a:gd name="connsiteX80" fmla="*/ 2999509 w 3521992"/>
                <a:gd name="connsiteY80" fmla="*/ 408709 h 3934691"/>
                <a:gd name="connsiteX81" fmla="*/ 2826327 w 3521992"/>
                <a:gd name="connsiteY81" fmla="*/ 263237 h 3934691"/>
                <a:gd name="connsiteX82" fmla="*/ 2632363 w 3521992"/>
                <a:gd name="connsiteY82" fmla="*/ 0 h 3934691"/>
                <a:gd name="connsiteX83" fmla="*/ 2369127 w 3521992"/>
                <a:gd name="connsiteY83" fmla="*/ 55418 h 3934691"/>
                <a:gd name="connsiteX84" fmla="*/ 2133600 w 3521992"/>
                <a:gd name="connsiteY84" fmla="*/ 166255 h 3934691"/>
                <a:gd name="connsiteX85" fmla="*/ 1995054 w 3521992"/>
                <a:gd name="connsiteY85" fmla="*/ 200891 h 3934691"/>
                <a:gd name="connsiteX86" fmla="*/ 2036618 w 3521992"/>
                <a:gd name="connsiteY86" fmla="*/ 277091 h 3934691"/>
                <a:gd name="connsiteX87" fmla="*/ 1953491 w 3521992"/>
                <a:gd name="connsiteY87" fmla="*/ 297873 h 3934691"/>
                <a:gd name="connsiteX88" fmla="*/ 1925782 w 3521992"/>
                <a:gd name="connsiteY88" fmla="*/ 325582 h 3934691"/>
                <a:gd name="connsiteX89" fmla="*/ 1835727 w 3521992"/>
                <a:gd name="connsiteY89" fmla="*/ 325582 h 3934691"/>
                <a:gd name="connsiteX90" fmla="*/ 1724891 w 3521992"/>
                <a:gd name="connsiteY90" fmla="*/ 491837 h 3934691"/>
                <a:gd name="connsiteX91" fmla="*/ 1676400 w 3521992"/>
                <a:gd name="connsiteY91" fmla="*/ 471055 h 3934691"/>
                <a:gd name="connsiteX92" fmla="*/ 1683327 w 3521992"/>
                <a:gd name="connsiteY92" fmla="*/ 381000 h 3934691"/>
                <a:gd name="connsiteX93" fmla="*/ 1738745 w 3521992"/>
                <a:gd name="connsiteY93" fmla="*/ 353291 h 3934691"/>
                <a:gd name="connsiteX94" fmla="*/ 1787236 w 3521992"/>
                <a:gd name="connsiteY94" fmla="*/ 332509 h 3934691"/>
                <a:gd name="connsiteX95" fmla="*/ 1759527 w 3521992"/>
                <a:gd name="connsiteY95" fmla="*/ 311728 h 3934691"/>
                <a:gd name="connsiteX96" fmla="*/ 1704109 w 3521992"/>
                <a:gd name="connsiteY96" fmla="*/ 325582 h 3934691"/>
                <a:gd name="connsiteX97" fmla="*/ 1676400 w 3521992"/>
                <a:gd name="connsiteY97" fmla="*/ 270164 h 3934691"/>
                <a:gd name="connsiteX98" fmla="*/ 1572491 w 3521992"/>
                <a:gd name="connsiteY98" fmla="*/ 256309 h 3934691"/>
                <a:gd name="connsiteX99" fmla="*/ 1530927 w 3521992"/>
                <a:gd name="connsiteY99" fmla="*/ 83128 h 3934691"/>
                <a:gd name="connsiteX100" fmla="*/ 1447800 w 3521992"/>
                <a:gd name="connsiteY100" fmla="*/ 117764 h 3934691"/>
                <a:gd name="connsiteX101" fmla="*/ 1454727 w 3521992"/>
                <a:gd name="connsiteY101" fmla="*/ 214746 h 3934691"/>
                <a:gd name="connsiteX102" fmla="*/ 1454727 w 3521992"/>
                <a:gd name="connsiteY102" fmla="*/ 214746 h 3934691"/>
                <a:gd name="connsiteX103" fmla="*/ 1246909 w 3521992"/>
                <a:gd name="connsiteY103" fmla="*/ 110837 h 3934691"/>
                <a:gd name="connsiteX0" fmla="*/ 1246909 w 3522166"/>
                <a:gd name="connsiteY0" fmla="*/ 110837 h 3934691"/>
                <a:gd name="connsiteX1" fmla="*/ 1267691 w 3522166"/>
                <a:gd name="connsiteY1" fmla="*/ 381000 h 3934691"/>
                <a:gd name="connsiteX2" fmla="*/ 1163782 w 3522166"/>
                <a:gd name="connsiteY2" fmla="*/ 782782 h 3934691"/>
                <a:gd name="connsiteX3" fmla="*/ 1048327 w 3522166"/>
                <a:gd name="connsiteY3" fmla="*/ 1136073 h 3934691"/>
                <a:gd name="connsiteX4" fmla="*/ 947970 w 3522166"/>
                <a:gd name="connsiteY4" fmla="*/ 1240871 h 3934691"/>
                <a:gd name="connsiteX5" fmla="*/ 749389 w 3522166"/>
                <a:gd name="connsiteY5" fmla="*/ 1528796 h 3934691"/>
                <a:gd name="connsiteX6" fmla="*/ 624342 w 3522166"/>
                <a:gd name="connsiteY6" fmla="*/ 1624535 h 3934691"/>
                <a:gd name="connsiteX7" fmla="*/ 457200 w 3522166"/>
                <a:gd name="connsiteY7" fmla="*/ 1835728 h 3934691"/>
                <a:gd name="connsiteX8" fmla="*/ 325404 w 3522166"/>
                <a:gd name="connsiteY8" fmla="*/ 2343550 h 3934691"/>
                <a:gd name="connsiteX9" fmla="*/ 271762 w 3522166"/>
                <a:gd name="connsiteY9" fmla="*/ 2396659 h 3934691"/>
                <a:gd name="connsiteX10" fmla="*/ 116342 w 3522166"/>
                <a:gd name="connsiteY10" fmla="*/ 2718688 h 3934691"/>
                <a:gd name="connsiteX11" fmla="*/ 106573 w 3522166"/>
                <a:gd name="connsiteY11" fmla="*/ 2873042 h 3934691"/>
                <a:gd name="connsiteX12" fmla="*/ 152400 w 3522166"/>
                <a:gd name="connsiteY12" fmla="*/ 2978728 h 3934691"/>
                <a:gd name="connsiteX13" fmla="*/ 0 w 3522166"/>
                <a:gd name="connsiteY13" fmla="*/ 3477491 h 3934691"/>
                <a:gd name="connsiteX14" fmla="*/ 71582 w 3522166"/>
                <a:gd name="connsiteY14" fmla="*/ 3669678 h 3934691"/>
                <a:gd name="connsiteX15" fmla="*/ 188990 w 3522166"/>
                <a:gd name="connsiteY15" fmla="*/ 3649963 h 3934691"/>
                <a:gd name="connsiteX16" fmla="*/ 130908 w 3522166"/>
                <a:gd name="connsiteY16" fmla="*/ 3717103 h 3934691"/>
                <a:gd name="connsiteX17" fmla="*/ 188102 w 3522166"/>
                <a:gd name="connsiteY17" fmla="*/ 3776429 h 3934691"/>
                <a:gd name="connsiteX18" fmla="*/ 339436 w 3522166"/>
                <a:gd name="connsiteY18" fmla="*/ 3692237 h 3934691"/>
                <a:gd name="connsiteX19" fmla="*/ 422563 w 3522166"/>
                <a:gd name="connsiteY19" fmla="*/ 3706091 h 3934691"/>
                <a:gd name="connsiteX20" fmla="*/ 464127 w 3522166"/>
                <a:gd name="connsiteY20" fmla="*/ 3768437 h 3934691"/>
                <a:gd name="connsiteX21" fmla="*/ 656492 w 3522166"/>
                <a:gd name="connsiteY21" fmla="*/ 3749786 h 3934691"/>
                <a:gd name="connsiteX22" fmla="*/ 794860 w 3522166"/>
                <a:gd name="connsiteY22" fmla="*/ 3680336 h 3934691"/>
                <a:gd name="connsiteX23" fmla="*/ 955963 w 3522166"/>
                <a:gd name="connsiteY23" fmla="*/ 3761509 h 3934691"/>
                <a:gd name="connsiteX24" fmla="*/ 1115291 w 3522166"/>
                <a:gd name="connsiteY24" fmla="*/ 3761509 h 3934691"/>
                <a:gd name="connsiteX25" fmla="*/ 1108363 w 3522166"/>
                <a:gd name="connsiteY25" fmla="*/ 3726873 h 3934691"/>
                <a:gd name="connsiteX26" fmla="*/ 1163782 w 3522166"/>
                <a:gd name="connsiteY26" fmla="*/ 3692237 h 3934691"/>
                <a:gd name="connsiteX27" fmla="*/ 1191491 w 3522166"/>
                <a:gd name="connsiteY27" fmla="*/ 3726873 h 3934691"/>
                <a:gd name="connsiteX28" fmla="*/ 1288472 w 3522166"/>
                <a:gd name="connsiteY28" fmla="*/ 3629891 h 3934691"/>
                <a:gd name="connsiteX29" fmla="*/ 1205345 w 3522166"/>
                <a:gd name="connsiteY29" fmla="*/ 3622964 h 3934691"/>
                <a:gd name="connsiteX30" fmla="*/ 1122218 w 3522166"/>
                <a:gd name="connsiteY30" fmla="*/ 3629891 h 3934691"/>
                <a:gd name="connsiteX31" fmla="*/ 1032163 w 3522166"/>
                <a:gd name="connsiteY31" fmla="*/ 3595255 h 3934691"/>
                <a:gd name="connsiteX32" fmla="*/ 1130921 w 3522166"/>
                <a:gd name="connsiteY32" fmla="*/ 3433441 h 3934691"/>
                <a:gd name="connsiteX33" fmla="*/ 1222219 w 3522166"/>
                <a:gd name="connsiteY33" fmla="*/ 3412304 h 3934691"/>
                <a:gd name="connsiteX34" fmla="*/ 1244777 w 3522166"/>
                <a:gd name="connsiteY34" fmla="*/ 3364878 h 3934691"/>
                <a:gd name="connsiteX35" fmla="*/ 1286696 w 3522166"/>
                <a:gd name="connsiteY35" fmla="*/ 3386904 h 3934691"/>
                <a:gd name="connsiteX36" fmla="*/ 1304459 w 3522166"/>
                <a:gd name="connsiteY36" fmla="*/ 3456709 h 3934691"/>
                <a:gd name="connsiteX37" fmla="*/ 1343891 w 3522166"/>
                <a:gd name="connsiteY37" fmla="*/ 3394364 h 3934691"/>
                <a:gd name="connsiteX38" fmla="*/ 1360942 w 3522166"/>
                <a:gd name="connsiteY38" fmla="*/ 3443565 h 3934691"/>
                <a:gd name="connsiteX39" fmla="*/ 1399309 w 3522166"/>
                <a:gd name="connsiteY39" fmla="*/ 3470564 h 3934691"/>
                <a:gd name="connsiteX40" fmla="*/ 1392382 w 3522166"/>
                <a:gd name="connsiteY40" fmla="*/ 3519055 h 3934691"/>
                <a:gd name="connsiteX41" fmla="*/ 1338916 w 3522166"/>
                <a:gd name="connsiteY41" fmla="*/ 3568790 h 3934691"/>
                <a:gd name="connsiteX42" fmla="*/ 1396645 w 3522166"/>
                <a:gd name="connsiteY42" fmla="*/ 3569855 h 3934691"/>
                <a:gd name="connsiteX43" fmla="*/ 1475331 w 3522166"/>
                <a:gd name="connsiteY43" fmla="*/ 3610176 h 3934691"/>
                <a:gd name="connsiteX44" fmla="*/ 1471778 w 3522166"/>
                <a:gd name="connsiteY44" fmla="*/ 3534863 h 3934691"/>
                <a:gd name="connsiteX45" fmla="*/ 1565563 w 3522166"/>
                <a:gd name="connsiteY45" fmla="*/ 3567546 h 3934691"/>
                <a:gd name="connsiteX46" fmla="*/ 1556327 w 3522166"/>
                <a:gd name="connsiteY46" fmla="*/ 3615504 h 3934691"/>
                <a:gd name="connsiteX47" fmla="*/ 1585101 w 3522166"/>
                <a:gd name="connsiteY47" fmla="*/ 3662574 h 3934691"/>
                <a:gd name="connsiteX48" fmla="*/ 1773382 w 3522166"/>
                <a:gd name="connsiteY48" fmla="*/ 3622964 h 3934691"/>
                <a:gd name="connsiteX49" fmla="*/ 2112818 w 3522166"/>
                <a:gd name="connsiteY49" fmla="*/ 3726873 h 3934691"/>
                <a:gd name="connsiteX50" fmla="*/ 2320636 w 3522166"/>
                <a:gd name="connsiteY50" fmla="*/ 3934691 h 3934691"/>
                <a:gd name="connsiteX51" fmla="*/ 2473036 w 3522166"/>
                <a:gd name="connsiteY51" fmla="*/ 3803073 h 3934691"/>
                <a:gd name="connsiteX52" fmla="*/ 2587958 w 3522166"/>
                <a:gd name="connsiteY52" fmla="*/ 3803073 h 3934691"/>
                <a:gd name="connsiteX53" fmla="*/ 2720286 w 3522166"/>
                <a:gd name="connsiteY53" fmla="*/ 3685309 h 3934691"/>
                <a:gd name="connsiteX54" fmla="*/ 2847819 w 3522166"/>
                <a:gd name="connsiteY54" fmla="*/ 3742504 h 3934691"/>
                <a:gd name="connsiteX55" fmla="*/ 2955281 w 3522166"/>
                <a:gd name="connsiteY55" fmla="*/ 3701473 h 3934691"/>
                <a:gd name="connsiteX56" fmla="*/ 2984589 w 3522166"/>
                <a:gd name="connsiteY56" fmla="*/ 3752273 h 3934691"/>
                <a:gd name="connsiteX57" fmla="*/ 3025619 w 3522166"/>
                <a:gd name="connsiteY57" fmla="*/ 3711242 h 3934691"/>
                <a:gd name="connsiteX58" fmla="*/ 3035389 w 3522166"/>
                <a:gd name="connsiteY58" fmla="*/ 3603781 h 3934691"/>
                <a:gd name="connsiteX59" fmla="*/ 2982635 w 3522166"/>
                <a:gd name="connsiteY59" fmla="*/ 3509996 h 3934691"/>
                <a:gd name="connsiteX60" fmla="*/ 3047467 w 3522166"/>
                <a:gd name="connsiteY60" fmla="*/ 3445697 h 3934691"/>
                <a:gd name="connsiteX61" fmla="*/ 3002173 w 3522166"/>
                <a:gd name="connsiteY61" fmla="*/ 3320473 h 3934691"/>
                <a:gd name="connsiteX62" fmla="*/ 3021712 w 3522166"/>
                <a:gd name="connsiteY62" fmla="*/ 3164165 h 3934691"/>
                <a:gd name="connsiteX63" fmla="*/ 3062741 w 3522166"/>
                <a:gd name="connsiteY63" fmla="*/ 3037165 h 3934691"/>
                <a:gd name="connsiteX64" fmla="*/ 3076419 w 3522166"/>
                <a:gd name="connsiteY64" fmla="*/ 2927750 h 3934691"/>
                <a:gd name="connsiteX65" fmla="*/ 2905547 w 3522166"/>
                <a:gd name="connsiteY65" fmla="*/ 2454385 h 3934691"/>
                <a:gd name="connsiteX66" fmla="*/ 2976772 w 3522166"/>
                <a:gd name="connsiteY66" fmla="*/ 2294704 h 3934691"/>
                <a:gd name="connsiteX67" fmla="*/ 3068602 w 3522166"/>
                <a:gd name="connsiteY67" fmla="*/ 2269304 h 3934691"/>
                <a:gd name="connsiteX68" fmla="*/ 3109632 w 3522166"/>
                <a:gd name="connsiteY68" fmla="*/ 2298611 h 3934691"/>
                <a:gd name="connsiteX69" fmla="*/ 3187788 w 3522166"/>
                <a:gd name="connsiteY69" fmla="*/ 2202873 h 3934691"/>
                <a:gd name="connsiteX70" fmla="*/ 3279618 w 3522166"/>
                <a:gd name="connsiteY70" fmla="*/ 2181381 h 3934691"/>
                <a:gd name="connsiteX71" fmla="*/ 3316739 w 3522166"/>
                <a:gd name="connsiteY71" fmla="*/ 2013350 h 3934691"/>
                <a:gd name="connsiteX72" fmla="*/ 3265940 w 3522166"/>
                <a:gd name="connsiteY72" fmla="*/ 1962550 h 3934691"/>
                <a:gd name="connsiteX73" fmla="*/ 3430062 w 3522166"/>
                <a:gd name="connsiteY73" fmla="*/ 1884396 h 3934691"/>
                <a:gd name="connsiteX74" fmla="*/ 3457415 w 3522166"/>
                <a:gd name="connsiteY74" fmla="*/ 1919565 h 3934691"/>
                <a:gd name="connsiteX75" fmla="*/ 3521893 w 3522166"/>
                <a:gd name="connsiteY75" fmla="*/ 1874627 h 3934691"/>
                <a:gd name="connsiteX76" fmla="*/ 3449601 w 3522166"/>
                <a:gd name="connsiteY76" fmla="*/ 1720273 h 3934691"/>
                <a:gd name="connsiteX77" fmla="*/ 3459370 w 3522166"/>
                <a:gd name="connsiteY77" fmla="*/ 1505350 h 3934691"/>
                <a:gd name="connsiteX78" fmla="*/ 3478909 w 3522166"/>
                <a:gd name="connsiteY78" fmla="*/ 1435011 h 3934691"/>
                <a:gd name="connsiteX79" fmla="*/ 3377309 w 3522166"/>
                <a:gd name="connsiteY79" fmla="*/ 1274796 h 3934691"/>
                <a:gd name="connsiteX80" fmla="*/ 3297201 w 3522166"/>
                <a:gd name="connsiteY80" fmla="*/ 1243535 h 3934691"/>
                <a:gd name="connsiteX81" fmla="*/ 2999509 w 3522166"/>
                <a:gd name="connsiteY81" fmla="*/ 408709 h 3934691"/>
                <a:gd name="connsiteX82" fmla="*/ 2826327 w 3522166"/>
                <a:gd name="connsiteY82" fmla="*/ 263237 h 3934691"/>
                <a:gd name="connsiteX83" fmla="*/ 2632363 w 3522166"/>
                <a:gd name="connsiteY83" fmla="*/ 0 h 3934691"/>
                <a:gd name="connsiteX84" fmla="*/ 2369127 w 3522166"/>
                <a:gd name="connsiteY84" fmla="*/ 55418 h 3934691"/>
                <a:gd name="connsiteX85" fmla="*/ 2133600 w 3522166"/>
                <a:gd name="connsiteY85" fmla="*/ 166255 h 3934691"/>
                <a:gd name="connsiteX86" fmla="*/ 1995054 w 3522166"/>
                <a:gd name="connsiteY86" fmla="*/ 200891 h 3934691"/>
                <a:gd name="connsiteX87" fmla="*/ 2036618 w 3522166"/>
                <a:gd name="connsiteY87" fmla="*/ 277091 h 3934691"/>
                <a:gd name="connsiteX88" fmla="*/ 1953491 w 3522166"/>
                <a:gd name="connsiteY88" fmla="*/ 297873 h 3934691"/>
                <a:gd name="connsiteX89" fmla="*/ 1925782 w 3522166"/>
                <a:gd name="connsiteY89" fmla="*/ 325582 h 3934691"/>
                <a:gd name="connsiteX90" fmla="*/ 1835727 w 3522166"/>
                <a:gd name="connsiteY90" fmla="*/ 325582 h 3934691"/>
                <a:gd name="connsiteX91" fmla="*/ 1724891 w 3522166"/>
                <a:gd name="connsiteY91" fmla="*/ 491837 h 3934691"/>
                <a:gd name="connsiteX92" fmla="*/ 1676400 w 3522166"/>
                <a:gd name="connsiteY92" fmla="*/ 471055 h 3934691"/>
                <a:gd name="connsiteX93" fmla="*/ 1683327 w 3522166"/>
                <a:gd name="connsiteY93" fmla="*/ 381000 h 3934691"/>
                <a:gd name="connsiteX94" fmla="*/ 1738745 w 3522166"/>
                <a:gd name="connsiteY94" fmla="*/ 353291 h 3934691"/>
                <a:gd name="connsiteX95" fmla="*/ 1787236 w 3522166"/>
                <a:gd name="connsiteY95" fmla="*/ 332509 h 3934691"/>
                <a:gd name="connsiteX96" fmla="*/ 1759527 w 3522166"/>
                <a:gd name="connsiteY96" fmla="*/ 311728 h 3934691"/>
                <a:gd name="connsiteX97" fmla="*/ 1704109 w 3522166"/>
                <a:gd name="connsiteY97" fmla="*/ 325582 h 3934691"/>
                <a:gd name="connsiteX98" fmla="*/ 1676400 w 3522166"/>
                <a:gd name="connsiteY98" fmla="*/ 270164 h 3934691"/>
                <a:gd name="connsiteX99" fmla="*/ 1572491 w 3522166"/>
                <a:gd name="connsiteY99" fmla="*/ 256309 h 3934691"/>
                <a:gd name="connsiteX100" fmla="*/ 1530927 w 3522166"/>
                <a:gd name="connsiteY100" fmla="*/ 83128 h 3934691"/>
                <a:gd name="connsiteX101" fmla="*/ 1447800 w 3522166"/>
                <a:gd name="connsiteY101" fmla="*/ 117764 h 3934691"/>
                <a:gd name="connsiteX102" fmla="*/ 1454727 w 3522166"/>
                <a:gd name="connsiteY102" fmla="*/ 214746 h 3934691"/>
                <a:gd name="connsiteX103" fmla="*/ 1454727 w 3522166"/>
                <a:gd name="connsiteY103" fmla="*/ 214746 h 3934691"/>
                <a:gd name="connsiteX104" fmla="*/ 1246909 w 3522166"/>
                <a:gd name="connsiteY104" fmla="*/ 110837 h 3934691"/>
                <a:gd name="connsiteX0" fmla="*/ 1246909 w 3522166"/>
                <a:gd name="connsiteY0" fmla="*/ 110837 h 3934691"/>
                <a:gd name="connsiteX1" fmla="*/ 1267691 w 3522166"/>
                <a:gd name="connsiteY1" fmla="*/ 381000 h 3934691"/>
                <a:gd name="connsiteX2" fmla="*/ 1163782 w 3522166"/>
                <a:gd name="connsiteY2" fmla="*/ 782782 h 3934691"/>
                <a:gd name="connsiteX3" fmla="*/ 1048327 w 3522166"/>
                <a:gd name="connsiteY3" fmla="*/ 1136073 h 3934691"/>
                <a:gd name="connsiteX4" fmla="*/ 947970 w 3522166"/>
                <a:gd name="connsiteY4" fmla="*/ 1240871 h 3934691"/>
                <a:gd name="connsiteX5" fmla="*/ 749389 w 3522166"/>
                <a:gd name="connsiteY5" fmla="*/ 1528796 h 3934691"/>
                <a:gd name="connsiteX6" fmla="*/ 624342 w 3522166"/>
                <a:gd name="connsiteY6" fmla="*/ 1624535 h 3934691"/>
                <a:gd name="connsiteX7" fmla="*/ 457200 w 3522166"/>
                <a:gd name="connsiteY7" fmla="*/ 1835728 h 3934691"/>
                <a:gd name="connsiteX8" fmla="*/ 325404 w 3522166"/>
                <a:gd name="connsiteY8" fmla="*/ 2343550 h 3934691"/>
                <a:gd name="connsiteX9" fmla="*/ 271762 w 3522166"/>
                <a:gd name="connsiteY9" fmla="*/ 2396659 h 3934691"/>
                <a:gd name="connsiteX10" fmla="*/ 116342 w 3522166"/>
                <a:gd name="connsiteY10" fmla="*/ 2718688 h 3934691"/>
                <a:gd name="connsiteX11" fmla="*/ 106573 w 3522166"/>
                <a:gd name="connsiteY11" fmla="*/ 2873042 h 3934691"/>
                <a:gd name="connsiteX12" fmla="*/ 152400 w 3522166"/>
                <a:gd name="connsiteY12" fmla="*/ 2978728 h 3934691"/>
                <a:gd name="connsiteX13" fmla="*/ 0 w 3522166"/>
                <a:gd name="connsiteY13" fmla="*/ 3477491 h 3934691"/>
                <a:gd name="connsiteX14" fmla="*/ 71582 w 3522166"/>
                <a:gd name="connsiteY14" fmla="*/ 3669678 h 3934691"/>
                <a:gd name="connsiteX15" fmla="*/ 188990 w 3522166"/>
                <a:gd name="connsiteY15" fmla="*/ 3649963 h 3934691"/>
                <a:gd name="connsiteX16" fmla="*/ 130908 w 3522166"/>
                <a:gd name="connsiteY16" fmla="*/ 3717103 h 3934691"/>
                <a:gd name="connsiteX17" fmla="*/ 188102 w 3522166"/>
                <a:gd name="connsiteY17" fmla="*/ 3776429 h 3934691"/>
                <a:gd name="connsiteX18" fmla="*/ 339436 w 3522166"/>
                <a:gd name="connsiteY18" fmla="*/ 3692237 h 3934691"/>
                <a:gd name="connsiteX19" fmla="*/ 422563 w 3522166"/>
                <a:gd name="connsiteY19" fmla="*/ 3706091 h 3934691"/>
                <a:gd name="connsiteX20" fmla="*/ 464127 w 3522166"/>
                <a:gd name="connsiteY20" fmla="*/ 3768437 h 3934691"/>
                <a:gd name="connsiteX21" fmla="*/ 656492 w 3522166"/>
                <a:gd name="connsiteY21" fmla="*/ 3749786 h 3934691"/>
                <a:gd name="connsiteX22" fmla="*/ 794860 w 3522166"/>
                <a:gd name="connsiteY22" fmla="*/ 3680336 h 3934691"/>
                <a:gd name="connsiteX23" fmla="*/ 955963 w 3522166"/>
                <a:gd name="connsiteY23" fmla="*/ 3761509 h 3934691"/>
                <a:gd name="connsiteX24" fmla="*/ 1115291 w 3522166"/>
                <a:gd name="connsiteY24" fmla="*/ 3761509 h 3934691"/>
                <a:gd name="connsiteX25" fmla="*/ 1108363 w 3522166"/>
                <a:gd name="connsiteY25" fmla="*/ 3726873 h 3934691"/>
                <a:gd name="connsiteX26" fmla="*/ 1163782 w 3522166"/>
                <a:gd name="connsiteY26" fmla="*/ 3692237 h 3934691"/>
                <a:gd name="connsiteX27" fmla="*/ 1191491 w 3522166"/>
                <a:gd name="connsiteY27" fmla="*/ 3726873 h 3934691"/>
                <a:gd name="connsiteX28" fmla="*/ 1288472 w 3522166"/>
                <a:gd name="connsiteY28" fmla="*/ 3629891 h 3934691"/>
                <a:gd name="connsiteX29" fmla="*/ 1205345 w 3522166"/>
                <a:gd name="connsiteY29" fmla="*/ 3622964 h 3934691"/>
                <a:gd name="connsiteX30" fmla="*/ 1122218 w 3522166"/>
                <a:gd name="connsiteY30" fmla="*/ 3629891 h 3934691"/>
                <a:gd name="connsiteX31" fmla="*/ 1032163 w 3522166"/>
                <a:gd name="connsiteY31" fmla="*/ 3595255 h 3934691"/>
                <a:gd name="connsiteX32" fmla="*/ 1130921 w 3522166"/>
                <a:gd name="connsiteY32" fmla="*/ 3433441 h 3934691"/>
                <a:gd name="connsiteX33" fmla="*/ 1222219 w 3522166"/>
                <a:gd name="connsiteY33" fmla="*/ 3412304 h 3934691"/>
                <a:gd name="connsiteX34" fmla="*/ 1244777 w 3522166"/>
                <a:gd name="connsiteY34" fmla="*/ 3364878 h 3934691"/>
                <a:gd name="connsiteX35" fmla="*/ 1286696 w 3522166"/>
                <a:gd name="connsiteY35" fmla="*/ 3386904 h 3934691"/>
                <a:gd name="connsiteX36" fmla="*/ 1304459 w 3522166"/>
                <a:gd name="connsiteY36" fmla="*/ 3456709 h 3934691"/>
                <a:gd name="connsiteX37" fmla="*/ 1343891 w 3522166"/>
                <a:gd name="connsiteY37" fmla="*/ 3394364 h 3934691"/>
                <a:gd name="connsiteX38" fmla="*/ 1360942 w 3522166"/>
                <a:gd name="connsiteY38" fmla="*/ 3443565 h 3934691"/>
                <a:gd name="connsiteX39" fmla="*/ 1399309 w 3522166"/>
                <a:gd name="connsiteY39" fmla="*/ 3470564 h 3934691"/>
                <a:gd name="connsiteX40" fmla="*/ 1392382 w 3522166"/>
                <a:gd name="connsiteY40" fmla="*/ 3519055 h 3934691"/>
                <a:gd name="connsiteX41" fmla="*/ 1338916 w 3522166"/>
                <a:gd name="connsiteY41" fmla="*/ 3568790 h 3934691"/>
                <a:gd name="connsiteX42" fmla="*/ 1396645 w 3522166"/>
                <a:gd name="connsiteY42" fmla="*/ 3569855 h 3934691"/>
                <a:gd name="connsiteX43" fmla="*/ 1475331 w 3522166"/>
                <a:gd name="connsiteY43" fmla="*/ 3610176 h 3934691"/>
                <a:gd name="connsiteX44" fmla="*/ 1471778 w 3522166"/>
                <a:gd name="connsiteY44" fmla="*/ 3534863 h 3934691"/>
                <a:gd name="connsiteX45" fmla="*/ 1565563 w 3522166"/>
                <a:gd name="connsiteY45" fmla="*/ 3567546 h 3934691"/>
                <a:gd name="connsiteX46" fmla="*/ 1556327 w 3522166"/>
                <a:gd name="connsiteY46" fmla="*/ 3615504 h 3934691"/>
                <a:gd name="connsiteX47" fmla="*/ 1585101 w 3522166"/>
                <a:gd name="connsiteY47" fmla="*/ 3662574 h 3934691"/>
                <a:gd name="connsiteX48" fmla="*/ 1773382 w 3522166"/>
                <a:gd name="connsiteY48" fmla="*/ 3622964 h 3934691"/>
                <a:gd name="connsiteX49" fmla="*/ 2112818 w 3522166"/>
                <a:gd name="connsiteY49" fmla="*/ 3726873 h 3934691"/>
                <a:gd name="connsiteX50" fmla="*/ 2320636 w 3522166"/>
                <a:gd name="connsiteY50" fmla="*/ 3934691 h 3934691"/>
                <a:gd name="connsiteX51" fmla="*/ 2473036 w 3522166"/>
                <a:gd name="connsiteY51" fmla="*/ 3803073 h 3934691"/>
                <a:gd name="connsiteX52" fmla="*/ 2587958 w 3522166"/>
                <a:gd name="connsiteY52" fmla="*/ 3803073 h 3934691"/>
                <a:gd name="connsiteX53" fmla="*/ 2720286 w 3522166"/>
                <a:gd name="connsiteY53" fmla="*/ 3685309 h 3934691"/>
                <a:gd name="connsiteX54" fmla="*/ 2847819 w 3522166"/>
                <a:gd name="connsiteY54" fmla="*/ 3742504 h 3934691"/>
                <a:gd name="connsiteX55" fmla="*/ 2955281 w 3522166"/>
                <a:gd name="connsiteY55" fmla="*/ 3701473 h 3934691"/>
                <a:gd name="connsiteX56" fmla="*/ 2984589 w 3522166"/>
                <a:gd name="connsiteY56" fmla="*/ 3752273 h 3934691"/>
                <a:gd name="connsiteX57" fmla="*/ 3025619 w 3522166"/>
                <a:gd name="connsiteY57" fmla="*/ 3711242 h 3934691"/>
                <a:gd name="connsiteX58" fmla="*/ 3035389 w 3522166"/>
                <a:gd name="connsiteY58" fmla="*/ 3603781 h 3934691"/>
                <a:gd name="connsiteX59" fmla="*/ 2982635 w 3522166"/>
                <a:gd name="connsiteY59" fmla="*/ 3509996 h 3934691"/>
                <a:gd name="connsiteX60" fmla="*/ 3047467 w 3522166"/>
                <a:gd name="connsiteY60" fmla="*/ 3445697 h 3934691"/>
                <a:gd name="connsiteX61" fmla="*/ 3002173 w 3522166"/>
                <a:gd name="connsiteY61" fmla="*/ 3320473 h 3934691"/>
                <a:gd name="connsiteX62" fmla="*/ 3021712 w 3522166"/>
                <a:gd name="connsiteY62" fmla="*/ 3164165 h 3934691"/>
                <a:gd name="connsiteX63" fmla="*/ 3062741 w 3522166"/>
                <a:gd name="connsiteY63" fmla="*/ 3037165 h 3934691"/>
                <a:gd name="connsiteX64" fmla="*/ 3076419 w 3522166"/>
                <a:gd name="connsiteY64" fmla="*/ 2927750 h 3934691"/>
                <a:gd name="connsiteX65" fmla="*/ 2905547 w 3522166"/>
                <a:gd name="connsiteY65" fmla="*/ 2454385 h 3934691"/>
                <a:gd name="connsiteX66" fmla="*/ 2976772 w 3522166"/>
                <a:gd name="connsiteY66" fmla="*/ 2294704 h 3934691"/>
                <a:gd name="connsiteX67" fmla="*/ 3068602 w 3522166"/>
                <a:gd name="connsiteY67" fmla="*/ 2269304 h 3934691"/>
                <a:gd name="connsiteX68" fmla="*/ 3109632 w 3522166"/>
                <a:gd name="connsiteY68" fmla="*/ 2298611 h 3934691"/>
                <a:gd name="connsiteX69" fmla="*/ 3187788 w 3522166"/>
                <a:gd name="connsiteY69" fmla="*/ 2202873 h 3934691"/>
                <a:gd name="connsiteX70" fmla="*/ 3279618 w 3522166"/>
                <a:gd name="connsiteY70" fmla="*/ 2181381 h 3934691"/>
                <a:gd name="connsiteX71" fmla="*/ 3316739 w 3522166"/>
                <a:gd name="connsiteY71" fmla="*/ 2013350 h 3934691"/>
                <a:gd name="connsiteX72" fmla="*/ 3265940 w 3522166"/>
                <a:gd name="connsiteY72" fmla="*/ 1962550 h 3934691"/>
                <a:gd name="connsiteX73" fmla="*/ 3430062 w 3522166"/>
                <a:gd name="connsiteY73" fmla="*/ 1884396 h 3934691"/>
                <a:gd name="connsiteX74" fmla="*/ 3457415 w 3522166"/>
                <a:gd name="connsiteY74" fmla="*/ 1919565 h 3934691"/>
                <a:gd name="connsiteX75" fmla="*/ 3521893 w 3522166"/>
                <a:gd name="connsiteY75" fmla="*/ 1874627 h 3934691"/>
                <a:gd name="connsiteX76" fmla="*/ 3449601 w 3522166"/>
                <a:gd name="connsiteY76" fmla="*/ 1720273 h 3934691"/>
                <a:gd name="connsiteX77" fmla="*/ 3459370 w 3522166"/>
                <a:gd name="connsiteY77" fmla="*/ 1505350 h 3934691"/>
                <a:gd name="connsiteX78" fmla="*/ 3478909 w 3522166"/>
                <a:gd name="connsiteY78" fmla="*/ 1435011 h 3934691"/>
                <a:gd name="connsiteX79" fmla="*/ 3377309 w 3522166"/>
                <a:gd name="connsiteY79" fmla="*/ 1274796 h 3934691"/>
                <a:gd name="connsiteX80" fmla="*/ 3297201 w 3522166"/>
                <a:gd name="connsiteY80" fmla="*/ 1243535 h 3934691"/>
                <a:gd name="connsiteX81" fmla="*/ 2999509 w 3522166"/>
                <a:gd name="connsiteY81" fmla="*/ 408709 h 3934691"/>
                <a:gd name="connsiteX82" fmla="*/ 2826327 w 3522166"/>
                <a:gd name="connsiteY82" fmla="*/ 263237 h 3934691"/>
                <a:gd name="connsiteX83" fmla="*/ 2632363 w 3522166"/>
                <a:gd name="connsiteY83" fmla="*/ 0 h 3934691"/>
                <a:gd name="connsiteX84" fmla="*/ 2369127 w 3522166"/>
                <a:gd name="connsiteY84" fmla="*/ 55418 h 3934691"/>
                <a:gd name="connsiteX85" fmla="*/ 2133600 w 3522166"/>
                <a:gd name="connsiteY85" fmla="*/ 166255 h 3934691"/>
                <a:gd name="connsiteX86" fmla="*/ 1995054 w 3522166"/>
                <a:gd name="connsiteY86" fmla="*/ 200891 h 3934691"/>
                <a:gd name="connsiteX87" fmla="*/ 2036618 w 3522166"/>
                <a:gd name="connsiteY87" fmla="*/ 277091 h 3934691"/>
                <a:gd name="connsiteX88" fmla="*/ 1953491 w 3522166"/>
                <a:gd name="connsiteY88" fmla="*/ 297873 h 3934691"/>
                <a:gd name="connsiteX89" fmla="*/ 1925782 w 3522166"/>
                <a:gd name="connsiteY89" fmla="*/ 325582 h 3934691"/>
                <a:gd name="connsiteX90" fmla="*/ 1835727 w 3522166"/>
                <a:gd name="connsiteY90" fmla="*/ 325582 h 3934691"/>
                <a:gd name="connsiteX91" fmla="*/ 1724891 w 3522166"/>
                <a:gd name="connsiteY91" fmla="*/ 491837 h 3934691"/>
                <a:gd name="connsiteX92" fmla="*/ 1676400 w 3522166"/>
                <a:gd name="connsiteY92" fmla="*/ 471055 h 3934691"/>
                <a:gd name="connsiteX93" fmla="*/ 1683327 w 3522166"/>
                <a:gd name="connsiteY93" fmla="*/ 381000 h 3934691"/>
                <a:gd name="connsiteX94" fmla="*/ 1738745 w 3522166"/>
                <a:gd name="connsiteY94" fmla="*/ 353291 h 3934691"/>
                <a:gd name="connsiteX95" fmla="*/ 1787236 w 3522166"/>
                <a:gd name="connsiteY95" fmla="*/ 332509 h 3934691"/>
                <a:gd name="connsiteX96" fmla="*/ 1759527 w 3522166"/>
                <a:gd name="connsiteY96" fmla="*/ 311728 h 3934691"/>
                <a:gd name="connsiteX97" fmla="*/ 1704109 w 3522166"/>
                <a:gd name="connsiteY97" fmla="*/ 325582 h 3934691"/>
                <a:gd name="connsiteX98" fmla="*/ 1676400 w 3522166"/>
                <a:gd name="connsiteY98" fmla="*/ 270164 h 3934691"/>
                <a:gd name="connsiteX99" fmla="*/ 1572491 w 3522166"/>
                <a:gd name="connsiteY99" fmla="*/ 256309 h 3934691"/>
                <a:gd name="connsiteX100" fmla="*/ 1530927 w 3522166"/>
                <a:gd name="connsiteY100" fmla="*/ 83128 h 3934691"/>
                <a:gd name="connsiteX101" fmla="*/ 1447800 w 3522166"/>
                <a:gd name="connsiteY101" fmla="*/ 117764 h 3934691"/>
                <a:gd name="connsiteX102" fmla="*/ 1454727 w 3522166"/>
                <a:gd name="connsiteY102" fmla="*/ 214746 h 3934691"/>
                <a:gd name="connsiteX103" fmla="*/ 1454727 w 3522166"/>
                <a:gd name="connsiteY103" fmla="*/ 214746 h 3934691"/>
                <a:gd name="connsiteX104" fmla="*/ 1246909 w 3522166"/>
                <a:gd name="connsiteY104" fmla="*/ 110837 h 3934691"/>
                <a:gd name="connsiteX0" fmla="*/ 1246909 w 3522166"/>
                <a:gd name="connsiteY0" fmla="*/ 110837 h 3934691"/>
                <a:gd name="connsiteX1" fmla="*/ 1267691 w 3522166"/>
                <a:gd name="connsiteY1" fmla="*/ 381000 h 3934691"/>
                <a:gd name="connsiteX2" fmla="*/ 1163782 w 3522166"/>
                <a:gd name="connsiteY2" fmla="*/ 782782 h 3934691"/>
                <a:gd name="connsiteX3" fmla="*/ 1048327 w 3522166"/>
                <a:gd name="connsiteY3" fmla="*/ 1136073 h 3934691"/>
                <a:gd name="connsiteX4" fmla="*/ 947970 w 3522166"/>
                <a:gd name="connsiteY4" fmla="*/ 1240871 h 3934691"/>
                <a:gd name="connsiteX5" fmla="*/ 749389 w 3522166"/>
                <a:gd name="connsiteY5" fmla="*/ 1528796 h 3934691"/>
                <a:gd name="connsiteX6" fmla="*/ 624342 w 3522166"/>
                <a:gd name="connsiteY6" fmla="*/ 1624535 h 3934691"/>
                <a:gd name="connsiteX7" fmla="*/ 457200 w 3522166"/>
                <a:gd name="connsiteY7" fmla="*/ 1835728 h 3934691"/>
                <a:gd name="connsiteX8" fmla="*/ 325404 w 3522166"/>
                <a:gd name="connsiteY8" fmla="*/ 2343550 h 3934691"/>
                <a:gd name="connsiteX9" fmla="*/ 271762 w 3522166"/>
                <a:gd name="connsiteY9" fmla="*/ 2396659 h 3934691"/>
                <a:gd name="connsiteX10" fmla="*/ 116342 w 3522166"/>
                <a:gd name="connsiteY10" fmla="*/ 2718688 h 3934691"/>
                <a:gd name="connsiteX11" fmla="*/ 106573 w 3522166"/>
                <a:gd name="connsiteY11" fmla="*/ 2873042 h 3934691"/>
                <a:gd name="connsiteX12" fmla="*/ 152400 w 3522166"/>
                <a:gd name="connsiteY12" fmla="*/ 2978728 h 3934691"/>
                <a:gd name="connsiteX13" fmla="*/ 0 w 3522166"/>
                <a:gd name="connsiteY13" fmla="*/ 3477491 h 3934691"/>
                <a:gd name="connsiteX14" fmla="*/ 71582 w 3522166"/>
                <a:gd name="connsiteY14" fmla="*/ 3669678 h 3934691"/>
                <a:gd name="connsiteX15" fmla="*/ 188990 w 3522166"/>
                <a:gd name="connsiteY15" fmla="*/ 3649963 h 3934691"/>
                <a:gd name="connsiteX16" fmla="*/ 130908 w 3522166"/>
                <a:gd name="connsiteY16" fmla="*/ 3717103 h 3934691"/>
                <a:gd name="connsiteX17" fmla="*/ 188102 w 3522166"/>
                <a:gd name="connsiteY17" fmla="*/ 3776429 h 3934691"/>
                <a:gd name="connsiteX18" fmla="*/ 339436 w 3522166"/>
                <a:gd name="connsiteY18" fmla="*/ 3692237 h 3934691"/>
                <a:gd name="connsiteX19" fmla="*/ 422563 w 3522166"/>
                <a:gd name="connsiteY19" fmla="*/ 3706091 h 3934691"/>
                <a:gd name="connsiteX20" fmla="*/ 464127 w 3522166"/>
                <a:gd name="connsiteY20" fmla="*/ 3768437 h 3934691"/>
                <a:gd name="connsiteX21" fmla="*/ 656492 w 3522166"/>
                <a:gd name="connsiteY21" fmla="*/ 3749786 h 3934691"/>
                <a:gd name="connsiteX22" fmla="*/ 794860 w 3522166"/>
                <a:gd name="connsiteY22" fmla="*/ 3680336 h 3934691"/>
                <a:gd name="connsiteX23" fmla="*/ 955963 w 3522166"/>
                <a:gd name="connsiteY23" fmla="*/ 3761509 h 3934691"/>
                <a:gd name="connsiteX24" fmla="*/ 1115291 w 3522166"/>
                <a:gd name="connsiteY24" fmla="*/ 3761509 h 3934691"/>
                <a:gd name="connsiteX25" fmla="*/ 1108363 w 3522166"/>
                <a:gd name="connsiteY25" fmla="*/ 3726873 h 3934691"/>
                <a:gd name="connsiteX26" fmla="*/ 1163782 w 3522166"/>
                <a:gd name="connsiteY26" fmla="*/ 3692237 h 3934691"/>
                <a:gd name="connsiteX27" fmla="*/ 1191491 w 3522166"/>
                <a:gd name="connsiteY27" fmla="*/ 3726873 h 3934691"/>
                <a:gd name="connsiteX28" fmla="*/ 1288472 w 3522166"/>
                <a:gd name="connsiteY28" fmla="*/ 3629891 h 3934691"/>
                <a:gd name="connsiteX29" fmla="*/ 1205345 w 3522166"/>
                <a:gd name="connsiteY29" fmla="*/ 3622964 h 3934691"/>
                <a:gd name="connsiteX30" fmla="*/ 1122218 w 3522166"/>
                <a:gd name="connsiteY30" fmla="*/ 3629891 h 3934691"/>
                <a:gd name="connsiteX31" fmla="*/ 1032163 w 3522166"/>
                <a:gd name="connsiteY31" fmla="*/ 3595255 h 3934691"/>
                <a:gd name="connsiteX32" fmla="*/ 1130921 w 3522166"/>
                <a:gd name="connsiteY32" fmla="*/ 3433441 h 3934691"/>
                <a:gd name="connsiteX33" fmla="*/ 1222219 w 3522166"/>
                <a:gd name="connsiteY33" fmla="*/ 3412304 h 3934691"/>
                <a:gd name="connsiteX34" fmla="*/ 1244777 w 3522166"/>
                <a:gd name="connsiteY34" fmla="*/ 3364878 h 3934691"/>
                <a:gd name="connsiteX35" fmla="*/ 1286696 w 3522166"/>
                <a:gd name="connsiteY35" fmla="*/ 3386904 h 3934691"/>
                <a:gd name="connsiteX36" fmla="*/ 1304459 w 3522166"/>
                <a:gd name="connsiteY36" fmla="*/ 3456709 h 3934691"/>
                <a:gd name="connsiteX37" fmla="*/ 1343891 w 3522166"/>
                <a:gd name="connsiteY37" fmla="*/ 3394364 h 3934691"/>
                <a:gd name="connsiteX38" fmla="*/ 1360942 w 3522166"/>
                <a:gd name="connsiteY38" fmla="*/ 3443565 h 3934691"/>
                <a:gd name="connsiteX39" fmla="*/ 1399309 w 3522166"/>
                <a:gd name="connsiteY39" fmla="*/ 3470564 h 3934691"/>
                <a:gd name="connsiteX40" fmla="*/ 1392382 w 3522166"/>
                <a:gd name="connsiteY40" fmla="*/ 3519055 h 3934691"/>
                <a:gd name="connsiteX41" fmla="*/ 1338916 w 3522166"/>
                <a:gd name="connsiteY41" fmla="*/ 3568790 h 3934691"/>
                <a:gd name="connsiteX42" fmla="*/ 1396645 w 3522166"/>
                <a:gd name="connsiteY42" fmla="*/ 3569855 h 3934691"/>
                <a:gd name="connsiteX43" fmla="*/ 1475331 w 3522166"/>
                <a:gd name="connsiteY43" fmla="*/ 3610176 h 3934691"/>
                <a:gd name="connsiteX44" fmla="*/ 1471778 w 3522166"/>
                <a:gd name="connsiteY44" fmla="*/ 3534863 h 3934691"/>
                <a:gd name="connsiteX45" fmla="*/ 1565563 w 3522166"/>
                <a:gd name="connsiteY45" fmla="*/ 3567546 h 3934691"/>
                <a:gd name="connsiteX46" fmla="*/ 1556327 w 3522166"/>
                <a:gd name="connsiteY46" fmla="*/ 3615504 h 3934691"/>
                <a:gd name="connsiteX47" fmla="*/ 1585101 w 3522166"/>
                <a:gd name="connsiteY47" fmla="*/ 3662574 h 3934691"/>
                <a:gd name="connsiteX48" fmla="*/ 1773382 w 3522166"/>
                <a:gd name="connsiteY48" fmla="*/ 3622964 h 3934691"/>
                <a:gd name="connsiteX49" fmla="*/ 2112818 w 3522166"/>
                <a:gd name="connsiteY49" fmla="*/ 3726873 h 3934691"/>
                <a:gd name="connsiteX50" fmla="*/ 2320636 w 3522166"/>
                <a:gd name="connsiteY50" fmla="*/ 3934691 h 3934691"/>
                <a:gd name="connsiteX51" fmla="*/ 2473036 w 3522166"/>
                <a:gd name="connsiteY51" fmla="*/ 3803073 h 3934691"/>
                <a:gd name="connsiteX52" fmla="*/ 2587958 w 3522166"/>
                <a:gd name="connsiteY52" fmla="*/ 3803073 h 3934691"/>
                <a:gd name="connsiteX53" fmla="*/ 2720286 w 3522166"/>
                <a:gd name="connsiteY53" fmla="*/ 3685309 h 3934691"/>
                <a:gd name="connsiteX54" fmla="*/ 2847819 w 3522166"/>
                <a:gd name="connsiteY54" fmla="*/ 3742504 h 3934691"/>
                <a:gd name="connsiteX55" fmla="*/ 2955281 w 3522166"/>
                <a:gd name="connsiteY55" fmla="*/ 3701473 h 3934691"/>
                <a:gd name="connsiteX56" fmla="*/ 2984589 w 3522166"/>
                <a:gd name="connsiteY56" fmla="*/ 3752273 h 3934691"/>
                <a:gd name="connsiteX57" fmla="*/ 3025619 w 3522166"/>
                <a:gd name="connsiteY57" fmla="*/ 3711242 h 3934691"/>
                <a:gd name="connsiteX58" fmla="*/ 3035389 w 3522166"/>
                <a:gd name="connsiteY58" fmla="*/ 3603781 h 3934691"/>
                <a:gd name="connsiteX59" fmla="*/ 2982635 w 3522166"/>
                <a:gd name="connsiteY59" fmla="*/ 3509996 h 3934691"/>
                <a:gd name="connsiteX60" fmla="*/ 3047467 w 3522166"/>
                <a:gd name="connsiteY60" fmla="*/ 3445697 h 3934691"/>
                <a:gd name="connsiteX61" fmla="*/ 3002173 w 3522166"/>
                <a:gd name="connsiteY61" fmla="*/ 3320473 h 3934691"/>
                <a:gd name="connsiteX62" fmla="*/ 3021712 w 3522166"/>
                <a:gd name="connsiteY62" fmla="*/ 3164165 h 3934691"/>
                <a:gd name="connsiteX63" fmla="*/ 3062741 w 3522166"/>
                <a:gd name="connsiteY63" fmla="*/ 3037165 h 3934691"/>
                <a:gd name="connsiteX64" fmla="*/ 3076419 w 3522166"/>
                <a:gd name="connsiteY64" fmla="*/ 2927750 h 3934691"/>
                <a:gd name="connsiteX65" fmla="*/ 2905547 w 3522166"/>
                <a:gd name="connsiteY65" fmla="*/ 2454385 h 3934691"/>
                <a:gd name="connsiteX66" fmla="*/ 2976772 w 3522166"/>
                <a:gd name="connsiteY66" fmla="*/ 2294704 h 3934691"/>
                <a:gd name="connsiteX67" fmla="*/ 3068602 w 3522166"/>
                <a:gd name="connsiteY67" fmla="*/ 2269304 h 3934691"/>
                <a:gd name="connsiteX68" fmla="*/ 3109632 w 3522166"/>
                <a:gd name="connsiteY68" fmla="*/ 2298611 h 3934691"/>
                <a:gd name="connsiteX69" fmla="*/ 3187788 w 3522166"/>
                <a:gd name="connsiteY69" fmla="*/ 2202873 h 3934691"/>
                <a:gd name="connsiteX70" fmla="*/ 3279618 w 3522166"/>
                <a:gd name="connsiteY70" fmla="*/ 2181381 h 3934691"/>
                <a:gd name="connsiteX71" fmla="*/ 3316739 w 3522166"/>
                <a:gd name="connsiteY71" fmla="*/ 2013350 h 3934691"/>
                <a:gd name="connsiteX72" fmla="*/ 3265940 w 3522166"/>
                <a:gd name="connsiteY72" fmla="*/ 1962550 h 3934691"/>
                <a:gd name="connsiteX73" fmla="*/ 3430062 w 3522166"/>
                <a:gd name="connsiteY73" fmla="*/ 1884396 h 3934691"/>
                <a:gd name="connsiteX74" fmla="*/ 3457415 w 3522166"/>
                <a:gd name="connsiteY74" fmla="*/ 1919565 h 3934691"/>
                <a:gd name="connsiteX75" fmla="*/ 3521893 w 3522166"/>
                <a:gd name="connsiteY75" fmla="*/ 1874627 h 3934691"/>
                <a:gd name="connsiteX76" fmla="*/ 3449601 w 3522166"/>
                <a:gd name="connsiteY76" fmla="*/ 1720273 h 3934691"/>
                <a:gd name="connsiteX77" fmla="*/ 3459370 w 3522166"/>
                <a:gd name="connsiteY77" fmla="*/ 1505350 h 3934691"/>
                <a:gd name="connsiteX78" fmla="*/ 3478909 w 3522166"/>
                <a:gd name="connsiteY78" fmla="*/ 1435011 h 3934691"/>
                <a:gd name="connsiteX79" fmla="*/ 3377309 w 3522166"/>
                <a:gd name="connsiteY79" fmla="*/ 1274796 h 3934691"/>
                <a:gd name="connsiteX80" fmla="*/ 3297201 w 3522166"/>
                <a:gd name="connsiteY80" fmla="*/ 1243535 h 3934691"/>
                <a:gd name="connsiteX81" fmla="*/ 2999509 w 3522166"/>
                <a:gd name="connsiteY81" fmla="*/ 408709 h 3934691"/>
                <a:gd name="connsiteX82" fmla="*/ 2826327 w 3522166"/>
                <a:gd name="connsiteY82" fmla="*/ 263237 h 3934691"/>
                <a:gd name="connsiteX83" fmla="*/ 2632363 w 3522166"/>
                <a:gd name="connsiteY83" fmla="*/ 0 h 3934691"/>
                <a:gd name="connsiteX84" fmla="*/ 2369127 w 3522166"/>
                <a:gd name="connsiteY84" fmla="*/ 55418 h 3934691"/>
                <a:gd name="connsiteX85" fmla="*/ 2133600 w 3522166"/>
                <a:gd name="connsiteY85" fmla="*/ 166255 h 3934691"/>
                <a:gd name="connsiteX86" fmla="*/ 1995054 w 3522166"/>
                <a:gd name="connsiteY86" fmla="*/ 200891 h 3934691"/>
                <a:gd name="connsiteX87" fmla="*/ 2036618 w 3522166"/>
                <a:gd name="connsiteY87" fmla="*/ 277091 h 3934691"/>
                <a:gd name="connsiteX88" fmla="*/ 1953491 w 3522166"/>
                <a:gd name="connsiteY88" fmla="*/ 297873 h 3934691"/>
                <a:gd name="connsiteX89" fmla="*/ 1925782 w 3522166"/>
                <a:gd name="connsiteY89" fmla="*/ 325582 h 3934691"/>
                <a:gd name="connsiteX90" fmla="*/ 1835727 w 3522166"/>
                <a:gd name="connsiteY90" fmla="*/ 325582 h 3934691"/>
                <a:gd name="connsiteX91" fmla="*/ 1724891 w 3522166"/>
                <a:gd name="connsiteY91" fmla="*/ 491837 h 3934691"/>
                <a:gd name="connsiteX92" fmla="*/ 1676400 w 3522166"/>
                <a:gd name="connsiteY92" fmla="*/ 471055 h 3934691"/>
                <a:gd name="connsiteX93" fmla="*/ 1683327 w 3522166"/>
                <a:gd name="connsiteY93" fmla="*/ 381000 h 3934691"/>
                <a:gd name="connsiteX94" fmla="*/ 1738745 w 3522166"/>
                <a:gd name="connsiteY94" fmla="*/ 353291 h 3934691"/>
                <a:gd name="connsiteX95" fmla="*/ 1787236 w 3522166"/>
                <a:gd name="connsiteY95" fmla="*/ 332509 h 3934691"/>
                <a:gd name="connsiteX96" fmla="*/ 1759527 w 3522166"/>
                <a:gd name="connsiteY96" fmla="*/ 311728 h 3934691"/>
                <a:gd name="connsiteX97" fmla="*/ 1704109 w 3522166"/>
                <a:gd name="connsiteY97" fmla="*/ 325582 h 3934691"/>
                <a:gd name="connsiteX98" fmla="*/ 1676400 w 3522166"/>
                <a:gd name="connsiteY98" fmla="*/ 270164 h 3934691"/>
                <a:gd name="connsiteX99" fmla="*/ 1572491 w 3522166"/>
                <a:gd name="connsiteY99" fmla="*/ 256309 h 3934691"/>
                <a:gd name="connsiteX100" fmla="*/ 1530927 w 3522166"/>
                <a:gd name="connsiteY100" fmla="*/ 83128 h 3934691"/>
                <a:gd name="connsiteX101" fmla="*/ 1447800 w 3522166"/>
                <a:gd name="connsiteY101" fmla="*/ 117764 h 3934691"/>
                <a:gd name="connsiteX102" fmla="*/ 1454727 w 3522166"/>
                <a:gd name="connsiteY102" fmla="*/ 214746 h 3934691"/>
                <a:gd name="connsiteX103" fmla="*/ 1454727 w 3522166"/>
                <a:gd name="connsiteY103" fmla="*/ 214746 h 3934691"/>
                <a:gd name="connsiteX104" fmla="*/ 1246909 w 3522166"/>
                <a:gd name="connsiteY104" fmla="*/ 110837 h 3934691"/>
                <a:gd name="connsiteX0" fmla="*/ 1246909 w 3521893"/>
                <a:gd name="connsiteY0" fmla="*/ 110837 h 3934691"/>
                <a:gd name="connsiteX1" fmla="*/ 1267691 w 3521893"/>
                <a:gd name="connsiteY1" fmla="*/ 381000 h 3934691"/>
                <a:gd name="connsiteX2" fmla="*/ 1163782 w 3521893"/>
                <a:gd name="connsiteY2" fmla="*/ 782782 h 3934691"/>
                <a:gd name="connsiteX3" fmla="*/ 1048327 w 3521893"/>
                <a:gd name="connsiteY3" fmla="*/ 1136073 h 3934691"/>
                <a:gd name="connsiteX4" fmla="*/ 947970 w 3521893"/>
                <a:gd name="connsiteY4" fmla="*/ 1240871 h 3934691"/>
                <a:gd name="connsiteX5" fmla="*/ 749389 w 3521893"/>
                <a:gd name="connsiteY5" fmla="*/ 1528796 h 3934691"/>
                <a:gd name="connsiteX6" fmla="*/ 624342 w 3521893"/>
                <a:gd name="connsiteY6" fmla="*/ 1624535 h 3934691"/>
                <a:gd name="connsiteX7" fmla="*/ 457200 w 3521893"/>
                <a:gd name="connsiteY7" fmla="*/ 1835728 h 3934691"/>
                <a:gd name="connsiteX8" fmla="*/ 325404 w 3521893"/>
                <a:gd name="connsiteY8" fmla="*/ 2343550 h 3934691"/>
                <a:gd name="connsiteX9" fmla="*/ 271762 w 3521893"/>
                <a:gd name="connsiteY9" fmla="*/ 2396659 h 3934691"/>
                <a:gd name="connsiteX10" fmla="*/ 116342 w 3521893"/>
                <a:gd name="connsiteY10" fmla="*/ 2718688 h 3934691"/>
                <a:gd name="connsiteX11" fmla="*/ 106573 w 3521893"/>
                <a:gd name="connsiteY11" fmla="*/ 2873042 h 3934691"/>
                <a:gd name="connsiteX12" fmla="*/ 152400 w 3521893"/>
                <a:gd name="connsiteY12" fmla="*/ 2978728 h 3934691"/>
                <a:gd name="connsiteX13" fmla="*/ 0 w 3521893"/>
                <a:gd name="connsiteY13" fmla="*/ 3477491 h 3934691"/>
                <a:gd name="connsiteX14" fmla="*/ 71582 w 3521893"/>
                <a:gd name="connsiteY14" fmla="*/ 3669678 h 3934691"/>
                <a:gd name="connsiteX15" fmla="*/ 188990 w 3521893"/>
                <a:gd name="connsiteY15" fmla="*/ 3649963 h 3934691"/>
                <a:gd name="connsiteX16" fmla="*/ 130908 w 3521893"/>
                <a:gd name="connsiteY16" fmla="*/ 3717103 h 3934691"/>
                <a:gd name="connsiteX17" fmla="*/ 188102 w 3521893"/>
                <a:gd name="connsiteY17" fmla="*/ 3776429 h 3934691"/>
                <a:gd name="connsiteX18" fmla="*/ 339436 w 3521893"/>
                <a:gd name="connsiteY18" fmla="*/ 3692237 h 3934691"/>
                <a:gd name="connsiteX19" fmla="*/ 422563 w 3521893"/>
                <a:gd name="connsiteY19" fmla="*/ 3706091 h 3934691"/>
                <a:gd name="connsiteX20" fmla="*/ 464127 w 3521893"/>
                <a:gd name="connsiteY20" fmla="*/ 3768437 h 3934691"/>
                <a:gd name="connsiteX21" fmla="*/ 656492 w 3521893"/>
                <a:gd name="connsiteY21" fmla="*/ 3749786 h 3934691"/>
                <a:gd name="connsiteX22" fmla="*/ 794860 w 3521893"/>
                <a:gd name="connsiteY22" fmla="*/ 3680336 h 3934691"/>
                <a:gd name="connsiteX23" fmla="*/ 955963 w 3521893"/>
                <a:gd name="connsiteY23" fmla="*/ 3761509 h 3934691"/>
                <a:gd name="connsiteX24" fmla="*/ 1115291 w 3521893"/>
                <a:gd name="connsiteY24" fmla="*/ 3761509 h 3934691"/>
                <a:gd name="connsiteX25" fmla="*/ 1108363 w 3521893"/>
                <a:gd name="connsiteY25" fmla="*/ 3726873 h 3934691"/>
                <a:gd name="connsiteX26" fmla="*/ 1163782 w 3521893"/>
                <a:gd name="connsiteY26" fmla="*/ 3692237 h 3934691"/>
                <a:gd name="connsiteX27" fmla="*/ 1191491 w 3521893"/>
                <a:gd name="connsiteY27" fmla="*/ 3726873 h 3934691"/>
                <a:gd name="connsiteX28" fmla="*/ 1288472 w 3521893"/>
                <a:gd name="connsiteY28" fmla="*/ 3629891 h 3934691"/>
                <a:gd name="connsiteX29" fmla="*/ 1205345 w 3521893"/>
                <a:gd name="connsiteY29" fmla="*/ 3622964 h 3934691"/>
                <a:gd name="connsiteX30" fmla="*/ 1122218 w 3521893"/>
                <a:gd name="connsiteY30" fmla="*/ 3629891 h 3934691"/>
                <a:gd name="connsiteX31" fmla="*/ 1032163 w 3521893"/>
                <a:gd name="connsiteY31" fmla="*/ 3595255 h 3934691"/>
                <a:gd name="connsiteX32" fmla="*/ 1130921 w 3521893"/>
                <a:gd name="connsiteY32" fmla="*/ 3433441 h 3934691"/>
                <a:gd name="connsiteX33" fmla="*/ 1222219 w 3521893"/>
                <a:gd name="connsiteY33" fmla="*/ 3412304 h 3934691"/>
                <a:gd name="connsiteX34" fmla="*/ 1244777 w 3521893"/>
                <a:gd name="connsiteY34" fmla="*/ 3364878 h 3934691"/>
                <a:gd name="connsiteX35" fmla="*/ 1286696 w 3521893"/>
                <a:gd name="connsiteY35" fmla="*/ 3386904 h 3934691"/>
                <a:gd name="connsiteX36" fmla="*/ 1304459 w 3521893"/>
                <a:gd name="connsiteY36" fmla="*/ 3456709 h 3934691"/>
                <a:gd name="connsiteX37" fmla="*/ 1343891 w 3521893"/>
                <a:gd name="connsiteY37" fmla="*/ 3394364 h 3934691"/>
                <a:gd name="connsiteX38" fmla="*/ 1360942 w 3521893"/>
                <a:gd name="connsiteY38" fmla="*/ 3443565 h 3934691"/>
                <a:gd name="connsiteX39" fmla="*/ 1399309 w 3521893"/>
                <a:gd name="connsiteY39" fmla="*/ 3470564 h 3934691"/>
                <a:gd name="connsiteX40" fmla="*/ 1392382 w 3521893"/>
                <a:gd name="connsiteY40" fmla="*/ 3519055 h 3934691"/>
                <a:gd name="connsiteX41" fmla="*/ 1338916 w 3521893"/>
                <a:gd name="connsiteY41" fmla="*/ 3568790 h 3934691"/>
                <a:gd name="connsiteX42" fmla="*/ 1396645 w 3521893"/>
                <a:gd name="connsiteY42" fmla="*/ 3569855 h 3934691"/>
                <a:gd name="connsiteX43" fmla="*/ 1475331 w 3521893"/>
                <a:gd name="connsiteY43" fmla="*/ 3610176 h 3934691"/>
                <a:gd name="connsiteX44" fmla="*/ 1471778 w 3521893"/>
                <a:gd name="connsiteY44" fmla="*/ 3534863 h 3934691"/>
                <a:gd name="connsiteX45" fmla="*/ 1565563 w 3521893"/>
                <a:gd name="connsiteY45" fmla="*/ 3567546 h 3934691"/>
                <a:gd name="connsiteX46" fmla="*/ 1556327 w 3521893"/>
                <a:gd name="connsiteY46" fmla="*/ 3615504 h 3934691"/>
                <a:gd name="connsiteX47" fmla="*/ 1585101 w 3521893"/>
                <a:gd name="connsiteY47" fmla="*/ 3662574 h 3934691"/>
                <a:gd name="connsiteX48" fmla="*/ 1773382 w 3521893"/>
                <a:gd name="connsiteY48" fmla="*/ 3622964 h 3934691"/>
                <a:gd name="connsiteX49" fmla="*/ 2112818 w 3521893"/>
                <a:gd name="connsiteY49" fmla="*/ 3726873 h 3934691"/>
                <a:gd name="connsiteX50" fmla="*/ 2320636 w 3521893"/>
                <a:gd name="connsiteY50" fmla="*/ 3934691 h 3934691"/>
                <a:gd name="connsiteX51" fmla="*/ 2473036 w 3521893"/>
                <a:gd name="connsiteY51" fmla="*/ 3803073 h 3934691"/>
                <a:gd name="connsiteX52" fmla="*/ 2587958 w 3521893"/>
                <a:gd name="connsiteY52" fmla="*/ 3803073 h 3934691"/>
                <a:gd name="connsiteX53" fmla="*/ 2720286 w 3521893"/>
                <a:gd name="connsiteY53" fmla="*/ 3685309 h 3934691"/>
                <a:gd name="connsiteX54" fmla="*/ 2847819 w 3521893"/>
                <a:gd name="connsiteY54" fmla="*/ 3742504 h 3934691"/>
                <a:gd name="connsiteX55" fmla="*/ 2955281 w 3521893"/>
                <a:gd name="connsiteY55" fmla="*/ 3701473 h 3934691"/>
                <a:gd name="connsiteX56" fmla="*/ 2984589 w 3521893"/>
                <a:gd name="connsiteY56" fmla="*/ 3752273 h 3934691"/>
                <a:gd name="connsiteX57" fmla="*/ 3025619 w 3521893"/>
                <a:gd name="connsiteY57" fmla="*/ 3711242 h 3934691"/>
                <a:gd name="connsiteX58" fmla="*/ 3035389 w 3521893"/>
                <a:gd name="connsiteY58" fmla="*/ 3603781 h 3934691"/>
                <a:gd name="connsiteX59" fmla="*/ 2982635 w 3521893"/>
                <a:gd name="connsiteY59" fmla="*/ 3509996 h 3934691"/>
                <a:gd name="connsiteX60" fmla="*/ 3047467 w 3521893"/>
                <a:gd name="connsiteY60" fmla="*/ 3445697 h 3934691"/>
                <a:gd name="connsiteX61" fmla="*/ 3002173 w 3521893"/>
                <a:gd name="connsiteY61" fmla="*/ 3320473 h 3934691"/>
                <a:gd name="connsiteX62" fmla="*/ 3021712 w 3521893"/>
                <a:gd name="connsiteY62" fmla="*/ 3164165 h 3934691"/>
                <a:gd name="connsiteX63" fmla="*/ 3062741 w 3521893"/>
                <a:gd name="connsiteY63" fmla="*/ 3037165 h 3934691"/>
                <a:gd name="connsiteX64" fmla="*/ 3076419 w 3521893"/>
                <a:gd name="connsiteY64" fmla="*/ 2927750 h 3934691"/>
                <a:gd name="connsiteX65" fmla="*/ 2905547 w 3521893"/>
                <a:gd name="connsiteY65" fmla="*/ 2454385 h 3934691"/>
                <a:gd name="connsiteX66" fmla="*/ 2976772 w 3521893"/>
                <a:gd name="connsiteY66" fmla="*/ 2294704 h 3934691"/>
                <a:gd name="connsiteX67" fmla="*/ 3068602 w 3521893"/>
                <a:gd name="connsiteY67" fmla="*/ 2269304 h 3934691"/>
                <a:gd name="connsiteX68" fmla="*/ 3109632 w 3521893"/>
                <a:gd name="connsiteY68" fmla="*/ 2298611 h 3934691"/>
                <a:gd name="connsiteX69" fmla="*/ 3187788 w 3521893"/>
                <a:gd name="connsiteY69" fmla="*/ 2202873 h 3934691"/>
                <a:gd name="connsiteX70" fmla="*/ 3279618 w 3521893"/>
                <a:gd name="connsiteY70" fmla="*/ 2181381 h 3934691"/>
                <a:gd name="connsiteX71" fmla="*/ 3316739 w 3521893"/>
                <a:gd name="connsiteY71" fmla="*/ 2013350 h 3934691"/>
                <a:gd name="connsiteX72" fmla="*/ 3265940 w 3521893"/>
                <a:gd name="connsiteY72" fmla="*/ 1962550 h 3934691"/>
                <a:gd name="connsiteX73" fmla="*/ 3430062 w 3521893"/>
                <a:gd name="connsiteY73" fmla="*/ 1884396 h 3934691"/>
                <a:gd name="connsiteX74" fmla="*/ 3457415 w 3521893"/>
                <a:gd name="connsiteY74" fmla="*/ 1919565 h 3934691"/>
                <a:gd name="connsiteX75" fmla="*/ 3521893 w 3521893"/>
                <a:gd name="connsiteY75" fmla="*/ 1874627 h 3934691"/>
                <a:gd name="connsiteX76" fmla="*/ 3449601 w 3521893"/>
                <a:gd name="connsiteY76" fmla="*/ 1720273 h 3934691"/>
                <a:gd name="connsiteX77" fmla="*/ 3459370 w 3521893"/>
                <a:gd name="connsiteY77" fmla="*/ 1505350 h 3934691"/>
                <a:gd name="connsiteX78" fmla="*/ 3478909 w 3521893"/>
                <a:gd name="connsiteY78" fmla="*/ 1435011 h 3934691"/>
                <a:gd name="connsiteX79" fmla="*/ 3377309 w 3521893"/>
                <a:gd name="connsiteY79" fmla="*/ 1274796 h 3934691"/>
                <a:gd name="connsiteX80" fmla="*/ 3297201 w 3521893"/>
                <a:gd name="connsiteY80" fmla="*/ 1243535 h 3934691"/>
                <a:gd name="connsiteX81" fmla="*/ 2999509 w 3521893"/>
                <a:gd name="connsiteY81" fmla="*/ 408709 h 3934691"/>
                <a:gd name="connsiteX82" fmla="*/ 2826327 w 3521893"/>
                <a:gd name="connsiteY82" fmla="*/ 263237 h 3934691"/>
                <a:gd name="connsiteX83" fmla="*/ 2632363 w 3521893"/>
                <a:gd name="connsiteY83" fmla="*/ 0 h 3934691"/>
                <a:gd name="connsiteX84" fmla="*/ 2369127 w 3521893"/>
                <a:gd name="connsiteY84" fmla="*/ 55418 h 3934691"/>
                <a:gd name="connsiteX85" fmla="*/ 2133600 w 3521893"/>
                <a:gd name="connsiteY85" fmla="*/ 166255 h 3934691"/>
                <a:gd name="connsiteX86" fmla="*/ 1995054 w 3521893"/>
                <a:gd name="connsiteY86" fmla="*/ 200891 h 3934691"/>
                <a:gd name="connsiteX87" fmla="*/ 2036618 w 3521893"/>
                <a:gd name="connsiteY87" fmla="*/ 277091 h 3934691"/>
                <a:gd name="connsiteX88" fmla="*/ 1953491 w 3521893"/>
                <a:gd name="connsiteY88" fmla="*/ 297873 h 3934691"/>
                <a:gd name="connsiteX89" fmla="*/ 1925782 w 3521893"/>
                <a:gd name="connsiteY89" fmla="*/ 325582 h 3934691"/>
                <a:gd name="connsiteX90" fmla="*/ 1835727 w 3521893"/>
                <a:gd name="connsiteY90" fmla="*/ 325582 h 3934691"/>
                <a:gd name="connsiteX91" fmla="*/ 1724891 w 3521893"/>
                <a:gd name="connsiteY91" fmla="*/ 491837 h 3934691"/>
                <a:gd name="connsiteX92" fmla="*/ 1676400 w 3521893"/>
                <a:gd name="connsiteY92" fmla="*/ 471055 h 3934691"/>
                <a:gd name="connsiteX93" fmla="*/ 1683327 w 3521893"/>
                <a:gd name="connsiteY93" fmla="*/ 381000 h 3934691"/>
                <a:gd name="connsiteX94" fmla="*/ 1738745 w 3521893"/>
                <a:gd name="connsiteY94" fmla="*/ 353291 h 3934691"/>
                <a:gd name="connsiteX95" fmla="*/ 1787236 w 3521893"/>
                <a:gd name="connsiteY95" fmla="*/ 332509 h 3934691"/>
                <a:gd name="connsiteX96" fmla="*/ 1759527 w 3521893"/>
                <a:gd name="connsiteY96" fmla="*/ 311728 h 3934691"/>
                <a:gd name="connsiteX97" fmla="*/ 1704109 w 3521893"/>
                <a:gd name="connsiteY97" fmla="*/ 325582 h 3934691"/>
                <a:gd name="connsiteX98" fmla="*/ 1676400 w 3521893"/>
                <a:gd name="connsiteY98" fmla="*/ 270164 h 3934691"/>
                <a:gd name="connsiteX99" fmla="*/ 1572491 w 3521893"/>
                <a:gd name="connsiteY99" fmla="*/ 256309 h 3934691"/>
                <a:gd name="connsiteX100" fmla="*/ 1530927 w 3521893"/>
                <a:gd name="connsiteY100" fmla="*/ 83128 h 3934691"/>
                <a:gd name="connsiteX101" fmla="*/ 1447800 w 3521893"/>
                <a:gd name="connsiteY101" fmla="*/ 117764 h 3934691"/>
                <a:gd name="connsiteX102" fmla="*/ 1454727 w 3521893"/>
                <a:gd name="connsiteY102" fmla="*/ 214746 h 3934691"/>
                <a:gd name="connsiteX103" fmla="*/ 1454727 w 3521893"/>
                <a:gd name="connsiteY103" fmla="*/ 214746 h 3934691"/>
                <a:gd name="connsiteX104" fmla="*/ 1246909 w 3521893"/>
                <a:gd name="connsiteY104" fmla="*/ 110837 h 3934691"/>
                <a:gd name="connsiteX0" fmla="*/ 1246909 w 3521893"/>
                <a:gd name="connsiteY0" fmla="*/ 110837 h 3934691"/>
                <a:gd name="connsiteX1" fmla="*/ 1267691 w 3521893"/>
                <a:gd name="connsiteY1" fmla="*/ 381000 h 3934691"/>
                <a:gd name="connsiteX2" fmla="*/ 1163782 w 3521893"/>
                <a:gd name="connsiteY2" fmla="*/ 782782 h 3934691"/>
                <a:gd name="connsiteX3" fmla="*/ 1048327 w 3521893"/>
                <a:gd name="connsiteY3" fmla="*/ 1136073 h 3934691"/>
                <a:gd name="connsiteX4" fmla="*/ 947970 w 3521893"/>
                <a:gd name="connsiteY4" fmla="*/ 1240871 h 3934691"/>
                <a:gd name="connsiteX5" fmla="*/ 749389 w 3521893"/>
                <a:gd name="connsiteY5" fmla="*/ 1528796 h 3934691"/>
                <a:gd name="connsiteX6" fmla="*/ 624342 w 3521893"/>
                <a:gd name="connsiteY6" fmla="*/ 1624535 h 3934691"/>
                <a:gd name="connsiteX7" fmla="*/ 457200 w 3521893"/>
                <a:gd name="connsiteY7" fmla="*/ 1835728 h 3934691"/>
                <a:gd name="connsiteX8" fmla="*/ 325404 w 3521893"/>
                <a:gd name="connsiteY8" fmla="*/ 2343550 h 3934691"/>
                <a:gd name="connsiteX9" fmla="*/ 271762 w 3521893"/>
                <a:gd name="connsiteY9" fmla="*/ 2396659 h 3934691"/>
                <a:gd name="connsiteX10" fmla="*/ 116342 w 3521893"/>
                <a:gd name="connsiteY10" fmla="*/ 2718688 h 3934691"/>
                <a:gd name="connsiteX11" fmla="*/ 106573 w 3521893"/>
                <a:gd name="connsiteY11" fmla="*/ 2873042 h 3934691"/>
                <a:gd name="connsiteX12" fmla="*/ 152400 w 3521893"/>
                <a:gd name="connsiteY12" fmla="*/ 2978728 h 3934691"/>
                <a:gd name="connsiteX13" fmla="*/ 0 w 3521893"/>
                <a:gd name="connsiteY13" fmla="*/ 3477491 h 3934691"/>
                <a:gd name="connsiteX14" fmla="*/ 71582 w 3521893"/>
                <a:gd name="connsiteY14" fmla="*/ 3669678 h 3934691"/>
                <a:gd name="connsiteX15" fmla="*/ 188990 w 3521893"/>
                <a:gd name="connsiteY15" fmla="*/ 3649963 h 3934691"/>
                <a:gd name="connsiteX16" fmla="*/ 130908 w 3521893"/>
                <a:gd name="connsiteY16" fmla="*/ 3717103 h 3934691"/>
                <a:gd name="connsiteX17" fmla="*/ 188102 w 3521893"/>
                <a:gd name="connsiteY17" fmla="*/ 3776429 h 3934691"/>
                <a:gd name="connsiteX18" fmla="*/ 339436 w 3521893"/>
                <a:gd name="connsiteY18" fmla="*/ 3692237 h 3934691"/>
                <a:gd name="connsiteX19" fmla="*/ 422563 w 3521893"/>
                <a:gd name="connsiteY19" fmla="*/ 3706091 h 3934691"/>
                <a:gd name="connsiteX20" fmla="*/ 464127 w 3521893"/>
                <a:gd name="connsiteY20" fmla="*/ 3768437 h 3934691"/>
                <a:gd name="connsiteX21" fmla="*/ 656492 w 3521893"/>
                <a:gd name="connsiteY21" fmla="*/ 3749786 h 3934691"/>
                <a:gd name="connsiteX22" fmla="*/ 794860 w 3521893"/>
                <a:gd name="connsiteY22" fmla="*/ 3680336 h 3934691"/>
                <a:gd name="connsiteX23" fmla="*/ 955963 w 3521893"/>
                <a:gd name="connsiteY23" fmla="*/ 3761509 h 3934691"/>
                <a:gd name="connsiteX24" fmla="*/ 1115291 w 3521893"/>
                <a:gd name="connsiteY24" fmla="*/ 3761509 h 3934691"/>
                <a:gd name="connsiteX25" fmla="*/ 1108363 w 3521893"/>
                <a:gd name="connsiteY25" fmla="*/ 3726873 h 3934691"/>
                <a:gd name="connsiteX26" fmla="*/ 1163782 w 3521893"/>
                <a:gd name="connsiteY26" fmla="*/ 3692237 h 3934691"/>
                <a:gd name="connsiteX27" fmla="*/ 1191491 w 3521893"/>
                <a:gd name="connsiteY27" fmla="*/ 3726873 h 3934691"/>
                <a:gd name="connsiteX28" fmla="*/ 1288472 w 3521893"/>
                <a:gd name="connsiteY28" fmla="*/ 3629891 h 3934691"/>
                <a:gd name="connsiteX29" fmla="*/ 1205345 w 3521893"/>
                <a:gd name="connsiteY29" fmla="*/ 3622964 h 3934691"/>
                <a:gd name="connsiteX30" fmla="*/ 1122218 w 3521893"/>
                <a:gd name="connsiteY30" fmla="*/ 3629891 h 3934691"/>
                <a:gd name="connsiteX31" fmla="*/ 1032163 w 3521893"/>
                <a:gd name="connsiteY31" fmla="*/ 3595255 h 3934691"/>
                <a:gd name="connsiteX32" fmla="*/ 1130921 w 3521893"/>
                <a:gd name="connsiteY32" fmla="*/ 3433441 h 3934691"/>
                <a:gd name="connsiteX33" fmla="*/ 1222219 w 3521893"/>
                <a:gd name="connsiteY33" fmla="*/ 3412304 h 3934691"/>
                <a:gd name="connsiteX34" fmla="*/ 1244777 w 3521893"/>
                <a:gd name="connsiteY34" fmla="*/ 3364878 h 3934691"/>
                <a:gd name="connsiteX35" fmla="*/ 1286696 w 3521893"/>
                <a:gd name="connsiteY35" fmla="*/ 3386904 h 3934691"/>
                <a:gd name="connsiteX36" fmla="*/ 1304459 w 3521893"/>
                <a:gd name="connsiteY36" fmla="*/ 3456709 h 3934691"/>
                <a:gd name="connsiteX37" fmla="*/ 1343891 w 3521893"/>
                <a:gd name="connsiteY37" fmla="*/ 3394364 h 3934691"/>
                <a:gd name="connsiteX38" fmla="*/ 1360942 w 3521893"/>
                <a:gd name="connsiteY38" fmla="*/ 3443565 h 3934691"/>
                <a:gd name="connsiteX39" fmla="*/ 1399309 w 3521893"/>
                <a:gd name="connsiteY39" fmla="*/ 3470564 h 3934691"/>
                <a:gd name="connsiteX40" fmla="*/ 1392382 w 3521893"/>
                <a:gd name="connsiteY40" fmla="*/ 3519055 h 3934691"/>
                <a:gd name="connsiteX41" fmla="*/ 1338916 w 3521893"/>
                <a:gd name="connsiteY41" fmla="*/ 3568790 h 3934691"/>
                <a:gd name="connsiteX42" fmla="*/ 1396645 w 3521893"/>
                <a:gd name="connsiteY42" fmla="*/ 3569855 h 3934691"/>
                <a:gd name="connsiteX43" fmla="*/ 1475331 w 3521893"/>
                <a:gd name="connsiteY43" fmla="*/ 3610176 h 3934691"/>
                <a:gd name="connsiteX44" fmla="*/ 1471778 w 3521893"/>
                <a:gd name="connsiteY44" fmla="*/ 3534863 h 3934691"/>
                <a:gd name="connsiteX45" fmla="*/ 1565563 w 3521893"/>
                <a:gd name="connsiteY45" fmla="*/ 3567546 h 3934691"/>
                <a:gd name="connsiteX46" fmla="*/ 1556327 w 3521893"/>
                <a:gd name="connsiteY46" fmla="*/ 3615504 h 3934691"/>
                <a:gd name="connsiteX47" fmla="*/ 1585101 w 3521893"/>
                <a:gd name="connsiteY47" fmla="*/ 3662574 h 3934691"/>
                <a:gd name="connsiteX48" fmla="*/ 1773382 w 3521893"/>
                <a:gd name="connsiteY48" fmla="*/ 3622964 h 3934691"/>
                <a:gd name="connsiteX49" fmla="*/ 2112818 w 3521893"/>
                <a:gd name="connsiteY49" fmla="*/ 3726873 h 3934691"/>
                <a:gd name="connsiteX50" fmla="*/ 2320636 w 3521893"/>
                <a:gd name="connsiteY50" fmla="*/ 3934691 h 3934691"/>
                <a:gd name="connsiteX51" fmla="*/ 2473036 w 3521893"/>
                <a:gd name="connsiteY51" fmla="*/ 3803073 h 3934691"/>
                <a:gd name="connsiteX52" fmla="*/ 2587958 w 3521893"/>
                <a:gd name="connsiteY52" fmla="*/ 3803073 h 3934691"/>
                <a:gd name="connsiteX53" fmla="*/ 2720286 w 3521893"/>
                <a:gd name="connsiteY53" fmla="*/ 3685309 h 3934691"/>
                <a:gd name="connsiteX54" fmla="*/ 2847819 w 3521893"/>
                <a:gd name="connsiteY54" fmla="*/ 3742504 h 3934691"/>
                <a:gd name="connsiteX55" fmla="*/ 2955281 w 3521893"/>
                <a:gd name="connsiteY55" fmla="*/ 3701473 h 3934691"/>
                <a:gd name="connsiteX56" fmla="*/ 2984589 w 3521893"/>
                <a:gd name="connsiteY56" fmla="*/ 3752273 h 3934691"/>
                <a:gd name="connsiteX57" fmla="*/ 3025619 w 3521893"/>
                <a:gd name="connsiteY57" fmla="*/ 3711242 h 3934691"/>
                <a:gd name="connsiteX58" fmla="*/ 3035389 w 3521893"/>
                <a:gd name="connsiteY58" fmla="*/ 3603781 h 3934691"/>
                <a:gd name="connsiteX59" fmla="*/ 2982635 w 3521893"/>
                <a:gd name="connsiteY59" fmla="*/ 3509996 h 3934691"/>
                <a:gd name="connsiteX60" fmla="*/ 3047467 w 3521893"/>
                <a:gd name="connsiteY60" fmla="*/ 3445697 h 3934691"/>
                <a:gd name="connsiteX61" fmla="*/ 3002173 w 3521893"/>
                <a:gd name="connsiteY61" fmla="*/ 3320473 h 3934691"/>
                <a:gd name="connsiteX62" fmla="*/ 3021712 w 3521893"/>
                <a:gd name="connsiteY62" fmla="*/ 3164165 h 3934691"/>
                <a:gd name="connsiteX63" fmla="*/ 3062741 w 3521893"/>
                <a:gd name="connsiteY63" fmla="*/ 3037165 h 3934691"/>
                <a:gd name="connsiteX64" fmla="*/ 3076419 w 3521893"/>
                <a:gd name="connsiteY64" fmla="*/ 2927750 h 3934691"/>
                <a:gd name="connsiteX65" fmla="*/ 2905547 w 3521893"/>
                <a:gd name="connsiteY65" fmla="*/ 2454385 h 3934691"/>
                <a:gd name="connsiteX66" fmla="*/ 2976772 w 3521893"/>
                <a:gd name="connsiteY66" fmla="*/ 2294704 h 3934691"/>
                <a:gd name="connsiteX67" fmla="*/ 3068602 w 3521893"/>
                <a:gd name="connsiteY67" fmla="*/ 2269304 h 3934691"/>
                <a:gd name="connsiteX68" fmla="*/ 3109632 w 3521893"/>
                <a:gd name="connsiteY68" fmla="*/ 2298611 h 3934691"/>
                <a:gd name="connsiteX69" fmla="*/ 3187788 w 3521893"/>
                <a:gd name="connsiteY69" fmla="*/ 2202873 h 3934691"/>
                <a:gd name="connsiteX70" fmla="*/ 3279618 w 3521893"/>
                <a:gd name="connsiteY70" fmla="*/ 2181381 h 3934691"/>
                <a:gd name="connsiteX71" fmla="*/ 3316739 w 3521893"/>
                <a:gd name="connsiteY71" fmla="*/ 2013350 h 3934691"/>
                <a:gd name="connsiteX72" fmla="*/ 3265940 w 3521893"/>
                <a:gd name="connsiteY72" fmla="*/ 1962550 h 3934691"/>
                <a:gd name="connsiteX73" fmla="*/ 3430062 w 3521893"/>
                <a:gd name="connsiteY73" fmla="*/ 1884396 h 3934691"/>
                <a:gd name="connsiteX74" fmla="*/ 3457415 w 3521893"/>
                <a:gd name="connsiteY74" fmla="*/ 1919565 h 3934691"/>
                <a:gd name="connsiteX75" fmla="*/ 3521893 w 3521893"/>
                <a:gd name="connsiteY75" fmla="*/ 1874627 h 3934691"/>
                <a:gd name="connsiteX76" fmla="*/ 3449601 w 3521893"/>
                <a:gd name="connsiteY76" fmla="*/ 1720273 h 3934691"/>
                <a:gd name="connsiteX77" fmla="*/ 3459370 w 3521893"/>
                <a:gd name="connsiteY77" fmla="*/ 1505350 h 3934691"/>
                <a:gd name="connsiteX78" fmla="*/ 3478909 w 3521893"/>
                <a:gd name="connsiteY78" fmla="*/ 1435011 h 3934691"/>
                <a:gd name="connsiteX79" fmla="*/ 3377309 w 3521893"/>
                <a:gd name="connsiteY79" fmla="*/ 1274796 h 3934691"/>
                <a:gd name="connsiteX80" fmla="*/ 3297201 w 3521893"/>
                <a:gd name="connsiteY80" fmla="*/ 1243535 h 3934691"/>
                <a:gd name="connsiteX81" fmla="*/ 2999509 w 3521893"/>
                <a:gd name="connsiteY81" fmla="*/ 408709 h 3934691"/>
                <a:gd name="connsiteX82" fmla="*/ 2826327 w 3521893"/>
                <a:gd name="connsiteY82" fmla="*/ 263237 h 3934691"/>
                <a:gd name="connsiteX83" fmla="*/ 2632363 w 3521893"/>
                <a:gd name="connsiteY83" fmla="*/ 0 h 3934691"/>
                <a:gd name="connsiteX84" fmla="*/ 2369127 w 3521893"/>
                <a:gd name="connsiteY84" fmla="*/ 55418 h 3934691"/>
                <a:gd name="connsiteX85" fmla="*/ 2133600 w 3521893"/>
                <a:gd name="connsiteY85" fmla="*/ 166255 h 3934691"/>
                <a:gd name="connsiteX86" fmla="*/ 1995054 w 3521893"/>
                <a:gd name="connsiteY86" fmla="*/ 200891 h 3934691"/>
                <a:gd name="connsiteX87" fmla="*/ 2036618 w 3521893"/>
                <a:gd name="connsiteY87" fmla="*/ 277091 h 3934691"/>
                <a:gd name="connsiteX88" fmla="*/ 1953491 w 3521893"/>
                <a:gd name="connsiteY88" fmla="*/ 297873 h 3934691"/>
                <a:gd name="connsiteX89" fmla="*/ 1925782 w 3521893"/>
                <a:gd name="connsiteY89" fmla="*/ 325582 h 3934691"/>
                <a:gd name="connsiteX90" fmla="*/ 1835727 w 3521893"/>
                <a:gd name="connsiteY90" fmla="*/ 325582 h 3934691"/>
                <a:gd name="connsiteX91" fmla="*/ 1724891 w 3521893"/>
                <a:gd name="connsiteY91" fmla="*/ 491837 h 3934691"/>
                <a:gd name="connsiteX92" fmla="*/ 1676400 w 3521893"/>
                <a:gd name="connsiteY92" fmla="*/ 471055 h 3934691"/>
                <a:gd name="connsiteX93" fmla="*/ 1683327 w 3521893"/>
                <a:gd name="connsiteY93" fmla="*/ 381000 h 3934691"/>
                <a:gd name="connsiteX94" fmla="*/ 1738745 w 3521893"/>
                <a:gd name="connsiteY94" fmla="*/ 353291 h 3934691"/>
                <a:gd name="connsiteX95" fmla="*/ 1787236 w 3521893"/>
                <a:gd name="connsiteY95" fmla="*/ 332509 h 3934691"/>
                <a:gd name="connsiteX96" fmla="*/ 1759527 w 3521893"/>
                <a:gd name="connsiteY96" fmla="*/ 311728 h 3934691"/>
                <a:gd name="connsiteX97" fmla="*/ 1704109 w 3521893"/>
                <a:gd name="connsiteY97" fmla="*/ 325582 h 3934691"/>
                <a:gd name="connsiteX98" fmla="*/ 1676400 w 3521893"/>
                <a:gd name="connsiteY98" fmla="*/ 270164 h 3934691"/>
                <a:gd name="connsiteX99" fmla="*/ 1572491 w 3521893"/>
                <a:gd name="connsiteY99" fmla="*/ 256309 h 3934691"/>
                <a:gd name="connsiteX100" fmla="*/ 1530927 w 3521893"/>
                <a:gd name="connsiteY100" fmla="*/ 83128 h 3934691"/>
                <a:gd name="connsiteX101" fmla="*/ 1447800 w 3521893"/>
                <a:gd name="connsiteY101" fmla="*/ 117764 h 3934691"/>
                <a:gd name="connsiteX102" fmla="*/ 1454727 w 3521893"/>
                <a:gd name="connsiteY102" fmla="*/ 214746 h 3934691"/>
                <a:gd name="connsiteX103" fmla="*/ 1454727 w 3521893"/>
                <a:gd name="connsiteY103" fmla="*/ 214746 h 3934691"/>
                <a:gd name="connsiteX104" fmla="*/ 1246909 w 3521893"/>
                <a:gd name="connsiteY104" fmla="*/ 110837 h 3934691"/>
                <a:gd name="connsiteX0" fmla="*/ 1246909 w 3521893"/>
                <a:gd name="connsiteY0" fmla="*/ 110837 h 3934691"/>
                <a:gd name="connsiteX1" fmla="*/ 1267691 w 3521893"/>
                <a:gd name="connsiteY1" fmla="*/ 381000 h 3934691"/>
                <a:gd name="connsiteX2" fmla="*/ 1163782 w 3521893"/>
                <a:gd name="connsiteY2" fmla="*/ 782782 h 3934691"/>
                <a:gd name="connsiteX3" fmla="*/ 1048327 w 3521893"/>
                <a:gd name="connsiteY3" fmla="*/ 1136073 h 3934691"/>
                <a:gd name="connsiteX4" fmla="*/ 947970 w 3521893"/>
                <a:gd name="connsiteY4" fmla="*/ 1240871 h 3934691"/>
                <a:gd name="connsiteX5" fmla="*/ 749389 w 3521893"/>
                <a:gd name="connsiteY5" fmla="*/ 1528796 h 3934691"/>
                <a:gd name="connsiteX6" fmla="*/ 624342 w 3521893"/>
                <a:gd name="connsiteY6" fmla="*/ 1624535 h 3934691"/>
                <a:gd name="connsiteX7" fmla="*/ 457200 w 3521893"/>
                <a:gd name="connsiteY7" fmla="*/ 1835728 h 3934691"/>
                <a:gd name="connsiteX8" fmla="*/ 325404 w 3521893"/>
                <a:gd name="connsiteY8" fmla="*/ 2343550 h 3934691"/>
                <a:gd name="connsiteX9" fmla="*/ 271762 w 3521893"/>
                <a:gd name="connsiteY9" fmla="*/ 2396659 h 3934691"/>
                <a:gd name="connsiteX10" fmla="*/ 116342 w 3521893"/>
                <a:gd name="connsiteY10" fmla="*/ 2718688 h 3934691"/>
                <a:gd name="connsiteX11" fmla="*/ 106573 w 3521893"/>
                <a:gd name="connsiteY11" fmla="*/ 2873042 h 3934691"/>
                <a:gd name="connsiteX12" fmla="*/ 152400 w 3521893"/>
                <a:gd name="connsiteY12" fmla="*/ 2978728 h 3934691"/>
                <a:gd name="connsiteX13" fmla="*/ 0 w 3521893"/>
                <a:gd name="connsiteY13" fmla="*/ 3477491 h 3934691"/>
                <a:gd name="connsiteX14" fmla="*/ 71582 w 3521893"/>
                <a:gd name="connsiteY14" fmla="*/ 3669678 h 3934691"/>
                <a:gd name="connsiteX15" fmla="*/ 188990 w 3521893"/>
                <a:gd name="connsiteY15" fmla="*/ 3649963 h 3934691"/>
                <a:gd name="connsiteX16" fmla="*/ 130908 w 3521893"/>
                <a:gd name="connsiteY16" fmla="*/ 3717103 h 3934691"/>
                <a:gd name="connsiteX17" fmla="*/ 188102 w 3521893"/>
                <a:gd name="connsiteY17" fmla="*/ 3776429 h 3934691"/>
                <a:gd name="connsiteX18" fmla="*/ 339436 w 3521893"/>
                <a:gd name="connsiteY18" fmla="*/ 3692237 h 3934691"/>
                <a:gd name="connsiteX19" fmla="*/ 422563 w 3521893"/>
                <a:gd name="connsiteY19" fmla="*/ 3706091 h 3934691"/>
                <a:gd name="connsiteX20" fmla="*/ 464127 w 3521893"/>
                <a:gd name="connsiteY20" fmla="*/ 3768437 h 3934691"/>
                <a:gd name="connsiteX21" fmla="*/ 656492 w 3521893"/>
                <a:gd name="connsiteY21" fmla="*/ 3749786 h 3934691"/>
                <a:gd name="connsiteX22" fmla="*/ 794860 w 3521893"/>
                <a:gd name="connsiteY22" fmla="*/ 3680336 h 3934691"/>
                <a:gd name="connsiteX23" fmla="*/ 955963 w 3521893"/>
                <a:gd name="connsiteY23" fmla="*/ 3761509 h 3934691"/>
                <a:gd name="connsiteX24" fmla="*/ 1115291 w 3521893"/>
                <a:gd name="connsiteY24" fmla="*/ 3761509 h 3934691"/>
                <a:gd name="connsiteX25" fmla="*/ 1108363 w 3521893"/>
                <a:gd name="connsiteY25" fmla="*/ 3726873 h 3934691"/>
                <a:gd name="connsiteX26" fmla="*/ 1163782 w 3521893"/>
                <a:gd name="connsiteY26" fmla="*/ 3692237 h 3934691"/>
                <a:gd name="connsiteX27" fmla="*/ 1191491 w 3521893"/>
                <a:gd name="connsiteY27" fmla="*/ 3726873 h 3934691"/>
                <a:gd name="connsiteX28" fmla="*/ 1288472 w 3521893"/>
                <a:gd name="connsiteY28" fmla="*/ 3629891 h 3934691"/>
                <a:gd name="connsiteX29" fmla="*/ 1205345 w 3521893"/>
                <a:gd name="connsiteY29" fmla="*/ 3622964 h 3934691"/>
                <a:gd name="connsiteX30" fmla="*/ 1122218 w 3521893"/>
                <a:gd name="connsiteY30" fmla="*/ 3629891 h 3934691"/>
                <a:gd name="connsiteX31" fmla="*/ 1032163 w 3521893"/>
                <a:gd name="connsiteY31" fmla="*/ 3595255 h 3934691"/>
                <a:gd name="connsiteX32" fmla="*/ 1130921 w 3521893"/>
                <a:gd name="connsiteY32" fmla="*/ 3433441 h 3934691"/>
                <a:gd name="connsiteX33" fmla="*/ 1222219 w 3521893"/>
                <a:gd name="connsiteY33" fmla="*/ 3412304 h 3934691"/>
                <a:gd name="connsiteX34" fmla="*/ 1244777 w 3521893"/>
                <a:gd name="connsiteY34" fmla="*/ 3364878 h 3934691"/>
                <a:gd name="connsiteX35" fmla="*/ 1286696 w 3521893"/>
                <a:gd name="connsiteY35" fmla="*/ 3386904 h 3934691"/>
                <a:gd name="connsiteX36" fmla="*/ 1304459 w 3521893"/>
                <a:gd name="connsiteY36" fmla="*/ 3456709 h 3934691"/>
                <a:gd name="connsiteX37" fmla="*/ 1343891 w 3521893"/>
                <a:gd name="connsiteY37" fmla="*/ 3394364 h 3934691"/>
                <a:gd name="connsiteX38" fmla="*/ 1360942 w 3521893"/>
                <a:gd name="connsiteY38" fmla="*/ 3443565 h 3934691"/>
                <a:gd name="connsiteX39" fmla="*/ 1399309 w 3521893"/>
                <a:gd name="connsiteY39" fmla="*/ 3470564 h 3934691"/>
                <a:gd name="connsiteX40" fmla="*/ 1392382 w 3521893"/>
                <a:gd name="connsiteY40" fmla="*/ 3519055 h 3934691"/>
                <a:gd name="connsiteX41" fmla="*/ 1338916 w 3521893"/>
                <a:gd name="connsiteY41" fmla="*/ 3568790 h 3934691"/>
                <a:gd name="connsiteX42" fmla="*/ 1396645 w 3521893"/>
                <a:gd name="connsiteY42" fmla="*/ 3569855 h 3934691"/>
                <a:gd name="connsiteX43" fmla="*/ 1475331 w 3521893"/>
                <a:gd name="connsiteY43" fmla="*/ 3610176 h 3934691"/>
                <a:gd name="connsiteX44" fmla="*/ 1471778 w 3521893"/>
                <a:gd name="connsiteY44" fmla="*/ 3534863 h 3934691"/>
                <a:gd name="connsiteX45" fmla="*/ 1565563 w 3521893"/>
                <a:gd name="connsiteY45" fmla="*/ 3567546 h 3934691"/>
                <a:gd name="connsiteX46" fmla="*/ 1556327 w 3521893"/>
                <a:gd name="connsiteY46" fmla="*/ 3615504 h 3934691"/>
                <a:gd name="connsiteX47" fmla="*/ 1585101 w 3521893"/>
                <a:gd name="connsiteY47" fmla="*/ 3662574 h 3934691"/>
                <a:gd name="connsiteX48" fmla="*/ 1773382 w 3521893"/>
                <a:gd name="connsiteY48" fmla="*/ 3622964 h 3934691"/>
                <a:gd name="connsiteX49" fmla="*/ 2112818 w 3521893"/>
                <a:gd name="connsiteY49" fmla="*/ 3726873 h 3934691"/>
                <a:gd name="connsiteX50" fmla="*/ 2320636 w 3521893"/>
                <a:gd name="connsiteY50" fmla="*/ 3934691 h 3934691"/>
                <a:gd name="connsiteX51" fmla="*/ 2473036 w 3521893"/>
                <a:gd name="connsiteY51" fmla="*/ 3803073 h 3934691"/>
                <a:gd name="connsiteX52" fmla="*/ 2587958 w 3521893"/>
                <a:gd name="connsiteY52" fmla="*/ 3803073 h 3934691"/>
                <a:gd name="connsiteX53" fmla="*/ 2720286 w 3521893"/>
                <a:gd name="connsiteY53" fmla="*/ 3685309 h 3934691"/>
                <a:gd name="connsiteX54" fmla="*/ 2847819 w 3521893"/>
                <a:gd name="connsiteY54" fmla="*/ 3742504 h 3934691"/>
                <a:gd name="connsiteX55" fmla="*/ 2955281 w 3521893"/>
                <a:gd name="connsiteY55" fmla="*/ 3701473 h 3934691"/>
                <a:gd name="connsiteX56" fmla="*/ 2984589 w 3521893"/>
                <a:gd name="connsiteY56" fmla="*/ 3752273 h 3934691"/>
                <a:gd name="connsiteX57" fmla="*/ 3025619 w 3521893"/>
                <a:gd name="connsiteY57" fmla="*/ 3711242 h 3934691"/>
                <a:gd name="connsiteX58" fmla="*/ 3035389 w 3521893"/>
                <a:gd name="connsiteY58" fmla="*/ 3603781 h 3934691"/>
                <a:gd name="connsiteX59" fmla="*/ 2982635 w 3521893"/>
                <a:gd name="connsiteY59" fmla="*/ 3509996 h 3934691"/>
                <a:gd name="connsiteX60" fmla="*/ 3047467 w 3521893"/>
                <a:gd name="connsiteY60" fmla="*/ 3445697 h 3934691"/>
                <a:gd name="connsiteX61" fmla="*/ 3002173 w 3521893"/>
                <a:gd name="connsiteY61" fmla="*/ 3320473 h 3934691"/>
                <a:gd name="connsiteX62" fmla="*/ 3021712 w 3521893"/>
                <a:gd name="connsiteY62" fmla="*/ 3164165 h 3934691"/>
                <a:gd name="connsiteX63" fmla="*/ 3062741 w 3521893"/>
                <a:gd name="connsiteY63" fmla="*/ 3037165 h 3934691"/>
                <a:gd name="connsiteX64" fmla="*/ 3076419 w 3521893"/>
                <a:gd name="connsiteY64" fmla="*/ 2927750 h 3934691"/>
                <a:gd name="connsiteX65" fmla="*/ 2905547 w 3521893"/>
                <a:gd name="connsiteY65" fmla="*/ 2454385 h 3934691"/>
                <a:gd name="connsiteX66" fmla="*/ 2976772 w 3521893"/>
                <a:gd name="connsiteY66" fmla="*/ 2294704 h 3934691"/>
                <a:gd name="connsiteX67" fmla="*/ 3068602 w 3521893"/>
                <a:gd name="connsiteY67" fmla="*/ 2269304 h 3934691"/>
                <a:gd name="connsiteX68" fmla="*/ 3109632 w 3521893"/>
                <a:gd name="connsiteY68" fmla="*/ 2298611 h 3934691"/>
                <a:gd name="connsiteX69" fmla="*/ 3187788 w 3521893"/>
                <a:gd name="connsiteY69" fmla="*/ 2202873 h 3934691"/>
                <a:gd name="connsiteX70" fmla="*/ 3279618 w 3521893"/>
                <a:gd name="connsiteY70" fmla="*/ 2181381 h 3934691"/>
                <a:gd name="connsiteX71" fmla="*/ 3316739 w 3521893"/>
                <a:gd name="connsiteY71" fmla="*/ 2013350 h 3934691"/>
                <a:gd name="connsiteX72" fmla="*/ 3265940 w 3521893"/>
                <a:gd name="connsiteY72" fmla="*/ 1962550 h 3934691"/>
                <a:gd name="connsiteX73" fmla="*/ 3430062 w 3521893"/>
                <a:gd name="connsiteY73" fmla="*/ 1884396 h 3934691"/>
                <a:gd name="connsiteX74" fmla="*/ 3457415 w 3521893"/>
                <a:gd name="connsiteY74" fmla="*/ 1919565 h 3934691"/>
                <a:gd name="connsiteX75" fmla="*/ 3521893 w 3521893"/>
                <a:gd name="connsiteY75" fmla="*/ 1874627 h 3934691"/>
                <a:gd name="connsiteX76" fmla="*/ 3449601 w 3521893"/>
                <a:gd name="connsiteY76" fmla="*/ 1720273 h 3934691"/>
                <a:gd name="connsiteX77" fmla="*/ 3459370 w 3521893"/>
                <a:gd name="connsiteY77" fmla="*/ 1505350 h 3934691"/>
                <a:gd name="connsiteX78" fmla="*/ 3478909 w 3521893"/>
                <a:gd name="connsiteY78" fmla="*/ 1435011 h 3934691"/>
                <a:gd name="connsiteX79" fmla="*/ 3377309 w 3521893"/>
                <a:gd name="connsiteY79" fmla="*/ 1274796 h 3934691"/>
                <a:gd name="connsiteX80" fmla="*/ 3297201 w 3521893"/>
                <a:gd name="connsiteY80" fmla="*/ 1243535 h 3934691"/>
                <a:gd name="connsiteX81" fmla="*/ 2999509 w 3521893"/>
                <a:gd name="connsiteY81" fmla="*/ 408709 h 3934691"/>
                <a:gd name="connsiteX82" fmla="*/ 2826327 w 3521893"/>
                <a:gd name="connsiteY82" fmla="*/ 263237 h 3934691"/>
                <a:gd name="connsiteX83" fmla="*/ 2632363 w 3521893"/>
                <a:gd name="connsiteY83" fmla="*/ 0 h 3934691"/>
                <a:gd name="connsiteX84" fmla="*/ 2369127 w 3521893"/>
                <a:gd name="connsiteY84" fmla="*/ 55418 h 3934691"/>
                <a:gd name="connsiteX85" fmla="*/ 2133600 w 3521893"/>
                <a:gd name="connsiteY85" fmla="*/ 166255 h 3934691"/>
                <a:gd name="connsiteX86" fmla="*/ 1995054 w 3521893"/>
                <a:gd name="connsiteY86" fmla="*/ 200891 h 3934691"/>
                <a:gd name="connsiteX87" fmla="*/ 2036618 w 3521893"/>
                <a:gd name="connsiteY87" fmla="*/ 277091 h 3934691"/>
                <a:gd name="connsiteX88" fmla="*/ 1953491 w 3521893"/>
                <a:gd name="connsiteY88" fmla="*/ 297873 h 3934691"/>
                <a:gd name="connsiteX89" fmla="*/ 1925782 w 3521893"/>
                <a:gd name="connsiteY89" fmla="*/ 325582 h 3934691"/>
                <a:gd name="connsiteX90" fmla="*/ 1835727 w 3521893"/>
                <a:gd name="connsiteY90" fmla="*/ 325582 h 3934691"/>
                <a:gd name="connsiteX91" fmla="*/ 1724891 w 3521893"/>
                <a:gd name="connsiteY91" fmla="*/ 491837 h 3934691"/>
                <a:gd name="connsiteX92" fmla="*/ 1676400 w 3521893"/>
                <a:gd name="connsiteY92" fmla="*/ 471055 h 3934691"/>
                <a:gd name="connsiteX93" fmla="*/ 1683327 w 3521893"/>
                <a:gd name="connsiteY93" fmla="*/ 381000 h 3934691"/>
                <a:gd name="connsiteX94" fmla="*/ 1738745 w 3521893"/>
                <a:gd name="connsiteY94" fmla="*/ 353291 h 3934691"/>
                <a:gd name="connsiteX95" fmla="*/ 1787236 w 3521893"/>
                <a:gd name="connsiteY95" fmla="*/ 332509 h 3934691"/>
                <a:gd name="connsiteX96" fmla="*/ 1759527 w 3521893"/>
                <a:gd name="connsiteY96" fmla="*/ 311728 h 3934691"/>
                <a:gd name="connsiteX97" fmla="*/ 1704109 w 3521893"/>
                <a:gd name="connsiteY97" fmla="*/ 325582 h 3934691"/>
                <a:gd name="connsiteX98" fmla="*/ 1676400 w 3521893"/>
                <a:gd name="connsiteY98" fmla="*/ 270164 h 3934691"/>
                <a:gd name="connsiteX99" fmla="*/ 1572491 w 3521893"/>
                <a:gd name="connsiteY99" fmla="*/ 256309 h 3934691"/>
                <a:gd name="connsiteX100" fmla="*/ 1530927 w 3521893"/>
                <a:gd name="connsiteY100" fmla="*/ 83128 h 3934691"/>
                <a:gd name="connsiteX101" fmla="*/ 1447800 w 3521893"/>
                <a:gd name="connsiteY101" fmla="*/ 117764 h 3934691"/>
                <a:gd name="connsiteX102" fmla="*/ 1454727 w 3521893"/>
                <a:gd name="connsiteY102" fmla="*/ 214746 h 3934691"/>
                <a:gd name="connsiteX103" fmla="*/ 1454727 w 3521893"/>
                <a:gd name="connsiteY103" fmla="*/ 214746 h 3934691"/>
                <a:gd name="connsiteX104" fmla="*/ 1246909 w 3521893"/>
                <a:gd name="connsiteY104" fmla="*/ 110837 h 3934691"/>
                <a:gd name="connsiteX0" fmla="*/ 1246909 w 3521893"/>
                <a:gd name="connsiteY0" fmla="*/ 110837 h 3934691"/>
                <a:gd name="connsiteX1" fmla="*/ 1267691 w 3521893"/>
                <a:gd name="connsiteY1" fmla="*/ 381000 h 3934691"/>
                <a:gd name="connsiteX2" fmla="*/ 1163782 w 3521893"/>
                <a:gd name="connsiteY2" fmla="*/ 782782 h 3934691"/>
                <a:gd name="connsiteX3" fmla="*/ 1048327 w 3521893"/>
                <a:gd name="connsiteY3" fmla="*/ 1136073 h 3934691"/>
                <a:gd name="connsiteX4" fmla="*/ 947970 w 3521893"/>
                <a:gd name="connsiteY4" fmla="*/ 1240871 h 3934691"/>
                <a:gd name="connsiteX5" fmla="*/ 749389 w 3521893"/>
                <a:gd name="connsiteY5" fmla="*/ 1528796 h 3934691"/>
                <a:gd name="connsiteX6" fmla="*/ 624342 w 3521893"/>
                <a:gd name="connsiteY6" fmla="*/ 1624535 h 3934691"/>
                <a:gd name="connsiteX7" fmla="*/ 457200 w 3521893"/>
                <a:gd name="connsiteY7" fmla="*/ 1835728 h 3934691"/>
                <a:gd name="connsiteX8" fmla="*/ 325404 w 3521893"/>
                <a:gd name="connsiteY8" fmla="*/ 2343550 h 3934691"/>
                <a:gd name="connsiteX9" fmla="*/ 271762 w 3521893"/>
                <a:gd name="connsiteY9" fmla="*/ 2396659 h 3934691"/>
                <a:gd name="connsiteX10" fmla="*/ 116342 w 3521893"/>
                <a:gd name="connsiteY10" fmla="*/ 2718688 h 3934691"/>
                <a:gd name="connsiteX11" fmla="*/ 106573 w 3521893"/>
                <a:gd name="connsiteY11" fmla="*/ 2873042 h 3934691"/>
                <a:gd name="connsiteX12" fmla="*/ 152400 w 3521893"/>
                <a:gd name="connsiteY12" fmla="*/ 2978728 h 3934691"/>
                <a:gd name="connsiteX13" fmla="*/ 0 w 3521893"/>
                <a:gd name="connsiteY13" fmla="*/ 3477491 h 3934691"/>
                <a:gd name="connsiteX14" fmla="*/ 71582 w 3521893"/>
                <a:gd name="connsiteY14" fmla="*/ 3669678 h 3934691"/>
                <a:gd name="connsiteX15" fmla="*/ 188990 w 3521893"/>
                <a:gd name="connsiteY15" fmla="*/ 3649963 h 3934691"/>
                <a:gd name="connsiteX16" fmla="*/ 130908 w 3521893"/>
                <a:gd name="connsiteY16" fmla="*/ 3717103 h 3934691"/>
                <a:gd name="connsiteX17" fmla="*/ 188102 w 3521893"/>
                <a:gd name="connsiteY17" fmla="*/ 3776429 h 3934691"/>
                <a:gd name="connsiteX18" fmla="*/ 339436 w 3521893"/>
                <a:gd name="connsiteY18" fmla="*/ 3692237 h 3934691"/>
                <a:gd name="connsiteX19" fmla="*/ 422563 w 3521893"/>
                <a:gd name="connsiteY19" fmla="*/ 3706091 h 3934691"/>
                <a:gd name="connsiteX20" fmla="*/ 464127 w 3521893"/>
                <a:gd name="connsiteY20" fmla="*/ 3768437 h 3934691"/>
                <a:gd name="connsiteX21" fmla="*/ 656492 w 3521893"/>
                <a:gd name="connsiteY21" fmla="*/ 3749786 h 3934691"/>
                <a:gd name="connsiteX22" fmla="*/ 794860 w 3521893"/>
                <a:gd name="connsiteY22" fmla="*/ 3680336 h 3934691"/>
                <a:gd name="connsiteX23" fmla="*/ 955963 w 3521893"/>
                <a:gd name="connsiteY23" fmla="*/ 3761509 h 3934691"/>
                <a:gd name="connsiteX24" fmla="*/ 1115291 w 3521893"/>
                <a:gd name="connsiteY24" fmla="*/ 3761509 h 3934691"/>
                <a:gd name="connsiteX25" fmla="*/ 1108363 w 3521893"/>
                <a:gd name="connsiteY25" fmla="*/ 3726873 h 3934691"/>
                <a:gd name="connsiteX26" fmla="*/ 1163782 w 3521893"/>
                <a:gd name="connsiteY26" fmla="*/ 3692237 h 3934691"/>
                <a:gd name="connsiteX27" fmla="*/ 1191491 w 3521893"/>
                <a:gd name="connsiteY27" fmla="*/ 3726873 h 3934691"/>
                <a:gd name="connsiteX28" fmla="*/ 1288472 w 3521893"/>
                <a:gd name="connsiteY28" fmla="*/ 3629891 h 3934691"/>
                <a:gd name="connsiteX29" fmla="*/ 1205345 w 3521893"/>
                <a:gd name="connsiteY29" fmla="*/ 3622964 h 3934691"/>
                <a:gd name="connsiteX30" fmla="*/ 1122218 w 3521893"/>
                <a:gd name="connsiteY30" fmla="*/ 3629891 h 3934691"/>
                <a:gd name="connsiteX31" fmla="*/ 1032163 w 3521893"/>
                <a:gd name="connsiteY31" fmla="*/ 3595255 h 3934691"/>
                <a:gd name="connsiteX32" fmla="*/ 1130921 w 3521893"/>
                <a:gd name="connsiteY32" fmla="*/ 3433441 h 3934691"/>
                <a:gd name="connsiteX33" fmla="*/ 1222219 w 3521893"/>
                <a:gd name="connsiteY33" fmla="*/ 3412304 h 3934691"/>
                <a:gd name="connsiteX34" fmla="*/ 1244777 w 3521893"/>
                <a:gd name="connsiteY34" fmla="*/ 3364878 h 3934691"/>
                <a:gd name="connsiteX35" fmla="*/ 1286696 w 3521893"/>
                <a:gd name="connsiteY35" fmla="*/ 3386904 h 3934691"/>
                <a:gd name="connsiteX36" fmla="*/ 1304459 w 3521893"/>
                <a:gd name="connsiteY36" fmla="*/ 3456709 h 3934691"/>
                <a:gd name="connsiteX37" fmla="*/ 1343891 w 3521893"/>
                <a:gd name="connsiteY37" fmla="*/ 3394364 h 3934691"/>
                <a:gd name="connsiteX38" fmla="*/ 1360942 w 3521893"/>
                <a:gd name="connsiteY38" fmla="*/ 3443565 h 3934691"/>
                <a:gd name="connsiteX39" fmla="*/ 1399309 w 3521893"/>
                <a:gd name="connsiteY39" fmla="*/ 3470564 h 3934691"/>
                <a:gd name="connsiteX40" fmla="*/ 1392382 w 3521893"/>
                <a:gd name="connsiteY40" fmla="*/ 3519055 h 3934691"/>
                <a:gd name="connsiteX41" fmla="*/ 1338916 w 3521893"/>
                <a:gd name="connsiteY41" fmla="*/ 3568790 h 3934691"/>
                <a:gd name="connsiteX42" fmla="*/ 1396645 w 3521893"/>
                <a:gd name="connsiteY42" fmla="*/ 3569855 h 3934691"/>
                <a:gd name="connsiteX43" fmla="*/ 1475331 w 3521893"/>
                <a:gd name="connsiteY43" fmla="*/ 3610176 h 3934691"/>
                <a:gd name="connsiteX44" fmla="*/ 1471778 w 3521893"/>
                <a:gd name="connsiteY44" fmla="*/ 3534863 h 3934691"/>
                <a:gd name="connsiteX45" fmla="*/ 1565563 w 3521893"/>
                <a:gd name="connsiteY45" fmla="*/ 3567546 h 3934691"/>
                <a:gd name="connsiteX46" fmla="*/ 1556327 w 3521893"/>
                <a:gd name="connsiteY46" fmla="*/ 3615504 h 3934691"/>
                <a:gd name="connsiteX47" fmla="*/ 1585101 w 3521893"/>
                <a:gd name="connsiteY47" fmla="*/ 3662574 h 3934691"/>
                <a:gd name="connsiteX48" fmla="*/ 1773382 w 3521893"/>
                <a:gd name="connsiteY48" fmla="*/ 3622964 h 3934691"/>
                <a:gd name="connsiteX49" fmla="*/ 2112818 w 3521893"/>
                <a:gd name="connsiteY49" fmla="*/ 3726873 h 3934691"/>
                <a:gd name="connsiteX50" fmla="*/ 2320636 w 3521893"/>
                <a:gd name="connsiteY50" fmla="*/ 3934691 h 3934691"/>
                <a:gd name="connsiteX51" fmla="*/ 2473036 w 3521893"/>
                <a:gd name="connsiteY51" fmla="*/ 3803073 h 3934691"/>
                <a:gd name="connsiteX52" fmla="*/ 2587958 w 3521893"/>
                <a:gd name="connsiteY52" fmla="*/ 3803073 h 3934691"/>
                <a:gd name="connsiteX53" fmla="*/ 2720286 w 3521893"/>
                <a:gd name="connsiteY53" fmla="*/ 3685309 h 3934691"/>
                <a:gd name="connsiteX54" fmla="*/ 2847819 w 3521893"/>
                <a:gd name="connsiteY54" fmla="*/ 3742504 h 3934691"/>
                <a:gd name="connsiteX55" fmla="*/ 2955281 w 3521893"/>
                <a:gd name="connsiteY55" fmla="*/ 3701473 h 3934691"/>
                <a:gd name="connsiteX56" fmla="*/ 2984589 w 3521893"/>
                <a:gd name="connsiteY56" fmla="*/ 3752273 h 3934691"/>
                <a:gd name="connsiteX57" fmla="*/ 3025619 w 3521893"/>
                <a:gd name="connsiteY57" fmla="*/ 3711242 h 3934691"/>
                <a:gd name="connsiteX58" fmla="*/ 3035389 w 3521893"/>
                <a:gd name="connsiteY58" fmla="*/ 3603781 h 3934691"/>
                <a:gd name="connsiteX59" fmla="*/ 2982635 w 3521893"/>
                <a:gd name="connsiteY59" fmla="*/ 3509996 h 3934691"/>
                <a:gd name="connsiteX60" fmla="*/ 3047467 w 3521893"/>
                <a:gd name="connsiteY60" fmla="*/ 3445697 h 3934691"/>
                <a:gd name="connsiteX61" fmla="*/ 3002173 w 3521893"/>
                <a:gd name="connsiteY61" fmla="*/ 3320473 h 3934691"/>
                <a:gd name="connsiteX62" fmla="*/ 3021712 w 3521893"/>
                <a:gd name="connsiteY62" fmla="*/ 3164165 h 3934691"/>
                <a:gd name="connsiteX63" fmla="*/ 3062741 w 3521893"/>
                <a:gd name="connsiteY63" fmla="*/ 3037165 h 3934691"/>
                <a:gd name="connsiteX64" fmla="*/ 3076419 w 3521893"/>
                <a:gd name="connsiteY64" fmla="*/ 2927750 h 3934691"/>
                <a:gd name="connsiteX65" fmla="*/ 2905547 w 3521893"/>
                <a:gd name="connsiteY65" fmla="*/ 2454385 h 3934691"/>
                <a:gd name="connsiteX66" fmla="*/ 2976772 w 3521893"/>
                <a:gd name="connsiteY66" fmla="*/ 2294704 h 3934691"/>
                <a:gd name="connsiteX67" fmla="*/ 3068602 w 3521893"/>
                <a:gd name="connsiteY67" fmla="*/ 2269304 h 3934691"/>
                <a:gd name="connsiteX68" fmla="*/ 3109632 w 3521893"/>
                <a:gd name="connsiteY68" fmla="*/ 2298611 h 3934691"/>
                <a:gd name="connsiteX69" fmla="*/ 3187788 w 3521893"/>
                <a:gd name="connsiteY69" fmla="*/ 2202873 h 3934691"/>
                <a:gd name="connsiteX70" fmla="*/ 3279618 w 3521893"/>
                <a:gd name="connsiteY70" fmla="*/ 2181381 h 3934691"/>
                <a:gd name="connsiteX71" fmla="*/ 3316739 w 3521893"/>
                <a:gd name="connsiteY71" fmla="*/ 2013350 h 3934691"/>
                <a:gd name="connsiteX72" fmla="*/ 3265940 w 3521893"/>
                <a:gd name="connsiteY72" fmla="*/ 1962550 h 3934691"/>
                <a:gd name="connsiteX73" fmla="*/ 3430062 w 3521893"/>
                <a:gd name="connsiteY73" fmla="*/ 1884396 h 3934691"/>
                <a:gd name="connsiteX74" fmla="*/ 3457415 w 3521893"/>
                <a:gd name="connsiteY74" fmla="*/ 1919565 h 3934691"/>
                <a:gd name="connsiteX75" fmla="*/ 3521893 w 3521893"/>
                <a:gd name="connsiteY75" fmla="*/ 1874627 h 3934691"/>
                <a:gd name="connsiteX76" fmla="*/ 3449601 w 3521893"/>
                <a:gd name="connsiteY76" fmla="*/ 1720273 h 3934691"/>
                <a:gd name="connsiteX77" fmla="*/ 3459370 w 3521893"/>
                <a:gd name="connsiteY77" fmla="*/ 1505350 h 3934691"/>
                <a:gd name="connsiteX78" fmla="*/ 3478909 w 3521893"/>
                <a:gd name="connsiteY78" fmla="*/ 1435011 h 3934691"/>
                <a:gd name="connsiteX79" fmla="*/ 3377309 w 3521893"/>
                <a:gd name="connsiteY79" fmla="*/ 1274796 h 3934691"/>
                <a:gd name="connsiteX80" fmla="*/ 3297201 w 3521893"/>
                <a:gd name="connsiteY80" fmla="*/ 1243535 h 3934691"/>
                <a:gd name="connsiteX81" fmla="*/ 2999509 w 3521893"/>
                <a:gd name="connsiteY81" fmla="*/ 408709 h 3934691"/>
                <a:gd name="connsiteX82" fmla="*/ 2826327 w 3521893"/>
                <a:gd name="connsiteY82" fmla="*/ 263237 h 3934691"/>
                <a:gd name="connsiteX83" fmla="*/ 2632363 w 3521893"/>
                <a:gd name="connsiteY83" fmla="*/ 0 h 3934691"/>
                <a:gd name="connsiteX84" fmla="*/ 2369127 w 3521893"/>
                <a:gd name="connsiteY84" fmla="*/ 55418 h 3934691"/>
                <a:gd name="connsiteX85" fmla="*/ 2133600 w 3521893"/>
                <a:gd name="connsiteY85" fmla="*/ 166255 h 3934691"/>
                <a:gd name="connsiteX86" fmla="*/ 1995054 w 3521893"/>
                <a:gd name="connsiteY86" fmla="*/ 200891 h 3934691"/>
                <a:gd name="connsiteX87" fmla="*/ 2036618 w 3521893"/>
                <a:gd name="connsiteY87" fmla="*/ 277091 h 3934691"/>
                <a:gd name="connsiteX88" fmla="*/ 1953491 w 3521893"/>
                <a:gd name="connsiteY88" fmla="*/ 297873 h 3934691"/>
                <a:gd name="connsiteX89" fmla="*/ 1925782 w 3521893"/>
                <a:gd name="connsiteY89" fmla="*/ 325582 h 3934691"/>
                <a:gd name="connsiteX90" fmla="*/ 1835727 w 3521893"/>
                <a:gd name="connsiteY90" fmla="*/ 325582 h 3934691"/>
                <a:gd name="connsiteX91" fmla="*/ 1724891 w 3521893"/>
                <a:gd name="connsiteY91" fmla="*/ 491837 h 3934691"/>
                <a:gd name="connsiteX92" fmla="*/ 1676400 w 3521893"/>
                <a:gd name="connsiteY92" fmla="*/ 471055 h 3934691"/>
                <a:gd name="connsiteX93" fmla="*/ 1683327 w 3521893"/>
                <a:gd name="connsiteY93" fmla="*/ 381000 h 3934691"/>
                <a:gd name="connsiteX94" fmla="*/ 1738745 w 3521893"/>
                <a:gd name="connsiteY94" fmla="*/ 353291 h 3934691"/>
                <a:gd name="connsiteX95" fmla="*/ 1787236 w 3521893"/>
                <a:gd name="connsiteY95" fmla="*/ 332509 h 3934691"/>
                <a:gd name="connsiteX96" fmla="*/ 1759527 w 3521893"/>
                <a:gd name="connsiteY96" fmla="*/ 311728 h 3934691"/>
                <a:gd name="connsiteX97" fmla="*/ 1704109 w 3521893"/>
                <a:gd name="connsiteY97" fmla="*/ 325582 h 3934691"/>
                <a:gd name="connsiteX98" fmla="*/ 1676400 w 3521893"/>
                <a:gd name="connsiteY98" fmla="*/ 270164 h 3934691"/>
                <a:gd name="connsiteX99" fmla="*/ 1572491 w 3521893"/>
                <a:gd name="connsiteY99" fmla="*/ 256309 h 3934691"/>
                <a:gd name="connsiteX100" fmla="*/ 1530927 w 3521893"/>
                <a:gd name="connsiteY100" fmla="*/ 83128 h 3934691"/>
                <a:gd name="connsiteX101" fmla="*/ 1447800 w 3521893"/>
                <a:gd name="connsiteY101" fmla="*/ 117764 h 3934691"/>
                <a:gd name="connsiteX102" fmla="*/ 1454727 w 3521893"/>
                <a:gd name="connsiteY102" fmla="*/ 214746 h 3934691"/>
                <a:gd name="connsiteX103" fmla="*/ 1454727 w 3521893"/>
                <a:gd name="connsiteY103" fmla="*/ 214746 h 3934691"/>
                <a:gd name="connsiteX104" fmla="*/ 1246909 w 3521893"/>
                <a:gd name="connsiteY104" fmla="*/ 110837 h 3934691"/>
                <a:gd name="connsiteX0" fmla="*/ 1246909 w 3521893"/>
                <a:gd name="connsiteY0" fmla="*/ 110837 h 3934691"/>
                <a:gd name="connsiteX1" fmla="*/ 1267691 w 3521893"/>
                <a:gd name="connsiteY1" fmla="*/ 381000 h 3934691"/>
                <a:gd name="connsiteX2" fmla="*/ 1163782 w 3521893"/>
                <a:gd name="connsiteY2" fmla="*/ 782782 h 3934691"/>
                <a:gd name="connsiteX3" fmla="*/ 1048327 w 3521893"/>
                <a:gd name="connsiteY3" fmla="*/ 1136073 h 3934691"/>
                <a:gd name="connsiteX4" fmla="*/ 947970 w 3521893"/>
                <a:gd name="connsiteY4" fmla="*/ 1240871 h 3934691"/>
                <a:gd name="connsiteX5" fmla="*/ 749389 w 3521893"/>
                <a:gd name="connsiteY5" fmla="*/ 1528796 h 3934691"/>
                <a:gd name="connsiteX6" fmla="*/ 624342 w 3521893"/>
                <a:gd name="connsiteY6" fmla="*/ 1624535 h 3934691"/>
                <a:gd name="connsiteX7" fmla="*/ 457200 w 3521893"/>
                <a:gd name="connsiteY7" fmla="*/ 1835728 h 3934691"/>
                <a:gd name="connsiteX8" fmla="*/ 325404 w 3521893"/>
                <a:gd name="connsiteY8" fmla="*/ 2343550 h 3934691"/>
                <a:gd name="connsiteX9" fmla="*/ 271762 w 3521893"/>
                <a:gd name="connsiteY9" fmla="*/ 2396659 h 3934691"/>
                <a:gd name="connsiteX10" fmla="*/ 116342 w 3521893"/>
                <a:gd name="connsiteY10" fmla="*/ 2718688 h 3934691"/>
                <a:gd name="connsiteX11" fmla="*/ 106573 w 3521893"/>
                <a:gd name="connsiteY11" fmla="*/ 2873042 h 3934691"/>
                <a:gd name="connsiteX12" fmla="*/ 152400 w 3521893"/>
                <a:gd name="connsiteY12" fmla="*/ 2978728 h 3934691"/>
                <a:gd name="connsiteX13" fmla="*/ 0 w 3521893"/>
                <a:gd name="connsiteY13" fmla="*/ 3477491 h 3934691"/>
                <a:gd name="connsiteX14" fmla="*/ 71582 w 3521893"/>
                <a:gd name="connsiteY14" fmla="*/ 3669678 h 3934691"/>
                <a:gd name="connsiteX15" fmla="*/ 188990 w 3521893"/>
                <a:gd name="connsiteY15" fmla="*/ 3649963 h 3934691"/>
                <a:gd name="connsiteX16" fmla="*/ 130908 w 3521893"/>
                <a:gd name="connsiteY16" fmla="*/ 3717103 h 3934691"/>
                <a:gd name="connsiteX17" fmla="*/ 188102 w 3521893"/>
                <a:gd name="connsiteY17" fmla="*/ 3776429 h 3934691"/>
                <a:gd name="connsiteX18" fmla="*/ 339436 w 3521893"/>
                <a:gd name="connsiteY18" fmla="*/ 3692237 h 3934691"/>
                <a:gd name="connsiteX19" fmla="*/ 422563 w 3521893"/>
                <a:gd name="connsiteY19" fmla="*/ 3706091 h 3934691"/>
                <a:gd name="connsiteX20" fmla="*/ 464127 w 3521893"/>
                <a:gd name="connsiteY20" fmla="*/ 3768437 h 3934691"/>
                <a:gd name="connsiteX21" fmla="*/ 656492 w 3521893"/>
                <a:gd name="connsiteY21" fmla="*/ 3749786 h 3934691"/>
                <a:gd name="connsiteX22" fmla="*/ 794860 w 3521893"/>
                <a:gd name="connsiteY22" fmla="*/ 3680336 h 3934691"/>
                <a:gd name="connsiteX23" fmla="*/ 955963 w 3521893"/>
                <a:gd name="connsiteY23" fmla="*/ 3761509 h 3934691"/>
                <a:gd name="connsiteX24" fmla="*/ 1115291 w 3521893"/>
                <a:gd name="connsiteY24" fmla="*/ 3761509 h 3934691"/>
                <a:gd name="connsiteX25" fmla="*/ 1108363 w 3521893"/>
                <a:gd name="connsiteY25" fmla="*/ 3726873 h 3934691"/>
                <a:gd name="connsiteX26" fmla="*/ 1163782 w 3521893"/>
                <a:gd name="connsiteY26" fmla="*/ 3692237 h 3934691"/>
                <a:gd name="connsiteX27" fmla="*/ 1191491 w 3521893"/>
                <a:gd name="connsiteY27" fmla="*/ 3726873 h 3934691"/>
                <a:gd name="connsiteX28" fmla="*/ 1288472 w 3521893"/>
                <a:gd name="connsiteY28" fmla="*/ 3629891 h 3934691"/>
                <a:gd name="connsiteX29" fmla="*/ 1205345 w 3521893"/>
                <a:gd name="connsiteY29" fmla="*/ 3622964 h 3934691"/>
                <a:gd name="connsiteX30" fmla="*/ 1122218 w 3521893"/>
                <a:gd name="connsiteY30" fmla="*/ 3629891 h 3934691"/>
                <a:gd name="connsiteX31" fmla="*/ 1032163 w 3521893"/>
                <a:gd name="connsiteY31" fmla="*/ 3595255 h 3934691"/>
                <a:gd name="connsiteX32" fmla="*/ 1130921 w 3521893"/>
                <a:gd name="connsiteY32" fmla="*/ 3433441 h 3934691"/>
                <a:gd name="connsiteX33" fmla="*/ 1222219 w 3521893"/>
                <a:gd name="connsiteY33" fmla="*/ 3412304 h 3934691"/>
                <a:gd name="connsiteX34" fmla="*/ 1244777 w 3521893"/>
                <a:gd name="connsiteY34" fmla="*/ 3364878 h 3934691"/>
                <a:gd name="connsiteX35" fmla="*/ 1286696 w 3521893"/>
                <a:gd name="connsiteY35" fmla="*/ 3386904 h 3934691"/>
                <a:gd name="connsiteX36" fmla="*/ 1304459 w 3521893"/>
                <a:gd name="connsiteY36" fmla="*/ 3456709 h 3934691"/>
                <a:gd name="connsiteX37" fmla="*/ 1343891 w 3521893"/>
                <a:gd name="connsiteY37" fmla="*/ 3394364 h 3934691"/>
                <a:gd name="connsiteX38" fmla="*/ 1360942 w 3521893"/>
                <a:gd name="connsiteY38" fmla="*/ 3443565 h 3934691"/>
                <a:gd name="connsiteX39" fmla="*/ 1399309 w 3521893"/>
                <a:gd name="connsiteY39" fmla="*/ 3470564 h 3934691"/>
                <a:gd name="connsiteX40" fmla="*/ 1392382 w 3521893"/>
                <a:gd name="connsiteY40" fmla="*/ 3519055 h 3934691"/>
                <a:gd name="connsiteX41" fmla="*/ 1338916 w 3521893"/>
                <a:gd name="connsiteY41" fmla="*/ 3568790 h 3934691"/>
                <a:gd name="connsiteX42" fmla="*/ 1396645 w 3521893"/>
                <a:gd name="connsiteY42" fmla="*/ 3569855 h 3934691"/>
                <a:gd name="connsiteX43" fmla="*/ 1475331 w 3521893"/>
                <a:gd name="connsiteY43" fmla="*/ 3610176 h 3934691"/>
                <a:gd name="connsiteX44" fmla="*/ 1471778 w 3521893"/>
                <a:gd name="connsiteY44" fmla="*/ 3534863 h 3934691"/>
                <a:gd name="connsiteX45" fmla="*/ 1565563 w 3521893"/>
                <a:gd name="connsiteY45" fmla="*/ 3567546 h 3934691"/>
                <a:gd name="connsiteX46" fmla="*/ 1556327 w 3521893"/>
                <a:gd name="connsiteY46" fmla="*/ 3615504 h 3934691"/>
                <a:gd name="connsiteX47" fmla="*/ 1585101 w 3521893"/>
                <a:gd name="connsiteY47" fmla="*/ 3662574 h 3934691"/>
                <a:gd name="connsiteX48" fmla="*/ 1773382 w 3521893"/>
                <a:gd name="connsiteY48" fmla="*/ 3622964 h 3934691"/>
                <a:gd name="connsiteX49" fmla="*/ 2112818 w 3521893"/>
                <a:gd name="connsiteY49" fmla="*/ 3726873 h 3934691"/>
                <a:gd name="connsiteX50" fmla="*/ 2320636 w 3521893"/>
                <a:gd name="connsiteY50" fmla="*/ 3934691 h 3934691"/>
                <a:gd name="connsiteX51" fmla="*/ 2473036 w 3521893"/>
                <a:gd name="connsiteY51" fmla="*/ 3803073 h 3934691"/>
                <a:gd name="connsiteX52" fmla="*/ 2587958 w 3521893"/>
                <a:gd name="connsiteY52" fmla="*/ 3803073 h 3934691"/>
                <a:gd name="connsiteX53" fmla="*/ 2720286 w 3521893"/>
                <a:gd name="connsiteY53" fmla="*/ 3685309 h 3934691"/>
                <a:gd name="connsiteX54" fmla="*/ 2847819 w 3521893"/>
                <a:gd name="connsiteY54" fmla="*/ 3742504 h 3934691"/>
                <a:gd name="connsiteX55" fmla="*/ 2955281 w 3521893"/>
                <a:gd name="connsiteY55" fmla="*/ 3701473 h 3934691"/>
                <a:gd name="connsiteX56" fmla="*/ 2984589 w 3521893"/>
                <a:gd name="connsiteY56" fmla="*/ 3752273 h 3934691"/>
                <a:gd name="connsiteX57" fmla="*/ 3025619 w 3521893"/>
                <a:gd name="connsiteY57" fmla="*/ 3711242 h 3934691"/>
                <a:gd name="connsiteX58" fmla="*/ 3035389 w 3521893"/>
                <a:gd name="connsiteY58" fmla="*/ 3603781 h 3934691"/>
                <a:gd name="connsiteX59" fmla="*/ 2982635 w 3521893"/>
                <a:gd name="connsiteY59" fmla="*/ 3509996 h 3934691"/>
                <a:gd name="connsiteX60" fmla="*/ 3047467 w 3521893"/>
                <a:gd name="connsiteY60" fmla="*/ 3445697 h 3934691"/>
                <a:gd name="connsiteX61" fmla="*/ 3002173 w 3521893"/>
                <a:gd name="connsiteY61" fmla="*/ 3320473 h 3934691"/>
                <a:gd name="connsiteX62" fmla="*/ 3021712 w 3521893"/>
                <a:gd name="connsiteY62" fmla="*/ 3164165 h 3934691"/>
                <a:gd name="connsiteX63" fmla="*/ 3062741 w 3521893"/>
                <a:gd name="connsiteY63" fmla="*/ 3037165 h 3934691"/>
                <a:gd name="connsiteX64" fmla="*/ 3076419 w 3521893"/>
                <a:gd name="connsiteY64" fmla="*/ 2927750 h 3934691"/>
                <a:gd name="connsiteX65" fmla="*/ 2905547 w 3521893"/>
                <a:gd name="connsiteY65" fmla="*/ 2454385 h 3934691"/>
                <a:gd name="connsiteX66" fmla="*/ 2976772 w 3521893"/>
                <a:gd name="connsiteY66" fmla="*/ 2294704 h 3934691"/>
                <a:gd name="connsiteX67" fmla="*/ 3068602 w 3521893"/>
                <a:gd name="connsiteY67" fmla="*/ 2269304 h 3934691"/>
                <a:gd name="connsiteX68" fmla="*/ 3109632 w 3521893"/>
                <a:gd name="connsiteY68" fmla="*/ 2298611 h 3934691"/>
                <a:gd name="connsiteX69" fmla="*/ 3187788 w 3521893"/>
                <a:gd name="connsiteY69" fmla="*/ 2202873 h 3934691"/>
                <a:gd name="connsiteX70" fmla="*/ 3279618 w 3521893"/>
                <a:gd name="connsiteY70" fmla="*/ 2181381 h 3934691"/>
                <a:gd name="connsiteX71" fmla="*/ 3316739 w 3521893"/>
                <a:gd name="connsiteY71" fmla="*/ 2013350 h 3934691"/>
                <a:gd name="connsiteX72" fmla="*/ 3265940 w 3521893"/>
                <a:gd name="connsiteY72" fmla="*/ 1962550 h 3934691"/>
                <a:gd name="connsiteX73" fmla="*/ 3279616 w 3521893"/>
                <a:gd name="connsiteY73" fmla="*/ 1864858 h 3934691"/>
                <a:gd name="connsiteX74" fmla="*/ 3430062 w 3521893"/>
                <a:gd name="connsiteY74" fmla="*/ 1884396 h 3934691"/>
                <a:gd name="connsiteX75" fmla="*/ 3457415 w 3521893"/>
                <a:gd name="connsiteY75" fmla="*/ 1919565 h 3934691"/>
                <a:gd name="connsiteX76" fmla="*/ 3521893 w 3521893"/>
                <a:gd name="connsiteY76" fmla="*/ 1874627 h 3934691"/>
                <a:gd name="connsiteX77" fmla="*/ 3449601 w 3521893"/>
                <a:gd name="connsiteY77" fmla="*/ 1720273 h 3934691"/>
                <a:gd name="connsiteX78" fmla="*/ 3459370 w 3521893"/>
                <a:gd name="connsiteY78" fmla="*/ 1505350 h 3934691"/>
                <a:gd name="connsiteX79" fmla="*/ 3478909 w 3521893"/>
                <a:gd name="connsiteY79" fmla="*/ 1435011 h 3934691"/>
                <a:gd name="connsiteX80" fmla="*/ 3377309 w 3521893"/>
                <a:gd name="connsiteY80" fmla="*/ 1274796 h 3934691"/>
                <a:gd name="connsiteX81" fmla="*/ 3297201 w 3521893"/>
                <a:gd name="connsiteY81" fmla="*/ 1243535 h 3934691"/>
                <a:gd name="connsiteX82" fmla="*/ 2999509 w 3521893"/>
                <a:gd name="connsiteY82" fmla="*/ 408709 h 3934691"/>
                <a:gd name="connsiteX83" fmla="*/ 2826327 w 3521893"/>
                <a:gd name="connsiteY83" fmla="*/ 263237 h 3934691"/>
                <a:gd name="connsiteX84" fmla="*/ 2632363 w 3521893"/>
                <a:gd name="connsiteY84" fmla="*/ 0 h 3934691"/>
                <a:gd name="connsiteX85" fmla="*/ 2369127 w 3521893"/>
                <a:gd name="connsiteY85" fmla="*/ 55418 h 3934691"/>
                <a:gd name="connsiteX86" fmla="*/ 2133600 w 3521893"/>
                <a:gd name="connsiteY86" fmla="*/ 166255 h 3934691"/>
                <a:gd name="connsiteX87" fmla="*/ 1995054 w 3521893"/>
                <a:gd name="connsiteY87" fmla="*/ 200891 h 3934691"/>
                <a:gd name="connsiteX88" fmla="*/ 2036618 w 3521893"/>
                <a:gd name="connsiteY88" fmla="*/ 277091 h 3934691"/>
                <a:gd name="connsiteX89" fmla="*/ 1953491 w 3521893"/>
                <a:gd name="connsiteY89" fmla="*/ 297873 h 3934691"/>
                <a:gd name="connsiteX90" fmla="*/ 1925782 w 3521893"/>
                <a:gd name="connsiteY90" fmla="*/ 325582 h 3934691"/>
                <a:gd name="connsiteX91" fmla="*/ 1835727 w 3521893"/>
                <a:gd name="connsiteY91" fmla="*/ 325582 h 3934691"/>
                <a:gd name="connsiteX92" fmla="*/ 1724891 w 3521893"/>
                <a:gd name="connsiteY92" fmla="*/ 491837 h 3934691"/>
                <a:gd name="connsiteX93" fmla="*/ 1676400 w 3521893"/>
                <a:gd name="connsiteY93" fmla="*/ 471055 h 3934691"/>
                <a:gd name="connsiteX94" fmla="*/ 1683327 w 3521893"/>
                <a:gd name="connsiteY94" fmla="*/ 381000 h 3934691"/>
                <a:gd name="connsiteX95" fmla="*/ 1738745 w 3521893"/>
                <a:gd name="connsiteY95" fmla="*/ 353291 h 3934691"/>
                <a:gd name="connsiteX96" fmla="*/ 1787236 w 3521893"/>
                <a:gd name="connsiteY96" fmla="*/ 332509 h 3934691"/>
                <a:gd name="connsiteX97" fmla="*/ 1759527 w 3521893"/>
                <a:gd name="connsiteY97" fmla="*/ 311728 h 3934691"/>
                <a:gd name="connsiteX98" fmla="*/ 1704109 w 3521893"/>
                <a:gd name="connsiteY98" fmla="*/ 325582 h 3934691"/>
                <a:gd name="connsiteX99" fmla="*/ 1676400 w 3521893"/>
                <a:gd name="connsiteY99" fmla="*/ 270164 h 3934691"/>
                <a:gd name="connsiteX100" fmla="*/ 1572491 w 3521893"/>
                <a:gd name="connsiteY100" fmla="*/ 256309 h 3934691"/>
                <a:gd name="connsiteX101" fmla="*/ 1530927 w 3521893"/>
                <a:gd name="connsiteY101" fmla="*/ 83128 h 3934691"/>
                <a:gd name="connsiteX102" fmla="*/ 1447800 w 3521893"/>
                <a:gd name="connsiteY102" fmla="*/ 117764 h 3934691"/>
                <a:gd name="connsiteX103" fmla="*/ 1454727 w 3521893"/>
                <a:gd name="connsiteY103" fmla="*/ 214746 h 3934691"/>
                <a:gd name="connsiteX104" fmla="*/ 1454727 w 3521893"/>
                <a:gd name="connsiteY104" fmla="*/ 214746 h 3934691"/>
                <a:gd name="connsiteX105" fmla="*/ 1246909 w 3521893"/>
                <a:gd name="connsiteY105" fmla="*/ 110837 h 3934691"/>
                <a:gd name="connsiteX0" fmla="*/ 1246909 w 3521893"/>
                <a:gd name="connsiteY0" fmla="*/ 110837 h 3934691"/>
                <a:gd name="connsiteX1" fmla="*/ 1267691 w 3521893"/>
                <a:gd name="connsiteY1" fmla="*/ 381000 h 3934691"/>
                <a:gd name="connsiteX2" fmla="*/ 1163782 w 3521893"/>
                <a:gd name="connsiteY2" fmla="*/ 782782 h 3934691"/>
                <a:gd name="connsiteX3" fmla="*/ 1048327 w 3521893"/>
                <a:gd name="connsiteY3" fmla="*/ 1136073 h 3934691"/>
                <a:gd name="connsiteX4" fmla="*/ 947970 w 3521893"/>
                <a:gd name="connsiteY4" fmla="*/ 1240871 h 3934691"/>
                <a:gd name="connsiteX5" fmla="*/ 749389 w 3521893"/>
                <a:gd name="connsiteY5" fmla="*/ 1528796 h 3934691"/>
                <a:gd name="connsiteX6" fmla="*/ 624342 w 3521893"/>
                <a:gd name="connsiteY6" fmla="*/ 1624535 h 3934691"/>
                <a:gd name="connsiteX7" fmla="*/ 457200 w 3521893"/>
                <a:gd name="connsiteY7" fmla="*/ 1835728 h 3934691"/>
                <a:gd name="connsiteX8" fmla="*/ 325404 w 3521893"/>
                <a:gd name="connsiteY8" fmla="*/ 2343550 h 3934691"/>
                <a:gd name="connsiteX9" fmla="*/ 271762 w 3521893"/>
                <a:gd name="connsiteY9" fmla="*/ 2396659 h 3934691"/>
                <a:gd name="connsiteX10" fmla="*/ 116342 w 3521893"/>
                <a:gd name="connsiteY10" fmla="*/ 2718688 h 3934691"/>
                <a:gd name="connsiteX11" fmla="*/ 106573 w 3521893"/>
                <a:gd name="connsiteY11" fmla="*/ 2873042 h 3934691"/>
                <a:gd name="connsiteX12" fmla="*/ 152400 w 3521893"/>
                <a:gd name="connsiteY12" fmla="*/ 2978728 h 3934691"/>
                <a:gd name="connsiteX13" fmla="*/ 0 w 3521893"/>
                <a:gd name="connsiteY13" fmla="*/ 3477491 h 3934691"/>
                <a:gd name="connsiteX14" fmla="*/ 71582 w 3521893"/>
                <a:gd name="connsiteY14" fmla="*/ 3669678 h 3934691"/>
                <a:gd name="connsiteX15" fmla="*/ 188990 w 3521893"/>
                <a:gd name="connsiteY15" fmla="*/ 3649963 h 3934691"/>
                <a:gd name="connsiteX16" fmla="*/ 130908 w 3521893"/>
                <a:gd name="connsiteY16" fmla="*/ 3717103 h 3934691"/>
                <a:gd name="connsiteX17" fmla="*/ 188102 w 3521893"/>
                <a:gd name="connsiteY17" fmla="*/ 3776429 h 3934691"/>
                <a:gd name="connsiteX18" fmla="*/ 339436 w 3521893"/>
                <a:gd name="connsiteY18" fmla="*/ 3692237 h 3934691"/>
                <a:gd name="connsiteX19" fmla="*/ 422563 w 3521893"/>
                <a:gd name="connsiteY19" fmla="*/ 3706091 h 3934691"/>
                <a:gd name="connsiteX20" fmla="*/ 464127 w 3521893"/>
                <a:gd name="connsiteY20" fmla="*/ 3768437 h 3934691"/>
                <a:gd name="connsiteX21" fmla="*/ 656492 w 3521893"/>
                <a:gd name="connsiteY21" fmla="*/ 3749786 h 3934691"/>
                <a:gd name="connsiteX22" fmla="*/ 794860 w 3521893"/>
                <a:gd name="connsiteY22" fmla="*/ 3680336 h 3934691"/>
                <a:gd name="connsiteX23" fmla="*/ 955963 w 3521893"/>
                <a:gd name="connsiteY23" fmla="*/ 3761509 h 3934691"/>
                <a:gd name="connsiteX24" fmla="*/ 1115291 w 3521893"/>
                <a:gd name="connsiteY24" fmla="*/ 3761509 h 3934691"/>
                <a:gd name="connsiteX25" fmla="*/ 1108363 w 3521893"/>
                <a:gd name="connsiteY25" fmla="*/ 3726873 h 3934691"/>
                <a:gd name="connsiteX26" fmla="*/ 1163782 w 3521893"/>
                <a:gd name="connsiteY26" fmla="*/ 3692237 h 3934691"/>
                <a:gd name="connsiteX27" fmla="*/ 1191491 w 3521893"/>
                <a:gd name="connsiteY27" fmla="*/ 3726873 h 3934691"/>
                <a:gd name="connsiteX28" fmla="*/ 1288472 w 3521893"/>
                <a:gd name="connsiteY28" fmla="*/ 3629891 h 3934691"/>
                <a:gd name="connsiteX29" fmla="*/ 1205345 w 3521893"/>
                <a:gd name="connsiteY29" fmla="*/ 3622964 h 3934691"/>
                <a:gd name="connsiteX30" fmla="*/ 1122218 w 3521893"/>
                <a:gd name="connsiteY30" fmla="*/ 3629891 h 3934691"/>
                <a:gd name="connsiteX31" fmla="*/ 1032163 w 3521893"/>
                <a:gd name="connsiteY31" fmla="*/ 3595255 h 3934691"/>
                <a:gd name="connsiteX32" fmla="*/ 1130921 w 3521893"/>
                <a:gd name="connsiteY32" fmla="*/ 3433441 h 3934691"/>
                <a:gd name="connsiteX33" fmla="*/ 1222219 w 3521893"/>
                <a:gd name="connsiteY33" fmla="*/ 3412304 h 3934691"/>
                <a:gd name="connsiteX34" fmla="*/ 1244777 w 3521893"/>
                <a:gd name="connsiteY34" fmla="*/ 3364878 h 3934691"/>
                <a:gd name="connsiteX35" fmla="*/ 1286696 w 3521893"/>
                <a:gd name="connsiteY35" fmla="*/ 3386904 h 3934691"/>
                <a:gd name="connsiteX36" fmla="*/ 1304459 w 3521893"/>
                <a:gd name="connsiteY36" fmla="*/ 3456709 h 3934691"/>
                <a:gd name="connsiteX37" fmla="*/ 1343891 w 3521893"/>
                <a:gd name="connsiteY37" fmla="*/ 3394364 h 3934691"/>
                <a:gd name="connsiteX38" fmla="*/ 1360942 w 3521893"/>
                <a:gd name="connsiteY38" fmla="*/ 3443565 h 3934691"/>
                <a:gd name="connsiteX39" fmla="*/ 1399309 w 3521893"/>
                <a:gd name="connsiteY39" fmla="*/ 3470564 h 3934691"/>
                <a:gd name="connsiteX40" fmla="*/ 1392382 w 3521893"/>
                <a:gd name="connsiteY40" fmla="*/ 3519055 h 3934691"/>
                <a:gd name="connsiteX41" fmla="*/ 1338916 w 3521893"/>
                <a:gd name="connsiteY41" fmla="*/ 3568790 h 3934691"/>
                <a:gd name="connsiteX42" fmla="*/ 1396645 w 3521893"/>
                <a:gd name="connsiteY42" fmla="*/ 3569855 h 3934691"/>
                <a:gd name="connsiteX43" fmla="*/ 1475331 w 3521893"/>
                <a:gd name="connsiteY43" fmla="*/ 3610176 h 3934691"/>
                <a:gd name="connsiteX44" fmla="*/ 1471778 w 3521893"/>
                <a:gd name="connsiteY44" fmla="*/ 3534863 h 3934691"/>
                <a:gd name="connsiteX45" fmla="*/ 1565563 w 3521893"/>
                <a:gd name="connsiteY45" fmla="*/ 3567546 h 3934691"/>
                <a:gd name="connsiteX46" fmla="*/ 1556327 w 3521893"/>
                <a:gd name="connsiteY46" fmla="*/ 3615504 h 3934691"/>
                <a:gd name="connsiteX47" fmla="*/ 1585101 w 3521893"/>
                <a:gd name="connsiteY47" fmla="*/ 3662574 h 3934691"/>
                <a:gd name="connsiteX48" fmla="*/ 1773382 w 3521893"/>
                <a:gd name="connsiteY48" fmla="*/ 3622964 h 3934691"/>
                <a:gd name="connsiteX49" fmla="*/ 2112818 w 3521893"/>
                <a:gd name="connsiteY49" fmla="*/ 3726873 h 3934691"/>
                <a:gd name="connsiteX50" fmla="*/ 2320636 w 3521893"/>
                <a:gd name="connsiteY50" fmla="*/ 3934691 h 3934691"/>
                <a:gd name="connsiteX51" fmla="*/ 2473036 w 3521893"/>
                <a:gd name="connsiteY51" fmla="*/ 3803073 h 3934691"/>
                <a:gd name="connsiteX52" fmla="*/ 2587958 w 3521893"/>
                <a:gd name="connsiteY52" fmla="*/ 3803073 h 3934691"/>
                <a:gd name="connsiteX53" fmla="*/ 2720286 w 3521893"/>
                <a:gd name="connsiteY53" fmla="*/ 3685309 h 3934691"/>
                <a:gd name="connsiteX54" fmla="*/ 2847819 w 3521893"/>
                <a:gd name="connsiteY54" fmla="*/ 3742504 h 3934691"/>
                <a:gd name="connsiteX55" fmla="*/ 2955281 w 3521893"/>
                <a:gd name="connsiteY55" fmla="*/ 3701473 h 3934691"/>
                <a:gd name="connsiteX56" fmla="*/ 2984589 w 3521893"/>
                <a:gd name="connsiteY56" fmla="*/ 3752273 h 3934691"/>
                <a:gd name="connsiteX57" fmla="*/ 3025619 w 3521893"/>
                <a:gd name="connsiteY57" fmla="*/ 3711242 h 3934691"/>
                <a:gd name="connsiteX58" fmla="*/ 3035389 w 3521893"/>
                <a:gd name="connsiteY58" fmla="*/ 3603781 h 3934691"/>
                <a:gd name="connsiteX59" fmla="*/ 2982635 w 3521893"/>
                <a:gd name="connsiteY59" fmla="*/ 3509996 h 3934691"/>
                <a:gd name="connsiteX60" fmla="*/ 3047467 w 3521893"/>
                <a:gd name="connsiteY60" fmla="*/ 3445697 h 3934691"/>
                <a:gd name="connsiteX61" fmla="*/ 3002173 w 3521893"/>
                <a:gd name="connsiteY61" fmla="*/ 3320473 h 3934691"/>
                <a:gd name="connsiteX62" fmla="*/ 3021712 w 3521893"/>
                <a:gd name="connsiteY62" fmla="*/ 3164165 h 3934691"/>
                <a:gd name="connsiteX63" fmla="*/ 3062741 w 3521893"/>
                <a:gd name="connsiteY63" fmla="*/ 3037165 h 3934691"/>
                <a:gd name="connsiteX64" fmla="*/ 3076419 w 3521893"/>
                <a:gd name="connsiteY64" fmla="*/ 2927750 h 3934691"/>
                <a:gd name="connsiteX65" fmla="*/ 2905547 w 3521893"/>
                <a:gd name="connsiteY65" fmla="*/ 2454385 h 3934691"/>
                <a:gd name="connsiteX66" fmla="*/ 2976772 w 3521893"/>
                <a:gd name="connsiteY66" fmla="*/ 2294704 h 3934691"/>
                <a:gd name="connsiteX67" fmla="*/ 3068602 w 3521893"/>
                <a:gd name="connsiteY67" fmla="*/ 2269304 h 3934691"/>
                <a:gd name="connsiteX68" fmla="*/ 3109632 w 3521893"/>
                <a:gd name="connsiteY68" fmla="*/ 2298611 h 3934691"/>
                <a:gd name="connsiteX69" fmla="*/ 3187788 w 3521893"/>
                <a:gd name="connsiteY69" fmla="*/ 2202873 h 3934691"/>
                <a:gd name="connsiteX70" fmla="*/ 3279618 w 3521893"/>
                <a:gd name="connsiteY70" fmla="*/ 2181381 h 3934691"/>
                <a:gd name="connsiteX71" fmla="*/ 3316739 w 3521893"/>
                <a:gd name="connsiteY71" fmla="*/ 2013350 h 3934691"/>
                <a:gd name="connsiteX72" fmla="*/ 3265940 w 3521893"/>
                <a:gd name="connsiteY72" fmla="*/ 1962550 h 3934691"/>
                <a:gd name="connsiteX73" fmla="*/ 3279616 w 3521893"/>
                <a:gd name="connsiteY73" fmla="*/ 1864858 h 3934691"/>
                <a:gd name="connsiteX74" fmla="*/ 3375355 w 3521893"/>
                <a:gd name="connsiteY74" fmla="*/ 1919565 h 3934691"/>
                <a:gd name="connsiteX75" fmla="*/ 3430062 w 3521893"/>
                <a:gd name="connsiteY75" fmla="*/ 1884396 h 3934691"/>
                <a:gd name="connsiteX76" fmla="*/ 3457415 w 3521893"/>
                <a:gd name="connsiteY76" fmla="*/ 1919565 h 3934691"/>
                <a:gd name="connsiteX77" fmla="*/ 3521893 w 3521893"/>
                <a:gd name="connsiteY77" fmla="*/ 1874627 h 3934691"/>
                <a:gd name="connsiteX78" fmla="*/ 3449601 w 3521893"/>
                <a:gd name="connsiteY78" fmla="*/ 1720273 h 3934691"/>
                <a:gd name="connsiteX79" fmla="*/ 3459370 w 3521893"/>
                <a:gd name="connsiteY79" fmla="*/ 1505350 h 3934691"/>
                <a:gd name="connsiteX80" fmla="*/ 3478909 w 3521893"/>
                <a:gd name="connsiteY80" fmla="*/ 1435011 h 3934691"/>
                <a:gd name="connsiteX81" fmla="*/ 3377309 w 3521893"/>
                <a:gd name="connsiteY81" fmla="*/ 1274796 h 3934691"/>
                <a:gd name="connsiteX82" fmla="*/ 3297201 w 3521893"/>
                <a:gd name="connsiteY82" fmla="*/ 1243535 h 3934691"/>
                <a:gd name="connsiteX83" fmla="*/ 2999509 w 3521893"/>
                <a:gd name="connsiteY83" fmla="*/ 408709 h 3934691"/>
                <a:gd name="connsiteX84" fmla="*/ 2826327 w 3521893"/>
                <a:gd name="connsiteY84" fmla="*/ 263237 h 3934691"/>
                <a:gd name="connsiteX85" fmla="*/ 2632363 w 3521893"/>
                <a:gd name="connsiteY85" fmla="*/ 0 h 3934691"/>
                <a:gd name="connsiteX86" fmla="*/ 2369127 w 3521893"/>
                <a:gd name="connsiteY86" fmla="*/ 55418 h 3934691"/>
                <a:gd name="connsiteX87" fmla="*/ 2133600 w 3521893"/>
                <a:gd name="connsiteY87" fmla="*/ 166255 h 3934691"/>
                <a:gd name="connsiteX88" fmla="*/ 1995054 w 3521893"/>
                <a:gd name="connsiteY88" fmla="*/ 200891 h 3934691"/>
                <a:gd name="connsiteX89" fmla="*/ 2036618 w 3521893"/>
                <a:gd name="connsiteY89" fmla="*/ 277091 h 3934691"/>
                <a:gd name="connsiteX90" fmla="*/ 1953491 w 3521893"/>
                <a:gd name="connsiteY90" fmla="*/ 297873 h 3934691"/>
                <a:gd name="connsiteX91" fmla="*/ 1925782 w 3521893"/>
                <a:gd name="connsiteY91" fmla="*/ 325582 h 3934691"/>
                <a:gd name="connsiteX92" fmla="*/ 1835727 w 3521893"/>
                <a:gd name="connsiteY92" fmla="*/ 325582 h 3934691"/>
                <a:gd name="connsiteX93" fmla="*/ 1724891 w 3521893"/>
                <a:gd name="connsiteY93" fmla="*/ 491837 h 3934691"/>
                <a:gd name="connsiteX94" fmla="*/ 1676400 w 3521893"/>
                <a:gd name="connsiteY94" fmla="*/ 471055 h 3934691"/>
                <a:gd name="connsiteX95" fmla="*/ 1683327 w 3521893"/>
                <a:gd name="connsiteY95" fmla="*/ 381000 h 3934691"/>
                <a:gd name="connsiteX96" fmla="*/ 1738745 w 3521893"/>
                <a:gd name="connsiteY96" fmla="*/ 353291 h 3934691"/>
                <a:gd name="connsiteX97" fmla="*/ 1787236 w 3521893"/>
                <a:gd name="connsiteY97" fmla="*/ 332509 h 3934691"/>
                <a:gd name="connsiteX98" fmla="*/ 1759527 w 3521893"/>
                <a:gd name="connsiteY98" fmla="*/ 311728 h 3934691"/>
                <a:gd name="connsiteX99" fmla="*/ 1704109 w 3521893"/>
                <a:gd name="connsiteY99" fmla="*/ 325582 h 3934691"/>
                <a:gd name="connsiteX100" fmla="*/ 1676400 w 3521893"/>
                <a:gd name="connsiteY100" fmla="*/ 270164 h 3934691"/>
                <a:gd name="connsiteX101" fmla="*/ 1572491 w 3521893"/>
                <a:gd name="connsiteY101" fmla="*/ 256309 h 3934691"/>
                <a:gd name="connsiteX102" fmla="*/ 1530927 w 3521893"/>
                <a:gd name="connsiteY102" fmla="*/ 83128 h 3934691"/>
                <a:gd name="connsiteX103" fmla="*/ 1447800 w 3521893"/>
                <a:gd name="connsiteY103" fmla="*/ 117764 h 3934691"/>
                <a:gd name="connsiteX104" fmla="*/ 1454727 w 3521893"/>
                <a:gd name="connsiteY104" fmla="*/ 214746 h 3934691"/>
                <a:gd name="connsiteX105" fmla="*/ 1454727 w 3521893"/>
                <a:gd name="connsiteY105" fmla="*/ 214746 h 3934691"/>
                <a:gd name="connsiteX106" fmla="*/ 1246909 w 3521893"/>
                <a:gd name="connsiteY106" fmla="*/ 110837 h 3934691"/>
                <a:gd name="connsiteX0" fmla="*/ 1246909 w 3521893"/>
                <a:gd name="connsiteY0" fmla="*/ 110837 h 3934691"/>
                <a:gd name="connsiteX1" fmla="*/ 1267691 w 3521893"/>
                <a:gd name="connsiteY1" fmla="*/ 381000 h 3934691"/>
                <a:gd name="connsiteX2" fmla="*/ 1163782 w 3521893"/>
                <a:gd name="connsiteY2" fmla="*/ 782782 h 3934691"/>
                <a:gd name="connsiteX3" fmla="*/ 1048327 w 3521893"/>
                <a:gd name="connsiteY3" fmla="*/ 1136073 h 3934691"/>
                <a:gd name="connsiteX4" fmla="*/ 947970 w 3521893"/>
                <a:gd name="connsiteY4" fmla="*/ 1240871 h 3934691"/>
                <a:gd name="connsiteX5" fmla="*/ 749389 w 3521893"/>
                <a:gd name="connsiteY5" fmla="*/ 1528796 h 3934691"/>
                <a:gd name="connsiteX6" fmla="*/ 624342 w 3521893"/>
                <a:gd name="connsiteY6" fmla="*/ 1624535 h 3934691"/>
                <a:gd name="connsiteX7" fmla="*/ 457200 w 3521893"/>
                <a:gd name="connsiteY7" fmla="*/ 1835728 h 3934691"/>
                <a:gd name="connsiteX8" fmla="*/ 325404 w 3521893"/>
                <a:gd name="connsiteY8" fmla="*/ 2343550 h 3934691"/>
                <a:gd name="connsiteX9" fmla="*/ 271762 w 3521893"/>
                <a:gd name="connsiteY9" fmla="*/ 2396659 h 3934691"/>
                <a:gd name="connsiteX10" fmla="*/ 116342 w 3521893"/>
                <a:gd name="connsiteY10" fmla="*/ 2718688 h 3934691"/>
                <a:gd name="connsiteX11" fmla="*/ 106573 w 3521893"/>
                <a:gd name="connsiteY11" fmla="*/ 2873042 h 3934691"/>
                <a:gd name="connsiteX12" fmla="*/ 152400 w 3521893"/>
                <a:gd name="connsiteY12" fmla="*/ 2978728 h 3934691"/>
                <a:gd name="connsiteX13" fmla="*/ 0 w 3521893"/>
                <a:gd name="connsiteY13" fmla="*/ 3477491 h 3934691"/>
                <a:gd name="connsiteX14" fmla="*/ 71582 w 3521893"/>
                <a:gd name="connsiteY14" fmla="*/ 3669678 h 3934691"/>
                <a:gd name="connsiteX15" fmla="*/ 188990 w 3521893"/>
                <a:gd name="connsiteY15" fmla="*/ 3649963 h 3934691"/>
                <a:gd name="connsiteX16" fmla="*/ 130908 w 3521893"/>
                <a:gd name="connsiteY16" fmla="*/ 3717103 h 3934691"/>
                <a:gd name="connsiteX17" fmla="*/ 188102 w 3521893"/>
                <a:gd name="connsiteY17" fmla="*/ 3776429 h 3934691"/>
                <a:gd name="connsiteX18" fmla="*/ 339436 w 3521893"/>
                <a:gd name="connsiteY18" fmla="*/ 3692237 h 3934691"/>
                <a:gd name="connsiteX19" fmla="*/ 422563 w 3521893"/>
                <a:gd name="connsiteY19" fmla="*/ 3706091 h 3934691"/>
                <a:gd name="connsiteX20" fmla="*/ 464127 w 3521893"/>
                <a:gd name="connsiteY20" fmla="*/ 3768437 h 3934691"/>
                <a:gd name="connsiteX21" fmla="*/ 656492 w 3521893"/>
                <a:gd name="connsiteY21" fmla="*/ 3749786 h 3934691"/>
                <a:gd name="connsiteX22" fmla="*/ 794860 w 3521893"/>
                <a:gd name="connsiteY22" fmla="*/ 3680336 h 3934691"/>
                <a:gd name="connsiteX23" fmla="*/ 955963 w 3521893"/>
                <a:gd name="connsiteY23" fmla="*/ 3761509 h 3934691"/>
                <a:gd name="connsiteX24" fmla="*/ 1115291 w 3521893"/>
                <a:gd name="connsiteY24" fmla="*/ 3761509 h 3934691"/>
                <a:gd name="connsiteX25" fmla="*/ 1108363 w 3521893"/>
                <a:gd name="connsiteY25" fmla="*/ 3726873 h 3934691"/>
                <a:gd name="connsiteX26" fmla="*/ 1163782 w 3521893"/>
                <a:gd name="connsiteY26" fmla="*/ 3692237 h 3934691"/>
                <a:gd name="connsiteX27" fmla="*/ 1191491 w 3521893"/>
                <a:gd name="connsiteY27" fmla="*/ 3726873 h 3934691"/>
                <a:gd name="connsiteX28" fmla="*/ 1288472 w 3521893"/>
                <a:gd name="connsiteY28" fmla="*/ 3629891 h 3934691"/>
                <a:gd name="connsiteX29" fmla="*/ 1205345 w 3521893"/>
                <a:gd name="connsiteY29" fmla="*/ 3622964 h 3934691"/>
                <a:gd name="connsiteX30" fmla="*/ 1122218 w 3521893"/>
                <a:gd name="connsiteY30" fmla="*/ 3629891 h 3934691"/>
                <a:gd name="connsiteX31" fmla="*/ 1032163 w 3521893"/>
                <a:gd name="connsiteY31" fmla="*/ 3595255 h 3934691"/>
                <a:gd name="connsiteX32" fmla="*/ 1130921 w 3521893"/>
                <a:gd name="connsiteY32" fmla="*/ 3433441 h 3934691"/>
                <a:gd name="connsiteX33" fmla="*/ 1222219 w 3521893"/>
                <a:gd name="connsiteY33" fmla="*/ 3412304 h 3934691"/>
                <a:gd name="connsiteX34" fmla="*/ 1244777 w 3521893"/>
                <a:gd name="connsiteY34" fmla="*/ 3364878 h 3934691"/>
                <a:gd name="connsiteX35" fmla="*/ 1286696 w 3521893"/>
                <a:gd name="connsiteY35" fmla="*/ 3386904 h 3934691"/>
                <a:gd name="connsiteX36" fmla="*/ 1304459 w 3521893"/>
                <a:gd name="connsiteY36" fmla="*/ 3456709 h 3934691"/>
                <a:gd name="connsiteX37" fmla="*/ 1343891 w 3521893"/>
                <a:gd name="connsiteY37" fmla="*/ 3394364 h 3934691"/>
                <a:gd name="connsiteX38" fmla="*/ 1360942 w 3521893"/>
                <a:gd name="connsiteY38" fmla="*/ 3443565 h 3934691"/>
                <a:gd name="connsiteX39" fmla="*/ 1399309 w 3521893"/>
                <a:gd name="connsiteY39" fmla="*/ 3470564 h 3934691"/>
                <a:gd name="connsiteX40" fmla="*/ 1392382 w 3521893"/>
                <a:gd name="connsiteY40" fmla="*/ 3519055 h 3934691"/>
                <a:gd name="connsiteX41" fmla="*/ 1338916 w 3521893"/>
                <a:gd name="connsiteY41" fmla="*/ 3568790 h 3934691"/>
                <a:gd name="connsiteX42" fmla="*/ 1396645 w 3521893"/>
                <a:gd name="connsiteY42" fmla="*/ 3569855 h 3934691"/>
                <a:gd name="connsiteX43" fmla="*/ 1475331 w 3521893"/>
                <a:gd name="connsiteY43" fmla="*/ 3610176 h 3934691"/>
                <a:gd name="connsiteX44" fmla="*/ 1471778 w 3521893"/>
                <a:gd name="connsiteY44" fmla="*/ 3534863 h 3934691"/>
                <a:gd name="connsiteX45" fmla="*/ 1565563 w 3521893"/>
                <a:gd name="connsiteY45" fmla="*/ 3567546 h 3934691"/>
                <a:gd name="connsiteX46" fmla="*/ 1556327 w 3521893"/>
                <a:gd name="connsiteY46" fmla="*/ 3615504 h 3934691"/>
                <a:gd name="connsiteX47" fmla="*/ 1585101 w 3521893"/>
                <a:gd name="connsiteY47" fmla="*/ 3662574 h 3934691"/>
                <a:gd name="connsiteX48" fmla="*/ 1773382 w 3521893"/>
                <a:gd name="connsiteY48" fmla="*/ 3622964 h 3934691"/>
                <a:gd name="connsiteX49" fmla="*/ 2112818 w 3521893"/>
                <a:gd name="connsiteY49" fmla="*/ 3726873 h 3934691"/>
                <a:gd name="connsiteX50" fmla="*/ 2320636 w 3521893"/>
                <a:gd name="connsiteY50" fmla="*/ 3934691 h 3934691"/>
                <a:gd name="connsiteX51" fmla="*/ 2473036 w 3521893"/>
                <a:gd name="connsiteY51" fmla="*/ 3803073 h 3934691"/>
                <a:gd name="connsiteX52" fmla="*/ 2587958 w 3521893"/>
                <a:gd name="connsiteY52" fmla="*/ 3803073 h 3934691"/>
                <a:gd name="connsiteX53" fmla="*/ 2720286 w 3521893"/>
                <a:gd name="connsiteY53" fmla="*/ 3685309 h 3934691"/>
                <a:gd name="connsiteX54" fmla="*/ 2847819 w 3521893"/>
                <a:gd name="connsiteY54" fmla="*/ 3742504 h 3934691"/>
                <a:gd name="connsiteX55" fmla="*/ 2955281 w 3521893"/>
                <a:gd name="connsiteY55" fmla="*/ 3701473 h 3934691"/>
                <a:gd name="connsiteX56" fmla="*/ 2984589 w 3521893"/>
                <a:gd name="connsiteY56" fmla="*/ 3752273 h 3934691"/>
                <a:gd name="connsiteX57" fmla="*/ 3025619 w 3521893"/>
                <a:gd name="connsiteY57" fmla="*/ 3711242 h 3934691"/>
                <a:gd name="connsiteX58" fmla="*/ 3035389 w 3521893"/>
                <a:gd name="connsiteY58" fmla="*/ 3603781 h 3934691"/>
                <a:gd name="connsiteX59" fmla="*/ 2982635 w 3521893"/>
                <a:gd name="connsiteY59" fmla="*/ 3509996 h 3934691"/>
                <a:gd name="connsiteX60" fmla="*/ 3047467 w 3521893"/>
                <a:gd name="connsiteY60" fmla="*/ 3445697 h 3934691"/>
                <a:gd name="connsiteX61" fmla="*/ 3002173 w 3521893"/>
                <a:gd name="connsiteY61" fmla="*/ 3320473 h 3934691"/>
                <a:gd name="connsiteX62" fmla="*/ 3021712 w 3521893"/>
                <a:gd name="connsiteY62" fmla="*/ 3164165 h 3934691"/>
                <a:gd name="connsiteX63" fmla="*/ 3062741 w 3521893"/>
                <a:gd name="connsiteY63" fmla="*/ 3037165 h 3934691"/>
                <a:gd name="connsiteX64" fmla="*/ 3076419 w 3521893"/>
                <a:gd name="connsiteY64" fmla="*/ 2927750 h 3934691"/>
                <a:gd name="connsiteX65" fmla="*/ 2905547 w 3521893"/>
                <a:gd name="connsiteY65" fmla="*/ 2454385 h 3934691"/>
                <a:gd name="connsiteX66" fmla="*/ 2976772 w 3521893"/>
                <a:gd name="connsiteY66" fmla="*/ 2294704 h 3934691"/>
                <a:gd name="connsiteX67" fmla="*/ 3068602 w 3521893"/>
                <a:gd name="connsiteY67" fmla="*/ 2269304 h 3934691"/>
                <a:gd name="connsiteX68" fmla="*/ 3109632 w 3521893"/>
                <a:gd name="connsiteY68" fmla="*/ 2298611 h 3934691"/>
                <a:gd name="connsiteX69" fmla="*/ 3187788 w 3521893"/>
                <a:gd name="connsiteY69" fmla="*/ 2202873 h 3934691"/>
                <a:gd name="connsiteX70" fmla="*/ 3279618 w 3521893"/>
                <a:gd name="connsiteY70" fmla="*/ 2181381 h 3934691"/>
                <a:gd name="connsiteX71" fmla="*/ 3316739 w 3521893"/>
                <a:gd name="connsiteY71" fmla="*/ 2013350 h 3934691"/>
                <a:gd name="connsiteX72" fmla="*/ 3265940 w 3521893"/>
                <a:gd name="connsiteY72" fmla="*/ 1962550 h 3934691"/>
                <a:gd name="connsiteX73" fmla="*/ 3279616 w 3521893"/>
                <a:gd name="connsiteY73" fmla="*/ 1864858 h 3934691"/>
                <a:gd name="connsiteX74" fmla="*/ 3375355 w 3521893"/>
                <a:gd name="connsiteY74" fmla="*/ 1919565 h 3934691"/>
                <a:gd name="connsiteX75" fmla="*/ 3430062 w 3521893"/>
                <a:gd name="connsiteY75" fmla="*/ 1884396 h 3934691"/>
                <a:gd name="connsiteX76" fmla="*/ 3457415 w 3521893"/>
                <a:gd name="connsiteY76" fmla="*/ 1919565 h 3934691"/>
                <a:gd name="connsiteX77" fmla="*/ 3521893 w 3521893"/>
                <a:gd name="connsiteY77" fmla="*/ 1874627 h 3934691"/>
                <a:gd name="connsiteX78" fmla="*/ 3449601 w 3521893"/>
                <a:gd name="connsiteY78" fmla="*/ 1720273 h 3934691"/>
                <a:gd name="connsiteX79" fmla="*/ 3459370 w 3521893"/>
                <a:gd name="connsiteY79" fmla="*/ 1505350 h 3934691"/>
                <a:gd name="connsiteX80" fmla="*/ 3478909 w 3521893"/>
                <a:gd name="connsiteY80" fmla="*/ 1435011 h 3934691"/>
                <a:gd name="connsiteX81" fmla="*/ 3377309 w 3521893"/>
                <a:gd name="connsiteY81" fmla="*/ 1274796 h 3934691"/>
                <a:gd name="connsiteX82" fmla="*/ 3297201 w 3521893"/>
                <a:gd name="connsiteY82" fmla="*/ 1243535 h 3934691"/>
                <a:gd name="connsiteX83" fmla="*/ 2999509 w 3521893"/>
                <a:gd name="connsiteY83" fmla="*/ 408709 h 3934691"/>
                <a:gd name="connsiteX84" fmla="*/ 2826327 w 3521893"/>
                <a:gd name="connsiteY84" fmla="*/ 263237 h 3934691"/>
                <a:gd name="connsiteX85" fmla="*/ 2632363 w 3521893"/>
                <a:gd name="connsiteY85" fmla="*/ 0 h 3934691"/>
                <a:gd name="connsiteX86" fmla="*/ 2369127 w 3521893"/>
                <a:gd name="connsiteY86" fmla="*/ 55418 h 3934691"/>
                <a:gd name="connsiteX87" fmla="*/ 2133600 w 3521893"/>
                <a:gd name="connsiteY87" fmla="*/ 166255 h 3934691"/>
                <a:gd name="connsiteX88" fmla="*/ 1995054 w 3521893"/>
                <a:gd name="connsiteY88" fmla="*/ 200891 h 3934691"/>
                <a:gd name="connsiteX89" fmla="*/ 2036618 w 3521893"/>
                <a:gd name="connsiteY89" fmla="*/ 277091 h 3934691"/>
                <a:gd name="connsiteX90" fmla="*/ 1953491 w 3521893"/>
                <a:gd name="connsiteY90" fmla="*/ 297873 h 3934691"/>
                <a:gd name="connsiteX91" fmla="*/ 1925782 w 3521893"/>
                <a:gd name="connsiteY91" fmla="*/ 325582 h 3934691"/>
                <a:gd name="connsiteX92" fmla="*/ 1835727 w 3521893"/>
                <a:gd name="connsiteY92" fmla="*/ 325582 h 3934691"/>
                <a:gd name="connsiteX93" fmla="*/ 1724891 w 3521893"/>
                <a:gd name="connsiteY93" fmla="*/ 491837 h 3934691"/>
                <a:gd name="connsiteX94" fmla="*/ 1676400 w 3521893"/>
                <a:gd name="connsiteY94" fmla="*/ 471055 h 3934691"/>
                <a:gd name="connsiteX95" fmla="*/ 1683327 w 3521893"/>
                <a:gd name="connsiteY95" fmla="*/ 381000 h 3934691"/>
                <a:gd name="connsiteX96" fmla="*/ 1738745 w 3521893"/>
                <a:gd name="connsiteY96" fmla="*/ 353291 h 3934691"/>
                <a:gd name="connsiteX97" fmla="*/ 1787236 w 3521893"/>
                <a:gd name="connsiteY97" fmla="*/ 332509 h 3934691"/>
                <a:gd name="connsiteX98" fmla="*/ 1759527 w 3521893"/>
                <a:gd name="connsiteY98" fmla="*/ 311728 h 3934691"/>
                <a:gd name="connsiteX99" fmla="*/ 1704109 w 3521893"/>
                <a:gd name="connsiteY99" fmla="*/ 325582 h 3934691"/>
                <a:gd name="connsiteX100" fmla="*/ 1676400 w 3521893"/>
                <a:gd name="connsiteY100" fmla="*/ 270164 h 3934691"/>
                <a:gd name="connsiteX101" fmla="*/ 1572491 w 3521893"/>
                <a:gd name="connsiteY101" fmla="*/ 256309 h 3934691"/>
                <a:gd name="connsiteX102" fmla="*/ 1530927 w 3521893"/>
                <a:gd name="connsiteY102" fmla="*/ 83128 h 3934691"/>
                <a:gd name="connsiteX103" fmla="*/ 1447800 w 3521893"/>
                <a:gd name="connsiteY103" fmla="*/ 117764 h 3934691"/>
                <a:gd name="connsiteX104" fmla="*/ 1454727 w 3521893"/>
                <a:gd name="connsiteY104" fmla="*/ 214746 h 3934691"/>
                <a:gd name="connsiteX105" fmla="*/ 1454727 w 3521893"/>
                <a:gd name="connsiteY105" fmla="*/ 214746 h 3934691"/>
                <a:gd name="connsiteX106" fmla="*/ 1246909 w 3521893"/>
                <a:gd name="connsiteY106" fmla="*/ 110837 h 3934691"/>
                <a:gd name="connsiteX0" fmla="*/ 1246909 w 3521893"/>
                <a:gd name="connsiteY0" fmla="*/ 110837 h 3934691"/>
                <a:gd name="connsiteX1" fmla="*/ 1267691 w 3521893"/>
                <a:gd name="connsiteY1" fmla="*/ 381000 h 3934691"/>
                <a:gd name="connsiteX2" fmla="*/ 1163782 w 3521893"/>
                <a:gd name="connsiteY2" fmla="*/ 782782 h 3934691"/>
                <a:gd name="connsiteX3" fmla="*/ 1048327 w 3521893"/>
                <a:gd name="connsiteY3" fmla="*/ 1136073 h 3934691"/>
                <a:gd name="connsiteX4" fmla="*/ 947970 w 3521893"/>
                <a:gd name="connsiteY4" fmla="*/ 1240871 h 3934691"/>
                <a:gd name="connsiteX5" fmla="*/ 749389 w 3521893"/>
                <a:gd name="connsiteY5" fmla="*/ 1528796 h 3934691"/>
                <a:gd name="connsiteX6" fmla="*/ 624342 w 3521893"/>
                <a:gd name="connsiteY6" fmla="*/ 1624535 h 3934691"/>
                <a:gd name="connsiteX7" fmla="*/ 457200 w 3521893"/>
                <a:gd name="connsiteY7" fmla="*/ 1835728 h 3934691"/>
                <a:gd name="connsiteX8" fmla="*/ 325404 w 3521893"/>
                <a:gd name="connsiteY8" fmla="*/ 2343550 h 3934691"/>
                <a:gd name="connsiteX9" fmla="*/ 271762 w 3521893"/>
                <a:gd name="connsiteY9" fmla="*/ 2396659 h 3934691"/>
                <a:gd name="connsiteX10" fmla="*/ 116342 w 3521893"/>
                <a:gd name="connsiteY10" fmla="*/ 2718688 h 3934691"/>
                <a:gd name="connsiteX11" fmla="*/ 106573 w 3521893"/>
                <a:gd name="connsiteY11" fmla="*/ 2873042 h 3934691"/>
                <a:gd name="connsiteX12" fmla="*/ 152400 w 3521893"/>
                <a:gd name="connsiteY12" fmla="*/ 2978728 h 3934691"/>
                <a:gd name="connsiteX13" fmla="*/ 0 w 3521893"/>
                <a:gd name="connsiteY13" fmla="*/ 3477491 h 3934691"/>
                <a:gd name="connsiteX14" fmla="*/ 71582 w 3521893"/>
                <a:gd name="connsiteY14" fmla="*/ 3669678 h 3934691"/>
                <a:gd name="connsiteX15" fmla="*/ 188990 w 3521893"/>
                <a:gd name="connsiteY15" fmla="*/ 3649963 h 3934691"/>
                <a:gd name="connsiteX16" fmla="*/ 130908 w 3521893"/>
                <a:gd name="connsiteY16" fmla="*/ 3717103 h 3934691"/>
                <a:gd name="connsiteX17" fmla="*/ 188102 w 3521893"/>
                <a:gd name="connsiteY17" fmla="*/ 3776429 h 3934691"/>
                <a:gd name="connsiteX18" fmla="*/ 339436 w 3521893"/>
                <a:gd name="connsiteY18" fmla="*/ 3692237 h 3934691"/>
                <a:gd name="connsiteX19" fmla="*/ 422563 w 3521893"/>
                <a:gd name="connsiteY19" fmla="*/ 3706091 h 3934691"/>
                <a:gd name="connsiteX20" fmla="*/ 464127 w 3521893"/>
                <a:gd name="connsiteY20" fmla="*/ 3768437 h 3934691"/>
                <a:gd name="connsiteX21" fmla="*/ 656492 w 3521893"/>
                <a:gd name="connsiteY21" fmla="*/ 3749786 h 3934691"/>
                <a:gd name="connsiteX22" fmla="*/ 794860 w 3521893"/>
                <a:gd name="connsiteY22" fmla="*/ 3680336 h 3934691"/>
                <a:gd name="connsiteX23" fmla="*/ 955963 w 3521893"/>
                <a:gd name="connsiteY23" fmla="*/ 3761509 h 3934691"/>
                <a:gd name="connsiteX24" fmla="*/ 1115291 w 3521893"/>
                <a:gd name="connsiteY24" fmla="*/ 3761509 h 3934691"/>
                <a:gd name="connsiteX25" fmla="*/ 1108363 w 3521893"/>
                <a:gd name="connsiteY25" fmla="*/ 3726873 h 3934691"/>
                <a:gd name="connsiteX26" fmla="*/ 1163782 w 3521893"/>
                <a:gd name="connsiteY26" fmla="*/ 3692237 h 3934691"/>
                <a:gd name="connsiteX27" fmla="*/ 1191491 w 3521893"/>
                <a:gd name="connsiteY27" fmla="*/ 3726873 h 3934691"/>
                <a:gd name="connsiteX28" fmla="*/ 1288472 w 3521893"/>
                <a:gd name="connsiteY28" fmla="*/ 3629891 h 3934691"/>
                <a:gd name="connsiteX29" fmla="*/ 1205345 w 3521893"/>
                <a:gd name="connsiteY29" fmla="*/ 3622964 h 3934691"/>
                <a:gd name="connsiteX30" fmla="*/ 1122218 w 3521893"/>
                <a:gd name="connsiteY30" fmla="*/ 3629891 h 3934691"/>
                <a:gd name="connsiteX31" fmla="*/ 1032163 w 3521893"/>
                <a:gd name="connsiteY31" fmla="*/ 3595255 h 3934691"/>
                <a:gd name="connsiteX32" fmla="*/ 1130921 w 3521893"/>
                <a:gd name="connsiteY32" fmla="*/ 3433441 h 3934691"/>
                <a:gd name="connsiteX33" fmla="*/ 1222219 w 3521893"/>
                <a:gd name="connsiteY33" fmla="*/ 3412304 h 3934691"/>
                <a:gd name="connsiteX34" fmla="*/ 1244777 w 3521893"/>
                <a:gd name="connsiteY34" fmla="*/ 3364878 h 3934691"/>
                <a:gd name="connsiteX35" fmla="*/ 1286696 w 3521893"/>
                <a:gd name="connsiteY35" fmla="*/ 3386904 h 3934691"/>
                <a:gd name="connsiteX36" fmla="*/ 1304459 w 3521893"/>
                <a:gd name="connsiteY36" fmla="*/ 3456709 h 3934691"/>
                <a:gd name="connsiteX37" fmla="*/ 1343891 w 3521893"/>
                <a:gd name="connsiteY37" fmla="*/ 3394364 h 3934691"/>
                <a:gd name="connsiteX38" fmla="*/ 1360942 w 3521893"/>
                <a:gd name="connsiteY38" fmla="*/ 3443565 h 3934691"/>
                <a:gd name="connsiteX39" fmla="*/ 1399309 w 3521893"/>
                <a:gd name="connsiteY39" fmla="*/ 3470564 h 3934691"/>
                <a:gd name="connsiteX40" fmla="*/ 1392382 w 3521893"/>
                <a:gd name="connsiteY40" fmla="*/ 3519055 h 3934691"/>
                <a:gd name="connsiteX41" fmla="*/ 1338916 w 3521893"/>
                <a:gd name="connsiteY41" fmla="*/ 3568790 h 3934691"/>
                <a:gd name="connsiteX42" fmla="*/ 1396645 w 3521893"/>
                <a:gd name="connsiteY42" fmla="*/ 3569855 h 3934691"/>
                <a:gd name="connsiteX43" fmla="*/ 1475331 w 3521893"/>
                <a:gd name="connsiteY43" fmla="*/ 3610176 h 3934691"/>
                <a:gd name="connsiteX44" fmla="*/ 1471778 w 3521893"/>
                <a:gd name="connsiteY44" fmla="*/ 3534863 h 3934691"/>
                <a:gd name="connsiteX45" fmla="*/ 1565563 w 3521893"/>
                <a:gd name="connsiteY45" fmla="*/ 3567546 h 3934691"/>
                <a:gd name="connsiteX46" fmla="*/ 1556327 w 3521893"/>
                <a:gd name="connsiteY46" fmla="*/ 3615504 h 3934691"/>
                <a:gd name="connsiteX47" fmla="*/ 1585101 w 3521893"/>
                <a:gd name="connsiteY47" fmla="*/ 3662574 h 3934691"/>
                <a:gd name="connsiteX48" fmla="*/ 1773382 w 3521893"/>
                <a:gd name="connsiteY48" fmla="*/ 3622964 h 3934691"/>
                <a:gd name="connsiteX49" fmla="*/ 2112818 w 3521893"/>
                <a:gd name="connsiteY49" fmla="*/ 3726873 h 3934691"/>
                <a:gd name="connsiteX50" fmla="*/ 2320636 w 3521893"/>
                <a:gd name="connsiteY50" fmla="*/ 3934691 h 3934691"/>
                <a:gd name="connsiteX51" fmla="*/ 2473036 w 3521893"/>
                <a:gd name="connsiteY51" fmla="*/ 3803073 h 3934691"/>
                <a:gd name="connsiteX52" fmla="*/ 2587958 w 3521893"/>
                <a:gd name="connsiteY52" fmla="*/ 3803073 h 3934691"/>
                <a:gd name="connsiteX53" fmla="*/ 2720286 w 3521893"/>
                <a:gd name="connsiteY53" fmla="*/ 3685309 h 3934691"/>
                <a:gd name="connsiteX54" fmla="*/ 2847819 w 3521893"/>
                <a:gd name="connsiteY54" fmla="*/ 3742504 h 3934691"/>
                <a:gd name="connsiteX55" fmla="*/ 2955281 w 3521893"/>
                <a:gd name="connsiteY55" fmla="*/ 3701473 h 3934691"/>
                <a:gd name="connsiteX56" fmla="*/ 2984589 w 3521893"/>
                <a:gd name="connsiteY56" fmla="*/ 3752273 h 3934691"/>
                <a:gd name="connsiteX57" fmla="*/ 3025619 w 3521893"/>
                <a:gd name="connsiteY57" fmla="*/ 3711242 h 3934691"/>
                <a:gd name="connsiteX58" fmla="*/ 3035389 w 3521893"/>
                <a:gd name="connsiteY58" fmla="*/ 3603781 h 3934691"/>
                <a:gd name="connsiteX59" fmla="*/ 2982635 w 3521893"/>
                <a:gd name="connsiteY59" fmla="*/ 3509996 h 3934691"/>
                <a:gd name="connsiteX60" fmla="*/ 3047467 w 3521893"/>
                <a:gd name="connsiteY60" fmla="*/ 3445697 h 3934691"/>
                <a:gd name="connsiteX61" fmla="*/ 3002173 w 3521893"/>
                <a:gd name="connsiteY61" fmla="*/ 3320473 h 3934691"/>
                <a:gd name="connsiteX62" fmla="*/ 3021712 w 3521893"/>
                <a:gd name="connsiteY62" fmla="*/ 3164165 h 3934691"/>
                <a:gd name="connsiteX63" fmla="*/ 3062741 w 3521893"/>
                <a:gd name="connsiteY63" fmla="*/ 3037165 h 3934691"/>
                <a:gd name="connsiteX64" fmla="*/ 3076419 w 3521893"/>
                <a:gd name="connsiteY64" fmla="*/ 2927750 h 3934691"/>
                <a:gd name="connsiteX65" fmla="*/ 2905547 w 3521893"/>
                <a:gd name="connsiteY65" fmla="*/ 2454385 h 3934691"/>
                <a:gd name="connsiteX66" fmla="*/ 2976772 w 3521893"/>
                <a:gd name="connsiteY66" fmla="*/ 2294704 h 3934691"/>
                <a:gd name="connsiteX67" fmla="*/ 3068602 w 3521893"/>
                <a:gd name="connsiteY67" fmla="*/ 2269304 h 3934691"/>
                <a:gd name="connsiteX68" fmla="*/ 3109632 w 3521893"/>
                <a:gd name="connsiteY68" fmla="*/ 2298611 h 3934691"/>
                <a:gd name="connsiteX69" fmla="*/ 3187788 w 3521893"/>
                <a:gd name="connsiteY69" fmla="*/ 2202873 h 3934691"/>
                <a:gd name="connsiteX70" fmla="*/ 3279618 w 3521893"/>
                <a:gd name="connsiteY70" fmla="*/ 2181381 h 3934691"/>
                <a:gd name="connsiteX71" fmla="*/ 3316739 w 3521893"/>
                <a:gd name="connsiteY71" fmla="*/ 2013350 h 3934691"/>
                <a:gd name="connsiteX72" fmla="*/ 3265940 w 3521893"/>
                <a:gd name="connsiteY72" fmla="*/ 1962550 h 3934691"/>
                <a:gd name="connsiteX73" fmla="*/ 3279616 w 3521893"/>
                <a:gd name="connsiteY73" fmla="*/ 1864858 h 3934691"/>
                <a:gd name="connsiteX74" fmla="*/ 3375355 w 3521893"/>
                <a:gd name="connsiteY74" fmla="*/ 1919565 h 3934691"/>
                <a:gd name="connsiteX75" fmla="*/ 3430062 w 3521893"/>
                <a:gd name="connsiteY75" fmla="*/ 1884396 h 3934691"/>
                <a:gd name="connsiteX76" fmla="*/ 3457415 w 3521893"/>
                <a:gd name="connsiteY76" fmla="*/ 1919565 h 3934691"/>
                <a:gd name="connsiteX77" fmla="*/ 3521893 w 3521893"/>
                <a:gd name="connsiteY77" fmla="*/ 1874627 h 3934691"/>
                <a:gd name="connsiteX78" fmla="*/ 3449601 w 3521893"/>
                <a:gd name="connsiteY78" fmla="*/ 1720273 h 3934691"/>
                <a:gd name="connsiteX79" fmla="*/ 3459370 w 3521893"/>
                <a:gd name="connsiteY79" fmla="*/ 1505350 h 3934691"/>
                <a:gd name="connsiteX80" fmla="*/ 3478909 w 3521893"/>
                <a:gd name="connsiteY80" fmla="*/ 1435011 h 3934691"/>
                <a:gd name="connsiteX81" fmla="*/ 3377309 w 3521893"/>
                <a:gd name="connsiteY81" fmla="*/ 1274796 h 3934691"/>
                <a:gd name="connsiteX82" fmla="*/ 3297201 w 3521893"/>
                <a:gd name="connsiteY82" fmla="*/ 1243535 h 3934691"/>
                <a:gd name="connsiteX83" fmla="*/ 2999509 w 3521893"/>
                <a:gd name="connsiteY83" fmla="*/ 408709 h 3934691"/>
                <a:gd name="connsiteX84" fmla="*/ 2826327 w 3521893"/>
                <a:gd name="connsiteY84" fmla="*/ 263237 h 3934691"/>
                <a:gd name="connsiteX85" fmla="*/ 2632363 w 3521893"/>
                <a:gd name="connsiteY85" fmla="*/ 0 h 3934691"/>
                <a:gd name="connsiteX86" fmla="*/ 2369127 w 3521893"/>
                <a:gd name="connsiteY86" fmla="*/ 55418 h 3934691"/>
                <a:gd name="connsiteX87" fmla="*/ 2133600 w 3521893"/>
                <a:gd name="connsiteY87" fmla="*/ 166255 h 3934691"/>
                <a:gd name="connsiteX88" fmla="*/ 1995054 w 3521893"/>
                <a:gd name="connsiteY88" fmla="*/ 200891 h 3934691"/>
                <a:gd name="connsiteX89" fmla="*/ 2036618 w 3521893"/>
                <a:gd name="connsiteY89" fmla="*/ 277091 h 3934691"/>
                <a:gd name="connsiteX90" fmla="*/ 1953491 w 3521893"/>
                <a:gd name="connsiteY90" fmla="*/ 297873 h 3934691"/>
                <a:gd name="connsiteX91" fmla="*/ 1925782 w 3521893"/>
                <a:gd name="connsiteY91" fmla="*/ 325582 h 3934691"/>
                <a:gd name="connsiteX92" fmla="*/ 1835727 w 3521893"/>
                <a:gd name="connsiteY92" fmla="*/ 325582 h 3934691"/>
                <a:gd name="connsiteX93" fmla="*/ 1724891 w 3521893"/>
                <a:gd name="connsiteY93" fmla="*/ 491837 h 3934691"/>
                <a:gd name="connsiteX94" fmla="*/ 1676400 w 3521893"/>
                <a:gd name="connsiteY94" fmla="*/ 471055 h 3934691"/>
                <a:gd name="connsiteX95" fmla="*/ 1683327 w 3521893"/>
                <a:gd name="connsiteY95" fmla="*/ 381000 h 3934691"/>
                <a:gd name="connsiteX96" fmla="*/ 1738745 w 3521893"/>
                <a:gd name="connsiteY96" fmla="*/ 353291 h 3934691"/>
                <a:gd name="connsiteX97" fmla="*/ 1787236 w 3521893"/>
                <a:gd name="connsiteY97" fmla="*/ 332509 h 3934691"/>
                <a:gd name="connsiteX98" fmla="*/ 1759527 w 3521893"/>
                <a:gd name="connsiteY98" fmla="*/ 311728 h 3934691"/>
                <a:gd name="connsiteX99" fmla="*/ 1704109 w 3521893"/>
                <a:gd name="connsiteY99" fmla="*/ 325582 h 3934691"/>
                <a:gd name="connsiteX100" fmla="*/ 1676400 w 3521893"/>
                <a:gd name="connsiteY100" fmla="*/ 270164 h 3934691"/>
                <a:gd name="connsiteX101" fmla="*/ 1572491 w 3521893"/>
                <a:gd name="connsiteY101" fmla="*/ 256309 h 3934691"/>
                <a:gd name="connsiteX102" fmla="*/ 1530927 w 3521893"/>
                <a:gd name="connsiteY102" fmla="*/ 83128 h 3934691"/>
                <a:gd name="connsiteX103" fmla="*/ 1447800 w 3521893"/>
                <a:gd name="connsiteY103" fmla="*/ 117764 h 3934691"/>
                <a:gd name="connsiteX104" fmla="*/ 1454727 w 3521893"/>
                <a:gd name="connsiteY104" fmla="*/ 214746 h 3934691"/>
                <a:gd name="connsiteX105" fmla="*/ 1454727 w 3521893"/>
                <a:gd name="connsiteY105" fmla="*/ 214746 h 3934691"/>
                <a:gd name="connsiteX106" fmla="*/ 1246909 w 3521893"/>
                <a:gd name="connsiteY106" fmla="*/ 110837 h 3934691"/>
                <a:gd name="connsiteX0" fmla="*/ 1246909 w 3521893"/>
                <a:gd name="connsiteY0" fmla="*/ 110837 h 3934691"/>
                <a:gd name="connsiteX1" fmla="*/ 1267691 w 3521893"/>
                <a:gd name="connsiteY1" fmla="*/ 381000 h 3934691"/>
                <a:gd name="connsiteX2" fmla="*/ 1163782 w 3521893"/>
                <a:gd name="connsiteY2" fmla="*/ 782782 h 3934691"/>
                <a:gd name="connsiteX3" fmla="*/ 1048327 w 3521893"/>
                <a:gd name="connsiteY3" fmla="*/ 1136073 h 3934691"/>
                <a:gd name="connsiteX4" fmla="*/ 947970 w 3521893"/>
                <a:gd name="connsiteY4" fmla="*/ 1240871 h 3934691"/>
                <a:gd name="connsiteX5" fmla="*/ 749389 w 3521893"/>
                <a:gd name="connsiteY5" fmla="*/ 1528796 h 3934691"/>
                <a:gd name="connsiteX6" fmla="*/ 624342 w 3521893"/>
                <a:gd name="connsiteY6" fmla="*/ 1624535 h 3934691"/>
                <a:gd name="connsiteX7" fmla="*/ 457200 w 3521893"/>
                <a:gd name="connsiteY7" fmla="*/ 1835728 h 3934691"/>
                <a:gd name="connsiteX8" fmla="*/ 325404 w 3521893"/>
                <a:gd name="connsiteY8" fmla="*/ 2343550 h 3934691"/>
                <a:gd name="connsiteX9" fmla="*/ 271762 w 3521893"/>
                <a:gd name="connsiteY9" fmla="*/ 2396659 h 3934691"/>
                <a:gd name="connsiteX10" fmla="*/ 116342 w 3521893"/>
                <a:gd name="connsiteY10" fmla="*/ 2718688 h 3934691"/>
                <a:gd name="connsiteX11" fmla="*/ 106573 w 3521893"/>
                <a:gd name="connsiteY11" fmla="*/ 2873042 h 3934691"/>
                <a:gd name="connsiteX12" fmla="*/ 152400 w 3521893"/>
                <a:gd name="connsiteY12" fmla="*/ 2978728 h 3934691"/>
                <a:gd name="connsiteX13" fmla="*/ 0 w 3521893"/>
                <a:gd name="connsiteY13" fmla="*/ 3477491 h 3934691"/>
                <a:gd name="connsiteX14" fmla="*/ 71582 w 3521893"/>
                <a:gd name="connsiteY14" fmla="*/ 3669678 h 3934691"/>
                <a:gd name="connsiteX15" fmla="*/ 188990 w 3521893"/>
                <a:gd name="connsiteY15" fmla="*/ 3649963 h 3934691"/>
                <a:gd name="connsiteX16" fmla="*/ 130908 w 3521893"/>
                <a:gd name="connsiteY16" fmla="*/ 3717103 h 3934691"/>
                <a:gd name="connsiteX17" fmla="*/ 188102 w 3521893"/>
                <a:gd name="connsiteY17" fmla="*/ 3776429 h 3934691"/>
                <a:gd name="connsiteX18" fmla="*/ 339436 w 3521893"/>
                <a:gd name="connsiteY18" fmla="*/ 3692237 h 3934691"/>
                <a:gd name="connsiteX19" fmla="*/ 422563 w 3521893"/>
                <a:gd name="connsiteY19" fmla="*/ 3706091 h 3934691"/>
                <a:gd name="connsiteX20" fmla="*/ 464127 w 3521893"/>
                <a:gd name="connsiteY20" fmla="*/ 3768437 h 3934691"/>
                <a:gd name="connsiteX21" fmla="*/ 656492 w 3521893"/>
                <a:gd name="connsiteY21" fmla="*/ 3749786 h 3934691"/>
                <a:gd name="connsiteX22" fmla="*/ 794860 w 3521893"/>
                <a:gd name="connsiteY22" fmla="*/ 3680336 h 3934691"/>
                <a:gd name="connsiteX23" fmla="*/ 955963 w 3521893"/>
                <a:gd name="connsiteY23" fmla="*/ 3761509 h 3934691"/>
                <a:gd name="connsiteX24" fmla="*/ 1115291 w 3521893"/>
                <a:gd name="connsiteY24" fmla="*/ 3761509 h 3934691"/>
                <a:gd name="connsiteX25" fmla="*/ 1108363 w 3521893"/>
                <a:gd name="connsiteY25" fmla="*/ 3726873 h 3934691"/>
                <a:gd name="connsiteX26" fmla="*/ 1163782 w 3521893"/>
                <a:gd name="connsiteY26" fmla="*/ 3692237 h 3934691"/>
                <a:gd name="connsiteX27" fmla="*/ 1191491 w 3521893"/>
                <a:gd name="connsiteY27" fmla="*/ 3726873 h 3934691"/>
                <a:gd name="connsiteX28" fmla="*/ 1288472 w 3521893"/>
                <a:gd name="connsiteY28" fmla="*/ 3629891 h 3934691"/>
                <a:gd name="connsiteX29" fmla="*/ 1205345 w 3521893"/>
                <a:gd name="connsiteY29" fmla="*/ 3622964 h 3934691"/>
                <a:gd name="connsiteX30" fmla="*/ 1122218 w 3521893"/>
                <a:gd name="connsiteY30" fmla="*/ 3629891 h 3934691"/>
                <a:gd name="connsiteX31" fmla="*/ 1032163 w 3521893"/>
                <a:gd name="connsiteY31" fmla="*/ 3595255 h 3934691"/>
                <a:gd name="connsiteX32" fmla="*/ 1130921 w 3521893"/>
                <a:gd name="connsiteY32" fmla="*/ 3433441 h 3934691"/>
                <a:gd name="connsiteX33" fmla="*/ 1222219 w 3521893"/>
                <a:gd name="connsiteY33" fmla="*/ 3412304 h 3934691"/>
                <a:gd name="connsiteX34" fmla="*/ 1244777 w 3521893"/>
                <a:gd name="connsiteY34" fmla="*/ 3364878 h 3934691"/>
                <a:gd name="connsiteX35" fmla="*/ 1286696 w 3521893"/>
                <a:gd name="connsiteY35" fmla="*/ 3386904 h 3934691"/>
                <a:gd name="connsiteX36" fmla="*/ 1304459 w 3521893"/>
                <a:gd name="connsiteY36" fmla="*/ 3456709 h 3934691"/>
                <a:gd name="connsiteX37" fmla="*/ 1343891 w 3521893"/>
                <a:gd name="connsiteY37" fmla="*/ 3394364 h 3934691"/>
                <a:gd name="connsiteX38" fmla="*/ 1360942 w 3521893"/>
                <a:gd name="connsiteY38" fmla="*/ 3443565 h 3934691"/>
                <a:gd name="connsiteX39" fmla="*/ 1399309 w 3521893"/>
                <a:gd name="connsiteY39" fmla="*/ 3470564 h 3934691"/>
                <a:gd name="connsiteX40" fmla="*/ 1392382 w 3521893"/>
                <a:gd name="connsiteY40" fmla="*/ 3519055 h 3934691"/>
                <a:gd name="connsiteX41" fmla="*/ 1338916 w 3521893"/>
                <a:gd name="connsiteY41" fmla="*/ 3568790 h 3934691"/>
                <a:gd name="connsiteX42" fmla="*/ 1396645 w 3521893"/>
                <a:gd name="connsiteY42" fmla="*/ 3569855 h 3934691"/>
                <a:gd name="connsiteX43" fmla="*/ 1475331 w 3521893"/>
                <a:gd name="connsiteY43" fmla="*/ 3610176 h 3934691"/>
                <a:gd name="connsiteX44" fmla="*/ 1471778 w 3521893"/>
                <a:gd name="connsiteY44" fmla="*/ 3534863 h 3934691"/>
                <a:gd name="connsiteX45" fmla="*/ 1565563 w 3521893"/>
                <a:gd name="connsiteY45" fmla="*/ 3567546 h 3934691"/>
                <a:gd name="connsiteX46" fmla="*/ 1556327 w 3521893"/>
                <a:gd name="connsiteY46" fmla="*/ 3615504 h 3934691"/>
                <a:gd name="connsiteX47" fmla="*/ 1585101 w 3521893"/>
                <a:gd name="connsiteY47" fmla="*/ 3662574 h 3934691"/>
                <a:gd name="connsiteX48" fmla="*/ 1773382 w 3521893"/>
                <a:gd name="connsiteY48" fmla="*/ 3622964 h 3934691"/>
                <a:gd name="connsiteX49" fmla="*/ 2112818 w 3521893"/>
                <a:gd name="connsiteY49" fmla="*/ 3726873 h 3934691"/>
                <a:gd name="connsiteX50" fmla="*/ 2320636 w 3521893"/>
                <a:gd name="connsiteY50" fmla="*/ 3934691 h 3934691"/>
                <a:gd name="connsiteX51" fmla="*/ 2473036 w 3521893"/>
                <a:gd name="connsiteY51" fmla="*/ 3803073 h 3934691"/>
                <a:gd name="connsiteX52" fmla="*/ 2587958 w 3521893"/>
                <a:gd name="connsiteY52" fmla="*/ 3803073 h 3934691"/>
                <a:gd name="connsiteX53" fmla="*/ 2720286 w 3521893"/>
                <a:gd name="connsiteY53" fmla="*/ 3685309 h 3934691"/>
                <a:gd name="connsiteX54" fmla="*/ 2847819 w 3521893"/>
                <a:gd name="connsiteY54" fmla="*/ 3742504 h 3934691"/>
                <a:gd name="connsiteX55" fmla="*/ 2955281 w 3521893"/>
                <a:gd name="connsiteY55" fmla="*/ 3701473 h 3934691"/>
                <a:gd name="connsiteX56" fmla="*/ 2984589 w 3521893"/>
                <a:gd name="connsiteY56" fmla="*/ 3752273 h 3934691"/>
                <a:gd name="connsiteX57" fmla="*/ 3025619 w 3521893"/>
                <a:gd name="connsiteY57" fmla="*/ 3711242 h 3934691"/>
                <a:gd name="connsiteX58" fmla="*/ 3035389 w 3521893"/>
                <a:gd name="connsiteY58" fmla="*/ 3603781 h 3934691"/>
                <a:gd name="connsiteX59" fmla="*/ 2982635 w 3521893"/>
                <a:gd name="connsiteY59" fmla="*/ 3509996 h 3934691"/>
                <a:gd name="connsiteX60" fmla="*/ 3047467 w 3521893"/>
                <a:gd name="connsiteY60" fmla="*/ 3445697 h 3934691"/>
                <a:gd name="connsiteX61" fmla="*/ 3002173 w 3521893"/>
                <a:gd name="connsiteY61" fmla="*/ 3320473 h 3934691"/>
                <a:gd name="connsiteX62" fmla="*/ 3021712 w 3521893"/>
                <a:gd name="connsiteY62" fmla="*/ 3164165 h 3934691"/>
                <a:gd name="connsiteX63" fmla="*/ 3062741 w 3521893"/>
                <a:gd name="connsiteY63" fmla="*/ 3037165 h 3934691"/>
                <a:gd name="connsiteX64" fmla="*/ 3076419 w 3521893"/>
                <a:gd name="connsiteY64" fmla="*/ 2927750 h 3934691"/>
                <a:gd name="connsiteX65" fmla="*/ 2905547 w 3521893"/>
                <a:gd name="connsiteY65" fmla="*/ 2454385 h 3934691"/>
                <a:gd name="connsiteX66" fmla="*/ 2976772 w 3521893"/>
                <a:gd name="connsiteY66" fmla="*/ 2294704 h 3934691"/>
                <a:gd name="connsiteX67" fmla="*/ 3068602 w 3521893"/>
                <a:gd name="connsiteY67" fmla="*/ 2269304 h 3934691"/>
                <a:gd name="connsiteX68" fmla="*/ 3109632 w 3521893"/>
                <a:gd name="connsiteY68" fmla="*/ 2298611 h 3934691"/>
                <a:gd name="connsiteX69" fmla="*/ 3187788 w 3521893"/>
                <a:gd name="connsiteY69" fmla="*/ 2202873 h 3934691"/>
                <a:gd name="connsiteX70" fmla="*/ 3279618 w 3521893"/>
                <a:gd name="connsiteY70" fmla="*/ 2181381 h 3934691"/>
                <a:gd name="connsiteX71" fmla="*/ 3316739 w 3521893"/>
                <a:gd name="connsiteY71" fmla="*/ 2013350 h 3934691"/>
                <a:gd name="connsiteX72" fmla="*/ 3265940 w 3521893"/>
                <a:gd name="connsiteY72" fmla="*/ 1962550 h 3934691"/>
                <a:gd name="connsiteX73" fmla="*/ 3279616 w 3521893"/>
                <a:gd name="connsiteY73" fmla="*/ 1864858 h 3934691"/>
                <a:gd name="connsiteX74" fmla="*/ 3375355 w 3521893"/>
                <a:gd name="connsiteY74" fmla="*/ 1919565 h 3934691"/>
                <a:gd name="connsiteX75" fmla="*/ 3430062 w 3521893"/>
                <a:gd name="connsiteY75" fmla="*/ 1884396 h 3934691"/>
                <a:gd name="connsiteX76" fmla="*/ 3457415 w 3521893"/>
                <a:gd name="connsiteY76" fmla="*/ 1919565 h 3934691"/>
                <a:gd name="connsiteX77" fmla="*/ 3521893 w 3521893"/>
                <a:gd name="connsiteY77" fmla="*/ 1874627 h 3934691"/>
                <a:gd name="connsiteX78" fmla="*/ 3449601 w 3521893"/>
                <a:gd name="connsiteY78" fmla="*/ 1720273 h 3934691"/>
                <a:gd name="connsiteX79" fmla="*/ 3459370 w 3521893"/>
                <a:gd name="connsiteY79" fmla="*/ 1505350 h 3934691"/>
                <a:gd name="connsiteX80" fmla="*/ 3478909 w 3521893"/>
                <a:gd name="connsiteY80" fmla="*/ 1435011 h 3934691"/>
                <a:gd name="connsiteX81" fmla="*/ 3377309 w 3521893"/>
                <a:gd name="connsiteY81" fmla="*/ 1274796 h 3934691"/>
                <a:gd name="connsiteX82" fmla="*/ 3297201 w 3521893"/>
                <a:gd name="connsiteY82" fmla="*/ 1243535 h 3934691"/>
                <a:gd name="connsiteX83" fmla="*/ 2999509 w 3521893"/>
                <a:gd name="connsiteY83" fmla="*/ 408709 h 3934691"/>
                <a:gd name="connsiteX84" fmla="*/ 2826327 w 3521893"/>
                <a:gd name="connsiteY84" fmla="*/ 263237 h 3934691"/>
                <a:gd name="connsiteX85" fmla="*/ 2632363 w 3521893"/>
                <a:gd name="connsiteY85" fmla="*/ 0 h 3934691"/>
                <a:gd name="connsiteX86" fmla="*/ 2369127 w 3521893"/>
                <a:gd name="connsiteY86" fmla="*/ 55418 h 3934691"/>
                <a:gd name="connsiteX87" fmla="*/ 2133600 w 3521893"/>
                <a:gd name="connsiteY87" fmla="*/ 166255 h 3934691"/>
                <a:gd name="connsiteX88" fmla="*/ 1995054 w 3521893"/>
                <a:gd name="connsiteY88" fmla="*/ 200891 h 3934691"/>
                <a:gd name="connsiteX89" fmla="*/ 2036618 w 3521893"/>
                <a:gd name="connsiteY89" fmla="*/ 277091 h 3934691"/>
                <a:gd name="connsiteX90" fmla="*/ 1953491 w 3521893"/>
                <a:gd name="connsiteY90" fmla="*/ 297873 h 3934691"/>
                <a:gd name="connsiteX91" fmla="*/ 1925782 w 3521893"/>
                <a:gd name="connsiteY91" fmla="*/ 325582 h 3934691"/>
                <a:gd name="connsiteX92" fmla="*/ 1835727 w 3521893"/>
                <a:gd name="connsiteY92" fmla="*/ 325582 h 3934691"/>
                <a:gd name="connsiteX93" fmla="*/ 1724891 w 3521893"/>
                <a:gd name="connsiteY93" fmla="*/ 491837 h 3934691"/>
                <a:gd name="connsiteX94" fmla="*/ 1676400 w 3521893"/>
                <a:gd name="connsiteY94" fmla="*/ 471055 h 3934691"/>
                <a:gd name="connsiteX95" fmla="*/ 1683327 w 3521893"/>
                <a:gd name="connsiteY95" fmla="*/ 381000 h 3934691"/>
                <a:gd name="connsiteX96" fmla="*/ 1738745 w 3521893"/>
                <a:gd name="connsiteY96" fmla="*/ 353291 h 3934691"/>
                <a:gd name="connsiteX97" fmla="*/ 1787236 w 3521893"/>
                <a:gd name="connsiteY97" fmla="*/ 332509 h 3934691"/>
                <a:gd name="connsiteX98" fmla="*/ 1759527 w 3521893"/>
                <a:gd name="connsiteY98" fmla="*/ 311728 h 3934691"/>
                <a:gd name="connsiteX99" fmla="*/ 1704109 w 3521893"/>
                <a:gd name="connsiteY99" fmla="*/ 325582 h 3934691"/>
                <a:gd name="connsiteX100" fmla="*/ 1676400 w 3521893"/>
                <a:gd name="connsiteY100" fmla="*/ 270164 h 3934691"/>
                <a:gd name="connsiteX101" fmla="*/ 1572491 w 3521893"/>
                <a:gd name="connsiteY101" fmla="*/ 256309 h 3934691"/>
                <a:gd name="connsiteX102" fmla="*/ 1530927 w 3521893"/>
                <a:gd name="connsiteY102" fmla="*/ 83128 h 3934691"/>
                <a:gd name="connsiteX103" fmla="*/ 1447800 w 3521893"/>
                <a:gd name="connsiteY103" fmla="*/ 117764 h 3934691"/>
                <a:gd name="connsiteX104" fmla="*/ 1454727 w 3521893"/>
                <a:gd name="connsiteY104" fmla="*/ 214746 h 3934691"/>
                <a:gd name="connsiteX105" fmla="*/ 1454727 w 3521893"/>
                <a:gd name="connsiteY105" fmla="*/ 214746 h 3934691"/>
                <a:gd name="connsiteX106" fmla="*/ 1246909 w 3521893"/>
                <a:gd name="connsiteY106" fmla="*/ 110837 h 3934691"/>
                <a:gd name="connsiteX0" fmla="*/ 1246909 w 3521893"/>
                <a:gd name="connsiteY0" fmla="*/ 110837 h 3934691"/>
                <a:gd name="connsiteX1" fmla="*/ 1267691 w 3521893"/>
                <a:gd name="connsiteY1" fmla="*/ 381000 h 3934691"/>
                <a:gd name="connsiteX2" fmla="*/ 1163782 w 3521893"/>
                <a:gd name="connsiteY2" fmla="*/ 782782 h 3934691"/>
                <a:gd name="connsiteX3" fmla="*/ 1048327 w 3521893"/>
                <a:gd name="connsiteY3" fmla="*/ 1136073 h 3934691"/>
                <a:gd name="connsiteX4" fmla="*/ 947970 w 3521893"/>
                <a:gd name="connsiteY4" fmla="*/ 1240871 h 3934691"/>
                <a:gd name="connsiteX5" fmla="*/ 749389 w 3521893"/>
                <a:gd name="connsiteY5" fmla="*/ 1528796 h 3934691"/>
                <a:gd name="connsiteX6" fmla="*/ 624342 w 3521893"/>
                <a:gd name="connsiteY6" fmla="*/ 1624535 h 3934691"/>
                <a:gd name="connsiteX7" fmla="*/ 457200 w 3521893"/>
                <a:gd name="connsiteY7" fmla="*/ 1835728 h 3934691"/>
                <a:gd name="connsiteX8" fmla="*/ 325404 w 3521893"/>
                <a:gd name="connsiteY8" fmla="*/ 2343550 h 3934691"/>
                <a:gd name="connsiteX9" fmla="*/ 271762 w 3521893"/>
                <a:gd name="connsiteY9" fmla="*/ 2396659 h 3934691"/>
                <a:gd name="connsiteX10" fmla="*/ 116342 w 3521893"/>
                <a:gd name="connsiteY10" fmla="*/ 2718688 h 3934691"/>
                <a:gd name="connsiteX11" fmla="*/ 106573 w 3521893"/>
                <a:gd name="connsiteY11" fmla="*/ 2873042 h 3934691"/>
                <a:gd name="connsiteX12" fmla="*/ 152400 w 3521893"/>
                <a:gd name="connsiteY12" fmla="*/ 2978728 h 3934691"/>
                <a:gd name="connsiteX13" fmla="*/ 0 w 3521893"/>
                <a:gd name="connsiteY13" fmla="*/ 3477491 h 3934691"/>
                <a:gd name="connsiteX14" fmla="*/ 71582 w 3521893"/>
                <a:gd name="connsiteY14" fmla="*/ 3669678 h 3934691"/>
                <a:gd name="connsiteX15" fmla="*/ 188990 w 3521893"/>
                <a:gd name="connsiteY15" fmla="*/ 3649963 h 3934691"/>
                <a:gd name="connsiteX16" fmla="*/ 130908 w 3521893"/>
                <a:gd name="connsiteY16" fmla="*/ 3717103 h 3934691"/>
                <a:gd name="connsiteX17" fmla="*/ 188102 w 3521893"/>
                <a:gd name="connsiteY17" fmla="*/ 3776429 h 3934691"/>
                <a:gd name="connsiteX18" fmla="*/ 339436 w 3521893"/>
                <a:gd name="connsiteY18" fmla="*/ 3692237 h 3934691"/>
                <a:gd name="connsiteX19" fmla="*/ 422563 w 3521893"/>
                <a:gd name="connsiteY19" fmla="*/ 3706091 h 3934691"/>
                <a:gd name="connsiteX20" fmla="*/ 464127 w 3521893"/>
                <a:gd name="connsiteY20" fmla="*/ 3768437 h 3934691"/>
                <a:gd name="connsiteX21" fmla="*/ 656492 w 3521893"/>
                <a:gd name="connsiteY21" fmla="*/ 3749786 h 3934691"/>
                <a:gd name="connsiteX22" fmla="*/ 794860 w 3521893"/>
                <a:gd name="connsiteY22" fmla="*/ 3680336 h 3934691"/>
                <a:gd name="connsiteX23" fmla="*/ 955963 w 3521893"/>
                <a:gd name="connsiteY23" fmla="*/ 3761509 h 3934691"/>
                <a:gd name="connsiteX24" fmla="*/ 1115291 w 3521893"/>
                <a:gd name="connsiteY24" fmla="*/ 3761509 h 3934691"/>
                <a:gd name="connsiteX25" fmla="*/ 1108363 w 3521893"/>
                <a:gd name="connsiteY25" fmla="*/ 3726873 h 3934691"/>
                <a:gd name="connsiteX26" fmla="*/ 1163782 w 3521893"/>
                <a:gd name="connsiteY26" fmla="*/ 3692237 h 3934691"/>
                <a:gd name="connsiteX27" fmla="*/ 1191491 w 3521893"/>
                <a:gd name="connsiteY27" fmla="*/ 3726873 h 3934691"/>
                <a:gd name="connsiteX28" fmla="*/ 1288472 w 3521893"/>
                <a:gd name="connsiteY28" fmla="*/ 3629891 h 3934691"/>
                <a:gd name="connsiteX29" fmla="*/ 1205345 w 3521893"/>
                <a:gd name="connsiteY29" fmla="*/ 3622964 h 3934691"/>
                <a:gd name="connsiteX30" fmla="*/ 1122218 w 3521893"/>
                <a:gd name="connsiteY30" fmla="*/ 3629891 h 3934691"/>
                <a:gd name="connsiteX31" fmla="*/ 1032163 w 3521893"/>
                <a:gd name="connsiteY31" fmla="*/ 3595255 h 3934691"/>
                <a:gd name="connsiteX32" fmla="*/ 1130921 w 3521893"/>
                <a:gd name="connsiteY32" fmla="*/ 3433441 h 3934691"/>
                <a:gd name="connsiteX33" fmla="*/ 1222219 w 3521893"/>
                <a:gd name="connsiteY33" fmla="*/ 3412304 h 3934691"/>
                <a:gd name="connsiteX34" fmla="*/ 1244777 w 3521893"/>
                <a:gd name="connsiteY34" fmla="*/ 3364878 h 3934691"/>
                <a:gd name="connsiteX35" fmla="*/ 1286696 w 3521893"/>
                <a:gd name="connsiteY35" fmla="*/ 3386904 h 3934691"/>
                <a:gd name="connsiteX36" fmla="*/ 1304459 w 3521893"/>
                <a:gd name="connsiteY36" fmla="*/ 3456709 h 3934691"/>
                <a:gd name="connsiteX37" fmla="*/ 1343891 w 3521893"/>
                <a:gd name="connsiteY37" fmla="*/ 3394364 h 3934691"/>
                <a:gd name="connsiteX38" fmla="*/ 1360942 w 3521893"/>
                <a:gd name="connsiteY38" fmla="*/ 3443565 h 3934691"/>
                <a:gd name="connsiteX39" fmla="*/ 1399309 w 3521893"/>
                <a:gd name="connsiteY39" fmla="*/ 3470564 h 3934691"/>
                <a:gd name="connsiteX40" fmla="*/ 1392382 w 3521893"/>
                <a:gd name="connsiteY40" fmla="*/ 3519055 h 3934691"/>
                <a:gd name="connsiteX41" fmla="*/ 1338916 w 3521893"/>
                <a:gd name="connsiteY41" fmla="*/ 3568790 h 3934691"/>
                <a:gd name="connsiteX42" fmla="*/ 1396645 w 3521893"/>
                <a:gd name="connsiteY42" fmla="*/ 3569855 h 3934691"/>
                <a:gd name="connsiteX43" fmla="*/ 1475331 w 3521893"/>
                <a:gd name="connsiteY43" fmla="*/ 3610176 h 3934691"/>
                <a:gd name="connsiteX44" fmla="*/ 1471778 w 3521893"/>
                <a:gd name="connsiteY44" fmla="*/ 3534863 h 3934691"/>
                <a:gd name="connsiteX45" fmla="*/ 1565563 w 3521893"/>
                <a:gd name="connsiteY45" fmla="*/ 3567546 h 3934691"/>
                <a:gd name="connsiteX46" fmla="*/ 1556327 w 3521893"/>
                <a:gd name="connsiteY46" fmla="*/ 3615504 h 3934691"/>
                <a:gd name="connsiteX47" fmla="*/ 1585101 w 3521893"/>
                <a:gd name="connsiteY47" fmla="*/ 3662574 h 3934691"/>
                <a:gd name="connsiteX48" fmla="*/ 1773382 w 3521893"/>
                <a:gd name="connsiteY48" fmla="*/ 3622964 h 3934691"/>
                <a:gd name="connsiteX49" fmla="*/ 2112818 w 3521893"/>
                <a:gd name="connsiteY49" fmla="*/ 3726873 h 3934691"/>
                <a:gd name="connsiteX50" fmla="*/ 2320636 w 3521893"/>
                <a:gd name="connsiteY50" fmla="*/ 3934691 h 3934691"/>
                <a:gd name="connsiteX51" fmla="*/ 2473036 w 3521893"/>
                <a:gd name="connsiteY51" fmla="*/ 3803073 h 3934691"/>
                <a:gd name="connsiteX52" fmla="*/ 2587958 w 3521893"/>
                <a:gd name="connsiteY52" fmla="*/ 3803073 h 3934691"/>
                <a:gd name="connsiteX53" fmla="*/ 2720286 w 3521893"/>
                <a:gd name="connsiteY53" fmla="*/ 3685309 h 3934691"/>
                <a:gd name="connsiteX54" fmla="*/ 2847819 w 3521893"/>
                <a:gd name="connsiteY54" fmla="*/ 3742504 h 3934691"/>
                <a:gd name="connsiteX55" fmla="*/ 2955281 w 3521893"/>
                <a:gd name="connsiteY55" fmla="*/ 3701473 h 3934691"/>
                <a:gd name="connsiteX56" fmla="*/ 2984589 w 3521893"/>
                <a:gd name="connsiteY56" fmla="*/ 3752273 h 3934691"/>
                <a:gd name="connsiteX57" fmla="*/ 3025619 w 3521893"/>
                <a:gd name="connsiteY57" fmla="*/ 3711242 h 3934691"/>
                <a:gd name="connsiteX58" fmla="*/ 3035389 w 3521893"/>
                <a:gd name="connsiteY58" fmla="*/ 3603781 h 3934691"/>
                <a:gd name="connsiteX59" fmla="*/ 2982635 w 3521893"/>
                <a:gd name="connsiteY59" fmla="*/ 3509996 h 3934691"/>
                <a:gd name="connsiteX60" fmla="*/ 3047467 w 3521893"/>
                <a:gd name="connsiteY60" fmla="*/ 3445697 h 3934691"/>
                <a:gd name="connsiteX61" fmla="*/ 3002173 w 3521893"/>
                <a:gd name="connsiteY61" fmla="*/ 3320473 h 3934691"/>
                <a:gd name="connsiteX62" fmla="*/ 3021712 w 3521893"/>
                <a:gd name="connsiteY62" fmla="*/ 3164165 h 3934691"/>
                <a:gd name="connsiteX63" fmla="*/ 3062741 w 3521893"/>
                <a:gd name="connsiteY63" fmla="*/ 3037165 h 3934691"/>
                <a:gd name="connsiteX64" fmla="*/ 3076419 w 3521893"/>
                <a:gd name="connsiteY64" fmla="*/ 2927750 h 3934691"/>
                <a:gd name="connsiteX65" fmla="*/ 2905547 w 3521893"/>
                <a:gd name="connsiteY65" fmla="*/ 2454385 h 3934691"/>
                <a:gd name="connsiteX66" fmla="*/ 2976772 w 3521893"/>
                <a:gd name="connsiteY66" fmla="*/ 2294704 h 3934691"/>
                <a:gd name="connsiteX67" fmla="*/ 3068602 w 3521893"/>
                <a:gd name="connsiteY67" fmla="*/ 2269304 h 3934691"/>
                <a:gd name="connsiteX68" fmla="*/ 3109632 w 3521893"/>
                <a:gd name="connsiteY68" fmla="*/ 2298611 h 3934691"/>
                <a:gd name="connsiteX69" fmla="*/ 3187788 w 3521893"/>
                <a:gd name="connsiteY69" fmla="*/ 2202873 h 3934691"/>
                <a:gd name="connsiteX70" fmla="*/ 3279618 w 3521893"/>
                <a:gd name="connsiteY70" fmla="*/ 2181381 h 3934691"/>
                <a:gd name="connsiteX71" fmla="*/ 3316739 w 3521893"/>
                <a:gd name="connsiteY71" fmla="*/ 2013350 h 3934691"/>
                <a:gd name="connsiteX72" fmla="*/ 3265940 w 3521893"/>
                <a:gd name="connsiteY72" fmla="*/ 1962550 h 3934691"/>
                <a:gd name="connsiteX73" fmla="*/ 3277662 w 3521893"/>
                <a:gd name="connsiteY73" fmla="*/ 1860950 h 3934691"/>
                <a:gd name="connsiteX74" fmla="*/ 3375355 w 3521893"/>
                <a:gd name="connsiteY74" fmla="*/ 1919565 h 3934691"/>
                <a:gd name="connsiteX75" fmla="*/ 3430062 w 3521893"/>
                <a:gd name="connsiteY75" fmla="*/ 1884396 h 3934691"/>
                <a:gd name="connsiteX76" fmla="*/ 3457415 w 3521893"/>
                <a:gd name="connsiteY76" fmla="*/ 1919565 h 3934691"/>
                <a:gd name="connsiteX77" fmla="*/ 3521893 w 3521893"/>
                <a:gd name="connsiteY77" fmla="*/ 1874627 h 3934691"/>
                <a:gd name="connsiteX78" fmla="*/ 3449601 w 3521893"/>
                <a:gd name="connsiteY78" fmla="*/ 1720273 h 3934691"/>
                <a:gd name="connsiteX79" fmla="*/ 3459370 w 3521893"/>
                <a:gd name="connsiteY79" fmla="*/ 1505350 h 3934691"/>
                <a:gd name="connsiteX80" fmla="*/ 3478909 w 3521893"/>
                <a:gd name="connsiteY80" fmla="*/ 1435011 h 3934691"/>
                <a:gd name="connsiteX81" fmla="*/ 3377309 w 3521893"/>
                <a:gd name="connsiteY81" fmla="*/ 1274796 h 3934691"/>
                <a:gd name="connsiteX82" fmla="*/ 3297201 w 3521893"/>
                <a:gd name="connsiteY82" fmla="*/ 1243535 h 3934691"/>
                <a:gd name="connsiteX83" fmla="*/ 2999509 w 3521893"/>
                <a:gd name="connsiteY83" fmla="*/ 408709 h 3934691"/>
                <a:gd name="connsiteX84" fmla="*/ 2826327 w 3521893"/>
                <a:gd name="connsiteY84" fmla="*/ 263237 h 3934691"/>
                <a:gd name="connsiteX85" fmla="*/ 2632363 w 3521893"/>
                <a:gd name="connsiteY85" fmla="*/ 0 h 3934691"/>
                <a:gd name="connsiteX86" fmla="*/ 2369127 w 3521893"/>
                <a:gd name="connsiteY86" fmla="*/ 55418 h 3934691"/>
                <a:gd name="connsiteX87" fmla="*/ 2133600 w 3521893"/>
                <a:gd name="connsiteY87" fmla="*/ 166255 h 3934691"/>
                <a:gd name="connsiteX88" fmla="*/ 1995054 w 3521893"/>
                <a:gd name="connsiteY88" fmla="*/ 200891 h 3934691"/>
                <a:gd name="connsiteX89" fmla="*/ 2036618 w 3521893"/>
                <a:gd name="connsiteY89" fmla="*/ 277091 h 3934691"/>
                <a:gd name="connsiteX90" fmla="*/ 1953491 w 3521893"/>
                <a:gd name="connsiteY90" fmla="*/ 297873 h 3934691"/>
                <a:gd name="connsiteX91" fmla="*/ 1925782 w 3521893"/>
                <a:gd name="connsiteY91" fmla="*/ 325582 h 3934691"/>
                <a:gd name="connsiteX92" fmla="*/ 1835727 w 3521893"/>
                <a:gd name="connsiteY92" fmla="*/ 325582 h 3934691"/>
                <a:gd name="connsiteX93" fmla="*/ 1724891 w 3521893"/>
                <a:gd name="connsiteY93" fmla="*/ 491837 h 3934691"/>
                <a:gd name="connsiteX94" fmla="*/ 1676400 w 3521893"/>
                <a:gd name="connsiteY94" fmla="*/ 471055 h 3934691"/>
                <a:gd name="connsiteX95" fmla="*/ 1683327 w 3521893"/>
                <a:gd name="connsiteY95" fmla="*/ 381000 h 3934691"/>
                <a:gd name="connsiteX96" fmla="*/ 1738745 w 3521893"/>
                <a:gd name="connsiteY96" fmla="*/ 353291 h 3934691"/>
                <a:gd name="connsiteX97" fmla="*/ 1787236 w 3521893"/>
                <a:gd name="connsiteY97" fmla="*/ 332509 h 3934691"/>
                <a:gd name="connsiteX98" fmla="*/ 1759527 w 3521893"/>
                <a:gd name="connsiteY98" fmla="*/ 311728 h 3934691"/>
                <a:gd name="connsiteX99" fmla="*/ 1704109 w 3521893"/>
                <a:gd name="connsiteY99" fmla="*/ 325582 h 3934691"/>
                <a:gd name="connsiteX100" fmla="*/ 1676400 w 3521893"/>
                <a:gd name="connsiteY100" fmla="*/ 270164 h 3934691"/>
                <a:gd name="connsiteX101" fmla="*/ 1572491 w 3521893"/>
                <a:gd name="connsiteY101" fmla="*/ 256309 h 3934691"/>
                <a:gd name="connsiteX102" fmla="*/ 1530927 w 3521893"/>
                <a:gd name="connsiteY102" fmla="*/ 83128 h 3934691"/>
                <a:gd name="connsiteX103" fmla="*/ 1447800 w 3521893"/>
                <a:gd name="connsiteY103" fmla="*/ 117764 h 3934691"/>
                <a:gd name="connsiteX104" fmla="*/ 1454727 w 3521893"/>
                <a:gd name="connsiteY104" fmla="*/ 214746 h 3934691"/>
                <a:gd name="connsiteX105" fmla="*/ 1454727 w 3521893"/>
                <a:gd name="connsiteY105" fmla="*/ 214746 h 3934691"/>
                <a:gd name="connsiteX106" fmla="*/ 1246909 w 3521893"/>
                <a:gd name="connsiteY106" fmla="*/ 110837 h 3934691"/>
                <a:gd name="connsiteX0" fmla="*/ 1246909 w 3521893"/>
                <a:gd name="connsiteY0" fmla="*/ 110837 h 3934691"/>
                <a:gd name="connsiteX1" fmla="*/ 1267691 w 3521893"/>
                <a:gd name="connsiteY1" fmla="*/ 381000 h 3934691"/>
                <a:gd name="connsiteX2" fmla="*/ 1163782 w 3521893"/>
                <a:gd name="connsiteY2" fmla="*/ 782782 h 3934691"/>
                <a:gd name="connsiteX3" fmla="*/ 1048327 w 3521893"/>
                <a:gd name="connsiteY3" fmla="*/ 1136073 h 3934691"/>
                <a:gd name="connsiteX4" fmla="*/ 947970 w 3521893"/>
                <a:gd name="connsiteY4" fmla="*/ 1240871 h 3934691"/>
                <a:gd name="connsiteX5" fmla="*/ 749389 w 3521893"/>
                <a:gd name="connsiteY5" fmla="*/ 1528796 h 3934691"/>
                <a:gd name="connsiteX6" fmla="*/ 624342 w 3521893"/>
                <a:gd name="connsiteY6" fmla="*/ 1624535 h 3934691"/>
                <a:gd name="connsiteX7" fmla="*/ 457200 w 3521893"/>
                <a:gd name="connsiteY7" fmla="*/ 1835728 h 3934691"/>
                <a:gd name="connsiteX8" fmla="*/ 325404 w 3521893"/>
                <a:gd name="connsiteY8" fmla="*/ 2343550 h 3934691"/>
                <a:gd name="connsiteX9" fmla="*/ 271762 w 3521893"/>
                <a:gd name="connsiteY9" fmla="*/ 2396659 h 3934691"/>
                <a:gd name="connsiteX10" fmla="*/ 116342 w 3521893"/>
                <a:gd name="connsiteY10" fmla="*/ 2718688 h 3934691"/>
                <a:gd name="connsiteX11" fmla="*/ 106573 w 3521893"/>
                <a:gd name="connsiteY11" fmla="*/ 2873042 h 3934691"/>
                <a:gd name="connsiteX12" fmla="*/ 152400 w 3521893"/>
                <a:gd name="connsiteY12" fmla="*/ 2978728 h 3934691"/>
                <a:gd name="connsiteX13" fmla="*/ 0 w 3521893"/>
                <a:gd name="connsiteY13" fmla="*/ 3477491 h 3934691"/>
                <a:gd name="connsiteX14" fmla="*/ 71582 w 3521893"/>
                <a:gd name="connsiteY14" fmla="*/ 3669678 h 3934691"/>
                <a:gd name="connsiteX15" fmla="*/ 188990 w 3521893"/>
                <a:gd name="connsiteY15" fmla="*/ 3649963 h 3934691"/>
                <a:gd name="connsiteX16" fmla="*/ 130908 w 3521893"/>
                <a:gd name="connsiteY16" fmla="*/ 3717103 h 3934691"/>
                <a:gd name="connsiteX17" fmla="*/ 188102 w 3521893"/>
                <a:gd name="connsiteY17" fmla="*/ 3776429 h 3934691"/>
                <a:gd name="connsiteX18" fmla="*/ 339436 w 3521893"/>
                <a:gd name="connsiteY18" fmla="*/ 3692237 h 3934691"/>
                <a:gd name="connsiteX19" fmla="*/ 422563 w 3521893"/>
                <a:gd name="connsiteY19" fmla="*/ 3706091 h 3934691"/>
                <a:gd name="connsiteX20" fmla="*/ 464127 w 3521893"/>
                <a:gd name="connsiteY20" fmla="*/ 3768437 h 3934691"/>
                <a:gd name="connsiteX21" fmla="*/ 656492 w 3521893"/>
                <a:gd name="connsiteY21" fmla="*/ 3749786 h 3934691"/>
                <a:gd name="connsiteX22" fmla="*/ 794860 w 3521893"/>
                <a:gd name="connsiteY22" fmla="*/ 3680336 h 3934691"/>
                <a:gd name="connsiteX23" fmla="*/ 955963 w 3521893"/>
                <a:gd name="connsiteY23" fmla="*/ 3761509 h 3934691"/>
                <a:gd name="connsiteX24" fmla="*/ 1115291 w 3521893"/>
                <a:gd name="connsiteY24" fmla="*/ 3761509 h 3934691"/>
                <a:gd name="connsiteX25" fmla="*/ 1108363 w 3521893"/>
                <a:gd name="connsiteY25" fmla="*/ 3726873 h 3934691"/>
                <a:gd name="connsiteX26" fmla="*/ 1163782 w 3521893"/>
                <a:gd name="connsiteY26" fmla="*/ 3692237 h 3934691"/>
                <a:gd name="connsiteX27" fmla="*/ 1191491 w 3521893"/>
                <a:gd name="connsiteY27" fmla="*/ 3726873 h 3934691"/>
                <a:gd name="connsiteX28" fmla="*/ 1288472 w 3521893"/>
                <a:gd name="connsiteY28" fmla="*/ 3629891 h 3934691"/>
                <a:gd name="connsiteX29" fmla="*/ 1205345 w 3521893"/>
                <a:gd name="connsiteY29" fmla="*/ 3622964 h 3934691"/>
                <a:gd name="connsiteX30" fmla="*/ 1122218 w 3521893"/>
                <a:gd name="connsiteY30" fmla="*/ 3629891 h 3934691"/>
                <a:gd name="connsiteX31" fmla="*/ 1032163 w 3521893"/>
                <a:gd name="connsiteY31" fmla="*/ 3595255 h 3934691"/>
                <a:gd name="connsiteX32" fmla="*/ 1130921 w 3521893"/>
                <a:gd name="connsiteY32" fmla="*/ 3433441 h 3934691"/>
                <a:gd name="connsiteX33" fmla="*/ 1222219 w 3521893"/>
                <a:gd name="connsiteY33" fmla="*/ 3412304 h 3934691"/>
                <a:gd name="connsiteX34" fmla="*/ 1244777 w 3521893"/>
                <a:gd name="connsiteY34" fmla="*/ 3364878 h 3934691"/>
                <a:gd name="connsiteX35" fmla="*/ 1286696 w 3521893"/>
                <a:gd name="connsiteY35" fmla="*/ 3386904 h 3934691"/>
                <a:gd name="connsiteX36" fmla="*/ 1304459 w 3521893"/>
                <a:gd name="connsiteY36" fmla="*/ 3456709 h 3934691"/>
                <a:gd name="connsiteX37" fmla="*/ 1343891 w 3521893"/>
                <a:gd name="connsiteY37" fmla="*/ 3394364 h 3934691"/>
                <a:gd name="connsiteX38" fmla="*/ 1360942 w 3521893"/>
                <a:gd name="connsiteY38" fmla="*/ 3443565 h 3934691"/>
                <a:gd name="connsiteX39" fmla="*/ 1399309 w 3521893"/>
                <a:gd name="connsiteY39" fmla="*/ 3470564 h 3934691"/>
                <a:gd name="connsiteX40" fmla="*/ 1392382 w 3521893"/>
                <a:gd name="connsiteY40" fmla="*/ 3519055 h 3934691"/>
                <a:gd name="connsiteX41" fmla="*/ 1338916 w 3521893"/>
                <a:gd name="connsiteY41" fmla="*/ 3568790 h 3934691"/>
                <a:gd name="connsiteX42" fmla="*/ 1396645 w 3521893"/>
                <a:gd name="connsiteY42" fmla="*/ 3569855 h 3934691"/>
                <a:gd name="connsiteX43" fmla="*/ 1475331 w 3521893"/>
                <a:gd name="connsiteY43" fmla="*/ 3610176 h 3934691"/>
                <a:gd name="connsiteX44" fmla="*/ 1471778 w 3521893"/>
                <a:gd name="connsiteY44" fmla="*/ 3534863 h 3934691"/>
                <a:gd name="connsiteX45" fmla="*/ 1565563 w 3521893"/>
                <a:gd name="connsiteY45" fmla="*/ 3567546 h 3934691"/>
                <a:gd name="connsiteX46" fmla="*/ 1556327 w 3521893"/>
                <a:gd name="connsiteY46" fmla="*/ 3615504 h 3934691"/>
                <a:gd name="connsiteX47" fmla="*/ 1585101 w 3521893"/>
                <a:gd name="connsiteY47" fmla="*/ 3662574 h 3934691"/>
                <a:gd name="connsiteX48" fmla="*/ 1773382 w 3521893"/>
                <a:gd name="connsiteY48" fmla="*/ 3622964 h 3934691"/>
                <a:gd name="connsiteX49" fmla="*/ 2112818 w 3521893"/>
                <a:gd name="connsiteY49" fmla="*/ 3726873 h 3934691"/>
                <a:gd name="connsiteX50" fmla="*/ 2320636 w 3521893"/>
                <a:gd name="connsiteY50" fmla="*/ 3934691 h 3934691"/>
                <a:gd name="connsiteX51" fmla="*/ 2473036 w 3521893"/>
                <a:gd name="connsiteY51" fmla="*/ 3803073 h 3934691"/>
                <a:gd name="connsiteX52" fmla="*/ 2587958 w 3521893"/>
                <a:gd name="connsiteY52" fmla="*/ 3803073 h 3934691"/>
                <a:gd name="connsiteX53" fmla="*/ 2720286 w 3521893"/>
                <a:gd name="connsiteY53" fmla="*/ 3685309 h 3934691"/>
                <a:gd name="connsiteX54" fmla="*/ 2847819 w 3521893"/>
                <a:gd name="connsiteY54" fmla="*/ 3742504 h 3934691"/>
                <a:gd name="connsiteX55" fmla="*/ 2955281 w 3521893"/>
                <a:gd name="connsiteY55" fmla="*/ 3701473 h 3934691"/>
                <a:gd name="connsiteX56" fmla="*/ 2984589 w 3521893"/>
                <a:gd name="connsiteY56" fmla="*/ 3752273 h 3934691"/>
                <a:gd name="connsiteX57" fmla="*/ 3025619 w 3521893"/>
                <a:gd name="connsiteY57" fmla="*/ 3711242 h 3934691"/>
                <a:gd name="connsiteX58" fmla="*/ 3035389 w 3521893"/>
                <a:gd name="connsiteY58" fmla="*/ 3603781 h 3934691"/>
                <a:gd name="connsiteX59" fmla="*/ 2982635 w 3521893"/>
                <a:gd name="connsiteY59" fmla="*/ 3509996 h 3934691"/>
                <a:gd name="connsiteX60" fmla="*/ 3047467 w 3521893"/>
                <a:gd name="connsiteY60" fmla="*/ 3445697 h 3934691"/>
                <a:gd name="connsiteX61" fmla="*/ 3002173 w 3521893"/>
                <a:gd name="connsiteY61" fmla="*/ 3320473 h 3934691"/>
                <a:gd name="connsiteX62" fmla="*/ 3021712 w 3521893"/>
                <a:gd name="connsiteY62" fmla="*/ 3164165 h 3934691"/>
                <a:gd name="connsiteX63" fmla="*/ 3062741 w 3521893"/>
                <a:gd name="connsiteY63" fmla="*/ 3037165 h 3934691"/>
                <a:gd name="connsiteX64" fmla="*/ 3076419 w 3521893"/>
                <a:gd name="connsiteY64" fmla="*/ 2927750 h 3934691"/>
                <a:gd name="connsiteX65" fmla="*/ 2905547 w 3521893"/>
                <a:gd name="connsiteY65" fmla="*/ 2454385 h 3934691"/>
                <a:gd name="connsiteX66" fmla="*/ 2976772 w 3521893"/>
                <a:gd name="connsiteY66" fmla="*/ 2294704 h 3934691"/>
                <a:gd name="connsiteX67" fmla="*/ 3068602 w 3521893"/>
                <a:gd name="connsiteY67" fmla="*/ 2269304 h 3934691"/>
                <a:gd name="connsiteX68" fmla="*/ 3109632 w 3521893"/>
                <a:gd name="connsiteY68" fmla="*/ 2298611 h 3934691"/>
                <a:gd name="connsiteX69" fmla="*/ 3187788 w 3521893"/>
                <a:gd name="connsiteY69" fmla="*/ 2202873 h 3934691"/>
                <a:gd name="connsiteX70" fmla="*/ 3279618 w 3521893"/>
                <a:gd name="connsiteY70" fmla="*/ 2181381 h 3934691"/>
                <a:gd name="connsiteX71" fmla="*/ 3316739 w 3521893"/>
                <a:gd name="connsiteY71" fmla="*/ 2013350 h 3934691"/>
                <a:gd name="connsiteX72" fmla="*/ 3265940 w 3521893"/>
                <a:gd name="connsiteY72" fmla="*/ 1962550 h 3934691"/>
                <a:gd name="connsiteX73" fmla="*/ 3277662 w 3521893"/>
                <a:gd name="connsiteY73" fmla="*/ 1860950 h 3934691"/>
                <a:gd name="connsiteX74" fmla="*/ 3375355 w 3521893"/>
                <a:gd name="connsiteY74" fmla="*/ 1919565 h 3934691"/>
                <a:gd name="connsiteX75" fmla="*/ 3430062 w 3521893"/>
                <a:gd name="connsiteY75" fmla="*/ 1884396 h 3934691"/>
                <a:gd name="connsiteX76" fmla="*/ 3457415 w 3521893"/>
                <a:gd name="connsiteY76" fmla="*/ 1919565 h 3934691"/>
                <a:gd name="connsiteX77" fmla="*/ 3521893 w 3521893"/>
                <a:gd name="connsiteY77" fmla="*/ 1874627 h 3934691"/>
                <a:gd name="connsiteX78" fmla="*/ 3449601 w 3521893"/>
                <a:gd name="connsiteY78" fmla="*/ 1720273 h 3934691"/>
                <a:gd name="connsiteX79" fmla="*/ 3459370 w 3521893"/>
                <a:gd name="connsiteY79" fmla="*/ 1505350 h 3934691"/>
                <a:gd name="connsiteX80" fmla="*/ 3478909 w 3521893"/>
                <a:gd name="connsiteY80" fmla="*/ 1435011 h 3934691"/>
                <a:gd name="connsiteX81" fmla="*/ 3377309 w 3521893"/>
                <a:gd name="connsiteY81" fmla="*/ 1274796 h 3934691"/>
                <a:gd name="connsiteX82" fmla="*/ 3297201 w 3521893"/>
                <a:gd name="connsiteY82" fmla="*/ 1243535 h 3934691"/>
                <a:gd name="connsiteX83" fmla="*/ 2999509 w 3521893"/>
                <a:gd name="connsiteY83" fmla="*/ 408709 h 3934691"/>
                <a:gd name="connsiteX84" fmla="*/ 2826327 w 3521893"/>
                <a:gd name="connsiteY84" fmla="*/ 263237 h 3934691"/>
                <a:gd name="connsiteX85" fmla="*/ 2632363 w 3521893"/>
                <a:gd name="connsiteY85" fmla="*/ 0 h 3934691"/>
                <a:gd name="connsiteX86" fmla="*/ 2369127 w 3521893"/>
                <a:gd name="connsiteY86" fmla="*/ 55418 h 3934691"/>
                <a:gd name="connsiteX87" fmla="*/ 2133600 w 3521893"/>
                <a:gd name="connsiteY87" fmla="*/ 166255 h 3934691"/>
                <a:gd name="connsiteX88" fmla="*/ 1995054 w 3521893"/>
                <a:gd name="connsiteY88" fmla="*/ 200891 h 3934691"/>
                <a:gd name="connsiteX89" fmla="*/ 2036618 w 3521893"/>
                <a:gd name="connsiteY89" fmla="*/ 277091 h 3934691"/>
                <a:gd name="connsiteX90" fmla="*/ 1953491 w 3521893"/>
                <a:gd name="connsiteY90" fmla="*/ 297873 h 3934691"/>
                <a:gd name="connsiteX91" fmla="*/ 1925782 w 3521893"/>
                <a:gd name="connsiteY91" fmla="*/ 325582 h 3934691"/>
                <a:gd name="connsiteX92" fmla="*/ 1835727 w 3521893"/>
                <a:gd name="connsiteY92" fmla="*/ 325582 h 3934691"/>
                <a:gd name="connsiteX93" fmla="*/ 1724891 w 3521893"/>
                <a:gd name="connsiteY93" fmla="*/ 491837 h 3934691"/>
                <a:gd name="connsiteX94" fmla="*/ 1676400 w 3521893"/>
                <a:gd name="connsiteY94" fmla="*/ 471055 h 3934691"/>
                <a:gd name="connsiteX95" fmla="*/ 1683327 w 3521893"/>
                <a:gd name="connsiteY95" fmla="*/ 381000 h 3934691"/>
                <a:gd name="connsiteX96" fmla="*/ 1738745 w 3521893"/>
                <a:gd name="connsiteY96" fmla="*/ 353291 h 3934691"/>
                <a:gd name="connsiteX97" fmla="*/ 1787236 w 3521893"/>
                <a:gd name="connsiteY97" fmla="*/ 332509 h 3934691"/>
                <a:gd name="connsiteX98" fmla="*/ 1759527 w 3521893"/>
                <a:gd name="connsiteY98" fmla="*/ 311728 h 3934691"/>
                <a:gd name="connsiteX99" fmla="*/ 1704109 w 3521893"/>
                <a:gd name="connsiteY99" fmla="*/ 325582 h 3934691"/>
                <a:gd name="connsiteX100" fmla="*/ 1676400 w 3521893"/>
                <a:gd name="connsiteY100" fmla="*/ 270164 h 3934691"/>
                <a:gd name="connsiteX101" fmla="*/ 1572491 w 3521893"/>
                <a:gd name="connsiteY101" fmla="*/ 256309 h 3934691"/>
                <a:gd name="connsiteX102" fmla="*/ 1530927 w 3521893"/>
                <a:gd name="connsiteY102" fmla="*/ 83128 h 3934691"/>
                <a:gd name="connsiteX103" fmla="*/ 1447800 w 3521893"/>
                <a:gd name="connsiteY103" fmla="*/ 117764 h 3934691"/>
                <a:gd name="connsiteX104" fmla="*/ 1454727 w 3521893"/>
                <a:gd name="connsiteY104" fmla="*/ 214746 h 3934691"/>
                <a:gd name="connsiteX105" fmla="*/ 1454727 w 3521893"/>
                <a:gd name="connsiteY105" fmla="*/ 214746 h 3934691"/>
                <a:gd name="connsiteX106" fmla="*/ 1246909 w 3521893"/>
                <a:gd name="connsiteY106" fmla="*/ 110837 h 3934691"/>
                <a:gd name="connsiteX0" fmla="*/ 1246909 w 3521893"/>
                <a:gd name="connsiteY0" fmla="*/ 110837 h 3934691"/>
                <a:gd name="connsiteX1" fmla="*/ 1267691 w 3521893"/>
                <a:gd name="connsiteY1" fmla="*/ 381000 h 3934691"/>
                <a:gd name="connsiteX2" fmla="*/ 1163782 w 3521893"/>
                <a:gd name="connsiteY2" fmla="*/ 782782 h 3934691"/>
                <a:gd name="connsiteX3" fmla="*/ 1048327 w 3521893"/>
                <a:gd name="connsiteY3" fmla="*/ 1136073 h 3934691"/>
                <a:gd name="connsiteX4" fmla="*/ 947970 w 3521893"/>
                <a:gd name="connsiteY4" fmla="*/ 1240871 h 3934691"/>
                <a:gd name="connsiteX5" fmla="*/ 749389 w 3521893"/>
                <a:gd name="connsiteY5" fmla="*/ 1528796 h 3934691"/>
                <a:gd name="connsiteX6" fmla="*/ 624342 w 3521893"/>
                <a:gd name="connsiteY6" fmla="*/ 1624535 h 3934691"/>
                <a:gd name="connsiteX7" fmla="*/ 457200 w 3521893"/>
                <a:gd name="connsiteY7" fmla="*/ 1835728 h 3934691"/>
                <a:gd name="connsiteX8" fmla="*/ 325404 w 3521893"/>
                <a:gd name="connsiteY8" fmla="*/ 2343550 h 3934691"/>
                <a:gd name="connsiteX9" fmla="*/ 271762 w 3521893"/>
                <a:gd name="connsiteY9" fmla="*/ 2396659 h 3934691"/>
                <a:gd name="connsiteX10" fmla="*/ 116342 w 3521893"/>
                <a:gd name="connsiteY10" fmla="*/ 2718688 h 3934691"/>
                <a:gd name="connsiteX11" fmla="*/ 106573 w 3521893"/>
                <a:gd name="connsiteY11" fmla="*/ 2873042 h 3934691"/>
                <a:gd name="connsiteX12" fmla="*/ 152400 w 3521893"/>
                <a:gd name="connsiteY12" fmla="*/ 2978728 h 3934691"/>
                <a:gd name="connsiteX13" fmla="*/ 0 w 3521893"/>
                <a:gd name="connsiteY13" fmla="*/ 3477491 h 3934691"/>
                <a:gd name="connsiteX14" fmla="*/ 71582 w 3521893"/>
                <a:gd name="connsiteY14" fmla="*/ 3669678 h 3934691"/>
                <a:gd name="connsiteX15" fmla="*/ 188990 w 3521893"/>
                <a:gd name="connsiteY15" fmla="*/ 3649963 h 3934691"/>
                <a:gd name="connsiteX16" fmla="*/ 130908 w 3521893"/>
                <a:gd name="connsiteY16" fmla="*/ 3717103 h 3934691"/>
                <a:gd name="connsiteX17" fmla="*/ 188102 w 3521893"/>
                <a:gd name="connsiteY17" fmla="*/ 3776429 h 3934691"/>
                <a:gd name="connsiteX18" fmla="*/ 339436 w 3521893"/>
                <a:gd name="connsiteY18" fmla="*/ 3692237 h 3934691"/>
                <a:gd name="connsiteX19" fmla="*/ 422563 w 3521893"/>
                <a:gd name="connsiteY19" fmla="*/ 3706091 h 3934691"/>
                <a:gd name="connsiteX20" fmla="*/ 464127 w 3521893"/>
                <a:gd name="connsiteY20" fmla="*/ 3768437 h 3934691"/>
                <a:gd name="connsiteX21" fmla="*/ 656492 w 3521893"/>
                <a:gd name="connsiteY21" fmla="*/ 3749786 h 3934691"/>
                <a:gd name="connsiteX22" fmla="*/ 794860 w 3521893"/>
                <a:gd name="connsiteY22" fmla="*/ 3680336 h 3934691"/>
                <a:gd name="connsiteX23" fmla="*/ 955963 w 3521893"/>
                <a:gd name="connsiteY23" fmla="*/ 3761509 h 3934691"/>
                <a:gd name="connsiteX24" fmla="*/ 1115291 w 3521893"/>
                <a:gd name="connsiteY24" fmla="*/ 3761509 h 3934691"/>
                <a:gd name="connsiteX25" fmla="*/ 1108363 w 3521893"/>
                <a:gd name="connsiteY25" fmla="*/ 3726873 h 3934691"/>
                <a:gd name="connsiteX26" fmla="*/ 1163782 w 3521893"/>
                <a:gd name="connsiteY26" fmla="*/ 3692237 h 3934691"/>
                <a:gd name="connsiteX27" fmla="*/ 1191491 w 3521893"/>
                <a:gd name="connsiteY27" fmla="*/ 3726873 h 3934691"/>
                <a:gd name="connsiteX28" fmla="*/ 1288472 w 3521893"/>
                <a:gd name="connsiteY28" fmla="*/ 3629891 h 3934691"/>
                <a:gd name="connsiteX29" fmla="*/ 1205345 w 3521893"/>
                <a:gd name="connsiteY29" fmla="*/ 3622964 h 3934691"/>
                <a:gd name="connsiteX30" fmla="*/ 1122218 w 3521893"/>
                <a:gd name="connsiteY30" fmla="*/ 3629891 h 3934691"/>
                <a:gd name="connsiteX31" fmla="*/ 1032163 w 3521893"/>
                <a:gd name="connsiteY31" fmla="*/ 3595255 h 3934691"/>
                <a:gd name="connsiteX32" fmla="*/ 1130921 w 3521893"/>
                <a:gd name="connsiteY32" fmla="*/ 3433441 h 3934691"/>
                <a:gd name="connsiteX33" fmla="*/ 1222219 w 3521893"/>
                <a:gd name="connsiteY33" fmla="*/ 3412304 h 3934691"/>
                <a:gd name="connsiteX34" fmla="*/ 1244777 w 3521893"/>
                <a:gd name="connsiteY34" fmla="*/ 3364878 h 3934691"/>
                <a:gd name="connsiteX35" fmla="*/ 1286696 w 3521893"/>
                <a:gd name="connsiteY35" fmla="*/ 3386904 h 3934691"/>
                <a:gd name="connsiteX36" fmla="*/ 1304459 w 3521893"/>
                <a:gd name="connsiteY36" fmla="*/ 3456709 h 3934691"/>
                <a:gd name="connsiteX37" fmla="*/ 1343891 w 3521893"/>
                <a:gd name="connsiteY37" fmla="*/ 3394364 h 3934691"/>
                <a:gd name="connsiteX38" fmla="*/ 1360942 w 3521893"/>
                <a:gd name="connsiteY38" fmla="*/ 3443565 h 3934691"/>
                <a:gd name="connsiteX39" fmla="*/ 1399309 w 3521893"/>
                <a:gd name="connsiteY39" fmla="*/ 3470564 h 3934691"/>
                <a:gd name="connsiteX40" fmla="*/ 1392382 w 3521893"/>
                <a:gd name="connsiteY40" fmla="*/ 3519055 h 3934691"/>
                <a:gd name="connsiteX41" fmla="*/ 1338916 w 3521893"/>
                <a:gd name="connsiteY41" fmla="*/ 3568790 h 3934691"/>
                <a:gd name="connsiteX42" fmla="*/ 1396645 w 3521893"/>
                <a:gd name="connsiteY42" fmla="*/ 3569855 h 3934691"/>
                <a:gd name="connsiteX43" fmla="*/ 1475331 w 3521893"/>
                <a:gd name="connsiteY43" fmla="*/ 3610176 h 3934691"/>
                <a:gd name="connsiteX44" fmla="*/ 1471778 w 3521893"/>
                <a:gd name="connsiteY44" fmla="*/ 3534863 h 3934691"/>
                <a:gd name="connsiteX45" fmla="*/ 1565563 w 3521893"/>
                <a:gd name="connsiteY45" fmla="*/ 3567546 h 3934691"/>
                <a:gd name="connsiteX46" fmla="*/ 1556327 w 3521893"/>
                <a:gd name="connsiteY46" fmla="*/ 3615504 h 3934691"/>
                <a:gd name="connsiteX47" fmla="*/ 1585101 w 3521893"/>
                <a:gd name="connsiteY47" fmla="*/ 3662574 h 3934691"/>
                <a:gd name="connsiteX48" fmla="*/ 1773382 w 3521893"/>
                <a:gd name="connsiteY48" fmla="*/ 3622964 h 3934691"/>
                <a:gd name="connsiteX49" fmla="*/ 2112818 w 3521893"/>
                <a:gd name="connsiteY49" fmla="*/ 3726873 h 3934691"/>
                <a:gd name="connsiteX50" fmla="*/ 2320636 w 3521893"/>
                <a:gd name="connsiteY50" fmla="*/ 3934691 h 3934691"/>
                <a:gd name="connsiteX51" fmla="*/ 2473036 w 3521893"/>
                <a:gd name="connsiteY51" fmla="*/ 3803073 h 3934691"/>
                <a:gd name="connsiteX52" fmla="*/ 2587958 w 3521893"/>
                <a:gd name="connsiteY52" fmla="*/ 3803073 h 3934691"/>
                <a:gd name="connsiteX53" fmla="*/ 2720286 w 3521893"/>
                <a:gd name="connsiteY53" fmla="*/ 3685309 h 3934691"/>
                <a:gd name="connsiteX54" fmla="*/ 2847819 w 3521893"/>
                <a:gd name="connsiteY54" fmla="*/ 3742504 h 3934691"/>
                <a:gd name="connsiteX55" fmla="*/ 2955281 w 3521893"/>
                <a:gd name="connsiteY55" fmla="*/ 3701473 h 3934691"/>
                <a:gd name="connsiteX56" fmla="*/ 2984589 w 3521893"/>
                <a:gd name="connsiteY56" fmla="*/ 3752273 h 3934691"/>
                <a:gd name="connsiteX57" fmla="*/ 3025619 w 3521893"/>
                <a:gd name="connsiteY57" fmla="*/ 3711242 h 3934691"/>
                <a:gd name="connsiteX58" fmla="*/ 3035389 w 3521893"/>
                <a:gd name="connsiteY58" fmla="*/ 3603781 h 3934691"/>
                <a:gd name="connsiteX59" fmla="*/ 2982635 w 3521893"/>
                <a:gd name="connsiteY59" fmla="*/ 3509996 h 3934691"/>
                <a:gd name="connsiteX60" fmla="*/ 3047467 w 3521893"/>
                <a:gd name="connsiteY60" fmla="*/ 3445697 h 3934691"/>
                <a:gd name="connsiteX61" fmla="*/ 3002173 w 3521893"/>
                <a:gd name="connsiteY61" fmla="*/ 3320473 h 3934691"/>
                <a:gd name="connsiteX62" fmla="*/ 3021712 w 3521893"/>
                <a:gd name="connsiteY62" fmla="*/ 3164165 h 3934691"/>
                <a:gd name="connsiteX63" fmla="*/ 3062741 w 3521893"/>
                <a:gd name="connsiteY63" fmla="*/ 3037165 h 3934691"/>
                <a:gd name="connsiteX64" fmla="*/ 3076419 w 3521893"/>
                <a:gd name="connsiteY64" fmla="*/ 2927750 h 3934691"/>
                <a:gd name="connsiteX65" fmla="*/ 2905547 w 3521893"/>
                <a:gd name="connsiteY65" fmla="*/ 2454385 h 3934691"/>
                <a:gd name="connsiteX66" fmla="*/ 2976772 w 3521893"/>
                <a:gd name="connsiteY66" fmla="*/ 2294704 h 3934691"/>
                <a:gd name="connsiteX67" fmla="*/ 3068602 w 3521893"/>
                <a:gd name="connsiteY67" fmla="*/ 2269304 h 3934691"/>
                <a:gd name="connsiteX68" fmla="*/ 3109632 w 3521893"/>
                <a:gd name="connsiteY68" fmla="*/ 2298611 h 3934691"/>
                <a:gd name="connsiteX69" fmla="*/ 3187788 w 3521893"/>
                <a:gd name="connsiteY69" fmla="*/ 2202873 h 3934691"/>
                <a:gd name="connsiteX70" fmla="*/ 3279618 w 3521893"/>
                <a:gd name="connsiteY70" fmla="*/ 2181381 h 3934691"/>
                <a:gd name="connsiteX71" fmla="*/ 3316739 w 3521893"/>
                <a:gd name="connsiteY71" fmla="*/ 2013350 h 3934691"/>
                <a:gd name="connsiteX72" fmla="*/ 3265940 w 3521893"/>
                <a:gd name="connsiteY72" fmla="*/ 1962550 h 3934691"/>
                <a:gd name="connsiteX73" fmla="*/ 3277662 w 3521893"/>
                <a:gd name="connsiteY73" fmla="*/ 1860950 h 3934691"/>
                <a:gd name="connsiteX74" fmla="*/ 3375355 w 3521893"/>
                <a:gd name="connsiteY74" fmla="*/ 1919565 h 3934691"/>
                <a:gd name="connsiteX75" fmla="*/ 3430062 w 3521893"/>
                <a:gd name="connsiteY75" fmla="*/ 1884396 h 3934691"/>
                <a:gd name="connsiteX76" fmla="*/ 3457415 w 3521893"/>
                <a:gd name="connsiteY76" fmla="*/ 1919565 h 3934691"/>
                <a:gd name="connsiteX77" fmla="*/ 3521893 w 3521893"/>
                <a:gd name="connsiteY77" fmla="*/ 1874627 h 3934691"/>
                <a:gd name="connsiteX78" fmla="*/ 3449601 w 3521893"/>
                <a:gd name="connsiteY78" fmla="*/ 1720273 h 3934691"/>
                <a:gd name="connsiteX79" fmla="*/ 3459370 w 3521893"/>
                <a:gd name="connsiteY79" fmla="*/ 1505350 h 3934691"/>
                <a:gd name="connsiteX80" fmla="*/ 3478909 w 3521893"/>
                <a:gd name="connsiteY80" fmla="*/ 1435011 h 3934691"/>
                <a:gd name="connsiteX81" fmla="*/ 3377309 w 3521893"/>
                <a:gd name="connsiteY81" fmla="*/ 1274796 h 3934691"/>
                <a:gd name="connsiteX82" fmla="*/ 3297201 w 3521893"/>
                <a:gd name="connsiteY82" fmla="*/ 1243535 h 3934691"/>
                <a:gd name="connsiteX83" fmla="*/ 2999509 w 3521893"/>
                <a:gd name="connsiteY83" fmla="*/ 408709 h 3934691"/>
                <a:gd name="connsiteX84" fmla="*/ 2826327 w 3521893"/>
                <a:gd name="connsiteY84" fmla="*/ 263237 h 3934691"/>
                <a:gd name="connsiteX85" fmla="*/ 2632363 w 3521893"/>
                <a:gd name="connsiteY85" fmla="*/ 0 h 3934691"/>
                <a:gd name="connsiteX86" fmla="*/ 2369127 w 3521893"/>
                <a:gd name="connsiteY86" fmla="*/ 55418 h 3934691"/>
                <a:gd name="connsiteX87" fmla="*/ 2133600 w 3521893"/>
                <a:gd name="connsiteY87" fmla="*/ 166255 h 3934691"/>
                <a:gd name="connsiteX88" fmla="*/ 1995054 w 3521893"/>
                <a:gd name="connsiteY88" fmla="*/ 200891 h 3934691"/>
                <a:gd name="connsiteX89" fmla="*/ 2036618 w 3521893"/>
                <a:gd name="connsiteY89" fmla="*/ 277091 h 3934691"/>
                <a:gd name="connsiteX90" fmla="*/ 1953491 w 3521893"/>
                <a:gd name="connsiteY90" fmla="*/ 297873 h 3934691"/>
                <a:gd name="connsiteX91" fmla="*/ 1925782 w 3521893"/>
                <a:gd name="connsiteY91" fmla="*/ 325582 h 3934691"/>
                <a:gd name="connsiteX92" fmla="*/ 1835727 w 3521893"/>
                <a:gd name="connsiteY92" fmla="*/ 325582 h 3934691"/>
                <a:gd name="connsiteX93" fmla="*/ 1724891 w 3521893"/>
                <a:gd name="connsiteY93" fmla="*/ 491837 h 3934691"/>
                <a:gd name="connsiteX94" fmla="*/ 1676400 w 3521893"/>
                <a:gd name="connsiteY94" fmla="*/ 471055 h 3934691"/>
                <a:gd name="connsiteX95" fmla="*/ 1683327 w 3521893"/>
                <a:gd name="connsiteY95" fmla="*/ 381000 h 3934691"/>
                <a:gd name="connsiteX96" fmla="*/ 1738745 w 3521893"/>
                <a:gd name="connsiteY96" fmla="*/ 353291 h 3934691"/>
                <a:gd name="connsiteX97" fmla="*/ 1787236 w 3521893"/>
                <a:gd name="connsiteY97" fmla="*/ 332509 h 3934691"/>
                <a:gd name="connsiteX98" fmla="*/ 1759527 w 3521893"/>
                <a:gd name="connsiteY98" fmla="*/ 311728 h 3934691"/>
                <a:gd name="connsiteX99" fmla="*/ 1704109 w 3521893"/>
                <a:gd name="connsiteY99" fmla="*/ 325582 h 3934691"/>
                <a:gd name="connsiteX100" fmla="*/ 1676400 w 3521893"/>
                <a:gd name="connsiteY100" fmla="*/ 270164 h 3934691"/>
                <a:gd name="connsiteX101" fmla="*/ 1572491 w 3521893"/>
                <a:gd name="connsiteY101" fmla="*/ 256309 h 3934691"/>
                <a:gd name="connsiteX102" fmla="*/ 1530927 w 3521893"/>
                <a:gd name="connsiteY102" fmla="*/ 83128 h 3934691"/>
                <a:gd name="connsiteX103" fmla="*/ 1447800 w 3521893"/>
                <a:gd name="connsiteY103" fmla="*/ 117764 h 3934691"/>
                <a:gd name="connsiteX104" fmla="*/ 1454727 w 3521893"/>
                <a:gd name="connsiteY104" fmla="*/ 214746 h 3934691"/>
                <a:gd name="connsiteX105" fmla="*/ 1454727 w 3521893"/>
                <a:gd name="connsiteY105" fmla="*/ 214746 h 3934691"/>
                <a:gd name="connsiteX106" fmla="*/ 1246909 w 3521893"/>
                <a:gd name="connsiteY106" fmla="*/ 110837 h 3934691"/>
                <a:gd name="connsiteX0" fmla="*/ 1246909 w 3521893"/>
                <a:gd name="connsiteY0" fmla="*/ 110837 h 3934691"/>
                <a:gd name="connsiteX1" fmla="*/ 1267691 w 3521893"/>
                <a:gd name="connsiteY1" fmla="*/ 381000 h 3934691"/>
                <a:gd name="connsiteX2" fmla="*/ 1163782 w 3521893"/>
                <a:gd name="connsiteY2" fmla="*/ 782782 h 3934691"/>
                <a:gd name="connsiteX3" fmla="*/ 1048327 w 3521893"/>
                <a:gd name="connsiteY3" fmla="*/ 1136073 h 3934691"/>
                <a:gd name="connsiteX4" fmla="*/ 947970 w 3521893"/>
                <a:gd name="connsiteY4" fmla="*/ 1240871 h 3934691"/>
                <a:gd name="connsiteX5" fmla="*/ 749389 w 3521893"/>
                <a:gd name="connsiteY5" fmla="*/ 1528796 h 3934691"/>
                <a:gd name="connsiteX6" fmla="*/ 624342 w 3521893"/>
                <a:gd name="connsiteY6" fmla="*/ 1624535 h 3934691"/>
                <a:gd name="connsiteX7" fmla="*/ 457200 w 3521893"/>
                <a:gd name="connsiteY7" fmla="*/ 1835728 h 3934691"/>
                <a:gd name="connsiteX8" fmla="*/ 325404 w 3521893"/>
                <a:gd name="connsiteY8" fmla="*/ 2343550 h 3934691"/>
                <a:gd name="connsiteX9" fmla="*/ 271762 w 3521893"/>
                <a:gd name="connsiteY9" fmla="*/ 2396659 h 3934691"/>
                <a:gd name="connsiteX10" fmla="*/ 116342 w 3521893"/>
                <a:gd name="connsiteY10" fmla="*/ 2718688 h 3934691"/>
                <a:gd name="connsiteX11" fmla="*/ 106573 w 3521893"/>
                <a:gd name="connsiteY11" fmla="*/ 2873042 h 3934691"/>
                <a:gd name="connsiteX12" fmla="*/ 152400 w 3521893"/>
                <a:gd name="connsiteY12" fmla="*/ 2978728 h 3934691"/>
                <a:gd name="connsiteX13" fmla="*/ 0 w 3521893"/>
                <a:gd name="connsiteY13" fmla="*/ 3477491 h 3934691"/>
                <a:gd name="connsiteX14" fmla="*/ 71582 w 3521893"/>
                <a:gd name="connsiteY14" fmla="*/ 3669678 h 3934691"/>
                <a:gd name="connsiteX15" fmla="*/ 188990 w 3521893"/>
                <a:gd name="connsiteY15" fmla="*/ 3649963 h 3934691"/>
                <a:gd name="connsiteX16" fmla="*/ 130908 w 3521893"/>
                <a:gd name="connsiteY16" fmla="*/ 3717103 h 3934691"/>
                <a:gd name="connsiteX17" fmla="*/ 188102 w 3521893"/>
                <a:gd name="connsiteY17" fmla="*/ 3776429 h 3934691"/>
                <a:gd name="connsiteX18" fmla="*/ 339436 w 3521893"/>
                <a:gd name="connsiteY18" fmla="*/ 3692237 h 3934691"/>
                <a:gd name="connsiteX19" fmla="*/ 422563 w 3521893"/>
                <a:gd name="connsiteY19" fmla="*/ 3706091 h 3934691"/>
                <a:gd name="connsiteX20" fmla="*/ 464127 w 3521893"/>
                <a:gd name="connsiteY20" fmla="*/ 3768437 h 3934691"/>
                <a:gd name="connsiteX21" fmla="*/ 656492 w 3521893"/>
                <a:gd name="connsiteY21" fmla="*/ 3749786 h 3934691"/>
                <a:gd name="connsiteX22" fmla="*/ 794860 w 3521893"/>
                <a:gd name="connsiteY22" fmla="*/ 3680336 h 3934691"/>
                <a:gd name="connsiteX23" fmla="*/ 955963 w 3521893"/>
                <a:gd name="connsiteY23" fmla="*/ 3761509 h 3934691"/>
                <a:gd name="connsiteX24" fmla="*/ 1115291 w 3521893"/>
                <a:gd name="connsiteY24" fmla="*/ 3761509 h 3934691"/>
                <a:gd name="connsiteX25" fmla="*/ 1108363 w 3521893"/>
                <a:gd name="connsiteY25" fmla="*/ 3726873 h 3934691"/>
                <a:gd name="connsiteX26" fmla="*/ 1163782 w 3521893"/>
                <a:gd name="connsiteY26" fmla="*/ 3692237 h 3934691"/>
                <a:gd name="connsiteX27" fmla="*/ 1191491 w 3521893"/>
                <a:gd name="connsiteY27" fmla="*/ 3726873 h 3934691"/>
                <a:gd name="connsiteX28" fmla="*/ 1288472 w 3521893"/>
                <a:gd name="connsiteY28" fmla="*/ 3629891 h 3934691"/>
                <a:gd name="connsiteX29" fmla="*/ 1205345 w 3521893"/>
                <a:gd name="connsiteY29" fmla="*/ 3622964 h 3934691"/>
                <a:gd name="connsiteX30" fmla="*/ 1122218 w 3521893"/>
                <a:gd name="connsiteY30" fmla="*/ 3629891 h 3934691"/>
                <a:gd name="connsiteX31" fmla="*/ 1032163 w 3521893"/>
                <a:gd name="connsiteY31" fmla="*/ 3595255 h 3934691"/>
                <a:gd name="connsiteX32" fmla="*/ 1130921 w 3521893"/>
                <a:gd name="connsiteY32" fmla="*/ 3433441 h 3934691"/>
                <a:gd name="connsiteX33" fmla="*/ 1222219 w 3521893"/>
                <a:gd name="connsiteY33" fmla="*/ 3412304 h 3934691"/>
                <a:gd name="connsiteX34" fmla="*/ 1244777 w 3521893"/>
                <a:gd name="connsiteY34" fmla="*/ 3364878 h 3934691"/>
                <a:gd name="connsiteX35" fmla="*/ 1286696 w 3521893"/>
                <a:gd name="connsiteY35" fmla="*/ 3386904 h 3934691"/>
                <a:gd name="connsiteX36" fmla="*/ 1304459 w 3521893"/>
                <a:gd name="connsiteY36" fmla="*/ 3456709 h 3934691"/>
                <a:gd name="connsiteX37" fmla="*/ 1343891 w 3521893"/>
                <a:gd name="connsiteY37" fmla="*/ 3394364 h 3934691"/>
                <a:gd name="connsiteX38" fmla="*/ 1360942 w 3521893"/>
                <a:gd name="connsiteY38" fmla="*/ 3443565 h 3934691"/>
                <a:gd name="connsiteX39" fmla="*/ 1399309 w 3521893"/>
                <a:gd name="connsiteY39" fmla="*/ 3470564 h 3934691"/>
                <a:gd name="connsiteX40" fmla="*/ 1392382 w 3521893"/>
                <a:gd name="connsiteY40" fmla="*/ 3519055 h 3934691"/>
                <a:gd name="connsiteX41" fmla="*/ 1338916 w 3521893"/>
                <a:gd name="connsiteY41" fmla="*/ 3568790 h 3934691"/>
                <a:gd name="connsiteX42" fmla="*/ 1396645 w 3521893"/>
                <a:gd name="connsiteY42" fmla="*/ 3569855 h 3934691"/>
                <a:gd name="connsiteX43" fmla="*/ 1475331 w 3521893"/>
                <a:gd name="connsiteY43" fmla="*/ 3610176 h 3934691"/>
                <a:gd name="connsiteX44" fmla="*/ 1471778 w 3521893"/>
                <a:gd name="connsiteY44" fmla="*/ 3534863 h 3934691"/>
                <a:gd name="connsiteX45" fmla="*/ 1565563 w 3521893"/>
                <a:gd name="connsiteY45" fmla="*/ 3567546 h 3934691"/>
                <a:gd name="connsiteX46" fmla="*/ 1556327 w 3521893"/>
                <a:gd name="connsiteY46" fmla="*/ 3615504 h 3934691"/>
                <a:gd name="connsiteX47" fmla="*/ 1585101 w 3521893"/>
                <a:gd name="connsiteY47" fmla="*/ 3662574 h 3934691"/>
                <a:gd name="connsiteX48" fmla="*/ 1773382 w 3521893"/>
                <a:gd name="connsiteY48" fmla="*/ 3622964 h 3934691"/>
                <a:gd name="connsiteX49" fmla="*/ 2112818 w 3521893"/>
                <a:gd name="connsiteY49" fmla="*/ 3726873 h 3934691"/>
                <a:gd name="connsiteX50" fmla="*/ 2320636 w 3521893"/>
                <a:gd name="connsiteY50" fmla="*/ 3934691 h 3934691"/>
                <a:gd name="connsiteX51" fmla="*/ 2473036 w 3521893"/>
                <a:gd name="connsiteY51" fmla="*/ 3803073 h 3934691"/>
                <a:gd name="connsiteX52" fmla="*/ 2587958 w 3521893"/>
                <a:gd name="connsiteY52" fmla="*/ 3803073 h 3934691"/>
                <a:gd name="connsiteX53" fmla="*/ 2720286 w 3521893"/>
                <a:gd name="connsiteY53" fmla="*/ 3685309 h 3934691"/>
                <a:gd name="connsiteX54" fmla="*/ 2847819 w 3521893"/>
                <a:gd name="connsiteY54" fmla="*/ 3742504 h 3934691"/>
                <a:gd name="connsiteX55" fmla="*/ 2955281 w 3521893"/>
                <a:gd name="connsiteY55" fmla="*/ 3701473 h 3934691"/>
                <a:gd name="connsiteX56" fmla="*/ 2984589 w 3521893"/>
                <a:gd name="connsiteY56" fmla="*/ 3752273 h 3934691"/>
                <a:gd name="connsiteX57" fmla="*/ 3025619 w 3521893"/>
                <a:gd name="connsiteY57" fmla="*/ 3711242 h 3934691"/>
                <a:gd name="connsiteX58" fmla="*/ 3035389 w 3521893"/>
                <a:gd name="connsiteY58" fmla="*/ 3603781 h 3934691"/>
                <a:gd name="connsiteX59" fmla="*/ 2982635 w 3521893"/>
                <a:gd name="connsiteY59" fmla="*/ 3509996 h 3934691"/>
                <a:gd name="connsiteX60" fmla="*/ 3047467 w 3521893"/>
                <a:gd name="connsiteY60" fmla="*/ 3445697 h 3934691"/>
                <a:gd name="connsiteX61" fmla="*/ 3002173 w 3521893"/>
                <a:gd name="connsiteY61" fmla="*/ 3320473 h 3934691"/>
                <a:gd name="connsiteX62" fmla="*/ 3021712 w 3521893"/>
                <a:gd name="connsiteY62" fmla="*/ 3164165 h 3934691"/>
                <a:gd name="connsiteX63" fmla="*/ 3062741 w 3521893"/>
                <a:gd name="connsiteY63" fmla="*/ 3037165 h 3934691"/>
                <a:gd name="connsiteX64" fmla="*/ 3076419 w 3521893"/>
                <a:gd name="connsiteY64" fmla="*/ 2927750 h 3934691"/>
                <a:gd name="connsiteX65" fmla="*/ 2905547 w 3521893"/>
                <a:gd name="connsiteY65" fmla="*/ 2454385 h 3934691"/>
                <a:gd name="connsiteX66" fmla="*/ 2976772 w 3521893"/>
                <a:gd name="connsiteY66" fmla="*/ 2294704 h 3934691"/>
                <a:gd name="connsiteX67" fmla="*/ 3068602 w 3521893"/>
                <a:gd name="connsiteY67" fmla="*/ 2269304 h 3934691"/>
                <a:gd name="connsiteX68" fmla="*/ 3109632 w 3521893"/>
                <a:gd name="connsiteY68" fmla="*/ 2298611 h 3934691"/>
                <a:gd name="connsiteX69" fmla="*/ 3187788 w 3521893"/>
                <a:gd name="connsiteY69" fmla="*/ 2202873 h 3934691"/>
                <a:gd name="connsiteX70" fmla="*/ 3279618 w 3521893"/>
                <a:gd name="connsiteY70" fmla="*/ 2181381 h 3934691"/>
                <a:gd name="connsiteX71" fmla="*/ 3316739 w 3521893"/>
                <a:gd name="connsiteY71" fmla="*/ 2013350 h 3934691"/>
                <a:gd name="connsiteX72" fmla="*/ 3265940 w 3521893"/>
                <a:gd name="connsiteY72" fmla="*/ 1962550 h 3934691"/>
                <a:gd name="connsiteX73" fmla="*/ 3271800 w 3521893"/>
                <a:gd name="connsiteY73" fmla="*/ 1860950 h 3934691"/>
                <a:gd name="connsiteX74" fmla="*/ 3375355 w 3521893"/>
                <a:gd name="connsiteY74" fmla="*/ 1919565 h 3934691"/>
                <a:gd name="connsiteX75" fmla="*/ 3430062 w 3521893"/>
                <a:gd name="connsiteY75" fmla="*/ 1884396 h 3934691"/>
                <a:gd name="connsiteX76" fmla="*/ 3457415 w 3521893"/>
                <a:gd name="connsiteY76" fmla="*/ 1919565 h 3934691"/>
                <a:gd name="connsiteX77" fmla="*/ 3521893 w 3521893"/>
                <a:gd name="connsiteY77" fmla="*/ 1874627 h 3934691"/>
                <a:gd name="connsiteX78" fmla="*/ 3449601 w 3521893"/>
                <a:gd name="connsiteY78" fmla="*/ 1720273 h 3934691"/>
                <a:gd name="connsiteX79" fmla="*/ 3459370 w 3521893"/>
                <a:gd name="connsiteY79" fmla="*/ 1505350 h 3934691"/>
                <a:gd name="connsiteX80" fmla="*/ 3478909 w 3521893"/>
                <a:gd name="connsiteY80" fmla="*/ 1435011 h 3934691"/>
                <a:gd name="connsiteX81" fmla="*/ 3377309 w 3521893"/>
                <a:gd name="connsiteY81" fmla="*/ 1274796 h 3934691"/>
                <a:gd name="connsiteX82" fmla="*/ 3297201 w 3521893"/>
                <a:gd name="connsiteY82" fmla="*/ 1243535 h 3934691"/>
                <a:gd name="connsiteX83" fmla="*/ 2999509 w 3521893"/>
                <a:gd name="connsiteY83" fmla="*/ 408709 h 3934691"/>
                <a:gd name="connsiteX84" fmla="*/ 2826327 w 3521893"/>
                <a:gd name="connsiteY84" fmla="*/ 263237 h 3934691"/>
                <a:gd name="connsiteX85" fmla="*/ 2632363 w 3521893"/>
                <a:gd name="connsiteY85" fmla="*/ 0 h 3934691"/>
                <a:gd name="connsiteX86" fmla="*/ 2369127 w 3521893"/>
                <a:gd name="connsiteY86" fmla="*/ 55418 h 3934691"/>
                <a:gd name="connsiteX87" fmla="*/ 2133600 w 3521893"/>
                <a:gd name="connsiteY87" fmla="*/ 166255 h 3934691"/>
                <a:gd name="connsiteX88" fmla="*/ 1995054 w 3521893"/>
                <a:gd name="connsiteY88" fmla="*/ 200891 h 3934691"/>
                <a:gd name="connsiteX89" fmla="*/ 2036618 w 3521893"/>
                <a:gd name="connsiteY89" fmla="*/ 277091 h 3934691"/>
                <a:gd name="connsiteX90" fmla="*/ 1953491 w 3521893"/>
                <a:gd name="connsiteY90" fmla="*/ 297873 h 3934691"/>
                <a:gd name="connsiteX91" fmla="*/ 1925782 w 3521893"/>
                <a:gd name="connsiteY91" fmla="*/ 325582 h 3934691"/>
                <a:gd name="connsiteX92" fmla="*/ 1835727 w 3521893"/>
                <a:gd name="connsiteY92" fmla="*/ 325582 h 3934691"/>
                <a:gd name="connsiteX93" fmla="*/ 1724891 w 3521893"/>
                <a:gd name="connsiteY93" fmla="*/ 491837 h 3934691"/>
                <a:gd name="connsiteX94" fmla="*/ 1676400 w 3521893"/>
                <a:gd name="connsiteY94" fmla="*/ 471055 h 3934691"/>
                <a:gd name="connsiteX95" fmla="*/ 1683327 w 3521893"/>
                <a:gd name="connsiteY95" fmla="*/ 381000 h 3934691"/>
                <a:gd name="connsiteX96" fmla="*/ 1738745 w 3521893"/>
                <a:gd name="connsiteY96" fmla="*/ 353291 h 3934691"/>
                <a:gd name="connsiteX97" fmla="*/ 1787236 w 3521893"/>
                <a:gd name="connsiteY97" fmla="*/ 332509 h 3934691"/>
                <a:gd name="connsiteX98" fmla="*/ 1759527 w 3521893"/>
                <a:gd name="connsiteY98" fmla="*/ 311728 h 3934691"/>
                <a:gd name="connsiteX99" fmla="*/ 1704109 w 3521893"/>
                <a:gd name="connsiteY99" fmla="*/ 325582 h 3934691"/>
                <a:gd name="connsiteX100" fmla="*/ 1676400 w 3521893"/>
                <a:gd name="connsiteY100" fmla="*/ 270164 h 3934691"/>
                <a:gd name="connsiteX101" fmla="*/ 1572491 w 3521893"/>
                <a:gd name="connsiteY101" fmla="*/ 256309 h 3934691"/>
                <a:gd name="connsiteX102" fmla="*/ 1530927 w 3521893"/>
                <a:gd name="connsiteY102" fmla="*/ 83128 h 3934691"/>
                <a:gd name="connsiteX103" fmla="*/ 1447800 w 3521893"/>
                <a:gd name="connsiteY103" fmla="*/ 117764 h 3934691"/>
                <a:gd name="connsiteX104" fmla="*/ 1454727 w 3521893"/>
                <a:gd name="connsiteY104" fmla="*/ 214746 h 3934691"/>
                <a:gd name="connsiteX105" fmla="*/ 1454727 w 3521893"/>
                <a:gd name="connsiteY105" fmla="*/ 214746 h 3934691"/>
                <a:gd name="connsiteX106" fmla="*/ 1246909 w 3521893"/>
                <a:gd name="connsiteY106" fmla="*/ 110837 h 3934691"/>
                <a:gd name="connsiteX0" fmla="*/ 1246909 w 3521893"/>
                <a:gd name="connsiteY0" fmla="*/ 110837 h 3934691"/>
                <a:gd name="connsiteX1" fmla="*/ 1267691 w 3521893"/>
                <a:gd name="connsiteY1" fmla="*/ 381000 h 3934691"/>
                <a:gd name="connsiteX2" fmla="*/ 1163782 w 3521893"/>
                <a:gd name="connsiteY2" fmla="*/ 782782 h 3934691"/>
                <a:gd name="connsiteX3" fmla="*/ 1048327 w 3521893"/>
                <a:gd name="connsiteY3" fmla="*/ 1136073 h 3934691"/>
                <a:gd name="connsiteX4" fmla="*/ 947970 w 3521893"/>
                <a:gd name="connsiteY4" fmla="*/ 1240871 h 3934691"/>
                <a:gd name="connsiteX5" fmla="*/ 749389 w 3521893"/>
                <a:gd name="connsiteY5" fmla="*/ 1528796 h 3934691"/>
                <a:gd name="connsiteX6" fmla="*/ 624342 w 3521893"/>
                <a:gd name="connsiteY6" fmla="*/ 1624535 h 3934691"/>
                <a:gd name="connsiteX7" fmla="*/ 457200 w 3521893"/>
                <a:gd name="connsiteY7" fmla="*/ 1835728 h 3934691"/>
                <a:gd name="connsiteX8" fmla="*/ 325404 w 3521893"/>
                <a:gd name="connsiteY8" fmla="*/ 2343550 h 3934691"/>
                <a:gd name="connsiteX9" fmla="*/ 271762 w 3521893"/>
                <a:gd name="connsiteY9" fmla="*/ 2396659 h 3934691"/>
                <a:gd name="connsiteX10" fmla="*/ 116342 w 3521893"/>
                <a:gd name="connsiteY10" fmla="*/ 2718688 h 3934691"/>
                <a:gd name="connsiteX11" fmla="*/ 106573 w 3521893"/>
                <a:gd name="connsiteY11" fmla="*/ 2873042 h 3934691"/>
                <a:gd name="connsiteX12" fmla="*/ 152400 w 3521893"/>
                <a:gd name="connsiteY12" fmla="*/ 2978728 h 3934691"/>
                <a:gd name="connsiteX13" fmla="*/ 0 w 3521893"/>
                <a:gd name="connsiteY13" fmla="*/ 3477491 h 3934691"/>
                <a:gd name="connsiteX14" fmla="*/ 71582 w 3521893"/>
                <a:gd name="connsiteY14" fmla="*/ 3669678 h 3934691"/>
                <a:gd name="connsiteX15" fmla="*/ 188990 w 3521893"/>
                <a:gd name="connsiteY15" fmla="*/ 3649963 h 3934691"/>
                <a:gd name="connsiteX16" fmla="*/ 130908 w 3521893"/>
                <a:gd name="connsiteY16" fmla="*/ 3717103 h 3934691"/>
                <a:gd name="connsiteX17" fmla="*/ 188102 w 3521893"/>
                <a:gd name="connsiteY17" fmla="*/ 3776429 h 3934691"/>
                <a:gd name="connsiteX18" fmla="*/ 339436 w 3521893"/>
                <a:gd name="connsiteY18" fmla="*/ 3692237 h 3934691"/>
                <a:gd name="connsiteX19" fmla="*/ 422563 w 3521893"/>
                <a:gd name="connsiteY19" fmla="*/ 3706091 h 3934691"/>
                <a:gd name="connsiteX20" fmla="*/ 464127 w 3521893"/>
                <a:gd name="connsiteY20" fmla="*/ 3768437 h 3934691"/>
                <a:gd name="connsiteX21" fmla="*/ 656492 w 3521893"/>
                <a:gd name="connsiteY21" fmla="*/ 3749786 h 3934691"/>
                <a:gd name="connsiteX22" fmla="*/ 794860 w 3521893"/>
                <a:gd name="connsiteY22" fmla="*/ 3680336 h 3934691"/>
                <a:gd name="connsiteX23" fmla="*/ 955963 w 3521893"/>
                <a:gd name="connsiteY23" fmla="*/ 3761509 h 3934691"/>
                <a:gd name="connsiteX24" fmla="*/ 1115291 w 3521893"/>
                <a:gd name="connsiteY24" fmla="*/ 3761509 h 3934691"/>
                <a:gd name="connsiteX25" fmla="*/ 1108363 w 3521893"/>
                <a:gd name="connsiteY25" fmla="*/ 3726873 h 3934691"/>
                <a:gd name="connsiteX26" fmla="*/ 1163782 w 3521893"/>
                <a:gd name="connsiteY26" fmla="*/ 3692237 h 3934691"/>
                <a:gd name="connsiteX27" fmla="*/ 1191491 w 3521893"/>
                <a:gd name="connsiteY27" fmla="*/ 3726873 h 3934691"/>
                <a:gd name="connsiteX28" fmla="*/ 1288472 w 3521893"/>
                <a:gd name="connsiteY28" fmla="*/ 3629891 h 3934691"/>
                <a:gd name="connsiteX29" fmla="*/ 1205345 w 3521893"/>
                <a:gd name="connsiteY29" fmla="*/ 3622964 h 3934691"/>
                <a:gd name="connsiteX30" fmla="*/ 1122218 w 3521893"/>
                <a:gd name="connsiteY30" fmla="*/ 3629891 h 3934691"/>
                <a:gd name="connsiteX31" fmla="*/ 1032163 w 3521893"/>
                <a:gd name="connsiteY31" fmla="*/ 3595255 h 3934691"/>
                <a:gd name="connsiteX32" fmla="*/ 1130921 w 3521893"/>
                <a:gd name="connsiteY32" fmla="*/ 3433441 h 3934691"/>
                <a:gd name="connsiteX33" fmla="*/ 1222219 w 3521893"/>
                <a:gd name="connsiteY33" fmla="*/ 3412304 h 3934691"/>
                <a:gd name="connsiteX34" fmla="*/ 1244777 w 3521893"/>
                <a:gd name="connsiteY34" fmla="*/ 3364878 h 3934691"/>
                <a:gd name="connsiteX35" fmla="*/ 1286696 w 3521893"/>
                <a:gd name="connsiteY35" fmla="*/ 3386904 h 3934691"/>
                <a:gd name="connsiteX36" fmla="*/ 1304459 w 3521893"/>
                <a:gd name="connsiteY36" fmla="*/ 3456709 h 3934691"/>
                <a:gd name="connsiteX37" fmla="*/ 1343891 w 3521893"/>
                <a:gd name="connsiteY37" fmla="*/ 3394364 h 3934691"/>
                <a:gd name="connsiteX38" fmla="*/ 1360942 w 3521893"/>
                <a:gd name="connsiteY38" fmla="*/ 3443565 h 3934691"/>
                <a:gd name="connsiteX39" fmla="*/ 1399309 w 3521893"/>
                <a:gd name="connsiteY39" fmla="*/ 3470564 h 3934691"/>
                <a:gd name="connsiteX40" fmla="*/ 1392382 w 3521893"/>
                <a:gd name="connsiteY40" fmla="*/ 3519055 h 3934691"/>
                <a:gd name="connsiteX41" fmla="*/ 1338916 w 3521893"/>
                <a:gd name="connsiteY41" fmla="*/ 3568790 h 3934691"/>
                <a:gd name="connsiteX42" fmla="*/ 1396645 w 3521893"/>
                <a:gd name="connsiteY42" fmla="*/ 3569855 h 3934691"/>
                <a:gd name="connsiteX43" fmla="*/ 1475331 w 3521893"/>
                <a:gd name="connsiteY43" fmla="*/ 3610176 h 3934691"/>
                <a:gd name="connsiteX44" fmla="*/ 1471778 w 3521893"/>
                <a:gd name="connsiteY44" fmla="*/ 3534863 h 3934691"/>
                <a:gd name="connsiteX45" fmla="*/ 1565563 w 3521893"/>
                <a:gd name="connsiteY45" fmla="*/ 3567546 h 3934691"/>
                <a:gd name="connsiteX46" fmla="*/ 1556327 w 3521893"/>
                <a:gd name="connsiteY46" fmla="*/ 3615504 h 3934691"/>
                <a:gd name="connsiteX47" fmla="*/ 1585101 w 3521893"/>
                <a:gd name="connsiteY47" fmla="*/ 3662574 h 3934691"/>
                <a:gd name="connsiteX48" fmla="*/ 1773382 w 3521893"/>
                <a:gd name="connsiteY48" fmla="*/ 3622964 h 3934691"/>
                <a:gd name="connsiteX49" fmla="*/ 2112818 w 3521893"/>
                <a:gd name="connsiteY49" fmla="*/ 3726873 h 3934691"/>
                <a:gd name="connsiteX50" fmla="*/ 2320636 w 3521893"/>
                <a:gd name="connsiteY50" fmla="*/ 3934691 h 3934691"/>
                <a:gd name="connsiteX51" fmla="*/ 2473036 w 3521893"/>
                <a:gd name="connsiteY51" fmla="*/ 3803073 h 3934691"/>
                <a:gd name="connsiteX52" fmla="*/ 2587958 w 3521893"/>
                <a:gd name="connsiteY52" fmla="*/ 3803073 h 3934691"/>
                <a:gd name="connsiteX53" fmla="*/ 2720286 w 3521893"/>
                <a:gd name="connsiteY53" fmla="*/ 3685309 h 3934691"/>
                <a:gd name="connsiteX54" fmla="*/ 2847819 w 3521893"/>
                <a:gd name="connsiteY54" fmla="*/ 3742504 h 3934691"/>
                <a:gd name="connsiteX55" fmla="*/ 2955281 w 3521893"/>
                <a:gd name="connsiteY55" fmla="*/ 3701473 h 3934691"/>
                <a:gd name="connsiteX56" fmla="*/ 2984589 w 3521893"/>
                <a:gd name="connsiteY56" fmla="*/ 3752273 h 3934691"/>
                <a:gd name="connsiteX57" fmla="*/ 3025619 w 3521893"/>
                <a:gd name="connsiteY57" fmla="*/ 3711242 h 3934691"/>
                <a:gd name="connsiteX58" fmla="*/ 3035389 w 3521893"/>
                <a:gd name="connsiteY58" fmla="*/ 3603781 h 3934691"/>
                <a:gd name="connsiteX59" fmla="*/ 2982635 w 3521893"/>
                <a:gd name="connsiteY59" fmla="*/ 3509996 h 3934691"/>
                <a:gd name="connsiteX60" fmla="*/ 3047467 w 3521893"/>
                <a:gd name="connsiteY60" fmla="*/ 3445697 h 3934691"/>
                <a:gd name="connsiteX61" fmla="*/ 3002173 w 3521893"/>
                <a:gd name="connsiteY61" fmla="*/ 3320473 h 3934691"/>
                <a:gd name="connsiteX62" fmla="*/ 3021712 w 3521893"/>
                <a:gd name="connsiteY62" fmla="*/ 3164165 h 3934691"/>
                <a:gd name="connsiteX63" fmla="*/ 3062741 w 3521893"/>
                <a:gd name="connsiteY63" fmla="*/ 3037165 h 3934691"/>
                <a:gd name="connsiteX64" fmla="*/ 3076419 w 3521893"/>
                <a:gd name="connsiteY64" fmla="*/ 2927750 h 3934691"/>
                <a:gd name="connsiteX65" fmla="*/ 2905547 w 3521893"/>
                <a:gd name="connsiteY65" fmla="*/ 2454385 h 3934691"/>
                <a:gd name="connsiteX66" fmla="*/ 2976772 w 3521893"/>
                <a:gd name="connsiteY66" fmla="*/ 2294704 h 3934691"/>
                <a:gd name="connsiteX67" fmla="*/ 3068602 w 3521893"/>
                <a:gd name="connsiteY67" fmla="*/ 2269304 h 3934691"/>
                <a:gd name="connsiteX68" fmla="*/ 3109632 w 3521893"/>
                <a:gd name="connsiteY68" fmla="*/ 2298611 h 3934691"/>
                <a:gd name="connsiteX69" fmla="*/ 3187788 w 3521893"/>
                <a:gd name="connsiteY69" fmla="*/ 2202873 h 3934691"/>
                <a:gd name="connsiteX70" fmla="*/ 3279618 w 3521893"/>
                <a:gd name="connsiteY70" fmla="*/ 2181381 h 3934691"/>
                <a:gd name="connsiteX71" fmla="*/ 3316739 w 3521893"/>
                <a:gd name="connsiteY71" fmla="*/ 2013350 h 3934691"/>
                <a:gd name="connsiteX72" fmla="*/ 3271801 w 3521893"/>
                <a:gd name="connsiteY72" fmla="*/ 1962550 h 3934691"/>
                <a:gd name="connsiteX73" fmla="*/ 3271800 w 3521893"/>
                <a:gd name="connsiteY73" fmla="*/ 1860950 h 3934691"/>
                <a:gd name="connsiteX74" fmla="*/ 3375355 w 3521893"/>
                <a:gd name="connsiteY74" fmla="*/ 1919565 h 3934691"/>
                <a:gd name="connsiteX75" fmla="*/ 3430062 w 3521893"/>
                <a:gd name="connsiteY75" fmla="*/ 1884396 h 3934691"/>
                <a:gd name="connsiteX76" fmla="*/ 3457415 w 3521893"/>
                <a:gd name="connsiteY76" fmla="*/ 1919565 h 3934691"/>
                <a:gd name="connsiteX77" fmla="*/ 3521893 w 3521893"/>
                <a:gd name="connsiteY77" fmla="*/ 1874627 h 3934691"/>
                <a:gd name="connsiteX78" fmla="*/ 3449601 w 3521893"/>
                <a:gd name="connsiteY78" fmla="*/ 1720273 h 3934691"/>
                <a:gd name="connsiteX79" fmla="*/ 3459370 w 3521893"/>
                <a:gd name="connsiteY79" fmla="*/ 1505350 h 3934691"/>
                <a:gd name="connsiteX80" fmla="*/ 3478909 w 3521893"/>
                <a:gd name="connsiteY80" fmla="*/ 1435011 h 3934691"/>
                <a:gd name="connsiteX81" fmla="*/ 3377309 w 3521893"/>
                <a:gd name="connsiteY81" fmla="*/ 1274796 h 3934691"/>
                <a:gd name="connsiteX82" fmla="*/ 3297201 w 3521893"/>
                <a:gd name="connsiteY82" fmla="*/ 1243535 h 3934691"/>
                <a:gd name="connsiteX83" fmla="*/ 2999509 w 3521893"/>
                <a:gd name="connsiteY83" fmla="*/ 408709 h 3934691"/>
                <a:gd name="connsiteX84" fmla="*/ 2826327 w 3521893"/>
                <a:gd name="connsiteY84" fmla="*/ 263237 h 3934691"/>
                <a:gd name="connsiteX85" fmla="*/ 2632363 w 3521893"/>
                <a:gd name="connsiteY85" fmla="*/ 0 h 3934691"/>
                <a:gd name="connsiteX86" fmla="*/ 2369127 w 3521893"/>
                <a:gd name="connsiteY86" fmla="*/ 55418 h 3934691"/>
                <a:gd name="connsiteX87" fmla="*/ 2133600 w 3521893"/>
                <a:gd name="connsiteY87" fmla="*/ 166255 h 3934691"/>
                <a:gd name="connsiteX88" fmla="*/ 1995054 w 3521893"/>
                <a:gd name="connsiteY88" fmla="*/ 200891 h 3934691"/>
                <a:gd name="connsiteX89" fmla="*/ 2036618 w 3521893"/>
                <a:gd name="connsiteY89" fmla="*/ 277091 h 3934691"/>
                <a:gd name="connsiteX90" fmla="*/ 1953491 w 3521893"/>
                <a:gd name="connsiteY90" fmla="*/ 297873 h 3934691"/>
                <a:gd name="connsiteX91" fmla="*/ 1925782 w 3521893"/>
                <a:gd name="connsiteY91" fmla="*/ 325582 h 3934691"/>
                <a:gd name="connsiteX92" fmla="*/ 1835727 w 3521893"/>
                <a:gd name="connsiteY92" fmla="*/ 325582 h 3934691"/>
                <a:gd name="connsiteX93" fmla="*/ 1724891 w 3521893"/>
                <a:gd name="connsiteY93" fmla="*/ 491837 h 3934691"/>
                <a:gd name="connsiteX94" fmla="*/ 1676400 w 3521893"/>
                <a:gd name="connsiteY94" fmla="*/ 471055 h 3934691"/>
                <a:gd name="connsiteX95" fmla="*/ 1683327 w 3521893"/>
                <a:gd name="connsiteY95" fmla="*/ 381000 h 3934691"/>
                <a:gd name="connsiteX96" fmla="*/ 1738745 w 3521893"/>
                <a:gd name="connsiteY96" fmla="*/ 353291 h 3934691"/>
                <a:gd name="connsiteX97" fmla="*/ 1787236 w 3521893"/>
                <a:gd name="connsiteY97" fmla="*/ 332509 h 3934691"/>
                <a:gd name="connsiteX98" fmla="*/ 1759527 w 3521893"/>
                <a:gd name="connsiteY98" fmla="*/ 311728 h 3934691"/>
                <a:gd name="connsiteX99" fmla="*/ 1704109 w 3521893"/>
                <a:gd name="connsiteY99" fmla="*/ 325582 h 3934691"/>
                <a:gd name="connsiteX100" fmla="*/ 1676400 w 3521893"/>
                <a:gd name="connsiteY100" fmla="*/ 270164 h 3934691"/>
                <a:gd name="connsiteX101" fmla="*/ 1572491 w 3521893"/>
                <a:gd name="connsiteY101" fmla="*/ 256309 h 3934691"/>
                <a:gd name="connsiteX102" fmla="*/ 1530927 w 3521893"/>
                <a:gd name="connsiteY102" fmla="*/ 83128 h 3934691"/>
                <a:gd name="connsiteX103" fmla="*/ 1447800 w 3521893"/>
                <a:gd name="connsiteY103" fmla="*/ 117764 h 3934691"/>
                <a:gd name="connsiteX104" fmla="*/ 1454727 w 3521893"/>
                <a:gd name="connsiteY104" fmla="*/ 214746 h 3934691"/>
                <a:gd name="connsiteX105" fmla="*/ 1454727 w 3521893"/>
                <a:gd name="connsiteY105" fmla="*/ 214746 h 3934691"/>
                <a:gd name="connsiteX106" fmla="*/ 1246909 w 3521893"/>
                <a:gd name="connsiteY106" fmla="*/ 110837 h 3934691"/>
                <a:gd name="connsiteX0" fmla="*/ 1246909 w 3521893"/>
                <a:gd name="connsiteY0" fmla="*/ 110837 h 3934691"/>
                <a:gd name="connsiteX1" fmla="*/ 1267691 w 3521893"/>
                <a:gd name="connsiteY1" fmla="*/ 381000 h 3934691"/>
                <a:gd name="connsiteX2" fmla="*/ 1163782 w 3521893"/>
                <a:gd name="connsiteY2" fmla="*/ 782782 h 3934691"/>
                <a:gd name="connsiteX3" fmla="*/ 1048327 w 3521893"/>
                <a:gd name="connsiteY3" fmla="*/ 1136073 h 3934691"/>
                <a:gd name="connsiteX4" fmla="*/ 947970 w 3521893"/>
                <a:gd name="connsiteY4" fmla="*/ 1240871 h 3934691"/>
                <a:gd name="connsiteX5" fmla="*/ 749389 w 3521893"/>
                <a:gd name="connsiteY5" fmla="*/ 1528796 h 3934691"/>
                <a:gd name="connsiteX6" fmla="*/ 624342 w 3521893"/>
                <a:gd name="connsiteY6" fmla="*/ 1624535 h 3934691"/>
                <a:gd name="connsiteX7" fmla="*/ 457200 w 3521893"/>
                <a:gd name="connsiteY7" fmla="*/ 1835728 h 3934691"/>
                <a:gd name="connsiteX8" fmla="*/ 325404 w 3521893"/>
                <a:gd name="connsiteY8" fmla="*/ 2343550 h 3934691"/>
                <a:gd name="connsiteX9" fmla="*/ 271762 w 3521893"/>
                <a:gd name="connsiteY9" fmla="*/ 2396659 h 3934691"/>
                <a:gd name="connsiteX10" fmla="*/ 116342 w 3521893"/>
                <a:gd name="connsiteY10" fmla="*/ 2718688 h 3934691"/>
                <a:gd name="connsiteX11" fmla="*/ 106573 w 3521893"/>
                <a:gd name="connsiteY11" fmla="*/ 2873042 h 3934691"/>
                <a:gd name="connsiteX12" fmla="*/ 152400 w 3521893"/>
                <a:gd name="connsiteY12" fmla="*/ 2978728 h 3934691"/>
                <a:gd name="connsiteX13" fmla="*/ 0 w 3521893"/>
                <a:gd name="connsiteY13" fmla="*/ 3477491 h 3934691"/>
                <a:gd name="connsiteX14" fmla="*/ 71582 w 3521893"/>
                <a:gd name="connsiteY14" fmla="*/ 3669678 h 3934691"/>
                <a:gd name="connsiteX15" fmla="*/ 188990 w 3521893"/>
                <a:gd name="connsiteY15" fmla="*/ 3649963 h 3934691"/>
                <a:gd name="connsiteX16" fmla="*/ 130908 w 3521893"/>
                <a:gd name="connsiteY16" fmla="*/ 3717103 h 3934691"/>
                <a:gd name="connsiteX17" fmla="*/ 188102 w 3521893"/>
                <a:gd name="connsiteY17" fmla="*/ 3776429 h 3934691"/>
                <a:gd name="connsiteX18" fmla="*/ 339436 w 3521893"/>
                <a:gd name="connsiteY18" fmla="*/ 3692237 h 3934691"/>
                <a:gd name="connsiteX19" fmla="*/ 422563 w 3521893"/>
                <a:gd name="connsiteY19" fmla="*/ 3706091 h 3934691"/>
                <a:gd name="connsiteX20" fmla="*/ 464127 w 3521893"/>
                <a:gd name="connsiteY20" fmla="*/ 3768437 h 3934691"/>
                <a:gd name="connsiteX21" fmla="*/ 656492 w 3521893"/>
                <a:gd name="connsiteY21" fmla="*/ 3749786 h 3934691"/>
                <a:gd name="connsiteX22" fmla="*/ 794860 w 3521893"/>
                <a:gd name="connsiteY22" fmla="*/ 3680336 h 3934691"/>
                <a:gd name="connsiteX23" fmla="*/ 955963 w 3521893"/>
                <a:gd name="connsiteY23" fmla="*/ 3761509 h 3934691"/>
                <a:gd name="connsiteX24" fmla="*/ 1115291 w 3521893"/>
                <a:gd name="connsiteY24" fmla="*/ 3761509 h 3934691"/>
                <a:gd name="connsiteX25" fmla="*/ 1108363 w 3521893"/>
                <a:gd name="connsiteY25" fmla="*/ 3726873 h 3934691"/>
                <a:gd name="connsiteX26" fmla="*/ 1163782 w 3521893"/>
                <a:gd name="connsiteY26" fmla="*/ 3692237 h 3934691"/>
                <a:gd name="connsiteX27" fmla="*/ 1191491 w 3521893"/>
                <a:gd name="connsiteY27" fmla="*/ 3726873 h 3934691"/>
                <a:gd name="connsiteX28" fmla="*/ 1288472 w 3521893"/>
                <a:gd name="connsiteY28" fmla="*/ 3629891 h 3934691"/>
                <a:gd name="connsiteX29" fmla="*/ 1205345 w 3521893"/>
                <a:gd name="connsiteY29" fmla="*/ 3622964 h 3934691"/>
                <a:gd name="connsiteX30" fmla="*/ 1122218 w 3521893"/>
                <a:gd name="connsiteY30" fmla="*/ 3629891 h 3934691"/>
                <a:gd name="connsiteX31" fmla="*/ 1032163 w 3521893"/>
                <a:gd name="connsiteY31" fmla="*/ 3595255 h 3934691"/>
                <a:gd name="connsiteX32" fmla="*/ 1130921 w 3521893"/>
                <a:gd name="connsiteY32" fmla="*/ 3433441 h 3934691"/>
                <a:gd name="connsiteX33" fmla="*/ 1222219 w 3521893"/>
                <a:gd name="connsiteY33" fmla="*/ 3412304 h 3934691"/>
                <a:gd name="connsiteX34" fmla="*/ 1244777 w 3521893"/>
                <a:gd name="connsiteY34" fmla="*/ 3364878 h 3934691"/>
                <a:gd name="connsiteX35" fmla="*/ 1286696 w 3521893"/>
                <a:gd name="connsiteY35" fmla="*/ 3386904 h 3934691"/>
                <a:gd name="connsiteX36" fmla="*/ 1304459 w 3521893"/>
                <a:gd name="connsiteY36" fmla="*/ 3456709 h 3934691"/>
                <a:gd name="connsiteX37" fmla="*/ 1343891 w 3521893"/>
                <a:gd name="connsiteY37" fmla="*/ 3394364 h 3934691"/>
                <a:gd name="connsiteX38" fmla="*/ 1360942 w 3521893"/>
                <a:gd name="connsiteY38" fmla="*/ 3443565 h 3934691"/>
                <a:gd name="connsiteX39" fmla="*/ 1399309 w 3521893"/>
                <a:gd name="connsiteY39" fmla="*/ 3470564 h 3934691"/>
                <a:gd name="connsiteX40" fmla="*/ 1392382 w 3521893"/>
                <a:gd name="connsiteY40" fmla="*/ 3519055 h 3934691"/>
                <a:gd name="connsiteX41" fmla="*/ 1338916 w 3521893"/>
                <a:gd name="connsiteY41" fmla="*/ 3568790 h 3934691"/>
                <a:gd name="connsiteX42" fmla="*/ 1396645 w 3521893"/>
                <a:gd name="connsiteY42" fmla="*/ 3569855 h 3934691"/>
                <a:gd name="connsiteX43" fmla="*/ 1475331 w 3521893"/>
                <a:gd name="connsiteY43" fmla="*/ 3610176 h 3934691"/>
                <a:gd name="connsiteX44" fmla="*/ 1471778 w 3521893"/>
                <a:gd name="connsiteY44" fmla="*/ 3534863 h 3934691"/>
                <a:gd name="connsiteX45" fmla="*/ 1565563 w 3521893"/>
                <a:gd name="connsiteY45" fmla="*/ 3567546 h 3934691"/>
                <a:gd name="connsiteX46" fmla="*/ 1556327 w 3521893"/>
                <a:gd name="connsiteY46" fmla="*/ 3615504 h 3934691"/>
                <a:gd name="connsiteX47" fmla="*/ 1585101 w 3521893"/>
                <a:gd name="connsiteY47" fmla="*/ 3662574 h 3934691"/>
                <a:gd name="connsiteX48" fmla="*/ 1773382 w 3521893"/>
                <a:gd name="connsiteY48" fmla="*/ 3622964 h 3934691"/>
                <a:gd name="connsiteX49" fmla="*/ 2112818 w 3521893"/>
                <a:gd name="connsiteY49" fmla="*/ 3726873 h 3934691"/>
                <a:gd name="connsiteX50" fmla="*/ 2320636 w 3521893"/>
                <a:gd name="connsiteY50" fmla="*/ 3934691 h 3934691"/>
                <a:gd name="connsiteX51" fmla="*/ 2473036 w 3521893"/>
                <a:gd name="connsiteY51" fmla="*/ 3803073 h 3934691"/>
                <a:gd name="connsiteX52" fmla="*/ 2587958 w 3521893"/>
                <a:gd name="connsiteY52" fmla="*/ 3803073 h 3934691"/>
                <a:gd name="connsiteX53" fmla="*/ 2720286 w 3521893"/>
                <a:gd name="connsiteY53" fmla="*/ 3685309 h 3934691"/>
                <a:gd name="connsiteX54" fmla="*/ 2847819 w 3521893"/>
                <a:gd name="connsiteY54" fmla="*/ 3742504 h 3934691"/>
                <a:gd name="connsiteX55" fmla="*/ 2955281 w 3521893"/>
                <a:gd name="connsiteY55" fmla="*/ 3701473 h 3934691"/>
                <a:gd name="connsiteX56" fmla="*/ 2984589 w 3521893"/>
                <a:gd name="connsiteY56" fmla="*/ 3752273 h 3934691"/>
                <a:gd name="connsiteX57" fmla="*/ 3025619 w 3521893"/>
                <a:gd name="connsiteY57" fmla="*/ 3711242 h 3934691"/>
                <a:gd name="connsiteX58" fmla="*/ 3035389 w 3521893"/>
                <a:gd name="connsiteY58" fmla="*/ 3603781 h 3934691"/>
                <a:gd name="connsiteX59" fmla="*/ 2982635 w 3521893"/>
                <a:gd name="connsiteY59" fmla="*/ 3509996 h 3934691"/>
                <a:gd name="connsiteX60" fmla="*/ 3047467 w 3521893"/>
                <a:gd name="connsiteY60" fmla="*/ 3445697 h 3934691"/>
                <a:gd name="connsiteX61" fmla="*/ 3002173 w 3521893"/>
                <a:gd name="connsiteY61" fmla="*/ 3320473 h 3934691"/>
                <a:gd name="connsiteX62" fmla="*/ 3021712 w 3521893"/>
                <a:gd name="connsiteY62" fmla="*/ 3164165 h 3934691"/>
                <a:gd name="connsiteX63" fmla="*/ 3062741 w 3521893"/>
                <a:gd name="connsiteY63" fmla="*/ 3037165 h 3934691"/>
                <a:gd name="connsiteX64" fmla="*/ 3076419 w 3521893"/>
                <a:gd name="connsiteY64" fmla="*/ 2927750 h 3934691"/>
                <a:gd name="connsiteX65" fmla="*/ 2905547 w 3521893"/>
                <a:gd name="connsiteY65" fmla="*/ 2454385 h 3934691"/>
                <a:gd name="connsiteX66" fmla="*/ 2976772 w 3521893"/>
                <a:gd name="connsiteY66" fmla="*/ 2294704 h 3934691"/>
                <a:gd name="connsiteX67" fmla="*/ 3068602 w 3521893"/>
                <a:gd name="connsiteY67" fmla="*/ 2269304 h 3934691"/>
                <a:gd name="connsiteX68" fmla="*/ 3109632 w 3521893"/>
                <a:gd name="connsiteY68" fmla="*/ 2298611 h 3934691"/>
                <a:gd name="connsiteX69" fmla="*/ 3187788 w 3521893"/>
                <a:gd name="connsiteY69" fmla="*/ 2202873 h 3934691"/>
                <a:gd name="connsiteX70" fmla="*/ 3279618 w 3521893"/>
                <a:gd name="connsiteY70" fmla="*/ 2181381 h 3934691"/>
                <a:gd name="connsiteX71" fmla="*/ 3316739 w 3521893"/>
                <a:gd name="connsiteY71" fmla="*/ 2013350 h 3934691"/>
                <a:gd name="connsiteX72" fmla="*/ 3271801 w 3521893"/>
                <a:gd name="connsiteY72" fmla="*/ 1962550 h 3934691"/>
                <a:gd name="connsiteX73" fmla="*/ 3271800 w 3521893"/>
                <a:gd name="connsiteY73" fmla="*/ 1860950 h 3934691"/>
                <a:gd name="connsiteX74" fmla="*/ 3375355 w 3521893"/>
                <a:gd name="connsiteY74" fmla="*/ 1919565 h 3934691"/>
                <a:gd name="connsiteX75" fmla="*/ 3430062 w 3521893"/>
                <a:gd name="connsiteY75" fmla="*/ 1884396 h 3934691"/>
                <a:gd name="connsiteX76" fmla="*/ 3457415 w 3521893"/>
                <a:gd name="connsiteY76" fmla="*/ 1919565 h 3934691"/>
                <a:gd name="connsiteX77" fmla="*/ 3521893 w 3521893"/>
                <a:gd name="connsiteY77" fmla="*/ 1874627 h 3934691"/>
                <a:gd name="connsiteX78" fmla="*/ 3449601 w 3521893"/>
                <a:gd name="connsiteY78" fmla="*/ 1720273 h 3934691"/>
                <a:gd name="connsiteX79" fmla="*/ 3459370 w 3521893"/>
                <a:gd name="connsiteY79" fmla="*/ 1505350 h 3934691"/>
                <a:gd name="connsiteX80" fmla="*/ 3478909 w 3521893"/>
                <a:gd name="connsiteY80" fmla="*/ 1435011 h 3934691"/>
                <a:gd name="connsiteX81" fmla="*/ 3377309 w 3521893"/>
                <a:gd name="connsiteY81" fmla="*/ 1274796 h 3934691"/>
                <a:gd name="connsiteX82" fmla="*/ 3297201 w 3521893"/>
                <a:gd name="connsiteY82" fmla="*/ 1243535 h 3934691"/>
                <a:gd name="connsiteX83" fmla="*/ 2999509 w 3521893"/>
                <a:gd name="connsiteY83" fmla="*/ 408709 h 3934691"/>
                <a:gd name="connsiteX84" fmla="*/ 2826327 w 3521893"/>
                <a:gd name="connsiteY84" fmla="*/ 263237 h 3934691"/>
                <a:gd name="connsiteX85" fmla="*/ 2632363 w 3521893"/>
                <a:gd name="connsiteY85" fmla="*/ 0 h 3934691"/>
                <a:gd name="connsiteX86" fmla="*/ 2369127 w 3521893"/>
                <a:gd name="connsiteY86" fmla="*/ 55418 h 3934691"/>
                <a:gd name="connsiteX87" fmla="*/ 2133600 w 3521893"/>
                <a:gd name="connsiteY87" fmla="*/ 166255 h 3934691"/>
                <a:gd name="connsiteX88" fmla="*/ 1995054 w 3521893"/>
                <a:gd name="connsiteY88" fmla="*/ 200891 h 3934691"/>
                <a:gd name="connsiteX89" fmla="*/ 2036618 w 3521893"/>
                <a:gd name="connsiteY89" fmla="*/ 277091 h 3934691"/>
                <a:gd name="connsiteX90" fmla="*/ 1953491 w 3521893"/>
                <a:gd name="connsiteY90" fmla="*/ 297873 h 3934691"/>
                <a:gd name="connsiteX91" fmla="*/ 1925782 w 3521893"/>
                <a:gd name="connsiteY91" fmla="*/ 325582 h 3934691"/>
                <a:gd name="connsiteX92" fmla="*/ 1835727 w 3521893"/>
                <a:gd name="connsiteY92" fmla="*/ 325582 h 3934691"/>
                <a:gd name="connsiteX93" fmla="*/ 1724891 w 3521893"/>
                <a:gd name="connsiteY93" fmla="*/ 491837 h 3934691"/>
                <a:gd name="connsiteX94" fmla="*/ 1676400 w 3521893"/>
                <a:gd name="connsiteY94" fmla="*/ 471055 h 3934691"/>
                <a:gd name="connsiteX95" fmla="*/ 1683327 w 3521893"/>
                <a:gd name="connsiteY95" fmla="*/ 381000 h 3934691"/>
                <a:gd name="connsiteX96" fmla="*/ 1738745 w 3521893"/>
                <a:gd name="connsiteY96" fmla="*/ 353291 h 3934691"/>
                <a:gd name="connsiteX97" fmla="*/ 1787236 w 3521893"/>
                <a:gd name="connsiteY97" fmla="*/ 332509 h 3934691"/>
                <a:gd name="connsiteX98" fmla="*/ 1759527 w 3521893"/>
                <a:gd name="connsiteY98" fmla="*/ 311728 h 3934691"/>
                <a:gd name="connsiteX99" fmla="*/ 1704109 w 3521893"/>
                <a:gd name="connsiteY99" fmla="*/ 325582 h 3934691"/>
                <a:gd name="connsiteX100" fmla="*/ 1676400 w 3521893"/>
                <a:gd name="connsiteY100" fmla="*/ 270164 h 3934691"/>
                <a:gd name="connsiteX101" fmla="*/ 1572491 w 3521893"/>
                <a:gd name="connsiteY101" fmla="*/ 256309 h 3934691"/>
                <a:gd name="connsiteX102" fmla="*/ 1530927 w 3521893"/>
                <a:gd name="connsiteY102" fmla="*/ 83128 h 3934691"/>
                <a:gd name="connsiteX103" fmla="*/ 1447800 w 3521893"/>
                <a:gd name="connsiteY103" fmla="*/ 117764 h 3934691"/>
                <a:gd name="connsiteX104" fmla="*/ 1454727 w 3521893"/>
                <a:gd name="connsiteY104" fmla="*/ 214746 h 3934691"/>
                <a:gd name="connsiteX105" fmla="*/ 1454727 w 3521893"/>
                <a:gd name="connsiteY105" fmla="*/ 214746 h 3934691"/>
                <a:gd name="connsiteX106" fmla="*/ 1246909 w 3521893"/>
                <a:gd name="connsiteY106" fmla="*/ 110837 h 3934691"/>
                <a:gd name="connsiteX0" fmla="*/ 1246909 w 3521893"/>
                <a:gd name="connsiteY0" fmla="*/ 110837 h 3934691"/>
                <a:gd name="connsiteX1" fmla="*/ 1267691 w 3521893"/>
                <a:gd name="connsiteY1" fmla="*/ 381000 h 3934691"/>
                <a:gd name="connsiteX2" fmla="*/ 1163782 w 3521893"/>
                <a:gd name="connsiteY2" fmla="*/ 782782 h 3934691"/>
                <a:gd name="connsiteX3" fmla="*/ 1048327 w 3521893"/>
                <a:gd name="connsiteY3" fmla="*/ 1136073 h 3934691"/>
                <a:gd name="connsiteX4" fmla="*/ 947970 w 3521893"/>
                <a:gd name="connsiteY4" fmla="*/ 1240871 h 3934691"/>
                <a:gd name="connsiteX5" fmla="*/ 749389 w 3521893"/>
                <a:gd name="connsiteY5" fmla="*/ 1528796 h 3934691"/>
                <a:gd name="connsiteX6" fmla="*/ 624342 w 3521893"/>
                <a:gd name="connsiteY6" fmla="*/ 1624535 h 3934691"/>
                <a:gd name="connsiteX7" fmla="*/ 457200 w 3521893"/>
                <a:gd name="connsiteY7" fmla="*/ 1835728 h 3934691"/>
                <a:gd name="connsiteX8" fmla="*/ 325404 w 3521893"/>
                <a:gd name="connsiteY8" fmla="*/ 2343550 h 3934691"/>
                <a:gd name="connsiteX9" fmla="*/ 271762 w 3521893"/>
                <a:gd name="connsiteY9" fmla="*/ 2396659 h 3934691"/>
                <a:gd name="connsiteX10" fmla="*/ 116342 w 3521893"/>
                <a:gd name="connsiteY10" fmla="*/ 2718688 h 3934691"/>
                <a:gd name="connsiteX11" fmla="*/ 106573 w 3521893"/>
                <a:gd name="connsiteY11" fmla="*/ 2873042 h 3934691"/>
                <a:gd name="connsiteX12" fmla="*/ 152400 w 3521893"/>
                <a:gd name="connsiteY12" fmla="*/ 2978728 h 3934691"/>
                <a:gd name="connsiteX13" fmla="*/ 0 w 3521893"/>
                <a:gd name="connsiteY13" fmla="*/ 3477491 h 3934691"/>
                <a:gd name="connsiteX14" fmla="*/ 71582 w 3521893"/>
                <a:gd name="connsiteY14" fmla="*/ 3669678 h 3934691"/>
                <a:gd name="connsiteX15" fmla="*/ 188990 w 3521893"/>
                <a:gd name="connsiteY15" fmla="*/ 3649963 h 3934691"/>
                <a:gd name="connsiteX16" fmla="*/ 130908 w 3521893"/>
                <a:gd name="connsiteY16" fmla="*/ 3717103 h 3934691"/>
                <a:gd name="connsiteX17" fmla="*/ 188102 w 3521893"/>
                <a:gd name="connsiteY17" fmla="*/ 3776429 h 3934691"/>
                <a:gd name="connsiteX18" fmla="*/ 339436 w 3521893"/>
                <a:gd name="connsiteY18" fmla="*/ 3692237 h 3934691"/>
                <a:gd name="connsiteX19" fmla="*/ 422563 w 3521893"/>
                <a:gd name="connsiteY19" fmla="*/ 3706091 h 3934691"/>
                <a:gd name="connsiteX20" fmla="*/ 464127 w 3521893"/>
                <a:gd name="connsiteY20" fmla="*/ 3768437 h 3934691"/>
                <a:gd name="connsiteX21" fmla="*/ 656492 w 3521893"/>
                <a:gd name="connsiteY21" fmla="*/ 3749786 h 3934691"/>
                <a:gd name="connsiteX22" fmla="*/ 794860 w 3521893"/>
                <a:gd name="connsiteY22" fmla="*/ 3680336 h 3934691"/>
                <a:gd name="connsiteX23" fmla="*/ 955963 w 3521893"/>
                <a:gd name="connsiteY23" fmla="*/ 3761509 h 3934691"/>
                <a:gd name="connsiteX24" fmla="*/ 1115291 w 3521893"/>
                <a:gd name="connsiteY24" fmla="*/ 3761509 h 3934691"/>
                <a:gd name="connsiteX25" fmla="*/ 1108363 w 3521893"/>
                <a:gd name="connsiteY25" fmla="*/ 3726873 h 3934691"/>
                <a:gd name="connsiteX26" fmla="*/ 1163782 w 3521893"/>
                <a:gd name="connsiteY26" fmla="*/ 3692237 h 3934691"/>
                <a:gd name="connsiteX27" fmla="*/ 1191491 w 3521893"/>
                <a:gd name="connsiteY27" fmla="*/ 3726873 h 3934691"/>
                <a:gd name="connsiteX28" fmla="*/ 1288472 w 3521893"/>
                <a:gd name="connsiteY28" fmla="*/ 3629891 h 3934691"/>
                <a:gd name="connsiteX29" fmla="*/ 1205345 w 3521893"/>
                <a:gd name="connsiteY29" fmla="*/ 3622964 h 3934691"/>
                <a:gd name="connsiteX30" fmla="*/ 1122218 w 3521893"/>
                <a:gd name="connsiteY30" fmla="*/ 3629891 h 3934691"/>
                <a:gd name="connsiteX31" fmla="*/ 1032163 w 3521893"/>
                <a:gd name="connsiteY31" fmla="*/ 3595255 h 3934691"/>
                <a:gd name="connsiteX32" fmla="*/ 1130921 w 3521893"/>
                <a:gd name="connsiteY32" fmla="*/ 3433441 h 3934691"/>
                <a:gd name="connsiteX33" fmla="*/ 1222219 w 3521893"/>
                <a:gd name="connsiteY33" fmla="*/ 3412304 h 3934691"/>
                <a:gd name="connsiteX34" fmla="*/ 1244777 w 3521893"/>
                <a:gd name="connsiteY34" fmla="*/ 3364878 h 3934691"/>
                <a:gd name="connsiteX35" fmla="*/ 1286696 w 3521893"/>
                <a:gd name="connsiteY35" fmla="*/ 3386904 h 3934691"/>
                <a:gd name="connsiteX36" fmla="*/ 1304459 w 3521893"/>
                <a:gd name="connsiteY36" fmla="*/ 3456709 h 3934691"/>
                <a:gd name="connsiteX37" fmla="*/ 1343891 w 3521893"/>
                <a:gd name="connsiteY37" fmla="*/ 3394364 h 3934691"/>
                <a:gd name="connsiteX38" fmla="*/ 1360942 w 3521893"/>
                <a:gd name="connsiteY38" fmla="*/ 3443565 h 3934691"/>
                <a:gd name="connsiteX39" fmla="*/ 1399309 w 3521893"/>
                <a:gd name="connsiteY39" fmla="*/ 3470564 h 3934691"/>
                <a:gd name="connsiteX40" fmla="*/ 1392382 w 3521893"/>
                <a:gd name="connsiteY40" fmla="*/ 3519055 h 3934691"/>
                <a:gd name="connsiteX41" fmla="*/ 1338916 w 3521893"/>
                <a:gd name="connsiteY41" fmla="*/ 3568790 h 3934691"/>
                <a:gd name="connsiteX42" fmla="*/ 1396645 w 3521893"/>
                <a:gd name="connsiteY42" fmla="*/ 3569855 h 3934691"/>
                <a:gd name="connsiteX43" fmla="*/ 1475331 w 3521893"/>
                <a:gd name="connsiteY43" fmla="*/ 3610176 h 3934691"/>
                <a:gd name="connsiteX44" fmla="*/ 1471778 w 3521893"/>
                <a:gd name="connsiteY44" fmla="*/ 3534863 h 3934691"/>
                <a:gd name="connsiteX45" fmla="*/ 1565563 w 3521893"/>
                <a:gd name="connsiteY45" fmla="*/ 3567546 h 3934691"/>
                <a:gd name="connsiteX46" fmla="*/ 1556327 w 3521893"/>
                <a:gd name="connsiteY46" fmla="*/ 3615504 h 3934691"/>
                <a:gd name="connsiteX47" fmla="*/ 1585101 w 3521893"/>
                <a:gd name="connsiteY47" fmla="*/ 3662574 h 3934691"/>
                <a:gd name="connsiteX48" fmla="*/ 1773382 w 3521893"/>
                <a:gd name="connsiteY48" fmla="*/ 3622964 h 3934691"/>
                <a:gd name="connsiteX49" fmla="*/ 2112818 w 3521893"/>
                <a:gd name="connsiteY49" fmla="*/ 3726873 h 3934691"/>
                <a:gd name="connsiteX50" fmla="*/ 2320636 w 3521893"/>
                <a:gd name="connsiteY50" fmla="*/ 3934691 h 3934691"/>
                <a:gd name="connsiteX51" fmla="*/ 2473036 w 3521893"/>
                <a:gd name="connsiteY51" fmla="*/ 3803073 h 3934691"/>
                <a:gd name="connsiteX52" fmla="*/ 2587958 w 3521893"/>
                <a:gd name="connsiteY52" fmla="*/ 3803073 h 3934691"/>
                <a:gd name="connsiteX53" fmla="*/ 2720286 w 3521893"/>
                <a:gd name="connsiteY53" fmla="*/ 3685309 h 3934691"/>
                <a:gd name="connsiteX54" fmla="*/ 2847819 w 3521893"/>
                <a:gd name="connsiteY54" fmla="*/ 3742504 h 3934691"/>
                <a:gd name="connsiteX55" fmla="*/ 2955281 w 3521893"/>
                <a:gd name="connsiteY55" fmla="*/ 3701473 h 3934691"/>
                <a:gd name="connsiteX56" fmla="*/ 2984589 w 3521893"/>
                <a:gd name="connsiteY56" fmla="*/ 3752273 h 3934691"/>
                <a:gd name="connsiteX57" fmla="*/ 3025619 w 3521893"/>
                <a:gd name="connsiteY57" fmla="*/ 3711242 h 3934691"/>
                <a:gd name="connsiteX58" fmla="*/ 3035389 w 3521893"/>
                <a:gd name="connsiteY58" fmla="*/ 3603781 h 3934691"/>
                <a:gd name="connsiteX59" fmla="*/ 2982635 w 3521893"/>
                <a:gd name="connsiteY59" fmla="*/ 3509996 h 3934691"/>
                <a:gd name="connsiteX60" fmla="*/ 3047467 w 3521893"/>
                <a:gd name="connsiteY60" fmla="*/ 3445697 h 3934691"/>
                <a:gd name="connsiteX61" fmla="*/ 3002173 w 3521893"/>
                <a:gd name="connsiteY61" fmla="*/ 3320473 h 3934691"/>
                <a:gd name="connsiteX62" fmla="*/ 3021712 w 3521893"/>
                <a:gd name="connsiteY62" fmla="*/ 3164165 h 3934691"/>
                <a:gd name="connsiteX63" fmla="*/ 3062741 w 3521893"/>
                <a:gd name="connsiteY63" fmla="*/ 3037165 h 3934691"/>
                <a:gd name="connsiteX64" fmla="*/ 3076419 w 3521893"/>
                <a:gd name="connsiteY64" fmla="*/ 2927750 h 3934691"/>
                <a:gd name="connsiteX65" fmla="*/ 2905547 w 3521893"/>
                <a:gd name="connsiteY65" fmla="*/ 2454385 h 3934691"/>
                <a:gd name="connsiteX66" fmla="*/ 2976772 w 3521893"/>
                <a:gd name="connsiteY66" fmla="*/ 2294704 h 3934691"/>
                <a:gd name="connsiteX67" fmla="*/ 3068602 w 3521893"/>
                <a:gd name="connsiteY67" fmla="*/ 2269304 h 3934691"/>
                <a:gd name="connsiteX68" fmla="*/ 3109632 w 3521893"/>
                <a:gd name="connsiteY68" fmla="*/ 2298611 h 3934691"/>
                <a:gd name="connsiteX69" fmla="*/ 3187788 w 3521893"/>
                <a:gd name="connsiteY69" fmla="*/ 2202873 h 3934691"/>
                <a:gd name="connsiteX70" fmla="*/ 3279618 w 3521893"/>
                <a:gd name="connsiteY70" fmla="*/ 2181381 h 3934691"/>
                <a:gd name="connsiteX71" fmla="*/ 3316739 w 3521893"/>
                <a:gd name="connsiteY71" fmla="*/ 2013350 h 3934691"/>
                <a:gd name="connsiteX72" fmla="*/ 3271801 w 3521893"/>
                <a:gd name="connsiteY72" fmla="*/ 1962550 h 3934691"/>
                <a:gd name="connsiteX73" fmla="*/ 3271800 w 3521893"/>
                <a:gd name="connsiteY73" fmla="*/ 1860950 h 3934691"/>
                <a:gd name="connsiteX74" fmla="*/ 3375355 w 3521893"/>
                <a:gd name="connsiteY74" fmla="*/ 1919565 h 3934691"/>
                <a:gd name="connsiteX75" fmla="*/ 3430062 w 3521893"/>
                <a:gd name="connsiteY75" fmla="*/ 1884396 h 3934691"/>
                <a:gd name="connsiteX76" fmla="*/ 3457415 w 3521893"/>
                <a:gd name="connsiteY76" fmla="*/ 1919565 h 3934691"/>
                <a:gd name="connsiteX77" fmla="*/ 3521893 w 3521893"/>
                <a:gd name="connsiteY77" fmla="*/ 1874627 h 3934691"/>
                <a:gd name="connsiteX78" fmla="*/ 3449601 w 3521893"/>
                <a:gd name="connsiteY78" fmla="*/ 1720273 h 3934691"/>
                <a:gd name="connsiteX79" fmla="*/ 3459370 w 3521893"/>
                <a:gd name="connsiteY79" fmla="*/ 1505350 h 3934691"/>
                <a:gd name="connsiteX80" fmla="*/ 3478909 w 3521893"/>
                <a:gd name="connsiteY80" fmla="*/ 1435011 h 3934691"/>
                <a:gd name="connsiteX81" fmla="*/ 3377309 w 3521893"/>
                <a:gd name="connsiteY81" fmla="*/ 1274796 h 3934691"/>
                <a:gd name="connsiteX82" fmla="*/ 3297201 w 3521893"/>
                <a:gd name="connsiteY82" fmla="*/ 1243535 h 3934691"/>
                <a:gd name="connsiteX83" fmla="*/ 2999509 w 3521893"/>
                <a:gd name="connsiteY83" fmla="*/ 408709 h 3934691"/>
                <a:gd name="connsiteX84" fmla="*/ 2826327 w 3521893"/>
                <a:gd name="connsiteY84" fmla="*/ 263237 h 3934691"/>
                <a:gd name="connsiteX85" fmla="*/ 2632363 w 3521893"/>
                <a:gd name="connsiteY85" fmla="*/ 0 h 3934691"/>
                <a:gd name="connsiteX86" fmla="*/ 2369127 w 3521893"/>
                <a:gd name="connsiteY86" fmla="*/ 55418 h 3934691"/>
                <a:gd name="connsiteX87" fmla="*/ 2133600 w 3521893"/>
                <a:gd name="connsiteY87" fmla="*/ 166255 h 3934691"/>
                <a:gd name="connsiteX88" fmla="*/ 1995054 w 3521893"/>
                <a:gd name="connsiteY88" fmla="*/ 200891 h 3934691"/>
                <a:gd name="connsiteX89" fmla="*/ 2036618 w 3521893"/>
                <a:gd name="connsiteY89" fmla="*/ 277091 h 3934691"/>
                <a:gd name="connsiteX90" fmla="*/ 1953491 w 3521893"/>
                <a:gd name="connsiteY90" fmla="*/ 297873 h 3934691"/>
                <a:gd name="connsiteX91" fmla="*/ 1925782 w 3521893"/>
                <a:gd name="connsiteY91" fmla="*/ 325582 h 3934691"/>
                <a:gd name="connsiteX92" fmla="*/ 1835727 w 3521893"/>
                <a:gd name="connsiteY92" fmla="*/ 325582 h 3934691"/>
                <a:gd name="connsiteX93" fmla="*/ 1724891 w 3521893"/>
                <a:gd name="connsiteY93" fmla="*/ 491837 h 3934691"/>
                <a:gd name="connsiteX94" fmla="*/ 1676400 w 3521893"/>
                <a:gd name="connsiteY94" fmla="*/ 471055 h 3934691"/>
                <a:gd name="connsiteX95" fmla="*/ 1683327 w 3521893"/>
                <a:gd name="connsiteY95" fmla="*/ 381000 h 3934691"/>
                <a:gd name="connsiteX96" fmla="*/ 1738745 w 3521893"/>
                <a:gd name="connsiteY96" fmla="*/ 353291 h 3934691"/>
                <a:gd name="connsiteX97" fmla="*/ 1787236 w 3521893"/>
                <a:gd name="connsiteY97" fmla="*/ 332509 h 3934691"/>
                <a:gd name="connsiteX98" fmla="*/ 1759527 w 3521893"/>
                <a:gd name="connsiteY98" fmla="*/ 311728 h 3934691"/>
                <a:gd name="connsiteX99" fmla="*/ 1704109 w 3521893"/>
                <a:gd name="connsiteY99" fmla="*/ 325582 h 3934691"/>
                <a:gd name="connsiteX100" fmla="*/ 1676400 w 3521893"/>
                <a:gd name="connsiteY100" fmla="*/ 270164 h 3934691"/>
                <a:gd name="connsiteX101" fmla="*/ 1572491 w 3521893"/>
                <a:gd name="connsiteY101" fmla="*/ 256309 h 3934691"/>
                <a:gd name="connsiteX102" fmla="*/ 1530927 w 3521893"/>
                <a:gd name="connsiteY102" fmla="*/ 83128 h 3934691"/>
                <a:gd name="connsiteX103" fmla="*/ 1447800 w 3521893"/>
                <a:gd name="connsiteY103" fmla="*/ 117764 h 3934691"/>
                <a:gd name="connsiteX104" fmla="*/ 1454727 w 3521893"/>
                <a:gd name="connsiteY104" fmla="*/ 214746 h 3934691"/>
                <a:gd name="connsiteX105" fmla="*/ 1454727 w 3521893"/>
                <a:gd name="connsiteY105" fmla="*/ 214746 h 3934691"/>
                <a:gd name="connsiteX106" fmla="*/ 1246909 w 3521893"/>
                <a:gd name="connsiteY106" fmla="*/ 110837 h 3934691"/>
                <a:gd name="connsiteX0" fmla="*/ 1246909 w 3521893"/>
                <a:gd name="connsiteY0" fmla="*/ 110837 h 3934691"/>
                <a:gd name="connsiteX1" fmla="*/ 1267691 w 3521893"/>
                <a:gd name="connsiteY1" fmla="*/ 381000 h 3934691"/>
                <a:gd name="connsiteX2" fmla="*/ 1163782 w 3521893"/>
                <a:gd name="connsiteY2" fmla="*/ 782782 h 3934691"/>
                <a:gd name="connsiteX3" fmla="*/ 1048327 w 3521893"/>
                <a:gd name="connsiteY3" fmla="*/ 1136073 h 3934691"/>
                <a:gd name="connsiteX4" fmla="*/ 947970 w 3521893"/>
                <a:gd name="connsiteY4" fmla="*/ 1240871 h 3934691"/>
                <a:gd name="connsiteX5" fmla="*/ 749389 w 3521893"/>
                <a:gd name="connsiteY5" fmla="*/ 1528796 h 3934691"/>
                <a:gd name="connsiteX6" fmla="*/ 624342 w 3521893"/>
                <a:gd name="connsiteY6" fmla="*/ 1624535 h 3934691"/>
                <a:gd name="connsiteX7" fmla="*/ 457200 w 3521893"/>
                <a:gd name="connsiteY7" fmla="*/ 1835728 h 3934691"/>
                <a:gd name="connsiteX8" fmla="*/ 325404 w 3521893"/>
                <a:gd name="connsiteY8" fmla="*/ 2343550 h 3934691"/>
                <a:gd name="connsiteX9" fmla="*/ 271762 w 3521893"/>
                <a:gd name="connsiteY9" fmla="*/ 2396659 h 3934691"/>
                <a:gd name="connsiteX10" fmla="*/ 116342 w 3521893"/>
                <a:gd name="connsiteY10" fmla="*/ 2718688 h 3934691"/>
                <a:gd name="connsiteX11" fmla="*/ 106573 w 3521893"/>
                <a:gd name="connsiteY11" fmla="*/ 2873042 h 3934691"/>
                <a:gd name="connsiteX12" fmla="*/ 152400 w 3521893"/>
                <a:gd name="connsiteY12" fmla="*/ 2978728 h 3934691"/>
                <a:gd name="connsiteX13" fmla="*/ 0 w 3521893"/>
                <a:gd name="connsiteY13" fmla="*/ 3477491 h 3934691"/>
                <a:gd name="connsiteX14" fmla="*/ 71582 w 3521893"/>
                <a:gd name="connsiteY14" fmla="*/ 3669678 h 3934691"/>
                <a:gd name="connsiteX15" fmla="*/ 188990 w 3521893"/>
                <a:gd name="connsiteY15" fmla="*/ 3649963 h 3934691"/>
                <a:gd name="connsiteX16" fmla="*/ 130908 w 3521893"/>
                <a:gd name="connsiteY16" fmla="*/ 3717103 h 3934691"/>
                <a:gd name="connsiteX17" fmla="*/ 188102 w 3521893"/>
                <a:gd name="connsiteY17" fmla="*/ 3776429 h 3934691"/>
                <a:gd name="connsiteX18" fmla="*/ 339436 w 3521893"/>
                <a:gd name="connsiteY18" fmla="*/ 3692237 h 3934691"/>
                <a:gd name="connsiteX19" fmla="*/ 422563 w 3521893"/>
                <a:gd name="connsiteY19" fmla="*/ 3706091 h 3934691"/>
                <a:gd name="connsiteX20" fmla="*/ 464127 w 3521893"/>
                <a:gd name="connsiteY20" fmla="*/ 3768437 h 3934691"/>
                <a:gd name="connsiteX21" fmla="*/ 656492 w 3521893"/>
                <a:gd name="connsiteY21" fmla="*/ 3749786 h 3934691"/>
                <a:gd name="connsiteX22" fmla="*/ 794860 w 3521893"/>
                <a:gd name="connsiteY22" fmla="*/ 3680336 h 3934691"/>
                <a:gd name="connsiteX23" fmla="*/ 955963 w 3521893"/>
                <a:gd name="connsiteY23" fmla="*/ 3761509 h 3934691"/>
                <a:gd name="connsiteX24" fmla="*/ 1115291 w 3521893"/>
                <a:gd name="connsiteY24" fmla="*/ 3761509 h 3934691"/>
                <a:gd name="connsiteX25" fmla="*/ 1108363 w 3521893"/>
                <a:gd name="connsiteY25" fmla="*/ 3726873 h 3934691"/>
                <a:gd name="connsiteX26" fmla="*/ 1163782 w 3521893"/>
                <a:gd name="connsiteY26" fmla="*/ 3692237 h 3934691"/>
                <a:gd name="connsiteX27" fmla="*/ 1191491 w 3521893"/>
                <a:gd name="connsiteY27" fmla="*/ 3726873 h 3934691"/>
                <a:gd name="connsiteX28" fmla="*/ 1288472 w 3521893"/>
                <a:gd name="connsiteY28" fmla="*/ 3629891 h 3934691"/>
                <a:gd name="connsiteX29" fmla="*/ 1205345 w 3521893"/>
                <a:gd name="connsiteY29" fmla="*/ 3622964 h 3934691"/>
                <a:gd name="connsiteX30" fmla="*/ 1122218 w 3521893"/>
                <a:gd name="connsiteY30" fmla="*/ 3629891 h 3934691"/>
                <a:gd name="connsiteX31" fmla="*/ 1032163 w 3521893"/>
                <a:gd name="connsiteY31" fmla="*/ 3595255 h 3934691"/>
                <a:gd name="connsiteX32" fmla="*/ 1130921 w 3521893"/>
                <a:gd name="connsiteY32" fmla="*/ 3433441 h 3934691"/>
                <a:gd name="connsiteX33" fmla="*/ 1222219 w 3521893"/>
                <a:gd name="connsiteY33" fmla="*/ 3412304 h 3934691"/>
                <a:gd name="connsiteX34" fmla="*/ 1244777 w 3521893"/>
                <a:gd name="connsiteY34" fmla="*/ 3364878 h 3934691"/>
                <a:gd name="connsiteX35" fmla="*/ 1286696 w 3521893"/>
                <a:gd name="connsiteY35" fmla="*/ 3386904 h 3934691"/>
                <a:gd name="connsiteX36" fmla="*/ 1304459 w 3521893"/>
                <a:gd name="connsiteY36" fmla="*/ 3456709 h 3934691"/>
                <a:gd name="connsiteX37" fmla="*/ 1343891 w 3521893"/>
                <a:gd name="connsiteY37" fmla="*/ 3394364 h 3934691"/>
                <a:gd name="connsiteX38" fmla="*/ 1360942 w 3521893"/>
                <a:gd name="connsiteY38" fmla="*/ 3443565 h 3934691"/>
                <a:gd name="connsiteX39" fmla="*/ 1399309 w 3521893"/>
                <a:gd name="connsiteY39" fmla="*/ 3470564 h 3934691"/>
                <a:gd name="connsiteX40" fmla="*/ 1392382 w 3521893"/>
                <a:gd name="connsiteY40" fmla="*/ 3519055 h 3934691"/>
                <a:gd name="connsiteX41" fmla="*/ 1338916 w 3521893"/>
                <a:gd name="connsiteY41" fmla="*/ 3568790 h 3934691"/>
                <a:gd name="connsiteX42" fmla="*/ 1396645 w 3521893"/>
                <a:gd name="connsiteY42" fmla="*/ 3569855 h 3934691"/>
                <a:gd name="connsiteX43" fmla="*/ 1475331 w 3521893"/>
                <a:gd name="connsiteY43" fmla="*/ 3610176 h 3934691"/>
                <a:gd name="connsiteX44" fmla="*/ 1471778 w 3521893"/>
                <a:gd name="connsiteY44" fmla="*/ 3534863 h 3934691"/>
                <a:gd name="connsiteX45" fmla="*/ 1565563 w 3521893"/>
                <a:gd name="connsiteY45" fmla="*/ 3567546 h 3934691"/>
                <a:gd name="connsiteX46" fmla="*/ 1556327 w 3521893"/>
                <a:gd name="connsiteY46" fmla="*/ 3615504 h 3934691"/>
                <a:gd name="connsiteX47" fmla="*/ 1585101 w 3521893"/>
                <a:gd name="connsiteY47" fmla="*/ 3662574 h 3934691"/>
                <a:gd name="connsiteX48" fmla="*/ 1773382 w 3521893"/>
                <a:gd name="connsiteY48" fmla="*/ 3622964 h 3934691"/>
                <a:gd name="connsiteX49" fmla="*/ 2112818 w 3521893"/>
                <a:gd name="connsiteY49" fmla="*/ 3726873 h 3934691"/>
                <a:gd name="connsiteX50" fmla="*/ 2320636 w 3521893"/>
                <a:gd name="connsiteY50" fmla="*/ 3934691 h 3934691"/>
                <a:gd name="connsiteX51" fmla="*/ 2473036 w 3521893"/>
                <a:gd name="connsiteY51" fmla="*/ 3803073 h 3934691"/>
                <a:gd name="connsiteX52" fmla="*/ 2587958 w 3521893"/>
                <a:gd name="connsiteY52" fmla="*/ 3803073 h 3934691"/>
                <a:gd name="connsiteX53" fmla="*/ 2720286 w 3521893"/>
                <a:gd name="connsiteY53" fmla="*/ 3685309 h 3934691"/>
                <a:gd name="connsiteX54" fmla="*/ 2847819 w 3521893"/>
                <a:gd name="connsiteY54" fmla="*/ 3742504 h 3934691"/>
                <a:gd name="connsiteX55" fmla="*/ 2955281 w 3521893"/>
                <a:gd name="connsiteY55" fmla="*/ 3701473 h 3934691"/>
                <a:gd name="connsiteX56" fmla="*/ 2984589 w 3521893"/>
                <a:gd name="connsiteY56" fmla="*/ 3752273 h 3934691"/>
                <a:gd name="connsiteX57" fmla="*/ 3025619 w 3521893"/>
                <a:gd name="connsiteY57" fmla="*/ 3711242 h 3934691"/>
                <a:gd name="connsiteX58" fmla="*/ 3035389 w 3521893"/>
                <a:gd name="connsiteY58" fmla="*/ 3603781 h 3934691"/>
                <a:gd name="connsiteX59" fmla="*/ 2982635 w 3521893"/>
                <a:gd name="connsiteY59" fmla="*/ 3509996 h 3934691"/>
                <a:gd name="connsiteX60" fmla="*/ 3047467 w 3521893"/>
                <a:gd name="connsiteY60" fmla="*/ 3445697 h 3934691"/>
                <a:gd name="connsiteX61" fmla="*/ 3002173 w 3521893"/>
                <a:gd name="connsiteY61" fmla="*/ 3320473 h 3934691"/>
                <a:gd name="connsiteX62" fmla="*/ 3021712 w 3521893"/>
                <a:gd name="connsiteY62" fmla="*/ 3164165 h 3934691"/>
                <a:gd name="connsiteX63" fmla="*/ 3062741 w 3521893"/>
                <a:gd name="connsiteY63" fmla="*/ 3037165 h 3934691"/>
                <a:gd name="connsiteX64" fmla="*/ 3076419 w 3521893"/>
                <a:gd name="connsiteY64" fmla="*/ 2927750 h 3934691"/>
                <a:gd name="connsiteX65" fmla="*/ 2905547 w 3521893"/>
                <a:gd name="connsiteY65" fmla="*/ 2454385 h 3934691"/>
                <a:gd name="connsiteX66" fmla="*/ 2976772 w 3521893"/>
                <a:gd name="connsiteY66" fmla="*/ 2294704 h 3934691"/>
                <a:gd name="connsiteX67" fmla="*/ 3068602 w 3521893"/>
                <a:gd name="connsiteY67" fmla="*/ 2269304 h 3934691"/>
                <a:gd name="connsiteX68" fmla="*/ 3109632 w 3521893"/>
                <a:gd name="connsiteY68" fmla="*/ 2298611 h 3934691"/>
                <a:gd name="connsiteX69" fmla="*/ 3166293 w 3521893"/>
                <a:gd name="connsiteY69" fmla="*/ 2232181 h 3934691"/>
                <a:gd name="connsiteX70" fmla="*/ 3187788 w 3521893"/>
                <a:gd name="connsiteY70" fmla="*/ 2202873 h 3934691"/>
                <a:gd name="connsiteX71" fmla="*/ 3279618 w 3521893"/>
                <a:gd name="connsiteY71" fmla="*/ 2181381 h 3934691"/>
                <a:gd name="connsiteX72" fmla="*/ 3316739 w 3521893"/>
                <a:gd name="connsiteY72" fmla="*/ 2013350 h 3934691"/>
                <a:gd name="connsiteX73" fmla="*/ 3271801 w 3521893"/>
                <a:gd name="connsiteY73" fmla="*/ 1962550 h 3934691"/>
                <a:gd name="connsiteX74" fmla="*/ 3271800 w 3521893"/>
                <a:gd name="connsiteY74" fmla="*/ 1860950 h 3934691"/>
                <a:gd name="connsiteX75" fmla="*/ 3375355 w 3521893"/>
                <a:gd name="connsiteY75" fmla="*/ 1919565 h 3934691"/>
                <a:gd name="connsiteX76" fmla="*/ 3430062 w 3521893"/>
                <a:gd name="connsiteY76" fmla="*/ 1884396 h 3934691"/>
                <a:gd name="connsiteX77" fmla="*/ 3457415 w 3521893"/>
                <a:gd name="connsiteY77" fmla="*/ 1919565 h 3934691"/>
                <a:gd name="connsiteX78" fmla="*/ 3521893 w 3521893"/>
                <a:gd name="connsiteY78" fmla="*/ 1874627 h 3934691"/>
                <a:gd name="connsiteX79" fmla="*/ 3449601 w 3521893"/>
                <a:gd name="connsiteY79" fmla="*/ 1720273 h 3934691"/>
                <a:gd name="connsiteX80" fmla="*/ 3459370 w 3521893"/>
                <a:gd name="connsiteY80" fmla="*/ 1505350 h 3934691"/>
                <a:gd name="connsiteX81" fmla="*/ 3478909 w 3521893"/>
                <a:gd name="connsiteY81" fmla="*/ 1435011 h 3934691"/>
                <a:gd name="connsiteX82" fmla="*/ 3377309 w 3521893"/>
                <a:gd name="connsiteY82" fmla="*/ 1274796 h 3934691"/>
                <a:gd name="connsiteX83" fmla="*/ 3297201 w 3521893"/>
                <a:gd name="connsiteY83" fmla="*/ 1243535 h 3934691"/>
                <a:gd name="connsiteX84" fmla="*/ 2999509 w 3521893"/>
                <a:gd name="connsiteY84" fmla="*/ 408709 h 3934691"/>
                <a:gd name="connsiteX85" fmla="*/ 2826327 w 3521893"/>
                <a:gd name="connsiteY85" fmla="*/ 263237 h 3934691"/>
                <a:gd name="connsiteX86" fmla="*/ 2632363 w 3521893"/>
                <a:gd name="connsiteY86" fmla="*/ 0 h 3934691"/>
                <a:gd name="connsiteX87" fmla="*/ 2369127 w 3521893"/>
                <a:gd name="connsiteY87" fmla="*/ 55418 h 3934691"/>
                <a:gd name="connsiteX88" fmla="*/ 2133600 w 3521893"/>
                <a:gd name="connsiteY88" fmla="*/ 166255 h 3934691"/>
                <a:gd name="connsiteX89" fmla="*/ 1995054 w 3521893"/>
                <a:gd name="connsiteY89" fmla="*/ 200891 h 3934691"/>
                <a:gd name="connsiteX90" fmla="*/ 2036618 w 3521893"/>
                <a:gd name="connsiteY90" fmla="*/ 277091 h 3934691"/>
                <a:gd name="connsiteX91" fmla="*/ 1953491 w 3521893"/>
                <a:gd name="connsiteY91" fmla="*/ 297873 h 3934691"/>
                <a:gd name="connsiteX92" fmla="*/ 1925782 w 3521893"/>
                <a:gd name="connsiteY92" fmla="*/ 325582 h 3934691"/>
                <a:gd name="connsiteX93" fmla="*/ 1835727 w 3521893"/>
                <a:gd name="connsiteY93" fmla="*/ 325582 h 3934691"/>
                <a:gd name="connsiteX94" fmla="*/ 1724891 w 3521893"/>
                <a:gd name="connsiteY94" fmla="*/ 491837 h 3934691"/>
                <a:gd name="connsiteX95" fmla="*/ 1676400 w 3521893"/>
                <a:gd name="connsiteY95" fmla="*/ 471055 h 3934691"/>
                <a:gd name="connsiteX96" fmla="*/ 1683327 w 3521893"/>
                <a:gd name="connsiteY96" fmla="*/ 381000 h 3934691"/>
                <a:gd name="connsiteX97" fmla="*/ 1738745 w 3521893"/>
                <a:gd name="connsiteY97" fmla="*/ 353291 h 3934691"/>
                <a:gd name="connsiteX98" fmla="*/ 1787236 w 3521893"/>
                <a:gd name="connsiteY98" fmla="*/ 332509 h 3934691"/>
                <a:gd name="connsiteX99" fmla="*/ 1759527 w 3521893"/>
                <a:gd name="connsiteY99" fmla="*/ 311728 h 3934691"/>
                <a:gd name="connsiteX100" fmla="*/ 1704109 w 3521893"/>
                <a:gd name="connsiteY100" fmla="*/ 325582 h 3934691"/>
                <a:gd name="connsiteX101" fmla="*/ 1676400 w 3521893"/>
                <a:gd name="connsiteY101" fmla="*/ 270164 h 3934691"/>
                <a:gd name="connsiteX102" fmla="*/ 1572491 w 3521893"/>
                <a:gd name="connsiteY102" fmla="*/ 256309 h 3934691"/>
                <a:gd name="connsiteX103" fmla="*/ 1530927 w 3521893"/>
                <a:gd name="connsiteY103" fmla="*/ 83128 h 3934691"/>
                <a:gd name="connsiteX104" fmla="*/ 1447800 w 3521893"/>
                <a:gd name="connsiteY104" fmla="*/ 117764 h 3934691"/>
                <a:gd name="connsiteX105" fmla="*/ 1454727 w 3521893"/>
                <a:gd name="connsiteY105" fmla="*/ 214746 h 3934691"/>
                <a:gd name="connsiteX106" fmla="*/ 1454727 w 3521893"/>
                <a:gd name="connsiteY106" fmla="*/ 214746 h 3934691"/>
                <a:gd name="connsiteX107" fmla="*/ 1246909 w 3521893"/>
                <a:gd name="connsiteY107" fmla="*/ 110837 h 3934691"/>
                <a:gd name="connsiteX0" fmla="*/ 1246909 w 3521893"/>
                <a:gd name="connsiteY0" fmla="*/ 110837 h 3934691"/>
                <a:gd name="connsiteX1" fmla="*/ 1267691 w 3521893"/>
                <a:gd name="connsiteY1" fmla="*/ 381000 h 3934691"/>
                <a:gd name="connsiteX2" fmla="*/ 1163782 w 3521893"/>
                <a:gd name="connsiteY2" fmla="*/ 782782 h 3934691"/>
                <a:gd name="connsiteX3" fmla="*/ 1048327 w 3521893"/>
                <a:gd name="connsiteY3" fmla="*/ 1136073 h 3934691"/>
                <a:gd name="connsiteX4" fmla="*/ 947970 w 3521893"/>
                <a:gd name="connsiteY4" fmla="*/ 1240871 h 3934691"/>
                <a:gd name="connsiteX5" fmla="*/ 749389 w 3521893"/>
                <a:gd name="connsiteY5" fmla="*/ 1528796 h 3934691"/>
                <a:gd name="connsiteX6" fmla="*/ 624342 w 3521893"/>
                <a:gd name="connsiteY6" fmla="*/ 1624535 h 3934691"/>
                <a:gd name="connsiteX7" fmla="*/ 457200 w 3521893"/>
                <a:gd name="connsiteY7" fmla="*/ 1835728 h 3934691"/>
                <a:gd name="connsiteX8" fmla="*/ 325404 w 3521893"/>
                <a:gd name="connsiteY8" fmla="*/ 2343550 h 3934691"/>
                <a:gd name="connsiteX9" fmla="*/ 271762 w 3521893"/>
                <a:gd name="connsiteY9" fmla="*/ 2396659 h 3934691"/>
                <a:gd name="connsiteX10" fmla="*/ 116342 w 3521893"/>
                <a:gd name="connsiteY10" fmla="*/ 2718688 h 3934691"/>
                <a:gd name="connsiteX11" fmla="*/ 106573 w 3521893"/>
                <a:gd name="connsiteY11" fmla="*/ 2873042 h 3934691"/>
                <a:gd name="connsiteX12" fmla="*/ 152400 w 3521893"/>
                <a:gd name="connsiteY12" fmla="*/ 2978728 h 3934691"/>
                <a:gd name="connsiteX13" fmla="*/ 0 w 3521893"/>
                <a:gd name="connsiteY13" fmla="*/ 3477491 h 3934691"/>
                <a:gd name="connsiteX14" fmla="*/ 71582 w 3521893"/>
                <a:gd name="connsiteY14" fmla="*/ 3669678 h 3934691"/>
                <a:gd name="connsiteX15" fmla="*/ 188990 w 3521893"/>
                <a:gd name="connsiteY15" fmla="*/ 3649963 h 3934691"/>
                <a:gd name="connsiteX16" fmla="*/ 130908 w 3521893"/>
                <a:gd name="connsiteY16" fmla="*/ 3717103 h 3934691"/>
                <a:gd name="connsiteX17" fmla="*/ 188102 w 3521893"/>
                <a:gd name="connsiteY17" fmla="*/ 3776429 h 3934691"/>
                <a:gd name="connsiteX18" fmla="*/ 339436 w 3521893"/>
                <a:gd name="connsiteY18" fmla="*/ 3692237 h 3934691"/>
                <a:gd name="connsiteX19" fmla="*/ 422563 w 3521893"/>
                <a:gd name="connsiteY19" fmla="*/ 3706091 h 3934691"/>
                <a:gd name="connsiteX20" fmla="*/ 464127 w 3521893"/>
                <a:gd name="connsiteY20" fmla="*/ 3768437 h 3934691"/>
                <a:gd name="connsiteX21" fmla="*/ 656492 w 3521893"/>
                <a:gd name="connsiteY21" fmla="*/ 3749786 h 3934691"/>
                <a:gd name="connsiteX22" fmla="*/ 794860 w 3521893"/>
                <a:gd name="connsiteY22" fmla="*/ 3680336 h 3934691"/>
                <a:gd name="connsiteX23" fmla="*/ 955963 w 3521893"/>
                <a:gd name="connsiteY23" fmla="*/ 3761509 h 3934691"/>
                <a:gd name="connsiteX24" fmla="*/ 1115291 w 3521893"/>
                <a:gd name="connsiteY24" fmla="*/ 3761509 h 3934691"/>
                <a:gd name="connsiteX25" fmla="*/ 1108363 w 3521893"/>
                <a:gd name="connsiteY25" fmla="*/ 3726873 h 3934691"/>
                <a:gd name="connsiteX26" fmla="*/ 1163782 w 3521893"/>
                <a:gd name="connsiteY26" fmla="*/ 3692237 h 3934691"/>
                <a:gd name="connsiteX27" fmla="*/ 1191491 w 3521893"/>
                <a:gd name="connsiteY27" fmla="*/ 3726873 h 3934691"/>
                <a:gd name="connsiteX28" fmla="*/ 1288472 w 3521893"/>
                <a:gd name="connsiteY28" fmla="*/ 3629891 h 3934691"/>
                <a:gd name="connsiteX29" fmla="*/ 1205345 w 3521893"/>
                <a:gd name="connsiteY29" fmla="*/ 3622964 h 3934691"/>
                <a:gd name="connsiteX30" fmla="*/ 1122218 w 3521893"/>
                <a:gd name="connsiteY30" fmla="*/ 3629891 h 3934691"/>
                <a:gd name="connsiteX31" fmla="*/ 1032163 w 3521893"/>
                <a:gd name="connsiteY31" fmla="*/ 3595255 h 3934691"/>
                <a:gd name="connsiteX32" fmla="*/ 1130921 w 3521893"/>
                <a:gd name="connsiteY32" fmla="*/ 3433441 h 3934691"/>
                <a:gd name="connsiteX33" fmla="*/ 1222219 w 3521893"/>
                <a:gd name="connsiteY33" fmla="*/ 3412304 h 3934691"/>
                <a:gd name="connsiteX34" fmla="*/ 1244777 w 3521893"/>
                <a:gd name="connsiteY34" fmla="*/ 3364878 h 3934691"/>
                <a:gd name="connsiteX35" fmla="*/ 1286696 w 3521893"/>
                <a:gd name="connsiteY35" fmla="*/ 3386904 h 3934691"/>
                <a:gd name="connsiteX36" fmla="*/ 1304459 w 3521893"/>
                <a:gd name="connsiteY36" fmla="*/ 3456709 h 3934691"/>
                <a:gd name="connsiteX37" fmla="*/ 1343891 w 3521893"/>
                <a:gd name="connsiteY37" fmla="*/ 3394364 h 3934691"/>
                <a:gd name="connsiteX38" fmla="*/ 1360942 w 3521893"/>
                <a:gd name="connsiteY38" fmla="*/ 3443565 h 3934691"/>
                <a:gd name="connsiteX39" fmla="*/ 1399309 w 3521893"/>
                <a:gd name="connsiteY39" fmla="*/ 3470564 h 3934691"/>
                <a:gd name="connsiteX40" fmla="*/ 1392382 w 3521893"/>
                <a:gd name="connsiteY40" fmla="*/ 3519055 h 3934691"/>
                <a:gd name="connsiteX41" fmla="*/ 1338916 w 3521893"/>
                <a:gd name="connsiteY41" fmla="*/ 3568790 h 3934691"/>
                <a:gd name="connsiteX42" fmla="*/ 1396645 w 3521893"/>
                <a:gd name="connsiteY42" fmla="*/ 3569855 h 3934691"/>
                <a:gd name="connsiteX43" fmla="*/ 1475331 w 3521893"/>
                <a:gd name="connsiteY43" fmla="*/ 3610176 h 3934691"/>
                <a:gd name="connsiteX44" fmla="*/ 1471778 w 3521893"/>
                <a:gd name="connsiteY44" fmla="*/ 3534863 h 3934691"/>
                <a:gd name="connsiteX45" fmla="*/ 1565563 w 3521893"/>
                <a:gd name="connsiteY45" fmla="*/ 3567546 h 3934691"/>
                <a:gd name="connsiteX46" fmla="*/ 1556327 w 3521893"/>
                <a:gd name="connsiteY46" fmla="*/ 3615504 h 3934691"/>
                <a:gd name="connsiteX47" fmla="*/ 1585101 w 3521893"/>
                <a:gd name="connsiteY47" fmla="*/ 3662574 h 3934691"/>
                <a:gd name="connsiteX48" fmla="*/ 1773382 w 3521893"/>
                <a:gd name="connsiteY48" fmla="*/ 3622964 h 3934691"/>
                <a:gd name="connsiteX49" fmla="*/ 2112818 w 3521893"/>
                <a:gd name="connsiteY49" fmla="*/ 3726873 h 3934691"/>
                <a:gd name="connsiteX50" fmla="*/ 2320636 w 3521893"/>
                <a:gd name="connsiteY50" fmla="*/ 3934691 h 3934691"/>
                <a:gd name="connsiteX51" fmla="*/ 2473036 w 3521893"/>
                <a:gd name="connsiteY51" fmla="*/ 3803073 h 3934691"/>
                <a:gd name="connsiteX52" fmla="*/ 2587958 w 3521893"/>
                <a:gd name="connsiteY52" fmla="*/ 3803073 h 3934691"/>
                <a:gd name="connsiteX53" fmla="*/ 2720286 w 3521893"/>
                <a:gd name="connsiteY53" fmla="*/ 3685309 h 3934691"/>
                <a:gd name="connsiteX54" fmla="*/ 2847819 w 3521893"/>
                <a:gd name="connsiteY54" fmla="*/ 3742504 h 3934691"/>
                <a:gd name="connsiteX55" fmla="*/ 2955281 w 3521893"/>
                <a:gd name="connsiteY55" fmla="*/ 3701473 h 3934691"/>
                <a:gd name="connsiteX56" fmla="*/ 2984589 w 3521893"/>
                <a:gd name="connsiteY56" fmla="*/ 3752273 h 3934691"/>
                <a:gd name="connsiteX57" fmla="*/ 3025619 w 3521893"/>
                <a:gd name="connsiteY57" fmla="*/ 3711242 h 3934691"/>
                <a:gd name="connsiteX58" fmla="*/ 3035389 w 3521893"/>
                <a:gd name="connsiteY58" fmla="*/ 3603781 h 3934691"/>
                <a:gd name="connsiteX59" fmla="*/ 2982635 w 3521893"/>
                <a:gd name="connsiteY59" fmla="*/ 3509996 h 3934691"/>
                <a:gd name="connsiteX60" fmla="*/ 3047467 w 3521893"/>
                <a:gd name="connsiteY60" fmla="*/ 3445697 h 3934691"/>
                <a:gd name="connsiteX61" fmla="*/ 3002173 w 3521893"/>
                <a:gd name="connsiteY61" fmla="*/ 3320473 h 3934691"/>
                <a:gd name="connsiteX62" fmla="*/ 3021712 w 3521893"/>
                <a:gd name="connsiteY62" fmla="*/ 3164165 h 3934691"/>
                <a:gd name="connsiteX63" fmla="*/ 3062741 w 3521893"/>
                <a:gd name="connsiteY63" fmla="*/ 3037165 h 3934691"/>
                <a:gd name="connsiteX64" fmla="*/ 3076419 w 3521893"/>
                <a:gd name="connsiteY64" fmla="*/ 2927750 h 3934691"/>
                <a:gd name="connsiteX65" fmla="*/ 2905547 w 3521893"/>
                <a:gd name="connsiteY65" fmla="*/ 2454385 h 3934691"/>
                <a:gd name="connsiteX66" fmla="*/ 2976772 w 3521893"/>
                <a:gd name="connsiteY66" fmla="*/ 2294704 h 3934691"/>
                <a:gd name="connsiteX67" fmla="*/ 3068602 w 3521893"/>
                <a:gd name="connsiteY67" fmla="*/ 2269304 h 3934691"/>
                <a:gd name="connsiteX68" fmla="*/ 3105724 w 3521893"/>
                <a:gd name="connsiteY68" fmla="*/ 2296658 h 3934691"/>
                <a:gd name="connsiteX69" fmla="*/ 3166293 w 3521893"/>
                <a:gd name="connsiteY69" fmla="*/ 2232181 h 3934691"/>
                <a:gd name="connsiteX70" fmla="*/ 3187788 w 3521893"/>
                <a:gd name="connsiteY70" fmla="*/ 2202873 h 3934691"/>
                <a:gd name="connsiteX71" fmla="*/ 3279618 w 3521893"/>
                <a:gd name="connsiteY71" fmla="*/ 2181381 h 3934691"/>
                <a:gd name="connsiteX72" fmla="*/ 3316739 w 3521893"/>
                <a:gd name="connsiteY72" fmla="*/ 2013350 h 3934691"/>
                <a:gd name="connsiteX73" fmla="*/ 3271801 w 3521893"/>
                <a:gd name="connsiteY73" fmla="*/ 1962550 h 3934691"/>
                <a:gd name="connsiteX74" fmla="*/ 3271800 w 3521893"/>
                <a:gd name="connsiteY74" fmla="*/ 1860950 h 3934691"/>
                <a:gd name="connsiteX75" fmla="*/ 3375355 w 3521893"/>
                <a:gd name="connsiteY75" fmla="*/ 1919565 h 3934691"/>
                <a:gd name="connsiteX76" fmla="*/ 3430062 w 3521893"/>
                <a:gd name="connsiteY76" fmla="*/ 1884396 h 3934691"/>
                <a:gd name="connsiteX77" fmla="*/ 3457415 w 3521893"/>
                <a:gd name="connsiteY77" fmla="*/ 1919565 h 3934691"/>
                <a:gd name="connsiteX78" fmla="*/ 3521893 w 3521893"/>
                <a:gd name="connsiteY78" fmla="*/ 1874627 h 3934691"/>
                <a:gd name="connsiteX79" fmla="*/ 3449601 w 3521893"/>
                <a:gd name="connsiteY79" fmla="*/ 1720273 h 3934691"/>
                <a:gd name="connsiteX80" fmla="*/ 3459370 w 3521893"/>
                <a:gd name="connsiteY80" fmla="*/ 1505350 h 3934691"/>
                <a:gd name="connsiteX81" fmla="*/ 3478909 w 3521893"/>
                <a:gd name="connsiteY81" fmla="*/ 1435011 h 3934691"/>
                <a:gd name="connsiteX82" fmla="*/ 3377309 w 3521893"/>
                <a:gd name="connsiteY82" fmla="*/ 1274796 h 3934691"/>
                <a:gd name="connsiteX83" fmla="*/ 3297201 w 3521893"/>
                <a:gd name="connsiteY83" fmla="*/ 1243535 h 3934691"/>
                <a:gd name="connsiteX84" fmla="*/ 2999509 w 3521893"/>
                <a:gd name="connsiteY84" fmla="*/ 408709 h 3934691"/>
                <a:gd name="connsiteX85" fmla="*/ 2826327 w 3521893"/>
                <a:gd name="connsiteY85" fmla="*/ 263237 h 3934691"/>
                <a:gd name="connsiteX86" fmla="*/ 2632363 w 3521893"/>
                <a:gd name="connsiteY86" fmla="*/ 0 h 3934691"/>
                <a:gd name="connsiteX87" fmla="*/ 2369127 w 3521893"/>
                <a:gd name="connsiteY87" fmla="*/ 55418 h 3934691"/>
                <a:gd name="connsiteX88" fmla="*/ 2133600 w 3521893"/>
                <a:gd name="connsiteY88" fmla="*/ 166255 h 3934691"/>
                <a:gd name="connsiteX89" fmla="*/ 1995054 w 3521893"/>
                <a:gd name="connsiteY89" fmla="*/ 200891 h 3934691"/>
                <a:gd name="connsiteX90" fmla="*/ 2036618 w 3521893"/>
                <a:gd name="connsiteY90" fmla="*/ 277091 h 3934691"/>
                <a:gd name="connsiteX91" fmla="*/ 1953491 w 3521893"/>
                <a:gd name="connsiteY91" fmla="*/ 297873 h 3934691"/>
                <a:gd name="connsiteX92" fmla="*/ 1925782 w 3521893"/>
                <a:gd name="connsiteY92" fmla="*/ 325582 h 3934691"/>
                <a:gd name="connsiteX93" fmla="*/ 1835727 w 3521893"/>
                <a:gd name="connsiteY93" fmla="*/ 325582 h 3934691"/>
                <a:gd name="connsiteX94" fmla="*/ 1724891 w 3521893"/>
                <a:gd name="connsiteY94" fmla="*/ 491837 h 3934691"/>
                <a:gd name="connsiteX95" fmla="*/ 1676400 w 3521893"/>
                <a:gd name="connsiteY95" fmla="*/ 471055 h 3934691"/>
                <a:gd name="connsiteX96" fmla="*/ 1683327 w 3521893"/>
                <a:gd name="connsiteY96" fmla="*/ 381000 h 3934691"/>
                <a:gd name="connsiteX97" fmla="*/ 1738745 w 3521893"/>
                <a:gd name="connsiteY97" fmla="*/ 353291 h 3934691"/>
                <a:gd name="connsiteX98" fmla="*/ 1787236 w 3521893"/>
                <a:gd name="connsiteY98" fmla="*/ 332509 h 3934691"/>
                <a:gd name="connsiteX99" fmla="*/ 1759527 w 3521893"/>
                <a:gd name="connsiteY99" fmla="*/ 311728 h 3934691"/>
                <a:gd name="connsiteX100" fmla="*/ 1704109 w 3521893"/>
                <a:gd name="connsiteY100" fmla="*/ 325582 h 3934691"/>
                <a:gd name="connsiteX101" fmla="*/ 1676400 w 3521893"/>
                <a:gd name="connsiteY101" fmla="*/ 270164 h 3934691"/>
                <a:gd name="connsiteX102" fmla="*/ 1572491 w 3521893"/>
                <a:gd name="connsiteY102" fmla="*/ 256309 h 3934691"/>
                <a:gd name="connsiteX103" fmla="*/ 1530927 w 3521893"/>
                <a:gd name="connsiteY103" fmla="*/ 83128 h 3934691"/>
                <a:gd name="connsiteX104" fmla="*/ 1447800 w 3521893"/>
                <a:gd name="connsiteY104" fmla="*/ 117764 h 3934691"/>
                <a:gd name="connsiteX105" fmla="*/ 1454727 w 3521893"/>
                <a:gd name="connsiteY105" fmla="*/ 214746 h 3934691"/>
                <a:gd name="connsiteX106" fmla="*/ 1454727 w 3521893"/>
                <a:gd name="connsiteY106" fmla="*/ 214746 h 3934691"/>
                <a:gd name="connsiteX107" fmla="*/ 1246909 w 3521893"/>
                <a:gd name="connsiteY107" fmla="*/ 110837 h 3934691"/>
                <a:gd name="connsiteX0" fmla="*/ 1246909 w 3521893"/>
                <a:gd name="connsiteY0" fmla="*/ 110837 h 3934691"/>
                <a:gd name="connsiteX1" fmla="*/ 1267691 w 3521893"/>
                <a:gd name="connsiteY1" fmla="*/ 381000 h 3934691"/>
                <a:gd name="connsiteX2" fmla="*/ 1163782 w 3521893"/>
                <a:gd name="connsiteY2" fmla="*/ 782782 h 3934691"/>
                <a:gd name="connsiteX3" fmla="*/ 1048327 w 3521893"/>
                <a:gd name="connsiteY3" fmla="*/ 1136073 h 3934691"/>
                <a:gd name="connsiteX4" fmla="*/ 947970 w 3521893"/>
                <a:gd name="connsiteY4" fmla="*/ 1240871 h 3934691"/>
                <a:gd name="connsiteX5" fmla="*/ 749389 w 3521893"/>
                <a:gd name="connsiteY5" fmla="*/ 1528796 h 3934691"/>
                <a:gd name="connsiteX6" fmla="*/ 624342 w 3521893"/>
                <a:gd name="connsiteY6" fmla="*/ 1624535 h 3934691"/>
                <a:gd name="connsiteX7" fmla="*/ 457200 w 3521893"/>
                <a:gd name="connsiteY7" fmla="*/ 1835728 h 3934691"/>
                <a:gd name="connsiteX8" fmla="*/ 325404 w 3521893"/>
                <a:gd name="connsiteY8" fmla="*/ 2343550 h 3934691"/>
                <a:gd name="connsiteX9" fmla="*/ 271762 w 3521893"/>
                <a:gd name="connsiteY9" fmla="*/ 2396659 h 3934691"/>
                <a:gd name="connsiteX10" fmla="*/ 116342 w 3521893"/>
                <a:gd name="connsiteY10" fmla="*/ 2718688 h 3934691"/>
                <a:gd name="connsiteX11" fmla="*/ 106573 w 3521893"/>
                <a:gd name="connsiteY11" fmla="*/ 2873042 h 3934691"/>
                <a:gd name="connsiteX12" fmla="*/ 152400 w 3521893"/>
                <a:gd name="connsiteY12" fmla="*/ 2978728 h 3934691"/>
                <a:gd name="connsiteX13" fmla="*/ 0 w 3521893"/>
                <a:gd name="connsiteY13" fmla="*/ 3477491 h 3934691"/>
                <a:gd name="connsiteX14" fmla="*/ 71582 w 3521893"/>
                <a:gd name="connsiteY14" fmla="*/ 3669678 h 3934691"/>
                <a:gd name="connsiteX15" fmla="*/ 188990 w 3521893"/>
                <a:gd name="connsiteY15" fmla="*/ 3649963 h 3934691"/>
                <a:gd name="connsiteX16" fmla="*/ 130908 w 3521893"/>
                <a:gd name="connsiteY16" fmla="*/ 3717103 h 3934691"/>
                <a:gd name="connsiteX17" fmla="*/ 188102 w 3521893"/>
                <a:gd name="connsiteY17" fmla="*/ 3776429 h 3934691"/>
                <a:gd name="connsiteX18" fmla="*/ 339436 w 3521893"/>
                <a:gd name="connsiteY18" fmla="*/ 3692237 h 3934691"/>
                <a:gd name="connsiteX19" fmla="*/ 422563 w 3521893"/>
                <a:gd name="connsiteY19" fmla="*/ 3706091 h 3934691"/>
                <a:gd name="connsiteX20" fmla="*/ 464127 w 3521893"/>
                <a:gd name="connsiteY20" fmla="*/ 3768437 h 3934691"/>
                <a:gd name="connsiteX21" fmla="*/ 656492 w 3521893"/>
                <a:gd name="connsiteY21" fmla="*/ 3749786 h 3934691"/>
                <a:gd name="connsiteX22" fmla="*/ 794860 w 3521893"/>
                <a:gd name="connsiteY22" fmla="*/ 3680336 h 3934691"/>
                <a:gd name="connsiteX23" fmla="*/ 955963 w 3521893"/>
                <a:gd name="connsiteY23" fmla="*/ 3761509 h 3934691"/>
                <a:gd name="connsiteX24" fmla="*/ 1115291 w 3521893"/>
                <a:gd name="connsiteY24" fmla="*/ 3761509 h 3934691"/>
                <a:gd name="connsiteX25" fmla="*/ 1108363 w 3521893"/>
                <a:gd name="connsiteY25" fmla="*/ 3726873 h 3934691"/>
                <a:gd name="connsiteX26" fmla="*/ 1163782 w 3521893"/>
                <a:gd name="connsiteY26" fmla="*/ 3692237 h 3934691"/>
                <a:gd name="connsiteX27" fmla="*/ 1191491 w 3521893"/>
                <a:gd name="connsiteY27" fmla="*/ 3726873 h 3934691"/>
                <a:gd name="connsiteX28" fmla="*/ 1288472 w 3521893"/>
                <a:gd name="connsiteY28" fmla="*/ 3629891 h 3934691"/>
                <a:gd name="connsiteX29" fmla="*/ 1205345 w 3521893"/>
                <a:gd name="connsiteY29" fmla="*/ 3622964 h 3934691"/>
                <a:gd name="connsiteX30" fmla="*/ 1122218 w 3521893"/>
                <a:gd name="connsiteY30" fmla="*/ 3629891 h 3934691"/>
                <a:gd name="connsiteX31" fmla="*/ 1032163 w 3521893"/>
                <a:gd name="connsiteY31" fmla="*/ 3595255 h 3934691"/>
                <a:gd name="connsiteX32" fmla="*/ 1130921 w 3521893"/>
                <a:gd name="connsiteY32" fmla="*/ 3433441 h 3934691"/>
                <a:gd name="connsiteX33" fmla="*/ 1222219 w 3521893"/>
                <a:gd name="connsiteY33" fmla="*/ 3412304 h 3934691"/>
                <a:gd name="connsiteX34" fmla="*/ 1244777 w 3521893"/>
                <a:gd name="connsiteY34" fmla="*/ 3364878 h 3934691"/>
                <a:gd name="connsiteX35" fmla="*/ 1286696 w 3521893"/>
                <a:gd name="connsiteY35" fmla="*/ 3386904 h 3934691"/>
                <a:gd name="connsiteX36" fmla="*/ 1304459 w 3521893"/>
                <a:gd name="connsiteY36" fmla="*/ 3456709 h 3934691"/>
                <a:gd name="connsiteX37" fmla="*/ 1343891 w 3521893"/>
                <a:gd name="connsiteY37" fmla="*/ 3394364 h 3934691"/>
                <a:gd name="connsiteX38" fmla="*/ 1360942 w 3521893"/>
                <a:gd name="connsiteY38" fmla="*/ 3443565 h 3934691"/>
                <a:gd name="connsiteX39" fmla="*/ 1399309 w 3521893"/>
                <a:gd name="connsiteY39" fmla="*/ 3470564 h 3934691"/>
                <a:gd name="connsiteX40" fmla="*/ 1392382 w 3521893"/>
                <a:gd name="connsiteY40" fmla="*/ 3519055 h 3934691"/>
                <a:gd name="connsiteX41" fmla="*/ 1338916 w 3521893"/>
                <a:gd name="connsiteY41" fmla="*/ 3568790 h 3934691"/>
                <a:gd name="connsiteX42" fmla="*/ 1396645 w 3521893"/>
                <a:gd name="connsiteY42" fmla="*/ 3569855 h 3934691"/>
                <a:gd name="connsiteX43" fmla="*/ 1475331 w 3521893"/>
                <a:gd name="connsiteY43" fmla="*/ 3610176 h 3934691"/>
                <a:gd name="connsiteX44" fmla="*/ 1471778 w 3521893"/>
                <a:gd name="connsiteY44" fmla="*/ 3534863 h 3934691"/>
                <a:gd name="connsiteX45" fmla="*/ 1565563 w 3521893"/>
                <a:gd name="connsiteY45" fmla="*/ 3567546 h 3934691"/>
                <a:gd name="connsiteX46" fmla="*/ 1556327 w 3521893"/>
                <a:gd name="connsiteY46" fmla="*/ 3615504 h 3934691"/>
                <a:gd name="connsiteX47" fmla="*/ 1585101 w 3521893"/>
                <a:gd name="connsiteY47" fmla="*/ 3662574 h 3934691"/>
                <a:gd name="connsiteX48" fmla="*/ 1773382 w 3521893"/>
                <a:gd name="connsiteY48" fmla="*/ 3622964 h 3934691"/>
                <a:gd name="connsiteX49" fmla="*/ 2112818 w 3521893"/>
                <a:gd name="connsiteY49" fmla="*/ 3726873 h 3934691"/>
                <a:gd name="connsiteX50" fmla="*/ 2320636 w 3521893"/>
                <a:gd name="connsiteY50" fmla="*/ 3934691 h 3934691"/>
                <a:gd name="connsiteX51" fmla="*/ 2473036 w 3521893"/>
                <a:gd name="connsiteY51" fmla="*/ 3803073 h 3934691"/>
                <a:gd name="connsiteX52" fmla="*/ 2587958 w 3521893"/>
                <a:gd name="connsiteY52" fmla="*/ 3803073 h 3934691"/>
                <a:gd name="connsiteX53" fmla="*/ 2720286 w 3521893"/>
                <a:gd name="connsiteY53" fmla="*/ 3685309 h 3934691"/>
                <a:gd name="connsiteX54" fmla="*/ 2847819 w 3521893"/>
                <a:gd name="connsiteY54" fmla="*/ 3742504 h 3934691"/>
                <a:gd name="connsiteX55" fmla="*/ 2955281 w 3521893"/>
                <a:gd name="connsiteY55" fmla="*/ 3701473 h 3934691"/>
                <a:gd name="connsiteX56" fmla="*/ 2984589 w 3521893"/>
                <a:gd name="connsiteY56" fmla="*/ 3752273 h 3934691"/>
                <a:gd name="connsiteX57" fmla="*/ 3025619 w 3521893"/>
                <a:gd name="connsiteY57" fmla="*/ 3711242 h 3934691"/>
                <a:gd name="connsiteX58" fmla="*/ 3035389 w 3521893"/>
                <a:gd name="connsiteY58" fmla="*/ 3603781 h 3934691"/>
                <a:gd name="connsiteX59" fmla="*/ 2982635 w 3521893"/>
                <a:gd name="connsiteY59" fmla="*/ 3509996 h 3934691"/>
                <a:gd name="connsiteX60" fmla="*/ 3047467 w 3521893"/>
                <a:gd name="connsiteY60" fmla="*/ 3445697 h 3934691"/>
                <a:gd name="connsiteX61" fmla="*/ 3002173 w 3521893"/>
                <a:gd name="connsiteY61" fmla="*/ 3320473 h 3934691"/>
                <a:gd name="connsiteX62" fmla="*/ 3021712 w 3521893"/>
                <a:gd name="connsiteY62" fmla="*/ 3164165 h 3934691"/>
                <a:gd name="connsiteX63" fmla="*/ 3062741 w 3521893"/>
                <a:gd name="connsiteY63" fmla="*/ 3037165 h 3934691"/>
                <a:gd name="connsiteX64" fmla="*/ 3076419 w 3521893"/>
                <a:gd name="connsiteY64" fmla="*/ 2927750 h 3934691"/>
                <a:gd name="connsiteX65" fmla="*/ 2905547 w 3521893"/>
                <a:gd name="connsiteY65" fmla="*/ 2454385 h 3934691"/>
                <a:gd name="connsiteX66" fmla="*/ 2976772 w 3521893"/>
                <a:gd name="connsiteY66" fmla="*/ 2294704 h 3934691"/>
                <a:gd name="connsiteX67" fmla="*/ 3068602 w 3521893"/>
                <a:gd name="connsiteY67" fmla="*/ 2269304 h 3934691"/>
                <a:gd name="connsiteX68" fmla="*/ 3105724 w 3521893"/>
                <a:gd name="connsiteY68" fmla="*/ 2296658 h 3934691"/>
                <a:gd name="connsiteX69" fmla="*/ 3166293 w 3521893"/>
                <a:gd name="connsiteY69" fmla="*/ 2232181 h 3934691"/>
                <a:gd name="connsiteX70" fmla="*/ 3187788 w 3521893"/>
                <a:gd name="connsiteY70" fmla="*/ 2202873 h 3934691"/>
                <a:gd name="connsiteX71" fmla="*/ 3279618 w 3521893"/>
                <a:gd name="connsiteY71" fmla="*/ 2181381 h 3934691"/>
                <a:gd name="connsiteX72" fmla="*/ 3316739 w 3521893"/>
                <a:gd name="connsiteY72" fmla="*/ 2013350 h 3934691"/>
                <a:gd name="connsiteX73" fmla="*/ 3271801 w 3521893"/>
                <a:gd name="connsiteY73" fmla="*/ 1962550 h 3934691"/>
                <a:gd name="connsiteX74" fmla="*/ 3271800 w 3521893"/>
                <a:gd name="connsiteY74" fmla="*/ 1860950 h 3934691"/>
                <a:gd name="connsiteX75" fmla="*/ 3375355 w 3521893"/>
                <a:gd name="connsiteY75" fmla="*/ 1919565 h 3934691"/>
                <a:gd name="connsiteX76" fmla="*/ 3430062 w 3521893"/>
                <a:gd name="connsiteY76" fmla="*/ 1884396 h 3934691"/>
                <a:gd name="connsiteX77" fmla="*/ 3457415 w 3521893"/>
                <a:gd name="connsiteY77" fmla="*/ 1919565 h 3934691"/>
                <a:gd name="connsiteX78" fmla="*/ 3521893 w 3521893"/>
                <a:gd name="connsiteY78" fmla="*/ 1874627 h 3934691"/>
                <a:gd name="connsiteX79" fmla="*/ 3449601 w 3521893"/>
                <a:gd name="connsiteY79" fmla="*/ 1720273 h 3934691"/>
                <a:gd name="connsiteX80" fmla="*/ 3459370 w 3521893"/>
                <a:gd name="connsiteY80" fmla="*/ 1505350 h 3934691"/>
                <a:gd name="connsiteX81" fmla="*/ 3478909 w 3521893"/>
                <a:gd name="connsiteY81" fmla="*/ 1435011 h 3934691"/>
                <a:gd name="connsiteX82" fmla="*/ 3377309 w 3521893"/>
                <a:gd name="connsiteY82" fmla="*/ 1274796 h 3934691"/>
                <a:gd name="connsiteX83" fmla="*/ 3297201 w 3521893"/>
                <a:gd name="connsiteY83" fmla="*/ 1243535 h 3934691"/>
                <a:gd name="connsiteX84" fmla="*/ 2999509 w 3521893"/>
                <a:gd name="connsiteY84" fmla="*/ 408709 h 3934691"/>
                <a:gd name="connsiteX85" fmla="*/ 2826327 w 3521893"/>
                <a:gd name="connsiteY85" fmla="*/ 263237 h 3934691"/>
                <a:gd name="connsiteX86" fmla="*/ 2632363 w 3521893"/>
                <a:gd name="connsiteY86" fmla="*/ 0 h 3934691"/>
                <a:gd name="connsiteX87" fmla="*/ 2369127 w 3521893"/>
                <a:gd name="connsiteY87" fmla="*/ 55418 h 3934691"/>
                <a:gd name="connsiteX88" fmla="*/ 2133600 w 3521893"/>
                <a:gd name="connsiteY88" fmla="*/ 166255 h 3934691"/>
                <a:gd name="connsiteX89" fmla="*/ 1995054 w 3521893"/>
                <a:gd name="connsiteY89" fmla="*/ 200891 h 3934691"/>
                <a:gd name="connsiteX90" fmla="*/ 2036618 w 3521893"/>
                <a:gd name="connsiteY90" fmla="*/ 277091 h 3934691"/>
                <a:gd name="connsiteX91" fmla="*/ 1953491 w 3521893"/>
                <a:gd name="connsiteY91" fmla="*/ 297873 h 3934691"/>
                <a:gd name="connsiteX92" fmla="*/ 1925782 w 3521893"/>
                <a:gd name="connsiteY92" fmla="*/ 325582 h 3934691"/>
                <a:gd name="connsiteX93" fmla="*/ 1835727 w 3521893"/>
                <a:gd name="connsiteY93" fmla="*/ 325582 h 3934691"/>
                <a:gd name="connsiteX94" fmla="*/ 1724891 w 3521893"/>
                <a:gd name="connsiteY94" fmla="*/ 491837 h 3934691"/>
                <a:gd name="connsiteX95" fmla="*/ 1676400 w 3521893"/>
                <a:gd name="connsiteY95" fmla="*/ 471055 h 3934691"/>
                <a:gd name="connsiteX96" fmla="*/ 1683327 w 3521893"/>
                <a:gd name="connsiteY96" fmla="*/ 381000 h 3934691"/>
                <a:gd name="connsiteX97" fmla="*/ 1738745 w 3521893"/>
                <a:gd name="connsiteY97" fmla="*/ 353291 h 3934691"/>
                <a:gd name="connsiteX98" fmla="*/ 1787236 w 3521893"/>
                <a:gd name="connsiteY98" fmla="*/ 332509 h 3934691"/>
                <a:gd name="connsiteX99" fmla="*/ 1759527 w 3521893"/>
                <a:gd name="connsiteY99" fmla="*/ 311728 h 3934691"/>
                <a:gd name="connsiteX100" fmla="*/ 1704109 w 3521893"/>
                <a:gd name="connsiteY100" fmla="*/ 325582 h 3934691"/>
                <a:gd name="connsiteX101" fmla="*/ 1676400 w 3521893"/>
                <a:gd name="connsiteY101" fmla="*/ 270164 h 3934691"/>
                <a:gd name="connsiteX102" fmla="*/ 1572491 w 3521893"/>
                <a:gd name="connsiteY102" fmla="*/ 256309 h 3934691"/>
                <a:gd name="connsiteX103" fmla="*/ 1530927 w 3521893"/>
                <a:gd name="connsiteY103" fmla="*/ 83128 h 3934691"/>
                <a:gd name="connsiteX104" fmla="*/ 1447800 w 3521893"/>
                <a:gd name="connsiteY104" fmla="*/ 117764 h 3934691"/>
                <a:gd name="connsiteX105" fmla="*/ 1454727 w 3521893"/>
                <a:gd name="connsiteY105" fmla="*/ 214746 h 3934691"/>
                <a:gd name="connsiteX106" fmla="*/ 1454727 w 3521893"/>
                <a:gd name="connsiteY106" fmla="*/ 214746 h 3934691"/>
                <a:gd name="connsiteX107" fmla="*/ 1246909 w 3521893"/>
                <a:gd name="connsiteY107" fmla="*/ 110837 h 3934691"/>
                <a:gd name="connsiteX0" fmla="*/ 1246909 w 3521893"/>
                <a:gd name="connsiteY0" fmla="*/ 110837 h 3934691"/>
                <a:gd name="connsiteX1" fmla="*/ 1267691 w 3521893"/>
                <a:gd name="connsiteY1" fmla="*/ 381000 h 3934691"/>
                <a:gd name="connsiteX2" fmla="*/ 1163782 w 3521893"/>
                <a:gd name="connsiteY2" fmla="*/ 782782 h 3934691"/>
                <a:gd name="connsiteX3" fmla="*/ 1048327 w 3521893"/>
                <a:gd name="connsiteY3" fmla="*/ 1136073 h 3934691"/>
                <a:gd name="connsiteX4" fmla="*/ 947970 w 3521893"/>
                <a:gd name="connsiteY4" fmla="*/ 1240871 h 3934691"/>
                <a:gd name="connsiteX5" fmla="*/ 749389 w 3521893"/>
                <a:gd name="connsiteY5" fmla="*/ 1528796 h 3934691"/>
                <a:gd name="connsiteX6" fmla="*/ 624342 w 3521893"/>
                <a:gd name="connsiteY6" fmla="*/ 1624535 h 3934691"/>
                <a:gd name="connsiteX7" fmla="*/ 457200 w 3521893"/>
                <a:gd name="connsiteY7" fmla="*/ 1835728 h 3934691"/>
                <a:gd name="connsiteX8" fmla="*/ 325404 w 3521893"/>
                <a:gd name="connsiteY8" fmla="*/ 2343550 h 3934691"/>
                <a:gd name="connsiteX9" fmla="*/ 271762 w 3521893"/>
                <a:gd name="connsiteY9" fmla="*/ 2396659 h 3934691"/>
                <a:gd name="connsiteX10" fmla="*/ 116342 w 3521893"/>
                <a:gd name="connsiteY10" fmla="*/ 2718688 h 3934691"/>
                <a:gd name="connsiteX11" fmla="*/ 106573 w 3521893"/>
                <a:gd name="connsiteY11" fmla="*/ 2873042 h 3934691"/>
                <a:gd name="connsiteX12" fmla="*/ 152400 w 3521893"/>
                <a:gd name="connsiteY12" fmla="*/ 2978728 h 3934691"/>
                <a:gd name="connsiteX13" fmla="*/ 0 w 3521893"/>
                <a:gd name="connsiteY13" fmla="*/ 3477491 h 3934691"/>
                <a:gd name="connsiteX14" fmla="*/ 71582 w 3521893"/>
                <a:gd name="connsiteY14" fmla="*/ 3669678 h 3934691"/>
                <a:gd name="connsiteX15" fmla="*/ 188990 w 3521893"/>
                <a:gd name="connsiteY15" fmla="*/ 3649963 h 3934691"/>
                <a:gd name="connsiteX16" fmla="*/ 130908 w 3521893"/>
                <a:gd name="connsiteY16" fmla="*/ 3717103 h 3934691"/>
                <a:gd name="connsiteX17" fmla="*/ 188102 w 3521893"/>
                <a:gd name="connsiteY17" fmla="*/ 3776429 h 3934691"/>
                <a:gd name="connsiteX18" fmla="*/ 339436 w 3521893"/>
                <a:gd name="connsiteY18" fmla="*/ 3692237 h 3934691"/>
                <a:gd name="connsiteX19" fmla="*/ 422563 w 3521893"/>
                <a:gd name="connsiteY19" fmla="*/ 3706091 h 3934691"/>
                <a:gd name="connsiteX20" fmla="*/ 464127 w 3521893"/>
                <a:gd name="connsiteY20" fmla="*/ 3768437 h 3934691"/>
                <a:gd name="connsiteX21" fmla="*/ 656492 w 3521893"/>
                <a:gd name="connsiteY21" fmla="*/ 3749786 h 3934691"/>
                <a:gd name="connsiteX22" fmla="*/ 794860 w 3521893"/>
                <a:gd name="connsiteY22" fmla="*/ 3680336 h 3934691"/>
                <a:gd name="connsiteX23" fmla="*/ 955963 w 3521893"/>
                <a:gd name="connsiteY23" fmla="*/ 3761509 h 3934691"/>
                <a:gd name="connsiteX24" fmla="*/ 1115291 w 3521893"/>
                <a:gd name="connsiteY24" fmla="*/ 3761509 h 3934691"/>
                <a:gd name="connsiteX25" fmla="*/ 1108363 w 3521893"/>
                <a:gd name="connsiteY25" fmla="*/ 3726873 h 3934691"/>
                <a:gd name="connsiteX26" fmla="*/ 1163782 w 3521893"/>
                <a:gd name="connsiteY26" fmla="*/ 3692237 h 3934691"/>
                <a:gd name="connsiteX27" fmla="*/ 1191491 w 3521893"/>
                <a:gd name="connsiteY27" fmla="*/ 3726873 h 3934691"/>
                <a:gd name="connsiteX28" fmla="*/ 1288472 w 3521893"/>
                <a:gd name="connsiteY28" fmla="*/ 3629891 h 3934691"/>
                <a:gd name="connsiteX29" fmla="*/ 1205345 w 3521893"/>
                <a:gd name="connsiteY29" fmla="*/ 3622964 h 3934691"/>
                <a:gd name="connsiteX30" fmla="*/ 1122218 w 3521893"/>
                <a:gd name="connsiteY30" fmla="*/ 3629891 h 3934691"/>
                <a:gd name="connsiteX31" fmla="*/ 1032163 w 3521893"/>
                <a:gd name="connsiteY31" fmla="*/ 3595255 h 3934691"/>
                <a:gd name="connsiteX32" fmla="*/ 1130921 w 3521893"/>
                <a:gd name="connsiteY32" fmla="*/ 3433441 h 3934691"/>
                <a:gd name="connsiteX33" fmla="*/ 1222219 w 3521893"/>
                <a:gd name="connsiteY33" fmla="*/ 3412304 h 3934691"/>
                <a:gd name="connsiteX34" fmla="*/ 1244777 w 3521893"/>
                <a:gd name="connsiteY34" fmla="*/ 3364878 h 3934691"/>
                <a:gd name="connsiteX35" fmla="*/ 1286696 w 3521893"/>
                <a:gd name="connsiteY35" fmla="*/ 3386904 h 3934691"/>
                <a:gd name="connsiteX36" fmla="*/ 1304459 w 3521893"/>
                <a:gd name="connsiteY36" fmla="*/ 3456709 h 3934691"/>
                <a:gd name="connsiteX37" fmla="*/ 1343891 w 3521893"/>
                <a:gd name="connsiteY37" fmla="*/ 3394364 h 3934691"/>
                <a:gd name="connsiteX38" fmla="*/ 1360942 w 3521893"/>
                <a:gd name="connsiteY38" fmla="*/ 3443565 h 3934691"/>
                <a:gd name="connsiteX39" fmla="*/ 1399309 w 3521893"/>
                <a:gd name="connsiteY39" fmla="*/ 3470564 h 3934691"/>
                <a:gd name="connsiteX40" fmla="*/ 1392382 w 3521893"/>
                <a:gd name="connsiteY40" fmla="*/ 3519055 h 3934691"/>
                <a:gd name="connsiteX41" fmla="*/ 1338916 w 3521893"/>
                <a:gd name="connsiteY41" fmla="*/ 3568790 h 3934691"/>
                <a:gd name="connsiteX42" fmla="*/ 1396645 w 3521893"/>
                <a:gd name="connsiteY42" fmla="*/ 3569855 h 3934691"/>
                <a:gd name="connsiteX43" fmla="*/ 1475331 w 3521893"/>
                <a:gd name="connsiteY43" fmla="*/ 3610176 h 3934691"/>
                <a:gd name="connsiteX44" fmla="*/ 1471778 w 3521893"/>
                <a:gd name="connsiteY44" fmla="*/ 3534863 h 3934691"/>
                <a:gd name="connsiteX45" fmla="*/ 1565563 w 3521893"/>
                <a:gd name="connsiteY45" fmla="*/ 3567546 h 3934691"/>
                <a:gd name="connsiteX46" fmla="*/ 1556327 w 3521893"/>
                <a:gd name="connsiteY46" fmla="*/ 3615504 h 3934691"/>
                <a:gd name="connsiteX47" fmla="*/ 1585101 w 3521893"/>
                <a:gd name="connsiteY47" fmla="*/ 3662574 h 3934691"/>
                <a:gd name="connsiteX48" fmla="*/ 1773382 w 3521893"/>
                <a:gd name="connsiteY48" fmla="*/ 3622964 h 3934691"/>
                <a:gd name="connsiteX49" fmla="*/ 2112818 w 3521893"/>
                <a:gd name="connsiteY49" fmla="*/ 3726873 h 3934691"/>
                <a:gd name="connsiteX50" fmla="*/ 2320636 w 3521893"/>
                <a:gd name="connsiteY50" fmla="*/ 3934691 h 3934691"/>
                <a:gd name="connsiteX51" fmla="*/ 2473036 w 3521893"/>
                <a:gd name="connsiteY51" fmla="*/ 3803073 h 3934691"/>
                <a:gd name="connsiteX52" fmla="*/ 2587958 w 3521893"/>
                <a:gd name="connsiteY52" fmla="*/ 3803073 h 3934691"/>
                <a:gd name="connsiteX53" fmla="*/ 2720286 w 3521893"/>
                <a:gd name="connsiteY53" fmla="*/ 3685309 h 3934691"/>
                <a:gd name="connsiteX54" fmla="*/ 2847819 w 3521893"/>
                <a:gd name="connsiteY54" fmla="*/ 3742504 h 3934691"/>
                <a:gd name="connsiteX55" fmla="*/ 2955281 w 3521893"/>
                <a:gd name="connsiteY55" fmla="*/ 3701473 h 3934691"/>
                <a:gd name="connsiteX56" fmla="*/ 2984589 w 3521893"/>
                <a:gd name="connsiteY56" fmla="*/ 3752273 h 3934691"/>
                <a:gd name="connsiteX57" fmla="*/ 3025619 w 3521893"/>
                <a:gd name="connsiteY57" fmla="*/ 3711242 h 3934691"/>
                <a:gd name="connsiteX58" fmla="*/ 3035389 w 3521893"/>
                <a:gd name="connsiteY58" fmla="*/ 3603781 h 3934691"/>
                <a:gd name="connsiteX59" fmla="*/ 2982635 w 3521893"/>
                <a:gd name="connsiteY59" fmla="*/ 3509996 h 3934691"/>
                <a:gd name="connsiteX60" fmla="*/ 3047467 w 3521893"/>
                <a:gd name="connsiteY60" fmla="*/ 3445697 h 3934691"/>
                <a:gd name="connsiteX61" fmla="*/ 3002173 w 3521893"/>
                <a:gd name="connsiteY61" fmla="*/ 3320473 h 3934691"/>
                <a:gd name="connsiteX62" fmla="*/ 3021712 w 3521893"/>
                <a:gd name="connsiteY62" fmla="*/ 3164165 h 3934691"/>
                <a:gd name="connsiteX63" fmla="*/ 3062741 w 3521893"/>
                <a:gd name="connsiteY63" fmla="*/ 3037165 h 3934691"/>
                <a:gd name="connsiteX64" fmla="*/ 3076419 w 3521893"/>
                <a:gd name="connsiteY64" fmla="*/ 2927750 h 3934691"/>
                <a:gd name="connsiteX65" fmla="*/ 2905547 w 3521893"/>
                <a:gd name="connsiteY65" fmla="*/ 2454385 h 3934691"/>
                <a:gd name="connsiteX66" fmla="*/ 2976772 w 3521893"/>
                <a:gd name="connsiteY66" fmla="*/ 2294704 h 3934691"/>
                <a:gd name="connsiteX67" fmla="*/ 3068602 w 3521893"/>
                <a:gd name="connsiteY67" fmla="*/ 2269304 h 3934691"/>
                <a:gd name="connsiteX68" fmla="*/ 3105724 w 3521893"/>
                <a:gd name="connsiteY68" fmla="*/ 2296658 h 3934691"/>
                <a:gd name="connsiteX69" fmla="*/ 3166293 w 3521893"/>
                <a:gd name="connsiteY69" fmla="*/ 2232181 h 3934691"/>
                <a:gd name="connsiteX70" fmla="*/ 3187788 w 3521893"/>
                <a:gd name="connsiteY70" fmla="*/ 2202873 h 3934691"/>
                <a:gd name="connsiteX71" fmla="*/ 3279618 w 3521893"/>
                <a:gd name="connsiteY71" fmla="*/ 2181381 h 3934691"/>
                <a:gd name="connsiteX72" fmla="*/ 3316739 w 3521893"/>
                <a:gd name="connsiteY72" fmla="*/ 2013350 h 3934691"/>
                <a:gd name="connsiteX73" fmla="*/ 3271801 w 3521893"/>
                <a:gd name="connsiteY73" fmla="*/ 1962550 h 3934691"/>
                <a:gd name="connsiteX74" fmla="*/ 3271800 w 3521893"/>
                <a:gd name="connsiteY74" fmla="*/ 1860950 h 3934691"/>
                <a:gd name="connsiteX75" fmla="*/ 3375355 w 3521893"/>
                <a:gd name="connsiteY75" fmla="*/ 1919565 h 3934691"/>
                <a:gd name="connsiteX76" fmla="*/ 3430062 w 3521893"/>
                <a:gd name="connsiteY76" fmla="*/ 1884396 h 3934691"/>
                <a:gd name="connsiteX77" fmla="*/ 3457415 w 3521893"/>
                <a:gd name="connsiteY77" fmla="*/ 1919565 h 3934691"/>
                <a:gd name="connsiteX78" fmla="*/ 3521893 w 3521893"/>
                <a:gd name="connsiteY78" fmla="*/ 1874627 h 3934691"/>
                <a:gd name="connsiteX79" fmla="*/ 3449601 w 3521893"/>
                <a:gd name="connsiteY79" fmla="*/ 1720273 h 3934691"/>
                <a:gd name="connsiteX80" fmla="*/ 3459370 w 3521893"/>
                <a:gd name="connsiteY80" fmla="*/ 1505350 h 3934691"/>
                <a:gd name="connsiteX81" fmla="*/ 3478909 w 3521893"/>
                <a:gd name="connsiteY81" fmla="*/ 1435011 h 3934691"/>
                <a:gd name="connsiteX82" fmla="*/ 3377309 w 3521893"/>
                <a:gd name="connsiteY82" fmla="*/ 1274796 h 3934691"/>
                <a:gd name="connsiteX83" fmla="*/ 3297201 w 3521893"/>
                <a:gd name="connsiteY83" fmla="*/ 1243535 h 3934691"/>
                <a:gd name="connsiteX84" fmla="*/ 2999509 w 3521893"/>
                <a:gd name="connsiteY84" fmla="*/ 408709 h 3934691"/>
                <a:gd name="connsiteX85" fmla="*/ 2826327 w 3521893"/>
                <a:gd name="connsiteY85" fmla="*/ 263237 h 3934691"/>
                <a:gd name="connsiteX86" fmla="*/ 2632363 w 3521893"/>
                <a:gd name="connsiteY86" fmla="*/ 0 h 3934691"/>
                <a:gd name="connsiteX87" fmla="*/ 2369127 w 3521893"/>
                <a:gd name="connsiteY87" fmla="*/ 55418 h 3934691"/>
                <a:gd name="connsiteX88" fmla="*/ 2133600 w 3521893"/>
                <a:gd name="connsiteY88" fmla="*/ 166255 h 3934691"/>
                <a:gd name="connsiteX89" fmla="*/ 1995054 w 3521893"/>
                <a:gd name="connsiteY89" fmla="*/ 200891 h 3934691"/>
                <a:gd name="connsiteX90" fmla="*/ 2036618 w 3521893"/>
                <a:gd name="connsiteY90" fmla="*/ 277091 h 3934691"/>
                <a:gd name="connsiteX91" fmla="*/ 1953491 w 3521893"/>
                <a:gd name="connsiteY91" fmla="*/ 297873 h 3934691"/>
                <a:gd name="connsiteX92" fmla="*/ 1925782 w 3521893"/>
                <a:gd name="connsiteY92" fmla="*/ 325582 h 3934691"/>
                <a:gd name="connsiteX93" fmla="*/ 1835727 w 3521893"/>
                <a:gd name="connsiteY93" fmla="*/ 325582 h 3934691"/>
                <a:gd name="connsiteX94" fmla="*/ 1724891 w 3521893"/>
                <a:gd name="connsiteY94" fmla="*/ 491837 h 3934691"/>
                <a:gd name="connsiteX95" fmla="*/ 1676400 w 3521893"/>
                <a:gd name="connsiteY95" fmla="*/ 471055 h 3934691"/>
                <a:gd name="connsiteX96" fmla="*/ 1683327 w 3521893"/>
                <a:gd name="connsiteY96" fmla="*/ 381000 h 3934691"/>
                <a:gd name="connsiteX97" fmla="*/ 1738745 w 3521893"/>
                <a:gd name="connsiteY97" fmla="*/ 353291 h 3934691"/>
                <a:gd name="connsiteX98" fmla="*/ 1787236 w 3521893"/>
                <a:gd name="connsiteY98" fmla="*/ 332509 h 3934691"/>
                <a:gd name="connsiteX99" fmla="*/ 1759527 w 3521893"/>
                <a:gd name="connsiteY99" fmla="*/ 311728 h 3934691"/>
                <a:gd name="connsiteX100" fmla="*/ 1704109 w 3521893"/>
                <a:gd name="connsiteY100" fmla="*/ 325582 h 3934691"/>
                <a:gd name="connsiteX101" fmla="*/ 1676400 w 3521893"/>
                <a:gd name="connsiteY101" fmla="*/ 270164 h 3934691"/>
                <a:gd name="connsiteX102" fmla="*/ 1572491 w 3521893"/>
                <a:gd name="connsiteY102" fmla="*/ 256309 h 3934691"/>
                <a:gd name="connsiteX103" fmla="*/ 1530927 w 3521893"/>
                <a:gd name="connsiteY103" fmla="*/ 83128 h 3934691"/>
                <a:gd name="connsiteX104" fmla="*/ 1447800 w 3521893"/>
                <a:gd name="connsiteY104" fmla="*/ 117764 h 3934691"/>
                <a:gd name="connsiteX105" fmla="*/ 1454727 w 3521893"/>
                <a:gd name="connsiteY105" fmla="*/ 214746 h 3934691"/>
                <a:gd name="connsiteX106" fmla="*/ 1454727 w 3521893"/>
                <a:gd name="connsiteY106" fmla="*/ 214746 h 3934691"/>
                <a:gd name="connsiteX107" fmla="*/ 1246909 w 3521893"/>
                <a:gd name="connsiteY107" fmla="*/ 110837 h 3934691"/>
                <a:gd name="connsiteX0" fmla="*/ 1246909 w 3521893"/>
                <a:gd name="connsiteY0" fmla="*/ 110837 h 3934691"/>
                <a:gd name="connsiteX1" fmla="*/ 1267691 w 3521893"/>
                <a:gd name="connsiteY1" fmla="*/ 381000 h 3934691"/>
                <a:gd name="connsiteX2" fmla="*/ 1163782 w 3521893"/>
                <a:gd name="connsiteY2" fmla="*/ 782782 h 3934691"/>
                <a:gd name="connsiteX3" fmla="*/ 1048327 w 3521893"/>
                <a:gd name="connsiteY3" fmla="*/ 1136073 h 3934691"/>
                <a:gd name="connsiteX4" fmla="*/ 947970 w 3521893"/>
                <a:gd name="connsiteY4" fmla="*/ 1240871 h 3934691"/>
                <a:gd name="connsiteX5" fmla="*/ 749389 w 3521893"/>
                <a:gd name="connsiteY5" fmla="*/ 1528796 h 3934691"/>
                <a:gd name="connsiteX6" fmla="*/ 624342 w 3521893"/>
                <a:gd name="connsiteY6" fmla="*/ 1624535 h 3934691"/>
                <a:gd name="connsiteX7" fmla="*/ 457200 w 3521893"/>
                <a:gd name="connsiteY7" fmla="*/ 1835728 h 3934691"/>
                <a:gd name="connsiteX8" fmla="*/ 325404 w 3521893"/>
                <a:gd name="connsiteY8" fmla="*/ 2343550 h 3934691"/>
                <a:gd name="connsiteX9" fmla="*/ 271762 w 3521893"/>
                <a:gd name="connsiteY9" fmla="*/ 2396659 h 3934691"/>
                <a:gd name="connsiteX10" fmla="*/ 116342 w 3521893"/>
                <a:gd name="connsiteY10" fmla="*/ 2718688 h 3934691"/>
                <a:gd name="connsiteX11" fmla="*/ 106573 w 3521893"/>
                <a:gd name="connsiteY11" fmla="*/ 2873042 h 3934691"/>
                <a:gd name="connsiteX12" fmla="*/ 152400 w 3521893"/>
                <a:gd name="connsiteY12" fmla="*/ 2978728 h 3934691"/>
                <a:gd name="connsiteX13" fmla="*/ 0 w 3521893"/>
                <a:gd name="connsiteY13" fmla="*/ 3477491 h 3934691"/>
                <a:gd name="connsiteX14" fmla="*/ 71582 w 3521893"/>
                <a:gd name="connsiteY14" fmla="*/ 3669678 h 3934691"/>
                <a:gd name="connsiteX15" fmla="*/ 188990 w 3521893"/>
                <a:gd name="connsiteY15" fmla="*/ 3649963 h 3934691"/>
                <a:gd name="connsiteX16" fmla="*/ 130908 w 3521893"/>
                <a:gd name="connsiteY16" fmla="*/ 3717103 h 3934691"/>
                <a:gd name="connsiteX17" fmla="*/ 188102 w 3521893"/>
                <a:gd name="connsiteY17" fmla="*/ 3776429 h 3934691"/>
                <a:gd name="connsiteX18" fmla="*/ 339436 w 3521893"/>
                <a:gd name="connsiteY18" fmla="*/ 3692237 h 3934691"/>
                <a:gd name="connsiteX19" fmla="*/ 422563 w 3521893"/>
                <a:gd name="connsiteY19" fmla="*/ 3706091 h 3934691"/>
                <a:gd name="connsiteX20" fmla="*/ 464127 w 3521893"/>
                <a:gd name="connsiteY20" fmla="*/ 3768437 h 3934691"/>
                <a:gd name="connsiteX21" fmla="*/ 656492 w 3521893"/>
                <a:gd name="connsiteY21" fmla="*/ 3749786 h 3934691"/>
                <a:gd name="connsiteX22" fmla="*/ 794860 w 3521893"/>
                <a:gd name="connsiteY22" fmla="*/ 3680336 h 3934691"/>
                <a:gd name="connsiteX23" fmla="*/ 955963 w 3521893"/>
                <a:gd name="connsiteY23" fmla="*/ 3761509 h 3934691"/>
                <a:gd name="connsiteX24" fmla="*/ 1115291 w 3521893"/>
                <a:gd name="connsiteY24" fmla="*/ 3761509 h 3934691"/>
                <a:gd name="connsiteX25" fmla="*/ 1108363 w 3521893"/>
                <a:gd name="connsiteY25" fmla="*/ 3726873 h 3934691"/>
                <a:gd name="connsiteX26" fmla="*/ 1163782 w 3521893"/>
                <a:gd name="connsiteY26" fmla="*/ 3692237 h 3934691"/>
                <a:gd name="connsiteX27" fmla="*/ 1191491 w 3521893"/>
                <a:gd name="connsiteY27" fmla="*/ 3726873 h 3934691"/>
                <a:gd name="connsiteX28" fmla="*/ 1288472 w 3521893"/>
                <a:gd name="connsiteY28" fmla="*/ 3629891 h 3934691"/>
                <a:gd name="connsiteX29" fmla="*/ 1205345 w 3521893"/>
                <a:gd name="connsiteY29" fmla="*/ 3622964 h 3934691"/>
                <a:gd name="connsiteX30" fmla="*/ 1122218 w 3521893"/>
                <a:gd name="connsiteY30" fmla="*/ 3629891 h 3934691"/>
                <a:gd name="connsiteX31" fmla="*/ 1032163 w 3521893"/>
                <a:gd name="connsiteY31" fmla="*/ 3595255 h 3934691"/>
                <a:gd name="connsiteX32" fmla="*/ 1130921 w 3521893"/>
                <a:gd name="connsiteY32" fmla="*/ 3433441 h 3934691"/>
                <a:gd name="connsiteX33" fmla="*/ 1222219 w 3521893"/>
                <a:gd name="connsiteY33" fmla="*/ 3412304 h 3934691"/>
                <a:gd name="connsiteX34" fmla="*/ 1244777 w 3521893"/>
                <a:gd name="connsiteY34" fmla="*/ 3364878 h 3934691"/>
                <a:gd name="connsiteX35" fmla="*/ 1286696 w 3521893"/>
                <a:gd name="connsiteY35" fmla="*/ 3386904 h 3934691"/>
                <a:gd name="connsiteX36" fmla="*/ 1304459 w 3521893"/>
                <a:gd name="connsiteY36" fmla="*/ 3456709 h 3934691"/>
                <a:gd name="connsiteX37" fmla="*/ 1343891 w 3521893"/>
                <a:gd name="connsiteY37" fmla="*/ 3394364 h 3934691"/>
                <a:gd name="connsiteX38" fmla="*/ 1360942 w 3521893"/>
                <a:gd name="connsiteY38" fmla="*/ 3443565 h 3934691"/>
                <a:gd name="connsiteX39" fmla="*/ 1399309 w 3521893"/>
                <a:gd name="connsiteY39" fmla="*/ 3470564 h 3934691"/>
                <a:gd name="connsiteX40" fmla="*/ 1392382 w 3521893"/>
                <a:gd name="connsiteY40" fmla="*/ 3519055 h 3934691"/>
                <a:gd name="connsiteX41" fmla="*/ 1338916 w 3521893"/>
                <a:gd name="connsiteY41" fmla="*/ 3568790 h 3934691"/>
                <a:gd name="connsiteX42" fmla="*/ 1396645 w 3521893"/>
                <a:gd name="connsiteY42" fmla="*/ 3569855 h 3934691"/>
                <a:gd name="connsiteX43" fmla="*/ 1475331 w 3521893"/>
                <a:gd name="connsiteY43" fmla="*/ 3610176 h 3934691"/>
                <a:gd name="connsiteX44" fmla="*/ 1471778 w 3521893"/>
                <a:gd name="connsiteY44" fmla="*/ 3534863 h 3934691"/>
                <a:gd name="connsiteX45" fmla="*/ 1565563 w 3521893"/>
                <a:gd name="connsiteY45" fmla="*/ 3567546 h 3934691"/>
                <a:gd name="connsiteX46" fmla="*/ 1556327 w 3521893"/>
                <a:gd name="connsiteY46" fmla="*/ 3615504 h 3934691"/>
                <a:gd name="connsiteX47" fmla="*/ 1585101 w 3521893"/>
                <a:gd name="connsiteY47" fmla="*/ 3662574 h 3934691"/>
                <a:gd name="connsiteX48" fmla="*/ 1773382 w 3521893"/>
                <a:gd name="connsiteY48" fmla="*/ 3622964 h 3934691"/>
                <a:gd name="connsiteX49" fmla="*/ 2112818 w 3521893"/>
                <a:gd name="connsiteY49" fmla="*/ 3726873 h 3934691"/>
                <a:gd name="connsiteX50" fmla="*/ 2320636 w 3521893"/>
                <a:gd name="connsiteY50" fmla="*/ 3934691 h 3934691"/>
                <a:gd name="connsiteX51" fmla="*/ 2473036 w 3521893"/>
                <a:gd name="connsiteY51" fmla="*/ 3803073 h 3934691"/>
                <a:gd name="connsiteX52" fmla="*/ 2587958 w 3521893"/>
                <a:gd name="connsiteY52" fmla="*/ 3803073 h 3934691"/>
                <a:gd name="connsiteX53" fmla="*/ 2720286 w 3521893"/>
                <a:gd name="connsiteY53" fmla="*/ 3685309 h 3934691"/>
                <a:gd name="connsiteX54" fmla="*/ 2847819 w 3521893"/>
                <a:gd name="connsiteY54" fmla="*/ 3742504 h 3934691"/>
                <a:gd name="connsiteX55" fmla="*/ 2955281 w 3521893"/>
                <a:gd name="connsiteY55" fmla="*/ 3701473 h 3934691"/>
                <a:gd name="connsiteX56" fmla="*/ 2984589 w 3521893"/>
                <a:gd name="connsiteY56" fmla="*/ 3752273 h 3934691"/>
                <a:gd name="connsiteX57" fmla="*/ 3025619 w 3521893"/>
                <a:gd name="connsiteY57" fmla="*/ 3711242 h 3934691"/>
                <a:gd name="connsiteX58" fmla="*/ 3035389 w 3521893"/>
                <a:gd name="connsiteY58" fmla="*/ 3603781 h 3934691"/>
                <a:gd name="connsiteX59" fmla="*/ 2982635 w 3521893"/>
                <a:gd name="connsiteY59" fmla="*/ 3509996 h 3934691"/>
                <a:gd name="connsiteX60" fmla="*/ 3047467 w 3521893"/>
                <a:gd name="connsiteY60" fmla="*/ 3445697 h 3934691"/>
                <a:gd name="connsiteX61" fmla="*/ 3002173 w 3521893"/>
                <a:gd name="connsiteY61" fmla="*/ 3320473 h 3934691"/>
                <a:gd name="connsiteX62" fmla="*/ 3021712 w 3521893"/>
                <a:gd name="connsiteY62" fmla="*/ 3164165 h 3934691"/>
                <a:gd name="connsiteX63" fmla="*/ 3062741 w 3521893"/>
                <a:gd name="connsiteY63" fmla="*/ 3037165 h 3934691"/>
                <a:gd name="connsiteX64" fmla="*/ 3076419 w 3521893"/>
                <a:gd name="connsiteY64" fmla="*/ 2927750 h 3934691"/>
                <a:gd name="connsiteX65" fmla="*/ 2905547 w 3521893"/>
                <a:gd name="connsiteY65" fmla="*/ 2454385 h 3934691"/>
                <a:gd name="connsiteX66" fmla="*/ 2976772 w 3521893"/>
                <a:gd name="connsiteY66" fmla="*/ 2294704 h 3934691"/>
                <a:gd name="connsiteX67" fmla="*/ 3068602 w 3521893"/>
                <a:gd name="connsiteY67" fmla="*/ 2269304 h 3934691"/>
                <a:gd name="connsiteX68" fmla="*/ 3105724 w 3521893"/>
                <a:gd name="connsiteY68" fmla="*/ 2296658 h 3934691"/>
                <a:gd name="connsiteX69" fmla="*/ 3166293 w 3521893"/>
                <a:gd name="connsiteY69" fmla="*/ 2232181 h 3934691"/>
                <a:gd name="connsiteX70" fmla="*/ 3193649 w 3521893"/>
                <a:gd name="connsiteY70" fmla="*/ 2206781 h 3934691"/>
                <a:gd name="connsiteX71" fmla="*/ 3279618 w 3521893"/>
                <a:gd name="connsiteY71" fmla="*/ 2181381 h 3934691"/>
                <a:gd name="connsiteX72" fmla="*/ 3316739 w 3521893"/>
                <a:gd name="connsiteY72" fmla="*/ 2013350 h 3934691"/>
                <a:gd name="connsiteX73" fmla="*/ 3271801 w 3521893"/>
                <a:gd name="connsiteY73" fmla="*/ 1962550 h 3934691"/>
                <a:gd name="connsiteX74" fmla="*/ 3271800 w 3521893"/>
                <a:gd name="connsiteY74" fmla="*/ 1860950 h 3934691"/>
                <a:gd name="connsiteX75" fmla="*/ 3375355 w 3521893"/>
                <a:gd name="connsiteY75" fmla="*/ 1919565 h 3934691"/>
                <a:gd name="connsiteX76" fmla="*/ 3430062 w 3521893"/>
                <a:gd name="connsiteY76" fmla="*/ 1884396 h 3934691"/>
                <a:gd name="connsiteX77" fmla="*/ 3457415 w 3521893"/>
                <a:gd name="connsiteY77" fmla="*/ 1919565 h 3934691"/>
                <a:gd name="connsiteX78" fmla="*/ 3521893 w 3521893"/>
                <a:gd name="connsiteY78" fmla="*/ 1874627 h 3934691"/>
                <a:gd name="connsiteX79" fmla="*/ 3449601 w 3521893"/>
                <a:gd name="connsiteY79" fmla="*/ 1720273 h 3934691"/>
                <a:gd name="connsiteX80" fmla="*/ 3459370 w 3521893"/>
                <a:gd name="connsiteY80" fmla="*/ 1505350 h 3934691"/>
                <a:gd name="connsiteX81" fmla="*/ 3478909 w 3521893"/>
                <a:gd name="connsiteY81" fmla="*/ 1435011 h 3934691"/>
                <a:gd name="connsiteX82" fmla="*/ 3377309 w 3521893"/>
                <a:gd name="connsiteY82" fmla="*/ 1274796 h 3934691"/>
                <a:gd name="connsiteX83" fmla="*/ 3297201 w 3521893"/>
                <a:gd name="connsiteY83" fmla="*/ 1243535 h 3934691"/>
                <a:gd name="connsiteX84" fmla="*/ 2999509 w 3521893"/>
                <a:gd name="connsiteY84" fmla="*/ 408709 h 3934691"/>
                <a:gd name="connsiteX85" fmla="*/ 2826327 w 3521893"/>
                <a:gd name="connsiteY85" fmla="*/ 263237 h 3934691"/>
                <a:gd name="connsiteX86" fmla="*/ 2632363 w 3521893"/>
                <a:gd name="connsiteY86" fmla="*/ 0 h 3934691"/>
                <a:gd name="connsiteX87" fmla="*/ 2369127 w 3521893"/>
                <a:gd name="connsiteY87" fmla="*/ 55418 h 3934691"/>
                <a:gd name="connsiteX88" fmla="*/ 2133600 w 3521893"/>
                <a:gd name="connsiteY88" fmla="*/ 166255 h 3934691"/>
                <a:gd name="connsiteX89" fmla="*/ 1995054 w 3521893"/>
                <a:gd name="connsiteY89" fmla="*/ 200891 h 3934691"/>
                <a:gd name="connsiteX90" fmla="*/ 2036618 w 3521893"/>
                <a:gd name="connsiteY90" fmla="*/ 277091 h 3934691"/>
                <a:gd name="connsiteX91" fmla="*/ 1953491 w 3521893"/>
                <a:gd name="connsiteY91" fmla="*/ 297873 h 3934691"/>
                <a:gd name="connsiteX92" fmla="*/ 1925782 w 3521893"/>
                <a:gd name="connsiteY92" fmla="*/ 325582 h 3934691"/>
                <a:gd name="connsiteX93" fmla="*/ 1835727 w 3521893"/>
                <a:gd name="connsiteY93" fmla="*/ 325582 h 3934691"/>
                <a:gd name="connsiteX94" fmla="*/ 1724891 w 3521893"/>
                <a:gd name="connsiteY94" fmla="*/ 491837 h 3934691"/>
                <a:gd name="connsiteX95" fmla="*/ 1676400 w 3521893"/>
                <a:gd name="connsiteY95" fmla="*/ 471055 h 3934691"/>
                <a:gd name="connsiteX96" fmla="*/ 1683327 w 3521893"/>
                <a:gd name="connsiteY96" fmla="*/ 381000 h 3934691"/>
                <a:gd name="connsiteX97" fmla="*/ 1738745 w 3521893"/>
                <a:gd name="connsiteY97" fmla="*/ 353291 h 3934691"/>
                <a:gd name="connsiteX98" fmla="*/ 1787236 w 3521893"/>
                <a:gd name="connsiteY98" fmla="*/ 332509 h 3934691"/>
                <a:gd name="connsiteX99" fmla="*/ 1759527 w 3521893"/>
                <a:gd name="connsiteY99" fmla="*/ 311728 h 3934691"/>
                <a:gd name="connsiteX100" fmla="*/ 1704109 w 3521893"/>
                <a:gd name="connsiteY100" fmla="*/ 325582 h 3934691"/>
                <a:gd name="connsiteX101" fmla="*/ 1676400 w 3521893"/>
                <a:gd name="connsiteY101" fmla="*/ 270164 h 3934691"/>
                <a:gd name="connsiteX102" fmla="*/ 1572491 w 3521893"/>
                <a:gd name="connsiteY102" fmla="*/ 256309 h 3934691"/>
                <a:gd name="connsiteX103" fmla="*/ 1530927 w 3521893"/>
                <a:gd name="connsiteY103" fmla="*/ 83128 h 3934691"/>
                <a:gd name="connsiteX104" fmla="*/ 1447800 w 3521893"/>
                <a:gd name="connsiteY104" fmla="*/ 117764 h 3934691"/>
                <a:gd name="connsiteX105" fmla="*/ 1454727 w 3521893"/>
                <a:gd name="connsiteY105" fmla="*/ 214746 h 3934691"/>
                <a:gd name="connsiteX106" fmla="*/ 1454727 w 3521893"/>
                <a:gd name="connsiteY106" fmla="*/ 214746 h 3934691"/>
                <a:gd name="connsiteX107" fmla="*/ 1246909 w 3521893"/>
                <a:gd name="connsiteY107" fmla="*/ 110837 h 3934691"/>
                <a:gd name="connsiteX0" fmla="*/ 1246909 w 3521893"/>
                <a:gd name="connsiteY0" fmla="*/ 110837 h 3934691"/>
                <a:gd name="connsiteX1" fmla="*/ 1267691 w 3521893"/>
                <a:gd name="connsiteY1" fmla="*/ 381000 h 3934691"/>
                <a:gd name="connsiteX2" fmla="*/ 1163782 w 3521893"/>
                <a:gd name="connsiteY2" fmla="*/ 782782 h 3934691"/>
                <a:gd name="connsiteX3" fmla="*/ 1048327 w 3521893"/>
                <a:gd name="connsiteY3" fmla="*/ 1136073 h 3934691"/>
                <a:gd name="connsiteX4" fmla="*/ 947970 w 3521893"/>
                <a:gd name="connsiteY4" fmla="*/ 1240871 h 3934691"/>
                <a:gd name="connsiteX5" fmla="*/ 749389 w 3521893"/>
                <a:gd name="connsiteY5" fmla="*/ 1528796 h 3934691"/>
                <a:gd name="connsiteX6" fmla="*/ 624342 w 3521893"/>
                <a:gd name="connsiteY6" fmla="*/ 1624535 h 3934691"/>
                <a:gd name="connsiteX7" fmla="*/ 457200 w 3521893"/>
                <a:gd name="connsiteY7" fmla="*/ 1835728 h 3934691"/>
                <a:gd name="connsiteX8" fmla="*/ 325404 w 3521893"/>
                <a:gd name="connsiteY8" fmla="*/ 2343550 h 3934691"/>
                <a:gd name="connsiteX9" fmla="*/ 271762 w 3521893"/>
                <a:gd name="connsiteY9" fmla="*/ 2396659 h 3934691"/>
                <a:gd name="connsiteX10" fmla="*/ 116342 w 3521893"/>
                <a:gd name="connsiteY10" fmla="*/ 2718688 h 3934691"/>
                <a:gd name="connsiteX11" fmla="*/ 106573 w 3521893"/>
                <a:gd name="connsiteY11" fmla="*/ 2873042 h 3934691"/>
                <a:gd name="connsiteX12" fmla="*/ 152400 w 3521893"/>
                <a:gd name="connsiteY12" fmla="*/ 2978728 h 3934691"/>
                <a:gd name="connsiteX13" fmla="*/ 0 w 3521893"/>
                <a:gd name="connsiteY13" fmla="*/ 3477491 h 3934691"/>
                <a:gd name="connsiteX14" fmla="*/ 71582 w 3521893"/>
                <a:gd name="connsiteY14" fmla="*/ 3669678 h 3934691"/>
                <a:gd name="connsiteX15" fmla="*/ 188990 w 3521893"/>
                <a:gd name="connsiteY15" fmla="*/ 3649963 h 3934691"/>
                <a:gd name="connsiteX16" fmla="*/ 130908 w 3521893"/>
                <a:gd name="connsiteY16" fmla="*/ 3717103 h 3934691"/>
                <a:gd name="connsiteX17" fmla="*/ 188102 w 3521893"/>
                <a:gd name="connsiteY17" fmla="*/ 3776429 h 3934691"/>
                <a:gd name="connsiteX18" fmla="*/ 339436 w 3521893"/>
                <a:gd name="connsiteY18" fmla="*/ 3692237 h 3934691"/>
                <a:gd name="connsiteX19" fmla="*/ 422563 w 3521893"/>
                <a:gd name="connsiteY19" fmla="*/ 3706091 h 3934691"/>
                <a:gd name="connsiteX20" fmla="*/ 464127 w 3521893"/>
                <a:gd name="connsiteY20" fmla="*/ 3768437 h 3934691"/>
                <a:gd name="connsiteX21" fmla="*/ 656492 w 3521893"/>
                <a:gd name="connsiteY21" fmla="*/ 3749786 h 3934691"/>
                <a:gd name="connsiteX22" fmla="*/ 794860 w 3521893"/>
                <a:gd name="connsiteY22" fmla="*/ 3680336 h 3934691"/>
                <a:gd name="connsiteX23" fmla="*/ 955963 w 3521893"/>
                <a:gd name="connsiteY23" fmla="*/ 3761509 h 3934691"/>
                <a:gd name="connsiteX24" fmla="*/ 1115291 w 3521893"/>
                <a:gd name="connsiteY24" fmla="*/ 3761509 h 3934691"/>
                <a:gd name="connsiteX25" fmla="*/ 1108363 w 3521893"/>
                <a:gd name="connsiteY25" fmla="*/ 3726873 h 3934691"/>
                <a:gd name="connsiteX26" fmla="*/ 1163782 w 3521893"/>
                <a:gd name="connsiteY26" fmla="*/ 3692237 h 3934691"/>
                <a:gd name="connsiteX27" fmla="*/ 1191491 w 3521893"/>
                <a:gd name="connsiteY27" fmla="*/ 3726873 h 3934691"/>
                <a:gd name="connsiteX28" fmla="*/ 1288472 w 3521893"/>
                <a:gd name="connsiteY28" fmla="*/ 3629891 h 3934691"/>
                <a:gd name="connsiteX29" fmla="*/ 1205345 w 3521893"/>
                <a:gd name="connsiteY29" fmla="*/ 3622964 h 3934691"/>
                <a:gd name="connsiteX30" fmla="*/ 1122218 w 3521893"/>
                <a:gd name="connsiteY30" fmla="*/ 3629891 h 3934691"/>
                <a:gd name="connsiteX31" fmla="*/ 1032163 w 3521893"/>
                <a:gd name="connsiteY31" fmla="*/ 3595255 h 3934691"/>
                <a:gd name="connsiteX32" fmla="*/ 1130921 w 3521893"/>
                <a:gd name="connsiteY32" fmla="*/ 3433441 h 3934691"/>
                <a:gd name="connsiteX33" fmla="*/ 1222219 w 3521893"/>
                <a:gd name="connsiteY33" fmla="*/ 3412304 h 3934691"/>
                <a:gd name="connsiteX34" fmla="*/ 1244777 w 3521893"/>
                <a:gd name="connsiteY34" fmla="*/ 3364878 h 3934691"/>
                <a:gd name="connsiteX35" fmla="*/ 1286696 w 3521893"/>
                <a:gd name="connsiteY35" fmla="*/ 3386904 h 3934691"/>
                <a:gd name="connsiteX36" fmla="*/ 1304459 w 3521893"/>
                <a:gd name="connsiteY36" fmla="*/ 3456709 h 3934691"/>
                <a:gd name="connsiteX37" fmla="*/ 1343891 w 3521893"/>
                <a:gd name="connsiteY37" fmla="*/ 3394364 h 3934691"/>
                <a:gd name="connsiteX38" fmla="*/ 1360942 w 3521893"/>
                <a:gd name="connsiteY38" fmla="*/ 3443565 h 3934691"/>
                <a:gd name="connsiteX39" fmla="*/ 1399309 w 3521893"/>
                <a:gd name="connsiteY39" fmla="*/ 3470564 h 3934691"/>
                <a:gd name="connsiteX40" fmla="*/ 1392382 w 3521893"/>
                <a:gd name="connsiteY40" fmla="*/ 3519055 h 3934691"/>
                <a:gd name="connsiteX41" fmla="*/ 1338916 w 3521893"/>
                <a:gd name="connsiteY41" fmla="*/ 3568790 h 3934691"/>
                <a:gd name="connsiteX42" fmla="*/ 1396645 w 3521893"/>
                <a:gd name="connsiteY42" fmla="*/ 3569855 h 3934691"/>
                <a:gd name="connsiteX43" fmla="*/ 1475331 w 3521893"/>
                <a:gd name="connsiteY43" fmla="*/ 3610176 h 3934691"/>
                <a:gd name="connsiteX44" fmla="*/ 1471778 w 3521893"/>
                <a:gd name="connsiteY44" fmla="*/ 3534863 h 3934691"/>
                <a:gd name="connsiteX45" fmla="*/ 1565563 w 3521893"/>
                <a:gd name="connsiteY45" fmla="*/ 3567546 h 3934691"/>
                <a:gd name="connsiteX46" fmla="*/ 1556327 w 3521893"/>
                <a:gd name="connsiteY46" fmla="*/ 3615504 h 3934691"/>
                <a:gd name="connsiteX47" fmla="*/ 1585101 w 3521893"/>
                <a:gd name="connsiteY47" fmla="*/ 3662574 h 3934691"/>
                <a:gd name="connsiteX48" fmla="*/ 1773382 w 3521893"/>
                <a:gd name="connsiteY48" fmla="*/ 3622964 h 3934691"/>
                <a:gd name="connsiteX49" fmla="*/ 2112818 w 3521893"/>
                <a:gd name="connsiteY49" fmla="*/ 3726873 h 3934691"/>
                <a:gd name="connsiteX50" fmla="*/ 2320636 w 3521893"/>
                <a:gd name="connsiteY50" fmla="*/ 3934691 h 3934691"/>
                <a:gd name="connsiteX51" fmla="*/ 2473036 w 3521893"/>
                <a:gd name="connsiteY51" fmla="*/ 3803073 h 3934691"/>
                <a:gd name="connsiteX52" fmla="*/ 2587958 w 3521893"/>
                <a:gd name="connsiteY52" fmla="*/ 3803073 h 3934691"/>
                <a:gd name="connsiteX53" fmla="*/ 2720286 w 3521893"/>
                <a:gd name="connsiteY53" fmla="*/ 3685309 h 3934691"/>
                <a:gd name="connsiteX54" fmla="*/ 2847819 w 3521893"/>
                <a:gd name="connsiteY54" fmla="*/ 3742504 h 3934691"/>
                <a:gd name="connsiteX55" fmla="*/ 2955281 w 3521893"/>
                <a:gd name="connsiteY55" fmla="*/ 3701473 h 3934691"/>
                <a:gd name="connsiteX56" fmla="*/ 2984589 w 3521893"/>
                <a:gd name="connsiteY56" fmla="*/ 3752273 h 3934691"/>
                <a:gd name="connsiteX57" fmla="*/ 3025619 w 3521893"/>
                <a:gd name="connsiteY57" fmla="*/ 3711242 h 3934691"/>
                <a:gd name="connsiteX58" fmla="*/ 3035389 w 3521893"/>
                <a:gd name="connsiteY58" fmla="*/ 3603781 h 3934691"/>
                <a:gd name="connsiteX59" fmla="*/ 2982635 w 3521893"/>
                <a:gd name="connsiteY59" fmla="*/ 3509996 h 3934691"/>
                <a:gd name="connsiteX60" fmla="*/ 3047467 w 3521893"/>
                <a:gd name="connsiteY60" fmla="*/ 3445697 h 3934691"/>
                <a:gd name="connsiteX61" fmla="*/ 3002173 w 3521893"/>
                <a:gd name="connsiteY61" fmla="*/ 3320473 h 3934691"/>
                <a:gd name="connsiteX62" fmla="*/ 3021712 w 3521893"/>
                <a:gd name="connsiteY62" fmla="*/ 3164165 h 3934691"/>
                <a:gd name="connsiteX63" fmla="*/ 3062741 w 3521893"/>
                <a:gd name="connsiteY63" fmla="*/ 3037165 h 3934691"/>
                <a:gd name="connsiteX64" fmla="*/ 3076419 w 3521893"/>
                <a:gd name="connsiteY64" fmla="*/ 2927750 h 3934691"/>
                <a:gd name="connsiteX65" fmla="*/ 2905547 w 3521893"/>
                <a:gd name="connsiteY65" fmla="*/ 2454385 h 3934691"/>
                <a:gd name="connsiteX66" fmla="*/ 2976772 w 3521893"/>
                <a:gd name="connsiteY66" fmla="*/ 2294704 h 3934691"/>
                <a:gd name="connsiteX67" fmla="*/ 3068602 w 3521893"/>
                <a:gd name="connsiteY67" fmla="*/ 2269304 h 3934691"/>
                <a:gd name="connsiteX68" fmla="*/ 3105724 w 3521893"/>
                <a:gd name="connsiteY68" fmla="*/ 2296658 h 3934691"/>
                <a:gd name="connsiteX69" fmla="*/ 3166293 w 3521893"/>
                <a:gd name="connsiteY69" fmla="*/ 2232181 h 3934691"/>
                <a:gd name="connsiteX70" fmla="*/ 3193649 w 3521893"/>
                <a:gd name="connsiteY70" fmla="*/ 2206781 h 3934691"/>
                <a:gd name="connsiteX71" fmla="*/ 3279618 w 3521893"/>
                <a:gd name="connsiteY71" fmla="*/ 2181381 h 3934691"/>
                <a:gd name="connsiteX72" fmla="*/ 3316739 w 3521893"/>
                <a:gd name="connsiteY72" fmla="*/ 2013350 h 3934691"/>
                <a:gd name="connsiteX73" fmla="*/ 3271801 w 3521893"/>
                <a:gd name="connsiteY73" fmla="*/ 1962550 h 3934691"/>
                <a:gd name="connsiteX74" fmla="*/ 3271800 w 3521893"/>
                <a:gd name="connsiteY74" fmla="*/ 1860950 h 3934691"/>
                <a:gd name="connsiteX75" fmla="*/ 3375355 w 3521893"/>
                <a:gd name="connsiteY75" fmla="*/ 1919565 h 3934691"/>
                <a:gd name="connsiteX76" fmla="*/ 3430062 w 3521893"/>
                <a:gd name="connsiteY76" fmla="*/ 1884396 h 3934691"/>
                <a:gd name="connsiteX77" fmla="*/ 3457415 w 3521893"/>
                <a:gd name="connsiteY77" fmla="*/ 1919565 h 3934691"/>
                <a:gd name="connsiteX78" fmla="*/ 3521893 w 3521893"/>
                <a:gd name="connsiteY78" fmla="*/ 1874627 h 3934691"/>
                <a:gd name="connsiteX79" fmla="*/ 3449601 w 3521893"/>
                <a:gd name="connsiteY79" fmla="*/ 1720273 h 3934691"/>
                <a:gd name="connsiteX80" fmla="*/ 3459370 w 3521893"/>
                <a:gd name="connsiteY80" fmla="*/ 1505350 h 3934691"/>
                <a:gd name="connsiteX81" fmla="*/ 3478909 w 3521893"/>
                <a:gd name="connsiteY81" fmla="*/ 1435011 h 3934691"/>
                <a:gd name="connsiteX82" fmla="*/ 3377309 w 3521893"/>
                <a:gd name="connsiteY82" fmla="*/ 1274796 h 3934691"/>
                <a:gd name="connsiteX83" fmla="*/ 3297201 w 3521893"/>
                <a:gd name="connsiteY83" fmla="*/ 1243535 h 3934691"/>
                <a:gd name="connsiteX84" fmla="*/ 2999509 w 3521893"/>
                <a:gd name="connsiteY84" fmla="*/ 408709 h 3934691"/>
                <a:gd name="connsiteX85" fmla="*/ 2826327 w 3521893"/>
                <a:gd name="connsiteY85" fmla="*/ 263237 h 3934691"/>
                <a:gd name="connsiteX86" fmla="*/ 2632363 w 3521893"/>
                <a:gd name="connsiteY86" fmla="*/ 0 h 3934691"/>
                <a:gd name="connsiteX87" fmla="*/ 2369127 w 3521893"/>
                <a:gd name="connsiteY87" fmla="*/ 55418 h 3934691"/>
                <a:gd name="connsiteX88" fmla="*/ 2133600 w 3521893"/>
                <a:gd name="connsiteY88" fmla="*/ 166255 h 3934691"/>
                <a:gd name="connsiteX89" fmla="*/ 1995054 w 3521893"/>
                <a:gd name="connsiteY89" fmla="*/ 200891 h 3934691"/>
                <a:gd name="connsiteX90" fmla="*/ 2036618 w 3521893"/>
                <a:gd name="connsiteY90" fmla="*/ 277091 h 3934691"/>
                <a:gd name="connsiteX91" fmla="*/ 1953491 w 3521893"/>
                <a:gd name="connsiteY91" fmla="*/ 297873 h 3934691"/>
                <a:gd name="connsiteX92" fmla="*/ 1925782 w 3521893"/>
                <a:gd name="connsiteY92" fmla="*/ 325582 h 3934691"/>
                <a:gd name="connsiteX93" fmla="*/ 1835727 w 3521893"/>
                <a:gd name="connsiteY93" fmla="*/ 325582 h 3934691"/>
                <a:gd name="connsiteX94" fmla="*/ 1724891 w 3521893"/>
                <a:gd name="connsiteY94" fmla="*/ 491837 h 3934691"/>
                <a:gd name="connsiteX95" fmla="*/ 1676400 w 3521893"/>
                <a:gd name="connsiteY95" fmla="*/ 471055 h 3934691"/>
                <a:gd name="connsiteX96" fmla="*/ 1683327 w 3521893"/>
                <a:gd name="connsiteY96" fmla="*/ 381000 h 3934691"/>
                <a:gd name="connsiteX97" fmla="*/ 1738745 w 3521893"/>
                <a:gd name="connsiteY97" fmla="*/ 353291 h 3934691"/>
                <a:gd name="connsiteX98" fmla="*/ 1787236 w 3521893"/>
                <a:gd name="connsiteY98" fmla="*/ 332509 h 3934691"/>
                <a:gd name="connsiteX99" fmla="*/ 1759527 w 3521893"/>
                <a:gd name="connsiteY99" fmla="*/ 311728 h 3934691"/>
                <a:gd name="connsiteX100" fmla="*/ 1704109 w 3521893"/>
                <a:gd name="connsiteY100" fmla="*/ 325582 h 3934691"/>
                <a:gd name="connsiteX101" fmla="*/ 1676400 w 3521893"/>
                <a:gd name="connsiteY101" fmla="*/ 270164 h 3934691"/>
                <a:gd name="connsiteX102" fmla="*/ 1572491 w 3521893"/>
                <a:gd name="connsiteY102" fmla="*/ 256309 h 3934691"/>
                <a:gd name="connsiteX103" fmla="*/ 1530927 w 3521893"/>
                <a:gd name="connsiteY103" fmla="*/ 83128 h 3934691"/>
                <a:gd name="connsiteX104" fmla="*/ 1447800 w 3521893"/>
                <a:gd name="connsiteY104" fmla="*/ 117764 h 3934691"/>
                <a:gd name="connsiteX105" fmla="*/ 1454727 w 3521893"/>
                <a:gd name="connsiteY105" fmla="*/ 214746 h 3934691"/>
                <a:gd name="connsiteX106" fmla="*/ 1454727 w 3521893"/>
                <a:gd name="connsiteY106" fmla="*/ 214746 h 3934691"/>
                <a:gd name="connsiteX107" fmla="*/ 1246909 w 3521893"/>
                <a:gd name="connsiteY107" fmla="*/ 110837 h 3934691"/>
                <a:gd name="connsiteX0" fmla="*/ 1246909 w 3521893"/>
                <a:gd name="connsiteY0" fmla="*/ 110837 h 3934691"/>
                <a:gd name="connsiteX1" fmla="*/ 1267691 w 3521893"/>
                <a:gd name="connsiteY1" fmla="*/ 381000 h 3934691"/>
                <a:gd name="connsiteX2" fmla="*/ 1163782 w 3521893"/>
                <a:gd name="connsiteY2" fmla="*/ 782782 h 3934691"/>
                <a:gd name="connsiteX3" fmla="*/ 1048327 w 3521893"/>
                <a:gd name="connsiteY3" fmla="*/ 1136073 h 3934691"/>
                <a:gd name="connsiteX4" fmla="*/ 947970 w 3521893"/>
                <a:gd name="connsiteY4" fmla="*/ 1240871 h 3934691"/>
                <a:gd name="connsiteX5" fmla="*/ 749389 w 3521893"/>
                <a:gd name="connsiteY5" fmla="*/ 1528796 h 3934691"/>
                <a:gd name="connsiteX6" fmla="*/ 624342 w 3521893"/>
                <a:gd name="connsiteY6" fmla="*/ 1624535 h 3934691"/>
                <a:gd name="connsiteX7" fmla="*/ 457200 w 3521893"/>
                <a:gd name="connsiteY7" fmla="*/ 1835728 h 3934691"/>
                <a:gd name="connsiteX8" fmla="*/ 325404 w 3521893"/>
                <a:gd name="connsiteY8" fmla="*/ 2343550 h 3934691"/>
                <a:gd name="connsiteX9" fmla="*/ 271762 w 3521893"/>
                <a:gd name="connsiteY9" fmla="*/ 2396659 h 3934691"/>
                <a:gd name="connsiteX10" fmla="*/ 116342 w 3521893"/>
                <a:gd name="connsiteY10" fmla="*/ 2718688 h 3934691"/>
                <a:gd name="connsiteX11" fmla="*/ 106573 w 3521893"/>
                <a:gd name="connsiteY11" fmla="*/ 2873042 h 3934691"/>
                <a:gd name="connsiteX12" fmla="*/ 152400 w 3521893"/>
                <a:gd name="connsiteY12" fmla="*/ 2978728 h 3934691"/>
                <a:gd name="connsiteX13" fmla="*/ 0 w 3521893"/>
                <a:gd name="connsiteY13" fmla="*/ 3477491 h 3934691"/>
                <a:gd name="connsiteX14" fmla="*/ 71582 w 3521893"/>
                <a:gd name="connsiteY14" fmla="*/ 3669678 h 3934691"/>
                <a:gd name="connsiteX15" fmla="*/ 188990 w 3521893"/>
                <a:gd name="connsiteY15" fmla="*/ 3649963 h 3934691"/>
                <a:gd name="connsiteX16" fmla="*/ 130908 w 3521893"/>
                <a:gd name="connsiteY16" fmla="*/ 3717103 h 3934691"/>
                <a:gd name="connsiteX17" fmla="*/ 188102 w 3521893"/>
                <a:gd name="connsiteY17" fmla="*/ 3776429 h 3934691"/>
                <a:gd name="connsiteX18" fmla="*/ 339436 w 3521893"/>
                <a:gd name="connsiteY18" fmla="*/ 3692237 h 3934691"/>
                <a:gd name="connsiteX19" fmla="*/ 422563 w 3521893"/>
                <a:gd name="connsiteY19" fmla="*/ 3706091 h 3934691"/>
                <a:gd name="connsiteX20" fmla="*/ 464127 w 3521893"/>
                <a:gd name="connsiteY20" fmla="*/ 3768437 h 3934691"/>
                <a:gd name="connsiteX21" fmla="*/ 656492 w 3521893"/>
                <a:gd name="connsiteY21" fmla="*/ 3749786 h 3934691"/>
                <a:gd name="connsiteX22" fmla="*/ 794860 w 3521893"/>
                <a:gd name="connsiteY22" fmla="*/ 3680336 h 3934691"/>
                <a:gd name="connsiteX23" fmla="*/ 955963 w 3521893"/>
                <a:gd name="connsiteY23" fmla="*/ 3761509 h 3934691"/>
                <a:gd name="connsiteX24" fmla="*/ 1115291 w 3521893"/>
                <a:gd name="connsiteY24" fmla="*/ 3761509 h 3934691"/>
                <a:gd name="connsiteX25" fmla="*/ 1108363 w 3521893"/>
                <a:gd name="connsiteY25" fmla="*/ 3726873 h 3934691"/>
                <a:gd name="connsiteX26" fmla="*/ 1163782 w 3521893"/>
                <a:gd name="connsiteY26" fmla="*/ 3692237 h 3934691"/>
                <a:gd name="connsiteX27" fmla="*/ 1191491 w 3521893"/>
                <a:gd name="connsiteY27" fmla="*/ 3726873 h 3934691"/>
                <a:gd name="connsiteX28" fmla="*/ 1288472 w 3521893"/>
                <a:gd name="connsiteY28" fmla="*/ 3629891 h 3934691"/>
                <a:gd name="connsiteX29" fmla="*/ 1205345 w 3521893"/>
                <a:gd name="connsiteY29" fmla="*/ 3622964 h 3934691"/>
                <a:gd name="connsiteX30" fmla="*/ 1122218 w 3521893"/>
                <a:gd name="connsiteY30" fmla="*/ 3629891 h 3934691"/>
                <a:gd name="connsiteX31" fmla="*/ 1032163 w 3521893"/>
                <a:gd name="connsiteY31" fmla="*/ 3595255 h 3934691"/>
                <a:gd name="connsiteX32" fmla="*/ 1130921 w 3521893"/>
                <a:gd name="connsiteY32" fmla="*/ 3433441 h 3934691"/>
                <a:gd name="connsiteX33" fmla="*/ 1222219 w 3521893"/>
                <a:gd name="connsiteY33" fmla="*/ 3412304 h 3934691"/>
                <a:gd name="connsiteX34" fmla="*/ 1244777 w 3521893"/>
                <a:gd name="connsiteY34" fmla="*/ 3364878 h 3934691"/>
                <a:gd name="connsiteX35" fmla="*/ 1286696 w 3521893"/>
                <a:gd name="connsiteY35" fmla="*/ 3386904 h 3934691"/>
                <a:gd name="connsiteX36" fmla="*/ 1304459 w 3521893"/>
                <a:gd name="connsiteY36" fmla="*/ 3456709 h 3934691"/>
                <a:gd name="connsiteX37" fmla="*/ 1343891 w 3521893"/>
                <a:gd name="connsiteY37" fmla="*/ 3394364 h 3934691"/>
                <a:gd name="connsiteX38" fmla="*/ 1360942 w 3521893"/>
                <a:gd name="connsiteY38" fmla="*/ 3443565 h 3934691"/>
                <a:gd name="connsiteX39" fmla="*/ 1399309 w 3521893"/>
                <a:gd name="connsiteY39" fmla="*/ 3470564 h 3934691"/>
                <a:gd name="connsiteX40" fmla="*/ 1392382 w 3521893"/>
                <a:gd name="connsiteY40" fmla="*/ 3519055 h 3934691"/>
                <a:gd name="connsiteX41" fmla="*/ 1338916 w 3521893"/>
                <a:gd name="connsiteY41" fmla="*/ 3568790 h 3934691"/>
                <a:gd name="connsiteX42" fmla="*/ 1396645 w 3521893"/>
                <a:gd name="connsiteY42" fmla="*/ 3569855 h 3934691"/>
                <a:gd name="connsiteX43" fmla="*/ 1475331 w 3521893"/>
                <a:gd name="connsiteY43" fmla="*/ 3610176 h 3934691"/>
                <a:gd name="connsiteX44" fmla="*/ 1471778 w 3521893"/>
                <a:gd name="connsiteY44" fmla="*/ 3534863 h 3934691"/>
                <a:gd name="connsiteX45" fmla="*/ 1565563 w 3521893"/>
                <a:gd name="connsiteY45" fmla="*/ 3567546 h 3934691"/>
                <a:gd name="connsiteX46" fmla="*/ 1556327 w 3521893"/>
                <a:gd name="connsiteY46" fmla="*/ 3615504 h 3934691"/>
                <a:gd name="connsiteX47" fmla="*/ 1585101 w 3521893"/>
                <a:gd name="connsiteY47" fmla="*/ 3662574 h 3934691"/>
                <a:gd name="connsiteX48" fmla="*/ 1773382 w 3521893"/>
                <a:gd name="connsiteY48" fmla="*/ 3622964 h 3934691"/>
                <a:gd name="connsiteX49" fmla="*/ 2112818 w 3521893"/>
                <a:gd name="connsiteY49" fmla="*/ 3726873 h 3934691"/>
                <a:gd name="connsiteX50" fmla="*/ 2320636 w 3521893"/>
                <a:gd name="connsiteY50" fmla="*/ 3934691 h 3934691"/>
                <a:gd name="connsiteX51" fmla="*/ 2473036 w 3521893"/>
                <a:gd name="connsiteY51" fmla="*/ 3803073 h 3934691"/>
                <a:gd name="connsiteX52" fmla="*/ 2587958 w 3521893"/>
                <a:gd name="connsiteY52" fmla="*/ 3803073 h 3934691"/>
                <a:gd name="connsiteX53" fmla="*/ 2720286 w 3521893"/>
                <a:gd name="connsiteY53" fmla="*/ 3685309 h 3934691"/>
                <a:gd name="connsiteX54" fmla="*/ 2847819 w 3521893"/>
                <a:gd name="connsiteY54" fmla="*/ 3742504 h 3934691"/>
                <a:gd name="connsiteX55" fmla="*/ 2955281 w 3521893"/>
                <a:gd name="connsiteY55" fmla="*/ 3701473 h 3934691"/>
                <a:gd name="connsiteX56" fmla="*/ 2984589 w 3521893"/>
                <a:gd name="connsiteY56" fmla="*/ 3752273 h 3934691"/>
                <a:gd name="connsiteX57" fmla="*/ 3025619 w 3521893"/>
                <a:gd name="connsiteY57" fmla="*/ 3711242 h 3934691"/>
                <a:gd name="connsiteX58" fmla="*/ 3035389 w 3521893"/>
                <a:gd name="connsiteY58" fmla="*/ 3603781 h 3934691"/>
                <a:gd name="connsiteX59" fmla="*/ 2982635 w 3521893"/>
                <a:gd name="connsiteY59" fmla="*/ 3509996 h 3934691"/>
                <a:gd name="connsiteX60" fmla="*/ 3047467 w 3521893"/>
                <a:gd name="connsiteY60" fmla="*/ 3445697 h 3934691"/>
                <a:gd name="connsiteX61" fmla="*/ 3002173 w 3521893"/>
                <a:gd name="connsiteY61" fmla="*/ 3320473 h 3934691"/>
                <a:gd name="connsiteX62" fmla="*/ 3021712 w 3521893"/>
                <a:gd name="connsiteY62" fmla="*/ 3164165 h 3934691"/>
                <a:gd name="connsiteX63" fmla="*/ 3062741 w 3521893"/>
                <a:gd name="connsiteY63" fmla="*/ 3037165 h 3934691"/>
                <a:gd name="connsiteX64" fmla="*/ 3076419 w 3521893"/>
                <a:gd name="connsiteY64" fmla="*/ 2927750 h 3934691"/>
                <a:gd name="connsiteX65" fmla="*/ 2905547 w 3521893"/>
                <a:gd name="connsiteY65" fmla="*/ 2454385 h 3934691"/>
                <a:gd name="connsiteX66" fmla="*/ 2976772 w 3521893"/>
                <a:gd name="connsiteY66" fmla="*/ 2294704 h 3934691"/>
                <a:gd name="connsiteX67" fmla="*/ 3068602 w 3521893"/>
                <a:gd name="connsiteY67" fmla="*/ 2269304 h 3934691"/>
                <a:gd name="connsiteX68" fmla="*/ 3105724 w 3521893"/>
                <a:gd name="connsiteY68" fmla="*/ 2296658 h 3934691"/>
                <a:gd name="connsiteX69" fmla="*/ 3166293 w 3521893"/>
                <a:gd name="connsiteY69" fmla="*/ 2232181 h 3934691"/>
                <a:gd name="connsiteX70" fmla="*/ 3193649 w 3521893"/>
                <a:gd name="connsiteY70" fmla="*/ 2206781 h 3934691"/>
                <a:gd name="connsiteX71" fmla="*/ 3279618 w 3521893"/>
                <a:gd name="connsiteY71" fmla="*/ 2181381 h 3934691"/>
                <a:gd name="connsiteX72" fmla="*/ 3316739 w 3521893"/>
                <a:gd name="connsiteY72" fmla="*/ 2013350 h 3934691"/>
                <a:gd name="connsiteX73" fmla="*/ 3271801 w 3521893"/>
                <a:gd name="connsiteY73" fmla="*/ 1962550 h 3934691"/>
                <a:gd name="connsiteX74" fmla="*/ 3271800 w 3521893"/>
                <a:gd name="connsiteY74" fmla="*/ 1860950 h 3934691"/>
                <a:gd name="connsiteX75" fmla="*/ 3375355 w 3521893"/>
                <a:gd name="connsiteY75" fmla="*/ 1919565 h 3934691"/>
                <a:gd name="connsiteX76" fmla="*/ 3430062 w 3521893"/>
                <a:gd name="connsiteY76" fmla="*/ 1884396 h 3934691"/>
                <a:gd name="connsiteX77" fmla="*/ 3457415 w 3521893"/>
                <a:gd name="connsiteY77" fmla="*/ 1919565 h 3934691"/>
                <a:gd name="connsiteX78" fmla="*/ 3521893 w 3521893"/>
                <a:gd name="connsiteY78" fmla="*/ 1874627 h 3934691"/>
                <a:gd name="connsiteX79" fmla="*/ 3449601 w 3521893"/>
                <a:gd name="connsiteY79" fmla="*/ 1720273 h 3934691"/>
                <a:gd name="connsiteX80" fmla="*/ 3459370 w 3521893"/>
                <a:gd name="connsiteY80" fmla="*/ 1505350 h 3934691"/>
                <a:gd name="connsiteX81" fmla="*/ 3478909 w 3521893"/>
                <a:gd name="connsiteY81" fmla="*/ 1435011 h 3934691"/>
                <a:gd name="connsiteX82" fmla="*/ 3377309 w 3521893"/>
                <a:gd name="connsiteY82" fmla="*/ 1274796 h 3934691"/>
                <a:gd name="connsiteX83" fmla="*/ 3297201 w 3521893"/>
                <a:gd name="connsiteY83" fmla="*/ 1243535 h 3934691"/>
                <a:gd name="connsiteX84" fmla="*/ 2999509 w 3521893"/>
                <a:gd name="connsiteY84" fmla="*/ 408709 h 3934691"/>
                <a:gd name="connsiteX85" fmla="*/ 2826327 w 3521893"/>
                <a:gd name="connsiteY85" fmla="*/ 263237 h 3934691"/>
                <a:gd name="connsiteX86" fmla="*/ 2632363 w 3521893"/>
                <a:gd name="connsiteY86" fmla="*/ 0 h 3934691"/>
                <a:gd name="connsiteX87" fmla="*/ 2369127 w 3521893"/>
                <a:gd name="connsiteY87" fmla="*/ 55418 h 3934691"/>
                <a:gd name="connsiteX88" fmla="*/ 2133600 w 3521893"/>
                <a:gd name="connsiteY88" fmla="*/ 166255 h 3934691"/>
                <a:gd name="connsiteX89" fmla="*/ 1995054 w 3521893"/>
                <a:gd name="connsiteY89" fmla="*/ 200891 h 3934691"/>
                <a:gd name="connsiteX90" fmla="*/ 2036618 w 3521893"/>
                <a:gd name="connsiteY90" fmla="*/ 277091 h 3934691"/>
                <a:gd name="connsiteX91" fmla="*/ 1953491 w 3521893"/>
                <a:gd name="connsiteY91" fmla="*/ 297873 h 3934691"/>
                <a:gd name="connsiteX92" fmla="*/ 1925782 w 3521893"/>
                <a:gd name="connsiteY92" fmla="*/ 325582 h 3934691"/>
                <a:gd name="connsiteX93" fmla="*/ 1835727 w 3521893"/>
                <a:gd name="connsiteY93" fmla="*/ 325582 h 3934691"/>
                <a:gd name="connsiteX94" fmla="*/ 1724891 w 3521893"/>
                <a:gd name="connsiteY94" fmla="*/ 491837 h 3934691"/>
                <a:gd name="connsiteX95" fmla="*/ 1676400 w 3521893"/>
                <a:gd name="connsiteY95" fmla="*/ 471055 h 3934691"/>
                <a:gd name="connsiteX96" fmla="*/ 1683327 w 3521893"/>
                <a:gd name="connsiteY96" fmla="*/ 381000 h 3934691"/>
                <a:gd name="connsiteX97" fmla="*/ 1738745 w 3521893"/>
                <a:gd name="connsiteY97" fmla="*/ 353291 h 3934691"/>
                <a:gd name="connsiteX98" fmla="*/ 1787236 w 3521893"/>
                <a:gd name="connsiteY98" fmla="*/ 332509 h 3934691"/>
                <a:gd name="connsiteX99" fmla="*/ 1759527 w 3521893"/>
                <a:gd name="connsiteY99" fmla="*/ 311728 h 3934691"/>
                <a:gd name="connsiteX100" fmla="*/ 1704109 w 3521893"/>
                <a:gd name="connsiteY100" fmla="*/ 325582 h 3934691"/>
                <a:gd name="connsiteX101" fmla="*/ 1676400 w 3521893"/>
                <a:gd name="connsiteY101" fmla="*/ 270164 h 3934691"/>
                <a:gd name="connsiteX102" fmla="*/ 1572491 w 3521893"/>
                <a:gd name="connsiteY102" fmla="*/ 256309 h 3934691"/>
                <a:gd name="connsiteX103" fmla="*/ 1530927 w 3521893"/>
                <a:gd name="connsiteY103" fmla="*/ 83128 h 3934691"/>
                <a:gd name="connsiteX104" fmla="*/ 1447800 w 3521893"/>
                <a:gd name="connsiteY104" fmla="*/ 117764 h 3934691"/>
                <a:gd name="connsiteX105" fmla="*/ 1454727 w 3521893"/>
                <a:gd name="connsiteY105" fmla="*/ 214746 h 3934691"/>
                <a:gd name="connsiteX106" fmla="*/ 1454727 w 3521893"/>
                <a:gd name="connsiteY106" fmla="*/ 214746 h 3934691"/>
                <a:gd name="connsiteX107" fmla="*/ 1246909 w 3521893"/>
                <a:gd name="connsiteY107" fmla="*/ 110837 h 3934691"/>
                <a:gd name="connsiteX0" fmla="*/ 1246909 w 3521893"/>
                <a:gd name="connsiteY0" fmla="*/ 110837 h 3934691"/>
                <a:gd name="connsiteX1" fmla="*/ 1267691 w 3521893"/>
                <a:gd name="connsiteY1" fmla="*/ 381000 h 3934691"/>
                <a:gd name="connsiteX2" fmla="*/ 1163782 w 3521893"/>
                <a:gd name="connsiteY2" fmla="*/ 782782 h 3934691"/>
                <a:gd name="connsiteX3" fmla="*/ 1048327 w 3521893"/>
                <a:gd name="connsiteY3" fmla="*/ 1136073 h 3934691"/>
                <a:gd name="connsiteX4" fmla="*/ 947970 w 3521893"/>
                <a:gd name="connsiteY4" fmla="*/ 1240871 h 3934691"/>
                <a:gd name="connsiteX5" fmla="*/ 749389 w 3521893"/>
                <a:gd name="connsiteY5" fmla="*/ 1528796 h 3934691"/>
                <a:gd name="connsiteX6" fmla="*/ 624342 w 3521893"/>
                <a:gd name="connsiteY6" fmla="*/ 1624535 h 3934691"/>
                <a:gd name="connsiteX7" fmla="*/ 457200 w 3521893"/>
                <a:gd name="connsiteY7" fmla="*/ 1835728 h 3934691"/>
                <a:gd name="connsiteX8" fmla="*/ 325404 w 3521893"/>
                <a:gd name="connsiteY8" fmla="*/ 2343550 h 3934691"/>
                <a:gd name="connsiteX9" fmla="*/ 271762 w 3521893"/>
                <a:gd name="connsiteY9" fmla="*/ 2396659 h 3934691"/>
                <a:gd name="connsiteX10" fmla="*/ 116342 w 3521893"/>
                <a:gd name="connsiteY10" fmla="*/ 2718688 h 3934691"/>
                <a:gd name="connsiteX11" fmla="*/ 106573 w 3521893"/>
                <a:gd name="connsiteY11" fmla="*/ 2873042 h 3934691"/>
                <a:gd name="connsiteX12" fmla="*/ 152400 w 3521893"/>
                <a:gd name="connsiteY12" fmla="*/ 2978728 h 3934691"/>
                <a:gd name="connsiteX13" fmla="*/ 0 w 3521893"/>
                <a:gd name="connsiteY13" fmla="*/ 3477491 h 3934691"/>
                <a:gd name="connsiteX14" fmla="*/ 71582 w 3521893"/>
                <a:gd name="connsiteY14" fmla="*/ 3669678 h 3934691"/>
                <a:gd name="connsiteX15" fmla="*/ 188990 w 3521893"/>
                <a:gd name="connsiteY15" fmla="*/ 3649963 h 3934691"/>
                <a:gd name="connsiteX16" fmla="*/ 130908 w 3521893"/>
                <a:gd name="connsiteY16" fmla="*/ 3717103 h 3934691"/>
                <a:gd name="connsiteX17" fmla="*/ 188102 w 3521893"/>
                <a:gd name="connsiteY17" fmla="*/ 3776429 h 3934691"/>
                <a:gd name="connsiteX18" fmla="*/ 339436 w 3521893"/>
                <a:gd name="connsiteY18" fmla="*/ 3692237 h 3934691"/>
                <a:gd name="connsiteX19" fmla="*/ 422563 w 3521893"/>
                <a:gd name="connsiteY19" fmla="*/ 3706091 h 3934691"/>
                <a:gd name="connsiteX20" fmla="*/ 464127 w 3521893"/>
                <a:gd name="connsiteY20" fmla="*/ 3768437 h 3934691"/>
                <a:gd name="connsiteX21" fmla="*/ 656492 w 3521893"/>
                <a:gd name="connsiteY21" fmla="*/ 3749786 h 3934691"/>
                <a:gd name="connsiteX22" fmla="*/ 794860 w 3521893"/>
                <a:gd name="connsiteY22" fmla="*/ 3680336 h 3934691"/>
                <a:gd name="connsiteX23" fmla="*/ 955963 w 3521893"/>
                <a:gd name="connsiteY23" fmla="*/ 3761509 h 3934691"/>
                <a:gd name="connsiteX24" fmla="*/ 1115291 w 3521893"/>
                <a:gd name="connsiteY24" fmla="*/ 3761509 h 3934691"/>
                <a:gd name="connsiteX25" fmla="*/ 1108363 w 3521893"/>
                <a:gd name="connsiteY25" fmla="*/ 3726873 h 3934691"/>
                <a:gd name="connsiteX26" fmla="*/ 1163782 w 3521893"/>
                <a:gd name="connsiteY26" fmla="*/ 3692237 h 3934691"/>
                <a:gd name="connsiteX27" fmla="*/ 1191491 w 3521893"/>
                <a:gd name="connsiteY27" fmla="*/ 3726873 h 3934691"/>
                <a:gd name="connsiteX28" fmla="*/ 1288472 w 3521893"/>
                <a:gd name="connsiteY28" fmla="*/ 3629891 h 3934691"/>
                <a:gd name="connsiteX29" fmla="*/ 1205345 w 3521893"/>
                <a:gd name="connsiteY29" fmla="*/ 3622964 h 3934691"/>
                <a:gd name="connsiteX30" fmla="*/ 1122218 w 3521893"/>
                <a:gd name="connsiteY30" fmla="*/ 3629891 h 3934691"/>
                <a:gd name="connsiteX31" fmla="*/ 1032163 w 3521893"/>
                <a:gd name="connsiteY31" fmla="*/ 3595255 h 3934691"/>
                <a:gd name="connsiteX32" fmla="*/ 1130921 w 3521893"/>
                <a:gd name="connsiteY32" fmla="*/ 3433441 h 3934691"/>
                <a:gd name="connsiteX33" fmla="*/ 1222219 w 3521893"/>
                <a:gd name="connsiteY33" fmla="*/ 3412304 h 3934691"/>
                <a:gd name="connsiteX34" fmla="*/ 1244777 w 3521893"/>
                <a:gd name="connsiteY34" fmla="*/ 3364878 h 3934691"/>
                <a:gd name="connsiteX35" fmla="*/ 1286696 w 3521893"/>
                <a:gd name="connsiteY35" fmla="*/ 3386904 h 3934691"/>
                <a:gd name="connsiteX36" fmla="*/ 1304459 w 3521893"/>
                <a:gd name="connsiteY36" fmla="*/ 3456709 h 3934691"/>
                <a:gd name="connsiteX37" fmla="*/ 1343891 w 3521893"/>
                <a:gd name="connsiteY37" fmla="*/ 3394364 h 3934691"/>
                <a:gd name="connsiteX38" fmla="*/ 1360942 w 3521893"/>
                <a:gd name="connsiteY38" fmla="*/ 3443565 h 3934691"/>
                <a:gd name="connsiteX39" fmla="*/ 1399309 w 3521893"/>
                <a:gd name="connsiteY39" fmla="*/ 3470564 h 3934691"/>
                <a:gd name="connsiteX40" fmla="*/ 1392382 w 3521893"/>
                <a:gd name="connsiteY40" fmla="*/ 3519055 h 3934691"/>
                <a:gd name="connsiteX41" fmla="*/ 1338916 w 3521893"/>
                <a:gd name="connsiteY41" fmla="*/ 3568790 h 3934691"/>
                <a:gd name="connsiteX42" fmla="*/ 1396645 w 3521893"/>
                <a:gd name="connsiteY42" fmla="*/ 3569855 h 3934691"/>
                <a:gd name="connsiteX43" fmla="*/ 1475331 w 3521893"/>
                <a:gd name="connsiteY43" fmla="*/ 3610176 h 3934691"/>
                <a:gd name="connsiteX44" fmla="*/ 1471778 w 3521893"/>
                <a:gd name="connsiteY44" fmla="*/ 3534863 h 3934691"/>
                <a:gd name="connsiteX45" fmla="*/ 1565563 w 3521893"/>
                <a:gd name="connsiteY45" fmla="*/ 3567546 h 3934691"/>
                <a:gd name="connsiteX46" fmla="*/ 1556327 w 3521893"/>
                <a:gd name="connsiteY46" fmla="*/ 3615504 h 3934691"/>
                <a:gd name="connsiteX47" fmla="*/ 1585101 w 3521893"/>
                <a:gd name="connsiteY47" fmla="*/ 3662574 h 3934691"/>
                <a:gd name="connsiteX48" fmla="*/ 1773382 w 3521893"/>
                <a:gd name="connsiteY48" fmla="*/ 3622964 h 3934691"/>
                <a:gd name="connsiteX49" fmla="*/ 2112818 w 3521893"/>
                <a:gd name="connsiteY49" fmla="*/ 3726873 h 3934691"/>
                <a:gd name="connsiteX50" fmla="*/ 2320636 w 3521893"/>
                <a:gd name="connsiteY50" fmla="*/ 3934691 h 3934691"/>
                <a:gd name="connsiteX51" fmla="*/ 2473036 w 3521893"/>
                <a:gd name="connsiteY51" fmla="*/ 3803073 h 3934691"/>
                <a:gd name="connsiteX52" fmla="*/ 2587958 w 3521893"/>
                <a:gd name="connsiteY52" fmla="*/ 3803073 h 3934691"/>
                <a:gd name="connsiteX53" fmla="*/ 2720286 w 3521893"/>
                <a:gd name="connsiteY53" fmla="*/ 3685309 h 3934691"/>
                <a:gd name="connsiteX54" fmla="*/ 2847819 w 3521893"/>
                <a:gd name="connsiteY54" fmla="*/ 3742504 h 3934691"/>
                <a:gd name="connsiteX55" fmla="*/ 2955281 w 3521893"/>
                <a:gd name="connsiteY55" fmla="*/ 3701473 h 3934691"/>
                <a:gd name="connsiteX56" fmla="*/ 2984589 w 3521893"/>
                <a:gd name="connsiteY56" fmla="*/ 3752273 h 3934691"/>
                <a:gd name="connsiteX57" fmla="*/ 3025619 w 3521893"/>
                <a:gd name="connsiteY57" fmla="*/ 3711242 h 3934691"/>
                <a:gd name="connsiteX58" fmla="*/ 3035389 w 3521893"/>
                <a:gd name="connsiteY58" fmla="*/ 3603781 h 3934691"/>
                <a:gd name="connsiteX59" fmla="*/ 2982635 w 3521893"/>
                <a:gd name="connsiteY59" fmla="*/ 3509996 h 3934691"/>
                <a:gd name="connsiteX60" fmla="*/ 3047467 w 3521893"/>
                <a:gd name="connsiteY60" fmla="*/ 3445697 h 3934691"/>
                <a:gd name="connsiteX61" fmla="*/ 3002173 w 3521893"/>
                <a:gd name="connsiteY61" fmla="*/ 3320473 h 3934691"/>
                <a:gd name="connsiteX62" fmla="*/ 3021712 w 3521893"/>
                <a:gd name="connsiteY62" fmla="*/ 3164165 h 3934691"/>
                <a:gd name="connsiteX63" fmla="*/ 3062741 w 3521893"/>
                <a:gd name="connsiteY63" fmla="*/ 3037165 h 3934691"/>
                <a:gd name="connsiteX64" fmla="*/ 3076419 w 3521893"/>
                <a:gd name="connsiteY64" fmla="*/ 2927750 h 3934691"/>
                <a:gd name="connsiteX65" fmla="*/ 2905547 w 3521893"/>
                <a:gd name="connsiteY65" fmla="*/ 2454385 h 3934691"/>
                <a:gd name="connsiteX66" fmla="*/ 2976772 w 3521893"/>
                <a:gd name="connsiteY66" fmla="*/ 2294704 h 3934691"/>
                <a:gd name="connsiteX67" fmla="*/ 3068602 w 3521893"/>
                <a:gd name="connsiteY67" fmla="*/ 2269304 h 3934691"/>
                <a:gd name="connsiteX68" fmla="*/ 3105724 w 3521893"/>
                <a:gd name="connsiteY68" fmla="*/ 2296658 h 3934691"/>
                <a:gd name="connsiteX69" fmla="*/ 3166293 w 3521893"/>
                <a:gd name="connsiteY69" fmla="*/ 2232181 h 3934691"/>
                <a:gd name="connsiteX70" fmla="*/ 3193649 w 3521893"/>
                <a:gd name="connsiteY70" fmla="*/ 2206781 h 3934691"/>
                <a:gd name="connsiteX71" fmla="*/ 3279618 w 3521893"/>
                <a:gd name="connsiteY71" fmla="*/ 2181381 h 3934691"/>
                <a:gd name="connsiteX72" fmla="*/ 3316739 w 3521893"/>
                <a:gd name="connsiteY72" fmla="*/ 2013350 h 3934691"/>
                <a:gd name="connsiteX73" fmla="*/ 3271801 w 3521893"/>
                <a:gd name="connsiteY73" fmla="*/ 1962550 h 3934691"/>
                <a:gd name="connsiteX74" fmla="*/ 3271800 w 3521893"/>
                <a:gd name="connsiteY74" fmla="*/ 1860950 h 3934691"/>
                <a:gd name="connsiteX75" fmla="*/ 3375355 w 3521893"/>
                <a:gd name="connsiteY75" fmla="*/ 1919565 h 3934691"/>
                <a:gd name="connsiteX76" fmla="*/ 3430062 w 3521893"/>
                <a:gd name="connsiteY76" fmla="*/ 1884396 h 3934691"/>
                <a:gd name="connsiteX77" fmla="*/ 3457415 w 3521893"/>
                <a:gd name="connsiteY77" fmla="*/ 1919565 h 3934691"/>
                <a:gd name="connsiteX78" fmla="*/ 3521893 w 3521893"/>
                <a:gd name="connsiteY78" fmla="*/ 1874627 h 3934691"/>
                <a:gd name="connsiteX79" fmla="*/ 3449601 w 3521893"/>
                <a:gd name="connsiteY79" fmla="*/ 1720273 h 3934691"/>
                <a:gd name="connsiteX80" fmla="*/ 3492586 w 3521893"/>
                <a:gd name="connsiteY80" fmla="*/ 1532704 h 3934691"/>
                <a:gd name="connsiteX81" fmla="*/ 3459370 w 3521893"/>
                <a:gd name="connsiteY81" fmla="*/ 1505350 h 3934691"/>
                <a:gd name="connsiteX82" fmla="*/ 3478909 w 3521893"/>
                <a:gd name="connsiteY82" fmla="*/ 1435011 h 3934691"/>
                <a:gd name="connsiteX83" fmla="*/ 3377309 w 3521893"/>
                <a:gd name="connsiteY83" fmla="*/ 1274796 h 3934691"/>
                <a:gd name="connsiteX84" fmla="*/ 3297201 w 3521893"/>
                <a:gd name="connsiteY84" fmla="*/ 1243535 h 3934691"/>
                <a:gd name="connsiteX85" fmla="*/ 2999509 w 3521893"/>
                <a:gd name="connsiteY85" fmla="*/ 408709 h 3934691"/>
                <a:gd name="connsiteX86" fmla="*/ 2826327 w 3521893"/>
                <a:gd name="connsiteY86" fmla="*/ 263237 h 3934691"/>
                <a:gd name="connsiteX87" fmla="*/ 2632363 w 3521893"/>
                <a:gd name="connsiteY87" fmla="*/ 0 h 3934691"/>
                <a:gd name="connsiteX88" fmla="*/ 2369127 w 3521893"/>
                <a:gd name="connsiteY88" fmla="*/ 55418 h 3934691"/>
                <a:gd name="connsiteX89" fmla="*/ 2133600 w 3521893"/>
                <a:gd name="connsiteY89" fmla="*/ 166255 h 3934691"/>
                <a:gd name="connsiteX90" fmla="*/ 1995054 w 3521893"/>
                <a:gd name="connsiteY90" fmla="*/ 200891 h 3934691"/>
                <a:gd name="connsiteX91" fmla="*/ 2036618 w 3521893"/>
                <a:gd name="connsiteY91" fmla="*/ 277091 h 3934691"/>
                <a:gd name="connsiteX92" fmla="*/ 1953491 w 3521893"/>
                <a:gd name="connsiteY92" fmla="*/ 297873 h 3934691"/>
                <a:gd name="connsiteX93" fmla="*/ 1925782 w 3521893"/>
                <a:gd name="connsiteY93" fmla="*/ 325582 h 3934691"/>
                <a:gd name="connsiteX94" fmla="*/ 1835727 w 3521893"/>
                <a:gd name="connsiteY94" fmla="*/ 325582 h 3934691"/>
                <a:gd name="connsiteX95" fmla="*/ 1724891 w 3521893"/>
                <a:gd name="connsiteY95" fmla="*/ 491837 h 3934691"/>
                <a:gd name="connsiteX96" fmla="*/ 1676400 w 3521893"/>
                <a:gd name="connsiteY96" fmla="*/ 471055 h 3934691"/>
                <a:gd name="connsiteX97" fmla="*/ 1683327 w 3521893"/>
                <a:gd name="connsiteY97" fmla="*/ 381000 h 3934691"/>
                <a:gd name="connsiteX98" fmla="*/ 1738745 w 3521893"/>
                <a:gd name="connsiteY98" fmla="*/ 353291 h 3934691"/>
                <a:gd name="connsiteX99" fmla="*/ 1787236 w 3521893"/>
                <a:gd name="connsiteY99" fmla="*/ 332509 h 3934691"/>
                <a:gd name="connsiteX100" fmla="*/ 1759527 w 3521893"/>
                <a:gd name="connsiteY100" fmla="*/ 311728 h 3934691"/>
                <a:gd name="connsiteX101" fmla="*/ 1704109 w 3521893"/>
                <a:gd name="connsiteY101" fmla="*/ 325582 h 3934691"/>
                <a:gd name="connsiteX102" fmla="*/ 1676400 w 3521893"/>
                <a:gd name="connsiteY102" fmla="*/ 270164 h 3934691"/>
                <a:gd name="connsiteX103" fmla="*/ 1572491 w 3521893"/>
                <a:gd name="connsiteY103" fmla="*/ 256309 h 3934691"/>
                <a:gd name="connsiteX104" fmla="*/ 1530927 w 3521893"/>
                <a:gd name="connsiteY104" fmla="*/ 83128 h 3934691"/>
                <a:gd name="connsiteX105" fmla="*/ 1447800 w 3521893"/>
                <a:gd name="connsiteY105" fmla="*/ 117764 h 3934691"/>
                <a:gd name="connsiteX106" fmla="*/ 1454727 w 3521893"/>
                <a:gd name="connsiteY106" fmla="*/ 214746 h 3934691"/>
                <a:gd name="connsiteX107" fmla="*/ 1454727 w 3521893"/>
                <a:gd name="connsiteY107" fmla="*/ 214746 h 3934691"/>
                <a:gd name="connsiteX108" fmla="*/ 1246909 w 3521893"/>
                <a:gd name="connsiteY108" fmla="*/ 110837 h 3934691"/>
                <a:gd name="connsiteX0" fmla="*/ 1246909 w 3521893"/>
                <a:gd name="connsiteY0" fmla="*/ 110837 h 3934691"/>
                <a:gd name="connsiteX1" fmla="*/ 1267691 w 3521893"/>
                <a:gd name="connsiteY1" fmla="*/ 381000 h 3934691"/>
                <a:gd name="connsiteX2" fmla="*/ 1163782 w 3521893"/>
                <a:gd name="connsiteY2" fmla="*/ 782782 h 3934691"/>
                <a:gd name="connsiteX3" fmla="*/ 1048327 w 3521893"/>
                <a:gd name="connsiteY3" fmla="*/ 1136073 h 3934691"/>
                <a:gd name="connsiteX4" fmla="*/ 947970 w 3521893"/>
                <a:gd name="connsiteY4" fmla="*/ 1240871 h 3934691"/>
                <a:gd name="connsiteX5" fmla="*/ 749389 w 3521893"/>
                <a:gd name="connsiteY5" fmla="*/ 1528796 h 3934691"/>
                <a:gd name="connsiteX6" fmla="*/ 624342 w 3521893"/>
                <a:gd name="connsiteY6" fmla="*/ 1624535 h 3934691"/>
                <a:gd name="connsiteX7" fmla="*/ 457200 w 3521893"/>
                <a:gd name="connsiteY7" fmla="*/ 1835728 h 3934691"/>
                <a:gd name="connsiteX8" fmla="*/ 325404 w 3521893"/>
                <a:gd name="connsiteY8" fmla="*/ 2343550 h 3934691"/>
                <a:gd name="connsiteX9" fmla="*/ 271762 w 3521893"/>
                <a:gd name="connsiteY9" fmla="*/ 2396659 h 3934691"/>
                <a:gd name="connsiteX10" fmla="*/ 116342 w 3521893"/>
                <a:gd name="connsiteY10" fmla="*/ 2718688 h 3934691"/>
                <a:gd name="connsiteX11" fmla="*/ 106573 w 3521893"/>
                <a:gd name="connsiteY11" fmla="*/ 2873042 h 3934691"/>
                <a:gd name="connsiteX12" fmla="*/ 152400 w 3521893"/>
                <a:gd name="connsiteY12" fmla="*/ 2978728 h 3934691"/>
                <a:gd name="connsiteX13" fmla="*/ 0 w 3521893"/>
                <a:gd name="connsiteY13" fmla="*/ 3477491 h 3934691"/>
                <a:gd name="connsiteX14" fmla="*/ 71582 w 3521893"/>
                <a:gd name="connsiteY14" fmla="*/ 3669678 h 3934691"/>
                <a:gd name="connsiteX15" fmla="*/ 188990 w 3521893"/>
                <a:gd name="connsiteY15" fmla="*/ 3649963 h 3934691"/>
                <a:gd name="connsiteX16" fmla="*/ 130908 w 3521893"/>
                <a:gd name="connsiteY16" fmla="*/ 3717103 h 3934691"/>
                <a:gd name="connsiteX17" fmla="*/ 188102 w 3521893"/>
                <a:gd name="connsiteY17" fmla="*/ 3776429 h 3934691"/>
                <a:gd name="connsiteX18" fmla="*/ 339436 w 3521893"/>
                <a:gd name="connsiteY18" fmla="*/ 3692237 h 3934691"/>
                <a:gd name="connsiteX19" fmla="*/ 422563 w 3521893"/>
                <a:gd name="connsiteY19" fmla="*/ 3706091 h 3934691"/>
                <a:gd name="connsiteX20" fmla="*/ 464127 w 3521893"/>
                <a:gd name="connsiteY20" fmla="*/ 3768437 h 3934691"/>
                <a:gd name="connsiteX21" fmla="*/ 656492 w 3521893"/>
                <a:gd name="connsiteY21" fmla="*/ 3749786 h 3934691"/>
                <a:gd name="connsiteX22" fmla="*/ 794860 w 3521893"/>
                <a:gd name="connsiteY22" fmla="*/ 3680336 h 3934691"/>
                <a:gd name="connsiteX23" fmla="*/ 955963 w 3521893"/>
                <a:gd name="connsiteY23" fmla="*/ 3761509 h 3934691"/>
                <a:gd name="connsiteX24" fmla="*/ 1115291 w 3521893"/>
                <a:gd name="connsiteY24" fmla="*/ 3761509 h 3934691"/>
                <a:gd name="connsiteX25" fmla="*/ 1108363 w 3521893"/>
                <a:gd name="connsiteY25" fmla="*/ 3726873 h 3934691"/>
                <a:gd name="connsiteX26" fmla="*/ 1163782 w 3521893"/>
                <a:gd name="connsiteY26" fmla="*/ 3692237 h 3934691"/>
                <a:gd name="connsiteX27" fmla="*/ 1191491 w 3521893"/>
                <a:gd name="connsiteY27" fmla="*/ 3726873 h 3934691"/>
                <a:gd name="connsiteX28" fmla="*/ 1288472 w 3521893"/>
                <a:gd name="connsiteY28" fmla="*/ 3629891 h 3934691"/>
                <a:gd name="connsiteX29" fmla="*/ 1205345 w 3521893"/>
                <a:gd name="connsiteY29" fmla="*/ 3622964 h 3934691"/>
                <a:gd name="connsiteX30" fmla="*/ 1122218 w 3521893"/>
                <a:gd name="connsiteY30" fmla="*/ 3629891 h 3934691"/>
                <a:gd name="connsiteX31" fmla="*/ 1032163 w 3521893"/>
                <a:gd name="connsiteY31" fmla="*/ 3595255 h 3934691"/>
                <a:gd name="connsiteX32" fmla="*/ 1130921 w 3521893"/>
                <a:gd name="connsiteY32" fmla="*/ 3433441 h 3934691"/>
                <a:gd name="connsiteX33" fmla="*/ 1222219 w 3521893"/>
                <a:gd name="connsiteY33" fmla="*/ 3412304 h 3934691"/>
                <a:gd name="connsiteX34" fmla="*/ 1244777 w 3521893"/>
                <a:gd name="connsiteY34" fmla="*/ 3364878 h 3934691"/>
                <a:gd name="connsiteX35" fmla="*/ 1286696 w 3521893"/>
                <a:gd name="connsiteY35" fmla="*/ 3386904 h 3934691"/>
                <a:gd name="connsiteX36" fmla="*/ 1304459 w 3521893"/>
                <a:gd name="connsiteY36" fmla="*/ 3456709 h 3934691"/>
                <a:gd name="connsiteX37" fmla="*/ 1343891 w 3521893"/>
                <a:gd name="connsiteY37" fmla="*/ 3394364 h 3934691"/>
                <a:gd name="connsiteX38" fmla="*/ 1360942 w 3521893"/>
                <a:gd name="connsiteY38" fmla="*/ 3443565 h 3934691"/>
                <a:gd name="connsiteX39" fmla="*/ 1399309 w 3521893"/>
                <a:gd name="connsiteY39" fmla="*/ 3470564 h 3934691"/>
                <a:gd name="connsiteX40" fmla="*/ 1392382 w 3521893"/>
                <a:gd name="connsiteY40" fmla="*/ 3519055 h 3934691"/>
                <a:gd name="connsiteX41" fmla="*/ 1338916 w 3521893"/>
                <a:gd name="connsiteY41" fmla="*/ 3568790 h 3934691"/>
                <a:gd name="connsiteX42" fmla="*/ 1396645 w 3521893"/>
                <a:gd name="connsiteY42" fmla="*/ 3569855 h 3934691"/>
                <a:gd name="connsiteX43" fmla="*/ 1475331 w 3521893"/>
                <a:gd name="connsiteY43" fmla="*/ 3610176 h 3934691"/>
                <a:gd name="connsiteX44" fmla="*/ 1471778 w 3521893"/>
                <a:gd name="connsiteY44" fmla="*/ 3534863 h 3934691"/>
                <a:gd name="connsiteX45" fmla="*/ 1565563 w 3521893"/>
                <a:gd name="connsiteY45" fmla="*/ 3567546 h 3934691"/>
                <a:gd name="connsiteX46" fmla="*/ 1556327 w 3521893"/>
                <a:gd name="connsiteY46" fmla="*/ 3615504 h 3934691"/>
                <a:gd name="connsiteX47" fmla="*/ 1585101 w 3521893"/>
                <a:gd name="connsiteY47" fmla="*/ 3662574 h 3934691"/>
                <a:gd name="connsiteX48" fmla="*/ 1773382 w 3521893"/>
                <a:gd name="connsiteY48" fmla="*/ 3622964 h 3934691"/>
                <a:gd name="connsiteX49" fmla="*/ 2112818 w 3521893"/>
                <a:gd name="connsiteY49" fmla="*/ 3726873 h 3934691"/>
                <a:gd name="connsiteX50" fmla="*/ 2320636 w 3521893"/>
                <a:gd name="connsiteY50" fmla="*/ 3934691 h 3934691"/>
                <a:gd name="connsiteX51" fmla="*/ 2473036 w 3521893"/>
                <a:gd name="connsiteY51" fmla="*/ 3803073 h 3934691"/>
                <a:gd name="connsiteX52" fmla="*/ 2587958 w 3521893"/>
                <a:gd name="connsiteY52" fmla="*/ 3803073 h 3934691"/>
                <a:gd name="connsiteX53" fmla="*/ 2720286 w 3521893"/>
                <a:gd name="connsiteY53" fmla="*/ 3685309 h 3934691"/>
                <a:gd name="connsiteX54" fmla="*/ 2847819 w 3521893"/>
                <a:gd name="connsiteY54" fmla="*/ 3742504 h 3934691"/>
                <a:gd name="connsiteX55" fmla="*/ 2955281 w 3521893"/>
                <a:gd name="connsiteY55" fmla="*/ 3701473 h 3934691"/>
                <a:gd name="connsiteX56" fmla="*/ 2984589 w 3521893"/>
                <a:gd name="connsiteY56" fmla="*/ 3752273 h 3934691"/>
                <a:gd name="connsiteX57" fmla="*/ 3025619 w 3521893"/>
                <a:gd name="connsiteY57" fmla="*/ 3711242 h 3934691"/>
                <a:gd name="connsiteX58" fmla="*/ 3035389 w 3521893"/>
                <a:gd name="connsiteY58" fmla="*/ 3603781 h 3934691"/>
                <a:gd name="connsiteX59" fmla="*/ 2982635 w 3521893"/>
                <a:gd name="connsiteY59" fmla="*/ 3509996 h 3934691"/>
                <a:gd name="connsiteX60" fmla="*/ 3047467 w 3521893"/>
                <a:gd name="connsiteY60" fmla="*/ 3445697 h 3934691"/>
                <a:gd name="connsiteX61" fmla="*/ 3002173 w 3521893"/>
                <a:gd name="connsiteY61" fmla="*/ 3320473 h 3934691"/>
                <a:gd name="connsiteX62" fmla="*/ 3021712 w 3521893"/>
                <a:gd name="connsiteY62" fmla="*/ 3164165 h 3934691"/>
                <a:gd name="connsiteX63" fmla="*/ 3062741 w 3521893"/>
                <a:gd name="connsiteY63" fmla="*/ 3037165 h 3934691"/>
                <a:gd name="connsiteX64" fmla="*/ 3076419 w 3521893"/>
                <a:gd name="connsiteY64" fmla="*/ 2927750 h 3934691"/>
                <a:gd name="connsiteX65" fmla="*/ 2905547 w 3521893"/>
                <a:gd name="connsiteY65" fmla="*/ 2454385 h 3934691"/>
                <a:gd name="connsiteX66" fmla="*/ 2976772 w 3521893"/>
                <a:gd name="connsiteY66" fmla="*/ 2294704 h 3934691"/>
                <a:gd name="connsiteX67" fmla="*/ 3068602 w 3521893"/>
                <a:gd name="connsiteY67" fmla="*/ 2269304 h 3934691"/>
                <a:gd name="connsiteX68" fmla="*/ 3105724 w 3521893"/>
                <a:gd name="connsiteY68" fmla="*/ 2296658 h 3934691"/>
                <a:gd name="connsiteX69" fmla="*/ 3166293 w 3521893"/>
                <a:gd name="connsiteY69" fmla="*/ 2232181 h 3934691"/>
                <a:gd name="connsiteX70" fmla="*/ 3193649 w 3521893"/>
                <a:gd name="connsiteY70" fmla="*/ 2206781 h 3934691"/>
                <a:gd name="connsiteX71" fmla="*/ 3279618 w 3521893"/>
                <a:gd name="connsiteY71" fmla="*/ 2181381 h 3934691"/>
                <a:gd name="connsiteX72" fmla="*/ 3316739 w 3521893"/>
                <a:gd name="connsiteY72" fmla="*/ 2013350 h 3934691"/>
                <a:gd name="connsiteX73" fmla="*/ 3271801 w 3521893"/>
                <a:gd name="connsiteY73" fmla="*/ 1962550 h 3934691"/>
                <a:gd name="connsiteX74" fmla="*/ 3271800 w 3521893"/>
                <a:gd name="connsiteY74" fmla="*/ 1860950 h 3934691"/>
                <a:gd name="connsiteX75" fmla="*/ 3375355 w 3521893"/>
                <a:gd name="connsiteY75" fmla="*/ 1919565 h 3934691"/>
                <a:gd name="connsiteX76" fmla="*/ 3430062 w 3521893"/>
                <a:gd name="connsiteY76" fmla="*/ 1884396 h 3934691"/>
                <a:gd name="connsiteX77" fmla="*/ 3457415 w 3521893"/>
                <a:gd name="connsiteY77" fmla="*/ 1919565 h 3934691"/>
                <a:gd name="connsiteX78" fmla="*/ 3521893 w 3521893"/>
                <a:gd name="connsiteY78" fmla="*/ 1874627 h 3934691"/>
                <a:gd name="connsiteX79" fmla="*/ 3449601 w 3521893"/>
                <a:gd name="connsiteY79" fmla="*/ 1720273 h 3934691"/>
                <a:gd name="connsiteX80" fmla="*/ 3492586 w 3521893"/>
                <a:gd name="connsiteY80" fmla="*/ 1532704 h 3934691"/>
                <a:gd name="connsiteX81" fmla="*/ 3459370 w 3521893"/>
                <a:gd name="connsiteY81" fmla="*/ 1505350 h 3934691"/>
                <a:gd name="connsiteX82" fmla="*/ 3478909 w 3521893"/>
                <a:gd name="connsiteY82" fmla="*/ 1435011 h 3934691"/>
                <a:gd name="connsiteX83" fmla="*/ 3377309 w 3521893"/>
                <a:gd name="connsiteY83" fmla="*/ 1274796 h 3934691"/>
                <a:gd name="connsiteX84" fmla="*/ 3297201 w 3521893"/>
                <a:gd name="connsiteY84" fmla="*/ 1243535 h 3934691"/>
                <a:gd name="connsiteX85" fmla="*/ 2999509 w 3521893"/>
                <a:gd name="connsiteY85" fmla="*/ 408709 h 3934691"/>
                <a:gd name="connsiteX86" fmla="*/ 2826327 w 3521893"/>
                <a:gd name="connsiteY86" fmla="*/ 263237 h 3934691"/>
                <a:gd name="connsiteX87" fmla="*/ 2632363 w 3521893"/>
                <a:gd name="connsiteY87" fmla="*/ 0 h 3934691"/>
                <a:gd name="connsiteX88" fmla="*/ 2369127 w 3521893"/>
                <a:gd name="connsiteY88" fmla="*/ 55418 h 3934691"/>
                <a:gd name="connsiteX89" fmla="*/ 2133600 w 3521893"/>
                <a:gd name="connsiteY89" fmla="*/ 166255 h 3934691"/>
                <a:gd name="connsiteX90" fmla="*/ 1995054 w 3521893"/>
                <a:gd name="connsiteY90" fmla="*/ 200891 h 3934691"/>
                <a:gd name="connsiteX91" fmla="*/ 2036618 w 3521893"/>
                <a:gd name="connsiteY91" fmla="*/ 277091 h 3934691"/>
                <a:gd name="connsiteX92" fmla="*/ 1953491 w 3521893"/>
                <a:gd name="connsiteY92" fmla="*/ 297873 h 3934691"/>
                <a:gd name="connsiteX93" fmla="*/ 1925782 w 3521893"/>
                <a:gd name="connsiteY93" fmla="*/ 325582 h 3934691"/>
                <a:gd name="connsiteX94" fmla="*/ 1835727 w 3521893"/>
                <a:gd name="connsiteY94" fmla="*/ 325582 h 3934691"/>
                <a:gd name="connsiteX95" fmla="*/ 1724891 w 3521893"/>
                <a:gd name="connsiteY95" fmla="*/ 491837 h 3934691"/>
                <a:gd name="connsiteX96" fmla="*/ 1676400 w 3521893"/>
                <a:gd name="connsiteY96" fmla="*/ 471055 h 3934691"/>
                <a:gd name="connsiteX97" fmla="*/ 1683327 w 3521893"/>
                <a:gd name="connsiteY97" fmla="*/ 381000 h 3934691"/>
                <a:gd name="connsiteX98" fmla="*/ 1738745 w 3521893"/>
                <a:gd name="connsiteY98" fmla="*/ 353291 h 3934691"/>
                <a:gd name="connsiteX99" fmla="*/ 1787236 w 3521893"/>
                <a:gd name="connsiteY99" fmla="*/ 332509 h 3934691"/>
                <a:gd name="connsiteX100" fmla="*/ 1759527 w 3521893"/>
                <a:gd name="connsiteY100" fmla="*/ 311728 h 3934691"/>
                <a:gd name="connsiteX101" fmla="*/ 1704109 w 3521893"/>
                <a:gd name="connsiteY101" fmla="*/ 325582 h 3934691"/>
                <a:gd name="connsiteX102" fmla="*/ 1676400 w 3521893"/>
                <a:gd name="connsiteY102" fmla="*/ 270164 h 3934691"/>
                <a:gd name="connsiteX103" fmla="*/ 1572491 w 3521893"/>
                <a:gd name="connsiteY103" fmla="*/ 256309 h 3934691"/>
                <a:gd name="connsiteX104" fmla="*/ 1530927 w 3521893"/>
                <a:gd name="connsiteY104" fmla="*/ 83128 h 3934691"/>
                <a:gd name="connsiteX105" fmla="*/ 1447800 w 3521893"/>
                <a:gd name="connsiteY105" fmla="*/ 117764 h 3934691"/>
                <a:gd name="connsiteX106" fmla="*/ 1454727 w 3521893"/>
                <a:gd name="connsiteY106" fmla="*/ 214746 h 3934691"/>
                <a:gd name="connsiteX107" fmla="*/ 1454727 w 3521893"/>
                <a:gd name="connsiteY107" fmla="*/ 214746 h 3934691"/>
                <a:gd name="connsiteX108" fmla="*/ 1246909 w 3521893"/>
                <a:gd name="connsiteY108" fmla="*/ 110837 h 3934691"/>
                <a:gd name="connsiteX0" fmla="*/ 1246909 w 3521893"/>
                <a:gd name="connsiteY0" fmla="*/ 110837 h 3934691"/>
                <a:gd name="connsiteX1" fmla="*/ 1267691 w 3521893"/>
                <a:gd name="connsiteY1" fmla="*/ 381000 h 3934691"/>
                <a:gd name="connsiteX2" fmla="*/ 1163782 w 3521893"/>
                <a:gd name="connsiteY2" fmla="*/ 782782 h 3934691"/>
                <a:gd name="connsiteX3" fmla="*/ 1048327 w 3521893"/>
                <a:gd name="connsiteY3" fmla="*/ 1136073 h 3934691"/>
                <a:gd name="connsiteX4" fmla="*/ 947970 w 3521893"/>
                <a:gd name="connsiteY4" fmla="*/ 1240871 h 3934691"/>
                <a:gd name="connsiteX5" fmla="*/ 749389 w 3521893"/>
                <a:gd name="connsiteY5" fmla="*/ 1528796 h 3934691"/>
                <a:gd name="connsiteX6" fmla="*/ 624342 w 3521893"/>
                <a:gd name="connsiteY6" fmla="*/ 1624535 h 3934691"/>
                <a:gd name="connsiteX7" fmla="*/ 457200 w 3521893"/>
                <a:gd name="connsiteY7" fmla="*/ 1835728 h 3934691"/>
                <a:gd name="connsiteX8" fmla="*/ 325404 w 3521893"/>
                <a:gd name="connsiteY8" fmla="*/ 2343550 h 3934691"/>
                <a:gd name="connsiteX9" fmla="*/ 271762 w 3521893"/>
                <a:gd name="connsiteY9" fmla="*/ 2396659 h 3934691"/>
                <a:gd name="connsiteX10" fmla="*/ 116342 w 3521893"/>
                <a:gd name="connsiteY10" fmla="*/ 2718688 h 3934691"/>
                <a:gd name="connsiteX11" fmla="*/ 106573 w 3521893"/>
                <a:gd name="connsiteY11" fmla="*/ 2873042 h 3934691"/>
                <a:gd name="connsiteX12" fmla="*/ 152400 w 3521893"/>
                <a:gd name="connsiteY12" fmla="*/ 2978728 h 3934691"/>
                <a:gd name="connsiteX13" fmla="*/ 0 w 3521893"/>
                <a:gd name="connsiteY13" fmla="*/ 3477491 h 3934691"/>
                <a:gd name="connsiteX14" fmla="*/ 71582 w 3521893"/>
                <a:gd name="connsiteY14" fmla="*/ 3669678 h 3934691"/>
                <a:gd name="connsiteX15" fmla="*/ 188990 w 3521893"/>
                <a:gd name="connsiteY15" fmla="*/ 3649963 h 3934691"/>
                <a:gd name="connsiteX16" fmla="*/ 130908 w 3521893"/>
                <a:gd name="connsiteY16" fmla="*/ 3717103 h 3934691"/>
                <a:gd name="connsiteX17" fmla="*/ 188102 w 3521893"/>
                <a:gd name="connsiteY17" fmla="*/ 3776429 h 3934691"/>
                <a:gd name="connsiteX18" fmla="*/ 339436 w 3521893"/>
                <a:gd name="connsiteY18" fmla="*/ 3692237 h 3934691"/>
                <a:gd name="connsiteX19" fmla="*/ 422563 w 3521893"/>
                <a:gd name="connsiteY19" fmla="*/ 3706091 h 3934691"/>
                <a:gd name="connsiteX20" fmla="*/ 464127 w 3521893"/>
                <a:gd name="connsiteY20" fmla="*/ 3768437 h 3934691"/>
                <a:gd name="connsiteX21" fmla="*/ 656492 w 3521893"/>
                <a:gd name="connsiteY21" fmla="*/ 3749786 h 3934691"/>
                <a:gd name="connsiteX22" fmla="*/ 794860 w 3521893"/>
                <a:gd name="connsiteY22" fmla="*/ 3680336 h 3934691"/>
                <a:gd name="connsiteX23" fmla="*/ 955963 w 3521893"/>
                <a:gd name="connsiteY23" fmla="*/ 3761509 h 3934691"/>
                <a:gd name="connsiteX24" fmla="*/ 1115291 w 3521893"/>
                <a:gd name="connsiteY24" fmla="*/ 3761509 h 3934691"/>
                <a:gd name="connsiteX25" fmla="*/ 1108363 w 3521893"/>
                <a:gd name="connsiteY25" fmla="*/ 3726873 h 3934691"/>
                <a:gd name="connsiteX26" fmla="*/ 1163782 w 3521893"/>
                <a:gd name="connsiteY26" fmla="*/ 3692237 h 3934691"/>
                <a:gd name="connsiteX27" fmla="*/ 1191491 w 3521893"/>
                <a:gd name="connsiteY27" fmla="*/ 3726873 h 3934691"/>
                <a:gd name="connsiteX28" fmla="*/ 1288472 w 3521893"/>
                <a:gd name="connsiteY28" fmla="*/ 3629891 h 3934691"/>
                <a:gd name="connsiteX29" fmla="*/ 1205345 w 3521893"/>
                <a:gd name="connsiteY29" fmla="*/ 3622964 h 3934691"/>
                <a:gd name="connsiteX30" fmla="*/ 1122218 w 3521893"/>
                <a:gd name="connsiteY30" fmla="*/ 3629891 h 3934691"/>
                <a:gd name="connsiteX31" fmla="*/ 1032163 w 3521893"/>
                <a:gd name="connsiteY31" fmla="*/ 3595255 h 3934691"/>
                <a:gd name="connsiteX32" fmla="*/ 1130921 w 3521893"/>
                <a:gd name="connsiteY32" fmla="*/ 3433441 h 3934691"/>
                <a:gd name="connsiteX33" fmla="*/ 1222219 w 3521893"/>
                <a:gd name="connsiteY33" fmla="*/ 3412304 h 3934691"/>
                <a:gd name="connsiteX34" fmla="*/ 1244777 w 3521893"/>
                <a:gd name="connsiteY34" fmla="*/ 3364878 h 3934691"/>
                <a:gd name="connsiteX35" fmla="*/ 1286696 w 3521893"/>
                <a:gd name="connsiteY35" fmla="*/ 3386904 h 3934691"/>
                <a:gd name="connsiteX36" fmla="*/ 1304459 w 3521893"/>
                <a:gd name="connsiteY36" fmla="*/ 3456709 h 3934691"/>
                <a:gd name="connsiteX37" fmla="*/ 1343891 w 3521893"/>
                <a:gd name="connsiteY37" fmla="*/ 3394364 h 3934691"/>
                <a:gd name="connsiteX38" fmla="*/ 1360942 w 3521893"/>
                <a:gd name="connsiteY38" fmla="*/ 3443565 h 3934691"/>
                <a:gd name="connsiteX39" fmla="*/ 1399309 w 3521893"/>
                <a:gd name="connsiteY39" fmla="*/ 3470564 h 3934691"/>
                <a:gd name="connsiteX40" fmla="*/ 1392382 w 3521893"/>
                <a:gd name="connsiteY40" fmla="*/ 3519055 h 3934691"/>
                <a:gd name="connsiteX41" fmla="*/ 1338916 w 3521893"/>
                <a:gd name="connsiteY41" fmla="*/ 3568790 h 3934691"/>
                <a:gd name="connsiteX42" fmla="*/ 1396645 w 3521893"/>
                <a:gd name="connsiteY42" fmla="*/ 3569855 h 3934691"/>
                <a:gd name="connsiteX43" fmla="*/ 1475331 w 3521893"/>
                <a:gd name="connsiteY43" fmla="*/ 3610176 h 3934691"/>
                <a:gd name="connsiteX44" fmla="*/ 1471778 w 3521893"/>
                <a:gd name="connsiteY44" fmla="*/ 3534863 h 3934691"/>
                <a:gd name="connsiteX45" fmla="*/ 1565563 w 3521893"/>
                <a:gd name="connsiteY45" fmla="*/ 3567546 h 3934691"/>
                <a:gd name="connsiteX46" fmla="*/ 1556327 w 3521893"/>
                <a:gd name="connsiteY46" fmla="*/ 3615504 h 3934691"/>
                <a:gd name="connsiteX47" fmla="*/ 1585101 w 3521893"/>
                <a:gd name="connsiteY47" fmla="*/ 3662574 h 3934691"/>
                <a:gd name="connsiteX48" fmla="*/ 1773382 w 3521893"/>
                <a:gd name="connsiteY48" fmla="*/ 3622964 h 3934691"/>
                <a:gd name="connsiteX49" fmla="*/ 2112818 w 3521893"/>
                <a:gd name="connsiteY49" fmla="*/ 3726873 h 3934691"/>
                <a:gd name="connsiteX50" fmla="*/ 2320636 w 3521893"/>
                <a:gd name="connsiteY50" fmla="*/ 3934691 h 3934691"/>
                <a:gd name="connsiteX51" fmla="*/ 2473036 w 3521893"/>
                <a:gd name="connsiteY51" fmla="*/ 3803073 h 3934691"/>
                <a:gd name="connsiteX52" fmla="*/ 2587958 w 3521893"/>
                <a:gd name="connsiteY52" fmla="*/ 3803073 h 3934691"/>
                <a:gd name="connsiteX53" fmla="*/ 2720286 w 3521893"/>
                <a:gd name="connsiteY53" fmla="*/ 3685309 h 3934691"/>
                <a:gd name="connsiteX54" fmla="*/ 2847819 w 3521893"/>
                <a:gd name="connsiteY54" fmla="*/ 3742504 h 3934691"/>
                <a:gd name="connsiteX55" fmla="*/ 2955281 w 3521893"/>
                <a:gd name="connsiteY55" fmla="*/ 3701473 h 3934691"/>
                <a:gd name="connsiteX56" fmla="*/ 2984589 w 3521893"/>
                <a:gd name="connsiteY56" fmla="*/ 3752273 h 3934691"/>
                <a:gd name="connsiteX57" fmla="*/ 3025619 w 3521893"/>
                <a:gd name="connsiteY57" fmla="*/ 3711242 h 3934691"/>
                <a:gd name="connsiteX58" fmla="*/ 3035389 w 3521893"/>
                <a:gd name="connsiteY58" fmla="*/ 3603781 h 3934691"/>
                <a:gd name="connsiteX59" fmla="*/ 2982635 w 3521893"/>
                <a:gd name="connsiteY59" fmla="*/ 3509996 h 3934691"/>
                <a:gd name="connsiteX60" fmla="*/ 3047467 w 3521893"/>
                <a:gd name="connsiteY60" fmla="*/ 3445697 h 3934691"/>
                <a:gd name="connsiteX61" fmla="*/ 3002173 w 3521893"/>
                <a:gd name="connsiteY61" fmla="*/ 3320473 h 3934691"/>
                <a:gd name="connsiteX62" fmla="*/ 3021712 w 3521893"/>
                <a:gd name="connsiteY62" fmla="*/ 3164165 h 3934691"/>
                <a:gd name="connsiteX63" fmla="*/ 3062741 w 3521893"/>
                <a:gd name="connsiteY63" fmla="*/ 3037165 h 3934691"/>
                <a:gd name="connsiteX64" fmla="*/ 3076419 w 3521893"/>
                <a:gd name="connsiteY64" fmla="*/ 2927750 h 3934691"/>
                <a:gd name="connsiteX65" fmla="*/ 2905547 w 3521893"/>
                <a:gd name="connsiteY65" fmla="*/ 2454385 h 3934691"/>
                <a:gd name="connsiteX66" fmla="*/ 2976772 w 3521893"/>
                <a:gd name="connsiteY66" fmla="*/ 2294704 h 3934691"/>
                <a:gd name="connsiteX67" fmla="*/ 3068602 w 3521893"/>
                <a:gd name="connsiteY67" fmla="*/ 2269304 h 3934691"/>
                <a:gd name="connsiteX68" fmla="*/ 3105724 w 3521893"/>
                <a:gd name="connsiteY68" fmla="*/ 2296658 h 3934691"/>
                <a:gd name="connsiteX69" fmla="*/ 3166293 w 3521893"/>
                <a:gd name="connsiteY69" fmla="*/ 2232181 h 3934691"/>
                <a:gd name="connsiteX70" fmla="*/ 3193649 w 3521893"/>
                <a:gd name="connsiteY70" fmla="*/ 2206781 h 3934691"/>
                <a:gd name="connsiteX71" fmla="*/ 3279618 w 3521893"/>
                <a:gd name="connsiteY71" fmla="*/ 2181381 h 3934691"/>
                <a:gd name="connsiteX72" fmla="*/ 3316739 w 3521893"/>
                <a:gd name="connsiteY72" fmla="*/ 2013350 h 3934691"/>
                <a:gd name="connsiteX73" fmla="*/ 3271801 w 3521893"/>
                <a:gd name="connsiteY73" fmla="*/ 1962550 h 3934691"/>
                <a:gd name="connsiteX74" fmla="*/ 3271800 w 3521893"/>
                <a:gd name="connsiteY74" fmla="*/ 1860950 h 3934691"/>
                <a:gd name="connsiteX75" fmla="*/ 3375355 w 3521893"/>
                <a:gd name="connsiteY75" fmla="*/ 1919565 h 3934691"/>
                <a:gd name="connsiteX76" fmla="*/ 3430062 w 3521893"/>
                <a:gd name="connsiteY76" fmla="*/ 1884396 h 3934691"/>
                <a:gd name="connsiteX77" fmla="*/ 3457415 w 3521893"/>
                <a:gd name="connsiteY77" fmla="*/ 1919565 h 3934691"/>
                <a:gd name="connsiteX78" fmla="*/ 3521893 w 3521893"/>
                <a:gd name="connsiteY78" fmla="*/ 1874627 h 3934691"/>
                <a:gd name="connsiteX79" fmla="*/ 3449601 w 3521893"/>
                <a:gd name="connsiteY79" fmla="*/ 1720273 h 3934691"/>
                <a:gd name="connsiteX80" fmla="*/ 3492586 w 3521893"/>
                <a:gd name="connsiteY80" fmla="*/ 1532704 h 3934691"/>
                <a:gd name="connsiteX81" fmla="*/ 3459370 w 3521893"/>
                <a:gd name="connsiteY81" fmla="*/ 1505350 h 3934691"/>
                <a:gd name="connsiteX82" fmla="*/ 3488679 w 3521893"/>
                <a:gd name="connsiteY82" fmla="*/ 1454550 h 3934691"/>
                <a:gd name="connsiteX83" fmla="*/ 3377309 w 3521893"/>
                <a:gd name="connsiteY83" fmla="*/ 1274796 h 3934691"/>
                <a:gd name="connsiteX84" fmla="*/ 3297201 w 3521893"/>
                <a:gd name="connsiteY84" fmla="*/ 1243535 h 3934691"/>
                <a:gd name="connsiteX85" fmla="*/ 2999509 w 3521893"/>
                <a:gd name="connsiteY85" fmla="*/ 408709 h 3934691"/>
                <a:gd name="connsiteX86" fmla="*/ 2826327 w 3521893"/>
                <a:gd name="connsiteY86" fmla="*/ 263237 h 3934691"/>
                <a:gd name="connsiteX87" fmla="*/ 2632363 w 3521893"/>
                <a:gd name="connsiteY87" fmla="*/ 0 h 3934691"/>
                <a:gd name="connsiteX88" fmla="*/ 2369127 w 3521893"/>
                <a:gd name="connsiteY88" fmla="*/ 55418 h 3934691"/>
                <a:gd name="connsiteX89" fmla="*/ 2133600 w 3521893"/>
                <a:gd name="connsiteY89" fmla="*/ 166255 h 3934691"/>
                <a:gd name="connsiteX90" fmla="*/ 1995054 w 3521893"/>
                <a:gd name="connsiteY90" fmla="*/ 200891 h 3934691"/>
                <a:gd name="connsiteX91" fmla="*/ 2036618 w 3521893"/>
                <a:gd name="connsiteY91" fmla="*/ 277091 h 3934691"/>
                <a:gd name="connsiteX92" fmla="*/ 1953491 w 3521893"/>
                <a:gd name="connsiteY92" fmla="*/ 297873 h 3934691"/>
                <a:gd name="connsiteX93" fmla="*/ 1925782 w 3521893"/>
                <a:gd name="connsiteY93" fmla="*/ 325582 h 3934691"/>
                <a:gd name="connsiteX94" fmla="*/ 1835727 w 3521893"/>
                <a:gd name="connsiteY94" fmla="*/ 325582 h 3934691"/>
                <a:gd name="connsiteX95" fmla="*/ 1724891 w 3521893"/>
                <a:gd name="connsiteY95" fmla="*/ 491837 h 3934691"/>
                <a:gd name="connsiteX96" fmla="*/ 1676400 w 3521893"/>
                <a:gd name="connsiteY96" fmla="*/ 471055 h 3934691"/>
                <a:gd name="connsiteX97" fmla="*/ 1683327 w 3521893"/>
                <a:gd name="connsiteY97" fmla="*/ 381000 h 3934691"/>
                <a:gd name="connsiteX98" fmla="*/ 1738745 w 3521893"/>
                <a:gd name="connsiteY98" fmla="*/ 353291 h 3934691"/>
                <a:gd name="connsiteX99" fmla="*/ 1787236 w 3521893"/>
                <a:gd name="connsiteY99" fmla="*/ 332509 h 3934691"/>
                <a:gd name="connsiteX100" fmla="*/ 1759527 w 3521893"/>
                <a:gd name="connsiteY100" fmla="*/ 311728 h 3934691"/>
                <a:gd name="connsiteX101" fmla="*/ 1704109 w 3521893"/>
                <a:gd name="connsiteY101" fmla="*/ 325582 h 3934691"/>
                <a:gd name="connsiteX102" fmla="*/ 1676400 w 3521893"/>
                <a:gd name="connsiteY102" fmla="*/ 270164 h 3934691"/>
                <a:gd name="connsiteX103" fmla="*/ 1572491 w 3521893"/>
                <a:gd name="connsiteY103" fmla="*/ 256309 h 3934691"/>
                <a:gd name="connsiteX104" fmla="*/ 1530927 w 3521893"/>
                <a:gd name="connsiteY104" fmla="*/ 83128 h 3934691"/>
                <a:gd name="connsiteX105" fmla="*/ 1447800 w 3521893"/>
                <a:gd name="connsiteY105" fmla="*/ 117764 h 3934691"/>
                <a:gd name="connsiteX106" fmla="*/ 1454727 w 3521893"/>
                <a:gd name="connsiteY106" fmla="*/ 214746 h 3934691"/>
                <a:gd name="connsiteX107" fmla="*/ 1454727 w 3521893"/>
                <a:gd name="connsiteY107" fmla="*/ 214746 h 3934691"/>
                <a:gd name="connsiteX108" fmla="*/ 1246909 w 3521893"/>
                <a:gd name="connsiteY108" fmla="*/ 110837 h 3934691"/>
                <a:gd name="connsiteX0" fmla="*/ 1246909 w 3521893"/>
                <a:gd name="connsiteY0" fmla="*/ 110837 h 3934691"/>
                <a:gd name="connsiteX1" fmla="*/ 1267691 w 3521893"/>
                <a:gd name="connsiteY1" fmla="*/ 381000 h 3934691"/>
                <a:gd name="connsiteX2" fmla="*/ 1163782 w 3521893"/>
                <a:gd name="connsiteY2" fmla="*/ 782782 h 3934691"/>
                <a:gd name="connsiteX3" fmla="*/ 1048327 w 3521893"/>
                <a:gd name="connsiteY3" fmla="*/ 1136073 h 3934691"/>
                <a:gd name="connsiteX4" fmla="*/ 947970 w 3521893"/>
                <a:gd name="connsiteY4" fmla="*/ 1240871 h 3934691"/>
                <a:gd name="connsiteX5" fmla="*/ 749389 w 3521893"/>
                <a:gd name="connsiteY5" fmla="*/ 1528796 h 3934691"/>
                <a:gd name="connsiteX6" fmla="*/ 624342 w 3521893"/>
                <a:gd name="connsiteY6" fmla="*/ 1624535 h 3934691"/>
                <a:gd name="connsiteX7" fmla="*/ 457200 w 3521893"/>
                <a:gd name="connsiteY7" fmla="*/ 1835728 h 3934691"/>
                <a:gd name="connsiteX8" fmla="*/ 325404 w 3521893"/>
                <a:gd name="connsiteY8" fmla="*/ 2343550 h 3934691"/>
                <a:gd name="connsiteX9" fmla="*/ 271762 w 3521893"/>
                <a:gd name="connsiteY9" fmla="*/ 2396659 h 3934691"/>
                <a:gd name="connsiteX10" fmla="*/ 116342 w 3521893"/>
                <a:gd name="connsiteY10" fmla="*/ 2718688 h 3934691"/>
                <a:gd name="connsiteX11" fmla="*/ 106573 w 3521893"/>
                <a:gd name="connsiteY11" fmla="*/ 2873042 h 3934691"/>
                <a:gd name="connsiteX12" fmla="*/ 152400 w 3521893"/>
                <a:gd name="connsiteY12" fmla="*/ 2978728 h 3934691"/>
                <a:gd name="connsiteX13" fmla="*/ 0 w 3521893"/>
                <a:gd name="connsiteY13" fmla="*/ 3477491 h 3934691"/>
                <a:gd name="connsiteX14" fmla="*/ 71582 w 3521893"/>
                <a:gd name="connsiteY14" fmla="*/ 3669678 h 3934691"/>
                <a:gd name="connsiteX15" fmla="*/ 188990 w 3521893"/>
                <a:gd name="connsiteY15" fmla="*/ 3649963 h 3934691"/>
                <a:gd name="connsiteX16" fmla="*/ 130908 w 3521893"/>
                <a:gd name="connsiteY16" fmla="*/ 3717103 h 3934691"/>
                <a:gd name="connsiteX17" fmla="*/ 188102 w 3521893"/>
                <a:gd name="connsiteY17" fmla="*/ 3776429 h 3934691"/>
                <a:gd name="connsiteX18" fmla="*/ 339436 w 3521893"/>
                <a:gd name="connsiteY18" fmla="*/ 3692237 h 3934691"/>
                <a:gd name="connsiteX19" fmla="*/ 422563 w 3521893"/>
                <a:gd name="connsiteY19" fmla="*/ 3706091 h 3934691"/>
                <a:gd name="connsiteX20" fmla="*/ 464127 w 3521893"/>
                <a:gd name="connsiteY20" fmla="*/ 3768437 h 3934691"/>
                <a:gd name="connsiteX21" fmla="*/ 656492 w 3521893"/>
                <a:gd name="connsiteY21" fmla="*/ 3749786 h 3934691"/>
                <a:gd name="connsiteX22" fmla="*/ 794860 w 3521893"/>
                <a:gd name="connsiteY22" fmla="*/ 3680336 h 3934691"/>
                <a:gd name="connsiteX23" fmla="*/ 955963 w 3521893"/>
                <a:gd name="connsiteY23" fmla="*/ 3761509 h 3934691"/>
                <a:gd name="connsiteX24" fmla="*/ 1115291 w 3521893"/>
                <a:gd name="connsiteY24" fmla="*/ 3761509 h 3934691"/>
                <a:gd name="connsiteX25" fmla="*/ 1108363 w 3521893"/>
                <a:gd name="connsiteY25" fmla="*/ 3726873 h 3934691"/>
                <a:gd name="connsiteX26" fmla="*/ 1163782 w 3521893"/>
                <a:gd name="connsiteY26" fmla="*/ 3692237 h 3934691"/>
                <a:gd name="connsiteX27" fmla="*/ 1191491 w 3521893"/>
                <a:gd name="connsiteY27" fmla="*/ 3726873 h 3934691"/>
                <a:gd name="connsiteX28" fmla="*/ 1288472 w 3521893"/>
                <a:gd name="connsiteY28" fmla="*/ 3629891 h 3934691"/>
                <a:gd name="connsiteX29" fmla="*/ 1205345 w 3521893"/>
                <a:gd name="connsiteY29" fmla="*/ 3622964 h 3934691"/>
                <a:gd name="connsiteX30" fmla="*/ 1122218 w 3521893"/>
                <a:gd name="connsiteY30" fmla="*/ 3629891 h 3934691"/>
                <a:gd name="connsiteX31" fmla="*/ 1032163 w 3521893"/>
                <a:gd name="connsiteY31" fmla="*/ 3595255 h 3934691"/>
                <a:gd name="connsiteX32" fmla="*/ 1130921 w 3521893"/>
                <a:gd name="connsiteY32" fmla="*/ 3433441 h 3934691"/>
                <a:gd name="connsiteX33" fmla="*/ 1222219 w 3521893"/>
                <a:gd name="connsiteY33" fmla="*/ 3412304 h 3934691"/>
                <a:gd name="connsiteX34" fmla="*/ 1244777 w 3521893"/>
                <a:gd name="connsiteY34" fmla="*/ 3364878 h 3934691"/>
                <a:gd name="connsiteX35" fmla="*/ 1286696 w 3521893"/>
                <a:gd name="connsiteY35" fmla="*/ 3386904 h 3934691"/>
                <a:gd name="connsiteX36" fmla="*/ 1304459 w 3521893"/>
                <a:gd name="connsiteY36" fmla="*/ 3456709 h 3934691"/>
                <a:gd name="connsiteX37" fmla="*/ 1343891 w 3521893"/>
                <a:gd name="connsiteY37" fmla="*/ 3394364 h 3934691"/>
                <a:gd name="connsiteX38" fmla="*/ 1360942 w 3521893"/>
                <a:gd name="connsiteY38" fmla="*/ 3443565 h 3934691"/>
                <a:gd name="connsiteX39" fmla="*/ 1399309 w 3521893"/>
                <a:gd name="connsiteY39" fmla="*/ 3470564 h 3934691"/>
                <a:gd name="connsiteX40" fmla="*/ 1392382 w 3521893"/>
                <a:gd name="connsiteY40" fmla="*/ 3519055 h 3934691"/>
                <a:gd name="connsiteX41" fmla="*/ 1338916 w 3521893"/>
                <a:gd name="connsiteY41" fmla="*/ 3568790 h 3934691"/>
                <a:gd name="connsiteX42" fmla="*/ 1396645 w 3521893"/>
                <a:gd name="connsiteY42" fmla="*/ 3569855 h 3934691"/>
                <a:gd name="connsiteX43" fmla="*/ 1475331 w 3521893"/>
                <a:gd name="connsiteY43" fmla="*/ 3610176 h 3934691"/>
                <a:gd name="connsiteX44" fmla="*/ 1471778 w 3521893"/>
                <a:gd name="connsiteY44" fmla="*/ 3534863 h 3934691"/>
                <a:gd name="connsiteX45" fmla="*/ 1565563 w 3521893"/>
                <a:gd name="connsiteY45" fmla="*/ 3567546 h 3934691"/>
                <a:gd name="connsiteX46" fmla="*/ 1556327 w 3521893"/>
                <a:gd name="connsiteY46" fmla="*/ 3615504 h 3934691"/>
                <a:gd name="connsiteX47" fmla="*/ 1585101 w 3521893"/>
                <a:gd name="connsiteY47" fmla="*/ 3662574 h 3934691"/>
                <a:gd name="connsiteX48" fmla="*/ 1773382 w 3521893"/>
                <a:gd name="connsiteY48" fmla="*/ 3622964 h 3934691"/>
                <a:gd name="connsiteX49" fmla="*/ 2112818 w 3521893"/>
                <a:gd name="connsiteY49" fmla="*/ 3726873 h 3934691"/>
                <a:gd name="connsiteX50" fmla="*/ 2320636 w 3521893"/>
                <a:gd name="connsiteY50" fmla="*/ 3934691 h 3934691"/>
                <a:gd name="connsiteX51" fmla="*/ 2473036 w 3521893"/>
                <a:gd name="connsiteY51" fmla="*/ 3803073 h 3934691"/>
                <a:gd name="connsiteX52" fmla="*/ 2587958 w 3521893"/>
                <a:gd name="connsiteY52" fmla="*/ 3803073 h 3934691"/>
                <a:gd name="connsiteX53" fmla="*/ 2720286 w 3521893"/>
                <a:gd name="connsiteY53" fmla="*/ 3685309 h 3934691"/>
                <a:gd name="connsiteX54" fmla="*/ 2847819 w 3521893"/>
                <a:gd name="connsiteY54" fmla="*/ 3742504 h 3934691"/>
                <a:gd name="connsiteX55" fmla="*/ 2955281 w 3521893"/>
                <a:gd name="connsiteY55" fmla="*/ 3701473 h 3934691"/>
                <a:gd name="connsiteX56" fmla="*/ 2984589 w 3521893"/>
                <a:gd name="connsiteY56" fmla="*/ 3752273 h 3934691"/>
                <a:gd name="connsiteX57" fmla="*/ 3025619 w 3521893"/>
                <a:gd name="connsiteY57" fmla="*/ 3711242 h 3934691"/>
                <a:gd name="connsiteX58" fmla="*/ 3035389 w 3521893"/>
                <a:gd name="connsiteY58" fmla="*/ 3603781 h 3934691"/>
                <a:gd name="connsiteX59" fmla="*/ 2982635 w 3521893"/>
                <a:gd name="connsiteY59" fmla="*/ 3509996 h 3934691"/>
                <a:gd name="connsiteX60" fmla="*/ 3047467 w 3521893"/>
                <a:gd name="connsiteY60" fmla="*/ 3445697 h 3934691"/>
                <a:gd name="connsiteX61" fmla="*/ 3002173 w 3521893"/>
                <a:gd name="connsiteY61" fmla="*/ 3320473 h 3934691"/>
                <a:gd name="connsiteX62" fmla="*/ 3021712 w 3521893"/>
                <a:gd name="connsiteY62" fmla="*/ 3164165 h 3934691"/>
                <a:gd name="connsiteX63" fmla="*/ 3062741 w 3521893"/>
                <a:gd name="connsiteY63" fmla="*/ 3037165 h 3934691"/>
                <a:gd name="connsiteX64" fmla="*/ 3076419 w 3521893"/>
                <a:gd name="connsiteY64" fmla="*/ 2927750 h 3934691"/>
                <a:gd name="connsiteX65" fmla="*/ 2905547 w 3521893"/>
                <a:gd name="connsiteY65" fmla="*/ 2454385 h 3934691"/>
                <a:gd name="connsiteX66" fmla="*/ 2976772 w 3521893"/>
                <a:gd name="connsiteY66" fmla="*/ 2294704 h 3934691"/>
                <a:gd name="connsiteX67" fmla="*/ 3068602 w 3521893"/>
                <a:gd name="connsiteY67" fmla="*/ 2269304 h 3934691"/>
                <a:gd name="connsiteX68" fmla="*/ 3105724 w 3521893"/>
                <a:gd name="connsiteY68" fmla="*/ 2296658 h 3934691"/>
                <a:gd name="connsiteX69" fmla="*/ 3166293 w 3521893"/>
                <a:gd name="connsiteY69" fmla="*/ 2232181 h 3934691"/>
                <a:gd name="connsiteX70" fmla="*/ 3193649 w 3521893"/>
                <a:gd name="connsiteY70" fmla="*/ 2206781 h 3934691"/>
                <a:gd name="connsiteX71" fmla="*/ 3279618 w 3521893"/>
                <a:gd name="connsiteY71" fmla="*/ 2181381 h 3934691"/>
                <a:gd name="connsiteX72" fmla="*/ 3316739 w 3521893"/>
                <a:gd name="connsiteY72" fmla="*/ 2013350 h 3934691"/>
                <a:gd name="connsiteX73" fmla="*/ 3271801 w 3521893"/>
                <a:gd name="connsiteY73" fmla="*/ 1962550 h 3934691"/>
                <a:gd name="connsiteX74" fmla="*/ 3271800 w 3521893"/>
                <a:gd name="connsiteY74" fmla="*/ 1860950 h 3934691"/>
                <a:gd name="connsiteX75" fmla="*/ 3375355 w 3521893"/>
                <a:gd name="connsiteY75" fmla="*/ 1919565 h 3934691"/>
                <a:gd name="connsiteX76" fmla="*/ 3430062 w 3521893"/>
                <a:gd name="connsiteY76" fmla="*/ 1884396 h 3934691"/>
                <a:gd name="connsiteX77" fmla="*/ 3457415 w 3521893"/>
                <a:gd name="connsiteY77" fmla="*/ 1919565 h 3934691"/>
                <a:gd name="connsiteX78" fmla="*/ 3521893 w 3521893"/>
                <a:gd name="connsiteY78" fmla="*/ 1874627 h 3934691"/>
                <a:gd name="connsiteX79" fmla="*/ 3449601 w 3521893"/>
                <a:gd name="connsiteY79" fmla="*/ 1720273 h 3934691"/>
                <a:gd name="connsiteX80" fmla="*/ 3492586 w 3521893"/>
                <a:gd name="connsiteY80" fmla="*/ 1532704 h 3934691"/>
                <a:gd name="connsiteX81" fmla="*/ 3459370 w 3521893"/>
                <a:gd name="connsiteY81" fmla="*/ 1505350 h 3934691"/>
                <a:gd name="connsiteX82" fmla="*/ 3488679 w 3521893"/>
                <a:gd name="connsiteY82" fmla="*/ 1454550 h 3934691"/>
                <a:gd name="connsiteX83" fmla="*/ 3377309 w 3521893"/>
                <a:gd name="connsiteY83" fmla="*/ 1274796 h 3934691"/>
                <a:gd name="connsiteX84" fmla="*/ 3297201 w 3521893"/>
                <a:gd name="connsiteY84" fmla="*/ 1243535 h 3934691"/>
                <a:gd name="connsiteX85" fmla="*/ 2999509 w 3521893"/>
                <a:gd name="connsiteY85" fmla="*/ 408709 h 3934691"/>
                <a:gd name="connsiteX86" fmla="*/ 2826327 w 3521893"/>
                <a:gd name="connsiteY86" fmla="*/ 263237 h 3934691"/>
                <a:gd name="connsiteX87" fmla="*/ 2632363 w 3521893"/>
                <a:gd name="connsiteY87" fmla="*/ 0 h 3934691"/>
                <a:gd name="connsiteX88" fmla="*/ 2369127 w 3521893"/>
                <a:gd name="connsiteY88" fmla="*/ 55418 h 3934691"/>
                <a:gd name="connsiteX89" fmla="*/ 2133600 w 3521893"/>
                <a:gd name="connsiteY89" fmla="*/ 166255 h 3934691"/>
                <a:gd name="connsiteX90" fmla="*/ 1995054 w 3521893"/>
                <a:gd name="connsiteY90" fmla="*/ 200891 h 3934691"/>
                <a:gd name="connsiteX91" fmla="*/ 2036618 w 3521893"/>
                <a:gd name="connsiteY91" fmla="*/ 277091 h 3934691"/>
                <a:gd name="connsiteX92" fmla="*/ 1953491 w 3521893"/>
                <a:gd name="connsiteY92" fmla="*/ 297873 h 3934691"/>
                <a:gd name="connsiteX93" fmla="*/ 1925782 w 3521893"/>
                <a:gd name="connsiteY93" fmla="*/ 325582 h 3934691"/>
                <a:gd name="connsiteX94" fmla="*/ 1835727 w 3521893"/>
                <a:gd name="connsiteY94" fmla="*/ 325582 h 3934691"/>
                <a:gd name="connsiteX95" fmla="*/ 1724891 w 3521893"/>
                <a:gd name="connsiteY95" fmla="*/ 491837 h 3934691"/>
                <a:gd name="connsiteX96" fmla="*/ 1676400 w 3521893"/>
                <a:gd name="connsiteY96" fmla="*/ 471055 h 3934691"/>
                <a:gd name="connsiteX97" fmla="*/ 1683327 w 3521893"/>
                <a:gd name="connsiteY97" fmla="*/ 381000 h 3934691"/>
                <a:gd name="connsiteX98" fmla="*/ 1738745 w 3521893"/>
                <a:gd name="connsiteY98" fmla="*/ 353291 h 3934691"/>
                <a:gd name="connsiteX99" fmla="*/ 1787236 w 3521893"/>
                <a:gd name="connsiteY99" fmla="*/ 332509 h 3934691"/>
                <a:gd name="connsiteX100" fmla="*/ 1759527 w 3521893"/>
                <a:gd name="connsiteY100" fmla="*/ 311728 h 3934691"/>
                <a:gd name="connsiteX101" fmla="*/ 1704109 w 3521893"/>
                <a:gd name="connsiteY101" fmla="*/ 325582 h 3934691"/>
                <a:gd name="connsiteX102" fmla="*/ 1676400 w 3521893"/>
                <a:gd name="connsiteY102" fmla="*/ 270164 h 3934691"/>
                <a:gd name="connsiteX103" fmla="*/ 1572491 w 3521893"/>
                <a:gd name="connsiteY103" fmla="*/ 256309 h 3934691"/>
                <a:gd name="connsiteX104" fmla="*/ 1530927 w 3521893"/>
                <a:gd name="connsiteY104" fmla="*/ 83128 h 3934691"/>
                <a:gd name="connsiteX105" fmla="*/ 1447800 w 3521893"/>
                <a:gd name="connsiteY105" fmla="*/ 117764 h 3934691"/>
                <a:gd name="connsiteX106" fmla="*/ 1454727 w 3521893"/>
                <a:gd name="connsiteY106" fmla="*/ 214746 h 3934691"/>
                <a:gd name="connsiteX107" fmla="*/ 1454727 w 3521893"/>
                <a:gd name="connsiteY107" fmla="*/ 214746 h 3934691"/>
                <a:gd name="connsiteX108" fmla="*/ 1246909 w 3521893"/>
                <a:gd name="connsiteY108" fmla="*/ 110837 h 3934691"/>
                <a:gd name="connsiteX0" fmla="*/ 1246909 w 3521893"/>
                <a:gd name="connsiteY0" fmla="*/ 110837 h 3934691"/>
                <a:gd name="connsiteX1" fmla="*/ 1267691 w 3521893"/>
                <a:gd name="connsiteY1" fmla="*/ 381000 h 3934691"/>
                <a:gd name="connsiteX2" fmla="*/ 1163782 w 3521893"/>
                <a:gd name="connsiteY2" fmla="*/ 782782 h 3934691"/>
                <a:gd name="connsiteX3" fmla="*/ 1048327 w 3521893"/>
                <a:gd name="connsiteY3" fmla="*/ 1136073 h 3934691"/>
                <a:gd name="connsiteX4" fmla="*/ 947970 w 3521893"/>
                <a:gd name="connsiteY4" fmla="*/ 1240871 h 3934691"/>
                <a:gd name="connsiteX5" fmla="*/ 749389 w 3521893"/>
                <a:gd name="connsiteY5" fmla="*/ 1528796 h 3934691"/>
                <a:gd name="connsiteX6" fmla="*/ 624342 w 3521893"/>
                <a:gd name="connsiteY6" fmla="*/ 1624535 h 3934691"/>
                <a:gd name="connsiteX7" fmla="*/ 457200 w 3521893"/>
                <a:gd name="connsiteY7" fmla="*/ 1835728 h 3934691"/>
                <a:gd name="connsiteX8" fmla="*/ 325404 w 3521893"/>
                <a:gd name="connsiteY8" fmla="*/ 2343550 h 3934691"/>
                <a:gd name="connsiteX9" fmla="*/ 271762 w 3521893"/>
                <a:gd name="connsiteY9" fmla="*/ 2396659 h 3934691"/>
                <a:gd name="connsiteX10" fmla="*/ 116342 w 3521893"/>
                <a:gd name="connsiteY10" fmla="*/ 2718688 h 3934691"/>
                <a:gd name="connsiteX11" fmla="*/ 106573 w 3521893"/>
                <a:gd name="connsiteY11" fmla="*/ 2873042 h 3934691"/>
                <a:gd name="connsiteX12" fmla="*/ 152400 w 3521893"/>
                <a:gd name="connsiteY12" fmla="*/ 2978728 h 3934691"/>
                <a:gd name="connsiteX13" fmla="*/ 0 w 3521893"/>
                <a:gd name="connsiteY13" fmla="*/ 3477491 h 3934691"/>
                <a:gd name="connsiteX14" fmla="*/ 71582 w 3521893"/>
                <a:gd name="connsiteY14" fmla="*/ 3669678 h 3934691"/>
                <a:gd name="connsiteX15" fmla="*/ 188990 w 3521893"/>
                <a:gd name="connsiteY15" fmla="*/ 3649963 h 3934691"/>
                <a:gd name="connsiteX16" fmla="*/ 130908 w 3521893"/>
                <a:gd name="connsiteY16" fmla="*/ 3717103 h 3934691"/>
                <a:gd name="connsiteX17" fmla="*/ 188102 w 3521893"/>
                <a:gd name="connsiteY17" fmla="*/ 3776429 h 3934691"/>
                <a:gd name="connsiteX18" fmla="*/ 339436 w 3521893"/>
                <a:gd name="connsiteY18" fmla="*/ 3692237 h 3934691"/>
                <a:gd name="connsiteX19" fmla="*/ 422563 w 3521893"/>
                <a:gd name="connsiteY19" fmla="*/ 3706091 h 3934691"/>
                <a:gd name="connsiteX20" fmla="*/ 464127 w 3521893"/>
                <a:gd name="connsiteY20" fmla="*/ 3768437 h 3934691"/>
                <a:gd name="connsiteX21" fmla="*/ 656492 w 3521893"/>
                <a:gd name="connsiteY21" fmla="*/ 3749786 h 3934691"/>
                <a:gd name="connsiteX22" fmla="*/ 794860 w 3521893"/>
                <a:gd name="connsiteY22" fmla="*/ 3680336 h 3934691"/>
                <a:gd name="connsiteX23" fmla="*/ 955963 w 3521893"/>
                <a:gd name="connsiteY23" fmla="*/ 3761509 h 3934691"/>
                <a:gd name="connsiteX24" fmla="*/ 1115291 w 3521893"/>
                <a:gd name="connsiteY24" fmla="*/ 3761509 h 3934691"/>
                <a:gd name="connsiteX25" fmla="*/ 1108363 w 3521893"/>
                <a:gd name="connsiteY25" fmla="*/ 3726873 h 3934691"/>
                <a:gd name="connsiteX26" fmla="*/ 1163782 w 3521893"/>
                <a:gd name="connsiteY26" fmla="*/ 3692237 h 3934691"/>
                <a:gd name="connsiteX27" fmla="*/ 1191491 w 3521893"/>
                <a:gd name="connsiteY27" fmla="*/ 3726873 h 3934691"/>
                <a:gd name="connsiteX28" fmla="*/ 1288472 w 3521893"/>
                <a:gd name="connsiteY28" fmla="*/ 3629891 h 3934691"/>
                <a:gd name="connsiteX29" fmla="*/ 1205345 w 3521893"/>
                <a:gd name="connsiteY29" fmla="*/ 3622964 h 3934691"/>
                <a:gd name="connsiteX30" fmla="*/ 1122218 w 3521893"/>
                <a:gd name="connsiteY30" fmla="*/ 3629891 h 3934691"/>
                <a:gd name="connsiteX31" fmla="*/ 1032163 w 3521893"/>
                <a:gd name="connsiteY31" fmla="*/ 3595255 h 3934691"/>
                <a:gd name="connsiteX32" fmla="*/ 1130921 w 3521893"/>
                <a:gd name="connsiteY32" fmla="*/ 3433441 h 3934691"/>
                <a:gd name="connsiteX33" fmla="*/ 1222219 w 3521893"/>
                <a:gd name="connsiteY33" fmla="*/ 3412304 h 3934691"/>
                <a:gd name="connsiteX34" fmla="*/ 1244777 w 3521893"/>
                <a:gd name="connsiteY34" fmla="*/ 3364878 h 3934691"/>
                <a:gd name="connsiteX35" fmla="*/ 1286696 w 3521893"/>
                <a:gd name="connsiteY35" fmla="*/ 3386904 h 3934691"/>
                <a:gd name="connsiteX36" fmla="*/ 1304459 w 3521893"/>
                <a:gd name="connsiteY36" fmla="*/ 3456709 h 3934691"/>
                <a:gd name="connsiteX37" fmla="*/ 1343891 w 3521893"/>
                <a:gd name="connsiteY37" fmla="*/ 3394364 h 3934691"/>
                <a:gd name="connsiteX38" fmla="*/ 1360942 w 3521893"/>
                <a:gd name="connsiteY38" fmla="*/ 3443565 h 3934691"/>
                <a:gd name="connsiteX39" fmla="*/ 1399309 w 3521893"/>
                <a:gd name="connsiteY39" fmla="*/ 3470564 h 3934691"/>
                <a:gd name="connsiteX40" fmla="*/ 1392382 w 3521893"/>
                <a:gd name="connsiteY40" fmla="*/ 3519055 h 3934691"/>
                <a:gd name="connsiteX41" fmla="*/ 1338916 w 3521893"/>
                <a:gd name="connsiteY41" fmla="*/ 3568790 h 3934691"/>
                <a:gd name="connsiteX42" fmla="*/ 1396645 w 3521893"/>
                <a:gd name="connsiteY42" fmla="*/ 3569855 h 3934691"/>
                <a:gd name="connsiteX43" fmla="*/ 1475331 w 3521893"/>
                <a:gd name="connsiteY43" fmla="*/ 3610176 h 3934691"/>
                <a:gd name="connsiteX44" fmla="*/ 1471778 w 3521893"/>
                <a:gd name="connsiteY44" fmla="*/ 3534863 h 3934691"/>
                <a:gd name="connsiteX45" fmla="*/ 1565563 w 3521893"/>
                <a:gd name="connsiteY45" fmla="*/ 3567546 h 3934691"/>
                <a:gd name="connsiteX46" fmla="*/ 1556327 w 3521893"/>
                <a:gd name="connsiteY46" fmla="*/ 3615504 h 3934691"/>
                <a:gd name="connsiteX47" fmla="*/ 1585101 w 3521893"/>
                <a:gd name="connsiteY47" fmla="*/ 3662574 h 3934691"/>
                <a:gd name="connsiteX48" fmla="*/ 1773382 w 3521893"/>
                <a:gd name="connsiteY48" fmla="*/ 3622964 h 3934691"/>
                <a:gd name="connsiteX49" fmla="*/ 2112818 w 3521893"/>
                <a:gd name="connsiteY49" fmla="*/ 3726873 h 3934691"/>
                <a:gd name="connsiteX50" fmla="*/ 2320636 w 3521893"/>
                <a:gd name="connsiteY50" fmla="*/ 3934691 h 3934691"/>
                <a:gd name="connsiteX51" fmla="*/ 2473036 w 3521893"/>
                <a:gd name="connsiteY51" fmla="*/ 3803073 h 3934691"/>
                <a:gd name="connsiteX52" fmla="*/ 2587958 w 3521893"/>
                <a:gd name="connsiteY52" fmla="*/ 3803073 h 3934691"/>
                <a:gd name="connsiteX53" fmla="*/ 2720286 w 3521893"/>
                <a:gd name="connsiteY53" fmla="*/ 3685309 h 3934691"/>
                <a:gd name="connsiteX54" fmla="*/ 2847819 w 3521893"/>
                <a:gd name="connsiteY54" fmla="*/ 3742504 h 3934691"/>
                <a:gd name="connsiteX55" fmla="*/ 2955281 w 3521893"/>
                <a:gd name="connsiteY55" fmla="*/ 3701473 h 3934691"/>
                <a:gd name="connsiteX56" fmla="*/ 2984589 w 3521893"/>
                <a:gd name="connsiteY56" fmla="*/ 3752273 h 3934691"/>
                <a:gd name="connsiteX57" fmla="*/ 3025619 w 3521893"/>
                <a:gd name="connsiteY57" fmla="*/ 3711242 h 3934691"/>
                <a:gd name="connsiteX58" fmla="*/ 3035389 w 3521893"/>
                <a:gd name="connsiteY58" fmla="*/ 3603781 h 3934691"/>
                <a:gd name="connsiteX59" fmla="*/ 2982635 w 3521893"/>
                <a:gd name="connsiteY59" fmla="*/ 3509996 h 3934691"/>
                <a:gd name="connsiteX60" fmla="*/ 3047467 w 3521893"/>
                <a:gd name="connsiteY60" fmla="*/ 3445697 h 3934691"/>
                <a:gd name="connsiteX61" fmla="*/ 3002173 w 3521893"/>
                <a:gd name="connsiteY61" fmla="*/ 3320473 h 3934691"/>
                <a:gd name="connsiteX62" fmla="*/ 3021712 w 3521893"/>
                <a:gd name="connsiteY62" fmla="*/ 3164165 h 3934691"/>
                <a:gd name="connsiteX63" fmla="*/ 3062741 w 3521893"/>
                <a:gd name="connsiteY63" fmla="*/ 3037165 h 3934691"/>
                <a:gd name="connsiteX64" fmla="*/ 3076419 w 3521893"/>
                <a:gd name="connsiteY64" fmla="*/ 2927750 h 3934691"/>
                <a:gd name="connsiteX65" fmla="*/ 2905547 w 3521893"/>
                <a:gd name="connsiteY65" fmla="*/ 2454385 h 3934691"/>
                <a:gd name="connsiteX66" fmla="*/ 2976772 w 3521893"/>
                <a:gd name="connsiteY66" fmla="*/ 2294704 h 3934691"/>
                <a:gd name="connsiteX67" fmla="*/ 3068602 w 3521893"/>
                <a:gd name="connsiteY67" fmla="*/ 2269304 h 3934691"/>
                <a:gd name="connsiteX68" fmla="*/ 3105724 w 3521893"/>
                <a:gd name="connsiteY68" fmla="*/ 2296658 h 3934691"/>
                <a:gd name="connsiteX69" fmla="*/ 3166293 w 3521893"/>
                <a:gd name="connsiteY69" fmla="*/ 2232181 h 3934691"/>
                <a:gd name="connsiteX70" fmla="*/ 3193649 w 3521893"/>
                <a:gd name="connsiteY70" fmla="*/ 2206781 h 3934691"/>
                <a:gd name="connsiteX71" fmla="*/ 3279618 w 3521893"/>
                <a:gd name="connsiteY71" fmla="*/ 2181381 h 3934691"/>
                <a:gd name="connsiteX72" fmla="*/ 3316739 w 3521893"/>
                <a:gd name="connsiteY72" fmla="*/ 2013350 h 3934691"/>
                <a:gd name="connsiteX73" fmla="*/ 3271801 w 3521893"/>
                <a:gd name="connsiteY73" fmla="*/ 1962550 h 3934691"/>
                <a:gd name="connsiteX74" fmla="*/ 3271800 w 3521893"/>
                <a:gd name="connsiteY74" fmla="*/ 1860950 h 3934691"/>
                <a:gd name="connsiteX75" fmla="*/ 3375355 w 3521893"/>
                <a:gd name="connsiteY75" fmla="*/ 1919565 h 3934691"/>
                <a:gd name="connsiteX76" fmla="*/ 3430062 w 3521893"/>
                <a:gd name="connsiteY76" fmla="*/ 1884396 h 3934691"/>
                <a:gd name="connsiteX77" fmla="*/ 3457415 w 3521893"/>
                <a:gd name="connsiteY77" fmla="*/ 1919565 h 3934691"/>
                <a:gd name="connsiteX78" fmla="*/ 3521893 w 3521893"/>
                <a:gd name="connsiteY78" fmla="*/ 1874627 h 3934691"/>
                <a:gd name="connsiteX79" fmla="*/ 3449601 w 3521893"/>
                <a:gd name="connsiteY79" fmla="*/ 1720273 h 3934691"/>
                <a:gd name="connsiteX80" fmla="*/ 3492586 w 3521893"/>
                <a:gd name="connsiteY80" fmla="*/ 1532704 h 3934691"/>
                <a:gd name="connsiteX81" fmla="*/ 3459370 w 3521893"/>
                <a:gd name="connsiteY81" fmla="*/ 1505350 h 3934691"/>
                <a:gd name="connsiteX82" fmla="*/ 3486724 w 3521893"/>
                <a:gd name="connsiteY82" fmla="*/ 1476042 h 3934691"/>
                <a:gd name="connsiteX83" fmla="*/ 3488679 w 3521893"/>
                <a:gd name="connsiteY83" fmla="*/ 1454550 h 3934691"/>
                <a:gd name="connsiteX84" fmla="*/ 3377309 w 3521893"/>
                <a:gd name="connsiteY84" fmla="*/ 1274796 h 3934691"/>
                <a:gd name="connsiteX85" fmla="*/ 3297201 w 3521893"/>
                <a:gd name="connsiteY85" fmla="*/ 1243535 h 3934691"/>
                <a:gd name="connsiteX86" fmla="*/ 2999509 w 3521893"/>
                <a:gd name="connsiteY86" fmla="*/ 408709 h 3934691"/>
                <a:gd name="connsiteX87" fmla="*/ 2826327 w 3521893"/>
                <a:gd name="connsiteY87" fmla="*/ 263237 h 3934691"/>
                <a:gd name="connsiteX88" fmla="*/ 2632363 w 3521893"/>
                <a:gd name="connsiteY88" fmla="*/ 0 h 3934691"/>
                <a:gd name="connsiteX89" fmla="*/ 2369127 w 3521893"/>
                <a:gd name="connsiteY89" fmla="*/ 55418 h 3934691"/>
                <a:gd name="connsiteX90" fmla="*/ 2133600 w 3521893"/>
                <a:gd name="connsiteY90" fmla="*/ 166255 h 3934691"/>
                <a:gd name="connsiteX91" fmla="*/ 1995054 w 3521893"/>
                <a:gd name="connsiteY91" fmla="*/ 200891 h 3934691"/>
                <a:gd name="connsiteX92" fmla="*/ 2036618 w 3521893"/>
                <a:gd name="connsiteY92" fmla="*/ 277091 h 3934691"/>
                <a:gd name="connsiteX93" fmla="*/ 1953491 w 3521893"/>
                <a:gd name="connsiteY93" fmla="*/ 297873 h 3934691"/>
                <a:gd name="connsiteX94" fmla="*/ 1925782 w 3521893"/>
                <a:gd name="connsiteY94" fmla="*/ 325582 h 3934691"/>
                <a:gd name="connsiteX95" fmla="*/ 1835727 w 3521893"/>
                <a:gd name="connsiteY95" fmla="*/ 325582 h 3934691"/>
                <a:gd name="connsiteX96" fmla="*/ 1724891 w 3521893"/>
                <a:gd name="connsiteY96" fmla="*/ 491837 h 3934691"/>
                <a:gd name="connsiteX97" fmla="*/ 1676400 w 3521893"/>
                <a:gd name="connsiteY97" fmla="*/ 471055 h 3934691"/>
                <a:gd name="connsiteX98" fmla="*/ 1683327 w 3521893"/>
                <a:gd name="connsiteY98" fmla="*/ 381000 h 3934691"/>
                <a:gd name="connsiteX99" fmla="*/ 1738745 w 3521893"/>
                <a:gd name="connsiteY99" fmla="*/ 353291 h 3934691"/>
                <a:gd name="connsiteX100" fmla="*/ 1787236 w 3521893"/>
                <a:gd name="connsiteY100" fmla="*/ 332509 h 3934691"/>
                <a:gd name="connsiteX101" fmla="*/ 1759527 w 3521893"/>
                <a:gd name="connsiteY101" fmla="*/ 311728 h 3934691"/>
                <a:gd name="connsiteX102" fmla="*/ 1704109 w 3521893"/>
                <a:gd name="connsiteY102" fmla="*/ 325582 h 3934691"/>
                <a:gd name="connsiteX103" fmla="*/ 1676400 w 3521893"/>
                <a:gd name="connsiteY103" fmla="*/ 270164 h 3934691"/>
                <a:gd name="connsiteX104" fmla="*/ 1572491 w 3521893"/>
                <a:gd name="connsiteY104" fmla="*/ 256309 h 3934691"/>
                <a:gd name="connsiteX105" fmla="*/ 1530927 w 3521893"/>
                <a:gd name="connsiteY105" fmla="*/ 83128 h 3934691"/>
                <a:gd name="connsiteX106" fmla="*/ 1447800 w 3521893"/>
                <a:gd name="connsiteY106" fmla="*/ 117764 h 3934691"/>
                <a:gd name="connsiteX107" fmla="*/ 1454727 w 3521893"/>
                <a:gd name="connsiteY107" fmla="*/ 214746 h 3934691"/>
                <a:gd name="connsiteX108" fmla="*/ 1454727 w 3521893"/>
                <a:gd name="connsiteY108" fmla="*/ 214746 h 3934691"/>
                <a:gd name="connsiteX109" fmla="*/ 1246909 w 3521893"/>
                <a:gd name="connsiteY109" fmla="*/ 110837 h 3934691"/>
                <a:gd name="connsiteX0" fmla="*/ 1246909 w 3521893"/>
                <a:gd name="connsiteY0" fmla="*/ 110837 h 3934691"/>
                <a:gd name="connsiteX1" fmla="*/ 1267691 w 3521893"/>
                <a:gd name="connsiteY1" fmla="*/ 381000 h 3934691"/>
                <a:gd name="connsiteX2" fmla="*/ 1163782 w 3521893"/>
                <a:gd name="connsiteY2" fmla="*/ 782782 h 3934691"/>
                <a:gd name="connsiteX3" fmla="*/ 1048327 w 3521893"/>
                <a:gd name="connsiteY3" fmla="*/ 1136073 h 3934691"/>
                <a:gd name="connsiteX4" fmla="*/ 947970 w 3521893"/>
                <a:gd name="connsiteY4" fmla="*/ 1240871 h 3934691"/>
                <a:gd name="connsiteX5" fmla="*/ 749389 w 3521893"/>
                <a:gd name="connsiteY5" fmla="*/ 1528796 h 3934691"/>
                <a:gd name="connsiteX6" fmla="*/ 624342 w 3521893"/>
                <a:gd name="connsiteY6" fmla="*/ 1624535 h 3934691"/>
                <a:gd name="connsiteX7" fmla="*/ 457200 w 3521893"/>
                <a:gd name="connsiteY7" fmla="*/ 1835728 h 3934691"/>
                <a:gd name="connsiteX8" fmla="*/ 325404 w 3521893"/>
                <a:gd name="connsiteY8" fmla="*/ 2343550 h 3934691"/>
                <a:gd name="connsiteX9" fmla="*/ 271762 w 3521893"/>
                <a:gd name="connsiteY9" fmla="*/ 2396659 h 3934691"/>
                <a:gd name="connsiteX10" fmla="*/ 116342 w 3521893"/>
                <a:gd name="connsiteY10" fmla="*/ 2718688 h 3934691"/>
                <a:gd name="connsiteX11" fmla="*/ 106573 w 3521893"/>
                <a:gd name="connsiteY11" fmla="*/ 2873042 h 3934691"/>
                <a:gd name="connsiteX12" fmla="*/ 152400 w 3521893"/>
                <a:gd name="connsiteY12" fmla="*/ 2978728 h 3934691"/>
                <a:gd name="connsiteX13" fmla="*/ 0 w 3521893"/>
                <a:gd name="connsiteY13" fmla="*/ 3477491 h 3934691"/>
                <a:gd name="connsiteX14" fmla="*/ 71582 w 3521893"/>
                <a:gd name="connsiteY14" fmla="*/ 3669678 h 3934691"/>
                <a:gd name="connsiteX15" fmla="*/ 188990 w 3521893"/>
                <a:gd name="connsiteY15" fmla="*/ 3649963 h 3934691"/>
                <a:gd name="connsiteX16" fmla="*/ 130908 w 3521893"/>
                <a:gd name="connsiteY16" fmla="*/ 3717103 h 3934691"/>
                <a:gd name="connsiteX17" fmla="*/ 188102 w 3521893"/>
                <a:gd name="connsiteY17" fmla="*/ 3776429 h 3934691"/>
                <a:gd name="connsiteX18" fmla="*/ 339436 w 3521893"/>
                <a:gd name="connsiteY18" fmla="*/ 3692237 h 3934691"/>
                <a:gd name="connsiteX19" fmla="*/ 422563 w 3521893"/>
                <a:gd name="connsiteY19" fmla="*/ 3706091 h 3934691"/>
                <a:gd name="connsiteX20" fmla="*/ 464127 w 3521893"/>
                <a:gd name="connsiteY20" fmla="*/ 3768437 h 3934691"/>
                <a:gd name="connsiteX21" fmla="*/ 656492 w 3521893"/>
                <a:gd name="connsiteY21" fmla="*/ 3749786 h 3934691"/>
                <a:gd name="connsiteX22" fmla="*/ 794860 w 3521893"/>
                <a:gd name="connsiteY22" fmla="*/ 3680336 h 3934691"/>
                <a:gd name="connsiteX23" fmla="*/ 955963 w 3521893"/>
                <a:gd name="connsiteY23" fmla="*/ 3761509 h 3934691"/>
                <a:gd name="connsiteX24" fmla="*/ 1115291 w 3521893"/>
                <a:gd name="connsiteY24" fmla="*/ 3761509 h 3934691"/>
                <a:gd name="connsiteX25" fmla="*/ 1108363 w 3521893"/>
                <a:gd name="connsiteY25" fmla="*/ 3726873 h 3934691"/>
                <a:gd name="connsiteX26" fmla="*/ 1163782 w 3521893"/>
                <a:gd name="connsiteY26" fmla="*/ 3692237 h 3934691"/>
                <a:gd name="connsiteX27" fmla="*/ 1191491 w 3521893"/>
                <a:gd name="connsiteY27" fmla="*/ 3726873 h 3934691"/>
                <a:gd name="connsiteX28" fmla="*/ 1288472 w 3521893"/>
                <a:gd name="connsiteY28" fmla="*/ 3629891 h 3934691"/>
                <a:gd name="connsiteX29" fmla="*/ 1205345 w 3521893"/>
                <a:gd name="connsiteY29" fmla="*/ 3622964 h 3934691"/>
                <a:gd name="connsiteX30" fmla="*/ 1122218 w 3521893"/>
                <a:gd name="connsiteY30" fmla="*/ 3629891 h 3934691"/>
                <a:gd name="connsiteX31" fmla="*/ 1032163 w 3521893"/>
                <a:gd name="connsiteY31" fmla="*/ 3595255 h 3934691"/>
                <a:gd name="connsiteX32" fmla="*/ 1130921 w 3521893"/>
                <a:gd name="connsiteY32" fmla="*/ 3433441 h 3934691"/>
                <a:gd name="connsiteX33" fmla="*/ 1222219 w 3521893"/>
                <a:gd name="connsiteY33" fmla="*/ 3412304 h 3934691"/>
                <a:gd name="connsiteX34" fmla="*/ 1244777 w 3521893"/>
                <a:gd name="connsiteY34" fmla="*/ 3364878 h 3934691"/>
                <a:gd name="connsiteX35" fmla="*/ 1286696 w 3521893"/>
                <a:gd name="connsiteY35" fmla="*/ 3386904 h 3934691"/>
                <a:gd name="connsiteX36" fmla="*/ 1304459 w 3521893"/>
                <a:gd name="connsiteY36" fmla="*/ 3456709 h 3934691"/>
                <a:gd name="connsiteX37" fmla="*/ 1343891 w 3521893"/>
                <a:gd name="connsiteY37" fmla="*/ 3394364 h 3934691"/>
                <a:gd name="connsiteX38" fmla="*/ 1360942 w 3521893"/>
                <a:gd name="connsiteY38" fmla="*/ 3443565 h 3934691"/>
                <a:gd name="connsiteX39" fmla="*/ 1399309 w 3521893"/>
                <a:gd name="connsiteY39" fmla="*/ 3470564 h 3934691"/>
                <a:gd name="connsiteX40" fmla="*/ 1392382 w 3521893"/>
                <a:gd name="connsiteY40" fmla="*/ 3519055 h 3934691"/>
                <a:gd name="connsiteX41" fmla="*/ 1338916 w 3521893"/>
                <a:gd name="connsiteY41" fmla="*/ 3568790 h 3934691"/>
                <a:gd name="connsiteX42" fmla="*/ 1396645 w 3521893"/>
                <a:gd name="connsiteY42" fmla="*/ 3569855 h 3934691"/>
                <a:gd name="connsiteX43" fmla="*/ 1475331 w 3521893"/>
                <a:gd name="connsiteY43" fmla="*/ 3610176 h 3934691"/>
                <a:gd name="connsiteX44" fmla="*/ 1471778 w 3521893"/>
                <a:gd name="connsiteY44" fmla="*/ 3534863 h 3934691"/>
                <a:gd name="connsiteX45" fmla="*/ 1565563 w 3521893"/>
                <a:gd name="connsiteY45" fmla="*/ 3567546 h 3934691"/>
                <a:gd name="connsiteX46" fmla="*/ 1556327 w 3521893"/>
                <a:gd name="connsiteY46" fmla="*/ 3615504 h 3934691"/>
                <a:gd name="connsiteX47" fmla="*/ 1585101 w 3521893"/>
                <a:gd name="connsiteY47" fmla="*/ 3662574 h 3934691"/>
                <a:gd name="connsiteX48" fmla="*/ 1773382 w 3521893"/>
                <a:gd name="connsiteY48" fmla="*/ 3622964 h 3934691"/>
                <a:gd name="connsiteX49" fmla="*/ 2112818 w 3521893"/>
                <a:gd name="connsiteY49" fmla="*/ 3726873 h 3934691"/>
                <a:gd name="connsiteX50" fmla="*/ 2320636 w 3521893"/>
                <a:gd name="connsiteY50" fmla="*/ 3934691 h 3934691"/>
                <a:gd name="connsiteX51" fmla="*/ 2473036 w 3521893"/>
                <a:gd name="connsiteY51" fmla="*/ 3803073 h 3934691"/>
                <a:gd name="connsiteX52" fmla="*/ 2587958 w 3521893"/>
                <a:gd name="connsiteY52" fmla="*/ 3803073 h 3934691"/>
                <a:gd name="connsiteX53" fmla="*/ 2720286 w 3521893"/>
                <a:gd name="connsiteY53" fmla="*/ 3685309 h 3934691"/>
                <a:gd name="connsiteX54" fmla="*/ 2847819 w 3521893"/>
                <a:gd name="connsiteY54" fmla="*/ 3742504 h 3934691"/>
                <a:gd name="connsiteX55" fmla="*/ 2955281 w 3521893"/>
                <a:gd name="connsiteY55" fmla="*/ 3701473 h 3934691"/>
                <a:gd name="connsiteX56" fmla="*/ 2984589 w 3521893"/>
                <a:gd name="connsiteY56" fmla="*/ 3752273 h 3934691"/>
                <a:gd name="connsiteX57" fmla="*/ 3025619 w 3521893"/>
                <a:gd name="connsiteY57" fmla="*/ 3711242 h 3934691"/>
                <a:gd name="connsiteX58" fmla="*/ 3035389 w 3521893"/>
                <a:gd name="connsiteY58" fmla="*/ 3603781 h 3934691"/>
                <a:gd name="connsiteX59" fmla="*/ 2982635 w 3521893"/>
                <a:gd name="connsiteY59" fmla="*/ 3509996 h 3934691"/>
                <a:gd name="connsiteX60" fmla="*/ 3047467 w 3521893"/>
                <a:gd name="connsiteY60" fmla="*/ 3445697 h 3934691"/>
                <a:gd name="connsiteX61" fmla="*/ 3002173 w 3521893"/>
                <a:gd name="connsiteY61" fmla="*/ 3320473 h 3934691"/>
                <a:gd name="connsiteX62" fmla="*/ 3021712 w 3521893"/>
                <a:gd name="connsiteY62" fmla="*/ 3164165 h 3934691"/>
                <a:gd name="connsiteX63" fmla="*/ 3062741 w 3521893"/>
                <a:gd name="connsiteY63" fmla="*/ 3037165 h 3934691"/>
                <a:gd name="connsiteX64" fmla="*/ 3076419 w 3521893"/>
                <a:gd name="connsiteY64" fmla="*/ 2927750 h 3934691"/>
                <a:gd name="connsiteX65" fmla="*/ 2905547 w 3521893"/>
                <a:gd name="connsiteY65" fmla="*/ 2454385 h 3934691"/>
                <a:gd name="connsiteX66" fmla="*/ 2976772 w 3521893"/>
                <a:gd name="connsiteY66" fmla="*/ 2294704 h 3934691"/>
                <a:gd name="connsiteX67" fmla="*/ 3068602 w 3521893"/>
                <a:gd name="connsiteY67" fmla="*/ 2269304 h 3934691"/>
                <a:gd name="connsiteX68" fmla="*/ 3105724 w 3521893"/>
                <a:gd name="connsiteY68" fmla="*/ 2296658 h 3934691"/>
                <a:gd name="connsiteX69" fmla="*/ 3166293 w 3521893"/>
                <a:gd name="connsiteY69" fmla="*/ 2232181 h 3934691"/>
                <a:gd name="connsiteX70" fmla="*/ 3193649 w 3521893"/>
                <a:gd name="connsiteY70" fmla="*/ 2206781 h 3934691"/>
                <a:gd name="connsiteX71" fmla="*/ 3279618 w 3521893"/>
                <a:gd name="connsiteY71" fmla="*/ 2181381 h 3934691"/>
                <a:gd name="connsiteX72" fmla="*/ 3316739 w 3521893"/>
                <a:gd name="connsiteY72" fmla="*/ 2013350 h 3934691"/>
                <a:gd name="connsiteX73" fmla="*/ 3271801 w 3521893"/>
                <a:gd name="connsiteY73" fmla="*/ 1962550 h 3934691"/>
                <a:gd name="connsiteX74" fmla="*/ 3271800 w 3521893"/>
                <a:gd name="connsiteY74" fmla="*/ 1860950 h 3934691"/>
                <a:gd name="connsiteX75" fmla="*/ 3375355 w 3521893"/>
                <a:gd name="connsiteY75" fmla="*/ 1919565 h 3934691"/>
                <a:gd name="connsiteX76" fmla="*/ 3430062 w 3521893"/>
                <a:gd name="connsiteY76" fmla="*/ 1884396 h 3934691"/>
                <a:gd name="connsiteX77" fmla="*/ 3457415 w 3521893"/>
                <a:gd name="connsiteY77" fmla="*/ 1919565 h 3934691"/>
                <a:gd name="connsiteX78" fmla="*/ 3521893 w 3521893"/>
                <a:gd name="connsiteY78" fmla="*/ 1874627 h 3934691"/>
                <a:gd name="connsiteX79" fmla="*/ 3449601 w 3521893"/>
                <a:gd name="connsiteY79" fmla="*/ 1720273 h 3934691"/>
                <a:gd name="connsiteX80" fmla="*/ 3492586 w 3521893"/>
                <a:gd name="connsiteY80" fmla="*/ 1532704 h 3934691"/>
                <a:gd name="connsiteX81" fmla="*/ 3459370 w 3521893"/>
                <a:gd name="connsiteY81" fmla="*/ 1505350 h 3934691"/>
                <a:gd name="connsiteX82" fmla="*/ 3486724 w 3521893"/>
                <a:gd name="connsiteY82" fmla="*/ 1476042 h 3934691"/>
                <a:gd name="connsiteX83" fmla="*/ 3488679 w 3521893"/>
                <a:gd name="connsiteY83" fmla="*/ 1454550 h 3934691"/>
                <a:gd name="connsiteX84" fmla="*/ 3377309 w 3521893"/>
                <a:gd name="connsiteY84" fmla="*/ 1274796 h 3934691"/>
                <a:gd name="connsiteX85" fmla="*/ 3297201 w 3521893"/>
                <a:gd name="connsiteY85" fmla="*/ 1243535 h 3934691"/>
                <a:gd name="connsiteX86" fmla="*/ 3232724 w 3521893"/>
                <a:gd name="connsiteY86" fmla="*/ 1128258 h 3934691"/>
                <a:gd name="connsiteX87" fmla="*/ 2999509 w 3521893"/>
                <a:gd name="connsiteY87" fmla="*/ 408709 h 3934691"/>
                <a:gd name="connsiteX88" fmla="*/ 2826327 w 3521893"/>
                <a:gd name="connsiteY88" fmla="*/ 263237 h 3934691"/>
                <a:gd name="connsiteX89" fmla="*/ 2632363 w 3521893"/>
                <a:gd name="connsiteY89" fmla="*/ 0 h 3934691"/>
                <a:gd name="connsiteX90" fmla="*/ 2369127 w 3521893"/>
                <a:gd name="connsiteY90" fmla="*/ 55418 h 3934691"/>
                <a:gd name="connsiteX91" fmla="*/ 2133600 w 3521893"/>
                <a:gd name="connsiteY91" fmla="*/ 166255 h 3934691"/>
                <a:gd name="connsiteX92" fmla="*/ 1995054 w 3521893"/>
                <a:gd name="connsiteY92" fmla="*/ 200891 h 3934691"/>
                <a:gd name="connsiteX93" fmla="*/ 2036618 w 3521893"/>
                <a:gd name="connsiteY93" fmla="*/ 277091 h 3934691"/>
                <a:gd name="connsiteX94" fmla="*/ 1953491 w 3521893"/>
                <a:gd name="connsiteY94" fmla="*/ 297873 h 3934691"/>
                <a:gd name="connsiteX95" fmla="*/ 1925782 w 3521893"/>
                <a:gd name="connsiteY95" fmla="*/ 325582 h 3934691"/>
                <a:gd name="connsiteX96" fmla="*/ 1835727 w 3521893"/>
                <a:gd name="connsiteY96" fmla="*/ 325582 h 3934691"/>
                <a:gd name="connsiteX97" fmla="*/ 1724891 w 3521893"/>
                <a:gd name="connsiteY97" fmla="*/ 491837 h 3934691"/>
                <a:gd name="connsiteX98" fmla="*/ 1676400 w 3521893"/>
                <a:gd name="connsiteY98" fmla="*/ 471055 h 3934691"/>
                <a:gd name="connsiteX99" fmla="*/ 1683327 w 3521893"/>
                <a:gd name="connsiteY99" fmla="*/ 381000 h 3934691"/>
                <a:gd name="connsiteX100" fmla="*/ 1738745 w 3521893"/>
                <a:gd name="connsiteY100" fmla="*/ 353291 h 3934691"/>
                <a:gd name="connsiteX101" fmla="*/ 1787236 w 3521893"/>
                <a:gd name="connsiteY101" fmla="*/ 332509 h 3934691"/>
                <a:gd name="connsiteX102" fmla="*/ 1759527 w 3521893"/>
                <a:gd name="connsiteY102" fmla="*/ 311728 h 3934691"/>
                <a:gd name="connsiteX103" fmla="*/ 1704109 w 3521893"/>
                <a:gd name="connsiteY103" fmla="*/ 325582 h 3934691"/>
                <a:gd name="connsiteX104" fmla="*/ 1676400 w 3521893"/>
                <a:gd name="connsiteY104" fmla="*/ 270164 h 3934691"/>
                <a:gd name="connsiteX105" fmla="*/ 1572491 w 3521893"/>
                <a:gd name="connsiteY105" fmla="*/ 256309 h 3934691"/>
                <a:gd name="connsiteX106" fmla="*/ 1530927 w 3521893"/>
                <a:gd name="connsiteY106" fmla="*/ 83128 h 3934691"/>
                <a:gd name="connsiteX107" fmla="*/ 1447800 w 3521893"/>
                <a:gd name="connsiteY107" fmla="*/ 117764 h 3934691"/>
                <a:gd name="connsiteX108" fmla="*/ 1454727 w 3521893"/>
                <a:gd name="connsiteY108" fmla="*/ 214746 h 3934691"/>
                <a:gd name="connsiteX109" fmla="*/ 1454727 w 3521893"/>
                <a:gd name="connsiteY109" fmla="*/ 214746 h 3934691"/>
                <a:gd name="connsiteX110" fmla="*/ 1246909 w 3521893"/>
                <a:gd name="connsiteY110" fmla="*/ 110837 h 3934691"/>
                <a:gd name="connsiteX0" fmla="*/ 1246909 w 3521893"/>
                <a:gd name="connsiteY0" fmla="*/ 110837 h 3934691"/>
                <a:gd name="connsiteX1" fmla="*/ 1267691 w 3521893"/>
                <a:gd name="connsiteY1" fmla="*/ 381000 h 3934691"/>
                <a:gd name="connsiteX2" fmla="*/ 1163782 w 3521893"/>
                <a:gd name="connsiteY2" fmla="*/ 782782 h 3934691"/>
                <a:gd name="connsiteX3" fmla="*/ 1048327 w 3521893"/>
                <a:gd name="connsiteY3" fmla="*/ 1136073 h 3934691"/>
                <a:gd name="connsiteX4" fmla="*/ 947970 w 3521893"/>
                <a:gd name="connsiteY4" fmla="*/ 1240871 h 3934691"/>
                <a:gd name="connsiteX5" fmla="*/ 749389 w 3521893"/>
                <a:gd name="connsiteY5" fmla="*/ 1528796 h 3934691"/>
                <a:gd name="connsiteX6" fmla="*/ 624342 w 3521893"/>
                <a:gd name="connsiteY6" fmla="*/ 1624535 h 3934691"/>
                <a:gd name="connsiteX7" fmla="*/ 457200 w 3521893"/>
                <a:gd name="connsiteY7" fmla="*/ 1835728 h 3934691"/>
                <a:gd name="connsiteX8" fmla="*/ 325404 w 3521893"/>
                <a:gd name="connsiteY8" fmla="*/ 2343550 h 3934691"/>
                <a:gd name="connsiteX9" fmla="*/ 271762 w 3521893"/>
                <a:gd name="connsiteY9" fmla="*/ 2396659 h 3934691"/>
                <a:gd name="connsiteX10" fmla="*/ 116342 w 3521893"/>
                <a:gd name="connsiteY10" fmla="*/ 2718688 h 3934691"/>
                <a:gd name="connsiteX11" fmla="*/ 106573 w 3521893"/>
                <a:gd name="connsiteY11" fmla="*/ 2873042 h 3934691"/>
                <a:gd name="connsiteX12" fmla="*/ 152400 w 3521893"/>
                <a:gd name="connsiteY12" fmla="*/ 2978728 h 3934691"/>
                <a:gd name="connsiteX13" fmla="*/ 0 w 3521893"/>
                <a:gd name="connsiteY13" fmla="*/ 3477491 h 3934691"/>
                <a:gd name="connsiteX14" fmla="*/ 71582 w 3521893"/>
                <a:gd name="connsiteY14" fmla="*/ 3669678 h 3934691"/>
                <a:gd name="connsiteX15" fmla="*/ 188990 w 3521893"/>
                <a:gd name="connsiteY15" fmla="*/ 3649963 h 3934691"/>
                <a:gd name="connsiteX16" fmla="*/ 130908 w 3521893"/>
                <a:gd name="connsiteY16" fmla="*/ 3717103 h 3934691"/>
                <a:gd name="connsiteX17" fmla="*/ 188102 w 3521893"/>
                <a:gd name="connsiteY17" fmla="*/ 3776429 h 3934691"/>
                <a:gd name="connsiteX18" fmla="*/ 339436 w 3521893"/>
                <a:gd name="connsiteY18" fmla="*/ 3692237 h 3934691"/>
                <a:gd name="connsiteX19" fmla="*/ 422563 w 3521893"/>
                <a:gd name="connsiteY19" fmla="*/ 3706091 h 3934691"/>
                <a:gd name="connsiteX20" fmla="*/ 464127 w 3521893"/>
                <a:gd name="connsiteY20" fmla="*/ 3768437 h 3934691"/>
                <a:gd name="connsiteX21" fmla="*/ 656492 w 3521893"/>
                <a:gd name="connsiteY21" fmla="*/ 3749786 h 3934691"/>
                <a:gd name="connsiteX22" fmla="*/ 794860 w 3521893"/>
                <a:gd name="connsiteY22" fmla="*/ 3680336 h 3934691"/>
                <a:gd name="connsiteX23" fmla="*/ 955963 w 3521893"/>
                <a:gd name="connsiteY23" fmla="*/ 3761509 h 3934691"/>
                <a:gd name="connsiteX24" fmla="*/ 1115291 w 3521893"/>
                <a:gd name="connsiteY24" fmla="*/ 3761509 h 3934691"/>
                <a:gd name="connsiteX25" fmla="*/ 1108363 w 3521893"/>
                <a:gd name="connsiteY25" fmla="*/ 3726873 h 3934691"/>
                <a:gd name="connsiteX26" fmla="*/ 1163782 w 3521893"/>
                <a:gd name="connsiteY26" fmla="*/ 3692237 h 3934691"/>
                <a:gd name="connsiteX27" fmla="*/ 1191491 w 3521893"/>
                <a:gd name="connsiteY27" fmla="*/ 3726873 h 3934691"/>
                <a:gd name="connsiteX28" fmla="*/ 1288472 w 3521893"/>
                <a:gd name="connsiteY28" fmla="*/ 3629891 h 3934691"/>
                <a:gd name="connsiteX29" fmla="*/ 1205345 w 3521893"/>
                <a:gd name="connsiteY29" fmla="*/ 3622964 h 3934691"/>
                <a:gd name="connsiteX30" fmla="*/ 1122218 w 3521893"/>
                <a:gd name="connsiteY30" fmla="*/ 3629891 h 3934691"/>
                <a:gd name="connsiteX31" fmla="*/ 1032163 w 3521893"/>
                <a:gd name="connsiteY31" fmla="*/ 3595255 h 3934691"/>
                <a:gd name="connsiteX32" fmla="*/ 1130921 w 3521893"/>
                <a:gd name="connsiteY32" fmla="*/ 3433441 h 3934691"/>
                <a:gd name="connsiteX33" fmla="*/ 1222219 w 3521893"/>
                <a:gd name="connsiteY33" fmla="*/ 3412304 h 3934691"/>
                <a:gd name="connsiteX34" fmla="*/ 1244777 w 3521893"/>
                <a:gd name="connsiteY34" fmla="*/ 3364878 h 3934691"/>
                <a:gd name="connsiteX35" fmla="*/ 1286696 w 3521893"/>
                <a:gd name="connsiteY35" fmla="*/ 3386904 h 3934691"/>
                <a:gd name="connsiteX36" fmla="*/ 1304459 w 3521893"/>
                <a:gd name="connsiteY36" fmla="*/ 3456709 h 3934691"/>
                <a:gd name="connsiteX37" fmla="*/ 1343891 w 3521893"/>
                <a:gd name="connsiteY37" fmla="*/ 3394364 h 3934691"/>
                <a:gd name="connsiteX38" fmla="*/ 1360942 w 3521893"/>
                <a:gd name="connsiteY38" fmla="*/ 3443565 h 3934691"/>
                <a:gd name="connsiteX39" fmla="*/ 1399309 w 3521893"/>
                <a:gd name="connsiteY39" fmla="*/ 3470564 h 3934691"/>
                <a:gd name="connsiteX40" fmla="*/ 1392382 w 3521893"/>
                <a:gd name="connsiteY40" fmla="*/ 3519055 h 3934691"/>
                <a:gd name="connsiteX41" fmla="*/ 1338916 w 3521893"/>
                <a:gd name="connsiteY41" fmla="*/ 3568790 h 3934691"/>
                <a:gd name="connsiteX42" fmla="*/ 1396645 w 3521893"/>
                <a:gd name="connsiteY42" fmla="*/ 3569855 h 3934691"/>
                <a:gd name="connsiteX43" fmla="*/ 1475331 w 3521893"/>
                <a:gd name="connsiteY43" fmla="*/ 3610176 h 3934691"/>
                <a:gd name="connsiteX44" fmla="*/ 1471778 w 3521893"/>
                <a:gd name="connsiteY44" fmla="*/ 3534863 h 3934691"/>
                <a:gd name="connsiteX45" fmla="*/ 1565563 w 3521893"/>
                <a:gd name="connsiteY45" fmla="*/ 3567546 h 3934691"/>
                <a:gd name="connsiteX46" fmla="*/ 1556327 w 3521893"/>
                <a:gd name="connsiteY46" fmla="*/ 3615504 h 3934691"/>
                <a:gd name="connsiteX47" fmla="*/ 1585101 w 3521893"/>
                <a:gd name="connsiteY47" fmla="*/ 3662574 h 3934691"/>
                <a:gd name="connsiteX48" fmla="*/ 1773382 w 3521893"/>
                <a:gd name="connsiteY48" fmla="*/ 3622964 h 3934691"/>
                <a:gd name="connsiteX49" fmla="*/ 2112818 w 3521893"/>
                <a:gd name="connsiteY49" fmla="*/ 3726873 h 3934691"/>
                <a:gd name="connsiteX50" fmla="*/ 2320636 w 3521893"/>
                <a:gd name="connsiteY50" fmla="*/ 3934691 h 3934691"/>
                <a:gd name="connsiteX51" fmla="*/ 2473036 w 3521893"/>
                <a:gd name="connsiteY51" fmla="*/ 3803073 h 3934691"/>
                <a:gd name="connsiteX52" fmla="*/ 2587958 w 3521893"/>
                <a:gd name="connsiteY52" fmla="*/ 3803073 h 3934691"/>
                <a:gd name="connsiteX53" fmla="*/ 2720286 w 3521893"/>
                <a:gd name="connsiteY53" fmla="*/ 3685309 h 3934691"/>
                <a:gd name="connsiteX54" fmla="*/ 2847819 w 3521893"/>
                <a:gd name="connsiteY54" fmla="*/ 3742504 h 3934691"/>
                <a:gd name="connsiteX55" fmla="*/ 2955281 w 3521893"/>
                <a:gd name="connsiteY55" fmla="*/ 3701473 h 3934691"/>
                <a:gd name="connsiteX56" fmla="*/ 2984589 w 3521893"/>
                <a:gd name="connsiteY56" fmla="*/ 3752273 h 3934691"/>
                <a:gd name="connsiteX57" fmla="*/ 3025619 w 3521893"/>
                <a:gd name="connsiteY57" fmla="*/ 3711242 h 3934691"/>
                <a:gd name="connsiteX58" fmla="*/ 3035389 w 3521893"/>
                <a:gd name="connsiteY58" fmla="*/ 3603781 h 3934691"/>
                <a:gd name="connsiteX59" fmla="*/ 2982635 w 3521893"/>
                <a:gd name="connsiteY59" fmla="*/ 3509996 h 3934691"/>
                <a:gd name="connsiteX60" fmla="*/ 3047467 w 3521893"/>
                <a:gd name="connsiteY60" fmla="*/ 3445697 h 3934691"/>
                <a:gd name="connsiteX61" fmla="*/ 3002173 w 3521893"/>
                <a:gd name="connsiteY61" fmla="*/ 3320473 h 3934691"/>
                <a:gd name="connsiteX62" fmla="*/ 3021712 w 3521893"/>
                <a:gd name="connsiteY62" fmla="*/ 3164165 h 3934691"/>
                <a:gd name="connsiteX63" fmla="*/ 3062741 w 3521893"/>
                <a:gd name="connsiteY63" fmla="*/ 3037165 h 3934691"/>
                <a:gd name="connsiteX64" fmla="*/ 3076419 w 3521893"/>
                <a:gd name="connsiteY64" fmla="*/ 2927750 h 3934691"/>
                <a:gd name="connsiteX65" fmla="*/ 2905547 w 3521893"/>
                <a:gd name="connsiteY65" fmla="*/ 2454385 h 3934691"/>
                <a:gd name="connsiteX66" fmla="*/ 2976772 w 3521893"/>
                <a:gd name="connsiteY66" fmla="*/ 2294704 h 3934691"/>
                <a:gd name="connsiteX67" fmla="*/ 3068602 w 3521893"/>
                <a:gd name="connsiteY67" fmla="*/ 2269304 h 3934691"/>
                <a:gd name="connsiteX68" fmla="*/ 3105724 w 3521893"/>
                <a:gd name="connsiteY68" fmla="*/ 2296658 h 3934691"/>
                <a:gd name="connsiteX69" fmla="*/ 3166293 w 3521893"/>
                <a:gd name="connsiteY69" fmla="*/ 2232181 h 3934691"/>
                <a:gd name="connsiteX70" fmla="*/ 3193649 w 3521893"/>
                <a:gd name="connsiteY70" fmla="*/ 2206781 h 3934691"/>
                <a:gd name="connsiteX71" fmla="*/ 3279618 w 3521893"/>
                <a:gd name="connsiteY71" fmla="*/ 2181381 h 3934691"/>
                <a:gd name="connsiteX72" fmla="*/ 3316739 w 3521893"/>
                <a:gd name="connsiteY72" fmla="*/ 2013350 h 3934691"/>
                <a:gd name="connsiteX73" fmla="*/ 3271801 w 3521893"/>
                <a:gd name="connsiteY73" fmla="*/ 1962550 h 3934691"/>
                <a:gd name="connsiteX74" fmla="*/ 3271800 w 3521893"/>
                <a:gd name="connsiteY74" fmla="*/ 1860950 h 3934691"/>
                <a:gd name="connsiteX75" fmla="*/ 3375355 w 3521893"/>
                <a:gd name="connsiteY75" fmla="*/ 1919565 h 3934691"/>
                <a:gd name="connsiteX76" fmla="*/ 3430062 w 3521893"/>
                <a:gd name="connsiteY76" fmla="*/ 1884396 h 3934691"/>
                <a:gd name="connsiteX77" fmla="*/ 3457415 w 3521893"/>
                <a:gd name="connsiteY77" fmla="*/ 1919565 h 3934691"/>
                <a:gd name="connsiteX78" fmla="*/ 3521893 w 3521893"/>
                <a:gd name="connsiteY78" fmla="*/ 1874627 h 3934691"/>
                <a:gd name="connsiteX79" fmla="*/ 3449601 w 3521893"/>
                <a:gd name="connsiteY79" fmla="*/ 1720273 h 3934691"/>
                <a:gd name="connsiteX80" fmla="*/ 3492586 w 3521893"/>
                <a:gd name="connsiteY80" fmla="*/ 1532704 h 3934691"/>
                <a:gd name="connsiteX81" fmla="*/ 3459370 w 3521893"/>
                <a:gd name="connsiteY81" fmla="*/ 1505350 h 3934691"/>
                <a:gd name="connsiteX82" fmla="*/ 3486724 w 3521893"/>
                <a:gd name="connsiteY82" fmla="*/ 1476042 h 3934691"/>
                <a:gd name="connsiteX83" fmla="*/ 3488679 w 3521893"/>
                <a:gd name="connsiteY83" fmla="*/ 1454550 h 3934691"/>
                <a:gd name="connsiteX84" fmla="*/ 3377309 w 3521893"/>
                <a:gd name="connsiteY84" fmla="*/ 1274796 h 3934691"/>
                <a:gd name="connsiteX85" fmla="*/ 3297201 w 3521893"/>
                <a:gd name="connsiteY85" fmla="*/ 1243535 h 3934691"/>
                <a:gd name="connsiteX86" fmla="*/ 3232724 w 3521893"/>
                <a:gd name="connsiteY86" fmla="*/ 1128258 h 3934691"/>
                <a:gd name="connsiteX87" fmla="*/ 2999509 w 3521893"/>
                <a:gd name="connsiteY87" fmla="*/ 408709 h 3934691"/>
                <a:gd name="connsiteX88" fmla="*/ 2826327 w 3521893"/>
                <a:gd name="connsiteY88" fmla="*/ 263237 h 3934691"/>
                <a:gd name="connsiteX89" fmla="*/ 2632363 w 3521893"/>
                <a:gd name="connsiteY89" fmla="*/ 0 h 3934691"/>
                <a:gd name="connsiteX90" fmla="*/ 2369127 w 3521893"/>
                <a:gd name="connsiteY90" fmla="*/ 55418 h 3934691"/>
                <a:gd name="connsiteX91" fmla="*/ 2133600 w 3521893"/>
                <a:gd name="connsiteY91" fmla="*/ 166255 h 3934691"/>
                <a:gd name="connsiteX92" fmla="*/ 1995054 w 3521893"/>
                <a:gd name="connsiteY92" fmla="*/ 200891 h 3934691"/>
                <a:gd name="connsiteX93" fmla="*/ 2036618 w 3521893"/>
                <a:gd name="connsiteY93" fmla="*/ 277091 h 3934691"/>
                <a:gd name="connsiteX94" fmla="*/ 1953491 w 3521893"/>
                <a:gd name="connsiteY94" fmla="*/ 297873 h 3934691"/>
                <a:gd name="connsiteX95" fmla="*/ 1925782 w 3521893"/>
                <a:gd name="connsiteY95" fmla="*/ 325582 h 3934691"/>
                <a:gd name="connsiteX96" fmla="*/ 1835727 w 3521893"/>
                <a:gd name="connsiteY96" fmla="*/ 325582 h 3934691"/>
                <a:gd name="connsiteX97" fmla="*/ 1724891 w 3521893"/>
                <a:gd name="connsiteY97" fmla="*/ 491837 h 3934691"/>
                <a:gd name="connsiteX98" fmla="*/ 1676400 w 3521893"/>
                <a:gd name="connsiteY98" fmla="*/ 471055 h 3934691"/>
                <a:gd name="connsiteX99" fmla="*/ 1683327 w 3521893"/>
                <a:gd name="connsiteY99" fmla="*/ 381000 h 3934691"/>
                <a:gd name="connsiteX100" fmla="*/ 1738745 w 3521893"/>
                <a:gd name="connsiteY100" fmla="*/ 353291 h 3934691"/>
                <a:gd name="connsiteX101" fmla="*/ 1787236 w 3521893"/>
                <a:gd name="connsiteY101" fmla="*/ 332509 h 3934691"/>
                <a:gd name="connsiteX102" fmla="*/ 1759527 w 3521893"/>
                <a:gd name="connsiteY102" fmla="*/ 311728 h 3934691"/>
                <a:gd name="connsiteX103" fmla="*/ 1704109 w 3521893"/>
                <a:gd name="connsiteY103" fmla="*/ 325582 h 3934691"/>
                <a:gd name="connsiteX104" fmla="*/ 1676400 w 3521893"/>
                <a:gd name="connsiteY104" fmla="*/ 270164 h 3934691"/>
                <a:gd name="connsiteX105" fmla="*/ 1572491 w 3521893"/>
                <a:gd name="connsiteY105" fmla="*/ 256309 h 3934691"/>
                <a:gd name="connsiteX106" fmla="*/ 1530927 w 3521893"/>
                <a:gd name="connsiteY106" fmla="*/ 83128 h 3934691"/>
                <a:gd name="connsiteX107" fmla="*/ 1447800 w 3521893"/>
                <a:gd name="connsiteY107" fmla="*/ 117764 h 3934691"/>
                <a:gd name="connsiteX108" fmla="*/ 1454727 w 3521893"/>
                <a:gd name="connsiteY108" fmla="*/ 214746 h 3934691"/>
                <a:gd name="connsiteX109" fmla="*/ 1454727 w 3521893"/>
                <a:gd name="connsiteY109" fmla="*/ 214746 h 3934691"/>
                <a:gd name="connsiteX110" fmla="*/ 1246909 w 3521893"/>
                <a:gd name="connsiteY110" fmla="*/ 110837 h 3934691"/>
                <a:gd name="connsiteX0" fmla="*/ 1246909 w 3521893"/>
                <a:gd name="connsiteY0" fmla="*/ 110837 h 3934691"/>
                <a:gd name="connsiteX1" fmla="*/ 1267691 w 3521893"/>
                <a:gd name="connsiteY1" fmla="*/ 381000 h 3934691"/>
                <a:gd name="connsiteX2" fmla="*/ 1163782 w 3521893"/>
                <a:gd name="connsiteY2" fmla="*/ 782782 h 3934691"/>
                <a:gd name="connsiteX3" fmla="*/ 1048327 w 3521893"/>
                <a:gd name="connsiteY3" fmla="*/ 1136073 h 3934691"/>
                <a:gd name="connsiteX4" fmla="*/ 947970 w 3521893"/>
                <a:gd name="connsiteY4" fmla="*/ 1240871 h 3934691"/>
                <a:gd name="connsiteX5" fmla="*/ 749389 w 3521893"/>
                <a:gd name="connsiteY5" fmla="*/ 1528796 h 3934691"/>
                <a:gd name="connsiteX6" fmla="*/ 624342 w 3521893"/>
                <a:gd name="connsiteY6" fmla="*/ 1624535 h 3934691"/>
                <a:gd name="connsiteX7" fmla="*/ 457200 w 3521893"/>
                <a:gd name="connsiteY7" fmla="*/ 1835728 h 3934691"/>
                <a:gd name="connsiteX8" fmla="*/ 325404 w 3521893"/>
                <a:gd name="connsiteY8" fmla="*/ 2343550 h 3934691"/>
                <a:gd name="connsiteX9" fmla="*/ 271762 w 3521893"/>
                <a:gd name="connsiteY9" fmla="*/ 2396659 h 3934691"/>
                <a:gd name="connsiteX10" fmla="*/ 116342 w 3521893"/>
                <a:gd name="connsiteY10" fmla="*/ 2718688 h 3934691"/>
                <a:gd name="connsiteX11" fmla="*/ 106573 w 3521893"/>
                <a:gd name="connsiteY11" fmla="*/ 2873042 h 3934691"/>
                <a:gd name="connsiteX12" fmla="*/ 152400 w 3521893"/>
                <a:gd name="connsiteY12" fmla="*/ 2978728 h 3934691"/>
                <a:gd name="connsiteX13" fmla="*/ 0 w 3521893"/>
                <a:gd name="connsiteY13" fmla="*/ 3477491 h 3934691"/>
                <a:gd name="connsiteX14" fmla="*/ 71582 w 3521893"/>
                <a:gd name="connsiteY14" fmla="*/ 3669678 h 3934691"/>
                <a:gd name="connsiteX15" fmla="*/ 188990 w 3521893"/>
                <a:gd name="connsiteY15" fmla="*/ 3649963 h 3934691"/>
                <a:gd name="connsiteX16" fmla="*/ 130908 w 3521893"/>
                <a:gd name="connsiteY16" fmla="*/ 3717103 h 3934691"/>
                <a:gd name="connsiteX17" fmla="*/ 188102 w 3521893"/>
                <a:gd name="connsiteY17" fmla="*/ 3776429 h 3934691"/>
                <a:gd name="connsiteX18" fmla="*/ 339436 w 3521893"/>
                <a:gd name="connsiteY18" fmla="*/ 3692237 h 3934691"/>
                <a:gd name="connsiteX19" fmla="*/ 422563 w 3521893"/>
                <a:gd name="connsiteY19" fmla="*/ 3706091 h 3934691"/>
                <a:gd name="connsiteX20" fmla="*/ 464127 w 3521893"/>
                <a:gd name="connsiteY20" fmla="*/ 3768437 h 3934691"/>
                <a:gd name="connsiteX21" fmla="*/ 656492 w 3521893"/>
                <a:gd name="connsiteY21" fmla="*/ 3749786 h 3934691"/>
                <a:gd name="connsiteX22" fmla="*/ 794860 w 3521893"/>
                <a:gd name="connsiteY22" fmla="*/ 3680336 h 3934691"/>
                <a:gd name="connsiteX23" fmla="*/ 955963 w 3521893"/>
                <a:gd name="connsiteY23" fmla="*/ 3761509 h 3934691"/>
                <a:gd name="connsiteX24" fmla="*/ 1115291 w 3521893"/>
                <a:gd name="connsiteY24" fmla="*/ 3761509 h 3934691"/>
                <a:gd name="connsiteX25" fmla="*/ 1108363 w 3521893"/>
                <a:gd name="connsiteY25" fmla="*/ 3726873 h 3934691"/>
                <a:gd name="connsiteX26" fmla="*/ 1163782 w 3521893"/>
                <a:gd name="connsiteY26" fmla="*/ 3692237 h 3934691"/>
                <a:gd name="connsiteX27" fmla="*/ 1191491 w 3521893"/>
                <a:gd name="connsiteY27" fmla="*/ 3726873 h 3934691"/>
                <a:gd name="connsiteX28" fmla="*/ 1288472 w 3521893"/>
                <a:gd name="connsiteY28" fmla="*/ 3629891 h 3934691"/>
                <a:gd name="connsiteX29" fmla="*/ 1205345 w 3521893"/>
                <a:gd name="connsiteY29" fmla="*/ 3622964 h 3934691"/>
                <a:gd name="connsiteX30" fmla="*/ 1122218 w 3521893"/>
                <a:gd name="connsiteY30" fmla="*/ 3629891 h 3934691"/>
                <a:gd name="connsiteX31" fmla="*/ 1032163 w 3521893"/>
                <a:gd name="connsiteY31" fmla="*/ 3595255 h 3934691"/>
                <a:gd name="connsiteX32" fmla="*/ 1130921 w 3521893"/>
                <a:gd name="connsiteY32" fmla="*/ 3433441 h 3934691"/>
                <a:gd name="connsiteX33" fmla="*/ 1222219 w 3521893"/>
                <a:gd name="connsiteY33" fmla="*/ 3412304 h 3934691"/>
                <a:gd name="connsiteX34" fmla="*/ 1244777 w 3521893"/>
                <a:gd name="connsiteY34" fmla="*/ 3364878 h 3934691"/>
                <a:gd name="connsiteX35" fmla="*/ 1286696 w 3521893"/>
                <a:gd name="connsiteY35" fmla="*/ 3386904 h 3934691"/>
                <a:gd name="connsiteX36" fmla="*/ 1304459 w 3521893"/>
                <a:gd name="connsiteY36" fmla="*/ 3456709 h 3934691"/>
                <a:gd name="connsiteX37" fmla="*/ 1343891 w 3521893"/>
                <a:gd name="connsiteY37" fmla="*/ 3394364 h 3934691"/>
                <a:gd name="connsiteX38" fmla="*/ 1360942 w 3521893"/>
                <a:gd name="connsiteY38" fmla="*/ 3443565 h 3934691"/>
                <a:gd name="connsiteX39" fmla="*/ 1399309 w 3521893"/>
                <a:gd name="connsiteY39" fmla="*/ 3470564 h 3934691"/>
                <a:gd name="connsiteX40" fmla="*/ 1392382 w 3521893"/>
                <a:gd name="connsiteY40" fmla="*/ 3519055 h 3934691"/>
                <a:gd name="connsiteX41" fmla="*/ 1338916 w 3521893"/>
                <a:gd name="connsiteY41" fmla="*/ 3568790 h 3934691"/>
                <a:gd name="connsiteX42" fmla="*/ 1396645 w 3521893"/>
                <a:gd name="connsiteY42" fmla="*/ 3569855 h 3934691"/>
                <a:gd name="connsiteX43" fmla="*/ 1475331 w 3521893"/>
                <a:gd name="connsiteY43" fmla="*/ 3610176 h 3934691"/>
                <a:gd name="connsiteX44" fmla="*/ 1471778 w 3521893"/>
                <a:gd name="connsiteY44" fmla="*/ 3534863 h 3934691"/>
                <a:gd name="connsiteX45" fmla="*/ 1565563 w 3521893"/>
                <a:gd name="connsiteY45" fmla="*/ 3567546 h 3934691"/>
                <a:gd name="connsiteX46" fmla="*/ 1556327 w 3521893"/>
                <a:gd name="connsiteY46" fmla="*/ 3615504 h 3934691"/>
                <a:gd name="connsiteX47" fmla="*/ 1585101 w 3521893"/>
                <a:gd name="connsiteY47" fmla="*/ 3662574 h 3934691"/>
                <a:gd name="connsiteX48" fmla="*/ 1773382 w 3521893"/>
                <a:gd name="connsiteY48" fmla="*/ 3622964 h 3934691"/>
                <a:gd name="connsiteX49" fmla="*/ 2112818 w 3521893"/>
                <a:gd name="connsiteY49" fmla="*/ 3726873 h 3934691"/>
                <a:gd name="connsiteX50" fmla="*/ 2320636 w 3521893"/>
                <a:gd name="connsiteY50" fmla="*/ 3934691 h 3934691"/>
                <a:gd name="connsiteX51" fmla="*/ 2473036 w 3521893"/>
                <a:gd name="connsiteY51" fmla="*/ 3803073 h 3934691"/>
                <a:gd name="connsiteX52" fmla="*/ 2587958 w 3521893"/>
                <a:gd name="connsiteY52" fmla="*/ 3803073 h 3934691"/>
                <a:gd name="connsiteX53" fmla="*/ 2720286 w 3521893"/>
                <a:gd name="connsiteY53" fmla="*/ 3685309 h 3934691"/>
                <a:gd name="connsiteX54" fmla="*/ 2847819 w 3521893"/>
                <a:gd name="connsiteY54" fmla="*/ 3742504 h 3934691"/>
                <a:gd name="connsiteX55" fmla="*/ 2955281 w 3521893"/>
                <a:gd name="connsiteY55" fmla="*/ 3701473 h 3934691"/>
                <a:gd name="connsiteX56" fmla="*/ 2984589 w 3521893"/>
                <a:gd name="connsiteY56" fmla="*/ 3752273 h 3934691"/>
                <a:gd name="connsiteX57" fmla="*/ 3025619 w 3521893"/>
                <a:gd name="connsiteY57" fmla="*/ 3711242 h 3934691"/>
                <a:gd name="connsiteX58" fmla="*/ 3035389 w 3521893"/>
                <a:gd name="connsiteY58" fmla="*/ 3603781 h 3934691"/>
                <a:gd name="connsiteX59" fmla="*/ 2982635 w 3521893"/>
                <a:gd name="connsiteY59" fmla="*/ 3509996 h 3934691"/>
                <a:gd name="connsiteX60" fmla="*/ 3047467 w 3521893"/>
                <a:gd name="connsiteY60" fmla="*/ 3445697 h 3934691"/>
                <a:gd name="connsiteX61" fmla="*/ 3002173 w 3521893"/>
                <a:gd name="connsiteY61" fmla="*/ 3320473 h 3934691"/>
                <a:gd name="connsiteX62" fmla="*/ 3021712 w 3521893"/>
                <a:gd name="connsiteY62" fmla="*/ 3164165 h 3934691"/>
                <a:gd name="connsiteX63" fmla="*/ 3062741 w 3521893"/>
                <a:gd name="connsiteY63" fmla="*/ 3037165 h 3934691"/>
                <a:gd name="connsiteX64" fmla="*/ 3076419 w 3521893"/>
                <a:gd name="connsiteY64" fmla="*/ 2927750 h 3934691"/>
                <a:gd name="connsiteX65" fmla="*/ 2905547 w 3521893"/>
                <a:gd name="connsiteY65" fmla="*/ 2454385 h 3934691"/>
                <a:gd name="connsiteX66" fmla="*/ 2976772 w 3521893"/>
                <a:gd name="connsiteY66" fmla="*/ 2294704 h 3934691"/>
                <a:gd name="connsiteX67" fmla="*/ 3068602 w 3521893"/>
                <a:gd name="connsiteY67" fmla="*/ 2269304 h 3934691"/>
                <a:gd name="connsiteX68" fmla="*/ 3105724 w 3521893"/>
                <a:gd name="connsiteY68" fmla="*/ 2296658 h 3934691"/>
                <a:gd name="connsiteX69" fmla="*/ 3166293 w 3521893"/>
                <a:gd name="connsiteY69" fmla="*/ 2232181 h 3934691"/>
                <a:gd name="connsiteX70" fmla="*/ 3193649 w 3521893"/>
                <a:gd name="connsiteY70" fmla="*/ 2206781 h 3934691"/>
                <a:gd name="connsiteX71" fmla="*/ 3279618 w 3521893"/>
                <a:gd name="connsiteY71" fmla="*/ 2181381 h 3934691"/>
                <a:gd name="connsiteX72" fmla="*/ 3316739 w 3521893"/>
                <a:gd name="connsiteY72" fmla="*/ 2013350 h 3934691"/>
                <a:gd name="connsiteX73" fmla="*/ 3271801 w 3521893"/>
                <a:gd name="connsiteY73" fmla="*/ 1962550 h 3934691"/>
                <a:gd name="connsiteX74" fmla="*/ 3271800 w 3521893"/>
                <a:gd name="connsiteY74" fmla="*/ 1860950 h 3934691"/>
                <a:gd name="connsiteX75" fmla="*/ 3375355 w 3521893"/>
                <a:gd name="connsiteY75" fmla="*/ 1919565 h 3934691"/>
                <a:gd name="connsiteX76" fmla="*/ 3430062 w 3521893"/>
                <a:gd name="connsiteY76" fmla="*/ 1884396 h 3934691"/>
                <a:gd name="connsiteX77" fmla="*/ 3457415 w 3521893"/>
                <a:gd name="connsiteY77" fmla="*/ 1919565 h 3934691"/>
                <a:gd name="connsiteX78" fmla="*/ 3521893 w 3521893"/>
                <a:gd name="connsiteY78" fmla="*/ 1874627 h 3934691"/>
                <a:gd name="connsiteX79" fmla="*/ 3449601 w 3521893"/>
                <a:gd name="connsiteY79" fmla="*/ 1720273 h 3934691"/>
                <a:gd name="connsiteX80" fmla="*/ 3492586 w 3521893"/>
                <a:gd name="connsiteY80" fmla="*/ 1532704 h 3934691"/>
                <a:gd name="connsiteX81" fmla="*/ 3459370 w 3521893"/>
                <a:gd name="connsiteY81" fmla="*/ 1505350 h 3934691"/>
                <a:gd name="connsiteX82" fmla="*/ 3486724 w 3521893"/>
                <a:gd name="connsiteY82" fmla="*/ 1476042 h 3934691"/>
                <a:gd name="connsiteX83" fmla="*/ 3488679 w 3521893"/>
                <a:gd name="connsiteY83" fmla="*/ 1454550 h 3934691"/>
                <a:gd name="connsiteX84" fmla="*/ 3377309 w 3521893"/>
                <a:gd name="connsiteY84" fmla="*/ 1274796 h 3934691"/>
                <a:gd name="connsiteX85" fmla="*/ 3297201 w 3521893"/>
                <a:gd name="connsiteY85" fmla="*/ 1243535 h 3934691"/>
                <a:gd name="connsiteX86" fmla="*/ 3232724 w 3521893"/>
                <a:gd name="connsiteY86" fmla="*/ 1128258 h 3934691"/>
                <a:gd name="connsiteX87" fmla="*/ 2999509 w 3521893"/>
                <a:gd name="connsiteY87" fmla="*/ 408709 h 3934691"/>
                <a:gd name="connsiteX88" fmla="*/ 2826327 w 3521893"/>
                <a:gd name="connsiteY88" fmla="*/ 263237 h 3934691"/>
                <a:gd name="connsiteX89" fmla="*/ 2632363 w 3521893"/>
                <a:gd name="connsiteY89" fmla="*/ 0 h 3934691"/>
                <a:gd name="connsiteX90" fmla="*/ 2369127 w 3521893"/>
                <a:gd name="connsiteY90" fmla="*/ 55418 h 3934691"/>
                <a:gd name="connsiteX91" fmla="*/ 2133600 w 3521893"/>
                <a:gd name="connsiteY91" fmla="*/ 166255 h 3934691"/>
                <a:gd name="connsiteX92" fmla="*/ 1995054 w 3521893"/>
                <a:gd name="connsiteY92" fmla="*/ 200891 h 3934691"/>
                <a:gd name="connsiteX93" fmla="*/ 2036618 w 3521893"/>
                <a:gd name="connsiteY93" fmla="*/ 277091 h 3934691"/>
                <a:gd name="connsiteX94" fmla="*/ 1953491 w 3521893"/>
                <a:gd name="connsiteY94" fmla="*/ 297873 h 3934691"/>
                <a:gd name="connsiteX95" fmla="*/ 1925782 w 3521893"/>
                <a:gd name="connsiteY95" fmla="*/ 325582 h 3934691"/>
                <a:gd name="connsiteX96" fmla="*/ 1835727 w 3521893"/>
                <a:gd name="connsiteY96" fmla="*/ 325582 h 3934691"/>
                <a:gd name="connsiteX97" fmla="*/ 1724891 w 3521893"/>
                <a:gd name="connsiteY97" fmla="*/ 491837 h 3934691"/>
                <a:gd name="connsiteX98" fmla="*/ 1676400 w 3521893"/>
                <a:gd name="connsiteY98" fmla="*/ 471055 h 3934691"/>
                <a:gd name="connsiteX99" fmla="*/ 1683327 w 3521893"/>
                <a:gd name="connsiteY99" fmla="*/ 381000 h 3934691"/>
                <a:gd name="connsiteX100" fmla="*/ 1738745 w 3521893"/>
                <a:gd name="connsiteY100" fmla="*/ 353291 h 3934691"/>
                <a:gd name="connsiteX101" fmla="*/ 1787236 w 3521893"/>
                <a:gd name="connsiteY101" fmla="*/ 332509 h 3934691"/>
                <a:gd name="connsiteX102" fmla="*/ 1759527 w 3521893"/>
                <a:gd name="connsiteY102" fmla="*/ 311728 h 3934691"/>
                <a:gd name="connsiteX103" fmla="*/ 1704109 w 3521893"/>
                <a:gd name="connsiteY103" fmla="*/ 325582 h 3934691"/>
                <a:gd name="connsiteX104" fmla="*/ 1676400 w 3521893"/>
                <a:gd name="connsiteY104" fmla="*/ 270164 h 3934691"/>
                <a:gd name="connsiteX105" fmla="*/ 1572491 w 3521893"/>
                <a:gd name="connsiteY105" fmla="*/ 256309 h 3934691"/>
                <a:gd name="connsiteX106" fmla="*/ 1530927 w 3521893"/>
                <a:gd name="connsiteY106" fmla="*/ 83128 h 3934691"/>
                <a:gd name="connsiteX107" fmla="*/ 1447800 w 3521893"/>
                <a:gd name="connsiteY107" fmla="*/ 117764 h 3934691"/>
                <a:gd name="connsiteX108" fmla="*/ 1454727 w 3521893"/>
                <a:gd name="connsiteY108" fmla="*/ 214746 h 3934691"/>
                <a:gd name="connsiteX109" fmla="*/ 1454727 w 3521893"/>
                <a:gd name="connsiteY109" fmla="*/ 214746 h 3934691"/>
                <a:gd name="connsiteX110" fmla="*/ 1246909 w 3521893"/>
                <a:gd name="connsiteY110" fmla="*/ 110837 h 3934691"/>
                <a:gd name="connsiteX0" fmla="*/ 1246909 w 3521893"/>
                <a:gd name="connsiteY0" fmla="*/ 110837 h 3934691"/>
                <a:gd name="connsiteX1" fmla="*/ 1267691 w 3521893"/>
                <a:gd name="connsiteY1" fmla="*/ 381000 h 3934691"/>
                <a:gd name="connsiteX2" fmla="*/ 1163782 w 3521893"/>
                <a:gd name="connsiteY2" fmla="*/ 782782 h 3934691"/>
                <a:gd name="connsiteX3" fmla="*/ 1048327 w 3521893"/>
                <a:gd name="connsiteY3" fmla="*/ 1136073 h 3934691"/>
                <a:gd name="connsiteX4" fmla="*/ 947970 w 3521893"/>
                <a:gd name="connsiteY4" fmla="*/ 1240871 h 3934691"/>
                <a:gd name="connsiteX5" fmla="*/ 749389 w 3521893"/>
                <a:gd name="connsiteY5" fmla="*/ 1528796 h 3934691"/>
                <a:gd name="connsiteX6" fmla="*/ 624342 w 3521893"/>
                <a:gd name="connsiteY6" fmla="*/ 1624535 h 3934691"/>
                <a:gd name="connsiteX7" fmla="*/ 457200 w 3521893"/>
                <a:gd name="connsiteY7" fmla="*/ 1835728 h 3934691"/>
                <a:gd name="connsiteX8" fmla="*/ 325404 w 3521893"/>
                <a:gd name="connsiteY8" fmla="*/ 2343550 h 3934691"/>
                <a:gd name="connsiteX9" fmla="*/ 271762 w 3521893"/>
                <a:gd name="connsiteY9" fmla="*/ 2396659 h 3934691"/>
                <a:gd name="connsiteX10" fmla="*/ 116342 w 3521893"/>
                <a:gd name="connsiteY10" fmla="*/ 2718688 h 3934691"/>
                <a:gd name="connsiteX11" fmla="*/ 106573 w 3521893"/>
                <a:gd name="connsiteY11" fmla="*/ 2873042 h 3934691"/>
                <a:gd name="connsiteX12" fmla="*/ 152400 w 3521893"/>
                <a:gd name="connsiteY12" fmla="*/ 2978728 h 3934691"/>
                <a:gd name="connsiteX13" fmla="*/ 0 w 3521893"/>
                <a:gd name="connsiteY13" fmla="*/ 3477491 h 3934691"/>
                <a:gd name="connsiteX14" fmla="*/ 71582 w 3521893"/>
                <a:gd name="connsiteY14" fmla="*/ 3669678 h 3934691"/>
                <a:gd name="connsiteX15" fmla="*/ 188990 w 3521893"/>
                <a:gd name="connsiteY15" fmla="*/ 3649963 h 3934691"/>
                <a:gd name="connsiteX16" fmla="*/ 130908 w 3521893"/>
                <a:gd name="connsiteY16" fmla="*/ 3717103 h 3934691"/>
                <a:gd name="connsiteX17" fmla="*/ 188102 w 3521893"/>
                <a:gd name="connsiteY17" fmla="*/ 3776429 h 3934691"/>
                <a:gd name="connsiteX18" fmla="*/ 339436 w 3521893"/>
                <a:gd name="connsiteY18" fmla="*/ 3692237 h 3934691"/>
                <a:gd name="connsiteX19" fmla="*/ 422563 w 3521893"/>
                <a:gd name="connsiteY19" fmla="*/ 3706091 h 3934691"/>
                <a:gd name="connsiteX20" fmla="*/ 464127 w 3521893"/>
                <a:gd name="connsiteY20" fmla="*/ 3768437 h 3934691"/>
                <a:gd name="connsiteX21" fmla="*/ 656492 w 3521893"/>
                <a:gd name="connsiteY21" fmla="*/ 3749786 h 3934691"/>
                <a:gd name="connsiteX22" fmla="*/ 794860 w 3521893"/>
                <a:gd name="connsiteY22" fmla="*/ 3680336 h 3934691"/>
                <a:gd name="connsiteX23" fmla="*/ 955963 w 3521893"/>
                <a:gd name="connsiteY23" fmla="*/ 3761509 h 3934691"/>
                <a:gd name="connsiteX24" fmla="*/ 1115291 w 3521893"/>
                <a:gd name="connsiteY24" fmla="*/ 3761509 h 3934691"/>
                <a:gd name="connsiteX25" fmla="*/ 1108363 w 3521893"/>
                <a:gd name="connsiteY25" fmla="*/ 3726873 h 3934691"/>
                <a:gd name="connsiteX26" fmla="*/ 1163782 w 3521893"/>
                <a:gd name="connsiteY26" fmla="*/ 3692237 h 3934691"/>
                <a:gd name="connsiteX27" fmla="*/ 1191491 w 3521893"/>
                <a:gd name="connsiteY27" fmla="*/ 3726873 h 3934691"/>
                <a:gd name="connsiteX28" fmla="*/ 1288472 w 3521893"/>
                <a:gd name="connsiteY28" fmla="*/ 3629891 h 3934691"/>
                <a:gd name="connsiteX29" fmla="*/ 1205345 w 3521893"/>
                <a:gd name="connsiteY29" fmla="*/ 3622964 h 3934691"/>
                <a:gd name="connsiteX30" fmla="*/ 1122218 w 3521893"/>
                <a:gd name="connsiteY30" fmla="*/ 3629891 h 3934691"/>
                <a:gd name="connsiteX31" fmla="*/ 1032163 w 3521893"/>
                <a:gd name="connsiteY31" fmla="*/ 3595255 h 3934691"/>
                <a:gd name="connsiteX32" fmla="*/ 1130921 w 3521893"/>
                <a:gd name="connsiteY32" fmla="*/ 3433441 h 3934691"/>
                <a:gd name="connsiteX33" fmla="*/ 1222219 w 3521893"/>
                <a:gd name="connsiteY33" fmla="*/ 3412304 h 3934691"/>
                <a:gd name="connsiteX34" fmla="*/ 1244777 w 3521893"/>
                <a:gd name="connsiteY34" fmla="*/ 3364878 h 3934691"/>
                <a:gd name="connsiteX35" fmla="*/ 1286696 w 3521893"/>
                <a:gd name="connsiteY35" fmla="*/ 3386904 h 3934691"/>
                <a:gd name="connsiteX36" fmla="*/ 1304459 w 3521893"/>
                <a:gd name="connsiteY36" fmla="*/ 3456709 h 3934691"/>
                <a:gd name="connsiteX37" fmla="*/ 1343891 w 3521893"/>
                <a:gd name="connsiteY37" fmla="*/ 3394364 h 3934691"/>
                <a:gd name="connsiteX38" fmla="*/ 1360942 w 3521893"/>
                <a:gd name="connsiteY38" fmla="*/ 3443565 h 3934691"/>
                <a:gd name="connsiteX39" fmla="*/ 1399309 w 3521893"/>
                <a:gd name="connsiteY39" fmla="*/ 3470564 h 3934691"/>
                <a:gd name="connsiteX40" fmla="*/ 1392382 w 3521893"/>
                <a:gd name="connsiteY40" fmla="*/ 3519055 h 3934691"/>
                <a:gd name="connsiteX41" fmla="*/ 1338916 w 3521893"/>
                <a:gd name="connsiteY41" fmla="*/ 3568790 h 3934691"/>
                <a:gd name="connsiteX42" fmla="*/ 1396645 w 3521893"/>
                <a:gd name="connsiteY42" fmla="*/ 3569855 h 3934691"/>
                <a:gd name="connsiteX43" fmla="*/ 1475331 w 3521893"/>
                <a:gd name="connsiteY43" fmla="*/ 3610176 h 3934691"/>
                <a:gd name="connsiteX44" fmla="*/ 1471778 w 3521893"/>
                <a:gd name="connsiteY44" fmla="*/ 3534863 h 3934691"/>
                <a:gd name="connsiteX45" fmla="*/ 1565563 w 3521893"/>
                <a:gd name="connsiteY45" fmla="*/ 3567546 h 3934691"/>
                <a:gd name="connsiteX46" fmla="*/ 1556327 w 3521893"/>
                <a:gd name="connsiteY46" fmla="*/ 3615504 h 3934691"/>
                <a:gd name="connsiteX47" fmla="*/ 1585101 w 3521893"/>
                <a:gd name="connsiteY47" fmla="*/ 3662574 h 3934691"/>
                <a:gd name="connsiteX48" fmla="*/ 1773382 w 3521893"/>
                <a:gd name="connsiteY48" fmla="*/ 3622964 h 3934691"/>
                <a:gd name="connsiteX49" fmla="*/ 2112818 w 3521893"/>
                <a:gd name="connsiteY49" fmla="*/ 3726873 h 3934691"/>
                <a:gd name="connsiteX50" fmla="*/ 2320636 w 3521893"/>
                <a:gd name="connsiteY50" fmla="*/ 3934691 h 3934691"/>
                <a:gd name="connsiteX51" fmla="*/ 2473036 w 3521893"/>
                <a:gd name="connsiteY51" fmla="*/ 3803073 h 3934691"/>
                <a:gd name="connsiteX52" fmla="*/ 2587958 w 3521893"/>
                <a:gd name="connsiteY52" fmla="*/ 3803073 h 3934691"/>
                <a:gd name="connsiteX53" fmla="*/ 2720286 w 3521893"/>
                <a:gd name="connsiteY53" fmla="*/ 3685309 h 3934691"/>
                <a:gd name="connsiteX54" fmla="*/ 2847819 w 3521893"/>
                <a:gd name="connsiteY54" fmla="*/ 3742504 h 3934691"/>
                <a:gd name="connsiteX55" fmla="*/ 2955281 w 3521893"/>
                <a:gd name="connsiteY55" fmla="*/ 3701473 h 3934691"/>
                <a:gd name="connsiteX56" fmla="*/ 2984589 w 3521893"/>
                <a:gd name="connsiteY56" fmla="*/ 3752273 h 3934691"/>
                <a:gd name="connsiteX57" fmla="*/ 3025619 w 3521893"/>
                <a:gd name="connsiteY57" fmla="*/ 3711242 h 3934691"/>
                <a:gd name="connsiteX58" fmla="*/ 3035389 w 3521893"/>
                <a:gd name="connsiteY58" fmla="*/ 3603781 h 3934691"/>
                <a:gd name="connsiteX59" fmla="*/ 2982635 w 3521893"/>
                <a:gd name="connsiteY59" fmla="*/ 3509996 h 3934691"/>
                <a:gd name="connsiteX60" fmla="*/ 3047467 w 3521893"/>
                <a:gd name="connsiteY60" fmla="*/ 3445697 h 3934691"/>
                <a:gd name="connsiteX61" fmla="*/ 3002173 w 3521893"/>
                <a:gd name="connsiteY61" fmla="*/ 3320473 h 3934691"/>
                <a:gd name="connsiteX62" fmla="*/ 3021712 w 3521893"/>
                <a:gd name="connsiteY62" fmla="*/ 3164165 h 3934691"/>
                <a:gd name="connsiteX63" fmla="*/ 3062741 w 3521893"/>
                <a:gd name="connsiteY63" fmla="*/ 3037165 h 3934691"/>
                <a:gd name="connsiteX64" fmla="*/ 3076419 w 3521893"/>
                <a:gd name="connsiteY64" fmla="*/ 2927750 h 3934691"/>
                <a:gd name="connsiteX65" fmla="*/ 2905547 w 3521893"/>
                <a:gd name="connsiteY65" fmla="*/ 2454385 h 3934691"/>
                <a:gd name="connsiteX66" fmla="*/ 2976772 w 3521893"/>
                <a:gd name="connsiteY66" fmla="*/ 2294704 h 3934691"/>
                <a:gd name="connsiteX67" fmla="*/ 3068602 w 3521893"/>
                <a:gd name="connsiteY67" fmla="*/ 2269304 h 3934691"/>
                <a:gd name="connsiteX68" fmla="*/ 3105724 w 3521893"/>
                <a:gd name="connsiteY68" fmla="*/ 2296658 h 3934691"/>
                <a:gd name="connsiteX69" fmla="*/ 3166293 w 3521893"/>
                <a:gd name="connsiteY69" fmla="*/ 2232181 h 3934691"/>
                <a:gd name="connsiteX70" fmla="*/ 3193649 w 3521893"/>
                <a:gd name="connsiteY70" fmla="*/ 2206781 h 3934691"/>
                <a:gd name="connsiteX71" fmla="*/ 3279618 w 3521893"/>
                <a:gd name="connsiteY71" fmla="*/ 2181381 h 3934691"/>
                <a:gd name="connsiteX72" fmla="*/ 3316739 w 3521893"/>
                <a:gd name="connsiteY72" fmla="*/ 2013350 h 3934691"/>
                <a:gd name="connsiteX73" fmla="*/ 3271801 w 3521893"/>
                <a:gd name="connsiteY73" fmla="*/ 1962550 h 3934691"/>
                <a:gd name="connsiteX74" fmla="*/ 3271800 w 3521893"/>
                <a:gd name="connsiteY74" fmla="*/ 1860950 h 3934691"/>
                <a:gd name="connsiteX75" fmla="*/ 3375355 w 3521893"/>
                <a:gd name="connsiteY75" fmla="*/ 1919565 h 3934691"/>
                <a:gd name="connsiteX76" fmla="*/ 3430062 w 3521893"/>
                <a:gd name="connsiteY76" fmla="*/ 1884396 h 3934691"/>
                <a:gd name="connsiteX77" fmla="*/ 3457415 w 3521893"/>
                <a:gd name="connsiteY77" fmla="*/ 1919565 h 3934691"/>
                <a:gd name="connsiteX78" fmla="*/ 3521893 w 3521893"/>
                <a:gd name="connsiteY78" fmla="*/ 1874627 h 3934691"/>
                <a:gd name="connsiteX79" fmla="*/ 3449601 w 3521893"/>
                <a:gd name="connsiteY79" fmla="*/ 1720273 h 3934691"/>
                <a:gd name="connsiteX80" fmla="*/ 3492586 w 3521893"/>
                <a:gd name="connsiteY80" fmla="*/ 1532704 h 3934691"/>
                <a:gd name="connsiteX81" fmla="*/ 3459370 w 3521893"/>
                <a:gd name="connsiteY81" fmla="*/ 1505350 h 3934691"/>
                <a:gd name="connsiteX82" fmla="*/ 3486724 w 3521893"/>
                <a:gd name="connsiteY82" fmla="*/ 1476042 h 3934691"/>
                <a:gd name="connsiteX83" fmla="*/ 3488679 w 3521893"/>
                <a:gd name="connsiteY83" fmla="*/ 1454550 h 3934691"/>
                <a:gd name="connsiteX84" fmla="*/ 3377309 w 3521893"/>
                <a:gd name="connsiteY84" fmla="*/ 1274796 h 3934691"/>
                <a:gd name="connsiteX85" fmla="*/ 3297201 w 3521893"/>
                <a:gd name="connsiteY85" fmla="*/ 1243535 h 3934691"/>
                <a:gd name="connsiteX86" fmla="*/ 3232724 w 3521893"/>
                <a:gd name="connsiteY86" fmla="*/ 1128258 h 3934691"/>
                <a:gd name="connsiteX87" fmla="*/ 3281570 w 3521893"/>
                <a:gd name="connsiteY87" fmla="*/ 1040335 h 3934691"/>
                <a:gd name="connsiteX88" fmla="*/ 2999509 w 3521893"/>
                <a:gd name="connsiteY88" fmla="*/ 408709 h 3934691"/>
                <a:gd name="connsiteX89" fmla="*/ 2826327 w 3521893"/>
                <a:gd name="connsiteY89" fmla="*/ 263237 h 3934691"/>
                <a:gd name="connsiteX90" fmla="*/ 2632363 w 3521893"/>
                <a:gd name="connsiteY90" fmla="*/ 0 h 3934691"/>
                <a:gd name="connsiteX91" fmla="*/ 2369127 w 3521893"/>
                <a:gd name="connsiteY91" fmla="*/ 55418 h 3934691"/>
                <a:gd name="connsiteX92" fmla="*/ 2133600 w 3521893"/>
                <a:gd name="connsiteY92" fmla="*/ 166255 h 3934691"/>
                <a:gd name="connsiteX93" fmla="*/ 1995054 w 3521893"/>
                <a:gd name="connsiteY93" fmla="*/ 200891 h 3934691"/>
                <a:gd name="connsiteX94" fmla="*/ 2036618 w 3521893"/>
                <a:gd name="connsiteY94" fmla="*/ 277091 h 3934691"/>
                <a:gd name="connsiteX95" fmla="*/ 1953491 w 3521893"/>
                <a:gd name="connsiteY95" fmla="*/ 297873 h 3934691"/>
                <a:gd name="connsiteX96" fmla="*/ 1925782 w 3521893"/>
                <a:gd name="connsiteY96" fmla="*/ 325582 h 3934691"/>
                <a:gd name="connsiteX97" fmla="*/ 1835727 w 3521893"/>
                <a:gd name="connsiteY97" fmla="*/ 325582 h 3934691"/>
                <a:gd name="connsiteX98" fmla="*/ 1724891 w 3521893"/>
                <a:gd name="connsiteY98" fmla="*/ 491837 h 3934691"/>
                <a:gd name="connsiteX99" fmla="*/ 1676400 w 3521893"/>
                <a:gd name="connsiteY99" fmla="*/ 471055 h 3934691"/>
                <a:gd name="connsiteX100" fmla="*/ 1683327 w 3521893"/>
                <a:gd name="connsiteY100" fmla="*/ 381000 h 3934691"/>
                <a:gd name="connsiteX101" fmla="*/ 1738745 w 3521893"/>
                <a:gd name="connsiteY101" fmla="*/ 353291 h 3934691"/>
                <a:gd name="connsiteX102" fmla="*/ 1787236 w 3521893"/>
                <a:gd name="connsiteY102" fmla="*/ 332509 h 3934691"/>
                <a:gd name="connsiteX103" fmla="*/ 1759527 w 3521893"/>
                <a:gd name="connsiteY103" fmla="*/ 311728 h 3934691"/>
                <a:gd name="connsiteX104" fmla="*/ 1704109 w 3521893"/>
                <a:gd name="connsiteY104" fmla="*/ 325582 h 3934691"/>
                <a:gd name="connsiteX105" fmla="*/ 1676400 w 3521893"/>
                <a:gd name="connsiteY105" fmla="*/ 270164 h 3934691"/>
                <a:gd name="connsiteX106" fmla="*/ 1572491 w 3521893"/>
                <a:gd name="connsiteY106" fmla="*/ 256309 h 3934691"/>
                <a:gd name="connsiteX107" fmla="*/ 1530927 w 3521893"/>
                <a:gd name="connsiteY107" fmla="*/ 83128 h 3934691"/>
                <a:gd name="connsiteX108" fmla="*/ 1447800 w 3521893"/>
                <a:gd name="connsiteY108" fmla="*/ 117764 h 3934691"/>
                <a:gd name="connsiteX109" fmla="*/ 1454727 w 3521893"/>
                <a:gd name="connsiteY109" fmla="*/ 214746 h 3934691"/>
                <a:gd name="connsiteX110" fmla="*/ 1454727 w 3521893"/>
                <a:gd name="connsiteY110" fmla="*/ 214746 h 3934691"/>
                <a:gd name="connsiteX111" fmla="*/ 1246909 w 3521893"/>
                <a:gd name="connsiteY111" fmla="*/ 110837 h 3934691"/>
                <a:gd name="connsiteX0" fmla="*/ 1246909 w 3521893"/>
                <a:gd name="connsiteY0" fmla="*/ 110837 h 3934691"/>
                <a:gd name="connsiteX1" fmla="*/ 1267691 w 3521893"/>
                <a:gd name="connsiteY1" fmla="*/ 381000 h 3934691"/>
                <a:gd name="connsiteX2" fmla="*/ 1163782 w 3521893"/>
                <a:gd name="connsiteY2" fmla="*/ 782782 h 3934691"/>
                <a:gd name="connsiteX3" fmla="*/ 1048327 w 3521893"/>
                <a:gd name="connsiteY3" fmla="*/ 1136073 h 3934691"/>
                <a:gd name="connsiteX4" fmla="*/ 947970 w 3521893"/>
                <a:gd name="connsiteY4" fmla="*/ 1240871 h 3934691"/>
                <a:gd name="connsiteX5" fmla="*/ 749389 w 3521893"/>
                <a:gd name="connsiteY5" fmla="*/ 1528796 h 3934691"/>
                <a:gd name="connsiteX6" fmla="*/ 624342 w 3521893"/>
                <a:gd name="connsiteY6" fmla="*/ 1624535 h 3934691"/>
                <a:gd name="connsiteX7" fmla="*/ 457200 w 3521893"/>
                <a:gd name="connsiteY7" fmla="*/ 1835728 h 3934691"/>
                <a:gd name="connsiteX8" fmla="*/ 325404 w 3521893"/>
                <a:gd name="connsiteY8" fmla="*/ 2343550 h 3934691"/>
                <a:gd name="connsiteX9" fmla="*/ 271762 w 3521893"/>
                <a:gd name="connsiteY9" fmla="*/ 2396659 h 3934691"/>
                <a:gd name="connsiteX10" fmla="*/ 116342 w 3521893"/>
                <a:gd name="connsiteY10" fmla="*/ 2718688 h 3934691"/>
                <a:gd name="connsiteX11" fmla="*/ 106573 w 3521893"/>
                <a:gd name="connsiteY11" fmla="*/ 2873042 h 3934691"/>
                <a:gd name="connsiteX12" fmla="*/ 152400 w 3521893"/>
                <a:gd name="connsiteY12" fmla="*/ 2978728 h 3934691"/>
                <a:gd name="connsiteX13" fmla="*/ 0 w 3521893"/>
                <a:gd name="connsiteY13" fmla="*/ 3477491 h 3934691"/>
                <a:gd name="connsiteX14" fmla="*/ 71582 w 3521893"/>
                <a:gd name="connsiteY14" fmla="*/ 3669678 h 3934691"/>
                <a:gd name="connsiteX15" fmla="*/ 188990 w 3521893"/>
                <a:gd name="connsiteY15" fmla="*/ 3649963 h 3934691"/>
                <a:gd name="connsiteX16" fmla="*/ 130908 w 3521893"/>
                <a:gd name="connsiteY16" fmla="*/ 3717103 h 3934691"/>
                <a:gd name="connsiteX17" fmla="*/ 188102 w 3521893"/>
                <a:gd name="connsiteY17" fmla="*/ 3776429 h 3934691"/>
                <a:gd name="connsiteX18" fmla="*/ 339436 w 3521893"/>
                <a:gd name="connsiteY18" fmla="*/ 3692237 h 3934691"/>
                <a:gd name="connsiteX19" fmla="*/ 422563 w 3521893"/>
                <a:gd name="connsiteY19" fmla="*/ 3706091 h 3934691"/>
                <a:gd name="connsiteX20" fmla="*/ 464127 w 3521893"/>
                <a:gd name="connsiteY20" fmla="*/ 3768437 h 3934691"/>
                <a:gd name="connsiteX21" fmla="*/ 656492 w 3521893"/>
                <a:gd name="connsiteY21" fmla="*/ 3749786 h 3934691"/>
                <a:gd name="connsiteX22" fmla="*/ 794860 w 3521893"/>
                <a:gd name="connsiteY22" fmla="*/ 3680336 h 3934691"/>
                <a:gd name="connsiteX23" fmla="*/ 955963 w 3521893"/>
                <a:gd name="connsiteY23" fmla="*/ 3761509 h 3934691"/>
                <a:gd name="connsiteX24" fmla="*/ 1115291 w 3521893"/>
                <a:gd name="connsiteY24" fmla="*/ 3761509 h 3934691"/>
                <a:gd name="connsiteX25" fmla="*/ 1108363 w 3521893"/>
                <a:gd name="connsiteY25" fmla="*/ 3726873 h 3934691"/>
                <a:gd name="connsiteX26" fmla="*/ 1163782 w 3521893"/>
                <a:gd name="connsiteY26" fmla="*/ 3692237 h 3934691"/>
                <a:gd name="connsiteX27" fmla="*/ 1191491 w 3521893"/>
                <a:gd name="connsiteY27" fmla="*/ 3726873 h 3934691"/>
                <a:gd name="connsiteX28" fmla="*/ 1288472 w 3521893"/>
                <a:gd name="connsiteY28" fmla="*/ 3629891 h 3934691"/>
                <a:gd name="connsiteX29" fmla="*/ 1205345 w 3521893"/>
                <a:gd name="connsiteY29" fmla="*/ 3622964 h 3934691"/>
                <a:gd name="connsiteX30" fmla="*/ 1122218 w 3521893"/>
                <a:gd name="connsiteY30" fmla="*/ 3629891 h 3934691"/>
                <a:gd name="connsiteX31" fmla="*/ 1032163 w 3521893"/>
                <a:gd name="connsiteY31" fmla="*/ 3595255 h 3934691"/>
                <a:gd name="connsiteX32" fmla="*/ 1130921 w 3521893"/>
                <a:gd name="connsiteY32" fmla="*/ 3433441 h 3934691"/>
                <a:gd name="connsiteX33" fmla="*/ 1222219 w 3521893"/>
                <a:gd name="connsiteY33" fmla="*/ 3412304 h 3934691"/>
                <a:gd name="connsiteX34" fmla="*/ 1244777 w 3521893"/>
                <a:gd name="connsiteY34" fmla="*/ 3364878 h 3934691"/>
                <a:gd name="connsiteX35" fmla="*/ 1286696 w 3521893"/>
                <a:gd name="connsiteY35" fmla="*/ 3386904 h 3934691"/>
                <a:gd name="connsiteX36" fmla="*/ 1304459 w 3521893"/>
                <a:gd name="connsiteY36" fmla="*/ 3456709 h 3934691"/>
                <a:gd name="connsiteX37" fmla="*/ 1343891 w 3521893"/>
                <a:gd name="connsiteY37" fmla="*/ 3394364 h 3934691"/>
                <a:gd name="connsiteX38" fmla="*/ 1360942 w 3521893"/>
                <a:gd name="connsiteY38" fmla="*/ 3443565 h 3934691"/>
                <a:gd name="connsiteX39" fmla="*/ 1399309 w 3521893"/>
                <a:gd name="connsiteY39" fmla="*/ 3470564 h 3934691"/>
                <a:gd name="connsiteX40" fmla="*/ 1392382 w 3521893"/>
                <a:gd name="connsiteY40" fmla="*/ 3519055 h 3934691"/>
                <a:gd name="connsiteX41" fmla="*/ 1338916 w 3521893"/>
                <a:gd name="connsiteY41" fmla="*/ 3568790 h 3934691"/>
                <a:gd name="connsiteX42" fmla="*/ 1396645 w 3521893"/>
                <a:gd name="connsiteY42" fmla="*/ 3569855 h 3934691"/>
                <a:gd name="connsiteX43" fmla="*/ 1475331 w 3521893"/>
                <a:gd name="connsiteY43" fmla="*/ 3610176 h 3934691"/>
                <a:gd name="connsiteX44" fmla="*/ 1471778 w 3521893"/>
                <a:gd name="connsiteY44" fmla="*/ 3534863 h 3934691"/>
                <a:gd name="connsiteX45" fmla="*/ 1565563 w 3521893"/>
                <a:gd name="connsiteY45" fmla="*/ 3567546 h 3934691"/>
                <a:gd name="connsiteX46" fmla="*/ 1556327 w 3521893"/>
                <a:gd name="connsiteY46" fmla="*/ 3615504 h 3934691"/>
                <a:gd name="connsiteX47" fmla="*/ 1585101 w 3521893"/>
                <a:gd name="connsiteY47" fmla="*/ 3662574 h 3934691"/>
                <a:gd name="connsiteX48" fmla="*/ 1773382 w 3521893"/>
                <a:gd name="connsiteY48" fmla="*/ 3622964 h 3934691"/>
                <a:gd name="connsiteX49" fmla="*/ 2112818 w 3521893"/>
                <a:gd name="connsiteY49" fmla="*/ 3726873 h 3934691"/>
                <a:gd name="connsiteX50" fmla="*/ 2320636 w 3521893"/>
                <a:gd name="connsiteY50" fmla="*/ 3934691 h 3934691"/>
                <a:gd name="connsiteX51" fmla="*/ 2473036 w 3521893"/>
                <a:gd name="connsiteY51" fmla="*/ 3803073 h 3934691"/>
                <a:gd name="connsiteX52" fmla="*/ 2587958 w 3521893"/>
                <a:gd name="connsiteY52" fmla="*/ 3803073 h 3934691"/>
                <a:gd name="connsiteX53" fmla="*/ 2720286 w 3521893"/>
                <a:gd name="connsiteY53" fmla="*/ 3685309 h 3934691"/>
                <a:gd name="connsiteX54" fmla="*/ 2847819 w 3521893"/>
                <a:gd name="connsiteY54" fmla="*/ 3742504 h 3934691"/>
                <a:gd name="connsiteX55" fmla="*/ 2955281 w 3521893"/>
                <a:gd name="connsiteY55" fmla="*/ 3701473 h 3934691"/>
                <a:gd name="connsiteX56" fmla="*/ 2984589 w 3521893"/>
                <a:gd name="connsiteY56" fmla="*/ 3752273 h 3934691"/>
                <a:gd name="connsiteX57" fmla="*/ 3025619 w 3521893"/>
                <a:gd name="connsiteY57" fmla="*/ 3711242 h 3934691"/>
                <a:gd name="connsiteX58" fmla="*/ 3035389 w 3521893"/>
                <a:gd name="connsiteY58" fmla="*/ 3603781 h 3934691"/>
                <a:gd name="connsiteX59" fmla="*/ 2982635 w 3521893"/>
                <a:gd name="connsiteY59" fmla="*/ 3509996 h 3934691"/>
                <a:gd name="connsiteX60" fmla="*/ 3047467 w 3521893"/>
                <a:gd name="connsiteY60" fmla="*/ 3445697 h 3934691"/>
                <a:gd name="connsiteX61" fmla="*/ 3002173 w 3521893"/>
                <a:gd name="connsiteY61" fmla="*/ 3320473 h 3934691"/>
                <a:gd name="connsiteX62" fmla="*/ 3021712 w 3521893"/>
                <a:gd name="connsiteY62" fmla="*/ 3164165 h 3934691"/>
                <a:gd name="connsiteX63" fmla="*/ 3062741 w 3521893"/>
                <a:gd name="connsiteY63" fmla="*/ 3037165 h 3934691"/>
                <a:gd name="connsiteX64" fmla="*/ 3076419 w 3521893"/>
                <a:gd name="connsiteY64" fmla="*/ 2927750 h 3934691"/>
                <a:gd name="connsiteX65" fmla="*/ 2905547 w 3521893"/>
                <a:gd name="connsiteY65" fmla="*/ 2454385 h 3934691"/>
                <a:gd name="connsiteX66" fmla="*/ 2976772 w 3521893"/>
                <a:gd name="connsiteY66" fmla="*/ 2294704 h 3934691"/>
                <a:gd name="connsiteX67" fmla="*/ 3068602 w 3521893"/>
                <a:gd name="connsiteY67" fmla="*/ 2269304 h 3934691"/>
                <a:gd name="connsiteX68" fmla="*/ 3105724 w 3521893"/>
                <a:gd name="connsiteY68" fmla="*/ 2296658 h 3934691"/>
                <a:gd name="connsiteX69" fmla="*/ 3166293 w 3521893"/>
                <a:gd name="connsiteY69" fmla="*/ 2232181 h 3934691"/>
                <a:gd name="connsiteX70" fmla="*/ 3193649 w 3521893"/>
                <a:gd name="connsiteY70" fmla="*/ 2206781 h 3934691"/>
                <a:gd name="connsiteX71" fmla="*/ 3279618 w 3521893"/>
                <a:gd name="connsiteY71" fmla="*/ 2181381 h 3934691"/>
                <a:gd name="connsiteX72" fmla="*/ 3316739 w 3521893"/>
                <a:gd name="connsiteY72" fmla="*/ 2013350 h 3934691"/>
                <a:gd name="connsiteX73" fmla="*/ 3271801 w 3521893"/>
                <a:gd name="connsiteY73" fmla="*/ 1962550 h 3934691"/>
                <a:gd name="connsiteX74" fmla="*/ 3271800 w 3521893"/>
                <a:gd name="connsiteY74" fmla="*/ 1860950 h 3934691"/>
                <a:gd name="connsiteX75" fmla="*/ 3375355 w 3521893"/>
                <a:gd name="connsiteY75" fmla="*/ 1919565 h 3934691"/>
                <a:gd name="connsiteX76" fmla="*/ 3430062 w 3521893"/>
                <a:gd name="connsiteY76" fmla="*/ 1884396 h 3934691"/>
                <a:gd name="connsiteX77" fmla="*/ 3457415 w 3521893"/>
                <a:gd name="connsiteY77" fmla="*/ 1919565 h 3934691"/>
                <a:gd name="connsiteX78" fmla="*/ 3521893 w 3521893"/>
                <a:gd name="connsiteY78" fmla="*/ 1874627 h 3934691"/>
                <a:gd name="connsiteX79" fmla="*/ 3449601 w 3521893"/>
                <a:gd name="connsiteY79" fmla="*/ 1720273 h 3934691"/>
                <a:gd name="connsiteX80" fmla="*/ 3492586 w 3521893"/>
                <a:gd name="connsiteY80" fmla="*/ 1532704 h 3934691"/>
                <a:gd name="connsiteX81" fmla="*/ 3459370 w 3521893"/>
                <a:gd name="connsiteY81" fmla="*/ 1505350 h 3934691"/>
                <a:gd name="connsiteX82" fmla="*/ 3486724 w 3521893"/>
                <a:gd name="connsiteY82" fmla="*/ 1476042 h 3934691"/>
                <a:gd name="connsiteX83" fmla="*/ 3488679 w 3521893"/>
                <a:gd name="connsiteY83" fmla="*/ 1454550 h 3934691"/>
                <a:gd name="connsiteX84" fmla="*/ 3377309 w 3521893"/>
                <a:gd name="connsiteY84" fmla="*/ 1274796 h 3934691"/>
                <a:gd name="connsiteX85" fmla="*/ 3297201 w 3521893"/>
                <a:gd name="connsiteY85" fmla="*/ 1243535 h 3934691"/>
                <a:gd name="connsiteX86" fmla="*/ 3232724 w 3521893"/>
                <a:gd name="connsiteY86" fmla="*/ 1128258 h 3934691"/>
                <a:gd name="connsiteX87" fmla="*/ 3281570 w 3521893"/>
                <a:gd name="connsiteY87" fmla="*/ 1040335 h 3934691"/>
                <a:gd name="connsiteX88" fmla="*/ 2999509 w 3521893"/>
                <a:gd name="connsiteY88" fmla="*/ 408709 h 3934691"/>
                <a:gd name="connsiteX89" fmla="*/ 2826327 w 3521893"/>
                <a:gd name="connsiteY89" fmla="*/ 263237 h 3934691"/>
                <a:gd name="connsiteX90" fmla="*/ 2632363 w 3521893"/>
                <a:gd name="connsiteY90" fmla="*/ 0 h 3934691"/>
                <a:gd name="connsiteX91" fmla="*/ 2369127 w 3521893"/>
                <a:gd name="connsiteY91" fmla="*/ 55418 h 3934691"/>
                <a:gd name="connsiteX92" fmla="*/ 2133600 w 3521893"/>
                <a:gd name="connsiteY92" fmla="*/ 166255 h 3934691"/>
                <a:gd name="connsiteX93" fmla="*/ 1995054 w 3521893"/>
                <a:gd name="connsiteY93" fmla="*/ 200891 h 3934691"/>
                <a:gd name="connsiteX94" fmla="*/ 2036618 w 3521893"/>
                <a:gd name="connsiteY94" fmla="*/ 277091 h 3934691"/>
                <a:gd name="connsiteX95" fmla="*/ 1953491 w 3521893"/>
                <a:gd name="connsiteY95" fmla="*/ 297873 h 3934691"/>
                <a:gd name="connsiteX96" fmla="*/ 1925782 w 3521893"/>
                <a:gd name="connsiteY96" fmla="*/ 325582 h 3934691"/>
                <a:gd name="connsiteX97" fmla="*/ 1835727 w 3521893"/>
                <a:gd name="connsiteY97" fmla="*/ 325582 h 3934691"/>
                <a:gd name="connsiteX98" fmla="*/ 1724891 w 3521893"/>
                <a:gd name="connsiteY98" fmla="*/ 491837 h 3934691"/>
                <a:gd name="connsiteX99" fmla="*/ 1676400 w 3521893"/>
                <a:gd name="connsiteY99" fmla="*/ 471055 h 3934691"/>
                <a:gd name="connsiteX100" fmla="*/ 1683327 w 3521893"/>
                <a:gd name="connsiteY100" fmla="*/ 381000 h 3934691"/>
                <a:gd name="connsiteX101" fmla="*/ 1738745 w 3521893"/>
                <a:gd name="connsiteY101" fmla="*/ 353291 h 3934691"/>
                <a:gd name="connsiteX102" fmla="*/ 1787236 w 3521893"/>
                <a:gd name="connsiteY102" fmla="*/ 332509 h 3934691"/>
                <a:gd name="connsiteX103" fmla="*/ 1759527 w 3521893"/>
                <a:gd name="connsiteY103" fmla="*/ 311728 h 3934691"/>
                <a:gd name="connsiteX104" fmla="*/ 1704109 w 3521893"/>
                <a:gd name="connsiteY104" fmla="*/ 325582 h 3934691"/>
                <a:gd name="connsiteX105" fmla="*/ 1676400 w 3521893"/>
                <a:gd name="connsiteY105" fmla="*/ 270164 h 3934691"/>
                <a:gd name="connsiteX106" fmla="*/ 1572491 w 3521893"/>
                <a:gd name="connsiteY106" fmla="*/ 256309 h 3934691"/>
                <a:gd name="connsiteX107" fmla="*/ 1530927 w 3521893"/>
                <a:gd name="connsiteY107" fmla="*/ 83128 h 3934691"/>
                <a:gd name="connsiteX108" fmla="*/ 1447800 w 3521893"/>
                <a:gd name="connsiteY108" fmla="*/ 117764 h 3934691"/>
                <a:gd name="connsiteX109" fmla="*/ 1454727 w 3521893"/>
                <a:gd name="connsiteY109" fmla="*/ 214746 h 3934691"/>
                <a:gd name="connsiteX110" fmla="*/ 1454727 w 3521893"/>
                <a:gd name="connsiteY110" fmla="*/ 214746 h 3934691"/>
                <a:gd name="connsiteX111" fmla="*/ 1246909 w 3521893"/>
                <a:gd name="connsiteY111" fmla="*/ 110837 h 3934691"/>
                <a:gd name="connsiteX0" fmla="*/ 1246909 w 3521893"/>
                <a:gd name="connsiteY0" fmla="*/ 110837 h 3934691"/>
                <a:gd name="connsiteX1" fmla="*/ 1267691 w 3521893"/>
                <a:gd name="connsiteY1" fmla="*/ 381000 h 3934691"/>
                <a:gd name="connsiteX2" fmla="*/ 1163782 w 3521893"/>
                <a:gd name="connsiteY2" fmla="*/ 782782 h 3934691"/>
                <a:gd name="connsiteX3" fmla="*/ 1048327 w 3521893"/>
                <a:gd name="connsiteY3" fmla="*/ 1136073 h 3934691"/>
                <a:gd name="connsiteX4" fmla="*/ 947970 w 3521893"/>
                <a:gd name="connsiteY4" fmla="*/ 1240871 h 3934691"/>
                <a:gd name="connsiteX5" fmla="*/ 749389 w 3521893"/>
                <a:gd name="connsiteY5" fmla="*/ 1528796 h 3934691"/>
                <a:gd name="connsiteX6" fmla="*/ 624342 w 3521893"/>
                <a:gd name="connsiteY6" fmla="*/ 1624535 h 3934691"/>
                <a:gd name="connsiteX7" fmla="*/ 457200 w 3521893"/>
                <a:gd name="connsiteY7" fmla="*/ 1835728 h 3934691"/>
                <a:gd name="connsiteX8" fmla="*/ 325404 w 3521893"/>
                <a:gd name="connsiteY8" fmla="*/ 2343550 h 3934691"/>
                <a:gd name="connsiteX9" fmla="*/ 271762 w 3521893"/>
                <a:gd name="connsiteY9" fmla="*/ 2396659 h 3934691"/>
                <a:gd name="connsiteX10" fmla="*/ 116342 w 3521893"/>
                <a:gd name="connsiteY10" fmla="*/ 2718688 h 3934691"/>
                <a:gd name="connsiteX11" fmla="*/ 106573 w 3521893"/>
                <a:gd name="connsiteY11" fmla="*/ 2873042 h 3934691"/>
                <a:gd name="connsiteX12" fmla="*/ 152400 w 3521893"/>
                <a:gd name="connsiteY12" fmla="*/ 2978728 h 3934691"/>
                <a:gd name="connsiteX13" fmla="*/ 0 w 3521893"/>
                <a:gd name="connsiteY13" fmla="*/ 3477491 h 3934691"/>
                <a:gd name="connsiteX14" fmla="*/ 71582 w 3521893"/>
                <a:gd name="connsiteY14" fmla="*/ 3669678 h 3934691"/>
                <a:gd name="connsiteX15" fmla="*/ 188990 w 3521893"/>
                <a:gd name="connsiteY15" fmla="*/ 3649963 h 3934691"/>
                <a:gd name="connsiteX16" fmla="*/ 130908 w 3521893"/>
                <a:gd name="connsiteY16" fmla="*/ 3717103 h 3934691"/>
                <a:gd name="connsiteX17" fmla="*/ 188102 w 3521893"/>
                <a:gd name="connsiteY17" fmla="*/ 3776429 h 3934691"/>
                <a:gd name="connsiteX18" fmla="*/ 339436 w 3521893"/>
                <a:gd name="connsiteY18" fmla="*/ 3692237 h 3934691"/>
                <a:gd name="connsiteX19" fmla="*/ 422563 w 3521893"/>
                <a:gd name="connsiteY19" fmla="*/ 3706091 h 3934691"/>
                <a:gd name="connsiteX20" fmla="*/ 464127 w 3521893"/>
                <a:gd name="connsiteY20" fmla="*/ 3768437 h 3934691"/>
                <a:gd name="connsiteX21" fmla="*/ 656492 w 3521893"/>
                <a:gd name="connsiteY21" fmla="*/ 3749786 h 3934691"/>
                <a:gd name="connsiteX22" fmla="*/ 794860 w 3521893"/>
                <a:gd name="connsiteY22" fmla="*/ 3680336 h 3934691"/>
                <a:gd name="connsiteX23" fmla="*/ 955963 w 3521893"/>
                <a:gd name="connsiteY23" fmla="*/ 3761509 h 3934691"/>
                <a:gd name="connsiteX24" fmla="*/ 1115291 w 3521893"/>
                <a:gd name="connsiteY24" fmla="*/ 3761509 h 3934691"/>
                <a:gd name="connsiteX25" fmla="*/ 1108363 w 3521893"/>
                <a:gd name="connsiteY25" fmla="*/ 3726873 h 3934691"/>
                <a:gd name="connsiteX26" fmla="*/ 1163782 w 3521893"/>
                <a:gd name="connsiteY26" fmla="*/ 3692237 h 3934691"/>
                <a:gd name="connsiteX27" fmla="*/ 1191491 w 3521893"/>
                <a:gd name="connsiteY27" fmla="*/ 3726873 h 3934691"/>
                <a:gd name="connsiteX28" fmla="*/ 1288472 w 3521893"/>
                <a:gd name="connsiteY28" fmla="*/ 3629891 h 3934691"/>
                <a:gd name="connsiteX29" fmla="*/ 1205345 w 3521893"/>
                <a:gd name="connsiteY29" fmla="*/ 3622964 h 3934691"/>
                <a:gd name="connsiteX30" fmla="*/ 1122218 w 3521893"/>
                <a:gd name="connsiteY30" fmla="*/ 3629891 h 3934691"/>
                <a:gd name="connsiteX31" fmla="*/ 1032163 w 3521893"/>
                <a:gd name="connsiteY31" fmla="*/ 3595255 h 3934691"/>
                <a:gd name="connsiteX32" fmla="*/ 1130921 w 3521893"/>
                <a:gd name="connsiteY32" fmla="*/ 3433441 h 3934691"/>
                <a:gd name="connsiteX33" fmla="*/ 1222219 w 3521893"/>
                <a:gd name="connsiteY33" fmla="*/ 3412304 h 3934691"/>
                <a:gd name="connsiteX34" fmla="*/ 1244777 w 3521893"/>
                <a:gd name="connsiteY34" fmla="*/ 3364878 h 3934691"/>
                <a:gd name="connsiteX35" fmla="*/ 1286696 w 3521893"/>
                <a:gd name="connsiteY35" fmla="*/ 3386904 h 3934691"/>
                <a:gd name="connsiteX36" fmla="*/ 1304459 w 3521893"/>
                <a:gd name="connsiteY36" fmla="*/ 3456709 h 3934691"/>
                <a:gd name="connsiteX37" fmla="*/ 1343891 w 3521893"/>
                <a:gd name="connsiteY37" fmla="*/ 3394364 h 3934691"/>
                <a:gd name="connsiteX38" fmla="*/ 1360942 w 3521893"/>
                <a:gd name="connsiteY38" fmla="*/ 3443565 h 3934691"/>
                <a:gd name="connsiteX39" fmla="*/ 1399309 w 3521893"/>
                <a:gd name="connsiteY39" fmla="*/ 3470564 h 3934691"/>
                <a:gd name="connsiteX40" fmla="*/ 1392382 w 3521893"/>
                <a:gd name="connsiteY40" fmla="*/ 3519055 h 3934691"/>
                <a:gd name="connsiteX41" fmla="*/ 1338916 w 3521893"/>
                <a:gd name="connsiteY41" fmla="*/ 3568790 h 3934691"/>
                <a:gd name="connsiteX42" fmla="*/ 1396645 w 3521893"/>
                <a:gd name="connsiteY42" fmla="*/ 3569855 h 3934691"/>
                <a:gd name="connsiteX43" fmla="*/ 1475331 w 3521893"/>
                <a:gd name="connsiteY43" fmla="*/ 3610176 h 3934691"/>
                <a:gd name="connsiteX44" fmla="*/ 1471778 w 3521893"/>
                <a:gd name="connsiteY44" fmla="*/ 3534863 h 3934691"/>
                <a:gd name="connsiteX45" fmla="*/ 1565563 w 3521893"/>
                <a:gd name="connsiteY45" fmla="*/ 3567546 h 3934691"/>
                <a:gd name="connsiteX46" fmla="*/ 1556327 w 3521893"/>
                <a:gd name="connsiteY46" fmla="*/ 3615504 h 3934691"/>
                <a:gd name="connsiteX47" fmla="*/ 1585101 w 3521893"/>
                <a:gd name="connsiteY47" fmla="*/ 3662574 h 3934691"/>
                <a:gd name="connsiteX48" fmla="*/ 1773382 w 3521893"/>
                <a:gd name="connsiteY48" fmla="*/ 3622964 h 3934691"/>
                <a:gd name="connsiteX49" fmla="*/ 2112818 w 3521893"/>
                <a:gd name="connsiteY49" fmla="*/ 3726873 h 3934691"/>
                <a:gd name="connsiteX50" fmla="*/ 2320636 w 3521893"/>
                <a:gd name="connsiteY50" fmla="*/ 3934691 h 3934691"/>
                <a:gd name="connsiteX51" fmla="*/ 2473036 w 3521893"/>
                <a:gd name="connsiteY51" fmla="*/ 3803073 h 3934691"/>
                <a:gd name="connsiteX52" fmla="*/ 2587958 w 3521893"/>
                <a:gd name="connsiteY52" fmla="*/ 3803073 h 3934691"/>
                <a:gd name="connsiteX53" fmla="*/ 2720286 w 3521893"/>
                <a:gd name="connsiteY53" fmla="*/ 3685309 h 3934691"/>
                <a:gd name="connsiteX54" fmla="*/ 2847819 w 3521893"/>
                <a:gd name="connsiteY54" fmla="*/ 3742504 h 3934691"/>
                <a:gd name="connsiteX55" fmla="*/ 2955281 w 3521893"/>
                <a:gd name="connsiteY55" fmla="*/ 3701473 h 3934691"/>
                <a:gd name="connsiteX56" fmla="*/ 2984589 w 3521893"/>
                <a:gd name="connsiteY56" fmla="*/ 3752273 h 3934691"/>
                <a:gd name="connsiteX57" fmla="*/ 3025619 w 3521893"/>
                <a:gd name="connsiteY57" fmla="*/ 3711242 h 3934691"/>
                <a:gd name="connsiteX58" fmla="*/ 3035389 w 3521893"/>
                <a:gd name="connsiteY58" fmla="*/ 3603781 h 3934691"/>
                <a:gd name="connsiteX59" fmla="*/ 2982635 w 3521893"/>
                <a:gd name="connsiteY59" fmla="*/ 3509996 h 3934691"/>
                <a:gd name="connsiteX60" fmla="*/ 3047467 w 3521893"/>
                <a:gd name="connsiteY60" fmla="*/ 3445697 h 3934691"/>
                <a:gd name="connsiteX61" fmla="*/ 3002173 w 3521893"/>
                <a:gd name="connsiteY61" fmla="*/ 3320473 h 3934691"/>
                <a:gd name="connsiteX62" fmla="*/ 3021712 w 3521893"/>
                <a:gd name="connsiteY62" fmla="*/ 3164165 h 3934691"/>
                <a:gd name="connsiteX63" fmla="*/ 3062741 w 3521893"/>
                <a:gd name="connsiteY63" fmla="*/ 3037165 h 3934691"/>
                <a:gd name="connsiteX64" fmla="*/ 3076419 w 3521893"/>
                <a:gd name="connsiteY64" fmla="*/ 2927750 h 3934691"/>
                <a:gd name="connsiteX65" fmla="*/ 2905547 w 3521893"/>
                <a:gd name="connsiteY65" fmla="*/ 2454385 h 3934691"/>
                <a:gd name="connsiteX66" fmla="*/ 2976772 w 3521893"/>
                <a:gd name="connsiteY66" fmla="*/ 2294704 h 3934691"/>
                <a:gd name="connsiteX67" fmla="*/ 3068602 w 3521893"/>
                <a:gd name="connsiteY67" fmla="*/ 2269304 h 3934691"/>
                <a:gd name="connsiteX68" fmla="*/ 3105724 w 3521893"/>
                <a:gd name="connsiteY68" fmla="*/ 2296658 h 3934691"/>
                <a:gd name="connsiteX69" fmla="*/ 3166293 w 3521893"/>
                <a:gd name="connsiteY69" fmla="*/ 2232181 h 3934691"/>
                <a:gd name="connsiteX70" fmla="*/ 3193649 w 3521893"/>
                <a:gd name="connsiteY70" fmla="*/ 2206781 h 3934691"/>
                <a:gd name="connsiteX71" fmla="*/ 3279618 w 3521893"/>
                <a:gd name="connsiteY71" fmla="*/ 2181381 h 3934691"/>
                <a:gd name="connsiteX72" fmla="*/ 3316739 w 3521893"/>
                <a:gd name="connsiteY72" fmla="*/ 2013350 h 3934691"/>
                <a:gd name="connsiteX73" fmla="*/ 3271801 w 3521893"/>
                <a:gd name="connsiteY73" fmla="*/ 1962550 h 3934691"/>
                <a:gd name="connsiteX74" fmla="*/ 3271800 w 3521893"/>
                <a:gd name="connsiteY74" fmla="*/ 1860950 h 3934691"/>
                <a:gd name="connsiteX75" fmla="*/ 3375355 w 3521893"/>
                <a:gd name="connsiteY75" fmla="*/ 1919565 h 3934691"/>
                <a:gd name="connsiteX76" fmla="*/ 3430062 w 3521893"/>
                <a:gd name="connsiteY76" fmla="*/ 1884396 h 3934691"/>
                <a:gd name="connsiteX77" fmla="*/ 3457415 w 3521893"/>
                <a:gd name="connsiteY77" fmla="*/ 1919565 h 3934691"/>
                <a:gd name="connsiteX78" fmla="*/ 3521893 w 3521893"/>
                <a:gd name="connsiteY78" fmla="*/ 1874627 h 3934691"/>
                <a:gd name="connsiteX79" fmla="*/ 3449601 w 3521893"/>
                <a:gd name="connsiteY79" fmla="*/ 1720273 h 3934691"/>
                <a:gd name="connsiteX80" fmla="*/ 3492586 w 3521893"/>
                <a:gd name="connsiteY80" fmla="*/ 1532704 h 3934691"/>
                <a:gd name="connsiteX81" fmla="*/ 3459370 w 3521893"/>
                <a:gd name="connsiteY81" fmla="*/ 1505350 h 3934691"/>
                <a:gd name="connsiteX82" fmla="*/ 3486724 w 3521893"/>
                <a:gd name="connsiteY82" fmla="*/ 1476042 h 3934691"/>
                <a:gd name="connsiteX83" fmla="*/ 3488679 w 3521893"/>
                <a:gd name="connsiteY83" fmla="*/ 1454550 h 3934691"/>
                <a:gd name="connsiteX84" fmla="*/ 3377309 w 3521893"/>
                <a:gd name="connsiteY84" fmla="*/ 1274796 h 3934691"/>
                <a:gd name="connsiteX85" fmla="*/ 3297201 w 3521893"/>
                <a:gd name="connsiteY85" fmla="*/ 1243535 h 3934691"/>
                <a:gd name="connsiteX86" fmla="*/ 3232724 w 3521893"/>
                <a:gd name="connsiteY86" fmla="*/ 1128258 h 3934691"/>
                <a:gd name="connsiteX87" fmla="*/ 3281570 w 3521893"/>
                <a:gd name="connsiteY87" fmla="*/ 1040335 h 3934691"/>
                <a:gd name="connsiteX88" fmla="*/ 2999509 w 3521893"/>
                <a:gd name="connsiteY88" fmla="*/ 408709 h 3934691"/>
                <a:gd name="connsiteX89" fmla="*/ 2826327 w 3521893"/>
                <a:gd name="connsiteY89" fmla="*/ 263237 h 3934691"/>
                <a:gd name="connsiteX90" fmla="*/ 2632363 w 3521893"/>
                <a:gd name="connsiteY90" fmla="*/ 0 h 3934691"/>
                <a:gd name="connsiteX91" fmla="*/ 2369127 w 3521893"/>
                <a:gd name="connsiteY91" fmla="*/ 55418 h 3934691"/>
                <a:gd name="connsiteX92" fmla="*/ 2133600 w 3521893"/>
                <a:gd name="connsiteY92" fmla="*/ 166255 h 3934691"/>
                <a:gd name="connsiteX93" fmla="*/ 1995054 w 3521893"/>
                <a:gd name="connsiteY93" fmla="*/ 200891 h 3934691"/>
                <a:gd name="connsiteX94" fmla="*/ 2036618 w 3521893"/>
                <a:gd name="connsiteY94" fmla="*/ 277091 h 3934691"/>
                <a:gd name="connsiteX95" fmla="*/ 1953491 w 3521893"/>
                <a:gd name="connsiteY95" fmla="*/ 297873 h 3934691"/>
                <a:gd name="connsiteX96" fmla="*/ 1925782 w 3521893"/>
                <a:gd name="connsiteY96" fmla="*/ 325582 h 3934691"/>
                <a:gd name="connsiteX97" fmla="*/ 1835727 w 3521893"/>
                <a:gd name="connsiteY97" fmla="*/ 325582 h 3934691"/>
                <a:gd name="connsiteX98" fmla="*/ 1724891 w 3521893"/>
                <a:gd name="connsiteY98" fmla="*/ 491837 h 3934691"/>
                <a:gd name="connsiteX99" fmla="*/ 1676400 w 3521893"/>
                <a:gd name="connsiteY99" fmla="*/ 471055 h 3934691"/>
                <a:gd name="connsiteX100" fmla="*/ 1683327 w 3521893"/>
                <a:gd name="connsiteY100" fmla="*/ 381000 h 3934691"/>
                <a:gd name="connsiteX101" fmla="*/ 1738745 w 3521893"/>
                <a:gd name="connsiteY101" fmla="*/ 353291 h 3934691"/>
                <a:gd name="connsiteX102" fmla="*/ 1787236 w 3521893"/>
                <a:gd name="connsiteY102" fmla="*/ 332509 h 3934691"/>
                <a:gd name="connsiteX103" fmla="*/ 1759527 w 3521893"/>
                <a:gd name="connsiteY103" fmla="*/ 311728 h 3934691"/>
                <a:gd name="connsiteX104" fmla="*/ 1704109 w 3521893"/>
                <a:gd name="connsiteY104" fmla="*/ 325582 h 3934691"/>
                <a:gd name="connsiteX105" fmla="*/ 1676400 w 3521893"/>
                <a:gd name="connsiteY105" fmla="*/ 270164 h 3934691"/>
                <a:gd name="connsiteX106" fmla="*/ 1572491 w 3521893"/>
                <a:gd name="connsiteY106" fmla="*/ 256309 h 3934691"/>
                <a:gd name="connsiteX107" fmla="*/ 1530927 w 3521893"/>
                <a:gd name="connsiteY107" fmla="*/ 83128 h 3934691"/>
                <a:gd name="connsiteX108" fmla="*/ 1447800 w 3521893"/>
                <a:gd name="connsiteY108" fmla="*/ 117764 h 3934691"/>
                <a:gd name="connsiteX109" fmla="*/ 1454727 w 3521893"/>
                <a:gd name="connsiteY109" fmla="*/ 214746 h 3934691"/>
                <a:gd name="connsiteX110" fmla="*/ 1454727 w 3521893"/>
                <a:gd name="connsiteY110" fmla="*/ 214746 h 3934691"/>
                <a:gd name="connsiteX111" fmla="*/ 1246909 w 3521893"/>
                <a:gd name="connsiteY111" fmla="*/ 110837 h 3934691"/>
                <a:gd name="connsiteX0" fmla="*/ 1246909 w 3521893"/>
                <a:gd name="connsiteY0" fmla="*/ 110837 h 3934691"/>
                <a:gd name="connsiteX1" fmla="*/ 1267691 w 3521893"/>
                <a:gd name="connsiteY1" fmla="*/ 381000 h 3934691"/>
                <a:gd name="connsiteX2" fmla="*/ 1163782 w 3521893"/>
                <a:gd name="connsiteY2" fmla="*/ 782782 h 3934691"/>
                <a:gd name="connsiteX3" fmla="*/ 1048327 w 3521893"/>
                <a:gd name="connsiteY3" fmla="*/ 1136073 h 3934691"/>
                <a:gd name="connsiteX4" fmla="*/ 947970 w 3521893"/>
                <a:gd name="connsiteY4" fmla="*/ 1240871 h 3934691"/>
                <a:gd name="connsiteX5" fmla="*/ 749389 w 3521893"/>
                <a:gd name="connsiteY5" fmla="*/ 1528796 h 3934691"/>
                <a:gd name="connsiteX6" fmla="*/ 624342 w 3521893"/>
                <a:gd name="connsiteY6" fmla="*/ 1624535 h 3934691"/>
                <a:gd name="connsiteX7" fmla="*/ 457200 w 3521893"/>
                <a:gd name="connsiteY7" fmla="*/ 1835728 h 3934691"/>
                <a:gd name="connsiteX8" fmla="*/ 325404 w 3521893"/>
                <a:gd name="connsiteY8" fmla="*/ 2343550 h 3934691"/>
                <a:gd name="connsiteX9" fmla="*/ 271762 w 3521893"/>
                <a:gd name="connsiteY9" fmla="*/ 2396659 h 3934691"/>
                <a:gd name="connsiteX10" fmla="*/ 116342 w 3521893"/>
                <a:gd name="connsiteY10" fmla="*/ 2718688 h 3934691"/>
                <a:gd name="connsiteX11" fmla="*/ 106573 w 3521893"/>
                <a:gd name="connsiteY11" fmla="*/ 2873042 h 3934691"/>
                <a:gd name="connsiteX12" fmla="*/ 152400 w 3521893"/>
                <a:gd name="connsiteY12" fmla="*/ 2978728 h 3934691"/>
                <a:gd name="connsiteX13" fmla="*/ 0 w 3521893"/>
                <a:gd name="connsiteY13" fmla="*/ 3477491 h 3934691"/>
                <a:gd name="connsiteX14" fmla="*/ 71582 w 3521893"/>
                <a:gd name="connsiteY14" fmla="*/ 3669678 h 3934691"/>
                <a:gd name="connsiteX15" fmla="*/ 188990 w 3521893"/>
                <a:gd name="connsiteY15" fmla="*/ 3649963 h 3934691"/>
                <a:gd name="connsiteX16" fmla="*/ 130908 w 3521893"/>
                <a:gd name="connsiteY16" fmla="*/ 3717103 h 3934691"/>
                <a:gd name="connsiteX17" fmla="*/ 188102 w 3521893"/>
                <a:gd name="connsiteY17" fmla="*/ 3776429 h 3934691"/>
                <a:gd name="connsiteX18" fmla="*/ 339436 w 3521893"/>
                <a:gd name="connsiteY18" fmla="*/ 3692237 h 3934691"/>
                <a:gd name="connsiteX19" fmla="*/ 422563 w 3521893"/>
                <a:gd name="connsiteY19" fmla="*/ 3706091 h 3934691"/>
                <a:gd name="connsiteX20" fmla="*/ 464127 w 3521893"/>
                <a:gd name="connsiteY20" fmla="*/ 3768437 h 3934691"/>
                <a:gd name="connsiteX21" fmla="*/ 656492 w 3521893"/>
                <a:gd name="connsiteY21" fmla="*/ 3749786 h 3934691"/>
                <a:gd name="connsiteX22" fmla="*/ 794860 w 3521893"/>
                <a:gd name="connsiteY22" fmla="*/ 3680336 h 3934691"/>
                <a:gd name="connsiteX23" fmla="*/ 955963 w 3521893"/>
                <a:gd name="connsiteY23" fmla="*/ 3761509 h 3934691"/>
                <a:gd name="connsiteX24" fmla="*/ 1115291 w 3521893"/>
                <a:gd name="connsiteY24" fmla="*/ 3761509 h 3934691"/>
                <a:gd name="connsiteX25" fmla="*/ 1108363 w 3521893"/>
                <a:gd name="connsiteY25" fmla="*/ 3726873 h 3934691"/>
                <a:gd name="connsiteX26" fmla="*/ 1163782 w 3521893"/>
                <a:gd name="connsiteY26" fmla="*/ 3692237 h 3934691"/>
                <a:gd name="connsiteX27" fmla="*/ 1191491 w 3521893"/>
                <a:gd name="connsiteY27" fmla="*/ 3726873 h 3934691"/>
                <a:gd name="connsiteX28" fmla="*/ 1288472 w 3521893"/>
                <a:gd name="connsiteY28" fmla="*/ 3629891 h 3934691"/>
                <a:gd name="connsiteX29" fmla="*/ 1205345 w 3521893"/>
                <a:gd name="connsiteY29" fmla="*/ 3622964 h 3934691"/>
                <a:gd name="connsiteX30" fmla="*/ 1122218 w 3521893"/>
                <a:gd name="connsiteY30" fmla="*/ 3629891 h 3934691"/>
                <a:gd name="connsiteX31" fmla="*/ 1032163 w 3521893"/>
                <a:gd name="connsiteY31" fmla="*/ 3595255 h 3934691"/>
                <a:gd name="connsiteX32" fmla="*/ 1130921 w 3521893"/>
                <a:gd name="connsiteY32" fmla="*/ 3433441 h 3934691"/>
                <a:gd name="connsiteX33" fmla="*/ 1222219 w 3521893"/>
                <a:gd name="connsiteY33" fmla="*/ 3412304 h 3934691"/>
                <a:gd name="connsiteX34" fmla="*/ 1244777 w 3521893"/>
                <a:gd name="connsiteY34" fmla="*/ 3364878 h 3934691"/>
                <a:gd name="connsiteX35" fmla="*/ 1286696 w 3521893"/>
                <a:gd name="connsiteY35" fmla="*/ 3386904 h 3934691"/>
                <a:gd name="connsiteX36" fmla="*/ 1304459 w 3521893"/>
                <a:gd name="connsiteY36" fmla="*/ 3456709 h 3934691"/>
                <a:gd name="connsiteX37" fmla="*/ 1343891 w 3521893"/>
                <a:gd name="connsiteY37" fmla="*/ 3394364 h 3934691"/>
                <a:gd name="connsiteX38" fmla="*/ 1360942 w 3521893"/>
                <a:gd name="connsiteY38" fmla="*/ 3443565 h 3934691"/>
                <a:gd name="connsiteX39" fmla="*/ 1399309 w 3521893"/>
                <a:gd name="connsiteY39" fmla="*/ 3470564 h 3934691"/>
                <a:gd name="connsiteX40" fmla="*/ 1392382 w 3521893"/>
                <a:gd name="connsiteY40" fmla="*/ 3519055 h 3934691"/>
                <a:gd name="connsiteX41" fmla="*/ 1338916 w 3521893"/>
                <a:gd name="connsiteY41" fmla="*/ 3568790 h 3934691"/>
                <a:gd name="connsiteX42" fmla="*/ 1396645 w 3521893"/>
                <a:gd name="connsiteY42" fmla="*/ 3569855 h 3934691"/>
                <a:gd name="connsiteX43" fmla="*/ 1475331 w 3521893"/>
                <a:gd name="connsiteY43" fmla="*/ 3610176 h 3934691"/>
                <a:gd name="connsiteX44" fmla="*/ 1471778 w 3521893"/>
                <a:gd name="connsiteY44" fmla="*/ 3534863 h 3934691"/>
                <a:gd name="connsiteX45" fmla="*/ 1565563 w 3521893"/>
                <a:gd name="connsiteY45" fmla="*/ 3567546 h 3934691"/>
                <a:gd name="connsiteX46" fmla="*/ 1556327 w 3521893"/>
                <a:gd name="connsiteY46" fmla="*/ 3615504 h 3934691"/>
                <a:gd name="connsiteX47" fmla="*/ 1585101 w 3521893"/>
                <a:gd name="connsiteY47" fmla="*/ 3662574 h 3934691"/>
                <a:gd name="connsiteX48" fmla="*/ 1773382 w 3521893"/>
                <a:gd name="connsiteY48" fmla="*/ 3622964 h 3934691"/>
                <a:gd name="connsiteX49" fmla="*/ 2112818 w 3521893"/>
                <a:gd name="connsiteY49" fmla="*/ 3726873 h 3934691"/>
                <a:gd name="connsiteX50" fmla="*/ 2320636 w 3521893"/>
                <a:gd name="connsiteY50" fmla="*/ 3934691 h 3934691"/>
                <a:gd name="connsiteX51" fmla="*/ 2473036 w 3521893"/>
                <a:gd name="connsiteY51" fmla="*/ 3803073 h 3934691"/>
                <a:gd name="connsiteX52" fmla="*/ 2587958 w 3521893"/>
                <a:gd name="connsiteY52" fmla="*/ 3803073 h 3934691"/>
                <a:gd name="connsiteX53" fmla="*/ 2720286 w 3521893"/>
                <a:gd name="connsiteY53" fmla="*/ 3685309 h 3934691"/>
                <a:gd name="connsiteX54" fmla="*/ 2847819 w 3521893"/>
                <a:gd name="connsiteY54" fmla="*/ 3742504 h 3934691"/>
                <a:gd name="connsiteX55" fmla="*/ 2955281 w 3521893"/>
                <a:gd name="connsiteY55" fmla="*/ 3701473 h 3934691"/>
                <a:gd name="connsiteX56" fmla="*/ 2984589 w 3521893"/>
                <a:gd name="connsiteY56" fmla="*/ 3752273 h 3934691"/>
                <a:gd name="connsiteX57" fmla="*/ 3025619 w 3521893"/>
                <a:gd name="connsiteY57" fmla="*/ 3711242 h 3934691"/>
                <a:gd name="connsiteX58" fmla="*/ 3035389 w 3521893"/>
                <a:gd name="connsiteY58" fmla="*/ 3603781 h 3934691"/>
                <a:gd name="connsiteX59" fmla="*/ 2982635 w 3521893"/>
                <a:gd name="connsiteY59" fmla="*/ 3509996 h 3934691"/>
                <a:gd name="connsiteX60" fmla="*/ 3047467 w 3521893"/>
                <a:gd name="connsiteY60" fmla="*/ 3445697 h 3934691"/>
                <a:gd name="connsiteX61" fmla="*/ 3002173 w 3521893"/>
                <a:gd name="connsiteY61" fmla="*/ 3320473 h 3934691"/>
                <a:gd name="connsiteX62" fmla="*/ 3021712 w 3521893"/>
                <a:gd name="connsiteY62" fmla="*/ 3164165 h 3934691"/>
                <a:gd name="connsiteX63" fmla="*/ 3062741 w 3521893"/>
                <a:gd name="connsiteY63" fmla="*/ 3037165 h 3934691"/>
                <a:gd name="connsiteX64" fmla="*/ 3076419 w 3521893"/>
                <a:gd name="connsiteY64" fmla="*/ 2927750 h 3934691"/>
                <a:gd name="connsiteX65" fmla="*/ 2905547 w 3521893"/>
                <a:gd name="connsiteY65" fmla="*/ 2454385 h 3934691"/>
                <a:gd name="connsiteX66" fmla="*/ 2976772 w 3521893"/>
                <a:gd name="connsiteY66" fmla="*/ 2294704 h 3934691"/>
                <a:gd name="connsiteX67" fmla="*/ 3068602 w 3521893"/>
                <a:gd name="connsiteY67" fmla="*/ 2269304 h 3934691"/>
                <a:gd name="connsiteX68" fmla="*/ 3105724 w 3521893"/>
                <a:gd name="connsiteY68" fmla="*/ 2296658 h 3934691"/>
                <a:gd name="connsiteX69" fmla="*/ 3166293 w 3521893"/>
                <a:gd name="connsiteY69" fmla="*/ 2232181 h 3934691"/>
                <a:gd name="connsiteX70" fmla="*/ 3193649 w 3521893"/>
                <a:gd name="connsiteY70" fmla="*/ 2206781 h 3934691"/>
                <a:gd name="connsiteX71" fmla="*/ 3279618 w 3521893"/>
                <a:gd name="connsiteY71" fmla="*/ 2181381 h 3934691"/>
                <a:gd name="connsiteX72" fmla="*/ 3316739 w 3521893"/>
                <a:gd name="connsiteY72" fmla="*/ 2013350 h 3934691"/>
                <a:gd name="connsiteX73" fmla="*/ 3271801 w 3521893"/>
                <a:gd name="connsiteY73" fmla="*/ 1962550 h 3934691"/>
                <a:gd name="connsiteX74" fmla="*/ 3271800 w 3521893"/>
                <a:gd name="connsiteY74" fmla="*/ 1860950 h 3934691"/>
                <a:gd name="connsiteX75" fmla="*/ 3375355 w 3521893"/>
                <a:gd name="connsiteY75" fmla="*/ 1919565 h 3934691"/>
                <a:gd name="connsiteX76" fmla="*/ 3430062 w 3521893"/>
                <a:gd name="connsiteY76" fmla="*/ 1884396 h 3934691"/>
                <a:gd name="connsiteX77" fmla="*/ 3457415 w 3521893"/>
                <a:gd name="connsiteY77" fmla="*/ 1919565 h 3934691"/>
                <a:gd name="connsiteX78" fmla="*/ 3521893 w 3521893"/>
                <a:gd name="connsiteY78" fmla="*/ 1874627 h 3934691"/>
                <a:gd name="connsiteX79" fmla="*/ 3449601 w 3521893"/>
                <a:gd name="connsiteY79" fmla="*/ 1720273 h 3934691"/>
                <a:gd name="connsiteX80" fmla="*/ 3492586 w 3521893"/>
                <a:gd name="connsiteY80" fmla="*/ 1532704 h 3934691"/>
                <a:gd name="connsiteX81" fmla="*/ 3459370 w 3521893"/>
                <a:gd name="connsiteY81" fmla="*/ 1505350 h 3934691"/>
                <a:gd name="connsiteX82" fmla="*/ 3486724 w 3521893"/>
                <a:gd name="connsiteY82" fmla="*/ 1476042 h 3934691"/>
                <a:gd name="connsiteX83" fmla="*/ 3488679 w 3521893"/>
                <a:gd name="connsiteY83" fmla="*/ 1454550 h 3934691"/>
                <a:gd name="connsiteX84" fmla="*/ 3377309 w 3521893"/>
                <a:gd name="connsiteY84" fmla="*/ 1274796 h 3934691"/>
                <a:gd name="connsiteX85" fmla="*/ 3297201 w 3521893"/>
                <a:gd name="connsiteY85" fmla="*/ 1243535 h 3934691"/>
                <a:gd name="connsiteX86" fmla="*/ 3232724 w 3521893"/>
                <a:gd name="connsiteY86" fmla="*/ 1128258 h 3934691"/>
                <a:gd name="connsiteX87" fmla="*/ 3281570 w 3521893"/>
                <a:gd name="connsiteY87" fmla="*/ 1040335 h 3934691"/>
                <a:gd name="connsiteX88" fmla="*/ 3140893 w 3521893"/>
                <a:gd name="connsiteY88" fmla="*/ 868396 h 3934691"/>
                <a:gd name="connsiteX89" fmla="*/ 2999509 w 3521893"/>
                <a:gd name="connsiteY89" fmla="*/ 408709 h 3934691"/>
                <a:gd name="connsiteX90" fmla="*/ 2826327 w 3521893"/>
                <a:gd name="connsiteY90" fmla="*/ 263237 h 3934691"/>
                <a:gd name="connsiteX91" fmla="*/ 2632363 w 3521893"/>
                <a:gd name="connsiteY91" fmla="*/ 0 h 3934691"/>
                <a:gd name="connsiteX92" fmla="*/ 2369127 w 3521893"/>
                <a:gd name="connsiteY92" fmla="*/ 55418 h 3934691"/>
                <a:gd name="connsiteX93" fmla="*/ 2133600 w 3521893"/>
                <a:gd name="connsiteY93" fmla="*/ 166255 h 3934691"/>
                <a:gd name="connsiteX94" fmla="*/ 1995054 w 3521893"/>
                <a:gd name="connsiteY94" fmla="*/ 200891 h 3934691"/>
                <a:gd name="connsiteX95" fmla="*/ 2036618 w 3521893"/>
                <a:gd name="connsiteY95" fmla="*/ 277091 h 3934691"/>
                <a:gd name="connsiteX96" fmla="*/ 1953491 w 3521893"/>
                <a:gd name="connsiteY96" fmla="*/ 297873 h 3934691"/>
                <a:gd name="connsiteX97" fmla="*/ 1925782 w 3521893"/>
                <a:gd name="connsiteY97" fmla="*/ 325582 h 3934691"/>
                <a:gd name="connsiteX98" fmla="*/ 1835727 w 3521893"/>
                <a:gd name="connsiteY98" fmla="*/ 325582 h 3934691"/>
                <a:gd name="connsiteX99" fmla="*/ 1724891 w 3521893"/>
                <a:gd name="connsiteY99" fmla="*/ 491837 h 3934691"/>
                <a:gd name="connsiteX100" fmla="*/ 1676400 w 3521893"/>
                <a:gd name="connsiteY100" fmla="*/ 471055 h 3934691"/>
                <a:gd name="connsiteX101" fmla="*/ 1683327 w 3521893"/>
                <a:gd name="connsiteY101" fmla="*/ 381000 h 3934691"/>
                <a:gd name="connsiteX102" fmla="*/ 1738745 w 3521893"/>
                <a:gd name="connsiteY102" fmla="*/ 353291 h 3934691"/>
                <a:gd name="connsiteX103" fmla="*/ 1787236 w 3521893"/>
                <a:gd name="connsiteY103" fmla="*/ 332509 h 3934691"/>
                <a:gd name="connsiteX104" fmla="*/ 1759527 w 3521893"/>
                <a:gd name="connsiteY104" fmla="*/ 311728 h 3934691"/>
                <a:gd name="connsiteX105" fmla="*/ 1704109 w 3521893"/>
                <a:gd name="connsiteY105" fmla="*/ 325582 h 3934691"/>
                <a:gd name="connsiteX106" fmla="*/ 1676400 w 3521893"/>
                <a:gd name="connsiteY106" fmla="*/ 270164 h 3934691"/>
                <a:gd name="connsiteX107" fmla="*/ 1572491 w 3521893"/>
                <a:gd name="connsiteY107" fmla="*/ 256309 h 3934691"/>
                <a:gd name="connsiteX108" fmla="*/ 1530927 w 3521893"/>
                <a:gd name="connsiteY108" fmla="*/ 83128 h 3934691"/>
                <a:gd name="connsiteX109" fmla="*/ 1447800 w 3521893"/>
                <a:gd name="connsiteY109" fmla="*/ 117764 h 3934691"/>
                <a:gd name="connsiteX110" fmla="*/ 1454727 w 3521893"/>
                <a:gd name="connsiteY110" fmla="*/ 214746 h 3934691"/>
                <a:gd name="connsiteX111" fmla="*/ 1454727 w 3521893"/>
                <a:gd name="connsiteY111" fmla="*/ 214746 h 3934691"/>
                <a:gd name="connsiteX112" fmla="*/ 1246909 w 3521893"/>
                <a:gd name="connsiteY112" fmla="*/ 110837 h 3934691"/>
                <a:gd name="connsiteX0" fmla="*/ 1246909 w 3521893"/>
                <a:gd name="connsiteY0" fmla="*/ 110837 h 3934691"/>
                <a:gd name="connsiteX1" fmla="*/ 1267691 w 3521893"/>
                <a:gd name="connsiteY1" fmla="*/ 381000 h 3934691"/>
                <a:gd name="connsiteX2" fmla="*/ 1163782 w 3521893"/>
                <a:gd name="connsiteY2" fmla="*/ 782782 h 3934691"/>
                <a:gd name="connsiteX3" fmla="*/ 1048327 w 3521893"/>
                <a:gd name="connsiteY3" fmla="*/ 1136073 h 3934691"/>
                <a:gd name="connsiteX4" fmla="*/ 947970 w 3521893"/>
                <a:gd name="connsiteY4" fmla="*/ 1240871 h 3934691"/>
                <a:gd name="connsiteX5" fmla="*/ 749389 w 3521893"/>
                <a:gd name="connsiteY5" fmla="*/ 1528796 h 3934691"/>
                <a:gd name="connsiteX6" fmla="*/ 624342 w 3521893"/>
                <a:gd name="connsiteY6" fmla="*/ 1624535 h 3934691"/>
                <a:gd name="connsiteX7" fmla="*/ 457200 w 3521893"/>
                <a:gd name="connsiteY7" fmla="*/ 1835728 h 3934691"/>
                <a:gd name="connsiteX8" fmla="*/ 325404 w 3521893"/>
                <a:gd name="connsiteY8" fmla="*/ 2343550 h 3934691"/>
                <a:gd name="connsiteX9" fmla="*/ 271762 w 3521893"/>
                <a:gd name="connsiteY9" fmla="*/ 2396659 h 3934691"/>
                <a:gd name="connsiteX10" fmla="*/ 116342 w 3521893"/>
                <a:gd name="connsiteY10" fmla="*/ 2718688 h 3934691"/>
                <a:gd name="connsiteX11" fmla="*/ 106573 w 3521893"/>
                <a:gd name="connsiteY11" fmla="*/ 2873042 h 3934691"/>
                <a:gd name="connsiteX12" fmla="*/ 152400 w 3521893"/>
                <a:gd name="connsiteY12" fmla="*/ 2978728 h 3934691"/>
                <a:gd name="connsiteX13" fmla="*/ 0 w 3521893"/>
                <a:gd name="connsiteY13" fmla="*/ 3477491 h 3934691"/>
                <a:gd name="connsiteX14" fmla="*/ 71582 w 3521893"/>
                <a:gd name="connsiteY14" fmla="*/ 3669678 h 3934691"/>
                <a:gd name="connsiteX15" fmla="*/ 188990 w 3521893"/>
                <a:gd name="connsiteY15" fmla="*/ 3649963 h 3934691"/>
                <a:gd name="connsiteX16" fmla="*/ 130908 w 3521893"/>
                <a:gd name="connsiteY16" fmla="*/ 3717103 h 3934691"/>
                <a:gd name="connsiteX17" fmla="*/ 188102 w 3521893"/>
                <a:gd name="connsiteY17" fmla="*/ 3776429 h 3934691"/>
                <a:gd name="connsiteX18" fmla="*/ 339436 w 3521893"/>
                <a:gd name="connsiteY18" fmla="*/ 3692237 h 3934691"/>
                <a:gd name="connsiteX19" fmla="*/ 422563 w 3521893"/>
                <a:gd name="connsiteY19" fmla="*/ 3706091 h 3934691"/>
                <a:gd name="connsiteX20" fmla="*/ 464127 w 3521893"/>
                <a:gd name="connsiteY20" fmla="*/ 3768437 h 3934691"/>
                <a:gd name="connsiteX21" fmla="*/ 656492 w 3521893"/>
                <a:gd name="connsiteY21" fmla="*/ 3749786 h 3934691"/>
                <a:gd name="connsiteX22" fmla="*/ 794860 w 3521893"/>
                <a:gd name="connsiteY22" fmla="*/ 3680336 h 3934691"/>
                <a:gd name="connsiteX23" fmla="*/ 955963 w 3521893"/>
                <a:gd name="connsiteY23" fmla="*/ 3761509 h 3934691"/>
                <a:gd name="connsiteX24" fmla="*/ 1115291 w 3521893"/>
                <a:gd name="connsiteY24" fmla="*/ 3761509 h 3934691"/>
                <a:gd name="connsiteX25" fmla="*/ 1108363 w 3521893"/>
                <a:gd name="connsiteY25" fmla="*/ 3726873 h 3934691"/>
                <a:gd name="connsiteX26" fmla="*/ 1163782 w 3521893"/>
                <a:gd name="connsiteY26" fmla="*/ 3692237 h 3934691"/>
                <a:gd name="connsiteX27" fmla="*/ 1191491 w 3521893"/>
                <a:gd name="connsiteY27" fmla="*/ 3726873 h 3934691"/>
                <a:gd name="connsiteX28" fmla="*/ 1288472 w 3521893"/>
                <a:gd name="connsiteY28" fmla="*/ 3629891 h 3934691"/>
                <a:gd name="connsiteX29" fmla="*/ 1205345 w 3521893"/>
                <a:gd name="connsiteY29" fmla="*/ 3622964 h 3934691"/>
                <a:gd name="connsiteX30" fmla="*/ 1122218 w 3521893"/>
                <a:gd name="connsiteY30" fmla="*/ 3629891 h 3934691"/>
                <a:gd name="connsiteX31" fmla="*/ 1032163 w 3521893"/>
                <a:gd name="connsiteY31" fmla="*/ 3595255 h 3934691"/>
                <a:gd name="connsiteX32" fmla="*/ 1130921 w 3521893"/>
                <a:gd name="connsiteY32" fmla="*/ 3433441 h 3934691"/>
                <a:gd name="connsiteX33" fmla="*/ 1222219 w 3521893"/>
                <a:gd name="connsiteY33" fmla="*/ 3412304 h 3934691"/>
                <a:gd name="connsiteX34" fmla="*/ 1244777 w 3521893"/>
                <a:gd name="connsiteY34" fmla="*/ 3364878 h 3934691"/>
                <a:gd name="connsiteX35" fmla="*/ 1286696 w 3521893"/>
                <a:gd name="connsiteY35" fmla="*/ 3386904 h 3934691"/>
                <a:gd name="connsiteX36" fmla="*/ 1304459 w 3521893"/>
                <a:gd name="connsiteY36" fmla="*/ 3456709 h 3934691"/>
                <a:gd name="connsiteX37" fmla="*/ 1343891 w 3521893"/>
                <a:gd name="connsiteY37" fmla="*/ 3394364 h 3934691"/>
                <a:gd name="connsiteX38" fmla="*/ 1360942 w 3521893"/>
                <a:gd name="connsiteY38" fmla="*/ 3443565 h 3934691"/>
                <a:gd name="connsiteX39" fmla="*/ 1399309 w 3521893"/>
                <a:gd name="connsiteY39" fmla="*/ 3470564 h 3934691"/>
                <a:gd name="connsiteX40" fmla="*/ 1392382 w 3521893"/>
                <a:gd name="connsiteY40" fmla="*/ 3519055 h 3934691"/>
                <a:gd name="connsiteX41" fmla="*/ 1338916 w 3521893"/>
                <a:gd name="connsiteY41" fmla="*/ 3568790 h 3934691"/>
                <a:gd name="connsiteX42" fmla="*/ 1396645 w 3521893"/>
                <a:gd name="connsiteY42" fmla="*/ 3569855 h 3934691"/>
                <a:gd name="connsiteX43" fmla="*/ 1475331 w 3521893"/>
                <a:gd name="connsiteY43" fmla="*/ 3610176 h 3934691"/>
                <a:gd name="connsiteX44" fmla="*/ 1471778 w 3521893"/>
                <a:gd name="connsiteY44" fmla="*/ 3534863 h 3934691"/>
                <a:gd name="connsiteX45" fmla="*/ 1565563 w 3521893"/>
                <a:gd name="connsiteY45" fmla="*/ 3567546 h 3934691"/>
                <a:gd name="connsiteX46" fmla="*/ 1556327 w 3521893"/>
                <a:gd name="connsiteY46" fmla="*/ 3615504 h 3934691"/>
                <a:gd name="connsiteX47" fmla="*/ 1585101 w 3521893"/>
                <a:gd name="connsiteY47" fmla="*/ 3662574 h 3934691"/>
                <a:gd name="connsiteX48" fmla="*/ 1773382 w 3521893"/>
                <a:gd name="connsiteY48" fmla="*/ 3622964 h 3934691"/>
                <a:gd name="connsiteX49" fmla="*/ 2112818 w 3521893"/>
                <a:gd name="connsiteY49" fmla="*/ 3726873 h 3934691"/>
                <a:gd name="connsiteX50" fmla="*/ 2320636 w 3521893"/>
                <a:gd name="connsiteY50" fmla="*/ 3934691 h 3934691"/>
                <a:gd name="connsiteX51" fmla="*/ 2473036 w 3521893"/>
                <a:gd name="connsiteY51" fmla="*/ 3803073 h 3934691"/>
                <a:gd name="connsiteX52" fmla="*/ 2587958 w 3521893"/>
                <a:gd name="connsiteY52" fmla="*/ 3803073 h 3934691"/>
                <a:gd name="connsiteX53" fmla="*/ 2720286 w 3521893"/>
                <a:gd name="connsiteY53" fmla="*/ 3685309 h 3934691"/>
                <a:gd name="connsiteX54" fmla="*/ 2847819 w 3521893"/>
                <a:gd name="connsiteY54" fmla="*/ 3742504 h 3934691"/>
                <a:gd name="connsiteX55" fmla="*/ 2955281 w 3521893"/>
                <a:gd name="connsiteY55" fmla="*/ 3701473 h 3934691"/>
                <a:gd name="connsiteX56" fmla="*/ 2984589 w 3521893"/>
                <a:gd name="connsiteY56" fmla="*/ 3752273 h 3934691"/>
                <a:gd name="connsiteX57" fmla="*/ 3025619 w 3521893"/>
                <a:gd name="connsiteY57" fmla="*/ 3711242 h 3934691"/>
                <a:gd name="connsiteX58" fmla="*/ 3035389 w 3521893"/>
                <a:gd name="connsiteY58" fmla="*/ 3603781 h 3934691"/>
                <a:gd name="connsiteX59" fmla="*/ 2982635 w 3521893"/>
                <a:gd name="connsiteY59" fmla="*/ 3509996 h 3934691"/>
                <a:gd name="connsiteX60" fmla="*/ 3047467 w 3521893"/>
                <a:gd name="connsiteY60" fmla="*/ 3445697 h 3934691"/>
                <a:gd name="connsiteX61" fmla="*/ 3002173 w 3521893"/>
                <a:gd name="connsiteY61" fmla="*/ 3320473 h 3934691"/>
                <a:gd name="connsiteX62" fmla="*/ 3021712 w 3521893"/>
                <a:gd name="connsiteY62" fmla="*/ 3164165 h 3934691"/>
                <a:gd name="connsiteX63" fmla="*/ 3062741 w 3521893"/>
                <a:gd name="connsiteY63" fmla="*/ 3037165 h 3934691"/>
                <a:gd name="connsiteX64" fmla="*/ 3076419 w 3521893"/>
                <a:gd name="connsiteY64" fmla="*/ 2927750 h 3934691"/>
                <a:gd name="connsiteX65" fmla="*/ 2905547 w 3521893"/>
                <a:gd name="connsiteY65" fmla="*/ 2454385 h 3934691"/>
                <a:gd name="connsiteX66" fmla="*/ 2976772 w 3521893"/>
                <a:gd name="connsiteY66" fmla="*/ 2294704 h 3934691"/>
                <a:gd name="connsiteX67" fmla="*/ 3068602 w 3521893"/>
                <a:gd name="connsiteY67" fmla="*/ 2269304 h 3934691"/>
                <a:gd name="connsiteX68" fmla="*/ 3105724 w 3521893"/>
                <a:gd name="connsiteY68" fmla="*/ 2296658 h 3934691"/>
                <a:gd name="connsiteX69" fmla="*/ 3166293 w 3521893"/>
                <a:gd name="connsiteY69" fmla="*/ 2232181 h 3934691"/>
                <a:gd name="connsiteX70" fmla="*/ 3193649 w 3521893"/>
                <a:gd name="connsiteY70" fmla="*/ 2206781 h 3934691"/>
                <a:gd name="connsiteX71" fmla="*/ 3279618 w 3521893"/>
                <a:gd name="connsiteY71" fmla="*/ 2181381 h 3934691"/>
                <a:gd name="connsiteX72" fmla="*/ 3316739 w 3521893"/>
                <a:gd name="connsiteY72" fmla="*/ 2013350 h 3934691"/>
                <a:gd name="connsiteX73" fmla="*/ 3271801 w 3521893"/>
                <a:gd name="connsiteY73" fmla="*/ 1962550 h 3934691"/>
                <a:gd name="connsiteX74" fmla="*/ 3271800 w 3521893"/>
                <a:gd name="connsiteY74" fmla="*/ 1860950 h 3934691"/>
                <a:gd name="connsiteX75" fmla="*/ 3375355 w 3521893"/>
                <a:gd name="connsiteY75" fmla="*/ 1919565 h 3934691"/>
                <a:gd name="connsiteX76" fmla="*/ 3430062 w 3521893"/>
                <a:gd name="connsiteY76" fmla="*/ 1884396 h 3934691"/>
                <a:gd name="connsiteX77" fmla="*/ 3457415 w 3521893"/>
                <a:gd name="connsiteY77" fmla="*/ 1919565 h 3934691"/>
                <a:gd name="connsiteX78" fmla="*/ 3521893 w 3521893"/>
                <a:gd name="connsiteY78" fmla="*/ 1874627 h 3934691"/>
                <a:gd name="connsiteX79" fmla="*/ 3449601 w 3521893"/>
                <a:gd name="connsiteY79" fmla="*/ 1720273 h 3934691"/>
                <a:gd name="connsiteX80" fmla="*/ 3492586 w 3521893"/>
                <a:gd name="connsiteY80" fmla="*/ 1532704 h 3934691"/>
                <a:gd name="connsiteX81" fmla="*/ 3459370 w 3521893"/>
                <a:gd name="connsiteY81" fmla="*/ 1505350 h 3934691"/>
                <a:gd name="connsiteX82" fmla="*/ 3486724 w 3521893"/>
                <a:gd name="connsiteY82" fmla="*/ 1476042 h 3934691"/>
                <a:gd name="connsiteX83" fmla="*/ 3488679 w 3521893"/>
                <a:gd name="connsiteY83" fmla="*/ 1454550 h 3934691"/>
                <a:gd name="connsiteX84" fmla="*/ 3377309 w 3521893"/>
                <a:gd name="connsiteY84" fmla="*/ 1274796 h 3934691"/>
                <a:gd name="connsiteX85" fmla="*/ 3297201 w 3521893"/>
                <a:gd name="connsiteY85" fmla="*/ 1243535 h 3934691"/>
                <a:gd name="connsiteX86" fmla="*/ 3232724 w 3521893"/>
                <a:gd name="connsiteY86" fmla="*/ 1128258 h 3934691"/>
                <a:gd name="connsiteX87" fmla="*/ 3281570 w 3521893"/>
                <a:gd name="connsiteY87" fmla="*/ 1040335 h 3934691"/>
                <a:gd name="connsiteX88" fmla="*/ 3140893 w 3521893"/>
                <a:gd name="connsiteY88" fmla="*/ 868396 h 3934691"/>
                <a:gd name="connsiteX89" fmla="*/ 3158478 w 3521893"/>
                <a:gd name="connsiteY89" fmla="*/ 792196 h 3934691"/>
                <a:gd name="connsiteX90" fmla="*/ 2999509 w 3521893"/>
                <a:gd name="connsiteY90" fmla="*/ 408709 h 3934691"/>
                <a:gd name="connsiteX91" fmla="*/ 2826327 w 3521893"/>
                <a:gd name="connsiteY91" fmla="*/ 263237 h 3934691"/>
                <a:gd name="connsiteX92" fmla="*/ 2632363 w 3521893"/>
                <a:gd name="connsiteY92" fmla="*/ 0 h 3934691"/>
                <a:gd name="connsiteX93" fmla="*/ 2369127 w 3521893"/>
                <a:gd name="connsiteY93" fmla="*/ 55418 h 3934691"/>
                <a:gd name="connsiteX94" fmla="*/ 2133600 w 3521893"/>
                <a:gd name="connsiteY94" fmla="*/ 166255 h 3934691"/>
                <a:gd name="connsiteX95" fmla="*/ 1995054 w 3521893"/>
                <a:gd name="connsiteY95" fmla="*/ 200891 h 3934691"/>
                <a:gd name="connsiteX96" fmla="*/ 2036618 w 3521893"/>
                <a:gd name="connsiteY96" fmla="*/ 277091 h 3934691"/>
                <a:gd name="connsiteX97" fmla="*/ 1953491 w 3521893"/>
                <a:gd name="connsiteY97" fmla="*/ 297873 h 3934691"/>
                <a:gd name="connsiteX98" fmla="*/ 1925782 w 3521893"/>
                <a:gd name="connsiteY98" fmla="*/ 325582 h 3934691"/>
                <a:gd name="connsiteX99" fmla="*/ 1835727 w 3521893"/>
                <a:gd name="connsiteY99" fmla="*/ 325582 h 3934691"/>
                <a:gd name="connsiteX100" fmla="*/ 1724891 w 3521893"/>
                <a:gd name="connsiteY100" fmla="*/ 491837 h 3934691"/>
                <a:gd name="connsiteX101" fmla="*/ 1676400 w 3521893"/>
                <a:gd name="connsiteY101" fmla="*/ 471055 h 3934691"/>
                <a:gd name="connsiteX102" fmla="*/ 1683327 w 3521893"/>
                <a:gd name="connsiteY102" fmla="*/ 381000 h 3934691"/>
                <a:gd name="connsiteX103" fmla="*/ 1738745 w 3521893"/>
                <a:gd name="connsiteY103" fmla="*/ 353291 h 3934691"/>
                <a:gd name="connsiteX104" fmla="*/ 1787236 w 3521893"/>
                <a:gd name="connsiteY104" fmla="*/ 332509 h 3934691"/>
                <a:gd name="connsiteX105" fmla="*/ 1759527 w 3521893"/>
                <a:gd name="connsiteY105" fmla="*/ 311728 h 3934691"/>
                <a:gd name="connsiteX106" fmla="*/ 1704109 w 3521893"/>
                <a:gd name="connsiteY106" fmla="*/ 325582 h 3934691"/>
                <a:gd name="connsiteX107" fmla="*/ 1676400 w 3521893"/>
                <a:gd name="connsiteY107" fmla="*/ 270164 h 3934691"/>
                <a:gd name="connsiteX108" fmla="*/ 1572491 w 3521893"/>
                <a:gd name="connsiteY108" fmla="*/ 256309 h 3934691"/>
                <a:gd name="connsiteX109" fmla="*/ 1530927 w 3521893"/>
                <a:gd name="connsiteY109" fmla="*/ 83128 h 3934691"/>
                <a:gd name="connsiteX110" fmla="*/ 1447800 w 3521893"/>
                <a:gd name="connsiteY110" fmla="*/ 117764 h 3934691"/>
                <a:gd name="connsiteX111" fmla="*/ 1454727 w 3521893"/>
                <a:gd name="connsiteY111" fmla="*/ 214746 h 3934691"/>
                <a:gd name="connsiteX112" fmla="*/ 1454727 w 3521893"/>
                <a:gd name="connsiteY112" fmla="*/ 214746 h 3934691"/>
                <a:gd name="connsiteX113" fmla="*/ 1246909 w 3521893"/>
                <a:gd name="connsiteY113" fmla="*/ 110837 h 3934691"/>
                <a:gd name="connsiteX0" fmla="*/ 1246909 w 3521893"/>
                <a:gd name="connsiteY0" fmla="*/ 110837 h 3934691"/>
                <a:gd name="connsiteX1" fmla="*/ 1267691 w 3521893"/>
                <a:gd name="connsiteY1" fmla="*/ 381000 h 3934691"/>
                <a:gd name="connsiteX2" fmla="*/ 1163782 w 3521893"/>
                <a:gd name="connsiteY2" fmla="*/ 782782 h 3934691"/>
                <a:gd name="connsiteX3" fmla="*/ 1048327 w 3521893"/>
                <a:gd name="connsiteY3" fmla="*/ 1136073 h 3934691"/>
                <a:gd name="connsiteX4" fmla="*/ 947970 w 3521893"/>
                <a:gd name="connsiteY4" fmla="*/ 1240871 h 3934691"/>
                <a:gd name="connsiteX5" fmla="*/ 749389 w 3521893"/>
                <a:gd name="connsiteY5" fmla="*/ 1528796 h 3934691"/>
                <a:gd name="connsiteX6" fmla="*/ 624342 w 3521893"/>
                <a:gd name="connsiteY6" fmla="*/ 1624535 h 3934691"/>
                <a:gd name="connsiteX7" fmla="*/ 457200 w 3521893"/>
                <a:gd name="connsiteY7" fmla="*/ 1835728 h 3934691"/>
                <a:gd name="connsiteX8" fmla="*/ 325404 w 3521893"/>
                <a:gd name="connsiteY8" fmla="*/ 2343550 h 3934691"/>
                <a:gd name="connsiteX9" fmla="*/ 271762 w 3521893"/>
                <a:gd name="connsiteY9" fmla="*/ 2396659 h 3934691"/>
                <a:gd name="connsiteX10" fmla="*/ 116342 w 3521893"/>
                <a:gd name="connsiteY10" fmla="*/ 2718688 h 3934691"/>
                <a:gd name="connsiteX11" fmla="*/ 106573 w 3521893"/>
                <a:gd name="connsiteY11" fmla="*/ 2873042 h 3934691"/>
                <a:gd name="connsiteX12" fmla="*/ 152400 w 3521893"/>
                <a:gd name="connsiteY12" fmla="*/ 2978728 h 3934691"/>
                <a:gd name="connsiteX13" fmla="*/ 0 w 3521893"/>
                <a:gd name="connsiteY13" fmla="*/ 3477491 h 3934691"/>
                <a:gd name="connsiteX14" fmla="*/ 71582 w 3521893"/>
                <a:gd name="connsiteY14" fmla="*/ 3669678 h 3934691"/>
                <a:gd name="connsiteX15" fmla="*/ 188990 w 3521893"/>
                <a:gd name="connsiteY15" fmla="*/ 3649963 h 3934691"/>
                <a:gd name="connsiteX16" fmla="*/ 130908 w 3521893"/>
                <a:gd name="connsiteY16" fmla="*/ 3717103 h 3934691"/>
                <a:gd name="connsiteX17" fmla="*/ 188102 w 3521893"/>
                <a:gd name="connsiteY17" fmla="*/ 3776429 h 3934691"/>
                <a:gd name="connsiteX18" fmla="*/ 339436 w 3521893"/>
                <a:gd name="connsiteY18" fmla="*/ 3692237 h 3934691"/>
                <a:gd name="connsiteX19" fmla="*/ 422563 w 3521893"/>
                <a:gd name="connsiteY19" fmla="*/ 3706091 h 3934691"/>
                <a:gd name="connsiteX20" fmla="*/ 464127 w 3521893"/>
                <a:gd name="connsiteY20" fmla="*/ 3768437 h 3934691"/>
                <a:gd name="connsiteX21" fmla="*/ 656492 w 3521893"/>
                <a:gd name="connsiteY21" fmla="*/ 3749786 h 3934691"/>
                <a:gd name="connsiteX22" fmla="*/ 794860 w 3521893"/>
                <a:gd name="connsiteY22" fmla="*/ 3680336 h 3934691"/>
                <a:gd name="connsiteX23" fmla="*/ 955963 w 3521893"/>
                <a:gd name="connsiteY23" fmla="*/ 3761509 h 3934691"/>
                <a:gd name="connsiteX24" fmla="*/ 1115291 w 3521893"/>
                <a:gd name="connsiteY24" fmla="*/ 3761509 h 3934691"/>
                <a:gd name="connsiteX25" fmla="*/ 1108363 w 3521893"/>
                <a:gd name="connsiteY25" fmla="*/ 3726873 h 3934691"/>
                <a:gd name="connsiteX26" fmla="*/ 1163782 w 3521893"/>
                <a:gd name="connsiteY26" fmla="*/ 3692237 h 3934691"/>
                <a:gd name="connsiteX27" fmla="*/ 1191491 w 3521893"/>
                <a:gd name="connsiteY27" fmla="*/ 3726873 h 3934691"/>
                <a:gd name="connsiteX28" fmla="*/ 1288472 w 3521893"/>
                <a:gd name="connsiteY28" fmla="*/ 3629891 h 3934691"/>
                <a:gd name="connsiteX29" fmla="*/ 1205345 w 3521893"/>
                <a:gd name="connsiteY29" fmla="*/ 3622964 h 3934691"/>
                <a:gd name="connsiteX30" fmla="*/ 1122218 w 3521893"/>
                <a:gd name="connsiteY30" fmla="*/ 3629891 h 3934691"/>
                <a:gd name="connsiteX31" fmla="*/ 1032163 w 3521893"/>
                <a:gd name="connsiteY31" fmla="*/ 3595255 h 3934691"/>
                <a:gd name="connsiteX32" fmla="*/ 1130921 w 3521893"/>
                <a:gd name="connsiteY32" fmla="*/ 3433441 h 3934691"/>
                <a:gd name="connsiteX33" fmla="*/ 1222219 w 3521893"/>
                <a:gd name="connsiteY33" fmla="*/ 3412304 h 3934691"/>
                <a:gd name="connsiteX34" fmla="*/ 1244777 w 3521893"/>
                <a:gd name="connsiteY34" fmla="*/ 3364878 h 3934691"/>
                <a:gd name="connsiteX35" fmla="*/ 1286696 w 3521893"/>
                <a:gd name="connsiteY35" fmla="*/ 3386904 h 3934691"/>
                <a:gd name="connsiteX36" fmla="*/ 1304459 w 3521893"/>
                <a:gd name="connsiteY36" fmla="*/ 3456709 h 3934691"/>
                <a:gd name="connsiteX37" fmla="*/ 1343891 w 3521893"/>
                <a:gd name="connsiteY37" fmla="*/ 3394364 h 3934691"/>
                <a:gd name="connsiteX38" fmla="*/ 1360942 w 3521893"/>
                <a:gd name="connsiteY38" fmla="*/ 3443565 h 3934691"/>
                <a:gd name="connsiteX39" fmla="*/ 1399309 w 3521893"/>
                <a:gd name="connsiteY39" fmla="*/ 3470564 h 3934691"/>
                <a:gd name="connsiteX40" fmla="*/ 1392382 w 3521893"/>
                <a:gd name="connsiteY40" fmla="*/ 3519055 h 3934691"/>
                <a:gd name="connsiteX41" fmla="*/ 1338916 w 3521893"/>
                <a:gd name="connsiteY41" fmla="*/ 3568790 h 3934691"/>
                <a:gd name="connsiteX42" fmla="*/ 1396645 w 3521893"/>
                <a:gd name="connsiteY42" fmla="*/ 3569855 h 3934691"/>
                <a:gd name="connsiteX43" fmla="*/ 1475331 w 3521893"/>
                <a:gd name="connsiteY43" fmla="*/ 3610176 h 3934691"/>
                <a:gd name="connsiteX44" fmla="*/ 1471778 w 3521893"/>
                <a:gd name="connsiteY44" fmla="*/ 3534863 h 3934691"/>
                <a:gd name="connsiteX45" fmla="*/ 1565563 w 3521893"/>
                <a:gd name="connsiteY45" fmla="*/ 3567546 h 3934691"/>
                <a:gd name="connsiteX46" fmla="*/ 1556327 w 3521893"/>
                <a:gd name="connsiteY46" fmla="*/ 3615504 h 3934691"/>
                <a:gd name="connsiteX47" fmla="*/ 1585101 w 3521893"/>
                <a:gd name="connsiteY47" fmla="*/ 3662574 h 3934691"/>
                <a:gd name="connsiteX48" fmla="*/ 1773382 w 3521893"/>
                <a:gd name="connsiteY48" fmla="*/ 3622964 h 3934691"/>
                <a:gd name="connsiteX49" fmla="*/ 2112818 w 3521893"/>
                <a:gd name="connsiteY49" fmla="*/ 3726873 h 3934691"/>
                <a:gd name="connsiteX50" fmla="*/ 2320636 w 3521893"/>
                <a:gd name="connsiteY50" fmla="*/ 3934691 h 3934691"/>
                <a:gd name="connsiteX51" fmla="*/ 2473036 w 3521893"/>
                <a:gd name="connsiteY51" fmla="*/ 3803073 h 3934691"/>
                <a:gd name="connsiteX52" fmla="*/ 2587958 w 3521893"/>
                <a:gd name="connsiteY52" fmla="*/ 3803073 h 3934691"/>
                <a:gd name="connsiteX53" fmla="*/ 2720286 w 3521893"/>
                <a:gd name="connsiteY53" fmla="*/ 3685309 h 3934691"/>
                <a:gd name="connsiteX54" fmla="*/ 2847819 w 3521893"/>
                <a:gd name="connsiteY54" fmla="*/ 3742504 h 3934691"/>
                <a:gd name="connsiteX55" fmla="*/ 2955281 w 3521893"/>
                <a:gd name="connsiteY55" fmla="*/ 3701473 h 3934691"/>
                <a:gd name="connsiteX56" fmla="*/ 2984589 w 3521893"/>
                <a:gd name="connsiteY56" fmla="*/ 3752273 h 3934691"/>
                <a:gd name="connsiteX57" fmla="*/ 3025619 w 3521893"/>
                <a:gd name="connsiteY57" fmla="*/ 3711242 h 3934691"/>
                <a:gd name="connsiteX58" fmla="*/ 3035389 w 3521893"/>
                <a:gd name="connsiteY58" fmla="*/ 3603781 h 3934691"/>
                <a:gd name="connsiteX59" fmla="*/ 2982635 w 3521893"/>
                <a:gd name="connsiteY59" fmla="*/ 3509996 h 3934691"/>
                <a:gd name="connsiteX60" fmla="*/ 3047467 w 3521893"/>
                <a:gd name="connsiteY60" fmla="*/ 3445697 h 3934691"/>
                <a:gd name="connsiteX61" fmla="*/ 3002173 w 3521893"/>
                <a:gd name="connsiteY61" fmla="*/ 3320473 h 3934691"/>
                <a:gd name="connsiteX62" fmla="*/ 3021712 w 3521893"/>
                <a:gd name="connsiteY62" fmla="*/ 3164165 h 3934691"/>
                <a:gd name="connsiteX63" fmla="*/ 3062741 w 3521893"/>
                <a:gd name="connsiteY63" fmla="*/ 3037165 h 3934691"/>
                <a:gd name="connsiteX64" fmla="*/ 3076419 w 3521893"/>
                <a:gd name="connsiteY64" fmla="*/ 2927750 h 3934691"/>
                <a:gd name="connsiteX65" fmla="*/ 2905547 w 3521893"/>
                <a:gd name="connsiteY65" fmla="*/ 2454385 h 3934691"/>
                <a:gd name="connsiteX66" fmla="*/ 2976772 w 3521893"/>
                <a:gd name="connsiteY66" fmla="*/ 2294704 h 3934691"/>
                <a:gd name="connsiteX67" fmla="*/ 3068602 w 3521893"/>
                <a:gd name="connsiteY67" fmla="*/ 2269304 h 3934691"/>
                <a:gd name="connsiteX68" fmla="*/ 3105724 w 3521893"/>
                <a:gd name="connsiteY68" fmla="*/ 2296658 h 3934691"/>
                <a:gd name="connsiteX69" fmla="*/ 3166293 w 3521893"/>
                <a:gd name="connsiteY69" fmla="*/ 2232181 h 3934691"/>
                <a:gd name="connsiteX70" fmla="*/ 3193649 w 3521893"/>
                <a:gd name="connsiteY70" fmla="*/ 2206781 h 3934691"/>
                <a:gd name="connsiteX71" fmla="*/ 3279618 w 3521893"/>
                <a:gd name="connsiteY71" fmla="*/ 2181381 h 3934691"/>
                <a:gd name="connsiteX72" fmla="*/ 3316739 w 3521893"/>
                <a:gd name="connsiteY72" fmla="*/ 2013350 h 3934691"/>
                <a:gd name="connsiteX73" fmla="*/ 3271801 w 3521893"/>
                <a:gd name="connsiteY73" fmla="*/ 1962550 h 3934691"/>
                <a:gd name="connsiteX74" fmla="*/ 3271800 w 3521893"/>
                <a:gd name="connsiteY74" fmla="*/ 1860950 h 3934691"/>
                <a:gd name="connsiteX75" fmla="*/ 3375355 w 3521893"/>
                <a:gd name="connsiteY75" fmla="*/ 1919565 h 3934691"/>
                <a:gd name="connsiteX76" fmla="*/ 3430062 w 3521893"/>
                <a:gd name="connsiteY76" fmla="*/ 1884396 h 3934691"/>
                <a:gd name="connsiteX77" fmla="*/ 3457415 w 3521893"/>
                <a:gd name="connsiteY77" fmla="*/ 1919565 h 3934691"/>
                <a:gd name="connsiteX78" fmla="*/ 3521893 w 3521893"/>
                <a:gd name="connsiteY78" fmla="*/ 1874627 h 3934691"/>
                <a:gd name="connsiteX79" fmla="*/ 3449601 w 3521893"/>
                <a:gd name="connsiteY79" fmla="*/ 1720273 h 3934691"/>
                <a:gd name="connsiteX80" fmla="*/ 3492586 w 3521893"/>
                <a:gd name="connsiteY80" fmla="*/ 1532704 h 3934691"/>
                <a:gd name="connsiteX81" fmla="*/ 3459370 w 3521893"/>
                <a:gd name="connsiteY81" fmla="*/ 1505350 h 3934691"/>
                <a:gd name="connsiteX82" fmla="*/ 3486724 w 3521893"/>
                <a:gd name="connsiteY82" fmla="*/ 1476042 h 3934691"/>
                <a:gd name="connsiteX83" fmla="*/ 3488679 w 3521893"/>
                <a:gd name="connsiteY83" fmla="*/ 1454550 h 3934691"/>
                <a:gd name="connsiteX84" fmla="*/ 3377309 w 3521893"/>
                <a:gd name="connsiteY84" fmla="*/ 1274796 h 3934691"/>
                <a:gd name="connsiteX85" fmla="*/ 3297201 w 3521893"/>
                <a:gd name="connsiteY85" fmla="*/ 1243535 h 3934691"/>
                <a:gd name="connsiteX86" fmla="*/ 3232724 w 3521893"/>
                <a:gd name="connsiteY86" fmla="*/ 1128258 h 3934691"/>
                <a:gd name="connsiteX87" fmla="*/ 3281570 w 3521893"/>
                <a:gd name="connsiteY87" fmla="*/ 1040335 h 3934691"/>
                <a:gd name="connsiteX88" fmla="*/ 3140893 w 3521893"/>
                <a:gd name="connsiteY88" fmla="*/ 868396 h 3934691"/>
                <a:gd name="connsiteX89" fmla="*/ 3158478 w 3521893"/>
                <a:gd name="connsiteY89" fmla="*/ 792196 h 3934691"/>
                <a:gd name="connsiteX90" fmla="*/ 3179970 w 3521893"/>
                <a:gd name="connsiteY90" fmla="*/ 569458 h 3934691"/>
                <a:gd name="connsiteX91" fmla="*/ 2999509 w 3521893"/>
                <a:gd name="connsiteY91" fmla="*/ 408709 h 3934691"/>
                <a:gd name="connsiteX92" fmla="*/ 2826327 w 3521893"/>
                <a:gd name="connsiteY92" fmla="*/ 263237 h 3934691"/>
                <a:gd name="connsiteX93" fmla="*/ 2632363 w 3521893"/>
                <a:gd name="connsiteY93" fmla="*/ 0 h 3934691"/>
                <a:gd name="connsiteX94" fmla="*/ 2369127 w 3521893"/>
                <a:gd name="connsiteY94" fmla="*/ 55418 h 3934691"/>
                <a:gd name="connsiteX95" fmla="*/ 2133600 w 3521893"/>
                <a:gd name="connsiteY95" fmla="*/ 166255 h 3934691"/>
                <a:gd name="connsiteX96" fmla="*/ 1995054 w 3521893"/>
                <a:gd name="connsiteY96" fmla="*/ 200891 h 3934691"/>
                <a:gd name="connsiteX97" fmla="*/ 2036618 w 3521893"/>
                <a:gd name="connsiteY97" fmla="*/ 277091 h 3934691"/>
                <a:gd name="connsiteX98" fmla="*/ 1953491 w 3521893"/>
                <a:gd name="connsiteY98" fmla="*/ 297873 h 3934691"/>
                <a:gd name="connsiteX99" fmla="*/ 1925782 w 3521893"/>
                <a:gd name="connsiteY99" fmla="*/ 325582 h 3934691"/>
                <a:gd name="connsiteX100" fmla="*/ 1835727 w 3521893"/>
                <a:gd name="connsiteY100" fmla="*/ 325582 h 3934691"/>
                <a:gd name="connsiteX101" fmla="*/ 1724891 w 3521893"/>
                <a:gd name="connsiteY101" fmla="*/ 491837 h 3934691"/>
                <a:gd name="connsiteX102" fmla="*/ 1676400 w 3521893"/>
                <a:gd name="connsiteY102" fmla="*/ 471055 h 3934691"/>
                <a:gd name="connsiteX103" fmla="*/ 1683327 w 3521893"/>
                <a:gd name="connsiteY103" fmla="*/ 381000 h 3934691"/>
                <a:gd name="connsiteX104" fmla="*/ 1738745 w 3521893"/>
                <a:gd name="connsiteY104" fmla="*/ 353291 h 3934691"/>
                <a:gd name="connsiteX105" fmla="*/ 1787236 w 3521893"/>
                <a:gd name="connsiteY105" fmla="*/ 332509 h 3934691"/>
                <a:gd name="connsiteX106" fmla="*/ 1759527 w 3521893"/>
                <a:gd name="connsiteY106" fmla="*/ 311728 h 3934691"/>
                <a:gd name="connsiteX107" fmla="*/ 1704109 w 3521893"/>
                <a:gd name="connsiteY107" fmla="*/ 325582 h 3934691"/>
                <a:gd name="connsiteX108" fmla="*/ 1676400 w 3521893"/>
                <a:gd name="connsiteY108" fmla="*/ 270164 h 3934691"/>
                <a:gd name="connsiteX109" fmla="*/ 1572491 w 3521893"/>
                <a:gd name="connsiteY109" fmla="*/ 256309 h 3934691"/>
                <a:gd name="connsiteX110" fmla="*/ 1530927 w 3521893"/>
                <a:gd name="connsiteY110" fmla="*/ 83128 h 3934691"/>
                <a:gd name="connsiteX111" fmla="*/ 1447800 w 3521893"/>
                <a:gd name="connsiteY111" fmla="*/ 117764 h 3934691"/>
                <a:gd name="connsiteX112" fmla="*/ 1454727 w 3521893"/>
                <a:gd name="connsiteY112" fmla="*/ 214746 h 3934691"/>
                <a:gd name="connsiteX113" fmla="*/ 1454727 w 3521893"/>
                <a:gd name="connsiteY113" fmla="*/ 214746 h 3934691"/>
                <a:gd name="connsiteX114" fmla="*/ 1246909 w 3521893"/>
                <a:gd name="connsiteY114" fmla="*/ 110837 h 3934691"/>
                <a:gd name="connsiteX0" fmla="*/ 1246909 w 3521893"/>
                <a:gd name="connsiteY0" fmla="*/ 110837 h 3934691"/>
                <a:gd name="connsiteX1" fmla="*/ 1267691 w 3521893"/>
                <a:gd name="connsiteY1" fmla="*/ 381000 h 3934691"/>
                <a:gd name="connsiteX2" fmla="*/ 1163782 w 3521893"/>
                <a:gd name="connsiteY2" fmla="*/ 782782 h 3934691"/>
                <a:gd name="connsiteX3" fmla="*/ 1048327 w 3521893"/>
                <a:gd name="connsiteY3" fmla="*/ 1136073 h 3934691"/>
                <a:gd name="connsiteX4" fmla="*/ 947970 w 3521893"/>
                <a:gd name="connsiteY4" fmla="*/ 1240871 h 3934691"/>
                <a:gd name="connsiteX5" fmla="*/ 749389 w 3521893"/>
                <a:gd name="connsiteY5" fmla="*/ 1528796 h 3934691"/>
                <a:gd name="connsiteX6" fmla="*/ 624342 w 3521893"/>
                <a:gd name="connsiteY6" fmla="*/ 1624535 h 3934691"/>
                <a:gd name="connsiteX7" fmla="*/ 457200 w 3521893"/>
                <a:gd name="connsiteY7" fmla="*/ 1835728 h 3934691"/>
                <a:gd name="connsiteX8" fmla="*/ 325404 w 3521893"/>
                <a:gd name="connsiteY8" fmla="*/ 2343550 h 3934691"/>
                <a:gd name="connsiteX9" fmla="*/ 271762 w 3521893"/>
                <a:gd name="connsiteY9" fmla="*/ 2396659 h 3934691"/>
                <a:gd name="connsiteX10" fmla="*/ 116342 w 3521893"/>
                <a:gd name="connsiteY10" fmla="*/ 2718688 h 3934691"/>
                <a:gd name="connsiteX11" fmla="*/ 106573 w 3521893"/>
                <a:gd name="connsiteY11" fmla="*/ 2873042 h 3934691"/>
                <a:gd name="connsiteX12" fmla="*/ 152400 w 3521893"/>
                <a:gd name="connsiteY12" fmla="*/ 2978728 h 3934691"/>
                <a:gd name="connsiteX13" fmla="*/ 0 w 3521893"/>
                <a:gd name="connsiteY13" fmla="*/ 3477491 h 3934691"/>
                <a:gd name="connsiteX14" fmla="*/ 71582 w 3521893"/>
                <a:gd name="connsiteY14" fmla="*/ 3669678 h 3934691"/>
                <a:gd name="connsiteX15" fmla="*/ 188990 w 3521893"/>
                <a:gd name="connsiteY15" fmla="*/ 3649963 h 3934691"/>
                <a:gd name="connsiteX16" fmla="*/ 130908 w 3521893"/>
                <a:gd name="connsiteY16" fmla="*/ 3717103 h 3934691"/>
                <a:gd name="connsiteX17" fmla="*/ 188102 w 3521893"/>
                <a:gd name="connsiteY17" fmla="*/ 3776429 h 3934691"/>
                <a:gd name="connsiteX18" fmla="*/ 339436 w 3521893"/>
                <a:gd name="connsiteY18" fmla="*/ 3692237 h 3934691"/>
                <a:gd name="connsiteX19" fmla="*/ 422563 w 3521893"/>
                <a:gd name="connsiteY19" fmla="*/ 3706091 h 3934691"/>
                <a:gd name="connsiteX20" fmla="*/ 464127 w 3521893"/>
                <a:gd name="connsiteY20" fmla="*/ 3768437 h 3934691"/>
                <a:gd name="connsiteX21" fmla="*/ 656492 w 3521893"/>
                <a:gd name="connsiteY21" fmla="*/ 3749786 h 3934691"/>
                <a:gd name="connsiteX22" fmla="*/ 794860 w 3521893"/>
                <a:gd name="connsiteY22" fmla="*/ 3680336 h 3934691"/>
                <a:gd name="connsiteX23" fmla="*/ 955963 w 3521893"/>
                <a:gd name="connsiteY23" fmla="*/ 3761509 h 3934691"/>
                <a:gd name="connsiteX24" fmla="*/ 1115291 w 3521893"/>
                <a:gd name="connsiteY24" fmla="*/ 3761509 h 3934691"/>
                <a:gd name="connsiteX25" fmla="*/ 1108363 w 3521893"/>
                <a:gd name="connsiteY25" fmla="*/ 3726873 h 3934691"/>
                <a:gd name="connsiteX26" fmla="*/ 1163782 w 3521893"/>
                <a:gd name="connsiteY26" fmla="*/ 3692237 h 3934691"/>
                <a:gd name="connsiteX27" fmla="*/ 1191491 w 3521893"/>
                <a:gd name="connsiteY27" fmla="*/ 3726873 h 3934691"/>
                <a:gd name="connsiteX28" fmla="*/ 1288472 w 3521893"/>
                <a:gd name="connsiteY28" fmla="*/ 3629891 h 3934691"/>
                <a:gd name="connsiteX29" fmla="*/ 1205345 w 3521893"/>
                <a:gd name="connsiteY29" fmla="*/ 3622964 h 3934691"/>
                <a:gd name="connsiteX30" fmla="*/ 1122218 w 3521893"/>
                <a:gd name="connsiteY30" fmla="*/ 3629891 h 3934691"/>
                <a:gd name="connsiteX31" fmla="*/ 1032163 w 3521893"/>
                <a:gd name="connsiteY31" fmla="*/ 3595255 h 3934691"/>
                <a:gd name="connsiteX32" fmla="*/ 1130921 w 3521893"/>
                <a:gd name="connsiteY32" fmla="*/ 3433441 h 3934691"/>
                <a:gd name="connsiteX33" fmla="*/ 1222219 w 3521893"/>
                <a:gd name="connsiteY33" fmla="*/ 3412304 h 3934691"/>
                <a:gd name="connsiteX34" fmla="*/ 1244777 w 3521893"/>
                <a:gd name="connsiteY34" fmla="*/ 3364878 h 3934691"/>
                <a:gd name="connsiteX35" fmla="*/ 1286696 w 3521893"/>
                <a:gd name="connsiteY35" fmla="*/ 3386904 h 3934691"/>
                <a:gd name="connsiteX36" fmla="*/ 1304459 w 3521893"/>
                <a:gd name="connsiteY36" fmla="*/ 3456709 h 3934691"/>
                <a:gd name="connsiteX37" fmla="*/ 1343891 w 3521893"/>
                <a:gd name="connsiteY37" fmla="*/ 3394364 h 3934691"/>
                <a:gd name="connsiteX38" fmla="*/ 1360942 w 3521893"/>
                <a:gd name="connsiteY38" fmla="*/ 3443565 h 3934691"/>
                <a:gd name="connsiteX39" fmla="*/ 1399309 w 3521893"/>
                <a:gd name="connsiteY39" fmla="*/ 3470564 h 3934691"/>
                <a:gd name="connsiteX40" fmla="*/ 1392382 w 3521893"/>
                <a:gd name="connsiteY40" fmla="*/ 3519055 h 3934691"/>
                <a:gd name="connsiteX41" fmla="*/ 1338916 w 3521893"/>
                <a:gd name="connsiteY41" fmla="*/ 3568790 h 3934691"/>
                <a:gd name="connsiteX42" fmla="*/ 1396645 w 3521893"/>
                <a:gd name="connsiteY42" fmla="*/ 3569855 h 3934691"/>
                <a:gd name="connsiteX43" fmla="*/ 1475331 w 3521893"/>
                <a:gd name="connsiteY43" fmla="*/ 3610176 h 3934691"/>
                <a:gd name="connsiteX44" fmla="*/ 1471778 w 3521893"/>
                <a:gd name="connsiteY44" fmla="*/ 3534863 h 3934691"/>
                <a:gd name="connsiteX45" fmla="*/ 1565563 w 3521893"/>
                <a:gd name="connsiteY45" fmla="*/ 3567546 h 3934691"/>
                <a:gd name="connsiteX46" fmla="*/ 1556327 w 3521893"/>
                <a:gd name="connsiteY46" fmla="*/ 3615504 h 3934691"/>
                <a:gd name="connsiteX47" fmla="*/ 1585101 w 3521893"/>
                <a:gd name="connsiteY47" fmla="*/ 3662574 h 3934691"/>
                <a:gd name="connsiteX48" fmla="*/ 1773382 w 3521893"/>
                <a:gd name="connsiteY48" fmla="*/ 3622964 h 3934691"/>
                <a:gd name="connsiteX49" fmla="*/ 2112818 w 3521893"/>
                <a:gd name="connsiteY49" fmla="*/ 3726873 h 3934691"/>
                <a:gd name="connsiteX50" fmla="*/ 2320636 w 3521893"/>
                <a:gd name="connsiteY50" fmla="*/ 3934691 h 3934691"/>
                <a:gd name="connsiteX51" fmla="*/ 2473036 w 3521893"/>
                <a:gd name="connsiteY51" fmla="*/ 3803073 h 3934691"/>
                <a:gd name="connsiteX52" fmla="*/ 2587958 w 3521893"/>
                <a:gd name="connsiteY52" fmla="*/ 3803073 h 3934691"/>
                <a:gd name="connsiteX53" fmla="*/ 2720286 w 3521893"/>
                <a:gd name="connsiteY53" fmla="*/ 3685309 h 3934691"/>
                <a:gd name="connsiteX54" fmla="*/ 2847819 w 3521893"/>
                <a:gd name="connsiteY54" fmla="*/ 3742504 h 3934691"/>
                <a:gd name="connsiteX55" fmla="*/ 2955281 w 3521893"/>
                <a:gd name="connsiteY55" fmla="*/ 3701473 h 3934691"/>
                <a:gd name="connsiteX56" fmla="*/ 2984589 w 3521893"/>
                <a:gd name="connsiteY56" fmla="*/ 3752273 h 3934691"/>
                <a:gd name="connsiteX57" fmla="*/ 3025619 w 3521893"/>
                <a:gd name="connsiteY57" fmla="*/ 3711242 h 3934691"/>
                <a:gd name="connsiteX58" fmla="*/ 3035389 w 3521893"/>
                <a:gd name="connsiteY58" fmla="*/ 3603781 h 3934691"/>
                <a:gd name="connsiteX59" fmla="*/ 2982635 w 3521893"/>
                <a:gd name="connsiteY59" fmla="*/ 3509996 h 3934691"/>
                <a:gd name="connsiteX60" fmla="*/ 3047467 w 3521893"/>
                <a:gd name="connsiteY60" fmla="*/ 3445697 h 3934691"/>
                <a:gd name="connsiteX61" fmla="*/ 3002173 w 3521893"/>
                <a:gd name="connsiteY61" fmla="*/ 3320473 h 3934691"/>
                <a:gd name="connsiteX62" fmla="*/ 3021712 w 3521893"/>
                <a:gd name="connsiteY62" fmla="*/ 3164165 h 3934691"/>
                <a:gd name="connsiteX63" fmla="*/ 3062741 w 3521893"/>
                <a:gd name="connsiteY63" fmla="*/ 3037165 h 3934691"/>
                <a:gd name="connsiteX64" fmla="*/ 3076419 w 3521893"/>
                <a:gd name="connsiteY64" fmla="*/ 2927750 h 3934691"/>
                <a:gd name="connsiteX65" fmla="*/ 2905547 w 3521893"/>
                <a:gd name="connsiteY65" fmla="*/ 2454385 h 3934691"/>
                <a:gd name="connsiteX66" fmla="*/ 2976772 w 3521893"/>
                <a:gd name="connsiteY66" fmla="*/ 2294704 h 3934691"/>
                <a:gd name="connsiteX67" fmla="*/ 3068602 w 3521893"/>
                <a:gd name="connsiteY67" fmla="*/ 2269304 h 3934691"/>
                <a:gd name="connsiteX68" fmla="*/ 3105724 w 3521893"/>
                <a:gd name="connsiteY68" fmla="*/ 2296658 h 3934691"/>
                <a:gd name="connsiteX69" fmla="*/ 3166293 w 3521893"/>
                <a:gd name="connsiteY69" fmla="*/ 2232181 h 3934691"/>
                <a:gd name="connsiteX70" fmla="*/ 3193649 w 3521893"/>
                <a:gd name="connsiteY70" fmla="*/ 2206781 h 3934691"/>
                <a:gd name="connsiteX71" fmla="*/ 3279618 w 3521893"/>
                <a:gd name="connsiteY71" fmla="*/ 2181381 h 3934691"/>
                <a:gd name="connsiteX72" fmla="*/ 3316739 w 3521893"/>
                <a:gd name="connsiteY72" fmla="*/ 2013350 h 3934691"/>
                <a:gd name="connsiteX73" fmla="*/ 3271801 w 3521893"/>
                <a:gd name="connsiteY73" fmla="*/ 1962550 h 3934691"/>
                <a:gd name="connsiteX74" fmla="*/ 3271800 w 3521893"/>
                <a:gd name="connsiteY74" fmla="*/ 1860950 h 3934691"/>
                <a:gd name="connsiteX75" fmla="*/ 3375355 w 3521893"/>
                <a:gd name="connsiteY75" fmla="*/ 1919565 h 3934691"/>
                <a:gd name="connsiteX76" fmla="*/ 3430062 w 3521893"/>
                <a:gd name="connsiteY76" fmla="*/ 1884396 h 3934691"/>
                <a:gd name="connsiteX77" fmla="*/ 3457415 w 3521893"/>
                <a:gd name="connsiteY77" fmla="*/ 1919565 h 3934691"/>
                <a:gd name="connsiteX78" fmla="*/ 3521893 w 3521893"/>
                <a:gd name="connsiteY78" fmla="*/ 1874627 h 3934691"/>
                <a:gd name="connsiteX79" fmla="*/ 3449601 w 3521893"/>
                <a:gd name="connsiteY79" fmla="*/ 1720273 h 3934691"/>
                <a:gd name="connsiteX80" fmla="*/ 3492586 w 3521893"/>
                <a:gd name="connsiteY80" fmla="*/ 1532704 h 3934691"/>
                <a:gd name="connsiteX81" fmla="*/ 3459370 w 3521893"/>
                <a:gd name="connsiteY81" fmla="*/ 1505350 h 3934691"/>
                <a:gd name="connsiteX82" fmla="*/ 3486724 w 3521893"/>
                <a:gd name="connsiteY82" fmla="*/ 1476042 h 3934691"/>
                <a:gd name="connsiteX83" fmla="*/ 3488679 w 3521893"/>
                <a:gd name="connsiteY83" fmla="*/ 1454550 h 3934691"/>
                <a:gd name="connsiteX84" fmla="*/ 3377309 w 3521893"/>
                <a:gd name="connsiteY84" fmla="*/ 1274796 h 3934691"/>
                <a:gd name="connsiteX85" fmla="*/ 3297201 w 3521893"/>
                <a:gd name="connsiteY85" fmla="*/ 1243535 h 3934691"/>
                <a:gd name="connsiteX86" fmla="*/ 3232724 w 3521893"/>
                <a:gd name="connsiteY86" fmla="*/ 1128258 h 3934691"/>
                <a:gd name="connsiteX87" fmla="*/ 3281570 w 3521893"/>
                <a:gd name="connsiteY87" fmla="*/ 1040335 h 3934691"/>
                <a:gd name="connsiteX88" fmla="*/ 3140893 w 3521893"/>
                <a:gd name="connsiteY88" fmla="*/ 868396 h 3934691"/>
                <a:gd name="connsiteX89" fmla="*/ 3158478 w 3521893"/>
                <a:gd name="connsiteY89" fmla="*/ 792196 h 3934691"/>
                <a:gd name="connsiteX90" fmla="*/ 3127216 w 3521893"/>
                <a:gd name="connsiteY90" fmla="*/ 673011 h 3934691"/>
                <a:gd name="connsiteX91" fmla="*/ 3179970 w 3521893"/>
                <a:gd name="connsiteY91" fmla="*/ 569458 h 3934691"/>
                <a:gd name="connsiteX92" fmla="*/ 2999509 w 3521893"/>
                <a:gd name="connsiteY92" fmla="*/ 408709 h 3934691"/>
                <a:gd name="connsiteX93" fmla="*/ 2826327 w 3521893"/>
                <a:gd name="connsiteY93" fmla="*/ 263237 h 3934691"/>
                <a:gd name="connsiteX94" fmla="*/ 2632363 w 3521893"/>
                <a:gd name="connsiteY94" fmla="*/ 0 h 3934691"/>
                <a:gd name="connsiteX95" fmla="*/ 2369127 w 3521893"/>
                <a:gd name="connsiteY95" fmla="*/ 55418 h 3934691"/>
                <a:gd name="connsiteX96" fmla="*/ 2133600 w 3521893"/>
                <a:gd name="connsiteY96" fmla="*/ 166255 h 3934691"/>
                <a:gd name="connsiteX97" fmla="*/ 1995054 w 3521893"/>
                <a:gd name="connsiteY97" fmla="*/ 200891 h 3934691"/>
                <a:gd name="connsiteX98" fmla="*/ 2036618 w 3521893"/>
                <a:gd name="connsiteY98" fmla="*/ 277091 h 3934691"/>
                <a:gd name="connsiteX99" fmla="*/ 1953491 w 3521893"/>
                <a:gd name="connsiteY99" fmla="*/ 297873 h 3934691"/>
                <a:gd name="connsiteX100" fmla="*/ 1925782 w 3521893"/>
                <a:gd name="connsiteY100" fmla="*/ 325582 h 3934691"/>
                <a:gd name="connsiteX101" fmla="*/ 1835727 w 3521893"/>
                <a:gd name="connsiteY101" fmla="*/ 325582 h 3934691"/>
                <a:gd name="connsiteX102" fmla="*/ 1724891 w 3521893"/>
                <a:gd name="connsiteY102" fmla="*/ 491837 h 3934691"/>
                <a:gd name="connsiteX103" fmla="*/ 1676400 w 3521893"/>
                <a:gd name="connsiteY103" fmla="*/ 471055 h 3934691"/>
                <a:gd name="connsiteX104" fmla="*/ 1683327 w 3521893"/>
                <a:gd name="connsiteY104" fmla="*/ 381000 h 3934691"/>
                <a:gd name="connsiteX105" fmla="*/ 1738745 w 3521893"/>
                <a:gd name="connsiteY105" fmla="*/ 353291 h 3934691"/>
                <a:gd name="connsiteX106" fmla="*/ 1787236 w 3521893"/>
                <a:gd name="connsiteY106" fmla="*/ 332509 h 3934691"/>
                <a:gd name="connsiteX107" fmla="*/ 1759527 w 3521893"/>
                <a:gd name="connsiteY107" fmla="*/ 311728 h 3934691"/>
                <a:gd name="connsiteX108" fmla="*/ 1704109 w 3521893"/>
                <a:gd name="connsiteY108" fmla="*/ 325582 h 3934691"/>
                <a:gd name="connsiteX109" fmla="*/ 1676400 w 3521893"/>
                <a:gd name="connsiteY109" fmla="*/ 270164 h 3934691"/>
                <a:gd name="connsiteX110" fmla="*/ 1572491 w 3521893"/>
                <a:gd name="connsiteY110" fmla="*/ 256309 h 3934691"/>
                <a:gd name="connsiteX111" fmla="*/ 1530927 w 3521893"/>
                <a:gd name="connsiteY111" fmla="*/ 83128 h 3934691"/>
                <a:gd name="connsiteX112" fmla="*/ 1447800 w 3521893"/>
                <a:gd name="connsiteY112" fmla="*/ 117764 h 3934691"/>
                <a:gd name="connsiteX113" fmla="*/ 1454727 w 3521893"/>
                <a:gd name="connsiteY113" fmla="*/ 214746 h 3934691"/>
                <a:gd name="connsiteX114" fmla="*/ 1454727 w 3521893"/>
                <a:gd name="connsiteY114" fmla="*/ 214746 h 3934691"/>
                <a:gd name="connsiteX115" fmla="*/ 1246909 w 3521893"/>
                <a:gd name="connsiteY115" fmla="*/ 110837 h 3934691"/>
                <a:gd name="connsiteX0" fmla="*/ 1246909 w 3521893"/>
                <a:gd name="connsiteY0" fmla="*/ 110837 h 3934691"/>
                <a:gd name="connsiteX1" fmla="*/ 1267691 w 3521893"/>
                <a:gd name="connsiteY1" fmla="*/ 381000 h 3934691"/>
                <a:gd name="connsiteX2" fmla="*/ 1163782 w 3521893"/>
                <a:gd name="connsiteY2" fmla="*/ 782782 h 3934691"/>
                <a:gd name="connsiteX3" fmla="*/ 1048327 w 3521893"/>
                <a:gd name="connsiteY3" fmla="*/ 1136073 h 3934691"/>
                <a:gd name="connsiteX4" fmla="*/ 947970 w 3521893"/>
                <a:gd name="connsiteY4" fmla="*/ 1240871 h 3934691"/>
                <a:gd name="connsiteX5" fmla="*/ 749389 w 3521893"/>
                <a:gd name="connsiteY5" fmla="*/ 1528796 h 3934691"/>
                <a:gd name="connsiteX6" fmla="*/ 624342 w 3521893"/>
                <a:gd name="connsiteY6" fmla="*/ 1624535 h 3934691"/>
                <a:gd name="connsiteX7" fmla="*/ 457200 w 3521893"/>
                <a:gd name="connsiteY7" fmla="*/ 1835728 h 3934691"/>
                <a:gd name="connsiteX8" fmla="*/ 325404 w 3521893"/>
                <a:gd name="connsiteY8" fmla="*/ 2343550 h 3934691"/>
                <a:gd name="connsiteX9" fmla="*/ 271762 w 3521893"/>
                <a:gd name="connsiteY9" fmla="*/ 2396659 h 3934691"/>
                <a:gd name="connsiteX10" fmla="*/ 116342 w 3521893"/>
                <a:gd name="connsiteY10" fmla="*/ 2718688 h 3934691"/>
                <a:gd name="connsiteX11" fmla="*/ 106573 w 3521893"/>
                <a:gd name="connsiteY11" fmla="*/ 2873042 h 3934691"/>
                <a:gd name="connsiteX12" fmla="*/ 152400 w 3521893"/>
                <a:gd name="connsiteY12" fmla="*/ 2978728 h 3934691"/>
                <a:gd name="connsiteX13" fmla="*/ 0 w 3521893"/>
                <a:gd name="connsiteY13" fmla="*/ 3477491 h 3934691"/>
                <a:gd name="connsiteX14" fmla="*/ 71582 w 3521893"/>
                <a:gd name="connsiteY14" fmla="*/ 3669678 h 3934691"/>
                <a:gd name="connsiteX15" fmla="*/ 188990 w 3521893"/>
                <a:gd name="connsiteY15" fmla="*/ 3649963 h 3934691"/>
                <a:gd name="connsiteX16" fmla="*/ 130908 w 3521893"/>
                <a:gd name="connsiteY16" fmla="*/ 3717103 h 3934691"/>
                <a:gd name="connsiteX17" fmla="*/ 188102 w 3521893"/>
                <a:gd name="connsiteY17" fmla="*/ 3776429 h 3934691"/>
                <a:gd name="connsiteX18" fmla="*/ 339436 w 3521893"/>
                <a:gd name="connsiteY18" fmla="*/ 3692237 h 3934691"/>
                <a:gd name="connsiteX19" fmla="*/ 422563 w 3521893"/>
                <a:gd name="connsiteY19" fmla="*/ 3706091 h 3934691"/>
                <a:gd name="connsiteX20" fmla="*/ 464127 w 3521893"/>
                <a:gd name="connsiteY20" fmla="*/ 3768437 h 3934691"/>
                <a:gd name="connsiteX21" fmla="*/ 656492 w 3521893"/>
                <a:gd name="connsiteY21" fmla="*/ 3749786 h 3934691"/>
                <a:gd name="connsiteX22" fmla="*/ 794860 w 3521893"/>
                <a:gd name="connsiteY22" fmla="*/ 3680336 h 3934691"/>
                <a:gd name="connsiteX23" fmla="*/ 955963 w 3521893"/>
                <a:gd name="connsiteY23" fmla="*/ 3761509 h 3934691"/>
                <a:gd name="connsiteX24" fmla="*/ 1115291 w 3521893"/>
                <a:gd name="connsiteY24" fmla="*/ 3761509 h 3934691"/>
                <a:gd name="connsiteX25" fmla="*/ 1108363 w 3521893"/>
                <a:gd name="connsiteY25" fmla="*/ 3726873 h 3934691"/>
                <a:gd name="connsiteX26" fmla="*/ 1163782 w 3521893"/>
                <a:gd name="connsiteY26" fmla="*/ 3692237 h 3934691"/>
                <a:gd name="connsiteX27" fmla="*/ 1191491 w 3521893"/>
                <a:gd name="connsiteY27" fmla="*/ 3726873 h 3934691"/>
                <a:gd name="connsiteX28" fmla="*/ 1288472 w 3521893"/>
                <a:gd name="connsiteY28" fmla="*/ 3629891 h 3934691"/>
                <a:gd name="connsiteX29" fmla="*/ 1205345 w 3521893"/>
                <a:gd name="connsiteY29" fmla="*/ 3622964 h 3934691"/>
                <a:gd name="connsiteX30" fmla="*/ 1122218 w 3521893"/>
                <a:gd name="connsiteY30" fmla="*/ 3629891 h 3934691"/>
                <a:gd name="connsiteX31" fmla="*/ 1032163 w 3521893"/>
                <a:gd name="connsiteY31" fmla="*/ 3595255 h 3934691"/>
                <a:gd name="connsiteX32" fmla="*/ 1130921 w 3521893"/>
                <a:gd name="connsiteY32" fmla="*/ 3433441 h 3934691"/>
                <a:gd name="connsiteX33" fmla="*/ 1222219 w 3521893"/>
                <a:gd name="connsiteY33" fmla="*/ 3412304 h 3934691"/>
                <a:gd name="connsiteX34" fmla="*/ 1244777 w 3521893"/>
                <a:gd name="connsiteY34" fmla="*/ 3364878 h 3934691"/>
                <a:gd name="connsiteX35" fmla="*/ 1286696 w 3521893"/>
                <a:gd name="connsiteY35" fmla="*/ 3386904 h 3934691"/>
                <a:gd name="connsiteX36" fmla="*/ 1304459 w 3521893"/>
                <a:gd name="connsiteY36" fmla="*/ 3456709 h 3934691"/>
                <a:gd name="connsiteX37" fmla="*/ 1343891 w 3521893"/>
                <a:gd name="connsiteY37" fmla="*/ 3394364 h 3934691"/>
                <a:gd name="connsiteX38" fmla="*/ 1360942 w 3521893"/>
                <a:gd name="connsiteY38" fmla="*/ 3443565 h 3934691"/>
                <a:gd name="connsiteX39" fmla="*/ 1399309 w 3521893"/>
                <a:gd name="connsiteY39" fmla="*/ 3470564 h 3934691"/>
                <a:gd name="connsiteX40" fmla="*/ 1392382 w 3521893"/>
                <a:gd name="connsiteY40" fmla="*/ 3519055 h 3934691"/>
                <a:gd name="connsiteX41" fmla="*/ 1338916 w 3521893"/>
                <a:gd name="connsiteY41" fmla="*/ 3568790 h 3934691"/>
                <a:gd name="connsiteX42" fmla="*/ 1396645 w 3521893"/>
                <a:gd name="connsiteY42" fmla="*/ 3569855 h 3934691"/>
                <a:gd name="connsiteX43" fmla="*/ 1475331 w 3521893"/>
                <a:gd name="connsiteY43" fmla="*/ 3610176 h 3934691"/>
                <a:gd name="connsiteX44" fmla="*/ 1471778 w 3521893"/>
                <a:gd name="connsiteY44" fmla="*/ 3534863 h 3934691"/>
                <a:gd name="connsiteX45" fmla="*/ 1565563 w 3521893"/>
                <a:gd name="connsiteY45" fmla="*/ 3567546 h 3934691"/>
                <a:gd name="connsiteX46" fmla="*/ 1556327 w 3521893"/>
                <a:gd name="connsiteY46" fmla="*/ 3615504 h 3934691"/>
                <a:gd name="connsiteX47" fmla="*/ 1585101 w 3521893"/>
                <a:gd name="connsiteY47" fmla="*/ 3662574 h 3934691"/>
                <a:gd name="connsiteX48" fmla="*/ 1773382 w 3521893"/>
                <a:gd name="connsiteY48" fmla="*/ 3622964 h 3934691"/>
                <a:gd name="connsiteX49" fmla="*/ 2112818 w 3521893"/>
                <a:gd name="connsiteY49" fmla="*/ 3726873 h 3934691"/>
                <a:gd name="connsiteX50" fmla="*/ 2320636 w 3521893"/>
                <a:gd name="connsiteY50" fmla="*/ 3934691 h 3934691"/>
                <a:gd name="connsiteX51" fmla="*/ 2473036 w 3521893"/>
                <a:gd name="connsiteY51" fmla="*/ 3803073 h 3934691"/>
                <a:gd name="connsiteX52" fmla="*/ 2587958 w 3521893"/>
                <a:gd name="connsiteY52" fmla="*/ 3803073 h 3934691"/>
                <a:gd name="connsiteX53" fmla="*/ 2720286 w 3521893"/>
                <a:gd name="connsiteY53" fmla="*/ 3685309 h 3934691"/>
                <a:gd name="connsiteX54" fmla="*/ 2847819 w 3521893"/>
                <a:gd name="connsiteY54" fmla="*/ 3742504 h 3934691"/>
                <a:gd name="connsiteX55" fmla="*/ 2955281 w 3521893"/>
                <a:gd name="connsiteY55" fmla="*/ 3701473 h 3934691"/>
                <a:gd name="connsiteX56" fmla="*/ 2984589 w 3521893"/>
                <a:gd name="connsiteY56" fmla="*/ 3752273 h 3934691"/>
                <a:gd name="connsiteX57" fmla="*/ 3025619 w 3521893"/>
                <a:gd name="connsiteY57" fmla="*/ 3711242 h 3934691"/>
                <a:gd name="connsiteX58" fmla="*/ 3035389 w 3521893"/>
                <a:gd name="connsiteY58" fmla="*/ 3603781 h 3934691"/>
                <a:gd name="connsiteX59" fmla="*/ 2982635 w 3521893"/>
                <a:gd name="connsiteY59" fmla="*/ 3509996 h 3934691"/>
                <a:gd name="connsiteX60" fmla="*/ 3047467 w 3521893"/>
                <a:gd name="connsiteY60" fmla="*/ 3445697 h 3934691"/>
                <a:gd name="connsiteX61" fmla="*/ 3002173 w 3521893"/>
                <a:gd name="connsiteY61" fmla="*/ 3320473 h 3934691"/>
                <a:gd name="connsiteX62" fmla="*/ 3021712 w 3521893"/>
                <a:gd name="connsiteY62" fmla="*/ 3164165 h 3934691"/>
                <a:gd name="connsiteX63" fmla="*/ 3062741 w 3521893"/>
                <a:gd name="connsiteY63" fmla="*/ 3037165 h 3934691"/>
                <a:gd name="connsiteX64" fmla="*/ 3076419 w 3521893"/>
                <a:gd name="connsiteY64" fmla="*/ 2927750 h 3934691"/>
                <a:gd name="connsiteX65" fmla="*/ 2905547 w 3521893"/>
                <a:gd name="connsiteY65" fmla="*/ 2454385 h 3934691"/>
                <a:gd name="connsiteX66" fmla="*/ 2976772 w 3521893"/>
                <a:gd name="connsiteY66" fmla="*/ 2294704 h 3934691"/>
                <a:gd name="connsiteX67" fmla="*/ 3068602 w 3521893"/>
                <a:gd name="connsiteY67" fmla="*/ 2269304 h 3934691"/>
                <a:gd name="connsiteX68" fmla="*/ 3105724 w 3521893"/>
                <a:gd name="connsiteY68" fmla="*/ 2296658 h 3934691"/>
                <a:gd name="connsiteX69" fmla="*/ 3166293 w 3521893"/>
                <a:gd name="connsiteY69" fmla="*/ 2232181 h 3934691"/>
                <a:gd name="connsiteX70" fmla="*/ 3193649 w 3521893"/>
                <a:gd name="connsiteY70" fmla="*/ 2206781 h 3934691"/>
                <a:gd name="connsiteX71" fmla="*/ 3279618 w 3521893"/>
                <a:gd name="connsiteY71" fmla="*/ 2181381 h 3934691"/>
                <a:gd name="connsiteX72" fmla="*/ 3316739 w 3521893"/>
                <a:gd name="connsiteY72" fmla="*/ 2013350 h 3934691"/>
                <a:gd name="connsiteX73" fmla="*/ 3271801 w 3521893"/>
                <a:gd name="connsiteY73" fmla="*/ 1962550 h 3934691"/>
                <a:gd name="connsiteX74" fmla="*/ 3271800 w 3521893"/>
                <a:gd name="connsiteY74" fmla="*/ 1860950 h 3934691"/>
                <a:gd name="connsiteX75" fmla="*/ 3375355 w 3521893"/>
                <a:gd name="connsiteY75" fmla="*/ 1919565 h 3934691"/>
                <a:gd name="connsiteX76" fmla="*/ 3430062 w 3521893"/>
                <a:gd name="connsiteY76" fmla="*/ 1884396 h 3934691"/>
                <a:gd name="connsiteX77" fmla="*/ 3457415 w 3521893"/>
                <a:gd name="connsiteY77" fmla="*/ 1919565 h 3934691"/>
                <a:gd name="connsiteX78" fmla="*/ 3521893 w 3521893"/>
                <a:gd name="connsiteY78" fmla="*/ 1874627 h 3934691"/>
                <a:gd name="connsiteX79" fmla="*/ 3449601 w 3521893"/>
                <a:gd name="connsiteY79" fmla="*/ 1720273 h 3934691"/>
                <a:gd name="connsiteX80" fmla="*/ 3492586 w 3521893"/>
                <a:gd name="connsiteY80" fmla="*/ 1532704 h 3934691"/>
                <a:gd name="connsiteX81" fmla="*/ 3459370 w 3521893"/>
                <a:gd name="connsiteY81" fmla="*/ 1505350 h 3934691"/>
                <a:gd name="connsiteX82" fmla="*/ 3486724 w 3521893"/>
                <a:gd name="connsiteY82" fmla="*/ 1476042 h 3934691"/>
                <a:gd name="connsiteX83" fmla="*/ 3488679 w 3521893"/>
                <a:gd name="connsiteY83" fmla="*/ 1454550 h 3934691"/>
                <a:gd name="connsiteX84" fmla="*/ 3377309 w 3521893"/>
                <a:gd name="connsiteY84" fmla="*/ 1274796 h 3934691"/>
                <a:gd name="connsiteX85" fmla="*/ 3297201 w 3521893"/>
                <a:gd name="connsiteY85" fmla="*/ 1243535 h 3934691"/>
                <a:gd name="connsiteX86" fmla="*/ 3232724 w 3521893"/>
                <a:gd name="connsiteY86" fmla="*/ 1128258 h 3934691"/>
                <a:gd name="connsiteX87" fmla="*/ 3281570 w 3521893"/>
                <a:gd name="connsiteY87" fmla="*/ 1040335 h 3934691"/>
                <a:gd name="connsiteX88" fmla="*/ 3140893 w 3521893"/>
                <a:gd name="connsiteY88" fmla="*/ 868396 h 3934691"/>
                <a:gd name="connsiteX89" fmla="*/ 3158478 w 3521893"/>
                <a:gd name="connsiteY89" fmla="*/ 792196 h 3934691"/>
                <a:gd name="connsiteX90" fmla="*/ 3127216 w 3521893"/>
                <a:gd name="connsiteY90" fmla="*/ 673011 h 3934691"/>
                <a:gd name="connsiteX91" fmla="*/ 3179970 w 3521893"/>
                <a:gd name="connsiteY91" fmla="*/ 569458 h 3934691"/>
                <a:gd name="connsiteX92" fmla="*/ 3131124 w 3521893"/>
                <a:gd name="connsiteY92" fmla="*/ 465904 h 3934691"/>
                <a:gd name="connsiteX93" fmla="*/ 2999509 w 3521893"/>
                <a:gd name="connsiteY93" fmla="*/ 408709 h 3934691"/>
                <a:gd name="connsiteX94" fmla="*/ 2826327 w 3521893"/>
                <a:gd name="connsiteY94" fmla="*/ 263237 h 3934691"/>
                <a:gd name="connsiteX95" fmla="*/ 2632363 w 3521893"/>
                <a:gd name="connsiteY95" fmla="*/ 0 h 3934691"/>
                <a:gd name="connsiteX96" fmla="*/ 2369127 w 3521893"/>
                <a:gd name="connsiteY96" fmla="*/ 55418 h 3934691"/>
                <a:gd name="connsiteX97" fmla="*/ 2133600 w 3521893"/>
                <a:gd name="connsiteY97" fmla="*/ 166255 h 3934691"/>
                <a:gd name="connsiteX98" fmla="*/ 1995054 w 3521893"/>
                <a:gd name="connsiteY98" fmla="*/ 200891 h 3934691"/>
                <a:gd name="connsiteX99" fmla="*/ 2036618 w 3521893"/>
                <a:gd name="connsiteY99" fmla="*/ 277091 h 3934691"/>
                <a:gd name="connsiteX100" fmla="*/ 1953491 w 3521893"/>
                <a:gd name="connsiteY100" fmla="*/ 297873 h 3934691"/>
                <a:gd name="connsiteX101" fmla="*/ 1925782 w 3521893"/>
                <a:gd name="connsiteY101" fmla="*/ 325582 h 3934691"/>
                <a:gd name="connsiteX102" fmla="*/ 1835727 w 3521893"/>
                <a:gd name="connsiteY102" fmla="*/ 325582 h 3934691"/>
                <a:gd name="connsiteX103" fmla="*/ 1724891 w 3521893"/>
                <a:gd name="connsiteY103" fmla="*/ 491837 h 3934691"/>
                <a:gd name="connsiteX104" fmla="*/ 1676400 w 3521893"/>
                <a:gd name="connsiteY104" fmla="*/ 471055 h 3934691"/>
                <a:gd name="connsiteX105" fmla="*/ 1683327 w 3521893"/>
                <a:gd name="connsiteY105" fmla="*/ 381000 h 3934691"/>
                <a:gd name="connsiteX106" fmla="*/ 1738745 w 3521893"/>
                <a:gd name="connsiteY106" fmla="*/ 353291 h 3934691"/>
                <a:gd name="connsiteX107" fmla="*/ 1787236 w 3521893"/>
                <a:gd name="connsiteY107" fmla="*/ 332509 h 3934691"/>
                <a:gd name="connsiteX108" fmla="*/ 1759527 w 3521893"/>
                <a:gd name="connsiteY108" fmla="*/ 311728 h 3934691"/>
                <a:gd name="connsiteX109" fmla="*/ 1704109 w 3521893"/>
                <a:gd name="connsiteY109" fmla="*/ 325582 h 3934691"/>
                <a:gd name="connsiteX110" fmla="*/ 1676400 w 3521893"/>
                <a:gd name="connsiteY110" fmla="*/ 270164 h 3934691"/>
                <a:gd name="connsiteX111" fmla="*/ 1572491 w 3521893"/>
                <a:gd name="connsiteY111" fmla="*/ 256309 h 3934691"/>
                <a:gd name="connsiteX112" fmla="*/ 1530927 w 3521893"/>
                <a:gd name="connsiteY112" fmla="*/ 83128 h 3934691"/>
                <a:gd name="connsiteX113" fmla="*/ 1447800 w 3521893"/>
                <a:gd name="connsiteY113" fmla="*/ 117764 h 3934691"/>
                <a:gd name="connsiteX114" fmla="*/ 1454727 w 3521893"/>
                <a:gd name="connsiteY114" fmla="*/ 214746 h 3934691"/>
                <a:gd name="connsiteX115" fmla="*/ 1454727 w 3521893"/>
                <a:gd name="connsiteY115" fmla="*/ 214746 h 3934691"/>
                <a:gd name="connsiteX116" fmla="*/ 1246909 w 3521893"/>
                <a:gd name="connsiteY116" fmla="*/ 110837 h 3934691"/>
                <a:gd name="connsiteX0" fmla="*/ 1246909 w 3521893"/>
                <a:gd name="connsiteY0" fmla="*/ 110837 h 3934691"/>
                <a:gd name="connsiteX1" fmla="*/ 1267691 w 3521893"/>
                <a:gd name="connsiteY1" fmla="*/ 381000 h 3934691"/>
                <a:gd name="connsiteX2" fmla="*/ 1163782 w 3521893"/>
                <a:gd name="connsiteY2" fmla="*/ 782782 h 3934691"/>
                <a:gd name="connsiteX3" fmla="*/ 1048327 w 3521893"/>
                <a:gd name="connsiteY3" fmla="*/ 1136073 h 3934691"/>
                <a:gd name="connsiteX4" fmla="*/ 947970 w 3521893"/>
                <a:gd name="connsiteY4" fmla="*/ 1240871 h 3934691"/>
                <a:gd name="connsiteX5" fmla="*/ 749389 w 3521893"/>
                <a:gd name="connsiteY5" fmla="*/ 1528796 h 3934691"/>
                <a:gd name="connsiteX6" fmla="*/ 624342 w 3521893"/>
                <a:gd name="connsiteY6" fmla="*/ 1624535 h 3934691"/>
                <a:gd name="connsiteX7" fmla="*/ 457200 w 3521893"/>
                <a:gd name="connsiteY7" fmla="*/ 1835728 h 3934691"/>
                <a:gd name="connsiteX8" fmla="*/ 325404 w 3521893"/>
                <a:gd name="connsiteY8" fmla="*/ 2343550 h 3934691"/>
                <a:gd name="connsiteX9" fmla="*/ 271762 w 3521893"/>
                <a:gd name="connsiteY9" fmla="*/ 2396659 h 3934691"/>
                <a:gd name="connsiteX10" fmla="*/ 116342 w 3521893"/>
                <a:gd name="connsiteY10" fmla="*/ 2718688 h 3934691"/>
                <a:gd name="connsiteX11" fmla="*/ 106573 w 3521893"/>
                <a:gd name="connsiteY11" fmla="*/ 2873042 h 3934691"/>
                <a:gd name="connsiteX12" fmla="*/ 152400 w 3521893"/>
                <a:gd name="connsiteY12" fmla="*/ 2978728 h 3934691"/>
                <a:gd name="connsiteX13" fmla="*/ 0 w 3521893"/>
                <a:gd name="connsiteY13" fmla="*/ 3477491 h 3934691"/>
                <a:gd name="connsiteX14" fmla="*/ 71582 w 3521893"/>
                <a:gd name="connsiteY14" fmla="*/ 3669678 h 3934691"/>
                <a:gd name="connsiteX15" fmla="*/ 188990 w 3521893"/>
                <a:gd name="connsiteY15" fmla="*/ 3649963 h 3934691"/>
                <a:gd name="connsiteX16" fmla="*/ 130908 w 3521893"/>
                <a:gd name="connsiteY16" fmla="*/ 3717103 h 3934691"/>
                <a:gd name="connsiteX17" fmla="*/ 188102 w 3521893"/>
                <a:gd name="connsiteY17" fmla="*/ 3776429 h 3934691"/>
                <a:gd name="connsiteX18" fmla="*/ 339436 w 3521893"/>
                <a:gd name="connsiteY18" fmla="*/ 3692237 h 3934691"/>
                <a:gd name="connsiteX19" fmla="*/ 422563 w 3521893"/>
                <a:gd name="connsiteY19" fmla="*/ 3706091 h 3934691"/>
                <a:gd name="connsiteX20" fmla="*/ 464127 w 3521893"/>
                <a:gd name="connsiteY20" fmla="*/ 3768437 h 3934691"/>
                <a:gd name="connsiteX21" fmla="*/ 656492 w 3521893"/>
                <a:gd name="connsiteY21" fmla="*/ 3749786 h 3934691"/>
                <a:gd name="connsiteX22" fmla="*/ 794860 w 3521893"/>
                <a:gd name="connsiteY22" fmla="*/ 3680336 h 3934691"/>
                <a:gd name="connsiteX23" fmla="*/ 955963 w 3521893"/>
                <a:gd name="connsiteY23" fmla="*/ 3761509 h 3934691"/>
                <a:gd name="connsiteX24" fmla="*/ 1115291 w 3521893"/>
                <a:gd name="connsiteY24" fmla="*/ 3761509 h 3934691"/>
                <a:gd name="connsiteX25" fmla="*/ 1108363 w 3521893"/>
                <a:gd name="connsiteY25" fmla="*/ 3726873 h 3934691"/>
                <a:gd name="connsiteX26" fmla="*/ 1163782 w 3521893"/>
                <a:gd name="connsiteY26" fmla="*/ 3692237 h 3934691"/>
                <a:gd name="connsiteX27" fmla="*/ 1191491 w 3521893"/>
                <a:gd name="connsiteY27" fmla="*/ 3726873 h 3934691"/>
                <a:gd name="connsiteX28" fmla="*/ 1288472 w 3521893"/>
                <a:gd name="connsiteY28" fmla="*/ 3629891 h 3934691"/>
                <a:gd name="connsiteX29" fmla="*/ 1205345 w 3521893"/>
                <a:gd name="connsiteY29" fmla="*/ 3622964 h 3934691"/>
                <a:gd name="connsiteX30" fmla="*/ 1122218 w 3521893"/>
                <a:gd name="connsiteY30" fmla="*/ 3629891 h 3934691"/>
                <a:gd name="connsiteX31" fmla="*/ 1032163 w 3521893"/>
                <a:gd name="connsiteY31" fmla="*/ 3595255 h 3934691"/>
                <a:gd name="connsiteX32" fmla="*/ 1130921 w 3521893"/>
                <a:gd name="connsiteY32" fmla="*/ 3433441 h 3934691"/>
                <a:gd name="connsiteX33" fmla="*/ 1222219 w 3521893"/>
                <a:gd name="connsiteY33" fmla="*/ 3412304 h 3934691"/>
                <a:gd name="connsiteX34" fmla="*/ 1244777 w 3521893"/>
                <a:gd name="connsiteY34" fmla="*/ 3364878 h 3934691"/>
                <a:gd name="connsiteX35" fmla="*/ 1286696 w 3521893"/>
                <a:gd name="connsiteY35" fmla="*/ 3386904 h 3934691"/>
                <a:gd name="connsiteX36" fmla="*/ 1304459 w 3521893"/>
                <a:gd name="connsiteY36" fmla="*/ 3456709 h 3934691"/>
                <a:gd name="connsiteX37" fmla="*/ 1343891 w 3521893"/>
                <a:gd name="connsiteY37" fmla="*/ 3394364 h 3934691"/>
                <a:gd name="connsiteX38" fmla="*/ 1360942 w 3521893"/>
                <a:gd name="connsiteY38" fmla="*/ 3443565 h 3934691"/>
                <a:gd name="connsiteX39" fmla="*/ 1399309 w 3521893"/>
                <a:gd name="connsiteY39" fmla="*/ 3470564 h 3934691"/>
                <a:gd name="connsiteX40" fmla="*/ 1392382 w 3521893"/>
                <a:gd name="connsiteY40" fmla="*/ 3519055 h 3934691"/>
                <a:gd name="connsiteX41" fmla="*/ 1338916 w 3521893"/>
                <a:gd name="connsiteY41" fmla="*/ 3568790 h 3934691"/>
                <a:gd name="connsiteX42" fmla="*/ 1396645 w 3521893"/>
                <a:gd name="connsiteY42" fmla="*/ 3569855 h 3934691"/>
                <a:gd name="connsiteX43" fmla="*/ 1475331 w 3521893"/>
                <a:gd name="connsiteY43" fmla="*/ 3610176 h 3934691"/>
                <a:gd name="connsiteX44" fmla="*/ 1471778 w 3521893"/>
                <a:gd name="connsiteY44" fmla="*/ 3534863 h 3934691"/>
                <a:gd name="connsiteX45" fmla="*/ 1565563 w 3521893"/>
                <a:gd name="connsiteY45" fmla="*/ 3567546 h 3934691"/>
                <a:gd name="connsiteX46" fmla="*/ 1556327 w 3521893"/>
                <a:gd name="connsiteY46" fmla="*/ 3615504 h 3934691"/>
                <a:gd name="connsiteX47" fmla="*/ 1585101 w 3521893"/>
                <a:gd name="connsiteY47" fmla="*/ 3662574 h 3934691"/>
                <a:gd name="connsiteX48" fmla="*/ 1773382 w 3521893"/>
                <a:gd name="connsiteY48" fmla="*/ 3622964 h 3934691"/>
                <a:gd name="connsiteX49" fmla="*/ 2112818 w 3521893"/>
                <a:gd name="connsiteY49" fmla="*/ 3726873 h 3934691"/>
                <a:gd name="connsiteX50" fmla="*/ 2320636 w 3521893"/>
                <a:gd name="connsiteY50" fmla="*/ 3934691 h 3934691"/>
                <a:gd name="connsiteX51" fmla="*/ 2473036 w 3521893"/>
                <a:gd name="connsiteY51" fmla="*/ 3803073 h 3934691"/>
                <a:gd name="connsiteX52" fmla="*/ 2587958 w 3521893"/>
                <a:gd name="connsiteY52" fmla="*/ 3803073 h 3934691"/>
                <a:gd name="connsiteX53" fmla="*/ 2720286 w 3521893"/>
                <a:gd name="connsiteY53" fmla="*/ 3685309 h 3934691"/>
                <a:gd name="connsiteX54" fmla="*/ 2847819 w 3521893"/>
                <a:gd name="connsiteY54" fmla="*/ 3742504 h 3934691"/>
                <a:gd name="connsiteX55" fmla="*/ 2955281 w 3521893"/>
                <a:gd name="connsiteY55" fmla="*/ 3701473 h 3934691"/>
                <a:gd name="connsiteX56" fmla="*/ 2984589 w 3521893"/>
                <a:gd name="connsiteY56" fmla="*/ 3752273 h 3934691"/>
                <a:gd name="connsiteX57" fmla="*/ 3025619 w 3521893"/>
                <a:gd name="connsiteY57" fmla="*/ 3711242 h 3934691"/>
                <a:gd name="connsiteX58" fmla="*/ 3035389 w 3521893"/>
                <a:gd name="connsiteY58" fmla="*/ 3603781 h 3934691"/>
                <a:gd name="connsiteX59" fmla="*/ 2982635 w 3521893"/>
                <a:gd name="connsiteY59" fmla="*/ 3509996 h 3934691"/>
                <a:gd name="connsiteX60" fmla="*/ 3047467 w 3521893"/>
                <a:gd name="connsiteY60" fmla="*/ 3445697 h 3934691"/>
                <a:gd name="connsiteX61" fmla="*/ 3002173 w 3521893"/>
                <a:gd name="connsiteY61" fmla="*/ 3320473 h 3934691"/>
                <a:gd name="connsiteX62" fmla="*/ 3021712 w 3521893"/>
                <a:gd name="connsiteY62" fmla="*/ 3164165 h 3934691"/>
                <a:gd name="connsiteX63" fmla="*/ 3062741 w 3521893"/>
                <a:gd name="connsiteY63" fmla="*/ 3037165 h 3934691"/>
                <a:gd name="connsiteX64" fmla="*/ 3076419 w 3521893"/>
                <a:gd name="connsiteY64" fmla="*/ 2927750 h 3934691"/>
                <a:gd name="connsiteX65" fmla="*/ 2905547 w 3521893"/>
                <a:gd name="connsiteY65" fmla="*/ 2454385 h 3934691"/>
                <a:gd name="connsiteX66" fmla="*/ 2976772 w 3521893"/>
                <a:gd name="connsiteY66" fmla="*/ 2294704 h 3934691"/>
                <a:gd name="connsiteX67" fmla="*/ 3068602 w 3521893"/>
                <a:gd name="connsiteY67" fmla="*/ 2269304 h 3934691"/>
                <a:gd name="connsiteX68" fmla="*/ 3105724 w 3521893"/>
                <a:gd name="connsiteY68" fmla="*/ 2296658 h 3934691"/>
                <a:gd name="connsiteX69" fmla="*/ 3166293 w 3521893"/>
                <a:gd name="connsiteY69" fmla="*/ 2232181 h 3934691"/>
                <a:gd name="connsiteX70" fmla="*/ 3193649 w 3521893"/>
                <a:gd name="connsiteY70" fmla="*/ 2206781 h 3934691"/>
                <a:gd name="connsiteX71" fmla="*/ 3279618 w 3521893"/>
                <a:gd name="connsiteY71" fmla="*/ 2181381 h 3934691"/>
                <a:gd name="connsiteX72" fmla="*/ 3316739 w 3521893"/>
                <a:gd name="connsiteY72" fmla="*/ 2013350 h 3934691"/>
                <a:gd name="connsiteX73" fmla="*/ 3271801 w 3521893"/>
                <a:gd name="connsiteY73" fmla="*/ 1962550 h 3934691"/>
                <a:gd name="connsiteX74" fmla="*/ 3271800 w 3521893"/>
                <a:gd name="connsiteY74" fmla="*/ 1860950 h 3934691"/>
                <a:gd name="connsiteX75" fmla="*/ 3375355 w 3521893"/>
                <a:gd name="connsiteY75" fmla="*/ 1919565 h 3934691"/>
                <a:gd name="connsiteX76" fmla="*/ 3430062 w 3521893"/>
                <a:gd name="connsiteY76" fmla="*/ 1884396 h 3934691"/>
                <a:gd name="connsiteX77" fmla="*/ 3457415 w 3521893"/>
                <a:gd name="connsiteY77" fmla="*/ 1919565 h 3934691"/>
                <a:gd name="connsiteX78" fmla="*/ 3521893 w 3521893"/>
                <a:gd name="connsiteY78" fmla="*/ 1874627 h 3934691"/>
                <a:gd name="connsiteX79" fmla="*/ 3449601 w 3521893"/>
                <a:gd name="connsiteY79" fmla="*/ 1720273 h 3934691"/>
                <a:gd name="connsiteX80" fmla="*/ 3492586 w 3521893"/>
                <a:gd name="connsiteY80" fmla="*/ 1532704 h 3934691"/>
                <a:gd name="connsiteX81" fmla="*/ 3459370 w 3521893"/>
                <a:gd name="connsiteY81" fmla="*/ 1505350 h 3934691"/>
                <a:gd name="connsiteX82" fmla="*/ 3486724 w 3521893"/>
                <a:gd name="connsiteY82" fmla="*/ 1476042 h 3934691"/>
                <a:gd name="connsiteX83" fmla="*/ 3488679 w 3521893"/>
                <a:gd name="connsiteY83" fmla="*/ 1454550 h 3934691"/>
                <a:gd name="connsiteX84" fmla="*/ 3377309 w 3521893"/>
                <a:gd name="connsiteY84" fmla="*/ 1274796 h 3934691"/>
                <a:gd name="connsiteX85" fmla="*/ 3297201 w 3521893"/>
                <a:gd name="connsiteY85" fmla="*/ 1243535 h 3934691"/>
                <a:gd name="connsiteX86" fmla="*/ 3232724 w 3521893"/>
                <a:gd name="connsiteY86" fmla="*/ 1128258 h 3934691"/>
                <a:gd name="connsiteX87" fmla="*/ 3281570 w 3521893"/>
                <a:gd name="connsiteY87" fmla="*/ 1040335 h 3934691"/>
                <a:gd name="connsiteX88" fmla="*/ 3140893 w 3521893"/>
                <a:gd name="connsiteY88" fmla="*/ 868396 h 3934691"/>
                <a:gd name="connsiteX89" fmla="*/ 3158478 w 3521893"/>
                <a:gd name="connsiteY89" fmla="*/ 792196 h 3934691"/>
                <a:gd name="connsiteX90" fmla="*/ 3127216 w 3521893"/>
                <a:gd name="connsiteY90" fmla="*/ 673011 h 3934691"/>
                <a:gd name="connsiteX91" fmla="*/ 3179970 w 3521893"/>
                <a:gd name="connsiteY91" fmla="*/ 569458 h 3934691"/>
                <a:gd name="connsiteX92" fmla="*/ 3131124 w 3521893"/>
                <a:gd name="connsiteY92" fmla="*/ 465904 h 3934691"/>
                <a:gd name="connsiteX93" fmla="*/ 3136986 w 3521893"/>
                <a:gd name="connsiteY93" fmla="*/ 372119 h 3934691"/>
                <a:gd name="connsiteX94" fmla="*/ 2999509 w 3521893"/>
                <a:gd name="connsiteY94" fmla="*/ 408709 h 3934691"/>
                <a:gd name="connsiteX95" fmla="*/ 2826327 w 3521893"/>
                <a:gd name="connsiteY95" fmla="*/ 263237 h 3934691"/>
                <a:gd name="connsiteX96" fmla="*/ 2632363 w 3521893"/>
                <a:gd name="connsiteY96" fmla="*/ 0 h 3934691"/>
                <a:gd name="connsiteX97" fmla="*/ 2369127 w 3521893"/>
                <a:gd name="connsiteY97" fmla="*/ 55418 h 3934691"/>
                <a:gd name="connsiteX98" fmla="*/ 2133600 w 3521893"/>
                <a:gd name="connsiteY98" fmla="*/ 166255 h 3934691"/>
                <a:gd name="connsiteX99" fmla="*/ 1995054 w 3521893"/>
                <a:gd name="connsiteY99" fmla="*/ 200891 h 3934691"/>
                <a:gd name="connsiteX100" fmla="*/ 2036618 w 3521893"/>
                <a:gd name="connsiteY100" fmla="*/ 277091 h 3934691"/>
                <a:gd name="connsiteX101" fmla="*/ 1953491 w 3521893"/>
                <a:gd name="connsiteY101" fmla="*/ 297873 h 3934691"/>
                <a:gd name="connsiteX102" fmla="*/ 1925782 w 3521893"/>
                <a:gd name="connsiteY102" fmla="*/ 325582 h 3934691"/>
                <a:gd name="connsiteX103" fmla="*/ 1835727 w 3521893"/>
                <a:gd name="connsiteY103" fmla="*/ 325582 h 3934691"/>
                <a:gd name="connsiteX104" fmla="*/ 1724891 w 3521893"/>
                <a:gd name="connsiteY104" fmla="*/ 491837 h 3934691"/>
                <a:gd name="connsiteX105" fmla="*/ 1676400 w 3521893"/>
                <a:gd name="connsiteY105" fmla="*/ 471055 h 3934691"/>
                <a:gd name="connsiteX106" fmla="*/ 1683327 w 3521893"/>
                <a:gd name="connsiteY106" fmla="*/ 381000 h 3934691"/>
                <a:gd name="connsiteX107" fmla="*/ 1738745 w 3521893"/>
                <a:gd name="connsiteY107" fmla="*/ 353291 h 3934691"/>
                <a:gd name="connsiteX108" fmla="*/ 1787236 w 3521893"/>
                <a:gd name="connsiteY108" fmla="*/ 332509 h 3934691"/>
                <a:gd name="connsiteX109" fmla="*/ 1759527 w 3521893"/>
                <a:gd name="connsiteY109" fmla="*/ 311728 h 3934691"/>
                <a:gd name="connsiteX110" fmla="*/ 1704109 w 3521893"/>
                <a:gd name="connsiteY110" fmla="*/ 325582 h 3934691"/>
                <a:gd name="connsiteX111" fmla="*/ 1676400 w 3521893"/>
                <a:gd name="connsiteY111" fmla="*/ 270164 h 3934691"/>
                <a:gd name="connsiteX112" fmla="*/ 1572491 w 3521893"/>
                <a:gd name="connsiteY112" fmla="*/ 256309 h 3934691"/>
                <a:gd name="connsiteX113" fmla="*/ 1530927 w 3521893"/>
                <a:gd name="connsiteY113" fmla="*/ 83128 h 3934691"/>
                <a:gd name="connsiteX114" fmla="*/ 1447800 w 3521893"/>
                <a:gd name="connsiteY114" fmla="*/ 117764 h 3934691"/>
                <a:gd name="connsiteX115" fmla="*/ 1454727 w 3521893"/>
                <a:gd name="connsiteY115" fmla="*/ 214746 h 3934691"/>
                <a:gd name="connsiteX116" fmla="*/ 1454727 w 3521893"/>
                <a:gd name="connsiteY116" fmla="*/ 214746 h 3934691"/>
                <a:gd name="connsiteX117" fmla="*/ 1246909 w 3521893"/>
                <a:gd name="connsiteY117" fmla="*/ 110837 h 3934691"/>
                <a:gd name="connsiteX0" fmla="*/ 1246909 w 3521893"/>
                <a:gd name="connsiteY0" fmla="*/ 110837 h 3934691"/>
                <a:gd name="connsiteX1" fmla="*/ 1267691 w 3521893"/>
                <a:gd name="connsiteY1" fmla="*/ 381000 h 3934691"/>
                <a:gd name="connsiteX2" fmla="*/ 1163782 w 3521893"/>
                <a:gd name="connsiteY2" fmla="*/ 782782 h 3934691"/>
                <a:gd name="connsiteX3" fmla="*/ 1048327 w 3521893"/>
                <a:gd name="connsiteY3" fmla="*/ 1136073 h 3934691"/>
                <a:gd name="connsiteX4" fmla="*/ 947970 w 3521893"/>
                <a:gd name="connsiteY4" fmla="*/ 1240871 h 3934691"/>
                <a:gd name="connsiteX5" fmla="*/ 749389 w 3521893"/>
                <a:gd name="connsiteY5" fmla="*/ 1528796 h 3934691"/>
                <a:gd name="connsiteX6" fmla="*/ 624342 w 3521893"/>
                <a:gd name="connsiteY6" fmla="*/ 1624535 h 3934691"/>
                <a:gd name="connsiteX7" fmla="*/ 457200 w 3521893"/>
                <a:gd name="connsiteY7" fmla="*/ 1835728 h 3934691"/>
                <a:gd name="connsiteX8" fmla="*/ 325404 w 3521893"/>
                <a:gd name="connsiteY8" fmla="*/ 2343550 h 3934691"/>
                <a:gd name="connsiteX9" fmla="*/ 271762 w 3521893"/>
                <a:gd name="connsiteY9" fmla="*/ 2396659 h 3934691"/>
                <a:gd name="connsiteX10" fmla="*/ 116342 w 3521893"/>
                <a:gd name="connsiteY10" fmla="*/ 2718688 h 3934691"/>
                <a:gd name="connsiteX11" fmla="*/ 106573 w 3521893"/>
                <a:gd name="connsiteY11" fmla="*/ 2873042 h 3934691"/>
                <a:gd name="connsiteX12" fmla="*/ 152400 w 3521893"/>
                <a:gd name="connsiteY12" fmla="*/ 2978728 h 3934691"/>
                <a:gd name="connsiteX13" fmla="*/ 0 w 3521893"/>
                <a:gd name="connsiteY13" fmla="*/ 3477491 h 3934691"/>
                <a:gd name="connsiteX14" fmla="*/ 71582 w 3521893"/>
                <a:gd name="connsiteY14" fmla="*/ 3669678 h 3934691"/>
                <a:gd name="connsiteX15" fmla="*/ 188990 w 3521893"/>
                <a:gd name="connsiteY15" fmla="*/ 3649963 h 3934691"/>
                <a:gd name="connsiteX16" fmla="*/ 130908 w 3521893"/>
                <a:gd name="connsiteY16" fmla="*/ 3717103 h 3934691"/>
                <a:gd name="connsiteX17" fmla="*/ 188102 w 3521893"/>
                <a:gd name="connsiteY17" fmla="*/ 3776429 h 3934691"/>
                <a:gd name="connsiteX18" fmla="*/ 339436 w 3521893"/>
                <a:gd name="connsiteY18" fmla="*/ 3692237 h 3934691"/>
                <a:gd name="connsiteX19" fmla="*/ 422563 w 3521893"/>
                <a:gd name="connsiteY19" fmla="*/ 3706091 h 3934691"/>
                <a:gd name="connsiteX20" fmla="*/ 464127 w 3521893"/>
                <a:gd name="connsiteY20" fmla="*/ 3768437 h 3934691"/>
                <a:gd name="connsiteX21" fmla="*/ 656492 w 3521893"/>
                <a:gd name="connsiteY21" fmla="*/ 3749786 h 3934691"/>
                <a:gd name="connsiteX22" fmla="*/ 794860 w 3521893"/>
                <a:gd name="connsiteY22" fmla="*/ 3680336 h 3934691"/>
                <a:gd name="connsiteX23" fmla="*/ 955963 w 3521893"/>
                <a:gd name="connsiteY23" fmla="*/ 3761509 h 3934691"/>
                <a:gd name="connsiteX24" fmla="*/ 1115291 w 3521893"/>
                <a:gd name="connsiteY24" fmla="*/ 3761509 h 3934691"/>
                <a:gd name="connsiteX25" fmla="*/ 1108363 w 3521893"/>
                <a:gd name="connsiteY25" fmla="*/ 3726873 h 3934691"/>
                <a:gd name="connsiteX26" fmla="*/ 1163782 w 3521893"/>
                <a:gd name="connsiteY26" fmla="*/ 3692237 h 3934691"/>
                <a:gd name="connsiteX27" fmla="*/ 1191491 w 3521893"/>
                <a:gd name="connsiteY27" fmla="*/ 3726873 h 3934691"/>
                <a:gd name="connsiteX28" fmla="*/ 1288472 w 3521893"/>
                <a:gd name="connsiteY28" fmla="*/ 3629891 h 3934691"/>
                <a:gd name="connsiteX29" fmla="*/ 1205345 w 3521893"/>
                <a:gd name="connsiteY29" fmla="*/ 3622964 h 3934691"/>
                <a:gd name="connsiteX30" fmla="*/ 1122218 w 3521893"/>
                <a:gd name="connsiteY30" fmla="*/ 3629891 h 3934691"/>
                <a:gd name="connsiteX31" fmla="*/ 1032163 w 3521893"/>
                <a:gd name="connsiteY31" fmla="*/ 3595255 h 3934691"/>
                <a:gd name="connsiteX32" fmla="*/ 1130921 w 3521893"/>
                <a:gd name="connsiteY32" fmla="*/ 3433441 h 3934691"/>
                <a:gd name="connsiteX33" fmla="*/ 1222219 w 3521893"/>
                <a:gd name="connsiteY33" fmla="*/ 3412304 h 3934691"/>
                <a:gd name="connsiteX34" fmla="*/ 1244777 w 3521893"/>
                <a:gd name="connsiteY34" fmla="*/ 3364878 h 3934691"/>
                <a:gd name="connsiteX35" fmla="*/ 1286696 w 3521893"/>
                <a:gd name="connsiteY35" fmla="*/ 3386904 h 3934691"/>
                <a:gd name="connsiteX36" fmla="*/ 1304459 w 3521893"/>
                <a:gd name="connsiteY36" fmla="*/ 3456709 h 3934691"/>
                <a:gd name="connsiteX37" fmla="*/ 1343891 w 3521893"/>
                <a:gd name="connsiteY37" fmla="*/ 3394364 h 3934691"/>
                <a:gd name="connsiteX38" fmla="*/ 1360942 w 3521893"/>
                <a:gd name="connsiteY38" fmla="*/ 3443565 h 3934691"/>
                <a:gd name="connsiteX39" fmla="*/ 1399309 w 3521893"/>
                <a:gd name="connsiteY39" fmla="*/ 3470564 h 3934691"/>
                <a:gd name="connsiteX40" fmla="*/ 1392382 w 3521893"/>
                <a:gd name="connsiteY40" fmla="*/ 3519055 h 3934691"/>
                <a:gd name="connsiteX41" fmla="*/ 1338916 w 3521893"/>
                <a:gd name="connsiteY41" fmla="*/ 3568790 h 3934691"/>
                <a:gd name="connsiteX42" fmla="*/ 1396645 w 3521893"/>
                <a:gd name="connsiteY42" fmla="*/ 3569855 h 3934691"/>
                <a:gd name="connsiteX43" fmla="*/ 1475331 w 3521893"/>
                <a:gd name="connsiteY43" fmla="*/ 3610176 h 3934691"/>
                <a:gd name="connsiteX44" fmla="*/ 1471778 w 3521893"/>
                <a:gd name="connsiteY44" fmla="*/ 3534863 h 3934691"/>
                <a:gd name="connsiteX45" fmla="*/ 1565563 w 3521893"/>
                <a:gd name="connsiteY45" fmla="*/ 3567546 h 3934691"/>
                <a:gd name="connsiteX46" fmla="*/ 1556327 w 3521893"/>
                <a:gd name="connsiteY46" fmla="*/ 3615504 h 3934691"/>
                <a:gd name="connsiteX47" fmla="*/ 1585101 w 3521893"/>
                <a:gd name="connsiteY47" fmla="*/ 3662574 h 3934691"/>
                <a:gd name="connsiteX48" fmla="*/ 1773382 w 3521893"/>
                <a:gd name="connsiteY48" fmla="*/ 3622964 h 3934691"/>
                <a:gd name="connsiteX49" fmla="*/ 2112818 w 3521893"/>
                <a:gd name="connsiteY49" fmla="*/ 3726873 h 3934691"/>
                <a:gd name="connsiteX50" fmla="*/ 2320636 w 3521893"/>
                <a:gd name="connsiteY50" fmla="*/ 3934691 h 3934691"/>
                <a:gd name="connsiteX51" fmla="*/ 2473036 w 3521893"/>
                <a:gd name="connsiteY51" fmla="*/ 3803073 h 3934691"/>
                <a:gd name="connsiteX52" fmla="*/ 2587958 w 3521893"/>
                <a:gd name="connsiteY52" fmla="*/ 3803073 h 3934691"/>
                <a:gd name="connsiteX53" fmla="*/ 2720286 w 3521893"/>
                <a:gd name="connsiteY53" fmla="*/ 3685309 h 3934691"/>
                <a:gd name="connsiteX54" fmla="*/ 2847819 w 3521893"/>
                <a:gd name="connsiteY54" fmla="*/ 3742504 h 3934691"/>
                <a:gd name="connsiteX55" fmla="*/ 2955281 w 3521893"/>
                <a:gd name="connsiteY55" fmla="*/ 3701473 h 3934691"/>
                <a:gd name="connsiteX56" fmla="*/ 2984589 w 3521893"/>
                <a:gd name="connsiteY56" fmla="*/ 3752273 h 3934691"/>
                <a:gd name="connsiteX57" fmla="*/ 3025619 w 3521893"/>
                <a:gd name="connsiteY57" fmla="*/ 3711242 h 3934691"/>
                <a:gd name="connsiteX58" fmla="*/ 3035389 w 3521893"/>
                <a:gd name="connsiteY58" fmla="*/ 3603781 h 3934691"/>
                <a:gd name="connsiteX59" fmla="*/ 2982635 w 3521893"/>
                <a:gd name="connsiteY59" fmla="*/ 3509996 h 3934691"/>
                <a:gd name="connsiteX60" fmla="*/ 3047467 w 3521893"/>
                <a:gd name="connsiteY60" fmla="*/ 3445697 h 3934691"/>
                <a:gd name="connsiteX61" fmla="*/ 3002173 w 3521893"/>
                <a:gd name="connsiteY61" fmla="*/ 3320473 h 3934691"/>
                <a:gd name="connsiteX62" fmla="*/ 3021712 w 3521893"/>
                <a:gd name="connsiteY62" fmla="*/ 3164165 h 3934691"/>
                <a:gd name="connsiteX63" fmla="*/ 3062741 w 3521893"/>
                <a:gd name="connsiteY63" fmla="*/ 3037165 h 3934691"/>
                <a:gd name="connsiteX64" fmla="*/ 3076419 w 3521893"/>
                <a:gd name="connsiteY64" fmla="*/ 2927750 h 3934691"/>
                <a:gd name="connsiteX65" fmla="*/ 2905547 w 3521893"/>
                <a:gd name="connsiteY65" fmla="*/ 2454385 h 3934691"/>
                <a:gd name="connsiteX66" fmla="*/ 2976772 w 3521893"/>
                <a:gd name="connsiteY66" fmla="*/ 2294704 h 3934691"/>
                <a:gd name="connsiteX67" fmla="*/ 3068602 w 3521893"/>
                <a:gd name="connsiteY67" fmla="*/ 2269304 h 3934691"/>
                <a:gd name="connsiteX68" fmla="*/ 3105724 w 3521893"/>
                <a:gd name="connsiteY68" fmla="*/ 2296658 h 3934691"/>
                <a:gd name="connsiteX69" fmla="*/ 3166293 w 3521893"/>
                <a:gd name="connsiteY69" fmla="*/ 2232181 h 3934691"/>
                <a:gd name="connsiteX70" fmla="*/ 3193649 w 3521893"/>
                <a:gd name="connsiteY70" fmla="*/ 2206781 h 3934691"/>
                <a:gd name="connsiteX71" fmla="*/ 3279618 w 3521893"/>
                <a:gd name="connsiteY71" fmla="*/ 2181381 h 3934691"/>
                <a:gd name="connsiteX72" fmla="*/ 3316739 w 3521893"/>
                <a:gd name="connsiteY72" fmla="*/ 2013350 h 3934691"/>
                <a:gd name="connsiteX73" fmla="*/ 3271801 w 3521893"/>
                <a:gd name="connsiteY73" fmla="*/ 1962550 h 3934691"/>
                <a:gd name="connsiteX74" fmla="*/ 3271800 w 3521893"/>
                <a:gd name="connsiteY74" fmla="*/ 1860950 h 3934691"/>
                <a:gd name="connsiteX75" fmla="*/ 3375355 w 3521893"/>
                <a:gd name="connsiteY75" fmla="*/ 1919565 h 3934691"/>
                <a:gd name="connsiteX76" fmla="*/ 3430062 w 3521893"/>
                <a:gd name="connsiteY76" fmla="*/ 1884396 h 3934691"/>
                <a:gd name="connsiteX77" fmla="*/ 3457415 w 3521893"/>
                <a:gd name="connsiteY77" fmla="*/ 1919565 h 3934691"/>
                <a:gd name="connsiteX78" fmla="*/ 3521893 w 3521893"/>
                <a:gd name="connsiteY78" fmla="*/ 1874627 h 3934691"/>
                <a:gd name="connsiteX79" fmla="*/ 3449601 w 3521893"/>
                <a:gd name="connsiteY79" fmla="*/ 1720273 h 3934691"/>
                <a:gd name="connsiteX80" fmla="*/ 3492586 w 3521893"/>
                <a:gd name="connsiteY80" fmla="*/ 1532704 h 3934691"/>
                <a:gd name="connsiteX81" fmla="*/ 3459370 w 3521893"/>
                <a:gd name="connsiteY81" fmla="*/ 1505350 h 3934691"/>
                <a:gd name="connsiteX82" fmla="*/ 3486724 w 3521893"/>
                <a:gd name="connsiteY82" fmla="*/ 1476042 h 3934691"/>
                <a:gd name="connsiteX83" fmla="*/ 3488679 w 3521893"/>
                <a:gd name="connsiteY83" fmla="*/ 1454550 h 3934691"/>
                <a:gd name="connsiteX84" fmla="*/ 3377309 w 3521893"/>
                <a:gd name="connsiteY84" fmla="*/ 1274796 h 3934691"/>
                <a:gd name="connsiteX85" fmla="*/ 3297201 w 3521893"/>
                <a:gd name="connsiteY85" fmla="*/ 1243535 h 3934691"/>
                <a:gd name="connsiteX86" fmla="*/ 3232724 w 3521893"/>
                <a:gd name="connsiteY86" fmla="*/ 1128258 h 3934691"/>
                <a:gd name="connsiteX87" fmla="*/ 3281570 w 3521893"/>
                <a:gd name="connsiteY87" fmla="*/ 1040335 h 3934691"/>
                <a:gd name="connsiteX88" fmla="*/ 3140893 w 3521893"/>
                <a:gd name="connsiteY88" fmla="*/ 868396 h 3934691"/>
                <a:gd name="connsiteX89" fmla="*/ 3158478 w 3521893"/>
                <a:gd name="connsiteY89" fmla="*/ 792196 h 3934691"/>
                <a:gd name="connsiteX90" fmla="*/ 3127216 w 3521893"/>
                <a:gd name="connsiteY90" fmla="*/ 673011 h 3934691"/>
                <a:gd name="connsiteX91" fmla="*/ 3179970 w 3521893"/>
                <a:gd name="connsiteY91" fmla="*/ 569458 h 3934691"/>
                <a:gd name="connsiteX92" fmla="*/ 3131124 w 3521893"/>
                <a:gd name="connsiteY92" fmla="*/ 465904 h 3934691"/>
                <a:gd name="connsiteX93" fmla="*/ 3136986 w 3521893"/>
                <a:gd name="connsiteY93" fmla="*/ 372119 h 3934691"/>
                <a:gd name="connsiteX94" fmla="*/ 3097909 w 3521893"/>
                <a:gd name="connsiteY94" fmla="*/ 319365 h 3934691"/>
                <a:gd name="connsiteX95" fmla="*/ 2999509 w 3521893"/>
                <a:gd name="connsiteY95" fmla="*/ 408709 h 3934691"/>
                <a:gd name="connsiteX96" fmla="*/ 2826327 w 3521893"/>
                <a:gd name="connsiteY96" fmla="*/ 263237 h 3934691"/>
                <a:gd name="connsiteX97" fmla="*/ 2632363 w 3521893"/>
                <a:gd name="connsiteY97" fmla="*/ 0 h 3934691"/>
                <a:gd name="connsiteX98" fmla="*/ 2369127 w 3521893"/>
                <a:gd name="connsiteY98" fmla="*/ 55418 h 3934691"/>
                <a:gd name="connsiteX99" fmla="*/ 2133600 w 3521893"/>
                <a:gd name="connsiteY99" fmla="*/ 166255 h 3934691"/>
                <a:gd name="connsiteX100" fmla="*/ 1995054 w 3521893"/>
                <a:gd name="connsiteY100" fmla="*/ 200891 h 3934691"/>
                <a:gd name="connsiteX101" fmla="*/ 2036618 w 3521893"/>
                <a:gd name="connsiteY101" fmla="*/ 277091 h 3934691"/>
                <a:gd name="connsiteX102" fmla="*/ 1953491 w 3521893"/>
                <a:gd name="connsiteY102" fmla="*/ 297873 h 3934691"/>
                <a:gd name="connsiteX103" fmla="*/ 1925782 w 3521893"/>
                <a:gd name="connsiteY103" fmla="*/ 325582 h 3934691"/>
                <a:gd name="connsiteX104" fmla="*/ 1835727 w 3521893"/>
                <a:gd name="connsiteY104" fmla="*/ 325582 h 3934691"/>
                <a:gd name="connsiteX105" fmla="*/ 1724891 w 3521893"/>
                <a:gd name="connsiteY105" fmla="*/ 491837 h 3934691"/>
                <a:gd name="connsiteX106" fmla="*/ 1676400 w 3521893"/>
                <a:gd name="connsiteY106" fmla="*/ 471055 h 3934691"/>
                <a:gd name="connsiteX107" fmla="*/ 1683327 w 3521893"/>
                <a:gd name="connsiteY107" fmla="*/ 381000 h 3934691"/>
                <a:gd name="connsiteX108" fmla="*/ 1738745 w 3521893"/>
                <a:gd name="connsiteY108" fmla="*/ 353291 h 3934691"/>
                <a:gd name="connsiteX109" fmla="*/ 1787236 w 3521893"/>
                <a:gd name="connsiteY109" fmla="*/ 332509 h 3934691"/>
                <a:gd name="connsiteX110" fmla="*/ 1759527 w 3521893"/>
                <a:gd name="connsiteY110" fmla="*/ 311728 h 3934691"/>
                <a:gd name="connsiteX111" fmla="*/ 1704109 w 3521893"/>
                <a:gd name="connsiteY111" fmla="*/ 325582 h 3934691"/>
                <a:gd name="connsiteX112" fmla="*/ 1676400 w 3521893"/>
                <a:gd name="connsiteY112" fmla="*/ 270164 h 3934691"/>
                <a:gd name="connsiteX113" fmla="*/ 1572491 w 3521893"/>
                <a:gd name="connsiteY113" fmla="*/ 256309 h 3934691"/>
                <a:gd name="connsiteX114" fmla="*/ 1530927 w 3521893"/>
                <a:gd name="connsiteY114" fmla="*/ 83128 h 3934691"/>
                <a:gd name="connsiteX115" fmla="*/ 1447800 w 3521893"/>
                <a:gd name="connsiteY115" fmla="*/ 117764 h 3934691"/>
                <a:gd name="connsiteX116" fmla="*/ 1454727 w 3521893"/>
                <a:gd name="connsiteY116" fmla="*/ 214746 h 3934691"/>
                <a:gd name="connsiteX117" fmla="*/ 1454727 w 3521893"/>
                <a:gd name="connsiteY117" fmla="*/ 214746 h 3934691"/>
                <a:gd name="connsiteX118" fmla="*/ 1246909 w 3521893"/>
                <a:gd name="connsiteY118" fmla="*/ 110837 h 3934691"/>
                <a:gd name="connsiteX0" fmla="*/ 1246909 w 3521893"/>
                <a:gd name="connsiteY0" fmla="*/ 110837 h 3934691"/>
                <a:gd name="connsiteX1" fmla="*/ 1267691 w 3521893"/>
                <a:gd name="connsiteY1" fmla="*/ 381000 h 3934691"/>
                <a:gd name="connsiteX2" fmla="*/ 1163782 w 3521893"/>
                <a:gd name="connsiteY2" fmla="*/ 782782 h 3934691"/>
                <a:gd name="connsiteX3" fmla="*/ 1048327 w 3521893"/>
                <a:gd name="connsiteY3" fmla="*/ 1136073 h 3934691"/>
                <a:gd name="connsiteX4" fmla="*/ 947970 w 3521893"/>
                <a:gd name="connsiteY4" fmla="*/ 1240871 h 3934691"/>
                <a:gd name="connsiteX5" fmla="*/ 749389 w 3521893"/>
                <a:gd name="connsiteY5" fmla="*/ 1528796 h 3934691"/>
                <a:gd name="connsiteX6" fmla="*/ 624342 w 3521893"/>
                <a:gd name="connsiteY6" fmla="*/ 1624535 h 3934691"/>
                <a:gd name="connsiteX7" fmla="*/ 457200 w 3521893"/>
                <a:gd name="connsiteY7" fmla="*/ 1835728 h 3934691"/>
                <a:gd name="connsiteX8" fmla="*/ 325404 w 3521893"/>
                <a:gd name="connsiteY8" fmla="*/ 2343550 h 3934691"/>
                <a:gd name="connsiteX9" fmla="*/ 271762 w 3521893"/>
                <a:gd name="connsiteY9" fmla="*/ 2396659 h 3934691"/>
                <a:gd name="connsiteX10" fmla="*/ 116342 w 3521893"/>
                <a:gd name="connsiteY10" fmla="*/ 2718688 h 3934691"/>
                <a:gd name="connsiteX11" fmla="*/ 106573 w 3521893"/>
                <a:gd name="connsiteY11" fmla="*/ 2873042 h 3934691"/>
                <a:gd name="connsiteX12" fmla="*/ 152400 w 3521893"/>
                <a:gd name="connsiteY12" fmla="*/ 2978728 h 3934691"/>
                <a:gd name="connsiteX13" fmla="*/ 0 w 3521893"/>
                <a:gd name="connsiteY13" fmla="*/ 3477491 h 3934691"/>
                <a:gd name="connsiteX14" fmla="*/ 71582 w 3521893"/>
                <a:gd name="connsiteY14" fmla="*/ 3669678 h 3934691"/>
                <a:gd name="connsiteX15" fmla="*/ 188990 w 3521893"/>
                <a:gd name="connsiteY15" fmla="*/ 3649963 h 3934691"/>
                <a:gd name="connsiteX16" fmla="*/ 130908 w 3521893"/>
                <a:gd name="connsiteY16" fmla="*/ 3717103 h 3934691"/>
                <a:gd name="connsiteX17" fmla="*/ 188102 w 3521893"/>
                <a:gd name="connsiteY17" fmla="*/ 3776429 h 3934691"/>
                <a:gd name="connsiteX18" fmla="*/ 339436 w 3521893"/>
                <a:gd name="connsiteY18" fmla="*/ 3692237 h 3934691"/>
                <a:gd name="connsiteX19" fmla="*/ 422563 w 3521893"/>
                <a:gd name="connsiteY19" fmla="*/ 3706091 h 3934691"/>
                <a:gd name="connsiteX20" fmla="*/ 464127 w 3521893"/>
                <a:gd name="connsiteY20" fmla="*/ 3768437 h 3934691"/>
                <a:gd name="connsiteX21" fmla="*/ 656492 w 3521893"/>
                <a:gd name="connsiteY21" fmla="*/ 3749786 h 3934691"/>
                <a:gd name="connsiteX22" fmla="*/ 794860 w 3521893"/>
                <a:gd name="connsiteY22" fmla="*/ 3680336 h 3934691"/>
                <a:gd name="connsiteX23" fmla="*/ 955963 w 3521893"/>
                <a:gd name="connsiteY23" fmla="*/ 3761509 h 3934691"/>
                <a:gd name="connsiteX24" fmla="*/ 1115291 w 3521893"/>
                <a:gd name="connsiteY24" fmla="*/ 3761509 h 3934691"/>
                <a:gd name="connsiteX25" fmla="*/ 1108363 w 3521893"/>
                <a:gd name="connsiteY25" fmla="*/ 3726873 h 3934691"/>
                <a:gd name="connsiteX26" fmla="*/ 1163782 w 3521893"/>
                <a:gd name="connsiteY26" fmla="*/ 3692237 h 3934691"/>
                <a:gd name="connsiteX27" fmla="*/ 1191491 w 3521893"/>
                <a:gd name="connsiteY27" fmla="*/ 3726873 h 3934691"/>
                <a:gd name="connsiteX28" fmla="*/ 1288472 w 3521893"/>
                <a:gd name="connsiteY28" fmla="*/ 3629891 h 3934691"/>
                <a:gd name="connsiteX29" fmla="*/ 1205345 w 3521893"/>
                <a:gd name="connsiteY29" fmla="*/ 3622964 h 3934691"/>
                <a:gd name="connsiteX30" fmla="*/ 1122218 w 3521893"/>
                <a:gd name="connsiteY30" fmla="*/ 3629891 h 3934691"/>
                <a:gd name="connsiteX31" fmla="*/ 1032163 w 3521893"/>
                <a:gd name="connsiteY31" fmla="*/ 3595255 h 3934691"/>
                <a:gd name="connsiteX32" fmla="*/ 1130921 w 3521893"/>
                <a:gd name="connsiteY32" fmla="*/ 3433441 h 3934691"/>
                <a:gd name="connsiteX33" fmla="*/ 1222219 w 3521893"/>
                <a:gd name="connsiteY33" fmla="*/ 3412304 h 3934691"/>
                <a:gd name="connsiteX34" fmla="*/ 1244777 w 3521893"/>
                <a:gd name="connsiteY34" fmla="*/ 3364878 h 3934691"/>
                <a:gd name="connsiteX35" fmla="*/ 1286696 w 3521893"/>
                <a:gd name="connsiteY35" fmla="*/ 3386904 h 3934691"/>
                <a:gd name="connsiteX36" fmla="*/ 1304459 w 3521893"/>
                <a:gd name="connsiteY36" fmla="*/ 3456709 h 3934691"/>
                <a:gd name="connsiteX37" fmla="*/ 1343891 w 3521893"/>
                <a:gd name="connsiteY37" fmla="*/ 3394364 h 3934691"/>
                <a:gd name="connsiteX38" fmla="*/ 1360942 w 3521893"/>
                <a:gd name="connsiteY38" fmla="*/ 3443565 h 3934691"/>
                <a:gd name="connsiteX39" fmla="*/ 1399309 w 3521893"/>
                <a:gd name="connsiteY39" fmla="*/ 3470564 h 3934691"/>
                <a:gd name="connsiteX40" fmla="*/ 1392382 w 3521893"/>
                <a:gd name="connsiteY40" fmla="*/ 3519055 h 3934691"/>
                <a:gd name="connsiteX41" fmla="*/ 1338916 w 3521893"/>
                <a:gd name="connsiteY41" fmla="*/ 3568790 h 3934691"/>
                <a:gd name="connsiteX42" fmla="*/ 1396645 w 3521893"/>
                <a:gd name="connsiteY42" fmla="*/ 3569855 h 3934691"/>
                <a:gd name="connsiteX43" fmla="*/ 1475331 w 3521893"/>
                <a:gd name="connsiteY43" fmla="*/ 3610176 h 3934691"/>
                <a:gd name="connsiteX44" fmla="*/ 1471778 w 3521893"/>
                <a:gd name="connsiteY44" fmla="*/ 3534863 h 3934691"/>
                <a:gd name="connsiteX45" fmla="*/ 1565563 w 3521893"/>
                <a:gd name="connsiteY45" fmla="*/ 3567546 h 3934691"/>
                <a:gd name="connsiteX46" fmla="*/ 1556327 w 3521893"/>
                <a:gd name="connsiteY46" fmla="*/ 3615504 h 3934691"/>
                <a:gd name="connsiteX47" fmla="*/ 1585101 w 3521893"/>
                <a:gd name="connsiteY47" fmla="*/ 3662574 h 3934691"/>
                <a:gd name="connsiteX48" fmla="*/ 1773382 w 3521893"/>
                <a:gd name="connsiteY48" fmla="*/ 3622964 h 3934691"/>
                <a:gd name="connsiteX49" fmla="*/ 2112818 w 3521893"/>
                <a:gd name="connsiteY49" fmla="*/ 3726873 h 3934691"/>
                <a:gd name="connsiteX50" fmla="*/ 2320636 w 3521893"/>
                <a:gd name="connsiteY50" fmla="*/ 3934691 h 3934691"/>
                <a:gd name="connsiteX51" fmla="*/ 2473036 w 3521893"/>
                <a:gd name="connsiteY51" fmla="*/ 3803073 h 3934691"/>
                <a:gd name="connsiteX52" fmla="*/ 2587958 w 3521893"/>
                <a:gd name="connsiteY52" fmla="*/ 3803073 h 3934691"/>
                <a:gd name="connsiteX53" fmla="*/ 2720286 w 3521893"/>
                <a:gd name="connsiteY53" fmla="*/ 3685309 h 3934691"/>
                <a:gd name="connsiteX54" fmla="*/ 2847819 w 3521893"/>
                <a:gd name="connsiteY54" fmla="*/ 3742504 h 3934691"/>
                <a:gd name="connsiteX55" fmla="*/ 2955281 w 3521893"/>
                <a:gd name="connsiteY55" fmla="*/ 3701473 h 3934691"/>
                <a:gd name="connsiteX56" fmla="*/ 2984589 w 3521893"/>
                <a:gd name="connsiteY56" fmla="*/ 3752273 h 3934691"/>
                <a:gd name="connsiteX57" fmla="*/ 3025619 w 3521893"/>
                <a:gd name="connsiteY57" fmla="*/ 3711242 h 3934691"/>
                <a:gd name="connsiteX58" fmla="*/ 3035389 w 3521893"/>
                <a:gd name="connsiteY58" fmla="*/ 3603781 h 3934691"/>
                <a:gd name="connsiteX59" fmla="*/ 2982635 w 3521893"/>
                <a:gd name="connsiteY59" fmla="*/ 3509996 h 3934691"/>
                <a:gd name="connsiteX60" fmla="*/ 3047467 w 3521893"/>
                <a:gd name="connsiteY60" fmla="*/ 3445697 h 3934691"/>
                <a:gd name="connsiteX61" fmla="*/ 3002173 w 3521893"/>
                <a:gd name="connsiteY61" fmla="*/ 3320473 h 3934691"/>
                <a:gd name="connsiteX62" fmla="*/ 3021712 w 3521893"/>
                <a:gd name="connsiteY62" fmla="*/ 3164165 h 3934691"/>
                <a:gd name="connsiteX63" fmla="*/ 3062741 w 3521893"/>
                <a:gd name="connsiteY63" fmla="*/ 3037165 h 3934691"/>
                <a:gd name="connsiteX64" fmla="*/ 3076419 w 3521893"/>
                <a:gd name="connsiteY64" fmla="*/ 2927750 h 3934691"/>
                <a:gd name="connsiteX65" fmla="*/ 2905547 w 3521893"/>
                <a:gd name="connsiteY65" fmla="*/ 2454385 h 3934691"/>
                <a:gd name="connsiteX66" fmla="*/ 2976772 w 3521893"/>
                <a:gd name="connsiteY66" fmla="*/ 2294704 h 3934691"/>
                <a:gd name="connsiteX67" fmla="*/ 3068602 w 3521893"/>
                <a:gd name="connsiteY67" fmla="*/ 2269304 h 3934691"/>
                <a:gd name="connsiteX68" fmla="*/ 3105724 w 3521893"/>
                <a:gd name="connsiteY68" fmla="*/ 2296658 h 3934691"/>
                <a:gd name="connsiteX69" fmla="*/ 3166293 w 3521893"/>
                <a:gd name="connsiteY69" fmla="*/ 2232181 h 3934691"/>
                <a:gd name="connsiteX70" fmla="*/ 3193649 w 3521893"/>
                <a:gd name="connsiteY70" fmla="*/ 2206781 h 3934691"/>
                <a:gd name="connsiteX71" fmla="*/ 3279618 w 3521893"/>
                <a:gd name="connsiteY71" fmla="*/ 2181381 h 3934691"/>
                <a:gd name="connsiteX72" fmla="*/ 3316739 w 3521893"/>
                <a:gd name="connsiteY72" fmla="*/ 2013350 h 3934691"/>
                <a:gd name="connsiteX73" fmla="*/ 3271801 w 3521893"/>
                <a:gd name="connsiteY73" fmla="*/ 1962550 h 3934691"/>
                <a:gd name="connsiteX74" fmla="*/ 3271800 w 3521893"/>
                <a:gd name="connsiteY74" fmla="*/ 1860950 h 3934691"/>
                <a:gd name="connsiteX75" fmla="*/ 3375355 w 3521893"/>
                <a:gd name="connsiteY75" fmla="*/ 1919565 h 3934691"/>
                <a:gd name="connsiteX76" fmla="*/ 3430062 w 3521893"/>
                <a:gd name="connsiteY76" fmla="*/ 1884396 h 3934691"/>
                <a:gd name="connsiteX77" fmla="*/ 3457415 w 3521893"/>
                <a:gd name="connsiteY77" fmla="*/ 1919565 h 3934691"/>
                <a:gd name="connsiteX78" fmla="*/ 3521893 w 3521893"/>
                <a:gd name="connsiteY78" fmla="*/ 1874627 h 3934691"/>
                <a:gd name="connsiteX79" fmla="*/ 3449601 w 3521893"/>
                <a:gd name="connsiteY79" fmla="*/ 1720273 h 3934691"/>
                <a:gd name="connsiteX80" fmla="*/ 3492586 w 3521893"/>
                <a:gd name="connsiteY80" fmla="*/ 1532704 h 3934691"/>
                <a:gd name="connsiteX81" fmla="*/ 3459370 w 3521893"/>
                <a:gd name="connsiteY81" fmla="*/ 1505350 h 3934691"/>
                <a:gd name="connsiteX82" fmla="*/ 3486724 w 3521893"/>
                <a:gd name="connsiteY82" fmla="*/ 1476042 h 3934691"/>
                <a:gd name="connsiteX83" fmla="*/ 3488679 w 3521893"/>
                <a:gd name="connsiteY83" fmla="*/ 1454550 h 3934691"/>
                <a:gd name="connsiteX84" fmla="*/ 3377309 w 3521893"/>
                <a:gd name="connsiteY84" fmla="*/ 1274796 h 3934691"/>
                <a:gd name="connsiteX85" fmla="*/ 3297201 w 3521893"/>
                <a:gd name="connsiteY85" fmla="*/ 1243535 h 3934691"/>
                <a:gd name="connsiteX86" fmla="*/ 3232724 w 3521893"/>
                <a:gd name="connsiteY86" fmla="*/ 1128258 h 3934691"/>
                <a:gd name="connsiteX87" fmla="*/ 3281570 w 3521893"/>
                <a:gd name="connsiteY87" fmla="*/ 1040335 h 3934691"/>
                <a:gd name="connsiteX88" fmla="*/ 3140893 w 3521893"/>
                <a:gd name="connsiteY88" fmla="*/ 868396 h 3934691"/>
                <a:gd name="connsiteX89" fmla="*/ 3158478 w 3521893"/>
                <a:gd name="connsiteY89" fmla="*/ 792196 h 3934691"/>
                <a:gd name="connsiteX90" fmla="*/ 3127216 w 3521893"/>
                <a:gd name="connsiteY90" fmla="*/ 673011 h 3934691"/>
                <a:gd name="connsiteX91" fmla="*/ 3179970 w 3521893"/>
                <a:gd name="connsiteY91" fmla="*/ 569458 h 3934691"/>
                <a:gd name="connsiteX92" fmla="*/ 3131124 w 3521893"/>
                <a:gd name="connsiteY92" fmla="*/ 465904 h 3934691"/>
                <a:gd name="connsiteX93" fmla="*/ 3136986 w 3521893"/>
                <a:gd name="connsiteY93" fmla="*/ 372119 h 3934691"/>
                <a:gd name="connsiteX94" fmla="*/ 3097909 w 3521893"/>
                <a:gd name="connsiteY94" fmla="*/ 319365 h 3934691"/>
                <a:gd name="connsiteX95" fmla="*/ 2976063 w 3521893"/>
                <a:gd name="connsiteY95" fmla="*/ 418478 h 3934691"/>
                <a:gd name="connsiteX96" fmla="*/ 2826327 w 3521893"/>
                <a:gd name="connsiteY96" fmla="*/ 263237 h 3934691"/>
                <a:gd name="connsiteX97" fmla="*/ 2632363 w 3521893"/>
                <a:gd name="connsiteY97" fmla="*/ 0 h 3934691"/>
                <a:gd name="connsiteX98" fmla="*/ 2369127 w 3521893"/>
                <a:gd name="connsiteY98" fmla="*/ 55418 h 3934691"/>
                <a:gd name="connsiteX99" fmla="*/ 2133600 w 3521893"/>
                <a:gd name="connsiteY99" fmla="*/ 166255 h 3934691"/>
                <a:gd name="connsiteX100" fmla="*/ 1995054 w 3521893"/>
                <a:gd name="connsiteY100" fmla="*/ 200891 h 3934691"/>
                <a:gd name="connsiteX101" fmla="*/ 2036618 w 3521893"/>
                <a:gd name="connsiteY101" fmla="*/ 277091 h 3934691"/>
                <a:gd name="connsiteX102" fmla="*/ 1953491 w 3521893"/>
                <a:gd name="connsiteY102" fmla="*/ 297873 h 3934691"/>
                <a:gd name="connsiteX103" fmla="*/ 1925782 w 3521893"/>
                <a:gd name="connsiteY103" fmla="*/ 325582 h 3934691"/>
                <a:gd name="connsiteX104" fmla="*/ 1835727 w 3521893"/>
                <a:gd name="connsiteY104" fmla="*/ 325582 h 3934691"/>
                <a:gd name="connsiteX105" fmla="*/ 1724891 w 3521893"/>
                <a:gd name="connsiteY105" fmla="*/ 491837 h 3934691"/>
                <a:gd name="connsiteX106" fmla="*/ 1676400 w 3521893"/>
                <a:gd name="connsiteY106" fmla="*/ 471055 h 3934691"/>
                <a:gd name="connsiteX107" fmla="*/ 1683327 w 3521893"/>
                <a:gd name="connsiteY107" fmla="*/ 381000 h 3934691"/>
                <a:gd name="connsiteX108" fmla="*/ 1738745 w 3521893"/>
                <a:gd name="connsiteY108" fmla="*/ 353291 h 3934691"/>
                <a:gd name="connsiteX109" fmla="*/ 1787236 w 3521893"/>
                <a:gd name="connsiteY109" fmla="*/ 332509 h 3934691"/>
                <a:gd name="connsiteX110" fmla="*/ 1759527 w 3521893"/>
                <a:gd name="connsiteY110" fmla="*/ 311728 h 3934691"/>
                <a:gd name="connsiteX111" fmla="*/ 1704109 w 3521893"/>
                <a:gd name="connsiteY111" fmla="*/ 325582 h 3934691"/>
                <a:gd name="connsiteX112" fmla="*/ 1676400 w 3521893"/>
                <a:gd name="connsiteY112" fmla="*/ 270164 h 3934691"/>
                <a:gd name="connsiteX113" fmla="*/ 1572491 w 3521893"/>
                <a:gd name="connsiteY113" fmla="*/ 256309 h 3934691"/>
                <a:gd name="connsiteX114" fmla="*/ 1530927 w 3521893"/>
                <a:gd name="connsiteY114" fmla="*/ 83128 h 3934691"/>
                <a:gd name="connsiteX115" fmla="*/ 1447800 w 3521893"/>
                <a:gd name="connsiteY115" fmla="*/ 117764 h 3934691"/>
                <a:gd name="connsiteX116" fmla="*/ 1454727 w 3521893"/>
                <a:gd name="connsiteY116" fmla="*/ 214746 h 3934691"/>
                <a:gd name="connsiteX117" fmla="*/ 1454727 w 3521893"/>
                <a:gd name="connsiteY117" fmla="*/ 214746 h 3934691"/>
                <a:gd name="connsiteX118" fmla="*/ 1246909 w 3521893"/>
                <a:gd name="connsiteY118" fmla="*/ 110837 h 3934691"/>
                <a:gd name="connsiteX0" fmla="*/ 1246909 w 3521893"/>
                <a:gd name="connsiteY0" fmla="*/ 110837 h 3934691"/>
                <a:gd name="connsiteX1" fmla="*/ 1267691 w 3521893"/>
                <a:gd name="connsiteY1" fmla="*/ 381000 h 3934691"/>
                <a:gd name="connsiteX2" fmla="*/ 1163782 w 3521893"/>
                <a:gd name="connsiteY2" fmla="*/ 782782 h 3934691"/>
                <a:gd name="connsiteX3" fmla="*/ 1048327 w 3521893"/>
                <a:gd name="connsiteY3" fmla="*/ 1136073 h 3934691"/>
                <a:gd name="connsiteX4" fmla="*/ 947970 w 3521893"/>
                <a:gd name="connsiteY4" fmla="*/ 1240871 h 3934691"/>
                <a:gd name="connsiteX5" fmla="*/ 749389 w 3521893"/>
                <a:gd name="connsiteY5" fmla="*/ 1528796 h 3934691"/>
                <a:gd name="connsiteX6" fmla="*/ 624342 w 3521893"/>
                <a:gd name="connsiteY6" fmla="*/ 1624535 h 3934691"/>
                <a:gd name="connsiteX7" fmla="*/ 457200 w 3521893"/>
                <a:gd name="connsiteY7" fmla="*/ 1835728 h 3934691"/>
                <a:gd name="connsiteX8" fmla="*/ 325404 w 3521893"/>
                <a:gd name="connsiteY8" fmla="*/ 2343550 h 3934691"/>
                <a:gd name="connsiteX9" fmla="*/ 271762 w 3521893"/>
                <a:gd name="connsiteY9" fmla="*/ 2396659 h 3934691"/>
                <a:gd name="connsiteX10" fmla="*/ 116342 w 3521893"/>
                <a:gd name="connsiteY10" fmla="*/ 2718688 h 3934691"/>
                <a:gd name="connsiteX11" fmla="*/ 106573 w 3521893"/>
                <a:gd name="connsiteY11" fmla="*/ 2873042 h 3934691"/>
                <a:gd name="connsiteX12" fmla="*/ 152400 w 3521893"/>
                <a:gd name="connsiteY12" fmla="*/ 2978728 h 3934691"/>
                <a:gd name="connsiteX13" fmla="*/ 0 w 3521893"/>
                <a:gd name="connsiteY13" fmla="*/ 3477491 h 3934691"/>
                <a:gd name="connsiteX14" fmla="*/ 71582 w 3521893"/>
                <a:gd name="connsiteY14" fmla="*/ 3669678 h 3934691"/>
                <a:gd name="connsiteX15" fmla="*/ 188990 w 3521893"/>
                <a:gd name="connsiteY15" fmla="*/ 3649963 h 3934691"/>
                <a:gd name="connsiteX16" fmla="*/ 130908 w 3521893"/>
                <a:gd name="connsiteY16" fmla="*/ 3717103 h 3934691"/>
                <a:gd name="connsiteX17" fmla="*/ 188102 w 3521893"/>
                <a:gd name="connsiteY17" fmla="*/ 3776429 h 3934691"/>
                <a:gd name="connsiteX18" fmla="*/ 339436 w 3521893"/>
                <a:gd name="connsiteY18" fmla="*/ 3692237 h 3934691"/>
                <a:gd name="connsiteX19" fmla="*/ 422563 w 3521893"/>
                <a:gd name="connsiteY19" fmla="*/ 3706091 h 3934691"/>
                <a:gd name="connsiteX20" fmla="*/ 464127 w 3521893"/>
                <a:gd name="connsiteY20" fmla="*/ 3768437 h 3934691"/>
                <a:gd name="connsiteX21" fmla="*/ 656492 w 3521893"/>
                <a:gd name="connsiteY21" fmla="*/ 3749786 h 3934691"/>
                <a:gd name="connsiteX22" fmla="*/ 794860 w 3521893"/>
                <a:gd name="connsiteY22" fmla="*/ 3680336 h 3934691"/>
                <a:gd name="connsiteX23" fmla="*/ 955963 w 3521893"/>
                <a:gd name="connsiteY23" fmla="*/ 3761509 h 3934691"/>
                <a:gd name="connsiteX24" fmla="*/ 1115291 w 3521893"/>
                <a:gd name="connsiteY24" fmla="*/ 3761509 h 3934691"/>
                <a:gd name="connsiteX25" fmla="*/ 1108363 w 3521893"/>
                <a:gd name="connsiteY25" fmla="*/ 3726873 h 3934691"/>
                <a:gd name="connsiteX26" fmla="*/ 1163782 w 3521893"/>
                <a:gd name="connsiteY26" fmla="*/ 3692237 h 3934691"/>
                <a:gd name="connsiteX27" fmla="*/ 1191491 w 3521893"/>
                <a:gd name="connsiteY27" fmla="*/ 3726873 h 3934691"/>
                <a:gd name="connsiteX28" fmla="*/ 1288472 w 3521893"/>
                <a:gd name="connsiteY28" fmla="*/ 3629891 h 3934691"/>
                <a:gd name="connsiteX29" fmla="*/ 1205345 w 3521893"/>
                <a:gd name="connsiteY29" fmla="*/ 3622964 h 3934691"/>
                <a:gd name="connsiteX30" fmla="*/ 1122218 w 3521893"/>
                <a:gd name="connsiteY30" fmla="*/ 3629891 h 3934691"/>
                <a:gd name="connsiteX31" fmla="*/ 1032163 w 3521893"/>
                <a:gd name="connsiteY31" fmla="*/ 3595255 h 3934691"/>
                <a:gd name="connsiteX32" fmla="*/ 1130921 w 3521893"/>
                <a:gd name="connsiteY32" fmla="*/ 3433441 h 3934691"/>
                <a:gd name="connsiteX33" fmla="*/ 1222219 w 3521893"/>
                <a:gd name="connsiteY33" fmla="*/ 3412304 h 3934691"/>
                <a:gd name="connsiteX34" fmla="*/ 1244777 w 3521893"/>
                <a:gd name="connsiteY34" fmla="*/ 3364878 h 3934691"/>
                <a:gd name="connsiteX35" fmla="*/ 1286696 w 3521893"/>
                <a:gd name="connsiteY35" fmla="*/ 3386904 h 3934691"/>
                <a:gd name="connsiteX36" fmla="*/ 1304459 w 3521893"/>
                <a:gd name="connsiteY36" fmla="*/ 3456709 h 3934691"/>
                <a:gd name="connsiteX37" fmla="*/ 1343891 w 3521893"/>
                <a:gd name="connsiteY37" fmla="*/ 3394364 h 3934691"/>
                <a:gd name="connsiteX38" fmla="*/ 1360942 w 3521893"/>
                <a:gd name="connsiteY38" fmla="*/ 3443565 h 3934691"/>
                <a:gd name="connsiteX39" fmla="*/ 1399309 w 3521893"/>
                <a:gd name="connsiteY39" fmla="*/ 3470564 h 3934691"/>
                <a:gd name="connsiteX40" fmla="*/ 1392382 w 3521893"/>
                <a:gd name="connsiteY40" fmla="*/ 3519055 h 3934691"/>
                <a:gd name="connsiteX41" fmla="*/ 1338916 w 3521893"/>
                <a:gd name="connsiteY41" fmla="*/ 3568790 h 3934691"/>
                <a:gd name="connsiteX42" fmla="*/ 1396645 w 3521893"/>
                <a:gd name="connsiteY42" fmla="*/ 3569855 h 3934691"/>
                <a:gd name="connsiteX43" fmla="*/ 1475331 w 3521893"/>
                <a:gd name="connsiteY43" fmla="*/ 3610176 h 3934691"/>
                <a:gd name="connsiteX44" fmla="*/ 1471778 w 3521893"/>
                <a:gd name="connsiteY44" fmla="*/ 3534863 h 3934691"/>
                <a:gd name="connsiteX45" fmla="*/ 1565563 w 3521893"/>
                <a:gd name="connsiteY45" fmla="*/ 3567546 h 3934691"/>
                <a:gd name="connsiteX46" fmla="*/ 1556327 w 3521893"/>
                <a:gd name="connsiteY46" fmla="*/ 3615504 h 3934691"/>
                <a:gd name="connsiteX47" fmla="*/ 1585101 w 3521893"/>
                <a:gd name="connsiteY47" fmla="*/ 3662574 h 3934691"/>
                <a:gd name="connsiteX48" fmla="*/ 1773382 w 3521893"/>
                <a:gd name="connsiteY48" fmla="*/ 3622964 h 3934691"/>
                <a:gd name="connsiteX49" fmla="*/ 2112818 w 3521893"/>
                <a:gd name="connsiteY49" fmla="*/ 3726873 h 3934691"/>
                <a:gd name="connsiteX50" fmla="*/ 2320636 w 3521893"/>
                <a:gd name="connsiteY50" fmla="*/ 3934691 h 3934691"/>
                <a:gd name="connsiteX51" fmla="*/ 2473036 w 3521893"/>
                <a:gd name="connsiteY51" fmla="*/ 3803073 h 3934691"/>
                <a:gd name="connsiteX52" fmla="*/ 2587958 w 3521893"/>
                <a:gd name="connsiteY52" fmla="*/ 3803073 h 3934691"/>
                <a:gd name="connsiteX53" fmla="*/ 2720286 w 3521893"/>
                <a:gd name="connsiteY53" fmla="*/ 3685309 h 3934691"/>
                <a:gd name="connsiteX54" fmla="*/ 2847819 w 3521893"/>
                <a:gd name="connsiteY54" fmla="*/ 3742504 h 3934691"/>
                <a:gd name="connsiteX55" fmla="*/ 2955281 w 3521893"/>
                <a:gd name="connsiteY55" fmla="*/ 3701473 h 3934691"/>
                <a:gd name="connsiteX56" fmla="*/ 2984589 w 3521893"/>
                <a:gd name="connsiteY56" fmla="*/ 3752273 h 3934691"/>
                <a:gd name="connsiteX57" fmla="*/ 3025619 w 3521893"/>
                <a:gd name="connsiteY57" fmla="*/ 3711242 h 3934691"/>
                <a:gd name="connsiteX58" fmla="*/ 3035389 w 3521893"/>
                <a:gd name="connsiteY58" fmla="*/ 3603781 h 3934691"/>
                <a:gd name="connsiteX59" fmla="*/ 2982635 w 3521893"/>
                <a:gd name="connsiteY59" fmla="*/ 3509996 h 3934691"/>
                <a:gd name="connsiteX60" fmla="*/ 3047467 w 3521893"/>
                <a:gd name="connsiteY60" fmla="*/ 3445697 h 3934691"/>
                <a:gd name="connsiteX61" fmla="*/ 3002173 w 3521893"/>
                <a:gd name="connsiteY61" fmla="*/ 3320473 h 3934691"/>
                <a:gd name="connsiteX62" fmla="*/ 3021712 w 3521893"/>
                <a:gd name="connsiteY62" fmla="*/ 3164165 h 3934691"/>
                <a:gd name="connsiteX63" fmla="*/ 3062741 w 3521893"/>
                <a:gd name="connsiteY63" fmla="*/ 3037165 h 3934691"/>
                <a:gd name="connsiteX64" fmla="*/ 3076419 w 3521893"/>
                <a:gd name="connsiteY64" fmla="*/ 2927750 h 3934691"/>
                <a:gd name="connsiteX65" fmla="*/ 2905547 w 3521893"/>
                <a:gd name="connsiteY65" fmla="*/ 2454385 h 3934691"/>
                <a:gd name="connsiteX66" fmla="*/ 2976772 w 3521893"/>
                <a:gd name="connsiteY66" fmla="*/ 2294704 h 3934691"/>
                <a:gd name="connsiteX67" fmla="*/ 3068602 w 3521893"/>
                <a:gd name="connsiteY67" fmla="*/ 2269304 h 3934691"/>
                <a:gd name="connsiteX68" fmla="*/ 3105724 w 3521893"/>
                <a:gd name="connsiteY68" fmla="*/ 2296658 h 3934691"/>
                <a:gd name="connsiteX69" fmla="*/ 3166293 w 3521893"/>
                <a:gd name="connsiteY69" fmla="*/ 2232181 h 3934691"/>
                <a:gd name="connsiteX70" fmla="*/ 3193649 w 3521893"/>
                <a:gd name="connsiteY70" fmla="*/ 2206781 h 3934691"/>
                <a:gd name="connsiteX71" fmla="*/ 3279618 w 3521893"/>
                <a:gd name="connsiteY71" fmla="*/ 2181381 h 3934691"/>
                <a:gd name="connsiteX72" fmla="*/ 3316739 w 3521893"/>
                <a:gd name="connsiteY72" fmla="*/ 2013350 h 3934691"/>
                <a:gd name="connsiteX73" fmla="*/ 3271801 w 3521893"/>
                <a:gd name="connsiteY73" fmla="*/ 1962550 h 3934691"/>
                <a:gd name="connsiteX74" fmla="*/ 3271800 w 3521893"/>
                <a:gd name="connsiteY74" fmla="*/ 1860950 h 3934691"/>
                <a:gd name="connsiteX75" fmla="*/ 3375355 w 3521893"/>
                <a:gd name="connsiteY75" fmla="*/ 1919565 h 3934691"/>
                <a:gd name="connsiteX76" fmla="*/ 3430062 w 3521893"/>
                <a:gd name="connsiteY76" fmla="*/ 1884396 h 3934691"/>
                <a:gd name="connsiteX77" fmla="*/ 3457415 w 3521893"/>
                <a:gd name="connsiteY77" fmla="*/ 1919565 h 3934691"/>
                <a:gd name="connsiteX78" fmla="*/ 3521893 w 3521893"/>
                <a:gd name="connsiteY78" fmla="*/ 1874627 h 3934691"/>
                <a:gd name="connsiteX79" fmla="*/ 3449601 w 3521893"/>
                <a:gd name="connsiteY79" fmla="*/ 1720273 h 3934691"/>
                <a:gd name="connsiteX80" fmla="*/ 3492586 w 3521893"/>
                <a:gd name="connsiteY80" fmla="*/ 1532704 h 3934691"/>
                <a:gd name="connsiteX81" fmla="*/ 3459370 w 3521893"/>
                <a:gd name="connsiteY81" fmla="*/ 1505350 h 3934691"/>
                <a:gd name="connsiteX82" fmla="*/ 3486724 w 3521893"/>
                <a:gd name="connsiteY82" fmla="*/ 1476042 h 3934691"/>
                <a:gd name="connsiteX83" fmla="*/ 3488679 w 3521893"/>
                <a:gd name="connsiteY83" fmla="*/ 1454550 h 3934691"/>
                <a:gd name="connsiteX84" fmla="*/ 3377309 w 3521893"/>
                <a:gd name="connsiteY84" fmla="*/ 1274796 h 3934691"/>
                <a:gd name="connsiteX85" fmla="*/ 3297201 w 3521893"/>
                <a:gd name="connsiteY85" fmla="*/ 1243535 h 3934691"/>
                <a:gd name="connsiteX86" fmla="*/ 3232724 w 3521893"/>
                <a:gd name="connsiteY86" fmla="*/ 1128258 h 3934691"/>
                <a:gd name="connsiteX87" fmla="*/ 3281570 w 3521893"/>
                <a:gd name="connsiteY87" fmla="*/ 1040335 h 3934691"/>
                <a:gd name="connsiteX88" fmla="*/ 3140893 w 3521893"/>
                <a:gd name="connsiteY88" fmla="*/ 868396 h 3934691"/>
                <a:gd name="connsiteX89" fmla="*/ 3158478 w 3521893"/>
                <a:gd name="connsiteY89" fmla="*/ 792196 h 3934691"/>
                <a:gd name="connsiteX90" fmla="*/ 3127216 w 3521893"/>
                <a:gd name="connsiteY90" fmla="*/ 673011 h 3934691"/>
                <a:gd name="connsiteX91" fmla="*/ 3179970 w 3521893"/>
                <a:gd name="connsiteY91" fmla="*/ 569458 h 3934691"/>
                <a:gd name="connsiteX92" fmla="*/ 3131124 w 3521893"/>
                <a:gd name="connsiteY92" fmla="*/ 465904 h 3934691"/>
                <a:gd name="connsiteX93" fmla="*/ 3136986 w 3521893"/>
                <a:gd name="connsiteY93" fmla="*/ 372119 h 3934691"/>
                <a:gd name="connsiteX94" fmla="*/ 3097909 w 3521893"/>
                <a:gd name="connsiteY94" fmla="*/ 319365 h 3934691"/>
                <a:gd name="connsiteX95" fmla="*/ 2976063 w 3521893"/>
                <a:gd name="connsiteY95" fmla="*/ 418478 h 3934691"/>
                <a:gd name="connsiteX96" fmla="*/ 2826327 w 3521893"/>
                <a:gd name="connsiteY96" fmla="*/ 263237 h 3934691"/>
                <a:gd name="connsiteX97" fmla="*/ 2632363 w 3521893"/>
                <a:gd name="connsiteY97" fmla="*/ 0 h 3934691"/>
                <a:gd name="connsiteX98" fmla="*/ 2369127 w 3521893"/>
                <a:gd name="connsiteY98" fmla="*/ 55418 h 3934691"/>
                <a:gd name="connsiteX99" fmla="*/ 2133600 w 3521893"/>
                <a:gd name="connsiteY99" fmla="*/ 166255 h 3934691"/>
                <a:gd name="connsiteX100" fmla="*/ 1995054 w 3521893"/>
                <a:gd name="connsiteY100" fmla="*/ 200891 h 3934691"/>
                <a:gd name="connsiteX101" fmla="*/ 2036618 w 3521893"/>
                <a:gd name="connsiteY101" fmla="*/ 277091 h 3934691"/>
                <a:gd name="connsiteX102" fmla="*/ 1953491 w 3521893"/>
                <a:gd name="connsiteY102" fmla="*/ 297873 h 3934691"/>
                <a:gd name="connsiteX103" fmla="*/ 1925782 w 3521893"/>
                <a:gd name="connsiteY103" fmla="*/ 325582 h 3934691"/>
                <a:gd name="connsiteX104" fmla="*/ 1835727 w 3521893"/>
                <a:gd name="connsiteY104" fmla="*/ 325582 h 3934691"/>
                <a:gd name="connsiteX105" fmla="*/ 1724891 w 3521893"/>
                <a:gd name="connsiteY105" fmla="*/ 491837 h 3934691"/>
                <a:gd name="connsiteX106" fmla="*/ 1676400 w 3521893"/>
                <a:gd name="connsiteY106" fmla="*/ 471055 h 3934691"/>
                <a:gd name="connsiteX107" fmla="*/ 1683327 w 3521893"/>
                <a:gd name="connsiteY107" fmla="*/ 381000 h 3934691"/>
                <a:gd name="connsiteX108" fmla="*/ 1738745 w 3521893"/>
                <a:gd name="connsiteY108" fmla="*/ 353291 h 3934691"/>
                <a:gd name="connsiteX109" fmla="*/ 1787236 w 3521893"/>
                <a:gd name="connsiteY109" fmla="*/ 332509 h 3934691"/>
                <a:gd name="connsiteX110" fmla="*/ 1759527 w 3521893"/>
                <a:gd name="connsiteY110" fmla="*/ 311728 h 3934691"/>
                <a:gd name="connsiteX111" fmla="*/ 1704109 w 3521893"/>
                <a:gd name="connsiteY111" fmla="*/ 325582 h 3934691"/>
                <a:gd name="connsiteX112" fmla="*/ 1676400 w 3521893"/>
                <a:gd name="connsiteY112" fmla="*/ 270164 h 3934691"/>
                <a:gd name="connsiteX113" fmla="*/ 1572491 w 3521893"/>
                <a:gd name="connsiteY113" fmla="*/ 256309 h 3934691"/>
                <a:gd name="connsiteX114" fmla="*/ 1530927 w 3521893"/>
                <a:gd name="connsiteY114" fmla="*/ 83128 h 3934691"/>
                <a:gd name="connsiteX115" fmla="*/ 1447800 w 3521893"/>
                <a:gd name="connsiteY115" fmla="*/ 117764 h 3934691"/>
                <a:gd name="connsiteX116" fmla="*/ 1454727 w 3521893"/>
                <a:gd name="connsiteY116" fmla="*/ 214746 h 3934691"/>
                <a:gd name="connsiteX117" fmla="*/ 1454727 w 3521893"/>
                <a:gd name="connsiteY117" fmla="*/ 214746 h 3934691"/>
                <a:gd name="connsiteX118" fmla="*/ 1246909 w 3521893"/>
                <a:gd name="connsiteY118" fmla="*/ 110837 h 3934691"/>
                <a:gd name="connsiteX0" fmla="*/ 1246909 w 3521893"/>
                <a:gd name="connsiteY0" fmla="*/ 110837 h 3934691"/>
                <a:gd name="connsiteX1" fmla="*/ 1267691 w 3521893"/>
                <a:gd name="connsiteY1" fmla="*/ 381000 h 3934691"/>
                <a:gd name="connsiteX2" fmla="*/ 1163782 w 3521893"/>
                <a:gd name="connsiteY2" fmla="*/ 782782 h 3934691"/>
                <a:gd name="connsiteX3" fmla="*/ 1048327 w 3521893"/>
                <a:gd name="connsiteY3" fmla="*/ 1136073 h 3934691"/>
                <a:gd name="connsiteX4" fmla="*/ 947970 w 3521893"/>
                <a:gd name="connsiteY4" fmla="*/ 1240871 h 3934691"/>
                <a:gd name="connsiteX5" fmla="*/ 749389 w 3521893"/>
                <a:gd name="connsiteY5" fmla="*/ 1528796 h 3934691"/>
                <a:gd name="connsiteX6" fmla="*/ 624342 w 3521893"/>
                <a:gd name="connsiteY6" fmla="*/ 1624535 h 3934691"/>
                <a:gd name="connsiteX7" fmla="*/ 457200 w 3521893"/>
                <a:gd name="connsiteY7" fmla="*/ 1835728 h 3934691"/>
                <a:gd name="connsiteX8" fmla="*/ 325404 w 3521893"/>
                <a:gd name="connsiteY8" fmla="*/ 2343550 h 3934691"/>
                <a:gd name="connsiteX9" fmla="*/ 271762 w 3521893"/>
                <a:gd name="connsiteY9" fmla="*/ 2396659 h 3934691"/>
                <a:gd name="connsiteX10" fmla="*/ 116342 w 3521893"/>
                <a:gd name="connsiteY10" fmla="*/ 2718688 h 3934691"/>
                <a:gd name="connsiteX11" fmla="*/ 106573 w 3521893"/>
                <a:gd name="connsiteY11" fmla="*/ 2873042 h 3934691"/>
                <a:gd name="connsiteX12" fmla="*/ 152400 w 3521893"/>
                <a:gd name="connsiteY12" fmla="*/ 2978728 h 3934691"/>
                <a:gd name="connsiteX13" fmla="*/ 0 w 3521893"/>
                <a:gd name="connsiteY13" fmla="*/ 3477491 h 3934691"/>
                <a:gd name="connsiteX14" fmla="*/ 71582 w 3521893"/>
                <a:gd name="connsiteY14" fmla="*/ 3669678 h 3934691"/>
                <a:gd name="connsiteX15" fmla="*/ 188990 w 3521893"/>
                <a:gd name="connsiteY15" fmla="*/ 3649963 h 3934691"/>
                <a:gd name="connsiteX16" fmla="*/ 130908 w 3521893"/>
                <a:gd name="connsiteY16" fmla="*/ 3717103 h 3934691"/>
                <a:gd name="connsiteX17" fmla="*/ 188102 w 3521893"/>
                <a:gd name="connsiteY17" fmla="*/ 3776429 h 3934691"/>
                <a:gd name="connsiteX18" fmla="*/ 339436 w 3521893"/>
                <a:gd name="connsiteY18" fmla="*/ 3692237 h 3934691"/>
                <a:gd name="connsiteX19" fmla="*/ 422563 w 3521893"/>
                <a:gd name="connsiteY19" fmla="*/ 3706091 h 3934691"/>
                <a:gd name="connsiteX20" fmla="*/ 464127 w 3521893"/>
                <a:gd name="connsiteY20" fmla="*/ 3768437 h 3934691"/>
                <a:gd name="connsiteX21" fmla="*/ 656492 w 3521893"/>
                <a:gd name="connsiteY21" fmla="*/ 3749786 h 3934691"/>
                <a:gd name="connsiteX22" fmla="*/ 794860 w 3521893"/>
                <a:gd name="connsiteY22" fmla="*/ 3680336 h 3934691"/>
                <a:gd name="connsiteX23" fmla="*/ 955963 w 3521893"/>
                <a:gd name="connsiteY23" fmla="*/ 3761509 h 3934691"/>
                <a:gd name="connsiteX24" fmla="*/ 1115291 w 3521893"/>
                <a:gd name="connsiteY24" fmla="*/ 3761509 h 3934691"/>
                <a:gd name="connsiteX25" fmla="*/ 1108363 w 3521893"/>
                <a:gd name="connsiteY25" fmla="*/ 3726873 h 3934691"/>
                <a:gd name="connsiteX26" fmla="*/ 1163782 w 3521893"/>
                <a:gd name="connsiteY26" fmla="*/ 3692237 h 3934691"/>
                <a:gd name="connsiteX27" fmla="*/ 1191491 w 3521893"/>
                <a:gd name="connsiteY27" fmla="*/ 3726873 h 3934691"/>
                <a:gd name="connsiteX28" fmla="*/ 1288472 w 3521893"/>
                <a:gd name="connsiteY28" fmla="*/ 3629891 h 3934691"/>
                <a:gd name="connsiteX29" fmla="*/ 1205345 w 3521893"/>
                <a:gd name="connsiteY29" fmla="*/ 3622964 h 3934691"/>
                <a:gd name="connsiteX30" fmla="*/ 1122218 w 3521893"/>
                <a:gd name="connsiteY30" fmla="*/ 3629891 h 3934691"/>
                <a:gd name="connsiteX31" fmla="*/ 1032163 w 3521893"/>
                <a:gd name="connsiteY31" fmla="*/ 3595255 h 3934691"/>
                <a:gd name="connsiteX32" fmla="*/ 1130921 w 3521893"/>
                <a:gd name="connsiteY32" fmla="*/ 3433441 h 3934691"/>
                <a:gd name="connsiteX33" fmla="*/ 1222219 w 3521893"/>
                <a:gd name="connsiteY33" fmla="*/ 3412304 h 3934691"/>
                <a:gd name="connsiteX34" fmla="*/ 1244777 w 3521893"/>
                <a:gd name="connsiteY34" fmla="*/ 3364878 h 3934691"/>
                <a:gd name="connsiteX35" fmla="*/ 1286696 w 3521893"/>
                <a:gd name="connsiteY35" fmla="*/ 3386904 h 3934691"/>
                <a:gd name="connsiteX36" fmla="*/ 1304459 w 3521893"/>
                <a:gd name="connsiteY36" fmla="*/ 3456709 h 3934691"/>
                <a:gd name="connsiteX37" fmla="*/ 1343891 w 3521893"/>
                <a:gd name="connsiteY37" fmla="*/ 3394364 h 3934691"/>
                <a:gd name="connsiteX38" fmla="*/ 1360942 w 3521893"/>
                <a:gd name="connsiteY38" fmla="*/ 3443565 h 3934691"/>
                <a:gd name="connsiteX39" fmla="*/ 1399309 w 3521893"/>
                <a:gd name="connsiteY39" fmla="*/ 3470564 h 3934691"/>
                <a:gd name="connsiteX40" fmla="*/ 1392382 w 3521893"/>
                <a:gd name="connsiteY40" fmla="*/ 3519055 h 3934691"/>
                <a:gd name="connsiteX41" fmla="*/ 1338916 w 3521893"/>
                <a:gd name="connsiteY41" fmla="*/ 3568790 h 3934691"/>
                <a:gd name="connsiteX42" fmla="*/ 1396645 w 3521893"/>
                <a:gd name="connsiteY42" fmla="*/ 3569855 h 3934691"/>
                <a:gd name="connsiteX43" fmla="*/ 1475331 w 3521893"/>
                <a:gd name="connsiteY43" fmla="*/ 3610176 h 3934691"/>
                <a:gd name="connsiteX44" fmla="*/ 1471778 w 3521893"/>
                <a:gd name="connsiteY44" fmla="*/ 3534863 h 3934691"/>
                <a:gd name="connsiteX45" fmla="*/ 1565563 w 3521893"/>
                <a:gd name="connsiteY45" fmla="*/ 3567546 h 3934691"/>
                <a:gd name="connsiteX46" fmla="*/ 1556327 w 3521893"/>
                <a:gd name="connsiteY46" fmla="*/ 3615504 h 3934691"/>
                <a:gd name="connsiteX47" fmla="*/ 1585101 w 3521893"/>
                <a:gd name="connsiteY47" fmla="*/ 3662574 h 3934691"/>
                <a:gd name="connsiteX48" fmla="*/ 1773382 w 3521893"/>
                <a:gd name="connsiteY48" fmla="*/ 3622964 h 3934691"/>
                <a:gd name="connsiteX49" fmla="*/ 2112818 w 3521893"/>
                <a:gd name="connsiteY49" fmla="*/ 3726873 h 3934691"/>
                <a:gd name="connsiteX50" fmla="*/ 2320636 w 3521893"/>
                <a:gd name="connsiteY50" fmla="*/ 3934691 h 3934691"/>
                <a:gd name="connsiteX51" fmla="*/ 2473036 w 3521893"/>
                <a:gd name="connsiteY51" fmla="*/ 3803073 h 3934691"/>
                <a:gd name="connsiteX52" fmla="*/ 2587958 w 3521893"/>
                <a:gd name="connsiteY52" fmla="*/ 3803073 h 3934691"/>
                <a:gd name="connsiteX53" fmla="*/ 2720286 w 3521893"/>
                <a:gd name="connsiteY53" fmla="*/ 3685309 h 3934691"/>
                <a:gd name="connsiteX54" fmla="*/ 2847819 w 3521893"/>
                <a:gd name="connsiteY54" fmla="*/ 3742504 h 3934691"/>
                <a:gd name="connsiteX55" fmla="*/ 2955281 w 3521893"/>
                <a:gd name="connsiteY55" fmla="*/ 3701473 h 3934691"/>
                <a:gd name="connsiteX56" fmla="*/ 2984589 w 3521893"/>
                <a:gd name="connsiteY56" fmla="*/ 3752273 h 3934691"/>
                <a:gd name="connsiteX57" fmla="*/ 3025619 w 3521893"/>
                <a:gd name="connsiteY57" fmla="*/ 3711242 h 3934691"/>
                <a:gd name="connsiteX58" fmla="*/ 3035389 w 3521893"/>
                <a:gd name="connsiteY58" fmla="*/ 3603781 h 3934691"/>
                <a:gd name="connsiteX59" fmla="*/ 2982635 w 3521893"/>
                <a:gd name="connsiteY59" fmla="*/ 3509996 h 3934691"/>
                <a:gd name="connsiteX60" fmla="*/ 3047467 w 3521893"/>
                <a:gd name="connsiteY60" fmla="*/ 3445697 h 3934691"/>
                <a:gd name="connsiteX61" fmla="*/ 3002173 w 3521893"/>
                <a:gd name="connsiteY61" fmla="*/ 3320473 h 3934691"/>
                <a:gd name="connsiteX62" fmla="*/ 3021712 w 3521893"/>
                <a:gd name="connsiteY62" fmla="*/ 3164165 h 3934691"/>
                <a:gd name="connsiteX63" fmla="*/ 3062741 w 3521893"/>
                <a:gd name="connsiteY63" fmla="*/ 3037165 h 3934691"/>
                <a:gd name="connsiteX64" fmla="*/ 3076419 w 3521893"/>
                <a:gd name="connsiteY64" fmla="*/ 2927750 h 3934691"/>
                <a:gd name="connsiteX65" fmla="*/ 2905547 w 3521893"/>
                <a:gd name="connsiteY65" fmla="*/ 2454385 h 3934691"/>
                <a:gd name="connsiteX66" fmla="*/ 2976772 w 3521893"/>
                <a:gd name="connsiteY66" fmla="*/ 2294704 h 3934691"/>
                <a:gd name="connsiteX67" fmla="*/ 3068602 w 3521893"/>
                <a:gd name="connsiteY67" fmla="*/ 2269304 h 3934691"/>
                <a:gd name="connsiteX68" fmla="*/ 3105724 w 3521893"/>
                <a:gd name="connsiteY68" fmla="*/ 2296658 h 3934691"/>
                <a:gd name="connsiteX69" fmla="*/ 3166293 w 3521893"/>
                <a:gd name="connsiteY69" fmla="*/ 2232181 h 3934691"/>
                <a:gd name="connsiteX70" fmla="*/ 3193649 w 3521893"/>
                <a:gd name="connsiteY70" fmla="*/ 2206781 h 3934691"/>
                <a:gd name="connsiteX71" fmla="*/ 3279618 w 3521893"/>
                <a:gd name="connsiteY71" fmla="*/ 2181381 h 3934691"/>
                <a:gd name="connsiteX72" fmla="*/ 3316739 w 3521893"/>
                <a:gd name="connsiteY72" fmla="*/ 2013350 h 3934691"/>
                <a:gd name="connsiteX73" fmla="*/ 3271801 w 3521893"/>
                <a:gd name="connsiteY73" fmla="*/ 1962550 h 3934691"/>
                <a:gd name="connsiteX74" fmla="*/ 3271800 w 3521893"/>
                <a:gd name="connsiteY74" fmla="*/ 1860950 h 3934691"/>
                <a:gd name="connsiteX75" fmla="*/ 3375355 w 3521893"/>
                <a:gd name="connsiteY75" fmla="*/ 1919565 h 3934691"/>
                <a:gd name="connsiteX76" fmla="*/ 3430062 w 3521893"/>
                <a:gd name="connsiteY76" fmla="*/ 1884396 h 3934691"/>
                <a:gd name="connsiteX77" fmla="*/ 3457415 w 3521893"/>
                <a:gd name="connsiteY77" fmla="*/ 1919565 h 3934691"/>
                <a:gd name="connsiteX78" fmla="*/ 3521893 w 3521893"/>
                <a:gd name="connsiteY78" fmla="*/ 1874627 h 3934691"/>
                <a:gd name="connsiteX79" fmla="*/ 3449601 w 3521893"/>
                <a:gd name="connsiteY79" fmla="*/ 1720273 h 3934691"/>
                <a:gd name="connsiteX80" fmla="*/ 3492586 w 3521893"/>
                <a:gd name="connsiteY80" fmla="*/ 1532704 h 3934691"/>
                <a:gd name="connsiteX81" fmla="*/ 3459370 w 3521893"/>
                <a:gd name="connsiteY81" fmla="*/ 1505350 h 3934691"/>
                <a:gd name="connsiteX82" fmla="*/ 3486724 w 3521893"/>
                <a:gd name="connsiteY82" fmla="*/ 1476042 h 3934691"/>
                <a:gd name="connsiteX83" fmla="*/ 3488679 w 3521893"/>
                <a:gd name="connsiteY83" fmla="*/ 1454550 h 3934691"/>
                <a:gd name="connsiteX84" fmla="*/ 3377309 w 3521893"/>
                <a:gd name="connsiteY84" fmla="*/ 1274796 h 3934691"/>
                <a:gd name="connsiteX85" fmla="*/ 3297201 w 3521893"/>
                <a:gd name="connsiteY85" fmla="*/ 1243535 h 3934691"/>
                <a:gd name="connsiteX86" fmla="*/ 3232724 w 3521893"/>
                <a:gd name="connsiteY86" fmla="*/ 1128258 h 3934691"/>
                <a:gd name="connsiteX87" fmla="*/ 3281570 w 3521893"/>
                <a:gd name="connsiteY87" fmla="*/ 1040335 h 3934691"/>
                <a:gd name="connsiteX88" fmla="*/ 3140893 w 3521893"/>
                <a:gd name="connsiteY88" fmla="*/ 868396 h 3934691"/>
                <a:gd name="connsiteX89" fmla="*/ 3158478 w 3521893"/>
                <a:gd name="connsiteY89" fmla="*/ 792196 h 3934691"/>
                <a:gd name="connsiteX90" fmla="*/ 3127216 w 3521893"/>
                <a:gd name="connsiteY90" fmla="*/ 673011 h 3934691"/>
                <a:gd name="connsiteX91" fmla="*/ 3179970 w 3521893"/>
                <a:gd name="connsiteY91" fmla="*/ 569458 h 3934691"/>
                <a:gd name="connsiteX92" fmla="*/ 3131124 w 3521893"/>
                <a:gd name="connsiteY92" fmla="*/ 465904 h 3934691"/>
                <a:gd name="connsiteX93" fmla="*/ 3136986 w 3521893"/>
                <a:gd name="connsiteY93" fmla="*/ 372119 h 3934691"/>
                <a:gd name="connsiteX94" fmla="*/ 3097909 w 3521893"/>
                <a:gd name="connsiteY94" fmla="*/ 319365 h 3934691"/>
                <a:gd name="connsiteX95" fmla="*/ 2976063 w 3521893"/>
                <a:gd name="connsiteY95" fmla="*/ 418478 h 3934691"/>
                <a:gd name="connsiteX96" fmla="*/ 2826327 w 3521893"/>
                <a:gd name="connsiteY96" fmla="*/ 263237 h 3934691"/>
                <a:gd name="connsiteX97" fmla="*/ 2632363 w 3521893"/>
                <a:gd name="connsiteY97" fmla="*/ 0 h 3934691"/>
                <a:gd name="connsiteX98" fmla="*/ 2369127 w 3521893"/>
                <a:gd name="connsiteY98" fmla="*/ 55418 h 3934691"/>
                <a:gd name="connsiteX99" fmla="*/ 2133600 w 3521893"/>
                <a:gd name="connsiteY99" fmla="*/ 166255 h 3934691"/>
                <a:gd name="connsiteX100" fmla="*/ 1995054 w 3521893"/>
                <a:gd name="connsiteY100" fmla="*/ 200891 h 3934691"/>
                <a:gd name="connsiteX101" fmla="*/ 2036618 w 3521893"/>
                <a:gd name="connsiteY101" fmla="*/ 277091 h 3934691"/>
                <a:gd name="connsiteX102" fmla="*/ 1953491 w 3521893"/>
                <a:gd name="connsiteY102" fmla="*/ 297873 h 3934691"/>
                <a:gd name="connsiteX103" fmla="*/ 1925782 w 3521893"/>
                <a:gd name="connsiteY103" fmla="*/ 325582 h 3934691"/>
                <a:gd name="connsiteX104" fmla="*/ 1835727 w 3521893"/>
                <a:gd name="connsiteY104" fmla="*/ 325582 h 3934691"/>
                <a:gd name="connsiteX105" fmla="*/ 1724891 w 3521893"/>
                <a:gd name="connsiteY105" fmla="*/ 491837 h 3934691"/>
                <a:gd name="connsiteX106" fmla="*/ 1676400 w 3521893"/>
                <a:gd name="connsiteY106" fmla="*/ 471055 h 3934691"/>
                <a:gd name="connsiteX107" fmla="*/ 1683327 w 3521893"/>
                <a:gd name="connsiteY107" fmla="*/ 381000 h 3934691"/>
                <a:gd name="connsiteX108" fmla="*/ 1738745 w 3521893"/>
                <a:gd name="connsiteY108" fmla="*/ 353291 h 3934691"/>
                <a:gd name="connsiteX109" fmla="*/ 1787236 w 3521893"/>
                <a:gd name="connsiteY109" fmla="*/ 332509 h 3934691"/>
                <a:gd name="connsiteX110" fmla="*/ 1759527 w 3521893"/>
                <a:gd name="connsiteY110" fmla="*/ 311728 h 3934691"/>
                <a:gd name="connsiteX111" fmla="*/ 1704109 w 3521893"/>
                <a:gd name="connsiteY111" fmla="*/ 325582 h 3934691"/>
                <a:gd name="connsiteX112" fmla="*/ 1676400 w 3521893"/>
                <a:gd name="connsiteY112" fmla="*/ 270164 h 3934691"/>
                <a:gd name="connsiteX113" fmla="*/ 1572491 w 3521893"/>
                <a:gd name="connsiteY113" fmla="*/ 256309 h 3934691"/>
                <a:gd name="connsiteX114" fmla="*/ 1530927 w 3521893"/>
                <a:gd name="connsiteY114" fmla="*/ 83128 h 3934691"/>
                <a:gd name="connsiteX115" fmla="*/ 1447800 w 3521893"/>
                <a:gd name="connsiteY115" fmla="*/ 117764 h 3934691"/>
                <a:gd name="connsiteX116" fmla="*/ 1454727 w 3521893"/>
                <a:gd name="connsiteY116" fmla="*/ 214746 h 3934691"/>
                <a:gd name="connsiteX117" fmla="*/ 1454727 w 3521893"/>
                <a:gd name="connsiteY117" fmla="*/ 214746 h 3934691"/>
                <a:gd name="connsiteX118" fmla="*/ 1246909 w 3521893"/>
                <a:gd name="connsiteY118" fmla="*/ 110837 h 3934691"/>
                <a:gd name="connsiteX0" fmla="*/ 1246909 w 3521893"/>
                <a:gd name="connsiteY0" fmla="*/ 110837 h 3934691"/>
                <a:gd name="connsiteX1" fmla="*/ 1267691 w 3521893"/>
                <a:gd name="connsiteY1" fmla="*/ 381000 h 3934691"/>
                <a:gd name="connsiteX2" fmla="*/ 1163782 w 3521893"/>
                <a:gd name="connsiteY2" fmla="*/ 782782 h 3934691"/>
                <a:gd name="connsiteX3" fmla="*/ 1048327 w 3521893"/>
                <a:gd name="connsiteY3" fmla="*/ 1136073 h 3934691"/>
                <a:gd name="connsiteX4" fmla="*/ 947970 w 3521893"/>
                <a:gd name="connsiteY4" fmla="*/ 1240871 h 3934691"/>
                <a:gd name="connsiteX5" fmla="*/ 749389 w 3521893"/>
                <a:gd name="connsiteY5" fmla="*/ 1528796 h 3934691"/>
                <a:gd name="connsiteX6" fmla="*/ 624342 w 3521893"/>
                <a:gd name="connsiteY6" fmla="*/ 1624535 h 3934691"/>
                <a:gd name="connsiteX7" fmla="*/ 457200 w 3521893"/>
                <a:gd name="connsiteY7" fmla="*/ 1835728 h 3934691"/>
                <a:gd name="connsiteX8" fmla="*/ 325404 w 3521893"/>
                <a:gd name="connsiteY8" fmla="*/ 2343550 h 3934691"/>
                <a:gd name="connsiteX9" fmla="*/ 271762 w 3521893"/>
                <a:gd name="connsiteY9" fmla="*/ 2396659 h 3934691"/>
                <a:gd name="connsiteX10" fmla="*/ 116342 w 3521893"/>
                <a:gd name="connsiteY10" fmla="*/ 2718688 h 3934691"/>
                <a:gd name="connsiteX11" fmla="*/ 106573 w 3521893"/>
                <a:gd name="connsiteY11" fmla="*/ 2873042 h 3934691"/>
                <a:gd name="connsiteX12" fmla="*/ 152400 w 3521893"/>
                <a:gd name="connsiteY12" fmla="*/ 2978728 h 3934691"/>
                <a:gd name="connsiteX13" fmla="*/ 0 w 3521893"/>
                <a:gd name="connsiteY13" fmla="*/ 3477491 h 3934691"/>
                <a:gd name="connsiteX14" fmla="*/ 71582 w 3521893"/>
                <a:gd name="connsiteY14" fmla="*/ 3669678 h 3934691"/>
                <a:gd name="connsiteX15" fmla="*/ 188990 w 3521893"/>
                <a:gd name="connsiteY15" fmla="*/ 3649963 h 3934691"/>
                <a:gd name="connsiteX16" fmla="*/ 130908 w 3521893"/>
                <a:gd name="connsiteY16" fmla="*/ 3717103 h 3934691"/>
                <a:gd name="connsiteX17" fmla="*/ 188102 w 3521893"/>
                <a:gd name="connsiteY17" fmla="*/ 3776429 h 3934691"/>
                <a:gd name="connsiteX18" fmla="*/ 339436 w 3521893"/>
                <a:gd name="connsiteY18" fmla="*/ 3692237 h 3934691"/>
                <a:gd name="connsiteX19" fmla="*/ 422563 w 3521893"/>
                <a:gd name="connsiteY19" fmla="*/ 3706091 h 3934691"/>
                <a:gd name="connsiteX20" fmla="*/ 464127 w 3521893"/>
                <a:gd name="connsiteY20" fmla="*/ 3768437 h 3934691"/>
                <a:gd name="connsiteX21" fmla="*/ 656492 w 3521893"/>
                <a:gd name="connsiteY21" fmla="*/ 3749786 h 3934691"/>
                <a:gd name="connsiteX22" fmla="*/ 794860 w 3521893"/>
                <a:gd name="connsiteY22" fmla="*/ 3680336 h 3934691"/>
                <a:gd name="connsiteX23" fmla="*/ 955963 w 3521893"/>
                <a:gd name="connsiteY23" fmla="*/ 3761509 h 3934691"/>
                <a:gd name="connsiteX24" fmla="*/ 1115291 w 3521893"/>
                <a:gd name="connsiteY24" fmla="*/ 3761509 h 3934691"/>
                <a:gd name="connsiteX25" fmla="*/ 1108363 w 3521893"/>
                <a:gd name="connsiteY25" fmla="*/ 3726873 h 3934691"/>
                <a:gd name="connsiteX26" fmla="*/ 1163782 w 3521893"/>
                <a:gd name="connsiteY26" fmla="*/ 3692237 h 3934691"/>
                <a:gd name="connsiteX27" fmla="*/ 1191491 w 3521893"/>
                <a:gd name="connsiteY27" fmla="*/ 3726873 h 3934691"/>
                <a:gd name="connsiteX28" fmla="*/ 1288472 w 3521893"/>
                <a:gd name="connsiteY28" fmla="*/ 3629891 h 3934691"/>
                <a:gd name="connsiteX29" fmla="*/ 1205345 w 3521893"/>
                <a:gd name="connsiteY29" fmla="*/ 3622964 h 3934691"/>
                <a:gd name="connsiteX30" fmla="*/ 1122218 w 3521893"/>
                <a:gd name="connsiteY30" fmla="*/ 3629891 h 3934691"/>
                <a:gd name="connsiteX31" fmla="*/ 1032163 w 3521893"/>
                <a:gd name="connsiteY31" fmla="*/ 3595255 h 3934691"/>
                <a:gd name="connsiteX32" fmla="*/ 1130921 w 3521893"/>
                <a:gd name="connsiteY32" fmla="*/ 3433441 h 3934691"/>
                <a:gd name="connsiteX33" fmla="*/ 1222219 w 3521893"/>
                <a:gd name="connsiteY33" fmla="*/ 3412304 h 3934691"/>
                <a:gd name="connsiteX34" fmla="*/ 1244777 w 3521893"/>
                <a:gd name="connsiteY34" fmla="*/ 3364878 h 3934691"/>
                <a:gd name="connsiteX35" fmla="*/ 1286696 w 3521893"/>
                <a:gd name="connsiteY35" fmla="*/ 3386904 h 3934691"/>
                <a:gd name="connsiteX36" fmla="*/ 1304459 w 3521893"/>
                <a:gd name="connsiteY36" fmla="*/ 3456709 h 3934691"/>
                <a:gd name="connsiteX37" fmla="*/ 1343891 w 3521893"/>
                <a:gd name="connsiteY37" fmla="*/ 3394364 h 3934691"/>
                <a:gd name="connsiteX38" fmla="*/ 1360942 w 3521893"/>
                <a:gd name="connsiteY38" fmla="*/ 3443565 h 3934691"/>
                <a:gd name="connsiteX39" fmla="*/ 1399309 w 3521893"/>
                <a:gd name="connsiteY39" fmla="*/ 3470564 h 3934691"/>
                <a:gd name="connsiteX40" fmla="*/ 1392382 w 3521893"/>
                <a:gd name="connsiteY40" fmla="*/ 3519055 h 3934691"/>
                <a:gd name="connsiteX41" fmla="*/ 1338916 w 3521893"/>
                <a:gd name="connsiteY41" fmla="*/ 3568790 h 3934691"/>
                <a:gd name="connsiteX42" fmla="*/ 1396645 w 3521893"/>
                <a:gd name="connsiteY42" fmla="*/ 3569855 h 3934691"/>
                <a:gd name="connsiteX43" fmla="*/ 1475331 w 3521893"/>
                <a:gd name="connsiteY43" fmla="*/ 3610176 h 3934691"/>
                <a:gd name="connsiteX44" fmla="*/ 1471778 w 3521893"/>
                <a:gd name="connsiteY44" fmla="*/ 3534863 h 3934691"/>
                <a:gd name="connsiteX45" fmla="*/ 1565563 w 3521893"/>
                <a:gd name="connsiteY45" fmla="*/ 3567546 h 3934691"/>
                <a:gd name="connsiteX46" fmla="*/ 1556327 w 3521893"/>
                <a:gd name="connsiteY46" fmla="*/ 3615504 h 3934691"/>
                <a:gd name="connsiteX47" fmla="*/ 1585101 w 3521893"/>
                <a:gd name="connsiteY47" fmla="*/ 3662574 h 3934691"/>
                <a:gd name="connsiteX48" fmla="*/ 1773382 w 3521893"/>
                <a:gd name="connsiteY48" fmla="*/ 3622964 h 3934691"/>
                <a:gd name="connsiteX49" fmla="*/ 2112818 w 3521893"/>
                <a:gd name="connsiteY49" fmla="*/ 3726873 h 3934691"/>
                <a:gd name="connsiteX50" fmla="*/ 2320636 w 3521893"/>
                <a:gd name="connsiteY50" fmla="*/ 3934691 h 3934691"/>
                <a:gd name="connsiteX51" fmla="*/ 2473036 w 3521893"/>
                <a:gd name="connsiteY51" fmla="*/ 3803073 h 3934691"/>
                <a:gd name="connsiteX52" fmla="*/ 2587958 w 3521893"/>
                <a:gd name="connsiteY52" fmla="*/ 3803073 h 3934691"/>
                <a:gd name="connsiteX53" fmla="*/ 2720286 w 3521893"/>
                <a:gd name="connsiteY53" fmla="*/ 3685309 h 3934691"/>
                <a:gd name="connsiteX54" fmla="*/ 2847819 w 3521893"/>
                <a:gd name="connsiteY54" fmla="*/ 3742504 h 3934691"/>
                <a:gd name="connsiteX55" fmla="*/ 2955281 w 3521893"/>
                <a:gd name="connsiteY55" fmla="*/ 3701473 h 3934691"/>
                <a:gd name="connsiteX56" fmla="*/ 2984589 w 3521893"/>
                <a:gd name="connsiteY56" fmla="*/ 3752273 h 3934691"/>
                <a:gd name="connsiteX57" fmla="*/ 3025619 w 3521893"/>
                <a:gd name="connsiteY57" fmla="*/ 3711242 h 3934691"/>
                <a:gd name="connsiteX58" fmla="*/ 3035389 w 3521893"/>
                <a:gd name="connsiteY58" fmla="*/ 3603781 h 3934691"/>
                <a:gd name="connsiteX59" fmla="*/ 2982635 w 3521893"/>
                <a:gd name="connsiteY59" fmla="*/ 3509996 h 3934691"/>
                <a:gd name="connsiteX60" fmla="*/ 3047467 w 3521893"/>
                <a:gd name="connsiteY60" fmla="*/ 3445697 h 3934691"/>
                <a:gd name="connsiteX61" fmla="*/ 3002173 w 3521893"/>
                <a:gd name="connsiteY61" fmla="*/ 3320473 h 3934691"/>
                <a:gd name="connsiteX62" fmla="*/ 3021712 w 3521893"/>
                <a:gd name="connsiteY62" fmla="*/ 3164165 h 3934691"/>
                <a:gd name="connsiteX63" fmla="*/ 3062741 w 3521893"/>
                <a:gd name="connsiteY63" fmla="*/ 3037165 h 3934691"/>
                <a:gd name="connsiteX64" fmla="*/ 3076419 w 3521893"/>
                <a:gd name="connsiteY64" fmla="*/ 2927750 h 3934691"/>
                <a:gd name="connsiteX65" fmla="*/ 2905547 w 3521893"/>
                <a:gd name="connsiteY65" fmla="*/ 2454385 h 3934691"/>
                <a:gd name="connsiteX66" fmla="*/ 2976772 w 3521893"/>
                <a:gd name="connsiteY66" fmla="*/ 2294704 h 3934691"/>
                <a:gd name="connsiteX67" fmla="*/ 3068602 w 3521893"/>
                <a:gd name="connsiteY67" fmla="*/ 2269304 h 3934691"/>
                <a:gd name="connsiteX68" fmla="*/ 3105724 w 3521893"/>
                <a:gd name="connsiteY68" fmla="*/ 2296658 h 3934691"/>
                <a:gd name="connsiteX69" fmla="*/ 3166293 w 3521893"/>
                <a:gd name="connsiteY69" fmla="*/ 2232181 h 3934691"/>
                <a:gd name="connsiteX70" fmla="*/ 3193649 w 3521893"/>
                <a:gd name="connsiteY70" fmla="*/ 2206781 h 3934691"/>
                <a:gd name="connsiteX71" fmla="*/ 3279618 w 3521893"/>
                <a:gd name="connsiteY71" fmla="*/ 2181381 h 3934691"/>
                <a:gd name="connsiteX72" fmla="*/ 3316739 w 3521893"/>
                <a:gd name="connsiteY72" fmla="*/ 2013350 h 3934691"/>
                <a:gd name="connsiteX73" fmla="*/ 3271801 w 3521893"/>
                <a:gd name="connsiteY73" fmla="*/ 1962550 h 3934691"/>
                <a:gd name="connsiteX74" fmla="*/ 3271800 w 3521893"/>
                <a:gd name="connsiteY74" fmla="*/ 1860950 h 3934691"/>
                <a:gd name="connsiteX75" fmla="*/ 3375355 w 3521893"/>
                <a:gd name="connsiteY75" fmla="*/ 1919565 h 3934691"/>
                <a:gd name="connsiteX76" fmla="*/ 3430062 w 3521893"/>
                <a:gd name="connsiteY76" fmla="*/ 1884396 h 3934691"/>
                <a:gd name="connsiteX77" fmla="*/ 3457415 w 3521893"/>
                <a:gd name="connsiteY77" fmla="*/ 1919565 h 3934691"/>
                <a:gd name="connsiteX78" fmla="*/ 3521893 w 3521893"/>
                <a:gd name="connsiteY78" fmla="*/ 1874627 h 3934691"/>
                <a:gd name="connsiteX79" fmla="*/ 3449601 w 3521893"/>
                <a:gd name="connsiteY79" fmla="*/ 1720273 h 3934691"/>
                <a:gd name="connsiteX80" fmla="*/ 3492586 w 3521893"/>
                <a:gd name="connsiteY80" fmla="*/ 1532704 h 3934691"/>
                <a:gd name="connsiteX81" fmla="*/ 3459370 w 3521893"/>
                <a:gd name="connsiteY81" fmla="*/ 1505350 h 3934691"/>
                <a:gd name="connsiteX82" fmla="*/ 3486724 w 3521893"/>
                <a:gd name="connsiteY82" fmla="*/ 1476042 h 3934691"/>
                <a:gd name="connsiteX83" fmla="*/ 3488679 w 3521893"/>
                <a:gd name="connsiteY83" fmla="*/ 1454550 h 3934691"/>
                <a:gd name="connsiteX84" fmla="*/ 3377309 w 3521893"/>
                <a:gd name="connsiteY84" fmla="*/ 1274796 h 3934691"/>
                <a:gd name="connsiteX85" fmla="*/ 3297201 w 3521893"/>
                <a:gd name="connsiteY85" fmla="*/ 1243535 h 3934691"/>
                <a:gd name="connsiteX86" fmla="*/ 3232724 w 3521893"/>
                <a:gd name="connsiteY86" fmla="*/ 1128258 h 3934691"/>
                <a:gd name="connsiteX87" fmla="*/ 3281570 w 3521893"/>
                <a:gd name="connsiteY87" fmla="*/ 1040335 h 3934691"/>
                <a:gd name="connsiteX88" fmla="*/ 3140893 w 3521893"/>
                <a:gd name="connsiteY88" fmla="*/ 868396 h 3934691"/>
                <a:gd name="connsiteX89" fmla="*/ 3158478 w 3521893"/>
                <a:gd name="connsiteY89" fmla="*/ 792196 h 3934691"/>
                <a:gd name="connsiteX90" fmla="*/ 3127216 w 3521893"/>
                <a:gd name="connsiteY90" fmla="*/ 673011 h 3934691"/>
                <a:gd name="connsiteX91" fmla="*/ 3179970 w 3521893"/>
                <a:gd name="connsiteY91" fmla="*/ 569458 h 3934691"/>
                <a:gd name="connsiteX92" fmla="*/ 3131124 w 3521893"/>
                <a:gd name="connsiteY92" fmla="*/ 465904 h 3934691"/>
                <a:gd name="connsiteX93" fmla="*/ 3136986 w 3521893"/>
                <a:gd name="connsiteY93" fmla="*/ 372119 h 3934691"/>
                <a:gd name="connsiteX94" fmla="*/ 3097909 w 3521893"/>
                <a:gd name="connsiteY94" fmla="*/ 319365 h 3934691"/>
                <a:gd name="connsiteX95" fmla="*/ 2976063 w 3521893"/>
                <a:gd name="connsiteY95" fmla="*/ 418478 h 3934691"/>
                <a:gd name="connsiteX96" fmla="*/ 2826327 w 3521893"/>
                <a:gd name="connsiteY96" fmla="*/ 263237 h 3934691"/>
                <a:gd name="connsiteX97" fmla="*/ 2632363 w 3521893"/>
                <a:gd name="connsiteY97" fmla="*/ 0 h 3934691"/>
                <a:gd name="connsiteX98" fmla="*/ 2369127 w 3521893"/>
                <a:gd name="connsiteY98" fmla="*/ 55418 h 3934691"/>
                <a:gd name="connsiteX99" fmla="*/ 2133600 w 3521893"/>
                <a:gd name="connsiteY99" fmla="*/ 166255 h 3934691"/>
                <a:gd name="connsiteX100" fmla="*/ 1995054 w 3521893"/>
                <a:gd name="connsiteY100" fmla="*/ 200891 h 3934691"/>
                <a:gd name="connsiteX101" fmla="*/ 2036618 w 3521893"/>
                <a:gd name="connsiteY101" fmla="*/ 277091 h 3934691"/>
                <a:gd name="connsiteX102" fmla="*/ 1953491 w 3521893"/>
                <a:gd name="connsiteY102" fmla="*/ 297873 h 3934691"/>
                <a:gd name="connsiteX103" fmla="*/ 1925782 w 3521893"/>
                <a:gd name="connsiteY103" fmla="*/ 325582 h 3934691"/>
                <a:gd name="connsiteX104" fmla="*/ 1835727 w 3521893"/>
                <a:gd name="connsiteY104" fmla="*/ 325582 h 3934691"/>
                <a:gd name="connsiteX105" fmla="*/ 1724891 w 3521893"/>
                <a:gd name="connsiteY105" fmla="*/ 491837 h 3934691"/>
                <a:gd name="connsiteX106" fmla="*/ 1676400 w 3521893"/>
                <a:gd name="connsiteY106" fmla="*/ 471055 h 3934691"/>
                <a:gd name="connsiteX107" fmla="*/ 1683327 w 3521893"/>
                <a:gd name="connsiteY107" fmla="*/ 381000 h 3934691"/>
                <a:gd name="connsiteX108" fmla="*/ 1738745 w 3521893"/>
                <a:gd name="connsiteY108" fmla="*/ 353291 h 3934691"/>
                <a:gd name="connsiteX109" fmla="*/ 1787236 w 3521893"/>
                <a:gd name="connsiteY109" fmla="*/ 332509 h 3934691"/>
                <a:gd name="connsiteX110" fmla="*/ 1759527 w 3521893"/>
                <a:gd name="connsiteY110" fmla="*/ 311728 h 3934691"/>
                <a:gd name="connsiteX111" fmla="*/ 1704109 w 3521893"/>
                <a:gd name="connsiteY111" fmla="*/ 325582 h 3934691"/>
                <a:gd name="connsiteX112" fmla="*/ 1676400 w 3521893"/>
                <a:gd name="connsiteY112" fmla="*/ 270164 h 3934691"/>
                <a:gd name="connsiteX113" fmla="*/ 1572491 w 3521893"/>
                <a:gd name="connsiteY113" fmla="*/ 256309 h 3934691"/>
                <a:gd name="connsiteX114" fmla="*/ 1530927 w 3521893"/>
                <a:gd name="connsiteY114" fmla="*/ 83128 h 3934691"/>
                <a:gd name="connsiteX115" fmla="*/ 1447800 w 3521893"/>
                <a:gd name="connsiteY115" fmla="*/ 117764 h 3934691"/>
                <a:gd name="connsiteX116" fmla="*/ 1454727 w 3521893"/>
                <a:gd name="connsiteY116" fmla="*/ 214746 h 3934691"/>
                <a:gd name="connsiteX117" fmla="*/ 1454727 w 3521893"/>
                <a:gd name="connsiteY117" fmla="*/ 214746 h 3934691"/>
                <a:gd name="connsiteX118" fmla="*/ 1246909 w 3521893"/>
                <a:gd name="connsiteY118" fmla="*/ 110837 h 3934691"/>
                <a:gd name="connsiteX0" fmla="*/ 1246909 w 3521893"/>
                <a:gd name="connsiteY0" fmla="*/ 110837 h 3934691"/>
                <a:gd name="connsiteX1" fmla="*/ 1267691 w 3521893"/>
                <a:gd name="connsiteY1" fmla="*/ 381000 h 3934691"/>
                <a:gd name="connsiteX2" fmla="*/ 1163782 w 3521893"/>
                <a:gd name="connsiteY2" fmla="*/ 782782 h 3934691"/>
                <a:gd name="connsiteX3" fmla="*/ 1048327 w 3521893"/>
                <a:gd name="connsiteY3" fmla="*/ 1136073 h 3934691"/>
                <a:gd name="connsiteX4" fmla="*/ 947970 w 3521893"/>
                <a:gd name="connsiteY4" fmla="*/ 1240871 h 3934691"/>
                <a:gd name="connsiteX5" fmla="*/ 749389 w 3521893"/>
                <a:gd name="connsiteY5" fmla="*/ 1528796 h 3934691"/>
                <a:gd name="connsiteX6" fmla="*/ 624342 w 3521893"/>
                <a:gd name="connsiteY6" fmla="*/ 1624535 h 3934691"/>
                <a:gd name="connsiteX7" fmla="*/ 457200 w 3521893"/>
                <a:gd name="connsiteY7" fmla="*/ 1835728 h 3934691"/>
                <a:gd name="connsiteX8" fmla="*/ 325404 w 3521893"/>
                <a:gd name="connsiteY8" fmla="*/ 2343550 h 3934691"/>
                <a:gd name="connsiteX9" fmla="*/ 271762 w 3521893"/>
                <a:gd name="connsiteY9" fmla="*/ 2396659 h 3934691"/>
                <a:gd name="connsiteX10" fmla="*/ 116342 w 3521893"/>
                <a:gd name="connsiteY10" fmla="*/ 2718688 h 3934691"/>
                <a:gd name="connsiteX11" fmla="*/ 106573 w 3521893"/>
                <a:gd name="connsiteY11" fmla="*/ 2873042 h 3934691"/>
                <a:gd name="connsiteX12" fmla="*/ 152400 w 3521893"/>
                <a:gd name="connsiteY12" fmla="*/ 2978728 h 3934691"/>
                <a:gd name="connsiteX13" fmla="*/ 0 w 3521893"/>
                <a:gd name="connsiteY13" fmla="*/ 3477491 h 3934691"/>
                <a:gd name="connsiteX14" fmla="*/ 71582 w 3521893"/>
                <a:gd name="connsiteY14" fmla="*/ 3669678 h 3934691"/>
                <a:gd name="connsiteX15" fmla="*/ 188990 w 3521893"/>
                <a:gd name="connsiteY15" fmla="*/ 3649963 h 3934691"/>
                <a:gd name="connsiteX16" fmla="*/ 130908 w 3521893"/>
                <a:gd name="connsiteY16" fmla="*/ 3717103 h 3934691"/>
                <a:gd name="connsiteX17" fmla="*/ 188102 w 3521893"/>
                <a:gd name="connsiteY17" fmla="*/ 3776429 h 3934691"/>
                <a:gd name="connsiteX18" fmla="*/ 339436 w 3521893"/>
                <a:gd name="connsiteY18" fmla="*/ 3692237 h 3934691"/>
                <a:gd name="connsiteX19" fmla="*/ 422563 w 3521893"/>
                <a:gd name="connsiteY19" fmla="*/ 3706091 h 3934691"/>
                <a:gd name="connsiteX20" fmla="*/ 464127 w 3521893"/>
                <a:gd name="connsiteY20" fmla="*/ 3768437 h 3934691"/>
                <a:gd name="connsiteX21" fmla="*/ 656492 w 3521893"/>
                <a:gd name="connsiteY21" fmla="*/ 3749786 h 3934691"/>
                <a:gd name="connsiteX22" fmla="*/ 794860 w 3521893"/>
                <a:gd name="connsiteY22" fmla="*/ 3680336 h 3934691"/>
                <a:gd name="connsiteX23" fmla="*/ 955963 w 3521893"/>
                <a:gd name="connsiteY23" fmla="*/ 3761509 h 3934691"/>
                <a:gd name="connsiteX24" fmla="*/ 1115291 w 3521893"/>
                <a:gd name="connsiteY24" fmla="*/ 3761509 h 3934691"/>
                <a:gd name="connsiteX25" fmla="*/ 1108363 w 3521893"/>
                <a:gd name="connsiteY25" fmla="*/ 3726873 h 3934691"/>
                <a:gd name="connsiteX26" fmla="*/ 1163782 w 3521893"/>
                <a:gd name="connsiteY26" fmla="*/ 3692237 h 3934691"/>
                <a:gd name="connsiteX27" fmla="*/ 1191491 w 3521893"/>
                <a:gd name="connsiteY27" fmla="*/ 3726873 h 3934691"/>
                <a:gd name="connsiteX28" fmla="*/ 1288472 w 3521893"/>
                <a:gd name="connsiteY28" fmla="*/ 3629891 h 3934691"/>
                <a:gd name="connsiteX29" fmla="*/ 1205345 w 3521893"/>
                <a:gd name="connsiteY29" fmla="*/ 3622964 h 3934691"/>
                <a:gd name="connsiteX30" fmla="*/ 1122218 w 3521893"/>
                <a:gd name="connsiteY30" fmla="*/ 3629891 h 3934691"/>
                <a:gd name="connsiteX31" fmla="*/ 1032163 w 3521893"/>
                <a:gd name="connsiteY31" fmla="*/ 3595255 h 3934691"/>
                <a:gd name="connsiteX32" fmla="*/ 1130921 w 3521893"/>
                <a:gd name="connsiteY32" fmla="*/ 3433441 h 3934691"/>
                <a:gd name="connsiteX33" fmla="*/ 1222219 w 3521893"/>
                <a:gd name="connsiteY33" fmla="*/ 3412304 h 3934691"/>
                <a:gd name="connsiteX34" fmla="*/ 1244777 w 3521893"/>
                <a:gd name="connsiteY34" fmla="*/ 3364878 h 3934691"/>
                <a:gd name="connsiteX35" fmla="*/ 1286696 w 3521893"/>
                <a:gd name="connsiteY35" fmla="*/ 3386904 h 3934691"/>
                <a:gd name="connsiteX36" fmla="*/ 1304459 w 3521893"/>
                <a:gd name="connsiteY36" fmla="*/ 3456709 h 3934691"/>
                <a:gd name="connsiteX37" fmla="*/ 1343891 w 3521893"/>
                <a:gd name="connsiteY37" fmla="*/ 3394364 h 3934691"/>
                <a:gd name="connsiteX38" fmla="*/ 1360942 w 3521893"/>
                <a:gd name="connsiteY38" fmla="*/ 3443565 h 3934691"/>
                <a:gd name="connsiteX39" fmla="*/ 1399309 w 3521893"/>
                <a:gd name="connsiteY39" fmla="*/ 3470564 h 3934691"/>
                <a:gd name="connsiteX40" fmla="*/ 1392382 w 3521893"/>
                <a:gd name="connsiteY40" fmla="*/ 3519055 h 3934691"/>
                <a:gd name="connsiteX41" fmla="*/ 1338916 w 3521893"/>
                <a:gd name="connsiteY41" fmla="*/ 3568790 h 3934691"/>
                <a:gd name="connsiteX42" fmla="*/ 1396645 w 3521893"/>
                <a:gd name="connsiteY42" fmla="*/ 3569855 h 3934691"/>
                <a:gd name="connsiteX43" fmla="*/ 1475331 w 3521893"/>
                <a:gd name="connsiteY43" fmla="*/ 3610176 h 3934691"/>
                <a:gd name="connsiteX44" fmla="*/ 1471778 w 3521893"/>
                <a:gd name="connsiteY44" fmla="*/ 3534863 h 3934691"/>
                <a:gd name="connsiteX45" fmla="*/ 1565563 w 3521893"/>
                <a:gd name="connsiteY45" fmla="*/ 3567546 h 3934691"/>
                <a:gd name="connsiteX46" fmla="*/ 1556327 w 3521893"/>
                <a:gd name="connsiteY46" fmla="*/ 3615504 h 3934691"/>
                <a:gd name="connsiteX47" fmla="*/ 1585101 w 3521893"/>
                <a:gd name="connsiteY47" fmla="*/ 3662574 h 3934691"/>
                <a:gd name="connsiteX48" fmla="*/ 1773382 w 3521893"/>
                <a:gd name="connsiteY48" fmla="*/ 3622964 h 3934691"/>
                <a:gd name="connsiteX49" fmla="*/ 2112818 w 3521893"/>
                <a:gd name="connsiteY49" fmla="*/ 3726873 h 3934691"/>
                <a:gd name="connsiteX50" fmla="*/ 2320636 w 3521893"/>
                <a:gd name="connsiteY50" fmla="*/ 3934691 h 3934691"/>
                <a:gd name="connsiteX51" fmla="*/ 2473036 w 3521893"/>
                <a:gd name="connsiteY51" fmla="*/ 3803073 h 3934691"/>
                <a:gd name="connsiteX52" fmla="*/ 2587958 w 3521893"/>
                <a:gd name="connsiteY52" fmla="*/ 3803073 h 3934691"/>
                <a:gd name="connsiteX53" fmla="*/ 2720286 w 3521893"/>
                <a:gd name="connsiteY53" fmla="*/ 3685309 h 3934691"/>
                <a:gd name="connsiteX54" fmla="*/ 2847819 w 3521893"/>
                <a:gd name="connsiteY54" fmla="*/ 3742504 h 3934691"/>
                <a:gd name="connsiteX55" fmla="*/ 2955281 w 3521893"/>
                <a:gd name="connsiteY55" fmla="*/ 3701473 h 3934691"/>
                <a:gd name="connsiteX56" fmla="*/ 2984589 w 3521893"/>
                <a:gd name="connsiteY56" fmla="*/ 3752273 h 3934691"/>
                <a:gd name="connsiteX57" fmla="*/ 3025619 w 3521893"/>
                <a:gd name="connsiteY57" fmla="*/ 3711242 h 3934691"/>
                <a:gd name="connsiteX58" fmla="*/ 3035389 w 3521893"/>
                <a:gd name="connsiteY58" fmla="*/ 3603781 h 3934691"/>
                <a:gd name="connsiteX59" fmla="*/ 2982635 w 3521893"/>
                <a:gd name="connsiteY59" fmla="*/ 3509996 h 3934691"/>
                <a:gd name="connsiteX60" fmla="*/ 3047467 w 3521893"/>
                <a:gd name="connsiteY60" fmla="*/ 3445697 h 3934691"/>
                <a:gd name="connsiteX61" fmla="*/ 3002173 w 3521893"/>
                <a:gd name="connsiteY61" fmla="*/ 3320473 h 3934691"/>
                <a:gd name="connsiteX62" fmla="*/ 3021712 w 3521893"/>
                <a:gd name="connsiteY62" fmla="*/ 3164165 h 3934691"/>
                <a:gd name="connsiteX63" fmla="*/ 3062741 w 3521893"/>
                <a:gd name="connsiteY63" fmla="*/ 3037165 h 3934691"/>
                <a:gd name="connsiteX64" fmla="*/ 3076419 w 3521893"/>
                <a:gd name="connsiteY64" fmla="*/ 2927750 h 3934691"/>
                <a:gd name="connsiteX65" fmla="*/ 2905547 w 3521893"/>
                <a:gd name="connsiteY65" fmla="*/ 2454385 h 3934691"/>
                <a:gd name="connsiteX66" fmla="*/ 2976772 w 3521893"/>
                <a:gd name="connsiteY66" fmla="*/ 2294704 h 3934691"/>
                <a:gd name="connsiteX67" fmla="*/ 3068602 w 3521893"/>
                <a:gd name="connsiteY67" fmla="*/ 2269304 h 3934691"/>
                <a:gd name="connsiteX68" fmla="*/ 3105724 w 3521893"/>
                <a:gd name="connsiteY68" fmla="*/ 2296658 h 3934691"/>
                <a:gd name="connsiteX69" fmla="*/ 3166293 w 3521893"/>
                <a:gd name="connsiteY69" fmla="*/ 2232181 h 3934691"/>
                <a:gd name="connsiteX70" fmla="*/ 3193649 w 3521893"/>
                <a:gd name="connsiteY70" fmla="*/ 2206781 h 3934691"/>
                <a:gd name="connsiteX71" fmla="*/ 3279618 w 3521893"/>
                <a:gd name="connsiteY71" fmla="*/ 2181381 h 3934691"/>
                <a:gd name="connsiteX72" fmla="*/ 3316739 w 3521893"/>
                <a:gd name="connsiteY72" fmla="*/ 2013350 h 3934691"/>
                <a:gd name="connsiteX73" fmla="*/ 3271801 w 3521893"/>
                <a:gd name="connsiteY73" fmla="*/ 1962550 h 3934691"/>
                <a:gd name="connsiteX74" fmla="*/ 3271800 w 3521893"/>
                <a:gd name="connsiteY74" fmla="*/ 1860950 h 3934691"/>
                <a:gd name="connsiteX75" fmla="*/ 3375355 w 3521893"/>
                <a:gd name="connsiteY75" fmla="*/ 1919565 h 3934691"/>
                <a:gd name="connsiteX76" fmla="*/ 3430062 w 3521893"/>
                <a:gd name="connsiteY76" fmla="*/ 1884396 h 3934691"/>
                <a:gd name="connsiteX77" fmla="*/ 3457415 w 3521893"/>
                <a:gd name="connsiteY77" fmla="*/ 1919565 h 3934691"/>
                <a:gd name="connsiteX78" fmla="*/ 3521893 w 3521893"/>
                <a:gd name="connsiteY78" fmla="*/ 1874627 h 3934691"/>
                <a:gd name="connsiteX79" fmla="*/ 3449601 w 3521893"/>
                <a:gd name="connsiteY79" fmla="*/ 1720273 h 3934691"/>
                <a:gd name="connsiteX80" fmla="*/ 3492586 w 3521893"/>
                <a:gd name="connsiteY80" fmla="*/ 1532704 h 3934691"/>
                <a:gd name="connsiteX81" fmla="*/ 3459370 w 3521893"/>
                <a:gd name="connsiteY81" fmla="*/ 1505350 h 3934691"/>
                <a:gd name="connsiteX82" fmla="*/ 3486724 w 3521893"/>
                <a:gd name="connsiteY82" fmla="*/ 1476042 h 3934691"/>
                <a:gd name="connsiteX83" fmla="*/ 3488679 w 3521893"/>
                <a:gd name="connsiteY83" fmla="*/ 1454550 h 3934691"/>
                <a:gd name="connsiteX84" fmla="*/ 3377309 w 3521893"/>
                <a:gd name="connsiteY84" fmla="*/ 1274796 h 3934691"/>
                <a:gd name="connsiteX85" fmla="*/ 3297201 w 3521893"/>
                <a:gd name="connsiteY85" fmla="*/ 1243535 h 3934691"/>
                <a:gd name="connsiteX86" fmla="*/ 3232724 w 3521893"/>
                <a:gd name="connsiteY86" fmla="*/ 1128258 h 3934691"/>
                <a:gd name="connsiteX87" fmla="*/ 3281570 w 3521893"/>
                <a:gd name="connsiteY87" fmla="*/ 1040335 h 3934691"/>
                <a:gd name="connsiteX88" fmla="*/ 3140893 w 3521893"/>
                <a:gd name="connsiteY88" fmla="*/ 868396 h 3934691"/>
                <a:gd name="connsiteX89" fmla="*/ 3158478 w 3521893"/>
                <a:gd name="connsiteY89" fmla="*/ 792196 h 3934691"/>
                <a:gd name="connsiteX90" fmla="*/ 3127216 w 3521893"/>
                <a:gd name="connsiteY90" fmla="*/ 673011 h 3934691"/>
                <a:gd name="connsiteX91" fmla="*/ 3179970 w 3521893"/>
                <a:gd name="connsiteY91" fmla="*/ 569458 h 3934691"/>
                <a:gd name="connsiteX92" fmla="*/ 3131124 w 3521893"/>
                <a:gd name="connsiteY92" fmla="*/ 465904 h 3934691"/>
                <a:gd name="connsiteX93" fmla="*/ 3136986 w 3521893"/>
                <a:gd name="connsiteY93" fmla="*/ 372119 h 3934691"/>
                <a:gd name="connsiteX94" fmla="*/ 3097909 w 3521893"/>
                <a:gd name="connsiteY94" fmla="*/ 319365 h 3934691"/>
                <a:gd name="connsiteX95" fmla="*/ 2976063 w 3521893"/>
                <a:gd name="connsiteY95" fmla="*/ 418478 h 3934691"/>
                <a:gd name="connsiteX96" fmla="*/ 2826327 w 3521893"/>
                <a:gd name="connsiteY96" fmla="*/ 263237 h 3934691"/>
                <a:gd name="connsiteX97" fmla="*/ 2632363 w 3521893"/>
                <a:gd name="connsiteY97" fmla="*/ 0 h 3934691"/>
                <a:gd name="connsiteX98" fmla="*/ 2369127 w 3521893"/>
                <a:gd name="connsiteY98" fmla="*/ 55418 h 3934691"/>
                <a:gd name="connsiteX99" fmla="*/ 2133600 w 3521893"/>
                <a:gd name="connsiteY99" fmla="*/ 166255 h 3934691"/>
                <a:gd name="connsiteX100" fmla="*/ 1995054 w 3521893"/>
                <a:gd name="connsiteY100" fmla="*/ 200891 h 3934691"/>
                <a:gd name="connsiteX101" fmla="*/ 2036618 w 3521893"/>
                <a:gd name="connsiteY101" fmla="*/ 277091 h 3934691"/>
                <a:gd name="connsiteX102" fmla="*/ 1953491 w 3521893"/>
                <a:gd name="connsiteY102" fmla="*/ 297873 h 3934691"/>
                <a:gd name="connsiteX103" fmla="*/ 1925782 w 3521893"/>
                <a:gd name="connsiteY103" fmla="*/ 325582 h 3934691"/>
                <a:gd name="connsiteX104" fmla="*/ 1835727 w 3521893"/>
                <a:gd name="connsiteY104" fmla="*/ 325582 h 3934691"/>
                <a:gd name="connsiteX105" fmla="*/ 1724891 w 3521893"/>
                <a:gd name="connsiteY105" fmla="*/ 491837 h 3934691"/>
                <a:gd name="connsiteX106" fmla="*/ 1676400 w 3521893"/>
                <a:gd name="connsiteY106" fmla="*/ 471055 h 3934691"/>
                <a:gd name="connsiteX107" fmla="*/ 1683327 w 3521893"/>
                <a:gd name="connsiteY107" fmla="*/ 381000 h 3934691"/>
                <a:gd name="connsiteX108" fmla="*/ 1738745 w 3521893"/>
                <a:gd name="connsiteY108" fmla="*/ 353291 h 3934691"/>
                <a:gd name="connsiteX109" fmla="*/ 1787236 w 3521893"/>
                <a:gd name="connsiteY109" fmla="*/ 332509 h 3934691"/>
                <a:gd name="connsiteX110" fmla="*/ 1759527 w 3521893"/>
                <a:gd name="connsiteY110" fmla="*/ 311728 h 3934691"/>
                <a:gd name="connsiteX111" fmla="*/ 1704109 w 3521893"/>
                <a:gd name="connsiteY111" fmla="*/ 325582 h 3934691"/>
                <a:gd name="connsiteX112" fmla="*/ 1676400 w 3521893"/>
                <a:gd name="connsiteY112" fmla="*/ 270164 h 3934691"/>
                <a:gd name="connsiteX113" fmla="*/ 1572491 w 3521893"/>
                <a:gd name="connsiteY113" fmla="*/ 256309 h 3934691"/>
                <a:gd name="connsiteX114" fmla="*/ 1530927 w 3521893"/>
                <a:gd name="connsiteY114" fmla="*/ 83128 h 3934691"/>
                <a:gd name="connsiteX115" fmla="*/ 1447800 w 3521893"/>
                <a:gd name="connsiteY115" fmla="*/ 117764 h 3934691"/>
                <a:gd name="connsiteX116" fmla="*/ 1454727 w 3521893"/>
                <a:gd name="connsiteY116" fmla="*/ 214746 h 3934691"/>
                <a:gd name="connsiteX117" fmla="*/ 1454727 w 3521893"/>
                <a:gd name="connsiteY117" fmla="*/ 214746 h 3934691"/>
                <a:gd name="connsiteX118" fmla="*/ 1246909 w 3521893"/>
                <a:gd name="connsiteY118" fmla="*/ 110837 h 3934691"/>
                <a:gd name="connsiteX0" fmla="*/ 1246909 w 3521893"/>
                <a:gd name="connsiteY0" fmla="*/ 110837 h 3934691"/>
                <a:gd name="connsiteX1" fmla="*/ 1267691 w 3521893"/>
                <a:gd name="connsiteY1" fmla="*/ 381000 h 3934691"/>
                <a:gd name="connsiteX2" fmla="*/ 1163782 w 3521893"/>
                <a:gd name="connsiteY2" fmla="*/ 782782 h 3934691"/>
                <a:gd name="connsiteX3" fmla="*/ 1048327 w 3521893"/>
                <a:gd name="connsiteY3" fmla="*/ 1136073 h 3934691"/>
                <a:gd name="connsiteX4" fmla="*/ 947970 w 3521893"/>
                <a:gd name="connsiteY4" fmla="*/ 1240871 h 3934691"/>
                <a:gd name="connsiteX5" fmla="*/ 749389 w 3521893"/>
                <a:gd name="connsiteY5" fmla="*/ 1528796 h 3934691"/>
                <a:gd name="connsiteX6" fmla="*/ 624342 w 3521893"/>
                <a:gd name="connsiteY6" fmla="*/ 1624535 h 3934691"/>
                <a:gd name="connsiteX7" fmla="*/ 457200 w 3521893"/>
                <a:gd name="connsiteY7" fmla="*/ 1835728 h 3934691"/>
                <a:gd name="connsiteX8" fmla="*/ 325404 w 3521893"/>
                <a:gd name="connsiteY8" fmla="*/ 2343550 h 3934691"/>
                <a:gd name="connsiteX9" fmla="*/ 271762 w 3521893"/>
                <a:gd name="connsiteY9" fmla="*/ 2396659 h 3934691"/>
                <a:gd name="connsiteX10" fmla="*/ 116342 w 3521893"/>
                <a:gd name="connsiteY10" fmla="*/ 2718688 h 3934691"/>
                <a:gd name="connsiteX11" fmla="*/ 106573 w 3521893"/>
                <a:gd name="connsiteY11" fmla="*/ 2873042 h 3934691"/>
                <a:gd name="connsiteX12" fmla="*/ 152400 w 3521893"/>
                <a:gd name="connsiteY12" fmla="*/ 2978728 h 3934691"/>
                <a:gd name="connsiteX13" fmla="*/ 0 w 3521893"/>
                <a:gd name="connsiteY13" fmla="*/ 3477491 h 3934691"/>
                <a:gd name="connsiteX14" fmla="*/ 71582 w 3521893"/>
                <a:gd name="connsiteY14" fmla="*/ 3669678 h 3934691"/>
                <a:gd name="connsiteX15" fmla="*/ 188990 w 3521893"/>
                <a:gd name="connsiteY15" fmla="*/ 3649963 h 3934691"/>
                <a:gd name="connsiteX16" fmla="*/ 130908 w 3521893"/>
                <a:gd name="connsiteY16" fmla="*/ 3717103 h 3934691"/>
                <a:gd name="connsiteX17" fmla="*/ 188102 w 3521893"/>
                <a:gd name="connsiteY17" fmla="*/ 3776429 h 3934691"/>
                <a:gd name="connsiteX18" fmla="*/ 339436 w 3521893"/>
                <a:gd name="connsiteY18" fmla="*/ 3692237 h 3934691"/>
                <a:gd name="connsiteX19" fmla="*/ 422563 w 3521893"/>
                <a:gd name="connsiteY19" fmla="*/ 3706091 h 3934691"/>
                <a:gd name="connsiteX20" fmla="*/ 464127 w 3521893"/>
                <a:gd name="connsiteY20" fmla="*/ 3768437 h 3934691"/>
                <a:gd name="connsiteX21" fmla="*/ 656492 w 3521893"/>
                <a:gd name="connsiteY21" fmla="*/ 3749786 h 3934691"/>
                <a:gd name="connsiteX22" fmla="*/ 794860 w 3521893"/>
                <a:gd name="connsiteY22" fmla="*/ 3680336 h 3934691"/>
                <a:gd name="connsiteX23" fmla="*/ 955963 w 3521893"/>
                <a:gd name="connsiteY23" fmla="*/ 3761509 h 3934691"/>
                <a:gd name="connsiteX24" fmla="*/ 1115291 w 3521893"/>
                <a:gd name="connsiteY24" fmla="*/ 3761509 h 3934691"/>
                <a:gd name="connsiteX25" fmla="*/ 1108363 w 3521893"/>
                <a:gd name="connsiteY25" fmla="*/ 3726873 h 3934691"/>
                <a:gd name="connsiteX26" fmla="*/ 1163782 w 3521893"/>
                <a:gd name="connsiteY26" fmla="*/ 3692237 h 3934691"/>
                <a:gd name="connsiteX27" fmla="*/ 1191491 w 3521893"/>
                <a:gd name="connsiteY27" fmla="*/ 3726873 h 3934691"/>
                <a:gd name="connsiteX28" fmla="*/ 1288472 w 3521893"/>
                <a:gd name="connsiteY28" fmla="*/ 3629891 h 3934691"/>
                <a:gd name="connsiteX29" fmla="*/ 1205345 w 3521893"/>
                <a:gd name="connsiteY29" fmla="*/ 3622964 h 3934691"/>
                <a:gd name="connsiteX30" fmla="*/ 1122218 w 3521893"/>
                <a:gd name="connsiteY30" fmla="*/ 3629891 h 3934691"/>
                <a:gd name="connsiteX31" fmla="*/ 1032163 w 3521893"/>
                <a:gd name="connsiteY31" fmla="*/ 3595255 h 3934691"/>
                <a:gd name="connsiteX32" fmla="*/ 1130921 w 3521893"/>
                <a:gd name="connsiteY32" fmla="*/ 3433441 h 3934691"/>
                <a:gd name="connsiteX33" fmla="*/ 1222219 w 3521893"/>
                <a:gd name="connsiteY33" fmla="*/ 3412304 h 3934691"/>
                <a:gd name="connsiteX34" fmla="*/ 1244777 w 3521893"/>
                <a:gd name="connsiteY34" fmla="*/ 3364878 h 3934691"/>
                <a:gd name="connsiteX35" fmla="*/ 1286696 w 3521893"/>
                <a:gd name="connsiteY35" fmla="*/ 3386904 h 3934691"/>
                <a:gd name="connsiteX36" fmla="*/ 1304459 w 3521893"/>
                <a:gd name="connsiteY36" fmla="*/ 3456709 h 3934691"/>
                <a:gd name="connsiteX37" fmla="*/ 1343891 w 3521893"/>
                <a:gd name="connsiteY37" fmla="*/ 3394364 h 3934691"/>
                <a:gd name="connsiteX38" fmla="*/ 1360942 w 3521893"/>
                <a:gd name="connsiteY38" fmla="*/ 3443565 h 3934691"/>
                <a:gd name="connsiteX39" fmla="*/ 1399309 w 3521893"/>
                <a:gd name="connsiteY39" fmla="*/ 3470564 h 3934691"/>
                <a:gd name="connsiteX40" fmla="*/ 1392382 w 3521893"/>
                <a:gd name="connsiteY40" fmla="*/ 3519055 h 3934691"/>
                <a:gd name="connsiteX41" fmla="*/ 1338916 w 3521893"/>
                <a:gd name="connsiteY41" fmla="*/ 3568790 h 3934691"/>
                <a:gd name="connsiteX42" fmla="*/ 1396645 w 3521893"/>
                <a:gd name="connsiteY42" fmla="*/ 3569855 h 3934691"/>
                <a:gd name="connsiteX43" fmla="*/ 1475331 w 3521893"/>
                <a:gd name="connsiteY43" fmla="*/ 3610176 h 3934691"/>
                <a:gd name="connsiteX44" fmla="*/ 1471778 w 3521893"/>
                <a:gd name="connsiteY44" fmla="*/ 3534863 h 3934691"/>
                <a:gd name="connsiteX45" fmla="*/ 1565563 w 3521893"/>
                <a:gd name="connsiteY45" fmla="*/ 3567546 h 3934691"/>
                <a:gd name="connsiteX46" fmla="*/ 1556327 w 3521893"/>
                <a:gd name="connsiteY46" fmla="*/ 3615504 h 3934691"/>
                <a:gd name="connsiteX47" fmla="*/ 1585101 w 3521893"/>
                <a:gd name="connsiteY47" fmla="*/ 3662574 h 3934691"/>
                <a:gd name="connsiteX48" fmla="*/ 1773382 w 3521893"/>
                <a:gd name="connsiteY48" fmla="*/ 3622964 h 3934691"/>
                <a:gd name="connsiteX49" fmla="*/ 2112818 w 3521893"/>
                <a:gd name="connsiteY49" fmla="*/ 3726873 h 3934691"/>
                <a:gd name="connsiteX50" fmla="*/ 2320636 w 3521893"/>
                <a:gd name="connsiteY50" fmla="*/ 3934691 h 3934691"/>
                <a:gd name="connsiteX51" fmla="*/ 2473036 w 3521893"/>
                <a:gd name="connsiteY51" fmla="*/ 3803073 h 3934691"/>
                <a:gd name="connsiteX52" fmla="*/ 2587958 w 3521893"/>
                <a:gd name="connsiteY52" fmla="*/ 3803073 h 3934691"/>
                <a:gd name="connsiteX53" fmla="*/ 2720286 w 3521893"/>
                <a:gd name="connsiteY53" fmla="*/ 3685309 h 3934691"/>
                <a:gd name="connsiteX54" fmla="*/ 2847819 w 3521893"/>
                <a:gd name="connsiteY54" fmla="*/ 3742504 h 3934691"/>
                <a:gd name="connsiteX55" fmla="*/ 2955281 w 3521893"/>
                <a:gd name="connsiteY55" fmla="*/ 3701473 h 3934691"/>
                <a:gd name="connsiteX56" fmla="*/ 2984589 w 3521893"/>
                <a:gd name="connsiteY56" fmla="*/ 3752273 h 3934691"/>
                <a:gd name="connsiteX57" fmla="*/ 3025619 w 3521893"/>
                <a:gd name="connsiteY57" fmla="*/ 3711242 h 3934691"/>
                <a:gd name="connsiteX58" fmla="*/ 3035389 w 3521893"/>
                <a:gd name="connsiteY58" fmla="*/ 3603781 h 3934691"/>
                <a:gd name="connsiteX59" fmla="*/ 2982635 w 3521893"/>
                <a:gd name="connsiteY59" fmla="*/ 3509996 h 3934691"/>
                <a:gd name="connsiteX60" fmla="*/ 3047467 w 3521893"/>
                <a:gd name="connsiteY60" fmla="*/ 3445697 h 3934691"/>
                <a:gd name="connsiteX61" fmla="*/ 3002173 w 3521893"/>
                <a:gd name="connsiteY61" fmla="*/ 3320473 h 3934691"/>
                <a:gd name="connsiteX62" fmla="*/ 3021712 w 3521893"/>
                <a:gd name="connsiteY62" fmla="*/ 3164165 h 3934691"/>
                <a:gd name="connsiteX63" fmla="*/ 3062741 w 3521893"/>
                <a:gd name="connsiteY63" fmla="*/ 3037165 h 3934691"/>
                <a:gd name="connsiteX64" fmla="*/ 3076419 w 3521893"/>
                <a:gd name="connsiteY64" fmla="*/ 2927750 h 3934691"/>
                <a:gd name="connsiteX65" fmla="*/ 2905547 w 3521893"/>
                <a:gd name="connsiteY65" fmla="*/ 2454385 h 3934691"/>
                <a:gd name="connsiteX66" fmla="*/ 2976772 w 3521893"/>
                <a:gd name="connsiteY66" fmla="*/ 2294704 h 3934691"/>
                <a:gd name="connsiteX67" fmla="*/ 3068602 w 3521893"/>
                <a:gd name="connsiteY67" fmla="*/ 2269304 h 3934691"/>
                <a:gd name="connsiteX68" fmla="*/ 3105724 w 3521893"/>
                <a:gd name="connsiteY68" fmla="*/ 2296658 h 3934691"/>
                <a:gd name="connsiteX69" fmla="*/ 3166293 w 3521893"/>
                <a:gd name="connsiteY69" fmla="*/ 2232181 h 3934691"/>
                <a:gd name="connsiteX70" fmla="*/ 3193649 w 3521893"/>
                <a:gd name="connsiteY70" fmla="*/ 2206781 h 3934691"/>
                <a:gd name="connsiteX71" fmla="*/ 3279618 w 3521893"/>
                <a:gd name="connsiteY71" fmla="*/ 2181381 h 3934691"/>
                <a:gd name="connsiteX72" fmla="*/ 3316739 w 3521893"/>
                <a:gd name="connsiteY72" fmla="*/ 2013350 h 3934691"/>
                <a:gd name="connsiteX73" fmla="*/ 3271801 w 3521893"/>
                <a:gd name="connsiteY73" fmla="*/ 1962550 h 3934691"/>
                <a:gd name="connsiteX74" fmla="*/ 3271800 w 3521893"/>
                <a:gd name="connsiteY74" fmla="*/ 1860950 h 3934691"/>
                <a:gd name="connsiteX75" fmla="*/ 3375355 w 3521893"/>
                <a:gd name="connsiteY75" fmla="*/ 1919565 h 3934691"/>
                <a:gd name="connsiteX76" fmla="*/ 3430062 w 3521893"/>
                <a:gd name="connsiteY76" fmla="*/ 1884396 h 3934691"/>
                <a:gd name="connsiteX77" fmla="*/ 3457415 w 3521893"/>
                <a:gd name="connsiteY77" fmla="*/ 1919565 h 3934691"/>
                <a:gd name="connsiteX78" fmla="*/ 3521893 w 3521893"/>
                <a:gd name="connsiteY78" fmla="*/ 1874627 h 3934691"/>
                <a:gd name="connsiteX79" fmla="*/ 3449601 w 3521893"/>
                <a:gd name="connsiteY79" fmla="*/ 1720273 h 3934691"/>
                <a:gd name="connsiteX80" fmla="*/ 3492586 w 3521893"/>
                <a:gd name="connsiteY80" fmla="*/ 1532704 h 3934691"/>
                <a:gd name="connsiteX81" fmla="*/ 3459370 w 3521893"/>
                <a:gd name="connsiteY81" fmla="*/ 1505350 h 3934691"/>
                <a:gd name="connsiteX82" fmla="*/ 3486724 w 3521893"/>
                <a:gd name="connsiteY82" fmla="*/ 1476042 h 3934691"/>
                <a:gd name="connsiteX83" fmla="*/ 3488679 w 3521893"/>
                <a:gd name="connsiteY83" fmla="*/ 1454550 h 3934691"/>
                <a:gd name="connsiteX84" fmla="*/ 3377309 w 3521893"/>
                <a:gd name="connsiteY84" fmla="*/ 1274796 h 3934691"/>
                <a:gd name="connsiteX85" fmla="*/ 3297201 w 3521893"/>
                <a:gd name="connsiteY85" fmla="*/ 1243535 h 3934691"/>
                <a:gd name="connsiteX86" fmla="*/ 3232724 w 3521893"/>
                <a:gd name="connsiteY86" fmla="*/ 1128258 h 3934691"/>
                <a:gd name="connsiteX87" fmla="*/ 3281570 w 3521893"/>
                <a:gd name="connsiteY87" fmla="*/ 1040335 h 3934691"/>
                <a:gd name="connsiteX88" fmla="*/ 3140893 w 3521893"/>
                <a:gd name="connsiteY88" fmla="*/ 868396 h 3934691"/>
                <a:gd name="connsiteX89" fmla="*/ 3158478 w 3521893"/>
                <a:gd name="connsiteY89" fmla="*/ 792196 h 3934691"/>
                <a:gd name="connsiteX90" fmla="*/ 3127216 w 3521893"/>
                <a:gd name="connsiteY90" fmla="*/ 673011 h 3934691"/>
                <a:gd name="connsiteX91" fmla="*/ 3179970 w 3521893"/>
                <a:gd name="connsiteY91" fmla="*/ 569458 h 3934691"/>
                <a:gd name="connsiteX92" fmla="*/ 3131124 w 3521893"/>
                <a:gd name="connsiteY92" fmla="*/ 465904 h 3934691"/>
                <a:gd name="connsiteX93" fmla="*/ 3136986 w 3521893"/>
                <a:gd name="connsiteY93" fmla="*/ 372119 h 3934691"/>
                <a:gd name="connsiteX94" fmla="*/ 3097909 w 3521893"/>
                <a:gd name="connsiteY94" fmla="*/ 319365 h 3934691"/>
                <a:gd name="connsiteX95" fmla="*/ 2976063 w 3521893"/>
                <a:gd name="connsiteY95" fmla="*/ 418478 h 3934691"/>
                <a:gd name="connsiteX96" fmla="*/ 2826327 w 3521893"/>
                <a:gd name="connsiteY96" fmla="*/ 263237 h 3934691"/>
                <a:gd name="connsiteX97" fmla="*/ 2632363 w 3521893"/>
                <a:gd name="connsiteY97" fmla="*/ 0 h 3934691"/>
                <a:gd name="connsiteX98" fmla="*/ 2369127 w 3521893"/>
                <a:gd name="connsiteY98" fmla="*/ 55418 h 3934691"/>
                <a:gd name="connsiteX99" fmla="*/ 2133600 w 3521893"/>
                <a:gd name="connsiteY99" fmla="*/ 166255 h 3934691"/>
                <a:gd name="connsiteX100" fmla="*/ 1995054 w 3521893"/>
                <a:gd name="connsiteY100" fmla="*/ 200891 h 3934691"/>
                <a:gd name="connsiteX101" fmla="*/ 2036618 w 3521893"/>
                <a:gd name="connsiteY101" fmla="*/ 277091 h 3934691"/>
                <a:gd name="connsiteX102" fmla="*/ 1953491 w 3521893"/>
                <a:gd name="connsiteY102" fmla="*/ 297873 h 3934691"/>
                <a:gd name="connsiteX103" fmla="*/ 1925782 w 3521893"/>
                <a:gd name="connsiteY103" fmla="*/ 325582 h 3934691"/>
                <a:gd name="connsiteX104" fmla="*/ 1835727 w 3521893"/>
                <a:gd name="connsiteY104" fmla="*/ 325582 h 3934691"/>
                <a:gd name="connsiteX105" fmla="*/ 1724891 w 3521893"/>
                <a:gd name="connsiteY105" fmla="*/ 491837 h 3934691"/>
                <a:gd name="connsiteX106" fmla="*/ 1676400 w 3521893"/>
                <a:gd name="connsiteY106" fmla="*/ 471055 h 3934691"/>
                <a:gd name="connsiteX107" fmla="*/ 1683327 w 3521893"/>
                <a:gd name="connsiteY107" fmla="*/ 381000 h 3934691"/>
                <a:gd name="connsiteX108" fmla="*/ 1738745 w 3521893"/>
                <a:gd name="connsiteY108" fmla="*/ 353291 h 3934691"/>
                <a:gd name="connsiteX109" fmla="*/ 1787236 w 3521893"/>
                <a:gd name="connsiteY109" fmla="*/ 332509 h 3934691"/>
                <a:gd name="connsiteX110" fmla="*/ 1759527 w 3521893"/>
                <a:gd name="connsiteY110" fmla="*/ 311728 h 3934691"/>
                <a:gd name="connsiteX111" fmla="*/ 1704109 w 3521893"/>
                <a:gd name="connsiteY111" fmla="*/ 325582 h 3934691"/>
                <a:gd name="connsiteX112" fmla="*/ 1676400 w 3521893"/>
                <a:gd name="connsiteY112" fmla="*/ 270164 h 3934691"/>
                <a:gd name="connsiteX113" fmla="*/ 1572491 w 3521893"/>
                <a:gd name="connsiteY113" fmla="*/ 256309 h 3934691"/>
                <a:gd name="connsiteX114" fmla="*/ 1530927 w 3521893"/>
                <a:gd name="connsiteY114" fmla="*/ 83128 h 3934691"/>
                <a:gd name="connsiteX115" fmla="*/ 1447800 w 3521893"/>
                <a:gd name="connsiteY115" fmla="*/ 117764 h 3934691"/>
                <a:gd name="connsiteX116" fmla="*/ 1454727 w 3521893"/>
                <a:gd name="connsiteY116" fmla="*/ 214746 h 3934691"/>
                <a:gd name="connsiteX117" fmla="*/ 1454727 w 3521893"/>
                <a:gd name="connsiteY117" fmla="*/ 214746 h 3934691"/>
                <a:gd name="connsiteX118" fmla="*/ 1246909 w 3521893"/>
                <a:gd name="connsiteY118" fmla="*/ 110837 h 3934691"/>
                <a:gd name="connsiteX0" fmla="*/ 1246909 w 3521893"/>
                <a:gd name="connsiteY0" fmla="*/ 110837 h 3934691"/>
                <a:gd name="connsiteX1" fmla="*/ 1267691 w 3521893"/>
                <a:gd name="connsiteY1" fmla="*/ 381000 h 3934691"/>
                <a:gd name="connsiteX2" fmla="*/ 1163782 w 3521893"/>
                <a:gd name="connsiteY2" fmla="*/ 782782 h 3934691"/>
                <a:gd name="connsiteX3" fmla="*/ 1048327 w 3521893"/>
                <a:gd name="connsiteY3" fmla="*/ 1136073 h 3934691"/>
                <a:gd name="connsiteX4" fmla="*/ 947970 w 3521893"/>
                <a:gd name="connsiteY4" fmla="*/ 1240871 h 3934691"/>
                <a:gd name="connsiteX5" fmla="*/ 749389 w 3521893"/>
                <a:gd name="connsiteY5" fmla="*/ 1528796 h 3934691"/>
                <a:gd name="connsiteX6" fmla="*/ 624342 w 3521893"/>
                <a:gd name="connsiteY6" fmla="*/ 1624535 h 3934691"/>
                <a:gd name="connsiteX7" fmla="*/ 457200 w 3521893"/>
                <a:gd name="connsiteY7" fmla="*/ 1835728 h 3934691"/>
                <a:gd name="connsiteX8" fmla="*/ 325404 w 3521893"/>
                <a:gd name="connsiteY8" fmla="*/ 2343550 h 3934691"/>
                <a:gd name="connsiteX9" fmla="*/ 271762 w 3521893"/>
                <a:gd name="connsiteY9" fmla="*/ 2396659 h 3934691"/>
                <a:gd name="connsiteX10" fmla="*/ 116342 w 3521893"/>
                <a:gd name="connsiteY10" fmla="*/ 2718688 h 3934691"/>
                <a:gd name="connsiteX11" fmla="*/ 106573 w 3521893"/>
                <a:gd name="connsiteY11" fmla="*/ 2873042 h 3934691"/>
                <a:gd name="connsiteX12" fmla="*/ 152400 w 3521893"/>
                <a:gd name="connsiteY12" fmla="*/ 2978728 h 3934691"/>
                <a:gd name="connsiteX13" fmla="*/ 0 w 3521893"/>
                <a:gd name="connsiteY13" fmla="*/ 3477491 h 3934691"/>
                <a:gd name="connsiteX14" fmla="*/ 71582 w 3521893"/>
                <a:gd name="connsiteY14" fmla="*/ 3669678 h 3934691"/>
                <a:gd name="connsiteX15" fmla="*/ 188990 w 3521893"/>
                <a:gd name="connsiteY15" fmla="*/ 3649963 h 3934691"/>
                <a:gd name="connsiteX16" fmla="*/ 130908 w 3521893"/>
                <a:gd name="connsiteY16" fmla="*/ 3717103 h 3934691"/>
                <a:gd name="connsiteX17" fmla="*/ 188102 w 3521893"/>
                <a:gd name="connsiteY17" fmla="*/ 3776429 h 3934691"/>
                <a:gd name="connsiteX18" fmla="*/ 339436 w 3521893"/>
                <a:gd name="connsiteY18" fmla="*/ 3692237 h 3934691"/>
                <a:gd name="connsiteX19" fmla="*/ 422563 w 3521893"/>
                <a:gd name="connsiteY19" fmla="*/ 3706091 h 3934691"/>
                <a:gd name="connsiteX20" fmla="*/ 464127 w 3521893"/>
                <a:gd name="connsiteY20" fmla="*/ 3768437 h 3934691"/>
                <a:gd name="connsiteX21" fmla="*/ 656492 w 3521893"/>
                <a:gd name="connsiteY21" fmla="*/ 3749786 h 3934691"/>
                <a:gd name="connsiteX22" fmla="*/ 794860 w 3521893"/>
                <a:gd name="connsiteY22" fmla="*/ 3680336 h 3934691"/>
                <a:gd name="connsiteX23" fmla="*/ 955963 w 3521893"/>
                <a:gd name="connsiteY23" fmla="*/ 3761509 h 3934691"/>
                <a:gd name="connsiteX24" fmla="*/ 1115291 w 3521893"/>
                <a:gd name="connsiteY24" fmla="*/ 3761509 h 3934691"/>
                <a:gd name="connsiteX25" fmla="*/ 1108363 w 3521893"/>
                <a:gd name="connsiteY25" fmla="*/ 3726873 h 3934691"/>
                <a:gd name="connsiteX26" fmla="*/ 1163782 w 3521893"/>
                <a:gd name="connsiteY26" fmla="*/ 3692237 h 3934691"/>
                <a:gd name="connsiteX27" fmla="*/ 1191491 w 3521893"/>
                <a:gd name="connsiteY27" fmla="*/ 3726873 h 3934691"/>
                <a:gd name="connsiteX28" fmla="*/ 1288472 w 3521893"/>
                <a:gd name="connsiteY28" fmla="*/ 3629891 h 3934691"/>
                <a:gd name="connsiteX29" fmla="*/ 1205345 w 3521893"/>
                <a:gd name="connsiteY29" fmla="*/ 3622964 h 3934691"/>
                <a:gd name="connsiteX30" fmla="*/ 1122218 w 3521893"/>
                <a:gd name="connsiteY30" fmla="*/ 3629891 h 3934691"/>
                <a:gd name="connsiteX31" fmla="*/ 1032163 w 3521893"/>
                <a:gd name="connsiteY31" fmla="*/ 3595255 h 3934691"/>
                <a:gd name="connsiteX32" fmla="*/ 1130921 w 3521893"/>
                <a:gd name="connsiteY32" fmla="*/ 3433441 h 3934691"/>
                <a:gd name="connsiteX33" fmla="*/ 1222219 w 3521893"/>
                <a:gd name="connsiteY33" fmla="*/ 3412304 h 3934691"/>
                <a:gd name="connsiteX34" fmla="*/ 1244777 w 3521893"/>
                <a:gd name="connsiteY34" fmla="*/ 3364878 h 3934691"/>
                <a:gd name="connsiteX35" fmla="*/ 1286696 w 3521893"/>
                <a:gd name="connsiteY35" fmla="*/ 3386904 h 3934691"/>
                <a:gd name="connsiteX36" fmla="*/ 1304459 w 3521893"/>
                <a:gd name="connsiteY36" fmla="*/ 3456709 h 3934691"/>
                <a:gd name="connsiteX37" fmla="*/ 1343891 w 3521893"/>
                <a:gd name="connsiteY37" fmla="*/ 3394364 h 3934691"/>
                <a:gd name="connsiteX38" fmla="*/ 1360942 w 3521893"/>
                <a:gd name="connsiteY38" fmla="*/ 3443565 h 3934691"/>
                <a:gd name="connsiteX39" fmla="*/ 1399309 w 3521893"/>
                <a:gd name="connsiteY39" fmla="*/ 3470564 h 3934691"/>
                <a:gd name="connsiteX40" fmla="*/ 1392382 w 3521893"/>
                <a:gd name="connsiteY40" fmla="*/ 3519055 h 3934691"/>
                <a:gd name="connsiteX41" fmla="*/ 1338916 w 3521893"/>
                <a:gd name="connsiteY41" fmla="*/ 3568790 h 3934691"/>
                <a:gd name="connsiteX42" fmla="*/ 1396645 w 3521893"/>
                <a:gd name="connsiteY42" fmla="*/ 3569855 h 3934691"/>
                <a:gd name="connsiteX43" fmla="*/ 1475331 w 3521893"/>
                <a:gd name="connsiteY43" fmla="*/ 3610176 h 3934691"/>
                <a:gd name="connsiteX44" fmla="*/ 1471778 w 3521893"/>
                <a:gd name="connsiteY44" fmla="*/ 3534863 h 3934691"/>
                <a:gd name="connsiteX45" fmla="*/ 1565563 w 3521893"/>
                <a:gd name="connsiteY45" fmla="*/ 3567546 h 3934691"/>
                <a:gd name="connsiteX46" fmla="*/ 1556327 w 3521893"/>
                <a:gd name="connsiteY46" fmla="*/ 3615504 h 3934691"/>
                <a:gd name="connsiteX47" fmla="*/ 1585101 w 3521893"/>
                <a:gd name="connsiteY47" fmla="*/ 3662574 h 3934691"/>
                <a:gd name="connsiteX48" fmla="*/ 1773382 w 3521893"/>
                <a:gd name="connsiteY48" fmla="*/ 3622964 h 3934691"/>
                <a:gd name="connsiteX49" fmla="*/ 2112818 w 3521893"/>
                <a:gd name="connsiteY49" fmla="*/ 3726873 h 3934691"/>
                <a:gd name="connsiteX50" fmla="*/ 2320636 w 3521893"/>
                <a:gd name="connsiteY50" fmla="*/ 3934691 h 3934691"/>
                <a:gd name="connsiteX51" fmla="*/ 2473036 w 3521893"/>
                <a:gd name="connsiteY51" fmla="*/ 3803073 h 3934691"/>
                <a:gd name="connsiteX52" fmla="*/ 2587958 w 3521893"/>
                <a:gd name="connsiteY52" fmla="*/ 3803073 h 3934691"/>
                <a:gd name="connsiteX53" fmla="*/ 2720286 w 3521893"/>
                <a:gd name="connsiteY53" fmla="*/ 3685309 h 3934691"/>
                <a:gd name="connsiteX54" fmla="*/ 2847819 w 3521893"/>
                <a:gd name="connsiteY54" fmla="*/ 3742504 h 3934691"/>
                <a:gd name="connsiteX55" fmla="*/ 2955281 w 3521893"/>
                <a:gd name="connsiteY55" fmla="*/ 3701473 h 3934691"/>
                <a:gd name="connsiteX56" fmla="*/ 2984589 w 3521893"/>
                <a:gd name="connsiteY56" fmla="*/ 3752273 h 3934691"/>
                <a:gd name="connsiteX57" fmla="*/ 3025619 w 3521893"/>
                <a:gd name="connsiteY57" fmla="*/ 3711242 h 3934691"/>
                <a:gd name="connsiteX58" fmla="*/ 3035389 w 3521893"/>
                <a:gd name="connsiteY58" fmla="*/ 3603781 h 3934691"/>
                <a:gd name="connsiteX59" fmla="*/ 2982635 w 3521893"/>
                <a:gd name="connsiteY59" fmla="*/ 3509996 h 3934691"/>
                <a:gd name="connsiteX60" fmla="*/ 3047467 w 3521893"/>
                <a:gd name="connsiteY60" fmla="*/ 3445697 h 3934691"/>
                <a:gd name="connsiteX61" fmla="*/ 3002173 w 3521893"/>
                <a:gd name="connsiteY61" fmla="*/ 3320473 h 3934691"/>
                <a:gd name="connsiteX62" fmla="*/ 3021712 w 3521893"/>
                <a:gd name="connsiteY62" fmla="*/ 3164165 h 3934691"/>
                <a:gd name="connsiteX63" fmla="*/ 3062741 w 3521893"/>
                <a:gd name="connsiteY63" fmla="*/ 3037165 h 3934691"/>
                <a:gd name="connsiteX64" fmla="*/ 3076419 w 3521893"/>
                <a:gd name="connsiteY64" fmla="*/ 2927750 h 3934691"/>
                <a:gd name="connsiteX65" fmla="*/ 2905547 w 3521893"/>
                <a:gd name="connsiteY65" fmla="*/ 2454385 h 3934691"/>
                <a:gd name="connsiteX66" fmla="*/ 2976772 w 3521893"/>
                <a:gd name="connsiteY66" fmla="*/ 2294704 h 3934691"/>
                <a:gd name="connsiteX67" fmla="*/ 3068602 w 3521893"/>
                <a:gd name="connsiteY67" fmla="*/ 2269304 h 3934691"/>
                <a:gd name="connsiteX68" fmla="*/ 3105724 w 3521893"/>
                <a:gd name="connsiteY68" fmla="*/ 2296658 h 3934691"/>
                <a:gd name="connsiteX69" fmla="*/ 3166293 w 3521893"/>
                <a:gd name="connsiteY69" fmla="*/ 2232181 h 3934691"/>
                <a:gd name="connsiteX70" fmla="*/ 3193649 w 3521893"/>
                <a:gd name="connsiteY70" fmla="*/ 2206781 h 3934691"/>
                <a:gd name="connsiteX71" fmla="*/ 3279618 w 3521893"/>
                <a:gd name="connsiteY71" fmla="*/ 2181381 h 3934691"/>
                <a:gd name="connsiteX72" fmla="*/ 3316739 w 3521893"/>
                <a:gd name="connsiteY72" fmla="*/ 2013350 h 3934691"/>
                <a:gd name="connsiteX73" fmla="*/ 3271801 w 3521893"/>
                <a:gd name="connsiteY73" fmla="*/ 1962550 h 3934691"/>
                <a:gd name="connsiteX74" fmla="*/ 3271800 w 3521893"/>
                <a:gd name="connsiteY74" fmla="*/ 1860950 h 3934691"/>
                <a:gd name="connsiteX75" fmla="*/ 3375355 w 3521893"/>
                <a:gd name="connsiteY75" fmla="*/ 1919565 h 3934691"/>
                <a:gd name="connsiteX76" fmla="*/ 3430062 w 3521893"/>
                <a:gd name="connsiteY76" fmla="*/ 1884396 h 3934691"/>
                <a:gd name="connsiteX77" fmla="*/ 3457415 w 3521893"/>
                <a:gd name="connsiteY77" fmla="*/ 1919565 h 3934691"/>
                <a:gd name="connsiteX78" fmla="*/ 3521893 w 3521893"/>
                <a:gd name="connsiteY78" fmla="*/ 1874627 h 3934691"/>
                <a:gd name="connsiteX79" fmla="*/ 3449601 w 3521893"/>
                <a:gd name="connsiteY79" fmla="*/ 1720273 h 3934691"/>
                <a:gd name="connsiteX80" fmla="*/ 3492586 w 3521893"/>
                <a:gd name="connsiteY80" fmla="*/ 1532704 h 3934691"/>
                <a:gd name="connsiteX81" fmla="*/ 3459370 w 3521893"/>
                <a:gd name="connsiteY81" fmla="*/ 1505350 h 3934691"/>
                <a:gd name="connsiteX82" fmla="*/ 3486724 w 3521893"/>
                <a:gd name="connsiteY82" fmla="*/ 1476042 h 3934691"/>
                <a:gd name="connsiteX83" fmla="*/ 3488679 w 3521893"/>
                <a:gd name="connsiteY83" fmla="*/ 1454550 h 3934691"/>
                <a:gd name="connsiteX84" fmla="*/ 3377309 w 3521893"/>
                <a:gd name="connsiteY84" fmla="*/ 1274796 h 3934691"/>
                <a:gd name="connsiteX85" fmla="*/ 3297201 w 3521893"/>
                <a:gd name="connsiteY85" fmla="*/ 1243535 h 3934691"/>
                <a:gd name="connsiteX86" fmla="*/ 3232724 w 3521893"/>
                <a:gd name="connsiteY86" fmla="*/ 1128258 h 3934691"/>
                <a:gd name="connsiteX87" fmla="*/ 3281570 w 3521893"/>
                <a:gd name="connsiteY87" fmla="*/ 1040335 h 3934691"/>
                <a:gd name="connsiteX88" fmla="*/ 3140893 w 3521893"/>
                <a:gd name="connsiteY88" fmla="*/ 868396 h 3934691"/>
                <a:gd name="connsiteX89" fmla="*/ 3158478 w 3521893"/>
                <a:gd name="connsiteY89" fmla="*/ 792196 h 3934691"/>
                <a:gd name="connsiteX90" fmla="*/ 3127216 w 3521893"/>
                <a:gd name="connsiteY90" fmla="*/ 673011 h 3934691"/>
                <a:gd name="connsiteX91" fmla="*/ 3179970 w 3521893"/>
                <a:gd name="connsiteY91" fmla="*/ 569458 h 3934691"/>
                <a:gd name="connsiteX92" fmla="*/ 3131124 w 3521893"/>
                <a:gd name="connsiteY92" fmla="*/ 465904 h 3934691"/>
                <a:gd name="connsiteX93" fmla="*/ 3136986 w 3521893"/>
                <a:gd name="connsiteY93" fmla="*/ 372119 h 3934691"/>
                <a:gd name="connsiteX94" fmla="*/ 3097909 w 3521893"/>
                <a:gd name="connsiteY94" fmla="*/ 319365 h 3934691"/>
                <a:gd name="connsiteX95" fmla="*/ 3047109 w 3521893"/>
                <a:gd name="connsiteY95" fmla="*/ 387750 h 3934691"/>
                <a:gd name="connsiteX96" fmla="*/ 2976063 w 3521893"/>
                <a:gd name="connsiteY96" fmla="*/ 418478 h 3934691"/>
                <a:gd name="connsiteX97" fmla="*/ 2826327 w 3521893"/>
                <a:gd name="connsiteY97" fmla="*/ 263237 h 3934691"/>
                <a:gd name="connsiteX98" fmla="*/ 2632363 w 3521893"/>
                <a:gd name="connsiteY98" fmla="*/ 0 h 3934691"/>
                <a:gd name="connsiteX99" fmla="*/ 2369127 w 3521893"/>
                <a:gd name="connsiteY99" fmla="*/ 55418 h 3934691"/>
                <a:gd name="connsiteX100" fmla="*/ 2133600 w 3521893"/>
                <a:gd name="connsiteY100" fmla="*/ 166255 h 3934691"/>
                <a:gd name="connsiteX101" fmla="*/ 1995054 w 3521893"/>
                <a:gd name="connsiteY101" fmla="*/ 200891 h 3934691"/>
                <a:gd name="connsiteX102" fmla="*/ 2036618 w 3521893"/>
                <a:gd name="connsiteY102" fmla="*/ 277091 h 3934691"/>
                <a:gd name="connsiteX103" fmla="*/ 1953491 w 3521893"/>
                <a:gd name="connsiteY103" fmla="*/ 297873 h 3934691"/>
                <a:gd name="connsiteX104" fmla="*/ 1925782 w 3521893"/>
                <a:gd name="connsiteY104" fmla="*/ 325582 h 3934691"/>
                <a:gd name="connsiteX105" fmla="*/ 1835727 w 3521893"/>
                <a:gd name="connsiteY105" fmla="*/ 325582 h 3934691"/>
                <a:gd name="connsiteX106" fmla="*/ 1724891 w 3521893"/>
                <a:gd name="connsiteY106" fmla="*/ 491837 h 3934691"/>
                <a:gd name="connsiteX107" fmla="*/ 1676400 w 3521893"/>
                <a:gd name="connsiteY107" fmla="*/ 471055 h 3934691"/>
                <a:gd name="connsiteX108" fmla="*/ 1683327 w 3521893"/>
                <a:gd name="connsiteY108" fmla="*/ 381000 h 3934691"/>
                <a:gd name="connsiteX109" fmla="*/ 1738745 w 3521893"/>
                <a:gd name="connsiteY109" fmla="*/ 353291 h 3934691"/>
                <a:gd name="connsiteX110" fmla="*/ 1787236 w 3521893"/>
                <a:gd name="connsiteY110" fmla="*/ 332509 h 3934691"/>
                <a:gd name="connsiteX111" fmla="*/ 1759527 w 3521893"/>
                <a:gd name="connsiteY111" fmla="*/ 311728 h 3934691"/>
                <a:gd name="connsiteX112" fmla="*/ 1704109 w 3521893"/>
                <a:gd name="connsiteY112" fmla="*/ 325582 h 3934691"/>
                <a:gd name="connsiteX113" fmla="*/ 1676400 w 3521893"/>
                <a:gd name="connsiteY113" fmla="*/ 270164 h 3934691"/>
                <a:gd name="connsiteX114" fmla="*/ 1572491 w 3521893"/>
                <a:gd name="connsiteY114" fmla="*/ 256309 h 3934691"/>
                <a:gd name="connsiteX115" fmla="*/ 1530927 w 3521893"/>
                <a:gd name="connsiteY115" fmla="*/ 83128 h 3934691"/>
                <a:gd name="connsiteX116" fmla="*/ 1447800 w 3521893"/>
                <a:gd name="connsiteY116" fmla="*/ 117764 h 3934691"/>
                <a:gd name="connsiteX117" fmla="*/ 1454727 w 3521893"/>
                <a:gd name="connsiteY117" fmla="*/ 214746 h 3934691"/>
                <a:gd name="connsiteX118" fmla="*/ 1454727 w 3521893"/>
                <a:gd name="connsiteY118" fmla="*/ 214746 h 3934691"/>
                <a:gd name="connsiteX119" fmla="*/ 1246909 w 3521893"/>
                <a:gd name="connsiteY119" fmla="*/ 110837 h 3934691"/>
                <a:gd name="connsiteX0" fmla="*/ 1246909 w 3521893"/>
                <a:gd name="connsiteY0" fmla="*/ 110837 h 3934691"/>
                <a:gd name="connsiteX1" fmla="*/ 1267691 w 3521893"/>
                <a:gd name="connsiteY1" fmla="*/ 381000 h 3934691"/>
                <a:gd name="connsiteX2" fmla="*/ 1163782 w 3521893"/>
                <a:gd name="connsiteY2" fmla="*/ 782782 h 3934691"/>
                <a:gd name="connsiteX3" fmla="*/ 1048327 w 3521893"/>
                <a:gd name="connsiteY3" fmla="*/ 1136073 h 3934691"/>
                <a:gd name="connsiteX4" fmla="*/ 947970 w 3521893"/>
                <a:gd name="connsiteY4" fmla="*/ 1240871 h 3934691"/>
                <a:gd name="connsiteX5" fmla="*/ 749389 w 3521893"/>
                <a:gd name="connsiteY5" fmla="*/ 1528796 h 3934691"/>
                <a:gd name="connsiteX6" fmla="*/ 624342 w 3521893"/>
                <a:gd name="connsiteY6" fmla="*/ 1624535 h 3934691"/>
                <a:gd name="connsiteX7" fmla="*/ 457200 w 3521893"/>
                <a:gd name="connsiteY7" fmla="*/ 1835728 h 3934691"/>
                <a:gd name="connsiteX8" fmla="*/ 325404 w 3521893"/>
                <a:gd name="connsiteY8" fmla="*/ 2343550 h 3934691"/>
                <a:gd name="connsiteX9" fmla="*/ 271762 w 3521893"/>
                <a:gd name="connsiteY9" fmla="*/ 2396659 h 3934691"/>
                <a:gd name="connsiteX10" fmla="*/ 116342 w 3521893"/>
                <a:gd name="connsiteY10" fmla="*/ 2718688 h 3934691"/>
                <a:gd name="connsiteX11" fmla="*/ 106573 w 3521893"/>
                <a:gd name="connsiteY11" fmla="*/ 2873042 h 3934691"/>
                <a:gd name="connsiteX12" fmla="*/ 152400 w 3521893"/>
                <a:gd name="connsiteY12" fmla="*/ 2978728 h 3934691"/>
                <a:gd name="connsiteX13" fmla="*/ 0 w 3521893"/>
                <a:gd name="connsiteY13" fmla="*/ 3477491 h 3934691"/>
                <a:gd name="connsiteX14" fmla="*/ 71582 w 3521893"/>
                <a:gd name="connsiteY14" fmla="*/ 3669678 h 3934691"/>
                <a:gd name="connsiteX15" fmla="*/ 188990 w 3521893"/>
                <a:gd name="connsiteY15" fmla="*/ 3649963 h 3934691"/>
                <a:gd name="connsiteX16" fmla="*/ 130908 w 3521893"/>
                <a:gd name="connsiteY16" fmla="*/ 3717103 h 3934691"/>
                <a:gd name="connsiteX17" fmla="*/ 188102 w 3521893"/>
                <a:gd name="connsiteY17" fmla="*/ 3776429 h 3934691"/>
                <a:gd name="connsiteX18" fmla="*/ 339436 w 3521893"/>
                <a:gd name="connsiteY18" fmla="*/ 3692237 h 3934691"/>
                <a:gd name="connsiteX19" fmla="*/ 422563 w 3521893"/>
                <a:gd name="connsiteY19" fmla="*/ 3706091 h 3934691"/>
                <a:gd name="connsiteX20" fmla="*/ 464127 w 3521893"/>
                <a:gd name="connsiteY20" fmla="*/ 3768437 h 3934691"/>
                <a:gd name="connsiteX21" fmla="*/ 656492 w 3521893"/>
                <a:gd name="connsiteY21" fmla="*/ 3749786 h 3934691"/>
                <a:gd name="connsiteX22" fmla="*/ 794860 w 3521893"/>
                <a:gd name="connsiteY22" fmla="*/ 3680336 h 3934691"/>
                <a:gd name="connsiteX23" fmla="*/ 955963 w 3521893"/>
                <a:gd name="connsiteY23" fmla="*/ 3761509 h 3934691"/>
                <a:gd name="connsiteX24" fmla="*/ 1115291 w 3521893"/>
                <a:gd name="connsiteY24" fmla="*/ 3761509 h 3934691"/>
                <a:gd name="connsiteX25" fmla="*/ 1108363 w 3521893"/>
                <a:gd name="connsiteY25" fmla="*/ 3726873 h 3934691"/>
                <a:gd name="connsiteX26" fmla="*/ 1163782 w 3521893"/>
                <a:gd name="connsiteY26" fmla="*/ 3692237 h 3934691"/>
                <a:gd name="connsiteX27" fmla="*/ 1191491 w 3521893"/>
                <a:gd name="connsiteY27" fmla="*/ 3726873 h 3934691"/>
                <a:gd name="connsiteX28" fmla="*/ 1288472 w 3521893"/>
                <a:gd name="connsiteY28" fmla="*/ 3629891 h 3934691"/>
                <a:gd name="connsiteX29" fmla="*/ 1205345 w 3521893"/>
                <a:gd name="connsiteY29" fmla="*/ 3622964 h 3934691"/>
                <a:gd name="connsiteX30" fmla="*/ 1122218 w 3521893"/>
                <a:gd name="connsiteY30" fmla="*/ 3629891 h 3934691"/>
                <a:gd name="connsiteX31" fmla="*/ 1032163 w 3521893"/>
                <a:gd name="connsiteY31" fmla="*/ 3595255 h 3934691"/>
                <a:gd name="connsiteX32" fmla="*/ 1130921 w 3521893"/>
                <a:gd name="connsiteY32" fmla="*/ 3433441 h 3934691"/>
                <a:gd name="connsiteX33" fmla="*/ 1222219 w 3521893"/>
                <a:gd name="connsiteY33" fmla="*/ 3412304 h 3934691"/>
                <a:gd name="connsiteX34" fmla="*/ 1244777 w 3521893"/>
                <a:gd name="connsiteY34" fmla="*/ 3364878 h 3934691"/>
                <a:gd name="connsiteX35" fmla="*/ 1286696 w 3521893"/>
                <a:gd name="connsiteY35" fmla="*/ 3386904 h 3934691"/>
                <a:gd name="connsiteX36" fmla="*/ 1304459 w 3521893"/>
                <a:gd name="connsiteY36" fmla="*/ 3456709 h 3934691"/>
                <a:gd name="connsiteX37" fmla="*/ 1343891 w 3521893"/>
                <a:gd name="connsiteY37" fmla="*/ 3394364 h 3934691"/>
                <a:gd name="connsiteX38" fmla="*/ 1360942 w 3521893"/>
                <a:gd name="connsiteY38" fmla="*/ 3443565 h 3934691"/>
                <a:gd name="connsiteX39" fmla="*/ 1399309 w 3521893"/>
                <a:gd name="connsiteY39" fmla="*/ 3470564 h 3934691"/>
                <a:gd name="connsiteX40" fmla="*/ 1392382 w 3521893"/>
                <a:gd name="connsiteY40" fmla="*/ 3519055 h 3934691"/>
                <a:gd name="connsiteX41" fmla="*/ 1338916 w 3521893"/>
                <a:gd name="connsiteY41" fmla="*/ 3568790 h 3934691"/>
                <a:gd name="connsiteX42" fmla="*/ 1396645 w 3521893"/>
                <a:gd name="connsiteY42" fmla="*/ 3569855 h 3934691"/>
                <a:gd name="connsiteX43" fmla="*/ 1475331 w 3521893"/>
                <a:gd name="connsiteY43" fmla="*/ 3610176 h 3934691"/>
                <a:gd name="connsiteX44" fmla="*/ 1471778 w 3521893"/>
                <a:gd name="connsiteY44" fmla="*/ 3534863 h 3934691"/>
                <a:gd name="connsiteX45" fmla="*/ 1565563 w 3521893"/>
                <a:gd name="connsiteY45" fmla="*/ 3567546 h 3934691"/>
                <a:gd name="connsiteX46" fmla="*/ 1556327 w 3521893"/>
                <a:gd name="connsiteY46" fmla="*/ 3615504 h 3934691"/>
                <a:gd name="connsiteX47" fmla="*/ 1585101 w 3521893"/>
                <a:gd name="connsiteY47" fmla="*/ 3662574 h 3934691"/>
                <a:gd name="connsiteX48" fmla="*/ 1773382 w 3521893"/>
                <a:gd name="connsiteY48" fmla="*/ 3622964 h 3934691"/>
                <a:gd name="connsiteX49" fmla="*/ 2112818 w 3521893"/>
                <a:gd name="connsiteY49" fmla="*/ 3726873 h 3934691"/>
                <a:gd name="connsiteX50" fmla="*/ 2320636 w 3521893"/>
                <a:gd name="connsiteY50" fmla="*/ 3934691 h 3934691"/>
                <a:gd name="connsiteX51" fmla="*/ 2473036 w 3521893"/>
                <a:gd name="connsiteY51" fmla="*/ 3803073 h 3934691"/>
                <a:gd name="connsiteX52" fmla="*/ 2587958 w 3521893"/>
                <a:gd name="connsiteY52" fmla="*/ 3803073 h 3934691"/>
                <a:gd name="connsiteX53" fmla="*/ 2720286 w 3521893"/>
                <a:gd name="connsiteY53" fmla="*/ 3685309 h 3934691"/>
                <a:gd name="connsiteX54" fmla="*/ 2847819 w 3521893"/>
                <a:gd name="connsiteY54" fmla="*/ 3742504 h 3934691"/>
                <a:gd name="connsiteX55" fmla="*/ 2955281 w 3521893"/>
                <a:gd name="connsiteY55" fmla="*/ 3701473 h 3934691"/>
                <a:gd name="connsiteX56" fmla="*/ 2984589 w 3521893"/>
                <a:gd name="connsiteY56" fmla="*/ 3752273 h 3934691"/>
                <a:gd name="connsiteX57" fmla="*/ 3025619 w 3521893"/>
                <a:gd name="connsiteY57" fmla="*/ 3711242 h 3934691"/>
                <a:gd name="connsiteX58" fmla="*/ 3035389 w 3521893"/>
                <a:gd name="connsiteY58" fmla="*/ 3603781 h 3934691"/>
                <a:gd name="connsiteX59" fmla="*/ 2982635 w 3521893"/>
                <a:gd name="connsiteY59" fmla="*/ 3509996 h 3934691"/>
                <a:gd name="connsiteX60" fmla="*/ 3047467 w 3521893"/>
                <a:gd name="connsiteY60" fmla="*/ 3445697 h 3934691"/>
                <a:gd name="connsiteX61" fmla="*/ 3002173 w 3521893"/>
                <a:gd name="connsiteY61" fmla="*/ 3320473 h 3934691"/>
                <a:gd name="connsiteX62" fmla="*/ 3021712 w 3521893"/>
                <a:gd name="connsiteY62" fmla="*/ 3164165 h 3934691"/>
                <a:gd name="connsiteX63" fmla="*/ 3062741 w 3521893"/>
                <a:gd name="connsiteY63" fmla="*/ 3037165 h 3934691"/>
                <a:gd name="connsiteX64" fmla="*/ 3076419 w 3521893"/>
                <a:gd name="connsiteY64" fmla="*/ 2927750 h 3934691"/>
                <a:gd name="connsiteX65" fmla="*/ 2905547 w 3521893"/>
                <a:gd name="connsiteY65" fmla="*/ 2454385 h 3934691"/>
                <a:gd name="connsiteX66" fmla="*/ 2976772 w 3521893"/>
                <a:gd name="connsiteY66" fmla="*/ 2294704 h 3934691"/>
                <a:gd name="connsiteX67" fmla="*/ 3068602 w 3521893"/>
                <a:gd name="connsiteY67" fmla="*/ 2269304 h 3934691"/>
                <a:gd name="connsiteX68" fmla="*/ 3105724 w 3521893"/>
                <a:gd name="connsiteY68" fmla="*/ 2296658 h 3934691"/>
                <a:gd name="connsiteX69" fmla="*/ 3166293 w 3521893"/>
                <a:gd name="connsiteY69" fmla="*/ 2232181 h 3934691"/>
                <a:gd name="connsiteX70" fmla="*/ 3193649 w 3521893"/>
                <a:gd name="connsiteY70" fmla="*/ 2206781 h 3934691"/>
                <a:gd name="connsiteX71" fmla="*/ 3279618 w 3521893"/>
                <a:gd name="connsiteY71" fmla="*/ 2181381 h 3934691"/>
                <a:gd name="connsiteX72" fmla="*/ 3316739 w 3521893"/>
                <a:gd name="connsiteY72" fmla="*/ 2013350 h 3934691"/>
                <a:gd name="connsiteX73" fmla="*/ 3271801 w 3521893"/>
                <a:gd name="connsiteY73" fmla="*/ 1962550 h 3934691"/>
                <a:gd name="connsiteX74" fmla="*/ 3271800 w 3521893"/>
                <a:gd name="connsiteY74" fmla="*/ 1860950 h 3934691"/>
                <a:gd name="connsiteX75" fmla="*/ 3375355 w 3521893"/>
                <a:gd name="connsiteY75" fmla="*/ 1919565 h 3934691"/>
                <a:gd name="connsiteX76" fmla="*/ 3430062 w 3521893"/>
                <a:gd name="connsiteY76" fmla="*/ 1884396 h 3934691"/>
                <a:gd name="connsiteX77" fmla="*/ 3457415 w 3521893"/>
                <a:gd name="connsiteY77" fmla="*/ 1919565 h 3934691"/>
                <a:gd name="connsiteX78" fmla="*/ 3521893 w 3521893"/>
                <a:gd name="connsiteY78" fmla="*/ 1874627 h 3934691"/>
                <a:gd name="connsiteX79" fmla="*/ 3449601 w 3521893"/>
                <a:gd name="connsiteY79" fmla="*/ 1720273 h 3934691"/>
                <a:gd name="connsiteX80" fmla="*/ 3492586 w 3521893"/>
                <a:gd name="connsiteY80" fmla="*/ 1532704 h 3934691"/>
                <a:gd name="connsiteX81" fmla="*/ 3459370 w 3521893"/>
                <a:gd name="connsiteY81" fmla="*/ 1505350 h 3934691"/>
                <a:gd name="connsiteX82" fmla="*/ 3486724 w 3521893"/>
                <a:gd name="connsiteY82" fmla="*/ 1476042 h 3934691"/>
                <a:gd name="connsiteX83" fmla="*/ 3488679 w 3521893"/>
                <a:gd name="connsiteY83" fmla="*/ 1454550 h 3934691"/>
                <a:gd name="connsiteX84" fmla="*/ 3377309 w 3521893"/>
                <a:gd name="connsiteY84" fmla="*/ 1274796 h 3934691"/>
                <a:gd name="connsiteX85" fmla="*/ 3297201 w 3521893"/>
                <a:gd name="connsiteY85" fmla="*/ 1243535 h 3934691"/>
                <a:gd name="connsiteX86" fmla="*/ 3232724 w 3521893"/>
                <a:gd name="connsiteY86" fmla="*/ 1128258 h 3934691"/>
                <a:gd name="connsiteX87" fmla="*/ 3281570 w 3521893"/>
                <a:gd name="connsiteY87" fmla="*/ 1040335 h 3934691"/>
                <a:gd name="connsiteX88" fmla="*/ 3140893 w 3521893"/>
                <a:gd name="connsiteY88" fmla="*/ 868396 h 3934691"/>
                <a:gd name="connsiteX89" fmla="*/ 3158478 w 3521893"/>
                <a:gd name="connsiteY89" fmla="*/ 792196 h 3934691"/>
                <a:gd name="connsiteX90" fmla="*/ 3127216 w 3521893"/>
                <a:gd name="connsiteY90" fmla="*/ 673011 h 3934691"/>
                <a:gd name="connsiteX91" fmla="*/ 3179970 w 3521893"/>
                <a:gd name="connsiteY91" fmla="*/ 569458 h 3934691"/>
                <a:gd name="connsiteX92" fmla="*/ 3131124 w 3521893"/>
                <a:gd name="connsiteY92" fmla="*/ 465904 h 3934691"/>
                <a:gd name="connsiteX93" fmla="*/ 3136986 w 3521893"/>
                <a:gd name="connsiteY93" fmla="*/ 372119 h 3934691"/>
                <a:gd name="connsiteX94" fmla="*/ 3097909 w 3521893"/>
                <a:gd name="connsiteY94" fmla="*/ 319365 h 3934691"/>
                <a:gd name="connsiteX95" fmla="*/ 3047109 w 3521893"/>
                <a:gd name="connsiteY95" fmla="*/ 387750 h 3934691"/>
                <a:gd name="connsiteX96" fmla="*/ 2976063 w 3521893"/>
                <a:gd name="connsiteY96" fmla="*/ 418478 h 3934691"/>
                <a:gd name="connsiteX97" fmla="*/ 2826327 w 3521893"/>
                <a:gd name="connsiteY97" fmla="*/ 263237 h 3934691"/>
                <a:gd name="connsiteX98" fmla="*/ 2632363 w 3521893"/>
                <a:gd name="connsiteY98" fmla="*/ 0 h 3934691"/>
                <a:gd name="connsiteX99" fmla="*/ 2369127 w 3521893"/>
                <a:gd name="connsiteY99" fmla="*/ 55418 h 3934691"/>
                <a:gd name="connsiteX100" fmla="*/ 2133600 w 3521893"/>
                <a:gd name="connsiteY100" fmla="*/ 166255 h 3934691"/>
                <a:gd name="connsiteX101" fmla="*/ 1995054 w 3521893"/>
                <a:gd name="connsiteY101" fmla="*/ 200891 h 3934691"/>
                <a:gd name="connsiteX102" fmla="*/ 2036618 w 3521893"/>
                <a:gd name="connsiteY102" fmla="*/ 277091 h 3934691"/>
                <a:gd name="connsiteX103" fmla="*/ 1953491 w 3521893"/>
                <a:gd name="connsiteY103" fmla="*/ 297873 h 3934691"/>
                <a:gd name="connsiteX104" fmla="*/ 1925782 w 3521893"/>
                <a:gd name="connsiteY104" fmla="*/ 325582 h 3934691"/>
                <a:gd name="connsiteX105" fmla="*/ 1835727 w 3521893"/>
                <a:gd name="connsiteY105" fmla="*/ 325582 h 3934691"/>
                <a:gd name="connsiteX106" fmla="*/ 1724891 w 3521893"/>
                <a:gd name="connsiteY106" fmla="*/ 491837 h 3934691"/>
                <a:gd name="connsiteX107" fmla="*/ 1676400 w 3521893"/>
                <a:gd name="connsiteY107" fmla="*/ 471055 h 3934691"/>
                <a:gd name="connsiteX108" fmla="*/ 1683327 w 3521893"/>
                <a:gd name="connsiteY108" fmla="*/ 381000 h 3934691"/>
                <a:gd name="connsiteX109" fmla="*/ 1738745 w 3521893"/>
                <a:gd name="connsiteY109" fmla="*/ 353291 h 3934691"/>
                <a:gd name="connsiteX110" fmla="*/ 1787236 w 3521893"/>
                <a:gd name="connsiteY110" fmla="*/ 332509 h 3934691"/>
                <a:gd name="connsiteX111" fmla="*/ 1759527 w 3521893"/>
                <a:gd name="connsiteY111" fmla="*/ 311728 h 3934691"/>
                <a:gd name="connsiteX112" fmla="*/ 1704109 w 3521893"/>
                <a:gd name="connsiteY112" fmla="*/ 325582 h 3934691"/>
                <a:gd name="connsiteX113" fmla="*/ 1676400 w 3521893"/>
                <a:gd name="connsiteY113" fmla="*/ 270164 h 3934691"/>
                <a:gd name="connsiteX114" fmla="*/ 1572491 w 3521893"/>
                <a:gd name="connsiteY114" fmla="*/ 256309 h 3934691"/>
                <a:gd name="connsiteX115" fmla="*/ 1530927 w 3521893"/>
                <a:gd name="connsiteY115" fmla="*/ 83128 h 3934691"/>
                <a:gd name="connsiteX116" fmla="*/ 1447800 w 3521893"/>
                <a:gd name="connsiteY116" fmla="*/ 117764 h 3934691"/>
                <a:gd name="connsiteX117" fmla="*/ 1454727 w 3521893"/>
                <a:gd name="connsiteY117" fmla="*/ 214746 h 3934691"/>
                <a:gd name="connsiteX118" fmla="*/ 1454727 w 3521893"/>
                <a:gd name="connsiteY118" fmla="*/ 214746 h 3934691"/>
                <a:gd name="connsiteX119" fmla="*/ 1246909 w 3521893"/>
                <a:gd name="connsiteY119" fmla="*/ 110837 h 3934691"/>
                <a:gd name="connsiteX0" fmla="*/ 1246909 w 3521893"/>
                <a:gd name="connsiteY0" fmla="*/ 110837 h 3934691"/>
                <a:gd name="connsiteX1" fmla="*/ 1267691 w 3521893"/>
                <a:gd name="connsiteY1" fmla="*/ 381000 h 3934691"/>
                <a:gd name="connsiteX2" fmla="*/ 1163782 w 3521893"/>
                <a:gd name="connsiteY2" fmla="*/ 782782 h 3934691"/>
                <a:gd name="connsiteX3" fmla="*/ 1048327 w 3521893"/>
                <a:gd name="connsiteY3" fmla="*/ 1136073 h 3934691"/>
                <a:gd name="connsiteX4" fmla="*/ 947970 w 3521893"/>
                <a:gd name="connsiteY4" fmla="*/ 1240871 h 3934691"/>
                <a:gd name="connsiteX5" fmla="*/ 749389 w 3521893"/>
                <a:gd name="connsiteY5" fmla="*/ 1528796 h 3934691"/>
                <a:gd name="connsiteX6" fmla="*/ 624342 w 3521893"/>
                <a:gd name="connsiteY6" fmla="*/ 1624535 h 3934691"/>
                <a:gd name="connsiteX7" fmla="*/ 457200 w 3521893"/>
                <a:gd name="connsiteY7" fmla="*/ 1835728 h 3934691"/>
                <a:gd name="connsiteX8" fmla="*/ 325404 w 3521893"/>
                <a:gd name="connsiteY8" fmla="*/ 2343550 h 3934691"/>
                <a:gd name="connsiteX9" fmla="*/ 271762 w 3521893"/>
                <a:gd name="connsiteY9" fmla="*/ 2396659 h 3934691"/>
                <a:gd name="connsiteX10" fmla="*/ 116342 w 3521893"/>
                <a:gd name="connsiteY10" fmla="*/ 2718688 h 3934691"/>
                <a:gd name="connsiteX11" fmla="*/ 106573 w 3521893"/>
                <a:gd name="connsiteY11" fmla="*/ 2873042 h 3934691"/>
                <a:gd name="connsiteX12" fmla="*/ 152400 w 3521893"/>
                <a:gd name="connsiteY12" fmla="*/ 2978728 h 3934691"/>
                <a:gd name="connsiteX13" fmla="*/ 0 w 3521893"/>
                <a:gd name="connsiteY13" fmla="*/ 3477491 h 3934691"/>
                <a:gd name="connsiteX14" fmla="*/ 71582 w 3521893"/>
                <a:gd name="connsiteY14" fmla="*/ 3669678 h 3934691"/>
                <a:gd name="connsiteX15" fmla="*/ 188990 w 3521893"/>
                <a:gd name="connsiteY15" fmla="*/ 3649963 h 3934691"/>
                <a:gd name="connsiteX16" fmla="*/ 130908 w 3521893"/>
                <a:gd name="connsiteY16" fmla="*/ 3717103 h 3934691"/>
                <a:gd name="connsiteX17" fmla="*/ 188102 w 3521893"/>
                <a:gd name="connsiteY17" fmla="*/ 3776429 h 3934691"/>
                <a:gd name="connsiteX18" fmla="*/ 339436 w 3521893"/>
                <a:gd name="connsiteY18" fmla="*/ 3692237 h 3934691"/>
                <a:gd name="connsiteX19" fmla="*/ 422563 w 3521893"/>
                <a:gd name="connsiteY19" fmla="*/ 3706091 h 3934691"/>
                <a:gd name="connsiteX20" fmla="*/ 464127 w 3521893"/>
                <a:gd name="connsiteY20" fmla="*/ 3768437 h 3934691"/>
                <a:gd name="connsiteX21" fmla="*/ 656492 w 3521893"/>
                <a:gd name="connsiteY21" fmla="*/ 3749786 h 3934691"/>
                <a:gd name="connsiteX22" fmla="*/ 794860 w 3521893"/>
                <a:gd name="connsiteY22" fmla="*/ 3680336 h 3934691"/>
                <a:gd name="connsiteX23" fmla="*/ 955963 w 3521893"/>
                <a:gd name="connsiteY23" fmla="*/ 3761509 h 3934691"/>
                <a:gd name="connsiteX24" fmla="*/ 1115291 w 3521893"/>
                <a:gd name="connsiteY24" fmla="*/ 3761509 h 3934691"/>
                <a:gd name="connsiteX25" fmla="*/ 1108363 w 3521893"/>
                <a:gd name="connsiteY25" fmla="*/ 3726873 h 3934691"/>
                <a:gd name="connsiteX26" fmla="*/ 1163782 w 3521893"/>
                <a:gd name="connsiteY26" fmla="*/ 3692237 h 3934691"/>
                <a:gd name="connsiteX27" fmla="*/ 1191491 w 3521893"/>
                <a:gd name="connsiteY27" fmla="*/ 3726873 h 3934691"/>
                <a:gd name="connsiteX28" fmla="*/ 1288472 w 3521893"/>
                <a:gd name="connsiteY28" fmla="*/ 3629891 h 3934691"/>
                <a:gd name="connsiteX29" fmla="*/ 1205345 w 3521893"/>
                <a:gd name="connsiteY29" fmla="*/ 3622964 h 3934691"/>
                <a:gd name="connsiteX30" fmla="*/ 1122218 w 3521893"/>
                <a:gd name="connsiteY30" fmla="*/ 3629891 h 3934691"/>
                <a:gd name="connsiteX31" fmla="*/ 1032163 w 3521893"/>
                <a:gd name="connsiteY31" fmla="*/ 3595255 h 3934691"/>
                <a:gd name="connsiteX32" fmla="*/ 1130921 w 3521893"/>
                <a:gd name="connsiteY32" fmla="*/ 3433441 h 3934691"/>
                <a:gd name="connsiteX33" fmla="*/ 1222219 w 3521893"/>
                <a:gd name="connsiteY33" fmla="*/ 3412304 h 3934691"/>
                <a:gd name="connsiteX34" fmla="*/ 1244777 w 3521893"/>
                <a:gd name="connsiteY34" fmla="*/ 3364878 h 3934691"/>
                <a:gd name="connsiteX35" fmla="*/ 1286696 w 3521893"/>
                <a:gd name="connsiteY35" fmla="*/ 3386904 h 3934691"/>
                <a:gd name="connsiteX36" fmla="*/ 1304459 w 3521893"/>
                <a:gd name="connsiteY36" fmla="*/ 3456709 h 3934691"/>
                <a:gd name="connsiteX37" fmla="*/ 1343891 w 3521893"/>
                <a:gd name="connsiteY37" fmla="*/ 3394364 h 3934691"/>
                <a:gd name="connsiteX38" fmla="*/ 1360942 w 3521893"/>
                <a:gd name="connsiteY38" fmla="*/ 3443565 h 3934691"/>
                <a:gd name="connsiteX39" fmla="*/ 1399309 w 3521893"/>
                <a:gd name="connsiteY39" fmla="*/ 3470564 h 3934691"/>
                <a:gd name="connsiteX40" fmla="*/ 1392382 w 3521893"/>
                <a:gd name="connsiteY40" fmla="*/ 3519055 h 3934691"/>
                <a:gd name="connsiteX41" fmla="*/ 1338916 w 3521893"/>
                <a:gd name="connsiteY41" fmla="*/ 3568790 h 3934691"/>
                <a:gd name="connsiteX42" fmla="*/ 1396645 w 3521893"/>
                <a:gd name="connsiteY42" fmla="*/ 3569855 h 3934691"/>
                <a:gd name="connsiteX43" fmla="*/ 1475331 w 3521893"/>
                <a:gd name="connsiteY43" fmla="*/ 3610176 h 3934691"/>
                <a:gd name="connsiteX44" fmla="*/ 1471778 w 3521893"/>
                <a:gd name="connsiteY44" fmla="*/ 3534863 h 3934691"/>
                <a:gd name="connsiteX45" fmla="*/ 1565563 w 3521893"/>
                <a:gd name="connsiteY45" fmla="*/ 3567546 h 3934691"/>
                <a:gd name="connsiteX46" fmla="*/ 1556327 w 3521893"/>
                <a:gd name="connsiteY46" fmla="*/ 3615504 h 3934691"/>
                <a:gd name="connsiteX47" fmla="*/ 1585101 w 3521893"/>
                <a:gd name="connsiteY47" fmla="*/ 3662574 h 3934691"/>
                <a:gd name="connsiteX48" fmla="*/ 1773382 w 3521893"/>
                <a:gd name="connsiteY48" fmla="*/ 3622964 h 3934691"/>
                <a:gd name="connsiteX49" fmla="*/ 2112818 w 3521893"/>
                <a:gd name="connsiteY49" fmla="*/ 3726873 h 3934691"/>
                <a:gd name="connsiteX50" fmla="*/ 2320636 w 3521893"/>
                <a:gd name="connsiteY50" fmla="*/ 3934691 h 3934691"/>
                <a:gd name="connsiteX51" fmla="*/ 2473036 w 3521893"/>
                <a:gd name="connsiteY51" fmla="*/ 3803073 h 3934691"/>
                <a:gd name="connsiteX52" fmla="*/ 2587958 w 3521893"/>
                <a:gd name="connsiteY52" fmla="*/ 3803073 h 3934691"/>
                <a:gd name="connsiteX53" fmla="*/ 2720286 w 3521893"/>
                <a:gd name="connsiteY53" fmla="*/ 3685309 h 3934691"/>
                <a:gd name="connsiteX54" fmla="*/ 2847819 w 3521893"/>
                <a:gd name="connsiteY54" fmla="*/ 3742504 h 3934691"/>
                <a:gd name="connsiteX55" fmla="*/ 2955281 w 3521893"/>
                <a:gd name="connsiteY55" fmla="*/ 3701473 h 3934691"/>
                <a:gd name="connsiteX56" fmla="*/ 2984589 w 3521893"/>
                <a:gd name="connsiteY56" fmla="*/ 3752273 h 3934691"/>
                <a:gd name="connsiteX57" fmla="*/ 3025619 w 3521893"/>
                <a:gd name="connsiteY57" fmla="*/ 3711242 h 3934691"/>
                <a:gd name="connsiteX58" fmla="*/ 3035389 w 3521893"/>
                <a:gd name="connsiteY58" fmla="*/ 3603781 h 3934691"/>
                <a:gd name="connsiteX59" fmla="*/ 2982635 w 3521893"/>
                <a:gd name="connsiteY59" fmla="*/ 3509996 h 3934691"/>
                <a:gd name="connsiteX60" fmla="*/ 3047467 w 3521893"/>
                <a:gd name="connsiteY60" fmla="*/ 3445697 h 3934691"/>
                <a:gd name="connsiteX61" fmla="*/ 3002173 w 3521893"/>
                <a:gd name="connsiteY61" fmla="*/ 3320473 h 3934691"/>
                <a:gd name="connsiteX62" fmla="*/ 3021712 w 3521893"/>
                <a:gd name="connsiteY62" fmla="*/ 3164165 h 3934691"/>
                <a:gd name="connsiteX63" fmla="*/ 3062741 w 3521893"/>
                <a:gd name="connsiteY63" fmla="*/ 3037165 h 3934691"/>
                <a:gd name="connsiteX64" fmla="*/ 3076419 w 3521893"/>
                <a:gd name="connsiteY64" fmla="*/ 2927750 h 3934691"/>
                <a:gd name="connsiteX65" fmla="*/ 2905547 w 3521893"/>
                <a:gd name="connsiteY65" fmla="*/ 2454385 h 3934691"/>
                <a:gd name="connsiteX66" fmla="*/ 2976772 w 3521893"/>
                <a:gd name="connsiteY66" fmla="*/ 2294704 h 3934691"/>
                <a:gd name="connsiteX67" fmla="*/ 3068602 w 3521893"/>
                <a:gd name="connsiteY67" fmla="*/ 2269304 h 3934691"/>
                <a:gd name="connsiteX68" fmla="*/ 3105724 w 3521893"/>
                <a:gd name="connsiteY68" fmla="*/ 2296658 h 3934691"/>
                <a:gd name="connsiteX69" fmla="*/ 3166293 w 3521893"/>
                <a:gd name="connsiteY69" fmla="*/ 2232181 h 3934691"/>
                <a:gd name="connsiteX70" fmla="*/ 3193649 w 3521893"/>
                <a:gd name="connsiteY70" fmla="*/ 2206781 h 3934691"/>
                <a:gd name="connsiteX71" fmla="*/ 3279618 w 3521893"/>
                <a:gd name="connsiteY71" fmla="*/ 2181381 h 3934691"/>
                <a:gd name="connsiteX72" fmla="*/ 3316739 w 3521893"/>
                <a:gd name="connsiteY72" fmla="*/ 2013350 h 3934691"/>
                <a:gd name="connsiteX73" fmla="*/ 3271801 w 3521893"/>
                <a:gd name="connsiteY73" fmla="*/ 1962550 h 3934691"/>
                <a:gd name="connsiteX74" fmla="*/ 3271800 w 3521893"/>
                <a:gd name="connsiteY74" fmla="*/ 1860950 h 3934691"/>
                <a:gd name="connsiteX75" fmla="*/ 3375355 w 3521893"/>
                <a:gd name="connsiteY75" fmla="*/ 1919565 h 3934691"/>
                <a:gd name="connsiteX76" fmla="*/ 3430062 w 3521893"/>
                <a:gd name="connsiteY76" fmla="*/ 1884396 h 3934691"/>
                <a:gd name="connsiteX77" fmla="*/ 3457415 w 3521893"/>
                <a:gd name="connsiteY77" fmla="*/ 1919565 h 3934691"/>
                <a:gd name="connsiteX78" fmla="*/ 3521893 w 3521893"/>
                <a:gd name="connsiteY78" fmla="*/ 1874627 h 3934691"/>
                <a:gd name="connsiteX79" fmla="*/ 3449601 w 3521893"/>
                <a:gd name="connsiteY79" fmla="*/ 1720273 h 3934691"/>
                <a:gd name="connsiteX80" fmla="*/ 3492586 w 3521893"/>
                <a:gd name="connsiteY80" fmla="*/ 1532704 h 3934691"/>
                <a:gd name="connsiteX81" fmla="*/ 3459370 w 3521893"/>
                <a:gd name="connsiteY81" fmla="*/ 1505350 h 3934691"/>
                <a:gd name="connsiteX82" fmla="*/ 3486724 w 3521893"/>
                <a:gd name="connsiteY82" fmla="*/ 1476042 h 3934691"/>
                <a:gd name="connsiteX83" fmla="*/ 3488679 w 3521893"/>
                <a:gd name="connsiteY83" fmla="*/ 1454550 h 3934691"/>
                <a:gd name="connsiteX84" fmla="*/ 3377309 w 3521893"/>
                <a:gd name="connsiteY84" fmla="*/ 1274796 h 3934691"/>
                <a:gd name="connsiteX85" fmla="*/ 3297201 w 3521893"/>
                <a:gd name="connsiteY85" fmla="*/ 1243535 h 3934691"/>
                <a:gd name="connsiteX86" fmla="*/ 3232724 w 3521893"/>
                <a:gd name="connsiteY86" fmla="*/ 1128258 h 3934691"/>
                <a:gd name="connsiteX87" fmla="*/ 3281570 w 3521893"/>
                <a:gd name="connsiteY87" fmla="*/ 1040335 h 3934691"/>
                <a:gd name="connsiteX88" fmla="*/ 3140893 w 3521893"/>
                <a:gd name="connsiteY88" fmla="*/ 868396 h 3934691"/>
                <a:gd name="connsiteX89" fmla="*/ 3158478 w 3521893"/>
                <a:gd name="connsiteY89" fmla="*/ 792196 h 3934691"/>
                <a:gd name="connsiteX90" fmla="*/ 3127216 w 3521893"/>
                <a:gd name="connsiteY90" fmla="*/ 673011 h 3934691"/>
                <a:gd name="connsiteX91" fmla="*/ 3179970 w 3521893"/>
                <a:gd name="connsiteY91" fmla="*/ 569458 h 3934691"/>
                <a:gd name="connsiteX92" fmla="*/ 3131124 w 3521893"/>
                <a:gd name="connsiteY92" fmla="*/ 465904 h 3934691"/>
                <a:gd name="connsiteX93" fmla="*/ 3136986 w 3521893"/>
                <a:gd name="connsiteY93" fmla="*/ 372119 h 3934691"/>
                <a:gd name="connsiteX94" fmla="*/ 3097909 w 3521893"/>
                <a:gd name="connsiteY94" fmla="*/ 319365 h 3934691"/>
                <a:gd name="connsiteX95" fmla="*/ 3047109 w 3521893"/>
                <a:gd name="connsiteY95" fmla="*/ 387750 h 3934691"/>
                <a:gd name="connsiteX96" fmla="*/ 2976063 w 3521893"/>
                <a:gd name="connsiteY96" fmla="*/ 418478 h 3934691"/>
                <a:gd name="connsiteX97" fmla="*/ 2826327 w 3521893"/>
                <a:gd name="connsiteY97" fmla="*/ 263237 h 3934691"/>
                <a:gd name="connsiteX98" fmla="*/ 2632363 w 3521893"/>
                <a:gd name="connsiteY98" fmla="*/ 0 h 3934691"/>
                <a:gd name="connsiteX99" fmla="*/ 2369127 w 3521893"/>
                <a:gd name="connsiteY99" fmla="*/ 55418 h 3934691"/>
                <a:gd name="connsiteX100" fmla="*/ 2133600 w 3521893"/>
                <a:gd name="connsiteY100" fmla="*/ 166255 h 3934691"/>
                <a:gd name="connsiteX101" fmla="*/ 1995054 w 3521893"/>
                <a:gd name="connsiteY101" fmla="*/ 200891 h 3934691"/>
                <a:gd name="connsiteX102" fmla="*/ 2036618 w 3521893"/>
                <a:gd name="connsiteY102" fmla="*/ 277091 h 3934691"/>
                <a:gd name="connsiteX103" fmla="*/ 1953491 w 3521893"/>
                <a:gd name="connsiteY103" fmla="*/ 297873 h 3934691"/>
                <a:gd name="connsiteX104" fmla="*/ 1925782 w 3521893"/>
                <a:gd name="connsiteY104" fmla="*/ 325582 h 3934691"/>
                <a:gd name="connsiteX105" fmla="*/ 1835727 w 3521893"/>
                <a:gd name="connsiteY105" fmla="*/ 325582 h 3934691"/>
                <a:gd name="connsiteX106" fmla="*/ 1724891 w 3521893"/>
                <a:gd name="connsiteY106" fmla="*/ 491837 h 3934691"/>
                <a:gd name="connsiteX107" fmla="*/ 1676400 w 3521893"/>
                <a:gd name="connsiteY107" fmla="*/ 471055 h 3934691"/>
                <a:gd name="connsiteX108" fmla="*/ 1683327 w 3521893"/>
                <a:gd name="connsiteY108" fmla="*/ 381000 h 3934691"/>
                <a:gd name="connsiteX109" fmla="*/ 1738745 w 3521893"/>
                <a:gd name="connsiteY109" fmla="*/ 353291 h 3934691"/>
                <a:gd name="connsiteX110" fmla="*/ 1787236 w 3521893"/>
                <a:gd name="connsiteY110" fmla="*/ 332509 h 3934691"/>
                <a:gd name="connsiteX111" fmla="*/ 1759527 w 3521893"/>
                <a:gd name="connsiteY111" fmla="*/ 311728 h 3934691"/>
                <a:gd name="connsiteX112" fmla="*/ 1704109 w 3521893"/>
                <a:gd name="connsiteY112" fmla="*/ 325582 h 3934691"/>
                <a:gd name="connsiteX113" fmla="*/ 1676400 w 3521893"/>
                <a:gd name="connsiteY113" fmla="*/ 270164 h 3934691"/>
                <a:gd name="connsiteX114" fmla="*/ 1572491 w 3521893"/>
                <a:gd name="connsiteY114" fmla="*/ 256309 h 3934691"/>
                <a:gd name="connsiteX115" fmla="*/ 1530927 w 3521893"/>
                <a:gd name="connsiteY115" fmla="*/ 83128 h 3934691"/>
                <a:gd name="connsiteX116" fmla="*/ 1447800 w 3521893"/>
                <a:gd name="connsiteY116" fmla="*/ 117764 h 3934691"/>
                <a:gd name="connsiteX117" fmla="*/ 1454727 w 3521893"/>
                <a:gd name="connsiteY117" fmla="*/ 214746 h 3934691"/>
                <a:gd name="connsiteX118" fmla="*/ 1454727 w 3521893"/>
                <a:gd name="connsiteY118" fmla="*/ 214746 h 3934691"/>
                <a:gd name="connsiteX119" fmla="*/ 1246909 w 3521893"/>
                <a:gd name="connsiteY119" fmla="*/ 110837 h 3934691"/>
                <a:gd name="connsiteX0" fmla="*/ 1246909 w 3521893"/>
                <a:gd name="connsiteY0" fmla="*/ 110837 h 3934691"/>
                <a:gd name="connsiteX1" fmla="*/ 1267691 w 3521893"/>
                <a:gd name="connsiteY1" fmla="*/ 381000 h 3934691"/>
                <a:gd name="connsiteX2" fmla="*/ 1163782 w 3521893"/>
                <a:gd name="connsiteY2" fmla="*/ 782782 h 3934691"/>
                <a:gd name="connsiteX3" fmla="*/ 1048327 w 3521893"/>
                <a:gd name="connsiteY3" fmla="*/ 1136073 h 3934691"/>
                <a:gd name="connsiteX4" fmla="*/ 947970 w 3521893"/>
                <a:gd name="connsiteY4" fmla="*/ 1240871 h 3934691"/>
                <a:gd name="connsiteX5" fmla="*/ 749389 w 3521893"/>
                <a:gd name="connsiteY5" fmla="*/ 1528796 h 3934691"/>
                <a:gd name="connsiteX6" fmla="*/ 624342 w 3521893"/>
                <a:gd name="connsiteY6" fmla="*/ 1624535 h 3934691"/>
                <a:gd name="connsiteX7" fmla="*/ 457200 w 3521893"/>
                <a:gd name="connsiteY7" fmla="*/ 1835728 h 3934691"/>
                <a:gd name="connsiteX8" fmla="*/ 325404 w 3521893"/>
                <a:gd name="connsiteY8" fmla="*/ 2343550 h 3934691"/>
                <a:gd name="connsiteX9" fmla="*/ 271762 w 3521893"/>
                <a:gd name="connsiteY9" fmla="*/ 2396659 h 3934691"/>
                <a:gd name="connsiteX10" fmla="*/ 116342 w 3521893"/>
                <a:gd name="connsiteY10" fmla="*/ 2718688 h 3934691"/>
                <a:gd name="connsiteX11" fmla="*/ 106573 w 3521893"/>
                <a:gd name="connsiteY11" fmla="*/ 2873042 h 3934691"/>
                <a:gd name="connsiteX12" fmla="*/ 152400 w 3521893"/>
                <a:gd name="connsiteY12" fmla="*/ 2978728 h 3934691"/>
                <a:gd name="connsiteX13" fmla="*/ 0 w 3521893"/>
                <a:gd name="connsiteY13" fmla="*/ 3477491 h 3934691"/>
                <a:gd name="connsiteX14" fmla="*/ 71582 w 3521893"/>
                <a:gd name="connsiteY14" fmla="*/ 3669678 h 3934691"/>
                <a:gd name="connsiteX15" fmla="*/ 188990 w 3521893"/>
                <a:gd name="connsiteY15" fmla="*/ 3649963 h 3934691"/>
                <a:gd name="connsiteX16" fmla="*/ 130908 w 3521893"/>
                <a:gd name="connsiteY16" fmla="*/ 3717103 h 3934691"/>
                <a:gd name="connsiteX17" fmla="*/ 188102 w 3521893"/>
                <a:gd name="connsiteY17" fmla="*/ 3776429 h 3934691"/>
                <a:gd name="connsiteX18" fmla="*/ 339436 w 3521893"/>
                <a:gd name="connsiteY18" fmla="*/ 3692237 h 3934691"/>
                <a:gd name="connsiteX19" fmla="*/ 422563 w 3521893"/>
                <a:gd name="connsiteY19" fmla="*/ 3706091 h 3934691"/>
                <a:gd name="connsiteX20" fmla="*/ 464127 w 3521893"/>
                <a:gd name="connsiteY20" fmla="*/ 3768437 h 3934691"/>
                <a:gd name="connsiteX21" fmla="*/ 656492 w 3521893"/>
                <a:gd name="connsiteY21" fmla="*/ 3749786 h 3934691"/>
                <a:gd name="connsiteX22" fmla="*/ 794860 w 3521893"/>
                <a:gd name="connsiteY22" fmla="*/ 3680336 h 3934691"/>
                <a:gd name="connsiteX23" fmla="*/ 955963 w 3521893"/>
                <a:gd name="connsiteY23" fmla="*/ 3761509 h 3934691"/>
                <a:gd name="connsiteX24" fmla="*/ 1115291 w 3521893"/>
                <a:gd name="connsiteY24" fmla="*/ 3761509 h 3934691"/>
                <a:gd name="connsiteX25" fmla="*/ 1108363 w 3521893"/>
                <a:gd name="connsiteY25" fmla="*/ 3726873 h 3934691"/>
                <a:gd name="connsiteX26" fmla="*/ 1163782 w 3521893"/>
                <a:gd name="connsiteY26" fmla="*/ 3692237 h 3934691"/>
                <a:gd name="connsiteX27" fmla="*/ 1191491 w 3521893"/>
                <a:gd name="connsiteY27" fmla="*/ 3726873 h 3934691"/>
                <a:gd name="connsiteX28" fmla="*/ 1288472 w 3521893"/>
                <a:gd name="connsiteY28" fmla="*/ 3629891 h 3934691"/>
                <a:gd name="connsiteX29" fmla="*/ 1205345 w 3521893"/>
                <a:gd name="connsiteY29" fmla="*/ 3622964 h 3934691"/>
                <a:gd name="connsiteX30" fmla="*/ 1122218 w 3521893"/>
                <a:gd name="connsiteY30" fmla="*/ 3629891 h 3934691"/>
                <a:gd name="connsiteX31" fmla="*/ 1032163 w 3521893"/>
                <a:gd name="connsiteY31" fmla="*/ 3595255 h 3934691"/>
                <a:gd name="connsiteX32" fmla="*/ 1130921 w 3521893"/>
                <a:gd name="connsiteY32" fmla="*/ 3433441 h 3934691"/>
                <a:gd name="connsiteX33" fmla="*/ 1222219 w 3521893"/>
                <a:gd name="connsiteY33" fmla="*/ 3412304 h 3934691"/>
                <a:gd name="connsiteX34" fmla="*/ 1244777 w 3521893"/>
                <a:gd name="connsiteY34" fmla="*/ 3364878 h 3934691"/>
                <a:gd name="connsiteX35" fmla="*/ 1286696 w 3521893"/>
                <a:gd name="connsiteY35" fmla="*/ 3386904 h 3934691"/>
                <a:gd name="connsiteX36" fmla="*/ 1304459 w 3521893"/>
                <a:gd name="connsiteY36" fmla="*/ 3456709 h 3934691"/>
                <a:gd name="connsiteX37" fmla="*/ 1343891 w 3521893"/>
                <a:gd name="connsiteY37" fmla="*/ 3394364 h 3934691"/>
                <a:gd name="connsiteX38" fmla="*/ 1360942 w 3521893"/>
                <a:gd name="connsiteY38" fmla="*/ 3443565 h 3934691"/>
                <a:gd name="connsiteX39" fmla="*/ 1399309 w 3521893"/>
                <a:gd name="connsiteY39" fmla="*/ 3470564 h 3934691"/>
                <a:gd name="connsiteX40" fmla="*/ 1392382 w 3521893"/>
                <a:gd name="connsiteY40" fmla="*/ 3519055 h 3934691"/>
                <a:gd name="connsiteX41" fmla="*/ 1338916 w 3521893"/>
                <a:gd name="connsiteY41" fmla="*/ 3568790 h 3934691"/>
                <a:gd name="connsiteX42" fmla="*/ 1396645 w 3521893"/>
                <a:gd name="connsiteY42" fmla="*/ 3569855 h 3934691"/>
                <a:gd name="connsiteX43" fmla="*/ 1475331 w 3521893"/>
                <a:gd name="connsiteY43" fmla="*/ 3610176 h 3934691"/>
                <a:gd name="connsiteX44" fmla="*/ 1471778 w 3521893"/>
                <a:gd name="connsiteY44" fmla="*/ 3534863 h 3934691"/>
                <a:gd name="connsiteX45" fmla="*/ 1565563 w 3521893"/>
                <a:gd name="connsiteY45" fmla="*/ 3567546 h 3934691"/>
                <a:gd name="connsiteX46" fmla="*/ 1556327 w 3521893"/>
                <a:gd name="connsiteY46" fmla="*/ 3615504 h 3934691"/>
                <a:gd name="connsiteX47" fmla="*/ 1585101 w 3521893"/>
                <a:gd name="connsiteY47" fmla="*/ 3662574 h 3934691"/>
                <a:gd name="connsiteX48" fmla="*/ 1773382 w 3521893"/>
                <a:gd name="connsiteY48" fmla="*/ 3622964 h 3934691"/>
                <a:gd name="connsiteX49" fmla="*/ 2112818 w 3521893"/>
                <a:gd name="connsiteY49" fmla="*/ 3726873 h 3934691"/>
                <a:gd name="connsiteX50" fmla="*/ 2320636 w 3521893"/>
                <a:gd name="connsiteY50" fmla="*/ 3934691 h 3934691"/>
                <a:gd name="connsiteX51" fmla="*/ 2473036 w 3521893"/>
                <a:gd name="connsiteY51" fmla="*/ 3803073 h 3934691"/>
                <a:gd name="connsiteX52" fmla="*/ 2587958 w 3521893"/>
                <a:gd name="connsiteY52" fmla="*/ 3803073 h 3934691"/>
                <a:gd name="connsiteX53" fmla="*/ 2720286 w 3521893"/>
                <a:gd name="connsiteY53" fmla="*/ 3685309 h 3934691"/>
                <a:gd name="connsiteX54" fmla="*/ 2847819 w 3521893"/>
                <a:gd name="connsiteY54" fmla="*/ 3742504 h 3934691"/>
                <a:gd name="connsiteX55" fmla="*/ 2955281 w 3521893"/>
                <a:gd name="connsiteY55" fmla="*/ 3701473 h 3934691"/>
                <a:gd name="connsiteX56" fmla="*/ 2984589 w 3521893"/>
                <a:gd name="connsiteY56" fmla="*/ 3752273 h 3934691"/>
                <a:gd name="connsiteX57" fmla="*/ 3025619 w 3521893"/>
                <a:gd name="connsiteY57" fmla="*/ 3711242 h 3934691"/>
                <a:gd name="connsiteX58" fmla="*/ 3035389 w 3521893"/>
                <a:gd name="connsiteY58" fmla="*/ 3603781 h 3934691"/>
                <a:gd name="connsiteX59" fmla="*/ 2982635 w 3521893"/>
                <a:gd name="connsiteY59" fmla="*/ 3509996 h 3934691"/>
                <a:gd name="connsiteX60" fmla="*/ 3047467 w 3521893"/>
                <a:gd name="connsiteY60" fmla="*/ 3445697 h 3934691"/>
                <a:gd name="connsiteX61" fmla="*/ 3002173 w 3521893"/>
                <a:gd name="connsiteY61" fmla="*/ 3320473 h 3934691"/>
                <a:gd name="connsiteX62" fmla="*/ 3021712 w 3521893"/>
                <a:gd name="connsiteY62" fmla="*/ 3164165 h 3934691"/>
                <a:gd name="connsiteX63" fmla="*/ 3062741 w 3521893"/>
                <a:gd name="connsiteY63" fmla="*/ 3037165 h 3934691"/>
                <a:gd name="connsiteX64" fmla="*/ 3076419 w 3521893"/>
                <a:gd name="connsiteY64" fmla="*/ 2927750 h 3934691"/>
                <a:gd name="connsiteX65" fmla="*/ 2905547 w 3521893"/>
                <a:gd name="connsiteY65" fmla="*/ 2454385 h 3934691"/>
                <a:gd name="connsiteX66" fmla="*/ 2976772 w 3521893"/>
                <a:gd name="connsiteY66" fmla="*/ 2294704 h 3934691"/>
                <a:gd name="connsiteX67" fmla="*/ 3068602 w 3521893"/>
                <a:gd name="connsiteY67" fmla="*/ 2269304 h 3934691"/>
                <a:gd name="connsiteX68" fmla="*/ 3105724 w 3521893"/>
                <a:gd name="connsiteY68" fmla="*/ 2296658 h 3934691"/>
                <a:gd name="connsiteX69" fmla="*/ 3166293 w 3521893"/>
                <a:gd name="connsiteY69" fmla="*/ 2232181 h 3934691"/>
                <a:gd name="connsiteX70" fmla="*/ 3193649 w 3521893"/>
                <a:gd name="connsiteY70" fmla="*/ 2206781 h 3934691"/>
                <a:gd name="connsiteX71" fmla="*/ 3279618 w 3521893"/>
                <a:gd name="connsiteY71" fmla="*/ 2181381 h 3934691"/>
                <a:gd name="connsiteX72" fmla="*/ 3316739 w 3521893"/>
                <a:gd name="connsiteY72" fmla="*/ 2013350 h 3934691"/>
                <a:gd name="connsiteX73" fmla="*/ 3271801 w 3521893"/>
                <a:gd name="connsiteY73" fmla="*/ 1962550 h 3934691"/>
                <a:gd name="connsiteX74" fmla="*/ 3271800 w 3521893"/>
                <a:gd name="connsiteY74" fmla="*/ 1860950 h 3934691"/>
                <a:gd name="connsiteX75" fmla="*/ 3375355 w 3521893"/>
                <a:gd name="connsiteY75" fmla="*/ 1919565 h 3934691"/>
                <a:gd name="connsiteX76" fmla="*/ 3430062 w 3521893"/>
                <a:gd name="connsiteY76" fmla="*/ 1884396 h 3934691"/>
                <a:gd name="connsiteX77" fmla="*/ 3457415 w 3521893"/>
                <a:gd name="connsiteY77" fmla="*/ 1919565 h 3934691"/>
                <a:gd name="connsiteX78" fmla="*/ 3521893 w 3521893"/>
                <a:gd name="connsiteY78" fmla="*/ 1874627 h 3934691"/>
                <a:gd name="connsiteX79" fmla="*/ 3449601 w 3521893"/>
                <a:gd name="connsiteY79" fmla="*/ 1720273 h 3934691"/>
                <a:gd name="connsiteX80" fmla="*/ 3492586 w 3521893"/>
                <a:gd name="connsiteY80" fmla="*/ 1532704 h 3934691"/>
                <a:gd name="connsiteX81" fmla="*/ 3459370 w 3521893"/>
                <a:gd name="connsiteY81" fmla="*/ 1505350 h 3934691"/>
                <a:gd name="connsiteX82" fmla="*/ 3486724 w 3521893"/>
                <a:gd name="connsiteY82" fmla="*/ 1476042 h 3934691"/>
                <a:gd name="connsiteX83" fmla="*/ 3488679 w 3521893"/>
                <a:gd name="connsiteY83" fmla="*/ 1454550 h 3934691"/>
                <a:gd name="connsiteX84" fmla="*/ 3377309 w 3521893"/>
                <a:gd name="connsiteY84" fmla="*/ 1274796 h 3934691"/>
                <a:gd name="connsiteX85" fmla="*/ 3297201 w 3521893"/>
                <a:gd name="connsiteY85" fmla="*/ 1243535 h 3934691"/>
                <a:gd name="connsiteX86" fmla="*/ 3232724 w 3521893"/>
                <a:gd name="connsiteY86" fmla="*/ 1128258 h 3934691"/>
                <a:gd name="connsiteX87" fmla="*/ 3281570 w 3521893"/>
                <a:gd name="connsiteY87" fmla="*/ 1040335 h 3934691"/>
                <a:gd name="connsiteX88" fmla="*/ 3140893 w 3521893"/>
                <a:gd name="connsiteY88" fmla="*/ 868396 h 3934691"/>
                <a:gd name="connsiteX89" fmla="*/ 3158478 w 3521893"/>
                <a:gd name="connsiteY89" fmla="*/ 792196 h 3934691"/>
                <a:gd name="connsiteX90" fmla="*/ 3127216 w 3521893"/>
                <a:gd name="connsiteY90" fmla="*/ 673011 h 3934691"/>
                <a:gd name="connsiteX91" fmla="*/ 3179970 w 3521893"/>
                <a:gd name="connsiteY91" fmla="*/ 569458 h 3934691"/>
                <a:gd name="connsiteX92" fmla="*/ 3131124 w 3521893"/>
                <a:gd name="connsiteY92" fmla="*/ 465904 h 3934691"/>
                <a:gd name="connsiteX93" fmla="*/ 3136986 w 3521893"/>
                <a:gd name="connsiteY93" fmla="*/ 372119 h 3934691"/>
                <a:gd name="connsiteX94" fmla="*/ 3097909 w 3521893"/>
                <a:gd name="connsiteY94" fmla="*/ 319365 h 3934691"/>
                <a:gd name="connsiteX95" fmla="*/ 3047109 w 3521893"/>
                <a:gd name="connsiteY95" fmla="*/ 387750 h 3934691"/>
                <a:gd name="connsiteX96" fmla="*/ 2976063 w 3521893"/>
                <a:gd name="connsiteY96" fmla="*/ 418478 h 3934691"/>
                <a:gd name="connsiteX97" fmla="*/ 2916201 w 3521893"/>
                <a:gd name="connsiteY97" fmla="*/ 231442 h 3934691"/>
                <a:gd name="connsiteX98" fmla="*/ 2826327 w 3521893"/>
                <a:gd name="connsiteY98" fmla="*/ 263237 h 3934691"/>
                <a:gd name="connsiteX99" fmla="*/ 2632363 w 3521893"/>
                <a:gd name="connsiteY99" fmla="*/ 0 h 3934691"/>
                <a:gd name="connsiteX100" fmla="*/ 2369127 w 3521893"/>
                <a:gd name="connsiteY100" fmla="*/ 55418 h 3934691"/>
                <a:gd name="connsiteX101" fmla="*/ 2133600 w 3521893"/>
                <a:gd name="connsiteY101" fmla="*/ 166255 h 3934691"/>
                <a:gd name="connsiteX102" fmla="*/ 1995054 w 3521893"/>
                <a:gd name="connsiteY102" fmla="*/ 200891 h 3934691"/>
                <a:gd name="connsiteX103" fmla="*/ 2036618 w 3521893"/>
                <a:gd name="connsiteY103" fmla="*/ 277091 h 3934691"/>
                <a:gd name="connsiteX104" fmla="*/ 1953491 w 3521893"/>
                <a:gd name="connsiteY104" fmla="*/ 297873 h 3934691"/>
                <a:gd name="connsiteX105" fmla="*/ 1925782 w 3521893"/>
                <a:gd name="connsiteY105" fmla="*/ 325582 h 3934691"/>
                <a:gd name="connsiteX106" fmla="*/ 1835727 w 3521893"/>
                <a:gd name="connsiteY106" fmla="*/ 325582 h 3934691"/>
                <a:gd name="connsiteX107" fmla="*/ 1724891 w 3521893"/>
                <a:gd name="connsiteY107" fmla="*/ 491837 h 3934691"/>
                <a:gd name="connsiteX108" fmla="*/ 1676400 w 3521893"/>
                <a:gd name="connsiteY108" fmla="*/ 471055 h 3934691"/>
                <a:gd name="connsiteX109" fmla="*/ 1683327 w 3521893"/>
                <a:gd name="connsiteY109" fmla="*/ 381000 h 3934691"/>
                <a:gd name="connsiteX110" fmla="*/ 1738745 w 3521893"/>
                <a:gd name="connsiteY110" fmla="*/ 353291 h 3934691"/>
                <a:gd name="connsiteX111" fmla="*/ 1787236 w 3521893"/>
                <a:gd name="connsiteY111" fmla="*/ 332509 h 3934691"/>
                <a:gd name="connsiteX112" fmla="*/ 1759527 w 3521893"/>
                <a:gd name="connsiteY112" fmla="*/ 311728 h 3934691"/>
                <a:gd name="connsiteX113" fmla="*/ 1704109 w 3521893"/>
                <a:gd name="connsiteY113" fmla="*/ 325582 h 3934691"/>
                <a:gd name="connsiteX114" fmla="*/ 1676400 w 3521893"/>
                <a:gd name="connsiteY114" fmla="*/ 270164 h 3934691"/>
                <a:gd name="connsiteX115" fmla="*/ 1572491 w 3521893"/>
                <a:gd name="connsiteY115" fmla="*/ 256309 h 3934691"/>
                <a:gd name="connsiteX116" fmla="*/ 1530927 w 3521893"/>
                <a:gd name="connsiteY116" fmla="*/ 83128 h 3934691"/>
                <a:gd name="connsiteX117" fmla="*/ 1447800 w 3521893"/>
                <a:gd name="connsiteY117" fmla="*/ 117764 h 3934691"/>
                <a:gd name="connsiteX118" fmla="*/ 1454727 w 3521893"/>
                <a:gd name="connsiteY118" fmla="*/ 214746 h 3934691"/>
                <a:gd name="connsiteX119" fmla="*/ 1454727 w 3521893"/>
                <a:gd name="connsiteY119" fmla="*/ 214746 h 3934691"/>
                <a:gd name="connsiteX120" fmla="*/ 1246909 w 3521893"/>
                <a:gd name="connsiteY120" fmla="*/ 110837 h 3934691"/>
                <a:gd name="connsiteX0" fmla="*/ 1246909 w 3521893"/>
                <a:gd name="connsiteY0" fmla="*/ 110837 h 3934691"/>
                <a:gd name="connsiteX1" fmla="*/ 1267691 w 3521893"/>
                <a:gd name="connsiteY1" fmla="*/ 381000 h 3934691"/>
                <a:gd name="connsiteX2" fmla="*/ 1163782 w 3521893"/>
                <a:gd name="connsiteY2" fmla="*/ 782782 h 3934691"/>
                <a:gd name="connsiteX3" fmla="*/ 1048327 w 3521893"/>
                <a:gd name="connsiteY3" fmla="*/ 1136073 h 3934691"/>
                <a:gd name="connsiteX4" fmla="*/ 947970 w 3521893"/>
                <a:gd name="connsiteY4" fmla="*/ 1240871 h 3934691"/>
                <a:gd name="connsiteX5" fmla="*/ 749389 w 3521893"/>
                <a:gd name="connsiteY5" fmla="*/ 1528796 h 3934691"/>
                <a:gd name="connsiteX6" fmla="*/ 624342 w 3521893"/>
                <a:gd name="connsiteY6" fmla="*/ 1624535 h 3934691"/>
                <a:gd name="connsiteX7" fmla="*/ 457200 w 3521893"/>
                <a:gd name="connsiteY7" fmla="*/ 1835728 h 3934691"/>
                <a:gd name="connsiteX8" fmla="*/ 325404 w 3521893"/>
                <a:gd name="connsiteY8" fmla="*/ 2343550 h 3934691"/>
                <a:gd name="connsiteX9" fmla="*/ 271762 w 3521893"/>
                <a:gd name="connsiteY9" fmla="*/ 2396659 h 3934691"/>
                <a:gd name="connsiteX10" fmla="*/ 116342 w 3521893"/>
                <a:gd name="connsiteY10" fmla="*/ 2718688 h 3934691"/>
                <a:gd name="connsiteX11" fmla="*/ 106573 w 3521893"/>
                <a:gd name="connsiteY11" fmla="*/ 2873042 h 3934691"/>
                <a:gd name="connsiteX12" fmla="*/ 152400 w 3521893"/>
                <a:gd name="connsiteY12" fmla="*/ 2978728 h 3934691"/>
                <a:gd name="connsiteX13" fmla="*/ 0 w 3521893"/>
                <a:gd name="connsiteY13" fmla="*/ 3477491 h 3934691"/>
                <a:gd name="connsiteX14" fmla="*/ 71582 w 3521893"/>
                <a:gd name="connsiteY14" fmla="*/ 3669678 h 3934691"/>
                <a:gd name="connsiteX15" fmla="*/ 188990 w 3521893"/>
                <a:gd name="connsiteY15" fmla="*/ 3649963 h 3934691"/>
                <a:gd name="connsiteX16" fmla="*/ 130908 w 3521893"/>
                <a:gd name="connsiteY16" fmla="*/ 3717103 h 3934691"/>
                <a:gd name="connsiteX17" fmla="*/ 188102 w 3521893"/>
                <a:gd name="connsiteY17" fmla="*/ 3776429 h 3934691"/>
                <a:gd name="connsiteX18" fmla="*/ 339436 w 3521893"/>
                <a:gd name="connsiteY18" fmla="*/ 3692237 h 3934691"/>
                <a:gd name="connsiteX19" fmla="*/ 422563 w 3521893"/>
                <a:gd name="connsiteY19" fmla="*/ 3706091 h 3934691"/>
                <a:gd name="connsiteX20" fmla="*/ 464127 w 3521893"/>
                <a:gd name="connsiteY20" fmla="*/ 3768437 h 3934691"/>
                <a:gd name="connsiteX21" fmla="*/ 656492 w 3521893"/>
                <a:gd name="connsiteY21" fmla="*/ 3749786 h 3934691"/>
                <a:gd name="connsiteX22" fmla="*/ 794860 w 3521893"/>
                <a:gd name="connsiteY22" fmla="*/ 3680336 h 3934691"/>
                <a:gd name="connsiteX23" fmla="*/ 955963 w 3521893"/>
                <a:gd name="connsiteY23" fmla="*/ 3761509 h 3934691"/>
                <a:gd name="connsiteX24" fmla="*/ 1115291 w 3521893"/>
                <a:gd name="connsiteY24" fmla="*/ 3761509 h 3934691"/>
                <a:gd name="connsiteX25" fmla="*/ 1108363 w 3521893"/>
                <a:gd name="connsiteY25" fmla="*/ 3726873 h 3934691"/>
                <a:gd name="connsiteX26" fmla="*/ 1163782 w 3521893"/>
                <a:gd name="connsiteY26" fmla="*/ 3692237 h 3934691"/>
                <a:gd name="connsiteX27" fmla="*/ 1191491 w 3521893"/>
                <a:gd name="connsiteY27" fmla="*/ 3726873 h 3934691"/>
                <a:gd name="connsiteX28" fmla="*/ 1288472 w 3521893"/>
                <a:gd name="connsiteY28" fmla="*/ 3629891 h 3934691"/>
                <a:gd name="connsiteX29" fmla="*/ 1205345 w 3521893"/>
                <a:gd name="connsiteY29" fmla="*/ 3622964 h 3934691"/>
                <a:gd name="connsiteX30" fmla="*/ 1122218 w 3521893"/>
                <a:gd name="connsiteY30" fmla="*/ 3629891 h 3934691"/>
                <a:gd name="connsiteX31" fmla="*/ 1032163 w 3521893"/>
                <a:gd name="connsiteY31" fmla="*/ 3595255 h 3934691"/>
                <a:gd name="connsiteX32" fmla="*/ 1130921 w 3521893"/>
                <a:gd name="connsiteY32" fmla="*/ 3433441 h 3934691"/>
                <a:gd name="connsiteX33" fmla="*/ 1222219 w 3521893"/>
                <a:gd name="connsiteY33" fmla="*/ 3412304 h 3934691"/>
                <a:gd name="connsiteX34" fmla="*/ 1244777 w 3521893"/>
                <a:gd name="connsiteY34" fmla="*/ 3364878 h 3934691"/>
                <a:gd name="connsiteX35" fmla="*/ 1286696 w 3521893"/>
                <a:gd name="connsiteY35" fmla="*/ 3386904 h 3934691"/>
                <a:gd name="connsiteX36" fmla="*/ 1304459 w 3521893"/>
                <a:gd name="connsiteY36" fmla="*/ 3456709 h 3934691"/>
                <a:gd name="connsiteX37" fmla="*/ 1343891 w 3521893"/>
                <a:gd name="connsiteY37" fmla="*/ 3394364 h 3934691"/>
                <a:gd name="connsiteX38" fmla="*/ 1360942 w 3521893"/>
                <a:gd name="connsiteY38" fmla="*/ 3443565 h 3934691"/>
                <a:gd name="connsiteX39" fmla="*/ 1399309 w 3521893"/>
                <a:gd name="connsiteY39" fmla="*/ 3470564 h 3934691"/>
                <a:gd name="connsiteX40" fmla="*/ 1392382 w 3521893"/>
                <a:gd name="connsiteY40" fmla="*/ 3519055 h 3934691"/>
                <a:gd name="connsiteX41" fmla="*/ 1338916 w 3521893"/>
                <a:gd name="connsiteY41" fmla="*/ 3568790 h 3934691"/>
                <a:gd name="connsiteX42" fmla="*/ 1396645 w 3521893"/>
                <a:gd name="connsiteY42" fmla="*/ 3569855 h 3934691"/>
                <a:gd name="connsiteX43" fmla="*/ 1475331 w 3521893"/>
                <a:gd name="connsiteY43" fmla="*/ 3610176 h 3934691"/>
                <a:gd name="connsiteX44" fmla="*/ 1471778 w 3521893"/>
                <a:gd name="connsiteY44" fmla="*/ 3534863 h 3934691"/>
                <a:gd name="connsiteX45" fmla="*/ 1565563 w 3521893"/>
                <a:gd name="connsiteY45" fmla="*/ 3567546 h 3934691"/>
                <a:gd name="connsiteX46" fmla="*/ 1556327 w 3521893"/>
                <a:gd name="connsiteY46" fmla="*/ 3615504 h 3934691"/>
                <a:gd name="connsiteX47" fmla="*/ 1585101 w 3521893"/>
                <a:gd name="connsiteY47" fmla="*/ 3662574 h 3934691"/>
                <a:gd name="connsiteX48" fmla="*/ 1773382 w 3521893"/>
                <a:gd name="connsiteY48" fmla="*/ 3622964 h 3934691"/>
                <a:gd name="connsiteX49" fmla="*/ 2112818 w 3521893"/>
                <a:gd name="connsiteY49" fmla="*/ 3726873 h 3934691"/>
                <a:gd name="connsiteX50" fmla="*/ 2320636 w 3521893"/>
                <a:gd name="connsiteY50" fmla="*/ 3934691 h 3934691"/>
                <a:gd name="connsiteX51" fmla="*/ 2473036 w 3521893"/>
                <a:gd name="connsiteY51" fmla="*/ 3803073 h 3934691"/>
                <a:gd name="connsiteX52" fmla="*/ 2587958 w 3521893"/>
                <a:gd name="connsiteY52" fmla="*/ 3803073 h 3934691"/>
                <a:gd name="connsiteX53" fmla="*/ 2720286 w 3521893"/>
                <a:gd name="connsiteY53" fmla="*/ 3685309 h 3934691"/>
                <a:gd name="connsiteX54" fmla="*/ 2847819 w 3521893"/>
                <a:gd name="connsiteY54" fmla="*/ 3742504 h 3934691"/>
                <a:gd name="connsiteX55" fmla="*/ 2955281 w 3521893"/>
                <a:gd name="connsiteY55" fmla="*/ 3701473 h 3934691"/>
                <a:gd name="connsiteX56" fmla="*/ 2984589 w 3521893"/>
                <a:gd name="connsiteY56" fmla="*/ 3752273 h 3934691"/>
                <a:gd name="connsiteX57" fmla="*/ 3025619 w 3521893"/>
                <a:gd name="connsiteY57" fmla="*/ 3711242 h 3934691"/>
                <a:gd name="connsiteX58" fmla="*/ 3035389 w 3521893"/>
                <a:gd name="connsiteY58" fmla="*/ 3603781 h 3934691"/>
                <a:gd name="connsiteX59" fmla="*/ 2982635 w 3521893"/>
                <a:gd name="connsiteY59" fmla="*/ 3509996 h 3934691"/>
                <a:gd name="connsiteX60" fmla="*/ 3047467 w 3521893"/>
                <a:gd name="connsiteY60" fmla="*/ 3445697 h 3934691"/>
                <a:gd name="connsiteX61" fmla="*/ 3002173 w 3521893"/>
                <a:gd name="connsiteY61" fmla="*/ 3320473 h 3934691"/>
                <a:gd name="connsiteX62" fmla="*/ 3021712 w 3521893"/>
                <a:gd name="connsiteY62" fmla="*/ 3164165 h 3934691"/>
                <a:gd name="connsiteX63" fmla="*/ 3062741 w 3521893"/>
                <a:gd name="connsiteY63" fmla="*/ 3037165 h 3934691"/>
                <a:gd name="connsiteX64" fmla="*/ 3076419 w 3521893"/>
                <a:gd name="connsiteY64" fmla="*/ 2927750 h 3934691"/>
                <a:gd name="connsiteX65" fmla="*/ 2905547 w 3521893"/>
                <a:gd name="connsiteY65" fmla="*/ 2454385 h 3934691"/>
                <a:gd name="connsiteX66" fmla="*/ 2976772 w 3521893"/>
                <a:gd name="connsiteY66" fmla="*/ 2294704 h 3934691"/>
                <a:gd name="connsiteX67" fmla="*/ 3068602 w 3521893"/>
                <a:gd name="connsiteY67" fmla="*/ 2269304 h 3934691"/>
                <a:gd name="connsiteX68" fmla="*/ 3105724 w 3521893"/>
                <a:gd name="connsiteY68" fmla="*/ 2296658 h 3934691"/>
                <a:gd name="connsiteX69" fmla="*/ 3166293 w 3521893"/>
                <a:gd name="connsiteY69" fmla="*/ 2232181 h 3934691"/>
                <a:gd name="connsiteX70" fmla="*/ 3193649 w 3521893"/>
                <a:gd name="connsiteY70" fmla="*/ 2206781 h 3934691"/>
                <a:gd name="connsiteX71" fmla="*/ 3279618 w 3521893"/>
                <a:gd name="connsiteY71" fmla="*/ 2181381 h 3934691"/>
                <a:gd name="connsiteX72" fmla="*/ 3316739 w 3521893"/>
                <a:gd name="connsiteY72" fmla="*/ 2013350 h 3934691"/>
                <a:gd name="connsiteX73" fmla="*/ 3271801 w 3521893"/>
                <a:gd name="connsiteY73" fmla="*/ 1962550 h 3934691"/>
                <a:gd name="connsiteX74" fmla="*/ 3271800 w 3521893"/>
                <a:gd name="connsiteY74" fmla="*/ 1860950 h 3934691"/>
                <a:gd name="connsiteX75" fmla="*/ 3375355 w 3521893"/>
                <a:gd name="connsiteY75" fmla="*/ 1919565 h 3934691"/>
                <a:gd name="connsiteX76" fmla="*/ 3430062 w 3521893"/>
                <a:gd name="connsiteY76" fmla="*/ 1884396 h 3934691"/>
                <a:gd name="connsiteX77" fmla="*/ 3457415 w 3521893"/>
                <a:gd name="connsiteY77" fmla="*/ 1919565 h 3934691"/>
                <a:gd name="connsiteX78" fmla="*/ 3521893 w 3521893"/>
                <a:gd name="connsiteY78" fmla="*/ 1874627 h 3934691"/>
                <a:gd name="connsiteX79" fmla="*/ 3449601 w 3521893"/>
                <a:gd name="connsiteY79" fmla="*/ 1720273 h 3934691"/>
                <a:gd name="connsiteX80" fmla="*/ 3492586 w 3521893"/>
                <a:gd name="connsiteY80" fmla="*/ 1532704 h 3934691"/>
                <a:gd name="connsiteX81" fmla="*/ 3459370 w 3521893"/>
                <a:gd name="connsiteY81" fmla="*/ 1505350 h 3934691"/>
                <a:gd name="connsiteX82" fmla="*/ 3486724 w 3521893"/>
                <a:gd name="connsiteY82" fmla="*/ 1476042 h 3934691"/>
                <a:gd name="connsiteX83" fmla="*/ 3488679 w 3521893"/>
                <a:gd name="connsiteY83" fmla="*/ 1454550 h 3934691"/>
                <a:gd name="connsiteX84" fmla="*/ 3377309 w 3521893"/>
                <a:gd name="connsiteY84" fmla="*/ 1274796 h 3934691"/>
                <a:gd name="connsiteX85" fmla="*/ 3297201 w 3521893"/>
                <a:gd name="connsiteY85" fmla="*/ 1243535 h 3934691"/>
                <a:gd name="connsiteX86" fmla="*/ 3232724 w 3521893"/>
                <a:gd name="connsiteY86" fmla="*/ 1128258 h 3934691"/>
                <a:gd name="connsiteX87" fmla="*/ 3281570 w 3521893"/>
                <a:gd name="connsiteY87" fmla="*/ 1040335 h 3934691"/>
                <a:gd name="connsiteX88" fmla="*/ 3140893 w 3521893"/>
                <a:gd name="connsiteY88" fmla="*/ 868396 h 3934691"/>
                <a:gd name="connsiteX89" fmla="*/ 3158478 w 3521893"/>
                <a:gd name="connsiteY89" fmla="*/ 792196 h 3934691"/>
                <a:gd name="connsiteX90" fmla="*/ 3127216 w 3521893"/>
                <a:gd name="connsiteY90" fmla="*/ 673011 h 3934691"/>
                <a:gd name="connsiteX91" fmla="*/ 3179970 w 3521893"/>
                <a:gd name="connsiteY91" fmla="*/ 569458 h 3934691"/>
                <a:gd name="connsiteX92" fmla="*/ 3131124 w 3521893"/>
                <a:gd name="connsiteY92" fmla="*/ 465904 h 3934691"/>
                <a:gd name="connsiteX93" fmla="*/ 3136986 w 3521893"/>
                <a:gd name="connsiteY93" fmla="*/ 372119 h 3934691"/>
                <a:gd name="connsiteX94" fmla="*/ 3097909 w 3521893"/>
                <a:gd name="connsiteY94" fmla="*/ 319365 h 3934691"/>
                <a:gd name="connsiteX95" fmla="*/ 3047109 w 3521893"/>
                <a:gd name="connsiteY95" fmla="*/ 387750 h 3934691"/>
                <a:gd name="connsiteX96" fmla="*/ 2976063 w 3521893"/>
                <a:gd name="connsiteY96" fmla="*/ 418478 h 3934691"/>
                <a:gd name="connsiteX97" fmla="*/ 2916201 w 3521893"/>
                <a:gd name="connsiteY97" fmla="*/ 231442 h 3934691"/>
                <a:gd name="connsiteX98" fmla="*/ 2826327 w 3521893"/>
                <a:gd name="connsiteY98" fmla="*/ 263237 h 3934691"/>
                <a:gd name="connsiteX99" fmla="*/ 2632363 w 3521893"/>
                <a:gd name="connsiteY99" fmla="*/ 0 h 3934691"/>
                <a:gd name="connsiteX100" fmla="*/ 2369127 w 3521893"/>
                <a:gd name="connsiteY100" fmla="*/ 55418 h 3934691"/>
                <a:gd name="connsiteX101" fmla="*/ 2133600 w 3521893"/>
                <a:gd name="connsiteY101" fmla="*/ 166255 h 3934691"/>
                <a:gd name="connsiteX102" fmla="*/ 1995054 w 3521893"/>
                <a:gd name="connsiteY102" fmla="*/ 200891 h 3934691"/>
                <a:gd name="connsiteX103" fmla="*/ 2036618 w 3521893"/>
                <a:gd name="connsiteY103" fmla="*/ 277091 h 3934691"/>
                <a:gd name="connsiteX104" fmla="*/ 1953491 w 3521893"/>
                <a:gd name="connsiteY104" fmla="*/ 297873 h 3934691"/>
                <a:gd name="connsiteX105" fmla="*/ 1925782 w 3521893"/>
                <a:gd name="connsiteY105" fmla="*/ 325582 h 3934691"/>
                <a:gd name="connsiteX106" fmla="*/ 1835727 w 3521893"/>
                <a:gd name="connsiteY106" fmla="*/ 325582 h 3934691"/>
                <a:gd name="connsiteX107" fmla="*/ 1724891 w 3521893"/>
                <a:gd name="connsiteY107" fmla="*/ 491837 h 3934691"/>
                <a:gd name="connsiteX108" fmla="*/ 1676400 w 3521893"/>
                <a:gd name="connsiteY108" fmla="*/ 471055 h 3934691"/>
                <a:gd name="connsiteX109" fmla="*/ 1683327 w 3521893"/>
                <a:gd name="connsiteY109" fmla="*/ 381000 h 3934691"/>
                <a:gd name="connsiteX110" fmla="*/ 1738745 w 3521893"/>
                <a:gd name="connsiteY110" fmla="*/ 353291 h 3934691"/>
                <a:gd name="connsiteX111" fmla="*/ 1787236 w 3521893"/>
                <a:gd name="connsiteY111" fmla="*/ 332509 h 3934691"/>
                <a:gd name="connsiteX112" fmla="*/ 1759527 w 3521893"/>
                <a:gd name="connsiteY112" fmla="*/ 311728 h 3934691"/>
                <a:gd name="connsiteX113" fmla="*/ 1704109 w 3521893"/>
                <a:gd name="connsiteY113" fmla="*/ 325582 h 3934691"/>
                <a:gd name="connsiteX114" fmla="*/ 1676400 w 3521893"/>
                <a:gd name="connsiteY114" fmla="*/ 270164 h 3934691"/>
                <a:gd name="connsiteX115" fmla="*/ 1572491 w 3521893"/>
                <a:gd name="connsiteY115" fmla="*/ 256309 h 3934691"/>
                <a:gd name="connsiteX116" fmla="*/ 1530927 w 3521893"/>
                <a:gd name="connsiteY116" fmla="*/ 83128 h 3934691"/>
                <a:gd name="connsiteX117" fmla="*/ 1447800 w 3521893"/>
                <a:gd name="connsiteY117" fmla="*/ 117764 h 3934691"/>
                <a:gd name="connsiteX118" fmla="*/ 1454727 w 3521893"/>
                <a:gd name="connsiteY118" fmla="*/ 214746 h 3934691"/>
                <a:gd name="connsiteX119" fmla="*/ 1454727 w 3521893"/>
                <a:gd name="connsiteY119" fmla="*/ 214746 h 3934691"/>
                <a:gd name="connsiteX120" fmla="*/ 1246909 w 3521893"/>
                <a:gd name="connsiteY120" fmla="*/ 110837 h 3934691"/>
                <a:gd name="connsiteX0" fmla="*/ 1246909 w 3521893"/>
                <a:gd name="connsiteY0" fmla="*/ 110837 h 3934691"/>
                <a:gd name="connsiteX1" fmla="*/ 1267691 w 3521893"/>
                <a:gd name="connsiteY1" fmla="*/ 381000 h 3934691"/>
                <a:gd name="connsiteX2" fmla="*/ 1163782 w 3521893"/>
                <a:gd name="connsiteY2" fmla="*/ 782782 h 3934691"/>
                <a:gd name="connsiteX3" fmla="*/ 1048327 w 3521893"/>
                <a:gd name="connsiteY3" fmla="*/ 1136073 h 3934691"/>
                <a:gd name="connsiteX4" fmla="*/ 947970 w 3521893"/>
                <a:gd name="connsiteY4" fmla="*/ 1240871 h 3934691"/>
                <a:gd name="connsiteX5" fmla="*/ 749389 w 3521893"/>
                <a:gd name="connsiteY5" fmla="*/ 1528796 h 3934691"/>
                <a:gd name="connsiteX6" fmla="*/ 624342 w 3521893"/>
                <a:gd name="connsiteY6" fmla="*/ 1624535 h 3934691"/>
                <a:gd name="connsiteX7" fmla="*/ 457200 w 3521893"/>
                <a:gd name="connsiteY7" fmla="*/ 1835728 h 3934691"/>
                <a:gd name="connsiteX8" fmla="*/ 325404 w 3521893"/>
                <a:gd name="connsiteY8" fmla="*/ 2343550 h 3934691"/>
                <a:gd name="connsiteX9" fmla="*/ 271762 w 3521893"/>
                <a:gd name="connsiteY9" fmla="*/ 2396659 h 3934691"/>
                <a:gd name="connsiteX10" fmla="*/ 116342 w 3521893"/>
                <a:gd name="connsiteY10" fmla="*/ 2718688 h 3934691"/>
                <a:gd name="connsiteX11" fmla="*/ 106573 w 3521893"/>
                <a:gd name="connsiteY11" fmla="*/ 2873042 h 3934691"/>
                <a:gd name="connsiteX12" fmla="*/ 152400 w 3521893"/>
                <a:gd name="connsiteY12" fmla="*/ 2978728 h 3934691"/>
                <a:gd name="connsiteX13" fmla="*/ 0 w 3521893"/>
                <a:gd name="connsiteY13" fmla="*/ 3477491 h 3934691"/>
                <a:gd name="connsiteX14" fmla="*/ 71582 w 3521893"/>
                <a:gd name="connsiteY14" fmla="*/ 3669678 h 3934691"/>
                <a:gd name="connsiteX15" fmla="*/ 188990 w 3521893"/>
                <a:gd name="connsiteY15" fmla="*/ 3649963 h 3934691"/>
                <a:gd name="connsiteX16" fmla="*/ 130908 w 3521893"/>
                <a:gd name="connsiteY16" fmla="*/ 3717103 h 3934691"/>
                <a:gd name="connsiteX17" fmla="*/ 188102 w 3521893"/>
                <a:gd name="connsiteY17" fmla="*/ 3776429 h 3934691"/>
                <a:gd name="connsiteX18" fmla="*/ 339436 w 3521893"/>
                <a:gd name="connsiteY18" fmla="*/ 3692237 h 3934691"/>
                <a:gd name="connsiteX19" fmla="*/ 422563 w 3521893"/>
                <a:gd name="connsiteY19" fmla="*/ 3706091 h 3934691"/>
                <a:gd name="connsiteX20" fmla="*/ 464127 w 3521893"/>
                <a:gd name="connsiteY20" fmla="*/ 3768437 h 3934691"/>
                <a:gd name="connsiteX21" fmla="*/ 656492 w 3521893"/>
                <a:gd name="connsiteY21" fmla="*/ 3749786 h 3934691"/>
                <a:gd name="connsiteX22" fmla="*/ 794860 w 3521893"/>
                <a:gd name="connsiteY22" fmla="*/ 3680336 h 3934691"/>
                <a:gd name="connsiteX23" fmla="*/ 955963 w 3521893"/>
                <a:gd name="connsiteY23" fmla="*/ 3761509 h 3934691"/>
                <a:gd name="connsiteX24" fmla="*/ 1115291 w 3521893"/>
                <a:gd name="connsiteY24" fmla="*/ 3761509 h 3934691"/>
                <a:gd name="connsiteX25" fmla="*/ 1108363 w 3521893"/>
                <a:gd name="connsiteY25" fmla="*/ 3726873 h 3934691"/>
                <a:gd name="connsiteX26" fmla="*/ 1163782 w 3521893"/>
                <a:gd name="connsiteY26" fmla="*/ 3692237 h 3934691"/>
                <a:gd name="connsiteX27" fmla="*/ 1191491 w 3521893"/>
                <a:gd name="connsiteY27" fmla="*/ 3726873 h 3934691"/>
                <a:gd name="connsiteX28" fmla="*/ 1288472 w 3521893"/>
                <a:gd name="connsiteY28" fmla="*/ 3629891 h 3934691"/>
                <a:gd name="connsiteX29" fmla="*/ 1205345 w 3521893"/>
                <a:gd name="connsiteY29" fmla="*/ 3622964 h 3934691"/>
                <a:gd name="connsiteX30" fmla="*/ 1122218 w 3521893"/>
                <a:gd name="connsiteY30" fmla="*/ 3629891 h 3934691"/>
                <a:gd name="connsiteX31" fmla="*/ 1032163 w 3521893"/>
                <a:gd name="connsiteY31" fmla="*/ 3595255 h 3934691"/>
                <a:gd name="connsiteX32" fmla="*/ 1130921 w 3521893"/>
                <a:gd name="connsiteY32" fmla="*/ 3433441 h 3934691"/>
                <a:gd name="connsiteX33" fmla="*/ 1222219 w 3521893"/>
                <a:gd name="connsiteY33" fmla="*/ 3412304 h 3934691"/>
                <a:gd name="connsiteX34" fmla="*/ 1244777 w 3521893"/>
                <a:gd name="connsiteY34" fmla="*/ 3364878 h 3934691"/>
                <a:gd name="connsiteX35" fmla="*/ 1286696 w 3521893"/>
                <a:gd name="connsiteY35" fmla="*/ 3386904 h 3934691"/>
                <a:gd name="connsiteX36" fmla="*/ 1304459 w 3521893"/>
                <a:gd name="connsiteY36" fmla="*/ 3456709 h 3934691"/>
                <a:gd name="connsiteX37" fmla="*/ 1343891 w 3521893"/>
                <a:gd name="connsiteY37" fmla="*/ 3394364 h 3934691"/>
                <a:gd name="connsiteX38" fmla="*/ 1360942 w 3521893"/>
                <a:gd name="connsiteY38" fmla="*/ 3443565 h 3934691"/>
                <a:gd name="connsiteX39" fmla="*/ 1399309 w 3521893"/>
                <a:gd name="connsiteY39" fmla="*/ 3470564 h 3934691"/>
                <a:gd name="connsiteX40" fmla="*/ 1392382 w 3521893"/>
                <a:gd name="connsiteY40" fmla="*/ 3519055 h 3934691"/>
                <a:gd name="connsiteX41" fmla="*/ 1338916 w 3521893"/>
                <a:gd name="connsiteY41" fmla="*/ 3568790 h 3934691"/>
                <a:gd name="connsiteX42" fmla="*/ 1396645 w 3521893"/>
                <a:gd name="connsiteY42" fmla="*/ 3569855 h 3934691"/>
                <a:gd name="connsiteX43" fmla="*/ 1475331 w 3521893"/>
                <a:gd name="connsiteY43" fmla="*/ 3610176 h 3934691"/>
                <a:gd name="connsiteX44" fmla="*/ 1471778 w 3521893"/>
                <a:gd name="connsiteY44" fmla="*/ 3534863 h 3934691"/>
                <a:gd name="connsiteX45" fmla="*/ 1565563 w 3521893"/>
                <a:gd name="connsiteY45" fmla="*/ 3567546 h 3934691"/>
                <a:gd name="connsiteX46" fmla="*/ 1556327 w 3521893"/>
                <a:gd name="connsiteY46" fmla="*/ 3615504 h 3934691"/>
                <a:gd name="connsiteX47" fmla="*/ 1585101 w 3521893"/>
                <a:gd name="connsiteY47" fmla="*/ 3662574 h 3934691"/>
                <a:gd name="connsiteX48" fmla="*/ 1773382 w 3521893"/>
                <a:gd name="connsiteY48" fmla="*/ 3622964 h 3934691"/>
                <a:gd name="connsiteX49" fmla="*/ 2112818 w 3521893"/>
                <a:gd name="connsiteY49" fmla="*/ 3726873 h 3934691"/>
                <a:gd name="connsiteX50" fmla="*/ 2320636 w 3521893"/>
                <a:gd name="connsiteY50" fmla="*/ 3934691 h 3934691"/>
                <a:gd name="connsiteX51" fmla="*/ 2473036 w 3521893"/>
                <a:gd name="connsiteY51" fmla="*/ 3803073 h 3934691"/>
                <a:gd name="connsiteX52" fmla="*/ 2587958 w 3521893"/>
                <a:gd name="connsiteY52" fmla="*/ 3803073 h 3934691"/>
                <a:gd name="connsiteX53" fmla="*/ 2720286 w 3521893"/>
                <a:gd name="connsiteY53" fmla="*/ 3685309 h 3934691"/>
                <a:gd name="connsiteX54" fmla="*/ 2847819 w 3521893"/>
                <a:gd name="connsiteY54" fmla="*/ 3742504 h 3934691"/>
                <a:gd name="connsiteX55" fmla="*/ 2955281 w 3521893"/>
                <a:gd name="connsiteY55" fmla="*/ 3701473 h 3934691"/>
                <a:gd name="connsiteX56" fmla="*/ 2984589 w 3521893"/>
                <a:gd name="connsiteY56" fmla="*/ 3752273 h 3934691"/>
                <a:gd name="connsiteX57" fmla="*/ 3025619 w 3521893"/>
                <a:gd name="connsiteY57" fmla="*/ 3711242 h 3934691"/>
                <a:gd name="connsiteX58" fmla="*/ 3035389 w 3521893"/>
                <a:gd name="connsiteY58" fmla="*/ 3603781 h 3934691"/>
                <a:gd name="connsiteX59" fmla="*/ 2982635 w 3521893"/>
                <a:gd name="connsiteY59" fmla="*/ 3509996 h 3934691"/>
                <a:gd name="connsiteX60" fmla="*/ 3047467 w 3521893"/>
                <a:gd name="connsiteY60" fmla="*/ 3445697 h 3934691"/>
                <a:gd name="connsiteX61" fmla="*/ 3002173 w 3521893"/>
                <a:gd name="connsiteY61" fmla="*/ 3320473 h 3934691"/>
                <a:gd name="connsiteX62" fmla="*/ 3021712 w 3521893"/>
                <a:gd name="connsiteY62" fmla="*/ 3164165 h 3934691"/>
                <a:gd name="connsiteX63" fmla="*/ 3062741 w 3521893"/>
                <a:gd name="connsiteY63" fmla="*/ 3037165 h 3934691"/>
                <a:gd name="connsiteX64" fmla="*/ 3076419 w 3521893"/>
                <a:gd name="connsiteY64" fmla="*/ 2927750 h 3934691"/>
                <a:gd name="connsiteX65" fmla="*/ 2905547 w 3521893"/>
                <a:gd name="connsiteY65" fmla="*/ 2454385 h 3934691"/>
                <a:gd name="connsiteX66" fmla="*/ 2976772 w 3521893"/>
                <a:gd name="connsiteY66" fmla="*/ 2294704 h 3934691"/>
                <a:gd name="connsiteX67" fmla="*/ 3068602 w 3521893"/>
                <a:gd name="connsiteY67" fmla="*/ 2269304 h 3934691"/>
                <a:gd name="connsiteX68" fmla="*/ 3105724 w 3521893"/>
                <a:gd name="connsiteY68" fmla="*/ 2296658 h 3934691"/>
                <a:gd name="connsiteX69" fmla="*/ 3166293 w 3521893"/>
                <a:gd name="connsiteY69" fmla="*/ 2232181 h 3934691"/>
                <a:gd name="connsiteX70" fmla="*/ 3193649 w 3521893"/>
                <a:gd name="connsiteY70" fmla="*/ 2206781 h 3934691"/>
                <a:gd name="connsiteX71" fmla="*/ 3279618 w 3521893"/>
                <a:gd name="connsiteY71" fmla="*/ 2181381 h 3934691"/>
                <a:gd name="connsiteX72" fmla="*/ 3316739 w 3521893"/>
                <a:gd name="connsiteY72" fmla="*/ 2013350 h 3934691"/>
                <a:gd name="connsiteX73" fmla="*/ 3271801 w 3521893"/>
                <a:gd name="connsiteY73" fmla="*/ 1962550 h 3934691"/>
                <a:gd name="connsiteX74" fmla="*/ 3271800 w 3521893"/>
                <a:gd name="connsiteY74" fmla="*/ 1860950 h 3934691"/>
                <a:gd name="connsiteX75" fmla="*/ 3375355 w 3521893"/>
                <a:gd name="connsiteY75" fmla="*/ 1919565 h 3934691"/>
                <a:gd name="connsiteX76" fmla="*/ 3430062 w 3521893"/>
                <a:gd name="connsiteY76" fmla="*/ 1884396 h 3934691"/>
                <a:gd name="connsiteX77" fmla="*/ 3457415 w 3521893"/>
                <a:gd name="connsiteY77" fmla="*/ 1919565 h 3934691"/>
                <a:gd name="connsiteX78" fmla="*/ 3521893 w 3521893"/>
                <a:gd name="connsiteY78" fmla="*/ 1874627 h 3934691"/>
                <a:gd name="connsiteX79" fmla="*/ 3449601 w 3521893"/>
                <a:gd name="connsiteY79" fmla="*/ 1720273 h 3934691"/>
                <a:gd name="connsiteX80" fmla="*/ 3492586 w 3521893"/>
                <a:gd name="connsiteY80" fmla="*/ 1532704 h 3934691"/>
                <a:gd name="connsiteX81" fmla="*/ 3459370 w 3521893"/>
                <a:gd name="connsiteY81" fmla="*/ 1505350 h 3934691"/>
                <a:gd name="connsiteX82" fmla="*/ 3486724 w 3521893"/>
                <a:gd name="connsiteY82" fmla="*/ 1476042 h 3934691"/>
                <a:gd name="connsiteX83" fmla="*/ 3488679 w 3521893"/>
                <a:gd name="connsiteY83" fmla="*/ 1454550 h 3934691"/>
                <a:gd name="connsiteX84" fmla="*/ 3377309 w 3521893"/>
                <a:gd name="connsiteY84" fmla="*/ 1274796 h 3934691"/>
                <a:gd name="connsiteX85" fmla="*/ 3297201 w 3521893"/>
                <a:gd name="connsiteY85" fmla="*/ 1243535 h 3934691"/>
                <a:gd name="connsiteX86" fmla="*/ 3232724 w 3521893"/>
                <a:gd name="connsiteY86" fmla="*/ 1128258 h 3934691"/>
                <a:gd name="connsiteX87" fmla="*/ 3281570 w 3521893"/>
                <a:gd name="connsiteY87" fmla="*/ 1040335 h 3934691"/>
                <a:gd name="connsiteX88" fmla="*/ 3140893 w 3521893"/>
                <a:gd name="connsiteY88" fmla="*/ 868396 h 3934691"/>
                <a:gd name="connsiteX89" fmla="*/ 3158478 w 3521893"/>
                <a:gd name="connsiteY89" fmla="*/ 792196 h 3934691"/>
                <a:gd name="connsiteX90" fmla="*/ 3127216 w 3521893"/>
                <a:gd name="connsiteY90" fmla="*/ 673011 h 3934691"/>
                <a:gd name="connsiteX91" fmla="*/ 3179970 w 3521893"/>
                <a:gd name="connsiteY91" fmla="*/ 569458 h 3934691"/>
                <a:gd name="connsiteX92" fmla="*/ 3131124 w 3521893"/>
                <a:gd name="connsiteY92" fmla="*/ 465904 h 3934691"/>
                <a:gd name="connsiteX93" fmla="*/ 3136986 w 3521893"/>
                <a:gd name="connsiteY93" fmla="*/ 372119 h 3934691"/>
                <a:gd name="connsiteX94" fmla="*/ 3097909 w 3521893"/>
                <a:gd name="connsiteY94" fmla="*/ 319365 h 3934691"/>
                <a:gd name="connsiteX95" fmla="*/ 3047109 w 3521893"/>
                <a:gd name="connsiteY95" fmla="*/ 387750 h 3934691"/>
                <a:gd name="connsiteX96" fmla="*/ 2976063 w 3521893"/>
                <a:gd name="connsiteY96" fmla="*/ 418478 h 3934691"/>
                <a:gd name="connsiteX97" fmla="*/ 2916201 w 3521893"/>
                <a:gd name="connsiteY97" fmla="*/ 231442 h 3934691"/>
                <a:gd name="connsiteX98" fmla="*/ 2826327 w 3521893"/>
                <a:gd name="connsiteY98" fmla="*/ 263237 h 3934691"/>
                <a:gd name="connsiteX99" fmla="*/ 2632363 w 3521893"/>
                <a:gd name="connsiteY99" fmla="*/ 0 h 3934691"/>
                <a:gd name="connsiteX100" fmla="*/ 2369127 w 3521893"/>
                <a:gd name="connsiteY100" fmla="*/ 55418 h 3934691"/>
                <a:gd name="connsiteX101" fmla="*/ 2133600 w 3521893"/>
                <a:gd name="connsiteY101" fmla="*/ 166255 h 3934691"/>
                <a:gd name="connsiteX102" fmla="*/ 1995054 w 3521893"/>
                <a:gd name="connsiteY102" fmla="*/ 200891 h 3934691"/>
                <a:gd name="connsiteX103" fmla="*/ 2036618 w 3521893"/>
                <a:gd name="connsiteY103" fmla="*/ 277091 h 3934691"/>
                <a:gd name="connsiteX104" fmla="*/ 1953491 w 3521893"/>
                <a:gd name="connsiteY104" fmla="*/ 297873 h 3934691"/>
                <a:gd name="connsiteX105" fmla="*/ 1925782 w 3521893"/>
                <a:gd name="connsiteY105" fmla="*/ 325582 h 3934691"/>
                <a:gd name="connsiteX106" fmla="*/ 1835727 w 3521893"/>
                <a:gd name="connsiteY106" fmla="*/ 325582 h 3934691"/>
                <a:gd name="connsiteX107" fmla="*/ 1724891 w 3521893"/>
                <a:gd name="connsiteY107" fmla="*/ 491837 h 3934691"/>
                <a:gd name="connsiteX108" fmla="*/ 1676400 w 3521893"/>
                <a:gd name="connsiteY108" fmla="*/ 471055 h 3934691"/>
                <a:gd name="connsiteX109" fmla="*/ 1683327 w 3521893"/>
                <a:gd name="connsiteY109" fmla="*/ 381000 h 3934691"/>
                <a:gd name="connsiteX110" fmla="*/ 1738745 w 3521893"/>
                <a:gd name="connsiteY110" fmla="*/ 353291 h 3934691"/>
                <a:gd name="connsiteX111" fmla="*/ 1787236 w 3521893"/>
                <a:gd name="connsiteY111" fmla="*/ 332509 h 3934691"/>
                <a:gd name="connsiteX112" fmla="*/ 1759527 w 3521893"/>
                <a:gd name="connsiteY112" fmla="*/ 311728 h 3934691"/>
                <a:gd name="connsiteX113" fmla="*/ 1704109 w 3521893"/>
                <a:gd name="connsiteY113" fmla="*/ 325582 h 3934691"/>
                <a:gd name="connsiteX114" fmla="*/ 1676400 w 3521893"/>
                <a:gd name="connsiteY114" fmla="*/ 270164 h 3934691"/>
                <a:gd name="connsiteX115" fmla="*/ 1572491 w 3521893"/>
                <a:gd name="connsiteY115" fmla="*/ 256309 h 3934691"/>
                <a:gd name="connsiteX116" fmla="*/ 1530927 w 3521893"/>
                <a:gd name="connsiteY116" fmla="*/ 83128 h 3934691"/>
                <a:gd name="connsiteX117" fmla="*/ 1447800 w 3521893"/>
                <a:gd name="connsiteY117" fmla="*/ 117764 h 3934691"/>
                <a:gd name="connsiteX118" fmla="*/ 1454727 w 3521893"/>
                <a:gd name="connsiteY118" fmla="*/ 214746 h 3934691"/>
                <a:gd name="connsiteX119" fmla="*/ 1454727 w 3521893"/>
                <a:gd name="connsiteY119" fmla="*/ 214746 h 3934691"/>
                <a:gd name="connsiteX120" fmla="*/ 1246909 w 3521893"/>
                <a:gd name="connsiteY120" fmla="*/ 110837 h 3934691"/>
                <a:gd name="connsiteX0" fmla="*/ 1246909 w 3521893"/>
                <a:gd name="connsiteY0" fmla="*/ 110837 h 3934691"/>
                <a:gd name="connsiteX1" fmla="*/ 1267691 w 3521893"/>
                <a:gd name="connsiteY1" fmla="*/ 381000 h 3934691"/>
                <a:gd name="connsiteX2" fmla="*/ 1163782 w 3521893"/>
                <a:gd name="connsiteY2" fmla="*/ 782782 h 3934691"/>
                <a:gd name="connsiteX3" fmla="*/ 1048327 w 3521893"/>
                <a:gd name="connsiteY3" fmla="*/ 1136073 h 3934691"/>
                <a:gd name="connsiteX4" fmla="*/ 947970 w 3521893"/>
                <a:gd name="connsiteY4" fmla="*/ 1240871 h 3934691"/>
                <a:gd name="connsiteX5" fmla="*/ 749389 w 3521893"/>
                <a:gd name="connsiteY5" fmla="*/ 1528796 h 3934691"/>
                <a:gd name="connsiteX6" fmla="*/ 624342 w 3521893"/>
                <a:gd name="connsiteY6" fmla="*/ 1624535 h 3934691"/>
                <a:gd name="connsiteX7" fmla="*/ 457200 w 3521893"/>
                <a:gd name="connsiteY7" fmla="*/ 1835728 h 3934691"/>
                <a:gd name="connsiteX8" fmla="*/ 325404 w 3521893"/>
                <a:gd name="connsiteY8" fmla="*/ 2343550 h 3934691"/>
                <a:gd name="connsiteX9" fmla="*/ 271762 w 3521893"/>
                <a:gd name="connsiteY9" fmla="*/ 2396659 h 3934691"/>
                <a:gd name="connsiteX10" fmla="*/ 116342 w 3521893"/>
                <a:gd name="connsiteY10" fmla="*/ 2718688 h 3934691"/>
                <a:gd name="connsiteX11" fmla="*/ 106573 w 3521893"/>
                <a:gd name="connsiteY11" fmla="*/ 2873042 h 3934691"/>
                <a:gd name="connsiteX12" fmla="*/ 152400 w 3521893"/>
                <a:gd name="connsiteY12" fmla="*/ 2978728 h 3934691"/>
                <a:gd name="connsiteX13" fmla="*/ 0 w 3521893"/>
                <a:gd name="connsiteY13" fmla="*/ 3477491 h 3934691"/>
                <a:gd name="connsiteX14" fmla="*/ 71582 w 3521893"/>
                <a:gd name="connsiteY14" fmla="*/ 3669678 h 3934691"/>
                <a:gd name="connsiteX15" fmla="*/ 188990 w 3521893"/>
                <a:gd name="connsiteY15" fmla="*/ 3649963 h 3934691"/>
                <a:gd name="connsiteX16" fmla="*/ 130908 w 3521893"/>
                <a:gd name="connsiteY16" fmla="*/ 3717103 h 3934691"/>
                <a:gd name="connsiteX17" fmla="*/ 188102 w 3521893"/>
                <a:gd name="connsiteY17" fmla="*/ 3776429 h 3934691"/>
                <a:gd name="connsiteX18" fmla="*/ 339436 w 3521893"/>
                <a:gd name="connsiteY18" fmla="*/ 3692237 h 3934691"/>
                <a:gd name="connsiteX19" fmla="*/ 422563 w 3521893"/>
                <a:gd name="connsiteY19" fmla="*/ 3706091 h 3934691"/>
                <a:gd name="connsiteX20" fmla="*/ 464127 w 3521893"/>
                <a:gd name="connsiteY20" fmla="*/ 3768437 h 3934691"/>
                <a:gd name="connsiteX21" fmla="*/ 656492 w 3521893"/>
                <a:gd name="connsiteY21" fmla="*/ 3749786 h 3934691"/>
                <a:gd name="connsiteX22" fmla="*/ 794860 w 3521893"/>
                <a:gd name="connsiteY22" fmla="*/ 3680336 h 3934691"/>
                <a:gd name="connsiteX23" fmla="*/ 955963 w 3521893"/>
                <a:gd name="connsiteY23" fmla="*/ 3761509 h 3934691"/>
                <a:gd name="connsiteX24" fmla="*/ 1115291 w 3521893"/>
                <a:gd name="connsiteY24" fmla="*/ 3761509 h 3934691"/>
                <a:gd name="connsiteX25" fmla="*/ 1108363 w 3521893"/>
                <a:gd name="connsiteY25" fmla="*/ 3726873 h 3934691"/>
                <a:gd name="connsiteX26" fmla="*/ 1163782 w 3521893"/>
                <a:gd name="connsiteY26" fmla="*/ 3692237 h 3934691"/>
                <a:gd name="connsiteX27" fmla="*/ 1191491 w 3521893"/>
                <a:gd name="connsiteY27" fmla="*/ 3726873 h 3934691"/>
                <a:gd name="connsiteX28" fmla="*/ 1288472 w 3521893"/>
                <a:gd name="connsiteY28" fmla="*/ 3629891 h 3934691"/>
                <a:gd name="connsiteX29" fmla="*/ 1205345 w 3521893"/>
                <a:gd name="connsiteY29" fmla="*/ 3622964 h 3934691"/>
                <a:gd name="connsiteX30" fmla="*/ 1122218 w 3521893"/>
                <a:gd name="connsiteY30" fmla="*/ 3629891 h 3934691"/>
                <a:gd name="connsiteX31" fmla="*/ 1032163 w 3521893"/>
                <a:gd name="connsiteY31" fmla="*/ 3595255 h 3934691"/>
                <a:gd name="connsiteX32" fmla="*/ 1130921 w 3521893"/>
                <a:gd name="connsiteY32" fmla="*/ 3433441 h 3934691"/>
                <a:gd name="connsiteX33" fmla="*/ 1222219 w 3521893"/>
                <a:gd name="connsiteY33" fmla="*/ 3412304 h 3934691"/>
                <a:gd name="connsiteX34" fmla="*/ 1244777 w 3521893"/>
                <a:gd name="connsiteY34" fmla="*/ 3364878 h 3934691"/>
                <a:gd name="connsiteX35" fmla="*/ 1286696 w 3521893"/>
                <a:gd name="connsiteY35" fmla="*/ 3386904 h 3934691"/>
                <a:gd name="connsiteX36" fmla="*/ 1304459 w 3521893"/>
                <a:gd name="connsiteY36" fmla="*/ 3456709 h 3934691"/>
                <a:gd name="connsiteX37" fmla="*/ 1343891 w 3521893"/>
                <a:gd name="connsiteY37" fmla="*/ 3394364 h 3934691"/>
                <a:gd name="connsiteX38" fmla="*/ 1360942 w 3521893"/>
                <a:gd name="connsiteY38" fmla="*/ 3443565 h 3934691"/>
                <a:gd name="connsiteX39" fmla="*/ 1399309 w 3521893"/>
                <a:gd name="connsiteY39" fmla="*/ 3470564 h 3934691"/>
                <a:gd name="connsiteX40" fmla="*/ 1392382 w 3521893"/>
                <a:gd name="connsiteY40" fmla="*/ 3519055 h 3934691"/>
                <a:gd name="connsiteX41" fmla="*/ 1338916 w 3521893"/>
                <a:gd name="connsiteY41" fmla="*/ 3568790 h 3934691"/>
                <a:gd name="connsiteX42" fmla="*/ 1396645 w 3521893"/>
                <a:gd name="connsiteY42" fmla="*/ 3569855 h 3934691"/>
                <a:gd name="connsiteX43" fmla="*/ 1475331 w 3521893"/>
                <a:gd name="connsiteY43" fmla="*/ 3610176 h 3934691"/>
                <a:gd name="connsiteX44" fmla="*/ 1471778 w 3521893"/>
                <a:gd name="connsiteY44" fmla="*/ 3534863 h 3934691"/>
                <a:gd name="connsiteX45" fmla="*/ 1565563 w 3521893"/>
                <a:gd name="connsiteY45" fmla="*/ 3567546 h 3934691"/>
                <a:gd name="connsiteX46" fmla="*/ 1556327 w 3521893"/>
                <a:gd name="connsiteY46" fmla="*/ 3615504 h 3934691"/>
                <a:gd name="connsiteX47" fmla="*/ 1585101 w 3521893"/>
                <a:gd name="connsiteY47" fmla="*/ 3662574 h 3934691"/>
                <a:gd name="connsiteX48" fmla="*/ 1773382 w 3521893"/>
                <a:gd name="connsiteY48" fmla="*/ 3622964 h 3934691"/>
                <a:gd name="connsiteX49" fmla="*/ 2112818 w 3521893"/>
                <a:gd name="connsiteY49" fmla="*/ 3726873 h 3934691"/>
                <a:gd name="connsiteX50" fmla="*/ 2320636 w 3521893"/>
                <a:gd name="connsiteY50" fmla="*/ 3934691 h 3934691"/>
                <a:gd name="connsiteX51" fmla="*/ 2473036 w 3521893"/>
                <a:gd name="connsiteY51" fmla="*/ 3803073 h 3934691"/>
                <a:gd name="connsiteX52" fmla="*/ 2587958 w 3521893"/>
                <a:gd name="connsiteY52" fmla="*/ 3803073 h 3934691"/>
                <a:gd name="connsiteX53" fmla="*/ 2720286 w 3521893"/>
                <a:gd name="connsiteY53" fmla="*/ 3685309 h 3934691"/>
                <a:gd name="connsiteX54" fmla="*/ 2847819 w 3521893"/>
                <a:gd name="connsiteY54" fmla="*/ 3742504 h 3934691"/>
                <a:gd name="connsiteX55" fmla="*/ 2955281 w 3521893"/>
                <a:gd name="connsiteY55" fmla="*/ 3701473 h 3934691"/>
                <a:gd name="connsiteX56" fmla="*/ 2984589 w 3521893"/>
                <a:gd name="connsiteY56" fmla="*/ 3752273 h 3934691"/>
                <a:gd name="connsiteX57" fmla="*/ 3025619 w 3521893"/>
                <a:gd name="connsiteY57" fmla="*/ 3711242 h 3934691"/>
                <a:gd name="connsiteX58" fmla="*/ 3035389 w 3521893"/>
                <a:gd name="connsiteY58" fmla="*/ 3603781 h 3934691"/>
                <a:gd name="connsiteX59" fmla="*/ 2982635 w 3521893"/>
                <a:gd name="connsiteY59" fmla="*/ 3509996 h 3934691"/>
                <a:gd name="connsiteX60" fmla="*/ 3047467 w 3521893"/>
                <a:gd name="connsiteY60" fmla="*/ 3445697 h 3934691"/>
                <a:gd name="connsiteX61" fmla="*/ 3002173 w 3521893"/>
                <a:gd name="connsiteY61" fmla="*/ 3320473 h 3934691"/>
                <a:gd name="connsiteX62" fmla="*/ 3021712 w 3521893"/>
                <a:gd name="connsiteY62" fmla="*/ 3164165 h 3934691"/>
                <a:gd name="connsiteX63" fmla="*/ 3062741 w 3521893"/>
                <a:gd name="connsiteY63" fmla="*/ 3037165 h 3934691"/>
                <a:gd name="connsiteX64" fmla="*/ 3076419 w 3521893"/>
                <a:gd name="connsiteY64" fmla="*/ 2927750 h 3934691"/>
                <a:gd name="connsiteX65" fmla="*/ 2905547 w 3521893"/>
                <a:gd name="connsiteY65" fmla="*/ 2454385 h 3934691"/>
                <a:gd name="connsiteX66" fmla="*/ 2976772 w 3521893"/>
                <a:gd name="connsiteY66" fmla="*/ 2294704 h 3934691"/>
                <a:gd name="connsiteX67" fmla="*/ 3068602 w 3521893"/>
                <a:gd name="connsiteY67" fmla="*/ 2269304 h 3934691"/>
                <a:gd name="connsiteX68" fmla="*/ 3105724 w 3521893"/>
                <a:gd name="connsiteY68" fmla="*/ 2296658 h 3934691"/>
                <a:gd name="connsiteX69" fmla="*/ 3166293 w 3521893"/>
                <a:gd name="connsiteY69" fmla="*/ 2232181 h 3934691"/>
                <a:gd name="connsiteX70" fmla="*/ 3193649 w 3521893"/>
                <a:gd name="connsiteY70" fmla="*/ 2206781 h 3934691"/>
                <a:gd name="connsiteX71" fmla="*/ 3279618 w 3521893"/>
                <a:gd name="connsiteY71" fmla="*/ 2181381 h 3934691"/>
                <a:gd name="connsiteX72" fmla="*/ 3316739 w 3521893"/>
                <a:gd name="connsiteY72" fmla="*/ 2013350 h 3934691"/>
                <a:gd name="connsiteX73" fmla="*/ 3271801 w 3521893"/>
                <a:gd name="connsiteY73" fmla="*/ 1962550 h 3934691"/>
                <a:gd name="connsiteX74" fmla="*/ 3271800 w 3521893"/>
                <a:gd name="connsiteY74" fmla="*/ 1860950 h 3934691"/>
                <a:gd name="connsiteX75" fmla="*/ 3375355 w 3521893"/>
                <a:gd name="connsiteY75" fmla="*/ 1919565 h 3934691"/>
                <a:gd name="connsiteX76" fmla="*/ 3430062 w 3521893"/>
                <a:gd name="connsiteY76" fmla="*/ 1884396 h 3934691"/>
                <a:gd name="connsiteX77" fmla="*/ 3457415 w 3521893"/>
                <a:gd name="connsiteY77" fmla="*/ 1919565 h 3934691"/>
                <a:gd name="connsiteX78" fmla="*/ 3521893 w 3521893"/>
                <a:gd name="connsiteY78" fmla="*/ 1874627 h 3934691"/>
                <a:gd name="connsiteX79" fmla="*/ 3449601 w 3521893"/>
                <a:gd name="connsiteY79" fmla="*/ 1720273 h 3934691"/>
                <a:gd name="connsiteX80" fmla="*/ 3492586 w 3521893"/>
                <a:gd name="connsiteY80" fmla="*/ 1532704 h 3934691"/>
                <a:gd name="connsiteX81" fmla="*/ 3459370 w 3521893"/>
                <a:gd name="connsiteY81" fmla="*/ 1505350 h 3934691"/>
                <a:gd name="connsiteX82" fmla="*/ 3486724 w 3521893"/>
                <a:gd name="connsiteY82" fmla="*/ 1476042 h 3934691"/>
                <a:gd name="connsiteX83" fmla="*/ 3488679 w 3521893"/>
                <a:gd name="connsiteY83" fmla="*/ 1454550 h 3934691"/>
                <a:gd name="connsiteX84" fmla="*/ 3377309 w 3521893"/>
                <a:gd name="connsiteY84" fmla="*/ 1274796 h 3934691"/>
                <a:gd name="connsiteX85" fmla="*/ 3297201 w 3521893"/>
                <a:gd name="connsiteY85" fmla="*/ 1243535 h 3934691"/>
                <a:gd name="connsiteX86" fmla="*/ 3232724 w 3521893"/>
                <a:gd name="connsiteY86" fmla="*/ 1128258 h 3934691"/>
                <a:gd name="connsiteX87" fmla="*/ 3281570 w 3521893"/>
                <a:gd name="connsiteY87" fmla="*/ 1040335 h 3934691"/>
                <a:gd name="connsiteX88" fmla="*/ 3140893 w 3521893"/>
                <a:gd name="connsiteY88" fmla="*/ 868396 h 3934691"/>
                <a:gd name="connsiteX89" fmla="*/ 3158478 w 3521893"/>
                <a:gd name="connsiteY89" fmla="*/ 792196 h 3934691"/>
                <a:gd name="connsiteX90" fmla="*/ 3127216 w 3521893"/>
                <a:gd name="connsiteY90" fmla="*/ 673011 h 3934691"/>
                <a:gd name="connsiteX91" fmla="*/ 3179970 w 3521893"/>
                <a:gd name="connsiteY91" fmla="*/ 569458 h 3934691"/>
                <a:gd name="connsiteX92" fmla="*/ 3131124 w 3521893"/>
                <a:gd name="connsiteY92" fmla="*/ 465904 h 3934691"/>
                <a:gd name="connsiteX93" fmla="*/ 3136986 w 3521893"/>
                <a:gd name="connsiteY93" fmla="*/ 372119 h 3934691"/>
                <a:gd name="connsiteX94" fmla="*/ 3097909 w 3521893"/>
                <a:gd name="connsiteY94" fmla="*/ 319365 h 3934691"/>
                <a:gd name="connsiteX95" fmla="*/ 3047109 w 3521893"/>
                <a:gd name="connsiteY95" fmla="*/ 387750 h 3934691"/>
                <a:gd name="connsiteX96" fmla="*/ 2976063 w 3521893"/>
                <a:gd name="connsiteY96" fmla="*/ 418478 h 3934691"/>
                <a:gd name="connsiteX97" fmla="*/ 2916201 w 3521893"/>
                <a:gd name="connsiteY97" fmla="*/ 231442 h 3934691"/>
                <a:gd name="connsiteX98" fmla="*/ 2826327 w 3521893"/>
                <a:gd name="connsiteY98" fmla="*/ 263237 h 3934691"/>
                <a:gd name="connsiteX99" fmla="*/ 2632363 w 3521893"/>
                <a:gd name="connsiteY99" fmla="*/ 0 h 3934691"/>
                <a:gd name="connsiteX100" fmla="*/ 2369127 w 3521893"/>
                <a:gd name="connsiteY100" fmla="*/ 55418 h 3934691"/>
                <a:gd name="connsiteX101" fmla="*/ 2133600 w 3521893"/>
                <a:gd name="connsiteY101" fmla="*/ 166255 h 3934691"/>
                <a:gd name="connsiteX102" fmla="*/ 1995054 w 3521893"/>
                <a:gd name="connsiteY102" fmla="*/ 200891 h 3934691"/>
                <a:gd name="connsiteX103" fmla="*/ 2036618 w 3521893"/>
                <a:gd name="connsiteY103" fmla="*/ 277091 h 3934691"/>
                <a:gd name="connsiteX104" fmla="*/ 1953491 w 3521893"/>
                <a:gd name="connsiteY104" fmla="*/ 297873 h 3934691"/>
                <a:gd name="connsiteX105" fmla="*/ 1925782 w 3521893"/>
                <a:gd name="connsiteY105" fmla="*/ 325582 h 3934691"/>
                <a:gd name="connsiteX106" fmla="*/ 1835727 w 3521893"/>
                <a:gd name="connsiteY106" fmla="*/ 325582 h 3934691"/>
                <a:gd name="connsiteX107" fmla="*/ 1724891 w 3521893"/>
                <a:gd name="connsiteY107" fmla="*/ 491837 h 3934691"/>
                <a:gd name="connsiteX108" fmla="*/ 1676400 w 3521893"/>
                <a:gd name="connsiteY108" fmla="*/ 471055 h 3934691"/>
                <a:gd name="connsiteX109" fmla="*/ 1683327 w 3521893"/>
                <a:gd name="connsiteY109" fmla="*/ 381000 h 3934691"/>
                <a:gd name="connsiteX110" fmla="*/ 1738745 w 3521893"/>
                <a:gd name="connsiteY110" fmla="*/ 353291 h 3934691"/>
                <a:gd name="connsiteX111" fmla="*/ 1787236 w 3521893"/>
                <a:gd name="connsiteY111" fmla="*/ 332509 h 3934691"/>
                <a:gd name="connsiteX112" fmla="*/ 1759527 w 3521893"/>
                <a:gd name="connsiteY112" fmla="*/ 311728 h 3934691"/>
                <a:gd name="connsiteX113" fmla="*/ 1704109 w 3521893"/>
                <a:gd name="connsiteY113" fmla="*/ 325582 h 3934691"/>
                <a:gd name="connsiteX114" fmla="*/ 1676400 w 3521893"/>
                <a:gd name="connsiteY114" fmla="*/ 270164 h 3934691"/>
                <a:gd name="connsiteX115" fmla="*/ 1572491 w 3521893"/>
                <a:gd name="connsiteY115" fmla="*/ 256309 h 3934691"/>
                <a:gd name="connsiteX116" fmla="*/ 1530927 w 3521893"/>
                <a:gd name="connsiteY116" fmla="*/ 83128 h 3934691"/>
                <a:gd name="connsiteX117" fmla="*/ 1447800 w 3521893"/>
                <a:gd name="connsiteY117" fmla="*/ 117764 h 3934691"/>
                <a:gd name="connsiteX118" fmla="*/ 1454727 w 3521893"/>
                <a:gd name="connsiteY118" fmla="*/ 214746 h 3934691"/>
                <a:gd name="connsiteX119" fmla="*/ 1454727 w 3521893"/>
                <a:gd name="connsiteY119" fmla="*/ 214746 h 3934691"/>
                <a:gd name="connsiteX120" fmla="*/ 1246909 w 3521893"/>
                <a:gd name="connsiteY120" fmla="*/ 110837 h 3934691"/>
                <a:gd name="connsiteX0" fmla="*/ 1246909 w 3521893"/>
                <a:gd name="connsiteY0" fmla="*/ 110837 h 3934691"/>
                <a:gd name="connsiteX1" fmla="*/ 1267691 w 3521893"/>
                <a:gd name="connsiteY1" fmla="*/ 381000 h 3934691"/>
                <a:gd name="connsiteX2" fmla="*/ 1163782 w 3521893"/>
                <a:gd name="connsiteY2" fmla="*/ 782782 h 3934691"/>
                <a:gd name="connsiteX3" fmla="*/ 1048327 w 3521893"/>
                <a:gd name="connsiteY3" fmla="*/ 1136073 h 3934691"/>
                <a:gd name="connsiteX4" fmla="*/ 947970 w 3521893"/>
                <a:gd name="connsiteY4" fmla="*/ 1240871 h 3934691"/>
                <a:gd name="connsiteX5" fmla="*/ 749389 w 3521893"/>
                <a:gd name="connsiteY5" fmla="*/ 1528796 h 3934691"/>
                <a:gd name="connsiteX6" fmla="*/ 624342 w 3521893"/>
                <a:gd name="connsiteY6" fmla="*/ 1624535 h 3934691"/>
                <a:gd name="connsiteX7" fmla="*/ 457200 w 3521893"/>
                <a:gd name="connsiteY7" fmla="*/ 1835728 h 3934691"/>
                <a:gd name="connsiteX8" fmla="*/ 325404 w 3521893"/>
                <a:gd name="connsiteY8" fmla="*/ 2343550 h 3934691"/>
                <a:gd name="connsiteX9" fmla="*/ 271762 w 3521893"/>
                <a:gd name="connsiteY9" fmla="*/ 2396659 h 3934691"/>
                <a:gd name="connsiteX10" fmla="*/ 116342 w 3521893"/>
                <a:gd name="connsiteY10" fmla="*/ 2718688 h 3934691"/>
                <a:gd name="connsiteX11" fmla="*/ 106573 w 3521893"/>
                <a:gd name="connsiteY11" fmla="*/ 2873042 h 3934691"/>
                <a:gd name="connsiteX12" fmla="*/ 152400 w 3521893"/>
                <a:gd name="connsiteY12" fmla="*/ 2978728 h 3934691"/>
                <a:gd name="connsiteX13" fmla="*/ 0 w 3521893"/>
                <a:gd name="connsiteY13" fmla="*/ 3477491 h 3934691"/>
                <a:gd name="connsiteX14" fmla="*/ 71582 w 3521893"/>
                <a:gd name="connsiteY14" fmla="*/ 3669678 h 3934691"/>
                <a:gd name="connsiteX15" fmla="*/ 188990 w 3521893"/>
                <a:gd name="connsiteY15" fmla="*/ 3649963 h 3934691"/>
                <a:gd name="connsiteX16" fmla="*/ 130908 w 3521893"/>
                <a:gd name="connsiteY16" fmla="*/ 3717103 h 3934691"/>
                <a:gd name="connsiteX17" fmla="*/ 188102 w 3521893"/>
                <a:gd name="connsiteY17" fmla="*/ 3776429 h 3934691"/>
                <a:gd name="connsiteX18" fmla="*/ 339436 w 3521893"/>
                <a:gd name="connsiteY18" fmla="*/ 3692237 h 3934691"/>
                <a:gd name="connsiteX19" fmla="*/ 422563 w 3521893"/>
                <a:gd name="connsiteY19" fmla="*/ 3706091 h 3934691"/>
                <a:gd name="connsiteX20" fmla="*/ 464127 w 3521893"/>
                <a:gd name="connsiteY20" fmla="*/ 3768437 h 3934691"/>
                <a:gd name="connsiteX21" fmla="*/ 656492 w 3521893"/>
                <a:gd name="connsiteY21" fmla="*/ 3749786 h 3934691"/>
                <a:gd name="connsiteX22" fmla="*/ 794860 w 3521893"/>
                <a:gd name="connsiteY22" fmla="*/ 3680336 h 3934691"/>
                <a:gd name="connsiteX23" fmla="*/ 955963 w 3521893"/>
                <a:gd name="connsiteY23" fmla="*/ 3761509 h 3934691"/>
                <a:gd name="connsiteX24" fmla="*/ 1115291 w 3521893"/>
                <a:gd name="connsiteY24" fmla="*/ 3761509 h 3934691"/>
                <a:gd name="connsiteX25" fmla="*/ 1108363 w 3521893"/>
                <a:gd name="connsiteY25" fmla="*/ 3726873 h 3934691"/>
                <a:gd name="connsiteX26" fmla="*/ 1163782 w 3521893"/>
                <a:gd name="connsiteY26" fmla="*/ 3692237 h 3934691"/>
                <a:gd name="connsiteX27" fmla="*/ 1191491 w 3521893"/>
                <a:gd name="connsiteY27" fmla="*/ 3726873 h 3934691"/>
                <a:gd name="connsiteX28" fmla="*/ 1288472 w 3521893"/>
                <a:gd name="connsiteY28" fmla="*/ 3629891 h 3934691"/>
                <a:gd name="connsiteX29" fmla="*/ 1205345 w 3521893"/>
                <a:gd name="connsiteY29" fmla="*/ 3622964 h 3934691"/>
                <a:gd name="connsiteX30" fmla="*/ 1122218 w 3521893"/>
                <a:gd name="connsiteY30" fmla="*/ 3629891 h 3934691"/>
                <a:gd name="connsiteX31" fmla="*/ 1032163 w 3521893"/>
                <a:gd name="connsiteY31" fmla="*/ 3595255 h 3934691"/>
                <a:gd name="connsiteX32" fmla="*/ 1130921 w 3521893"/>
                <a:gd name="connsiteY32" fmla="*/ 3433441 h 3934691"/>
                <a:gd name="connsiteX33" fmla="*/ 1222219 w 3521893"/>
                <a:gd name="connsiteY33" fmla="*/ 3412304 h 3934691"/>
                <a:gd name="connsiteX34" fmla="*/ 1244777 w 3521893"/>
                <a:gd name="connsiteY34" fmla="*/ 3364878 h 3934691"/>
                <a:gd name="connsiteX35" fmla="*/ 1286696 w 3521893"/>
                <a:gd name="connsiteY35" fmla="*/ 3386904 h 3934691"/>
                <a:gd name="connsiteX36" fmla="*/ 1304459 w 3521893"/>
                <a:gd name="connsiteY36" fmla="*/ 3456709 h 3934691"/>
                <a:gd name="connsiteX37" fmla="*/ 1343891 w 3521893"/>
                <a:gd name="connsiteY37" fmla="*/ 3394364 h 3934691"/>
                <a:gd name="connsiteX38" fmla="*/ 1360942 w 3521893"/>
                <a:gd name="connsiteY38" fmla="*/ 3443565 h 3934691"/>
                <a:gd name="connsiteX39" fmla="*/ 1399309 w 3521893"/>
                <a:gd name="connsiteY39" fmla="*/ 3470564 h 3934691"/>
                <a:gd name="connsiteX40" fmla="*/ 1392382 w 3521893"/>
                <a:gd name="connsiteY40" fmla="*/ 3519055 h 3934691"/>
                <a:gd name="connsiteX41" fmla="*/ 1338916 w 3521893"/>
                <a:gd name="connsiteY41" fmla="*/ 3568790 h 3934691"/>
                <a:gd name="connsiteX42" fmla="*/ 1396645 w 3521893"/>
                <a:gd name="connsiteY42" fmla="*/ 3569855 h 3934691"/>
                <a:gd name="connsiteX43" fmla="*/ 1475331 w 3521893"/>
                <a:gd name="connsiteY43" fmla="*/ 3610176 h 3934691"/>
                <a:gd name="connsiteX44" fmla="*/ 1471778 w 3521893"/>
                <a:gd name="connsiteY44" fmla="*/ 3534863 h 3934691"/>
                <a:gd name="connsiteX45" fmla="*/ 1565563 w 3521893"/>
                <a:gd name="connsiteY45" fmla="*/ 3567546 h 3934691"/>
                <a:gd name="connsiteX46" fmla="*/ 1556327 w 3521893"/>
                <a:gd name="connsiteY46" fmla="*/ 3615504 h 3934691"/>
                <a:gd name="connsiteX47" fmla="*/ 1585101 w 3521893"/>
                <a:gd name="connsiteY47" fmla="*/ 3662574 h 3934691"/>
                <a:gd name="connsiteX48" fmla="*/ 1773382 w 3521893"/>
                <a:gd name="connsiteY48" fmla="*/ 3622964 h 3934691"/>
                <a:gd name="connsiteX49" fmla="*/ 2112818 w 3521893"/>
                <a:gd name="connsiteY49" fmla="*/ 3726873 h 3934691"/>
                <a:gd name="connsiteX50" fmla="*/ 2320636 w 3521893"/>
                <a:gd name="connsiteY50" fmla="*/ 3934691 h 3934691"/>
                <a:gd name="connsiteX51" fmla="*/ 2473036 w 3521893"/>
                <a:gd name="connsiteY51" fmla="*/ 3803073 h 3934691"/>
                <a:gd name="connsiteX52" fmla="*/ 2587958 w 3521893"/>
                <a:gd name="connsiteY52" fmla="*/ 3803073 h 3934691"/>
                <a:gd name="connsiteX53" fmla="*/ 2720286 w 3521893"/>
                <a:gd name="connsiteY53" fmla="*/ 3685309 h 3934691"/>
                <a:gd name="connsiteX54" fmla="*/ 2847819 w 3521893"/>
                <a:gd name="connsiteY54" fmla="*/ 3742504 h 3934691"/>
                <a:gd name="connsiteX55" fmla="*/ 2955281 w 3521893"/>
                <a:gd name="connsiteY55" fmla="*/ 3701473 h 3934691"/>
                <a:gd name="connsiteX56" fmla="*/ 2984589 w 3521893"/>
                <a:gd name="connsiteY56" fmla="*/ 3752273 h 3934691"/>
                <a:gd name="connsiteX57" fmla="*/ 3025619 w 3521893"/>
                <a:gd name="connsiteY57" fmla="*/ 3711242 h 3934691"/>
                <a:gd name="connsiteX58" fmla="*/ 3035389 w 3521893"/>
                <a:gd name="connsiteY58" fmla="*/ 3603781 h 3934691"/>
                <a:gd name="connsiteX59" fmla="*/ 2982635 w 3521893"/>
                <a:gd name="connsiteY59" fmla="*/ 3509996 h 3934691"/>
                <a:gd name="connsiteX60" fmla="*/ 3047467 w 3521893"/>
                <a:gd name="connsiteY60" fmla="*/ 3445697 h 3934691"/>
                <a:gd name="connsiteX61" fmla="*/ 3002173 w 3521893"/>
                <a:gd name="connsiteY61" fmla="*/ 3320473 h 3934691"/>
                <a:gd name="connsiteX62" fmla="*/ 3021712 w 3521893"/>
                <a:gd name="connsiteY62" fmla="*/ 3164165 h 3934691"/>
                <a:gd name="connsiteX63" fmla="*/ 3062741 w 3521893"/>
                <a:gd name="connsiteY63" fmla="*/ 3037165 h 3934691"/>
                <a:gd name="connsiteX64" fmla="*/ 3076419 w 3521893"/>
                <a:gd name="connsiteY64" fmla="*/ 2927750 h 3934691"/>
                <a:gd name="connsiteX65" fmla="*/ 2905547 w 3521893"/>
                <a:gd name="connsiteY65" fmla="*/ 2454385 h 3934691"/>
                <a:gd name="connsiteX66" fmla="*/ 2976772 w 3521893"/>
                <a:gd name="connsiteY66" fmla="*/ 2294704 h 3934691"/>
                <a:gd name="connsiteX67" fmla="*/ 3068602 w 3521893"/>
                <a:gd name="connsiteY67" fmla="*/ 2269304 h 3934691"/>
                <a:gd name="connsiteX68" fmla="*/ 3105724 w 3521893"/>
                <a:gd name="connsiteY68" fmla="*/ 2296658 h 3934691"/>
                <a:gd name="connsiteX69" fmla="*/ 3166293 w 3521893"/>
                <a:gd name="connsiteY69" fmla="*/ 2232181 h 3934691"/>
                <a:gd name="connsiteX70" fmla="*/ 3193649 w 3521893"/>
                <a:gd name="connsiteY70" fmla="*/ 2206781 h 3934691"/>
                <a:gd name="connsiteX71" fmla="*/ 3279618 w 3521893"/>
                <a:gd name="connsiteY71" fmla="*/ 2181381 h 3934691"/>
                <a:gd name="connsiteX72" fmla="*/ 3316739 w 3521893"/>
                <a:gd name="connsiteY72" fmla="*/ 2013350 h 3934691"/>
                <a:gd name="connsiteX73" fmla="*/ 3271801 w 3521893"/>
                <a:gd name="connsiteY73" fmla="*/ 1962550 h 3934691"/>
                <a:gd name="connsiteX74" fmla="*/ 3271800 w 3521893"/>
                <a:gd name="connsiteY74" fmla="*/ 1860950 h 3934691"/>
                <a:gd name="connsiteX75" fmla="*/ 3375355 w 3521893"/>
                <a:gd name="connsiteY75" fmla="*/ 1919565 h 3934691"/>
                <a:gd name="connsiteX76" fmla="*/ 3430062 w 3521893"/>
                <a:gd name="connsiteY76" fmla="*/ 1884396 h 3934691"/>
                <a:gd name="connsiteX77" fmla="*/ 3457415 w 3521893"/>
                <a:gd name="connsiteY77" fmla="*/ 1919565 h 3934691"/>
                <a:gd name="connsiteX78" fmla="*/ 3521893 w 3521893"/>
                <a:gd name="connsiteY78" fmla="*/ 1874627 h 3934691"/>
                <a:gd name="connsiteX79" fmla="*/ 3449601 w 3521893"/>
                <a:gd name="connsiteY79" fmla="*/ 1720273 h 3934691"/>
                <a:gd name="connsiteX80" fmla="*/ 3492586 w 3521893"/>
                <a:gd name="connsiteY80" fmla="*/ 1532704 h 3934691"/>
                <a:gd name="connsiteX81" fmla="*/ 3459370 w 3521893"/>
                <a:gd name="connsiteY81" fmla="*/ 1505350 h 3934691"/>
                <a:gd name="connsiteX82" fmla="*/ 3486724 w 3521893"/>
                <a:gd name="connsiteY82" fmla="*/ 1476042 h 3934691"/>
                <a:gd name="connsiteX83" fmla="*/ 3488679 w 3521893"/>
                <a:gd name="connsiteY83" fmla="*/ 1454550 h 3934691"/>
                <a:gd name="connsiteX84" fmla="*/ 3377309 w 3521893"/>
                <a:gd name="connsiteY84" fmla="*/ 1274796 h 3934691"/>
                <a:gd name="connsiteX85" fmla="*/ 3297201 w 3521893"/>
                <a:gd name="connsiteY85" fmla="*/ 1243535 h 3934691"/>
                <a:gd name="connsiteX86" fmla="*/ 3232724 w 3521893"/>
                <a:gd name="connsiteY86" fmla="*/ 1128258 h 3934691"/>
                <a:gd name="connsiteX87" fmla="*/ 3281570 w 3521893"/>
                <a:gd name="connsiteY87" fmla="*/ 1040335 h 3934691"/>
                <a:gd name="connsiteX88" fmla="*/ 3140893 w 3521893"/>
                <a:gd name="connsiteY88" fmla="*/ 868396 h 3934691"/>
                <a:gd name="connsiteX89" fmla="*/ 3158478 w 3521893"/>
                <a:gd name="connsiteY89" fmla="*/ 792196 h 3934691"/>
                <a:gd name="connsiteX90" fmla="*/ 3127216 w 3521893"/>
                <a:gd name="connsiteY90" fmla="*/ 673011 h 3934691"/>
                <a:gd name="connsiteX91" fmla="*/ 3179970 w 3521893"/>
                <a:gd name="connsiteY91" fmla="*/ 569458 h 3934691"/>
                <a:gd name="connsiteX92" fmla="*/ 3131124 w 3521893"/>
                <a:gd name="connsiteY92" fmla="*/ 465904 h 3934691"/>
                <a:gd name="connsiteX93" fmla="*/ 3136986 w 3521893"/>
                <a:gd name="connsiteY93" fmla="*/ 372119 h 3934691"/>
                <a:gd name="connsiteX94" fmla="*/ 3097909 w 3521893"/>
                <a:gd name="connsiteY94" fmla="*/ 319365 h 3934691"/>
                <a:gd name="connsiteX95" fmla="*/ 3047109 w 3521893"/>
                <a:gd name="connsiteY95" fmla="*/ 387750 h 3934691"/>
                <a:gd name="connsiteX96" fmla="*/ 2976063 w 3521893"/>
                <a:gd name="connsiteY96" fmla="*/ 418478 h 3934691"/>
                <a:gd name="connsiteX97" fmla="*/ 2916201 w 3521893"/>
                <a:gd name="connsiteY97" fmla="*/ 231442 h 3934691"/>
                <a:gd name="connsiteX98" fmla="*/ 2859539 w 3521893"/>
                <a:gd name="connsiteY98" fmla="*/ 284196 h 3934691"/>
                <a:gd name="connsiteX99" fmla="*/ 2826327 w 3521893"/>
                <a:gd name="connsiteY99" fmla="*/ 263237 h 3934691"/>
                <a:gd name="connsiteX100" fmla="*/ 2632363 w 3521893"/>
                <a:gd name="connsiteY100" fmla="*/ 0 h 3934691"/>
                <a:gd name="connsiteX101" fmla="*/ 2369127 w 3521893"/>
                <a:gd name="connsiteY101" fmla="*/ 55418 h 3934691"/>
                <a:gd name="connsiteX102" fmla="*/ 2133600 w 3521893"/>
                <a:gd name="connsiteY102" fmla="*/ 166255 h 3934691"/>
                <a:gd name="connsiteX103" fmla="*/ 1995054 w 3521893"/>
                <a:gd name="connsiteY103" fmla="*/ 200891 h 3934691"/>
                <a:gd name="connsiteX104" fmla="*/ 2036618 w 3521893"/>
                <a:gd name="connsiteY104" fmla="*/ 277091 h 3934691"/>
                <a:gd name="connsiteX105" fmla="*/ 1953491 w 3521893"/>
                <a:gd name="connsiteY105" fmla="*/ 297873 h 3934691"/>
                <a:gd name="connsiteX106" fmla="*/ 1925782 w 3521893"/>
                <a:gd name="connsiteY106" fmla="*/ 325582 h 3934691"/>
                <a:gd name="connsiteX107" fmla="*/ 1835727 w 3521893"/>
                <a:gd name="connsiteY107" fmla="*/ 325582 h 3934691"/>
                <a:gd name="connsiteX108" fmla="*/ 1724891 w 3521893"/>
                <a:gd name="connsiteY108" fmla="*/ 491837 h 3934691"/>
                <a:gd name="connsiteX109" fmla="*/ 1676400 w 3521893"/>
                <a:gd name="connsiteY109" fmla="*/ 471055 h 3934691"/>
                <a:gd name="connsiteX110" fmla="*/ 1683327 w 3521893"/>
                <a:gd name="connsiteY110" fmla="*/ 381000 h 3934691"/>
                <a:gd name="connsiteX111" fmla="*/ 1738745 w 3521893"/>
                <a:gd name="connsiteY111" fmla="*/ 353291 h 3934691"/>
                <a:gd name="connsiteX112" fmla="*/ 1787236 w 3521893"/>
                <a:gd name="connsiteY112" fmla="*/ 332509 h 3934691"/>
                <a:gd name="connsiteX113" fmla="*/ 1759527 w 3521893"/>
                <a:gd name="connsiteY113" fmla="*/ 311728 h 3934691"/>
                <a:gd name="connsiteX114" fmla="*/ 1704109 w 3521893"/>
                <a:gd name="connsiteY114" fmla="*/ 325582 h 3934691"/>
                <a:gd name="connsiteX115" fmla="*/ 1676400 w 3521893"/>
                <a:gd name="connsiteY115" fmla="*/ 270164 h 3934691"/>
                <a:gd name="connsiteX116" fmla="*/ 1572491 w 3521893"/>
                <a:gd name="connsiteY116" fmla="*/ 256309 h 3934691"/>
                <a:gd name="connsiteX117" fmla="*/ 1530927 w 3521893"/>
                <a:gd name="connsiteY117" fmla="*/ 83128 h 3934691"/>
                <a:gd name="connsiteX118" fmla="*/ 1447800 w 3521893"/>
                <a:gd name="connsiteY118" fmla="*/ 117764 h 3934691"/>
                <a:gd name="connsiteX119" fmla="*/ 1454727 w 3521893"/>
                <a:gd name="connsiteY119" fmla="*/ 214746 h 3934691"/>
                <a:gd name="connsiteX120" fmla="*/ 1454727 w 3521893"/>
                <a:gd name="connsiteY120" fmla="*/ 214746 h 3934691"/>
                <a:gd name="connsiteX121" fmla="*/ 1246909 w 3521893"/>
                <a:gd name="connsiteY121" fmla="*/ 110837 h 3934691"/>
                <a:gd name="connsiteX0" fmla="*/ 1246909 w 3521893"/>
                <a:gd name="connsiteY0" fmla="*/ 110837 h 3934691"/>
                <a:gd name="connsiteX1" fmla="*/ 1267691 w 3521893"/>
                <a:gd name="connsiteY1" fmla="*/ 381000 h 3934691"/>
                <a:gd name="connsiteX2" fmla="*/ 1163782 w 3521893"/>
                <a:gd name="connsiteY2" fmla="*/ 782782 h 3934691"/>
                <a:gd name="connsiteX3" fmla="*/ 1048327 w 3521893"/>
                <a:gd name="connsiteY3" fmla="*/ 1136073 h 3934691"/>
                <a:gd name="connsiteX4" fmla="*/ 947970 w 3521893"/>
                <a:gd name="connsiteY4" fmla="*/ 1240871 h 3934691"/>
                <a:gd name="connsiteX5" fmla="*/ 749389 w 3521893"/>
                <a:gd name="connsiteY5" fmla="*/ 1528796 h 3934691"/>
                <a:gd name="connsiteX6" fmla="*/ 624342 w 3521893"/>
                <a:gd name="connsiteY6" fmla="*/ 1624535 h 3934691"/>
                <a:gd name="connsiteX7" fmla="*/ 457200 w 3521893"/>
                <a:gd name="connsiteY7" fmla="*/ 1835728 h 3934691"/>
                <a:gd name="connsiteX8" fmla="*/ 325404 w 3521893"/>
                <a:gd name="connsiteY8" fmla="*/ 2343550 h 3934691"/>
                <a:gd name="connsiteX9" fmla="*/ 271762 w 3521893"/>
                <a:gd name="connsiteY9" fmla="*/ 2396659 h 3934691"/>
                <a:gd name="connsiteX10" fmla="*/ 116342 w 3521893"/>
                <a:gd name="connsiteY10" fmla="*/ 2718688 h 3934691"/>
                <a:gd name="connsiteX11" fmla="*/ 106573 w 3521893"/>
                <a:gd name="connsiteY11" fmla="*/ 2873042 h 3934691"/>
                <a:gd name="connsiteX12" fmla="*/ 152400 w 3521893"/>
                <a:gd name="connsiteY12" fmla="*/ 2978728 h 3934691"/>
                <a:gd name="connsiteX13" fmla="*/ 0 w 3521893"/>
                <a:gd name="connsiteY13" fmla="*/ 3477491 h 3934691"/>
                <a:gd name="connsiteX14" fmla="*/ 71582 w 3521893"/>
                <a:gd name="connsiteY14" fmla="*/ 3669678 h 3934691"/>
                <a:gd name="connsiteX15" fmla="*/ 188990 w 3521893"/>
                <a:gd name="connsiteY15" fmla="*/ 3649963 h 3934691"/>
                <a:gd name="connsiteX16" fmla="*/ 130908 w 3521893"/>
                <a:gd name="connsiteY16" fmla="*/ 3717103 h 3934691"/>
                <a:gd name="connsiteX17" fmla="*/ 188102 w 3521893"/>
                <a:gd name="connsiteY17" fmla="*/ 3776429 h 3934691"/>
                <a:gd name="connsiteX18" fmla="*/ 339436 w 3521893"/>
                <a:gd name="connsiteY18" fmla="*/ 3692237 h 3934691"/>
                <a:gd name="connsiteX19" fmla="*/ 422563 w 3521893"/>
                <a:gd name="connsiteY19" fmla="*/ 3706091 h 3934691"/>
                <a:gd name="connsiteX20" fmla="*/ 464127 w 3521893"/>
                <a:gd name="connsiteY20" fmla="*/ 3768437 h 3934691"/>
                <a:gd name="connsiteX21" fmla="*/ 656492 w 3521893"/>
                <a:gd name="connsiteY21" fmla="*/ 3749786 h 3934691"/>
                <a:gd name="connsiteX22" fmla="*/ 794860 w 3521893"/>
                <a:gd name="connsiteY22" fmla="*/ 3680336 h 3934691"/>
                <a:gd name="connsiteX23" fmla="*/ 955963 w 3521893"/>
                <a:gd name="connsiteY23" fmla="*/ 3761509 h 3934691"/>
                <a:gd name="connsiteX24" fmla="*/ 1115291 w 3521893"/>
                <a:gd name="connsiteY24" fmla="*/ 3761509 h 3934691"/>
                <a:gd name="connsiteX25" fmla="*/ 1108363 w 3521893"/>
                <a:gd name="connsiteY25" fmla="*/ 3726873 h 3934691"/>
                <a:gd name="connsiteX26" fmla="*/ 1163782 w 3521893"/>
                <a:gd name="connsiteY26" fmla="*/ 3692237 h 3934691"/>
                <a:gd name="connsiteX27" fmla="*/ 1191491 w 3521893"/>
                <a:gd name="connsiteY27" fmla="*/ 3726873 h 3934691"/>
                <a:gd name="connsiteX28" fmla="*/ 1288472 w 3521893"/>
                <a:gd name="connsiteY28" fmla="*/ 3629891 h 3934691"/>
                <a:gd name="connsiteX29" fmla="*/ 1205345 w 3521893"/>
                <a:gd name="connsiteY29" fmla="*/ 3622964 h 3934691"/>
                <a:gd name="connsiteX30" fmla="*/ 1122218 w 3521893"/>
                <a:gd name="connsiteY30" fmla="*/ 3629891 h 3934691"/>
                <a:gd name="connsiteX31" fmla="*/ 1032163 w 3521893"/>
                <a:gd name="connsiteY31" fmla="*/ 3595255 h 3934691"/>
                <a:gd name="connsiteX32" fmla="*/ 1130921 w 3521893"/>
                <a:gd name="connsiteY32" fmla="*/ 3433441 h 3934691"/>
                <a:gd name="connsiteX33" fmla="*/ 1222219 w 3521893"/>
                <a:gd name="connsiteY33" fmla="*/ 3412304 h 3934691"/>
                <a:gd name="connsiteX34" fmla="*/ 1244777 w 3521893"/>
                <a:gd name="connsiteY34" fmla="*/ 3364878 h 3934691"/>
                <a:gd name="connsiteX35" fmla="*/ 1286696 w 3521893"/>
                <a:gd name="connsiteY35" fmla="*/ 3386904 h 3934691"/>
                <a:gd name="connsiteX36" fmla="*/ 1304459 w 3521893"/>
                <a:gd name="connsiteY36" fmla="*/ 3456709 h 3934691"/>
                <a:gd name="connsiteX37" fmla="*/ 1343891 w 3521893"/>
                <a:gd name="connsiteY37" fmla="*/ 3394364 h 3934691"/>
                <a:gd name="connsiteX38" fmla="*/ 1360942 w 3521893"/>
                <a:gd name="connsiteY38" fmla="*/ 3443565 h 3934691"/>
                <a:gd name="connsiteX39" fmla="*/ 1399309 w 3521893"/>
                <a:gd name="connsiteY39" fmla="*/ 3470564 h 3934691"/>
                <a:gd name="connsiteX40" fmla="*/ 1392382 w 3521893"/>
                <a:gd name="connsiteY40" fmla="*/ 3519055 h 3934691"/>
                <a:gd name="connsiteX41" fmla="*/ 1338916 w 3521893"/>
                <a:gd name="connsiteY41" fmla="*/ 3568790 h 3934691"/>
                <a:gd name="connsiteX42" fmla="*/ 1396645 w 3521893"/>
                <a:gd name="connsiteY42" fmla="*/ 3569855 h 3934691"/>
                <a:gd name="connsiteX43" fmla="*/ 1475331 w 3521893"/>
                <a:gd name="connsiteY43" fmla="*/ 3610176 h 3934691"/>
                <a:gd name="connsiteX44" fmla="*/ 1471778 w 3521893"/>
                <a:gd name="connsiteY44" fmla="*/ 3534863 h 3934691"/>
                <a:gd name="connsiteX45" fmla="*/ 1565563 w 3521893"/>
                <a:gd name="connsiteY45" fmla="*/ 3567546 h 3934691"/>
                <a:gd name="connsiteX46" fmla="*/ 1556327 w 3521893"/>
                <a:gd name="connsiteY46" fmla="*/ 3615504 h 3934691"/>
                <a:gd name="connsiteX47" fmla="*/ 1585101 w 3521893"/>
                <a:gd name="connsiteY47" fmla="*/ 3662574 h 3934691"/>
                <a:gd name="connsiteX48" fmla="*/ 1773382 w 3521893"/>
                <a:gd name="connsiteY48" fmla="*/ 3622964 h 3934691"/>
                <a:gd name="connsiteX49" fmla="*/ 2112818 w 3521893"/>
                <a:gd name="connsiteY49" fmla="*/ 3726873 h 3934691"/>
                <a:gd name="connsiteX50" fmla="*/ 2320636 w 3521893"/>
                <a:gd name="connsiteY50" fmla="*/ 3934691 h 3934691"/>
                <a:gd name="connsiteX51" fmla="*/ 2473036 w 3521893"/>
                <a:gd name="connsiteY51" fmla="*/ 3803073 h 3934691"/>
                <a:gd name="connsiteX52" fmla="*/ 2587958 w 3521893"/>
                <a:gd name="connsiteY52" fmla="*/ 3803073 h 3934691"/>
                <a:gd name="connsiteX53" fmla="*/ 2720286 w 3521893"/>
                <a:gd name="connsiteY53" fmla="*/ 3685309 h 3934691"/>
                <a:gd name="connsiteX54" fmla="*/ 2847819 w 3521893"/>
                <a:gd name="connsiteY54" fmla="*/ 3742504 h 3934691"/>
                <a:gd name="connsiteX55" fmla="*/ 2955281 w 3521893"/>
                <a:gd name="connsiteY55" fmla="*/ 3701473 h 3934691"/>
                <a:gd name="connsiteX56" fmla="*/ 2984589 w 3521893"/>
                <a:gd name="connsiteY56" fmla="*/ 3752273 h 3934691"/>
                <a:gd name="connsiteX57" fmla="*/ 3025619 w 3521893"/>
                <a:gd name="connsiteY57" fmla="*/ 3711242 h 3934691"/>
                <a:gd name="connsiteX58" fmla="*/ 3035389 w 3521893"/>
                <a:gd name="connsiteY58" fmla="*/ 3603781 h 3934691"/>
                <a:gd name="connsiteX59" fmla="*/ 2982635 w 3521893"/>
                <a:gd name="connsiteY59" fmla="*/ 3509996 h 3934691"/>
                <a:gd name="connsiteX60" fmla="*/ 3047467 w 3521893"/>
                <a:gd name="connsiteY60" fmla="*/ 3445697 h 3934691"/>
                <a:gd name="connsiteX61" fmla="*/ 3002173 w 3521893"/>
                <a:gd name="connsiteY61" fmla="*/ 3320473 h 3934691"/>
                <a:gd name="connsiteX62" fmla="*/ 3021712 w 3521893"/>
                <a:gd name="connsiteY62" fmla="*/ 3164165 h 3934691"/>
                <a:gd name="connsiteX63" fmla="*/ 3062741 w 3521893"/>
                <a:gd name="connsiteY63" fmla="*/ 3037165 h 3934691"/>
                <a:gd name="connsiteX64" fmla="*/ 3076419 w 3521893"/>
                <a:gd name="connsiteY64" fmla="*/ 2927750 h 3934691"/>
                <a:gd name="connsiteX65" fmla="*/ 2905547 w 3521893"/>
                <a:gd name="connsiteY65" fmla="*/ 2454385 h 3934691"/>
                <a:gd name="connsiteX66" fmla="*/ 2976772 w 3521893"/>
                <a:gd name="connsiteY66" fmla="*/ 2294704 h 3934691"/>
                <a:gd name="connsiteX67" fmla="*/ 3068602 w 3521893"/>
                <a:gd name="connsiteY67" fmla="*/ 2269304 h 3934691"/>
                <a:gd name="connsiteX68" fmla="*/ 3105724 w 3521893"/>
                <a:gd name="connsiteY68" fmla="*/ 2296658 h 3934691"/>
                <a:gd name="connsiteX69" fmla="*/ 3166293 w 3521893"/>
                <a:gd name="connsiteY69" fmla="*/ 2232181 h 3934691"/>
                <a:gd name="connsiteX70" fmla="*/ 3193649 w 3521893"/>
                <a:gd name="connsiteY70" fmla="*/ 2206781 h 3934691"/>
                <a:gd name="connsiteX71" fmla="*/ 3279618 w 3521893"/>
                <a:gd name="connsiteY71" fmla="*/ 2181381 h 3934691"/>
                <a:gd name="connsiteX72" fmla="*/ 3316739 w 3521893"/>
                <a:gd name="connsiteY72" fmla="*/ 2013350 h 3934691"/>
                <a:gd name="connsiteX73" fmla="*/ 3271801 w 3521893"/>
                <a:gd name="connsiteY73" fmla="*/ 1962550 h 3934691"/>
                <a:gd name="connsiteX74" fmla="*/ 3271800 w 3521893"/>
                <a:gd name="connsiteY74" fmla="*/ 1860950 h 3934691"/>
                <a:gd name="connsiteX75" fmla="*/ 3375355 w 3521893"/>
                <a:gd name="connsiteY75" fmla="*/ 1919565 h 3934691"/>
                <a:gd name="connsiteX76" fmla="*/ 3430062 w 3521893"/>
                <a:gd name="connsiteY76" fmla="*/ 1884396 h 3934691"/>
                <a:gd name="connsiteX77" fmla="*/ 3457415 w 3521893"/>
                <a:gd name="connsiteY77" fmla="*/ 1919565 h 3934691"/>
                <a:gd name="connsiteX78" fmla="*/ 3521893 w 3521893"/>
                <a:gd name="connsiteY78" fmla="*/ 1874627 h 3934691"/>
                <a:gd name="connsiteX79" fmla="*/ 3449601 w 3521893"/>
                <a:gd name="connsiteY79" fmla="*/ 1720273 h 3934691"/>
                <a:gd name="connsiteX80" fmla="*/ 3492586 w 3521893"/>
                <a:gd name="connsiteY80" fmla="*/ 1532704 h 3934691"/>
                <a:gd name="connsiteX81" fmla="*/ 3459370 w 3521893"/>
                <a:gd name="connsiteY81" fmla="*/ 1505350 h 3934691"/>
                <a:gd name="connsiteX82" fmla="*/ 3486724 w 3521893"/>
                <a:gd name="connsiteY82" fmla="*/ 1476042 h 3934691"/>
                <a:gd name="connsiteX83" fmla="*/ 3488679 w 3521893"/>
                <a:gd name="connsiteY83" fmla="*/ 1454550 h 3934691"/>
                <a:gd name="connsiteX84" fmla="*/ 3377309 w 3521893"/>
                <a:gd name="connsiteY84" fmla="*/ 1274796 h 3934691"/>
                <a:gd name="connsiteX85" fmla="*/ 3297201 w 3521893"/>
                <a:gd name="connsiteY85" fmla="*/ 1243535 h 3934691"/>
                <a:gd name="connsiteX86" fmla="*/ 3232724 w 3521893"/>
                <a:gd name="connsiteY86" fmla="*/ 1128258 h 3934691"/>
                <a:gd name="connsiteX87" fmla="*/ 3281570 w 3521893"/>
                <a:gd name="connsiteY87" fmla="*/ 1040335 h 3934691"/>
                <a:gd name="connsiteX88" fmla="*/ 3140893 w 3521893"/>
                <a:gd name="connsiteY88" fmla="*/ 868396 h 3934691"/>
                <a:gd name="connsiteX89" fmla="*/ 3158478 w 3521893"/>
                <a:gd name="connsiteY89" fmla="*/ 792196 h 3934691"/>
                <a:gd name="connsiteX90" fmla="*/ 3127216 w 3521893"/>
                <a:gd name="connsiteY90" fmla="*/ 673011 h 3934691"/>
                <a:gd name="connsiteX91" fmla="*/ 3179970 w 3521893"/>
                <a:gd name="connsiteY91" fmla="*/ 569458 h 3934691"/>
                <a:gd name="connsiteX92" fmla="*/ 3131124 w 3521893"/>
                <a:gd name="connsiteY92" fmla="*/ 465904 h 3934691"/>
                <a:gd name="connsiteX93" fmla="*/ 3136986 w 3521893"/>
                <a:gd name="connsiteY93" fmla="*/ 372119 h 3934691"/>
                <a:gd name="connsiteX94" fmla="*/ 3097909 w 3521893"/>
                <a:gd name="connsiteY94" fmla="*/ 319365 h 3934691"/>
                <a:gd name="connsiteX95" fmla="*/ 3047109 w 3521893"/>
                <a:gd name="connsiteY95" fmla="*/ 387750 h 3934691"/>
                <a:gd name="connsiteX96" fmla="*/ 2976063 w 3521893"/>
                <a:gd name="connsiteY96" fmla="*/ 418478 h 3934691"/>
                <a:gd name="connsiteX97" fmla="*/ 2916201 w 3521893"/>
                <a:gd name="connsiteY97" fmla="*/ 225580 h 3934691"/>
                <a:gd name="connsiteX98" fmla="*/ 2859539 w 3521893"/>
                <a:gd name="connsiteY98" fmla="*/ 284196 h 3934691"/>
                <a:gd name="connsiteX99" fmla="*/ 2826327 w 3521893"/>
                <a:gd name="connsiteY99" fmla="*/ 263237 h 3934691"/>
                <a:gd name="connsiteX100" fmla="*/ 2632363 w 3521893"/>
                <a:gd name="connsiteY100" fmla="*/ 0 h 3934691"/>
                <a:gd name="connsiteX101" fmla="*/ 2369127 w 3521893"/>
                <a:gd name="connsiteY101" fmla="*/ 55418 h 3934691"/>
                <a:gd name="connsiteX102" fmla="*/ 2133600 w 3521893"/>
                <a:gd name="connsiteY102" fmla="*/ 166255 h 3934691"/>
                <a:gd name="connsiteX103" fmla="*/ 1995054 w 3521893"/>
                <a:gd name="connsiteY103" fmla="*/ 200891 h 3934691"/>
                <a:gd name="connsiteX104" fmla="*/ 2036618 w 3521893"/>
                <a:gd name="connsiteY104" fmla="*/ 277091 h 3934691"/>
                <a:gd name="connsiteX105" fmla="*/ 1953491 w 3521893"/>
                <a:gd name="connsiteY105" fmla="*/ 297873 h 3934691"/>
                <a:gd name="connsiteX106" fmla="*/ 1925782 w 3521893"/>
                <a:gd name="connsiteY106" fmla="*/ 325582 h 3934691"/>
                <a:gd name="connsiteX107" fmla="*/ 1835727 w 3521893"/>
                <a:gd name="connsiteY107" fmla="*/ 325582 h 3934691"/>
                <a:gd name="connsiteX108" fmla="*/ 1724891 w 3521893"/>
                <a:gd name="connsiteY108" fmla="*/ 491837 h 3934691"/>
                <a:gd name="connsiteX109" fmla="*/ 1676400 w 3521893"/>
                <a:gd name="connsiteY109" fmla="*/ 471055 h 3934691"/>
                <a:gd name="connsiteX110" fmla="*/ 1683327 w 3521893"/>
                <a:gd name="connsiteY110" fmla="*/ 381000 h 3934691"/>
                <a:gd name="connsiteX111" fmla="*/ 1738745 w 3521893"/>
                <a:gd name="connsiteY111" fmla="*/ 353291 h 3934691"/>
                <a:gd name="connsiteX112" fmla="*/ 1787236 w 3521893"/>
                <a:gd name="connsiteY112" fmla="*/ 332509 h 3934691"/>
                <a:gd name="connsiteX113" fmla="*/ 1759527 w 3521893"/>
                <a:gd name="connsiteY113" fmla="*/ 311728 h 3934691"/>
                <a:gd name="connsiteX114" fmla="*/ 1704109 w 3521893"/>
                <a:gd name="connsiteY114" fmla="*/ 325582 h 3934691"/>
                <a:gd name="connsiteX115" fmla="*/ 1676400 w 3521893"/>
                <a:gd name="connsiteY115" fmla="*/ 270164 h 3934691"/>
                <a:gd name="connsiteX116" fmla="*/ 1572491 w 3521893"/>
                <a:gd name="connsiteY116" fmla="*/ 256309 h 3934691"/>
                <a:gd name="connsiteX117" fmla="*/ 1530927 w 3521893"/>
                <a:gd name="connsiteY117" fmla="*/ 83128 h 3934691"/>
                <a:gd name="connsiteX118" fmla="*/ 1447800 w 3521893"/>
                <a:gd name="connsiteY118" fmla="*/ 117764 h 3934691"/>
                <a:gd name="connsiteX119" fmla="*/ 1454727 w 3521893"/>
                <a:gd name="connsiteY119" fmla="*/ 214746 h 3934691"/>
                <a:gd name="connsiteX120" fmla="*/ 1454727 w 3521893"/>
                <a:gd name="connsiteY120" fmla="*/ 214746 h 3934691"/>
                <a:gd name="connsiteX121" fmla="*/ 1246909 w 3521893"/>
                <a:gd name="connsiteY121" fmla="*/ 110837 h 3934691"/>
                <a:gd name="connsiteX0" fmla="*/ 1246909 w 3521893"/>
                <a:gd name="connsiteY0" fmla="*/ 110837 h 3934691"/>
                <a:gd name="connsiteX1" fmla="*/ 1267691 w 3521893"/>
                <a:gd name="connsiteY1" fmla="*/ 381000 h 3934691"/>
                <a:gd name="connsiteX2" fmla="*/ 1163782 w 3521893"/>
                <a:gd name="connsiteY2" fmla="*/ 782782 h 3934691"/>
                <a:gd name="connsiteX3" fmla="*/ 1048327 w 3521893"/>
                <a:gd name="connsiteY3" fmla="*/ 1136073 h 3934691"/>
                <a:gd name="connsiteX4" fmla="*/ 947970 w 3521893"/>
                <a:gd name="connsiteY4" fmla="*/ 1240871 h 3934691"/>
                <a:gd name="connsiteX5" fmla="*/ 749389 w 3521893"/>
                <a:gd name="connsiteY5" fmla="*/ 1528796 h 3934691"/>
                <a:gd name="connsiteX6" fmla="*/ 624342 w 3521893"/>
                <a:gd name="connsiteY6" fmla="*/ 1624535 h 3934691"/>
                <a:gd name="connsiteX7" fmla="*/ 457200 w 3521893"/>
                <a:gd name="connsiteY7" fmla="*/ 1835728 h 3934691"/>
                <a:gd name="connsiteX8" fmla="*/ 325404 w 3521893"/>
                <a:gd name="connsiteY8" fmla="*/ 2343550 h 3934691"/>
                <a:gd name="connsiteX9" fmla="*/ 271762 w 3521893"/>
                <a:gd name="connsiteY9" fmla="*/ 2396659 h 3934691"/>
                <a:gd name="connsiteX10" fmla="*/ 116342 w 3521893"/>
                <a:gd name="connsiteY10" fmla="*/ 2718688 h 3934691"/>
                <a:gd name="connsiteX11" fmla="*/ 106573 w 3521893"/>
                <a:gd name="connsiteY11" fmla="*/ 2873042 h 3934691"/>
                <a:gd name="connsiteX12" fmla="*/ 152400 w 3521893"/>
                <a:gd name="connsiteY12" fmla="*/ 2978728 h 3934691"/>
                <a:gd name="connsiteX13" fmla="*/ 0 w 3521893"/>
                <a:gd name="connsiteY13" fmla="*/ 3477491 h 3934691"/>
                <a:gd name="connsiteX14" fmla="*/ 71582 w 3521893"/>
                <a:gd name="connsiteY14" fmla="*/ 3669678 h 3934691"/>
                <a:gd name="connsiteX15" fmla="*/ 188990 w 3521893"/>
                <a:gd name="connsiteY15" fmla="*/ 3649963 h 3934691"/>
                <a:gd name="connsiteX16" fmla="*/ 130908 w 3521893"/>
                <a:gd name="connsiteY16" fmla="*/ 3717103 h 3934691"/>
                <a:gd name="connsiteX17" fmla="*/ 188102 w 3521893"/>
                <a:gd name="connsiteY17" fmla="*/ 3776429 h 3934691"/>
                <a:gd name="connsiteX18" fmla="*/ 339436 w 3521893"/>
                <a:gd name="connsiteY18" fmla="*/ 3692237 h 3934691"/>
                <a:gd name="connsiteX19" fmla="*/ 422563 w 3521893"/>
                <a:gd name="connsiteY19" fmla="*/ 3706091 h 3934691"/>
                <a:gd name="connsiteX20" fmla="*/ 464127 w 3521893"/>
                <a:gd name="connsiteY20" fmla="*/ 3768437 h 3934691"/>
                <a:gd name="connsiteX21" fmla="*/ 656492 w 3521893"/>
                <a:gd name="connsiteY21" fmla="*/ 3749786 h 3934691"/>
                <a:gd name="connsiteX22" fmla="*/ 794860 w 3521893"/>
                <a:gd name="connsiteY22" fmla="*/ 3680336 h 3934691"/>
                <a:gd name="connsiteX23" fmla="*/ 955963 w 3521893"/>
                <a:gd name="connsiteY23" fmla="*/ 3761509 h 3934691"/>
                <a:gd name="connsiteX24" fmla="*/ 1115291 w 3521893"/>
                <a:gd name="connsiteY24" fmla="*/ 3761509 h 3934691"/>
                <a:gd name="connsiteX25" fmla="*/ 1108363 w 3521893"/>
                <a:gd name="connsiteY25" fmla="*/ 3726873 h 3934691"/>
                <a:gd name="connsiteX26" fmla="*/ 1163782 w 3521893"/>
                <a:gd name="connsiteY26" fmla="*/ 3692237 h 3934691"/>
                <a:gd name="connsiteX27" fmla="*/ 1191491 w 3521893"/>
                <a:gd name="connsiteY27" fmla="*/ 3726873 h 3934691"/>
                <a:gd name="connsiteX28" fmla="*/ 1288472 w 3521893"/>
                <a:gd name="connsiteY28" fmla="*/ 3629891 h 3934691"/>
                <a:gd name="connsiteX29" fmla="*/ 1205345 w 3521893"/>
                <a:gd name="connsiteY29" fmla="*/ 3622964 h 3934691"/>
                <a:gd name="connsiteX30" fmla="*/ 1122218 w 3521893"/>
                <a:gd name="connsiteY30" fmla="*/ 3629891 h 3934691"/>
                <a:gd name="connsiteX31" fmla="*/ 1032163 w 3521893"/>
                <a:gd name="connsiteY31" fmla="*/ 3595255 h 3934691"/>
                <a:gd name="connsiteX32" fmla="*/ 1130921 w 3521893"/>
                <a:gd name="connsiteY32" fmla="*/ 3433441 h 3934691"/>
                <a:gd name="connsiteX33" fmla="*/ 1222219 w 3521893"/>
                <a:gd name="connsiteY33" fmla="*/ 3412304 h 3934691"/>
                <a:gd name="connsiteX34" fmla="*/ 1244777 w 3521893"/>
                <a:gd name="connsiteY34" fmla="*/ 3364878 h 3934691"/>
                <a:gd name="connsiteX35" fmla="*/ 1286696 w 3521893"/>
                <a:gd name="connsiteY35" fmla="*/ 3386904 h 3934691"/>
                <a:gd name="connsiteX36" fmla="*/ 1304459 w 3521893"/>
                <a:gd name="connsiteY36" fmla="*/ 3456709 h 3934691"/>
                <a:gd name="connsiteX37" fmla="*/ 1343891 w 3521893"/>
                <a:gd name="connsiteY37" fmla="*/ 3394364 h 3934691"/>
                <a:gd name="connsiteX38" fmla="*/ 1360942 w 3521893"/>
                <a:gd name="connsiteY38" fmla="*/ 3443565 h 3934691"/>
                <a:gd name="connsiteX39" fmla="*/ 1399309 w 3521893"/>
                <a:gd name="connsiteY39" fmla="*/ 3470564 h 3934691"/>
                <a:gd name="connsiteX40" fmla="*/ 1392382 w 3521893"/>
                <a:gd name="connsiteY40" fmla="*/ 3519055 h 3934691"/>
                <a:gd name="connsiteX41" fmla="*/ 1338916 w 3521893"/>
                <a:gd name="connsiteY41" fmla="*/ 3568790 h 3934691"/>
                <a:gd name="connsiteX42" fmla="*/ 1396645 w 3521893"/>
                <a:gd name="connsiteY42" fmla="*/ 3569855 h 3934691"/>
                <a:gd name="connsiteX43" fmla="*/ 1475331 w 3521893"/>
                <a:gd name="connsiteY43" fmla="*/ 3610176 h 3934691"/>
                <a:gd name="connsiteX44" fmla="*/ 1471778 w 3521893"/>
                <a:gd name="connsiteY44" fmla="*/ 3534863 h 3934691"/>
                <a:gd name="connsiteX45" fmla="*/ 1565563 w 3521893"/>
                <a:gd name="connsiteY45" fmla="*/ 3567546 h 3934691"/>
                <a:gd name="connsiteX46" fmla="*/ 1556327 w 3521893"/>
                <a:gd name="connsiteY46" fmla="*/ 3615504 h 3934691"/>
                <a:gd name="connsiteX47" fmla="*/ 1585101 w 3521893"/>
                <a:gd name="connsiteY47" fmla="*/ 3662574 h 3934691"/>
                <a:gd name="connsiteX48" fmla="*/ 1773382 w 3521893"/>
                <a:gd name="connsiteY48" fmla="*/ 3622964 h 3934691"/>
                <a:gd name="connsiteX49" fmla="*/ 2112818 w 3521893"/>
                <a:gd name="connsiteY49" fmla="*/ 3726873 h 3934691"/>
                <a:gd name="connsiteX50" fmla="*/ 2320636 w 3521893"/>
                <a:gd name="connsiteY50" fmla="*/ 3934691 h 3934691"/>
                <a:gd name="connsiteX51" fmla="*/ 2473036 w 3521893"/>
                <a:gd name="connsiteY51" fmla="*/ 3803073 h 3934691"/>
                <a:gd name="connsiteX52" fmla="*/ 2587958 w 3521893"/>
                <a:gd name="connsiteY52" fmla="*/ 3803073 h 3934691"/>
                <a:gd name="connsiteX53" fmla="*/ 2720286 w 3521893"/>
                <a:gd name="connsiteY53" fmla="*/ 3685309 h 3934691"/>
                <a:gd name="connsiteX54" fmla="*/ 2847819 w 3521893"/>
                <a:gd name="connsiteY54" fmla="*/ 3742504 h 3934691"/>
                <a:gd name="connsiteX55" fmla="*/ 2955281 w 3521893"/>
                <a:gd name="connsiteY55" fmla="*/ 3701473 h 3934691"/>
                <a:gd name="connsiteX56" fmla="*/ 2984589 w 3521893"/>
                <a:gd name="connsiteY56" fmla="*/ 3752273 h 3934691"/>
                <a:gd name="connsiteX57" fmla="*/ 3025619 w 3521893"/>
                <a:gd name="connsiteY57" fmla="*/ 3711242 h 3934691"/>
                <a:gd name="connsiteX58" fmla="*/ 3035389 w 3521893"/>
                <a:gd name="connsiteY58" fmla="*/ 3603781 h 3934691"/>
                <a:gd name="connsiteX59" fmla="*/ 2982635 w 3521893"/>
                <a:gd name="connsiteY59" fmla="*/ 3509996 h 3934691"/>
                <a:gd name="connsiteX60" fmla="*/ 3047467 w 3521893"/>
                <a:gd name="connsiteY60" fmla="*/ 3445697 h 3934691"/>
                <a:gd name="connsiteX61" fmla="*/ 3002173 w 3521893"/>
                <a:gd name="connsiteY61" fmla="*/ 3320473 h 3934691"/>
                <a:gd name="connsiteX62" fmla="*/ 3021712 w 3521893"/>
                <a:gd name="connsiteY62" fmla="*/ 3164165 h 3934691"/>
                <a:gd name="connsiteX63" fmla="*/ 3062741 w 3521893"/>
                <a:gd name="connsiteY63" fmla="*/ 3037165 h 3934691"/>
                <a:gd name="connsiteX64" fmla="*/ 3076419 w 3521893"/>
                <a:gd name="connsiteY64" fmla="*/ 2927750 h 3934691"/>
                <a:gd name="connsiteX65" fmla="*/ 2905547 w 3521893"/>
                <a:gd name="connsiteY65" fmla="*/ 2454385 h 3934691"/>
                <a:gd name="connsiteX66" fmla="*/ 2976772 w 3521893"/>
                <a:gd name="connsiteY66" fmla="*/ 2294704 h 3934691"/>
                <a:gd name="connsiteX67" fmla="*/ 3068602 w 3521893"/>
                <a:gd name="connsiteY67" fmla="*/ 2269304 h 3934691"/>
                <a:gd name="connsiteX68" fmla="*/ 3105724 w 3521893"/>
                <a:gd name="connsiteY68" fmla="*/ 2296658 h 3934691"/>
                <a:gd name="connsiteX69" fmla="*/ 3166293 w 3521893"/>
                <a:gd name="connsiteY69" fmla="*/ 2232181 h 3934691"/>
                <a:gd name="connsiteX70" fmla="*/ 3193649 w 3521893"/>
                <a:gd name="connsiteY70" fmla="*/ 2206781 h 3934691"/>
                <a:gd name="connsiteX71" fmla="*/ 3279618 w 3521893"/>
                <a:gd name="connsiteY71" fmla="*/ 2181381 h 3934691"/>
                <a:gd name="connsiteX72" fmla="*/ 3316739 w 3521893"/>
                <a:gd name="connsiteY72" fmla="*/ 2013350 h 3934691"/>
                <a:gd name="connsiteX73" fmla="*/ 3271801 w 3521893"/>
                <a:gd name="connsiteY73" fmla="*/ 1962550 h 3934691"/>
                <a:gd name="connsiteX74" fmla="*/ 3271800 w 3521893"/>
                <a:gd name="connsiteY74" fmla="*/ 1860950 h 3934691"/>
                <a:gd name="connsiteX75" fmla="*/ 3375355 w 3521893"/>
                <a:gd name="connsiteY75" fmla="*/ 1919565 h 3934691"/>
                <a:gd name="connsiteX76" fmla="*/ 3430062 w 3521893"/>
                <a:gd name="connsiteY76" fmla="*/ 1884396 h 3934691"/>
                <a:gd name="connsiteX77" fmla="*/ 3457415 w 3521893"/>
                <a:gd name="connsiteY77" fmla="*/ 1919565 h 3934691"/>
                <a:gd name="connsiteX78" fmla="*/ 3521893 w 3521893"/>
                <a:gd name="connsiteY78" fmla="*/ 1874627 h 3934691"/>
                <a:gd name="connsiteX79" fmla="*/ 3449601 w 3521893"/>
                <a:gd name="connsiteY79" fmla="*/ 1720273 h 3934691"/>
                <a:gd name="connsiteX80" fmla="*/ 3492586 w 3521893"/>
                <a:gd name="connsiteY80" fmla="*/ 1532704 h 3934691"/>
                <a:gd name="connsiteX81" fmla="*/ 3459370 w 3521893"/>
                <a:gd name="connsiteY81" fmla="*/ 1505350 h 3934691"/>
                <a:gd name="connsiteX82" fmla="*/ 3486724 w 3521893"/>
                <a:gd name="connsiteY82" fmla="*/ 1476042 h 3934691"/>
                <a:gd name="connsiteX83" fmla="*/ 3488679 w 3521893"/>
                <a:gd name="connsiteY83" fmla="*/ 1454550 h 3934691"/>
                <a:gd name="connsiteX84" fmla="*/ 3377309 w 3521893"/>
                <a:gd name="connsiteY84" fmla="*/ 1274796 h 3934691"/>
                <a:gd name="connsiteX85" fmla="*/ 3297201 w 3521893"/>
                <a:gd name="connsiteY85" fmla="*/ 1243535 h 3934691"/>
                <a:gd name="connsiteX86" fmla="*/ 3232724 w 3521893"/>
                <a:gd name="connsiteY86" fmla="*/ 1128258 h 3934691"/>
                <a:gd name="connsiteX87" fmla="*/ 3281570 w 3521893"/>
                <a:gd name="connsiteY87" fmla="*/ 1040335 h 3934691"/>
                <a:gd name="connsiteX88" fmla="*/ 3140893 w 3521893"/>
                <a:gd name="connsiteY88" fmla="*/ 868396 h 3934691"/>
                <a:gd name="connsiteX89" fmla="*/ 3158478 w 3521893"/>
                <a:gd name="connsiteY89" fmla="*/ 792196 h 3934691"/>
                <a:gd name="connsiteX90" fmla="*/ 3127216 w 3521893"/>
                <a:gd name="connsiteY90" fmla="*/ 673011 h 3934691"/>
                <a:gd name="connsiteX91" fmla="*/ 3179970 w 3521893"/>
                <a:gd name="connsiteY91" fmla="*/ 569458 h 3934691"/>
                <a:gd name="connsiteX92" fmla="*/ 3131124 w 3521893"/>
                <a:gd name="connsiteY92" fmla="*/ 465904 h 3934691"/>
                <a:gd name="connsiteX93" fmla="*/ 3136986 w 3521893"/>
                <a:gd name="connsiteY93" fmla="*/ 372119 h 3934691"/>
                <a:gd name="connsiteX94" fmla="*/ 3097909 w 3521893"/>
                <a:gd name="connsiteY94" fmla="*/ 319365 h 3934691"/>
                <a:gd name="connsiteX95" fmla="*/ 3047109 w 3521893"/>
                <a:gd name="connsiteY95" fmla="*/ 387750 h 3934691"/>
                <a:gd name="connsiteX96" fmla="*/ 2976063 w 3521893"/>
                <a:gd name="connsiteY96" fmla="*/ 418478 h 3934691"/>
                <a:gd name="connsiteX97" fmla="*/ 2916201 w 3521893"/>
                <a:gd name="connsiteY97" fmla="*/ 225580 h 3934691"/>
                <a:gd name="connsiteX98" fmla="*/ 2859539 w 3521893"/>
                <a:gd name="connsiteY98" fmla="*/ 284196 h 3934691"/>
                <a:gd name="connsiteX99" fmla="*/ 2826327 w 3521893"/>
                <a:gd name="connsiteY99" fmla="*/ 263237 h 3934691"/>
                <a:gd name="connsiteX100" fmla="*/ 2632363 w 3521893"/>
                <a:gd name="connsiteY100" fmla="*/ 0 h 3934691"/>
                <a:gd name="connsiteX101" fmla="*/ 2369127 w 3521893"/>
                <a:gd name="connsiteY101" fmla="*/ 55418 h 3934691"/>
                <a:gd name="connsiteX102" fmla="*/ 2133600 w 3521893"/>
                <a:gd name="connsiteY102" fmla="*/ 166255 h 3934691"/>
                <a:gd name="connsiteX103" fmla="*/ 1995054 w 3521893"/>
                <a:gd name="connsiteY103" fmla="*/ 200891 h 3934691"/>
                <a:gd name="connsiteX104" fmla="*/ 2036618 w 3521893"/>
                <a:gd name="connsiteY104" fmla="*/ 277091 h 3934691"/>
                <a:gd name="connsiteX105" fmla="*/ 1953491 w 3521893"/>
                <a:gd name="connsiteY105" fmla="*/ 297873 h 3934691"/>
                <a:gd name="connsiteX106" fmla="*/ 1925782 w 3521893"/>
                <a:gd name="connsiteY106" fmla="*/ 325582 h 3934691"/>
                <a:gd name="connsiteX107" fmla="*/ 1835727 w 3521893"/>
                <a:gd name="connsiteY107" fmla="*/ 325582 h 3934691"/>
                <a:gd name="connsiteX108" fmla="*/ 1724891 w 3521893"/>
                <a:gd name="connsiteY108" fmla="*/ 491837 h 3934691"/>
                <a:gd name="connsiteX109" fmla="*/ 1676400 w 3521893"/>
                <a:gd name="connsiteY109" fmla="*/ 471055 h 3934691"/>
                <a:gd name="connsiteX110" fmla="*/ 1683327 w 3521893"/>
                <a:gd name="connsiteY110" fmla="*/ 381000 h 3934691"/>
                <a:gd name="connsiteX111" fmla="*/ 1738745 w 3521893"/>
                <a:gd name="connsiteY111" fmla="*/ 353291 h 3934691"/>
                <a:gd name="connsiteX112" fmla="*/ 1787236 w 3521893"/>
                <a:gd name="connsiteY112" fmla="*/ 332509 h 3934691"/>
                <a:gd name="connsiteX113" fmla="*/ 1759527 w 3521893"/>
                <a:gd name="connsiteY113" fmla="*/ 311728 h 3934691"/>
                <a:gd name="connsiteX114" fmla="*/ 1704109 w 3521893"/>
                <a:gd name="connsiteY114" fmla="*/ 325582 h 3934691"/>
                <a:gd name="connsiteX115" fmla="*/ 1676400 w 3521893"/>
                <a:gd name="connsiteY115" fmla="*/ 270164 h 3934691"/>
                <a:gd name="connsiteX116" fmla="*/ 1572491 w 3521893"/>
                <a:gd name="connsiteY116" fmla="*/ 256309 h 3934691"/>
                <a:gd name="connsiteX117" fmla="*/ 1530927 w 3521893"/>
                <a:gd name="connsiteY117" fmla="*/ 83128 h 3934691"/>
                <a:gd name="connsiteX118" fmla="*/ 1447800 w 3521893"/>
                <a:gd name="connsiteY118" fmla="*/ 117764 h 3934691"/>
                <a:gd name="connsiteX119" fmla="*/ 1454727 w 3521893"/>
                <a:gd name="connsiteY119" fmla="*/ 214746 h 3934691"/>
                <a:gd name="connsiteX120" fmla="*/ 1454727 w 3521893"/>
                <a:gd name="connsiteY120" fmla="*/ 214746 h 3934691"/>
                <a:gd name="connsiteX121" fmla="*/ 1246909 w 3521893"/>
                <a:gd name="connsiteY121" fmla="*/ 110837 h 3934691"/>
                <a:gd name="connsiteX0" fmla="*/ 1246909 w 3521893"/>
                <a:gd name="connsiteY0" fmla="*/ 110837 h 3934691"/>
                <a:gd name="connsiteX1" fmla="*/ 1267691 w 3521893"/>
                <a:gd name="connsiteY1" fmla="*/ 381000 h 3934691"/>
                <a:gd name="connsiteX2" fmla="*/ 1163782 w 3521893"/>
                <a:gd name="connsiteY2" fmla="*/ 782782 h 3934691"/>
                <a:gd name="connsiteX3" fmla="*/ 1048327 w 3521893"/>
                <a:gd name="connsiteY3" fmla="*/ 1136073 h 3934691"/>
                <a:gd name="connsiteX4" fmla="*/ 947970 w 3521893"/>
                <a:gd name="connsiteY4" fmla="*/ 1240871 h 3934691"/>
                <a:gd name="connsiteX5" fmla="*/ 749389 w 3521893"/>
                <a:gd name="connsiteY5" fmla="*/ 1528796 h 3934691"/>
                <a:gd name="connsiteX6" fmla="*/ 624342 w 3521893"/>
                <a:gd name="connsiteY6" fmla="*/ 1624535 h 3934691"/>
                <a:gd name="connsiteX7" fmla="*/ 457200 w 3521893"/>
                <a:gd name="connsiteY7" fmla="*/ 1835728 h 3934691"/>
                <a:gd name="connsiteX8" fmla="*/ 325404 w 3521893"/>
                <a:gd name="connsiteY8" fmla="*/ 2343550 h 3934691"/>
                <a:gd name="connsiteX9" fmla="*/ 271762 w 3521893"/>
                <a:gd name="connsiteY9" fmla="*/ 2396659 h 3934691"/>
                <a:gd name="connsiteX10" fmla="*/ 116342 w 3521893"/>
                <a:gd name="connsiteY10" fmla="*/ 2718688 h 3934691"/>
                <a:gd name="connsiteX11" fmla="*/ 106573 w 3521893"/>
                <a:gd name="connsiteY11" fmla="*/ 2873042 h 3934691"/>
                <a:gd name="connsiteX12" fmla="*/ 152400 w 3521893"/>
                <a:gd name="connsiteY12" fmla="*/ 2978728 h 3934691"/>
                <a:gd name="connsiteX13" fmla="*/ 0 w 3521893"/>
                <a:gd name="connsiteY13" fmla="*/ 3477491 h 3934691"/>
                <a:gd name="connsiteX14" fmla="*/ 71582 w 3521893"/>
                <a:gd name="connsiteY14" fmla="*/ 3669678 h 3934691"/>
                <a:gd name="connsiteX15" fmla="*/ 188990 w 3521893"/>
                <a:gd name="connsiteY15" fmla="*/ 3649963 h 3934691"/>
                <a:gd name="connsiteX16" fmla="*/ 130908 w 3521893"/>
                <a:gd name="connsiteY16" fmla="*/ 3717103 h 3934691"/>
                <a:gd name="connsiteX17" fmla="*/ 188102 w 3521893"/>
                <a:gd name="connsiteY17" fmla="*/ 3776429 h 3934691"/>
                <a:gd name="connsiteX18" fmla="*/ 339436 w 3521893"/>
                <a:gd name="connsiteY18" fmla="*/ 3692237 h 3934691"/>
                <a:gd name="connsiteX19" fmla="*/ 422563 w 3521893"/>
                <a:gd name="connsiteY19" fmla="*/ 3706091 h 3934691"/>
                <a:gd name="connsiteX20" fmla="*/ 464127 w 3521893"/>
                <a:gd name="connsiteY20" fmla="*/ 3768437 h 3934691"/>
                <a:gd name="connsiteX21" fmla="*/ 656492 w 3521893"/>
                <a:gd name="connsiteY21" fmla="*/ 3749786 h 3934691"/>
                <a:gd name="connsiteX22" fmla="*/ 794860 w 3521893"/>
                <a:gd name="connsiteY22" fmla="*/ 3680336 h 3934691"/>
                <a:gd name="connsiteX23" fmla="*/ 955963 w 3521893"/>
                <a:gd name="connsiteY23" fmla="*/ 3761509 h 3934691"/>
                <a:gd name="connsiteX24" fmla="*/ 1115291 w 3521893"/>
                <a:gd name="connsiteY24" fmla="*/ 3761509 h 3934691"/>
                <a:gd name="connsiteX25" fmla="*/ 1108363 w 3521893"/>
                <a:gd name="connsiteY25" fmla="*/ 3726873 h 3934691"/>
                <a:gd name="connsiteX26" fmla="*/ 1163782 w 3521893"/>
                <a:gd name="connsiteY26" fmla="*/ 3692237 h 3934691"/>
                <a:gd name="connsiteX27" fmla="*/ 1191491 w 3521893"/>
                <a:gd name="connsiteY27" fmla="*/ 3726873 h 3934691"/>
                <a:gd name="connsiteX28" fmla="*/ 1288472 w 3521893"/>
                <a:gd name="connsiteY28" fmla="*/ 3629891 h 3934691"/>
                <a:gd name="connsiteX29" fmla="*/ 1205345 w 3521893"/>
                <a:gd name="connsiteY29" fmla="*/ 3622964 h 3934691"/>
                <a:gd name="connsiteX30" fmla="*/ 1122218 w 3521893"/>
                <a:gd name="connsiteY30" fmla="*/ 3629891 h 3934691"/>
                <a:gd name="connsiteX31" fmla="*/ 1032163 w 3521893"/>
                <a:gd name="connsiteY31" fmla="*/ 3595255 h 3934691"/>
                <a:gd name="connsiteX32" fmla="*/ 1130921 w 3521893"/>
                <a:gd name="connsiteY32" fmla="*/ 3433441 h 3934691"/>
                <a:gd name="connsiteX33" fmla="*/ 1222219 w 3521893"/>
                <a:gd name="connsiteY33" fmla="*/ 3412304 h 3934691"/>
                <a:gd name="connsiteX34" fmla="*/ 1244777 w 3521893"/>
                <a:gd name="connsiteY34" fmla="*/ 3364878 h 3934691"/>
                <a:gd name="connsiteX35" fmla="*/ 1286696 w 3521893"/>
                <a:gd name="connsiteY35" fmla="*/ 3386904 h 3934691"/>
                <a:gd name="connsiteX36" fmla="*/ 1304459 w 3521893"/>
                <a:gd name="connsiteY36" fmla="*/ 3456709 h 3934691"/>
                <a:gd name="connsiteX37" fmla="*/ 1343891 w 3521893"/>
                <a:gd name="connsiteY37" fmla="*/ 3394364 h 3934691"/>
                <a:gd name="connsiteX38" fmla="*/ 1360942 w 3521893"/>
                <a:gd name="connsiteY38" fmla="*/ 3443565 h 3934691"/>
                <a:gd name="connsiteX39" fmla="*/ 1399309 w 3521893"/>
                <a:gd name="connsiteY39" fmla="*/ 3470564 h 3934691"/>
                <a:gd name="connsiteX40" fmla="*/ 1392382 w 3521893"/>
                <a:gd name="connsiteY40" fmla="*/ 3519055 h 3934691"/>
                <a:gd name="connsiteX41" fmla="*/ 1338916 w 3521893"/>
                <a:gd name="connsiteY41" fmla="*/ 3568790 h 3934691"/>
                <a:gd name="connsiteX42" fmla="*/ 1396645 w 3521893"/>
                <a:gd name="connsiteY42" fmla="*/ 3569855 h 3934691"/>
                <a:gd name="connsiteX43" fmla="*/ 1475331 w 3521893"/>
                <a:gd name="connsiteY43" fmla="*/ 3610176 h 3934691"/>
                <a:gd name="connsiteX44" fmla="*/ 1471778 w 3521893"/>
                <a:gd name="connsiteY44" fmla="*/ 3534863 h 3934691"/>
                <a:gd name="connsiteX45" fmla="*/ 1565563 w 3521893"/>
                <a:gd name="connsiteY45" fmla="*/ 3567546 h 3934691"/>
                <a:gd name="connsiteX46" fmla="*/ 1556327 w 3521893"/>
                <a:gd name="connsiteY46" fmla="*/ 3615504 h 3934691"/>
                <a:gd name="connsiteX47" fmla="*/ 1585101 w 3521893"/>
                <a:gd name="connsiteY47" fmla="*/ 3662574 h 3934691"/>
                <a:gd name="connsiteX48" fmla="*/ 1773382 w 3521893"/>
                <a:gd name="connsiteY48" fmla="*/ 3622964 h 3934691"/>
                <a:gd name="connsiteX49" fmla="*/ 2112818 w 3521893"/>
                <a:gd name="connsiteY49" fmla="*/ 3726873 h 3934691"/>
                <a:gd name="connsiteX50" fmla="*/ 2320636 w 3521893"/>
                <a:gd name="connsiteY50" fmla="*/ 3934691 h 3934691"/>
                <a:gd name="connsiteX51" fmla="*/ 2473036 w 3521893"/>
                <a:gd name="connsiteY51" fmla="*/ 3803073 h 3934691"/>
                <a:gd name="connsiteX52" fmla="*/ 2587958 w 3521893"/>
                <a:gd name="connsiteY52" fmla="*/ 3803073 h 3934691"/>
                <a:gd name="connsiteX53" fmla="*/ 2720286 w 3521893"/>
                <a:gd name="connsiteY53" fmla="*/ 3685309 h 3934691"/>
                <a:gd name="connsiteX54" fmla="*/ 2847819 w 3521893"/>
                <a:gd name="connsiteY54" fmla="*/ 3742504 h 3934691"/>
                <a:gd name="connsiteX55" fmla="*/ 2955281 w 3521893"/>
                <a:gd name="connsiteY55" fmla="*/ 3701473 h 3934691"/>
                <a:gd name="connsiteX56" fmla="*/ 2984589 w 3521893"/>
                <a:gd name="connsiteY56" fmla="*/ 3752273 h 3934691"/>
                <a:gd name="connsiteX57" fmla="*/ 3025619 w 3521893"/>
                <a:gd name="connsiteY57" fmla="*/ 3711242 h 3934691"/>
                <a:gd name="connsiteX58" fmla="*/ 3035389 w 3521893"/>
                <a:gd name="connsiteY58" fmla="*/ 3603781 h 3934691"/>
                <a:gd name="connsiteX59" fmla="*/ 2982635 w 3521893"/>
                <a:gd name="connsiteY59" fmla="*/ 3509996 h 3934691"/>
                <a:gd name="connsiteX60" fmla="*/ 3047467 w 3521893"/>
                <a:gd name="connsiteY60" fmla="*/ 3445697 h 3934691"/>
                <a:gd name="connsiteX61" fmla="*/ 3002173 w 3521893"/>
                <a:gd name="connsiteY61" fmla="*/ 3320473 h 3934691"/>
                <a:gd name="connsiteX62" fmla="*/ 3021712 w 3521893"/>
                <a:gd name="connsiteY62" fmla="*/ 3164165 h 3934691"/>
                <a:gd name="connsiteX63" fmla="*/ 3062741 w 3521893"/>
                <a:gd name="connsiteY63" fmla="*/ 3037165 h 3934691"/>
                <a:gd name="connsiteX64" fmla="*/ 3076419 w 3521893"/>
                <a:gd name="connsiteY64" fmla="*/ 2927750 h 3934691"/>
                <a:gd name="connsiteX65" fmla="*/ 2905547 w 3521893"/>
                <a:gd name="connsiteY65" fmla="*/ 2454385 h 3934691"/>
                <a:gd name="connsiteX66" fmla="*/ 2976772 w 3521893"/>
                <a:gd name="connsiteY66" fmla="*/ 2294704 h 3934691"/>
                <a:gd name="connsiteX67" fmla="*/ 3068602 w 3521893"/>
                <a:gd name="connsiteY67" fmla="*/ 2269304 h 3934691"/>
                <a:gd name="connsiteX68" fmla="*/ 3105724 w 3521893"/>
                <a:gd name="connsiteY68" fmla="*/ 2296658 h 3934691"/>
                <a:gd name="connsiteX69" fmla="*/ 3166293 w 3521893"/>
                <a:gd name="connsiteY69" fmla="*/ 2232181 h 3934691"/>
                <a:gd name="connsiteX70" fmla="*/ 3193649 w 3521893"/>
                <a:gd name="connsiteY70" fmla="*/ 2206781 h 3934691"/>
                <a:gd name="connsiteX71" fmla="*/ 3279618 w 3521893"/>
                <a:gd name="connsiteY71" fmla="*/ 2181381 h 3934691"/>
                <a:gd name="connsiteX72" fmla="*/ 3316739 w 3521893"/>
                <a:gd name="connsiteY72" fmla="*/ 2013350 h 3934691"/>
                <a:gd name="connsiteX73" fmla="*/ 3271801 w 3521893"/>
                <a:gd name="connsiteY73" fmla="*/ 1962550 h 3934691"/>
                <a:gd name="connsiteX74" fmla="*/ 3271800 w 3521893"/>
                <a:gd name="connsiteY74" fmla="*/ 1860950 h 3934691"/>
                <a:gd name="connsiteX75" fmla="*/ 3375355 w 3521893"/>
                <a:gd name="connsiteY75" fmla="*/ 1919565 h 3934691"/>
                <a:gd name="connsiteX76" fmla="*/ 3430062 w 3521893"/>
                <a:gd name="connsiteY76" fmla="*/ 1884396 h 3934691"/>
                <a:gd name="connsiteX77" fmla="*/ 3457415 w 3521893"/>
                <a:gd name="connsiteY77" fmla="*/ 1919565 h 3934691"/>
                <a:gd name="connsiteX78" fmla="*/ 3521893 w 3521893"/>
                <a:gd name="connsiteY78" fmla="*/ 1874627 h 3934691"/>
                <a:gd name="connsiteX79" fmla="*/ 3449601 w 3521893"/>
                <a:gd name="connsiteY79" fmla="*/ 1720273 h 3934691"/>
                <a:gd name="connsiteX80" fmla="*/ 3492586 w 3521893"/>
                <a:gd name="connsiteY80" fmla="*/ 1532704 h 3934691"/>
                <a:gd name="connsiteX81" fmla="*/ 3459370 w 3521893"/>
                <a:gd name="connsiteY81" fmla="*/ 1505350 h 3934691"/>
                <a:gd name="connsiteX82" fmla="*/ 3486724 w 3521893"/>
                <a:gd name="connsiteY82" fmla="*/ 1476042 h 3934691"/>
                <a:gd name="connsiteX83" fmla="*/ 3488679 w 3521893"/>
                <a:gd name="connsiteY83" fmla="*/ 1454550 h 3934691"/>
                <a:gd name="connsiteX84" fmla="*/ 3377309 w 3521893"/>
                <a:gd name="connsiteY84" fmla="*/ 1274796 h 3934691"/>
                <a:gd name="connsiteX85" fmla="*/ 3297201 w 3521893"/>
                <a:gd name="connsiteY85" fmla="*/ 1243535 h 3934691"/>
                <a:gd name="connsiteX86" fmla="*/ 3232724 w 3521893"/>
                <a:gd name="connsiteY86" fmla="*/ 1128258 h 3934691"/>
                <a:gd name="connsiteX87" fmla="*/ 3281570 w 3521893"/>
                <a:gd name="connsiteY87" fmla="*/ 1040335 h 3934691"/>
                <a:gd name="connsiteX88" fmla="*/ 3140893 w 3521893"/>
                <a:gd name="connsiteY88" fmla="*/ 868396 h 3934691"/>
                <a:gd name="connsiteX89" fmla="*/ 3158478 w 3521893"/>
                <a:gd name="connsiteY89" fmla="*/ 792196 h 3934691"/>
                <a:gd name="connsiteX90" fmla="*/ 3127216 w 3521893"/>
                <a:gd name="connsiteY90" fmla="*/ 673011 h 3934691"/>
                <a:gd name="connsiteX91" fmla="*/ 3179970 w 3521893"/>
                <a:gd name="connsiteY91" fmla="*/ 569458 h 3934691"/>
                <a:gd name="connsiteX92" fmla="*/ 3131124 w 3521893"/>
                <a:gd name="connsiteY92" fmla="*/ 465904 h 3934691"/>
                <a:gd name="connsiteX93" fmla="*/ 3136986 w 3521893"/>
                <a:gd name="connsiteY93" fmla="*/ 372119 h 3934691"/>
                <a:gd name="connsiteX94" fmla="*/ 3097909 w 3521893"/>
                <a:gd name="connsiteY94" fmla="*/ 319365 h 3934691"/>
                <a:gd name="connsiteX95" fmla="*/ 3047109 w 3521893"/>
                <a:gd name="connsiteY95" fmla="*/ 387750 h 3934691"/>
                <a:gd name="connsiteX96" fmla="*/ 2976063 w 3521893"/>
                <a:gd name="connsiteY96" fmla="*/ 418478 h 3934691"/>
                <a:gd name="connsiteX97" fmla="*/ 2916201 w 3521893"/>
                <a:gd name="connsiteY97" fmla="*/ 225580 h 3934691"/>
                <a:gd name="connsiteX98" fmla="*/ 2859539 w 3521893"/>
                <a:gd name="connsiteY98" fmla="*/ 284196 h 3934691"/>
                <a:gd name="connsiteX99" fmla="*/ 2826327 w 3521893"/>
                <a:gd name="connsiteY99" fmla="*/ 263237 h 3934691"/>
                <a:gd name="connsiteX100" fmla="*/ 2632363 w 3521893"/>
                <a:gd name="connsiteY100" fmla="*/ 0 h 3934691"/>
                <a:gd name="connsiteX101" fmla="*/ 2369127 w 3521893"/>
                <a:gd name="connsiteY101" fmla="*/ 55418 h 3934691"/>
                <a:gd name="connsiteX102" fmla="*/ 2133600 w 3521893"/>
                <a:gd name="connsiteY102" fmla="*/ 166255 h 3934691"/>
                <a:gd name="connsiteX103" fmla="*/ 1995054 w 3521893"/>
                <a:gd name="connsiteY103" fmla="*/ 200891 h 3934691"/>
                <a:gd name="connsiteX104" fmla="*/ 2036618 w 3521893"/>
                <a:gd name="connsiteY104" fmla="*/ 277091 h 3934691"/>
                <a:gd name="connsiteX105" fmla="*/ 1953491 w 3521893"/>
                <a:gd name="connsiteY105" fmla="*/ 297873 h 3934691"/>
                <a:gd name="connsiteX106" fmla="*/ 1925782 w 3521893"/>
                <a:gd name="connsiteY106" fmla="*/ 325582 h 3934691"/>
                <a:gd name="connsiteX107" fmla="*/ 1835727 w 3521893"/>
                <a:gd name="connsiteY107" fmla="*/ 325582 h 3934691"/>
                <a:gd name="connsiteX108" fmla="*/ 1724891 w 3521893"/>
                <a:gd name="connsiteY108" fmla="*/ 491837 h 3934691"/>
                <a:gd name="connsiteX109" fmla="*/ 1676400 w 3521893"/>
                <a:gd name="connsiteY109" fmla="*/ 471055 h 3934691"/>
                <a:gd name="connsiteX110" fmla="*/ 1683327 w 3521893"/>
                <a:gd name="connsiteY110" fmla="*/ 381000 h 3934691"/>
                <a:gd name="connsiteX111" fmla="*/ 1738745 w 3521893"/>
                <a:gd name="connsiteY111" fmla="*/ 353291 h 3934691"/>
                <a:gd name="connsiteX112" fmla="*/ 1787236 w 3521893"/>
                <a:gd name="connsiteY112" fmla="*/ 332509 h 3934691"/>
                <a:gd name="connsiteX113" fmla="*/ 1759527 w 3521893"/>
                <a:gd name="connsiteY113" fmla="*/ 311728 h 3934691"/>
                <a:gd name="connsiteX114" fmla="*/ 1704109 w 3521893"/>
                <a:gd name="connsiteY114" fmla="*/ 325582 h 3934691"/>
                <a:gd name="connsiteX115" fmla="*/ 1676400 w 3521893"/>
                <a:gd name="connsiteY115" fmla="*/ 270164 h 3934691"/>
                <a:gd name="connsiteX116" fmla="*/ 1572491 w 3521893"/>
                <a:gd name="connsiteY116" fmla="*/ 256309 h 3934691"/>
                <a:gd name="connsiteX117" fmla="*/ 1530927 w 3521893"/>
                <a:gd name="connsiteY117" fmla="*/ 83128 h 3934691"/>
                <a:gd name="connsiteX118" fmla="*/ 1447800 w 3521893"/>
                <a:gd name="connsiteY118" fmla="*/ 117764 h 3934691"/>
                <a:gd name="connsiteX119" fmla="*/ 1454727 w 3521893"/>
                <a:gd name="connsiteY119" fmla="*/ 214746 h 3934691"/>
                <a:gd name="connsiteX120" fmla="*/ 1454727 w 3521893"/>
                <a:gd name="connsiteY120" fmla="*/ 214746 h 3934691"/>
                <a:gd name="connsiteX121" fmla="*/ 1246909 w 3521893"/>
                <a:gd name="connsiteY121" fmla="*/ 110837 h 3934691"/>
                <a:gd name="connsiteX0" fmla="*/ 1246909 w 3521893"/>
                <a:gd name="connsiteY0" fmla="*/ 110837 h 3934691"/>
                <a:gd name="connsiteX1" fmla="*/ 1267691 w 3521893"/>
                <a:gd name="connsiteY1" fmla="*/ 381000 h 3934691"/>
                <a:gd name="connsiteX2" fmla="*/ 1163782 w 3521893"/>
                <a:gd name="connsiteY2" fmla="*/ 782782 h 3934691"/>
                <a:gd name="connsiteX3" fmla="*/ 1048327 w 3521893"/>
                <a:gd name="connsiteY3" fmla="*/ 1136073 h 3934691"/>
                <a:gd name="connsiteX4" fmla="*/ 947970 w 3521893"/>
                <a:gd name="connsiteY4" fmla="*/ 1240871 h 3934691"/>
                <a:gd name="connsiteX5" fmla="*/ 749389 w 3521893"/>
                <a:gd name="connsiteY5" fmla="*/ 1528796 h 3934691"/>
                <a:gd name="connsiteX6" fmla="*/ 624342 w 3521893"/>
                <a:gd name="connsiteY6" fmla="*/ 1624535 h 3934691"/>
                <a:gd name="connsiteX7" fmla="*/ 457200 w 3521893"/>
                <a:gd name="connsiteY7" fmla="*/ 1835728 h 3934691"/>
                <a:gd name="connsiteX8" fmla="*/ 325404 w 3521893"/>
                <a:gd name="connsiteY8" fmla="*/ 2343550 h 3934691"/>
                <a:gd name="connsiteX9" fmla="*/ 271762 w 3521893"/>
                <a:gd name="connsiteY9" fmla="*/ 2396659 h 3934691"/>
                <a:gd name="connsiteX10" fmla="*/ 116342 w 3521893"/>
                <a:gd name="connsiteY10" fmla="*/ 2718688 h 3934691"/>
                <a:gd name="connsiteX11" fmla="*/ 106573 w 3521893"/>
                <a:gd name="connsiteY11" fmla="*/ 2873042 h 3934691"/>
                <a:gd name="connsiteX12" fmla="*/ 152400 w 3521893"/>
                <a:gd name="connsiteY12" fmla="*/ 2978728 h 3934691"/>
                <a:gd name="connsiteX13" fmla="*/ 0 w 3521893"/>
                <a:gd name="connsiteY13" fmla="*/ 3477491 h 3934691"/>
                <a:gd name="connsiteX14" fmla="*/ 71582 w 3521893"/>
                <a:gd name="connsiteY14" fmla="*/ 3669678 h 3934691"/>
                <a:gd name="connsiteX15" fmla="*/ 188990 w 3521893"/>
                <a:gd name="connsiteY15" fmla="*/ 3649963 h 3934691"/>
                <a:gd name="connsiteX16" fmla="*/ 130908 w 3521893"/>
                <a:gd name="connsiteY16" fmla="*/ 3717103 h 3934691"/>
                <a:gd name="connsiteX17" fmla="*/ 188102 w 3521893"/>
                <a:gd name="connsiteY17" fmla="*/ 3776429 h 3934691"/>
                <a:gd name="connsiteX18" fmla="*/ 339436 w 3521893"/>
                <a:gd name="connsiteY18" fmla="*/ 3692237 h 3934691"/>
                <a:gd name="connsiteX19" fmla="*/ 422563 w 3521893"/>
                <a:gd name="connsiteY19" fmla="*/ 3706091 h 3934691"/>
                <a:gd name="connsiteX20" fmla="*/ 464127 w 3521893"/>
                <a:gd name="connsiteY20" fmla="*/ 3768437 h 3934691"/>
                <a:gd name="connsiteX21" fmla="*/ 656492 w 3521893"/>
                <a:gd name="connsiteY21" fmla="*/ 3749786 h 3934691"/>
                <a:gd name="connsiteX22" fmla="*/ 794860 w 3521893"/>
                <a:gd name="connsiteY22" fmla="*/ 3680336 h 3934691"/>
                <a:gd name="connsiteX23" fmla="*/ 955963 w 3521893"/>
                <a:gd name="connsiteY23" fmla="*/ 3761509 h 3934691"/>
                <a:gd name="connsiteX24" fmla="*/ 1115291 w 3521893"/>
                <a:gd name="connsiteY24" fmla="*/ 3761509 h 3934691"/>
                <a:gd name="connsiteX25" fmla="*/ 1108363 w 3521893"/>
                <a:gd name="connsiteY25" fmla="*/ 3726873 h 3934691"/>
                <a:gd name="connsiteX26" fmla="*/ 1163782 w 3521893"/>
                <a:gd name="connsiteY26" fmla="*/ 3692237 h 3934691"/>
                <a:gd name="connsiteX27" fmla="*/ 1191491 w 3521893"/>
                <a:gd name="connsiteY27" fmla="*/ 3726873 h 3934691"/>
                <a:gd name="connsiteX28" fmla="*/ 1288472 w 3521893"/>
                <a:gd name="connsiteY28" fmla="*/ 3629891 h 3934691"/>
                <a:gd name="connsiteX29" fmla="*/ 1205345 w 3521893"/>
                <a:gd name="connsiteY29" fmla="*/ 3622964 h 3934691"/>
                <a:gd name="connsiteX30" fmla="*/ 1122218 w 3521893"/>
                <a:gd name="connsiteY30" fmla="*/ 3629891 h 3934691"/>
                <a:gd name="connsiteX31" fmla="*/ 1032163 w 3521893"/>
                <a:gd name="connsiteY31" fmla="*/ 3595255 h 3934691"/>
                <a:gd name="connsiteX32" fmla="*/ 1130921 w 3521893"/>
                <a:gd name="connsiteY32" fmla="*/ 3433441 h 3934691"/>
                <a:gd name="connsiteX33" fmla="*/ 1222219 w 3521893"/>
                <a:gd name="connsiteY33" fmla="*/ 3412304 h 3934691"/>
                <a:gd name="connsiteX34" fmla="*/ 1244777 w 3521893"/>
                <a:gd name="connsiteY34" fmla="*/ 3364878 h 3934691"/>
                <a:gd name="connsiteX35" fmla="*/ 1286696 w 3521893"/>
                <a:gd name="connsiteY35" fmla="*/ 3386904 h 3934691"/>
                <a:gd name="connsiteX36" fmla="*/ 1304459 w 3521893"/>
                <a:gd name="connsiteY36" fmla="*/ 3456709 h 3934691"/>
                <a:gd name="connsiteX37" fmla="*/ 1343891 w 3521893"/>
                <a:gd name="connsiteY37" fmla="*/ 3394364 h 3934691"/>
                <a:gd name="connsiteX38" fmla="*/ 1360942 w 3521893"/>
                <a:gd name="connsiteY38" fmla="*/ 3443565 h 3934691"/>
                <a:gd name="connsiteX39" fmla="*/ 1399309 w 3521893"/>
                <a:gd name="connsiteY39" fmla="*/ 3470564 h 3934691"/>
                <a:gd name="connsiteX40" fmla="*/ 1392382 w 3521893"/>
                <a:gd name="connsiteY40" fmla="*/ 3519055 h 3934691"/>
                <a:gd name="connsiteX41" fmla="*/ 1338916 w 3521893"/>
                <a:gd name="connsiteY41" fmla="*/ 3568790 h 3934691"/>
                <a:gd name="connsiteX42" fmla="*/ 1396645 w 3521893"/>
                <a:gd name="connsiteY42" fmla="*/ 3569855 h 3934691"/>
                <a:gd name="connsiteX43" fmla="*/ 1475331 w 3521893"/>
                <a:gd name="connsiteY43" fmla="*/ 3610176 h 3934691"/>
                <a:gd name="connsiteX44" fmla="*/ 1471778 w 3521893"/>
                <a:gd name="connsiteY44" fmla="*/ 3534863 h 3934691"/>
                <a:gd name="connsiteX45" fmla="*/ 1565563 w 3521893"/>
                <a:gd name="connsiteY45" fmla="*/ 3567546 h 3934691"/>
                <a:gd name="connsiteX46" fmla="*/ 1556327 w 3521893"/>
                <a:gd name="connsiteY46" fmla="*/ 3615504 h 3934691"/>
                <a:gd name="connsiteX47" fmla="*/ 1585101 w 3521893"/>
                <a:gd name="connsiteY47" fmla="*/ 3662574 h 3934691"/>
                <a:gd name="connsiteX48" fmla="*/ 1773382 w 3521893"/>
                <a:gd name="connsiteY48" fmla="*/ 3622964 h 3934691"/>
                <a:gd name="connsiteX49" fmla="*/ 2112818 w 3521893"/>
                <a:gd name="connsiteY49" fmla="*/ 3726873 h 3934691"/>
                <a:gd name="connsiteX50" fmla="*/ 2320636 w 3521893"/>
                <a:gd name="connsiteY50" fmla="*/ 3934691 h 3934691"/>
                <a:gd name="connsiteX51" fmla="*/ 2473036 w 3521893"/>
                <a:gd name="connsiteY51" fmla="*/ 3803073 h 3934691"/>
                <a:gd name="connsiteX52" fmla="*/ 2587958 w 3521893"/>
                <a:gd name="connsiteY52" fmla="*/ 3803073 h 3934691"/>
                <a:gd name="connsiteX53" fmla="*/ 2720286 w 3521893"/>
                <a:gd name="connsiteY53" fmla="*/ 3685309 h 3934691"/>
                <a:gd name="connsiteX54" fmla="*/ 2847819 w 3521893"/>
                <a:gd name="connsiteY54" fmla="*/ 3742504 h 3934691"/>
                <a:gd name="connsiteX55" fmla="*/ 2955281 w 3521893"/>
                <a:gd name="connsiteY55" fmla="*/ 3701473 h 3934691"/>
                <a:gd name="connsiteX56" fmla="*/ 2984589 w 3521893"/>
                <a:gd name="connsiteY56" fmla="*/ 3752273 h 3934691"/>
                <a:gd name="connsiteX57" fmla="*/ 3025619 w 3521893"/>
                <a:gd name="connsiteY57" fmla="*/ 3711242 h 3934691"/>
                <a:gd name="connsiteX58" fmla="*/ 3035389 w 3521893"/>
                <a:gd name="connsiteY58" fmla="*/ 3603781 h 3934691"/>
                <a:gd name="connsiteX59" fmla="*/ 2982635 w 3521893"/>
                <a:gd name="connsiteY59" fmla="*/ 3509996 h 3934691"/>
                <a:gd name="connsiteX60" fmla="*/ 3047467 w 3521893"/>
                <a:gd name="connsiteY60" fmla="*/ 3445697 h 3934691"/>
                <a:gd name="connsiteX61" fmla="*/ 3002173 w 3521893"/>
                <a:gd name="connsiteY61" fmla="*/ 3320473 h 3934691"/>
                <a:gd name="connsiteX62" fmla="*/ 3021712 w 3521893"/>
                <a:gd name="connsiteY62" fmla="*/ 3164165 h 3934691"/>
                <a:gd name="connsiteX63" fmla="*/ 3062741 w 3521893"/>
                <a:gd name="connsiteY63" fmla="*/ 3037165 h 3934691"/>
                <a:gd name="connsiteX64" fmla="*/ 3076419 w 3521893"/>
                <a:gd name="connsiteY64" fmla="*/ 2927750 h 3934691"/>
                <a:gd name="connsiteX65" fmla="*/ 2905547 w 3521893"/>
                <a:gd name="connsiteY65" fmla="*/ 2454385 h 3934691"/>
                <a:gd name="connsiteX66" fmla="*/ 2976772 w 3521893"/>
                <a:gd name="connsiteY66" fmla="*/ 2294704 h 3934691"/>
                <a:gd name="connsiteX67" fmla="*/ 3068602 w 3521893"/>
                <a:gd name="connsiteY67" fmla="*/ 2269304 h 3934691"/>
                <a:gd name="connsiteX68" fmla="*/ 3105724 w 3521893"/>
                <a:gd name="connsiteY68" fmla="*/ 2296658 h 3934691"/>
                <a:gd name="connsiteX69" fmla="*/ 3166293 w 3521893"/>
                <a:gd name="connsiteY69" fmla="*/ 2232181 h 3934691"/>
                <a:gd name="connsiteX70" fmla="*/ 3193649 w 3521893"/>
                <a:gd name="connsiteY70" fmla="*/ 2206781 h 3934691"/>
                <a:gd name="connsiteX71" fmla="*/ 3279618 w 3521893"/>
                <a:gd name="connsiteY71" fmla="*/ 2181381 h 3934691"/>
                <a:gd name="connsiteX72" fmla="*/ 3316739 w 3521893"/>
                <a:gd name="connsiteY72" fmla="*/ 2013350 h 3934691"/>
                <a:gd name="connsiteX73" fmla="*/ 3271801 w 3521893"/>
                <a:gd name="connsiteY73" fmla="*/ 1962550 h 3934691"/>
                <a:gd name="connsiteX74" fmla="*/ 3271800 w 3521893"/>
                <a:gd name="connsiteY74" fmla="*/ 1860950 h 3934691"/>
                <a:gd name="connsiteX75" fmla="*/ 3375355 w 3521893"/>
                <a:gd name="connsiteY75" fmla="*/ 1919565 h 3934691"/>
                <a:gd name="connsiteX76" fmla="*/ 3430062 w 3521893"/>
                <a:gd name="connsiteY76" fmla="*/ 1884396 h 3934691"/>
                <a:gd name="connsiteX77" fmla="*/ 3457415 w 3521893"/>
                <a:gd name="connsiteY77" fmla="*/ 1919565 h 3934691"/>
                <a:gd name="connsiteX78" fmla="*/ 3521893 w 3521893"/>
                <a:gd name="connsiteY78" fmla="*/ 1874627 h 3934691"/>
                <a:gd name="connsiteX79" fmla="*/ 3449601 w 3521893"/>
                <a:gd name="connsiteY79" fmla="*/ 1720273 h 3934691"/>
                <a:gd name="connsiteX80" fmla="*/ 3492586 w 3521893"/>
                <a:gd name="connsiteY80" fmla="*/ 1532704 h 3934691"/>
                <a:gd name="connsiteX81" fmla="*/ 3459370 w 3521893"/>
                <a:gd name="connsiteY81" fmla="*/ 1505350 h 3934691"/>
                <a:gd name="connsiteX82" fmla="*/ 3486724 w 3521893"/>
                <a:gd name="connsiteY82" fmla="*/ 1476042 h 3934691"/>
                <a:gd name="connsiteX83" fmla="*/ 3488679 w 3521893"/>
                <a:gd name="connsiteY83" fmla="*/ 1454550 h 3934691"/>
                <a:gd name="connsiteX84" fmla="*/ 3377309 w 3521893"/>
                <a:gd name="connsiteY84" fmla="*/ 1274796 h 3934691"/>
                <a:gd name="connsiteX85" fmla="*/ 3297201 w 3521893"/>
                <a:gd name="connsiteY85" fmla="*/ 1243535 h 3934691"/>
                <a:gd name="connsiteX86" fmla="*/ 3232724 w 3521893"/>
                <a:gd name="connsiteY86" fmla="*/ 1128258 h 3934691"/>
                <a:gd name="connsiteX87" fmla="*/ 3281570 w 3521893"/>
                <a:gd name="connsiteY87" fmla="*/ 1040335 h 3934691"/>
                <a:gd name="connsiteX88" fmla="*/ 3140893 w 3521893"/>
                <a:gd name="connsiteY88" fmla="*/ 868396 h 3934691"/>
                <a:gd name="connsiteX89" fmla="*/ 3158478 w 3521893"/>
                <a:gd name="connsiteY89" fmla="*/ 792196 h 3934691"/>
                <a:gd name="connsiteX90" fmla="*/ 3127216 w 3521893"/>
                <a:gd name="connsiteY90" fmla="*/ 673011 h 3934691"/>
                <a:gd name="connsiteX91" fmla="*/ 3179970 w 3521893"/>
                <a:gd name="connsiteY91" fmla="*/ 569458 h 3934691"/>
                <a:gd name="connsiteX92" fmla="*/ 3131124 w 3521893"/>
                <a:gd name="connsiteY92" fmla="*/ 465904 h 3934691"/>
                <a:gd name="connsiteX93" fmla="*/ 3136986 w 3521893"/>
                <a:gd name="connsiteY93" fmla="*/ 372119 h 3934691"/>
                <a:gd name="connsiteX94" fmla="*/ 3097909 w 3521893"/>
                <a:gd name="connsiteY94" fmla="*/ 319365 h 3934691"/>
                <a:gd name="connsiteX95" fmla="*/ 3047109 w 3521893"/>
                <a:gd name="connsiteY95" fmla="*/ 387750 h 3934691"/>
                <a:gd name="connsiteX96" fmla="*/ 2976063 w 3521893"/>
                <a:gd name="connsiteY96" fmla="*/ 418478 h 3934691"/>
                <a:gd name="connsiteX97" fmla="*/ 2916201 w 3521893"/>
                <a:gd name="connsiteY97" fmla="*/ 225580 h 3934691"/>
                <a:gd name="connsiteX98" fmla="*/ 2859539 w 3521893"/>
                <a:gd name="connsiteY98" fmla="*/ 284196 h 3934691"/>
                <a:gd name="connsiteX99" fmla="*/ 2826327 w 3521893"/>
                <a:gd name="connsiteY99" fmla="*/ 263237 h 3934691"/>
                <a:gd name="connsiteX100" fmla="*/ 2632363 w 3521893"/>
                <a:gd name="connsiteY100" fmla="*/ 0 h 3934691"/>
                <a:gd name="connsiteX101" fmla="*/ 2369127 w 3521893"/>
                <a:gd name="connsiteY101" fmla="*/ 55418 h 3934691"/>
                <a:gd name="connsiteX102" fmla="*/ 2133600 w 3521893"/>
                <a:gd name="connsiteY102" fmla="*/ 166255 h 3934691"/>
                <a:gd name="connsiteX103" fmla="*/ 1995054 w 3521893"/>
                <a:gd name="connsiteY103" fmla="*/ 200891 h 3934691"/>
                <a:gd name="connsiteX104" fmla="*/ 2036618 w 3521893"/>
                <a:gd name="connsiteY104" fmla="*/ 277091 h 3934691"/>
                <a:gd name="connsiteX105" fmla="*/ 1953491 w 3521893"/>
                <a:gd name="connsiteY105" fmla="*/ 297873 h 3934691"/>
                <a:gd name="connsiteX106" fmla="*/ 1925782 w 3521893"/>
                <a:gd name="connsiteY106" fmla="*/ 325582 h 3934691"/>
                <a:gd name="connsiteX107" fmla="*/ 1835727 w 3521893"/>
                <a:gd name="connsiteY107" fmla="*/ 325582 h 3934691"/>
                <a:gd name="connsiteX108" fmla="*/ 1724891 w 3521893"/>
                <a:gd name="connsiteY108" fmla="*/ 491837 h 3934691"/>
                <a:gd name="connsiteX109" fmla="*/ 1676400 w 3521893"/>
                <a:gd name="connsiteY109" fmla="*/ 471055 h 3934691"/>
                <a:gd name="connsiteX110" fmla="*/ 1683327 w 3521893"/>
                <a:gd name="connsiteY110" fmla="*/ 381000 h 3934691"/>
                <a:gd name="connsiteX111" fmla="*/ 1738745 w 3521893"/>
                <a:gd name="connsiteY111" fmla="*/ 353291 h 3934691"/>
                <a:gd name="connsiteX112" fmla="*/ 1787236 w 3521893"/>
                <a:gd name="connsiteY112" fmla="*/ 332509 h 3934691"/>
                <a:gd name="connsiteX113" fmla="*/ 1759527 w 3521893"/>
                <a:gd name="connsiteY113" fmla="*/ 311728 h 3934691"/>
                <a:gd name="connsiteX114" fmla="*/ 1704109 w 3521893"/>
                <a:gd name="connsiteY114" fmla="*/ 325582 h 3934691"/>
                <a:gd name="connsiteX115" fmla="*/ 1676400 w 3521893"/>
                <a:gd name="connsiteY115" fmla="*/ 270164 h 3934691"/>
                <a:gd name="connsiteX116" fmla="*/ 1572491 w 3521893"/>
                <a:gd name="connsiteY116" fmla="*/ 256309 h 3934691"/>
                <a:gd name="connsiteX117" fmla="*/ 1530927 w 3521893"/>
                <a:gd name="connsiteY117" fmla="*/ 83128 h 3934691"/>
                <a:gd name="connsiteX118" fmla="*/ 1447800 w 3521893"/>
                <a:gd name="connsiteY118" fmla="*/ 117764 h 3934691"/>
                <a:gd name="connsiteX119" fmla="*/ 1454727 w 3521893"/>
                <a:gd name="connsiteY119" fmla="*/ 214746 h 3934691"/>
                <a:gd name="connsiteX120" fmla="*/ 1454727 w 3521893"/>
                <a:gd name="connsiteY120" fmla="*/ 214746 h 3934691"/>
                <a:gd name="connsiteX121" fmla="*/ 1246909 w 3521893"/>
                <a:gd name="connsiteY121" fmla="*/ 110837 h 3934691"/>
                <a:gd name="connsiteX0" fmla="*/ 1246909 w 3521893"/>
                <a:gd name="connsiteY0" fmla="*/ 143164 h 3967018"/>
                <a:gd name="connsiteX1" fmla="*/ 1267691 w 3521893"/>
                <a:gd name="connsiteY1" fmla="*/ 413327 h 3967018"/>
                <a:gd name="connsiteX2" fmla="*/ 1163782 w 3521893"/>
                <a:gd name="connsiteY2" fmla="*/ 815109 h 3967018"/>
                <a:gd name="connsiteX3" fmla="*/ 1048327 w 3521893"/>
                <a:gd name="connsiteY3" fmla="*/ 1168400 h 3967018"/>
                <a:gd name="connsiteX4" fmla="*/ 947970 w 3521893"/>
                <a:gd name="connsiteY4" fmla="*/ 1273198 h 3967018"/>
                <a:gd name="connsiteX5" fmla="*/ 749389 w 3521893"/>
                <a:gd name="connsiteY5" fmla="*/ 1561123 h 3967018"/>
                <a:gd name="connsiteX6" fmla="*/ 624342 w 3521893"/>
                <a:gd name="connsiteY6" fmla="*/ 1656862 h 3967018"/>
                <a:gd name="connsiteX7" fmla="*/ 457200 w 3521893"/>
                <a:gd name="connsiteY7" fmla="*/ 1868055 h 3967018"/>
                <a:gd name="connsiteX8" fmla="*/ 325404 w 3521893"/>
                <a:gd name="connsiteY8" fmla="*/ 2375877 h 3967018"/>
                <a:gd name="connsiteX9" fmla="*/ 271762 w 3521893"/>
                <a:gd name="connsiteY9" fmla="*/ 2428986 h 3967018"/>
                <a:gd name="connsiteX10" fmla="*/ 116342 w 3521893"/>
                <a:gd name="connsiteY10" fmla="*/ 2751015 h 3967018"/>
                <a:gd name="connsiteX11" fmla="*/ 106573 w 3521893"/>
                <a:gd name="connsiteY11" fmla="*/ 2905369 h 3967018"/>
                <a:gd name="connsiteX12" fmla="*/ 152400 w 3521893"/>
                <a:gd name="connsiteY12" fmla="*/ 3011055 h 3967018"/>
                <a:gd name="connsiteX13" fmla="*/ 0 w 3521893"/>
                <a:gd name="connsiteY13" fmla="*/ 3509818 h 3967018"/>
                <a:gd name="connsiteX14" fmla="*/ 71582 w 3521893"/>
                <a:gd name="connsiteY14" fmla="*/ 3702005 h 3967018"/>
                <a:gd name="connsiteX15" fmla="*/ 188990 w 3521893"/>
                <a:gd name="connsiteY15" fmla="*/ 3682290 h 3967018"/>
                <a:gd name="connsiteX16" fmla="*/ 130908 w 3521893"/>
                <a:gd name="connsiteY16" fmla="*/ 3749430 h 3967018"/>
                <a:gd name="connsiteX17" fmla="*/ 188102 w 3521893"/>
                <a:gd name="connsiteY17" fmla="*/ 3808756 h 3967018"/>
                <a:gd name="connsiteX18" fmla="*/ 339436 w 3521893"/>
                <a:gd name="connsiteY18" fmla="*/ 3724564 h 3967018"/>
                <a:gd name="connsiteX19" fmla="*/ 422563 w 3521893"/>
                <a:gd name="connsiteY19" fmla="*/ 3738418 h 3967018"/>
                <a:gd name="connsiteX20" fmla="*/ 464127 w 3521893"/>
                <a:gd name="connsiteY20" fmla="*/ 3800764 h 3967018"/>
                <a:gd name="connsiteX21" fmla="*/ 656492 w 3521893"/>
                <a:gd name="connsiteY21" fmla="*/ 3782113 h 3967018"/>
                <a:gd name="connsiteX22" fmla="*/ 794860 w 3521893"/>
                <a:gd name="connsiteY22" fmla="*/ 3712663 h 3967018"/>
                <a:gd name="connsiteX23" fmla="*/ 955963 w 3521893"/>
                <a:gd name="connsiteY23" fmla="*/ 3793836 h 3967018"/>
                <a:gd name="connsiteX24" fmla="*/ 1115291 w 3521893"/>
                <a:gd name="connsiteY24" fmla="*/ 3793836 h 3967018"/>
                <a:gd name="connsiteX25" fmla="*/ 1108363 w 3521893"/>
                <a:gd name="connsiteY25" fmla="*/ 3759200 h 3967018"/>
                <a:gd name="connsiteX26" fmla="*/ 1163782 w 3521893"/>
                <a:gd name="connsiteY26" fmla="*/ 3724564 h 3967018"/>
                <a:gd name="connsiteX27" fmla="*/ 1191491 w 3521893"/>
                <a:gd name="connsiteY27" fmla="*/ 3759200 h 3967018"/>
                <a:gd name="connsiteX28" fmla="*/ 1288472 w 3521893"/>
                <a:gd name="connsiteY28" fmla="*/ 3662218 h 3967018"/>
                <a:gd name="connsiteX29" fmla="*/ 1205345 w 3521893"/>
                <a:gd name="connsiteY29" fmla="*/ 3655291 h 3967018"/>
                <a:gd name="connsiteX30" fmla="*/ 1122218 w 3521893"/>
                <a:gd name="connsiteY30" fmla="*/ 3662218 h 3967018"/>
                <a:gd name="connsiteX31" fmla="*/ 1032163 w 3521893"/>
                <a:gd name="connsiteY31" fmla="*/ 3627582 h 3967018"/>
                <a:gd name="connsiteX32" fmla="*/ 1130921 w 3521893"/>
                <a:gd name="connsiteY32" fmla="*/ 3465768 h 3967018"/>
                <a:gd name="connsiteX33" fmla="*/ 1222219 w 3521893"/>
                <a:gd name="connsiteY33" fmla="*/ 3444631 h 3967018"/>
                <a:gd name="connsiteX34" fmla="*/ 1244777 w 3521893"/>
                <a:gd name="connsiteY34" fmla="*/ 3397205 h 3967018"/>
                <a:gd name="connsiteX35" fmla="*/ 1286696 w 3521893"/>
                <a:gd name="connsiteY35" fmla="*/ 3419231 h 3967018"/>
                <a:gd name="connsiteX36" fmla="*/ 1304459 w 3521893"/>
                <a:gd name="connsiteY36" fmla="*/ 3489036 h 3967018"/>
                <a:gd name="connsiteX37" fmla="*/ 1343891 w 3521893"/>
                <a:gd name="connsiteY37" fmla="*/ 3426691 h 3967018"/>
                <a:gd name="connsiteX38" fmla="*/ 1360942 w 3521893"/>
                <a:gd name="connsiteY38" fmla="*/ 3475892 h 3967018"/>
                <a:gd name="connsiteX39" fmla="*/ 1399309 w 3521893"/>
                <a:gd name="connsiteY39" fmla="*/ 3502891 h 3967018"/>
                <a:gd name="connsiteX40" fmla="*/ 1392382 w 3521893"/>
                <a:gd name="connsiteY40" fmla="*/ 3551382 h 3967018"/>
                <a:gd name="connsiteX41" fmla="*/ 1338916 w 3521893"/>
                <a:gd name="connsiteY41" fmla="*/ 3601117 h 3967018"/>
                <a:gd name="connsiteX42" fmla="*/ 1396645 w 3521893"/>
                <a:gd name="connsiteY42" fmla="*/ 3602182 h 3967018"/>
                <a:gd name="connsiteX43" fmla="*/ 1475331 w 3521893"/>
                <a:gd name="connsiteY43" fmla="*/ 3642503 h 3967018"/>
                <a:gd name="connsiteX44" fmla="*/ 1471778 w 3521893"/>
                <a:gd name="connsiteY44" fmla="*/ 3567190 h 3967018"/>
                <a:gd name="connsiteX45" fmla="*/ 1565563 w 3521893"/>
                <a:gd name="connsiteY45" fmla="*/ 3599873 h 3967018"/>
                <a:gd name="connsiteX46" fmla="*/ 1556327 w 3521893"/>
                <a:gd name="connsiteY46" fmla="*/ 3647831 h 3967018"/>
                <a:gd name="connsiteX47" fmla="*/ 1585101 w 3521893"/>
                <a:gd name="connsiteY47" fmla="*/ 3694901 h 3967018"/>
                <a:gd name="connsiteX48" fmla="*/ 1773382 w 3521893"/>
                <a:gd name="connsiteY48" fmla="*/ 3655291 h 3967018"/>
                <a:gd name="connsiteX49" fmla="*/ 2112818 w 3521893"/>
                <a:gd name="connsiteY49" fmla="*/ 3759200 h 3967018"/>
                <a:gd name="connsiteX50" fmla="*/ 2320636 w 3521893"/>
                <a:gd name="connsiteY50" fmla="*/ 3967018 h 3967018"/>
                <a:gd name="connsiteX51" fmla="*/ 2473036 w 3521893"/>
                <a:gd name="connsiteY51" fmla="*/ 3835400 h 3967018"/>
                <a:gd name="connsiteX52" fmla="*/ 2587958 w 3521893"/>
                <a:gd name="connsiteY52" fmla="*/ 3835400 h 3967018"/>
                <a:gd name="connsiteX53" fmla="*/ 2720286 w 3521893"/>
                <a:gd name="connsiteY53" fmla="*/ 3717636 h 3967018"/>
                <a:gd name="connsiteX54" fmla="*/ 2847819 w 3521893"/>
                <a:gd name="connsiteY54" fmla="*/ 3774831 h 3967018"/>
                <a:gd name="connsiteX55" fmla="*/ 2955281 w 3521893"/>
                <a:gd name="connsiteY55" fmla="*/ 3733800 h 3967018"/>
                <a:gd name="connsiteX56" fmla="*/ 2984589 w 3521893"/>
                <a:gd name="connsiteY56" fmla="*/ 3784600 h 3967018"/>
                <a:gd name="connsiteX57" fmla="*/ 3025619 w 3521893"/>
                <a:gd name="connsiteY57" fmla="*/ 3743569 h 3967018"/>
                <a:gd name="connsiteX58" fmla="*/ 3035389 w 3521893"/>
                <a:gd name="connsiteY58" fmla="*/ 3636108 h 3967018"/>
                <a:gd name="connsiteX59" fmla="*/ 2982635 w 3521893"/>
                <a:gd name="connsiteY59" fmla="*/ 3542323 h 3967018"/>
                <a:gd name="connsiteX60" fmla="*/ 3047467 w 3521893"/>
                <a:gd name="connsiteY60" fmla="*/ 3478024 h 3967018"/>
                <a:gd name="connsiteX61" fmla="*/ 3002173 w 3521893"/>
                <a:gd name="connsiteY61" fmla="*/ 3352800 h 3967018"/>
                <a:gd name="connsiteX62" fmla="*/ 3021712 w 3521893"/>
                <a:gd name="connsiteY62" fmla="*/ 3196492 h 3967018"/>
                <a:gd name="connsiteX63" fmla="*/ 3062741 w 3521893"/>
                <a:gd name="connsiteY63" fmla="*/ 3069492 h 3967018"/>
                <a:gd name="connsiteX64" fmla="*/ 3076419 w 3521893"/>
                <a:gd name="connsiteY64" fmla="*/ 2960077 h 3967018"/>
                <a:gd name="connsiteX65" fmla="*/ 2905547 w 3521893"/>
                <a:gd name="connsiteY65" fmla="*/ 2486712 h 3967018"/>
                <a:gd name="connsiteX66" fmla="*/ 2976772 w 3521893"/>
                <a:gd name="connsiteY66" fmla="*/ 2327031 h 3967018"/>
                <a:gd name="connsiteX67" fmla="*/ 3068602 w 3521893"/>
                <a:gd name="connsiteY67" fmla="*/ 2301631 h 3967018"/>
                <a:gd name="connsiteX68" fmla="*/ 3105724 w 3521893"/>
                <a:gd name="connsiteY68" fmla="*/ 2328985 h 3967018"/>
                <a:gd name="connsiteX69" fmla="*/ 3166293 w 3521893"/>
                <a:gd name="connsiteY69" fmla="*/ 2264508 h 3967018"/>
                <a:gd name="connsiteX70" fmla="*/ 3193649 w 3521893"/>
                <a:gd name="connsiteY70" fmla="*/ 2239108 h 3967018"/>
                <a:gd name="connsiteX71" fmla="*/ 3279618 w 3521893"/>
                <a:gd name="connsiteY71" fmla="*/ 2213708 h 3967018"/>
                <a:gd name="connsiteX72" fmla="*/ 3316739 w 3521893"/>
                <a:gd name="connsiteY72" fmla="*/ 2045677 h 3967018"/>
                <a:gd name="connsiteX73" fmla="*/ 3271801 w 3521893"/>
                <a:gd name="connsiteY73" fmla="*/ 1994877 h 3967018"/>
                <a:gd name="connsiteX74" fmla="*/ 3271800 w 3521893"/>
                <a:gd name="connsiteY74" fmla="*/ 1893277 h 3967018"/>
                <a:gd name="connsiteX75" fmla="*/ 3375355 w 3521893"/>
                <a:gd name="connsiteY75" fmla="*/ 1951892 h 3967018"/>
                <a:gd name="connsiteX76" fmla="*/ 3430062 w 3521893"/>
                <a:gd name="connsiteY76" fmla="*/ 1916723 h 3967018"/>
                <a:gd name="connsiteX77" fmla="*/ 3457415 w 3521893"/>
                <a:gd name="connsiteY77" fmla="*/ 1951892 h 3967018"/>
                <a:gd name="connsiteX78" fmla="*/ 3521893 w 3521893"/>
                <a:gd name="connsiteY78" fmla="*/ 1906954 h 3967018"/>
                <a:gd name="connsiteX79" fmla="*/ 3449601 w 3521893"/>
                <a:gd name="connsiteY79" fmla="*/ 1752600 h 3967018"/>
                <a:gd name="connsiteX80" fmla="*/ 3492586 w 3521893"/>
                <a:gd name="connsiteY80" fmla="*/ 1565031 h 3967018"/>
                <a:gd name="connsiteX81" fmla="*/ 3459370 w 3521893"/>
                <a:gd name="connsiteY81" fmla="*/ 1537677 h 3967018"/>
                <a:gd name="connsiteX82" fmla="*/ 3486724 w 3521893"/>
                <a:gd name="connsiteY82" fmla="*/ 1508369 h 3967018"/>
                <a:gd name="connsiteX83" fmla="*/ 3488679 w 3521893"/>
                <a:gd name="connsiteY83" fmla="*/ 1486877 h 3967018"/>
                <a:gd name="connsiteX84" fmla="*/ 3377309 w 3521893"/>
                <a:gd name="connsiteY84" fmla="*/ 1307123 h 3967018"/>
                <a:gd name="connsiteX85" fmla="*/ 3297201 w 3521893"/>
                <a:gd name="connsiteY85" fmla="*/ 1275862 h 3967018"/>
                <a:gd name="connsiteX86" fmla="*/ 3232724 w 3521893"/>
                <a:gd name="connsiteY86" fmla="*/ 1160585 h 3967018"/>
                <a:gd name="connsiteX87" fmla="*/ 3281570 w 3521893"/>
                <a:gd name="connsiteY87" fmla="*/ 1072662 h 3967018"/>
                <a:gd name="connsiteX88" fmla="*/ 3140893 w 3521893"/>
                <a:gd name="connsiteY88" fmla="*/ 900723 h 3967018"/>
                <a:gd name="connsiteX89" fmla="*/ 3158478 w 3521893"/>
                <a:gd name="connsiteY89" fmla="*/ 824523 h 3967018"/>
                <a:gd name="connsiteX90" fmla="*/ 3127216 w 3521893"/>
                <a:gd name="connsiteY90" fmla="*/ 705338 h 3967018"/>
                <a:gd name="connsiteX91" fmla="*/ 3179970 w 3521893"/>
                <a:gd name="connsiteY91" fmla="*/ 601785 h 3967018"/>
                <a:gd name="connsiteX92" fmla="*/ 3131124 w 3521893"/>
                <a:gd name="connsiteY92" fmla="*/ 498231 h 3967018"/>
                <a:gd name="connsiteX93" fmla="*/ 3136986 w 3521893"/>
                <a:gd name="connsiteY93" fmla="*/ 404446 h 3967018"/>
                <a:gd name="connsiteX94" fmla="*/ 3097909 w 3521893"/>
                <a:gd name="connsiteY94" fmla="*/ 351692 h 3967018"/>
                <a:gd name="connsiteX95" fmla="*/ 3047109 w 3521893"/>
                <a:gd name="connsiteY95" fmla="*/ 420077 h 3967018"/>
                <a:gd name="connsiteX96" fmla="*/ 2976063 w 3521893"/>
                <a:gd name="connsiteY96" fmla="*/ 450805 h 3967018"/>
                <a:gd name="connsiteX97" fmla="*/ 2916201 w 3521893"/>
                <a:gd name="connsiteY97" fmla="*/ 257907 h 3967018"/>
                <a:gd name="connsiteX98" fmla="*/ 2859539 w 3521893"/>
                <a:gd name="connsiteY98" fmla="*/ 316523 h 3967018"/>
                <a:gd name="connsiteX99" fmla="*/ 2826327 w 3521893"/>
                <a:gd name="connsiteY99" fmla="*/ 295564 h 3967018"/>
                <a:gd name="connsiteX100" fmla="*/ 2795062 w 3521893"/>
                <a:gd name="connsiteY100" fmla="*/ 0 h 3967018"/>
                <a:gd name="connsiteX101" fmla="*/ 2632363 w 3521893"/>
                <a:gd name="connsiteY101" fmla="*/ 32327 h 3967018"/>
                <a:gd name="connsiteX102" fmla="*/ 2369127 w 3521893"/>
                <a:gd name="connsiteY102" fmla="*/ 87745 h 3967018"/>
                <a:gd name="connsiteX103" fmla="*/ 2133600 w 3521893"/>
                <a:gd name="connsiteY103" fmla="*/ 198582 h 3967018"/>
                <a:gd name="connsiteX104" fmla="*/ 1995054 w 3521893"/>
                <a:gd name="connsiteY104" fmla="*/ 233218 h 3967018"/>
                <a:gd name="connsiteX105" fmla="*/ 2036618 w 3521893"/>
                <a:gd name="connsiteY105" fmla="*/ 309418 h 3967018"/>
                <a:gd name="connsiteX106" fmla="*/ 1953491 w 3521893"/>
                <a:gd name="connsiteY106" fmla="*/ 330200 h 3967018"/>
                <a:gd name="connsiteX107" fmla="*/ 1925782 w 3521893"/>
                <a:gd name="connsiteY107" fmla="*/ 357909 h 3967018"/>
                <a:gd name="connsiteX108" fmla="*/ 1835727 w 3521893"/>
                <a:gd name="connsiteY108" fmla="*/ 357909 h 3967018"/>
                <a:gd name="connsiteX109" fmla="*/ 1724891 w 3521893"/>
                <a:gd name="connsiteY109" fmla="*/ 524164 h 3967018"/>
                <a:gd name="connsiteX110" fmla="*/ 1676400 w 3521893"/>
                <a:gd name="connsiteY110" fmla="*/ 503382 h 3967018"/>
                <a:gd name="connsiteX111" fmla="*/ 1683327 w 3521893"/>
                <a:gd name="connsiteY111" fmla="*/ 413327 h 3967018"/>
                <a:gd name="connsiteX112" fmla="*/ 1738745 w 3521893"/>
                <a:gd name="connsiteY112" fmla="*/ 385618 h 3967018"/>
                <a:gd name="connsiteX113" fmla="*/ 1787236 w 3521893"/>
                <a:gd name="connsiteY113" fmla="*/ 364836 h 3967018"/>
                <a:gd name="connsiteX114" fmla="*/ 1759527 w 3521893"/>
                <a:gd name="connsiteY114" fmla="*/ 344055 h 3967018"/>
                <a:gd name="connsiteX115" fmla="*/ 1704109 w 3521893"/>
                <a:gd name="connsiteY115" fmla="*/ 357909 h 3967018"/>
                <a:gd name="connsiteX116" fmla="*/ 1676400 w 3521893"/>
                <a:gd name="connsiteY116" fmla="*/ 302491 h 3967018"/>
                <a:gd name="connsiteX117" fmla="*/ 1572491 w 3521893"/>
                <a:gd name="connsiteY117" fmla="*/ 288636 h 3967018"/>
                <a:gd name="connsiteX118" fmla="*/ 1530927 w 3521893"/>
                <a:gd name="connsiteY118" fmla="*/ 115455 h 3967018"/>
                <a:gd name="connsiteX119" fmla="*/ 1447800 w 3521893"/>
                <a:gd name="connsiteY119" fmla="*/ 150091 h 3967018"/>
                <a:gd name="connsiteX120" fmla="*/ 1454727 w 3521893"/>
                <a:gd name="connsiteY120" fmla="*/ 247073 h 3967018"/>
                <a:gd name="connsiteX121" fmla="*/ 1454727 w 3521893"/>
                <a:gd name="connsiteY121" fmla="*/ 247073 h 3967018"/>
                <a:gd name="connsiteX122" fmla="*/ 1246909 w 3521893"/>
                <a:gd name="connsiteY122" fmla="*/ 143164 h 3967018"/>
                <a:gd name="connsiteX0" fmla="*/ 1246909 w 3521893"/>
                <a:gd name="connsiteY0" fmla="*/ 143164 h 3967018"/>
                <a:gd name="connsiteX1" fmla="*/ 1267691 w 3521893"/>
                <a:gd name="connsiteY1" fmla="*/ 413327 h 3967018"/>
                <a:gd name="connsiteX2" fmla="*/ 1163782 w 3521893"/>
                <a:gd name="connsiteY2" fmla="*/ 815109 h 3967018"/>
                <a:gd name="connsiteX3" fmla="*/ 1048327 w 3521893"/>
                <a:gd name="connsiteY3" fmla="*/ 1168400 h 3967018"/>
                <a:gd name="connsiteX4" fmla="*/ 947970 w 3521893"/>
                <a:gd name="connsiteY4" fmla="*/ 1273198 h 3967018"/>
                <a:gd name="connsiteX5" fmla="*/ 749389 w 3521893"/>
                <a:gd name="connsiteY5" fmla="*/ 1561123 h 3967018"/>
                <a:gd name="connsiteX6" fmla="*/ 624342 w 3521893"/>
                <a:gd name="connsiteY6" fmla="*/ 1656862 h 3967018"/>
                <a:gd name="connsiteX7" fmla="*/ 457200 w 3521893"/>
                <a:gd name="connsiteY7" fmla="*/ 1868055 h 3967018"/>
                <a:gd name="connsiteX8" fmla="*/ 325404 w 3521893"/>
                <a:gd name="connsiteY8" fmla="*/ 2375877 h 3967018"/>
                <a:gd name="connsiteX9" fmla="*/ 271762 w 3521893"/>
                <a:gd name="connsiteY9" fmla="*/ 2428986 h 3967018"/>
                <a:gd name="connsiteX10" fmla="*/ 116342 w 3521893"/>
                <a:gd name="connsiteY10" fmla="*/ 2751015 h 3967018"/>
                <a:gd name="connsiteX11" fmla="*/ 106573 w 3521893"/>
                <a:gd name="connsiteY11" fmla="*/ 2905369 h 3967018"/>
                <a:gd name="connsiteX12" fmla="*/ 152400 w 3521893"/>
                <a:gd name="connsiteY12" fmla="*/ 3011055 h 3967018"/>
                <a:gd name="connsiteX13" fmla="*/ 0 w 3521893"/>
                <a:gd name="connsiteY13" fmla="*/ 3509818 h 3967018"/>
                <a:gd name="connsiteX14" fmla="*/ 71582 w 3521893"/>
                <a:gd name="connsiteY14" fmla="*/ 3702005 h 3967018"/>
                <a:gd name="connsiteX15" fmla="*/ 188990 w 3521893"/>
                <a:gd name="connsiteY15" fmla="*/ 3682290 h 3967018"/>
                <a:gd name="connsiteX16" fmla="*/ 130908 w 3521893"/>
                <a:gd name="connsiteY16" fmla="*/ 3749430 h 3967018"/>
                <a:gd name="connsiteX17" fmla="*/ 188102 w 3521893"/>
                <a:gd name="connsiteY17" fmla="*/ 3808756 h 3967018"/>
                <a:gd name="connsiteX18" fmla="*/ 339436 w 3521893"/>
                <a:gd name="connsiteY18" fmla="*/ 3724564 h 3967018"/>
                <a:gd name="connsiteX19" fmla="*/ 422563 w 3521893"/>
                <a:gd name="connsiteY19" fmla="*/ 3738418 h 3967018"/>
                <a:gd name="connsiteX20" fmla="*/ 464127 w 3521893"/>
                <a:gd name="connsiteY20" fmla="*/ 3800764 h 3967018"/>
                <a:gd name="connsiteX21" fmla="*/ 656492 w 3521893"/>
                <a:gd name="connsiteY21" fmla="*/ 3782113 h 3967018"/>
                <a:gd name="connsiteX22" fmla="*/ 794860 w 3521893"/>
                <a:gd name="connsiteY22" fmla="*/ 3712663 h 3967018"/>
                <a:gd name="connsiteX23" fmla="*/ 955963 w 3521893"/>
                <a:gd name="connsiteY23" fmla="*/ 3793836 h 3967018"/>
                <a:gd name="connsiteX24" fmla="*/ 1115291 w 3521893"/>
                <a:gd name="connsiteY24" fmla="*/ 3793836 h 3967018"/>
                <a:gd name="connsiteX25" fmla="*/ 1108363 w 3521893"/>
                <a:gd name="connsiteY25" fmla="*/ 3759200 h 3967018"/>
                <a:gd name="connsiteX26" fmla="*/ 1163782 w 3521893"/>
                <a:gd name="connsiteY26" fmla="*/ 3724564 h 3967018"/>
                <a:gd name="connsiteX27" fmla="*/ 1191491 w 3521893"/>
                <a:gd name="connsiteY27" fmla="*/ 3759200 h 3967018"/>
                <a:gd name="connsiteX28" fmla="*/ 1288472 w 3521893"/>
                <a:gd name="connsiteY28" fmla="*/ 3662218 h 3967018"/>
                <a:gd name="connsiteX29" fmla="*/ 1205345 w 3521893"/>
                <a:gd name="connsiteY29" fmla="*/ 3655291 h 3967018"/>
                <a:gd name="connsiteX30" fmla="*/ 1122218 w 3521893"/>
                <a:gd name="connsiteY30" fmla="*/ 3662218 h 3967018"/>
                <a:gd name="connsiteX31" fmla="*/ 1032163 w 3521893"/>
                <a:gd name="connsiteY31" fmla="*/ 3627582 h 3967018"/>
                <a:gd name="connsiteX32" fmla="*/ 1130921 w 3521893"/>
                <a:gd name="connsiteY32" fmla="*/ 3465768 h 3967018"/>
                <a:gd name="connsiteX33" fmla="*/ 1222219 w 3521893"/>
                <a:gd name="connsiteY33" fmla="*/ 3444631 h 3967018"/>
                <a:gd name="connsiteX34" fmla="*/ 1244777 w 3521893"/>
                <a:gd name="connsiteY34" fmla="*/ 3397205 h 3967018"/>
                <a:gd name="connsiteX35" fmla="*/ 1286696 w 3521893"/>
                <a:gd name="connsiteY35" fmla="*/ 3419231 h 3967018"/>
                <a:gd name="connsiteX36" fmla="*/ 1304459 w 3521893"/>
                <a:gd name="connsiteY36" fmla="*/ 3489036 h 3967018"/>
                <a:gd name="connsiteX37" fmla="*/ 1343891 w 3521893"/>
                <a:gd name="connsiteY37" fmla="*/ 3426691 h 3967018"/>
                <a:gd name="connsiteX38" fmla="*/ 1360942 w 3521893"/>
                <a:gd name="connsiteY38" fmla="*/ 3475892 h 3967018"/>
                <a:gd name="connsiteX39" fmla="*/ 1399309 w 3521893"/>
                <a:gd name="connsiteY39" fmla="*/ 3502891 h 3967018"/>
                <a:gd name="connsiteX40" fmla="*/ 1392382 w 3521893"/>
                <a:gd name="connsiteY40" fmla="*/ 3551382 h 3967018"/>
                <a:gd name="connsiteX41" fmla="*/ 1338916 w 3521893"/>
                <a:gd name="connsiteY41" fmla="*/ 3601117 h 3967018"/>
                <a:gd name="connsiteX42" fmla="*/ 1396645 w 3521893"/>
                <a:gd name="connsiteY42" fmla="*/ 3602182 h 3967018"/>
                <a:gd name="connsiteX43" fmla="*/ 1475331 w 3521893"/>
                <a:gd name="connsiteY43" fmla="*/ 3642503 h 3967018"/>
                <a:gd name="connsiteX44" fmla="*/ 1471778 w 3521893"/>
                <a:gd name="connsiteY44" fmla="*/ 3567190 h 3967018"/>
                <a:gd name="connsiteX45" fmla="*/ 1565563 w 3521893"/>
                <a:gd name="connsiteY45" fmla="*/ 3599873 h 3967018"/>
                <a:gd name="connsiteX46" fmla="*/ 1556327 w 3521893"/>
                <a:gd name="connsiteY46" fmla="*/ 3647831 h 3967018"/>
                <a:gd name="connsiteX47" fmla="*/ 1585101 w 3521893"/>
                <a:gd name="connsiteY47" fmla="*/ 3694901 h 3967018"/>
                <a:gd name="connsiteX48" fmla="*/ 1773382 w 3521893"/>
                <a:gd name="connsiteY48" fmla="*/ 3655291 h 3967018"/>
                <a:gd name="connsiteX49" fmla="*/ 2112818 w 3521893"/>
                <a:gd name="connsiteY49" fmla="*/ 3759200 h 3967018"/>
                <a:gd name="connsiteX50" fmla="*/ 2320636 w 3521893"/>
                <a:gd name="connsiteY50" fmla="*/ 3967018 h 3967018"/>
                <a:gd name="connsiteX51" fmla="*/ 2473036 w 3521893"/>
                <a:gd name="connsiteY51" fmla="*/ 3835400 h 3967018"/>
                <a:gd name="connsiteX52" fmla="*/ 2587958 w 3521893"/>
                <a:gd name="connsiteY52" fmla="*/ 3835400 h 3967018"/>
                <a:gd name="connsiteX53" fmla="*/ 2720286 w 3521893"/>
                <a:gd name="connsiteY53" fmla="*/ 3717636 h 3967018"/>
                <a:gd name="connsiteX54" fmla="*/ 2847819 w 3521893"/>
                <a:gd name="connsiteY54" fmla="*/ 3774831 h 3967018"/>
                <a:gd name="connsiteX55" fmla="*/ 2955281 w 3521893"/>
                <a:gd name="connsiteY55" fmla="*/ 3733800 h 3967018"/>
                <a:gd name="connsiteX56" fmla="*/ 2984589 w 3521893"/>
                <a:gd name="connsiteY56" fmla="*/ 3784600 h 3967018"/>
                <a:gd name="connsiteX57" fmla="*/ 3025619 w 3521893"/>
                <a:gd name="connsiteY57" fmla="*/ 3743569 h 3967018"/>
                <a:gd name="connsiteX58" fmla="*/ 3035389 w 3521893"/>
                <a:gd name="connsiteY58" fmla="*/ 3636108 h 3967018"/>
                <a:gd name="connsiteX59" fmla="*/ 2982635 w 3521893"/>
                <a:gd name="connsiteY59" fmla="*/ 3542323 h 3967018"/>
                <a:gd name="connsiteX60" fmla="*/ 3047467 w 3521893"/>
                <a:gd name="connsiteY60" fmla="*/ 3478024 h 3967018"/>
                <a:gd name="connsiteX61" fmla="*/ 3002173 w 3521893"/>
                <a:gd name="connsiteY61" fmla="*/ 3352800 h 3967018"/>
                <a:gd name="connsiteX62" fmla="*/ 3021712 w 3521893"/>
                <a:gd name="connsiteY62" fmla="*/ 3196492 h 3967018"/>
                <a:gd name="connsiteX63" fmla="*/ 3062741 w 3521893"/>
                <a:gd name="connsiteY63" fmla="*/ 3069492 h 3967018"/>
                <a:gd name="connsiteX64" fmla="*/ 3076419 w 3521893"/>
                <a:gd name="connsiteY64" fmla="*/ 2960077 h 3967018"/>
                <a:gd name="connsiteX65" fmla="*/ 2905547 w 3521893"/>
                <a:gd name="connsiteY65" fmla="*/ 2486712 h 3967018"/>
                <a:gd name="connsiteX66" fmla="*/ 2976772 w 3521893"/>
                <a:gd name="connsiteY66" fmla="*/ 2327031 h 3967018"/>
                <a:gd name="connsiteX67" fmla="*/ 3068602 w 3521893"/>
                <a:gd name="connsiteY67" fmla="*/ 2301631 h 3967018"/>
                <a:gd name="connsiteX68" fmla="*/ 3105724 w 3521893"/>
                <a:gd name="connsiteY68" fmla="*/ 2328985 h 3967018"/>
                <a:gd name="connsiteX69" fmla="*/ 3166293 w 3521893"/>
                <a:gd name="connsiteY69" fmla="*/ 2264508 h 3967018"/>
                <a:gd name="connsiteX70" fmla="*/ 3193649 w 3521893"/>
                <a:gd name="connsiteY70" fmla="*/ 2239108 h 3967018"/>
                <a:gd name="connsiteX71" fmla="*/ 3279618 w 3521893"/>
                <a:gd name="connsiteY71" fmla="*/ 2213708 h 3967018"/>
                <a:gd name="connsiteX72" fmla="*/ 3316739 w 3521893"/>
                <a:gd name="connsiteY72" fmla="*/ 2045677 h 3967018"/>
                <a:gd name="connsiteX73" fmla="*/ 3271801 w 3521893"/>
                <a:gd name="connsiteY73" fmla="*/ 1994877 h 3967018"/>
                <a:gd name="connsiteX74" fmla="*/ 3271800 w 3521893"/>
                <a:gd name="connsiteY74" fmla="*/ 1893277 h 3967018"/>
                <a:gd name="connsiteX75" fmla="*/ 3375355 w 3521893"/>
                <a:gd name="connsiteY75" fmla="*/ 1951892 h 3967018"/>
                <a:gd name="connsiteX76" fmla="*/ 3430062 w 3521893"/>
                <a:gd name="connsiteY76" fmla="*/ 1916723 h 3967018"/>
                <a:gd name="connsiteX77" fmla="*/ 3457415 w 3521893"/>
                <a:gd name="connsiteY77" fmla="*/ 1951892 h 3967018"/>
                <a:gd name="connsiteX78" fmla="*/ 3521893 w 3521893"/>
                <a:gd name="connsiteY78" fmla="*/ 1906954 h 3967018"/>
                <a:gd name="connsiteX79" fmla="*/ 3449601 w 3521893"/>
                <a:gd name="connsiteY79" fmla="*/ 1752600 h 3967018"/>
                <a:gd name="connsiteX80" fmla="*/ 3492586 w 3521893"/>
                <a:gd name="connsiteY80" fmla="*/ 1565031 h 3967018"/>
                <a:gd name="connsiteX81" fmla="*/ 3459370 w 3521893"/>
                <a:gd name="connsiteY81" fmla="*/ 1537677 h 3967018"/>
                <a:gd name="connsiteX82" fmla="*/ 3486724 w 3521893"/>
                <a:gd name="connsiteY82" fmla="*/ 1508369 h 3967018"/>
                <a:gd name="connsiteX83" fmla="*/ 3488679 w 3521893"/>
                <a:gd name="connsiteY83" fmla="*/ 1486877 h 3967018"/>
                <a:gd name="connsiteX84" fmla="*/ 3377309 w 3521893"/>
                <a:gd name="connsiteY84" fmla="*/ 1307123 h 3967018"/>
                <a:gd name="connsiteX85" fmla="*/ 3297201 w 3521893"/>
                <a:gd name="connsiteY85" fmla="*/ 1275862 h 3967018"/>
                <a:gd name="connsiteX86" fmla="*/ 3232724 w 3521893"/>
                <a:gd name="connsiteY86" fmla="*/ 1160585 h 3967018"/>
                <a:gd name="connsiteX87" fmla="*/ 3281570 w 3521893"/>
                <a:gd name="connsiteY87" fmla="*/ 1072662 h 3967018"/>
                <a:gd name="connsiteX88" fmla="*/ 3140893 w 3521893"/>
                <a:gd name="connsiteY88" fmla="*/ 900723 h 3967018"/>
                <a:gd name="connsiteX89" fmla="*/ 3158478 w 3521893"/>
                <a:gd name="connsiteY89" fmla="*/ 824523 h 3967018"/>
                <a:gd name="connsiteX90" fmla="*/ 3127216 w 3521893"/>
                <a:gd name="connsiteY90" fmla="*/ 705338 h 3967018"/>
                <a:gd name="connsiteX91" fmla="*/ 3179970 w 3521893"/>
                <a:gd name="connsiteY91" fmla="*/ 601785 h 3967018"/>
                <a:gd name="connsiteX92" fmla="*/ 3131124 w 3521893"/>
                <a:gd name="connsiteY92" fmla="*/ 498231 h 3967018"/>
                <a:gd name="connsiteX93" fmla="*/ 3136986 w 3521893"/>
                <a:gd name="connsiteY93" fmla="*/ 404446 h 3967018"/>
                <a:gd name="connsiteX94" fmla="*/ 3097909 w 3521893"/>
                <a:gd name="connsiteY94" fmla="*/ 351692 h 3967018"/>
                <a:gd name="connsiteX95" fmla="*/ 3047109 w 3521893"/>
                <a:gd name="connsiteY95" fmla="*/ 420077 h 3967018"/>
                <a:gd name="connsiteX96" fmla="*/ 2976063 w 3521893"/>
                <a:gd name="connsiteY96" fmla="*/ 450805 h 3967018"/>
                <a:gd name="connsiteX97" fmla="*/ 2916201 w 3521893"/>
                <a:gd name="connsiteY97" fmla="*/ 257907 h 3967018"/>
                <a:gd name="connsiteX98" fmla="*/ 2859539 w 3521893"/>
                <a:gd name="connsiteY98" fmla="*/ 316523 h 3967018"/>
                <a:gd name="connsiteX99" fmla="*/ 2826327 w 3521893"/>
                <a:gd name="connsiteY99" fmla="*/ 295564 h 3967018"/>
                <a:gd name="connsiteX100" fmla="*/ 2859539 w 3521893"/>
                <a:gd name="connsiteY100" fmla="*/ 195385 h 3967018"/>
                <a:gd name="connsiteX101" fmla="*/ 2795062 w 3521893"/>
                <a:gd name="connsiteY101" fmla="*/ 0 h 3967018"/>
                <a:gd name="connsiteX102" fmla="*/ 2632363 w 3521893"/>
                <a:gd name="connsiteY102" fmla="*/ 32327 h 3967018"/>
                <a:gd name="connsiteX103" fmla="*/ 2369127 w 3521893"/>
                <a:gd name="connsiteY103" fmla="*/ 87745 h 3967018"/>
                <a:gd name="connsiteX104" fmla="*/ 2133600 w 3521893"/>
                <a:gd name="connsiteY104" fmla="*/ 198582 h 3967018"/>
                <a:gd name="connsiteX105" fmla="*/ 1995054 w 3521893"/>
                <a:gd name="connsiteY105" fmla="*/ 233218 h 3967018"/>
                <a:gd name="connsiteX106" fmla="*/ 2036618 w 3521893"/>
                <a:gd name="connsiteY106" fmla="*/ 309418 h 3967018"/>
                <a:gd name="connsiteX107" fmla="*/ 1953491 w 3521893"/>
                <a:gd name="connsiteY107" fmla="*/ 330200 h 3967018"/>
                <a:gd name="connsiteX108" fmla="*/ 1925782 w 3521893"/>
                <a:gd name="connsiteY108" fmla="*/ 357909 h 3967018"/>
                <a:gd name="connsiteX109" fmla="*/ 1835727 w 3521893"/>
                <a:gd name="connsiteY109" fmla="*/ 357909 h 3967018"/>
                <a:gd name="connsiteX110" fmla="*/ 1724891 w 3521893"/>
                <a:gd name="connsiteY110" fmla="*/ 524164 h 3967018"/>
                <a:gd name="connsiteX111" fmla="*/ 1676400 w 3521893"/>
                <a:gd name="connsiteY111" fmla="*/ 503382 h 3967018"/>
                <a:gd name="connsiteX112" fmla="*/ 1683327 w 3521893"/>
                <a:gd name="connsiteY112" fmla="*/ 413327 h 3967018"/>
                <a:gd name="connsiteX113" fmla="*/ 1738745 w 3521893"/>
                <a:gd name="connsiteY113" fmla="*/ 385618 h 3967018"/>
                <a:gd name="connsiteX114" fmla="*/ 1787236 w 3521893"/>
                <a:gd name="connsiteY114" fmla="*/ 364836 h 3967018"/>
                <a:gd name="connsiteX115" fmla="*/ 1759527 w 3521893"/>
                <a:gd name="connsiteY115" fmla="*/ 344055 h 3967018"/>
                <a:gd name="connsiteX116" fmla="*/ 1704109 w 3521893"/>
                <a:gd name="connsiteY116" fmla="*/ 357909 h 3967018"/>
                <a:gd name="connsiteX117" fmla="*/ 1676400 w 3521893"/>
                <a:gd name="connsiteY117" fmla="*/ 302491 h 3967018"/>
                <a:gd name="connsiteX118" fmla="*/ 1572491 w 3521893"/>
                <a:gd name="connsiteY118" fmla="*/ 288636 h 3967018"/>
                <a:gd name="connsiteX119" fmla="*/ 1530927 w 3521893"/>
                <a:gd name="connsiteY119" fmla="*/ 115455 h 3967018"/>
                <a:gd name="connsiteX120" fmla="*/ 1447800 w 3521893"/>
                <a:gd name="connsiteY120" fmla="*/ 150091 h 3967018"/>
                <a:gd name="connsiteX121" fmla="*/ 1454727 w 3521893"/>
                <a:gd name="connsiteY121" fmla="*/ 247073 h 3967018"/>
                <a:gd name="connsiteX122" fmla="*/ 1454727 w 3521893"/>
                <a:gd name="connsiteY122" fmla="*/ 247073 h 3967018"/>
                <a:gd name="connsiteX123" fmla="*/ 1246909 w 3521893"/>
                <a:gd name="connsiteY123" fmla="*/ 143164 h 3967018"/>
                <a:gd name="connsiteX0" fmla="*/ 1246909 w 3521893"/>
                <a:gd name="connsiteY0" fmla="*/ 143164 h 3967018"/>
                <a:gd name="connsiteX1" fmla="*/ 1267691 w 3521893"/>
                <a:gd name="connsiteY1" fmla="*/ 413327 h 3967018"/>
                <a:gd name="connsiteX2" fmla="*/ 1163782 w 3521893"/>
                <a:gd name="connsiteY2" fmla="*/ 815109 h 3967018"/>
                <a:gd name="connsiteX3" fmla="*/ 1048327 w 3521893"/>
                <a:gd name="connsiteY3" fmla="*/ 1168400 h 3967018"/>
                <a:gd name="connsiteX4" fmla="*/ 947970 w 3521893"/>
                <a:gd name="connsiteY4" fmla="*/ 1273198 h 3967018"/>
                <a:gd name="connsiteX5" fmla="*/ 749389 w 3521893"/>
                <a:gd name="connsiteY5" fmla="*/ 1561123 h 3967018"/>
                <a:gd name="connsiteX6" fmla="*/ 624342 w 3521893"/>
                <a:gd name="connsiteY6" fmla="*/ 1656862 h 3967018"/>
                <a:gd name="connsiteX7" fmla="*/ 457200 w 3521893"/>
                <a:gd name="connsiteY7" fmla="*/ 1868055 h 3967018"/>
                <a:gd name="connsiteX8" fmla="*/ 325404 w 3521893"/>
                <a:gd name="connsiteY8" fmla="*/ 2375877 h 3967018"/>
                <a:gd name="connsiteX9" fmla="*/ 271762 w 3521893"/>
                <a:gd name="connsiteY9" fmla="*/ 2428986 h 3967018"/>
                <a:gd name="connsiteX10" fmla="*/ 116342 w 3521893"/>
                <a:gd name="connsiteY10" fmla="*/ 2751015 h 3967018"/>
                <a:gd name="connsiteX11" fmla="*/ 106573 w 3521893"/>
                <a:gd name="connsiteY11" fmla="*/ 2905369 h 3967018"/>
                <a:gd name="connsiteX12" fmla="*/ 152400 w 3521893"/>
                <a:gd name="connsiteY12" fmla="*/ 3011055 h 3967018"/>
                <a:gd name="connsiteX13" fmla="*/ 0 w 3521893"/>
                <a:gd name="connsiteY13" fmla="*/ 3509818 h 3967018"/>
                <a:gd name="connsiteX14" fmla="*/ 71582 w 3521893"/>
                <a:gd name="connsiteY14" fmla="*/ 3702005 h 3967018"/>
                <a:gd name="connsiteX15" fmla="*/ 188990 w 3521893"/>
                <a:gd name="connsiteY15" fmla="*/ 3682290 h 3967018"/>
                <a:gd name="connsiteX16" fmla="*/ 130908 w 3521893"/>
                <a:gd name="connsiteY16" fmla="*/ 3749430 h 3967018"/>
                <a:gd name="connsiteX17" fmla="*/ 188102 w 3521893"/>
                <a:gd name="connsiteY17" fmla="*/ 3808756 h 3967018"/>
                <a:gd name="connsiteX18" fmla="*/ 339436 w 3521893"/>
                <a:gd name="connsiteY18" fmla="*/ 3724564 h 3967018"/>
                <a:gd name="connsiteX19" fmla="*/ 422563 w 3521893"/>
                <a:gd name="connsiteY19" fmla="*/ 3738418 h 3967018"/>
                <a:gd name="connsiteX20" fmla="*/ 464127 w 3521893"/>
                <a:gd name="connsiteY20" fmla="*/ 3800764 h 3967018"/>
                <a:gd name="connsiteX21" fmla="*/ 656492 w 3521893"/>
                <a:gd name="connsiteY21" fmla="*/ 3782113 h 3967018"/>
                <a:gd name="connsiteX22" fmla="*/ 794860 w 3521893"/>
                <a:gd name="connsiteY22" fmla="*/ 3712663 h 3967018"/>
                <a:gd name="connsiteX23" fmla="*/ 955963 w 3521893"/>
                <a:gd name="connsiteY23" fmla="*/ 3793836 h 3967018"/>
                <a:gd name="connsiteX24" fmla="*/ 1115291 w 3521893"/>
                <a:gd name="connsiteY24" fmla="*/ 3793836 h 3967018"/>
                <a:gd name="connsiteX25" fmla="*/ 1108363 w 3521893"/>
                <a:gd name="connsiteY25" fmla="*/ 3759200 h 3967018"/>
                <a:gd name="connsiteX26" fmla="*/ 1163782 w 3521893"/>
                <a:gd name="connsiteY26" fmla="*/ 3724564 h 3967018"/>
                <a:gd name="connsiteX27" fmla="*/ 1191491 w 3521893"/>
                <a:gd name="connsiteY27" fmla="*/ 3759200 h 3967018"/>
                <a:gd name="connsiteX28" fmla="*/ 1288472 w 3521893"/>
                <a:gd name="connsiteY28" fmla="*/ 3662218 h 3967018"/>
                <a:gd name="connsiteX29" fmla="*/ 1205345 w 3521893"/>
                <a:gd name="connsiteY29" fmla="*/ 3655291 h 3967018"/>
                <a:gd name="connsiteX30" fmla="*/ 1122218 w 3521893"/>
                <a:gd name="connsiteY30" fmla="*/ 3662218 h 3967018"/>
                <a:gd name="connsiteX31" fmla="*/ 1032163 w 3521893"/>
                <a:gd name="connsiteY31" fmla="*/ 3627582 h 3967018"/>
                <a:gd name="connsiteX32" fmla="*/ 1130921 w 3521893"/>
                <a:gd name="connsiteY32" fmla="*/ 3465768 h 3967018"/>
                <a:gd name="connsiteX33" fmla="*/ 1222219 w 3521893"/>
                <a:gd name="connsiteY33" fmla="*/ 3444631 h 3967018"/>
                <a:gd name="connsiteX34" fmla="*/ 1244777 w 3521893"/>
                <a:gd name="connsiteY34" fmla="*/ 3397205 h 3967018"/>
                <a:gd name="connsiteX35" fmla="*/ 1286696 w 3521893"/>
                <a:gd name="connsiteY35" fmla="*/ 3419231 h 3967018"/>
                <a:gd name="connsiteX36" fmla="*/ 1304459 w 3521893"/>
                <a:gd name="connsiteY36" fmla="*/ 3489036 h 3967018"/>
                <a:gd name="connsiteX37" fmla="*/ 1343891 w 3521893"/>
                <a:gd name="connsiteY37" fmla="*/ 3426691 h 3967018"/>
                <a:gd name="connsiteX38" fmla="*/ 1360942 w 3521893"/>
                <a:gd name="connsiteY38" fmla="*/ 3475892 h 3967018"/>
                <a:gd name="connsiteX39" fmla="*/ 1399309 w 3521893"/>
                <a:gd name="connsiteY39" fmla="*/ 3502891 h 3967018"/>
                <a:gd name="connsiteX40" fmla="*/ 1392382 w 3521893"/>
                <a:gd name="connsiteY40" fmla="*/ 3551382 h 3967018"/>
                <a:gd name="connsiteX41" fmla="*/ 1338916 w 3521893"/>
                <a:gd name="connsiteY41" fmla="*/ 3601117 h 3967018"/>
                <a:gd name="connsiteX42" fmla="*/ 1396645 w 3521893"/>
                <a:gd name="connsiteY42" fmla="*/ 3602182 h 3967018"/>
                <a:gd name="connsiteX43" fmla="*/ 1475331 w 3521893"/>
                <a:gd name="connsiteY43" fmla="*/ 3642503 h 3967018"/>
                <a:gd name="connsiteX44" fmla="*/ 1471778 w 3521893"/>
                <a:gd name="connsiteY44" fmla="*/ 3567190 h 3967018"/>
                <a:gd name="connsiteX45" fmla="*/ 1565563 w 3521893"/>
                <a:gd name="connsiteY45" fmla="*/ 3599873 h 3967018"/>
                <a:gd name="connsiteX46" fmla="*/ 1556327 w 3521893"/>
                <a:gd name="connsiteY46" fmla="*/ 3647831 h 3967018"/>
                <a:gd name="connsiteX47" fmla="*/ 1585101 w 3521893"/>
                <a:gd name="connsiteY47" fmla="*/ 3694901 h 3967018"/>
                <a:gd name="connsiteX48" fmla="*/ 1773382 w 3521893"/>
                <a:gd name="connsiteY48" fmla="*/ 3655291 h 3967018"/>
                <a:gd name="connsiteX49" fmla="*/ 2112818 w 3521893"/>
                <a:gd name="connsiteY49" fmla="*/ 3759200 h 3967018"/>
                <a:gd name="connsiteX50" fmla="*/ 2320636 w 3521893"/>
                <a:gd name="connsiteY50" fmla="*/ 3967018 h 3967018"/>
                <a:gd name="connsiteX51" fmla="*/ 2473036 w 3521893"/>
                <a:gd name="connsiteY51" fmla="*/ 3835400 h 3967018"/>
                <a:gd name="connsiteX52" fmla="*/ 2587958 w 3521893"/>
                <a:gd name="connsiteY52" fmla="*/ 3835400 h 3967018"/>
                <a:gd name="connsiteX53" fmla="*/ 2720286 w 3521893"/>
                <a:gd name="connsiteY53" fmla="*/ 3717636 h 3967018"/>
                <a:gd name="connsiteX54" fmla="*/ 2847819 w 3521893"/>
                <a:gd name="connsiteY54" fmla="*/ 3774831 h 3967018"/>
                <a:gd name="connsiteX55" fmla="*/ 2955281 w 3521893"/>
                <a:gd name="connsiteY55" fmla="*/ 3733800 h 3967018"/>
                <a:gd name="connsiteX56" fmla="*/ 2984589 w 3521893"/>
                <a:gd name="connsiteY56" fmla="*/ 3784600 h 3967018"/>
                <a:gd name="connsiteX57" fmla="*/ 3025619 w 3521893"/>
                <a:gd name="connsiteY57" fmla="*/ 3743569 h 3967018"/>
                <a:gd name="connsiteX58" fmla="*/ 3035389 w 3521893"/>
                <a:gd name="connsiteY58" fmla="*/ 3636108 h 3967018"/>
                <a:gd name="connsiteX59" fmla="*/ 2982635 w 3521893"/>
                <a:gd name="connsiteY59" fmla="*/ 3542323 h 3967018"/>
                <a:gd name="connsiteX60" fmla="*/ 3047467 w 3521893"/>
                <a:gd name="connsiteY60" fmla="*/ 3478024 h 3967018"/>
                <a:gd name="connsiteX61" fmla="*/ 3002173 w 3521893"/>
                <a:gd name="connsiteY61" fmla="*/ 3352800 h 3967018"/>
                <a:gd name="connsiteX62" fmla="*/ 3021712 w 3521893"/>
                <a:gd name="connsiteY62" fmla="*/ 3196492 h 3967018"/>
                <a:gd name="connsiteX63" fmla="*/ 3062741 w 3521893"/>
                <a:gd name="connsiteY63" fmla="*/ 3069492 h 3967018"/>
                <a:gd name="connsiteX64" fmla="*/ 3076419 w 3521893"/>
                <a:gd name="connsiteY64" fmla="*/ 2960077 h 3967018"/>
                <a:gd name="connsiteX65" fmla="*/ 2905547 w 3521893"/>
                <a:gd name="connsiteY65" fmla="*/ 2486712 h 3967018"/>
                <a:gd name="connsiteX66" fmla="*/ 2976772 w 3521893"/>
                <a:gd name="connsiteY66" fmla="*/ 2327031 h 3967018"/>
                <a:gd name="connsiteX67" fmla="*/ 3068602 w 3521893"/>
                <a:gd name="connsiteY67" fmla="*/ 2301631 h 3967018"/>
                <a:gd name="connsiteX68" fmla="*/ 3105724 w 3521893"/>
                <a:gd name="connsiteY68" fmla="*/ 2328985 h 3967018"/>
                <a:gd name="connsiteX69" fmla="*/ 3166293 w 3521893"/>
                <a:gd name="connsiteY69" fmla="*/ 2264508 h 3967018"/>
                <a:gd name="connsiteX70" fmla="*/ 3193649 w 3521893"/>
                <a:gd name="connsiteY70" fmla="*/ 2239108 h 3967018"/>
                <a:gd name="connsiteX71" fmla="*/ 3279618 w 3521893"/>
                <a:gd name="connsiteY71" fmla="*/ 2213708 h 3967018"/>
                <a:gd name="connsiteX72" fmla="*/ 3316739 w 3521893"/>
                <a:gd name="connsiteY72" fmla="*/ 2045677 h 3967018"/>
                <a:gd name="connsiteX73" fmla="*/ 3271801 w 3521893"/>
                <a:gd name="connsiteY73" fmla="*/ 1994877 h 3967018"/>
                <a:gd name="connsiteX74" fmla="*/ 3271800 w 3521893"/>
                <a:gd name="connsiteY74" fmla="*/ 1893277 h 3967018"/>
                <a:gd name="connsiteX75" fmla="*/ 3375355 w 3521893"/>
                <a:gd name="connsiteY75" fmla="*/ 1951892 h 3967018"/>
                <a:gd name="connsiteX76" fmla="*/ 3430062 w 3521893"/>
                <a:gd name="connsiteY76" fmla="*/ 1916723 h 3967018"/>
                <a:gd name="connsiteX77" fmla="*/ 3457415 w 3521893"/>
                <a:gd name="connsiteY77" fmla="*/ 1951892 h 3967018"/>
                <a:gd name="connsiteX78" fmla="*/ 3521893 w 3521893"/>
                <a:gd name="connsiteY78" fmla="*/ 1906954 h 3967018"/>
                <a:gd name="connsiteX79" fmla="*/ 3449601 w 3521893"/>
                <a:gd name="connsiteY79" fmla="*/ 1752600 h 3967018"/>
                <a:gd name="connsiteX80" fmla="*/ 3492586 w 3521893"/>
                <a:gd name="connsiteY80" fmla="*/ 1565031 h 3967018"/>
                <a:gd name="connsiteX81" fmla="*/ 3459370 w 3521893"/>
                <a:gd name="connsiteY81" fmla="*/ 1537677 h 3967018"/>
                <a:gd name="connsiteX82" fmla="*/ 3486724 w 3521893"/>
                <a:gd name="connsiteY82" fmla="*/ 1508369 h 3967018"/>
                <a:gd name="connsiteX83" fmla="*/ 3488679 w 3521893"/>
                <a:gd name="connsiteY83" fmla="*/ 1486877 h 3967018"/>
                <a:gd name="connsiteX84" fmla="*/ 3377309 w 3521893"/>
                <a:gd name="connsiteY84" fmla="*/ 1307123 h 3967018"/>
                <a:gd name="connsiteX85" fmla="*/ 3297201 w 3521893"/>
                <a:gd name="connsiteY85" fmla="*/ 1275862 h 3967018"/>
                <a:gd name="connsiteX86" fmla="*/ 3232724 w 3521893"/>
                <a:gd name="connsiteY86" fmla="*/ 1160585 h 3967018"/>
                <a:gd name="connsiteX87" fmla="*/ 3281570 w 3521893"/>
                <a:gd name="connsiteY87" fmla="*/ 1072662 h 3967018"/>
                <a:gd name="connsiteX88" fmla="*/ 3140893 w 3521893"/>
                <a:gd name="connsiteY88" fmla="*/ 900723 h 3967018"/>
                <a:gd name="connsiteX89" fmla="*/ 3158478 w 3521893"/>
                <a:gd name="connsiteY89" fmla="*/ 824523 h 3967018"/>
                <a:gd name="connsiteX90" fmla="*/ 3127216 w 3521893"/>
                <a:gd name="connsiteY90" fmla="*/ 705338 h 3967018"/>
                <a:gd name="connsiteX91" fmla="*/ 3179970 w 3521893"/>
                <a:gd name="connsiteY91" fmla="*/ 601785 h 3967018"/>
                <a:gd name="connsiteX92" fmla="*/ 3131124 w 3521893"/>
                <a:gd name="connsiteY92" fmla="*/ 498231 h 3967018"/>
                <a:gd name="connsiteX93" fmla="*/ 3136986 w 3521893"/>
                <a:gd name="connsiteY93" fmla="*/ 404446 h 3967018"/>
                <a:gd name="connsiteX94" fmla="*/ 3097909 w 3521893"/>
                <a:gd name="connsiteY94" fmla="*/ 351692 h 3967018"/>
                <a:gd name="connsiteX95" fmla="*/ 3047109 w 3521893"/>
                <a:gd name="connsiteY95" fmla="*/ 420077 h 3967018"/>
                <a:gd name="connsiteX96" fmla="*/ 2976063 w 3521893"/>
                <a:gd name="connsiteY96" fmla="*/ 450805 h 3967018"/>
                <a:gd name="connsiteX97" fmla="*/ 2916201 w 3521893"/>
                <a:gd name="connsiteY97" fmla="*/ 257907 h 3967018"/>
                <a:gd name="connsiteX98" fmla="*/ 2859539 w 3521893"/>
                <a:gd name="connsiteY98" fmla="*/ 316523 h 3967018"/>
                <a:gd name="connsiteX99" fmla="*/ 2826327 w 3521893"/>
                <a:gd name="connsiteY99" fmla="*/ 295564 h 3967018"/>
                <a:gd name="connsiteX100" fmla="*/ 2859539 w 3521893"/>
                <a:gd name="connsiteY100" fmla="*/ 195385 h 3967018"/>
                <a:gd name="connsiteX101" fmla="*/ 2795062 w 3521893"/>
                <a:gd name="connsiteY101" fmla="*/ 0 h 3967018"/>
                <a:gd name="connsiteX102" fmla="*/ 2632363 w 3521893"/>
                <a:gd name="connsiteY102" fmla="*/ 32327 h 3967018"/>
                <a:gd name="connsiteX103" fmla="*/ 2369127 w 3521893"/>
                <a:gd name="connsiteY103" fmla="*/ 87745 h 3967018"/>
                <a:gd name="connsiteX104" fmla="*/ 2133600 w 3521893"/>
                <a:gd name="connsiteY104" fmla="*/ 198582 h 3967018"/>
                <a:gd name="connsiteX105" fmla="*/ 1995054 w 3521893"/>
                <a:gd name="connsiteY105" fmla="*/ 233218 h 3967018"/>
                <a:gd name="connsiteX106" fmla="*/ 2036618 w 3521893"/>
                <a:gd name="connsiteY106" fmla="*/ 309418 h 3967018"/>
                <a:gd name="connsiteX107" fmla="*/ 1953491 w 3521893"/>
                <a:gd name="connsiteY107" fmla="*/ 330200 h 3967018"/>
                <a:gd name="connsiteX108" fmla="*/ 1925782 w 3521893"/>
                <a:gd name="connsiteY108" fmla="*/ 357909 h 3967018"/>
                <a:gd name="connsiteX109" fmla="*/ 1835727 w 3521893"/>
                <a:gd name="connsiteY109" fmla="*/ 357909 h 3967018"/>
                <a:gd name="connsiteX110" fmla="*/ 1724891 w 3521893"/>
                <a:gd name="connsiteY110" fmla="*/ 524164 h 3967018"/>
                <a:gd name="connsiteX111" fmla="*/ 1676400 w 3521893"/>
                <a:gd name="connsiteY111" fmla="*/ 503382 h 3967018"/>
                <a:gd name="connsiteX112" fmla="*/ 1683327 w 3521893"/>
                <a:gd name="connsiteY112" fmla="*/ 413327 h 3967018"/>
                <a:gd name="connsiteX113" fmla="*/ 1738745 w 3521893"/>
                <a:gd name="connsiteY113" fmla="*/ 385618 h 3967018"/>
                <a:gd name="connsiteX114" fmla="*/ 1787236 w 3521893"/>
                <a:gd name="connsiteY114" fmla="*/ 364836 h 3967018"/>
                <a:gd name="connsiteX115" fmla="*/ 1759527 w 3521893"/>
                <a:gd name="connsiteY115" fmla="*/ 344055 h 3967018"/>
                <a:gd name="connsiteX116" fmla="*/ 1704109 w 3521893"/>
                <a:gd name="connsiteY116" fmla="*/ 357909 h 3967018"/>
                <a:gd name="connsiteX117" fmla="*/ 1676400 w 3521893"/>
                <a:gd name="connsiteY117" fmla="*/ 302491 h 3967018"/>
                <a:gd name="connsiteX118" fmla="*/ 1572491 w 3521893"/>
                <a:gd name="connsiteY118" fmla="*/ 288636 h 3967018"/>
                <a:gd name="connsiteX119" fmla="*/ 1530927 w 3521893"/>
                <a:gd name="connsiteY119" fmla="*/ 115455 h 3967018"/>
                <a:gd name="connsiteX120" fmla="*/ 1447800 w 3521893"/>
                <a:gd name="connsiteY120" fmla="*/ 150091 h 3967018"/>
                <a:gd name="connsiteX121" fmla="*/ 1454727 w 3521893"/>
                <a:gd name="connsiteY121" fmla="*/ 247073 h 3967018"/>
                <a:gd name="connsiteX122" fmla="*/ 1454727 w 3521893"/>
                <a:gd name="connsiteY122" fmla="*/ 247073 h 3967018"/>
                <a:gd name="connsiteX123" fmla="*/ 1246909 w 3521893"/>
                <a:gd name="connsiteY123" fmla="*/ 143164 h 3967018"/>
                <a:gd name="connsiteX0" fmla="*/ 1246909 w 3521893"/>
                <a:gd name="connsiteY0" fmla="*/ 148773 h 3972627"/>
                <a:gd name="connsiteX1" fmla="*/ 1267691 w 3521893"/>
                <a:gd name="connsiteY1" fmla="*/ 418936 h 3972627"/>
                <a:gd name="connsiteX2" fmla="*/ 1163782 w 3521893"/>
                <a:gd name="connsiteY2" fmla="*/ 820718 h 3972627"/>
                <a:gd name="connsiteX3" fmla="*/ 1048327 w 3521893"/>
                <a:gd name="connsiteY3" fmla="*/ 1174009 h 3972627"/>
                <a:gd name="connsiteX4" fmla="*/ 947970 w 3521893"/>
                <a:gd name="connsiteY4" fmla="*/ 1278807 h 3972627"/>
                <a:gd name="connsiteX5" fmla="*/ 749389 w 3521893"/>
                <a:gd name="connsiteY5" fmla="*/ 1566732 h 3972627"/>
                <a:gd name="connsiteX6" fmla="*/ 624342 w 3521893"/>
                <a:gd name="connsiteY6" fmla="*/ 1662471 h 3972627"/>
                <a:gd name="connsiteX7" fmla="*/ 457200 w 3521893"/>
                <a:gd name="connsiteY7" fmla="*/ 1873664 h 3972627"/>
                <a:gd name="connsiteX8" fmla="*/ 325404 w 3521893"/>
                <a:gd name="connsiteY8" fmla="*/ 2381486 h 3972627"/>
                <a:gd name="connsiteX9" fmla="*/ 271762 w 3521893"/>
                <a:gd name="connsiteY9" fmla="*/ 2434595 h 3972627"/>
                <a:gd name="connsiteX10" fmla="*/ 116342 w 3521893"/>
                <a:gd name="connsiteY10" fmla="*/ 2756624 h 3972627"/>
                <a:gd name="connsiteX11" fmla="*/ 106573 w 3521893"/>
                <a:gd name="connsiteY11" fmla="*/ 2910978 h 3972627"/>
                <a:gd name="connsiteX12" fmla="*/ 152400 w 3521893"/>
                <a:gd name="connsiteY12" fmla="*/ 3016664 h 3972627"/>
                <a:gd name="connsiteX13" fmla="*/ 0 w 3521893"/>
                <a:gd name="connsiteY13" fmla="*/ 3515427 h 3972627"/>
                <a:gd name="connsiteX14" fmla="*/ 71582 w 3521893"/>
                <a:gd name="connsiteY14" fmla="*/ 3707614 h 3972627"/>
                <a:gd name="connsiteX15" fmla="*/ 188990 w 3521893"/>
                <a:gd name="connsiteY15" fmla="*/ 3687899 h 3972627"/>
                <a:gd name="connsiteX16" fmla="*/ 130908 w 3521893"/>
                <a:gd name="connsiteY16" fmla="*/ 3755039 h 3972627"/>
                <a:gd name="connsiteX17" fmla="*/ 188102 w 3521893"/>
                <a:gd name="connsiteY17" fmla="*/ 3814365 h 3972627"/>
                <a:gd name="connsiteX18" fmla="*/ 339436 w 3521893"/>
                <a:gd name="connsiteY18" fmla="*/ 3730173 h 3972627"/>
                <a:gd name="connsiteX19" fmla="*/ 422563 w 3521893"/>
                <a:gd name="connsiteY19" fmla="*/ 3744027 h 3972627"/>
                <a:gd name="connsiteX20" fmla="*/ 464127 w 3521893"/>
                <a:gd name="connsiteY20" fmla="*/ 3806373 h 3972627"/>
                <a:gd name="connsiteX21" fmla="*/ 656492 w 3521893"/>
                <a:gd name="connsiteY21" fmla="*/ 3787722 h 3972627"/>
                <a:gd name="connsiteX22" fmla="*/ 794860 w 3521893"/>
                <a:gd name="connsiteY22" fmla="*/ 3718272 h 3972627"/>
                <a:gd name="connsiteX23" fmla="*/ 955963 w 3521893"/>
                <a:gd name="connsiteY23" fmla="*/ 3799445 h 3972627"/>
                <a:gd name="connsiteX24" fmla="*/ 1115291 w 3521893"/>
                <a:gd name="connsiteY24" fmla="*/ 3799445 h 3972627"/>
                <a:gd name="connsiteX25" fmla="*/ 1108363 w 3521893"/>
                <a:gd name="connsiteY25" fmla="*/ 3764809 h 3972627"/>
                <a:gd name="connsiteX26" fmla="*/ 1163782 w 3521893"/>
                <a:gd name="connsiteY26" fmla="*/ 3730173 h 3972627"/>
                <a:gd name="connsiteX27" fmla="*/ 1191491 w 3521893"/>
                <a:gd name="connsiteY27" fmla="*/ 3764809 h 3972627"/>
                <a:gd name="connsiteX28" fmla="*/ 1288472 w 3521893"/>
                <a:gd name="connsiteY28" fmla="*/ 3667827 h 3972627"/>
                <a:gd name="connsiteX29" fmla="*/ 1205345 w 3521893"/>
                <a:gd name="connsiteY29" fmla="*/ 3660900 h 3972627"/>
                <a:gd name="connsiteX30" fmla="*/ 1122218 w 3521893"/>
                <a:gd name="connsiteY30" fmla="*/ 3667827 h 3972627"/>
                <a:gd name="connsiteX31" fmla="*/ 1032163 w 3521893"/>
                <a:gd name="connsiteY31" fmla="*/ 3633191 h 3972627"/>
                <a:gd name="connsiteX32" fmla="*/ 1130921 w 3521893"/>
                <a:gd name="connsiteY32" fmla="*/ 3471377 h 3972627"/>
                <a:gd name="connsiteX33" fmla="*/ 1222219 w 3521893"/>
                <a:gd name="connsiteY33" fmla="*/ 3450240 h 3972627"/>
                <a:gd name="connsiteX34" fmla="*/ 1244777 w 3521893"/>
                <a:gd name="connsiteY34" fmla="*/ 3402814 h 3972627"/>
                <a:gd name="connsiteX35" fmla="*/ 1286696 w 3521893"/>
                <a:gd name="connsiteY35" fmla="*/ 3424840 h 3972627"/>
                <a:gd name="connsiteX36" fmla="*/ 1304459 w 3521893"/>
                <a:gd name="connsiteY36" fmla="*/ 3494645 h 3972627"/>
                <a:gd name="connsiteX37" fmla="*/ 1343891 w 3521893"/>
                <a:gd name="connsiteY37" fmla="*/ 3432300 h 3972627"/>
                <a:gd name="connsiteX38" fmla="*/ 1360942 w 3521893"/>
                <a:gd name="connsiteY38" fmla="*/ 3481501 h 3972627"/>
                <a:gd name="connsiteX39" fmla="*/ 1399309 w 3521893"/>
                <a:gd name="connsiteY39" fmla="*/ 3508500 h 3972627"/>
                <a:gd name="connsiteX40" fmla="*/ 1392382 w 3521893"/>
                <a:gd name="connsiteY40" fmla="*/ 3556991 h 3972627"/>
                <a:gd name="connsiteX41" fmla="*/ 1338916 w 3521893"/>
                <a:gd name="connsiteY41" fmla="*/ 3606726 h 3972627"/>
                <a:gd name="connsiteX42" fmla="*/ 1396645 w 3521893"/>
                <a:gd name="connsiteY42" fmla="*/ 3607791 h 3972627"/>
                <a:gd name="connsiteX43" fmla="*/ 1475331 w 3521893"/>
                <a:gd name="connsiteY43" fmla="*/ 3648112 h 3972627"/>
                <a:gd name="connsiteX44" fmla="*/ 1471778 w 3521893"/>
                <a:gd name="connsiteY44" fmla="*/ 3572799 h 3972627"/>
                <a:gd name="connsiteX45" fmla="*/ 1565563 w 3521893"/>
                <a:gd name="connsiteY45" fmla="*/ 3605482 h 3972627"/>
                <a:gd name="connsiteX46" fmla="*/ 1556327 w 3521893"/>
                <a:gd name="connsiteY46" fmla="*/ 3653440 h 3972627"/>
                <a:gd name="connsiteX47" fmla="*/ 1585101 w 3521893"/>
                <a:gd name="connsiteY47" fmla="*/ 3700510 h 3972627"/>
                <a:gd name="connsiteX48" fmla="*/ 1773382 w 3521893"/>
                <a:gd name="connsiteY48" fmla="*/ 3660900 h 3972627"/>
                <a:gd name="connsiteX49" fmla="*/ 2112818 w 3521893"/>
                <a:gd name="connsiteY49" fmla="*/ 3764809 h 3972627"/>
                <a:gd name="connsiteX50" fmla="*/ 2320636 w 3521893"/>
                <a:gd name="connsiteY50" fmla="*/ 3972627 h 3972627"/>
                <a:gd name="connsiteX51" fmla="*/ 2473036 w 3521893"/>
                <a:gd name="connsiteY51" fmla="*/ 3841009 h 3972627"/>
                <a:gd name="connsiteX52" fmla="*/ 2587958 w 3521893"/>
                <a:gd name="connsiteY52" fmla="*/ 3841009 h 3972627"/>
                <a:gd name="connsiteX53" fmla="*/ 2720286 w 3521893"/>
                <a:gd name="connsiteY53" fmla="*/ 3723245 h 3972627"/>
                <a:gd name="connsiteX54" fmla="*/ 2847819 w 3521893"/>
                <a:gd name="connsiteY54" fmla="*/ 3780440 h 3972627"/>
                <a:gd name="connsiteX55" fmla="*/ 2955281 w 3521893"/>
                <a:gd name="connsiteY55" fmla="*/ 3739409 h 3972627"/>
                <a:gd name="connsiteX56" fmla="*/ 2984589 w 3521893"/>
                <a:gd name="connsiteY56" fmla="*/ 3790209 h 3972627"/>
                <a:gd name="connsiteX57" fmla="*/ 3025619 w 3521893"/>
                <a:gd name="connsiteY57" fmla="*/ 3749178 h 3972627"/>
                <a:gd name="connsiteX58" fmla="*/ 3035389 w 3521893"/>
                <a:gd name="connsiteY58" fmla="*/ 3641717 h 3972627"/>
                <a:gd name="connsiteX59" fmla="*/ 2982635 w 3521893"/>
                <a:gd name="connsiteY59" fmla="*/ 3547932 h 3972627"/>
                <a:gd name="connsiteX60" fmla="*/ 3047467 w 3521893"/>
                <a:gd name="connsiteY60" fmla="*/ 3483633 h 3972627"/>
                <a:gd name="connsiteX61" fmla="*/ 3002173 w 3521893"/>
                <a:gd name="connsiteY61" fmla="*/ 3358409 h 3972627"/>
                <a:gd name="connsiteX62" fmla="*/ 3021712 w 3521893"/>
                <a:gd name="connsiteY62" fmla="*/ 3202101 h 3972627"/>
                <a:gd name="connsiteX63" fmla="*/ 3062741 w 3521893"/>
                <a:gd name="connsiteY63" fmla="*/ 3075101 h 3972627"/>
                <a:gd name="connsiteX64" fmla="*/ 3076419 w 3521893"/>
                <a:gd name="connsiteY64" fmla="*/ 2965686 h 3972627"/>
                <a:gd name="connsiteX65" fmla="*/ 2905547 w 3521893"/>
                <a:gd name="connsiteY65" fmla="*/ 2492321 h 3972627"/>
                <a:gd name="connsiteX66" fmla="*/ 2976772 w 3521893"/>
                <a:gd name="connsiteY66" fmla="*/ 2332640 h 3972627"/>
                <a:gd name="connsiteX67" fmla="*/ 3068602 w 3521893"/>
                <a:gd name="connsiteY67" fmla="*/ 2307240 h 3972627"/>
                <a:gd name="connsiteX68" fmla="*/ 3105724 w 3521893"/>
                <a:gd name="connsiteY68" fmla="*/ 2334594 h 3972627"/>
                <a:gd name="connsiteX69" fmla="*/ 3166293 w 3521893"/>
                <a:gd name="connsiteY69" fmla="*/ 2270117 h 3972627"/>
                <a:gd name="connsiteX70" fmla="*/ 3193649 w 3521893"/>
                <a:gd name="connsiteY70" fmla="*/ 2244717 h 3972627"/>
                <a:gd name="connsiteX71" fmla="*/ 3279618 w 3521893"/>
                <a:gd name="connsiteY71" fmla="*/ 2219317 h 3972627"/>
                <a:gd name="connsiteX72" fmla="*/ 3316739 w 3521893"/>
                <a:gd name="connsiteY72" fmla="*/ 2051286 h 3972627"/>
                <a:gd name="connsiteX73" fmla="*/ 3271801 w 3521893"/>
                <a:gd name="connsiteY73" fmla="*/ 2000486 h 3972627"/>
                <a:gd name="connsiteX74" fmla="*/ 3271800 w 3521893"/>
                <a:gd name="connsiteY74" fmla="*/ 1898886 h 3972627"/>
                <a:gd name="connsiteX75" fmla="*/ 3375355 w 3521893"/>
                <a:gd name="connsiteY75" fmla="*/ 1957501 h 3972627"/>
                <a:gd name="connsiteX76" fmla="*/ 3430062 w 3521893"/>
                <a:gd name="connsiteY76" fmla="*/ 1922332 h 3972627"/>
                <a:gd name="connsiteX77" fmla="*/ 3457415 w 3521893"/>
                <a:gd name="connsiteY77" fmla="*/ 1957501 h 3972627"/>
                <a:gd name="connsiteX78" fmla="*/ 3521893 w 3521893"/>
                <a:gd name="connsiteY78" fmla="*/ 1912563 h 3972627"/>
                <a:gd name="connsiteX79" fmla="*/ 3449601 w 3521893"/>
                <a:gd name="connsiteY79" fmla="*/ 1758209 h 3972627"/>
                <a:gd name="connsiteX80" fmla="*/ 3492586 w 3521893"/>
                <a:gd name="connsiteY80" fmla="*/ 1570640 h 3972627"/>
                <a:gd name="connsiteX81" fmla="*/ 3459370 w 3521893"/>
                <a:gd name="connsiteY81" fmla="*/ 1543286 h 3972627"/>
                <a:gd name="connsiteX82" fmla="*/ 3486724 w 3521893"/>
                <a:gd name="connsiteY82" fmla="*/ 1513978 h 3972627"/>
                <a:gd name="connsiteX83" fmla="*/ 3488679 w 3521893"/>
                <a:gd name="connsiteY83" fmla="*/ 1492486 h 3972627"/>
                <a:gd name="connsiteX84" fmla="*/ 3377309 w 3521893"/>
                <a:gd name="connsiteY84" fmla="*/ 1312732 h 3972627"/>
                <a:gd name="connsiteX85" fmla="*/ 3297201 w 3521893"/>
                <a:gd name="connsiteY85" fmla="*/ 1281471 h 3972627"/>
                <a:gd name="connsiteX86" fmla="*/ 3232724 w 3521893"/>
                <a:gd name="connsiteY86" fmla="*/ 1166194 h 3972627"/>
                <a:gd name="connsiteX87" fmla="*/ 3281570 w 3521893"/>
                <a:gd name="connsiteY87" fmla="*/ 1078271 h 3972627"/>
                <a:gd name="connsiteX88" fmla="*/ 3140893 w 3521893"/>
                <a:gd name="connsiteY88" fmla="*/ 906332 h 3972627"/>
                <a:gd name="connsiteX89" fmla="*/ 3158478 w 3521893"/>
                <a:gd name="connsiteY89" fmla="*/ 830132 h 3972627"/>
                <a:gd name="connsiteX90" fmla="*/ 3127216 w 3521893"/>
                <a:gd name="connsiteY90" fmla="*/ 710947 h 3972627"/>
                <a:gd name="connsiteX91" fmla="*/ 3179970 w 3521893"/>
                <a:gd name="connsiteY91" fmla="*/ 607394 h 3972627"/>
                <a:gd name="connsiteX92" fmla="*/ 3131124 w 3521893"/>
                <a:gd name="connsiteY92" fmla="*/ 503840 h 3972627"/>
                <a:gd name="connsiteX93" fmla="*/ 3136986 w 3521893"/>
                <a:gd name="connsiteY93" fmla="*/ 410055 h 3972627"/>
                <a:gd name="connsiteX94" fmla="*/ 3097909 w 3521893"/>
                <a:gd name="connsiteY94" fmla="*/ 357301 h 3972627"/>
                <a:gd name="connsiteX95" fmla="*/ 3047109 w 3521893"/>
                <a:gd name="connsiteY95" fmla="*/ 425686 h 3972627"/>
                <a:gd name="connsiteX96" fmla="*/ 2976063 w 3521893"/>
                <a:gd name="connsiteY96" fmla="*/ 456414 h 3972627"/>
                <a:gd name="connsiteX97" fmla="*/ 2916201 w 3521893"/>
                <a:gd name="connsiteY97" fmla="*/ 263516 h 3972627"/>
                <a:gd name="connsiteX98" fmla="*/ 2859539 w 3521893"/>
                <a:gd name="connsiteY98" fmla="*/ 322132 h 3972627"/>
                <a:gd name="connsiteX99" fmla="*/ 2826327 w 3521893"/>
                <a:gd name="connsiteY99" fmla="*/ 301173 h 3972627"/>
                <a:gd name="connsiteX100" fmla="*/ 2859539 w 3521893"/>
                <a:gd name="connsiteY100" fmla="*/ 200994 h 3972627"/>
                <a:gd name="connsiteX101" fmla="*/ 2795062 w 3521893"/>
                <a:gd name="connsiteY101" fmla="*/ 5609 h 3972627"/>
                <a:gd name="connsiteX102" fmla="*/ 2683693 w 3521893"/>
                <a:gd name="connsiteY102" fmla="*/ 1701 h 3972627"/>
                <a:gd name="connsiteX103" fmla="*/ 2632363 w 3521893"/>
                <a:gd name="connsiteY103" fmla="*/ 37936 h 3972627"/>
                <a:gd name="connsiteX104" fmla="*/ 2369127 w 3521893"/>
                <a:gd name="connsiteY104" fmla="*/ 93354 h 3972627"/>
                <a:gd name="connsiteX105" fmla="*/ 2133600 w 3521893"/>
                <a:gd name="connsiteY105" fmla="*/ 204191 h 3972627"/>
                <a:gd name="connsiteX106" fmla="*/ 1995054 w 3521893"/>
                <a:gd name="connsiteY106" fmla="*/ 238827 h 3972627"/>
                <a:gd name="connsiteX107" fmla="*/ 2036618 w 3521893"/>
                <a:gd name="connsiteY107" fmla="*/ 315027 h 3972627"/>
                <a:gd name="connsiteX108" fmla="*/ 1953491 w 3521893"/>
                <a:gd name="connsiteY108" fmla="*/ 335809 h 3972627"/>
                <a:gd name="connsiteX109" fmla="*/ 1925782 w 3521893"/>
                <a:gd name="connsiteY109" fmla="*/ 363518 h 3972627"/>
                <a:gd name="connsiteX110" fmla="*/ 1835727 w 3521893"/>
                <a:gd name="connsiteY110" fmla="*/ 363518 h 3972627"/>
                <a:gd name="connsiteX111" fmla="*/ 1724891 w 3521893"/>
                <a:gd name="connsiteY111" fmla="*/ 529773 h 3972627"/>
                <a:gd name="connsiteX112" fmla="*/ 1676400 w 3521893"/>
                <a:gd name="connsiteY112" fmla="*/ 508991 h 3972627"/>
                <a:gd name="connsiteX113" fmla="*/ 1683327 w 3521893"/>
                <a:gd name="connsiteY113" fmla="*/ 418936 h 3972627"/>
                <a:gd name="connsiteX114" fmla="*/ 1738745 w 3521893"/>
                <a:gd name="connsiteY114" fmla="*/ 391227 h 3972627"/>
                <a:gd name="connsiteX115" fmla="*/ 1787236 w 3521893"/>
                <a:gd name="connsiteY115" fmla="*/ 370445 h 3972627"/>
                <a:gd name="connsiteX116" fmla="*/ 1759527 w 3521893"/>
                <a:gd name="connsiteY116" fmla="*/ 349664 h 3972627"/>
                <a:gd name="connsiteX117" fmla="*/ 1704109 w 3521893"/>
                <a:gd name="connsiteY117" fmla="*/ 363518 h 3972627"/>
                <a:gd name="connsiteX118" fmla="*/ 1676400 w 3521893"/>
                <a:gd name="connsiteY118" fmla="*/ 308100 h 3972627"/>
                <a:gd name="connsiteX119" fmla="*/ 1572491 w 3521893"/>
                <a:gd name="connsiteY119" fmla="*/ 294245 h 3972627"/>
                <a:gd name="connsiteX120" fmla="*/ 1530927 w 3521893"/>
                <a:gd name="connsiteY120" fmla="*/ 121064 h 3972627"/>
                <a:gd name="connsiteX121" fmla="*/ 1447800 w 3521893"/>
                <a:gd name="connsiteY121" fmla="*/ 155700 h 3972627"/>
                <a:gd name="connsiteX122" fmla="*/ 1454727 w 3521893"/>
                <a:gd name="connsiteY122" fmla="*/ 252682 h 3972627"/>
                <a:gd name="connsiteX123" fmla="*/ 1454727 w 3521893"/>
                <a:gd name="connsiteY123" fmla="*/ 252682 h 3972627"/>
                <a:gd name="connsiteX124" fmla="*/ 1246909 w 3521893"/>
                <a:gd name="connsiteY124" fmla="*/ 148773 h 3972627"/>
                <a:gd name="connsiteX0" fmla="*/ 1246909 w 3521893"/>
                <a:gd name="connsiteY0" fmla="*/ 151379 h 3975233"/>
                <a:gd name="connsiteX1" fmla="*/ 1267691 w 3521893"/>
                <a:gd name="connsiteY1" fmla="*/ 421542 h 3975233"/>
                <a:gd name="connsiteX2" fmla="*/ 1163782 w 3521893"/>
                <a:gd name="connsiteY2" fmla="*/ 823324 h 3975233"/>
                <a:gd name="connsiteX3" fmla="*/ 1048327 w 3521893"/>
                <a:gd name="connsiteY3" fmla="*/ 1176615 h 3975233"/>
                <a:gd name="connsiteX4" fmla="*/ 947970 w 3521893"/>
                <a:gd name="connsiteY4" fmla="*/ 1281413 h 3975233"/>
                <a:gd name="connsiteX5" fmla="*/ 749389 w 3521893"/>
                <a:gd name="connsiteY5" fmla="*/ 1569338 h 3975233"/>
                <a:gd name="connsiteX6" fmla="*/ 624342 w 3521893"/>
                <a:gd name="connsiteY6" fmla="*/ 1665077 h 3975233"/>
                <a:gd name="connsiteX7" fmla="*/ 457200 w 3521893"/>
                <a:gd name="connsiteY7" fmla="*/ 1876270 h 3975233"/>
                <a:gd name="connsiteX8" fmla="*/ 325404 w 3521893"/>
                <a:gd name="connsiteY8" fmla="*/ 2384092 h 3975233"/>
                <a:gd name="connsiteX9" fmla="*/ 271762 w 3521893"/>
                <a:gd name="connsiteY9" fmla="*/ 2437201 h 3975233"/>
                <a:gd name="connsiteX10" fmla="*/ 116342 w 3521893"/>
                <a:gd name="connsiteY10" fmla="*/ 2759230 h 3975233"/>
                <a:gd name="connsiteX11" fmla="*/ 106573 w 3521893"/>
                <a:gd name="connsiteY11" fmla="*/ 2913584 h 3975233"/>
                <a:gd name="connsiteX12" fmla="*/ 152400 w 3521893"/>
                <a:gd name="connsiteY12" fmla="*/ 3019270 h 3975233"/>
                <a:gd name="connsiteX13" fmla="*/ 0 w 3521893"/>
                <a:gd name="connsiteY13" fmla="*/ 3518033 h 3975233"/>
                <a:gd name="connsiteX14" fmla="*/ 71582 w 3521893"/>
                <a:gd name="connsiteY14" fmla="*/ 3710220 h 3975233"/>
                <a:gd name="connsiteX15" fmla="*/ 188990 w 3521893"/>
                <a:gd name="connsiteY15" fmla="*/ 3690505 h 3975233"/>
                <a:gd name="connsiteX16" fmla="*/ 130908 w 3521893"/>
                <a:gd name="connsiteY16" fmla="*/ 3757645 h 3975233"/>
                <a:gd name="connsiteX17" fmla="*/ 188102 w 3521893"/>
                <a:gd name="connsiteY17" fmla="*/ 3816971 h 3975233"/>
                <a:gd name="connsiteX18" fmla="*/ 339436 w 3521893"/>
                <a:gd name="connsiteY18" fmla="*/ 3732779 h 3975233"/>
                <a:gd name="connsiteX19" fmla="*/ 422563 w 3521893"/>
                <a:gd name="connsiteY19" fmla="*/ 3746633 h 3975233"/>
                <a:gd name="connsiteX20" fmla="*/ 464127 w 3521893"/>
                <a:gd name="connsiteY20" fmla="*/ 3808979 h 3975233"/>
                <a:gd name="connsiteX21" fmla="*/ 656492 w 3521893"/>
                <a:gd name="connsiteY21" fmla="*/ 3790328 h 3975233"/>
                <a:gd name="connsiteX22" fmla="*/ 794860 w 3521893"/>
                <a:gd name="connsiteY22" fmla="*/ 3720878 h 3975233"/>
                <a:gd name="connsiteX23" fmla="*/ 955963 w 3521893"/>
                <a:gd name="connsiteY23" fmla="*/ 3802051 h 3975233"/>
                <a:gd name="connsiteX24" fmla="*/ 1115291 w 3521893"/>
                <a:gd name="connsiteY24" fmla="*/ 3802051 h 3975233"/>
                <a:gd name="connsiteX25" fmla="*/ 1108363 w 3521893"/>
                <a:gd name="connsiteY25" fmla="*/ 3767415 h 3975233"/>
                <a:gd name="connsiteX26" fmla="*/ 1163782 w 3521893"/>
                <a:gd name="connsiteY26" fmla="*/ 3732779 h 3975233"/>
                <a:gd name="connsiteX27" fmla="*/ 1191491 w 3521893"/>
                <a:gd name="connsiteY27" fmla="*/ 3767415 h 3975233"/>
                <a:gd name="connsiteX28" fmla="*/ 1288472 w 3521893"/>
                <a:gd name="connsiteY28" fmla="*/ 3670433 h 3975233"/>
                <a:gd name="connsiteX29" fmla="*/ 1205345 w 3521893"/>
                <a:gd name="connsiteY29" fmla="*/ 3663506 h 3975233"/>
                <a:gd name="connsiteX30" fmla="*/ 1122218 w 3521893"/>
                <a:gd name="connsiteY30" fmla="*/ 3670433 h 3975233"/>
                <a:gd name="connsiteX31" fmla="*/ 1032163 w 3521893"/>
                <a:gd name="connsiteY31" fmla="*/ 3635797 h 3975233"/>
                <a:gd name="connsiteX32" fmla="*/ 1130921 w 3521893"/>
                <a:gd name="connsiteY32" fmla="*/ 3473983 h 3975233"/>
                <a:gd name="connsiteX33" fmla="*/ 1222219 w 3521893"/>
                <a:gd name="connsiteY33" fmla="*/ 3452846 h 3975233"/>
                <a:gd name="connsiteX34" fmla="*/ 1244777 w 3521893"/>
                <a:gd name="connsiteY34" fmla="*/ 3405420 h 3975233"/>
                <a:gd name="connsiteX35" fmla="*/ 1286696 w 3521893"/>
                <a:gd name="connsiteY35" fmla="*/ 3427446 h 3975233"/>
                <a:gd name="connsiteX36" fmla="*/ 1304459 w 3521893"/>
                <a:gd name="connsiteY36" fmla="*/ 3497251 h 3975233"/>
                <a:gd name="connsiteX37" fmla="*/ 1343891 w 3521893"/>
                <a:gd name="connsiteY37" fmla="*/ 3434906 h 3975233"/>
                <a:gd name="connsiteX38" fmla="*/ 1360942 w 3521893"/>
                <a:gd name="connsiteY38" fmla="*/ 3484107 h 3975233"/>
                <a:gd name="connsiteX39" fmla="*/ 1399309 w 3521893"/>
                <a:gd name="connsiteY39" fmla="*/ 3511106 h 3975233"/>
                <a:gd name="connsiteX40" fmla="*/ 1392382 w 3521893"/>
                <a:gd name="connsiteY40" fmla="*/ 3559597 h 3975233"/>
                <a:gd name="connsiteX41" fmla="*/ 1338916 w 3521893"/>
                <a:gd name="connsiteY41" fmla="*/ 3609332 h 3975233"/>
                <a:gd name="connsiteX42" fmla="*/ 1396645 w 3521893"/>
                <a:gd name="connsiteY42" fmla="*/ 3610397 h 3975233"/>
                <a:gd name="connsiteX43" fmla="*/ 1475331 w 3521893"/>
                <a:gd name="connsiteY43" fmla="*/ 3650718 h 3975233"/>
                <a:gd name="connsiteX44" fmla="*/ 1471778 w 3521893"/>
                <a:gd name="connsiteY44" fmla="*/ 3575405 h 3975233"/>
                <a:gd name="connsiteX45" fmla="*/ 1565563 w 3521893"/>
                <a:gd name="connsiteY45" fmla="*/ 3608088 h 3975233"/>
                <a:gd name="connsiteX46" fmla="*/ 1556327 w 3521893"/>
                <a:gd name="connsiteY46" fmla="*/ 3656046 h 3975233"/>
                <a:gd name="connsiteX47" fmla="*/ 1585101 w 3521893"/>
                <a:gd name="connsiteY47" fmla="*/ 3703116 h 3975233"/>
                <a:gd name="connsiteX48" fmla="*/ 1773382 w 3521893"/>
                <a:gd name="connsiteY48" fmla="*/ 3663506 h 3975233"/>
                <a:gd name="connsiteX49" fmla="*/ 2112818 w 3521893"/>
                <a:gd name="connsiteY49" fmla="*/ 3767415 h 3975233"/>
                <a:gd name="connsiteX50" fmla="*/ 2320636 w 3521893"/>
                <a:gd name="connsiteY50" fmla="*/ 3975233 h 3975233"/>
                <a:gd name="connsiteX51" fmla="*/ 2473036 w 3521893"/>
                <a:gd name="connsiteY51" fmla="*/ 3843615 h 3975233"/>
                <a:gd name="connsiteX52" fmla="*/ 2587958 w 3521893"/>
                <a:gd name="connsiteY52" fmla="*/ 3843615 h 3975233"/>
                <a:gd name="connsiteX53" fmla="*/ 2720286 w 3521893"/>
                <a:gd name="connsiteY53" fmla="*/ 3725851 h 3975233"/>
                <a:gd name="connsiteX54" fmla="*/ 2847819 w 3521893"/>
                <a:gd name="connsiteY54" fmla="*/ 3783046 h 3975233"/>
                <a:gd name="connsiteX55" fmla="*/ 2955281 w 3521893"/>
                <a:gd name="connsiteY55" fmla="*/ 3742015 h 3975233"/>
                <a:gd name="connsiteX56" fmla="*/ 2984589 w 3521893"/>
                <a:gd name="connsiteY56" fmla="*/ 3792815 h 3975233"/>
                <a:gd name="connsiteX57" fmla="*/ 3025619 w 3521893"/>
                <a:gd name="connsiteY57" fmla="*/ 3751784 h 3975233"/>
                <a:gd name="connsiteX58" fmla="*/ 3035389 w 3521893"/>
                <a:gd name="connsiteY58" fmla="*/ 3644323 h 3975233"/>
                <a:gd name="connsiteX59" fmla="*/ 2982635 w 3521893"/>
                <a:gd name="connsiteY59" fmla="*/ 3550538 h 3975233"/>
                <a:gd name="connsiteX60" fmla="*/ 3047467 w 3521893"/>
                <a:gd name="connsiteY60" fmla="*/ 3486239 h 3975233"/>
                <a:gd name="connsiteX61" fmla="*/ 3002173 w 3521893"/>
                <a:gd name="connsiteY61" fmla="*/ 3361015 h 3975233"/>
                <a:gd name="connsiteX62" fmla="*/ 3021712 w 3521893"/>
                <a:gd name="connsiteY62" fmla="*/ 3204707 h 3975233"/>
                <a:gd name="connsiteX63" fmla="*/ 3062741 w 3521893"/>
                <a:gd name="connsiteY63" fmla="*/ 3077707 h 3975233"/>
                <a:gd name="connsiteX64" fmla="*/ 3076419 w 3521893"/>
                <a:gd name="connsiteY64" fmla="*/ 2968292 h 3975233"/>
                <a:gd name="connsiteX65" fmla="*/ 2905547 w 3521893"/>
                <a:gd name="connsiteY65" fmla="*/ 2494927 h 3975233"/>
                <a:gd name="connsiteX66" fmla="*/ 2976772 w 3521893"/>
                <a:gd name="connsiteY66" fmla="*/ 2335246 h 3975233"/>
                <a:gd name="connsiteX67" fmla="*/ 3068602 w 3521893"/>
                <a:gd name="connsiteY67" fmla="*/ 2309846 h 3975233"/>
                <a:gd name="connsiteX68" fmla="*/ 3105724 w 3521893"/>
                <a:gd name="connsiteY68" fmla="*/ 2337200 h 3975233"/>
                <a:gd name="connsiteX69" fmla="*/ 3166293 w 3521893"/>
                <a:gd name="connsiteY69" fmla="*/ 2272723 h 3975233"/>
                <a:gd name="connsiteX70" fmla="*/ 3193649 w 3521893"/>
                <a:gd name="connsiteY70" fmla="*/ 2247323 h 3975233"/>
                <a:gd name="connsiteX71" fmla="*/ 3279618 w 3521893"/>
                <a:gd name="connsiteY71" fmla="*/ 2221923 h 3975233"/>
                <a:gd name="connsiteX72" fmla="*/ 3316739 w 3521893"/>
                <a:gd name="connsiteY72" fmla="*/ 2053892 h 3975233"/>
                <a:gd name="connsiteX73" fmla="*/ 3271801 w 3521893"/>
                <a:gd name="connsiteY73" fmla="*/ 2003092 h 3975233"/>
                <a:gd name="connsiteX74" fmla="*/ 3271800 w 3521893"/>
                <a:gd name="connsiteY74" fmla="*/ 1901492 h 3975233"/>
                <a:gd name="connsiteX75" fmla="*/ 3375355 w 3521893"/>
                <a:gd name="connsiteY75" fmla="*/ 1960107 h 3975233"/>
                <a:gd name="connsiteX76" fmla="*/ 3430062 w 3521893"/>
                <a:gd name="connsiteY76" fmla="*/ 1924938 h 3975233"/>
                <a:gd name="connsiteX77" fmla="*/ 3457415 w 3521893"/>
                <a:gd name="connsiteY77" fmla="*/ 1960107 h 3975233"/>
                <a:gd name="connsiteX78" fmla="*/ 3521893 w 3521893"/>
                <a:gd name="connsiteY78" fmla="*/ 1915169 h 3975233"/>
                <a:gd name="connsiteX79" fmla="*/ 3449601 w 3521893"/>
                <a:gd name="connsiteY79" fmla="*/ 1760815 h 3975233"/>
                <a:gd name="connsiteX80" fmla="*/ 3492586 w 3521893"/>
                <a:gd name="connsiteY80" fmla="*/ 1573246 h 3975233"/>
                <a:gd name="connsiteX81" fmla="*/ 3459370 w 3521893"/>
                <a:gd name="connsiteY81" fmla="*/ 1545892 h 3975233"/>
                <a:gd name="connsiteX82" fmla="*/ 3486724 w 3521893"/>
                <a:gd name="connsiteY82" fmla="*/ 1516584 h 3975233"/>
                <a:gd name="connsiteX83" fmla="*/ 3488679 w 3521893"/>
                <a:gd name="connsiteY83" fmla="*/ 1495092 h 3975233"/>
                <a:gd name="connsiteX84" fmla="*/ 3377309 w 3521893"/>
                <a:gd name="connsiteY84" fmla="*/ 1315338 h 3975233"/>
                <a:gd name="connsiteX85" fmla="*/ 3297201 w 3521893"/>
                <a:gd name="connsiteY85" fmla="*/ 1284077 h 3975233"/>
                <a:gd name="connsiteX86" fmla="*/ 3232724 w 3521893"/>
                <a:gd name="connsiteY86" fmla="*/ 1168800 h 3975233"/>
                <a:gd name="connsiteX87" fmla="*/ 3281570 w 3521893"/>
                <a:gd name="connsiteY87" fmla="*/ 1080877 h 3975233"/>
                <a:gd name="connsiteX88" fmla="*/ 3140893 w 3521893"/>
                <a:gd name="connsiteY88" fmla="*/ 908938 h 3975233"/>
                <a:gd name="connsiteX89" fmla="*/ 3158478 w 3521893"/>
                <a:gd name="connsiteY89" fmla="*/ 832738 h 3975233"/>
                <a:gd name="connsiteX90" fmla="*/ 3127216 w 3521893"/>
                <a:gd name="connsiteY90" fmla="*/ 713553 h 3975233"/>
                <a:gd name="connsiteX91" fmla="*/ 3179970 w 3521893"/>
                <a:gd name="connsiteY91" fmla="*/ 610000 h 3975233"/>
                <a:gd name="connsiteX92" fmla="*/ 3131124 w 3521893"/>
                <a:gd name="connsiteY92" fmla="*/ 506446 h 3975233"/>
                <a:gd name="connsiteX93" fmla="*/ 3136986 w 3521893"/>
                <a:gd name="connsiteY93" fmla="*/ 412661 h 3975233"/>
                <a:gd name="connsiteX94" fmla="*/ 3097909 w 3521893"/>
                <a:gd name="connsiteY94" fmla="*/ 359907 h 3975233"/>
                <a:gd name="connsiteX95" fmla="*/ 3047109 w 3521893"/>
                <a:gd name="connsiteY95" fmla="*/ 428292 h 3975233"/>
                <a:gd name="connsiteX96" fmla="*/ 2976063 w 3521893"/>
                <a:gd name="connsiteY96" fmla="*/ 459020 h 3975233"/>
                <a:gd name="connsiteX97" fmla="*/ 2916201 w 3521893"/>
                <a:gd name="connsiteY97" fmla="*/ 266122 h 3975233"/>
                <a:gd name="connsiteX98" fmla="*/ 2859539 w 3521893"/>
                <a:gd name="connsiteY98" fmla="*/ 324738 h 3975233"/>
                <a:gd name="connsiteX99" fmla="*/ 2826327 w 3521893"/>
                <a:gd name="connsiteY99" fmla="*/ 303779 h 3975233"/>
                <a:gd name="connsiteX100" fmla="*/ 2859539 w 3521893"/>
                <a:gd name="connsiteY100" fmla="*/ 203600 h 3975233"/>
                <a:gd name="connsiteX101" fmla="*/ 2795062 w 3521893"/>
                <a:gd name="connsiteY101" fmla="*/ 8215 h 3975233"/>
                <a:gd name="connsiteX102" fmla="*/ 2728632 w 3521893"/>
                <a:gd name="connsiteY102" fmla="*/ 51201 h 3975233"/>
                <a:gd name="connsiteX103" fmla="*/ 2683693 w 3521893"/>
                <a:gd name="connsiteY103" fmla="*/ 4307 h 3975233"/>
                <a:gd name="connsiteX104" fmla="*/ 2632363 w 3521893"/>
                <a:gd name="connsiteY104" fmla="*/ 40542 h 3975233"/>
                <a:gd name="connsiteX105" fmla="*/ 2369127 w 3521893"/>
                <a:gd name="connsiteY105" fmla="*/ 95960 h 3975233"/>
                <a:gd name="connsiteX106" fmla="*/ 2133600 w 3521893"/>
                <a:gd name="connsiteY106" fmla="*/ 206797 h 3975233"/>
                <a:gd name="connsiteX107" fmla="*/ 1995054 w 3521893"/>
                <a:gd name="connsiteY107" fmla="*/ 241433 h 3975233"/>
                <a:gd name="connsiteX108" fmla="*/ 2036618 w 3521893"/>
                <a:gd name="connsiteY108" fmla="*/ 317633 h 3975233"/>
                <a:gd name="connsiteX109" fmla="*/ 1953491 w 3521893"/>
                <a:gd name="connsiteY109" fmla="*/ 338415 h 3975233"/>
                <a:gd name="connsiteX110" fmla="*/ 1925782 w 3521893"/>
                <a:gd name="connsiteY110" fmla="*/ 366124 h 3975233"/>
                <a:gd name="connsiteX111" fmla="*/ 1835727 w 3521893"/>
                <a:gd name="connsiteY111" fmla="*/ 366124 h 3975233"/>
                <a:gd name="connsiteX112" fmla="*/ 1724891 w 3521893"/>
                <a:gd name="connsiteY112" fmla="*/ 532379 h 3975233"/>
                <a:gd name="connsiteX113" fmla="*/ 1676400 w 3521893"/>
                <a:gd name="connsiteY113" fmla="*/ 511597 h 3975233"/>
                <a:gd name="connsiteX114" fmla="*/ 1683327 w 3521893"/>
                <a:gd name="connsiteY114" fmla="*/ 421542 h 3975233"/>
                <a:gd name="connsiteX115" fmla="*/ 1738745 w 3521893"/>
                <a:gd name="connsiteY115" fmla="*/ 393833 h 3975233"/>
                <a:gd name="connsiteX116" fmla="*/ 1787236 w 3521893"/>
                <a:gd name="connsiteY116" fmla="*/ 373051 h 3975233"/>
                <a:gd name="connsiteX117" fmla="*/ 1759527 w 3521893"/>
                <a:gd name="connsiteY117" fmla="*/ 352270 h 3975233"/>
                <a:gd name="connsiteX118" fmla="*/ 1704109 w 3521893"/>
                <a:gd name="connsiteY118" fmla="*/ 366124 h 3975233"/>
                <a:gd name="connsiteX119" fmla="*/ 1676400 w 3521893"/>
                <a:gd name="connsiteY119" fmla="*/ 310706 h 3975233"/>
                <a:gd name="connsiteX120" fmla="*/ 1572491 w 3521893"/>
                <a:gd name="connsiteY120" fmla="*/ 296851 h 3975233"/>
                <a:gd name="connsiteX121" fmla="*/ 1530927 w 3521893"/>
                <a:gd name="connsiteY121" fmla="*/ 123670 h 3975233"/>
                <a:gd name="connsiteX122" fmla="*/ 1447800 w 3521893"/>
                <a:gd name="connsiteY122" fmla="*/ 158306 h 3975233"/>
                <a:gd name="connsiteX123" fmla="*/ 1454727 w 3521893"/>
                <a:gd name="connsiteY123" fmla="*/ 255288 h 3975233"/>
                <a:gd name="connsiteX124" fmla="*/ 1454727 w 3521893"/>
                <a:gd name="connsiteY124" fmla="*/ 255288 h 3975233"/>
                <a:gd name="connsiteX125" fmla="*/ 1246909 w 3521893"/>
                <a:gd name="connsiteY125" fmla="*/ 151379 h 3975233"/>
                <a:gd name="connsiteX0" fmla="*/ 1246909 w 3521893"/>
                <a:gd name="connsiteY0" fmla="*/ 147511 h 3971365"/>
                <a:gd name="connsiteX1" fmla="*/ 1267691 w 3521893"/>
                <a:gd name="connsiteY1" fmla="*/ 417674 h 3971365"/>
                <a:gd name="connsiteX2" fmla="*/ 1163782 w 3521893"/>
                <a:gd name="connsiteY2" fmla="*/ 819456 h 3971365"/>
                <a:gd name="connsiteX3" fmla="*/ 1048327 w 3521893"/>
                <a:gd name="connsiteY3" fmla="*/ 1172747 h 3971365"/>
                <a:gd name="connsiteX4" fmla="*/ 947970 w 3521893"/>
                <a:gd name="connsiteY4" fmla="*/ 1277545 h 3971365"/>
                <a:gd name="connsiteX5" fmla="*/ 749389 w 3521893"/>
                <a:gd name="connsiteY5" fmla="*/ 1565470 h 3971365"/>
                <a:gd name="connsiteX6" fmla="*/ 624342 w 3521893"/>
                <a:gd name="connsiteY6" fmla="*/ 1661209 h 3971365"/>
                <a:gd name="connsiteX7" fmla="*/ 457200 w 3521893"/>
                <a:gd name="connsiteY7" fmla="*/ 1872402 h 3971365"/>
                <a:gd name="connsiteX8" fmla="*/ 325404 w 3521893"/>
                <a:gd name="connsiteY8" fmla="*/ 2380224 h 3971365"/>
                <a:gd name="connsiteX9" fmla="*/ 271762 w 3521893"/>
                <a:gd name="connsiteY9" fmla="*/ 2433333 h 3971365"/>
                <a:gd name="connsiteX10" fmla="*/ 116342 w 3521893"/>
                <a:gd name="connsiteY10" fmla="*/ 2755362 h 3971365"/>
                <a:gd name="connsiteX11" fmla="*/ 106573 w 3521893"/>
                <a:gd name="connsiteY11" fmla="*/ 2909716 h 3971365"/>
                <a:gd name="connsiteX12" fmla="*/ 152400 w 3521893"/>
                <a:gd name="connsiteY12" fmla="*/ 3015402 h 3971365"/>
                <a:gd name="connsiteX13" fmla="*/ 0 w 3521893"/>
                <a:gd name="connsiteY13" fmla="*/ 3514165 h 3971365"/>
                <a:gd name="connsiteX14" fmla="*/ 71582 w 3521893"/>
                <a:gd name="connsiteY14" fmla="*/ 3706352 h 3971365"/>
                <a:gd name="connsiteX15" fmla="*/ 188990 w 3521893"/>
                <a:gd name="connsiteY15" fmla="*/ 3686637 h 3971365"/>
                <a:gd name="connsiteX16" fmla="*/ 130908 w 3521893"/>
                <a:gd name="connsiteY16" fmla="*/ 3753777 h 3971365"/>
                <a:gd name="connsiteX17" fmla="*/ 188102 w 3521893"/>
                <a:gd name="connsiteY17" fmla="*/ 3813103 h 3971365"/>
                <a:gd name="connsiteX18" fmla="*/ 339436 w 3521893"/>
                <a:gd name="connsiteY18" fmla="*/ 3728911 h 3971365"/>
                <a:gd name="connsiteX19" fmla="*/ 422563 w 3521893"/>
                <a:gd name="connsiteY19" fmla="*/ 3742765 h 3971365"/>
                <a:gd name="connsiteX20" fmla="*/ 464127 w 3521893"/>
                <a:gd name="connsiteY20" fmla="*/ 3805111 h 3971365"/>
                <a:gd name="connsiteX21" fmla="*/ 656492 w 3521893"/>
                <a:gd name="connsiteY21" fmla="*/ 3786460 h 3971365"/>
                <a:gd name="connsiteX22" fmla="*/ 794860 w 3521893"/>
                <a:gd name="connsiteY22" fmla="*/ 3717010 h 3971365"/>
                <a:gd name="connsiteX23" fmla="*/ 955963 w 3521893"/>
                <a:gd name="connsiteY23" fmla="*/ 3798183 h 3971365"/>
                <a:gd name="connsiteX24" fmla="*/ 1115291 w 3521893"/>
                <a:gd name="connsiteY24" fmla="*/ 3798183 h 3971365"/>
                <a:gd name="connsiteX25" fmla="*/ 1108363 w 3521893"/>
                <a:gd name="connsiteY25" fmla="*/ 3763547 h 3971365"/>
                <a:gd name="connsiteX26" fmla="*/ 1163782 w 3521893"/>
                <a:gd name="connsiteY26" fmla="*/ 3728911 h 3971365"/>
                <a:gd name="connsiteX27" fmla="*/ 1191491 w 3521893"/>
                <a:gd name="connsiteY27" fmla="*/ 3763547 h 3971365"/>
                <a:gd name="connsiteX28" fmla="*/ 1288472 w 3521893"/>
                <a:gd name="connsiteY28" fmla="*/ 3666565 h 3971365"/>
                <a:gd name="connsiteX29" fmla="*/ 1205345 w 3521893"/>
                <a:gd name="connsiteY29" fmla="*/ 3659638 h 3971365"/>
                <a:gd name="connsiteX30" fmla="*/ 1122218 w 3521893"/>
                <a:gd name="connsiteY30" fmla="*/ 3666565 h 3971365"/>
                <a:gd name="connsiteX31" fmla="*/ 1032163 w 3521893"/>
                <a:gd name="connsiteY31" fmla="*/ 3631929 h 3971365"/>
                <a:gd name="connsiteX32" fmla="*/ 1130921 w 3521893"/>
                <a:gd name="connsiteY32" fmla="*/ 3470115 h 3971365"/>
                <a:gd name="connsiteX33" fmla="*/ 1222219 w 3521893"/>
                <a:gd name="connsiteY33" fmla="*/ 3448978 h 3971365"/>
                <a:gd name="connsiteX34" fmla="*/ 1244777 w 3521893"/>
                <a:gd name="connsiteY34" fmla="*/ 3401552 h 3971365"/>
                <a:gd name="connsiteX35" fmla="*/ 1286696 w 3521893"/>
                <a:gd name="connsiteY35" fmla="*/ 3423578 h 3971365"/>
                <a:gd name="connsiteX36" fmla="*/ 1304459 w 3521893"/>
                <a:gd name="connsiteY36" fmla="*/ 3493383 h 3971365"/>
                <a:gd name="connsiteX37" fmla="*/ 1343891 w 3521893"/>
                <a:gd name="connsiteY37" fmla="*/ 3431038 h 3971365"/>
                <a:gd name="connsiteX38" fmla="*/ 1360942 w 3521893"/>
                <a:gd name="connsiteY38" fmla="*/ 3480239 h 3971365"/>
                <a:gd name="connsiteX39" fmla="*/ 1399309 w 3521893"/>
                <a:gd name="connsiteY39" fmla="*/ 3507238 h 3971365"/>
                <a:gd name="connsiteX40" fmla="*/ 1392382 w 3521893"/>
                <a:gd name="connsiteY40" fmla="*/ 3555729 h 3971365"/>
                <a:gd name="connsiteX41" fmla="*/ 1338916 w 3521893"/>
                <a:gd name="connsiteY41" fmla="*/ 3605464 h 3971365"/>
                <a:gd name="connsiteX42" fmla="*/ 1396645 w 3521893"/>
                <a:gd name="connsiteY42" fmla="*/ 3606529 h 3971365"/>
                <a:gd name="connsiteX43" fmla="*/ 1475331 w 3521893"/>
                <a:gd name="connsiteY43" fmla="*/ 3646850 h 3971365"/>
                <a:gd name="connsiteX44" fmla="*/ 1471778 w 3521893"/>
                <a:gd name="connsiteY44" fmla="*/ 3571537 h 3971365"/>
                <a:gd name="connsiteX45" fmla="*/ 1565563 w 3521893"/>
                <a:gd name="connsiteY45" fmla="*/ 3604220 h 3971365"/>
                <a:gd name="connsiteX46" fmla="*/ 1556327 w 3521893"/>
                <a:gd name="connsiteY46" fmla="*/ 3652178 h 3971365"/>
                <a:gd name="connsiteX47" fmla="*/ 1585101 w 3521893"/>
                <a:gd name="connsiteY47" fmla="*/ 3699248 h 3971365"/>
                <a:gd name="connsiteX48" fmla="*/ 1773382 w 3521893"/>
                <a:gd name="connsiteY48" fmla="*/ 3659638 h 3971365"/>
                <a:gd name="connsiteX49" fmla="*/ 2112818 w 3521893"/>
                <a:gd name="connsiteY49" fmla="*/ 3763547 h 3971365"/>
                <a:gd name="connsiteX50" fmla="*/ 2320636 w 3521893"/>
                <a:gd name="connsiteY50" fmla="*/ 3971365 h 3971365"/>
                <a:gd name="connsiteX51" fmla="*/ 2473036 w 3521893"/>
                <a:gd name="connsiteY51" fmla="*/ 3839747 h 3971365"/>
                <a:gd name="connsiteX52" fmla="*/ 2587958 w 3521893"/>
                <a:gd name="connsiteY52" fmla="*/ 3839747 h 3971365"/>
                <a:gd name="connsiteX53" fmla="*/ 2720286 w 3521893"/>
                <a:gd name="connsiteY53" fmla="*/ 3721983 h 3971365"/>
                <a:gd name="connsiteX54" fmla="*/ 2847819 w 3521893"/>
                <a:gd name="connsiteY54" fmla="*/ 3779178 h 3971365"/>
                <a:gd name="connsiteX55" fmla="*/ 2955281 w 3521893"/>
                <a:gd name="connsiteY55" fmla="*/ 3738147 h 3971365"/>
                <a:gd name="connsiteX56" fmla="*/ 2984589 w 3521893"/>
                <a:gd name="connsiteY56" fmla="*/ 3788947 h 3971365"/>
                <a:gd name="connsiteX57" fmla="*/ 3025619 w 3521893"/>
                <a:gd name="connsiteY57" fmla="*/ 3747916 h 3971365"/>
                <a:gd name="connsiteX58" fmla="*/ 3035389 w 3521893"/>
                <a:gd name="connsiteY58" fmla="*/ 3640455 h 3971365"/>
                <a:gd name="connsiteX59" fmla="*/ 2982635 w 3521893"/>
                <a:gd name="connsiteY59" fmla="*/ 3546670 h 3971365"/>
                <a:gd name="connsiteX60" fmla="*/ 3047467 w 3521893"/>
                <a:gd name="connsiteY60" fmla="*/ 3482371 h 3971365"/>
                <a:gd name="connsiteX61" fmla="*/ 3002173 w 3521893"/>
                <a:gd name="connsiteY61" fmla="*/ 3357147 h 3971365"/>
                <a:gd name="connsiteX62" fmla="*/ 3021712 w 3521893"/>
                <a:gd name="connsiteY62" fmla="*/ 3200839 h 3971365"/>
                <a:gd name="connsiteX63" fmla="*/ 3062741 w 3521893"/>
                <a:gd name="connsiteY63" fmla="*/ 3073839 h 3971365"/>
                <a:gd name="connsiteX64" fmla="*/ 3076419 w 3521893"/>
                <a:gd name="connsiteY64" fmla="*/ 2964424 h 3971365"/>
                <a:gd name="connsiteX65" fmla="*/ 2905547 w 3521893"/>
                <a:gd name="connsiteY65" fmla="*/ 2491059 h 3971365"/>
                <a:gd name="connsiteX66" fmla="*/ 2976772 w 3521893"/>
                <a:gd name="connsiteY66" fmla="*/ 2331378 h 3971365"/>
                <a:gd name="connsiteX67" fmla="*/ 3068602 w 3521893"/>
                <a:gd name="connsiteY67" fmla="*/ 2305978 h 3971365"/>
                <a:gd name="connsiteX68" fmla="*/ 3105724 w 3521893"/>
                <a:gd name="connsiteY68" fmla="*/ 2333332 h 3971365"/>
                <a:gd name="connsiteX69" fmla="*/ 3166293 w 3521893"/>
                <a:gd name="connsiteY69" fmla="*/ 2268855 h 3971365"/>
                <a:gd name="connsiteX70" fmla="*/ 3193649 w 3521893"/>
                <a:gd name="connsiteY70" fmla="*/ 2243455 h 3971365"/>
                <a:gd name="connsiteX71" fmla="*/ 3279618 w 3521893"/>
                <a:gd name="connsiteY71" fmla="*/ 2218055 h 3971365"/>
                <a:gd name="connsiteX72" fmla="*/ 3316739 w 3521893"/>
                <a:gd name="connsiteY72" fmla="*/ 2050024 h 3971365"/>
                <a:gd name="connsiteX73" fmla="*/ 3271801 w 3521893"/>
                <a:gd name="connsiteY73" fmla="*/ 1999224 h 3971365"/>
                <a:gd name="connsiteX74" fmla="*/ 3271800 w 3521893"/>
                <a:gd name="connsiteY74" fmla="*/ 1897624 h 3971365"/>
                <a:gd name="connsiteX75" fmla="*/ 3375355 w 3521893"/>
                <a:gd name="connsiteY75" fmla="*/ 1956239 h 3971365"/>
                <a:gd name="connsiteX76" fmla="*/ 3430062 w 3521893"/>
                <a:gd name="connsiteY76" fmla="*/ 1921070 h 3971365"/>
                <a:gd name="connsiteX77" fmla="*/ 3457415 w 3521893"/>
                <a:gd name="connsiteY77" fmla="*/ 1956239 h 3971365"/>
                <a:gd name="connsiteX78" fmla="*/ 3521893 w 3521893"/>
                <a:gd name="connsiteY78" fmla="*/ 1911301 h 3971365"/>
                <a:gd name="connsiteX79" fmla="*/ 3449601 w 3521893"/>
                <a:gd name="connsiteY79" fmla="*/ 1756947 h 3971365"/>
                <a:gd name="connsiteX80" fmla="*/ 3492586 w 3521893"/>
                <a:gd name="connsiteY80" fmla="*/ 1569378 h 3971365"/>
                <a:gd name="connsiteX81" fmla="*/ 3459370 w 3521893"/>
                <a:gd name="connsiteY81" fmla="*/ 1542024 h 3971365"/>
                <a:gd name="connsiteX82" fmla="*/ 3486724 w 3521893"/>
                <a:gd name="connsiteY82" fmla="*/ 1512716 h 3971365"/>
                <a:gd name="connsiteX83" fmla="*/ 3488679 w 3521893"/>
                <a:gd name="connsiteY83" fmla="*/ 1491224 h 3971365"/>
                <a:gd name="connsiteX84" fmla="*/ 3377309 w 3521893"/>
                <a:gd name="connsiteY84" fmla="*/ 1311470 h 3971365"/>
                <a:gd name="connsiteX85" fmla="*/ 3297201 w 3521893"/>
                <a:gd name="connsiteY85" fmla="*/ 1280209 h 3971365"/>
                <a:gd name="connsiteX86" fmla="*/ 3232724 w 3521893"/>
                <a:gd name="connsiteY86" fmla="*/ 1164932 h 3971365"/>
                <a:gd name="connsiteX87" fmla="*/ 3281570 w 3521893"/>
                <a:gd name="connsiteY87" fmla="*/ 1077009 h 3971365"/>
                <a:gd name="connsiteX88" fmla="*/ 3140893 w 3521893"/>
                <a:gd name="connsiteY88" fmla="*/ 905070 h 3971365"/>
                <a:gd name="connsiteX89" fmla="*/ 3158478 w 3521893"/>
                <a:gd name="connsiteY89" fmla="*/ 828870 h 3971365"/>
                <a:gd name="connsiteX90" fmla="*/ 3127216 w 3521893"/>
                <a:gd name="connsiteY90" fmla="*/ 709685 h 3971365"/>
                <a:gd name="connsiteX91" fmla="*/ 3179970 w 3521893"/>
                <a:gd name="connsiteY91" fmla="*/ 606132 h 3971365"/>
                <a:gd name="connsiteX92" fmla="*/ 3131124 w 3521893"/>
                <a:gd name="connsiteY92" fmla="*/ 502578 h 3971365"/>
                <a:gd name="connsiteX93" fmla="*/ 3136986 w 3521893"/>
                <a:gd name="connsiteY93" fmla="*/ 408793 h 3971365"/>
                <a:gd name="connsiteX94" fmla="*/ 3097909 w 3521893"/>
                <a:gd name="connsiteY94" fmla="*/ 356039 h 3971365"/>
                <a:gd name="connsiteX95" fmla="*/ 3047109 w 3521893"/>
                <a:gd name="connsiteY95" fmla="*/ 424424 h 3971365"/>
                <a:gd name="connsiteX96" fmla="*/ 2976063 w 3521893"/>
                <a:gd name="connsiteY96" fmla="*/ 455152 h 3971365"/>
                <a:gd name="connsiteX97" fmla="*/ 2916201 w 3521893"/>
                <a:gd name="connsiteY97" fmla="*/ 262254 h 3971365"/>
                <a:gd name="connsiteX98" fmla="*/ 2859539 w 3521893"/>
                <a:gd name="connsiteY98" fmla="*/ 320870 h 3971365"/>
                <a:gd name="connsiteX99" fmla="*/ 2826327 w 3521893"/>
                <a:gd name="connsiteY99" fmla="*/ 299911 h 3971365"/>
                <a:gd name="connsiteX100" fmla="*/ 2859539 w 3521893"/>
                <a:gd name="connsiteY100" fmla="*/ 199732 h 3971365"/>
                <a:gd name="connsiteX101" fmla="*/ 2795062 w 3521893"/>
                <a:gd name="connsiteY101" fmla="*/ 4347 h 3971365"/>
                <a:gd name="connsiteX102" fmla="*/ 2728632 w 3521893"/>
                <a:gd name="connsiteY102" fmla="*/ 47333 h 3971365"/>
                <a:gd name="connsiteX103" fmla="*/ 2683693 w 3521893"/>
                <a:gd name="connsiteY103" fmla="*/ 439 h 3971365"/>
                <a:gd name="connsiteX104" fmla="*/ 2632363 w 3521893"/>
                <a:gd name="connsiteY104" fmla="*/ 36674 h 3971365"/>
                <a:gd name="connsiteX105" fmla="*/ 2369127 w 3521893"/>
                <a:gd name="connsiteY105" fmla="*/ 92092 h 3971365"/>
                <a:gd name="connsiteX106" fmla="*/ 2133600 w 3521893"/>
                <a:gd name="connsiteY106" fmla="*/ 202929 h 3971365"/>
                <a:gd name="connsiteX107" fmla="*/ 1995054 w 3521893"/>
                <a:gd name="connsiteY107" fmla="*/ 237565 h 3971365"/>
                <a:gd name="connsiteX108" fmla="*/ 2036618 w 3521893"/>
                <a:gd name="connsiteY108" fmla="*/ 313765 h 3971365"/>
                <a:gd name="connsiteX109" fmla="*/ 1953491 w 3521893"/>
                <a:gd name="connsiteY109" fmla="*/ 334547 h 3971365"/>
                <a:gd name="connsiteX110" fmla="*/ 1925782 w 3521893"/>
                <a:gd name="connsiteY110" fmla="*/ 362256 h 3971365"/>
                <a:gd name="connsiteX111" fmla="*/ 1835727 w 3521893"/>
                <a:gd name="connsiteY111" fmla="*/ 362256 h 3971365"/>
                <a:gd name="connsiteX112" fmla="*/ 1724891 w 3521893"/>
                <a:gd name="connsiteY112" fmla="*/ 528511 h 3971365"/>
                <a:gd name="connsiteX113" fmla="*/ 1676400 w 3521893"/>
                <a:gd name="connsiteY113" fmla="*/ 507729 h 3971365"/>
                <a:gd name="connsiteX114" fmla="*/ 1683327 w 3521893"/>
                <a:gd name="connsiteY114" fmla="*/ 417674 h 3971365"/>
                <a:gd name="connsiteX115" fmla="*/ 1738745 w 3521893"/>
                <a:gd name="connsiteY115" fmla="*/ 389965 h 3971365"/>
                <a:gd name="connsiteX116" fmla="*/ 1787236 w 3521893"/>
                <a:gd name="connsiteY116" fmla="*/ 369183 h 3971365"/>
                <a:gd name="connsiteX117" fmla="*/ 1759527 w 3521893"/>
                <a:gd name="connsiteY117" fmla="*/ 348402 h 3971365"/>
                <a:gd name="connsiteX118" fmla="*/ 1704109 w 3521893"/>
                <a:gd name="connsiteY118" fmla="*/ 362256 h 3971365"/>
                <a:gd name="connsiteX119" fmla="*/ 1676400 w 3521893"/>
                <a:gd name="connsiteY119" fmla="*/ 306838 h 3971365"/>
                <a:gd name="connsiteX120" fmla="*/ 1572491 w 3521893"/>
                <a:gd name="connsiteY120" fmla="*/ 292983 h 3971365"/>
                <a:gd name="connsiteX121" fmla="*/ 1530927 w 3521893"/>
                <a:gd name="connsiteY121" fmla="*/ 119802 h 3971365"/>
                <a:gd name="connsiteX122" fmla="*/ 1447800 w 3521893"/>
                <a:gd name="connsiteY122" fmla="*/ 154438 h 3971365"/>
                <a:gd name="connsiteX123" fmla="*/ 1454727 w 3521893"/>
                <a:gd name="connsiteY123" fmla="*/ 251420 h 3971365"/>
                <a:gd name="connsiteX124" fmla="*/ 1454727 w 3521893"/>
                <a:gd name="connsiteY124" fmla="*/ 251420 h 3971365"/>
                <a:gd name="connsiteX125" fmla="*/ 1246909 w 3521893"/>
                <a:gd name="connsiteY125" fmla="*/ 147511 h 3971365"/>
                <a:gd name="connsiteX0" fmla="*/ 1246909 w 3521893"/>
                <a:gd name="connsiteY0" fmla="*/ 147511 h 3971365"/>
                <a:gd name="connsiteX1" fmla="*/ 1267691 w 3521893"/>
                <a:gd name="connsiteY1" fmla="*/ 417674 h 3971365"/>
                <a:gd name="connsiteX2" fmla="*/ 1163782 w 3521893"/>
                <a:gd name="connsiteY2" fmla="*/ 819456 h 3971365"/>
                <a:gd name="connsiteX3" fmla="*/ 1048327 w 3521893"/>
                <a:gd name="connsiteY3" fmla="*/ 1172747 h 3971365"/>
                <a:gd name="connsiteX4" fmla="*/ 947970 w 3521893"/>
                <a:gd name="connsiteY4" fmla="*/ 1277545 h 3971365"/>
                <a:gd name="connsiteX5" fmla="*/ 749389 w 3521893"/>
                <a:gd name="connsiteY5" fmla="*/ 1565470 h 3971365"/>
                <a:gd name="connsiteX6" fmla="*/ 624342 w 3521893"/>
                <a:gd name="connsiteY6" fmla="*/ 1661209 h 3971365"/>
                <a:gd name="connsiteX7" fmla="*/ 457200 w 3521893"/>
                <a:gd name="connsiteY7" fmla="*/ 1872402 h 3971365"/>
                <a:gd name="connsiteX8" fmla="*/ 325404 w 3521893"/>
                <a:gd name="connsiteY8" fmla="*/ 2380224 h 3971365"/>
                <a:gd name="connsiteX9" fmla="*/ 271762 w 3521893"/>
                <a:gd name="connsiteY9" fmla="*/ 2433333 h 3971365"/>
                <a:gd name="connsiteX10" fmla="*/ 116342 w 3521893"/>
                <a:gd name="connsiteY10" fmla="*/ 2755362 h 3971365"/>
                <a:gd name="connsiteX11" fmla="*/ 106573 w 3521893"/>
                <a:gd name="connsiteY11" fmla="*/ 2909716 h 3971365"/>
                <a:gd name="connsiteX12" fmla="*/ 152400 w 3521893"/>
                <a:gd name="connsiteY12" fmla="*/ 3015402 h 3971365"/>
                <a:gd name="connsiteX13" fmla="*/ 0 w 3521893"/>
                <a:gd name="connsiteY13" fmla="*/ 3514165 h 3971365"/>
                <a:gd name="connsiteX14" fmla="*/ 71582 w 3521893"/>
                <a:gd name="connsiteY14" fmla="*/ 3706352 h 3971365"/>
                <a:gd name="connsiteX15" fmla="*/ 188990 w 3521893"/>
                <a:gd name="connsiteY15" fmla="*/ 3686637 h 3971365"/>
                <a:gd name="connsiteX16" fmla="*/ 130908 w 3521893"/>
                <a:gd name="connsiteY16" fmla="*/ 3753777 h 3971365"/>
                <a:gd name="connsiteX17" fmla="*/ 188102 w 3521893"/>
                <a:gd name="connsiteY17" fmla="*/ 3813103 h 3971365"/>
                <a:gd name="connsiteX18" fmla="*/ 339436 w 3521893"/>
                <a:gd name="connsiteY18" fmla="*/ 3728911 h 3971365"/>
                <a:gd name="connsiteX19" fmla="*/ 422563 w 3521893"/>
                <a:gd name="connsiteY19" fmla="*/ 3742765 h 3971365"/>
                <a:gd name="connsiteX20" fmla="*/ 464127 w 3521893"/>
                <a:gd name="connsiteY20" fmla="*/ 3805111 h 3971365"/>
                <a:gd name="connsiteX21" fmla="*/ 656492 w 3521893"/>
                <a:gd name="connsiteY21" fmla="*/ 3786460 h 3971365"/>
                <a:gd name="connsiteX22" fmla="*/ 794860 w 3521893"/>
                <a:gd name="connsiteY22" fmla="*/ 3717010 h 3971365"/>
                <a:gd name="connsiteX23" fmla="*/ 955963 w 3521893"/>
                <a:gd name="connsiteY23" fmla="*/ 3798183 h 3971365"/>
                <a:gd name="connsiteX24" fmla="*/ 1115291 w 3521893"/>
                <a:gd name="connsiteY24" fmla="*/ 3798183 h 3971365"/>
                <a:gd name="connsiteX25" fmla="*/ 1108363 w 3521893"/>
                <a:gd name="connsiteY25" fmla="*/ 3763547 h 3971365"/>
                <a:gd name="connsiteX26" fmla="*/ 1163782 w 3521893"/>
                <a:gd name="connsiteY26" fmla="*/ 3728911 h 3971365"/>
                <a:gd name="connsiteX27" fmla="*/ 1191491 w 3521893"/>
                <a:gd name="connsiteY27" fmla="*/ 3763547 h 3971365"/>
                <a:gd name="connsiteX28" fmla="*/ 1288472 w 3521893"/>
                <a:gd name="connsiteY28" fmla="*/ 3666565 h 3971365"/>
                <a:gd name="connsiteX29" fmla="*/ 1205345 w 3521893"/>
                <a:gd name="connsiteY29" fmla="*/ 3659638 h 3971365"/>
                <a:gd name="connsiteX30" fmla="*/ 1122218 w 3521893"/>
                <a:gd name="connsiteY30" fmla="*/ 3666565 h 3971365"/>
                <a:gd name="connsiteX31" fmla="*/ 1032163 w 3521893"/>
                <a:gd name="connsiteY31" fmla="*/ 3631929 h 3971365"/>
                <a:gd name="connsiteX32" fmla="*/ 1130921 w 3521893"/>
                <a:gd name="connsiteY32" fmla="*/ 3470115 h 3971365"/>
                <a:gd name="connsiteX33" fmla="*/ 1222219 w 3521893"/>
                <a:gd name="connsiteY33" fmla="*/ 3448978 h 3971365"/>
                <a:gd name="connsiteX34" fmla="*/ 1244777 w 3521893"/>
                <a:gd name="connsiteY34" fmla="*/ 3401552 h 3971365"/>
                <a:gd name="connsiteX35" fmla="*/ 1286696 w 3521893"/>
                <a:gd name="connsiteY35" fmla="*/ 3423578 h 3971365"/>
                <a:gd name="connsiteX36" fmla="*/ 1304459 w 3521893"/>
                <a:gd name="connsiteY36" fmla="*/ 3493383 h 3971365"/>
                <a:gd name="connsiteX37" fmla="*/ 1343891 w 3521893"/>
                <a:gd name="connsiteY37" fmla="*/ 3431038 h 3971365"/>
                <a:gd name="connsiteX38" fmla="*/ 1360942 w 3521893"/>
                <a:gd name="connsiteY38" fmla="*/ 3480239 h 3971365"/>
                <a:gd name="connsiteX39" fmla="*/ 1399309 w 3521893"/>
                <a:gd name="connsiteY39" fmla="*/ 3507238 h 3971365"/>
                <a:gd name="connsiteX40" fmla="*/ 1392382 w 3521893"/>
                <a:gd name="connsiteY40" fmla="*/ 3555729 h 3971365"/>
                <a:gd name="connsiteX41" fmla="*/ 1338916 w 3521893"/>
                <a:gd name="connsiteY41" fmla="*/ 3605464 h 3971365"/>
                <a:gd name="connsiteX42" fmla="*/ 1396645 w 3521893"/>
                <a:gd name="connsiteY42" fmla="*/ 3606529 h 3971365"/>
                <a:gd name="connsiteX43" fmla="*/ 1475331 w 3521893"/>
                <a:gd name="connsiteY43" fmla="*/ 3646850 h 3971365"/>
                <a:gd name="connsiteX44" fmla="*/ 1471778 w 3521893"/>
                <a:gd name="connsiteY44" fmla="*/ 3571537 h 3971365"/>
                <a:gd name="connsiteX45" fmla="*/ 1565563 w 3521893"/>
                <a:gd name="connsiteY45" fmla="*/ 3604220 h 3971365"/>
                <a:gd name="connsiteX46" fmla="*/ 1556327 w 3521893"/>
                <a:gd name="connsiteY46" fmla="*/ 3652178 h 3971365"/>
                <a:gd name="connsiteX47" fmla="*/ 1585101 w 3521893"/>
                <a:gd name="connsiteY47" fmla="*/ 3699248 h 3971365"/>
                <a:gd name="connsiteX48" fmla="*/ 1773382 w 3521893"/>
                <a:gd name="connsiteY48" fmla="*/ 3659638 h 3971365"/>
                <a:gd name="connsiteX49" fmla="*/ 2112818 w 3521893"/>
                <a:gd name="connsiteY49" fmla="*/ 3763547 h 3971365"/>
                <a:gd name="connsiteX50" fmla="*/ 2320636 w 3521893"/>
                <a:gd name="connsiteY50" fmla="*/ 3971365 h 3971365"/>
                <a:gd name="connsiteX51" fmla="*/ 2473036 w 3521893"/>
                <a:gd name="connsiteY51" fmla="*/ 3839747 h 3971365"/>
                <a:gd name="connsiteX52" fmla="*/ 2587958 w 3521893"/>
                <a:gd name="connsiteY52" fmla="*/ 3839747 h 3971365"/>
                <a:gd name="connsiteX53" fmla="*/ 2720286 w 3521893"/>
                <a:gd name="connsiteY53" fmla="*/ 3721983 h 3971365"/>
                <a:gd name="connsiteX54" fmla="*/ 2847819 w 3521893"/>
                <a:gd name="connsiteY54" fmla="*/ 3779178 h 3971365"/>
                <a:gd name="connsiteX55" fmla="*/ 2955281 w 3521893"/>
                <a:gd name="connsiteY55" fmla="*/ 3738147 h 3971365"/>
                <a:gd name="connsiteX56" fmla="*/ 2984589 w 3521893"/>
                <a:gd name="connsiteY56" fmla="*/ 3788947 h 3971365"/>
                <a:gd name="connsiteX57" fmla="*/ 3025619 w 3521893"/>
                <a:gd name="connsiteY57" fmla="*/ 3747916 h 3971365"/>
                <a:gd name="connsiteX58" fmla="*/ 3035389 w 3521893"/>
                <a:gd name="connsiteY58" fmla="*/ 3640455 h 3971365"/>
                <a:gd name="connsiteX59" fmla="*/ 2982635 w 3521893"/>
                <a:gd name="connsiteY59" fmla="*/ 3546670 h 3971365"/>
                <a:gd name="connsiteX60" fmla="*/ 3047467 w 3521893"/>
                <a:gd name="connsiteY60" fmla="*/ 3482371 h 3971365"/>
                <a:gd name="connsiteX61" fmla="*/ 3002173 w 3521893"/>
                <a:gd name="connsiteY61" fmla="*/ 3357147 h 3971365"/>
                <a:gd name="connsiteX62" fmla="*/ 3021712 w 3521893"/>
                <a:gd name="connsiteY62" fmla="*/ 3200839 h 3971365"/>
                <a:gd name="connsiteX63" fmla="*/ 3062741 w 3521893"/>
                <a:gd name="connsiteY63" fmla="*/ 3073839 h 3971365"/>
                <a:gd name="connsiteX64" fmla="*/ 3076419 w 3521893"/>
                <a:gd name="connsiteY64" fmla="*/ 2964424 h 3971365"/>
                <a:gd name="connsiteX65" fmla="*/ 2905547 w 3521893"/>
                <a:gd name="connsiteY65" fmla="*/ 2491059 h 3971365"/>
                <a:gd name="connsiteX66" fmla="*/ 2976772 w 3521893"/>
                <a:gd name="connsiteY66" fmla="*/ 2331378 h 3971365"/>
                <a:gd name="connsiteX67" fmla="*/ 3068602 w 3521893"/>
                <a:gd name="connsiteY67" fmla="*/ 2305978 h 3971365"/>
                <a:gd name="connsiteX68" fmla="*/ 3105724 w 3521893"/>
                <a:gd name="connsiteY68" fmla="*/ 2333332 h 3971365"/>
                <a:gd name="connsiteX69" fmla="*/ 3166293 w 3521893"/>
                <a:gd name="connsiteY69" fmla="*/ 2268855 h 3971365"/>
                <a:gd name="connsiteX70" fmla="*/ 3193649 w 3521893"/>
                <a:gd name="connsiteY70" fmla="*/ 2243455 h 3971365"/>
                <a:gd name="connsiteX71" fmla="*/ 3279618 w 3521893"/>
                <a:gd name="connsiteY71" fmla="*/ 2218055 h 3971365"/>
                <a:gd name="connsiteX72" fmla="*/ 3316739 w 3521893"/>
                <a:gd name="connsiteY72" fmla="*/ 2050024 h 3971365"/>
                <a:gd name="connsiteX73" fmla="*/ 3271801 w 3521893"/>
                <a:gd name="connsiteY73" fmla="*/ 1999224 h 3971365"/>
                <a:gd name="connsiteX74" fmla="*/ 3271800 w 3521893"/>
                <a:gd name="connsiteY74" fmla="*/ 1897624 h 3971365"/>
                <a:gd name="connsiteX75" fmla="*/ 3375355 w 3521893"/>
                <a:gd name="connsiteY75" fmla="*/ 1956239 h 3971365"/>
                <a:gd name="connsiteX76" fmla="*/ 3430062 w 3521893"/>
                <a:gd name="connsiteY76" fmla="*/ 1921070 h 3971365"/>
                <a:gd name="connsiteX77" fmla="*/ 3457415 w 3521893"/>
                <a:gd name="connsiteY77" fmla="*/ 1956239 h 3971365"/>
                <a:gd name="connsiteX78" fmla="*/ 3521893 w 3521893"/>
                <a:gd name="connsiteY78" fmla="*/ 1911301 h 3971365"/>
                <a:gd name="connsiteX79" fmla="*/ 3449601 w 3521893"/>
                <a:gd name="connsiteY79" fmla="*/ 1756947 h 3971365"/>
                <a:gd name="connsiteX80" fmla="*/ 3492586 w 3521893"/>
                <a:gd name="connsiteY80" fmla="*/ 1569378 h 3971365"/>
                <a:gd name="connsiteX81" fmla="*/ 3459370 w 3521893"/>
                <a:gd name="connsiteY81" fmla="*/ 1542024 h 3971365"/>
                <a:gd name="connsiteX82" fmla="*/ 3486724 w 3521893"/>
                <a:gd name="connsiteY82" fmla="*/ 1512716 h 3971365"/>
                <a:gd name="connsiteX83" fmla="*/ 3488679 w 3521893"/>
                <a:gd name="connsiteY83" fmla="*/ 1491224 h 3971365"/>
                <a:gd name="connsiteX84" fmla="*/ 3377309 w 3521893"/>
                <a:gd name="connsiteY84" fmla="*/ 1311470 h 3971365"/>
                <a:gd name="connsiteX85" fmla="*/ 3297201 w 3521893"/>
                <a:gd name="connsiteY85" fmla="*/ 1280209 h 3971365"/>
                <a:gd name="connsiteX86" fmla="*/ 3232724 w 3521893"/>
                <a:gd name="connsiteY86" fmla="*/ 1164932 h 3971365"/>
                <a:gd name="connsiteX87" fmla="*/ 3281570 w 3521893"/>
                <a:gd name="connsiteY87" fmla="*/ 1077009 h 3971365"/>
                <a:gd name="connsiteX88" fmla="*/ 3140893 w 3521893"/>
                <a:gd name="connsiteY88" fmla="*/ 905070 h 3971365"/>
                <a:gd name="connsiteX89" fmla="*/ 3158478 w 3521893"/>
                <a:gd name="connsiteY89" fmla="*/ 828870 h 3971365"/>
                <a:gd name="connsiteX90" fmla="*/ 3127216 w 3521893"/>
                <a:gd name="connsiteY90" fmla="*/ 709685 h 3971365"/>
                <a:gd name="connsiteX91" fmla="*/ 3179970 w 3521893"/>
                <a:gd name="connsiteY91" fmla="*/ 606132 h 3971365"/>
                <a:gd name="connsiteX92" fmla="*/ 3131124 w 3521893"/>
                <a:gd name="connsiteY92" fmla="*/ 502578 h 3971365"/>
                <a:gd name="connsiteX93" fmla="*/ 3136986 w 3521893"/>
                <a:gd name="connsiteY93" fmla="*/ 408793 h 3971365"/>
                <a:gd name="connsiteX94" fmla="*/ 3097909 w 3521893"/>
                <a:gd name="connsiteY94" fmla="*/ 356039 h 3971365"/>
                <a:gd name="connsiteX95" fmla="*/ 3047109 w 3521893"/>
                <a:gd name="connsiteY95" fmla="*/ 424424 h 3971365"/>
                <a:gd name="connsiteX96" fmla="*/ 2976063 w 3521893"/>
                <a:gd name="connsiteY96" fmla="*/ 455152 h 3971365"/>
                <a:gd name="connsiteX97" fmla="*/ 2916201 w 3521893"/>
                <a:gd name="connsiteY97" fmla="*/ 262254 h 3971365"/>
                <a:gd name="connsiteX98" fmla="*/ 2859539 w 3521893"/>
                <a:gd name="connsiteY98" fmla="*/ 320870 h 3971365"/>
                <a:gd name="connsiteX99" fmla="*/ 2826327 w 3521893"/>
                <a:gd name="connsiteY99" fmla="*/ 299911 h 3971365"/>
                <a:gd name="connsiteX100" fmla="*/ 2859539 w 3521893"/>
                <a:gd name="connsiteY100" fmla="*/ 199732 h 3971365"/>
                <a:gd name="connsiteX101" fmla="*/ 2795062 w 3521893"/>
                <a:gd name="connsiteY101" fmla="*/ 4347 h 3971365"/>
                <a:gd name="connsiteX102" fmla="*/ 2728632 w 3521893"/>
                <a:gd name="connsiteY102" fmla="*/ 47333 h 3971365"/>
                <a:gd name="connsiteX103" fmla="*/ 2683693 w 3521893"/>
                <a:gd name="connsiteY103" fmla="*/ 439 h 3971365"/>
                <a:gd name="connsiteX104" fmla="*/ 2642132 w 3521893"/>
                <a:gd name="connsiteY104" fmla="*/ 34720 h 3971365"/>
                <a:gd name="connsiteX105" fmla="*/ 2369127 w 3521893"/>
                <a:gd name="connsiteY105" fmla="*/ 92092 h 3971365"/>
                <a:gd name="connsiteX106" fmla="*/ 2133600 w 3521893"/>
                <a:gd name="connsiteY106" fmla="*/ 202929 h 3971365"/>
                <a:gd name="connsiteX107" fmla="*/ 1995054 w 3521893"/>
                <a:gd name="connsiteY107" fmla="*/ 237565 h 3971365"/>
                <a:gd name="connsiteX108" fmla="*/ 2036618 w 3521893"/>
                <a:gd name="connsiteY108" fmla="*/ 313765 h 3971365"/>
                <a:gd name="connsiteX109" fmla="*/ 1953491 w 3521893"/>
                <a:gd name="connsiteY109" fmla="*/ 334547 h 3971365"/>
                <a:gd name="connsiteX110" fmla="*/ 1925782 w 3521893"/>
                <a:gd name="connsiteY110" fmla="*/ 362256 h 3971365"/>
                <a:gd name="connsiteX111" fmla="*/ 1835727 w 3521893"/>
                <a:gd name="connsiteY111" fmla="*/ 362256 h 3971365"/>
                <a:gd name="connsiteX112" fmla="*/ 1724891 w 3521893"/>
                <a:gd name="connsiteY112" fmla="*/ 528511 h 3971365"/>
                <a:gd name="connsiteX113" fmla="*/ 1676400 w 3521893"/>
                <a:gd name="connsiteY113" fmla="*/ 507729 h 3971365"/>
                <a:gd name="connsiteX114" fmla="*/ 1683327 w 3521893"/>
                <a:gd name="connsiteY114" fmla="*/ 417674 h 3971365"/>
                <a:gd name="connsiteX115" fmla="*/ 1738745 w 3521893"/>
                <a:gd name="connsiteY115" fmla="*/ 389965 h 3971365"/>
                <a:gd name="connsiteX116" fmla="*/ 1787236 w 3521893"/>
                <a:gd name="connsiteY116" fmla="*/ 369183 h 3971365"/>
                <a:gd name="connsiteX117" fmla="*/ 1759527 w 3521893"/>
                <a:gd name="connsiteY117" fmla="*/ 348402 h 3971365"/>
                <a:gd name="connsiteX118" fmla="*/ 1704109 w 3521893"/>
                <a:gd name="connsiteY118" fmla="*/ 362256 h 3971365"/>
                <a:gd name="connsiteX119" fmla="*/ 1676400 w 3521893"/>
                <a:gd name="connsiteY119" fmla="*/ 306838 h 3971365"/>
                <a:gd name="connsiteX120" fmla="*/ 1572491 w 3521893"/>
                <a:gd name="connsiteY120" fmla="*/ 292983 h 3971365"/>
                <a:gd name="connsiteX121" fmla="*/ 1530927 w 3521893"/>
                <a:gd name="connsiteY121" fmla="*/ 119802 h 3971365"/>
                <a:gd name="connsiteX122" fmla="*/ 1447800 w 3521893"/>
                <a:gd name="connsiteY122" fmla="*/ 154438 h 3971365"/>
                <a:gd name="connsiteX123" fmla="*/ 1454727 w 3521893"/>
                <a:gd name="connsiteY123" fmla="*/ 251420 h 3971365"/>
                <a:gd name="connsiteX124" fmla="*/ 1454727 w 3521893"/>
                <a:gd name="connsiteY124" fmla="*/ 251420 h 3971365"/>
                <a:gd name="connsiteX125" fmla="*/ 1246909 w 3521893"/>
                <a:gd name="connsiteY125" fmla="*/ 147511 h 3971365"/>
                <a:gd name="connsiteX0" fmla="*/ 1246909 w 3521893"/>
                <a:gd name="connsiteY0" fmla="*/ 155768 h 3979622"/>
                <a:gd name="connsiteX1" fmla="*/ 1267691 w 3521893"/>
                <a:gd name="connsiteY1" fmla="*/ 425931 h 3979622"/>
                <a:gd name="connsiteX2" fmla="*/ 1163782 w 3521893"/>
                <a:gd name="connsiteY2" fmla="*/ 827713 h 3979622"/>
                <a:gd name="connsiteX3" fmla="*/ 1048327 w 3521893"/>
                <a:gd name="connsiteY3" fmla="*/ 1181004 h 3979622"/>
                <a:gd name="connsiteX4" fmla="*/ 947970 w 3521893"/>
                <a:gd name="connsiteY4" fmla="*/ 1285802 h 3979622"/>
                <a:gd name="connsiteX5" fmla="*/ 749389 w 3521893"/>
                <a:gd name="connsiteY5" fmla="*/ 1573727 h 3979622"/>
                <a:gd name="connsiteX6" fmla="*/ 624342 w 3521893"/>
                <a:gd name="connsiteY6" fmla="*/ 1669466 h 3979622"/>
                <a:gd name="connsiteX7" fmla="*/ 457200 w 3521893"/>
                <a:gd name="connsiteY7" fmla="*/ 1880659 h 3979622"/>
                <a:gd name="connsiteX8" fmla="*/ 325404 w 3521893"/>
                <a:gd name="connsiteY8" fmla="*/ 2388481 h 3979622"/>
                <a:gd name="connsiteX9" fmla="*/ 271762 w 3521893"/>
                <a:gd name="connsiteY9" fmla="*/ 2441590 h 3979622"/>
                <a:gd name="connsiteX10" fmla="*/ 116342 w 3521893"/>
                <a:gd name="connsiteY10" fmla="*/ 2763619 h 3979622"/>
                <a:gd name="connsiteX11" fmla="*/ 106573 w 3521893"/>
                <a:gd name="connsiteY11" fmla="*/ 2917973 h 3979622"/>
                <a:gd name="connsiteX12" fmla="*/ 152400 w 3521893"/>
                <a:gd name="connsiteY12" fmla="*/ 3023659 h 3979622"/>
                <a:gd name="connsiteX13" fmla="*/ 0 w 3521893"/>
                <a:gd name="connsiteY13" fmla="*/ 3522422 h 3979622"/>
                <a:gd name="connsiteX14" fmla="*/ 71582 w 3521893"/>
                <a:gd name="connsiteY14" fmla="*/ 3714609 h 3979622"/>
                <a:gd name="connsiteX15" fmla="*/ 188990 w 3521893"/>
                <a:gd name="connsiteY15" fmla="*/ 3694894 h 3979622"/>
                <a:gd name="connsiteX16" fmla="*/ 130908 w 3521893"/>
                <a:gd name="connsiteY16" fmla="*/ 3762034 h 3979622"/>
                <a:gd name="connsiteX17" fmla="*/ 188102 w 3521893"/>
                <a:gd name="connsiteY17" fmla="*/ 3821360 h 3979622"/>
                <a:gd name="connsiteX18" fmla="*/ 339436 w 3521893"/>
                <a:gd name="connsiteY18" fmla="*/ 3737168 h 3979622"/>
                <a:gd name="connsiteX19" fmla="*/ 422563 w 3521893"/>
                <a:gd name="connsiteY19" fmla="*/ 3751022 h 3979622"/>
                <a:gd name="connsiteX20" fmla="*/ 464127 w 3521893"/>
                <a:gd name="connsiteY20" fmla="*/ 3813368 h 3979622"/>
                <a:gd name="connsiteX21" fmla="*/ 656492 w 3521893"/>
                <a:gd name="connsiteY21" fmla="*/ 3794717 h 3979622"/>
                <a:gd name="connsiteX22" fmla="*/ 794860 w 3521893"/>
                <a:gd name="connsiteY22" fmla="*/ 3725267 h 3979622"/>
                <a:gd name="connsiteX23" fmla="*/ 955963 w 3521893"/>
                <a:gd name="connsiteY23" fmla="*/ 3806440 h 3979622"/>
                <a:gd name="connsiteX24" fmla="*/ 1115291 w 3521893"/>
                <a:gd name="connsiteY24" fmla="*/ 3806440 h 3979622"/>
                <a:gd name="connsiteX25" fmla="*/ 1108363 w 3521893"/>
                <a:gd name="connsiteY25" fmla="*/ 3771804 h 3979622"/>
                <a:gd name="connsiteX26" fmla="*/ 1163782 w 3521893"/>
                <a:gd name="connsiteY26" fmla="*/ 3737168 h 3979622"/>
                <a:gd name="connsiteX27" fmla="*/ 1191491 w 3521893"/>
                <a:gd name="connsiteY27" fmla="*/ 3771804 h 3979622"/>
                <a:gd name="connsiteX28" fmla="*/ 1288472 w 3521893"/>
                <a:gd name="connsiteY28" fmla="*/ 3674822 h 3979622"/>
                <a:gd name="connsiteX29" fmla="*/ 1205345 w 3521893"/>
                <a:gd name="connsiteY29" fmla="*/ 3667895 h 3979622"/>
                <a:gd name="connsiteX30" fmla="*/ 1122218 w 3521893"/>
                <a:gd name="connsiteY30" fmla="*/ 3674822 h 3979622"/>
                <a:gd name="connsiteX31" fmla="*/ 1032163 w 3521893"/>
                <a:gd name="connsiteY31" fmla="*/ 3640186 h 3979622"/>
                <a:gd name="connsiteX32" fmla="*/ 1130921 w 3521893"/>
                <a:gd name="connsiteY32" fmla="*/ 3478372 h 3979622"/>
                <a:gd name="connsiteX33" fmla="*/ 1222219 w 3521893"/>
                <a:gd name="connsiteY33" fmla="*/ 3457235 h 3979622"/>
                <a:gd name="connsiteX34" fmla="*/ 1244777 w 3521893"/>
                <a:gd name="connsiteY34" fmla="*/ 3409809 h 3979622"/>
                <a:gd name="connsiteX35" fmla="*/ 1286696 w 3521893"/>
                <a:gd name="connsiteY35" fmla="*/ 3431835 h 3979622"/>
                <a:gd name="connsiteX36" fmla="*/ 1304459 w 3521893"/>
                <a:gd name="connsiteY36" fmla="*/ 3501640 h 3979622"/>
                <a:gd name="connsiteX37" fmla="*/ 1343891 w 3521893"/>
                <a:gd name="connsiteY37" fmla="*/ 3439295 h 3979622"/>
                <a:gd name="connsiteX38" fmla="*/ 1360942 w 3521893"/>
                <a:gd name="connsiteY38" fmla="*/ 3488496 h 3979622"/>
                <a:gd name="connsiteX39" fmla="*/ 1399309 w 3521893"/>
                <a:gd name="connsiteY39" fmla="*/ 3515495 h 3979622"/>
                <a:gd name="connsiteX40" fmla="*/ 1392382 w 3521893"/>
                <a:gd name="connsiteY40" fmla="*/ 3563986 h 3979622"/>
                <a:gd name="connsiteX41" fmla="*/ 1338916 w 3521893"/>
                <a:gd name="connsiteY41" fmla="*/ 3613721 h 3979622"/>
                <a:gd name="connsiteX42" fmla="*/ 1396645 w 3521893"/>
                <a:gd name="connsiteY42" fmla="*/ 3614786 h 3979622"/>
                <a:gd name="connsiteX43" fmla="*/ 1475331 w 3521893"/>
                <a:gd name="connsiteY43" fmla="*/ 3655107 h 3979622"/>
                <a:gd name="connsiteX44" fmla="*/ 1471778 w 3521893"/>
                <a:gd name="connsiteY44" fmla="*/ 3579794 h 3979622"/>
                <a:gd name="connsiteX45" fmla="*/ 1565563 w 3521893"/>
                <a:gd name="connsiteY45" fmla="*/ 3612477 h 3979622"/>
                <a:gd name="connsiteX46" fmla="*/ 1556327 w 3521893"/>
                <a:gd name="connsiteY46" fmla="*/ 3660435 h 3979622"/>
                <a:gd name="connsiteX47" fmla="*/ 1585101 w 3521893"/>
                <a:gd name="connsiteY47" fmla="*/ 3707505 h 3979622"/>
                <a:gd name="connsiteX48" fmla="*/ 1773382 w 3521893"/>
                <a:gd name="connsiteY48" fmla="*/ 3667895 h 3979622"/>
                <a:gd name="connsiteX49" fmla="*/ 2112818 w 3521893"/>
                <a:gd name="connsiteY49" fmla="*/ 3771804 h 3979622"/>
                <a:gd name="connsiteX50" fmla="*/ 2320636 w 3521893"/>
                <a:gd name="connsiteY50" fmla="*/ 3979622 h 3979622"/>
                <a:gd name="connsiteX51" fmla="*/ 2473036 w 3521893"/>
                <a:gd name="connsiteY51" fmla="*/ 3848004 h 3979622"/>
                <a:gd name="connsiteX52" fmla="*/ 2587958 w 3521893"/>
                <a:gd name="connsiteY52" fmla="*/ 3848004 h 3979622"/>
                <a:gd name="connsiteX53" fmla="*/ 2720286 w 3521893"/>
                <a:gd name="connsiteY53" fmla="*/ 3730240 h 3979622"/>
                <a:gd name="connsiteX54" fmla="*/ 2847819 w 3521893"/>
                <a:gd name="connsiteY54" fmla="*/ 3787435 h 3979622"/>
                <a:gd name="connsiteX55" fmla="*/ 2955281 w 3521893"/>
                <a:gd name="connsiteY55" fmla="*/ 3746404 h 3979622"/>
                <a:gd name="connsiteX56" fmla="*/ 2984589 w 3521893"/>
                <a:gd name="connsiteY56" fmla="*/ 3797204 h 3979622"/>
                <a:gd name="connsiteX57" fmla="*/ 3025619 w 3521893"/>
                <a:gd name="connsiteY57" fmla="*/ 3756173 h 3979622"/>
                <a:gd name="connsiteX58" fmla="*/ 3035389 w 3521893"/>
                <a:gd name="connsiteY58" fmla="*/ 3648712 h 3979622"/>
                <a:gd name="connsiteX59" fmla="*/ 2982635 w 3521893"/>
                <a:gd name="connsiteY59" fmla="*/ 3554927 h 3979622"/>
                <a:gd name="connsiteX60" fmla="*/ 3047467 w 3521893"/>
                <a:gd name="connsiteY60" fmla="*/ 3490628 h 3979622"/>
                <a:gd name="connsiteX61" fmla="*/ 3002173 w 3521893"/>
                <a:gd name="connsiteY61" fmla="*/ 3365404 h 3979622"/>
                <a:gd name="connsiteX62" fmla="*/ 3021712 w 3521893"/>
                <a:gd name="connsiteY62" fmla="*/ 3209096 h 3979622"/>
                <a:gd name="connsiteX63" fmla="*/ 3062741 w 3521893"/>
                <a:gd name="connsiteY63" fmla="*/ 3082096 h 3979622"/>
                <a:gd name="connsiteX64" fmla="*/ 3076419 w 3521893"/>
                <a:gd name="connsiteY64" fmla="*/ 2972681 h 3979622"/>
                <a:gd name="connsiteX65" fmla="*/ 2905547 w 3521893"/>
                <a:gd name="connsiteY65" fmla="*/ 2499316 h 3979622"/>
                <a:gd name="connsiteX66" fmla="*/ 2976772 w 3521893"/>
                <a:gd name="connsiteY66" fmla="*/ 2339635 h 3979622"/>
                <a:gd name="connsiteX67" fmla="*/ 3068602 w 3521893"/>
                <a:gd name="connsiteY67" fmla="*/ 2314235 h 3979622"/>
                <a:gd name="connsiteX68" fmla="*/ 3105724 w 3521893"/>
                <a:gd name="connsiteY68" fmla="*/ 2341589 h 3979622"/>
                <a:gd name="connsiteX69" fmla="*/ 3166293 w 3521893"/>
                <a:gd name="connsiteY69" fmla="*/ 2277112 h 3979622"/>
                <a:gd name="connsiteX70" fmla="*/ 3193649 w 3521893"/>
                <a:gd name="connsiteY70" fmla="*/ 2251712 h 3979622"/>
                <a:gd name="connsiteX71" fmla="*/ 3279618 w 3521893"/>
                <a:gd name="connsiteY71" fmla="*/ 2226312 h 3979622"/>
                <a:gd name="connsiteX72" fmla="*/ 3316739 w 3521893"/>
                <a:gd name="connsiteY72" fmla="*/ 2058281 h 3979622"/>
                <a:gd name="connsiteX73" fmla="*/ 3271801 w 3521893"/>
                <a:gd name="connsiteY73" fmla="*/ 2007481 h 3979622"/>
                <a:gd name="connsiteX74" fmla="*/ 3271800 w 3521893"/>
                <a:gd name="connsiteY74" fmla="*/ 1905881 h 3979622"/>
                <a:gd name="connsiteX75" fmla="*/ 3375355 w 3521893"/>
                <a:gd name="connsiteY75" fmla="*/ 1964496 h 3979622"/>
                <a:gd name="connsiteX76" fmla="*/ 3430062 w 3521893"/>
                <a:gd name="connsiteY76" fmla="*/ 1929327 h 3979622"/>
                <a:gd name="connsiteX77" fmla="*/ 3457415 w 3521893"/>
                <a:gd name="connsiteY77" fmla="*/ 1964496 h 3979622"/>
                <a:gd name="connsiteX78" fmla="*/ 3521893 w 3521893"/>
                <a:gd name="connsiteY78" fmla="*/ 1919558 h 3979622"/>
                <a:gd name="connsiteX79" fmla="*/ 3449601 w 3521893"/>
                <a:gd name="connsiteY79" fmla="*/ 1765204 h 3979622"/>
                <a:gd name="connsiteX80" fmla="*/ 3492586 w 3521893"/>
                <a:gd name="connsiteY80" fmla="*/ 1577635 h 3979622"/>
                <a:gd name="connsiteX81" fmla="*/ 3459370 w 3521893"/>
                <a:gd name="connsiteY81" fmla="*/ 1550281 h 3979622"/>
                <a:gd name="connsiteX82" fmla="*/ 3486724 w 3521893"/>
                <a:gd name="connsiteY82" fmla="*/ 1520973 h 3979622"/>
                <a:gd name="connsiteX83" fmla="*/ 3488679 w 3521893"/>
                <a:gd name="connsiteY83" fmla="*/ 1499481 h 3979622"/>
                <a:gd name="connsiteX84" fmla="*/ 3377309 w 3521893"/>
                <a:gd name="connsiteY84" fmla="*/ 1319727 h 3979622"/>
                <a:gd name="connsiteX85" fmla="*/ 3297201 w 3521893"/>
                <a:gd name="connsiteY85" fmla="*/ 1288466 h 3979622"/>
                <a:gd name="connsiteX86" fmla="*/ 3232724 w 3521893"/>
                <a:gd name="connsiteY86" fmla="*/ 1173189 h 3979622"/>
                <a:gd name="connsiteX87" fmla="*/ 3281570 w 3521893"/>
                <a:gd name="connsiteY87" fmla="*/ 1085266 h 3979622"/>
                <a:gd name="connsiteX88" fmla="*/ 3140893 w 3521893"/>
                <a:gd name="connsiteY88" fmla="*/ 913327 h 3979622"/>
                <a:gd name="connsiteX89" fmla="*/ 3158478 w 3521893"/>
                <a:gd name="connsiteY89" fmla="*/ 837127 h 3979622"/>
                <a:gd name="connsiteX90" fmla="*/ 3127216 w 3521893"/>
                <a:gd name="connsiteY90" fmla="*/ 717942 h 3979622"/>
                <a:gd name="connsiteX91" fmla="*/ 3179970 w 3521893"/>
                <a:gd name="connsiteY91" fmla="*/ 614389 h 3979622"/>
                <a:gd name="connsiteX92" fmla="*/ 3131124 w 3521893"/>
                <a:gd name="connsiteY92" fmla="*/ 510835 h 3979622"/>
                <a:gd name="connsiteX93" fmla="*/ 3136986 w 3521893"/>
                <a:gd name="connsiteY93" fmla="*/ 417050 h 3979622"/>
                <a:gd name="connsiteX94" fmla="*/ 3097909 w 3521893"/>
                <a:gd name="connsiteY94" fmla="*/ 364296 h 3979622"/>
                <a:gd name="connsiteX95" fmla="*/ 3047109 w 3521893"/>
                <a:gd name="connsiteY95" fmla="*/ 432681 h 3979622"/>
                <a:gd name="connsiteX96" fmla="*/ 2976063 w 3521893"/>
                <a:gd name="connsiteY96" fmla="*/ 463409 h 3979622"/>
                <a:gd name="connsiteX97" fmla="*/ 2916201 w 3521893"/>
                <a:gd name="connsiteY97" fmla="*/ 270511 h 3979622"/>
                <a:gd name="connsiteX98" fmla="*/ 2859539 w 3521893"/>
                <a:gd name="connsiteY98" fmla="*/ 329127 h 3979622"/>
                <a:gd name="connsiteX99" fmla="*/ 2826327 w 3521893"/>
                <a:gd name="connsiteY99" fmla="*/ 308168 h 3979622"/>
                <a:gd name="connsiteX100" fmla="*/ 2859539 w 3521893"/>
                <a:gd name="connsiteY100" fmla="*/ 207989 h 3979622"/>
                <a:gd name="connsiteX101" fmla="*/ 2795062 w 3521893"/>
                <a:gd name="connsiteY101" fmla="*/ 12604 h 3979622"/>
                <a:gd name="connsiteX102" fmla="*/ 2728632 w 3521893"/>
                <a:gd name="connsiteY102" fmla="*/ 55590 h 3979622"/>
                <a:gd name="connsiteX103" fmla="*/ 2683693 w 3521893"/>
                <a:gd name="connsiteY103" fmla="*/ 8696 h 3979622"/>
                <a:gd name="connsiteX104" fmla="*/ 2642132 w 3521893"/>
                <a:gd name="connsiteY104" fmla="*/ 42977 h 3979622"/>
                <a:gd name="connsiteX105" fmla="*/ 2611401 w 3521893"/>
                <a:gd name="connsiteY105" fmla="*/ 882 h 3979622"/>
                <a:gd name="connsiteX106" fmla="*/ 2369127 w 3521893"/>
                <a:gd name="connsiteY106" fmla="*/ 100349 h 3979622"/>
                <a:gd name="connsiteX107" fmla="*/ 2133600 w 3521893"/>
                <a:gd name="connsiteY107" fmla="*/ 211186 h 3979622"/>
                <a:gd name="connsiteX108" fmla="*/ 1995054 w 3521893"/>
                <a:gd name="connsiteY108" fmla="*/ 245822 h 3979622"/>
                <a:gd name="connsiteX109" fmla="*/ 2036618 w 3521893"/>
                <a:gd name="connsiteY109" fmla="*/ 322022 h 3979622"/>
                <a:gd name="connsiteX110" fmla="*/ 1953491 w 3521893"/>
                <a:gd name="connsiteY110" fmla="*/ 342804 h 3979622"/>
                <a:gd name="connsiteX111" fmla="*/ 1925782 w 3521893"/>
                <a:gd name="connsiteY111" fmla="*/ 370513 h 3979622"/>
                <a:gd name="connsiteX112" fmla="*/ 1835727 w 3521893"/>
                <a:gd name="connsiteY112" fmla="*/ 370513 h 3979622"/>
                <a:gd name="connsiteX113" fmla="*/ 1724891 w 3521893"/>
                <a:gd name="connsiteY113" fmla="*/ 536768 h 3979622"/>
                <a:gd name="connsiteX114" fmla="*/ 1676400 w 3521893"/>
                <a:gd name="connsiteY114" fmla="*/ 515986 h 3979622"/>
                <a:gd name="connsiteX115" fmla="*/ 1683327 w 3521893"/>
                <a:gd name="connsiteY115" fmla="*/ 425931 h 3979622"/>
                <a:gd name="connsiteX116" fmla="*/ 1738745 w 3521893"/>
                <a:gd name="connsiteY116" fmla="*/ 398222 h 3979622"/>
                <a:gd name="connsiteX117" fmla="*/ 1787236 w 3521893"/>
                <a:gd name="connsiteY117" fmla="*/ 377440 h 3979622"/>
                <a:gd name="connsiteX118" fmla="*/ 1759527 w 3521893"/>
                <a:gd name="connsiteY118" fmla="*/ 356659 h 3979622"/>
                <a:gd name="connsiteX119" fmla="*/ 1704109 w 3521893"/>
                <a:gd name="connsiteY119" fmla="*/ 370513 h 3979622"/>
                <a:gd name="connsiteX120" fmla="*/ 1676400 w 3521893"/>
                <a:gd name="connsiteY120" fmla="*/ 315095 h 3979622"/>
                <a:gd name="connsiteX121" fmla="*/ 1572491 w 3521893"/>
                <a:gd name="connsiteY121" fmla="*/ 301240 h 3979622"/>
                <a:gd name="connsiteX122" fmla="*/ 1530927 w 3521893"/>
                <a:gd name="connsiteY122" fmla="*/ 128059 h 3979622"/>
                <a:gd name="connsiteX123" fmla="*/ 1447800 w 3521893"/>
                <a:gd name="connsiteY123" fmla="*/ 162695 h 3979622"/>
                <a:gd name="connsiteX124" fmla="*/ 1454727 w 3521893"/>
                <a:gd name="connsiteY124" fmla="*/ 259677 h 3979622"/>
                <a:gd name="connsiteX125" fmla="*/ 1454727 w 3521893"/>
                <a:gd name="connsiteY125" fmla="*/ 259677 h 3979622"/>
                <a:gd name="connsiteX126" fmla="*/ 1246909 w 3521893"/>
                <a:gd name="connsiteY126" fmla="*/ 155768 h 3979622"/>
                <a:gd name="connsiteX0" fmla="*/ 1246909 w 3521893"/>
                <a:gd name="connsiteY0" fmla="*/ 183041 h 4006895"/>
                <a:gd name="connsiteX1" fmla="*/ 1267691 w 3521893"/>
                <a:gd name="connsiteY1" fmla="*/ 453204 h 4006895"/>
                <a:gd name="connsiteX2" fmla="*/ 1163782 w 3521893"/>
                <a:gd name="connsiteY2" fmla="*/ 854986 h 4006895"/>
                <a:gd name="connsiteX3" fmla="*/ 1048327 w 3521893"/>
                <a:gd name="connsiteY3" fmla="*/ 1208277 h 4006895"/>
                <a:gd name="connsiteX4" fmla="*/ 947970 w 3521893"/>
                <a:gd name="connsiteY4" fmla="*/ 1313075 h 4006895"/>
                <a:gd name="connsiteX5" fmla="*/ 749389 w 3521893"/>
                <a:gd name="connsiteY5" fmla="*/ 1601000 h 4006895"/>
                <a:gd name="connsiteX6" fmla="*/ 624342 w 3521893"/>
                <a:gd name="connsiteY6" fmla="*/ 1696739 h 4006895"/>
                <a:gd name="connsiteX7" fmla="*/ 457200 w 3521893"/>
                <a:gd name="connsiteY7" fmla="*/ 1907932 h 4006895"/>
                <a:gd name="connsiteX8" fmla="*/ 325404 w 3521893"/>
                <a:gd name="connsiteY8" fmla="*/ 2415754 h 4006895"/>
                <a:gd name="connsiteX9" fmla="*/ 271762 w 3521893"/>
                <a:gd name="connsiteY9" fmla="*/ 2468863 h 4006895"/>
                <a:gd name="connsiteX10" fmla="*/ 116342 w 3521893"/>
                <a:gd name="connsiteY10" fmla="*/ 2790892 h 4006895"/>
                <a:gd name="connsiteX11" fmla="*/ 106573 w 3521893"/>
                <a:gd name="connsiteY11" fmla="*/ 2945246 h 4006895"/>
                <a:gd name="connsiteX12" fmla="*/ 152400 w 3521893"/>
                <a:gd name="connsiteY12" fmla="*/ 3050932 h 4006895"/>
                <a:gd name="connsiteX13" fmla="*/ 0 w 3521893"/>
                <a:gd name="connsiteY13" fmla="*/ 3549695 h 4006895"/>
                <a:gd name="connsiteX14" fmla="*/ 71582 w 3521893"/>
                <a:gd name="connsiteY14" fmla="*/ 3741882 h 4006895"/>
                <a:gd name="connsiteX15" fmla="*/ 188990 w 3521893"/>
                <a:gd name="connsiteY15" fmla="*/ 3722167 h 4006895"/>
                <a:gd name="connsiteX16" fmla="*/ 130908 w 3521893"/>
                <a:gd name="connsiteY16" fmla="*/ 3789307 h 4006895"/>
                <a:gd name="connsiteX17" fmla="*/ 188102 w 3521893"/>
                <a:gd name="connsiteY17" fmla="*/ 3848633 h 4006895"/>
                <a:gd name="connsiteX18" fmla="*/ 339436 w 3521893"/>
                <a:gd name="connsiteY18" fmla="*/ 3764441 h 4006895"/>
                <a:gd name="connsiteX19" fmla="*/ 422563 w 3521893"/>
                <a:gd name="connsiteY19" fmla="*/ 3778295 h 4006895"/>
                <a:gd name="connsiteX20" fmla="*/ 464127 w 3521893"/>
                <a:gd name="connsiteY20" fmla="*/ 3840641 h 4006895"/>
                <a:gd name="connsiteX21" fmla="*/ 656492 w 3521893"/>
                <a:gd name="connsiteY21" fmla="*/ 3821990 h 4006895"/>
                <a:gd name="connsiteX22" fmla="*/ 794860 w 3521893"/>
                <a:gd name="connsiteY22" fmla="*/ 3752540 h 4006895"/>
                <a:gd name="connsiteX23" fmla="*/ 955963 w 3521893"/>
                <a:gd name="connsiteY23" fmla="*/ 3833713 h 4006895"/>
                <a:gd name="connsiteX24" fmla="*/ 1115291 w 3521893"/>
                <a:gd name="connsiteY24" fmla="*/ 3833713 h 4006895"/>
                <a:gd name="connsiteX25" fmla="*/ 1108363 w 3521893"/>
                <a:gd name="connsiteY25" fmla="*/ 3799077 h 4006895"/>
                <a:gd name="connsiteX26" fmla="*/ 1163782 w 3521893"/>
                <a:gd name="connsiteY26" fmla="*/ 3764441 h 4006895"/>
                <a:gd name="connsiteX27" fmla="*/ 1191491 w 3521893"/>
                <a:gd name="connsiteY27" fmla="*/ 3799077 h 4006895"/>
                <a:gd name="connsiteX28" fmla="*/ 1288472 w 3521893"/>
                <a:gd name="connsiteY28" fmla="*/ 3702095 h 4006895"/>
                <a:gd name="connsiteX29" fmla="*/ 1205345 w 3521893"/>
                <a:gd name="connsiteY29" fmla="*/ 3695168 h 4006895"/>
                <a:gd name="connsiteX30" fmla="*/ 1122218 w 3521893"/>
                <a:gd name="connsiteY30" fmla="*/ 3702095 h 4006895"/>
                <a:gd name="connsiteX31" fmla="*/ 1032163 w 3521893"/>
                <a:gd name="connsiteY31" fmla="*/ 3667459 h 4006895"/>
                <a:gd name="connsiteX32" fmla="*/ 1130921 w 3521893"/>
                <a:gd name="connsiteY32" fmla="*/ 3505645 h 4006895"/>
                <a:gd name="connsiteX33" fmla="*/ 1222219 w 3521893"/>
                <a:gd name="connsiteY33" fmla="*/ 3484508 h 4006895"/>
                <a:gd name="connsiteX34" fmla="*/ 1244777 w 3521893"/>
                <a:gd name="connsiteY34" fmla="*/ 3437082 h 4006895"/>
                <a:gd name="connsiteX35" fmla="*/ 1286696 w 3521893"/>
                <a:gd name="connsiteY35" fmla="*/ 3459108 h 4006895"/>
                <a:gd name="connsiteX36" fmla="*/ 1304459 w 3521893"/>
                <a:gd name="connsiteY36" fmla="*/ 3528913 h 4006895"/>
                <a:gd name="connsiteX37" fmla="*/ 1343891 w 3521893"/>
                <a:gd name="connsiteY37" fmla="*/ 3466568 h 4006895"/>
                <a:gd name="connsiteX38" fmla="*/ 1360942 w 3521893"/>
                <a:gd name="connsiteY38" fmla="*/ 3515769 h 4006895"/>
                <a:gd name="connsiteX39" fmla="*/ 1399309 w 3521893"/>
                <a:gd name="connsiteY39" fmla="*/ 3542768 h 4006895"/>
                <a:gd name="connsiteX40" fmla="*/ 1392382 w 3521893"/>
                <a:gd name="connsiteY40" fmla="*/ 3591259 h 4006895"/>
                <a:gd name="connsiteX41" fmla="*/ 1338916 w 3521893"/>
                <a:gd name="connsiteY41" fmla="*/ 3640994 h 4006895"/>
                <a:gd name="connsiteX42" fmla="*/ 1396645 w 3521893"/>
                <a:gd name="connsiteY42" fmla="*/ 3642059 h 4006895"/>
                <a:gd name="connsiteX43" fmla="*/ 1475331 w 3521893"/>
                <a:gd name="connsiteY43" fmla="*/ 3682380 h 4006895"/>
                <a:gd name="connsiteX44" fmla="*/ 1471778 w 3521893"/>
                <a:gd name="connsiteY44" fmla="*/ 3607067 h 4006895"/>
                <a:gd name="connsiteX45" fmla="*/ 1565563 w 3521893"/>
                <a:gd name="connsiteY45" fmla="*/ 3639750 h 4006895"/>
                <a:gd name="connsiteX46" fmla="*/ 1556327 w 3521893"/>
                <a:gd name="connsiteY46" fmla="*/ 3687708 h 4006895"/>
                <a:gd name="connsiteX47" fmla="*/ 1585101 w 3521893"/>
                <a:gd name="connsiteY47" fmla="*/ 3734778 h 4006895"/>
                <a:gd name="connsiteX48" fmla="*/ 1773382 w 3521893"/>
                <a:gd name="connsiteY48" fmla="*/ 3695168 h 4006895"/>
                <a:gd name="connsiteX49" fmla="*/ 2112818 w 3521893"/>
                <a:gd name="connsiteY49" fmla="*/ 3799077 h 4006895"/>
                <a:gd name="connsiteX50" fmla="*/ 2320636 w 3521893"/>
                <a:gd name="connsiteY50" fmla="*/ 4006895 h 4006895"/>
                <a:gd name="connsiteX51" fmla="*/ 2473036 w 3521893"/>
                <a:gd name="connsiteY51" fmla="*/ 3875277 h 4006895"/>
                <a:gd name="connsiteX52" fmla="*/ 2587958 w 3521893"/>
                <a:gd name="connsiteY52" fmla="*/ 3875277 h 4006895"/>
                <a:gd name="connsiteX53" fmla="*/ 2720286 w 3521893"/>
                <a:gd name="connsiteY53" fmla="*/ 3757513 h 4006895"/>
                <a:gd name="connsiteX54" fmla="*/ 2847819 w 3521893"/>
                <a:gd name="connsiteY54" fmla="*/ 3814708 h 4006895"/>
                <a:gd name="connsiteX55" fmla="*/ 2955281 w 3521893"/>
                <a:gd name="connsiteY55" fmla="*/ 3773677 h 4006895"/>
                <a:gd name="connsiteX56" fmla="*/ 2984589 w 3521893"/>
                <a:gd name="connsiteY56" fmla="*/ 3824477 h 4006895"/>
                <a:gd name="connsiteX57" fmla="*/ 3025619 w 3521893"/>
                <a:gd name="connsiteY57" fmla="*/ 3783446 h 4006895"/>
                <a:gd name="connsiteX58" fmla="*/ 3035389 w 3521893"/>
                <a:gd name="connsiteY58" fmla="*/ 3675985 h 4006895"/>
                <a:gd name="connsiteX59" fmla="*/ 2982635 w 3521893"/>
                <a:gd name="connsiteY59" fmla="*/ 3582200 h 4006895"/>
                <a:gd name="connsiteX60" fmla="*/ 3047467 w 3521893"/>
                <a:gd name="connsiteY60" fmla="*/ 3517901 h 4006895"/>
                <a:gd name="connsiteX61" fmla="*/ 3002173 w 3521893"/>
                <a:gd name="connsiteY61" fmla="*/ 3392677 h 4006895"/>
                <a:gd name="connsiteX62" fmla="*/ 3021712 w 3521893"/>
                <a:gd name="connsiteY62" fmla="*/ 3236369 h 4006895"/>
                <a:gd name="connsiteX63" fmla="*/ 3062741 w 3521893"/>
                <a:gd name="connsiteY63" fmla="*/ 3109369 h 4006895"/>
                <a:gd name="connsiteX64" fmla="*/ 3076419 w 3521893"/>
                <a:gd name="connsiteY64" fmla="*/ 2999954 h 4006895"/>
                <a:gd name="connsiteX65" fmla="*/ 2905547 w 3521893"/>
                <a:gd name="connsiteY65" fmla="*/ 2526589 h 4006895"/>
                <a:gd name="connsiteX66" fmla="*/ 2976772 w 3521893"/>
                <a:gd name="connsiteY66" fmla="*/ 2366908 h 4006895"/>
                <a:gd name="connsiteX67" fmla="*/ 3068602 w 3521893"/>
                <a:gd name="connsiteY67" fmla="*/ 2341508 h 4006895"/>
                <a:gd name="connsiteX68" fmla="*/ 3105724 w 3521893"/>
                <a:gd name="connsiteY68" fmla="*/ 2368862 h 4006895"/>
                <a:gd name="connsiteX69" fmla="*/ 3166293 w 3521893"/>
                <a:gd name="connsiteY69" fmla="*/ 2304385 h 4006895"/>
                <a:gd name="connsiteX70" fmla="*/ 3193649 w 3521893"/>
                <a:gd name="connsiteY70" fmla="*/ 2278985 h 4006895"/>
                <a:gd name="connsiteX71" fmla="*/ 3279618 w 3521893"/>
                <a:gd name="connsiteY71" fmla="*/ 2253585 h 4006895"/>
                <a:gd name="connsiteX72" fmla="*/ 3316739 w 3521893"/>
                <a:gd name="connsiteY72" fmla="*/ 2085554 h 4006895"/>
                <a:gd name="connsiteX73" fmla="*/ 3271801 w 3521893"/>
                <a:gd name="connsiteY73" fmla="*/ 2034754 h 4006895"/>
                <a:gd name="connsiteX74" fmla="*/ 3271800 w 3521893"/>
                <a:gd name="connsiteY74" fmla="*/ 1933154 h 4006895"/>
                <a:gd name="connsiteX75" fmla="*/ 3375355 w 3521893"/>
                <a:gd name="connsiteY75" fmla="*/ 1991769 h 4006895"/>
                <a:gd name="connsiteX76" fmla="*/ 3430062 w 3521893"/>
                <a:gd name="connsiteY76" fmla="*/ 1956600 h 4006895"/>
                <a:gd name="connsiteX77" fmla="*/ 3457415 w 3521893"/>
                <a:gd name="connsiteY77" fmla="*/ 1991769 h 4006895"/>
                <a:gd name="connsiteX78" fmla="*/ 3521893 w 3521893"/>
                <a:gd name="connsiteY78" fmla="*/ 1946831 h 4006895"/>
                <a:gd name="connsiteX79" fmla="*/ 3449601 w 3521893"/>
                <a:gd name="connsiteY79" fmla="*/ 1792477 h 4006895"/>
                <a:gd name="connsiteX80" fmla="*/ 3492586 w 3521893"/>
                <a:gd name="connsiteY80" fmla="*/ 1604908 h 4006895"/>
                <a:gd name="connsiteX81" fmla="*/ 3459370 w 3521893"/>
                <a:gd name="connsiteY81" fmla="*/ 1577554 h 4006895"/>
                <a:gd name="connsiteX82" fmla="*/ 3486724 w 3521893"/>
                <a:gd name="connsiteY82" fmla="*/ 1548246 h 4006895"/>
                <a:gd name="connsiteX83" fmla="*/ 3488679 w 3521893"/>
                <a:gd name="connsiteY83" fmla="*/ 1526754 h 4006895"/>
                <a:gd name="connsiteX84" fmla="*/ 3377309 w 3521893"/>
                <a:gd name="connsiteY84" fmla="*/ 1347000 h 4006895"/>
                <a:gd name="connsiteX85" fmla="*/ 3297201 w 3521893"/>
                <a:gd name="connsiteY85" fmla="*/ 1315739 h 4006895"/>
                <a:gd name="connsiteX86" fmla="*/ 3232724 w 3521893"/>
                <a:gd name="connsiteY86" fmla="*/ 1200462 h 4006895"/>
                <a:gd name="connsiteX87" fmla="*/ 3281570 w 3521893"/>
                <a:gd name="connsiteY87" fmla="*/ 1112539 h 4006895"/>
                <a:gd name="connsiteX88" fmla="*/ 3140893 w 3521893"/>
                <a:gd name="connsiteY88" fmla="*/ 940600 h 4006895"/>
                <a:gd name="connsiteX89" fmla="*/ 3158478 w 3521893"/>
                <a:gd name="connsiteY89" fmla="*/ 864400 h 4006895"/>
                <a:gd name="connsiteX90" fmla="*/ 3127216 w 3521893"/>
                <a:gd name="connsiteY90" fmla="*/ 745215 h 4006895"/>
                <a:gd name="connsiteX91" fmla="*/ 3179970 w 3521893"/>
                <a:gd name="connsiteY91" fmla="*/ 641662 h 4006895"/>
                <a:gd name="connsiteX92" fmla="*/ 3131124 w 3521893"/>
                <a:gd name="connsiteY92" fmla="*/ 538108 h 4006895"/>
                <a:gd name="connsiteX93" fmla="*/ 3136986 w 3521893"/>
                <a:gd name="connsiteY93" fmla="*/ 444323 h 4006895"/>
                <a:gd name="connsiteX94" fmla="*/ 3097909 w 3521893"/>
                <a:gd name="connsiteY94" fmla="*/ 391569 h 4006895"/>
                <a:gd name="connsiteX95" fmla="*/ 3047109 w 3521893"/>
                <a:gd name="connsiteY95" fmla="*/ 459954 h 4006895"/>
                <a:gd name="connsiteX96" fmla="*/ 2976063 w 3521893"/>
                <a:gd name="connsiteY96" fmla="*/ 490682 h 4006895"/>
                <a:gd name="connsiteX97" fmla="*/ 2916201 w 3521893"/>
                <a:gd name="connsiteY97" fmla="*/ 297784 h 4006895"/>
                <a:gd name="connsiteX98" fmla="*/ 2859539 w 3521893"/>
                <a:gd name="connsiteY98" fmla="*/ 356400 h 4006895"/>
                <a:gd name="connsiteX99" fmla="*/ 2826327 w 3521893"/>
                <a:gd name="connsiteY99" fmla="*/ 335441 h 4006895"/>
                <a:gd name="connsiteX100" fmla="*/ 2859539 w 3521893"/>
                <a:gd name="connsiteY100" fmla="*/ 235262 h 4006895"/>
                <a:gd name="connsiteX101" fmla="*/ 2795062 w 3521893"/>
                <a:gd name="connsiteY101" fmla="*/ 39877 h 4006895"/>
                <a:gd name="connsiteX102" fmla="*/ 2728632 w 3521893"/>
                <a:gd name="connsiteY102" fmla="*/ 82863 h 4006895"/>
                <a:gd name="connsiteX103" fmla="*/ 2683693 w 3521893"/>
                <a:gd name="connsiteY103" fmla="*/ 35969 h 4006895"/>
                <a:gd name="connsiteX104" fmla="*/ 2642132 w 3521893"/>
                <a:gd name="connsiteY104" fmla="*/ 70250 h 4006895"/>
                <a:gd name="connsiteX105" fmla="*/ 2611401 w 3521893"/>
                <a:gd name="connsiteY105" fmla="*/ 28155 h 4006895"/>
                <a:gd name="connsiteX106" fmla="*/ 2595770 w 3521893"/>
                <a:gd name="connsiteY106" fmla="*/ 2755 h 4006895"/>
                <a:gd name="connsiteX107" fmla="*/ 2369127 w 3521893"/>
                <a:gd name="connsiteY107" fmla="*/ 127622 h 4006895"/>
                <a:gd name="connsiteX108" fmla="*/ 2133600 w 3521893"/>
                <a:gd name="connsiteY108" fmla="*/ 238459 h 4006895"/>
                <a:gd name="connsiteX109" fmla="*/ 1995054 w 3521893"/>
                <a:gd name="connsiteY109" fmla="*/ 273095 h 4006895"/>
                <a:gd name="connsiteX110" fmla="*/ 2036618 w 3521893"/>
                <a:gd name="connsiteY110" fmla="*/ 349295 h 4006895"/>
                <a:gd name="connsiteX111" fmla="*/ 1953491 w 3521893"/>
                <a:gd name="connsiteY111" fmla="*/ 370077 h 4006895"/>
                <a:gd name="connsiteX112" fmla="*/ 1925782 w 3521893"/>
                <a:gd name="connsiteY112" fmla="*/ 397786 h 4006895"/>
                <a:gd name="connsiteX113" fmla="*/ 1835727 w 3521893"/>
                <a:gd name="connsiteY113" fmla="*/ 397786 h 4006895"/>
                <a:gd name="connsiteX114" fmla="*/ 1724891 w 3521893"/>
                <a:gd name="connsiteY114" fmla="*/ 564041 h 4006895"/>
                <a:gd name="connsiteX115" fmla="*/ 1676400 w 3521893"/>
                <a:gd name="connsiteY115" fmla="*/ 543259 h 4006895"/>
                <a:gd name="connsiteX116" fmla="*/ 1683327 w 3521893"/>
                <a:gd name="connsiteY116" fmla="*/ 453204 h 4006895"/>
                <a:gd name="connsiteX117" fmla="*/ 1738745 w 3521893"/>
                <a:gd name="connsiteY117" fmla="*/ 425495 h 4006895"/>
                <a:gd name="connsiteX118" fmla="*/ 1787236 w 3521893"/>
                <a:gd name="connsiteY118" fmla="*/ 404713 h 4006895"/>
                <a:gd name="connsiteX119" fmla="*/ 1759527 w 3521893"/>
                <a:gd name="connsiteY119" fmla="*/ 383932 h 4006895"/>
                <a:gd name="connsiteX120" fmla="*/ 1704109 w 3521893"/>
                <a:gd name="connsiteY120" fmla="*/ 397786 h 4006895"/>
                <a:gd name="connsiteX121" fmla="*/ 1676400 w 3521893"/>
                <a:gd name="connsiteY121" fmla="*/ 342368 h 4006895"/>
                <a:gd name="connsiteX122" fmla="*/ 1572491 w 3521893"/>
                <a:gd name="connsiteY122" fmla="*/ 328513 h 4006895"/>
                <a:gd name="connsiteX123" fmla="*/ 1530927 w 3521893"/>
                <a:gd name="connsiteY123" fmla="*/ 155332 h 4006895"/>
                <a:gd name="connsiteX124" fmla="*/ 1447800 w 3521893"/>
                <a:gd name="connsiteY124" fmla="*/ 189968 h 4006895"/>
                <a:gd name="connsiteX125" fmla="*/ 1454727 w 3521893"/>
                <a:gd name="connsiteY125" fmla="*/ 286950 h 4006895"/>
                <a:gd name="connsiteX126" fmla="*/ 1454727 w 3521893"/>
                <a:gd name="connsiteY126" fmla="*/ 286950 h 4006895"/>
                <a:gd name="connsiteX127" fmla="*/ 1246909 w 3521893"/>
                <a:gd name="connsiteY127" fmla="*/ 183041 h 4006895"/>
                <a:gd name="connsiteX0" fmla="*/ 1246909 w 3521893"/>
                <a:gd name="connsiteY0" fmla="*/ 264737 h 4088591"/>
                <a:gd name="connsiteX1" fmla="*/ 1267691 w 3521893"/>
                <a:gd name="connsiteY1" fmla="*/ 534900 h 4088591"/>
                <a:gd name="connsiteX2" fmla="*/ 1163782 w 3521893"/>
                <a:gd name="connsiteY2" fmla="*/ 936682 h 4088591"/>
                <a:gd name="connsiteX3" fmla="*/ 1048327 w 3521893"/>
                <a:gd name="connsiteY3" fmla="*/ 1289973 h 4088591"/>
                <a:gd name="connsiteX4" fmla="*/ 947970 w 3521893"/>
                <a:gd name="connsiteY4" fmla="*/ 1394771 h 4088591"/>
                <a:gd name="connsiteX5" fmla="*/ 749389 w 3521893"/>
                <a:gd name="connsiteY5" fmla="*/ 1682696 h 4088591"/>
                <a:gd name="connsiteX6" fmla="*/ 624342 w 3521893"/>
                <a:gd name="connsiteY6" fmla="*/ 1778435 h 4088591"/>
                <a:gd name="connsiteX7" fmla="*/ 457200 w 3521893"/>
                <a:gd name="connsiteY7" fmla="*/ 1989628 h 4088591"/>
                <a:gd name="connsiteX8" fmla="*/ 325404 w 3521893"/>
                <a:gd name="connsiteY8" fmla="*/ 2497450 h 4088591"/>
                <a:gd name="connsiteX9" fmla="*/ 271762 w 3521893"/>
                <a:gd name="connsiteY9" fmla="*/ 2550559 h 4088591"/>
                <a:gd name="connsiteX10" fmla="*/ 116342 w 3521893"/>
                <a:gd name="connsiteY10" fmla="*/ 2872588 h 4088591"/>
                <a:gd name="connsiteX11" fmla="*/ 106573 w 3521893"/>
                <a:gd name="connsiteY11" fmla="*/ 3026942 h 4088591"/>
                <a:gd name="connsiteX12" fmla="*/ 152400 w 3521893"/>
                <a:gd name="connsiteY12" fmla="*/ 3132628 h 4088591"/>
                <a:gd name="connsiteX13" fmla="*/ 0 w 3521893"/>
                <a:gd name="connsiteY13" fmla="*/ 3631391 h 4088591"/>
                <a:gd name="connsiteX14" fmla="*/ 71582 w 3521893"/>
                <a:gd name="connsiteY14" fmla="*/ 3823578 h 4088591"/>
                <a:gd name="connsiteX15" fmla="*/ 188990 w 3521893"/>
                <a:gd name="connsiteY15" fmla="*/ 3803863 h 4088591"/>
                <a:gd name="connsiteX16" fmla="*/ 130908 w 3521893"/>
                <a:gd name="connsiteY16" fmla="*/ 3871003 h 4088591"/>
                <a:gd name="connsiteX17" fmla="*/ 188102 w 3521893"/>
                <a:gd name="connsiteY17" fmla="*/ 3930329 h 4088591"/>
                <a:gd name="connsiteX18" fmla="*/ 339436 w 3521893"/>
                <a:gd name="connsiteY18" fmla="*/ 3846137 h 4088591"/>
                <a:gd name="connsiteX19" fmla="*/ 422563 w 3521893"/>
                <a:gd name="connsiteY19" fmla="*/ 3859991 h 4088591"/>
                <a:gd name="connsiteX20" fmla="*/ 464127 w 3521893"/>
                <a:gd name="connsiteY20" fmla="*/ 3922337 h 4088591"/>
                <a:gd name="connsiteX21" fmla="*/ 656492 w 3521893"/>
                <a:gd name="connsiteY21" fmla="*/ 3903686 h 4088591"/>
                <a:gd name="connsiteX22" fmla="*/ 794860 w 3521893"/>
                <a:gd name="connsiteY22" fmla="*/ 3834236 h 4088591"/>
                <a:gd name="connsiteX23" fmla="*/ 955963 w 3521893"/>
                <a:gd name="connsiteY23" fmla="*/ 3915409 h 4088591"/>
                <a:gd name="connsiteX24" fmla="*/ 1115291 w 3521893"/>
                <a:gd name="connsiteY24" fmla="*/ 3915409 h 4088591"/>
                <a:gd name="connsiteX25" fmla="*/ 1108363 w 3521893"/>
                <a:gd name="connsiteY25" fmla="*/ 3880773 h 4088591"/>
                <a:gd name="connsiteX26" fmla="*/ 1163782 w 3521893"/>
                <a:gd name="connsiteY26" fmla="*/ 3846137 h 4088591"/>
                <a:gd name="connsiteX27" fmla="*/ 1191491 w 3521893"/>
                <a:gd name="connsiteY27" fmla="*/ 3880773 h 4088591"/>
                <a:gd name="connsiteX28" fmla="*/ 1288472 w 3521893"/>
                <a:gd name="connsiteY28" fmla="*/ 3783791 h 4088591"/>
                <a:gd name="connsiteX29" fmla="*/ 1205345 w 3521893"/>
                <a:gd name="connsiteY29" fmla="*/ 3776864 h 4088591"/>
                <a:gd name="connsiteX30" fmla="*/ 1122218 w 3521893"/>
                <a:gd name="connsiteY30" fmla="*/ 3783791 h 4088591"/>
                <a:gd name="connsiteX31" fmla="*/ 1032163 w 3521893"/>
                <a:gd name="connsiteY31" fmla="*/ 3749155 h 4088591"/>
                <a:gd name="connsiteX32" fmla="*/ 1130921 w 3521893"/>
                <a:gd name="connsiteY32" fmla="*/ 3587341 h 4088591"/>
                <a:gd name="connsiteX33" fmla="*/ 1222219 w 3521893"/>
                <a:gd name="connsiteY33" fmla="*/ 3566204 h 4088591"/>
                <a:gd name="connsiteX34" fmla="*/ 1244777 w 3521893"/>
                <a:gd name="connsiteY34" fmla="*/ 3518778 h 4088591"/>
                <a:gd name="connsiteX35" fmla="*/ 1286696 w 3521893"/>
                <a:gd name="connsiteY35" fmla="*/ 3540804 h 4088591"/>
                <a:gd name="connsiteX36" fmla="*/ 1304459 w 3521893"/>
                <a:gd name="connsiteY36" fmla="*/ 3610609 h 4088591"/>
                <a:gd name="connsiteX37" fmla="*/ 1343891 w 3521893"/>
                <a:gd name="connsiteY37" fmla="*/ 3548264 h 4088591"/>
                <a:gd name="connsiteX38" fmla="*/ 1360942 w 3521893"/>
                <a:gd name="connsiteY38" fmla="*/ 3597465 h 4088591"/>
                <a:gd name="connsiteX39" fmla="*/ 1399309 w 3521893"/>
                <a:gd name="connsiteY39" fmla="*/ 3624464 h 4088591"/>
                <a:gd name="connsiteX40" fmla="*/ 1392382 w 3521893"/>
                <a:gd name="connsiteY40" fmla="*/ 3672955 h 4088591"/>
                <a:gd name="connsiteX41" fmla="*/ 1338916 w 3521893"/>
                <a:gd name="connsiteY41" fmla="*/ 3722690 h 4088591"/>
                <a:gd name="connsiteX42" fmla="*/ 1396645 w 3521893"/>
                <a:gd name="connsiteY42" fmla="*/ 3723755 h 4088591"/>
                <a:gd name="connsiteX43" fmla="*/ 1475331 w 3521893"/>
                <a:gd name="connsiteY43" fmla="*/ 3764076 h 4088591"/>
                <a:gd name="connsiteX44" fmla="*/ 1471778 w 3521893"/>
                <a:gd name="connsiteY44" fmla="*/ 3688763 h 4088591"/>
                <a:gd name="connsiteX45" fmla="*/ 1565563 w 3521893"/>
                <a:gd name="connsiteY45" fmla="*/ 3721446 h 4088591"/>
                <a:gd name="connsiteX46" fmla="*/ 1556327 w 3521893"/>
                <a:gd name="connsiteY46" fmla="*/ 3769404 h 4088591"/>
                <a:gd name="connsiteX47" fmla="*/ 1585101 w 3521893"/>
                <a:gd name="connsiteY47" fmla="*/ 3816474 h 4088591"/>
                <a:gd name="connsiteX48" fmla="*/ 1773382 w 3521893"/>
                <a:gd name="connsiteY48" fmla="*/ 3776864 h 4088591"/>
                <a:gd name="connsiteX49" fmla="*/ 2112818 w 3521893"/>
                <a:gd name="connsiteY49" fmla="*/ 3880773 h 4088591"/>
                <a:gd name="connsiteX50" fmla="*/ 2320636 w 3521893"/>
                <a:gd name="connsiteY50" fmla="*/ 4088591 h 4088591"/>
                <a:gd name="connsiteX51" fmla="*/ 2473036 w 3521893"/>
                <a:gd name="connsiteY51" fmla="*/ 3956973 h 4088591"/>
                <a:gd name="connsiteX52" fmla="*/ 2587958 w 3521893"/>
                <a:gd name="connsiteY52" fmla="*/ 3956973 h 4088591"/>
                <a:gd name="connsiteX53" fmla="*/ 2720286 w 3521893"/>
                <a:gd name="connsiteY53" fmla="*/ 3839209 h 4088591"/>
                <a:gd name="connsiteX54" fmla="*/ 2847819 w 3521893"/>
                <a:gd name="connsiteY54" fmla="*/ 3896404 h 4088591"/>
                <a:gd name="connsiteX55" fmla="*/ 2955281 w 3521893"/>
                <a:gd name="connsiteY55" fmla="*/ 3855373 h 4088591"/>
                <a:gd name="connsiteX56" fmla="*/ 2984589 w 3521893"/>
                <a:gd name="connsiteY56" fmla="*/ 3906173 h 4088591"/>
                <a:gd name="connsiteX57" fmla="*/ 3025619 w 3521893"/>
                <a:gd name="connsiteY57" fmla="*/ 3865142 h 4088591"/>
                <a:gd name="connsiteX58" fmla="*/ 3035389 w 3521893"/>
                <a:gd name="connsiteY58" fmla="*/ 3757681 h 4088591"/>
                <a:gd name="connsiteX59" fmla="*/ 2982635 w 3521893"/>
                <a:gd name="connsiteY59" fmla="*/ 3663896 h 4088591"/>
                <a:gd name="connsiteX60" fmla="*/ 3047467 w 3521893"/>
                <a:gd name="connsiteY60" fmla="*/ 3599597 h 4088591"/>
                <a:gd name="connsiteX61" fmla="*/ 3002173 w 3521893"/>
                <a:gd name="connsiteY61" fmla="*/ 3474373 h 4088591"/>
                <a:gd name="connsiteX62" fmla="*/ 3021712 w 3521893"/>
                <a:gd name="connsiteY62" fmla="*/ 3318065 h 4088591"/>
                <a:gd name="connsiteX63" fmla="*/ 3062741 w 3521893"/>
                <a:gd name="connsiteY63" fmla="*/ 3191065 h 4088591"/>
                <a:gd name="connsiteX64" fmla="*/ 3076419 w 3521893"/>
                <a:gd name="connsiteY64" fmla="*/ 3081650 h 4088591"/>
                <a:gd name="connsiteX65" fmla="*/ 2905547 w 3521893"/>
                <a:gd name="connsiteY65" fmla="*/ 2608285 h 4088591"/>
                <a:gd name="connsiteX66" fmla="*/ 2976772 w 3521893"/>
                <a:gd name="connsiteY66" fmla="*/ 2448604 h 4088591"/>
                <a:gd name="connsiteX67" fmla="*/ 3068602 w 3521893"/>
                <a:gd name="connsiteY67" fmla="*/ 2423204 h 4088591"/>
                <a:gd name="connsiteX68" fmla="*/ 3105724 w 3521893"/>
                <a:gd name="connsiteY68" fmla="*/ 2450558 h 4088591"/>
                <a:gd name="connsiteX69" fmla="*/ 3166293 w 3521893"/>
                <a:gd name="connsiteY69" fmla="*/ 2386081 h 4088591"/>
                <a:gd name="connsiteX70" fmla="*/ 3193649 w 3521893"/>
                <a:gd name="connsiteY70" fmla="*/ 2360681 h 4088591"/>
                <a:gd name="connsiteX71" fmla="*/ 3279618 w 3521893"/>
                <a:gd name="connsiteY71" fmla="*/ 2335281 h 4088591"/>
                <a:gd name="connsiteX72" fmla="*/ 3316739 w 3521893"/>
                <a:gd name="connsiteY72" fmla="*/ 2167250 h 4088591"/>
                <a:gd name="connsiteX73" fmla="*/ 3271801 w 3521893"/>
                <a:gd name="connsiteY73" fmla="*/ 2116450 h 4088591"/>
                <a:gd name="connsiteX74" fmla="*/ 3271800 w 3521893"/>
                <a:gd name="connsiteY74" fmla="*/ 2014850 h 4088591"/>
                <a:gd name="connsiteX75" fmla="*/ 3375355 w 3521893"/>
                <a:gd name="connsiteY75" fmla="*/ 2073465 h 4088591"/>
                <a:gd name="connsiteX76" fmla="*/ 3430062 w 3521893"/>
                <a:gd name="connsiteY76" fmla="*/ 2038296 h 4088591"/>
                <a:gd name="connsiteX77" fmla="*/ 3457415 w 3521893"/>
                <a:gd name="connsiteY77" fmla="*/ 2073465 h 4088591"/>
                <a:gd name="connsiteX78" fmla="*/ 3521893 w 3521893"/>
                <a:gd name="connsiteY78" fmla="*/ 2028527 h 4088591"/>
                <a:gd name="connsiteX79" fmla="*/ 3449601 w 3521893"/>
                <a:gd name="connsiteY79" fmla="*/ 1874173 h 4088591"/>
                <a:gd name="connsiteX80" fmla="*/ 3492586 w 3521893"/>
                <a:gd name="connsiteY80" fmla="*/ 1686604 h 4088591"/>
                <a:gd name="connsiteX81" fmla="*/ 3459370 w 3521893"/>
                <a:gd name="connsiteY81" fmla="*/ 1659250 h 4088591"/>
                <a:gd name="connsiteX82" fmla="*/ 3486724 w 3521893"/>
                <a:gd name="connsiteY82" fmla="*/ 1629942 h 4088591"/>
                <a:gd name="connsiteX83" fmla="*/ 3488679 w 3521893"/>
                <a:gd name="connsiteY83" fmla="*/ 1608450 h 4088591"/>
                <a:gd name="connsiteX84" fmla="*/ 3377309 w 3521893"/>
                <a:gd name="connsiteY84" fmla="*/ 1428696 h 4088591"/>
                <a:gd name="connsiteX85" fmla="*/ 3297201 w 3521893"/>
                <a:gd name="connsiteY85" fmla="*/ 1397435 h 4088591"/>
                <a:gd name="connsiteX86" fmla="*/ 3232724 w 3521893"/>
                <a:gd name="connsiteY86" fmla="*/ 1282158 h 4088591"/>
                <a:gd name="connsiteX87" fmla="*/ 3281570 w 3521893"/>
                <a:gd name="connsiteY87" fmla="*/ 1194235 h 4088591"/>
                <a:gd name="connsiteX88" fmla="*/ 3140893 w 3521893"/>
                <a:gd name="connsiteY88" fmla="*/ 1022296 h 4088591"/>
                <a:gd name="connsiteX89" fmla="*/ 3158478 w 3521893"/>
                <a:gd name="connsiteY89" fmla="*/ 946096 h 4088591"/>
                <a:gd name="connsiteX90" fmla="*/ 3127216 w 3521893"/>
                <a:gd name="connsiteY90" fmla="*/ 826911 h 4088591"/>
                <a:gd name="connsiteX91" fmla="*/ 3179970 w 3521893"/>
                <a:gd name="connsiteY91" fmla="*/ 723358 h 4088591"/>
                <a:gd name="connsiteX92" fmla="*/ 3131124 w 3521893"/>
                <a:gd name="connsiteY92" fmla="*/ 619804 h 4088591"/>
                <a:gd name="connsiteX93" fmla="*/ 3136986 w 3521893"/>
                <a:gd name="connsiteY93" fmla="*/ 526019 h 4088591"/>
                <a:gd name="connsiteX94" fmla="*/ 3097909 w 3521893"/>
                <a:gd name="connsiteY94" fmla="*/ 473265 h 4088591"/>
                <a:gd name="connsiteX95" fmla="*/ 3047109 w 3521893"/>
                <a:gd name="connsiteY95" fmla="*/ 541650 h 4088591"/>
                <a:gd name="connsiteX96" fmla="*/ 2976063 w 3521893"/>
                <a:gd name="connsiteY96" fmla="*/ 572378 h 4088591"/>
                <a:gd name="connsiteX97" fmla="*/ 2916201 w 3521893"/>
                <a:gd name="connsiteY97" fmla="*/ 379480 h 4088591"/>
                <a:gd name="connsiteX98" fmla="*/ 2859539 w 3521893"/>
                <a:gd name="connsiteY98" fmla="*/ 438096 h 4088591"/>
                <a:gd name="connsiteX99" fmla="*/ 2826327 w 3521893"/>
                <a:gd name="connsiteY99" fmla="*/ 417137 h 4088591"/>
                <a:gd name="connsiteX100" fmla="*/ 2859539 w 3521893"/>
                <a:gd name="connsiteY100" fmla="*/ 316958 h 4088591"/>
                <a:gd name="connsiteX101" fmla="*/ 2795062 w 3521893"/>
                <a:gd name="connsiteY101" fmla="*/ 121573 h 4088591"/>
                <a:gd name="connsiteX102" fmla="*/ 2728632 w 3521893"/>
                <a:gd name="connsiteY102" fmla="*/ 164559 h 4088591"/>
                <a:gd name="connsiteX103" fmla="*/ 2683693 w 3521893"/>
                <a:gd name="connsiteY103" fmla="*/ 117665 h 4088591"/>
                <a:gd name="connsiteX104" fmla="*/ 2642132 w 3521893"/>
                <a:gd name="connsiteY104" fmla="*/ 151946 h 4088591"/>
                <a:gd name="connsiteX105" fmla="*/ 2611401 w 3521893"/>
                <a:gd name="connsiteY105" fmla="*/ 109851 h 4088591"/>
                <a:gd name="connsiteX106" fmla="*/ 2595770 w 3521893"/>
                <a:gd name="connsiteY106" fmla="*/ 84451 h 4088591"/>
                <a:gd name="connsiteX107" fmla="*/ 2638755 w 3521893"/>
                <a:gd name="connsiteY107" fmla="*/ 437 h 4088591"/>
                <a:gd name="connsiteX108" fmla="*/ 2369127 w 3521893"/>
                <a:gd name="connsiteY108" fmla="*/ 209318 h 4088591"/>
                <a:gd name="connsiteX109" fmla="*/ 2133600 w 3521893"/>
                <a:gd name="connsiteY109" fmla="*/ 320155 h 4088591"/>
                <a:gd name="connsiteX110" fmla="*/ 1995054 w 3521893"/>
                <a:gd name="connsiteY110" fmla="*/ 354791 h 4088591"/>
                <a:gd name="connsiteX111" fmla="*/ 2036618 w 3521893"/>
                <a:gd name="connsiteY111" fmla="*/ 430991 h 4088591"/>
                <a:gd name="connsiteX112" fmla="*/ 1953491 w 3521893"/>
                <a:gd name="connsiteY112" fmla="*/ 451773 h 4088591"/>
                <a:gd name="connsiteX113" fmla="*/ 1925782 w 3521893"/>
                <a:gd name="connsiteY113" fmla="*/ 479482 h 4088591"/>
                <a:gd name="connsiteX114" fmla="*/ 1835727 w 3521893"/>
                <a:gd name="connsiteY114" fmla="*/ 479482 h 4088591"/>
                <a:gd name="connsiteX115" fmla="*/ 1724891 w 3521893"/>
                <a:gd name="connsiteY115" fmla="*/ 645737 h 4088591"/>
                <a:gd name="connsiteX116" fmla="*/ 1676400 w 3521893"/>
                <a:gd name="connsiteY116" fmla="*/ 624955 h 4088591"/>
                <a:gd name="connsiteX117" fmla="*/ 1683327 w 3521893"/>
                <a:gd name="connsiteY117" fmla="*/ 534900 h 4088591"/>
                <a:gd name="connsiteX118" fmla="*/ 1738745 w 3521893"/>
                <a:gd name="connsiteY118" fmla="*/ 507191 h 4088591"/>
                <a:gd name="connsiteX119" fmla="*/ 1787236 w 3521893"/>
                <a:gd name="connsiteY119" fmla="*/ 486409 h 4088591"/>
                <a:gd name="connsiteX120" fmla="*/ 1759527 w 3521893"/>
                <a:gd name="connsiteY120" fmla="*/ 465628 h 4088591"/>
                <a:gd name="connsiteX121" fmla="*/ 1704109 w 3521893"/>
                <a:gd name="connsiteY121" fmla="*/ 479482 h 4088591"/>
                <a:gd name="connsiteX122" fmla="*/ 1676400 w 3521893"/>
                <a:gd name="connsiteY122" fmla="*/ 424064 h 4088591"/>
                <a:gd name="connsiteX123" fmla="*/ 1572491 w 3521893"/>
                <a:gd name="connsiteY123" fmla="*/ 410209 h 4088591"/>
                <a:gd name="connsiteX124" fmla="*/ 1530927 w 3521893"/>
                <a:gd name="connsiteY124" fmla="*/ 237028 h 4088591"/>
                <a:gd name="connsiteX125" fmla="*/ 1447800 w 3521893"/>
                <a:gd name="connsiteY125" fmla="*/ 271664 h 4088591"/>
                <a:gd name="connsiteX126" fmla="*/ 1454727 w 3521893"/>
                <a:gd name="connsiteY126" fmla="*/ 368646 h 4088591"/>
                <a:gd name="connsiteX127" fmla="*/ 1454727 w 3521893"/>
                <a:gd name="connsiteY127" fmla="*/ 368646 h 4088591"/>
                <a:gd name="connsiteX128" fmla="*/ 1246909 w 3521893"/>
                <a:gd name="connsiteY128" fmla="*/ 264737 h 4088591"/>
                <a:gd name="connsiteX0" fmla="*/ 1246909 w 3521893"/>
                <a:gd name="connsiteY0" fmla="*/ 278595 h 4102449"/>
                <a:gd name="connsiteX1" fmla="*/ 1267691 w 3521893"/>
                <a:gd name="connsiteY1" fmla="*/ 548758 h 4102449"/>
                <a:gd name="connsiteX2" fmla="*/ 1163782 w 3521893"/>
                <a:gd name="connsiteY2" fmla="*/ 950540 h 4102449"/>
                <a:gd name="connsiteX3" fmla="*/ 1048327 w 3521893"/>
                <a:gd name="connsiteY3" fmla="*/ 1303831 h 4102449"/>
                <a:gd name="connsiteX4" fmla="*/ 947970 w 3521893"/>
                <a:gd name="connsiteY4" fmla="*/ 1408629 h 4102449"/>
                <a:gd name="connsiteX5" fmla="*/ 749389 w 3521893"/>
                <a:gd name="connsiteY5" fmla="*/ 1696554 h 4102449"/>
                <a:gd name="connsiteX6" fmla="*/ 624342 w 3521893"/>
                <a:gd name="connsiteY6" fmla="*/ 1792293 h 4102449"/>
                <a:gd name="connsiteX7" fmla="*/ 457200 w 3521893"/>
                <a:gd name="connsiteY7" fmla="*/ 2003486 h 4102449"/>
                <a:gd name="connsiteX8" fmla="*/ 325404 w 3521893"/>
                <a:gd name="connsiteY8" fmla="*/ 2511308 h 4102449"/>
                <a:gd name="connsiteX9" fmla="*/ 271762 w 3521893"/>
                <a:gd name="connsiteY9" fmla="*/ 2564417 h 4102449"/>
                <a:gd name="connsiteX10" fmla="*/ 116342 w 3521893"/>
                <a:gd name="connsiteY10" fmla="*/ 2886446 h 4102449"/>
                <a:gd name="connsiteX11" fmla="*/ 106573 w 3521893"/>
                <a:gd name="connsiteY11" fmla="*/ 3040800 h 4102449"/>
                <a:gd name="connsiteX12" fmla="*/ 152400 w 3521893"/>
                <a:gd name="connsiteY12" fmla="*/ 3146486 h 4102449"/>
                <a:gd name="connsiteX13" fmla="*/ 0 w 3521893"/>
                <a:gd name="connsiteY13" fmla="*/ 3645249 h 4102449"/>
                <a:gd name="connsiteX14" fmla="*/ 71582 w 3521893"/>
                <a:gd name="connsiteY14" fmla="*/ 3837436 h 4102449"/>
                <a:gd name="connsiteX15" fmla="*/ 188990 w 3521893"/>
                <a:gd name="connsiteY15" fmla="*/ 3817721 h 4102449"/>
                <a:gd name="connsiteX16" fmla="*/ 130908 w 3521893"/>
                <a:gd name="connsiteY16" fmla="*/ 3884861 h 4102449"/>
                <a:gd name="connsiteX17" fmla="*/ 188102 w 3521893"/>
                <a:gd name="connsiteY17" fmla="*/ 3944187 h 4102449"/>
                <a:gd name="connsiteX18" fmla="*/ 339436 w 3521893"/>
                <a:gd name="connsiteY18" fmla="*/ 3859995 h 4102449"/>
                <a:gd name="connsiteX19" fmla="*/ 422563 w 3521893"/>
                <a:gd name="connsiteY19" fmla="*/ 3873849 h 4102449"/>
                <a:gd name="connsiteX20" fmla="*/ 464127 w 3521893"/>
                <a:gd name="connsiteY20" fmla="*/ 3936195 h 4102449"/>
                <a:gd name="connsiteX21" fmla="*/ 656492 w 3521893"/>
                <a:gd name="connsiteY21" fmla="*/ 3917544 h 4102449"/>
                <a:gd name="connsiteX22" fmla="*/ 794860 w 3521893"/>
                <a:gd name="connsiteY22" fmla="*/ 3848094 h 4102449"/>
                <a:gd name="connsiteX23" fmla="*/ 955963 w 3521893"/>
                <a:gd name="connsiteY23" fmla="*/ 3929267 h 4102449"/>
                <a:gd name="connsiteX24" fmla="*/ 1115291 w 3521893"/>
                <a:gd name="connsiteY24" fmla="*/ 3929267 h 4102449"/>
                <a:gd name="connsiteX25" fmla="*/ 1108363 w 3521893"/>
                <a:gd name="connsiteY25" fmla="*/ 3894631 h 4102449"/>
                <a:gd name="connsiteX26" fmla="*/ 1163782 w 3521893"/>
                <a:gd name="connsiteY26" fmla="*/ 3859995 h 4102449"/>
                <a:gd name="connsiteX27" fmla="*/ 1191491 w 3521893"/>
                <a:gd name="connsiteY27" fmla="*/ 3894631 h 4102449"/>
                <a:gd name="connsiteX28" fmla="*/ 1288472 w 3521893"/>
                <a:gd name="connsiteY28" fmla="*/ 3797649 h 4102449"/>
                <a:gd name="connsiteX29" fmla="*/ 1205345 w 3521893"/>
                <a:gd name="connsiteY29" fmla="*/ 3790722 h 4102449"/>
                <a:gd name="connsiteX30" fmla="*/ 1122218 w 3521893"/>
                <a:gd name="connsiteY30" fmla="*/ 3797649 h 4102449"/>
                <a:gd name="connsiteX31" fmla="*/ 1032163 w 3521893"/>
                <a:gd name="connsiteY31" fmla="*/ 3763013 h 4102449"/>
                <a:gd name="connsiteX32" fmla="*/ 1130921 w 3521893"/>
                <a:gd name="connsiteY32" fmla="*/ 3601199 h 4102449"/>
                <a:gd name="connsiteX33" fmla="*/ 1222219 w 3521893"/>
                <a:gd name="connsiteY33" fmla="*/ 3580062 h 4102449"/>
                <a:gd name="connsiteX34" fmla="*/ 1244777 w 3521893"/>
                <a:gd name="connsiteY34" fmla="*/ 3532636 h 4102449"/>
                <a:gd name="connsiteX35" fmla="*/ 1286696 w 3521893"/>
                <a:gd name="connsiteY35" fmla="*/ 3554662 h 4102449"/>
                <a:gd name="connsiteX36" fmla="*/ 1304459 w 3521893"/>
                <a:gd name="connsiteY36" fmla="*/ 3624467 h 4102449"/>
                <a:gd name="connsiteX37" fmla="*/ 1343891 w 3521893"/>
                <a:gd name="connsiteY37" fmla="*/ 3562122 h 4102449"/>
                <a:gd name="connsiteX38" fmla="*/ 1360942 w 3521893"/>
                <a:gd name="connsiteY38" fmla="*/ 3611323 h 4102449"/>
                <a:gd name="connsiteX39" fmla="*/ 1399309 w 3521893"/>
                <a:gd name="connsiteY39" fmla="*/ 3638322 h 4102449"/>
                <a:gd name="connsiteX40" fmla="*/ 1392382 w 3521893"/>
                <a:gd name="connsiteY40" fmla="*/ 3686813 h 4102449"/>
                <a:gd name="connsiteX41" fmla="*/ 1338916 w 3521893"/>
                <a:gd name="connsiteY41" fmla="*/ 3736548 h 4102449"/>
                <a:gd name="connsiteX42" fmla="*/ 1396645 w 3521893"/>
                <a:gd name="connsiteY42" fmla="*/ 3737613 h 4102449"/>
                <a:gd name="connsiteX43" fmla="*/ 1475331 w 3521893"/>
                <a:gd name="connsiteY43" fmla="*/ 3777934 h 4102449"/>
                <a:gd name="connsiteX44" fmla="*/ 1471778 w 3521893"/>
                <a:gd name="connsiteY44" fmla="*/ 3702621 h 4102449"/>
                <a:gd name="connsiteX45" fmla="*/ 1565563 w 3521893"/>
                <a:gd name="connsiteY45" fmla="*/ 3735304 h 4102449"/>
                <a:gd name="connsiteX46" fmla="*/ 1556327 w 3521893"/>
                <a:gd name="connsiteY46" fmla="*/ 3783262 h 4102449"/>
                <a:gd name="connsiteX47" fmla="*/ 1585101 w 3521893"/>
                <a:gd name="connsiteY47" fmla="*/ 3830332 h 4102449"/>
                <a:gd name="connsiteX48" fmla="*/ 1773382 w 3521893"/>
                <a:gd name="connsiteY48" fmla="*/ 3790722 h 4102449"/>
                <a:gd name="connsiteX49" fmla="*/ 2112818 w 3521893"/>
                <a:gd name="connsiteY49" fmla="*/ 3894631 h 4102449"/>
                <a:gd name="connsiteX50" fmla="*/ 2320636 w 3521893"/>
                <a:gd name="connsiteY50" fmla="*/ 4102449 h 4102449"/>
                <a:gd name="connsiteX51" fmla="*/ 2473036 w 3521893"/>
                <a:gd name="connsiteY51" fmla="*/ 3970831 h 4102449"/>
                <a:gd name="connsiteX52" fmla="*/ 2587958 w 3521893"/>
                <a:gd name="connsiteY52" fmla="*/ 3970831 h 4102449"/>
                <a:gd name="connsiteX53" fmla="*/ 2720286 w 3521893"/>
                <a:gd name="connsiteY53" fmla="*/ 3853067 h 4102449"/>
                <a:gd name="connsiteX54" fmla="*/ 2847819 w 3521893"/>
                <a:gd name="connsiteY54" fmla="*/ 3910262 h 4102449"/>
                <a:gd name="connsiteX55" fmla="*/ 2955281 w 3521893"/>
                <a:gd name="connsiteY55" fmla="*/ 3869231 h 4102449"/>
                <a:gd name="connsiteX56" fmla="*/ 2984589 w 3521893"/>
                <a:gd name="connsiteY56" fmla="*/ 3920031 h 4102449"/>
                <a:gd name="connsiteX57" fmla="*/ 3025619 w 3521893"/>
                <a:gd name="connsiteY57" fmla="*/ 3879000 h 4102449"/>
                <a:gd name="connsiteX58" fmla="*/ 3035389 w 3521893"/>
                <a:gd name="connsiteY58" fmla="*/ 3771539 h 4102449"/>
                <a:gd name="connsiteX59" fmla="*/ 2982635 w 3521893"/>
                <a:gd name="connsiteY59" fmla="*/ 3677754 h 4102449"/>
                <a:gd name="connsiteX60" fmla="*/ 3047467 w 3521893"/>
                <a:gd name="connsiteY60" fmla="*/ 3613455 h 4102449"/>
                <a:gd name="connsiteX61" fmla="*/ 3002173 w 3521893"/>
                <a:gd name="connsiteY61" fmla="*/ 3488231 h 4102449"/>
                <a:gd name="connsiteX62" fmla="*/ 3021712 w 3521893"/>
                <a:gd name="connsiteY62" fmla="*/ 3331923 h 4102449"/>
                <a:gd name="connsiteX63" fmla="*/ 3062741 w 3521893"/>
                <a:gd name="connsiteY63" fmla="*/ 3204923 h 4102449"/>
                <a:gd name="connsiteX64" fmla="*/ 3076419 w 3521893"/>
                <a:gd name="connsiteY64" fmla="*/ 3095508 h 4102449"/>
                <a:gd name="connsiteX65" fmla="*/ 2905547 w 3521893"/>
                <a:gd name="connsiteY65" fmla="*/ 2622143 h 4102449"/>
                <a:gd name="connsiteX66" fmla="*/ 2976772 w 3521893"/>
                <a:gd name="connsiteY66" fmla="*/ 2462462 h 4102449"/>
                <a:gd name="connsiteX67" fmla="*/ 3068602 w 3521893"/>
                <a:gd name="connsiteY67" fmla="*/ 2437062 h 4102449"/>
                <a:gd name="connsiteX68" fmla="*/ 3105724 w 3521893"/>
                <a:gd name="connsiteY68" fmla="*/ 2464416 h 4102449"/>
                <a:gd name="connsiteX69" fmla="*/ 3166293 w 3521893"/>
                <a:gd name="connsiteY69" fmla="*/ 2399939 h 4102449"/>
                <a:gd name="connsiteX70" fmla="*/ 3193649 w 3521893"/>
                <a:gd name="connsiteY70" fmla="*/ 2374539 h 4102449"/>
                <a:gd name="connsiteX71" fmla="*/ 3279618 w 3521893"/>
                <a:gd name="connsiteY71" fmla="*/ 2349139 h 4102449"/>
                <a:gd name="connsiteX72" fmla="*/ 3316739 w 3521893"/>
                <a:gd name="connsiteY72" fmla="*/ 2181108 h 4102449"/>
                <a:gd name="connsiteX73" fmla="*/ 3271801 w 3521893"/>
                <a:gd name="connsiteY73" fmla="*/ 2130308 h 4102449"/>
                <a:gd name="connsiteX74" fmla="*/ 3271800 w 3521893"/>
                <a:gd name="connsiteY74" fmla="*/ 2028708 h 4102449"/>
                <a:gd name="connsiteX75" fmla="*/ 3375355 w 3521893"/>
                <a:gd name="connsiteY75" fmla="*/ 2087323 h 4102449"/>
                <a:gd name="connsiteX76" fmla="*/ 3430062 w 3521893"/>
                <a:gd name="connsiteY76" fmla="*/ 2052154 h 4102449"/>
                <a:gd name="connsiteX77" fmla="*/ 3457415 w 3521893"/>
                <a:gd name="connsiteY77" fmla="*/ 2087323 h 4102449"/>
                <a:gd name="connsiteX78" fmla="*/ 3521893 w 3521893"/>
                <a:gd name="connsiteY78" fmla="*/ 2042385 h 4102449"/>
                <a:gd name="connsiteX79" fmla="*/ 3449601 w 3521893"/>
                <a:gd name="connsiteY79" fmla="*/ 1888031 h 4102449"/>
                <a:gd name="connsiteX80" fmla="*/ 3492586 w 3521893"/>
                <a:gd name="connsiteY80" fmla="*/ 1700462 h 4102449"/>
                <a:gd name="connsiteX81" fmla="*/ 3459370 w 3521893"/>
                <a:gd name="connsiteY81" fmla="*/ 1673108 h 4102449"/>
                <a:gd name="connsiteX82" fmla="*/ 3486724 w 3521893"/>
                <a:gd name="connsiteY82" fmla="*/ 1643800 h 4102449"/>
                <a:gd name="connsiteX83" fmla="*/ 3488679 w 3521893"/>
                <a:gd name="connsiteY83" fmla="*/ 1622308 h 4102449"/>
                <a:gd name="connsiteX84" fmla="*/ 3377309 w 3521893"/>
                <a:gd name="connsiteY84" fmla="*/ 1442554 h 4102449"/>
                <a:gd name="connsiteX85" fmla="*/ 3297201 w 3521893"/>
                <a:gd name="connsiteY85" fmla="*/ 1411293 h 4102449"/>
                <a:gd name="connsiteX86" fmla="*/ 3232724 w 3521893"/>
                <a:gd name="connsiteY86" fmla="*/ 1296016 h 4102449"/>
                <a:gd name="connsiteX87" fmla="*/ 3281570 w 3521893"/>
                <a:gd name="connsiteY87" fmla="*/ 1208093 h 4102449"/>
                <a:gd name="connsiteX88" fmla="*/ 3140893 w 3521893"/>
                <a:gd name="connsiteY88" fmla="*/ 1036154 h 4102449"/>
                <a:gd name="connsiteX89" fmla="*/ 3158478 w 3521893"/>
                <a:gd name="connsiteY89" fmla="*/ 959954 h 4102449"/>
                <a:gd name="connsiteX90" fmla="*/ 3127216 w 3521893"/>
                <a:gd name="connsiteY90" fmla="*/ 840769 h 4102449"/>
                <a:gd name="connsiteX91" fmla="*/ 3179970 w 3521893"/>
                <a:gd name="connsiteY91" fmla="*/ 737216 h 4102449"/>
                <a:gd name="connsiteX92" fmla="*/ 3131124 w 3521893"/>
                <a:gd name="connsiteY92" fmla="*/ 633662 h 4102449"/>
                <a:gd name="connsiteX93" fmla="*/ 3136986 w 3521893"/>
                <a:gd name="connsiteY93" fmla="*/ 539877 h 4102449"/>
                <a:gd name="connsiteX94" fmla="*/ 3097909 w 3521893"/>
                <a:gd name="connsiteY94" fmla="*/ 487123 h 4102449"/>
                <a:gd name="connsiteX95" fmla="*/ 3047109 w 3521893"/>
                <a:gd name="connsiteY95" fmla="*/ 555508 h 4102449"/>
                <a:gd name="connsiteX96" fmla="*/ 2976063 w 3521893"/>
                <a:gd name="connsiteY96" fmla="*/ 586236 h 4102449"/>
                <a:gd name="connsiteX97" fmla="*/ 2916201 w 3521893"/>
                <a:gd name="connsiteY97" fmla="*/ 393338 h 4102449"/>
                <a:gd name="connsiteX98" fmla="*/ 2859539 w 3521893"/>
                <a:gd name="connsiteY98" fmla="*/ 451954 h 4102449"/>
                <a:gd name="connsiteX99" fmla="*/ 2826327 w 3521893"/>
                <a:gd name="connsiteY99" fmla="*/ 430995 h 4102449"/>
                <a:gd name="connsiteX100" fmla="*/ 2859539 w 3521893"/>
                <a:gd name="connsiteY100" fmla="*/ 330816 h 4102449"/>
                <a:gd name="connsiteX101" fmla="*/ 2795062 w 3521893"/>
                <a:gd name="connsiteY101" fmla="*/ 135431 h 4102449"/>
                <a:gd name="connsiteX102" fmla="*/ 2728632 w 3521893"/>
                <a:gd name="connsiteY102" fmla="*/ 178417 h 4102449"/>
                <a:gd name="connsiteX103" fmla="*/ 2683693 w 3521893"/>
                <a:gd name="connsiteY103" fmla="*/ 131523 h 4102449"/>
                <a:gd name="connsiteX104" fmla="*/ 2642132 w 3521893"/>
                <a:gd name="connsiteY104" fmla="*/ 165804 h 4102449"/>
                <a:gd name="connsiteX105" fmla="*/ 2611401 w 3521893"/>
                <a:gd name="connsiteY105" fmla="*/ 123709 h 4102449"/>
                <a:gd name="connsiteX106" fmla="*/ 2595770 w 3521893"/>
                <a:gd name="connsiteY106" fmla="*/ 98309 h 4102449"/>
                <a:gd name="connsiteX107" fmla="*/ 2638755 w 3521893"/>
                <a:gd name="connsiteY107" fmla="*/ 14295 h 4102449"/>
                <a:gd name="connsiteX108" fmla="*/ 2554739 w 3521893"/>
                <a:gd name="connsiteY108" fmla="*/ 4525 h 4102449"/>
                <a:gd name="connsiteX109" fmla="*/ 2369127 w 3521893"/>
                <a:gd name="connsiteY109" fmla="*/ 223176 h 4102449"/>
                <a:gd name="connsiteX110" fmla="*/ 2133600 w 3521893"/>
                <a:gd name="connsiteY110" fmla="*/ 334013 h 4102449"/>
                <a:gd name="connsiteX111" fmla="*/ 1995054 w 3521893"/>
                <a:gd name="connsiteY111" fmla="*/ 368649 h 4102449"/>
                <a:gd name="connsiteX112" fmla="*/ 2036618 w 3521893"/>
                <a:gd name="connsiteY112" fmla="*/ 444849 h 4102449"/>
                <a:gd name="connsiteX113" fmla="*/ 1953491 w 3521893"/>
                <a:gd name="connsiteY113" fmla="*/ 465631 h 4102449"/>
                <a:gd name="connsiteX114" fmla="*/ 1925782 w 3521893"/>
                <a:gd name="connsiteY114" fmla="*/ 493340 h 4102449"/>
                <a:gd name="connsiteX115" fmla="*/ 1835727 w 3521893"/>
                <a:gd name="connsiteY115" fmla="*/ 493340 h 4102449"/>
                <a:gd name="connsiteX116" fmla="*/ 1724891 w 3521893"/>
                <a:gd name="connsiteY116" fmla="*/ 659595 h 4102449"/>
                <a:gd name="connsiteX117" fmla="*/ 1676400 w 3521893"/>
                <a:gd name="connsiteY117" fmla="*/ 638813 h 4102449"/>
                <a:gd name="connsiteX118" fmla="*/ 1683327 w 3521893"/>
                <a:gd name="connsiteY118" fmla="*/ 548758 h 4102449"/>
                <a:gd name="connsiteX119" fmla="*/ 1738745 w 3521893"/>
                <a:gd name="connsiteY119" fmla="*/ 521049 h 4102449"/>
                <a:gd name="connsiteX120" fmla="*/ 1787236 w 3521893"/>
                <a:gd name="connsiteY120" fmla="*/ 500267 h 4102449"/>
                <a:gd name="connsiteX121" fmla="*/ 1759527 w 3521893"/>
                <a:gd name="connsiteY121" fmla="*/ 479486 h 4102449"/>
                <a:gd name="connsiteX122" fmla="*/ 1704109 w 3521893"/>
                <a:gd name="connsiteY122" fmla="*/ 493340 h 4102449"/>
                <a:gd name="connsiteX123" fmla="*/ 1676400 w 3521893"/>
                <a:gd name="connsiteY123" fmla="*/ 437922 h 4102449"/>
                <a:gd name="connsiteX124" fmla="*/ 1572491 w 3521893"/>
                <a:gd name="connsiteY124" fmla="*/ 424067 h 4102449"/>
                <a:gd name="connsiteX125" fmla="*/ 1530927 w 3521893"/>
                <a:gd name="connsiteY125" fmla="*/ 250886 h 4102449"/>
                <a:gd name="connsiteX126" fmla="*/ 1447800 w 3521893"/>
                <a:gd name="connsiteY126" fmla="*/ 285522 h 4102449"/>
                <a:gd name="connsiteX127" fmla="*/ 1454727 w 3521893"/>
                <a:gd name="connsiteY127" fmla="*/ 382504 h 4102449"/>
                <a:gd name="connsiteX128" fmla="*/ 1454727 w 3521893"/>
                <a:gd name="connsiteY128" fmla="*/ 382504 h 4102449"/>
                <a:gd name="connsiteX129" fmla="*/ 1246909 w 3521893"/>
                <a:gd name="connsiteY129" fmla="*/ 278595 h 4102449"/>
                <a:gd name="connsiteX0" fmla="*/ 1246909 w 3521893"/>
                <a:gd name="connsiteY0" fmla="*/ 281934 h 4105788"/>
                <a:gd name="connsiteX1" fmla="*/ 1267691 w 3521893"/>
                <a:gd name="connsiteY1" fmla="*/ 552097 h 4105788"/>
                <a:gd name="connsiteX2" fmla="*/ 1163782 w 3521893"/>
                <a:gd name="connsiteY2" fmla="*/ 953879 h 4105788"/>
                <a:gd name="connsiteX3" fmla="*/ 1048327 w 3521893"/>
                <a:gd name="connsiteY3" fmla="*/ 1307170 h 4105788"/>
                <a:gd name="connsiteX4" fmla="*/ 947970 w 3521893"/>
                <a:gd name="connsiteY4" fmla="*/ 1411968 h 4105788"/>
                <a:gd name="connsiteX5" fmla="*/ 749389 w 3521893"/>
                <a:gd name="connsiteY5" fmla="*/ 1699893 h 4105788"/>
                <a:gd name="connsiteX6" fmla="*/ 624342 w 3521893"/>
                <a:gd name="connsiteY6" fmla="*/ 1795632 h 4105788"/>
                <a:gd name="connsiteX7" fmla="*/ 457200 w 3521893"/>
                <a:gd name="connsiteY7" fmla="*/ 2006825 h 4105788"/>
                <a:gd name="connsiteX8" fmla="*/ 325404 w 3521893"/>
                <a:gd name="connsiteY8" fmla="*/ 2514647 h 4105788"/>
                <a:gd name="connsiteX9" fmla="*/ 271762 w 3521893"/>
                <a:gd name="connsiteY9" fmla="*/ 2567756 h 4105788"/>
                <a:gd name="connsiteX10" fmla="*/ 116342 w 3521893"/>
                <a:gd name="connsiteY10" fmla="*/ 2889785 h 4105788"/>
                <a:gd name="connsiteX11" fmla="*/ 106573 w 3521893"/>
                <a:gd name="connsiteY11" fmla="*/ 3044139 h 4105788"/>
                <a:gd name="connsiteX12" fmla="*/ 152400 w 3521893"/>
                <a:gd name="connsiteY12" fmla="*/ 3149825 h 4105788"/>
                <a:gd name="connsiteX13" fmla="*/ 0 w 3521893"/>
                <a:gd name="connsiteY13" fmla="*/ 3648588 h 4105788"/>
                <a:gd name="connsiteX14" fmla="*/ 71582 w 3521893"/>
                <a:gd name="connsiteY14" fmla="*/ 3840775 h 4105788"/>
                <a:gd name="connsiteX15" fmla="*/ 188990 w 3521893"/>
                <a:gd name="connsiteY15" fmla="*/ 3821060 h 4105788"/>
                <a:gd name="connsiteX16" fmla="*/ 130908 w 3521893"/>
                <a:gd name="connsiteY16" fmla="*/ 3888200 h 4105788"/>
                <a:gd name="connsiteX17" fmla="*/ 188102 w 3521893"/>
                <a:gd name="connsiteY17" fmla="*/ 3947526 h 4105788"/>
                <a:gd name="connsiteX18" fmla="*/ 339436 w 3521893"/>
                <a:gd name="connsiteY18" fmla="*/ 3863334 h 4105788"/>
                <a:gd name="connsiteX19" fmla="*/ 422563 w 3521893"/>
                <a:gd name="connsiteY19" fmla="*/ 3877188 h 4105788"/>
                <a:gd name="connsiteX20" fmla="*/ 464127 w 3521893"/>
                <a:gd name="connsiteY20" fmla="*/ 3939534 h 4105788"/>
                <a:gd name="connsiteX21" fmla="*/ 656492 w 3521893"/>
                <a:gd name="connsiteY21" fmla="*/ 3920883 h 4105788"/>
                <a:gd name="connsiteX22" fmla="*/ 794860 w 3521893"/>
                <a:gd name="connsiteY22" fmla="*/ 3851433 h 4105788"/>
                <a:gd name="connsiteX23" fmla="*/ 955963 w 3521893"/>
                <a:gd name="connsiteY23" fmla="*/ 3932606 h 4105788"/>
                <a:gd name="connsiteX24" fmla="*/ 1115291 w 3521893"/>
                <a:gd name="connsiteY24" fmla="*/ 3932606 h 4105788"/>
                <a:gd name="connsiteX25" fmla="*/ 1108363 w 3521893"/>
                <a:gd name="connsiteY25" fmla="*/ 3897970 h 4105788"/>
                <a:gd name="connsiteX26" fmla="*/ 1163782 w 3521893"/>
                <a:gd name="connsiteY26" fmla="*/ 3863334 h 4105788"/>
                <a:gd name="connsiteX27" fmla="*/ 1191491 w 3521893"/>
                <a:gd name="connsiteY27" fmla="*/ 3897970 h 4105788"/>
                <a:gd name="connsiteX28" fmla="*/ 1288472 w 3521893"/>
                <a:gd name="connsiteY28" fmla="*/ 3800988 h 4105788"/>
                <a:gd name="connsiteX29" fmla="*/ 1205345 w 3521893"/>
                <a:gd name="connsiteY29" fmla="*/ 3794061 h 4105788"/>
                <a:gd name="connsiteX30" fmla="*/ 1122218 w 3521893"/>
                <a:gd name="connsiteY30" fmla="*/ 3800988 h 4105788"/>
                <a:gd name="connsiteX31" fmla="*/ 1032163 w 3521893"/>
                <a:gd name="connsiteY31" fmla="*/ 3766352 h 4105788"/>
                <a:gd name="connsiteX32" fmla="*/ 1130921 w 3521893"/>
                <a:gd name="connsiteY32" fmla="*/ 3604538 h 4105788"/>
                <a:gd name="connsiteX33" fmla="*/ 1222219 w 3521893"/>
                <a:gd name="connsiteY33" fmla="*/ 3583401 h 4105788"/>
                <a:gd name="connsiteX34" fmla="*/ 1244777 w 3521893"/>
                <a:gd name="connsiteY34" fmla="*/ 3535975 h 4105788"/>
                <a:gd name="connsiteX35" fmla="*/ 1286696 w 3521893"/>
                <a:gd name="connsiteY35" fmla="*/ 3558001 h 4105788"/>
                <a:gd name="connsiteX36" fmla="*/ 1304459 w 3521893"/>
                <a:gd name="connsiteY36" fmla="*/ 3627806 h 4105788"/>
                <a:gd name="connsiteX37" fmla="*/ 1343891 w 3521893"/>
                <a:gd name="connsiteY37" fmla="*/ 3565461 h 4105788"/>
                <a:gd name="connsiteX38" fmla="*/ 1360942 w 3521893"/>
                <a:gd name="connsiteY38" fmla="*/ 3614662 h 4105788"/>
                <a:gd name="connsiteX39" fmla="*/ 1399309 w 3521893"/>
                <a:gd name="connsiteY39" fmla="*/ 3641661 h 4105788"/>
                <a:gd name="connsiteX40" fmla="*/ 1392382 w 3521893"/>
                <a:gd name="connsiteY40" fmla="*/ 3690152 h 4105788"/>
                <a:gd name="connsiteX41" fmla="*/ 1338916 w 3521893"/>
                <a:gd name="connsiteY41" fmla="*/ 3739887 h 4105788"/>
                <a:gd name="connsiteX42" fmla="*/ 1396645 w 3521893"/>
                <a:gd name="connsiteY42" fmla="*/ 3740952 h 4105788"/>
                <a:gd name="connsiteX43" fmla="*/ 1475331 w 3521893"/>
                <a:gd name="connsiteY43" fmla="*/ 3781273 h 4105788"/>
                <a:gd name="connsiteX44" fmla="*/ 1471778 w 3521893"/>
                <a:gd name="connsiteY44" fmla="*/ 3705960 h 4105788"/>
                <a:gd name="connsiteX45" fmla="*/ 1565563 w 3521893"/>
                <a:gd name="connsiteY45" fmla="*/ 3738643 h 4105788"/>
                <a:gd name="connsiteX46" fmla="*/ 1556327 w 3521893"/>
                <a:gd name="connsiteY46" fmla="*/ 3786601 h 4105788"/>
                <a:gd name="connsiteX47" fmla="*/ 1585101 w 3521893"/>
                <a:gd name="connsiteY47" fmla="*/ 3833671 h 4105788"/>
                <a:gd name="connsiteX48" fmla="*/ 1773382 w 3521893"/>
                <a:gd name="connsiteY48" fmla="*/ 3794061 h 4105788"/>
                <a:gd name="connsiteX49" fmla="*/ 2112818 w 3521893"/>
                <a:gd name="connsiteY49" fmla="*/ 3897970 h 4105788"/>
                <a:gd name="connsiteX50" fmla="*/ 2320636 w 3521893"/>
                <a:gd name="connsiteY50" fmla="*/ 4105788 h 4105788"/>
                <a:gd name="connsiteX51" fmla="*/ 2473036 w 3521893"/>
                <a:gd name="connsiteY51" fmla="*/ 3974170 h 4105788"/>
                <a:gd name="connsiteX52" fmla="*/ 2587958 w 3521893"/>
                <a:gd name="connsiteY52" fmla="*/ 3974170 h 4105788"/>
                <a:gd name="connsiteX53" fmla="*/ 2720286 w 3521893"/>
                <a:gd name="connsiteY53" fmla="*/ 3856406 h 4105788"/>
                <a:gd name="connsiteX54" fmla="*/ 2847819 w 3521893"/>
                <a:gd name="connsiteY54" fmla="*/ 3913601 h 4105788"/>
                <a:gd name="connsiteX55" fmla="*/ 2955281 w 3521893"/>
                <a:gd name="connsiteY55" fmla="*/ 3872570 h 4105788"/>
                <a:gd name="connsiteX56" fmla="*/ 2984589 w 3521893"/>
                <a:gd name="connsiteY56" fmla="*/ 3923370 h 4105788"/>
                <a:gd name="connsiteX57" fmla="*/ 3025619 w 3521893"/>
                <a:gd name="connsiteY57" fmla="*/ 3882339 h 4105788"/>
                <a:gd name="connsiteX58" fmla="*/ 3035389 w 3521893"/>
                <a:gd name="connsiteY58" fmla="*/ 3774878 h 4105788"/>
                <a:gd name="connsiteX59" fmla="*/ 2982635 w 3521893"/>
                <a:gd name="connsiteY59" fmla="*/ 3681093 h 4105788"/>
                <a:gd name="connsiteX60" fmla="*/ 3047467 w 3521893"/>
                <a:gd name="connsiteY60" fmla="*/ 3616794 h 4105788"/>
                <a:gd name="connsiteX61" fmla="*/ 3002173 w 3521893"/>
                <a:gd name="connsiteY61" fmla="*/ 3491570 h 4105788"/>
                <a:gd name="connsiteX62" fmla="*/ 3021712 w 3521893"/>
                <a:gd name="connsiteY62" fmla="*/ 3335262 h 4105788"/>
                <a:gd name="connsiteX63" fmla="*/ 3062741 w 3521893"/>
                <a:gd name="connsiteY63" fmla="*/ 3208262 h 4105788"/>
                <a:gd name="connsiteX64" fmla="*/ 3076419 w 3521893"/>
                <a:gd name="connsiteY64" fmla="*/ 3098847 h 4105788"/>
                <a:gd name="connsiteX65" fmla="*/ 2905547 w 3521893"/>
                <a:gd name="connsiteY65" fmla="*/ 2625482 h 4105788"/>
                <a:gd name="connsiteX66" fmla="*/ 2976772 w 3521893"/>
                <a:gd name="connsiteY66" fmla="*/ 2465801 h 4105788"/>
                <a:gd name="connsiteX67" fmla="*/ 3068602 w 3521893"/>
                <a:gd name="connsiteY67" fmla="*/ 2440401 h 4105788"/>
                <a:gd name="connsiteX68" fmla="*/ 3105724 w 3521893"/>
                <a:gd name="connsiteY68" fmla="*/ 2467755 h 4105788"/>
                <a:gd name="connsiteX69" fmla="*/ 3166293 w 3521893"/>
                <a:gd name="connsiteY69" fmla="*/ 2403278 h 4105788"/>
                <a:gd name="connsiteX70" fmla="*/ 3193649 w 3521893"/>
                <a:gd name="connsiteY70" fmla="*/ 2377878 h 4105788"/>
                <a:gd name="connsiteX71" fmla="*/ 3279618 w 3521893"/>
                <a:gd name="connsiteY71" fmla="*/ 2352478 h 4105788"/>
                <a:gd name="connsiteX72" fmla="*/ 3316739 w 3521893"/>
                <a:gd name="connsiteY72" fmla="*/ 2184447 h 4105788"/>
                <a:gd name="connsiteX73" fmla="*/ 3271801 w 3521893"/>
                <a:gd name="connsiteY73" fmla="*/ 2133647 h 4105788"/>
                <a:gd name="connsiteX74" fmla="*/ 3271800 w 3521893"/>
                <a:gd name="connsiteY74" fmla="*/ 2032047 h 4105788"/>
                <a:gd name="connsiteX75" fmla="*/ 3375355 w 3521893"/>
                <a:gd name="connsiteY75" fmla="*/ 2090662 h 4105788"/>
                <a:gd name="connsiteX76" fmla="*/ 3430062 w 3521893"/>
                <a:gd name="connsiteY76" fmla="*/ 2055493 h 4105788"/>
                <a:gd name="connsiteX77" fmla="*/ 3457415 w 3521893"/>
                <a:gd name="connsiteY77" fmla="*/ 2090662 h 4105788"/>
                <a:gd name="connsiteX78" fmla="*/ 3521893 w 3521893"/>
                <a:gd name="connsiteY78" fmla="*/ 2045724 h 4105788"/>
                <a:gd name="connsiteX79" fmla="*/ 3449601 w 3521893"/>
                <a:gd name="connsiteY79" fmla="*/ 1891370 h 4105788"/>
                <a:gd name="connsiteX80" fmla="*/ 3492586 w 3521893"/>
                <a:gd name="connsiteY80" fmla="*/ 1703801 h 4105788"/>
                <a:gd name="connsiteX81" fmla="*/ 3459370 w 3521893"/>
                <a:gd name="connsiteY81" fmla="*/ 1676447 h 4105788"/>
                <a:gd name="connsiteX82" fmla="*/ 3486724 w 3521893"/>
                <a:gd name="connsiteY82" fmla="*/ 1647139 h 4105788"/>
                <a:gd name="connsiteX83" fmla="*/ 3488679 w 3521893"/>
                <a:gd name="connsiteY83" fmla="*/ 1625647 h 4105788"/>
                <a:gd name="connsiteX84" fmla="*/ 3377309 w 3521893"/>
                <a:gd name="connsiteY84" fmla="*/ 1445893 h 4105788"/>
                <a:gd name="connsiteX85" fmla="*/ 3297201 w 3521893"/>
                <a:gd name="connsiteY85" fmla="*/ 1414632 h 4105788"/>
                <a:gd name="connsiteX86" fmla="*/ 3232724 w 3521893"/>
                <a:gd name="connsiteY86" fmla="*/ 1299355 h 4105788"/>
                <a:gd name="connsiteX87" fmla="*/ 3281570 w 3521893"/>
                <a:gd name="connsiteY87" fmla="*/ 1211432 h 4105788"/>
                <a:gd name="connsiteX88" fmla="*/ 3140893 w 3521893"/>
                <a:gd name="connsiteY88" fmla="*/ 1039493 h 4105788"/>
                <a:gd name="connsiteX89" fmla="*/ 3158478 w 3521893"/>
                <a:gd name="connsiteY89" fmla="*/ 963293 h 4105788"/>
                <a:gd name="connsiteX90" fmla="*/ 3127216 w 3521893"/>
                <a:gd name="connsiteY90" fmla="*/ 844108 h 4105788"/>
                <a:gd name="connsiteX91" fmla="*/ 3179970 w 3521893"/>
                <a:gd name="connsiteY91" fmla="*/ 740555 h 4105788"/>
                <a:gd name="connsiteX92" fmla="*/ 3131124 w 3521893"/>
                <a:gd name="connsiteY92" fmla="*/ 637001 h 4105788"/>
                <a:gd name="connsiteX93" fmla="*/ 3136986 w 3521893"/>
                <a:gd name="connsiteY93" fmla="*/ 543216 h 4105788"/>
                <a:gd name="connsiteX94" fmla="*/ 3097909 w 3521893"/>
                <a:gd name="connsiteY94" fmla="*/ 490462 h 4105788"/>
                <a:gd name="connsiteX95" fmla="*/ 3047109 w 3521893"/>
                <a:gd name="connsiteY95" fmla="*/ 558847 h 4105788"/>
                <a:gd name="connsiteX96" fmla="*/ 2976063 w 3521893"/>
                <a:gd name="connsiteY96" fmla="*/ 589575 h 4105788"/>
                <a:gd name="connsiteX97" fmla="*/ 2916201 w 3521893"/>
                <a:gd name="connsiteY97" fmla="*/ 396677 h 4105788"/>
                <a:gd name="connsiteX98" fmla="*/ 2859539 w 3521893"/>
                <a:gd name="connsiteY98" fmla="*/ 455293 h 4105788"/>
                <a:gd name="connsiteX99" fmla="*/ 2826327 w 3521893"/>
                <a:gd name="connsiteY99" fmla="*/ 434334 h 4105788"/>
                <a:gd name="connsiteX100" fmla="*/ 2859539 w 3521893"/>
                <a:gd name="connsiteY100" fmla="*/ 334155 h 4105788"/>
                <a:gd name="connsiteX101" fmla="*/ 2795062 w 3521893"/>
                <a:gd name="connsiteY101" fmla="*/ 138770 h 4105788"/>
                <a:gd name="connsiteX102" fmla="*/ 2728632 w 3521893"/>
                <a:gd name="connsiteY102" fmla="*/ 181756 h 4105788"/>
                <a:gd name="connsiteX103" fmla="*/ 2683693 w 3521893"/>
                <a:gd name="connsiteY103" fmla="*/ 134862 h 4105788"/>
                <a:gd name="connsiteX104" fmla="*/ 2642132 w 3521893"/>
                <a:gd name="connsiteY104" fmla="*/ 169143 h 4105788"/>
                <a:gd name="connsiteX105" fmla="*/ 2611401 w 3521893"/>
                <a:gd name="connsiteY105" fmla="*/ 127048 h 4105788"/>
                <a:gd name="connsiteX106" fmla="*/ 2595770 w 3521893"/>
                <a:gd name="connsiteY106" fmla="*/ 101648 h 4105788"/>
                <a:gd name="connsiteX107" fmla="*/ 2638755 w 3521893"/>
                <a:gd name="connsiteY107" fmla="*/ 17634 h 4105788"/>
                <a:gd name="connsiteX108" fmla="*/ 2554739 w 3521893"/>
                <a:gd name="connsiteY108" fmla="*/ 7864 h 4105788"/>
                <a:gd name="connsiteX109" fmla="*/ 2478539 w 3521893"/>
                <a:gd name="connsiteY109" fmla="*/ 9818 h 4105788"/>
                <a:gd name="connsiteX110" fmla="*/ 2369127 w 3521893"/>
                <a:gd name="connsiteY110" fmla="*/ 226515 h 4105788"/>
                <a:gd name="connsiteX111" fmla="*/ 2133600 w 3521893"/>
                <a:gd name="connsiteY111" fmla="*/ 337352 h 4105788"/>
                <a:gd name="connsiteX112" fmla="*/ 1995054 w 3521893"/>
                <a:gd name="connsiteY112" fmla="*/ 371988 h 4105788"/>
                <a:gd name="connsiteX113" fmla="*/ 2036618 w 3521893"/>
                <a:gd name="connsiteY113" fmla="*/ 448188 h 4105788"/>
                <a:gd name="connsiteX114" fmla="*/ 1953491 w 3521893"/>
                <a:gd name="connsiteY114" fmla="*/ 468970 h 4105788"/>
                <a:gd name="connsiteX115" fmla="*/ 1925782 w 3521893"/>
                <a:gd name="connsiteY115" fmla="*/ 496679 h 4105788"/>
                <a:gd name="connsiteX116" fmla="*/ 1835727 w 3521893"/>
                <a:gd name="connsiteY116" fmla="*/ 496679 h 4105788"/>
                <a:gd name="connsiteX117" fmla="*/ 1724891 w 3521893"/>
                <a:gd name="connsiteY117" fmla="*/ 662934 h 4105788"/>
                <a:gd name="connsiteX118" fmla="*/ 1676400 w 3521893"/>
                <a:gd name="connsiteY118" fmla="*/ 642152 h 4105788"/>
                <a:gd name="connsiteX119" fmla="*/ 1683327 w 3521893"/>
                <a:gd name="connsiteY119" fmla="*/ 552097 h 4105788"/>
                <a:gd name="connsiteX120" fmla="*/ 1738745 w 3521893"/>
                <a:gd name="connsiteY120" fmla="*/ 524388 h 4105788"/>
                <a:gd name="connsiteX121" fmla="*/ 1787236 w 3521893"/>
                <a:gd name="connsiteY121" fmla="*/ 503606 h 4105788"/>
                <a:gd name="connsiteX122" fmla="*/ 1759527 w 3521893"/>
                <a:gd name="connsiteY122" fmla="*/ 482825 h 4105788"/>
                <a:gd name="connsiteX123" fmla="*/ 1704109 w 3521893"/>
                <a:gd name="connsiteY123" fmla="*/ 496679 h 4105788"/>
                <a:gd name="connsiteX124" fmla="*/ 1676400 w 3521893"/>
                <a:gd name="connsiteY124" fmla="*/ 441261 h 4105788"/>
                <a:gd name="connsiteX125" fmla="*/ 1572491 w 3521893"/>
                <a:gd name="connsiteY125" fmla="*/ 427406 h 4105788"/>
                <a:gd name="connsiteX126" fmla="*/ 1530927 w 3521893"/>
                <a:gd name="connsiteY126" fmla="*/ 254225 h 4105788"/>
                <a:gd name="connsiteX127" fmla="*/ 1447800 w 3521893"/>
                <a:gd name="connsiteY127" fmla="*/ 288861 h 4105788"/>
                <a:gd name="connsiteX128" fmla="*/ 1454727 w 3521893"/>
                <a:gd name="connsiteY128" fmla="*/ 385843 h 4105788"/>
                <a:gd name="connsiteX129" fmla="*/ 1454727 w 3521893"/>
                <a:gd name="connsiteY129" fmla="*/ 385843 h 4105788"/>
                <a:gd name="connsiteX130" fmla="*/ 1246909 w 3521893"/>
                <a:gd name="connsiteY130" fmla="*/ 281934 h 4105788"/>
                <a:gd name="connsiteX0" fmla="*/ 1246909 w 3521893"/>
                <a:gd name="connsiteY0" fmla="*/ 280442 h 4104296"/>
                <a:gd name="connsiteX1" fmla="*/ 1267691 w 3521893"/>
                <a:gd name="connsiteY1" fmla="*/ 550605 h 4104296"/>
                <a:gd name="connsiteX2" fmla="*/ 1163782 w 3521893"/>
                <a:gd name="connsiteY2" fmla="*/ 952387 h 4104296"/>
                <a:gd name="connsiteX3" fmla="*/ 1048327 w 3521893"/>
                <a:gd name="connsiteY3" fmla="*/ 1305678 h 4104296"/>
                <a:gd name="connsiteX4" fmla="*/ 947970 w 3521893"/>
                <a:gd name="connsiteY4" fmla="*/ 1410476 h 4104296"/>
                <a:gd name="connsiteX5" fmla="*/ 749389 w 3521893"/>
                <a:gd name="connsiteY5" fmla="*/ 1698401 h 4104296"/>
                <a:gd name="connsiteX6" fmla="*/ 624342 w 3521893"/>
                <a:gd name="connsiteY6" fmla="*/ 1794140 h 4104296"/>
                <a:gd name="connsiteX7" fmla="*/ 457200 w 3521893"/>
                <a:gd name="connsiteY7" fmla="*/ 2005333 h 4104296"/>
                <a:gd name="connsiteX8" fmla="*/ 325404 w 3521893"/>
                <a:gd name="connsiteY8" fmla="*/ 2513155 h 4104296"/>
                <a:gd name="connsiteX9" fmla="*/ 271762 w 3521893"/>
                <a:gd name="connsiteY9" fmla="*/ 2566264 h 4104296"/>
                <a:gd name="connsiteX10" fmla="*/ 116342 w 3521893"/>
                <a:gd name="connsiteY10" fmla="*/ 2888293 h 4104296"/>
                <a:gd name="connsiteX11" fmla="*/ 106573 w 3521893"/>
                <a:gd name="connsiteY11" fmla="*/ 3042647 h 4104296"/>
                <a:gd name="connsiteX12" fmla="*/ 152400 w 3521893"/>
                <a:gd name="connsiteY12" fmla="*/ 3148333 h 4104296"/>
                <a:gd name="connsiteX13" fmla="*/ 0 w 3521893"/>
                <a:gd name="connsiteY13" fmla="*/ 3647096 h 4104296"/>
                <a:gd name="connsiteX14" fmla="*/ 71582 w 3521893"/>
                <a:gd name="connsiteY14" fmla="*/ 3839283 h 4104296"/>
                <a:gd name="connsiteX15" fmla="*/ 188990 w 3521893"/>
                <a:gd name="connsiteY15" fmla="*/ 3819568 h 4104296"/>
                <a:gd name="connsiteX16" fmla="*/ 130908 w 3521893"/>
                <a:gd name="connsiteY16" fmla="*/ 3886708 h 4104296"/>
                <a:gd name="connsiteX17" fmla="*/ 188102 w 3521893"/>
                <a:gd name="connsiteY17" fmla="*/ 3946034 h 4104296"/>
                <a:gd name="connsiteX18" fmla="*/ 339436 w 3521893"/>
                <a:gd name="connsiteY18" fmla="*/ 3861842 h 4104296"/>
                <a:gd name="connsiteX19" fmla="*/ 422563 w 3521893"/>
                <a:gd name="connsiteY19" fmla="*/ 3875696 h 4104296"/>
                <a:gd name="connsiteX20" fmla="*/ 464127 w 3521893"/>
                <a:gd name="connsiteY20" fmla="*/ 3938042 h 4104296"/>
                <a:gd name="connsiteX21" fmla="*/ 656492 w 3521893"/>
                <a:gd name="connsiteY21" fmla="*/ 3919391 h 4104296"/>
                <a:gd name="connsiteX22" fmla="*/ 794860 w 3521893"/>
                <a:gd name="connsiteY22" fmla="*/ 3849941 h 4104296"/>
                <a:gd name="connsiteX23" fmla="*/ 955963 w 3521893"/>
                <a:gd name="connsiteY23" fmla="*/ 3931114 h 4104296"/>
                <a:gd name="connsiteX24" fmla="*/ 1115291 w 3521893"/>
                <a:gd name="connsiteY24" fmla="*/ 3931114 h 4104296"/>
                <a:gd name="connsiteX25" fmla="*/ 1108363 w 3521893"/>
                <a:gd name="connsiteY25" fmla="*/ 3896478 h 4104296"/>
                <a:gd name="connsiteX26" fmla="*/ 1163782 w 3521893"/>
                <a:gd name="connsiteY26" fmla="*/ 3861842 h 4104296"/>
                <a:gd name="connsiteX27" fmla="*/ 1191491 w 3521893"/>
                <a:gd name="connsiteY27" fmla="*/ 3896478 h 4104296"/>
                <a:gd name="connsiteX28" fmla="*/ 1288472 w 3521893"/>
                <a:gd name="connsiteY28" fmla="*/ 3799496 h 4104296"/>
                <a:gd name="connsiteX29" fmla="*/ 1205345 w 3521893"/>
                <a:gd name="connsiteY29" fmla="*/ 3792569 h 4104296"/>
                <a:gd name="connsiteX30" fmla="*/ 1122218 w 3521893"/>
                <a:gd name="connsiteY30" fmla="*/ 3799496 h 4104296"/>
                <a:gd name="connsiteX31" fmla="*/ 1032163 w 3521893"/>
                <a:gd name="connsiteY31" fmla="*/ 3764860 h 4104296"/>
                <a:gd name="connsiteX32" fmla="*/ 1130921 w 3521893"/>
                <a:gd name="connsiteY32" fmla="*/ 3603046 h 4104296"/>
                <a:gd name="connsiteX33" fmla="*/ 1222219 w 3521893"/>
                <a:gd name="connsiteY33" fmla="*/ 3581909 h 4104296"/>
                <a:gd name="connsiteX34" fmla="*/ 1244777 w 3521893"/>
                <a:gd name="connsiteY34" fmla="*/ 3534483 h 4104296"/>
                <a:gd name="connsiteX35" fmla="*/ 1286696 w 3521893"/>
                <a:gd name="connsiteY35" fmla="*/ 3556509 h 4104296"/>
                <a:gd name="connsiteX36" fmla="*/ 1304459 w 3521893"/>
                <a:gd name="connsiteY36" fmla="*/ 3626314 h 4104296"/>
                <a:gd name="connsiteX37" fmla="*/ 1343891 w 3521893"/>
                <a:gd name="connsiteY37" fmla="*/ 3563969 h 4104296"/>
                <a:gd name="connsiteX38" fmla="*/ 1360942 w 3521893"/>
                <a:gd name="connsiteY38" fmla="*/ 3613170 h 4104296"/>
                <a:gd name="connsiteX39" fmla="*/ 1399309 w 3521893"/>
                <a:gd name="connsiteY39" fmla="*/ 3640169 h 4104296"/>
                <a:gd name="connsiteX40" fmla="*/ 1392382 w 3521893"/>
                <a:gd name="connsiteY40" fmla="*/ 3688660 h 4104296"/>
                <a:gd name="connsiteX41" fmla="*/ 1338916 w 3521893"/>
                <a:gd name="connsiteY41" fmla="*/ 3738395 h 4104296"/>
                <a:gd name="connsiteX42" fmla="*/ 1396645 w 3521893"/>
                <a:gd name="connsiteY42" fmla="*/ 3739460 h 4104296"/>
                <a:gd name="connsiteX43" fmla="*/ 1475331 w 3521893"/>
                <a:gd name="connsiteY43" fmla="*/ 3779781 h 4104296"/>
                <a:gd name="connsiteX44" fmla="*/ 1471778 w 3521893"/>
                <a:gd name="connsiteY44" fmla="*/ 3704468 h 4104296"/>
                <a:gd name="connsiteX45" fmla="*/ 1565563 w 3521893"/>
                <a:gd name="connsiteY45" fmla="*/ 3737151 h 4104296"/>
                <a:gd name="connsiteX46" fmla="*/ 1556327 w 3521893"/>
                <a:gd name="connsiteY46" fmla="*/ 3785109 h 4104296"/>
                <a:gd name="connsiteX47" fmla="*/ 1585101 w 3521893"/>
                <a:gd name="connsiteY47" fmla="*/ 3832179 h 4104296"/>
                <a:gd name="connsiteX48" fmla="*/ 1773382 w 3521893"/>
                <a:gd name="connsiteY48" fmla="*/ 3792569 h 4104296"/>
                <a:gd name="connsiteX49" fmla="*/ 2112818 w 3521893"/>
                <a:gd name="connsiteY49" fmla="*/ 3896478 h 4104296"/>
                <a:gd name="connsiteX50" fmla="*/ 2320636 w 3521893"/>
                <a:gd name="connsiteY50" fmla="*/ 4104296 h 4104296"/>
                <a:gd name="connsiteX51" fmla="*/ 2473036 w 3521893"/>
                <a:gd name="connsiteY51" fmla="*/ 3972678 h 4104296"/>
                <a:gd name="connsiteX52" fmla="*/ 2587958 w 3521893"/>
                <a:gd name="connsiteY52" fmla="*/ 3972678 h 4104296"/>
                <a:gd name="connsiteX53" fmla="*/ 2720286 w 3521893"/>
                <a:gd name="connsiteY53" fmla="*/ 3854914 h 4104296"/>
                <a:gd name="connsiteX54" fmla="*/ 2847819 w 3521893"/>
                <a:gd name="connsiteY54" fmla="*/ 3912109 h 4104296"/>
                <a:gd name="connsiteX55" fmla="*/ 2955281 w 3521893"/>
                <a:gd name="connsiteY55" fmla="*/ 3871078 h 4104296"/>
                <a:gd name="connsiteX56" fmla="*/ 2984589 w 3521893"/>
                <a:gd name="connsiteY56" fmla="*/ 3921878 h 4104296"/>
                <a:gd name="connsiteX57" fmla="*/ 3025619 w 3521893"/>
                <a:gd name="connsiteY57" fmla="*/ 3880847 h 4104296"/>
                <a:gd name="connsiteX58" fmla="*/ 3035389 w 3521893"/>
                <a:gd name="connsiteY58" fmla="*/ 3773386 h 4104296"/>
                <a:gd name="connsiteX59" fmla="*/ 2982635 w 3521893"/>
                <a:gd name="connsiteY59" fmla="*/ 3679601 h 4104296"/>
                <a:gd name="connsiteX60" fmla="*/ 3047467 w 3521893"/>
                <a:gd name="connsiteY60" fmla="*/ 3615302 h 4104296"/>
                <a:gd name="connsiteX61" fmla="*/ 3002173 w 3521893"/>
                <a:gd name="connsiteY61" fmla="*/ 3490078 h 4104296"/>
                <a:gd name="connsiteX62" fmla="*/ 3021712 w 3521893"/>
                <a:gd name="connsiteY62" fmla="*/ 3333770 h 4104296"/>
                <a:gd name="connsiteX63" fmla="*/ 3062741 w 3521893"/>
                <a:gd name="connsiteY63" fmla="*/ 3206770 h 4104296"/>
                <a:gd name="connsiteX64" fmla="*/ 3076419 w 3521893"/>
                <a:gd name="connsiteY64" fmla="*/ 3097355 h 4104296"/>
                <a:gd name="connsiteX65" fmla="*/ 2905547 w 3521893"/>
                <a:gd name="connsiteY65" fmla="*/ 2623990 h 4104296"/>
                <a:gd name="connsiteX66" fmla="*/ 2976772 w 3521893"/>
                <a:gd name="connsiteY66" fmla="*/ 2464309 h 4104296"/>
                <a:gd name="connsiteX67" fmla="*/ 3068602 w 3521893"/>
                <a:gd name="connsiteY67" fmla="*/ 2438909 h 4104296"/>
                <a:gd name="connsiteX68" fmla="*/ 3105724 w 3521893"/>
                <a:gd name="connsiteY68" fmla="*/ 2466263 h 4104296"/>
                <a:gd name="connsiteX69" fmla="*/ 3166293 w 3521893"/>
                <a:gd name="connsiteY69" fmla="*/ 2401786 h 4104296"/>
                <a:gd name="connsiteX70" fmla="*/ 3193649 w 3521893"/>
                <a:gd name="connsiteY70" fmla="*/ 2376386 h 4104296"/>
                <a:gd name="connsiteX71" fmla="*/ 3279618 w 3521893"/>
                <a:gd name="connsiteY71" fmla="*/ 2350986 h 4104296"/>
                <a:gd name="connsiteX72" fmla="*/ 3316739 w 3521893"/>
                <a:gd name="connsiteY72" fmla="*/ 2182955 h 4104296"/>
                <a:gd name="connsiteX73" fmla="*/ 3271801 w 3521893"/>
                <a:gd name="connsiteY73" fmla="*/ 2132155 h 4104296"/>
                <a:gd name="connsiteX74" fmla="*/ 3271800 w 3521893"/>
                <a:gd name="connsiteY74" fmla="*/ 2030555 h 4104296"/>
                <a:gd name="connsiteX75" fmla="*/ 3375355 w 3521893"/>
                <a:gd name="connsiteY75" fmla="*/ 2089170 h 4104296"/>
                <a:gd name="connsiteX76" fmla="*/ 3430062 w 3521893"/>
                <a:gd name="connsiteY76" fmla="*/ 2054001 h 4104296"/>
                <a:gd name="connsiteX77" fmla="*/ 3457415 w 3521893"/>
                <a:gd name="connsiteY77" fmla="*/ 2089170 h 4104296"/>
                <a:gd name="connsiteX78" fmla="*/ 3521893 w 3521893"/>
                <a:gd name="connsiteY78" fmla="*/ 2044232 h 4104296"/>
                <a:gd name="connsiteX79" fmla="*/ 3449601 w 3521893"/>
                <a:gd name="connsiteY79" fmla="*/ 1889878 h 4104296"/>
                <a:gd name="connsiteX80" fmla="*/ 3492586 w 3521893"/>
                <a:gd name="connsiteY80" fmla="*/ 1702309 h 4104296"/>
                <a:gd name="connsiteX81" fmla="*/ 3459370 w 3521893"/>
                <a:gd name="connsiteY81" fmla="*/ 1674955 h 4104296"/>
                <a:gd name="connsiteX82" fmla="*/ 3486724 w 3521893"/>
                <a:gd name="connsiteY82" fmla="*/ 1645647 h 4104296"/>
                <a:gd name="connsiteX83" fmla="*/ 3488679 w 3521893"/>
                <a:gd name="connsiteY83" fmla="*/ 1624155 h 4104296"/>
                <a:gd name="connsiteX84" fmla="*/ 3377309 w 3521893"/>
                <a:gd name="connsiteY84" fmla="*/ 1444401 h 4104296"/>
                <a:gd name="connsiteX85" fmla="*/ 3297201 w 3521893"/>
                <a:gd name="connsiteY85" fmla="*/ 1413140 h 4104296"/>
                <a:gd name="connsiteX86" fmla="*/ 3232724 w 3521893"/>
                <a:gd name="connsiteY86" fmla="*/ 1297863 h 4104296"/>
                <a:gd name="connsiteX87" fmla="*/ 3281570 w 3521893"/>
                <a:gd name="connsiteY87" fmla="*/ 1209940 h 4104296"/>
                <a:gd name="connsiteX88" fmla="*/ 3140893 w 3521893"/>
                <a:gd name="connsiteY88" fmla="*/ 1038001 h 4104296"/>
                <a:gd name="connsiteX89" fmla="*/ 3158478 w 3521893"/>
                <a:gd name="connsiteY89" fmla="*/ 961801 h 4104296"/>
                <a:gd name="connsiteX90" fmla="*/ 3127216 w 3521893"/>
                <a:gd name="connsiteY90" fmla="*/ 842616 h 4104296"/>
                <a:gd name="connsiteX91" fmla="*/ 3179970 w 3521893"/>
                <a:gd name="connsiteY91" fmla="*/ 739063 h 4104296"/>
                <a:gd name="connsiteX92" fmla="*/ 3131124 w 3521893"/>
                <a:gd name="connsiteY92" fmla="*/ 635509 h 4104296"/>
                <a:gd name="connsiteX93" fmla="*/ 3136986 w 3521893"/>
                <a:gd name="connsiteY93" fmla="*/ 541724 h 4104296"/>
                <a:gd name="connsiteX94" fmla="*/ 3097909 w 3521893"/>
                <a:gd name="connsiteY94" fmla="*/ 488970 h 4104296"/>
                <a:gd name="connsiteX95" fmla="*/ 3047109 w 3521893"/>
                <a:gd name="connsiteY95" fmla="*/ 557355 h 4104296"/>
                <a:gd name="connsiteX96" fmla="*/ 2976063 w 3521893"/>
                <a:gd name="connsiteY96" fmla="*/ 588083 h 4104296"/>
                <a:gd name="connsiteX97" fmla="*/ 2916201 w 3521893"/>
                <a:gd name="connsiteY97" fmla="*/ 395185 h 4104296"/>
                <a:gd name="connsiteX98" fmla="*/ 2859539 w 3521893"/>
                <a:gd name="connsiteY98" fmla="*/ 453801 h 4104296"/>
                <a:gd name="connsiteX99" fmla="*/ 2826327 w 3521893"/>
                <a:gd name="connsiteY99" fmla="*/ 432842 h 4104296"/>
                <a:gd name="connsiteX100" fmla="*/ 2859539 w 3521893"/>
                <a:gd name="connsiteY100" fmla="*/ 332663 h 4104296"/>
                <a:gd name="connsiteX101" fmla="*/ 2795062 w 3521893"/>
                <a:gd name="connsiteY101" fmla="*/ 137278 h 4104296"/>
                <a:gd name="connsiteX102" fmla="*/ 2728632 w 3521893"/>
                <a:gd name="connsiteY102" fmla="*/ 180264 h 4104296"/>
                <a:gd name="connsiteX103" fmla="*/ 2683693 w 3521893"/>
                <a:gd name="connsiteY103" fmla="*/ 133370 h 4104296"/>
                <a:gd name="connsiteX104" fmla="*/ 2642132 w 3521893"/>
                <a:gd name="connsiteY104" fmla="*/ 167651 h 4104296"/>
                <a:gd name="connsiteX105" fmla="*/ 2611401 w 3521893"/>
                <a:gd name="connsiteY105" fmla="*/ 125556 h 4104296"/>
                <a:gd name="connsiteX106" fmla="*/ 2595770 w 3521893"/>
                <a:gd name="connsiteY106" fmla="*/ 100156 h 4104296"/>
                <a:gd name="connsiteX107" fmla="*/ 2638755 w 3521893"/>
                <a:gd name="connsiteY107" fmla="*/ 16142 h 4104296"/>
                <a:gd name="connsiteX108" fmla="*/ 2554739 w 3521893"/>
                <a:gd name="connsiteY108" fmla="*/ 6372 h 4104296"/>
                <a:gd name="connsiteX109" fmla="*/ 2533247 w 3521893"/>
                <a:gd name="connsiteY109" fmla="*/ 64988 h 4104296"/>
                <a:gd name="connsiteX110" fmla="*/ 2478539 w 3521893"/>
                <a:gd name="connsiteY110" fmla="*/ 8326 h 4104296"/>
                <a:gd name="connsiteX111" fmla="*/ 2369127 w 3521893"/>
                <a:gd name="connsiteY111" fmla="*/ 225023 h 4104296"/>
                <a:gd name="connsiteX112" fmla="*/ 2133600 w 3521893"/>
                <a:gd name="connsiteY112" fmla="*/ 335860 h 4104296"/>
                <a:gd name="connsiteX113" fmla="*/ 1995054 w 3521893"/>
                <a:gd name="connsiteY113" fmla="*/ 370496 h 4104296"/>
                <a:gd name="connsiteX114" fmla="*/ 2036618 w 3521893"/>
                <a:gd name="connsiteY114" fmla="*/ 446696 h 4104296"/>
                <a:gd name="connsiteX115" fmla="*/ 1953491 w 3521893"/>
                <a:gd name="connsiteY115" fmla="*/ 467478 h 4104296"/>
                <a:gd name="connsiteX116" fmla="*/ 1925782 w 3521893"/>
                <a:gd name="connsiteY116" fmla="*/ 495187 h 4104296"/>
                <a:gd name="connsiteX117" fmla="*/ 1835727 w 3521893"/>
                <a:gd name="connsiteY117" fmla="*/ 495187 h 4104296"/>
                <a:gd name="connsiteX118" fmla="*/ 1724891 w 3521893"/>
                <a:gd name="connsiteY118" fmla="*/ 661442 h 4104296"/>
                <a:gd name="connsiteX119" fmla="*/ 1676400 w 3521893"/>
                <a:gd name="connsiteY119" fmla="*/ 640660 h 4104296"/>
                <a:gd name="connsiteX120" fmla="*/ 1683327 w 3521893"/>
                <a:gd name="connsiteY120" fmla="*/ 550605 h 4104296"/>
                <a:gd name="connsiteX121" fmla="*/ 1738745 w 3521893"/>
                <a:gd name="connsiteY121" fmla="*/ 522896 h 4104296"/>
                <a:gd name="connsiteX122" fmla="*/ 1787236 w 3521893"/>
                <a:gd name="connsiteY122" fmla="*/ 502114 h 4104296"/>
                <a:gd name="connsiteX123" fmla="*/ 1759527 w 3521893"/>
                <a:gd name="connsiteY123" fmla="*/ 481333 h 4104296"/>
                <a:gd name="connsiteX124" fmla="*/ 1704109 w 3521893"/>
                <a:gd name="connsiteY124" fmla="*/ 495187 h 4104296"/>
                <a:gd name="connsiteX125" fmla="*/ 1676400 w 3521893"/>
                <a:gd name="connsiteY125" fmla="*/ 439769 h 4104296"/>
                <a:gd name="connsiteX126" fmla="*/ 1572491 w 3521893"/>
                <a:gd name="connsiteY126" fmla="*/ 425914 h 4104296"/>
                <a:gd name="connsiteX127" fmla="*/ 1530927 w 3521893"/>
                <a:gd name="connsiteY127" fmla="*/ 252733 h 4104296"/>
                <a:gd name="connsiteX128" fmla="*/ 1447800 w 3521893"/>
                <a:gd name="connsiteY128" fmla="*/ 287369 h 4104296"/>
                <a:gd name="connsiteX129" fmla="*/ 1454727 w 3521893"/>
                <a:gd name="connsiteY129" fmla="*/ 384351 h 4104296"/>
                <a:gd name="connsiteX130" fmla="*/ 1454727 w 3521893"/>
                <a:gd name="connsiteY130" fmla="*/ 384351 h 4104296"/>
                <a:gd name="connsiteX131" fmla="*/ 1246909 w 3521893"/>
                <a:gd name="connsiteY131" fmla="*/ 280442 h 4104296"/>
                <a:gd name="connsiteX0" fmla="*/ 1246909 w 3521893"/>
                <a:gd name="connsiteY0" fmla="*/ 278596 h 4102450"/>
                <a:gd name="connsiteX1" fmla="*/ 1267691 w 3521893"/>
                <a:gd name="connsiteY1" fmla="*/ 548759 h 4102450"/>
                <a:gd name="connsiteX2" fmla="*/ 1163782 w 3521893"/>
                <a:gd name="connsiteY2" fmla="*/ 950541 h 4102450"/>
                <a:gd name="connsiteX3" fmla="*/ 1048327 w 3521893"/>
                <a:gd name="connsiteY3" fmla="*/ 1303832 h 4102450"/>
                <a:gd name="connsiteX4" fmla="*/ 947970 w 3521893"/>
                <a:gd name="connsiteY4" fmla="*/ 1408630 h 4102450"/>
                <a:gd name="connsiteX5" fmla="*/ 749389 w 3521893"/>
                <a:gd name="connsiteY5" fmla="*/ 1696555 h 4102450"/>
                <a:gd name="connsiteX6" fmla="*/ 624342 w 3521893"/>
                <a:gd name="connsiteY6" fmla="*/ 1792294 h 4102450"/>
                <a:gd name="connsiteX7" fmla="*/ 457200 w 3521893"/>
                <a:gd name="connsiteY7" fmla="*/ 2003487 h 4102450"/>
                <a:gd name="connsiteX8" fmla="*/ 325404 w 3521893"/>
                <a:gd name="connsiteY8" fmla="*/ 2511309 h 4102450"/>
                <a:gd name="connsiteX9" fmla="*/ 271762 w 3521893"/>
                <a:gd name="connsiteY9" fmla="*/ 2564418 h 4102450"/>
                <a:gd name="connsiteX10" fmla="*/ 116342 w 3521893"/>
                <a:gd name="connsiteY10" fmla="*/ 2886447 h 4102450"/>
                <a:gd name="connsiteX11" fmla="*/ 106573 w 3521893"/>
                <a:gd name="connsiteY11" fmla="*/ 3040801 h 4102450"/>
                <a:gd name="connsiteX12" fmla="*/ 152400 w 3521893"/>
                <a:gd name="connsiteY12" fmla="*/ 3146487 h 4102450"/>
                <a:gd name="connsiteX13" fmla="*/ 0 w 3521893"/>
                <a:gd name="connsiteY13" fmla="*/ 3645250 h 4102450"/>
                <a:gd name="connsiteX14" fmla="*/ 71582 w 3521893"/>
                <a:gd name="connsiteY14" fmla="*/ 3837437 h 4102450"/>
                <a:gd name="connsiteX15" fmla="*/ 188990 w 3521893"/>
                <a:gd name="connsiteY15" fmla="*/ 3817722 h 4102450"/>
                <a:gd name="connsiteX16" fmla="*/ 130908 w 3521893"/>
                <a:gd name="connsiteY16" fmla="*/ 3884862 h 4102450"/>
                <a:gd name="connsiteX17" fmla="*/ 188102 w 3521893"/>
                <a:gd name="connsiteY17" fmla="*/ 3944188 h 4102450"/>
                <a:gd name="connsiteX18" fmla="*/ 339436 w 3521893"/>
                <a:gd name="connsiteY18" fmla="*/ 3859996 h 4102450"/>
                <a:gd name="connsiteX19" fmla="*/ 422563 w 3521893"/>
                <a:gd name="connsiteY19" fmla="*/ 3873850 h 4102450"/>
                <a:gd name="connsiteX20" fmla="*/ 464127 w 3521893"/>
                <a:gd name="connsiteY20" fmla="*/ 3936196 h 4102450"/>
                <a:gd name="connsiteX21" fmla="*/ 656492 w 3521893"/>
                <a:gd name="connsiteY21" fmla="*/ 3917545 h 4102450"/>
                <a:gd name="connsiteX22" fmla="*/ 794860 w 3521893"/>
                <a:gd name="connsiteY22" fmla="*/ 3848095 h 4102450"/>
                <a:gd name="connsiteX23" fmla="*/ 955963 w 3521893"/>
                <a:gd name="connsiteY23" fmla="*/ 3929268 h 4102450"/>
                <a:gd name="connsiteX24" fmla="*/ 1115291 w 3521893"/>
                <a:gd name="connsiteY24" fmla="*/ 3929268 h 4102450"/>
                <a:gd name="connsiteX25" fmla="*/ 1108363 w 3521893"/>
                <a:gd name="connsiteY25" fmla="*/ 3894632 h 4102450"/>
                <a:gd name="connsiteX26" fmla="*/ 1163782 w 3521893"/>
                <a:gd name="connsiteY26" fmla="*/ 3859996 h 4102450"/>
                <a:gd name="connsiteX27" fmla="*/ 1191491 w 3521893"/>
                <a:gd name="connsiteY27" fmla="*/ 3894632 h 4102450"/>
                <a:gd name="connsiteX28" fmla="*/ 1288472 w 3521893"/>
                <a:gd name="connsiteY28" fmla="*/ 3797650 h 4102450"/>
                <a:gd name="connsiteX29" fmla="*/ 1205345 w 3521893"/>
                <a:gd name="connsiteY29" fmla="*/ 3790723 h 4102450"/>
                <a:gd name="connsiteX30" fmla="*/ 1122218 w 3521893"/>
                <a:gd name="connsiteY30" fmla="*/ 3797650 h 4102450"/>
                <a:gd name="connsiteX31" fmla="*/ 1032163 w 3521893"/>
                <a:gd name="connsiteY31" fmla="*/ 3763014 h 4102450"/>
                <a:gd name="connsiteX32" fmla="*/ 1130921 w 3521893"/>
                <a:gd name="connsiteY32" fmla="*/ 3601200 h 4102450"/>
                <a:gd name="connsiteX33" fmla="*/ 1222219 w 3521893"/>
                <a:gd name="connsiteY33" fmla="*/ 3580063 h 4102450"/>
                <a:gd name="connsiteX34" fmla="*/ 1244777 w 3521893"/>
                <a:gd name="connsiteY34" fmla="*/ 3532637 h 4102450"/>
                <a:gd name="connsiteX35" fmla="*/ 1286696 w 3521893"/>
                <a:gd name="connsiteY35" fmla="*/ 3554663 h 4102450"/>
                <a:gd name="connsiteX36" fmla="*/ 1304459 w 3521893"/>
                <a:gd name="connsiteY36" fmla="*/ 3624468 h 4102450"/>
                <a:gd name="connsiteX37" fmla="*/ 1343891 w 3521893"/>
                <a:gd name="connsiteY37" fmla="*/ 3562123 h 4102450"/>
                <a:gd name="connsiteX38" fmla="*/ 1360942 w 3521893"/>
                <a:gd name="connsiteY38" fmla="*/ 3611324 h 4102450"/>
                <a:gd name="connsiteX39" fmla="*/ 1399309 w 3521893"/>
                <a:gd name="connsiteY39" fmla="*/ 3638323 h 4102450"/>
                <a:gd name="connsiteX40" fmla="*/ 1392382 w 3521893"/>
                <a:gd name="connsiteY40" fmla="*/ 3686814 h 4102450"/>
                <a:gd name="connsiteX41" fmla="*/ 1338916 w 3521893"/>
                <a:gd name="connsiteY41" fmla="*/ 3736549 h 4102450"/>
                <a:gd name="connsiteX42" fmla="*/ 1396645 w 3521893"/>
                <a:gd name="connsiteY42" fmla="*/ 3737614 h 4102450"/>
                <a:gd name="connsiteX43" fmla="*/ 1475331 w 3521893"/>
                <a:gd name="connsiteY43" fmla="*/ 3777935 h 4102450"/>
                <a:gd name="connsiteX44" fmla="*/ 1471778 w 3521893"/>
                <a:gd name="connsiteY44" fmla="*/ 3702622 h 4102450"/>
                <a:gd name="connsiteX45" fmla="*/ 1565563 w 3521893"/>
                <a:gd name="connsiteY45" fmla="*/ 3735305 h 4102450"/>
                <a:gd name="connsiteX46" fmla="*/ 1556327 w 3521893"/>
                <a:gd name="connsiteY46" fmla="*/ 3783263 h 4102450"/>
                <a:gd name="connsiteX47" fmla="*/ 1585101 w 3521893"/>
                <a:gd name="connsiteY47" fmla="*/ 3830333 h 4102450"/>
                <a:gd name="connsiteX48" fmla="*/ 1773382 w 3521893"/>
                <a:gd name="connsiteY48" fmla="*/ 3790723 h 4102450"/>
                <a:gd name="connsiteX49" fmla="*/ 2112818 w 3521893"/>
                <a:gd name="connsiteY49" fmla="*/ 3894632 h 4102450"/>
                <a:gd name="connsiteX50" fmla="*/ 2320636 w 3521893"/>
                <a:gd name="connsiteY50" fmla="*/ 4102450 h 4102450"/>
                <a:gd name="connsiteX51" fmla="*/ 2473036 w 3521893"/>
                <a:gd name="connsiteY51" fmla="*/ 3970832 h 4102450"/>
                <a:gd name="connsiteX52" fmla="*/ 2587958 w 3521893"/>
                <a:gd name="connsiteY52" fmla="*/ 3970832 h 4102450"/>
                <a:gd name="connsiteX53" fmla="*/ 2720286 w 3521893"/>
                <a:gd name="connsiteY53" fmla="*/ 3853068 h 4102450"/>
                <a:gd name="connsiteX54" fmla="*/ 2847819 w 3521893"/>
                <a:gd name="connsiteY54" fmla="*/ 3910263 h 4102450"/>
                <a:gd name="connsiteX55" fmla="*/ 2955281 w 3521893"/>
                <a:gd name="connsiteY55" fmla="*/ 3869232 h 4102450"/>
                <a:gd name="connsiteX56" fmla="*/ 2984589 w 3521893"/>
                <a:gd name="connsiteY56" fmla="*/ 3920032 h 4102450"/>
                <a:gd name="connsiteX57" fmla="*/ 3025619 w 3521893"/>
                <a:gd name="connsiteY57" fmla="*/ 3879001 h 4102450"/>
                <a:gd name="connsiteX58" fmla="*/ 3035389 w 3521893"/>
                <a:gd name="connsiteY58" fmla="*/ 3771540 h 4102450"/>
                <a:gd name="connsiteX59" fmla="*/ 2982635 w 3521893"/>
                <a:gd name="connsiteY59" fmla="*/ 3677755 h 4102450"/>
                <a:gd name="connsiteX60" fmla="*/ 3047467 w 3521893"/>
                <a:gd name="connsiteY60" fmla="*/ 3613456 h 4102450"/>
                <a:gd name="connsiteX61" fmla="*/ 3002173 w 3521893"/>
                <a:gd name="connsiteY61" fmla="*/ 3488232 h 4102450"/>
                <a:gd name="connsiteX62" fmla="*/ 3021712 w 3521893"/>
                <a:gd name="connsiteY62" fmla="*/ 3331924 h 4102450"/>
                <a:gd name="connsiteX63" fmla="*/ 3062741 w 3521893"/>
                <a:gd name="connsiteY63" fmla="*/ 3204924 h 4102450"/>
                <a:gd name="connsiteX64" fmla="*/ 3076419 w 3521893"/>
                <a:gd name="connsiteY64" fmla="*/ 3095509 h 4102450"/>
                <a:gd name="connsiteX65" fmla="*/ 2905547 w 3521893"/>
                <a:gd name="connsiteY65" fmla="*/ 2622144 h 4102450"/>
                <a:gd name="connsiteX66" fmla="*/ 2976772 w 3521893"/>
                <a:gd name="connsiteY66" fmla="*/ 2462463 h 4102450"/>
                <a:gd name="connsiteX67" fmla="*/ 3068602 w 3521893"/>
                <a:gd name="connsiteY67" fmla="*/ 2437063 h 4102450"/>
                <a:gd name="connsiteX68" fmla="*/ 3105724 w 3521893"/>
                <a:gd name="connsiteY68" fmla="*/ 2464417 h 4102450"/>
                <a:gd name="connsiteX69" fmla="*/ 3166293 w 3521893"/>
                <a:gd name="connsiteY69" fmla="*/ 2399940 h 4102450"/>
                <a:gd name="connsiteX70" fmla="*/ 3193649 w 3521893"/>
                <a:gd name="connsiteY70" fmla="*/ 2374540 h 4102450"/>
                <a:gd name="connsiteX71" fmla="*/ 3279618 w 3521893"/>
                <a:gd name="connsiteY71" fmla="*/ 2349140 h 4102450"/>
                <a:gd name="connsiteX72" fmla="*/ 3316739 w 3521893"/>
                <a:gd name="connsiteY72" fmla="*/ 2181109 h 4102450"/>
                <a:gd name="connsiteX73" fmla="*/ 3271801 w 3521893"/>
                <a:gd name="connsiteY73" fmla="*/ 2130309 h 4102450"/>
                <a:gd name="connsiteX74" fmla="*/ 3271800 w 3521893"/>
                <a:gd name="connsiteY74" fmla="*/ 2028709 h 4102450"/>
                <a:gd name="connsiteX75" fmla="*/ 3375355 w 3521893"/>
                <a:gd name="connsiteY75" fmla="*/ 2087324 h 4102450"/>
                <a:gd name="connsiteX76" fmla="*/ 3430062 w 3521893"/>
                <a:gd name="connsiteY76" fmla="*/ 2052155 h 4102450"/>
                <a:gd name="connsiteX77" fmla="*/ 3457415 w 3521893"/>
                <a:gd name="connsiteY77" fmla="*/ 2087324 h 4102450"/>
                <a:gd name="connsiteX78" fmla="*/ 3521893 w 3521893"/>
                <a:gd name="connsiteY78" fmla="*/ 2042386 h 4102450"/>
                <a:gd name="connsiteX79" fmla="*/ 3449601 w 3521893"/>
                <a:gd name="connsiteY79" fmla="*/ 1888032 h 4102450"/>
                <a:gd name="connsiteX80" fmla="*/ 3492586 w 3521893"/>
                <a:gd name="connsiteY80" fmla="*/ 1700463 h 4102450"/>
                <a:gd name="connsiteX81" fmla="*/ 3459370 w 3521893"/>
                <a:gd name="connsiteY81" fmla="*/ 1673109 h 4102450"/>
                <a:gd name="connsiteX82" fmla="*/ 3486724 w 3521893"/>
                <a:gd name="connsiteY82" fmla="*/ 1643801 h 4102450"/>
                <a:gd name="connsiteX83" fmla="*/ 3488679 w 3521893"/>
                <a:gd name="connsiteY83" fmla="*/ 1622309 h 4102450"/>
                <a:gd name="connsiteX84" fmla="*/ 3377309 w 3521893"/>
                <a:gd name="connsiteY84" fmla="*/ 1442555 h 4102450"/>
                <a:gd name="connsiteX85" fmla="*/ 3297201 w 3521893"/>
                <a:gd name="connsiteY85" fmla="*/ 1411294 h 4102450"/>
                <a:gd name="connsiteX86" fmla="*/ 3232724 w 3521893"/>
                <a:gd name="connsiteY86" fmla="*/ 1296017 h 4102450"/>
                <a:gd name="connsiteX87" fmla="*/ 3281570 w 3521893"/>
                <a:gd name="connsiteY87" fmla="*/ 1208094 h 4102450"/>
                <a:gd name="connsiteX88" fmla="*/ 3140893 w 3521893"/>
                <a:gd name="connsiteY88" fmla="*/ 1036155 h 4102450"/>
                <a:gd name="connsiteX89" fmla="*/ 3158478 w 3521893"/>
                <a:gd name="connsiteY89" fmla="*/ 959955 h 4102450"/>
                <a:gd name="connsiteX90" fmla="*/ 3127216 w 3521893"/>
                <a:gd name="connsiteY90" fmla="*/ 840770 h 4102450"/>
                <a:gd name="connsiteX91" fmla="*/ 3179970 w 3521893"/>
                <a:gd name="connsiteY91" fmla="*/ 737217 h 4102450"/>
                <a:gd name="connsiteX92" fmla="*/ 3131124 w 3521893"/>
                <a:gd name="connsiteY92" fmla="*/ 633663 h 4102450"/>
                <a:gd name="connsiteX93" fmla="*/ 3136986 w 3521893"/>
                <a:gd name="connsiteY93" fmla="*/ 539878 h 4102450"/>
                <a:gd name="connsiteX94" fmla="*/ 3097909 w 3521893"/>
                <a:gd name="connsiteY94" fmla="*/ 487124 h 4102450"/>
                <a:gd name="connsiteX95" fmla="*/ 3047109 w 3521893"/>
                <a:gd name="connsiteY95" fmla="*/ 555509 h 4102450"/>
                <a:gd name="connsiteX96" fmla="*/ 2976063 w 3521893"/>
                <a:gd name="connsiteY96" fmla="*/ 586237 h 4102450"/>
                <a:gd name="connsiteX97" fmla="*/ 2916201 w 3521893"/>
                <a:gd name="connsiteY97" fmla="*/ 393339 h 4102450"/>
                <a:gd name="connsiteX98" fmla="*/ 2859539 w 3521893"/>
                <a:gd name="connsiteY98" fmla="*/ 451955 h 4102450"/>
                <a:gd name="connsiteX99" fmla="*/ 2826327 w 3521893"/>
                <a:gd name="connsiteY99" fmla="*/ 430996 h 4102450"/>
                <a:gd name="connsiteX100" fmla="*/ 2859539 w 3521893"/>
                <a:gd name="connsiteY100" fmla="*/ 330817 h 4102450"/>
                <a:gd name="connsiteX101" fmla="*/ 2795062 w 3521893"/>
                <a:gd name="connsiteY101" fmla="*/ 135432 h 4102450"/>
                <a:gd name="connsiteX102" fmla="*/ 2728632 w 3521893"/>
                <a:gd name="connsiteY102" fmla="*/ 178418 h 4102450"/>
                <a:gd name="connsiteX103" fmla="*/ 2683693 w 3521893"/>
                <a:gd name="connsiteY103" fmla="*/ 131524 h 4102450"/>
                <a:gd name="connsiteX104" fmla="*/ 2642132 w 3521893"/>
                <a:gd name="connsiteY104" fmla="*/ 165805 h 4102450"/>
                <a:gd name="connsiteX105" fmla="*/ 2611401 w 3521893"/>
                <a:gd name="connsiteY105" fmla="*/ 123710 h 4102450"/>
                <a:gd name="connsiteX106" fmla="*/ 2595770 w 3521893"/>
                <a:gd name="connsiteY106" fmla="*/ 98310 h 4102450"/>
                <a:gd name="connsiteX107" fmla="*/ 2638755 w 3521893"/>
                <a:gd name="connsiteY107" fmla="*/ 14296 h 4102450"/>
                <a:gd name="connsiteX108" fmla="*/ 2554739 w 3521893"/>
                <a:gd name="connsiteY108" fmla="*/ 4526 h 4102450"/>
                <a:gd name="connsiteX109" fmla="*/ 2533247 w 3521893"/>
                <a:gd name="connsiteY109" fmla="*/ 63142 h 4102450"/>
                <a:gd name="connsiteX110" fmla="*/ 2478539 w 3521893"/>
                <a:gd name="connsiteY110" fmla="*/ 6480 h 4102450"/>
                <a:gd name="connsiteX111" fmla="*/ 2271432 w 3521893"/>
                <a:gd name="connsiteY111" fmla="*/ 14296 h 4102450"/>
                <a:gd name="connsiteX112" fmla="*/ 2369127 w 3521893"/>
                <a:gd name="connsiteY112" fmla="*/ 223177 h 4102450"/>
                <a:gd name="connsiteX113" fmla="*/ 2133600 w 3521893"/>
                <a:gd name="connsiteY113" fmla="*/ 334014 h 4102450"/>
                <a:gd name="connsiteX114" fmla="*/ 1995054 w 3521893"/>
                <a:gd name="connsiteY114" fmla="*/ 368650 h 4102450"/>
                <a:gd name="connsiteX115" fmla="*/ 2036618 w 3521893"/>
                <a:gd name="connsiteY115" fmla="*/ 444850 h 4102450"/>
                <a:gd name="connsiteX116" fmla="*/ 1953491 w 3521893"/>
                <a:gd name="connsiteY116" fmla="*/ 465632 h 4102450"/>
                <a:gd name="connsiteX117" fmla="*/ 1925782 w 3521893"/>
                <a:gd name="connsiteY117" fmla="*/ 493341 h 4102450"/>
                <a:gd name="connsiteX118" fmla="*/ 1835727 w 3521893"/>
                <a:gd name="connsiteY118" fmla="*/ 493341 h 4102450"/>
                <a:gd name="connsiteX119" fmla="*/ 1724891 w 3521893"/>
                <a:gd name="connsiteY119" fmla="*/ 659596 h 4102450"/>
                <a:gd name="connsiteX120" fmla="*/ 1676400 w 3521893"/>
                <a:gd name="connsiteY120" fmla="*/ 638814 h 4102450"/>
                <a:gd name="connsiteX121" fmla="*/ 1683327 w 3521893"/>
                <a:gd name="connsiteY121" fmla="*/ 548759 h 4102450"/>
                <a:gd name="connsiteX122" fmla="*/ 1738745 w 3521893"/>
                <a:gd name="connsiteY122" fmla="*/ 521050 h 4102450"/>
                <a:gd name="connsiteX123" fmla="*/ 1787236 w 3521893"/>
                <a:gd name="connsiteY123" fmla="*/ 500268 h 4102450"/>
                <a:gd name="connsiteX124" fmla="*/ 1759527 w 3521893"/>
                <a:gd name="connsiteY124" fmla="*/ 479487 h 4102450"/>
                <a:gd name="connsiteX125" fmla="*/ 1704109 w 3521893"/>
                <a:gd name="connsiteY125" fmla="*/ 493341 h 4102450"/>
                <a:gd name="connsiteX126" fmla="*/ 1676400 w 3521893"/>
                <a:gd name="connsiteY126" fmla="*/ 437923 h 4102450"/>
                <a:gd name="connsiteX127" fmla="*/ 1572491 w 3521893"/>
                <a:gd name="connsiteY127" fmla="*/ 424068 h 4102450"/>
                <a:gd name="connsiteX128" fmla="*/ 1530927 w 3521893"/>
                <a:gd name="connsiteY128" fmla="*/ 250887 h 4102450"/>
                <a:gd name="connsiteX129" fmla="*/ 1447800 w 3521893"/>
                <a:gd name="connsiteY129" fmla="*/ 285523 h 4102450"/>
                <a:gd name="connsiteX130" fmla="*/ 1454727 w 3521893"/>
                <a:gd name="connsiteY130" fmla="*/ 382505 h 4102450"/>
                <a:gd name="connsiteX131" fmla="*/ 1454727 w 3521893"/>
                <a:gd name="connsiteY131" fmla="*/ 382505 h 4102450"/>
                <a:gd name="connsiteX132" fmla="*/ 1246909 w 3521893"/>
                <a:gd name="connsiteY132" fmla="*/ 278596 h 4102450"/>
                <a:gd name="connsiteX0" fmla="*/ 1246909 w 3521893"/>
                <a:gd name="connsiteY0" fmla="*/ 278596 h 4102450"/>
                <a:gd name="connsiteX1" fmla="*/ 1267691 w 3521893"/>
                <a:gd name="connsiteY1" fmla="*/ 548759 h 4102450"/>
                <a:gd name="connsiteX2" fmla="*/ 1163782 w 3521893"/>
                <a:gd name="connsiteY2" fmla="*/ 950541 h 4102450"/>
                <a:gd name="connsiteX3" fmla="*/ 1048327 w 3521893"/>
                <a:gd name="connsiteY3" fmla="*/ 1303832 h 4102450"/>
                <a:gd name="connsiteX4" fmla="*/ 947970 w 3521893"/>
                <a:gd name="connsiteY4" fmla="*/ 1408630 h 4102450"/>
                <a:gd name="connsiteX5" fmla="*/ 749389 w 3521893"/>
                <a:gd name="connsiteY5" fmla="*/ 1696555 h 4102450"/>
                <a:gd name="connsiteX6" fmla="*/ 624342 w 3521893"/>
                <a:gd name="connsiteY6" fmla="*/ 1792294 h 4102450"/>
                <a:gd name="connsiteX7" fmla="*/ 457200 w 3521893"/>
                <a:gd name="connsiteY7" fmla="*/ 2003487 h 4102450"/>
                <a:gd name="connsiteX8" fmla="*/ 325404 w 3521893"/>
                <a:gd name="connsiteY8" fmla="*/ 2511309 h 4102450"/>
                <a:gd name="connsiteX9" fmla="*/ 271762 w 3521893"/>
                <a:gd name="connsiteY9" fmla="*/ 2564418 h 4102450"/>
                <a:gd name="connsiteX10" fmla="*/ 116342 w 3521893"/>
                <a:gd name="connsiteY10" fmla="*/ 2886447 h 4102450"/>
                <a:gd name="connsiteX11" fmla="*/ 106573 w 3521893"/>
                <a:gd name="connsiteY11" fmla="*/ 3040801 h 4102450"/>
                <a:gd name="connsiteX12" fmla="*/ 152400 w 3521893"/>
                <a:gd name="connsiteY12" fmla="*/ 3146487 h 4102450"/>
                <a:gd name="connsiteX13" fmla="*/ 0 w 3521893"/>
                <a:gd name="connsiteY13" fmla="*/ 3645250 h 4102450"/>
                <a:gd name="connsiteX14" fmla="*/ 71582 w 3521893"/>
                <a:gd name="connsiteY14" fmla="*/ 3837437 h 4102450"/>
                <a:gd name="connsiteX15" fmla="*/ 188990 w 3521893"/>
                <a:gd name="connsiteY15" fmla="*/ 3817722 h 4102450"/>
                <a:gd name="connsiteX16" fmla="*/ 130908 w 3521893"/>
                <a:gd name="connsiteY16" fmla="*/ 3884862 h 4102450"/>
                <a:gd name="connsiteX17" fmla="*/ 188102 w 3521893"/>
                <a:gd name="connsiteY17" fmla="*/ 3944188 h 4102450"/>
                <a:gd name="connsiteX18" fmla="*/ 339436 w 3521893"/>
                <a:gd name="connsiteY18" fmla="*/ 3859996 h 4102450"/>
                <a:gd name="connsiteX19" fmla="*/ 422563 w 3521893"/>
                <a:gd name="connsiteY19" fmla="*/ 3873850 h 4102450"/>
                <a:gd name="connsiteX20" fmla="*/ 464127 w 3521893"/>
                <a:gd name="connsiteY20" fmla="*/ 3936196 h 4102450"/>
                <a:gd name="connsiteX21" fmla="*/ 656492 w 3521893"/>
                <a:gd name="connsiteY21" fmla="*/ 3917545 h 4102450"/>
                <a:gd name="connsiteX22" fmla="*/ 794860 w 3521893"/>
                <a:gd name="connsiteY22" fmla="*/ 3848095 h 4102450"/>
                <a:gd name="connsiteX23" fmla="*/ 955963 w 3521893"/>
                <a:gd name="connsiteY23" fmla="*/ 3929268 h 4102450"/>
                <a:gd name="connsiteX24" fmla="*/ 1115291 w 3521893"/>
                <a:gd name="connsiteY24" fmla="*/ 3929268 h 4102450"/>
                <a:gd name="connsiteX25" fmla="*/ 1108363 w 3521893"/>
                <a:gd name="connsiteY25" fmla="*/ 3894632 h 4102450"/>
                <a:gd name="connsiteX26" fmla="*/ 1163782 w 3521893"/>
                <a:gd name="connsiteY26" fmla="*/ 3859996 h 4102450"/>
                <a:gd name="connsiteX27" fmla="*/ 1191491 w 3521893"/>
                <a:gd name="connsiteY27" fmla="*/ 3894632 h 4102450"/>
                <a:gd name="connsiteX28" fmla="*/ 1288472 w 3521893"/>
                <a:gd name="connsiteY28" fmla="*/ 3797650 h 4102450"/>
                <a:gd name="connsiteX29" fmla="*/ 1205345 w 3521893"/>
                <a:gd name="connsiteY29" fmla="*/ 3790723 h 4102450"/>
                <a:gd name="connsiteX30" fmla="*/ 1122218 w 3521893"/>
                <a:gd name="connsiteY30" fmla="*/ 3797650 h 4102450"/>
                <a:gd name="connsiteX31" fmla="*/ 1032163 w 3521893"/>
                <a:gd name="connsiteY31" fmla="*/ 3763014 h 4102450"/>
                <a:gd name="connsiteX32" fmla="*/ 1130921 w 3521893"/>
                <a:gd name="connsiteY32" fmla="*/ 3601200 h 4102450"/>
                <a:gd name="connsiteX33" fmla="*/ 1222219 w 3521893"/>
                <a:gd name="connsiteY33" fmla="*/ 3580063 h 4102450"/>
                <a:gd name="connsiteX34" fmla="*/ 1244777 w 3521893"/>
                <a:gd name="connsiteY34" fmla="*/ 3532637 h 4102450"/>
                <a:gd name="connsiteX35" fmla="*/ 1286696 w 3521893"/>
                <a:gd name="connsiteY35" fmla="*/ 3554663 h 4102450"/>
                <a:gd name="connsiteX36" fmla="*/ 1304459 w 3521893"/>
                <a:gd name="connsiteY36" fmla="*/ 3624468 h 4102450"/>
                <a:gd name="connsiteX37" fmla="*/ 1343891 w 3521893"/>
                <a:gd name="connsiteY37" fmla="*/ 3562123 h 4102450"/>
                <a:gd name="connsiteX38" fmla="*/ 1360942 w 3521893"/>
                <a:gd name="connsiteY38" fmla="*/ 3611324 h 4102450"/>
                <a:gd name="connsiteX39" fmla="*/ 1399309 w 3521893"/>
                <a:gd name="connsiteY39" fmla="*/ 3638323 h 4102450"/>
                <a:gd name="connsiteX40" fmla="*/ 1392382 w 3521893"/>
                <a:gd name="connsiteY40" fmla="*/ 3686814 h 4102450"/>
                <a:gd name="connsiteX41" fmla="*/ 1338916 w 3521893"/>
                <a:gd name="connsiteY41" fmla="*/ 3736549 h 4102450"/>
                <a:gd name="connsiteX42" fmla="*/ 1396645 w 3521893"/>
                <a:gd name="connsiteY42" fmla="*/ 3737614 h 4102450"/>
                <a:gd name="connsiteX43" fmla="*/ 1475331 w 3521893"/>
                <a:gd name="connsiteY43" fmla="*/ 3777935 h 4102450"/>
                <a:gd name="connsiteX44" fmla="*/ 1471778 w 3521893"/>
                <a:gd name="connsiteY44" fmla="*/ 3702622 h 4102450"/>
                <a:gd name="connsiteX45" fmla="*/ 1565563 w 3521893"/>
                <a:gd name="connsiteY45" fmla="*/ 3735305 h 4102450"/>
                <a:gd name="connsiteX46" fmla="*/ 1556327 w 3521893"/>
                <a:gd name="connsiteY46" fmla="*/ 3783263 h 4102450"/>
                <a:gd name="connsiteX47" fmla="*/ 1585101 w 3521893"/>
                <a:gd name="connsiteY47" fmla="*/ 3830333 h 4102450"/>
                <a:gd name="connsiteX48" fmla="*/ 1773382 w 3521893"/>
                <a:gd name="connsiteY48" fmla="*/ 3790723 h 4102450"/>
                <a:gd name="connsiteX49" fmla="*/ 2112818 w 3521893"/>
                <a:gd name="connsiteY49" fmla="*/ 3894632 h 4102450"/>
                <a:gd name="connsiteX50" fmla="*/ 2320636 w 3521893"/>
                <a:gd name="connsiteY50" fmla="*/ 4102450 h 4102450"/>
                <a:gd name="connsiteX51" fmla="*/ 2473036 w 3521893"/>
                <a:gd name="connsiteY51" fmla="*/ 3970832 h 4102450"/>
                <a:gd name="connsiteX52" fmla="*/ 2587958 w 3521893"/>
                <a:gd name="connsiteY52" fmla="*/ 3970832 h 4102450"/>
                <a:gd name="connsiteX53" fmla="*/ 2720286 w 3521893"/>
                <a:gd name="connsiteY53" fmla="*/ 3853068 h 4102450"/>
                <a:gd name="connsiteX54" fmla="*/ 2847819 w 3521893"/>
                <a:gd name="connsiteY54" fmla="*/ 3910263 h 4102450"/>
                <a:gd name="connsiteX55" fmla="*/ 2955281 w 3521893"/>
                <a:gd name="connsiteY55" fmla="*/ 3869232 h 4102450"/>
                <a:gd name="connsiteX56" fmla="*/ 2984589 w 3521893"/>
                <a:gd name="connsiteY56" fmla="*/ 3920032 h 4102450"/>
                <a:gd name="connsiteX57" fmla="*/ 3025619 w 3521893"/>
                <a:gd name="connsiteY57" fmla="*/ 3879001 h 4102450"/>
                <a:gd name="connsiteX58" fmla="*/ 3035389 w 3521893"/>
                <a:gd name="connsiteY58" fmla="*/ 3771540 h 4102450"/>
                <a:gd name="connsiteX59" fmla="*/ 2982635 w 3521893"/>
                <a:gd name="connsiteY59" fmla="*/ 3677755 h 4102450"/>
                <a:gd name="connsiteX60" fmla="*/ 3047467 w 3521893"/>
                <a:gd name="connsiteY60" fmla="*/ 3613456 h 4102450"/>
                <a:gd name="connsiteX61" fmla="*/ 3002173 w 3521893"/>
                <a:gd name="connsiteY61" fmla="*/ 3488232 h 4102450"/>
                <a:gd name="connsiteX62" fmla="*/ 3021712 w 3521893"/>
                <a:gd name="connsiteY62" fmla="*/ 3331924 h 4102450"/>
                <a:gd name="connsiteX63" fmla="*/ 3062741 w 3521893"/>
                <a:gd name="connsiteY63" fmla="*/ 3204924 h 4102450"/>
                <a:gd name="connsiteX64" fmla="*/ 3076419 w 3521893"/>
                <a:gd name="connsiteY64" fmla="*/ 3095509 h 4102450"/>
                <a:gd name="connsiteX65" fmla="*/ 2905547 w 3521893"/>
                <a:gd name="connsiteY65" fmla="*/ 2622144 h 4102450"/>
                <a:gd name="connsiteX66" fmla="*/ 2976772 w 3521893"/>
                <a:gd name="connsiteY66" fmla="*/ 2462463 h 4102450"/>
                <a:gd name="connsiteX67" fmla="*/ 3068602 w 3521893"/>
                <a:gd name="connsiteY67" fmla="*/ 2437063 h 4102450"/>
                <a:gd name="connsiteX68" fmla="*/ 3105724 w 3521893"/>
                <a:gd name="connsiteY68" fmla="*/ 2464417 h 4102450"/>
                <a:gd name="connsiteX69" fmla="*/ 3166293 w 3521893"/>
                <a:gd name="connsiteY69" fmla="*/ 2399940 h 4102450"/>
                <a:gd name="connsiteX70" fmla="*/ 3193649 w 3521893"/>
                <a:gd name="connsiteY70" fmla="*/ 2374540 h 4102450"/>
                <a:gd name="connsiteX71" fmla="*/ 3279618 w 3521893"/>
                <a:gd name="connsiteY71" fmla="*/ 2349140 h 4102450"/>
                <a:gd name="connsiteX72" fmla="*/ 3316739 w 3521893"/>
                <a:gd name="connsiteY72" fmla="*/ 2181109 h 4102450"/>
                <a:gd name="connsiteX73" fmla="*/ 3271801 w 3521893"/>
                <a:gd name="connsiteY73" fmla="*/ 2130309 h 4102450"/>
                <a:gd name="connsiteX74" fmla="*/ 3271800 w 3521893"/>
                <a:gd name="connsiteY74" fmla="*/ 2028709 h 4102450"/>
                <a:gd name="connsiteX75" fmla="*/ 3375355 w 3521893"/>
                <a:gd name="connsiteY75" fmla="*/ 2087324 h 4102450"/>
                <a:gd name="connsiteX76" fmla="*/ 3430062 w 3521893"/>
                <a:gd name="connsiteY76" fmla="*/ 2052155 h 4102450"/>
                <a:gd name="connsiteX77" fmla="*/ 3457415 w 3521893"/>
                <a:gd name="connsiteY77" fmla="*/ 2087324 h 4102450"/>
                <a:gd name="connsiteX78" fmla="*/ 3521893 w 3521893"/>
                <a:gd name="connsiteY78" fmla="*/ 2042386 h 4102450"/>
                <a:gd name="connsiteX79" fmla="*/ 3449601 w 3521893"/>
                <a:gd name="connsiteY79" fmla="*/ 1888032 h 4102450"/>
                <a:gd name="connsiteX80" fmla="*/ 3492586 w 3521893"/>
                <a:gd name="connsiteY80" fmla="*/ 1700463 h 4102450"/>
                <a:gd name="connsiteX81" fmla="*/ 3459370 w 3521893"/>
                <a:gd name="connsiteY81" fmla="*/ 1673109 h 4102450"/>
                <a:gd name="connsiteX82" fmla="*/ 3486724 w 3521893"/>
                <a:gd name="connsiteY82" fmla="*/ 1643801 h 4102450"/>
                <a:gd name="connsiteX83" fmla="*/ 3488679 w 3521893"/>
                <a:gd name="connsiteY83" fmla="*/ 1622309 h 4102450"/>
                <a:gd name="connsiteX84" fmla="*/ 3377309 w 3521893"/>
                <a:gd name="connsiteY84" fmla="*/ 1442555 h 4102450"/>
                <a:gd name="connsiteX85" fmla="*/ 3297201 w 3521893"/>
                <a:gd name="connsiteY85" fmla="*/ 1411294 h 4102450"/>
                <a:gd name="connsiteX86" fmla="*/ 3232724 w 3521893"/>
                <a:gd name="connsiteY86" fmla="*/ 1296017 h 4102450"/>
                <a:gd name="connsiteX87" fmla="*/ 3281570 w 3521893"/>
                <a:gd name="connsiteY87" fmla="*/ 1208094 h 4102450"/>
                <a:gd name="connsiteX88" fmla="*/ 3140893 w 3521893"/>
                <a:gd name="connsiteY88" fmla="*/ 1036155 h 4102450"/>
                <a:gd name="connsiteX89" fmla="*/ 3158478 w 3521893"/>
                <a:gd name="connsiteY89" fmla="*/ 959955 h 4102450"/>
                <a:gd name="connsiteX90" fmla="*/ 3127216 w 3521893"/>
                <a:gd name="connsiteY90" fmla="*/ 840770 h 4102450"/>
                <a:gd name="connsiteX91" fmla="*/ 3179970 w 3521893"/>
                <a:gd name="connsiteY91" fmla="*/ 737217 h 4102450"/>
                <a:gd name="connsiteX92" fmla="*/ 3131124 w 3521893"/>
                <a:gd name="connsiteY92" fmla="*/ 633663 h 4102450"/>
                <a:gd name="connsiteX93" fmla="*/ 3136986 w 3521893"/>
                <a:gd name="connsiteY93" fmla="*/ 539878 h 4102450"/>
                <a:gd name="connsiteX94" fmla="*/ 3097909 w 3521893"/>
                <a:gd name="connsiteY94" fmla="*/ 487124 h 4102450"/>
                <a:gd name="connsiteX95" fmla="*/ 3047109 w 3521893"/>
                <a:gd name="connsiteY95" fmla="*/ 555509 h 4102450"/>
                <a:gd name="connsiteX96" fmla="*/ 2976063 w 3521893"/>
                <a:gd name="connsiteY96" fmla="*/ 586237 h 4102450"/>
                <a:gd name="connsiteX97" fmla="*/ 2916201 w 3521893"/>
                <a:gd name="connsiteY97" fmla="*/ 393339 h 4102450"/>
                <a:gd name="connsiteX98" fmla="*/ 2859539 w 3521893"/>
                <a:gd name="connsiteY98" fmla="*/ 451955 h 4102450"/>
                <a:gd name="connsiteX99" fmla="*/ 2826327 w 3521893"/>
                <a:gd name="connsiteY99" fmla="*/ 430996 h 4102450"/>
                <a:gd name="connsiteX100" fmla="*/ 2859539 w 3521893"/>
                <a:gd name="connsiteY100" fmla="*/ 330817 h 4102450"/>
                <a:gd name="connsiteX101" fmla="*/ 2795062 w 3521893"/>
                <a:gd name="connsiteY101" fmla="*/ 135432 h 4102450"/>
                <a:gd name="connsiteX102" fmla="*/ 2728632 w 3521893"/>
                <a:gd name="connsiteY102" fmla="*/ 178418 h 4102450"/>
                <a:gd name="connsiteX103" fmla="*/ 2683693 w 3521893"/>
                <a:gd name="connsiteY103" fmla="*/ 131524 h 4102450"/>
                <a:gd name="connsiteX104" fmla="*/ 2642132 w 3521893"/>
                <a:gd name="connsiteY104" fmla="*/ 165805 h 4102450"/>
                <a:gd name="connsiteX105" fmla="*/ 2611401 w 3521893"/>
                <a:gd name="connsiteY105" fmla="*/ 123710 h 4102450"/>
                <a:gd name="connsiteX106" fmla="*/ 2595770 w 3521893"/>
                <a:gd name="connsiteY106" fmla="*/ 98310 h 4102450"/>
                <a:gd name="connsiteX107" fmla="*/ 2638755 w 3521893"/>
                <a:gd name="connsiteY107" fmla="*/ 14296 h 4102450"/>
                <a:gd name="connsiteX108" fmla="*/ 2554739 w 3521893"/>
                <a:gd name="connsiteY108" fmla="*/ 4526 h 4102450"/>
                <a:gd name="connsiteX109" fmla="*/ 2533247 w 3521893"/>
                <a:gd name="connsiteY109" fmla="*/ 63142 h 4102450"/>
                <a:gd name="connsiteX110" fmla="*/ 2478539 w 3521893"/>
                <a:gd name="connsiteY110" fmla="*/ 6480 h 4102450"/>
                <a:gd name="connsiteX111" fmla="*/ 2271432 w 3521893"/>
                <a:gd name="connsiteY111" fmla="*/ 14296 h 4102450"/>
                <a:gd name="connsiteX112" fmla="*/ 2242124 w 3521893"/>
                <a:gd name="connsiteY112" fmla="*/ 63142 h 4102450"/>
                <a:gd name="connsiteX113" fmla="*/ 2369127 w 3521893"/>
                <a:gd name="connsiteY113" fmla="*/ 223177 h 4102450"/>
                <a:gd name="connsiteX114" fmla="*/ 2133600 w 3521893"/>
                <a:gd name="connsiteY114" fmla="*/ 334014 h 4102450"/>
                <a:gd name="connsiteX115" fmla="*/ 1995054 w 3521893"/>
                <a:gd name="connsiteY115" fmla="*/ 368650 h 4102450"/>
                <a:gd name="connsiteX116" fmla="*/ 2036618 w 3521893"/>
                <a:gd name="connsiteY116" fmla="*/ 444850 h 4102450"/>
                <a:gd name="connsiteX117" fmla="*/ 1953491 w 3521893"/>
                <a:gd name="connsiteY117" fmla="*/ 465632 h 4102450"/>
                <a:gd name="connsiteX118" fmla="*/ 1925782 w 3521893"/>
                <a:gd name="connsiteY118" fmla="*/ 493341 h 4102450"/>
                <a:gd name="connsiteX119" fmla="*/ 1835727 w 3521893"/>
                <a:gd name="connsiteY119" fmla="*/ 493341 h 4102450"/>
                <a:gd name="connsiteX120" fmla="*/ 1724891 w 3521893"/>
                <a:gd name="connsiteY120" fmla="*/ 659596 h 4102450"/>
                <a:gd name="connsiteX121" fmla="*/ 1676400 w 3521893"/>
                <a:gd name="connsiteY121" fmla="*/ 638814 h 4102450"/>
                <a:gd name="connsiteX122" fmla="*/ 1683327 w 3521893"/>
                <a:gd name="connsiteY122" fmla="*/ 548759 h 4102450"/>
                <a:gd name="connsiteX123" fmla="*/ 1738745 w 3521893"/>
                <a:gd name="connsiteY123" fmla="*/ 521050 h 4102450"/>
                <a:gd name="connsiteX124" fmla="*/ 1787236 w 3521893"/>
                <a:gd name="connsiteY124" fmla="*/ 500268 h 4102450"/>
                <a:gd name="connsiteX125" fmla="*/ 1759527 w 3521893"/>
                <a:gd name="connsiteY125" fmla="*/ 479487 h 4102450"/>
                <a:gd name="connsiteX126" fmla="*/ 1704109 w 3521893"/>
                <a:gd name="connsiteY126" fmla="*/ 493341 h 4102450"/>
                <a:gd name="connsiteX127" fmla="*/ 1676400 w 3521893"/>
                <a:gd name="connsiteY127" fmla="*/ 437923 h 4102450"/>
                <a:gd name="connsiteX128" fmla="*/ 1572491 w 3521893"/>
                <a:gd name="connsiteY128" fmla="*/ 424068 h 4102450"/>
                <a:gd name="connsiteX129" fmla="*/ 1530927 w 3521893"/>
                <a:gd name="connsiteY129" fmla="*/ 250887 h 4102450"/>
                <a:gd name="connsiteX130" fmla="*/ 1447800 w 3521893"/>
                <a:gd name="connsiteY130" fmla="*/ 285523 h 4102450"/>
                <a:gd name="connsiteX131" fmla="*/ 1454727 w 3521893"/>
                <a:gd name="connsiteY131" fmla="*/ 382505 h 4102450"/>
                <a:gd name="connsiteX132" fmla="*/ 1454727 w 3521893"/>
                <a:gd name="connsiteY132" fmla="*/ 382505 h 4102450"/>
                <a:gd name="connsiteX133" fmla="*/ 1246909 w 3521893"/>
                <a:gd name="connsiteY133" fmla="*/ 278596 h 4102450"/>
                <a:gd name="connsiteX0" fmla="*/ 1246909 w 3521893"/>
                <a:gd name="connsiteY0" fmla="*/ 278596 h 4102450"/>
                <a:gd name="connsiteX1" fmla="*/ 1267691 w 3521893"/>
                <a:gd name="connsiteY1" fmla="*/ 548759 h 4102450"/>
                <a:gd name="connsiteX2" fmla="*/ 1163782 w 3521893"/>
                <a:gd name="connsiteY2" fmla="*/ 950541 h 4102450"/>
                <a:gd name="connsiteX3" fmla="*/ 1048327 w 3521893"/>
                <a:gd name="connsiteY3" fmla="*/ 1303832 h 4102450"/>
                <a:gd name="connsiteX4" fmla="*/ 947970 w 3521893"/>
                <a:gd name="connsiteY4" fmla="*/ 1408630 h 4102450"/>
                <a:gd name="connsiteX5" fmla="*/ 749389 w 3521893"/>
                <a:gd name="connsiteY5" fmla="*/ 1696555 h 4102450"/>
                <a:gd name="connsiteX6" fmla="*/ 624342 w 3521893"/>
                <a:gd name="connsiteY6" fmla="*/ 1792294 h 4102450"/>
                <a:gd name="connsiteX7" fmla="*/ 457200 w 3521893"/>
                <a:gd name="connsiteY7" fmla="*/ 2003487 h 4102450"/>
                <a:gd name="connsiteX8" fmla="*/ 325404 w 3521893"/>
                <a:gd name="connsiteY8" fmla="*/ 2511309 h 4102450"/>
                <a:gd name="connsiteX9" fmla="*/ 271762 w 3521893"/>
                <a:gd name="connsiteY9" fmla="*/ 2564418 h 4102450"/>
                <a:gd name="connsiteX10" fmla="*/ 116342 w 3521893"/>
                <a:gd name="connsiteY10" fmla="*/ 2886447 h 4102450"/>
                <a:gd name="connsiteX11" fmla="*/ 106573 w 3521893"/>
                <a:gd name="connsiteY11" fmla="*/ 3040801 h 4102450"/>
                <a:gd name="connsiteX12" fmla="*/ 152400 w 3521893"/>
                <a:gd name="connsiteY12" fmla="*/ 3146487 h 4102450"/>
                <a:gd name="connsiteX13" fmla="*/ 0 w 3521893"/>
                <a:gd name="connsiteY13" fmla="*/ 3645250 h 4102450"/>
                <a:gd name="connsiteX14" fmla="*/ 71582 w 3521893"/>
                <a:gd name="connsiteY14" fmla="*/ 3837437 h 4102450"/>
                <a:gd name="connsiteX15" fmla="*/ 188990 w 3521893"/>
                <a:gd name="connsiteY15" fmla="*/ 3817722 h 4102450"/>
                <a:gd name="connsiteX16" fmla="*/ 130908 w 3521893"/>
                <a:gd name="connsiteY16" fmla="*/ 3884862 h 4102450"/>
                <a:gd name="connsiteX17" fmla="*/ 188102 w 3521893"/>
                <a:gd name="connsiteY17" fmla="*/ 3944188 h 4102450"/>
                <a:gd name="connsiteX18" fmla="*/ 339436 w 3521893"/>
                <a:gd name="connsiteY18" fmla="*/ 3859996 h 4102450"/>
                <a:gd name="connsiteX19" fmla="*/ 422563 w 3521893"/>
                <a:gd name="connsiteY19" fmla="*/ 3873850 h 4102450"/>
                <a:gd name="connsiteX20" fmla="*/ 464127 w 3521893"/>
                <a:gd name="connsiteY20" fmla="*/ 3936196 h 4102450"/>
                <a:gd name="connsiteX21" fmla="*/ 656492 w 3521893"/>
                <a:gd name="connsiteY21" fmla="*/ 3917545 h 4102450"/>
                <a:gd name="connsiteX22" fmla="*/ 794860 w 3521893"/>
                <a:gd name="connsiteY22" fmla="*/ 3848095 h 4102450"/>
                <a:gd name="connsiteX23" fmla="*/ 955963 w 3521893"/>
                <a:gd name="connsiteY23" fmla="*/ 3929268 h 4102450"/>
                <a:gd name="connsiteX24" fmla="*/ 1115291 w 3521893"/>
                <a:gd name="connsiteY24" fmla="*/ 3929268 h 4102450"/>
                <a:gd name="connsiteX25" fmla="*/ 1108363 w 3521893"/>
                <a:gd name="connsiteY25" fmla="*/ 3894632 h 4102450"/>
                <a:gd name="connsiteX26" fmla="*/ 1163782 w 3521893"/>
                <a:gd name="connsiteY26" fmla="*/ 3859996 h 4102450"/>
                <a:gd name="connsiteX27" fmla="*/ 1191491 w 3521893"/>
                <a:gd name="connsiteY27" fmla="*/ 3894632 h 4102450"/>
                <a:gd name="connsiteX28" fmla="*/ 1288472 w 3521893"/>
                <a:gd name="connsiteY28" fmla="*/ 3797650 h 4102450"/>
                <a:gd name="connsiteX29" fmla="*/ 1205345 w 3521893"/>
                <a:gd name="connsiteY29" fmla="*/ 3790723 h 4102450"/>
                <a:gd name="connsiteX30" fmla="*/ 1122218 w 3521893"/>
                <a:gd name="connsiteY30" fmla="*/ 3797650 h 4102450"/>
                <a:gd name="connsiteX31" fmla="*/ 1032163 w 3521893"/>
                <a:gd name="connsiteY31" fmla="*/ 3763014 h 4102450"/>
                <a:gd name="connsiteX32" fmla="*/ 1130921 w 3521893"/>
                <a:gd name="connsiteY32" fmla="*/ 3601200 h 4102450"/>
                <a:gd name="connsiteX33" fmla="*/ 1222219 w 3521893"/>
                <a:gd name="connsiteY33" fmla="*/ 3580063 h 4102450"/>
                <a:gd name="connsiteX34" fmla="*/ 1244777 w 3521893"/>
                <a:gd name="connsiteY34" fmla="*/ 3532637 h 4102450"/>
                <a:gd name="connsiteX35" fmla="*/ 1286696 w 3521893"/>
                <a:gd name="connsiteY35" fmla="*/ 3554663 h 4102450"/>
                <a:gd name="connsiteX36" fmla="*/ 1304459 w 3521893"/>
                <a:gd name="connsiteY36" fmla="*/ 3624468 h 4102450"/>
                <a:gd name="connsiteX37" fmla="*/ 1343891 w 3521893"/>
                <a:gd name="connsiteY37" fmla="*/ 3562123 h 4102450"/>
                <a:gd name="connsiteX38" fmla="*/ 1360942 w 3521893"/>
                <a:gd name="connsiteY38" fmla="*/ 3611324 h 4102450"/>
                <a:gd name="connsiteX39" fmla="*/ 1399309 w 3521893"/>
                <a:gd name="connsiteY39" fmla="*/ 3638323 h 4102450"/>
                <a:gd name="connsiteX40" fmla="*/ 1392382 w 3521893"/>
                <a:gd name="connsiteY40" fmla="*/ 3686814 h 4102450"/>
                <a:gd name="connsiteX41" fmla="*/ 1338916 w 3521893"/>
                <a:gd name="connsiteY41" fmla="*/ 3736549 h 4102450"/>
                <a:gd name="connsiteX42" fmla="*/ 1396645 w 3521893"/>
                <a:gd name="connsiteY42" fmla="*/ 3737614 h 4102450"/>
                <a:gd name="connsiteX43" fmla="*/ 1475331 w 3521893"/>
                <a:gd name="connsiteY43" fmla="*/ 3777935 h 4102450"/>
                <a:gd name="connsiteX44" fmla="*/ 1471778 w 3521893"/>
                <a:gd name="connsiteY44" fmla="*/ 3702622 h 4102450"/>
                <a:gd name="connsiteX45" fmla="*/ 1565563 w 3521893"/>
                <a:gd name="connsiteY45" fmla="*/ 3735305 h 4102450"/>
                <a:gd name="connsiteX46" fmla="*/ 1556327 w 3521893"/>
                <a:gd name="connsiteY46" fmla="*/ 3783263 h 4102450"/>
                <a:gd name="connsiteX47" fmla="*/ 1585101 w 3521893"/>
                <a:gd name="connsiteY47" fmla="*/ 3830333 h 4102450"/>
                <a:gd name="connsiteX48" fmla="*/ 1773382 w 3521893"/>
                <a:gd name="connsiteY48" fmla="*/ 3790723 h 4102450"/>
                <a:gd name="connsiteX49" fmla="*/ 2112818 w 3521893"/>
                <a:gd name="connsiteY49" fmla="*/ 3894632 h 4102450"/>
                <a:gd name="connsiteX50" fmla="*/ 2320636 w 3521893"/>
                <a:gd name="connsiteY50" fmla="*/ 4102450 h 4102450"/>
                <a:gd name="connsiteX51" fmla="*/ 2473036 w 3521893"/>
                <a:gd name="connsiteY51" fmla="*/ 3970832 h 4102450"/>
                <a:gd name="connsiteX52" fmla="*/ 2587958 w 3521893"/>
                <a:gd name="connsiteY52" fmla="*/ 3970832 h 4102450"/>
                <a:gd name="connsiteX53" fmla="*/ 2720286 w 3521893"/>
                <a:gd name="connsiteY53" fmla="*/ 3853068 h 4102450"/>
                <a:gd name="connsiteX54" fmla="*/ 2847819 w 3521893"/>
                <a:gd name="connsiteY54" fmla="*/ 3910263 h 4102450"/>
                <a:gd name="connsiteX55" fmla="*/ 2955281 w 3521893"/>
                <a:gd name="connsiteY55" fmla="*/ 3869232 h 4102450"/>
                <a:gd name="connsiteX56" fmla="*/ 2984589 w 3521893"/>
                <a:gd name="connsiteY56" fmla="*/ 3920032 h 4102450"/>
                <a:gd name="connsiteX57" fmla="*/ 3025619 w 3521893"/>
                <a:gd name="connsiteY57" fmla="*/ 3879001 h 4102450"/>
                <a:gd name="connsiteX58" fmla="*/ 3035389 w 3521893"/>
                <a:gd name="connsiteY58" fmla="*/ 3771540 h 4102450"/>
                <a:gd name="connsiteX59" fmla="*/ 2982635 w 3521893"/>
                <a:gd name="connsiteY59" fmla="*/ 3677755 h 4102450"/>
                <a:gd name="connsiteX60" fmla="*/ 3047467 w 3521893"/>
                <a:gd name="connsiteY60" fmla="*/ 3613456 h 4102450"/>
                <a:gd name="connsiteX61" fmla="*/ 3002173 w 3521893"/>
                <a:gd name="connsiteY61" fmla="*/ 3488232 h 4102450"/>
                <a:gd name="connsiteX62" fmla="*/ 3021712 w 3521893"/>
                <a:gd name="connsiteY62" fmla="*/ 3331924 h 4102450"/>
                <a:gd name="connsiteX63" fmla="*/ 3062741 w 3521893"/>
                <a:gd name="connsiteY63" fmla="*/ 3204924 h 4102450"/>
                <a:gd name="connsiteX64" fmla="*/ 3076419 w 3521893"/>
                <a:gd name="connsiteY64" fmla="*/ 3095509 h 4102450"/>
                <a:gd name="connsiteX65" fmla="*/ 2905547 w 3521893"/>
                <a:gd name="connsiteY65" fmla="*/ 2622144 h 4102450"/>
                <a:gd name="connsiteX66" fmla="*/ 2976772 w 3521893"/>
                <a:gd name="connsiteY66" fmla="*/ 2462463 h 4102450"/>
                <a:gd name="connsiteX67" fmla="*/ 3068602 w 3521893"/>
                <a:gd name="connsiteY67" fmla="*/ 2437063 h 4102450"/>
                <a:gd name="connsiteX68" fmla="*/ 3105724 w 3521893"/>
                <a:gd name="connsiteY68" fmla="*/ 2464417 h 4102450"/>
                <a:gd name="connsiteX69" fmla="*/ 3166293 w 3521893"/>
                <a:gd name="connsiteY69" fmla="*/ 2399940 h 4102450"/>
                <a:gd name="connsiteX70" fmla="*/ 3193649 w 3521893"/>
                <a:gd name="connsiteY70" fmla="*/ 2374540 h 4102450"/>
                <a:gd name="connsiteX71" fmla="*/ 3279618 w 3521893"/>
                <a:gd name="connsiteY71" fmla="*/ 2349140 h 4102450"/>
                <a:gd name="connsiteX72" fmla="*/ 3316739 w 3521893"/>
                <a:gd name="connsiteY72" fmla="*/ 2181109 h 4102450"/>
                <a:gd name="connsiteX73" fmla="*/ 3271801 w 3521893"/>
                <a:gd name="connsiteY73" fmla="*/ 2130309 h 4102450"/>
                <a:gd name="connsiteX74" fmla="*/ 3271800 w 3521893"/>
                <a:gd name="connsiteY74" fmla="*/ 2028709 h 4102450"/>
                <a:gd name="connsiteX75" fmla="*/ 3375355 w 3521893"/>
                <a:gd name="connsiteY75" fmla="*/ 2087324 h 4102450"/>
                <a:gd name="connsiteX76" fmla="*/ 3430062 w 3521893"/>
                <a:gd name="connsiteY76" fmla="*/ 2052155 h 4102450"/>
                <a:gd name="connsiteX77" fmla="*/ 3457415 w 3521893"/>
                <a:gd name="connsiteY77" fmla="*/ 2087324 h 4102450"/>
                <a:gd name="connsiteX78" fmla="*/ 3521893 w 3521893"/>
                <a:gd name="connsiteY78" fmla="*/ 2042386 h 4102450"/>
                <a:gd name="connsiteX79" fmla="*/ 3449601 w 3521893"/>
                <a:gd name="connsiteY79" fmla="*/ 1888032 h 4102450"/>
                <a:gd name="connsiteX80" fmla="*/ 3492586 w 3521893"/>
                <a:gd name="connsiteY80" fmla="*/ 1700463 h 4102450"/>
                <a:gd name="connsiteX81" fmla="*/ 3459370 w 3521893"/>
                <a:gd name="connsiteY81" fmla="*/ 1673109 h 4102450"/>
                <a:gd name="connsiteX82" fmla="*/ 3486724 w 3521893"/>
                <a:gd name="connsiteY82" fmla="*/ 1643801 h 4102450"/>
                <a:gd name="connsiteX83" fmla="*/ 3488679 w 3521893"/>
                <a:gd name="connsiteY83" fmla="*/ 1622309 h 4102450"/>
                <a:gd name="connsiteX84" fmla="*/ 3377309 w 3521893"/>
                <a:gd name="connsiteY84" fmla="*/ 1442555 h 4102450"/>
                <a:gd name="connsiteX85" fmla="*/ 3297201 w 3521893"/>
                <a:gd name="connsiteY85" fmla="*/ 1411294 h 4102450"/>
                <a:gd name="connsiteX86" fmla="*/ 3232724 w 3521893"/>
                <a:gd name="connsiteY86" fmla="*/ 1296017 h 4102450"/>
                <a:gd name="connsiteX87" fmla="*/ 3281570 w 3521893"/>
                <a:gd name="connsiteY87" fmla="*/ 1208094 h 4102450"/>
                <a:gd name="connsiteX88" fmla="*/ 3140893 w 3521893"/>
                <a:gd name="connsiteY88" fmla="*/ 1036155 h 4102450"/>
                <a:gd name="connsiteX89" fmla="*/ 3158478 w 3521893"/>
                <a:gd name="connsiteY89" fmla="*/ 959955 h 4102450"/>
                <a:gd name="connsiteX90" fmla="*/ 3127216 w 3521893"/>
                <a:gd name="connsiteY90" fmla="*/ 840770 h 4102450"/>
                <a:gd name="connsiteX91" fmla="*/ 3179970 w 3521893"/>
                <a:gd name="connsiteY91" fmla="*/ 737217 h 4102450"/>
                <a:gd name="connsiteX92" fmla="*/ 3131124 w 3521893"/>
                <a:gd name="connsiteY92" fmla="*/ 633663 h 4102450"/>
                <a:gd name="connsiteX93" fmla="*/ 3136986 w 3521893"/>
                <a:gd name="connsiteY93" fmla="*/ 539878 h 4102450"/>
                <a:gd name="connsiteX94" fmla="*/ 3097909 w 3521893"/>
                <a:gd name="connsiteY94" fmla="*/ 487124 h 4102450"/>
                <a:gd name="connsiteX95" fmla="*/ 3047109 w 3521893"/>
                <a:gd name="connsiteY95" fmla="*/ 555509 h 4102450"/>
                <a:gd name="connsiteX96" fmla="*/ 2976063 w 3521893"/>
                <a:gd name="connsiteY96" fmla="*/ 586237 h 4102450"/>
                <a:gd name="connsiteX97" fmla="*/ 2916201 w 3521893"/>
                <a:gd name="connsiteY97" fmla="*/ 393339 h 4102450"/>
                <a:gd name="connsiteX98" fmla="*/ 2859539 w 3521893"/>
                <a:gd name="connsiteY98" fmla="*/ 451955 h 4102450"/>
                <a:gd name="connsiteX99" fmla="*/ 2826327 w 3521893"/>
                <a:gd name="connsiteY99" fmla="*/ 430996 h 4102450"/>
                <a:gd name="connsiteX100" fmla="*/ 2859539 w 3521893"/>
                <a:gd name="connsiteY100" fmla="*/ 330817 h 4102450"/>
                <a:gd name="connsiteX101" fmla="*/ 2795062 w 3521893"/>
                <a:gd name="connsiteY101" fmla="*/ 135432 h 4102450"/>
                <a:gd name="connsiteX102" fmla="*/ 2728632 w 3521893"/>
                <a:gd name="connsiteY102" fmla="*/ 178418 h 4102450"/>
                <a:gd name="connsiteX103" fmla="*/ 2683693 w 3521893"/>
                <a:gd name="connsiteY103" fmla="*/ 131524 h 4102450"/>
                <a:gd name="connsiteX104" fmla="*/ 2642132 w 3521893"/>
                <a:gd name="connsiteY104" fmla="*/ 165805 h 4102450"/>
                <a:gd name="connsiteX105" fmla="*/ 2611401 w 3521893"/>
                <a:gd name="connsiteY105" fmla="*/ 123710 h 4102450"/>
                <a:gd name="connsiteX106" fmla="*/ 2595770 w 3521893"/>
                <a:gd name="connsiteY106" fmla="*/ 98310 h 4102450"/>
                <a:gd name="connsiteX107" fmla="*/ 2638755 w 3521893"/>
                <a:gd name="connsiteY107" fmla="*/ 14296 h 4102450"/>
                <a:gd name="connsiteX108" fmla="*/ 2554739 w 3521893"/>
                <a:gd name="connsiteY108" fmla="*/ 4526 h 4102450"/>
                <a:gd name="connsiteX109" fmla="*/ 2533247 w 3521893"/>
                <a:gd name="connsiteY109" fmla="*/ 63142 h 4102450"/>
                <a:gd name="connsiteX110" fmla="*/ 2478539 w 3521893"/>
                <a:gd name="connsiteY110" fmla="*/ 6480 h 4102450"/>
                <a:gd name="connsiteX111" fmla="*/ 2271432 w 3521893"/>
                <a:gd name="connsiteY111" fmla="*/ 14296 h 4102450"/>
                <a:gd name="connsiteX112" fmla="*/ 2242124 w 3521893"/>
                <a:gd name="connsiteY112" fmla="*/ 63142 h 4102450"/>
                <a:gd name="connsiteX113" fmla="*/ 2341770 w 3521893"/>
                <a:gd name="connsiteY113" fmla="*/ 100265 h 4102450"/>
                <a:gd name="connsiteX114" fmla="*/ 2369127 w 3521893"/>
                <a:gd name="connsiteY114" fmla="*/ 223177 h 4102450"/>
                <a:gd name="connsiteX115" fmla="*/ 2133600 w 3521893"/>
                <a:gd name="connsiteY115" fmla="*/ 334014 h 4102450"/>
                <a:gd name="connsiteX116" fmla="*/ 1995054 w 3521893"/>
                <a:gd name="connsiteY116" fmla="*/ 368650 h 4102450"/>
                <a:gd name="connsiteX117" fmla="*/ 2036618 w 3521893"/>
                <a:gd name="connsiteY117" fmla="*/ 444850 h 4102450"/>
                <a:gd name="connsiteX118" fmla="*/ 1953491 w 3521893"/>
                <a:gd name="connsiteY118" fmla="*/ 465632 h 4102450"/>
                <a:gd name="connsiteX119" fmla="*/ 1925782 w 3521893"/>
                <a:gd name="connsiteY119" fmla="*/ 493341 h 4102450"/>
                <a:gd name="connsiteX120" fmla="*/ 1835727 w 3521893"/>
                <a:gd name="connsiteY120" fmla="*/ 493341 h 4102450"/>
                <a:gd name="connsiteX121" fmla="*/ 1724891 w 3521893"/>
                <a:gd name="connsiteY121" fmla="*/ 659596 h 4102450"/>
                <a:gd name="connsiteX122" fmla="*/ 1676400 w 3521893"/>
                <a:gd name="connsiteY122" fmla="*/ 638814 h 4102450"/>
                <a:gd name="connsiteX123" fmla="*/ 1683327 w 3521893"/>
                <a:gd name="connsiteY123" fmla="*/ 548759 h 4102450"/>
                <a:gd name="connsiteX124" fmla="*/ 1738745 w 3521893"/>
                <a:gd name="connsiteY124" fmla="*/ 521050 h 4102450"/>
                <a:gd name="connsiteX125" fmla="*/ 1787236 w 3521893"/>
                <a:gd name="connsiteY125" fmla="*/ 500268 h 4102450"/>
                <a:gd name="connsiteX126" fmla="*/ 1759527 w 3521893"/>
                <a:gd name="connsiteY126" fmla="*/ 479487 h 4102450"/>
                <a:gd name="connsiteX127" fmla="*/ 1704109 w 3521893"/>
                <a:gd name="connsiteY127" fmla="*/ 493341 h 4102450"/>
                <a:gd name="connsiteX128" fmla="*/ 1676400 w 3521893"/>
                <a:gd name="connsiteY128" fmla="*/ 437923 h 4102450"/>
                <a:gd name="connsiteX129" fmla="*/ 1572491 w 3521893"/>
                <a:gd name="connsiteY129" fmla="*/ 424068 h 4102450"/>
                <a:gd name="connsiteX130" fmla="*/ 1530927 w 3521893"/>
                <a:gd name="connsiteY130" fmla="*/ 250887 h 4102450"/>
                <a:gd name="connsiteX131" fmla="*/ 1447800 w 3521893"/>
                <a:gd name="connsiteY131" fmla="*/ 285523 h 4102450"/>
                <a:gd name="connsiteX132" fmla="*/ 1454727 w 3521893"/>
                <a:gd name="connsiteY132" fmla="*/ 382505 h 4102450"/>
                <a:gd name="connsiteX133" fmla="*/ 1454727 w 3521893"/>
                <a:gd name="connsiteY133" fmla="*/ 382505 h 4102450"/>
                <a:gd name="connsiteX134" fmla="*/ 1246909 w 3521893"/>
                <a:gd name="connsiteY134" fmla="*/ 278596 h 4102450"/>
                <a:gd name="connsiteX0" fmla="*/ 1246909 w 3521893"/>
                <a:gd name="connsiteY0" fmla="*/ 278596 h 4102450"/>
                <a:gd name="connsiteX1" fmla="*/ 1267691 w 3521893"/>
                <a:gd name="connsiteY1" fmla="*/ 548759 h 4102450"/>
                <a:gd name="connsiteX2" fmla="*/ 1163782 w 3521893"/>
                <a:gd name="connsiteY2" fmla="*/ 950541 h 4102450"/>
                <a:gd name="connsiteX3" fmla="*/ 1048327 w 3521893"/>
                <a:gd name="connsiteY3" fmla="*/ 1303832 h 4102450"/>
                <a:gd name="connsiteX4" fmla="*/ 947970 w 3521893"/>
                <a:gd name="connsiteY4" fmla="*/ 1408630 h 4102450"/>
                <a:gd name="connsiteX5" fmla="*/ 749389 w 3521893"/>
                <a:gd name="connsiteY5" fmla="*/ 1696555 h 4102450"/>
                <a:gd name="connsiteX6" fmla="*/ 624342 w 3521893"/>
                <a:gd name="connsiteY6" fmla="*/ 1792294 h 4102450"/>
                <a:gd name="connsiteX7" fmla="*/ 457200 w 3521893"/>
                <a:gd name="connsiteY7" fmla="*/ 2003487 h 4102450"/>
                <a:gd name="connsiteX8" fmla="*/ 325404 w 3521893"/>
                <a:gd name="connsiteY8" fmla="*/ 2511309 h 4102450"/>
                <a:gd name="connsiteX9" fmla="*/ 271762 w 3521893"/>
                <a:gd name="connsiteY9" fmla="*/ 2564418 h 4102450"/>
                <a:gd name="connsiteX10" fmla="*/ 116342 w 3521893"/>
                <a:gd name="connsiteY10" fmla="*/ 2886447 h 4102450"/>
                <a:gd name="connsiteX11" fmla="*/ 106573 w 3521893"/>
                <a:gd name="connsiteY11" fmla="*/ 3040801 h 4102450"/>
                <a:gd name="connsiteX12" fmla="*/ 152400 w 3521893"/>
                <a:gd name="connsiteY12" fmla="*/ 3146487 h 4102450"/>
                <a:gd name="connsiteX13" fmla="*/ 0 w 3521893"/>
                <a:gd name="connsiteY13" fmla="*/ 3645250 h 4102450"/>
                <a:gd name="connsiteX14" fmla="*/ 71582 w 3521893"/>
                <a:gd name="connsiteY14" fmla="*/ 3837437 h 4102450"/>
                <a:gd name="connsiteX15" fmla="*/ 188990 w 3521893"/>
                <a:gd name="connsiteY15" fmla="*/ 3817722 h 4102450"/>
                <a:gd name="connsiteX16" fmla="*/ 130908 w 3521893"/>
                <a:gd name="connsiteY16" fmla="*/ 3884862 h 4102450"/>
                <a:gd name="connsiteX17" fmla="*/ 188102 w 3521893"/>
                <a:gd name="connsiteY17" fmla="*/ 3944188 h 4102450"/>
                <a:gd name="connsiteX18" fmla="*/ 339436 w 3521893"/>
                <a:gd name="connsiteY18" fmla="*/ 3859996 h 4102450"/>
                <a:gd name="connsiteX19" fmla="*/ 422563 w 3521893"/>
                <a:gd name="connsiteY19" fmla="*/ 3873850 h 4102450"/>
                <a:gd name="connsiteX20" fmla="*/ 464127 w 3521893"/>
                <a:gd name="connsiteY20" fmla="*/ 3936196 h 4102450"/>
                <a:gd name="connsiteX21" fmla="*/ 656492 w 3521893"/>
                <a:gd name="connsiteY21" fmla="*/ 3917545 h 4102450"/>
                <a:gd name="connsiteX22" fmla="*/ 794860 w 3521893"/>
                <a:gd name="connsiteY22" fmla="*/ 3848095 h 4102450"/>
                <a:gd name="connsiteX23" fmla="*/ 955963 w 3521893"/>
                <a:gd name="connsiteY23" fmla="*/ 3929268 h 4102450"/>
                <a:gd name="connsiteX24" fmla="*/ 1115291 w 3521893"/>
                <a:gd name="connsiteY24" fmla="*/ 3929268 h 4102450"/>
                <a:gd name="connsiteX25" fmla="*/ 1108363 w 3521893"/>
                <a:gd name="connsiteY25" fmla="*/ 3894632 h 4102450"/>
                <a:gd name="connsiteX26" fmla="*/ 1163782 w 3521893"/>
                <a:gd name="connsiteY26" fmla="*/ 3859996 h 4102450"/>
                <a:gd name="connsiteX27" fmla="*/ 1191491 w 3521893"/>
                <a:gd name="connsiteY27" fmla="*/ 3894632 h 4102450"/>
                <a:gd name="connsiteX28" fmla="*/ 1288472 w 3521893"/>
                <a:gd name="connsiteY28" fmla="*/ 3797650 h 4102450"/>
                <a:gd name="connsiteX29" fmla="*/ 1205345 w 3521893"/>
                <a:gd name="connsiteY29" fmla="*/ 3790723 h 4102450"/>
                <a:gd name="connsiteX30" fmla="*/ 1122218 w 3521893"/>
                <a:gd name="connsiteY30" fmla="*/ 3797650 h 4102450"/>
                <a:gd name="connsiteX31" fmla="*/ 1032163 w 3521893"/>
                <a:gd name="connsiteY31" fmla="*/ 3763014 h 4102450"/>
                <a:gd name="connsiteX32" fmla="*/ 1130921 w 3521893"/>
                <a:gd name="connsiteY32" fmla="*/ 3601200 h 4102450"/>
                <a:gd name="connsiteX33" fmla="*/ 1222219 w 3521893"/>
                <a:gd name="connsiteY33" fmla="*/ 3580063 h 4102450"/>
                <a:gd name="connsiteX34" fmla="*/ 1244777 w 3521893"/>
                <a:gd name="connsiteY34" fmla="*/ 3532637 h 4102450"/>
                <a:gd name="connsiteX35" fmla="*/ 1286696 w 3521893"/>
                <a:gd name="connsiteY35" fmla="*/ 3554663 h 4102450"/>
                <a:gd name="connsiteX36" fmla="*/ 1304459 w 3521893"/>
                <a:gd name="connsiteY36" fmla="*/ 3624468 h 4102450"/>
                <a:gd name="connsiteX37" fmla="*/ 1343891 w 3521893"/>
                <a:gd name="connsiteY37" fmla="*/ 3562123 h 4102450"/>
                <a:gd name="connsiteX38" fmla="*/ 1360942 w 3521893"/>
                <a:gd name="connsiteY38" fmla="*/ 3611324 h 4102450"/>
                <a:gd name="connsiteX39" fmla="*/ 1399309 w 3521893"/>
                <a:gd name="connsiteY39" fmla="*/ 3638323 h 4102450"/>
                <a:gd name="connsiteX40" fmla="*/ 1392382 w 3521893"/>
                <a:gd name="connsiteY40" fmla="*/ 3686814 h 4102450"/>
                <a:gd name="connsiteX41" fmla="*/ 1338916 w 3521893"/>
                <a:gd name="connsiteY41" fmla="*/ 3736549 h 4102450"/>
                <a:gd name="connsiteX42" fmla="*/ 1396645 w 3521893"/>
                <a:gd name="connsiteY42" fmla="*/ 3737614 h 4102450"/>
                <a:gd name="connsiteX43" fmla="*/ 1475331 w 3521893"/>
                <a:gd name="connsiteY43" fmla="*/ 3777935 h 4102450"/>
                <a:gd name="connsiteX44" fmla="*/ 1471778 w 3521893"/>
                <a:gd name="connsiteY44" fmla="*/ 3702622 h 4102450"/>
                <a:gd name="connsiteX45" fmla="*/ 1565563 w 3521893"/>
                <a:gd name="connsiteY45" fmla="*/ 3735305 h 4102450"/>
                <a:gd name="connsiteX46" fmla="*/ 1556327 w 3521893"/>
                <a:gd name="connsiteY46" fmla="*/ 3783263 h 4102450"/>
                <a:gd name="connsiteX47" fmla="*/ 1585101 w 3521893"/>
                <a:gd name="connsiteY47" fmla="*/ 3830333 h 4102450"/>
                <a:gd name="connsiteX48" fmla="*/ 1773382 w 3521893"/>
                <a:gd name="connsiteY48" fmla="*/ 3790723 h 4102450"/>
                <a:gd name="connsiteX49" fmla="*/ 2112818 w 3521893"/>
                <a:gd name="connsiteY49" fmla="*/ 3894632 h 4102450"/>
                <a:gd name="connsiteX50" fmla="*/ 2320636 w 3521893"/>
                <a:gd name="connsiteY50" fmla="*/ 4102450 h 4102450"/>
                <a:gd name="connsiteX51" fmla="*/ 2473036 w 3521893"/>
                <a:gd name="connsiteY51" fmla="*/ 3970832 h 4102450"/>
                <a:gd name="connsiteX52" fmla="*/ 2587958 w 3521893"/>
                <a:gd name="connsiteY52" fmla="*/ 3970832 h 4102450"/>
                <a:gd name="connsiteX53" fmla="*/ 2720286 w 3521893"/>
                <a:gd name="connsiteY53" fmla="*/ 3853068 h 4102450"/>
                <a:gd name="connsiteX54" fmla="*/ 2847819 w 3521893"/>
                <a:gd name="connsiteY54" fmla="*/ 3910263 h 4102450"/>
                <a:gd name="connsiteX55" fmla="*/ 2955281 w 3521893"/>
                <a:gd name="connsiteY55" fmla="*/ 3869232 h 4102450"/>
                <a:gd name="connsiteX56" fmla="*/ 2984589 w 3521893"/>
                <a:gd name="connsiteY56" fmla="*/ 3920032 h 4102450"/>
                <a:gd name="connsiteX57" fmla="*/ 3025619 w 3521893"/>
                <a:gd name="connsiteY57" fmla="*/ 3879001 h 4102450"/>
                <a:gd name="connsiteX58" fmla="*/ 3035389 w 3521893"/>
                <a:gd name="connsiteY58" fmla="*/ 3771540 h 4102450"/>
                <a:gd name="connsiteX59" fmla="*/ 2982635 w 3521893"/>
                <a:gd name="connsiteY59" fmla="*/ 3677755 h 4102450"/>
                <a:gd name="connsiteX60" fmla="*/ 3047467 w 3521893"/>
                <a:gd name="connsiteY60" fmla="*/ 3613456 h 4102450"/>
                <a:gd name="connsiteX61" fmla="*/ 3002173 w 3521893"/>
                <a:gd name="connsiteY61" fmla="*/ 3488232 h 4102450"/>
                <a:gd name="connsiteX62" fmla="*/ 3021712 w 3521893"/>
                <a:gd name="connsiteY62" fmla="*/ 3331924 h 4102450"/>
                <a:gd name="connsiteX63" fmla="*/ 3062741 w 3521893"/>
                <a:gd name="connsiteY63" fmla="*/ 3204924 h 4102450"/>
                <a:gd name="connsiteX64" fmla="*/ 3076419 w 3521893"/>
                <a:gd name="connsiteY64" fmla="*/ 3095509 h 4102450"/>
                <a:gd name="connsiteX65" fmla="*/ 2905547 w 3521893"/>
                <a:gd name="connsiteY65" fmla="*/ 2622144 h 4102450"/>
                <a:gd name="connsiteX66" fmla="*/ 2976772 w 3521893"/>
                <a:gd name="connsiteY66" fmla="*/ 2462463 h 4102450"/>
                <a:gd name="connsiteX67" fmla="*/ 3068602 w 3521893"/>
                <a:gd name="connsiteY67" fmla="*/ 2437063 h 4102450"/>
                <a:gd name="connsiteX68" fmla="*/ 3105724 w 3521893"/>
                <a:gd name="connsiteY68" fmla="*/ 2464417 h 4102450"/>
                <a:gd name="connsiteX69" fmla="*/ 3166293 w 3521893"/>
                <a:gd name="connsiteY69" fmla="*/ 2399940 h 4102450"/>
                <a:gd name="connsiteX70" fmla="*/ 3193649 w 3521893"/>
                <a:gd name="connsiteY70" fmla="*/ 2374540 h 4102450"/>
                <a:gd name="connsiteX71" fmla="*/ 3279618 w 3521893"/>
                <a:gd name="connsiteY71" fmla="*/ 2349140 h 4102450"/>
                <a:gd name="connsiteX72" fmla="*/ 3316739 w 3521893"/>
                <a:gd name="connsiteY72" fmla="*/ 2181109 h 4102450"/>
                <a:gd name="connsiteX73" fmla="*/ 3271801 w 3521893"/>
                <a:gd name="connsiteY73" fmla="*/ 2130309 h 4102450"/>
                <a:gd name="connsiteX74" fmla="*/ 3271800 w 3521893"/>
                <a:gd name="connsiteY74" fmla="*/ 2028709 h 4102450"/>
                <a:gd name="connsiteX75" fmla="*/ 3375355 w 3521893"/>
                <a:gd name="connsiteY75" fmla="*/ 2087324 h 4102450"/>
                <a:gd name="connsiteX76" fmla="*/ 3430062 w 3521893"/>
                <a:gd name="connsiteY76" fmla="*/ 2052155 h 4102450"/>
                <a:gd name="connsiteX77" fmla="*/ 3457415 w 3521893"/>
                <a:gd name="connsiteY77" fmla="*/ 2087324 h 4102450"/>
                <a:gd name="connsiteX78" fmla="*/ 3521893 w 3521893"/>
                <a:gd name="connsiteY78" fmla="*/ 2042386 h 4102450"/>
                <a:gd name="connsiteX79" fmla="*/ 3449601 w 3521893"/>
                <a:gd name="connsiteY79" fmla="*/ 1888032 h 4102450"/>
                <a:gd name="connsiteX80" fmla="*/ 3492586 w 3521893"/>
                <a:gd name="connsiteY80" fmla="*/ 1700463 h 4102450"/>
                <a:gd name="connsiteX81" fmla="*/ 3459370 w 3521893"/>
                <a:gd name="connsiteY81" fmla="*/ 1673109 h 4102450"/>
                <a:gd name="connsiteX82" fmla="*/ 3486724 w 3521893"/>
                <a:gd name="connsiteY82" fmla="*/ 1643801 h 4102450"/>
                <a:gd name="connsiteX83" fmla="*/ 3488679 w 3521893"/>
                <a:gd name="connsiteY83" fmla="*/ 1622309 h 4102450"/>
                <a:gd name="connsiteX84" fmla="*/ 3377309 w 3521893"/>
                <a:gd name="connsiteY84" fmla="*/ 1442555 h 4102450"/>
                <a:gd name="connsiteX85" fmla="*/ 3297201 w 3521893"/>
                <a:gd name="connsiteY85" fmla="*/ 1411294 h 4102450"/>
                <a:gd name="connsiteX86" fmla="*/ 3232724 w 3521893"/>
                <a:gd name="connsiteY86" fmla="*/ 1296017 h 4102450"/>
                <a:gd name="connsiteX87" fmla="*/ 3281570 w 3521893"/>
                <a:gd name="connsiteY87" fmla="*/ 1208094 h 4102450"/>
                <a:gd name="connsiteX88" fmla="*/ 3140893 w 3521893"/>
                <a:gd name="connsiteY88" fmla="*/ 1036155 h 4102450"/>
                <a:gd name="connsiteX89" fmla="*/ 3158478 w 3521893"/>
                <a:gd name="connsiteY89" fmla="*/ 959955 h 4102450"/>
                <a:gd name="connsiteX90" fmla="*/ 3127216 w 3521893"/>
                <a:gd name="connsiteY90" fmla="*/ 840770 h 4102450"/>
                <a:gd name="connsiteX91" fmla="*/ 3179970 w 3521893"/>
                <a:gd name="connsiteY91" fmla="*/ 737217 h 4102450"/>
                <a:gd name="connsiteX92" fmla="*/ 3131124 w 3521893"/>
                <a:gd name="connsiteY92" fmla="*/ 633663 h 4102450"/>
                <a:gd name="connsiteX93" fmla="*/ 3136986 w 3521893"/>
                <a:gd name="connsiteY93" fmla="*/ 539878 h 4102450"/>
                <a:gd name="connsiteX94" fmla="*/ 3097909 w 3521893"/>
                <a:gd name="connsiteY94" fmla="*/ 487124 h 4102450"/>
                <a:gd name="connsiteX95" fmla="*/ 3047109 w 3521893"/>
                <a:gd name="connsiteY95" fmla="*/ 555509 h 4102450"/>
                <a:gd name="connsiteX96" fmla="*/ 2976063 w 3521893"/>
                <a:gd name="connsiteY96" fmla="*/ 586237 h 4102450"/>
                <a:gd name="connsiteX97" fmla="*/ 2916201 w 3521893"/>
                <a:gd name="connsiteY97" fmla="*/ 393339 h 4102450"/>
                <a:gd name="connsiteX98" fmla="*/ 2859539 w 3521893"/>
                <a:gd name="connsiteY98" fmla="*/ 451955 h 4102450"/>
                <a:gd name="connsiteX99" fmla="*/ 2826327 w 3521893"/>
                <a:gd name="connsiteY99" fmla="*/ 430996 h 4102450"/>
                <a:gd name="connsiteX100" fmla="*/ 2859539 w 3521893"/>
                <a:gd name="connsiteY100" fmla="*/ 330817 h 4102450"/>
                <a:gd name="connsiteX101" fmla="*/ 2795062 w 3521893"/>
                <a:gd name="connsiteY101" fmla="*/ 135432 h 4102450"/>
                <a:gd name="connsiteX102" fmla="*/ 2728632 w 3521893"/>
                <a:gd name="connsiteY102" fmla="*/ 178418 h 4102450"/>
                <a:gd name="connsiteX103" fmla="*/ 2683693 w 3521893"/>
                <a:gd name="connsiteY103" fmla="*/ 131524 h 4102450"/>
                <a:gd name="connsiteX104" fmla="*/ 2642132 w 3521893"/>
                <a:gd name="connsiteY104" fmla="*/ 165805 h 4102450"/>
                <a:gd name="connsiteX105" fmla="*/ 2611401 w 3521893"/>
                <a:gd name="connsiteY105" fmla="*/ 123710 h 4102450"/>
                <a:gd name="connsiteX106" fmla="*/ 2595770 w 3521893"/>
                <a:gd name="connsiteY106" fmla="*/ 98310 h 4102450"/>
                <a:gd name="connsiteX107" fmla="*/ 2638755 w 3521893"/>
                <a:gd name="connsiteY107" fmla="*/ 14296 h 4102450"/>
                <a:gd name="connsiteX108" fmla="*/ 2554739 w 3521893"/>
                <a:gd name="connsiteY108" fmla="*/ 4526 h 4102450"/>
                <a:gd name="connsiteX109" fmla="*/ 2533247 w 3521893"/>
                <a:gd name="connsiteY109" fmla="*/ 63142 h 4102450"/>
                <a:gd name="connsiteX110" fmla="*/ 2478539 w 3521893"/>
                <a:gd name="connsiteY110" fmla="*/ 6480 h 4102450"/>
                <a:gd name="connsiteX111" fmla="*/ 2271432 w 3521893"/>
                <a:gd name="connsiteY111" fmla="*/ 14296 h 4102450"/>
                <a:gd name="connsiteX112" fmla="*/ 2242124 w 3521893"/>
                <a:gd name="connsiteY112" fmla="*/ 63142 h 4102450"/>
                <a:gd name="connsiteX113" fmla="*/ 2341770 w 3521893"/>
                <a:gd name="connsiteY113" fmla="*/ 100265 h 4102450"/>
                <a:gd name="connsiteX114" fmla="*/ 2369127 w 3521893"/>
                <a:gd name="connsiteY114" fmla="*/ 223177 h 4102450"/>
                <a:gd name="connsiteX115" fmla="*/ 2133600 w 3521893"/>
                <a:gd name="connsiteY115" fmla="*/ 334014 h 4102450"/>
                <a:gd name="connsiteX116" fmla="*/ 1995054 w 3521893"/>
                <a:gd name="connsiteY116" fmla="*/ 368650 h 4102450"/>
                <a:gd name="connsiteX117" fmla="*/ 2036618 w 3521893"/>
                <a:gd name="connsiteY117" fmla="*/ 444850 h 4102450"/>
                <a:gd name="connsiteX118" fmla="*/ 1953491 w 3521893"/>
                <a:gd name="connsiteY118" fmla="*/ 465632 h 4102450"/>
                <a:gd name="connsiteX119" fmla="*/ 1925782 w 3521893"/>
                <a:gd name="connsiteY119" fmla="*/ 493341 h 4102450"/>
                <a:gd name="connsiteX120" fmla="*/ 1835727 w 3521893"/>
                <a:gd name="connsiteY120" fmla="*/ 493341 h 4102450"/>
                <a:gd name="connsiteX121" fmla="*/ 1724891 w 3521893"/>
                <a:gd name="connsiteY121" fmla="*/ 659596 h 4102450"/>
                <a:gd name="connsiteX122" fmla="*/ 1676400 w 3521893"/>
                <a:gd name="connsiteY122" fmla="*/ 638814 h 4102450"/>
                <a:gd name="connsiteX123" fmla="*/ 1683327 w 3521893"/>
                <a:gd name="connsiteY123" fmla="*/ 548759 h 4102450"/>
                <a:gd name="connsiteX124" fmla="*/ 1738745 w 3521893"/>
                <a:gd name="connsiteY124" fmla="*/ 521050 h 4102450"/>
                <a:gd name="connsiteX125" fmla="*/ 1787236 w 3521893"/>
                <a:gd name="connsiteY125" fmla="*/ 500268 h 4102450"/>
                <a:gd name="connsiteX126" fmla="*/ 1759527 w 3521893"/>
                <a:gd name="connsiteY126" fmla="*/ 479487 h 4102450"/>
                <a:gd name="connsiteX127" fmla="*/ 1704109 w 3521893"/>
                <a:gd name="connsiteY127" fmla="*/ 493341 h 4102450"/>
                <a:gd name="connsiteX128" fmla="*/ 1676400 w 3521893"/>
                <a:gd name="connsiteY128" fmla="*/ 437923 h 4102450"/>
                <a:gd name="connsiteX129" fmla="*/ 1572491 w 3521893"/>
                <a:gd name="connsiteY129" fmla="*/ 424068 h 4102450"/>
                <a:gd name="connsiteX130" fmla="*/ 1530927 w 3521893"/>
                <a:gd name="connsiteY130" fmla="*/ 250887 h 4102450"/>
                <a:gd name="connsiteX131" fmla="*/ 1447800 w 3521893"/>
                <a:gd name="connsiteY131" fmla="*/ 285523 h 4102450"/>
                <a:gd name="connsiteX132" fmla="*/ 1454727 w 3521893"/>
                <a:gd name="connsiteY132" fmla="*/ 382505 h 4102450"/>
                <a:gd name="connsiteX133" fmla="*/ 1454727 w 3521893"/>
                <a:gd name="connsiteY133" fmla="*/ 382505 h 4102450"/>
                <a:gd name="connsiteX134" fmla="*/ 1246909 w 3521893"/>
                <a:gd name="connsiteY134" fmla="*/ 278596 h 4102450"/>
                <a:gd name="connsiteX0" fmla="*/ 1246909 w 3521893"/>
                <a:gd name="connsiteY0" fmla="*/ 284417 h 4108271"/>
                <a:gd name="connsiteX1" fmla="*/ 1267691 w 3521893"/>
                <a:gd name="connsiteY1" fmla="*/ 554580 h 4108271"/>
                <a:gd name="connsiteX2" fmla="*/ 1163782 w 3521893"/>
                <a:gd name="connsiteY2" fmla="*/ 956362 h 4108271"/>
                <a:gd name="connsiteX3" fmla="*/ 1048327 w 3521893"/>
                <a:gd name="connsiteY3" fmla="*/ 1309653 h 4108271"/>
                <a:gd name="connsiteX4" fmla="*/ 947970 w 3521893"/>
                <a:gd name="connsiteY4" fmla="*/ 1414451 h 4108271"/>
                <a:gd name="connsiteX5" fmla="*/ 749389 w 3521893"/>
                <a:gd name="connsiteY5" fmla="*/ 1702376 h 4108271"/>
                <a:gd name="connsiteX6" fmla="*/ 624342 w 3521893"/>
                <a:gd name="connsiteY6" fmla="*/ 1798115 h 4108271"/>
                <a:gd name="connsiteX7" fmla="*/ 457200 w 3521893"/>
                <a:gd name="connsiteY7" fmla="*/ 2009308 h 4108271"/>
                <a:gd name="connsiteX8" fmla="*/ 325404 w 3521893"/>
                <a:gd name="connsiteY8" fmla="*/ 2517130 h 4108271"/>
                <a:gd name="connsiteX9" fmla="*/ 271762 w 3521893"/>
                <a:gd name="connsiteY9" fmla="*/ 2570239 h 4108271"/>
                <a:gd name="connsiteX10" fmla="*/ 116342 w 3521893"/>
                <a:gd name="connsiteY10" fmla="*/ 2892268 h 4108271"/>
                <a:gd name="connsiteX11" fmla="*/ 106573 w 3521893"/>
                <a:gd name="connsiteY11" fmla="*/ 3046622 h 4108271"/>
                <a:gd name="connsiteX12" fmla="*/ 152400 w 3521893"/>
                <a:gd name="connsiteY12" fmla="*/ 3152308 h 4108271"/>
                <a:gd name="connsiteX13" fmla="*/ 0 w 3521893"/>
                <a:gd name="connsiteY13" fmla="*/ 3651071 h 4108271"/>
                <a:gd name="connsiteX14" fmla="*/ 71582 w 3521893"/>
                <a:gd name="connsiteY14" fmla="*/ 3843258 h 4108271"/>
                <a:gd name="connsiteX15" fmla="*/ 188990 w 3521893"/>
                <a:gd name="connsiteY15" fmla="*/ 3823543 h 4108271"/>
                <a:gd name="connsiteX16" fmla="*/ 130908 w 3521893"/>
                <a:gd name="connsiteY16" fmla="*/ 3890683 h 4108271"/>
                <a:gd name="connsiteX17" fmla="*/ 188102 w 3521893"/>
                <a:gd name="connsiteY17" fmla="*/ 3950009 h 4108271"/>
                <a:gd name="connsiteX18" fmla="*/ 339436 w 3521893"/>
                <a:gd name="connsiteY18" fmla="*/ 3865817 h 4108271"/>
                <a:gd name="connsiteX19" fmla="*/ 422563 w 3521893"/>
                <a:gd name="connsiteY19" fmla="*/ 3879671 h 4108271"/>
                <a:gd name="connsiteX20" fmla="*/ 464127 w 3521893"/>
                <a:gd name="connsiteY20" fmla="*/ 3942017 h 4108271"/>
                <a:gd name="connsiteX21" fmla="*/ 656492 w 3521893"/>
                <a:gd name="connsiteY21" fmla="*/ 3923366 h 4108271"/>
                <a:gd name="connsiteX22" fmla="*/ 794860 w 3521893"/>
                <a:gd name="connsiteY22" fmla="*/ 3853916 h 4108271"/>
                <a:gd name="connsiteX23" fmla="*/ 955963 w 3521893"/>
                <a:gd name="connsiteY23" fmla="*/ 3935089 h 4108271"/>
                <a:gd name="connsiteX24" fmla="*/ 1115291 w 3521893"/>
                <a:gd name="connsiteY24" fmla="*/ 3935089 h 4108271"/>
                <a:gd name="connsiteX25" fmla="*/ 1108363 w 3521893"/>
                <a:gd name="connsiteY25" fmla="*/ 3900453 h 4108271"/>
                <a:gd name="connsiteX26" fmla="*/ 1163782 w 3521893"/>
                <a:gd name="connsiteY26" fmla="*/ 3865817 h 4108271"/>
                <a:gd name="connsiteX27" fmla="*/ 1191491 w 3521893"/>
                <a:gd name="connsiteY27" fmla="*/ 3900453 h 4108271"/>
                <a:gd name="connsiteX28" fmla="*/ 1288472 w 3521893"/>
                <a:gd name="connsiteY28" fmla="*/ 3803471 h 4108271"/>
                <a:gd name="connsiteX29" fmla="*/ 1205345 w 3521893"/>
                <a:gd name="connsiteY29" fmla="*/ 3796544 h 4108271"/>
                <a:gd name="connsiteX30" fmla="*/ 1122218 w 3521893"/>
                <a:gd name="connsiteY30" fmla="*/ 3803471 h 4108271"/>
                <a:gd name="connsiteX31" fmla="*/ 1032163 w 3521893"/>
                <a:gd name="connsiteY31" fmla="*/ 3768835 h 4108271"/>
                <a:gd name="connsiteX32" fmla="*/ 1130921 w 3521893"/>
                <a:gd name="connsiteY32" fmla="*/ 3607021 h 4108271"/>
                <a:gd name="connsiteX33" fmla="*/ 1222219 w 3521893"/>
                <a:gd name="connsiteY33" fmla="*/ 3585884 h 4108271"/>
                <a:gd name="connsiteX34" fmla="*/ 1244777 w 3521893"/>
                <a:gd name="connsiteY34" fmla="*/ 3538458 h 4108271"/>
                <a:gd name="connsiteX35" fmla="*/ 1286696 w 3521893"/>
                <a:gd name="connsiteY35" fmla="*/ 3560484 h 4108271"/>
                <a:gd name="connsiteX36" fmla="*/ 1304459 w 3521893"/>
                <a:gd name="connsiteY36" fmla="*/ 3630289 h 4108271"/>
                <a:gd name="connsiteX37" fmla="*/ 1343891 w 3521893"/>
                <a:gd name="connsiteY37" fmla="*/ 3567944 h 4108271"/>
                <a:gd name="connsiteX38" fmla="*/ 1360942 w 3521893"/>
                <a:gd name="connsiteY38" fmla="*/ 3617145 h 4108271"/>
                <a:gd name="connsiteX39" fmla="*/ 1399309 w 3521893"/>
                <a:gd name="connsiteY39" fmla="*/ 3644144 h 4108271"/>
                <a:gd name="connsiteX40" fmla="*/ 1392382 w 3521893"/>
                <a:gd name="connsiteY40" fmla="*/ 3692635 h 4108271"/>
                <a:gd name="connsiteX41" fmla="*/ 1338916 w 3521893"/>
                <a:gd name="connsiteY41" fmla="*/ 3742370 h 4108271"/>
                <a:gd name="connsiteX42" fmla="*/ 1396645 w 3521893"/>
                <a:gd name="connsiteY42" fmla="*/ 3743435 h 4108271"/>
                <a:gd name="connsiteX43" fmla="*/ 1475331 w 3521893"/>
                <a:gd name="connsiteY43" fmla="*/ 3783756 h 4108271"/>
                <a:gd name="connsiteX44" fmla="*/ 1471778 w 3521893"/>
                <a:gd name="connsiteY44" fmla="*/ 3708443 h 4108271"/>
                <a:gd name="connsiteX45" fmla="*/ 1565563 w 3521893"/>
                <a:gd name="connsiteY45" fmla="*/ 3741126 h 4108271"/>
                <a:gd name="connsiteX46" fmla="*/ 1556327 w 3521893"/>
                <a:gd name="connsiteY46" fmla="*/ 3789084 h 4108271"/>
                <a:gd name="connsiteX47" fmla="*/ 1585101 w 3521893"/>
                <a:gd name="connsiteY47" fmla="*/ 3836154 h 4108271"/>
                <a:gd name="connsiteX48" fmla="*/ 1773382 w 3521893"/>
                <a:gd name="connsiteY48" fmla="*/ 3796544 h 4108271"/>
                <a:gd name="connsiteX49" fmla="*/ 2112818 w 3521893"/>
                <a:gd name="connsiteY49" fmla="*/ 3900453 h 4108271"/>
                <a:gd name="connsiteX50" fmla="*/ 2320636 w 3521893"/>
                <a:gd name="connsiteY50" fmla="*/ 4108271 h 4108271"/>
                <a:gd name="connsiteX51" fmla="*/ 2473036 w 3521893"/>
                <a:gd name="connsiteY51" fmla="*/ 3976653 h 4108271"/>
                <a:gd name="connsiteX52" fmla="*/ 2587958 w 3521893"/>
                <a:gd name="connsiteY52" fmla="*/ 3976653 h 4108271"/>
                <a:gd name="connsiteX53" fmla="*/ 2720286 w 3521893"/>
                <a:gd name="connsiteY53" fmla="*/ 3858889 h 4108271"/>
                <a:gd name="connsiteX54" fmla="*/ 2847819 w 3521893"/>
                <a:gd name="connsiteY54" fmla="*/ 3916084 h 4108271"/>
                <a:gd name="connsiteX55" fmla="*/ 2955281 w 3521893"/>
                <a:gd name="connsiteY55" fmla="*/ 3875053 h 4108271"/>
                <a:gd name="connsiteX56" fmla="*/ 2984589 w 3521893"/>
                <a:gd name="connsiteY56" fmla="*/ 3925853 h 4108271"/>
                <a:gd name="connsiteX57" fmla="*/ 3025619 w 3521893"/>
                <a:gd name="connsiteY57" fmla="*/ 3884822 h 4108271"/>
                <a:gd name="connsiteX58" fmla="*/ 3035389 w 3521893"/>
                <a:gd name="connsiteY58" fmla="*/ 3777361 h 4108271"/>
                <a:gd name="connsiteX59" fmla="*/ 2982635 w 3521893"/>
                <a:gd name="connsiteY59" fmla="*/ 3683576 h 4108271"/>
                <a:gd name="connsiteX60" fmla="*/ 3047467 w 3521893"/>
                <a:gd name="connsiteY60" fmla="*/ 3619277 h 4108271"/>
                <a:gd name="connsiteX61" fmla="*/ 3002173 w 3521893"/>
                <a:gd name="connsiteY61" fmla="*/ 3494053 h 4108271"/>
                <a:gd name="connsiteX62" fmla="*/ 3021712 w 3521893"/>
                <a:gd name="connsiteY62" fmla="*/ 3337745 h 4108271"/>
                <a:gd name="connsiteX63" fmla="*/ 3062741 w 3521893"/>
                <a:gd name="connsiteY63" fmla="*/ 3210745 h 4108271"/>
                <a:gd name="connsiteX64" fmla="*/ 3076419 w 3521893"/>
                <a:gd name="connsiteY64" fmla="*/ 3101330 h 4108271"/>
                <a:gd name="connsiteX65" fmla="*/ 2905547 w 3521893"/>
                <a:gd name="connsiteY65" fmla="*/ 2627965 h 4108271"/>
                <a:gd name="connsiteX66" fmla="*/ 2976772 w 3521893"/>
                <a:gd name="connsiteY66" fmla="*/ 2468284 h 4108271"/>
                <a:gd name="connsiteX67" fmla="*/ 3068602 w 3521893"/>
                <a:gd name="connsiteY67" fmla="*/ 2442884 h 4108271"/>
                <a:gd name="connsiteX68" fmla="*/ 3105724 w 3521893"/>
                <a:gd name="connsiteY68" fmla="*/ 2470238 h 4108271"/>
                <a:gd name="connsiteX69" fmla="*/ 3166293 w 3521893"/>
                <a:gd name="connsiteY69" fmla="*/ 2405761 h 4108271"/>
                <a:gd name="connsiteX70" fmla="*/ 3193649 w 3521893"/>
                <a:gd name="connsiteY70" fmla="*/ 2380361 h 4108271"/>
                <a:gd name="connsiteX71" fmla="*/ 3279618 w 3521893"/>
                <a:gd name="connsiteY71" fmla="*/ 2354961 h 4108271"/>
                <a:gd name="connsiteX72" fmla="*/ 3316739 w 3521893"/>
                <a:gd name="connsiteY72" fmla="*/ 2186930 h 4108271"/>
                <a:gd name="connsiteX73" fmla="*/ 3271801 w 3521893"/>
                <a:gd name="connsiteY73" fmla="*/ 2136130 h 4108271"/>
                <a:gd name="connsiteX74" fmla="*/ 3271800 w 3521893"/>
                <a:gd name="connsiteY74" fmla="*/ 2034530 h 4108271"/>
                <a:gd name="connsiteX75" fmla="*/ 3375355 w 3521893"/>
                <a:gd name="connsiteY75" fmla="*/ 2093145 h 4108271"/>
                <a:gd name="connsiteX76" fmla="*/ 3430062 w 3521893"/>
                <a:gd name="connsiteY76" fmla="*/ 2057976 h 4108271"/>
                <a:gd name="connsiteX77" fmla="*/ 3457415 w 3521893"/>
                <a:gd name="connsiteY77" fmla="*/ 2093145 h 4108271"/>
                <a:gd name="connsiteX78" fmla="*/ 3521893 w 3521893"/>
                <a:gd name="connsiteY78" fmla="*/ 2048207 h 4108271"/>
                <a:gd name="connsiteX79" fmla="*/ 3449601 w 3521893"/>
                <a:gd name="connsiteY79" fmla="*/ 1893853 h 4108271"/>
                <a:gd name="connsiteX80" fmla="*/ 3492586 w 3521893"/>
                <a:gd name="connsiteY80" fmla="*/ 1706284 h 4108271"/>
                <a:gd name="connsiteX81" fmla="*/ 3459370 w 3521893"/>
                <a:gd name="connsiteY81" fmla="*/ 1678930 h 4108271"/>
                <a:gd name="connsiteX82" fmla="*/ 3486724 w 3521893"/>
                <a:gd name="connsiteY82" fmla="*/ 1649622 h 4108271"/>
                <a:gd name="connsiteX83" fmla="*/ 3488679 w 3521893"/>
                <a:gd name="connsiteY83" fmla="*/ 1628130 h 4108271"/>
                <a:gd name="connsiteX84" fmla="*/ 3377309 w 3521893"/>
                <a:gd name="connsiteY84" fmla="*/ 1448376 h 4108271"/>
                <a:gd name="connsiteX85" fmla="*/ 3297201 w 3521893"/>
                <a:gd name="connsiteY85" fmla="*/ 1417115 h 4108271"/>
                <a:gd name="connsiteX86" fmla="*/ 3232724 w 3521893"/>
                <a:gd name="connsiteY86" fmla="*/ 1301838 h 4108271"/>
                <a:gd name="connsiteX87" fmla="*/ 3281570 w 3521893"/>
                <a:gd name="connsiteY87" fmla="*/ 1213915 h 4108271"/>
                <a:gd name="connsiteX88" fmla="*/ 3140893 w 3521893"/>
                <a:gd name="connsiteY88" fmla="*/ 1041976 h 4108271"/>
                <a:gd name="connsiteX89" fmla="*/ 3158478 w 3521893"/>
                <a:gd name="connsiteY89" fmla="*/ 965776 h 4108271"/>
                <a:gd name="connsiteX90" fmla="*/ 3127216 w 3521893"/>
                <a:gd name="connsiteY90" fmla="*/ 846591 h 4108271"/>
                <a:gd name="connsiteX91" fmla="*/ 3179970 w 3521893"/>
                <a:gd name="connsiteY91" fmla="*/ 743038 h 4108271"/>
                <a:gd name="connsiteX92" fmla="*/ 3131124 w 3521893"/>
                <a:gd name="connsiteY92" fmla="*/ 639484 h 4108271"/>
                <a:gd name="connsiteX93" fmla="*/ 3136986 w 3521893"/>
                <a:gd name="connsiteY93" fmla="*/ 545699 h 4108271"/>
                <a:gd name="connsiteX94" fmla="*/ 3097909 w 3521893"/>
                <a:gd name="connsiteY94" fmla="*/ 492945 h 4108271"/>
                <a:gd name="connsiteX95" fmla="*/ 3047109 w 3521893"/>
                <a:gd name="connsiteY95" fmla="*/ 561330 h 4108271"/>
                <a:gd name="connsiteX96" fmla="*/ 2976063 w 3521893"/>
                <a:gd name="connsiteY96" fmla="*/ 592058 h 4108271"/>
                <a:gd name="connsiteX97" fmla="*/ 2916201 w 3521893"/>
                <a:gd name="connsiteY97" fmla="*/ 399160 h 4108271"/>
                <a:gd name="connsiteX98" fmla="*/ 2859539 w 3521893"/>
                <a:gd name="connsiteY98" fmla="*/ 457776 h 4108271"/>
                <a:gd name="connsiteX99" fmla="*/ 2826327 w 3521893"/>
                <a:gd name="connsiteY99" fmla="*/ 436817 h 4108271"/>
                <a:gd name="connsiteX100" fmla="*/ 2859539 w 3521893"/>
                <a:gd name="connsiteY100" fmla="*/ 336638 h 4108271"/>
                <a:gd name="connsiteX101" fmla="*/ 2795062 w 3521893"/>
                <a:gd name="connsiteY101" fmla="*/ 141253 h 4108271"/>
                <a:gd name="connsiteX102" fmla="*/ 2728632 w 3521893"/>
                <a:gd name="connsiteY102" fmla="*/ 184239 h 4108271"/>
                <a:gd name="connsiteX103" fmla="*/ 2683693 w 3521893"/>
                <a:gd name="connsiteY103" fmla="*/ 137345 h 4108271"/>
                <a:gd name="connsiteX104" fmla="*/ 2642132 w 3521893"/>
                <a:gd name="connsiteY104" fmla="*/ 171626 h 4108271"/>
                <a:gd name="connsiteX105" fmla="*/ 2611401 w 3521893"/>
                <a:gd name="connsiteY105" fmla="*/ 129531 h 4108271"/>
                <a:gd name="connsiteX106" fmla="*/ 2595770 w 3521893"/>
                <a:gd name="connsiteY106" fmla="*/ 104131 h 4108271"/>
                <a:gd name="connsiteX107" fmla="*/ 2638755 w 3521893"/>
                <a:gd name="connsiteY107" fmla="*/ 20117 h 4108271"/>
                <a:gd name="connsiteX108" fmla="*/ 2554739 w 3521893"/>
                <a:gd name="connsiteY108" fmla="*/ 10347 h 4108271"/>
                <a:gd name="connsiteX109" fmla="*/ 2533247 w 3521893"/>
                <a:gd name="connsiteY109" fmla="*/ 68963 h 4108271"/>
                <a:gd name="connsiteX110" fmla="*/ 2478539 w 3521893"/>
                <a:gd name="connsiteY110" fmla="*/ 12301 h 4108271"/>
                <a:gd name="connsiteX111" fmla="*/ 2271432 w 3521893"/>
                <a:gd name="connsiteY111" fmla="*/ 20117 h 4108271"/>
                <a:gd name="connsiteX112" fmla="*/ 2242124 w 3521893"/>
                <a:gd name="connsiteY112" fmla="*/ 68963 h 4108271"/>
                <a:gd name="connsiteX113" fmla="*/ 2341770 w 3521893"/>
                <a:gd name="connsiteY113" fmla="*/ 106086 h 4108271"/>
                <a:gd name="connsiteX114" fmla="*/ 2369127 w 3521893"/>
                <a:gd name="connsiteY114" fmla="*/ 228998 h 4108271"/>
                <a:gd name="connsiteX115" fmla="*/ 2133600 w 3521893"/>
                <a:gd name="connsiteY115" fmla="*/ 339835 h 4108271"/>
                <a:gd name="connsiteX116" fmla="*/ 1995054 w 3521893"/>
                <a:gd name="connsiteY116" fmla="*/ 374471 h 4108271"/>
                <a:gd name="connsiteX117" fmla="*/ 2036618 w 3521893"/>
                <a:gd name="connsiteY117" fmla="*/ 450671 h 4108271"/>
                <a:gd name="connsiteX118" fmla="*/ 1953491 w 3521893"/>
                <a:gd name="connsiteY118" fmla="*/ 471453 h 4108271"/>
                <a:gd name="connsiteX119" fmla="*/ 1925782 w 3521893"/>
                <a:gd name="connsiteY119" fmla="*/ 499162 h 4108271"/>
                <a:gd name="connsiteX120" fmla="*/ 1835727 w 3521893"/>
                <a:gd name="connsiteY120" fmla="*/ 499162 h 4108271"/>
                <a:gd name="connsiteX121" fmla="*/ 1724891 w 3521893"/>
                <a:gd name="connsiteY121" fmla="*/ 665417 h 4108271"/>
                <a:gd name="connsiteX122" fmla="*/ 1676400 w 3521893"/>
                <a:gd name="connsiteY122" fmla="*/ 644635 h 4108271"/>
                <a:gd name="connsiteX123" fmla="*/ 1683327 w 3521893"/>
                <a:gd name="connsiteY123" fmla="*/ 554580 h 4108271"/>
                <a:gd name="connsiteX124" fmla="*/ 1738745 w 3521893"/>
                <a:gd name="connsiteY124" fmla="*/ 526871 h 4108271"/>
                <a:gd name="connsiteX125" fmla="*/ 1787236 w 3521893"/>
                <a:gd name="connsiteY125" fmla="*/ 506089 h 4108271"/>
                <a:gd name="connsiteX126" fmla="*/ 1759527 w 3521893"/>
                <a:gd name="connsiteY126" fmla="*/ 485308 h 4108271"/>
                <a:gd name="connsiteX127" fmla="*/ 1704109 w 3521893"/>
                <a:gd name="connsiteY127" fmla="*/ 499162 h 4108271"/>
                <a:gd name="connsiteX128" fmla="*/ 1676400 w 3521893"/>
                <a:gd name="connsiteY128" fmla="*/ 443744 h 4108271"/>
                <a:gd name="connsiteX129" fmla="*/ 1572491 w 3521893"/>
                <a:gd name="connsiteY129" fmla="*/ 429889 h 4108271"/>
                <a:gd name="connsiteX130" fmla="*/ 1530927 w 3521893"/>
                <a:gd name="connsiteY130" fmla="*/ 256708 h 4108271"/>
                <a:gd name="connsiteX131" fmla="*/ 1447800 w 3521893"/>
                <a:gd name="connsiteY131" fmla="*/ 291344 h 4108271"/>
                <a:gd name="connsiteX132" fmla="*/ 1454727 w 3521893"/>
                <a:gd name="connsiteY132" fmla="*/ 388326 h 4108271"/>
                <a:gd name="connsiteX133" fmla="*/ 1454727 w 3521893"/>
                <a:gd name="connsiteY133" fmla="*/ 388326 h 4108271"/>
                <a:gd name="connsiteX134" fmla="*/ 1246909 w 3521893"/>
                <a:gd name="connsiteY134" fmla="*/ 284417 h 4108271"/>
                <a:gd name="connsiteX0" fmla="*/ 1246909 w 3521893"/>
                <a:gd name="connsiteY0" fmla="*/ 280014 h 4103868"/>
                <a:gd name="connsiteX1" fmla="*/ 1267691 w 3521893"/>
                <a:gd name="connsiteY1" fmla="*/ 550177 h 4103868"/>
                <a:gd name="connsiteX2" fmla="*/ 1163782 w 3521893"/>
                <a:gd name="connsiteY2" fmla="*/ 951959 h 4103868"/>
                <a:gd name="connsiteX3" fmla="*/ 1048327 w 3521893"/>
                <a:gd name="connsiteY3" fmla="*/ 1305250 h 4103868"/>
                <a:gd name="connsiteX4" fmla="*/ 947970 w 3521893"/>
                <a:gd name="connsiteY4" fmla="*/ 1410048 h 4103868"/>
                <a:gd name="connsiteX5" fmla="*/ 749389 w 3521893"/>
                <a:gd name="connsiteY5" fmla="*/ 1697973 h 4103868"/>
                <a:gd name="connsiteX6" fmla="*/ 624342 w 3521893"/>
                <a:gd name="connsiteY6" fmla="*/ 1793712 h 4103868"/>
                <a:gd name="connsiteX7" fmla="*/ 457200 w 3521893"/>
                <a:gd name="connsiteY7" fmla="*/ 2004905 h 4103868"/>
                <a:gd name="connsiteX8" fmla="*/ 325404 w 3521893"/>
                <a:gd name="connsiteY8" fmla="*/ 2512727 h 4103868"/>
                <a:gd name="connsiteX9" fmla="*/ 271762 w 3521893"/>
                <a:gd name="connsiteY9" fmla="*/ 2565836 h 4103868"/>
                <a:gd name="connsiteX10" fmla="*/ 116342 w 3521893"/>
                <a:gd name="connsiteY10" fmla="*/ 2887865 h 4103868"/>
                <a:gd name="connsiteX11" fmla="*/ 106573 w 3521893"/>
                <a:gd name="connsiteY11" fmla="*/ 3042219 h 4103868"/>
                <a:gd name="connsiteX12" fmla="*/ 152400 w 3521893"/>
                <a:gd name="connsiteY12" fmla="*/ 3147905 h 4103868"/>
                <a:gd name="connsiteX13" fmla="*/ 0 w 3521893"/>
                <a:gd name="connsiteY13" fmla="*/ 3646668 h 4103868"/>
                <a:gd name="connsiteX14" fmla="*/ 71582 w 3521893"/>
                <a:gd name="connsiteY14" fmla="*/ 3838855 h 4103868"/>
                <a:gd name="connsiteX15" fmla="*/ 188990 w 3521893"/>
                <a:gd name="connsiteY15" fmla="*/ 3819140 h 4103868"/>
                <a:gd name="connsiteX16" fmla="*/ 130908 w 3521893"/>
                <a:gd name="connsiteY16" fmla="*/ 3886280 h 4103868"/>
                <a:gd name="connsiteX17" fmla="*/ 188102 w 3521893"/>
                <a:gd name="connsiteY17" fmla="*/ 3945606 h 4103868"/>
                <a:gd name="connsiteX18" fmla="*/ 339436 w 3521893"/>
                <a:gd name="connsiteY18" fmla="*/ 3861414 h 4103868"/>
                <a:gd name="connsiteX19" fmla="*/ 422563 w 3521893"/>
                <a:gd name="connsiteY19" fmla="*/ 3875268 h 4103868"/>
                <a:gd name="connsiteX20" fmla="*/ 464127 w 3521893"/>
                <a:gd name="connsiteY20" fmla="*/ 3937614 h 4103868"/>
                <a:gd name="connsiteX21" fmla="*/ 656492 w 3521893"/>
                <a:gd name="connsiteY21" fmla="*/ 3918963 h 4103868"/>
                <a:gd name="connsiteX22" fmla="*/ 794860 w 3521893"/>
                <a:gd name="connsiteY22" fmla="*/ 3849513 h 4103868"/>
                <a:gd name="connsiteX23" fmla="*/ 955963 w 3521893"/>
                <a:gd name="connsiteY23" fmla="*/ 3930686 h 4103868"/>
                <a:gd name="connsiteX24" fmla="*/ 1115291 w 3521893"/>
                <a:gd name="connsiteY24" fmla="*/ 3930686 h 4103868"/>
                <a:gd name="connsiteX25" fmla="*/ 1108363 w 3521893"/>
                <a:gd name="connsiteY25" fmla="*/ 3896050 h 4103868"/>
                <a:gd name="connsiteX26" fmla="*/ 1163782 w 3521893"/>
                <a:gd name="connsiteY26" fmla="*/ 3861414 h 4103868"/>
                <a:gd name="connsiteX27" fmla="*/ 1191491 w 3521893"/>
                <a:gd name="connsiteY27" fmla="*/ 3896050 h 4103868"/>
                <a:gd name="connsiteX28" fmla="*/ 1288472 w 3521893"/>
                <a:gd name="connsiteY28" fmla="*/ 3799068 h 4103868"/>
                <a:gd name="connsiteX29" fmla="*/ 1205345 w 3521893"/>
                <a:gd name="connsiteY29" fmla="*/ 3792141 h 4103868"/>
                <a:gd name="connsiteX30" fmla="*/ 1122218 w 3521893"/>
                <a:gd name="connsiteY30" fmla="*/ 3799068 h 4103868"/>
                <a:gd name="connsiteX31" fmla="*/ 1032163 w 3521893"/>
                <a:gd name="connsiteY31" fmla="*/ 3764432 h 4103868"/>
                <a:gd name="connsiteX32" fmla="*/ 1130921 w 3521893"/>
                <a:gd name="connsiteY32" fmla="*/ 3602618 h 4103868"/>
                <a:gd name="connsiteX33" fmla="*/ 1222219 w 3521893"/>
                <a:gd name="connsiteY33" fmla="*/ 3581481 h 4103868"/>
                <a:gd name="connsiteX34" fmla="*/ 1244777 w 3521893"/>
                <a:gd name="connsiteY34" fmla="*/ 3534055 h 4103868"/>
                <a:gd name="connsiteX35" fmla="*/ 1286696 w 3521893"/>
                <a:gd name="connsiteY35" fmla="*/ 3556081 h 4103868"/>
                <a:gd name="connsiteX36" fmla="*/ 1304459 w 3521893"/>
                <a:gd name="connsiteY36" fmla="*/ 3625886 h 4103868"/>
                <a:gd name="connsiteX37" fmla="*/ 1343891 w 3521893"/>
                <a:gd name="connsiteY37" fmla="*/ 3563541 h 4103868"/>
                <a:gd name="connsiteX38" fmla="*/ 1360942 w 3521893"/>
                <a:gd name="connsiteY38" fmla="*/ 3612742 h 4103868"/>
                <a:gd name="connsiteX39" fmla="*/ 1399309 w 3521893"/>
                <a:gd name="connsiteY39" fmla="*/ 3639741 h 4103868"/>
                <a:gd name="connsiteX40" fmla="*/ 1392382 w 3521893"/>
                <a:gd name="connsiteY40" fmla="*/ 3688232 h 4103868"/>
                <a:gd name="connsiteX41" fmla="*/ 1338916 w 3521893"/>
                <a:gd name="connsiteY41" fmla="*/ 3737967 h 4103868"/>
                <a:gd name="connsiteX42" fmla="*/ 1396645 w 3521893"/>
                <a:gd name="connsiteY42" fmla="*/ 3739032 h 4103868"/>
                <a:gd name="connsiteX43" fmla="*/ 1475331 w 3521893"/>
                <a:gd name="connsiteY43" fmla="*/ 3779353 h 4103868"/>
                <a:gd name="connsiteX44" fmla="*/ 1471778 w 3521893"/>
                <a:gd name="connsiteY44" fmla="*/ 3704040 h 4103868"/>
                <a:gd name="connsiteX45" fmla="*/ 1565563 w 3521893"/>
                <a:gd name="connsiteY45" fmla="*/ 3736723 h 4103868"/>
                <a:gd name="connsiteX46" fmla="*/ 1556327 w 3521893"/>
                <a:gd name="connsiteY46" fmla="*/ 3784681 h 4103868"/>
                <a:gd name="connsiteX47" fmla="*/ 1585101 w 3521893"/>
                <a:gd name="connsiteY47" fmla="*/ 3831751 h 4103868"/>
                <a:gd name="connsiteX48" fmla="*/ 1773382 w 3521893"/>
                <a:gd name="connsiteY48" fmla="*/ 3792141 h 4103868"/>
                <a:gd name="connsiteX49" fmla="*/ 2112818 w 3521893"/>
                <a:gd name="connsiteY49" fmla="*/ 3896050 h 4103868"/>
                <a:gd name="connsiteX50" fmla="*/ 2320636 w 3521893"/>
                <a:gd name="connsiteY50" fmla="*/ 4103868 h 4103868"/>
                <a:gd name="connsiteX51" fmla="*/ 2473036 w 3521893"/>
                <a:gd name="connsiteY51" fmla="*/ 3972250 h 4103868"/>
                <a:gd name="connsiteX52" fmla="*/ 2587958 w 3521893"/>
                <a:gd name="connsiteY52" fmla="*/ 3972250 h 4103868"/>
                <a:gd name="connsiteX53" fmla="*/ 2720286 w 3521893"/>
                <a:gd name="connsiteY53" fmla="*/ 3854486 h 4103868"/>
                <a:gd name="connsiteX54" fmla="*/ 2847819 w 3521893"/>
                <a:gd name="connsiteY54" fmla="*/ 3911681 h 4103868"/>
                <a:gd name="connsiteX55" fmla="*/ 2955281 w 3521893"/>
                <a:gd name="connsiteY55" fmla="*/ 3870650 h 4103868"/>
                <a:gd name="connsiteX56" fmla="*/ 2984589 w 3521893"/>
                <a:gd name="connsiteY56" fmla="*/ 3921450 h 4103868"/>
                <a:gd name="connsiteX57" fmla="*/ 3025619 w 3521893"/>
                <a:gd name="connsiteY57" fmla="*/ 3880419 h 4103868"/>
                <a:gd name="connsiteX58" fmla="*/ 3035389 w 3521893"/>
                <a:gd name="connsiteY58" fmla="*/ 3772958 h 4103868"/>
                <a:gd name="connsiteX59" fmla="*/ 2982635 w 3521893"/>
                <a:gd name="connsiteY59" fmla="*/ 3679173 h 4103868"/>
                <a:gd name="connsiteX60" fmla="*/ 3047467 w 3521893"/>
                <a:gd name="connsiteY60" fmla="*/ 3614874 h 4103868"/>
                <a:gd name="connsiteX61" fmla="*/ 3002173 w 3521893"/>
                <a:gd name="connsiteY61" fmla="*/ 3489650 h 4103868"/>
                <a:gd name="connsiteX62" fmla="*/ 3021712 w 3521893"/>
                <a:gd name="connsiteY62" fmla="*/ 3333342 h 4103868"/>
                <a:gd name="connsiteX63" fmla="*/ 3062741 w 3521893"/>
                <a:gd name="connsiteY63" fmla="*/ 3206342 h 4103868"/>
                <a:gd name="connsiteX64" fmla="*/ 3076419 w 3521893"/>
                <a:gd name="connsiteY64" fmla="*/ 3096927 h 4103868"/>
                <a:gd name="connsiteX65" fmla="*/ 2905547 w 3521893"/>
                <a:gd name="connsiteY65" fmla="*/ 2623562 h 4103868"/>
                <a:gd name="connsiteX66" fmla="*/ 2976772 w 3521893"/>
                <a:gd name="connsiteY66" fmla="*/ 2463881 h 4103868"/>
                <a:gd name="connsiteX67" fmla="*/ 3068602 w 3521893"/>
                <a:gd name="connsiteY67" fmla="*/ 2438481 h 4103868"/>
                <a:gd name="connsiteX68" fmla="*/ 3105724 w 3521893"/>
                <a:gd name="connsiteY68" fmla="*/ 2465835 h 4103868"/>
                <a:gd name="connsiteX69" fmla="*/ 3166293 w 3521893"/>
                <a:gd name="connsiteY69" fmla="*/ 2401358 h 4103868"/>
                <a:gd name="connsiteX70" fmla="*/ 3193649 w 3521893"/>
                <a:gd name="connsiteY70" fmla="*/ 2375958 h 4103868"/>
                <a:gd name="connsiteX71" fmla="*/ 3279618 w 3521893"/>
                <a:gd name="connsiteY71" fmla="*/ 2350558 h 4103868"/>
                <a:gd name="connsiteX72" fmla="*/ 3316739 w 3521893"/>
                <a:gd name="connsiteY72" fmla="*/ 2182527 h 4103868"/>
                <a:gd name="connsiteX73" fmla="*/ 3271801 w 3521893"/>
                <a:gd name="connsiteY73" fmla="*/ 2131727 h 4103868"/>
                <a:gd name="connsiteX74" fmla="*/ 3271800 w 3521893"/>
                <a:gd name="connsiteY74" fmla="*/ 2030127 h 4103868"/>
                <a:gd name="connsiteX75" fmla="*/ 3375355 w 3521893"/>
                <a:gd name="connsiteY75" fmla="*/ 2088742 h 4103868"/>
                <a:gd name="connsiteX76" fmla="*/ 3430062 w 3521893"/>
                <a:gd name="connsiteY76" fmla="*/ 2053573 h 4103868"/>
                <a:gd name="connsiteX77" fmla="*/ 3457415 w 3521893"/>
                <a:gd name="connsiteY77" fmla="*/ 2088742 h 4103868"/>
                <a:gd name="connsiteX78" fmla="*/ 3521893 w 3521893"/>
                <a:gd name="connsiteY78" fmla="*/ 2043804 h 4103868"/>
                <a:gd name="connsiteX79" fmla="*/ 3449601 w 3521893"/>
                <a:gd name="connsiteY79" fmla="*/ 1889450 h 4103868"/>
                <a:gd name="connsiteX80" fmla="*/ 3492586 w 3521893"/>
                <a:gd name="connsiteY80" fmla="*/ 1701881 h 4103868"/>
                <a:gd name="connsiteX81" fmla="*/ 3459370 w 3521893"/>
                <a:gd name="connsiteY81" fmla="*/ 1674527 h 4103868"/>
                <a:gd name="connsiteX82" fmla="*/ 3486724 w 3521893"/>
                <a:gd name="connsiteY82" fmla="*/ 1645219 h 4103868"/>
                <a:gd name="connsiteX83" fmla="*/ 3488679 w 3521893"/>
                <a:gd name="connsiteY83" fmla="*/ 1623727 h 4103868"/>
                <a:gd name="connsiteX84" fmla="*/ 3377309 w 3521893"/>
                <a:gd name="connsiteY84" fmla="*/ 1443973 h 4103868"/>
                <a:gd name="connsiteX85" fmla="*/ 3297201 w 3521893"/>
                <a:gd name="connsiteY85" fmla="*/ 1412712 h 4103868"/>
                <a:gd name="connsiteX86" fmla="*/ 3232724 w 3521893"/>
                <a:gd name="connsiteY86" fmla="*/ 1297435 h 4103868"/>
                <a:gd name="connsiteX87" fmla="*/ 3281570 w 3521893"/>
                <a:gd name="connsiteY87" fmla="*/ 1209512 h 4103868"/>
                <a:gd name="connsiteX88" fmla="*/ 3140893 w 3521893"/>
                <a:gd name="connsiteY88" fmla="*/ 1037573 h 4103868"/>
                <a:gd name="connsiteX89" fmla="*/ 3158478 w 3521893"/>
                <a:gd name="connsiteY89" fmla="*/ 961373 h 4103868"/>
                <a:gd name="connsiteX90" fmla="*/ 3127216 w 3521893"/>
                <a:gd name="connsiteY90" fmla="*/ 842188 h 4103868"/>
                <a:gd name="connsiteX91" fmla="*/ 3179970 w 3521893"/>
                <a:gd name="connsiteY91" fmla="*/ 738635 h 4103868"/>
                <a:gd name="connsiteX92" fmla="*/ 3131124 w 3521893"/>
                <a:gd name="connsiteY92" fmla="*/ 635081 h 4103868"/>
                <a:gd name="connsiteX93" fmla="*/ 3136986 w 3521893"/>
                <a:gd name="connsiteY93" fmla="*/ 541296 h 4103868"/>
                <a:gd name="connsiteX94" fmla="*/ 3097909 w 3521893"/>
                <a:gd name="connsiteY94" fmla="*/ 488542 h 4103868"/>
                <a:gd name="connsiteX95" fmla="*/ 3047109 w 3521893"/>
                <a:gd name="connsiteY95" fmla="*/ 556927 h 4103868"/>
                <a:gd name="connsiteX96" fmla="*/ 2976063 w 3521893"/>
                <a:gd name="connsiteY96" fmla="*/ 587655 h 4103868"/>
                <a:gd name="connsiteX97" fmla="*/ 2916201 w 3521893"/>
                <a:gd name="connsiteY97" fmla="*/ 394757 h 4103868"/>
                <a:gd name="connsiteX98" fmla="*/ 2859539 w 3521893"/>
                <a:gd name="connsiteY98" fmla="*/ 453373 h 4103868"/>
                <a:gd name="connsiteX99" fmla="*/ 2826327 w 3521893"/>
                <a:gd name="connsiteY99" fmla="*/ 432414 h 4103868"/>
                <a:gd name="connsiteX100" fmla="*/ 2859539 w 3521893"/>
                <a:gd name="connsiteY100" fmla="*/ 332235 h 4103868"/>
                <a:gd name="connsiteX101" fmla="*/ 2795062 w 3521893"/>
                <a:gd name="connsiteY101" fmla="*/ 136850 h 4103868"/>
                <a:gd name="connsiteX102" fmla="*/ 2728632 w 3521893"/>
                <a:gd name="connsiteY102" fmla="*/ 179836 h 4103868"/>
                <a:gd name="connsiteX103" fmla="*/ 2683693 w 3521893"/>
                <a:gd name="connsiteY103" fmla="*/ 132942 h 4103868"/>
                <a:gd name="connsiteX104" fmla="*/ 2642132 w 3521893"/>
                <a:gd name="connsiteY104" fmla="*/ 167223 h 4103868"/>
                <a:gd name="connsiteX105" fmla="*/ 2611401 w 3521893"/>
                <a:gd name="connsiteY105" fmla="*/ 125128 h 4103868"/>
                <a:gd name="connsiteX106" fmla="*/ 2595770 w 3521893"/>
                <a:gd name="connsiteY106" fmla="*/ 99728 h 4103868"/>
                <a:gd name="connsiteX107" fmla="*/ 2638755 w 3521893"/>
                <a:gd name="connsiteY107" fmla="*/ 15714 h 4103868"/>
                <a:gd name="connsiteX108" fmla="*/ 2554739 w 3521893"/>
                <a:gd name="connsiteY108" fmla="*/ 5944 h 4103868"/>
                <a:gd name="connsiteX109" fmla="*/ 2533247 w 3521893"/>
                <a:gd name="connsiteY109" fmla="*/ 64560 h 4103868"/>
                <a:gd name="connsiteX110" fmla="*/ 2478539 w 3521893"/>
                <a:gd name="connsiteY110" fmla="*/ 7898 h 4103868"/>
                <a:gd name="connsiteX111" fmla="*/ 2271432 w 3521893"/>
                <a:gd name="connsiteY111" fmla="*/ 15714 h 4103868"/>
                <a:gd name="connsiteX112" fmla="*/ 2242124 w 3521893"/>
                <a:gd name="connsiteY112" fmla="*/ 64560 h 4103868"/>
                <a:gd name="connsiteX113" fmla="*/ 2341770 w 3521893"/>
                <a:gd name="connsiteY113" fmla="*/ 101683 h 4103868"/>
                <a:gd name="connsiteX114" fmla="*/ 2369127 w 3521893"/>
                <a:gd name="connsiteY114" fmla="*/ 224595 h 4103868"/>
                <a:gd name="connsiteX115" fmla="*/ 2133600 w 3521893"/>
                <a:gd name="connsiteY115" fmla="*/ 335432 h 4103868"/>
                <a:gd name="connsiteX116" fmla="*/ 1995054 w 3521893"/>
                <a:gd name="connsiteY116" fmla="*/ 370068 h 4103868"/>
                <a:gd name="connsiteX117" fmla="*/ 2036618 w 3521893"/>
                <a:gd name="connsiteY117" fmla="*/ 446268 h 4103868"/>
                <a:gd name="connsiteX118" fmla="*/ 1953491 w 3521893"/>
                <a:gd name="connsiteY118" fmla="*/ 467050 h 4103868"/>
                <a:gd name="connsiteX119" fmla="*/ 1925782 w 3521893"/>
                <a:gd name="connsiteY119" fmla="*/ 494759 h 4103868"/>
                <a:gd name="connsiteX120" fmla="*/ 1835727 w 3521893"/>
                <a:gd name="connsiteY120" fmla="*/ 494759 h 4103868"/>
                <a:gd name="connsiteX121" fmla="*/ 1724891 w 3521893"/>
                <a:gd name="connsiteY121" fmla="*/ 661014 h 4103868"/>
                <a:gd name="connsiteX122" fmla="*/ 1676400 w 3521893"/>
                <a:gd name="connsiteY122" fmla="*/ 640232 h 4103868"/>
                <a:gd name="connsiteX123" fmla="*/ 1683327 w 3521893"/>
                <a:gd name="connsiteY123" fmla="*/ 550177 h 4103868"/>
                <a:gd name="connsiteX124" fmla="*/ 1738745 w 3521893"/>
                <a:gd name="connsiteY124" fmla="*/ 522468 h 4103868"/>
                <a:gd name="connsiteX125" fmla="*/ 1787236 w 3521893"/>
                <a:gd name="connsiteY125" fmla="*/ 501686 h 4103868"/>
                <a:gd name="connsiteX126" fmla="*/ 1759527 w 3521893"/>
                <a:gd name="connsiteY126" fmla="*/ 480905 h 4103868"/>
                <a:gd name="connsiteX127" fmla="*/ 1704109 w 3521893"/>
                <a:gd name="connsiteY127" fmla="*/ 494759 h 4103868"/>
                <a:gd name="connsiteX128" fmla="*/ 1676400 w 3521893"/>
                <a:gd name="connsiteY128" fmla="*/ 439341 h 4103868"/>
                <a:gd name="connsiteX129" fmla="*/ 1572491 w 3521893"/>
                <a:gd name="connsiteY129" fmla="*/ 425486 h 4103868"/>
                <a:gd name="connsiteX130" fmla="*/ 1530927 w 3521893"/>
                <a:gd name="connsiteY130" fmla="*/ 252305 h 4103868"/>
                <a:gd name="connsiteX131" fmla="*/ 1447800 w 3521893"/>
                <a:gd name="connsiteY131" fmla="*/ 286941 h 4103868"/>
                <a:gd name="connsiteX132" fmla="*/ 1454727 w 3521893"/>
                <a:gd name="connsiteY132" fmla="*/ 383923 h 4103868"/>
                <a:gd name="connsiteX133" fmla="*/ 1454727 w 3521893"/>
                <a:gd name="connsiteY133" fmla="*/ 383923 h 4103868"/>
                <a:gd name="connsiteX134" fmla="*/ 1246909 w 3521893"/>
                <a:gd name="connsiteY134" fmla="*/ 280014 h 4103868"/>
                <a:gd name="connsiteX0" fmla="*/ 1246909 w 3521893"/>
                <a:gd name="connsiteY0" fmla="*/ 283732 h 4107586"/>
                <a:gd name="connsiteX1" fmla="*/ 1267691 w 3521893"/>
                <a:gd name="connsiteY1" fmla="*/ 553895 h 4107586"/>
                <a:gd name="connsiteX2" fmla="*/ 1163782 w 3521893"/>
                <a:gd name="connsiteY2" fmla="*/ 955677 h 4107586"/>
                <a:gd name="connsiteX3" fmla="*/ 1048327 w 3521893"/>
                <a:gd name="connsiteY3" fmla="*/ 1308968 h 4107586"/>
                <a:gd name="connsiteX4" fmla="*/ 947970 w 3521893"/>
                <a:gd name="connsiteY4" fmla="*/ 1413766 h 4107586"/>
                <a:gd name="connsiteX5" fmla="*/ 749389 w 3521893"/>
                <a:gd name="connsiteY5" fmla="*/ 1701691 h 4107586"/>
                <a:gd name="connsiteX6" fmla="*/ 624342 w 3521893"/>
                <a:gd name="connsiteY6" fmla="*/ 1797430 h 4107586"/>
                <a:gd name="connsiteX7" fmla="*/ 457200 w 3521893"/>
                <a:gd name="connsiteY7" fmla="*/ 2008623 h 4107586"/>
                <a:gd name="connsiteX8" fmla="*/ 325404 w 3521893"/>
                <a:gd name="connsiteY8" fmla="*/ 2516445 h 4107586"/>
                <a:gd name="connsiteX9" fmla="*/ 271762 w 3521893"/>
                <a:gd name="connsiteY9" fmla="*/ 2569554 h 4107586"/>
                <a:gd name="connsiteX10" fmla="*/ 116342 w 3521893"/>
                <a:gd name="connsiteY10" fmla="*/ 2891583 h 4107586"/>
                <a:gd name="connsiteX11" fmla="*/ 106573 w 3521893"/>
                <a:gd name="connsiteY11" fmla="*/ 3045937 h 4107586"/>
                <a:gd name="connsiteX12" fmla="*/ 152400 w 3521893"/>
                <a:gd name="connsiteY12" fmla="*/ 3151623 h 4107586"/>
                <a:gd name="connsiteX13" fmla="*/ 0 w 3521893"/>
                <a:gd name="connsiteY13" fmla="*/ 3650386 h 4107586"/>
                <a:gd name="connsiteX14" fmla="*/ 71582 w 3521893"/>
                <a:gd name="connsiteY14" fmla="*/ 3842573 h 4107586"/>
                <a:gd name="connsiteX15" fmla="*/ 188990 w 3521893"/>
                <a:gd name="connsiteY15" fmla="*/ 3822858 h 4107586"/>
                <a:gd name="connsiteX16" fmla="*/ 130908 w 3521893"/>
                <a:gd name="connsiteY16" fmla="*/ 3889998 h 4107586"/>
                <a:gd name="connsiteX17" fmla="*/ 188102 w 3521893"/>
                <a:gd name="connsiteY17" fmla="*/ 3949324 h 4107586"/>
                <a:gd name="connsiteX18" fmla="*/ 339436 w 3521893"/>
                <a:gd name="connsiteY18" fmla="*/ 3865132 h 4107586"/>
                <a:gd name="connsiteX19" fmla="*/ 422563 w 3521893"/>
                <a:gd name="connsiteY19" fmla="*/ 3878986 h 4107586"/>
                <a:gd name="connsiteX20" fmla="*/ 464127 w 3521893"/>
                <a:gd name="connsiteY20" fmla="*/ 3941332 h 4107586"/>
                <a:gd name="connsiteX21" fmla="*/ 656492 w 3521893"/>
                <a:gd name="connsiteY21" fmla="*/ 3922681 h 4107586"/>
                <a:gd name="connsiteX22" fmla="*/ 794860 w 3521893"/>
                <a:gd name="connsiteY22" fmla="*/ 3853231 h 4107586"/>
                <a:gd name="connsiteX23" fmla="*/ 955963 w 3521893"/>
                <a:gd name="connsiteY23" fmla="*/ 3934404 h 4107586"/>
                <a:gd name="connsiteX24" fmla="*/ 1115291 w 3521893"/>
                <a:gd name="connsiteY24" fmla="*/ 3934404 h 4107586"/>
                <a:gd name="connsiteX25" fmla="*/ 1108363 w 3521893"/>
                <a:gd name="connsiteY25" fmla="*/ 3899768 h 4107586"/>
                <a:gd name="connsiteX26" fmla="*/ 1163782 w 3521893"/>
                <a:gd name="connsiteY26" fmla="*/ 3865132 h 4107586"/>
                <a:gd name="connsiteX27" fmla="*/ 1191491 w 3521893"/>
                <a:gd name="connsiteY27" fmla="*/ 3899768 h 4107586"/>
                <a:gd name="connsiteX28" fmla="*/ 1288472 w 3521893"/>
                <a:gd name="connsiteY28" fmla="*/ 3802786 h 4107586"/>
                <a:gd name="connsiteX29" fmla="*/ 1205345 w 3521893"/>
                <a:gd name="connsiteY29" fmla="*/ 3795859 h 4107586"/>
                <a:gd name="connsiteX30" fmla="*/ 1122218 w 3521893"/>
                <a:gd name="connsiteY30" fmla="*/ 3802786 h 4107586"/>
                <a:gd name="connsiteX31" fmla="*/ 1032163 w 3521893"/>
                <a:gd name="connsiteY31" fmla="*/ 3768150 h 4107586"/>
                <a:gd name="connsiteX32" fmla="*/ 1130921 w 3521893"/>
                <a:gd name="connsiteY32" fmla="*/ 3606336 h 4107586"/>
                <a:gd name="connsiteX33" fmla="*/ 1222219 w 3521893"/>
                <a:gd name="connsiteY33" fmla="*/ 3585199 h 4107586"/>
                <a:gd name="connsiteX34" fmla="*/ 1244777 w 3521893"/>
                <a:gd name="connsiteY34" fmla="*/ 3537773 h 4107586"/>
                <a:gd name="connsiteX35" fmla="*/ 1286696 w 3521893"/>
                <a:gd name="connsiteY35" fmla="*/ 3559799 h 4107586"/>
                <a:gd name="connsiteX36" fmla="*/ 1304459 w 3521893"/>
                <a:gd name="connsiteY36" fmla="*/ 3629604 h 4107586"/>
                <a:gd name="connsiteX37" fmla="*/ 1343891 w 3521893"/>
                <a:gd name="connsiteY37" fmla="*/ 3567259 h 4107586"/>
                <a:gd name="connsiteX38" fmla="*/ 1360942 w 3521893"/>
                <a:gd name="connsiteY38" fmla="*/ 3616460 h 4107586"/>
                <a:gd name="connsiteX39" fmla="*/ 1399309 w 3521893"/>
                <a:gd name="connsiteY39" fmla="*/ 3643459 h 4107586"/>
                <a:gd name="connsiteX40" fmla="*/ 1392382 w 3521893"/>
                <a:gd name="connsiteY40" fmla="*/ 3691950 h 4107586"/>
                <a:gd name="connsiteX41" fmla="*/ 1338916 w 3521893"/>
                <a:gd name="connsiteY41" fmla="*/ 3741685 h 4107586"/>
                <a:gd name="connsiteX42" fmla="*/ 1396645 w 3521893"/>
                <a:gd name="connsiteY42" fmla="*/ 3742750 h 4107586"/>
                <a:gd name="connsiteX43" fmla="*/ 1475331 w 3521893"/>
                <a:gd name="connsiteY43" fmla="*/ 3783071 h 4107586"/>
                <a:gd name="connsiteX44" fmla="*/ 1471778 w 3521893"/>
                <a:gd name="connsiteY44" fmla="*/ 3707758 h 4107586"/>
                <a:gd name="connsiteX45" fmla="*/ 1565563 w 3521893"/>
                <a:gd name="connsiteY45" fmla="*/ 3740441 h 4107586"/>
                <a:gd name="connsiteX46" fmla="*/ 1556327 w 3521893"/>
                <a:gd name="connsiteY46" fmla="*/ 3788399 h 4107586"/>
                <a:gd name="connsiteX47" fmla="*/ 1585101 w 3521893"/>
                <a:gd name="connsiteY47" fmla="*/ 3835469 h 4107586"/>
                <a:gd name="connsiteX48" fmla="*/ 1773382 w 3521893"/>
                <a:gd name="connsiteY48" fmla="*/ 3795859 h 4107586"/>
                <a:gd name="connsiteX49" fmla="*/ 2112818 w 3521893"/>
                <a:gd name="connsiteY49" fmla="*/ 3899768 h 4107586"/>
                <a:gd name="connsiteX50" fmla="*/ 2320636 w 3521893"/>
                <a:gd name="connsiteY50" fmla="*/ 4107586 h 4107586"/>
                <a:gd name="connsiteX51" fmla="*/ 2473036 w 3521893"/>
                <a:gd name="connsiteY51" fmla="*/ 3975968 h 4107586"/>
                <a:gd name="connsiteX52" fmla="*/ 2587958 w 3521893"/>
                <a:gd name="connsiteY52" fmla="*/ 3975968 h 4107586"/>
                <a:gd name="connsiteX53" fmla="*/ 2720286 w 3521893"/>
                <a:gd name="connsiteY53" fmla="*/ 3858204 h 4107586"/>
                <a:gd name="connsiteX54" fmla="*/ 2847819 w 3521893"/>
                <a:gd name="connsiteY54" fmla="*/ 3915399 h 4107586"/>
                <a:gd name="connsiteX55" fmla="*/ 2955281 w 3521893"/>
                <a:gd name="connsiteY55" fmla="*/ 3874368 h 4107586"/>
                <a:gd name="connsiteX56" fmla="*/ 2984589 w 3521893"/>
                <a:gd name="connsiteY56" fmla="*/ 3925168 h 4107586"/>
                <a:gd name="connsiteX57" fmla="*/ 3025619 w 3521893"/>
                <a:gd name="connsiteY57" fmla="*/ 3884137 h 4107586"/>
                <a:gd name="connsiteX58" fmla="*/ 3035389 w 3521893"/>
                <a:gd name="connsiteY58" fmla="*/ 3776676 h 4107586"/>
                <a:gd name="connsiteX59" fmla="*/ 2982635 w 3521893"/>
                <a:gd name="connsiteY59" fmla="*/ 3682891 h 4107586"/>
                <a:gd name="connsiteX60" fmla="*/ 3047467 w 3521893"/>
                <a:gd name="connsiteY60" fmla="*/ 3618592 h 4107586"/>
                <a:gd name="connsiteX61" fmla="*/ 3002173 w 3521893"/>
                <a:gd name="connsiteY61" fmla="*/ 3493368 h 4107586"/>
                <a:gd name="connsiteX62" fmla="*/ 3021712 w 3521893"/>
                <a:gd name="connsiteY62" fmla="*/ 3337060 h 4107586"/>
                <a:gd name="connsiteX63" fmla="*/ 3062741 w 3521893"/>
                <a:gd name="connsiteY63" fmla="*/ 3210060 h 4107586"/>
                <a:gd name="connsiteX64" fmla="*/ 3076419 w 3521893"/>
                <a:gd name="connsiteY64" fmla="*/ 3100645 h 4107586"/>
                <a:gd name="connsiteX65" fmla="*/ 2905547 w 3521893"/>
                <a:gd name="connsiteY65" fmla="*/ 2627280 h 4107586"/>
                <a:gd name="connsiteX66" fmla="*/ 2976772 w 3521893"/>
                <a:gd name="connsiteY66" fmla="*/ 2467599 h 4107586"/>
                <a:gd name="connsiteX67" fmla="*/ 3068602 w 3521893"/>
                <a:gd name="connsiteY67" fmla="*/ 2442199 h 4107586"/>
                <a:gd name="connsiteX68" fmla="*/ 3105724 w 3521893"/>
                <a:gd name="connsiteY68" fmla="*/ 2469553 h 4107586"/>
                <a:gd name="connsiteX69" fmla="*/ 3166293 w 3521893"/>
                <a:gd name="connsiteY69" fmla="*/ 2405076 h 4107586"/>
                <a:gd name="connsiteX70" fmla="*/ 3193649 w 3521893"/>
                <a:gd name="connsiteY70" fmla="*/ 2379676 h 4107586"/>
                <a:gd name="connsiteX71" fmla="*/ 3279618 w 3521893"/>
                <a:gd name="connsiteY71" fmla="*/ 2354276 h 4107586"/>
                <a:gd name="connsiteX72" fmla="*/ 3316739 w 3521893"/>
                <a:gd name="connsiteY72" fmla="*/ 2186245 h 4107586"/>
                <a:gd name="connsiteX73" fmla="*/ 3271801 w 3521893"/>
                <a:gd name="connsiteY73" fmla="*/ 2135445 h 4107586"/>
                <a:gd name="connsiteX74" fmla="*/ 3271800 w 3521893"/>
                <a:gd name="connsiteY74" fmla="*/ 2033845 h 4107586"/>
                <a:gd name="connsiteX75" fmla="*/ 3375355 w 3521893"/>
                <a:gd name="connsiteY75" fmla="*/ 2092460 h 4107586"/>
                <a:gd name="connsiteX76" fmla="*/ 3430062 w 3521893"/>
                <a:gd name="connsiteY76" fmla="*/ 2057291 h 4107586"/>
                <a:gd name="connsiteX77" fmla="*/ 3457415 w 3521893"/>
                <a:gd name="connsiteY77" fmla="*/ 2092460 h 4107586"/>
                <a:gd name="connsiteX78" fmla="*/ 3521893 w 3521893"/>
                <a:gd name="connsiteY78" fmla="*/ 2047522 h 4107586"/>
                <a:gd name="connsiteX79" fmla="*/ 3449601 w 3521893"/>
                <a:gd name="connsiteY79" fmla="*/ 1893168 h 4107586"/>
                <a:gd name="connsiteX80" fmla="*/ 3492586 w 3521893"/>
                <a:gd name="connsiteY80" fmla="*/ 1705599 h 4107586"/>
                <a:gd name="connsiteX81" fmla="*/ 3459370 w 3521893"/>
                <a:gd name="connsiteY81" fmla="*/ 1678245 h 4107586"/>
                <a:gd name="connsiteX82" fmla="*/ 3486724 w 3521893"/>
                <a:gd name="connsiteY82" fmla="*/ 1648937 h 4107586"/>
                <a:gd name="connsiteX83" fmla="*/ 3488679 w 3521893"/>
                <a:gd name="connsiteY83" fmla="*/ 1627445 h 4107586"/>
                <a:gd name="connsiteX84" fmla="*/ 3377309 w 3521893"/>
                <a:gd name="connsiteY84" fmla="*/ 1447691 h 4107586"/>
                <a:gd name="connsiteX85" fmla="*/ 3297201 w 3521893"/>
                <a:gd name="connsiteY85" fmla="*/ 1416430 h 4107586"/>
                <a:gd name="connsiteX86" fmla="*/ 3232724 w 3521893"/>
                <a:gd name="connsiteY86" fmla="*/ 1301153 h 4107586"/>
                <a:gd name="connsiteX87" fmla="*/ 3281570 w 3521893"/>
                <a:gd name="connsiteY87" fmla="*/ 1213230 h 4107586"/>
                <a:gd name="connsiteX88" fmla="*/ 3140893 w 3521893"/>
                <a:gd name="connsiteY88" fmla="*/ 1041291 h 4107586"/>
                <a:gd name="connsiteX89" fmla="*/ 3158478 w 3521893"/>
                <a:gd name="connsiteY89" fmla="*/ 965091 h 4107586"/>
                <a:gd name="connsiteX90" fmla="*/ 3127216 w 3521893"/>
                <a:gd name="connsiteY90" fmla="*/ 845906 h 4107586"/>
                <a:gd name="connsiteX91" fmla="*/ 3179970 w 3521893"/>
                <a:gd name="connsiteY91" fmla="*/ 742353 h 4107586"/>
                <a:gd name="connsiteX92" fmla="*/ 3131124 w 3521893"/>
                <a:gd name="connsiteY92" fmla="*/ 638799 h 4107586"/>
                <a:gd name="connsiteX93" fmla="*/ 3136986 w 3521893"/>
                <a:gd name="connsiteY93" fmla="*/ 545014 h 4107586"/>
                <a:gd name="connsiteX94" fmla="*/ 3097909 w 3521893"/>
                <a:gd name="connsiteY94" fmla="*/ 492260 h 4107586"/>
                <a:gd name="connsiteX95" fmla="*/ 3047109 w 3521893"/>
                <a:gd name="connsiteY95" fmla="*/ 560645 h 4107586"/>
                <a:gd name="connsiteX96" fmla="*/ 2976063 w 3521893"/>
                <a:gd name="connsiteY96" fmla="*/ 591373 h 4107586"/>
                <a:gd name="connsiteX97" fmla="*/ 2916201 w 3521893"/>
                <a:gd name="connsiteY97" fmla="*/ 398475 h 4107586"/>
                <a:gd name="connsiteX98" fmla="*/ 2859539 w 3521893"/>
                <a:gd name="connsiteY98" fmla="*/ 457091 h 4107586"/>
                <a:gd name="connsiteX99" fmla="*/ 2826327 w 3521893"/>
                <a:gd name="connsiteY99" fmla="*/ 436132 h 4107586"/>
                <a:gd name="connsiteX100" fmla="*/ 2859539 w 3521893"/>
                <a:gd name="connsiteY100" fmla="*/ 335953 h 4107586"/>
                <a:gd name="connsiteX101" fmla="*/ 2795062 w 3521893"/>
                <a:gd name="connsiteY101" fmla="*/ 140568 h 4107586"/>
                <a:gd name="connsiteX102" fmla="*/ 2728632 w 3521893"/>
                <a:gd name="connsiteY102" fmla="*/ 183554 h 4107586"/>
                <a:gd name="connsiteX103" fmla="*/ 2683693 w 3521893"/>
                <a:gd name="connsiteY103" fmla="*/ 136660 h 4107586"/>
                <a:gd name="connsiteX104" fmla="*/ 2642132 w 3521893"/>
                <a:gd name="connsiteY104" fmla="*/ 170941 h 4107586"/>
                <a:gd name="connsiteX105" fmla="*/ 2611401 w 3521893"/>
                <a:gd name="connsiteY105" fmla="*/ 128846 h 4107586"/>
                <a:gd name="connsiteX106" fmla="*/ 2595770 w 3521893"/>
                <a:gd name="connsiteY106" fmla="*/ 103446 h 4107586"/>
                <a:gd name="connsiteX107" fmla="*/ 2638755 w 3521893"/>
                <a:gd name="connsiteY107" fmla="*/ 19432 h 4107586"/>
                <a:gd name="connsiteX108" fmla="*/ 2554739 w 3521893"/>
                <a:gd name="connsiteY108" fmla="*/ 9662 h 4107586"/>
                <a:gd name="connsiteX109" fmla="*/ 2533247 w 3521893"/>
                <a:gd name="connsiteY109" fmla="*/ 68278 h 4107586"/>
                <a:gd name="connsiteX110" fmla="*/ 2482447 w 3521893"/>
                <a:gd name="connsiteY110" fmla="*/ 5754 h 4107586"/>
                <a:gd name="connsiteX111" fmla="*/ 2271432 w 3521893"/>
                <a:gd name="connsiteY111" fmla="*/ 19432 h 4107586"/>
                <a:gd name="connsiteX112" fmla="*/ 2242124 w 3521893"/>
                <a:gd name="connsiteY112" fmla="*/ 68278 h 4107586"/>
                <a:gd name="connsiteX113" fmla="*/ 2341770 w 3521893"/>
                <a:gd name="connsiteY113" fmla="*/ 105401 h 4107586"/>
                <a:gd name="connsiteX114" fmla="*/ 2369127 w 3521893"/>
                <a:gd name="connsiteY114" fmla="*/ 228313 h 4107586"/>
                <a:gd name="connsiteX115" fmla="*/ 2133600 w 3521893"/>
                <a:gd name="connsiteY115" fmla="*/ 339150 h 4107586"/>
                <a:gd name="connsiteX116" fmla="*/ 1995054 w 3521893"/>
                <a:gd name="connsiteY116" fmla="*/ 373786 h 4107586"/>
                <a:gd name="connsiteX117" fmla="*/ 2036618 w 3521893"/>
                <a:gd name="connsiteY117" fmla="*/ 449986 h 4107586"/>
                <a:gd name="connsiteX118" fmla="*/ 1953491 w 3521893"/>
                <a:gd name="connsiteY118" fmla="*/ 470768 h 4107586"/>
                <a:gd name="connsiteX119" fmla="*/ 1925782 w 3521893"/>
                <a:gd name="connsiteY119" fmla="*/ 498477 h 4107586"/>
                <a:gd name="connsiteX120" fmla="*/ 1835727 w 3521893"/>
                <a:gd name="connsiteY120" fmla="*/ 498477 h 4107586"/>
                <a:gd name="connsiteX121" fmla="*/ 1724891 w 3521893"/>
                <a:gd name="connsiteY121" fmla="*/ 664732 h 4107586"/>
                <a:gd name="connsiteX122" fmla="*/ 1676400 w 3521893"/>
                <a:gd name="connsiteY122" fmla="*/ 643950 h 4107586"/>
                <a:gd name="connsiteX123" fmla="*/ 1683327 w 3521893"/>
                <a:gd name="connsiteY123" fmla="*/ 553895 h 4107586"/>
                <a:gd name="connsiteX124" fmla="*/ 1738745 w 3521893"/>
                <a:gd name="connsiteY124" fmla="*/ 526186 h 4107586"/>
                <a:gd name="connsiteX125" fmla="*/ 1787236 w 3521893"/>
                <a:gd name="connsiteY125" fmla="*/ 505404 h 4107586"/>
                <a:gd name="connsiteX126" fmla="*/ 1759527 w 3521893"/>
                <a:gd name="connsiteY126" fmla="*/ 484623 h 4107586"/>
                <a:gd name="connsiteX127" fmla="*/ 1704109 w 3521893"/>
                <a:gd name="connsiteY127" fmla="*/ 498477 h 4107586"/>
                <a:gd name="connsiteX128" fmla="*/ 1676400 w 3521893"/>
                <a:gd name="connsiteY128" fmla="*/ 443059 h 4107586"/>
                <a:gd name="connsiteX129" fmla="*/ 1572491 w 3521893"/>
                <a:gd name="connsiteY129" fmla="*/ 429204 h 4107586"/>
                <a:gd name="connsiteX130" fmla="*/ 1530927 w 3521893"/>
                <a:gd name="connsiteY130" fmla="*/ 256023 h 4107586"/>
                <a:gd name="connsiteX131" fmla="*/ 1447800 w 3521893"/>
                <a:gd name="connsiteY131" fmla="*/ 290659 h 4107586"/>
                <a:gd name="connsiteX132" fmla="*/ 1454727 w 3521893"/>
                <a:gd name="connsiteY132" fmla="*/ 387641 h 4107586"/>
                <a:gd name="connsiteX133" fmla="*/ 1454727 w 3521893"/>
                <a:gd name="connsiteY133" fmla="*/ 387641 h 4107586"/>
                <a:gd name="connsiteX134" fmla="*/ 1246909 w 3521893"/>
                <a:gd name="connsiteY134" fmla="*/ 283732 h 4107586"/>
                <a:gd name="connsiteX0" fmla="*/ 1246909 w 3521893"/>
                <a:gd name="connsiteY0" fmla="*/ 283732 h 4107586"/>
                <a:gd name="connsiteX1" fmla="*/ 1267691 w 3521893"/>
                <a:gd name="connsiteY1" fmla="*/ 553895 h 4107586"/>
                <a:gd name="connsiteX2" fmla="*/ 1163782 w 3521893"/>
                <a:gd name="connsiteY2" fmla="*/ 955677 h 4107586"/>
                <a:gd name="connsiteX3" fmla="*/ 1048327 w 3521893"/>
                <a:gd name="connsiteY3" fmla="*/ 1308968 h 4107586"/>
                <a:gd name="connsiteX4" fmla="*/ 947970 w 3521893"/>
                <a:gd name="connsiteY4" fmla="*/ 1413766 h 4107586"/>
                <a:gd name="connsiteX5" fmla="*/ 749389 w 3521893"/>
                <a:gd name="connsiteY5" fmla="*/ 1701691 h 4107586"/>
                <a:gd name="connsiteX6" fmla="*/ 624342 w 3521893"/>
                <a:gd name="connsiteY6" fmla="*/ 1797430 h 4107586"/>
                <a:gd name="connsiteX7" fmla="*/ 457200 w 3521893"/>
                <a:gd name="connsiteY7" fmla="*/ 2008623 h 4107586"/>
                <a:gd name="connsiteX8" fmla="*/ 325404 w 3521893"/>
                <a:gd name="connsiteY8" fmla="*/ 2516445 h 4107586"/>
                <a:gd name="connsiteX9" fmla="*/ 271762 w 3521893"/>
                <a:gd name="connsiteY9" fmla="*/ 2569554 h 4107586"/>
                <a:gd name="connsiteX10" fmla="*/ 116342 w 3521893"/>
                <a:gd name="connsiteY10" fmla="*/ 2891583 h 4107586"/>
                <a:gd name="connsiteX11" fmla="*/ 106573 w 3521893"/>
                <a:gd name="connsiteY11" fmla="*/ 3045937 h 4107586"/>
                <a:gd name="connsiteX12" fmla="*/ 152400 w 3521893"/>
                <a:gd name="connsiteY12" fmla="*/ 3151623 h 4107586"/>
                <a:gd name="connsiteX13" fmla="*/ 0 w 3521893"/>
                <a:gd name="connsiteY13" fmla="*/ 3650386 h 4107586"/>
                <a:gd name="connsiteX14" fmla="*/ 71582 w 3521893"/>
                <a:gd name="connsiteY14" fmla="*/ 3842573 h 4107586"/>
                <a:gd name="connsiteX15" fmla="*/ 188990 w 3521893"/>
                <a:gd name="connsiteY15" fmla="*/ 3822858 h 4107586"/>
                <a:gd name="connsiteX16" fmla="*/ 130908 w 3521893"/>
                <a:gd name="connsiteY16" fmla="*/ 3889998 h 4107586"/>
                <a:gd name="connsiteX17" fmla="*/ 188102 w 3521893"/>
                <a:gd name="connsiteY17" fmla="*/ 3949324 h 4107586"/>
                <a:gd name="connsiteX18" fmla="*/ 339436 w 3521893"/>
                <a:gd name="connsiteY18" fmla="*/ 3865132 h 4107586"/>
                <a:gd name="connsiteX19" fmla="*/ 422563 w 3521893"/>
                <a:gd name="connsiteY19" fmla="*/ 3878986 h 4107586"/>
                <a:gd name="connsiteX20" fmla="*/ 464127 w 3521893"/>
                <a:gd name="connsiteY20" fmla="*/ 3941332 h 4107586"/>
                <a:gd name="connsiteX21" fmla="*/ 656492 w 3521893"/>
                <a:gd name="connsiteY21" fmla="*/ 3922681 h 4107586"/>
                <a:gd name="connsiteX22" fmla="*/ 794860 w 3521893"/>
                <a:gd name="connsiteY22" fmla="*/ 3853231 h 4107586"/>
                <a:gd name="connsiteX23" fmla="*/ 955963 w 3521893"/>
                <a:gd name="connsiteY23" fmla="*/ 3934404 h 4107586"/>
                <a:gd name="connsiteX24" fmla="*/ 1115291 w 3521893"/>
                <a:gd name="connsiteY24" fmla="*/ 3934404 h 4107586"/>
                <a:gd name="connsiteX25" fmla="*/ 1108363 w 3521893"/>
                <a:gd name="connsiteY25" fmla="*/ 3899768 h 4107586"/>
                <a:gd name="connsiteX26" fmla="*/ 1163782 w 3521893"/>
                <a:gd name="connsiteY26" fmla="*/ 3865132 h 4107586"/>
                <a:gd name="connsiteX27" fmla="*/ 1191491 w 3521893"/>
                <a:gd name="connsiteY27" fmla="*/ 3899768 h 4107586"/>
                <a:gd name="connsiteX28" fmla="*/ 1288472 w 3521893"/>
                <a:gd name="connsiteY28" fmla="*/ 3802786 h 4107586"/>
                <a:gd name="connsiteX29" fmla="*/ 1205345 w 3521893"/>
                <a:gd name="connsiteY29" fmla="*/ 3795859 h 4107586"/>
                <a:gd name="connsiteX30" fmla="*/ 1122218 w 3521893"/>
                <a:gd name="connsiteY30" fmla="*/ 3802786 h 4107586"/>
                <a:gd name="connsiteX31" fmla="*/ 1032163 w 3521893"/>
                <a:gd name="connsiteY31" fmla="*/ 3768150 h 4107586"/>
                <a:gd name="connsiteX32" fmla="*/ 1130921 w 3521893"/>
                <a:gd name="connsiteY32" fmla="*/ 3606336 h 4107586"/>
                <a:gd name="connsiteX33" fmla="*/ 1222219 w 3521893"/>
                <a:gd name="connsiteY33" fmla="*/ 3585199 h 4107586"/>
                <a:gd name="connsiteX34" fmla="*/ 1244777 w 3521893"/>
                <a:gd name="connsiteY34" fmla="*/ 3537773 h 4107586"/>
                <a:gd name="connsiteX35" fmla="*/ 1286696 w 3521893"/>
                <a:gd name="connsiteY35" fmla="*/ 3559799 h 4107586"/>
                <a:gd name="connsiteX36" fmla="*/ 1304459 w 3521893"/>
                <a:gd name="connsiteY36" fmla="*/ 3629604 h 4107586"/>
                <a:gd name="connsiteX37" fmla="*/ 1343891 w 3521893"/>
                <a:gd name="connsiteY37" fmla="*/ 3567259 h 4107586"/>
                <a:gd name="connsiteX38" fmla="*/ 1360942 w 3521893"/>
                <a:gd name="connsiteY38" fmla="*/ 3616460 h 4107586"/>
                <a:gd name="connsiteX39" fmla="*/ 1399309 w 3521893"/>
                <a:gd name="connsiteY39" fmla="*/ 3643459 h 4107586"/>
                <a:gd name="connsiteX40" fmla="*/ 1392382 w 3521893"/>
                <a:gd name="connsiteY40" fmla="*/ 3691950 h 4107586"/>
                <a:gd name="connsiteX41" fmla="*/ 1338916 w 3521893"/>
                <a:gd name="connsiteY41" fmla="*/ 3741685 h 4107586"/>
                <a:gd name="connsiteX42" fmla="*/ 1396645 w 3521893"/>
                <a:gd name="connsiteY42" fmla="*/ 3742750 h 4107586"/>
                <a:gd name="connsiteX43" fmla="*/ 1475331 w 3521893"/>
                <a:gd name="connsiteY43" fmla="*/ 3783071 h 4107586"/>
                <a:gd name="connsiteX44" fmla="*/ 1471778 w 3521893"/>
                <a:gd name="connsiteY44" fmla="*/ 3707758 h 4107586"/>
                <a:gd name="connsiteX45" fmla="*/ 1565563 w 3521893"/>
                <a:gd name="connsiteY45" fmla="*/ 3740441 h 4107586"/>
                <a:gd name="connsiteX46" fmla="*/ 1556327 w 3521893"/>
                <a:gd name="connsiteY46" fmla="*/ 3788399 h 4107586"/>
                <a:gd name="connsiteX47" fmla="*/ 1585101 w 3521893"/>
                <a:gd name="connsiteY47" fmla="*/ 3835469 h 4107586"/>
                <a:gd name="connsiteX48" fmla="*/ 1773382 w 3521893"/>
                <a:gd name="connsiteY48" fmla="*/ 3795859 h 4107586"/>
                <a:gd name="connsiteX49" fmla="*/ 2112818 w 3521893"/>
                <a:gd name="connsiteY49" fmla="*/ 3899768 h 4107586"/>
                <a:gd name="connsiteX50" fmla="*/ 2320636 w 3521893"/>
                <a:gd name="connsiteY50" fmla="*/ 4107586 h 4107586"/>
                <a:gd name="connsiteX51" fmla="*/ 2473036 w 3521893"/>
                <a:gd name="connsiteY51" fmla="*/ 3975968 h 4107586"/>
                <a:gd name="connsiteX52" fmla="*/ 2587958 w 3521893"/>
                <a:gd name="connsiteY52" fmla="*/ 3975968 h 4107586"/>
                <a:gd name="connsiteX53" fmla="*/ 2720286 w 3521893"/>
                <a:gd name="connsiteY53" fmla="*/ 3858204 h 4107586"/>
                <a:gd name="connsiteX54" fmla="*/ 2847819 w 3521893"/>
                <a:gd name="connsiteY54" fmla="*/ 3915399 h 4107586"/>
                <a:gd name="connsiteX55" fmla="*/ 2955281 w 3521893"/>
                <a:gd name="connsiteY55" fmla="*/ 3874368 h 4107586"/>
                <a:gd name="connsiteX56" fmla="*/ 2984589 w 3521893"/>
                <a:gd name="connsiteY56" fmla="*/ 3925168 h 4107586"/>
                <a:gd name="connsiteX57" fmla="*/ 3025619 w 3521893"/>
                <a:gd name="connsiteY57" fmla="*/ 3884137 h 4107586"/>
                <a:gd name="connsiteX58" fmla="*/ 3035389 w 3521893"/>
                <a:gd name="connsiteY58" fmla="*/ 3776676 h 4107586"/>
                <a:gd name="connsiteX59" fmla="*/ 2982635 w 3521893"/>
                <a:gd name="connsiteY59" fmla="*/ 3682891 h 4107586"/>
                <a:gd name="connsiteX60" fmla="*/ 3047467 w 3521893"/>
                <a:gd name="connsiteY60" fmla="*/ 3618592 h 4107586"/>
                <a:gd name="connsiteX61" fmla="*/ 3002173 w 3521893"/>
                <a:gd name="connsiteY61" fmla="*/ 3493368 h 4107586"/>
                <a:gd name="connsiteX62" fmla="*/ 3021712 w 3521893"/>
                <a:gd name="connsiteY62" fmla="*/ 3337060 h 4107586"/>
                <a:gd name="connsiteX63" fmla="*/ 3062741 w 3521893"/>
                <a:gd name="connsiteY63" fmla="*/ 3210060 h 4107586"/>
                <a:gd name="connsiteX64" fmla="*/ 3076419 w 3521893"/>
                <a:gd name="connsiteY64" fmla="*/ 3100645 h 4107586"/>
                <a:gd name="connsiteX65" fmla="*/ 2905547 w 3521893"/>
                <a:gd name="connsiteY65" fmla="*/ 2627280 h 4107586"/>
                <a:gd name="connsiteX66" fmla="*/ 2976772 w 3521893"/>
                <a:gd name="connsiteY66" fmla="*/ 2467599 h 4107586"/>
                <a:gd name="connsiteX67" fmla="*/ 3068602 w 3521893"/>
                <a:gd name="connsiteY67" fmla="*/ 2442199 h 4107586"/>
                <a:gd name="connsiteX68" fmla="*/ 3105724 w 3521893"/>
                <a:gd name="connsiteY68" fmla="*/ 2469553 h 4107586"/>
                <a:gd name="connsiteX69" fmla="*/ 3166293 w 3521893"/>
                <a:gd name="connsiteY69" fmla="*/ 2405076 h 4107586"/>
                <a:gd name="connsiteX70" fmla="*/ 3193649 w 3521893"/>
                <a:gd name="connsiteY70" fmla="*/ 2379676 h 4107586"/>
                <a:gd name="connsiteX71" fmla="*/ 3279618 w 3521893"/>
                <a:gd name="connsiteY71" fmla="*/ 2354276 h 4107586"/>
                <a:gd name="connsiteX72" fmla="*/ 3316739 w 3521893"/>
                <a:gd name="connsiteY72" fmla="*/ 2186245 h 4107586"/>
                <a:gd name="connsiteX73" fmla="*/ 3271801 w 3521893"/>
                <a:gd name="connsiteY73" fmla="*/ 2135445 h 4107586"/>
                <a:gd name="connsiteX74" fmla="*/ 3271800 w 3521893"/>
                <a:gd name="connsiteY74" fmla="*/ 2033845 h 4107586"/>
                <a:gd name="connsiteX75" fmla="*/ 3375355 w 3521893"/>
                <a:gd name="connsiteY75" fmla="*/ 2092460 h 4107586"/>
                <a:gd name="connsiteX76" fmla="*/ 3430062 w 3521893"/>
                <a:gd name="connsiteY76" fmla="*/ 2057291 h 4107586"/>
                <a:gd name="connsiteX77" fmla="*/ 3457415 w 3521893"/>
                <a:gd name="connsiteY77" fmla="*/ 2092460 h 4107586"/>
                <a:gd name="connsiteX78" fmla="*/ 3521893 w 3521893"/>
                <a:gd name="connsiteY78" fmla="*/ 2047522 h 4107586"/>
                <a:gd name="connsiteX79" fmla="*/ 3449601 w 3521893"/>
                <a:gd name="connsiteY79" fmla="*/ 1893168 h 4107586"/>
                <a:gd name="connsiteX80" fmla="*/ 3492586 w 3521893"/>
                <a:gd name="connsiteY80" fmla="*/ 1705599 h 4107586"/>
                <a:gd name="connsiteX81" fmla="*/ 3459370 w 3521893"/>
                <a:gd name="connsiteY81" fmla="*/ 1678245 h 4107586"/>
                <a:gd name="connsiteX82" fmla="*/ 3486724 w 3521893"/>
                <a:gd name="connsiteY82" fmla="*/ 1648937 h 4107586"/>
                <a:gd name="connsiteX83" fmla="*/ 3488679 w 3521893"/>
                <a:gd name="connsiteY83" fmla="*/ 1627445 h 4107586"/>
                <a:gd name="connsiteX84" fmla="*/ 3377309 w 3521893"/>
                <a:gd name="connsiteY84" fmla="*/ 1447691 h 4107586"/>
                <a:gd name="connsiteX85" fmla="*/ 3297201 w 3521893"/>
                <a:gd name="connsiteY85" fmla="*/ 1416430 h 4107586"/>
                <a:gd name="connsiteX86" fmla="*/ 3232724 w 3521893"/>
                <a:gd name="connsiteY86" fmla="*/ 1301153 h 4107586"/>
                <a:gd name="connsiteX87" fmla="*/ 3281570 w 3521893"/>
                <a:gd name="connsiteY87" fmla="*/ 1213230 h 4107586"/>
                <a:gd name="connsiteX88" fmla="*/ 3140893 w 3521893"/>
                <a:gd name="connsiteY88" fmla="*/ 1041291 h 4107586"/>
                <a:gd name="connsiteX89" fmla="*/ 3158478 w 3521893"/>
                <a:gd name="connsiteY89" fmla="*/ 965091 h 4107586"/>
                <a:gd name="connsiteX90" fmla="*/ 3127216 w 3521893"/>
                <a:gd name="connsiteY90" fmla="*/ 845906 h 4107586"/>
                <a:gd name="connsiteX91" fmla="*/ 3179970 w 3521893"/>
                <a:gd name="connsiteY91" fmla="*/ 742353 h 4107586"/>
                <a:gd name="connsiteX92" fmla="*/ 3131124 w 3521893"/>
                <a:gd name="connsiteY92" fmla="*/ 638799 h 4107586"/>
                <a:gd name="connsiteX93" fmla="*/ 3136986 w 3521893"/>
                <a:gd name="connsiteY93" fmla="*/ 545014 h 4107586"/>
                <a:gd name="connsiteX94" fmla="*/ 3097909 w 3521893"/>
                <a:gd name="connsiteY94" fmla="*/ 492260 h 4107586"/>
                <a:gd name="connsiteX95" fmla="*/ 3047109 w 3521893"/>
                <a:gd name="connsiteY95" fmla="*/ 560645 h 4107586"/>
                <a:gd name="connsiteX96" fmla="*/ 2976063 w 3521893"/>
                <a:gd name="connsiteY96" fmla="*/ 591373 h 4107586"/>
                <a:gd name="connsiteX97" fmla="*/ 2916201 w 3521893"/>
                <a:gd name="connsiteY97" fmla="*/ 398475 h 4107586"/>
                <a:gd name="connsiteX98" fmla="*/ 2859539 w 3521893"/>
                <a:gd name="connsiteY98" fmla="*/ 457091 h 4107586"/>
                <a:gd name="connsiteX99" fmla="*/ 2826327 w 3521893"/>
                <a:gd name="connsiteY99" fmla="*/ 436132 h 4107586"/>
                <a:gd name="connsiteX100" fmla="*/ 2859539 w 3521893"/>
                <a:gd name="connsiteY100" fmla="*/ 335953 h 4107586"/>
                <a:gd name="connsiteX101" fmla="*/ 2795062 w 3521893"/>
                <a:gd name="connsiteY101" fmla="*/ 140568 h 4107586"/>
                <a:gd name="connsiteX102" fmla="*/ 2728632 w 3521893"/>
                <a:gd name="connsiteY102" fmla="*/ 183554 h 4107586"/>
                <a:gd name="connsiteX103" fmla="*/ 2683693 w 3521893"/>
                <a:gd name="connsiteY103" fmla="*/ 136660 h 4107586"/>
                <a:gd name="connsiteX104" fmla="*/ 2642132 w 3521893"/>
                <a:gd name="connsiteY104" fmla="*/ 170941 h 4107586"/>
                <a:gd name="connsiteX105" fmla="*/ 2611401 w 3521893"/>
                <a:gd name="connsiteY105" fmla="*/ 128846 h 4107586"/>
                <a:gd name="connsiteX106" fmla="*/ 2595770 w 3521893"/>
                <a:gd name="connsiteY106" fmla="*/ 103446 h 4107586"/>
                <a:gd name="connsiteX107" fmla="*/ 2638755 w 3521893"/>
                <a:gd name="connsiteY107" fmla="*/ 19432 h 4107586"/>
                <a:gd name="connsiteX108" fmla="*/ 2554739 w 3521893"/>
                <a:gd name="connsiteY108" fmla="*/ 9662 h 4107586"/>
                <a:gd name="connsiteX109" fmla="*/ 2533247 w 3521893"/>
                <a:gd name="connsiteY109" fmla="*/ 68278 h 4107586"/>
                <a:gd name="connsiteX110" fmla="*/ 2482447 w 3521893"/>
                <a:gd name="connsiteY110" fmla="*/ 5754 h 4107586"/>
                <a:gd name="connsiteX111" fmla="*/ 2271432 w 3521893"/>
                <a:gd name="connsiteY111" fmla="*/ 19432 h 4107586"/>
                <a:gd name="connsiteX112" fmla="*/ 2242124 w 3521893"/>
                <a:gd name="connsiteY112" fmla="*/ 68278 h 4107586"/>
                <a:gd name="connsiteX113" fmla="*/ 2341770 w 3521893"/>
                <a:gd name="connsiteY113" fmla="*/ 105401 h 4107586"/>
                <a:gd name="connsiteX114" fmla="*/ 2369127 w 3521893"/>
                <a:gd name="connsiteY114" fmla="*/ 228313 h 4107586"/>
                <a:gd name="connsiteX115" fmla="*/ 2133600 w 3521893"/>
                <a:gd name="connsiteY115" fmla="*/ 339150 h 4107586"/>
                <a:gd name="connsiteX116" fmla="*/ 1995054 w 3521893"/>
                <a:gd name="connsiteY116" fmla="*/ 373786 h 4107586"/>
                <a:gd name="connsiteX117" fmla="*/ 2036618 w 3521893"/>
                <a:gd name="connsiteY117" fmla="*/ 449986 h 4107586"/>
                <a:gd name="connsiteX118" fmla="*/ 1953491 w 3521893"/>
                <a:gd name="connsiteY118" fmla="*/ 470768 h 4107586"/>
                <a:gd name="connsiteX119" fmla="*/ 1925782 w 3521893"/>
                <a:gd name="connsiteY119" fmla="*/ 498477 h 4107586"/>
                <a:gd name="connsiteX120" fmla="*/ 1835727 w 3521893"/>
                <a:gd name="connsiteY120" fmla="*/ 498477 h 4107586"/>
                <a:gd name="connsiteX121" fmla="*/ 1724891 w 3521893"/>
                <a:gd name="connsiteY121" fmla="*/ 664732 h 4107586"/>
                <a:gd name="connsiteX122" fmla="*/ 1676400 w 3521893"/>
                <a:gd name="connsiteY122" fmla="*/ 643950 h 4107586"/>
                <a:gd name="connsiteX123" fmla="*/ 1683327 w 3521893"/>
                <a:gd name="connsiteY123" fmla="*/ 553895 h 4107586"/>
                <a:gd name="connsiteX124" fmla="*/ 1738745 w 3521893"/>
                <a:gd name="connsiteY124" fmla="*/ 526186 h 4107586"/>
                <a:gd name="connsiteX125" fmla="*/ 1787236 w 3521893"/>
                <a:gd name="connsiteY125" fmla="*/ 505404 h 4107586"/>
                <a:gd name="connsiteX126" fmla="*/ 1759527 w 3521893"/>
                <a:gd name="connsiteY126" fmla="*/ 484623 h 4107586"/>
                <a:gd name="connsiteX127" fmla="*/ 1704109 w 3521893"/>
                <a:gd name="connsiteY127" fmla="*/ 498477 h 4107586"/>
                <a:gd name="connsiteX128" fmla="*/ 1676400 w 3521893"/>
                <a:gd name="connsiteY128" fmla="*/ 443059 h 4107586"/>
                <a:gd name="connsiteX129" fmla="*/ 1572491 w 3521893"/>
                <a:gd name="connsiteY129" fmla="*/ 429204 h 4107586"/>
                <a:gd name="connsiteX130" fmla="*/ 1530927 w 3521893"/>
                <a:gd name="connsiteY130" fmla="*/ 256023 h 4107586"/>
                <a:gd name="connsiteX131" fmla="*/ 1447800 w 3521893"/>
                <a:gd name="connsiteY131" fmla="*/ 290659 h 4107586"/>
                <a:gd name="connsiteX132" fmla="*/ 1454727 w 3521893"/>
                <a:gd name="connsiteY132" fmla="*/ 387641 h 4107586"/>
                <a:gd name="connsiteX133" fmla="*/ 1454727 w 3521893"/>
                <a:gd name="connsiteY133" fmla="*/ 387641 h 4107586"/>
                <a:gd name="connsiteX134" fmla="*/ 1246909 w 3521893"/>
                <a:gd name="connsiteY134" fmla="*/ 283732 h 4107586"/>
                <a:gd name="connsiteX0" fmla="*/ 1246909 w 3521893"/>
                <a:gd name="connsiteY0" fmla="*/ 283732 h 4107586"/>
                <a:gd name="connsiteX1" fmla="*/ 1267691 w 3521893"/>
                <a:gd name="connsiteY1" fmla="*/ 553895 h 4107586"/>
                <a:gd name="connsiteX2" fmla="*/ 1163782 w 3521893"/>
                <a:gd name="connsiteY2" fmla="*/ 955677 h 4107586"/>
                <a:gd name="connsiteX3" fmla="*/ 1048327 w 3521893"/>
                <a:gd name="connsiteY3" fmla="*/ 1308968 h 4107586"/>
                <a:gd name="connsiteX4" fmla="*/ 947970 w 3521893"/>
                <a:gd name="connsiteY4" fmla="*/ 1413766 h 4107586"/>
                <a:gd name="connsiteX5" fmla="*/ 749389 w 3521893"/>
                <a:gd name="connsiteY5" fmla="*/ 1701691 h 4107586"/>
                <a:gd name="connsiteX6" fmla="*/ 624342 w 3521893"/>
                <a:gd name="connsiteY6" fmla="*/ 1797430 h 4107586"/>
                <a:gd name="connsiteX7" fmla="*/ 457200 w 3521893"/>
                <a:gd name="connsiteY7" fmla="*/ 2008623 h 4107586"/>
                <a:gd name="connsiteX8" fmla="*/ 325404 w 3521893"/>
                <a:gd name="connsiteY8" fmla="*/ 2516445 h 4107586"/>
                <a:gd name="connsiteX9" fmla="*/ 271762 w 3521893"/>
                <a:gd name="connsiteY9" fmla="*/ 2569554 h 4107586"/>
                <a:gd name="connsiteX10" fmla="*/ 116342 w 3521893"/>
                <a:gd name="connsiteY10" fmla="*/ 2891583 h 4107586"/>
                <a:gd name="connsiteX11" fmla="*/ 106573 w 3521893"/>
                <a:gd name="connsiteY11" fmla="*/ 3045937 h 4107586"/>
                <a:gd name="connsiteX12" fmla="*/ 152400 w 3521893"/>
                <a:gd name="connsiteY12" fmla="*/ 3151623 h 4107586"/>
                <a:gd name="connsiteX13" fmla="*/ 0 w 3521893"/>
                <a:gd name="connsiteY13" fmla="*/ 3650386 h 4107586"/>
                <a:gd name="connsiteX14" fmla="*/ 71582 w 3521893"/>
                <a:gd name="connsiteY14" fmla="*/ 3842573 h 4107586"/>
                <a:gd name="connsiteX15" fmla="*/ 188990 w 3521893"/>
                <a:gd name="connsiteY15" fmla="*/ 3822858 h 4107586"/>
                <a:gd name="connsiteX16" fmla="*/ 130908 w 3521893"/>
                <a:gd name="connsiteY16" fmla="*/ 3889998 h 4107586"/>
                <a:gd name="connsiteX17" fmla="*/ 188102 w 3521893"/>
                <a:gd name="connsiteY17" fmla="*/ 3949324 h 4107586"/>
                <a:gd name="connsiteX18" fmla="*/ 339436 w 3521893"/>
                <a:gd name="connsiteY18" fmla="*/ 3865132 h 4107586"/>
                <a:gd name="connsiteX19" fmla="*/ 422563 w 3521893"/>
                <a:gd name="connsiteY19" fmla="*/ 3878986 h 4107586"/>
                <a:gd name="connsiteX20" fmla="*/ 464127 w 3521893"/>
                <a:gd name="connsiteY20" fmla="*/ 3941332 h 4107586"/>
                <a:gd name="connsiteX21" fmla="*/ 656492 w 3521893"/>
                <a:gd name="connsiteY21" fmla="*/ 3922681 h 4107586"/>
                <a:gd name="connsiteX22" fmla="*/ 794860 w 3521893"/>
                <a:gd name="connsiteY22" fmla="*/ 3853231 h 4107586"/>
                <a:gd name="connsiteX23" fmla="*/ 955963 w 3521893"/>
                <a:gd name="connsiteY23" fmla="*/ 3934404 h 4107586"/>
                <a:gd name="connsiteX24" fmla="*/ 1115291 w 3521893"/>
                <a:gd name="connsiteY24" fmla="*/ 3934404 h 4107586"/>
                <a:gd name="connsiteX25" fmla="*/ 1108363 w 3521893"/>
                <a:gd name="connsiteY25" fmla="*/ 3899768 h 4107586"/>
                <a:gd name="connsiteX26" fmla="*/ 1163782 w 3521893"/>
                <a:gd name="connsiteY26" fmla="*/ 3865132 h 4107586"/>
                <a:gd name="connsiteX27" fmla="*/ 1191491 w 3521893"/>
                <a:gd name="connsiteY27" fmla="*/ 3899768 h 4107586"/>
                <a:gd name="connsiteX28" fmla="*/ 1288472 w 3521893"/>
                <a:gd name="connsiteY28" fmla="*/ 3802786 h 4107586"/>
                <a:gd name="connsiteX29" fmla="*/ 1205345 w 3521893"/>
                <a:gd name="connsiteY29" fmla="*/ 3795859 h 4107586"/>
                <a:gd name="connsiteX30" fmla="*/ 1122218 w 3521893"/>
                <a:gd name="connsiteY30" fmla="*/ 3802786 h 4107586"/>
                <a:gd name="connsiteX31" fmla="*/ 1032163 w 3521893"/>
                <a:gd name="connsiteY31" fmla="*/ 3768150 h 4107586"/>
                <a:gd name="connsiteX32" fmla="*/ 1130921 w 3521893"/>
                <a:gd name="connsiteY32" fmla="*/ 3606336 h 4107586"/>
                <a:gd name="connsiteX33" fmla="*/ 1222219 w 3521893"/>
                <a:gd name="connsiteY33" fmla="*/ 3585199 h 4107586"/>
                <a:gd name="connsiteX34" fmla="*/ 1244777 w 3521893"/>
                <a:gd name="connsiteY34" fmla="*/ 3537773 h 4107586"/>
                <a:gd name="connsiteX35" fmla="*/ 1286696 w 3521893"/>
                <a:gd name="connsiteY35" fmla="*/ 3559799 h 4107586"/>
                <a:gd name="connsiteX36" fmla="*/ 1304459 w 3521893"/>
                <a:gd name="connsiteY36" fmla="*/ 3629604 h 4107586"/>
                <a:gd name="connsiteX37" fmla="*/ 1343891 w 3521893"/>
                <a:gd name="connsiteY37" fmla="*/ 3567259 h 4107586"/>
                <a:gd name="connsiteX38" fmla="*/ 1360942 w 3521893"/>
                <a:gd name="connsiteY38" fmla="*/ 3616460 h 4107586"/>
                <a:gd name="connsiteX39" fmla="*/ 1399309 w 3521893"/>
                <a:gd name="connsiteY39" fmla="*/ 3643459 h 4107586"/>
                <a:gd name="connsiteX40" fmla="*/ 1392382 w 3521893"/>
                <a:gd name="connsiteY40" fmla="*/ 3691950 h 4107586"/>
                <a:gd name="connsiteX41" fmla="*/ 1338916 w 3521893"/>
                <a:gd name="connsiteY41" fmla="*/ 3741685 h 4107586"/>
                <a:gd name="connsiteX42" fmla="*/ 1396645 w 3521893"/>
                <a:gd name="connsiteY42" fmla="*/ 3742750 h 4107586"/>
                <a:gd name="connsiteX43" fmla="*/ 1475331 w 3521893"/>
                <a:gd name="connsiteY43" fmla="*/ 3783071 h 4107586"/>
                <a:gd name="connsiteX44" fmla="*/ 1471778 w 3521893"/>
                <a:gd name="connsiteY44" fmla="*/ 3707758 h 4107586"/>
                <a:gd name="connsiteX45" fmla="*/ 1565563 w 3521893"/>
                <a:gd name="connsiteY45" fmla="*/ 3740441 h 4107586"/>
                <a:gd name="connsiteX46" fmla="*/ 1556327 w 3521893"/>
                <a:gd name="connsiteY46" fmla="*/ 3788399 h 4107586"/>
                <a:gd name="connsiteX47" fmla="*/ 1585101 w 3521893"/>
                <a:gd name="connsiteY47" fmla="*/ 3835469 h 4107586"/>
                <a:gd name="connsiteX48" fmla="*/ 1773382 w 3521893"/>
                <a:gd name="connsiteY48" fmla="*/ 3795859 h 4107586"/>
                <a:gd name="connsiteX49" fmla="*/ 2112818 w 3521893"/>
                <a:gd name="connsiteY49" fmla="*/ 3899768 h 4107586"/>
                <a:gd name="connsiteX50" fmla="*/ 2320636 w 3521893"/>
                <a:gd name="connsiteY50" fmla="*/ 4107586 h 4107586"/>
                <a:gd name="connsiteX51" fmla="*/ 2473036 w 3521893"/>
                <a:gd name="connsiteY51" fmla="*/ 3975968 h 4107586"/>
                <a:gd name="connsiteX52" fmla="*/ 2587958 w 3521893"/>
                <a:gd name="connsiteY52" fmla="*/ 3975968 h 4107586"/>
                <a:gd name="connsiteX53" fmla="*/ 2720286 w 3521893"/>
                <a:gd name="connsiteY53" fmla="*/ 3858204 h 4107586"/>
                <a:gd name="connsiteX54" fmla="*/ 2847819 w 3521893"/>
                <a:gd name="connsiteY54" fmla="*/ 3915399 h 4107586"/>
                <a:gd name="connsiteX55" fmla="*/ 2955281 w 3521893"/>
                <a:gd name="connsiteY55" fmla="*/ 3874368 h 4107586"/>
                <a:gd name="connsiteX56" fmla="*/ 2984589 w 3521893"/>
                <a:gd name="connsiteY56" fmla="*/ 3925168 h 4107586"/>
                <a:gd name="connsiteX57" fmla="*/ 3025619 w 3521893"/>
                <a:gd name="connsiteY57" fmla="*/ 3884137 h 4107586"/>
                <a:gd name="connsiteX58" fmla="*/ 3035389 w 3521893"/>
                <a:gd name="connsiteY58" fmla="*/ 3776676 h 4107586"/>
                <a:gd name="connsiteX59" fmla="*/ 2982635 w 3521893"/>
                <a:gd name="connsiteY59" fmla="*/ 3682891 h 4107586"/>
                <a:gd name="connsiteX60" fmla="*/ 3047467 w 3521893"/>
                <a:gd name="connsiteY60" fmla="*/ 3618592 h 4107586"/>
                <a:gd name="connsiteX61" fmla="*/ 3002173 w 3521893"/>
                <a:gd name="connsiteY61" fmla="*/ 3493368 h 4107586"/>
                <a:gd name="connsiteX62" fmla="*/ 3021712 w 3521893"/>
                <a:gd name="connsiteY62" fmla="*/ 3337060 h 4107586"/>
                <a:gd name="connsiteX63" fmla="*/ 3062741 w 3521893"/>
                <a:gd name="connsiteY63" fmla="*/ 3210060 h 4107586"/>
                <a:gd name="connsiteX64" fmla="*/ 3076419 w 3521893"/>
                <a:gd name="connsiteY64" fmla="*/ 3100645 h 4107586"/>
                <a:gd name="connsiteX65" fmla="*/ 2905547 w 3521893"/>
                <a:gd name="connsiteY65" fmla="*/ 2627280 h 4107586"/>
                <a:gd name="connsiteX66" fmla="*/ 2976772 w 3521893"/>
                <a:gd name="connsiteY66" fmla="*/ 2467599 h 4107586"/>
                <a:gd name="connsiteX67" fmla="*/ 3068602 w 3521893"/>
                <a:gd name="connsiteY67" fmla="*/ 2442199 h 4107586"/>
                <a:gd name="connsiteX68" fmla="*/ 3105724 w 3521893"/>
                <a:gd name="connsiteY68" fmla="*/ 2469553 h 4107586"/>
                <a:gd name="connsiteX69" fmla="*/ 3166293 w 3521893"/>
                <a:gd name="connsiteY69" fmla="*/ 2405076 h 4107586"/>
                <a:gd name="connsiteX70" fmla="*/ 3193649 w 3521893"/>
                <a:gd name="connsiteY70" fmla="*/ 2379676 h 4107586"/>
                <a:gd name="connsiteX71" fmla="*/ 3279618 w 3521893"/>
                <a:gd name="connsiteY71" fmla="*/ 2354276 h 4107586"/>
                <a:gd name="connsiteX72" fmla="*/ 3316739 w 3521893"/>
                <a:gd name="connsiteY72" fmla="*/ 2186245 h 4107586"/>
                <a:gd name="connsiteX73" fmla="*/ 3271801 w 3521893"/>
                <a:gd name="connsiteY73" fmla="*/ 2135445 h 4107586"/>
                <a:gd name="connsiteX74" fmla="*/ 3271800 w 3521893"/>
                <a:gd name="connsiteY74" fmla="*/ 2033845 h 4107586"/>
                <a:gd name="connsiteX75" fmla="*/ 3375355 w 3521893"/>
                <a:gd name="connsiteY75" fmla="*/ 2092460 h 4107586"/>
                <a:gd name="connsiteX76" fmla="*/ 3430062 w 3521893"/>
                <a:gd name="connsiteY76" fmla="*/ 2057291 h 4107586"/>
                <a:gd name="connsiteX77" fmla="*/ 3457415 w 3521893"/>
                <a:gd name="connsiteY77" fmla="*/ 2092460 h 4107586"/>
                <a:gd name="connsiteX78" fmla="*/ 3521893 w 3521893"/>
                <a:gd name="connsiteY78" fmla="*/ 2047522 h 4107586"/>
                <a:gd name="connsiteX79" fmla="*/ 3449601 w 3521893"/>
                <a:gd name="connsiteY79" fmla="*/ 1893168 h 4107586"/>
                <a:gd name="connsiteX80" fmla="*/ 3492586 w 3521893"/>
                <a:gd name="connsiteY80" fmla="*/ 1705599 h 4107586"/>
                <a:gd name="connsiteX81" fmla="*/ 3459370 w 3521893"/>
                <a:gd name="connsiteY81" fmla="*/ 1678245 h 4107586"/>
                <a:gd name="connsiteX82" fmla="*/ 3486724 w 3521893"/>
                <a:gd name="connsiteY82" fmla="*/ 1648937 h 4107586"/>
                <a:gd name="connsiteX83" fmla="*/ 3488679 w 3521893"/>
                <a:gd name="connsiteY83" fmla="*/ 1627445 h 4107586"/>
                <a:gd name="connsiteX84" fmla="*/ 3377309 w 3521893"/>
                <a:gd name="connsiteY84" fmla="*/ 1447691 h 4107586"/>
                <a:gd name="connsiteX85" fmla="*/ 3297201 w 3521893"/>
                <a:gd name="connsiteY85" fmla="*/ 1416430 h 4107586"/>
                <a:gd name="connsiteX86" fmla="*/ 3232724 w 3521893"/>
                <a:gd name="connsiteY86" fmla="*/ 1301153 h 4107586"/>
                <a:gd name="connsiteX87" fmla="*/ 3281570 w 3521893"/>
                <a:gd name="connsiteY87" fmla="*/ 1213230 h 4107586"/>
                <a:gd name="connsiteX88" fmla="*/ 3140893 w 3521893"/>
                <a:gd name="connsiteY88" fmla="*/ 1041291 h 4107586"/>
                <a:gd name="connsiteX89" fmla="*/ 3158478 w 3521893"/>
                <a:gd name="connsiteY89" fmla="*/ 965091 h 4107586"/>
                <a:gd name="connsiteX90" fmla="*/ 3127216 w 3521893"/>
                <a:gd name="connsiteY90" fmla="*/ 845906 h 4107586"/>
                <a:gd name="connsiteX91" fmla="*/ 3179970 w 3521893"/>
                <a:gd name="connsiteY91" fmla="*/ 742353 h 4107586"/>
                <a:gd name="connsiteX92" fmla="*/ 3131124 w 3521893"/>
                <a:gd name="connsiteY92" fmla="*/ 638799 h 4107586"/>
                <a:gd name="connsiteX93" fmla="*/ 3136986 w 3521893"/>
                <a:gd name="connsiteY93" fmla="*/ 545014 h 4107586"/>
                <a:gd name="connsiteX94" fmla="*/ 3097909 w 3521893"/>
                <a:gd name="connsiteY94" fmla="*/ 492260 h 4107586"/>
                <a:gd name="connsiteX95" fmla="*/ 3047109 w 3521893"/>
                <a:gd name="connsiteY95" fmla="*/ 560645 h 4107586"/>
                <a:gd name="connsiteX96" fmla="*/ 2976063 w 3521893"/>
                <a:gd name="connsiteY96" fmla="*/ 591373 h 4107586"/>
                <a:gd name="connsiteX97" fmla="*/ 2916201 w 3521893"/>
                <a:gd name="connsiteY97" fmla="*/ 398475 h 4107586"/>
                <a:gd name="connsiteX98" fmla="*/ 2859539 w 3521893"/>
                <a:gd name="connsiteY98" fmla="*/ 457091 h 4107586"/>
                <a:gd name="connsiteX99" fmla="*/ 2826327 w 3521893"/>
                <a:gd name="connsiteY99" fmla="*/ 436132 h 4107586"/>
                <a:gd name="connsiteX100" fmla="*/ 2859539 w 3521893"/>
                <a:gd name="connsiteY100" fmla="*/ 335953 h 4107586"/>
                <a:gd name="connsiteX101" fmla="*/ 2795062 w 3521893"/>
                <a:gd name="connsiteY101" fmla="*/ 140568 h 4107586"/>
                <a:gd name="connsiteX102" fmla="*/ 2728632 w 3521893"/>
                <a:gd name="connsiteY102" fmla="*/ 183554 h 4107586"/>
                <a:gd name="connsiteX103" fmla="*/ 2683693 w 3521893"/>
                <a:gd name="connsiteY103" fmla="*/ 136660 h 4107586"/>
                <a:gd name="connsiteX104" fmla="*/ 2642132 w 3521893"/>
                <a:gd name="connsiteY104" fmla="*/ 170941 h 4107586"/>
                <a:gd name="connsiteX105" fmla="*/ 2611401 w 3521893"/>
                <a:gd name="connsiteY105" fmla="*/ 128846 h 4107586"/>
                <a:gd name="connsiteX106" fmla="*/ 2595770 w 3521893"/>
                <a:gd name="connsiteY106" fmla="*/ 103446 h 4107586"/>
                <a:gd name="connsiteX107" fmla="*/ 2638755 w 3521893"/>
                <a:gd name="connsiteY107" fmla="*/ 19432 h 4107586"/>
                <a:gd name="connsiteX108" fmla="*/ 2554739 w 3521893"/>
                <a:gd name="connsiteY108" fmla="*/ 9662 h 4107586"/>
                <a:gd name="connsiteX109" fmla="*/ 2533247 w 3521893"/>
                <a:gd name="connsiteY109" fmla="*/ 68278 h 4107586"/>
                <a:gd name="connsiteX110" fmla="*/ 2482447 w 3521893"/>
                <a:gd name="connsiteY110" fmla="*/ 5754 h 4107586"/>
                <a:gd name="connsiteX111" fmla="*/ 2271432 w 3521893"/>
                <a:gd name="connsiteY111" fmla="*/ 19432 h 4107586"/>
                <a:gd name="connsiteX112" fmla="*/ 2242124 w 3521893"/>
                <a:gd name="connsiteY112" fmla="*/ 68278 h 4107586"/>
                <a:gd name="connsiteX113" fmla="*/ 2341770 w 3521893"/>
                <a:gd name="connsiteY113" fmla="*/ 105401 h 4107586"/>
                <a:gd name="connsiteX114" fmla="*/ 2369127 w 3521893"/>
                <a:gd name="connsiteY114" fmla="*/ 228313 h 4107586"/>
                <a:gd name="connsiteX115" fmla="*/ 2133600 w 3521893"/>
                <a:gd name="connsiteY115" fmla="*/ 339150 h 4107586"/>
                <a:gd name="connsiteX116" fmla="*/ 1995054 w 3521893"/>
                <a:gd name="connsiteY116" fmla="*/ 373786 h 4107586"/>
                <a:gd name="connsiteX117" fmla="*/ 2036618 w 3521893"/>
                <a:gd name="connsiteY117" fmla="*/ 449986 h 4107586"/>
                <a:gd name="connsiteX118" fmla="*/ 1953491 w 3521893"/>
                <a:gd name="connsiteY118" fmla="*/ 470768 h 4107586"/>
                <a:gd name="connsiteX119" fmla="*/ 1925782 w 3521893"/>
                <a:gd name="connsiteY119" fmla="*/ 498477 h 4107586"/>
                <a:gd name="connsiteX120" fmla="*/ 1835727 w 3521893"/>
                <a:gd name="connsiteY120" fmla="*/ 498477 h 4107586"/>
                <a:gd name="connsiteX121" fmla="*/ 1724891 w 3521893"/>
                <a:gd name="connsiteY121" fmla="*/ 664732 h 4107586"/>
                <a:gd name="connsiteX122" fmla="*/ 1676400 w 3521893"/>
                <a:gd name="connsiteY122" fmla="*/ 643950 h 4107586"/>
                <a:gd name="connsiteX123" fmla="*/ 1683327 w 3521893"/>
                <a:gd name="connsiteY123" fmla="*/ 553895 h 4107586"/>
                <a:gd name="connsiteX124" fmla="*/ 1738745 w 3521893"/>
                <a:gd name="connsiteY124" fmla="*/ 526186 h 4107586"/>
                <a:gd name="connsiteX125" fmla="*/ 1787236 w 3521893"/>
                <a:gd name="connsiteY125" fmla="*/ 505404 h 4107586"/>
                <a:gd name="connsiteX126" fmla="*/ 1759527 w 3521893"/>
                <a:gd name="connsiteY126" fmla="*/ 484623 h 4107586"/>
                <a:gd name="connsiteX127" fmla="*/ 1704109 w 3521893"/>
                <a:gd name="connsiteY127" fmla="*/ 498477 h 4107586"/>
                <a:gd name="connsiteX128" fmla="*/ 1676400 w 3521893"/>
                <a:gd name="connsiteY128" fmla="*/ 443059 h 4107586"/>
                <a:gd name="connsiteX129" fmla="*/ 1572491 w 3521893"/>
                <a:gd name="connsiteY129" fmla="*/ 429204 h 4107586"/>
                <a:gd name="connsiteX130" fmla="*/ 1530927 w 3521893"/>
                <a:gd name="connsiteY130" fmla="*/ 256023 h 4107586"/>
                <a:gd name="connsiteX131" fmla="*/ 1447800 w 3521893"/>
                <a:gd name="connsiteY131" fmla="*/ 290659 h 4107586"/>
                <a:gd name="connsiteX132" fmla="*/ 1454727 w 3521893"/>
                <a:gd name="connsiteY132" fmla="*/ 387641 h 4107586"/>
                <a:gd name="connsiteX133" fmla="*/ 1454727 w 3521893"/>
                <a:gd name="connsiteY133" fmla="*/ 387641 h 4107586"/>
                <a:gd name="connsiteX134" fmla="*/ 1246909 w 3521893"/>
                <a:gd name="connsiteY134" fmla="*/ 283732 h 4107586"/>
                <a:gd name="connsiteX0" fmla="*/ 1246909 w 3521893"/>
                <a:gd name="connsiteY0" fmla="*/ 283732 h 4107586"/>
                <a:gd name="connsiteX1" fmla="*/ 1267691 w 3521893"/>
                <a:gd name="connsiteY1" fmla="*/ 553895 h 4107586"/>
                <a:gd name="connsiteX2" fmla="*/ 1163782 w 3521893"/>
                <a:gd name="connsiteY2" fmla="*/ 955677 h 4107586"/>
                <a:gd name="connsiteX3" fmla="*/ 1048327 w 3521893"/>
                <a:gd name="connsiteY3" fmla="*/ 1308968 h 4107586"/>
                <a:gd name="connsiteX4" fmla="*/ 947970 w 3521893"/>
                <a:gd name="connsiteY4" fmla="*/ 1413766 h 4107586"/>
                <a:gd name="connsiteX5" fmla="*/ 749389 w 3521893"/>
                <a:gd name="connsiteY5" fmla="*/ 1701691 h 4107586"/>
                <a:gd name="connsiteX6" fmla="*/ 624342 w 3521893"/>
                <a:gd name="connsiteY6" fmla="*/ 1797430 h 4107586"/>
                <a:gd name="connsiteX7" fmla="*/ 457200 w 3521893"/>
                <a:gd name="connsiteY7" fmla="*/ 2008623 h 4107586"/>
                <a:gd name="connsiteX8" fmla="*/ 325404 w 3521893"/>
                <a:gd name="connsiteY8" fmla="*/ 2516445 h 4107586"/>
                <a:gd name="connsiteX9" fmla="*/ 271762 w 3521893"/>
                <a:gd name="connsiteY9" fmla="*/ 2569554 h 4107586"/>
                <a:gd name="connsiteX10" fmla="*/ 116342 w 3521893"/>
                <a:gd name="connsiteY10" fmla="*/ 2891583 h 4107586"/>
                <a:gd name="connsiteX11" fmla="*/ 106573 w 3521893"/>
                <a:gd name="connsiteY11" fmla="*/ 3045937 h 4107586"/>
                <a:gd name="connsiteX12" fmla="*/ 152400 w 3521893"/>
                <a:gd name="connsiteY12" fmla="*/ 3151623 h 4107586"/>
                <a:gd name="connsiteX13" fmla="*/ 0 w 3521893"/>
                <a:gd name="connsiteY13" fmla="*/ 3650386 h 4107586"/>
                <a:gd name="connsiteX14" fmla="*/ 71582 w 3521893"/>
                <a:gd name="connsiteY14" fmla="*/ 3842573 h 4107586"/>
                <a:gd name="connsiteX15" fmla="*/ 188990 w 3521893"/>
                <a:gd name="connsiteY15" fmla="*/ 3822858 h 4107586"/>
                <a:gd name="connsiteX16" fmla="*/ 130908 w 3521893"/>
                <a:gd name="connsiteY16" fmla="*/ 3889998 h 4107586"/>
                <a:gd name="connsiteX17" fmla="*/ 188102 w 3521893"/>
                <a:gd name="connsiteY17" fmla="*/ 3949324 h 4107586"/>
                <a:gd name="connsiteX18" fmla="*/ 339436 w 3521893"/>
                <a:gd name="connsiteY18" fmla="*/ 3865132 h 4107586"/>
                <a:gd name="connsiteX19" fmla="*/ 422563 w 3521893"/>
                <a:gd name="connsiteY19" fmla="*/ 3878986 h 4107586"/>
                <a:gd name="connsiteX20" fmla="*/ 464127 w 3521893"/>
                <a:gd name="connsiteY20" fmla="*/ 3941332 h 4107586"/>
                <a:gd name="connsiteX21" fmla="*/ 656492 w 3521893"/>
                <a:gd name="connsiteY21" fmla="*/ 3922681 h 4107586"/>
                <a:gd name="connsiteX22" fmla="*/ 794860 w 3521893"/>
                <a:gd name="connsiteY22" fmla="*/ 3853231 h 4107586"/>
                <a:gd name="connsiteX23" fmla="*/ 955963 w 3521893"/>
                <a:gd name="connsiteY23" fmla="*/ 3934404 h 4107586"/>
                <a:gd name="connsiteX24" fmla="*/ 1115291 w 3521893"/>
                <a:gd name="connsiteY24" fmla="*/ 3934404 h 4107586"/>
                <a:gd name="connsiteX25" fmla="*/ 1108363 w 3521893"/>
                <a:gd name="connsiteY25" fmla="*/ 3899768 h 4107586"/>
                <a:gd name="connsiteX26" fmla="*/ 1163782 w 3521893"/>
                <a:gd name="connsiteY26" fmla="*/ 3865132 h 4107586"/>
                <a:gd name="connsiteX27" fmla="*/ 1191491 w 3521893"/>
                <a:gd name="connsiteY27" fmla="*/ 3899768 h 4107586"/>
                <a:gd name="connsiteX28" fmla="*/ 1288472 w 3521893"/>
                <a:gd name="connsiteY28" fmla="*/ 3802786 h 4107586"/>
                <a:gd name="connsiteX29" fmla="*/ 1205345 w 3521893"/>
                <a:gd name="connsiteY29" fmla="*/ 3795859 h 4107586"/>
                <a:gd name="connsiteX30" fmla="*/ 1122218 w 3521893"/>
                <a:gd name="connsiteY30" fmla="*/ 3802786 h 4107586"/>
                <a:gd name="connsiteX31" fmla="*/ 1032163 w 3521893"/>
                <a:gd name="connsiteY31" fmla="*/ 3768150 h 4107586"/>
                <a:gd name="connsiteX32" fmla="*/ 1130921 w 3521893"/>
                <a:gd name="connsiteY32" fmla="*/ 3606336 h 4107586"/>
                <a:gd name="connsiteX33" fmla="*/ 1222219 w 3521893"/>
                <a:gd name="connsiteY33" fmla="*/ 3585199 h 4107586"/>
                <a:gd name="connsiteX34" fmla="*/ 1244777 w 3521893"/>
                <a:gd name="connsiteY34" fmla="*/ 3537773 h 4107586"/>
                <a:gd name="connsiteX35" fmla="*/ 1286696 w 3521893"/>
                <a:gd name="connsiteY35" fmla="*/ 3559799 h 4107586"/>
                <a:gd name="connsiteX36" fmla="*/ 1304459 w 3521893"/>
                <a:gd name="connsiteY36" fmla="*/ 3629604 h 4107586"/>
                <a:gd name="connsiteX37" fmla="*/ 1343891 w 3521893"/>
                <a:gd name="connsiteY37" fmla="*/ 3567259 h 4107586"/>
                <a:gd name="connsiteX38" fmla="*/ 1360942 w 3521893"/>
                <a:gd name="connsiteY38" fmla="*/ 3616460 h 4107586"/>
                <a:gd name="connsiteX39" fmla="*/ 1399309 w 3521893"/>
                <a:gd name="connsiteY39" fmla="*/ 3643459 h 4107586"/>
                <a:gd name="connsiteX40" fmla="*/ 1392382 w 3521893"/>
                <a:gd name="connsiteY40" fmla="*/ 3691950 h 4107586"/>
                <a:gd name="connsiteX41" fmla="*/ 1338916 w 3521893"/>
                <a:gd name="connsiteY41" fmla="*/ 3741685 h 4107586"/>
                <a:gd name="connsiteX42" fmla="*/ 1396645 w 3521893"/>
                <a:gd name="connsiteY42" fmla="*/ 3742750 h 4107586"/>
                <a:gd name="connsiteX43" fmla="*/ 1475331 w 3521893"/>
                <a:gd name="connsiteY43" fmla="*/ 3783071 h 4107586"/>
                <a:gd name="connsiteX44" fmla="*/ 1471778 w 3521893"/>
                <a:gd name="connsiteY44" fmla="*/ 3707758 h 4107586"/>
                <a:gd name="connsiteX45" fmla="*/ 1565563 w 3521893"/>
                <a:gd name="connsiteY45" fmla="*/ 3740441 h 4107586"/>
                <a:gd name="connsiteX46" fmla="*/ 1556327 w 3521893"/>
                <a:gd name="connsiteY46" fmla="*/ 3788399 h 4107586"/>
                <a:gd name="connsiteX47" fmla="*/ 1585101 w 3521893"/>
                <a:gd name="connsiteY47" fmla="*/ 3835469 h 4107586"/>
                <a:gd name="connsiteX48" fmla="*/ 1773382 w 3521893"/>
                <a:gd name="connsiteY48" fmla="*/ 3795859 h 4107586"/>
                <a:gd name="connsiteX49" fmla="*/ 2112818 w 3521893"/>
                <a:gd name="connsiteY49" fmla="*/ 3899768 h 4107586"/>
                <a:gd name="connsiteX50" fmla="*/ 2320636 w 3521893"/>
                <a:gd name="connsiteY50" fmla="*/ 4107586 h 4107586"/>
                <a:gd name="connsiteX51" fmla="*/ 2473036 w 3521893"/>
                <a:gd name="connsiteY51" fmla="*/ 3975968 h 4107586"/>
                <a:gd name="connsiteX52" fmla="*/ 2587958 w 3521893"/>
                <a:gd name="connsiteY52" fmla="*/ 3975968 h 4107586"/>
                <a:gd name="connsiteX53" fmla="*/ 2720286 w 3521893"/>
                <a:gd name="connsiteY53" fmla="*/ 3858204 h 4107586"/>
                <a:gd name="connsiteX54" fmla="*/ 2847819 w 3521893"/>
                <a:gd name="connsiteY54" fmla="*/ 3915399 h 4107586"/>
                <a:gd name="connsiteX55" fmla="*/ 2955281 w 3521893"/>
                <a:gd name="connsiteY55" fmla="*/ 3874368 h 4107586"/>
                <a:gd name="connsiteX56" fmla="*/ 2984589 w 3521893"/>
                <a:gd name="connsiteY56" fmla="*/ 3925168 h 4107586"/>
                <a:gd name="connsiteX57" fmla="*/ 3025619 w 3521893"/>
                <a:gd name="connsiteY57" fmla="*/ 3884137 h 4107586"/>
                <a:gd name="connsiteX58" fmla="*/ 3035389 w 3521893"/>
                <a:gd name="connsiteY58" fmla="*/ 3776676 h 4107586"/>
                <a:gd name="connsiteX59" fmla="*/ 2982635 w 3521893"/>
                <a:gd name="connsiteY59" fmla="*/ 3682891 h 4107586"/>
                <a:gd name="connsiteX60" fmla="*/ 3047467 w 3521893"/>
                <a:gd name="connsiteY60" fmla="*/ 3618592 h 4107586"/>
                <a:gd name="connsiteX61" fmla="*/ 3002173 w 3521893"/>
                <a:gd name="connsiteY61" fmla="*/ 3493368 h 4107586"/>
                <a:gd name="connsiteX62" fmla="*/ 3021712 w 3521893"/>
                <a:gd name="connsiteY62" fmla="*/ 3337060 h 4107586"/>
                <a:gd name="connsiteX63" fmla="*/ 3062741 w 3521893"/>
                <a:gd name="connsiteY63" fmla="*/ 3210060 h 4107586"/>
                <a:gd name="connsiteX64" fmla="*/ 3076419 w 3521893"/>
                <a:gd name="connsiteY64" fmla="*/ 3100645 h 4107586"/>
                <a:gd name="connsiteX65" fmla="*/ 2905547 w 3521893"/>
                <a:gd name="connsiteY65" fmla="*/ 2627280 h 4107586"/>
                <a:gd name="connsiteX66" fmla="*/ 2976772 w 3521893"/>
                <a:gd name="connsiteY66" fmla="*/ 2467599 h 4107586"/>
                <a:gd name="connsiteX67" fmla="*/ 3068602 w 3521893"/>
                <a:gd name="connsiteY67" fmla="*/ 2442199 h 4107586"/>
                <a:gd name="connsiteX68" fmla="*/ 3105724 w 3521893"/>
                <a:gd name="connsiteY68" fmla="*/ 2469553 h 4107586"/>
                <a:gd name="connsiteX69" fmla="*/ 3166293 w 3521893"/>
                <a:gd name="connsiteY69" fmla="*/ 2405076 h 4107586"/>
                <a:gd name="connsiteX70" fmla="*/ 3193649 w 3521893"/>
                <a:gd name="connsiteY70" fmla="*/ 2379676 h 4107586"/>
                <a:gd name="connsiteX71" fmla="*/ 3279618 w 3521893"/>
                <a:gd name="connsiteY71" fmla="*/ 2354276 h 4107586"/>
                <a:gd name="connsiteX72" fmla="*/ 3316739 w 3521893"/>
                <a:gd name="connsiteY72" fmla="*/ 2186245 h 4107586"/>
                <a:gd name="connsiteX73" fmla="*/ 3271801 w 3521893"/>
                <a:gd name="connsiteY73" fmla="*/ 2135445 h 4107586"/>
                <a:gd name="connsiteX74" fmla="*/ 3271800 w 3521893"/>
                <a:gd name="connsiteY74" fmla="*/ 2033845 h 4107586"/>
                <a:gd name="connsiteX75" fmla="*/ 3375355 w 3521893"/>
                <a:gd name="connsiteY75" fmla="*/ 2092460 h 4107586"/>
                <a:gd name="connsiteX76" fmla="*/ 3430062 w 3521893"/>
                <a:gd name="connsiteY76" fmla="*/ 2057291 h 4107586"/>
                <a:gd name="connsiteX77" fmla="*/ 3457415 w 3521893"/>
                <a:gd name="connsiteY77" fmla="*/ 2092460 h 4107586"/>
                <a:gd name="connsiteX78" fmla="*/ 3521893 w 3521893"/>
                <a:gd name="connsiteY78" fmla="*/ 2047522 h 4107586"/>
                <a:gd name="connsiteX79" fmla="*/ 3449601 w 3521893"/>
                <a:gd name="connsiteY79" fmla="*/ 1893168 h 4107586"/>
                <a:gd name="connsiteX80" fmla="*/ 3492586 w 3521893"/>
                <a:gd name="connsiteY80" fmla="*/ 1705599 h 4107586"/>
                <a:gd name="connsiteX81" fmla="*/ 3459370 w 3521893"/>
                <a:gd name="connsiteY81" fmla="*/ 1678245 h 4107586"/>
                <a:gd name="connsiteX82" fmla="*/ 3486724 w 3521893"/>
                <a:gd name="connsiteY82" fmla="*/ 1648937 h 4107586"/>
                <a:gd name="connsiteX83" fmla="*/ 3488679 w 3521893"/>
                <a:gd name="connsiteY83" fmla="*/ 1627445 h 4107586"/>
                <a:gd name="connsiteX84" fmla="*/ 3377309 w 3521893"/>
                <a:gd name="connsiteY84" fmla="*/ 1447691 h 4107586"/>
                <a:gd name="connsiteX85" fmla="*/ 3297201 w 3521893"/>
                <a:gd name="connsiteY85" fmla="*/ 1416430 h 4107586"/>
                <a:gd name="connsiteX86" fmla="*/ 3232724 w 3521893"/>
                <a:gd name="connsiteY86" fmla="*/ 1301153 h 4107586"/>
                <a:gd name="connsiteX87" fmla="*/ 3281570 w 3521893"/>
                <a:gd name="connsiteY87" fmla="*/ 1213230 h 4107586"/>
                <a:gd name="connsiteX88" fmla="*/ 3140893 w 3521893"/>
                <a:gd name="connsiteY88" fmla="*/ 1041291 h 4107586"/>
                <a:gd name="connsiteX89" fmla="*/ 3158478 w 3521893"/>
                <a:gd name="connsiteY89" fmla="*/ 965091 h 4107586"/>
                <a:gd name="connsiteX90" fmla="*/ 3127216 w 3521893"/>
                <a:gd name="connsiteY90" fmla="*/ 845906 h 4107586"/>
                <a:gd name="connsiteX91" fmla="*/ 3179970 w 3521893"/>
                <a:gd name="connsiteY91" fmla="*/ 742353 h 4107586"/>
                <a:gd name="connsiteX92" fmla="*/ 3131124 w 3521893"/>
                <a:gd name="connsiteY92" fmla="*/ 638799 h 4107586"/>
                <a:gd name="connsiteX93" fmla="*/ 3136986 w 3521893"/>
                <a:gd name="connsiteY93" fmla="*/ 545014 h 4107586"/>
                <a:gd name="connsiteX94" fmla="*/ 3097909 w 3521893"/>
                <a:gd name="connsiteY94" fmla="*/ 492260 h 4107586"/>
                <a:gd name="connsiteX95" fmla="*/ 3047109 w 3521893"/>
                <a:gd name="connsiteY95" fmla="*/ 560645 h 4107586"/>
                <a:gd name="connsiteX96" fmla="*/ 2976063 w 3521893"/>
                <a:gd name="connsiteY96" fmla="*/ 591373 h 4107586"/>
                <a:gd name="connsiteX97" fmla="*/ 2916201 w 3521893"/>
                <a:gd name="connsiteY97" fmla="*/ 398475 h 4107586"/>
                <a:gd name="connsiteX98" fmla="*/ 2859539 w 3521893"/>
                <a:gd name="connsiteY98" fmla="*/ 457091 h 4107586"/>
                <a:gd name="connsiteX99" fmla="*/ 2826327 w 3521893"/>
                <a:gd name="connsiteY99" fmla="*/ 436132 h 4107586"/>
                <a:gd name="connsiteX100" fmla="*/ 2859539 w 3521893"/>
                <a:gd name="connsiteY100" fmla="*/ 335953 h 4107586"/>
                <a:gd name="connsiteX101" fmla="*/ 2795062 w 3521893"/>
                <a:gd name="connsiteY101" fmla="*/ 140568 h 4107586"/>
                <a:gd name="connsiteX102" fmla="*/ 2728632 w 3521893"/>
                <a:gd name="connsiteY102" fmla="*/ 183554 h 4107586"/>
                <a:gd name="connsiteX103" fmla="*/ 2683693 w 3521893"/>
                <a:gd name="connsiteY103" fmla="*/ 136660 h 4107586"/>
                <a:gd name="connsiteX104" fmla="*/ 2642132 w 3521893"/>
                <a:gd name="connsiteY104" fmla="*/ 170941 h 4107586"/>
                <a:gd name="connsiteX105" fmla="*/ 2611401 w 3521893"/>
                <a:gd name="connsiteY105" fmla="*/ 128846 h 4107586"/>
                <a:gd name="connsiteX106" fmla="*/ 2595770 w 3521893"/>
                <a:gd name="connsiteY106" fmla="*/ 103446 h 4107586"/>
                <a:gd name="connsiteX107" fmla="*/ 2638755 w 3521893"/>
                <a:gd name="connsiteY107" fmla="*/ 19432 h 4107586"/>
                <a:gd name="connsiteX108" fmla="*/ 2554739 w 3521893"/>
                <a:gd name="connsiteY108" fmla="*/ 9662 h 4107586"/>
                <a:gd name="connsiteX109" fmla="*/ 2533247 w 3521893"/>
                <a:gd name="connsiteY109" fmla="*/ 68278 h 4107586"/>
                <a:gd name="connsiteX110" fmla="*/ 2482447 w 3521893"/>
                <a:gd name="connsiteY110" fmla="*/ 5754 h 4107586"/>
                <a:gd name="connsiteX111" fmla="*/ 2271432 w 3521893"/>
                <a:gd name="connsiteY111" fmla="*/ 19432 h 4107586"/>
                <a:gd name="connsiteX112" fmla="*/ 2242124 w 3521893"/>
                <a:gd name="connsiteY112" fmla="*/ 68278 h 4107586"/>
                <a:gd name="connsiteX113" fmla="*/ 2341770 w 3521893"/>
                <a:gd name="connsiteY113" fmla="*/ 105401 h 4107586"/>
                <a:gd name="connsiteX114" fmla="*/ 2369127 w 3521893"/>
                <a:gd name="connsiteY114" fmla="*/ 228313 h 4107586"/>
                <a:gd name="connsiteX115" fmla="*/ 2133600 w 3521893"/>
                <a:gd name="connsiteY115" fmla="*/ 339150 h 4107586"/>
                <a:gd name="connsiteX116" fmla="*/ 1995054 w 3521893"/>
                <a:gd name="connsiteY116" fmla="*/ 373786 h 4107586"/>
                <a:gd name="connsiteX117" fmla="*/ 2036618 w 3521893"/>
                <a:gd name="connsiteY117" fmla="*/ 449986 h 4107586"/>
                <a:gd name="connsiteX118" fmla="*/ 1953491 w 3521893"/>
                <a:gd name="connsiteY118" fmla="*/ 470768 h 4107586"/>
                <a:gd name="connsiteX119" fmla="*/ 1925782 w 3521893"/>
                <a:gd name="connsiteY119" fmla="*/ 498477 h 4107586"/>
                <a:gd name="connsiteX120" fmla="*/ 1835727 w 3521893"/>
                <a:gd name="connsiteY120" fmla="*/ 498477 h 4107586"/>
                <a:gd name="connsiteX121" fmla="*/ 1724891 w 3521893"/>
                <a:gd name="connsiteY121" fmla="*/ 664732 h 4107586"/>
                <a:gd name="connsiteX122" fmla="*/ 1676400 w 3521893"/>
                <a:gd name="connsiteY122" fmla="*/ 643950 h 4107586"/>
                <a:gd name="connsiteX123" fmla="*/ 1683327 w 3521893"/>
                <a:gd name="connsiteY123" fmla="*/ 553895 h 4107586"/>
                <a:gd name="connsiteX124" fmla="*/ 1738745 w 3521893"/>
                <a:gd name="connsiteY124" fmla="*/ 526186 h 4107586"/>
                <a:gd name="connsiteX125" fmla="*/ 1787236 w 3521893"/>
                <a:gd name="connsiteY125" fmla="*/ 505404 h 4107586"/>
                <a:gd name="connsiteX126" fmla="*/ 1759527 w 3521893"/>
                <a:gd name="connsiteY126" fmla="*/ 484623 h 4107586"/>
                <a:gd name="connsiteX127" fmla="*/ 1704109 w 3521893"/>
                <a:gd name="connsiteY127" fmla="*/ 498477 h 4107586"/>
                <a:gd name="connsiteX128" fmla="*/ 1676400 w 3521893"/>
                <a:gd name="connsiteY128" fmla="*/ 443059 h 4107586"/>
                <a:gd name="connsiteX129" fmla="*/ 1572491 w 3521893"/>
                <a:gd name="connsiteY129" fmla="*/ 429204 h 4107586"/>
                <a:gd name="connsiteX130" fmla="*/ 1530927 w 3521893"/>
                <a:gd name="connsiteY130" fmla="*/ 256023 h 4107586"/>
                <a:gd name="connsiteX131" fmla="*/ 1447800 w 3521893"/>
                <a:gd name="connsiteY131" fmla="*/ 290659 h 4107586"/>
                <a:gd name="connsiteX132" fmla="*/ 1454727 w 3521893"/>
                <a:gd name="connsiteY132" fmla="*/ 387641 h 4107586"/>
                <a:gd name="connsiteX133" fmla="*/ 1454727 w 3521893"/>
                <a:gd name="connsiteY133" fmla="*/ 387641 h 4107586"/>
                <a:gd name="connsiteX134" fmla="*/ 1246909 w 3521893"/>
                <a:gd name="connsiteY134" fmla="*/ 283732 h 4107586"/>
                <a:gd name="connsiteX0" fmla="*/ 1246909 w 3521893"/>
                <a:gd name="connsiteY0" fmla="*/ 283732 h 4107586"/>
                <a:gd name="connsiteX1" fmla="*/ 1267691 w 3521893"/>
                <a:gd name="connsiteY1" fmla="*/ 553895 h 4107586"/>
                <a:gd name="connsiteX2" fmla="*/ 1163782 w 3521893"/>
                <a:gd name="connsiteY2" fmla="*/ 955677 h 4107586"/>
                <a:gd name="connsiteX3" fmla="*/ 1048327 w 3521893"/>
                <a:gd name="connsiteY3" fmla="*/ 1308968 h 4107586"/>
                <a:gd name="connsiteX4" fmla="*/ 947970 w 3521893"/>
                <a:gd name="connsiteY4" fmla="*/ 1413766 h 4107586"/>
                <a:gd name="connsiteX5" fmla="*/ 749389 w 3521893"/>
                <a:gd name="connsiteY5" fmla="*/ 1701691 h 4107586"/>
                <a:gd name="connsiteX6" fmla="*/ 624342 w 3521893"/>
                <a:gd name="connsiteY6" fmla="*/ 1797430 h 4107586"/>
                <a:gd name="connsiteX7" fmla="*/ 457200 w 3521893"/>
                <a:gd name="connsiteY7" fmla="*/ 2008623 h 4107586"/>
                <a:gd name="connsiteX8" fmla="*/ 325404 w 3521893"/>
                <a:gd name="connsiteY8" fmla="*/ 2516445 h 4107586"/>
                <a:gd name="connsiteX9" fmla="*/ 271762 w 3521893"/>
                <a:gd name="connsiteY9" fmla="*/ 2569554 h 4107586"/>
                <a:gd name="connsiteX10" fmla="*/ 116342 w 3521893"/>
                <a:gd name="connsiteY10" fmla="*/ 2891583 h 4107586"/>
                <a:gd name="connsiteX11" fmla="*/ 106573 w 3521893"/>
                <a:gd name="connsiteY11" fmla="*/ 3045937 h 4107586"/>
                <a:gd name="connsiteX12" fmla="*/ 152400 w 3521893"/>
                <a:gd name="connsiteY12" fmla="*/ 3151623 h 4107586"/>
                <a:gd name="connsiteX13" fmla="*/ 0 w 3521893"/>
                <a:gd name="connsiteY13" fmla="*/ 3650386 h 4107586"/>
                <a:gd name="connsiteX14" fmla="*/ 71582 w 3521893"/>
                <a:gd name="connsiteY14" fmla="*/ 3842573 h 4107586"/>
                <a:gd name="connsiteX15" fmla="*/ 188990 w 3521893"/>
                <a:gd name="connsiteY15" fmla="*/ 3822858 h 4107586"/>
                <a:gd name="connsiteX16" fmla="*/ 130908 w 3521893"/>
                <a:gd name="connsiteY16" fmla="*/ 3889998 h 4107586"/>
                <a:gd name="connsiteX17" fmla="*/ 188102 w 3521893"/>
                <a:gd name="connsiteY17" fmla="*/ 3949324 h 4107586"/>
                <a:gd name="connsiteX18" fmla="*/ 339436 w 3521893"/>
                <a:gd name="connsiteY18" fmla="*/ 3865132 h 4107586"/>
                <a:gd name="connsiteX19" fmla="*/ 422563 w 3521893"/>
                <a:gd name="connsiteY19" fmla="*/ 3878986 h 4107586"/>
                <a:gd name="connsiteX20" fmla="*/ 464127 w 3521893"/>
                <a:gd name="connsiteY20" fmla="*/ 3941332 h 4107586"/>
                <a:gd name="connsiteX21" fmla="*/ 656492 w 3521893"/>
                <a:gd name="connsiteY21" fmla="*/ 3922681 h 4107586"/>
                <a:gd name="connsiteX22" fmla="*/ 794860 w 3521893"/>
                <a:gd name="connsiteY22" fmla="*/ 3853231 h 4107586"/>
                <a:gd name="connsiteX23" fmla="*/ 955963 w 3521893"/>
                <a:gd name="connsiteY23" fmla="*/ 3934404 h 4107586"/>
                <a:gd name="connsiteX24" fmla="*/ 1115291 w 3521893"/>
                <a:gd name="connsiteY24" fmla="*/ 3934404 h 4107586"/>
                <a:gd name="connsiteX25" fmla="*/ 1108363 w 3521893"/>
                <a:gd name="connsiteY25" fmla="*/ 3899768 h 4107586"/>
                <a:gd name="connsiteX26" fmla="*/ 1163782 w 3521893"/>
                <a:gd name="connsiteY26" fmla="*/ 3865132 h 4107586"/>
                <a:gd name="connsiteX27" fmla="*/ 1191491 w 3521893"/>
                <a:gd name="connsiteY27" fmla="*/ 3899768 h 4107586"/>
                <a:gd name="connsiteX28" fmla="*/ 1288472 w 3521893"/>
                <a:gd name="connsiteY28" fmla="*/ 3802786 h 4107586"/>
                <a:gd name="connsiteX29" fmla="*/ 1205345 w 3521893"/>
                <a:gd name="connsiteY29" fmla="*/ 3795859 h 4107586"/>
                <a:gd name="connsiteX30" fmla="*/ 1122218 w 3521893"/>
                <a:gd name="connsiteY30" fmla="*/ 3802786 h 4107586"/>
                <a:gd name="connsiteX31" fmla="*/ 1032163 w 3521893"/>
                <a:gd name="connsiteY31" fmla="*/ 3768150 h 4107586"/>
                <a:gd name="connsiteX32" fmla="*/ 1130921 w 3521893"/>
                <a:gd name="connsiteY32" fmla="*/ 3606336 h 4107586"/>
                <a:gd name="connsiteX33" fmla="*/ 1222219 w 3521893"/>
                <a:gd name="connsiteY33" fmla="*/ 3585199 h 4107586"/>
                <a:gd name="connsiteX34" fmla="*/ 1244777 w 3521893"/>
                <a:gd name="connsiteY34" fmla="*/ 3537773 h 4107586"/>
                <a:gd name="connsiteX35" fmla="*/ 1286696 w 3521893"/>
                <a:gd name="connsiteY35" fmla="*/ 3559799 h 4107586"/>
                <a:gd name="connsiteX36" fmla="*/ 1304459 w 3521893"/>
                <a:gd name="connsiteY36" fmla="*/ 3629604 h 4107586"/>
                <a:gd name="connsiteX37" fmla="*/ 1343891 w 3521893"/>
                <a:gd name="connsiteY37" fmla="*/ 3567259 h 4107586"/>
                <a:gd name="connsiteX38" fmla="*/ 1360942 w 3521893"/>
                <a:gd name="connsiteY38" fmla="*/ 3616460 h 4107586"/>
                <a:gd name="connsiteX39" fmla="*/ 1399309 w 3521893"/>
                <a:gd name="connsiteY39" fmla="*/ 3643459 h 4107586"/>
                <a:gd name="connsiteX40" fmla="*/ 1392382 w 3521893"/>
                <a:gd name="connsiteY40" fmla="*/ 3691950 h 4107586"/>
                <a:gd name="connsiteX41" fmla="*/ 1338916 w 3521893"/>
                <a:gd name="connsiteY41" fmla="*/ 3741685 h 4107586"/>
                <a:gd name="connsiteX42" fmla="*/ 1396645 w 3521893"/>
                <a:gd name="connsiteY42" fmla="*/ 3742750 h 4107586"/>
                <a:gd name="connsiteX43" fmla="*/ 1475331 w 3521893"/>
                <a:gd name="connsiteY43" fmla="*/ 3783071 h 4107586"/>
                <a:gd name="connsiteX44" fmla="*/ 1471778 w 3521893"/>
                <a:gd name="connsiteY44" fmla="*/ 3707758 h 4107586"/>
                <a:gd name="connsiteX45" fmla="*/ 1565563 w 3521893"/>
                <a:gd name="connsiteY45" fmla="*/ 3740441 h 4107586"/>
                <a:gd name="connsiteX46" fmla="*/ 1556327 w 3521893"/>
                <a:gd name="connsiteY46" fmla="*/ 3788399 h 4107586"/>
                <a:gd name="connsiteX47" fmla="*/ 1585101 w 3521893"/>
                <a:gd name="connsiteY47" fmla="*/ 3835469 h 4107586"/>
                <a:gd name="connsiteX48" fmla="*/ 1773382 w 3521893"/>
                <a:gd name="connsiteY48" fmla="*/ 3795859 h 4107586"/>
                <a:gd name="connsiteX49" fmla="*/ 2112818 w 3521893"/>
                <a:gd name="connsiteY49" fmla="*/ 3899768 h 4107586"/>
                <a:gd name="connsiteX50" fmla="*/ 2320636 w 3521893"/>
                <a:gd name="connsiteY50" fmla="*/ 4107586 h 4107586"/>
                <a:gd name="connsiteX51" fmla="*/ 2473036 w 3521893"/>
                <a:gd name="connsiteY51" fmla="*/ 3975968 h 4107586"/>
                <a:gd name="connsiteX52" fmla="*/ 2587958 w 3521893"/>
                <a:gd name="connsiteY52" fmla="*/ 3975968 h 4107586"/>
                <a:gd name="connsiteX53" fmla="*/ 2720286 w 3521893"/>
                <a:gd name="connsiteY53" fmla="*/ 3858204 h 4107586"/>
                <a:gd name="connsiteX54" fmla="*/ 2847819 w 3521893"/>
                <a:gd name="connsiteY54" fmla="*/ 3915399 h 4107586"/>
                <a:gd name="connsiteX55" fmla="*/ 2955281 w 3521893"/>
                <a:gd name="connsiteY55" fmla="*/ 3874368 h 4107586"/>
                <a:gd name="connsiteX56" fmla="*/ 2984589 w 3521893"/>
                <a:gd name="connsiteY56" fmla="*/ 3925168 h 4107586"/>
                <a:gd name="connsiteX57" fmla="*/ 3025619 w 3521893"/>
                <a:gd name="connsiteY57" fmla="*/ 3884137 h 4107586"/>
                <a:gd name="connsiteX58" fmla="*/ 3035389 w 3521893"/>
                <a:gd name="connsiteY58" fmla="*/ 3776676 h 4107586"/>
                <a:gd name="connsiteX59" fmla="*/ 2982635 w 3521893"/>
                <a:gd name="connsiteY59" fmla="*/ 3682891 h 4107586"/>
                <a:gd name="connsiteX60" fmla="*/ 3047467 w 3521893"/>
                <a:gd name="connsiteY60" fmla="*/ 3618592 h 4107586"/>
                <a:gd name="connsiteX61" fmla="*/ 3002173 w 3521893"/>
                <a:gd name="connsiteY61" fmla="*/ 3493368 h 4107586"/>
                <a:gd name="connsiteX62" fmla="*/ 3021712 w 3521893"/>
                <a:gd name="connsiteY62" fmla="*/ 3337060 h 4107586"/>
                <a:gd name="connsiteX63" fmla="*/ 3062741 w 3521893"/>
                <a:gd name="connsiteY63" fmla="*/ 3210060 h 4107586"/>
                <a:gd name="connsiteX64" fmla="*/ 3076419 w 3521893"/>
                <a:gd name="connsiteY64" fmla="*/ 3100645 h 4107586"/>
                <a:gd name="connsiteX65" fmla="*/ 2905547 w 3521893"/>
                <a:gd name="connsiteY65" fmla="*/ 2627280 h 4107586"/>
                <a:gd name="connsiteX66" fmla="*/ 2976772 w 3521893"/>
                <a:gd name="connsiteY66" fmla="*/ 2467599 h 4107586"/>
                <a:gd name="connsiteX67" fmla="*/ 3068602 w 3521893"/>
                <a:gd name="connsiteY67" fmla="*/ 2442199 h 4107586"/>
                <a:gd name="connsiteX68" fmla="*/ 3105724 w 3521893"/>
                <a:gd name="connsiteY68" fmla="*/ 2469553 h 4107586"/>
                <a:gd name="connsiteX69" fmla="*/ 3166293 w 3521893"/>
                <a:gd name="connsiteY69" fmla="*/ 2405076 h 4107586"/>
                <a:gd name="connsiteX70" fmla="*/ 3193649 w 3521893"/>
                <a:gd name="connsiteY70" fmla="*/ 2379676 h 4107586"/>
                <a:gd name="connsiteX71" fmla="*/ 3279618 w 3521893"/>
                <a:gd name="connsiteY71" fmla="*/ 2354276 h 4107586"/>
                <a:gd name="connsiteX72" fmla="*/ 3316739 w 3521893"/>
                <a:gd name="connsiteY72" fmla="*/ 2186245 h 4107586"/>
                <a:gd name="connsiteX73" fmla="*/ 3271801 w 3521893"/>
                <a:gd name="connsiteY73" fmla="*/ 2135445 h 4107586"/>
                <a:gd name="connsiteX74" fmla="*/ 3271800 w 3521893"/>
                <a:gd name="connsiteY74" fmla="*/ 2033845 h 4107586"/>
                <a:gd name="connsiteX75" fmla="*/ 3375355 w 3521893"/>
                <a:gd name="connsiteY75" fmla="*/ 2092460 h 4107586"/>
                <a:gd name="connsiteX76" fmla="*/ 3430062 w 3521893"/>
                <a:gd name="connsiteY76" fmla="*/ 2057291 h 4107586"/>
                <a:gd name="connsiteX77" fmla="*/ 3457415 w 3521893"/>
                <a:gd name="connsiteY77" fmla="*/ 2092460 h 4107586"/>
                <a:gd name="connsiteX78" fmla="*/ 3521893 w 3521893"/>
                <a:gd name="connsiteY78" fmla="*/ 2047522 h 4107586"/>
                <a:gd name="connsiteX79" fmla="*/ 3449601 w 3521893"/>
                <a:gd name="connsiteY79" fmla="*/ 1893168 h 4107586"/>
                <a:gd name="connsiteX80" fmla="*/ 3492586 w 3521893"/>
                <a:gd name="connsiteY80" fmla="*/ 1705599 h 4107586"/>
                <a:gd name="connsiteX81" fmla="*/ 3459370 w 3521893"/>
                <a:gd name="connsiteY81" fmla="*/ 1678245 h 4107586"/>
                <a:gd name="connsiteX82" fmla="*/ 3486724 w 3521893"/>
                <a:gd name="connsiteY82" fmla="*/ 1648937 h 4107586"/>
                <a:gd name="connsiteX83" fmla="*/ 3488679 w 3521893"/>
                <a:gd name="connsiteY83" fmla="*/ 1627445 h 4107586"/>
                <a:gd name="connsiteX84" fmla="*/ 3377309 w 3521893"/>
                <a:gd name="connsiteY84" fmla="*/ 1447691 h 4107586"/>
                <a:gd name="connsiteX85" fmla="*/ 3297201 w 3521893"/>
                <a:gd name="connsiteY85" fmla="*/ 1416430 h 4107586"/>
                <a:gd name="connsiteX86" fmla="*/ 3232724 w 3521893"/>
                <a:gd name="connsiteY86" fmla="*/ 1301153 h 4107586"/>
                <a:gd name="connsiteX87" fmla="*/ 3281570 w 3521893"/>
                <a:gd name="connsiteY87" fmla="*/ 1213230 h 4107586"/>
                <a:gd name="connsiteX88" fmla="*/ 3140893 w 3521893"/>
                <a:gd name="connsiteY88" fmla="*/ 1041291 h 4107586"/>
                <a:gd name="connsiteX89" fmla="*/ 3158478 w 3521893"/>
                <a:gd name="connsiteY89" fmla="*/ 965091 h 4107586"/>
                <a:gd name="connsiteX90" fmla="*/ 3127216 w 3521893"/>
                <a:gd name="connsiteY90" fmla="*/ 845906 h 4107586"/>
                <a:gd name="connsiteX91" fmla="*/ 3179970 w 3521893"/>
                <a:gd name="connsiteY91" fmla="*/ 742353 h 4107586"/>
                <a:gd name="connsiteX92" fmla="*/ 3131124 w 3521893"/>
                <a:gd name="connsiteY92" fmla="*/ 638799 h 4107586"/>
                <a:gd name="connsiteX93" fmla="*/ 3136986 w 3521893"/>
                <a:gd name="connsiteY93" fmla="*/ 545014 h 4107586"/>
                <a:gd name="connsiteX94" fmla="*/ 3097909 w 3521893"/>
                <a:gd name="connsiteY94" fmla="*/ 492260 h 4107586"/>
                <a:gd name="connsiteX95" fmla="*/ 3047109 w 3521893"/>
                <a:gd name="connsiteY95" fmla="*/ 560645 h 4107586"/>
                <a:gd name="connsiteX96" fmla="*/ 2976063 w 3521893"/>
                <a:gd name="connsiteY96" fmla="*/ 591373 h 4107586"/>
                <a:gd name="connsiteX97" fmla="*/ 2916201 w 3521893"/>
                <a:gd name="connsiteY97" fmla="*/ 398475 h 4107586"/>
                <a:gd name="connsiteX98" fmla="*/ 2859539 w 3521893"/>
                <a:gd name="connsiteY98" fmla="*/ 457091 h 4107586"/>
                <a:gd name="connsiteX99" fmla="*/ 2826327 w 3521893"/>
                <a:gd name="connsiteY99" fmla="*/ 436132 h 4107586"/>
                <a:gd name="connsiteX100" fmla="*/ 2859539 w 3521893"/>
                <a:gd name="connsiteY100" fmla="*/ 335953 h 4107586"/>
                <a:gd name="connsiteX101" fmla="*/ 2795062 w 3521893"/>
                <a:gd name="connsiteY101" fmla="*/ 140568 h 4107586"/>
                <a:gd name="connsiteX102" fmla="*/ 2728632 w 3521893"/>
                <a:gd name="connsiteY102" fmla="*/ 183554 h 4107586"/>
                <a:gd name="connsiteX103" fmla="*/ 2683693 w 3521893"/>
                <a:gd name="connsiteY103" fmla="*/ 136660 h 4107586"/>
                <a:gd name="connsiteX104" fmla="*/ 2642132 w 3521893"/>
                <a:gd name="connsiteY104" fmla="*/ 170941 h 4107586"/>
                <a:gd name="connsiteX105" fmla="*/ 2611401 w 3521893"/>
                <a:gd name="connsiteY105" fmla="*/ 128846 h 4107586"/>
                <a:gd name="connsiteX106" fmla="*/ 2595770 w 3521893"/>
                <a:gd name="connsiteY106" fmla="*/ 103446 h 4107586"/>
                <a:gd name="connsiteX107" fmla="*/ 2638755 w 3521893"/>
                <a:gd name="connsiteY107" fmla="*/ 15524 h 4107586"/>
                <a:gd name="connsiteX108" fmla="*/ 2554739 w 3521893"/>
                <a:gd name="connsiteY108" fmla="*/ 9662 h 4107586"/>
                <a:gd name="connsiteX109" fmla="*/ 2533247 w 3521893"/>
                <a:gd name="connsiteY109" fmla="*/ 68278 h 4107586"/>
                <a:gd name="connsiteX110" fmla="*/ 2482447 w 3521893"/>
                <a:gd name="connsiteY110" fmla="*/ 5754 h 4107586"/>
                <a:gd name="connsiteX111" fmla="*/ 2271432 w 3521893"/>
                <a:gd name="connsiteY111" fmla="*/ 19432 h 4107586"/>
                <a:gd name="connsiteX112" fmla="*/ 2242124 w 3521893"/>
                <a:gd name="connsiteY112" fmla="*/ 68278 h 4107586"/>
                <a:gd name="connsiteX113" fmla="*/ 2341770 w 3521893"/>
                <a:gd name="connsiteY113" fmla="*/ 105401 h 4107586"/>
                <a:gd name="connsiteX114" fmla="*/ 2369127 w 3521893"/>
                <a:gd name="connsiteY114" fmla="*/ 228313 h 4107586"/>
                <a:gd name="connsiteX115" fmla="*/ 2133600 w 3521893"/>
                <a:gd name="connsiteY115" fmla="*/ 339150 h 4107586"/>
                <a:gd name="connsiteX116" fmla="*/ 1995054 w 3521893"/>
                <a:gd name="connsiteY116" fmla="*/ 373786 h 4107586"/>
                <a:gd name="connsiteX117" fmla="*/ 2036618 w 3521893"/>
                <a:gd name="connsiteY117" fmla="*/ 449986 h 4107586"/>
                <a:gd name="connsiteX118" fmla="*/ 1953491 w 3521893"/>
                <a:gd name="connsiteY118" fmla="*/ 470768 h 4107586"/>
                <a:gd name="connsiteX119" fmla="*/ 1925782 w 3521893"/>
                <a:gd name="connsiteY119" fmla="*/ 498477 h 4107586"/>
                <a:gd name="connsiteX120" fmla="*/ 1835727 w 3521893"/>
                <a:gd name="connsiteY120" fmla="*/ 498477 h 4107586"/>
                <a:gd name="connsiteX121" fmla="*/ 1724891 w 3521893"/>
                <a:gd name="connsiteY121" fmla="*/ 664732 h 4107586"/>
                <a:gd name="connsiteX122" fmla="*/ 1676400 w 3521893"/>
                <a:gd name="connsiteY122" fmla="*/ 643950 h 4107586"/>
                <a:gd name="connsiteX123" fmla="*/ 1683327 w 3521893"/>
                <a:gd name="connsiteY123" fmla="*/ 553895 h 4107586"/>
                <a:gd name="connsiteX124" fmla="*/ 1738745 w 3521893"/>
                <a:gd name="connsiteY124" fmla="*/ 526186 h 4107586"/>
                <a:gd name="connsiteX125" fmla="*/ 1787236 w 3521893"/>
                <a:gd name="connsiteY125" fmla="*/ 505404 h 4107586"/>
                <a:gd name="connsiteX126" fmla="*/ 1759527 w 3521893"/>
                <a:gd name="connsiteY126" fmla="*/ 484623 h 4107586"/>
                <a:gd name="connsiteX127" fmla="*/ 1704109 w 3521893"/>
                <a:gd name="connsiteY127" fmla="*/ 498477 h 4107586"/>
                <a:gd name="connsiteX128" fmla="*/ 1676400 w 3521893"/>
                <a:gd name="connsiteY128" fmla="*/ 443059 h 4107586"/>
                <a:gd name="connsiteX129" fmla="*/ 1572491 w 3521893"/>
                <a:gd name="connsiteY129" fmla="*/ 429204 h 4107586"/>
                <a:gd name="connsiteX130" fmla="*/ 1530927 w 3521893"/>
                <a:gd name="connsiteY130" fmla="*/ 256023 h 4107586"/>
                <a:gd name="connsiteX131" fmla="*/ 1447800 w 3521893"/>
                <a:gd name="connsiteY131" fmla="*/ 290659 h 4107586"/>
                <a:gd name="connsiteX132" fmla="*/ 1454727 w 3521893"/>
                <a:gd name="connsiteY132" fmla="*/ 387641 h 4107586"/>
                <a:gd name="connsiteX133" fmla="*/ 1454727 w 3521893"/>
                <a:gd name="connsiteY133" fmla="*/ 387641 h 4107586"/>
                <a:gd name="connsiteX134" fmla="*/ 1246909 w 3521893"/>
                <a:gd name="connsiteY134" fmla="*/ 283732 h 4107586"/>
                <a:gd name="connsiteX0" fmla="*/ 1246909 w 3521893"/>
                <a:gd name="connsiteY0" fmla="*/ 283732 h 4107586"/>
                <a:gd name="connsiteX1" fmla="*/ 1267691 w 3521893"/>
                <a:gd name="connsiteY1" fmla="*/ 553895 h 4107586"/>
                <a:gd name="connsiteX2" fmla="*/ 1163782 w 3521893"/>
                <a:gd name="connsiteY2" fmla="*/ 955677 h 4107586"/>
                <a:gd name="connsiteX3" fmla="*/ 1048327 w 3521893"/>
                <a:gd name="connsiteY3" fmla="*/ 1308968 h 4107586"/>
                <a:gd name="connsiteX4" fmla="*/ 947970 w 3521893"/>
                <a:gd name="connsiteY4" fmla="*/ 1413766 h 4107586"/>
                <a:gd name="connsiteX5" fmla="*/ 749389 w 3521893"/>
                <a:gd name="connsiteY5" fmla="*/ 1701691 h 4107586"/>
                <a:gd name="connsiteX6" fmla="*/ 624342 w 3521893"/>
                <a:gd name="connsiteY6" fmla="*/ 1797430 h 4107586"/>
                <a:gd name="connsiteX7" fmla="*/ 457200 w 3521893"/>
                <a:gd name="connsiteY7" fmla="*/ 2008623 h 4107586"/>
                <a:gd name="connsiteX8" fmla="*/ 325404 w 3521893"/>
                <a:gd name="connsiteY8" fmla="*/ 2516445 h 4107586"/>
                <a:gd name="connsiteX9" fmla="*/ 271762 w 3521893"/>
                <a:gd name="connsiteY9" fmla="*/ 2569554 h 4107586"/>
                <a:gd name="connsiteX10" fmla="*/ 116342 w 3521893"/>
                <a:gd name="connsiteY10" fmla="*/ 2891583 h 4107586"/>
                <a:gd name="connsiteX11" fmla="*/ 106573 w 3521893"/>
                <a:gd name="connsiteY11" fmla="*/ 3045937 h 4107586"/>
                <a:gd name="connsiteX12" fmla="*/ 152400 w 3521893"/>
                <a:gd name="connsiteY12" fmla="*/ 3151623 h 4107586"/>
                <a:gd name="connsiteX13" fmla="*/ 0 w 3521893"/>
                <a:gd name="connsiteY13" fmla="*/ 3650386 h 4107586"/>
                <a:gd name="connsiteX14" fmla="*/ 71582 w 3521893"/>
                <a:gd name="connsiteY14" fmla="*/ 3842573 h 4107586"/>
                <a:gd name="connsiteX15" fmla="*/ 188990 w 3521893"/>
                <a:gd name="connsiteY15" fmla="*/ 3822858 h 4107586"/>
                <a:gd name="connsiteX16" fmla="*/ 130908 w 3521893"/>
                <a:gd name="connsiteY16" fmla="*/ 3889998 h 4107586"/>
                <a:gd name="connsiteX17" fmla="*/ 188102 w 3521893"/>
                <a:gd name="connsiteY17" fmla="*/ 3949324 h 4107586"/>
                <a:gd name="connsiteX18" fmla="*/ 339436 w 3521893"/>
                <a:gd name="connsiteY18" fmla="*/ 3865132 h 4107586"/>
                <a:gd name="connsiteX19" fmla="*/ 422563 w 3521893"/>
                <a:gd name="connsiteY19" fmla="*/ 3878986 h 4107586"/>
                <a:gd name="connsiteX20" fmla="*/ 464127 w 3521893"/>
                <a:gd name="connsiteY20" fmla="*/ 3941332 h 4107586"/>
                <a:gd name="connsiteX21" fmla="*/ 656492 w 3521893"/>
                <a:gd name="connsiteY21" fmla="*/ 3922681 h 4107586"/>
                <a:gd name="connsiteX22" fmla="*/ 794860 w 3521893"/>
                <a:gd name="connsiteY22" fmla="*/ 3853231 h 4107586"/>
                <a:gd name="connsiteX23" fmla="*/ 955963 w 3521893"/>
                <a:gd name="connsiteY23" fmla="*/ 3934404 h 4107586"/>
                <a:gd name="connsiteX24" fmla="*/ 1115291 w 3521893"/>
                <a:gd name="connsiteY24" fmla="*/ 3934404 h 4107586"/>
                <a:gd name="connsiteX25" fmla="*/ 1108363 w 3521893"/>
                <a:gd name="connsiteY25" fmla="*/ 3899768 h 4107586"/>
                <a:gd name="connsiteX26" fmla="*/ 1163782 w 3521893"/>
                <a:gd name="connsiteY26" fmla="*/ 3865132 h 4107586"/>
                <a:gd name="connsiteX27" fmla="*/ 1191491 w 3521893"/>
                <a:gd name="connsiteY27" fmla="*/ 3899768 h 4107586"/>
                <a:gd name="connsiteX28" fmla="*/ 1288472 w 3521893"/>
                <a:gd name="connsiteY28" fmla="*/ 3802786 h 4107586"/>
                <a:gd name="connsiteX29" fmla="*/ 1205345 w 3521893"/>
                <a:gd name="connsiteY29" fmla="*/ 3795859 h 4107586"/>
                <a:gd name="connsiteX30" fmla="*/ 1122218 w 3521893"/>
                <a:gd name="connsiteY30" fmla="*/ 3802786 h 4107586"/>
                <a:gd name="connsiteX31" fmla="*/ 1032163 w 3521893"/>
                <a:gd name="connsiteY31" fmla="*/ 3768150 h 4107586"/>
                <a:gd name="connsiteX32" fmla="*/ 1130921 w 3521893"/>
                <a:gd name="connsiteY32" fmla="*/ 3606336 h 4107586"/>
                <a:gd name="connsiteX33" fmla="*/ 1222219 w 3521893"/>
                <a:gd name="connsiteY33" fmla="*/ 3585199 h 4107586"/>
                <a:gd name="connsiteX34" fmla="*/ 1244777 w 3521893"/>
                <a:gd name="connsiteY34" fmla="*/ 3537773 h 4107586"/>
                <a:gd name="connsiteX35" fmla="*/ 1286696 w 3521893"/>
                <a:gd name="connsiteY35" fmla="*/ 3559799 h 4107586"/>
                <a:gd name="connsiteX36" fmla="*/ 1304459 w 3521893"/>
                <a:gd name="connsiteY36" fmla="*/ 3629604 h 4107586"/>
                <a:gd name="connsiteX37" fmla="*/ 1343891 w 3521893"/>
                <a:gd name="connsiteY37" fmla="*/ 3567259 h 4107586"/>
                <a:gd name="connsiteX38" fmla="*/ 1360942 w 3521893"/>
                <a:gd name="connsiteY38" fmla="*/ 3616460 h 4107586"/>
                <a:gd name="connsiteX39" fmla="*/ 1399309 w 3521893"/>
                <a:gd name="connsiteY39" fmla="*/ 3643459 h 4107586"/>
                <a:gd name="connsiteX40" fmla="*/ 1392382 w 3521893"/>
                <a:gd name="connsiteY40" fmla="*/ 3691950 h 4107586"/>
                <a:gd name="connsiteX41" fmla="*/ 1338916 w 3521893"/>
                <a:gd name="connsiteY41" fmla="*/ 3741685 h 4107586"/>
                <a:gd name="connsiteX42" fmla="*/ 1396645 w 3521893"/>
                <a:gd name="connsiteY42" fmla="*/ 3742750 h 4107586"/>
                <a:gd name="connsiteX43" fmla="*/ 1475331 w 3521893"/>
                <a:gd name="connsiteY43" fmla="*/ 3783071 h 4107586"/>
                <a:gd name="connsiteX44" fmla="*/ 1471778 w 3521893"/>
                <a:gd name="connsiteY44" fmla="*/ 3707758 h 4107586"/>
                <a:gd name="connsiteX45" fmla="*/ 1565563 w 3521893"/>
                <a:gd name="connsiteY45" fmla="*/ 3740441 h 4107586"/>
                <a:gd name="connsiteX46" fmla="*/ 1556327 w 3521893"/>
                <a:gd name="connsiteY46" fmla="*/ 3788399 h 4107586"/>
                <a:gd name="connsiteX47" fmla="*/ 1585101 w 3521893"/>
                <a:gd name="connsiteY47" fmla="*/ 3835469 h 4107586"/>
                <a:gd name="connsiteX48" fmla="*/ 1773382 w 3521893"/>
                <a:gd name="connsiteY48" fmla="*/ 3795859 h 4107586"/>
                <a:gd name="connsiteX49" fmla="*/ 2112818 w 3521893"/>
                <a:gd name="connsiteY49" fmla="*/ 3899768 h 4107586"/>
                <a:gd name="connsiteX50" fmla="*/ 2320636 w 3521893"/>
                <a:gd name="connsiteY50" fmla="*/ 4107586 h 4107586"/>
                <a:gd name="connsiteX51" fmla="*/ 2473036 w 3521893"/>
                <a:gd name="connsiteY51" fmla="*/ 3975968 h 4107586"/>
                <a:gd name="connsiteX52" fmla="*/ 2587958 w 3521893"/>
                <a:gd name="connsiteY52" fmla="*/ 3975968 h 4107586"/>
                <a:gd name="connsiteX53" fmla="*/ 2720286 w 3521893"/>
                <a:gd name="connsiteY53" fmla="*/ 3858204 h 4107586"/>
                <a:gd name="connsiteX54" fmla="*/ 2847819 w 3521893"/>
                <a:gd name="connsiteY54" fmla="*/ 3915399 h 4107586"/>
                <a:gd name="connsiteX55" fmla="*/ 2955281 w 3521893"/>
                <a:gd name="connsiteY55" fmla="*/ 3874368 h 4107586"/>
                <a:gd name="connsiteX56" fmla="*/ 2984589 w 3521893"/>
                <a:gd name="connsiteY56" fmla="*/ 3925168 h 4107586"/>
                <a:gd name="connsiteX57" fmla="*/ 3025619 w 3521893"/>
                <a:gd name="connsiteY57" fmla="*/ 3884137 h 4107586"/>
                <a:gd name="connsiteX58" fmla="*/ 3035389 w 3521893"/>
                <a:gd name="connsiteY58" fmla="*/ 3776676 h 4107586"/>
                <a:gd name="connsiteX59" fmla="*/ 2982635 w 3521893"/>
                <a:gd name="connsiteY59" fmla="*/ 3682891 h 4107586"/>
                <a:gd name="connsiteX60" fmla="*/ 3047467 w 3521893"/>
                <a:gd name="connsiteY60" fmla="*/ 3618592 h 4107586"/>
                <a:gd name="connsiteX61" fmla="*/ 3002173 w 3521893"/>
                <a:gd name="connsiteY61" fmla="*/ 3493368 h 4107586"/>
                <a:gd name="connsiteX62" fmla="*/ 3021712 w 3521893"/>
                <a:gd name="connsiteY62" fmla="*/ 3337060 h 4107586"/>
                <a:gd name="connsiteX63" fmla="*/ 3062741 w 3521893"/>
                <a:gd name="connsiteY63" fmla="*/ 3210060 h 4107586"/>
                <a:gd name="connsiteX64" fmla="*/ 3076419 w 3521893"/>
                <a:gd name="connsiteY64" fmla="*/ 3100645 h 4107586"/>
                <a:gd name="connsiteX65" fmla="*/ 2905547 w 3521893"/>
                <a:gd name="connsiteY65" fmla="*/ 2627280 h 4107586"/>
                <a:gd name="connsiteX66" fmla="*/ 2976772 w 3521893"/>
                <a:gd name="connsiteY66" fmla="*/ 2467599 h 4107586"/>
                <a:gd name="connsiteX67" fmla="*/ 3068602 w 3521893"/>
                <a:gd name="connsiteY67" fmla="*/ 2442199 h 4107586"/>
                <a:gd name="connsiteX68" fmla="*/ 3105724 w 3521893"/>
                <a:gd name="connsiteY68" fmla="*/ 2469553 h 4107586"/>
                <a:gd name="connsiteX69" fmla="*/ 3166293 w 3521893"/>
                <a:gd name="connsiteY69" fmla="*/ 2405076 h 4107586"/>
                <a:gd name="connsiteX70" fmla="*/ 3193649 w 3521893"/>
                <a:gd name="connsiteY70" fmla="*/ 2379676 h 4107586"/>
                <a:gd name="connsiteX71" fmla="*/ 3279618 w 3521893"/>
                <a:gd name="connsiteY71" fmla="*/ 2354276 h 4107586"/>
                <a:gd name="connsiteX72" fmla="*/ 3316739 w 3521893"/>
                <a:gd name="connsiteY72" fmla="*/ 2186245 h 4107586"/>
                <a:gd name="connsiteX73" fmla="*/ 3271801 w 3521893"/>
                <a:gd name="connsiteY73" fmla="*/ 2135445 h 4107586"/>
                <a:gd name="connsiteX74" fmla="*/ 3271800 w 3521893"/>
                <a:gd name="connsiteY74" fmla="*/ 2033845 h 4107586"/>
                <a:gd name="connsiteX75" fmla="*/ 3375355 w 3521893"/>
                <a:gd name="connsiteY75" fmla="*/ 2092460 h 4107586"/>
                <a:gd name="connsiteX76" fmla="*/ 3430062 w 3521893"/>
                <a:gd name="connsiteY76" fmla="*/ 2057291 h 4107586"/>
                <a:gd name="connsiteX77" fmla="*/ 3457415 w 3521893"/>
                <a:gd name="connsiteY77" fmla="*/ 2092460 h 4107586"/>
                <a:gd name="connsiteX78" fmla="*/ 3521893 w 3521893"/>
                <a:gd name="connsiteY78" fmla="*/ 2047522 h 4107586"/>
                <a:gd name="connsiteX79" fmla="*/ 3449601 w 3521893"/>
                <a:gd name="connsiteY79" fmla="*/ 1893168 h 4107586"/>
                <a:gd name="connsiteX80" fmla="*/ 3492586 w 3521893"/>
                <a:gd name="connsiteY80" fmla="*/ 1705599 h 4107586"/>
                <a:gd name="connsiteX81" fmla="*/ 3459370 w 3521893"/>
                <a:gd name="connsiteY81" fmla="*/ 1678245 h 4107586"/>
                <a:gd name="connsiteX82" fmla="*/ 3486724 w 3521893"/>
                <a:gd name="connsiteY82" fmla="*/ 1648937 h 4107586"/>
                <a:gd name="connsiteX83" fmla="*/ 3488679 w 3521893"/>
                <a:gd name="connsiteY83" fmla="*/ 1627445 h 4107586"/>
                <a:gd name="connsiteX84" fmla="*/ 3377309 w 3521893"/>
                <a:gd name="connsiteY84" fmla="*/ 1447691 h 4107586"/>
                <a:gd name="connsiteX85" fmla="*/ 3297201 w 3521893"/>
                <a:gd name="connsiteY85" fmla="*/ 1416430 h 4107586"/>
                <a:gd name="connsiteX86" fmla="*/ 3232724 w 3521893"/>
                <a:gd name="connsiteY86" fmla="*/ 1301153 h 4107586"/>
                <a:gd name="connsiteX87" fmla="*/ 3281570 w 3521893"/>
                <a:gd name="connsiteY87" fmla="*/ 1213230 h 4107586"/>
                <a:gd name="connsiteX88" fmla="*/ 3140893 w 3521893"/>
                <a:gd name="connsiteY88" fmla="*/ 1041291 h 4107586"/>
                <a:gd name="connsiteX89" fmla="*/ 3158478 w 3521893"/>
                <a:gd name="connsiteY89" fmla="*/ 965091 h 4107586"/>
                <a:gd name="connsiteX90" fmla="*/ 3127216 w 3521893"/>
                <a:gd name="connsiteY90" fmla="*/ 845906 h 4107586"/>
                <a:gd name="connsiteX91" fmla="*/ 3179970 w 3521893"/>
                <a:gd name="connsiteY91" fmla="*/ 742353 h 4107586"/>
                <a:gd name="connsiteX92" fmla="*/ 3131124 w 3521893"/>
                <a:gd name="connsiteY92" fmla="*/ 638799 h 4107586"/>
                <a:gd name="connsiteX93" fmla="*/ 3136986 w 3521893"/>
                <a:gd name="connsiteY93" fmla="*/ 545014 h 4107586"/>
                <a:gd name="connsiteX94" fmla="*/ 3097909 w 3521893"/>
                <a:gd name="connsiteY94" fmla="*/ 492260 h 4107586"/>
                <a:gd name="connsiteX95" fmla="*/ 3047109 w 3521893"/>
                <a:gd name="connsiteY95" fmla="*/ 560645 h 4107586"/>
                <a:gd name="connsiteX96" fmla="*/ 2976063 w 3521893"/>
                <a:gd name="connsiteY96" fmla="*/ 591373 h 4107586"/>
                <a:gd name="connsiteX97" fmla="*/ 2916201 w 3521893"/>
                <a:gd name="connsiteY97" fmla="*/ 398475 h 4107586"/>
                <a:gd name="connsiteX98" fmla="*/ 2859539 w 3521893"/>
                <a:gd name="connsiteY98" fmla="*/ 457091 h 4107586"/>
                <a:gd name="connsiteX99" fmla="*/ 2826327 w 3521893"/>
                <a:gd name="connsiteY99" fmla="*/ 436132 h 4107586"/>
                <a:gd name="connsiteX100" fmla="*/ 2859539 w 3521893"/>
                <a:gd name="connsiteY100" fmla="*/ 335953 h 4107586"/>
                <a:gd name="connsiteX101" fmla="*/ 2795062 w 3521893"/>
                <a:gd name="connsiteY101" fmla="*/ 140568 h 4107586"/>
                <a:gd name="connsiteX102" fmla="*/ 2728632 w 3521893"/>
                <a:gd name="connsiteY102" fmla="*/ 183554 h 4107586"/>
                <a:gd name="connsiteX103" fmla="*/ 2683693 w 3521893"/>
                <a:gd name="connsiteY103" fmla="*/ 136660 h 4107586"/>
                <a:gd name="connsiteX104" fmla="*/ 2642132 w 3521893"/>
                <a:gd name="connsiteY104" fmla="*/ 170941 h 4107586"/>
                <a:gd name="connsiteX105" fmla="*/ 2611401 w 3521893"/>
                <a:gd name="connsiteY105" fmla="*/ 128846 h 4107586"/>
                <a:gd name="connsiteX106" fmla="*/ 2595770 w 3521893"/>
                <a:gd name="connsiteY106" fmla="*/ 103446 h 4107586"/>
                <a:gd name="connsiteX107" fmla="*/ 2642662 w 3521893"/>
                <a:gd name="connsiteY107" fmla="*/ 15524 h 4107586"/>
                <a:gd name="connsiteX108" fmla="*/ 2554739 w 3521893"/>
                <a:gd name="connsiteY108" fmla="*/ 9662 h 4107586"/>
                <a:gd name="connsiteX109" fmla="*/ 2533247 w 3521893"/>
                <a:gd name="connsiteY109" fmla="*/ 68278 h 4107586"/>
                <a:gd name="connsiteX110" fmla="*/ 2482447 w 3521893"/>
                <a:gd name="connsiteY110" fmla="*/ 5754 h 4107586"/>
                <a:gd name="connsiteX111" fmla="*/ 2271432 w 3521893"/>
                <a:gd name="connsiteY111" fmla="*/ 19432 h 4107586"/>
                <a:gd name="connsiteX112" fmla="*/ 2242124 w 3521893"/>
                <a:gd name="connsiteY112" fmla="*/ 68278 h 4107586"/>
                <a:gd name="connsiteX113" fmla="*/ 2341770 w 3521893"/>
                <a:gd name="connsiteY113" fmla="*/ 105401 h 4107586"/>
                <a:gd name="connsiteX114" fmla="*/ 2369127 w 3521893"/>
                <a:gd name="connsiteY114" fmla="*/ 228313 h 4107586"/>
                <a:gd name="connsiteX115" fmla="*/ 2133600 w 3521893"/>
                <a:gd name="connsiteY115" fmla="*/ 339150 h 4107586"/>
                <a:gd name="connsiteX116" fmla="*/ 1995054 w 3521893"/>
                <a:gd name="connsiteY116" fmla="*/ 373786 h 4107586"/>
                <a:gd name="connsiteX117" fmla="*/ 2036618 w 3521893"/>
                <a:gd name="connsiteY117" fmla="*/ 449986 h 4107586"/>
                <a:gd name="connsiteX118" fmla="*/ 1953491 w 3521893"/>
                <a:gd name="connsiteY118" fmla="*/ 470768 h 4107586"/>
                <a:gd name="connsiteX119" fmla="*/ 1925782 w 3521893"/>
                <a:gd name="connsiteY119" fmla="*/ 498477 h 4107586"/>
                <a:gd name="connsiteX120" fmla="*/ 1835727 w 3521893"/>
                <a:gd name="connsiteY120" fmla="*/ 498477 h 4107586"/>
                <a:gd name="connsiteX121" fmla="*/ 1724891 w 3521893"/>
                <a:gd name="connsiteY121" fmla="*/ 664732 h 4107586"/>
                <a:gd name="connsiteX122" fmla="*/ 1676400 w 3521893"/>
                <a:gd name="connsiteY122" fmla="*/ 643950 h 4107586"/>
                <a:gd name="connsiteX123" fmla="*/ 1683327 w 3521893"/>
                <a:gd name="connsiteY123" fmla="*/ 553895 h 4107586"/>
                <a:gd name="connsiteX124" fmla="*/ 1738745 w 3521893"/>
                <a:gd name="connsiteY124" fmla="*/ 526186 h 4107586"/>
                <a:gd name="connsiteX125" fmla="*/ 1787236 w 3521893"/>
                <a:gd name="connsiteY125" fmla="*/ 505404 h 4107586"/>
                <a:gd name="connsiteX126" fmla="*/ 1759527 w 3521893"/>
                <a:gd name="connsiteY126" fmla="*/ 484623 h 4107586"/>
                <a:gd name="connsiteX127" fmla="*/ 1704109 w 3521893"/>
                <a:gd name="connsiteY127" fmla="*/ 498477 h 4107586"/>
                <a:gd name="connsiteX128" fmla="*/ 1676400 w 3521893"/>
                <a:gd name="connsiteY128" fmla="*/ 443059 h 4107586"/>
                <a:gd name="connsiteX129" fmla="*/ 1572491 w 3521893"/>
                <a:gd name="connsiteY129" fmla="*/ 429204 h 4107586"/>
                <a:gd name="connsiteX130" fmla="*/ 1530927 w 3521893"/>
                <a:gd name="connsiteY130" fmla="*/ 256023 h 4107586"/>
                <a:gd name="connsiteX131" fmla="*/ 1447800 w 3521893"/>
                <a:gd name="connsiteY131" fmla="*/ 290659 h 4107586"/>
                <a:gd name="connsiteX132" fmla="*/ 1454727 w 3521893"/>
                <a:gd name="connsiteY132" fmla="*/ 387641 h 4107586"/>
                <a:gd name="connsiteX133" fmla="*/ 1454727 w 3521893"/>
                <a:gd name="connsiteY133" fmla="*/ 387641 h 4107586"/>
                <a:gd name="connsiteX134" fmla="*/ 1246909 w 3521893"/>
                <a:gd name="connsiteY134" fmla="*/ 283732 h 4107586"/>
                <a:gd name="connsiteX0" fmla="*/ 1246909 w 3521893"/>
                <a:gd name="connsiteY0" fmla="*/ 283732 h 4107586"/>
                <a:gd name="connsiteX1" fmla="*/ 1267691 w 3521893"/>
                <a:gd name="connsiteY1" fmla="*/ 553895 h 4107586"/>
                <a:gd name="connsiteX2" fmla="*/ 1163782 w 3521893"/>
                <a:gd name="connsiteY2" fmla="*/ 955677 h 4107586"/>
                <a:gd name="connsiteX3" fmla="*/ 1048327 w 3521893"/>
                <a:gd name="connsiteY3" fmla="*/ 1308968 h 4107586"/>
                <a:gd name="connsiteX4" fmla="*/ 947970 w 3521893"/>
                <a:gd name="connsiteY4" fmla="*/ 1413766 h 4107586"/>
                <a:gd name="connsiteX5" fmla="*/ 749389 w 3521893"/>
                <a:gd name="connsiteY5" fmla="*/ 1701691 h 4107586"/>
                <a:gd name="connsiteX6" fmla="*/ 624342 w 3521893"/>
                <a:gd name="connsiteY6" fmla="*/ 1797430 h 4107586"/>
                <a:gd name="connsiteX7" fmla="*/ 457200 w 3521893"/>
                <a:gd name="connsiteY7" fmla="*/ 2008623 h 4107586"/>
                <a:gd name="connsiteX8" fmla="*/ 325404 w 3521893"/>
                <a:gd name="connsiteY8" fmla="*/ 2516445 h 4107586"/>
                <a:gd name="connsiteX9" fmla="*/ 271762 w 3521893"/>
                <a:gd name="connsiteY9" fmla="*/ 2569554 h 4107586"/>
                <a:gd name="connsiteX10" fmla="*/ 116342 w 3521893"/>
                <a:gd name="connsiteY10" fmla="*/ 2891583 h 4107586"/>
                <a:gd name="connsiteX11" fmla="*/ 106573 w 3521893"/>
                <a:gd name="connsiteY11" fmla="*/ 3045937 h 4107586"/>
                <a:gd name="connsiteX12" fmla="*/ 152400 w 3521893"/>
                <a:gd name="connsiteY12" fmla="*/ 3151623 h 4107586"/>
                <a:gd name="connsiteX13" fmla="*/ 0 w 3521893"/>
                <a:gd name="connsiteY13" fmla="*/ 3650386 h 4107586"/>
                <a:gd name="connsiteX14" fmla="*/ 71582 w 3521893"/>
                <a:gd name="connsiteY14" fmla="*/ 3842573 h 4107586"/>
                <a:gd name="connsiteX15" fmla="*/ 188990 w 3521893"/>
                <a:gd name="connsiteY15" fmla="*/ 3822858 h 4107586"/>
                <a:gd name="connsiteX16" fmla="*/ 130908 w 3521893"/>
                <a:gd name="connsiteY16" fmla="*/ 3889998 h 4107586"/>
                <a:gd name="connsiteX17" fmla="*/ 188102 w 3521893"/>
                <a:gd name="connsiteY17" fmla="*/ 3949324 h 4107586"/>
                <a:gd name="connsiteX18" fmla="*/ 339436 w 3521893"/>
                <a:gd name="connsiteY18" fmla="*/ 3865132 h 4107586"/>
                <a:gd name="connsiteX19" fmla="*/ 422563 w 3521893"/>
                <a:gd name="connsiteY19" fmla="*/ 3878986 h 4107586"/>
                <a:gd name="connsiteX20" fmla="*/ 464127 w 3521893"/>
                <a:gd name="connsiteY20" fmla="*/ 3941332 h 4107586"/>
                <a:gd name="connsiteX21" fmla="*/ 656492 w 3521893"/>
                <a:gd name="connsiteY21" fmla="*/ 3922681 h 4107586"/>
                <a:gd name="connsiteX22" fmla="*/ 794860 w 3521893"/>
                <a:gd name="connsiteY22" fmla="*/ 3853231 h 4107586"/>
                <a:gd name="connsiteX23" fmla="*/ 955963 w 3521893"/>
                <a:gd name="connsiteY23" fmla="*/ 3934404 h 4107586"/>
                <a:gd name="connsiteX24" fmla="*/ 1115291 w 3521893"/>
                <a:gd name="connsiteY24" fmla="*/ 3934404 h 4107586"/>
                <a:gd name="connsiteX25" fmla="*/ 1108363 w 3521893"/>
                <a:gd name="connsiteY25" fmla="*/ 3899768 h 4107586"/>
                <a:gd name="connsiteX26" fmla="*/ 1163782 w 3521893"/>
                <a:gd name="connsiteY26" fmla="*/ 3865132 h 4107586"/>
                <a:gd name="connsiteX27" fmla="*/ 1191491 w 3521893"/>
                <a:gd name="connsiteY27" fmla="*/ 3899768 h 4107586"/>
                <a:gd name="connsiteX28" fmla="*/ 1288472 w 3521893"/>
                <a:gd name="connsiteY28" fmla="*/ 3802786 h 4107586"/>
                <a:gd name="connsiteX29" fmla="*/ 1205345 w 3521893"/>
                <a:gd name="connsiteY29" fmla="*/ 3795859 h 4107586"/>
                <a:gd name="connsiteX30" fmla="*/ 1122218 w 3521893"/>
                <a:gd name="connsiteY30" fmla="*/ 3802786 h 4107586"/>
                <a:gd name="connsiteX31" fmla="*/ 1032163 w 3521893"/>
                <a:gd name="connsiteY31" fmla="*/ 3768150 h 4107586"/>
                <a:gd name="connsiteX32" fmla="*/ 1130921 w 3521893"/>
                <a:gd name="connsiteY32" fmla="*/ 3606336 h 4107586"/>
                <a:gd name="connsiteX33" fmla="*/ 1222219 w 3521893"/>
                <a:gd name="connsiteY33" fmla="*/ 3585199 h 4107586"/>
                <a:gd name="connsiteX34" fmla="*/ 1244777 w 3521893"/>
                <a:gd name="connsiteY34" fmla="*/ 3537773 h 4107586"/>
                <a:gd name="connsiteX35" fmla="*/ 1286696 w 3521893"/>
                <a:gd name="connsiteY35" fmla="*/ 3559799 h 4107586"/>
                <a:gd name="connsiteX36" fmla="*/ 1304459 w 3521893"/>
                <a:gd name="connsiteY36" fmla="*/ 3629604 h 4107586"/>
                <a:gd name="connsiteX37" fmla="*/ 1343891 w 3521893"/>
                <a:gd name="connsiteY37" fmla="*/ 3567259 h 4107586"/>
                <a:gd name="connsiteX38" fmla="*/ 1360942 w 3521893"/>
                <a:gd name="connsiteY38" fmla="*/ 3616460 h 4107586"/>
                <a:gd name="connsiteX39" fmla="*/ 1399309 w 3521893"/>
                <a:gd name="connsiteY39" fmla="*/ 3643459 h 4107586"/>
                <a:gd name="connsiteX40" fmla="*/ 1392382 w 3521893"/>
                <a:gd name="connsiteY40" fmla="*/ 3691950 h 4107586"/>
                <a:gd name="connsiteX41" fmla="*/ 1338916 w 3521893"/>
                <a:gd name="connsiteY41" fmla="*/ 3741685 h 4107586"/>
                <a:gd name="connsiteX42" fmla="*/ 1396645 w 3521893"/>
                <a:gd name="connsiteY42" fmla="*/ 3742750 h 4107586"/>
                <a:gd name="connsiteX43" fmla="*/ 1475331 w 3521893"/>
                <a:gd name="connsiteY43" fmla="*/ 3783071 h 4107586"/>
                <a:gd name="connsiteX44" fmla="*/ 1471778 w 3521893"/>
                <a:gd name="connsiteY44" fmla="*/ 3707758 h 4107586"/>
                <a:gd name="connsiteX45" fmla="*/ 1565563 w 3521893"/>
                <a:gd name="connsiteY45" fmla="*/ 3740441 h 4107586"/>
                <a:gd name="connsiteX46" fmla="*/ 1556327 w 3521893"/>
                <a:gd name="connsiteY46" fmla="*/ 3788399 h 4107586"/>
                <a:gd name="connsiteX47" fmla="*/ 1585101 w 3521893"/>
                <a:gd name="connsiteY47" fmla="*/ 3835469 h 4107586"/>
                <a:gd name="connsiteX48" fmla="*/ 1773382 w 3521893"/>
                <a:gd name="connsiteY48" fmla="*/ 3795859 h 4107586"/>
                <a:gd name="connsiteX49" fmla="*/ 2112818 w 3521893"/>
                <a:gd name="connsiteY49" fmla="*/ 3899768 h 4107586"/>
                <a:gd name="connsiteX50" fmla="*/ 2320636 w 3521893"/>
                <a:gd name="connsiteY50" fmla="*/ 4107586 h 4107586"/>
                <a:gd name="connsiteX51" fmla="*/ 2473036 w 3521893"/>
                <a:gd name="connsiteY51" fmla="*/ 3975968 h 4107586"/>
                <a:gd name="connsiteX52" fmla="*/ 2587958 w 3521893"/>
                <a:gd name="connsiteY52" fmla="*/ 3975968 h 4107586"/>
                <a:gd name="connsiteX53" fmla="*/ 2720286 w 3521893"/>
                <a:gd name="connsiteY53" fmla="*/ 3858204 h 4107586"/>
                <a:gd name="connsiteX54" fmla="*/ 2847819 w 3521893"/>
                <a:gd name="connsiteY54" fmla="*/ 3915399 h 4107586"/>
                <a:gd name="connsiteX55" fmla="*/ 2955281 w 3521893"/>
                <a:gd name="connsiteY55" fmla="*/ 3874368 h 4107586"/>
                <a:gd name="connsiteX56" fmla="*/ 2984589 w 3521893"/>
                <a:gd name="connsiteY56" fmla="*/ 3925168 h 4107586"/>
                <a:gd name="connsiteX57" fmla="*/ 3025619 w 3521893"/>
                <a:gd name="connsiteY57" fmla="*/ 3884137 h 4107586"/>
                <a:gd name="connsiteX58" fmla="*/ 3035389 w 3521893"/>
                <a:gd name="connsiteY58" fmla="*/ 3776676 h 4107586"/>
                <a:gd name="connsiteX59" fmla="*/ 2982635 w 3521893"/>
                <a:gd name="connsiteY59" fmla="*/ 3682891 h 4107586"/>
                <a:gd name="connsiteX60" fmla="*/ 3047467 w 3521893"/>
                <a:gd name="connsiteY60" fmla="*/ 3618592 h 4107586"/>
                <a:gd name="connsiteX61" fmla="*/ 3002173 w 3521893"/>
                <a:gd name="connsiteY61" fmla="*/ 3493368 h 4107586"/>
                <a:gd name="connsiteX62" fmla="*/ 3021712 w 3521893"/>
                <a:gd name="connsiteY62" fmla="*/ 3337060 h 4107586"/>
                <a:gd name="connsiteX63" fmla="*/ 3062741 w 3521893"/>
                <a:gd name="connsiteY63" fmla="*/ 3210060 h 4107586"/>
                <a:gd name="connsiteX64" fmla="*/ 3076419 w 3521893"/>
                <a:gd name="connsiteY64" fmla="*/ 3100645 h 4107586"/>
                <a:gd name="connsiteX65" fmla="*/ 2905547 w 3521893"/>
                <a:gd name="connsiteY65" fmla="*/ 2627280 h 4107586"/>
                <a:gd name="connsiteX66" fmla="*/ 2976772 w 3521893"/>
                <a:gd name="connsiteY66" fmla="*/ 2467599 h 4107586"/>
                <a:gd name="connsiteX67" fmla="*/ 3068602 w 3521893"/>
                <a:gd name="connsiteY67" fmla="*/ 2442199 h 4107586"/>
                <a:gd name="connsiteX68" fmla="*/ 3105724 w 3521893"/>
                <a:gd name="connsiteY68" fmla="*/ 2469553 h 4107586"/>
                <a:gd name="connsiteX69" fmla="*/ 3166293 w 3521893"/>
                <a:gd name="connsiteY69" fmla="*/ 2405076 h 4107586"/>
                <a:gd name="connsiteX70" fmla="*/ 3193649 w 3521893"/>
                <a:gd name="connsiteY70" fmla="*/ 2379676 h 4107586"/>
                <a:gd name="connsiteX71" fmla="*/ 3279618 w 3521893"/>
                <a:gd name="connsiteY71" fmla="*/ 2354276 h 4107586"/>
                <a:gd name="connsiteX72" fmla="*/ 3316739 w 3521893"/>
                <a:gd name="connsiteY72" fmla="*/ 2186245 h 4107586"/>
                <a:gd name="connsiteX73" fmla="*/ 3271801 w 3521893"/>
                <a:gd name="connsiteY73" fmla="*/ 2135445 h 4107586"/>
                <a:gd name="connsiteX74" fmla="*/ 3271800 w 3521893"/>
                <a:gd name="connsiteY74" fmla="*/ 2033845 h 4107586"/>
                <a:gd name="connsiteX75" fmla="*/ 3375355 w 3521893"/>
                <a:gd name="connsiteY75" fmla="*/ 2092460 h 4107586"/>
                <a:gd name="connsiteX76" fmla="*/ 3430062 w 3521893"/>
                <a:gd name="connsiteY76" fmla="*/ 2057291 h 4107586"/>
                <a:gd name="connsiteX77" fmla="*/ 3457415 w 3521893"/>
                <a:gd name="connsiteY77" fmla="*/ 2092460 h 4107586"/>
                <a:gd name="connsiteX78" fmla="*/ 3521893 w 3521893"/>
                <a:gd name="connsiteY78" fmla="*/ 2047522 h 4107586"/>
                <a:gd name="connsiteX79" fmla="*/ 3449601 w 3521893"/>
                <a:gd name="connsiteY79" fmla="*/ 1893168 h 4107586"/>
                <a:gd name="connsiteX80" fmla="*/ 3492586 w 3521893"/>
                <a:gd name="connsiteY80" fmla="*/ 1705599 h 4107586"/>
                <a:gd name="connsiteX81" fmla="*/ 3459370 w 3521893"/>
                <a:gd name="connsiteY81" fmla="*/ 1678245 h 4107586"/>
                <a:gd name="connsiteX82" fmla="*/ 3486724 w 3521893"/>
                <a:gd name="connsiteY82" fmla="*/ 1648937 h 4107586"/>
                <a:gd name="connsiteX83" fmla="*/ 3488679 w 3521893"/>
                <a:gd name="connsiteY83" fmla="*/ 1627445 h 4107586"/>
                <a:gd name="connsiteX84" fmla="*/ 3377309 w 3521893"/>
                <a:gd name="connsiteY84" fmla="*/ 1447691 h 4107586"/>
                <a:gd name="connsiteX85" fmla="*/ 3297201 w 3521893"/>
                <a:gd name="connsiteY85" fmla="*/ 1416430 h 4107586"/>
                <a:gd name="connsiteX86" fmla="*/ 3232724 w 3521893"/>
                <a:gd name="connsiteY86" fmla="*/ 1301153 h 4107586"/>
                <a:gd name="connsiteX87" fmla="*/ 3281570 w 3521893"/>
                <a:gd name="connsiteY87" fmla="*/ 1213230 h 4107586"/>
                <a:gd name="connsiteX88" fmla="*/ 3140893 w 3521893"/>
                <a:gd name="connsiteY88" fmla="*/ 1041291 h 4107586"/>
                <a:gd name="connsiteX89" fmla="*/ 3158478 w 3521893"/>
                <a:gd name="connsiteY89" fmla="*/ 965091 h 4107586"/>
                <a:gd name="connsiteX90" fmla="*/ 3127216 w 3521893"/>
                <a:gd name="connsiteY90" fmla="*/ 845906 h 4107586"/>
                <a:gd name="connsiteX91" fmla="*/ 3179970 w 3521893"/>
                <a:gd name="connsiteY91" fmla="*/ 742353 h 4107586"/>
                <a:gd name="connsiteX92" fmla="*/ 3131124 w 3521893"/>
                <a:gd name="connsiteY92" fmla="*/ 638799 h 4107586"/>
                <a:gd name="connsiteX93" fmla="*/ 3136986 w 3521893"/>
                <a:gd name="connsiteY93" fmla="*/ 545014 h 4107586"/>
                <a:gd name="connsiteX94" fmla="*/ 3097909 w 3521893"/>
                <a:gd name="connsiteY94" fmla="*/ 492260 h 4107586"/>
                <a:gd name="connsiteX95" fmla="*/ 3047109 w 3521893"/>
                <a:gd name="connsiteY95" fmla="*/ 560645 h 4107586"/>
                <a:gd name="connsiteX96" fmla="*/ 2976063 w 3521893"/>
                <a:gd name="connsiteY96" fmla="*/ 591373 h 4107586"/>
                <a:gd name="connsiteX97" fmla="*/ 2916201 w 3521893"/>
                <a:gd name="connsiteY97" fmla="*/ 398475 h 4107586"/>
                <a:gd name="connsiteX98" fmla="*/ 2859539 w 3521893"/>
                <a:gd name="connsiteY98" fmla="*/ 457091 h 4107586"/>
                <a:gd name="connsiteX99" fmla="*/ 2826327 w 3521893"/>
                <a:gd name="connsiteY99" fmla="*/ 436132 h 4107586"/>
                <a:gd name="connsiteX100" fmla="*/ 2859539 w 3521893"/>
                <a:gd name="connsiteY100" fmla="*/ 335953 h 4107586"/>
                <a:gd name="connsiteX101" fmla="*/ 2800923 w 3521893"/>
                <a:gd name="connsiteY101" fmla="*/ 136661 h 4107586"/>
                <a:gd name="connsiteX102" fmla="*/ 2728632 w 3521893"/>
                <a:gd name="connsiteY102" fmla="*/ 183554 h 4107586"/>
                <a:gd name="connsiteX103" fmla="*/ 2683693 w 3521893"/>
                <a:gd name="connsiteY103" fmla="*/ 136660 h 4107586"/>
                <a:gd name="connsiteX104" fmla="*/ 2642132 w 3521893"/>
                <a:gd name="connsiteY104" fmla="*/ 170941 h 4107586"/>
                <a:gd name="connsiteX105" fmla="*/ 2611401 w 3521893"/>
                <a:gd name="connsiteY105" fmla="*/ 128846 h 4107586"/>
                <a:gd name="connsiteX106" fmla="*/ 2595770 w 3521893"/>
                <a:gd name="connsiteY106" fmla="*/ 103446 h 4107586"/>
                <a:gd name="connsiteX107" fmla="*/ 2642662 w 3521893"/>
                <a:gd name="connsiteY107" fmla="*/ 15524 h 4107586"/>
                <a:gd name="connsiteX108" fmla="*/ 2554739 w 3521893"/>
                <a:gd name="connsiteY108" fmla="*/ 9662 h 4107586"/>
                <a:gd name="connsiteX109" fmla="*/ 2533247 w 3521893"/>
                <a:gd name="connsiteY109" fmla="*/ 68278 h 4107586"/>
                <a:gd name="connsiteX110" fmla="*/ 2482447 w 3521893"/>
                <a:gd name="connsiteY110" fmla="*/ 5754 h 4107586"/>
                <a:gd name="connsiteX111" fmla="*/ 2271432 w 3521893"/>
                <a:gd name="connsiteY111" fmla="*/ 19432 h 4107586"/>
                <a:gd name="connsiteX112" fmla="*/ 2242124 w 3521893"/>
                <a:gd name="connsiteY112" fmla="*/ 68278 h 4107586"/>
                <a:gd name="connsiteX113" fmla="*/ 2341770 w 3521893"/>
                <a:gd name="connsiteY113" fmla="*/ 105401 h 4107586"/>
                <a:gd name="connsiteX114" fmla="*/ 2369127 w 3521893"/>
                <a:gd name="connsiteY114" fmla="*/ 228313 h 4107586"/>
                <a:gd name="connsiteX115" fmla="*/ 2133600 w 3521893"/>
                <a:gd name="connsiteY115" fmla="*/ 339150 h 4107586"/>
                <a:gd name="connsiteX116" fmla="*/ 1995054 w 3521893"/>
                <a:gd name="connsiteY116" fmla="*/ 373786 h 4107586"/>
                <a:gd name="connsiteX117" fmla="*/ 2036618 w 3521893"/>
                <a:gd name="connsiteY117" fmla="*/ 449986 h 4107586"/>
                <a:gd name="connsiteX118" fmla="*/ 1953491 w 3521893"/>
                <a:gd name="connsiteY118" fmla="*/ 470768 h 4107586"/>
                <a:gd name="connsiteX119" fmla="*/ 1925782 w 3521893"/>
                <a:gd name="connsiteY119" fmla="*/ 498477 h 4107586"/>
                <a:gd name="connsiteX120" fmla="*/ 1835727 w 3521893"/>
                <a:gd name="connsiteY120" fmla="*/ 498477 h 4107586"/>
                <a:gd name="connsiteX121" fmla="*/ 1724891 w 3521893"/>
                <a:gd name="connsiteY121" fmla="*/ 664732 h 4107586"/>
                <a:gd name="connsiteX122" fmla="*/ 1676400 w 3521893"/>
                <a:gd name="connsiteY122" fmla="*/ 643950 h 4107586"/>
                <a:gd name="connsiteX123" fmla="*/ 1683327 w 3521893"/>
                <a:gd name="connsiteY123" fmla="*/ 553895 h 4107586"/>
                <a:gd name="connsiteX124" fmla="*/ 1738745 w 3521893"/>
                <a:gd name="connsiteY124" fmla="*/ 526186 h 4107586"/>
                <a:gd name="connsiteX125" fmla="*/ 1787236 w 3521893"/>
                <a:gd name="connsiteY125" fmla="*/ 505404 h 4107586"/>
                <a:gd name="connsiteX126" fmla="*/ 1759527 w 3521893"/>
                <a:gd name="connsiteY126" fmla="*/ 484623 h 4107586"/>
                <a:gd name="connsiteX127" fmla="*/ 1704109 w 3521893"/>
                <a:gd name="connsiteY127" fmla="*/ 498477 h 4107586"/>
                <a:gd name="connsiteX128" fmla="*/ 1676400 w 3521893"/>
                <a:gd name="connsiteY128" fmla="*/ 443059 h 4107586"/>
                <a:gd name="connsiteX129" fmla="*/ 1572491 w 3521893"/>
                <a:gd name="connsiteY129" fmla="*/ 429204 h 4107586"/>
                <a:gd name="connsiteX130" fmla="*/ 1530927 w 3521893"/>
                <a:gd name="connsiteY130" fmla="*/ 256023 h 4107586"/>
                <a:gd name="connsiteX131" fmla="*/ 1447800 w 3521893"/>
                <a:gd name="connsiteY131" fmla="*/ 290659 h 4107586"/>
                <a:gd name="connsiteX132" fmla="*/ 1454727 w 3521893"/>
                <a:gd name="connsiteY132" fmla="*/ 387641 h 4107586"/>
                <a:gd name="connsiteX133" fmla="*/ 1454727 w 3521893"/>
                <a:gd name="connsiteY133" fmla="*/ 387641 h 4107586"/>
                <a:gd name="connsiteX134" fmla="*/ 1246909 w 3521893"/>
                <a:gd name="connsiteY134" fmla="*/ 283732 h 4107586"/>
                <a:gd name="connsiteX0" fmla="*/ 1246909 w 3521893"/>
                <a:gd name="connsiteY0" fmla="*/ 283732 h 4107586"/>
                <a:gd name="connsiteX1" fmla="*/ 1267691 w 3521893"/>
                <a:gd name="connsiteY1" fmla="*/ 553895 h 4107586"/>
                <a:gd name="connsiteX2" fmla="*/ 1163782 w 3521893"/>
                <a:gd name="connsiteY2" fmla="*/ 955677 h 4107586"/>
                <a:gd name="connsiteX3" fmla="*/ 1048327 w 3521893"/>
                <a:gd name="connsiteY3" fmla="*/ 1308968 h 4107586"/>
                <a:gd name="connsiteX4" fmla="*/ 947970 w 3521893"/>
                <a:gd name="connsiteY4" fmla="*/ 1413766 h 4107586"/>
                <a:gd name="connsiteX5" fmla="*/ 749389 w 3521893"/>
                <a:gd name="connsiteY5" fmla="*/ 1701691 h 4107586"/>
                <a:gd name="connsiteX6" fmla="*/ 624342 w 3521893"/>
                <a:gd name="connsiteY6" fmla="*/ 1797430 h 4107586"/>
                <a:gd name="connsiteX7" fmla="*/ 457200 w 3521893"/>
                <a:gd name="connsiteY7" fmla="*/ 2008623 h 4107586"/>
                <a:gd name="connsiteX8" fmla="*/ 325404 w 3521893"/>
                <a:gd name="connsiteY8" fmla="*/ 2516445 h 4107586"/>
                <a:gd name="connsiteX9" fmla="*/ 271762 w 3521893"/>
                <a:gd name="connsiteY9" fmla="*/ 2569554 h 4107586"/>
                <a:gd name="connsiteX10" fmla="*/ 116342 w 3521893"/>
                <a:gd name="connsiteY10" fmla="*/ 2891583 h 4107586"/>
                <a:gd name="connsiteX11" fmla="*/ 106573 w 3521893"/>
                <a:gd name="connsiteY11" fmla="*/ 3045937 h 4107586"/>
                <a:gd name="connsiteX12" fmla="*/ 152400 w 3521893"/>
                <a:gd name="connsiteY12" fmla="*/ 3151623 h 4107586"/>
                <a:gd name="connsiteX13" fmla="*/ 0 w 3521893"/>
                <a:gd name="connsiteY13" fmla="*/ 3650386 h 4107586"/>
                <a:gd name="connsiteX14" fmla="*/ 71582 w 3521893"/>
                <a:gd name="connsiteY14" fmla="*/ 3842573 h 4107586"/>
                <a:gd name="connsiteX15" fmla="*/ 188990 w 3521893"/>
                <a:gd name="connsiteY15" fmla="*/ 3822858 h 4107586"/>
                <a:gd name="connsiteX16" fmla="*/ 130908 w 3521893"/>
                <a:gd name="connsiteY16" fmla="*/ 3889998 h 4107586"/>
                <a:gd name="connsiteX17" fmla="*/ 188102 w 3521893"/>
                <a:gd name="connsiteY17" fmla="*/ 3949324 h 4107586"/>
                <a:gd name="connsiteX18" fmla="*/ 339436 w 3521893"/>
                <a:gd name="connsiteY18" fmla="*/ 3865132 h 4107586"/>
                <a:gd name="connsiteX19" fmla="*/ 422563 w 3521893"/>
                <a:gd name="connsiteY19" fmla="*/ 3878986 h 4107586"/>
                <a:gd name="connsiteX20" fmla="*/ 464127 w 3521893"/>
                <a:gd name="connsiteY20" fmla="*/ 3941332 h 4107586"/>
                <a:gd name="connsiteX21" fmla="*/ 656492 w 3521893"/>
                <a:gd name="connsiteY21" fmla="*/ 3922681 h 4107586"/>
                <a:gd name="connsiteX22" fmla="*/ 794860 w 3521893"/>
                <a:gd name="connsiteY22" fmla="*/ 3853231 h 4107586"/>
                <a:gd name="connsiteX23" fmla="*/ 955963 w 3521893"/>
                <a:gd name="connsiteY23" fmla="*/ 3934404 h 4107586"/>
                <a:gd name="connsiteX24" fmla="*/ 1115291 w 3521893"/>
                <a:gd name="connsiteY24" fmla="*/ 3934404 h 4107586"/>
                <a:gd name="connsiteX25" fmla="*/ 1108363 w 3521893"/>
                <a:gd name="connsiteY25" fmla="*/ 3899768 h 4107586"/>
                <a:gd name="connsiteX26" fmla="*/ 1163782 w 3521893"/>
                <a:gd name="connsiteY26" fmla="*/ 3865132 h 4107586"/>
                <a:gd name="connsiteX27" fmla="*/ 1191491 w 3521893"/>
                <a:gd name="connsiteY27" fmla="*/ 3899768 h 4107586"/>
                <a:gd name="connsiteX28" fmla="*/ 1288472 w 3521893"/>
                <a:gd name="connsiteY28" fmla="*/ 3802786 h 4107586"/>
                <a:gd name="connsiteX29" fmla="*/ 1205345 w 3521893"/>
                <a:gd name="connsiteY29" fmla="*/ 3795859 h 4107586"/>
                <a:gd name="connsiteX30" fmla="*/ 1122218 w 3521893"/>
                <a:gd name="connsiteY30" fmla="*/ 3802786 h 4107586"/>
                <a:gd name="connsiteX31" fmla="*/ 1032163 w 3521893"/>
                <a:gd name="connsiteY31" fmla="*/ 3768150 h 4107586"/>
                <a:gd name="connsiteX32" fmla="*/ 1130921 w 3521893"/>
                <a:gd name="connsiteY32" fmla="*/ 3606336 h 4107586"/>
                <a:gd name="connsiteX33" fmla="*/ 1222219 w 3521893"/>
                <a:gd name="connsiteY33" fmla="*/ 3585199 h 4107586"/>
                <a:gd name="connsiteX34" fmla="*/ 1244777 w 3521893"/>
                <a:gd name="connsiteY34" fmla="*/ 3537773 h 4107586"/>
                <a:gd name="connsiteX35" fmla="*/ 1286696 w 3521893"/>
                <a:gd name="connsiteY35" fmla="*/ 3559799 h 4107586"/>
                <a:gd name="connsiteX36" fmla="*/ 1304459 w 3521893"/>
                <a:gd name="connsiteY36" fmla="*/ 3629604 h 4107586"/>
                <a:gd name="connsiteX37" fmla="*/ 1343891 w 3521893"/>
                <a:gd name="connsiteY37" fmla="*/ 3567259 h 4107586"/>
                <a:gd name="connsiteX38" fmla="*/ 1360942 w 3521893"/>
                <a:gd name="connsiteY38" fmla="*/ 3616460 h 4107586"/>
                <a:gd name="connsiteX39" fmla="*/ 1399309 w 3521893"/>
                <a:gd name="connsiteY39" fmla="*/ 3643459 h 4107586"/>
                <a:gd name="connsiteX40" fmla="*/ 1392382 w 3521893"/>
                <a:gd name="connsiteY40" fmla="*/ 3691950 h 4107586"/>
                <a:gd name="connsiteX41" fmla="*/ 1338916 w 3521893"/>
                <a:gd name="connsiteY41" fmla="*/ 3741685 h 4107586"/>
                <a:gd name="connsiteX42" fmla="*/ 1396645 w 3521893"/>
                <a:gd name="connsiteY42" fmla="*/ 3742750 h 4107586"/>
                <a:gd name="connsiteX43" fmla="*/ 1475331 w 3521893"/>
                <a:gd name="connsiteY43" fmla="*/ 3783071 h 4107586"/>
                <a:gd name="connsiteX44" fmla="*/ 1471778 w 3521893"/>
                <a:gd name="connsiteY44" fmla="*/ 3707758 h 4107586"/>
                <a:gd name="connsiteX45" fmla="*/ 1565563 w 3521893"/>
                <a:gd name="connsiteY45" fmla="*/ 3740441 h 4107586"/>
                <a:gd name="connsiteX46" fmla="*/ 1556327 w 3521893"/>
                <a:gd name="connsiteY46" fmla="*/ 3788399 h 4107586"/>
                <a:gd name="connsiteX47" fmla="*/ 1585101 w 3521893"/>
                <a:gd name="connsiteY47" fmla="*/ 3835469 h 4107586"/>
                <a:gd name="connsiteX48" fmla="*/ 1773382 w 3521893"/>
                <a:gd name="connsiteY48" fmla="*/ 3795859 h 4107586"/>
                <a:gd name="connsiteX49" fmla="*/ 2112818 w 3521893"/>
                <a:gd name="connsiteY49" fmla="*/ 3899768 h 4107586"/>
                <a:gd name="connsiteX50" fmla="*/ 2320636 w 3521893"/>
                <a:gd name="connsiteY50" fmla="*/ 4107586 h 4107586"/>
                <a:gd name="connsiteX51" fmla="*/ 2473036 w 3521893"/>
                <a:gd name="connsiteY51" fmla="*/ 3975968 h 4107586"/>
                <a:gd name="connsiteX52" fmla="*/ 2587958 w 3521893"/>
                <a:gd name="connsiteY52" fmla="*/ 3975968 h 4107586"/>
                <a:gd name="connsiteX53" fmla="*/ 2720286 w 3521893"/>
                <a:gd name="connsiteY53" fmla="*/ 3858204 h 4107586"/>
                <a:gd name="connsiteX54" fmla="*/ 2847819 w 3521893"/>
                <a:gd name="connsiteY54" fmla="*/ 3915399 h 4107586"/>
                <a:gd name="connsiteX55" fmla="*/ 2955281 w 3521893"/>
                <a:gd name="connsiteY55" fmla="*/ 3874368 h 4107586"/>
                <a:gd name="connsiteX56" fmla="*/ 2984589 w 3521893"/>
                <a:gd name="connsiteY56" fmla="*/ 3925168 h 4107586"/>
                <a:gd name="connsiteX57" fmla="*/ 3025619 w 3521893"/>
                <a:gd name="connsiteY57" fmla="*/ 3884137 h 4107586"/>
                <a:gd name="connsiteX58" fmla="*/ 3035389 w 3521893"/>
                <a:gd name="connsiteY58" fmla="*/ 3776676 h 4107586"/>
                <a:gd name="connsiteX59" fmla="*/ 2982635 w 3521893"/>
                <a:gd name="connsiteY59" fmla="*/ 3682891 h 4107586"/>
                <a:gd name="connsiteX60" fmla="*/ 3047467 w 3521893"/>
                <a:gd name="connsiteY60" fmla="*/ 3618592 h 4107586"/>
                <a:gd name="connsiteX61" fmla="*/ 3002173 w 3521893"/>
                <a:gd name="connsiteY61" fmla="*/ 3493368 h 4107586"/>
                <a:gd name="connsiteX62" fmla="*/ 3021712 w 3521893"/>
                <a:gd name="connsiteY62" fmla="*/ 3337060 h 4107586"/>
                <a:gd name="connsiteX63" fmla="*/ 3062741 w 3521893"/>
                <a:gd name="connsiteY63" fmla="*/ 3210060 h 4107586"/>
                <a:gd name="connsiteX64" fmla="*/ 3076419 w 3521893"/>
                <a:gd name="connsiteY64" fmla="*/ 3100645 h 4107586"/>
                <a:gd name="connsiteX65" fmla="*/ 2905547 w 3521893"/>
                <a:gd name="connsiteY65" fmla="*/ 2627280 h 4107586"/>
                <a:gd name="connsiteX66" fmla="*/ 2976772 w 3521893"/>
                <a:gd name="connsiteY66" fmla="*/ 2467599 h 4107586"/>
                <a:gd name="connsiteX67" fmla="*/ 3068602 w 3521893"/>
                <a:gd name="connsiteY67" fmla="*/ 2442199 h 4107586"/>
                <a:gd name="connsiteX68" fmla="*/ 3105724 w 3521893"/>
                <a:gd name="connsiteY68" fmla="*/ 2469553 h 4107586"/>
                <a:gd name="connsiteX69" fmla="*/ 3166293 w 3521893"/>
                <a:gd name="connsiteY69" fmla="*/ 2405076 h 4107586"/>
                <a:gd name="connsiteX70" fmla="*/ 3193649 w 3521893"/>
                <a:gd name="connsiteY70" fmla="*/ 2379676 h 4107586"/>
                <a:gd name="connsiteX71" fmla="*/ 3279618 w 3521893"/>
                <a:gd name="connsiteY71" fmla="*/ 2354276 h 4107586"/>
                <a:gd name="connsiteX72" fmla="*/ 3316739 w 3521893"/>
                <a:gd name="connsiteY72" fmla="*/ 2186245 h 4107586"/>
                <a:gd name="connsiteX73" fmla="*/ 3271801 w 3521893"/>
                <a:gd name="connsiteY73" fmla="*/ 2135445 h 4107586"/>
                <a:gd name="connsiteX74" fmla="*/ 3271800 w 3521893"/>
                <a:gd name="connsiteY74" fmla="*/ 2033845 h 4107586"/>
                <a:gd name="connsiteX75" fmla="*/ 3375355 w 3521893"/>
                <a:gd name="connsiteY75" fmla="*/ 2092460 h 4107586"/>
                <a:gd name="connsiteX76" fmla="*/ 3430062 w 3521893"/>
                <a:gd name="connsiteY76" fmla="*/ 2057291 h 4107586"/>
                <a:gd name="connsiteX77" fmla="*/ 3457415 w 3521893"/>
                <a:gd name="connsiteY77" fmla="*/ 2092460 h 4107586"/>
                <a:gd name="connsiteX78" fmla="*/ 3521893 w 3521893"/>
                <a:gd name="connsiteY78" fmla="*/ 2047522 h 4107586"/>
                <a:gd name="connsiteX79" fmla="*/ 3449601 w 3521893"/>
                <a:gd name="connsiteY79" fmla="*/ 1893168 h 4107586"/>
                <a:gd name="connsiteX80" fmla="*/ 3492586 w 3521893"/>
                <a:gd name="connsiteY80" fmla="*/ 1705599 h 4107586"/>
                <a:gd name="connsiteX81" fmla="*/ 3459370 w 3521893"/>
                <a:gd name="connsiteY81" fmla="*/ 1678245 h 4107586"/>
                <a:gd name="connsiteX82" fmla="*/ 3486724 w 3521893"/>
                <a:gd name="connsiteY82" fmla="*/ 1648937 h 4107586"/>
                <a:gd name="connsiteX83" fmla="*/ 3488679 w 3521893"/>
                <a:gd name="connsiteY83" fmla="*/ 1627445 h 4107586"/>
                <a:gd name="connsiteX84" fmla="*/ 3377309 w 3521893"/>
                <a:gd name="connsiteY84" fmla="*/ 1447691 h 4107586"/>
                <a:gd name="connsiteX85" fmla="*/ 3297201 w 3521893"/>
                <a:gd name="connsiteY85" fmla="*/ 1416430 h 4107586"/>
                <a:gd name="connsiteX86" fmla="*/ 3232724 w 3521893"/>
                <a:gd name="connsiteY86" fmla="*/ 1301153 h 4107586"/>
                <a:gd name="connsiteX87" fmla="*/ 3281570 w 3521893"/>
                <a:gd name="connsiteY87" fmla="*/ 1213230 h 4107586"/>
                <a:gd name="connsiteX88" fmla="*/ 3140893 w 3521893"/>
                <a:gd name="connsiteY88" fmla="*/ 1041291 h 4107586"/>
                <a:gd name="connsiteX89" fmla="*/ 3158478 w 3521893"/>
                <a:gd name="connsiteY89" fmla="*/ 965091 h 4107586"/>
                <a:gd name="connsiteX90" fmla="*/ 3127216 w 3521893"/>
                <a:gd name="connsiteY90" fmla="*/ 845906 h 4107586"/>
                <a:gd name="connsiteX91" fmla="*/ 3179970 w 3521893"/>
                <a:gd name="connsiteY91" fmla="*/ 742353 h 4107586"/>
                <a:gd name="connsiteX92" fmla="*/ 3131124 w 3521893"/>
                <a:gd name="connsiteY92" fmla="*/ 638799 h 4107586"/>
                <a:gd name="connsiteX93" fmla="*/ 3136986 w 3521893"/>
                <a:gd name="connsiteY93" fmla="*/ 545014 h 4107586"/>
                <a:gd name="connsiteX94" fmla="*/ 3097909 w 3521893"/>
                <a:gd name="connsiteY94" fmla="*/ 492260 h 4107586"/>
                <a:gd name="connsiteX95" fmla="*/ 3047109 w 3521893"/>
                <a:gd name="connsiteY95" fmla="*/ 560645 h 4107586"/>
                <a:gd name="connsiteX96" fmla="*/ 2976063 w 3521893"/>
                <a:gd name="connsiteY96" fmla="*/ 591373 h 4107586"/>
                <a:gd name="connsiteX97" fmla="*/ 2916201 w 3521893"/>
                <a:gd name="connsiteY97" fmla="*/ 398475 h 4107586"/>
                <a:gd name="connsiteX98" fmla="*/ 2859539 w 3521893"/>
                <a:gd name="connsiteY98" fmla="*/ 457091 h 4107586"/>
                <a:gd name="connsiteX99" fmla="*/ 2826327 w 3521893"/>
                <a:gd name="connsiteY99" fmla="*/ 436132 h 4107586"/>
                <a:gd name="connsiteX100" fmla="*/ 2859539 w 3521893"/>
                <a:gd name="connsiteY100" fmla="*/ 335953 h 4107586"/>
                <a:gd name="connsiteX101" fmla="*/ 2800923 w 3521893"/>
                <a:gd name="connsiteY101" fmla="*/ 136661 h 4107586"/>
                <a:gd name="connsiteX102" fmla="*/ 2728632 w 3521893"/>
                <a:gd name="connsiteY102" fmla="*/ 183554 h 4107586"/>
                <a:gd name="connsiteX103" fmla="*/ 2683693 w 3521893"/>
                <a:gd name="connsiteY103" fmla="*/ 136660 h 4107586"/>
                <a:gd name="connsiteX104" fmla="*/ 2642132 w 3521893"/>
                <a:gd name="connsiteY104" fmla="*/ 170941 h 4107586"/>
                <a:gd name="connsiteX105" fmla="*/ 2611401 w 3521893"/>
                <a:gd name="connsiteY105" fmla="*/ 128846 h 4107586"/>
                <a:gd name="connsiteX106" fmla="*/ 2595770 w 3521893"/>
                <a:gd name="connsiteY106" fmla="*/ 103446 h 4107586"/>
                <a:gd name="connsiteX107" fmla="*/ 2642662 w 3521893"/>
                <a:gd name="connsiteY107" fmla="*/ 15524 h 4107586"/>
                <a:gd name="connsiteX108" fmla="*/ 2554739 w 3521893"/>
                <a:gd name="connsiteY108" fmla="*/ 9662 h 4107586"/>
                <a:gd name="connsiteX109" fmla="*/ 2533247 w 3521893"/>
                <a:gd name="connsiteY109" fmla="*/ 68278 h 4107586"/>
                <a:gd name="connsiteX110" fmla="*/ 2482447 w 3521893"/>
                <a:gd name="connsiteY110" fmla="*/ 5754 h 4107586"/>
                <a:gd name="connsiteX111" fmla="*/ 2271432 w 3521893"/>
                <a:gd name="connsiteY111" fmla="*/ 19432 h 4107586"/>
                <a:gd name="connsiteX112" fmla="*/ 2242124 w 3521893"/>
                <a:gd name="connsiteY112" fmla="*/ 68278 h 4107586"/>
                <a:gd name="connsiteX113" fmla="*/ 2341770 w 3521893"/>
                <a:gd name="connsiteY113" fmla="*/ 105401 h 4107586"/>
                <a:gd name="connsiteX114" fmla="*/ 2369127 w 3521893"/>
                <a:gd name="connsiteY114" fmla="*/ 228313 h 4107586"/>
                <a:gd name="connsiteX115" fmla="*/ 2133600 w 3521893"/>
                <a:gd name="connsiteY115" fmla="*/ 339150 h 4107586"/>
                <a:gd name="connsiteX116" fmla="*/ 1995054 w 3521893"/>
                <a:gd name="connsiteY116" fmla="*/ 373786 h 4107586"/>
                <a:gd name="connsiteX117" fmla="*/ 2036618 w 3521893"/>
                <a:gd name="connsiteY117" fmla="*/ 449986 h 4107586"/>
                <a:gd name="connsiteX118" fmla="*/ 1953491 w 3521893"/>
                <a:gd name="connsiteY118" fmla="*/ 470768 h 4107586"/>
                <a:gd name="connsiteX119" fmla="*/ 1925782 w 3521893"/>
                <a:gd name="connsiteY119" fmla="*/ 498477 h 4107586"/>
                <a:gd name="connsiteX120" fmla="*/ 1835727 w 3521893"/>
                <a:gd name="connsiteY120" fmla="*/ 498477 h 4107586"/>
                <a:gd name="connsiteX121" fmla="*/ 1724891 w 3521893"/>
                <a:gd name="connsiteY121" fmla="*/ 664732 h 4107586"/>
                <a:gd name="connsiteX122" fmla="*/ 1676400 w 3521893"/>
                <a:gd name="connsiteY122" fmla="*/ 643950 h 4107586"/>
                <a:gd name="connsiteX123" fmla="*/ 1683327 w 3521893"/>
                <a:gd name="connsiteY123" fmla="*/ 553895 h 4107586"/>
                <a:gd name="connsiteX124" fmla="*/ 1738745 w 3521893"/>
                <a:gd name="connsiteY124" fmla="*/ 526186 h 4107586"/>
                <a:gd name="connsiteX125" fmla="*/ 1787236 w 3521893"/>
                <a:gd name="connsiteY125" fmla="*/ 505404 h 4107586"/>
                <a:gd name="connsiteX126" fmla="*/ 1759527 w 3521893"/>
                <a:gd name="connsiteY126" fmla="*/ 484623 h 4107586"/>
                <a:gd name="connsiteX127" fmla="*/ 1704109 w 3521893"/>
                <a:gd name="connsiteY127" fmla="*/ 498477 h 4107586"/>
                <a:gd name="connsiteX128" fmla="*/ 1676400 w 3521893"/>
                <a:gd name="connsiteY128" fmla="*/ 443059 h 4107586"/>
                <a:gd name="connsiteX129" fmla="*/ 1572491 w 3521893"/>
                <a:gd name="connsiteY129" fmla="*/ 429204 h 4107586"/>
                <a:gd name="connsiteX130" fmla="*/ 1530927 w 3521893"/>
                <a:gd name="connsiteY130" fmla="*/ 256023 h 4107586"/>
                <a:gd name="connsiteX131" fmla="*/ 1447800 w 3521893"/>
                <a:gd name="connsiteY131" fmla="*/ 290659 h 4107586"/>
                <a:gd name="connsiteX132" fmla="*/ 1454727 w 3521893"/>
                <a:gd name="connsiteY132" fmla="*/ 387641 h 4107586"/>
                <a:gd name="connsiteX133" fmla="*/ 1454727 w 3521893"/>
                <a:gd name="connsiteY133" fmla="*/ 387641 h 4107586"/>
                <a:gd name="connsiteX134" fmla="*/ 1246909 w 3521893"/>
                <a:gd name="connsiteY134" fmla="*/ 283732 h 4107586"/>
                <a:gd name="connsiteX0" fmla="*/ 1246909 w 3521893"/>
                <a:gd name="connsiteY0" fmla="*/ 283732 h 4107586"/>
                <a:gd name="connsiteX1" fmla="*/ 1267691 w 3521893"/>
                <a:gd name="connsiteY1" fmla="*/ 553895 h 4107586"/>
                <a:gd name="connsiteX2" fmla="*/ 1163782 w 3521893"/>
                <a:gd name="connsiteY2" fmla="*/ 955677 h 4107586"/>
                <a:gd name="connsiteX3" fmla="*/ 1048327 w 3521893"/>
                <a:gd name="connsiteY3" fmla="*/ 1308968 h 4107586"/>
                <a:gd name="connsiteX4" fmla="*/ 947970 w 3521893"/>
                <a:gd name="connsiteY4" fmla="*/ 1413766 h 4107586"/>
                <a:gd name="connsiteX5" fmla="*/ 749389 w 3521893"/>
                <a:gd name="connsiteY5" fmla="*/ 1701691 h 4107586"/>
                <a:gd name="connsiteX6" fmla="*/ 624342 w 3521893"/>
                <a:gd name="connsiteY6" fmla="*/ 1797430 h 4107586"/>
                <a:gd name="connsiteX7" fmla="*/ 457200 w 3521893"/>
                <a:gd name="connsiteY7" fmla="*/ 2008623 h 4107586"/>
                <a:gd name="connsiteX8" fmla="*/ 325404 w 3521893"/>
                <a:gd name="connsiteY8" fmla="*/ 2516445 h 4107586"/>
                <a:gd name="connsiteX9" fmla="*/ 271762 w 3521893"/>
                <a:gd name="connsiteY9" fmla="*/ 2569554 h 4107586"/>
                <a:gd name="connsiteX10" fmla="*/ 116342 w 3521893"/>
                <a:gd name="connsiteY10" fmla="*/ 2891583 h 4107586"/>
                <a:gd name="connsiteX11" fmla="*/ 106573 w 3521893"/>
                <a:gd name="connsiteY11" fmla="*/ 3045937 h 4107586"/>
                <a:gd name="connsiteX12" fmla="*/ 152400 w 3521893"/>
                <a:gd name="connsiteY12" fmla="*/ 3151623 h 4107586"/>
                <a:gd name="connsiteX13" fmla="*/ 0 w 3521893"/>
                <a:gd name="connsiteY13" fmla="*/ 3650386 h 4107586"/>
                <a:gd name="connsiteX14" fmla="*/ 71582 w 3521893"/>
                <a:gd name="connsiteY14" fmla="*/ 3842573 h 4107586"/>
                <a:gd name="connsiteX15" fmla="*/ 188990 w 3521893"/>
                <a:gd name="connsiteY15" fmla="*/ 3822858 h 4107586"/>
                <a:gd name="connsiteX16" fmla="*/ 130908 w 3521893"/>
                <a:gd name="connsiteY16" fmla="*/ 3889998 h 4107586"/>
                <a:gd name="connsiteX17" fmla="*/ 188102 w 3521893"/>
                <a:gd name="connsiteY17" fmla="*/ 3949324 h 4107586"/>
                <a:gd name="connsiteX18" fmla="*/ 339436 w 3521893"/>
                <a:gd name="connsiteY18" fmla="*/ 3865132 h 4107586"/>
                <a:gd name="connsiteX19" fmla="*/ 422563 w 3521893"/>
                <a:gd name="connsiteY19" fmla="*/ 3878986 h 4107586"/>
                <a:gd name="connsiteX20" fmla="*/ 464127 w 3521893"/>
                <a:gd name="connsiteY20" fmla="*/ 3941332 h 4107586"/>
                <a:gd name="connsiteX21" fmla="*/ 656492 w 3521893"/>
                <a:gd name="connsiteY21" fmla="*/ 3922681 h 4107586"/>
                <a:gd name="connsiteX22" fmla="*/ 794860 w 3521893"/>
                <a:gd name="connsiteY22" fmla="*/ 3853231 h 4107586"/>
                <a:gd name="connsiteX23" fmla="*/ 955963 w 3521893"/>
                <a:gd name="connsiteY23" fmla="*/ 3934404 h 4107586"/>
                <a:gd name="connsiteX24" fmla="*/ 1115291 w 3521893"/>
                <a:gd name="connsiteY24" fmla="*/ 3934404 h 4107586"/>
                <a:gd name="connsiteX25" fmla="*/ 1108363 w 3521893"/>
                <a:gd name="connsiteY25" fmla="*/ 3899768 h 4107586"/>
                <a:gd name="connsiteX26" fmla="*/ 1163782 w 3521893"/>
                <a:gd name="connsiteY26" fmla="*/ 3865132 h 4107586"/>
                <a:gd name="connsiteX27" fmla="*/ 1191491 w 3521893"/>
                <a:gd name="connsiteY27" fmla="*/ 3899768 h 4107586"/>
                <a:gd name="connsiteX28" fmla="*/ 1288472 w 3521893"/>
                <a:gd name="connsiteY28" fmla="*/ 3802786 h 4107586"/>
                <a:gd name="connsiteX29" fmla="*/ 1205345 w 3521893"/>
                <a:gd name="connsiteY29" fmla="*/ 3795859 h 4107586"/>
                <a:gd name="connsiteX30" fmla="*/ 1122218 w 3521893"/>
                <a:gd name="connsiteY30" fmla="*/ 3802786 h 4107586"/>
                <a:gd name="connsiteX31" fmla="*/ 1032163 w 3521893"/>
                <a:gd name="connsiteY31" fmla="*/ 3768150 h 4107586"/>
                <a:gd name="connsiteX32" fmla="*/ 1130921 w 3521893"/>
                <a:gd name="connsiteY32" fmla="*/ 3606336 h 4107586"/>
                <a:gd name="connsiteX33" fmla="*/ 1222219 w 3521893"/>
                <a:gd name="connsiteY33" fmla="*/ 3585199 h 4107586"/>
                <a:gd name="connsiteX34" fmla="*/ 1244777 w 3521893"/>
                <a:gd name="connsiteY34" fmla="*/ 3537773 h 4107586"/>
                <a:gd name="connsiteX35" fmla="*/ 1286696 w 3521893"/>
                <a:gd name="connsiteY35" fmla="*/ 3559799 h 4107586"/>
                <a:gd name="connsiteX36" fmla="*/ 1304459 w 3521893"/>
                <a:gd name="connsiteY36" fmla="*/ 3629604 h 4107586"/>
                <a:gd name="connsiteX37" fmla="*/ 1343891 w 3521893"/>
                <a:gd name="connsiteY37" fmla="*/ 3567259 h 4107586"/>
                <a:gd name="connsiteX38" fmla="*/ 1360942 w 3521893"/>
                <a:gd name="connsiteY38" fmla="*/ 3616460 h 4107586"/>
                <a:gd name="connsiteX39" fmla="*/ 1399309 w 3521893"/>
                <a:gd name="connsiteY39" fmla="*/ 3643459 h 4107586"/>
                <a:gd name="connsiteX40" fmla="*/ 1392382 w 3521893"/>
                <a:gd name="connsiteY40" fmla="*/ 3691950 h 4107586"/>
                <a:gd name="connsiteX41" fmla="*/ 1338916 w 3521893"/>
                <a:gd name="connsiteY41" fmla="*/ 3741685 h 4107586"/>
                <a:gd name="connsiteX42" fmla="*/ 1396645 w 3521893"/>
                <a:gd name="connsiteY42" fmla="*/ 3742750 h 4107586"/>
                <a:gd name="connsiteX43" fmla="*/ 1475331 w 3521893"/>
                <a:gd name="connsiteY43" fmla="*/ 3783071 h 4107586"/>
                <a:gd name="connsiteX44" fmla="*/ 1471778 w 3521893"/>
                <a:gd name="connsiteY44" fmla="*/ 3707758 h 4107586"/>
                <a:gd name="connsiteX45" fmla="*/ 1565563 w 3521893"/>
                <a:gd name="connsiteY45" fmla="*/ 3740441 h 4107586"/>
                <a:gd name="connsiteX46" fmla="*/ 1556327 w 3521893"/>
                <a:gd name="connsiteY46" fmla="*/ 3788399 h 4107586"/>
                <a:gd name="connsiteX47" fmla="*/ 1585101 w 3521893"/>
                <a:gd name="connsiteY47" fmla="*/ 3835469 h 4107586"/>
                <a:gd name="connsiteX48" fmla="*/ 1773382 w 3521893"/>
                <a:gd name="connsiteY48" fmla="*/ 3795859 h 4107586"/>
                <a:gd name="connsiteX49" fmla="*/ 2112818 w 3521893"/>
                <a:gd name="connsiteY49" fmla="*/ 3899768 h 4107586"/>
                <a:gd name="connsiteX50" fmla="*/ 2320636 w 3521893"/>
                <a:gd name="connsiteY50" fmla="*/ 4107586 h 4107586"/>
                <a:gd name="connsiteX51" fmla="*/ 2473036 w 3521893"/>
                <a:gd name="connsiteY51" fmla="*/ 3975968 h 4107586"/>
                <a:gd name="connsiteX52" fmla="*/ 2587958 w 3521893"/>
                <a:gd name="connsiteY52" fmla="*/ 3975968 h 4107586"/>
                <a:gd name="connsiteX53" fmla="*/ 2720286 w 3521893"/>
                <a:gd name="connsiteY53" fmla="*/ 3858204 h 4107586"/>
                <a:gd name="connsiteX54" fmla="*/ 2847819 w 3521893"/>
                <a:gd name="connsiteY54" fmla="*/ 3915399 h 4107586"/>
                <a:gd name="connsiteX55" fmla="*/ 2955281 w 3521893"/>
                <a:gd name="connsiteY55" fmla="*/ 3874368 h 4107586"/>
                <a:gd name="connsiteX56" fmla="*/ 2984589 w 3521893"/>
                <a:gd name="connsiteY56" fmla="*/ 3925168 h 4107586"/>
                <a:gd name="connsiteX57" fmla="*/ 3025619 w 3521893"/>
                <a:gd name="connsiteY57" fmla="*/ 3884137 h 4107586"/>
                <a:gd name="connsiteX58" fmla="*/ 3035389 w 3521893"/>
                <a:gd name="connsiteY58" fmla="*/ 3776676 h 4107586"/>
                <a:gd name="connsiteX59" fmla="*/ 2982635 w 3521893"/>
                <a:gd name="connsiteY59" fmla="*/ 3682891 h 4107586"/>
                <a:gd name="connsiteX60" fmla="*/ 3047467 w 3521893"/>
                <a:gd name="connsiteY60" fmla="*/ 3618592 h 4107586"/>
                <a:gd name="connsiteX61" fmla="*/ 3002173 w 3521893"/>
                <a:gd name="connsiteY61" fmla="*/ 3493368 h 4107586"/>
                <a:gd name="connsiteX62" fmla="*/ 3021712 w 3521893"/>
                <a:gd name="connsiteY62" fmla="*/ 3337060 h 4107586"/>
                <a:gd name="connsiteX63" fmla="*/ 3062741 w 3521893"/>
                <a:gd name="connsiteY63" fmla="*/ 3210060 h 4107586"/>
                <a:gd name="connsiteX64" fmla="*/ 3076419 w 3521893"/>
                <a:gd name="connsiteY64" fmla="*/ 3100645 h 4107586"/>
                <a:gd name="connsiteX65" fmla="*/ 2905547 w 3521893"/>
                <a:gd name="connsiteY65" fmla="*/ 2627280 h 4107586"/>
                <a:gd name="connsiteX66" fmla="*/ 2976772 w 3521893"/>
                <a:gd name="connsiteY66" fmla="*/ 2467599 h 4107586"/>
                <a:gd name="connsiteX67" fmla="*/ 3068602 w 3521893"/>
                <a:gd name="connsiteY67" fmla="*/ 2442199 h 4107586"/>
                <a:gd name="connsiteX68" fmla="*/ 3105724 w 3521893"/>
                <a:gd name="connsiteY68" fmla="*/ 2469553 h 4107586"/>
                <a:gd name="connsiteX69" fmla="*/ 3166293 w 3521893"/>
                <a:gd name="connsiteY69" fmla="*/ 2405076 h 4107586"/>
                <a:gd name="connsiteX70" fmla="*/ 3193649 w 3521893"/>
                <a:gd name="connsiteY70" fmla="*/ 2379676 h 4107586"/>
                <a:gd name="connsiteX71" fmla="*/ 3279618 w 3521893"/>
                <a:gd name="connsiteY71" fmla="*/ 2354276 h 4107586"/>
                <a:gd name="connsiteX72" fmla="*/ 3316739 w 3521893"/>
                <a:gd name="connsiteY72" fmla="*/ 2186245 h 4107586"/>
                <a:gd name="connsiteX73" fmla="*/ 3271801 w 3521893"/>
                <a:gd name="connsiteY73" fmla="*/ 2135445 h 4107586"/>
                <a:gd name="connsiteX74" fmla="*/ 3271800 w 3521893"/>
                <a:gd name="connsiteY74" fmla="*/ 2033845 h 4107586"/>
                <a:gd name="connsiteX75" fmla="*/ 3375355 w 3521893"/>
                <a:gd name="connsiteY75" fmla="*/ 2092460 h 4107586"/>
                <a:gd name="connsiteX76" fmla="*/ 3430062 w 3521893"/>
                <a:gd name="connsiteY76" fmla="*/ 2057291 h 4107586"/>
                <a:gd name="connsiteX77" fmla="*/ 3457415 w 3521893"/>
                <a:gd name="connsiteY77" fmla="*/ 2092460 h 4107586"/>
                <a:gd name="connsiteX78" fmla="*/ 3521893 w 3521893"/>
                <a:gd name="connsiteY78" fmla="*/ 2047522 h 4107586"/>
                <a:gd name="connsiteX79" fmla="*/ 3449601 w 3521893"/>
                <a:gd name="connsiteY79" fmla="*/ 1893168 h 4107586"/>
                <a:gd name="connsiteX80" fmla="*/ 3492586 w 3521893"/>
                <a:gd name="connsiteY80" fmla="*/ 1705599 h 4107586"/>
                <a:gd name="connsiteX81" fmla="*/ 3459370 w 3521893"/>
                <a:gd name="connsiteY81" fmla="*/ 1678245 h 4107586"/>
                <a:gd name="connsiteX82" fmla="*/ 3486724 w 3521893"/>
                <a:gd name="connsiteY82" fmla="*/ 1648937 h 4107586"/>
                <a:gd name="connsiteX83" fmla="*/ 3488679 w 3521893"/>
                <a:gd name="connsiteY83" fmla="*/ 1627445 h 4107586"/>
                <a:gd name="connsiteX84" fmla="*/ 3377309 w 3521893"/>
                <a:gd name="connsiteY84" fmla="*/ 1447691 h 4107586"/>
                <a:gd name="connsiteX85" fmla="*/ 3297201 w 3521893"/>
                <a:gd name="connsiteY85" fmla="*/ 1416430 h 4107586"/>
                <a:gd name="connsiteX86" fmla="*/ 3232724 w 3521893"/>
                <a:gd name="connsiteY86" fmla="*/ 1301153 h 4107586"/>
                <a:gd name="connsiteX87" fmla="*/ 3281570 w 3521893"/>
                <a:gd name="connsiteY87" fmla="*/ 1213230 h 4107586"/>
                <a:gd name="connsiteX88" fmla="*/ 3140893 w 3521893"/>
                <a:gd name="connsiteY88" fmla="*/ 1041291 h 4107586"/>
                <a:gd name="connsiteX89" fmla="*/ 3158478 w 3521893"/>
                <a:gd name="connsiteY89" fmla="*/ 965091 h 4107586"/>
                <a:gd name="connsiteX90" fmla="*/ 3127216 w 3521893"/>
                <a:gd name="connsiteY90" fmla="*/ 845906 h 4107586"/>
                <a:gd name="connsiteX91" fmla="*/ 3179970 w 3521893"/>
                <a:gd name="connsiteY91" fmla="*/ 742353 h 4107586"/>
                <a:gd name="connsiteX92" fmla="*/ 3131124 w 3521893"/>
                <a:gd name="connsiteY92" fmla="*/ 638799 h 4107586"/>
                <a:gd name="connsiteX93" fmla="*/ 3136986 w 3521893"/>
                <a:gd name="connsiteY93" fmla="*/ 545014 h 4107586"/>
                <a:gd name="connsiteX94" fmla="*/ 3097909 w 3521893"/>
                <a:gd name="connsiteY94" fmla="*/ 492260 h 4107586"/>
                <a:gd name="connsiteX95" fmla="*/ 3047109 w 3521893"/>
                <a:gd name="connsiteY95" fmla="*/ 560645 h 4107586"/>
                <a:gd name="connsiteX96" fmla="*/ 2976063 w 3521893"/>
                <a:gd name="connsiteY96" fmla="*/ 591373 h 4107586"/>
                <a:gd name="connsiteX97" fmla="*/ 2916201 w 3521893"/>
                <a:gd name="connsiteY97" fmla="*/ 398475 h 4107586"/>
                <a:gd name="connsiteX98" fmla="*/ 2859539 w 3521893"/>
                <a:gd name="connsiteY98" fmla="*/ 457091 h 4107586"/>
                <a:gd name="connsiteX99" fmla="*/ 2826327 w 3521893"/>
                <a:gd name="connsiteY99" fmla="*/ 436132 h 4107586"/>
                <a:gd name="connsiteX100" fmla="*/ 2859539 w 3521893"/>
                <a:gd name="connsiteY100" fmla="*/ 335953 h 4107586"/>
                <a:gd name="connsiteX101" fmla="*/ 2800923 w 3521893"/>
                <a:gd name="connsiteY101" fmla="*/ 136661 h 4107586"/>
                <a:gd name="connsiteX102" fmla="*/ 2728632 w 3521893"/>
                <a:gd name="connsiteY102" fmla="*/ 183554 h 4107586"/>
                <a:gd name="connsiteX103" fmla="*/ 2683693 w 3521893"/>
                <a:gd name="connsiteY103" fmla="*/ 136660 h 4107586"/>
                <a:gd name="connsiteX104" fmla="*/ 2642132 w 3521893"/>
                <a:gd name="connsiteY104" fmla="*/ 170941 h 4107586"/>
                <a:gd name="connsiteX105" fmla="*/ 2621170 w 3521893"/>
                <a:gd name="connsiteY105" fmla="*/ 128846 h 4107586"/>
                <a:gd name="connsiteX106" fmla="*/ 2595770 w 3521893"/>
                <a:gd name="connsiteY106" fmla="*/ 103446 h 4107586"/>
                <a:gd name="connsiteX107" fmla="*/ 2642662 w 3521893"/>
                <a:gd name="connsiteY107" fmla="*/ 15524 h 4107586"/>
                <a:gd name="connsiteX108" fmla="*/ 2554739 w 3521893"/>
                <a:gd name="connsiteY108" fmla="*/ 9662 h 4107586"/>
                <a:gd name="connsiteX109" fmla="*/ 2533247 w 3521893"/>
                <a:gd name="connsiteY109" fmla="*/ 68278 h 4107586"/>
                <a:gd name="connsiteX110" fmla="*/ 2482447 w 3521893"/>
                <a:gd name="connsiteY110" fmla="*/ 5754 h 4107586"/>
                <a:gd name="connsiteX111" fmla="*/ 2271432 w 3521893"/>
                <a:gd name="connsiteY111" fmla="*/ 19432 h 4107586"/>
                <a:gd name="connsiteX112" fmla="*/ 2242124 w 3521893"/>
                <a:gd name="connsiteY112" fmla="*/ 68278 h 4107586"/>
                <a:gd name="connsiteX113" fmla="*/ 2341770 w 3521893"/>
                <a:gd name="connsiteY113" fmla="*/ 105401 h 4107586"/>
                <a:gd name="connsiteX114" fmla="*/ 2369127 w 3521893"/>
                <a:gd name="connsiteY114" fmla="*/ 228313 h 4107586"/>
                <a:gd name="connsiteX115" fmla="*/ 2133600 w 3521893"/>
                <a:gd name="connsiteY115" fmla="*/ 339150 h 4107586"/>
                <a:gd name="connsiteX116" fmla="*/ 1995054 w 3521893"/>
                <a:gd name="connsiteY116" fmla="*/ 373786 h 4107586"/>
                <a:gd name="connsiteX117" fmla="*/ 2036618 w 3521893"/>
                <a:gd name="connsiteY117" fmla="*/ 449986 h 4107586"/>
                <a:gd name="connsiteX118" fmla="*/ 1953491 w 3521893"/>
                <a:gd name="connsiteY118" fmla="*/ 470768 h 4107586"/>
                <a:gd name="connsiteX119" fmla="*/ 1925782 w 3521893"/>
                <a:gd name="connsiteY119" fmla="*/ 498477 h 4107586"/>
                <a:gd name="connsiteX120" fmla="*/ 1835727 w 3521893"/>
                <a:gd name="connsiteY120" fmla="*/ 498477 h 4107586"/>
                <a:gd name="connsiteX121" fmla="*/ 1724891 w 3521893"/>
                <a:gd name="connsiteY121" fmla="*/ 664732 h 4107586"/>
                <a:gd name="connsiteX122" fmla="*/ 1676400 w 3521893"/>
                <a:gd name="connsiteY122" fmla="*/ 643950 h 4107586"/>
                <a:gd name="connsiteX123" fmla="*/ 1683327 w 3521893"/>
                <a:gd name="connsiteY123" fmla="*/ 553895 h 4107586"/>
                <a:gd name="connsiteX124" fmla="*/ 1738745 w 3521893"/>
                <a:gd name="connsiteY124" fmla="*/ 526186 h 4107586"/>
                <a:gd name="connsiteX125" fmla="*/ 1787236 w 3521893"/>
                <a:gd name="connsiteY125" fmla="*/ 505404 h 4107586"/>
                <a:gd name="connsiteX126" fmla="*/ 1759527 w 3521893"/>
                <a:gd name="connsiteY126" fmla="*/ 484623 h 4107586"/>
                <a:gd name="connsiteX127" fmla="*/ 1704109 w 3521893"/>
                <a:gd name="connsiteY127" fmla="*/ 498477 h 4107586"/>
                <a:gd name="connsiteX128" fmla="*/ 1676400 w 3521893"/>
                <a:gd name="connsiteY128" fmla="*/ 443059 h 4107586"/>
                <a:gd name="connsiteX129" fmla="*/ 1572491 w 3521893"/>
                <a:gd name="connsiteY129" fmla="*/ 429204 h 4107586"/>
                <a:gd name="connsiteX130" fmla="*/ 1530927 w 3521893"/>
                <a:gd name="connsiteY130" fmla="*/ 256023 h 4107586"/>
                <a:gd name="connsiteX131" fmla="*/ 1447800 w 3521893"/>
                <a:gd name="connsiteY131" fmla="*/ 290659 h 4107586"/>
                <a:gd name="connsiteX132" fmla="*/ 1454727 w 3521893"/>
                <a:gd name="connsiteY132" fmla="*/ 387641 h 4107586"/>
                <a:gd name="connsiteX133" fmla="*/ 1454727 w 3521893"/>
                <a:gd name="connsiteY133" fmla="*/ 387641 h 4107586"/>
                <a:gd name="connsiteX134" fmla="*/ 1246909 w 3521893"/>
                <a:gd name="connsiteY134" fmla="*/ 283732 h 4107586"/>
                <a:gd name="connsiteX0" fmla="*/ 1246909 w 3521893"/>
                <a:gd name="connsiteY0" fmla="*/ 283732 h 4107586"/>
                <a:gd name="connsiteX1" fmla="*/ 1267691 w 3521893"/>
                <a:gd name="connsiteY1" fmla="*/ 553895 h 4107586"/>
                <a:gd name="connsiteX2" fmla="*/ 1163782 w 3521893"/>
                <a:gd name="connsiteY2" fmla="*/ 955677 h 4107586"/>
                <a:gd name="connsiteX3" fmla="*/ 1048327 w 3521893"/>
                <a:gd name="connsiteY3" fmla="*/ 1308968 h 4107586"/>
                <a:gd name="connsiteX4" fmla="*/ 947970 w 3521893"/>
                <a:gd name="connsiteY4" fmla="*/ 1413766 h 4107586"/>
                <a:gd name="connsiteX5" fmla="*/ 749389 w 3521893"/>
                <a:gd name="connsiteY5" fmla="*/ 1701691 h 4107586"/>
                <a:gd name="connsiteX6" fmla="*/ 624342 w 3521893"/>
                <a:gd name="connsiteY6" fmla="*/ 1797430 h 4107586"/>
                <a:gd name="connsiteX7" fmla="*/ 457200 w 3521893"/>
                <a:gd name="connsiteY7" fmla="*/ 2008623 h 4107586"/>
                <a:gd name="connsiteX8" fmla="*/ 325404 w 3521893"/>
                <a:gd name="connsiteY8" fmla="*/ 2516445 h 4107586"/>
                <a:gd name="connsiteX9" fmla="*/ 271762 w 3521893"/>
                <a:gd name="connsiteY9" fmla="*/ 2569554 h 4107586"/>
                <a:gd name="connsiteX10" fmla="*/ 116342 w 3521893"/>
                <a:gd name="connsiteY10" fmla="*/ 2891583 h 4107586"/>
                <a:gd name="connsiteX11" fmla="*/ 106573 w 3521893"/>
                <a:gd name="connsiteY11" fmla="*/ 3045937 h 4107586"/>
                <a:gd name="connsiteX12" fmla="*/ 152400 w 3521893"/>
                <a:gd name="connsiteY12" fmla="*/ 3151623 h 4107586"/>
                <a:gd name="connsiteX13" fmla="*/ 0 w 3521893"/>
                <a:gd name="connsiteY13" fmla="*/ 3650386 h 4107586"/>
                <a:gd name="connsiteX14" fmla="*/ 71582 w 3521893"/>
                <a:gd name="connsiteY14" fmla="*/ 3842573 h 4107586"/>
                <a:gd name="connsiteX15" fmla="*/ 188990 w 3521893"/>
                <a:gd name="connsiteY15" fmla="*/ 3822858 h 4107586"/>
                <a:gd name="connsiteX16" fmla="*/ 130908 w 3521893"/>
                <a:gd name="connsiteY16" fmla="*/ 3889998 h 4107586"/>
                <a:gd name="connsiteX17" fmla="*/ 188102 w 3521893"/>
                <a:gd name="connsiteY17" fmla="*/ 3949324 h 4107586"/>
                <a:gd name="connsiteX18" fmla="*/ 339436 w 3521893"/>
                <a:gd name="connsiteY18" fmla="*/ 3865132 h 4107586"/>
                <a:gd name="connsiteX19" fmla="*/ 422563 w 3521893"/>
                <a:gd name="connsiteY19" fmla="*/ 3878986 h 4107586"/>
                <a:gd name="connsiteX20" fmla="*/ 464127 w 3521893"/>
                <a:gd name="connsiteY20" fmla="*/ 3941332 h 4107586"/>
                <a:gd name="connsiteX21" fmla="*/ 656492 w 3521893"/>
                <a:gd name="connsiteY21" fmla="*/ 3922681 h 4107586"/>
                <a:gd name="connsiteX22" fmla="*/ 794860 w 3521893"/>
                <a:gd name="connsiteY22" fmla="*/ 3853231 h 4107586"/>
                <a:gd name="connsiteX23" fmla="*/ 955963 w 3521893"/>
                <a:gd name="connsiteY23" fmla="*/ 3934404 h 4107586"/>
                <a:gd name="connsiteX24" fmla="*/ 1115291 w 3521893"/>
                <a:gd name="connsiteY24" fmla="*/ 3934404 h 4107586"/>
                <a:gd name="connsiteX25" fmla="*/ 1108363 w 3521893"/>
                <a:gd name="connsiteY25" fmla="*/ 3899768 h 4107586"/>
                <a:gd name="connsiteX26" fmla="*/ 1163782 w 3521893"/>
                <a:gd name="connsiteY26" fmla="*/ 3865132 h 4107586"/>
                <a:gd name="connsiteX27" fmla="*/ 1191491 w 3521893"/>
                <a:gd name="connsiteY27" fmla="*/ 3899768 h 4107586"/>
                <a:gd name="connsiteX28" fmla="*/ 1288472 w 3521893"/>
                <a:gd name="connsiteY28" fmla="*/ 3802786 h 4107586"/>
                <a:gd name="connsiteX29" fmla="*/ 1205345 w 3521893"/>
                <a:gd name="connsiteY29" fmla="*/ 3795859 h 4107586"/>
                <a:gd name="connsiteX30" fmla="*/ 1122218 w 3521893"/>
                <a:gd name="connsiteY30" fmla="*/ 3802786 h 4107586"/>
                <a:gd name="connsiteX31" fmla="*/ 1032163 w 3521893"/>
                <a:gd name="connsiteY31" fmla="*/ 3768150 h 4107586"/>
                <a:gd name="connsiteX32" fmla="*/ 1130921 w 3521893"/>
                <a:gd name="connsiteY32" fmla="*/ 3606336 h 4107586"/>
                <a:gd name="connsiteX33" fmla="*/ 1222219 w 3521893"/>
                <a:gd name="connsiteY33" fmla="*/ 3585199 h 4107586"/>
                <a:gd name="connsiteX34" fmla="*/ 1244777 w 3521893"/>
                <a:gd name="connsiteY34" fmla="*/ 3537773 h 4107586"/>
                <a:gd name="connsiteX35" fmla="*/ 1286696 w 3521893"/>
                <a:gd name="connsiteY35" fmla="*/ 3559799 h 4107586"/>
                <a:gd name="connsiteX36" fmla="*/ 1304459 w 3521893"/>
                <a:gd name="connsiteY36" fmla="*/ 3629604 h 4107586"/>
                <a:gd name="connsiteX37" fmla="*/ 1343891 w 3521893"/>
                <a:gd name="connsiteY37" fmla="*/ 3567259 h 4107586"/>
                <a:gd name="connsiteX38" fmla="*/ 1360942 w 3521893"/>
                <a:gd name="connsiteY38" fmla="*/ 3616460 h 4107586"/>
                <a:gd name="connsiteX39" fmla="*/ 1399309 w 3521893"/>
                <a:gd name="connsiteY39" fmla="*/ 3643459 h 4107586"/>
                <a:gd name="connsiteX40" fmla="*/ 1392382 w 3521893"/>
                <a:gd name="connsiteY40" fmla="*/ 3691950 h 4107586"/>
                <a:gd name="connsiteX41" fmla="*/ 1338916 w 3521893"/>
                <a:gd name="connsiteY41" fmla="*/ 3741685 h 4107586"/>
                <a:gd name="connsiteX42" fmla="*/ 1396645 w 3521893"/>
                <a:gd name="connsiteY42" fmla="*/ 3742750 h 4107586"/>
                <a:gd name="connsiteX43" fmla="*/ 1475331 w 3521893"/>
                <a:gd name="connsiteY43" fmla="*/ 3783071 h 4107586"/>
                <a:gd name="connsiteX44" fmla="*/ 1471778 w 3521893"/>
                <a:gd name="connsiteY44" fmla="*/ 3707758 h 4107586"/>
                <a:gd name="connsiteX45" fmla="*/ 1565563 w 3521893"/>
                <a:gd name="connsiteY45" fmla="*/ 3740441 h 4107586"/>
                <a:gd name="connsiteX46" fmla="*/ 1556327 w 3521893"/>
                <a:gd name="connsiteY46" fmla="*/ 3788399 h 4107586"/>
                <a:gd name="connsiteX47" fmla="*/ 1585101 w 3521893"/>
                <a:gd name="connsiteY47" fmla="*/ 3835469 h 4107586"/>
                <a:gd name="connsiteX48" fmla="*/ 1773382 w 3521893"/>
                <a:gd name="connsiteY48" fmla="*/ 3795859 h 4107586"/>
                <a:gd name="connsiteX49" fmla="*/ 2112818 w 3521893"/>
                <a:gd name="connsiteY49" fmla="*/ 3899768 h 4107586"/>
                <a:gd name="connsiteX50" fmla="*/ 2320636 w 3521893"/>
                <a:gd name="connsiteY50" fmla="*/ 4107586 h 4107586"/>
                <a:gd name="connsiteX51" fmla="*/ 2473036 w 3521893"/>
                <a:gd name="connsiteY51" fmla="*/ 3975968 h 4107586"/>
                <a:gd name="connsiteX52" fmla="*/ 2587958 w 3521893"/>
                <a:gd name="connsiteY52" fmla="*/ 3975968 h 4107586"/>
                <a:gd name="connsiteX53" fmla="*/ 2720286 w 3521893"/>
                <a:gd name="connsiteY53" fmla="*/ 3858204 h 4107586"/>
                <a:gd name="connsiteX54" fmla="*/ 2847819 w 3521893"/>
                <a:gd name="connsiteY54" fmla="*/ 3915399 h 4107586"/>
                <a:gd name="connsiteX55" fmla="*/ 2955281 w 3521893"/>
                <a:gd name="connsiteY55" fmla="*/ 3874368 h 4107586"/>
                <a:gd name="connsiteX56" fmla="*/ 2984589 w 3521893"/>
                <a:gd name="connsiteY56" fmla="*/ 3925168 h 4107586"/>
                <a:gd name="connsiteX57" fmla="*/ 3025619 w 3521893"/>
                <a:gd name="connsiteY57" fmla="*/ 3884137 h 4107586"/>
                <a:gd name="connsiteX58" fmla="*/ 3035389 w 3521893"/>
                <a:gd name="connsiteY58" fmla="*/ 3776676 h 4107586"/>
                <a:gd name="connsiteX59" fmla="*/ 2982635 w 3521893"/>
                <a:gd name="connsiteY59" fmla="*/ 3682891 h 4107586"/>
                <a:gd name="connsiteX60" fmla="*/ 3047467 w 3521893"/>
                <a:gd name="connsiteY60" fmla="*/ 3618592 h 4107586"/>
                <a:gd name="connsiteX61" fmla="*/ 3002173 w 3521893"/>
                <a:gd name="connsiteY61" fmla="*/ 3493368 h 4107586"/>
                <a:gd name="connsiteX62" fmla="*/ 3021712 w 3521893"/>
                <a:gd name="connsiteY62" fmla="*/ 3337060 h 4107586"/>
                <a:gd name="connsiteX63" fmla="*/ 3062741 w 3521893"/>
                <a:gd name="connsiteY63" fmla="*/ 3210060 h 4107586"/>
                <a:gd name="connsiteX64" fmla="*/ 3076419 w 3521893"/>
                <a:gd name="connsiteY64" fmla="*/ 3100645 h 4107586"/>
                <a:gd name="connsiteX65" fmla="*/ 2905547 w 3521893"/>
                <a:gd name="connsiteY65" fmla="*/ 2627280 h 4107586"/>
                <a:gd name="connsiteX66" fmla="*/ 2976772 w 3521893"/>
                <a:gd name="connsiteY66" fmla="*/ 2467599 h 4107586"/>
                <a:gd name="connsiteX67" fmla="*/ 3068602 w 3521893"/>
                <a:gd name="connsiteY67" fmla="*/ 2442199 h 4107586"/>
                <a:gd name="connsiteX68" fmla="*/ 3105724 w 3521893"/>
                <a:gd name="connsiteY68" fmla="*/ 2469553 h 4107586"/>
                <a:gd name="connsiteX69" fmla="*/ 3166293 w 3521893"/>
                <a:gd name="connsiteY69" fmla="*/ 2405076 h 4107586"/>
                <a:gd name="connsiteX70" fmla="*/ 3193649 w 3521893"/>
                <a:gd name="connsiteY70" fmla="*/ 2379676 h 4107586"/>
                <a:gd name="connsiteX71" fmla="*/ 3279618 w 3521893"/>
                <a:gd name="connsiteY71" fmla="*/ 2354276 h 4107586"/>
                <a:gd name="connsiteX72" fmla="*/ 3316739 w 3521893"/>
                <a:gd name="connsiteY72" fmla="*/ 2186245 h 4107586"/>
                <a:gd name="connsiteX73" fmla="*/ 3271801 w 3521893"/>
                <a:gd name="connsiteY73" fmla="*/ 2135445 h 4107586"/>
                <a:gd name="connsiteX74" fmla="*/ 3271800 w 3521893"/>
                <a:gd name="connsiteY74" fmla="*/ 2033845 h 4107586"/>
                <a:gd name="connsiteX75" fmla="*/ 3375355 w 3521893"/>
                <a:gd name="connsiteY75" fmla="*/ 2092460 h 4107586"/>
                <a:gd name="connsiteX76" fmla="*/ 3430062 w 3521893"/>
                <a:gd name="connsiteY76" fmla="*/ 2057291 h 4107586"/>
                <a:gd name="connsiteX77" fmla="*/ 3457415 w 3521893"/>
                <a:gd name="connsiteY77" fmla="*/ 2092460 h 4107586"/>
                <a:gd name="connsiteX78" fmla="*/ 3521893 w 3521893"/>
                <a:gd name="connsiteY78" fmla="*/ 2047522 h 4107586"/>
                <a:gd name="connsiteX79" fmla="*/ 3449601 w 3521893"/>
                <a:gd name="connsiteY79" fmla="*/ 1893168 h 4107586"/>
                <a:gd name="connsiteX80" fmla="*/ 3492586 w 3521893"/>
                <a:gd name="connsiteY80" fmla="*/ 1705599 h 4107586"/>
                <a:gd name="connsiteX81" fmla="*/ 3459370 w 3521893"/>
                <a:gd name="connsiteY81" fmla="*/ 1678245 h 4107586"/>
                <a:gd name="connsiteX82" fmla="*/ 3486724 w 3521893"/>
                <a:gd name="connsiteY82" fmla="*/ 1648937 h 4107586"/>
                <a:gd name="connsiteX83" fmla="*/ 3488679 w 3521893"/>
                <a:gd name="connsiteY83" fmla="*/ 1627445 h 4107586"/>
                <a:gd name="connsiteX84" fmla="*/ 3377309 w 3521893"/>
                <a:gd name="connsiteY84" fmla="*/ 1447691 h 4107586"/>
                <a:gd name="connsiteX85" fmla="*/ 3297201 w 3521893"/>
                <a:gd name="connsiteY85" fmla="*/ 1416430 h 4107586"/>
                <a:gd name="connsiteX86" fmla="*/ 3232724 w 3521893"/>
                <a:gd name="connsiteY86" fmla="*/ 1301153 h 4107586"/>
                <a:gd name="connsiteX87" fmla="*/ 3281570 w 3521893"/>
                <a:gd name="connsiteY87" fmla="*/ 1213230 h 4107586"/>
                <a:gd name="connsiteX88" fmla="*/ 3140893 w 3521893"/>
                <a:gd name="connsiteY88" fmla="*/ 1041291 h 4107586"/>
                <a:gd name="connsiteX89" fmla="*/ 3158478 w 3521893"/>
                <a:gd name="connsiteY89" fmla="*/ 965091 h 4107586"/>
                <a:gd name="connsiteX90" fmla="*/ 3127216 w 3521893"/>
                <a:gd name="connsiteY90" fmla="*/ 845906 h 4107586"/>
                <a:gd name="connsiteX91" fmla="*/ 3179970 w 3521893"/>
                <a:gd name="connsiteY91" fmla="*/ 742353 h 4107586"/>
                <a:gd name="connsiteX92" fmla="*/ 3131124 w 3521893"/>
                <a:gd name="connsiteY92" fmla="*/ 638799 h 4107586"/>
                <a:gd name="connsiteX93" fmla="*/ 3136986 w 3521893"/>
                <a:gd name="connsiteY93" fmla="*/ 545014 h 4107586"/>
                <a:gd name="connsiteX94" fmla="*/ 3097909 w 3521893"/>
                <a:gd name="connsiteY94" fmla="*/ 492260 h 4107586"/>
                <a:gd name="connsiteX95" fmla="*/ 3047109 w 3521893"/>
                <a:gd name="connsiteY95" fmla="*/ 560645 h 4107586"/>
                <a:gd name="connsiteX96" fmla="*/ 2976063 w 3521893"/>
                <a:gd name="connsiteY96" fmla="*/ 591373 h 4107586"/>
                <a:gd name="connsiteX97" fmla="*/ 2916201 w 3521893"/>
                <a:gd name="connsiteY97" fmla="*/ 398475 h 4107586"/>
                <a:gd name="connsiteX98" fmla="*/ 2859539 w 3521893"/>
                <a:gd name="connsiteY98" fmla="*/ 457091 h 4107586"/>
                <a:gd name="connsiteX99" fmla="*/ 2826327 w 3521893"/>
                <a:gd name="connsiteY99" fmla="*/ 436132 h 4107586"/>
                <a:gd name="connsiteX100" fmla="*/ 2859539 w 3521893"/>
                <a:gd name="connsiteY100" fmla="*/ 335953 h 4107586"/>
                <a:gd name="connsiteX101" fmla="*/ 2800923 w 3521893"/>
                <a:gd name="connsiteY101" fmla="*/ 136661 h 4107586"/>
                <a:gd name="connsiteX102" fmla="*/ 2728632 w 3521893"/>
                <a:gd name="connsiteY102" fmla="*/ 183554 h 4107586"/>
                <a:gd name="connsiteX103" fmla="*/ 2683693 w 3521893"/>
                <a:gd name="connsiteY103" fmla="*/ 136660 h 4107586"/>
                <a:gd name="connsiteX104" fmla="*/ 2642132 w 3521893"/>
                <a:gd name="connsiteY104" fmla="*/ 170941 h 4107586"/>
                <a:gd name="connsiteX105" fmla="*/ 2621170 w 3521893"/>
                <a:gd name="connsiteY105" fmla="*/ 128846 h 4107586"/>
                <a:gd name="connsiteX106" fmla="*/ 2595770 w 3521893"/>
                <a:gd name="connsiteY106" fmla="*/ 103446 h 4107586"/>
                <a:gd name="connsiteX107" fmla="*/ 2642662 w 3521893"/>
                <a:gd name="connsiteY107" fmla="*/ 15524 h 4107586"/>
                <a:gd name="connsiteX108" fmla="*/ 2554739 w 3521893"/>
                <a:gd name="connsiteY108" fmla="*/ 9662 h 4107586"/>
                <a:gd name="connsiteX109" fmla="*/ 2533247 w 3521893"/>
                <a:gd name="connsiteY109" fmla="*/ 68278 h 4107586"/>
                <a:gd name="connsiteX110" fmla="*/ 2482447 w 3521893"/>
                <a:gd name="connsiteY110" fmla="*/ 5754 h 4107586"/>
                <a:gd name="connsiteX111" fmla="*/ 2271432 w 3521893"/>
                <a:gd name="connsiteY111" fmla="*/ 19432 h 4107586"/>
                <a:gd name="connsiteX112" fmla="*/ 2242124 w 3521893"/>
                <a:gd name="connsiteY112" fmla="*/ 68278 h 4107586"/>
                <a:gd name="connsiteX113" fmla="*/ 2341770 w 3521893"/>
                <a:gd name="connsiteY113" fmla="*/ 105401 h 4107586"/>
                <a:gd name="connsiteX114" fmla="*/ 2369127 w 3521893"/>
                <a:gd name="connsiteY114" fmla="*/ 228313 h 4107586"/>
                <a:gd name="connsiteX115" fmla="*/ 2133600 w 3521893"/>
                <a:gd name="connsiteY115" fmla="*/ 339150 h 4107586"/>
                <a:gd name="connsiteX116" fmla="*/ 1995054 w 3521893"/>
                <a:gd name="connsiteY116" fmla="*/ 373786 h 4107586"/>
                <a:gd name="connsiteX117" fmla="*/ 2036618 w 3521893"/>
                <a:gd name="connsiteY117" fmla="*/ 449986 h 4107586"/>
                <a:gd name="connsiteX118" fmla="*/ 1953491 w 3521893"/>
                <a:gd name="connsiteY118" fmla="*/ 470768 h 4107586"/>
                <a:gd name="connsiteX119" fmla="*/ 1925782 w 3521893"/>
                <a:gd name="connsiteY119" fmla="*/ 498477 h 4107586"/>
                <a:gd name="connsiteX120" fmla="*/ 1835727 w 3521893"/>
                <a:gd name="connsiteY120" fmla="*/ 498477 h 4107586"/>
                <a:gd name="connsiteX121" fmla="*/ 1724891 w 3521893"/>
                <a:gd name="connsiteY121" fmla="*/ 664732 h 4107586"/>
                <a:gd name="connsiteX122" fmla="*/ 1676400 w 3521893"/>
                <a:gd name="connsiteY122" fmla="*/ 643950 h 4107586"/>
                <a:gd name="connsiteX123" fmla="*/ 1683327 w 3521893"/>
                <a:gd name="connsiteY123" fmla="*/ 553895 h 4107586"/>
                <a:gd name="connsiteX124" fmla="*/ 1738745 w 3521893"/>
                <a:gd name="connsiteY124" fmla="*/ 526186 h 4107586"/>
                <a:gd name="connsiteX125" fmla="*/ 1787236 w 3521893"/>
                <a:gd name="connsiteY125" fmla="*/ 505404 h 4107586"/>
                <a:gd name="connsiteX126" fmla="*/ 1759527 w 3521893"/>
                <a:gd name="connsiteY126" fmla="*/ 484623 h 4107586"/>
                <a:gd name="connsiteX127" fmla="*/ 1704109 w 3521893"/>
                <a:gd name="connsiteY127" fmla="*/ 498477 h 4107586"/>
                <a:gd name="connsiteX128" fmla="*/ 1676400 w 3521893"/>
                <a:gd name="connsiteY128" fmla="*/ 443059 h 4107586"/>
                <a:gd name="connsiteX129" fmla="*/ 1572491 w 3521893"/>
                <a:gd name="connsiteY129" fmla="*/ 429204 h 4107586"/>
                <a:gd name="connsiteX130" fmla="*/ 1530927 w 3521893"/>
                <a:gd name="connsiteY130" fmla="*/ 256023 h 4107586"/>
                <a:gd name="connsiteX131" fmla="*/ 1447800 w 3521893"/>
                <a:gd name="connsiteY131" fmla="*/ 290659 h 4107586"/>
                <a:gd name="connsiteX132" fmla="*/ 1454727 w 3521893"/>
                <a:gd name="connsiteY132" fmla="*/ 387641 h 4107586"/>
                <a:gd name="connsiteX133" fmla="*/ 1454727 w 3521893"/>
                <a:gd name="connsiteY133" fmla="*/ 387641 h 4107586"/>
                <a:gd name="connsiteX134" fmla="*/ 1246909 w 3521893"/>
                <a:gd name="connsiteY134" fmla="*/ 283732 h 4107586"/>
                <a:gd name="connsiteX0" fmla="*/ 1246909 w 3521893"/>
                <a:gd name="connsiteY0" fmla="*/ 283732 h 4107586"/>
                <a:gd name="connsiteX1" fmla="*/ 1267691 w 3521893"/>
                <a:gd name="connsiteY1" fmla="*/ 553895 h 4107586"/>
                <a:gd name="connsiteX2" fmla="*/ 1163782 w 3521893"/>
                <a:gd name="connsiteY2" fmla="*/ 955677 h 4107586"/>
                <a:gd name="connsiteX3" fmla="*/ 1048327 w 3521893"/>
                <a:gd name="connsiteY3" fmla="*/ 1308968 h 4107586"/>
                <a:gd name="connsiteX4" fmla="*/ 947970 w 3521893"/>
                <a:gd name="connsiteY4" fmla="*/ 1413766 h 4107586"/>
                <a:gd name="connsiteX5" fmla="*/ 749389 w 3521893"/>
                <a:gd name="connsiteY5" fmla="*/ 1701691 h 4107586"/>
                <a:gd name="connsiteX6" fmla="*/ 624342 w 3521893"/>
                <a:gd name="connsiteY6" fmla="*/ 1797430 h 4107586"/>
                <a:gd name="connsiteX7" fmla="*/ 457200 w 3521893"/>
                <a:gd name="connsiteY7" fmla="*/ 2008623 h 4107586"/>
                <a:gd name="connsiteX8" fmla="*/ 325404 w 3521893"/>
                <a:gd name="connsiteY8" fmla="*/ 2516445 h 4107586"/>
                <a:gd name="connsiteX9" fmla="*/ 271762 w 3521893"/>
                <a:gd name="connsiteY9" fmla="*/ 2569554 h 4107586"/>
                <a:gd name="connsiteX10" fmla="*/ 116342 w 3521893"/>
                <a:gd name="connsiteY10" fmla="*/ 2891583 h 4107586"/>
                <a:gd name="connsiteX11" fmla="*/ 106573 w 3521893"/>
                <a:gd name="connsiteY11" fmla="*/ 3045937 h 4107586"/>
                <a:gd name="connsiteX12" fmla="*/ 152400 w 3521893"/>
                <a:gd name="connsiteY12" fmla="*/ 3151623 h 4107586"/>
                <a:gd name="connsiteX13" fmla="*/ 0 w 3521893"/>
                <a:gd name="connsiteY13" fmla="*/ 3650386 h 4107586"/>
                <a:gd name="connsiteX14" fmla="*/ 71582 w 3521893"/>
                <a:gd name="connsiteY14" fmla="*/ 3842573 h 4107586"/>
                <a:gd name="connsiteX15" fmla="*/ 188990 w 3521893"/>
                <a:gd name="connsiteY15" fmla="*/ 3822858 h 4107586"/>
                <a:gd name="connsiteX16" fmla="*/ 130908 w 3521893"/>
                <a:gd name="connsiteY16" fmla="*/ 3889998 h 4107586"/>
                <a:gd name="connsiteX17" fmla="*/ 188102 w 3521893"/>
                <a:gd name="connsiteY17" fmla="*/ 3949324 h 4107586"/>
                <a:gd name="connsiteX18" fmla="*/ 339436 w 3521893"/>
                <a:gd name="connsiteY18" fmla="*/ 3865132 h 4107586"/>
                <a:gd name="connsiteX19" fmla="*/ 422563 w 3521893"/>
                <a:gd name="connsiteY19" fmla="*/ 3878986 h 4107586"/>
                <a:gd name="connsiteX20" fmla="*/ 464127 w 3521893"/>
                <a:gd name="connsiteY20" fmla="*/ 3941332 h 4107586"/>
                <a:gd name="connsiteX21" fmla="*/ 656492 w 3521893"/>
                <a:gd name="connsiteY21" fmla="*/ 3922681 h 4107586"/>
                <a:gd name="connsiteX22" fmla="*/ 794860 w 3521893"/>
                <a:gd name="connsiteY22" fmla="*/ 3853231 h 4107586"/>
                <a:gd name="connsiteX23" fmla="*/ 955963 w 3521893"/>
                <a:gd name="connsiteY23" fmla="*/ 3934404 h 4107586"/>
                <a:gd name="connsiteX24" fmla="*/ 1115291 w 3521893"/>
                <a:gd name="connsiteY24" fmla="*/ 3934404 h 4107586"/>
                <a:gd name="connsiteX25" fmla="*/ 1108363 w 3521893"/>
                <a:gd name="connsiteY25" fmla="*/ 3899768 h 4107586"/>
                <a:gd name="connsiteX26" fmla="*/ 1163782 w 3521893"/>
                <a:gd name="connsiteY26" fmla="*/ 3865132 h 4107586"/>
                <a:gd name="connsiteX27" fmla="*/ 1191491 w 3521893"/>
                <a:gd name="connsiteY27" fmla="*/ 3899768 h 4107586"/>
                <a:gd name="connsiteX28" fmla="*/ 1288472 w 3521893"/>
                <a:gd name="connsiteY28" fmla="*/ 3802786 h 4107586"/>
                <a:gd name="connsiteX29" fmla="*/ 1205345 w 3521893"/>
                <a:gd name="connsiteY29" fmla="*/ 3795859 h 4107586"/>
                <a:gd name="connsiteX30" fmla="*/ 1122218 w 3521893"/>
                <a:gd name="connsiteY30" fmla="*/ 3802786 h 4107586"/>
                <a:gd name="connsiteX31" fmla="*/ 1032163 w 3521893"/>
                <a:gd name="connsiteY31" fmla="*/ 3768150 h 4107586"/>
                <a:gd name="connsiteX32" fmla="*/ 1130921 w 3521893"/>
                <a:gd name="connsiteY32" fmla="*/ 3606336 h 4107586"/>
                <a:gd name="connsiteX33" fmla="*/ 1222219 w 3521893"/>
                <a:gd name="connsiteY33" fmla="*/ 3585199 h 4107586"/>
                <a:gd name="connsiteX34" fmla="*/ 1244777 w 3521893"/>
                <a:gd name="connsiteY34" fmla="*/ 3537773 h 4107586"/>
                <a:gd name="connsiteX35" fmla="*/ 1286696 w 3521893"/>
                <a:gd name="connsiteY35" fmla="*/ 3559799 h 4107586"/>
                <a:gd name="connsiteX36" fmla="*/ 1304459 w 3521893"/>
                <a:gd name="connsiteY36" fmla="*/ 3629604 h 4107586"/>
                <a:gd name="connsiteX37" fmla="*/ 1343891 w 3521893"/>
                <a:gd name="connsiteY37" fmla="*/ 3567259 h 4107586"/>
                <a:gd name="connsiteX38" fmla="*/ 1360942 w 3521893"/>
                <a:gd name="connsiteY38" fmla="*/ 3616460 h 4107586"/>
                <a:gd name="connsiteX39" fmla="*/ 1399309 w 3521893"/>
                <a:gd name="connsiteY39" fmla="*/ 3643459 h 4107586"/>
                <a:gd name="connsiteX40" fmla="*/ 1392382 w 3521893"/>
                <a:gd name="connsiteY40" fmla="*/ 3691950 h 4107586"/>
                <a:gd name="connsiteX41" fmla="*/ 1338916 w 3521893"/>
                <a:gd name="connsiteY41" fmla="*/ 3741685 h 4107586"/>
                <a:gd name="connsiteX42" fmla="*/ 1396645 w 3521893"/>
                <a:gd name="connsiteY42" fmla="*/ 3742750 h 4107586"/>
                <a:gd name="connsiteX43" fmla="*/ 1475331 w 3521893"/>
                <a:gd name="connsiteY43" fmla="*/ 3783071 h 4107586"/>
                <a:gd name="connsiteX44" fmla="*/ 1471778 w 3521893"/>
                <a:gd name="connsiteY44" fmla="*/ 3707758 h 4107586"/>
                <a:gd name="connsiteX45" fmla="*/ 1565563 w 3521893"/>
                <a:gd name="connsiteY45" fmla="*/ 3740441 h 4107586"/>
                <a:gd name="connsiteX46" fmla="*/ 1556327 w 3521893"/>
                <a:gd name="connsiteY46" fmla="*/ 3788399 h 4107586"/>
                <a:gd name="connsiteX47" fmla="*/ 1585101 w 3521893"/>
                <a:gd name="connsiteY47" fmla="*/ 3835469 h 4107586"/>
                <a:gd name="connsiteX48" fmla="*/ 1773382 w 3521893"/>
                <a:gd name="connsiteY48" fmla="*/ 3795859 h 4107586"/>
                <a:gd name="connsiteX49" fmla="*/ 2112818 w 3521893"/>
                <a:gd name="connsiteY49" fmla="*/ 3899768 h 4107586"/>
                <a:gd name="connsiteX50" fmla="*/ 2320636 w 3521893"/>
                <a:gd name="connsiteY50" fmla="*/ 4107586 h 4107586"/>
                <a:gd name="connsiteX51" fmla="*/ 2473036 w 3521893"/>
                <a:gd name="connsiteY51" fmla="*/ 3975968 h 4107586"/>
                <a:gd name="connsiteX52" fmla="*/ 2587958 w 3521893"/>
                <a:gd name="connsiteY52" fmla="*/ 3975968 h 4107586"/>
                <a:gd name="connsiteX53" fmla="*/ 2720286 w 3521893"/>
                <a:gd name="connsiteY53" fmla="*/ 3858204 h 4107586"/>
                <a:gd name="connsiteX54" fmla="*/ 2847819 w 3521893"/>
                <a:gd name="connsiteY54" fmla="*/ 3915399 h 4107586"/>
                <a:gd name="connsiteX55" fmla="*/ 2955281 w 3521893"/>
                <a:gd name="connsiteY55" fmla="*/ 3874368 h 4107586"/>
                <a:gd name="connsiteX56" fmla="*/ 2984589 w 3521893"/>
                <a:gd name="connsiteY56" fmla="*/ 3925168 h 4107586"/>
                <a:gd name="connsiteX57" fmla="*/ 3025619 w 3521893"/>
                <a:gd name="connsiteY57" fmla="*/ 3884137 h 4107586"/>
                <a:gd name="connsiteX58" fmla="*/ 3035389 w 3521893"/>
                <a:gd name="connsiteY58" fmla="*/ 3776676 h 4107586"/>
                <a:gd name="connsiteX59" fmla="*/ 2982635 w 3521893"/>
                <a:gd name="connsiteY59" fmla="*/ 3682891 h 4107586"/>
                <a:gd name="connsiteX60" fmla="*/ 3047467 w 3521893"/>
                <a:gd name="connsiteY60" fmla="*/ 3618592 h 4107586"/>
                <a:gd name="connsiteX61" fmla="*/ 3002173 w 3521893"/>
                <a:gd name="connsiteY61" fmla="*/ 3493368 h 4107586"/>
                <a:gd name="connsiteX62" fmla="*/ 3021712 w 3521893"/>
                <a:gd name="connsiteY62" fmla="*/ 3337060 h 4107586"/>
                <a:gd name="connsiteX63" fmla="*/ 3062741 w 3521893"/>
                <a:gd name="connsiteY63" fmla="*/ 3210060 h 4107586"/>
                <a:gd name="connsiteX64" fmla="*/ 3076419 w 3521893"/>
                <a:gd name="connsiteY64" fmla="*/ 3100645 h 4107586"/>
                <a:gd name="connsiteX65" fmla="*/ 2905547 w 3521893"/>
                <a:gd name="connsiteY65" fmla="*/ 2627280 h 4107586"/>
                <a:gd name="connsiteX66" fmla="*/ 2976772 w 3521893"/>
                <a:gd name="connsiteY66" fmla="*/ 2467599 h 4107586"/>
                <a:gd name="connsiteX67" fmla="*/ 3068602 w 3521893"/>
                <a:gd name="connsiteY67" fmla="*/ 2442199 h 4107586"/>
                <a:gd name="connsiteX68" fmla="*/ 3105724 w 3521893"/>
                <a:gd name="connsiteY68" fmla="*/ 2469553 h 4107586"/>
                <a:gd name="connsiteX69" fmla="*/ 3166293 w 3521893"/>
                <a:gd name="connsiteY69" fmla="*/ 2405076 h 4107586"/>
                <a:gd name="connsiteX70" fmla="*/ 3193649 w 3521893"/>
                <a:gd name="connsiteY70" fmla="*/ 2379676 h 4107586"/>
                <a:gd name="connsiteX71" fmla="*/ 3279618 w 3521893"/>
                <a:gd name="connsiteY71" fmla="*/ 2354276 h 4107586"/>
                <a:gd name="connsiteX72" fmla="*/ 3316739 w 3521893"/>
                <a:gd name="connsiteY72" fmla="*/ 2186245 h 4107586"/>
                <a:gd name="connsiteX73" fmla="*/ 3271801 w 3521893"/>
                <a:gd name="connsiteY73" fmla="*/ 2135445 h 4107586"/>
                <a:gd name="connsiteX74" fmla="*/ 3271800 w 3521893"/>
                <a:gd name="connsiteY74" fmla="*/ 2033845 h 4107586"/>
                <a:gd name="connsiteX75" fmla="*/ 3375355 w 3521893"/>
                <a:gd name="connsiteY75" fmla="*/ 2092460 h 4107586"/>
                <a:gd name="connsiteX76" fmla="*/ 3430062 w 3521893"/>
                <a:gd name="connsiteY76" fmla="*/ 2057291 h 4107586"/>
                <a:gd name="connsiteX77" fmla="*/ 3457415 w 3521893"/>
                <a:gd name="connsiteY77" fmla="*/ 2092460 h 4107586"/>
                <a:gd name="connsiteX78" fmla="*/ 3521893 w 3521893"/>
                <a:gd name="connsiteY78" fmla="*/ 2047522 h 4107586"/>
                <a:gd name="connsiteX79" fmla="*/ 3449601 w 3521893"/>
                <a:gd name="connsiteY79" fmla="*/ 1893168 h 4107586"/>
                <a:gd name="connsiteX80" fmla="*/ 3492586 w 3521893"/>
                <a:gd name="connsiteY80" fmla="*/ 1705599 h 4107586"/>
                <a:gd name="connsiteX81" fmla="*/ 3459370 w 3521893"/>
                <a:gd name="connsiteY81" fmla="*/ 1678245 h 4107586"/>
                <a:gd name="connsiteX82" fmla="*/ 3486724 w 3521893"/>
                <a:gd name="connsiteY82" fmla="*/ 1648937 h 4107586"/>
                <a:gd name="connsiteX83" fmla="*/ 3488679 w 3521893"/>
                <a:gd name="connsiteY83" fmla="*/ 1627445 h 4107586"/>
                <a:gd name="connsiteX84" fmla="*/ 3377309 w 3521893"/>
                <a:gd name="connsiteY84" fmla="*/ 1447691 h 4107586"/>
                <a:gd name="connsiteX85" fmla="*/ 3297201 w 3521893"/>
                <a:gd name="connsiteY85" fmla="*/ 1416430 h 4107586"/>
                <a:gd name="connsiteX86" fmla="*/ 3232724 w 3521893"/>
                <a:gd name="connsiteY86" fmla="*/ 1301153 h 4107586"/>
                <a:gd name="connsiteX87" fmla="*/ 3281570 w 3521893"/>
                <a:gd name="connsiteY87" fmla="*/ 1213230 h 4107586"/>
                <a:gd name="connsiteX88" fmla="*/ 3140893 w 3521893"/>
                <a:gd name="connsiteY88" fmla="*/ 1041291 h 4107586"/>
                <a:gd name="connsiteX89" fmla="*/ 3158478 w 3521893"/>
                <a:gd name="connsiteY89" fmla="*/ 965091 h 4107586"/>
                <a:gd name="connsiteX90" fmla="*/ 3127216 w 3521893"/>
                <a:gd name="connsiteY90" fmla="*/ 845906 h 4107586"/>
                <a:gd name="connsiteX91" fmla="*/ 3179970 w 3521893"/>
                <a:gd name="connsiteY91" fmla="*/ 742353 h 4107586"/>
                <a:gd name="connsiteX92" fmla="*/ 3131124 w 3521893"/>
                <a:gd name="connsiteY92" fmla="*/ 638799 h 4107586"/>
                <a:gd name="connsiteX93" fmla="*/ 3136986 w 3521893"/>
                <a:gd name="connsiteY93" fmla="*/ 545014 h 4107586"/>
                <a:gd name="connsiteX94" fmla="*/ 3097909 w 3521893"/>
                <a:gd name="connsiteY94" fmla="*/ 492260 h 4107586"/>
                <a:gd name="connsiteX95" fmla="*/ 3047109 w 3521893"/>
                <a:gd name="connsiteY95" fmla="*/ 560645 h 4107586"/>
                <a:gd name="connsiteX96" fmla="*/ 2976063 w 3521893"/>
                <a:gd name="connsiteY96" fmla="*/ 591373 h 4107586"/>
                <a:gd name="connsiteX97" fmla="*/ 2916201 w 3521893"/>
                <a:gd name="connsiteY97" fmla="*/ 398475 h 4107586"/>
                <a:gd name="connsiteX98" fmla="*/ 2859539 w 3521893"/>
                <a:gd name="connsiteY98" fmla="*/ 457091 h 4107586"/>
                <a:gd name="connsiteX99" fmla="*/ 2826327 w 3521893"/>
                <a:gd name="connsiteY99" fmla="*/ 436132 h 4107586"/>
                <a:gd name="connsiteX100" fmla="*/ 2859539 w 3521893"/>
                <a:gd name="connsiteY100" fmla="*/ 335953 h 4107586"/>
                <a:gd name="connsiteX101" fmla="*/ 2800923 w 3521893"/>
                <a:gd name="connsiteY101" fmla="*/ 136661 h 4107586"/>
                <a:gd name="connsiteX102" fmla="*/ 2728632 w 3521893"/>
                <a:gd name="connsiteY102" fmla="*/ 183554 h 4107586"/>
                <a:gd name="connsiteX103" fmla="*/ 2683693 w 3521893"/>
                <a:gd name="connsiteY103" fmla="*/ 136660 h 4107586"/>
                <a:gd name="connsiteX104" fmla="*/ 2642132 w 3521893"/>
                <a:gd name="connsiteY104" fmla="*/ 170941 h 4107586"/>
                <a:gd name="connsiteX105" fmla="*/ 2621170 w 3521893"/>
                <a:gd name="connsiteY105" fmla="*/ 128846 h 4107586"/>
                <a:gd name="connsiteX106" fmla="*/ 2595770 w 3521893"/>
                <a:gd name="connsiteY106" fmla="*/ 103446 h 4107586"/>
                <a:gd name="connsiteX107" fmla="*/ 2642662 w 3521893"/>
                <a:gd name="connsiteY107" fmla="*/ 15524 h 4107586"/>
                <a:gd name="connsiteX108" fmla="*/ 2554739 w 3521893"/>
                <a:gd name="connsiteY108" fmla="*/ 9662 h 4107586"/>
                <a:gd name="connsiteX109" fmla="*/ 2533247 w 3521893"/>
                <a:gd name="connsiteY109" fmla="*/ 68278 h 4107586"/>
                <a:gd name="connsiteX110" fmla="*/ 2482447 w 3521893"/>
                <a:gd name="connsiteY110" fmla="*/ 5754 h 4107586"/>
                <a:gd name="connsiteX111" fmla="*/ 2271432 w 3521893"/>
                <a:gd name="connsiteY111" fmla="*/ 19432 h 4107586"/>
                <a:gd name="connsiteX112" fmla="*/ 2242124 w 3521893"/>
                <a:gd name="connsiteY112" fmla="*/ 68278 h 4107586"/>
                <a:gd name="connsiteX113" fmla="*/ 2341770 w 3521893"/>
                <a:gd name="connsiteY113" fmla="*/ 105401 h 4107586"/>
                <a:gd name="connsiteX114" fmla="*/ 2369127 w 3521893"/>
                <a:gd name="connsiteY114" fmla="*/ 228313 h 4107586"/>
                <a:gd name="connsiteX115" fmla="*/ 2133600 w 3521893"/>
                <a:gd name="connsiteY115" fmla="*/ 339150 h 4107586"/>
                <a:gd name="connsiteX116" fmla="*/ 1995054 w 3521893"/>
                <a:gd name="connsiteY116" fmla="*/ 373786 h 4107586"/>
                <a:gd name="connsiteX117" fmla="*/ 2036618 w 3521893"/>
                <a:gd name="connsiteY117" fmla="*/ 449986 h 4107586"/>
                <a:gd name="connsiteX118" fmla="*/ 1953491 w 3521893"/>
                <a:gd name="connsiteY118" fmla="*/ 470768 h 4107586"/>
                <a:gd name="connsiteX119" fmla="*/ 1925782 w 3521893"/>
                <a:gd name="connsiteY119" fmla="*/ 498477 h 4107586"/>
                <a:gd name="connsiteX120" fmla="*/ 1835727 w 3521893"/>
                <a:gd name="connsiteY120" fmla="*/ 498477 h 4107586"/>
                <a:gd name="connsiteX121" fmla="*/ 1724891 w 3521893"/>
                <a:gd name="connsiteY121" fmla="*/ 664732 h 4107586"/>
                <a:gd name="connsiteX122" fmla="*/ 1676400 w 3521893"/>
                <a:gd name="connsiteY122" fmla="*/ 643950 h 4107586"/>
                <a:gd name="connsiteX123" fmla="*/ 1683327 w 3521893"/>
                <a:gd name="connsiteY123" fmla="*/ 553895 h 4107586"/>
                <a:gd name="connsiteX124" fmla="*/ 1738745 w 3521893"/>
                <a:gd name="connsiteY124" fmla="*/ 526186 h 4107586"/>
                <a:gd name="connsiteX125" fmla="*/ 1787236 w 3521893"/>
                <a:gd name="connsiteY125" fmla="*/ 505404 h 4107586"/>
                <a:gd name="connsiteX126" fmla="*/ 1759527 w 3521893"/>
                <a:gd name="connsiteY126" fmla="*/ 484623 h 4107586"/>
                <a:gd name="connsiteX127" fmla="*/ 1704109 w 3521893"/>
                <a:gd name="connsiteY127" fmla="*/ 498477 h 4107586"/>
                <a:gd name="connsiteX128" fmla="*/ 1676400 w 3521893"/>
                <a:gd name="connsiteY128" fmla="*/ 443059 h 4107586"/>
                <a:gd name="connsiteX129" fmla="*/ 1572491 w 3521893"/>
                <a:gd name="connsiteY129" fmla="*/ 429204 h 4107586"/>
                <a:gd name="connsiteX130" fmla="*/ 1530927 w 3521893"/>
                <a:gd name="connsiteY130" fmla="*/ 256023 h 4107586"/>
                <a:gd name="connsiteX131" fmla="*/ 1447800 w 3521893"/>
                <a:gd name="connsiteY131" fmla="*/ 290659 h 4107586"/>
                <a:gd name="connsiteX132" fmla="*/ 1454727 w 3521893"/>
                <a:gd name="connsiteY132" fmla="*/ 387641 h 4107586"/>
                <a:gd name="connsiteX133" fmla="*/ 1454727 w 3521893"/>
                <a:gd name="connsiteY133" fmla="*/ 387641 h 4107586"/>
                <a:gd name="connsiteX134" fmla="*/ 1246909 w 3521893"/>
                <a:gd name="connsiteY134" fmla="*/ 283732 h 4107586"/>
                <a:gd name="connsiteX0" fmla="*/ 1246909 w 3521893"/>
                <a:gd name="connsiteY0" fmla="*/ 283732 h 4107586"/>
                <a:gd name="connsiteX1" fmla="*/ 1267691 w 3521893"/>
                <a:gd name="connsiteY1" fmla="*/ 553895 h 4107586"/>
                <a:gd name="connsiteX2" fmla="*/ 1163782 w 3521893"/>
                <a:gd name="connsiteY2" fmla="*/ 955677 h 4107586"/>
                <a:gd name="connsiteX3" fmla="*/ 1048327 w 3521893"/>
                <a:gd name="connsiteY3" fmla="*/ 1308968 h 4107586"/>
                <a:gd name="connsiteX4" fmla="*/ 947970 w 3521893"/>
                <a:gd name="connsiteY4" fmla="*/ 1413766 h 4107586"/>
                <a:gd name="connsiteX5" fmla="*/ 749389 w 3521893"/>
                <a:gd name="connsiteY5" fmla="*/ 1701691 h 4107586"/>
                <a:gd name="connsiteX6" fmla="*/ 624342 w 3521893"/>
                <a:gd name="connsiteY6" fmla="*/ 1797430 h 4107586"/>
                <a:gd name="connsiteX7" fmla="*/ 457200 w 3521893"/>
                <a:gd name="connsiteY7" fmla="*/ 2008623 h 4107586"/>
                <a:gd name="connsiteX8" fmla="*/ 325404 w 3521893"/>
                <a:gd name="connsiteY8" fmla="*/ 2516445 h 4107586"/>
                <a:gd name="connsiteX9" fmla="*/ 271762 w 3521893"/>
                <a:gd name="connsiteY9" fmla="*/ 2569554 h 4107586"/>
                <a:gd name="connsiteX10" fmla="*/ 116342 w 3521893"/>
                <a:gd name="connsiteY10" fmla="*/ 2891583 h 4107586"/>
                <a:gd name="connsiteX11" fmla="*/ 106573 w 3521893"/>
                <a:gd name="connsiteY11" fmla="*/ 3045937 h 4107586"/>
                <a:gd name="connsiteX12" fmla="*/ 152400 w 3521893"/>
                <a:gd name="connsiteY12" fmla="*/ 3151623 h 4107586"/>
                <a:gd name="connsiteX13" fmla="*/ 0 w 3521893"/>
                <a:gd name="connsiteY13" fmla="*/ 3650386 h 4107586"/>
                <a:gd name="connsiteX14" fmla="*/ 71582 w 3521893"/>
                <a:gd name="connsiteY14" fmla="*/ 3842573 h 4107586"/>
                <a:gd name="connsiteX15" fmla="*/ 188990 w 3521893"/>
                <a:gd name="connsiteY15" fmla="*/ 3822858 h 4107586"/>
                <a:gd name="connsiteX16" fmla="*/ 130908 w 3521893"/>
                <a:gd name="connsiteY16" fmla="*/ 3889998 h 4107586"/>
                <a:gd name="connsiteX17" fmla="*/ 188102 w 3521893"/>
                <a:gd name="connsiteY17" fmla="*/ 3949324 h 4107586"/>
                <a:gd name="connsiteX18" fmla="*/ 339436 w 3521893"/>
                <a:gd name="connsiteY18" fmla="*/ 3865132 h 4107586"/>
                <a:gd name="connsiteX19" fmla="*/ 422563 w 3521893"/>
                <a:gd name="connsiteY19" fmla="*/ 3878986 h 4107586"/>
                <a:gd name="connsiteX20" fmla="*/ 464127 w 3521893"/>
                <a:gd name="connsiteY20" fmla="*/ 3941332 h 4107586"/>
                <a:gd name="connsiteX21" fmla="*/ 656492 w 3521893"/>
                <a:gd name="connsiteY21" fmla="*/ 3922681 h 4107586"/>
                <a:gd name="connsiteX22" fmla="*/ 794860 w 3521893"/>
                <a:gd name="connsiteY22" fmla="*/ 3853231 h 4107586"/>
                <a:gd name="connsiteX23" fmla="*/ 955963 w 3521893"/>
                <a:gd name="connsiteY23" fmla="*/ 3934404 h 4107586"/>
                <a:gd name="connsiteX24" fmla="*/ 1115291 w 3521893"/>
                <a:gd name="connsiteY24" fmla="*/ 3934404 h 4107586"/>
                <a:gd name="connsiteX25" fmla="*/ 1108363 w 3521893"/>
                <a:gd name="connsiteY25" fmla="*/ 3899768 h 4107586"/>
                <a:gd name="connsiteX26" fmla="*/ 1163782 w 3521893"/>
                <a:gd name="connsiteY26" fmla="*/ 3865132 h 4107586"/>
                <a:gd name="connsiteX27" fmla="*/ 1191491 w 3521893"/>
                <a:gd name="connsiteY27" fmla="*/ 3899768 h 4107586"/>
                <a:gd name="connsiteX28" fmla="*/ 1288472 w 3521893"/>
                <a:gd name="connsiteY28" fmla="*/ 3802786 h 4107586"/>
                <a:gd name="connsiteX29" fmla="*/ 1205345 w 3521893"/>
                <a:gd name="connsiteY29" fmla="*/ 3795859 h 4107586"/>
                <a:gd name="connsiteX30" fmla="*/ 1122218 w 3521893"/>
                <a:gd name="connsiteY30" fmla="*/ 3802786 h 4107586"/>
                <a:gd name="connsiteX31" fmla="*/ 1032163 w 3521893"/>
                <a:gd name="connsiteY31" fmla="*/ 3768150 h 4107586"/>
                <a:gd name="connsiteX32" fmla="*/ 1130921 w 3521893"/>
                <a:gd name="connsiteY32" fmla="*/ 3606336 h 4107586"/>
                <a:gd name="connsiteX33" fmla="*/ 1222219 w 3521893"/>
                <a:gd name="connsiteY33" fmla="*/ 3585199 h 4107586"/>
                <a:gd name="connsiteX34" fmla="*/ 1244777 w 3521893"/>
                <a:gd name="connsiteY34" fmla="*/ 3537773 h 4107586"/>
                <a:gd name="connsiteX35" fmla="*/ 1286696 w 3521893"/>
                <a:gd name="connsiteY35" fmla="*/ 3559799 h 4107586"/>
                <a:gd name="connsiteX36" fmla="*/ 1304459 w 3521893"/>
                <a:gd name="connsiteY36" fmla="*/ 3629604 h 4107586"/>
                <a:gd name="connsiteX37" fmla="*/ 1343891 w 3521893"/>
                <a:gd name="connsiteY37" fmla="*/ 3567259 h 4107586"/>
                <a:gd name="connsiteX38" fmla="*/ 1360942 w 3521893"/>
                <a:gd name="connsiteY38" fmla="*/ 3616460 h 4107586"/>
                <a:gd name="connsiteX39" fmla="*/ 1399309 w 3521893"/>
                <a:gd name="connsiteY39" fmla="*/ 3643459 h 4107586"/>
                <a:gd name="connsiteX40" fmla="*/ 1392382 w 3521893"/>
                <a:gd name="connsiteY40" fmla="*/ 3691950 h 4107586"/>
                <a:gd name="connsiteX41" fmla="*/ 1338916 w 3521893"/>
                <a:gd name="connsiteY41" fmla="*/ 3741685 h 4107586"/>
                <a:gd name="connsiteX42" fmla="*/ 1396645 w 3521893"/>
                <a:gd name="connsiteY42" fmla="*/ 3742750 h 4107586"/>
                <a:gd name="connsiteX43" fmla="*/ 1475331 w 3521893"/>
                <a:gd name="connsiteY43" fmla="*/ 3783071 h 4107586"/>
                <a:gd name="connsiteX44" fmla="*/ 1471778 w 3521893"/>
                <a:gd name="connsiteY44" fmla="*/ 3707758 h 4107586"/>
                <a:gd name="connsiteX45" fmla="*/ 1565563 w 3521893"/>
                <a:gd name="connsiteY45" fmla="*/ 3740441 h 4107586"/>
                <a:gd name="connsiteX46" fmla="*/ 1556327 w 3521893"/>
                <a:gd name="connsiteY46" fmla="*/ 3788399 h 4107586"/>
                <a:gd name="connsiteX47" fmla="*/ 1585101 w 3521893"/>
                <a:gd name="connsiteY47" fmla="*/ 3835469 h 4107586"/>
                <a:gd name="connsiteX48" fmla="*/ 1773382 w 3521893"/>
                <a:gd name="connsiteY48" fmla="*/ 3795859 h 4107586"/>
                <a:gd name="connsiteX49" fmla="*/ 2112818 w 3521893"/>
                <a:gd name="connsiteY49" fmla="*/ 3899768 h 4107586"/>
                <a:gd name="connsiteX50" fmla="*/ 2320636 w 3521893"/>
                <a:gd name="connsiteY50" fmla="*/ 4107586 h 4107586"/>
                <a:gd name="connsiteX51" fmla="*/ 2473036 w 3521893"/>
                <a:gd name="connsiteY51" fmla="*/ 3975968 h 4107586"/>
                <a:gd name="connsiteX52" fmla="*/ 2587958 w 3521893"/>
                <a:gd name="connsiteY52" fmla="*/ 3975968 h 4107586"/>
                <a:gd name="connsiteX53" fmla="*/ 2720286 w 3521893"/>
                <a:gd name="connsiteY53" fmla="*/ 3858204 h 4107586"/>
                <a:gd name="connsiteX54" fmla="*/ 2847819 w 3521893"/>
                <a:gd name="connsiteY54" fmla="*/ 3915399 h 4107586"/>
                <a:gd name="connsiteX55" fmla="*/ 2955281 w 3521893"/>
                <a:gd name="connsiteY55" fmla="*/ 3874368 h 4107586"/>
                <a:gd name="connsiteX56" fmla="*/ 2984589 w 3521893"/>
                <a:gd name="connsiteY56" fmla="*/ 3925168 h 4107586"/>
                <a:gd name="connsiteX57" fmla="*/ 3025619 w 3521893"/>
                <a:gd name="connsiteY57" fmla="*/ 3884137 h 4107586"/>
                <a:gd name="connsiteX58" fmla="*/ 3035389 w 3521893"/>
                <a:gd name="connsiteY58" fmla="*/ 3776676 h 4107586"/>
                <a:gd name="connsiteX59" fmla="*/ 2982635 w 3521893"/>
                <a:gd name="connsiteY59" fmla="*/ 3682891 h 4107586"/>
                <a:gd name="connsiteX60" fmla="*/ 3047467 w 3521893"/>
                <a:gd name="connsiteY60" fmla="*/ 3618592 h 4107586"/>
                <a:gd name="connsiteX61" fmla="*/ 3002173 w 3521893"/>
                <a:gd name="connsiteY61" fmla="*/ 3493368 h 4107586"/>
                <a:gd name="connsiteX62" fmla="*/ 3021712 w 3521893"/>
                <a:gd name="connsiteY62" fmla="*/ 3337060 h 4107586"/>
                <a:gd name="connsiteX63" fmla="*/ 3062741 w 3521893"/>
                <a:gd name="connsiteY63" fmla="*/ 3210060 h 4107586"/>
                <a:gd name="connsiteX64" fmla="*/ 3076419 w 3521893"/>
                <a:gd name="connsiteY64" fmla="*/ 3100645 h 4107586"/>
                <a:gd name="connsiteX65" fmla="*/ 2905547 w 3521893"/>
                <a:gd name="connsiteY65" fmla="*/ 2627280 h 4107586"/>
                <a:gd name="connsiteX66" fmla="*/ 2976772 w 3521893"/>
                <a:gd name="connsiteY66" fmla="*/ 2467599 h 4107586"/>
                <a:gd name="connsiteX67" fmla="*/ 3068602 w 3521893"/>
                <a:gd name="connsiteY67" fmla="*/ 2442199 h 4107586"/>
                <a:gd name="connsiteX68" fmla="*/ 3105724 w 3521893"/>
                <a:gd name="connsiteY68" fmla="*/ 2469553 h 4107586"/>
                <a:gd name="connsiteX69" fmla="*/ 3166293 w 3521893"/>
                <a:gd name="connsiteY69" fmla="*/ 2405076 h 4107586"/>
                <a:gd name="connsiteX70" fmla="*/ 3193649 w 3521893"/>
                <a:gd name="connsiteY70" fmla="*/ 2379676 h 4107586"/>
                <a:gd name="connsiteX71" fmla="*/ 3279618 w 3521893"/>
                <a:gd name="connsiteY71" fmla="*/ 2354276 h 4107586"/>
                <a:gd name="connsiteX72" fmla="*/ 3316739 w 3521893"/>
                <a:gd name="connsiteY72" fmla="*/ 2186245 h 4107586"/>
                <a:gd name="connsiteX73" fmla="*/ 3271801 w 3521893"/>
                <a:gd name="connsiteY73" fmla="*/ 2135445 h 4107586"/>
                <a:gd name="connsiteX74" fmla="*/ 3271800 w 3521893"/>
                <a:gd name="connsiteY74" fmla="*/ 2033845 h 4107586"/>
                <a:gd name="connsiteX75" fmla="*/ 3375355 w 3521893"/>
                <a:gd name="connsiteY75" fmla="*/ 2092460 h 4107586"/>
                <a:gd name="connsiteX76" fmla="*/ 3430062 w 3521893"/>
                <a:gd name="connsiteY76" fmla="*/ 2057291 h 4107586"/>
                <a:gd name="connsiteX77" fmla="*/ 3457415 w 3521893"/>
                <a:gd name="connsiteY77" fmla="*/ 2092460 h 4107586"/>
                <a:gd name="connsiteX78" fmla="*/ 3521893 w 3521893"/>
                <a:gd name="connsiteY78" fmla="*/ 2047522 h 4107586"/>
                <a:gd name="connsiteX79" fmla="*/ 3449601 w 3521893"/>
                <a:gd name="connsiteY79" fmla="*/ 1893168 h 4107586"/>
                <a:gd name="connsiteX80" fmla="*/ 3492586 w 3521893"/>
                <a:gd name="connsiteY80" fmla="*/ 1705599 h 4107586"/>
                <a:gd name="connsiteX81" fmla="*/ 3459370 w 3521893"/>
                <a:gd name="connsiteY81" fmla="*/ 1678245 h 4107586"/>
                <a:gd name="connsiteX82" fmla="*/ 3486724 w 3521893"/>
                <a:gd name="connsiteY82" fmla="*/ 1648937 h 4107586"/>
                <a:gd name="connsiteX83" fmla="*/ 3488679 w 3521893"/>
                <a:gd name="connsiteY83" fmla="*/ 1627445 h 4107586"/>
                <a:gd name="connsiteX84" fmla="*/ 3377309 w 3521893"/>
                <a:gd name="connsiteY84" fmla="*/ 1447691 h 4107586"/>
                <a:gd name="connsiteX85" fmla="*/ 3297201 w 3521893"/>
                <a:gd name="connsiteY85" fmla="*/ 1416430 h 4107586"/>
                <a:gd name="connsiteX86" fmla="*/ 3232724 w 3521893"/>
                <a:gd name="connsiteY86" fmla="*/ 1301153 h 4107586"/>
                <a:gd name="connsiteX87" fmla="*/ 3281570 w 3521893"/>
                <a:gd name="connsiteY87" fmla="*/ 1213230 h 4107586"/>
                <a:gd name="connsiteX88" fmla="*/ 3140893 w 3521893"/>
                <a:gd name="connsiteY88" fmla="*/ 1041291 h 4107586"/>
                <a:gd name="connsiteX89" fmla="*/ 3158478 w 3521893"/>
                <a:gd name="connsiteY89" fmla="*/ 965091 h 4107586"/>
                <a:gd name="connsiteX90" fmla="*/ 3127216 w 3521893"/>
                <a:gd name="connsiteY90" fmla="*/ 845906 h 4107586"/>
                <a:gd name="connsiteX91" fmla="*/ 3179970 w 3521893"/>
                <a:gd name="connsiteY91" fmla="*/ 742353 h 4107586"/>
                <a:gd name="connsiteX92" fmla="*/ 3131124 w 3521893"/>
                <a:gd name="connsiteY92" fmla="*/ 638799 h 4107586"/>
                <a:gd name="connsiteX93" fmla="*/ 3136986 w 3521893"/>
                <a:gd name="connsiteY93" fmla="*/ 545014 h 4107586"/>
                <a:gd name="connsiteX94" fmla="*/ 3097909 w 3521893"/>
                <a:gd name="connsiteY94" fmla="*/ 492260 h 4107586"/>
                <a:gd name="connsiteX95" fmla="*/ 3047109 w 3521893"/>
                <a:gd name="connsiteY95" fmla="*/ 560645 h 4107586"/>
                <a:gd name="connsiteX96" fmla="*/ 2976063 w 3521893"/>
                <a:gd name="connsiteY96" fmla="*/ 591373 h 4107586"/>
                <a:gd name="connsiteX97" fmla="*/ 2916201 w 3521893"/>
                <a:gd name="connsiteY97" fmla="*/ 398475 h 4107586"/>
                <a:gd name="connsiteX98" fmla="*/ 2859539 w 3521893"/>
                <a:gd name="connsiteY98" fmla="*/ 457091 h 4107586"/>
                <a:gd name="connsiteX99" fmla="*/ 2826327 w 3521893"/>
                <a:gd name="connsiteY99" fmla="*/ 436132 h 4107586"/>
                <a:gd name="connsiteX100" fmla="*/ 2859539 w 3521893"/>
                <a:gd name="connsiteY100" fmla="*/ 335953 h 4107586"/>
                <a:gd name="connsiteX101" fmla="*/ 2800923 w 3521893"/>
                <a:gd name="connsiteY101" fmla="*/ 136661 h 4107586"/>
                <a:gd name="connsiteX102" fmla="*/ 2728632 w 3521893"/>
                <a:gd name="connsiteY102" fmla="*/ 183554 h 4107586"/>
                <a:gd name="connsiteX103" fmla="*/ 2683693 w 3521893"/>
                <a:gd name="connsiteY103" fmla="*/ 136660 h 4107586"/>
                <a:gd name="connsiteX104" fmla="*/ 2642132 w 3521893"/>
                <a:gd name="connsiteY104" fmla="*/ 170941 h 4107586"/>
                <a:gd name="connsiteX105" fmla="*/ 2621170 w 3521893"/>
                <a:gd name="connsiteY105" fmla="*/ 128846 h 4107586"/>
                <a:gd name="connsiteX106" fmla="*/ 2595770 w 3521893"/>
                <a:gd name="connsiteY106" fmla="*/ 103446 h 4107586"/>
                <a:gd name="connsiteX107" fmla="*/ 2642662 w 3521893"/>
                <a:gd name="connsiteY107" fmla="*/ 15524 h 4107586"/>
                <a:gd name="connsiteX108" fmla="*/ 2554739 w 3521893"/>
                <a:gd name="connsiteY108" fmla="*/ 9662 h 4107586"/>
                <a:gd name="connsiteX109" fmla="*/ 2533247 w 3521893"/>
                <a:gd name="connsiteY109" fmla="*/ 68278 h 4107586"/>
                <a:gd name="connsiteX110" fmla="*/ 2482447 w 3521893"/>
                <a:gd name="connsiteY110" fmla="*/ 5754 h 4107586"/>
                <a:gd name="connsiteX111" fmla="*/ 2271432 w 3521893"/>
                <a:gd name="connsiteY111" fmla="*/ 19432 h 4107586"/>
                <a:gd name="connsiteX112" fmla="*/ 2242124 w 3521893"/>
                <a:gd name="connsiteY112" fmla="*/ 68278 h 4107586"/>
                <a:gd name="connsiteX113" fmla="*/ 2341770 w 3521893"/>
                <a:gd name="connsiteY113" fmla="*/ 105401 h 4107586"/>
                <a:gd name="connsiteX114" fmla="*/ 2369127 w 3521893"/>
                <a:gd name="connsiteY114" fmla="*/ 228313 h 4107586"/>
                <a:gd name="connsiteX115" fmla="*/ 2133600 w 3521893"/>
                <a:gd name="connsiteY115" fmla="*/ 339150 h 4107586"/>
                <a:gd name="connsiteX116" fmla="*/ 1995054 w 3521893"/>
                <a:gd name="connsiteY116" fmla="*/ 373786 h 4107586"/>
                <a:gd name="connsiteX117" fmla="*/ 2036618 w 3521893"/>
                <a:gd name="connsiteY117" fmla="*/ 449986 h 4107586"/>
                <a:gd name="connsiteX118" fmla="*/ 1953491 w 3521893"/>
                <a:gd name="connsiteY118" fmla="*/ 470768 h 4107586"/>
                <a:gd name="connsiteX119" fmla="*/ 1925782 w 3521893"/>
                <a:gd name="connsiteY119" fmla="*/ 498477 h 4107586"/>
                <a:gd name="connsiteX120" fmla="*/ 1835727 w 3521893"/>
                <a:gd name="connsiteY120" fmla="*/ 498477 h 4107586"/>
                <a:gd name="connsiteX121" fmla="*/ 1724891 w 3521893"/>
                <a:gd name="connsiteY121" fmla="*/ 664732 h 4107586"/>
                <a:gd name="connsiteX122" fmla="*/ 1676400 w 3521893"/>
                <a:gd name="connsiteY122" fmla="*/ 643950 h 4107586"/>
                <a:gd name="connsiteX123" fmla="*/ 1683327 w 3521893"/>
                <a:gd name="connsiteY123" fmla="*/ 553895 h 4107586"/>
                <a:gd name="connsiteX124" fmla="*/ 1738745 w 3521893"/>
                <a:gd name="connsiteY124" fmla="*/ 526186 h 4107586"/>
                <a:gd name="connsiteX125" fmla="*/ 1787236 w 3521893"/>
                <a:gd name="connsiteY125" fmla="*/ 505404 h 4107586"/>
                <a:gd name="connsiteX126" fmla="*/ 1759527 w 3521893"/>
                <a:gd name="connsiteY126" fmla="*/ 484623 h 4107586"/>
                <a:gd name="connsiteX127" fmla="*/ 1704109 w 3521893"/>
                <a:gd name="connsiteY127" fmla="*/ 498477 h 4107586"/>
                <a:gd name="connsiteX128" fmla="*/ 1676400 w 3521893"/>
                <a:gd name="connsiteY128" fmla="*/ 443059 h 4107586"/>
                <a:gd name="connsiteX129" fmla="*/ 1572491 w 3521893"/>
                <a:gd name="connsiteY129" fmla="*/ 429204 h 4107586"/>
                <a:gd name="connsiteX130" fmla="*/ 1530927 w 3521893"/>
                <a:gd name="connsiteY130" fmla="*/ 256023 h 4107586"/>
                <a:gd name="connsiteX131" fmla="*/ 1447800 w 3521893"/>
                <a:gd name="connsiteY131" fmla="*/ 290659 h 4107586"/>
                <a:gd name="connsiteX132" fmla="*/ 1454727 w 3521893"/>
                <a:gd name="connsiteY132" fmla="*/ 387641 h 4107586"/>
                <a:gd name="connsiteX133" fmla="*/ 1454727 w 3521893"/>
                <a:gd name="connsiteY133" fmla="*/ 387641 h 4107586"/>
                <a:gd name="connsiteX134" fmla="*/ 1246909 w 3521893"/>
                <a:gd name="connsiteY134" fmla="*/ 283732 h 4107586"/>
                <a:gd name="connsiteX0" fmla="*/ 1246909 w 3521893"/>
                <a:gd name="connsiteY0" fmla="*/ 283732 h 4107586"/>
                <a:gd name="connsiteX1" fmla="*/ 1267691 w 3521893"/>
                <a:gd name="connsiteY1" fmla="*/ 553895 h 4107586"/>
                <a:gd name="connsiteX2" fmla="*/ 1163782 w 3521893"/>
                <a:gd name="connsiteY2" fmla="*/ 955677 h 4107586"/>
                <a:gd name="connsiteX3" fmla="*/ 1048327 w 3521893"/>
                <a:gd name="connsiteY3" fmla="*/ 1308968 h 4107586"/>
                <a:gd name="connsiteX4" fmla="*/ 947970 w 3521893"/>
                <a:gd name="connsiteY4" fmla="*/ 1413766 h 4107586"/>
                <a:gd name="connsiteX5" fmla="*/ 749389 w 3521893"/>
                <a:gd name="connsiteY5" fmla="*/ 1701691 h 4107586"/>
                <a:gd name="connsiteX6" fmla="*/ 624342 w 3521893"/>
                <a:gd name="connsiteY6" fmla="*/ 1797430 h 4107586"/>
                <a:gd name="connsiteX7" fmla="*/ 457200 w 3521893"/>
                <a:gd name="connsiteY7" fmla="*/ 2008623 h 4107586"/>
                <a:gd name="connsiteX8" fmla="*/ 325404 w 3521893"/>
                <a:gd name="connsiteY8" fmla="*/ 2516445 h 4107586"/>
                <a:gd name="connsiteX9" fmla="*/ 271762 w 3521893"/>
                <a:gd name="connsiteY9" fmla="*/ 2569554 h 4107586"/>
                <a:gd name="connsiteX10" fmla="*/ 116342 w 3521893"/>
                <a:gd name="connsiteY10" fmla="*/ 2891583 h 4107586"/>
                <a:gd name="connsiteX11" fmla="*/ 106573 w 3521893"/>
                <a:gd name="connsiteY11" fmla="*/ 3045937 h 4107586"/>
                <a:gd name="connsiteX12" fmla="*/ 152400 w 3521893"/>
                <a:gd name="connsiteY12" fmla="*/ 3151623 h 4107586"/>
                <a:gd name="connsiteX13" fmla="*/ 0 w 3521893"/>
                <a:gd name="connsiteY13" fmla="*/ 3650386 h 4107586"/>
                <a:gd name="connsiteX14" fmla="*/ 71582 w 3521893"/>
                <a:gd name="connsiteY14" fmla="*/ 3842573 h 4107586"/>
                <a:gd name="connsiteX15" fmla="*/ 188990 w 3521893"/>
                <a:gd name="connsiteY15" fmla="*/ 3822858 h 4107586"/>
                <a:gd name="connsiteX16" fmla="*/ 130908 w 3521893"/>
                <a:gd name="connsiteY16" fmla="*/ 3889998 h 4107586"/>
                <a:gd name="connsiteX17" fmla="*/ 188102 w 3521893"/>
                <a:gd name="connsiteY17" fmla="*/ 3949324 h 4107586"/>
                <a:gd name="connsiteX18" fmla="*/ 339436 w 3521893"/>
                <a:gd name="connsiteY18" fmla="*/ 3865132 h 4107586"/>
                <a:gd name="connsiteX19" fmla="*/ 422563 w 3521893"/>
                <a:gd name="connsiteY19" fmla="*/ 3878986 h 4107586"/>
                <a:gd name="connsiteX20" fmla="*/ 464127 w 3521893"/>
                <a:gd name="connsiteY20" fmla="*/ 3941332 h 4107586"/>
                <a:gd name="connsiteX21" fmla="*/ 656492 w 3521893"/>
                <a:gd name="connsiteY21" fmla="*/ 3922681 h 4107586"/>
                <a:gd name="connsiteX22" fmla="*/ 794860 w 3521893"/>
                <a:gd name="connsiteY22" fmla="*/ 3853231 h 4107586"/>
                <a:gd name="connsiteX23" fmla="*/ 955963 w 3521893"/>
                <a:gd name="connsiteY23" fmla="*/ 3934404 h 4107586"/>
                <a:gd name="connsiteX24" fmla="*/ 1115291 w 3521893"/>
                <a:gd name="connsiteY24" fmla="*/ 3934404 h 4107586"/>
                <a:gd name="connsiteX25" fmla="*/ 1108363 w 3521893"/>
                <a:gd name="connsiteY25" fmla="*/ 3899768 h 4107586"/>
                <a:gd name="connsiteX26" fmla="*/ 1163782 w 3521893"/>
                <a:gd name="connsiteY26" fmla="*/ 3865132 h 4107586"/>
                <a:gd name="connsiteX27" fmla="*/ 1191491 w 3521893"/>
                <a:gd name="connsiteY27" fmla="*/ 3899768 h 4107586"/>
                <a:gd name="connsiteX28" fmla="*/ 1288472 w 3521893"/>
                <a:gd name="connsiteY28" fmla="*/ 3802786 h 4107586"/>
                <a:gd name="connsiteX29" fmla="*/ 1205345 w 3521893"/>
                <a:gd name="connsiteY29" fmla="*/ 3795859 h 4107586"/>
                <a:gd name="connsiteX30" fmla="*/ 1122218 w 3521893"/>
                <a:gd name="connsiteY30" fmla="*/ 3802786 h 4107586"/>
                <a:gd name="connsiteX31" fmla="*/ 1032163 w 3521893"/>
                <a:gd name="connsiteY31" fmla="*/ 3768150 h 4107586"/>
                <a:gd name="connsiteX32" fmla="*/ 1130921 w 3521893"/>
                <a:gd name="connsiteY32" fmla="*/ 3606336 h 4107586"/>
                <a:gd name="connsiteX33" fmla="*/ 1222219 w 3521893"/>
                <a:gd name="connsiteY33" fmla="*/ 3585199 h 4107586"/>
                <a:gd name="connsiteX34" fmla="*/ 1244777 w 3521893"/>
                <a:gd name="connsiteY34" fmla="*/ 3537773 h 4107586"/>
                <a:gd name="connsiteX35" fmla="*/ 1286696 w 3521893"/>
                <a:gd name="connsiteY35" fmla="*/ 3559799 h 4107586"/>
                <a:gd name="connsiteX36" fmla="*/ 1304459 w 3521893"/>
                <a:gd name="connsiteY36" fmla="*/ 3629604 h 4107586"/>
                <a:gd name="connsiteX37" fmla="*/ 1343891 w 3521893"/>
                <a:gd name="connsiteY37" fmla="*/ 3567259 h 4107586"/>
                <a:gd name="connsiteX38" fmla="*/ 1360942 w 3521893"/>
                <a:gd name="connsiteY38" fmla="*/ 3616460 h 4107586"/>
                <a:gd name="connsiteX39" fmla="*/ 1399309 w 3521893"/>
                <a:gd name="connsiteY39" fmla="*/ 3643459 h 4107586"/>
                <a:gd name="connsiteX40" fmla="*/ 1392382 w 3521893"/>
                <a:gd name="connsiteY40" fmla="*/ 3691950 h 4107586"/>
                <a:gd name="connsiteX41" fmla="*/ 1338916 w 3521893"/>
                <a:gd name="connsiteY41" fmla="*/ 3741685 h 4107586"/>
                <a:gd name="connsiteX42" fmla="*/ 1396645 w 3521893"/>
                <a:gd name="connsiteY42" fmla="*/ 3742750 h 4107586"/>
                <a:gd name="connsiteX43" fmla="*/ 1475331 w 3521893"/>
                <a:gd name="connsiteY43" fmla="*/ 3783071 h 4107586"/>
                <a:gd name="connsiteX44" fmla="*/ 1471778 w 3521893"/>
                <a:gd name="connsiteY44" fmla="*/ 3707758 h 4107586"/>
                <a:gd name="connsiteX45" fmla="*/ 1565563 w 3521893"/>
                <a:gd name="connsiteY45" fmla="*/ 3740441 h 4107586"/>
                <a:gd name="connsiteX46" fmla="*/ 1556327 w 3521893"/>
                <a:gd name="connsiteY46" fmla="*/ 3788399 h 4107586"/>
                <a:gd name="connsiteX47" fmla="*/ 1585101 w 3521893"/>
                <a:gd name="connsiteY47" fmla="*/ 3835469 h 4107586"/>
                <a:gd name="connsiteX48" fmla="*/ 1773382 w 3521893"/>
                <a:gd name="connsiteY48" fmla="*/ 3795859 h 4107586"/>
                <a:gd name="connsiteX49" fmla="*/ 2112818 w 3521893"/>
                <a:gd name="connsiteY49" fmla="*/ 3899768 h 4107586"/>
                <a:gd name="connsiteX50" fmla="*/ 2320636 w 3521893"/>
                <a:gd name="connsiteY50" fmla="*/ 4107586 h 4107586"/>
                <a:gd name="connsiteX51" fmla="*/ 2473036 w 3521893"/>
                <a:gd name="connsiteY51" fmla="*/ 3975968 h 4107586"/>
                <a:gd name="connsiteX52" fmla="*/ 2587958 w 3521893"/>
                <a:gd name="connsiteY52" fmla="*/ 3975968 h 4107586"/>
                <a:gd name="connsiteX53" fmla="*/ 2720286 w 3521893"/>
                <a:gd name="connsiteY53" fmla="*/ 3858204 h 4107586"/>
                <a:gd name="connsiteX54" fmla="*/ 2847819 w 3521893"/>
                <a:gd name="connsiteY54" fmla="*/ 3915399 h 4107586"/>
                <a:gd name="connsiteX55" fmla="*/ 2955281 w 3521893"/>
                <a:gd name="connsiteY55" fmla="*/ 3874368 h 4107586"/>
                <a:gd name="connsiteX56" fmla="*/ 2984589 w 3521893"/>
                <a:gd name="connsiteY56" fmla="*/ 3925168 h 4107586"/>
                <a:gd name="connsiteX57" fmla="*/ 3025619 w 3521893"/>
                <a:gd name="connsiteY57" fmla="*/ 3884137 h 4107586"/>
                <a:gd name="connsiteX58" fmla="*/ 3035389 w 3521893"/>
                <a:gd name="connsiteY58" fmla="*/ 3776676 h 4107586"/>
                <a:gd name="connsiteX59" fmla="*/ 2982635 w 3521893"/>
                <a:gd name="connsiteY59" fmla="*/ 3682891 h 4107586"/>
                <a:gd name="connsiteX60" fmla="*/ 3047467 w 3521893"/>
                <a:gd name="connsiteY60" fmla="*/ 3618592 h 4107586"/>
                <a:gd name="connsiteX61" fmla="*/ 3002173 w 3521893"/>
                <a:gd name="connsiteY61" fmla="*/ 3493368 h 4107586"/>
                <a:gd name="connsiteX62" fmla="*/ 3021712 w 3521893"/>
                <a:gd name="connsiteY62" fmla="*/ 3337060 h 4107586"/>
                <a:gd name="connsiteX63" fmla="*/ 3062741 w 3521893"/>
                <a:gd name="connsiteY63" fmla="*/ 3210060 h 4107586"/>
                <a:gd name="connsiteX64" fmla="*/ 3076419 w 3521893"/>
                <a:gd name="connsiteY64" fmla="*/ 3100645 h 4107586"/>
                <a:gd name="connsiteX65" fmla="*/ 2905547 w 3521893"/>
                <a:gd name="connsiteY65" fmla="*/ 2627280 h 4107586"/>
                <a:gd name="connsiteX66" fmla="*/ 2976772 w 3521893"/>
                <a:gd name="connsiteY66" fmla="*/ 2467599 h 4107586"/>
                <a:gd name="connsiteX67" fmla="*/ 3068602 w 3521893"/>
                <a:gd name="connsiteY67" fmla="*/ 2442199 h 4107586"/>
                <a:gd name="connsiteX68" fmla="*/ 3105724 w 3521893"/>
                <a:gd name="connsiteY68" fmla="*/ 2469553 h 4107586"/>
                <a:gd name="connsiteX69" fmla="*/ 3166293 w 3521893"/>
                <a:gd name="connsiteY69" fmla="*/ 2405076 h 4107586"/>
                <a:gd name="connsiteX70" fmla="*/ 3193649 w 3521893"/>
                <a:gd name="connsiteY70" fmla="*/ 2379676 h 4107586"/>
                <a:gd name="connsiteX71" fmla="*/ 3279618 w 3521893"/>
                <a:gd name="connsiteY71" fmla="*/ 2354276 h 4107586"/>
                <a:gd name="connsiteX72" fmla="*/ 3316739 w 3521893"/>
                <a:gd name="connsiteY72" fmla="*/ 2186245 h 4107586"/>
                <a:gd name="connsiteX73" fmla="*/ 3271801 w 3521893"/>
                <a:gd name="connsiteY73" fmla="*/ 2135445 h 4107586"/>
                <a:gd name="connsiteX74" fmla="*/ 3271800 w 3521893"/>
                <a:gd name="connsiteY74" fmla="*/ 2033845 h 4107586"/>
                <a:gd name="connsiteX75" fmla="*/ 3375355 w 3521893"/>
                <a:gd name="connsiteY75" fmla="*/ 2092460 h 4107586"/>
                <a:gd name="connsiteX76" fmla="*/ 3430062 w 3521893"/>
                <a:gd name="connsiteY76" fmla="*/ 2057291 h 4107586"/>
                <a:gd name="connsiteX77" fmla="*/ 3457415 w 3521893"/>
                <a:gd name="connsiteY77" fmla="*/ 2092460 h 4107586"/>
                <a:gd name="connsiteX78" fmla="*/ 3521893 w 3521893"/>
                <a:gd name="connsiteY78" fmla="*/ 2047522 h 4107586"/>
                <a:gd name="connsiteX79" fmla="*/ 3449601 w 3521893"/>
                <a:gd name="connsiteY79" fmla="*/ 1893168 h 4107586"/>
                <a:gd name="connsiteX80" fmla="*/ 3492586 w 3521893"/>
                <a:gd name="connsiteY80" fmla="*/ 1705599 h 4107586"/>
                <a:gd name="connsiteX81" fmla="*/ 3459370 w 3521893"/>
                <a:gd name="connsiteY81" fmla="*/ 1678245 h 4107586"/>
                <a:gd name="connsiteX82" fmla="*/ 3486724 w 3521893"/>
                <a:gd name="connsiteY82" fmla="*/ 1648937 h 4107586"/>
                <a:gd name="connsiteX83" fmla="*/ 3488679 w 3521893"/>
                <a:gd name="connsiteY83" fmla="*/ 1627445 h 4107586"/>
                <a:gd name="connsiteX84" fmla="*/ 3377309 w 3521893"/>
                <a:gd name="connsiteY84" fmla="*/ 1447691 h 4107586"/>
                <a:gd name="connsiteX85" fmla="*/ 3297201 w 3521893"/>
                <a:gd name="connsiteY85" fmla="*/ 1416430 h 4107586"/>
                <a:gd name="connsiteX86" fmla="*/ 3232724 w 3521893"/>
                <a:gd name="connsiteY86" fmla="*/ 1301153 h 4107586"/>
                <a:gd name="connsiteX87" fmla="*/ 3281570 w 3521893"/>
                <a:gd name="connsiteY87" fmla="*/ 1213230 h 4107586"/>
                <a:gd name="connsiteX88" fmla="*/ 3140893 w 3521893"/>
                <a:gd name="connsiteY88" fmla="*/ 1041291 h 4107586"/>
                <a:gd name="connsiteX89" fmla="*/ 3158478 w 3521893"/>
                <a:gd name="connsiteY89" fmla="*/ 965091 h 4107586"/>
                <a:gd name="connsiteX90" fmla="*/ 3127216 w 3521893"/>
                <a:gd name="connsiteY90" fmla="*/ 845906 h 4107586"/>
                <a:gd name="connsiteX91" fmla="*/ 3179970 w 3521893"/>
                <a:gd name="connsiteY91" fmla="*/ 742353 h 4107586"/>
                <a:gd name="connsiteX92" fmla="*/ 3131124 w 3521893"/>
                <a:gd name="connsiteY92" fmla="*/ 638799 h 4107586"/>
                <a:gd name="connsiteX93" fmla="*/ 3136986 w 3521893"/>
                <a:gd name="connsiteY93" fmla="*/ 545014 h 4107586"/>
                <a:gd name="connsiteX94" fmla="*/ 3097909 w 3521893"/>
                <a:gd name="connsiteY94" fmla="*/ 492260 h 4107586"/>
                <a:gd name="connsiteX95" fmla="*/ 3047109 w 3521893"/>
                <a:gd name="connsiteY95" fmla="*/ 560645 h 4107586"/>
                <a:gd name="connsiteX96" fmla="*/ 2976063 w 3521893"/>
                <a:gd name="connsiteY96" fmla="*/ 591373 h 4107586"/>
                <a:gd name="connsiteX97" fmla="*/ 2916201 w 3521893"/>
                <a:gd name="connsiteY97" fmla="*/ 398475 h 4107586"/>
                <a:gd name="connsiteX98" fmla="*/ 2859539 w 3521893"/>
                <a:gd name="connsiteY98" fmla="*/ 457091 h 4107586"/>
                <a:gd name="connsiteX99" fmla="*/ 2826327 w 3521893"/>
                <a:gd name="connsiteY99" fmla="*/ 436132 h 4107586"/>
                <a:gd name="connsiteX100" fmla="*/ 2859539 w 3521893"/>
                <a:gd name="connsiteY100" fmla="*/ 335953 h 4107586"/>
                <a:gd name="connsiteX101" fmla="*/ 2800923 w 3521893"/>
                <a:gd name="connsiteY101" fmla="*/ 136661 h 4107586"/>
                <a:gd name="connsiteX102" fmla="*/ 2728632 w 3521893"/>
                <a:gd name="connsiteY102" fmla="*/ 183554 h 4107586"/>
                <a:gd name="connsiteX103" fmla="*/ 2683693 w 3521893"/>
                <a:gd name="connsiteY103" fmla="*/ 136660 h 4107586"/>
                <a:gd name="connsiteX104" fmla="*/ 2642132 w 3521893"/>
                <a:gd name="connsiteY104" fmla="*/ 170941 h 4107586"/>
                <a:gd name="connsiteX105" fmla="*/ 2621170 w 3521893"/>
                <a:gd name="connsiteY105" fmla="*/ 128846 h 4107586"/>
                <a:gd name="connsiteX106" fmla="*/ 2595770 w 3521893"/>
                <a:gd name="connsiteY106" fmla="*/ 103446 h 4107586"/>
                <a:gd name="connsiteX107" fmla="*/ 2642662 w 3521893"/>
                <a:gd name="connsiteY107" fmla="*/ 15524 h 4107586"/>
                <a:gd name="connsiteX108" fmla="*/ 2554739 w 3521893"/>
                <a:gd name="connsiteY108" fmla="*/ 9662 h 4107586"/>
                <a:gd name="connsiteX109" fmla="*/ 2533247 w 3521893"/>
                <a:gd name="connsiteY109" fmla="*/ 68278 h 4107586"/>
                <a:gd name="connsiteX110" fmla="*/ 2482447 w 3521893"/>
                <a:gd name="connsiteY110" fmla="*/ 5754 h 4107586"/>
                <a:gd name="connsiteX111" fmla="*/ 2271432 w 3521893"/>
                <a:gd name="connsiteY111" fmla="*/ 19432 h 4107586"/>
                <a:gd name="connsiteX112" fmla="*/ 2242124 w 3521893"/>
                <a:gd name="connsiteY112" fmla="*/ 68278 h 4107586"/>
                <a:gd name="connsiteX113" fmla="*/ 2341770 w 3521893"/>
                <a:gd name="connsiteY113" fmla="*/ 105401 h 4107586"/>
                <a:gd name="connsiteX114" fmla="*/ 2369127 w 3521893"/>
                <a:gd name="connsiteY114" fmla="*/ 228313 h 4107586"/>
                <a:gd name="connsiteX115" fmla="*/ 2133600 w 3521893"/>
                <a:gd name="connsiteY115" fmla="*/ 339150 h 4107586"/>
                <a:gd name="connsiteX116" fmla="*/ 1995054 w 3521893"/>
                <a:gd name="connsiteY116" fmla="*/ 373786 h 4107586"/>
                <a:gd name="connsiteX117" fmla="*/ 2036618 w 3521893"/>
                <a:gd name="connsiteY117" fmla="*/ 449986 h 4107586"/>
                <a:gd name="connsiteX118" fmla="*/ 1953491 w 3521893"/>
                <a:gd name="connsiteY118" fmla="*/ 470768 h 4107586"/>
                <a:gd name="connsiteX119" fmla="*/ 1925782 w 3521893"/>
                <a:gd name="connsiteY119" fmla="*/ 498477 h 4107586"/>
                <a:gd name="connsiteX120" fmla="*/ 1835727 w 3521893"/>
                <a:gd name="connsiteY120" fmla="*/ 498477 h 4107586"/>
                <a:gd name="connsiteX121" fmla="*/ 1724891 w 3521893"/>
                <a:gd name="connsiteY121" fmla="*/ 664732 h 4107586"/>
                <a:gd name="connsiteX122" fmla="*/ 1676400 w 3521893"/>
                <a:gd name="connsiteY122" fmla="*/ 643950 h 4107586"/>
                <a:gd name="connsiteX123" fmla="*/ 1683327 w 3521893"/>
                <a:gd name="connsiteY123" fmla="*/ 553895 h 4107586"/>
                <a:gd name="connsiteX124" fmla="*/ 1738745 w 3521893"/>
                <a:gd name="connsiteY124" fmla="*/ 526186 h 4107586"/>
                <a:gd name="connsiteX125" fmla="*/ 1787236 w 3521893"/>
                <a:gd name="connsiteY125" fmla="*/ 505404 h 4107586"/>
                <a:gd name="connsiteX126" fmla="*/ 1759527 w 3521893"/>
                <a:gd name="connsiteY126" fmla="*/ 484623 h 4107586"/>
                <a:gd name="connsiteX127" fmla="*/ 1704109 w 3521893"/>
                <a:gd name="connsiteY127" fmla="*/ 498477 h 4107586"/>
                <a:gd name="connsiteX128" fmla="*/ 1676400 w 3521893"/>
                <a:gd name="connsiteY128" fmla="*/ 443059 h 4107586"/>
                <a:gd name="connsiteX129" fmla="*/ 1572491 w 3521893"/>
                <a:gd name="connsiteY129" fmla="*/ 429204 h 4107586"/>
                <a:gd name="connsiteX130" fmla="*/ 1530927 w 3521893"/>
                <a:gd name="connsiteY130" fmla="*/ 256023 h 4107586"/>
                <a:gd name="connsiteX131" fmla="*/ 1447800 w 3521893"/>
                <a:gd name="connsiteY131" fmla="*/ 290659 h 4107586"/>
                <a:gd name="connsiteX132" fmla="*/ 1454727 w 3521893"/>
                <a:gd name="connsiteY132" fmla="*/ 387641 h 4107586"/>
                <a:gd name="connsiteX133" fmla="*/ 1454727 w 3521893"/>
                <a:gd name="connsiteY133" fmla="*/ 387641 h 4107586"/>
                <a:gd name="connsiteX134" fmla="*/ 1246909 w 3521893"/>
                <a:gd name="connsiteY134" fmla="*/ 283732 h 4107586"/>
                <a:gd name="connsiteX0" fmla="*/ 1246909 w 3521893"/>
                <a:gd name="connsiteY0" fmla="*/ 283732 h 4107586"/>
                <a:gd name="connsiteX1" fmla="*/ 1267691 w 3521893"/>
                <a:gd name="connsiteY1" fmla="*/ 553895 h 4107586"/>
                <a:gd name="connsiteX2" fmla="*/ 1163782 w 3521893"/>
                <a:gd name="connsiteY2" fmla="*/ 955677 h 4107586"/>
                <a:gd name="connsiteX3" fmla="*/ 1048327 w 3521893"/>
                <a:gd name="connsiteY3" fmla="*/ 1308968 h 4107586"/>
                <a:gd name="connsiteX4" fmla="*/ 947970 w 3521893"/>
                <a:gd name="connsiteY4" fmla="*/ 1413766 h 4107586"/>
                <a:gd name="connsiteX5" fmla="*/ 749389 w 3521893"/>
                <a:gd name="connsiteY5" fmla="*/ 1701691 h 4107586"/>
                <a:gd name="connsiteX6" fmla="*/ 624342 w 3521893"/>
                <a:gd name="connsiteY6" fmla="*/ 1797430 h 4107586"/>
                <a:gd name="connsiteX7" fmla="*/ 457200 w 3521893"/>
                <a:gd name="connsiteY7" fmla="*/ 2008623 h 4107586"/>
                <a:gd name="connsiteX8" fmla="*/ 325404 w 3521893"/>
                <a:gd name="connsiteY8" fmla="*/ 2516445 h 4107586"/>
                <a:gd name="connsiteX9" fmla="*/ 271762 w 3521893"/>
                <a:gd name="connsiteY9" fmla="*/ 2569554 h 4107586"/>
                <a:gd name="connsiteX10" fmla="*/ 116342 w 3521893"/>
                <a:gd name="connsiteY10" fmla="*/ 2891583 h 4107586"/>
                <a:gd name="connsiteX11" fmla="*/ 106573 w 3521893"/>
                <a:gd name="connsiteY11" fmla="*/ 3045937 h 4107586"/>
                <a:gd name="connsiteX12" fmla="*/ 152400 w 3521893"/>
                <a:gd name="connsiteY12" fmla="*/ 3151623 h 4107586"/>
                <a:gd name="connsiteX13" fmla="*/ 0 w 3521893"/>
                <a:gd name="connsiteY13" fmla="*/ 3650386 h 4107586"/>
                <a:gd name="connsiteX14" fmla="*/ 71582 w 3521893"/>
                <a:gd name="connsiteY14" fmla="*/ 3842573 h 4107586"/>
                <a:gd name="connsiteX15" fmla="*/ 188990 w 3521893"/>
                <a:gd name="connsiteY15" fmla="*/ 3822858 h 4107586"/>
                <a:gd name="connsiteX16" fmla="*/ 130908 w 3521893"/>
                <a:gd name="connsiteY16" fmla="*/ 3889998 h 4107586"/>
                <a:gd name="connsiteX17" fmla="*/ 188102 w 3521893"/>
                <a:gd name="connsiteY17" fmla="*/ 3949324 h 4107586"/>
                <a:gd name="connsiteX18" fmla="*/ 339436 w 3521893"/>
                <a:gd name="connsiteY18" fmla="*/ 3865132 h 4107586"/>
                <a:gd name="connsiteX19" fmla="*/ 422563 w 3521893"/>
                <a:gd name="connsiteY19" fmla="*/ 3878986 h 4107586"/>
                <a:gd name="connsiteX20" fmla="*/ 464127 w 3521893"/>
                <a:gd name="connsiteY20" fmla="*/ 3941332 h 4107586"/>
                <a:gd name="connsiteX21" fmla="*/ 656492 w 3521893"/>
                <a:gd name="connsiteY21" fmla="*/ 3922681 h 4107586"/>
                <a:gd name="connsiteX22" fmla="*/ 794860 w 3521893"/>
                <a:gd name="connsiteY22" fmla="*/ 3853231 h 4107586"/>
                <a:gd name="connsiteX23" fmla="*/ 955963 w 3521893"/>
                <a:gd name="connsiteY23" fmla="*/ 3934404 h 4107586"/>
                <a:gd name="connsiteX24" fmla="*/ 1115291 w 3521893"/>
                <a:gd name="connsiteY24" fmla="*/ 3934404 h 4107586"/>
                <a:gd name="connsiteX25" fmla="*/ 1108363 w 3521893"/>
                <a:gd name="connsiteY25" fmla="*/ 3899768 h 4107586"/>
                <a:gd name="connsiteX26" fmla="*/ 1163782 w 3521893"/>
                <a:gd name="connsiteY26" fmla="*/ 3865132 h 4107586"/>
                <a:gd name="connsiteX27" fmla="*/ 1191491 w 3521893"/>
                <a:gd name="connsiteY27" fmla="*/ 3899768 h 4107586"/>
                <a:gd name="connsiteX28" fmla="*/ 1288472 w 3521893"/>
                <a:gd name="connsiteY28" fmla="*/ 3802786 h 4107586"/>
                <a:gd name="connsiteX29" fmla="*/ 1205345 w 3521893"/>
                <a:gd name="connsiteY29" fmla="*/ 3795859 h 4107586"/>
                <a:gd name="connsiteX30" fmla="*/ 1122218 w 3521893"/>
                <a:gd name="connsiteY30" fmla="*/ 3802786 h 4107586"/>
                <a:gd name="connsiteX31" fmla="*/ 1032163 w 3521893"/>
                <a:gd name="connsiteY31" fmla="*/ 3768150 h 4107586"/>
                <a:gd name="connsiteX32" fmla="*/ 1130921 w 3521893"/>
                <a:gd name="connsiteY32" fmla="*/ 3606336 h 4107586"/>
                <a:gd name="connsiteX33" fmla="*/ 1222219 w 3521893"/>
                <a:gd name="connsiteY33" fmla="*/ 3585199 h 4107586"/>
                <a:gd name="connsiteX34" fmla="*/ 1244777 w 3521893"/>
                <a:gd name="connsiteY34" fmla="*/ 3537773 h 4107586"/>
                <a:gd name="connsiteX35" fmla="*/ 1286696 w 3521893"/>
                <a:gd name="connsiteY35" fmla="*/ 3559799 h 4107586"/>
                <a:gd name="connsiteX36" fmla="*/ 1304459 w 3521893"/>
                <a:gd name="connsiteY36" fmla="*/ 3629604 h 4107586"/>
                <a:gd name="connsiteX37" fmla="*/ 1343891 w 3521893"/>
                <a:gd name="connsiteY37" fmla="*/ 3567259 h 4107586"/>
                <a:gd name="connsiteX38" fmla="*/ 1360942 w 3521893"/>
                <a:gd name="connsiteY38" fmla="*/ 3616460 h 4107586"/>
                <a:gd name="connsiteX39" fmla="*/ 1399309 w 3521893"/>
                <a:gd name="connsiteY39" fmla="*/ 3643459 h 4107586"/>
                <a:gd name="connsiteX40" fmla="*/ 1392382 w 3521893"/>
                <a:gd name="connsiteY40" fmla="*/ 3691950 h 4107586"/>
                <a:gd name="connsiteX41" fmla="*/ 1338916 w 3521893"/>
                <a:gd name="connsiteY41" fmla="*/ 3741685 h 4107586"/>
                <a:gd name="connsiteX42" fmla="*/ 1396645 w 3521893"/>
                <a:gd name="connsiteY42" fmla="*/ 3742750 h 4107586"/>
                <a:gd name="connsiteX43" fmla="*/ 1475331 w 3521893"/>
                <a:gd name="connsiteY43" fmla="*/ 3783071 h 4107586"/>
                <a:gd name="connsiteX44" fmla="*/ 1471778 w 3521893"/>
                <a:gd name="connsiteY44" fmla="*/ 3707758 h 4107586"/>
                <a:gd name="connsiteX45" fmla="*/ 1565563 w 3521893"/>
                <a:gd name="connsiteY45" fmla="*/ 3740441 h 4107586"/>
                <a:gd name="connsiteX46" fmla="*/ 1556327 w 3521893"/>
                <a:gd name="connsiteY46" fmla="*/ 3788399 h 4107586"/>
                <a:gd name="connsiteX47" fmla="*/ 1585101 w 3521893"/>
                <a:gd name="connsiteY47" fmla="*/ 3835469 h 4107586"/>
                <a:gd name="connsiteX48" fmla="*/ 1773382 w 3521893"/>
                <a:gd name="connsiteY48" fmla="*/ 3795859 h 4107586"/>
                <a:gd name="connsiteX49" fmla="*/ 2112818 w 3521893"/>
                <a:gd name="connsiteY49" fmla="*/ 3899768 h 4107586"/>
                <a:gd name="connsiteX50" fmla="*/ 2320636 w 3521893"/>
                <a:gd name="connsiteY50" fmla="*/ 4107586 h 4107586"/>
                <a:gd name="connsiteX51" fmla="*/ 2473036 w 3521893"/>
                <a:gd name="connsiteY51" fmla="*/ 3975968 h 4107586"/>
                <a:gd name="connsiteX52" fmla="*/ 2587958 w 3521893"/>
                <a:gd name="connsiteY52" fmla="*/ 3975968 h 4107586"/>
                <a:gd name="connsiteX53" fmla="*/ 2720286 w 3521893"/>
                <a:gd name="connsiteY53" fmla="*/ 3858204 h 4107586"/>
                <a:gd name="connsiteX54" fmla="*/ 2847819 w 3521893"/>
                <a:gd name="connsiteY54" fmla="*/ 3915399 h 4107586"/>
                <a:gd name="connsiteX55" fmla="*/ 2955281 w 3521893"/>
                <a:gd name="connsiteY55" fmla="*/ 3874368 h 4107586"/>
                <a:gd name="connsiteX56" fmla="*/ 2984589 w 3521893"/>
                <a:gd name="connsiteY56" fmla="*/ 3925168 h 4107586"/>
                <a:gd name="connsiteX57" fmla="*/ 3025619 w 3521893"/>
                <a:gd name="connsiteY57" fmla="*/ 3884137 h 4107586"/>
                <a:gd name="connsiteX58" fmla="*/ 3035389 w 3521893"/>
                <a:gd name="connsiteY58" fmla="*/ 3776676 h 4107586"/>
                <a:gd name="connsiteX59" fmla="*/ 2982635 w 3521893"/>
                <a:gd name="connsiteY59" fmla="*/ 3682891 h 4107586"/>
                <a:gd name="connsiteX60" fmla="*/ 3047467 w 3521893"/>
                <a:gd name="connsiteY60" fmla="*/ 3618592 h 4107586"/>
                <a:gd name="connsiteX61" fmla="*/ 3002173 w 3521893"/>
                <a:gd name="connsiteY61" fmla="*/ 3493368 h 4107586"/>
                <a:gd name="connsiteX62" fmla="*/ 3021712 w 3521893"/>
                <a:gd name="connsiteY62" fmla="*/ 3337060 h 4107586"/>
                <a:gd name="connsiteX63" fmla="*/ 3062741 w 3521893"/>
                <a:gd name="connsiteY63" fmla="*/ 3210060 h 4107586"/>
                <a:gd name="connsiteX64" fmla="*/ 3076419 w 3521893"/>
                <a:gd name="connsiteY64" fmla="*/ 3100645 h 4107586"/>
                <a:gd name="connsiteX65" fmla="*/ 2905547 w 3521893"/>
                <a:gd name="connsiteY65" fmla="*/ 2627280 h 4107586"/>
                <a:gd name="connsiteX66" fmla="*/ 2976772 w 3521893"/>
                <a:gd name="connsiteY66" fmla="*/ 2467599 h 4107586"/>
                <a:gd name="connsiteX67" fmla="*/ 3068602 w 3521893"/>
                <a:gd name="connsiteY67" fmla="*/ 2442199 h 4107586"/>
                <a:gd name="connsiteX68" fmla="*/ 3105724 w 3521893"/>
                <a:gd name="connsiteY68" fmla="*/ 2469553 h 4107586"/>
                <a:gd name="connsiteX69" fmla="*/ 3166293 w 3521893"/>
                <a:gd name="connsiteY69" fmla="*/ 2405076 h 4107586"/>
                <a:gd name="connsiteX70" fmla="*/ 3193649 w 3521893"/>
                <a:gd name="connsiteY70" fmla="*/ 2379676 h 4107586"/>
                <a:gd name="connsiteX71" fmla="*/ 3279618 w 3521893"/>
                <a:gd name="connsiteY71" fmla="*/ 2354276 h 4107586"/>
                <a:gd name="connsiteX72" fmla="*/ 3316739 w 3521893"/>
                <a:gd name="connsiteY72" fmla="*/ 2186245 h 4107586"/>
                <a:gd name="connsiteX73" fmla="*/ 3271801 w 3521893"/>
                <a:gd name="connsiteY73" fmla="*/ 2135445 h 4107586"/>
                <a:gd name="connsiteX74" fmla="*/ 3271800 w 3521893"/>
                <a:gd name="connsiteY74" fmla="*/ 2033845 h 4107586"/>
                <a:gd name="connsiteX75" fmla="*/ 3375355 w 3521893"/>
                <a:gd name="connsiteY75" fmla="*/ 2092460 h 4107586"/>
                <a:gd name="connsiteX76" fmla="*/ 3430062 w 3521893"/>
                <a:gd name="connsiteY76" fmla="*/ 2057291 h 4107586"/>
                <a:gd name="connsiteX77" fmla="*/ 3457415 w 3521893"/>
                <a:gd name="connsiteY77" fmla="*/ 2092460 h 4107586"/>
                <a:gd name="connsiteX78" fmla="*/ 3521893 w 3521893"/>
                <a:gd name="connsiteY78" fmla="*/ 2047522 h 4107586"/>
                <a:gd name="connsiteX79" fmla="*/ 3449601 w 3521893"/>
                <a:gd name="connsiteY79" fmla="*/ 1893168 h 4107586"/>
                <a:gd name="connsiteX80" fmla="*/ 3492586 w 3521893"/>
                <a:gd name="connsiteY80" fmla="*/ 1705599 h 4107586"/>
                <a:gd name="connsiteX81" fmla="*/ 3459370 w 3521893"/>
                <a:gd name="connsiteY81" fmla="*/ 1678245 h 4107586"/>
                <a:gd name="connsiteX82" fmla="*/ 3486724 w 3521893"/>
                <a:gd name="connsiteY82" fmla="*/ 1648937 h 4107586"/>
                <a:gd name="connsiteX83" fmla="*/ 3488679 w 3521893"/>
                <a:gd name="connsiteY83" fmla="*/ 1627445 h 4107586"/>
                <a:gd name="connsiteX84" fmla="*/ 3377309 w 3521893"/>
                <a:gd name="connsiteY84" fmla="*/ 1447691 h 4107586"/>
                <a:gd name="connsiteX85" fmla="*/ 3297201 w 3521893"/>
                <a:gd name="connsiteY85" fmla="*/ 1416430 h 4107586"/>
                <a:gd name="connsiteX86" fmla="*/ 3232724 w 3521893"/>
                <a:gd name="connsiteY86" fmla="*/ 1301153 h 4107586"/>
                <a:gd name="connsiteX87" fmla="*/ 3281570 w 3521893"/>
                <a:gd name="connsiteY87" fmla="*/ 1213230 h 4107586"/>
                <a:gd name="connsiteX88" fmla="*/ 3140893 w 3521893"/>
                <a:gd name="connsiteY88" fmla="*/ 1041291 h 4107586"/>
                <a:gd name="connsiteX89" fmla="*/ 3158478 w 3521893"/>
                <a:gd name="connsiteY89" fmla="*/ 965091 h 4107586"/>
                <a:gd name="connsiteX90" fmla="*/ 3127216 w 3521893"/>
                <a:gd name="connsiteY90" fmla="*/ 845906 h 4107586"/>
                <a:gd name="connsiteX91" fmla="*/ 3179970 w 3521893"/>
                <a:gd name="connsiteY91" fmla="*/ 742353 h 4107586"/>
                <a:gd name="connsiteX92" fmla="*/ 3131124 w 3521893"/>
                <a:gd name="connsiteY92" fmla="*/ 638799 h 4107586"/>
                <a:gd name="connsiteX93" fmla="*/ 3136986 w 3521893"/>
                <a:gd name="connsiteY93" fmla="*/ 545014 h 4107586"/>
                <a:gd name="connsiteX94" fmla="*/ 3097909 w 3521893"/>
                <a:gd name="connsiteY94" fmla="*/ 492260 h 4107586"/>
                <a:gd name="connsiteX95" fmla="*/ 3047109 w 3521893"/>
                <a:gd name="connsiteY95" fmla="*/ 560645 h 4107586"/>
                <a:gd name="connsiteX96" fmla="*/ 2976063 w 3521893"/>
                <a:gd name="connsiteY96" fmla="*/ 591373 h 4107586"/>
                <a:gd name="connsiteX97" fmla="*/ 2916201 w 3521893"/>
                <a:gd name="connsiteY97" fmla="*/ 398475 h 4107586"/>
                <a:gd name="connsiteX98" fmla="*/ 2859539 w 3521893"/>
                <a:gd name="connsiteY98" fmla="*/ 457091 h 4107586"/>
                <a:gd name="connsiteX99" fmla="*/ 2826327 w 3521893"/>
                <a:gd name="connsiteY99" fmla="*/ 436132 h 4107586"/>
                <a:gd name="connsiteX100" fmla="*/ 2859539 w 3521893"/>
                <a:gd name="connsiteY100" fmla="*/ 335953 h 4107586"/>
                <a:gd name="connsiteX101" fmla="*/ 2800923 w 3521893"/>
                <a:gd name="connsiteY101" fmla="*/ 136661 h 4107586"/>
                <a:gd name="connsiteX102" fmla="*/ 2728632 w 3521893"/>
                <a:gd name="connsiteY102" fmla="*/ 183554 h 4107586"/>
                <a:gd name="connsiteX103" fmla="*/ 2683693 w 3521893"/>
                <a:gd name="connsiteY103" fmla="*/ 136660 h 4107586"/>
                <a:gd name="connsiteX104" fmla="*/ 2642132 w 3521893"/>
                <a:gd name="connsiteY104" fmla="*/ 170941 h 4107586"/>
                <a:gd name="connsiteX105" fmla="*/ 2621170 w 3521893"/>
                <a:gd name="connsiteY105" fmla="*/ 128846 h 4107586"/>
                <a:gd name="connsiteX106" fmla="*/ 2595770 w 3521893"/>
                <a:gd name="connsiteY106" fmla="*/ 103446 h 4107586"/>
                <a:gd name="connsiteX107" fmla="*/ 2642662 w 3521893"/>
                <a:gd name="connsiteY107" fmla="*/ 15524 h 4107586"/>
                <a:gd name="connsiteX108" fmla="*/ 2554739 w 3521893"/>
                <a:gd name="connsiteY108" fmla="*/ 9662 h 4107586"/>
                <a:gd name="connsiteX109" fmla="*/ 2533247 w 3521893"/>
                <a:gd name="connsiteY109" fmla="*/ 68278 h 4107586"/>
                <a:gd name="connsiteX110" fmla="*/ 2482447 w 3521893"/>
                <a:gd name="connsiteY110" fmla="*/ 5754 h 4107586"/>
                <a:gd name="connsiteX111" fmla="*/ 2271432 w 3521893"/>
                <a:gd name="connsiteY111" fmla="*/ 19432 h 4107586"/>
                <a:gd name="connsiteX112" fmla="*/ 2242124 w 3521893"/>
                <a:gd name="connsiteY112" fmla="*/ 68278 h 4107586"/>
                <a:gd name="connsiteX113" fmla="*/ 2341770 w 3521893"/>
                <a:gd name="connsiteY113" fmla="*/ 105401 h 4107586"/>
                <a:gd name="connsiteX114" fmla="*/ 2369127 w 3521893"/>
                <a:gd name="connsiteY114" fmla="*/ 228313 h 4107586"/>
                <a:gd name="connsiteX115" fmla="*/ 2133600 w 3521893"/>
                <a:gd name="connsiteY115" fmla="*/ 339150 h 4107586"/>
                <a:gd name="connsiteX116" fmla="*/ 1995054 w 3521893"/>
                <a:gd name="connsiteY116" fmla="*/ 373786 h 4107586"/>
                <a:gd name="connsiteX117" fmla="*/ 2036618 w 3521893"/>
                <a:gd name="connsiteY117" fmla="*/ 449986 h 4107586"/>
                <a:gd name="connsiteX118" fmla="*/ 1953491 w 3521893"/>
                <a:gd name="connsiteY118" fmla="*/ 470768 h 4107586"/>
                <a:gd name="connsiteX119" fmla="*/ 1925782 w 3521893"/>
                <a:gd name="connsiteY119" fmla="*/ 498477 h 4107586"/>
                <a:gd name="connsiteX120" fmla="*/ 1835727 w 3521893"/>
                <a:gd name="connsiteY120" fmla="*/ 498477 h 4107586"/>
                <a:gd name="connsiteX121" fmla="*/ 1724891 w 3521893"/>
                <a:gd name="connsiteY121" fmla="*/ 664732 h 4107586"/>
                <a:gd name="connsiteX122" fmla="*/ 1676400 w 3521893"/>
                <a:gd name="connsiteY122" fmla="*/ 643950 h 4107586"/>
                <a:gd name="connsiteX123" fmla="*/ 1683327 w 3521893"/>
                <a:gd name="connsiteY123" fmla="*/ 553895 h 4107586"/>
                <a:gd name="connsiteX124" fmla="*/ 1738745 w 3521893"/>
                <a:gd name="connsiteY124" fmla="*/ 526186 h 4107586"/>
                <a:gd name="connsiteX125" fmla="*/ 1787236 w 3521893"/>
                <a:gd name="connsiteY125" fmla="*/ 505404 h 4107586"/>
                <a:gd name="connsiteX126" fmla="*/ 1759527 w 3521893"/>
                <a:gd name="connsiteY126" fmla="*/ 484623 h 4107586"/>
                <a:gd name="connsiteX127" fmla="*/ 1704109 w 3521893"/>
                <a:gd name="connsiteY127" fmla="*/ 498477 h 4107586"/>
                <a:gd name="connsiteX128" fmla="*/ 1676400 w 3521893"/>
                <a:gd name="connsiteY128" fmla="*/ 443059 h 4107586"/>
                <a:gd name="connsiteX129" fmla="*/ 1572491 w 3521893"/>
                <a:gd name="connsiteY129" fmla="*/ 429204 h 4107586"/>
                <a:gd name="connsiteX130" fmla="*/ 1530927 w 3521893"/>
                <a:gd name="connsiteY130" fmla="*/ 256023 h 4107586"/>
                <a:gd name="connsiteX131" fmla="*/ 1447800 w 3521893"/>
                <a:gd name="connsiteY131" fmla="*/ 290659 h 4107586"/>
                <a:gd name="connsiteX132" fmla="*/ 1454727 w 3521893"/>
                <a:gd name="connsiteY132" fmla="*/ 387641 h 4107586"/>
                <a:gd name="connsiteX133" fmla="*/ 1454727 w 3521893"/>
                <a:gd name="connsiteY133" fmla="*/ 387641 h 4107586"/>
                <a:gd name="connsiteX134" fmla="*/ 1246909 w 3521893"/>
                <a:gd name="connsiteY134" fmla="*/ 283732 h 4107586"/>
                <a:gd name="connsiteX0" fmla="*/ 1246909 w 3521893"/>
                <a:gd name="connsiteY0" fmla="*/ 283732 h 4107586"/>
                <a:gd name="connsiteX1" fmla="*/ 1267691 w 3521893"/>
                <a:gd name="connsiteY1" fmla="*/ 553895 h 4107586"/>
                <a:gd name="connsiteX2" fmla="*/ 1163782 w 3521893"/>
                <a:gd name="connsiteY2" fmla="*/ 955677 h 4107586"/>
                <a:gd name="connsiteX3" fmla="*/ 1048327 w 3521893"/>
                <a:gd name="connsiteY3" fmla="*/ 1308968 h 4107586"/>
                <a:gd name="connsiteX4" fmla="*/ 947970 w 3521893"/>
                <a:gd name="connsiteY4" fmla="*/ 1413766 h 4107586"/>
                <a:gd name="connsiteX5" fmla="*/ 749389 w 3521893"/>
                <a:gd name="connsiteY5" fmla="*/ 1701691 h 4107586"/>
                <a:gd name="connsiteX6" fmla="*/ 624342 w 3521893"/>
                <a:gd name="connsiteY6" fmla="*/ 1797430 h 4107586"/>
                <a:gd name="connsiteX7" fmla="*/ 457200 w 3521893"/>
                <a:gd name="connsiteY7" fmla="*/ 2008623 h 4107586"/>
                <a:gd name="connsiteX8" fmla="*/ 325404 w 3521893"/>
                <a:gd name="connsiteY8" fmla="*/ 2516445 h 4107586"/>
                <a:gd name="connsiteX9" fmla="*/ 271762 w 3521893"/>
                <a:gd name="connsiteY9" fmla="*/ 2569554 h 4107586"/>
                <a:gd name="connsiteX10" fmla="*/ 116342 w 3521893"/>
                <a:gd name="connsiteY10" fmla="*/ 2891583 h 4107586"/>
                <a:gd name="connsiteX11" fmla="*/ 106573 w 3521893"/>
                <a:gd name="connsiteY11" fmla="*/ 3045937 h 4107586"/>
                <a:gd name="connsiteX12" fmla="*/ 152400 w 3521893"/>
                <a:gd name="connsiteY12" fmla="*/ 3151623 h 4107586"/>
                <a:gd name="connsiteX13" fmla="*/ 0 w 3521893"/>
                <a:gd name="connsiteY13" fmla="*/ 3650386 h 4107586"/>
                <a:gd name="connsiteX14" fmla="*/ 71582 w 3521893"/>
                <a:gd name="connsiteY14" fmla="*/ 3842573 h 4107586"/>
                <a:gd name="connsiteX15" fmla="*/ 188990 w 3521893"/>
                <a:gd name="connsiteY15" fmla="*/ 3822858 h 4107586"/>
                <a:gd name="connsiteX16" fmla="*/ 130908 w 3521893"/>
                <a:gd name="connsiteY16" fmla="*/ 3889998 h 4107586"/>
                <a:gd name="connsiteX17" fmla="*/ 188102 w 3521893"/>
                <a:gd name="connsiteY17" fmla="*/ 3949324 h 4107586"/>
                <a:gd name="connsiteX18" fmla="*/ 339436 w 3521893"/>
                <a:gd name="connsiteY18" fmla="*/ 3865132 h 4107586"/>
                <a:gd name="connsiteX19" fmla="*/ 422563 w 3521893"/>
                <a:gd name="connsiteY19" fmla="*/ 3878986 h 4107586"/>
                <a:gd name="connsiteX20" fmla="*/ 464127 w 3521893"/>
                <a:gd name="connsiteY20" fmla="*/ 3941332 h 4107586"/>
                <a:gd name="connsiteX21" fmla="*/ 656492 w 3521893"/>
                <a:gd name="connsiteY21" fmla="*/ 3922681 h 4107586"/>
                <a:gd name="connsiteX22" fmla="*/ 794860 w 3521893"/>
                <a:gd name="connsiteY22" fmla="*/ 3853231 h 4107586"/>
                <a:gd name="connsiteX23" fmla="*/ 955963 w 3521893"/>
                <a:gd name="connsiteY23" fmla="*/ 3934404 h 4107586"/>
                <a:gd name="connsiteX24" fmla="*/ 1115291 w 3521893"/>
                <a:gd name="connsiteY24" fmla="*/ 3934404 h 4107586"/>
                <a:gd name="connsiteX25" fmla="*/ 1108363 w 3521893"/>
                <a:gd name="connsiteY25" fmla="*/ 3899768 h 4107586"/>
                <a:gd name="connsiteX26" fmla="*/ 1163782 w 3521893"/>
                <a:gd name="connsiteY26" fmla="*/ 3865132 h 4107586"/>
                <a:gd name="connsiteX27" fmla="*/ 1191491 w 3521893"/>
                <a:gd name="connsiteY27" fmla="*/ 3899768 h 4107586"/>
                <a:gd name="connsiteX28" fmla="*/ 1288472 w 3521893"/>
                <a:gd name="connsiteY28" fmla="*/ 3802786 h 4107586"/>
                <a:gd name="connsiteX29" fmla="*/ 1205345 w 3521893"/>
                <a:gd name="connsiteY29" fmla="*/ 3795859 h 4107586"/>
                <a:gd name="connsiteX30" fmla="*/ 1122218 w 3521893"/>
                <a:gd name="connsiteY30" fmla="*/ 3802786 h 4107586"/>
                <a:gd name="connsiteX31" fmla="*/ 1032163 w 3521893"/>
                <a:gd name="connsiteY31" fmla="*/ 3768150 h 4107586"/>
                <a:gd name="connsiteX32" fmla="*/ 1130921 w 3521893"/>
                <a:gd name="connsiteY32" fmla="*/ 3606336 h 4107586"/>
                <a:gd name="connsiteX33" fmla="*/ 1222219 w 3521893"/>
                <a:gd name="connsiteY33" fmla="*/ 3585199 h 4107586"/>
                <a:gd name="connsiteX34" fmla="*/ 1244777 w 3521893"/>
                <a:gd name="connsiteY34" fmla="*/ 3537773 h 4107586"/>
                <a:gd name="connsiteX35" fmla="*/ 1286696 w 3521893"/>
                <a:gd name="connsiteY35" fmla="*/ 3559799 h 4107586"/>
                <a:gd name="connsiteX36" fmla="*/ 1304459 w 3521893"/>
                <a:gd name="connsiteY36" fmla="*/ 3629604 h 4107586"/>
                <a:gd name="connsiteX37" fmla="*/ 1343891 w 3521893"/>
                <a:gd name="connsiteY37" fmla="*/ 3567259 h 4107586"/>
                <a:gd name="connsiteX38" fmla="*/ 1360942 w 3521893"/>
                <a:gd name="connsiteY38" fmla="*/ 3616460 h 4107586"/>
                <a:gd name="connsiteX39" fmla="*/ 1399309 w 3521893"/>
                <a:gd name="connsiteY39" fmla="*/ 3643459 h 4107586"/>
                <a:gd name="connsiteX40" fmla="*/ 1392382 w 3521893"/>
                <a:gd name="connsiteY40" fmla="*/ 3691950 h 4107586"/>
                <a:gd name="connsiteX41" fmla="*/ 1338916 w 3521893"/>
                <a:gd name="connsiteY41" fmla="*/ 3741685 h 4107586"/>
                <a:gd name="connsiteX42" fmla="*/ 1396645 w 3521893"/>
                <a:gd name="connsiteY42" fmla="*/ 3742750 h 4107586"/>
                <a:gd name="connsiteX43" fmla="*/ 1475331 w 3521893"/>
                <a:gd name="connsiteY43" fmla="*/ 3783071 h 4107586"/>
                <a:gd name="connsiteX44" fmla="*/ 1471778 w 3521893"/>
                <a:gd name="connsiteY44" fmla="*/ 3707758 h 4107586"/>
                <a:gd name="connsiteX45" fmla="*/ 1565563 w 3521893"/>
                <a:gd name="connsiteY45" fmla="*/ 3740441 h 4107586"/>
                <a:gd name="connsiteX46" fmla="*/ 1556327 w 3521893"/>
                <a:gd name="connsiteY46" fmla="*/ 3788399 h 4107586"/>
                <a:gd name="connsiteX47" fmla="*/ 1585101 w 3521893"/>
                <a:gd name="connsiteY47" fmla="*/ 3835469 h 4107586"/>
                <a:gd name="connsiteX48" fmla="*/ 1773382 w 3521893"/>
                <a:gd name="connsiteY48" fmla="*/ 3795859 h 4107586"/>
                <a:gd name="connsiteX49" fmla="*/ 2112818 w 3521893"/>
                <a:gd name="connsiteY49" fmla="*/ 3899768 h 4107586"/>
                <a:gd name="connsiteX50" fmla="*/ 2320636 w 3521893"/>
                <a:gd name="connsiteY50" fmla="*/ 4107586 h 4107586"/>
                <a:gd name="connsiteX51" fmla="*/ 2473036 w 3521893"/>
                <a:gd name="connsiteY51" fmla="*/ 3975968 h 4107586"/>
                <a:gd name="connsiteX52" fmla="*/ 2587958 w 3521893"/>
                <a:gd name="connsiteY52" fmla="*/ 3975968 h 4107586"/>
                <a:gd name="connsiteX53" fmla="*/ 2720286 w 3521893"/>
                <a:gd name="connsiteY53" fmla="*/ 3858204 h 4107586"/>
                <a:gd name="connsiteX54" fmla="*/ 2847819 w 3521893"/>
                <a:gd name="connsiteY54" fmla="*/ 3915399 h 4107586"/>
                <a:gd name="connsiteX55" fmla="*/ 2955281 w 3521893"/>
                <a:gd name="connsiteY55" fmla="*/ 3874368 h 4107586"/>
                <a:gd name="connsiteX56" fmla="*/ 2984589 w 3521893"/>
                <a:gd name="connsiteY56" fmla="*/ 3925168 h 4107586"/>
                <a:gd name="connsiteX57" fmla="*/ 3025619 w 3521893"/>
                <a:gd name="connsiteY57" fmla="*/ 3884137 h 4107586"/>
                <a:gd name="connsiteX58" fmla="*/ 3035389 w 3521893"/>
                <a:gd name="connsiteY58" fmla="*/ 3776676 h 4107586"/>
                <a:gd name="connsiteX59" fmla="*/ 2982635 w 3521893"/>
                <a:gd name="connsiteY59" fmla="*/ 3682891 h 4107586"/>
                <a:gd name="connsiteX60" fmla="*/ 3047467 w 3521893"/>
                <a:gd name="connsiteY60" fmla="*/ 3618592 h 4107586"/>
                <a:gd name="connsiteX61" fmla="*/ 3002173 w 3521893"/>
                <a:gd name="connsiteY61" fmla="*/ 3493368 h 4107586"/>
                <a:gd name="connsiteX62" fmla="*/ 3021712 w 3521893"/>
                <a:gd name="connsiteY62" fmla="*/ 3337060 h 4107586"/>
                <a:gd name="connsiteX63" fmla="*/ 3062741 w 3521893"/>
                <a:gd name="connsiteY63" fmla="*/ 3210060 h 4107586"/>
                <a:gd name="connsiteX64" fmla="*/ 3076419 w 3521893"/>
                <a:gd name="connsiteY64" fmla="*/ 3100645 h 4107586"/>
                <a:gd name="connsiteX65" fmla="*/ 2905547 w 3521893"/>
                <a:gd name="connsiteY65" fmla="*/ 2627280 h 4107586"/>
                <a:gd name="connsiteX66" fmla="*/ 2976772 w 3521893"/>
                <a:gd name="connsiteY66" fmla="*/ 2467599 h 4107586"/>
                <a:gd name="connsiteX67" fmla="*/ 3068602 w 3521893"/>
                <a:gd name="connsiteY67" fmla="*/ 2442199 h 4107586"/>
                <a:gd name="connsiteX68" fmla="*/ 3105724 w 3521893"/>
                <a:gd name="connsiteY68" fmla="*/ 2469553 h 4107586"/>
                <a:gd name="connsiteX69" fmla="*/ 3166293 w 3521893"/>
                <a:gd name="connsiteY69" fmla="*/ 2405076 h 4107586"/>
                <a:gd name="connsiteX70" fmla="*/ 3193649 w 3521893"/>
                <a:gd name="connsiteY70" fmla="*/ 2379676 h 4107586"/>
                <a:gd name="connsiteX71" fmla="*/ 3279618 w 3521893"/>
                <a:gd name="connsiteY71" fmla="*/ 2354276 h 4107586"/>
                <a:gd name="connsiteX72" fmla="*/ 3316739 w 3521893"/>
                <a:gd name="connsiteY72" fmla="*/ 2186245 h 4107586"/>
                <a:gd name="connsiteX73" fmla="*/ 3271801 w 3521893"/>
                <a:gd name="connsiteY73" fmla="*/ 2135445 h 4107586"/>
                <a:gd name="connsiteX74" fmla="*/ 3271800 w 3521893"/>
                <a:gd name="connsiteY74" fmla="*/ 2033845 h 4107586"/>
                <a:gd name="connsiteX75" fmla="*/ 3375355 w 3521893"/>
                <a:gd name="connsiteY75" fmla="*/ 2092460 h 4107586"/>
                <a:gd name="connsiteX76" fmla="*/ 3430062 w 3521893"/>
                <a:gd name="connsiteY76" fmla="*/ 2057291 h 4107586"/>
                <a:gd name="connsiteX77" fmla="*/ 3457415 w 3521893"/>
                <a:gd name="connsiteY77" fmla="*/ 2092460 h 4107586"/>
                <a:gd name="connsiteX78" fmla="*/ 3521893 w 3521893"/>
                <a:gd name="connsiteY78" fmla="*/ 2047522 h 4107586"/>
                <a:gd name="connsiteX79" fmla="*/ 3449601 w 3521893"/>
                <a:gd name="connsiteY79" fmla="*/ 1893168 h 4107586"/>
                <a:gd name="connsiteX80" fmla="*/ 3492586 w 3521893"/>
                <a:gd name="connsiteY80" fmla="*/ 1705599 h 4107586"/>
                <a:gd name="connsiteX81" fmla="*/ 3459370 w 3521893"/>
                <a:gd name="connsiteY81" fmla="*/ 1678245 h 4107586"/>
                <a:gd name="connsiteX82" fmla="*/ 3486724 w 3521893"/>
                <a:gd name="connsiteY82" fmla="*/ 1648937 h 4107586"/>
                <a:gd name="connsiteX83" fmla="*/ 3488679 w 3521893"/>
                <a:gd name="connsiteY83" fmla="*/ 1627445 h 4107586"/>
                <a:gd name="connsiteX84" fmla="*/ 3377309 w 3521893"/>
                <a:gd name="connsiteY84" fmla="*/ 1447691 h 4107586"/>
                <a:gd name="connsiteX85" fmla="*/ 3297201 w 3521893"/>
                <a:gd name="connsiteY85" fmla="*/ 1416430 h 4107586"/>
                <a:gd name="connsiteX86" fmla="*/ 3232724 w 3521893"/>
                <a:gd name="connsiteY86" fmla="*/ 1301153 h 4107586"/>
                <a:gd name="connsiteX87" fmla="*/ 3281570 w 3521893"/>
                <a:gd name="connsiteY87" fmla="*/ 1213230 h 4107586"/>
                <a:gd name="connsiteX88" fmla="*/ 3140893 w 3521893"/>
                <a:gd name="connsiteY88" fmla="*/ 1041291 h 4107586"/>
                <a:gd name="connsiteX89" fmla="*/ 3158478 w 3521893"/>
                <a:gd name="connsiteY89" fmla="*/ 965091 h 4107586"/>
                <a:gd name="connsiteX90" fmla="*/ 3127216 w 3521893"/>
                <a:gd name="connsiteY90" fmla="*/ 845906 h 4107586"/>
                <a:gd name="connsiteX91" fmla="*/ 3179970 w 3521893"/>
                <a:gd name="connsiteY91" fmla="*/ 742353 h 4107586"/>
                <a:gd name="connsiteX92" fmla="*/ 3131124 w 3521893"/>
                <a:gd name="connsiteY92" fmla="*/ 638799 h 4107586"/>
                <a:gd name="connsiteX93" fmla="*/ 3136986 w 3521893"/>
                <a:gd name="connsiteY93" fmla="*/ 545014 h 4107586"/>
                <a:gd name="connsiteX94" fmla="*/ 3097909 w 3521893"/>
                <a:gd name="connsiteY94" fmla="*/ 492260 h 4107586"/>
                <a:gd name="connsiteX95" fmla="*/ 3047109 w 3521893"/>
                <a:gd name="connsiteY95" fmla="*/ 560645 h 4107586"/>
                <a:gd name="connsiteX96" fmla="*/ 2976063 w 3521893"/>
                <a:gd name="connsiteY96" fmla="*/ 591373 h 4107586"/>
                <a:gd name="connsiteX97" fmla="*/ 2916201 w 3521893"/>
                <a:gd name="connsiteY97" fmla="*/ 398475 h 4107586"/>
                <a:gd name="connsiteX98" fmla="*/ 2859539 w 3521893"/>
                <a:gd name="connsiteY98" fmla="*/ 457091 h 4107586"/>
                <a:gd name="connsiteX99" fmla="*/ 2826327 w 3521893"/>
                <a:gd name="connsiteY99" fmla="*/ 436132 h 4107586"/>
                <a:gd name="connsiteX100" fmla="*/ 2859539 w 3521893"/>
                <a:gd name="connsiteY100" fmla="*/ 335953 h 4107586"/>
                <a:gd name="connsiteX101" fmla="*/ 2800923 w 3521893"/>
                <a:gd name="connsiteY101" fmla="*/ 136661 h 4107586"/>
                <a:gd name="connsiteX102" fmla="*/ 2728632 w 3521893"/>
                <a:gd name="connsiteY102" fmla="*/ 183554 h 4107586"/>
                <a:gd name="connsiteX103" fmla="*/ 2683693 w 3521893"/>
                <a:gd name="connsiteY103" fmla="*/ 136660 h 4107586"/>
                <a:gd name="connsiteX104" fmla="*/ 2642132 w 3521893"/>
                <a:gd name="connsiteY104" fmla="*/ 170941 h 4107586"/>
                <a:gd name="connsiteX105" fmla="*/ 2621170 w 3521893"/>
                <a:gd name="connsiteY105" fmla="*/ 128846 h 4107586"/>
                <a:gd name="connsiteX106" fmla="*/ 2595770 w 3521893"/>
                <a:gd name="connsiteY106" fmla="*/ 103446 h 4107586"/>
                <a:gd name="connsiteX107" fmla="*/ 2642662 w 3521893"/>
                <a:gd name="connsiteY107" fmla="*/ 15524 h 4107586"/>
                <a:gd name="connsiteX108" fmla="*/ 2554739 w 3521893"/>
                <a:gd name="connsiteY108" fmla="*/ 9662 h 4107586"/>
                <a:gd name="connsiteX109" fmla="*/ 2533247 w 3521893"/>
                <a:gd name="connsiteY109" fmla="*/ 68278 h 4107586"/>
                <a:gd name="connsiteX110" fmla="*/ 2482447 w 3521893"/>
                <a:gd name="connsiteY110" fmla="*/ 5754 h 4107586"/>
                <a:gd name="connsiteX111" fmla="*/ 2271432 w 3521893"/>
                <a:gd name="connsiteY111" fmla="*/ 19432 h 4107586"/>
                <a:gd name="connsiteX112" fmla="*/ 2242124 w 3521893"/>
                <a:gd name="connsiteY112" fmla="*/ 68278 h 4107586"/>
                <a:gd name="connsiteX113" fmla="*/ 2341770 w 3521893"/>
                <a:gd name="connsiteY113" fmla="*/ 105401 h 4107586"/>
                <a:gd name="connsiteX114" fmla="*/ 2369127 w 3521893"/>
                <a:gd name="connsiteY114" fmla="*/ 228313 h 4107586"/>
                <a:gd name="connsiteX115" fmla="*/ 2133600 w 3521893"/>
                <a:gd name="connsiteY115" fmla="*/ 339150 h 4107586"/>
                <a:gd name="connsiteX116" fmla="*/ 1995054 w 3521893"/>
                <a:gd name="connsiteY116" fmla="*/ 373786 h 4107586"/>
                <a:gd name="connsiteX117" fmla="*/ 2036618 w 3521893"/>
                <a:gd name="connsiteY117" fmla="*/ 449986 h 4107586"/>
                <a:gd name="connsiteX118" fmla="*/ 1953491 w 3521893"/>
                <a:gd name="connsiteY118" fmla="*/ 470768 h 4107586"/>
                <a:gd name="connsiteX119" fmla="*/ 1925782 w 3521893"/>
                <a:gd name="connsiteY119" fmla="*/ 498477 h 4107586"/>
                <a:gd name="connsiteX120" fmla="*/ 1835727 w 3521893"/>
                <a:gd name="connsiteY120" fmla="*/ 498477 h 4107586"/>
                <a:gd name="connsiteX121" fmla="*/ 1724891 w 3521893"/>
                <a:gd name="connsiteY121" fmla="*/ 664732 h 4107586"/>
                <a:gd name="connsiteX122" fmla="*/ 1676400 w 3521893"/>
                <a:gd name="connsiteY122" fmla="*/ 643950 h 4107586"/>
                <a:gd name="connsiteX123" fmla="*/ 1683327 w 3521893"/>
                <a:gd name="connsiteY123" fmla="*/ 553895 h 4107586"/>
                <a:gd name="connsiteX124" fmla="*/ 1738745 w 3521893"/>
                <a:gd name="connsiteY124" fmla="*/ 526186 h 4107586"/>
                <a:gd name="connsiteX125" fmla="*/ 1787236 w 3521893"/>
                <a:gd name="connsiteY125" fmla="*/ 505404 h 4107586"/>
                <a:gd name="connsiteX126" fmla="*/ 1759527 w 3521893"/>
                <a:gd name="connsiteY126" fmla="*/ 484623 h 4107586"/>
                <a:gd name="connsiteX127" fmla="*/ 1704109 w 3521893"/>
                <a:gd name="connsiteY127" fmla="*/ 498477 h 4107586"/>
                <a:gd name="connsiteX128" fmla="*/ 1676400 w 3521893"/>
                <a:gd name="connsiteY128" fmla="*/ 443059 h 4107586"/>
                <a:gd name="connsiteX129" fmla="*/ 1572491 w 3521893"/>
                <a:gd name="connsiteY129" fmla="*/ 429204 h 4107586"/>
                <a:gd name="connsiteX130" fmla="*/ 1530927 w 3521893"/>
                <a:gd name="connsiteY130" fmla="*/ 256023 h 4107586"/>
                <a:gd name="connsiteX131" fmla="*/ 1447800 w 3521893"/>
                <a:gd name="connsiteY131" fmla="*/ 290659 h 4107586"/>
                <a:gd name="connsiteX132" fmla="*/ 1454727 w 3521893"/>
                <a:gd name="connsiteY132" fmla="*/ 387641 h 4107586"/>
                <a:gd name="connsiteX133" fmla="*/ 1454727 w 3521893"/>
                <a:gd name="connsiteY133" fmla="*/ 387641 h 4107586"/>
                <a:gd name="connsiteX134" fmla="*/ 1246909 w 3521893"/>
                <a:gd name="connsiteY134" fmla="*/ 283732 h 4107586"/>
                <a:gd name="connsiteX0" fmla="*/ 1246909 w 3521893"/>
                <a:gd name="connsiteY0" fmla="*/ 283732 h 4107586"/>
                <a:gd name="connsiteX1" fmla="*/ 1267691 w 3521893"/>
                <a:gd name="connsiteY1" fmla="*/ 553895 h 4107586"/>
                <a:gd name="connsiteX2" fmla="*/ 1163782 w 3521893"/>
                <a:gd name="connsiteY2" fmla="*/ 955677 h 4107586"/>
                <a:gd name="connsiteX3" fmla="*/ 1048327 w 3521893"/>
                <a:gd name="connsiteY3" fmla="*/ 1308968 h 4107586"/>
                <a:gd name="connsiteX4" fmla="*/ 947970 w 3521893"/>
                <a:gd name="connsiteY4" fmla="*/ 1413766 h 4107586"/>
                <a:gd name="connsiteX5" fmla="*/ 749389 w 3521893"/>
                <a:gd name="connsiteY5" fmla="*/ 1701691 h 4107586"/>
                <a:gd name="connsiteX6" fmla="*/ 624342 w 3521893"/>
                <a:gd name="connsiteY6" fmla="*/ 1797430 h 4107586"/>
                <a:gd name="connsiteX7" fmla="*/ 457200 w 3521893"/>
                <a:gd name="connsiteY7" fmla="*/ 2008623 h 4107586"/>
                <a:gd name="connsiteX8" fmla="*/ 325404 w 3521893"/>
                <a:gd name="connsiteY8" fmla="*/ 2516445 h 4107586"/>
                <a:gd name="connsiteX9" fmla="*/ 271762 w 3521893"/>
                <a:gd name="connsiteY9" fmla="*/ 2569554 h 4107586"/>
                <a:gd name="connsiteX10" fmla="*/ 116342 w 3521893"/>
                <a:gd name="connsiteY10" fmla="*/ 2891583 h 4107586"/>
                <a:gd name="connsiteX11" fmla="*/ 106573 w 3521893"/>
                <a:gd name="connsiteY11" fmla="*/ 3045937 h 4107586"/>
                <a:gd name="connsiteX12" fmla="*/ 152400 w 3521893"/>
                <a:gd name="connsiteY12" fmla="*/ 3151623 h 4107586"/>
                <a:gd name="connsiteX13" fmla="*/ 0 w 3521893"/>
                <a:gd name="connsiteY13" fmla="*/ 3650386 h 4107586"/>
                <a:gd name="connsiteX14" fmla="*/ 71582 w 3521893"/>
                <a:gd name="connsiteY14" fmla="*/ 3842573 h 4107586"/>
                <a:gd name="connsiteX15" fmla="*/ 188990 w 3521893"/>
                <a:gd name="connsiteY15" fmla="*/ 3822858 h 4107586"/>
                <a:gd name="connsiteX16" fmla="*/ 130908 w 3521893"/>
                <a:gd name="connsiteY16" fmla="*/ 3889998 h 4107586"/>
                <a:gd name="connsiteX17" fmla="*/ 188102 w 3521893"/>
                <a:gd name="connsiteY17" fmla="*/ 3949324 h 4107586"/>
                <a:gd name="connsiteX18" fmla="*/ 339436 w 3521893"/>
                <a:gd name="connsiteY18" fmla="*/ 3865132 h 4107586"/>
                <a:gd name="connsiteX19" fmla="*/ 422563 w 3521893"/>
                <a:gd name="connsiteY19" fmla="*/ 3878986 h 4107586"/>
                <a:gd name="connsiteX20" fmla="*/ 464127 w 3521893"/>
                <a:gd name="connsiteY20" fmla="*/ 3941332 h 4107586"/>
                <a:gd name="connsiteX21" fmla="*/ 656492 w 3521893"/>
                <a:gd name="connsiteY21" fmla="*/ 3922681 h 4107586"/>
                <a:gd name="connsiteX22" fmla="*/ 794860 w 3521893"/>
                <a:gd name="connsiteY22" fmla="*/ 3853231 h 4107586"/>
                <a:gd name="connsiteX23" fmla="*/ 955963 w 3521893"/>
                <a:gd name="connsiteY23" fmla="*/ 3934404 h 4107586"/>
                <a:gd name="connsiteX24" fmla="*/ 1115291 w 3521893"/>
                <a:gd name="connsiteY24" fmla="*/ 3934404 h 4107586"/>
                <a:gd name="connsiteX25" fmla="*/ 1108363 w 3521893"/>
                <a:gd name="connsiteY25" fmla="*/ 3899768 h 4107586"/>
                <a:gd name="connsiteX26" fmla="*/ 1163782 w 3521893"/>
                <a:gd name="connsiteY26" fmla="*/ 3865132 h 4107586"/>
                <a:gd name="connsiteX27" fmla="*/ 1191491 w 3521893"/>
                <a:gd name="connsiteY27" fmla="*/ 3899768 h 4107586"/>
                <a:gd name="connsiteX28" fmla="*/ 1288472 w 3521893"/>
                <a:gd name="connsiteY28" fmla="*/ 3802786 h 4107586"/>
                <a:gd name="connsiteX29" fmla="*/ 1205345 w 3521893"/>
                <a:gd name="connsiteY29" fmla="*/ 3795859 h 4107586"/>
                <a:gd name="connsiteX30" fmla="*/ 1122218 w 3521893"/>
                <a:gd name="connsiteY30" fmla="*/ 3802786 h 4107586"/>
                <a:gd name="connsiteX31" fmla="*/ 1032163 w 3521893"/>
                <a:gd name="connsiteY31" fmla="*/ 3768150 h 4107586"/>
                <a:gd name="connsiteX32" fmla="*/ 1130921 w 3521893"/>
                <a:gd name="connsiteY32" fmla="*/ 3606336 h 4107586"/>
                <a:gd name="connsiteX33" fmla="*/ 1222219 w 3521893"/>
                <a:gd name="connsiteY33" fmla="*/ 3585199 h 4107586"/>
                <a:gd name="connsiteX34" fmla="*/ 1244777 w 3521893"/>
                <a:gd name="connsiteY34" fmla="*/ 3537773 h 4107586"/>
                <a:gd name="connsiteX35" fmla="*/ 1286696 w 3521893"/>
                <a:gd name="connsiteY35" fmla="*/ 3559799 h 4107586"/>
                <a:gd name="connsiteX36" fmla="*/ 1304459 w 3521893"/>
                <a:gd name="connsiteY36" fmla="*/ 3629604 h 4107586"/>
                <a:gd name="connsiteX37" fmla="*/ 1343891 w 3521893"/>
                <a:gd name="connsiteY37" fmla="*/ 3567259 h 4107586"/>
                <a:gd name="connsiteX38" fmla="*/ 1360942 w 3521893"/>
                <a:gd name="connsiteY38" fmla="*/ 3616460 h 4107586"/>
                <a:gd name="connsiteX39" fmla="*/ 1399309 w 3521893"/>
                <a:gd name="connsiteY39" fmla="*/ 3643459 h 4107586"/>
                <a:gd name="connsiteX40" fmla="*/ 1392382 w 3521893"/>
                <a:gd name="connsiteY40" fmla="*/ 3691950 h 4107586"/>
                <a:gd name="connsiteX41" fmla="*/ 1338916 w 3521893"/>
                <a:gd name="connsiteY41" fmla="*/ 3741685 h 4107586"/>
                <a:gd name="connsiteX42" fmla="*/ 1396645 w 3521893"/>
                <a:gd name="connsiteY42" fmla="*/ 3742750 h 4107586"/>
                <a:gd name="connsiteX43" fmla="*/ 1475331 w 3521893"/>
                <a:gd name="connsiteY43" fmla="*/ 3783071 h 4107586"/>
                <a:gd name="connsiteX44" fmla="*/ 1471778 w 3521893"/>
                <a:gd name="connsiteY44" fmla="*/ 3707758 h 4107586"/>
                <a:gd name="connsiteX45" fmla="*/ 1565563 w 3521893"/>
                <a:gd name="connsiteY45" fmla="*/ 3740441 h 4107586"/>
                <a:gd name="connsiteX46" fmla="*/ 1556327 w 3521893"/>
                <a:gd name="connsiteY46" fmla="*/ 3788399 h 4107586"/>
                <a:gd name="connsiteX47" fmla="*/ 1585101 w 3521893"/>
                <a:gd name="connsiteY47" fmla="*/ 3835469 h 4107586"/>
                <a:gd name="connsiteX48" fmla="*/ 1773382 w 3521893"/>
                <a:gd name="connsiteY48" fmla="*/ 3795859 h 4107586"/>
                <a:gd name="connsiteX49" fmla="*/ 2112818 w 3521893"/>
                <a:gd name="connsiteY49" fmla="*/ 3899768 h 4107586"/>
                <a:gd name="connsiteX50" fmla="*/ 2320636 w 3521893"/>
                <a:gd name="connsiteY50" fmla="*/ 4107586 h 4107586"/>
                <a:gd name="connsiteX51" fmla="*/ 2473036 w 3521893"/>
                <a:gd name="connsiteY51" fmla="*/ 3975968 h 4107586"/>
                <a:gd name="connsiteX52" fmla="*/ 2587958 w 3521893"/>
                <a:gd name="connsiteY52" fmla="*/ 3975968 h 4107586"/>
                <a:gd name="connsiteX53" fmla="*/ 2720286 w 3521893"/>
                <a:gd name="connsiteY53" fmla="*/ 3858204 h 4107586"/>
                <a:gd name="connsiteX54" fmla="*/ 2847819 w 3521893"/>
                <a:gd name="connsiteY54" fmla="*/ 3915399 h 4107586"/>
                <a:gd name="connsiteX55" fmla="*/ 2955281 w 3521893"/>
                <a:gd name="connsiteY55" fmla="*/ 3874368 h 4107586"/>
                <a:gd name="connsiteX56" fmla="*/ 2984589 w 3521893"/>
                <a:gd name="connsiteY56" fmla="*/ 3925168 h 4107586"/>
                <a:gd name="connsiteX57" fmla="*/ 3025619 w 3521893"/>
                <a:gd name="connsiteY57" fmla="*/ 3884137 h 4107586"/>
                <a:gd name="connsiteX58" fmla="*/ 3035389 w 3521893"/>
                <a:gd name="connsiteY58" fmla="*/ 3776676 h 4107586"/>
                <a:gd name="connsiteX59" fmla="*/ 2982635 w 3521893"/>
                <a:gd name="connsiteY59" fmla="*/ 3682891 h 4107586"/>
                <a:gd name="connsiteX60" fmla="*/ 3047467 w 3521893"/>
                <a:gd name="connsiteY60" fmla="*/ 3618592 h 4107586"/>
                <a:gd name="connsiteX61" fmla="*/ 3002173 w 3521893"/>
                <a:gd name="connsiteY61" fmla="*/ 3493368 h 4107586"/>
                <a:gd name="connsiteX62" fmla="*/ 3021712 w 3521893"/>
                <a:gd name="connsiteY62" fmla="*/ 3337060 h 4107586"/>
                <a:gd name="connsiteX63" fmla="*/ 3062741 w 3521893"/>
                <a:gd name="connsiteY63" fmla="*/ 3210060 h 4107586"/>
                <a:gd name="connsiteX64" fmla="*/ 3076419 w 3521893"/>
                <a:gd name="connsiteY64" fmla="*/ 3100645 h 4107586"/>
                <a:gd name="connsiteX65" fmla="*/ 2905547 w 3521893"/>
                <a:gd name="connsiteY65" fmla="*/ 2627280 h 4107586"/>
                <a:gd name="connsiteX66" fmla="*/ 2976772 w 3521893"/>
                <a:gd name="connsiteY66" fmla="*/ 2467599 h 4107586"/>
                <a:gd name="connsiteX67" fmla="*/ 3068602 w 3521893"/>
                <a:gd name="connsiteY67" fmla="*/ 2442199 h 4107586"/>
                <a:gd name="connsiteX68" fmla="*/ 3105724 w 3521893"/>
                <a:gd name="connsiteY68" fmla="*/ 2469553 h 4107586"/>
                <a:gd name="connsiteX69" fmla="*/ 3166293 w 3521893"/>
                <a:gd name="connsiteY69" fmla="*/ 2405076 h 4107586"/>
                <a:gd name="connsiteX70" fmla="*/ 3193649 w 3521893"/>
                <a:gd name="connsiteY70" fmla="*/ 2379676 h 4107586"/>
                <a:gd name="connsiteX71" fmla="*/ 3279618 w 3521893"/>
                <a:gd name="connsiteY71" fmla="*/ 2354276 h 4107586"/>
                <a:gd name="connsiteX72" fmla="*/ 3316739 w 3521893"/>
                <a:gd name="connsiteY72" fmla="*/ 2186245 h 4107586"/>
                <a:gd name="connsiteX73" fmla="*/ 3271801 w 3521893"/>
                <a:gd name="connsiteY73" fmla="*/ 2135445 h 4107586"/>
                <a:gd name="connsiteX74" fmla="*/ 3271800 w 3521893"/>
                <a:gd name="connsiteY74" fmla="*/ 2033845 h 4107586"/>
                <a:gd name="connsiteX75" fmla="*/ 3375355 w 3521893"/>
                <a:gd name="connsiteY75" fmla="*/ 2092460 h 4107586"/>
                <a:gd name="connsiteX76" fmla="*/ 3430062 w 3521893"/>
                <a:gd name="connsiteY76" fmla="*/ 2057291 h 4107586"/>
                <a:gd name="connsiteX77" fmla="*/ 3457415 w 3521893"/>
                <a:gd name="connsiteY77" fmla="*/ 2092460 h 4107586"/>
                <a:gd name="connsiteX78" fmla="*/ 3521893 w 3521893"/>
                <a:gd name="connsiteY78" fmla="*/ 2047522 h 4107586"/>
                <a:gd name="connsiteX79" fmla="*/ 3449601 w 3521893"/>
                <a:gd name="connsiteY79" fmla="*/ 1893168 h 4107586"/>
                <a:gd name="connsiteX80" fmla="*/ 3492586 w 3521893"/>
                <a:gd name="connsiteY80" fmla="*/ 1705599 h 4107586"/>
                <a:gd name="connsiteX81" fmla="*/ 3459370 w 3521893"/>
                <a:gd name="connsiteY81" fmla="*/ 1678245 h 4107586"/>
                <a:gd name="connsiteX82" fmla="*/ 3486724 w 3521893"/>
                <a:gd name="connsiteY82" fmla="*/ 1648937 h 4107586"/>
                <a:gd name="connsiteX83" fmla="*/ 3488679 w 3521893"/>
                <a:gd name="connsiteY83" fmla="*/ 1627445 h 4107586"/>
                <a:gd name="connsiteX84" fmla="*/ 3377309 w 3521893"/>
                <a:gd name="connsiteY84" fmla="*/ 1447691 h 4107586"/>
                <a:gd name="connsiteX85" fmla="*/ 3297201 w 3521893"/>
                <a:gd name="connsiteY85" fmla="*/ 1416430 h 4107586"/>
                <a:gd name="connsiteX86" fmla="*/ 3232724 w 3521893"/>
                <a:gd name="connsiteY86" fmla="*/ 1301153 h 4107586"/>
                <a:gd name="connsiteX87" fmla="*/ 3281570 w 3521893"/>
                <a:gd name="connsiteY87" fmla="*/ 1213230 h 4107586"/>
                <a:gd name="connsiteX88" fmla="*/ 3140893 w 3521893"/>
                <a:gd name="connsiteY88" fmla="*/ 1041291 h 4107586"/>
                <a:gd name="connsiteX89" fmla="*/ 3158478 w 3521893"/>
                <a:gd name="connsiteY89" fmla="*/ 965091 h 4107586"/>
                <a:gd name="connsiteX90" fmla="*/ 3127216 w 3521893"/>
                <a:gd name="connsiteY90" fmla="*/ 845906 h 4107586"/>
                <a:gd name="connsiteX91" fmla="*/ 3179970 w 3521893"/>
                <a:gd name="connsiteY91" fmla="*/ 742353 h 4107586"/>
                <a:gd name="connsiteX92" fmla="*/ 3131124 w 3521893"/>
                <a:gd name="connsiteY92" fmla="*/ 638799 h 4107586"/>
                <a:gd name="connsiteX93" fmla="*/ 3136986 w 3521893"/>
                <a:gd name="connsiteY93" fmla="*/ 545014 h 4107586"/>
                <a:gd name="connsiteX94" fmla="*/ 3097909 w 3521893"/>
                <a:gd name="connsiteY94" fmla="*/ 492260 h 4107586"/>
                <a:gd name="connsiteX95" fmla="*/ 3047109 w 3521893"/>
                <a:gd name="connsiteY95" fmla="*/ 560645 h 4107586"/>
                <a:gd name="connsiteX96" fmla="*/ 2976063 w 3521893"/>
                <a:gd name="connsiteY96" fmla="*/ 591373 h 4107586"/>
                <a:gd name="connsiteX97" fmla="*/ 2916201 w 3521893"/>
                <a:gd name="connsiteY97" fmla="*/ 398475 h 4107586"/>
                <a:gd name="connsiteX98" fmla="*/ 2859539 w 3521893"/>
                <a:gd name="connsiteY98" fmla="*/ 457091 h 4107586"/>
                <a:gd name="connsiteX99" fmla="*/ 2826327 w 3521893"/>
                <a:gd name="connsiteY99" fmla="*/ 436132 h 4107586"/>
                <a:gd name="connsiteX100" fmla="*/ 2859539 w 3521893"/>
                <a:gd name="connsiteY100" fmla="*/ 335953 h 4107586"/>
                <a:gd name="connsiteX101" fmla="*/ 2800923 w 3521893"/>
                <a:gd name="connsiteY101" fmla="*/ 136661 h 4107586"/>
                <a:gd name="connsiteX102" fmla="*/ 2728632 w 3521893"/>
                <a:gd name="connsiteY102" fmla="*/ 183554 h 4107586"/>
                <a:gd name="connsiteX103" fmla="*/ 2683693 w 3521893"/>
                <a:gd name="connsiteY103" fmla="*/ 136660 h 4107586"/>
                <a:gd name="connsiteX104" fmla="*/ 2642132 w 3521893"/>
                <a:gd name="connsiteY104" fmla="*/ 170941 h 4107586"/>
                <a:gd name="connsiteX105" fmla="*/ 2621170 w 3521893"/>
                <a:gd name="connsiteY105" fmla="*/ 128846 h 4107586"/>
                <a:gd name="connsiteX106" fmla="*/ 2595770 w 3521893"/>
                <a:gd name="connsiteY106" fmla="*/ 103446 h 4107586"/>
                <a:gd name="connsiteX107" fmla="*/ 2642662 w 3521893"/>
                <a:gd name="connsiteY107" fmla="*/ 15524 h 4107586"/>
                <a:gd name="connsiteX108" fmla="*/ 2554739 w 3521893"/>
                <a:gd name="connsiteY108" fmla="*/ 9662 h 4107586"/>
                <a:gd name="connsiteX109" fmla="*/ 2533247 w 3521893"/>
                <a:gd name="connsiteY109" fmla="*/ 68278 h 4107586"/>
                <a:gd name="connsiteX110" fmla="*/ 2482447 w 3521893"/>
                <a:gd name="connsiteY110" fmla="*/ 5754 h 4107586"/>
                <a:gd name="connsiteX111" fmla="*/ 2271432 w 3521893"/>
                <a:gd name="connsiteY111" fmla="*/ 19432 h 4107586"/>
                <a:gd name="connsiteX112" fmla="*/ 2242124 w 3521893"/>
                <a:gd name="connsiteY112" fmla="*/ 68278 h 4107586"/>
                <a:gd name="connsiteX113" fmla="*/ 2341770 w 3521893"/>
                <a:gd name="connsiteY113" fmla="*/ 105401 h 4107586"/>
                <a:gd name="connsiteX114" fmla="*/ 2369127 w 3521893"/>
                <a:gd name="connsiteY114" fmla="*/ 228313 h 4107586"/>
                <a:gd name="connsiteX115" fmla="*/ 2133600 w 3521893"/>
                <a:gd name="connsiteY115" fmla="*/ 339150 h 4107586"/>
                <a:gd name="connsiteX116" fmla="*/ 1995054 w 3521893"/>
                <a:gd name="connsiteY116" fmla="*/ 373786 h 4107586"/>
                <a:gd name="connsiteX117" fmla="*/ 2036618 w 3521893"/>
                <a:gd name="connsiteY117" fmla="*/ 449986 h 4107586"/>
                <a:gd name="connsiteX118" fmla="*/ 1953491 w 3521893"/>
                <a:gd name="connsiteY118" fmla="*/ 470768 h 4107586"/>
                <a:gd name="connsiteX119" fmla="*/ 1925782 w 3521893"/>
                <a:gd name="connsiteY119" fmla="*/ 498477 h 4107586"/>
                <a:gd name="connsiteX120" fmla="*/ 1835727 w 3521893"/>
                <a:gd name="connsiteY120" fmla="*/ 498477 h 4107586"/>
                <a:gd name="connsiteX121" fmla="*/ 1724891 w 3521893"/>
                <a:gd name="connsiteY121" fmla="*/ 664732 h 4107586"/>
                <a:gd name="connsiteX122" fmla="*/ 1676400 w 3521893"/>
                <a:gd name="connsiteY122" fmla="*/ 643950 h 4107586"/>
                <a:gd name="connsiteX123" fmla="*/ 1683327 w 3521893"/>
                <a:gd name="connsiteY123" fmla="*/ 553895 h 4107586"/>
                <a:gd name="connsiteX124" fmla="*/ 1738745 w 3521893"/>
                <a:gd name="connsiteY124" fmla="*/ 526186 h 4107586"/>
                <a:gd name="connsiteX125" fmla="*/ 1787236 w 3521893"/>
                <a:gd name="connsiteY125" fmla="*/ 505404 h 4107586"/>
                <a:gd name="connsiteX126" fmla="*/ 1759527 w 3521893"/>
                <a:gd name="connsiteY126" fmla="*/ 484623 h 4107586"/>
                <a:gd name="connsiteX127" fmla="*/ 1704109 w 3521893"/>
                <a:gd name="connsiteY127" fmla="*/ 498477 h 4107586"/>
                <a:gd name="connsiteX128" fmla="*/ 1676400 w 3521893"/>
                <a:gd name="connsiteY128" fmla="*/ 443059 h 4107586"/>
                <a:gd name="connsiteX129" fmla="*/ 1572491 w 3521893"/>
                <a:gd name="connsiteY129" fmla="*/ 429204 h 4107586"/>
                <a:gd name="connsiteX130" fmla="*/ 1530927 w 3521893"/>
                <a:gd name="connsiteY130" fmla="*/ 256023 h 4107586"/>
                <a:gd name="connsiteX131" fmla="*/ 1447800 w 3521893"/>
                <a:gd name="connsiteY131" fmla="*/ 290659 h 4107586"/>
                <a:gd name="connsiteX132" fmla="*/ 1454727 w 3521893"/>
                <a:gd name="connsiteY132" fmla="*/ 387641 h 4107586"/>
                <a:gd name="connsiteX133" fmla="*/ 1454727 w 3521893"/>
                <a:gd name="connsiteY133" fmla="*/ 387641 h 4107586"/>
                <a:gd name="connsiteX134" fmla="*/ 1246909 w 3521893"/>
                <a:gd name="connsiteY134" fmla="*/ 283732 h 4107586"/>
                <a:gd name="connsiteX0" fmla="*/ 1246909 w 3521893"/>
                <a:gd name="connsiteY0" fmla="*/ 283732 h 4107586"/>
                <a:gd name="connsiteX1" fmla="*/ 1267691 w 3521893"/>
                <a:gd name="connsiteY1" fmla="*/ 553895 h 4107586"/>
                <a:gd name="connsiteX2" fmla="*/ 1163782 w 3521893"/>
                <a:gd name="connsiteY2" fmla="*/ 955677 h 4107586"/>
                <a:gd name="connsiteX3" fmla="*/ 1048327 w 3521893"/>
                <a:gd name="connsiteY3" fmla="*/ 1308968 h 4107586"/>
                <a:gd name="connsiteX4" fmla="*/ 947970 w 3521893"/>
                <a:gd name="connsiteY4" fmla="*/ 1413766 h 4107586"/>
                <a:gd name="connsiteX5" fmla="*/ 749389 w 3521893"/>
                <a:gd name="connsiteY5" fmla="*/ 1701691 h 4107586"/>
                <a:gd name="connsiteX6" fmla="*/ 624342 w 3521893"/>
                <a:gd name="connsiteY6" fmla="*/ 1797430 h 4107586"/>
                <a:gd name="connsiteX7" fmla="*/ 457200 w 3521893"/>
                <a:gd name="connsiteY7" fmla="*/ 2008623 h 4107586"/>
                <a:gd name="connsiteX8" fmla="*/ 325404 w 3521893"/>
                <a:gd name="connsiteY8" fmla="*/ 2516445 h 4107586"/>
                <a:gd name="connsiteX9" fmla="*/ 271762 w 3521893"/>
                <a:gd name="connsiteY9" fmla="*/ 2569554 h 4107586"/>
                <a:gd name="connsiteX10" fmla="*/ 116342 w 3521893"/>
                <a:gd name="connsiteY10" fmla="*/ 2891583 h 4107586"/>
                <a:gd name="connsiteX11" fmla="*/ 106573 w 3521893"/>
                <a:gd name="connsiteY11" fmla="*/ 3045937 h 4107586"/>
                <a:gd name="connsiteX12" fmla="*/ 152400 w 3521893"/>
                <a:gd name="connsiteY12" fmla="*/ 3151623 h 4107586"/>
                <a:gd name="connsiteX13" fmla="*/ 0 w 3521893"/>
                <a:gd name="connsiteY13" fmla="*/ 3650386 h 4107586"/>
                <a:gd name="connsiteX14" fmla="*/ 71582 w 3521893"/>
                <a:gd name="connsiteY14" fmla="*/ 3842573 h 4107586"/>
                <a:gd name="connsiteX15" fmla="*/ 188990 w 3521893"/>
                <a:gd name="connsiteY15" fmla="*/ 3822858 h 4107586"/>
                <a:gd name="connsiteX16" fmla="*/ 130908 w 3521893"/>
                <a:gd name="connsiteY16" fmla="*/ 3889998 h 4107586"/>
                <a:gd name="connsiteX17" fmla="*/ 188102 w 3521893"/>
                <a:gd name="connsiteY17" fmla="*/ 3949324 h 4107586"/>
                <a:gd name="connsiteX18" fmla="*/ 339436 w 3521893"/>
                <a:gd name="connsiteY18" fmla="*/ 3865132 h 4107586"/>
                <a:gd name="connsiteX19" fmla="*/ 422563 w 3521893"/>
                <a:gd name="connsiteY19" fmla="*/ 3878986 h 4107586"/>
                <a:gd name="connsiteX20" fmla="*/ 464127 w 3521893"/>
                <a:gd name="connsiteY20" fmla="*/ 3941332 h 4107586"/>
                <a:gd name="connsiteX21" fmla="*/ 656492 w 3521893"/>
                <a:gd name="connsiteY21" fmla="*/ 3922681 h 4107586"/>
                <a:gd name="connsiteX22" fmla="*/ 794860 w 3521893"/>
                <a:gd name="connsiteY22" fmla="*/ 3853231 h 4107586"/>
                <a:gd name="connsiteX23" fmla="*/ 955963 w 3521893"/>
                <a:gd name="connsiteY23" fmla="*/ 3934404 h 4107586"/>
                <a:gd name="connsiteX24" fmla="*/ 1115291 w 3521893"/>
                <a:gd name="connsiteY24" fmla="*/ 3934404 h 4107586"/>
                <a:gd name="connsiteX25" fmla="*/ 1108363 w 3521893"/>
                <a:gd name="connsiteY25" fmla="*/ 3899768 h 4107586"/>
                <a:gd name="connsiteX26" fmla="*/ 1163782 w 3521893"/>
                <a:gd name="connsiteY26" fmla="*/ 3865132 h 4107586"/>
                <a:gd name="connsiteX27" fmla="*/ 1191491 w 3521893"/>
                <a:gd name="connsiteY27" fmla="*/ 3899768 h 4107586"/>
                <a:gd name="connsiteX28" fmla="*/ 1288472 w 3521893"/>
                <a:gd name="connsiteY28" fmla="*/ 3802786 h 4107586"/>
                <a:gd name="connsiteX29" fmla="*/ 1205345 w 3521893"/>
                <a:gd name="connsiteY29" fmla="*/ 3795859 h 4107586"/>
                <a:gd name="connsiteX30" fmla="*/ 1122218 w 3521893"/>
                <a:gd name="connsiteY30" fmla="*/ 3802786 h 4107586"/>
                <a:gd name="connsiteX31" fmla="*/ 1032163 w 3521893"/>
                <a:gd name="connsiteY31" fmla="*/ 3768150 h 4107586"/>
                <a:gd name="connsiteX32" fmla="*/ 1130921 w 3521893"/>
                <a:gd name="connsiteY32" fmla="*/ 3606336 h 4107586"/>
                <a:gd name="connsiteX33" fmla="*/ 1222219 w 3521893"/>
                <a:gd name="connsiteY33" fmla="*/ 3585199 h 4107586"/>
                <a:gd name="connsiteX34" fmla="*/ 1244777 w 3521893"/>
                <a:gd name="connsiteY34" fmla="*/ 3537773 h 4107586"/>
                <a:gd name="connsiteX35" fmla="*/ 1286696 w 3521893"/>
                <a:gd name="connsiteY35" fmla="*/ 3559799 h 4107586"/>
                <a:gd name="connsiteX36" fmla="*/ 1304459 w 3521893"/>
                <a:gd name="connsiteY36" fmla="*/ 3629604 h 4107586"/>
                <a:gd name="connsiteX37" fmla="*/ 1343891 w 3521893"/>
                <a:gd name="connsiteY37" fmla="*/ 3567259 h 4107586"/>
                <a:gd name="connsiteX38" fmla="*/ 1360942 w 3521893"/>
                <a:gd name="connsiteY38" fmla="*/ 3616460 h 4107586"/>
                <a:gd name="connsiteX39" fmla="*/ 1399309 w 3521893"/>
                <a:gd name="connsiteY39" fmla="*/ 3643459 h 4107586"/>
                <a:gd name="connsiteX40" fmla="*/ 1392382 w 3521893"/>
                <a:gd name="connsiteY40" fmla="*/ 3691950 h 4107586"/>
                <a:gd name="connsiteX41" fmla="*/ 1338916 w 3521893"/>
                <a:gd name="connsiteY41" fmla="*/ 3741685 h 4107586"/>
                <a:gd name="connsiteX42" fmla="*/ 1396645 w 3521893"/>
                <a:gd name="connsiteY42" fmla="*/ 3742750 h 4107586"/>
                <a:gd name="connsiteX43" fmla="*/ 1475331 w 3521893"/>
                <a:gd name="connsiteY43" fmla="*/ 3783071 h 4107586"/>
                <a:gd name="connsiteX44" fmla="*/ 1471778 w 3521893"/>
                <a:gd name="connsiteY44" fmla="*/ 3707758 h 4107586"/>
                <a:gd name="connsiteX45" fmla="*/ 1565563 w 3521893"/>
                <a:gd name="connsiteY45" fmla="*/ 3740441 h 4107586"/>
                <a:gd name="connsiteX46" fmla="*/ 1556327 w 3521893"/>
                <a:gd name="connsiteY46" fmla="*/ 3788399 h 4107586"/>
                <a:gd name="connsiteX47" fmla="*/ 1585101 w 3521893"/>
                <a:gd name="connsiteY47" fmla="*/ 3835469 h 4107586"/>
                <a:gd name="connsiteX48" fmla="*/ 1773382 w 3521893"/>
                <a:gd name="connsiteY48" fmla="*/ 3795859 h 4107586"/>
                <a:gd name="connsiteX49" fmla="*/ 2112818 w 3521893"/>
                <a:gd name="connsiteY49" fmla="*/ 3899768 h 4107586"/>
                <a:gd name="connsiteX50" fmla="*/ 2320636 w 3521893"/>
                <a:gd name="connsiteY50" fmla="*/ 4107586 h 4107586"/>
                <a:gd name="connsiteX51" fmla="*/ 2473036 w 3521893"/>
                <a:gd name="connsiteY51" fmla="*/ 3975968 h 4107586"/>
                <a:gd name="connsiteX52" fmla="*/ 2587958 w 3521893"/>
                <a:gd name="connsiteY52" fmla="*/ 3975968 h 4107586"/>
                <a:gd name="connsiteX53" fmla="*/ 2720286 w 3521893"/>
                <a:gd name="connsiteY53" fmla="*/ 3858204 h 4107586"/>
                <a:gd name="connsiteX54" fmla="*/ 2847819 w 3521893"/>
                <a:gd name="connsiteY54" fmla="*/ 3915399 h 4107586"/>
                <a:gd name="connsiteX55" fmla="*/ 2955281 w 3521893"/>
                <a:gd name="connsiteY55" fmla="*/ 3874368 h 4107586"/>
                <a:gd name="connsiteX56" fmla="*/ 2984589 w 3521893"/>
                <a:gd name="connsiteY56" fmla="*/ 3925168 h 4107586"/>
                <a:gd name="connsiteX57" fmla="*/ 3025619 w 3521893"/>
                <a:gd name="connsiteY57" fmla="*/ 3884137 h 4107586"/>
                <a:gd name="connsiteX58" fmla="*/ 3035389 w 3521893"/>
                <a:gd name="connsiteY58" fmla="*/ 3776676 h 4107586"/>
                <a:gd name="connsiteX59" fmla="*/ 2982635 w 3521893"/>
                <a:gd name="connsiteY59" fmla="*/ 3682891 h 4107586"/>
                <a:gd name="connsiteX60" fmla="*/ 3047467 w 3521893"/>
                <a:gd name="connsiteY60" fmla="*/ 3618592 h 4107586"/>
                <a:gd name="connsiteX61" fmla="*/ 3002173 w 3521893"/>
                <a:gd name="connsiteY61" fmla="*/ 3493368 h 4107586"/>
                <a:gd name="connsiteX62" fmla="*/ 3021712 w 3521893"/>
                <a:gd name="connsiteY62" fmla="*/ 3337060 h 4107586"/>
                <a:gd name="connsiteX63" fmla="*/ 3062741 w 3521893"/>
                <a:gd name="connsiteY63" fmla="*/ 3210060 h 4107586"/>
                <a:gd name="connsiteX64" fmla="*/ 3076419 w 3521893"/>
                <a:gd name="connsiteY64" fmla="*/ 3100645 h 4107586"/>
                <a:gd name="connsiteX65" fmla="*/ 2905547 w 3521893"/>
                <a:gd name="connsiteY65" fmla="*/ 2627280 h 4107586"/>
                <a:gd name="connsiteX66" fmla="*/ 2976772 w 3521893"/>
                <a:gd name="connsiteY66" fmla="*/ 2467599 h 4107586"/>
                <a:gd name="connsiteX67" fmla="*/ 3068602 w 3521893"/>
                <a:gd name="connsiteY67" fmla="*/ 2442199 h 4107586"/>
                <a:gd name="connsiteX68" fmla="*/ 3105724 w 3521893"/>
                <a:gd name="connsiteY68" fmla="*/ 2469553 h 4107586"/>
                <a:gd name="connsiteX69" fmla="*/ 3166293 w 3521893"/>
                <a:gd name="connsiteY69" fmla="*/ 2405076 h 4107586"/>
                <a:gd name="connsiteX70" fmla="*/ 3193649 w 3521893"/>
                <a:gd name="connsiteY70" fmla="*/ 2379676 h 4107586"/>
                <a:gd name="connsiteX71" fmla="*/ 3279618 w 3521893"/>
                <a:gd name="connsiteY71" fmla="*/ 2354276 h 4107586"/>
                <a:gd name="connsiteX72" fmla="*/ 3316739 w 3521893"/>
                <a:gd name="connsiteY72" fmla="*/ 2186245 h 4107586"/>
                <a:gd name="connsiteX73" fmla="*/ 3271801 w 3521893"/>
                <a:gd name="connsiteY73" fmla="*/ 2135445 h 4107586"/>
                <a:gd name="connsiteX74" fmla="*/ 3271800 w 3521893"/>
                <a:gd name="connsiteY74" fmla="*/ 2033845 h 4107586"/>
                <a:gd name="connsiteX75" fmla="*/ 3375355 w 3521893"/>
                <a:gd name="connsiteY75" fmla="*/ 2092460 h 4107586"/>
                <a:gd name="connsiteX76" fmla="*/ 3430062 w 3521893"/>
                <a:gd name="connsiteY76" fmla="*/ 2057291 h 4107586"/>
                <a:gd name="connsiteX77" fmla="*/ 3457415 w 3521893"/>
                <a:gd name="connsiteY77" fmla="*/ 2092460 h 4107586"/>
                <a:gd name="connsiteX78" fmla="*/ 3521893 w 3521893"/>
                <a:gd name="connsiteY78" fmla="*/ 2047522 h 4107586"/>
                <a:gd name="connsiteX79" fmla="*/ 3449601 w 3521893"/>
                <a:gd name="connsiteY79" fmla="*/ 1893168 h 4107586"/>
                <a:gd name="connsiteX80" fmla="*/ 3492586 w 3521893"/>
                <a:gd name="connsiteY80" fmla="*/ 1705599 h 4107586"/>
                <a:gd name="connsiteX81" fmla="*/ 3459370 w 3521893"/>
                <a:gd name="connsiteY81" fmla="*/ 1678245 h 4107586"/>
                <a:gd name="connsiteX82" fmla="*/ 3486724 w 3521893"/>
                <a:gd name="connsiteY82" fmla="*/ 1648937 h 4107586"/>
                <a:gd name="connsiteX83" fmla="*/ 3488679 w 3521893"/>
                <a:gd name="connsiteY83" fmla="*/ 1627445 h 4107586"/>
                <a:gd name="connsiteX84" fmla="*/ 3377309 w 3521893"/>
                <a:gd name="connsiteY84" fmla="*/ 1447691 h 4107586"/>
                <a:gd name="connsiteX85" fmla="*/ 3297201 w 3521893"/>
                <a:gd name="connsiteY85" fmla="*/ 1416430 h 4107586"/>
                <a:gd name="connsiteX86" fmla="*/ 3232724 w 3521893"/>
                <a:gd name="connsiteY86" fmla="*/ 1301153 h 4107586"/>
                <a:gd name="connsiteX87" fmla="*/ 3281570 w 3521893"/>
                <a:gd name="connsiteY87" fmla="*/ 1213230 h 4107586"/>
                <a:gd name="connsiteX88" fmla="*/ 3140893 w 3521893"/>
                <a:gd name="connsiteY88" fmla="*/ 1041291 h 4107586"/>
                <a:gd name="connsiteX89" fmla="*/ 3158478 w 3521893"/>
                <a:gd name="connsiteY89" fmla="*/ 965091 h 4107586"/>
                <a:gd name="connsiteX90" fmla="*/ 3127216 w 3521893"/>
                <a:gd name="connsiteY90" fmla="*/ 845906 h 4107586"/>
                <a:gd name="connsiteX91" fmla="*/ 3179970 w 3521893"/>
                <a:gd name="connsiteY91" fmla="*/ 742353 h 4107586"/>
                <a:gd name="connsiteX92" fmla="*/ 3131124 w 3521893"/>
                <a:gd name="connsiteY92" fmla="*/ 638799 h 4107586"/>
                <a:gd name="connsiteX93" fmla="*/ 3136986 w 3521893"/>
                <a:gd name="connsiteY93" fmla="*/ 545014 h 4107586"/>
                <a:gd name="connsiteX94" fmla="*/ 3097909 w 3521893"/>
                <a:gd name="connsiteY94" fmla="*/ 492260 h 4107586"/>
                <a:gd name="connsiteX95" fmla="*/ 3047109 w 3521893"/>
                <a:gd name="connsiteY95" fmla="*/ 560645 h 4107586"/>
                <a:gd name="connsiteX96" fmla="*/ 2976063 w 3521893"/>
                <a:gd name="connsiteY96" fmla="*/ 591373 h 4107586"/>
                <a:gd name="connsiteX97" fmla="*/ 2916201 w 3521893"/>
                <a:gd name="connsiteY97" fmla="*/ 398475 h 4107586"/>
                <a:gd name="connsiteX98" fmla="*/ 2859539 w 3521893"/>
                <a:gd name="connsiteY98" fmla="*/ 457091 h 4107586"/>
                <a:gd name="connsiteX99" fmla="*/ 2826327 w 3521893"/>
                <a:gd name="connsiteY99" fmla="*/ 436132 h 4107586"/>
                <a:gd name="connsiteX100" fmla="*/ 2859539 w 3521893"/>
                <a:gd name="connsiteY100" fmla="*/ 335953 h 4107586"/>
                <a:gd name="connsiteX101" fmla="*/ 2800923 w 3521893"/>
                <a:gd name="connsiteY101" fmla="*/ 136661 h 4107586"/>
                <a:gd name="connsiteX102" fmla="*/ 2728632 w 3521893"/>
                <a:gd name="connsiteY102" fmla="*/ 183554 h 4107586"/>
                <a:gd name="connsiteX103" fmla="*/ 2683693 w 3521893"/>
                <a:gd name="connsiteY103" fmla="*/ 136660 h 4107586"/>
                <a:gd name="connsiteX104" fmla="*/ 2642132 w 3521893"/>
                <a:gd name="connsiteY104" fmla="*/ 170941 h 4107586"/>
                <a:gd name="connsiteX105" fmla="*/ 2621170 w 3521893"/>
                <a:gd name="connsiteY105" fmla="*/ 128846 h 4107586"/>
                <a:gd name="connsiteX106" fmla="*/ 2595770 w 3521893"/>
                <a:gd name="connsiteY106" fmla="*/ 103446 h 4107586"/>
                <a:gd name="connsiteX107" fmla="*/ 2642662 w 3521893"/>
                <a:gd name="connsiteY107" fmla="*/ 15524 h 4107586"/>
                <a:gd name="connsiteX108" fmla="*/ 2552786 w 3521893"/>
                <a:gd name="connsiteY108" fmla="*/ 9662 h 4107586"/>
                <a:gd name="connsiteX109" fmla="*/ 2533247 w 3521893"/>
                <a:gd name="connsiteY109" fmla="*/ 68278 h 4107586"/>
                <a:gd name="connsiteX110" fmla="*/ 2482447 w 3521893"/>
                <a:gd name="connsiteY110" fmla="*/ 5754 h 4107586"/>
                <a:gd name="connsiteX111" fmla="*/ 2271432 w 3521893"/>
                <a:gd name="connsiteY111" fmla="*/ 19432 h 4107586"/>
                <a:gd name="connsiteX112" fmla="*/ 2242124 w 3521893"/>
                <a:gd name="connsiteY112" fmla="*/ 68278 h 4107586"/>
                <a:gd name="connsiteX113" fmla="*/ 2341770 w 3521893"/>
                <a:gd name="connsiteY113" fmla="*/ 105401 h 4107586"/>
                <a:gd name="connsiteX114" fmla="*/ 2369127 w 3521893"/>
                <a:gd name="connsiteY114" fmla="*/ 228313 h 4107586"/>
                <a:gd name="connsiteX115" fmla="*/ 2133600 w 3521893"/>
                <a:gd name="connsiteY115" fmla="*/ 339150 h 4107586"/>
                <a:gd name="connsiteX116" fmla="*/ 1995054 w 3521893"/>
                <a:gd name="connsiteY116" fmla="*/ 373786 h 4107586"/>
                <a:gd name="connsiteX117" fmla="*/ 2036618 w 3521893"/>
                <a:gd name="connsiteY117" fmla="*/ 449986 h 4107586"/>
                <a:gd name="connsiteX118" fmla="*/ 1953491 w 3521893"/>
                <a:gd name="connsiteY118" fmla="*/ 470768 h 4107586"/>
                <a:gd name="connsiteX119" fmla="*/ 1925782 w 3521893"/>
                <a:gd name="connsiteY119" fmla="*/ 498477 h 4107586"/>
                <a:gd name="connsiteX120" fmla="*/ 1835727 w 3521893"/>
                <a:gd name="connsiteY120" fmla="*/ 498477 h 4107586"/>
                <a:gd name="connsiteX121" fmla="*/ 1724891 w 3521893"/>
                <a:gd name="connsiteY121" fmla="*/ 664732 h 4107586"/>
                <a:gd name="connsiteX122" fmla="*/ 1676400 w 3521893"/>
                <a:gd name="connsiteY122" fmla="*/ 643950 h 4107586"/>
                <a:gd name="connsiteX123" fmla="*/ 1683327 w 3521893"/>
                <a:gd name="connsiteY123" fmla="*/ 553895 h 4107586"/>
                <a:gd name="connsiteX124" fmla="*/ 1738745 w 3521893"/>
                <a:gd name="connsiteY124" fmla="*/ 526186 h 4107586"/>
                <a:gd name="connsiteX125" fmla="*/ 1787236 w 3521893"/>
                <a:gd name="connsiteY125" fmla="*/ 505404 h 4107586"/>
                <a:gd name="connsiteX126" fmla="*/ 1759527 w 3521893"/>
                <a:gd name="connsiteY126" fmla="*/ 484623 h 4107586"/>
                <a:gd name="connsiteX127" fmla="*/ 1704109 w 3521893"/>
                <a:gd name="connsiteY127" fmla="*/ 498477 h 4107586"/>
                <a:gd name="connsiteX128" fmla="*/ 1676400 w 3521893"/>
                <a:gd name="connsiteY128" fmla="*/ 443059 h 4107586"/>
                <a:gd name="connsiteX129" fmla="*/ 1572491 w 3521893"/>
                <a:gd name="connsiteY129" fmla="*/ 429204 h 4107586"/>
                <a:gd name="connsiteX130" fmla="*/ 1530927 w 3521893"/>
                <a:gd name="connsiteY130" fmla="*/ 256023 h 4107586"/>
                <a:gd name="connsiteX131" fmla="*/ 1447800 w 3521893"/>
                <a:gd name="connsiteY131" fmla="*/ 290659 h 4107586"/>
                <a:gd name="connsiteX132" fmla="*/ 1454727 w 3521893"/>
                <a:gd name="connsiteY132" fmla="*/ 387641 h 4107586"/>
                <a:gd name="connsiteX133" fmla="*/ 1454727 w 3521893"/>
                <a:gd name="connsiteY133" fmla="*/ 387641 h 4107586"/>
                <a:gd name="connsiteX134" fmla="*/ 1246909 w 3521893"/>
                <a:gd name="connsiteY134" fmla="*/ 283732 h 4107586"/>
                <a:gd name="connsiteX0" fmla="*/ 1246909 w 3521893"/>
                <a:gd name="connsiteY0" fmla="*/ 285070 h 4108924"/>
                <a:gd name="connsiteX1" fmla="*/ 1267691 w 3521893"/>
                <a:gd name="connsiteY1" fmla="*/ 555233 h 4108924"/>
                <a:gd name="connsiteX2" fmla="*/ 1163782 w 3521893"/>
                <a:gd name="connsiteY2" fmla="*/ 957015 h 4108924"/>
                <a:gd name="connsiteX3" fmla="*/ 1048327 w 3521893"/>
                <a:gd name="connsiteY3" fmla="*/ 1310306 h 4108924"/>
                <a:gd name="connsiteX4" fmla="*/ 947970 w 3521893"/>
                <a:gd name="connsiteY4" fmla="*/ 1415104 h 4108924"/>
                <a:gd name="connsiteX5" fmla="*/ 749389 w 3521893"/>
                <a:gd name="connsiteY5" fmla="*/ 1703029 h 4108924"/>
                <a:gd name="connsiteX6" fmla="*/ 624342 w 3521893"/>
                <a:gd name="connsiteY6" fmla="*/ 1798768 h 4108924"/>
                <a:gd name="connsiteX7" fmla="*/ 457200 w 3521893"/>
                <a:gd name="connsiteY7" fmla="*/ 2009961 h 4108924"/>
                <a:gd name="connsiteX8" fmla="*/ 325404 w 3521893"/>
                <a:gd name="connsiteY8" fmla="*/ 2517783 h 4108924"/>
                <a:gd name="connsiteX9" fmla="*/ 271762 w 3521893"/>
                <a:gd name="connsiteY9" fmla="*/ 2570892 h 4108924"/>
                <a:gd name="connsiteX10" fmla="*/ 116342 w 3521893"/>
                <a:gd name="connsiteY10" fmla="*/ 2892921 h 4108924"/>
                <a:gd name="connsiteX11" fmla="*/ 106573 w 3521893"/>
                <a:gd name="connsiteY11" fmla="*/ 3047275 h 4108924"/>
                <a:gd name="connsiteX12" fmla="*/ 152400 w 3521893"/>
                <a:gd name="connsiteY12" fmla="*/ 3152961 h 4108924"/>
                <a:gd name="connsiteX13" fmla="*/ 0 w 3521893"/>
                <a:gd name="connsiteY13" fmla="*/ 3651724 h 4108924"/>
                <a:gd name="connsiteX14" fmla="*/ 71582 w 3521893"/>
                <a:gd name="connsiteY14" fmla="*/ 3843911 h 4108924"/>
                <a:gd name="connsiteX15" fmla="*/ 188990 w 3521893"/>
                <a:gd name="connsiteY15" fmla="*/ 3824196 h 4108924"/>
                <a:gd name="connsiteX16" fmla="*/ 130908 w 3521893"/>
                <a:gd name="connsiteY16" fmla="*/ 3891336 h 4108924"/>
                <a:gd name="connsiteX17" fmla="*/ 188102 w 3521893"/>
                <a:gd name="connsiteY17" fmla="*/ 3950662 h 4108924"/>
                <a:gd name="connsiteX18" fmla="*/ 339436 w 3521893"/>
                <a:gd name="connsiteY18" fmla="*/ 3866470 h 4108924"/>
                <a:gd name="connsiteX19" fmla="*/ 422563 w 3521893"/>
                <a:gd name="connsiteY19" fmla="*/ 3880324 h 4108924"/>
                <a:gd name="connsiteX20" fmla="*/ 464127 w 3521893"/>
                <a:gd name="connsiteY20" fmla="*/ 3942670 h 4108924"/>
                <a:gd name="connsiteX21" fmla="*/ 656492 w 3521893"/>
                <a:gd name="connsiteY21" fmla="*/ 3924019 h 4108924"/>
                <a:gd name="connsiteX22" fmla="*/ 794860 w 3521893"/>
                <a:gd name="connsiteY22" fmla="*/ 3854569 h 4108924"/>
                <a:gd name="connsiteX23" fmla="*/ 955963 w 3521893"/>
                <a:gd name="connsiteY23" fmla="*/ 3935742 h 4108924"/>
                <a:gd name="connsiteX24" fmla="*/ 1115291 w 3521893"/>
                <a:gd name="connsiteY24" fmla="*/ 3935742 h 4108924"/>
                <a:gd name="connsiteX25" fmla="*/ 1108363 w 3521893"/>
                <a:gd name="connsiteY25" fmla="*/ 3901106 h 4108924"/>
                <a:gd name="connsiteX26" fmla="*/ 1163782 w 3521893"/>
                <a:gd name="connsiteY26" fmla="*/ 3866470 h 4108924"/>
                <a:gd name="connsiteX27" fmla="*/ 1191491 w 3521893"/>
                <a:gd name="connsiteY27" fmla="*/ 3901106 h 4108924"/>
                <a:gd name="connsiteX28" fmla="*/ 1288472 w 3521893"/>
                <a:gd name="connsiteY28" fmla="*/ 3804124 h 4108924"/>
                <a:gd name="connsiteX29" fmla="*/ 1205345 w 3521893"/>
                <a:gd name="connsiteY29" fmla="*/ 3797197 h 4108924"/>
                <a:gd name="connsiteX30" fmla="*/ 1122218 w 3521893"/>
                <a:gd name="connsiteY30" fmla="*/ 3804124 h 4108924"/>
                <a:gd name="connsiteX31" fmla="*/ 1032163 w 3521893"/>
                <a:gd name="connsiteY31" fmla="*/ 3769488 h 4108924"/>
                <a:gd name="connsiteX32" fmla="*/ 1130921 w 3521893"/>
                <a:gd name="connsiteY32" fmla="*/ 3607674 h 4108924"/>
                <a:gd name="connsiteX33" fmla="*/ 1222219 w 3521893"/>
                <a:gd name="connsiteY33" fmla="*/ 3586537 h 4108924"/>
                <a:gd name="connsiteX34" fmla="*/ 1244777 w 3521893"/>
                <a:gd name="connsiteY34" fmla="*/ 3539111 h 4108924"/>
                <a:gd name="connsiteX35" fmla="*/ 1286696 w 3521893"/>
                <a:gd name="connsiteY35" fmla="*/ 3561137 h 4108924"/>
                <a:gd name="connsiteX36" fmla="*/ 1304459 w 3521893"/>
                <a:gd name="connsiteY36" fmla="*/ 3630942 h 4108924"/>
                <a:gd name="connsiteX37" fmla="*/ 1343891 w 3521893"/>
                <a:gd name="connsiteY37" fmla="*/ 3568597 h 4108924"/>
                <a:gd name="connsiteX38" fmla="*/ 1360942 w 3521893"/>
                <a:gd name="connsiteY38" fmla="*/ 3617798 h 4108924"/>
                <a:gd name="connsiteX39" fmla="*/ 1399309 w 3521893"/>
                <a:gd name="connsiteY39" fmla="*/ 3644797 h 4108924"/>
                <a:gd name="connsiteX40" fmla="*/ 1392382 w 3521893"/>
                <a:gd name="connsiteY40" fmla="*/ 3693288 h 4108924"/>
                <a:gd name="connsiteX41" fmla="*/ 1338916 w 3521893"/>
                <a:gd name="connsiteY41" fmla="*/ 3743023 h 4108924"/>
                <a:gd name="connsiteX42" fmla="*/ 1396645 w 3521893"/>
                <a:gd name="connsiteY42" fmla="*/ 3744088 h 4108924"/>
                <a:gd name="connsiteX43" fmla="*/ 1475331 w 3521893"/>
                <a:gd name="connsiteY43" fmla="*/ 3784409 h 4108924"/>
                <a:gd name="connsiteX44" fmla="*/ 1471778 w 3521893"/>
                <a:gd name="connsiteY44" fmla="*/ 3709096 h 4108924"/>
                <a:gd name="connsiteX45" fmla="*/ 1565563 w 3521893"/>
                <a:gd name="connsiteY45" fmla="*/ 3741779 h 4108924"/>
                <a:gd name="connsiteX46" fmla="*/ 1556327 w 3521893"/>
                <a:gd name="connsiteY46" fmla="*/ 3789737 h 4108924"/>
                <a:gd name="connsiteX47" fmla="*/ 1585101 w 3521893"/>
                <a:gd name="connsiteY47" fmla="*/ 3836807 h 4108924"/>
                <a:gd name="connsiteX48" fmla="*/ 1773382 w 3521893"/>
                <a:gd name="connsiteY48" fmla="*/ 3797197 h 4108924"/>
                <a:gd name="connsiteX49" fmla="*/ 2112818 w 3521893"/>
                <a:gd name="connsiteY49" fmla="*/ 3901106 h 4108924"/>
                <a:gd name="connsiteX50" fmla="*/ 2320636 w 3521893"/>
                <a:gd name="connsiteY50" fmla="*/ 4108924 h 4108924"/>
                <a:gd name="connsiteX51" fmla="*/ 2473036 w 3521893"/>
                <a:gd name="connsiteY51" fmla="*/ 3977306 h 4108924"/>
                <a:gd name="connsiteX52" fmla="*/ 2587958 w 3521893"/>
                <a:gd name="connsiteY52" fmla="*/ 3977306 h 4108924"/>
                <a:gd name="connsiteX53" fmla="*/ 2720286 w 3521893"/>
                <a:gd name="connsiteY53" fmla="*/ 3859542 h 4108924"/>
                <a:gd name="connsiteX54" fmla="*/ 2847819 w 3521893"/>
                <a:gd name="connsiteY54" fmla="*/ 3916737 h 4108924"/>
                <a:gd name="connsiteX55" fmla="*/ 2955281 w 3521893"/>
                <a:gd name="connsiteY55" fmla="*/ 3875706 h 4108924"/>
                <a:gd name="connsiteX56" fmla="*/ 2984589 w 3521893"/>
                <a:gd name="connsiteY56" fmla="*/ 3926506 h 4108924"/>
                <a:gd name="connsiteX57" fmla="*/ 3025619 w 3521893"/>
                <a:gd name="connsiteY57" fmla="*/ 3885475 h 4108924"/>
                <a:gd name="connsiteX58" fmla="*/ 3035389 w 3521893"/>
                <a:gd name="connsiteY58" fmla="*/ 3778014 h 4108924"/>
                <a:gd name="connsiteX59" fmla="*/ 2982635 w 3521893"/>
                <a:gd name="connsiteY59" fmla="*/ 3684229 h 4108924"/>
                <a:gd name="connsiteX60" fmla="*/ 3047467 w 3521893"/>
                <a:gd name="connsiteY60" fmla="*/ 3619930 h 4108924"/>
                <a:gd name="connsiteX61" fmla="*/ 3002173 w 3521893"/>
                <a:gd name="connsiteY61" fmla="*/ 3494706 h 4108924"/>
                <a:gd name="connsiteX62" fmla="*/ 3021712 w 3521893"/>
                <a:gd name="connsiteY62" fmla="*/ 3338398 h 4108924"/>
                <a:gd name="connsiteX63" fmla="*/ 3062741 w 3521893"/>
                <a:gd name="connsiteY63" fmla="*/ 3211398 h 4108924"/>
                <a:gd name="connsiteX64" fmla="*/ 3076419 w 3521893"/>
                <a:gd name="connsiteY64" fmla="*/ 3101983 h 4108924"/>
                <a:gd name="connsiteX65" fmla="*/ 2905547 w 3521893"/>
                <a:gd name="connsiteY65" fmla="*/ 2628618 h 4108924"/>
                <a:gd name="connsiteX66" fmla="*/ 2976772 w 3521893"/>
                <a:gd name="connsiteY66" fmla="*/ 2468937 h 4108924"/>
                <a:gd name="connsiteX67" fmla="*/ 3068602 w 3521893"/>
                <a:gd name="connsiteY67" fmla="*/ 2443537 h 4108924"/>
                <a:gd name="connsiteX68" fmla="*/ 3105724 w 3521893"/>
                <a:gd name="connsiteY68" fmla="*/ 2470891 h 4108924"/>
                <a:gd name="connsiteX69" fmla="*/ 3166293 w 3521893"/>
                <a:gd name="connsiteY69" fmla="*/ 2406414 h 4108924"/>
                <a:gd name="connsiteX70" fmla="*/ 3193649 w 3521893"/>
                <a:gd name="connsiteY70" fmla="*/ 2381014 h 4108924"/>
                <a:gd name="connsiteX71" fmla="*/ 3279618 w 3521893"/>
                <a:gd name="connsiteY71" fmla="*/ 2355614 h 4108924"/>
                <a:gd name="connsiteX72" fmla="*/ 3316739 w 3521893"/>
                <a:gd name="connsiteY72" fmla="*/ 2187583 h 4108924"/>
                <a:gd name="connsiteX73" fmla="*/ 3271801 w 3521893"/>
                <a:gd name="connsiteY73" fmla="*/ 2136783 h 4108924"/>
                <a:gd name="connsiteX74" fmla="*/ 3271800 w 3521893"/>
                <a:gd name="connsiteY74" fmla="*/ 2035183 h 4108924"/>
                <a:gd name="connsiteX75" fmla="*/ 3375355 w 3521893"/>
                <a:gd name="connsiteY75" fmla="*/ 2093798 h 4108924"/>
                <a:gd name="connsiteX76" fmla="*/ 3430062 w 3521893"/>
                <a:gd name="connsiteY76" fmla="*/ 2058629 h 4108924"/>
                <a:gd name="connsiteX77" fmla="*/ 3457415 w 3521893"/>
                <a:gd name="connsiteY77" fmla="*/ 2093798 h 4108924"/>
                <a:gd name="connsiteX78" fmla="*/ 3521893 w 3521893"/>
                <a:gd name="connsiteY78" fmla="*/ 2048860 h 4108924"/>
                <a:gd name="connsiteX79" fmla="*/ 3449601 w 3521893"/>
                <a:gd name="connsiteY79" fmla="*/ 1894506 h 4108924"/>
                <a:gd name="connsiteX80" fmla="*/ 3492586 w 3521893"/>
                <a:gd name="connsiteY80" fmla="*/ 1706937 h 4108924"/>
                <a:gd name="connsiteX81" fmla="*/ 3459370 w 3521893"/>
                <a:gd name="connsiteY81" fmla="*/ 1679583 h 4108924"/>
                <a:gd name="connsiteX82" fmla="*/ 3486724 w 3521893"/>
                <a:gd name="connsiteY82" fmla="*/ 1650275 h 4108924"/>
                <a:gd name="connsiteX83" fmla="*/ 3488679 w 3521893"/>
                <a:gd name="connsiteY83" fmla="*/ 1628783 h 4108924"/>
                <a:gd name="connsiteX84" fmla="*/ 3377309 w 3521893"/>
                <a:gd name="connsiteY84" fmla="*/ 1449029 h 4108924"/>
                <a:gd name="connsiteX85" fmla="*/ 3297201 w 3521893"/>
                <a:gd name="connsiteY85" fmla="*/ 1417768 h 4108924"/>
                <a:gd name="connsiteX86" fmla="*/ 3232724 w 3521893"/>
                <a:gd name="connsiteY86" fmla="*/ 1302491 h 4108924"/>
                <a:gd name="connsiteX87" fmla="*/ 3281570 w 3521893"/>
                <a:gd name="connsiteY87" fmla="*/ 1214568 h 4108924"/>
                <a:gd name="connsiteX88" fmla="*/ 3140893 w 3521893"/>
                <a:gd name="connsiteY88" fmla="*/ 1042629 h 4108924"/>
                <a:gd name="connsiteX89" fmla="*/ 3158478 w 3521893"/>
                <a:gd name="connsiteY89" fmla="*/ 966429 h 4108924"/>
                <a:gd name="connsiteX90" fmla="*/ 3127216 w 3521893"/>
                <a:gd name="connsiteY90" fmla="*/ 847244 h 4108924"/>
                <a:gd name="connsiteX91" fmla="*/ 3179970 w 3521893"/>
                <a:gd name="connsiteY91" fmla="*/ 743691 h 4108924"/>
                <a:gd name="connsiteX92" fmla="*/ 3131124 w 3521893"/>
                <a:gd name="connsiteY92" fmla="*/ 640137 h 4108924"/>
                <a:gd name="connsiteX93" fmla="*/ 3136986 w 3521893"/>
                <a:gd name="connsiteY93" fmla="*/ 546352 h 4108924"/>
                <a:gd name="connsiteX94" fmla="*/ 3097909 w 3521893"/>
                <a:gd name="connsiteY94" fmla="*/ 493598 h 4108924"/>
                <a:gd name="connsiteX95" fmla="*/ 3047109 w 3521893"/>
                <a:gd name="connsiteY95" fmla="*/ 561983 h 4108924"/>
                <a:gd name="connsiteX96" fmla="*/ 2976063 w 3521893"/>
                <a:gd name="connsiteY96" fmla="*/ 592711 h 4108924"/>
                <a:gd name="connsiteX97" fmla="*/ 2916201 w 3521893"/>
                <a:gd name="connsiteY97" fmla="*/ 399813 h 4108924"/>
                <a:gd name="connsiteX98" fmla="*/ 2859539 w 3521893"/>
                <a:gd name="connsiteY98" fmla="*/ 458429 h 4108924"/>
                <a:gd name="connsiteX99" fmla="*/ 2826327 w 3521893"/>
                <a:gd name="connsiteY99" fmla="*/ 437470 h 4108924"/>
                <a:gd name="connsiteX100" fmla="*/ 2859539 w 3521893"/>
                <a:gd name="connsiteY100" fmla="*/ 337291 h 4108924"/>
                <a:gd name="connsiteX101" fmla="*/ 2800923 w 3521893"/>
                <a:gd name="connsiteY101" fmla="*/ 137999 h 4108924"/>
                <a:gd name="connsiteX102" fmla="*/ 2728632 w 3521893"/>
                <a:gd name="connsiteY102" fmla="*/ 184892 h 4108924"/>
                <a:gd name="connsiteX103" fmla="*/ 2683693 w 3521893"/>
                <a:gd name="connsiteY103" fmla="*/ 137998 h 4108924"/>
                <a:gd name="connsiteX104" fmla="*/ 2642132 w 3521893"/>
                <a:gd name="connsiteY104" fmla="*/ 172279 h 4108924"/>
                <a:gd name="connsiteX105" fmla="*/ 2621170 w 3521893"/>
                <a:gd name="connsiteY105" fmla="*/ 130184 h 4108924"/>
                <a:gd name="connsiteX106" fmla="*/ 2595770 w 3521893"/>
                <a:gd name="connsiteY106" fmla="*/ 104784 h 4108924"/>
                <a:gd name="connsiteX107" fmla="*/ 2642662 w 3521893"/>
                <a:gd name="connsiteY107" fmla="*/ 16862 h 4108924"/>
                <a:gd name="connsiteX108" fmla="*/ 2552786 w 3521893"/>
                <a:gd name="connsiteY108" fmla="*/ 11000 h 4108924"/>
                <a:gd name="connsiteX109" fmla="*/ 2533247 w 3521893"/>
                <a:gd name="connsiteY109" fmla="*/ 69616 h 4108924"/>
                <a:gd name="connsiteX110" fmla="*/ 2482447 w 3521893"/>
                <a:gd name="connsiteY110" fmla="*/ 7092 h 4108924"/>
                <a:gd name="connsiteX111" fmla="*/ 2287063 w 3521893"/>
                <a:gd name="connsiteY111" fmla="*/ 16862 h 4108924"/>
                <a:gd name="connsiteX112" fmla="*/ 2242124 w 3521893"/>
                <a:gd name="connsiteY112" fmla="*/ 69616 h 4108924"/>
                <a:gd name="connsiteX113" fmla="*/ 2341770 w 3521893"/>
                <a:gd name="connsiteY113" fmla="*/ 106739 h 4108924"/>
                <a:gd name="connsiteX114" fmla="*/ 2369127 w 3521893"/>
                <a:gd name="connsiteY114" fmla="*/ 229651 h 4108924"/>
                <a:gd name="connsiteX115" fmla="*/ 2133600 w 3521893"/>
                <a:gd name="connsiteY115" fmla="*/ 340488 h 4108924"/>
                <a:gd name="connsiteX116" fmla="*/ 1995054 w 3521893"/>
                <a:gd name="connsiteY116" fmla="*/ 375124 h 4108924"/>
                <a:gd name="connsiteX117" fmla="*/ 2036618 w 3521893"/>
                <a:gd name="connsiteY117" fmla="*/ 451324 h 4108924"/>
                <a:gd name="connsiteX118" fmla="*/ 1953491 w 3521893"/>
                <a:gd name="connsiteY118" fmla="*/ 472106 h 4108924"/>
                <a:gd name="connsiteX119" fmla="*/ 1925782 w 3521893"/>
                <a:gd name="connsiteY119" fmla="*/ 499815 h 4108924"/>
                <a:gd name="connsiteX120" fmla="*/ 1835727 w 3521893"/>
                <a:gd name="connsiteY120" fmla="*/ 499815 h 4108924"/>
                <a:gd name="connsiteX121" fmla="*/ 1724891 w 3521893"/>
                <a:gd name="connsiteY121" fmla="*/ 666070 h 4108924"/>
                <a:gd name="connsiteX122" fmla="*/ 1676400 w 3521893"/>
                <a:gd name="connsiteY122" fmla="*/ 645288 h 4108924"/>
                <a:gd name="connsiteX123" fmla="*/ 1683327 w 3521893"/>
                <a:gd name="connsiteY123" fmla="*/ 555233 h 4108924"/>
                <a:gd name="connsiteX124" fmla="*/ 1738745 w 3521893"/>
                <a:gd name="connsiteY124" fmla="*/ 527524 h 4108924"/>
                <a:gd name="connsiteX125" fmla="*/ 1787236 w 3521893"/>
                <a:gd name="connsiteY125" fmla="*/ 506742 h 4108924"/>
                <a:gd name="connsiteX126" fmla="*/ 1759527 w 3521893"/>
                <a:gd name="connsiteY126" fmla="*/ 485961 h 4108924"/>
                <a:gd name="connsiteX127" fmla="*/ 1704109 w 3521893"/>
                <a:gd name="connsiteY127" fmla="*/ 499815 h 4108924"/>
                <a:gd name="connsiteX128" fmla="*/ 1676400 w 3521893"/>
                <a:gd name="connsiteY128" fmla="*/ 444397 h 4108924"/>
                <a:gd name="connsiteX129" fmla="*/ 1572491 w 3521893"/>
                <a:gd name="connsiteY129" fmla="*/ 430542 h 4108924"/>
                <a:gd name="connsiteX130" fmla="*/ 1530927 w 3521893"/>
                <a:gd name="connsiteY130" fmla="*/ 257361 h 4108924"/>
                <a:gd name="connsiteX131" fmla="*/ 1447800 w 3521893"/>
                <a:gd name="connsiteY131" fmla="*/ 291997 h 4108924"/>
                <a:gd name="connsiteX132" fmla="*/ 1454727 w 3521893"/>
                <a:gd name="connsiteY132" fmla="*/ 388979 h 4108924"/>
                <a:gd name="connsiteX133" fmla="*/ 1454727 w 3521893"/>
                <a:gd name="connsiteY133" fmla="*/ 388979 h 4108924"/>
                <a:gd name="connsiteX134" fmla="*/ 1246909 w 3521893"/>
                <a:gd name="connsiteY134" fmla="*/ 285070 h 4108924"/>
                <a:gd name="connsiteX0" fmla="*/ 1246909 w 3521893"/>
                <a:gd name="connsiteY0" fmla="*/ 285875 h 4109729"/>
                <a:gd name="connsiteX1" fmla="*/ 1267691 w 3521893"/>
                <a:gd name="connsiteY1" fmla="*/ 556038 h 4109729"/>
                <a:gd name="connsiteX2" fmla="*/ 1163782 w 3521893"/>
                <a:gd name="connsiteY2" fmla="*/ 957820 h 4109729"/>
                <a:gd name="connsiteX3" fmla="*/ 1048327 w 3521893"/>
                <a:gd name="connsiteY3" fmla="*/ 1311111 h 4109729"/>
                <a:gd name="connsiteX4" fmla="*/ 947970 w 3521893"/>
                <a:gd name="connsiteY4" fmla="*/ 1415909 h 4109729"/>
                <a:gd name="connsiteX5" fmla="*/ 749389 w 3521893"/>
                <a:gd name="connsiteY5" fmla="*/ 1703834 h 4109729"/>
                <a:gd name="connsiteX6" fmla="*/ 624342 w 3521893"/>
                <a:gd name="connsiteY6" fmla="*/ 1799573 h 4109729"/>
                <a:gd name="connsiteX7" fmla="*/ 457200 w 3521893"/>
                <a:gd name="connsiteY7" fmla="*/ 2010766 h 4109729"/>
                <a:gd name="connsiteX8" fmla="*/ 325404 w 3521893"/>
                <a:gd name="connsiteY8" fmla="*/ 2518588 h 4109729"/>
                <a:gd name="connsiteX9" fmla="*/ 271762 w 3521893"/>
                <a:gd name="connsiteY9" fmla="*/ 2571697 h 4109729"/>
                <a:gd name="connsiteX10" fmla="*/ 116342 w 3521893"/>
                <a:gd name="connsiteY10" fmla="*/ 2893726 h 4109729"/>
                <a:gd name="connsiteX11" fmla="*/ 106573 w 3521893"/>
                <a:gd name="connsiteY11" fmla="*/ 3048080 h 4109729"/>
                <a:gd name="connsiteX12" fmla="*/ 152400 w 3521893"/>
                <a:gd name="connsiteY12" fmla="*/ 3153766 h 4109729"/>
                <a:gd name="connsiteX13" fmla="*/ 0 w 3521893"/>
                <a:gd name="connsiteY13" fmla="*/ 3652529 h 4109729"/>
                <a:gd name="connsiteX14" fmla="*/ 71582 w 3521893"/>
                <a:gd name="connsiteY14" fmla="*/ 3844716 h 4109729"/>
                <a:gd name="connsiteX15" fmla="*/ 188990 w 3521893"/>
                <a:gd name="connsiteY15" fmla="*/ 3825001 h 4109729"/>
                <a:gd name="connsiteX16" fmla="*/ 130908 w 3521893"/>
                <a:gd name="connsiteY16" fmla="*/ 3892141 h 4109729"/>
                <a:gd name="connsiteX17" fmla="*/ 188102 w 3521893"/>
                <a:gd name="connsiteY17" fmla="*/ 3951467 h 4109729"/>
                <a:gd name="connsiteX18" fmla="*/ 339436 w 3521893"/>
                <a:gd name="connsiteY18" fmla="*/ 3867275 h 4109729"/>
                <a:gd name="connsiteX19" fmla="*/ 422563 w 3521893"/>
                <a:gd name="connsiteY19" fmla="*/ 3881129 h 4109729"/>
                <a:gd name="connsiteX20" fmla="*/ 464127 w 3521893"/>
                <a:gd name="connsiteY20" fmla="*/ 3943475 h 4109729"/>
                <a:gd name="connsiteX21" fmla="*/ 656492 w 3521893"/>
                <a:gd name="connsiteY21" fmla="*/ 3924824 h 4109729"/>
                <a:gd name="connsiteX22" fmla="*/ 794860 w 3521893"/>
                <a:gd name="connsiteY22" fmla="*/ 3855374 h 4109729"/>
                <a:gd name="connsiteX23" fmla="*/ 955963 w 3521893"/>
                <a:gd name="connsiteY23" fmla="*/ 3936547 h 4109729"/>
                <a:gd name="connsiteX24" fmla="*/ 1115291 w 3521893"/>
                <a:gd name="connsiteY24" fmla="*/ 3936547 h 4109729"/>
                <a:gd name="connsiteX25" fmla="*/ 1108363 w 3521893"/>
                <a:gd name="connsiteY25" fmla="*/ 3901911 h 4109729"/>
                <a:gd name="connsiteX26" fmla="*/ 1163782 w 3521893"/>
                <a:gd name="connsiteY26" fmla="*/ 3867275 h 4109729"/>
                <a:gd name="connsiteX27" fmla="*/ 1191491 w 3521893"/>
                <a:gd name="connsiteY27" fmla="*/ 3901911 h 4109729"/>
                <a:gd name="connsiteX28" fmla="*/ 1288472 w 3521893"/>
                <a:gd name="connsiteY28" fmla="*/ 3804929 h 4109729"/>
                <a:gd name="connsiteX29" fmla="*/ 1205345 w 3521893"/>
                <a:gd name="connsiteY29" fmla="*/ 3798002 h 4109729"/>
                <a:gd name="connsiteX30" fmla="*/ 1122218 w 3521893"/>
                <a:gd name="connsiteY30" fmla="*/ 3804929 h 4109729"/>
                <a:gd name="connsiteX31" fmla="*/ 1032163 w 3521893"/>
                <a:gd name="connsiteY31" fmla="*/ 3770293 h 4109729"/>
                <a:gd name="connsiteX32" fmla="*/ 1130921 w 3521893"/>
                <a:gd name="connsiteY32" fmla="*/ 3608479 h 4109729"/>
                <a:gd name="connsiteX33" fmla="*/ 1222219 w 3521893"/>
                <a:gd name="connsiteY33" fmla="*/ 3587342 h 4109729"/>
                <a:gd name="connsiteX34" fmla="*/ 1244777 w 3521893"/>
                <a:gd name="connsiteY34" fmla="*/ 3539916 h 4109729"/>
                <a:gd name="connsiteX35" fmla="*/ 1286696 w 3521893"/>
                <a:gd name="connsiteY35" fmla="*/ 3561942 h 4109729"/>
                <a:gd name="connsiteX36" fmla="*/ 1304459 w 3521893"/>
                <a:gd name="connsiteY36" fmla="*/ 3631747 h 4109729"/>
                <a:gd name="connsiteX37" fmla="*/ 1343891 w 3521893"/>
                <a:gd name="connsiteY37" fmla="*/ 3569402 h 4109729"/>
                <a:gd name="connsiteX38" fmla="*/ 1360942 w 3521893"/>
                <a:gd name="connsiteY38" fmla="*/ 3618603 h 4109729"/>
                <a:gd name="connsiteX39" fmla="*/ 1399309 w 3521893"/>
                <a:gd name="connsiteY39" fmla="*/ 3645602 h 4109729"/>
                <a:gd name="connsiteX40" fmla="*/ 1392382 w 3521893"/>
                <a:gd name="connsiteY40" fmla="*/ 3694093 h 4109729"/>
                <a:gd name="connsiteX41" fmla="*/ 1338916 w 3521893"/>
                <a:gd name="connsiteY41" fmla="*/ 3743828 h 4109729"/>
                <a:gd name="connsiteX42" fmla="*/ 1396645 w 3521893"/>
                <a:gd name="connsiteY42" fmla="*/ 3744893 h 4109729"/>
                <a:gd name="connsiteX43" fmla="*/ 1475331 w 3521893"/>
                <a:gd name="connsiteY43" fmla="*/ 3785214 h 4109729"/>
                <a:gd name="connsiteX44" fmla="*/ 1471778 w 3521893"/>
                <a:gd name="connsiteY44" fmla="*/ 3709901 h 4109729"/>
                <a:gd name="connsiteX45" fmla="*/ 1565563 w 3521893"/>
                <a:gd name="connsiteY45" fmla="*/ 3742584 h 4109729"/>
                <a:gd name="connsiteX46" fmla="*/ 1556327 w 3521893"/>
                <a:gd name="connsiteY46" fmla="*/ 3790542 h 4109729"/>
                <a:gd name="connsiteX47" fmla="*/ 1585101 w 3521893"/>
                <a:gd name="connsiteY47" fmla="*/ 3837612 h 4109729"/>
                <a:gd name="connsiteX48" fmla="*/ 1773382 w 3521893"/>
                <a:gd name="connsiteY48" fmla="*/ 3798002 h 4109729"/>
                <a:gd name="connsiteX49" fmla="*/ 2112818 w 3521893"/>
                <a:gd name="connsiteY49" fmla="*/ 3901911 h 4109729"/>
                <a:gd name="connsiteX50" fmla="*/ 2320636 w 3521893"/>
                <a:gd name="connsiteY50" fmla="*/ 4109729 h 4109729"/>
                <a:gd name="connsiteX51" fmla="*/ 2473036 w 3521893"/>
                <a:gd name="connsiteY51" fmla="*/ 3978111 h 4109729"/>
                <a:gd name="connsiteX52" fmla="*/ 2587958 w 3521893"/>
                <a:gd name="connsiteY52" fmla="*/ 3978111 h 4109729"/>
                <a:gd name="connsiteX53" fmla="*/ 2720286 w 3521893"/>
                <a:gd name="connsiteY53" fmla="*/ 3860347 h 4109729"/>
                <a:gd name="connsiteX54" fmla="*/ 2847819 w 3521893"/>
                <a:gd name="connsiteY54" fmla="*/ 3917542 h 4109729"/>
                <a:gd name="connsiteX55" fmla="*/ 2955281 w 3521893"/>
                <a:gd name="connsiteY55" fmla="*/ 3876511 h 4109729"/>
                <a:gd name="connsiteX56" fmla="*/ 2984589 w 3521893"/>
                <a:gd name="connsiteY56" fmla="*/ 3927311 h 4109729"/>
                <a:gd name="connsiteX57" fmla="*/ 3025619 w 3521893"/>
                <a:gd name="connsiteY57" fmla="*/ 3886280 h 4109729"/>
                <a:gd name="connsiteX58" fmla="*/ 3035389 w 3521893"/>
                <a:gd name="connsiteY58" fmla="*/ 3778819 h 4109729"/>
                <a:gd name="connsiteX59" fmla="*/ 2982635 w 3521893"/>
                <a:gd name="connsiteY59" fmla="*/ 3685034 h 4109729"/>
                <a:gd name="connsiteX60" fmla="*/ 3047467 w 3521893"/>
                <a:gd name="connsiteY60" fmla="*/ 3620735 h 4109729"/>
                <a:gd name="connsiteX61" fmla="*/ 3002173 w 3521893"/>
                <a:gd name="connsiteY61" fmla="*/ 3495511 h 4109729"/>
                <a:gd name="connsiteX62" fmla="*/ 3021712 w 3521893"/>
                <a:gd name="connsiteY62" fmla="*/ 3339203 h 4109729"/>
                <a:gd name="connsiteX63" fmla="*/ 3062741 w 3521893"/>
                <a:gd name="connsiteY63" fmla="*/ 3212203 h 4109729"/>
                <a:gd name="connsiteX64" fmla="*/ 3076419 w 3521893"/>
                <a:gd name="connsiteY64" fmla="*/ 3102788 h 4109729"/>
                <a:gd name="connsiteX65" fmla="*/ 2905547 w 3521893"/>
                <a:gd name="connsiteY65" fmla="*/ 2629423 h 4109729"/>
                <a:gd name="connsiteX66" fmla="*/ 2976772 w 3521893"/>
                <a:gd name="connsiteY66" fmla="*/ 2469742 h 4109729"/>
                <a:gd name="connsiteX67" fmla="*/ 3068602 w 3521893"/>
                <a:gd name="connsiteY67" fmla="*/ 2444342 h 4109729"/>
                <a:gd name="connsiteX68" fmla="*/ 3105724 w 3521893"/>
                <a:gd name="connsiteY68" fmla="*/ 2471696 h 4109729"/>
                <a:gd name="connsiteX69" fmla="*/ 3166293 w 3521893"/>
                <a:gd name="connsiteY69" fmla="*/ 2407219 h 4109729"/>
                <a:gd name="connsiteX70" fmla="*/ 3193649 w 3521893"/>
                <a:gd name="connsiteY70" fmla="*/ 2381819 h 4109729"/>
                <a:gd name="connsiteX71" fmla="*/ 3279618 w 3521893"/>
                <a:gd name="connsiteY71" fmla="*/ 2356419 h 4109729"/>
                <a:gd name="connsiteX72" fmla="*/ 3316739 w 3521893"/>
                <a:gd name="connsiteY72" fmla="*/ 2188388 h 4109729"/>
                <a:gd name="connsiteX73" fmla="*/ 3271801 w 3521893"/>
                <a:gd name="connsiteY73" fmla="*/ 2137588 h 4109729"/>
                <a:gd name="connsiteX74" fmla="*/ 3271800 w 3521893"/>
                <a:gd name="connsiteY74" fmla="*/ 2035988 h 4109729"/>
                <a:gd name="connsiteX75" fmla="*/ 3375355 w 3521893"/>
                <a:gd name="connsiteY75" fmla="*/ 2094603 h 4109729"/>
                <a:gd name="connsiteX76" fmla="*/ 3430062 w 3521893"/>
                <a:gd name="connsiteY76" fmla="*/ 2059434 h 4109729"/>
                <a:gd name="connsiteX77" fmla="*/ 3457415 w 3521893"/>
                <a:gd name="connsiteY77" fmla="*/ 2094603 h 4109729"/>
                <a:gd name="connsiteX78" fmla="*/ 3521893 w 3521893"/>
                <a:gd name="connsiteY78" fmla="*/ 2049665 h 4109729"/>
                <a:gd name="connsiteX79" fmla="*/ 3449601 w 3521893"/>
                <a:gd name="connsiteY79" fmla="*/ 1895311 h 4109729"/>
                <a:gd name="connsiteX80" fmla="*/ 3492586 w 3521893"/>
                <a:gd name="connsiteY80" fmla="*/ 1707742 h 4109729"/>
                <a:gd name="connsiteX81" fmla="*/ 3459370 w 3521893"/>
                <a:gd name="connsiteY81" fmla="*/ 1680388 h 4109729"/>
                <a:gd name="connsiteX82" fmla="*/ 3486724 w 3521893"/>
                <a:gd name="connsiteY82" fmla="*/ 1651080 h 4109729"/>
                <a:gd name="connsiteX83" fmla="*/ 3488679 w 3521893"/>
                <a:gd name="connsiteY83" fmla="*/ 1629588 h 4109729"/>
                <a:gd name="connsiteX84" fmla="*/ 3377309 w 3521893"/>
                <a:gd name="connsiteY84" fmla="*/ 1449834 h 4109729"/>
                <a:gd name="connsiteX85" fmla="*/ 3297201 w 3521893"/>
                <a:gd name="connsiteY85" fmla="*/ 1418573 h 4109729"/>
                <a:gd name="connsiteX86" fmla="*/ 3232724 w 3521893"/>
                <a:gd name="connsiteY86" fmla="*/ 1303296 h 4109729"/>
                <a:gd name="connsiteX87" fmla="*/ 3281570 w 3521893"/>
                <a:gd name="connsiteY87" fmla="*/ 1215373 h 4109729"/>
                <a:gd name="connsiteX88" fmla="*/ 3140893 w 3521893"/>
                <a:gd name="connsiteY88" fmla="*/ 1043434 h 4109729"/>
                <a:gd name="connsiteX89" fmla="*/ 3158478 w 3521893"/>
                <a:gd name="connsiteY89" fmla="*/ 967234 h 4109729"/>
                <a:gd name="connsiteX90" fmla="*/ 3127216 w 3521893"/>
                <a:gd name="connsiteY90" fmla="*/ 848049 h 4109729"/>
                <a:gd name="connsiteX91" fmla="*/ 3179970 w 3521893"/>
                <a:gd name="connsiteY91" fmla="*/ 744496 h 4109729"/>
                <a:gd name="connsiteX92" fmla="*/ 3131124 w 3521893"/>
                <a:gd name="connsiteY92" fmla="*/ 640942 h 4109729"/>
                <a:gd name="connsiteX93" fmla="*/ 3136986 w 3521893"/>
                <a:gd name="connsiteY93" fmla="*/ 547157 h 4109729"/>
                <a:gd name="connsiteX94" fmla="*/ 3097909 w 3521893"/>
                <a:gd name="connsiteY94" fmla="*/ 494403 h 4109729"/>
                <a:gd name="connsiteX95" fmla="*/ 3047109 w 3521893"/>
                <a:gd name="connsiteY95" fmla="*/ 562788 h 4109729"/>
                <a:gd name="connsiteX96" fmla="*/ 2976063 w 3521893"/>
                <a:gd name="connsiteY96" fmla="*/ 593516 h 4109729"/>
                <a:gd name="connsiteX97" fmla="*/ 2916201 w 3521893"/>
                <a:gd name="connsiteY97" fmla="*/ 400618 h 4109729"/>
                <a:gd name="connsiteX98" fmla="*/ 2859539 w 3521893"/>
                <a:gd name="connsiteY98" fmla="*/ 459234 h 4109729"/>
                <a:gd name="connsiteX99" fmla="*/ 2826327 w 3521893"/>
                <a:gd name="connsiteY99" fmla="*/ 438275 h 4109729"/>
                <a:gd name="connsiteX100" fmla="*/ 2859539 w 3521893"/>
                <a:gd name="connsiteY100" fmla="*/ 338096 h 4109729"/>
                <a:gd name="connsiteX101" fmla="*/ 2800923 w 3521893"/>
                <a:gd name="connsiteY101" fmla="*/ 138804 h 4109729"/>
                <a:gd name="connsiteX102" fmla="*/ 2728632 w 3521893"/>
                <a:gd name="connsiteY102" fmla="*/ 185697 h 4109729"/>
                <a:gd name="connsiteX103" fmla="*/ 2683693 w 3521893"/>
                <a:gd name="connsiteY103" fmla="*/ 138803 h 4109729"/>
                <a:gd name="connsiteX104" fmla="*/ 2642132 w 3521893"/>
                <a:gd name="connsiteY104" fmla="*/ 173084 h 4109729"/>
                <a:gd name="connsiteX105" fmla="*/ 2621170 w 3521893"/>
                <a:gd name="connsiteY105" fmla="*/ 130989 h 4109729"/>
                <a:gd name="connsiteX106" fmla="*/ 2595770 w 3521893"/>
                <a:gd name="connsiteY106" fmla="*/ 105589 h 4109729"/>
                <a:gd name="connsiteX107" fmla="*/ 2642662 w 3521893"/>
                <a:gd name="connsiteY107" fmla="*/ 17667 h 4109729"/>
                <a:gd name="connsiteX108" fmla="*/ 2552786 w 3521893"/>
                <a:gd name="connsiteY108" fmla="*/ 11805 h 4109729"/>
                <a:gd name="connsiteX109" fmla="*/ 2533247 w 3521893"/>
                <a:gd name="connsiteY109" fmla="*/ 70421 h 4109729"/>
                <a:gd name="connsiteX110" fmla="*/ 2482447 w 3521893"/>
                <a:gd name="connsiteY110" fmla="*/ 7897 h 4109729"/>
                <a:gd name="connsiteX111" fmla="*/ 2285109 w 3521893"/>
                <a:gd name="connsiteY111" fmla="*/ 15713 h 4109729"/>
                <a:gd name="connsiteX112" fmla="*/ 2242124 w 3521893"/>
                <a:gd name="connsiteY112" fmla="*/ 70421 h 4109729"/>
                <a:gd name="connsiteX113" fmla="*/ 2341770 w 3521893"/>
                <a:gd name="connsiteY113" fmla="*/ 107544 h 4109729"/>
                <a:gd name="connsiteX114" fmla="*/ 2369127 w 3521893"/>
                <a:gd name="connsiteY114" fmla="*/ 230456 h 4109729"/>
                <a:gd name="connsiteX115" fmla="*/ 2133600 w 3521893"/>
                <a:gd name="connsiteY115" fmla="*/ 341293 h 4109729"/>
                <a:gd name="connsiteX116" fmla="*/ 1995054 w 3521893"/>
                <a:gd name="connsiteY116" fmla="*/ 375929 h 4109729"/>
                <a:gd name="connsiteX117" fmla="*/ 2036618 w 3521893"/>
                <a:gd name="connsiteY117" fmla="*/ 452129 h 4109729"/>
                <a:gd name="connsiteX118" fmla="*/ 1953491 w 3521893"/>
                <a:gd name="connsiteY118" fmla="*/ 472911 h 4109729"/>
                <a:gd name="connsiteX119" fmla="*/ 1925782 w 3521893"/>
                <a:gd name="connsiteY119" fmla="*/ 500620 h 4109729"/>
                <a:gd name="connsiteX120" fmla="*/ 1835727 w 3521893"/>
                <a:gd name="connsiteY120" fmla="*/ 500620 h 4109729"/>
                <a:gd name="connsiteX121" fmla="*/ 1724891 w 3521893"/>
                <a:gd name="connsiteY121" fmla="*/ 666875 h 4109729"/>
                <a:gd name="connsiteX122" fmla="*/ 1676400 w 3521893"/>
                <a:gd name="connsiteY122" fmla="*/ 646093 h 4109729"/>
                <a:gd name="connsiteX123" fmla="*/ 1683327 w 3521893"/>
                <a:gd name="connsiteY123" fmla="*/ 556038 h 4109729"/>
                <a:gd name="connsiteX124" fmla="*/ 1738745 w 3521893"/>
                <a:gd name="connsiteY124" fmla="*/ 528329 h 4109729"/>
                <a:gd name="connsiteX125" fmla="*/ 1787236 w 3521893"/>
                <a:gd name="connsiteY125" fmla="*/ 507547 h 4109729"/>
                <a:gd name="connsiteX126" fmla="*/ 1759527 w 3521893"/>
                <a:gd name="connsiteY126" fmla="*/ 486766 h 4109729"/>
                <a:gd name="connsiteX127" fmla="*/ 1704109 w 3521893"/>
                <a:gd name="connsiteY127" fmla="*/ 500620 h 4109729"/>
                <a:gd name="connsiteX128" fmla="*/ 1676400 w 3521893"/>
                <a:gd name="connsiteY128" fmla="*/ 445202 h 4109729"/>
                <a:gd name="connsiteX129" fmla="*/ 1572491 w 3521893"/>
                <a:gd name="connsiteY129" fmla="*/ 431347 h 4109729"/>
                <a:gd name="connsiteX130" fmla="*/ 1530927 w 3521893"/>
                <a:gd name="connsiteY130" fmla="*/ 258166 h 4109729"/>
                <a:gd name="connsiteX131" fmla="*/ 1447800 w 3521893"/>
                <a:gd name="connsiteY131" fmla="*/ 292802 h 4109729"/>
                <a:gd name="connsiteX132" fmla="*/ 1454727 w 3521893"/>
                <a:gd name="connsiteY132" fmla="*/ 389784 h 4109729"/>
                <a:gd name="connsiteX133" fmla="*/ 1454727 w 3521893"/>
                <a:gd name="connsiteY133" fmla="*/ 389784 h 4109729"/>
                <a:gd name="connsiteX134" fmla="*/ 1246909 w 3521893"/>
                <a:gd name="connsiteY134" fmla="*/ 285875 h 4109729"/>
                <a:gd name="connsiteX0" fmla="*/ 1246909 w 3521893"/>
                <a:gd name="connsiteY0" fmla="*/ 285875 h 4109729"/>
                <a:gd name="connsiteX1" fmla="*/ 1267691 w 3521893"/>
                <a:gd name="connsiteY1" fmla="*/ 556038 h 4109729"/>
                <a:gd name="connsiteX2" fmla="*/ 1163782 w 3521893"/>
                <a:gd name="connsiteY2" fmla="*/ 957820 h 4109729"/>
                <a:gd name="connsiteX3" fmla="*/ 1048327 w 3521893"/>
                <a:gd name="connsiteY3" fmla="*/ 1311111 h 4109729"/>
                <a:gd name="connsiteX4" fmla="*/ 947970 w 3521893"/>
                <a:gd name="connsiteY4" fmla="*/ 1415909 h 4109729"/>
                <a:gd name="connsiteX5" fmla="*/ 749389 w 3521893"/>
                <a:gd name="connsiteY5" fmla="*/ 1703834 h 4109729"/>
                <a:gd name="connsiteX6" fmla="*/ 624342 w 3521893"/>
                <a:gd name="connsiteY6" fmla="*/ 1799573 h 4109729"/>
                <a:gd name="connsiteX7" fmla="*/ 457200 w 3521893"/>
                <a:gd name="connsiteY7" fmla="*/ 2010766 h 4109729"/>
                <a:gd name="connsiteX8" fmla="*/ 325404 w 3521893"/>
                <a:gd name="connsiteY8" fmla="*/ 2518588 h 4109729"/>
                <a:gd name="connsiteX9" fmla="*/ 271762 w 3521893"/>
                <a:gd name="connsiteY9" fmla="*/ 2571697 h 4109729"/>
                <a:gd name="connsiteX10" fmla="*/ 116342 w 3521893"/>
                <a:gd name="connsiteY10" fmla="*/ 2893726 h 4109729"/>
                <a:gd name="connsiteX11" fmla="*/ 106573 w 3521893"/>
                <a:gd name="connsiteY11" fmla="*/ 3048080 h 4109729"/>
                <a:gd name="connsiteX12" fmla="*/ 152400 w 3521893"/>
                <a:gd name="connsiteY12" fmla="*/ 3153766 h 4109729"/>
                <a:gd name="connsiteX13" fmla="*/ 0 w 3521893"/>
                <a:gd name="connsiteY13" fmla="*/ 3652529 h 4109729"/>
                <a:gd name="connsiteX14" fmla="*/ 71582 w 3521893"/>
                <a:gd name="connsiteY14" fmla="*/ 3844716 h 4109729"/>
                <a:gd name="connsiteX15" fmla="*/ 188990 w 3521893"/>
                <a:gd name="connsiteY15" fmla="*/ 3825001 h 4109729"/>
                <a:gd name="connsiteX16" fmla="*/ 130908 w 3521893"/>
                <a:gd name="connsiteY16" fmla="*/ 3892141 h 4109729"/>
                <a:gd name="connsiteX17" fmla="*/ 188102 w 3521893"/>
                <a:gd name="connsiteY17" fmla="*/ 3951467 h 4109729"/>
                <a:gd name="connsiteX18" fmla="*/ 339436 w 3521893"/>
                <a:gd name="connsiteY18" fmla="*/ 3867275 h 4109729"/>
                <a:gd name="connsiteX19" fmla="*/ 422563 w 3521893"/>
                <a:gd name="connsiteY19" fmla="*/ 3881129 h 4109729"/>
                <a:gd name="connsiteX20" fmla="*/ 464127 w 3521893"/>
                <a:gd name="connsiteY20" fmla="*/ 3943475 h 4109729"/>
                <a:gd name="connsiteX21" fmla="*/ 656492 w 3521893"/>
                <a:gd name="connsiteY21" fmla="*/ 3924824 h 4109729"/>
                <a:gd name="connsiteX22" fmla="*/ 794860 w 3521893"/>
                <a:gd name="connsiteY22" fmla="*/ 3855374 h 4109729"/>
                <a:gd name="connsiteX23" fmla="*/ 955963 w 3521893"/>
                <a:gd name="connsiteY23" fmla="*/ 3936547 h 4109729"/>
                <a:gd name="connsiteX24" fmla="*/ 1115291 w 3521893"/>
                <a:gd name="connsiteY24" fmla="*/ 3936547 h 4109729"/>
                <a:gd name="connsiteX25" fmla="*/ 1108363 w 3521893"/>
                <a:gd name="connsiteY25" fmla="*/ 3901911 h 4109729"/>
                <a:gd name="connsiteX26" fmla="*/ 1163782 w 3521893"/>
                <a:gd name="connsiteY26" fmla="*/ 3867275 h 4109729"/>
                <a:gd name="connsiteX27" fmla="*/ 1191491 w 3521893"/>
                <a:gd name="connsiteY27" fmla="*/ 3901911 h 4109729"/>
                <a:gd name="connsiteX28" fmla="*/ 1288472 w 3521893"/>
                <a:gd name="connsiteY28" fmla="*/ 3804929 h 4109729"/>
                <a:gd name="connsiteX29" fmla="*/ 1205345 w 3521893"/>
                <a:gd name="connsiteY29" fmla="*/ 3798002 h 4109729"/>
                <a:gd name="connsiteX30" fmla="*/ 1122218 w 3521893"/>
                <a:gd name="connsiteY30" fmla="*/ 3804929 h 4109729"/>
                <a:gd name="connsiteX31" fmla="*/ 1032163 w 3521893"/>
                <a:gd name="connsiteY31" fmla="*/ 3770293 h 4109729"/>
                <a:gd name="connsiteX32" fmla="*/ 1130921 w 3521893"/>
                <a:gd name="connsiteY32" fmla="*/ 3608479 h 4109729"/>
                <a:gd name="connsiteX33" fmla="*/ 1222219 w 3521893"/>
                <a:gd name="connsiteY33" fmla="*/ 3587342 h 4109729"/>
                <a:gd name="connsiteX34" fmla="*/ 1244777 w 3521893"/>
                <a:gd name="connsiteY34" fmla="*/ 3539916 h 4109729"/>
                <a:gd name="connsiteX35" fmla="*/ 1286696 w 3521893"/>
                <a:gd name="connsiteY35" fmla="*/ 3561942 h 4109729"/>
                <a:gd name="connsiteX36" fmla="*/ 1304459 w 3521893"/>
                <a:gd name="connsiteY36" fmla="*/ 3631747 h 4109729"/>
                <a:gd name="connsiteX37" fmla="*/ 1343891 w 3521893"/>
                <a:gd name="connsiteY37" fmla="*/ 3569402 h 4109729"/>
                <a:gd name="connsiteX38" fmla="*/ 1360942 w 3521893"/>
                <a:gd name="connsiteY38" fmla="*/ 3618603 h 4109729"/>
                <a:gd name="connsiteX39" fmla="*/ 1399309 w 3521893"/>
                <a:gd name="connsiteY39" fmla="*/ 3645602 h 4109729"/>
                <a:gd name="connsiteX40" fmla="*/ 1392382 w 3521893"/>
                <a:gd name="connsiteY40" fmla="*/ 3694093 h 4109729"/>
                <a:gd name="connsiteX41" fmla="*/ 1338916 w 3521893"/>
                <a:gd name="connsiteY41" fmla="*/ 3743828 h 4109729"/>
                <a:gd name="connsiteX42" fmla="*/ 1396645 w 3521893"/>
                <a:gd name="connsiteY42" fmla="*/ 3744893 h 4109729"/>
                <a:gd name="connsiteX43" fmla="*/ 1475331 w 3521893"/>
                <a:gd name="connsiteY43" fmla="*/ 3785214 h 4109729"/>
                <a:gd name="connsiteX44" fmla="*/ 1471778 w 3521893"/>
                <a:gd name="connsiteY44" fmla="*/ 3709901 h 4109729"/>
                <a:gd name="connsiteX45" fmla="*/ 1565563 w 3521893"/>
                <a:gd name="connsiteY45" fmla="*/ 3742584 h 4109729"/>
                <a:gd name="connsiteX46" fmla="*/ 1556327 w 3521893"/>
                <a:gd name="connsiteY46" fmla="*/ 3790542 h 4109729"/>
                <a:gd name="connsiteX47" fmla="*/ 1585101 w 3521893"/>
                <a:gd name="connsiteY47" fmla="*/ 3837612 h 4109729"/>
                <a:gd name="connsiteX48" fmla="*/ 1773382 w 3521893"/>
                <a:gd name="connsiteY48" fmla="*/ 3798002 h 4109729"/>
                <a:gd name="connsiteX49" fmla="*/ 2112818 w 3521893"/>
                <a:gd name="connsiteY49" fmla="*/ 3901911 h 4109729"/>
                <a:gd name="connsiteX50" fmla="*/ 2320636 w 3521893"/>
                <a:gd name="connsiteY50" fmla="*/ 4109729 h 4109729"/>
                <a:gd name="connsiteX51" fmla="*/ 2473036 w 3521893"/>
                <a:gd name="connsiteY51" fmla="*/ 3978111 h 4109729"/>
                <a:gd name="connsiteX52" fmla="*/ 2587958 w 3521893"/>
                <a:gd name="connsiteY52" fmla="*/ 3978111 h 4109729"/>
                <a:gd name="connsiteX53" fmla="*/ 2720286 w 3521893"/>
                <a:gd name="connsiteY53" fmla="*/ 3860347 h 4109729"/>
                <a:gd name="connsiteX54" fmla="*/ 2847819 w 3521893"/>
                <a:gd name="connsiteY54" fmla="*/ 3917542 h 4109729"/>
                <a:gd name="connsiteX55" fmla="*/ 2955281 w 3521893"/>
                <a:gd name="connsiteY55" fmla="*/ 3876511 h 4109729"/>
                <a:gd name="connsiteX56" fmla="*/ 2984589 w 3521893"/>
                <a:gd name="connsiteY56" fmla="*/ 3927311 h 4109729"/>
                <a:gd name="connsiteX57" fmla="*/ 3025619 w 3521893"/>
                <a:gd name="connsiteY57" fmla="*/ 3886280 h 4109729"/>
                <a:gd name="connsiteX58" fmla="*/ 3035389 w 3521893"/>
                <a:gd name="connsiteY58" fmla="*/ 3778819 h 4109729"/>
                <a:gd name="connsiteX59" fmla="*/ 2982635 w 3521893"/>
                <a:gd name="connsiteY59" fmla="*/ 3685034 h 4109729"/>
                <a:gd name="connsiteX60" fmla="*/ 3047467 w 3521893"/>
                <a:gd name="connsiteY60" fmla="*/ 3620735 h 4109729"/>
                <a:gd name="connsiteX61" fmla="*/ 3002173 w 3521893"/>
                <a:gd name="connsiteY61" fmla="*/ 3495511 h 4109729"/>
                <a:gd name="connsiteX62" fmla="*/ 3021712 w 3521893"/>
                <a:gd name="connsiteY62" fmla="*/ 3339203 h 4109729"/>
                <a:gd name="connsiteX63" fmla="*/ 3062741 w 3521893"/>
                <a:gd name="connsiteY63" fmla="*/ 3212203 h 4109729"/>
                <a:gd name="connsiteX64" fmla="*/ 3076419 w 3521893"/>
                <a:gd name="connsiteY64" fmla="*/ 3102788 h 4109729"/>
                <a:gd name="connsiteX65" fmla="*/ 2905547 w 3521893"/>
                <a:gd name="connsiteY65" fmla="*/ 2629423 h 4109729"/>
                <a:gd name="connsiteX66" fmla="*/ 2976772 w 3521893"/>
                <a:gd name="connsiteY66" fmla="*/ 2469742 h 4109729"/>
                <a:gd name="connsiteX67" fmla="*/ 3068602 w 3521893"/>
                <a:gd name="connsiteY67" fmla="*/ 2444342 h 4109729"/>
                <a:gd name="connsiteX68" fmla="*/ 3105724 w 3521893"/>
                <a:gd name="connsiteY68" fmla="*/ 2471696 h 4109729"/>
                <a:gd name="connsiteX69" fmla="*/ 3166293 w 3521893"/>
                <a:gd name="connsiteY69" fmla="*/ 2407219 h 4109729"/>
                <a:gd name="connsiteX70" fmla="*/ 3193649 w 3521893"/>
                <a:gd name="connsiteY70" fmla="*/ 2381819 h 4109729"/>
                <a:gd name="connsiteX71" fmla="*/ 3279618 w 3521893"/>
                <a:gd name="connsiteY71" fmla="*/ 2356419 h 4109729"/>
                <a:gd name="connsiteX72" fmla="*/ 3316739 w 3521893"/>
                <a:gd name="connsiteY72" fmla="*/ 2188388 h 4109729"/>
                <a:gd name="connsiteX73" fmla="*/ 3271801 w 3521893"/>
                <a:gd name="connsiteY73" fmla="*/ 2137588 h 4109729"/>
                <a:gd name="connsiteX74" fmla="*/ 3271800 w 3521893"/>
                <a:gd name="connsiteY74" fmla="*/ 2035988 h 4109729"/>
                <a:gd name="connsiteX75" fmla="*/ 3375355 w 3521893"/>
                <a:gd name="connsiteY75" fmla="*/ 2094603 h 4109729"/>
                <a:gd name="connsiteX76" fmla="*/ 3430062 w 3521893"/>
                <a:gd name="connsiteY76" fmla="*/ 2059434 h 4109729"/>
                <a:gd name="connsiteX77" fmla="*/ 3457415 w 3521893"/>
                <a:gd name="connsiteY77" fmla="*/ 2094603 h 4109729"/>
                <a:gd name="connsiteX78" fmla="*/ 3521893 w 3521893"/>
                <a:gd name="connsiteY78" fmla="*/ 2049665 h 4109729"/>
                <a:gd name="connsiteX79" fmla="*/ 3449601 w 3521893"/>
                <a:gd name="connsiteY79" fmla="*/ 1895311 h 4109729"/>
                <a:gd name="connsiteX80" fmla="*/ 3492586 w 3521893"/>
                <a:gd name="connsiteY80" fmla="*/ 1707742 h 4109729"/>
                <a:gd name="connsiteX81" fmla="*/ 3459370 w 3521893"/>
                <a:gd name="connsiteY81" fmla="*/ 1680388 h 4109729"/>
                <a:gd name="connsiteX82" fmla="*/ 3486724 w 3521893"/>
                <a:gd name="connsiteY82" fmla="*/ 1651080 h 4109729"/>
                <a:gd name="connsiteX83" fmla="*/ 3488679 w 3521893"/>
                <a:gd name="connsiteY83" fmla="*/ 1629588 h 4109729"/>
                <a:gd name="connsiteX84" fmla="*/ 3377309 w 3521893"/>
                <a:gd name="connsiteY84" fmla="*/ 1449834 h 4109729"/>
                <a:gd name="connsiteX85" fmla="*/ 3297201 w 3521893"/>
                <a:gd name="connsiteY85" fmla="*/ 1418573 h 4109729"/>
                <a:gd name="connsiteX86" fmla="*/ 3232724 w 3521893"/>
                <a:gd name="connsiteY86" fmla="*/ 1303296 h 4109729"/>
                <a:gd name="connsiteX87" fmla="*/ 3281570 w 3521893"/>
                <a:gd name="connsiteY87" fmla="*/ 1215373 h 4109729"/>
                <a:gd name="connsiteX88" fmla="*/ 3140893 w 3521893"/>
                <a:gd name="connsiteY88" fmla="*/ 1043434 h 4109729"/>
                <a:gd name="connsiteX89" fmla="*/ 3158478 w 3521893"/>
                <a:gd name="connsiteY89" fmla="*/ 967234 h 4109729"/>
                <a:gd name="connsiteX90" fmla="*/ 3127216 w 3521893"/>
                <a:gd name="connsiteY90" fmla="*/ 848049 h 4109729"/>
                <a:gd name="connsiteX91" fmla="*/ 3179970 w 3521893"/>
                <a:gd name="connsiteY91" fmla="*/ 744496 h 4109729"/>
                <a:gd name="connsiteX92" fmla="*/ 3131124 w 3521893"/>
                <a:gd name="connsiteY92" fmla="*/ 640942 h 4109729"/>
                <a:gd name="connsiteX93" fmla="*/ 3136986 w 3521893"/>
                <a:gd name="connsiteY93" fmla="*/ 547157 h 4109729"/>
                <a:gd name="connsiteX94" fmla="*/ 3097909 w 3521893"/>
                <a:gd name="connsiteY94" fmla="*/ 494403 h 4109729"/>
                <a:gd name="connsiteX95" fmla="*/ 3047109 w 3521893"/>
                <a:gd name="connsiteY95" fmla="*/ 562788 h 4109729"/>
                <a:gd name="connsiteX96" fmla="*/ 2976063 w 3521893"/>
                <a:gd name="connsiteY96" fmla="*/ 593516 h 4109729"/>
                <a:gd name="connsiteX97" fmla="*/ 2916201 w 3521893"/>
                <a:gd name="connsiteY97" fmla="*/ 400618 h 4109729"/>
                <a:gd name="connsiteX98" fmla="*/ 2859539 w 3521893"/>
                <a:gd name="connsiteY98" fmla="*/ 459234 h 4109729"/>
                <a:gd name="connsiteX99" fmla="*/ 2826327 w 3521893"/>
                <a:gd name="connsiteY99" fmla="*/ 438275 h 4109729"/>
                <a:gd name="connsiteX100" fmla="*/ 2859539 w 3521893"/>
                <a:gd name="connsiteY100" fmla="*/ 338096 h 4109729"/>
                <a:gd name="connsiteX101" fmla="*/ 2800923 w 3521893"/>
                <a:gd name="connsiteY101" fmla="*/ 138804 h 4109729"/>
                <a:gd name="connsiteX102" fmla="*/ 2728632 w 3521893"/>
                <a:gd name="connsiteY102" fmla="*/ 185697 h 4109729"/>
                <a:gd name="connsiteX103" fmla="*/ 2683693 w 3521893"/>
                <a:gd name="connsiteY103" fmla="*/ 138803 h 4109729"/>
                <a:gd name="connsiteX104" fmla="*/ 2642132 w 3521893"/>
                <a:gd name="connsiteY104" fmla="*/ 173084 h 4109729"/>
                <a:gd name="connsiteX105" fmla="*/ 2621170 w 3521893"/>
                <a:gd name="connsiteY105" fmla="*/ 130989 h 4109729"/>
                <a:gd name="connsiteX106" fmla="*/ 2595770 w 3521893"/>
                <a:gd name="connsiteY106" fmla="*/ 105589 h 4109729"/>
                <a:gd name="connsiteX107" fmla="*/ 2642662 w 3521893"/>
                <a:gd name="connsiteY107" fmla="*/ 17667 h 4109729"/>
                <a:gd name="connsiteX108" fmla="*/ 2552786 w 3521893"/>
                <a:gd name="connsiteY108" fmla="*/ 11805 h 4109729"/>
                <a:gd name="connsiteX109" fmla="*/ 2533247 w 3521893"/>
                <a:gd name="connsiteY109" fmla="*/ 70421 h 4109729"/>
                <a:gd name="connsiteX110" fmla="*/ 2482447 w 3521893"/>
                <a:gd name="connsiteY110" fmla="*/ 7897 h 4109729"/>
                <a:gd name="connsiteX111" fmla="*/ 2285109 w 3521893"/>
                <a:gd name="connsiteY111" fmla="*/ 15713 h 4109729"/>
                <a:gd name="connsiteX112" fmla="*/ 2242124 w 3521893"/>
                <a:gd name="connsiteY112" fmla="*/ 70421 h 4109729"/>
                <a:gd name="connsiteX113" fmla="*/ 2341770 w 3521893"/>
                <a:gd name="connsiteY113" fmla="*/ 107544 h 4109729"/>
                <a:gd name="connsiteX114" fmla="*/ 2345681 w 3521893"/>
                <a:gd name="connsiteY114" fmla="*/ 234364 h 4109729"/>
                <a:gd name="connsiteX115" fmla="*/ 2133600 w 3521893"/>
                <a:gd name="connsiteY115" fmla="*/ 341293 h 4109729"/>
                <a:gd name="connsiteX116" fmla="*/ 1995054 w 3521893"/>
                <a:gd name="connsiteY116" fmla="*/ 375929 h 4109729"/>
                <a:gd name="connsiteX117" fmla="*/ 2036618 w 3521893"/>
                <a:gd name="connsiteY117" fmla="*/ 452129 h 4109729"/>
                <a:gd name="connsiteX118" fmla="*/ 1953491 w 3521893"/>
                <a:gd name="connsiteY118" fmla="*/ 472911 h 4109729"/>
                <a:gd name="connsiteX119" fmla="*/ 1925782 w 3521893"/>
                <a:gd name="connsiteY119" fmla="*/ 500620 h 4109729"/>
                <a:gd name="connsiteX120" fmla="*/ 1835727 w 3521893"/>
                <a:gd name="connsiteY120" fmla="*/ 500620 h 4109729"/>
                <a:gd name="connsiteX121" fmla="*/ 1724891 w 3521893"/>
                <a:gd name="connsiteY121" fmla="*/ 666875 h 4109729"/>
                <a:gd name="connsiteX122" fmla="*/ 1676400 w 3521893"/>
                <a:gd name="connsiteY122" fmla="*/ 646093 h 4109729"/>
                <a:gd name="connsiteX123" fmla="*/ 1683327 w 3521893"/>
                <a:gd name="connsiteY123" fmla="*/ 556038 h 4109729"/>
                <a:gd name="connsiteX124" fmla="*/ 1738745 w 3521893"/>
                <a:gd name="connsiteY124" fmla="*/ 528329 h 4109729"/>
                <a:gd name="connsiteX125" fmla="*/ 1787236 w 3521893"/>
                <a:gd name="connsiteY125" fmla="*/ 507547 h 4109729"/>
                <a:gd name="connsiteX126" fmla="*/ 1759527 w 3521893"/>
                <a:gd name="connsiteY126" fmla="*/ 486766 h 4109729"/>
                <a:gd name="connsiteX127" fmla="*/ 1704109 w 3521893"/>
                <a:gd name="connsiteY127" fmla="*/ 500620 h 4109729"/>
                <a:gd name="connsiteX128" fmla="*/ 1676400 w 3521893"/>
                <a:gd name="connsiteY128" fmla="*/ 445202 h 4109729"/>
                <a:gd name="connsiteX129" fmla="*/ 1572491 w 3521893"/>
                <a:gd name="connsiteY129" fmla="*/ 431347 h 4109729"/>
                <a:gd name="connsiteX130" fmla="*/ 1530927 w 3521893"/>
                <a:gd name="connsiteY130" fmla="*/ 258166 h 4109729"/>
                <a:gd name="connsiteX131" fmla="*/ 1447800 w 3521893"/>
                <a:gd name="connsiteY131" fmla="*/ 292802 h 4109729"/>
                <a:gd name="connsiteX132" fmla="*/ 1454727 w 3521893"/>
                <a:gd name="connsiteY132" fmla="*/ 389784 h 4109729"/>
                <a:gd name="connsiteX133" fmla="*/ 1454727 w 3521893"/>
                <a:gd name="connsiteY133" fmla="*/ 389784 h 4109729"/>
                <a:gd name="connsiteX134" fmla="*/ 1246909 w 3521893"/>
                <a:gd name="connsiteY134" fmla="*/ 285875 h 4109729"/>
                <a:gd name="connsiteX0" fmla="*/ 1246909 w 3521893"/>
                <a:gd name="connsiteY0" fmla="*/ 285875 h 4109729"/>
                <a:gd name="connsiteX1" fmla="*/ 1267691 w 3521893"/>
                <a:gd name="connsiteY1" fmla="*/ 556038 h 4109729"/>
                <a:gd name="connsiteX2" fmla="*/ 1163782 w 3521893"/>
                <a:gd name="connsiteY2" fmla="*/ 957820 h 4109729"/>
                <a:gd name="connsiteX3" fmla="*/ 1048327 w 3521893"/>
                <a:gd name="connsiteY3" fmla="*/ 1311111 h 4109729"/>
                <a:gd name="connsiteX4" fmla="*/ 947970 w 3521893"/>
                <a:gd name="connsiteY4" fmla="*/ 1415909 h 4109729"/>
                <a:gd name="connsiteX5" fmla="*/ 749389 w 3521893"/>
                <a:gd name="connsiteY5" fmla="*/ 1703834 h 4109729"/>
                <a:gd name="connsiteX6" fmla="*/ 624342 w 3521893"/>
                <a:gd name="connsiteY6" fmla="*/ 1799573 h 4109729"/>
                <a:gd name="connsiteX7" fmla="*/ 457200 w 3521893"/>
                <a:gd name="connsiteY7" fmla="*/ 2010766 h 4109729"/>
                <a:gd name="connsiteX8" fmla="*/ 325404 w 3521893"/>
                <a:gd name="connsiteY8" fmla="*/ 2518588 h 4109729"/>
                <a:gd name="connsiteX9" fmla="*/ 271762 w 3521893"/>
                <a:gd name="connsiteY9" fmla="*/ 2571697 h 4109729"/>
                <a:gd name="connsiteX10" fmla="*/ 116342 w 3521893"/>
                <a:gd name="connsiteY10" fmla="*/ 2893726 h 4109729"/>
                <a:gd name="connsiteX11" fmla="*/ 106573 w 3521893"/>
                <a:gd name="connsiteY11" fmla="*/ 3048080 h 4109729"/>
                <a:gd name="connsiteX12" fmla="*/ 152400 w 3521893"/>
                <a:gd name="connsiteY12" fmla="*/ 3153766 h 4109729"/>
                <a:gd name="connsiteX13" fmla="*/ 0 w 3521893"/>
                <a:gd name="connsiteY13" fmla="*/ 3652529 h 4109729"/>
                <a:gd name="connsiteX14" fmla="*/ 71582 w 3521893"/>
                <a:gd name="connsiteY14" fmla="*/ 3844716 h 4109729"/>
                <a:gd name="connsiteX15" fmla="*/ 188990 w 3521893"/>
                <a:gd name="connsiteY15" fmla="*/ 3825001 h 4109729"/>
                <a:gd name="connsiteX16" fmla="*/ 130908 w 3521893"/>
                <a:gd name="connsiteY16" fmla="*/ 3892141 h 4109729"/>
                <a:gd name="connsiteX17" fmla="*/ 188102 w 3521893"/>
                <a:gd name="connsiteY17" fmla="*/ 3951467 h 4109729"/>
                <a:gd name="connsiteX18" fmla="*/ 339436 w 3521893"/>
                <a:gd name="connsiteY18" fmla="*/ 3867275 h 4109729"/>
                <a:gd name="connsiteX19" fmla="*/ 422563 w 3521893"/>
                <a:gd name="connsiteY19" fmla="*/ 3881129 h 4109729"/>
                <a:gd name="connsiteX20" fmla="*/ 464127 w 3521893"/>
                <a:gd name="connsiteY20" fmla="*/ 3943475 h 4109729"/>
                <a:gd name="connsiteX21" fmla="*/ 656492 w 3521893"/>
                <a:gd name="connsiteY21" fmla="*/ 3924824 h 4109729"/>
                <a:gd name="connsiteX22" fmla="*/ 794860 w 3521893"/>
                <a:gd name="connsiteY22" fmla="*/ 3855374 h 4109729"/>
                <a:gd name="connsiteX23" fmla="*/ 955963 w 3521893"/>
                <a:gd name="connsiteY23" fmla="*/ 3936547 h 4109729"/>
                <a:gd name="connsiteX24" fmla="*/ 1115291 w 3521893"/>
                <a:gd name="connsiteY24" fmla="*/ 3936547 h 4109729"/>
                <a:gd name="connsiteX25" fmla="*/ 1108363 w 3521893"/>
                <a:gd name="connsiteY25" fmla="*/ 3901911 h 4109729"/>
                <a:gd name="connsiteX26" fmla="*/ 1163782 w 3521893"/>
                <a:gd name="connsiteY26" fmla="*/ 3867275 h 4109729"/>
                <a:gd name="connsiteX27" fmla="*/ 1191491 w 3521893"/>
                <a:gd name="connsiteY27" fmla="*/ 3901911 h 4109729"/>
                <a:gd name="connsiteX28" fmla="*/ 1288472 w 3521893"/>
                <a:gd name="connsiteY28" fmla="*/ 3804929 h 4109729"/>
                <a:gd name="connsiteX29" fmla="*/ 1205345 w 3521893"/>
                <a:gd name="connsiteY29" fmla="*/ 3798002 h 4109729"/>
                <a:gd name="connsiteX30" fmla="*/ 1122218 w 3521893"/>
                <a:gd name="connsiteY30" fmla="*/ 3804929 h 4109729"/>
                <a:gd name="connsiteX31" fmla="*/ 1032163 w 3521893"/>
                <a:gd name="connsiteY31" fmla="*/ 3770293 h 4109729"/>
                <a:gd name="connsiteX32" fmla="*/ 1130921 w 3521893"/>
                <a:gd name="connsiteY32" fmla="*/ 3608479 h 4109729"/>
                <a:gd name="connsiteX33" fmla="*/ 1222219 w 3521893"/>
                <a:gd name="connsiteY33" fmla="*/ 3587342 h 4109729"/>
                <a:gd name="connsiteX34" fmla="*/ 1244777 w 3521893"/>
                <a:gd name="connsiteY34" fmla="*/ 3539916 h 4109729"/>
                <a:gd name="connsiteX35" fmla="*/ 1286696 w 3521893"/>
                <a:gd name="connsiteY35" fmla="*/ 3561942 h 4109729"/>
                <a:gd name="connsiteX36" fmla="*/ 1304459 w 3521893"/>
                <a:gd name="connsiteY36" fmla="*/ 3631747 h 4109729"/>
                <a:gd name="connsiteX37" fmla="*/ 1343891 w 3521893"/>
                <a:gd name="connsiteY37" fmla="*/ 3569402 h 4109729"/>
                <a:gd name="connsiteX38" fmla="*/ 1360942 w 3521893"/>
                <a:gd name="connsiteY38" fmla="*/ 3618603 h 4109729"/>
                <a:gd name="connsiteX39" fmla="*/ 1399309 w 3521893"/>
                <a:gd name="connsiteY39" fmla="*/ 3645602 h 4109729"/>
                <a:gd name="connsiteX40" fmla="*/ 1392382 w 3521893"/>
                <a:gd name="connsiteY40" fmla="*/ 3694093 h 4109729"/>
                <a:gd name="connsiteX41" fmla="*/ 1338916 w 3521893"/>
                <a:gd name="connsiteY41" fmla="*/ 3743828 h 4109729"/>
                <a:gd name="connsiteX42" fmla="*/ 1396645 w 3521893"/>
                <a:gd name="connsiteY42" fmla="*/ 3744893 h 4109729"/>
                <a:gd name="connsiteX43" fmla="*/ 1475331 w 3521893"/>
                <a:gd name="connsiteY43" fmla="*/ 3785214 h 4109729"/>
                <a:gd name="connsiteX44" fmla="*/ 1471778 w 3521893"/>
                <a:gd name="connsiteY44" fmla="*/ 3709901 h 4109729"/>
                <a:gd name="connsiteX45" fmla="*/ 1565563 w 3521893"/>
                <a:gd name="connsiteY45" fmla="*/ 3742584 h 4109729"/>
                <a:gd name="connsiteX46" fmla="*/ 1556327 w 3521893"/>
                <a:gd name="connsiteY46" fmla="*/ 3790542 h 4109729"/>
                <a:gd name="connsiteX47" fmla="*/ 1585101 w 3521893"/>
                <a:gd name="connsiteY47" fmla="*/ 3837612 h 4109729"/>
                <a:gd name="connsiteX48" fmla="*/ 1773382 w 3521893"/>
                <a:gd name="connsiteY48" fmla="*/ 3798002 h 4109729"/>
                <a:gd name="connsiteX49" fmla="*/ 2112818 w 3521893"/>
                <a:gd name="connsiteY49" fmla="*/ 3901911 h 4109729"/>
                <a:gd name="connsiteX50" fmla="*/ 2320636 w 3521893"/>
                <a:gd name="connsiteY50" fmla="*/ 4109729 h 4109729"/>
                <a:gd name="connsiteX51" fmla="*/ 2473036 w 3521893"/>
                <a:gd name="connsiteY51" fmla="*/ 3978111 h 4109729"/>
                <a:gd name="connsiteX52" fmla="*/ 2587958 w 3521893"/>
                <a:gd name="connsiteY52" fmla="*/ 3978111 h 4109729"/>
                <a:gd name="connsiteX53" fmla="*/ 2720286 w 3521893"/>
                <a:gd name="connsiteY53" fmla="*/ 3860347 h 4109729"/>
                <a:gd name="connsiteX54" fmla="*/ 2847819 w 3521893"/>
                <a:gd name="connsiteY54" fmla="*/ 3917542 h 4109729"/>
                <a:gd name="connsiteX55" fmla="*/ 2955281 w 3521893"/>
                <a:gd name="connsiteY55" fmla="*/ 3876511 h 4109729"/>
                <a:gd name="connsiteX56" fmla="*/ 2984589 w 3521893"/>
                <a:gd name="connsiteY56" fmla="*/ 3927311 h 4109729"/>
                <a:gd name="connsiteX57" fmla="*/ 3025619 w 3521893"/>
                <a:gd name="connsiteY57" fmla="*/ 3886280 h 4109729"/>
                <a:gd name="connsiteX58" fmla="*/ 3035389 w 3521893"/>
                <a:gd name="connsiteY58" fmla="*/ 3778819 h 4109729"/>
                <a:gd name="connsiteX59" fmla="*/ 2982635 w 3521893"/>
                <a:gd name="connsiteY59" fmla="*/ 3685034 h 4109729"/>
                <a:gd name="connsiteX60" fmla="*/ 3047467 w 3521893"/>
                <a:gd name="connsiteY60" fmla="*/ 3620735 h 4109729"/>
                <a:gd name="connsiteX61" fmla="*/ 3002173 w 3521893"/>
                <a:gd name="connsiteY61" fmla="*/ 3495511 h 4109729"/>
                <a:gd name="connsiteX62" fmla="*/ 3021712 w 3521893"/>
                <a:gd name="connsiteY62" fmla="*/ 3339203 h 4109729"/>
                <a:gd name="connsiteX63" fmla="*/ 3062741 w 3521893"/>
                <a:gd name="connsiteY63" fmla="*/ 3212203 h 4109729"/>
                <a:gd name="connsiteX64" fmla="*/ 3076419 w 3521893"/>
                <a:gd name="connsiteY64" fmla="*/ 3102788 h 4109729"/>
                <a:gd name="connsiteX65" fmla="*/ 2905547 w 3521893"/>
                <a:gd name="connsiteY65" fmla="*/ 2629423 h 4109729"/>
                <a:gd name="connsiteX66" fmla="*/ 2976772 w 3521893"/>
                <a:gd name="connsiteY66" fmla="*/ 2469742 h 4109729"/>
                <a:gd name="connsiteX67" fmla="*/ 3068602 w 3521893"/>
                <a:gd name="connsiteY67" fmla="*/ 2444342 h 4109729"/>
                <a:gd name="connsiteX68" fmla="*/ 3105724 w 3521893"/>
                <a:gd name="connsiteY68" fmla="*/ 2471696 h 4109729"/>
                <a:gd name="connsiteX69" fmla="*/ 3166293 w 3521893"/>
                <a:gd name="connsiteY69" fmla="*/ 2407219 h 4109729"/>
                <a:gd name="connsiteX70" fmla="*/ 3193649 w 3521893"/>
                <a:gd name="connsiteY70" fmla="*/ 2381819 h 4109729"/>
                <a:gd name="connsiteX71" fmla="*/ 3279618 w 3521893"/>
                <a:gd name="connsiteY71" fmla="*/ 2356419 h 4109729"/>
                <a:gd name="connsiteX72" fmla="*/ 3316739 w 3521893"/>
                <a:gd name="connsiteY72" fmla="*/ 2188388 h 4109729"/>
                <a:gd name="connsiteX73" fmla="*/ 3271801 w 3521893"/>
                <a:gd name="connsiteY73" fmla="*/ 2137588 h 4109729"/>
                <a:gd name="connsiteX74" fmla="*/ 3271800 w 3521893"/>
                <a:gd name="connsiteY74" fmla="*/ 2035988 h 4109729"/>
                <a:gd name="connsiteX75" fmla="*/ 3375355 w 3521893"/>
                <a:gd name="connsiteY75" fmla="*/ 2094603 h 4109729"/>
                <a:gd name="connsiteX76" fmla="*/ 3430062 w 3521893"/>
                <a:gd name="connsiteY76" fmla="*/ 2059434 h 4109729"/>
                <a:gd name="connsiteX77" fmla="*/ 3457415 w 3521893"/>
                <a:gd name="connsiteY77" fmla="*/ 2094603 h 4109729"/>
                <a:gd name="connsiteX78" fmla="*/ 3521893 w 3521893"/>
                <a:gd name="connsiteY78" fmla="*/ 2049665 h 4109729"/>
                <a:gd name="connsiteX79" fmla="*/ 3449601 w 3521893"/>
                <a:gd name="connsiteY79" fmla="*/ 1895311 h 4109729"/>
                <a:gd name="connsiteX80" fmla="*/ 3492586 w 3521893"/>
                <a:gd name="connsiteY80" fmla="*/ 1707742 h 4109729"/>
                <a:gd name="connsiteX81" fmla="*/ 3459370 w 3521893"/>
                <a:gd name="connsiteY81" fmla="*/ 1680388 h 4109729"/>
                <a:gd name="connsiteX82" fmla="*/ 3486724 w 3521893"/>
                <a:gd name="connsiteY82" fmla="*/ 1651080 h 4109729"/>
                <a:gd name="connsiteX83" fmla="*/ 3488679 w 3521893"/>
                <a:gd name="connsiteY83" fmla="*/ 1629588 h 4109729"/>
                <a:gd name="connsiteX84" fmla="*/ 3377309 w 3521893"/>
                <a:gd name="connsiteY84" fmla="*/ 1449834 h 4109729"/>
                <a:gd name="connsiteX85" fmla="*/ 3297201 w 3521893"/>
                <a:gd name="connsiteY85" fmla="*/ 1418573 h 4109729"/>
                <a:gd name="connsiteX86" fmla="*/ 3232724 w 3521893"/>
                <a:gd name="connsiteY86" fmla="*/ 1303296 h 4109729"/>
                <a:gd name="connsiteX87" fmla="*/ 3281570 w 3521893"/>
                <a:gd name="connsiteY87" fmla="*/ 1215373 h 4109729"/>
                <a:gd name="connsiteX88" fmla="*/ 3140893 w 3521893"/>
                <a:gd name="connsiteY88" fmla="*/ 1043434 h 4109729"/>
                <a:gd name="connsiteX89" fmla="*/ 3158478 w 3521893"/>
                <a:gd name="connsiteY89" fmla="*/ 967234 h 4109729"/>
                <a:gd name="connsiteX90" fmla="*/ 3127216 w 3521893"/>
                <a:gd name="connsiteY90" fmla="*/ 848049 h 4109729"/>
                <a:gd name="connsiteX91" fmla="*/ 3179970 w 3521893"/>
                <a:gd name="connsiteY91" fmla="*/ 744496 h 4109729"/>
                <a:gd name="connsiteX92" fmla="*/ 3131124 w 3521893"/>
                <a:gd name="connsiteY92" fmla="*/ 640942 h 4109729"/>
                <a:gd name="connsiteX93" fmla="*/ 3136986 w 3521893"/>
                <a:gd name="connsiteY93" fmla="*/ 547157 h 4109729"/>
                <a:gd name="connsiteX94" fmla="*/ 3097909 w 3521893"/>
                <a:gd name="connsiteY94" fmla="*/ 494403 h 4109729"/>
                <a:gd name="connsiteX95" fmla="*/ 3047109 w 3521893"/>
                <a:gd name="connsiteY95" fmla="*/ 562788 h 4109729"/>
                <a:gd name="connsiteX96" fmla="*/ 2976063 w 3521893"/>
                <a:gd name="connsiteY96" fmla="*/ 593516 h 4109729"/>
                <a:gd name="connsiteX97" fmla="*/ 2916201 w 3521893"/>
                <a:gd name="connsiteY97" fmla="*/ 400618 h 4109729"/>
                <a:gd name="connsiteX98" fmla="*/ 2859539 w 3521893"/>
                <a:gd name="connsiteY98" fmla="*/ 459234 h 4109729"/>
                <a:gd name="connsiteX99" fmla="*/ 2826327 w 3521893"/>
                <a:gd name="connsiteY99" fmla="*/ 438275 h 4109729"/>
                <a:gd name="connsiteX100" fmla="*/ 2859539 w 3521893"/>
                <a:gd name="connsiteY100" fmla="*/ 338096 h 4109729"/>
                <a:gd name="connsiteX101" fmla="*/ 2800923 w 3521893"/>
                <a:gd name="connsiteY101" fmla="*/ 138804 h 4109729"/>
                <a:gd name="connsiteX102" fmla="*/ 2728632 w 3521893"/>
                <a:gd name="connsiteY102" fmla="*/ 185697 h 4109729"/>
                <a:gd name="connsiteX103" fmla="*/ 2683693 w 3521893"/>
                <a:gd name="connsiteY103" fmla="*/ 138803 h 4109729"/>
                <a:gd name="connsiteX104" fmla="*/ 2642132 w 3521893"/>
                <a:gd name="connsiteY104" fmla="*/ 173084 h 4109729"/>
                <a:gd name="connsiteX105" fmla="*/ 2621170 w 3521893"/>
                <a:gd name="connsiteY105" fmla="*/ 130989 h 4109729"/>
                <a:gd name="connsiteX106" fmla="*/ 2595770 w 3521893"/>
                <a:gd name="connsiteY106" fmla="*/ 105589 h 4109729"/>
                <a:gd name="connsiteX107" fmla="*/ 2642662 w 3521893"/>
                <a:gd name="connsiteY107" fmla="*/ 17667 h 4109729"/>
                <a:gd name="connsiteX108" fmla="*/ 2552786 w 3521893"/>
                <a:gd name="connsiteY108" fmla="*/ 11805 h 4109729"/>
                <a:gd name="connsiteX109" fmla="*/ 2533247 w 3521893"/>
                <a:gd name="connsiteY109" fmla="*/ 70421 h 4109729"/>
                <a:gd name="connsiteX110" fmla="*/ 2482447 w 3521893"/>
                <a:gd name="connsiteY110" fmla="*/ 7897 h 4109729"/>
                <a:gd name="connsiteX111" fmla="*/ 2285109 w 3521893"/>
                <a:gd name="connsiteY111" fmla="*/ 15713 h 4109729"/>
                <a:gd name="connsiteX112" fmla="*/ 2242124 w 3521893"/>
                <a:gd name="connsiteY112" fmla="*/ 70421 h 4109729"/>
                <a:gd name="connsiteX113" fmla="*/ 2341770 w 3521893"/>
                <a:gd name="connsiteY113" fmla="*/ 107544 h 4109729"/>
                <a:gd name="connsiteX114" fmla="*/ 2345681 w 3521893"/>
                <a:gd name="connsiteY114" fmla="*/ 234364 h 4109729"/>
                <a:gd name="connsiteX115" fmla="*/ 2201093 w 3521893"/>
                <a:gd name="connsiteY115" fmla="*/ 261899 h 4109729"/>
                <a:gd name="connsiteX116" fmla="*/ 2133600 w 3521893"/>
                <a:gd name="connsiteY116" fmla="*/ 341293 h 4109729"/>
                <a:gd name="connsiteX117" fmla="*/ 1995054 w 3521893"/>
                <a:gd name="connsiteY117" fmla="*/ 375929 h 4109729"/>
                <a:gd name="connsiteX118" fmla="*/ 2036618 w 3521893"/>
                <a:gd name="connsiteY118" fmla="*/ 452129 h 4109729"/>
                <a:gd name="connsiteX119" fmla="*/ 1953491 w 3521893"/>
                <a:gd name="connsiteY119" fmla="*/ 472911 h 4109729"/>
                <a:gd name="connsiteX120" fmla="*/ 1925782 w 3521893"/>
                <a:gd name="connsiteY120" fmla="*/ 500620 h 4109729"/>
                <a:gd name="connsiteX121" fmla="*/ 1835727 w 3521893"/>
                <a:gd name="connsiteY121" fmla="*/ 500620 h 4109729"/>
                <a:gd name="connsiteX122" fmla="*/ 1724891 w 3521893"/>
                <a:gd name="connsiteY122" fmla="*/ 666875 h 4109729"/>
                <a:gd name="connsiteX123" fmla="*/ 1676400 w 3521893"/>
                <a:gd name="connsiteY123" fmla="*/ 646093 h 4109729"/>
                <a:gd name="connsiteX124" fmla="*/ 1683327 w 3521893"/>
                <a:gd name="connsiteY124" fmla="*/ 556038 h 4109729"/>
                <a:gd name="connsiteX125" fmla="*/ 1738745 w 3521893"/>
                <a:gd name="connsiteY125" fmla="*/ 528329 h 4109729"/>
                <a:gd name="connsiteX126" fmla="*/ 1787236 w 3521893"/>
                <a:gd name="connsiteY126" fmla="*/ 507547 h 4109729"/>
                <a:gd name="connsiteX127" fmla="*/ 1759527 w 3521893"/>
                <a:gd name="connsiteY127" fmla="*/ 486766 h 4109729"/>
                <a:gd name="connsiteX128" fmla="*/ 1704109 w 3521893"/>
                <a:gd name="connsiteY128" fmla="*/ 500620 h 4109729"/>
                <a:gd name="connsiteX129" fmla="*/ 1676400 w 3521893"/>
                <a:gd name="connsiteY129" fmla="*/ 445202 h 4109729"/>
                <a:gd name="connsiteX130" fmla="*/ 1572491 w 3521893"/>
                <a:gd name="connsiteY130" fmla="*/ 431347 h 4109729"/>
                <a:gd name="connsiteX131" fmla="*/ 1530927 w 3521893"/>
                <a:gd name="connsiteY131" fmla="*/ 258166 h 4109729"/>
                <a:gd name="connsiteX132" fmla="*/ 1447800 w 3521893"/>
                <a:gd name="connsiteY132" fmla="*/ 292802 h 4109729"/>
                <a:gd name="connsiteX133" fmla="*/ 1454727 w 3521893"/>
                <a:gd name="connsiteY133" fmla="*/ 389784 h 4109729"/>
                <a:gd name="connsiteX134" fmla="*/ 1454727 w 3521893"/>
                <a:gd name="connsiteY134" fmla="*/ 389784 h 4109729"/>
                <a:gd name="connsiteX135" fmla="*/ 1246909 w 3521893"/>
                <a:gd name="connsiteY135" fmla="*/ 285875 h 4109729"/>
                <a:gd name="connsiteX0" fmla="*/ 1246909 w 3521893"/>
                <a:gd name="connsiteY0" fmla="*/ 285875 h 4109729"/>
                <a:gd name="connsiteX1" fmla="*/ 1267691 w 3521893"/>
                <a:gd name="connsiteY1" fmla="*/ 556038 h 4109729"/>
                <a:gd name="connsiteX2" fmla="*/ 1163782 w 3521893"/>
                <a:gd name="connsiteY2" fmla="*/ 957820 h 4109729"/>
                <a:gd name="connsiteX3" fmla="*/ 1048327 w 3521893"/>
                <a:gd name="connsiteY3" fmla="*/ 1311111 h 4109729"/>
                <a:gd name="connsiteX4" fmla="*/ 947970 w 3521893"/>
                <a:gd name="connsiteY4" fmla="*/ 1415909 h 4109729"/>
                <a:gd name="connsiteX5" fmla="*/ 749389 w 3521893"/>
                <a:gd name="connsiteY5" fmla="*/ 1703834 h 4109729"/>
                <a:gd name="connsiteX6" fmla="*/ 624342 w 3521893"/>
                <a:gd name="connsiteY6" fmla="*/ 1799573 h 4109729"/>
                <a:gd name="connsiteX7" fmla="*/ 457200 w 3521893"/>
                <a:gd name="connsiteY7" fmla="*/ 2010766 h 4109729"/>
                <a:gd name="connsiteX8" fmla="*/ 325404 w 3521893"/>
                <a:gd name="connsiteY8" fmla="*/ 2518588 h 4109729"/>
                <a:gd name="connsiteX9" fmla="*/ 271762 w 3521893"/>
                <a:gd name="connsiteY9" fmla="*/ 2571697 h 4109729"/>
                <a:gd name="connsiteX10" fmla="*/ 116342 w 3521893"/>
                <a:gd name="connsiteY10" fmla="*/ 2893726 h 4109729"/>
                <a:gd name="connsiteX11" fmla="*/ 106573 w 3521893"/>
                <a:gd name="connsiteY11" fmla="*/ 3048080 h 4109729"/>
                <a:gd name="connsiteX12" fmla="*/ 152400 w 3521893"/>
                <a:gd name="connsiteY12" fmla="*/ 3153766 h 4109729"/>
                <a:gd name="connsiteX13" fmla="*/ 0 w 3521893"/>
                <a:gd name="connsiteY13" fmla="*/ 3652529 h 4109729"/>
                <a:gd name="connsiteX14" fmla="*/ 71582 w 3521893"/>
                <a:gd name="connsiteY14" fmla="*/ 3844716 h 4109729"/>
                <a:gd name="connsiteX15" fmla="*/ 188990 w 3521893"/>
                <a:gd name="connsiteY15" fmla="*/ 3825001 h 4109729"/>
                <a:gd name="connsiteX16" fmla="*/ 130908 w 3521893"/>
                <a:gd name="connsiteY16" fmla="*/ 3892141 h 4109729"/>
                <a:gd name="connsiteX17" fmla="*/ 188102 w 3521893"/>
                <a:gd name="connsiteY17" fmla="*/ 3951467 h 4109729"/>
                <a:gd name="connsiteX18" fmla="*/ 339436 w 3521893"/>
                <a:gd name="connsiteY18" fmla="*/ 3867275 h 4109729"/>
                <a:gd name="connsiteX19" fmla="*/ 422563 w 3521893"/>
                <a:gd name="connsiteY19" fmla="*/ 3881129 h 4109729"/>
                <a:gd name="connsiteX20" fmla="*/ 464127 w 3521893"/>
                <a:gd name="connsiteY20" fmla="*/ 3943475 h 4109729"/>
                <a:gd name="connsiteX21" fmla="*/ 656492 w 3521893"/>
                <a:gd name="connsiteY21" fmla="*/ 3924824 h 4109729"/>
                <a:gd name="connsiteX22" fmla="*/ 794860 w 3521893"/>
                <a:gd name="connsiteY22" fmla="*/ 3855374 h 4109729"/>
                <a:gd name="connsiteX23" fmla="*/ 955963 w 3521893"/>
                <a:gd name="connsiteY23" fmla="*/ 3936547 h 4109729"/>
                <a:gd name="connsiteX24" fmla="*/ 1115291 w 3521893"/>
                <a:gd name="connsiteY24" fmla="*/ 3936547 h 4109729"/>
                <a:gd name="connsiteX25" fmla="*/ 1108363 w 3521893"/>
                <a:gd name="connsiteY25" fmla="*/ 3901911 h 4109729"/>
                <a:gd name="connsiteX26" fmla="*/ 1163782 w 3521893"/>
                <a:gd name="connsiteY26" fmla="*/ 3867275 h 4109729"/>
                <a:gd name="connsiteX27" fmla="*/ 1191491 w 3521893"/>
                <a:gd name="connsiteY27" fmla="*/ 3901911 h 4109729"/>
                <a:gd name="connsiteX28" fmla="*/ 1288472 w 3521893"/>
                <a:gd name="connsiteY28" fmla="*/ 3804929 h 4109729"/>
                <a:gd name="connsiteX29" fmla="*/ 1205345 w 3521893"/>
                <a:gd name="connsiteY29" fmla="*/ 3798002 h 4109729"/>
                <a:gd name="connsiteX30" fmla="*/ 1122218 w 3521893"/>
                <a:gd name="connsiteY30" fmla="*/ 3804929 h 4109729"/>
                <a:gd name="connsiteX31" fmla="*/ 1032163 w 3521893"/>
                <a:gd name="connsiteY31" fmla="*/ 3770293 h 4109729"/>
                <a:gd name="connsiteX32" fmla="*/ 1130921 w 3521893"/>
                <a:gd name="connsiteY32" fmla="*/ 3608479 h 4109729"/>
                <a:gd name="connsiteX33" fmla="*/ 1222219 w 3521893"/>
                <a:gd name="connsiteY33" fmla="*/ 3587342 h 4109729"/>
                <a:gd name="connsiteX34" fmla="*/ 1244777 w 3521893"/>
                <a:gd name="connsiteY34" fmla="*/ 3539916 h 4109729"/>
                <a:gd name="connsiteX35" fmla="*/ 1286696 w 3521893"/>
                <a:gd name="connsiteY35" fmla="*/ 3561942 h 4109729"/>
                <a:gd name="connsiteX36" fmla="*/ 1304459 w 3521893"/>
                <a:gd name="connsiteY36" fmla="*/ 3631747 h 4109729"/>
                <a:gd name="connsiteX37" fmla="*/ 1343891 w 3521893"/>
                <a:gd name="connsiteY37" fmla="*/ 3569402 h 4109729"/>
                <a:gd name="connsiteX38" fmla="*/ 1360942 w 3521893"/>
                <a:gd name="connsiteY38" fmla="*/ 3618603 h 4109729"/>
                <a:gd name="connsiteX39" fmla="*/ 1399309 w 3521893"/>
                <a:gd name="connsiteY39" fmla="*/ 3645602 h 4109729"/>
                <a:gd name="connsiteX40" fmla="*/ 1392382 w 3521893"/>
                <a:gd name="connsiteY40" fmla="*/ 3694093 h 4109729"/>
                <a:gd name="connsiteX41" fmla="*/ 1338916 w 3521893"/>
                <a:gd name="connsiteY41" fmla="*/ 3743828 h 4109729"/>
                <a:gd name="connsiteX42" fmla="*/ 1396645 w 3521893"/>
                <a:gd name="connsiteY42" fmla="*/ 3744893 h 4109729"/>
                <a:gd name="connsiteX43" fmla="*/ 1475331 w 3521893"/>
                <a:gd name="connsiteY43" fmla="*/ 3785214 h 4109729"/>
                <a:gd name="connsiteX44" fmla="*/ 1471778 w 3521893"/>
                <a:gd name="connsiteY44" fmla="*/ 3709901 h 4109729"/>
                <a:gd name="connsiteX45" fmla="*/ 1565563 w 3521893"/>
                <a:gd name="connsiteY45" fmla="*/ 3742584 h 4109729"/>
                <a:gd name="connsiteX46" fmla="*/ 1556327 w 3521893"/>
                <a:gd name="connsiteY46" fmla="*/ 3790542 h 4109729"/>
                <a:gd name="connsiteX47" fmla="*/ 1585101 w 3521893"/>
                <a:gd name="connsiteY47" fmla="*/ 3837612 h 4109729"/>
                <a:gd name="connsiteX48" fmla="*/ 1773382 w 3521893"/>
                <a:gd name="connsiteY48" fmla="*/ 3798002 h 4109729"/>
                <a:gd name="connsiteX49" fmla="*/ 2112818 w 3521893"/>
                <a:gd name="connsiteY49" fmla="*/ 3901911 h 4109729"/>
                <a:gd name="connsiteX50" fmla="*/ 2320636 w 3521893"/>
                <a:gd name="connsiteY50" fmla="*/ 4109729 h 4109729"/>
                <a:gd name="connsiteX51" fmla="*/ 2473036 w 3521893"/>
                <a:gd name="connsiteY51" fmla="*/ 3978111 h 4109729"/>
                <a:gd name="connsiteX52" fmla="*/ 2587958 w 3521893"/>
                <a:gd name="connsiteY52" fmla="*/ 3978111 h 4109729"/>
                <a:gd name="connsiteX53" fmla="*/ 2720286 w 3521893"/>
                <a:gd name="connsiteY53" fmla="*/ 3860347 h 4109729"/>
                <a:gd name="connsiteX54" fmla="*/ 2847819 w 3521893"/>
                <a:gd name="connsiteY54" fmla="*/ 3917542 h 4109729"/>
                <a:gd name="connsiteX55" fmla="*/ 2955281 w 3521893"/>
                <a:gd name="connsiteY55" fmla="*/ 3876511 h 4109729"/>
                <a:gd name="connsiteX56" fmla="*/ 2984589 w 3521893"/>
                <a:gd name="connsiteY56" fmla="*/ 3927311 h 4109729"/>
                <a:gd name="connsiteX57" fmla="*/ 3025619 w 3521893"/>
                <a:gd name="connsiteY57" fmla="*/ 3886280 h 4109729"/>
                <a:gd name="connsiteX58" fmla="*/ 3035389 w 3521893"/>
                <a:gd name="connsiteY58" fmla="*/ 3778819 h 4109729"/>
                <a:gd name="connsiteX59" fmla="*/ 2982635 w 3521893"/>
                <a:gd name="connsiteY59" fmla="*/ 3685034 h 4109729"/>
                <a:gd name="connsiteX60" fmla="*/ 3047467 w 3521893"/>
                <a:gd name="connsiteY60" fmla="*/ 3620735 h 4109729"/>
                <a:gd name="connsiteX61" fmla="*/ 3002173 w 3521893"/>
                <a:gd name="connsiteY61" fmla="*/ 3495511 h 4109729"/>
                <a:gd name="connsiteX62" fmla="*/ 3021712 w 3521893"/>
                <a:gd name="connsiteY62" fmla="*/ 3339203 h 4109729"/>
                <a:gd name="connsiteX63" fmla="*/ 3062741 w 3521893"/>
                <a:gd name="connsiteY63" fmla="*/ 3212203 h 4109729"/>
                <a:gd name="connsiteX64" fmla="*/ 3076419 w 3521893"/>
                <a:gd name="connsiteY64" fmla="*/ 3102788 h 4109729"/>
                <a:gd name="connsiteX65" fmla="*/ 2905547 w 3521893"/>
                <a:gd name="connsiteY65" fmla="*/ 2629423 h 4109729"/>
                <a:gd name="connsiteX66" fmla="*/ 2976772 w 3521893"/>
                <a:gd name="connsiteY66" fmla="*/ 2469742 h 4109729"/>
                <a:gd name="connsiteX67" fmla="*/ 3068602 w 3521893"/>
                <a:gd name="connsiteY67" fmla="*/ 2444342 h 4109729"/>
                <a:gd name="connsiteX68" fmla="*/ 3105724 w 3521893"/>
                <a:gd name="connsiteY68" fmla="*/ 2471696 h 4109729"/>
                <a:gd name="connsiteX69" fmla="*/ 3166293 w 3521893"/>
                <a:gd name="connsiteY69" fmla="*/ 2407219 h 4109729"/>
                <a:gd name="connsiteX70" fmla="*/ 3193649 w 3521893"/>
                <a:gd name="connsiteY70" fmla="*/ 2381819 h 4109729"/>
                <a:gd name="connsiteX71" fmla="*/ 3279618 w 3521893"/>
                <a:gd name="connsiteY71" fmla="*/ 2356419 h 4109729"/>
                <a:gd name="connsiteX72" fmla="*/ 3316739 w 3521893"/>
                <a:gd name="connsiteY72" fmla="*/ 2188388 h 4109729"/>
                <a:gd name="connsiteX73" fmla="*/ 3271801 w 3521893"/>
                <a:gd name="connsiteY73" fmla="*/ 2137588 h 4109729"/>
                <a:gd name="connsiteX74" fmla="*/ 3271800 w 3521893"/>
                <a:gd name="connsiteY74" fmla="*/ 2035988 h 4109729"/>
                <a:gd name="connsiteX75" fmla="*/ 3375355 w 3521893"/>
                <a:gd name="connsiteY75" fmla="*/ 2094603 h 4109729"/>
                <a:gd name="connsiteX76" fmla="*/ 3430062 w 3521893"/>
                <a:gd name="connsiteY76" fmla="*/ 2059434 h 4109729"/>
                <a:gd name="connsiteX77" fmla="*/ 3457415 w 3521893"/>
                <a:gd name="connsiteY77" fmla="*/ 2094603 h 4109729"/>
                <a:gd name="connsiteX78" fmla="*/ 3521893 w 3521893"/>
                <a:gd name="connsiteY78" fmla="*/ 2049665 h 4109729"/>
                <a:gd name="connsiteX79" fmla="*/ 3449601 w 3521893"/>
                <a:gd name="connsiteY79" fmla="*/ 1895311 h 4109729"/>
                <a:gd name="connsiteX80" fmla="*/ 3492586 w 3521893"/>
                <a:gd name="connsiteY80" fmla="*/ 1707742 h 4109729"/>
                <a:gd name="connsiteX81" fmla="*/ 3459370 w 3521893"/>
                <a:gd name="connsiteY81" fmla="*/ 1680388 h 4109729"/>
                <a:gd name="connsiteX82" fmla="*/ 3486724 w 3521893"/>
                <a:gd name="connsiteY82" fmla="*/ 1651080 h 4109729"/>
                <a:gd name="connsiteX83" fmla="*/ 3488679 w 3521893"/>
                <a:gd name="connsiteY83" fmla="*/ 1629588 h 4109729"/>
                <a:gd name="connsiteX84" fmla="*/ 3377309 w 3521893"/>
                <a:gd name="connsiteY84" fmla="*/ 1449834 h 4109729"/>
                <a:gd name="connsiteX85" fmla="*/ 3297201 w 3521893"/>
                <a:gd name="connsiteY85" fmla="*/ 1418573 h 4109729"/>
                <a:gd name="connsiteX86" fmla="*/ 3232724 w 3521893"/>
                <a:gd name="connsiteY86" fmla="*/ 1303296 h 4109729"/>
                <a:gd name="connsiteX87" fmla="*/ 3281570 w 3521893"/>
                <a:gd name="connsiteY87" fmla="*/ 1215373 h 4109729"/>
                <a:gd name="connsiteX88" fmla="*/ 3140893 w 3521893"/>
                <a:gd name="connsiteY88" fmla="*/ 1043434 h 4109729"/>
                <a:gd name="connsiteX89" fmla="*/ 3158478 w 3521893"/>
                <a:gd name="connsiteY89" fmla="*/ 967234 h 4109729"/>
                <a:gd name="connsiteX90" fmla="*/ 3127216 w 3521893"/>
                <a:gd name="connsiteY90" fmla="*/ 848049 h 4109729"/>
                <a:gd name="connsiteX91" fmla="*/ 3179970 w 3521893"/>
                <a:gd name="connsiteY91" fmla="*/ 744496 h 4109729"/>
                <a:gd name="connsiteX92" fmla="*/ 3131124 w 3521893"/>
                <a:gd name="connsiteY92" fmla="*/ 640942 h 4109729"/>
                <a:gd name="connsiteX93" fmla="*/ 3136986 w 3521893"/>
                <a:gd name="connsiteY93" fmla="*/ 547157 h 4109729"/>
                <a:gd name="connsiteX94" fmla="*/ 3097909 w 3521893"/>
                <a:gd name="connsiteY94" fmla="*/ 494403 h 4109729"/>
                <a:gd name="connsiteX95" fmla="*/ 3047109 w 3521893"/>
                <a:gd name="connsiteY95" fmla="*/ 562788 h 4109729"/>
                <a:gd name="connsiteX96" fmla="*/ 2976063 w 3521893"/>
                <a:gd name="connsiteY96" fmla="*/ 593516 h 4109729"/>
                <a:gd name="connsiteX97" fmla="*/ 2916201 w 3521893"/>
                <a:gd name="connsiteY97" fmla="*/ 400618 h 4109729"/>
                <a:gd name="connsiteX98" fmla="*/ 2859539 w 3521893"/>
                <a:gd name="connsiteY98" fmla="*/ 459234 h 4109729"/>
                <a:gd name="connsiteX99" fmla="*/ 2826327 w 3521893"/>
                <a:gd name="connsiteY99" fmla="*/ 438275 h 4109729"/>
                <a:gd name="connsiteX100" fmla="*/ 2859539 w 3521893"/>
                <a:gd name="connsiteY100" fmla="*/ 338096 h 4109729"/>
                <a:gd name="connsiteX101" fmla="*/ 2800923 w 3521893"/>
                <a:gd name="connsiteY101" fmla="*/ 138804 h 4109729"/>
                <a:gd name="connsiteX102" fmla="*/ 2728632 w 3521893"/>
                <a:gd name="connsiteY102" fmla="*/ 185697 h 4109729"/>
                <a:gd name="connsiteX103" fmla="*/ 2683693 w 3521893"/>
                <a:gd name="connsiteY103" fmla="*/ 138803 h 4109729"/>
                <a:gd name="connsiteX104" fmla="*/ 2642132 w 3521893"/>
                <a:gd name="connsiteY104" fmla="*/ 173084 h 4109729"/>
                <a:gd name="connsiteX105" fmla="*/ 2621170 w 3521893"/>
                <a:gd name="connsiteY105" fmla="*/ 130989 h 4109729"/>
                <a:gd name="connsiteX106" fmla="*/ 2595770 w 3521893"/>
                <a:gd name="connsiteY106" fmla="*/ 105589 h 4109729"/>
                <a:gd name="connsiteX107" fmla="*/ 2642662 w 3521893"/>
                <a:gd name="connsiteY107" fmla="*/ 17667 h 4109729"/>
                <a:gd name="connsiteX108" fmla="*/ 2552786 w 3521893"/>
                <a:gd name="connsiteY108" fmla="*/ 11805 h 4109729"/>
                <a:gd name="connsiteX109" fmla="*/ 2533247 w 3521893"/>
                <a:gd name="connsiteY109" fmla="*/ 70421 h 4109729"/>
                <a:gd name="connsiteX110" fmla="*/ 2482447 w 3521893"/>
                <a:gd name="connsiteY110" fmla="*/ 7897 h 4109729"/>
                <a:gd name="connsiteX111" fmla="*/ 2285109 w 3521893"/>
                <a:gd name="connsiteY111" fmla="*/ 15713 h 4109729"/>
                <a:gd name="connsiteX112" fmla="*/ 2242124 w 3521893"/>
                <a:gd name="connsiteY112" fmla="*/ 70421 h 4109729"/>
                <a:gd name="connsiteX113" fmla="*/ 2341770 w 3521893"/>
                <a:gd name="connsiteY113" fmla="*/ 107544 h 4109729"/>
                <a:gd name="connsiteX114" fmla="*/ 2345681 w 3521893"/>
                <a:gd name="connsiteY114" fmla="*/ 234364 h 4109729"/>
                <a:gd name="connsiteX115" fmla="*/ 2201093 w 3521893"/>
                <a:gd name="connsiteY115" fmla="*/ 261899 h 4109729"/>
                <a:gd name="connsiteX116" fmla="*/ 2151184 w 3521893"/>
                <a:gd name="connsiteY116" fmla="*/ 345201 h 4109729"/>
                <a:gd name="connsiteX117" fmla="*/ 1995054 w 3521893"/>
                <a:gd name="connsiteY117" fmla="*/ 375929 h 4109729"/>
                <a:gd name="connsiteX118" fmla="*/ 2036618 w 3521893"/>
                <a:gd name="connsiteY118" fmla="*/ 452129 h 4109729"/>
                <a:gd name="connsiteX119" fmla="*/ 1953491 w 3521893"/>
                <a:gd name="connsiteY119" fmla="*/ 472911 h 4109729"/>
                <a:gd name="connsiteX120" fmla="*/ 1925782 w 3521893"/>
                <a:gd name="connsiteY120" fmla="*/ 500620 h 4109729"/>
                <a:gd name="connsiteX121" fmla="*/ 1835727 w 3521893"/>
                <a:gd name="connsiteY121" fmla="*/ 500620 h 4109729"/>
                <a:gd name="connsiteX122" fmla="*/ 1724891 w 3521893"/>
                <a:gd name="connsiteY122" fmla="*/ 666875 h 4109729"/>
                <a:gd name="connsiteX123" fmla="*/ 1676400 w 3521893"/>
                <a:gd name="connsiteY123" fmla="*/ 646093 h 4109729"/>
                <a:gd name="connsiteX124" fmla="*/ 1683327 w 3521893"/>
                <a:gd name="connsiteY124" fmla="*/ 556038 h 4109729"/>
                <a:gd name="connsiteX125" fmla="*/ 1738745 w 3521893"/>
                <a:gd name="connsiteY125" fmla="*/ 528329 h 4109729"/>
                <a:gd name="connsiteX126" fmla="*/ 1787236 w 3521893"/>
                <a:gd name="connsiteY126" fmla="*/ 507547 h 4109729"/>
                <a:gd name="connsiteX127" fmla="*/ 1759527 w 3521893"/>
                <a:gd name="connsiteY127" fmla="*/ 486766 h 4109729"/>
                <a:gd name="connsiteX128" fmla="*/ 1704109 w 3521893"/>
                <a:gd name="connsiteY128" fmla="*/ 500620 h 4109729"/>
                <a:gd name="connsiteX129" fmla="*/ 1676400 w 3521893"/>
                <a:gd name="connsiteY129" fmla="*/ 445202 h 4109729"/>
                <a:gd name="connsiteX130" fmla="*/ 1572491 w 3521893"/>
                <a:gd name="connsiteY130" fmla="*/ 431347 h 4109729"/>
                <a:gd name="connsiteX131" fmla="*/ 1530927 w 3521893"/>
                <a:gd name="connsiteY131" fmla="*/ 258166 h 4109729"/>
                <a:gd name="connsiteX132" fmla="*/ 1447800 w 3521893"/>
                <a:gd name="connsiteY132" fmla="*/ 292802 h 4109729"/>
                <a:gd name="connsiteX133" fmla="*/ 1454727 w 3521893"/>
                <a:gd name="connsiteY133" fmla="*/ 389784 h 4109729"/>
                <a:gd name="connsiteX134" fmla="*/ 1454727 w 3521893"/>
                <a:gd name="connsiteY134" fmla="*/ 389784 h 4109729"/>
                <a:gd name="connsiteX135" fmla="*/ 1246909 w 3521893"/>
                <a:gd name="connsiteY135" fmla="*/ 285875 h 4109729"/>
                <a:gd name="connsiteX0" fmla="*/ 1246909 w 3521893"/>
                <a:gd name="connsiteY0" fmla="*/ 285875 h 4109729"/>
                <a:gd name="connsiteX1" fmla="*/ 1267691 w 3521893"/>
                <a:gd name="connsiteY1" fmla="*/ 556038 h 4109729"/>
                <a:gd name="connsiteX2" fmla="*/ 1163782 w 3521893"/>
                <a:gd name="connsiteY2" fmla="*/ 957820 h 4109729"/>
                <a:gd name="connsiteX3" fmla="*/ 1048327 w 3521893"/>
                <a:gd name="connsiteY3" fmla="*/ 1311111 h 4109729"/>
                <a:gd name="connsiteX4" fmla="*/ 947970 w 3521893"/>
                <a:gd name="connsiteY4" fmla="*/ 1415909 h 4109729"/>
                <a:gd name="connsiteX5" fmla="*/ 749389 w 3521893"/>
                <a:gd name="connsiteY5" fmla="*/ 1703834 h 4109729"/>
                <a:gd name="connsiteX6" fmla="*/ 624342 w 3521893"/>
                <a:gd name="connsiteY6" fmla="*/ 1799573 h 4109729"/>
                <a:gd name="connsiteX7" fmla="*/ 457200 w 3521893"/>
                <a:gd name="connsiteY7" fmla="*/ 2010766 h 4109729"/>
                <a:gd name="connsiteX8" fmla="*/ 325404 w 3521893"/>
                <a:gd name="connsiteY8" fmla="*/ 2518588 h 4109729"/>
                <a:gd name="connsiteX9" fmla="*/ 271762 w 3521893"/>
                <a:gd name="connsiteY9" fmla="*/ 2571697 h 4109729"/>
                <a:gd name="connsiteX10" fmla="*/ 116342 w 3521893"/>
                <a:gd name="connsiteY10" fmla="*/ 2893726 h 4109729"/>
                <a:gd name="connsiteX11" fmla="*/ 106573 w 3521893"/>
                <a:gd name="connsiteY11" fmla="*/ 3048080 h 4109729"/>
                <a:gd name="connsiteX12" fmla="*/ 152400 w 3521893"/>
                <a:gd name="connsiteY12" fmla="*/ 3153766 h 4109729"/>
                <a:gd name="connsiteX13" fmla="*/ 0 w 3521893"/>
                <a:gd name="connsiteY13" fmla="*/ 3652529 h 4109729"/>
                <a:gd name="connsiteX14" fmla="*/ 71582 w 3521893"/>
                <a:gd name="connsiteY14" fmla="*/ 3844716 h 4109729"/>
                <a:gd name="connsiteX15" fmla="*/ 188990 w 3521893"/>
                <a:gd name="connsiteY15" fmla="*/ 3825001 h 4109729"/>
                <a:gd name="connsiteX16" fmla="*/ 130908 w 3521893"/>
                <a:gd name="connsiteY16" fmla="*/ 3892141 h 4109729"/>
                <a:gd name="connsiteX17" fmla="*/ 188102 w 3521893"/>
                <a:gd name="connsiteY17" fmla="*/ 3951467 h 4109729"/>
                <a:gd name="connsiteX18" fmla="*/ 339436 w 3521893"/>
                <a:gd name="connsiteY18" fmla="*/ 3867275 h 4109729"/>
                <a:gd name="connsiteX19" fmla="*/ 422563 w 3521893"/>
                <a:gd name="connsiteY19" fmla="*/ 3881129 h 4109729"/>
                <a:gd name="connsiteX20" fmla="*/ 464127 w 3521893"/>
                <a:gd name="connsiteY20" fmla="*/ 3943475 h 4109729"/>
                <a:gd name="connsiteX21" fmla="*/ 656492 w 3521893"/>
                <a:gd name="connsiteY21" fmla="*/ 3924824 h 4109729"/>
                <a:gd name="connsiteX22" fmla="*/ 794860 w 3521893"/>
                <a:gd name="connsiteY22" fmla="*/ 3855374 h 4109729"/>
                <a:gd name="connsiteX23" fmla="*/ 955963 w 3521893"/>
                <a:gd name="connsiteY23" fmla="*/ 3936547 h 4109729"/>
                <a:gd name="connsiteX24" fmla="*/ 1115291 w 3521893"/>
                <a:gd name="connsiteY24" fmla="*/ 3936547 h 4109729"/>
                <a:gd name="connsiteX25" fmla="*/ 1108363 w 3521893"/>
                <a:gd name="connsiteY25" fmla="*/ 3901911 h 4109729"/>
                <a:gd name="connsiteX26" fmla="*/ 1163782 w 3521893"/>
                <a:gd name="connsiteY26" fmla="*/ 3867275 h 4109729"/>
                <a:gd name="connsiteX27" fmla="*/ 1191491 w 3521893"/>
                <a:gd name="connsiteY27" fmla="*/ 3901911 h 4109729"/>
                <a:gd name="connsiteX28" fmla="*/ 1288472 w 3521893"/>
                <a:gd name="connsiteY28" fmla="*/ 3804929 h 4109729"/>
                <a:gd name="connsiteX29" fmla="*/ 1205345 w 3521893"/>
                <a:gd name="connsiteY29" fmla="*/ 3798002 h 4109729"/>
                <a:gd name="connsiteX30" fmla="*/ 1122218 w 3521893"/>
                <a:gd name="connsiteY30" fmla="*/ 3804929 h 4109729"/>
                <a:gd name="connsiteX31" fmla="*/ 1032163 w 3521893"/>
                <a:gd name="connsiteY31" fmla="*/ 3770293 h 4109729"/>
                <a:gd name="connsiteX32" fmla="*/ 1130921 w 3521893"/>
                <a:gd name="connsiteY32" fmla="*/ 3608479 h 4109729"/>
                <a:gd name="connsiteX33" fmla="*/ 1222219 w 3521893"/>
                <a:gd name="connsiteY33" fmla="*/ 3587342 h 4109729"/>
                <a:gd name="connsiteX34" fmla="*/ 1244777 w 3521893"/>
                <a:gd name="connsiteY34" fmla="*/ 3539916 h 4109729"/>
                <a:gd name="connsiteX35" fmla="*/ 1286696 w 3521893"/>
                <a:gd name="connsiteY35" fmla="*/ 3561942 h 4109729"/>
                <a:gd name="connsiteX36" fmla="*/ 1304459 w 3521893"/>
                <a:gd name="connsiteY36" fmla="*/ 3631747 h 4109729"/>
                <a:gd name="connsiteX37" fmla="*/ 1343891 w 3521893"/>
                <a:gd name="connsiteY37" fmla="*/ 3569402 h 4109729"/>
                <a:gd name="connsiteX38" fmla="*/ 1360942 w 3521893"/>
                <a:gd name="connsiteY38" fmla="*/ 3618603 h 4109729"/>
                <a:gd name="connsiteX39" fmla="*/ 1399309 w 3521893"/>
                <a:gd name="connsiteY39" fmla="*/ 3645602 h 4109729"/>
                <a:gd name="connsiteX40" fmla="*/ 1392382 w 3521893"/>
                <a:gd name="connsiteY40" fmla="*/ 3694093 h 4109729"/>
                <a:gd name="connsiteX41" fmla="*/ 1338916 w 3521893"/>
                <a:gd name="connsiteY41" fmla="*/ 3743828 h 4109729"/>
                <a:gd name="connsiteX42" fmla="*/ 1396645 w 3521893"/>
                <a:gd name="connsiteY42" fmla="*/ 3744893 h 4109729"/>
                <a:gd name="connsiteX43" fmla="*/ 1475331 w 3521893"/>
                <a:gd name="connsiteY43" fmla="*/ 3785214 h 4109729"/>
                <a:gd name="connsiteX44" fmla="*/ 1471778 w 3521893"/>
                <a:gd name="connsiteY44" fmla="*/ 3709901 h 4109729"/>
                <a:gd name="connsiteX45" fmla="*/ 1565563 w 3521893"/>
                <a:gd name="connsiteY45" fmla="*/ 3742584 h 4109729"/>
                <a:gd name="connsiteX46" fmla="*/ 1556327 w 3521893"/>
                <a:gd name="connsiteY46" fmla="*/ 3790542 h 4109729"/>
                <a:gd name="connsiteX47" fmla="*/ 1585101 w 3521893"/>
                <a:gd name="connsiteY47" fmla="*/ 3837612 h 4109729"/>
                <a:gd name="connsiteX48" fmla="*/ 1773382 w 3521893"/>
                <a:gd name="connsiteY48" fmla="*/ 3798002 h 4109729"/>
                <a:gd name="connsiteX49" fmla="*/ 2112818 w 3521893"/>
                <a:gd name="connsiteY49" fmla="*/ 3901911 h 4109729"/>
                <a:gd name="connsiteX50" fmla="*/ 2320636 w 3521893"/>
                <a:gd name="connsiteY50" fmla="*/ 4109729 h 4109729"/>
                <a:gd name="connsiteX51" fmla="*/ 2473036 w 3521893"/>
                <a:gd name="connsiteY51" fmla="*/ 3978111 h 4109729"/>
                <a:gd name="connsiteX52" fmla="*/ 2587958 w 3521893"/>
                <a:gd name="connsiteY52" fmla="*/ 3978111 h 4109729"/>
                <a:gd name="connsiteX53" fmla="*/ 2720286 w 3521893"/>
                <a:gd name="connsiteY53" fmla="*/ 3860347 h 4109729"/>
                <a:gd name="connsiteX54" fmla="*/ 2847819 w 3521893"/>
                <a:gd name="connsiteY54" fmla="*/ 3917542 h 4109729"/>
                <a:gd name="connsiteX55" fmla="*/ 2955281 w 3521893"/>
                <a:gd name="connsiteY55" fmla="*/ 3876511 h 4109729"/>
                <a:gd name="connsiteX56" fmla="*/ 2984589 w 3521893"/>
                <a:gd name="connsiteY56" fmla="*/ 3927311 h 4109729"/>
                <a:gd name="connsiteX57" fmla="*/ 3025619 w 3521893"/>
                <a:gd name="connsiteY57" fmla="*/ 3886280 h 4109729"/>
                <a:gd name="connsiteX58" fmla="*/ 3035389 w 3521893"/>
                <a:gd name="connsiteY58" fmla="*/ 3778819 h 4109729"/>
                <a:gd name="connsiteX59" fmla="*/ 2982635 w 3521893"/>
                <a:gd name="connsiteY59" fmla="*/ 3685034 h 4109729"/>
                <a:gd name="connsiteX60" fmla="*/ 3047467 w 3521893"/>
                <a:gd name="connsiteY60" fmla="*/ 3620735 h 4109729"/>
                <a:gd name="connsiteX61" fmla="*/ 3002173 w 3521893"/>
                <a:gd name="connsiteY61" fmla="*/ 3495511 h 4109729"/>
                <a:gd name="connsiteX62" fmla="*/ 3021712 w 3521893"/>
                <a:gd name="connsiteY62" fmla="*/ 3339203 h 4109729"/>
                <a:gd name="connsiteX63" fmla="*/ 3062741 w 3521893"/>
                <a:gd name="connsiteY63" fmla="*/ 3212203 h 4109729"/>
                <a:gd name="connsiteX64" fmla="*/ 3076419 w 3521893"/>
                <a:gd name="connsiteY64" fmla="*/ 3102788 h 4109729"/>
                <a:gd name="connsiteX65" fmla="*/ 2905547 w 3521893"/>
                <a:gd name="connsiteY65" fmla="*/ 2629423 h 4109729"/>
                <a:gd name="connsiteX66" fmla="*/ 2976772 w 3521893"/>
                <a:gd name="connsiteY66" fmla="*/ 2469742 h 4109729"/>
                <a:gd name="connsiteX67" fmla="*/ 3068602 w 3521893"/>
                <a:gd name="connsiteY67" fmla="*/ 2444342 h 4109729"/>
                <a:gd name="connsiteX68" fmla="*/ 3105724 w 3521893"/>
                <a:gd name="connsiteY68" fmla="*/ 2471696 h 4109729"/>
                <a:gd name="connsiteX69" fmla="*/ 3166293 w 3521893"/>
                <a:gd name="connsiteY69" fmla="*/ 2407219 h 4109729"/>
                <a:gd name="connsiteX70" fmla="*/ 3193649 w 3521893"/>
                <a:gd name="connsiteY70" fmla="*/ 2381819 h 4109729"/>
                <a:gd name="connsiteX71" fmla="*/ 3279618 w 3521893"/>
                <a:gd name="connsiteY71" fmla="*/ 2356419 h 4109729"/>
                <a:gd name="connsiteX72" fmla="*/ 3316739 w 3521893"/>
                <a:gd name="connsiteY72" fmla="*/ 2188388 h 4109729"/>
                <a:gd name="connsiteX73" fmla="*/ 3271801 w 3521893"/>
                <a:gd name="connsiteY73" fmla="*/ 2137588 h 4109729"/>
                <a:gd name="connsiteX74" fmla="*/ 3271800 w 3521893"/>
                <a:gd name="connsiteY74" fmla="*/ 2035988 h 4109729"/>
                <a:gd name="connsiteX75" fmla="*/ 3375355 w 3521893"/>
                <a:gd name="connsiteY75" fmla="*/ 2094603 h 4109729"/>
                <a:gd name="connsiteX76" fmla="*/ 3430062 w 3521893"/>
                <a:gd name="connsiteY76" fmla="*/ 2059434 h 4109729"/>
                <a:gd name="connsiteX77" fmla="*/ 3457415 w 3521893"/>
                <a:gd name="connsiteY77" fmla="*/ 2094603 h 4109729"/>
                <a:gd name="connsiteX78" fmla="*/ 3521893 w 3521893"/>
                <a:gd name="connsiteY78" fmla="*/ 2049665 h 4109729"/>
                <a:gd name="connsiteX79" fmla="*/ 3449601 w 3521893"/>
                <a:gd name="connsiteY79" fmla="*/ 1895311 h 4109729"/>
                <a:gd name="connsiteX80" fmla="*/ 3492586 w 3521893"/>
                <a:gd name="connsiteY80" fmla="*/ 1707742 h 4109729"/>
                <a:gd name="connsiteX81" fmla="*/ 3459370 w 3521893"/>
                <a:gd name="connsiteY81" fmla="*/ 1680388 h 4109729"/>
                <a:gd name="connsiteX82" fmla="*/ 3486724 w 3521893"/>
                <a:gd name="connsiteY82" fmla="*/ 1651080 h 4109729"/>
                <a:gd name="connsiteX83" fmla="*/ 3488679 w 3521893"/>
                <a:gd name="connsiteY83" fmla="*/ 1629588 h 4109729"/>
                <a:gd name="connsiteX84" fmla="*/ 3377309 w 3521893"/>
                <a:gd name="connsiteY84" fmla="*/ 1449834 h 4109729"/>
                <a:gd name="connsiteX85" fmla="*/ 3297201 w 3521893"/>
                <a:gd name="connsiteY85" fmla="*/ 1418573 h 4109729"/>
                <a:gd name="connsiteX86" fmla="*/ 3232724 w 3521893"/>
                <a:gd name="connsiteY86" fmla="*/ 1303296 h 4109729"/>
                <a:gd name="connsiteX87" fmla="*/ 3281570 w 3521893"/>
                <a:gd name="connsiteY87" fmla="*/ 1215373 h 4109729"/>
                <a:gd name="connsiteX88" fmla="*/ 3140893 w 3521893"/>
                <a:gd name="connsiteY88" fmla="*/ 1043434 h 4109729"/>
                <a:gd name="connsiteX89" fmla="*/ 3158478 w 3521893"/>
                <a:gd name="connsiteY89" fmla="*/ 967234 h 4109729"/>
                <a:gd name="connsiteX90" fmla="*/ 3127216 w 3521893"/>
                <a:gd name="connsiteY90" fmla="*/ 848049 h 4109729"/>
                <a:gd name="connsiteX91" fmla="*/ 3179970 w 3521893"/>
                <a:gd name="connsiteY91" fmla="*/ 744496 h 4109729"/>
                <a:gd name="connsiteX92" fmla="*/ 3131124 w 3521893"/>
                <a:gd name="connsiteY92" fmla="*/ 640942 h 4109729"/>
                <a:gd name="connsiteX93" fmla="*/ 3136986 w 3521893"/>
                <a:gd name="connsiteY93" fmla="*/ 547157 h 4109729"/>
                <a:gd name="connsiteX94" fmla="*/ 3097909 w 3521893"/>
                <a:gd name="connsiteY94" fmla="*/ 494403 h 4109729"/>
                <a:gd name="connsiteX95" fmla="*/ 3047109 w 3521893"/>
                <a:gd name="connsiteY95" fmla="*/ 562788 h 4109729"/>
                <a:gd name="connsiteX96" fmla="*/ 2976063 w 3521893"/>
                <a:gd name="connsiteY96" fmla="*/ 593516 h 4109729"/>
                <a:gd name="connsiteX97" fmla="*/ 2916201 w 3521893"/>
                <a:gd name="connsiteY97" fmla="*/ 400618 h 4109729"/>
                <a:gd name="connsiteX98" fmla="*/ 2859539 w 3521893"/>
                <a:gd name="connsiteY98" fmla="*/ 459234 h 4109729"/>
                <a:gd name="connsiteX99" fmla="*/ 2826327 w 3521893"/>
                <a:gd name="connsiteY99" fmla="*/ 438275 h 4109729"/>
                <a:gd name="connsiteX100" fmla="*/ 2859539 w 3521893"/>
                <a:gd name="connsiteY100" fmla="*/ 338096 h 4109729"/>
                <a:gd name="connsiteX101" fmla="*/ 2800923 w 3521893"/>
                <a:gd name="connsiteY101" fmla="*/ 138804 h 4109729"/>
                <a:gd name="connsiteX102" fmla="*/ 2728632 w 3521893"/>
                <a:gd name="connsiteY102" fmla="*/ 185697 h 4109729"/>
                <a:gd name="connsiteX103" fmla="*/ 2683693 w 3521893"/>
                <a:gd name="connsiteY103" fmla="*/ 138803 h 4109729"/>
                <a:gd name="connsiteX104" fmla="*/ 2642132 w 3521893"/>
                <a:gd name="connsiteY104" fmla="*/ 173084 h 4109729"/>
                <a:gd name="connsiteX105" fmla="*/ 2621170 w 3521893"/>
                <a:gd name="connsiteY105" fmla="*/ 130989 h 4109729"/>
                <a:gd name="connsiteX106" fmla="*/ 2595770 w 3521893"/>
                <a:gd name="connsiteY106" fmla="*/ 105589 h 4109729"/>
                <a:gd name="connsiteX107" fmla="*/ 2642662 w 3521893"/>
                <a:gd name="connsiteY107" fmla="*/ 17667 h 4109729"/>
                <a:gd name="connsiteX108" fmla="*/ 2552786 w 3521893"/>
                <a:gd name="connsiteY108" fmla="*/ 11805 h 4109729"/>
                <a:gd name="connsiteX109" fmla="*/ 2533247 w 3521893"/>
                <a:gd name="connsiteY109" fmla="*/ 70421 h 4109729"/>
                <a:gd name="connsiteX110" fmla="*/ 2482447 w 3521893"/>
                <a:gd name="connsiteY110" fmla="*/ 7897 h 4109729"/>
                <a:gd name="connsiteX111" fmla="*/ 2285109 w 3521893"/>
                <a:gd name="connsiteY111" fmla="*/ 15713 h 4109729"/>
                <a:gd name="connsiteX112" fmla="*/ 2242124 w 3521893"/>
                <a:gd name="connsiteY112" fmla="*/ 70421 h 4109729"/>
                <a:gd name="connsiteX113" fmla="*/ 2341770 w 3521893"/>
                <a:gd name="connsiteY113" fmla="*/ 107544 h 4109729"/>
                <a:gd name="connsiteX114" fmla="*/ 2345681 w 3521893"/>
                <a:gd name="connsiteY114" fmla="*/ 234364 h 4109729"/>
                <a:gd name="connsiteX115" fmla="*/ 2201093 w 3521893"/>
                <a:gd name="connsiteY115" fmla="*/ 261899 h 4109729"/>
                <a:gd name="connsiteX116" fmla="*/ 2151184 w 3521893"/>
                <a:gd name="connsiteY116" fmla="*/ 345201 h 4109729"/>
                <a:gd name="connsiteX117" fmla="*/ 1995054 w 3521893"/>
                <a:gd name="connsiteY117" fmla="*/ 375929 h 4109729"/>
                <a:gd name="connsiteX118" fmla="*/ 2036618 w 3521893"/>
                <a:gd name="connsiteY118" fmla="*/ 452129 h 4109729"/>
                <a:gd name="connsiteX119" fmla="*/ 1953491 w 3521893"/>
                <a:gd name="connsiteY119" fmla="*/ 472911 h 4109729"/>
                <a:gd name="connsiteX120" fmla="*/ 1925782 w 3521893"/>
                <a:gd name="connsiteY120" fmla="*/ 500620 h 4109729"/>
                <a:gd name="connsiteX121" fmla="*/ 1835727 w 3521893"/>
                <a:gd name="connsiteY121" fmla="*/ 500620 h 4109729"/>
                <a:gd name="connsiteX122" fmla="*/ 1724891 w 3521893"/>
                <a:gd name="connsiteY122" fmla="*/ 666875 h 4109729"/>
                <a:gd name="connsiteX123" fmla="*/ 1676400 w 3521893"/>
                <a:gd name="connsiteY123" fmla="*/ 646093 h 4109729"/>
                <a:gd name="connsiteX124" fmla="*/ 1683327 w 3521893"/>
                <a:gd name="connsiteY124" fmla="*/ 556038 h 4109729"/>
                <a:gd name="connsiteX125" fmla="*/ 1738745 w 3521893"/>
                <a:gd name="connsiteY125" fmla="*/ 528329 h 4109729"/>
                <a:gd name="connsiteX126" fmla="*/ 1787236 w 3521893"/>
                <a:gd name="connsiteY126" fmla="*/ 507547 h 4109729"/>
                <a:gd name="connsiteX127" fmla="*/ 1759527 w 3521893"/>
                <a:gd name="connsiteY127" fmla="*/ 486766 h 4109729"/>
                <a:gd name="connsiteX128" fmla="*/ 1704109 w 3521893"/>
                <a:gd name="connsiteY128" fmla="*/ 500620 h 4109729"/>
                <a:gd name="connsiteX129" fmla="*/ 1676400 w 3521893"/>
                <a:gd name="connsiteY129" fmla="*/ 445202 h 4109729"/>
                <a:gd name="connsiteX130" fmla="*/ 1572491 w 3521893"/>
                <a:gd name="connsiteY130" fmla="*/ 431347 h 4109729"/>
                <a:gd name="connsiteX131" fmla="*/ 1530927 w 3521893"/>
                <a:gd name="connsiteY131" fmla="*/ 258166 h 4109729"/>
                <a:gd name="connsiteX132" fmla="*/ 1447800 w 3521893"/>
                <a:gd name="connsiteY132" fmla="*/ 292802 h 4109729"/>
                <a:gd name="connsiteX133" fmla="*/ 1454727 w 3521893"/>
                <a:gd name="connsiteY133" fmla="*/ 389784 h 4109729"/>
                <a:gd name="connsiteX134" fmla="*/ 1454727 w 3521893"/>
                <a:gd name="connsiteY134" fmla="*/ 389784 h 4109729"/>
                <a:gd name="connsiteX135" fmla="*/ 1246909 w 3521893"/>
                <a:gd name="connsiteY135" fmla="*/ 285875 h 4109729"/>
                <a:gd name="connsiteX0" fmla="*/ 1246909 w 3521893"/>
                <a:gd name="connsiteY0" fmla="*/ 285875 h 4109729"/>
                <a:gd name="connsiteX1" fmla="*/ 1267691 w 3521893"/>
                <a:gd name="connsiteY1" fmla="*/ 556038 h 4109729"/>
                <a:gd name="connsiteX2" fmla="*/ 1163782 w 3521893"/>
                <a:gd name="connsiteY2" fmla="*/ 957820 h 4109729"/>
                <a:gd name="connsiteX3" fmla="*/ 1048327 w 3521893"/>
                <a:gd name="connsiteY3" fmla="*/ 1311111 h 4109729"/>
                <a:gd name="connsiteX4" fmla="*/ 947970 w 3521893"/>
                <a:gd name="connsiteY4" fmla="*/ 1415909 h 4109729"/>
                <a:gd name="connsiteX5" fmla="*/ 749389 w 3521893"/>
                <a:gd name="connsiteY5" fmla="*/ 1703834 h 4109729"/>
                <a:gd name="connsiteX6" fmla="*/ 624342 w 3521893"/>
                <a:gd name="connsiteY6" fmla="*/ 1799573 h 4109729"/>
                <a:gd name="connsiteX7" fmla="*/ 457200 w 3521893"/>
                <a:gd name="connsiteY7" fmla="*/ 2010766 h 4109729"/>
                <a:gd name="connsiteX8" fmla="*/ 325404 w 3521893"/>
                <a:gd name="connsiteY8" fmla="*/ 2518588 h 4109729"/>
                <a:gd name="connsiteX9" fmla="*/ 271762 w 3521893"/>
                <a:gd name="connsiteY9" fmla="*/ 2571697 h 4109729"/>
                <a:gd name="connsiteX10" fmla="*/ 116342 w 3521893"/>
                <a:gd name="connsiteY10" fmla="*/ 2893726 h 4109729"/>
                <a:gd name="connsiteX11" fmla="*/ 106573 w 3521893"/>
                <a:gd name="connsiteY11" fmla="*/ 3048080 h 4109729"/>
                <a:gd name="connsiteX12" fmla="*/ 152400 w 3521893"/>
                <a:gd name="connsiteY12" fmla="*/ 3153766 h 4109729"/>
                <a:gd name="connsiteX13" fmla="*/ 0 w 3521893"/>
                <a:gd name="connsiteY13" fmla="*/ 3652529 h 4109729"/>
                <a:gd name="connsiteX14" fmla="*/ 71582 w 3521893"/>
                <a:gd name="connsiteY14" fmla="*/ 3844716 h 4109729"/>
                <a:gd name="connsiteX15" fmla="*/ 188990 w 3521893"/>
                <a:gd name="connsiteY15" fmla="*/ 3825001 h 4109729"/>
                <a:gd name="connsiteX16" fmla="*/ 130908 w 3521893"/>
                <a:gd name="connsiteY16" fmla="*/ 3892141 h 4109729"/>
                <a:gd name="connsiteX17" fmla="*/ 188102 w 3521893"/>
                <a:gd name="connsiteY17" fmla="*/ 3951467 h 4109729"/>
                <a:gd name="connsiteX18" fmla="*/ 339436 w 3521893"/>
                <a:gd name="connsiteY18" fmla="*/ 3867275 h 4109729"/>
                <a:gd name="connsiteX19" fmla="*/ 422563 w 3521893"/>
                <a:gd name="connsiteY19" fmla="*/ 3881129 h 4109729"/>
                <a:gd name="connsiteX20" fmla="*/ 464127 w 3521893"/>
                <a:gd name="connsiteY20" fmla="*/ 3943475 h 4109729"/>
                <a:gd name="connsiteX21" fmla="*/ 656492 w 3521893"/>
                <a:gd name="connsiteY21" fmla="*/ 3924824 h 4109729"/>
                <a:gd name="connsiteX22" fmla="*/ 794860 w 3521893"/>
                <a:gd name="connsiteY22" fmla="*/ 3855374 h 4109729"/>
                <a:gd name="connsiteX23" fmla="*/ 955963 w 3521893"/>
                <a:gd name="connsiteY23" fmla="*/ 3936547 h 4109729"/>
                <a:gd name="connsiteX24" fmla="*/ 1115291 w 3521893"/>
                <a:gd name="connsiteY24" fmla="*/ 3936547 h 4109729"/>
                <a:gd name="connsiteX25" fmla="*/ 1108363 w 3521893"/>
                <a:gd name="connsiteY25" fmla="*/ 3901911 h 4109729"/>
                <a:gd name="connsiteX26" fmla="*/ 1163782 w 3521893"/>
                <a:gd name="connsiteY26" fmla="*/ 3867275 h 4109729"/>
                <a:gd name="connsiteX27" fmla="*/ 1191491 w 3521893"/>
                <a:gd name="connsiteY27" fmla="*/ 3901911 h 4109729"/>
                <a:gd name="connsiteX28" fmla="*/ 1288472 w 3521893"/>
                <a:gd name="connsiteY28" fmla="*/ 3804929 h 4109729"/>
                <a:gd name="connsiteX29" fmla="*/ 1205345 w 3521893"/>
                <a:gd name="connsiteY29" fmla="*/ 3798002 h 4109729"/>
                <a:gd name="connsiteX30" fmla="*/ 1122218 w 3521893"/>
                <a:gd name="connsiteY30" fmla="*/ 3804929 h 4109729"/>
                <a:gd name="connsiteX31" fmla="*/ 1032163 w 3521893"/>
                <a:gd name="connsiteY31" fmla="*/ 3770293 h 4109729"/>
                <a:gd name="connsiteX32" fmla="*/ 1130921 w 3521893"/>
                <a:gd name="connsiteY32" fmla="*/ 3608479 h 4109729"/>
                <a:gd name="connsiteX33" fmla="*/ 1222219 w 3521893"/>
                <a:gd name="connsiteY33" fmla="*/ 3587342 h 4109729"/>
                <a:gd name="connsiteX34" fmla="*/ 1244777 w 3521893"/>
                <a:gd name="connsiteY34" fmla="*/ 3539916 h 4109729"/>
                <a:gd name="connsiteX35" fmla="*/ 1286696 w 3521893"/>
                <a:gd name="connsiteY35" fmla="*/ 3561942 h 4109729"/>
                <a:gd name="connsiteX36" fmla="*/ 1304459 w 3521893"/>
                <a:gd name="connsiteY36" fmla="*/ 3631747 h 4109729"/>
                <a:gd name="connsiteX37" fmla="*/ 1343891 w 3521893"/>
                <a:gd name="connsiteY37" fmla="*/ 3569402 h 4109729"/>
                <a:gd name="connsiteX38" fmla="*/ 1360942 w 3521893"/>
                <a:gd name="connsiteY38" fmla="*/ 3618603 h 4109729"/>
                <a:gd name="connsiteX39" fmla="*/ 1399309 w 3521893"/>
                <a:gd name="connsiteY39" fmla="*/ 3645602 h 4109729"/>
                <a:gd name="connsiteX40" fmla="*/ 1392382 w 3521893"/>
                <a:gd name="connsiteY40" fmla="*/ 3694093 h 4109729"/>
                <a:gd name="connsiteX41" fmla="*/ 1338916 w 3521893"/>
                <a:gd name="connsiteY41" fmla="*/ 3743828 h 4109729"/>
                <a:gd name="connsiteX42" fmla="*/ 1396645 w 3521893"/>
                <a:gd name="connsiteY42" fmla="*/ 3744893 h 4109729"/>
                <a:gd name="connsiteX43" fmla="*/ 1475331 w 3521893"/>
                <a:gd name="connsiteY43" fmla="*/ 3785214 h 4109729"/>
                <a:gd name="connsiteX44" fmla="*/ 1471778 w 3521893"/>
                <a:gd name="connsiteY44" fmla="*/ 3709901 h 4109729"/>
                <a:gd name="connsiteX45" fmla="*/ 1565563 w 3521893"/>
                <a:gd name="connsiteY45" fmla="*/ 3742584 h 4109729"/>
                <a:gd name="connsiteX46" fmla="*/ 1556327 w 3521893"/>
                <a:gd name="connsiteY46" fmla="*/ 3790542 h 4109729"/>
                <a:gd name="connsiteX47" fmla="*/ 1585101 w 3521893"/>
                <a:gd name="connsiteY47" fmla="*/ 3837612 h 4109729"/>
                <a:gd name="connsiteX48" fmla="*/ 1773382 w 3521893"/>
                <a:gd name="connsiteY48" fmla="*/ 3798002 h 4109729"/>
                <a:gd name="connsiteX49" fmla="*/ 2112818 w 3521893"/>
                <a:gd name="connsiteY49" fmla="*/ 3901911 h 4109729"/>
                <a:gd name="connsiteX50" fmla="*/ 2320636 w 3521893"/>
                <a:gd name="connsiteY50" fmla="*/ 4109729 h 4109729"/>
                <a:gd name="connsiteX51" fmla="*/ 2473036 w 3521893"/>
                <a:gd name="connsiteY51" fmla="*/ 3978111 h 4109729"/>
                <a:gd name="connsiteX52" fmla="*/ 2587958 w 3521893"/>
                <a:gd name="connsiteY52" fmla="*/ 3978111 h 4109729"/>
                <a:gd name="connsiteX53" fmla="*/ 2720286 w 3521893"/>
                <a:gd name="connsiteY53" fmla="*/ 3860347 h 4109729"/>
                <a:gd name="connsiteX54" fmla="*/ 2847819 w 3521893"/>
                <a:gd name="connsiteY54" fmla="*/ 3917542 h 4109729"/>
                <a:gd name="connsiteX55" fmla="*/ 2955281 w 3521893"/>
                <a:gd name="connsiteY55" fmla="*/ 3876511 h 4109729"/>
                <a:gd name="connsiteX56" fmla="*/ 2984589 w 3521893"/>
                <a:gd name="connsiteY56" fmla="*/ 3927311 h 4109729"/>
                <a:gd name="connsiteX57" fmla="*/ 3025619 w 3521893"/>
                <a:gd name="connsiteY57" fmla="*/ 3886280 h 4109729"/>
                <a:gd name="connsiteX58" fmla="*/ 3035389 w 3521893"/>
                <a:gd name="connsiteY58" fmla="*/ 3778819 h 4109729"/>
                <a:gd name="connsiteX59" fmla="*/ 2982635 w 3521893"/>
                <a:gd name="connsiteY59" fmla="*/ 3685034 h 4109729"/>
                <a:gd name="connsiteX60" fmla="*/ 3047467 w 3521893"/>
                <a:gd name="connsiteY60" fmla="*/ 3620735 h 4109729"/>
                <a:gd name="connsiteX61" fmla="*/ 3002173 w 3521893"/>
                <a:gd name="connsiteY61" fmla="*/ 3495511 h 4109729"/>
                <a:gd name="connsiteX62" fmla="*/ 3021712 w 3521893"/>
                <a:gd name="connsiteY62" fmla="*/ 3339203 h 4109729"/>
                <a:gd name="connsiteX63" fmla="*/ 3062741 w 3521893"/>
                <a:gd name="connsiteY63" fmla="*/ 3212203 h 4109729"/>
                <a:gd name="connsiteX64" fmla="*/ 3076419 w 3521893"/>
                <a:gd name="connsiteY64" fmla="*/ 3102788 h 4109729"/>
                <a:gd name="connsiteX65" fmla="*/ 2905547 w 3521893"/>
                <a:gd name="connsiteY65" fmla="*/ 2629423 h 4109729"/>
                <a:gd name="connsiteX66" fmla="*/ 2976772 w 3521893"/>
                <a:gd name="connsiteY66" fmla="*/ 2469742 h 4109729"/>
                <a:gd name="connsiteX67" fmla="*/ 3068602 w 3521893"/>
                <a:gd name="connsiteY67" fmla="*/ 2444342 h 4109729"/>
                <a:gd name="connsiteX68" fmla="*/ 3105724 w 3521893"/>
                <a:gd name="connsiteY68" fmla="*/ 2471696 h 4109729"/>
                <a:gd name="connsiteX69" fmla="*/ 3166293 w 3521893"/>
                <a:gd name="connsiteY69" fmla="*/ 2407219 h 4109729"/>
                <a:gd name="connsiteX70" fmla="*/ 3193649 w 3521893"/>
                <a:gd name="connsiteY70" fmla="*/ 2381819 h 4109729"/>
                <a:gd name="connsiteX71" fmla="*/ 3279618 w 3521893"/>
                <a:gd name="connsiteY71" fmla="*/ 2356419 h 4109729"/>
                <a:gd name="connsiteX72" fmla="*/ 3316739 w 3521893"/>
                <a:gd name="connsiteY72" fmla="*/ 2188388 h 4109729"/>
                <a:gd name="connsiteX73" fmla="*/ 3271801 w 3521893"/>
                <a:gd name="connsiteY73" fmla="*/ 2137588 h 4109729"/>
                <a:gd name="connsiteX74" fmla="*/ 3271800 w 3521893"/>
                <a:gd name="connsiteY74" fmla="*/ 2035988 h 4109729"/>
                <a:gd name="connsiteX75" fmla="*/ 3375355 w 3521893"/>
                <a:gd name="connsiteY75" fmla="*/ 2094603 h 4109729"/>
                <a:gd name="connsiteX76" fmla="*/ 3430062 w 3521893"/>
                <a:gd name="connsiteY76" fmla="*/ 2059434 h 4109729"/>
                <a:gd name="connsiteX77" fmla="*/ 3457415 w 3521893"/>
                <a:gd name="connsiteY77" fmla="*/ 2094603 h 4109729"/>
                <a:gd name="connsiteX78" fmla="*/ 3521893 w 3521893"/>
                <a:gd name="connsiteY78" fmla="*/ 2049665 h 4109729"/>
                <a:gd name="connsiteX79" fmla="*/ 3449601 w 3521893"/>
                <a:gd name="connsiteY79" fmla="*/ 1895311 h 4109729"/>
                <a:gd name="connsiteX80" fmla="*/ 3492586 w 3521893"/>
                <a:gd name="connsiteY80" fmla="*/ 1707742 h 4109729"/>
                <a:gd name="connsiteX81" fmla="*/ 3459370 w 3521893"/>
                <a:gd name="connsiteY81" fmla="*/ 1680388 h 4109729"/>
                <a:gd name="connsiteX82" fmla="*/ 3486724 w 3521893"/>
                <a:gd name="connsiteY82" fmla="*/ 1651080 h 4109729"/>
                <a:gd name="connsiteX83" fmla="*/ 3488679 w 3521893"/>
                <a:gd name="connsiteY83" fmla="*/ 1629588 h 4109729"/>
                <a:gd name="connsiteX84" fmla="*/ 3377309 w 3521893"/>
                <a:gd name="connsiteY84" fmla="*/ 1449834 h 4109729"/>
                <a:gd name="connsiteX85" fmla="*/ 3297201 w 3521893"/>
                <a:gd name="connsiteY85" fmla="*/ 1418573 h 4109729"/>
                <a:gd name="connsiteX86" fmla="*/ 3232724 w 3521893"/>
                <a:gd name="connsiteY86" fmla="*/ 1303296 h 4109729"/>
                <a:gd name="connsiteX87" fmla="*/ 3281570 w 3521893"/>
                <a:gd name="connsiteY87" fmla="*/ 1215373 h 4109729"/>
                <a:gd name="connsiteX88" fmla="*/ 3140893 w 3521893"/>
                <a:gd name="connsiteY88" fmla="*/ 1043434 h 4109729"/>
                <a:gd name="connsiteX89" fmla="*/ 3158478 w 3521893"/>
                <a:gd name="connsiteY89" fmla="*/ 967234 h 4109729"/>
                <a:gd name="connsiteX90" fmla="*/ 3127216 w 3521893"/>
                <a:gd name="connsiteY90" fmla="*/ 848049 h 4109729"/>
                <a:gd name="connsiteX91" fmla="*/ 3179970 w 3521893"/>
                <a:gd name="connsiteY91" fmla="*/ 744496 h 4109729"/>
                <a:gd name="connsiteX92" fmla="*/ 3131124 w 3521893"/>
                <a:gd name="connsiteY92" fmla="*/ 640942 h 4109729"/>
                <a:gd name="connsiteX93" fmla="*/ 3136986 w 3521893"/>
                <a:gd name="connsiteY93" fmla="*/ 547157 h 4109729"/>
                <a:gd name="connsiteX94" fmla="*/ 3097909 w 3521893"/>
                <a:gd name="connsiteY94" fmla="*/ 494403 h 4109729"/>
                <a:gd name="connsiteX95" fmla="*/ 3047109 w 3521893"/>
                <a:gd name="connsiteY95" fmla="*/ 562788 h 4109729"/>
                <a:gd name="connsiteX96" fmla="*/ 2976063 w 3521893"/>
                <a:gd name="connsiteY96" fmla="*/ 593516 h 4109729"/>
                <a:gd name="connsiteX97" fmla="*/ 2916201 w 3521893"/>
                <a:gd name="connsiteY97" fmla="*/ 400618 h 4109729"/>
                <a:gd name="connsiteX98" fmla="*/ 2859539 w 3521893"/>
                <a:gd name="connsiteY98" fmla="*/ 459234 h 4109729"/>
                <a:gd name="connsiteX99" fmla="*/ 2826327 w 3521893"/>
                <a:gd name="connsiteY99" fmla="*/ 438275 h 4109729"/>
                <a:gd name="connsiteX100" fmla="*/ 2859539 w 3521893"/>
                <a:gd name="connsiteY100" fmla="*/ 338096 h 4109729"/>
                <a:gd name="connsiteX101" fmla="*/ 2800923 w 3521893"/>
                <a:gd name="connsiteY101" fmla="*/ 138804 h 4109729"/>
                <a:gd name="connsiteX102" fmla="*/ 2728632 w 3521893"/>
                <a:gd name="connsiteY102" fmla="*/ 185697 h 4109729"/>
                <a:gd name="connsiteX103" fmla="*/ 2683693 w 3521893"/>
                <a:gd name="connsiteY103" fmla="*/ 138803 h 4109729"/>
                <a:gd name="connsiteX104" fmla="*/ 2642132 w 3521893"/>
                <a:gd name="connsiteY104" fmla="*/ 173084 h 4109729"/>
                <a:gd name="connsiteX105" fmla="*/ 2621170 w 3521893"/>
                <a:gd name="connsiteY105" fmla="*/ 130989 h 4109729"/>
                <a:gd name="connsiteX106" fmla="*/ 2595770 w 3521893"/>
                <a:gd name="connsiteY106" fmla="*/ 105589 h 4109729"/>
                <a:gd name="connsiteX107" fmla="*/ 2642662 w 3521893"/>
                <a:gd name="connsiteY107" fmla="*/ 17667 h 4109729"/>
                <a:gd name="connsiteX108" fmla="*/ 2552786 w 3521893"/>
                <a:gd name="connsiteY108" fmla="*/ 11805 h 4109729"/>
                <a:gd name="connsiteX109" fmla="*/ 2533247 w 3521893"/>
                <a:gd name="connsiteY109" fmla="*/ 70421 h 4109729"/>
                <a:gd name="connsiteX110" fmla="*/ 2482447 w 3521893"/>
                <a:gd name="connsiteY110" fmla="*/ 7897 h 4109729"/>
                <a:gd name="connsiteX111" fmla="*/ 2285109 w 3521893"/>
                <a:gd name="connsiteY111" fmla="*/ 15713 h 4109729"/>
                <a:gd name="connsiteX112" fmla="*/ 2242124 w 3521893"/>
                <a:gd name="connsiteY112" fmla="*/ 70421 h 4109729"/>
                <a:gd name="connsiteX113" fmla="*/ 2341770 w 3521893"/>
                <a:gd name="connsiteY113" fmla="*/ 107544 h 4109729"/>
                <a:gd name="connsiteX114" fmla="*/ 2345681 w 3521893"/>
                <a:gd name="connsiteY114" fmla="*/ 234364 h 4109729"/>
                <a:gd name="connsiteX115" fmla="*/ 2201093 w 3521893"/>
                <a:gd name="connsiteY115" fmla="*/ 261899 h 4109729"/>
                <a:gd name="connsiteX116" fmla="*/ 2151184 w 3521893"/>
                <a:gd name="connsiteY116" fmla="*/ 345201 h 4109729"/>
                <a:gd name="connsiteX117" fmla="*/ 1995054 w 3521893"/>
                <a:gd name="connsiteY117" fmla="*/ 375929 h 4109729"/>
                <a:gd name="connsiteX118" fmla="*/ 2003755 w 3521893"/>
                <a:gd name="connsiteY118" fmla="*/ 353729 h 4109729"/>
                <a:gd name="connsiteX119" fmla="*/ 2036618 w 3521893"/>
                <a:gd name="connsiteY119" fmla="*/ 452129 h 4109729"/>
                <a:gd name="connsiteX120" fmla="*/ 1953491 w 3521893"/>
                <a:gd name="connsiteY120" fmla="*/ 472911 h 4109729"/>
                <a:gd name="connsiteX121" fmla="*/ 1925782 w 3521893"/>
                <a:gd name="connsiteY121" fmla="*/ 500620 h 4109729"/>
                <a:gd name="connsiteX122" fmla="*/ 1835727 w 3521893"/>
                <a:gd name="connsiteY122" fmla="*/ 500620 h 4109729"/>
                <a:gd name="connsiteX123" fmla="*/ 1724891 w 3521893"/>
                <a:gd name="connsiteY123" fmla="*/ 666875 h 4109729"/>
                <a:gd name="connsiteX124" fmla="*/ 1676400 w 3521893"/>
                <a:gd name="connsiteY124" fmla="*/ 646093 h 4109729"/>
                <a:gd name="connsiteX125" fmla="*/ 1683327 w 3521893"/>
                <a:gd name="connsiteY125" fmla="*/ 556038 h 4109729"/>
                <a:gd name="connsiteX126" fmla="*/ 1738745 w 3521893"/>
                <a:gd name="connsiteY126" fmla="*/ 528329 h 4109729"/>
                <a:gd name="connsiteX127" fmla="*/ 1787236 w 3521893"/>
                <a:gd name="connsiteY127" fmla="*/ 507547 h 4109729"/>
                <a:gd name="connsiteX128" fmla="*/ 1759527 w 3521893"/>
                <a:gd name="connsiteY128" fmla="*/ 486766 h 4109729"/>
                <a:gd name="connsiteX129" fmla="*/ 1704109 w 3521893"/>
                <a:gd name="connsiteY129" fmla="*/ 500620 h 4109729"/>
                <a:gd name="connsiteX130" fmla="*/ 1676400 w 3521893"/>
                <a:gd name="connsiteY130" fmla="*/ 445202 h 4109729"/>
                <a:gd name="connsiteX131" fmla="*/ 1572491 w 3521893"/>
                <a:gd name="connsiteY131" fmla="*/ 431347 h 4109729"/>
                <a:gd name="connsiteX132" fmla="*/ 1530927 w 3521893"/>
                <a:gd name="connsiteY132" fmla="*/ 258166 h 4109729"/>
                <a:gd name="connsiteX133" fmla="*/ 1447800 w 3521893"/>
                <a:gd name="connsiteY133" fmla="*/ 292802 h 4109729"/>
                <a:gd name="connsiteX134" fmla="*/ 1454727 w 3521893"/>
                <a:gd name="connsiteY134" fmla="*/ 389784 h 4109729"/>
                <a:gd name="connsiteX135" fmla="*/ 1454727 w 3521893"/>
                <a:gd name="connsiteY135" fmla="*/ 389784 h 4109729"/>
                <a:gd name="connsiteX136" fmla="*/ 1246909 w 3521893"/>
                <a:gd name="connsiteY136" fmla="*/ 285875 h 4109729"/>
                <a:gd name="connsiteX0" fmla="*/ 1246909 w 3521893"/>
                <a:gd name="connsiteY0" fmla="*/ 285875 h 4109729"/>
                <a:gd name="connsiteX1" fmla="*/ 1267691 w 3521893"/>
                <a:gd name="connsiteY1" fmla="*/ 556038 h 4109729"/>
                <a:gd name="connsiteX2" fmla="*/ 1163782 w 3521893"/>
                <a:gd name="connsiteY2" fmla="*/ 957820 h 4109729"/>
                <a:gd name="connsiteX3" fmla="*/ 1048327 w 3521893"/>
                <a:gd name="connsiteY3" fmla="*/ 1311111 h 4109729"/>
                <a:gd name="connsiteX4" fmla="*/ 947970 w 3521893"/>
                <a:gd name="connsiteY4" fmla="*/ 1415909 h 4109729"/>
                <a:gd name="connsiteX5" fmla="*/ 749389 w 3521893"/>
                <a:gd name="connsiteY5" fmla="*/ 1703834 h 4109729"/>
                <a:gd name="connsiteX6" fmla="*/ 624342 w 3521893"/>
                <a:gd name="connsiteY6" fmla="*/ 1799573 h 4109729"/>
                <a:gd name="connsiteX7" fmla="*/ 457200 w 3521893"/>
                <a:gd name="connsiteY7" fmla="*/ 2010766 h 4109729"/>
                <a:gd name="connsiteX8" fmla="*/ 325404 w 3521893"/>
                <a:gd name="connsiteY8" fmla="*/ 2518588 h 4109729"/>
                <a:gd name="connsiteX9" fmla="*/ 271762 w 3521893"/>
                <a:gd name="connsiteY9" fmla="*/ 2571697 h 4109729"/>
                <a:gd name="connsiteX10" fmla="*/ 116342 w 3521893"/>
                <a:gd name="connsiteY10" fmla="*/ 2893726 h 4109729"/>
                <a:gd name="connsiteX11" fmla="*/ 106573 w 3521893"/>
                <a:gd name="connsiteY11" fmla="*/ 3048080 h 4109729"/>
                <a:gd name="connsiteX12" fmla="*/ 152400 w 3521893"/>
                <a:gd name="connsiteY12" fmla="*/ 3153766 h 4109729"/>
                <a:gd name="connsiteX13" fmla="*/ 0 w 3521893"/>
                <a:gd name="connsiteY13" fmla="*/ 3652529 h 4109729"/>
                <a:gd name="connsiteX14" fmla="*/ 71582 w 3521893"/>
                <a:gd name="connsiteY14" fmla="*/ 3844716 h 4109729"/>
                <a:gd name="connsiteX15" fmla="*/ 188990 w 3521893"/>
                <a:gd name="connsiteY15" fmla="*/ 3825001 h 4109729"/>
                <a:gd name="connsiteX16" fmla="*/ 130908 w 3521893"/>
                <a:gd name="connsiteY16" fmla="*/ 3892141 h 4109729"/>
                <a:gd name="connsiteX17" fmla="*/ 188102 w 3521893"/>
                <a:gd name="connsiteY17" fmla="*/ 3951467 h 4109729"/>
                <a:gd name="connsiteX18" fmla="*/ 339436 w 3521893"/>
                <a:gd name="connsiteY18" fmla="*/ 3867275 h 4109729"/>
                <a:gd name="connsiteX19" fmla="*/ 422563 w 3521893"/>
                <a:gd name="connsiteY19" fmla="*/ 3881129 h 4109729"/>
                <a:gd name="connsiteX20" fmla="*/ 464127 w 3521893"/>
                <a:gd name="connsiteY20" fmla="*/ 3943475 h 4109729"/>
                <a:gd name="connsiteX21" fmla="*/ 656492 w 3521893"/>
                <a:gd name="connsiteY21" fmla="*/ 3924824 h 4109729"/>
                <a:gd name="connsiteX22" fmla="*/ 794860 w 3521893"/>
                <a:gd name="connsiteY22" fmla="*/ 3855374 h 4109729"/>
                <a:gd name="connsiteX23" fmla="*/ 955963 w 3521893"/>
                <a:gd name="connsiteY23" fmla="*/ 3936547 h 4109729"/>
                <a:gd name="connsiteX24" fmla="*/ 1115291 w 3521893"/>
                <a:gd name="connsiteY24" fmla="*/ 3936547 h 4109729"/>
                <a:gd name="connsiteX25" fmla="*/ 1108363 w 3521893"/>
                <a:gd name="connsiteY25" fmla="*/ 3901911 h 4109729"/>
                <a:gd name="connsiteX26" fmla="*/ 1163782 w 3521893"/>
                <a:gd name="connsiteY26" fmla="*/ 3867275 h 4109729"/>
                <a:gd name="connsiteX27" fmla="*/ 1191491 w 3521893"/>
                <a:gd name="connsiteY27" fmla="*/ 3901911 h 4109729"/>
                <a:gd name="connsiteX28" fmla="*/ 1288472 w 3521893"/>
                <a:gd name="connsiteY28" fmla="*/ 3804929 h 4109729"/>
                <a:gd name="connsiteX29" fmla="*/ 1205345 w 3521893"/>
                <a:gd name="connsiteY29" fmla="*/ 3798002 h 4109729"/>
                <a:gd name="connsiteX30" fmla="*/ 1122218 w 3521893"/>
                <a:gd name="connsiteY30" fmla="*/ 3804929 h 4109729"/>
                <a:gd name="connsiteX31" fmla="*/ 1032163 w 3521893"/>
                <a:gd name="connsiteY31" fmla="*/ 3770293 h 4109729"/>
                <a:gd name="connsiteX32" fmla="*/ 1130921 w 3521893"/>
                <a:gd name="connsiteY32" fmla="*/ 3608479 h 4109729"/>
                <a:gd name="connsiteX33" fmla="*/ 1222219 w 3521893"/>
                <a:gd name="connsiteY33" fmla="*/ 3587342 h 4109729"/>
                <a:gd name="connsiteX34" fmla="*/ 1244777 w 3521893"/>
                <a:gd name="connsiteY34" fmla="*/ 3539916 h 4109729"/>
                <a:gd name="connsiteX35" fmla="*/ 1286696 w 3521893"/>
                <a:gd name="connsiteY35" fmla="*/ 3561942 h 4109729"/>
                <a:gd name="connsiteX36" fmla="*/ 1304459 w 3521893"/>
                <a:gd name="connsiteY36" fmla="*/ 3631747 h 4109729"/>
                <a:gd name="connsiteX37" fmla="*/ 1343891 w 3521893"/>
                <a:gd name="connsiteY37" fmla="*/ 3569402 h 4109729"/>
                <a:gd name="connsiteX38" fmla="*/ 1360942 w 3521893"/>
                <a:gd name="connsiteY38" fmla="*/ 3618603 h 4109729"/>
                <a:gd name="connsiteX39" fmla="*/ 1399309 w 3521893"/>
                <a:gd name="connsiteY39" fmla="*/ 3645602 h 4109729"/>
                <a:gd name="connsiteX40" fmla="*/ 1392382 w 3521893"/>
                <a:gd name="connsiteY40" fmla="*/ 3694093 h 4109729"/>
                <a:gd name="connsiteX41" fmla="*/ 1338916 w 3521893"/>
                <a:gd name="connsiteY41" fmla="*/ 3743828 h 4109729"/>
                <a:gd name="connsiteX42" fmla="*/ 1396645 w 3521893"/>
                <a:gd name="connsiteY42" fmla="*/ 3744893 h 4109729"/>
                <a:gd name="connsiteX43" fmla="*/ 1475331 w 3521893"/>
                <a:gd name="connsiteY43" fmla="*/ 3785214 h 4109729"/>
                <a:gd name="connsiteX44" fmla="*/ 1471778 w 3521893"/>
                <a:gd name="connsiteY44" fmla="*/ 3709901 h 4109729"/>
                <a:gd name="connsiteX45" fmla="*/ 1565563 w 3521893"/>
                <a:gd name="connsiteY45" fmla="*/ 3742584 h 4109729"/>
                <a:gd name="connsiteX46" fmla="*/ 1556327 w 3521893"/>
                <a:gd name="connsiteY46" fmla="*/ 3790542 h 4109729"/>
                <a:gd name="connsiteX47" fmla="*/ 1585101 w 3521893"/>
                <a:gd name="connsiteY47" fmla="*/ 3837612 h 4109729"/>
                <a:gd name="connsiteX48" fmla="*/ 1773382 w 3521893"/>
                <a:gd name="connsiteY48" fmla="*/ 3798002 h 4109729"/>
                <a:gd name="connsiteX49" fmla="*/ 2112818 w 3521893"/>
                <a:gd name="connsiteY49" fmla="*/ 3901911 h 4109729"/>
                <a:gd name="connsiteX50" fmla="*/ 2320636 w 3521893"/>
                <a:gd name="connsiteY50" fmla="*/ 4109729 h 4109729"/>
                <a:gd name="connsiteX51" fmla="*/ 2473036 w 3521893"/>
                <a:gd name="connsiteY51" fmla="*/ 3978111 h 4109729"/>
                <a:gd name="connsiteX52" fmla="*/ 2587958 w 3521893"/>
                <a:gd name="connsiteY52" fmla="*/ 3978111 h 4109729"/>
                <a:gd name="connsiteX53" fmla="*/ 2720286 w 3521893"/>
                <a:gd name="connsiteY53" fmla="*/ 3860347 h 4109729"/>
                <a:gd name="connsiteX54" fmla="*/ 2847819 w 3521893"/>
                <a:gd name="connsiteY54" fmla="*/ 3917542 h 4109729"/>
                <a:gd name="connsiteX55" fmla="*/ 2955281 w 3521893"/>
                <a:gd name="connsiteY55" fmla="*/ 3876511 h 4109729"/>
                <a:gd name="connsiteX56" fmla="*/ 2984589 w 3521893"/>
                <a:gd name="connsiteY56" fmla="*/ 3927311 h 4109729"/>
                <a:gd name="connsiteX57" fmla="*/ 3025619 w 3521893"/>
                <a:gd name="connsiteY57" fmla="*/ 3886280 h 4109729"/>
                <a:gd name="connsiteX58" fmla="*/ 3035389 w 3521893"/>
                <a:gd name="connsiteY58" fmla="*/ 3778819 h 4109729"/>
                <a:gd name="connsiteX59" fmla="*/ 2982635 w 3521893"/>
                <a:gd name="connsiteY59" fmla="*/ 3685034 h 4109729"/>
                <a:gd name="connsiteX60" fmla="*/ 3047467 w 3521893"/>
                <a:gd name="connsiteY60" fmla="*/ 3620735 h 4109729"/>
                <a:gd name="connsiteX61" fmla="*/ 3002173 w 3521893"/>
                <a:gd name="connsiteY61" fmla="*/ 3495511 h 4109729"/>
                <a:gd name="connsiteX62" fmla="*/ 3021712 w 3521893"/>
                <a:gd name="connsiteY62" fmla="*/ 3339203 h 4109729"/>
                <a:gd name="connsiteX63" fmla="*/ 3062741 w 3521893"/>
                <a:gd name="connsiteY63" fmla="*/ 3212203 h 4109729"/>
                <a:gd name="connsiteX64" fmla="*/ 3076419 w 3521893"/>
                <a:gd name="connsiteY64" fmla="*/ 3102788 h 4109729"/>
                <a:gd name="connsiteX65" fmla="*/ 2905547 w 3521893"/>
                <a:gd name="connsiteY65" fmla="*/ 2629423 h 4109729"/>
                <a:gd name="connsiteX66" fmla="*/ 2976772 w 3521893"/>
                <a:gd name="connsiteY66" fmla="*/ 2469742 h 4109729"/>
                <a:gd name="connsiteX67" fmla="*/ 3068602 w 3521893"/>
                <a:gd name="connsiteY67" fmla="*/ 2444342 h 4109729"/>
                <a:gd name="connsiteX68" fmla="*/ 3105724 w 3521893"/>
                <a:gd name="connsiteY68" fmla="*/ 2471696 h 4109729"/>
                <a:gd name="connsiteX69" fmla="*/ 3166293 w 3521893"/>
                <a:gd name="connsiteY69" fmla="*/ 2407219 h 4109729"/>
                <a:gd name="connsiteX70" fmla="*/ 3193649 w 3521893"/>
                <a:gd name="connsiteY70" fmla="*/ 2381819 h 4109729"/>
                <a:gd name="connsiteX71" fmla="*/ 3279618 w 3521893"/>
                <a:gd name="connsiteY71" fmla="*/ 2356419 h 4109729"/>
                <a:gd name="connsiteX72" fmla="*/ 3316739 w 3521893"/>
                <a:gd name="connsiteY72" fmla="*/ 2188388 h 4109729"/>
                <a:gd name="connsiteX73" fmla="*/ 3271801 w 3521893"/>
                <a:gd name="connsiteY73" fmla="*/ 2137588 h 4109729"/>
                <a:gd name="connsiteX74" fmla="*/ 3271800 w 3521893"/>
                <a:gd name="connsiteY74" fmla="*/ 2035988 h 4109729"/>
                <a:gd name="connsiteX75" fmla="*/ 3375355 w 3521893"/>
                <a:gd name="connsiteY75" fmla="*/ 2094603 h 4109729"/>
                <a:gd name="connsiteX76" fmla="*/ 3430062 w 3521893"/>
                <a:gd name="connsiteY76" fmla="*/ 2059434 h 4109729"/>
                <a:gd name="connsiteX77" fmla="*/ 3457415 w 3521893"/>
                <a:gd name="connsiteY77" fmla="*/ 2094603 h 4109729"/>
                <a:gd name="connsiteX78" fmla="*/ 3521893 w 3521893"/>
                <a:gd name="connsiteY78" fmla="*/ 2049665 h 4109729"/>
                <a:gd name="connsiteX79" fmla="*/ 3449601 w 3521893"/>
                <a:gd name="connsiteY79" fmla="*/ 1895311 h 4109729"/>
                <a:gd name="connsiteX80" fmla="*/ 3492586 w 3521893"/>
                <a:gd name="connsiteY80" fmla="*/ 1707742 h 4109729"/>
                <a:gd name="connsiteX81" fmla="*/ 3459370 w 3521893"/>
                <a:gd name="connsiteY81" fmla="*/ 1680388 h 4109729"/>
                <a:gd name="connsiteX82" fmla="*/ 3486724 w 3521893"/>
                <a:gd name="connsiteY82" fmla="*/ 1651080 h 4109729"/>
                <a:gd name="connsiteX83" fmla="*/ 3488679 w 3521893"/>
                <a:gd name="connsiteY83" fmla="*/ 1629588 h 4109729"/>
                <a:gd name="connsiteX84" fmla="*/ 3377309 w 3521893"/>
                <a:gd name="connsiteY84" fmla="*/ 1449834 h 4109729"/>
                <a:gd name="connsiteX85" fmla="*/ 3297201 w 3521893"/>
                <a:gd name="connsiteY85" fmla="*/ 1418573 h 4109729"/>
                <a:gd name="connsiteX86" fmla="*/ 3232724 w 3521893"/>
                <a:gd name="connsiteY86" fmla="*/ 1303296 h 4109729"/>
                <a:gd name="connsiteX87" fmla="*/ 3281570 w 3521893"/>
                <a:gd name="connsiteY87" fmla="*/ 1215373 h 4109729"/>
                <a:gd name="connsiteX88" fmla="*/ 3140893 w 3521893"/>
                <a:gd name="connsiteY88" fmla="*/ 1043434 h 4109729"/>
                <a:gd name="connsiteX89" fmla="*/ 3158478 w 3521893"/>
                <a:gd name="connsiteY89" fmla="*/ 967234 h 4109729"/>
                <a:gd name="connsiteX90" fmla="*/ 3127216 w 3521893"/>
                <a:gd name="connsiteY90" fmla="*/ 848049 h 4109729"/>
                <a:gd name="connsiteX91" fmla="*/ 3179970 w 3521893"/>
                <a:gd name="connsiteY91" fmla="*/ 744496 h 4109729"/>
                <a:gd name="connsiteX92" fmla="*/ 3131124 w 3521893"/>
                <a:gd name="connsiteY92" fmla="*/ 640942 h 4109729"/>
                <a:gd name="connsiteX93" fmla="*/ 3136986 w 3521893"/>
                <a:gd name="connsiteY93" fmla="*/ 547157 h 4109729"/>
                <a:gd name="connsiteX94" fmla="*/ 3097909 w 3521893"/>
                <a:gd name="connsiteY94" fmla="*/ 494403 h 4109729"/>
                <a:gd name="connsiteX95" fmla="*/ 3047109 w 3521893"/>
                <a:gd name="connsiteY95" fmla="*/ 562788 h 4109729"/>
                <a:gd name="connsiteX96" fmla="*/ 2976063 w 3521893"/>
                <a:gd name="connsiteY96" fmla="*/ 593516 h 4109729"/>
                <a:gd name="connsiteX97" fmla="*/ 2916201 w 3521893"/>
                <a:gd name="connsiteY97" fmla="*/ 400618 h 4109729"/>
                <a:gd name="connsiteX98" fmla="*/ 2859539 w 3521893"/>
                <a:gd name="connsiteY98" fmla="*/ 459234 h 4109729"/>
                <a:gd name="connsiteX99" fmla="*/ 2826327 w 3521893"/>
                <a:gd name="connsiteY99" fmla="*/ 438275 h 4109729"/>
                <a:gd name="connsiteX100" fmla="*/ 2859539 w 3521893"/>
                <a:gd name="connsiteY100" fmla="*/ 338096 h 4109729"/>
                <a:gd name="connsiteX101" fmla="*/ 2800923 w 3521893"/>
                <a:gd name="connsiteY101" fmla="*/ 138804 h 4109729"/>
                <a:gd name="connsiteX102" fmla="*/ 2728632 w 3521893"/>
                <a:gd name="connsiteY102" fmla="*/ 185697 h 4109729"/>
                <a:gd name="connsiteX103" fmla="*/ 2683693 w 3521893"/>
                <a:gd name="connsiteY103" fmla="*/ 138803 h 4109729"/>
                <a:gd name="connsiteX104" fmla="*/ 2642132 w 3521893"/>
                <a:gd name="connsiteY104" fmla="*/ 173084 h 4109729"/>
                <a:gd name="connsiteX105" fmla="*/ 2621170 w 3521893"/>
                <a:gd name="connsiteY105" fmla="*/ 130989 h 4109729"/>
                <a:gd name="connsiteX106" fmla="*/ 2595770 w 3521893"/>
                <a:gd name="connsiteY106" fmla="*/ 105589 h 4109729"/>
                <a:gd name="connsiteX107" fmla="*/ 2642662 w 3521893"/>
                <a:gd name="connsiteY107" fmla="*/ 17667 h 4109729"/>
                <a:gd name="connsiteX108" fmla="*/ 2552786 w 3521893"/>
                <a:gd name="connsiteY108" fmla="*/ 11805 h 4109729"/>
                <a:gd name="connsiteX109" fmla="*/ 2533247 w 3521893"/>
                <a:gd name="connsiteY109" fmla="*/ 70421 h 4109729"/>
                <a:gd name="connsiteX110" fmla="*/ 2482447 w 3521893"/>
                <a:gd name="connsiteY110" fmla="*/ 7897 h 4109729"/>
                <a:gd name="connsiteX111" fmla="*/ 2285109 w 3521893"/>
                <a:gd name="connsiteY111" fmla="*/ 15713 h 4109729"/>
                <a:gd name="connsiteX112" fmla="*/ 2242124 w 3521893"/>
                <a:gd name="connsiteY112" fmla="*/ 70421 h 4109729"/>
                <a:gd name="connsiteX113" fmla="*/ 2341770 w 3521893"/>
                <a:gd name="connsiteY113" fmla="*/ 107544 h 4109729"/>
                <a:gd name="connsiteX114" fmla="*/ 2345681 w 3521893"/>
                <a:gd name="connsiteY114" fmla="*/ 234364 h 4109729"/>
                <a:gd name="connsiteX115" fmla="*/ 2201093 w 3521893"/>
                <a:gd name="connsiteY115" fmla="*/ 261899 h 4109729"/>
                <a:gd name="connsiteX116" fmla="*/ 2151184 w 3521893"/>
                <a:gd name="connsiteY116" fmla="*/ 345201 h 4109729"/>
                <a:gd name="connsiteX117" fmla="*/ 1995054 w 3521893"/>
                <a:gd name="connsiteY117" fmla="*/ 375929 h 4109729"/>
                <a:gd name="connsiteX118" fmla="*/ 2003755 w 3521893"/>
                <a:gd name="connsiteY118" fmla="*/ 353729 h 4109729"/>
                <a:gd name="connsiteX119" fmla="*/ 2032711 w 3521893"/>
                <a:gd name="connsiteY119" fmla="*/ 465806 h 4109729"/>
                <a:gd name="connsiteX120" fmla="*/ 1953491 w 3521893"/>
                <a:gd name="connsiteY120" fmla="*/ 472911 h 4109729"/>
                <a:gd name="connsiteX121" fmla="*/ 1925782 w 3521893"/>
                <a:gd name="connsiteY121" fmla="*/ 500620 h 4109729"/>
                <a:gd name="connsiteX122" fmla="*/ 1835727 w 3521893"/>
                <a:gd name="connsiteY122" fmla="*/ 500620 h 4109729"/>
                <a:gd name="connsiteX123" fmla="*/ 1724891 w 3521893"/>
                <a:gd name="connsiteY123" fmla="*/ 666875 h 4109729"/>
                <a:gd name="connsiteX124" fmla="*/ 1676400 w 3521893"/>
                <a:gd name="connsiteY124" fmla="*/ 646093 h 4109729"/>
                <a:gd name="connsiteX125" fmla="*/ 1683327 w 3521893"/>
                <a:gd name="connsiteY125" fmla="*/ 556038 h 4109729"/>
                <a:gd name="connsiteX126" fmla="*/ 1738745 w 3521893"/>
                <a:gd name="connsiteY126" fmla="*/ 528329 h 4109729"/>
                <a:gd name="connsiteX127" fmla="*/ 1787236 w 3521893"/>
                <a:gd name="connsiteY127" fmla="*/ 507547 h 4109729"/>
                <a:gd name="connsiteX128" fmla="*/ 1759527 w 3521893"/>
                <a:gd name="connsiteY128" fmla="*/ 486766 h 4109729"/>
                <a:gd name="connsiteX129" fmla="*/ 1704109 w 3521893"/>
                <a:gd name="connsiteY129" fmla="*/ 500620 h 4109729"/>
                <a:gd name="connsiteX130" fmla="*/ 1676400 w 3521893"/>
                <a:gd name="connsiteY130" fmla="*/ 445202 h 4109729"/>
                <a:gd name="connsiteX131" fmla="*/ 1572491 w 3521893"/>
                <a:gd name="connsiteY131" fmla="*/ 431347 h 4109729"/>
                <a:gd name="connsiteX132" fmla="*/ 1530927 w 3521893"/>
                <a:gd name="connsiteY132" fmla="*/ 258166 h 4109729"/>
                <a:gd name="connsiteX133" fmla="*/ 1447800 w 3521893"/>
                <a:gd name="connsiteY133" fmla="*/ 292802 h 4109729"/>
                <a:gd name="connsiteX134" fmla="*/ 1454727 w 3521893"/>
                <a:gd name="connsiteY134" fmla="*/ 389784 h 4109729"/>
                <a:gd name="connsiteX135" fmla="*/ 1454727 w 3521893"/>
                <a:gd name="connsiteY135" fmla="*/ 389784 h 4109729"/>
                <a:gd name="connsiteX136" fmla="*/ 1246909 w 3521893"/>
                <a:gd name="connsiteY136" fmla="*/ 285875 h 4109729"/>
                <a:gd name="connsiteX0" fmla="*/ 1246909 w 3521893"/>
                <a:gd name="connsiteY0" fmla="*/ 285875 h 4109729"/>
                <a:gd name="connsiteX1" fmla="*/ 1267691 w 3521893"/>
                <a:gd name="connsiteY1" fmla="*/ 556038 h 4109729"/>
                <a:gd name="connsiteX2" fmla="*/ 1163782 w 3521893"/>
                <a:gd name="connsiteY2" fmla="*/ 957820 h 4109729"/>
                <a:gd name="connsiteX3" fmla="*/ 1048327 w 3521893"/>
                <a:gd name="connsiteY3" fmla="*/ 1311111 h 4109729"/>
                <a:gd name="connsiteX4" fmla="*/ 947970 w 3521893"/>
                <a:gd name="connsiteY4" fmla="*/ 1415909 h 4109729"/>
                <a:gd name="connsiteX5" fmla="*/ 749389 w 3521893"/>
                <a:gd name="connsiteY5" fmla="*/ 1703834 h 4109729"/>
                <a:gd name="connsiteX6" fmla="*/ 624342 w 3521893"/>
                <a:gd name="connsiteY6" fmla="*/ 1799573 h 4109729"/>
                <a:gd name="connsiteX7" fmla="*/ 457200 w 3521893"/>
                <a:gd name="connsiteY7" fmla="*/ 2010766 h 4109729"/>
                <a:gd name="connsiteX8" fmla="*/ 325404 w 3521893"/>
                <a:gd name="connsiteY8" fmla="*/ 2518588 h 4109729"/>
                <a:gd name="connsiteX9" fmla="*/ 271762 w 3521893"/>
                <a:gd name="connsiteY9" fmla="*/ 2571697 h 4109729"/>
                <a:gd name="connsiteX10" fmla="*/ 116342 w 3521893"/>
                <a:gd name="connsiteY10" fmla="*/ 2893726 h 4109729"/>
                <a:gd name="connsiteX11" fmla="*/ 106573 w 3521893"/>
                <a:gd name="connsiteY11" fmla="*/ 3048080 h 4109729"/>
                <a:gd name="connsiteX12" fmla="*/ 152400 w 3521893"/>
                <a:gd name="connsiteY12" fmla="*/ 3153766 h 4109729"/>
                <a:gd name="connsiteX13" fmla="*/ 0 w 3521893"/>
                <a:gd name="connsiteY13" fmla="*/ 3652529 h 4109729"/>
                <a:gd name="connsiteX14" fmla="*/ 71582 w 3521893"/>
                <a:gd name="connsiteY14" fmla="*/ 3844716 h 4109729"/>
                <a:gd name="connsiteX15" fmla="*/ 188990 w 3521893"/>
                <a:gd name="connsiteY15" fmla="*/ 3825001 h 4109729"/>
                <a:gd name="connsiteX16" fmla="*/ 130908 w 3521893"/>
                <a:gd name="connsiteY16" fmla="*/ 3892141 h 4109729"/>
                <a:gd name="connsiteX17" fmla="*/ 188102 w 3521893"/>
                <a:gd name="connsiteY17" fmla="*/ 3951467 h 4109729"/>
                <a:gd name="connsiteX18" fmla="*/ 339436 w 3521893"/>
                <a:gd name="connsiteY18" fmla="*/ 3867275 h 4109729"/>
                <a:gd name="connsiteX19" fmla="*/ 422563 w 3521893"/>
                <a:gd name="connsiteY19" fmla="*/ 3881129 h 4109729"/>
                <a:gd name="connsiteX20" fmla="*/ 464127 w 3521893"/>
                <a:gd name="connsiteY20" fmla="*/ 3943475 h 4109729"/>
                <a:gd name="connsiteX21" fmla="*/ 656492 w 3521893"/>
                <a:gd name="connsiteY21" fmla="*/ 3924824 h 4109729"/>
                <a:gd name="connsiteX22" fmla="*/ 794860 w 3521893"/>
                <a:gd name="connsiteY22" fmla="*/ 3855374 h 4109729"/>
                <a:gd name="connsiteX23" fmla="*/ 955963 w 3521893"/>
                <a:gd name="connsiteY23" fmla="*/ 3936547 h 4109729"/>
                <a:gd name="connsiteX24" fmla="*/ 1115291 w 3521893"/>
                <a:gd name="connsiteY24" fmla="*/ 3936547 h 4109729"/>
                <a:gd name="connsiteX25" fmla="*/ 1108363 w 3521893"/>
                <a:gd name="connsiteY25" fmla="*/ 3901911 h 4109729"/>
                <a:gd name="connsiteX26" fmla="*/ 1163782 w 3521893"/>
                <a:gd name="connsiteY26" fmla="*/ 3867275 h 4109729"/>
                <a:gd name="connsiteX27" fmla="*/ 1191491 w 3521893"/>
                <a:gd name="connsiteY27" fmla="*/ 3901911 h 4109729"/>
                <a:gd name="connsiteX28" fmla="*/ 1288472 w 3521893"/>
                <a:gd name="connsiteY28" fmla="*/ 3804929 h 4109729"/>
                <a:gd name="connsiteX29" fmla="*/ 1205345 w 3521893"/>
                <a:gd name="connsiteY29" fmla="*/ 3798002 h 4109729"/>
                <a:gd name="connsiteX30" fmla="*/ 1122218 w 3521893"/>
                <a:gd name="connsiteY30" fmla="*/ 3804929 h 4109729"/>
                <a:gd name="connsiteX31" fmla="*/ 1032163 w 3521893"/>
                <a:gd name="connsiteY31" fmla="*/ 3770293 h 4109729"/>
                <a:gd name="connsiteX32" fmla="*/ 1130921 w 3521893"/>
                <a:gd name="connsiteY32" fmla="*/ 3608479 h 4109729"/>
                <a:gd name="connsiteX33" fmla="*/ 1222219 w 3521893"/>
                <a:gd name="connsiteY33" fmla="*/ 3587342 h 4109729"/>
                <a:gd name="connsiteX34" fmla="*/ 1244777 w 3521893"/>
                <a:gd name="connsiteY34" fmla="*/ 3539916 h 4109729"/>
                <a:gd name="connsiteX35" fmla="*/ 1286696 w 3521893"/>
                <a:gd name="connsiteY35" fmla="*/ 3561942 h 4109729"/>
                <a:gd name="connsiteX36" fmla="*/ 1304459 w 3521893"/>
                <a:gd name="connsiteY36" fmla="*/ 3631747 h 4109729"/>
                <a:gd name="connsiteX37" fmla="*/ 1343891 w 3521893"/>
                <a:gd name="connsiteY37" fmla="*/ 3569402 h 4109729"/>
                <a:gd name="connsiteX38" fmla="*/ 1360942 w 3521893"/>
                <a:gd name="connsiteY38" fmla="*/ 3618603 h 4109729"/>
                <a:gd name="connsiteX39" fmla="*/ 1399309 w 3521893"/>
                <a:gd name="connsiteY39" fmla="*/ 3645602 h 4109729"/>
                <a:gd name="connsiteX40" fmla="*/ 1392382 w 3521893"/>
                <a:gd name="connsiteY40" fmla="*/ 3694093 h 4109729"/>
                <a:gd name="connsiteX41" fmla="*/ 1338916 w 3521893"/>
                <a:gd name="connsiteY41" fmla="*/ 3743828 h 4109729"/>
                <a:gd name="connsiteX42" fmla="*/ 1396645 w 3521893"/>
                <a:gd name="connsiteY42" fmla="*/ 3744893 h 4109729"/>
                <a:gd name="connsiteX43" fmla="*/ 1475331 w 3521893"/>
                <a:gd name="connsiteY43" fmla="*/ 3785214 h 4109729"/>
                <a:gd name="connsiteX44" fmla="*/ 1471778 w 3521893"/>
                <a:gd name="connsiteY44" fmla="*/ 3709901 h 4109729"/>
                <a:gd name="connsiteX45" fmla="*/ 1565563 w 3521893"/>
                <a:gd name="connsiteY45" fmla="*/ 3742584 h 4109729"/>
                <a:gd name="connsiteX46" fmla="*/ 1556327 w 3521893"/>
                <a:gd name="connsiteY46" fmla="*/ 3790542 h 4109729"/>
                <a:gd name="connsiteX47" fmla="*/ 1585101 w 3521893"/>
                <a:gd name="connsiteY47" fmla="*/ 3837612 h 4109729"/>
                <a:gd name="connsiteX48" fmla="*/ 1773382 w 3521893"/>
                <a:gd name="connsiteY48" fmla="*/ 3798002 h 4109729"/>
                <a:gd name="connsiteX49" fmla="*/ 2112818 w 3521893"/>
                <a:gd name="connsiteY49" fmla="*/ 3901911 h 4109729"/>
                <a:gd name="connsiteX50" fmla="*/ 2320636 w 3521893"/>
                <a:gd name="connsiteY50" fmla="*/ 4109729 h 4109729"/>
                <a:gd name="connsiteX51" fmla="*/ 2473036 w 3521893"/>
                <a:gd name="connsiteY51" fmla="*/ 3978111 h 4109729"/>
                <a:gd name="connsiteX52" fmla="*/ 2587958 w 3521893"/>
                <a:gd name="connsiteY52" fmla="*/ 3978111 h 4109729"/>
                <a:gd name="connsiteX53" fmla="*/ 2720286 w 3521893"/>
                <a:gd name="connsiteY53" fmla="*/ 3860347 h 4109729"/>
                <a:gd name="connsiteX54" fmla="*/ 2847819 w 3521893"/>
                <a:gd name="connsiteY54" fmla="*/ 3917542 h 4109729"/>
                <a:gd name="connsiteX55" fmla="*/ 2955281 w 3521893"/>
                <a:gd name="connsiteY55" fmla="*/ 3876511 h 4109729"/>
                <a:gd name="connsiteX56" fmla="*/ 2984589 w 3521893"/>
                <a:gd name="connsiteY56" fmla="*/ 3927311 h 4109729"/>
                <a:gd name="connsiteX57" fmla="*/ 3025619 w 3521893"/>
                <a:gd name="connsiteY57" fmla="*/ 3886280 h 4109729"/>
                <a:gd name="connsiteX58" fmla="*/ 3035389 w 3521893"/>
                <a:gd name="connsiteY58" fmla="*/ 3778819 h 4109729"/>
                <a:gd name="connsiteX59" fmla="*/ 2982635 w 3521893"/>
                <a:gd name="connsiteY59" fmla="*/ 3685034 h 4109729"/>
                <a:gd name="connsiteX60" fmla="*/ 3047467 w 3521893"/>
                <a:gd name="connsiteY60" fmla="*/ 3620735 h 4109729"/>
                <a:gd name="connsiteX61" fmla="*/ 3002173 w 3521893"/>
                <a:gd name="connsiteY61" fmla="*/ 3495511 h 4109729"/>
                <a:gd name="connsiteX62" fmla="*/ 3021712 w 3521893"/>
                <a:gd name="connsiteY62" fmla="*/ 3339203 h 4109729"/>
                <a:gd name="connsiteX63" fmla="*/ 3062741 w 3521893"/>
                <a:gd name="connsiteY63" fmla="*/ 3212203 h 4109729"/>
                <a:gd name="connsiteX64" fmla="*/ 3076419 w 3521893"/>
                <a:gd name="connsiteY64" fmla="*/ 3102788 h 4109729"/>
                <a:gd name="connsiteX65" fmla="*/ 2905547 w 3521893"/>
                <a:gd name="connsiteY65" fmla="*/ 2629423 h 4109729"/>
                <a:gd name="connsiteX66" fmla="*/ 2976772 w 3521893"/>
                <a:gd name="connsiteY66" fmla="*/ 2469742 h 4109729"/>
                <a:gd name="connsiteX67" fmla="*/ 3068602 w 3521893"/>
                <a:gd name="connsiteY67" fmla="*/ 2444342 h 4109729"/>
                <a:gd name="connsiteX68" fmla="*/ 3105724 w 3521893"/>
                <a:gd name="connsiteY68" fmla="*/ 2471696 h 4109729"/>
                <a:gd name="connsiteX69" fmla="*/ 3166293 w 3521893"/>
                <a:gd name="connsiteY69" fmla="*/ 2407219 h 4109729"/>
                <a:gd name="connsiteX70" fmla="*/ 3193649 w 3521893"/>
                <a:gd name="connsiteY70" fmla="*/ 2381819 h 4109729"/>
                <a:gd name="connsiteX71" fmla="*/ 3279618 w 3521893"/>
                <a:gd name="connsiteY71" fmla="*/ 2356419 h 4109729"/>
                <a:gd name="connsiteX72" fmla="*/ 3316739 w 3521893"/>
                <a:gd name="connsiteY72" fmla="*/ 2188388 h 4109729"/>
                <a:gd name="connsiteX73" fmla="*/ 3271801 w 3521893"/>
                <a:gd name="connsiteY73" fmla="*/ 2137588 h 4109729"/>
                <a:gd name="connsiteX74" fmla="*/ 3271800 w 3521893"/>
                <a:gd name="connsiteY74" fmla="*/ 2035988 h 4109729"/>
                <a:gd name="connsiteX75" fmla="*/ 3375355 w 3521893"/>
                <a:gd name="connsiteY75" fmla="*/ 2094603 h 4109729"/>
                <a:gd name="connsiteX76" fmla="*/ 3430062 w 3521893"/>
                <a:gd name="connsiteY76" fmla="*/ 2059434 h 4109729"/>
                <a:gd name="connsiteX77" fmla="*/ 3457415 w 3521893"/>
                <a:gd name="connsiteY77" fmla="*/ 2094603 h 4109729"/>
                <a:gd name="connsiteX78" fmla="*/ 3521893 w 3521893"/>
                <a:gd name="connsiteY78" fmla="*/ 2049665 h 4109729"/>
                <a:gd name="connsiteX79" fmla="*/ 3449601 w 3521893"/>
                <a:gd name="connsiteY79" fmla="*/ 1895311 h 4109729"/>
                <a:gd name="connsiteX80" fmla="*/ 3492586 w 3521893"/>
                <a:gd name="connsiteY80" fmla="*/ 1707742 h 4109729"/>
                <a:gd name="connsiteX81" fmla="*/ 3459370 w 3521893"/>
                <a:gd name="connsiteY81" fmla="*/ 1680388 h 4109729"/>
                <a:gd name="connsiteX82" fmla="*/ 3486724 w 3521893"/>
                <a:gd name="connsiteY82" fmla="*/ 1651080 h 4109729"/>
                <a:gd name="connsiteX83" fmla="*/ 3488679 w 3521893"/>
                <a:gd name="connsiteY83" fmla="*/ 1629588 h 4109729"/>
                <a:gd name="connsiteX84" fmla="*/ 3377309 w 3521893"/>
                <a:gd name="connsiteY84" fmla="*/ 1449834 h 4109729"/>
                <a:gd name="connsiteX85" fmla="*/ 3297201 w 3521893"/>
                <a:gd name="connsiteY85" fmla="*/ 1418573 h 4109729"/>
                <a:gd name="connsiteX86" fmla="*/ 3232724 w 3521893"/>
                <a:gd name="connsiteY86" fmla="*/ 1303296 h 4109729"/>
                <a:gd name="connsiteX87" fmla="*/ 3281570 w 3521893"/>
                <a:gd name="connsiteY87" fmla="*/ 1215373 h 4109729"/>
                <a:gd name="connsiteX88" fmla="*/ 3140893 w 3521893"/>
                <a:gd name="connsiteY88" fmla="*/ 1043434 h 4109729"/>
                <a:gd name="connsiteX89" fmla="*/ 3158478 w 3521893"/>
                <a:gd name="connsiteY89" fmla="*/ 967234 h 4109729"/>
                <a:gd name="connsiteX90" fmla="*/ 3127216 w 3521893"/>
                <a:gd name="connsiteY90" fmla="*/ 848049 h 4109729"/>
                <a:gd name="connsiteX91" fmla="*/ 3179970 w 3521893"/>
                <a:gd name="connsiteY91" fmla="*/ 744496 h 4109729"/>
                <a:gd name="connsiteX92" fmla="*/ 3131124 w 3521893"/>
                <a:gd name="connsiteY92" fmla="*/ 640942 h 4109729"/>
                <a:gd name="connsiteX93" fmla="*/ 3136986 w 3521893"/>
                <a:gd name="connsiteY93" fmla="*/ 547157 h 4109729"/>
                <a:gd name="connsiteX94" fmla="*/ 3097909 w 3521893"/>
                <a:gd name="connsiteY94" fmla="*/ 494403 h 4109729"/>
                <a:gd name="connsiteX95" fmla="*/ 3047109 w 3521893"/>
                <a:gd name="connsiteY95" fmla="*/ 562788 h 4109729"/>
                <a:gd name="connsiteX96" fmla="*/ 2976063 w 3521893"/>
                <a:gd name="connsiteY96" fmla="*/ 593516 h 4109729"/>
                <a:gd name="connsiteX97" fmla="*/ 2916201 w 3521893"/>
                <a:gd name="connsiteY97" fmla="*/ 400618 h 4109729"/>
                <a:gd name="connsiteX98" fmla="*/ 2859539 w 3521893"/>
                <a:gd name="connsiteY98" fmla="*/ 459234 h 4109729"/>
                <a:gd name="connsiteX99" fmla="*/ 2826327 w 3521893"/>
                <a:gd name="connsiteY99" fmla="*/ 438275 h 4109729"/>
                <a:gd name="connsiteX100" fmla="*/ 2859539 w 3521893"/>
                <a:gd name="connsiteY100" fmla="*/ 338096 h 4109729"/>
                <a:gd name="connsiteX101" fmla="*/ 2800923 w 3521893"/>
                <a:gd name="connsiteY101" fmla="*/ 138804 h 4109729"/>
                <a:gd name="connsiteX102" fmla="*/ 2728632 w 3521893"/>
                <a:gd name="connsiteY102" fmla="*/ 185697 h 4109729"/>
                <a:gd name="connsiteX103" fmla="*/ 2683693 w 3521893"/>
                <a:gd name="connsiteY103" fmla="*/ 138803 h 4109729"/>
                <a:gd name="connsiteX104" fmla="*/ 2642132 w 3521893"/>
                <a:gd name="connsiteY104" fmla="*/ 173084 h 4109729"/>
                <a:gd name="connsiteX105" fmla="*/ 2621170 w 3521893"/>
                <a:gd name="connsiteY105" fmla="*/ 130989 h 4109729"/>
                <a:gd name="connsiteX106" fmla="*/ 2595770 w 3521893"/>
                <a:gd name="connsiteY106" fmla="*/ 105589 h 4109729"/>
                <a:gd name="connsiteX107" fmla="*/ 2642662 w 3521893"/>
                <a:gd name="connsiteY107" fmla="*/ 17667 h 4109729"/>
                <a:gd name="connsiteX108" fmla="*/ 2552786 w 3521893"/>
                <a:gd name="connsiteY108" fmla="*/ 11805 h 4109729"/>
                <a:gd name="connsiteX109" fmla="*/ 2533247 w 3521893"/>
                <a:gd name="connsiteY109" fmla="*/ 70421 h 4109729"/>
                <a:gd name="connsiteX110" fmla="*/ 2482447 w 3521893"/>
                <a:gd name="connsiteY110" fmla="*/ 7897 h 4109729"/>
                <a:gd name="connsiteX111" fmla="*/ 2285109 w 3521893"/>
                <a:gd name="connsiteY111" fmla="*/ 15713 h 4109729"/>
                <a:gd name="connsiteX112" fmla="*/ 2242124 w 3521893"/>
                <a:gd name="connsiteY112" fmla="*/ 70421 h 4109729"/>
                <a:gd name="connsiteX113" fmla="*/ 2341770 w 3521893"/>
                <a:gd name="connsiteY113" fmla="*/ 107544 h 4109729"/>
                <a:gd name="connsiteX114" fmla="*/ 2345681 w 3521893"/>
                <a:gd name="connsiteY114" fmla="*/ 234364 h 4109729"/>
                <a:gd name="connsiteX115" fmla="*/ 2201093 w 3521893"/>
                <a:gd name="connsiteY115" fmla="*/ 261899 h 4109729"/>
                <a:gd name="connsiteX116" fmla="*/ 2151184 w 3521893"/>
                <a:gd name="connsiteY116" fmla="*/ 345201 h 4109729"/>
                <a:gd name="connsiteX117" fmla="*/ 1995054 w 3521893"/>
                <a:gd name="connsiteY117" fmla="*/ 375929 h 4109729"/>
                <a:gd name="connsiteX118" fmla="*/ 2003755 w 3521893"/>
                <a:gd name="connsiteY118" fmla="*/ 353729 h 4109729"/>
                <a:gd name="connsiteX119" fmla="*/ 1999847 w 3521893"/>
                <a:gd name="connsiteY119" fmla="*/ 422114 h 4109729"/>
                <a:gd name="connsiteX120" fmla="*/ 2032711 w 3521893"/>
                <a:gd name="connsiteY120" fmla="*/ 465806 h 4109729"/>
                <a:gd name="connsiteX121" fmla="*/ 1953491 w 3521893"/>
                <a:gd name="connsiteY121" fmla="*/ 472911 h 4109729"/>
                <a:gd name="connsiteX122" fmla="*/ 1925782 w 3521893"/>
                <a:gd name="connsiteY122" fmla="*/ 500620 h 4109729"/>
                <a:gd name="connsiteX123" fmla="*/ 1835727 w 3521893"/>
                <a:gd name="connsiteY123" fmla="*/ 500620 h 4109729"/>
                <a:gd name="connsiteX124" fmla="*/ 1724891 w 3521893"/>
                <a:gd name="connsiteY124" fmla="*/ 666875 h 4109729"/>
                <a:gd name="connsiteX125" fmla="*/ 1676400 w 3521893"/>
                <a:gd name="connsiteY125" fmla="*/ 646093 h 4109729"/>
                <a:gd name="connsiteX126" fmla="*/ 1683327 w 3521893"/>
                <a:gd name="connsiteY126" fmla="*/ 556038 h 4109729"/>
                <a:gd name="connsiteX127" fmla="*/ 1738745 w 3521893"/>
                <a:gd name="connsiteY127" fmla="*/ 528329 h 4109729"/>
                <a:gd name="connsiteX128" fmla="*/ 1787236 w 3521893"/>
                <a:gd name="connsiteY128" fmla="*/ 507547 h 4109729"/>
                <a:gd name="connsiteX129" fmla="*/ 1759527 w 3521893"/>
                <a:gd name="connsiteY129" fmla="*/ 486766 h 4109729"/>
                <a:gd name="connsiteX130" fmla="*/ 1704109 w 3521893"/>
                <a:gd name="connsiteY130" fmla="*/ 500620 h 4109729"/>
                <a:gd name="connsiteX131" fmla="*/ 1676400 w 3521893"/>
                <a:gd name="connsiteY131" fmla="*/ 445202 h 4109729"/>
                <a:gd name="connsiteX132" fmla="*/ 1572491 w 3521893"/>
                <a:gd name="connsiteY132" fmla="*/ 431347 h 4109729"/>
                <a:gd name="connsiteX133" fmla="*/ 1530927 w 3521893"/>
                <a:gd name="connsiteY133" fmla="*/ 258166 h 4109729"/>
                <a:gd name="connsiteX134" fmla="*/ 1447800 w 3521893"/>
                <a:gd name="connsiteY134" fmla="*/ 292802 h 4109729"/>
                <a:gd name="connsiteX135" fmla="*/ 1454727 w 3521893"/>
                <a:gd name="connsiteY135" fmla="*/ 389784 h 4109729"/>
                <a:gd name="connsiteX136" fmla="*/ 1454727 w 3521893"/>
                <a:gd name="connsiteY136" fmla="*/ 389784 h 4109729"/>
                <a:gd name="connsiteX137" fmla="*/ 1246909 w 3521893"/>
                <a:gd name="connsiteY137" fmla="*/ 285875 h 4109729"/>
                <a:gd name="connsiteX0" fmla="*/ 1246909 w 3521893"/>
                <a:gd name="connsiteY0" fmla="*/ 285875 h 4109729"/>
                <a:gd name="connsiteX1" fmla="*/ 1267691 w 3521893"/>
                <a:gd name="connsiteY1" fmla="*/ 556038 h 4109729"/>
                <a:gd name="connsiteX2" fmla="*/ 1163782 w 3521893"/>
                <a:gd name="connsiteY2" fmla="*/ 957820 h 4109729"/>
                <a:gd name="connsiteX3" fmla="*/ 1048327 w 3521893"/>
                <a:gd name="connsiteY3" fmla="*/ 1311111 h 4109729"/>
                <a:gd name="connsiteX4" fmla="*/ 947970 w 3521893"/>
                <a:gd name="connsiteY4" fmla="*/ 1415909 h 4109729"/>
                <a:gd name="connsiteX5" fmla="*/ 749389 w 3521893"/>
                <a:gd name="connsiteY5" fmla="*/ 1703834 h 4109729"/>
                <a:gd name="connsiteX6" fmla="*/ 624342 w 3521893"/>
                <a:gd name="connsiteY6" fmla="*/ 1799573 h 4109729"/>
                <a:gd name="connsiteX7" fmla="*/ 457200 w 3521893"/>
                <a:gd name="connsiteY7" fmla="*/ 2010766 h 4109729"/>
                <a:gd name="connsiteX8" fmla="*/ 325404 w 3521893"/>
                <a:gd name="connsiteY8" fmla="*/ 2518588 h 4109729"/>
                <a:gd name="connsiteX9" fmla="*/ 271762 w 3521893"/>
                <a:gd name="connsiteY9" fmla="*/ 2571697 h 4109729"/>
                <a:gd name="connsiteX10" fmla="*/ 116342 w 3521893"/>
                <a:gd name="connsiteY10" fmla="*/ 2893726 h 4109729"/>
                <a:gd name="connsiteX11" fmla="*/ 106573 w 3521893"/>
                <a:gd name="connsiteY11" fmla="*/ 3048080 h 4109729"/>
                <a:gd name="connsiteX12" fmla="*/ 152400 w 3521893"/>
                <a:gd name="connsiteY12" fmla="*/ 3153766 h 4109729"/>
                <a:gd name="connsiteX13" fmla="*/ 0 w 3521893"/>
                <a:gd name="connsiteY13" fmla="*/ 3652529 h 4109729"/>
                <a:gd name="connsiteX14" fmla="*/ 71582 w 3521893"/>
                <a:gd name="connsiteY14" fmla="*/ 3844716 h 4109729"/>
                <a:gd name="connsiteX15" fmla="*/ 188990 w 3521893"/>
                <a:gd name="connsiteY15" fmla="*/ 3825001 h 4109729"/>
                <a:gd name="connsiteX16" fmla="*/ 130908 w 3521893"/>
                <a:gd name="connsiteY16" fmla="*/ 3892141 h 4109729"/>
                <a:gd name="connsiteX17" fmla="*/ 188102 w 3521893"/>
                <a:gd name="connsiteY17" fmla="*/ 3951467 h 4109729"/>
                <a:gd name="connsiteX18" fmla="*/ 339436 w 3521893"/>
                <a:gd name="connsiteY18" fmla="*/ 3867275 h 4109729"/>
                <a:gd name="connsiteX19" fmla="*/ 422563 w 3521893"/>
                <a:gd name="connsiteY19" fmla="*/ 3881129 h 4109729"/>
                <a:gd name="connsiteX20" fmla="*/ 464127 w 3521893"/>
                <a:gd name="connsiteY20" fmla="*/ 3943475 h 4109729"/>
                <a:gd name="connsiteX21" fmla="*/ 656492 w 3521893"/>
                <a:gd name="connsiteY21" fmla="*/ 3924824 h 4109729"/>
                <a:gd name="connsiteX22" fmla="*/ 794860 w 3521893"/>
                <a:gd name="connsiteY22" fmla="*/ 3855374 h 4109729"/>
                <a:gd name="connsiteX23" fmla="*/ 955963 w 3521893"/>
                <a:gd name="connsiteY23" fmla="*/ 3936547 h 4109729"/>
                <a:gd name="connsiteX24" fmla="*/ 1115291 w 3521893"/>
                <a:gd name="connsiteY24" fmla="*/ 3936547 h 4109729"/>
                <a:gd name="connsiteX25" fmla="*/ 1108363 w 3521893"/>
                <a:gd name="connsiteY25" fmla="*/ 3901911 h 4109729"/>
                <a:gd name="connsiteX26" fmla="*/ 1163782 w 3521893"/>
                <a:gd name="connsiteY26" fmla="*/ 3867275 h 4109729"/>
                <a:gd name="connsiteX27" fmla="*/ 1191491 w 3521893"/>
                <a:gd name="connsiteY27" fmla="*/ 3901911 h 4109729"/>
                <a:gd name="connsiteX28" fmla="*/ 1288472 w 3521893"/>
                <a:gd name="connsiteY28" fmla="*/ 3804929 h 4109729"/>
                <a:gd name="connsiteX29" fmla="*/ 1205345 w 3521893"/>
                <a:gd name="connsiteY29" fmla="*/ 3798002 h 4109729"/>
                <a:gd name="connsiteX30" fmla="*/ 1122218 w 3521893"/>
                <a:gd name="connsiteY30" fmla="*/ 3804929 h 4109729"/>
                <a:gd name="connsiteX31" fmla="*/ 1032163 w 3521893"/>
                <a:gd name="connsiteY31" fmla="*/ 3770293 h 4109729"/>
                <a:gd name="connsiteX32" fmla="*/ 1130921 w 3521893"/>
                <a:gd name="connsiteY32" fmla="*/ 3608479 h 4109729"/>
                <a:gd name="connsiteX33" fmla="*/ 1222219 w 3521893"/>
                <a:gd name="connsiteY33" fmla="*/ 3587342 h 4109729"/>
                <a:gd name="connsiteX34" fmla="*/ 1244777 w 3521893"/>
                <a:gd name="connsiteY34" fmla="*/ 3539916 h 4109729"/>
                <a:gd name="connsiteX35" fmla="*/ 1286696 w 3521893"/>
                <a:gd name="connsiteY35" fmla="*/ 3561942 h 4109729"/>
                <a:gd name="connsiteX36" fmla="*/ 1304459 w 3521893"/>
                <a:gd name="connsiteY36" fmla="*/ 3631747 h 4109729"/>
                <a:gd name="connsiteX37" fmla="*/ 1343891 w 3521893"/>
                <a:gd name="connsiteY37" fmla="*/ 3569402 h 4109729"/>
                <a:gd name="connsiteX38" fmla="*/ 1360942 w 3521893"/>
                <a:gd name="connsiteY38" fmla="*/ 3618603 h 4109729"/>
                <a:gd name="connsiteX39" fmla="*/ 1399309 w 3521893"/>
                <a:gd name="connsiteY39" fmla="*/ 3645602 h 4109729"/>
                <a:gd name="connsiteX40" fmla="*/ 1392382 w 3521893"/>
                <a:gd name="connsiteY40" fmla="*/ 3694093 h 4109729"/>
                <a:gd name="connsiteX41" fmla="*/ 1338916 w 3521893"/>
                <a:gd name="connsiteY41" fmla="*/ 3743828 h 4109729"/>
                <a:gd name="connsiteX42" fmla="*/ 1396645 w 3521893"/>
                <a:gd name="connsiteY42" fmla="*/ 3744893 h 4109729"/>
                <a:gd name="connsiteX43" fmla="*/ 1475331 w 3521893"/>
                <a:gd name="connsiteY43" fmla="*/ 3785214 h 4109729"/>
                <a:gd name="connsiteX44" fmla="*/ 1471778 w 3521893"/>
                <a:gd name="connsiteY44" fmla="*/ 3709901 h 4109729"/>
                <a:gd name="connsiteX45" fmla="*/ 1565563 w 3521893"/>
                <a:gd name="connsiteY45" fmla="*/ 3742584 h 4109729"/>
                <a:gd name="connsiteX46" fmla="*/ 1556327 w 3521893"/>
                <a:gd name="connsiteY46" fmla="*/ 3790542 h 4109729"/>
                <a:gd name="connsiteX47" fmla="*/ 1585101 w 3521893"/>
                <a:gd name="connsiteY47" fmla="*/ 3837612 h 4109729"/>
                <a:gd name="connsiteX48" fmla="*/ 1773382 w 3521893"/>
                <a:gd name="connsiteY48" fmla="*/ 3798002 h 4109729"/>
                <a:gd name="connsiteX49" fmla="*/ 2112818 w 3521893"/>
                <a:gd name="connsiteY49" fmla="*/ 3901911 h 4109729"/>
                <a:gd name="connsiteX50" fmla="*/ 2320636 w 3521893"/>
                <a:gd name="connsiteY50" fmla="*/ 4109729 h 4109729"/>
                <a:gd name="connsiteX51" fmla="*/ 2473036 w 3521893"/>
                <a:gd name="connsiteY51" fmla="*/ 3978111 h 4109729"/>
                <a:gd name="connsiteX52" fmla="*/ 2587958 w 3521893"/>
                <a:gd name="connsiteY52" fmla="*/ 3978111 h 4109729"/>
                <a:gd name="connsiteX53" fmla="*/ 2720286 w 3521893"/>
                <a:gd name="connsiteY53" fmla="*/ 3860347 h 4109729"/>
                <a:gd name="connsiteX54" fmla="*/ 2847819 w 3521893"/>
                <a:gd name="connsiteY54" fmla="*/ 3917542 h 4109729"/>
                <a:gd name="connsiteX55" fmla="*/ 2955281 w 3521893"/>
                <a:gd name="connsiteY55" fmla="*/ 3876511 h 4109729"/>
                <a:gd name="connsiteX56" fmla="*/ 2984589 w 3521893"/>
                <a:gd name="connsiteY56" fmla="*/ 3927311 h 4109729"/>
                <a:gd name="connsiteX57" fmla="*/ 3025619 w 3521893"/>
                <a:gd name="connsiteY57" fmla="*/ 3886280 h 4109729"/>
                <a:gd name="connsiteX58" fmla="*/ 3035389 w 3521893"/>
                <a:gd name="connsiteY58" fmla="*/ 3778819 h 4109729"/>
                <a:gd name="connsiteX59" fmla="*/ 2982635 w 3521893"/>
                <a:gd name="connsiteY59" fmla="*/ 3685034 h 4109729"/>
                <a:gd name="connsiteX60" fmla="*/ 3047467 w 3521893"/>
                <a:gd name="connsiteY60" fmla="*/ 3620735 h 4109729"/>
                <a:gd name="connsiteX61" fmla="*/ 3002173 w 3521893"/>
                <a:gd name="connsiteY61" fmla="*/ 3495511 h 4109729"/>
                <a:gd name="connsiteX62" fmla="*/ 3021712 w 3521893"/>
                <a:gd name="connsiteY62" fmla="*/ 3339203 h 4109729"/>
                <a:gd name="connsiteX63" fmla="*/ 3062741 w 3521893"/>
                <a:gd name="connsiteY63" fmla="*/ 3212203 h 4109729"/>
                <a:gd name="connsiteX64" fmla="*/ 3076419 w 3521893"/>
                <a:gd name="connsiteY64" fmla="*/ 3102788 h 4109729"/>
                <a:gd name="connsiteX65" fmla="*/ 2905547 w 3521893"/>
                <a:gd name="connsiteY65" fmla="*/ 2629423 h 4109729"/>
                <a:gd name="connsiteX66" fmla="*/ 2976772 w 3521893"/>
                <a:gd name="connsiteY66" fmla="*/ 2469742 h 4109729"/>
                <a:gd name="connsiteX67" fmla="*/ 3068602 w 3521893"/>
                <a:gd name="connsiteY67" fmla="*/ 2444342 h 4109729"/>
                <a:gd name="connsiteX68" fmla="*/ 3105724 w 3521893"/>
                <a:gd name="connsiteY68" fmla="*/ 2471696 h 4109729"/>
                <a:gd name="connsiteX69" fmla="*/ 3166293 w 3521893"/>
                <a:gd name="connsiteY69" fmla="*/ 2407219 h 4109729"/>
                <a:gd name="connsiteX70" fmla="*/ 3193649 w 3521893"/>
                <a:gd name="connsiteY70" fmla="*/ 2381819 h 4109729"/>
                <a:gd name="connsiteX71" fmla="*/ 3279618 w 3521893"/>
                <a:gd name="connsiteY71" fmla="*/ 2356419 h 4109729"/>
                <a:gd name="connsiteX72" fmla="*/ 3316739 w 3521893"/>
                <a:gd name="connsiteY72" fmla="*/ 2188388 h 4109729"/>
                <a:gd name="connsiteX73" fmla="*/ 3271801 w 3521893"/>
                <a:gd name="connsiteY73" fmla="*/ 2137588 h 4109729"/>
                <a:gd name="connsiteX74" fmla="*/ 3271800 w 3521893"/>
                <a:gd name="connsiteY74" fmla="*/ 2035988 h 4109729"/>
                <a:gd name="connsiteX75" fmla="*/ 3375355 w 3521893"/>
                <a:gd name="connsiteY75" fmla="*/ 2094603 h 4109729"/>
                <a:gd name="connsiteX76" fmla="*/ 3430062 w 3521893"/>
                <a:gd name="connsiteY76" fmla="*/ 2059434 h 4109729"/>
                <a:gd name="connsiteX77" fmla="*/ 3457415 w 3521893"/>
                <a:gd name="connsiteY77" fmla="*/ 2094603 h 4109729"/>
                <a:gd name="connsiteX78" fmla="*/ 3521893 w 3521893"/>
                <a:gd name="connsiteY78" fmla="*/ 2049665 h 4109729"/>
                <a:gd name="connsiteX79" fmla="*/ 3449601 w 3521893"/>
                <a:gd name="connsiteY79" fmla="*/ 1895311 h 4109729"/>
                <a:gd name="connsiteX80" fmla="*/ 3492586 w 3521893"/>
                <a:gd name="connsiteY80" fmla="*/ 1707742 h 4109729"/>
                <a:gd name="connsiteX81" fmla="*/ 3459370 w 3521893"/>
                <a:gd name="connsiteY81" fmla="*/ 1680388 h 4109729"/>
                <a:gd name="connsiteX82" fmla="*/ 3486724 w 3521893"/>
                <a:gd name="connsiteY82" fmla="*/ 1651080 h 4109729"/>
                <a:gd name="connsiteX83" fmla="*/ 3488679 w 3521893"/>
                <a:gd name="connsiteY83" fmla="*/ 1629588 h 4109729"/>
                <a:gd name="connsiteX84" fmla="*/ 3377309 w 3521893"/>
                <a:gd name="connsiteY84" fmla="*/ 1449834 h 4109729"/>
                <a:gd name="connsiteX85" fmla="*/ 3297201 w 3521893"/>
                <a:gd name="connsiteY85" fmla="*/ 1418573 h 4109729"/>
                <a:gd name="connsiteX86" fmla="*/ 3232724 w 3521893"/>
                <a:gd name="connsiteY86" fmla="*/ 1303296 h 4109729"/>
                <a:gd name="connsiteX87" fmla="*/ 3281570 w 3521893"/>
                <a:gd name="connsiteY87" fmla="*/ 1215373 h 4109729"/>
                <a:gd name="connsiteX88" fmla="*/ 3140893 w 3521893"/>
                <a:gd name="connsiteY88" fmla="*/ 1043434 h 4109729"/>
                <a:gd name="connsiteX89" fmla="*/ 3158478 w 3521893"/>
                <a:gd name="connsiteY89" fmla="*/ 967234 h 4109729"/>
                <a:gd name="connsiteX90" fmla="*/ 3127216 w 3521893"/>
                <a:gd name="connsiteY90" fmla="*/ 848049 h 4109729"/>
                <a:gd name="connsiteX91" fmla="*/ 3179970 w 3521893"/>
                <a:gd name="connsiteY91" fmla="*/ 744496 h 4109729"/>
                <a:gd name="connsiteX92" fmla="*/ 3131124 w 3521893"/>
                <a:gd name="connsiteY92" fmla="*/ 640942 h 4109729"/>
                <a:gd name="connsiteX93" fmla="*/ 3136986 w 3521893"/>
                <a:gd name="connsiteY93" fmla="*/ 547157 h 4109729"/>
                <a:gd name="connsiteX94" fmla="*/ 3097909 w 3521893"/>
                <a:gd name="connsiteY94" fmla="*/ 494403 h 4109729"/>
                <a:gd name="connsiteX95" fmla="*/ 3047109 w 3521893"/>
                <a:gd name="connsiteY95" fmla="*/ 562788 h 4109729"/>
                <a:gd name="connsiteX96" fmla="*/ 2976063 w 3521893"/>
                <a:gd name="connsiteY96" fmla="*/ 593516 h 4109729"/>
                <a:gd name="connsiteX97" fmla="*/ 2916201 w 3521893"/>
                <a:gd name="connsiteY97" fmla="*/ 400618 h 4109729"/>
                <a:gd name="connsiteX98" fmla="*/ 2859539 w 3521893"/>
                <a:gd name="connsiteY98" fmla="*/ 459234 h 4109729"/>
                <a:gd name="connsiteX99" fmla="*/ 2826327 w 3521893"/>
                <a:gd name="connsiteY99" fmla="*/ 438275 h 4109729"/>
                <a:gd name="connsiteX100" fmla="*/ 2859539 w 3521893"/>
                <a:gd name="connsiteY100" fmla="*/ 338096 h 4109729"/>
                <a:gd name="connsiteX101" fmla="*/ 2800923 w 3521893"/>
                <a:gd name="connsiteY101" fmla="*/ 138804 h 4109729"/>
                <a:gd name="connsiteX102" fmla="*/ 2728632 w 3521893"/>
                <a:gd name="connsiteY102" fmla="*/ 185697 h 4109729"/>
                <a:gd name="connsiteX103" fmla="*/ 2683693 w 3521893"/>
                <a:gd name="connsiteY103" fmla="*/ 138803 h 4109729"/>
                <a:gd name="connsiteX104" fmla="*/ 2642132 w 3521893"/>
                <a:gd name="connsiteY104" fmla="*/ 173084 h 4109729"/>
                <a:gd name="connsiteX105" fmla="*/ 2621170 w 3521893"/>
                <a:gd name="connsiteY105" fmla="*/ 130989 h 4109729"/>
                <a:gd name="connsiteX106" fmla="*/ 2595770 w 3521893"/>
                <a:gd name="connsiteY106" fmla="*/ 105589 h 4109729"/>
                <a:gd name="connsiteX107" fmla="*/ 2642662 w 3521893"/>
                <a:gd name="connsiteY107" fmla="*/ 17667 h 4109729"/>
                <a:gd name="connsiteX108" fmla="*/ 2552786 w 3521893"/>
                <a:gd name="connsiteY108" fmla="*/ 11805 h 4109729"/>
                <a:gd name="connsiteX109" fmla="*/ 2533247 w 3521893"/>
                <a:gd name="connsiteY109" fmla="*/ 70421 h 4109729"/>
                <a:gd name="connsiteX110" fmla="*/ 2482447 w 3521893"/>
                <a:gd name="connsiteY110" fmla="*/ 7897 h 4109729"/>
                <a:gd name="connsiteX111" fmla="*/ 2285109 w 3521893"/>
                <a:gd name="connsiteY111" fmla="*/ 15713 h 4109729"/>
                <a:gd name="connsiteX112" fmla="*/ 2242124 w 3521893"/>
                <a:gd name="connsiteY112" fmla="*/ 70421 h 4109729"/>
                <a:gd name="connsiteX113" fmla="*/ 2341770 w 3521893"/>
                <a:gd name="connsiteY113" fmla="*/ 107544 h 4109729"/>
                <a:gd name="connsiteX114" fmla="*/ 2345681 w 3521893"/>
                <a:gd name="connsiteY114" fmla="*/ 234364 h 4109729"/>
                <a:gd name="connsiteX115" fmla="*/ 2201093 w 3521893"/>
                <a:gd name="connsiteY115" fmla="*/ 261899 h 4109729"/>
                <a:gd name="connsiteX116" fmla="*/ 2151184 w 3521893"/>
                <a:gd name="connsiteY116" fmla="*/ 345201 h 4109729"/>
                <a:gd name="connsiteX117" fmla="*/ 1995054 w 3521893"/>
                <a:gd name="connsiteY117" fmla="*/ 375929 h 4109729"/>
                <a:gd name="connsiteX118" fmla="*/ 2003755 w 3521893"/>
                <a:gd name="connsiteY118" fmla="*/ 353729 h 4109729"/>
                <a:gd name="connsiteX119" fmla="*/ 1999847 w 3521893"/>
                <a:gd name="connsiteY119" fmla="*/ 422114 h 4109729"/>
                <a:gd name="connsiteX120" fmla="*/ 2032711 w 3521893"/>
                <a:gd name="connsiteY120" fmla="*/ 465806 h 4109729"/>
                <a:gd name="connsiteX121" fmla="*/ 1961306 w 3521893"/>
                <a:gd name="connsiteY121" fmla="*/ 457280 h 4109729"/>
                <a:gd name="connsiteX122" fmla="*/ 1925782 w 3521893"/>
                <a:gd name="connsiteY122" fmla="*/ 500620 h 4109729"/>
                <a:gd name="connsiteX123" fmla="*/ 1835727 w 3521893"/>
                <a:gd name="connsiteY123" fmla="*/ 500620 h 4109729"/>
                <a:gd name="connsiteX124" fmla="*/ 1724891 w 3521893"/>
                <a:gd name="connsiteY124" fmla="*/ 666875 h 4109729"/>
                <a:gd name="connsiteX125" fmla="*/ 1676400 w 3521893"/>
                <a:gd name="connsiteY125" fmla="*/ 646093 h 4109729"/>
                <a:gd name="connsiteX126" fmla="*/ 1683327 w 3521893"/>
                <a:gd name="connsiteY126" fmla="*/ 556038 h 4109729"/>
                <a:gd name="connsiteX127" fmla="*/ 1738745 w 3521893"/>
                <a:gd name="connsiteY127" fmla="*/ 528329 h 4109729"/>
                <a:gd name="connsiteX128" fmla="*/ 1787236 w 3521893"/>
                <a:gd name="connsiteY128" fmla="*/ 507547 h 4109729"/>
                <a:gd name="connsiteX129" fmla="*/ 1759527 w 3521893"/>
                <a:gd name="connsiteY129" fmla="*/ 486766 h 4109729"/>
                <a:gd name="connsiteX130" fmla="*/ 1704109 w 3521893"/>
                <a:gd name="connsiteY130" fmla="*/ 500620 h 4109729"/>
                <a:gd name="connsiteX131" fmla="*/ 1676400 w 3521893"/>
                <a:gd name="connsiteY131" fmla="*/ 445202 h 4109729"/>
                <a:gd name="connsiteX132" fmla="*/ 1572491 w 3521893"/>
                <a:gd name="connsiteY132" fmla="*/ 431347 h 4109729"/>
                <a:gd name="connsiteX133" fmla="*/ 1530927 w 3521893"/>
                <a:gd name="connsiteY133" fmla="*/ 258166 h 4109729"/>
                <a:gd name="connsiteX134" fmla="*/ 1447800 w 3521893"/>
                <a:gd name="connsiteY134" fmla="*/ 292802 h 4109729"/>
                <a:gd name="connsiteX135" fmla="*/ 1454727 w 3521893"/>
                <a:gd name="connsiteY135" fmla="*/ 389784 h 4109729"/>
                <a:gd name="connsiteX136" fmla="*/ 1454727 w 3521893"/>
                <a:gd name="connsiteY136" fmla="*/ 389784 h 4109729"/>
                <a:gd name="connsiteX137" fmla="*/ 1246909 w 3521893"/>
                <a:gd name="connsiteY137" fmla="*/ 285875 h 4109729"/>
                <a:gd name="connsiteX0" fmla="*/ 1246909 w 3521893"/>
                <a:gd name="connsiteY0" fmla="*/ 285875 h 4109729"/>
                <a:gd name="connsiteX1" fmla="*/ 1267691 w 3521893"/>
                <a:gd name="connsiteY1" fmla="*/ 556038 h 4109729"/>
                <a:gd name="connsiteX2" fmla="*/ 1163782 w 3521893"/>
                <a:gd name="connsiteY2" fmla="*/ 957820 h 4109729"/>
                <a:gd name="connsiteX3" fmla="*/ 1048327 w 3521893"/>
                <a:gd name="connsiteY3" fmla="*/ 1311111 h 4109729"/>
                <a:gd name="connsiteX4" fmla="*/ 947970 w 3521893"/>
                <a:gd name="connsiteY4" fmla="*/ 1415909 h 4109729"/>
                <a:gd name="connsiteX5" fmla="*/ 749389 w 3521893"/>
                <a:gd name="connsiteY5" fmla="*/ 1703834 h 4109729"/>
                <a:gd name="connsiteX6" fmla="*/ 624342 w 3521893"/>
                <a:gd name="connsiteY6" fmla="*/ 1799573 h 4109729"/>
                <a:gd name="connsiteX7" fmla="*/ 457200 w 3521893"/>
                <a:gd name="connsiteY7" fmla="*/ 2010766 h 4109729"/>
                <a:gd name="connsiteX8" fmla="*/ 325404 w 3521893"/>
                <a:gd name="connsiteY8" fmla="*/ 2518588 h 4109729"/>
                <a:gd name="connsiteX9" fmla="*/ 271762 w 3521893"/>
                <a:gd name="connsiteY9" fmla="*/ 2571697 h 4109729"/>
                <a:gd name="connsiteX10" fmla="*/ 116342 w 3521893"/>
                <a:gd name="connsiteY10" fmla="*/ 2893726 h 4109729"/>
                <a:gd name="connsiteX11" fmla="*/ 106573 w 3521893"/>
                <a:gd name="connsiteY11" fmla="*/ 3048080 h 4109729"/>
                <a:gd name="connsiteX12" fmla="*/ 152400 w 3521893"/>
                <a:gd name="connsiteY12" fmla="*/ 3153766 h 4109729"/>
                <a:gd name="connsiteX13" fmla="*/ 0 w 3521893"/>
                <a:gd name="connsiteY13" fmla="*/ 3652529 h 4109729"/>
                <a:gd name="connsiteX14" fmla="*/ 71582 w 3521893"/>
                <a:gd name="connsiteY14" fmla="*/ 3844716 h 4109729"/>
                <a:gd name="connsiteX15" fmla="*/ 188990 w 3521893"/>
                <a:gd name="connsiteY15" fmla="*/ 3825001 h 4109729"/>
                <a:gd name="connsiteX16" fmla="*/ 130908 w 3521893"/>
                <a:gd name="connsiteY16" fmla="*/ 3892141 h 4109729"/>
                <a:gd name="connsiteX17" fmla="*/ 188102 w 3521893"/>
                <a:gd name="connsiteY17" fmla="*/ 3951467 h 4109729"/>
                <a:gd name="connsiteX18" fmla="*/ 339436 w 3521893"/>
                <a:gd name="connsiteY18" fmla="*/ 3867275 h 4109729"/>
                <a:gd name="connsiteX19" fmla="*/ 422563 w 3521893"/>
                <a:gd name="connsiteY19" fmla="*/ 3881129 h 4109729"/>
                <a:gd name="connsiteX20" fmla="*/ 464127 w 3521893"/>
                <a:gd name="connsiteY20" fmla="*/ 3943475 h 4109729"/>
                <a:gd name="connsiteX21" fmla="*/ 656492 w 3521893"/>
                <a:gd name="connsiteY21" fmla="*/ 3924824 h 4109729"/>
                <a:gd name="connsiteX22" fmla="*/ 794860 w 3521893"/>
                <a:gd name="connsiteY22" fmla="*/ 3855374 h 4109729"/>
                <a:gd name="connsiteX23" fmla="*/ 955963 w 3521893"/>
                <a:gd name="connsiteY23" fmla="*/ 3936547 h 4109729"/>
                <a:gd name="connsiteX24" fmla="*/ 1115291 w 3521893"/>
                <a:gd name="connsiteY24" fmla="*/ 3936547 h 4109729"/>
                <a:gd name="connsiteX25" fmla="*/ 1108363 w 3521893"/>
                <a:gd name="connsiteY25" fmla="*/ 3901911 h 4109729"/>
                <a:gd name="connsiteX26" fmla="*/ 1163782 w 3521893"/>
                <a:gd name="connsiteY26" fmla="*/ 3867275 h 4109729"/>
                <a:gd name="connsiteX27" fmla="*/ 1191491 w 3521893"/>
                <a:gd name="connsiteY27" fmla="*/ 3901911 h 4109729"/>
                <a:gd name="connsiteX28" fmla="*/ 1288472 w 3521893"/>
                <a:gd name="connsiteY28" fmla="*/ 3804929 h 4109729"/>
                <a:gd name="connsiteX29" fmla="*/ 1205345 w 3521893"/>
                <a:gd name="connsiteY29" fmla="*/ 3798002 h 4109729"/>
                <a:gd name="connsiteX30" fmla="*/ 1122218 w 3521893"/>
                <a:gd name="connsiteY30" fmla="*/ 3804929 h 4109729"/>
                <a:gd name="connsiteX31" fmla="*/ 1032163 w 3521893"/>
                <a:gd name="connsiteY31" fmla="*/ 3770293 h 4109729"/>
                <a:gd name="connsiteX32" fmla="*/ 1130921 w 3521893"/>
                <a:gd name="connsiteY32" fmla="*/ 3608479 h 4109729"/>
                <a:gd name="connsiteX33" fmla="*/ 1222219 w 3521893"/>
                <a:gd name="connsiteY33" fmla="*/ 3587342 h 4109729"/>
                <a:gd name="connsiteX34" fmla="*/ 1244777 w 3521893"/>
                <a:gd name="connsiteY34" fmla="*/ 3539916 h 4109729"/>
                <a:gd name="connsiteX35" fmla="*/ 1286696 w 3521893"/>
                <a:gd name="connsiteY35" fmla="*/ 3561942 h 4109729"/>
                <a:gd name="connsiteX36" fmla="*/ 1304459 w 3521893"/>
                <a:gd name="connsiteY36" fmla="*/ 3631747 h 4109729"/>
                <a:gd name="connsiteX37" fmla="*/ 1343891 w 3521893"/>
                <a:gd name="connsiteY37" fmla="*/ 3569402 h 4109729"/>
                <a:gd name="connsiteX38" fmla="*/ 1360942 w 3521893"/>
                <a:gd name="connsiteY38" fmla="*/ 3618603 h 4109729"/>
                <a:gd name="connsiteX39" fmla="*/ 1399309 w 3521893"/>
                <a:gd name="connsiteY39" fmla="*/ 3645602 h 4109729"/>
                <a:gd name="connsiteX40" fmla="*/ 1392382 w 3521893"/>
                <a:gd name="connsiteY40" fmla="*/ 3694093 h 4109729"/>
                <a:gd name="connsiteX41" fmla="*/ 1338916 w 3521893"/>
                <a:gd name="connsiteY41" fmla="*/ 3743828 h 4109729"/>
                <a:gd name="connsiteX42" fmla="*/ 1396645 w 3521893"/>
                <a:gd name="connsiteY42" fmla="*/ 3744893 h 4109729"/>
                <a:gd name="connsiteX43" fmla="*/ 1475331 w 3521893"/>
                <a:gd name="connsiteY43" fmla="*/ 3785214 h 4109729"/>
                <a:gd name="connsiteX44" fmla="*/ 1471778 w 3521893"/>
                <a:gd name="connsiteY44" fmla="*/ 3709901 h 4109729"/>
                <a:gd name="connsiteX45" fmla="*/ 1565563 w 3521893"/>
                <a:gd name="connsiteY45" fmla="*/ 3742584 h 4109729"/>
                <a:gd name="connsiteX46" fmla="*/ 1556327 w 3521893"/>
                <a:gd name="connsiteY46" fmla="*/ 3790542 h 4109729"/>
                <a:gd name="connsiteX47" fmla="*/ 1585101 w 3521893"/>
                <a:gd name="connsiteY47" fmla="*/ 3837612 h 4109729"/>
                <a:gd name="connsiteX48" fmla="*/ 1773382 w 3521893"/>
                <a:gd name="connsiteY48" fmla="*/ 3798002 h 4109729"/>
                <a:gd name="connsiteX49" fmla="*/ 2112818 w 3521893"/>
                <a:gd name="connsiteY49" fmla="*/ 3901911 h 4109729"/>
                <a:gd name="connsiteX50" fmla="*/ 2320636 w 3521893"/>
                <a:gd name="connsiteY50" fmla="*/ 4109729 h 4109729"/>
                <a:gd name="connsiteX51" fmla="*/ 2473036 w 3521893"/>
                <a:gd name="connsiteY51" fmla="*/ 3978111 h 4109729"/>
                <a:gd name="connsiteX52" fmla="*/ 2587958 w 3521893"/>
                <a:gd name="connsiteY52" fmla="*/ 3978111 h 4109729"/>
                <a:gd name="connsiteX53" fmla="*/ 2720286 w 3521893"/>
                <a:gd name="connsiteY53" fmla="*/ 3860347 h 4109729"/>
                <a:gd name="connsiteX54" fmla="*/ 2847819 w 3521893"/>
                <a:gd name="connsiteY54" fmla="*/ 3917542 h 4109729"/>
                <a:gd name="connsiteX55" fmla="*/ 2955281 w 3521893"/>
                <a:gd name="connsiteY55" fmla="*/ 3876511 h 4109729"/>
                <a:gd name="connsiteX56" fmla="*/ 2984589 w 3521893"/>
                <a:gd name="connsiteY56" fmla="*/ 3927311 h 4109729"/>
                <a:gd name="connsiteX57" fmla="*/ 3025619 w 3521893"/>
                <a:gd name="connsiteY57" fmla="*/ 3886280 h 4109729"/>
                <a:gd name="connsiteX58" fmla="*/ 3035389 w 3521893"/>
                <a:gd name="connsiteY58" fmla="*/ 3778819 h 4109729"/>
                <a:gd name="connsiteX59" fmla="*/ 2982635 w 3521893"/>
                <a:gd name="connsiteY59" fmla="*/ 3685034 h 4109729"/>
                <a:gd name="connsiteX60" fmla="*/ 3047467 w 3521893"/>
                <a:gd name="connsiteY60" fmla="*/ 3620735 h 4109729"/>
                <a:gd name="connsiteX61" fmla="*/ 3002173 w 3521893"/>
                <a:gd name="connsiteY61" fmla="*/ 3495511 h 4109729"/>
                <a:gd name="connsiteX62" fmla="*/ 3021712 w 3521893"/>
                <a:gd name="connsiteY62" fmla="*/ 3339203 h 4109729"/>
                <a:gd name="connsiteX63" fmla="*/ 3062741 w 3521893"/>
                <a:gd name="connsiteY63" fmla="*/ 3212203 h 4109729"/>
                <a:gd name="connsiteX64" fmla="*/ 3076419 w 3521893"/>
                <a:gd name="connsiteY64" fmla="*/ 3102788 h 4109729"/>
                <a:gd name="connsiteX65" fmla="*/ 2905547 w 3521893"/>
                <a:gd name="connsiteY65" fmla="*/ 2629423 h 4109729"/>
                <a:gd name="connsiteX66" fmla="*/ 2976772 w 3521893"/>
                <a:gd name="connsiteY66" fmla="*/ 2469742 h 4109729"/>
                <a:gd name="connsiteX67" fmla="*/ 3068602 w 3521893"/>
                <a:gd name="connsiteY67" fmla="*/ 2444342 h 4109729"/>
                <a:gd name="connsiteX68" fmla="*/ 3105724 w 3521893"/>
                <a:gd name="connsiteY68" fmla="*/ 2471696 h 4109729"/>
                <a:gd name="connsiteX69" fmla="*/ 3166293 w 3521893"/>
                <a:gd name="connsiteY69" fmla="*/ 2407219 h 4109729"/>
                <a:gd name="connsiteX70" fmla="*/ 3193649 w 3521893"/>
                <a:gd name="connsiteY70" fmla="*/ 2381819 h 4109729"/>
                <a:gd name="connsiteX71" fmla="*/ 3279618 w 3521893"/>
                <a:gd name="connsiteY71" fmla="*/ 2356419 h 4109729"/>
                <a:gd name="connsiteX72" fmla="*/ 3316739 w 3521893"/>
                <a:gd name="connsiteY72" fmla="*/ 2188388 h 4109729"/>
                <a:gd name="connsiteX73" fmla="*/ 3271801 w 3521893"/>
                <a:gd name="connsiteY73" fmla="*/ 2137588 h 4109729"/>
                <a:gd name="connsiteX74" fmla="*/ 3271800 w 3521893"/>
                <a:gd name="connsiteY74" fmla="*/ 2035988 h 4109729"/>
                <a:gd name="connsiteX75" fmla="*/ 3375355 w 3521893"/>
                <a:gd name="connsiteY75" fmla="*/ 2094603 h 4109729"/>
                <a:gd name="connsiteX76" fmla="*/ 3430062 w 3521893"/>
                <a:gd name="connsiteY76" fmla="*/ 2059434 h 4109729"/>
                <a:gd name="connsiteX77" fmla="*/ 3457415 w 3521893"/>
                <a:gd name="connsiteY77" fmla="*/ 2094603 h 4109729"/>
                <a:gd name="connsiteX78" fmla="*/ 3521893 w 3521893"/>
                <a:gd name="connsiteY78" fmla="*/ 2049665 h 4109729"/>
                <a:gd name="connsiteX79" fmla="*/ 3449601 w 3521893"/>
                <a:gd name="connsiteY79" fmla="*/ 1895311 h 4109729"/>
                <a:gd name="connsiteX80" fmla="*/ 3492586 w 3521893"/>
                <a:gd name="connsiteY80" fmla="*/ 1707742 h 4109729"/>
                <a:gd name="connsiteX81" fmla="*/ 3459370 w 3521893"/>
                <a:gd name="connsiteY81" fmla="*/ 1680388 h 4109729"/>
                <a:gd name="connsiteX82" fmla="*/ 3486724 w 3521893"/>
                <a:gd name="connsiteY82" fmla="*/ 1651080 h 4109729"/>
                <a:gd name="connsiteX83" fmla="*/ 3488679 w 3521893"/>
                <a:gd name="connsiteY83" fmla="*/ 1629588 h 4109729"/>
                <a:gd name="connsiteX84" fmla="*/ 3377309 w 3521893"/>
                <a:gd name="connsiteY84" fmla="*/ 1449834 h 4109729"/>
                <a:gd name="connsiteX85" fmla="*/ 3297201 w 3521893"/>
                <a:gd name="connsiteY85" fmla="*/ 1418573 h 4109729"/>
                <a:gd name="connsiteX86" fmla="*/ 3232724 w 3521893"/>
                <a:gd name="connsiteY86" fmla="*/ 1303296 h 4109729"/>
                <a:gd name="connsiteX87" fmla="*/ 3281570 w 3521893"/>
                <a:gd name="connsiteY87" fmla="*/ 1215373 h 4109729"/>
                <a:gd name="connsiteX88" fmla="*/ 3140893 w 3521893"/>
                <a:gd name="connsiteY88" fmla="*/ 1043434 h 4109729"/>
                <a:gd name="connsiteX89" fmla="*/ 3158478 w 3521893"/>
                <a:gd name="connsiteY89" fmla="*/ 967234 h 4109729"/>
                <a:gd name="connsiteX90" fmla="*/ 3127216 w 3521893"/>
                <a:gd name="connsiteY90" fmla="*/ 848049 h 4109729"/>
                <a:gd name="connsiteX91" fmla="*/ 3179970 w 3521893"/>
                <a:gd name="connsiteY91" fmla="*/ 744496 h 4109729"/>
                <a:gd name="connsiteX92" fmla="*/ 3131124 w 3521893"/>
                <a:gd name="connsiteY92" fmla="*/ 640942 h 4109729"/>
                <a:gd name="connsiteX93" fmla="*/ 3136986 w 3521893"/>
                <a:gd name="connsiteY93" fmla="*/ 547157 h 4109729"/>
                <a:gd name="connsiteX94" fmla="*/ 3097909 w 3521893"/>
                <a:gd name="connsiteY94" fmla="*/ 494403 h 4109729"/>
                <a:gd name="connsiteX95" fmla="*/ 3047109 w 3521893"/>
                <a:gd name="connsiteY95" fmla="*/ 562788 h 4109729"/>
                <a:gd name="connsiteX96" fmla="*/ 2976063 w 3521893"/>
                <a:gd name="connsiteY96" fmla="*/ 593516 h 4109729"/>
                <a:gd name="connsiteX97" fmla="*/ 2916201 w 3521893"/>
                <a:gd name="connsiteY97" fmla="*/ 400618 h 4109729"/>
                <a:gd name="connsiteX98" fmla="*/ 2859539 w 3521893"/>
                <a:gd name="connsiteY98" fmla="*/ 459234 h 4109729"/>
                <a:gd name="connsiteX99" fmla="*/ 2826327 w 3521893"/>
                <a:gd name="connsiteY99" fmla="*/ 438275 h 4109729"/>
                <a:gd name="connsiteX100" fmla="*/ 2859539 w 3521893"/>
                <a:gd name="connsiteY100" fmla="*/ 338096 h 4109729"/>
                <a:gd name="connsiteX101" fmla="*/ 2800923 w 3521893"/>
                <a:gd name="connsiteY101" fmla="*/ 138804 h 4109729"/>
                <a:gd name="connsiteX102" fmla="*/ 2728632 w 3521893"/>
                <a:gd name="connsiteY102" fmla="*/ 185697 h 4109729"/>
                <a:gd name="connsiteX103" fmla="*/ 2683693 w 3521893"/>
                <a:gd name="connsiteY103" fmla="*/ 138803 h 4109729"/>
                <a:gd name="connsiteX104" fmla="*/ 2642132 w 3521893"/>
                <a:gd name="connsiteY104" fmla="*/ 173084 h 4109729"/>
                <a:gd name="connsiteX105" fmla="*/ 2621170 w 3521893"/>
                <a:gd name="connsiteY105" fmla="*/ 130989 h 4109729"/>
                <a:gd name="connsiteX106" fmla="*/ 2595770 w 3521893"/>
                <a:gd name="connsiteY106" fmla="*/ 105589 h 4109729"/>
                <a:gd name="connsiteX107" fmla="*/ 2642662 w 3521893"/>
                <a:gd name="connsiteY107" fmla="*/ 17667 h 4109729"/>
                <a:gd name="connsiteX108" fmla="*/ 2552786 w 3521893"/>
                <a:gd name="connsiteY108" fmla="*/ 11805 h 4109729"/>
                <a:gd name="connsiteX109" fmla="*/ 2533247 w 3521893"/>
                <a:gd name="connsiteY109" fmla="*/ 70421 h 4109729"/>
                <a:gd name="connsiteX110" fmla="*/ 2482447 w 3521893"/>
                <a:gd name="connsiteY110" fmla="*/ 7897 h 4109729"/>
                <a:gd name="connsiteX111" fmla="*/ 2285109 w 3521893"/>
                <a:gd name="connsiteY111" fmla="*/ 15713 h 4109729"/>
                <a:gd name="connsiteX112" fmla="*/ 2242124 w 3521893"/>
                <a:gd name="connsiteY112" fmla="*/ 70421 h 4109729"/>
                <a:gd name="connsiteX113" fmla="*/ 2341770 w 3521893"/>
                <a:gd name="connsiteY113" fmla="*/ 107544 h 4109729"/>
                <a:gd name="connsiteX114" fmla="*/ 2345681 w 3521893"/>
                <a:gd name="connsiteY114" fmla="*/ 234364 h 4109729"/>
                <a:gd name="connsiteX115" fmla="*/ 2201093 w 3521893"/>
                <a:gd name="connsiteY115" fmla="*/ 261899 h 4109729"/>
                <a:gd name="connsiteX116" fmla="*/ 2151184 w 3521893"/>
                <a:gd name="connsiteY116" fmla="*/ 345201 h 4109729"/>
                <a:gd name="connsiteX117" fmla="*/ 1995054 w 3521893"/>
                <a:gd name="connsiteY117" fmla="*/ 375929 h 4109729"/>
                <a:gd name="connsiteX118" fmla="*/ 2003755 w 3521893"/>
                <a:gd name="connsiteY118" fmla="*/ 353729 h 4109729"/>
                <a:gd name="connsiteX119" fmla="*/ 1999847 w 3521893"/>
                <a:gd name="connsiteY119" fmla="*/ 422114 h 4109729"/>
                <a:gd name="connsiteX120" fmla="*/ 2032711 w 3521893"/>
                <a:gd name="connsiteY120" fmla="*/ 465806 h 4109729"/>
                <a:gd name="connsiteX121" fmla="*/ 1961306 w 3521893"/>
                <a:gd name="connsiteY121" fmla="*/ 457280 h 4109729"/>
                <a:gd name="connsiteX122" fmla="*/ 1925782 w 3521893"/>
                <a:gd name="connsiteY122" fmla="*/ 500620 h 4109729"/>
                <a:gd name="connsiteX123" fmla="*/ 1849404 w 3521893"/>
                <a:gd name="connsiteY123" fmla="*/ 481082 h 4109729"/>
                <a:gd name="connsiteX124" fmla="*/ 1724891 w 3521893"/>
                <a:gd name="connsiteY124" fmla="*/ 666875 h 4109729"/>
                <a:gd name="connsiteX125" fmla="*/ 1676400 w 3521893"/>
                <a:gd name="connsiteY125" fmla="*/ 646093 h 4109729"/>
                <a:gd name="connsiteX126" fmla="*/ 1683327 w 3521893"/>
                <a:gd name="connsiteY126" fmla="*/ 556038 h 4109729"/>
                <a:gd name="connsiteX127" fmla="*/ 1738745 w 3521893"/>
                <a:gd name="connsiteY127" fmla="*/ 528329 h 4109729"/>
                <a:gd name="connsiteX128" fmla="*/ 1787236 w 3521893"/>
                <a:gd name="connsiteY128" fmla="*/ 507547 h 4109729"/>
                <a:gd name="connsiteX129" fmla="*/ 1759527 w 3521893"/>
                <a:gd name="connsiteY129" fmla="*/ 486766 h 4109729"/>
                <a:gd name="connsiteX130" fmla="*/ 1704109 w 3521893"/>
                <a:gd name="connsiteY130" fmla="*/ 500620 h 4109729"/>
                <a:gd name="connsiteX131" fmla="*/ 1676400 w 3521893"/>
                <a:gd name="connsiteY131" fmla="*/ 445202 h 4109729"/>
                <a:gd name="connsiteX132" fmla="*/ 1572491 w 3521893"/>
                <a:gd name="connsiteY132" fmla="*/ 431347 h 4109729"/>
                <a:gd name="connsiteX133" fmla="*/ 1530927 w 3521893"/>
                <a:gd name="connsiteY133" fmla="*/ 258166 h 4109729"/>
                <a:gd name="connsiteX134" fmla="*/ 1447800 w 3521893"/>
                <a:gd name="connsiteY134" fmla="*/ 292802 h 4109729"/>
                <a:gd name="connsiteX135" fmla="*/ 1454727 w 3521893"/>
                <a:gd name="connsiteY135" fmla="*/ 389784 h 4109729"/>
                <a:gd name="connsiteX136" fmla="*/ 1454727 w 3521893"/>
                <a:gd name="connsiteY136" fmla="*/ 389784 h 4109729"/>
                <a:gd name="connsiteX137" fmla="*/ 1246909 w 3521893"/>
                <a:gd name="connsiteY137" fmla="*/ 285875 h 4109729"/>
                <a:gd name="connsiteX0" fmla="*/ 1246909 w 3521893"/>
                <a:gd name="connsiteY0" fmla="*/ 285875 h 4109729"/>
                <a:gd name="connsiteX1" fmla="*/ 1267691 w 3521893"/>
                <a:gd name="connsiteY1" fmla="*/ 556038 h 4109729"/>
                <a:gd name="connsiteX2" fmla="*/ 1163782 w 3521893"/>
                <a:gd name="connsiteY2" fmla="*/ 957820 h 4109729"/>
                <a:gd name="connsiteX3" fmla="*/ 1048327 w 3521893"/>
                <a:gd name="connsiteY3" fmla="*/ 1311111 h 4109729"/>
                <a:gd name="connsiteX4" fmla="*/ 947970 w 3521893"/>
                <a:gd name="connsiteY4" fmla="*/ 1415909 h 4109729"/>
                <a:gd name="connsiteX5" fmla="*/ 749389 w 3521893"/>
                <a:gd name="connsiteY5" fmla="*/ 1703834 h 4109729"/>
                <a:gd name="connsiteX6" fmla="*/ 624342 w 3521893"/>
                <a:gd name="connsiteY6" fmla="*/ 1799573 h 4109729"/>
                <a:gd name="connsiteX7" fmla="*/ 457200 w 3521893"/>
                <a:gd name="connsiteY7" fmla="*/ 2010766 h 4109729"/>
                <a:gd name="connsiteX8" fmla="*/ 325404 w 3521893"/>
                <a:gd name="connsiteY8" fmla="*/ 2518588 h 4109729"/>
                <a:gd name="connsiteX9" fmla="*/ 271762 w 3521893"/>
                <a:gd name="connsiteY9" fmla="*/ 2571697 h 4109729"/>
                <a:gd name="connsiteX10" fmla="*/ 116342 w 3521893"/>
                <a:gd name="connsiteY10" fmla="*/ 2893726 h 4109729"/>
                <a:gd name="connsiteX11" fmla="*/ 106573 w 3521893"/>
                <a:gd name="connsiteY11" fmla="*/ 3048080 h 4109729"/>
                <a:gd name="connsiteX12" fmla="*/ 152400 w 3521893"/>
                <a:gd name="connsiteY12" fmla="*/ 3153766 h 4109729"/>
                <a:gd name="connsiteX13" fmla="*/ 0 w 3521893"/>
                <a:gd name="connsiteY13" fmla="*/ 3652529 h 4109729"/>
                <a:gd name="connsiteX14" fmla="*/ 71582 w 3521893"/>
                <a:gd name="connsiteY14" fmla="*/ 3844716 h 4109729"/>
                <a:gd name="connsiteX15" fmla="*/ 188990 w 3521893"/>
                <a:gd name="connsiteY15" fmla="*/ 3825001 h 4109729"/>
                <a:gd name="connsiteX16" fmla="*/ 130908 w 3521893"/>
                <a:gd name="connsiteY16" fmla="*/ 3892141 h 4109729"/>
                <a:gd name="connsiteX17" fmla="*/ 188102 w 3521893"/>
                <a:gd name="connsiteY17" fmla="*/ 3951467 h 4109729"/>
                <a:gd name="connsiteX18" fmla="*/ 339436 w 3521893"/>
                <a:gd name="connsiteY18" fmla="*/ 3867275 h 4109729"/>
                <a:gd name="connsiteX19" fmla="*/ 422563 w 3521893"/>
                <a:gd name="connsiteY19" fmla="*/ 3881129 h 4109729"/>
                <a:gd name="connsiteX20" fmla="*/ 464127 w 3521893"/>
                <a:gd name="connsiteY20" fmla="*/ 3943475 h 4109729"/>
                <a:gd name="connsiteX21" fmla="*/ 656492 w 3521893"/>
                <a:gd name="connsiteY21" fmla="*/ 3924824 h 4109729"/>
                <a:gd name="connsiteX22" fmla="*/ 794860 w 3521893"/>
                <a:gd name="connsiteY22" fmla="*/ 3855374 h 4109729"/>
                <a:gd name="connsiteX23" fmla="*/ 955963 w 3521893"/>
                <a:gd name="connsiteY23" fmla="*/ 3936547 h 4109729"/>
                <a:gd name="connsiteX24" fmla="*/ 1115291 w 3521893"/>
                <a:gd name="connsiteY24" fmla="*/ 3936547 h 4109729"/>
                <a:gd name="connsiteX25" fmla="*/ 1108363 w 3521893"/>
                <a:gd name="connsiteY25" fmla="*/ 3901911 h 4109729"/>
                <a:gd name="connsiteX26" fmla="*/ 1163782 w 3521893"/>
                <a:gd name="connsiteY26" fmla="*/ 3867275 h 4109729"/>
                <a:gd name="connsiteX27" fmla="*/ 1191491 w 3521893"/>
                <a:gd name="connsiteY27" fmla="*/ 3901911 h 4109729"/>
                <a:gd name="connsiteX28" fmla="*/ 1288472 w 3521893"/>
                <a:gd name="connsiteY28" fmla="*/ 3804929 h 4109729"/>
                <a:gd name="connsiteX29" fmla="*/ 1205345 w 3521893"/>
                <a:gd name="connsiteY29" fmla="*/ 3798002 h 4109729"/>
                <a:gd name="connsiteX30" fmla="*/ 1122218 w 3521893"/>
                <a:gd name="connsiteY30" fmla="*/ 3804929 h 4109729"/>
                <a:gd name="connsiteX31" fmla="*/ 1032163 w 3521893"/>
                <a:gd name="connsiteY31" fmla="*/ 3770293 h 4109729"/>
                <a:gd name="connsiteX32" fmla="*/ 1130921 w 3521893"/>
                <a:gd name="connsiteY32" fmla="*/ 3608479 h 4109729"/>
                <a:gd name="connsiteX33" fmla="*/ 1222219 w 3521893"/>
                <a:gd name="connsiteY33" fmla="*/ 3587342 h 4109729"/>
                <a:gd name="connsiteX34" fmla="*/ 1244777 w 3521893"/>
                <a:gd name="connsiteY34" fmla="*/ 3539916 h 4109729"/>
                <a:gd name="connsiteX35" fmla="*/ 1286696 w 3521893"/>
                <a:gd name="connsiteY35" fmla="*/ 3561942 h 4109729"/>
                <a:gd name="connsiteX36" fmla="*/ 1304459 w 3521893"/>
                <a:gd name="connsiteY36" fmla="*/ 3631747 h 4109729"/>
                <a:gd name="connsiteX37" fmla="*/ 1343891 w 3521893"/>
                <a:gd name="connsiteY37" fmla="*/ 3569402 h 4109729"/>
                <a:gd name="connsiteX38" fmla="*/ 1360942 w 3521893"/>
                <a:gd name="connsiteY38" fmla="*/ 3618603 h 4109729"/>
                <a:gd name="connsiteX39" fmla="*/ 1399309 w 3521893"/>
                <a:gd name="connsiteY39" fmla="*/ 3645602 h 4109729"/>
                <a:gd name="connsiteX40" fmla="*/ 1392382 w 3521893"/>
                <a:gd name="connsiteY40" fmla="*/ 3694093 h 4109729"/>
                <a:gd name="connsiteX41" fmla="*/ 1338916 w 3521893"/>
                <a:gd name="connsiteY41" fmla="*/ 3743828 h 4109729"/>
                <a:gd name="connsiteX42" fmla="*/ 1396645 w 3521893"/>
                <a:gd name="connsiteY42" fmla="*/ 3744893 h 4109729"/>
                <a:gd name="connsiteX43" fmla="*/ 1475331 w 3521893"/>
                <a:gd name="connsiteY43" fmla="*/ 3785214 h 4109729"/>
                <a:gd name="connsiteX44" fmla="*/ 1471778 w 3521893"/>
                <a:gd name="connsiteY44" fmla="*/ 3709901 h 4109729"/>
                <a:gd name="connsiteX45" fmla="*/ 1565563 w 3521893"/>
                <a:gd name="connsiteY45" fmla="*/ 3742584 h 4109729"/>
                <a:gd name="connsiteX46" fmla="*/ 1556327 w 3521893"/>
                <a:gd name="connsiteY46" fmla="*/ 3790542 h 4109729"/>
                <a:gd name="connsiteX47" fmla="*/ 1585101 w 3521893"/>
                <a:gd name="connsiteY47" fmla="*/ 3837612 h 4109729"/>
                <a:gd name="connsiteX48" fmla="*/ 1773382 w 3521893"/>
                <a:gd name="connsiteY48" fmla="*/ 3798002 h 4109729"/>
                <a:gd name="connsiteX49" fmla="*/ 2112818 w 3521893"/>
                <a:gd name="connsiteY49" fmla="*/ 3901911 h 4109729"/>
                <a:gd name="connsiteX50" fmla="*/ 2320636 w 3521893"/>
                <a:gd name="connsiteY50" fmla="*/ 4109729 h 4109729"/>
                <a:gd name="connsiteX51" fmla="*/ 2473036 w 3521893"/>
                <a:gd name="connsiteY51" fmla="*/ 3978111 h 4109729"/>
                <a:gd name="connsiteX52" fmla="*/ 2587958 w 3521893"/>
                <a:gd name="connsiteY52" fmla="*/ 3978111 h 4109729"/>
                <a:gd name="connsiteX53" fmla="*/ 2720286 w 3521893"/>
                <a:gd name="connsiteY53" fmla="*/ 3860347 h 4109729"/>
                <a:gd name="connsiteX54" fmla="*/ 2847819 w 3521893"/>
                <a:gd name="connsiteY54" fmla="*/ 3917542 h 4109729"/>
                <a:gd name="connsiteX55" fmla="*/ 2955281 w 3521893"/>
                <a:gd name="connsiteY55" fmla="*/ 3876511 h 4109729"/>
                <a:gd name="connsiteX56" fmla="*/ 2984589 w 3521893"/>
                <a:gd name="connsiteY56" fmla="*/ 3927311 h 4109729"/>
                <a:gd name="connsiteX57" fmla="*/ 3025619 w 3521893"/>
                <a:gd name="connsiteY57" fmla="*/ 3886280 h 4109729"/>
                <a:gd name="connsiteX58" fmla="*/ 3035389 w 3521893"/>
                <a:gd name="connsiteY58" fmla="*/ 3778819 h 4109729"/>
                <a:gd name="connsiteX59" fmla="*/ 2982635 w 3521893"/>
                <a:gd name="connsiteY59" fmla="*/ 3685034 h 4109729"/>
                <a:gd name="connsiteX60" fmla="*/ 3047467 w 3521893"/>
                <a:gd name="connsiteY60" fmla="*/ 3620735 h 4109729"/>
                <a:gd name="connsiteX61" fmla="*/ 3002173 w 3521893"/>
                <a:gd name="connsiteY61" fmla="*/ 3495511 h 4109729"/>
                <a:gd name="connsiteX62" fmla="*/ 3021712 w 3521893"/>
                <a:gd name="connsiteY62" fmla="*/ 3339203 h 4109729"/>
                <a:gd name="connsiteX63" fmla="*/ 3062741 w 3521893"/>
                <a:gd name="connsiteY63" fmla="*/ 3212203 h 4109729"/>
                <a:gd name="connsiteX64" fmla="*/ 3076419 w 3521893"/>
                <a:gd name="connsiteY64" fmla="*/ 3102788 h 4109729"/>
                <a:gd name="connsiteX65" fmla="*/ 2905547 w 3521893"/>
                <a:gd name="connsiteY65" fmla="*/ 2629423 h 4109729"/>
                <a:gd name="connsiteX66" fmla="*/ 2976772 w 3521893"/>
                <a:gd name="connsiteY66" fmla="*/ 2469742 h 4109729"/>
                <a:gd name="connsiteX67" fmla="*/ 3068602 w 3521893"/>
                <a:gd name="connsiteY67" fmla="*/ 2444342 h 4109729"/>
                <a:gd name="connsiteX68" fmla="*/ 3105724 w 3521893"/>
                <a:gd name="connsiteY68" fmla="*/ 2471696 h 4109729"/>
                <a:gd name="connsiteX69" fmla="*/ 3166293 w 3521893"/>
                <a:gd name="connsiteY69" fmla="*/ 2407219 h 4109729"/>
                <a:gd name="connsiteX70" fmla="*/ 3193649 w 3521893"/>
                <a:gd name="connsiteY70" fmla="*/ 2381819 h 4109729"/>
                <a:gd name="connsiteX71" fmla="*/ 3279618 w 3521893"/>
                <a:gd name="connsiteY71" fmla="*/ 2356419 h 4109729"/>
                <a:gd name="connsiteX72" fmla="*/ 3316739 w 3521893"/>
                <a:gd name="connsiteY72" fmla="*/ 2188388 h 4109729"/>
                <a:gd name="connsiteX73" fmla="*/ 3271801 w 3521893"/>
                <a:gd name="connsiteY73" fmla="*/ 2137588 h 4109729"/>
                <a:gd name="connsiteX74" fmla="*/ 3271800 w 3521893"/>
                <a:gd name="connsiteY74" fmla="*/ 2035988 h 4109729"/>
                <a:gd name="connsiteX75" fmla="*/ 3375355 w 3521893"/>
                <a:gd name="connsiteY75" fmla="*/ 2094603 h 4109729"/>
                <a:gd name="connsiteX76" fmla="*/ 3430062 w 3521893"/>
                <a:gd name="connsiteY76" fmla="*/ 2059434 h 4109729"/>
                <a:gd name="connsiteX77" fmla="*/ 3457415 w 3521893"/>
                <a:gd name="connsiteY77" fmla="*/ 2094603 h 4109729"/>
                <a:gd name="connsiteX78" fmla="*/ 3521893 w 3521893"/>
                <a:gd name="connsiteY78" fmla="*/ 2049665 h 4109729"/>
                <a:gd name="connsiteX79" fmla="*/ 3449601 w 3521893"/>
                <a:gd name="connsiteY79" fmla="*/ 1895311 h 4109729"/>
                <a:gd name="connsiteX80" fmla="*/ 3492586 w 3521893"/>
                <a:gd name="connsiteY80" fmla="*/ 1707742 h 4109729"/>
                <a:gd name="connsiteX81" fmla="*/ 3459370 w 3521893"/>
                <a:gd name="connsiteY81" fmla="*/ 1680388 h 4109729"/>
                <a:gd name="connsiteX82" fmla="*/ 3486724 w 3521893"/>
                <a:gd name="connsiteY82" fmla="*/ 1651080 h 4109729"/>
                <a:gd name="connsiteX83" fmla="*/ 3488679 w 3521893"/>
                <a:gd name="connsiteY83" fmla="*/ 1629588 h 4109729"/>
                <a:gd name="connsiteX84" fmla="*/ 3377309 w 3521893"/>
                <a:gd name="connsiteY84" fmla="*/ 1449834 h 4109729"/>
                <a:gd name="connsiteX85" fmla="*/ 3297201 w 3521893"/>
                <a:gd name="connsiteY85" fmla="*/ 1418573 h 4109729"/>
                <a:gd name="connsiteX86" fmla="*/ 3232724 w 3521893"/>
                <a:gd name="connsiteY86" fmla="*/ 1303296 h 4109729"/>
                <a:gd name="connsiteX87" fmla="*/ 3281570 w 3521893"/>
                <a:gd name="connsiteY87" fmla="*/ 1215373 h 4109729"/>
                <a:gd name="connsiteX88" fmla="*/ 3140893 w 3521893"/>
                <a:gd name="connsiteY88" fmla="*/ 1043434 h 4109729"/>
                <a:gd name="connsiteX89" fmla="*/ 3158478 w 3521893"/>
                <a:gd name="connsiteY89" fmla="*/ 967234 h 4109729"/>
                <a:gd name="connsiteX90" fmla="*/ 3127216 w 3521893"/>
                <a:gd name="connsiteY90" fmla="*/ 848049 h 4109729"/>
                <a:gd name="connsiteX91" fmla="*/ 3179970 w 3521893"/>
                <a:gd name="connsiteY91" fmla="*/ 744496 h 4109729"/>
                <a:gd name="connsiteX92" fmla="*/ 3131124 w 3521893"/>
                <a:gd name="connsiteY92" fmla="*/ 640942 h 4109729"/>
                <a:gd name="connsiteX93" fmla="*/ 3136986 w 3521893"/>
                <a:gd name="connsiteY93" fmla="*/ 547157 h 4109729"/>
                <a:gd name="connsiteX94" fmla="*/ 3097909 w 3521893"/>
                <a:gd name="connsiteY94" fmla="*/ 494403 h 4109729"/>
                <a:gd name="connsiteX95" fmla="*/ 3047109 w 3521893"/>
                <a:gd name="connsiteY95" fmla="*/ 562788 h 4109729"/>
                <a:gd name="connsiteX96" fmla="*/ 2976063 w 3521893"/>
                <a:gd name="connsiteY96" fmla="*/ 593516 h 4109729"/>
                <a:gd name="connsiteX97" fmla="*/ 2916201 w 3521893"/>
                <a:gd name="connsiteY97" fmla="*/ 400618 h 4109729"/>
                <a:gd name="connsiteX98" fmla="*/ 2859539 w 3521893"/>
                <a:gd name="connsiteY98" fmla="*/ 459234 h 4109729"/>
                <a:gd name="connsiteX99" fmla="*/ 2826327 w 3521893"/>
                <a:gd name="connsiteY99" fmla="*/ 438275 h 4109729"/>
                <a:gd name="connsiteX100" fmla="*/ 2859539 w 3521893"/>
                <a:gd name="connsiteY100" fmla="*/ 338096 h 4109729"/>
                <a:gd name="connsiteX101" fmla="*/ 2800923 w 3521893"/>
                <a:gd name="connsiteY101" fmla="*/ 138804 h 4109729"/>
                <a:gd name="connsiteX102" fmla="*/ 2728632 w 3521893"/>
                <a:gd name="connsiteY102" fmla="*/ 185697 h 4109729"/>
                <a:gd name="connsiteX103" fmla="*/ 2683693 w 3521893"/>
                <a:gd name="connsiteY103" fmla="*/ 138803 h 4109729"/>
                <a:gd name="connsiteX104" fmla="*/ 2642132 w 3521893"/>
                <a:gd name="connsiteY104" fmla="*/ 173084 h 4109729"/>
                <a:gd name="connsiteX105" fmla="*/ 2621170 w 3521893"/>
                <a:gd name="connsiteY105" fmla="*/ 130989 h 4109729"/>
                <a:gd name="connsiteX106" fmla="*/ 2595770 w 3521893"/>
                <a:gd name="connsiteY106" fmla="*/ 105589 h 4109729"/>
                <a:gd name="connsiteX107" fmla="*/ 2642662 w 3521893"/>
                <a:gd name="connsiteY107" fmla="*/ 17667 h 4109729"/>
                <a:gd name="connsiteX108" fmla="*/ 2552786 w 3521893"/>
                <a:gd name="connsiteY108" fmla="*/ 11805 h 4109729"/>
                <a:gd name="connsiteX109" fmla="*/ 2533247 w 3521893"/>
                <a:gd name="connsiteY109" fmla="*/ 70421 h 4109729"/>
                <a:gd name="connsiteX110" fmla="*/ 2482447 w 3521893"/>
                <a:gd name="connsiteY110" fmla="*/ 7897 h 4109729"/>
                <a:gd name="connsiteX111" fmla="*/ 2285109 w 3521893"/>
                <a:gd name="connsiteY111" fmla="*/ 15713 h 4109729"/>
                <a:gd name="connsiteX112" fmla="*/ 2242124 w 3521893"/>
                <a:gd name="connsiteY112" fmla="*/ 70421 h 4109729"/>
                <a:gd name="connsiteX113" fmla="*/ 2341770 w 3521893"/>
                <a:gd name="connsiteY113" fmla="*/ 107544 h 4109729"/>
                <a:gd name="connsiteX114" fmla="*/ 2345681 w 3521893"/>
                <a:gd name="connsiteY114" fmla="*/ 234364 h 4109729"/>
                <a:gd name="connsiteX115" fmla="*/ 2201093 w 3521893"/>
                <a:gd name="connsiteY115" fmla="*/ 261899 h 4109729"/>
                <a:gd name="connsiteX116" fmla="*/ 2151184 w 3521893"/>
                <a:gd name="connsiteY116" fmla="*/ 345201 h 4109729"/>
                <a:gd name="connsiteX117" fmla="*/ 1995054 w 3521893"/>
                <a:gd name="connsiteY117" fmla="*/ 375929 h 4109729"/>
                <a:gd name="connsiteX118" fmla="*/ 2003755 w 3521893"/>
                <a:gd name="connsiteY118" fmla="*/ 353729 h 4109729"/>
                <a:gd name="connsiteX119" fmla="*/ 1999847 w 3521893"/>
                <a:gd name="connsiteY119" fmla="*/ 422114 h 4109729"/>
                <a:gd name="connsiteX120" fmla="*/ 2032711 w 3521893"/>
                <a:gd name="connsiteY120" fmla="*/ 465806 h 4109729"/>
                <a:gd name="connsiteX121" fmla="*/ 1961306 w 3521893"/>
                <a:gd name="connsiteY121" fmla="*/ 457280 h 4109729"/>
                <a:gd name="connsiteX122" fmla="*/ 1925782 w 3521893"/>
                <a:gd name="connsiteY122" fmla="*/ 500620 h 4109729"/>
                <a:gd name="connsiteX123" fmla="*/ 1849404 w 3521893"/>
                <a:gd name="connsiteY123" fmla="*/ 481082 h 4109729"/>
                <a:gd name="connsiteX124" fmla="*/ 1818139 w 3521893"/>
                <a:gd name="connsiteY124" fmla="*/ 582329 h 4109729"/>
                <a:gd name="connsiteX125" fmla="*/ 1724891 w 3521893"/>
                <a:gd name="connsiteY125" fmla="*/ 666875 h 4109729"/>
                <a:gd name="connsiteX126" fmla="*/ 1676400 w 3521893"/>
                <a:gd name="connsiteY126" fmla="*/ 646093 h 4109729"/>
                <a:gd name="connsiteX127" fmla="*/ 1683327 w 3521893"/>
                <a:gd name="connsiteY127" fmla="*/ 556038 h 4109729"/>
                <a:gd name="connsiteX128" fmla="*/ 1738745 w 3521893"/>
                <a:gd name="connsiteY128" fmla="*/ 528329 h 4109729"/>
                <a:gd name="connsiteX129" fmla="*/ 1787236 w 3521893"/>
                <a:gd name="connsiteY129" fmla="*/ 507547 h 4109729"/>
                <a:gd name="connsiteX130" fmla="*/ 1759527 w 3521893"/>
                <a:gd name="connsiteY130" fmla="*/ 486766 h 4109729"/>
                <a:gd name="connsiteX131" fmla="*/ 1704109 w 3521893"/>
                <a:gd name="connsiteY131" fmla="*/ 500620 h 4109729"/>
                <a:gd name="connsiteX132" fmla="*/ 1676400 w 3521893"/>
                <a:gd name="connsiteY132" fmla="*/ 445202 h 4109729"/>
                <a:gd name="connsiteX133" fmla="*/ 1572491 w 3521893"/>
                <a:gd name="connsiteY133" fmla="*/ 431347 h 4109729"/>
                <a:gd name="connsiteX134" fmla="*/ 1530927 w 3521893"/>
                <a:gd name="connsiteY134" fmla="*/ 258166 h 4109729"/>
                <a:gd name="connsiteX135" fmla="*/ 1447800 w 3521893"/>
                <a:gd name="connsiteY135" fmla="*/ 292802 h 4109729"/>
                <a:gd name="connsiteX136" fmla="*/ 1454727 w 3521893"/>
                <a:gd name="connsiteY136" fmla="*/ 389784 h 4109729"/>
                <a:gd name="connsiteX137" fmla="*/ 1454727 w 3521893"/>
                <a:gd name="connsiteY137" fmla="*/ 389784 h 4109729"/>
                <a:gd name="connsiteX138" fmla="*/ 1246909 w 3521893"/>
                <a:gd name="connsiteY138" fmla="*/ 285875 h 4109729"/>
                <a:gd name="connsiteX0" fmla="*/ 1246909 w 3521893"/>
                <a:gd name="connsiteY0" fmla="*/ 285875 h 4109729"/>
                <a:gd name="connsiteX1" fmla="*/ 1267691 w 3521893"/>
                <a:gd name="connsiteY1" fmla="*/ 556038 h 4109729"/>
                <a:gd name="connsiteX2" fmla="*/ 1163782 w 3521893"/>
                <a:gd name="connsiteY2" fmla="*/ 957820 h 4109729"/>
                <a:gd name="connsiteX3" fmla="*/ 1048327 w 3521893"/>
                <a:gd name="connsiteY3" fmla="*/ 1311111 h 4109729"/>
                <a:gd name="connsiteX4" fmla="*/ 947970 w 3521893"/>
                <a:gd name="connsiteY4" fmla="*/ 1415909 h 4109729"/>
                <a:gd name="connsiteX5" fmla="*/ 749389 w 3521893"/>
                <a:gd name="connsiteY5" fmla="*/ 1703834 h 4109729"/>
                <a:gd name="connsiteX6" fmla="*/ 624342 w 3521893"/>
                <a:gd name="connsiteY6" fmla="*/ 1799573 h 4109729"/>
                <a:gd name="connsiteX7" fmla="*/ 457200 w 3521893"/>
                <a:gd name="connsiteY7" fmla="*/ 2010766 h 4109729"/>
                <a:gd name="connsiteX8" fmla="*/ 325404 w 3521893"/>
                <a:gd name="connsiteY8" fmla="*/ 2518588 h 4109729"/>
                <a:gd name="connsiteX9" fmla="*/ 271762 w 3521893"/>
                <a:gd name="connsiteY9" fmla="*/ 2571697 h 4109729"/>
                <a:gd name="connsiteX10" fmla="*/ 116342 w 3521893"/>
                <a:gd name="connsiteY10" fmla="*/ 2893726 h 4109729"/>
                <a:gd name="connsiteX11" fmla="*/ 106573 w 3521893"/>
                <a:gd name="connsiteY11" fmla="*/ 3048080 h 4109729"/>
                <a:gd name="connsiteX12" fmla="*/ 152400 w 3521893"/>
                <a:gd name="connsiteY12" fmla="*/ 3153766 h 4109729"/>
                <a:gd name="connsiteX13" fmla="*/ 0 w 3521893"/>
                <a:gd name="connsiteY13" fmla="*/ 3652529 h 4109729"/>
                <a:gd name="connsiteX14" fmla="*/ 71582 w 3521893"/>
                <a:gd name="connsiteY14" fmla="*/ 3844716 h 4109729"/>
                <a:gd name="connsiteX15" fmla="*/ 188990 w 3521893"/>
                <a:gd name="connsiteY15" fmla="*/ 3825001 h 4109729"/>
                <a:gd name="connsiteX16" fmla="*/ 130908 w 3521893"/>
                <a:gd name="connsiteY16" fmla="*/ 3892141 h 4109729"/>
                <a:gd name="connsiteX17" fmla="*/ 188102 w 3521893"/>
                <a:gd name="connsiteY17" fmla="*/ 3951467 h 4109729"/>
                <a:gd name="connsiteX18" fmla="*/ 339436 w 3521893"/>
                <a:gd name="connsiteY18" fmla="*/ 3867275 h 4109729"/>
                <a:gd name="connsiteX19" fmla="*/ 422563 w 3521893"/>
                <a:gd name="connsiteY19" fmla="*/ 3881129 h 4109729"/>
                <a:gd name="connsiteX20" fmla="*/ 464127 w 3521893"/>
                <a:gd name="connsiteY20" fmla="*/ 3943475 h 4109729"/>
                <a:gd name="connsiteX21" fmla="*/ 656492 w 3521893"/>
                <a:gd name="connsiteY21" fmla="*/ 3924824 h 4109729"/>
                <a:gd name="connsiteX22" fmla="*/ 794860 w 3521893"/>
                <a:gd name="connsiteY22" fmla="*/ 3855374 h 4109729"/>
                <a:gd name="connsiteX23" fmla="*/ 955963 w 3521893"/>
                <a:gd name="connsiteY23" fmla="*/ 3936547 h 4109729"/>
                <a:gd name="connsiteX24" fmla="*/ 1115291 w 3521893"/>
                <a:gd name="connsiteY24" fmla="*/ 3936547 h 4109729"/>
                <a:gd name="connsiteX25" fmla="*/ 1108363 w 3521893"/>
                <a:gd name="connsiteY25" fmla="*/ 3901911 h 4109729"/>
                <a:gd name="connsiteX26" fmla="*/ 1163782 w 3521893"/>
                <a:gd name="connsiteY26" fmla="*/ 3867275 h 4109729"/>
                <a:gd name="connsiteX27" fmla="*/ 1191491 w 3521893"/>
                <a:gd name="connsiteY27" fmla="*/ 3901911 h 4109729"/>
                <a:gd name="connsiteX28" fmla="*/ 1288472 w 3521893"/>
                <a:gd name="connsiteY28" fmla="*/ 3804929 h 4109729"/>
                <a:gd name="connsiteX29" fmla="*/ 1205345 w 3521893"/>
                <a:gd name="connsiteY29" fmla="*/ 3798002 h 4109729"/>
                <a:gd name="connsiteX30" fmla="*/ 1122218 w 3521893"/>
                <a:gd name="connsiteY30" fmla="*/ 3804929 h 4109729"/>
                <a:gd name="connsiteX31" fmla="*/ 1032163 w 3521893"/>
                <a:gd name="connsiteY31" fmla="*/ 3770293 h 4109729"/>
                <a:gd name="connsiteX32" fmla="*/ 1130921 w 3521893"/>
                <a:gd name="connsiteY32" fmla="*/ 3608479 h 4109729"/>
                <a:gd name="connsiteX33" fmla="*/ 1222219 w 3521893"/>
                <a:gd name="connsiteY33" fmla="*/ 3587342 h 4109729"/>
                <a:gd name="connsiteX34" fmla="*/ 1244777 w 3521893"/>
                <a:gd name="connsiteY34" fmla="*/ 3539916 h 4109729"/>
                <a:gd name="connsiteX35" fmla="*/ 1286696 w 3521893"/>
                <a:gd name="connsiteY35" fmla="*/ 3561942 h 4109729"/>
                <a:gd name="connsiteX36" fmla="*/ 1304459 w 3521893"/>
                <a:gd name="connsiteY36" fmla="*/ 3631747 h 4109729"/>
                <a:gd name="connsiteX37" fmla="*/ 1343891 w 3521893"/>
                <a:gd name="connsiteY37" fmla="*/ 3569402 h 4109729"/>
                <a:gd name="connsiteX38" fmla="*/ 1360942 w 3521893"/>
                <a:gd name="connsiteY38" fmla="*/ 3618603 h 4109729"/>
                <a:gd name="connsiteX39" fmla="*/ 1399309 w 3521893"/>
                <a:gd name="connsiteY39" fmla="*/ 3645602 h 4109729"/>
                <a:gd name="connsiteX40" fmla="*/ 1392382 w 3521893"/>
                <a:gd name="connsiteY40" fmla="*/ 3694093 h 4109729"/>
                <a:gd name="connsiteX41" fmla="*/ 1338916 w 3521893"/>
                <a:gd name="connsiteY41" fmla="*/ 3743828 h 4109729"/>
                <a:gd name="connsiteX42" fmla="*/ 1396645 w 3521893"/>
                <a:gd name="connsiteY42" fmla="*/ 3744893 h 4109729"/>
                <a:gd name="connsiteX43" fmla="*/ 1475331 w 3521893"/>
                <a:gd name="connsiteY43" fmla="*/ 3785214 h 4109729"/>
                <a:gd name="connsiteX44" fmla="*/ 1471778 w 3521893"/>
                <a:gd name="connsiteY44" fmla="*/ 3709901 h 4109729"/>
                <a:gd name="connsiteX45" fmla="*/ 1565563 w 3521893"/>
                <a:gd name="connsiteY45" fmla="*/ 3742584 h 4109729"/>
                <a:gd name="connsiteX46" fmla="*/ 1556327 w 3521893"/>
                <a:gd name="connsiteY46" fmla="*/ 3790542 h 4109729"/>
                <a:gd name="connsiteX47" fmla="*/ 1585101 w 3521893"/>
                <a:gd name="connsiteY47" fmla="*/ 3837612 h 4109729"/>
                <a:gd name="connsiteX48" fmla="*/ 1773382 w 3521893"/>
                <a:gd name="connsiteY48" fmla="*/ 3798002 h 4109729"/>
                <a:gd name="connsiteX49" fmla="*/ 2112818 w 3521893"/>
                <a:gd name="connsiteY49" fmla="*/ 3901911 h 4109729"/>
                <a:gd name="connsiteX50" fmla="*/ 2320636 w 3521893"/>
                <a:gd name="connsiteY50" fmla="*/ 4109729 h 4109729"/>
                <a:gd name="connsiteX51" fmla="*/ 2473036 w 3521893"/>
                <a:gd name="connsiteY51" fmla="*/ 3978111 h 4109729"/>
                <a:gd name="connsiteX52" fmla="*/ 2587958 w 3521893"/>
                <a:gd name="connsiteY52" fmla="*/ 3978111 h 4109729"/>
                <a:gd name="connsiteX53" fmla="*/ 2720286 w 3521893"/>
                <a:gd name="connsiteY53" fmla="*/ 3860347 h 4109729"/>
                <a:gd name="connsiteX54" fmla="*/ 2847819 w 3521893"/>
                <a:gd name="connsiteY54" fmla="*/ 3917542 h 4109729"/>
                <a:gd name="connsiteX55" fmla="*/ 2955281 w 3521893"/>
                <a:gd name="connsiteY55" fmla="*/ 3876511 h 4109729"/>
                <a:gd name="connsiteX56" fmla="*/ 2984589 w 3521893"/>
                <a:gd name="connsiteY56" fmla="*/ 3927311 h 4109729"/>
                <a:gd name="connsiteX57" fmla="*/ 3025619 w 3521893"/>
                <a:gd name="connsiteY57" fmla="*/ 3886280 h 4109729"/>
                <a:gd name="connsiteX58" fmla="*/ 3035389 w 3521893"/>
                <a:gd name="connsiteY58" fmla="*/ 3778819 h 4109729"/>
                <a:gd name="connsiteX59" fmla="*/ 2982635 w 3521893"/>
                <a:gd name="connsiteY59" fmla="*/ 3685034 h 4109729"/>
                <a:gd name="connsiteX60" fmla="*/ 3047467 w 3521893"/>
                <a:gd name="connsiteY60" fmla="*/ 3620735 h 4109729"/>
                <a:gd name="connsiteX61" fmla="*/ 3002173 w 3521893"/>
                <a:gd name="connsiteY61" fmla="*/ 3495511 h 4109729"/>
                <a:gd name="connsiteX62" fmla="*/ 3021712 w 3521893"/>
                <a:gd name="connsiteY62" fmla="*/ 3339203 h 4109729"/>
                <a:gd name="connsiteX63" fmla="*/ 3062741 w 3521893"/>
                <a:gd name="connsiteY63" fmla="*/ 3212203 h 4109729"/>
                <a:gd name="connsiteX64" fmla="*/ 3076419 w 3521893"/>
                <a:gd name="connsiteY64" fmla="*/ 3102788 h 4109729"/>
                <a:gd name="connsiteX65" fmla="*/ 2905547 w 3521893"/>
                <a:gd name="connsiteY65" fmla="*/ 2629423 h 4109729"/>
                <a:gd name="connsiteX66" fmla="*/ 2976772 w 3521893"/>
                <a:gd name="connsiteY66" fmla="*/ 2469742 h 4109729"/>
                <a:gd name="connsiteX67" fmla="*/ 3068602 w 3521893"/>
                <a:gd name="connsiteY67" fmla="*/ 2444342 h 4109729"/>
                <a:gd name="connsiteX68" fmla="*/ 3105724 w 3521893"/>
                <a:gd name="connsiteY68" fmla="*/ 2471696 h 4109729"/>
                <a:gd name="connsiteX69" fmla="*/ 3166293 w 3521893"/>
                <a:gd name="connsiteY69" fmla="*/ 2407219 h 4109729"/>
                <a:gd name="connsiteX70" fmla="*/ 3193649 w 3521893"/>
                <a:gd name="connsiteY70" fmla="*/ 2381819 h 4109729"/>
                <a:gd name="connsiteX71" fmla="*/ 3279618 w 3521893"/>
                <a:gd name="connsiteY71" fmla="*/ 2356419 h 4109729"/>
                <a:gd name="connsiteX72" fmla="*/ 3316739 w 3521893"/>
                <a:gd name="connsiteY72" fmla="*/ 2188388 h 4109729"/>
                <a:gd name="connsiteX73" fmla="*/ 3271801 w 3521893"/>
                <a:gd name="connsiteY73" fmla="*/ 2137588 h 4109729"/>
                <a:gd name="connsiteX74" fmla="*/ 3271800 w 3521893"/>
                <a:gd name="connsiteY74" fmla="*/ 2035988 h 4109729"/>
                <a:gd name="connsiteX75" fmla="*/ 3375355 w 3521893"/>
                <a:gd name="connsiteY75" fmla="*/ 2094603 h 4109729"/>
                <a:gd name="connsiteX76" fmla="*/ 3430062 w 3521893"/>
                <a:gd name="connsiteY76" fmla="*/ 2059434 h 4109729"/>
                <a:gd name="connsiteX77" fmla="*/ 3457415 w 3521893"/>
                <a:gd name="connsiteY77" fmla="*/ 2094603 h 4109729"/>
                <a:gd name="connsiteX78" fmla="*/ 3521893 w 3521893"/>
                <a:gd name="connsiteY78" fmla="*/ 2049665 h 4109729"/>
                <a:gd name="connsiteX79" fmla="*/ 3449601 w 3521893"/>
                <a:gd name="connsiteY79" fmla="*/ 1895311 h 4109729"/>
                <a:gd name="connsiteX80" fmla="*/ 3492586 w 3521893"/>
                <a:gd name="connsiteY80" fmla="*/ 1707742 h 4109729"/>
                <a:gd name="connsiteX81" fmla="*/ 3459370 w 3521893"/>
                <a:gd name="connsiteY81" fmla="*/ 1680388 h 4109729"/>
                <a:gd name="connsiteX82" fmla="*/ 3486724 w 3521893"/>
                <a:gd name="connsiteY82" fmla="*/ 1651080 h 4109729"/>
                <a:gd name="connsiteX83" fmla="*/ 3488679 w 3521893"/>
                <a:gd name="connsiteY83" fmla="*/ 1629588 h 4109729"/>
                <a:gd name="connsiteX84" fmla="*/ 3377309 w 3521893"/>
                <a:gd name="connsiteY84" fmla="*/ 1449834 h 4109729"/>
                <a:gd name="connsiteX85" fmla="*/ 3297201 w 3521893"/>
                <a:gd name="connsiteY85" fmla="*/ 1418573 h 4109729"/>
                <a:gd name="connsiteX86" fmla="*/ 3232724 w 3521893"/>
                <a:gd name="connsiteY86" fmla="*/ 1303296 h 4109729"/>
                <a:gd name="connsiteX87" fmla="*/ 3281570 w 3521893"/>
                <a:gd name="connsiteY87" fmla="*/ 1215373 h 4109729"/>
                <a:gd name="connsiteX88" fmla="*/ 3140893 w 3521893"/>
                <a:gd name="connsiteY88" fmla="*/ 1043434 h 4109729"/>
                <a:gd name="connsiteX89" fmla="*/ 3158478 w 3521893"/>
                <a:gd name="connsiteY89" fmla="*/ 967234 h 4109729"/>
                <a:gd name="connsiteX90" fmla="*/ 3127216 w 3521893"/>
                <a:gd name="connsiteY90" fmla="*/ 848049 h 4109729"/>
                <a:gd name="connsiteX91" fmla="*/ 3179970 w 3521893"/>
                <a:gd name="connsiteY91" fmla="*/ 744496 h 4109729"/>
                <a:gd name="connsiteX92" fmla="*/ 3131124 w 3521893"/>
                <a:gd name="connsiteY92" fmla="*/ 640942 h 4109729"/>
                <a:gd name="connsiteX93" fmla="*/ 3136986 w 3521893"/>
                <a:gd name="connsiteY93" fmla="*/ 547157 h 4109729"/>
                <a:gd name="connsiteX94" fmla="*/ 3097909 w 3521893"/>
                <a:gd name="connsiteY94" fmla="*/ 494403 h 4109729"/>
                <a:gd name="connsiteX95" fmla="*/ 3047109 w 3521893"/>
                <a:gd name="connsiteY95" fmla="*/ 562788 h 4109729"/>
                <a:gd name="connsiteX96" fmla="*/ 2976063 w 3521893"/>
                <a:gd name="connsiteY96" fmla="*/ 593516 h 4109729"/>
                <a:gd name="connsiteX97" fmla="*/ 2916201 w 3521893"/>
                <a:gd name="connsiteY97" fmla="*/ 400618 h 4109729"/>
                <a:gd name="connsiteX98" fmla="*/ 2859539 w 3521893"/>
                <a:gd name="connsiteY98" fmla="*/ 459234 h 4109729"/>
                <a:gd name="connsiteX99" fmla="*/ 2826327 w 3521893"/>
                <a:gd name="connsiteY99" fmla="*/ 438275 h 4109729"/>
                <a:gd name="connsiteX100" fmla="*/ 2859539 w 3521893"/>
                <a:gd name="connsiteY100" fmla="*/ 338096 h 4109729"/>
                <a:gd name="connsiteX101" fmla="*/ 2800923 w 3521893"/>
                <a:gd name="connsiteY101" fmla="*/ 138804 h 4109729"/>
                <a:gd name="connsiteX102" fmla="*/ 2728632 w 3521893"/>
                <a:gd name="connsiteY102" fmla="*/ 185697 h 4109729"/>
                <a:gd name="connsiteX103" fmla="*/ 2683693 w 3521893"/>
                <a:gd name="connsiteY103" fmla="*/ 138803 h 4109729"/>
                <a:gd name="connsiteX104" fmla="*/ 2642132 w 3521893"/>
                <a:gd name="connsiteY104" fmla="*/ 173084 h 4109729"/>
                <a:gd name="connsiteX105" fmla="*/ 2621170 w 3521893"/>
                <a:gd name="connsiteY105" fmla="*/ 130989 h 4109729"/>
                <a:gd name="connsiteX106" fmla="*/ 2595770 w 3521893"/>
                <a:gd name="connsiteY106" fmla="*/ 105589 h 4109729"/>
                <a:gd name="connsiteX107" fmla="*/ 2642662 w 3521893"/>
                <a:gd name="connsiteY107" fmla="*/ 17667 h 4109729"/>
                <a:gd name="connsiteX108" fmla="*/ 2552786 w 3521893"/>
                <a:gd name="connsiteY108" fmla="*/ 11805 h 4109729"/>
                <a:gd name="connsiteX109" fmla="*/ 2533247 w 3521893"/>
                <a:gd name="connsiteY109" fmla="*/ 70421 h 4109729"/>
                <a:gd name="connsiteX110" fmla="*/ 2482447 w 3521893"/>
                <a:gd name="connsiteY110" fmla="*/ 7897 h 4109729"/>
                <a:gd name="connsiteX111" fmla="*/ 2285109 w 3521893"/>
                <a:gd name="connsiteY111" fmla="*/ 15713 h 4109729"/>
                <a:gd name="connsiteX112" fmla="*/ 2242124 w 3521893"/>
                <a:gd name="connsiteY112" fmla="*/ 70421 h 4109729"/>
                <a:gd name="connsiteX113" fmla="*/ 2341770 w 3521893"/>
                <a:gd name="connsiteY113" fmla="*/ 107544 h 4109729"/>
                <a:gd name="connsiteX114" fmla="*/ 2345681 w 3521893"/>
                <a:gd name="connsiteY114" fmla="*/ 234364 h 4109729"/>
                <a:gd name="connsiteX115" fmla="*/ 2201093 w 3521893"/>
                <a:gd name="connsiteY115" fmla="*/ 261899 h 4109729"/>
                <a:gd name="connsiteX116" fmla="*/ 2151184 w 3521893"/>
                <a:gd name="connsiteY116" fmla="*/ 345201 h 4109729"/>
                <a:gd name="connsiteX117" fmla="*/ 1995054 w 3521893"/>
                <a:gd name="connsiteY117" fmla="*/ 375929 h 4109729"/>
                <a:gd name="connsiteX118" fmla="*/ 2003755 w 3521893"/>
                <a:gd name="connsiteY118" fmla="*/ 353729 h 4109729"/>
                <a:gd name="connsiteX119" fmla="*/ 1999847 w 3521893"/>
                <a:gd name="connsiteY119" fmla="*/ 422114 h 4109729"/>
                <a:gd name="connsiteX120" fmla="*/ 2032711 w 3521893"/>
                <a:gd name="connsiteY120" fmla="*/ 465806 h 4109729"/>
                <a:gd name="connsiteX121" fmla="*/ 1961306 w 3521893"/>
                <a:gd name="connsiteY121" fmla="*/ 457280 h 4109729"/>
                <a:gd name="connsiteX122" fmla="*/ 1925782 w 3521893"/>
                <a:gd name="connsiteY122" fmla="*/ 500620 h 4109729"/>
                <a:gd name="connsiteX123" fmla="*/ 1849404 w 3521893"/>
                <a:gd name="connsiteY123" fmla="*/ 481082 h 4109729"/>
                <a:gd name="connsiteX124" fmla="*/ 1818139 w 3521893"/>
                <a:gd name="connsiteY124" fmla="*/ 582329 h 4109729"/>
                <a:gd name="connsiteX125" fmla="*/ 1724891 w 3521893"/>
                <a:gd name="connsiteY125" fmla="*/ 666875 h 4109729"/>
                <a:gd name="connsiteX126" fmla="*/ 1676400 w 3521893"/>
                <a:gd name="connsiteY126" fmla="*/ 646093 h 4109729"/>
                <a:gd name="connsiteX127" fmla="*/ 1683327 w 3521893"/>
                <a:gd name="connsiteY127" fmla="*/ 556038 h 4109729"/>
                <a:gd name="connsiteX128" fmla="*/ 1727022 w 3521893"/>
                <a:gd name="connsiteY128" fmla="*/ 522468 h 4109729"/>
                <a:gd name="connsiteX129" fmla="*/ 1787236 w 3521893"/>
                <a:gd name="connsiteY129" fmla="*/ 507547 h 4109729"/>
                <a:gd name="connsiteX130" fmla="*/ 1759527 w 3521893"/>
                <a:gd name="connsiteY130" fmla="*/ 486766 h 4109729"/>
                <a:gd name="connsiteX131" fmla="*/ 1704109 w 3521893"/>
                <a:gd name="connsiteY131" fmla="*/ 500620 h 4109729"/>
                <a:gd name="connsiteX132" fmla="*/ 1676400 w 3521893"/>
                <a:gd name="connsiteY132" fmla="*/ 445202 h 4109729"/>
                <a:gd name="connsiteX133" fmla="*/ 1572491 w 3521893"/>
                <a:gd name="connsiteY133" fmla="*/ 431347 h 4109729"/>
                <a:gd name="connsiteX134" fmla="*/ 1530927 w 3521893"/>
                <a:gd name="connsiteY134" fmla="*/ 258166 h 4109729"/>
                <a:gd name="connsiteX135" fmla="*/ 1447800 w 3521893"/>
                <a:gd name="connsiteY135" fmla="*/ 292802 h 4109729"/>
                <a:gd name="connsiteX136" fmla="*/ 1454727 w 3521893"/>
                <a:gd name="connsiteY136" fmla="*/ 389784 h 4109729"/>
                <a:gd name="connsiteX137" fmla="*/ 1454727 w 3521893"/>
                <a:gd name="connsiteY137" fmla="*/ 389784 h 4109729"/>
                <a:gd name="connsiteX138" fmla="*/ 1246909 w 3521893"/>
                <a:gd name="connsiteY138" fmla="*/ 285875 h 4109729"/>
                <a:gd name="connsiteX0" fmla="*/ 1246909 w 3521893"/>
                <a:gd name="connsiteY0" fmla="*/ 285875 h 4109729"/>
                <a:gd name="connsiteX1" fmla="*/ 1267691 w 3521893"/>
                <a:gd name="connsiteY1" fmla="*/ 556038 h 4109729"/>
                <a:gd name="connsiteX2" fmla="*/ 1163782 w 3521893"/>
                <a:gd name="connsiteY2" fmla="*/ 957820 h 4109729"/>
                <a:gd name="connsiteX3" fmla="*/ 1048327 w 3521893"/>
                <a:gd name="connsiteY3" fmla="*/ 1311111 h 4109729"/>
                <a:gd name="connsiteX4" fmla="*/ 947970 w 3521893"/>
                <a:gd name="connsiteY4" fmla="*/ 1415909 h 4109729"/>
                <a:gd name="connsiteX5" fmla="*/ 749389 w 3521893"/>
                <a:gd name="connsiteY5" fmla="*/ 1703834 h 4109729"/>
                <a:gd name="connsiteX6" fmla="*/ 624342 w 3521893"/>
                <a:gd name="connsiteY6" fmla="*/ 1799573 h 4109729"/>
                <a:gd name="connsiteX7" fmla="*/ 457200 w 3521893"/>
                <a:gd name="connsiteY7" fmla="*/ 2010766 h 4109729"/>
                <a:gd name="connsiteX8" fmla="*/ 325404 w 3521893"/>
                <a:gd name="connsiteY8" fmla="*/ 2518588 h 4109729"/>
                <a:gd name="connsiteX9" fmla="*/ 271762 w 3521893"/>
                <a:gd name="connsiteY9" fmla="*/ 2571697 h 4109729"/>
                <a:gd name="connsiteX10" fmla="*/ 116342 w 3521893"/>
                <a:gd name="connsiteY10" fmla="*/ 2893726 h 4109729"/>
                <a:gd name="connsiteX11" fmla="*/ 106573 w 3521893"/>
                <a:gd name="connsiteY11" fmla="*/ 3048080 h 4109729"/>
                <a:gd name="connsiteX12" fmla="*/ 152400 w 3521893"/>
                <a:gd name="connsiteY12" fmla="*/ 3153766 h 4109729"/>
                <a:gd name="connsiteX13" fmla="*/ 0 w 3521893"/>
                <a:gd name="connsiteY13" fmla="*/ 3652529 h 4109729"/>
                <a:gd name="connsiteX14" fmla="*/ 71582 w 3521893"/>
                <a:gd name="connsiteY14" fmla="*/ 3844716 h 4109729"/>
                <a:gd name="connsiteX15" fmla="*/ 188990 w 3521893"/>
                <a:gd name="connsiteY15" fmla="*/ 3825001 h 4109729"/>
                <a:gd name="connsiteX16" fmla="*/ 130908 w 3521893"/>
                <a:gd name="connsiteY16" fmla="*/ 3892141 h 4109729"/>
                <a:gd name="connsiteX17" fmla="*/ 188102 w 3521893"/>
                <a:gd name="connsiteY17" fmla="*/ 3951467 h 4109729"/>
                <a:gd name="connsiteX18" fmla="*/ 339436 w 3521893"/>
                <a:gd name="connsiteY18" fmla="*/ 3867275 h 4109729"/>
                <a:gd name="connsiteX19" fmla="*/ 422563 w 3521893"/>
                <a:gd name="connsiteY19" fmla="*/ 3881129 h 4109729"/>
                <a:gd name="connsiteX20" fmla="*/ 464127 w 3521893"/>
                <a:gd name="connsiteY20" fmla="*/ 3943475 h 4109729"/>
                <a:gd name="connsiteX21" fmla="*/ 656492 w 3521893"/>
                <a:gd name="connsiteY21" fmla="*/ 3924824 h 4109729"/>
                <a:gd name="connsiteX22" fmla="*/ 794860 w 3521893"/>
                <a:gd name="connsiteY22" fmla="*/ 3855374 h 4109729"/>
                <a:gd name="connsiteX23" fmla="*/ 955963 w 3521893"/>
                <a:gd name="connsiteY23" fmla="*/ 3936547 h 4109729"/>
                <a:gd name="connsiteX24" fmla="*/ 1115291 w 3521893"/>
                <a:gd name="connsiteY24" fmla="*/ 3936547 h 4109729"/>
                <a:gd name="connsiteX25" fmla="*/ 1108363 w 3521893"/>
                <a:gd name="connsiteY25" fmla="*/ 3901911 h 4109729"/>
                <a:gd name="connsiteX26" fmla="*/ 1163782 w 3521893"/>
                <a:gd name="connsiteY26" fmla="*/ 3867275 h 4109729"/>
                <a:gd name="connsiteX27" fmla="*/ 1191491 w 3521893"/>
                <a:gd name="connsiteY27" fmla="*/ 3901911 h 4109729"/>
                <a:gd name="connsiteX28" fmla="*/ 1288472 w 3521893"/>
                <a:gd name="connsiteY28" fmla="*/ 3804929 h 4109729"/>
                <a:gd name="connsiteX29" fmla="*/ 1205345 w 3521893"/>
                <a:gd name="connsiteY29" fmla="*/ 3798002 h 4109729"/>
                <a:gd name="connsiteX30" fmla="*/ 1122218 w 3521893"/>
                <a:gd name="connsiteY30" fmla="*/ 3804929 h 4109729"/>
                <a:gd name="connsiteX31" fmla="*/ 1032163 w 3521893"/>
                <a:gd name="connsiteY31" fmla="*/ 3770293 h 4109729"/>
                <a:gd name="connsiteX32" fmla="*/ 1130921 w 3521893"/>
                <a:gd name="connsiteY32" fmla="*/ 3608479 h 4109729"/>
                <a:gd name="connsiteX33" fmla="*/ 1222219 w 3521893"/>
                <a:gd name="connsiteY33" fmla="*/ 3587342 h 4109729"/>
                <a:gd name="connsiteX34" fmla="*/ 1244777 w 3521893"/>
                <a:gd name="connsiteY34" fmla="*/ 3539916 h 4109729"/>
                <a:gd name="connsiteX35" fmla="*/ 1286696 w 3521893"/>
                <a:gd name="connsiteY35" fmla="*/ 3561942 h 4109729"/>
                <a:gd name="connsiteX36" fmla="*/ 1304459 w 3521893"/>
                <a:gd name="connsiteY36" fmla="*/ 3631747 h 4109729"/>
                <a:gd name="connsiteX37" fmla="*/ 1343891 w 3521893"/>
                <a:gd name="connsiteY37" fmla="*/ 3569402 h 4109729"/>
                <a:gd name="connsiteX38" fmla="*/ 1360942 w 3521893"/>
                <a:gd name="connsiteY38" fmla="*/ 3618603 h 4109729"/>
                <a:gd name="connsiteX39" fmla="*/ 1399309 w 3521893"/>
                <a:gd name="connsiteY39" fmla="*/ 3645602 h 4109729"/>
                <a:gd name="connsiteX40" fmla="*/ 1392382 w 3521893"/>
                <a:gd name="connsiteY40" fmla="*/ 3694093 h 4109729"/>
                <a:gd name="connsiteX41" fmla="*/ 1338916 w 3521893"/>
                <a:gd name="connsiteY41" fmla="*/ 3743828 h 4109729"/>
                <a:gd name="connsiteX42" fmla="*/ 1396645 w 3521893"/>
                <a:gd name="connsiteY42" fmla="*/ 3744893 h 4109729"/>
                <a:gd name="connsiteX43" fmla="*/ 1475331 w 3521893"/>
                <a:gd name="connsiteY43" fmla="*/ 3785214 h 4109729"/>
                <a:gd name="connsiteX44" fmla="*/ 1471778 w 3521893"/>
                <a:gd name="connsiteY44" fmla="*/ 3709901 h 4109729"/>
                <a:gd name="connsiteX45" fmla="*/ 1565563 w 3521893"/>
                <a:gd name="connsiteY45" fmla="*/ 3742584 h 4109729"/>
                <a:gd name="connsiteX46" fmla="*/ 1556327 w 3521893"/>
                <a:gd name="connsiteY46" fmla="*/ 3790542 h 4109729"/>
                <a:gd name="connsiteX47" fmla="*/ 1585101 w 3521893"/>
                <a:gd name="connsiteY47" fmla="*/ 3837612 h 4109729"/>
                <a:gd name="connsiteX48" fmla="*/ 1773382 w 3521893"/>
                <a:gd name="connsiteY48" fmla="*/ 3798002 h 4109729"/>
                <a:gd name="connsiteX49" fmla="*/ 2112818 w 3521893"/>
                <a:gd name="connsiteY49" fmla="*/ 3901911 h 4109729"/>
                <a:gd name="connsiteX50" fmla="*/ 2320636 w 3521893"/>
                <a:gd name="connsiteY50" fmla="*/ 4109729 h 4109729"/>
                <a:gd name="connsiteX51" fmla="*/ 2473036 w 3521893"/>
                <a:gd name="connsiteY51" fmla="*/ 3978111 h 4109729"/>
                <a:gd name="connsiteX52" fmla="*/ 2587958 w 3521893"/>
                <a:gd name="connsiteY52" fmla="*/ 3978111 h 4109729"/>
                <a:gd name="connsiteX53" fmla="*/ 2720286 w 3521893"/>
                <a:gd name="connsiteY53" fmla="*/ 3860347 h 4109729"/>
                <a:gd name="connsiteX54" fmla="*/ 2847819 w 3521893"/>
                <a:gd name="connsiteY54" fmla="*/ 3917542 h 4109729"/>
                <a:gd name="connsiteX55" fmla="*/ 2955281 w 3521893"/>
                <a:gd name="connsiteY55" fmla="*/ 3876511 h 4109729"/>
                <a:gd name="connsiteX56" fmla="*/ 2984589 w 3521893"/>
                <a:gd name="connsiteY56" fmla="*/ 3927311 h 4109729"/>
                <a:gd name="connsiteX57" fmla="*/ 3025619 w 3521893"/>
                <a:gd name="connsiteY57" fmla="*/ 3886280 h 4109729"/>
                <a:gd name="connsiteX58" fmla="*/ 3035389 w 3521893"/>
                <a:gd name="connsiteY58" fmla="*/ 3778819 h 4109729"/>
                <a:gd name="connsiteX59" fmla="*/ 2982635 w 3521893"/>
                <a:gd name="connsiteY59" fmla="*/ 3685034 h 4109729"/>
                <a:gd name="connsiteX60" fmla="*/ 3047467 w 3521893"/>
                <a:gd name="connsiteY60" fmla="*/ 3620735 h 4109729"/>
                <a:gd name="connsiteX61" fmla="*/ 3002173 w 3521893"/>
                <a:gd name="connsiteY61" fmla="*/ 3495511 h 4109729"/>
                <a:gd name="connsiteX62" fmla="*/ 3021712 w 3521893"/>
                <a:gd name="connsiteY62" fmla="*/ 3339203 h 4109729"/>
                <a:gd name="connsiteX63" fmla="*/ 3062741 w 3521893"/>
                <a:gd name="connsiteY63" fmla="*/ 3212203 h 4109729"/>
                <a:gd name="connsiteX64" fmla="*/ 3076419 w 3521893"/>
                <a:gd name="connsiteY64" fmla="*/ 3102788 h 4109729"/>
                <a:gd name="connsiteX65" fmla="*/ 2905547 w 3521893"/>
                <a:gd name="connsiteY65" fmla="*/ 2629423 h 4109729"/>
                <a:gd name="connsiteX66" fmla="*/ 2976772 w 3521893"/>
                <a:gd name="connsiteY66" fmla="*/ 2469742 h 4109729"/>
                <a:gd name="connsiteX67" fmla="*/ 3068602 w 3521893"/>
                <a:gd name="connsiteY67" fmla="*/ 2444342 h 4109729"/>
                <a:gd name="connsiteX68" fmla="*/ 3105724 w 3521893"/>
                <a:gd name="connsiteY68" fmla="*/ 2471696 h 4109729"/>
                <a:gd name="connsiteX69" fmla="*/ 3166293 w 3521893"/>
                <a:gd name="connsiteY69" fmla="*/ 2407219 h 4109729"/>
                <a:gd name="connsiteX70" fmla="*/ 3193649 w 3521893"/>
                <a:gd name="connsiteY70" fmla="*/ 2381819 h 4109729"/>
                <a:gd name="connsiteX71" fmla="*/ 3279618 w 3521893"/>
                <a:gd name="connsiteY71" fmla="*/ 2356419 h 4109729"/>
                <a:gd name="connsiteX72" fmla="*/ 3316739 w 3521893"/>
                <a:gd name="connsiteY72" fmla="*/ 2188388 h 4109729"/>
                <a:gd name="connsiteX73" fmla="*/ 3271801 w 3521893"/>
                <a:gd name="connsiteY73" fmla="*/ 2137588 h 4109729"/>
                <a:gd name="connsiteX74" fmla="*/ 3271800 w 3521893"/>
                <a:gd name="connsiteY74" fmla="*/ 2035988 h 4109729"/>
                <a:gd name="connsiteX75" fmla="*/ 3375355 w 3521893"/>
                <a:gd name="connsiteY75" fmla="*/ 2094603 h 4109729"/>
                <a:gd name="connsiteX76" fmla="*/ 3430062 w 3521893"/>
                <a:gd name="connsiteY76" fmla="*/ 2059434 h 4109729"/>
                <a:gd name="connsiteX77" fmla="*/ 3457415 w 3521893"/>
                <a:gd name="connsiteY77" fmla="*/ 2094603 h 4109729"/>
                <a:gd name="connsiteX78" fmla="*/ 3521893 w 3521893"/>
                <a:gd name="connsiteY78" fmla="*/ 2049665 h 4109729"/>
                <a:gd name="connsiteX79" fmla="*/ 3449601 w 3521893"/>
                <a:gd name="connsiteY79" fmla="*/ 1895311 h 4109729"/>
                <a:gd name="connsiteX80" fmla="*/ 3492586 w 3521893"/>
                <a:gd name="connsiteY80" fmla="*/ 1707742 h 4109729"/>
                <a:gd name="connsiteX81" fmla="*/ 3459370 w 3521893"/>
                <a:gd name="connsiteY81" fmla="*/ 1680388 h 4109729"/>
                <a:gd name="connsiteX82" fmla="*/ 3486724 w 3521893"/>
                <a:gd name="connsiteY82" fmla="*/ 1651080 h 4109729"/>
                <a:gd name="connsiteX83" fmla="*/ 3488679 w 3521893"/>
                <a:gd name="connsiteY83" fmla="*/ 1629588 h 4109729"/>
                <a:gd name="connsiteX84" fmla="*/ 3377309 w 3521893"/>
                <a:gd name="connsiteY84" fmla="*/ 1449834 h 4109729"/>
                <a:gd name="connsiteX85" fmla="*/ 3297201 w 3521893"/>
                <a:gd name="connsiteY85" fmla="*/ 1418573 h 4109729"/>
                <a:gd name="connsiteX86" fmla="*/ 3232724 w 3521893"/>
                <a:gd name="connsiteY86" fmla="*/ 1303296 h 4109729"/>
                <a:gd name="connsiteX87" fmla="*/ 3281570 w 3521893"/>
                <a:gd name="connsiteY87" fmla="*/ 1215373 h 4109729"/>
                <a:gd name="connsiteX88" fmla="*/ 3140893 w 3521893"/>
                <a:gd name="connsiteY88" fmla="*/ 1043434 h 4109729"/>
                <a:gd name="connsiteX89" fmla="*/ 3158478 w 3521893"/>
                <a:gd name="connsiteY89" fmla="*/ 967234 h 4109729"/>
                <a:gd name="connsiteX90" fmla="*/ 3127216 w 3521893"/>
                <a:gd name="connsiteY90" fmla="*/ 848049 h 4109729"/>
                <a:gd name="connsiteX91" fmla="*/ 3179970 w 3521893"/>
                <a:gd name="connsiteY91" fmla="*/ 744496 h 4109729"/>
                <a:gd name="connsiteX92" fmla="*/ 3131124 w 3521893"/>
                <a:gd name="connsiteY92" fmla="*/ 640942 h 4109729"/>
                <a:gd name="connsiteX93" fmla="*/ 3136986 w 3521893"/>
                <a:gd name="connsiteY93" fmla="*/ 547157 h 4109729"/>
                <a:gd name="connsiteX94" fmla="*/ 3097909 w 3521893"/>
                <a:gd name="connsiteY94" fmla="*/ 494403 h 4109729"/>
                <a:gd name="connsiteX95" fmla="*/ 3047109 w 3521893"/>
                <a:gd name="connsiteY95" fmla="*/ 562788 h 4109729"/>
                <a:gd name="connsiteX96" fmla="*/ 2976063 w 3521893"/>
                <a:gd name="connsiteY96" fmla="*/ 593516 h 4109729"/>
                <a:gd name="connsiteX97" fmla="*/ 2916201 w 3521893"/>
                <a:gd name="connsiteY97" fmla="*/ 400618 h 4109729"/>
                <a:gd name="connsiteX98" fmla="*/ 2859539 w 3521893"/>
                <a:gd name="connsiteY98" fmla="*/ 459234 h 4109729"/>
                <a:gd name="connsiteX99" fmla="*/ 2826327 w 3521893"/>
                <a:gd name="connsiteY99" fmla="*/ 438275 h 4109729"/>
                <a:gd name="connsiteX100" fmla="*/ 2859539 w 3521893"/>
                <a:gd name="connsiteY100" fmla="*/ 338096 h 4109729"/>
                <a:gd name="connsiteX101" fmla="*/ 2800923 w 3521893"/>
                <a:gd name="connsiteY101" fmla="*/ 138804 h 4109729"/>
                <a:gd name="connsiteX102" fmla="*/ 2728632 w 3521893"/>
                <a:gd name="connsiteY102" fmla="*/ 185697 h 4109729"/>
                <a:gd name="connsiteX103" fmla="*/ 2683693 w 3521893"/>
                <a:gd name="connsiteY103" fmla="*/ 138803 h 4109729"/>
                <a:gd name="connsiteX104" fmla="*/ 2642132 w 3521893"/>
                <a:gd name="connsiteY104" fmla="*/ 173084 h 4109729"/>
                <a:gd name="connsiteX105" fmla="*/ 2621170 w 3521893"/>
                <a:gd name="connsiteY105" fmla="*/ 130989 h 4109729"/>
                <a:gd name="connsiteX106" fmla="*/ 2595770 w 3521893"/>
                <a:gd name="connsiteY106" fmla="*/ 105589 h 4109729"/>
                <a:gd name="connsiteX107" fmla="*/ 2642662 w 3521893"/>
                <a:gd name="connsiteY107" fmla="*/ 17667 h 4109729"/>
                <a:gd name="connsiteX108" fmla="*/ 2552786 w 3521893"/>
                <a:gd name="connsiteY108" fmla="*/ 11805 h 4109729"/>
                <a:gd name="connsiteX109" fmla="*/ 2533247 w 3521893"/>
                <a:gd name="connsiteY109" fmla="*/ 70421 h 4109729"/>
                <a:gd name="connsiteX110" fmla="*/ 2482447 w 3521893"/>
                <a:gd name="connsiteY110" fmla="*/ 7897 h 4109729"/>
                <a:gd name="connsiteX111" fmla="*/ 2285109 w 3521893"/>
                <a:gd name="connsiteY111" fmla="*/ 15713 h 4109729"/>
                <a:gd name="connsiteX112" fmla="*/ 2242124 w 3521893"/>
                <a:gd name="connsiteY112" fmla="*/ 70421 h 4109729"/>
                <a:gd name="connsiteX113" fmla="*/ 2341770 w 3521893"/>
                <a:gd name="connsiteY113" fmla="*/ 107544 h 4109729"/>
                <a:gd name="connsiteX114" fmla="*/ 2345681 w 3521893"/>
                <a:gd name="connsiteY114" fmla="*/ 234364 h 4109729"/>
                <a:gd name="connsiteX115" fmla="*/ 2201093 w 3521893"/>
                <a:gd name="connsiteY115" fmla="*/ 261899 h 4109729"/>
                <a:gd name="connsiteX116" fmla="*/ 2151184 w 3521893"/>
                <a:gd name="connsiteY116" fmla="*/ 345201 h 4109729"/>
                <a:gd name="connsiteX117" fmla="*/ 1995054 w 3521893"/>
                <a:gd name="connsiteY117" fmla="*/ 375929 h 4109729"/>
                <a:gd name="connsiteX118" fmla="*/ 2003755 w 3521893"/>
                <a:gd name="connsiteY118" fmla="*/ 353729 h 4109729"/>
                <a:gd name="connsiteX119" fmla="*/ 1999847 w 3521893"/>
                <a:gd name="connsiteY119" fmla="*/ 422114 h 4109729"/>
                <a:gd name="connsiteX120" fmla="*/ 2032711 w 3521893"/>
                <a:gd name="connsiteY120" fmla="*/ 465806 h 4109729"/>
                <a:gd name="connsiteX121" fmla="*/ 1961306 w 3521893"/>
                <a:gd name="connsiteY121" fmla="*/ 457280 h 4109729"/>
                <a:gd name="connsiteX122" fmla="*/ 1925782 w 3521893"/>
                <a:gd name="connsiteY122" fmla="*/ 500620 h 4109729"/>
                <a:gd name="connsiteX123" fmla="*/ 1849404 w 3521893"/>
                <a:gd name="connsiteY123" fmla="*/ 481082 h 4109729"/>
                <a:gd name="connsiteX124" fmla="*/ 1818139 w 3521893"/>
                <a:gd name="connsiteY124" fmla="*/ 582329 h 4109729"/>
                <a:gd name="connsiteX125" fmla="*/ 1724891 w 3521893"/>
                <a:gd name="connsiteY125" fmla="*/ 666875 h 4109729"/>
                <a:gd name="connsiteX126" fmla="*/ 1676400 w 3521893"/>
                <a:gd name="connsiteY126" fmla="*/ 646093 h 4109729"/>
                <a:gd name="connsiteX127" fmla="*/ 1683327 w 3521893"/>
                <a:gd name="connsiteY127" fmla="*/ 556038 h 4109729"/>
                <a:gd name="connsiteX128" fmla="*/ 1727022 w 3521893"/>
                <a:gd name="connsiteY128" fmla="*/ 522468 h 4109729"/>
                <a:gd name="connsiteX129" fmla="*/ 1787236 w 3521893"/>
                <a:gd name="connsiteY129" fmla="*/ 507547 h 4109729"/>
                <a:gd name="connsiteX130" fmla="*/ 1767343 w 3521893"/>
                <a:gd name="connsiteY130" fmla="*/ 471135 h 4109729"/>
                <a:gd name="connsiteX131" fmla="*/ 1704109 w 3521893"/>
                <a:gd name="connsiteY131" fmla="*/ 500620 h 4109729"/>
                <a:gd name="connsiteX132" fmla="*/ 1676400 w 3521893"/>
                <a:gd name="connsiteY132" fmla="*/ 445202 h 4109729"/>
                <a:gd name="connsiteX133" fmla="*/ 1572491 w 3521893"/>
                <a:gd name="connsiteY133" fmla="*/ 431347 h 4109729"/>
                <a:gd name="connsiteX134" fmla="*/ 1530927 w 3521893"/>
                <a:gd name="connsiteY134" fmla="*/ 258166 h 4109729"/>
                <a:gd name="connsiteX135" fmla="*/ 1447800 w 3521893"/>
                <a:gd name="connsiteY135" fmla="*/ 292802 h 4109729"/>
                <a:gd name="connsiteX136" fmla="*/ 1454727 w 3521893"/>
                <a:gd name="connsiteY136" fmla="*/ 389784 h 4109729"/>
                <a:gd name="connsiteX137" fmla="*/ 1454727 w 3521893"/>
                <a:gd name="connsiteY137" fmla="*/ 389784 h 4109729"/>
                <a:gd name="connsiteX138" fmla="*/ 1246909 w 3521893"/>
                <a:gd name="connsiteY138" fmla="*/ 285875 h 4109729"/>
                <a:gd name="connsiteX0" fmla="*/ 1246909 w 3521893"/>
                <a:gd name="connsiteY0" fmla="*/ 285875 h 4109729"/>
                <a:gd name="connsiteX1" fmla="*/ 1267691 w 3521893"/>
                <a:gd name="connsiteY1" fmla="*/ 556038 h 4109729"/>
                <a:gd name="connsiteX2" fmla="*/ 1163782 w 3521893"/>
                <a:gd name="connsiteY2" fmla="*/ 957820 h 4109729"/>
                <a:gd name="connsiteX3" fmla="*/ 1048327 w 3521893"/>
                <a:gd name="connsiteY3" fmla="*/ 1311111 h 4109729"/>
                <a:gd name="connsiteX4" fmla="*/ 947970 w 3521893"/>
                <a:gd name="connsiteY4" fmla="*/ 1415909 h 4109729"/>
                <a:gd name="connsiteX5" fmla="*/ 749389 w 3521893"/>
                <a:gd name="connsiteY5" fmla="*/ 1703834 h 4109729"/>
                <a:gd name="connsiteX6" fmla="*/ 624342 w 3521893"/>
                <a:gd name="connsiteY6" fmla="*/ 1799573 h 4109729"/>
                <a:gd name="connsiteX7" fmla="*/ 457200 w 3521893"/>
                <a:gd name="connsiteY7" fmla="*/ 2010766 h 4109729"/>
                <a:gd name="connsiteX8" fmla="*/ 325404 w 3521893"/>
                <a:gd name="connsiteY8" fmla="*/ 2518588 h 4109729"/>
                <a:gd name="connsiteX9" fmla="*/ 271762 w 3521893"/>
                <a:gd name="connsiteY9" fmla="*/ 2571697 h 4109729"/>
                <a:gd name="connsiteX10" fmla="*/ 116342 w 3521893"/>
                <a:gd name="connsiteY10" fmla="*/ 2893726 h 4109729"/>
                <a:gd name="connsiteX11" fmla="*/ 106573 w 3521893"/>
                <a:gd name="connsiteY11" fmla="*/ 3048080 h 4109729"/>
                <a:gd name="connsiteX12" fmla="*/ 152400 w 3521893"/>
                <a:gd name="connsiteY12" fmla="*/ 3153766 h 4109729"/>
                <a:gd name="connsiteX13" fmla="*/ 0 w 3521893"/>
                <a:gd name="connsiteY13" fmla="*/ 3652529 h 4109729"/>
                <a:gd name="connsiteX14" fmla="*/ 71582 w 3521893"/>
                <a:gd name="connsiteY14" fmla="*/ 3844716 h 4109729"/>
                <a:gd name="connsiteX15" fmla="*/ 188990 w 3521893"/>
                <a:gd name="connsiteY15" fmla="*/ 3825001 h 4109729"/>
                <a:gd name="connsiteX16" fmla="*/ 130908 w 3521893"/>
                <a:gd name="connsiteY16" fmla="*/ 3892141 h 4109729"/>
                <a:gd name="connsiteX17" fmla="*/ 188102 w 3521893"/>
                <a:gd name="connsiteY17" fmla="*/ 3951467 h 4109729"/>
                <a:gd name="connsiteX18" fmla="*/ 339436 w 3521893"/>
                <a:gd name="connsiteY18" fmla="*/ 3867275 h 4109729"/>
                <a:gd name="connsiteX19" fmla="*/ 422563 w 3521893"/>
                <a:gd name="connsiteY19" fmla="*/ 3881129 h 4109729"/>
                <a:gd name="connsiteX20" fmla="*/ 464127 w 3521893"/>
                <a:gd name="connsiteY20" fmla="*/ 3943475 h 4109729"/>
                <a:gd name="connsiteX21" fmla="*/ 656492 w 3521893"/>
                <a:gd name="connsiteY21" fmla="*/ 3924824 h 4109729"/>
                <a:gd name="connsiteX22" fmla="*/ 794860 w 3521893"/>
                <a:gd name="connsiteY22" fmla="*/ 3855374 h 4109729"/>
                <a:gd name="connsiteX23" fmla="*/ 955963 w 3521893"/>
                <a:gd name="connsiteY23" fmla="*/ 3936547 h 4109729"/>
                <a:gd name="connsiteX24" fmla="*/ 1115291 w 3521893"/>
                <a:gd name="connsiteY24" fmla="*/ 3936547 h 4109729"/>
                <a:gd name="connsiteX25" fmla="*/ 1108363 w 3521893"/>
                <a:gd name="connsiteY25" fmla="*/ 3901911 h 4109729"/>
                <a:gd name="connsiteX26" fmla="*/ 1163782 w 3521893"/>
                <a:gd name="connsiteY26" fmla="*/ 3867275 h 4109729"/>
                <a:gd name="connsiteX27" fmla="*/ 1191491 w 3521893"/>
                <a:gd name="connsiteY27" fmla="*/ 3901911 h 4109729"/>
                <a:gd name="connsiteX28" fmla="*/ 1288472 w 3521893"/>
                <a:gd name="connsiteY28" fmla="*/ 3804929 h 4109729"/>
                <a:gd name="connsiteX29" fmla="*/ 1205345 w 3521893"/>
                <a:gd name="connsiteY29" fmla="*/ 3798002 h 4109729"/>
                <a:gd name="connsiteX30" fmla="*/ 1122218 w 3521893"/>
                <a:gd name="connsiteY30" fmla="*/ 3804929 h 4109729"/>
                <a:gd name="connsiteX31" fmla="*/ 1032163 w 3521893"/>
                <a:gd name="connsiteY31" fmla="*/ 3770293 h 4109729"/>
                <a:gd name="connsiteX32" fmla="*/ 1130921 w 3521893"/>
                <a:gd name="connsiteY32" fmla="*/ 3608479 h 4109729"/>
                <a:gd name="connsiteX33" fmla="*/ 1222219 w 3521893"/>
                <a:gd name="connsiteY33" fmla="*/ 3587342 h 4109729"/>
                <a:gd name="connsiteX34" fmla="*/ 1244777 w 3521893"/>
                <a:gd name="connsiteY34" fmla="*/ 3539916 h 4109729"/>
                <a:gd name="connsiteX35" fmla="*/ 1286696 w 3521893"/>
                <a:gd name="connsiteY35" fmla="*/ 3561942 h 4109729"/>
                <a:gd name="connsiteX36" fmla="*/ 1304459 w 3521893"/>
                <a:gd name="connsiteY36" fmla="*/ 3631747 h 4109729"/>
                <a:gd name="connsiteX37" fmla="*/ 1343891 w 3521893"/>
                <a:gd name="connsiteY37" fmla="*/ 3569402 h 4109729"/>
                <a:gd name="connsiteX38" fmla="*/ 1360942 w 3521893"/>
                <a:gd name="connsiteY38" fmla="*/ 3618603 h 4109729"/>
                <a:gd name="connsiteX39" fmla="*/ 1399309 w 3521893"/>
                <a:gd name="connsiteY39" fmla="*/ 3645602 h 4109729"/>
                <a:gd name="connsiteX40" fmla="*/ 1392382 w 3521893"/>
                <a:gd name="connsiteY40" fmla="*/ 3694093 h 4109729"/>
                <a:gd name="connsiteX41" fmla="*/ 1338916 w 3521893"/>
                <a:gd name="connsiteY41" fmla="*/ 3743828 h 4109729"/>
                <a:gd name="connsiteX42" fmla="*/ 1396645 w 3521893"/>
                <a:gd name="connsiteY42" fmla="*/ 3744893 h 4109729"/>
                <a:gd name="connsiteX43" fmla="*/ 1475331 w 3521893"/>
                <a:gd name="connsiteY43" fmla="*/ 3785214 h 4109729"/>
                <a:gd name="connsiteX44" fmla="*/ 1471778 w 3521893"/>
                <a:gd name="connsiteY44" fmla="*/ 3709901 h 4109729"/>
                <a:gd name="connsiteX45" fmla="*/ 1565563 w 3521893"/>
                <a:gd name="connsiteY45" fmla="*/ 3742584 h 4109729"/>
                <a:gd name="connsiteX46" fmla="*/ 1556327 w 3521893"/>
                <a:gd name="connsiteY46" fmla="*/ 3790542 h 4109729"/>
                <a:gd name="connsiteX47" fmla="*/ 1585101 w 3521893"/>
                <a:gd name="connsiteY47" fmla="*/ 3837612 h 4109729"/>
                <a:gd name="connsiteX48" fmla="*/ 1773382 w 3521893"/>
                <a:gd name="connsiteY48" fmla="*/ 3798002 h 4109729"/>
                <a:gd name="connsiteX49" fmla="*/ 2112818 w 3521893"/>
                <a:gd name="connsiteY49" fmla="*/ 3901911 h 4109729"/>
                <a:gd name="connsiteX50" fmla="*/ 2320636 w 3521893"/>
                <a:gd name="connsiteY50" fmla="*/ 4109729 h 4109729"/>
                <a:gd name="connsiteX51" fmla="*/ 2473036 w 3521893"/>
                <a:gd name="connsiteY51" fmla="*/ 3978111 h 4109729"/>
                <a:gd name="connsiteX52" fmla="*/ 2587958 w 3521893"/>
                <a:gd name="connsiteY52" fmla="*/ 3978111 h 4109729"/>
                <a:gd name="connsiteX53" fmla="*/ 2720286 w 3521893"/>
                <a:gd name="connsiteY53" fmla="*/ 3860347 h 4109729"/>
                <a:gd name="connsiteX54" fmla="*/ 2847819 w 3521893"/>
                <a:gd name="connsiteY54" fmla="*/ 3917542 h 4109729"/>
                <a:gd name="connsiteX55" fmla="*/ 2955281 w 3521893"/>
                <a:gd name="connsiteY55" fmla="*/ 3876511 h 4109729"/>
                <a:gd name="connsiteX56" fmla="*/ 2984589 w 3521893"/>
                <a:gd name="connsiteY56" fmla="*/ 3927311 h 4109729"/>
                <a:gd name="connsiteX57" fmla="*/ 3025619 w 3521893"/>
                <a:gd name="connsiteY57" fmla="*/ 3886280 h 4109729"/>
                <a:gd name="connsiteX58" fmla="*/ 3035389 w 3521893"/>
                <a:gd name="connsiteY58" fmla="*/ 3778819 h 4109729"/>
                <a:gd name="connsiteX59" fmla="*/ 2982635 w 3521893"/>
                <a:gd name="connsiteY59" fmla="*/ 3685034 h 4109729"/>
                <a:gd name="connsiteX60" fmla="*/ 3047467 w 3521893"/>
                <a:gd name="connsiteY60" fmla="*/ 3620735 h 4109729"/>
                <a:gd name="connsiteX61" fmla="*/ 3002173 w 3521893"/>
                <a:gd name="connsiteY61" fmla="*/ 3495511 h 4109729"/>
                <a:gd name="connsiteX62" fmla="*/ 3021712 w 3521893"/>
                <a:gd name="connsiteY62" fmla="*/ 3339203 h 4109729"/>
                <a:gd name="connsiteX63" fmla="*/ 3062741 w 3521893"/>
                <a:gd name="connsiteY63" fmla="*/ 3212203 h 4109729"/>
                <a:gd name="connsiteX64" fmla="*/ 3076419 w 3521893"/>
                <a:gd name="connsiteY64" fmla="*/ 3102788 h 4109729"/>
                <a:gd name="connsiteX65" fmla="*/ 2905547 w 3521893"/>
                <a:gd name="connsiteY65" fmla="*/ 2629423 h 4109729"/>
                <a:gd name="connsiteX66" fmla="*/ 2976772 w 3521893"/>
                <a:gd name="connsiteY66" fmla="*/ 2469742 h 4109729"/>
                <a:gd name="connsiteX67" fmla="*/ 3068602 w 3521893"/>
                <a:gd name="connsiteY67" fmla="*/ 2444342 h 4109729"/>
                <a:gd name="connsiteX68" fmla="*/ 3105724 w 3521893"/>
                <a:gd name="connsiteY68" fmla="*/ 2471696 h 4109729"/>
                <a:gd name="connsiteX69" fmla="*/ 3166293 w 3521893"/>
                <a:gd name="connsiteY69" fmla="*/ 2407219 h 4109729"/>
                <a:gd name="connsiteX70" fmla="*/ 3193649 w 3521893"/>
                <a:gd name="connsiteY70" fmla="*/ 2381819 h 4109729"/>
                <a:gd name="connsiteX71" fmla="*/ 3279618 w 3521893"/>
                <a:gd name="connsiteY71" fmla="*/ 2356419 h 4109729"/>
                <a:gd name="connsiteX72" fmla="*/ 3316739 w 3521893"/>
                <a:gd name="connsiteY72" fmla="*/ 2188388 h 4109729"/>
                <a:gd name="connsiteX73" fmla="*/ 3271801 w 3521893"/>
                <a:gd name="connsiteY73" fmla="*/ 2137588 h 4109729"/>
                <a:gd name="connsiteX74" fmla="*/ 3271800 w 3521893"/>
                <a:gd name="connsiteY74" fmla="*/ 2035988 h 4109729"/>
                <a:gd name="connsiteX75" fmla="*/ 3375355 w 3521893"/>
                <a:gd name="connsiteY75" fmla="*/ 2094603 h 4109729"/>
                <a:gd name="connsiteX76" fmla="*/ 3430062 w 3521893"/>
                <a:gd name="connsiteY76" fmla="*/ 2059434 h 4109729"/>
                <a:gd name="connsiteX77" fmla="*/ 3457415 w 3521893"/>
                <a:gd name="connsiteY77" fmla="*/ 2094603 h 4109729"/>
                <a:gd name="connsiteX78" fmla="*/ 3521893 w 3521893"/>
                <a:gd name="connsiteY78" fmla="*/ 2049665 h 4109729"/>
                <a:gd name="connsiteX79" fmla="*/ 3449601 w 3521893"/>
                <a:gd name="connsiteY79" fmla="*/ 1895311 h 4109729"/>
                <a:gd name="connsiteX80" fmla="*/ 3492586 w 3521893"/>
                <a:gd name="connsiteY80" fmla="*/ 1707742 h 4109729"/>
                <a:gd name="connsiteX81" fmla="*/ 3459370 w 3521893"/>
                <a:gd name="connsiteY81" fmla="*/ 1680388 h 4109729"/>
                <a:gd name="connsiteX82" fmla="*/ 3486724 w 3521893"/>
                <a:gd name="connsiteY82" fmla="*/ 1651080 h 4109729"/>
                <a:gd name="connsiteX83" fmla="*/ 3488679 w 3521893"/>
                <a:gd name="connsiteY83" fmla="*/ 1629588 h 4109729"/>
                <a:gd name="connsiteX84" fmla="*/ 3377309 w 3521893"/>
                <a:gd name="connsiteY84" fmla="*/ 1449834 h 4109729"/>
                <a:gd name="connsiteX85" fmla="*/ 3297201 w 3521893"/>
                <a:gd name="connsiteY85" fmla="*/ 1418573 h 4109729"/>
                <a:gd name="connsiteX86" fmla="*/ 3232724 w 3521893"/>
                <a:gd name="connsiteY86" fmla="*/ 1303296 h 4109729"/>
                <a:gd name="connsiteX87" fmla="*/ 3281570 w 3521893"/>
                <a:gd name="connsiteY87" fmla="*/ 1215373 h 4109729"/>
                <a:gd name="connsiteX88" fmla="*/ 3140893 w 3521893"/>
                <a:gd name="connsiteY88" fmla="*/ 1043434 h 4109729"/>
                <a:gd name="connsiteX89" fmla="*/ 3158478 w 3521893"/>
                <a:gd name="connsiteY89" fmla="*/ 967234 h 4109729"/>
                <a:gd name="connsiteX90" fmla="*/ 3127216 w 3521893"/>
                <a:gd name="connsiteY90" fmla="*/ 848049 h 4109729"/>
                <a:gd name="connsiteX91" fmla="*/ 3179970 w 3521893"/>
                <a:gd name="connsiteY91" fmla="*/ 744496 h 4109729"/>
                <a:gd name="connsiteX92" fmla="*/ 3131124 w 3521893"/>
                <a:gd name="connsiteY92" fmla="*/ 640942 h 4109729"/>
                <a:gd name="connsiteX93" fmla="*/ 3136986 w 3521893"/>
                <a:gd name="connsiteY93" fmla="*/ 547157 h 4109729"/>
                <a:gd name="connsiteX94" fmla="*/ 3097909 w 3521893"/>
                <a:gd name="connsiteY94" fmla="*/ 494403 h 4109729"/>
                <a:gd name="connsiteX95" fmla="*/ 3047109 w 3521893"/>
                <a:gd name="connsiteY95" fmla="*/ 562788 h 4109729"/>
                <a:gd name="connsiteX96" fmla="*/ 2976063 w 3521893"/>
                <a:gd name="connsiteY96" fmla="*/ 593516 h 4109729"/>
                <a:gd name="connsiteX97" fmla="*/ 2916201 w 3521893"/>
                <a:gd name="connsiteY97" fmla="*/ 400618 h 4109729"/>
                <a:gd name="connsiteX98" fmla="*/ 2859539 w 3521893"/>
                <a:gd name="connsiteY98" fmla="*/ 459234 h 4109729"/>
                <a:gd name="connsiteX99" fmla="*/ 2826327 w 3521893"/>
                <a:gd name="connsiteY99" fmla="*/ 438275 h 4109729"/>
                <a:gd name="connsiteX100" fmla="*/ 2859539 w 3521893"/>
                <a:gd name="connsiteY100" fmla="*/ 338096 h 4109729"/>
                <a:gd name="connsiteX101" fmla="*/ 2800923 w 3521893"/>
                <a:gd name="connsiteY101" fmla="*/ 138804 h 4109729"/>
                <a:gd name="connsiteX102" fmla="*/ 2728632 w 3521893"/>
                <a:gd name="connsiteY102" fmla="*/ 185697 h 4109729"/>
                <a:gd name="connsiteX103" fmla="*/ 2683693 w 3521893"/>
                <a:gd name="connsiteY103" fmla="*/ 138803 h 4109729"/>
                <a:gd name="connsiteX104" fmla="*/ 2642132 w 3521893"/>
                <a:gd name="connsiteY104" fmla="*/ 173084 h 4109729"/>
                <a:gd name="connsiteX105" fmla="*/ 2621170 w 3521893"/>
                <a:gd name="connsiteY105" fmla="*/ 130989 h 4109729"/>
                <a:gd name="connsiteX106" fmla="*/ 2595770 w 3521893"/>
                <a:gd name="connsiteY106" fmla="*/ 105589 h 4109729"/>
                <a:gd name="connsiteX107" fmla="*/ 2642662 w 3521893"/>
                <a:gd name="connsiteY107" fmla="*/ 17667 h 4109729"/>
                <a:gd name="connsiteX108" fmla="*/ 2552786 w 3521893"/>
                <a:gd name="connsiteY108" fmla="*/ 11805 h 4109729"/>
                <a:gd name="connsiteX109" fmla="*/ 2533247 w 3521893"/>
                <a:gd name="connsiteY109" fmla="*/ 70421 h 4109729"/>
                <a:gd name="connsiteX110" fmla="*/ 2482447 w 3521893"/>
                <a:gd name="connsiteY110" fmla="*/ 7897 h 4109729"/>
                <a:gd name="connsiteX111" fmla="*/ 2285109 w 3521893"/>
                <a:gd name="connsiteY111" fmla="*/ 15713 h 4109729"/>
                <a:gd name="connsiteX112" fmla="*/ 2242124 w 3521893"/>
                <a:gd name="connsiteY112" fmla="*/ 70421 h 4109729"/>
                <a:gd name="connsiteX113" fmla="*/ 2341770 w 3521893"/>
                <a:gd name="connsiteY113" fmla="*/ 107544 h 4109729"/>
                <a:gd name="connsiteX114" fmla="*/ 2345681 w 3521893"/>
                <a:gd name="connsiteY114" fmla="*/ 234364 h 4109729"/>
                <a:gd name="connsiteX115" fmla="*/ 2201093 w 3521893"/>
                <a:gd name="connsiteY115" fmla="*/ 261899 h 4109729"/>
                <a:gd name="connsiteX116" fmla="*/ 2151184 w 3521893"/>
                <a:gd name="connsiteY116" fmla="*/ 345201 h 4109729"/>
                <a:gd name="connsiteX117" fmla="*/ 1995054 w 3521893"/>
                <a:gd name="connsiteY117" fmla="*/ 375929 h 4109729"/>
                <a:gd name="connsiteX118" fmla="*/ 2003755 w 3521893"/>
                <a:gd name="connsiteY118" fmla="*/ 353729 h 4109729"/>
                <a:gd name="connsiteX119" fmla="*/ 1999847 w 3521893"/>
                <a:gd name="connsiteY119" fmla="*/ 422114 h 4109729"/>
                <a:gd name="connsiteX120" fmla="*/ 2032711 w 3521893"/>
                <a:gd name="connsiteY120" fmla="*/ 465806 h 4109729"/>
                <a:gd name="connsiteX121" fmla="*/ 1961306 w 3521893"/>
                <a:gd name="connsiteY121" fmla="*/ 457280 h 4109729"/>
                <a:gd name="connsiteX122" fmla="*/ 1925782 w 3521893"/>
                <a:gd name="connsiteY122" fmla="*/ 500620 h 4109729"/>
                <a:gd name="connsiteX123" fmla="*/ 1849404 w 3521893"/>
                <a:gd name="connsiteY123" fmla="*/ 481082 h 4109729"/>
                <a:gd name="connsiteX124" fmla="*/ 1818139 w 3521893"/>
                <a:gd name="connsiteY124" fmla="*/ 582329 h 4109729"/>
                <a:gd name="connsiteX125" fmla="*/ 1724891 w 3521893"/>
                <a:gd name="connsiteY125" fmla="*/ 666875 h 4109729"/>
                <a:gd name="connsiteX126" fmla="*/ 1676400 w 3521893"/>
                <a:gd name="connsiteY126" fmla="*/ 646093 h 4109729"/>
                <a:gd name="connsiteX127" fmla="*/ 1683327 w 3521893"/>
                <a:gd name="connsiteY127" fmla="*/ 556038 h 4109729"/>
                <a:gd name="connsiteX128" fmla="*/ 1727022 w 3521893"/>
                <a:gd name="connsiteY128" fmla="*/ 522468 h 4109729"/>
                <a:gd name="connsiteX129" fmla="*/ 1787236 w 3521893"/>
                <a:gd name="connsiteY129" fmla="*/ 507547 h 4109729"/>
                <a:gd name="connsiteX130" fmla="*/ 1767343 w 3521893"/>
                <a:gd name="connsiteY130" fmla="*/ 471135 h 4109729"/>
                <a:gd name="connsiteX131" fmla="*/ 1704109 w 3521893"/>
                <a:gd name="connsiteY131" fmla="*/ 500620 h 4109729"/>
                <a:gd name="connsiteX132" fmla="*/ 1682261 w 3521893"/>
                <a:gd name="connsiteY132" fmla="*/ 439341 h 4109729"/>
                <a:gd name="connsiteX133" fmla="*/ 1572491 w 3521893"/>
                <a:gd name="connsiteY133" fmla="*/ 431347 h 4109729"/>
                <a:gd name="connsiteX134" fmla="*/ 1530927 w 3521893"/>
                <a:gd name="connsiteY134" fmla="*/ 258166 h 4109729"/>
                <a:gd name="connsiteX135" fmla="*/ 1447800 w 3521893"/>
                <a:gd name="connsiteY135" fmla="*/ 292802 h 4109729"/>
                <a:gd name="connsiteX136" fmla="*/ 1454727 w 3521893"/>
                <a:gd name="connsiteY136" fmla="*/ 389784 h 4109729"/>
                <a:gd name="connsiteX137" fmla="*/ 1454727 w 3521893"/>
                <a:gd name="connsiteY137" fmla="*/ 389784 h 4109729"/>
                <a:gd name="connsiteX138" fmla="*/ 1246909 w 3521893"/>
                <a:gd name="connsiteY138" fmla="*/ 285875 h 4109729"/>
                <a:gd name="connsiteX0" fmla="*/ 1246909 w 3521893"/>
                <a:gd name="connsiteY0" fmla="*/ 285875 h 4109729"/>
                <a:gd name="connsiteX1" fmla="*/ 1267691 w 3521893"/>
                <a:gd name="connsiteY1" fmla="*/ 556038 h 4109729"/>
                <a:gd name="connsiteX2" fmla="*/ 1163782 w 3521893"/>
                <a:gd name="connsiteY2" fmla="*/ 957820 h 4109729"/>
                <a:gd name="connsiteX3" fmla="*/ 1048327 w 3521893"/>
                <a:gd name="connsiteY3" fmla="*/ 1311111 h 4109729"/>
                <a:gd name="connsiteX4" fmla="*/ 947970 w 3521893"/>
                <a:gd name="connsiteY4" fmla="*/ 1415909 h 4109729"/>
                <a:gd name="connsiteX5" fmla="*/ 749389 w 3521893"/>
                <a:gd name="connsiteY5" fmla="*/ 1703834 h 4109729"/>
                <a:gd name="connsiteX6" fmla="*/ 624342 w 3521893"/>
                <a:gd name="connsiteY6" fmla="*/ 1799573 h 4109729"/>
                <a:gd name="connsiteX7" fmla="*/ 457200 w 3521893"/>
                <a:gd name="connsiteY7" fmla="*/ 2010766 h 4109729"/>
                <a:gd name="connsiteX8" fmla="*/ 325404 w 3521893"/>
                <a:gd name="connsiteY8" fmla="*/ 2518588 h 4109729"/>
                <a:gd name="connsiteX9" fmla="*/ 271762 w 3521893"/>
                <a:gd name="connsiteY9" fmla="*/ 2571697 h 4109729"/>
                <a:gd name="connsiteX10" fmla="*/ 116342 w 3521893"/>
                <a:gd name="connsiteY10" fmla="*/ 2893726 h 4109729"/>
                <a:gd name="connsiteX11" fmla="*/ 106573 w 3521893"/>
                <a:gd name="connsiteY11" fmla="*/ 3048080 h 4109729"/>
                <a:gd name="connsiteX12" fmla="*/ 152400 w 3521893"/>
                <a:gd name="connsiteY12" fmla="*/ 3153766 h 4109729"/>
                <a:gd name="connsiteX13" fmla="*/ 0 w 3521893"/>
                <a:gd name="connsiteY13" fmla="*/ 3652529 h 4109729"/>
                <a:gd name="connsiteX14" fmla="*/ 71582 w 3521893"/>
                <a:gd name="connsiteY14" fmla="*/ 3844716 h 4109729"/>
                <a:gd name="connsiteX15" fmla="*/ 188990 w 3521893"/>
                <a:gd name="connsiteY15" fmla="*/ 3825001 h 4109729"/>
                <a:gd name="connsiteX16" fmla="*/ 130908 w 3521893"/>
                <a:gd name="connsiteY16" fmla="*/ 3892141 h 4109729"/>
                <a:gd name="connsiteX17" fmla="*/ 188102 w 3521893"/>
                <a:gd name="connsiteY17" fmla="*/ 3951467 h 4109729"/>
                <a:gd name="connsiteX18" fmla="*/ 339436 w 3521893"/>
                <a:gd name="connsiteY18" fmla="*/ 3867275 h 4109729"/>
                <a:gd name="connsiteX19" fmla="*/ 422563 w 3521893"/>
                <a:gd name="connsiteY19" fmla="*/ 3881129 h 4109729"/>
                <a:gd name="connsiteX20" fmla="*/ 464127 w 3521893"/>
                <a:gd name="connsiteY20" fmla="*/ 3943475 h 4109729"/>
                <a:gd name="connsiteX21" fmla="*/ 656492 w 3521893"/>
                <a:gd name="connsiteY21" fmla="*/ 3924824 h 4109729"/>
                <a:gd name="connsiteX22" fmla="*/ 794860 w 3521893"/>
                <a:gd name="connsiteY22" fmla="*/ 3855374 h 4109729"/>
                <a:gd name="connsiteX23" fmla="*/ 955963 w 3521893"/>
                <a:gd name="connsiteY23" fmla="*/ 3936547 h 4109729"/>
                <a:gd name="connsiteX24" fmla="*/ 1115291 w 3521893"/>
                <a:gd name="connsiteY24" fmla="*/ 3936547 h 4109729"/>
                <a:gd name="connsiteX25" fmla="*/ 1108363 w 3521893"/>
                <a:gd name="connsiteY25" fmla="*/ 3901911 h 4109729"/>
                <a:gd name="connsiteX26" fmla="*/ 1163782 w 3521893"/>
                <a:gd name="connsiteY26" fmla="*/ 3867275 h 4109729"/>
                <a:gd name="connsiteX27" fmla="*/ 1191491 w 3521893"/>
                <a:gd name="connsiteY27" fmla="*/ 3901911 h 4109729"/>
                <a:gd name="connsiteX28" fmla="*/ 1288472 w 3521893"/>
                <a:gd name="connsiteY28" fmla="*/ 3804929 h 4109729"/>
                <a:gd name="connsiteX29" fmla="*/ 1205345 w 3521893"/>
                <a:gd name="connsiteY29" fmla="*/ 3798002 h 4109729"/>
                <a:gd name="connsiteX30" fmla="*/ 1122218 w 3521893"/>
                <a:gd name="connsiteY30" fmla="*/ 3804929 h 4109729"/>
                <a:gd name="connsiteX31" fmla="*/ 1032163 w 3521893"/>
                <a:gd name="connsiteY31" fmla="*/ 3770293 h 4109729"/>
                <a:gd name="connsiteX32" fmla="*/ 1130921 w 3521893"/>
                <a:gd name="connsiteY32" fmla="*/ 3608479 h 4109729"/>
                <a:gd name="connsiteX33" fmla="*/ 1222219 w 3521893"/>
                <a:gd name="connsiteY33" fmla="*/ 3587342 h 4109729"/>
                <a:gd name="connsiteX34" fmla="*/ 1244777 w 3521893"/>
                <a:gd name="connsiteY34" fmla="*/ 3539916 h 4109729"/>
                <a:gd name="connsiteX35" fmla="*/ 1286696 w 3521893"/>
                <a:gd name="connsiteY35" fmla="*/ 3561942 h 4109729"/>
                <a:gd name="connsiteX36" fmla="*/ 1304459 w 3521893"/>
                <a:gd name="connsiteY36" fmla="*/ 3631747 h 4109729"/>
                <a:gd name="connsiteX37" fmla="*/ 1343891 w 3521893"/>
                <a:gd name="connsiteY37" fmla="*/ 3569402 h 4109729"/>
                <a:gd name="connsiteX38" fmla="*/ 1360942 w 3521893"/>
                <a:gd name="connsiteY38" fmla="*/ 3618603 h 4109729"/>
                <a:gd name="connsiteX39" fmla="*/ 1399309 w 3521893"/>
                <a:gd name="connsiteY39" fmla="*/ 3645602 h 4109729"/>
                <a:gd name="connsiteX40" fmla="*/ 1392382 w 3521893"/>
                <a:gd name="connsiteY40" fmla="*/ 3694093 h 4109729"/>
                <a:gd name="connsiteX41" fmla="*/ 1338916 w 3521893"/>
                <a:gd name="connsiteY41" fmla="*/ 3743828 h 4109729"/>
                <a:gd name="connsiteX42" fmla="*/ 1396645 w 3521893"/>
                <a:gd name="connsiteY42" fmla="*/ 3744893 h 4109729"/>
                <a:gd name="connsiteX43" fmla="*/ 1475331 w 3521893"/>
                <a:gd name="connsiteY43" fmla="*/ 3785214 h 4109729"/>
                <a:gd name="connsiteX44" fmla="*/ 1471778 w 3521893"/>
                <a:gd name="connsiteY44" fmla="*/ 3709901 h 4109729"/>
                <a:gd name="connsiteX45" fmla="*/ 1565563 w 3521893"/>
                <a:gd name="connsiteY45" fmla="*/ 3742584 h 4109729"/>
                <a:gd name="connsiteX46" fmla="*/ 1556327 w 3521893"/>
                <a:gd name="connsiteY46" fmla="*/ 3790542 h 4109729"/>
                <a:gd name="connsiteX47" fmla="*/ 1585101 w 3521893"/>
                <a:gd name="connsiteY47" fmla="*/ 3837612 h 4109729"/>
                <a:gd name="connsiteX48" fmla="*/ 1773382 w 3521893"/>
                <a:gd name="connsiteY48" fmla="*/ 3798002 h 4109729"/>
                <a:gd name="connsiteX49" fmla="*/ 2112818 w 3521893"/>
                <a:gd name="connsiteY49" fmla="*/ 3901911 h 4109729"/>
                <a:gd name="connsiteX50" fmla="*/ 2320636 w 3521893"/>
                <a:gd name="connsiteY50" fmla="*/ 4109729 h 4109729"/>
                <a:gd name="connsiteX51" fmla="*/ 2473036 w 3521893"/>
                <a:gd name="connsiteY51" fmla="*/ 3978111 h 4109729"/>
                <a:gd name="connsiteX52" fmla="*/ 2587958 w 3521893"/>
                <a:gd name="connsiteY52" fmla="*/ 3978111 h 4109729"/>
                <a:gd name="connsiteX53" fmla="*/ 2720286 w 3521893"/>
                <a:gd name="connsiteY53" fmla="*/ 3860347 h 4109729"/>
                <a:gd name="connsiteX54" fmla="*/ 2847819 w 3521893"/>
                <a:gd name="connsiteY54" fmla="*/ 3917542 h 4109729"/>
                <a:gd name="connsiteX55" fmla="*/ 2955281 w 3521893"/>
                <a:gd name="connsiteY55" fmla="*/ 3876511 h 4109729"/>
                <a:gd name="connsiteX56" fmla="*/ 2984589 w 3521893"/>
                <a:gd name="connsiteY56" fmla="*/ 3927311 h 4109729"/>
                <a:gd name="connsiteX57" fmla="*/ 3025619 w 3521893"/>
                <a:gd name="connsiteY57" fmla="*/ 3886280 h 4109729"/>
                <a:gd name="connsiteX58" fmla="*/ 3035389 w 3521893"/>
                <a:gd name="connsiteY58" fmla="*/ 3778819 h 4109729"/>
                <a:gd name="connsiteX59" fmla="*/ 2982635 w 3521893"/>
                <a:gd name="connsiteY59" fmla="*/ 3685034 h 4109729"/>
                <a:gd name="connsiteX60" fmla="*/ 3047467 w 3521893"/>
                <a:gd name="connsiteY60" fmla="*/ 3620735 h 4109729"/>
                <a:gd name="connsiteX61" fmla="*/ 3002173 w 3521893"/>
                <a:gd name="connsiteY61" fmla="*/ 3495511 h 4109729"/>
                <a:gd name="connsiteX62" fmla="*/ 3021712 w 3521893"/>
                <a:gd name="connsiteY62" fmla="*/ 3339203 h 4109729"/>
                <a:gd name="connsiteX63" fmla="*/ 3062741 w 3521893"/>
                <a:gd name="connsiteY63" fmla="*/ 3212203 h 4109729"/>
                <a:gd name="connsiteX64" fmla="*/ 3076419 w 3521893"/>
                <a:gd name="connsiteY64" fmla="*/ 3102788 h 4109729"/>
                <a:gd name="connsiteX65" fmla="*/ 2905547 w 3521893"/>
                <a:gd name="connsiteY65" fmla="*/ 2629423 h 4109729"/>
                <a:gd name="connsiteX66" fmla="*/ 2976772 w 3521893"/>
                <a:gd name="connsiteY66" fmla="*/ 2469742 h 4109729"/>
                <a:gd name="connsiteX67" fmla="*/ 3068602 w 3521893"/>
                <a:gd name="connsiteY67" fmla="*/ 2444342 h 4109729"/>
                <a:gd name="connsiteX68" fmla="*/ 3105724 w 3521893"/>
                <a:gd name="connsiteY68" fmla="*/ 2471696 h 4109729"/>
                <a:gd name="connsiteX69" fmla="*/ 3166293 w 3521893"/>
                <a:gd name="connsiteY69" fmla="*/ 2407219 h 4109729"/>
                <a:gd name="connsiteX70" fmla="*/ 3193649 w 3521893"/>
                <a:gd name="connsiteY70" fmla="*/ 2381819 h 4109729"/>
                <a:gd name="connsiteX71" fmla="*/ 3279618 w 3521893"/>
                <a:gd name="connsiteY71" fmla="*/ 2356419 h 4109729"/>
                <a:gd name="connsiteX72" fmla="*/ 3316739 w 3521893"/>
                <a:gd name="connsiteY72" fmla="*/ 2188388 h 4109729"/>
                <a:gd name="connsiteX73" fmla="*/ 3271801 w 3521893"/>
                <a:gd name="connsiteY73" fmla="*/ 2137588 h 4109729"/>
                <a:gd name="connsiteX74" fmla="*/ 3271800 w 3521893"/>
                <a:gd name="connsiteY74" fmla="*/ 2035988 h 4109729"/>
                <a:gd name="connsiteX75" fmla="*/ 3375355 w 3521893"/>
                <a:gd name="connsiteY75" fmla="*/ 2094603 h 4109729"/>
                <a:gd name="connsiteX76" fmla="*/ 3430062 w 3521893"/>
                <a:gd name="connsiteY76" fmla="*/ 2059434 h 4109729"/>
                <a:gd name="connsiteX77" fmla="*/ 3457415 w 3521893"/>
                <a:gd name="connsiteY77" fmla="*/ 2094603 h 4109729"/>
                <a:gd name="connsiteX78" fmla="*/ 3521893 w 3521893"/>
                <a:gd name="connsiteY78" fmla="*/ 2049665 h 4109729"/>
                <a:gd name="connsiteX79" fmla="*/ 3449601 w 3521893"/>
                <a:gd name="connsiteY79" fmla="*/ 1895311 h 4109729"/>
                <a:gd name="connsiteX80" fmla="*/ 3492586 w 3521893"/>
                <a:gd name="connsiteY80" fmla="*/ 1707742 h 4109729"/>
                <a:gd name="connsiteX81" fmla="*/ 3459370 w 3521893"/>
                <a:gd name="connsiteY81" fmla="*/ 1680388 h 4109729"/>
                <a:gd name="connsiteX82" fmla="*/ 3486724 w 3521893"/>
                <a:gd name="connsiteY82" fmla="*/ 1651080 h 4109729"/>
                <a:gd name="connsiteX83" fmla="*/ 3488679 w 3521893"/>
                <a:gd name="connsiteY83" fmla="*/ 1629588 h 4109729"/>
                <a:gd name="connsiteX84" fmla="*/ 3377309 w 3521893"/>
                <a:gd name="connsiteY84" fmla="*/ 1449834 h 4109729"/>
                <a:gd name="connsiteX85" fmla="*/ 3297201 w 3521893"/>
                <a:gd name="connsiteY85" fmla="*/ 1418573 h 4109729"/>
                <a:gd name="connsiteX86" fmla="*/ 3232724 w 3521893"/>
                <a:gd name="connsiteY86" fmla="*/ 1303296 h 4109729"/>
                <a:gd name="connsiteX87" fmla="*/ 3281570 w 3521893"/>
                <a:gd name="connsiteY87" fmla="*/ 1215373 h 4109729"/>
                <a:gd name="connsiteX88" fmla="*/ 3140893 w 3521893"/>
                <a:gd name="connsiteY88" fmla="*/ 1043434 h 4109729"/>
                <a:gd name="connsiteX89" fmla="*/ 3158478 w 3521893"/>
                <a:gd name="connsiteY89" fmla="*/ 967234 h 4109729"/>
                <a:gd name="connsiteX90" fmla="*/ 3127216 w 3521893"/>
                <a:gd name="connsiteY90" fmla="*/ 848049 h 4109729"/>
                <a:gd name="connsiteX91" fmla="*/ 3179970 w 3521893"/>
                <a:gd name="connsiteY91" fmla="*/ 744496 h 4109729"/>
                <a:gd name="connsiteX92" fmla="*/ 3131124 w 3521893"/>
                <a:gd name="connsiteY92" fmla="*/ 640942 h 4109729"/>
                <a:gd name="connsiteX93" fmla="*/ 3136986 w 3521893"/>
                <a:gd name="connsiteY93" fmla="*/ 547157 h 4109729"/>
                <a:gd name="connsiteX94" fmla="*/ 3097909 w 3521893"/>
                <a:gd name="connsiteY94" fmla="*/ 494403 h 4109729"/>
                <a:gd name="connsiteX95" fmla="*/ 3047109 w 3521893"/>
                <a:gd name="connsiteY95" fmla="*/ 562788 h 4109729"/>
                <a:gd name="connsiteX96" fmla="*/ 2976063 w 3521893"/>
                <a:gd name="connsiteY96" fmla="*/ 593516 h 4109729"/>
                <a:gd name="connsiteX97" fmla="*/ 2916201 w 3521893"/>
                <a:gd name="connsiteY97" fmla="*/ 400618 h 4109729"/>
                <a:gd name="connsiteX98" fmla="*/ 2859539 w 3521893"/>
                <a:gd name="connsiteY98" fmla="*/ 459234 h 4109729"/>
                <a:gd name="connsiteX99" fmla="*/ 2826327 w 3521893"/>
                <a:gd name="connsiteY99" fmla="*/ 438275 h 4109729"/>
                <a:gd name="connsiteX100" fmla="*/ 2859539 w 3521893"/>
                <a:gd name="connsiteY100" fmla="*/ 338096 h 4109729"/>
                <a:gd name="connsiteX101" fmla="*/ 2800923 w 3521893"/>
                <a:gd name="connsiteY101" fmla="*/ 138804 h 4109729"/>
                <a:gd name="connsiteX102" fmla="*/ 2728632 w 3521893"/>
                <a:gd name="connsiteY102" fmla="*/ 185697 h 4109729"/>
                <a:gd name="connsiteX103" fmla="*/ 2683693 w 3521893"/>
                <a:gd name="connsiteY103" fmla="*/ 138803 h 4109729"/>
                <a:gd name="connsiteX104" fmla="*/ 2642132 w 3521893"/>
                <a:gd name="connsiteY104" fmla="*/ 173084 h 4109729"/>
                <a:gd name="connsiteX105" fmla="*/ 2621170 w 3521893"/>
                <a:gd name="connsiteY105" fmla="*/ 130989 h 4109729"/>
                <a:gd name="connsiteX106" fmla="*/ 2595770 w 3521893"/>
                <a:gd name="connsiteY106" fmla="*/ 105589 h 4109729"/>
                <a:gd name="connsiteX107" fmla="*/ 2642662 w 3521893"/>
                <a:gd name="connsiteY107" fmla="*/ 17667 h 4109729"/>
                <a:gd name="connsiteX108" fmla="*/ 2552786 w 3521893"/>
                <a:gd name="connsiteY108" fmla="*/ 11805 h 4109729"/>
                <a:gd name="connsiteX109" fmla="*/ 2533247 w 3521893"/>
                <a:gd name="connsiteY109" fmla="*/ 70421 h 4109729"/>
                <a:gd name="connsiteX110" fmla="*/ 2482447 w 3521893"/>
                <a:gd name="connsiteY110" fmla="*/ 7897 h 4109729"/>
                <a:gd name="connsiteX111" fmla="*/ 2285109 w 3521893"/>
                <a:gd name="connsiteY111" fmla="*/ 15713 h 4109729"/>
                <a:gd name="connsiteX112" fmla="*/ 2242124 w 3521893"/>
                <a:gd name="connsiteY112" fmla="*/ 70421 h 4109729"/>
                <a:gd name="connsiteX113" fmla="*/ 2341770 w 3521893"/>
                <a:gd name="connsiteY113" fmla="*/ 107544 h 4109729"/>
                <a:gd name="connsiteX114" fmla="*/ 2345681 w 3521893"/>
                <a:gd name="connsiteY114" fmla="*/ 234364 h 4109729"/>
                <a:gd name="connsiteX115" fmla="*/ 2201093 w 3521893"/>
                <a:gd name="connsiteY115" fmla="*/ 261899 h 4109729"/>
                <a:gd name="connsiteX116" fmla="*/ 2151184 w 3521893"/>
                <a:gd name="connsiteY116" fmla="*/ 345201 h 4109729"/>
                <a:gd name="connsiteX117" fmla="*/ 1995054 w 3521893"/>
                <a:gd name="connsiteY117" fmla="*/ 375929 h 4109729"/>
                <a:gd name="connsiteX118" fmla="*/ 2003755 w 3521893"/>
                <a:gd name="connsiteY118" fmla="*/ 353729 h 4109729"/>
                <a:gd name="connsiteX119" fmla="*/ 1999847 w 3521893"/>
                <a:gd name="connsiteY119" fmla="*/ 422114 h 4109729"/>
                <a:gd name="connsiteX120" fmla="*/ 2032711 w 3521893"/>
                <a:gd name="connsiteY120" fmla="*/ 465806 h 4109729"/>
                <a:gd name="connsiteX121" fmla="*/ 1961306 w 3521893"/>
                <a:gd name="connsiteY121" fmla="*/ 457280 h 4109729"/>
                <a:gd name="connsiteX122" fmla="*/ 1925782 w 3521893"/>
                <a:gd name="connsiteY122" fmla="*/ 500620 h 4109729"/>
                <a:gd name="connsiteX123" fmla="*/ 1849404 w 3521893"/>
                <a:gd name="connsiteY123" fmla="*/ 481082 h 4109729"/>
                <a:gd name="connsiteX124" fmla="*/ 1818139 w 3521893"/>
                <a:gd name="connsiteY124" fmla="*/ 582329 h 4109729"/>
                <a:gd name="connsiteX125" fmla="*/ 1724891 w 3521893"/>
                <a:gd name="connsiteY125" fmla="*/ 666875 h 4109729"/>
                <a:gd name="connsiteX126" fmla="*/ 1676400 w 3521893"/>
                <a:gd name="connsiteY126" fmla="*/ 646093 h 4109729"/>
                <a:gd name="connsiteX127" fmla="*/ 1683327 w 3521893"/>
                <a:gd name="connsiteY127" fmla="*/ 556038 h 4109729"/>
                <a:gd name="connsiteX128" fmla="*/ 1727022 w 3521893"/>
                <a:gd name="connsiteY128" fmla="*/ 522468 h 4109729"/>
                <a:gd name="connsiteX129" fmla="*/ 1787236 w 3521893"/>
                <a:gd name="connsiteY129" fmla="*/ 507547 h 4109729"/>
                <a:gd name="connsiteX130" fmla="*/ 1767343 w 3521893"/>
                <a:gd name="connsiteY130" fmla="*/ 471135 h 4109729"/>
                <a:gd name="connsiteX131" fmla="*/ 1704109 w 3521893"/>
                <a:gd name="connsiteY131" fmla="*/ 500620 h 4109729"/>
                <a:gd name="connsiteX132" fmla="*/ 1682261 w 3521893"/>
                <a:gd name="connsiteY132" fmla="*/ 439341 h 4109729"/>
                <a:gd name="connsiteX133" fmla="*/ 1576398 w 3521893"/>
                <a:gd name="connsiteY133" fmla="*/ 427439 h 4109729"/>
                <a:gd name="connsiteX134" fmla="*/ 1530927 w 3521893"/>
                <a:gd name="connsiteY134" fmla="*/ 258166 h 4109729"/>
                <a:gd name="connsiteX135" fmla="*/ 1447800 w 3521893"/>
                <a:gd name="connsiteY135" fmla="*/ 292802 h 4109729"/>
                <a:gd name="connsiteX136" fmla="*/ 1454727 w 3521893"/>
                <a:gd name="connsiteY136" fmla="*/ 389784 h 4109729"/>
                <a:gd name="connsiteX137" fmla="*/ 1454727 w 3521893"/>
                <a:gd name="connsiteY137" fmla="*/ 389784 h 4109729"/>
                <a:gd name="connsiteX138" fmla="*/ 1246909 w 3521893"/>
                <a:gd name="connsiteY138" fmla="*/ 285875 h 4109729"/>
                <a:gd name="connsiteX0" fmla="*/ 1246909 w 3521893"/>
                <a:gd name="connsiteY0" fmla="*/ 285875 h 4109729"/>
                <a:gd name="connsiteX1" fmla="*/ 1267691 w 3521893"/>
                <a:gd name="connsiteY1" fmla="*/ 556038 h 4109729"/>
                <a:gd name="connsiteX2" fmla="*/ 1163782 w 3521893"/>
                <a:gd name="connsiteY2" fmla="*/ 957820 h 4109729"/>
                <a:gd name="connsiteX3" fmla="*/ 1048327 w 3521893"/>
                <a:gd name="connsiteY3" fmla="*/ 1311111 h 4109729"/>
                <a:gd name="connsiteX4" fmla="*/ 947970 w 3521893"/>
                <a:gd name="connsiteY4" fmla="*/ 1415909 h 4109729"/>
                <a:gd name="connsiteX5" fmla="*/ 749389 w 3521893"/>
                <a:gd name="connsiteY5" fmla="*/ 1703834 h 4109729"/>
                <a:gd name="connsiteX6" fmla="*/ 624342 w 3521893"/>
                <a:gd name="connsiteY6" fmla="*/ 1799573 h 4109729"/>
                <a:gd name="connsiteX7" fmla="*/ 457200 w 3521893"/>
                <a:gd name="connsiteY7" fmla="*/ 2010766 h 4109729"/>
                <a:gd name="connsiteX8" fmla="*/ 325404 w 3521893"/>
                <a:gd name="connsiteY8" fmla="*/ 2518588 h 4109729"/>
                <a:gd name="connsiteX9" fmla="*/ 271762 w 3521893"/>
                <a:gd name="connsiteY9" fmla="*/ 2571697 h 4109729"/>
                <a:gd name="connsiteX10" fmla="*/ 116342 w 3521893"/>
                <a:gd name="connsiteY10" fmla="*/ 2893726 h 4109729"/>
                <a:gd name="connsiteX11" fmla="*/ 106573 w 3521893"/>
                <a:gd name="connsiteY11" fmla="*/ 3048080 h 4109729"/>
                <a:gd name="connsiteX12" fmla="*/ 152400 w 3521893"/>
                <a:gd name="connsiteY12" fmla="*/ 3153766 h 4109729"/>
                <a:gd name="connsiteX13" fmla="*/ 0 w 3521893"/>
                <a:gd name="connsiteY13" fmla="*/ 3652529 h 4109729"/>
                <a:gd name="connsiteX14" fmla="*/ 71582 w 3521893"/>
                <a:gd name="connsiteY14" fmla="*/ 3844716 h 4109729"/>
                <a:gd name="connsiteX15" fmla="*/ 188990 w 3521893"/>
                <a:gd name="connsiteY15" fmla="*/ 3825001 h 4109729"/>
                <a:gd name="connsiteX16" fmla="*/ 130908 w 3521893"/>
                <a:gd name="connsiteY16" fmla="*/ 3892141 h 4109729"/>
                <a:gd name="connsiteX17" fmla="*/ 188102 w 3521893"/>
                <a:gd name="connsiteY17" fmla="*/ 3951467 h 4109729"/>
                <a:gd name="connsiteX18" fmla="*/ 339436 w 3521893"/>
                <a:gd name="connsiteY18" fmla="*/ 3867275 h 4109729"/>
                <a:gd name="connsiteX19" fmla="*/ 422563 w 3521893"/>
                <a:gd name="connsiteY19" fmla="*/ 3881129 h 4109729"/>
                <a:gd name="connsiteX20" fmla="*/ 464127 w 3521893"/>
                <a:gd name="connsiteY20" fmla="*/ 3943475 h 4109729"/>
                <a:gd name="connsiteX21" fmla="*/ 656492 w 3521893"/>
                <a:gd name="connsiteY21" fmla="*/ 3924824 h 4109729"/>
                <a:gd name="connsiteX22" fmla="*/ 794860 w 3521893"/>
                <a:gd name="connsiteY22" fmla="*/ 3855374 h 4109729"/>
                <a:gd name="connsiteX23" fmla="*/ 955963 w 3521893"/>
                <a:gd name="connsiteY23" fmla="*/ 3936547 h 4109729"/>
                <a:gd name="connsiteX24" fmla="*/ 1115291 w 3521893"/>
                <a:gd name="connsiteY24" fmla="*/ 3936547 h 4109729"/>
                <a:gd name="connsiteX25" fmla="*/ 1108363 w 3521893"/>
                <a:gd name="connsiteY25" fmla="*/ 3901911 h 4109729"/>
                <a:gd name="connsiteX26" fmla="*/ 1163782 w 3521893"/>
                <a:gd name="connsiteY26" fmla="*/ 3867275 h 4109729"/>
                <a:gd name="connsiteX27" fmla="*/ 1191491 w 3521893"/>
                <a:gd name="connsiteY27" fmla="*/ 3901911 h 4109729"/>
                <a:gd name="connsiteX28" fmla="*/ 1288472 w 3521893"/>
                <a:gd name="connsiteY28" fmla="*/ 3804929 h 4109729"/>
                <a:gd name="connsiteX29" fmla="*/ 1205345 w 3521893"/>
                <a:gd name="connsiteY29" fmla="*/ 3798002 h 4109729"/>
                <a:gd name="connsiteX30" fmla="*/ 1122218 w 3521893"/>
                <a:gd name="connsiteY30" fmla="*/ 3804929 h 4109729"/>
                <a:gd name="connsiteX31" fmla="*/ 1032163 w 3521893"/>
                <a:gd name="connsiteY31" fmla="*/ 3770293 h 4109729"/>
                <a:gd name="connsiteX32" fmla="*/ 1130921 w 3521893"/>
                <a:gd name="connsiteY32" fmla="*/ 3608479 h 4109729"/>
                <a:gd name="connsiteX33" fmla="*/ 1222219 w 3521893"/>
                <a:gd name="connsiteY33" fmla="*/ 3587342 h 4109729"/>
                <a:gd name="connsiteX34" fmla="*/ 1244777 w 3521893"/>
                <a:gd name="connsiteY34" fmla="*/ 3539916 h 4109729"/>
                <a:gd name="connsiteX35" fmla="*/ 1286696 w 3521893"/>
                <a:gd name="connsiteY35" fmla="*/ 3561942 h 4109729"/>
                <a:gd name="connsiteX36" fmla="*/ 1304459 w 3521893"/>
                <a:gd name="connsiteY36" fmla="*/ 3631747 h 4109729"/>
                <a:gd name="connsiteX37" fmla="*/ 1343891 w 3521893"/>
                <a:gd name="connsiteY37" fmla="*/ 3569402 h 4109729"/>
                <a:gd name="connsiteX38" fmla="*/ 1360942 w 3521893"/>
                <a:gd name="connsiteY38" fmla="*/ 3618603 h 4109729"/>
                <a:gd name="connsiteX39" fmla="*/ 1399309 w 3521893"/>
                <a:gd name="connsiteY39" fmla="*/ 3645602 h 4109729"/>
                <a:gd name="connsiteX40" fmla="*/ 1392382 w 3521893"/>
                <a:gd name="connsiteY40" fmla="*/ 3694093 h 4109729"/>
                <a:gd name="connsiteX41" fmla="*/ 1338916 w 3521893"/>
                <a:gd name="connsiteY41" fmla="*/ 3743828 h 4109729"/>
                <a:gd name="connsiteX42" fmla="*/ 1396645 w 3521893"/>
                <a:gd name="connsiteY42" fmla="*/ 3744893 h 4109729"/>
                <a:gd name="connsiteX43" fmla="*/ 1475331 w 3521893"/>
                <a:gd name="connsiteY43" fmla="*/ 3785214 h 4109729"/>
                <a:gd name="connsiteX44" fmla="*/ 1471778 w 3521893"/>
                <a:gd name="connsiteY44" fmla="*/ 3709901 h 4109729"/>
                <a:gd name="connsiteX45" fmla="*/ 1565563 w 3521893"/>
                <a:gd name="connsiteY45" fmla="*/ 3742584 h 4109729"/>
                <a:gd name="connsiteX46" fmla="*/ 1556327 w 3521893"/>
                <a:gd name="connsiteY46" fmla="*/ 3790542 h 4109729"/>
                <a:gd name="connsiteX47" fmla="*/ 1585101 w 3521893"/>
                <a:gd name="connsiteY47" fmla="*/ 3837612 h 4109729"/>
                <a:gd name="connsiteX48" fmla="*/ 1773382 w 3521893"/>
                <a:gd name="connsiteY48" fmla="*/ 3798002 h 4109729"/>
                <a:gd name="connsiteX49" fmla="*/ 2112818 w 3521893"/>
                <a:gd name="connsiteY49" fmla="*/ 3901911 h 4109729"/>
                <a:gd name="connsiteX50" fmla="*/ 2320636 w 3521893"/>
                <a:gd name="connsiteY50" fmla="*/ 4109729 h 4109729"/>
                <a:gd name="connsiteX51" fmla="*/ 2473036 w 3521893"/>
                <a:gd name="connsiteY51" fmla="*/ 3978111 h 4109729"/>
                <a:gd name="connsiteX52" fmla="*/ 2587958 w 3521893"/>
                <a:gd name="connsiteY52" fmla="*/ 3978111 h 4109729"/>
                <a:gd name="connsiteX53" fmla="*/ 2720286 w 3521893"/>
                <a:gd name="connsiteY53" fmla="*/ 3860347 h 4109729"/>
                <a:gd name="connsiteX54" fmla="*/ 2847819 w 3521893"/>
                <a:gd name="connsiteY54" fmla="*/ 3917542 h 4109729"/>
                <a:gd name="connsiteX55" fmla="*/ 2955281 w 3521893"/>
                <a:gd name="connsiteY55" fmla="*/ 3876511 h 4109729"/>
                <a:gd name="connsiteX56" fmla="*/ 2984589 w 3521893"/>
                <a:gd name="connsiteY56" fmla="*/ 3927311 h 4109729"/>
                <a:gd name="connsiteX57" fmla="*/ 3025619 w 3521893"/>
                <a:gd name="connsiteY57" fmla="*/ 3886280 h 4109729"/>
                <a:gd name="connsiteX58" fmla="*/ 3035389 w 3521893"/>
                <a:gd name="connsiteY58" fmla="*/ 3778819 h 4109729"/>
                <a:gd name="connsiteX59" fmla="*/ 2982635 w 3521893"/>
                <a:gd name="connsiteY59" fmla="*/ 3685034 h 4109729"/>
                <a:gd name="connsiteX60" fmla="*/ 3047467 w 3521893"/>
                <a:gd name="connsiteY60" fmla="*/ 3620735 h 4109729"/>
                <a:gd name="connsiteX61" fmla="*/ 3002173 w 3521893"/>
                <a:gd name="connsiteY61" fmla="*/ 3495511 h 4109729"/>
                <a:gd name="connsiteX62" fmla="*/ 3021712 w 3521893"/>
                <a:gd name="connsiteY62" fmla="*/ 3339203 h 4109729"/>
                <a:gd name="connsiteX63" fmla="*/ 3062741 w 3521893"/>
                <a:gd name="connsiteY63" fmla="*/ 3212203 h 4109729"/>
                <a:gd name="connsiteX64" fmla="*/ 3076419 w 3521893"/>
                <a:gd name="connsiteY64" fmla="*/ 3102788 h 4109729"/>
                <a:gd name="connsiteX65" fmla="*/ 2905547 w 3521893"/>
                <a:gd name="connsiteY65" fmla="*/ 2629423 h 4109729"/>
                <a:gd name="connsiteX66" fmla="*/ 2976772 w 3521893"/>
                <a:gd name="connsiteY66" fmla="*/ 2469742 h 4109729"/>
                <a:gd name="connsiteX67" fmla="*/ 3068602 w 3521893"/>
                <a:gd name="connsiteY67" fmla="*/ 2444342 h 4109729"/>
                <a:gd name="connsiteX68" fmla="*/ 3105724 w 3521893"/>
                <a:gd name="connsiteY68" fmla="*/ 2471696 h 4109729"/>
                <a:gd name="connsiteX69" fmla="*/ 3166293 w 3521893"/>
                <a:gd name="connsiteY69" fmla="*/ 2407219 h 4109729"/>
                <a:gd name="connsiteX70" fmla="*/ 3193649 w 3521893"/>
                <a:gd name="connsiteY70" fmla="*/ 2381819 h 4109729"/>
                <a:gd name="connsiteX71" fmla="*/ 3279618 w 3521893"/>
                <a:gd name="connsiteY71" fmla="*/ 2356419 h 4109729"/>
                <a:gd name="connsiteX72" fmla="*/ 3316739 w 3521893"/>
                <a:gd name="connsiteY72" fmla="*/ 2188388 h 4109729"/>
                <a:gd name="connsiteX73" fmla="*/ 3271801 w 3521893"/>
                <a:gd name="connsiteY73" fmla="*/ 2137588 h 4109729"/>
                <a:gd name="connsiteX74" fmla="*/ 3271800 w 3521893"/>
                <a:gd name="connsiteY74" fmla="*/ 2035988 h 4109729"/>
                <a:gd name="connsiteX75" fmla="*/ 3375355 w 3521893"/>
                <a:gd name="connsiteY75" fmla="*/ 2094603 h 4109729"/>
                <a:gd name="connsiteX76" fmla="*/ 3430062 w 3521893"/>
                <a:gd name="connsiteY76" fmla="*/ 2059434 h 4109729"/>
                <a:gd name="connsiteX77" fmla="*/ 3457415 w 3521893"/>
                <a:gd name="connsiteY77" fmla="*/ 2094603 h 4109729"/>
                <a:gd name="connsiteX78" fmla="*/ 3521893 w 3521893"/>
                <a:gd name="connsiteY78" fmla="*/ 2049665 h 4109729"/>
                <a:gd name="connsiteX79" fmla="*/ 3449601 w 3521893"/>
                <a:gd name="connsiteY79" fmla="*/ 1895311 h 4109729"/>
                <a:gd name="connsiteX80" fmla="*/ 3492586 w 3521893"/>
                <a:gd name="connsiteY80" fmla="*/ 1707742 h 4109729"/>
                <a:gd name="connsiteX81" fmla="*/ 3459370 w 3521893"/>
                <a:gd name="connsiteY81" fmla="*/ 1680388 h 4109729"/>
                <a:gd name="connsiteX82" fmla="*/ 3486724 w 3521893"/>
                <a:gd name="connsiteY82" fmla="*/ 1651080 h 4109729"/>
                <a:gd name="connsiteX83" fmla="*/ 3488679 w 3521893"/>
                <a:gd name="connsiteY83" fmla="*/ 1629588 h 4109729"/>
                <a:gd name="connsiteX84" fmla="*/ 3377309 w 3521893"/>
                <a:gd name="connsiteY84" fmla="*/ 1449834 h 4109729"/>
                <a:gd name="connsiteX85" fmla="*/ 3297201 w 3521893"/>
                <a:gd name="connsiteY85" fmla="*/ 1418573 h 4109729"/>
                <a:gd name="connsiteX86" fmla="*/ 3232724 w 3521893"/>
                <a:gd name="connsiteY86" fmla="*/ 1303296 h 4109729"/>
                <a:gd name="connsiteX87" fmla="*/ 3281570 w 3521893"/>
                <a:gd name="connsiteY87" fmla="*/ 1215373 h 4109729"/>
                <a:gd name="connsiteX88" fmla="*/ 3140893 w 3521893"/>
                <a:gd name="connsiteY88" fmla="*/ 1043434 h 4109729"/>
                <a:gd name="connsiteX89" fmla="*/ 3158478 w 3521893"/>
                <a:gd name="connsiteY89" fmla="*/ 967234 h 4109729"/>
                <a:gd name="connsiteX90" fmla="*/ 3127216 w 3521893"/>
                <a:gd name="connsiteY90" fmla="*/ 848049 h 4109729"/>
                <a:gd name="connsiteX91" fmla="*/ 3179970 w 3521893"/>
                <a:gd name="connsiteY91" fmla="*/ 744496 h 4109729"/>
                <a:gd name="connsiteX92" fmla="*/ 3131124 w 3521893"/>
                <a:gd name="connsiteY92" fmla="*/ 640942 h 4109729"/>
                <a:gd name="connsiteX93" fmla="*/ 3136986 w 3521893"/>
                <a:gd name="connsiteY93" fmla="*/ 547157 h 4109729"/>
                <a:gd name="connsiteX94" fmla="*/ 3097909 w 3521893"/>
                <a:gd name="connsiteY94" fmla="*/ 494403 h 4109729"/>
                <a:gd name="connsiteX95" fmla="*/ 3047109 w 3521893"/>
                <a:gd name="connsiteY95" fmla="*/ 562788 h 4109729"/>
                <a:gd name="connsiteX96" fmla="*/ 2976063 w 3521893"/>
                <a:gd name="connsiteY96" fmla="*/ 593516 h 4109729"/>
                <a:gd name="connsiteX97" fmla="*/ 2916201 w 3521893"/>
                <a:gd name="connsiteY97" fmla="*/ 400618 h 4109729"/>
                <a:gd name="connsiteX98" fmla="*/ 2859539 w 3521893"/>
                <a:gd name="connsiteY98" fmla="*/ 459234 h 4109729"/>
                <a:gd name="connsiteX99" fmla="*/ 2826327 w 3521893"/>
                <a:gd name="connsiteY99" fmla="*/ 438275 h 4109729"/>
                <a:gd name="connsiteX100" fmla="*/ 2859539 w 3521893"/>
                <a:gd name="connsiteY100" fmla="*/ 338096 h 4109729"/>
                <a:gd name="connsiteX101" fmla="*/ 2800923 w 3521893"/>
                <a:gd name="connsiteY101" fmla="*/ 138804 h 4109729"/>
                <a:gd name="connsiteX102" fmla="*/ 2728632 w 3521893"/>
                <a:gd name="connsiteY102" fmla="*/ 185697 h 4109729"/>
                <a:gd name="connsiteX103" fmla="*/ 2683693 w 3521893"/>
                <a:gd name="connsiteY103" fmla="*/ 138803 h 4109729"/>
                <a:gd name="connsiteX104" fmla="*/ 2642132 w 3521893"/>
                <a:gd name="connsiteY104" fmla="*/ 173084 h 4109729"/>
                <a:gd name="connsiteX105" fmla="*/ 2621170 w 3521893"/>
                <a:gd name="connsiteY105" fmla="*/ 130989 h 4109729"/>
                <a:gd name="connsiteX106" fmla="*/ 2595770 w 3521893"/>
                <a:gd name="connsiteY106" fmla="*/ 105589 h 4109729"/>
                <a:gd name="connsiteX107" fmla="*/ 2642662 w 3521893"/>
                <a:gd name="connsiteY107" fmla="*/ 17667 h 4109729"/>
                <a:gd name="connsiteX108" fmla="*/ 2552786 w 3521893"/>
                <a:gd name="connsiteY108" fmla="*/ 11805 h 4109729"/>
                <a:gd name="connsiteX109" fmla="*/ 2533247 w 3521893"/>
                <a:gd name="connsiteY109" fmla="*/ 70421 h 4109729"/>
                <a:gd name="connsiteX110" fmla="*/ 2482447 w 3521893"/>
                <a:gd name="connsiteY110" fmla="*/ 7897 h 4109729"/>
                <a:gd name="connsiteX111" fmla="*/ 2285109 w 3521893"/>
                <a:gd name="connsiteY111" fmla="*/ 15713 h 4109729"/>
                <a:gd name="connsiteX112" fmla="*/ 2242124 w 3521893"/>
                <a:gd name="connsiteY112" fmla="*/ 70421 h 4109729"/>
                <a:gd name="connsiteX113" fmla="*/ 2341770 w 3521893"/>
                <a:gd name="connsiteY113" fmla="*/ 107544 h 4109729"/>
                <a:gd name="connsiteX114" fmla="*/ 2345681 w 3521893"/>
                <a:gd name="connsiteY114" fmla="*/ 234364 h 4109729"/>
                <a:gd name="connsiteX115" fmla="*/ 2201093 w 3521893"/>
                <a:gd name="connsiteY115" fmla="*/ 261899 h 4109729"/>
                <a:gd name="connsiteX116" fmla="*/ 2151184 w 3521893"/>
                <a:gd name="connsiteY116" fmla="*/ 345201 h 4109729"/>
                <a:gd name="connsiteX117" fmla="*/ 1995054 w 3521893"/>
                <a:gd name="connsiteY117" fmla="*/ 375929 h 4109729"/>
                <a:gd name="connsiteX118" fmla="*/ 2003755 w 3521893"/>
                <a:gd name="connsiteY118" fmla="*/ 353729 h 4109729"/>
                <a:gd name="connsiteX119" fmla="*/ 1999847 w 3521893"/>
                <a:gd name="connsiteY119" fmla="*/ 422114 h 4109729"/>
                <a:gd name="connsiteX120" fmla="*/ 2032711 w 3521893"/>
                <a:gd name="connsiteY120" fmla="*/ 465806 h 4109729"/>
                <a:gd name="connsiteX121" fmla="*/ 1961306 w 3521893"/>
                <a:gd name="connsiteY121" fmla="*/ 457280 h 4109729"/>
                <a:gd name="connsiteX122" fmla="*/ 1925782 w 3521893"/>
                <a:gd name="connsiteY122" fmla="*/ 500620 h 4109729"/>
                <a:gd name="connsiteX123" fmla="*/ 1849404 w 3521893"/>
                <a:gd name="connsiteY123" fmla="*/ 481082 h 4109729"/>
                <a:gd name="connsiteX124" fmla="*/ 1818139 w 3521893"/>
                <a:gd name="connsiteY124" fmla="*/ 582329 h 4109729"/>
                <a:gd name="connsiteX125" fmla="*/ 1724891 w 3521893"/>
                <a:gd name="connsiteY125" fmla="*/ 666875 h 4109729"/>
                <a:gd name="connsiteX126" fmla="*/ 1676400 w 3521893"/>
                <a:gd name="connsiteY126" fmla="*/ 646093 h 4109729"/>
                <a:gd name="connsiteX127" fmla="*/ 1683327 w 3521893"/>
                <a:gd name="connsiteY127" fmla="*/ 556038 h 4109729"/>
                <a:gd name="connsiteX128" fmla="*/ 1727022 w 3521893"/>
                <a:gd name="connsiteY128" fmla="*/ 522468 h 4109729"/>
                <a:gd name="connsiteX129" fmla="*/ 1787236 w 3521893"/>
                <a:gd name="connsiteY129" fmla="*/ 507547 h 4109729"/>
                <a:gd name="connsiteX130" fmla="*/ 1767343 w 3521893"/>
                <a:gd name="connsiteY130" fmla="*/ 471135 h 4109729"/>
                <a:gd name="connsiteX131" fmla="*/ 1704109 w 3521893"/>
                <a:gd name="connsiteY131" fmla="*/ 500620 h 4109729"/>
                <a:gd name="connsiteX132" fmla="*/ 1682261 w 3521893"/>
                <a:gd name="connsiteY132" fmla="*/ 439341 h 4109729"/>
                <a:gd name="connsiteX133" fmla="*/ 1576398 w 3521893"/>
                <a:gd name="connsiteY133" fmla="*/ 427439 h 4109729"/>
                <a:gd name="connsiteX134" fmla="*/ 1530927 w 3521893"/>
                <a:gd name="connsiteY134" fmla="*/ 258166 h 4109729"/>
                <a:gd name="connsiteX135" fmla="*/ 1438031 w 3521893"/>
                <a:gd name="connsiteY135" fmla="*/ 283033 h 4109729"/>
                <a:gd name="connsiteX136" fmla="*/ 1454727 w 3521893"/>
                <a:gd name="connsiteY136" fmla="*/ 389784 h 4109729"/>
                <a:gd name="connsiteX137" fmla="*/ 1454727 w 3521893"/>
                <a:gd name="connsiteY137" fmla="*/ 389784 h 4109729"/>
                <a:gd name="connsiteX138" fmla="*/ 1246909 w 3521893"/>
                <a:gd name="connsiteY138" fmla="*/ 285875 h 4109729"/>
                <a:gd name="connsiteX0" fmla="*/ 1246909 w 3521893"/>
                <a:gd name="connsiteY0" fmla="*/ 285875 h 4109729"/>
                <a:gd name="connsiteX1" fmla="*/ 1267691 w 3521893"/>
                <a:gd name="connsiteY1" fmla="*/ 556038 h 4109729"/>
                <a:gd name="connsiteX2" fmla="*/ 1163782 w 3521893"/>
                <a:gd name="connsiteY2" fmla="*/ 957820 h 4109729"/>
                <a:gd name="connsiteX3" fmla="*/ 1048327 w 3521893"/>
                <a:gd name="connsiteY3" fmla="*/ 1311111 h 4109729"/>
                <a:gd name="connsiteX4" fmla="*/ 947970 w 3521893"/>
                <a:gd name="connsiteY4" fmla="*/ 1415909 h 4109729"/>
                <a:gd name="connsiteX5" fmla="*/ 749389 w 3521893"/>
                <a:gd name="connsiteY5" fmla="*/ 1703834 h 4109729"/>
                <a:gd name="connsiteX6" fmla="*/ 624342 w 3521893"/>
                <a:gd name="connsiteY6" fmla="*/ 1799573 h 4109729"/>
                <a:gd name="connsiteX7" fmla="*/ 457200 w 3521893"/>
                <a:gd name="connsiteY7" fmla="*/ 2010766 h 4109729"/>
                <a:gd name="connsiteX8" fmla="*/ 325404 w 3521893"/>
                <a:gd name="connsiteY8" fmla="*/ 2518588 h 4109729"/>
                <a:gd name="connsiteX9" fmla="*/ 271762 w 3521893"/>
                <a:gd name="connsiteY9" fmla="*/ 2571697 h 4109729"/>
                <a:gd name="connsiteX10" fmla="*/ 116342 w 3521893"/>
                <a:gd name="connsiteY10" fmla="*/ 2893726 h 4109729"/>
                <a:gd name="connsiteX11" fmla="*/ 106573 w 3521893"/>
                <a:gd name="connsiteY11" fmla="*/ 3048080 h 4109729"/>
                <a:gd name="connsiteX12" fmla="*/ 152400 w 3521893"/>
                <a:gd name="connsiteY12" fmla="*/ 3153766 h 4109729"/>
                <a:gd name="connsiteX13" fmla="*/ 0 w 3521893"/>
                <a:gd name="connsiteY13" fmla="*/ 3652529 h 4109729"/>
                <a:gd name="connsiteX14" fmla="*/ 71582 w 3521893"/>
                <a:gd name="connsiteY14" fmla="*/ 3844716 h 4109729"/>
                <a:gd name="connsiteX15" fmla="*/ 188990 w 3521893"/>
                <a:gd name="connsiteY15" fmla="*/ 3825001 h 4109729"/>
                <a:gd name="connsiteX16" fmla="*/ 130908 w 3521893"/>
                <a:gd name="connsiteY16" fmla="*/ 3892141 h 4109729"/>
                <a:gd name="connsiteX17" fmla="*/ 188102 w 3521893"/>
                <a:gd name="connsiteY17" fmla="*/ 3951467 h 4109729"/>
                <a:gd name="connsiteX18" fmla="*/ 339436 w 3521893"/>
                <a:gd name="connsiteY18" fmla="*/ 3867275 h 4109729"/>
                <a:gd name="connsiteX19" fmla="*/ 422563 w 3521893"/>
                <a:gd name="connsiteY19" fmla="*/ 3881129 h 4109729"/>
                <a:gd name="connsiteX20" fmla="*/ 464127 w 3521893"/>
                <a:gd name="connsiteY20" fmla="*/ 3943475 h 4109729"/>
                <a:gd name="connsiteX21" fmla="*/ 656492 w 3521893"/>
                <a:gd name="connsiteY21" fmla="*/ 3924824 h 4109729"/>
                <a:gd name="connsiteX22" fmla="*/ 794860 w 3521893"/>
                <a:gd name="connsiteY22" fmla="*/ 3855374 h 4109729"/>
                <a:gd name="connsiteX23" fmla="*/ 955963 w 3521893"/>
                <a:gd name="connsiteY23" fmla="*/ 3936547 h 4109729"/>
                <a:gd name="connsiteX24" fmla="*/ 1115291 w 3521893"/>
                <a:gd name="connsiteY24" fmla="*/ 3936547 h 4109729"/>
                <a:gd name="connsiteX25" fmla="*/ 1108363 w 3521893"/>
                <a:gd name="connsiteY25" fmla="*/ 3901911 h 4109729"/>
                <a:gd name="connsiteX26" fmla="*/ 1163782 w 3521893"/>
                <a:gd name="connsiteY26" fmla="*/ 3867275 h 4109729"/>
                <a:gd name="connsiteX27" fmla="*/ 1191491 w 3521893"/>
                <a:gd name="connsiteY27" fmla="*/ 3901911 h 4109729"/>
                <a:gd name="connsiteX28" fmla="*/ 1288472 w 3521893"/>
                <a:gd name="connsiteY28" fmla="*/ 3804929 h 4109729"/>
                <a:gd name="connsiteX29" fmla="*/ 1205345 w 3521893"/>
                <a:gd name="connsiteY29" fmla="*/ 3798002 h 4109729"/>
                <a:gd name="connsiteX30" fmla="*/ 1122218 w 3521893"/>
                <a:gd name="connsiteY30" fmla="*/ 3804929 h 4109729"/>
                <a:gd name="connsiteX31" fmla="*/ 1032163 w 3521893"/>
                <a:gd name="connsiteY31" fmla="*/ 3770293 h 4109729"/>
                <a:gd name="connsiteX32" fmla="*/ 1130921 w 3521893"/>
                <a:gd name="connsiteY32" fmla="*/ 3608479 h 4109729"/>
                <a:gd name="connsiteX33" fmla="*/ 1222219 w 3521893"/>
                <a:gd name="connsiteY33" fmla="*/ 3587342 h 4109729"/>
                <a:gd name="connsiteX34" fmla="*/ 1244777 w 3521893"/>
                <a:gd name="connsiteY34" fmla="*/ 3539916 h 4109729"/>
                <a:gd name="connsiteX35" fmla="*/ 1286696 w 3521893"/>
                <a:gd name="connsiteY35" fmla="*/ 3561942 h 4109729"/>
                <a:gd name="connsiteX36" fmla="*/ 1304459 w 3521893"/>
                <a:gd name="connsiteY36" fmla="*/ 3631747 h 4109729"/>
                <a:gd name="connsiteX37" fmla="*/ 1343891 w 3521893"/>
                <a:gd name="connsiteY37" fmla="*/ 3569402 h 4109729"/>
                <a:gd name="connsiteX38" fmla="*/ 1360942 w 3521893"/>
                <a:gd name="connsiteY38" fmla="*/ 3618603 h 4109729"/>
                <a:gd name="connsiteX39" fmla="*/ 1399309 w 3521893"/>
                <a:gd name="connsiteY39" fmla="*/ 3645602 h 4109729"/>
                <a:gd name="connsiteX40" fmla="*/ 1392382 w 3521893"/>
                <a:gd name="connsiteY40" fmla="*/ 3694093 h 4109729"/>
                <a:gd name="connsiteX41" fmla="*/ 1338916 w 3521893"/>
                <a:gd name="connsiteY41" fmla="*/ 3743828 h 4109729"/>
                <a:gd name="connsiteX42" fmla="*/ 1396645 w 3521893"/>
                <a:gd name="connsiteY42" fmla="*/ 3744893 h 4109729"/>
                <a:gd name="connsiteX43" fmla="*/ 1475331 w 3521893"/>
                <a:gd name="connsiteY43" fmla="*/ 3785214 h 4109729"/>
                <a:gd name="connsiteX44" fmla="*/ 1471778 w 3521893"/>
                <a:gd name="connsiteY44" fmla="*/ 3709901 h 4109729"/>
                <a:gd name="connsiteX45" fmla="*/ 1565563 w 3521893"/>
                <a:gd name="connsiteY45" fmla="*/ 3742584 h 4109729"/>
                <a:gd name="connsiteX46" fmla="*/ 1556327 w 3521893"/>
                <a:gd name="connsiteY46" fmla="*/ 3790542 h 4109729"/>
                <a:gd name="connsiteX47" fmla="*/ 1585101 w 3521893"/>
                <a:gd name="connsiteY47" fmla="*/ 3837612 h 4109729"/>
                <a:gd name="connsiteX48" fmla="*/ 1773382 w 3521893"/>
                <a:gd name="connsiteY48" fmla="*/ 3798002 h 4109729"/>
                <a:gd name="connsiteX49" fmla="*/ 2112818 w 3521893"/>
                <a:gd name="connsiteY49" fmla="*/ 3901911 h 4109729"/>
                <a:gd name="connsiteX50" fmla="*/ 2320636 w 3521893"/>
                <a:gd name="connsiteY50" fmla="*/ 4109729 h 4109729"/>
                <a:gd name="connsiteX51" fmla="*/ 2473036 w 3521893"/>
                <a:gd name="connsiteY51" fmla="*/ 3978111 h 4109729"/>
                <a:gd name="connsiteX52" fmla="*/ 2587958 w 3521893"/>
                <a:gd name="connsiteY52" fmla="*/ 3978111 h 4109729"/>
                <a:gd name="connsiteX53" fmla="*/ 2720286 w 3521893"/>
                <a:gd name="connsiteY53" fmla="*/ 3860347 h 4109729"/>
                <a:gd name="connsiteX54" fmla="*/ 2847819 w 3521893"/>
                <a:gd name="connsiteY54" fmla="*/ 3917542 h 4109729"/>
                <a:gd name="connsiteX55" fmla="*/ 2955281 w 3521893"/>
                <a:gd name="connsiteY55" fmla="*/ 3876511 h 4109729"/>
                <a:gd name="connsiteX56" fmla="*/ 2984589 w 3521893"/>
                <a:gd name="connsiteY56" fmla="*/ 3927311 h 4109729"/>
                <a:gd name="connsiteX57" fmla="*/ 3025619 w 3521893"/>
                <a:gd name="connsiteY57" fmla="*/ 3886280 h 4109729"/>
                <a:gd name="connsiteX58" fmla="*/ 3035389 w 3521893"/>
                <a:gd name="connsiteY58" fmla="*/ 3778819 h 4109729"/>
                <a:gd name="connsiteX59" fmla="*/ 2982635 w 3521893"/>
                <a:gd name="connsiteY59" fmla="*/ 3685034 h 4109729"/>
                <a:gd name="connsiteX60" fmla="*/ 3047467 w 3521893"/>
                <a:gd name="connsiteY60" fmla="*/ 3620735 h 4109729"/>
                <a:gd name="connsiteX61" fmla="*/ 3002173 w 3521893"/>
                <a:gd name="connsiteY61" fmla="*/ 3495511 h 4109729"/>
                <a:gd name="connsiteX62" fmla="*/ 3021712 w 3521893"/>
                <a:gd name="connsiteY62" fmla="*/ 3339203 h 4109729"/>
                <a:gd name="connsiteX63" fmla="*/ 3062741 w 3521893"/>
                <a:gd name="connsiteY63" fmla="*/ 3212203 h 4109729"/>
                <a:gd name="connsiteX64" fmla="*/ 3076419 w 3521893"/>
                <a:gd name="connsiteY64" fmla="*/ 3102788 h 4109729"/>
                <a:gd name="connsiteX65" fmla="*/ 2905547 w 3521893"/>
                <a:gd name="connsiteY65" fmla="*/ 2629423 h 4109729"/>
                <a:gd name="connsiteX66" fmla="*/ 2976772 w 3521893"/>
                <a:gd name="connsiteY66" fmla="*/ 2469742 h 4109729"/>
                <a:gd name="connsiteX67" fmla="*/ 3068602 w 3521893"/>
                <a:gd name="connsiteY67" fmla="*/ 2444342 h 4109729"/>
                <a:gd name="connsiteX68" fmla="*/ 3105724 w 3521893"/>
                <a:gd name="connsiteY68" fmla="*/ 2471696 h 4109729"/>
                <a:gd name="connsiteX69" fmla="*/ 3166293 w 3521893"/>
                <a:gd name="connsiteY69" fmla="*/ 2407219 h 4109729"/>
                <a:gd name="connsiteX70" fmla="*/ 3193649 w 3521893"/>
                <a:gd name="connsiteY70" fmla="*/ 2381819 h 4109729"/>
                <a:gd name="connsiteX71" fmla="*/ 3279618 w 3521893"/>
                <a:gd name="connsiteY71" fmla="*/ 2356419 h 4109729"/>
                <a:gd name="connsiteX72" fmla="*/ 3316739 w 3521893"/>
                <a:gd name="connsiteY72" fmla="*/ 2188388 h 4109729"/>
                <a:gd name="connsiteX73" fmla="*/ 3271801 w 3521893"/>
                <a:gd name="connsiteY73" fmla="*/ 2137588 h 4109729"/>
                <a:gd name="connsiteX74" fmla="*/ 3271800 w 3521893"/>
                <a:gd name="connsiteY74" fmla="*/ 2035988 h 4109729"/>
                <a:gd name="connsiteX75" fmla="*/ 3375355 w 3521893"/>
                <a:gd name="connsiteY75" fmla="*/ 2094603 h 4109729"/>
                <a:gd name="connsiteX76" fmla="*/ 3430062 w 3521893"/>
                <a:gd name="connsiteY76" fmla="*/ 2059434 h 4109729"/>
                <a:gd name="connsiteX77" fmla="*/ 3457415 w 3521893"/>
                <a:gd name="connsiteY77" fmla="*/ 2094603 h 4109729"/>
                <a:gd name="connsiteX78" fmla="*/ 3521893 w 3521893"/>
                <a:gd name="connsiteY78" fmla="*/ 2049665 h 4109729"/>
                <a:gd name="connsiteX79" fmla="*/ 3449601 w 3521893"/>
                <a:gd name="connsiteY79" fmla="*/ 1895311 h 4109729"/>
                <a:gd name="connsiteX80" fmla="*/ 3492586 w 3521893"/>
                <a:gd name="connsiteY80" fmla="*/ 1707742 h 4109729"/>
                <a:gd name="connsiteX81" fmla="*/ 3459370 w 3521893"/>
                <a:gd name="connsiteY81" fmla="*/ 1680388 h 4109729"/>
                <a:gd name="connsiteX82" fmla="*/ 3486724 w 3521893"/>
                <a:gd name="connsiteY82" fmla="*/ 1651080 h 4109729"/>
                <a:gd name="connsiteX83" fmla="*/ 3488679 w 3521893"/>
                <a:gd name="connsiteY83" fmla="*/ 1629588 h 4109729"/>
                <a:gd name="connsiteX84" fmla="*/ 3377309 w 3521893"/>
                <a:gd name="connsiteY84" fmla="*/ 1449834 h 4109729"/>
                <a:gd name="connsiteX85" fmla="*/ 3297201 w 3521893"/>
                <a:gd name="connsiteY85" fmla="*/ 1418573 h 4109729"/>
                <a:gd name="connsiteX86" fmla="*/ 3232724 w 3521893"/>
                <a:gd name="connsiteY86" fmla="*/ 1303296 h 4109729"/>
                <a:gd name="connsiteX87" fmla="*/ 3281570 w 3521893"/>
                <a:gd name="connsiteY87" fmla="*/ 1215373 h 4109729"/>
                <a:gd name="connsiteX88" fmla="*/ 3140893 w 3521893"/>
                <a:gd name="connsiteY88" fmla="*/ 1043434 h 4109729"/>
                <a:gd name="connsiteX89" fmla="*/ 3158478 w 3521893"/>
                <a:gd name="connsiteY89" fmla="*/ 967234 h 4109729"/>
                <a:gd name="connsiteX90" fmla="*/ 3127216 w 3521893"/>
                <a:gd name="connsiteY90" fmla="*/ 848049 h 4109729"/>
                <a:gd name="connsiteX91" fmla="*/ 3179970 w 3521893"/>
                <a:gd name="connsiteY91" fmla="*/ 744496 h 4109729"/>
                <a:gd name="connsiteX92" fmla="*/ 3131124 w 3521893"/>
                <a:gd name="connsiteY92" fmla="*/ 640942 h 4109729"/>
                <a:gd name="connsiteX93" fmla="*/ 3136986 w 3521893"/>
                <a:gd name="connsiteY93" fmla="*/ 547157 h 4109729"/>
                <a:gd name="connsiteX94" fmla="*/ 3097909 w 3521893"/>
                <a:gd name="connsiteY94" fmla="*/ 494403 h 4109729"/>
                <a:gd name="connsiteX95" fmla="*/ 3047109 w 3521893"/>
                <a:gd name="connsiteY95" fmla="*/ 562788 h 4109729"/>
                <a:gd name="connsiteX96" fmla="*/ 2976063 w 3521893"/>
                <a:gd name="connsiteY96" fmla="*/ 593516 h 4109729"/>
                <a:gd name="connsiteX97" fmla="*/ 2916201 w 3521893"/>
                <a:gd name="connsiteY97" fmla="*/ 400618 h 4109729"/>
                <a:gd name="connsiteX98" fmla="*/ 2859539 w 3521893"/>
                <a:gd name="connsiteY98" fmla="*/ 459234 h 4109729"/>
                <a:gd name="connsiteX99" fmla="*/ 2826327 w 3521893"/>
                <a:gd name="connsiteY99" fmla="*/ 438275 h 4109729"/>
                <a:gd name="connsiteX100" fmla="*/ 2859539 w 3521893"/>
                <a:gd name="connsiteY100" fmla="*/ 338096 h 4109729"/>
                <a:gd name="connsiteX101" fmla="*/ 2800923 w 3521893"/>
                <a:gd name="connsiteY101" fmla="*/ 138804 h 4109729"/>
                <a:gd name="connsiteX102" fmla="*/ 2728632 w 3521893"/>
                <a:gd name="connsiteY102" fmla="*/ 185697 h 4109729"/>
                <a:gd name="connsiteX103" fmla="*/ 2683693 w 3521893"/>
                <a:gd name="connsiteY103" fmla="*/ 138803 h 4109729"/>
                <a:gd name="connsiteX104" fmla="*/ 2642132 w 3521893"/>
                <a:gd name="connsiteY104" fmla="*/ 173084 h 4109729"/>
                <a:gd name="connsiteX105" fmla="*/ 2621170 w 3521893"/>
                <a:gd name="connsiteY105" fmla="*/ 130989 h 4109729"/>
                <a:gd name="connsiteX106" fmla="*/ 2595770 w 3521893"/>
                <a:gd name="connsiteY106" fmla="*/ 105589 h 4109729"/>
                <a:gd name="connsiteX107" fmla="*/ 2642662 w 3521893"/>
                <a:gd name="connsiteY107" fmla="*/ 17667 h 4109729"/>
                <a:gd name="connsiteX108" fmla="*/ 2552786 w 3521893"/>
                <a:gd name="connsiteY108" fmla="*/ 11805 h 4109729"/>
                <a:gd name="connsiteX109" fmla="*/ 2533247 w 3521893"/>
                <a:gd name="connsiteY109" fmla="*/ 70421 h 4109729"/>
                <a:gd name="connsiteX110" fmla="*/ 2482447 w 3521893"/>
                <a:gd name="connsiteY110" fmla="*/ 7897 h 4109729"/>
                <a:gd name="connsiteX111" fmla="*/ 2285109 w 3521893"/>
                <a:gd name="connsiteY111" fmla="*/ 15713 h 4109729"/>
                <a:gd name="connsiteX112" fmla="*/ 2242124 w 3521893"/>
                <a:gd name="connsiteY112" fmla="*/ 70421 h 4109729"/>
                <a:gd name="connsiteX113" fmla="*/ 2341770 w 3521893"/>
                <a:gd name="connsiteY113" fmla="*/ 107544 h 4109729"/>
                <a:gd name="connsiteX114" fmla="*/ 2345681 w 3521893"/>
                <a:gd name="connsiteY114" fmla="*/ 234364 h 4109729"/>
                <a:gd name="connsiteX115" fmla="*/ 2201093 w 3521893"/>
                <a:gd name="connsiteY115" fmla="*/ 261899 h 4109729"/>
                <a:gd name="connsiteX116" fmla="*/ 2151184 w 3521893"/>
                <a:gd name="connsiteY116" fmla="*/ 345201 h 4109729"/>
                <a:gd name="connsiteX117" fmla="*/ 1995054 w 3521893"/>
                <a:gd name="connsiteY117" fmla="*/ 375929 h 4109729"/>
                <a:gd name="connsiteX118" fmla="*/ 2003755 w 3521893"/>
                <a:gd name="connsiteY118" fmla="*/ 353729 h 4109729"/>
                <a:gd name="connsiteX119" fmla="*/ 1999847 w 3521893"/>
                <a:gd name="connsiteY119" fmla="*/ 422114 h 4109729"/>
                <a:gd name="connsiteX120" fmla="*/ 2032711 w 3521893"/>
                <a:gd name="connsiteY120" fmla="*/ 465806 h 4109729"/>
                <a:gd name="connsiteX121" fmla="*/ 1961306 w 3521893"/>
                <a:gd name="connsiteY121" fmla="*/ 457280 h 4109729"/>
                <a:gd name="connsiteX122" fmla="*/ 1925782 w 3521893"/>
                <a:gd name="connsiteY122" fmla="*/ 500620 h 4109729"/>
                <a:gd name="connsiteX123" fmla="*/ 1849404 w 3521893"/>
                <a:gd name="connsiteY123" fmla="*/ 481082 h 4109729"/>
                <a:gd name="connsiteX124" fmla="*/ 1818139 w 3521893"/>
                <a:gd name="connsiteY124" fmla="*/ 582329 h 4109729"/>
                <a:gd name="connsiteX125" fmla="*/ 1724891 w 3521893"/>
                <a:gd name="connsiteY125" fmla="*/ 666875 h 4109729"/>
                <a:gd name="connsiteX126" fmla="*/ 1676400 w 3521893"/>
                <a:gd name="connsiteY126" fmla="*/ 646093 h 4109729"/>
                <a:gd name="connsiteX127" fmla="*/ 1683327 w 3521893"/>
                <a:gd name="connsiteY127" fmla="*/ 556038 h 4109729"/>
                <a:gd name="connsiteX128" fmla="*/ 1727022 w 3521893"/>
                <a:gd name="connsiteY128" fmla="*/ 522468 h 4109729"/>
                <a:gd name="connsiteX129" fmla="*/ 1787236 w 3521893"/>
                <a:gd name="connsiteY129" fmla="*/ 507547 h 4109729"/>
                <a:gd name="connsiteX130" fmla="*/ 1767343 w 3521893"/>
                <a:gd name="connsiteY130" fmla="*/ 471135 h 4109729"/>
                <a:gd name="connsiteX131" fmla="*/ 1704109 w 3521893"/>
                <a:gd name="connsiteY131" fmla="*/ 500620 h 4109729"/>
                <a:gd name="connsiteX132" fmla="*/ 1682261 w 3521893"/>
                <a:gd name="connsiteY132" fmla="*/ 439341 h 4109729"/>
                <a:gd name="connsiteX133" fmla="*/ 1576398 w 3521893"/>
                <a:gd name="connsiteY133" fmla="*/ 427439 h 4109729"/>
                <a:gd name="connsiteX134" fmla="*/ 1530927 w 3521893"/>
                <a:gd name="connsiteY134" fmla="*/ 258166 h 4109729"/>
                <a:gd name="connsiteX135" fmla="*/ 1438031 w 3521893"/>
                <a:gd name="connsiteY135" fmla="*/ 283033 h 4109729"/>
                <a:gd name="connsiteX136" fmla="*/ 1454727 w 3521893"/>
                <a:gd name="connsiteY136" fmla="*/ 389784 h 4109729"/>
                <a:gd name="connsiteX137" fmla="*/ 1454727 w 3521893"/>
                <a:gd name="connsiteY137" fmla="*/ 389784 h 4109729"/>
                <a:gd name="connsiteX138" fmla="*/ 1407832 w 3521893"/>
                <a:gd name="connsiteY138" fmla="*/ 418206 h 4109729"/>
                <a:gd name="connsiteX139" fmla="*/ 1246909 w 3521893"/>
                <a:gd name="connsiteY139" fmla="*/ 285875 h 4109729"/>
                <a:gd name="connsiteX0" fmla="*/ 1246909 w 3521893"/>
                <a:gd name="connsiteY0" fmla="*/ 285875 h 4109729"/>
                <a:gd name="connsiteX1" fmla="*/ 1267691 w 3521893"/>
                <a:gd name="connsiteY1" fmla="*/ 556038 h 4109729"/>
                <a:gd name="connsiteX2" fmla="*/ 1163782 w 3521893"/>
                <a:gd name="connsiteY2" fmla="*/ 957820 h 4109729"/>
                <a:gd name="connsiteX3" fmla="*/ 1048327 w 3521893"/>
                <a:gd name="connsiteY3" fmla="*/ 1311111 h 4109729"/>
                <a:gd name="connsiteX4" fmla="*/ 947970 w 3521893"/>
                <a:gd name="connsiteY4" fmla="*/ 1415909 h 4109729"/>
                <a:gd name="connsiteX5" fmla="*/ 749389 w 3521893"/>
                <a:gd name="connsiteY5" fmla="*/ 1703834 h 4109729"/>
                <a:gd name="connsiteX6" fmla="*/ 624342 w 3521893"/>
                <a:gd name="connsiteY6" fmla="*/ 1799573 h 4109729"/>
                <a:gd name="connsiteX7" fmla="*/ 457200 w 3521893"/>
                <a:gd name="connsiteY7" fmla="*/ 2010766 h 4109729"/>
                <a:gd name="connsiteX8" fmla="*/ 325404 w 3521893"/>
                <a:gd name="connsiteY8" fmla="*/ 2518588 h 4109729"/>
                <a:gd name="connsiteX9" fmla="*/ 271762 w 3521893"/>
                <a:gd name="connsiteY9" fmla="*/ 2571697 h 4109729"/>
                <a:gd name="connsiteX10" fmla="*/ 116342 w 3521893"/>
                <a:gd name="connsiteY10" fmla="*/ 2893726 h 4109729"/>
                <a:gd name="connsiteX11" fmla="*/ 106573 w 3521893"/>
                <a:gd name="connsiteY11" fmla="*/ 3048080 h 4109729"/>
                <a:gd name="connsiteX12" fmla="*/ 152400 w 3521893"/>
                <a:gd name="connsiteY12" fmla="*/ 3153766 h 4109729"/>
                <a:gd name="connsiteX13" fmla="*/ 0 w 3521893"/>
                <a:gd name="connsiteY13" fmla="*/ 3652529 h 4109729"/>
                <a:gd name="connsiteX14" fmla="*/ 71582 w 3521893"/>
                <a:gd name="connsiteY14" fmla="*/ 3844716 h 4109729"/>
                <a:gd name="connsiteX15" fmla="*/ 188990 w 3521893"/>
                <a:gd name="connsiteY15" fmla="*/ 3825001 h 4109729"/>
                <a:gd name="connsiteX16" fmla="*/ 130908 w 3521893"/>
                <a:gd name="connsiteY16" fmla="*/ 3892141 h 4109729"/>
                <a:gd name="connsiteX17" fmla="*/ 188102 w 3521893"/>
                <a:gd name="connsiteY17" fmla="*/ 3951467 h 4109729"/>
                <a:gd name="connsiteX18" fmla="*/ 339436 w 3521893"/>
                <a:gd name="connsiteY18" fmla="*/ 3867275 h 4109729"/>
                <a:gd name="connsiteX19" fmla="*/ 422563 w 3521893"/>
                <a:gd name="connsiteY19" fmla="*/ 3881129 h 4109729"/>
                <a:gd name="connsiteX20" fmla="*/ 464127 w 3521893"/>
                <a:gd name="connsiteY20" fmla="*/ 3943475 h 4109729"/>
                <a:gd name="connsiteX21" fmla="*/ 656492 w 3521893"/>
                <a:gd name="connsiteY21" fmla="*/ 3924824 h 4109729"/>
                <a:gd name="connsiteX22" fmla="*/ 794860 w 3521893"/>
                <a:gd name="connsiteY22" fmla="*/ 3855374 h 4109729"/>
                <a:gd name="connsiteX23" fmla="*/ 955963 w 3521893"/>
                <a:gd name="connsiteY23" fmla="*/ 3936547 h 4109729"/>
                <a:gd name="connsiteX24" fmla="*/ 1115291 w 3521893"/>
                <a:gd name="connsiteY24" fmla="*/ 3936547 h 4109729"/>
                <a:gd name="connsiteX25" fmla="*/ 1108363 w 3521893"/>
                <a:gd name="connsiteY25" fmla="*/ 3901911 h 4109729"/>
                <a:gd name="connsiteX26" fmla="*/ 1163782 w 3521893"/>
                <a:gd name="connsiteY26" fmla="*/ 3867275 h 4109729"/>
                <a:gd name="connsiteX27" fmla="*/ 1191491 w 3521893"/>
                <a:gd name="connsiteY27" fmla="*/ 3901911 h 4109729"/>
                <a:gd name="connsiteX28" fmla="*/ 1288472 w 3521893"/>
                <a:gd name="connsiteY28" fmla="*/ 3804929 h 4109729"/>
                <a:gd name="connsiteX29" fmla="*/ 1205345 w 3521893"/>
                <a:gd name="connsiteY29" fmla="*/ 3798002 h 4109729"/>
                <a:gd name="connsiteX30" fmla="*/ 1122218 w 3521893"/>
                <a:gd name="connsiteY30" fmla="*/ 3804929 h 4109729"/>
                <a:gd name="connsiteX31" fmla="*/ 1032163 w 3521893"/>
                <a:gd name="connsiteY31" fmla="*/ 3770293 h 4109729"/>
                <a:gd name="connsiteX32" fmla="*/ 1130921 w 3521893"/>
                <a:gd name="connsiteY32" fmla="*/ 3608479 h 4109729"/>
                <a:gd name="connsiteX33" fmla="*/ 1222219 w 3521893"/>
                <a:gd name="connsiteY33" fmla="*/ 3587342 h 4109729"/>
                <a:gd name="connsiteX34" fmla="*/ 1244777 w 3521893"/>
                <a:gd name="connsiteY34" fmla="*/ 3539916 h 4109729"/>
                <a:gd name="connsiteX35" fmla="*/ 1286696 w 3521893"/>
                <a:gd name="connsiteY35" fmla="*/ 3561942 h 4109729"/>
                <a:gd name="connsiteX36" fmla="*/ 1304459 w 3521893"/>
                <a:gd name="connsiteY36" fmla="*/ 3631747 h 4109729"/>
                <a:gd name="connsiteX37" fmla="*/ 1343891 w 3521893"/>
                <a:gd name="connsiteY37" fmla="*/ 3569402 h 4109729"/>
                <a:gd name="connsiteX38" fmla="*/ 1360942 w 3521893"/>
                <a:gd name="connsiteY38" fmla="*/ 3618603 h 4109729"/>
                <a:gd name="connsiteX39" fmla="*/ 1399309 w 3521893"/>
                <a:gd name="connsiteY39" fmla="*/ 3645602 h 4109729"/>
                <a:gd name="connsiteX40" fmla="*/ 1392382 w 3521893"/>
                <a:gd name="connsiteY40" fmla="*/ 3694093 h 4109729"/>
                <a:gd name="connsiteX41" fmla="*/ 1338916 w 3521893"/>
                <a:gd name="connsiteY41" fmla="*/ 3743828 h 4109729"/>
                <a:gd name="connsiteX42" fmla="*/ 1396645 w 3521893"/>
                <a:gd name="connsiteY42" fmla="*/ 3744893 h 4109729"/>
                <a:gd name="connsiteX43" fmla="*/ 1475331 w 3521893"/>
                <a:gd name="connsiteY43" fmla="*/ 3785214 h 4109729"/>
                <a:gd name="connsiteX44" fmla="*/ 1471778 w 3521893"/>
                <a:gd name="connsiteY44" fmla="*/ 3709901 h 4109729"/>
                <a:gd name="connsiteX45" fmla="*/ 1565563 w 3521893"/>
                <a:gd name="connsiteY45" fmla="*/ 3742584 h 4109729"/>
                <a:gd name="connsiteX46" fmla="*/ 1556327 w 3521893"/>
                <a:gd name="connsiteY46" fmla="*/ 3790542 h 4109729"/>
                <a:gd name="connsiteX47" fmla="*/ 1585101 w 3521893"/>
                <a:gd name="connsiteY47" fmla="*/ 3837612 h 4109729"/>
                <a:gd name="connsiteX48" fmla="*/ 1773382 w 3521893"/>
                <a:gd name="connsiteY48" fmla="*/ 3798002 h 4109729"/>
                <a:gd name="connsiteX49" fmla="*/ 2112818 w 3521893"/>
                <a:gd name="connsiteY49" fmla="*/ 3901911 h 4109729"/>
                <a:gd name="connsiteX50" fmla="*/ 2320636 w 3521893"/>
                <a:gd name="connsiteY50" fmla="*/ 4109729 h 4109729"/>
                <a:gd name="connsiteX51" fmla="*/ 2473036 w 3521893"/>
                <a:gd name="connsiteY51" fmla="*/ 3978111 h 4109729"/>
                <a:gd name="connsiteX52" fmla="*/ 2587958 w 3521893"/>
                <a:gd name="connsiteY52" fmla="*/ 3978111 h 4109729"/>
                <a:gd name="connsiteX53" fmla="*/ 2720286 w 3521893"/>
                <a:gd name="connsiteY53" fmla="*/ 3860347 h 4109729"/>
                <a:gd name="connsiteX54" fmla="*/ 2847819 w 3521893"/>
                <a:gd name="connsiteY54" fmla="*/ 3917542 h 4109729"/>
                <a:gd name="connsiteX55" fmla="*/ 2955281 w 3521893"/>
                <a:gd name="connsiteY55" fmla="*/ 3876511 h 4109729"/>
                <a:gd name="connsiteX56" fmla="*/ 2984589 w 3521893"/>
                <a:gd name="connsiteY56" fmla="*/ 3927311 h 4109729"/>
                <a:gd name="connsiteX57" fmla="*/ 3025619 w 3521893"/>
                <a:gd name="connsiteY57" fmla="*/ 3886280 h 4109729"/>
                <a:gd name="connsiteX58" fmla="*/ 3035389 w 3521893"/>
                <a:gd name="connsiteY58" fmla="*/ 3778819 h 4109729"/>
                <a:gd name="connsiteX59" fmla="*/ 2982635 w 3521893"/>
                <a:gd name="connsiteY59" fmla="*/ 3685034 h 4109729"/>
                <a:gd name="connsiteX60" fmla="*/ 3047467 w 3521893"/>
                <a:gd name="connsiteY60" fmla="*/ 3620735 h 4109729"/>
                <a:gd name="connsiteX61" fmla="*/ 3002173 w 3521893"/>
                <a:gd name="connsiteY61" fmla="*/ 3495511 h 4109729"/>
                <a:gd name="connsiteX62" fmla="*/ 3021712 w 3521893"/>
                <a:gd name="connsiteY62" fmla="*/ 3339203 h 4109729"/>
                <a:gd name="connsiteX63" fmla="*/ 3062741 w 3521893"/>
                <a:gd name="connsiteY63" fmla="*/ 3212203 h 4109729"/>
                <a:gd name="connsiteX64" fmla="*/ 3076419 w 3521893"/>
                <a:gd name="connsiteY64" fmla="*/ 3102788 h 4109729"/>
                <a:gd name="connsiteX65" fmla="*/ 2905547 w 3521893"/>
                <a:gd name="connsiteY65" fmla="*/ 2629423 h 4109729"/>
                <a:gd name="connsiteX66" fmla="*/ 2976772 w 3521893"/>
                <a:gd name="connsiteY66" fmla="*/ 2469742 h 4109729"/>
                <a:gd name="connsiteX67" fmla="*/ 3068602 w 3521893"/>
                <a:gd name="connsiteY67" fmla="*/ 2444342 h 4109729"/>
                <a:gd name="connsiteX68" fmla="*/ 3105724 w 3521893"/>
                <a:gd name="connsiteY68" fmla="*/ 2471696 h 4109729"/>
                <a:gd name="connsiteX69" fmla="*/ 3166293 w 3521893"/>
                <a:gd name="connsiteY69" fmla="*/ 2407219 h 4109729"/>
                <a:gd name="connsiteX70" fmla="*/ 3193649 w 3521893"/>
                <a:gd name="connsiteY70" fmla="*/ 2381819 h 4109729"/>
                <a:gd name="connsiteX71" fmla="*/ 3279618 w 3521893"/>
                <a:gd name="connsiteY71" fmla="*/ 2356419 h 4109729"/>
                <a:gd name="connsiteX72" fmla="*/ 3316739 w 3521893"/>
                <a:gd name="connsiteY72" fmla="*/ 2188388 h 4109729"/>
                <a:gd name="connsiteX73" fmla="*/ 3271801 w 3521893"/>
                <a:gd name="connsiteY73" fmla="*/ 2137588 h 4109729"/>
                <a:gd name="connsiteX74" fmla="*/ 3271800 w 3521893"/>
                <a:gd name="connsiteY74" fmla="*/ 2035988 h 4109729"/>
                <a:gd name="connsiteX75" fmla="*/ 3375355 w 3521893"/>
                <a:gd name="connsiteY75" fmla="*/ 2094603 h 4109729"/>
                <a:gd name="connsiteX76" fmla="*/ 3430062 w 3521893"/>
                <a:gd name="connsiteY76" fmla="*/ 2059434 h 4109729"/>
                <a:gd name="connsiteX77" fmla="*/ 3457415 w 3521893"/>
                <a:gd name="connsiteY77" fmla="*/ 2094603 h 4109729"/>
                <a:gd name="connsiteX78" fmla="*/ 3521893 w 3521893"/>
                <a:gd name="connsiteY78" fmla="*/ 2049665 h 4109729"/>
                <a:gd name="connsiteX79" fmla="*/ 3449601 w 3521893"/>
                <a:gd name="connsiteY79" fmla="*/ 1895311 h 4109729"/>
                <a:gd name="connsiteX80" fmla="*/ 3492586 w 3521893"/>
                <a:gd name="connsiteY80" fmla="*/ 1707742 h 4109729"/>
                <a:gd name="connsiteX81" fmla="*/ 3459370 w 3521893"/>
                <a:gd name="connsiteY81" fmla="*/ 1680388 h 4109729"/>
                <a:gd name="connsiteX82" fmla="*/ 3486724 w 3521893"/>
                <a:gd name="connsiteY82" fmla="*/ 1651080 h 4109729"/>
                <a:gd name="connsiteX83" fmla="*/ 3488679 w 3521893"/>
                <a:gd name="connsiteY83" fmla="*/ 1629588 h 4109729"/>
                <a:gd name="connsiteX84" fmla="*/ 3377309 w 3521893"/>
                <a:gd name="connsiteY84" fmla="*/ 1449834 h 4109729"/>
                <a:gd name="connsiteX85" fmla="*/ 3297201 w 3521893"/>
                <a:gd name="connsiteY85" fmla="*/ 1418573 h 4109729"/>
                <a:gd name="connsiteX86" fmla="*/ 3232724 w 3521893"/>
                <a:gd name="connsiteY86" fmla="*/ 1303296 h 4109729"/>
                <a:gd name="connsiteX87" fmla="*/ 3281570 w 3521893"/>
                <a:gd name="connsiteY87" fmla="*/ 1215373 h 4109729"/>
                <a:gd name="connsiteX88" fmla="*/ 3140893 w 3521893"/>
                <a:gd name="connsiteY88" fmla="*/ 1043434 h 4109729"/>
                <a:gd name="connsiteX89" fmla="*/ 3158478 w 3521893"/>
                <a:gd name="connsiteY89" fmla="*/ 967234 h 4109729"/>
                <a:gd name="connsiteX90" fmla="*/ 3127216 w 3521893"/>
                <a:gd name="connsiteY90" fmla="*/ 848049 h 4109729"/>
                <a:gd name="connsiteX91" fmla="*/ 3179970 w 3521893"/>
                <a:gd name="connsiteY91" fmla="*/ 744496 h 4109729"/>
                <a:gd name="connsiteX92" fmla="*/ 3131124 w 3521893"/>
                <a:gd name="connsiteY92" fmla="*/ 640942 h 4109729"/>
                <a:gd name="connsiteX93" fmla="*/ 3136986 w 3521893"/>
                <a:gd name="connsiteY93" fmla="*/ 547157 h 4109729"/>
                <a:gd name="connsiteX94" fmla="*/ 3097909 w 3521893"/>
                <a:gd name="connsiteY94" fmla="*/ 494403 h 4109729"/>
                <a:gd name="connsiteX95" fmla="*/ 3047109 w 3521893"/>
                <a:gd name="connsiteY95" fmla="*/ 562788 h 4109729"/>
                <a:gd name="connsiteX96" fmla="*/ 2976063 w 3521893"/>
                <a:gd name="connsiteY96" fmla="*/ 593516 h 4109729"/>
                <a:gd name="connsiteX97" fmla="*/ 2916201 w 3521893"/>
                <a:gd name="connsiteY97" fmla="*/ 400618 h 4109729"/>
                <a:gd name="connsiteX98" fmla="*/ 2859539 w 3521893"/>
                <a:gd name="connsiteY98" fmla="*/ 459234 h 4109729"/>
                <a:gd name="connsiteX99" fmla="*/ 2826327 w 3521893"/>
                <a:gd name="connsiteY99" fmla="*/ 438275 h 4109729"/>
                <a:gd name="connsiteX100" fmla="*/ 2859539 w 3521893"/>
                <a:gd name="connsiteY100" fmla="*/ 338096 h 4109729"/>
                <a:gd name="connsiteX101" fmla="*/ 2800923 w 3521893"/>
                <a:gd name="connsiteY101" fmla="*/ 138804 h 4109729"/>
                <a:gd name="connsiteX102" fmla="*/ 2728632 w 3521893"/>
                <a:gd name="connsiteY102" fmla="*/ 185697 h 4109729"/>
                <a:gd name="connsiteX103" fmla="*/ 2683693 w 3521893"/>
                <a:gd name="connsiteY103" fmla="*/ 138803 h 4109729"/>
                <a:gd name="connsiteX104" fmla="*/ 2642132 w 3521893"/>
                <a:gd name="connsiteY104" fmla="*/ 173084 h 4109729"/>
                <a:gd name="connsiteX105" fmla="*/ 2621170 w 3521893"/>
                <a:gd name="connsiteY105" fmla="*/ 130989 h 4109729"/>
                <a:gd name="connsiteX106" fmla="*/ 2595770 w 3521893"/>
                <a:gd name="connsiteY106" fmla="*/ 105589 h 4109729"/>
                <a:gd name="connsiteX107" fmla="*/ 2642662 w 3521893"/>
                <a:gd name="connsiteY107" fmla="*/ 17667 h 4109729"/>
                <a:gd name="connsiteX108" fmla="*/ 2552786 w 3521893"/>
                <a:gd name="connsiteY108" fmla="*/ 11805 h 4109729"/>
                <a:gd name="connsiteX109" fmla="*/ 2533247 w 3521893"/>
                <a:gd name="connsiteY109" fmla="*/ 70421 h 4109729"/>
                <a:gd name="connsiteX110" fmla="*/ 2482447 w 3521893"/>
                <a:gd name="connsiteY110" fmla="*/ 7897 h 4109729"/>
                <a:gd name="connsiteX111" fmla="*/ 2285109 w 3521893"/>
                <a:gd name="connsiteY111" fmla="*/ 15713 h 4109729"/>
                <a:gd name="connsiteX112" fmla="*/ 2242124 w 3521893"/>
                <a:gd name="connsiteY112" fmla="*/ 70421 h 4109729"/>
                <a:gd name="connsiteX113" fmla="*/ 2341770 w 3521893"/>
                <a:gd name="connsiteY113" fmla="*/ 107544 h 4109729"/>
                <a:gd name="connsiteX114" fmla="*/ 2345681 w 3521893"/>
                <a:gd name="connsiteY114" fmla="*/ 234364 h 4109729"/>
                <a:gd name="connsiteX115" fmla="*/ 2201093 w 3521893"/>
                <a:gd name="connsiteY115" fmla="*/ 261899 h 4109729"/>
                <a:gd name="connsiteX116" fmla="*/ 2151184 w 3521893"/>
                <a:gd name="connsiteY116" fmla="*/ 345201 h 4109729"/>
                <a:gd name="connsiteX117" fmla="*/ 1995054 w 3521893"/>
                <a:gd name="connsiteY117" fmla="*/ 375929 h 4109729"/>
                <a:gd name="connsiteX118" fmla="*/ 2003755 w 3521893"/>
                <a:gd name="connsiteY118" fmla="*/ 353729 h 4109729"/>
                <a:gd name="connsiteX119" fmla="*/ 1999847 w 3521893"/>
                <a:gd name="connsiteY119" fmla="*/ 422114 h 4109729"/>
                <a:gd name="connsiteX120" fmla="*/ 2032711 w 3521893"/>
                <a:gd name="connsiteY120" fmla="*/ 465806 h 4109729"/>
                <a:gd name="connsiteX121" fmla="*/ 1961306 w 3521893"/>
                <a:gd name="connsiteY121" fmla="*/ 457280 h 4109729"/>
                <a:gd name="connsiteX122" fmla="*/ 1925782 w 3521893"/>
                <a:gd name="connsiteY122" fmla="*/ 500620 h 4109729"/>
                <a:gd name="connsiteX123" fmla="*/ 1849404 w 3521893"/>
                <a:gd name="connsiteY123" fmla="*/ 481082 h 4109729"/>
                <a:gd name="connsiteX124" fmla="*/ 1818139 w 3521893"/>
                <a:gd name="connsiteY124" fmla="*/ 582329 h 4109729"/>
                <a:gd name="connsiteX125" fmla="*/ 1724891 w 3521893"/>
                <a:gd name="connsiteY125" fmla="*/ 666875 h 4109729"/>
                <a:gd name="connsiteX126" fmla="*/ 1676400 w 3521893"/>
                <a:gd name="connsiteY126" fmla="*/ 646093 h 4109729"/>
                <a:gd name="connsiteX127" fmla="*/ 1683327 w 3521893"/>
                <a:gd name="connsiteY127" fmla="*/ 556038 h 4109729"/>
                <a:gd name="connsiteX128" fmla="*/ 1727022 w 3521893"/>
                <a:gd name="connsiteY128" fmla="*/ 522468 h 4109729"/>
                <a:gd name="connsiteX129" fmla="*/ 1787236 w 3521893"/>
                <a:gd name="connsiteY129" fmla="*/ 507547 h 4109729"/>
                <a:gd name="connsiteX130" fmla="*/ 1767343 w 3521893"/>
                <a:gd name="connsiteY130" fmla="*/ 471135 h 4109729"/>
                <a:gd name="connsiteX131" fmla="*/ 1704109 w 3521893"/>
                <a:gd name="connsiteY131" fmla="*/ 500620 h 4109729"/>
                <a:gd name="connsiteX132" fmla="*/ 1682261 w 3521893"/>
                <a:gd name="connsiteY132" fmla="*/ 439341 h 4109729"/>
                <a:gd name="connsiteX133" fmla="*/ 1576398 w 3521893"/>
                <a:gd name="connsiteY133" fmla="*/ 427439 h 4109729"/>
                <a:gd name="connsiteX134" fmla="*/ 1530927 w 3521893"/>
                <a:gd name="connsiteY134" fmla="*/ 258166 h 4109729"/>
                <a:gd name="connsiteX135" fmla="*/ 1438031 w 3521893"/>
                <a:gd name="connsiteY135" fmla="*/ 283033 h 4109729"/>
                <a:gd name="connsiteX136" fmla="*/ 1454727 w 3521893"/>
                <a:gd name="connsiteY136" fmla="*/ 389784 h 4109729"/>
                <a:gd name="connsiteX137" fmla="*/ 1454727 w 3521893"/>
                <a:gd name="connsiteY137" fmla="*/ 389784 h 4109729"/>
                <a:gd name="connsiteX138" fmla="*/ 1407832 w 3521893"/>
                <a:gd name="connsiteY138" fmla="*/ 418206 h 4109729"/>
                <a:gd name="connsiteX139" fmla="*/ 1310139 w 3521893"/>
                <a:gd name="connsiteY139" fmla="*/ 306837 h 4109729"/>
                <a:gd name="connsiteX140" fmla="*/ 1246909 w 3521893"/>
                <a:gd name="connsiteY140" fmla="*/ 285875 h 4109729"/>
                <a:gd name="connsiteX0" fmla="*/ 1246909 w 3521893"/>
                <a:gd name="connsiteY0" fmla="*/ 285875 h 4109729"/>
                <a:gd name="connsiteX1" fmla="*/ 1267691 w 3521893"/>
                <a:gd name="connsiteY1" fmla="*/ 556038 h 4109729"/>
                <a:gd name="connsiteX2" fmla="*/ 1298416 w 3521893"/>
                <a:gd name="connsiteY2" fmla="*/ 689791 h 4109729"/>
                <a:gd name="connsiteX3" fmla="*/ 1163782 w 3521893"/>
                <a:gd name="connsiteY3" fmla="*/ 957820 h 4109729"/>
                <a:gd name="connsiteX4" fmla="*/ 1048327 w 3521893"/>
                <a:gd name="connsiteY4" fmla="*/ 1311111 h 4109729"/>
                <a:gd name="connsiteX5" fmla="*/ 947970 w 3521893"/>
                <a:gd name="connsiteY5" fmla="*/ 1415909 h 4109729"/>
                <a:gd name="connsiteX6" fmla="*/ 749389 w 3521893"/>
                <a:gd name="connsiteY6" fmla="*/ 1703834 h 4109729"/>
                <a:gd name="connsiteX7" fmla="*/ 624342 w 3521893"/>
                <a:gd name="connsiteY7" fmla="*/ 1799573 h 4109729"/>
                <a:gd name="connsiteX8" fmla="*/ 457200 w 3521893"/>
                <a:gd name="connsiteY8" fmla="*/ 2010766 h 4109729"/>
                <a:gd name="connsiteX9" fmla="*/ 325404 w 3521893"/>
                <a:gd name="connsiteY9" fmla="*/ 2518588 h 4109729"/>
                <a:gd name="connsiteX10" fmla="*/ 271762 w 3521893"/>
                <a:gd name="connsiteY10" fmla="*/ 2571697 h 4109729"/>
                <a:gd name="connsiteX11" fmla="*/ 116342 w 3521893"/>
                <a:gd name="connsiteY11" fmla="*/ 2893726 h 4109729"/>
                <a:gd name="connsiteX12" fmla="*/ 106573 w 3521893"/>
                <a:gd name="connsiteY12" fmla="*/ 3048080 h 4109729"/>
                <a:gd name="connsiteX13" fmla="*/ 152400 w 3521893"/>
                <a:gd name="connsiteY13" fmla="*/ 3153766 h 4109729"/>
                <a:gd name="connsiteX14" fmla="*/ 0 w 3521893"/>
                <a:gd name="connsiteY14" fmla="*/ 3652529 h 4109729"/>
                <a:gd name="connsiteX15" fmla="*/ 71582 w 3521893"/>
                <a:gd name="connsiteY15" fmla="*/ 3844716 h 4109729"/>
                <a:gd name="connsiteX16" fmla="*/ 188990 w 3521893"/>
                <a:gd name="connsiteY16" fmla="*/ 3825001 h 4109729"/>
                <a:gd name="connsiteX17" fmla="*/ 130908 w 3521893"/>
                <a:gd name="connsiteY17" fmla="*/ 3892141 h 4109729"/>
                <a:gd name="connsiteX18" fmla="*/ 188102 w 3521893"/>
                <a:gd name="connsiteY18" fmla="*/ 3951467 h 4109729"/>
                <a:gd name="connsiteX19" fmla="*/ 339436 w 3521893"/>
                <a:gd name="connsiteY19" fmla="*/ 3867275 h 4109729"/>
                <a:gd name="connsiteX20" fmla="*/ 422563 w 3521893"/>
                <a:gd name="connsiteY20" fmla="*/ 3881129 h 4109729"/>
                <a:gd name="connsiteX21" fmla="*/ 464127 w 3521893"/>
                <a:gd name="connsiteY21" fmla="*/ 3943475 h 4109729"/>
                <a:gd name="connsiteX22" fmla="*/ 656492 w 3521893"/>
                <a:gd name="connsiteY22" fmla="*/ 3924824 h 4109729"/>
                <a:gd name="connsiteX23" fmla="*/ 794860 w 3521893"/>
                <a:gd name="connsiteY23" fmla="*/ 3855374 h 4109729"/>
                <a:gd name="connsiteX24" fmla="*/ 955963 w 3521893"/>
                <a:gd name="connsiteY24" fmla="*/ 3936547 h 4109729"/>
                <a:gd name="connsiteX25" fmla="*/ 1115291 w 3521893"/>
                <a:gd name="connsiteY25" fmla="*/ 3936547 h 4109729"/>
                <a:gd name="connsiteX26" fmla="*/ 1108363 w 3521893"/>
                <a:gd name="connsiteY26" fmla="*/ 3901911 h 4109729"/>
                <a:gd name="connsiteX27" fmla="*/ 1163782 w 3521893"/>
                <a:gd name="connsiteY27" fmla="*/ 3867275 h 4109729"/>
                <a:gd name="connsiteX28" fmla="*/ 1191491 w 3521893"/>
                <a:gd name="connsiteY28" fmla="*/ 3901911 h 4109729"/>
                <a:gd name="connsiteX29" fmla="*/ 1288472 w 3521893"/>
                <a:gd name="connsiteY29" fmla="*/ 3804929 h 4109729"/>
                <a:gd name="connsiteX30" fmla="*/ 1205345 w 3521893"/>
                <a:gd name="connsiteY30" fmla="*/ 3798002 h 4109729"/>
                <a:gd name="connsiteX31" fmla="*/ 1122218 w 3521893"/>
                <a:gd name="connsiteY31" fmla="*/ 3804929 h 4109729"/>
                <a:gd name="connsiteX32" fmla="*/ 1032163 w 3521893"/>
                <a:gd name="connsiteY32" fmla="*/ 3770293 h 4109729"/>
                <a:gd name="connsiteX33" fmla="*/ 1130921 w 3521893"/>
                <a:gd name="connsiteY33" fmla="*/ 3608479 h 4109729"/>
                <a:gd name="connsiteX34" fmla="*/ 1222219 w 3521893"/>
                <a:gd name="connsiteY34" fmla="*/ 3587342 h 4109729"/>
                <a:gd name="connsiteX35" fmla="*/ 1244777 w 3521893"/>
                <a:gd name="connsiteY35" fmla="*/ 3539916 h 4109729"/>
                <a:gd name="connsiteX36" fmla="*/ 1286696 w 3521893"/>
                <a:gd name="connsiteY36" fmla="*/ 3561942 h 4109729"/>
                <a:gd name="connsiteX37" fmla="*/ 1304459 w 3521893"/>
                <a:gd name="connsiteY37" fmla="*/ 3631747 h 4109729"/>
                <a:gd name="connsiteX38" fmla="*/ 1343891 w 3521893"/>
                <a:gd name="connsiteY38" fmla="*/ 3569402 h 4109729"/>
                <a:gd name="connsiteX39" fmla="*/ 1360942 w 3521893"/>
                <a:gd name="connsiteY39" fmla="*/ 3618603 h 4109729"/>
                <a:gd name="connsiteX40" fmla="*/ 1399309 w 3521893"/>
                <a:gd name="connsiteY40" fmla="*/ 3645602 h 4109729"/>
                <a:gd name="connsiteX41" fmla="*/ 1392382 w 3521893"/>
                <a:gd name="connsiteY41" fmla="*/ 3694093 h 4109729"/>
                <a:gd name="connsiteX42" fmla="*/ 1338916 w 3521893"/>
                <a:gd name="connsiteY42" fmla="*/ 3743828 h 4109729"/>
                <a:gd name="connsiteX43" fmla="*/ 1396645 w 3521893"/>
                <a:gd name="connsiteY43" fmla="*/ 3744893 h 4109729"/>
                <a:gd name="connsiteX44" fmla="*/ 1475331 w 3521893"/>
                <a:gd name="connsiteY44" fmla="*/ 3785214 h 4109729"/>
                <a:gd name="connsiteX45" fmla="*/ 1471778 w 3521893"/>
                <a:gd name="connsiteY45" fmla="*/ 3709901 h 4109729"/>
                <a:gd name="connsiteX46" fmla="*/ 1565563 w 3521893"/>
                <a:gd name="connsiteY46" fmla="*/ 3742584 h 4109729"/>
                <a:gd name="connsiteX47" fmla="*/ 1556327 w 3521893"/>
                <a:gd name="connsiteY47" fmla="*/ 3790542 h 4109729"/>
                <a:gd name="connsiteX48" fmla="*/ 1585101 w 3521893"/>
                <a:gd name="connsiteY48" fmla="*/ 3837612 h 4109729"/>
                <a:gd name="connsiteX49" fmla="*/ 1773382 w 3521893"/>
                <a:gd name="connsiteY49" fmla="*/ 3798002 h 4109729"/>
                <a:gd name="connsiteX50" fmla="*/ 2112818 w 3521893"/>
                <a:gd name="connsiteY50" fmla="*/ 3901911 h 4109729"/>
                <a:gd name="connsiteX51" fmla="*/ 2320636 w 3521893"/>
                <a:gd name="connsiteY51" fmla="*/ 4109729 h 4109729"/>
                <a:gd name="connsiteX52" fmla="*/ 2473036 w 3521893"/>
                <a:gd name="connsiteY52" fmla="*/ 3978111 h 4109729"/>
                <a:gd name="connsiteX53" fmla="*/ 2587958 w 3521893"/>
                <a:gd name="connsiteY53" fmla="*/ 3978111 h 4109729"/>
                <a:gd name="connsiteX54" fmla="*/ 2720286 w 3521893"/>
                <a:gd name="connsiteY54" fmla="*/ 3860347 h 4109729"/>
                <a:gd name="connsiteX55" fmla="*/ 2847819 w 3521893"/>
                <a:gd name="connsiteY55" fmla="*/ 3917542 h 4109729"/>
                <a:gd name="connsiteX56" fmla="*/ 2955281 w 3521893"/>
                <a:gd name="connsiteY56" fmla="*/ 3876511 h 4109729"/>
                <a:gd name="connsiteX57" fmla="*/ 2984589 w 3521893"/>
                <a:gd name="connsiteY57" fmla="*/ 3927311 h 4109729"/>
                <a:gd name="connsiteX58" fmla="*/ 3025619 w 3521893"/>
                <a:gd name="connsiteY58" fmla="*/ 3886280 h 4109729"/>
                <a:gd name="connsiteX59" fmla="*/ 3035389 w 3521893"/>
                <a:gd name="connsiteY59" fmla="*/ 3778819 h 4109729"/>
                <a:gd name="connsiteX60" fmla="*/ 2982635 w 3521893"/>
                <a:gd name="connsiteY60" fmla="*/ 3685034 h 4109729"/>
                <a:gd name="connsiteX61" fmla="*/ 3047467 w 3521893"/>
                <a:gd name="connsiteY61" fmla="*/ 3620735 h 4109729"/>
                <a:gd name="connsiteX62" fmla="*/ 3002173 w 3521893"/>
                <a:gd name="connsiteY62" fmla="*/ 3495511 h 4109729"/>
                <a:gd name="connsiteX63" fmla="*/ 3021712 w 3521893"/>
                <a:gd name="connsiteY63" fmla="*/ 3339203 h 4109729"/>
                <a:gd name="connsiteX64" fmla="*/ 3062741 w 3521893"/>
                <a:gd name="connsiteY64" fmla="*/ 3212203 h 4109729"/>
                <a:gd name="connsiteX65" fmla="*/ 3076419 w 3521893"/>
                <a:gd name="connsiteY65" fmla="*/ 3102788 h 4109729"/>
                <a:gd name="connsiteX66" fmla="*/ 2905547 w 3521893"/>
                <a:gd name="connsiteY66" fmla="*/ 2629423 h 4109729"/>
                <a:gd name="connsiteX67" fmla="*/ 2976772 w 3521893"/>
                <a:gd name="connsiteY67" fmla="*/ 2469742 h 4109729"/>
                <a:gd name="connsiteX68" fmla="*/ 3068602 w 3521893"/>
                <a:gd name="connsiteY68" fmla="*/ 2444342 h 4109729"/>
                <a:gd name="connsiteX69" fmla="*/ 3105724 w 3521893"/>
                <a:gd name="connsiteY69" fmla="*/ 2471696 h 4109729"/>
                <a:gd name="connsiteX70" fmla="*/ 3166293 w 3521893"/>
                <a:gd name="connsiteY70" fmla="*/ 2407219 h 4109729"/>
                <a:gd name="connsiteX71" fmla="*/ 3193649 w 3521893"/>
                <a:gd name="connsiteY71" fmla="*/ 2381819 h 4109729"/>
                <a:gd name="connsiteX72" fmla="*/ 3279618 w 3521893"/>
                <a:gd name="connsiteY72" fmla="*/ 2356419 h 4109729"/>
                <a:gd name="connsiteX73" fmla="*/ 3316739 w 3521893"/>
                <a:gd name="connsiteY73" fmla="*/ 2188388 h 4109729"/>
                <a:gd name="connsiteX74" fmla="*/ 3271801 w 3521893"/>
                <a:gd name="connsiteY74" fmla="*/ 2137588 h 4109729"/>
                <a:gd name="connsiteX75" fmla="*/ 3271800 w 3521893"/>
                <a:gd name="connsiteY75" fmla="*/ 2035988 h 4109729"/>
                <a:gd name="connsiteX76" fmla="*/ 3375355 w 3521893"/>
                <a:gd name="connsiteY76" fmla="*/ 2094603 h 4109729"/>
                <a:gd name="connsiteX77" fmla="*/ 3430062 w 3521893"/>
                <a:gd name="connsiteY77" fmla="*/ 2059434 h 4109729"/>
                <a:gd name="connsiteX78" fmla="*/ 3457415 w 3521893"/>
                <a:gd name="connsiteY78" fmla="*/ 2094603 h 4109729"/>
                <a:gd name="connsiteX79" fmla="*/ 3521893 w 3521893"/>
                <a:gd name="connsiteY79" fmla="*/ 2049665 h 4109729"/>
                <a:gd name="connsiteX80" fmla="*/ 3449601 w 3521893"/>
                <a:gd name="connsiteY80" fmla="*/ 1895311 h 4109729"/>
                <a:gd name="connsiteX81" fmla="*/ 3492586 w 3521893"/>
                <a:gd name="connsiteY81" fmla="*/ 1707742 h 4109729"/>
                <a:gd name="connsiteX82" fmla="*/ 3459370 w 3521893"/>
                <a:gd name="connsiteY82" fmla="*/ 1680388 h 4109729"/>
                <a:gd name="connsiteX83" fmla="*/ 3486724 w 3521893"/>
                <a:gd name="connsiteY83" fmla="*/ 1651080 h 4109729"/>
                <a:gd name="connsiteX84" fmla="*/ 3488679 w 3521893"/>
                <a:gd name="connsiteY84" fmla="*/ 1629588 h 4109729"/>
                <a:gd name="connsiteX85" fmla="*/ 3377309 w 3521893"/>
                <a:gd name="connsiteY85" fmla="*/ 1449834 h 4109729"/>
                <a:gd name="connsiteX86" fmla="*/ 3297201 w 3521893"/>
                <a:gd name="connsiteY86" fmla="*/ 1418573 h 4109729"/>
                <a:gd name="connsiteX87" fmla="*/ 3232724 w 3521893"/>
                <a:gd name="connsiteY87" fmla="*/ 1303296 h 4109729"/>
                <a:gd name="connsiteX88" fmla="*/ 3281570 w 3521893"/>
                <a:gd name="connsiteY88" fmla="*/ 1215373 h 4109729"/>
                <a:gd name="connsiteX89" fmla="*/ 3140893 w 3521893"/>
                <a:gd name="connsiteY89" fmla="*/ 1043434 h 4109729"/>
                <a:gd name="connsiteX90" fmla="*/ 3158478 w 3521893"/>
                <a:gd name="connsiteY90" fmla="*/ 967234 h 4109729"/>
                <a:gd name="connsiteX91" fmla="*/ 3127216 w 3521893"/>
                <a:gd name="connsiteY91" fmla="*/ 848049 h 4109729"/>
                <a:gd name="connsiteX92" fmla="*/ 3179970 w 3521893"/>
                <a:gd name="connsiteY92" fmla="*/ 744496 h 4109729"/>
                <a:gd name="connsiteX93" fmla="*/ 3131124 w 3521893"/>
                <a:gd name="connsiteY93" fmla="*/ 640942 h 4109729"/>
                <a:gd name="connsiteX94" fmla="*/ 3136986 w 3521893"/>
                <a:gd name="connsiteY94" fmla="*/ 547157 h 4109729"/>
                <a:gd name="connsiteX95" fmla="*/ 3097909 w 3521893"/>
                <a:gd name="connsiteY95" fmla="*/ 494403 h 4109729"/>
                <a:gd name="connsiteX96" fmla="*/ 3047109 w 3521893"/>
                <a:gd name="connsiteY96" fmla="*/ 562788 h 4109729"/>
                <a:gd name="connsiteX97" fmla="*/ 2976063 w 3521893"/>
                <a:gd name="connsiteY97" fmla="*/ 593516 h 4109729"/>
                <a:gd name="connsiteX98" fmla="*/ 2916201 w 3521893"/>
                <a:gd name="connsiteY98" fmla="*/ 400618 h 4109729"/>
                <a:gd name="connsiteX99" fmla="*/ 2859539 w 3521893"/>
                <a:gd name="connsiteY99" fmla="*/ 459234 h 4109729"/>
                <a:gd name="connsiteX100" fmla="*/ 2826327 w 3521893"/>
                <a:gd name="connsiteY100" fmla="*/ 438275 h 4109729"/>
                <a:gd name="connsiteX101" fmla="*/ 2859539 w 3521893"/>
                <a:gd name="connsiteY101" fmla="*/ 338096 h 4109729"/>
                <a:gd name="connsiteX102" fmla="*/ 2800923 w 3521893"/>
                <a:gd name="connsiteY102" fmla="*/ 138804 h 4109729"/>
                <a:gd name="connsiteX103" fmla="*/ 2728632 w 3521893"/>
                <a:gd name="connsiteY103" fmla="*/ 185697 h 4109729"/>
                <a:gd name="connsiteX104" fmla="*/ 2683693 w 3521893"/>
                <a:gd name="connsiteY104" fmla="*/ 138803 h 4109729"/>
                <a:gd name="connsiteX105" fmla="*/ 2642132 w 3521893"/>
                <a:gd name="connsiteY105" fmla="*/ 173084 h 4109729"/>
                <a:gd name="connsiteX106" fmla="*/ 2621170 w 3521893"/>
                <a:gd name="connsiteY106" fmla="*/ 130989 h 4109729"/>
                <a:gd name="connsiteX107" fmla="*/ 2595770 w 3521893"/>
                <a:gd name="connsiteY107" fmla="*/ 105589 h 4109729"/>
                <a:gd name="connsiteX108" fmla="*/ 2642662 w 3521893"/>
                <a:gd name="connsiteY108" fmla="*/ 17667 h 4109729"/>
                <a:gd name="connsiteX109" fmla="*/ 2552786 w 3521893"/>
                <a:gd name="connsiteY109" fmla="*/ 11805 h 4109729"/>
                <a:gd name="connsiteX110" fmla="*/ 2533247 w 3521893"/>
                <a:gd name="connsiteY110" fmla="*/ 70421 h 4109729"/>
                <a:gd name="connsiteX111" fmla="*/ 2482447 w 3521893"/>
                <a:gd name="connsiteY111" fmla="*/ 7897 h 4109729"/>
                <a:gd name="connsiteX112" fmla="*/ 2285109 w 3521893"/>
                <a:gd name="connsiteY112" fmla="*/ 15713 h 4109729"/>
                <a:gd name="connsiteX113" fmla="*/ 2242124 w 3521893"/>
                <a:gd name="connsiteY113" fmla="*/ 70421 h 4109729"/>
                <a:gd name="connsiteX114" fmla="*/ 2341770 w 3521893"/>
                <a:gd name="connsiteY114" fmla="*/ 107544 h 4109729"/>
                <a:gd name="connsiteX115" fmla="*/ 2345681 w 3521893"/>
                <a:gd name="connsiteY115" fmla="*/ 234364 h 4109729"/>
                <a:gd name="connsiteX116" fmla="*/ 2201093 w 3521893"/>
                <a:gd name="connsiteY116" fmla="*/ 261899 h 4109729"/>
                <a:gd name="connsiteX117" fmla="*/ 2151184 w 3521893"/>
                <a:gd name="connsiteY117" fmla="*/ 345201 h 4109729"/>
                <a:gd name="connsiteX118" fmla="*/ 1995054 w 3521893"/>
                <a:gd name="connsiteY118" fmla="*/ 375929 h 4109729"/>
                <a:gd name="connsiteX119" fmla="*/ 2003755 w 3521893"/>
                <a:gd name="connsiteY119" fmla="*/ 353729 h 4109729"/>
                <a:gd name="connsiteX120" fmla="*/ 1999847 w 3521893"/>
                <a:gd name="connsiteY120" fmla="*/ 422114 h 4109729"/>
                <a:gd name="connsiteX121" fmla="*/ 2032711 w 3521893"/>
                <a:gd name="connsiteY121" fmla="*/ 465806 h 4109729"/>
                <a:gd name="connsiteX122" fmla="*/ 1961306 w 3521893"/>
                <a:gd name="connsiteY122" fmla="*/ 457280 h 4109729"/>
                <a:gd name="connsiteX123" fmla="*/ 1925782 w 3521893"/>
                <a:gd name="connsiteY123" fmla="*/ 500620 h 4109729"/>
                <a:gd name="connsiteX124" fmla="*/ 1849404 w 3521893"/>
                <a:gd name="connsiteY124" fmla="*/ 481082 h 4109729"/>
                <a:gd name="connsiteX125" fmla="*/ 1818139 w 3521893"/>
                <a:gd name="connsiteY125" fmla="*/ 582329 h 4109729"/>
                <a:gd name="connsiteX126" fmla="*/ 1724891 w 3521893"/>
                <a:gd name="connsiteY126" fmla="*/ 666875 h 4109729"/>
                <a:gd name="connsiteX127" fmla="*/ 1676400 w 3521893"/>
                <a:gd name="connsiteY127" fmla="*/ 646093 h 4109729"/>
                <a:gd name="connsiteX128" fmla="*/ 1683327 w 3521893"/>
                <a:gd name="connsiteY128" fmla="*/ 556038 h 4109729"/>
                <a:gd name="connsiteX129" fmla="*/ 1727022 w 3521893"/>
                <a:gd name="connsiteY129" fmla="*/ 522468 h 4109729"/>
                <a:gd name="connsiteX130" fmla="*/ 1787236 w 3521893"/>
                <a:gd name="connsiteY130" fmla="*/ 507547 h 4109729"/>
                <a:gd name="connsiteX131" fmla="*/ 1767343 w 3521893"/>
                <a:gd name="connsiteY131" fmla="*/ 471135 h 4109729"/>
                <a:gd name="connsiteX132" fmla="*/ 1704109 w 3521893"/>
                <a:gd name="connsiteY132" fmla="*/ 500620 h 4109729"/>
                <a:gd name="connsiteX133" fmla="*/ 1682261 w 3521893"/>
                <a:gd name="connsiteY133" fmla="*/ 439341 h 4109729"/>
                <a:gd name="connsiteX134" fmla="*/ 1576398 w 3521893"/>
                <a:gd name="connsiteY134" fmla="*/ 427439 h 4109729"/>
                <a:gd name="connsiteX135" fmla="*/ 1530927 w 3521893"/>
                <a:gd name="connsiteY135" fmla="*/ 258166 h 4109729"/>
                <a:gd name="connsiteX136" fmla="*/ 1438031 w 3521893"/>
                <a:gd name="connsiteY136" fmla="*/ 283033 h 4109729"/>
                <a:gd name="connsiteX137" fmla="*/ 1454727 w 3521893"/>
                <a:gd name="connsiteY137" fmla="*/ 389784 h 4109729"/>
                <a:gd name="connsiteX138" fmla="*/ 1454727 w 3521893"/>
                <a:gd name="connsiteY138" fmla="*/ 389784 h 4109729"/>
                <a:gd name="connsiteX139" fmla="*/ 1407832 w 3521893"/>
                <a:gd name="connsiteY139" fmla="*/ 418206 h 4109729"/>
                <a:gd name="connsiteX140" fmla="*/ 1310139 w 3521893"/>
                <a:gd name="connsiteY140" fmla="*/ 306837 h 4109729"/>
                <a:gd name="connsiteX141" fmla="*/ 1246909 w 3521893"/>
                <a:gd name="connsiteY141" fmla="*/ 285875 h 4109729"/>
                <a:gd name="connsiteX0" fmla="*/ 1246909 w 3521893"/>
                <a:gd name="connsiteY0" fmla="*/ 285875 h 4109729"/>
                <a:gd name="connsiteX1" fmla="*/ 1267691 w 3521893"/>
                <a:gd name="connsiteY1" fmla="*/ 556038 h 4109729"/>
                <a:gd name="connsiteX2" fmla="*/ 1316001 w 3521893"/>
                <a:gd name="connsiteY2" fmla="*/ 578422 h 4109729"/>
                <a:gd name="connsiteX3" fmla="*/ 1298416 w 3521893"/>
                <a:gd name="connsiteY3" fmla="*/ 689791 h 4109729"/>
                <a:gd name="connsiteX4" fmla="*/ 1163782 w 3521893"/>
                <a:gd name="connsiteY4" fmla="*/ 957820 h 4109729"/>
                <a:gd name="connsiteX5" fmla="*/ 1048327 w 3521893"/>
                <a:gd name="connsiteY5" fmla="*/ 1311111 h 4109729"/>
                <a:gd name="connsiteX6" fmla="*/ 947970 w 3521893"/>
                <a:gd name="connsiteY6" fmla="*/ 1415909 h 4109729"/>
                <a:gd name="connsiteX7" fmla="*/ 749389 w 3521893"/>
                <a:gd name="connsiteY7" fmla="*/ 1703834 h 4109729"/>
                <a:gd name="connsiteX8" fmla="*/ 624342 w 3521893"/>
                <a:gd name="connsiteY8" fmla="*/ 1799573 h 4109729"/>
                <a:gd name="connsiteX9" fmla="*/ 457200 w 3521893"/>
                <a:gd name="connsiteY9" fmla="*/ 2010766 h 4109729"/>
                <a:gd name="connsiteX10" fmla="*/ 325404 w 3521893"/>
                <a:gd name="connsiteY10" fmla="*/ 2518588 h 4109729"/>
                <a:gd name="connsiteX11" fmla="*/ 271762 w 3521893"/>
                <a:gd name="connsiteY11" fmla="*/ 2571697 h 4109729"/>
                <a:gd name="connsiteX12" fmla="*/ 116342 w 3521893"/>
                <a:gd name="connsiteY12" fmla="*/ 2893726 h 4109729"/>
                <a:gd name="connsiteX13" fmla="*/ 106573 w 3521893"/>
                <a:gd name="connsiteY13" fmla="*/ 3048080 h 4109729"/>
                <a:gd name="connsiteX14" fmla="*/ 152400 w 3521893"/>
                <a:gd name="connsiteY14" fmla="*/ 3153766 h 4109729"/>
                <a:gd name="connsiteX15" fmla="*/ 0 w 3521893"/>
                <a:gd name="connsiteY15" fmla="*/ 3652529 h 4109729"/>
                <a:gd name="connsiteX16" fmla="*/ 71582 w 3521893"/>
                <a:gd name="connsiteY16" fmla="*/ 3844716 h 4109729"/>
                <a:gd name="connsiteX17" fmla="*/ 188990 w 3521893"/>
                <a:gd name="connsiteY17" fmla="*/ 3825001 h 4109729"/>
                <a:gd name="connsiteX18" fmla="*/ 130908 w 3521893"/>
                <a:gd name="connsiteY18" fmla="*/ 3892141 h 4109729"/>
                <a:gd name="connsiteX19" fmla="*/ 188102 w 3521893"/>
                <a:gd name="connsiteY19" fmla="*/ 3951467 h 4109729"/>
                <a:gd name="connsiteX20" fmla="*/ 339436 w 3521893"/>
                <a:gd name="connsiteY20" fmla="*/ 3867275 h 4109729"/>
                <a:gd name="connsiteX21" fmla="*/ 422563 w 3521893"/>
                <a:gd name="connsiteY21" fmla="*/ 3881129 h 4109729"/>
                <a:gd name="connsiteX22" fmla="*/ 464127 w 3521893"/>
                <a:gd name="connsiteY22" fmla="*/ 3943475 h 4109729"/>
                <a:gd name="connsiteX23" fmla="*/ 656492 w 3521893"/>
                <a:gd name="connsiteY23" fmla="*/ 3924824 h 4109729"/>
                <a:gd name="connsiteX24" fmla="*/ 794860 w 3521893"/>
                <a:gd name="connsiteY24" fmla="*/ 3855374 h 4109729"/>
                <a:gd name="connsiteX25" fmla="*/ 955963 w 3521893"/>
                <a:gd name="connsiteY25" fmla="*/ 3936547 h 4109729"/>
                <a:gd name="connsiteX26" fmla="*/ 1115291 w 3521893"/>
                <a:gd name="connsiteY26" fmla="*/ 3936547 h 4109729"/>
                <a:gd name="connsiteX27" fmla="*/ 1108363 w 3521893"/>
                <a:gd name="connsiteY27" fmla="*/ 3901911 h 4109729"/>
                <a:gd name="connsiteX28" fmla="*/ 1163782 w 3521893"/>
                <a:gd name="connsiteY28" fmla="*/ 3867275 h 4109729"/>
                <a:gd name="connsiteX29" fmla="*/ 1191491 w 3521893"/>
                <a:gd name="connsiteY29" fmla="*/ 3901911 h 4109729"/>
                <a:gd name="connsiteX30" fmla="*/ 1288472 w 3521893"/>
                <a:gd name="connsiteY30" fmla="*/ 3804929 h 4109729"/>
                <a:gd name="connsiteX31" fmla="*/ 1205345 w 3521893"/>
                <a:gd name="connsiteY31" fmla="*/ 3798002 h 4109729"/>
                <a:gd name="connsiteX32" fmla="*/ 1122218 w 3521893"/>
                <a:gd name="connsiteY32" fmla="*/ 3804929 h 4109729"/>
                <a:gd name="connsiteX33" fmla="*/ 1032163 w 3521893"/>
                <a:gd name="connsiteY33" fmla="*/ 3770293 h 4109729"/>
                <a:gd name="connsiteX34" fmla="*/ 1130921 w 3521893"/>
                <a:gd name="connsiteY34" fmla="*/ 3608479 h 4109729"/>
                <a:gd name="connsiteX35" fmla="*/ 1222219 w 3521893"/>
                <a:gd name="connsiteY35" fmla="*/ 3587342 h 4109729"/>
                <a:gd name="connsiteX36" fmla="*/ 1244777 w 3521893"/>
                <a:gd name="connsiteY36" fmla="*/ 3539916 h 4109729"/>
                <a:gd name="connsiteX37" fmla="*/ 1286696 w 3521893"/>
                <a:gd name="connsiteY37" fmla="*/ 3561942 h 4109729"/>
                <a:gd name="connsiteX38" fmla="*/ 1304459 w 3521893"/>
                <a:gd name="connsiteY38" fmla="*/ 3631747 h 4109729"/>
                <a:gd name="connsiteX39" fmla="*/ 1343891 w 3521893"/>
                <a:gd name="connsiteY39" fmla="*/ 3569402 h 4109729"/>
                <a:gd name="connsiteX40" fmla="*/ 1360942 w 3521893"/>
                <a:gd name="connsiteY40" fmla="*/ 3618603 h 4109729"/>
                <a:gd name="connsiteX41" fmla="*/ 1399309 w 3521893"/>
                <a:gd name="connsiteY41" fmla="*/ 3645602 h 4109729"/>
                <a:gd name="connsiteX42" fmla="*/ 1392382 w 3521893"/>
                <a:gd name="connsiteY42" fmla="*/ 3694093 h 4109729"/>
                <a:gd name="connsiteX43" fmla="*/ 1338916 w 3521893"/>
                <a:gd name="connsiteY43" fmla="*/ 3743828 h 4109729"/>
                <a:gd name="connsiteX44" fmla="*/ 1396645 w 3521893"/>
                <a:gd name="connsiteY44" fmla="*/ 3744893 h 4109729"/>
                <a:gd name="connsiteX45" fmla="*/ 1475331 w 3521893"/>
                <a:gd name="connsiteY45" fmla="*/ 3785214 h 4109729"/>
                <a:gd name="connsiteX46" fmla="*/ 1471778 w 3521893"/>
                <a:gd name="connsiteY46" fmla="*/ 3709901 h 4109729"/>
                <a:gd name="connsiteX47" fmla="*/ 1565563 w 3521893"/>
                <a:gd name="connsiteY47" fmla="*/ 3742584 h 4109729"/>
                <a:gd name="connsiteX48" fmla="*/ 1556327 w 3521893"/>
                <a:gd name="connsiteY48" fmla="*/ 3790542 h 4109729"/>
                <a:gd name="connsiteX49" fmla="*/ 1585101 w 3521893"/>
                <a:gd name="connsiteY49" fmla="*/ 3837612 h 4109729"/>
                <a:gd name="connsiteX50" fmla="*/ 1773382 w 3521893"/>
                <a:gd name="connsiteY50" fmla="*/ 3798002 h 4109729"/>
                <a:gd name="connsiteX51" fmla="*/ 2112818 w 3521893"/>
                <a:gd name="connsiteY51" fmla="*/ 3901911 h 4109729"/>
                <a:gd name="connsiteX52" fmla="*/ 2320636 w 3521893"/>
                <a:gd name="connsiteY52" fmla="*/ 4109729 h 4109729"/>
                <a:gd name="connsiteX53" fmla="*/ 2473036 w 3521893"/>
                <a:gd name="connsiteY53" fmla="*/ 3978111 h 4109729"/>
                <a:gd name="connsiteX54" fmla="*/ 2587958 w 3521893"/>
                <a:gd name="connsiteY54" fmla="*/ 3978111 h 4109729"/>
                <a:gd name="connsiteX55" fmla="*/ 2720286 w 3521893"/>
                <a:gd name="connsiteY55" fmla="*/ 3860347 h 4109729"/>
                <a:gd name="connsiteX56" fmla="*/ 2847819 w 3521893"/>
                <a:gd name="connsiteY56" fmla="*/ 3917542 h 4109729"/>
                <a:gd name="connsiteX57" fmla="*/ 2955281 w 3521893"/>
                <a:gd name="connsiteY57" fmla="*/ 3876511 h 4109729"/>
                <a:gd name="connsiteX58" fmla="*/ 2984589 w 3521893"/>
                <a:gd name="connsiteY58" fmla="*/ 3927311 h 4109729"/>
                <a:gd name="connsiteX59" fmla="*/ 3025619 w 3521893"/>
                <a:gd name="connsiteY59" fmla="*/ 3886280 h 4109729"/>
                <a:gd name="connsiteX60" fmla="*/ 3035389 w 3521893"/>
                <a:gd name="connsiteY60" fmla="*/ 3778819 h 4109729"/>
                <a:gd name="connsiteX61" fmla="*/ 2982635 w 3521893"/>
                <a:gd name="connsiteY61" fmla="*/ 3685034 h 4109729"/>
                <a:gd name="connsiteX62" fmla="*/ 3047467 w 3521893"/>
                <a:gd name="connsiteY62" fmla="*/ 3620735 h 4109729"/>
                <a:gd name="connsiteX63" fmla="*/ 3002173 w 3521893"/>
                <a:gd name="connsiteY63" fmla="*/ 3495511 h 4109729"/>
                <a:gd name="connsiteX64" fmla="*/ 3021712 w 3521893"/>
                <a:gd name="connsiteY64" fmla="*/ 3339203 h 4109729"/>
                <a:gd name="connsiteX65" fmla="*/ 3062741 w 3521893"/>
                <a:gd name="connsiteY65" fmla="*/ 3212203 h 4109729"/>
                <a:gd name="connsiteX66" fmla="*/ 3076419 w 3521893"/>
                <a:gd name="connsiteY66" fmla="*/ 3102788 h 4109729"/>
                <a:gd name="connsiteX67" fmla="*/ 2905547 w 3521893"/>
                <a:gd name="connsiteY67" fmla="*/ 2629423 h 4109729"/>
                <a:gd name="connsiteX68" fmla="*/ 2976772 w 3521893"/>
                <a:gd name="connsiteY68" fmla="*/ 2469742 h 4109729"/>
                <a:gd name="connsiteX69" fmla="*/ 3068602 w 3521893"/>
                <a:gd name="connsiteY69" fmla="*/ 2444342 h 4109729"/>
                <a:gd name="connsiteX70" fmla="*/ 3105724 w 3521893"/>
                <a:gd name="connsiteY70" fmla="*/ 2471696 h 4109729"/>
                <a:gd name="connsiteX71" fmla="*/ 3166293 w 3521893"/>
                <a:gd name="connsiteY71" fmla="*/ 2407219 h 4109729"/>
                <a:gd name="connsiteX72" fmla="*/ 3193649 w 3521893"/>
                <a:gd name="connsiteY72" fmla="*/ 2381819 h 4109729"/>
                <a:gd name="connsiteX73" fmla="*/ 3279618 w 3521893"/>
                <a:gd name="connsiteY73" fmla="*/ 2356419 h 4109729"/>
                <a:gd name="connsiteX74" fmla="*/ 3316739 w 3521893"/>
                <a:gd name="connsiteY74" fmla="*/ 2188388 h 4109729"/>
                <a:gd name="connsiteX75" fmla="*/ 3271801 w 3521893"/>
                <a:gd name="connsiteY75" fmla="*/ 2137588 h 4109729"/>
                <a:gd name="connsiteX76" fmla="*/ 3271800 w 3521893"/>
                <a:gd name="connsiteY76" fmla="*/ 2035988 h 4109729"/>
                <a:gd name="connsiteX77" fmla="*/ 3375355 w 3521893"/>
                <a:gd name="connsiteY77" fmla="*/ 2094603 h 4109729"/>
                <a:gd name="connsiteX78" fmla="*/ 3430062 w 3521893"/>
                <a:gd name="connsiteY78" fmla="*/ 2059434 h 4109729"/>
                <a:gd name="connsiteX79" fmla="*/ 3457415 w 3521893"/>
                <a:gd name="connsiteY79" fmla="*/ 2094603 h 4109729"/>
                <a:gd name="connsiteX80" fmla="*/ 3521893 w 3521893"/>
                <a:gd name="connsiteY80" fmla="*/ 2049665 h 4109729"/>
                <a:gd name="connsiteX81" fmla="*/ 3449601 w 3521893"/>
                <a:gd name="connsiteY81" fmla="*/ 1895311 h 4109729"/>
                <a:gd name="connsiteX82" fmla="*/ 3492586 w 3521893"/>
                <a:gd name="connsiteY82" fmla="*/ 1707742 h 4109729"/>
                <a:gd name="connsiteX83" fmla="*/ 3459370 w 3521893"/>
                <a:gd name="connsiteY83" fmla="*/ 1680388 h 4109729"/>
                <a:gd name="connsiteX84" fmla="*/ 3486724 w 3521893"/>
                <a:gd name="connsiteY84" fmla="*/ 1651080 h 4109729"/>
                <a:gd name="connsiteX85" fmla="*/ 3488679 w 3521893"/>
                <a:gd name="connsiteY85" fmla="*/ 1629588 h 4109729"/>
                <a:gd name="connsiteX86" fmla="*/ 3377309 w 3521893"/>
                <a:gd name="connsiteY86" fmla="*/ 1449834 h 4109729"/>
                <a:gd name="connsiteX87" fmla="*/ 3297201 w 3521893"/>
                <a:gd name="connsiteY87" fmla="*/ 1418573 h 4109729"/>
                <a:gd name="connsiteX88" fmla="*/ 3232724 w 3521893"/>
                <a:gd name="connsiteY88" fmla="*/ 1303296 h 4109729"/>
                <a:gd name="connsiteX89" fmla="*/ 3281570 w 3521893"/>
                <a:gd name="connsiteY89" fmla="*/ 1215373 h 4109729"/>
                <a:gd name="connsiteX90" fmla="*/ 3140893 w 3521893"/>
                <a:gd name="connsiteY90" fmla="*/ 1043434 h 4109729"/>
                <a:gd name="connsiteX91" fmla="*/ 3158478 w 3521893"/>
                <a:gd name="connsiteY91" fmla="*/ 967234 h 4109729"/>
                <a:gd name="connsiteX92" fmla="*/ 3127216 w 3521893"/>
                <a:gd name="connsiteY92" fmla="*/ 848049 h 4109729"/>
                <a:gd name="connsiteX93" fmla="*/ 3179970 w 3521893"/>
                <a:gd name="connsiteY93" fmla="*/ 744496 h 4109729"/>
                <a:gd name="connsiteX94" fmla="*/ 3131124 w 3521893"/>
                <a:gd name="connsiteY94" fmla="*/ 640942 h 4109729"/>
                <a:gd name="connsiteX95" fmla="*/ 3136986 w 3521893"/>
                <a:gd name="connsiteY95" fmla="*/ 547157 h 4109729"/>
                <a:gd name="connsiteX96" fmla="*/ 3097909 w 3521893"/>
                <a:gd name="connsiteY96" fmla="*/ 494403 h 4109729"/>
                <a:gd name="connsiteX97" fmla="*/ 3047109 w 3521893"/>
                <a:gd name="connsiteY97" fmla="*/ 562788 h 4109729"/>
                <a:gd name="connsiteX98" fmla="*/ 2976063 w 3521893"/>
                <a:gd name="connsiteY98" fmla="*/ 593516 h 4109729"/>
                <a:gd name="connsiteX99" fmla="*/ 2916201 w 3521893"/>
                <a:gd name="connsiteY99" fmla="*/ 400618 h 4109729"/>
                <a:gd name="connsiteX100" fmla="*/ 2859539 w 3521893"/>
                <a:gd name="connsiteY100" fmla="*/ 459234 h 4109729"/>
                <a:gd name="connsiteX101" fmla="*/ 2826327 w 3521893"/>
                <a:gd name="connsiteY101" fmla="*/ 438275 h 4109729"/>
                <a:gd name="connsiteX102" fmla="*/ 2859539 w 3521893"/>
                <a:gd name="connsiteY102" fmla="*/ 338096 h 4109729"/>
                <a:gd name="connsiteX103" fmla="*/ 2800923 w 3521893"/>
                <a:gd name="connsiteY103" fmla="*/ 138804 h 4109729"/>
                <a:gd name="connsiteX104" fmla="*/ 2728632 w 3521893"/>
                <a:gd name="connsiteY104" fmla="*/ 185697 h 4109729"/>
                <a:gd name="connsiteX105" fmla="*/ 2683693 w 3521893"/>
                <a:gd name="connsiteY105" fmla="*/ 138803 h 4109729"/>
                <a:gd name="connsiteX106" fmla="*/ 2642132 w 3521893"/>
                <a:gd name="connsiteY106" fmla="*/ 173084 h 4109729"/>
                <a:gd name="connsiteX107" fmla="*/ 2621170 w 3521893"/>
                <a:gd name="connsiteY107" fmla="*/ 130989 h 4109729"/>
                <a:gd name="connsiteX108" fmla="*/ 2595770 w 3521893"/>
                <a:gd name="connsiteY108" fmla="*/ 105589 h 4109729"/>
                <a:gd name="connsiteX109" fmla="*/ 2642662 w 3521893"/>
                <a:gd name="connsiteY109" fmla="*/ 17667 h 4109729"/>
                <a:gd name="connsiteX110" fmla="*/ 2552786 w 3521893"/>
                <a:gd name="connsiteY110" fmla="*/ 11805 h 4109729"/>
                <a:gd name="connsiteX111" fmla="*/ 2533247 w 3521893"/>
                <a:gd name="connsiteY111" fmla="*/ 70421 h 4109729"/>
                <a:gd name="connsiteX112" fmla="*/ 2482447 w 3521893"/>
                <a:gd name="connsiteY112" fmla="*/ 7897 h 4109729"/>
                <a:gd name="connsiteX113" fmla="*/ 2285109 w 3521893"/>
                <a:gd name="connsiteY113" fmla="*/ 15713 h 4109729"/>
                <a:gd name="connsiteX114" fmla="*/ 2242124 w 3521893"/>
                <a:gd name="connsiteY114" fmla="*/ 70421 h 4109729"/>
                <a:gd name="connsiteX115" fmla="*/ 2341770 w 3521893"/>
                <a:gd name="connsiteY115" fmla="*/ 107544 h 4109729"/>
                <a:gd name="connsiteX116" fmla="*/ 2345681 w 3521893"/>
                <a:gd name="connsiteY116" fmla="*/ 234364 h 4109729"/>
                <a:gd name="connsiteX117" fmla="*/ 2201093 w 3521893"/>
                <a:gd name="connsiteY117" fmla="*/ 261899 h 4109729"/>
                <a:gd name="connsiteX118" fmla="*/ 2151184 w 3521893"/>
                <a:gd name="connsiteY118" fmla="*/ 345201 h 4109729"/>
                <a:gd name="connsiteX119" fmla="*/ 1995054 w 3521893"/>
                <a:gd name="connsiteY119" fmla="*/ 375929 h 4109729"/>
                <a:gd name="connsiteX120" fmla="*/ 2003755 w 3521893"/>
                <a:gd name="connsiteY120" fmla="*/ 353729 h 4109729"/>
                <a:gd name="connsiteX121" fmla="*/ 1999847 w 3521893"/>
                <a:gd name="connsiteY121" fmla="*/ 422114 h 4109729"/>
                <a:gd name="connsiteX122" fmla="*/ 2032711 w 3521893"/>
                <a:gd name="connsiteY122" fmla="*/ 465806 h 4109729"/>
                <a:gd name="connsiteX123" fmla="*/ 1961306 w 3521893"/>
                <a:gd name="connsiteY123" fmla="*/ 457280 h 4109729"/>
                <a:gd name="connsiteX124" fmla="*/ 1925782 w 3521893"/>
                <a:gd name="connsiteY124" fmla="*/ 500620 h 4109729"/>
                <a:gd name="connsiteX125" fmla="*/ 1849404 w 3521893"/>
                <a:gd name="connsiteY125" fmla="*/ 481082 h 4109729"/>
                <a:gd name="connsiteX126" fmla="*/ 1818139 w 3521893"/>
                <a:gd name="connsiteY126" fmla="*/ 582329 h 4109729"/>
                <a:gd name="connsiteX127" fmla="*/ 1724891 w 3521893"/>
                <a:gd name="connsiteY127" fmla="*/ 666875 h 4109729"/>
                <a:gd name="connsiteX128" fmla="*/ 1676400 w 3521893"/>
                <a:gd name="connsiteY128" fmla="*/ 646093 h 4109729"/>
                <a:gd name="connsiteX129" fmla="*/ 1683327 w 3521893"/>
                <a:gd name="connsiteY129" fmla="*/ 556038 h 4109729"/>
                <a:gd name="connsiteX130" fmla="*/ 1727022 w 3521893"/>
                <a:gd name="connsiteY130" fmla="*/ 522468 h 4109729"/>
                <a:gd name="connsiteX131" fmla="*/ 1787236 w 3521893"/>
                <a:gd name="connsiteY131" fmla="*/ 507547 h 4109729"/>
                <a:gd name="connsiteX132" fmla="*/ 1767343 w 3521893"/>
                <a:gd name="connsiteY132" fmla="*/ 471135 h 4109729"/>
                <a:gd name="connsiteX133" fmla="*/ 1704109 w 3521893"/>
                <a:gd name="connsiteY133" fmla="*/ 500620 h 4109729"/>
                <a:gd name="connsiteX134" fmla="*/ 1682261 w 3521893"/>
                <a:gd name="connsiteY134" fmla="*/ 439341 h 4109729"/>
                <a:gd name="connsiteX135" fmla="*/ 1576398 w 3521893"/>
                <a:gd name="connsiteY135" fmla="*/ 427439 h 4109729"/>
                <a:gd name="connsiteX136" fmla="*/ 1530927 w 3521893"/>
                <a:gd name="connsiteY136" fmla="*/ 258166 h 4109729"/>
                <a:gd name="connsiteX137" fmla="*/ 1438031 w 3521893"/>
                <a:gd name="connsiteY137" fmla="*/ 283033 h 4109729"/>
                <a:gd name="connsiteX138" fmla="*/ 1454727 w 3521893"/>
                <a:gd name="connsiteY138" fmla="*/ 389784 h 4109729"/>
                <a:gd name="connsiteX139" fmla="*/ 1454727 w 3521893"/>
                <a:gd name="connsiteY139" fmla="*/ 389784 h 4109729"/>
                <a:gd name="connsiteX140" fmla="*/ 1407832 w 3521893"/>
                <a:gd name="connsiteY140" fmla="*/ 418206 h 4109729"/>
                <a:gd name="connsiteX141" fmla="*/ 1310139 w 3521893"/>
                <a:gd name="connsiteY141" fmla="*/ 306837 h 4109729"/>
                <a:gd name="connsiteX142" fmla="*/ 1246909 w 3521893"/>
                <a:gd name="connsiteY142" fmla="*/ 285875 h 4109729"/>
                <a:gd name="connsiteX0" fmla="*/ 1246909 w 3521893"/>
                <a:gd name="connsiteY0" fmla="*/ 285875 h 4109729"/>
                <a:gd name="connsiteX1" fmla="*/ 1267691 w 3521893"/>
                <a:gd name="connsiteY1" fmla="*/ 556038 h 4109729"/>
                <a:gd name="connsiteX2" fmla="*/ 1316001 w 3521893"/>
                <a:gd name="connsiteY2" fmla="*/ 578422 h 4109729"/>
                <a:gd name="connsiteX3" fmla="*/ 1298416 w 3521893"/>
                <a:gd name="connsiteY3" fmla="*/ 689791 h 4109729"/>
                <a:gd name="connsiteX4" fmla="*/ 1163782 w 3521893"/>
                <a:gd name="connsiteY4" fmla="*/ 957820 h 4109729"/>
                <a:gd name="connsiteX5" fmla="*/ 1048327 w 3521893"/>
                <a:gd name="connsiteY5" fmla="*/ 1311111 h 4109729"/>
                <a:gd name="connsiteX6" fmla="*/ 947970 w 3521893"/>
                <a:gd name="connsiteY6" fmla="*/ 1415909 h 4109729"/>
                <a:gd name="connsiteX7" fmla="*/ 749389 w 3521893"/>
                <a:gd name="connsiteY7" fmla="*/ 1703834 h 4109729"/>
                <a:gd name="connsiteX8" fmla="*/ 624342 w 3521893"/>
                <a:gd name="connsiteY8" fmla="*/ 1799573 h 4109729"/>
                <a:gd name="connsiteX9" fmla="*/ 457200 w 3521893"/>
                <a:gd name="connsiteY9" fmla="*/ 2010766 h 4109729"/>
                <a:gd name="connsiteX10" fmla="*/ 325404 w 3521893"/>
                <a:gd name="connsiteY10" fmla="*/ 2518588 h 4109729"/>
                <a:gd name="connsiteX11" fmla="*/ 271762 w 3521893"/>
                <a:gd name="connsiteY11" fmla="*/ 2571697 h 4109729"/>
                <a:gd name="connsiteX12" fmla="*/ 116342 w 3521893"/>
                <a:gd name="connsiteY12" fmla="*/ 2893726 h 4109729"/>
                <a:gd name="connsiteX13" fmla="*/ 106573 w 3521893"/>
                <a:gd name="connsiteY13" fmla="*/ 3048080 h 4109729"/>
                <a:gd name="connsiteX14" fmla="*/ 152400 w 3521893"/>
                <a:gd name="connsiteY14" fmla="*/ 3153766 h 4109729"/>
                <a:gd name="connsiteX15" fmla="*/ 0 w 3521893"/>
                <a:gd name="connsiteY15" fmla="*/ 3652529 h 4109729"/>
                <a:gd name="connsiteX16" fmla="*/ 71582 w 3521893"/>
                <a:gd name="connsiteY16" fmla="*/ 3844716 h 4109729"/>
                <a:gd name="connsiteX17" fmla="*/ 188990 w 3521893"/>
                <a:gd name="connsiteY17" fmla="*/ 3825001 h 4109729"/>
                <a:gd name="connsiteX18" fmla="*/ 130908 w 3521893"/>
                <a:gd name="connsiteY18" fmla="*/ 3892141 h 4109729"/>
                <a:gd name="connsiteX19" fmla="*/ 188102 w 3521893"/>
                <a:gd name="connsiteY19" fmla="*/ 3951467 h 4109729"/>
                <a:gd name="connsiteX20" fmla="*/ 339436 w 3521893"/>
                <a:gd name="connsiteY20" fmla="*/ 3867275 h 4109729"/>
                <a:gd name="connsiteX21" fmla="*/ 422563 w 3521893"/>
                <a:gd name="connsiteY21" fmla="*/ 3881129 h 4109729"/>
                <a:gd name="connsiteX22" fmla="*/ 464127 w 3521893"/>
                <a:gd name="connsiteY22" fmla="*/ 3943475 h 4109729"/>
                <a:gd name="connsiteX23" fmla="*/ 656492 w 3521893"/>
                <a:gd name="connsiteY23" fmla="*/ 3924824 h 4109729"/>
                <a:gd name="connsiteX24" fmla="*/ 794860 w 3521893"/>
                <a:gd name="connsiteY24" fmla="*/ 3855374 h 4109729"/>
                <a:gd name="connsiteX25" fmla="*/ 955963 w 3521893"/>
                <a:gd name="connsiteY25" fmla="*/ 3936547 h 4109729"/>
                <a:gd name="connsiteX26" fmla="*/ 1115291 w 3521893"/>
                <a:gd name="connsiteY26" fmla="*/ 3936547 h 4109729"/>
                <a:gd name="connsiteX27" fmla="*/ 1108363 w 3521893"/>
                <a:gd name="connsiteY27" fmla="*/ 3901911 h 4109729"/>
                <a:gd name="connsiteX28" fmla="*/ 1163782 w 3521893"/>
                <a:gd name="connsiteY28" fmla="*/ 3867275 h 4109729"/>
                <a:gd name="connsiteX29" fmla="*/ 1191491 w 3521893"/>
                <a:gd name="connsiteY29" fmla="*/ 3901911 h 4109729"/>
                <a:gd name="connsiteX30" fmla="*/ 1288472 w 3521893"/>
                <a:gd name="connsiteY30" fmla="*/ 3804929 h 4109729"/>
                <a:gd name="connsiteX31" fmla="*/ 1205345 w 3521893"/>
                <a:gd name="connsiteY31" fmla="*/ 3798002 h 4109729"/>
                <a:gd name="connsiteX32" fmla="*/ 1122218 w 3521893"/>
                <a:gd name="connsiteY32" fmla="*/ 3804929 h 4109729"/>
                <a:gd name="connsiteX33" fmla="*/ 1032163 w 3521893"/>
                <a:gd name="connsiteY33" fmla="*/ 3770293 h 4109729"/>
                <a:gd name="connsiteX34" fmla="*/ 1130921 w 3521893"/>
                <a:gd name="connsiteY34" fmla="*/ 3608479 h 4109729"/>
                <a:gd name="connsiteX35" fmla="*/ 1222219 w 3521893"/>
                <a:gd name="connsiteY35" fmla="*/ 3587342 h 4109729"/>
                <a:gd name="connsiteX36" fmla="*/ 1244777 w 3521893"/>
                <a:gd name="connsiteY36" fmla="*/ 3539916 h 4109729"/>
                <a:gd name="connsiteX37" fmla="*/ 1286696 w 3521893"/>
                <a:gd name="connsiteY37" fmla="*/ 3561942 h 4109729"/>
                <a:gd name="connsiteX38" fmla="*/ 1304459 w 3521893"/>
                <a:gd name="connsiteY38" fmla="*/ 3631747 h 4109729"/>
                <a:gd name="connsiteX39" fmla="*/ 1343891 w 3521893"/>
                <a:gd name="connsiteY39" fmla="*/ 3569402 h 4109729"/>
                <a:gd name="connsiteX40" fmla="*/ 1360942 w 3521893"/>
                <a:gd name="connsiteY40" fmla="*/ 3618603 h 4109729"/>
                <a:gd name="connsiteX41" fmla="*/ 1399309 w 3521893"/>
                <a:gd name="connsiteY41" fmla="*/ 3645602 h 4109729"/>
                <a:gd name="connsiteX42" fmla="*/ 1392382 w 3521893"/>
                <a:gd name="connsiteY42" fmla="*/ 3694093 h 4109729"/>
                <a:gd name="connsiteX43" fmla="*/ 1338916 w 3521893"/>
                <a:gd name="connsiteY43" fmla="*/ 3743828 h 4109729"/>
                <a:gd name="connsiteX44" fmla="*/ 1396645 w 3521893"/>
                <a:gd name="connsiteY44" fmla="*/ 3744893 h 4109729"/>
                <a:gd name="connsiteX45" fmla="*/ 1475331 w 3521893"/>
                <a:gd name="connsiteY45" fmla="*/ 3785214 h 4109729"/>
                <a:gd name="connsiteX46" fmla="*/ 1471778 w 3521893"/>
                <a:gd name="connsiteY46" fmla="*/ 3709901 h 4109729"/>
                <a:gd name="connsiteX47" fmla="*/ 1565563 w 3521893"/>
                <a:gd name="connsiteY47" fmla="*/ 3742584 h 4109729"/>
                <a:gd name="connsiteX48" fmla="*/ 1556327 w 3521893"/>
                <a:gd name="connsiteY48" fmla="*/ 3790542 h 4109729"/>
                <a:gd name="connsiteX49" fmla="*/ 1585101 w 3521893"/>
                <a:gd name="connsiteY49" fmla="*/ 3837612 h 4109729"/>
                <a:gd name="connsiteX50" fmla="*/ 1773382 w 3521893"/>
                <a:gd name="connsiteY50" fmla="*/ 3798002 h 4109729"/>
                <a:gd name="connsiteX51" fmla="*/ 2112818 w 3521893"/>
                <a:gd name="connsiteY51" fmla="*/ 3901911 h 4109729"/>
                <a:gd name="connsiteX52" fmla="*/ 2320636 w 3521893"/>
                <a:gd name="connsiteY52" fmla="*/ 4109729 h 4109729"/>
                <a:gd name="connsiteX53" fmla="*/ 2473036 w 3521893"/>
                <a:gd name="connsiteY53" fmla="*/ 3978111 h 4109729"/>
                <a:gd name="connsiteX54" fmla="*/ 2587958 w 3521893"/>
                <a:gd name="connsiteY54" fmla="*/ 3978111 h 4109729"/>
                <a:gd name="connsiteX55" fmla="*/ 2720286 w 3521893"/>
                <a:gd name="connsiteY55" fmla="*/ 3860347 h 4109729"/>
                <a:gd name="connsiteX56" fmla="*/ 2847819 w 3521893"/>
                <a:gd name="connsiteY56" fmla="*/ 3917542 h 4109729"/>
                <a:gd name="connsiteX57" fmla="*/ 2955281 w 3521893"/>
                <a:gd name="connsiteY57" fmla="*/ 3876511 h 4109729"/>
                <a:gd name="connsiteX58" fmla="*/ 2984589 w 3521893"/>
                <a:gd name="connsiteY58" fmla="*/ 3927311 h 4109729"/>
                <a:gd name="connsiteX59" fmla="*/ 3025619 w 3521893"/>
                <a:gd name="connsiteY59" fmla="*/ 3886280 h 4109729"/>
                <a:gd name="connsiteX60" fmla="*/ 3035389 w 3521893"/>
                <a:gd name="connsiteY60" fmla="*/ 3778819 h 4109729"/>
                <a:gd name="connsiteX61" fmla="*/ 2982635 w 3521893"/>
                <a:gd name="connsiteY61" fmla="*/ 3685034 h 4109729"/>
                <a:gd name="connsiteX62" fmla="*/ 3047467 w 3521893"/>
                <a:gd name="connsiteY62" fmla="*/ 3620735 h 4109729"/>
                <a:gd name="connsiteX63" fmla="*/ 3002173 w 3521893"/>
                <a:gd name="connsiteY63" fmla="*/ 3495511 h 4109729"/>
                <a:gd name="connsiteX64" fmla="*/ 3021712 w 3521893"/>
                <a:gd name="connsiteY64" fmla="*/ 3339203 h 4109729"/>
                <a:gd name="connsiteX65" fmla="*/ 3062741 w 3521893"/>
                <a:gd name="connsiteY65" fmla="*/ 3212203 h 4109729"/>
                <a:gd name="connsiteX66" fmla="*/ 3076419 w 3521893"/>
                <a:gd name="connsiteY66" fmla="*/ 3102788 h 4109729"/>
                <a:gd name="connsiteX67" fmla="*/ 2905547 w 3521893"/>
                <a:gd name="connsiteY67" fmla="*/ 2629423 h 4109729"/>
                <a:gd name="connsiteX68" fmla="*/ 2976772 w 3521893"/>
                <a:gd name="connsiteY68" fmla="*/ 2469742 h 4109729"/>
                <a:gd name="connsiteX69" fmla="*/ 3068602 w 3521893"/>
                <a:gd name="connsiteY69" fmla="*/ 2444342 h 4109729"/>
                <a:gd name="connsiteX70" fmla="*/ 3105724 w 3521893"/>
                <a:gd name="connsiteY70" fmla="*/ 2471696 h 4109729"/>
                <a:gd name="connsiteX71" fmla="*/ 3166293 w 3521893"/>
                <a:gd name="connsiteY71" fmla="*/ 2407219 h 4109729"/>
                <a:gd name="connsiteX72" fmla="*/ 3193649 w 3521893"/>
                <a:gd name="connsiteY72" fmla="*/ 2381819 h 4109729"/>
                <a:gd name="connsiteX73" fmla="*/ 3279618 w 3521893"/>
                <a:gd name="connsiteY73" fmla="*/ 2356419 h 4109729"/>
                <a:gd name="connsiteX74" fmla="*/ 3316739 w 3521893"/>
                <a:gd name="connsiteY74" fmla="*/ 2188388 h 4109729"/>
                <a:gd name="connsiteX75" fmla="*/ 3271801 w 3521893"/>
                <a:gd name="connsiteY75" fmla="*/ 2137588 h 4109729"/>
                <a:gd name="connsiteX76" fmla="*/ 3271800 w 3521893"/>
                <a:gd name="connsiteY76" fmla="*/ 2035988 h 4109729"/>
                <a:gd name="connsiteX77" fmla="*/ 3375355 w 3521893"/>
                <a:gd name="connsiteY77" fmla="*/ 2094603 h 4109729"/>
                <a:gd name="connsiteX78" fmla="*/ 3430062 w 3521893"/>
                <a:gd name="connsiteY78" fmla="*/ 2059434 h 4109729"/>
                <a:gd name="connsiteX79" fmla="*/ 3457415 w 3521893"/>
                <a:gd name="connsiteY79" fmla="*/ 2094603 h 4109729"/>
                <a:gd name="connsiteX80" fmla="*/ 3521893 w 3521893"/>
                <a:gd name="connsiteY80" fmla="*/ 2049665 h 4109729"/>
                <a:gd name="connsiteX81" fmla="*/ 3449601 w 3521893"/>
                <a:gd name="connsiteY81" fmla="*/ 1895311 h 4109729"/>
                <a:gd name="connsiteX82" fmla="*/ 3492586 w 3521893"/>
                <a:gd name="connsiteY82" fmla="*/ 1707742 h 4109729"/>
                <a:gd name="connsiteX83" fmla="*/ 3459370 w 3521893"/>
                <a:gd name="connsiteY83" fmla="*/ 1680388 h 4109729"/>
                <a:gd name="connsiteX84" fmla="*/ 3486724 w 3521893"/>
                <a:gd name="connsiteY84" fmla="*/ 1651080 h 4109729"/>
                <a:gd name="connsiteX85" fmla="*/ 3488679 w 3521893"/>
                <a:gd name="connsiteY85" fmla="*/ 1629588 h 4109729"/>
                <a:gd name="connsiteX86" fmla="*/ 3377309 w 3521893"/>
                <a:gd name="connsiteY86" fmla="*/ 1449834 h 4109729"/>
                <a:gd name="connsiteX87" fmla="*/ 3297201 w 3521893"/>
                <a:gd name="connsiteY87" fmla="*/ 1418573 h 4109729"/>
                <a:gd name="connsiteX88" fmla="*/ 3232724 w 3521893"/>
                <a:gd name="connsiteY88" fmla="*/ 1303296 h 4109729"/>
                <a:gd name="connsiteX89" fmla="*/ 3281570 w 3521893"/>
                <a:gd name="connsiteY89" fmla="*/ 1215373 h 4109729"/>
                <a:gd name="connsiteX90" fmla="*/ 3140893 w 3521893"/>
                <a:gd name="connsiteY90" fmla="*/ 1043434 h 4109729"/>
                <a:gd name="connsiteX91" fmla="*/ 3158478 w 3521893"/>
                <a:gd name="connsiteY91" fmla="*/ 967234 h 4109729"/>
                <a:gd name="connsiteX92" fmla="*/ 3127216 w 3521893"/>
                <a:gd name="connsiteY92" fmla="*/ 848049 h 4109729"/>
                <a:gd name="connsiteX93" fmla="*/ 3179970 w 3521893"/>
                <a:gd name="connsiteY93" fmla="*/ 744496 h 4109729"/>
                <a:gd name="connsiteX94" fmla="*/ 3131124 w 3521893"/>
                <a:gd name="connsiteY94" fmla="*/ 640942 h 4109729"/>
                <a:gd name="connsiteX95" fmla="*/ 3136986 w 3521893"/>
                <a:gd name="connsiteY95" fmla="*/ 547157 h 4109729"/>
                <a:gd name="connsiteX96" fmla="*/ 3097909 w 3521893"/>
                <a:gd name="connsiteY96" fmla="*/ 494403 h 4109729"/>
                <a:gd name="connsiteX97" fmla="*/ 3047109 w 3521893"/>
                <a:gd name="connsiteY97" fmla="*/ 562788 h 4109729"/>
                <a:gd name="connsiteX98" fmla="*/ 2976063 w 3521893"/>
                <a:gd name="connsiteY98" fmla="*/ 593516 h 4109729"/>
                <a:gd name="connsiteX99" fmla="*/ 2916201 w 3521893"/>
                <a:gd name="connsiteY99" fmla="*/ 400618 h 4109729"/>
                <a:gd name="connsiteX100" fmla="*/ 2859539 w 3521893"/>
                <a:gd name="connsiteY100" fmla="*/ 459234 h 4109729"/>
                <a:gd name="connsiteX101" fmla="*/ 2826327 w 3521893"/>
                <a:gd name="connsiteY101" fmla="*/ 438275 h 4109729"/>
                <a:gd name="connsiteX102" fmla="*/ 2859539 w 3521893"/>
                <a:gd name="connsiteY102" fmla="*/ 338096 h 4109729"/>
                <a:gd name="connsiteX103" fmla="*/ 2800923 w 3521893"/>
                <a:gd name="connsiteY103" fmla="*/ 138804 h 4109729"/>
                <a:gd name="connsiteX104" fmla="*/ 2728632 w 3521893"/>
                <a:gd name="connsiteY104" fmla="*/ 185697 h 4109729"/>
                <a:gd name="connsiteX105" fmla="*/ 2683693 w 3521893"/>
                <a:gd name="connsiteY105" fmla="*/ 138803 h 4109729"/>
                <a:gd name="connsiteX106" fmla="*/ 2642132 w 3521893"/>
                <a:gd name="connsiteY106" fmla="*/ 173084 h 4109729"/>
                <a:gd name="connsiteX107" fmla="*/ 2621170 w 3521893"/>
                <a:gd name="connsiteY107" fmla="*/ 130989 h 4109729"/>
                <a:gd name="connsiteX108" fmla="*/ 2595770 w 3521893"/>
                <a:gd name="connsiteY108" fmla="*/ 105589 h 4109729"/>
                <a:gd name="connsiteX109" fmla="*/ 2642662 w 3521893"/>
                <a:gd name="connsiteY109" fmla="*/ 17667 h 4109729"/>
                <a:gd name="connsiteX110" fmla="*/ 2552786 w 3521893"/>
                <a:gd name="connsiteY110" fmla="*/ 11805 h 4109729"/>
                <a:gd name="connsiteX111" fmla="*/ 2533247 w 3521893"/>
                <a:gd name="connsiteY111" fmla="*/ 70421 h 4109729"/>
                <a:gd name="connsiteX112" fmla="*/ 2482447 w 3521893"/>
                <a:gd name="connsiteY112" fmla="*/ 7897 h 4109729"/>
                <a:gd name="connsiteX113" fmla="*/ 2285109 w 3521893"/>
                <a:gd name="connsiteY113" fmla="*/ 15713 h 4109729"/>
                <a:gd name="connsiteX114" fmla="*/ 2242124 w 3521893"/>
                <a:gd name="connsiteY114" fmla="*/ 70421 h 4109729"/>
                <a:gd name="connsiteX115" fmla="*/ 2341770 w 3521893"/>
                <a:gd name="connsiteY115" fmla="*/ 107544 h 4109729"/>
                <a:gd name="connsiteX116" fmla="*/ 2345681 w 3521893"/>
                <a:gd name="connsiteY116" fmla="*/ 234364 h 4109729"/>
                <a:gd name="connsiteX117" fmla="*/ 2201093 w 3521893"/>
                <a:gd name="connsiteY117" fmla="*/ 261899 h 4109729"/>
                <a:gd name="connsiteX118" fmla="*/ 2151184 w 3521893"/>
                <a:gd name="connsiteY118" fmla="*/ 345201 h 4109729"/>
                <a:gd name="connsiteX119" fmla="*/ 1995054 w 3521893"/>
                <a:gd name="connsiteY119" fmla="*/ 375929 h 4109729"/>
                <a:gd name="connsiteX120" fmla="*/ 2003755 w 3521893"/>
                <a:gd name="connsiteY120" fmla="*/ 353729 h 4109729"/>
                <a:gd name="connsiteX121" fmla="*/ 1999847 w 3521893"/>
                <a:gd name="connsiteY121" fmla="*/ 422114 h 4109729"/>
                <a:gd name="connsiteX122" fmla="*/ 2032711 w 3521893"/>
                <a:gd name="connsiteY122" fmla="*/ 465806 h 4109729"/>
                <a:gd name="connsiteX123" fmla="*/ 1961306 w 3521893"/>
                <a:gd name="connsiteY123" fmla="*/ 457280 h 4109729"/>
                <a:gd name="connsiteX124" fmla="*/ 1925782 w 3521893"/>
                <a:gd name="connsiteY124" fmla="*/ 500620 h 4109729"/>
                <a:gd name="connsiteX125" fmla="*/ 1849404 w 3521893"/>
                <a:gd name="connsiteY125" fmla="*/ 481082 h 4109729"/>
                <a:gd name="connsiteX126" fmla="*/ 1818139 w 3521893"/>
                <a:gd name="connsiteY126" fmla="*/ 582329 h 4109729"/>
                <a:gd name="connsiteX127" fmla="*/ 1724891 w 3521893"/>
                <a:gd name="connsiteY127" fmla="*/ 666875 h 4109729"/>
                <a:gd name="connsiteX128" fmla="*/ 1676400 w 3521893"/>
                <a:gd name="connsiteY128" fmla="*/ 646093 h 4109729"/>
                <a:gd name="connsiteX129" fmla="*/ 1683327 w 3521893"/>
                <a:gd name="connsiteY129" fmla="*/ 556038 h 4109729"/>
                <a:gd name="connsiteX130" fmla="*/ 1727022 w 3521893"/>
                <a:gd name="connsiteY130" fmla="*/ 522468 h 4109729"/>
                <a:gd name="connsiteX131" fmla="*/ 1787236 w 3521893"/>
                <a:gd name="connsiteY131" fmla="*/ 507547 h 4109729"/>
                <a:gd name="connsiteX132" fmla="*/ 1767343 w 3521893"/>
                <a:gd name="connsiteY132" fmla="*/ 471135 h 4109729"/>
                <a:gd name="connsiteX133" fmla="*/ 1704109 w 3521893"/>
                <a:gd name="connsiteY133" fmla="*/ 500620 h 4109729"/>
                <a:gd name="connsiteX134" fmla="*/ 1682261 w 3521893"/>
                <a:gd name="connsiteY134" fmla="*/ 439341 h 4109729"/>
                <a:gd name="connsiteX135" fmla="*/ 1576398 w 3521893"/>
                <a:gd name="connsiteY135" fmla="*/ 427439 h 4109729"/>
                <a:gd name="connsiteX136" fmla="*/ 1530927 w 3521893"/>
                <a:gd name="connsiteY136" fmla="*/ 258166 h 4109729"/>
                <a:gd name="connsiteX137" fmla="*/ 1438031 w 3521893"/>
                <a:gd name="connsiteY137" fmla="*/ 283033 h 4109729"/>
                <a:gd name="connsiteX138" fmla="*/ 1454727 w 3521893"/>
                <a:gd name="connsiteY138" fmla="*/ 389784 h 4109729"/>
                <a:gd name="connsiteX139" fmla="*/ 1454727 w 3521893"/>
                <a:gd name="connsiteY139" fmla="*/ 389784 h 4109729"/>
                <a:gd name="connsiteX140" fmla="*/ 1407832 w 3521893"/>
                <a:gd name="connsiteY140" fmla="*/ 418206 h 4109729"/>
                <a:gd name="connsiteX141" fmla="*/ 1310139 w 3521893"/>
                <a:gd name="connsiteY141" fmla="*/ 306837 h 4109729"/>
                <a:gd name="connsiteX142" fmla="*/ 1246909 w 3521893"/>
                <a:gd name="connsiteY142" fmla="*/ 285875 h 4109729"/>
                <a:gd name="connsiteX0" fmla="*/ 1246909 w 3521893"/>
                <a:gd name="connsiteY0" fmla="*/ 285875 h 4109729"/>
                <a:gd name="connsiteX1" fmla="*/ 1267691 w 3521893"/>
                <a:gd name="connsiteY1" fmla="*/ 556038 h 4109729"/>
                <a:gd name="connsiteX2" fmla="*/ 1316001 w 3521893"/>
                <a:gd name="connsiteY2" fmla="*/ 578422 h 4109729"/>
                <a:gd name="connsiteX3" fmla="*/ 1298416 w 3521893"/>
                <a:gd name="connsiteY3" fmla="*/ 689791 h 4109729"/>
                <a:gd name="connsiteX4" fmla="*/ 1163782 w 3521893"/>
                <a:gd name="connsiteY4" fmla="*/ 957820 h 4109729"/>
                <a:gd name="connsiteX5" fmla="*/ 1048327 w 3521893"/>
                <a:gd name="connsiteY5" fmla="*/ 1311111 h 4109729"/>
                <a:gd name="connsiteX6" fmla="*/ 947970 w 3521893"/>
                <a:gd name="connsiteY6" fmla="*/ 1415909 h 4109729"/>
                <a:gd name="connsiteX7" fmla="*/ 749389 w 3521893"/>
                <a:gd name="connsiteY7" fmla="*/ 1703834 h 4109729"/>
                <a:gd name="connsiteX8" fmla="*/ 624342 w 3521893"/>
                <a:gd name="connsiteY8" fmla="*/ 1799573 h 4109729"/>
                <a:gd name="connsiteX9" fmla="*/ 457200 w 3521893"/>
                <a:gd name="connsiteY9" fmla="*/ 2010766 h 4109729"/>
                <a:gd name="connsiteX10" fmla="*/ 325404 w 3521893"/>
                <a:gd name="connsiteY10" fmla="*/ 2518588 h 4109729"/>
                <a:gd name="connsiteX11" fmla="*/ 271762 w 3521893"/>
                <a:gd name="connsiteY11" fmla="*/ 2571697 h 4109729"/>
                <a:gd name="connsiteX12" fmla="*/ 116342 w 3521893"/>
                <a:gd name="connsiteY12" fmla="*/ 2893726 h 4109729"/>
                <a:gd name="connsiteX13" fmla="*/ 106573 w 3521893"/>
                <a:gd name="connsiteY13" fmla="*/ 3048080 h 4109729"/>
                <a:gd name="connsiteX14" fmla="*/ 152400 w 3521893"/>
                <a:gd name="connsiteY14" fmla="*/ 3153766 h 4109729"/>
                <a:gd name="connsiteX15" fmla="*/ 0 w 3521893"/>
                <a:gd name="connsiteY15" fmla="*/ 3652529 h 4109729"/>
                <a:gd name="connsiteX16" fmla="*/ 71582 w 3521893"/>
                <a:gd name="connsiteY16" fmla="*/ 3844716 h 4109729"/>
                <a:gd name="connsiteX17" fmla="*/ 188990 w 3521893"/>
                <a:gd name="connsiteY17" fmla="*/ 3825001 h 4109729"/>
                <a:gd name="connsiteX18" fmla="*/ 130908 w 3521893"/>
                <a:gd name="connsiteY18" fmla="*/ 3892141 h 4109729"/>
                <a:gd name="connsiteX19" fmla="*/ 188102 w 3521893"/>
                <a:gd name="connsiteY19" fmla="*/ 3951467 h 4109729"/>
                <a:gd name="connsiteX20" fmla="*/ 339436 w 3521893"/>
                <a:gd name="connsiteY20" fmla="*/ 3867275 h 4109729"/>
                <a:gd name="connsiteX21" fmla="*/ 422563 w 3521893"/>
                <a:gd name="connsiteY21" fmla="*/ 3881129 h 4109729"/>
                <a:gd name="connsiteX22" fmla="*/ 464127 w 3521893"/>
                <a:gd name="connsiteY22" fmla="*/ 3943475 h 4109729"/>
                <a:gd name="connsiteX23" fmla="*/ 656492 w 3521893"/>
                <a:gd name="connsiteY23" fmla="*/ 3924824 h 4109729"/>
                <a:gd name="connsiteX24" fmla="*/ 794860 w 3521893"/>
                <a:gd name="connsiteY24" fmla="*/ 3855374 h 4109729"/>
                <a:gd name="connsiteX25" fmla="*/ 955963 w 3521893"/>
                <a:gd name="connsiteY25" fmla="*/ 3936547 h 4109729"/>
                <a:gd name="connsiteX26" fmla="*/ 1115291 w 3521893"/>
                <a:gd name="connsiteY26" fmla="*/ 3936547 h 4109729"/>
                <a:gd name="connsiteX27" fmla="*/ 1108363 w 3521893"/>
                <a:gd name="connsiteY27" fmla="*/ 3901911 h 4109729"/>
                <a:gd name="connsiteX28" fmla="*/ 1163782 w 3521893"/>
                <a:gd name="connsiteY28" fmla="*/ 3867275 h 4109729"/>
                <a:gd name="connsiteX29" fmla="*/ 1191491 w 3521893"/>
                <a:gd name="connsiteY29" fmla="*/ 3901911 h 4109729"/>
                <a:gd name="connsiteX30" fmla="*/ 1288472 w 3521893"/>
                <a:gd name="connsiteY30" fmla="*/ 3804929 h 4109729"/>
                <a:gd name="connsiteX31" fmla="*/ 1205345 w 3521893"/>
                <a:gd name="connsiteY31" fmla="*/ 3798002 h 4109729"/>
                <a:gd name="connsiteX32" fmla="*/ 1122218 w 3521893"/>
                <a:gd name="connsiteY32" fmla="*/ 3804929 h 4109729"/>
                <a:gd name="connsiteX33" fmla="*/ 1032163 w 3521893"/>
                <a:gd name="connsiteY33" fmla="*/ 3770293 h 4109729"/>
                <a:gd name="connsiteX34" fmla="*/ 1130921 w 3521893"/>
                <a:gd name="connsiteY34" fmla="*/ 3608479 h 4109729"/>
                <a:gd name="connsiteX35" fmla="*/ 1222219 w 3521893"/>
                <a:gd name="connsiteY35" fmla="*/ 3587342 h 4109729"/>
                <a:gd name="connsiteX36" fmla="*/ 1244777 w 3521893"/>
                <a:gd name="connsiteY36" fmla="*/ 3539916 h 4109729"/>
                <a:gd name="connsiteX37" fmla="*/ 1286696 w 3521893"/>
                <a:gd name="connsiteY37" fmla="*/ 3561942 h 4109729"/>
                <a:gd name="connsiteX38" fmla="*/ 1304459 w 3521893"/>
                <a:gd name="connsiteY38" fmla="*/ 3631747 h 4109729"/>
                <a:gd name="connsiteX39" fmla="*/ 1343891 w 3521893"/>
                <a:gd name="connsiteY39" fmla="*/ 3569402 h 4109729"/>
                <a:gd name="connsiteX40" fmla="*/ 1360942 w 3521893"/>
                <a:gd name="connsiteY40" fmla="*/ 3618603 h 4109729"/>
                <a:gd name="connsiteX41" fmla="*/ 1399309 w 3521893"/>
                <a:gd name="connsiteY41" fmla="*/ 3645602 h 4109729"/>
                <a:gd name="connsiteX42" fmla="*/ 1392382 w 3521893"/>
                <a:gd name="connsiteY42" fmla="*/ 3694093 h 4109729"/>
                <a:gd name="connsiteX43" fmla="*/ 1338916 w 3521893"/>
                <a:gd name="connsiteY43" fmla="*/ 3743828 h 4109729"/>
                <a:gd name="connsiteX44" fmla="*/ 1396645 w 3521893"/>
                <a:gd name="connsiteY44" fmla="*/ 3744893 h 4109729"/>
                <a:gd name="connsiteX45" fmla="*/ 1475331 w 3521893"/>
                <a:gd name="connsiteY45" fmla="*/ 3785214 h 4109729"/>
                <a:gd name="connsiteX46" fmla="*/ 1471778 w 3521893"/>
                <a:gd name="connsiteY46" fmla="*/ 3709901 h 4109729"/>
                <a:gd name="connsiteX47" fmla="*/ 1565563 w 3521893"/>
                <a:gd name="connsiteY47" fmla="*/ 3742584 h 4109729"/>
                <a:gd name="connsiteX48" fmla="*/ 1556327 w 3521893"/>
                <a:gd name="connsiteY48" fmla="*/ 3790542 h 4109729"/>
                <a:gd name="connsiteX49" fmla="*/ 1585101 w 3521893"/>
                <a:gd name="connsiteY49" fmla="*/ 3837612 h 4109729"/>
                <a:gd name="connsiteX50" fmla="*/ 1773382 w 3521893"/>
                <a:gd name="connsiteY50" fmla="*/ 3798002 h 4109729"/>
                <a:gd name="connsiteX51" fmla="*/ 2112818 w 3521893"/>
                <a:gd name="connsiteY51" fmla="*/ 3901911 h 4109729"/>
                <a:gd name="connsiteX52" fmla="*/ 2320636 w 3521893"/>
                <a:gd name="connsiteY52" fmla="*/ 4109729 h 4109729"/>
                <a:gd name="connsiteX53" fmla="*/ 2473036 w 3521893"/>
                <a:gd name="connsiteY53" fmla="*/ 3978111 h 4109729"/>
                <a:gd name="connsiteX54" fmla="*/ 2587958 w 3521893"/>
                <a:gd name="connsiteY54" fmla="*/ 3978111 h 4109729"/>
                <a:gd name="connsiteX55" fmla="*/ 2720286 w 3521893"/>
                <a:gd name="connsiteY55" fmla="*/ 3860347 h 4109729"/>
                <a:gd name="connsiteX56" fmla="*/ 2847819 w 3521893"/>
                <a:gd name="connsiteY56" fmla="*/ 3917542 h 4109729"/>
                <a:gd name="connsiteX57" fmla="*/ 2955281 w 3521893"/>
                <a:gd name="connsiteY57" fmla="*/ 3876511 h 4109729"/>
                <a:gd name="connsiteX58" fmla="*/ 2984589 w 3521893"/>
                <a:gd name="connsiteY58" fmla="*/ 3927311 h 4109729"/>
                <a:gd name="connsiteX59" fmla="*/ 3025619 w 3521893"/>
                <a:gd name="connsiteY59" fmla="*/ 3886280 h 4109729"/>
                <a:gd name="connsiteX60" fmla="*/ 3035389 w 3521893"/>
                <a:gd name="connsiteY60" fmla="*/ 3778819 h 4109729"/>
                <a:gd name="connsiteX61" fmla="*/ 2982635 w 3521893"/>
                <a:gd name="connsiteY61" fmla="*/ 3685034 h 4109729"/>
                <a:gd name="connsiteX62" fmla="*/ 3047467 w 3521893"/>
                <a:gd name="connsiteY62" fmla="*/ 3620735 h 4109729"/>
                <a:gd name="connsiteX63" fmla="*/ 3002173 w 3521893"/>
                <a:gd name="connsiteY63" fmla="*/ 3495511 h 4109729"/>
                <a:gd name="connsiteX64" fmla="*/ 3021712 w 3521893"/>
                <a:gd name="connsiteY64" fmla="*/ 3339203 h 4109729"/>
                <a:gd name="connsiteX65" fmla="*/ 3062741 w 3521893"/>
                <a:gd name="connsiteY65" fmla="*/ 3212203 h 4109729"/>
                <a:gd name="connsiteX66" fmla="*/ 3076419 w 3521893"/>
                <a:gd name="connsiteY66" fmla="*/ 3102788 h 4109729"/>
                <a:gd name="connsiteX67" fmla="*/ 2905547 w 3521893"/>
                <a:gd name="connsiteY67" fmla="*/ 2629423 h 4109729"/>
                <a:gd name="connsiteX68" fmla="*/ 2976772 w 3521893"/>
                <a:gd name="connsiteY68" fmla="*/ 2469742 h 4109729"/>
                <a:gd name="connsiteX69" fmla="*/ 3068602 w 3521893"/>
                <a:gd name="connsiteY69" fmla="*/ 2444342 h 4109729"/>
                <a:gd name="connsiteX70" fmla="*/ 3105724 w 3521893"/>
                <a:gd name="connsiteY70" fmla="*/ 2471696 h 4109729"/>
                <a:gd name="connsiteX71" fmla="*/ 3166293 w 3521893"/>
                <a:gd name="connsiteY71" fmla="*/ 2407219 h 4109729"/>
                <a:gd name="connsiteX72" fmla="*/ 3193649 w 3521893"/>
                <a:gd name="connsiteY72" fmla="*/ 2381819 h 4109729"/>
                <a:gd name="connsiteX73" fmla="*/ 3279618 w 3521893"/>
                <a:gd name="connsiteY73" fmla="*/ 2356419 h 4109729"/>
                <a:gd name="connsiteX74" fmla="*/ 3316739 w 3521893"/>
                <a:gd name="connsiteY74" fmla="*/ 2188388 h 4109729"/>
                <a:gd name="connsiteX75" fmla="*/ 3271801 w 3521893"/>
                <a:gd name="connsiteY75" fmla="*/ 2137588 h 4109729"/>
                <a:gd name="connsiteX76" fmla="*/ 3271800 w 3521893"/>
                <a:gd name="connsiteY76" fmla="*/ 2035988 h 4109729"/>
                <a:gd name="connsiteX77" fmla="*/ 3375355 w 3521893"/>
                <a:gd name="connsiteY77" fmla="*/ 2094603 h 4109729"/>
                <a:gd name="connsiteX78" fmla="*/ 3430062 w 3521893"/>
                <a:gd name="connsiteY78" fmla="*/ 2059434 h 4109729"/>
                <a:gd name="connsiteX79" fmla="*/ 3457415 w 3521893"/>
                <a:gd name="connsiteY79" fmla="*/ 2094603 h 4109729"/>
                <a:gd name="connsiteX80" fmla="*/ 3521893 w 3521893"/>
                <a:gd name="connsiteY80" fmla="*/ 2049665 h 4109729"/>
                <a:gd name="connsiteX81" fmla="*/ 3449601 w 3521893"/>
                <a:gd name="connsiteY81" fmla="*/ 1895311 h 4109729"/>
                <a:gd name="connsiteX82" fmla="*/ 3492586 w 3521893"/>
                <a:gd name="connsiteY82" fmla="*/ 1707742 h 4109729"/>
                <a:gd name="connsiteX83" fmla="*/ 3459370 w 3521893"/>
                <a:gd name="connsiteY83" fmla="*/ 1680388 h 4109729"/>
                <a:gd name="connsiteX84" fmla="*/ 3486724 w 3521893"/>
                <a:gd name="connsiteY84" fmla="*/ 1651080 h 4109729"/>
                <a:gd name="connsiteX85" fmla="*/ 3488679 w 3521893"/>
                <a:gd name="connsiteY85" fmla="*/ 1629588 h 4109729"/>
                <a:gd name="connsiteX86" fmla="*/ 3377309 w 3521893"/>
                <a:gd name="connsiteY86" fmla="*/ 1449834 h 4109729"/>
                <a:gd name="connsiteX87" fmla="*/ 3297201 w 3521893"/>
                <a:gd name="connsiteY87" fmla="*/ 1418573 h 4109729"/>
                <a:gd name="connsiteX88" fmla="*/ 3232724 w 3521893"/>
                <a:gd name="connsiteY88" fmla="*/ 1303296 h 4109729"/>
                <a:gd name="connsiteX89" fmla="*/ 3281570 w 3521893"/>
                <a:gd name="connsiteY89" fmla="*/ 1215373 h 4109729"/>
                <a:gd name="connsiteX90" fmla="*/ 3140893 w 3521893"/>
                <a:gd name="connsiteY90" fmla="*/ 1043434 h 4109729"/>
                <a:gd name="connsiteX91" fmla="*/ 3158478 w 3521893"/>
                <a:gd name="connsiteY91" fmla="*/ 967234 h 4109729"/>
                <a:gd name="connsiteX92" fmla="*/ 3127216 w 3521893"/>
                <a:gd name="connsiteY92" fmla="*/ 848049 h 4109729"/>
                <a:gd name="connsiteX93" fmla="*/ 3179970 w 3521893"/>
                <a:gd name="connsiteY93" fmla="*/ 744496 h 4109729"/>
                <a:gd name="connsiteX94" fmla="*/ 3131124 w 3521893"/>
                <a:gd name="connsiteY94" fmla="*/ 640942 h 4109729"/>
                <a:gd name="connsiteX95" fmla="*/ 3136986 w 3521893"/>
                <a:gd name="connsiteY95" fmla="*/ 547157 h 4109729"/>
                <a:gd name="connsiteX96" fmla="*/ 3097909 w 3521893"/>
                <a:gd name="connsiteY96" fmla="*/ 494403 h 4109729"/>
                <a:gd name="connsiteX97" fmla="*/ 3047109 w 3521893"/>
                <a:gd name="connsiteY97" fmla="*/ 562788 h 4109729"/>
                <a:gd name="connsiteX98" fmla="*/ 2976063 w 3521893"/>
                <a:gd name="connsiteY98" fmla="*/ 593516 h 4109729"/>
                <a:gd name="connsiteX99" fmla="*/ 2916201 w 3521893"/>
                <a:gd name="connsiteY99" fmla="*/ 400618 h 4109729"/>
                <a:gd name="connsiteX100" fmla="*/ 2859539 w 3521893"/>
                <a:gd name="connsiteY100" fmla="*/ 459234 h 4109729"/>
                <a:gd name="connsiteX101" fmla="*/ 2826327 w 3521893"/>
                <a:gd name="connsiteY101" fmla="*/ 438275 h 4109729"/>
                <a:gd name="connsiteX102" fmla="*/ 2859539 w 3521893"/>
                <a:gd name="connsiteY102" fmla="*/ 338096 h 4109729"/>
                <a:gd name="connsiteX103" fmla="*/ 2800923 w 3521893"/>
                <a:gd name="connsiteY103" fmla="*/ 138804 h 4109729"/>
                <a:gd name="connsiteX104" fmla="*/ 2728632 w 3521893"/>
                <a:gd name="connsiteY104" fmla="*/ 185697 h 4109729"/>
                <a:gd name="connsiteX105" fmla="*/ 2683693 w 3521893"/>
                <a:gd name="connsiteY105" fmla="*/ 138803 h 4109729"/>
                <a:gd name="connsiteX106" fmla="*/ 2642132 w 3521893"/>
                <a:gd name="connsiteY106" fmla="*/ 173084 h 4109729"/>
                <a:gd name="connsiteX107" fmla="*/ 2621170 w 3521893"/>
                <a:gd name="connsiteY107" fmla="*/ 130989 h 4109729"/>
                <a:gd name="connsiteX108" fmla="*/ 2595770 w 3521893"/>
                <a:gd name="connsiteY108" fmla="*/ 105589 h 4109729"/>
                <a:gd name="connsiteX109" fmla="*/ 2642662 w 3521893"/>
                <a:gd name="connsiteY109" fmla="*/ 17667 h 4109729"/>
                <a:gd name="connsiteX110" fmla="*/ 2552786 w 3521893"/>
                <a:gd name="connsiteY110" fmla="*/ 11805 h 4109729"/>
                <a:gd name="connsiteX111" fmla="*/ 2533247 w 3521893"/>
                <a:gd name="connsiteY111" fmla="*/ 70421 h 4109729"/>
                <a:gd name="connsiteX112" fmla="*/ 2482447 w 3521893"/>
                <a:gd name="connsiteY112" fmla="*/ 7897 h 4109729"/>
                <a:gd name="connsiteX113" fmla="*/ 2285109 w 3521893"/>
                <a:gd name="connsiteY113" fmla="*/ 15713 h 4109729"/>
                <a:gd name="connsiteX114" fmla="*/ 2242124 w 3521893"/>
                <a:gd name="connsiteY114" fmla="*/ 70421 h 4109729"/>
                <a:gd name="connsiteX115" fmla="*/ 2341770 w 3521893"/>
                <a:gd name="connsiteY115" fmla="*/ 107544 h 4109729"/>
                <a:gd name="connsiteX116" fmla="*/ 2345681 w 3521893"/>
                <a:gd name="connsiteY116" fmla="*/ 234364 h 4109729"/>
                <a:gd name="connsiteX117" fmla="*/ 2201093 w 3521893"/>
                <a:gd name="connsiteY117" fmla="*/ 261899 h 4109729"/>
                <a:gd name="connsiteX118" fmla="*/ 2151184 w 3521893"/>
                <a:gd name="connsiteY118" fmla="*/ 345201 h 4109729"/>
                <a:gd name="connsiteX119" fmla="*/ 1995054 w 3521893"/>
                <a:gd name="connsiteY119" fmla="*/ 375929 h 4109729"/>
                <a:gd name="connsiteX120" fmla="*/ 2003755 w 3521893"/>
                <a:gd name="connsiteY120" fmla="*/ 353729 h 4109729"/>
                <a:gd name="connsiteX121" fmla="*/ 1999847 w 3521893"/>
                <a:gd name="connsiteY121" fmla="*/ 422114 h 4109729"/>
                <a:gd name="connsiteX122" fmla="*/ 2032711 w 3521893"/>
                <a:gd name="connsiteY122" fmla="*/ 465806 h 4109729"/>
                <a:gd name="connsiteX123" fmla="*/ 1961306 w 3521893"/>
                <a:gd name="connsiteY123" fmla="*/ 457280 h 4109729"/>
                <a:gd name="connsiteX124" fmla="*/ 1925782 w 3521893"/>
                <a:gd name="connsiteY124" fmla="*/ 500620 h 4109729"/>
                <a:gd name="connsiteX125" fmla="*/ 1849404 w 3521893"/>
                <a:gd name="connsiteY125" fmla="*/ 481082 h 4109729"/>
                <a:gd name="connsiteX126" fmla="*/ 1818139 w 3521893"/>
                <a:gd name="connsiteY126" fmla="*/ 582329 h 4109729"/>
                <a:gd name="connsiteX127" fmla="*/ 1724891 w 3521893"/>
                <a:gd name="connsiteY127" fmla="*/ 666875 h 4109729"/>
                <a:gd name="connsiteX128" fmla="*/ 1676400 w 3521893"/>
                <a:gd name="connsiteY128" fmla="*/ 646093 h 4109729"/>
                <a:gd name="connsiteX129" fmla="*/ 1683327 w 3521893"/>
                <a:gd name="connsiteY129" fmla="*/ 556038 h 4109729"/>
                <a:gd name="connsiteX130" fmla="*/ 1727022 w 3521893"/>
                <a:gd name="connsiteY130" fmla="*/ 522468 h 4109729"/>
                <a:gd name="connsiteX131" fmla="*/ 1787236 w 3521893"/>
                <a:gd name="connsiteY131" fmla="*/ 507547 h 4109729"/>
                <a:gd name="connsiteX132" fmla="*/ 1767343 w 3521893"/>
                <a:gd name="connsiteY132" fmla="*/ 471135 h 4109729"/>
                <a:gd name="connsiteX133" fmla="*/ 1704109 w 3521893"/>
                <a:gd name="connsiteY133" fmla="*/ 500620 h 4109729"/>
                <a:gd name="connsiteX134" fmla="*/ 1682261 w 3521893"/>
                <a:gd name="connsiteY134" fmla="*/ 439341 h 4109729"/>
                <a:gd name="connsiteX135" fmla="*/ 1576398 w 3521893"/>
                <a:gd name="connsiteY135" fmla="*/ 427439 h 4109729"/>
                <a:gd name="connsiteX136" fmla="*/ 1530927 w 3521893"/>
                <a:gd name="connsiteY136" fmla="*/ 258166 h 4109729"/>
                <a:gd name="connsiteX137" fmla="*/ 1438031 w 3521893"/>
                <a:gd name="connsiteY137" fmla="*/ 283033 h 4109729"/>
                <a:gd name="connsiteX138" fmla="*/ 1454727 w 3521893"/>
                <a:gd name="connsiteY138" fmla="*/ 389784 h 4109729"/>
                <a:gd name="connsiteX139" fmla="*/ 1454727 w 3521893"/>
                <a:gd name="connsiteY139" fmla="*/ 389784 h 4109729"/>
                <a:gd name="connsiteX140" fmla="*/ 1407832 w 3521893"/>
                <a:gd name="connsiteY140" fmla="*/ 418206 h 4109729"/>
                <a:gd name="connsiteX141" fmla="*/ 1310139 w 3521893"/>
                <a:gd name="connsiteY141" fmla="*/ 306837 h 4109729"/>
                <a:gd name="connsiteX142" fmla="*/ 1246909 w 3521893"/>
                <a:gd name="connsiteY142" fmla="*/ 285875 h 4109729"/>
                <a:gd name="connsiteX0" fmla="*/ 1246909 w 3521893"/>
                <a:gd name="connsiteY0" fmla="*/ 285875 h 4109729"/>
                <a:gd name="connsiteX1" fmla="*/ 1267691 w 3521893"/>
                <a:gd name="connsiteY1" fmla="*/ 556038 h 4109729"/>
                <a:gd name="connsiteX2" fmla="*/ 1316001 w 3521893"/>
                <a:gd name="connsiteY2" fmla="*/ 578422 h 4109729"/>
                <a:gd name="connsiteX3" fmla="*/ 1298416 w 3521893"/>
                <a:gd name="connsiteY3" fmla="*/ 689791 h 4109729"/>
                <a:gd name="connsiteX4" fmla="*/ 1163782 w 3521893"/>
                <a:gd name="connsiteY4" fmla="*/ 957820 h 4109729"/>
                <a:gd name="connsiteX5" fmla="*/ 1048327 w 3521893"/>
                <a:gd name="connsiteY5" fmla="*/ 1311111 h 4109729"/>
                <a:gd name="connsiteX6" fmla="*/ 947970 w 3521893"/>
                <a:gd name="connsiteY6" fmla="*/ 1415909 h 4109729"/>
                <a:gd name="connsiteX7" fmla="*/ 749389 w 3521893"/>
                <a:gd name="connsiteY7" fmla="*/ 1703834 h 4109729"/>
                <a:gd name="connsiteX8" fmla="*/ 624342 w 3521893"/>
                <a:gd name="connsiteY8" fmla="*/ 1799573 h 4109729"/>
                <a:gd name="connsiteX9" fmla="*/ 457200 w 3521893"/>
                <a:gd name="connsiteY9" fmla="*/ 2010766 h 4109729"/>
                <a:gd name="connsiteX10" fmla="*/ 325404 w 3521893"/>
                <a:gd name="connsiteY10" fmla="*/ 2518588 h 4109729"/>
                <a:gd name="connsiteX11" fmla="*/ 271762 w 3521893"/>
                <a:gd name="connsiteY11" fmla="*/ 2571697 h 4109729"/>
                <a:gd name="connsiteX12" fmla="*/ 116342 w 3521893"/>
                <a:gd name="connsiteY12" fmla="*/ 2893726 h 4109729"/>
                <a:gd name="connsiteX13" fmla="*/ 106573 w 3521893"/>
                <a:gd name="connsiteY13" fmla="*/ 3048080 h 4109729"/>
                <a:gd name="connsiteX14" fmla="*/ 152400 w 3521893"/>
                <a:gd name="connsiteY14" fmla="*/ 3153766 h 4109729"/>
                <a:gd name="connsiteX15" fmla="*/ 0 w 3521893"/>
                <a:gd name="connsiteY15" fmla="*/ 3652529 h 4109729"/>
                <a:gd name="connsiteX16" fmla="*/ 71582 w 3521893"/>
                <a:gd name="connsiteY16" fmla="*/ 3844716 h 4109729"/>
                <a:gd name="connsiteX17" fmla="*/ 188990 w 3521893"/>
                <a:gd name="connsiteY17" fmla="*/ 3825001 h 4109729"/>
                <a:gd name="connsiteX18" fmla="*/ 130908 w 3521893"/>
                <a:gd name="connsiteY18" fmla="*/ 3892141 h 4109729"/>
                <a:gd name="connsiteX19" fmla="*/ 188102 w 3521893"/>
                <a:gd name="connsiteY19" fmla="*/ 3951467 h 4109729"/>
                <a:gd name="connsiteX20" fmla="*/ 339436 w 3521893"/>
                <a:gd name="connsiteY20" fmla="*/ 3867275 h 4109729"/>
                <a:gd name="connsiteX21" fmla="*/ 422563 w 3521893"/>
                <a:gd name="connsiteY21" fmla="*/ 3881129 h 4109729"/>
                <a:gd name="connsiteX22" fmla="*/ 464127 w 3521893"/>
                <a:gd name="connsiteY22" fmla="*/ 3943475 h 4109729"/>
                <a:gd name="connsiteX23" fmla="*/ 656492 w 3521893"/>
                <a:gd name="connsiteY23" fmla="*/ 3924824 h 4109729"/>
                <a:gd name="connsiteX24" fmla="*/ 794860 w 3521893"/>
                <a:gd name="connsiteY24" fmla="*/ 3855374 h 4109729"/>
                <a:gd name="connsiteX25" fmla="*/ 955963 w 3521893"/>
                <a:gd name="connsiteY25" fmla="*/ 3936547 h 4109729"/>
                <a:gd name="connsiteX26" fmla="*/ 1115291 w 3521893"/>
                <a:gd name="connsiteY26" fmla="*/ 3936547 h 4109729"/>
                <a:gd name="connsiteX27" fmla="*/ 1108363 w 3521893"/>
                <a:gd name="connsiteY27" fmla="*/ 3901911 h 4109729"/>
                <a:gd name="connsiteX28" fmla="*/ 1163782 w 3521893"/>
                <a:gd name="connsiteY28" fmla="*/ 3867275 h 4109729"/>
                <a:gd name="connsiteX29" fmla="*/ 1191491 w 3521893"/>
                <a:gd name="connsiteY29" fmla="*/ 3901911 h 4109729"/>
                <a:gd name="connsiteX30" fmla="*/ 1288472 w 3521893"/>
                <a:gd name="connsiteY30" fmla="*/ 3804929 h 4109729"/>
                <a:gd name="connsiteX31" fmla="*/ 1205345 w 3521893"/>
                <a:gd name="connsiteY31" fmla="*/ 3798002 h 4109729"/>
                <a:gd name="connsiteX32" fmla="*/ 1122218 w 3521893"/>
                <a:gd name="connsiteY32" fmla="*/ 3804929 h 4109729"/>
                <a:gd name="connsiteX33" fmla="*/ 1032163 w 3521893"/>
                <a:gd name="connsiteY33" fmla="*/ 3770293 h 4109729"/>
                <a:gd name="connsiteX34" fmla="*/ 1130921 w 3521893"/>
                <a:gd name="connsiteY34" fmla="*/ 3608479 h 4109729"/>
                <a:gd name="connsiteX35" fmla="*/ 1222219 w 3521893"/>
                <a:gd name="connsiteY35" fmla="*/ 3587342 h 4109729"/>
                <a:gd name="connsiteX36" fmla="*/ 1244777 w 3521893"/>
                <a:gd name="connsiteY36" fmla="*/ 3539916 h 4109729"/>
                <a:gd name="connsiteX37" fmla="*/ 1286696 w 3521893"/>
                <a:gd name="connsiteY37" fmla="*/ 3561942 h 4109729"/>
                <a:gd name="connsiteX38" fmla="*/ 1304459 w 3521893"/>
                <a:gd name="connsiteY38" fmla="*/ 3631747 h 4109729"/>
                <a:gd name="connsiteX39" fmla="*/ 1343891 w 3521893"/>
                <a:gd name="connsiteY39" fmla="*/ 3569402 h 4109729"/>
                <a:gd name="connsiteX40" fmla="*/ 1360942 w 3521893"/>
                <a:gd name="connsiteY40" fmla="*/ 3618603 h 4109729"/>
                <a:gd name="connsiteX41" fmla="*/ 1399309 w 3521893"/>
                <a:gd name="connsiteY41" fmla="*/ 3645602 h 4109729"/>
                <a:gd name="connsiteX42" fmla="*/ 1392382 w 3521893"/>
                <a:gd name="connsiteY42" fmla="*/ 3694093 h 4109729"/>
                <a:gd name="connsiteX43" fmla="*/ 1338916 w 3521893"/>
                <a:gd name="connsiteY43" fmla="*/ 3743828 h 4109729"/>
                <a:gd name="connsiteX44" fmla="*/ 1396645 w 3521893"/>
                <a:gd name="connsiteY44" fmla="*/ 3744893 h 4109729"/>
                <a:gd name="connsiteX45" fmla="*/ 1475331 w 3521893"/>
                <a:gd name="connsiteY45" fmla="*/ 3785214 h 4109729"/>
                <a:gd name="connsiteX46" fmla="*/ 1471778 w 3521893"/>
                <a:gd name="connsiteY46" fmla="*/ 3709901 h 4109729"/>
                <a:gd name="connsiteX47" fmla="*/ 1565563 w 3521893"/>
                <a:gd name="connsiteY47" fmla="*/ 3742584 h 4109729"/>
                <a:gd name="connsiteX48" fmla="*/ 1556327 w 3521893"/>
                <a:gd name="connsiteY48" fmla="*/ 3790542 h 4109729"/>
                <a:gd name="connsiteX49" fmla="*/ 1585101 w 3521893"/>
                <a:gd name="connsiteY49" fmla="*/ 3837612 h 4109729"/>
                <a:gd name="connsiteX50" fmla="*/ 1773382 w 3521893"/>
                <a:gd name="connsiteY50" fmla="*/ 3798002 h 4109729"/>
                <a:gd name="connsiteX51" fmla="*/ 2112818 w 3521893"/>
                <a:gd name="connsiteY51" fmla="*/ 3901911 h 4109729"/>
                <a:gd name="connsiteX52" fmla="*/ 2320636 w 3521893"/>
                <a:gd name="connsiteY52" fmla="*/ 4109729 h 4109729"/>
                <a:gd name="connsiteX53" fmla="*/ 2473036 w 3521893"/>
                <a:gd name="connsiteY53" fmla="*/ 3978111 h 4109729"/>
                <a:gd name="connsiteX54" fmla="*/ 2587958 w 3521893"/>
                <a:gd name="connsiteY54" fmla="*/ 3978111 h 4109729"/>
                <a:gd name="connsiteX55" fmla="*/ 2720286 w 3521893"/>
                <a:gd name="connsiteY55" fmla="*/ 3860347 h 4109729"/>
                <a:gd name="connsiteX56" fmla="*/ 2847819 w 3521893"/>
                <a:gd name="connsiteY56" fmla="*/ 3917542 h 4109729"/>
                <a:gd name="connsiteX57" fmla="*/ 2955281 w 3521893"/>
                <a:gd name="connsiteY57" fmla="*/ 3876511 h 4109729"/>
                <a:gd name="connsiteX58" fmla="*/ 2984589 w 3521893"/>
                <a:gd name="connsiteY58" fmla="*/ 3927311 h 4109729"/>
                <a:gd name="connsiteX59" fmla="*/ 3025619 w 3521893"/>
                <a:gd name="connsiteY59" fmla="*/ 3886280 h 4109729"/>
                <a:gd name="connsiteX60" fmla="*/ 3035389 w 3521893"/>
                <a:gd name="connsiteY60" fmla="*/ 3778819 h 4109729"/>
                <a:gd name="connsiteX61" fmla="*/ 2982635 w 3521893"/>
                <a:gd name="connsiteY61" fmla="*/ 3685034 h 4109729"/>
                <a:gd name="connsiteX62" fmla="*/ 3047467 w 3521893"/>
                <a:gd name="connsiteY62" fmla="*/ 3620735 h 4109729"/>
                <a:gd name="connsiteX63" fmla="*/ 3002173 w 3521893"/>
                <a:gd name="connsiteY63" fmla="*/ 3495511 h 4109729"/>
                <a:gd name="connsiteX64" fmla="*/ 3021712 w 3521893"/>
                <a:gd name="connsiteY64" fmla="*/ 3339203 h 4109729"/>
                <a:gd name="connsiteX65" fmla="*/ 3062741 w 3521893"/>
                <a:gd name="connsiteY65" fmla="*/ 3212203 h 4109729"/>
                <a:gd name="connsiteX66" fmla="*/ 3076419 w 3521893"/>
                <a:gd name="connsiteY66" fmla="*/ 3102788 h 4109729"/>
                <a:gd name="connsiteX67" fmla="*/ 2905547 w 3521893"/>
                <a:gd name="connsiteY67" fmla="*/ 2629423 h 4109729"/>
                <a:gd name="connsiteX68" fmla="*/ 2976772 w 3521893"/>
                <a:gd name="connsiteY68" fmla="*/ 2469742 h 4109729"/>
                <a:gd name="connsiteX69" fmla="*/ 3068602 w 3521893"/>
                <a:gd name="connsiteY69" fmla="*/ 2444342 h 4109729"/>
                <a:gd name="connsiteX70" fmla="*/ 3105724 w 3521893"/>
                <a:gd name="connsiteY70" fmla="*/ 2471696 h 4109729"/>
                <a:gd name="connsiteX71" fmla="*/ 3166293 w 3521893"/>
                <a:gd name="connsiteY71" fmla="*/ 2407219 h 4109729"/>
                <a:gd name="connsiteX72" fmla="*/ 3193649 w 3521893"/>
                <a:gd name="connsiteY72" fmla="*/ 2381819 h 4109729"/>
                <a:gd name="connsiteX73" fmla="*/ 3279618 w 3521893"/>
                <a:gd name="connsiteY73" fmla="*/ 2356419 h 4109729"/>
                <a:gd name="connsiteX74" fmla="*/ 3316739 w 3521893"/>
                <a:gd name="connsiteY74" fmla="*/ 2188388 h 4109729"/>
                <a:gd name="connsiteX75" fmla="*/ 3271801 w 3521893"/>
                <a:gd name="connsiteY75" fmla="*/ 2137588 h 4109729"/>
                <a:gd name="connsiteX76" fmla="*/ 3271800 w 3521893"/>
                <a:gd name="connsiteY76" fmla="*/ 2035988 h 4109729"/>
                <a:gd name="connsiteX77" fmla="*/ 3375355 w 3521893"/>
                <a:gd name="connsiteY77" fmla="*/ 2094603 h 4109729"/>
                <a:gd name="connsiteX78" fmla="*/ 3430062 w 3521893"/>
                <a:gd name="connsiteY78" fmla="*/ 2059434 h 4109729"/>
                <a:gd name="connsiteX79" fmla="*/ 3457415 w 3521893"/>
                <a:gd name="connsiteY79" fmla="*/ 2094603 h 4109729"/>
                <a:gd name="connsiteX80" fmla="*/ 3521893 w 3521893"/>
                <a:gd name="connsiteY80" fmla="*/ 2049665 h 4109729"/>
                <a:gd name="connsiteX81" fmla="*/ 3449601 w 3521893"/>
                <a:gd name="connsiteY81" fmla="*/ 1895311 h 4109729"/>
                <a:gd name="connsiteX82" fmla="*/ 3492586 w 3521893"/>
                <a:gd name="connsiteY82" fmla="*/ 1707742 h 4109729"/>
                <a:gd name="connsiteX83" fmla="*/ 3459370 w 3521893"/>
                <a:gd name="connsiteY83" fmla="*/ 1680388 h 4109729"/>
                <a:gd name="connsiteX84" fmla="*/ 3486724 w 3521893"/>
                <a:gd name="connsiteY84" fmla="*/ 1651080 h 4109729"/>
                <a:gd name="connsiteX85" fmla="*/ 3488679 w 3521893"/>
                <a:gd name="connsiteY85" fmla="*/ 1629588 h 4109729"/>
                <a:gd name="connsiteX86" fmla="*/ 3377309 w 3521893"/>
                <a:gd name="connsiteY86" fmla="*/ 1449834 h 4109729"/>
                <a:gd name="connsiteX87" fmla="*/ 3297201 w 3521893"/>
                <a:gd name="connsiteY87" fmla="*/ 1418573 h 4109729"/>
                <a:gd name="connsiteX88" fmla="*/ 3232724 w 3521893"/>
                <a:gd name="connsiteY88" fmla="*/ 1303296 h 4109729"/>
                <a:gd name="connsiteX89" fmla="*/ 3281570 w 3521893"/>
                <a:gd name="connsiteY89" fmla="*/ 1215373 h 4109729"/>
                <a:gd name="connsiteX90" fmla="*/ 3140893 w 3521893"/>
                <a:gd name="connsiteY90" fmla="*/ 1043434 h 4109729"/>
                <a:gd name="connsiteX91" fmla="*/ 3158478 w 3521893"/>
                <a:gd name="connsiteY91" fmla="*/ 967234 h 4109729"/>
                <a:gd name="connsiteX92" fmla="*/ 3127216 w 3521893"/>
                <a:gd name="connsiteY92" fmla="*/ 848049 h 4109729"/>
                <a:gd name="connsiteX93" fmla="*/ 3179970 w 3521893"/>
                <a:gd name="connsiteY93" fmla="*/ 744496 h 4109729"/>
                <a:gd name="connsiteX94" fmla="*/ 3131124 w 3521893"/>
                <a:gd name="connsiteY94" fmla="*/ 640942 h 4109729"/>
                <a:gd name="connsiteX95" fmla="*/ 3136986 w 3521893"/>
                <a:gd name="connsiteY95" fmla="*/ 547157 h 4109729"/>
                <a:gd name="connsiteX96" fmla="*/ 3097909 w 3521893"/>
                <a:gd name="connsiteY96" fmla="*/ 494403 h 4109729"/>
                <a:gd name="connsiteX97" fmla="*/ 3047109 w 3521893"/>
                <a:gd name="connsiteY97" fmla="*/ 562788 h 4109729"/>
                <a:gd name="connsiteX98" fmla="*/ 2976063 w 3521893"/>
                <a:gd name="connsiteY98" fmla="*/ 593516 h 4109729"/>
                <a:gd name="connsiteX99" fmla="*/ 2916201 w 3521893"/>
                <a:gd name="connsiteY99" fmla="*/ 400618 h 4109729"/>
                <a:gd name="connsiteX100" fmla="*/ 2859539 w 3521893"/>
                <a:gd name="connsiteY100" fmla="*/ 459234 h 4109729"/>
                <a:gd name="connsiteX101" fmla="*/ 2826327 w 3521893"/>
                <a:gd name="connsiteY101" fmla="*/ 438275 h 4109729"/>
                <a:gd name="connsiteX102" fmla="*/ 2859539 w 3521893"/>
                <a:gd name="connsiteY102" fmla="*/ 338096 h 4109729"/>
                <a:gd name="connsiteX103" fmla="*/ 2800923 w 3521893"/>
                <a:gd name="connsiteY103" fmla="*/ 138804 h 4109729"/>
                <a:gd name="connsiteX104" fmla="*/ 2728632 w 3521893"/>
                <a:gd name="connsiteY104" fmla="*/ 185697 h 4109729"/>
                <a:gd name="connsiteX105" fmla="*/ 2683693 w 3521893"/>
                <a:gd name="connsiteY105" fmla="*/ 138803 h 4109729"/>
                <a:gd name="connsiteX106" fmla="*/ 2642132 w 3521893"/>
                <a:gd name="connsiteY106" fmla="*/ 173084 h 4109729"/>
                <a:gd name="connsiteX107" fmla="*/ 2621170 w 3521893"/>
                <a:gd name="connsiteY107" fmla="*/ 130989 h 4109729"/>
                <a:gd name="connsiteX108" fmla="*/ 2595770 w 3521893"/>
                <a:gd name="connsiteY108" fmla="*/ 105589 h 4109729"/>
                <a:gd name="connsiteX109" fmla="*/ 2642662 w 3521893"/>
                <a:gd name="connsiteY109" fmla="*/ 17667 h 4109729"/>
                <a:gd name="connsiteX110" fmla="*/ 2552786 w 3521893"/>
                <a:gd name="connsiteY110" fmla="*/ 11805 h 4109729"/>
                <a:gd name="connsiteX111" fmla="*/ 2533247 w 3521893"/>
                <a:gd name="connsiteY111" fmla="*/ 70421 h 4109729"/>
                <a:gd name="connsiteX112" fmla="*/ 2482447 w 3521893"/>
                <a:gd name="connsiteY112" fmla="*/ 7897 h 4109729"/>
                <a:gd name="connsiteX113" fmla="*/ 2285109 w 3521893"/>
                <a:gd name="connsiteY113" fmla="*/ 15713 h 4109729"/>
                <a:gd name="connsiteX114" fmla="*/ 2242124 w 3521893"/>
                <a:gd name="connsiteY114" fmla="*/ 70421 h 4109729"/>
                <a:gd name="connsiteX115" fmla="*/ 2341770 w 3521893"/>
                <a:gd name="connsiteY115" fmla="*/ 107544 h 4109729"/>
                <a:gd name="connsiteX116" fmla="*/ 2345681 w 3521893"/>
                <a:gd name="connsiteY116" fmla="*/ 234364 h 4109729"/>
                <a:gd name="connsiteX117" fmla="*/ 2201093 w 3521893"/>
                <a:gd name="connsiteY117" fmla="*/ 261899 h 4109729"/>
                <a:gd name="connsiteX118" fmla="*/ 2151184 w 3521893"/>
                <a:gd name="connsiteY118" fmla="*/ 345201 h 4109729"/>
                <a:gd name="connsiteX119" fmla="*/ 1995054 w 3521893"/>
                <a:gd name="connsiteY119" fmla="*/ 375929 h 4109729"/>
                <a:gd name="connsiteX120" fmla="*/ 2003755 w 3521893"/>
                <a:gd name="connsiteY120" fmla="*/ 353729 h 4109729"/>
                <a:gd name="connsiteX121" fmla="*/ 1999847 w 3521893"/>
                <a:gd name="connsiteY121" fmla="*/ 422114 h 4109729"/>
                <a:gd name="connsiteX122" fmla="*/ 2032711 w 3521893"/>
                <a:gd name="connsiteY122" fmla="*/ 465806 h 4109729"/>
                <a:gd name="connsiteX123" fmla="*/ 1961306 w 3521893"/>
                <a:gd name="connsiteY123" fmla="*/ 457280 h 4109729"/>
                <a:gd name="connsiteX124" fmla="*/ 1925782 w 3521893"/>
                <a:gd name="connsiteY124" fmla="*/ 500620 h 4109729"/>
                <a:gd name="connsiteX125" fmla="*/ 1849404 w 3521893"/>
                <a:gd name="connsiteY125" fmla="*/ 481082 h 4109729"/>
                <a:gd name="connsiteX126" fmla="*/ 1818139 w 3521893"/>
                <a:gd name="connsiteY126" fmla="*/ 582329 h 4109729"/>
                <a:gd name="connsiteX127" fmla="*/ 1724891 w 3521893"/>
                <a:gd name="connsiteY127" fmla="*/ 666875 h 4109729"/>
                <a:gd name="connsiteX128" fmla="*/ 1676400 w 3521893"/>
                <a:gd name="connsiteY128" fmla="*/ 646093 h 4109729"/>
                <a:gd name="connsiteX129" fmla="*/ 1683327 w 3521893"/>
                <a:gd name="connsiteY129" fmla="*/ 556038 h 4109729"/>
                <a:gd name="connsiteX130" fmla="*/ 1727022 w 3521893"/>
                <a:gd name="connsiteY130" fmla="*/ 522468 h 4109729"/>
                <a:gd name="connsiteX131" fmla="*/ 1787236 w 3521893"/>
                <a:gd name="connsiteY131" fmla="*/ 507547 h 4109729"/>
                <a:gd name="connsiteX132" fmla="*/ 1767343 w 3521893"/>
                <a:gd name="connsiteY132" fmla="*/ 471135 h 4109729"/>
                <a:gd name="connsiteX133" fmla="*/ 1704109 w 3521893"/>
                <a:gd name="connsiteY133" fmla="*/ 500620 h 4109729"/>
                <a:gd name="connsiteX134" fmla="*/ 1682261 w 3521893"/>
                <a:gd name="connsiteY134" fmla="*/ 439341 h 4109729"/>
                <a:gd name="connsiteX135" fmla="*/ 1576398 w 3521893"/>
                <a:gd name="connsiteY135" fmla="*/ 427439 h 4109729"/>
                <a:gd name="connsiteX136" fmla="*/ 1530927 w 3521893"/>
                <a:gd name="connsiteY136" fmla="*/ 258166 h 4109729"/>
                <a:gd name="connsiteX137" fmla="*/ 1438031 w 3521893"/>
                <a:gd name="connsiteY137" fmla="*/ 283033 h 4109729"/>
                <a:gd name="connsiteX138" fmla="*/ 1454727 w 3521893"/>
                <a:gd name="connsiteY138" fmla="*/ 389784 h 4109729"/>
                <a:gd name="connsiteX139" fmla="*/ 1454727 w 3521893"/>
                <a:gd name="connsiteY139" fmla="*/ 389784 h 4109729"/>
                <a:gd name="connsiteX140" fmla="*/ 1407832 w 3521893"/>
                <a:gd name="connsiteY140" fmla="*/ 418206 h 4109729"/>
                <a:gd name="connsiteX141" fmla="*/ 1310139 w 3521893"/>
                <a:gd name="connsiteY141" fmla="*/ 306837 h 4109729"/>
                <a:gd name="connsiteX142" fmla="*/ 1246909 w 3521893"/>
                <a:gd name="connsiteY142" fmla="*/ 285875 h 4109729"/>
                <a:gd name="connsiteX0" fmla="*/ 1246909 w 3521893"/>
                <a:gd name="connsiteY0" fmla="*/ 285875 h 4109729"/>
                <a:gd name="connsiteX1" fmla="*/ 1267691 w 3521893"/>
                <a:gd name="connsiteY1" fmla="*/ 556038 h 4109729"/>
                <a:gd name="connsiteX2" fmla="*/ 1316001 w 3521893"/>
                <a:gd name="connsiteY2" fmla="*/ 578422 h 4109729"/>
                <a:gd name="connsiteX3" fmla="*/ 1298416 w 3521893"/>
                <a:gd name="connsiteY3" fmla="*/ 689791 h 4109729"/>
                <a:gd name="connsiteX4" fmla="*/ 1163782 w 3521893"/>
                <a:gd name="connsiteY4" fmla="*/ 957820 h 4109729"/>
                <a:gd name="connsiteX5" fmla="*/ 1048327 w 3521893"/>
                <a:gd name="connsiteY5" fmla="*/ 1311111 h 4109729"/>
                <a:gd name="connsiteX6" fmla="*/ 947970 w 3521893"/>
                <a:gd name="connsiteY6" fmla="*/ 1415909 h 4109729"/>
                <a:gd name="connsiteX7" fmla="*/ 749389 w 3521893"/>
                <a:gd name="connsiteY7" fmla="*/ 1703834 h 4109729"/>
                <a:gd name="connsiteX8" fmla="*/ 624342 w 3521893"/>
                <a:gd name="connsiteY8" fmla="*/ 1799573 h 4109729"/>
                <a:gd name="connsiteX9" fmla="*/ 457200 w 3521893"/>
                <a:gd name="connsiteY9" fmla="*/ 2010766 h 4109729"/>
                <a:gd name="connsiteX10" fmla="*/ 325404 w 3521893"/>
                <a:gd name="connsiteY10" fmla="*/ 2518588 h 4109729"/>
                <a:gd name="connsiteX11" fmla="*/ 271762 w 3521893"/>
                <a:gd name="connsiteY11" fmla="*/ 2571697 h 4109729"/>
                <a:gd name="connsiteX12" fmla="*/ 116342 w 3521893"/>
                <a:gd name="connsiteY12" fmla="*/ 2893726 h 4109729"/>
                <a:gd name="connsiteX13" fmla="*/ 106573 w 3521893"/>
                <a:gd name="connsiteY13" fmla="*/ 3048080 h 4109729"/>
                <a:gd name="connsiteX14" fmla="*/ 152400 w 3521893"/>
                <a:gd name="connsiteY14" fmla="*/ 3153766 h 4109729"/>
                <a:gd name="connsiteX15" fmla="*/ 0 w 3521893"/>
                <a:gd name="connsiteY15" fmla="*/ 3652529 h 4109729"/>
                <a:gd name="connsiteX16" fmla="*/ 71582 w 3521893"/>
                <a:gd name="connsiteY16" fmla="*/ 3844716 h 4109729"/>
                <a:gd name="connsiteX17" fmla="*/ 188990 w 3521893"/>
                <a:gd name="connsiteY17" fmla="*/ 3825001 h 4109729"/>
                <a:gd name="connsiteX18" fmla="*/ 130908 w 3521893"/>
                <a:gd name="connsiteY18" fmla="*/ 3892141 h 4109729"/>
                <a:gd name="connsiteX19" fmla="*/ 188102 w 3521893"/>
                <a:gd name="connsiteY19" fmla="*/ 3951467 h 4109729"/>
                <a:gd name="connsiteX20" fmla="*/ 339436 w 3521893"/>
                <a:gd name="connsiteY20" fmla="*/ 3867275 h 4109729"/>
                <a:gd name="connsiteX21" fmla="*/ 422563 w 3521893"/>
                <a:gd name="connsiteY21" fmla="*/ 3881129 h 4109729"/>
                <a:gd name="connsiteX22" fmla="*/ 464127 w 3521893"/>
                <a:gd name="connsiteY22" fmla="*/ 3943475 h 4109729"/>
                <a:gd name="connsiteX23" fmla="*/ 656492 w 3521893"/>
                <a:gd name="connsiteY23" fmla="*/ 3924824 h 4109729"/>
                <a:gd name="connsiteX24" fmla="*/ 794860 w 3521893"/>
                <a:gd name="connsiteY24" fmla="*/ 3855374 h 4109729"/>
                <a:gd name="connsiteX25" fmla="*/ 955963 w 3521893"/>
                <a:gd name="connsiteY25" fmla="*/ 3936547 h 4109729"/>
                <a:gd name="connsiteX26" fmla="*/ 1115291 w 3521893"/>
                <a:gd name="connsiteY26" fmla="*/ 3936547 h 4109729"/>
                <a:gd name="connsiteX27" fmla="*/ 1108363 w 3521893"/>
                <a:gd name="connsiteY27" fmla="*/ 3901911 h 4109729"/>
                <a:gd name="connsiteX28" fmla="*/ 1163782 w 3521893"/>
                <a:gd name="connsiteY28" fmla="*/ 3867275 h 4109729"/>
                <a:gd name="connsiteX29" fmla="*/ 1191491 w 3521893"/>
                <a:gd name="connsiteY29" fmla="*/ 3901911 h 4109729"/>
                <a:gd name="connsiteX30" fmla="*/ 1288472 w 3521893"/>
                <a:gd name="connsiteY30" fmla="*/ 3804929 h 4109729"/>
                <a:gd name="connsiteX31" fmla="*/ 1205345 w 3521893"/>
                <a:gd name="connsiteY31" fmla="*/ 3798002 h 4109729"/>
                <a:gd name="connsiteX32" fmla="*/ 1122218 w 3521893"/>
                <a:gd name="connsiteY32" fmla="*/ 3804929 h 4109729"/>
                <a:gd name="connsiteX33" fmla="*/ 1032163 w 3521893"/>
                <a:gd name="connsiteY33" fmla="*/ 3770293 h 4109729"/>
                <a:gd name="connsiteX34" fmla="*/ 1130921 w 3521893"/>
                <a:gd name="connsiteY34" fmla="*/ 3608479 h 4109729"/>
                <a:gd name="connsiteX35" fmla="*/ 1222219 w 3521893"/>
                <a:gd name="connsiteY35" fmla="*/ 3587342 h 4109729"/>
                <a:gd name="connsiteX36" fmla="*/ 1244777 w 3521893"/>
                <a:gd name="connsiteY36" fmla="*/ 3539916 h 4109729"/>
                <a:gd name="connsiteX37" fmla="*/ 1286696 w 3521893"/>
                <a:gd name="connsiteY37" fmla="*/ 3561942 h 4109729"/>
                <a:gd name="connsiteX38" fmla="*/ 1304459 w 3521893"/>
                <a:gd name="connsiteY38" fmla="*/ 3631747 h 4109729"/>
                <a:gd name="connsiteX39" fmla="*/ 1343891 w 3521893"/>
                <a:gd name="connsiteY39" fmla="*/ 3569402 h 4109729"/>
                <a:gd name="connsiteX40" fmla="*/ 1360942 w 3521893"/>
                <a:gd name="connsiteY40" fmla="*/ 3618603 h 4109729"/>
                <a:gd name="connsiteX41" fmla="*/ 1399309 w 3521893"/>
                <a:gd name="connsiteY41" fmla="*/ 3645602 h 4109729"/>
                <a:gd name="connsiteX42" fmla="*/ 1392382 w 3521893"/>
                <a:gd name="connsiteY42" fmla="*/ 3694093 h 4109729"/>
                <a:gd name="connsiteX43" fmla="*/ 1338916 w 3521893"/>
                <a:gd name="connsiteY43" fmla="*/ 3743828 h 4109729"/>
                <a:gd name="connsiteX44" fmla="*/ 1396645 w 3521893"/>
                <a:gd name="connsiteY44" fmla="*/ 3744893 h 4109729"/>
                <a:gd name="connsiteX45" fmla="*/ 1475331 w 3521893"/>
                <a:gd name="connsiteY45" fmla="*/ 3785214 h 4109729"/>
                <a:gd name="connsiteX46" fmla="*/ 1471778 w 3521893"/>
                <a:gd name="connsiteY46" fmla="*/ 3709901 h 4109729"/>
                <a:gd name="connsiteX47" fmla="*/ 1565563 w 3521893"/>
                <a:gd name="connsiteY47" fmla="*/ 3742584 h 4109729"/>
                <a:gd name="connsiteX48" fmla="*/ 1556327 w 3521893"/>
                <a:gd name="connsiteY48" fmla="*/ 3790542 h 4109729"/>
                <a:gd name="connsiteX49" fmla="*/ 1585101 w 3521893"/>
                <a:gd name="connsiteY49" fmla="*/ 3837612 h 4109729"/>
                <a:gd name="connsiteX50" fmla="*/ 1773382 w 3521893"/>
                <a:gd name="connsiteY50" fmla="*/ 3798002 h 4109729"/>
                <a:gd name="connsiteX51" fmla="*/ 2112818 w 3521893"/>
                <a:gd name="connsiteY51" fmla="*/ 3901911 h 4109729"/>
                <a:gd name="connsiteX52" fmla="*/ 2320636 w 3521893"/>
                <a:gd name="connsiteY52" fmla="*/ 4109729 h 4109729"/>
                <a:gd name="connsiteX53" fmla="*/ 2473036 w 3521893"/>
                <a:gd name="connsiteY53" fmla="*/ 3978111 h 4109729"/>
                <a:gd name="connsiteX54" fmla="*/ 2587958 w 3521893"/>
                <a:gd name="connsiteY54" fmla="*/ 3978111 h 4109729"/>
                <a:gd name="connsiteX55" fmla="*/ 2720286 w 3521893"/>
                <a:gd name="connsiteY55" fmla="*/ 3860347 h 4109729"/>
                <a:gd name="connsiteX56" fmla="*/ 2847819 w 3521893"/>
                <a:gd name="connsiteY56" fmla="*/ 3917542 h 4109729"/>
                <a:gd name="connsiteX57" fmla="*/ 2955281 w 3521893"/>
                <a:gd name="connsiteY57" fmla="*/ 3876511 h 4109729"/>
                <a:gd name="connsiteX58" fmla="*/ 2984589 w 3521893"/>
                <a:gd name="connsiteY58" fmla="*/ 3927311 h 4109729"/>
                <a:gd name="connsiteX59" fmla="*/ 3025619 w 3521893"/>
                <a:gd name="connsiteY59" fmla="*/ 3886280 h 4109729"/>
                <a:gd name="connsiteX60" fmla="*/ 3035389 w 3521893"/>
                <a:gd name="connsiteY60" fmla="*/ 3778819 h 4109729"/>
                <a:gd name="connsiteX61" fmla="*/ 2982635 w 3521893"/>
                <a:gd name="connsiteY61" fmla="*/ 3685034 h 4109729"/>
                <a:gd name="connsiteX62" fmla="*/ 3047467 w 3521893"/>
                <a:gd name="connsiteY62" fmla="*/ 3620735 h 4109729"/>
                <a:gd name="connsiteX63" fmla="*/ 3002173 w 3521893"/>
                <a:gd name="connsiteY63" fmla="*/ 3495511 h 4109729"/>
                <a:gd name="connsiteX64" fmla="*/ 3021712 w 3521893"/>
                <a:gd name="connsiteY64" fmla="*/ 3339203 h 4109729"/>
                <a:gd name="connsiteX65" fmla="*/ 3062741 w 3521893"/>
                <a:gd name="connsiteY65" fmla="*/ 3212203 h 4109729"/>
                <a:gd name="connsiteX66" fmla="*/ 3076419 w 3521893"/>
                <a:gd name="connsiteY66" fmla="*/ 3102788 h 4109729"/>
                <a:gd name="connsiteX67" fmla="*/ 2905547 w 3521893"/>
                <a:gd name="connsiteY67" fmla="*/ 2629423 h 4109729"/>
                <a:gd name="connsiteX68" fmla="*/ 2976772 w 3521893"/>
                <a:gd name="connsiteY68" fmla="*/ 2469742 h 4109729"/>
                <a:gd name="connsiteX69" fmla="*/ 3068602 w 3521893"/>
                <a:gd name="connsiteY69" fmla="*/ 2444342 h 4109729"/>
                <a:gd name="connsiteX70" fmla="*/ 3105724 w 3521893"/>
                <a:gd name="connsiteY70" fmla="*/ 2471696 h 4109729"/>
                <a:gd name="connsiteX71" fmla="*/ 3166293 w 3521893"/>
                <a:gd name="connsiteY71" fmla="*/ 2407219 h 4109729"/>
                <a:gd name="connsiteX72" fmla="*/ 3193649 w 3521893"/>
                <a:gd name="connsiteY72" fmla="*/ 2381819 h 4109729"/>
                <a:gd name="connsiteX73" fmla="*/ 3279618 w 3521893"/>
                <a:gd name="connsiteY73" fmla="*/ 2356419 h 4109729"/>
                <a:gd name="connsiteX74" fmla="*/ 3316739 w 3521893"/>
                <a:gd name="connsiteY74" fmla="*/ 2188388 h 4109729"/>
                <a:gd name="connsiteX75" fmla="*/ 3271801 w 3521893"/>
                <a:gd name="connsiteY75" fmla="*/ 2137588 h 4109729"/>
                <a:gd name="connsiteX76" fmla="*/ 3271800 w 3521893"/>
                <a:gd name="connsiteY76" fmla="*/ 2035988 h 4109729"/>
                <a:gd name="connsiteX77" fmla="*/ 3375355 w 3521893"/>
                <a:gd name="connsiteY77" fmla="*/ 2094603 h 4109729"/>
                <a:gd name="connsiteX78" fmla="*/ 3430062 w 3521893"/>
                <a:gd name="connsiteY78" fmla="*/ 2059434 h 4109729"/>
                <a:gd name="connsiteX79" fmla="*/ 3457415 w 3521893"/>
                <a:gd name="connsiteY79" fmla="*/ 2094603 h 4109729"/>
                <a:gd name="connsiteX80" fmla="*/ 3521893 w 3521893"/>
                <a:gd name="connsiteY80" fmla="*/ 2049665 h 4109729"/>
                <a:gd name="connsiteX81" fmla="*/ 3449601 w 3521893"/>
                <a:gd name="connsiteY81" fmla="*/ 1895311 h 4109729"/>
                <a:gd name="connsiteX82" fmla="*/ 3492586 w 3521893"/>
                <a:gd name="connsiteY82" fmla="*/ 1707742 h 4109729"/>
                <a:gd name="connsiteX83" fmla="*/ 3459370 w 3521893"/>
                <a:gd name="connsiteY83" fmla="*/ 1680388 h 4109729"/>
                <a:gd name="connsiteX84" fmla="*/ 3486724 w 3521893"/>
                <a:gd name="connsiteY84" fmla="*/ 1651080 h 4109729"/>
                <a:gd name="connsiteX85" fmla="*/ 3488679 w 3521893"/>
                <a:gd name="connsiteY85" fmla="*/ 1629588 h 4109729"/>
                <a:gd name="connsiteX86" fmla="*/ 3377309 w 3521893"/>
                <a:gd name="connsiteY86" fmla="*/ 1449834 h 4109729"/>
                <a:gd name="connsiteX87" fmla="*/ 3297201 w 3521893"/>
                <a:gd name="connsiteY87" fmla="*/ 1418573 h 4109729"/>
                <a:gd name="connsiteX88" fmla="*/ 3232724 w 3521893"/>
                <a:gd name="connsiteY88" fmla="*/ 1303296 h 4109729"/>
                <a:gd name="connsiteX89" fmla="*/ 3281570 w 3521893"/>
                <a:gd name="connsiteY89" fmla="*/ 1215373 h 4109729"/>
                <a:gd name="connsiteX90" fmla="*/ 3140893 w 3521893"/>
                <a:gd name="connsiteY90" fmla="*/ 1043434 h 4109729"/>
                <a:gd name="connsiteX91" fmla="*/ 3158478 w 3521893"/>
                <a:gd name="connsiteY91" fmla="*/ 967234 h 4109729"/>
                <a:gd name="connsiteX92" fmla="*/ 3127216 w 3521893"/>
                <a:gd name="connsiteY92" fmla="*/ 848049 h 4109729"/>
                <a:gd name="connsiteX93" fmla="*/ 3179970 w 3521893"/>
                <a:gd name="connsiteY93" fmla="*/ 744496 h 4109729"/>
                <a:gd name="connsiteX94" fmla="*/ 3131124 w 3521893"/>
                <a:gd name="connsiteY94" fmla="*/ 640942 h 4109729"/>
                <a:gd name="connsiteX95" fmla="*/ 3136986 w 3521893"/>
                <a:gd name="connsiteY95" fmla="*/ 547157 h 4109729"/>
                <a:gd name="connsiteX96" fmla="*/ 3097909 w 3521893"/>
                <a:gd name="connsiteY96" fmla="*/ 494403 h 4109729"/>
                <a:gd name="connsiteX97" fmla="*/ 3047109 w 3521893"/>
                <a:gd name="connsiteY97" fmla="*/ 562788 h 4109729"/>
                <a:gd name="connsiteX98" fmla="*/ 2976063 w 3521893"/>
                <a:gd name="connsiteY98" fmla="*/ 593516 h 4109729"/>
                <a:gd name="connsiteX99" fmla="*/ 2916201 w 3521893"/>
                <a:gd name="connsiteY99" fmla="*/ 400618 h 4109729"/>
                <a:gd name="connsiteX100" fmla="*/ 2859539 w 3521893"/>
                <a:gd name="connsiteY100" fmla="*/ 459234 h 4109729"/>
                <a:gd name="connsiteX101" fmla="*/ 2826327 w 3521893"/>
                <a:gd name="connsiteY101" fmla="*/ 438275 h 4109729"/>
                <a:gd name="connsiteX102" fmla="*/ 2859539 w 3521893"/>
                <a:gd name="connsiteY102" fmla="*/ 338096 h 4109729"/>
                <a:gd name="connsiteX103" fmla="*/ 2800923 w 3521893"/>
                <a:gd name="connsiteY103" fmla="*/ 138804 h 4109729"/>
                <a:gd name="connsiteX104" fmla="*/ 2728632 w 3521893"/>
                <a:gd name="connsiteY104" fmla="*/ 185697 h 4109729"/>
                <a:gd name="connsiteX105" fmla="*/ 2683693 w 3521893"/>
                <a:gd name="connsiteY105" fmla="*/ 138803 h 4109729"/>
                <a:gd name="connsiteX106" fmla="*/ 2642132 w 3521893"/>
                <a:gd name="connsiteY106" fmla="*/ 173084 h 4109729"/>
                <a:gd name="connsiteX107" fmla="*/ 2621170 w 3521893"/>
                <a:gd name="connsiteY107" fmla="*/ 130989 h 4109729"/>
                <a:gd name="connsiteX108" fmla="*/ 2595770 w 3521893"/>
                <a:gd name="connsiteY108" fmla="*/ 105589 h 4109729"/>
                <a:gd name="connsiteX109" fmla="*/ 2642662 w 3521893"/>
                <a:gd name="connsiteY109" fmla="*/ 17667 h 4109729"/>
                <a:gd name="connsiteX110" fmla="*/ 2552786 w 3521893"/>
                <a:gd name="connsiteY110" fmla="*/ 11805 h 4109729"/>
                <a:gd name="connsiteX111" fmla="*/ 2533247 w 3521893"/>
                <a:gd name="connsiteY111" fmla="*/ 70421 h 4109729"/>
                <a:gd name="connsiteX112" fmla="*/ 2482447 w 3521893"/>
                <a:gd name="connsiteY112" fmla="*/ 7897 h 4109729"/>
                <a:gd name="connsiteX113" fmla="*/ 2285109 w 3521893"/>
                <a:gd name="connsiteY113" fmla="*/ 15713 h 4109729"/>
                <a:gd name="connsiteX114" fmla="*/ 2242124 w 3521893"/>
                <a:gd name="connsiteY114" fmla="*/ 70421 h 4109729"/>
                <a:gd name="connsiteX115" fmla="*/ 2341770 w 3521893"/>
                <a:gd name="connsiteY115" fmla="*/ 107544 h 4109729"/>
                <a:gd name="connsiteX116" fmla="*/ 2345681 w 3521893"/>
                <a:gd name="connsiteY116" fmla="*/ 234364 h 4109729"/>
                <a:gd name="connsiteX117" fmla="*/ 2201093 w 3521893"/>
                <a:gd name="connsiteY117" fmla="*/ 261899 h 4109729"/>
                <a:gd name="connsiteX118" fmla="*/ 2151184 w 3521893"/>
                <a:gd name="connsiteY118" fmla="*/ 345201 h 4109729"/>
                <a:gd name="connsiteX119" fmla="*/ 1995054 w 3521893"/>
                <a:gd name="connsiteY119" fmla="*/ 375929 h 4109729"/>
                <a:gd name="connsiteX120" fmla="*/ 2003755 w 3521893"/>
                <a:gd name="connsiteY120" fmla="*/ 353729 h 4109729"/>
                <a:gd name="connsiteX121" fmla="*/ 1999847 w 3521893"/>
                <a:gd name="connsiteY121" fmla="*/ 422114 h 4109729"/>
                <a:gd name="connsiteX122" fmla="*/ 2032711 w 3521893"/>
                <a:gd name="connsiteY122" fmla="*/ 465806 h 4109729"/>
                <a:gd name="connsiteX123" fmla="*/ 1961306 w 3521893"/>
                <a:gd name="connsiteY123" fmla="*/ 457280 h 4109729"/>
                <a:gd name="connsiteX124" fmla="*/ 1925782 w 3521893"/>
                <a:gd name="connsiteY124" fmla="*/ 500620 h 4109729"/>
                <a:gd name="connsiteX125" fmla="*/ 1849404 w 3521893"/>
                <a:gd name="connsiteY125" fmla="*/ 481082 h 4109729"/>
                <a:gd name="connsiteX126" fmla="*/ 1818139 w 3521893"/>
                <a:gd name="connsiteY126" fmla="*/ 582329 h 4109729"/>
                <a:gd name="connsiteX127" fmla="*/ 1724891 w 3521893"/>
                <a:gd name="connsiteY127" fmla="*/ 666875 h 4109729"/>
                <a:gd name="connsiteX128" fmla="*/ 1676400 w 3521893"/>
                <a:gd name="connsiteY128" fmla="*/ 646093 h 4109729"/>
                <a:gd name="connsiteX129" fmla="*/ 1683327 w 3521893"/>
                <a:gd name="connsiteY129" fmla="*/ 556038 h 4109729"/>
                <a:gd name="connsiteX130" fmla="*/ 1727022 w 3521893"/>
                <a:gd name="connsiteY130" fmla="*/ 522468 h 4109729"/>
                <a:gd name="connsiteX131" fmla="*/ 1787236 w 3521893"/>
                <a:gd name="connsiteY131" fmla="*/ 507547 h 4109729"/>
                <a:gd name="connsiteX132" fmla="*/ 1767343 w 3521893"/>
                <a:gd name="connsiteY132" fmla="*/ 471135 h 4109729"/>
                <a:gd name="connsiteX133" fmla="*/ 1704109 w 3521893"/>
                <a:gd name="connsiteY133" fmla="*/ 500620 h 4109729"/>
                <a:gd name="connsiteX134" fmla="*/ 1682261 w 3521893"/>
                <a:gd name="connsiteY134" fmla="*/ 439341 h 4109729"/>
                <a:gd name="connsiteX135" fmla="*/ 1576398 w 3521893"/>
                <a:gd name="connsiteY135" fmla="*/ 427439 h 4109729"/>
                <a:gd name="connsiteX136" fmla="*/ 1530927 w 3521893"/>
                <a:gd name="connsiteY136" fmla="*/ 258166 h 4109729"/>
                <a:gd name="connsiteX137" fmla="*/ 1438031 w 3521893"/>
                <a:gd name="connsiteY137" fmla="*/ 283033 h 4109729"/>
                <a:gd name="connsiteX138" fmla="*/ 1454727 w 3521893"/>
                <a:gd name="connsiteY138" fmla="*/ 389784 h 4109729"/>
                <a:gd name="connsiteX139" fmla="*/ 1454727 w 3521893"/>
                <a:gd name="connsiteY139" fmla="*/ 389784 h 4109729"/>
                <a:gd name="connsiteX140" fmla="*/ 1407832 w 3521893"/>
                <a:gd name="connsiteY140" fmla="*/ 418206 h 4109729"/>
                <a:gd name="connsiteX141" fmla="*/ 1310139 w 3521893"/>
                <a:gd name="connsiteY141" fmla="*/ 306837 h 4109729"/>
                <a:gd name="connsiteX142" fmla="*/ 1246909 w 3521893"/>
                <a:gd name="connsiteY142" fmla="*/ 285875 h 4109729"/>
                <a:gd name="connsiteX0" fmla="*/ 1246909 w 3521893"/>
                <a:gd name="connsiteY0" fmla="*/ 285875 h 4109729"/>
                <a:gd name="connsiteX1" fmla="*/ 1267691 w 3521893"/>
                <a:gd name="connsiteY1" fmla="*/ 556038 h 4109729"/>
                <a:gd name="connsiteX2" fmla="*/ 1316001 w 3521893"/>
                <a:gd name="connsiteY2" fmla="*/ 578422 h 4109729"/>
                <a:gd name="connsiteX3" fmla="*/ 1298416 w 3521893"/>
                <a:gd name="connsiteY3" fmla="*/ 689791 h 4109729"/>
                <a:gd name="connsiteX4" fmla="*/ 1251524 w 3521893"/>
                <a:gd name="connsiteY4" fmla="*/ 750360 h 4109729"/>
                <a:gd name="connsiteX5" fmla="*/ 1163782 w 3521893"/>
                <a:gd name="connsiteY5" fmla="*/ 957820 h 4109729"/>
                <a:gd name="connsiteX6" fmla="*/ 1048327 w 3521893"/>
                <a:gd name="connsiteY6" fmla="*/ 1311111 h 4109729"/>
                <a:gd name="connsiteX7" fmla="*/ 947970 w 3521893"/>
                <a:gd name="connsiteY7" fmla="*/ 1415909 h 4109729"/>
                <a:gd name="connsiteX8" fmla="*/ 749389 w 3521893"/>
                <a:gd name="connsiteY8" fmla="*/ 1703834 h 4109729"/>
                <a:gd name="connsiteX9" fmla="*/ 624342 w 3521893"/>
                <a:gd name="connsiteY9" fmla="*/ 1799573 h 4109729"/>
                <a:gd name="connsiteX10" fmla="*/ 457200 w 3521893"/>
                <a:gd name="connsiteY10" fmla="*/ 2010766 h 4109729"/>
                <a:gd name="connsiteX11" fmla="*/ 325404 w 3521893"/>
                <a:gd name="connsiteY11" fmla="*/ 2518588 h 4109729"/>
                <a:gd name="connsiteX12" fmla="*/ 271762 w 3521893"/>
                <a:gd name="connsiteY12" fmla="*/ 2571697 h 4109729"/>
                <a:gd name="connsiteX13" fmla="*/ 116342 w 3521893"/>
                <a:gd name="connsiteY13" fmla="*/ 2893726 h 4109729"/>
                <a:gd name="connsiteX14" fmla="*/ 106573 w 3521893"/>
                <a:gd name="connsiteY14" fmla="*/ 3048080 h 4109729"/>
                <a:gd name="connsiteX15" fmla="*/ 152400 w 3521893"/>
                <a:gd name="connsiteY15" fmla="*/ 3153766 h 4109729"/>
                <a:gd name="connsiteX16" fmla="*/ 0 w 3521893"/>
                <a:gd name="connsiteY16" fmla="*/ 3652529 h 4109729"/>
                <a:gd name="connsiteX17" fmla="*/ 71582 w 3521893"/>
                <a:gd name="connsiteY17" fmla="*/ 3844716 h 4109729"/>
                <a:gd name="connsiteX18" fmla="*/ 188990 w 3521893"/>
                <a:gd name="connsiteY18" fmla="*/ 3825001 h 4109729"/>
                <a:gd name="connsiteX19" fmla="*/ 130908 w 3521893"/>
                <a:gd name="connsiteY19" fmla="*/ 3892141 h 4109729"/>
                <a:gd name="connsiteX20" fmla="*/ 188102 w 3521893"/>
                <a:gd name="connsiteY20" fmla="*/ 3951467 h 4109729"/>
                <a:gd name="connsiteX21" fmla="*/ 339436 w 3521893"/>
                <a:gd name="connsiteY21" fmla="*/ 3867275 h 4109729"/>
                <a:gd name="connsiteX22" fmla="*/ 422563 w 3521893"/>
                <a:gd name="connsiteY22" fmla="*/ 3881129 h 4109729"/>
                <a:gd name="connsiteX23" fmla="*/ 464127 w 3521893"/>
                <a:gd name="connsiteY23" fmla="*/ 3943475 h 4109729"/>
                <a:gd name="connsiteX24" fmla="*/ 656492 w 3521893"/>
                <a:gd name="connsiteY24" fmla="*/ 3924824 h 4109729"/>
                <a:gd name="connsiteX25" fmla="*/ 794860 w 3521893"/>
                <a:gd name="connsiteY25" fmla="*/ 3855374 h 4109729"/>
                <a:gd name="connsiteX26" fmla="*/ 955963 w 3521893"/>
                <a:gd name="connsiteY26" fmla="*/ 3936547 h 4109729"/>
                <a:gd name="connsiteX27" fmla="*/ 1115291 w 3521893"/>
                <a:gd name="connsiteY27" fmla="*/ 3936547 h 4109729"/>
                <a:gd name="connsiteX28" fmla="*/ 1108363 w 3521893"/>
                <a:gd name="connsiteY28" fmla="*/ 3901911 h 4109729"/>
                <a:gd name="connsiteX29" fmla="*/ 1163782 w 3521893"/>
                <a:gd name="connsiteY29" fmla="*/ 3867275 h 4109729"/>
                <a:gd name="connsiteX30" fmla="*/ 1191491 w 3521893"/>
                <a:gd name="connsiteY30" fmla="*/ 3901911 h 4109729"/>
                <a:gd name="connsiteX31" fmla="*/ 1288472 w 3521893"/>
                <a:gd name="connsiteY31" fmla="*/ 3804929 h 4109729"/>
                <a:gd name="connsiteX32" fmla="*/ 1205345 w 3521893"/>
                <a:gd name="connsiteY32" fmla="*/ 3798002 h 4109729"/>
                <a:gd name="connsiteX33" fmla="*/ 1122218 w 3521893"/>
                <a:gd name="connsiteY33" fmla="*/ 3804929 h 4109729"/>
                <a:gd name="connsiteX34" fmla="*/ 1032163 w 3521893"/>
                <a:gd name="connsiteY34" fmla="*/ 3770293 h 4109729"/>
                <a:gd name="connsiteX35" fmla="*/ 1130921 w 3521893"/>
                <a:gd name="connsiteY35" fmla="*/ 3608479 h 4109729"/>
                <a:gd name="connsiteX36" fmla="*/ 1222219 w 3521893"/>
                <a:gd name="connsiteY36" fmla="*/ 3587342 h 4109729"/>
                <a:gd name="connsiteX37" fmla="*/ 1244777 w 3521893"/>
                <a:gd name="connsiteY37" fmla="*/ 3539916 h 4109729"/>
                <a:gd name="connsiteX38" fmla="*/ 1286696 w 3521893"/>
                <a:gd name="connsiteY38" fmla="*/ 3561942 h 4109729"/>
                <a:gd name="connsiteX39" fmla="*/ 1304459 w 3521893"/>
                <a:gd name="connsiteY39" fmla="*/ 3631747 h 4109729"/>
                <a:gd name="connsiteX40" fmla="*/ 1343891 w 3521893"/>
                <a:gd name="connsiteY40" fmla="*/ 3569402 h 4109729"/>
                <a:gd name="connsiteX41" fmla="*/ 1360942 w 3521893"/>
                <a:gd name="connsiteY41" fmla="*/ 3618603 h 4109729"/>
                <a:gd name="connsiteX42" fmla="*/ 1399309 w 3521893"/>
                <a:gd name="connsiteY42" fmla="*/ 3645602 h 4109729"/>
                <a:gd name="connsiteX43" fmla="*/ 1392382 w 3521893"/>
                <a:gd name="connsiteY43" fmla="*/ 3694093 h 4109729"/>
                <a:gd name="connsiteX44" fmla="*/ 1338916 w 3521893"/>
                <a:gd name="connsiteY44" fmla="*/ 3743828 h 4109729"/>
                <a:gd name="connsiteX45" fmla="*/ 1396645 w 3521893"/>
                <a:gd name="connsiteY45" fmla="*/ 3744893 h 4109729"/>
                <a:gd name="connsiteX46" fmla="*/ 1475331 w 3521893"/>
                <a:gd name="connsiteY46" fmla="*/ 3785214 h 4109729"/>
                <a:gd name="connsiteX47" fmla="*/ 1471778 w 3521893"/>
                <a:gd name="connsiteY47" fmla="*/ 3709901 h 4109729"/>
                <a:gd name="connsiteX48" fmla="*/ 1565563 w 3521893"/>
                <a:gd name="connsiteY48" fmla="*/ 3742584 h 4109729"/>
                <a:gd name="connsiteX49" fmla="*/ 1556327 w 3521893"/>
                <a:gd name="connsiteY49" fmla="*/ 3790542 h 4109729"/>
                <a:gd name="connsiteX50" fmla="*/ 1585101 w 3521893"/>
                <a:gd name="connsiteY50" fmla="*/ 3837612 h 4109729"/>
                <a:gd name="connsiteX51" fmla="*/ 1773382 w 3521893"/>
                <a:gd name="connsiteY51" fmla="*/ 3798002 h 4109729"/>
                <a:gd name="connsiteX52" fmla="*/ 2112818 w 3521893"/>
                <a:gd name="connsiteY52" fmla="*/ 3901911 h 4109729"/>
                <a:gd name="connsiteX53" fmla="*/ 2320636 w 3521893"/>
                <a:gd name="connsiteY53" fmla="*/ 4109729 h 4109729"/>
                <a:gd name="connsiteX54" fmla="*/ 2473036 w 3521893"/>
                <a:gd name="connsiteY54" fmla="*/ 3978111 h 4109729"/>
                <a:gd name="connsiteX55" fmla="*/ 2587958 w 3521893"/>
                <a:gd name="connsiteY55" fmla="*/ 3978111 h 4109729"/>
                <a:gd name="connsiteX56" fmla="*/ 2720286 w 3521893"/>
                <a:gd name="connsiteY56" fmla="*/ 3860347 h 4109729"/>
                <a:gd name="connsiteX57" fmla="*/ 2847819 w 3521893"/>
                <a:gd name="connsiteY57" fmla="*/ 3917542 h 4109729"/>
                <a:gd name="connsiteX58" fmla="*/ 2955281 w 3521893"/>
                <a:gd name="connsiteY58" fmla="*/ 3876511 h 4109729"/>
                <a:gd name="connsiteX59" fmla="*/ 2984589 w 3521893"/>
                <a:gd name="connsiteY59" fmla="*/ 3927311 h 4109729"/>
                <a:gd name="connsiteX60" fmla="*/ 3025619 w 3521893"/>
                <a:gd name="connsiteY60" fmla="*/ 3886280 h 4109729"/>
                <a:gd name="connsiteX61" fmla="*/ 3035389 w 3521893"/>
                <a:gd name="connsiteY61" fmla="*/ 3778819 h 4109729"/>
                <a:gd name="connsiteX62" fmla="*/ 2982635 w 3521893"/>
                <a:gd name="connsiteY62" fmla="*/ 3685034 h 4109729"/>
                <a:gd name="connsiteX63" fmla="*/ 3047467 w 3521893"/>
                <a:gd name="connsiteY63" fmla="*/ 3620735 h 4109729"/>
                <a:gd name="connsiteX64" fmla="*/ 3002173 w 3521893"/>
                <a:gd name="connsiteY64" fmla="*/ 3495511 h 4109729"/>
                <a:gd name="connsiteX65" fmla="*/ 3021712 w 3521893"/>
                <a:gd name="connsiteY65" fmla="*/ 3339203 h 4109729"/>
                <a:gd name="connsiteX66" fmla="*/ 3062741 w 3521893"/>
                <a:gd name="connsiteY66" fmla="*/ 3212203 h 4109729"/>
                <a:gd name="connsiteX67" fmla="*/ 3076419 w 3521893"/>
                <a:gd name="connsiteY67" fmla="*/ 3102788 h 4109729"/>
                <a:gd name="connsiteX68" fmla="*/ 2905547 w 3521893"/>
                <a:gd name="connsiteY68" fmla="*/ 2629423 h 4109729"/>
                <a:gd name="connsiteX69" fmla="*/ 2976772 w 3521893"/>
                <a:gd name="connsiteY69" fmla="*/ 2469742 h 4109729"/>
                <a:gd name="connsiteX70" fmla="*/ 3068602 w 3521893"/>
                <a:gd name="connsiteY70" fmla="*/ 2444342 h 4109729"/>
                <a:gd name="connsiteX71" fmla="*/ 3105724 w 3521893"/>
                <a:gd name="connsiteY71" fmla="*/ 2471696 h 4109729"/>
                <a:gd name="connsiteX72" fmla="*/ 3166293 w 3521893"/>
                <a:gd name="connsiteY72" fmla="*/ 2407219 h 4109729"/>
                <a:gd name="connsiteX73" fmla="*/ 3193649 w 3521893"/>
                <a:gd name="connsiteY73" fmla="*/ 2381819 h 4109729"/>
                <a:gd name="connsiteX74" fmla="*/ 3279618 w 3521893"/>
                <a:gd name="connsiteY74" fmla="*/ 2356419 h 4109729"/>
                <a:gd name="connsiteX75" fmla="*/ 3316739 w 3521893"/>
                <a:gd name="connsiteY75" fmla="*/ 2188388 h 4109729"/>
                <a:gd name="connsiteX76" fmla="*/ 3271801 w 3521893"/>
                <a:gd name="connsiteY76" fmla="*/ 2137588 h 4109729"/>
                <a:gd name="connsiteX77" fmla="*/ 3271800 w 3521893"/>
                <a:gd name="connsiteY77" fmla="*/ 2035988 h 4109729"/>
                <a:gd name="connsiteX78" fmla="*/ 3375355 w 3521893"/>
                <a:gd name="connsiteY78" fmla="*/ 2094603 h 4109729"/>
                <a:gd name="connsiteX79" fmla="*/ 3430062 w 3521893"/>
                <a:gd name="connsiteY79" fmla="*/ 2059434 h 4109729"/>
                <a:gd name="connsiteX80" fmla="*/ 3457415 w 3521893"/>
                <a:gd name="connsiteY80" fmla="*/ 2094603 h 4109729"/>
                <a:gd name="connsiteX81" fmla="*/ 3521893 w 3521893"/>
                <a:gd name="connsiteY81" fmla="*/ 2049665 h 4109729"/>
                <a:gd name="connsiteX82" fmla="*/ 3449601 w 3521893"/>
                <a:gd name="connsiteY82" fmla="*/ 1895311 h 4109729"/>
                <a:gd name="connsiteX83" fmla="*/ 3492586 w 3521893"/>
                <a:gd name="connsiteY83" fmla="*/ 1707742 h 4109729"/>
                <a:gd name="connsiteX84" fmla="*/ 3459370 w 3521893"/>
                <a:gd name="connsiteY84" fmla="*/ 1680388 h 4109729"/>
                <a:gd name="connsiteX85" fmla="*/ 3486724 w 3521893"/>
                <a:gd name="connsiteY85" fmla="*/ 1651080 h 4109729"/>
                <a:gd name="connsiteX86" fmla="*/ 3488679 w 3521893"/>
                <a:gd name="connsiteY86" fmla="*/ 1629588 h 4109729"/>
                <a:gd name="connsiteX87" fmla="*/ 3377309 w 3521893"/>
                <a:gd name="connsiteY87" fmla="*/ 1449834 h 4109729"/>
                <a:gd name="connsiteX88" fmla="*/ 3297201 w 3521893"/>
                <a:gd name="connsiteY88" fmla="*/ 1418573 h 4109729"/>
                <a:gd name="connsiteX89" fmla="*/ 3232724 w 3521893"/>
                <a:gd name="connsiteY89" fmla="*/ 1303296 h 4109729"/>
                <a:gd name="connsiteX90" fmla="*/ 3281570 w 3521893"/>
                <a:gd name="connsiteY90" fmla="*/ 1215373 h 4109729"/>
                <a:gd name="connsiteX91" fmla="*/ 3140893 w 3521893"/>
                <a:gd name="connsiteY91" fmla="*/ 1043434 h 4109729"/>
                <a:gd name="connsiteX92" fmla="*/ 3158478 w 3521893"/>
                <a:gd name="connsiteY92" fmla="*/ 967234 h 4109729"/>
                <a:gd name="connsiteX93" fmla="*/ 3127216 w 3521893"/>
                <a:gd name="connsiteY93" fmla="*/ 848049 h 4109729"/>
                <a:gd name="connsiteX94" fmla="*/ 3179970 w 3521893"/>
                <a:gd name="connsiteY94" fmla="*/ 744496 h 4109729"/>
                <a:gd name="connsiteX95" fmla="*/ 3131124 w 3521893"/>
                <a:gd name="connsiteY95" fmla="*/ 640942 h 4109729"/>
                <a:gd name="connsiteX96" fmla="*/ 3136986 w 3521893"/>
                <a:gd name="connsiteY96" fmla="*/ 547157 h 4109729"/>
                <a:gd name="connsiteX97" fmla="*/ 3097909 w 3521893"/>
                <a:gd name="connsiteY97" fmla="*/ 494403 h 4109729"/>
                <a:gd name="connsiteX98" fmla="*/ 3047109 w 3521893"/>
                <a:gd name="connsiteY98" fmla="*/ 562788 h 4109729"/>
                <a:gd name="connsiteX99" fmla="*/ 2976063 w 3521893"/>
                <a:gd name="connsiteY99" fmla="*/ 593516 h 4109729"/>
                <a:gd name="connsiteX100" fmla="*/ 2916201 w 3521893"/>
                <a:gd name="connsiteY100" fmla="*/ 400618 h 4109729"/>
                <a:gd name="connsiteX101" fmla="*/ 2859539 w 3521893"/>
                <a:gd name="connsiteY101" fmla="*/ 459234 h 4109729"/>
                <a:gd name="connsiteX102" fmla="*/ 2826327 w 3521893"/>
                <a:gd name="connsiteY102" fmla="*/ 438275 h 4109729"/>
                <a:gd name="connsiteX103" fmla="*/ 2859539 w 3521893"/>
                <a:gd name="connsiteY103" fmla="*/ 338096 h 4109729"/>
                <a:gd name="connsiteX104" fmla="*/ 2800923 w 3521893"/>
                <a:gd name="connsiteY104" fmla="*/ 138804 h 4109729"/>
                <a:gd name="connsiteX105" fmla="*/ 2728632 w 3521893"/>
                <a:gd name="connsiteY105" fmla="*/ 185697 h 4109729"/>
                <a:gd name="connsiteX106" fmla="*/ 2683693 w 3521893"/>
                <a:gd name="connsiteY106" fmla="*/ 138803 h 4109729"/>
                <a:gd name="connsiteX107" fmla="*/ 2642132 w 3521893"/>
                <a:gd name="connsiteY107" fmla="*/ 173084 h 4109729"/>
                <a:gd name="connsiteX108" fmla="*/ 2621170 w 3521893"/>
                <a:gd name="connsiteY108" fmla="*/ 130989 h 4109729"/>
                <a:gd name="connsiteX109" fmla="*/ 2595770 w 3521893"/>
                <a:gd name="connsiteY109" fmla="*/ 105589 h 4109729"/>
                <a:gd name="connsiteX110" fmla="*/ 2642662 w 3521893"/>
                <a:gd name="connsiteY110" fmla="*/ 17667 h 4109729"/>
                <a:gd name="connsiteX111" fmla="*/ 2552786 w 3521893"/>
                <a:gd name="connsiteY111" fmla="*/ 11805 h 4109729"/>
                <a:gd name="connsiteX112" fmla="*/ 2533247 w 3521893"/>
                <a:gd name="connsiteY112" fmla="*/ 70421 h 4109729"/>
                <a:gd name="connsiteX113" fmla="*/ 2482447 w 3521893"/>
                <a:gd name="connsiteY113" fmla="*/ 7897 h 4109729"/>
                <a:gd name="connsiteX114" fmla="*/ 2285109 w 3521893"/>
                <a:gd name="connsiteY114" fmla="*/ 15713 h 4109729"/>
                <a:gd name="connsiteX115" fmla="*/ 2242124 w 3521893"/>
                <a:gd name="connsiteY115" fmla="*/ 70421 h 4109729"/>
                <a:gd name="connsiteX116" fmla="*/ 2341770 w 3521893"/>
                <a:gd name="connsiteY116" fmla="*/ 107544 h 4109729"/>
                <a:gd name="connsiteX117" fmla="*/ 2345681 w 3521893"/>
                <a:gd name="connsiteY117" fmla="*/ 234364 h 4109729"/>
                <a:gd name="connsiteX118" fmla="*/ 2201093 w 3521893"/>
                <a:gd name="connsiteY118" fmla="*/ 261899 h 4109729"/>
                <a:gd name="connsiteX119" fmla="*/ 2151184 w 3521893"/>
                <a:gd name="connsiteY119" fmla="*/ 345201 h 4109729"/>
                <a:gd name="connsiteX120" fmla="*/ 1995054 w 3521893"/>
                <a:gd name="connsiteY120" fmla="*/ 375929 h 4109729"/>
                <a:gd name="connsiteX121" fmla="*/ 2003755 w 3521893"/>
                <a:gd name="connsiteY121" fmla="*/ 353729 h 4109729"/>
                <a:gd name="connsiteX122" fmla="*/ 1999847 w 3521893"/>
                <a:gd name="connsiteY122" fmla="*/ 422114 h 4109729"/>
                <a:gd name="connsiteX123" fmla="*/ 2032711 w 3521893"/>
                <a:gd name="connsiteY123" fmla="*/ 465806 h 4109729"/>
                <a:gd name="connsiteX124" fmla="*/ 1961306 w 3521893"/>
                <a:gd name="connsiteY124" fmla="*/ 457280 h 4109729"/>
                <a:gd name="connsiteX125" fmla="*/ 1925782 w 3521893"/>
                <a:gd name="connsiteY125" fmla="*/ 500620 h 4109729"/>
                <a:gd name="connsiteX126" fmla="*/ 1849404 w 3521893"/>
                <a:gd name="connsiteY126" fmla="*/ 481082 h 4109729"/>
                <a:gd name="connsiteX127" fmla="*/ 1818139 w 3521893"/>
                <a:gd name="connsiteY127" fmla="*/ 582329 h 4109729"/>
                <a:gd name="connsiteX128" fmla="*/ 1724891 w 3521893"/>
                <a:gd name="connsiteY128" fmla="*/ 666875 h 4109729"/>
                <a:gd name="connsiteX129" fmla="*/ 1676400 w 3521893"/>
                <a:gd name="connsiteY129" fmla="*/ 646093 h 4109729"/>
                <a:gd name="connsiteX130" fmla="*/ 1683327 w 3521893"/>
                <a:gd name="connsiteY130" fmla="*/ 556038 h 4109729"/>
                <a:gd name="connsiteX131" fmla="*/ 1727022 w 3521893"/>
                <a:gd name="connsiteY131" fmla="*/ 522468 h 4109729"/>
                <a:gd name="connsiteX132" fmla="*/ 1787236 w 3521893"/>
                <a:gd name="connsiteY132" fmla="*/ 507547 h 4109729"/>
                <a:gd name="connsiteX133" fmla="*/ 1767343 w 3521893"/>
                <a:gd name="connsiteY133" fmla="*/ 471135 h 4109729"/>
                <a:gd name="connsiteX134" fmla="*/ 1704109 w 3521893"/>
                <a:gd name="connsiteY134" fmla="*/ 500620 h 4109729"/>
                <a:gd name="connsiteX135" fmla="*/ 1682261 w 3521893"/>
                <a:gd name="connsiteY135" fmla="*/ 439341 h 4109729"/>
                <a:gd name="connsiteX136" fmla="*/ 1576398 w 3521893"/>
                <a:gd name="connsiteY136" fmla="*/ 427439 h 4109729"/>
                <a:gd name="connsiteX137" fmla="*/ 1530927 w 3521893"/>
                <a:gd name="connsiteY137" fmla="*/ 258166 h 4109729"/>
                <a:gd name="connsiteX138" fmla="*/ 1438031 w 3521893"/>
                <a:gd name="connsiteY138" fmla="*/ 283033 h 4109729"/>
                <a:gd name="connsiteX139" fmla="*/ 1454727 w 3521893"/>
                <a:gd name="connsiteY139" fmla="*/ 389784 h 4109729"/>
                <a:gd name="connsiteX140" fmla="*/ 1454727 w 3521893"/>
                <a:gd name="connsiteY140" fmla="*/ 389784 h 4109729"/>
                <a:gd name="connsiteX141" fmla="*/ 1407832 w 3521893"/>
                <a:gd name="connsiteY141" fmla="*/ 418206 h 4109729"/>
                <a:gd name="connsiteX142" fmla="*/ 1310139 w 3521893"/>
                <a:gd name="connsiteY142" fmla="*/ 306837 h 4109729"/>
                <a:gd name="connsiteX143" fmla="*/ 1246909 w 3521893"/>
                <a:gd name="connsiteY143" fmla="*/ 285875 h 4109729"/>
                <a:gd name="connsiteX0" fmla="*/ 1246909 w 3521893"/>
                <a:gd name="connsiteY0" fmla="*/ 285875 h 4109729"/>
                <a:gd name="connsiteX1" fmla="*/ 1267691 w 3521893"/>
                <a:gd name="connsiteY1" fmla="*/ 556038 h 4109729"/>
                <a:gd name="connsiteX2" fmla="*/ 1316001 w 3521893"/>
                <a:gd name="connsiteY2" fmla="*/ 578422 h 4109729"/>
                <a:gd name="connsiteX3" fmla="*/ 1298416 w 3521893"/>
                <a:gd name="connsiteY3" fmla="*/ 689791 h 4109729"/>
                <a:gd name="connsiteX4" fmla="*/ 1251524 w 3521893"/>
                <a:gd name="connsiteY4" fmla="*/ 750360 h 4109729"/>
                <a:gd name="connsiteX5" fmla="*/ 1280832 w 3521893"/>
                <a:gd name="connsiteY5" fmla="*/ 826560 h 4109729"/>
                <a:gd name="connsiteX6" fmla="*/ 1163782 w 3521893"/>
                <a:gd name="connsiteY6" fmla="*/ 957820 h 4109729"/>
                <a:gd name="connsiteX7" fmla="*/ 1048327 w 3521893"/>
                <a:gd name="connsiteY7" fmla="*/ 1311111 h 4109729"/>
                <a:gd name="connsiteX8" fmla="*/ 947970 w 3521893"/>
                <a:gd name="connsiteY8" fmla="*/ 1415909 h 4109729"/>
                <a:gd name="connsiteX9" fmla="*/ 749389 w 3521893"/>
                <a:gd name="connsiteY9" fmla="*/ 1703834 h 4109729"/>
                <a:gd name="connsiteX10" fmla="*/ 624342 w 3521893"/>
                <a:gd name="connsiteY10" fmla="*/ 1799573 h 4109729"/>
                <a:gd name="connsiteX11" fmla="*/ 457200 w 3521893"/>
                <a:gd name="connsiteY11" fmla="*/ 2010766 h 4109729"/>
                <a:gd name="connsiteX12" fmla="*/ 325404 w 3521893"/>
                <a:gd name="connsiteY12" fmla="*/ 2518588 h 4109729"/>
                <a:gd name="connsiteX13" fmla="*/ 271762 w 3521893"/>
                <a:gd name="connsiteY13" fmla="*/ 2571697 h 4109729"/>
                <a:gd name="connsiteX14" fmla="*/ 116342 w 3521893"/>
                <a:gd name="connsiteY14" fmla="*/ 2893726 h 4109729"/>
                <a:gd name="connsiteX15" fmla="*/ 106573 w 3521893"/>
                <a:gd name="connsiteY15" fmla="*/ 3048080 h 4109729"/>
                <a:gd name="connsiteX16" fmla="*/ 152400 w 3521893"/>
                <a:gd name="connsiteY16" fmla="*/ 3153766 h 4109729"/>
                <a:gd name="connsiteX17" fmla="*/ 0 w 3521893"/>
                <a:gd name="connsiteY17" fmla="*/ 3652529 h 4109729"/>
                <a:gd name="connsiteX18" fmla="*/ 71582 w 3521893"/>
                <a:gd name="connsiteY18" fmla="*/ 3844716 h 4109729"/>
                <a:gd name="connsiteX19" fmla="*/ 188990 w 3521893"/>
                <a:gd name="connsiteY19" fmla="*/ 3825001 h 4109729"/>
                <a:gd name="connsiteX20" fmla="*/ 130908 w 3521893"/>
                <a:gd name="connsiteY20" fmla="*/ 3892141 h 4109729"/>
                <a:gd name="connsiteX21" fmla="*/ 188102 w 3521893"/>
                <a:gd name="connsiteY21" fmla="*/ 3951467 h 4109729"/>
                <a:gd name="connsiteX22" fmla="*/ 339436 w 3521893"/>
                <a:gd name="connsiteY22" fmla="*/ 3867275 h 4109729"/>
                <a:gd name="connsiteX23" fmla="*/ 422563 w 3521893"/>
                <a:gd name="connsiteY23" fmla="*/ 3881129 h 4109729"/>
                <a:gd name="connsiteX24" fmla="*/ 464127 w 3521893"/>
                <a:gd name="connsiteY24" fmla="*/ 3943475 h 4109729"/>
                <a:gd name="connsiteX25" fmla="*/ 656492 w 3521893"/>
                <a:gd name="connsiteY25" fmla="*/ 3924824 h 4109729"/>
                <a:gd name="connsiteX26" fmla="*/ 794860 w 3521893"/>
                <a:gd name="connsiteY26" fmla="*/ 3855374 h 4109729"/>
                <a:gd name="connsiteX27" fmla="*/ 955963 w 3521893"/>
                <a:gd name="connsiteY27" fmla="*/ 3936547 h 4109729"/>
                <a:gd name="connsiteX28" fmla="*/ 1115291 w 3521893"/>
                <a:gd name="connsiteY28" fmla="*/ 3936547 h 4109729"/>
                <a:gd name="connsiteX29" fmla="*/ 1108363 w 3521893"/>
                <a:gd name="connsiteY29" fmla="*/ 3901911 h 4109729"/>
                <a:gd name="connsiteX30" fmla="*/ 1163782 w 3521893"/>
                <a:gd name="connsiteY30" fmla="*/ 3867275 h 4109729"/>
                <a:gd name="connsiteX31" fmla="*/ 1191491 w 3521893"/>
                <a:gd name="connsiteY31" fmla="*/ 3901911 h 4109729"/>
                <a:gd name="connsiteX32" fmla="*/ 1288472 w 3521893"/>
                <a:gd name="connsiteY32" fmla="*/ 3804929 h 4109729"/>
                <a:gd name="connsiteX33" fmla="*/ 1205345 w 3521893"/>
                <a:gd name="connsiteY33" fmla="*/ 3798002 h 4109729"/>
                <a:gd name="connsiteX34" fmla="*/ 1122218 w 3521893"/>
                <a:gd name="connsiteY34" fmla="*/ 3804929 h 4109729"/>
                <a:gd name="connsiteX35" fmla="*/ 1032163 w 3521893"/>
                <a:gd name="connsiteY35" fmla="*/ 3770293 h 4109729"/>
                <a:gd name="connsiteX36" fmla="*/ 1130921 w 3521893"/>
                <a:gd name="connsiteY36" fmla="*/ 3608479 h 4109729"/>
                <a:gd name="connsiteX37" fmla="*/ 1222219 w 3521893"/>
                <a:gd name="connsiteY37" fmla="*/ 3587342 h 4109729"/>
                <a:gd name="connsiteX38" fmla="*/ 1244777 w 3521893"/>
                <a:gd name="connsiteY38" fmla="*/ 3539916 h 4109729"/>
                <a:gd name="connsiteX39" fmla="*/ 1286696 w 3521893"/>
                <a:gd name="connsiteY39" fmla="*/ 3561942 h 4109729"/>
                <a:gd name="connsiteX40" fmla="*/ 1304459 w 3521893"/>
                <a:gd name="connsiteY40" fmla="*/ 3631747 h 4109729"/>
                <a:gd name="connsiteX41" fmla="*/ 1343891 w 3521893"/>
                <a:gd name="connsiteY41" fmla="*/ 3569402 h 4109729"/>
                <a:gd name="connsiteX42" fmla="*/ 1360942 w 3521893"/>
                <a:gd name="connsiteY42" fmla="*/ 3618603 h 4109729"/>
                <a:gd name="connsiteX43" fmla="*/ 1399309 w 3521893"/>
                <a:gd name="connsiteY43" fmla="*/ 3645602 h 4109729"/>
                <a:gd name="connsiteX44" fmla="*/ 1392382 w 3521893"/>
                <a:gd name="connsiteY44" fmla="*/ 3694093 h 4109729"/>
                <a:gd name="connsiteX45" fmla="*/ 1338916 w 3521893"/>
                <a:gd name="connsiteY45" fmla="*/ 3743828 h 4109729"/>
                <a:gd name="connsiteX46" fmla="*/ 1396645 w 3521893"/>
                <a:gd name="connsiteY46" fmla="*/ 3744893 h 4109729"/>
                <a:gd name="connsiteX47" fmla="*/ 1475331 w 3521893"/>
                <a:gd name="connsiteY47" fmla="*/ 3785214 h 4109729"/>
                <a:gd name="connsiteX48" fmla="*/ 1471778 w 3521893"/>
                <a:gd name="connsiteY48" fmla="*/ 3709901 h 4109729"/>
                <a:gd name="connsiteX49" fmla="*/ 1565563 w 3521893"/>
                <a:gd name="connsiteY49" fmla="*/ 3742584 h 4109729"/>
                <a:gd name="connsiteX50" fmla="*/ 1556327 w 3521893"/>
                <a:gd name="connsiteY50" fmla="*/ 3790542 h 4109729"/>
                <a:gd name="connsiteX51" fmla="*/ 1585101 w 3521893"/>
                <a:gd name="connsiteY51" fmla="*/ 3837612 h 4109729"/>
                <a:gd name="connsiteX52" fmla="*/ 1773382 w 3521893"/>
                <a:gd name="connsiteY52" fmla="*/ 3798002 h 4109729"/>
                <a:gd name="connsiteX53" fmla="*/ 2112818 w 3521893"/>
                <a:gd name="connsiteY53" fmla="*/ 3901911 h 4109729"/>
                <a:gd name="connsiteX54" fmla="*/ 2320636 w 3521893"/>
                <a:gd name="connsiteY54" fmla="*/ 4109729 h 4109729"/>
                <a:gd name="connsiteX55" fmla="*/ 2473036 w 3521893"/>
                <a:gd name="connsiteY55" fmla="*/ 3978111 h 4109729"/>
                <a:gd name="connsiteX56" fmla="*/ 2587958 w 3521893"/>
                <a:gd name="connsiteY56" fmla="*/ 3978111 h 4109729"/>
                <a:gd name="connsiteX57" fmla="*/ 2720286 w 3521893"/>
                <a:gd name="connsiteY57" fmla="*/ 3860347 h 4109729"/>
                <a:gd name="connsiteX58" fmla="*/ 2847819 w 3521893"/>
                <a:gd name="connsiteY58" fmla="*/ 3917542 h 4109729"/>
                <a:gd name="connsiteX59" fmla="*/ 2955281 w 3521893"/>
                <a:gd name="connsiteY59" fmla="*/ 3876511 h 4109729"/>
                <a:gd name="connsiteX60" fmla="*/ 2984589 w 3521893"/>
                <a:gd name="connsiteY60" fmla="*/ 3927311 h 4109729"/>
                <a:gd name="connsiteX61" fmla="*/ 3025619 w 3521893"/>
                <a:gd name="connsiteY61" fmla="*/ 3886280 h 4109729"/>
                <a:gd name="connsiteX62" fmla="*/ 3035389 w 3521893"/>
                <a:gd name="connsiteY62" fmla="*/ 3778819 h 4109729"/>
                <a:gd name="connsiteX63" fmla="*/ 2982635 w 3521893"/>
                <a:gd name="connsiteY63" fmla="*/ 3685034 h 4109729"/>
                <a:gd name="connsiteX64" fmla="*/ 3047467 w 3521893"/>
                <a:gd name="connsiteY64" fmla="*/ 3620735 h 4109729"/>
                <a:gd name="connsiteX65" fmla="*/ 3002173 w 3521893"/>
                <a:gd name="connsiteY65" fmla="*/ 3495511 h 4109729"/>
                <a:gd name="connsiteX66" fmla="*/ 3021712 w 3521893"/>
                <a:gd name="connsiteY66" fmla="*/ 3339203 h 4109729"/>
                <a:gd name="connsiteX67" fmla="*/ 3062741 w 3521893"/>
                <a:gd name="connsiteY67" fmla="*/ 3212203 h 4109729"/>
                <a:gd name="connsiteX68" fmla="*/ 3076419 w 3521893"/>
                <a:gd name="connsiteY68" fmla="*/ 3102788 h 4109729"/>
                <a:gd name="connsiteX69" fmla="*/ 2905547 w 3521893"/>
                <a:gd name="connsiteY69" fmla="*/ 2629423 h 4109729"/>
                <a:gd name="connsiteX70" fmla="*/ 2976772 w 3521893"/>
                <a:gd name="connsiteY70" fmla="*/ 2469742 h 4109729"/>
                <a:gd name="connsiteX71" fmla="*/ 3068602 w 3521893"/>
                <a:gd name="connsiteY71" fmla="*/ 2444342 h 4109729"/>
                <a:gd name="connsiteX72" fmla="*/ 3105724 w 3521893"/>
                <a:gd name="connsiteY72" fmla="*/ 2471696 h 4109729"/>
                <a:gd name="connsiteX73" fmla="*/ 3166293 w 3521893"/>
                <a:gd name="connsiteY73" fmla="*/ 2407219 h 4109729"/>
                <a:gd name="connsiteX74" fmla="*/ 3193649 w 3521893"/>
                <a:gd name="connsiteY74" fmla="*/ 2381819 h 4109729"/>
                <a:gd name="connsiteX75" fmla="*/ 3279618 w 3521893"/>
                <a:gd name="connsiteY75" fmla="*/ 2356419 h 4109729"/>
                <a:gd name="connsiteX76" fmla="*/ 3316739 w 3521893"/>
                <a:gd name="connsiteY76" fmla="*/ 2188388 h 4109729"/>
                <a:gd name="connsiteX77" fmla="*/ 3271801 w 3521893"/>
                <a:gd name="connsiteY77" fmla="*/ 2137588 h 4109729"/>
                <a:gd name="connsiteX78" fmla="*/ 3271800 w 3521893"/>
                <a:gd name="connsiteY78" fmla="*/ 2035988 h 4109729"/>
                <a:gd name="connsiteX79" fmla="*/ 3375355 w 3521893"/>
                <a:gd name="connsiteY79" fmla="*/ 2094603 h 4109729"/>
                <a:gd name="connsiteX80" fmla="*/ 3430062 w 3521893"/>
                <a:gd name="connsiteY80" fmla="*/ 2059434 h 4109729"/>
                <a:gd name="connsiteX81" fmla="*/ 3457415 w 3521893"/>
                <a:gd name="connsiteY81" fmla="*/ 2094603 h 4109729"/>
                <a:gd name="connsiteX82" fmla="*/ 3521893 w 3521893"/>
                <a:gd name="connsiteY82" fmla="*/ 2049665 h 4109729"/>
                <a:gd name="connsiteX83" fmla="*/ 3449601 w 3521893"/>
                <a:gd name="connsiteY83" fmla="*/ 1895311 h 4109729"/>
                <a:gd name="connsiteX84" fmla="*/ 3492586 w 3521893"/>
                <a:gd name="connsiteY84" fmla="*/ 1707742 h 4109729"/>
                <a:gd name="connsiteX85" fmla="*/ 3459370 w 3521893"/>
                <a:gd name="connsiteY85" fmla="*/ 1680388 h 4109729"/>
                <a:gd name="connsiteX86" fmla="*/ 3486724 w 3521893"/>
                <a:gd name="connsiteY86" fmla="*/ 1651080 h 4109729"/>
                <a:gd name="connsiteX87" fmla="*/ 3488679 w 3521893"/>
                <a:gd name="connsiteY87" fmla="*/ 1629588 h 4109729"/>
                <a:gd name="connsiteX88" fmla="*/ 3377309 w 3521893"/>
                <a:gd name="connsiteY88" fmla="*/ 1449834 h 4109729"/>
                <a:gd name="connsiteX89" fmla="*/ 3297201 w 3521893"/>
                <a:gd name="connsiteY89" fmla="*/ 1418573 h 4109729"/>
                <a:gd name="connsiteX90" fmla="*/ 3232724 w 3521893"/>
                <a:gd name="connsiteY90" fmla="*/ 1303296 h 4109729"/>
                <a:gd name="connsiteX91" fmla="*/ 3281570 w 3521893"/>
                <a:gd name="connsiteY91" fmla="*/ 1215373 h 4109729"/>
                <a:gd name="connsiteX92" fmla="*/ 3140893 w 3521893"/>
                <a:gd name="connsiteY92" fmla="*/ 1043434 h 4109729"/>
                <a:gd name="connsiteX93" fmla="*/ 3158478 w 3521893"/>
                <a:gd name="connsiteY93" fmla="*/ 967234 h 4109729"/>
                <a:gd name="connsiteX94" fmla="*/ 3127216 w 3521893"/>
                <a:gd name="connsiteY94" fmla="*/ 848049 h 4109729"/>
                <a:gd name="connsiteX95" fmla="*/ 3179970 w 3521893"/>
                <a:gd name="connsiteY95" fmla="*/ 744496 h 4109729"/>
                <a:gd name="connsiteX96" fmla="*/ 3131124 w 3521893"/>
                <a:gd name="connsiteY96" fmla="*/ 640942 h 4109729"/>
                <a:gd name="connsiteX97" fmla="*/ 3136986 w 3521893"/>
                <a:gd name="connsiteY97" fmla="*/ 547157 h 4109729"/>
                <a:gd name="connsiteX98" fmla="*/ 3097909 w 3521893"/>
                <a:gd name="connsiteY98" fmla="*/ 494403 h 4109729"/>
                <a:gd name="connsiteX99" fmla="*/ 3047109 w 3521893"/>
                <a:gd name="connsiteY99" fmla="*/ 562788 h 4109729"/>
                <a:gd name="connsiteX100" fmla="*/ 2976063 w 3521893"/>
                <a:gd name="connsiteY100" fmla="*/ 593516 h 4109729"/>
                <a:gd name="connsiteX101" fmla="*/ 2916201 w 3521893"/>
                <a:gd name="connsiteY101" fmla="*/ 400618 h 4109729"/>
                <a:gd name="connsiteX102" fmla="*/ 2859539 w 3521893"/>
                <a:gd name="connsiteY102" fmla="*/ 459234 h 4109729"/>
                <a:gd name="connsiteX103" fmla="*/ 2826327 w 3521893"/>
                <a:gd name="connsiteY103" fmla="*/ 438275 h 4109729"/>
                <a:gd name="connsiteX104" fmla="*/ 2859539 w 3521893"/>
                <a:gd name="connsiteY104" fmla="*/ 338096 h 4109729"/>
                <a:gd name="connsiteX105" fmla="*/ 2800923 w 3521893"/>
                <a:gd name="connsiteY105" fmla="*/ 138804 h 4109729"/>
                <a:gd name="connsiteX106" fmla="*/ 2728632 w 3521893"/>
                <a:gd name="connsiteY106" fmla="*/ 185697 h 4109729"/>
                <a:gd name="connsiteX107" fmla="*/ 2683693 w 3521893"/>
                <a:gd name="connsiteY107" fmla="*/ 138803 h 4109729"/>
                <a:gd name="connsiteX108" fmla="*/ 2642132 w 3521893"/>
                <a:gd name="connsiteY108" fmla="*/ 173084 h 4109729"/>
                <a:gd name="connsiteX109" fmla="*/ 2621170 w 3521893"/>
                <a:gd name="connsiteY109" fmla="*/ 130989 h 4109729"/>
                <a:gd name="connsiteX110" fmla="*/ 2595770 w 3521893"/>
                <a:gd name="connsiteY110" fmla="*/ 105589 h 4109729"/>
                <a:gd name="connsiteX111" fmla="*/ 2642662 w 3521893"/>
                <a:gd name="connsiteY111" fmla="*/ 17667 h 4109729"/>
                <a:gd name="connsiteX112" fmla="*/ 2552786 w 3521893"/>
                <a:gd name="connsiteY112" fmla="*/ 11805 h 4109729"/>
                <a:gd name="connsiteX113" fmla="*/ 2533247 w 3521893"/>
                <a:gd name="connsiteY113" fmla="*/ 70421 h 4109729"/>
                <a:gd name="connsiteX114" fmla="*/ 2482447 w 3521893"/>
                <a:gd name="connsiteY114" fmla="*/ 7897 h 4109729"/>
                <a:gd name="connsiteX115" fmla="*/ 2285109 w 3521893"/>
                <a:gd name="connsiteY115" fmla="*/ 15713 h 4109729"/>
                <a:gd name="connsiteX116" fmla="*/ 2242124 w 3521893"/>
                <a:gd name="connsiteY116" fmla="*/ 70421 h 4109729"/>
                <a:gd name="connsiteX117" fmla="*/ 2341770 w 3521893"/>
                <a:gd name="connsiteY117" fmla="*/ 107544 h 4109729"/>
                <a:gd name="connsiteX118" fmla="*/ 2345681 w 3521893"/>
                <a:gd name="connsiteY118" fmla="*/ 234364 h 4109729"/>
                <a:gd name="connsiteX119" fmla="*/ 2201093 w 3521893"/>
                <a:gd name="connsiteY119" fmla="*/ 261899 h 4109729"/>
                <a:gd name="connsiteX120" fmla="*/ 2151184 w 3521893"/>
                <a:gd name="connsiteY120" fmla="*/ 345201 h 4109729"/>
                <a:gd name="connsiteX121" fmla="*/ 1995054 w 3521893"/>
                <a:gd name="connsiteY121" fmla="*/ 375929 h 4109729"/>
                <a:gd name="connsiteX122" fmla="*/ 2003755 w 3521893"/>
                <a:gd name="connsiteY122" fmla="*/ 353729 h 4109729"/>
                <a:gd name="connsiteX123" fmla="*/ 1999847 w 3521893"/>
                <a:gd name="connsiteY123" fmla="*/ 422114 h 4109729"/>
                <a:gd name="connsiteX124" fmla="*/ 2032711 w 3521893"/>
                <a:gd name="connsiteY124" fmla="*/ 465806 h 4109729"/>
                <a:gd name="connsiteX125" fmla="*/ 1961306 w 3521893"/>
                <a:gd name="connsiteY125" fmla="*/ 457280 h 4109729"/>
                <a:gd name="connsiteX126" fmla="*/ 1925782 w 3521893"/>
                <a:gd name="connsiteY126" fmla="*/ 500620 h 4109729"/>
                <a:gd name="connsiteX127" fmla="*/ 1849404 w 3521893"/>
                <a:gd name="connsiteY127" fmla="*/ 481082 h 4109729"/>
                <a:gd name="connsiteX128" fmla="*/ 1818139 w 3521893"/>
                <a:gd name="connsiteY128" fmla="*/ 582329 h 4109729"/>
                <a:gd name="connsiteX129" fmla="*/ 1724891 w 3521893"/>
                <a:gd name="connsiteY129" fmla="*/ 666875 h 4109729"/>
                <a:gd name="connsiteX130" fmla="*/ 1676400 w 3521893"/>
                <a:gd name="connsiteY130" fmla="*/ 646093 h 4109729"/>
                <a:gd name="connsiteX131" fmla="*/ 1683327 w 3521893"/>
                <a:gd name="connsiteY131" fmla="*/ 556038 h 4109729"/>
                <a:gd name="connsiteX132" fmla="*/ 1727022 w 3521893"/>
                <a:gd name="connsiteY132" fmla="*/ 522468 h 4109729"/>
                <a:gd name="connsiteX133" fmla="*/ 1787236 w 3521893"/>
                <a:gd name="connsiteY133" fmla="*/ 507547 h 4109729"/>
                <a:gd name="connsiteX134" fmla="*/ 1767343 w 3521893"/>
                <a:gd name="connsiteY134" fmla="*/ 471135 h 4109729"/>
                <a:gd name="connsiteX135" fmla="*/ 1704109 w 3521893"/>
                <a:gd name="connsiteY135" fmla="*/ 500620 h 4109729"/>
                <a:gd name="connsiteX136" fmla="*/ 1682261 w 3521893"/>
                <a:gd name="connsiteY136" fmla="*/ 439341 h 4109729"/>
                <a:gd name="connsiteX137" fmla="*/ 1576398 w 3521893"/>
                <a:gd name="connsiteY137" fmla="*/ 427439 h 4109729"/>
                <a:gd name="connsiteX138" fmla="*/ 1530927 w 3521893"/>
                <a:gd name="connsiteY138" fmla="*/ 258166 h 4109729"/>
                <a:gd name="connsiteX139" fmla="*/ 1438031 w 3521893"/>
                <a:gd name="connsiteY139" fmla="*/ 283033 h 4109729"/>
                <a:gd name="connsiteX140" fmla="*/ 1454727 w 3521893"/>
                <a:gd name="connsiteY140" fmla="*/ 389784 h 4109729"/>
                <a:gd name="connsiteX141" fmla="*/ 1454727 w 3521893"/>
                <a:gd name="connsiteY141" fmla="*/ 389784 h 4109729"/>
                <a:gd name="connsiteX142" fmla="*/ 1407832 w 3521893"/>
                <a:gd name="connsiteY142" fmla="*/ 418206 h 4109729"/>
                <a:gd name="connsiteX143" fmla="*/ 1310139 w 3521893"/>
                <a:gd name="connsiteY143" fmla="*/ 306837 h 4109729"/>
                <a:gd name="connsiteX144" fmla="*/ 1246909 w 3521893"/>
                <a:gd name="connsiteY144" fmla="*/ 285875 h 4109729"/>
                <a:gd name="connsiteX0" fmla="*/ 1246909 w 3521893"/>
                <a:gd name="connsiteY0" fmla="*/ 285875 h 4109729"/>
                <a:gd name="connsiteX1" fmla="*/ 1267691 w 3521893"/>
                <a:gd name="connsiteY1" fmla="*/ 556038 h 4109729"/>
                <a:gd name="connsiteX2" fmla="*/ 1316001 w 3521893"/>
                <a:gd name="connsiteY2" fmla="*/ 578422 h 4109729"/>
                <a:gd name="connsiteX3" fmla="*/ 1298416 w 3521893"/>
                <a:gd name="connsiteY3" fmla="*/ 689791 h 4109729"/>
                <a:gd name="connsiteX4" fmla="*/ 1251524 w 3521893"/>
                <a:gd name="connsiteY4" fmla="*/ 750360 h 4109729"/>
                <a:gd name="connsiteX5" fmla="*/ 1280832 w 3521893"/>
                <a:gd name="connsiteY5" fmla="*/ 826560 h 4109729"/>
                <a:gd name="connsiteX6" fmla="*/ 1163782 w 3521893"/>
                <a:gd name="connsiteY6" fmla="*/ 957820 h 4109729"/>
                <a:gd name="connsiteX7" fmla="*/ 1048327 w 3521893"/>
                <a:gd name="connsiteY7" fmla="*/ 1311111 h 4109729"/>
                <a:gd name="connsiteX8" fmla="*/ 947970 w 3521893"/>
                <a:gd name="connsiteY8" fmla="*/ 1415909 h 4109729"/>
                <a:gd name="connsiteX9" fmla="*/ 749389 w 3521893"/>
                <a:gd name="connsiteY9" fmla="*/ 1703834 h 4109729"/>
                <a:gd name="connsiteX10" fmla="*/ 624342 w 3521893"/>
                <a:gd name="connsiteY10" fmla="*/ 1799573 h 4109729"/>
                <a:gd name="connsiteX11" fmla="*/ 457200 w 3521893"/>
                <a:gd name="connsiteY11" fmla="*/ 2010766 h 4109729"/>
                <a:gd name="connsiteX12" fmla="*/ 325404 w 3521893"/>
                <a:gd name="connsiteY12" fmla="*/ 2518588 h 4109729"/>
                <a:gd name="connsiteX13" fmla="*/ 271762 w 3521893"/>
                <a:gd name="connsiteY13" fmla="*/ 2571697 h 4109729"/>
                <a:gd name="connsiteX14" fmla="*/ 116342 w 3521893"/>
                <a:gd name="connsiteY14" fmla="*/ 2893726 h 4109729"/>
                <a:gd name="connsiteX15" fmla="*/ 106573 w 3521893"/>
                <a:gd name="connsiteY15" fmla="*/ 3048080 h 4109729"/>
                <a:gd name="connsiteX16" fmla="*/ 152400 w 3521893"/>
                <a:gd name="connsiteY16" fmla="*/ 3153766 h 4109729"/>
                <a:gd name="connsiteX17" fmla="*/ 0 w 3521893"/>
                <a:gd name="connsiteY17" fmla="*/ 3652529 h 4109729"/>
                <a:gd name="connsiteX18" fmla="*/ 71582 w 3521893"/>
                <a:gd name="connsiteY18" fmla="*/ 3844716 h 4109729"/>
                <a:gd name="connsiteX19" fmla="*/ 188990 w 3521893"/>
                <a:gd name="connsiteY19" fmla="*/ 3825001 h 4109729"/>
                <a:gd name="connsiteX20" fmla="*/ 130908 w 3521893"/>
                <a:gd name="connsiteY20" fmla="*/ 3892141 h 4109729"/>
                <a:gd name="connsiteX21" fmla="*/ 188102 w 3521893"/>
                <a:gd name="connsiteY21" fmla="*/ 3951467 h 4109729"/>
                <a:gd name="connsiteX22" fmla="*/ 339436 w 3521893"/>
                <a:gd name="connsiteY22" fmla="*/ 3867275 h 4109729"/>
                <a:gd name="connsiteX23" fmla="*/ 422563 w 3521893"/>
                <a:gd name="connsiteY23" fmla="*/ 3881129 h 4109729"/>
                <a:gd name="connsiteX24" fmla="*/ 464127 w 3521893"/>
                <a:gd name="connsiteY24" fmla="*/ 3943475 h 4109729"/>
                <a:gd name="connsiteX25" fmla="*/ 656492 w 3521893"/>
                <a:gd name="connsiteY25" fmla="*/ 3924824 h 4109729"/>
                <a:gd name="connsiteX26" fmla="*/ 794860 w 3521893"/>
                <a:gd name="connsiteY26" fmla="*/ 3855374 h 4109729"/>
                <a:gd name="connsiteX27" fmla="*/ 955963 w 3521893"/>
                <a:gd name="connsiteY27" fmla="*/ 3936547 h 4109729"/>
                <a:gd name="connsiteX28" fmla="*/ 1115291 w 3521893"/>
                <a:gd name="connsiteY28" fmla="*/ 3936547 h 4109729"/>
                <a:gd name="connsiteX29" fmla="*/ 1108363 w 3521893"/>
                <a:gd name="connsiteY29" fmla="*/ 3901911 h 4109729"/>
                <a:gd name="connsiteX30" fmla="*/ 1163782 w 3521893"/>
                <a:gd name="connsiteY30" fmla="*/ 3867275 h 4109729"/>
                <a:gd name="connsiteX31" fmla="*/ 1191491 w 3521893"/>
                <a:gd name="connsiteY31" fmla="*/ 3901911 h 4109729"/>
                <a:gd name="connsiteX32" fmla="*/ 1288472 w 3521893"/>
                <a:gd name="connsiteY32" fmla="*/ 3804929 h 4109729"/>
                <a:gd name="connsiteX33" fmla="*/ 1205345 w 3521893"/>
                <a:gd name="connsiteY33" fmla="*/ 3798002 h 4109729"/>
                <a:gd name="connsiteX34" fmla="*/ 1122218 w 3521893"/>
                <a:gd name="connsiteY34" fmla="*/ 3804929 h 4109729"/>
                <a:gd name="connsiteX35" fmla="*/ 1032163 w 3521893"/>
                <a:gd name="connsiteY35" fmla="*/ 3770293 h 4109729"/>
                <a:gd name="connsiteX36" fmla="*/ 1130921 w 3521893"/>
                <a:gd name="connsiteY36" fmla="*/ 3608479 h 4109729"/>
                <a:gd name="connsiteX37" fmla="*/ 1222219 w 3521893"/>
                <a:gd name="connsiteY37" fmla="*/ 3587342 h 4109729"/>
                <a:gd name="connsiteX38" fmla="*/ 1244777 w 3521893"/>
                <a:gd name="connsiteY38" fmla="*/ 3539916 h 4109729"/>
                <a:gd name="connsiteX39" fmla="*/ 1286696 w 3521893"/>
                <a:gd name="connsiteY39" fmla="*/ 3561942 h 4109729"/>
                <a:gd name="connsiteX40" fmla="*/ 1304459 w 3521893"/>
                <a:gd name="connsiteY40" fmla="*/ 3631747 h 4109729"/>
                <a:gd name="connsiteX41" fmla="*/ 1343891 w 3521893"/>
                <a:gd name="connsiteY41" fmla="*/ 3569402 h 4109729"/>
                <a:gd name="connsiteX42" fmla="*/ 1360942 w 3521893"/>
                <a:gd name="connsiteY42" fmla="*/ 3618603 h 4109729"/>
                <a:gd name="connsiteX43" fmla="*/ 1399309 w 3521893"/>
                <a:gd name="connsiteY43" fmla="*/ 3645602 h 4109729"/>
                <a:gd name="connsiteX44" fmla="*/ 1392382 w 3521893"/>
                <a:gd name="connsiteY44" fmla="*/ 3694093 h 4109729"/>
                <a:gd name="connsiteX45" fmla="*/ 1338916 w 3521893"/>
                <a:gd name="connsiteY45" fmla="*/ 3743828 h 4109729"/>
                <a:gd name="connsiteX46" fmla="*/ 1396645 w 3521893"/>
                <a:gd name="connsiteY46" fmla="*/ 3744893 h 4109729"/>
                <a:gd name="connsiteX47" fmla="*/ 1475331 w 3521893"/>
                <a:gd name="connsiteY47" fmla="*/ 3785214 h 4109729"/>
                <a:gd name="connsiteX48" fmla="*/ 1471778 w 3521893"/>
                <a:gd name="connsiteY48" fmla="*/ 3709901 h 4109729"/>
                <a:gd name="connsiteX49" fmla="*/ 1565563 w 3521893"/>
                <a:gd name="connsiteY49" fmla="*/ 3742584 h 4109729"/>
                <a:gd name="connsiteX50" fmla="*/ 1556327 w 3521893"/>
                <a:gd name="connsiteY50" fmla="*/ 3790542 h 4109729"/>
                <a:gd name="connsiteX51" fmla="*/ 1585101 w 3521893"/>
                <a:gd name="connsiteY51" fmla="*/ 3837612 h 4109729"/>
                <a:gd name="connsiteX52" fmla="*/ 1773382 w 3521893"/>
                <a:gd name="connsiteY52" fmla="*/ 3798002 h 4109729"/>
                <a:gd name="connsiteX53" fmla="*/ 2112818 w 3521893"/>
                <a:gd name="connsiteY53" fmla="*/ 3901911 h 4109729"/>
                <a:gd name="connsiteX54" fmla="*/ 2320636 w 3521893"/>
                <a:gd name="connsiteY54" fmla="*/ 4109729 h 4109729"/>
                <a:gd name="connsiteX55" fmla="*/ 2473036 w 3521893"/>
                <a:gd name="connsiteY55" fmla="*/ 3978111 h 4109729"/>
                <a:gd name="connsiteX56" fmla="*/ 2587958 w 3521893"/>
                <a:gd name="connsiteY56" fmla="*/ 3978111 h 4109729"/>
                <a:gd name="connsiteX57" fmla="*/ 2720286 w 3521893"/>
                <a:gd name="connsiteY57" fmla="*/ 3860347 h 4109729"/>
                <a:gd name="connsiteX58" fmla="*/ 2847819 w 3521893"/>
                <a:gd name="connsiteY58" fmla="*/ 3917542 h 4109729"/>
                <a:gd name="connsiteX59" fmla="*/ 2955281 w 3521893"/>
                <a:gd name="connsiteY59" fmla="*/ 3876511 h 4109729"/>
                <a:gd name="connsiteX60" fmla="*/ 2984589 w 3521893"/>
                <a:gd name="connsiteY60" fmla="*/ 3927311 h 4109729"/>
                <a:gd name="connsiteX61" fmla="*/ 3025619 w 3521893"/>
                <a:gd name="connsiteY61" fmla="*/ 3886280 h 4109729"/>
                <a:gd name="connsiteX62" fmla="*/ 3035389 w 3521893"/>
                <a:gd name="connsiteY62" fmla="*/ 3778819 h 4109729"/>
                <a:gd name="connsiteX63" fmla="*/ 2982635 w 3521893"/>
                <a:gd name="connsiteY63" fmla="*/ 3685034 h 4109729"/>
                <a:gd name="connsiteX64" fmla="*/ 3047467 w 3521893"/>
                <a:gd name="connsiteY64" fmla="*/ 3620735 h 4109729"/>
                <a:gd name="connsiteX65" fmla="*/ 3002173 w 3521893"/>
                <a:gd name="connsiteY65" fmla="*/ 3495511 h 4109729"/>
                <a:gd name="connsiteX66" fmla="*/ 3021712 w 3521893"/>
                <a:gd name="connsiteY66" fmla="*/ 3339203 h 4109729"/>
                <a:gd name="connsiteX67" fmla="*/ 3062741 w 3521893"/>
                <a:gd name="connsiteY67" fmla="*/ 3212203 h 4109729"/>
                <a:gd name="connsiteX68" fmla="*/ 3076419 w 3521893"/>
                <a:gd name="connsiteY68" fmla="*/ 3102788 h 4109729"/>
                <a:gd name="connsiteX69" fmla="*/ 2905547 w 3521893"/>
                <a:gd name="connsiteY69" fmla="*/ 2629423 h 4109729"/>
                <a:gd name="connsiteX70" fmla="*/ 2976772 w 3521893"/>
                <a:gd name="connsiteY70" fmla="*/ 2469742 h 4109729"/>
                <a:gd name="connsiteX71" fmla="*/ 3068602 w 3521893"/>
                <a:gd name="connsiteY71" fmla="*/ 2444342 h 4109729"/>
                <a:gd name="connsiteX72" fmla="*/ 3105724 w 3521893"/>
                <a:gd name="connsiteY72" fmla="*/ 2471696 h 4109729"/>
                <a:gd name="connsiteX73" fmla="*/ 3166293 w 3521893"/>
                <a:gd name="connsiteY73" fmla="*/ 2407219 h 4109729"/>
                <a:gd name="connsiteX74" fmla="*/ 3193649 w 3521893"/>
                <a:gd name="connsiteY74" fmla="*/ 2381819 h 4109729"/>
                <a:gd name="connsiteX75" fmla="*/ 3279618 w 3521893"/>
                <a:gd name="connsiteY75" fmla="*/ 2356419 h 4109729"/>
                <a:gd name="connsiteX76" fmla="*/ 3316739 w 3521893"/>
                <a:gd name="connsiteY76" fmla="*/ 2188388 h 4109729"/>
                <a:gd name="connsiteX77" fmla="*/ 3271801 w 3521893"/>
                <a:gd name="connsiteY77" fmla="*/ 2137588 h 4109729"/>
                <a:gd name="connsiteX78" fmla="*/ 3271800 w 3521893"/>
                <a:gd name="connsiteY78" fmla="*/ 2035988 h 4109729"/>
                <a:gd name="connsiteX79" fmla="*/ 3375355 w 3521893"/>
                <a:gd name="connsiteY79" fmla="*/ 2094603 h 4109729"/>
                <a:gd name="connsiteX80" fmla="*/ 3430062 w 3521893"/>
                <a:gd name="connsiteY80" fmla="*/ 2059434 h 4109729"/>
                <a:gd name="connsiteX81" fmla="*/ 3457415 w 3521893"/>
                <a:gd name="connsiteY81" fmla="*/ 2094603 h 4109729"/>
                <a:gd name="connsiteX82" fmla="*/ 3521893 w 3521893"/>
                <a:gd name="connsiteY82" fmla="*/ 2049665 h 4109729"/>
                <a:gd name="connsiteX83" fmla="*/ 3449601 w 3521893"/>
                <a:gd name="connsiteY83" fmla="*/ 1895311 h 4109729"/>
                <a:gd name="connsiteX84" fmla="*/ 3492586 w 3521893"/>
                <a:gd name="connsiteY84" fmla="*/ 1707742 h 4109729"/>
                <a:gd name="connsiteX85" fmla="*/ 3459370 w 3521893"/>
                <a:gd name="connsiteY85" fmla="*/ 1680388 h 4109729"/>
                <a:gd name="connsiteX86" fmla="*/ 3486724 w 3521893"/>
                <a:gd name="connsiteY86" fmla="*/ 1651080 h 4109729"/>
                <a:gd name="connsiteX87" fmla="*/ 3488679 w 3521893"/>
                <a:gd name="connsiteY87" fmla="*/ 1629588 h 4109729"/>
                <a:gd name="connsiteX88" fmla="*/ 3377309 w 3521893"/>
                <a:gd name="connsiteY88" fmla="*/ 1449834 h 4109729"/>
                <a:gd name="connsiteX89" fmla="*/ 3297201 w 3521893"/>
                <a:gd name="connsiteY89" fmla="*/ 1418573 h 4109729"/>
                <a:gd name="connsiteX90" fmla="*/ 3232724 w 3521893"/>
                <a:gd name="connsiteY90" fmla="*/ 1303296 h 4109729"/>
                <a:gd name="connsiteX91" fmla="*/ 3281570 w 3521893"/>
                <a:gd name="connsiteY91" fmla="*/ 1215373 h 4109729"/>
                <a:gd name="connsiteX92" fmla="*/ 3140893 w 3521893"/>
                <a:gd name="connsiteY92" fmla="*/ 1043434 h 4109729"/>
                <a:gd name="connsiteX93" fmla="*/ 3158478 w 3521893"/>
                <a:gd name="connsiteY93" fmla="*/ 967234 h 4109729"/>
                <a:gd name="connsiteX94" fmla="*/ 3127216 w 3521893"/>
                <a:gd name="connsiteY94" fmla="*/ 848049 h 4109729"/>
                <a:gd name="connsiteX95" fmla="*/ 3179970 w 3521893"/>
                <a:gd name="connsiteY95" fmla="*/ 744496 h 4109729"/>
                <a:gd name="connsiteX96" fmla="*/ 3131124 w 3521893"/>
                <a:gd name="connsiteY96" fmla="*/ 640942 h 4109729"/>
                <a:gd name="connsiteX97" fmla="*/ 3136986 w 3521893"/>
                <a:gd name="connsiteY97" fmla="*/ 547157 h 4109729"/>
                <a:gd name="connsiteX98" fmla="*/ 3097909 w 3521893"/>
                <a:gd name="connsiteY98" fmla="*/ 494403 h 4109729"/>
                <a:gd name="connsiteX99" fmla="*/ 3047109 w 3521893"/>
                <a:gd name="connsiteY99" fmla="*/ 562788 h 4109729"/>
                <a:gd name="connsiteX100" fmla="*/ 2976063 w 3521893"/>
                <a:gd name="connsiteY100" fmla="*/ 593516 h 4109729"/>
                <a:gd name="connsiteX101" fmla="*/ 2916201 w 3521893"/>
                <a:gd name="connsiteY101" fmla="*/ 400618 h 4109729"/>
                <a:gd name="connsiteX102" fmla="*/ 2859539 w 3521893"/>
                <a:gd name="connsiteY102" fmla="*/ 459234 h 4109729"/>
                <a:gd name="connsiteX103" fmla="*/ 2826327 w 3521893"/>
                <a:gd name="connsiteY103" fmla="*/ 438275 h 4109729"/>
                <a:gd name="connsiteX104" fmla="*/ 2859539 w 3521893"/>
                <a:gd name="connsiteY104" fmla="*/ 338096 h 4109729"/>
                <a:gd name="connsiteX105" fmla="*/ 2800923 w 3521893"/>
                <a:gd name="connsiteY105" fmla="*/ 138804 h 4109729"/>
                <a:gd name="connsiteX106" fmla="*/ 2728632 w 3521893"/>
                <a:gd name="connsiteY106" fmla="*/ 185697 h 4109729"/>
                <a:gd name="connsiteX107" fmla="*/ 2683693 w 3521893"/>
                <a:gd name="connsiteY107" fmla="*/ 138803 h 4109729"/>
                <a:gd name="connsiteX108" fmla="*/ 2642132 w 3521893"/>
                <a:gd name="connsiteY108" fmla="*/ 173084 h 4109729"/>
                <a:gd name="connsiteX109" fmla="*/ 2621170 w 3521893"/>
                <a:gd name="connsiteY109" fmla="*/ 130989 h 4109729"/>
                <a:gd name="connsiteX110" fmla="*/ 2595770 w 3521893"/>
                <a:gd name="connsiteY110" fmla="*/ 105589 h 4109729"/>
                <a:gd name="connsiteX111" fmla="*/ 2642662 w 3521893"/>
                <a:gd name="connsiteY111" fmla="*/ 17667 h 4109729"/>
                <a:gd name="connsiteX112" fmla="*/ 2552786 w 3521893"/>
                <a:gd name="connsiteY112" fmla="*/ 11805 h 4109729"/>
                <a:gd name="connsiteX113" fmla="*/ 2533247 w 3521893"/>
                <a:gd name="connsiteY113" fmla="*/ 70421 h 4109729"/>
                <a:gd name="connsiteX114" fmla="*/ 2482447 w 3521893"/>
                <a:gd name="connsiteY114" fmla="*/ 7897 h 4109729"/>
                <a:gd name="connsiteX115" fmla="*/ 2285109 w 3521893"/>
                <a:gd name="connsiteY115" fmla="*/ 15713 h 4109729"/>
                <a:gd name="connsiteX116" fmla="*/ 2242124 w 3521893"/>
                <a:gd name="connsiteY116" fmla="*/ 70421 h 4109729"/>
                <a:gd name="connsiteX117" fmla="*/ 2341770 w 3521893"/>
                <a:gd name="connsiteY117" fmla="*/ 107544 h 4109729"/>
                <a:gd name="connsiteX118" fmla="*/ 2345681 w 3521893"/>
                <a:gd name="connsiteY118" fmla="*/ 234364 h 4109729"/>
                <a:gd name="connsiteX119" fmla="*/ 2201093 w 3521893"/>
                <a:gd name="connsiteY119" fmla="*/ 261899 h 4109729"/>
                <a:gd name="connsiteX120" fmla="*/ 2151184 w 3521893"/>
                <a:gd name="connsiteY120" fmla="*/ 345201 h 4109729"/>
                <a:gd name="connsiteX121" fmla="*/ 1995054 w 3521893"/>
                <a:gd name="connsiteY121" fmla="*/ 375929 h 4109729"/>
                <a:gd name="connsiteX122" fmla="*/ 2003755 w 3521893"/>
                <a:gd name="connsiteY122" fmla="*/ 353729 h 4109729"/>
                <a:gd name="connsiteX123" fmla="*/ 1999847 w 3521893"/>
                <a:gd name="connsiteY123" fmla="*/ 422114 h 4109729"/>
                <a:gd name="connsiteX124" fmla="*/ 2032711 w 3521893"/>
                <a:gd name="connsiteY124" fmla="*/ 465806 h 4109729"/>
                <a:gd name="connsiteX125" fmla="*/ 1961306 w 3521893"/>
                <a:gd name="connsiteY125" fmla="*/ 457280 h 4109729"/>
                <a:gd name="connsiteX126" fmla="*/ 1925782 w 3521893"/>
                <a:gd name="connsiteY126" fmla="*/ 500620 h 4109729"/>
                <a:gd name="connsiteX127" fmla="*/ 1849404 w 3521893"/>
                <a:gd name="connsiteY127" fmla="*/ 481082 h 4109729"/>
                <a:gd name="connsiteX128" fmla="*/ 1818139 w 3521893"/>
                <a:gd name="connsiteY128" fmla="*/ 582329 h 4109729"/>
                <a:gd name="connsiteX129" fmla="*/ 1724891 w 3521893"/>
                <a:gd name="connsiteY129" fmla="*/ 666875 h 4109729"/>
                <a:gd name="connsiteX130" fmla="*/ 1676400 w 3521893"/>
                <a:gd name="connsiteY130" fmla="*/ 646093 h 4109729"/>
                <a:gd name="connsiteX131" fmla="*/ 1683327 w 3521893"/>
                <a:gd name="connsiteY131" fmla="*/ 556038 h 4109729"/>
                <a:gd name="connsiteX132" fmla="*/ 1727022 w 3521893"/>
                <a:gd name="connsiteY132" fmla="*/ 522468 h 4109729"/>
                <a:gd name="connsiteX133" fmla="*/ 1787236 w 3521893"/>
                <a:gd name="connsiteY133" fmla="*/ 507547 h 4109729"/>
                <a:gd name="connsiteX134" fmla="*/ 1767343 w 3521893"/>
                <a:gd name="connsiteY134" fmla="*/ 471135 h 4109729"/>
                <a:gd name="connsiteX135" fmla="*/ 1704109 w 3521893"/>
                <a:gd name="connsiteY135" fmla="*/ 500620 h 4109729"/>
                <a:gd name="connsiteX136" fmla="*/ 1682261 w 3521893"/>
                <a:gd name="connsiteY136" fmla="*/ 439341 h 4109729"/>
                <a:gd name="connsiteX137" fmla="*/ 1576398 w 3521893"/>
                <a:gd name="connsiteY137" fmla="*/ 427439 h 4109729"/>
                <a:gd name="connsiteX138" fmla="*/ 1530927 w 3521893"/>
                <a:gd name="connsiteY138" fmla="*/ 258166 h 4109729"/>
                <a:gd name="connsiteX139" fmla="*/ 1438031 w 3521893"/>
                <a:gd name="connsiteY139" fmla="*/ 283033 h 4109729"/>
                <a:gd name="connsiteX140" fmla="*/ 1454727 w 3521893"/>
                <a:gd name="connsiteY140" fmla="*/ 389784 h 4109729"/>
                <a:gd name="connsiteX141" fmla="*/ 1454727 w 3521893"/>
                <a:gd name="connsiteY141" fmla="*/ 389784 h 4109729"/>
                <a:gd name="connsiteX142" fmla="*/ 1407832 w 3521893"/>
                <a:gd name="connsiteY142" fmla="*/ 418206 h 4109729"/>
                <a:gd name="connsiteX143" fmla="*/ 1310139 w 3521893"/>
                <a:gd name="connsiteY143" fmla="*/ 306837 h 4109729"/>
                <a:gd name="connsiteX144" fmla="*/ 1246909 w 3521893"/>
                <a:gd name="connsiteY144" fmla="*/ 285875 h 4109729"/>
                <a:gd name="connsiteX0" fmla="*/ 1246909 w 3521893"/>
                <a:gd name="connsiteY0" fmla="*/ 285875 h 4109729"/>
                <a:gd name="connsiteX1" fmla="*/ 1267691 w 3521893"/>
                <a:gd name="connsiteY1" fmla="*/ 556038 h 4109729"/>
                <a:gd name="connsiteX2" fmla="*/ 1316001 w 3521893"/>
                <a:gd name="connsiteY2" fmla="*/ 578422 h 4109729"/>
                <a:gd name="connsiteX3" fmla="*/ 1298416 w 3521893"/>
                <a:gd name="connsiteY3" fmla="*/ 689791 h 4109729"/>
                <a:gd name="connsiteX4" fmla="*/ 1251524 w 3521893"/>
                <a:gd name="connsiteY4" fmla="*/ 750360 h 4109729"/>
                <a:gd name="connsiteX5" fmla="*/ 1280832 w 3521893"/>
                <a:gd name="connsiteY5" fmla="*/ 826560 h 4109729"/>
                <a:gd name="connsiteX6" fmla="*/ 1175505 w 3521893"/>
                <a:gd name="connsiteY6" fmla="*/ 942189 h 4109729"/>
                <a:gd name="connsiteX7" fmla="*/ 1048327 w 3521893"/>
                <a:gd name="connsiteY7" fmla="*/ 1311111 h 4109729"/>
                <a:gd name="connsiteX8" fmla="*/ 947970 w 3521893"/>
                <a:gd name="connsiteY8" fmla="*/ 1415909 h 4109729"/>
                <a:gd name="connsiteX9" fmla="*/ 749389 w 3521893"/>
                <a:gd name="connsiteY9" fmla="*/ 1703834 h 4109729"/>
                <a:gd name="connsiteX10" fmla="*/ 624342 w 3521893"/>
                <a:gd name="connsiteY10" fmla="*/ 1799573 h 4109729"/>
                <a:gd name="connsiteX11" fmla="*/ 457200 w 3521893"/>
                <a:gd name="connsiteY11" fmla="*/ 2010766 h 4109729"/>
                <a:gd name="connsiteX12" fmla="*/ 325404 w 3521893"/>
                <a:gd name="connsiteY12" fmla="*/ 2518588 h 4109729"/>
                <a:gd name="connsiteX13" fmla="*/ 271762 w 3521893"/>
                <a:gd name="connsiteY13" fmla="*/ 2571697 h 4109729"/>
                <a:gd name="connsiteX14" fmla="*/ 116342 w 3521893"/>
                <a:gd name="connsiteY14" fmla="*/ 2893726 h 4109729"/>
                <a:gd name="connsiteX15" fmla="*/ 106573 w 3521893"/>
                <a:gd name="connsiteY15" fmla="*/ 3048080 h 4109729"/>
                <a:gd name="connsiteX16" fmla="*/ 152400 w 3521893"/>
                <a:gd name="connsiteY16" fmla="*/ 3153766 h 4109729"/>
                <a:gd name="connsiteX17" fmla="*/ 0 w 3521893"/>
                <a:gd name="connsiteY17" fmla="*/ 3652529 h 4109729"/>
                <a:gd name="connsiteX18" fmla="*/ 71582 w 3521893"/>
                <a:gd name="connsiteY18" fmla="*/ 3844716 h 4109729"/>
                <a:gd name="connsiteX19" fmla="*/ 188990 w 3521893"/>
                <a:gd name="connsiteY19" fmla="*/ 3825001 h 4109729"/>
                <a:gd name="connsiteX20" fmla="*/ 130908 w 3521893"/>
                <a:gd name="connsiteY20" fmla="*/ 3892141 h 4109729"/>
                <a:gd name="connsiteX21" fmla="*/ 188102 w 3521893"/>
                <a:gd name="connsiteY21" fmla="*/ 3951467 h 4109729"/>
                <a:gd name="connsiteX22" fmla="*/ 339436 w 3521893"/>
                <a:gd name="connsiteY22" fmla="*/ 3867275 h 4109729"/>
                <a:gd name="connsiteX23" fmla="*/ 422563 w 3521893"/>
                <a:gd name="connsiteY23" fmla="*/ 3881129 h 4109729"/>
                <a:gd name="connsiteX24" fmla="*/ 464127 w 3521893"/>
                <a:gd name="connsiteY24" fmla="*/ 3943475 h 4109729"/>
                <a:gd name="connsiteX25" fmla="*/ 656492 w 3521893"/>
                <a:gd name="connsiteY25" fmla="*/ 3924824 h 4109729"/>
                <a:gd name="connsiteX26" fmla="*/ 794860 w 3521893"/>
                <a:gd name="connsiteY26" fmla="*/ 3855374 h 4109729"/>
                <a:gd name="connsiteX27" fmla="*/ 955963 w 3521893"/>
                <a:gd name="connsiteY27" fmla="*/ 3936547 h 4109729"/>
                <a:gd name="connsiteX28" fmla="*/ 1115291 w 3521893"/>
                <a:gd name="connsiteY28" fmla="*/ 3936547 h 4109729"/>
                <a:gd name="connsiteX29" fmla="*/ 1108363 w 3521893"/>
                <a:gd name="connsiteY29" fmla="*/ 3901911 h 4109729"/>
                <a:gd name="connsiteX30" fmla="*/ 1163782 w 3521893"/>
                <a:gd name="connsiteY30" fmla="*/ 3867275 h 4109729"/>
                <a:gd name="connsiteX31" fmla="*/ 1191491 w 3521893"/>
                <a:gd name="connsiteY31" fmla="*/ 3901911 h 4109729"/>
                <a:gd name="connsiteX32" fmla="*/ 1288472 w 3521893"/>
                <a:gd name="connsiteY32" fmla="*/ 3804929 h 4109729"/>
                <a:gd name="connsiteX33" fmla="*/ 1205345 w 3521893"/>
                <a:gd name="connsiteY33" fmla="*/ 3798002 h 4109729"/>
                <a:gd name="connsiteX34" fmla="*/ 1122218 w 3521893"/>
                <a:gd name="connsiteY34" fmla="*/ 3804929 h 4109729"/>
                <a:gd name="connsiteX35" fmla="*/ 1032163 w 3521893"/>
                <a:gd name="connsiteY35" fmla="*/ 3770293 h 4109729"/>
                <a:gd name="connsiteX36" fmla="*/ 1130921 w 3521893"/>
                <a:gd name="connsiteY36" fmla="*/ 3608479 h 4109729"/>
                <a:gd name="connsiteX37" fmla="*/ 1222219 w 3521893"/>
                <a:gd name="connsiteY37" fmla="*/ 3587342 h 4109729"/>
                <a:gd name="connsiteX38" fmla="*/ 1244777 w 3521893"/>
                <a:gd name="connsiteY38" fmla="*/ 3539916 h 4109729"/>
                <a:gd name="connsiteX39" fmla="*/ 1286696 w 3521893"/>
                <a:gd name="connsiteY39" fmla="*/ 3561942 h 4109729"/>
                <a:gd name="connsiteX40" fmla="*/ 1304459 w 3521893"/>
                <a:gd name="connsiteY40" fmla="*/ 3631747 h 4109729"/>
                <a:gd name="connsiteX41" fmla="*/ 1343891 w 3521893"/>
                <a:gd name="connsiteY41" fmla="*/ 3569402 h 4109729"/>
                <a:gd name="connsiteX42" fmla="*/ 1360942 w 3521893"/>
                <a:gd name="connsiteY42" fmla="*/ 3618603 h 4109729"/>
                <a:gd name="connsiteX43" fmla="*/ 1399309 w 3521893"/>
                <a:gd name="connsiteY43" fmla="*/ 3645602 h 4109729"/>
                <a:gd name="connsiteX44" fmla="*/ 1392382 w 3521893"/>
                <a:gd name="connsiteY44" fmla="*/ 3694093 h 4109729"/>
                <a:gd name="connsiteX45" fmla="*/ 1338916 w 3521893"/>
                <a:gd name="connsiteY45" fmla="*/ 3743828 h 4109729"/>
                <a:gd name="connsiteX46" fmla="*/ 1396645 w 3521893"/>
                <a:gd name="connsiteY46" fmla="*/ 3744893 h 4109729"/>
                <a:gd name="connsiteX47" fmla="*/ 1475331 w 3521893"/>
                <a:gd name="connsiteY47" fmla="*/ 3785214 h 4109729"/>
                <a:gd name="connsiteX48" fmla="*/ 1471778 w 3521893"/>
                <a:gd name="connsiteY48" fmla="*/ 3709901 h 4109729"/>
                <a:gd name="connsiteX49" fmla="*/ 1565563 w 3521893"/>
                <a:gd name="connsiteY49" fmla="*/ 3742584 h 4109729"/>
                <a:gd name="connsiteX50" fmla="*/ 1556327 w 3521893"/>
                <a:gd name="connsiteY50" fmla="*/ 3790542 h 4109729"/>
                <a:gd name="connsiteX51" fmla="*/ 1585101 w 3521893"/>
                <a:gd name="connsiteY51" fmla="*/ 3837612 h 4109729"/>
                <a:gd name="connsiteX52" fmla="*/ 1773382 w 3521893"/>
                <a:gd name="connsiteY52" fmla="*/ 3798002 h 4109729"/>
                <a:gd name="connsiteX53" fmla="*/ 2112818 w 3521893"/>
                <a:gd name="connsiteY53" fmla="*/ 3901911 h 4109729"/>
                <a:gd name="connsiteX54" fmla="*/ 2320636 w 3521893"/>
                <a:gd name="connsiteY54" fmla="*/ 4109729 h 4109729"/>
                <a:gd name="connsiteX55" fmla="*/ 2473036 w 3521893"/>
                <a:gd name="connsiteY55" fmla="*/ 3978111 h 4109729"/>
                <a:gd name="connsiteX56" fmla="*/ 2587958 w 3521893"/>
                <a:gd name="connsiteY56" fmla="*/ 3978111 h 4109729"/>
                <a:gd name="connsiteX57" fmla="*/ 2720286 w 3521893"/>
                <a:gd name="connsiteY57" fmla="*/ 3860347 h 4109729"/>
                <a:gd name="connsiteX58" fmla="*/ 2847819 w 3521893"/>
                <a:gd name="connsiteY58" fmla="*/ 3917542 h 4109729"/>
                <a:gd name="connsiteX59" fmla="*/ 2955281 w 3521893"/>
                <a:gd name="connsiteY59" fmla="*/ 3876511 h 4109729"/>
                <a:gd name="connsiteX60" fmla="*/ 2984589 w 3521893"/>
                <a:gd name="connsiteY60" fmla="*/ 3927311 h 4109729"/>
                <a:gd name="connsiteX61" fmla="*/ 3025619 w 3521893"/>
                <a:gd name="connsiteY61" fmla="*/ 3886280 h 4109729"/>
                <a:gd name="connsiteX62" fmla="*/ 3035389 w 3521893"/>
                <a:gd name="connsiteY62" fmla="*/ 3778819 h 4109729"/>
                <a:gd name="connsiteX63" fmla="*/ 2982635 w 3521893"/>
                <a:gd name="connsiteY63" fmla="*/ 3685034 h 4109729"/>
                <a:gd name="connsiteX64" fmla="*/ 3047467 w 3521893"/>
                <a:gd name="connsiteY64" fmla="*/ 3620735 h 4109729"/>
                <a:gd name="connsiteX65" fmla="*/ 3002173 w 3521893"/>
                <a:gd name="connsiteY65" fmla="*/ 3495511 h 4109729"/>
                <a:gd name="connsiteX66" fmla="*/ 3021712 w 3521893"/>
                <a:gd name="connsiteY66" fmla="*/ 3339203 h 4109729"/>
                <a:gd name="connsiteX67" fmla="*/ 3062741 w 3521893"/>
                <a:gd name="connsiteY67" fmla="*/ 3212203 h 4109729"/>
                <a:gd name="connsiteX68" fmla="*/ 3076419 w 3521893"/>
                <a:gd name="connsiteY68" fmla="*/ 3102788 h 4109729"/>
                <a:gd name="connsiteX69" fmla="*/ 2905547 w 3521893"/>
                <a:gd name="connsiteY69" fmla="*/ 2629423 h 4109729"/>
                <a:gd name="connsiteX70" fmla="*/ 2976772 w 3521893"/>
                <a:gd name="connsiteY70" fmla="*/ 2469742 h 4109729"/>
                <a:gd name="connsiteX71" fmla="*/ 3068602 w 3521893"/>
                <a:gd name="connsiteY71" fmla="*/ 2444342 h 4109729"/>
                <a:gd name="connsiteX72" fmla="*/ 3105724 w 3521893"/>
                <a:gd name="connsiteY72" fmla="*/ 2471696 h 4109729"/>
                <a:gd name="connsiteX73" fmla="*/ 3166293 w 3521893"/>
                <a:gd name="connsiteY73" fmla="*/ 2407219 h 4109729"/>
                <a:gd name="connsiteX74" fmla="*/ 3193649 w 3521893"/>
                <a:gd name="connsiteY74" fmla="*/ 2381819 h 4109729"/>
                <a:gd name="connsiteX75" fmla="*/ 3279618 w 3521893"/>
                <a:gd name="connsiteY75" fmla="*/ 2356419 h 4109729"/>
                <a:gd name="connsiteX76" fmla="*/ 3316739 w 3521893"/>
                <a:gd name="connsiteY76" fmla="*/ 2188388 h 4109729"/>
                <a:gd name="connsiteX77" fmla="*/ 3271801 w 3521893"/>
                <a:gd name="connsiteY77" fmla="*/ 2137588 h 4109729"/>
                <a:gd name="connsiteX78" fmla="*/ 3271800 w 3521893"/>
                <a:gd name="connsiteY78" fmla="*/ 2035988 h 4109729"/>
                <a:gd name="connsiteX79" fmla="*/ 3375355 w 3521893"/>
                <a:gd name="connsiteY79" fmla="*/ 2094603 h 4109729"/>
                <a:gd name="connsiteX80" fmla="*/ 3430062 w 3521893"/>
                <a:gd name="connsiteY80" fmla="*/ 2059434 h 4109729"/>
                <a:gd name="connsiteX81" fmla="*/ 3457415 w 3521893"/>
                <a:gd name="connsiteY81" fmla="*/ 2094603 h 4109729"/>
                <a:gd name="connsiteX82" fmla="*/ 3521893 w 3521893"/>
                <a:gd name="connsiteY82" fmla="*/ 2049665 h 4109729"/>
                <a:gd name="connsiteX83" fmla="*/ 3449601 w 3521893"/>
                <a:gd name="connsiteY83" fmla="*/ 1895311 h 4109729"/>
                <a:gd name="connsiteX84" fmla="*/ 3492586 w 3521893"/>
                <a:gd name="connsiteY84" fmla="*/ 1707742 h 4109729"/>
                <a:gd name="connsiteX85" fmla="*/ 3459370 w 3521893"/>
                <a:gd name="connsiteY85" fmla="*/ 1680388 h 4109729"/>
                <a:gd name="connsiteX86" fmla="*/ 3486724 w 3521893"/>
                <a:gd name="connsiteY86" fmla="*/ 1651080 h 4109729"/>
                <a:gd name="connsiteX87" fmla="*/ 3488679 w 3521893"/>
                <a:gd name="connsiteY87" fmla="*/ 1629588 h 4109729"/>
                <a:gd name="connsiteX88" fmla="*/ 3377309 w 3521893"/>
                <a:gd name="connsiteY88" fmla="*/ 1449834 h 4109729"/>
                <a:gd name="connsiteX89" fmla="*/ 3297201 w 3521893"/>
                <a:gd name="connsiteY89" fmla="*/ 1418573 h 4109729"/>
                <a:gd name="connsiteX90" fmla="*/ 3232724 w 3521893"/>
                <a:gd name="connsiteY90" fmla="*/ 1303296 h 4109729"/>
                <a:gd name="connsiteX91" fmla="*/ 3281570 w 3521893"/>
                <a:gd name="connsiteY91" fmla="*/ 1215373 h 4109729"/>
                <a:gd name="connsiteX92" fmla="*/ 3140893 w 3521893"/>
                <a:gd name="connsiteY92" fmla="*/ 1043434 h 4109729"/>
                <a:gd name="connsiteX93" fmla="*/ 3158478 w 3521893"/>
                <a:gd name="connsiteY93" fmla="*/ 967234 h 4109729"/>
                <a:gd name="connsiteX94" fmla="*/ 3127216 w 3521893"/>
                <a:gd name="connsiteY94" fmla="*/ 848049 h 4109729"/>
                <a:gd name="connsiteX95" fmla="*/ 3179970 w 3521893"/>
                <a:gd name="connsiteY95" fmla="*/ 744496 h 4109729"/>
                <a:gd name="connsiteX96" fmla="*/ 3131124 w 3521893"/>
                <a:gd name="connsiteY96" fmla="*/ 640942 h 4109729"/>
                <a:gd name="connsiteX97" fmla="*/ 3136986 w 3521893"/>
                <a:gd name="connsiteY97" fmla="*/ 547157 h 4109729"/>
                <a:gd name="connsiteX98" fmla="*/ 3097909 w 3521893"/>
                <a:gd name="connsiteY98" fmla="*/ 494403 h 4109729"/>
                <a:gd name="connsiteX99" fmla="*/ 3047109 w 3521893"/>
                <a:gd name="connsiteY99" fmla="*/ 562788 h 4109729"/>
                <a:gd name="connsiteX100" fmla="*/ 2976063 w 3521893"/>
                <a:gd name="connsiteY100" fmla="*/ 593516 h 4109729"/>
                <a:gd name="connsiteX101" fmla="*/ 2916201 w 3521893"/>
                <a:gd name="connsiteY101" fmla="*/ 400618 h 4109729"/>
                <a:gd name="connsiteX102" fmla="*/ 2859539 w 3521893"/>
                <a:gd name="connsiteY102" fmla="*/ 459234 h 4109729"/>
                <a:gd name="connsiteX103" fmla="*/ 2826327 w 3521893"/>
                <a:gd name="connsiteY103" fmla="*/ 438275 h 4109729"/>
                <a:gd name="connsiteX104" fmla="*/ 2859539 w 3521893"/>
                <a:gd name="connsiteY104" fmla="*/ 338096 h 4109729"/>
                <a:gd name="connsiteX105" fmla="*/ 2800923 w 3521893"/>
                <a:gd name="connsiteY105" fmla="*/ 138804 h 4109729"/>
                <a:gd name="connsiteX106" fmla="*/ 2728632 w 3521893"/>
                <a:gd name="connsiteY106" fmla="*/ 185697 h 4109729"/>
                <a:gd name="connsiteX107" fmla="*/ 2683693 w 3521893"/>
                <a:gd name="connsiteY107" fmla="*/ 138803 h 4109729"/>
                <a:gd name="connsiteX108" fmla="*/ 2642132 w 3521893"/>
                <a:gd name="connsiteY108" fmla="*/ 173084 h 4109729"/>
                <a:gd name="connsiteX109" fmla="*/ 2621170 w 3521893"/>
                <a:gd name="connsiteY109" fmla="*/ 130989 h 4109729"/>
                <a:gd name="connsiteX110" fmla="*/ 2595770 w 3521893"/>
                <a:gd name="connsiteY110" fmla="*/ 105589 h 4109729"/>
                <a:gd name="connsiteX111" fmla="*/ 2642662 w 3521893"/>
                <a:gd name="connsiteY111" fmla="*/ 17667 h 4109729"/>
                <a:gd name="connsiteX112" fmla="*/ 2552786 w 3521893"/>
                <a:gd name="connsiteY112" fmla="*/ 11805 h 4109729"/>
                <a:gd name="connsiteX113" fmla="*/ 2533247 w 3521893"/>
                <a:gd name="connsiteY113" fmla="*/ 70421 h 4109729"/>
                <a:gd name="connsiteX114" fmla="*/ 2482447 w 3521893"/>
                <a:gd name="connsiteY114" fmla="*/ 7897 h 4109729"/>
                <a:gd name="connsiteX115" fmla="*/ 2285109 w 3521893"/>
                <a:gd name="connsiteY115" fmla="*/ 15713 h 4109729"/>
                <a:gd name="connsiteX116" fmla="*/ 2242124 w 3521893"/>
                <a:gd name="connsiteY116" fmla="*/ 70421 h 4109729"/>
                <a:gd name="connsiteX117" fmla="*/ 2341770 w 3521893"/>
                <a:gd name="connsiteY117" fmla="*/ 107544 h 4109729"/>
                <a:gd name="connsiteX118" fmla="*/ 2345681 w 3521893"/>
                <a:gd name="connsiteY118" fmla="*/ 234364 h 4109729"/>
                <a:gd name="connsiteX119" fmla="*/ 2201093 w 3521893"/>
                <a:gd name="connsiteY119" fmla="*/ 261899 h 4109729"/>
                <a:gd name="connsiteX120" fmla="*/ 2151184 w 3521893"/>
                <a:gd name="connsiteY120" fmla="*/ 345201 h 4109729"/>
                <a:gd name="connsiteX121" fmla="*/ 1995054 w 3521893"/>
                <a:gd name="connsiteY121" fmla="*/ 375929 h 4109729"/>
                <a:gd name="connsiteX122" fmla="*/ 2003755 w 3521893"/>
                <a:gd name="connsiteY122" fmla="*/ 353729 h 4109729"/>
                <a:gd name="connsiteX123" fmla="*/ 1999847 w 3521893"/>
                <a:gd name="connsiteY123" fmla="*/ 422114 h 4109729"/>
                <a:gd name="connsiteX124" fmla="*/ 2032711 w 3521893"/>
                <a:gd name="connsiteY124" fmla="*/ 465806 h 4109729"/>
                <a:gd name="connsiteX125" fmla="*/ 1961306 w 3521893"/>
                <a:gd name="connsiteY125" fmla="*/ 457280 h 4109729"/>
                <a:gd name="connsiteX126" fmla="*/ 1925782 w 3521893"/>
                <a:gd name="connsiteY126" fmla="*/ 500620 h 4109729"/>
                <a:gd name="connsiteX127" fmla="*/ 1849404 w 3521893"/>
                <a:gd name="connsiteY127" fmla="*/ 481082 h 4109729"/>
                <a:gd name="connsiteX128" fmla="*/ 1818139 w 3521893"/>
                <a:gd name="connsiteY128" fmla="*/ 582329 h 4109729"/>
                <a:gd name="connsiteX129" fmla="*/ 1724891 w 3521893"/>
                <a:gd name="connsiteY129" fmla="*/ 666875 h 4109729"/>
                <a:gd name="connsiteX130" fmla="*/ 1676400 w 3521893"/>
                <a:gd name="connsiteY130" fmla="*/ 646093 h 4109729"/>
                <a:gd name="connsiteX131" fmla="*/ 1683327 w 3521893"/>
                <a:gd name="connsiteY131" fmla="*/ 556038 h 4109729"/>
                <a:gd name="connsiteX132" fmla="*/ 1727022 w 3521893"/>
                <a:gd name="connsiteY132" fmla="*/ 522468 h 4109729"/>
                <a:gd name="connsiteX133" fmla="*/ 1787236 w 3521893"/>
                <a:gd name="connsiteY133" fmla="*/ 507547 h 4109729"/>
                <a:gd name="connsiteX134" fmla="*/ 1767343 w 3521893"/>
                <a:gd name="connsiteY134" fmla="*/ 471135 h 4109729"/>
                <a:gd name="connsiteX135" fmla="*/ 1704109 w 3521893"/>
                <a:gd name="connsiteY135" fmla="*/ 500620 h 4109729"/>
                <a:gd name="connsiteX136" fmla="*/ 1682261 w 3521893"/>
                <a:gd name="connsiteY136" fmla="*/ 439341 h 4109729"/>
                <a:gd name="connsiteX137" fmla="*/ 1576398 w 3521893"/>
                <a:gd name="connsiteY137" fmla="*/ 427439 h 4109729"/>
                <a:gd name="connsiteX138" fmla="*/ 1530927 w 3521893"/>
                <a:gd name="connsiteY138" fmla="*/ 258166 h 4109729"/>
                <a:gd name="connsiteX139" fmla="*/ 1438031 w 3521893"/>
                <a:gd name="connsiteY139" fmla="*/ 283033 h 4109729"/>
                <a:gd name="connsiteX140" fmla="*/ 1454727 w 3521893"/>
                <a:gd name="connsiteY140" fmla="*/ 389784 h 4109729"/>
                <a:gd name="connsiteX141" fmla="*/ 1454727 w 3521893"/>
                <a:gd name="connsiteY141" fmla="*/ 389784 h 4109729"/>
                <a:gd name="connsiteX142" fmla="*/ 1407832 w 3521893"/>
                <a:gd name="connsiteY142" fmla="*/ 418206 h 4109729"/>
                <a:gd name="connsiteX143" fmla="*/ 1310139 w 3521893"/>
                <a:gd name="connsiteY143" fmla="*/ 306837 h 4109729"/>
                <a:gd name="connsiteX144" fmla="*/ 1246909 w 3521893"/>
                <a:gd name="connsiteY144" fmla="*/ 285875 h 4109729"/>
                <a:gd name="connsiteX0" fmla="*/ 1246909 w 3521893"/>
                <a:gd name="connsiteY0" fmla="*/ 285875 h 4109729"/>
                <a:gd name="connsiteX1" fmla="*/ 1267691 w 3521893"/>
                <a:gd name="connsiteY1" fmla="*/ 556038 h 4109729"/>
                <a:gd name="connsiteX2" fmla="*/ 1288972 w 3521893"/>
                <a:gd name="connsiteY2" fmla="*/ 586522 h 4109729"/>
                <a:gd name="connsiteX3" fmla="*/ 1298416 w 3521893"/>
                <a:gd name="connsiteY3" fmla="*/ 689791 h 4109729"/>
                <a:gd name="connsiteX4" fmla="*/ 1251524 w 3521893"/>
                <a:gd name="connsiteY4" fmla="*/ 750360 h 4109729"/>
                <a:gd name="connsiteX5" fmla="*/ 1280832 w 3521893"/>
                <a:gd name="connsiteY5" fmla="*/ 826560 h 4109729"/>
                <a:gd name="connsiteX6" fmla="*/ 1175505 w 3521893"/>
                <a:gd name="connsiteY6" fmla="*/ 942189 h 4109729"/>
                <a:gd name="connsiteX7" fmla="*/ 1048327 w 3521893"/>
                <a:gd name="connsiteY7" fmla="*/ 1311111 h 4109729"/>
                <a:gd name="connsiteX8" fmla="*/ 947970 w 3521893"/>
                <a:gd name="connsiteY8" fmla="*/ 1415909 h 4109729"/>
                <a:gd name="connsiteX9" fmla="*/ 749389 w 3521893"/>
                <a:gd name="connsiteY9" fmla="*/ 1703834 h 4109729"/>
                <a:gd name="connsiteX10" fmla="*/ 624342 w 3521893"/>
                <a:gd name="connsiteY10" fmla="*/ 1799573 h 4109729"/>
                <a:gd name="connsiteX11" fmla="*/ 457200 w 3521893"/>
                <a:gd name="connsiteY11" fmla="*/ 2010766 h 4109729"/>
                <a:gd name="connsiteX12" fmla="*/ 325404 w 3521893"/>
                <a:gd name="connsiteY12" fmla="*/ 2518588 h 4109729"/>
                <a:gd name="connsiteX13" fmla="*/ 271762 w 3521893"/>
                <a:gd name="connsiteY13" fmla="*/ 2571697 h 4109729"/>
                <a:gd name="connsiteX14" fmla="*/ 116342 w 3521893"/>
                <a:gd name="connsiteY14" fmla="*/ 2893726 h 4109729"/>
                <a:gd name="connsiteX15" fmla="*/ 106573 w 3521893"/>
                <a:gd name="connsiteY15" fmla="*/ 3048080 h 4109729"/>
                <a:gd name="connsiteX16" fmla="*/ 152400 w 3521893"/>
                <a:gd name="connsiteY16" fmla="*/ 3153766 h 4109729"/>
                <a:gd name="connsiteX17" fmla="*/ 0 w 3521893"/>
                <a:gd name="connsiteY17" fmla="*/ 3652529 h 4109729"/>
                <a:gd name="connsiteX18" fmla="*/ 71582 w 3521893"/>
                <a:gd name="connsiteY18" fmla="*/ 3844716 h 4109729"/>
                <a:gd name="connsiteX19" fmla="*/ 188990 w 3521893"/>
                <a:gd name="connsiteY19" fmla="*/ 3825001 h 4109729"/>
                <a:gd name="connsiteX20" fmla="*/ 130908 w 3521893"/>
                <a:gd name="connsiteY20" fmla="*/ 3892141 h 4109729"/>
                <a:gd name="connsiteX21" fmla="*/ 188102 w 3521893"/>
                <a:gd name="connsiteY21" fmla="*/ 3951467 h 4109729"/>
                <a:gd name="connsiteX22" fmla="*/ 339436 w 3521893"/>
                <a:gd name="connsiteY22" fmla="*/ 3867275 h 4109729"/>
                <a:gd name="connsiteX23" fmla="*/ 422563 w 3521893"/>
                <a:gd name="connsiteY23" fmla="*/ 3881129 h 4109729"/>
                <a:gd name="connsiteX24" fmla="*/ 464127 w 3521893"/>
                <a:gd name="connsiteY24" fmla="*/ 3943475 h 4109729"/>
                <a:gd name="connsiteX25" fmla="*/ 656492 w 3521893"/>
                <a:gd name="connsiteY25" fmla="*/ 3924824 h 4109729"/>
                <a:gd name="connsiteX26" fmla="*/ 794860 w 3521893"/>
                <a:gd name="connsiteY26" fmla="*/ 3855374 h 4109729"/>
                <a:gd name="connsiteX27" fmla="*/ 955963 w 3521893"/>
                <a:gd name="connsiteY27" fmla="*/ 3936547 h 4109729"/>
                <a:gd name="connsiteX28" fmla="*/ 1115291 w 3521893"/>
                <a:gd name="connsiteY28" fmla="*/ 3936547 h 4109729"/>
                <a:gd name="connsiteX29" fmla="*/ 1108363 w 3521893"/>
                <a:gd name="connsiteY29" fmla="*/ 3901911 h 4109729"/>
                <a:gd name="connsiteX30" fmla="*/ 1163782 w 3521893"/>
                <a:gd name="connsiteY30" fmla="*/ 3867275 h 4109729"/>
                <a:gd name="connsiteX31" fmla="*/ 1191491 w 3521893"/>
                <a:gd name="connsiteY31" fmla="*/ 3901911 h 4109729"/>
                <a:gd name="connsiteX32" fmla="*/ 1288472 w 3521893"/>
                <a:gd name="connsiteY32" fmla="*/ 3804929 h 4109729"/>
                <a:gd name="connsiteX33" fmla="*/ 1205345 w 3521893"/>
                <a:gd name="connsiteY33" fmla="*/ 3798002 h 4109729"/>
                <a:gd name="connsiteX34" fmla="*/ 1122218 w 3521893"/>
                <a:gd name="connsiteY34" fmla="*/ 3804929 h 4109729"/>
                <a:gd name="connsiteX35" fmla="*/ 1032163 w 3521893"/>
                <a:gd name="connsiteY35" fmla="*/ 3770293 h 4109729"/>
                <a:gd name="connsiteX36" fmla="*/ 1130921 w 3521893"/>
                <a:gd name="connsiteY36" fmla="*/ 3608479 h 4109729"/>
                <a:gd name="connsiteX37" fmla="*/ 1222219 w 3521893"/>
                <a:gd name="connsiteY37" fmla="*/ 3587342 h 4109729"/>
                <a:gd name="connsiteX38" fmla="*/ 1244777 w 3521893"/>
                <a:gd name="connsiteY38" fmla="*/ 3539916 h 4109729"/>
                <a:gd name="connsiteX39" fmla="*/ 1286696 w 3521893"/>
                <a:gd name="connsiteY39" fmla="*/ 3561942 h 4109729"/>
                <a:gd name="connsiteX40" fmla="*/ 1304459 w 3521893"/>
                <a:gd name="connsiteY40" fmla="*/ 3631747 h 4109729"/>
                <a:gd name="connsiteX41" fmla="*/ 1343891 w 3521893"/>
                <a:gd name="connsiteY41" fmla="*/ 3569402 h 4109729"/>
                <a:gd name="connsiteX42" fmla="*/ 1360942 w 3521893"/>
                <a:gd name="connsiteY42" fmla="*/ 3618603 h 4109729"/>
                <a:gd name="connsiteX43" fmla="*/ 1399309 w 3521893"/>
                <a:gd name="connsiteY43" fmla="*/ 3645602 h 4109729"/>
                <a:gd name="connsiteX44" fmla="*/ 1392382 w 3521893"/>
                <a:gd name="connsiteY44" fmla="*/ 3694093 h 4109729"/>
                <a:gd name="connsiteX45" fmla="*/ 1338916 w 3521893"/>
                <a:gd name="connsiteY45" fmla="*/ 3743828 h 4109729"/>
                <a:gd name="connsiteX46" fmla="*/ 1396645 w 3521893"/>
                <a:gd name="connsiteY46" fmla="*/ 3744893 h 4109729"/>
                <a:gd name="connsiteX47" fmla="*/ 1475331 w 3521893"/>
                <a:gd name="connsiteY47" fmla="*/ 3785214 h 4109729"/>
                <a:gd name="connsiteX48" fmla="*/ 1471778 w 3521893"/>
                <a:gd name="connsiteY48" fmla="*/ 3709901 h 4109729"/>
                <a:gd name="connsiteX49" fmla="*/ 1565563 w 3521893"/>
                <a:gd name="connsiteY49" fmla="*/ 3742584 h 4109729"/>
                <a:gd name="connsiteX50" fmla="*/ 1556327 w 3521893"/>
                <a:gd name="connsiteY50" fmla="*/ 3790542 h 4109729"/>
                <a:gd name="connsiteX51" fmla="*/ 1585101 w 3521893"/>
                <a:gd name="connsiteY51" fmla="*/ 3837612 h 4109729"/>
                <a:gd name="connsiteX52" fmla="*/ 1773382 w 3521893"/>
                <a:gd name="connsiteY52" fmla="*/ 3798002 h 4109729"/>
                <a:gd name="connsiteX53" fmla="*/ 2112818 w 3521893"/>
                <a:gd name="connsiteY53" fmla="*/ 3901911 h 4109729"/>
                <a:gd name="connsiteX54" fmla="*/ 2320636 w 3521893"/>
                <a:gd name="connsiteY54" fmla="*/ 4109729 h 4109729"/>
                <a:gd name="connsiteX55" fmla="*/ 2473036 w 3521893"/>
                <a:gd name="connsiteY55" fmla="*/ 3978111 h 4109729"/>
                <a:gd name="connsiteX56" fmla="*/ 2587958 w 3521893"/>
                <a:gd name="connsiteY56" fmla="*/ 3978111 h 4109729"/>
                <a:gd name="connsiteX57" fmla="*/ 2720286 w 3521893"/>
                <a:gd name="connsiteY57" fmla="*/ 3860347 h 4109729"/>
                <a:gd name="connsiteX58" fmla="*/ 2847819 w 3521893"/>
                <a:gd name="connsiteY58" fmla="*/ 3917542 h 4109729"/>
                <a:gd name="connsiteX59" fmla="*/ 2955281 w 3521893"/>
                <a:gd name="connsiteY59" fmla="*/ 3876511 h 4109729"/>
                <a:gd name="connsiteX60" fmla="*/ 2984589 w 3521893"/>
                <a:gd name="connsiteY60" fmla="*/ 3927311 h 4109729"/>
                <a:gd name="connsiteX61" fmla="*/ 3025619 w 3521893"/>
                <a:gd name="connsiteY61" fmla="*/ 3886280 h 4109729"/>
                <a:gd name="connsiteX62" fmla="*/ 3035389 w 3521893"/>
                <a:gd name="connsiteY62" fmla="*/ 3778819 h 4109729"/>
                <a:gd name="connsiteX63" fmla="*/ 2982635 w 3521893"/>
                <a:gd name="connsiteY63" fmla="*/ 3685034 h 4109729"/>
                <a:gd name="connsiteX64" fmla="*/ 3047467 w 3521893"/>
                <a:gd name="connsiteY64" fmla="*/ 3620735 h 4109729"/>
                <a:gd name="connsiteX65" fmla="*/ 3002173 w 3521893"/>
                <a:gd name="connsiteY65" fmla="*/ 3495511 h 4109729"/>
                <a:gd name="connsiteX66" fmla="*/ 3021712 w 3521893"/>
                <a:gd name="connsiteY66" fmla="*/ 3339203 h 4109729"/>
                <a:gd name="connsiteX67" fmla="*/ 3062741 w 3521893"/>
                <a:gd name="connsiteY67" fmla="*/ 3212203 h 4109729"/>
                <a:gd name="connsiteX68" fmla="*/ 3076419 w 3521893"/>
                <a:gd name="connsiteY68" fmla="*/ 3102788 h 4109729"/>
                <a:gd name="connsiteX69" fmla="*/ 2905547 w 3521893"/>
                <a:gd name="connsiteY69" fmla="*/ 2629423 h 4109729"/>
                <a:gd name="connsiteX70" fmla="*/ 2976772 w 3521893"/>
                <a:gd name="connsiteY70" fmla="*/ 2469742 h 4109729"/>
                <a:gd name="connsiteX71" fmla="*/ 3068602 w 3521893"/>
                <a:gd name="connsiteY71" fmla="*/ 2444342 h 4109729"/>
                <a:gd name="connsiteX72" fmla="*/ 3105724 w 3521893"/>
                <a:gd name="connsiteY72" fmla="*/ 2471696 h 4109729"/>
                <a:gd name="connsiteX73" fmla="*/ 3166293 w 3521893"/>
                <a:gd name="connsiteY73" fmla="*/ 2407219 h 4109729"/>
                <a:gd name="connsiteX74" fmla="*/ 3193649 w 3521893"/>
                <a:gd name="connsiteY74" fmla="*/ 2381819 h 4109729"/>
                <a:gd name="connsiteX75" fmla="*/ 3279618 w 3521893"/>
                <a:gd name="connsiteY75" fmla="*/ 2356419 h 4109729"/>
                <a:gd name="connsiteX76" fmla="*/ 3316739 w 3521893"/>
                <a:gd name="connsiteY76" fmla="*/ 2188388 h 4109729"/>
                <a:gd name="connsiteX77" fmla="*/ 3271801 w 3521893"/>
                <a:gd name="connsiteY77" fmla="*/ 2137588 h 4109729"/>
                <a:gd name="connsiteX78" fmla="*/ 3271800 w 3521893"/>
                <a:gd name="connsiteY78" fmla="*/ 2035988 h 4109729"/>
                <a:gd name="connsiteX79" fmla="*/ 3375355 w 3521893"/>
                <a:gd name="connsiteY79" fmla="*/ 2094603 h 4109729"/>
                <a:gd name="connsiteX80" fmla="*/ 3430062 w 3521893"/>
                <a:gd name="connsiteY80" fmla="*/ 2059434 h 4109729"/>
                <a:gd name="connsiteX81" fmla="*/ 3457415 w 3521893"/>
                <a:gd name="connsiteY81" fmla="*/ 2094603 h 4109729"/>
                <a:gd name="connsiteX82" fmla="*/ 3521893 w 3521893"/>
                <a:gd name="connsiteY82" fmla="*/ 2049665 h 4109729"/>
                <a:gd name="connsiteX83" fmla="*/ 3449601 w 3521893"/>
                <a:gd name="connsiteY83" fmla="*/ 1895311 h 4109729"/>
                <a:gd name="connsiteX84" fmla="*/ 3492586 w 3521893"/>
                <a:gd name="connsiteY84" fmla="*/ 1707742 h 4109729"/>
                <a:gd name="connsiteX85" fmla="*/ 3459370 w 3521893"/>
                <a:gd name="connsiteY85" fmla="*/ 1680388 h 4109729"/>
                <a:gd name="connsiteX86" fmla="*/ 3486724 w 3521893"/>
                <a:gd name="connsiteY86" fmla="*/ 1651080 h 4109729"/>
                <a:gd name="connsiteX87" fmla="*/ 3488679 w 3521893"/>
                <a:gd name="connsiteY87" fmla="*/ 1629588 h 4109729"/>
                <a:gd name="connsiteX88" fmla="*/ 3377309 w 3521893"/>
                <a:gd name="connsiteY88" fmla="*/ 1449834 h 4109729"/>
                <a:gd name="connsiteX89" fmla="*/ 3297201 w 3521893"/>
                <a:gd name="connsiteY89" fmla="*/ 1418573 h 4109729"/>
                <a:gd name="connsiteX90" fmla="*/ 3232724 w 3521893"/>
                <a:gd name="connsiteY90" fmla="*/ 1303296 h 4109729"/>
                <a:gd name="connsiteX91" fmla="*/ 3281570 w 3521893"/>
                <a:gd name="connsiteY91" fmla="*/ 1215373 h 4109729"/>
                <a:gd name="connsiteX92" fmla="*/ 3140893 w 3521893"/>
                <a:gd name="connsiteY92" fmla="*/ 1043434 h 4109729"/>
                <a:gd name="connsiteX93" fmla="*/ 3158478 w 3521893"/>
                <a:gd name="connsiteY93" fmla="*/ 967234 h 4109729"/>
                <a:gd name="connsiteX94" fmla="*/ 3127216 w 3521893"/>
                <a:gd name="connsiteY94" fmla="*/ 848049 h 4109729"/>
                <a:gd name="connsiteX95" fmla="*/ 3179970 w 3521893"/>
                <a:gd name="connsiteY95" fmla="*/ 744496 h 4109729"/>
                <a:gd name="connsiteX96" fmla="*/ 3131124 w 3521893"/>
                <a:gd name="connsiteY96" fmla="*/ 640942 h 4109729"/>
                <a:gd name="connsiteX97" fmla="*/ 3136986 w 3521893"/>
                <a:gd name="connsiteY97" fmla="*/ 547157 h 4109729"/>
                <a:gd name="connsiteX98" fmla="*/ 3097909 w 3521893"/>
                <a:gd name="connsiteY98" fmla="*/ 494403 h 4109729"/>
                <a:gd name="connsiteX99" fmla="*/ 3047109 w 3521893"/>
                <a:gd name="connsiteY99" fmla="*/ 562788 h 4109729"/>
                <a:gd name="connsiteX100" fmla="*/ 2976063 w 3521893"/>
                <a:gd name="connsiteY100" fmla="*/ 593516 h 4109729"/>
                <a:gd name="connsiteX101" fmla="*/ 2916201 w 3521893"/>
                <a:gd name="connsiteY101" fmla="*/ 400618 h 4109729"/>
                <a:gd name="connsiteX102" fmla="*/ 2859539 w 3521893"/>
                <a:gd name="connsiteY102" fmla="*/ 459234 h 4109729"/>
                <a:gd name="connsiteX103" fmla="*/ 2826327 w 3521893"/>
                <a:gd name="connsiteY103" fmla="*/ 438275 h 4109729"/>
                <a:gd name="connsiteX104" fmla="*/ 2859539 w 3521893"/>
                <a:gd name="connsiteY104" fmla="*/ 338096 h 4109729"/>
                <a:gd name="connsiteX105" fmla="*/ 2800923 w 3521893"/>
                <a:gd name="connsiteY105" fmla="*/ 138804 h 4109729"/>
                <a:gd name="connsiteX106" fmla="*/ 2728632 w 3521893"/>
                <a:gd name="connsiteY106" fmla="*/ 185697 h 4109729"/>
                <a:gd name="connsiteX107" fmla="*/ 2683693 w 3521893"/>
                <a:gd name="connsiteY107" fmla="*/ 138803 h 4109729"/>
                <a:gd name="connsiteX108" fmla="*/ 2642132 w 3521893"/>
                <a:gd name="connsiteY108" fmla="*/ 173084 h 4109729"/>
                <a:gd name="connsiteX109" fmla="*/ 2621170 w 3521893"/>
                <a:gd name="connsiteY109" fmla="*/ 130989 h 4109729"/>
                <a:gd name="connsiteX110" fmla="*/ 2595770 w 3521893"/>
                <a:gd name="connsiteY110" fmla="*/ 105589 h 4109729"/>
                <a:gd name="connsiteX111" fmla="*/ 2642662 w 3521893"/>
                <a:gd name="connsiteY111" fmla="*/ 17667 h 4109729"/>
                <a:gd name="connsiteX112" fmla="*/ 2552786 w 3521893"/>
                <a:gd name="connsiteY112" fmla="*/ 11805 h 4109729"/>
                <a:gd name="connsiteX113" fmla="*/ 2533247 w 3521893"/>
                <a:gd name="connsiteY113" fmla="*/ 70421 h 4109729"/>
                <a:gd name="connsiteX114" fmla="*/ 2482447 w 3521893"/>
                <a:gd name="connsiteY114" fmla="*/ 7897 h 4109729"/>
                <a:gd name="connsiteX115" fmla="*/ 2285109 w 3521893"/>
                <a:gd name="connsiteY115" fmla="*/ 15713 h 4109729"/>
                <a:gd name="connsiteX116" fmla="*/ 2242124 w 3521893"/>
                <a:gd name="connsiteY116" fmla="*/ 70421 h 4109729"/>
                <a:gd name="connsiteX117" fmla="*/ 2341770 w 3521893"/>
                <a:gd name="connsiteY117" fmla="*/ 107544 h 4109729"/>
                <a:gd name="connsiteX118" fmla="*/ 2345681 w 3521893"/>
                <a:gd name="connsiteY118" fmla="*/ 234364 h 4109729"/>
                <a:gd name="connsiteX119" fmla="*/ 2201093 w 3521893"/>
                <a:gd name="connsiteY119" fmla="*/ 261899 h 4109729"/>
                <a:gd name="connsiteX120" fmla="*/ 2151184 w 3521893"/>
                <a:gd name="connsiteY120" fmla="*/ 345201 h 4109729"/>
                <a:gd name="connsiteX121" fmla="*/ 1995054 w 3521893"/>
                <a:gd name="connsiteY121" fmla="*/ 375929 h 4109729"/>
                <a:gd name="connsiteX122" fmla="*/ 2003755 w 3521893"/>
                <a:gd name="connsiteY122" fmla="*/ 353729 h 4109729"/>
                <a:gd name="connsiteX123" fmla="*/ 1999847 w 3521893"/>
                <a:gd name="connsiteY123" fmla="*/ 422114 h 4109729"/>
                <a:gd name="connsiteX124" fmla="*/ 2032711 w 3521893"/>
                <a:gd name="connsiteY124" fmla="*/ 465806 h 4109729"/>
                <a:gd name="connsiteX125" fmla="*/ 1961306 w 3521893"/>
                <a:gd name="connsiteY125" fmla="*/ 457280 h 4109729"/>
                <a:gd name="connsiteX126" fmla="*/ 1925782 w 3521893"/>
                <a:gd name="connsiteY126" fmla="*/ 500620 h 4109729"/>
                <a:gd name="connsiteX127" fmla="*/ 1849404 w 3521893"/>
                <a:gd name="connsiteY127" fmla="*/ 481082 h 4109729"/>
                <a:gd name="connsiteX128" fmla="*/ 1818139 w 3521893"/>
                <a:gd name="connsiteY128" fmla="*/ 582329 h 4109729"/>
                <a:gd name="connsiteX129" fmla="*/ 1724891 w 3521893"/>
                <a:gd name="connsiteY129" fmla="*/ 666875 h 4109729"/>
                <a:gd name="connsiteX130" fmla="*/ 1676400 w 3521893"/>
                <a:gd name="connsiteY130" fmla="*/ 646093 h 4109729"/>
                <a:gd name="connsiteX131" fmla="*/ 1683327 w 3521893"/>
                <a:gd name="connsiteY131" fmla="*/ 556038 h 4109729"/>
                <a:gd name="connsiteX132" fmla="*/ 1727022 w 3521893"/>
                <a:gd name="connsiteY132" fmla="*/ 522468 h 4109729"/>
                <a:gd name="connsiteX133" fmla="*/ 1787236 w 3521893"/>
                <a:gd name="connsiteY133" fmla="*/ 507547 h 4109729"/>
                <a:gd name="connsiteX134" fmla="*/ 1767343 w 3521893"/>
                <a:gd name="connsiteY134" fmla="*/ 471135 h 4109729"/>
                <a:gd name="connsiteX135" fmla="*/ 1704109 w 3521893"/>
                <a:gd name="connsiteY135" fmla="*/ 500620 h 4109729"/>
                <a:gd name="connsiteX136" fmla="*/ 1682261 w 3521893"/>
                <a:gd name="connsiteY136" fmla="*/ 439341 h 4109729"/>
                <a:gd name="connsiteX137" fmla="*/ 1576398 w 3521893"/>
                <a:gd name="connsiteY137" fmla="*/ 427439 h 4109729"/>
                <a:gd name="connsiteX138" fmla="*/ 1530927 w 3521893"/>
                <a:gd name="connsiteY138" fmla="*/ 258166 h 4109729"/>
                <a:gd name="connsiteX139" fmla="*/ 1438031 w 3521893"/>
                <a:gd name="connsiteY139" fmla="*/ 283033 h 4109729"/>
                <a:gd name="connsiteX140" fmla="*/ 1454727 w 3521893"/>
                <a:gd name="connsiteY140" fmla="*/ 389784 h 4109729"/>
                <a:gd name="connsiteX141" fmla="*/ 1454727 w 3521893"/>
                <a:gd name="connsiteY141" fmla="*/ 389784 h 4109729"/>
                <a:gd name="connsiteX142" fmla="*/ 1407832 w 3521893"/>
                <a:gd name="connsiteY142" fmla="*/ 418206 h 4109729"/>
                <a:gd name="connsiteX143" fmla="*/ 1310139 w 3521893"/>
                <a:gd name="connsiteY143" fmla="*/ 306837 h 4109729"/>
                <a:gd name="connsiteX144" fmla="*/ 1246909 w 3521893"/>
                <a:gd name="connsiteY144" fmla="*/ 285875 h 4109729"/>
                <a:gd name="connsiteX0" fmla="*/ 1246909 w 3521893"/>
                <a:gd name="connsiteY0" fmla="*/ 285875 h 4109729"/>
                <a:gd name="connsiteX1" fmla="*/ 1267691 w 3521893"/>
                <a:gd name="connsiteY1" fmla="*/ 556038 h 4109729"/>
                <a:gd name="connsiteX2" fmla="*/ 1288972 w 3521893"/>
                <a:gd name="connsiteY2" fmla="*/ 586522 h 4109729"/>
                <a:gd name="connsiteX3" fmla="*/ 1298416 w 3521893"/>
                <a:gd name="connsiteY3" fmla="*/ 689791 h 4109729"/>
                <a:gd name="connsiteX4" fmla="*/ 1251524 w 3521893"/>
                <a:gd name="connsiteY4" fmla="*/ 750360 h 4109729"/>
                <a:gd name="connsiteX5" fmla="*/ 1280832 w 3521893"/>
                <a:gd name="connsiteY5" fmla="*/ 826560 h 4109729"/>
                <a:gd name="connsiteX6" fmla="*/ 1175505 w 3521893"/>
                <a:gd name="connsiteY6" fmla="*/ 942189 h 4109729"/>
                <a:gd name="connsiteX7" fmla="*/ 1048327 w 3521893"/>
                <a:gd name="connsiteY7" fmla="*/ 1311111 h 4109729"/>
                <a:gd name="connsiteX8" fmla="*/ 947970 w 3521893"/>
                <a:gd name="connsiteY8" fmla="*/ 1415909 h 4109729"/>
                <a:gd name="connsiteX9" fmla="*/ 749389 w 3521893"/>
                <a:gd name="connsiteY9" fmla="*/ 1703834 h 4109729"/>
                <a:gd name="connsiteX10" fmla="*/ 624342 w 3521893"/>
                <a:gd name="connsiteY10" fmla="*/ 1799573 h 4109729"/>
                <a:gd name="connsiteX11" fmla="*/ 457200 w 3521893"/>
                <a:gd name="connsiteY11" fmla="*/ 2010766 h 4109729"/>
                <a:gd name="connsiteX12" fmla="*/ 325404 w 3521893"/>
                <a:gd name="connsiteY12" fmla="*/ 2518588 h 4109729"/>
                <a:gd name="connsiteX13" fmla="*/ 271762 w 3521893"/>
                <a:gd name="connsiteY13" fmla="*/ 2571697 h 4109729"/>
                <a:gd name="connsiteX14" fmla="*/ 116342 w 3521893"/>
                <a:gd name="connsiteY14" fmla="*/ 2893726 h 4109729"/>
                <a:gd name="connsiteX15" fmla="*/ 106573 w 3521893"/>
                <a:gd name="connsiteY15" fmla="*/ 3048080 h 4109729"/>
                <a:gd name="connsiteX16" fmla="*/ 152400 w 3521893"/>
                <a:gd name="connsiteY16" fmla="*/ 3153766 h 4109729"/>
                <a:gd name="connsiteX17" fmla="*/ 0 w 3521893"/>
                <a:gd name="connsiteY17" fmla="*/ 3652529 h 4109729"/>
                <a:gd name="connsiteX18" fmla="*/ 71582 w 3521893"/>
                <a:gd name="connsiteY18" fmla="*/ 3844716 h 4109729"/>
                <a:gd name="connsiteX19" fmla="*/ 188990 w 3521893"/>
                <a:gd name="connsiteY19" fmla="*/ 3825001 h 4109729"/>
                <a:gd name="connsiteX20" fmla="*/ 130908 w 3521893"/>
                <a:gd name="connsiteY20" fmla="*/ 3892141 h 4109729"/>
                <a:gd name="connsiteX21" fmla="*/ 188102 w 3521893"/>
                <a:gd name="connsiteY21" fmla="*/ 3951467 h 4109729"/>
                <a:gd name="connsiteX22" fmla="*/ 339436 w 3521893"/>
                <a:gd name="connsiteY22" fmla="*/ 3867275 h 4109729"/>
                <a:gd name="connsiteX23" fmla="*/ 422563 w 3521893"/>
                <a:gd name="connsiteY23" fmla="*/ 3881129 h 4109729"/>
                <a:gd name="connsiteX24" fmla="*/ 464127 w 3521893"/>
                <a:gd name="connsiteY24" fmla="*/ 3943475 h 4109729"/>
                <a:gd name="connsiteX25" fmla="*/ 656492 w 3521893"/>
                <a:gd name="connsiteY25" fmla="*/ 3924824 h 4109729"/>
                <a:gd name="connsiteX26" fmla="*/ 794860 w 3521893"/>
                <a:gd name="connsiteY26" fmla="*/ 3855374 h 4109729"/>
                <a:gd name="connsiteX27" fmla="*/ 955963 w 3521893"/>
                <a:gd name="connsiteY27" fmla="*/ 3936547 h 4109729"/>
                <a:gd name="connsiteX28" fmla="*/ 1115291 w 3521893"/>
                <a:gd name="connsiteY28" fmla="*/ 3936547 h 4109729"/>
                <a:gd name="connsiteX29" fmla="*/ 1108363 w 3521893"/>
                <a:gd name="connsiteY29" fmla="*/ 3901911 h 4109729"/>
                <a:gd name="connsiteX30" fmla="*/ 1163782 w 3521893"/>
                <a:gd name="connsiteY30" fmla="*/ 3867275 h 4109729"/>
                <a:gd name="connsiteX31" fmla="*/ 1191491 w 3521893"/>
                <a:gd name="connsiteY31" fmla="*/ 3901911 h 4109729"/>
                <a:gd name="connsiteX32" fmla="*/ 1288472 w 3521893"/>
                <a:gd name="connsiteY32" fmla="*/ 3804929 h 4109729"/>
                <a:gd name="connsiteX33" fmla="*/ 1205345 w 3521893"/>
                <a:gd name="connsiteY33" fmla="*/ 3798002 h 4109729"/>
                <a:gd name="connsiteX34" fmla="*/ 1122218 w 3521893"/>
                <a:gd name="connsiteY34" fmla="*/ 3804929 h 4109729"/>
                <a:gd name="connsiteX35" fmla="*/ 1032163 w 3521893"/>
                <a:gd name="connsiteY35" fmla="*/ 3770293 h 4109729"/>
                <a:gd name="connsiteX36" fmla="*/ 1130921 w 3521893"/>
                <a:gd name="connsiteY36" fmla="*/ 3608479 h 4109729"/>
                <a:gd name="connsiteX37" fmla="*/ 1222219 w 3521893"/>
                <a:gd name="connsiteY37" fmla="*/ 3587342 h 4109729"/>
                <a:gd name="connsiteX38" fmla="*/ 1244777 w 3521893"/>
                <a:gd name="connsiteY38" fmla="*/ 3539916 h 4109729"/>
                <a:gd name="connsiteX39" fmla="*/ 1286696 w 3521893"/>
                <a:gd name="connsiteY39" fmla="*/ 3561942 h 4109729"/>
                <a:gd name="connsiteX40" fmla="*/ 1304459 w 3521893"/>
                <a:gd name="connsiteY40" fmla="*/ 3631747 h 4109729"/>
                <a:gd name="connsiteX41" fmla="*/ 1343891 w 3521893"/>
                <a:gd name="connsiteY41" fmla="*/ 3569402 h 4109729"/>
                <a:gd name="connsiteX42" fmla="*/ 1360942 w 3521893"/>
                <a:gd name="connsiteY42" fmla="*/ 3618603 h 4109729"/>
                <a:gd name="connsiteX43" fmla="*/ 1399309 w 3521893"/>
                <a:gd name="connsiteY43" fmla="*/ 3645602 h 4109729"/>
                <a:gd name="connsiteX44" fmla="*/ 1392382 w 3521893"/>
                <a:gd name="connsiteY44" fmla="*/ 3694093 h 4109729"/>
                <a:gd name="connsiteX45" fmla="*/ 1338916 w 3521893"/>
                <a:gd name="connsiteY45" fmla="*/ 3743828 h 4109729"/>
                <a:gd name="connsiteX46" fmla="*/ 1396645 w 3521893"/>
                <a:gd name="connsiteY46" fmla="*/ 3744893 h 4109729"/>
                <a:gd name="connsiteX47" fmla="*/ 1475331 w 3521893"/>
                <a:gd name="connsiteY47" fmla="*/ 3785214 h 4109729"/>
                <a:gd name="connsiteX48" fmla="*/ 1471778 w 3521893"/>
                <a:gd name="connsiteY48" fmla="*/ 3709901 h 4109729"/>
                <a:gd name="connsiteX49" fmla="*/ 1565563 w 3521893"/>
                <a:gd name="connsiteY49" fmla="*/ 3742584 h 4109729"/>
                <a:gd name="connsiteX50" fmla="*/ 1556327 w 3521893"/>
                <a:gd name="connsiteY50" fmla="*/ 3790542 h 4109729"/>
                <a:gd name="connsiteX51" fmla="*/ 1585101 w 3521893"/>
                <a:gd name="connsiteY51" fmla="*/ 3837612 h 4109729"/>
                <a:gd name="connsiteX52" fmla="*/ 1773382 w 3521893"/>
                <a:gd name="connsiteY52" fmla="*/ 3798002 h 4109729"/>
                <a:gd name="connsiteX53" fmla="*/ 2112818 w 3521893"/>
                <a:gd name="connsiteY53" fmla="*/ 3901911 h 4109729"/>
                <a:gd name="connsiteX54" fmla="*/ 2320636 w 3521893"/>
                <a:gd name="connsiteY54" fmla="*/ 4109729 h 4109729"/>
                <a:gd name="connsiteX55" fmla="*/ 2473036 w 3521893"/>
                <a:gd name="connsiteY55" fmla="*/ 3978111 h 4109729"/>
                <a:gd name="connsiteX56" fmla="*/ 2587958 w 3521893"/>
                <a:gd name="connsiteY56" fmla="*/ 3978111 h 4109729"/>
                <a:gd name="connsiteX57" fmla="*/ 2720286 w 3521893"/>
                <a:gd name="connsiteY57" fmla="*/ 3860347 h 4109729"/>
                <a:gd name="connsiteX58" fmla="*/ 2847819 w 3521893"/>
                <a:gd name="connsiteY58" fmla="*/ 3917542 h 4109729"/>
                <a:gd name="connsiteX59" fmla="*/ 2955281 w 3521893"/>
                <a:gd name="connsiteY59" fmla="*/ 3876511 h 4109729"/>
                <a:gd name="connsiteX60" fmla="*/ 2984589 w 3521893"/>
                <a:gd name="connsiteY60" fmla="*/ 3927311 h 4109729"/>
                <a:gd name="connsiteX61" fmla="*/ 3025619 w 3521893"/>
                <a:gd name="connsiteY61" fmla="*/ 3886280 h 4109729"/>
                <a:gd name="connsiteX62" fmla="*/ 3035389 w 3521893"/>
                <a:gd name="connsiteY62" fmla="*/ 3778819 h 4109729"/>
                <a:gd name="connsiteX63" fmla="*/ 2982635 w 3521893"/>
                <a:gd name="connsiteY63" fmla="*/ 3685034 h 4109729"/>
                <a:gd name="connsiteX64" fmla="*/ 3047467 w 3521893"/>
                <a:gd name="connsiteY64" fmla="*/ 3620735 h 4109729"/>
                <a:gd name="connsiteX65" fmla="*/ 3002173 w 3521893"/>
                <a:gd name="connsiteY65" fmla="*/ 3495511 h 4109729"/>
                <a:gd name="connsiteX66" fmla="*/ 3021712 w 3521893"/>
                <a:gd name="connsiteY66" fmla="*/ 3339203 h 4109729"/>
                <a:gd name="connsiteX67" fmla="*/ 3062741 w 3521893"/>
                <a:gd name="connsiteY67" fmla="*/ 3212203 h 4109729"/>
                <a:gd name="connsiteX68" fmla="*/ 3076419 w 3521893"/>
                <a:gd name="connsiteY68" fmla="*/ 3102788 h 4109729"/>
                <a:gd name="connsiteX69" fmla="*/ 2905547 w 3521893"/>
                <a:gd name="connsiteY69" fmla="*/ 2629423 h 4109729"/>
                <a:gd name="connsiteX70" fmla="*/ 2976772 w 3521893"/>
                <a:gd name="connsiteY70" fmla="*/ 2469742 h 4109729"/>
                <a:gd name="connsiteX71" fmla="*/ 3068602 w 3521893"/>
                <a:gd name="connsiteY71" fmla="*/ 2444342 h 4109729"/>
                <a:gd name="connsiteX72" fmla="*/ 3105724 w 3521893"/>
                <a:gd name="connsiteY72" fmla="*/ 2471696 h 4109729"/>
                <a:gd name="connsiteX73" fmla="*/ 3166293 w 3521893"/>
                <a:gd name="connsiteY73" fmla="*/ 2407219 h 4109729"/>
                <a:gd name="connsiteX74" fmla="*/ 3193649 w 3521893"/>
                <a:gd name="connsiteY74" fmla="*/ 2381819 h 4109729"/>
                <a:gd name="connsiteX75" fmla="*/ 3279618 w 3521893"/>
                <a:gd name="connsiteY75" fmla="*/ 2356419 h 4109729"/>
                <a:gd name="connsiteX76" fmla="*/ 3316739 w 3521893"/>
                <a:gd name="connsiteY76" fmla="*/ 2188388 h 4109729"/>
                <a:gd name="connsiteX77" fmla="*/ 3271801 w 3521893"/>
                <a:gd name="connsiteY77" fmla="*/ 2137588 h 4109729"/>
                <a:gd name="connsiteX78" fmla="*/ 3271800 w 3521893"/>
                <a:gd name="connsiteY78" fmla="*/ 2035988 h 4109729"/>
                <a:gd name="connsiteX79" fmla="*/ 3375355 w 3521893"/>
                <a:gd name="connsiteY79" fmla="*/ 2094603 h 4109729"/>
                <a:gd name="connsiteX80" fmla="*/ 3430062 w 3521893"/>
                <a:gd name="connsiteY80" fmla="*/ 2059434 h 4109729"/>
                <a:gd name="connsiteX81" fmla="*/ 3457415 w 3521893"/>
                <a:gd name="connsiteY81" fmla="*/ 2094603 h 4109729"/>
                <a:gd name="connsiteX82" fmla="*/ 3521893 w 3521893"/>
                <a:gd name="connsiteY82" fmla="*/ 2049665 h 4109729"/>
                <a:gd name="connsiteX83" fmla="*/ 3449601 w 3521893"/>
                <a:gd name="connsiteY83" fmla="*/ 1895311 h 4109729"/>
                <a:gd name="connsiteX84" fmla="*/ 3492586 w 3521893"/>
                <a:gd name="connsiteY84" fmla="*/ 1707742 h 4109729"/>
                <a:gd name="connsiteX85" fmla="*/ 3459370 w 3521893"/>
                <a:gd name="connsiteY85" fmla="*/ 1680388 h 4109729"/>
                <a:gd name="connsiteX86" fmla="*/ 3486724 w 3521893"/>
                <a:gd name="connsiteY86" fmla="*/ 1651080 h 4109729"/>
                <a:gd name="connsiteX87" fmla="*/ 3488679 w 3521893"/>
                <a:gd name="connsiteY87" fmla="*/ 1629588 h 4109729"/>
                <a:gd name="connsiteX88" fmla="*/ 3377309 w 3521893"/>
                <a:gd name="connsiteY88" fmla="*/ 1449834 h 4109729"/>
                <a:gd name="connsiteX89" fmla="*/ 3297201 w 3521893"/>
                <a:gd name="connsiteY89" fmla="*/ 1418573 h 4109729"/>
                <a:gd name="connsiteX90" fmla="*/ 3232724 w 3521893"/>
                <a:gd name="connsiteY90" fmla="*/ 1303296 h 4109729"/>
                <a:gd name="connsiteX91" fmla="*/ 3281570 w 3521893"/>
                <a:gd name="connsiteY91" fmla="*/ 1215373 h 4109729"/>
                <a:gd name="connsiteX92" fmla="*/ 3140893 w 3521893"/>
                <a:gd name="connsiteY92" fmla="*/ 1043434 h 4109729"/>
                <a:gd name="connsiteX93" fmla="*/ 3158478 w 3521893"/>
                <a:gd name="connsiteY93" fmla="*/ 967234 h 4109729"/>
                <a:gd name="connsiteX94" fmla="*/ 3127216 w 3521893"/>
                <a:gd name="connsiteY94" fmla="*/ 848049 h 4109729"/>
                <a:gd name="connsiteX95" fmla="*/ 3179970 w 3521893"/>
                <a:gd name="connsiteY95" fmla="*/ 744496 h 4109729"/>
                <a:gd name="connsiteX96" fmla="*/ 3131124 w 3521893"/>
                <a:gd name="connsiteY96" fmla="*/ 640942 h 4109729"/>
                <a:gd name="connsiteX97" fmla="*/ 3136986 w 3521893"/>
                <a:gd name="connsiteY97" fmla="*/ 547157 h 4109729"/>
                <a:gd name="connsiteX98" fmla="*/ 3097909 w 3521893"/>
                <a:gd name="connsiteY98" fmla="*/ 494403 h 4109729"/>
                <a:gd name="connsiteX99" fmla="*/ 3047109 w 3521893"/>
                <a:gd name="connsiteY99" fmla="*/ 562788 h 4109729"/>
                <a:gd name="connsiteX100" fmla="*/ 2976063 w 3521893"/>
                <a:gd name="connsiteY100" fmla="*/ 593516 h 4109729"/>
                <a:gd name="connsiteX101" fmla="*/ 2916201 w 3521893"/>
                <a:gd name="connsiteY101" fmla="*/ 400618 h 4109729"/>
                <a:gd name="connsiteX102" fmla="*/ 2859539 w 3521893"/>
                <a:gd name="connsiteY102" fmla="*/ 459234 h 4109729"/>
                <a:gd name="connsiteX103" fmla="*/ 2826327 w 3521893"/>
                <a:gd name="connsiteY103" fmla="*/ 438275 h 4109729"/>
                <a:gd name="connsiteX104" fmla="*/ 2859539 w 3521893"/>
                <a:gd name="connsiteY104" fmla="*/ 338096 h 4109729"/>
                <a:gd name="connsiteX105" fmla="*/ 2800923 w 3521893"/>
                <a:gd name="connsiteY105" fmla="*/ 138804 h 4109729"/>
                <a:gd name="connsiteX106" fmla="*/ 2728632 w 3521893"/>
                <a:gd name="connsiteY106" fmla="*/ 185697 h 4109729"/>
                <a:gd name="connsiteX107" fmla="*/ 2683693 w 3521893"/>
                <a:gd name="connsiteY107" fmla="*/ 138803 h 4109729"/>
                <a:gd name="connsiteX108" fmla="*/ 2642132 w 3521893"/>
                <a:gd name="connsiteY108" fmla="*/ 173084 h 4109729"/>
                <a:gd name="connsiteX109" fmla="*/ 2621170 w 3521893"/>
                <a:gd name="connsiteY109" fmla="*/ 130989 h 4109729"/>
                <a:gd name="connsiteX110" fmla="*/ 2595770 w 3521893"/>
                <a:gd name="connsiteY110" fmla="*/ 105589 h 4109729"/>
                <a:gd name="connsiteX111" fmla="*/ 2642662 w 3521893"/>
                <a:gd name="connsiteY111" fmla="*/ 17667 h 4109729"/>
                <a:gd name="connsiteX112" fmla="*/ 2552786 w 3521893"/>
                <a:gd name="connsiteY112" fmla="*/ 11805 h 4109729"/>
                <a:gd name="connsiteX113" fmla="*/ 2533247 w 3521893"/>
                <a:gd name="connsiteY113" fmla="*/ 70421 h 4109729"/>
                <a:gd name="connsiteX114" fmla="*/ 2482447 w 3521893"/>
                <a:gd name="connsiteY114" fmla="*/ 7897 h 4109729"/>
                <a:gd name="connsiteX115" fmla="*/ 2285109 w 3521893"/>
                <a:gd name="connsiteY115" fmla="*/ 15713 h 4109729"/>
                <a:gd name="connsiteX116" fmla="*/ 2242124 w 3521893"/>
                <a:gd name="connsiteY116" fmla="*/ 70421 h 4109729"/>
                <a:gd name="connsiteX117" fmla="*/ 2341770 w 3521893"/>
                <a:gd name="connsiteY117" fmla="*/ 107544 h 4109729"/>
                <a:gd name="connsiteX118" fmla="*/ 2345681 w 3521893"/>
                <a:gd name="connsiteY118" fmla="*/ 234364 h 4109729"/>
                <a:gd name="connsiteX119" fmla="*/ 2201093 w 3521893"/>
                <a:gd name="connsiteY119" fmla="*/ 261899 h 4109729"/>
                <a:gd name="connsiteX120" fmla="*/ 2151184 w 3521893"/>
                <a:gd name="connsiteY120" fmla="*/ 345201 h 4109729"/>
                <a:gd name="connsiteX121" fmla="*/ 1995054 w 3521893"/>
                <a:gd name="connsiteY121" fmla="*/ 375929 h 4109729"/>
                <a:gd name="connsiteX122" fmla="*/ 2003755 w 3521893"/>
                <a:gd name="connsiteY122" fmla="*/ 353729 h 4109729"/>
                <a:gd name="connsiteX123" fmla="*/ 1999847 w 3521893"/>
                <a:gd name="connsiteY123" fmla="*/ 422114 h 4109729"/>
                <a:gd name="connsiteX124" fmla="*/ 2032711 w 3521893"/>
                <a:gd name="connsiteY124" fmla="*/ 465806 h 4109729"/>
                <a:gd name="connsiteX125" fmla="*/ 1961306 w 3521893"/>
                <a:gd name="connsiteY125" fmla="*/ 457280 h 4109729"/>
                <a:gd name="connsiteX126" fmla="*/ 1925782 w 3521893"/>
                <a:gd name="connsiteY126" fmla="*/ 500620 h 4109729"/>
                <a:gd name="connsiteX127" fmla="*/ 1849404 w 3521893"/>
                <a:gd name="connsiteY127" fmla="*/ 481082 h 4109729"/>
                <a:gd name="connsiteX128" fmla="*/ 1818139 w 3521893"/>
                <a:gd name="connsiteY128" fmla="*/ 582329 h 4109729"/>
                <a:gd name="connsiteX129" fmla="*/ 1724891 w 3521893"/>
                <a:gd name="connsiteY129" fmla="*/ 666875 h 4109729"/>
                <a:gd name="connsiteX130" fmla="*/ 1676400 w 3521893"/>
                <a:gd name="connsiteY130" fmla="*/ 646093 h 4109729"/>
                <a:gd name="connsiteX131" fmla="*/ 1683327 w 3521893"/>
                <a:gd name="connsiteY131" fmla="*/ 556038 h 4109729"/>
                <a:gd name="connsiteX132" fmla="*/ 1727022 w 3521893"/>
                <a:gd name="connsiteY132" fmla="*/ 522468 h 4109729"/>
                <a:gd name="connsiteX133" fmla="*/ 1787236 w 3521893"/>
                <a:gd name="connsiteY133" fmla="*/ 507547 h 4109729"/>
                <a:gd name="connsiteX134" fmla="*/ 1767343 w 3521893"/>
                <a:gd name="connsiteY134" fmla="*/ 471135 h 4109729"/>
                <a:gd name="connsiteX135" fmla="*/ 1704109 w 3521893"/>
                <a:gd name="connsiteY135" fmla="*/ 500620 h 4109729"/>
                <a:gd name="connsiteX136" fmla="*/ 1682261 w 3521893"/>
                <a:gd name="connsiteY136" fmla="*/ 439341 h 4109729"/>
                <a:gd name="connsiteX137" fmla="*/ 1576398 w 3521893"/>
                <a:gd name="connsiteY137" fmla="*/ 427439 h 4109729"/>
                <a:gd name="connsiteX138" fmla="*/ 1530927 w 3521893"/>
                <a:gd name="connsiteY138" fmla="*/ 258166 h 4109729"/>
                <a:gd name="connsiteX139" fmla="*/ 1438031 w 3521893"/>
                <a:gd name="connsiteY139" fmla="*/ 283033 h 4109729"/>
                <a:gd name="connsiteX140" fmla="*/ 1454727 w 3521893"/>
                <a:gd name="connsiteY140" fmla="*/ 389784 h 4109729"/>
                <a:gd name="connsiteX141" fmla="*/ 1454727 w 3521893"/>
                <a:gd name="connsiteY141" fmla="*/ 389784 h 4109729"/>
                <a:gd name="connsiteX142" fmla="*/ 1407832 w 3521893"/>
                <a:gd name="connsiteY142" fmla="*/ 418206 h 4109729"/>
                <a:gd name="connsiteX143" fmla="*/ 1310139 w 3521893"/>
                <a:gd name="connsiteY143" fmla="*/ 306837 h 4109729"/>
                <a:gd name="connsiteX144" fmla="*/ 1246909 w 3521893"/>
                <a:gd name="connsiteY144" fmla="*/ 285875 h 4109729"/>
                <a:gd name="connsiteX0" fmla="*/ 1246909 w 3521893"/>
                <a:gd name="connsiteY0" fmla="*/ 285875 h 4109729"/>
                <a:gd name="connsiteX1" fmla="*/ 1267691 w 3521893"/>
                <a:gd name="connsiteY1" fmla="*/ 556038 h 4109729"/>
                <a:gd name="connsiteX2" fmla="*/ 1288972 w 3521893"/>
                <a:gd name="connsiteY2" fmla="*/ 586522 h 4109729"/>
                <a:gd name="connsiteX3" fmla="*/ 1298416 w 3521893"/>
                <a:gd name="connsiteY3" fmla="*/ 689791 h 4109729"/>
                <a:gd name="connsiteX4" fmla="*/ 1251524 w 3521893"/>
                <a:gd name="connsiteY4" fmla="*/ 750360 h 4109729"/>
                <a:gd name="connsiteX5" fmla="*/ 1280832 w 3521893"/>
                <a:gd name="connsiteY5" fmla="*/ 826560 h 4109729"/>
                <a:gd name="connsiteX6" fmla="*/ 1175505 w 3521893"/>
                <a:gd name="connsiteY6" fmla="*/ 942189 h 4109729"/>
                <a:gd name="connsiteX7" fmla="*/ 1048327 w 3521893"/>
                <a:gd name="connsiteY7" fmla="*/ 1311111 h 4109729"/>
                <a:gd name="connsiteX8" fmla="*/ 947970 w 3521893"/>
                <a:gd name="connsiteY8" fmla="*/ 1415909 h 4109729"/>
                <a:gd name="connsiteX9" fmla="*/ 749389 w 3521893"/>
                <a:gd name="connsiteY9" fmla="*/ 1703834 h 4109729"/>
                <a:gd name="connsiteX10" fmla="*/ 624342 w 3521893"/>
                <a:gd name="connsiteY10" fmla="*/ 1799573 h 4109729"/>
                <a:gd name="connsiteX11" fmla="*/ 457200 w 3521893"/>
                <a:gd name="connsiteY11" fmla="*/ 2010766 h 4109729"/>
                <a:gd name="connsiteX12" fmla="*/ 325404 w 3521893"/>
                <a:gd name="connsiteY12" fmla="*/ 2518588 h 4109729"/>
                <a:gd name="connsiteX13" fmla="*/ 271762 w 3521893"/>
                <a:gd name="connsiteY13" fmla="*/ 2571697 h 4109729"/>
                <a:gd name="connsiteX14" fmla="*/ 116342 w 3521893"/>
                <a:gd name="connsiteY14" fmla="*/ 2893726 h 4109729"/>
                <a:gd name="connsiteX15" fmla="*/ 106573 w 3521893"/>
                <a:gd name="connsiteY15" fmla="*/ 3048080 h 4109729"/>
                <a:gd name="connsiteX16" fmla="*/ 152400 w 3521893"/>
                <a:gd name="connsiteY16" fmla="*/ 3153766 h 4109729"/>
                <a:gd name="connsiteX17" fmla="*/ 0 w 3521893"/>
                <a:gd name="connsiteY17" fmla="*/ 3652529 h 4109729"/>
                <a:gd name="connsiteX18" fmla="*/ 71582 w 3521893"/>
                <a:gd name="connsiteY18" fmla="*/ 3844716 h 4109729"/>
                <a:gd name="connsiteX19" fmla="*/ 188990 w 3521893"/>
                <a:gd name="connsiteY19" fmla="*/ 3825001 h 4109729"/>
                <a:gd name="connsiteX20" fmla="*/ 130908 w 3521893"/>
                <a:gd name="connsiteY20" fmla="*/ 3892141 h 4109729"/>
                <a:gd name="connsiteX21" fmla="*/ 188102 w 3521893"/>
                <a:gd name="connsiteY21" fmla="*/ 3951467 h 4109729"/>
                <a:gd name="connsiteX22" fmla="*/ 339436 w 3521893"/>
                <a:gd name="connsiteY22" fmla="*/ 3867275 h 4109729"/>
                <a:gd name="connsiteX23" fmla="*/ 422563 w 3521893"/>
                <a:gd name="connsiteY23" fmla="*/ 3881129 h 4109729"/>
                <a:gd name="connsiteX24" fmla="*/ 464127 w 3521893"/>
                <a:gd name="connsiteY24" fmla="*/ 3943475 h 4109729"/>
                <a:gd name="connsiteX25" fmla="*/ 656492 w 3521893"/>
                <a:gd name="connsiteY25" fmla="*/ 3924824 h 4109729"/>
                <a:gd name="connsiteX26" fmla="*/ 794860 w 3521893"/>
                <a:gd name="connsiteY26" fmla="*/ 3855374 h 4109729"/>
                <a:gd name="connsiteX27" fmla="*/ 955963 w 3521893"/>
                <a:gd name="connsiteY27" fmla="*/ 3936547 h 4109729"/>
                <a:gd name="connsiteX28" fmla="*/ 1115291 w 3521893"/>
                <a:gd name="connsiteY28" fmla="*/ 3936547 h 4109729"/>
                <a:gd name="connsiteX29" fmla="*/ 1108363 w 3521893"/>
                <a:gd name="connsiteY29" fmla="*/ 3901911 h 4109729"/>
                <a:gd name="connsiteX30" fmla="*/ 1163782 w 3521893"/>
                <a:gd name="connsiteY30" fmla="*/ 3867275 h 4109729"/>
                <a:gd name="connsiteX31" fmla="*/ 1191491 w 3521893"/>
                <a:gd name="connsiteY31" fmla="*/ 3901911 h 4109729"/>
                <a:gd name="connsiteX32" fmla="*/ 1288472 w 3521893"/>
                <a:gd name="connsiteY32" fmla="*/ 3804929 h 4109729"/>
                <a:gd name="connsiteX33" fmla="*/ 1205345 w 3521893"/>
                <a:gd name="connsiteY33" fmla="*/ 3798002 h 4109729"/>
                <a:gd name="connsiteX34" fmla="*/ 1122218 w 3521893"/>
                <a:gd name="connsiteY34" fmla="*/ 3804929 h 4109729"/>
                <a:gd name="connsiteX35" fmla="*/ 1032163 w 3521893"/>
                <a:gd name="connsiteY35" fmla="*/ 3770293 h 4109729"/>
                <a:gd name="connsiteX36" fmla="*/ 1130921 w 3521893"/>
                <a:gd name="connsiteY36" fmla="*/ 3608479 h 4109729"/>
                <a:gd name="connsiteX37" fmla="*/ 1222219 w 3521893"/>
                <a:gd name="connsiteY37" fmla="*/ 3587342 h 4109729"/>
                <a:gd name="connsiteX38" fmla="*/ 1244777 w 3521893"/>
                <a:gd name="connsiteY38" fmla="*/ 3539916 h 4109729"/>
                <a:gd name="connsiteX39" fmla="*/ 1286696 w 3521893"/>
                <a:gd name="connsiteY39" fmla="*/ 3561942 h 4109729"/>
                <a:gd name="connsiteX40" fmla="*/ 1304459 w 3521893"/>
                <a:gd name="connsiteY40" fmla="*/ 3631747 h 4109729"/>
                <a:gd name="connsiteX41" fmla="*/ 1343891 w 3521893"/>
                <a:gd name="connsiteY41" fmla="*/ 3569402 h 4109729"/>
                <a:gd name="connsiteX42" fmla="*/ 1360942 w 3521893"/>
                <a:gd name="connsiteY42" fmla="*/ 3618603 h 4109729"/>
                <a:gd name="connsiteX43" fmla="*/ 1399309 w 3521893"/>
                <a:gd name="connsiteY43" fmla="*/ 3645602 h 4109729"/>
                <a:gd name="connsiteX44" fmla="*/ 1392382 w 3521893"/>
                <a:gd name="connsiteY44" fmla="*/ 3694093 h 4109729"/>
                <a:gd name="connsiteX45" fmla="*/ 1338916 w 3521893"/>
                <a:gd name="connsiteY45" fmla="*/ 3743828 h 4109729"/>
                <a:gd name="connsiteX46" fmla="*/ 1396645 w 3521893"/>
                <a:gd name="connsiteY46" fmla="*/ 3744893 h 4109729"/>
                <a:gd name="connsiteX47" fmla="*/ 1475331 w 3521893"/>
                <a:gd name="connsiteY47" fmla="*/ 3785214 h 4109729"/>
                <a:gd name="connsiteX48" fmla="*/ 1471778 w 3521893"/>
                <a:gd name="connsiteY48" fmla="*/ 3709901 h 4109729"/>
                <a:gd name="connsiteX49" fmla="*/ 1565563 w 3521893"/>
                <a:gd name="connsiteY49" fmla="*/ 3742584 h 4109729"/>
                <a:gd name="connsiteX50" fmla="*/ 1556327 w 3521893"/>
                <a:gd name="connsiteY50" fmla="*/ 3790542 h 4109729"/>
                <a:gd name="connsiteX51" fmla="*/ 1585101 w 3521893"/>
                <a:gd name="connsiteY51" fmla="*/ 3837612 h 4109729"/>
                <a:gd name="connsiteX52" fmla="*/ 1773382 w 3521893"/>
                <a:gd name="connsiteY52" fmla="*/ 3798002 h 4109729"/>
                <a:gd name="connsiteX53" fmla="*/ 2112818 w 3521893"/>
                <a:gd name="connsiteY53" fmla="*/ 3901911 h 4109729"/>
                <a:gd name="connsiteX54" fmla="*/ 2320636 w 3521893"/>
                <a:gd name="connsiteY54" fmla="*/ 4109729 h 4109729"/>
                <a:gd name="connsiteX55" fmla="*/ 2473036 w 3521893"/>
                <a:gd name="connsiteY55" fmla="*/ 3978111 h 4109729"/>
                <a:gd name="connsiteX56" fmla="*/ 2587958 w 3521893"/>
                <a:gd name="connsiteY56" fmla="*/ 3978111 h 4109729"/>
                <a:gd name="connsiteX57" fmla="*/ 2720286 w 3521893"/>
                <a:gd name="connsiteY57" fmla="*/ 3860347 h 4109729"/>
                <a:gd name="connsiteX58" fmla="*/ 2847819 w 3521893"/>
                <a:gd name="connsiteY58" fmla="*/ 3917542 h 4109729"/>
                <a:gd name="connsiteX59" fmla="*/ 2955281 w 3521893"/>
                <a:gd name="connsiteY59" fmla="*/ 3876511 h 4109729"/>
                <a:gd name="connsiteX60" fmla="*/ 2984589 w 3521893"/>
                <a:gd name="connsiteY60" fmla="*/ 3927311 h 4109729"/>
                <a:gd name="connsiteX61" fmla="*/ 3025619 w 3521893"/>
                <a:gd name="connsiteY61" fmla="*/ 3886280 h 4109729"/>
                <a:gd name="connsiteX62" fmla="*/ 3035389 w 3521893"/>
                <a:gd name="connsiteY62" fmla="*/ 3778819 h 4109729"/>
                <a:gd name="connsiteX63" fmla="*/ 2982635 w 3521893"/>
                <a:gd name="connsiteY63" fmla="*/ 3685034 h 4109729"/>
                <a:gd name="connsiteX64" fmla="*/ 3047467 w 3521893"/>
                <a:gd name="connsiteY64" fmla="*/ 3620735 h 4109729"/>
                <a:gd name="connsiteX65" fmla="*/ 3002173 w 3521893"/>
                <a:gd name="connsiteY65" fmla="*/ 3495511 h 4109729"/>
                <a:gd name="connsiteX66" fmla="*/ 3021712 w 3521893"/>
                <a:gd name="connsiteY66" fmla="*/ 3339203 h 4109729"/>
                <a:gd name="connsiteX67" fmla="*/ 3062741 w 3521893"/>
                <a:gd name="connsiteY67" fmla="*/ 3212203 h 4109729"/>
                <a:gd name="connsiteX68" fmla="*/ 3076419 w 3521893"/>
                <a:gd name="connsiteY68" fmla="*/ 3102788 h 4109729"/>
                <a:gd name="connsiteX69" fmla="*/ 2905547 w 3521893"/>
                <a:gd name="connsiteY69" fmla="*/ 2629423 h 4109729"/>
                <a:gd name="connsiteX70" fmla="*/ 2976772 w 3521893"/>
                <a:gd name="connsiteY70" fmla="*/ 2469742 h 4109729"/>
                <a:gd name="connsiteX71" fmla="*/ 3068602 w 3521893"/>
                <a:gd name="connsiteY71" fmla="*/ 2444342 h 4109729"/>
                <a:gd name="connsiteX72" fmla="*/ 3105724 w 3521893"/>
                <a:gd name="connsiteY72" fmla="*/ 2471696 h 4109729"/>
                <a:gd name="connsiteX73" fmla="*/ 3166293 w 3521893"/>
                <a:gd name="connsiteY73" fmla="*/ 2407219 h 4109729"/>
                <a:gd name="connsiteX74" fmla="*/ 3193649 w 3521893"/>
                <a:gd name="connsiteY74" fmla="*/ 2381819 h 4109729"/>
                <a:gd name="connsiteX75" fmla="*/ 3279618 w 3521893"/>
                <a:gd name="connsiteY75" fmla="*/ 2356419 h 4109729"/>
                <a:gd name="connsiteX76" fmla="*/ 3316739 w 3521893"/>
                <a:gd name="connsiteY76" fmla="*/ 2188388 h 4109729"/>
                <a:gd name="connsiteX77" fmla="*/ 3271801 w 3521893"/>
                <a:gd name="connsiteY77" fmla="*/ 2137588 h 4109729"/>
                <a:gd name="connsiteX78" fmla="*/ 3271800 w 3521893"/>
                <a:gd name="connsiteY78" fmla="*/ 2035988 h 4109729"/>
                <a:gd name="connsiteX79" fmla="*/ 3375355 w 3521893"/>
                <a:gd name="connsiteY79" fmla="*/ 2094603 h 4109729"/>
                <a:gd name="connsiteX80" fmla="*/ 3430062 w 3521893"/>
                <a:gd name="connsiteY80" fmla="*/ 2059434 h 4109729"/>
                <a:gd name="connsiteX81" fmla="*/ 3457415 w 3521893"/>
                <a:gd name="connsiteY81" fmla="*/ 2094603 h 4109729"/>
                <a:gd name="connsiteX82" fmla="*/ 3521893 w 3521893"/>
                <a:gd name="connsiteY82" fmla="*/ 2049665 h 4109729"/>
                <a:gd name="connsiteX83" fmla="*/ 3449601 w 3521893"/>
                <a:gd name="connsiteY83" fmla="*/ 1895311 h 4109729"/>
                <a:gd name="connsiteX84" fmla="*/ 3492586 w 3521893"/>
                <a:gd name="connsiteY84" fmla="*/ 1707742 h 4109729"/>
                <a:gd name="connsiteX85" fmla="*/ 3459370 w 3521893"/>
                <a:gd name="connsiteY85" fmla="*/ 1680388 h 4109729"/>
                <a:gd name="connsiteX86" fmla="*/ 3486724 w 3521893"/>
                <a:gd name="connsiteY86" fmla="*/ 1651080 h 4109729"/>
                <a:gd name="connsiteX87" fmla="*/ 3488679 w 3521893"/>
                <a:gd name="connsiteY87" fmla="*/ 1629588 h 4109729"/>
                <a:gd name="connsiteX88" fmla="*/ 3377309 w 3521893"/>
                <a:gd name="connsiteY88" fmla="*/ 1449834 h 4109729"/>
                <a:gd name="connsiteX89" fmla="*/ 3297201 w 3521893"/>
                <a:gd name="connsiteY89" fmla="*/ 1418573 h 4109729"/>
                <a:gd name="connsiteX90" fmla="*/ 3232724 w 3521893"/>
                <a:gd name="connsiteY90" fmla="*/ 1303296 h 4109729"/>
                <a:gd name="connsiteX91" fmla="*/ 3281570 w 3521893"/>
                <a:gd name="connsiteY91" fmla="*/ 1215373 h 4109729"/>
                <a:gd name="connsiteX92" fmla="*/ 3140893 w 3521893"/>
                <a:gd name="connsiteY92" fmla="*/ 1043434 h 4109729"/>
                <a:gd name="connsiteX93" fmla="*/ 3158478 w 3521893"/>
                <a:gd name="connsiteY93" fmla="*/ 967234 h 4109729"/>
                <a:gd name="connsiteX94" fmla="*/ 3127216 w 3521893"/>
                <a:gd name="connsiteY94" fmla="*/ 848049 h 4109729"/>
                <a:gd name="connsiteX95" fmla="*/ 3179970 w 3521893"/>
                <a:gd name="connsiteY95" fmla="*/ 744496 h 4109729"/>
                <a:gd name="connsiteX96" fmla="*/ 3131124 w 3521893"/>
                <a:gd name="connsiteY96" fmla="*/ 640942 h 4109729"/>
                <a:gd name="connsiteX97" fmla="*/ 3136986 w 3521893"/>
                <a:gd name="connsiteY97" fmla="*/ 547157 h 4109729"/>
                <a:gd name="connsiteX98" fmla="*/ 3097909 w 3521893"/>
                <a:gd name="connsiteY98" fmla="*/ 494403 h 4109729"/>
                <a:gd name="connsiteX99" fmla="*/ 3047109 w 3521893"/>
                <a:gd name="connsiteY99" fmla="*/ 562788 h 4109729"/>
                <a:gd name="connsiteX100" fmla="*/ 2976063 w 3521893"/>
                <a:gd name="connsiteY100" fmla="*/ 593516 h 4109729"/>
                <a:gd name="connsiteX101" fmla="*/ 2916201 w 3521893"/>
                <a:gd name="connsiteY101" fmla="*/ 400618 h 4109729"/>
                <a:gd name="connsiteX102" fmla="*/ 2859539 w 3521893"/>
                <a:gd name="connsiteY102" fmla="*/ 459234 h 4109729"/>
                <a:gd name="connsiteX103" fmla="*/ 2826327 w 3521893"/>
                <a:gd name="connsiteY103" fmla="*/ 438275 h 4109729"/>
                <a:gd name="connsiteX104" fmla="*/ 2859539 w 3521893"/>
                <a:gd name="connsiteY104" fmla="*/ 338096 h 4109729"/>
                <a:gd name="connsiteX105" fmla="*/ 2800923 w 3521893"/>
                <a:gd name="connsiteY105" fmla="*/ 138804 h 4109729"/>
                <a:gd name="connsiteX106" fmla="*/ 2728632 w 3521893"/>
                <a:gd name="connsiteY106" fmla="*/ 185697 h 4109729"/>
                <a:gd name="connsiteX107" fmla="*/ 2683693 w 3521893"/>
                <a:gd name="connsiteY107" fmla="*/ 138803 h 4109729"/>
                <a:gd name="connsiteX108" fmla="*/ 2642132 w 3521893"/>
                <a:gd name="connsiteY108" fmla="*/ 173084 h 4109729"/>
                <a:gd name="connsiteX109" fmla="*/ 2621170 w 3521893"/>
                <a:gd name="connsiteY109" fmla="*/ 130989 h 4109729"/>
                <a:gd name="connsiteX110" fmla="*/ 2595770 w 3521893"/>
                <a:gd name="connsiteY110" fmla="*/ 105589 h 4109729"/>
                <a:gd name="connsiteX111" fmla="*/ 2642662 w 3521893"/>
                <a:gd name="connsiteY111" fmla="*/ 17667 h 4109729"/>
                <a:gd name="connsiteX112" fmla="*/ 2552786 w 3521893"/>
                <a:gd name="connsiteY112" fmla="*/ 11805 h 4109729"/>
                <a:gd name="connsiteX113" fmla="*/ 2533247 w 3521893"/>
                <a:gd name="connsiteY113" fmla="*/ 70421 h 4109729"/>
                <a:gd name="connsiteX114" fmla="*/ 2482447 w 3521893"/>
                <a:gd name="connsiteY114" fmla="*/ 7897 h 4109729"/>
                <a:gd name="connsiteX115" fmla="*/ 2285109 w 3521893"/>
                <a:gd name="connsiteY115" fmla="*/ 15713 h 4109729"/>
                <a:gd name="connsiteX116" fmla="*/ 2242124 w 3521893"/>
                <a:gd name="connsiteY116" fmla="*/ 70421 h 4109729"/>
                <a:gd name="connsiteX117" fmla="*/ 2341770 w 3521893"/>
                <a:gd name="connsiteY117" fmla="*/ 107544 h 4109729"/>
                <a:gd name="connsiteX118" fmla="*/ 2345681 w 3521893"/>
                <a:gd name="connsiteY118" fmla="*/ 234364 h 4109729"/>
                <a:gd name="connsiteX119" fmla="*/ 2201093 w 3521893"/>
                <a:gd name="connsiteY119" fmla="*/ 261899 h 4109729"/>
                <a:gd name="connsiteX120" fmla="*/ 2151184 w 3521893"/>
                <a:gd name="connsiteY120" fmla="*/ 345201 h 4109729"/>
                <a:gd name="connsiteX121" fmla="*/ 1995054 w 3521893"/>
                <a:gd name="connsiteY121" fmla="*/ 375929 h 4109729"/>
                <a:gd name="connsiteX122" fmla="*/ 2003755 w 3521893"/>
                <a:gd name="connsiteY122" fmla="*/ 353729 h 4109729"/>
                <a:gd name="connsiteX123" fmla="*/ 1999847 w 3521893"/>
                <a:gd name="connsiteY123" fmla="*/ 422114 h 4109729"/>
                <a:gd name="connsiteX124" fmla="*/ 2032711 w 3521893"/>
                <a:gd name="connsiteY124" fmla="*/ 465806 h 4109729"/>
                <a:gd name="connsiteX125" fmla="*/ 1961306 w 3521893"/>
                <a:gd name="connsiteY125" fmla="*/ 457280 h 4109729"/>
                <a:gd name="connsiteX126" fmla="*/ 1925782 w 3521893"/>
                <a:gd name="connsiteY126" fmla="*/ 500620 h 4109729"/>
                <a:gd name="connsiteX127" fmla="*/ 1849404 w 3521893"/>
                <a:gd name="connsiteY127" fmla="*/ 481082 h 4109729"/>
                <a:gd name="connsiteX128" fmla="*/ 1818139 w 3521893"/>
                <a:gd name="connsiteY128" fmla="*/ 582329 h 4109729"/>
                <a:gd name="connsiteX129" fmla="*/ 1724891 w 3521893"/>
                <a:gd name="connsiteY129" fmla="*/ 666875 h 4109729"/>
                <a:gd name="connsiteX130" fmla="*/ 1676400 w 3521893"/>
                <a:gd name="connsiteY130" fmla="*/ 646093 h 4109729"/>
                <a:gd name="connsiteX131" fmla="*/ 1683327 w 3521893"/>
                <a:gd name="connsiteY131" fmla="*/ 556038 h 4109729"/>
                <a:gd name="connsiteX132" fmla="*/ 1727022 w 3521893"/>
                <a:gd name="connsiteY132" fmla="*/ 522468 h 4109729"/>
                <a:gd name="connsiteX133" fmla="*/ 1787236 w 3521893"/>
                <a:gd name="connsiteY133" fmla="*/ 507547 h 4109729"/>
                <a:gd name="connsiteX134" fmla="*/ 1767343 w 3521893"/>
                <a:gd name="connsiteY134" fmla="*/ 471135 h 4109729"/>
                <a:gd name="connsiteX135" fmla="*/ 1704109 w 3521893"/>
                <a:gd name="connsiteY135" fmla="*/ 500620 h 4109729"/>
                <a:gd name="connsiteX136" fmla="*/ 1682261 w 3521893"/>
                <a:gd name="connsiteY136" fmla="*/ 439341 h 4109729"/>
                <a:gd name="connsiteX137" fmla="*/ 1576398 w 3521893"/>
                <a:gd name="connsiteY137" fmla="*/ 427439 h 4109729"/>
                <a:gd name="connsiteX138" fmla="*/ 1530927 w 3521893"/>
                <a:gd name="connsiteY138" fmla="*/ 258166 h 4109729"/>
                <a:gd name="connsiteX139" fmla="*/ 1438031 w 3521893"/>
                <a:gd name="connsiteY139" fmla="*/ 283033 h 4109729"/>
                <a:gd name="connsiteX140" fmla="*/ 1454727 w 3521893"/>
                <a:gd name="connsiteY140" fmla="*/ 389784 h 4109729"/>
                <a:gd name="connsiteX141" fmla="*/ 1454727 w 3521893"/>
                <a:gd name="connsiteY141" fmla="*/ 389784 h 4109729"/>
                <a:gd name="connsiteX142" fmla="*/ 1407832 w 3521893"/>
                <a:gd name="connsiteY142" fmla="*/ 418206 h 4109729"/>
                <a:gd name="connsiteX143" fmla="*/ 1310139 w 3521893"/>
                <a:gd name="connsiteY143" fmla="*/ 306837 h 4109729"/>
                <a:gd name="connsiteX144" fmla="*/ 1246909 w 3521893"/>
                <a:gd name="connsiteY144" fmla="*/ 285875 h 4109729"/>
                <a:gd name="connsiteX0" fmla="*/ 1246909 w 3521893"/>
                <a:gd name="connsiteY0" fmla="*/ 285875 h 4109729"/>
                <a:gd name="connsiteX1" fmla="*/ 1267691 w 3521893"/>
                <a:gd name="connsiteY1" fmla="*/ 556038 h 4109729"/>
                <a:gd name="connsiteX2" fmla="*/ 1288972 w 3521893"/>
                <a:gd name="connsiteY2" fmla="*/ 586522 h 4109729"/>
                <a:gd name="connsiteX3" fmla="*/ 1298416 w 3521893"/>
                <a:gd name="connsiteY3" fmla="*/ 689791 h 4109729"/>
                <a:gd name="connsiteX4" fmla="*/ 1251524 w 3521893"/>
                <a:gd name="connsiteY4" fmla="*/ 750360 h 4109729"/>
                <a:gd name="connsiteX5" fmla="*/ 1280832 w 3521893"/>
                <a:gd name="connsiteY5" fmla="*/ 826560 h 4109729"/>
                <a:gd name="connsiteX6" fmla="*/ 1175505 w 3521893"/>
                <a:gd name="connsiteY6" fmla="*/ 942189 h 4109729"/>
                <a:gd name="connsiteX7" fmla="*/ 1048327 w 3521893"/>
                <a:gd name="connsiteY7" fmla="*/ 1311111 h 4109729"/>
                <a:gd name="connsiteX8" fmla="*/ 947970 w 3521893"/>
                <a:gd name="connsiteY8" fmla="*/ 1415909 h 4109729"/>
                <a:gd name="connsiteX9" fmla="*/ 749389 w 3521893"/>
                <a:gd name="connsiteY9" fmla="*/ 1703834 h 4109729"/>
                <a:gd name="connsiteX10" fmla="*/ 624342 w 3521893"/>
                <a:gd name="connsiteY10" fmla="*/ 1799573 h 4109729"/>
                <a:gd name="connsiteX11" fmla="*/ 457200 w 3521893"/>
                <a:gd name="connsiteY11" fmla="*/ 2010766 h 4109729"/>
                <a:gd name="connsiteX12" fmla="*/ 325404 w 3521893"/>
                <a:gd name="connsiteY12" fmla="*/ 2518588 h 4109729"/>
                <a:gd name="connsiteX13" fmla="*/ 271762 w 3521893"/>
                <a:gd name="connsiteY13" fmla="*/ 2571697 h 4109729"/>
                <a:gd name="connsiteX14" fmla="*/ 116342 w 3521893"/>
                <a:gd name="connsiteY14" fmla="*/ 2893726 h 4109729"/>
                <a:gd name="connsiteX15" fmla="*/ 106573 w 3521893"/>
                <a:gd name="connsiteY15" fmla="*/ 3048080 h 4109729"/>
                <a:gd name="connsiteX16" fmla="*/ 152400 w 3521893"/>
                <a:gd name="connsiteY16" fmla="*/ 3153766 h 4109729"/>
                <a:gd name="connsiteX17" fmla="*/ 0 w 3521893"/>
                <a:gd name="connsiteY17" fmla="*/ 3652529 h 4109729"/>
                <a:gd name="connsiteX18" fmla="*/ 71582 w 3521893"/>
                <a:gd name="connsiteY18" fmla="*/ 3844716 h 4109729"/>
                <a:gd name="connsiteX19" fmla="*/ 188990 w 3521893"/>
                <a:gd name="connsiteY19" fmla="*/ 3825001 h 4109729"/>
                <a:gd name="connsiteX20" fmla="*/ 130908 w 3521893"/>
                <a:gd name="connsiteY20" fmla="*/ 3892141 h 4109729"/>
                <a:gd name="connsiteX21" fmla="*/ 188102 w 3521893"/>
                <a:gd name="connsiteY21" fmla="*/ 3951467 h 4109729"/>
                <a:gd name="connsiteX22" fmla="*/ 339436 w 3521893"/>
                <a:gd name="connsiteY22" fmla="*/ 3867275 h 4109729"/>
                <a:gd name="connsiteX23" fmla="*/ 422563 w 3521893"/>
                <a:gd name="connsiteY23" fmla="*/ 3881129 h 4109729"/>
                <a:gd name="connsiteX24" fmla="*/ 464127 w 3521893"/>
                <a:gd name="connsiteY24" fmla="*/ 3943475 h 4109729"/>
                <a:gd name="connsiteX25" fmla="*/ 656492 w 3521893"/>
                <a:gd name="connsiteY25" fmla="*/ 3924824 h 4109729"/>
                <a:gd name="connsiteX26" fmla="*/ 794860 w 3521893"/>
                <a:gd name="connsiteY26" fmla="*/ 3855374 h 4109729"/>
                <a:gd name="connsiteX27" fmla="*/ 955963 w 3521893"/>
                <a:gd name="connsiteY27" fmla="*/ 3936547 h 4109729"/>
                <a:gd name="connsiteX28" fmla="*/ 1115291 w 3521893"/>
                <a:gd name="connsiteY28" fmla="*/ 3936547 h 4109729"/>
                <a:gd name="connsiteX29" fmla="*/ 1108363 w 3521893"/>
                <a:gd name="connsiteY29" fmla="*/ 3901911 h 4109729"/>
                <a:gd name="connsiteX30" fmla="*/ 1163782 w 3521893"/>
                <a:gd name="connsiteY30" fmla="*/ 3867275 h 4109729"/>
                <a:gd name="connsiteX31" fmla="*/ 1191491 w 3521893"/>
                <a:gd name="connsiteY31" fmla="*/ 3901911 h 4109729"/>
                <a:gd name="connsiteX32" fmla="*/ 1288472 w 3521893"/>
                <a:gd name="connsiteY32" fmla="*/ 3804929 h 4109729"/>
                <a:gd name="connsiteX33" fmla="*/ 1205345 w 3521893"/>
                <a:gd name="connsiteY33" fmla="*/ 3798002 h 4109729"/>
                <a:gd name="connsiteX34" fmla="*/ 1122218 w 3521893"/>
                <a:gd name="connsiteY34" fmla="*/ 3804929 h 4109729"/>
                <a:gd name="connsiteX35" fmla="*/ 1032163 w 3521893"/>
                <a:gd name="connsiteY35" fmla="*/ 3770293 h 4109729"/>
                <a:gd name="connsiteX36" fmla="*/ 1130921 w 3521893"/>
                <a:gd name="connsiteY36" fmla="*/ 3608479 h 4109729"/>
                <a:gd name="connsiteX37" fmla="*/ 1222219 w 3521893"/>
                <a:gd name="connsiteY37" fmla="*/ 3587342 h 4109729"/>
                <a:gd name="connsiteX38" fmla="*/ 1244777 w 3521893"/>
                <a:gd name="connsiteY38" fmla="*/ 3539916 h 4109729"/>
                <a:gd name="connsiteX39" fmla="*/ 1286696 w 3521893"/>
                <a:gd name="connsiteY39" fmla="*/ 3561942 h 4109729"/>
                <a:gd name="connsiteX40" fmla="*/ 1304459 w 3521893"/>
                <a:gd name="connsiteY40" fmla="*/ 3631747 h 4109729"/>
                <a:gd name="connsiteX41" fmla="*/ 1343891 w 3521893"/>
                <a:gd name="connsiteY41" fmla="*/ 3569402 h 4109729"/>
                <a:gd name="connsiteX42" fmla="*/ 1360942 w 3521893"/>
                <a:gd name="connsiteY42" fmla="*/ 3618603 h 4109729"/>
                <a:gd name="connsiteX43" fmla="*/ 1399309 w 3521893"/>
                <a:gd name="connsiteY43" fmla="*/ 3645602 h 4109729"/>
                <a:gd name="connsiteX44" fmla="*/ 1392382 w 3521893"/>
                <a:gd name="connsiteY44" fmla="*/ 3694093 h 4109729"/>
                <a:gd name="connsiteX45" fmla="*/ 1338916 w 3521893"/>
                <a:gd name="connsiteY45" fmla="*/ 3743828 h 4109729"/>
                <a:gd name="connsiteX46" fmla="*/ 1396645 w 3521893"/>
                <a:gd name="connsiteY46" fmla="*/ 3744893 h 4109729"/>
                <a:gd name="connsiteX47" fmla="*/ 1475331 w 3521893"/>
                <a:gd name="connsiteY47" fmla="*/ 3785214 h 4109729"/>
                <a:gd name="connsiteX48" fmla="*/ 1471778 w 3521893"/>
                <a:gd name="connsiteY48" fmla="*/ 3709901 h 4109729"/>
                <a:gd name="connsiteX49" fmla="*/ 1565563 w 3521893"/>
                <a:gd name="connsiteY49" fmla="*/ 3742584 h 4109729"/>
                <a:gd name="connsiteX50" fmla="*/ 1556327 w 3521893"/>
                <a:gd name="connsiteY50" fmla="*/ 3790542 h 4109729"/>
                <a:gd name="connsiteX51" fmla="*/ 1585101 w 3521893"/>
                <a:gd name="connsiteY51" fmla="*/ 3837612 h 4109729"/>
                <a:gd name="connsiteX52" fmla="*/ 1773382 w 3521893"/>
                <a:gd name="connsiteY52" fmla="*/ 3798002 h 4109729"/>
                <a:gd name="connsiteX53" fmla="*/ 2112818 w 3521893"/>
                <a:gd name="connsiteY53" fmla="*/ 3901911 h 4109729"/>
                <a:gd name="connsiteX54" fmla="*/ 2320636 w 3521893"/>
                <a:gd name="connsiteY54" fmla="*/ 4109729 h 4109729"/>
                <a:gd name="connsiteX55" fmla="*/ 2473036 w 3521893"/>
                <a:gd name="connsiteY55" fmla="*/ 3978111 h 4109729"/>
                <a:gd name="connsiteX56" fmla="*/ 2587958 w 3521893"/>
                <a:gd name="connsiteY56" fmla="*/ 3978111 h 4109729"/>
                <a:gd name="connsiteX57" fmla="*/ 2720286 w 3521893"/>
                <a:gd name="connsiteY57" fmla="*/ 3860347 h 4109729"/>
                <a:gd name="connsiteX58" fmla="*/ 2847819 w 3521893"/>
                <a:gd name="connsiteY58" fmla="*/ 3917542 h 4109729"/>
                <a:gd name="connsiteX59" fmla="*/ 2955281 w 3521893"/>
                <a:gd name="connsiteY59" fmla="*/ 3876511 h 4109729"/>
                <a:gd name="connsiteX60" fmla="*/ 2984589 w 3521893"/>
                <a:gd name="connsiteY60" fmla="*/ 3927311 h 4109729"/>
                <a:gd name="connsiteX61" fmla="*/ 3025619 w 3521893"/>
                <a:gd name="connsiteY61" fmla="*/ 3886280 h 4109729"/>
                <a:gd name="connsiteX62" fmla="*/ 3035389 w 3521893"/>
                <a:gd name="connsiteY62" fmla="*/ 3778819 h 4109729"/>
                <a:gd name="connsiteX63" fmla="*/ 2982635 w 3521893"/>
                <a:gd name="connsiteY63" fmla="*/ 3685034 h 4109729"/>
                <a:gd name="connsiteX64" fmla="*/ 3047467 w 3521893"/>
                <a:gd name="connsiteY64" fmla="*/ 3620735 h 4109729"/>
                <a:gd name="connsiteX65" fmla="*/ 3002173 w 3521893"/>
                <a:gd name="connsiteY65" fmla="*/ 3495511 h 4109729"/>
                <a:gd name="connsiteX66" fmla="*/ 3021712 w 3521893"/>
                <a:gd name="connsiteY66" fmla="*/ 3339203 h 4109729"/>
                <a:gd name="connsiteX67" fmla="*/ 3062741 w 3521893"/>
                <a:gd name="connsiteY67" fmla="*/ 3212203 h 4109729"/>
                <a:gd name="connsiteX68" fmla="*/ 3076419 w 3521893"/>
                <a:gd name="connsiteY68" fmla="*/ 3102788 h 4109729"/>
                <a:gd name="connsiteX69" fmla="*/ 2905547 w 3521893"/>
                <a:gd name="connsiteY69" fmla="*/ 2629423 h 4109729"/>
                <a:gd name="connsiteX70" fmla="*/ 2976772 w 3521893"/>
                <a:gd name="connsiteY70" fmla="*/ 2469742 h 4109729"/>
                <a:gd name="connsiteX71" fmla="*/ 3068602 w 3521893"/>
                <a:gd name="connsiteY71" fmla="*/ 2444342 h 4109729"/>
                <a:gd name="connsiteX72" fmla="*/ 3105724 w 3521893"/>
                <a:gd name="connsiteY72" fmla="*/ 2471696 h 4109729"/>
                <a:gd name="connsiteX73" fmla="*/ 3166293 w 3521893"/>
                <a:gd name="connsiteY73" fmla="*/ 2407219 h 4109729"/>
                <a:gd name="connsiteX74" fmla="*/ 3193649 w 3521893"/>
                <a:gd name="connsiteY74" fmla="*/ 2381819 h 4109729"/>
                <a:gd name="connsiteX75" fmla="*/ 3279618 w 3521893"/>
                <a:gd name="connsiteY75" fmla="*/ 2356419 h 4109729"/>
                <a:gd name="connsiteX76" fmla="*/ 3316739 w 3521893"/>
                <a:gd name="connsiteY76" fmla="*/ 2188388 h 4109729"/>
                <a:gd name="connsiteX77" fmla="*/ 3271801 w 3521893"/>
                <a:gd name="connsiteY77" fmla="*/ 2137588 h 4109729"/>
                <a:gd name="connsiteX78" fmla="*/ 3271800 w 3521893"/>
                <a:gd name="connsiteY78" fmla="*/ 2035988 h 4109729"/>
                <a:gd name="connsiteX79" fmla="*/ 3375355 w 3521893"/>
                <a:gd name="connsiteY79" fmla="*/ 2094603 h 4109729"/>
                <a:gd name="connsiteX80" fmla="*/ 3430062 w 3521893"/>
                <a:gd name="connsiteY80" fmla="*/ 2059434 h 4109729"/>
                <a:gd name="connsiteX81" fmla="*/ 3457415 w 3521893"/>
                <a:gd name="connsiteY81" fmla="*/ 2094603 h 4109729"/>
                <a:gd name="connsiteX82" fmla="*/ 3521893 w 3521893"/>
                <a:gd name="connsiteY82" fmla="*/ 2049665 h 4109729"/>
                <a:gd name="connsiteX83" fmla="*/ 3449601 w 3521893"/>
                <a:gd name="connsiteY83" fmla="*/ 1895311 h 4109729"/>
                <a:gd name="connsiteX84" fmla="*/ 3492586 w 3521893"/>
                <a:gd name="connsiteY84" fmla="*/ 1707742 h 4109729"/>
                <a:gd name="connsiteX85" fmla="*/ 3459370 w 3521893"/>
                <a:gd name="connsiteY85" fmla="*/ 1680388 h 4109729"/>
                <a:gd name="connsiteX86" fmla="*/ 3486724 w 3521893"/>
                <a:gd name="connsiteY86" fmla="*/ 1651080 h 4109729"/>
                <a:gd name="connsiteX87" fmla="*/ 3488679 w 3521893"/>
                <a:gd name="connsiteY87" fmla="*/ 1629588 h 4109729"/>
                <a:gd name="connsiteX88" fmla="*/ 3377309 w 3521893"/>
                <a:gd name="connsiteY88" fmla="*/ 1449834 h 4109729"/>
                <a:gd name="connsiteX89" fmla="*/ 3297201 w 3521893"/>
                <a:gd name="connsiteY89" fmla="*/ 1418573 h 4109729"/>
                <a:gd name="connsiteX90" fmla="*/ 3232724 w 3521893"/>
                <a:gd name="connsiteY90" fmla="*/ 1303296 h 4109729"/>
                <a:gd name="connsiteX91" fmla="*/ 3281570 w 3521893"/>
                <a:gd name="connsiteY91" fmla="*/ 1215373 h 4109729"/>
                <a:gd name="connsiteX92" fmla="*/ 3140893 w 3521893"/>
                <a:gd name="connsiteY92" fmla="*/ 1043434 h 4109729"/>
                <a:gd name="connsiteX93" fmla="*/ 3158478 w 3521893"/>
                <a:gd name="connsiteY93" fmla="*/ 967234 h 4109729"/>
                <a:gd name="connsiteX94" fmla="*/ 3127216 w 3521893"/>
                <a:gd name="connsiteY94" fmla="*/ 848049 h 4109729"/>
                <a:gd name="connsiteX95" fmla="*/ 3179970 w 3521893"/>
                <a:gd name="connsiteY95" fmla="*/ 744496 h 4109729"/>
                <a:gd name="connsiteX96" fmla="*/ 3131124 w 3521893"/>
                <a:gd name="connsiteY96" fmla="*/ 640942 h 4109729"/>
                <a:gd name="connsiteX97" fmla="*/ 3136986 w 3521893"/>
                <a:gd name="connsiteY97" fmla="*/ 547157 h 4109729"/>
                <a:gd name="connsiteX98" fmla="*/ 3097909 w 3521893"/>
                <a:gd name="connsiteY98" fmla="*/ 494403 h 4109729"/>
                <a:gd name="connsiteX99" fmla="*/ 3047109 w 3521893"/>
                <a:gd name="connsiteY99" fmla="*/ 562788 h 4109729"/>
                <a:gd name="connsiteX100" fmla="*/ 2976063 w 3521893"/>
                <a:gd name="connsiteY100" fmla="*/ 593516 h 4109729"/>
                <a:gd name="connsiteX101" fmla="*/ 2916201 w 3521893"/>
                <a:gd name="connsiteY101" fmla="*/ 400618 h 4109729"/>
                <a:gd name="connsiteX102" fmla="*/ 2859539 w 3521893"/>
                <a:gd name="connsiteY102" fmla="*/ 459234 h 4109729"/>
                <a:gd name="connsiteX103" fmla="*/ 2826327 w 3521893"/>
                <a:gd name="connsiteY103" fmla="*/ 438275 h 4109729"/>
                <a:gd name="connsiteX104" fmla="*/ 2859539 w 3521893"/>
                <a:gd name="connsiteY104" fmla="*/ 338096 h 4109729"/>
                <a:gd name="connsiteX105" fmla="*/ 2800923 w 3521893"/>
                <a:gd name="connsiteY105" fmla="*/ 138804 h 4109729"/>
                <a:gd name="connsiteX106" fmla="*/ 2728632 w 3521893"/>
                <a:gd name="connsiteY106" fmla="*/ 185697 h 4109729"/>
                <a:gd name="connsiteX107" fmla="*/ 2683693 w 3521893"/>
                <a:gd name="connsiteY107" fmla="*/ 138803 h 4109729"/>
                <a:gd name="connsiteX108" fmla="*/ 2642132 w 3521893"/>
                <a:gd name="connsiteY108" fmla="*/ 173084 h 4109729"/>
                <a:gd name="connsiteX109" fmla="*/ 2621170 w 3521893"/>
                <a:gd name="connsiteY109" fmla="*/ 130989 h 4109729"/>
                <a:gd name="connsiteX110" fmla="*/ 2595770 w 3521893"/>
                <a:gd name="connsiteY110" fmla="*/ 105589 h 4109729"/>
                <a:gd name="connsiteX111" fmla="*/ 2642662 w 3521893"/>
                <a:gd name="connsiteY111" fmla="*/ 17667 h 4109729"/>
                <a:gd name="connsiteX112" fmla="*/ 2552786 w 3521893"/>
                <a:gd name="connsiteY112" fmla="*/ 11805 h 4109729"/>
                <a:gd name="connsiteX113" fmla="*/ 2533247 w 3521893"/>
                <a:gd name="connsiteY113" fmla="*/ 70421 h 4109729"/>
                <a:gd name="connsiteX114" fmla="*/ 2482447 w 3521893"/>
                <a:gd name="connsiteY114" fmla="*/ 7897 h 4109729"/>
                <a:gd name="connsiteX115" fmla="*/ 2285109 w 3521893"/>
                <a:gd name="connsiteY115" fmla="*/ 15713 h 4109729"/>
                <a:gd name="connsiteX116" fmla="*/ 2242124 w 3521893"/>
                <a:gd name="connsiteY116" fmla="*/ 70421 h 4109729"/>
                <a:gd name="connsiteX117" fmla="*/ 2341770 w 3521893"/>
                <a:gd name="connsiteY117" fmla="*/ 107544 h 4109729"/>
                <a:gd name="connsiteX118" fmla="*/ 2345681 w 3521893"/>
                <a:gd name="connsiteY118" fmla="*/ 234364 h 4109729"/>
                <a:gd name="connsiteX119" fmla="*/ 2201093 w 3521893"/>
                <a:gd name="connsiteY119" fmla="*/ 261899 h 4109729"/>
                <a:gd name="connsiteX120" fmla="*/ 2151184 w 3521893"/>
                <a:gd name="connsiteY120" fmla="*/ 345201 h 4109729"/>
                <a:gd name="connsiteX121" fmla="*/ 2003755 w 3521893"/>
                <a:gd name="connsiteY121" fmla="*/ 353729 h 4109729"/>
                <a:gd name="connsiteX122" fmla="*/ 1999847 w 3521893"/>
                <a:gd name="connsiteY122" fmla="*/ 422114 h 4109729"/>
                <a:gd name="connsiteX123" fmla="*/ 2032711 w 3521893"/>
                <a:gd name="connsiteY123" fmla="*/ 465806 h 4109729"/>
                <a:gd name="connsiteX124" fmla="*/ 1961306 w 3521893"/>
                <a:gd name="connsiteY124" fmla="*/ 457280 h 4109729"/>
                <a:gd name="connsiteX125" fmla="*/ 1925782 w 3521893"/>
                <a:gd name="connsiteY125" fmla="*/ 500620 h 4109729"/>
                <a:gd name="connsiteX126" fmla="*/ 1849404 w 3521893"/>
                <a:gd name="connsiteY126" fmla="*/ 481082 h 4109729"/>
                <a:gd name="connsiteX127" fmla="*/ 1818139 w 3521893"/>
                <a:gd name="connsiteY127" fmla="*/ 582329 h 4109729"/>
                <a:gd name="connsiteX128" fmla="*/ 1724891 w 3521893"/>
                <a:gd name="connsiteY128" fmla="*/ 666875 h 4109729"/>
                <a:gd name="connsiteX129" fmla="*/ 1676400 w 3521893"/>
                <a:gd name="connsiteY129" fmla="*/ 646093 h 4109729"/>
                <a:gd name="connsiteX130" fmla="*/ 1683327 w 3521893"/>
                <a:gd name="connsiteY130" fmla="*/ 556038 h 4109729"/>
                <a:gd name="connsiteX131" fmla="*/ 1727022 w 3521893"/>
                <a:gd name="connsiteY131" fmla="*/ 522468 h 4109729"/>
                <a:gd name="connsiteX132" fmla="*/ 1787236 w 3521893"/>
                <a:gd name="connsiteY132" fmla="*/ 507547 h 4109729"/>
                <a:gd name="connsiteX133" fmla="*/ 1767343 w 3521893"/>
                <a:gd name="connsiteY133" fmla="*/ 471135 h 4109729"/>
                <a:gd name="connsiteX134" fmla="*/ 1704109 w 3521893"/>
                <a:gd name="connsiteY134" fmla="*/ 500620 h 4109729"/>
                <a:gd name="connsiteX135" fmla="*/ 1682261 w 3521893"/>
                <a:gd name="connsiteY135" fmla="*/ 439341 h 4109729"/>
                <a:gd name="connsiteX136" fmla="*/ 1576398 w 3521893"/>
                <a:gd name="connsiteY136" fmla="*/ 427439 h 4109729"/>
                <a:gd name="connsiteX137" fmla="*/ 1530927 w 3521893"/>
                <a:gd name="connsiteY137" fmla="*/ 258166 h 4109729"/>
                <a:gd name="connsiteX138" fmla="*/ 1438031 w 3521893"/>
                <a:gd name="connsiteY138" fmla="*/ 283033 h 4109729"/>
                <a:gd name="connsiteX139" fmla="*/ 1454727 w 3521893"/>
                <a:gd name="connsiteY139" fmla="*/ 389784 h 4109729"/>
                <a:gd name="connsiteX140" fmla="*/ 1454727 w 3521893"/>
                <a:gd name="connsiteY140" fmla="*/ 389784 h 4109729"/>
                <a:gd name="connsiteX141" fmla="*/ 1407832 w 3521893"/>
                <a:gd name="connsiteY141" fmla="*/ 418206 h 4109729"/>
                <a:gd name="connsiteX142" fmla="*/ 1310139 w 3521893"/>
                <a:gd name="connsiteY142" fmla="*/ 306837 h 4109729"/>
                <a:gd name="connsiteX143" fmla="*/ 1246909 w 3521893"/>
                <a:gd name="connsiteY143" fmla="*/ 285875 h 4109729"/>
                <a:gd name="connsiteX0" fmla="*/ 1246909 w 3521893"/>
                <a:gd name="connsiteY0" fmla="*/ 285875 h 4109729"/>
                <a:gd name="connsiteX1" fmla="*/ 1267691 w 3521893"/>
                <a:gd name="connsiteY1" fmla="*/ 556038 h 4109729"/>
                <a:gd name="connsiteX2" fmla="*/ 1288972 w 3521893"/>
                <a:gd name="connsiteY2" fmla="*/ 586522 h 4109729"/>
                <a:gd name="connsiteX3" fmla="*/ 1298416 w 3521893"/>
                <a:gd name="connsiteY3" fmla="*/ 689791 h 4109729"/>
                <a:gd name="connsiteX4" fmla="*/ 1251524 w 3521893"/>
                <a:gd name="connsiteY4" fmla="*/ 750360 h 4109729"/>
                <a:gd name="connsiteX5" fmla="*/ 1280832 w 3521893"/>
                <a:gd name="connsiteY5" fmla="*/ 826560 h 4109729"/>
                <a:gd name="connsiteX6" fmla="*/ 1175505 w 3521893"/>
                <a:gd name="connsiteY6" fmla="*/ 942189 h 4109729"/>
                <a:gd name="connsiteX7" fmla="*/ 1048327 w 3521893"/>
                <a:gd name="connsiteY7" fmla="*/ 1311111 h 4109729"/>
                <a:gd name="connsiteX8" fmla="*/ 947970 w 3521893"/>
                <a:gd name="connsiteY8" fmla="*/ 1415909 h 4109729"/>
                <a:gd name="connsiteX9" fmla="*/ 749389 w 3521893"/>
                <a:gd name="connsiteY9" fmla="*/ 1703834 h 4109729"/>
                <a:gd name="connsiteX10" fmla="*/ 624342 w 3521893"/>
                <a:gd name="connsiteY10" fmla="*/ 1799573 h 4109729"/>
                <a:gd name="connsiteX11" fmla="*/ 457200 w 3521893"/>
                <a:gd name="connsiteY11" fmla="*/ 2010766 h 4109729"/>
                <a:gd name="connsiteX12" fmla="*/ 325404 w 3521893"/>
                <a:gd name="connsiteY12" fmla="*/ 2518588 h 4109729"/>
                <a:gd name="connsiteX13" fmla="*/ 271762 w 3521893"/>
                <a:gd name="connsiteY13" fmla="*/ 2571697 h 4109729"/>
                <a:gd name="connsiteX14" fmla="*/ 116342 w 3521893"/>
                <a:gd name="connsiteY14" fmla="*/ 2893726 h 4109729"/>
                <a:gd name="connsiteX15" fmla="*/ 106573 w 3521893"/>
                <a:gd name="connsiteY15" fmla="*/ 3048080 h 4109729"/>
                <a:gd name="connsiteX16" fmla="*/ 152400 w 3521893"/>
                <a:gd name="connsiteY16" fmla="*/ 3153766 h 4109729"/>
                <a:gd name="connsiteX17" fmla="*/ 0 w 3521893"/>
                <a:gd name="connsiteY17" fmla="*/ 3652529 h 4109729"/>
                <a:gd name="connsiteX18" fmla="*/ 71582 w 3521893"/>
                <a:gd name="connsiteY18" fmla="*/ 3844716 h 4109729"/>
                <a:gd name="connsiteX19" fmla="*/ 188990 w 3521893"/>
                <a:gd name="connsiteY19" fmla="*/ 3825001 h 4109729"/>
                <a:gd name="connsiteX20" fmla="*/ 130908 w 3521893"/>
                <a:gd name="connsiteY20" fmla="*/ 3892141 h 4109729"/>
                <a:gd name="connsiteX21" fmla="*/ 188102 w 3521893"/>
                <a:gd name="connsiteY21" fmla="*/ 3951467 h 4109729"/>
                <a:gd name="connsiteX22" fmla="*/ 339436 w 3521893"/>
                <a:gd name="connsiteY22" fmla="*/ 3867275 h 4109729"/>
                <a:gd name="connsiteX23" fmla="*/ 422563 w 3521893"/>
                <a:gd name="connsiteY23" fmla="*/ 3881129 h 4109729"/>
                <a:gd name="connsiteX24" fmla="*/ 464127 w 3521893"/>
                <a:gd name="connsiteY24" fmla="*/ 3943475 h 4109729"/>
                <a:gd name="connsiteX25" fmla="*/ 656492 w 3521893"/>
                <a:gd name="connsiteY25" fmla="*/ 3924824 h 4109729"/>
                <a:gd name="connsiteX26" fmla="*/ 794860 w 3521893"/>
                <a:gd name="connsiteY26" fmla="*/ 3855374 h 4109729"/>
                <a:gd name="connsiteX27" fmla="*/ 955963 w 3521893"/>
                <a:gd name="connsiteY27" fmla="*/ 3936547 h 4109729"/>
                <a:gd name="connsiteX28" fmla="*/ 1115291 w 3521893"/>
                <a:gd name="connsiteY28" fmla="*/ 3936547 h 4109729"/>
                <a:gd name="connsiteX29" fmla="*/ 1108363 w 3521893"/>
                <a:gd name="connsiteY29" fmla="*/ 3901911 h 4109729"/>
                <a:gd name="connsiteX30" fmla="*/ 1163782 w 3521893"/>
                <a:gd name="connsiteY30" fmla="*/ 3867275 h 4109729"/>
                <a:gd name="connsiteX31" fmla="*/ 1191491 w 3521893"/>
                <a:gd name="connsiteY31" fmla="*/ 3901911 h 4109729"/>
                <a:gd name="connsiteX32" fmla="*/ 1288472 w 3521893"/>
                <a:gd name="connsiteY32" fmla="*/ 3804929 h 4109729"/>
                <a:gd name="connsiteX33" fmla="*/ 1205345 w 3521893"/>
                <a:gd name="connsiteY33" fmla="*/ 3798002 h 4109729"/>
                <a:gd name="connsiteX34" fmla="*/ 1122218 w 3521893"/>
                <a:gd name="connsiteY34" fmla="*/ 3804929 h 4109729"/>
                <a:gd name="connsiteX35" fmla="*/ 1032163 w 3521893"/>
                <a:gd name="connsiteY35" fmla="*/ 3770293 h 4109729"/>
                <a:gd name="connsiteX36" fmla="*/ 1130921 w 3521893"/>
                <a:gd name="connsiteY36" fmla="*/ 3608479 h 4109729"/>
                <a:gd name="connsiteX37" fmla="*/ 1222219 w 3521893"/>
                <a:gd name="connsiteY37" fmla="*/ 3587342 h 4109729"/>
                <a:gd name="connsiteX38" fmla="*/ 1244777 w 3521893"/>
                <a:gd name="connsiteY38" fmla="*/ 3539916 h 4109729"/>
                <a:gd name="connsiteX39" fmla="*/ 1286696 w 3521893"/>
                <a:gd name="connsiteY39" fmla="*/ 3561942 h 4109729"/>
                <a:gd name="connsiteX40" fmla="*/ 1304459 w 3521893"/>
                <a:gd name="connsiteY40" fmla="*/ 3631747 h 4109729"/>
                <a:gd name="connsiteX41" fmla="*/ 1343891 w 3521893"/>
                <a:gd name="connsiteY41" fmla="*/ 3569402 h 4109729"/>
                <a:gd name="connsiteX42" fmla="*/ 1360942 w 3521893"/>
                <a:gd name="connsiteY42" fmla="*/ 3618603 h 4109729"/>
                <a:gd name="connsiteX43" fmla="*/ 1399309 w 3521893"/>
                <a:gd name="connsiteY43" fmla="*/ 3645602 h 4109729"/>
                <a:gd name="connsiteX44" fmla="*/ 1392382 w 3521893"/>
                <a:gd name="connsiteY44" fmla="*/ 3694093 h 4109729"/>
                <a:gd name="connsiteX45" fmla="*/ 1338916 w 3521893"/>
                <a:gd name="connsiteY45" fmla="*/ 3743828 h 4109729"/>
                <a:gd name="connsiteX46" fmla="*/ 1396645 w 3521893"/>
                <a:gd name="connsiteY46" fmla="*/ 3744893 h 4109729"/>
                <a:gd name="connsiteX47" fmla="*/ 1475331 w 3521893"/>
                <a:gd name="connsiteY47" fmla="*/ 3785214 h 4109729"/>
                <a:gd name="connsiteX48" fmla="*/ 1471778 w 3521893"/>
                <a:gd name="connsiteY48" fmla="*/ 3709901 h 4109729"/>
                <a:gd name="connsiteX49" fmla="*/ 1565563 w 3521893"/>
                <a:gd name="connsiteY49" fmla="*/ 3742584 h 4109729"/>
                <a:gd name="connsiteX50" fmla="*/ 1556327 w 3521893"/>
                <a:gd name="connsiteY50" fmla="*/ 3790542 h 4109729"/>
                <a:gd name="connsiteX51" fmla="*/ 1585101 w 3521893"/>
                <a:gd name="connsiteY51" fmla="*/ 3837612 h 4109729"/>
                <a:gd name="connsiteX52" fmla="*/ 1773382 w 3521893"/>
                <a:gd name="connsiteY52" fmla="*/ 3798002 h 4109729"/>
                <a:gd name="connsiteX53" fmla="*/ 2112818 w 3521893"/>
                <a:gd name="connsiteY53" fmla="*/ 3901911 h 4109729"/>
                <a:gd name="connsiteX54" fmla="*/ 2320636 w 3521893"/>
                <a:gd name="connsiteY54" fmla="*/ 4109729 h 4109729"/>
                <a:gd name="connsiteX55" fmla="*/ 2473036 w 3521893"/>
                <a:gd name="connsiteY55" fmla="*/ 3978111 h 4109729"/>
                <a:gd name="connsiteX56" fmla="*/ 2587958 w 3521893"/>
                <a:gd name="connsiteY56" fmla="*/ 3978111 h 4109729"/>
                <a:gd name="connsiteX57" fmla="*/ 2720286 w 3521893"/>
                <a:gd name="connsiteY57" fmla="*/ 3860347 h 4109729"/>
                <a:gd name="connsiteX58" fmla="*/ 2847819 w 3521893"/>
                <a:gd name="connsiteY58" fmla="*/ 3917542 h 4109729"/>
                <a:gd name="connsiteX59" fmla="*/ 2955281 w 3521893"/>
                <a:gd name="connsiteY59" fmla="*/ 3876511 h 4109729"/>
                <a:gd name="connsiteX60" fmla="*/ 2984589 w 3521893"/>
                <a:gd name="connsiteY60" fmla="*/ 3927311 h 4109729"/>
                <a:gd name="connsiteX61" fmla="*/ 3025619 w 3521893"/>
                <a:gd name="connsiteY61" fmla="*/ 3886280 h 4109729"/>
                <a:gd name="connsiteX62" fmla="*/ 3035389 w 3521893"/>
                <a:gd name="connsiteY62" fmla="*/ 3778819 h 4109729"/>
                <a:gd name="connsiteX63" fmla="*/ 2982635 w 3521893"/>
                <a:gd name="connsiteY63" fmla="*/ 3685034 h 4109729"/>
                <a:gd name="connsiteX64" fmla="*/ 3047467 w 3521893"/>
                <a:gd name="connsiteY64" fmla="*/ 3620735 h 4109729"/>
                <a:gd name="connsiteX65" fmla="*/ 3002173 w 3521893"/>
                <a:gd name="connsiteY65" fmla="*/ 3495511 h 4109729"/>
                <a:gd name="connsiteX66" fmla="*/ 3021712 w 3521893"/>
                <a:gd name="connsiteY66" fmla="*/ 3339203 h 4109729"/>
                <a:gd name="connsiteX67" fmla="*/ 3062741 w 3521893"/>
                <a:gd name="connsiteY67" fmla="*/ 3212203 h 4109729"/>
                <a:gd name="connsiteX68" fmla="*/ 3076419 w 3521893"/>
                <a:gd name="connsiteY68" fmla="*/ 3102788 h 4109729"/>
                <a:gd name="connsiteX69" fmla="*/ 2905547 w 3521893"/>
                <a:gd name="connsiteY69" fmla="*/ 2629423 h 4109729"/>
                <a:gd name="connsiteX70" fmla="*/ 2976772 w 3521893"/>
                <a:gd name="connsiteY70" fmla="*/ 2469742 h 4109729"/>
                <a:gd name="connsiteX71" fmla="*/ 3068602 w 3521893"/>
                <a:gd name="connsiteY71" fmla="*/ 2444342 h 4109729"/>
                <a:gd name="connsiteX72" fmla="*/ 3105724 w 3521893"/>
                <a:gd name="connsiteY72" fmla="*/ 2471696 h 4109729"/>
                <a:gd name="connsiteX73" fmla="*/ 3166293 w 3521893"/>
                <a:gd name="connsiteY73" fmla="*/ 2407219 h 4109729"/>
                <a:gd name="connsiteX74" fmla="*/ 3193649 w 3521893"/>
                <a:gd name="connsiteY74" fmla="*/ 2381819 h 4109729"/>
                <a:gd name="connsiteX75" fmla="*/ 3279618 w 3521893"/>
                <a:gd name="connsiteY75" fmla="*/ 2356419 h 4109729"/>
                <a:gd name="connsiteX76" fmla="*/ 3316739 w 3521893"/>
                <a:gd name="connsiteY76" fmla="*/ 2188388 h 4109729"/>
                <a:gd name="connsiteX77" fmla="*/ 3271801 w 3521893"/>
                <a:gd name="connsiteY77" fmla="*/ 2137588 h 4109729"/>
                <a:gd name="connsiteX78" fmla="*/ 3271800 w 3521893"/>
                <a:gd name="connsiteY78" fmla="*/ 2035988 h 4109729"/>
                <a:gd name="connsiteX79" fmla="*/ 3375355 w 3521893"/>
                <a:gd name="connsiteY79" fmla="*/ 2094603 h 4109729"/>
                <a:gd name="connsiteX80" fmla="*/ 3430062 w 3521893"/>
                <a:gd name="connsiteY80" fmla="*/ 2059434 h 4109729"/>
                <a:gd name="connsiteX81" fmla="*/ 3457415 w 3521893"/>
                <a:gd name="connsiteY81" fmla="*/ 2094603 h 4109729"/>
                <a:gd name="connsiteX82" fmla="*/ 3521893 w 3521893"/>
                <a:gd name="connsiteY82" fmla="*/ 2049665 h 4109729"/>
                <a:gd name="connsiteX83" fmla="*/ 3449601 w 3521893"/>
                <a:gd name="connsiteY83" fmla="*/ 1895311 h 4109729"/>
                <a:gd name="connsiteX84" fmla="*/ 3492586 w 3521893"/>
                <a:gd name="connsiteY84" fmla="*/ 1707742 h 4109729"/>
                <a:gd name="connsiteX85" fmla="*/ 3459370 w 3521893"/>
                <a:gd name="connsiteY85" fmla="*/ 1680388 h 4109729"/>
                <a:gd name="connsiteX86" fmla="*/ 3486724 w 3521893"/>
                <a:gd name="connsiteY86" fmla="*/ 1651080 h 4109729"/>
                <a:gd name="connsiteX87" fmla="*/ 3488679 w 3521893"/>
                <a:gd name="connsiteY87" fmla="*/ 1629588 h 4109729"/>
                <a:gd name="connsiteX88" fmla="*/ 3377309 w 3521893"/>
                <a:gd name="connsiteY88" fmla="*/ 1449834 h 4109729"/>
                <a:gd name="connsiteX89" fmla="*/ 3297201 w 3521893"/>
                <a:gd name="connsiteY89" fmla="*/ 1418573 h 4109729"/>
                <a:gd name="connsiteX90" fmla="*/ 3232724 w 3521893"/>
                <a:gd name="connsiteY90" fmla="*/ 1303296 h 4109729"/>
                <a:gd name="connsiteX91" fmla="*/ 3281570 w 3521893"/>
                <a:gd name="connsiteY91" fmla="*/ 1215373 h 4109729"/>
                <a:gd name="connsiteX92" fmla="*/ 3140893 w 3521893"/>
                <a:gd name="connsiteY92" fmla="*/ 1043434 h 4109729"/>
                <a:gd name="connsiteX93" fmla="*/ 3158478 w 3521893"/>
                <a:gd name="connsiteY93" fmla="*/ 967234 h 4109729"/>
                <a:gd name="connsiteX94" fmla="*/ 3127216 w 3521893"/>
                <a:gd name="connsiteY94" fmla="*/ 848049 h 4109729"/>
                <a:gd name="connsiteX95" fmla="*/ 3179970 w 3521893"/>
                <a:gd name="connsiteY95" fmla="*/ 744496 h 4109729"/>
                <a:gd name="connsiteX96" fmla="*/ 3131124 w 3521893"/>
                <a:gd name="connsiteY96" fmla="*/ 640942 h 4109729"/>
                <a:gd name="connsiteX97" fmla="*/ 3136986 w 3521893"/>
                <a:gd name="connsiteY97" fmla="*/ 547157 h 4109729"/>
                <a:gd name="connsiteX98" fmla="*/ 3097909 w 3521893"/>
                <a:gd name="connsiteY98" fmla="*/ 494403 h 4109729"/>
                <a:gd name="connsiteX99" fmla="*/ 3047109 w 3521893"/>
                <a:gd name="connsiteY99" fmla="*/ 562788 h 4109729"/>
                <a:gd name="connsiteX100" fmla="*/ 2976063 w 3521893"/>
                <a:gd name="connsiteY100" fmla="*/ 593516 h 4109729"/>
                <a:gd name="connsiteX101" fmla="*/ 2916201 w 3521893"/>
                <a:gd name="connsiteY101" fmla="*/ 400618 h 4109729"/>
                <a:gd name="connsiteX102" fmla="*/ 2859539 w 3521893"/>
                <a:gd name="connsiteY102" fmla="*/ 459234 h 4109729"/>
                <a:gd name="connsiteX103" fmla="*/ 2826327 w 3521893"/>
                <a:gd name="connsiteY103" fmla="*/ 438275 h 4109729"/>
                <a:gd name="connsiteX104" fmla="*/ 2859539 w 3521893"/>
                <a:gd name="connsiteY104" fmla="*/ 338096 h 4109729"/>
                <a:gd name="connsiteX105" fmla="*/ 2800923 w 3521893"/>
                <a:gd name="connsiteY105" fmla="*/ 138804 h 4109729"/>
                <a:gd name="connsiteX106" fmla="*/ 2728632 w 3521893"/>
                <a:gd name="connsiteY106" fmla="*/ 185697 h 4109729"/>
                <a:gd name="connsiteX107" fmla="*/ 2683693 w 3521893"/>
                <a:gd name="connsiteY107" fmla="*/ 138803 h 4109729"/>
                <a:gd name="connsiteX108" fmla="*/ 2642132 w 3521893"/>
                <a:gd name="connsiteY108" fmla="*/ 173084 h 4109729"/>
                <a:gd name="connsiteX109" fmla="*/ 2621170 w 3521893"/>
                <a:gd name="connsiteY109" fmla="*/ 130989 h 4109729"/>
                <a:gd name="connsiteX110" fmla="*/ 2595770 w 3521893"/>
                <a:gd name="connsiteY110" fmla="*/ 105589 h 4109729"/>
                <a:gd name="connsiteX111" fmla="*/ 2642662 w 3521893"/>
                <a:gd name="connsiteY111" fmla="*/ 17667 h 4109729"/>
                <a:gd name="connsiteX112" fmla="*/ 2552786 w 3521893"/>
                <a:gd name="connsiteY112" fmla="*/ 11805 h 4109729"/>
                <a:gd name="connsiteX113" fmla="*/ 2533247 w 3521893"/>
                <a:gd name="connsiteY113" fmla="*/ 70421 h 4109729"/>
                <a:gd name="connsiteX114" fmla="*/ 2482447 w 3521893"/>
                <a:gd name="connsiteY114" fmla="*/ 7897 h 4109729"/>
                <a:gd name="connsiteX115" fmla="*/ 2285109 w 3521893"/>
                <a:gd name="connsiteY115" fmla="*/ 15713 h 4109729"/>
                <a:gd name="connsiteX116" fmla="*/ 2242124 w 3521893"/>
                <a:gd name="connsiteY116" fmla="*/ 70421 h 4109729"/>
                <a:gd name="connsiteX117" fmla="*/ 2341770 w 3521893"/>
                <a:gd name="connsiteY117" fmla="*/ 107544 h 4109729"/>
                <a:gd name="connsiteX118" fmla="*/ 2345681 w 3521893"/>
                <a:gd name="connsiteY118" fmla="*/ 234364 h 4109729"/>
                <a:gd name="connsiteX119" fmla="*/ 2201093 w 3521893"/>
                <a:gd name="connsiteY119" fmla="*/ 261899 h 4109729"/>
                <a:gd name="connsiteX120" fmla="*/ 2151184 w 3521893"/>
                <a:gd name="connsiteY120" fmla="*/ 345201 h 4109729"/>
                <a:gd name="connsiteX121" fmla="*/ 1969970 w 3521893"/>
                <a:gd name="connsiteY121" fmla="*/ 363855 h 4109729"/>
                <a:gd name="connsiteX122" fmla="*/ 1999847 w 3521893"/>
                <a:gd name="connsiteY122" fmla="*/ 422114 h 4109729"/>
                <a:gd name="connsiteX123" fmla="*/ 2032711 w 3521893"/>
                <a:gd name="connsiteY123" fmla="*/ 465806 h 4109729"/>
                <a:gd name="connsiteX124" fmla="*/ 1961306 w 3521893"/>
                <a:gd name="connsiteY124" fmla="*/ 457280 h 4109729"/>
                <a:gd name="connsiteX125" fmla="*/ 1925782 w 3521893"/>
                <a:gd name="connsiteY125" fmla="*/ 500620 h 4109729"/>
                <a:gd name="connsiteX126" fmla="*/ 1849404 w 3521893"/>
                <a:gd name="connsiteY126" fmla="*/ 481082 h 4109729"/>
                <a:gd name="connsiteX127" fmla="*/ 1818139 w 3521893"/>
                <a:gd name="connsiteY127" fmla="*/ 582329 h 4109729"/>
                <a:gd name="connsiteX128" fmla="*/ 1724891 w 3521893"/>
                <a:gd name="connsiteY128" fmla="*/ 666875 h 4109729"/>
                <a:gd name="connsiteX129" fmla="*/ 1676400 w 3521893"/>
                <a:gd name="connsiteY129" fmla="*/ 646093 h 4109729"/>
                <a:gd name="connsiteX130" fmla="*/ 1683327 w 3521893"/>
                <a:gd name="connsiteY130" fmla="*/ 556038 h 4109729"/>
                <a:gd name="connsiteX131" fmla="*/ 1727022 w 3521893"/>
                <a:gd name="connsiteY131" fmla="*/ 522468 h 4109729"/>
                <a:gd name="connsiteX132" fmla="*/ 1787236 w 3521893"/>
                <a:gd name="connsiteY132" fmla="*/ 507547 h 4109729"/>
                <a:gd name="connsiteX133" fmla="*/ 1767343 w 3521893"/>
                <a:gd name="connsiteY133" fmla="*/ 471135 h 4109729"/>
                <a:gd name="connsiteX134" fmla="*/ 1704109 w 3521893"/>
                <a:gd name="connsiteY134" fmla="*/ 500620 h 4109729"/>
                <a:gd name="connsiteX135" fmla="*/ 1682261 w 3521893"/>
                <a:gd name="connsiteY135" fmla="*/ 439341 h 4109729"/>
                <a:gd name="connsiteX136" fmla="*/ 1576398 w 3521893"/>
                <a:gd name="connsiteY136" fmla="*/ 427439 h 4109729"/>
                <a:gd name="connsiteX137" fmla="*/ 1530927 w 3521893"/>
                <a:gd name="connsiteY137" fmla="*/ 258166 h 4109729"/>
                <a:gd name="connsiteX138" fmla="*/ 1438031 w 3521893"/>
                <a:gd name="connsiteY138" fmla="*/ 283033 h 4109729"/>
                <a:gd name="connsiteX139" fmla="*/ 1454727 w 3521893"/>
                <a:gd name="connsiteY139" fmla="*/ 389784 h 4109729"/>
                <a:gd name="connsiteX140" fmla="*/ 1454727 w 3521893"/>
                <a:gd name="connsiteY140" fmla="*/ 389784 h 4109729"/>
                <a:gd name="connsiteX141" fmla="*/ 1407832 w 3521893"/>
                <a:gd name="connsiteY141" fmla="*/ 418206 h 4109729"/>
                <a:gd name="connsiteX142" fmla="*/ 1310139 w 3521893"/>
                <a:gd name="connsiteY142" fmla="*/ 306837 h 4109729"/>
                <a:gd name="connsiteX143" fmla="*/ 1246909 w 3521893"/>
                <a:gd name="connsiteY143" fmla="*/ 285875 h 4109729"/>
                <a:gd name="connsiteX0" fmla="*/ 1246909 w 3521893"/>
                <a:gd name="connsiteY0" fmla="*/ 285875 h 4109729"/>
                <a:gd name="connsiteX1" fmla="*/ 1267691 w 3521893"/>
                <a:gd name="connsiteY1" fmla="*/ 556038 h 4109729"/>
                <a:gd name="connsiteX2" fmla="*/ 1288972 w 3521893"/>
                <a:gd name="connsiteY2" fmla="*/ 586522 h 4109729"/>
                <a:gd name="connsiteX3" fmla="*/ 1298416 w 3521893"/>
                <a:gd name="connsiteY3" fmla="*/ 689791 h 4109729"/>
                <a:gd name="connsiteX4" fmla="*/ 1251524 w 3521893"/>
                <a:gd name="connsiteY4" fmla="*/ 750360 h 4109729"/>
                <a:gd name="connsiteX5" fmla="*/ 1280832 w 3521893"/>
                <a:gd name="connsiteY5" fmla="*/ 826560 h 4109729"/>
                <a:gd name="connsiteX6" fmla="*/ 1175505 w 3521893"/>
                <a:gd name="connsiteY6" fmla="*/ 942189 h 4109729"/>
                <a:gd name="connsiteX7" fmla="*/ 1048327 w 3521893"/>
                <a:gd name="connsiteY7" fmla="*/ 1311111 h 4109729"/>
                <a:gd name="connsiteX8" fmla="*/ 947970 w 3521893"/>
                <a:gd name="connsiteY8" fmla="*/ 1415909 h 4109729"/>
                <a:gd name="connsiteX9" fmla="*/ 749389 w 3521893"/>
                <a:gd name="connsiteY9" fmla="*/ 1703834 h 4109729"/>
                <a:gd name="connsiteX10" fmla="*/ 624342 w 3521893"/>
                <a:gd name="connsiteY10" fmla="*/ 1799573 h 4109729"/>
                <a:gd name="connsiteX11" fmla="*/ 457200 w 3521893"/>
                <a:gd name="connsiteY11" fmla="*/ 2010766 h 4109729"/>
                <a:gd name="connsiteX12" fmla="*/ 325404 w 3521893"/>
                <a:gd name="connsiteY12" fmla="*/ 2518588 h 4109729"/>
                <a:gd name="connsiteX13" fmla="*/ 271762 w 3521893"/>
                <a:gd name="connsiteY13" fmla="*/ 2571697 h 4109729"/>
                <a:gd name="connsiteX14" fmla="*/ 116342 w 3521893"/>
                <a:gd name="connsiteY14" fmla="*/ 2893726 h 4109729"/>
                <a:gd name="connsiteX15" fmla="*/ 106573 w 3521893"/>
                <a:gd name="connsiteY15" fmla="*/ 3048080 h 4109729"/>
                <a:gd name="connsiteX16" fmla="*/ 152400 w 3521893"/>
                <a:gd name="connsiteY16" fmla="*/ 3153766 h 4109729"/>
                <a:gd name="connsiteX17" fmla="*/ 0 w 3521893"/>
                <a:gd name="connsiteY17" fmla="*/ 3652529 h 4109729"/>
                <a:gd name="connsiteX18" fmla="*/ 71582 w 3521893"/>
                <a:gd name="connsiteY18" fmla="*/ 3844716 h 4109729"/>
                <a:gd name="connsiteX19" fmla="*/ 188990 w 3521893"/>
                <a:gd name="connsiteY19" fmla="*/ 3825001 h 4109729"/>
                <a:gd name="connsiteX20" fmla="*/ 130908 w 3521893"/>
                <a:gd name="connsiteY20" fmla="*/ 3892141 h 4109729"/>
                <a:gd name="connsiteX21" fmla="*/ 188102 w 3521893"/>
                <a:gd name="connsiteY21" fmla="*/ 3951467 h 4109729"/>
                <a:gd name="connsiteX22" fmla="*/ 339436 w 3521893"/>
                <a:gd name="connsiteY22" fmla="*/ 3867275 h 4109729"/>
                <a:gd name="connsiteX23" fmla="*/ 422563 w 3521893"/>
                <a:gd name="connsiteY23" fmla="*/ 3881129 h 4109729"/>
                <a:gd name="connsiteX24" fmla="*/ 464127 w 3521893"/>
                <a:gd name="connsiteY24" fmla="*/ 3943475 h 4109729"/>
                <a:gd name="connsiteX25" fmla="*/ 656492 w 3521893"/>
                <a:gd name="connsiteY25" fmla="*/ 3924824 h 4109729"/>
                <a:gd name="connsiteX26" fmla="*/ 794860 w 3521893"/>
                <a:gd name="connsiteY26" fmla="*/ 3855374 h 4109729"/>
                <a:gd name="connsiteX27" fmla="*/ 955963 w 3521893"/>
                <a:gd name="connsiteY27" fmla="*/ 3936547 h 4109729"/>
                <a:gd name="connsiteX28" fmla="*/ 1115291 w 3521893"/>
                <a:gd name="connsiteY28" fmla="*/ 3936547 h 4109729"/>
                <a:gd name="connsiteX29" fmla="*/ 1108363 w 3521893"/>
                <a:gd name="connsiteY29" fmla="*/ 3901911 h 4109729"/>
                <a:gd name="connsiteX30" fmla="*/ 1163782 w 3521893"/>
                <a:gd name="connsiteY30" fmla="*/ 3867275 h 4109729"/>
                <a:gd name="connsiteX31" fmla="*/ 1191491 w 3521893"/>
                <a:gd name="connsiteY31" fmla="*/ 3901911 h 4109729"/>
                <a:gd name="connsiteX32" fmla="*/ 1288472 w 3521893"/>
                <a:gd name="connsiteY32" fmla="*/ 3804929 h 4109729"/>
                <a:gd name="connsiteX33" fmla="*/ 1205345 w 3521893"/>
                <a:gd name="connsiteY33" fmla="*/ 3798002 h 4109729"/>
                <a:gd name="connsiteX34" fmla="*/ 1122218 w 3521893"/>
                <a:gd name="connsiteY34" fmla="*/ 3804929 h 4109729"/>
                <a:gd name="connsiteX35" fmla="*/ 1032163 w 3521893"/>
                <a:gd name="connsiteY35" fmla="*/ 3770293 h 4109729"/>
                <a:gd name="connsiteX36" fmla="*/ 1130921 w 3521893"/>
                <a:gd name="connsiteY36" fmla="*/ 3608479 h 4109729"/>
                <a:gd name="connsiteX37" fmla="*/ 1222219 w 3521893"/>
                <a:gd name="connsiteY37" fmla="*/ 3587342 h 4109729"/>
                <a:gd name="connsiteX38" fmla="*/ 1244777 w 3521893"/>
                <a:gd name="connsiteY38" fmla="*/ 3539916 h 4109729"/>
                <a:gd name="connsiteX39" fmla="*/ 1286696 w 3521893"/>
                <a:gd name="connsiteY39" fmla="*/ 3561942 h 4109729"/>
                <a:gd name="connsiteX40" fmla="*/ 1304459 w 3521893"/>
                <a:gd name="connsiteY40" fmla="*/ 3631747 h 4109729"/>
                <a:gd name="connsiteX41" fmla="*/ 1343891 w 3521893"/>
                <a:gd name="connsiteY41" fmla="*/ 3569402 h 4109729"/>
                <a:gd name="connsiteX42" fmla="*/ 1360942 w 3521893"/>
                <a:gd name="connsiteY42" fmla="*/ 3618603 h 4109729"/>
                <a:gd name="connsiteX43" fmla="*/ 1399309 w 3521893"/>
                <a:gd name="connsiteY43" fmla="*/ 3645602 h 4109729"/>
                <a:gd name="connsiteX44" fmla="*/ 1392382 w 3521893"/>
                <a:gd name="connsiteY44" fmla="*/ 3694093 h 4109729"/>
                <a:gd name="connsiteX45" fmla="*/ 1338916 w 3521893"/>
                <a:gd name="connsiteY45" fmla="*/ 3743828 h 4109729"/>
                <a:gd name="connsiteX46" fmla="*/ 1396645 w 3521893"/>
                <a:gd name="connsiteY46" fmla="*/ 3744893 h 4109729"/>
                <a:gd name="connsiteX47" fmla="*/ 1475331 w 3521893"/>
                <a:gd name="connsiteY47" fmla="*/ 3785214 h 4109729"/>
                <a:gd name="connsiteX48" fmla="*/ 1471778 w 3521893"/>
                <a:gd name="connsiteY48" fmla="*/ 3709901 h 4109729"/>
                <a:gd name="connsiteX49" fmla="*/ 1565563 w 3521893"/>
                <a:gd name="connsiteY49" fmla="*/ 3742584 h 4109729"/>
                <a:gd name="connsiteX50" fmla="*/ 1556327 w 3521893"/>
                <a:gd name="connsiteY50" fmla="*/ 3790542 h 4109729"/>
                <a:gd name="connsiteX51" fmla="*/ 1585101 w 3521893"/>
                <a:gd name="connsiteY51" fmla="*/ 3837612 h 4109729"/>
                <a:gd name="connsiteX52" fmla="*/ 1773382 w 3521893"/>
                <a:gd name="connsiteY52" fmla="*/ 3798002 h 4109729"/>
                <a:gd name="connsiteX53" fmla="*/ 2112818 w 3521893"/>
                <a:gd name="connsiteY53" fmla="*/ 3901911 h 4109729"/>
                <a:gd name="connsiteX54" fmla="*/ 2320636 w 3521893"/>
                <a:gd name="connsiteY54" fmla="*/ 4109729 h 4109729"/>
                <a:gd name="connsiteX55" fmla="*/ 2473036 w 3521893"/>
                <a:gd name="connsiteY55" fmla="*/ 3978111 h 4109729"/>
                <a:gd name="connsiteX56" fmla="*/ 2587958 w 3521893"/>
                <a:gd name="connsiteY56" fmla="*/ 3978111 h 4109729"/>
                <a:gd name="connsiteX57" fmla="*/ 2720286 w 3521893"/>
                <a:gd name="connsiteY57" fmla="*/ 3860347 h 4109729"/>
                <a:gd name="connsiteX58" fmla="*/ 2847819 w 3521893"/>
                <a:gd name="connsiteY58" fmla="*/ 3917542 h 4109729"/>
                <a:gd name="connsiteX59" fmla="*/ 2955281 w 3521893"/>
                <a:gd name="connsiteY59" fmla="*/ 3876511 h 4109729"/>
                <a:gd name="connsiteX60" fmla="*/ 2984589 w 3521893"/>
                <a:gd name="connsiteY60" fmla="*/ 3927311 h 4109729"/>
                <a:gd name="connsiteX61" fmla="*/ 3025619 w 3521893"/>
                <a:gd name="connsiteY61" fmla="*/ 3886280 h 4109729"/>
                <a:gd name="connsiteX62" fmla="*/ 3035389 w 3521893"/>
                <a:gd name="connsiteY62" fmla="*/ 3778819 h 4109729"/>
                <a:gd name="connsiteX63" fmla="*/ 2982635 w 3521893"/>
                <a:gd name="connsiteY63" fmla="*/ 3685034 h 4109729"/>
                <a:gd name="connsiteX64" fmla="*/ 3047467 w 3521893"/>
                <a:gd name="connsiteY64" fmla="*/ 3620735 h 4109729"/>
                <a:gd name="connsiteX65" fmla="*/ 3002173 w 3521893"/>
                <a:gd name="connsiteY65" fmla="*/ 3495511 h 4109729"/>
                <a:gd name="connsiteX66" fmla="*/ 3021712 w 3521893"/>
                <a:gd name="connsiteY66" fmla="*/ 3339203 h 4109729"/>
                <a:gd name="connsiteX67" fmla="*/ 3062741 w 3521893"/>
                <a:gd name="connsiteY67" fmla="*/ 3212203 h 4109729"/>
                <a:gd name="connsiteX68" fmla="*/ 3076419 w 3521893"/>
                <a:gd name="connsiteY68" fmla="*/ 3102788 h 4109729"/>
                <a:gd name="connsiteX69" fmla="*/ 2905547 w 3521893"/>
                <a:gd name="connsiteY69" fmla="*/ 2629423 h 4109729"/>
                <a:gd name="connsiteX70" fmla="*/ 2976772 w 3521893"/>
                <a:gd name="connsiteY70" fmla="*/ 2469742 h 4109729"/>
                <a:gd name="connsiteX71" fmla="*/ 3068602 w 3521893"/>
                <a:gd name="connsiteY71" fmla="*/ 2444342 h 4109729"/>
                <a:gd name="connsiteX72" fmla="*/ 3105724 w 3521893"/>
                <a:gd name="connsiteY72" fmla="*/ 2471696 h 4109729"/>
                <a:gd name="connsiteX73" fmla="*/ 3166293 w 3521893"/>
                <a:gd name="connsiteY73" fmla="*/ 2407219 h 4109729"/>
                <a:gd name="connsiteX74" fmla="*/ 3193649 w 3521893"/>
                <a:gd name="connsiteY74" fmla="*/ 2381819 h 4109729"/>
                <a:gd name="connsiteX75" fmla="*/ 3279618 w 3521893"/>
                <a:gd name="connsiteY75" fmla="*/ 2356419 h 4109729"/>
                <a:gd name="connsiteX76" fmla="*/ 3316739 w 3521893"/>
                <a:gd name="connsiteY76" fmla="*/ 2188388 h 4109729"/>
                <a:gd name="connsiteX77" fmla="*/ 3271801 w 3521893"/>
                <a:gd name="connsiteY77" fmla="*/ 2137588 h 4109729"/>
                <a:gd name="connsiteX78" fmla="*/ 3271800 w 3521893"/>
                <a:gd name="connsiteY78" fmla="*/ 2035988 h 4109729"/>
                <a:gd name="connsiteX79" fmla="*/ 3375355 w 3521893"/>
                <a:gd name="connsiteY79" fmla="*/ 2094603 h 4109729"/>
                <a:gd name="connsiteX80" fmla="*/ 3430062 w 3521893"/>
                <a:gd name="connsiteY80" fmla="*/ 2059434 h 4109729"/>
                <a:gd name="connsiteX81" fmla="*/ 3457415 w 3521893"/>
                <a:gd name="connsiteY81" fmla="*/ 2094603 h 4109729"/>
                <a:gd name="connsiteX82" fmla="*/ 3521893 w 3521893"/>
                <a:gd name="connsiteY82" fmla="*/ 2049665 h 4109729"/>
                <a:gd name="connsiteX83" fmla="*/ 3449601 w 3521893"/>
                <a:gd name="connsiteY83" fmla="*/ 1895311 h 4109729"/>
                <a:gd name="connsiteX84" fmla="*/ 3492586 w 3521893"/>
                <a:gd name="connsiteY84" fmla="*/ 1707742 h 4109729"/>
                <a:gd name="connsiteX85" fmla="*/ 3459370 w 3521893"/>
                <a:gd name="connsiteY85" fmla="*/ 1680388 h 4109729"/>
                <a:gd name="connsiteX86" fmla="*/ 3486724 w 3521893"/>
                <a:gd name="connsiteY86" fmla="*/ 1651080 h 4109729"/>
                <a:gd name="connsiteX87" fmla="*/ 3488679 w 3521893"/>
                <a:gd name="connsiteY87" fmla="*/ 1629588 h 4109729"/>
                <a:gd name="connsiteX88" fmla="*/ 3377309 w 3521893"/>
                <a:gd name="connsiteY88" fmla="*/ 1449834 h 4109729"/>
                <a:gd name="connsiteX89" fmla="*/ 3297201 w 3521893"/>
                <a:gd name="connsiteY89" fmla="*/ 1418573 h 4109729"/>
                <a:gd name="connsiteX90" fmla="*/ 3232724 w 3521893"/>
                <a:gd name="connsiteY90" fmla="*/ 1303296 h 4109729"/>
                <a:gd name="connsiteX91" fmla="*/ 3281570 w 3521893"/>
                <a:gd name="connsiteY91" fmla="*/ 1215373 h 4109729"/>
                <a:gd name="connsiteX92" fmla="*/ 3140893 w 3521893"/>
                <a:gd name="connsiteY92" fmla="*/ 1043434 h 4109729"/>
                <a:gd name="connsiteX93" fmla="*/ 3158478 w 3521893"/>
                <a:gd name="connsiteY93" fmla="*/ 967234 h 4109729"/>
                <a:gd name="connsiteX94" fmla="*/ 3127216 w 3521893"/>
                <a:gd name="connsiteY94" fmla="*/ 848049 h 4109729"/>
                <a:gd name="connsiteX95" fmla="*/ 3179970 w 3521893"/>
                <a:gd name="connsiteY95" fmla="*/ 744496 h 4109729"/>
                <a:gd name="connsiteX96" fmla="*/ 3131124 w 3521893"/>
                <a:gd name="connsiteY96" fmla="*/ 640942 h 4109729"/>
                <a:gd name="connsiteX97" fmla="*/ 3136986 w 3521893"/>
                <a:gd name="connsiteY97" fmla="*/ 547157 h 4109729"/>
                <a:gd name="connsiteX98" fmla="*/ 3097909 w 3521893"/>
                <a:gd name="connsiteY98" fmla="*/ 494403 h 4109729"/>
                <a:gd name="connsiteX99" fmla="*/ 3047109 w 3521893"/>
                <a:gd name="connsiteY99" fmla="*/ 562788 h 4109729"/>
                <a:gd name="connsiteX100" fmla="*/ 2976063 w 3521893"/>
                <a:gd name="connsiteY100" fmla="*/ 593516 h 4109729"/>
                <a:gd name="connsiteX101" fmla="*/ 2916201 w 3521893"/>
                <a:gd name="connsiteY101" fmla="*/ 400618 h 4109729"/>
                <a:gd name="connsiteX102" fmla="*/ 2859539 w 3521893"/>
                <a:gd name="connsiteY102" fmla="*/ 459234 h 4109729"/>
                <a:gd name="connsiteX103" fmla="*/ 2826327 w 3521893"/>
                <a:gd name="connsiteY103" fmla="*/ 438275 h 4109729"/>
                <a:gd name="connsiteX104" fmla="*/ 2859539 w 3521893"/>
                <a:gd name="connsiteY104" fmla="*/ 338096 h 4109729"/>
                <a:gd name="connsiteX105" fmla="*/ 2800923 w 3521893"/>
                <a:gd name="connsiteY105" fmla="*/ 138804 h 4109729"/>
                <a:gd name="connsiteX106" fmla="*/ 2728632 w 3521893"/>
                <a:gd name="connsiteY106" fmla="*/ 185697 h 4109729"/>
                <a:gd name="connsiteX107" fmla="*/ 2683693 w 3521893"/>
                <a:gd name="connsiteY107" fmla="*/ 138803 h 4109729"/>
                <a:gd name="connsiteX108" fmla="*/ 2642132 w 3521893"/>
                <a:gd name="connsiteY108" fmla="*/ 173084 h 4109729"/>
                <a:gd name="connsiteX109" fmla="*/ 2621170 w 3521893"/>
                <a:gd name="connsiteY109" fmla="*/ 130989 h 4109729"/>
                <a:gd name="connsiteX110" fmla="*/ 2595770 w 3521893"/>
                <a:gd name="connsiteY110" fmla="*/ 105589 h 4109729"/>
                <a:gd name="connsiteX111" fmla="*/ 2642662 w 3521893"/>
                <a:gd name="connsiteY111" fmla="*/ 17667 h 4109729"/>
                <a:gd name="connsiteX112" fmla="*/ 2552786 w 3521893"/>
                <a:gd name="connsiteY112" fmla="*/ 11805 h 4109729"/>
                <a:gd name="connsiteX113" fmla="*/ 2533247 w 3521893"/>
                <a:gd name="connsiteY113" fmla="*/ 70421 h 4109729"/>
                <a:gd name="connsiteX114" fmla="*/ 2482447 w 3521893"/>
                <a:gd name="connsiteY114" fmla="*/ 7897 h 4109729"/>
                <a:gd name="connsiteX115" fmla="*/ 2285109 w 3521893"/>
                <a:gd name="connsiteY115" fmla="*/ 15713 h 4109729"/>
                <a:gd name="connsiteX116" fmla="*/ 2242124 w 3521893"/>
                <a:gd name="connsiteY116" fmla="*/ 70421 h 4109729"/>
                <a:gd name="connsiteX117" fmla="*/ 2341770 w 3521893"/>
                <a:gd name="connsiteY117" fmla="*/ 107544 h 4109729"/>
                <a:gd name="connsiteX118" fmla="*/ 2345681 w 3521893"/>
                <a:gd name="connsiteY118" fmla="*/ 234364 h 4109729"/>
                <a:gd name="connsiteX119" fmla="*/ 2201093 w 3521893"/>
                <a:gd name="connsiteY119" fmla="*/ 261899 h 4109729"/>
                <a:gd name="connsiteX120" fmla="*/ 2151184 w 3521893"/>
                <a:gd name="connsiteY120" fmla="*/ 345201 h 4109729"/>
                <a:gd name="connsiteX121" fmla="*/ 1969970 w 3521893"/>
                <a:gd name="connsiteY121" fmla="*/ 363855 h 4109729"/>
                <a:gd name="connsiteX122" fmla="*/ 1999847 w 3521893"/>
                <a:gd name="connsiteY122" fmla="*/ 422114 h 4109729"/>
                <a:gd name="connsiteX123" fmla="*/ 2032711 w 3521893"/>
                <a:gd name="connsiteY123" fmla="*/ 465806 h 4109729"/>
                <a:gd name="connsiteX124" fmla="*/ 1961306 w 3521893"/>
                <a:gd name="connsiteY124" fmla="*/ 457280 h 4109729"/>
                <a:gd name="connsiteX125" fmla="*/ 1925782 w 3521893"/>
                <a:gd name="connsiteY125" fmla="*/ 500620 h 4109729"/>
                <a:gd name="connsiteX126" fmla="*/ 1849404 w 3521893"/>
                <a:gd name="connsiteY126" fmla="*/ 481082 h 4109729"/>
                <a:gd name="connsiteX127" fmla="*/ 1818139 w 3521893"/>
                <a:gd name="connsiteY127" fmla="*/ 582329 h 4109729"/>
                <a:gd name="connsiteX128" fmla="*/ 1724891 w 3521893"/>
                <a:gd name="connsiteY128" fmla="*/ 666875 h 4109729"/>
                <a:gd name="connsiteX129" fmla="*/ 1676400 w 3521893"/>
                <a:gd name="connsiteY129" fmla="*/ 646093 h 4109729"/>
                <a:gd name="connsiteX130" fmla="*/ 1683327 w 3521893"/>
                <a:gd name="connsiteY130" fmla="*/ 556038 h 4109729"/>
                <a:gd name="connsiteX131" fmla="*/ 1727022 w 3521893"/>
                <a:gd name="connsiteY131" fmla="*/ 522468 h 4109729"/>
                <a:gd name="connsiteX132" fmla="*/ 1787236 w 3521893"/>
                <a:gd name="connsiteY132" fmla="*/ 507547 h 4109729"/>
                <a:gd name="connsiteX133" fmla="*/ 1767343 w 3521893"/>
                <a:gd name="connsiteY133" fmla="*/ 471135 h 4109729"/>
                <a:gd name="connsiteX134" fmla="*/ 1704109 w 3521893"/>
                <a:gd name="connsiteY134" fmla="*/ 500620 h 4109729"/>
                <a:gd name="connsiteX135" fmla="*/ 1682261 w 3521893"/>
                <a:gd name="connsiteY135" fmla="*/ 439341 h 4109729"/>
                <a:gd name="connsiteX136" fmla="*/ 1576398 w 3521893"/>
                <a:gd name="connsiteY136" fmla="*/ 427439 h 4109729"/>
                <a:gd name="connsiteX137" fmla="*/ 1530927 w 3521893"/>
                <a:gd name="connsiteY137" fmla="*/ 258166 h 4109729"/>
                <a:gd name="connsiteX138" fmla="*/ 1438031 w 3521893"/>
                <a:gd name="connsiteY138" fmla="*/ 283033 h 4109729"/>
                <a:gd name="connsiteX139" fmla="*/ 1454727 w 3521893"/>
                <a:gd name="connsiteY139" fmla="*/ 389784 h 4109729"/>
                <a:gd name="connsiteX140" fmla="*/ 1454727 w 3521893"/>
                <a:gd name="connsiteY140" fmla="*/ 389784 h 4109729"/>
                <a:gd name="connsiteX141" fmla="*/ 1407832 w 3521893"/>
                <a:gd name="connsiteY141" fmla="*/ 418206 h 4109729"/>
                <a:gd name="connsiteX142" fmla="*/ 1310139 w 3521893"/>
                <a:gd name="connsiteY142" fmla="*/ 306837 h 4109729"/>
                <a:gd name="connsiteX143" fmla="*/ 1246909 w 3521893"/>
                <a:gd name="connsiteY143" fmla="*/ 285875 h 4109729"/>
                <a:gd name="connsiteX0" fmla="*/ 1246909 w 3521893"/>
                <a:gd name="connsiteY0" fmla="*/ 285875 h 4109729"/>
                <a:gd name="connsiteX1" fmla="*/ 1267691 w 3521893"/>
                <a:gd name="connsiteY1" fmla="*/ 556038 h 4109729"/>
                <a:gd name="connsiteX2" fmla="*/ 1288972 w 3521893"/>
                <a:gd name="connsiteY2" fmla="*/ 586522 h 4109729"/>
                <a:gd name="connsiteX3" fmla="*/ 1298416 w 3521893"/>
                <a:gd name="connsiteY3" fmla="*/ 689791 h 4109729"/>
                <a:gd name="connsiteX4" fmla="*/ 1251524 w 3521893"/>
                <a:gd name="connsiteY4" fmla="*/ 750360 h 4109729"/>
                <a:gd name="connsiteX5" fmla="*/ 1280832 w 3521893"/>
                <a:gd name="connsiteY5" fmla="*/ 826560 h 4109729"/>
                <a:gd name="connsiteX6" fmla="*/ 1175505 w 3521893"/>
                <a:gd name="connsiteY6" fmla="*/ 942189 h 4109729"/>
                <a:gd name="connsiteX7" fmla="*/ 1048327 w 3521893"/>
                <a:gd name="connsiteY7" fmla="*/ 1311111 h 4109729"/>
                <a:gd name="connsiteX8" fmla="*/ 947970 w 3521893"/>
                <a:gd name="connsiteY8" fmla="*/ 1415909 h 4109729"/>
                <a:gd name="connsiteX9" fmla="*/ 749389 w 3521893"/>
                <a:gd name="connsiteY9" fmla="*/ 1703834 h 4109729"/>
                <a:gd name="connsiteX10" fmla="*/ 624342 w 3521893"/>
                <a:gd name="connsiteY10" fmla="*/ 1799573 h 4109729"/>
                <a:gd name="connsiteX11" fmla="*/ 457200 w 3521893"/>
                <a:gd name="connsiteY11" fmla="*/ 2010766 h 4109729"/>
                <a:gd name="connsiteX12" fmla="*/ 325404 w 3521893"/>
                <a:gd name="connsiteY12" fmla="*/ 2518588 h 4109729"/>
                <a:gd name="connsiteX13" fmla="*/ 271762 w 3521893"/>
                <a:gd name="connsiteY13" fmla="*/ 2571697 h 4109729"/>
                <a:gd name="connsiteX14" fmla="*/ 116342 w 3521893"/>
                <a:gd name="connsiteY14" fmla="*/ 2893726 h 4109729"/>
                <a:gd name="connsiteX15" fmla="*/ 106573 w 3521893"/>
                <a:gd name="connsiteY15" fmla="*/ 3048080 h 4109729"/>
                <a:gd name="connsiteX16" fmla="*/ 152400 w 3521893"/>
                <a:gd name="connsiteY16" fmla="*/ 3153766 h 4109729"/>
                <a:gd name="connsiteX17" fmla="*/ 0 w 3521893"/>
                <a:gd name="connsiteY17" fmla="*/ 3652529 h 4109729"/>
                <a:gd name="connsiteX18" fmla="*/ 71582 w 3521893"/>
                <a:gd name="connsiteY18" fmla="*/ 3844716 h 4109729"/>
                <a:gd name="connsiteX19" fmla="*/ 188990 w 3521893"/>
                <a:gd name="connsiteY19" fmla="*/ 3825001 h 4109729"/>
                <a:gd name="connsiteX20" fmla="*/ 130908 w 3521893"/>
                <a:gd name="connsiteY20" fmla="*/ 3892141 h 4109729"/>
                <a:gd name="connsiteX21" fmla="*/ 188102 w 3521893"/>
                <a:gd name="connsiteY21" fmla="*/ 3951467 h 4109729"/>
                <a:gd name="connsiteX22" fmla="*/ 339436 w 3521893"/>
                <a:gd name="connsiteY22" fmla="*/ 3867275 h 4109729"/>
                <a:gd name="connsiteX23" fmla="*/ 422563 w 3521893"/>
                <a:gd name="connsiteY23" fmla="*/ 3881129 h 4109729"/>
                <a:gd name="connsiteX24" fmla="*/ 464127 w 3521893"/>
                <a:gd name="connsiteY24" fmla="*/ 3943475 h 4109729"/>
                <a:gd name="connsiteX25" fmla="*/ 656492 w 3521893"/>
                <a:gd name="connsiteY25" fmla="*/ 3924824 h 4109729"/>
                <a:gd name="connsiteX26" fmla="*/ 794860 w 3521893"/>
                <a:gd name="connsiteY26" fmla="*/ 3855374 h 4109729"/>
                <a:gd name="connsiteX27" fmla="*/ 955963 w 3521893"/>
                <a:gd name="connsiteY27" fmla="*/ 3936547 h 4109729"/>
                <a:gd name="connsiteX28" fmla="*/ 1115291 w 3521893"/>
                <a:gd name="connsiteY28" fmla="*/ 3936547 h 4109729"/>
                <a:gd name="connsiteX29" fmla="*/ 1108363 w 3521893"/>
                <a:gd name="connsiteY29" fmla="*/ 3901911 h 4109729"/>
                <a:gd name="connsiteX30" fmla="*/ 1163782 w 3521893"/>
                <a:gd name="connsiteY30" fmla="*/ 3867275 h 4109729"/>
                <a:gd name="connsiteX31" fmla="*/ 1191491 w 3521893"/>
                <a:gd name="connsiteY31" fmla="*/ 3901911 h 4109729"/>
                <a:gd name="connsiteX32" fmla="*/ 1288472 w 3521893"/>
                <a:gd name="connsiteY32" fmla="*/ 3804929 h 4109729"/>
                <a:gd name="connsiteX33" fmla="*/ 1205345 w 3521893"/>
                <a:gd name="connsiteY33" fmla="*/ 3798002 h 4109729"/>
                <a:gd name="connsiteX34" fmla="*/ 1122218 w 3521893"/>
                <a:gd name="connsiteY34" fmla="*/ 3804929 h 4109729"/>
                <a:gd name="connsiteX35" fmla="*/ 1032163 w 3521893"/>
                <a:gd name="connsiteY35" fmla="*/ 3770293 h 4109729"/>
                <a:gd name="connsiteX36" fmla="*/ 1130921 w 3521893"/>
                <a:gd name="connsiteY36" fmla="*/ 3608479 h 4109729"/>
                <a:gd name="connsiteX37" fmla="*/ 1222219 w 3521893"/>
                <a:gd name="connsiteY37" fmla="*/ 3587342 h 4109729"/>
                <a:gd name="connsiteX38" fmla="*/ 1244777 w 3521893"/>
                <a:gd name="connsiteY38" fmla="*/ 3539916 h 4109729"/>
                <a:gd name="connsiteX39" fmla="*/ 1286696 w 3521893"/>
                <a:gd name="connsiteY39" fmla="*/ 3561942 h 4109729"/>
                <a:gd name="connsiteX40" fmla="*/ 1304459 w 3521893"/>
                <a:gd name="connsiteY40" fmla="*/ 3631747 h 4109729"/>
                <a:gd name="connsiteX41" fmla="*/ 1343891 w 3521893"/>
                <a:gd name="connsiteY41" fmla="*/ 3569402 h 4109729"/>
                <a:gd name="connsiteX42" fmla="*/ 1360942 w 3521893"/>
                <a:gd name="connsiteY42" fmla="*/ 3618603 h 4109729"/>
                <a:gd name="connsiteX43" fmla="*/ 1399309 w 3521893"/>
                <a:gd name="connsiteY43" fmla="*/ 3645602 h 4109729"/>
                <a:gd name="connsiteX44" fmla="*/ 1392382 w 3521893"/>
                <a:gd name="connsiteY44" fmla="*/ 3694093 h 4109729"/>
                <a:gd name="connsiteX45" fmla="*/ 1338916 w 3521893"/>
                <a:gd name="connsiteY45" fmla="*/ 3743828 h 4109729"/>
                <a:gd name="connsiteX46" fmla="*/ 1396645 w 3521893"/>
                <a:gd name="connsiteY46" fmla="*/ 3744893 h 4109729"/>
                <a:gd name="connsiteX47" fmla="*/ 1475331 w 3521893"/>
                <a:gd name="connsiteY47" fmla="*/ 3785214 h 4109729"/>
                <a:gd name="connsiteX48" fmla="*/ 1471778 w 3521893"/>
                <a:gd name="connsiteY48" fmla="*/ 3709901 h 4109729"/>
                <a:gd name="connsiteX49" fmla="*/ 1565563 w 3521893"/>
                <a:gd name="connsiteY49" fmla="*/ 3742584 h 4109729"/>
                <a:gd name="connsiteX50" fmla="*/ 1556327 w 3521893"/>
                <a:gd name="connsiteY50" fmla="*/ 3790542 h 4109729"/>
                <a:gd name="connsiteX51" fmla="*/ 1585101 w 3521893"/>
                <a:gd name="connsiteY51" fmla="*/ 3837612 h 4109729"/>
                <a:gd name="connsiteX52" fmla="*/ 1773382 w 3521893"/>
                <a:gd name="connsiteY52" fmla="*/ 3798002 h 4109729"/>
                <a:gd name="connsiteX53" fmla="*/ 2112818 w 3521893"/>
                <a:gd name="connsiteY53" fmla="*/ 3901911 h 4109729"/>
                <a:gd name="connsiteX54" fmla="*/ 2320636 w 3521893"/>
                <a:gd name="connsiteY54" fmla="*/ 4109729 h 4109729"/>
                <a:gd name="connsiteX55" fmla="*/ 2473036 w 3521893"/>
                <a:gd name="connsiteY55" fmla="*/ 3978111 h 4109729"/>
                <a:gd name="connsiteX56" fmla="*/ 2587958 w 3521893"/>
                <a:gd name="connsiteY56" fmla="*/ 3978111 h 4109729"/>
                <a:gd name="connsiteX57" fmla="*/ 2720286 w 3521893"/>
                <a:gd name="connsiteY57" fmla="*/ 3860347 h 4109729"/>
                <a:gd name="connsiteX58" fmla="*/ 2847819 w 3521893"/>
                <a:gd name="connsiteY58" fmla="*/ 3917542 h 4109729"/>
                <a:gd name="connsiteX59" fmla="*/ 2955281 w 3521893"/>
                <a:gd name="connsiteY59" fmla="*/ 3876511 h 4109729"/>
                <a:gd name="connsiteX60" fmla="*/ 2984589 w 3521893"/>
                <a:gd name="connsiteY60" fmla="*/ 3927311 h 4109729"/>
                <a:gd name="connsiteX61" fmla="*/ 3025619 w 3521893"/>
                <a:gd name="connsiteY61" fmla="*/ 3886280 h 4109729"/>
                <a:gd name="connsiteX62" fmla="*/ 3035389 w 3521893"/>
                <a:gd name="connsiteY62" fmla="*/ 3778819 h 4109729"/>
                <a:gd name="connsiteX63" fmla="*/ 2982635 w 3521893"/>
                <a:gd name="connsiteY63" fmla="*/ 3685034 h 4109729"/>
                <a:gd name="connsiteX64" fmla="*/ 3047467 w 3521893"/>
                <a:gd name="connsiteY64" fmla="*/ 3620735 h 4109729"/>
                <a:gd name="connsiteX65" fmla="*/ 3002173 w 3521893"/>
                <a:gd name="connsiteY65" fmla="*/ 3495511 h 4109729"/>
                <a:gd name="connsiteX66" fmla="*/ 3021712 w 3521893"/>
                <a:gd name="connsiteY66" fmla="*/ 3339203 h 4109729"/>
                <a:gd name="connsiteX67" fmla="*/ 3062741 w 3521893"/>
                <a:gd name="connsiteY67" fmla="*/ 3212203 h 4109729"/>
                <a:gd name="connsiteX68" fmla="*/ 3076419 w 3521893"/>
                <a:gd name="connsiteY68" fmla="*/ 3102788 h 4109729"/>
                <a:gd name="connsiteX69" fmla="*/ 2905547 w 3521893"/>
                <a:gd name="connsiteY69" fmla="*/ 2629423 h 4109729"/>
                <a:gd name="connsiteX70" fmla="*/ 2976772 w 3521893"/>
                <a:gd name="connsiteY70" fmla="*/ 2469742 h 4109729"/>
                <a:gd name="connsiteX71" fmla="*/ 3068602 w 3521893"/>
                <a:gd name="connsiteY71" fmla="*/ 2444342 h 4109729"/>
                <a:gd name="connsiteX72" fmla="*/ 3105724 w 3521893"/>
                <a:gd name="connsiteY72" fmla="*/ 2471696 h 4109729"/>
                <a:gd name="connsiteX73" fmla="*/ 3166293 w 3521893"/>
                <a:gd name="connsiteY73" fmla="*/ 2407219 h 4109729"/>
                <a:gd name="connsiteX74" fmla="*/ 3193649 w 3521893"/>
                <a:gd name="connsiteY74" fmla="*/ 2381819 h 4109729"/>
                <a:gd name="connsiteX75" fmla="*/ 3279618 w 3521893"/>
                <a:gd name="connsiteY75" fmla="*/ 2356419 h 4109729"/>
                <a:gd name="connsiteX76" fmla="*/ 3316739 w 3521893"/>
                <a:gd name="connsiteY76" fmla="*/ 2188388 h 4109729"/>
                <a:gd name="connsiteX77" fmla="*/ 3271801 w 3521893"/>
                <a:gd name="connsiteY77" fmla="*/ 2137588 h 4109729"/>
                <a:gd name="connsiteX78" fmla="*/ 3271800 w 3521893"/>
                <a:gd name="connsiteY78" fmla="*/ 2035988 h 4109729"/>
                <a:gd name="connsiteX79" fmla="*/ 3375355 w 3521893"/>
                <a:gd name="connsiteY79" fmla="*/ 2094603 h 4109729"/>
                <a:gd name="connsiteX80" fmla="*/ 3430062 w 3521893"/>
                <a:gd name="connsiteY80" fmla="*/ 2059434 h 4109729"/>
                <a:gd name="connsiteX81" fmla="*/ 3457415 w 3521893"/>
                <a:gd name="connsiteY81" fmla="*/ 2094603 h 4109729"/>
                <a:gd name="connsiteX82" fmla="*/ 3521893 w 3521893"/>
                <a:gd name="connsiteY82" fmla="*/ 2049665 h 4109729"/>
                <a:gd name="connsiteX83" fmla="*/ 3449601 w 3521893"/>
                <a:gd name="connsiteY83" fmla="*/ 1895311 h 4109729"/>
                <a:gd name="connsiteX84" fmla="*/ 3492586 w 3521893"/>
                <a:gd name="connsiteY84" fmla="*/ 1707742 h 4109729"/>
                <a:gd name="connsiteX85" fmla="*/ 3459370 w 3521893"/>
                <a:gd name="connsiteY85" fmla="*/ 1680388 h 4109729"/>
                <a:gd name="connsiteX86" fmla="*/ 3486724 w 3521893"/>
                <a:gd name="connsiteY86" fmla="*/ 1651080 h 4109729"/>
                <a:gd name="connsiteX87" fmla="*/ 3488679 w 3521893"/>
                <a:gd name="connsiteY87" fmla="*/ 1629588 h 4109729"/>
                <a:gd name="connsiteX88" fmla="*/ 3377309 w 3521893"/>
                <a:gd name="connsiteY88" fmla="*/ 1449834 h 4109729"/>
                <a:gd name="connsiteX89" fmla="*/ 3297201 w 3521893"/>
                <a:gd name="connsiteY89" fmla="*/ 1418573 h 4109729"/>
                <a:gd name="connsiteX90" fmla="*/ 3232724 w 3521893"/>
                <a:gd name="connsiteY90" fmla="*/ 1303296 h 4109729"/>
                <a:gd name="connsiteX91" fmla="*/ 3281570 w 3521893"/>
                <a:gd name="connsiteY91" fmla="*/ 1215373 h 4109729"/>
                <a:gd name="connsiteX92" fmla="*/ 3140893 w 3521893"/>
                <a:gd name="connsiteY92" fmla="*/ 1043434 h 4109729"/>
                <a:gd name="connsiteX93" fmla="*/ 3158478 w 3521893"/>
                <a:gd name="connsiteY93" fmla="*/ 967234 h 4109729"/>
                <a:gd name="connsiteX94" fmla="*/ 3127216 w 3521893"/>
                <a:gd name="connsiteY94" fmla="*/ 848049 h 4109729"/>
                <a:gd name="connsiteX95" fmla="*/ 3179970 w 3521893"/>
                <a:gd name="connsiteY95" fmla="*/ 744496 h 4109729"/>
                <a:gd name="connsiteX96" fmla="*/ 3131124 w 3521893"/>
                <a:gd name="connsiteY96" fmla="*/ 640942 h 4109729"/>
                <a:gd name="connsiteX97" fmla="*/ 3136986 w 3521893"/>
                <a:gd name="connsiteY97" fmla="*/ 547157 h 4109729"/>
                <a:gd name="connsiteX98" fmla="*/ 3097909 w 3521893"/>
                <a:gd name="connsiteY98" fmla="*/ 494403 h 4109729"/>
                <a:gd name="connsiteX99" fmla="*/ 3047109 w 3521893"/>
                <a:gd name="connsiteY99" fmla="*/ 562788 h 4109729"/>
                <a:gd name="connsiteX100" fmla="*/ 2976063 w 3521893"/>
                <a:gd name="connsiteY100" fmla="*/ 593516 h 4109729"/>
                <a:gd name="connsiteX101" fmla="*/ 2916201 w 3521893"/>
                <a:gd name="connsiteY101" fmla="*/ 400618 h 4109729"/>
                <a:gd name="connsiteX102" fmla="*/ 2859539 w 3521893"/>
                <a:gd name="connsiteY102" fmla="*/ 459234 h 4109729"/>
                <a:gd name="connsiteX103" fmla="*/ 2826327 w 3521893"/>
                <a:gd name="connsiteY103" fmla="*/ 438275 h 4109729"/>
                <a:gd name="connsiteX104" fmla="*/ 2859539 w 3521893"/>
                <a:gd name="connsiteY104" fmla="*/ 338096 h 4109729"/>
                <a:gd name="connsiteX105" fmla="*/ 2800923 w 3521893"/>
                <a:gd name="connsiteY105" fmla="*/ 138804 h 4109729"/>
                <a:gd name="connsiteX106" fmla="*/ 2728632 w 3521893"/>
                <a:gd name="connsiteY106" fmla="*/ 185697 h 4109729"/>
                <a:gd name="connsiteX107" fmla="*/ 2683693 w 3521893"/>
                <a:gd name="connsiteY107" fmla="*/ 138803 h 4109729"/>
                <a:gd name="connsiteX108" fmla="*/ 2642132 w 3521893"/>
                <a:gd name="connsiteY108" fmla="*/ 173084 h 4109729"/>
                <a:gd name="connsiteX109" fmla="*/ 2621170 w 3521893"/>
                <a:gd name="connsiteY109" fmla="*/ 130989 h 4109729"/>
                <a:gd name="connsiteX110" fmla="*/ 2595770 w 3521893"/>
                <a:gd name="connsiteY110" fmla="*/ 105589 h 4109729"/>
                <a:gd name="connsiteX111" fmla="*/ 2642662 w 3521893"/>
                <a:gd name="connsiteY111" fmla="*/ 17667 h 4109729"/>
                <a:gd name="connsiteX112" fmla="*/ 2552786 w 3521893"/>
                <a:gd name="connsiteY112" fmla="*/ 11805 h 4109729"/>
                <a:gd name="connsiteX113" fmla="*/ 2533247 w 3521893"/>
                <a:gd name="connsiteY113" fmla="*/ 70421 h 4109729"/>
                <a:gd name="connsiteX114" fmla="*/ 2482447 w 3521893"/>
                <a:gd name="connsiteY114" fmla="*/ 7897 h 4109729"/>
                <a:gd name="connsiteX115" fmla="*/ 2285109 w 3521893"/>
                <a:gd name="connsiteY115" fmla="*/ 15713 h 4109729"/>
                <a:gd name="connsiteX116" fmla="*/ 2242124 w 3521893"/>
                <a:gd name="connsiteY116" fmla="*/ 70421 h 4109729"/>
                <a:gd name="connsiteX117" fmla="*/ 2341770 w 3521893"/>
                <a:gd name="connsiteY117" fmla="*/ 107544 h 4109729"/>
                <a:gd name="connsiteX118" fmla="*/ 2345681 w 3521893"/>
                <a:gd name="connsiteY118" fmla="*/ 234364 h 4109729"/>
                <a:gd name="connsiteX119" fmla="*/ 2201093 w 3521893"/>
                <a:gd name="connsiteY119" fmla="*/ 261899 h 4109729"/>
                <a:gd name="connsiteX120" fmla="*/ 2146117 w 3521893"/>
                <a:gd name="connsiteY120" fmla="*/ 339125 h 4109729"/>
                <a:gd name="connsiteX121" fmla="*/ 1969970 w 3521893"/>
                <a:gd name="connsiteY121" fmla="*/ 363855 h 4109729"/>
                <a:gd name="connsiteX122" fmla="*/ 1999847 w 3521893"/>
                <a:gd name="connsiteY122" fmla="*/ 422114 h 4109729"/>
                <a:gd name="connsiteX123" fmla="*/ 2032711 w 3521893"/>
                <a:gd name="connsiteY123" fmla="*/ 465806 h 4109729"/>
                <a:gd name="connsiteX124" fmla="*/ 1961306 w 3521893"/>
                <a:gd name="connsiteY124" fmla="*/ 457280 h 4109729"/>
                <a:gd name="connsiteX125" fmla="*/ 1925782 w 3521893"/>
                <a:gd name="connsiteY125" fmla="*/ 500620 h 4109729"/>
                <a:gd name="connsiteX126" fmla="*/ 1849404 w 3521893"/>
                <a:gd name="connsiteY126" fmla="*/ 481082 h 4109729"/>
                <a:gd name="connsiteX127" fmla="*/ 1818139 w 3521893"/>
                <a:gd name="connsiteY127" fmla="*/ 582329 h 4109729"/>
                <a:gd name="connsiteX128" fmla="*/ 1724891 w 3521893"/>
                <a:gd name="connsiteY128" fmla="*/ 666875 h 4109729"/>
                <a:gd name="connsiteX129" fmla="*/ 1676400 w 3521893"/>
                <a:gd name="connsiteY129" fmla="*/ 646093 h 4109729"/>
                <a:gd name="connsiteX130" fmla="*/ 1683327 w 3521893"/>
                <a:gd name="connsiteY130" fmla="*/ 556038 h 4109729"/>
                <a:gd name="connsiteX131" fmla="*/ 1727022 w 3521893"/>
                <a:gd name="connsiteY131" fmla="*/ 522468 h 4109729"/>
                <a:gd name="connsiteX132" fmla="*/ 1787236 w 3521893"/>
                <a:gd name="connsiteY132" fmla="*/ 507547 h 4109729"/>
                <a:gd name="connsiteX133" fmla="*/ 1767343 w 3521893"/>
                <a:gd name="connsiteY133" fmla="*/ 471135 h 4109729"/>
                <a:gd name="connsiteX134" fmla="*/ 1704109 w 3521893"/>
                <a:gd name="connsiteY134" fmla="*/ 500620 h 4109729"/>
                <a:gd name="connsiteX135" fmla="*/ 1682261 w 3521893"/>
                <a:gd name="connsiteY135" fmla="*/ 439341 h 4109729"/>
                <a:gd name="connsiteX136" fmla="*/ 1576398 w 3521893"/>
                <a:gd name="connsiteY136" fmla="*/ 427439 h 4109729"/>
                <a:gd name="connsiteX137" fmla="*/ 1530927 w 3521893"/>
                <a:gd name="connsiteY137" fmla="*/ 258166 h 4109729"/>
                <a:gd name="connsiteX138" fmla="*/ 1438031 w 3521893"/>
                <a:gd name="connsiteY138" fmla="*/ 283033 h 4109729"/>
                <a:gd name="connsiteX139" fmla="*/ 1454727 w 3521893"/>
                <a:gd name="connsiteY139" fmla="*/ 389784 h 4109729"/>
                <a:gd name="connsiteX140" fmla="*/ 1454727 w 3521893"/>
                <a:gd name="connsiteY140" fmla="*/ 389784 h 4109729"/>
                <a:gd name="connsiteX141" fmla="*/ 1407832 w 3521893"/>
                <a:gd name="connsiteY141" fmla="*/ 418206 h 4109729"/>
                <a:gd name="connsiteX142" fmla="*/ 1310139 w 3521893"/>
                <a:gd name="connsiteY142" fmla="*/ 306837 h 4109729"/>
                <a:gd name="connsiteX143" fmla="*/ 1246909 w 3521893"/>
                <a:gd name="connsiteY143" fmla="*/ 285875 h 4109729"/>
                <a:gd name="connsiteX0" fmla="*/ 1246909 w 3521893"/>
                <a:gd name="connsiteY0" fmla="*/ 285875 h 4109729"/>
                <a:gd name="connsiteX1" fmla="*/ 1267691 w 3521893"/>
                <a:gd name="connsiteY1" fmla="*/ 556038 h 4109729"/>
                <a:gd name="connsiteX2" fmla="*/ 1288972 w 3521893"/>
                <a:gd name="connsiteY2" fmla="*/ 586522 h 4109729"/>
                <a:gd name="connsiteX3" fmla="*/ 1298416 w 3521893"/>
                <a:gd name="connsiteY3" fmla="*/ 689791 h 4109729"/>
                <a:gd name="connsiteX4" fmla="*/ 1251524 w 3521893"/>
                <a:gd name="connsiteY4" fmla="*/ 750360 h 4109729"/>
                <a:gd name="connsiteX5" fmla="*/ 1280832 w 3521893"/>
                <a:gd name="connsiteY5" fmla="*/ 826560 h 4109729"/>
                <a:gd name="connsiteX6" fmla="*/ 1175505 w 3521893"/>
                <a:gd name="connsiteY6" fmla="*/ 942189 h 4109729"/>
                <a:gd name="connsiteX7" fmla="*/ 1048327 w 3521893"/>
                <a:gd name="connsiteY7" fmla="*/ 1311111 h 4109729"/>
                <a:gd name="connsiteX8" fmla="*/ 947970 w 3521893"/>
                <a:gd name="connsiteY8" fmla="*/ 1415909 h 4109729"/>
                <a:gd name="connsiteX9" fmla="*/ 749389 w 3521893"/>
                <a:gd name="connsiteY9" fmla="*/ 1703834 h 4109729"/>
                <a:gd name="connsiteX10" fmla="*/ 624342 w 3521893"/>
                <a:gd name="connsiteY10" fmla="*/ 1799573 h 4109729"/>
                <a:gd name="connsiteX11" fmla="*/ 457200 w 3521893"/>
                <a:gd name="connsiteY11" fmla="*/ 2010766 h 4109729"/>
                <a:gd name="connsiteX12" fmla="*/ 325404 w 3521893"/>
                <a:gd name="connsiteY12" fmla="*/ 2518588 h 4109729"/>
                <a:gd name="connsiteX13" fmla="*/ 271762 w 3521893"/>
                <a:gd name="connsiteY13" fmla="*/ 2571697 h 4109729"/>
                <a:gd name="connsiteX14" fmla="*/ 116342 w 3521893"/>
                <a:gd name="connsiteY14" fmla="*/ 2893726 h 4109729"/>
                <a:gd name="connsiteX15" fmla="*/ 106573 w 3521893"/>
                <a:gd name="connsiteY15" fmla="*/ 3048080 h 4109729"/>
                <a:gd name="connsiteX16" fmla="*/ 152400 w 3521893"/>
                <a:gd name="connsiteY16" fmla="*/ 3153766 h 4109729"/>
                <a:gd name="connsiteX17" fmla="*/ 0 w 3521893"/>
                <a:gd name="connsiteY17" fmla="*/ 3652529 h 4109729"/>
                <a:gd name="connsiteX18" fmla="*/ 71582 w 3521893"/>
                <a:gd name="connsiteY18" fmla="*/ 3844716 h 4109729"/>
                <a:gd name="connsiteX19" fmla="*/ 188990 w 3521893"/>
                <a:gd name="connsiteY19" fmla="*/ 3825001 h 4109729"/>
                <a:gd name="connsiteX20" fmla="*/ 130908 w 3521893"/>
                <a:gd name="connsiteY20" fmla="*/ 3892141 h 4109729"/>
                <a:gd name="connsiteX21" fmla="*/ 188102 w 3521893"/>
                <a:gd name="connsiteY21" fmla="*/ 3951467 h 4109729"/>
                <a:gd name="connsiteX22" fmla="*/ 339436 w 3521893"/>
                <a:gd name="connsiteY22" fmla="*/ 3867275 h 4109729"/>
                <a:gd name="connsiteX23" fmla="*/ 422563 w 3521893"/>
                <a:gd name="connsiteY23" fmla="*/ 3881129 h 4109729"/>
                <a:gd name="connsiteX24" fmla="*/ 464127 w 3521893"/>
                <a:gd name="connsiteY24" fmla="*/ 3943475 h 4109729"/>
                <a:gd name="connsiteX25" fmla="*/ 656492 w 3521893"/>
                <a:gd name="connsiteY25" fmla="*/ 3924824 h 4109729"/>
                <a:gd name="connsiteX26" fmla="*/ 794860 w 3521893"/>
                <a:gd name="connsiteY26" fmla="*/ 3855374 h 4109729"/>
                <a:gd name="connsiteX27" fmla="*/ 955963 w 3521893"/>
                <a:gd name="connsiteY27" fmla="*/ 3936547 h 4109729"/>
                <a:gd name="connsiteX28" fmla="*/ 1115291 w 3521893"/>
                <a:gd name="connsiteY28" fmla="*/ 3936547 h 4109729"/>
                <a:gd name="connsiteX29" fmla="*/ 1108363 w 3521893"/>
                <a:gd name="connsiteY29" fmla="*/ 3901911 h 4109729"/>
                <a:gd name="connsiteX30" fmla="*/ 1163782 w 3521893"/>
                <a:gd name="connsiteY30" fmla="*/ 3867275 h 4109729"/>
                <a:gd name="connsiteX31" fmla="*/ 1191491 w 3521893"/>
                <a:gd name="connsiteY31" fmla="*/ 3901911 h 4109729"/>
                <a:gd name="connsiteX32" fmla="*/ 1288472 w 3521893"/>
                <a:gd name="connsiteY32" fmla="*/ 3804929 h 4109729"/>
                <a:gd name="connsiteX33" fmla="*/ 1205345 w 3521893"/>
                <a:gd name="connsiteY33" fmla="*/ 3798002 h 4109729"/>
                <a:gd name="connsiteX34" fmla="*/ 1122218 w 3521893"/>
                <a:gd name="connsiteY34" fmla="*/ 3804929 h 4109729"/>
                <a:gd name="connsiteX35" fmla="*/ 1032163 w 3521893"/>
                <a:gd name="connsiteY35" fmla="*/ 3770293 h 4109729"/>
                <a:gd name="connsiteX36" fmla="*/ 1130921 w 3521893"/>
                <a:gd name="connsiteY36" fmla="*/ 3608479 h 4109729"/>
                <a:gd name="connsiteX37" fmla="*/ 1222219 w 3521893"/>
                <a:gd name="connsiteY37" fmla="*/ 3587342 h 4109729"/>
                <a:gd name="connsiteX38" fmla="*/ 1244777 w 3521893"/>
                <a:gd name="connsiteY38" fmla="*/ 3539916 h 4109729"/>
                <a:gd name="connsiteX39" fmla="*/ 1286696 w 3521893"/>
                <a:gd name="connsiteY39" fmla="*/ 3561942 h 4109729"/>
                <a:gd name="connsiteX40" fmla="*/ 1304459 w 3521893"/>
                <a:gd name="connsiteY40" fmla="*/ 3631747 h 4109729"/>
                <a:gd name="connsiteX41" fmla="*/ 1343891 w 3521893"/>
                <a:gd name="connsiteY41" fmla="*/ 3569402 h 4109729"/>
                <a:gd name="connsiteX42" fmla="*/ 1360942 w 3521893"/>
                <a:gd name="connsiteY42" fmla="*/ 3618603 h 4109729"/>
                <a:gd name="connsiteX43" fmla="*/ 1399309 w 3521893"/>
                <a:gd name="connsiteY43" fmla="*/ 3645602 h 4109729"/>
                <a:gd name="connsiteX44" fmla="*/ 1392382 w 3521893"/>
                <a:gd name="connsiteY44" fmla="*/ 3694093 h 4109729"/>
                <a:gd name="connsiteX45" fmla="*/ 1338916 w 3521893"/>
                <a:gd name="connsiteY45" fmla="*/ 3743828 h 4109729"/>
                <a:gd name="connsiteX46" fmla="*/ 1396645 w 3521893"/>
                <a:gd name="connsiteY46" fmla="*/ 3744893 h 4109729"/>
                <a:gd name="connsiteX47" fmla="*/ 1475331 w 3521893"/>
                <a:gd name="connsiteY47" fmla="*/ 3785214 h 4109729"/>
                <a:gd name="connsiteX48" fmla="*/ 1471778 w 3521893"/>
                <a:gd name="connsiteY48" fmla="*/ 3709901 h 4109729"/>
                <a:gd name="connsiteX49" fmla="*/ 1565563 w 3521893"/>
                <a:gd name="connsiteY49" fmla="*/ 3742584 h 4109729"/>
                <a:gd name="connsiteX50" fmla="*/ 1556327 w 3521893"/>
                <a:gd name="connsiteY50" fmla="*/ 3790542 h 4109729"/>
                <a:gd name="connsiteX51" fmla="*/ 1585101 w 3521893"/>
                <a:gd name="connsiteY51" fmla="*/ 3837612 h 4109729"/>
                <a:gd name="connsiteX52" fmla="*/ 1773382 w 3521893"/>
                <a:gd name="connsiteY52" fmla="*/ 3798002 h 4109729"/>
                <a:gd name="connsiteX53" fmla="*/ 2112818 w 3521893"/>
                <a:gd name="connsiteY53" fmla="*/ 3901911 h 4109729"/>
                <a:gd name="connsiteX54" fmla="*/ 2320636 w 3521893"/>
                <a:gd name="connsiteY54" fmla="*/ 4109729 h 4109729"/>
                <a:gd name="connsiteX55" fmla="*/ 2473036 w 3521893"/>
                <a:gd name="connsiteY55" fmla="*/ 3978111 h 4109729"/>
                <a:gd name="connsiteX56" fmla="*/ 2587958 w 3521893"/>
                <a:gd name="connsiteY56" fmla="*/ 3978111 h 4109729"/>
                <a:gd name="connsiteX57" fmla="*/ 2720286 w 3521893"/>
                <a:gd name="connsiteY57" fmla="*/ 3860347 h 4109729"/>
                <a:gd name="connsiteX58" fmla="*/ 2847819 w 3521893"/>
                <a:gd name="connsiteY58" fmla="*/ 3917542 h 4109729"/>
                <a:gd name="connsiteX59" fmla="*/ 2955281 w 3521893"/>
                <a:gd name="connsiteY59" fmla="*/ 3876511 h 4109729"/>
                <a:gd name="connsiteX60" fmla="*/ 2984589 w 3521893"/>
                <a:gd name="connsiteY60" fmla="*/ 3927311 h 4109729"/>
                <a:gd name="connsiteX61" fmla="*/ 3025619 w 3521893"/>
                <a:gd name="connsiteY61" fmla="*/ 3886280 h 4109729"/>
                <a:gd name="connsiteX62" fmla="*/ 3035389 w 3521893"/>
                <a:gd name="connsiteY62" fmla="*/ 3778819 h 4109729"/>
                <a:gd name="connsiteX63" fmla="*/ 2982635 w 3521893"/>
                <a:gd name="connsiteY63" fmla="*/ 3685034 h 4109729"/>
                <a:gd name="connsiteX64" fmla="*/ 3047467 w 3521893"/>
                <a:gd name="connsiteY64" fmla="*/ 3620735 h 4109729"/>
                <a:gd name="connsiteX65" fmla="*/ 3002173 w 3521893"/>
                <a:gd name="connsiteY65" fmla="*/ 3495511 h 4109729"/>
                <a:gd name="connsiteX66" fmla="*/ 3021712 w 3521893"/>
                <a:gd name="connsiteY66" fmla="*/ 3339203 h 4109729"/>
                <a:gd name="connsiteX67" fmla="*/ 3062741 w 3521893"/>
                <a:gd name="connsiteY67" fmla="*/ 3212203 h 4109729"/>
                <a:gd name="connsiteX68" fmla="*/ 3076419 w 3521893"/>
                <a:gd name="connsiteY68" fmla="*/ 3102788 h 4109729"/>
                <a:gd name="connsiteX69" fmla="*/ 2905547 w 3521893"/>
                <a:gd name="connsiteY69" fmla="*/ 2629423 h 4109729"/>
                <a:gd name="connsiteX70" fmla="*/ 2976772 w 3521893"/>
                <a:gd name="connsiteY70" fmla="*/ 2469742 h 4109729"/>
                <a:gd name="connsiteX71" fmla="*/ 3068602 w 3521893"/>
                <a:gd name="connsiteY71" fmla="*/ 2444342 h 4109729"/>
                <a:gd name="connsiteX72" fmla="*/ 3105724 w 3521893"/>
                <a:gd name="connsiteY72" fmla="*/ 2471696 h 4109729"/>
                <a:gd name="connsiteX73" fmla="*/ 3166293 w 3521893"/>
                <a:gd name="connsiteY73" fmla="*/ 2407219 h 4109729"/>
                <a:gd name="connsiteX74" fmla="*/ 3193649 w 3521893"/>
                <a:gd name="connsiteY74" fmla="*/ 2381819 h 4109729"/>
                <a:gd name="connsiteX75" fmla="*/ 3279618 w 3521893"/>
                <a:gd name="connsiteY75" fmla="*/ 2356419 h 4109729"/>
                <a:gd name="connsiteX76" fmla="*/ 3316739 w 3521893"/>
                <a:gd name="connsiteY76" fmla="*/ 2188388 h 4109729"/>
                <a:gd name="connsiteX77" fmla="*/ 3271801 w 3521893"/>
                <a:gd name="connsiteY77" fmla="*/ 2137588 h 4109729"/>
                <a:gd name="connsiteX78" fmla="*/ 3271800 w 3521893"/>
                <a:gd name="connsiteY78" fmla="*/ 2035988 h 4109729"/>
                <a:gd name="connsiteX79" fmla="*/ 3375355 w 3521893"/>
                <a:gd name="connsiteY79" fmla="*/ 2094603 h 4109729"/>
                <a:gd name="connsiteX80" fmla="*/ 3430062 w 3521893"/>
                <a:gd name="connsiteY80" fmla="*/ 2059434 h 4109729"/>
                <a:gd name="connsiteX81" fmla="*/ 3457415 w 3521893"/>
                <a:gd name="connsiteY81" fmla="*/ 2094603 h 4109729"/>
                <a:gd name="connsiteX82" fmla="*/ 3521893 w 3521893"/>
                <a:gd name="connsiteY82" fmla="*/ 2049665 h 4109729"/>
                <a:gd name="connsiteX83" fmla="*/ 3449601 w 3521893"/>
                <a:gd name="connsiteY83" fmla="*/ 1895311 h 4109729"/>
                <a:gd name="connsiteX84" fmla="*/ 3492586 w 3521893"/>
                <a:gd name="connsiteY84" fmla="*/ 1707742 h 4109729"/>
                <a:gd name="connsiteX85" fmla="*/ 3459370 w 3521893"/>
                <a:gd name="connsiteY85" fmla="*/ 1680388 h 4109729"/>
                <a:gd name="connsiteX86" fmla="*/ 3486724 w 3521893"/>
                <a:gd name="connsiteY86" fmla="*/ 1651080 h 4109729"/>
                <a:gd name="connsiteX87" fmla="*/ 3488679 w 3521893"/>
                <a:gd name="connsiteY87" fmla="*/ 1629588 h 4109729"/>
                <a:gd name="connsiteX88" fmla="*/ 3377309 w 3521893"/>
                <a:gd name="connsiteY88" fmla="*/ 1449834 h 4109729"/>
                <a:gd name="connsiteX89" fmla="*/ 3297201 w 3521893"/>
                <a:gd name="connsiteY89" fmla="*/ 1418573 h 4109729"/>
                <a:gd name="connsiteX90" fmla="*/ 3232724 w 3521893"/>
                <a:gd name="connsiteY90" fmla="*/ 1303296 h 4109729"/>
                <a:gd name="connsiteX91" fmla="*/ 3281570 w 3521893"/>
                <a:gd name="connsiteY91" fmla="*/ 1215373 h 4109729"/>
                <a:gd name="connsiteX92" fmla="*/ 3140893 w 3521893"/>
                <a:gd name="connsiteY92" fmla="*/ 1043434 h 4109729"/>
                <a:gd name="connsiteX93" fmla="*/ 3158478 w 3521893"/>
                <a:gd name="connsiteY93" fmla="*/ 967234 h 4109729"/>
                <a:gd name="connsiteX94" fmla="*/ 3127216 w 3521893"/>
                <a:gd name="connsiteY94" fmla="*/ 848049 h 4109729"/>
                <a:gd name="connsiteX95" fmla="*/ 3179970 w 3521893"/>
                <a:gd name="connsiteY95" fmla="*/ 744496 h 4109729"/>
                <a:gd name="connsiteX96" fmla="*/ 3131124 w 3521893"/>
                <a:gd name="connsiteY96" fmla="*/ 640942 h 4109729"/>
                <a:gd name="connsiteX97" fmla="*/ 3136986 w 3521893"/>
                <a:gd name="connsiteY97" fmla="*/ 547157 h 4109729"/>
                <a:gd name="connsiteX98" fmla="*/ 3097909 w 3521893"/>
                <a:gd name="connsiteY98" fmla="*/ 494403 h 4109729"/>
                <a:gd name="connsiteX99" fmla="*/ 3047109 w 3521893"/>
                <a:gd name="connsiteY99" fmla="*/ 562788 h 4109729"/>
                <a:gd name="connsiteX100" fmla="*/ 2976063 w 3521893"/>
                <a:gd name="connsiteY100" fmla="*/ 593516 h 4109729"/>
                <a:gd name="connsiteX101" fmla="*/ 2916201 w 3521893"/>
                <a:gd name="connsiteY101" fmla="*/ 400618 h 4109729"/>
                <a:gd name="connsiteX102" fmla="*/ 2859539 w 3521893"/>
                <a:gd name="connsiteY102" fmla="*/ 459234 h 4109729"/>
                <a:gd name="connsiteX103" fmla="*/ 2826327 w 3521893"/>
                <a:gd name="connsiteY103" fmla="*/ 438275 h 4109729"/>
                <a:gd name="connsiteX104" fmla="*/ 2859539 w 3521893"/>
                <a:gd name="connsiteY104" fmla="*/ 338096 h 4109729"/>
                <a:gd name="connsiteX105" fmla="*/ 2800923 w 3521893"/>
                <a:gd name="connsiteY105" fmla="*/ 138804 h 4109729"/>
                <a:gd name="connsiteX106" fmla="*/ 2728632 w 3521893"/>
                <a:gd name="connsiteY106" fmla="*/ 185697 h 4109729"/>
                <a:gd name="connsiteX107" fmla="*/ 2683693 w 3521893"/>
                <a:gd name="connsiteY107" fmla="*/ 138803 h 4109729"/>
                <a:gd name="connsiteX108" fmla="*/ 2642132 w 3521893"/>
                <a:gd name="connsiteY108" fmla="*/ 173084 h 4109729"/>
                <a:gd name="connsiteX109" fmla="*/ 2621170 w 3521893"/>
                <a:gd name="connsiteY109" fmla="*/ 130989 h 4109729"/>
                <a:gd name="connsiteX110" fmla="*/ 2595770 w 3521893"/>
                <a:gd name="connsiteY110" fmla="*/ 105589 h 4109729"/>
                <a:gd name="connsiteX111" fmla="*/ 2642662 w 3521893"/>
                <a:gd name="connsiteY111" fmla="*/ 17667 h 4109729"/>
                <a:gd name="connsiteX112" fmla="*/ 2552786 w 3521893"/>
                <a:gd name="connsiteY112" fmla="*/ 11805 h 4109729"/>
                <a:gd name="connsiteX113" fmla="*/ 2533247 w 3521893"/>
                <a:gd name="connsiteY113" fmla="*/ 70421 h 4109729"/>
                <a:gd name="connsiteX114" fmla="*/ 2482447 w 3521893"/>
                <a:gd name="connsiteY114" fmla="*/ 7897 h 4109729"/>
                <a:gd name="connsiteX115" fmla="*/ 2285109 w 3521893"/>
                <a:gd name="connsiteY115" fmla="*/ 15713 h 4109729"/>
                <a:gd name="connsiteX116" fmla="*/ 2242124 w 3521893"/>
                <a:gd name="connsiteY116" fmla="*/ 70421 h 4109729"/>
                <a:gd name="connsiteX117" fmla="*/ 2341770 w 3521893"/>
                <a:gd name="connsiteY117" fmla="*/ 107544 h 4109729"/>
                <a:gd name="connsiteX118" fmla="*/ 2345681 w 3521893"/>
                <a:gd name="connsiteY118" fmla="*/ 234364 h 4109729"/>
                <a:gd name="connsiteX119" fmla="*/ 2201093 w 3521893"/>
                <a:gd name="connsiteY119" fmla="*/ 261899 h 4109729"/>
                <a:gd name="connsiteX120" fmla="*/ 2146117 w 3521893"/>
                <a:gd name="connsiteY120" fmla="*/ 339125 h 4109729"/>
                <a:gd name="connsiteX121" fmla="*/ 1975038 w 3521893"/>
                <a:gd name="connsiteY121" fmla="*/ 357780 h 4109729"/>
                <a:gd name="connsiteX122" fmla="*/ 1999847 w 3521893"/>
                <a:gd name="connsiteY122" fmla="*/ 422114 h 4109729"/>
                <a:gd name="connsiteX123" fmla="*/ 2032711 w 3521893"/>
                <a:gd name="connsiteY123" fmla="*/ 465806 h 4109729"/>
                <a:gd name="connsiteX124" fmla="*/ 1961306 w 3521893"/>
                <a:gd name="connsiteY124" fmla="*/ 457280 h 4109729"/>
                <a:gd name="connsiteX125" fmla="*/ 1925782 w 3521893"/>
                <a:gd name="connsiteY125" fmla="*/ 500620 h 4109729"/>
                <a:gd name="connsiteX126" fmla="*/ 1849404 w 3521893"/>
                <a:gd name="connsiteY126" fmla="*/ 481082 h 4109729"/>
                <a:gd name="connsiteX127" fmla="*/ 1818139 w 3521893"/>
                <a:gd name="connsiteY127" fmla="*/ 582329 h 4109729"/>
                <a:gd name="connsiteX128" fmla="*/ 1724891 w 3521893"/>
                <a:gd name="connsiteY128" fmla="*/ 666875 h 4109729"/>
                <a:gd name="connsiteX129" fmla="*/ 1676400 w 3521893"/>
                <a:gd name="connsiteY129" fmla="*/ 646093 h 4109729"/>
                <a:gd name="connsiteX130" fmla="*/ 1683327 w 3521893"/>
                <a:gd name="connsiteY130" fmla="*/ 556038 h 4109729"/>
                <a:gd name="connsiteX131" fmla="*/ 1727022 w 3521893"/>
                <a:gd name="connsiteY131" fmla="*/ 522468 h 4109729"/>
                <a:gd name="connsiteX132" fmla="*/ 1787236 w 3521893"/>
                <a:gd name="connsiteY132" fmla="*/ 507547 h 4109729"/>
                <a:gd name="connsiteX133" fmla="*/ 1767343 w 3521893"/>
                <a:gd name="connsiteY133" fmla="*/ 471135 h 4109729"/>
                <a:gd name="connsiteX134" fmla="*/ 1704109 w 3521893"/>
                <a:gd name="connsiteY134" fmla="*/ 500620 h 4109729"/>
                <a:gd name="connsiteX135" fmla="*/ 1682261 w 3521893"/>
                <a:gd name="connsiteY135" fmla="*/ 439341 h 4109729"/>
                <a:gd name="connsiteX136" fmla="*/ 1576398 w 3521893"/>
                <a:gd name="connsiteY136" fmla="*/ 427439 h 4109729"/>
                <a:gd name="connsiteX137" fmla="*/ 1530927 w 3521893"/>
                <a:gd name="connsiteY137" fmla="*/ 258166 h 4109729"/>
                <a:gd name="connsiteX138" fmla="*/ 1438031 w 3521893"/>
                <a:gd name="connsiteY138" fmla="*/ 283033 h 4109729"/>
                <a:gd name="connsiteX139" fmla="*/ 1454727 w 3521893"/>
                <a:gd name="connsiteY139" fmla="*/ 389784 h 4109729"/>
                <a:gd name="connsiteX140" fmla="*/ 1454727 w 3521893"/>
                <a:gd name="connsiteY140" fmla="*/ 389784 h 4109729"/>
                <a:gd name="connsiteX141" fmla="*/ 1407832 w 3521893"/>
                <a:gd name="connsiteY141" fmla="*/ 418206 h 4109729"/>
                <a:gd name="connsiteX142" fmla="*/ 1310139 w 3521893"/>
                <a:gd name="connsiteY142" fmla="*/ 306837 h 4109729"/>
                <a:gd name="connsiteX143" fmla="*/ 1246909 w 3521893"/>
                <a:gd name="connsiteY143" fmla="*/ 285875 h 4109729"/>
                <a:gd name="connsiteX0" fmla="*/ 1246909 w 3521893"/>
                <a:gd name="connsiteY0" fmla="*/ 285875 h 4109729"/>
                <a:gd name="connsiteX1" fmla="*/ 1267691 w 3521893"/>
                <a:gd name="connsiteY1" fmla="*/ 556038 h 4109729"/>
                <a:gd name="connsiteX2" fmla="*/ 1288972 w 3521893"/>
                <a:gd name="connsiteY2" fmla="*/ 586522 h 4109729"/>
                <a:gd name="connsiteX3" fmla="*/ 1298416 w 3521893"/>
                <a:gd name="connsiteY3" fmla="*/ 689791 h 4109729"/>
                <a:gd name="connsiteX4" fmla="*/ 1251524 w 3521893"/>
                <a:gd name="connsiteY4" fmla="*/ 750360 h 4109729"/>
                <a:gd name="connsiteX5" fmla="*/ 1280832 w 3521893"/>
                <a:gd name="connsiteY5" fmla="*/ 826560 h 4109729"/>
                <a:gd name="connsiteX6" fmla="*/ 1175505 w 3521893"/>
                <a:gd name="connsiteY6" fmla="*/ 942189 h 4109729"/>
                <a:gd name="connsiteX7" fmla="*/ 1048327 w 3521893"/>
                <a:gd name="connsiteY7" fmla="*/ 1311111 h 4109729"/>
                <a:gd name="connsiteX8" fmla="*/ 947970 w 3521893"/>
                <a:gd name="connsiteY8" fmla="*/ 1415909 h 4109729"/>
                <a:gd name="connsiteX9" fmla="*/ 749389 w 3521893"/>
                <a:gd name="connsiteY9" fmla="*/ 1703834 h 4109729"/>
                <a:gd name="connsiteX10" fmla="*/ 624342 w 3521893"/>
                <a:gd name="connsiteY10" fmla="*/ 1799573 h 4109729"/>
                <a:gd name="connsiteX11" fmla="*/ 457200 w 3521893"/>
                <a:gd name="connsiteY11" fmla="*/ 2010766 h 4109729"/>
                <a:gd name="connsiteX12" fmla="*/ 325404 w 3521893"/>
                <a:gd name="connsiteY12" fmla="*/ 2518588 h 4109729"/>
                <a:gd name="connsiteX13" fmla="*/ 271762 w 3521893"/>
                <a:gd name="connsiteY13" fmla="*/ 2571697 h 4109729"/>
                <a:gd name="connsiteX14" fmla="*/ 116342 w 3521893"/>
                <a:gd name="connsiteY14" fmla="*/ 2893726 h 4109729"/>
                <a:gd name="connsiteX15" fmla="*/ 106573 w 3521893"/>
                <a:gd name="connsiteY15" fmla="*/ 3048080 h 4109729"/>
                <a:gd name="connsiteX16" fmla="*/ 152400 w 3521893"/>
                <a:gd name="connsiteY16" fmla="*/ 3153766 h 4109729"/>
                <a:gd name="connsiteX17" fmla="*/ 0 w 3521893"/>
                <a:gd name="connsiteY17" fmla="*/ 3652529 h 4109729"/>
                <a:gd name="connsiteX18" fmla="*/ 71582 w 3521893"/>
                <a:gd name="connsiteY18" fmla="*/ 3844716 h 4109729"/>
                <a:gd name="connsiteX19" fmla="*/ 188990 w 3521893"/>
                <a:gd name="connsiteY19" fmla="*/ 3825001 h 4109729"/>
                <a:gd name="connsiteX20" fmla="*/ 130908 w 3521893"/>
                <a:gd name="connsiteY20" fmla="*/ 3892141 h 4109729"/>
                <a:gd name="connsiteX21" fmla="*/ 188102 w 3521893"/>
                <a:gd name="connsiteY21" fmla="*/ 3951467 h 4109729"/>
                <a:gd name="connsiteX22" fmla="*/ 339436 w 3521893"/>
                <a:gd name="connsiteY22" fmla="*/ 3867275 h 4109729"/>
                <a:gd name="connsiteX23" fmla="*/ 422563 w 3521893"/>
                <a:gd name="connsiteY23" fmla="*/ 3881129 h 4109729"/>
                <a:gd name="connsiteX24" fmla="*/ 464127 w 3521893"/>
                <a:gd name="connsiteY24" fmla="*/ 3943475 h 4109729"/>
                <a:gd name="connsiteX25" fmla="*/ 656492 w 3521893"/>
                <a:gd name="connsiteY25" fmla="*/ 3924824 h 4109729"/>
                <a:gd name="connsiteX26" fmla="*/ 794860 w 3521893"/>
                <a:gd name="connsiteY26" fmla="*/ 3855374 h 4109729"/>
                <a:gd name="connsiteX27" fmla="*/ 955963 w 3521893"/>
                <a:gd name="connsiteY27" fmla="*/ 3936547 h 4109729"/>
                <a:gd name="connsiteX28" fmla="*/ 1115291 w 3521893"/>
                <a:gd name="connsiteY28" fmla="*/ 3936547 h 4109729"/>
                <a:gd name="connsiteX29" fmla="*/ 1108363 w 3521893"/>
                <a:gd name="connsiteY29" fmla="*/ 3901911 h 4109729"/>
                <a:gd name="connsiteX30" fmla="*/ 1163782 w 3521893"/>
                <a:gd name="connsiteY30" fmla="*/ 3867275 h 4109729"/>
                <a:gd name="connsiteX31" fmla="*/ 1191491 w 3521893"/>
                <a:gd name="connsiteY31" fmla="*/ 3901911 h 4109729"/>
                <a:gd name="connsiteX32" fmla="*/ 1288472 w 3521893"/>
                <a:gd name="connsiteY32" fmla="*/ 3804929 h 4109729"/>
                <a:gd name="connsiteX33" fmla="*/ 1205345 w 3521893"/>
                <a:gd name="connsiteY33" fmla="*/ 3798002 h 4109729"/>
                <a:gd name="connsiteX34" fmla="*/ 1122218 w 3521893"/>
                <a:gd name="connsiteY34" fmla="*/ 3804929 h 4109729"/>
                <a:gd name="connsiteX35" fmla="*/ 1032163 w 3521893"/>
                <a:gd name="connsiteY35" fmla="*/ 3770293 h 4109729"/>
                <a:gd name="connsiteX36" fmla="*/ 1130921 w 3521893"/>
                <a:gd name="connsiteY36" fmla="*/ 3608479 h 4109729"/>
                <a:gd name="connsiteX37" fmla="*/ 1222219 w 3521893"/>
                <a:gd name="connsiteY37" fmla="*/ 3587342 h 4109729"/>
                <a:gd name="connsiteX38" fmla="*/ 1244777 w 3521893"/>
                <a:gd name="connsiteY38" fmla="*/ 3539916 h 4109729"/>
                <a:gd name="connsiteX39" fmla="*/ 1286696 w 3521893"/>
                <a:gd name="connsiteY39" fmla="*/ 3561942 h 4109729"/>
                <a:gd name="connsiteX40" fmla="*/ 1304459 w 3521893"/>
                <a:gd name="connsiteY40" fmla="*/ 3631747 h 4109729"/>
                <a:gd name="connsiteX41" fmla="*/ 1343891 w 3521893"/>
                <a:gd name="connsiteY41" fmla="*/ 3569402 h 4109729"/>
                <a:gd name="connsiteX42" fmla="*/ 1360942 w 3521893"/>
                <a:gd name="connsiteY42" fmla="*/ 3618603 h 4109729"/>
                <a:gd name="connsiteX43" fmla="*/ 1399309 w 3521893"/>
                <a:gd name="connsiteY43" fmla="*/ 3645602 h 4109729"/>
                <a:gd name="connsiteX44" fmla="*/ 1392382 w 3521893"/>
                <a:gd name="connsiteY44" fmla="*/ 3694093 h 4109729"/>
                <a:gd name="connsiteX45" fmla="*/ 1338916 w 3521893"/>
                <a:gd name="connsiteY45" fmla="*/ 3743828 h 4109729"/>
                <a:gd name="connsiteX46" fmla="*/ 1396645 w 3521893"/>
                <a:gd name="connsiteY46" fmla="*/ 3744893 h 4109729"/>
                <a:gd name="connsiteX47" fmla="*/ 1475331 w 3521893"/>
                <a:gd name="connsiteY47" fmla="*/ 3785214 h 4109729"/>
                <a:gd name="connsiteX48" fmla="*/ 1471778 w 3521893"/>
                <a:gd name="connsiteY48" fmla="*/ 3709901 h 4109729"/>
                <a:gd name="connsiteX49" fmla="*/ 1565563 w 3521893"/>
                <a:gd name="connsiteY49" fmla="*/ 3742584 h 4109729"/>
                <a:gd name="connsiteX50" fmla="*/ 1556327 w 3521893"/>
                <a:gd name="connsiteY50" fmla="*/ 3790542 h 4109729"/>
                <a:gd name="connsiteX51" fmla="*/ 1585101 w 3521893"/>
                <a:gd name="connsiteY51" fmla="*/ 3837612 h 4109729"/>
                <a:gd name="connsiteX52" fmla="*/ 1773382 w 3521893"/>
                <a:gd name="connsiteY52" fmla="*/ 3798002 h 4109729"/>
                <a:gd name="connsiteX53" fmla="*/ 2112818 w 3521893"/>
                <a:gd name="connsiteY53" fmla="*/ 3901911 h 4109729"/>
                <a:gd name="connsiteX54" fmla="*/ 2320636 w 3521893"/>
                <a:gd name="connsiteY54" fmla="*/ 4109729 h 4109729"/>
                <a:gd name="connsiteX55" fmla="*/ 2473036 w 3521893"/>
                <a:gd name="connsiteY55" fmla="*/ 3978111 h 4109729"/>
                <a:gd name="connsiteX56" fmla="*/ 2587958 w 3521893"/>
                <a:gd name="connsiteY56" fmla="*/ 3978111 h 4109729"/>
                <a:gd name="connsiteX57" fmla="*/ 2720286 w 3521893"/>
                <a:gd name="connsiteY57" fmla="*/ 3860347 h 4109729"/>
                <a:gd name="connsiteX58" fmla="*/ 2847819 w 3521893"/>
                <a:gd name="connsiteY58" fmla="*/ 3917542 h 4109729"/>
                <a:gd name="connsiteX59" fmla="*/ 2955281 w 3521893"/>
                <a:gd name="connsiteY59" fmla="*/ 3876511 h 4109729"/>
                <a:gd name="connsiteX60" fmla="*/ 2984589 w 3521893"/>
                <a:gd name="connsiteY60" fmla="*/ 3927311 h 4109729"/>
                <a:gd name="connsiteX61" fmla="*/ 3025619 w 3521893"/>
                <a:gd name="connsiteY61" fmla="*/ 3886280 h 4109729"/>
                <a:gd name="connsiteX62" fmla="*/ 3035389 w 3521893"/>
                <a:gd name="connsiteY62" fmla="*/ 3778819 h 4109729"/>
                <a:gd name="connsiteX63" fmla="*/ 2982635 w 3521893"/>
                <a:gd name="connsiteY63" fmla="*/ 3685034 h 4109729"/>
                <a:gd name="connsiteX64" fmla="*/ 3047467 w 3521893"/>
                <a:gd name="connsiteY64" fmla="*/ 3620735 h 4109729"/>
                <a:gd name="connsiteX65" fmla="*/ 3002173 w 3521893"/>
                <a:gd name="connsiteY65" fmla="*/ 3495511 h 4109729"/>
                <a:gd name="connsiteX66" fmla="*/ 3021712 w 3521893"/>
                <a:gd name="connsiteY66" fmla="*/ 3339203 h 4109729"/>
                <a:gd name="connsiteX67" fmla="*/ 3062741 w 3521893"/>
                <a:gd name="connsiteY67" fmla="*/ 3212203 h 4109729"/>
                <a:gd name="connsiteX68" fmla="*/ 3076419 w 3521893"/>
                <a:gd name="connsiteY68" fmla="*/ 3102788 h 4109729"/>
                <a:gd name="connsiteX69" fmla="*/ 2905547 w 3521893"/>
                <a:gd name="connsiteY69" fmla="*/ 2629423 h 4109729"/>
                <a:gd name="connsiteX70" fmla="*/ 2976772 w 3521893"/>
                <a:gd name="connsiteY70" fmla="*/ 2469742 h 4109729"/>
                <a:gd name="connsiteX71" fmla="*/ 3068602 w 3521893"/>
                <a:gd name="connsiteY71" fmla="*/ 2444342 h 4109729"/>
                <a:gd name="connsiteX72" fmla="*/ 3105724 w 3521893"/>
                <a:gd name="connsiteY72" fmla="*/ 2471696 h 4109729"/>
                <a:gd name="connsiteX73" fmla="*/ 3166293 w 3521893"/>
                <a:gd name="connsiteY73" fmla="*/ 2407219 h 4109729"/>
                <a:gd name="connsiteX74" fmla="*/ 3193649 w 3521893"/>
                <a:gd name="connsiteY74" fmla="*/ 2381819 h 4109729"/>
                <a:gd name="connsiteX75" fmla="*/ 3279618 w 3521893"/>
                <a:gd name="connsiteY75" fmla="*/ 2356419 h 4109729"/>
                <a:gd name="connsiteX76" fmla="*/ 3316739 w 3521893"/>
                <a:gd name="connsiteY76" fmla="*/ 2188388 h 4109729"/>
                <a:gd name="connsiteX77" fmla="*/ 3271801 w 3521893"/>
                <a:gd name="connsiteY77" fmla="*/ 2137588 h 4109729"/>
                <a:gd name="connsiteX78" fmla="*/ 3271800 w 3521893"/>
                <a:gd name="connsiteY78" fmla="*/ 2035988 h 4109729"/>
                <a:gd name="connsiteX79" fmla="*/ 3375355 w 3521893"/>
                <a:gd name="connsiteY79" fmla="*/ 2094603 h 4109729"/>
                <a:gd name="connsiteX80" fmla="*/ 3430062 w 3521893"/>
                <a:gd name="connsiteY80" fmla="*/ 2059434 h 4109729"/>
                <a:gd name="connsiteX81" fmla="*/ 3457415 w 3521893"/>
                <a:gd name="connsiteY81" fmla="*/ 2094603 h 4109729"/>
                <a:gd name="connsiteX82" fmla="*/ 3521893 w 3521893"/>
                <a:gd name="connsiteY82" fmla="*/ 2049665 h 4109729"/>
                <a:gd name="connsiteX83" fmla="*/ 3449601 w 3521893"/>
                <a:gd name="connsiteY83" fmla="*/ 1895311 h 4109729"/>
                <a:gd name="connsiteX84" fmla="*/ 3492586 w 3521893"/>
                <a:gd name="connsiteY84" fmla="*/ 1707742 h 4109729"/>
                <a:gd name="connsiteX85" fmla="*/ 3459370 w 3521893"/>
                <a:gd name="connsiteY85" fmla="*/ 1680388 h 4109729"/>
                <a:gd name="connsiteX86" fmla="*/ 3486724 w 3521893"/>
                <a:gd name="connsiteY86" fmla="*/ 1651080 h 4109729"/>
                <a:gd name="connsiteX87" fmla="*/ 3488679 w 3521893"/>
                <a:gd name="connsiteY87" fmla="*/ 1629588 h 4109729"/>
                <a:gd name="connsiteX88" fmla="*/ 3377309 w 3521893"/>
                <a:gd name="connsiteY88" fmla="*/ 1449834 h 4109729"/>
                <a:gd name="connsiteX89" fmla="*/ 3297201 w 3521893"/>
                <a:gd name="connsiteY89" fmla="*/ 1418573 h 4109729"/>
                <a:gd name="connsiteX90" fmla="*/ 3232724 w 3521893"/>
                <a:gd name="connsiteY90" fmla="*/ 1303296 h 4109729"/>
                <a:gd name="connsiteX91" fmla="*/ 3281570 w 3521893"/>
                <a:gd name="connsiteY91" fmla="*/ 1215373 h 4109729"/>
                <a:gd name="connsiteX92" fmla="*/ 3140893 w 3521893"/>
                <a:gd name="connsiteY92" fmla="*/ 1043434 h 4109729"/>
                <a:gd name="connsiteX93" fmla="*/ 3158478 w 3521893"/>
                <a:gd name="connsiteY93" fmla="*/ 967234 h 4109729"/>
                <a:gd name="connsiteX94" fmla="*/ 3127216 w 3521893"/>
                <a:gd name="connsiteY94" fmla="*/ 848049 h 4109729"/>
                <a:gd name="connsiteX95" fmla="*/ 3179970 w 3521893"/>
                <a:gd name="connsiteY95" fmla="*/ 744496 h 4109729"/>
                <a:gd name="connsiteX96" fmla="*/ 3131124 w 3521893"/>
                <a:gd name="connsiteY96" fmla="*/ 640942 h 4109729"/>
                <a:gd name="connsiteX97" fmla="*/ 3136986 w 3521893"/>
                <a:gd name="connsiteY97" fmla="*/ 547157 h 4109729"/>
                <a:gd name="connsiteX98" fmla="*/ 3097909 w 3521893"/>
                <a:gd name="connsiteY98" fmla="*/ 494403 h 4109729"/>
                <a:gd name="connsiteX99" fmla="*/ 3047109 w 3521893"/>
                <a:gd name="connsiteY99" fmla="*/ 562788 h 4109729"/>
                <a:gd name="connsiteX100" fmla="*/ 2976063 w 3521893"/>
                <a:gd name="connsiteY100" fmla="*/ 593516 h 4109729"/>
                <a:gd name="connsiteX101" fmla="*/ 2916201 w 3521893"/>
                <a:gd name="connsiteY101" fmla="*/ 400618 h 4109729"/>
                <a:gd name="connsiteX102" fmla="*/ 2859539 w 3521893"/>
                <a:gd name="connsiteY102" fmla="*/ 459234 h 4109729"/>
                <a:gd name="connsiteX103" fmla="*/ 2826327 w 3521893"/>
                <a:gd name="connsiteY103" fmla="*/ 438275 h 4109729"/>
                <a:gd name="connsiteX104" fmla="*/ 2859539 w 3521893"/>
                <a:gd name="connsiteY104" fmla="*/ 338096 h 4109729"/>
                <a:gd name="connsiteX105" fmla="*/ 2800923 w 3521893"/>
                <a:gd name="connsiteY105" fmla="*/ 138804 h 4109729"/>
                <a:gd name="connsiteX106" fmla="*/ 2728632 w 3521893"/>
                <a:gd name="connsiteY106" fmla="*/ 185697 h 4109729"/>
                <a:gd name="connsiteX107" fmla="*/ 2683693 w 3521893"/>
                <a:gd name="connsiteY107" fmla="*/ 138803 h 4109729"/>
                <a:gd name="connsiteX108" fmla="*/ 2642132 w 3521893"/>
                <a:gd name="connsiteY108" fmla="*/ 173084 h 4109729"/>
                <a:gd name="connsiteX109" fmla="*/ 2621170 w 3521893"/>
                <a:gd name="connsiteY109" fmla="*/ 130989 h 4109729"/>
                <a:gd name="connsiteX110" fmla="*/ 2595770 w 3521893"/>
                <a:gd name="connsiteY110" fmla="*/ 105589 h 4109729"/>
                <a:gd name="connsiteX111" fmla="*/ 2642662 w 3521893"/>
                <a:gd name="connsiteY111" fmla="*/ 17667 h 4109729"/>
                <a:gd name="connsiteX112" fmla="*/ 2552786 w 3521893"/>
                <a:gd name="connsiteY112" fmla="*/ 11805 h 4109729"/>
                <a:gd name="connsiteX113" fmla="*/ 2533247 w 3521893"/>
                <a:gd name="connsiteY113" fmla="*/ 70421 h 4109729"/>
                <a:gd name="connsiteX114" fmla="*/ 2482447 w 3521893"/>
                <a:gd name="connsiteY114" fmla="*/ 7897 h 4109729"/>
                <a:gd name="connsiteX115" fmla="*/ 2285109 w 3521893"/>
                <a:gd name="connsiteY115" fmla="*/ 15713 h 4109729"/>
                <a:gd name="connsiteX116" fmla="*/ 2242124 w 3521893"/>
                <a:gd name="connsiteY116" fmla="*/ 70421 h 4109729"/>
                <a:gd name="connsiteX117" fmla="*/ 2341770 w 3521893"/>
                <a:gd name="connsiteY117" fmla="*/ 107544 h 4109729"/>
                <a:gd name="connsiteX118" fmla="*/ 2345681 w 3521893"/>
                <a:gd name="connsiteY118" fmla="*/ 234364 h 4109729"/>
                <a:gd name="connsiteX119" fmla="*/ 2204472 w 3521893"/>
                <a:gd name="connsiteY119" fmla="*/ 251773 h 4109729"/>
                <a:gd name="connsiteX120" fmla="*/ 2146117 w 3521893"/>
                <a:gd name="connsiteY120" fmla="*/ 339125 h 4109729"/>
                <a:gd name="connsiteX121" fmla="*/ 1975038 w 3521893"/>
                <a:gd name="connsiteY121" fmla="*/ 357780 h 4109729"/>
                <a:gd name="connsiteX122" fmla="*/ 1999847 w 3521893"/>
                <a:gd name="connsiteY122" fmla="*/ 422114 h 4109729"/>
                <a:gd name="connsiteX123" fmla="*/ 2032711 w 3521893"/>
                <a:gd name="connsiteY123" fmla="*/ 465806 h 4109729"/>
                <a:gd name="connsiteX124" fmla="*/ 1961306 w 3521893"/>
                <a:gd name="connsiteY124" fmla="*/ 457280 h 4109729"/>
                <a:gd name="connsiteX125" fmla="*/ 1925782 w 3521893"/>
                <a:gd name="connsiteY125" fmla="*/ 500620 h 4109729"/>
                <a:gd name="connsiteX126" fmla="*/ 1849404 w 3521893"/>
                <a:gd name="connsiteY126" fmla="*/ 481082 h 4109729"/>
                <a:gd name="connsiteX127" fmla="*/ 1818139 w 3521893"/>
                <a:gd name="connsiteY127" fmla="*/ 582329 h 4109729"/>
                <a:gd name="connsiteX128" fmla="*/ 1724891 w 3521893"/>
                <a:gd name="connsiteY128" fmla="*/ 666875 h 4109729"/>
                <a:gd name="connsiteX129" fmla="*/ 1676400 w 3521893"/>
                <a:gd name="connsiteY129" fmla="*/ 646093 h 4109729"/>
                <a:gd name="connsiteX130" fmla="*/ 1683327 w 3521893"/>
                <a:gd name="connsiteY130" fmla="*/ 556038 h 4109729"/>
                <a:gd name="connsiteX131" fmla="*/ 1727022 w 3521893"/>
                <a:gd name="connsiteY131" fmla="*/ 522468 h 4109729"/>
                <a:gd name="connsiteX132" fmla="*/ 1787236 w 3521893"/>
                <a:gd name="connsiteY132" fmla="*/ 507547 h 4109729"/>
                <a:gd name="connsiteX133" fmla="*/ 1767343 w 3521893"/>
                <a:gd name="connsiteY133" fmla="*/ 471135 h 4109729"/>
                <a:gd name="connsiteX134" fmla="*/ 1704109 w 3521893"/>
                <a:gd name="connsiteY134" fmla="*/ 500620 h 4109729"/>
                <a:gd name="connsiteX135" fmla="*/ 1682261 w 3521893"/>
                <a:gd name="connsiteY135" fmla="*/ 439341 h 4109729"/>
                <a:gd name="connsiteX136" fmla="*/ 1576398 w 3521893"/>
                <a:gd name="connsiteY136" fmla="*/ 427439 h 4109729"/>
                <a:gd name="connsiteX137" fmla="*/ 1530927 w 3521893"/>
                <a:gd name="connsiteY137" fmla="*/ 258166 h 4109729"/>
                <a:gd name="connsiteX138" fmla="*/ 1438031 w 3521893"/>
                <a:gd name="connsiteY138" fmla="*/ 283033 h 4109729"/>
                <a:gd name="connsiteX139" fmla="*/ 1454727 w 3521893"/>
                <a:gd name="connsiteY139" fmla="*/ 389784 h 4109729"/>
                <a:gd name="connsiteX140" fmla="*/ 1454727 w 3521893"/>
                <a:gd name="connsiteY140" fmla="*/ 389784 h 4109729"/>
                <a:gd name="connsiteX141" fmla="*/ 1407832 w 3521893"/>
                <a:gd name="connsiteY141" fmla="*/ 418206 h 4109729"/>
                <a:gd name="connsiteX142" fmla="*/ 1310139 w 3521893"/>
                <a:gd name="connsiteY142" fmla="*/ 306837 h 4109729"/>
                <a:gd name="connsiteX143" fmla="*/ 1246909 w 3521893"/>
                <a:gd name="connsiteY143" fmla="*/ 285875 h 4109729"/>
                <a:gd name="connsiteX0" fmla="*/ 1246909 w 3521893"/>
                <a:gd name="connsiteY0" fmla="*/ 285875 h 4109729"/>
                <a:gd name="connsiteX1" fmla="*/ 1267691 w 3521893"/>
                <a:gd name="connsiteY1" fmla="*/ 556038 h 4109729"/>
                <a:gd name="connsiteX2" fmla="*/ 1288972 w 3521893"/>
                <a:gd name="connsiteY2" fmla="*/ 586522 h 4109729"/>
                <a:gd name="connsiteX3" fmla="*/ 1298416 w 3521893"/>
                <a:gd name="connsiteY3" fmla="*/ 689791 h 4109729"/>
                <a:gd name="connsiteX4" fmla="*/ 1251524 w 3521893"/>
                <a:gd name="connsiteY4" fmla="*/ 750360 h 4109729"/>
                <a:gd name="connsiteX5" fmla="*/ 1280832 w 3521893"/>
                <a:gd name="connsiteY5" fmla="*/ 826560 h 4109729"/>
                <a:gd name="connsiteX6" fmla="*/ 1175505 w 3521893"/>
                <a:gd name="connsiteY6" fmla="*/ 942189 h 4109729"/>
                <a:gd name="connsiteX7" fmla="*/ 1048327 w 3521893"/>
                <a:gd name="connsiteY7" fmla="*/ 1311111 h 4109729"/>
                <a:gd name="connsiteX8" fmla="*/ 947970 w 3521893"/>
                <a:gd name="connsiteY8" fmla="*/ 1415909 h 4109729"/>
                <a:gd name="connsiteX9" fmla="*/ 749389 w 3521893"/>
                <a:gd name="connsiteY9" fmla="*/ 1703834 h 4109729"/>
                <a:gd name="connsiteX10" fmla="*/ 624342 w 3521893"/>
                <a:gd name="connsiteY10" fmla="*/ 1799573 h 4109729"/>
                <a:gd name="connsiteX11" fmla="*/ 457200 w 3521893"/>
                <a:gd name="connsiteY11" fmla="*/ 2010766 h 4109729"/>
                <a:gd name="connsiteX12" fmla="*/ 325404 w 3521893"/>
                <a:gd name="connsiteY12" fmla="*/ 2518588 h 4109729"/>
                <a:gd name="connsiteX13" fmla="*/ 271762 w 3521893"/>
                <a:gd name="connsiteY13" fmla="*/ 2571697 h 4109729"/>
                <a:gd name="connsiteX14" fmla="*/ 116342 w 3521893"/>
                <a:gd name="connsiteY14" fmla="*/ 2893726 h 4109729"/>
                <a:gd name="connsiteX15" fmla="*/ 106573 w 3521893"/>
                <a:gd name="connsiteY15" fmla="*/ 3048080 h 4109729"/>
                <a:gd name="connsiteX16" fmla="*/ 152400 w 3521893"/>
                <a:gd name="connsiteY16" fmla="*/ 3153766 h 4109729"/>
                <a:gd name="connsiteX17" fmla="*/ 0 w 3521893"/>
                <a:gd name="connsiteY17" fmla="*/ 3652529 h 4109729"/>
                <a:gd name="connsiteX18" fmla="*/ 71582 w 3521893"/>
                <a:gd name="connsiteY18" fmla="*/ 3844716 h 4109729"/>
                <a:gd name="connsiteX19" fmla="*/ 188990 w 3521893"/>
                <a:gd name="connsiteY19" fmla="*/ 3825001 h 4109729"/>
                <a:gd name="connsiteX20" fmla="*/ 130908 w 3521893"/>
                <a:gd name="connsiteY20" fmla="*/ 3892141 h 4109729"/>
                <a:gd name="connsiteX21" fmla="*/ 188102 w 3521893"/>
                <a:gd name="connsiteY21" fmla="*/ 3951467 h 4109729"/>
                <a:gd name="connsiteX22" fmla="*/ 339436 w 3521893"/>
                <a:gd name="connsiteY22" fmla="*/ 3867275 h 4109729"/>
                <a:gd name="connsiteX23" fmla="*/ 422563 w 3521893"/>
                <a:gd name="connsiteY23" fmla="*/ 3881129 h 4109729"/>
                <a:gd name="connsiteX24" fmla="*/ 464127 w 3521893"/>
                <a:gd name="connsiteY24" fmla="*/ 3943475 h 4109729"/>
                <a:gd name="connsiteX25" fmla="*/ 656492 w 3521893"/>
                <a:gd name="connsiteY25" fmla="*/ 3924824 h 4109729"/>
                <a:gd name="connsiteX26" fmla="*/ 794860 w 3521893"/>
                <a:gd name="connsiteY26" fmla="*/ 3855374 h 4109729"/>
                <a:gd name="connsiteX27" fmla="*/ 955963 w 3521893"/>
                <a:gd name="connsiteY27" fmla="*/ 3936547 h 4109729"/>
                <a:gd name="connsiteX28" fmla="*/ 1115291 w 3521893"/>
                <a:gd name="connsiteY28" fmla="*/ 3936547 h 4109729"/>
                <a:gd name="connsiteX29" fmla="*/ 1108363 w 3521893"/>
                <a:gd name="connsiteY29" fmla="*/ 3901911 h 4109729"/>
                <a:gd name="connsiteX30" fmla="*/ 1163782 w 3521893"/>
                <a:gd name="connsiteY30" fmla="*/ 3867275 h 4109729"/>
                <a:gd name="connsiteX31" fmla="*/ 1191491 w 3521893"/>
                <a:gd name="connsiteY31" fmla="*/ 3901911 h 4109729"/>
                <a:gd name="connsiteX32" fmla="*/ 1288472 w 3521893"/>
                <a:gd name="connsiteY32" fmla="*/ 3804929 h 4109729"/>
                <a:gd name="connsiteX33" fmla="*/ 1205345 w 3521893"/>
                <a:gd name="connsiteY33" fmla="*/ 3798002 h 4109729"/>
                <a:gd name="connsiteX34" fmla="*/ 1122218 w 3521893"/>
                <a:gd name="connsiteY34" fmla="*/ 3804929 h 4109729"/>
                <a:gd name="connsiteX35" fmla="*/ 1032163 w 3521893"/>
                <a:gd name="connsiteY35" fmla="*/ 3770293 h 4109729"/>
                <a:gd name="connsiteX36" fmla="*/ 1130921 w 3521893"/>
                <a:gd name="connsiteY36" fmla="*/ 3608479 h 4109729"/>
                <a:gd name="connsiteX37" fmla="*/ 1222219 w 3521893"/>
                <a:gd name="connsiteY37" fmla="*/ 3587342 h 4109729"/>
                <a:gd name="connsiteX38" fmla="*/ 1244777 w 3521893"/>
                <a:gd name="connsiteY38" fmla="*/ 3539916 h 4109729"/>
                <a:gd name="connsiteX39" fmla="*/ 1286696 w 3521893"/>
                <a:gd name="connsiteY39" fmla="*/ 3561942 h 4109729"/>
                <a:gd name="connsiteX40" fmla="*/ 1304459 w 3521893"/>
                <a:gd name="connsiteY40" fmla="*/ 3631747 h 4109729"/>
                <a:gd name="connsiteX41" fmla="*/ 1343891 w 3521893"/>
                <a:gd name="connsiteY41" fmla="*/ 3569402 h 4109729"/>
                <a:gd name="connsiteX42" fmla="*/ 1360942 w 3521893"/>
                <a:gd name="connsiteY42" fmla="*/ 3618603 h 4109729"/>
                <a:gd name="connsiteX43" fmla="*/ 1399309 w 3521893"/>
                <a:gd name="connsiteY43" fmla="*/ 3645602 h 4109729"/>
                <a:gd name="connsiteX44" fmla="*/ 1392382 w 3521893"/>
                <a:gd name="connsiteY44" fmla="*/ 3694093 h 4109729"/>
                <a:gd name="connsiteX45" fmla="*/ 1338916 w 3521893"/>
                <a:gd name="connsiteY45" fmla="*/ 3743828 h 4109729"/>
                <a:gd name="connsiteX46" fmla="*/ 1396645 w 3521893"/>
                <a:gd name="connsiteY46" fmla="*/ 3744893 h 4109729"/>
                <a:gd name="connsiteX47" fmla="*/ 1475331 w 3521893"/>
                <a:gd name="connsiteY47" fmla="*/ 3785214 h 4109729"/>
                <a:gd name="connsiteX48" fmla="*/ 1471778 w 3521893"/>
                <a:gd name="connsiteY48" fmla="*/ 3709901 h 4109729"/>
                <a:gd name="connsiteX49" fmla="*/ 1565563 w 3521893"/>
                <a:gd name="connsiteY49" fmla="*/ 3742584 h 4109729"/>
                <a:gd name="connsiteX50" fmla="*/ 1556327 w 3521893"/>
                <a:gd name="connsiteY50" fmla="*/ 3790542 h 4109729"/>
                <a:gd name="connsiteX51" fmla="*/ 1585101 w 3521893"/>
                <a:gd name="connsiteY51" fmla="*/ 3837612 h 4109729"/>
                <a:gd name="connsiteX52" fmla="*/ 1773382 w 3521893"/>
                <a:gd name="connsiteY52" fmla="*/ 3798002 h 4109729"/>
                <a:gd name="connsiteX53" fmla="*/ 2112818 w 3521893"/>
                <a:gd name="connsiteY53" fmla="*/ 3901911 h 4109729"/>
                <a:gd name="connsiteX54" fmla="*/ 2320636 w 3521893"/>
                <a:gd name="connsiteY54" fmla="*/ 4109729 h 4109729"/>
                <a:gd name="connsiteX55" fmla="*/ 2473036 w 3521893"/>
                <a:gd name="connsiteY55" fmla="*/ 3978111 h 4109729"/>
                <a:gd name="connsiteX56" fmla="*/ 2587958 w 3521893"/>
                <a:gd name="connsiteY56" fmla="*/ 3978111 h 4109729"/>
                <a:gd name="connsiteX57" fmla="*/ 2720286 w 3521893"/>
                <a:gd name="connsiteY57" fmla="*/ 3860347 h 4109729"/>
                <a:gd name="connsiteX58" fmla="*/ 2847819 w 3521893"/>
                <a:gd name="connsiteY58" fmla="*/ 3917542 h 4109729"/>
                <a:gd name="connsiteX59" fmla="*/ 2955281 w 3521893"/>
                <a:gd name="connsiteY59" fmla="*/ 3876511 h 4109729"/>
                <a:gd name="connsiteX60" fmla="*/ 2984589 w 3521893"/>
                <a:gd name="connsiteY60" fmla="*/ 3927311 h 4109729"/>
                <a:gd name="connsiteX61" fmla="*/ 3025619 w 3521893"/>
                <a:gd name="connsiteY61" fmla="*/ 3886280 h 4109729"/>
                <a:gd name="connsiteX62" fmla="*/ 3035389 w 3521893"/>
                <a:gd name="connsiteY62" fmla="*/ 3778819 h 4109729"/>
                <a:gd name="connsiteX63" fmla="*/ 2982635 w 3521893"/>
                <a:gd name="connsiteY63" fmla="*/ 3685034 h 4109729"/>
                <a:gd name="connsiteX64" fmla="*/ 3047467 w 3521893"/>
                <a:gd name="connsiteY64" fmla="*/ 3620735 h 4109729"/>
                <a:gd name="connsiteX65" fmla="*/ 3002173 w 3521893"/>
                <a:gd name="connsiteY65" fmla="*/ 3495511 h 4109729"/>
                <a:gd name="connsiteX66" fmla="*/ 3021712 w 3521893"/>
                <a:gd name="connsiteY66" fmla="*/ 3339203 h 4109729"/>
                <a:gd name="connsiteX67" fmla="*/ 3062741 w 3521893"/>
                <a:gd name="connsiteY67" fmla="*/ 3212203 h 4109729"/>
                <a:gd name="connsiteX68" fmla="*/ 3076419 w 3521893"/>
                <a:gd name="connsiteY68" fmla="*/ 3102788 h 4109729"/>
                <a:gd name="connsiteX69" fmla="*/ 2905547 w 3521893"/>
                <a:gd name="connsiteY69" fmla="*/ 2629423 h 4109729"/>
                <a:gd name="connsiteX70" fmla="*/ 2976772 w 3521893"/>
                <a:gd name="connsiteY70" fmla="*/ 2469742 h 4109729"/>
                <a:gd name="connsiteX71" fmla="*/ 3068602 w 3521893"/>
                <a:gd name="connsiteY71" fmla="*/ 2444342 h 4109729"/>
                <a:gd name="connsiteX72" fmla="*/ 3105724 w 3521893"/>
                <a:gd name="connsiteY72" fmla="*/ 2471696 h 4109729"/>
                <a:gd name="connsiteX73" fmla="*/ 3166293 w 3521893"/>
                <a:gd name="connsiteY73" fmla="*/ 2407219 h 4109729"/>
                <a:gd name="connsiteX74" fmla="*/ 3193649 w 3521893"/>
                <a:gd name="connsiteY74" fmla="*/ 2381819 h 4109729"/>
                <a:gd name="connsiteX75" fmla="*/ 3279618 w 3521893"/>
                <a:gd name="connsiteY75" fmla="*/ 2356419 h 4109729"/>
                <a:gd name="connsiteX76" fmla="*/ 3316739 w 3521893"/>
                <a:gd name="connsiteY76" fmla="*/ 2188388 h 4109729"/>
                <a:gd name="connsiteX77" fmla="*/ 3271801 w 3521893"/>
                <a:gd name="connsiteY77" fmla="*/ 2137588 h 4109729"/>
                <a:gd name="connsiteX78" fmla="*/ 3271800 w 3521893"/>
                <a:gd name="connsiteY78" fmla="*/ 2035988 h 4109729"/>
                <a:gd name="connsiteX79" fmla="*/ 3375355 w 3521893"/>
                <a:gd name="connsiteY79" fmla="*/ 2094603 h 4109729"/>
                <a:gd name="connsiteX80" fmla="*/ 3430062 w 3521893"/>
                <a:gd name="connsiteY80" fmla="*/ 2059434 h 4109729"/>
                <a:gd name="connsiteX81" fmla="*/ 3457415 w 3521893"/>
                <a:gd name="connsiteY81" fmla="*/ 2094603 h 4109729"/>
                <a:gd name="connsiteX82" fmla="*/ 3521893 w 3521893"/>
                <a:gd name="connsiteY82" fmla="*/ 2049665 h 4109729"/>
                <a:gd name="connsiteX83" fmla="*/ 3449601 w 3521893"/>
                <a:gd name="connsiteY83" fmla="*/ 1895311 h 4109729"/>
                <a:gd name="connsiteX84" fmla="*/ 3492586 w 3521893"/>
                <a:gd name="connsiteY84" fmla="*/ 1707742 h 4109729"/>
                <a:gd name="connsiteX85" fmla="*/ 3459370 w 3521893"/>
                <a:gd name="connsiteY85" fmla="*/ 1680388 h 4109729"/>
                <a:gd name="connsiteX86" fmla="*/ 3486724 w 3521893"/>
                <a:gd name="connsiteY86" fmla="*/ 1651080 h 4109729"/>
                <a:gd name="connsiteX87" fmla="*/ 3488679 w 3521893"/>
                <a:gd name="connsiteY87" fmla="*/ 1629588 h 4109729"/>
                <a:gd name="connsiteX88" fmla="*/ 3377309 w 3521893"/>
                <a:gd name="connsiteY88" fmla="*/ 1449834 h 4109729"/>
                <a:gd name="connsiteX89" fmla="*/ 3297201 w 3521893"/>
                <a:gd name="connsiteY89" fmla="*/ 1418573 h 4109729"/>
                <a:gd name="connsiteX90" fmla="*/ 3232724 w 3521893"/>
                <a:gd name="connsiteY90" fmla="*/ 1303296 h 4109729"/>
                <a:gd name="connsiteX91" fmla="*/ 3281570 w 3521893"/>
                <a:gd name="connsiteY91" fmla="*/ 1215373 h 4109729"/>
                <a:gd name="connsiteX92" fmla="*/ 3140893 w 3521893"/>
                <a:gd name="connsiteY92" fmla="*/ 1043434 h 4109729"/>
                <a:gd name="connsiteX93" fmla="*/ 3158478 w 3521893"/>
                <a:gd name="connsiteY93" fmla="*/ 967234 h 4109729"/>
                <a:gd name="connsiteX94" fmla="*/ 3127216 w 3521893"/>
                <a:gd name="connsiteY94" fmla="*/ 848049 h 4109729"/>
                <a:gd name="connsiteX95" fmla="*/ 3179970 w 3521893"/>
                <a:gd name="connsiteY95" fmla="*/ 744496 h 4109729"/>
                <a:gd name="connsiteX96" fmla="*/ 3131124 w 3521893"/>
                <a:gd name="connsiteY96" fmla="*/ 640942 h 4109729"/>
                <a:gd name="connsiteX97" fmla="*/ 3136986 w 3521893"/>
                <a:gd name="connsiteY97" fmla="*/ 547157 h 4109729"/>
                <a:gd name="connsiteX98" fmla="*/ 3097909 w 3521893"/>
                <a:gd name="connsiteY98" fmla="*/ 494403 h 4109729"/>
                <a:gd name="connsiteX99" fmla="*/ 3047109 w 3521893"/>
                <a:gd name="connsiteY99" fmla="*/ 562788 h 4109729"/>
                <a:gd name="connsiteX100" fmla="*/ 2976063 w 3521893"/>
                <a:gd name="connsiteY100" fmla="*/ 593516 h 4109729"/>
                <a:gd name="connsiteX101" fmla="*/ 2916201 w 3521893"/>
                <a:gd name="connsiteY101" fmla="*/ 400618 h 4109729"/>
                <a:gd name="connsiteX102" fmla="*/ 2859539 w 3521893"/>
                <a:gd name="connsiteY102" fmla="*/ 459234 h 4109729"/>
                <a:gd name="connsiteX103" fmla="*/ 2826327 w 3521893"/>
                <a:gd name="connsiteY103" fmla="*/ 438275 h 4109729"/>
                <a:gd name="connsiteX104" fmla="*/ 2859539 w 3521893"/>
                <a:gd name="connsiteY104" fmla="*/ 338096 h 4109729"/>
                <a:gd name="connsiteX105" fmla="*/ 2800923 w 3521893"/>
                <a:gd name="connsiteY105" fmla="*/ 138804 h 4109729"/>
                <a:gd name="connsiteX106" fmla="*/ 2728632 w 3521893"/>
                <a:gd name="connsiteY106" fmla="*/ 185697 h 4109729"/>
                <a:gd name="connsiteX107" fmla="*/ 2683693 w 3521893"/>
                <a:gd name="connsiteY107" fmla="*/ 138803 h 4109729"/>
                <a:gd name="connsiteX108" fmla="*/ 2642132 w 3521893"/>
                <a:gd name="connsiteY108" fmla="*/ 173084 h 4109729"/>
                <a:gd name="connsiteX109" fmla="*/ 2621170 w 3521893"/>
                <a:gd name="connsiteY109" fmla="*/ 130989 h 4109729"/>
                <a:gd name="connsiteX110" fmla="*/ 2595770 w 3521893"/>
                <a:gd name="connsiteY110" fmla="*/ 105589 h 4109729"/>
                <a:gd name="connsiteX111" fmla="*/ 2642662 w 3521893"/>
                <a:gd name="connsiteY111" fmla="*/ 17667 h 4109729"/>
                <a:gd name="connsiteX112" fmla="*/ 2552786 w 3521893"/>
                <a:gd name="connsiteY112" fmla="*/ 11805 h 4109729"/>
                <a:gd name="connsiteX113" fmla="*/ 2533247 w 3521893"/>
                <a:gd name="connsiteY113" fmla="*/ 70421 h 4109729"/>
                <a:gd name="connsiteX114" fmla="*/ 2482447 w 3521893"/>
                <a:gd name="connsiteY114" fmla="*/ 7897 h 4109729"/>
                <a:gd name="connsiteX115" fmla="*/ 2285109 w 3521893"/>
                <a:gd name="connsiteY115" fmla="*/ 15713 h 4109729"/>
                <a:gd name="connsiteX116" fmla="*/ 2242124 w 3521893"/>
                <a:gd name="connsiteY116" fmla="*/ 70421 h 4109729"/>
                <a:gd name="connsiteX117" fmla="*/ 2341770 w 3521893"/>
                <a:gd name="connsiteY117" fmla="*/ 107544 h 4109729"/>
                <a:gd name="connsiteX118" fmla="*/ 2345681 w 3521893"/>
                <a:gd name="connsiteY118" fmla="*/ 218163 h 4109729"/>
                <a:gd name="connsiteX119" fmla="*/ 2204472 w 3521893"/>
                <a:gd name="connsiteY119" fmla="*/ 251773 h 4109729"/>
                <a:gd name="connsiteX120" fmla="*/ 2146117 w 3521893"/>
                <a:gd name="connsiteY120" fmla="*/ 339125 h 4109729"/>
                <a:gd name="connsiteX121" fmla="*/ 1975038 w 3521893"/>
                <a:gd name="connsiteY121" fmla="*/ 357780 h 4109729"/>
                <a:gd name="connsiteX122" fmla="*/ 1999847 w 3521893"/>
                <a:gd name="connsiteY122" fmla="*/ 422114 h 4109729"/>
                <a:gd name="connsiteX123" fmla="*/ 2032711 w 3521893"/>
                <a:gd name="connsiteY123" fmla="*/ 465806 h 4109729"/>
                <a:gd name="connsiteX124" fmla="*/ 1961306 w 3521893"/>
                <a:gd name="connsiteY124" fmla="*/ 457280 h 4109729"/>
                <a:gd name="connsiteX125" fmla="*/ 1925782 w 3521893"/>
                <a:gd name="connsiteY125" fmla="*/ 500620 h 4109729"/>
                <a:gd name="connsiteX126" fmla="*/ 1849404 w 3521893"/>
                <a:gd name="connsiteY126" fmla="*/ 481082 h 4109729"/>
                <a:gd name="connsiteX127" fmla="*/ 1818139 w 3521893"/>
                <a:gd name="connsiteY127" fmla="*/ 582329 h 4109729"/>
                <a:gd name="connsiteX128" fmla="*/ 1724891 w 3521893"/>
                <a:gd name="connsiteY128" fmla="*/ 666875 h 4109729"/>
                <a:gd name="connsiteX129" fmla="*/ 1676400 w 3521893"/>
                <a:gd name="connsiteY129" fmla="*/ 646093 h 4109729"/>
                <a:gd name="connsiteX130" fmla="*/ 1683327 w 3521893"/>
                <a:gd name="connsiteY130" fmla="*/ 556038 h 4109729"/>
                <a:gd name="connsiteX131" fmla="*/ 1727022 w 3521893"/>
                <a:gd name="connsiteY131" fmla="*/ 522468 h 4109729"/>
                <a:gd name="connsiteX132" fmla="*/ 1787236 w 3521893"/>
                <a:gd name="connsiteY132" fmla="*/ 507547 h 4109729"/>
                <a:gd name="connsiteX133" fmla="*/ 1767343 w 3521893"/>
                <a:gd name="connsiteY133" fmla="*/ 471135 h 4109729"/>
                <a:gd name="connsiteX134" fmla="*/ 1704109 w 3521893"/>
                <a:gd name="connsiteY134" fmla="*/ 500620 h 4109729"/>
                <a:gd name="connsiteX135" fmla="*/ 1682261 w 3521893"/>
                <a:gd name="connsiteY135" fmla="*/ 439341 h 4109729"/>
                <a:gd name="connsiteX136" fmla="*/ 1576398 w 3521893"/>
                <a:gd name="connsiteY136" fmla="*/ 427439 h 4109729"/>
                <a:gd name="connsiteX137" fmla="*/ 1530927 w 3521893"/>
                <a:gd name="connsiteY137" fmla="*/ 258166 h 4109729"/>
                <a:gd name="connsiteX138" fmla="*/ 1438031 w 3521893"/>
                <a:gd name="connsiteY138" fmla="*/ 283033 h 4109729"/>
                <a:gd name="connsiteX139" fmla="*/ 1454727 w 3521893"/>
                <a:gd name="connsiteY139" fmla="*/ 389784 h 4109729"/>
                <a:gd name="connsiteX140" fmla="*/ 1454727 w 3521893"/>
                <a:gd name="connsiteY140" fmla="*/ 389784 h 4109729"/>
                <a:gd name="connsiteX141" fmla="*/ 1407832 w 3521893"/>
                <a:gd name="connsiteY141" fmla="*/ 418206 h 4109729"/>
                <a:gd name="connsiteX142" fmla="*/ 1310139 w 3521893"/>
                <a:gd name="connsiteY142" fmla="*/ 306837 h 4109729"/>
                <a:gd name="connsiteX143" fmla="*/ 1246909 w 3521893"/>
                <a:gd name="connsiteY143" fmla="*/ 285875 h 4109729"/>
                <a:gd name="connsiteX0" fmla="*/ 1246909 w 3521893"/>
                <a:gd name="connsiteY0" fmla="*/ 285875 h 4109729"/>
                <a:gd name="connsiteX1" fmla="*/ 1267691 w 3521893"/>
                <a:gd name="connsiteY1" fmla="*/ 556038 h 4109729"/>
                <a:gd name="connsiteX2" fmla="*/ 1288972 w 3521893"/>
                <a:gd name="connsiteY2" fmla="*/ 586522 h 4109729"/>
                <a:gd name="connsiteX3" fmla="*/ 1298416 w 3521893"/>
                <a:gd name="connsiteY3" fmla="*/ 689791 h 4109729"/>
                <a:gd name="connsiteX4" fmla="*/ 1251524 w 3521893"/>
                <a:gd name="connsiteY4" fmla="*/ 750360 h 4109729"/>
                <a:gd name="connsiteX5" fmla="*/ 1280832 w 3521893"/>
                <a:gd name="connsiteY5" fmla="*/ 826560 h 4109729"/>
                <a:gd name="connsiteX6" fmla="*/ 1175505 w 3521893"/>
                <a:gd name="connsiteY6" fmla="*/ 942189 h 4109729"/>
                <a:gd name="connsiteX7" fmla="*/ 1048327 w 3521893"/>
                <a:gd name="connsiteY7" fmla="*/ 1311111 h 4109729"/>
                <a:gd name="connsiteX8" fmla="*/ 947970 w 3521893"/>
                <a:gd name="connsiteY8" fmla="*/ 1415909 h 4109729"/>
                <a:gd name="connsiteX9" fmla="*/ 749389 w 3521893"/>
                <a:gd name="connsiteY9" fmla="*/ 1703834 h 4109729"/>
                <a:gd name="connsiteX10" fmla="*/ 624342 w 3521893"/>
                <a:gd name="connsiteY10" fmla="*/ 1799573 h 4109729"/>
                <a:gd name="connsiteX11" fmla="*/ 457200 w 3521893"/>
                <a:gd name="connsiteY11" fmla="*/ 2010766 h 4109729"/>
                <a:gd name="connsiteX12" fmla="*/ 325404 w 3521893"/>
                <a:gd name="connsiteY12" fmla="*/ 2518588 h 4109729"/>
                <a:gd name="connsiteX13" fmla="*/ 271762 w 3521893"/>
                <a:gd name="connsiteY13" fmla="*/ 2571697 h 4109729"/>
                <a:gd name="connsiteX14" fmla="*/ 116342 w 3521893"/>
                <a:gd name="connsiteY14" fmla="*/ 2893726 h 4109729"/>
                <a:gd name="connsiteX15" fmla="*/ 106573 w 3521893"/>
                <a:gd name="connsiteY15" fmla="*/ 3048080 h 4109729"/>
                <a:gd name="connsiteX16" fmla="*/ 152400 w 3521893"/>
                <a:gd name="connsiteY16" fmla="*/ 3153766 h 4109729"/>
                <a:gd name="connsiteX17" fmla="*/ 0 w 3521893"/>
                <a:gd name="connsiteY17" fmla="*/ 3652529 h 4109729"/>
                <a:gd name="connsiteX18" fmla="*/ 71582 w 3521893"/>
                <a:gd name="connsiteY18" fmla="*/ 3844716 h 4109729"/>
                <a:gd name="connsiteX19" fmla="*/ 188990 w 3521893"/>
                <a:gd name="connsiteY19" fmla="*/ 3825001 h 4109729"/>
                <a:gd name="connsiteX20" fmla="*/ 130908 w 3521893"/>
                <a:gd name="connsiteY20" fmla="*/ 3892141 h 4109729"/>
                <a:gd name="connsiteX21" fmla="*/ 188102 w 3521893"/>
                <a:gd name="connsiteY21" fmla="*/ 3951467 h 4109729"/>
                <a:gd name="connsiteX22" fmla="*/ 339436 w 3521893"/>
                <a:gd name="connsiteY22" fmla="*/ 3867275 h 4109729"/>
                <a:gd name="connsiteX23" fmla="*/ 422563 w 3521893"/>
                <a:gd name="connsiteY23" fmla="*/ 3881129 h 4109729"/>
                <a:gd name="connsiteX24" fmla="*/ 464127 w 3521893"/>
                <a:gd name="connsiteY24" fmla="*/ 3943475 h 4109729"/>
                <a:gd name="connsiteX25" fmla="*/ 656492 w 3521893"/>
                <a:gd name="connsiteY25" fmla="*/ 3924824 h 4109729"/>
                <a:gd name="connsiteX26" fmla="*/ 794860 w 3521893"/>
                <a:gd name="connsiteY26" fmla="*/ 3855374 h 4109729"/>
                <a:gd name="connsiteX27" fmla="*/ 955963 w 3521893"/>
                <a:gd name="connsiteY27" fmla="*/ 3936547 h 4109729"/>
                <a:gd name="connsiteX28" fmla="*/ 1115291 w 3521893"/>
                <a:gd name="connsiteY28" fmla="*/ 3936547 h 4109729"/>
                <a:gd name="connsiteX29" fmla="*/ 1108363 w 3521893"/>
                <a:gd name="connsiteY29" fmla="*/ 3901911 h 4109729"/>
                <a:gd name="connsiteX30" fmla="*/ 1163782 w 3521893"/>
                <a:gd name="connsiteY30" fmla="*/ 3867275 h 4109729"/>
                <a:gd name="connsiteX31" fmla="*/ 1191491 w 3521893"/>
                <a:gd name="connsiteY31" fmla="*/ 3901911 h 4109729"/>
                <a:gd name="connsiteX32" fmla="*/ 1288472 w 3521893"/>
                <a:gd name="connsiteY32" fmla="*/ 3804929 h 4109729"/>
                <a:gd name="connsiteX33" fmla="*/ 1205345 w 3521893"/>
                <a:gd name="connsiteY33" fmla="*/ 3798002 h 4109729"/>
                <a:gd name="connsiteX34" fmla="*/ 1122218 w 3521893"/>
                <a:gd name="connsiteY34" fmla="*/ 3804929 h 4109729"/>
                <a:gd name="connsiteX35" fmla="*/ 1032163 w 3521893"/>
                <a:gd name="connsiteY35" fmla="*/ 3770293 h 4109729"/>
                <a:gd name="connsiteX36" fmla="*/ 1130921 w 3521893"/>
                <a:gd name="connsiteY36" fmla="*/ 3608479 h 4109729"/>
                <a:gd name="connsiteX37" fmla="*/ 1222219 w 3521893"/>
                <a:gd name="connsiteY37" fmla="*/ 3587342 h 4109729"/>
                <a:gd name="connsiteX38" fmla="*/ 1244777 w 3521893"/>
                <a:gd name="connsiteY38" fmla="*/ 3539916 h 4109729"/>
                <a:gd name="connsiteX39" fmla="*/ 1286696 w 3521893"/>
                <a:gd name="connsiteY39" fmla="*/ 3561942 h 4109729"/>
                <a:gd name="connsiteX40" fmla="*/ 1304459 w 3521893"/>
                <a:gd name="connsiteY40" fmla="*/ 3631747 h 4109729"/>
                <a:gd name="connsiteX41" fmla="*/ 1343891 w 3521893"/>
                <a:gd name="connsiteY41" fmla="*/ 3569402 h 4109729"/>
                <a:gd name="connsiteX42" fmla="*/ 1360942 w 3521893"/>
                <a:gd name="connsiteY42" fmla="*/ 3618603 h 4109729"/>
                <a:gd name="connsiteX43" fmla="*/ 1399309 w 3521893"/>
                <a:gd name="connsiteY43" fmla="*/ 3645602 h 4109729"/>
                <a:gd name="connsiteX44" fmla="*/ 1392382 w 3521893"/>
                <a:gd name="connsiteY44" fmla="*/ 3694093 h 4109729"/>
                <a:gd name="connsiteX45" fmla="*/ 1338916 w 3521893"/>
                <a:gd name="connsiteY45" fmla="*/ 3743828 h 4109729"/>
                <a:gd name="connsiteX46" fmla="*/ 1396645 w 3521893"/>
                <a:gd name="connsiteY46" fmla="*/ 3744893 h 4109729"/>
                <a:gd name="connsiteX47" fmla="*/ 1475331 w 3521893"/>
                <a:gd name="connsiteY47" fmla="*/ 3785214 h 4109729"/>
                <a:gd name="connsiteX48" fmla="*/ 1471778 w 3521893"/>
                <a:gd name="connsiteY48" fmla="*/ 3709901 h 4109729"/>
                <a:gd name="connsiteX49" fmla="*/ 1565563 w 3521893"/>
                <a:gd name="connsiteY49" fmla="*/ 3742584 h 4109729"/>
                <a:gd name="connsiteX50" fmla="*/ 1556327 w 3521893"/>
                <a:gd name="connsiteY50" fmla="*/ 3790542 h 4109729"/>
                <a:gd name="connsiteX51" fmla="*/ 1585101 w 3521893"/>
                <a:gd name="connsiteY51" fmla="*/ 3837612 h 4109729"/>
                <a:gd name="connsiteX52" fmla="*/ 1773382 w 3521893"/>
                <a:gd name="connsiteY52" fmla="*/ 3798002 h 4109729"/>
                <a:gd name="connsiteX53" fmla="*/ 2112818 w 3521893"/>
                <a:gd name="connsiteY53" fmla="*/ 3901911 h 4109729"/>
                <a:gd name="connsiteX54" fmla="*/ 2320636 w 3521893"/>
                <a:gd name="connsiteY54" fmla="*/ 4109729 h 4109729"/>
                <a:gd name="connsiteX55" fmla="*/ 2473036 w 3521893"/>
                <a:gd name="connsiteY55" fmla="*/ 3978111 h 4109729"/>
                <a:gd name="connsiteX56" fmla="*/ 2587958 w 3521893"/>
                <a:gd name="connsiteY56" fmla="*/ 3978111 h 4109729"/>
                <a:gd name="connsiteX57" fmla="*/ 2720286 w 3521893"/>
                <a:gd name="connsiteY57" fmla="*/ 3860347 h 4109729"/>
                <a:gd name="connsiteX58" fmla="*/ 2847819 w 3521893"/>
                <a:gd name="connsiteY58" fmla="*/ 3917542 h 4109729"/>
                <a:gd name="connsiteX59" fmla="*/ 2955281 w 3521893"/>
                <a:gd name="connsiteY59" fmla="*/ 3876511 h 4109729"/>
                <a:gd name="connsiteX60" fmla="*/ 2984589 w 3521893"/>
                <a:gd name="connsiteY60" fmla="*/ 3927311 h 4109729"/>
                <a:gd name="connsiteX61" fmla="*/ 3025619 w 3521893"/>
                <a:gd name="connsiteY61" fmla="*/ 3886280 h 4109729"/>
                <a:gd name="connsiteX62" fmla="*/ 3035389 w 3521893"/>
                <a:gd name="connsiteY62" fmla="*/ 3778819 h 4109729"/>
                <a:gd name="connsiteX63" fmla="*/ 2982635 w 3521893"/>
                <a:gd name="connsiteY63" fmla="*/ 3685034 h 4109729"/>
                <a:gd name="connsiteX64" fmla="*/ 3047467 w 3521893"/>
                <a:gd name="connsiteY64" fmla="*/ 3620735 h 4109729"/>
                <a:gd name="connsiteX65" fmla="*/ 3002173 w 3521893"/>
                <a:gd name="connsiteY65" fmla="*/ 3495511 h 4109729"/>
                <a:gd name="connsiteX66" fmla="*/ 3021712 w 3521893"/>
                <a:gd name="connsiteY66" fmla="*/ 3339203 h 4109729"/>
                <a:gd name="connsiteX67" fmla="*/ 3062741 w 3521893"/>
                <a:gd name="connsiteY67" fmla="*/ 3212203 h 4109729"/>
                <a:gd name="connsiteX68" fmla="*/ 3076419 w 3521893"/>
                <a:gd name="connsiteY68" fmla="*/ 3102788 h 4109729"/>
                <a:gd name="connsiteX69" fmla="*/ 2905547 w 3521893"/>
                <a:gd name="connsiteY69" fmla="*/ 2629423 h 4109729"/>
                <a:gd name="connsiteX70" fmla="*/ 2976772 w 3521893"/>
                <a:gd name="connsiteY70" fmla="*/ 2469742 h 4109729"/>
                <a:gd name="connsiteX71" fmla="*/ 3068602 w 3521893"/>
                <a:gd name="connsiteY71" fmla="*/ 2444342 h 4109729"/>
                <a:gd name="connsiteX72" fmla="*/ 3105724 w 3521893"/>
                <a:gd name="connsiteY72" fmla="*/ 2471696 h 4109729"/>
                <a:gd name="connsiteX73" fmla="*/ 3166293 w 3521893"/>
                <a:gd name="connsiteY73" fmla="*/ 2407219 h 4109729"/>
                <a:gd name="connsiteX74" fmla="*/ 3193649 w 3521893"/>
                <a:gd name="connsiteY74" fmla="*/ 2381819 h 4109729"/>
                <a:gd name="connsiteX75" fmla="*/ 3279618 w 3521893"/>
                <a:gd name="connsiteY75" fmla="*/ 2356419 h 4109729"/>
                <a:gd name="connsiteX76" fmla="*/ 3316739 w 3521893"/>
                <a:gd name="connsiteY76" fmla="*/ 2188388 h 4109729"/>
                <a:gd name="connsiteX77" fmla="*/ 3271801 w 3521893"/>
                <a:gd name="connsiteY77" fmla="*/ 2137588 h 4109729"/>
                <a:gd name="connsiteX78" fmla="*/ 3271800 w 3521893"/>
                <a:gd name="connsiteY78" fmla="*/ 2035988 h 4109729"/>
                <a:gd name="connsiteX79" fmla="*/ 3375355 w 3521893"/>
                <a:gd name="connsiteY79" fmla="*/ 2094603 h 4109729"/>
                <a:gd name="connsiteX80" fmla="*/ 3430062 w 3521893"/>
                <a:gd name="connsiteY80" fmla="*/ 2059434 h 4109729"/>
                <a:gd name="connsiteX81" fmla="*/ 3457415 w 3521893"/>
                <a:gd name="connsiteY81" fmla="*/ 2094603 h 4109729"/>
                <a:gd name="connsiteX82" fmla="*/ 3521893 w 3521893"/>
                <a:gd name="connsiteY82" fmla="*/ 2049665 h 4109729"/>
                <a:gd name="connsiteX83" fmla="*/ 3449601 w 3521893"/>
                <a:gd name="connsiteY83" fmla="*/ 1895311 h 4109729"/>
                <a:gd name="connsiteX84" fmla="*/ 3492586 w 3521893"/>
                <a:gd name="connsiteY84" fmla="*/ 1707742 h 4109729"/>
                <a:gd name="connsiteX85" fmla="*/ 3459370 w 3521893"/>
                <a:gd name="connsiteY85" fmla="*/ 1680388 h 4109729"/>
                <a:gd name="connsiteX86" fmla="*/ 3486724 w 3521893"/>
                <a:gd name="connsiteY86" fmla="*/ 1651080 h 4109729"/>
                <a:gd name="connsiteX87" fmla="*/ 3488679 w 3521893"/>
                <a:gd name="connsiteY87" fmla="*/ 1629588 h 4109729"/>
                <a:gd name="connsiteX88" fmla="*/ 3377309 w 3521893"/>
                <a:gd name="connsiteY88" fmla="*/ 1449834 h 4109729"/>
                <a:gd name="connsiteX89" fmla="*/ 3297201 w 3521893"/>
                <a:gd name="connsiteY89" fmla="*/ 1418573 h 4109729"/>
                <a:gd name="connsiteX90" fmla="*/ 3232724 w 3521893"/>
                <a:gd name="connsiteY90" fmla="*/ 1303296 h 4109729"/>
                <a:gd name="connsiteX91" fmla="*/ 3281570 w 3521893"/>
                <a:gd name="connsiteY91" fmla="*/ 1215373 h 4109729"/>
                <a:gd name="connsiteX92" fmla="*/ 3140893 w 3521893"/>
                <a:gd name="connsiteY92" fmla="*/ 1043434 h 4109729"/>
                <a:gd name="connsiteX93" fmla="*/ 3158478 w 3521893"/>
                <a:gd name="connsiteY93" fmla="*/ 967234 h 4109729"/>
                <a:gd name="connsiteX94" fmla="*/ 3127216 w 3521893"/>
                <a:gd name="connsiteY94" fmla="*/ 848049 h 4109729"/>
                <a:gd name="connsiteX95" fmla="*/ 3179970 w 3521893"/>
                <a:gd name="connsiteY95" fmla="*/ 744496 h 4109729"/>
                <a:gd name="connsiteX96" fmla="*/ 3131124 w 3521893"/>
                <a:gd name="connsiteY96" fmla="*/ 640942 h 4109729"/>
                <a:gd name="connsiteX97" fmla="*/ 3136986 w 3521893"/>
                <a:gd name="connsiteY97" fmla="*/ 547157 h 4109729"/>
                <a:gd name="connsiteX98" fmla="*/ 3097909 w 3521893"/>
                <a:gd name="connsiteY98" fmla="*/ 494403 h 4109729"/>
                <a:gd name="connsiteX99" fmla="*/ 3047109 w 3521893"/>
                <a:gd name="connsiteY99" fmla="*/ 562788 h 4109729"/>
                <a:gd name="connsiteX100" fmla="*/ 2976063 w 3521893"/>
                <a:gd name="connsiteY100" fmla="*/ 593516 h 4109729"/>
                <a:gd name="connsiteX101" fmla="*/ 2916201 w 3521893"/>
                <a:gd name="connsiteY101" fmla="*/ 400618 h 4109729"/>
                <a:gd name="connsiteX102" fmla="*/ 2859539 w 3521893"/>
                <a:gd name="connsiteY102" fmla="*/ 459234 h 4109729"/>
                <a:gd name="connsiteX103" fmla="*/ 2826327 w 3521893"/>
                <a:gd name="connsiteY103" fmla="*/ 438275 h 4109729"/>
                <a:gd name="connsiteX104" fmla="*/ 2859539 w 3521893"/>
                <a:gd name="connsiteY104" fmla="*/ 338096 h 4109729"/>
                <a:gd name="connsiteX105" fmla="*/ 2800923 w 3521893"/>
                <a:gd name="connsiteY105" fmla="*/ 138804 h 4109729"/>
                <a:gd name="connsiteX106" fmla="*/ 2728632 w 3521893"/>
                <a:gd name="connsiteY106" fmla="*/ 185697 h 4109729"/>
                <a:gd name="connsiteX107" fmla="*/ 2683693 w 3521893"/>
                <a:gd name="connsiteY107" fmla="*/ 138803 h 4109729"/>
                <a:gd name="connsiteX108" fmla="*/ 2642132 w 3521893"/>
                <a:gd name="connsiteY108" fmla="*/ 173084 h 4109729"/>
                <a:gd name="connsiteX109" fmla="*/ 2621170 w 3521893"/>
                <a:gd name="connsiteY109" fmla="*/ 130989 h 4109729"/>
                <a:gd name="connsiteX110" fmla="*/ 2595770 w 3521893"/>
                <a:gd name="connsiteY110" fmla="*/ 105589 h 4109729"/>
                <a:gd name="connsiteX111" fmla="*/ 2642662 w 3521893"/>
                <a:gd name="connsiteY111" fmla="*/ 17667 h 4109729"/>
                <a:gd name="connsiteX112" fmla="*/ 2552786 w 3521893"/>
                <a:gd name="connsiteY112" fmla="*/ 11805 h 4109729"/>
                <a:gd name="connsiteX113" fmla="*/ 2533247 w 3521893"/>
                <a:gd name="connsiteY113" fmla="*/ 70421 h 4109729"/>
                <a:gd name="connsiteX114" fmla="*/ 2482447 w 3521893"/>
                <a:gd name="connsiteY114" fmla="*/ 7897 h 4109729"/>
                <a:gd name="connsiteX115" fmla="*/ 2285109 w 3521893"/>
                <a:gd name="connsiteY115" fmla="*/ 15713 h 4109729"/>
                <a:gd name="connsiteX116" fmla="*/ 2243813 w 3521893"/>
                <a:gd name="connsiteY116" fmla="*/ 56245 h 4109729"/>
                <a:gd name="connsiteX117" fmla="*/ 2341770 w 3521893"/>
                <a:gd name="connsiteY117" fmla="*/ 107544 h 4109729"/>
                <a:gd name="connsiteX118" fmla="*/ 2345681 w 3521893"/>
                <a:gd name="connsiteY118" fmla="*/ 218163 h 4109729"/>
                <a:gd name="connsiteX119" fmla="*/ 2204472 w 3521893"/>
                <a:gd name="connsiteY119" fmla="*/ 251773 h 4109729"/>
                <a:gd name="connsiteX120" fmla="*/ 2146117 w 3521893"/>
                <a:gd name="connsiteY120" fmla="*/ 339125 h 4109729"/>
                <a:gd name="connsiteX121" fmla="*/ 1975038 w 3521893"/>
                <a:gd name="connsiteY121" fmla="*/ 357780 h 4109729"/>
                <a:gd name="connsiteX122" fmla="*/ 1999847 w 3521893"/>
                <a:gd name="connsiteY122" fmla="*/ 422114 h 4109729"/>
                <a:gd name="connsiteX123" fmla="*/ 2032711 w 3521893"/>
                <a:gd name="connsiteY123" fmla="*/ 465806 h 4109729"/>
                <a:gd name="connsiteX124" fmla="*/ 1961306 w 3521893"/>
                <a:gd name="connsiteY124" fmla="*/ 457280 h 4109729"/>
                <a:gd name="connsiteX125" fmla="*/ 1925782 w 3521893"/>
                <a:gd name="connsiteY125" fmla="*/ 500620 h 4109729"/>
                <a:gd name="connsiteX126" fmla="*/ 1849404 w 3521893"/>
                <a:gd name="connsiteY126" fmla="*/ 481082 h 4109729"/>
                <a:gd name="connsiteX127" fmla="*/ 1818139 w 3521893"/>
                <a:gd name="connsiteY127" fmla="*/ 582329 h 4109729"/>
                <a:gd name="connsiteX128" fmla="*/ 1724891 w 3521893"/>
                <a:gd name="connsiteY128" fmla="*/ 666875 h 4109729"/>
                <a:gd name="connsiteX129" fmla="*/ 1676400 w 3521893"/>
                <a:gd name="connsiteY129" fmla="*/ 646093 h 4109729"/>
                <a:gd name="connsiteX130" fmla="*/ 1683327 w 3521893"/>
                <a:gd name="connsiteY130" fmla="*/ 556038 h 4109729"/>
                <a:gd name="connsiteX131" fmla="*/ 1727022 w 3521893"/>
                <a:gd name="connsiteY131" fmla="*/ 522468 h 4109729"/>
                <a:gd name="connsiteX132" fmla="*/ 1787236 w 3521893"/>
                <a:gd name="connsiteY132" fmla="*/ 507547 h 4109729"/>
                <a:gd name="connsiteX133" fmla="*/ 1767343 w 3521893"/>
                <a:gd name="connsiteY133" fmla="*/ 471135 h 4109729"/>
                <a:gd name="connsiteX134" fmla="*/ 1704109 w 3521893"/>
                <a:gd name="connsiteY134" fmla="*/ 500620 h 4109729"/>
                <a:gd name="connsiteX135" fmla="*/ 1682261 w 3521893"/>
                <a:gd name="connsiteY135" fmla="*/ 439341 h 4109729"/>
                <a:gd name="connsiteX136" fmla="*/ 1576398 w 3521893"/>
                <a:gd name="connsiteY136" fmla="*/ 427439 h 4109729"/>
                <a:gd name="connsiteX137" fmla="*/ 1530927 w 3521893"/>
                <a:gd name="connsiteY137" fmla="*/ 258166 h 4109729"/>
                <a:gd name="connsiteX138" fmla="*/ 1438031 w 3521893"/>
                <a:gd name="connsiteY138" fmla="*/ 283033 h 4109729"/>
                <a:gd name="connsiteX139" fmla="*/ 1454727 w 3521893"/>
                <a:gd name="connsiteY139" fmla="*/ 389784 h 4109729"/>
                <a:gd name="connsiteX140" fmla="*/ 1454727 w 3521893"/>
                <a:gd name="connsiteY140" fmla="*/ 389784 h 4109729"/>
                <a:gd name="connsiteX141" fmla="*/ 1407832 w 3521893"/>
                <a:gd name="connsiteY141" fmla="*/ 418206 h 4109729"/>
                <a:gd name="connsiteX142" fmla="*/ 1310139 w 3521893"/>
                <a:gd name="connsiteY142" fmla="*/ 306837 h 4109729"/>
                <a:gd name="connsiteX143" fmla="*/ 1246909 w 3521893"/>
                <a:gd name="connsiteY143" fmla="*/ 285875 h 4109729"/>
                <a:gd name="connsiteX0" fmla="*/ 1246909 w 3521893"/>
                <a:gd name="connsiteY0" fmla="*/ 294282 h 4118136"/>
                <a:gd name="connsiteX1" fmla="*/ 1267691 w 3521893"/>
                <a:gd name="connsiteY1" fmla="*/ 564445 h 4118136"/>
                <a:gd name="connsiteX2" fmla="*/ 1288972 w 3521893"/>
                <a:gd name="connsiteY2" fmla="*/ 594929 h 4118136"/>
                <a:gd name="connsiteX3" fmla="*/ 1298416 w 3521893"/>
                <a:gd name="connsiteY3" fmla="*/ 698198 h 4118136"/>
                <a:gd name="connsiteX4" fmla="*/ 1251524 w 3521893"/>
                <a:gd name="connsiteY4" fmla="*/ 758767 h 4118136"/>
                <a:gd name="connsiteX5" fmla="*/ 1280832 w 3521893"/>
                <a:gd name="connsiteY5" fmla="*/ 834967 h 4118136"/>
                <a:gd name="connsiteX6" fmla="*/ 1175505 w 3521893"/>
                <a:gd name="connsiteY6" fmla="*/ 950596 h 4118136"/>
                <a:gd name="connsiteX7" fmla="*/ 1048327 w 3521893"/>
                <a:gd name="connsiteY7" fmla="*/ 1319518 h 4118136"/>
                <a:gd name="connsiteX8" fmla="*/ 947970 w 3521893"/>
                <a:gd name="connsiteY8" fmla="*/ 1424316 h 4118136"/>
                <a:gd name="connsiteX9" fmla="*/ 749389 w 3521893"/>
                <a:gd name="connsiteY9" fmla="*/ 1712241 h 4118136"/>
                <a:gd name="connsiteX10" fmla="*/ 624342 w 3521893"/>
                <a:gd name="connsiteY10" fmla="*/ 1807980 h 4118136"/>
                <a:gd name="connsiteX11" fmla="*/ 457200 w 3521893"/>
                <a:gd name="connsiteY11" fmla="*/ 2019173 h 4118136"/>
                <a:gd name="connsiteX12" fmla="*/ 325404 w 3521893"/>
                <a:gd name="connsiteY12" fmla="*/ 2526995 h 4118136"/>
                <a:gd name="connsiteX13" fmla="*/ 271762 w 3521893"/>
                <a:gd name="connsiteY13" fmla="*/ 2580104 h 4118136"/>
                <a:gd name="connsiteX14" fmla="*/ 116342 w 3521893"/>
                <a:gd name="connsiteY14" fmla="*/ 2902133 h 4118136"/>
                <a:gd name="connsiteX15" fmla="*/ 106573 w 3521893"/>
                <a:gd name="connsiteY15" fmla="*/ 3056487 h 4118136"/>
                <a:gd name="connsiteX16" fmla="*/ 152400 w 3521893"/>
                <a:gd name="connsiteY16" fmla="*/ 3162173 h 4118136"/>
                <a:gd name="connsiteX17" fmla="*/ 0 w 3521893"/>
                <a:gd name="connsiteY17" fmla="*/ 3660936 h 4118136"/>
                <a:gd name="connsiteX18" fmla="*/ 71582 w 3521893"/>
                <a:gd name="connsiteY18" fmla="*/ 3853123 h 4118136"/>
                <a:gd name="connsiteX19" fmla="*/ 188990 w 3521893"/>
                <a:gd name="connsiteY19" fmla="*/ 3833408 h 4118136"/>
                <a:gd name="connsiteX20" fmla="*/ 130908 w 3521893"/>
                <a:gd name="connsiteY20" fmla="*/ 3900548 h 4118136"/>
                <a:gd name="connsiteX21" fmla="*/ 188102 w 3521893"/>
                <a:gd name="connsiteY21" fmla="*/ 3959874 h 4118136"/>
                <a:gd name="connsiteX22" fmla="*/ 339436 w 3521893"/>
                <a:gd name="connsiteY22" fmla="*/ 3875682 h 4118136"/>
                <a:gd name="connsiteX23" fmla="*/ 422563 w 3521893"/>
                <a:gd name="connsiteY23" fmla="*/ 3889536 h 4118136"/>
                <a:gd name="connsiteX24" fmla="*/ 464127 w 3521893"/>
                <a:gd name="connsiteY24" fmla="*/ 3951882 h 4118136"/>
                <a:gd name="connsiteX25" fmla="*/ 656492 w 3521893"/>
                <a:gd name="connsiteY25" fmla="*/ 3933231 h 4118136"/>
                <a:gd name="connsiteX26" fmla="*/ 794860 w 3521893"/>
                <a:gd name="connsiteY26" fmla="*/ 3863781 h 4118136"/>
                <a:gd name="connsiteX27" fmla="*/ 955963 w 3521893"/>
                <a:gd name="connsiteY27" fmla="*/ 3944954 h 4118136"/>
                <a:gd name="connsiteX28" fmla="*/ 1115291 w 3521893"/>
                <a:gd name="connsiteY28" fmla="*/ 3944954 h 4118136"/>
                <a:gd name="connsiteX29" fmla="*/ 1108363 w 3521893"/>
                <a:gd name="connsiteY29" fmla="*/ 3910318 h 4118136"/>
                <a:gd name="connsiteX30" fmla="*/ 1163782 w 3521893"/>
                <a:gd name="connsiteY30" fmla="*/ 3875682 h 4118136"/>
                <a:gd name="connsiteX31" fmla="*/ 1191491 w 3521893"/>
                <a:gd name="connsiteY31" fmla="*/ 3910318 h 4118136"/>
                <a:gd name="connsiteX32" fmla="*/ 1288472 w 3521893"/>
                <a:gd name="connsiteY32" fmla="*/ 3813336 h 4118136"/>
                <a:gd name="connsiteX33" fmla="*/ 1205345 w 3521893"/>
                <a:gd name="connsiteY33" fmla="*/ 3806409 h 4118136"/>
                <a:gd name="connsiteX34" fmla="*/ 1122218 w 3521893"/>
                <a:gd name="connsiteY34" fmla="*/ 3813336 h 4118136"/>
                <a:gd name="connsiteX35" fmla="*/ 1032163 w 3521893"/>
                <a:gd name="connsiteY35" fmla="*/ 3778700 h 4118136"/>
                <a:gd name="connsiteX36" fmla="*/ 1130921 w 3521893"/>
                <a:gd name="connsiteY36" fmla="*/ 3616886 h 4118136"/>
                <a:gd name="connsiteX37" fmla="*/ 1222219 w 3521893"/>
                <a:gd name="connsiteY37" fmla="*/ 3595749 h 4118136"/>
                <a:gd name="connsiteX38" fmla="*/ 1244777 w 3521893"/>
                <a:gd name="connsiteY38" fmla="*/ 3548323 h 4118136"/>
                <a:gd name="connsiteX39" fmla="*/ 1286696 w 3521893"/>
                <a:gd name="connsiteY39" fmla="*/ 3570349 h 4118136"/>
                <a:gd name="connsiteX40" fmla="*/ 1304459 w 3521893"/>
                <a:gd name="connsiteY40" fmla="*/ 3640154 h 4118136"/>
                <a:gd name="connsiteX41" fmla="*/ 1343891 w 3521893"/>
                <a:gd name="connsiteY41" fmla="*/ 3577809 h 4118136"/>
                <a:gd name="connsiteX42" fmla="*/ 1360942 w 3521893"/>
                <a:gd name="connsiteY42" fmla="*/ 3627010 h 4118136"/>
                <a:gd name="connsiteX43" fmla="*/ 1399309 w 3521893"/>
                <a:gd name="connsiteY43" fmla="*/ 3654009 h 4118136"/>
                <a:gd name="connsiteX44" fmla="*/ 1392382 w 3521893"/>
                <a:gd name="connsiteY44" fmla="*/ 3702500 h 4118136"/>
                <a:gd name="connsiteX45" fmla="*/ 1338916 w 3521893"/>
                <a:gd name="connsiteY45" fmla="*/ 3752235 h 4118136"/>
                <a:gd name="connsiteX46" fmla="*/ 1396645 w 3521893"/>
                <a:gd name="connsiteY46" fmla="*/ 3753300 h 4118136"/>
                <a:gd name="connsiteX47" fmla="*/ 1475331 w 3521893"/>
                <a:gd name="connsiteY47" fmla="*/ 3793621 h 4118136"/>
                <a:gd name="connsiteX48" fmla="*/ 1471778 w 3521893"/>
                <a:gd name="connsiteY48" fmla="*/ 3718308 h 4118136"/>
                <a:gd name="connsiteX49" fmla="*/ 1565563 w 3521893"/>
                <a:gd name="connsiteY49" fmla="*/ 3750991 h 4118136"/>
                <a:gd name="connsiteX50" fmla="*/ 1556327 w 3521893"/>
                <a:gd name="connsiteY50" fmla="*/ 3798949 h 4118136"/>
                <a:gd name="connsiteX51" fmla="*/ 1585101 w 3521893"/>
                <a:gd name="connsiteY51" fmla="*/ 3846019 h 4118136"/>
                <a:gd name="connsiteX52" fmla="*/ 1773382 w 3521893"/>
                <a:gd name="connsiteY52" fmla="*/ 3806409 h 4118136"/>
                <a:gd name="connsiteX53" fmla="*/ 2112818 w 3521893"/>
                <a:gd name="connsiteY53" fmla="*/ 3910318 h 4118136"/>
                <a:gd name="connsiteX54" fmla="*/ 2320636 w 3521893"/>
                <a:gd name="connsiteY54" fmla="*/ 4118136 h 4118136"/>
                <a:gd name="connsiteX55" fmla="*/ 2473036 w 3521893"/>
                <a:gd name="connsiteY55" fmla="*/ 3986518 h 4118136"/>
                <a:gd name="connsiteX56" fmla="*/ 2587958 w 3521893"/>
                <a:gd name="connsiteY56" fmla="*/ 3986518 h 4118136"/>
                <a:gd name="connsiteX57" fmla="*/ 2720286 w 3521893"/>
                <a:gd name="connsiteY57" fmla="*/ 3868754 h 4118136"/>
                <a:gd name="connsiteX58" fmla="*/ 2847819 w 3521893"/>
                <a:gd name="connsiteY58" fmla="*/ 3925949 h 4118136"/>
                <a:gd name="connsiteX59" fmla="*/ 2955281 w 3521893"/>
                <a:gd name="connsiteY59" fmla="*/ 3884918 h 4118136"/>
                <a:gd name="connsiteX60" fmla="*/ 2984589 w 3521893"/>
                <a:gd name="connsiteY60" fmla="*/ 3935718 h 4118136"/>
                <a:gd name="connsiteX61" fmla="*/ 3025619 w 3521893"/>
                <a:gd name="connsiteY61" fmla="*/ 3894687 h 4118136"/>
                <a:gd name="connsiteX62" fmla="*/ 3035389 w 3521893"/>
                <a:gd name="connsiteY62" fmla="*/ 3787226 h 4118136"/>
                <a:gd name="connsiteX63" fmla="*/ 2982635 w 3521893"/>
                <a:gd name="connsiteY63" fmla="*/ 3693441 h 4118136"/>
                <a:gd name="connsiteX64" fmla="*/ 3047467 w 3521893"/>
                <a:gd name="connsiteY64" fmla="*/ 3629142 h 4118136"/>
                <a:gd name="connsiteX65" fmla="*/ 3002173 w 3521893"/>
                <a:gd name="connsiteY65" fmla="*/ 3503918 h 4118136"/>
                <a:gd name="connsiteX66" fmla="*/ 3021712 w 3521893"/>
                <a:gd name="connsiteY66" fmla="*/ 3347610 h 4118136"/>
                <a:gd name="connsiteX67" fmla="*/ 3062741 w 3521893"/>
                <a:gd name="connsiteY67" fmla="*/ 3220610 h 4118136"/>
                <a:gd name="connsiteX68" fmla="*/ 3076419 w 3521893"/>
                <a:gd name="connsiteY68" fmla="*/ 3111195 h 4118136"/>
                <a:gd name="connsiteX69" fmla="*/ 2905547 w 3521893"/>
                <a:gd name="connsiteY69" fmla="*/ 2637830 h 4118136"/>
                <a:gd name="connsiteX70" fmla="*/ 2976772 w 3521893"/>
                <a:gd name="connsiteY70" fmla="*/ 2478149 h 4118136"/>
                <a:gd name="connsiteX71" fmla="*/ 3068602 w 3521893"/>
                <a:gd name="connsiteY71" fmla="*/ 2452749 h 4118136"/>
                <a:gd name="connsiteX72" fmla="*/ 3105724 w 3521893"/>
                <a:gd name="connsiteY72" fmla="*/ 2480103 h 4118136"/>
                <a:gd name="connsiteX73" fmla="*/ 3166293 w 3521893"/>
                <a:gd name="connsiteY73" fmla="*/ 2415626 h 4118136"/>
                <a:gd name="connsiteX74" fmla="*/ 3193649 w 3521893"/>
                <a:gd name="connsiteY74" fmla="*/ 2390226 h 4118136"/>
                <a:gd name="connsiteX75" fmla="*/ 3279618 w 3521893"/>
                <a:gd name="connsiteY75" fmla="*/ 2364826 h 4118136"/>
                <a:gd name="connsiteX76" fmla="*/ 3316739 w 3521893"/>
                <a:gd name="connsiteY76" fmla="*/ 2196795 h 4118136"/>
                <a:gd name="connsiteX77" fmla="*/ 3271801 w 3521893"/>
                <a:gd name="connsiteY77" fmla="*/ 2145995 h 4118136"/>
                <a:gd name="connsiteX78" fmla="*/ 3271800 w 3521893"/>
                <a:gd name="connsiteY78" fmla="*/ 2044395 h 4118136"/>
                <a:gd name="connsiteX79" fmla="*/ 3375355 w 3521893"/>
                <a:gd name="connsiteY79" fmla="*/ 2103010 h 4118136"/>
                <a:gd name="connsiteX80" fmla="*/ 3430062 w 3521893"/>
                <a:gd name="connsiteY80" fmla="*/ 2067841 h 4118136"/>
                <a:gd name="connsiteX81" fmla="*/ 3457415 w 3521893"/>
                <a:gd name="connsiteY81" fmla="*/ 2103010 h 4118136"/>
                <a:gd name="connsiteX82" fmla="*/ 3521893 w 3521893"/>
                <a:gd name="connsiteY82" fmla="*/ 2058072 h 4118136"/>
                <a:gd name="connsiteX83" fmla="*/ 3449601 w 3521893"/>
                <a:gd name="connsiteY83" fmla="*/ 1903718 h 4118136"/>
                <a:gd name="connsiteX84" fmla="*/ 3492586 w 3521893"/>
                <a:gd name="connsiteY84" fmla="*/ 1716149 h 4118136"/>
                <a:gd name="connsiteX85" fmla="*/ 3459370 w 3521893"/>
                <a:gd name="connsiteY85" fmla="*/ 1688795 h 4118136"/>
                <a:gd name="connsiteX86" fmla="*/ 3486724 w 3521893"/>
                <a:gd name="connsiteY86" fmla="*/ 1659487 h 4118136"/>
                <a:gd name="connsiteX87" fmla="*/ 3488679 w 3521893"/>
                <a:gd name="connsiteY87" fmla="*/ 1637995 h 4118136"/>
                <a:gd name="connsiteX88" fmla="*/ 3377309 w 3521893"/>
                <a:gd name="connsiteY88" fmla="*/ 1458241 h 4118136"/>
                <a:gd name="connsiteX89" fmla="*/ 3297201 w 3521893"/>
                <a:gd name="connsiteY89" fmla="*/ 1426980 h 4118136"/>
                <a:gd name="connsiteX90" fmla="*/ 3232724 w 3521893"/>
                <a:gd name="connsiteY90" fmla="*/ 1311703 h 4118136"/>
                <a:gd name="connsiteX91" fmla="*/ 3281570 w 3521893"/>
                <a:gd name="connsiteY91" fmla="*/ 1223780 h 4118136"/>
                <a:gd name="connsiteX92" fmla="*/ 3140893 w 3521893"/>
                <a:gd name="connsiteY92" fmla="*/ 1051841 h 4118136"/>
                <a:gd name="connsiteX93" fmla="*/ 3158478 w 3521893"/>
                <a:gd name="connsiteY93" fmla="*/ 975641 h 4118136"/>
                <a:gd name="connsiteX94" fmla="*/ 3127216 w 3521893"/>
                <a:gd name="connsiteY94" fmla="*/ 856456 h 4118136"/>
                <a:gd name="connsiteX95" fmla="*/ 3179970 w 3521893"/>
                <a:gd name="connsiteY95" fmla="*/ 752903 h 4118136"/>
                <a:gd name="connsiteX96" fmla="*/ 3131124 w 3521893"/>
                <a:gd name="connsiteY96" fmla="*/ 649349 h 4118136"/>
                <a:gd name="connsiteX97" fmla="*/ 3136986 w 3521893"/>
                <a:gd name="connsiteY97" fmla="*/ 555564 h 4118136"/>
                <a:gd name="connsiteX98" fmla="*/ 3097909 w 3521893"/>
                <a:gd name="connsiteY98" fmla="*/ 502810 h 4118136"/>
                <a:gd name="connsiteX99" fmla="*/ 3047109 w 3521893"/>
                <a:gd name="connsiteY99" fmla="*/ 571195 h 4118136"/>
                <a:gd name="connsiteX100" fmla="*/ 2976063 w 3521893"/>
                <a:gd name="connsiteY100" fmla="*/ 601923 h 4118136"/>
                <a:gd name="connsiteX101" fmla="*/ 2916201 w 3521893"/>
                <a:gd name="connsiteY101" fmla="*/ 409025 h 4118136"/>
                <a:gd name="connsiteX102" fmla="*/ 2859539 w 3521893"/>
                <a:gd name="connsiteY102" fmla="*/ 467641 h 4118136"/>
                <a:gd name="connsiteX103" fmla="*/ 2826327 w 3521893"/>
                <a:gd name="connsiteY103" fmla="*/ 446682 h 4118136"/>
                <a:gd name="connsiteX104" fmla="*/ 2859539 w 3521893"/>
                <a:gd name="connsiteY104" fmla="*/ 346503 h 4118136"/>
                <a:gd name="connsiteX105" fmla="*/ 2800923 w 3521893"/>
                <a:gd name="connsiteY105" fmla="*/ 147211 h 4118136"/>
                <a:gd name="connsiteX106" fmla="*/ 2728632 w 3521893"/>
                <a:gd name="connsiteY106" fmla="*/ 194104 h 4118136"/>
                <a:gd name="connsiteX107" fmla="*/ 2683693 w 3521893"/>
                <a:gd name="connsiteY107" fmla="*/ 147210 h 4118136"/>
                <a:gd name="connsiteX108" fmla="*/ 2642132 w 3521893"/>
                <a:gd name="connsiteY108" fmla="*/ 181491 h 4118136"/>
                <a:gd name="connsiteX109" fmla="*/ 2621170 w 3521893"/>
                <a:gd name="connsiteY109" fmla="*/ 139396 h 4118136"/>
                <a:gd name="connsiteX110" fmla="*/ 2595770 w 3521893"/>
                <a:gd name="connsiteY110" fmla="*/ 113996 h 4118136"/>
                <a:gd name="connsiteX111" fmla="*/ 2642662 w 3521893"/>
                <a:gd name="connsiteY111" fmla="*/ 26074 h 4118136"/>
                <a:gd name="connsiteX112" fmla="*/ 2552786 w 3521893"/>
                <a:gd name="connsiteY112" fmla="*/ 20212 h 4118136"/>
                <a:gd name="connsiteX113" fmla="*/ 2533247 w 3521893"/>
                <a:gd name="connsiteY113" fmla="*/ 78828 h 4118136"/>
                <a:gd name="connsiteX114" fmla="*/ 2482447 w 3521893"/>
                <a:gd name="connsiteY114" fmla="*/ 16304 h 4118136"/>
                <a:gd name="connsiteX115" fmla="*/ 2281731 w 3521893"/>
                <a:gd name="connsiteY115" fmla="*/ 9944 h 4118136"/>
                <a:gd name="connsiteX116" fmla="*/ 2243813 w 3521893"/>
                <a:gd name="connsiteY116" fmla="*/ 64652 h 4118136"/>
                <a:gd name="connsiteX117" fmla="*/ 2341770 w 3521893"/>
                <a:gd name="connsiteY117" fmla="*/ 115951 h 4118136"/>
                <a:gd name="connsiteX118" fmla="*/ 2345681 w 3521893"/>
                <a:gd name="connsiteY118" fmla="*/ 226570 h 4118136"/>
                <a:gd name="connsiteX119" fmla="*/ 2204472 w 3521893"/>
                <a:gd name="connsiteY119" fmla="*/ 260180 h 4118136"/>
                <a:gd name="connsiteX120" fmla="*/ 2146117 w 3521893"/>
                <a:gd name="connsiteY120" fmla="*/ 347532 h 4118136"/>
                <a:gd name="connsiteX121" fmla="*/ 1975038 w 3521893"/>
                <a:gd name="connsiteY121" fmla="*/ 366187 h 4118136"/>
                <a:gd name="connsiteX122" fmla="*/ 1999847 w 3521893"/>
                <a:gd name="connsiteY122" fmla="*/ 430521 h 4118136"/>
                <a:gd name="connsiteX123" fmla="*/ 2032711 w 3521893"/>
                <a:gd name="connsiteY123" fmla="*/ 474213 h 4118136"/>
                <a:gd name="connsiteX124" fmla="*/ 1961306 w 3521893"/>
                <a:gd name="connsiteY124" fmla="*/ 465687 h 4118136"/>
                <a:gd name="connsiteX125" fmla="*/ 1925782 w 3521893"/>
                <a:gd name="connsiteY125" fmla="*/ 509027 h 4118136"/>
                <a:gd name="connsiteX126" fmla="*/ 1849404 w 3521893"/>
                <a:gd name="connsiteY126" fmla="*/ 489489 h 4118136"/>
                <a:gd name="connsiteX127" fmla="*/ 1818139 w 3521893"/>
                <a:gd name="connsiteY127" fmla="*/ 590736 h 4118136"/>
                <a:gd name="connsiteX128" fmla="*/ 1724891 w 3521893"/>
                <a:gd name="connsiteY128" fmla="*/ 675282 h 4118136"/>
                <a:gd name="connsiteX129" fmla="*/ 1676400 w 3521893"/>
                <a:gd name="connsiteY129" fmla="*/ 654500 h 4118136"/>
                <a:gd name="connsiteX130" fmla="*/ 1683327 w 3521893"/>
                <a:gd name="connsiteY130" fmla="*/ 564445 h 4118136"/>
                <a:gd name="connsiteX131" fmla="*/ 1727022 w 3521893"/>
                <a:gd name="connsiteY131" fmla="*/ 530875 h 4118136"/>
                <a:gd name="connsiteX132" fmla="*/ 1787236 w 3521893"/>
                <a:gd name="connsiteY132" fmla="*/ 515954 h 4118136"/>
                <a:gd name="connsiteX133" fmla="*/ 1767343 w 3521893"/>
                <a:gd name="connsiteY133" fmla="*/ 479542 h 4118136"/>
                <a:gd name="connsiteX134" fmla="*/ 1704109 w 3521893"/>
                <a:gd name="connsiteY134" fmla="*/ 509027 h 4118136"/>
                <a:gd name="connsiteX135" fmla="*/ 1682261 w 3521893"/>
                <a:gd name="connsiteY135" fmla="*/ 447748 h 4118136"/>
                <a:gd name="connsiteX136" fmla="*/ 1576398 w 3521893"/>
                <a:gd name="connsiteY136" fmla="*/ 435846 h 4118136"/>
                <a:gd name="connsiteX137" fmla="*/ 1530927 w 3521893"/>
                <a:gd name="connsiteY137" fmla="*/ 266573 h 4118136"/>
                <a:gd name="connsiteX138" fmla="*/ 1438031 w 3521893"/>
                <a:gd name="connsiteY138" fmla="*/ 291440 h 4118136"/>
                <a:gd name="connsiteX139" fmla="*/ 1454727 w 3521893"/>
                <a:gd name="connsiteY139" fmla="*/ 398191 h 4118136"/>
                <a:gd name="connsiteX140" fmla="*/ 1454727 w 3521893"/>
                <a:gd name="connsiteY140" fmla="*/ 398191 h 4118136"/>
                <a:gd name="connsiteX141" fmla="*/ 1407832 w 3521893"/>
                <a:gd name="connsiteY141" fmla="*/ 426613 h 4118136"/>
                <a:gd name="connsiteX142" fmla="*/ 1310139 w 3521893"/>
                <a:gd name="connsiteY142" fmla="*/ 315244 h 4118136"/>
                <a:gd name="connsiteX143" fmla="*/ 1246909 w 3521893"/>
                <a:gd name="connsiteY143" fmla="*/ 294282 h 4118136"/>
                <a:gd name="connsiteX0" fmla="*/ 1246909 w 3521893"/>
                <a:gd name="connsiteY0" fmla="*/ 298960 h 4122814"/>
                <a:gd name="connsiteX1" fmla="*/ 1267691 w 3521893"/>
                <a:gd name="connsiteY1" fmla="*/ 569123 h 4122814"/>
                <a:gd name="connsiteX2" fmla="*/ 1288972 w 3521893"/>
                <a:gd name="connsiteY2" fmla="*/ 599607 h 4122814"/>
                <a:gd name="connsiteX3" fmla="*/ 1298416 w 3521893"/>
                <a:gd name="connsiteY3" fmla="*/ 702876 h 4122814"/>
                <a:gd name="connsiteX4" fmla="*/ 1251524 w 3521893"/>
                <a:gd name="connsiteY4" fmla="*/ 763445 h 4122814"/>
                <a:gd name="connsiteX5" fmla="*/ 1280832 w 3521893"/>
                <a:gd name="connsiteY5" fmla="*/ 839645 h 4122814"/>
                <a:gd name="connsiteX6" fmla="*/ 1175505 w 3521893"/>
                <a:gd name="connsiteY6" fmla="*/ 955274 h 4122814"/>
                <a:gd name="connsiteX7" fmla="*/ 1048327 w 3521893"/>
                <a:gd name="connsiteY7" fmla="*/ 1324196 h 4122814"/>
                <a:gd name="connsiteX8" fmla="*/ 947970 w 3521893"/>
                <a:gd name="connsiteY8" fmla="*/ 1428994 h 4122814"/>
                <a:gd name="connsiteX9" fmla="*/ 749389 w 3521893"/>
                <a:gd name="connsiteY9" fmla="*/ 1716919 h 4122814"/>
                <a:gd name="connsiteX10" fmla="*/ 624342 w 3521893"/>
                <a:gd name="connsiteY10" fmla="*/ 1812658 h 4122814"/>
                <a:gd name="connsiteX11" fmla="*/ 457200 w 3521893"/>
                <a:gd name="connsiteY11" fmla="*/ 2023851 h 4122814"/>
                <a:gd name="connsiteX12" fmla="*/ 325404 w 3521893"/>
                <a:gd name="connsiteY12" fmla="*/ 2531673 h 4122814"/>
                <a:gd name="connsiteX13" fmla="*/ 271762 w 3521893"/>
                <a:gd name="connsiteY13" fmla="*/ 2584782 h 4122814"/>
                <a:gd name="connsiteX14" fmla="*/ 116342 w 3521893"/>
                <a:gd name="connsiteY14" fmla="*/ 2906811 h 4122814"/>
                <a:gd name="connsiteX15" fmla="*/ 106573 w 3521893"/>
                <a:gd name="connsiteY15" fmla="*/ 3061165 h 4122814"/>
                <a:gd name="connsiteX16" fmla="*/ 152400 w 3521893"/>
                <a:gd name="connsiteY16" fmla="*/ 3166851 h 4122814"/>
                <a:gd name="connsiteX17" fmla="*/ 0 w 3521893"/>
                <a:gd name="connsiteY17" fmla="*/ 3665614 h 4122814"/>
                <a:gd name="connsiteX18" fmla="*/ 71582 w 3521893"/>
                <a:gd name="connsiteY18" fmla="*/ 3857801 h 4122814"/>
                <a:gd name="connsiteX19" fmla="*/ 188990 w 3521893"/>
                <a:gd name="connsiteY19" fmla="*/ 3838086 h 4122814"/>
                <a:gd name="connsiteX20" fmla="*/ 130908 w 3521893"/>
                <a:gd name="connsiteY20" fmla="*/ 3905226 h 4122814"/>
                <a:gd name="connsiteX21" fmla="*/ 188102 w 3521893"/>
                <a:gd name="connsiteY21" fmla="*/ 3964552 h 4122814"/>
                <a:gd name="connsiteX22" fmla="*/ 339436 w 3521893"/>
                <a:gd name="connsiteY22" fmla="*/ 3880360 h 4122814"/>
                <a:gd name="connsiteX23" fmla="*/ 422563 w 3521893"/>
                <a:gd name="connsiteY23" fmla="*/ 3894214 h 4122814"/>
                <a:gd name="connsiteX24" fmla="*/ 464127 w 3521893"/>
                <a:gd name="connsiteY24" fmla="*/ 3956560 h 4122814"/>
                <a:gd name="connsiteX25" fmla="*/ 656492 w 3521893"/>
                <a:gd name="connsiteY25" fmla="*/ 3937909 h 4122814"/>
                <a:gd name="connsiteX26" fmla="*/ 794860 w 3521893"/>
                <a:gd name="connsiteY26" fmla="*/ 3868459 h 4122814"/>
                <a:gd name="connsiteX27" fmla="*/ 955963 w 3521893"/>
                <a:gd name="connsiteY27" fmla="*/ 3949632 h 4122814"/>
                <a:gd name="connsiteX28" fmla="*/ 1115291 w 3521893"/>
                <a:gd name="connsiteY28" fmla="*/ 3949632 h 4122814"/>
                <a:gd name="connsiteX29" fmla="*/ 1108363 w 3521893"/>
                <a:gd name="connsiteY29" fmla="*/ 3914996 h 4122814"/>
                <a:gd name="connsiteX30" fmla="*/ 1163782 w 3521893"/>
                <a:gd name="connsiteY30" fmla="*/ 3880360 h 4122814"/>
                <a:gd name="connsiteX31" fmla="*/ 1191491 w 3521893"/>
                <a:gd name="connsiteY31" fmla="*/ 3914996 h 4122814"/>
                <a:gd name="connsiteX32" fmla="*/ 1288472 w 3521893"/>
                <a:gd name="connsiteY32" fmla="*/ 3818014 h 4122814"/>
                <a:gd name="connsiteX33" fmla="*/ 1205345 w 3521893"/>
                <a:gd name="connsiteY33" fmla="*/ 3811087 h 4122814"/>
                <a:gd name="connsiteX34" fmla="*/ 1122218 w 3521893"/>
                <a:gd name="connsiteY34" fmla="*/ 3818014 h 4122814"/>
                <a:gd name="connsiteX35" fmla="*/ 1032163 w 3521893"/>
                <a:gd name="connsiteY35" fmla="*/ 3783378 h 4122814"/>
                <a:gd name="connsiteX36" fmla="*/ 1130921 w 3521893"/>
                <a:gd name="connsiteY36" fmla="*/ 3621564 h 4122814"/>
                <a:gd name="connsiteX37" fmla="*/ 1222219 w 3521893"/>
                <a:gd name="connsiteY37" fmla="*/ 3600427 h 4122814"/>
                <a:gd name="connsiteX38" fmla="*/ 1244777 w 3521893"/>
                <a:gd name="connsiteY38" fmla="*/ 3553001 h 4122814"/>
                <a:gd name="connsiteX39" fmla="*/ 1286696 w 3521893"/>
                <a:gd name="connsiteY39" fmla="*/ 3575027 h 4122814"/>
                <a:gd name="connsiteX40" fmla="*/ 1304459 w 3521893"/>
                <a:gd name="connsiteY40" fmla="*/ 3644832 h 4122814"/>
                <a:gd name="connsiteX41" fmla="*/ 1343891 w 3521893"/>
                <a:gd name="connsiteY41" fmla="*/ 3582487 h 4122814"/>
                <a:gd name="connsiteX42" fmla="*/ 1360942 w 3521893"/>
                <a:gd name="connsiteY42" fmla="*/ 3631688 h 4122814"/>
                <a:gd name="connsiteX43" fmla="*/ 1399309 w 3521893"/>
                <a:gd name="connsiteY43" fmla="*/ 3658687 h 4122814"/>
                <a:gd name="connsiteX44" fmla="*/ 1392382 w 3521893"/>
                <a:gd name="connsiteY44" fmla="*/ 3707178 h 4122814"/>
                <a:gd name="connsiteX45" fmla="*/ 1338916 w 3521893"/>
                <a:gd name="connsiteY45" fmla="*/ 3756913 h 4122814"/>
                <a:gd name="connsiteX46" fmla="*/ 1396645 w 3521893"/>
                <a:gd name="connsiteY46" fmla="*/ 3757978 h 4122814"/>
                <a:gd name="connsiteX47" fmla="*/ 1475331 w 3521893"/>
                <a:gd name="connsiteY47" fmla="*/ 3798299 h 4122814"/>
                <a:gd name="connsiteX48" fmla="*/ 1471778 w 3521893"/>
                <a:gd name="connsiteY48" fmla="*/ 3722986 h 4122814"/>
                <a:gd name="connsiteX49" fmla="*/ 1565563 w 3521893"/>
                <a:gd name="connsiteY49" fmla="*/ 3755669 h 4122814"/>
                <a:gd name="connsiteX50" fmla="*/ 1556327 w 3521893"/>
                <a:gd name="connsiteY50" fmla="*/ 3803627 h 4122814"/>
                <a:gd name="connsiteX51" fmla="*/ 1585101 w 3521893"/>
                <a:gd name="connsiteY51" fmla="*/ 3850697 h 4122814"/>
                <a:gd name="connsiteX52" fmla="*/ 1773382 w 3521893"/>
                <a:gd name="connsiteY52" fmla="*/ 3811087 h 4122814"/>
                <a:gd name="connsiteX53" fmla="*/ 2112818 w 3521893"/>
                <a:gd name="connsiteY53" fmla="*/ 3914996 h 4122814"/>
                <a:gd name="connsiteX54" fmla="*/ 2320636 w 3521893"/>
                <a:gd name="connsiteY54" fmla="*/ 4122814 h 4122814"/>
                <a:gd name="connsiteX55" fmla="*/ 2473036 w 3521893"/>
                <a:gd name="connsiteY55" fmla="*/ 3991196 h 4122814"/>
                <a:gd name="connsiteX56" fmla="*/ 2587958 w 3521893"/>
                <a:gd name="connsiteY56" fmla="*/ 3991196 h 4122814"/>
                <a:gd name="connsiteX57" fmla="*/ 2720286 w 3521893"/>
                <a:gd name="connsiteY57" fmla="*/ 3873432 h 4122814"/>
                <a:gd name="connsiteX58" fmla="*/ 2847819 w 3521893"/>
                <a:gd name="connsiteY58" fmla="*/ 3930627 h 4122814"/>
                <a:gd name="connsiteX59" fmla="*/ 2955281 w 3521893"/>
                <a:gd name="connsiteY59" fmla="*/ 3889596 h 4122814"/>
                <a:gd name="connsiteX60" fmla="*/ 2984589 w 3521893"/>
                <a:gd name="connsiteY60" fmla="*/ 3940396 h 4122814"/>
                <a:gd name="connsiteX61" fmla="*/ 3025619 w 3521893"/>
                <a:gd name="connsiteY61" fmla="*/ 3899365 h 4122814"/>
                <a:gd name="connsiteX62" fmla="*/ 3035389 w 3521893"/>
                <a:gd name="connsiteY62" fmla="*/ 3791904 h 4122814"/>
                <a:gd name="connsiteX63" fmla="*/ 2982635 w 3521893"/>
                <a:gd name="connsiteY63" fmla="*/ 3698119 h 4122814"/>
                <a:gd name="connsiteX64" fmla="*/ 3047467 w 3521893"/>
                <a:gd name="connsiteY64" fmla="*/ 3633820 h 4122814"/>
                <a:gd name="connsiteX65" fmla="*/ 3002173 w 3521893"/>
                <a:gd name="connsiteY65" fmla="*/ 3508596 h 4122814"/>
                <a:gd name="connsiteX66" fmla="*/ 3021712 w 3521893"/>
                <a:gd name="connsiteY66" fmla="*/ 3352288 h 4122814"/>
                <a:gd name="connsiteX67" fmla="*/ 3062741 w 3521893"/>
                <a:gd name="connsiteY67" fmla="*/ 3225288 h 4122814"/>
                <a:gd name="connsiteX68" fmla="*/ 3076419 w 3521893"/>
                <a:gd name="connsiteY68" fmla="*/ 3115873 h 4122814"/>
                <a:gd name="connsiteX69" fmla="*/ 2905547 w 3521893"/>
                <a:gd name="connsiteY69" fmla="*/ 2642508 h 4122814"/>
                <a:gd name="connsiteX70" fmla="*/ 2976772 w 3521893"/>
                <a:gd name="connsiteY70" fmla="*/ 2482827 h 4122814"/>
                <a:gd name="connsiteX71" fmla="*/ 3068602 w 3521893"/>
                <a:gd name="connsiteY71" fmla="*/ 2457427 h 4122814"/>
                <a:gd name="connsiteX72" fmla="*/ 3105724 w 3521893"/>
                <a:gd name="connsiteY72" fmla="*/ 2484781 h 4122814"/>
                <a:gd name="connsiteX73" fmla="*/ 3166293 w 3521893"/>
                <a:gd name="connsiteY73" fmla="*/ 2420304 h 4122814"/>
                <a:gd name="connsiteX74" fmla="*/ 3193649 w 3521893"/>
                <a:gd name="connsiteY74" fmla="*/ 2394904 h 4122814"/>
                <a:gd name="connsiteX75" fmla="*/ 3279618 w 3521893"/>
                <a:gd name="connsiteY75" fmla="*/ 2369504 h 4122814"/>
                <a:gd name="connsiteX76" fmla="*/ 3316739 w 3521893"/>
                <a:gd name="connsiteY76" fmla="*/ 2201473 h 4122814"/>
                <a:gd name="connsiteX77" fmla="*/ 3271801 w 3521893"/>
                <a:gd name="connsiteY77" fmla="*/ 2150673 h 4122814"/>
                <a:gd name="connsiteX78" fmla="*/ 3271800 w 3521893"/>
                <a:gd name="connsiteY78" fmla="*/ 2049073 h 4122814"/>
                <a:gd name="connsiteX79" fmla="*/ 3375355 w 3521893"/>
                <a:gd name="connsiteY79" fmla="*/ 2107688 h 4122814"/>
                <a:gd name="connsiteX80" fmla="*/ 3430062 w 3521893"/>
                <a:gd name="connsiteY80" fmla="*/ 2072519 h 4122814"/>
                <a:gd name="connsiteX81" fmla="*/ 3457415 w 3521893"/>
                <a:gd name="connsiteY81" fmla="*/ 2107688 h 4122814"/>
                <a:gd name="connsiteX82" fmla="*/ 3521893 w 3521893"/>
                <a:gd name="connsiteY82" fmla="*/ 2062750 h 4122814"/>
                <a:gd name="connsiteX83" fmla="*/ 3449601 w 3521893"/>
                <a:gd name="connsiteY83" fmla="*/ 1908396 h 4122814"/>
                <a:gd name="connsiteX84" fmla="*/ 3492586 w 3521893"/>
                <a:gd name="connsiteY84" fmla="*/ 1720827 h 4122814"/>
                <a:gd name="connsiteX85" fmla="*/ 3459370 w 3521893"/>
                <a:gd name="connsiteY85" fmla="*/ 1693473 h 4122814"/>
                <a:gd name="connsiteX86" fmla="*/ 3486724 w 3521893"/>
                <a:gd name="connsiteY86" fmla="*/ 1664165 h 4122814"/>
                <a:gd name="connsiteX87" fmla="*/ 3488679 w 3521893"/>
                <a:gd name="connsiteY87" fmla="*/ 1642673 h 4122814"/>
                <a:gd name="connsiteX88" fmla="*/ 3377309 w 3521893"/>
                <a:gd name="connsiteY88" fmla="*/ 1462919 h 4122814"/>
                <a:gd name="connsiteX89" fmla="*/ 3297201 w 3521893"/>
                <a:gd name="connsiteY89" fmla="*/ 1431658 h 4122814"/>
                <a:gd name="connsiteX90" fmla="*/ 3232724 w 3521893"/>
                <a:gd name="connsiteY90" fmla="*/ 1316381 h 4122814"/>
                <a:gd name="connsiteX91" fmla="*/ 3281570 w 3521893"/>
                <a:gd name="connsiteY91" fmla="*/ 1228458 h 4122814"/>
                <a:gd name="connsiteX92" fmla="*/ 3140893 w 3521893"/>
                <a:gd name="connsiteY92" fmla="*/ 1056519 h 4122814"/>
                <a:gd name="connsiteX93" fmla="*/ 3158478 w 3521893"/>
                <a:gd name="connsiteY93" fmla="*/ 980319 h 4122814"/>
                <a:gd name="connsiteX94" fmla="*/ 3127216 w 3521893"/>
                <a:gd name="connsiteY94" fmla="*/ 861134 h 4122814"/>
                <a:gd name="connsiteX95" fmla="*/ 3179970 w 3521893"/>
                <a:gd name="connsiteY95" fmla="*/ 757581 h 4122814"/>
                <a:gd name="connsiteX96" fmla="*/ 3131124 w 3521893"/>
                <a:gd name="connsiteY96" fmla="*/ 654027 h 4122814"/>
                <a:gd name="connsiteX97" fmla="*/ 3136986 w 3521893"/>
                <a:gd name="connsiteY97" fmla="*/ 560242 h 4122814"/>
                <a:gd name="connsiteX98" fmla="*/ 3097909 w 3521893"/>
                <a:gd name="connsiteY98" fmla="*/ 507488 h 4122814"/>
                <a:gd name="connsiteX99" fmla="*/ 3047109 w 3521893"/>
                <a:gd name="connsiteY99" fmla="*/ 575873 h 4122814"/>
                <a:gd name="connsiteX100" fmla="*/ 2976063 w 3521893"/>
                <a:gd name="connsiteY100" fmla="*/ 606601 h 4122814"/>
                <a:gd name="connsiteX101" fmla="*/ 2916201 w 3521893"/>
                <a:gd name="connsiteY101" fmla="*/ 413703 h 4122814"/>
                <a:gd name="connsiteX102" fmla="*/ 2859539 w 3521893"/>
                <a:gd name="connsiteY102" fmla="*/ 472319 h 4122814"/>
                <a:gd name="connsiteX103" fmla="*/ 2826327 w 3521893"/>
                <a:gd name="connsiteY103" fmla="*/ 451360 h 4122814"/>
                <a:gd name="connsiteX104" fmla="*/ 2859539 w 3521893"/>
                <a:gd name="connsiteY104" fmla="*/ 351181 h 4122814"/>
                <a:gd name="connsiteX105" fmla="*/ 2800923 w 3521893"/>
                <a:gd name="connsiteY105" fmla="*/ 151889 h 4122814"/>
                <a:gd name="connsiteX106" fmla="*/ 2728632 w 3521893"/>
                <a:gd name="connsiteY106" fmla="*/ 198782 h 4122814"/>
                <a:gd name="connsiteX107" fmla="*/ 2683693 w 3521893"/>
                <a:gd name="connsiteY107" fmla="*/ 151888 h 4122814"/>
                <a:gd name="connsiteX108" fmla="*/ 2642132 w 3521893"/>
                <a:gd name="connsiteY108" fmla="*/ 186169 h 4122814"/>
                <a:gd name="connsiteX109" fmla="*/ 2621170 w 3521893"/>
                <a:gd name="connsiteY109" fmla="*/ 144074 h 4122814"/>
                <a:gd name="connsiteX110" fmla="*/ 2595770 w 3521893"/>
                <a:gd name="connsiteY110" fmla="*/ 118674 h 4122814"/>
                <a:gd name="connsiteX111" fmla="*/ 2642662 w 3521893"/>
                <a:gd name="connsiteY111" fmla="*/ 30752 h 4122814"/>
                <a:gd name="connsiteX112" fmla="*/ 2552786 w 3521893"/>
                <a:gd name="connsiteY112" fmla="*/ 24890 h 4122814"/>
                <a:gd name="connsiteX113" fmla="*/ 2533247 w 3521893"/>
                <a:gd name="connsiteY113" fmla="*/ 83506 h 4122814"/>
                <a:gd name="connsiteX114" fmla="*/ 2479069 w 3521893"/>
                <a:gd name="connsiteY114" fmla="*/ 8831 h 4122814"/>
                <a:gd name="connsiteX115" fmla="*/ 2281731 w 3521893"/>
                <a:gd name="connsiteY115" fmla="*/ 14622 h 4122814"/>
                <a:gd name="connsiteX116" fmla="*/ 2243813 w 3521893"/>
                <a:gd name="connsiteY116" fmla="*/ 69330 h 4122814"/>
                <a:gd name="connsiteX117" fmla="*/ 2341770 w 3521893"/>
                <a:gd name="connsiteY117" fmla="*/ 120629 h 4122814"/>
                <a:gd name="connsiteX118" fmla="*/ 2345681 w 3521893"/>
                <a:gd name="connsiteY118" fmla="*/ 231248 h 4122814"/>
                <a:gd name="connsiteX119" fmla="*/ 2204472 w 3521893"/>
                <a:gd name="connsiteY119" fmla="*/ 264858 h 4122814"/>
                <a:gd name="connsiteX120" fmla="*/ 2146117 w 3521893"/>
                <a:gd name="connsiteY120" fmla="*/ 352210 h 4122814"/>
                <a:gd name="connsiteX121" fmla="*/ 1975038 w 3521893"/>
                <a:gd name="connsiteY121" fmla="*/ 370865 h 4122814"/>
                <a:gd name="connsiteX122" fmla="*/ 1999847 w 3521893"/>
                <a:gd name="connsiteY122" fmla="*/ 435199 h 4122814"/>
                <a:gd name="connsiteX123" fmla="*/ 2032711 w 3521893"/>
                <a:gd name="connsiteY123" fmla="*/ 478891 h 4122814"/>
                <a:gd name="connsiteX124" fmla="*/ 1961306 w 3521893"/>
                <a:gd name="connsiteY124" fmla="*/ 470365 h 4122814"/>
                <a:gd name="connsiteX125" fmla="*/ 1925782 w 3521893"/>
                <a:gd name="connsiteY125" fmla="*/ 513705 h 4122814"/>
                <a:gd name="connsiteX126" fmla="*/ 1849404 w 3521893"/>
                <a:gd name="connsiteY126" fmla="*/ 494167 h 4122814"/>
                <a:gd name="connsiteX127" fmla="*/ 1818139 w 3521893"/>
                <a:gd name="connsiteY127" fmla="*/ 595414 h 4122814"/>
                <a:gd name="connsiteX128" fmla="*/ 1724891 w 3521893"/>
                <a:gd name="connsiteY128" fmla="*/ 679960 h 4122814"/>
                <a:gd name="connsiteX129" fmla="*/ 1676400 w 3521893"/>
                <a:gd name="connsiteY129" fmla="*/ 659178 h 4122814"/>
                <a:gd name="connsiteX130" fmla="*/ 1683327 w 3521893"/>
                <a:gd name="connsiteY130" fmla="*/ 569123 h 4122814"/>
                <a:gd name="connsiteX131" fmla="*/ 1727022 w 3521893"/>
                <a:gd name="connsiteY131" fmla="*/ 535553 h 4122814"/>
                <a:gd name="connsiteX132" fmla="*/ 1787236 w 3521893"/>
                <a:gd name="connsiteY132" fmla="*/ 520632 h 4122814"/>
                <a:gd name="connsiteX133" fmla="*/ 1767343 w 3521893"/>
                <a:gd name="connsiteY133" fmla="*/ 484220 h 4122814"/>
                <a:gd name="connsiteX134" fmla="*/ 1704109 w 3521893"/>
                <a:gd name="connsiteY134" fmla="*/ 513705 h 4122814"/>
                <a:gd name="connsiteX135" fmla="*/ 1682261 w 3521893"/>
                <a:gd name="connsiteY135" fmla="*/ 452426 h 4122814"/>
                <a:gd name="connsiteX136" fmla="*/ 1576398 w 3521893"/>
                <a:gd name="connsiteY136" fmla="*/ 440524 h 4122814"/>
                <a:gd name="connsiteX137" fmla="*/ 1530927 w 3521893"/>
                <a:gd name="connsiteY137" fmla="*/ 271251 h 4122814"/>
                <a:gd name="connsiteX138" fmla="*/ 1438031 w 3521893"/>
                <a:gd name="connsiteY138" fmla="*/ 296118 h 4122814"/>
                <a:gd name="connsiteX139" fmla="*/ 1454727 w 3521893"/>
                <a:gd name="connsiteY139" fmla="*/ 402869 h 4122814"/>
                <a:gd name="connsiteX140" fmla="*/ 1454727 w 3521893"/>
                <a:gd name="connsiteY140" fmla="*/ 402869 h 4122814"/>
                <a:gd name="connsiteX141" fmla="*/ 1407832 w 3521893"/>
                <a:gd name="connsiteY141" fmla="*/ 431291 h 4122814"/>
                <a:gd name="connsiteX142" fmla="*/ 1310139 w 3521893"/>
                <a:gd name="connsiteY142" fmla="*/ 319922 h 4122814"/>
                <a:gd name="connsiteX143" fmla="*/ 1246909 w 3521893"/>
                <a:gd name="connsiteY143" fmla="*/ 298960 h 4122814"/>
                <a:gd name="connsiteX0" fmla="*/ 1246909 w 3521893"/>
                <a:gd name="connsiteY0" fmla="*/ 298960 h 4122814"/>
                <a:gd name="connsiteX1" fmla="*/ 1267691 w 3521893"/>
                <a:gd name="connsiteY1" fmla="*/ 569123 h 4122814"/>
                <a:gd name="connsiteX2" fmla="*/ 1288972 w 3521893"/>
                <a:gd name="connsiteY2" fmla="*/ 599607 h 4122814"/>
                <a:gd name="connsiteX3" fmla="*/ 1298416 w 3521893"/>
                <a:gd name="connsiteY3" fmla="*/ 702876 h 4122814"/>
                <a:gd name="connsiteX4" fmla="*/ 1251524 w 3521893"/>
                <a:gd name="connsiteY4" fmla="*/ 763445 h 4122814"/>
                <a:gd name="connsiteX5" fmla="*/ 1280832 w 3521893"/>
                <a:gd name="connsiteY5" fmla="*/ 839645 h 4122814"/>
                <a:gd name="connsiteX6" fmla="*/ 1175505 w 3521893"/>
                <a:gd name="connsiteY6" fmla="*/ 955274 h 4122814"/>
                <a:gd name="connsiteX7" fmla="*/ 1048327 w 3521893"/>
                <a:gd name="connsiteY7" fmla="*/ 1324196 h 4122814"/>
                <a:gd name="connsiteX8" fmla="*/ 947970 w 3521893"/>
                <a:gd name="connsiteY8" fmla="*/ 1428994 h 4122814"/>
                <a:gd name="connsiteX9" fmla="*/ 749389 w 3521893"/>
                <a:gd name="connsiteY9" fmla="*/ 1716919 h 4122814"/>
                <a:gd name="connsiteX10" fmla="*/ 624342 w 3521893"/>
                <a:gd name="connsiteY10" fmla="*/ 1812658 h 4122814"/>
                <a:gd name="connsiteX11" fmla="*/ 457200 w 3521893"/>
                <a:gd name="connsiteY11" fmla="*/ 2023851 h 4122814"/>
                <a:gd name="connsiteX12" fmla="*/ 325404 w 3521893"/>
                <a:gd name="connsiteY12" fmla="*/ 2531673 h 4122814"/>
                <a:gd name="connsiteX13" fmla="*/ 271762 w 3521893"/>
                <a:gd name="connsiteY13" fmla="*/ 2584782 h 4122814"/>
                <a:gd name="connsiteX14" fmla="*/ 116342 w 3521893"/>
                <a:gd name="connsiteY14" fmla="*/ 2906811 h 4122814"/>
                <a:gd name="connsiteX15" fmla="*/ 106573 w 3521893"/>
                <a:gd name="connsiteY15" fmla="*/ 3061165 h 4122814"/>
                <a:gd name="connsiteX16" fmla="*/ 152400 w 3521893"/>
                <a:gd name="connsiteY16" fmla="*/ 3166851 h 4122814"/>
                <a:gd name="connsiteX17" fmla="*/ 0 w 3521893"/>
                <a:gd name="connsiteY17" fmla="*/ 3665614 h 4122814"/>
                <a:gd name="connsiteX18" fmla="*/ 71582 w 3521893"/>
                <a:gd name="connsiteY18" fmla="*/ 3857801 h 4122814"/>
                <a:gd name="connsiteX19" fmla="*/ 188990 w 3521893"/>
                <a:gd name="connsiteY19" fmla="*/ 3838086 h 4122814"/>
                <a:gd name="connsiteX20" fmla="*/ 130908 w 3521893"/>
                <a:gd name="connsiteY20" fmla="*/ 3905226 h 4122814"/>
                <a:gd name="connsiteX21" fmla="*/ 188102 w 3521893"/>
                <a:gd name="connsiteY21" fmla="*/ 3964552 h 4122814"/>
                <a:gd name="connsiteX22" fmla="*/ 339436 w 3521893"/>
                <a:gd name="connsiteY22" fmla="*/ 3880360 h 4122814"/>
                <a:gd name="connsiteX23" fmla="*/ 422563 w 3521893"/>
                <a:gd name="connsiteY23" fmla="*/ 3894214 h 4122814"/>
                <a:gd name="connsiteX24" fmla="*/ 464127 w 3521893"/>
                <a:gd name="connsiteY24" fmla="*/ 3956560 h 4122814"/>
                <a:gd name="connsiteX25" fmla="*/ 656492 w 3521893"/>
                <a:gd name="connsiteY25" fmla="*/ 3937909 h 4122814"/>
                <a:gd name="connsiteX26" fmla="*/ 794860 w 3521893"/>
                <a:gd name="connsiteY26" fmla="*/ 3868459 h 4122814"/>
                <a:gd name="connsiteX27" fmla="*/ 955963 w 3521893"/>
                <a:gd name="connsiteY27" fmla="*/ 3949632 h 4122814"/>
                <a:gd name="connsiteX28" fmla="*/ 1115291 w 3521893"/>
                <a:gd name="connsiteY28" fmla="*/ 3949632 h 4122814"/>
                <a:gd name="connsiteX29" fmla="*/ 1108363 w 3521893"/>
                <a:gd name="connsiteY29" fmla="*/ 3914996 h 4122814"/>
                <a:gd name="connsiteX30" fmla="*/ 1163782 w 3521893"/>
                <a:gd name="connsiteY30" fmla="*/ 3880360 h 4122814"/>
                <a:gd name="connsiteX31" fmla="*/ 1191491 w 3521893"/>
                <a:gd name="connsiteY31" fmla="*/ 3914996 h 4122814"/>
                <a:gd name="connsiteX32" fmla="*/ 1288472 w 3521893"/>
                <a:gd name="connsiteY32" fmla="*/ 3818014 h 4122814"/>
                <a:gd name="connsiteX33" fmla="*/ 1205345 w 3521893"/>
                <a:gd name="connsiteY33" fmla="*/ 3811087 h 4122814"/>
                <a:gd name="connsiteX34" fmla="*/ 1122218 w 3521893"/>
                <a:gd name="connsiteY34" fmla="*/ 3818014 h 4122814"/>
                <a:gd name="connsiteX35" fmla="*/ 1032163 w 3521893"/>
                <a:gd name="connsiteY35" fmla="*/ 3783378 h 4122814"/>
                <a:gd name="connsiteX36" fmla="*/ 1130921 w 3521893"/>
                <a:gd name="connsiteY36" fmla="*/ 3621564 h 4122814"/>
                <a:gd name="connsiteX37" fmla="*/ 1222219 w 3521893"/>
                <a:gd name="connsiteY37" fmla="*/ 3600427 h 4122814"/>
                <a:gd name="connsiteX38" fmla="*/ 1244777 w 3521893"/>
                <a:gd name="connsiteY38" fmla="*/ 3553001 h 4122814"/>
                <a:gd name="connsiteX39" fmla="*/ 1286696 w 3521893"/>
                <a:gd name="connsiteY39" fmla="*/ 3575027 h 4122814"/>
                <a:gd name="connsiteX40" fmla="*/ 1304459 w 3521893"/>
                <a:gd name="connsiteY40" fmla="*/ 3644832 h 4122814"/>
                <a:gd name="connsiteX41" fmla="*/ 1343891 w 3521893"/>
                <a:gd name="connsiteY41" fmla="*/ 3582487 h 4122814"/>
                <a:gd name="connsiteX42" fmla="*/ 1360942 w 3521893"/>
                <a:gd name="connsiteY42" fmla="*/ 3631688 h 4122814"/>
                <a:gd name="connsiteX43" fmla="*/ 1399309 w 3521893"/>
                <a:gd name="connsiteY43" fmla="*/ 3658687 h 4122814"/>
                <a:gd name="connsiteX44" fmla="*/ 1392382 w 3521893"/>
                <a:gd name="connsiteY44" fmla="*/ 3707178 h 4122814"/>
                <a:gd name="connsiteX45" fmla="*/ 1338916 w 3521893"/>
                <a:gd name="connsiteY45" fmla="*/ 3756913 h 4122814"/>
                <a:gd name="connsiteX46" fmla="*/ 1396645 w 3521893"/>
                <a:gd name="connsiteY46" fmla="*/ 3757978 h 4122814"/>
                <a:gd name="connsiteX47" fmla="*/ 1475331 w 3521893"/>
                <a:gd name="connsiteY47" fmla="*/ 3798299 h 4122814"/>
                <a:gd name="connsiteX48" fmla="*/ 1471778 w 3521893"/>
                <a:gd name="connsiteY48" fmla="*/ 3722986 h 4122814"/>
                <a:gd name="connsiteX49" fmla="*/ 1565563 w 3521893"/>
                <a:gd name="connsiteY49" fmla="*/ 3755669 h 4122814"/>
                <a:gd name="connsiteX50" fmla="*/ 1556327 w 3521893"/>
                <a:gd name="connsiteY50" fmla="*/ 3803627 h 4122814"/>
                <a:gd name="connsiteX51" fmla="*/ 1585101 w 3521893"/>
                <a:gd name="connsiteY51" fmla="*/ 3850697 h 4122814"/>
                <a:gd name="connsiteX52" fmla="*/ 1773382 w 3521893"/>
                <a:gd name="connsiteY52" fmla="*/ 3811087 h 4122814"/>
                <a:gd name="connsiteX53" fmla="*/ 2112818 w 3521893"/>
                <a:gd name="connsiteY53" fmla="*/ 3914996 h 4122814"/>
                <a:gd name="connsiteX54" fmla="*/ 2320636 w 3521893"/>
                <a:gd name="connsiteY54" fmla="*/ 4122814 h 4122814"/>
                <a:gd name="connsiteX55" fmla="*/ 2473036 w 3521893"/>
                <a:gd name="connsiteY55" fmla="*/ 3991196 h 4122814"/>
                <a:gd name="connsiteX56" fmla="*/ 2587958 w 3521893"/>
                <a:gd name="connsiteY56" fmla="*/ 3991196 h 4122814"/>
                <a:gd name="connsiteX57" fmla="*/ 2720286 w 3521893"/>
                <a:gd name="connsiteY57" fmla="*/ 3873432 h 4122814"/>
                <a:gd name="connsiteX58" fmla="*/ 2847819 w 3521893"/>
                <a:gd name="connsiteY58" fmla="*/ 3930627 h 4122814"/>
                <a:gd name="connsiteX59" fmla="*/ 2955281 w 3521893"/>
                <a:gd name="connsiteY59" fmla="*/ 3889596 h 4122814"/>
                <a:gd name="connsiteX60" fmla="*/ 2984589 w 3521893"/>
                <a:gd name="connsiteY60" fmla="*/ 3940396 h 4122814"/>
                <a:gd name="connsiteX61" fmla="*/ 3025619 w 3521893"/>
                <a:gd name="connsiteY61" fmla="*/ 3899365 h 4122814"/>
                <a:gd name="connsiteX62" fmla="*/ 3035389 w 3521893"/>
                <a:gd name="connsiteY62" fmla="*/ 3791904 h 4122814"/>
                <a:gd name="connsiteX63" fmla="*/ 2982635 w 3521893"/>
                <a:gd name="connsiteY63" fmla="*/ 3698119 h 4122814"/>
                <a:gd name="connsiteX64" fmla="*/ 3047467 w 3521893"/>
                <a:gd name="connsiteY64" fmla="*/ 3633820 h 4122814"/>
                <a:gd name="connsiteX65" fmla="*/ 3002173 w 3521893"/>
                <a:gd name="connsiteY65" fmla="*/ 3508596 h 4122814"/>
                <a:gd name="connsiteX66" fmla="*/ 3021712 w 3521893"/>
                <a:gd name="connsiteY66" fmla="*/ 3352288 h 4122814"/>
                <a:gd name="connsiteX67" fmla="*/ 3062741 w 3521893"/>
                <a:gd name="connsiteY67" fmla="*/ 3225288 h 4122814"/>
                <a:gd name="connsiteX68" fmla="*/ 3076419 w 3521893"/>
                <a:gd name="connsiteY68" fmla="*/ 3115873 h 4122814"/>
                <a:gd name="connsiteX69" fmla="*/ 2905547 w 3521893"/>
                <a:gd name="connsiteY69" fmla="*/ 2642508 h 4122814"/>
                <a:gd name="connsiteX70" fmla="*/ 2976772 w 3521893"/>
                <a:gd name="connsiteY70" fmla="*/ 2482827 h 4122814"/>
                <a:gd name="connsiteX71" fmla="*/ 3068602 w 3521893"/>
                <a:gd name="connsiteY71" fmla="*/ 2457427 h 4122814"/>
                <a:gd name="connsiteX72" fmla="*/ 3105724 w 3521893"/>
                <a:gd name="connsiteY72" fmla="*/ 2484781 h 4122814"/>
                <a:gd name="connsiteX73" fmla="*/ 3166293 w 3521893"/>
                <a:gd name="connsiteY73" fmla="*/ 2420304 h 4122814"/>
                <a:gd name="connsiteX74" fmla="*/ 3193649 w 3521893"/>
                <a:gd name="connsiteY74" fmla="*/ 2394904 h 4122814"/>
                <a:gd name="connsiteX75" fmla="*/ 3279618 w 3521893"/>
                <a:gd name="connsiteY75" fmla="*/ 2369504 h 4122814"/>
                <a:gd name="connsiteX76" fmla="*/ 3316739 w 3521893"/>
                <a:gd name="connsiteY76" fmla="*/ 2201473 h 4122814"/>
                <a:gd name="connsiteX77" fmla="*/ 3271801 w 3521893"/>
                <a:gd name="connsiteY77" fmla="*/ 2150673 h 4122814"/>
                <a:gd name="connsiteX78" fmla="*/ 3271800 w 3521893"/>
                <a:gd name="connsiteY78" fmla="*/ 2049073 h 4122814"/>
                <a:gd name="connsiteX79" fmla="*/ 3375355 w 3521893"/>
                <a:gd name="connsiteY79" fmla="*/ 2107688 h 4122814"/>
                <a:gd name="connsiteX80" fmla="*/ 3430062 w 3521893"/>
                <a:gd name="connsiteY80" fmla="*/ 2072519 h 4122814"/>
                <a:gd name="connsiteX81" fmla="*/ 3457415 w 3521893"/>
                <a:gd name="connsiteY81" fmla="*/ 2107688 h 4122814"/>
                <a:gd name="connsiteX82" fmla="*/ 3521893 w 3521893"/>
                <a:gd name="connsiteY82" fmla="*/ 2062750 h 4122814"/>
                <a:gd name="connsiteX83" fmla="*/ 3449601 w 3521893"/>
                <a:gd name="connsiteY83" fmla="*/ 1908396 h 4122814"/>
                <a:gd name="connsiteX84" fmla="*/ 3492586 w 3521893"/>
                <a:gd name="connsiteY84" fmla="*/ 1720827 h 4122814"/>
                <a:gd name="connsiteX85" fmla="*/ 3459370 w 3521893"/>
                <a:gd name="connsiteY85" fmla="*/ 1693473 h 4122814"/>
                <a:gd name="connsiteX86" fmla="*/ 3486724 w 3521893"/>
                <a:gd name="connsiteY86" fmla="*/ 1664165 h 4122814"/>
                <a:gd name="connsiteX87" fmla="*/ 3488679 w 3521893"/>
                <a:gd name="connsiteY87" fmla="*/ 1642673 h 4122814"/>
                <a:gd name="connsiteX88" fmla="*/ 3377309 w 3521893"/>
                <a:gd name="connsiteY88" fmla="*/ 1462919 h 4122814"/>
                <a:gd name="connsiteX89" fmla="*/ 3297201 w 3521893"/>
                <a:gd name="connsiteY89" fmla="*/ 1431658 h 4122814"/>
                <a:gd name="connsiteX90" fmla="*/ 3232724 w 3521893"/>
                <a:gd name="connsiteY90" fmla="*/ 1316381 h 4122814"/>
                <a:gd name="connsiteX91" fmla="*/ 3281570 w 3521893"/>
                <a:gd name="connsiteY91" fmla="*/ 1228458 h 4122814"/>
                <a:gd name="connsiteX92" fmla="*/ 3140893 w 3521893"/>
                <a:gd name="connsiteY92" fmla="*/ 1056519 h 4122814"/>
                <a:gd name="connsiteX93" fmla="*/ 3158478 w 3521893"/>
                <a:gd name="connsiteY93" fmla="*/ 980319 h 4122814"/>
                <a:gd name="connsiteX94" fmla="*/ 3127216 w 3521893"/>
                <a:gd name="connsiteY94" fmla="*/ 861134 h 4122814"/>
                <a:gd name="connsiteX95" fmla="*/ 3179970 w 3521893"/>
                <a:gd name="connsiteY95" fmla="*/ 757581 h 4122814"/>
                <a:gd name="connsiteX96" fmla="*/ 3131124 w 3521893"/>
                <a:gd name="connsiteY96" fmla="*/ 654027 h 4122814"/>
                <a:gd name="connsiteX97" fmla="*/ 3136986 w 3521893"/>
                <a:gd name="connsiteY97" fmla="*/ 560242 h 4122814"/>
                <a:gd name="connsiteX98" fmla="*/ 3097909 w 3521893"/>
                <a:gd name="connsiteY98" fmla="*/ 507488 h 4122814"/>
                <a:gd name="connsiteX99" fmla="*/ 3047109 w 3521893"/>
                <a:gd name="connsiteY99" fmla="*/ 575873 h 4122814"/>
                <a:gd name="connsiteX100" fmla="*/ 2976063 w 3521893"/>
                <a:gd name="connsiteY100" fmla="*/ 606601 h 4122814"/>
                <a:gd name="connsiteX101" fmla="*/ 2916201 w 3521893"/>
                <a:gd name="connsiteY101" fmla="*/ 413703 h 4122814"/>
                <a:gd name="connsiteX102" fmla="*/ 2859539 w 3521893"/>
                <a:gd name="connsiteY102" fmla="*/ 472319 h 4122814"/>
                <a:gd name="connsiteX103" fmla="*/ 2826327 w 3521893"/>
                <a:gd name="connsiteY103" fmla="*/ 451360 h 4122814"/>
                <a:gd name="connsiteX104" fmla="*/ 2859539 w 3521893"/>
                <a:gd name="connsiteY104" fmla="*/ 351181 h 4122814"/>
                <a:gd name="connsiteX105" fmla="*/ 2800923 w 3521893"/>
                <a:gd name="connsiteY105" fmla="*/ 151889 h 4122814"/>
                <a:gd name="connsiteX106" fmla="*/ 2728632 w 3521893"/>
                <a:gd name="connsiteY106" fmla="*/ 198782 h 4122814"/>
                <a:gd name="connsiteX107" fmla="*/ 2683693 w 3521893"/>
                <a:gd name="connsiteY107" fmla="*/ 151888 h 4122814"/>
                <a:gd name="connsiteX108" fmla="*/ 2642132 w 3521893"/>
                <a:gd name="connsiteY108" fmla="*/ 186169 h 4122814"/>
                <a:gd name="connsiteX109" fmla="*/ 2621170 w 3521893"/>
                <a:gd name="connsiteY109" fmla="*/ 144074 h 4122814"/>
                <a:gd name="connsiteX110" fmla="*/ 2595770 w 3521893"/>
                <a:gd name="connsiteY110" fmla="*/ 118674 h 4122814"/>
                <a:gd name="connsiteX111" fmla="*/ 2642662 w 3521893"/>
                <a:gd name="connsiteY111" fmla="*/ 30752 h 4122814"/>
                <a:gd name="connsiteX112" fmla="*/ 2552786 w 3521893"/>
                <a:gd name="connsiteY112" fmla="*/ 24890 h 4122814"/>
                <a:gd name="connsiteX113" fmla="*/ 2534937 w 3521893"/>
                <a:gd name="connsiteY113" fmla="*/ 77431 h 4122814"/>
                <a:gd name="connsiteX114" fmla="*/ 2479069 w 3521893"/>
                <a:gd name="connsiteY114" fmla="*/ 8831 h 4122814"/>
                <a:gd name="connsiteX115" fmla="*/ 2281731 w 3521893"/>
                <a:gd name="connsiteY115" fmla="*/ 14622 h 4122814"/>
                <a:gd name="connsiteX116" fmla="*/ 2243813 w 3521893"/>
                <a:gd name="connsiteY116" fmla="*/ 69330 h 4122814"/>
                <a:gd name="connsiteX117" fmla="*/ 2341770 w 3521893"/>
                <a:gd name="connsiteY117" fmla="*/ 120629 h 4122814"/>
                <a:gd name="connsiteX118" fmla="*/ 2345681 w 3521893"/>
                <a:gd name="connsiteY118" fmla="*/ 231248 h 4122814"/>
                <a:gd name="connsiteX119" fmla="*/ 2204472 w 3521893"/>
                <a:gd name="connsiteY119" fmla="*/ 264858 h 4122814"/>
                <a:gd name="connsiteX120" fmla="*/ 2146117 w 3521893"/>
                <a:gd name="connsiteY120" fmla="*/ 352210 h 4122814"/>
                <a:gd name="connsiteX121" fmla="*/ 1975038 w 3521893"/>
                <a:gd name="connsiteY121" fmla="*/ 370865 h 4122814"/>
                <a:gd name="connsiteX122" fmla="*/ 1999847 w 3521893"/>
                <a:gd name="connsiteY122" fmla="*/ 435199 h 4122814"/>
                <a:gd name="connsiteX123" fmla="*/ 2032711 w 3521893"/>
                <a:gd name="connsiteY123" fmla="*/ 478891 h 4122814"/>
                <a:gd name="connsiteX124" fmla="*/ 1961306 w 3521893"/>
                <a:gd name="connsiteY124" fmla="*/ 470365 h 4122814"/>
                <a:gd name="connsiteX125" fmla="*/ 1925782 w 3521893"/>
                <a:gd name="connsiteY125" fmla="*/ 513705 h 4122814"/>
                <a:gd name="connsiteX126" fmla="*/ 1849404 w 3521893"/>
                <a:gd name="connsiteY126" fmla="*/ 494167 h 4122814"/>
                <a:gd name="connsiteX127" fmla="*/ 1818139 w 3521893"/>
                <a:gd name="connsiteY127" fmla="*/ 595414 h 4122814"/>
                <a:gd name="connsiteX128" fmla="*/ 1724891 w 3521893"/>
                <a:gd name="connsiteY128" fmla="*/ 679960 h 4122814"/>
                <a:gd name="connsiteX129" fmla="*/ 1676400 w 3521893"/>
                <a:gd name="connsiteY129" fmla="*/ 659178 h 4122814"/>
                <a:gd name="connsiteX130" fmla="*/ 1683327 w 3521893"/>
                <a:gd name="connsiteY130" fmla="*/ 569123 h 4122814"/>
                <a:gd name="connsiteX131" fmla="*/ 1727022 w 3521893"/>
                <a:gd name="connsiteY131" fmla="*/ 535553 h 4122814"/>
                <a:gd name="connsiteX132" fmla="*/ 1787236 w 3521893"/>
                <a:gd name="connsiteY132" fmla="*/ 520632 h 4122814"/>
                <a:gd name="connsiteX133" fmla="*/ 1767343 w 3521893"/>
                <a:gd name="connsiteY133" fmla="*/ 484220 h 4122814"/>
                <a:gd name="connsiteX134" fmla="*/ 1704109 w 3521893"/>
                <a:gd name="connsiteY134" fmla="*/ 513705 h 4122814"/>
                <a:gd name="connsiteX135" fmla="*/ 1682261 w 3521893"/>
                <a:gd name="connsiteY135" fmla="*/ 452426 h 4122814"/>
                <a:gd name="connsiteX136" fmla="*/ 1576398 w 3521893"/>
                <a:gd name="connsiteY136" fmla="*/ 440524 h 4122814"/>
                <a:gd name="connsiteX137" fmla="*/ 1530927 w 3521893"/>
                <a:gd name="connsiteY137" fmla="*/ 271251 h 4122814"/>
                <a:gd name="connsiteX138" fmla="*/ 1438031 w 3521893"/>
                <a:gd name="connsiteY138" fmla="*/ 296118 h 4122814"/>
                <a:gd name="connsiteX139" fmla="*/ 1454727 w 3521893"/>
                <a:gd name="connsiteY139" fmla="*/ 402869 h 4122814"/>
                <a:gd name="connsiteX140" fmla="*/ 1454727 w 3521893"/>
                <a:gd name="connsiteY140" fmla="*/ 402869 h 4122814"/>
                <a:gd name="connsiteX141" fmla="*/ 1407832 w 3521893"/>
                <a:gd name="connsiteY141" fmla="*/ 431291 h 4122814"/>
                <a:gd name="connsiteX142" fmla="*/ 1310139 w 3521893"/>
                <a:gd name="connsiteY142" fmla="*/ 319922 h 4122814"/>
                <a:gd name="connsiteX143" fmla="*/ 1246909 w 3521893"/>
                <a:gd name="connsiteY143" fmla="*/ 298960 h 4122814"/>
                <a:gd name="connsiteX0" fmla="*/ 1246909 w 3521893"/>
                <a:gd name="connsiteY0" fmla="*/ 298960 h 4122814"/>
                <a:gd name="connsiteX1" fmla="*/ 1267691 w 3521893"/>
                <a:gd name="connsiteY1" fmla="*/ 569123 h 4122814"/>
                <a:gd name="connsiteX2" fmla="*/ 1288972 w 3521893"/>
                <a:gd name="connsiteY2" fmla="*/ 599607 h 4122814"/>
                <a:gd name="connsiteX3" fmla="*/ 1298416 w 3521893"/>
                <a:gd name="connsiteY3" fmla="*/ 702876 h 4122814"/>
                <a:gd name="connsiteX4" fmla="*/ 1251524 w 3521893"/>
                <a:gd name="connsiteY4" fmla="*/ 763445 h 4122814"/>
                <a:gd name="connsiteX5" fmla="*/ 1280832 w 3521893"/>
                <a:gd name="connsiteY5" fmla="*/ 839645 h 4122814"/>
                <a:gd name="connsiteX6" fmla="*/ 1175505 w 3521893"/>
                <a:gd name="connsiteY6" fmla="*/ 955274 h 4122814"/>
                <a:gd name="connsiteX7" fmla="*/ 1048327 w 3521893"/>
                <a:gd name="connsiteY7" fmla="*/ 1324196 h 4122814"/>
                <a:gd name="connsiteX8" fmla="*/ 947970 w 3521893"/>
                <a:gd name="connsiteY8" fmla="*/ 1428994 h 4122814"/>
                <a:gd name="connsiteX9" fmla="*/ 749389 w 3521893"/>
                <a:gd name="connsiteY9" fmla="*/ 1716919 h 4122814"/>
                <a:gd name="connsiteX10" fmla="*/ 624342 w 3521893"/>
                <a:gd name="connsiteY10" fmla="*/ 1812658 h 4122814"/>
                <a:gd name="connsiteX11" fmla="*/ 457200 w 3521893"/>
                <a:gd name="connsiteY11" fmla="*/ 2023851 h 4122814"/>
                <a:gd name="connsiteX12" fmla="*/ 325404 w 3521893"/>
                <a:gd name="connsiteY12" fmla="*/ 2531673 h 4122814"/>
                <a:gd name="connsiteX13" fmla="*/ 271762 w 3521893"/>
                <a:gd name="connsiteY13" fmla="*/ 2584782 h 4122814"/>
                <a:gd name="connsiteX14" fmla="*/ 116342 w 3521893"/>
                <a:gd name="connsiteY14" fmla="*/ 2906811 h 4122814"/>
                <a:gd name="connsiteX15" fmla="*/ 106573 w 3521893"/>
                <a:gd name="connsiteY15" fmla="*/ 3061165 h 4122814"/>
                <a:gd name="connsiteX16" fmla="*/ 152400 w 3521893"/>
                <a:gd name="connsiteY16" fmla="*/ 3166851 h 4122814"/>
                <a:gd name="connsiteX17" fmla="*/ 0 w 3521893"/>
                <a:gd name="connsiteY17" fmla="*/ 3665614 h 4122814"/>
                <a:gd name="connsiteX18" fmla="*/ 71582 w 3521893"/>
                <a:gd name="connsiteY18" fmla="*/ 3857801 h 4122814"/>
                <a:gd name="connsiteX19" fmla="*/ 188990 w 3521893"/>
                <a:gd name="connsiteY19" fmla="*/ 3838086 h 4122814"/>
                <a:gd name="connsiteX20" fmla="*/ 130908 w 3521893"/>
                <a:gd name="connsiteY20" fmla="*/ 3905226 h 4122814"/>
                <a:gd name="connsiteX21" fmla="*/ 188102 w 3521893"/>
                <a:gd name="connsiteY21" fmla="*/ 3964552 h 4122814"/>
                <a:gd name="connsiteX22" fmla="*/ 339436 w 3521893"/>
                <a:gd name="connsiteY22" fmla="*/ 3880360 h 4122814"/>
                <a:gd name="connsiteX23" fmla="*/ 422563 w 3521893"/>
                <a:gd name="connsiteY23" fmla="*/ 3894214 h 4122814"/>
                <a:gd name="connsiteX24" fmla="*/ 464127 w 3521893"/>
                <a:gd name="connsiteY24" fmla="*/ 3956560 h 4122814"/>
                <a:gd name="connsiteX25" fmla="*/ 656492 w 3521893"/>
                <a:gd name="connsiteY25" fmla="*/ 3937909 h 4122814"/>
                <a:gd name="connsiteX26" fmla="*/ 794860 w 3521893"/>
                <a:gd name="connsiteY26" fmla="*/ 3868459 h 4122814"/>
                <a:gd name="connsiteX27" fmla="*/ 955963 w 3521893"/>
                <a:gd name="connsiteY27" fmla="*/ 3949632 h 4122814"/>
                <a:gd name="connsiteX28" fmla="*/ 1115291 w 3521893"/>
                <a:gd name="connsiteY28" fmla="*/ 3949632 h 4122814"/>
                <a:gd name="connsiteX29" fmla="*/ 1108363 w 3521893"/>
                <a:gd name="connsiteY29" fmla="*/ 3914996 h 4122814"/>
                <a:gd name="connsiteX30" fmla="*/ 1163782 w 3521893"/>
                <a:gd name="connsiteY30" fmla="*/ 3880360 h 4122814"/>
                <a:gd name="connsiteX31" fmla="*/ 1191491 w 3521893"/>
                <a:gd name="connsiteY31" fmla="*/ 3914996 h 4122814"/>
                <a:gd name="connsiteX32" fmla="*/ 1288472 w 3521893"/>
                <a:gd name="connsiteY32" fmla="*/ 3818014 h 4122814"/>
                <a:gd name="connsiteX33" fmla="*/ 1205345 w 3521893"/>
                <a:gd name="connsiteY33" fmla="*/ 3811087 h 4122814"/>
                <a:gd name="connsiteX34" fmla="*/ 1122218 w 3521893"/>
                <a:gd name="connsiteY34" fmla="*/ 3818014 h 4122814"/>
                <a:gd name="connsiteX35" fmla="*/ 1032163 w 3521893"/>
                <a:gd name="connsiteY35" fmla="*/ 3783378 h 4122814"/>
                <a:gd name="connsiteX36" fmla="*/ 1130921 w 3521893"/>
                <a:gd name="connsiteY36" fmla="*/ 3621564 h 4122814"/>
                <a:gd name="connsiteX37" fmla="*/ 1222219 w 3521893"/>
                <a:gd name="connsiteY37" fmla="*/ 3600427 h 4122814"/>
                <a:gd name="connsiteX38" fmla="*/ 1244777 w 3521893"/>
                <a:gd name="connsiteY38" fmla="*/ 3553001 h 4122814"/>
                <a:gd name="connsiteX39" fmla="*/ 1286696 w 3521893"/>
                <a:gd name="connsiteY39" fmla="*/ 3575027 h 4122814"/>
                <a:gd name="connsiteX40" fmla="*/ 1304459 w 3521893"/>
                <a:gd name="connsiteY40" fmla="*/ 3644832 h 4122814"/>
                <a:gd name="connsiteX41" fmla="*/ 1343891 w 3521893"/>
                <a:gd name="connsiteY41" fmla="*/ 3582487 h 4122814"/>
                <a:gd name="connsiteX42" fmla="*/ 1360942 w 3521893"/>
                <a:gd name="connsiteY42" fmla="*/ 3631688 h 4122814"/>
                <a:gd name="connsiteX43" fmla="*/ 1399309 w 3521893"/>
                <a:gd name="connsiteY43" fmla="*/ 3658687 h 4122814"/>
                <a:gd name="connsiteX44" fmla="*/ 1392382 w 3521893"/>
                <a:gd name="connsiteY44" fmla="*/ 3707178 h 4122814"/>
                <a:gd name="connsiteX45" fmla="*/ 1338916 w 3521893"/>
                <a:gd name="connsiteY45" fmla="*/ 3756913 h 4122814"/>
                <a:gd name="connsiteX46" fmla="*/ 1396645 w 3521893"/>
                <a:gd name="connsiteY46" fmla="*/ 3757978 h 4122814"/>
                <a:gd name="connsiteX47" fmla="*/ 1475331 w 3521893"/>
                <a:gd name="connsiteY47" fmla="*/ 3798299 h 4122814"/>
                <a:gd name="connsiteX48" fmla="*/ 1471778 w 3521893"/>
                <a:gd name="connsiteY48" fmla="*/ 3722986 h 4122814"/>
                <a:gd name="connsiteX49" fmla="*/ 1565563 w 3521893"/>
                <a:gd name="connsiteY49" fmla="*/ 3755669 h 4122814"/>
                <a:gd name="connsiteX50" fmla="*/ 1556327 w 3521893"/>
                <a:gd name="connsiteY50" fmla="*/ 3803627 h 4122814"/>
                <a:gd name="connsiteX51" fmla="*/ 1585101 w 3521893"/>
                <a:gd name="connsiteY51" fmla="*/ 3850697 h 4122814"/>
                <a:gd name="connsiteX52" fmla="*/ 1773382 w 3521893"/>
                <a:gd name="connsiteY52" fmla="*/ 3811087 h 4122814"/>
                <a:gd name="connsiteX53" fmla="*/ 2112818 w 3521893"/>
                <a:gd name="connsiteY53" fmla="*/ 3914996 h 4122814"/>
                <a:gd name="connsiteX54" fmla="*/ 2320636 w 3521893"/>
                <a:gd name="connsiteY54" fmla="*/ 4122814 h 4122814"/>
                <a:gd name="connsiteX55" fmla="*/ 2473036 w 3521893"/>
                <a:gd name="connsiteY55" fmla="*/ 3991196 h 4122814"/>
                <a:gd name="connsiteX56" fmla="*/ 2587958 w 3521893"/>
                <a:gd name="connsiteY56" fmla="*/ 3991196 h 4122814"/>
                <a:gd name="connsiteX57" fmla="*/ 2720286 w 3521893"/>
                <a:gd name="connsiteY57" fmla="*/ 3873432 h 4122814"/>
                <a:gd name="connsiteX58" fmla="*/ 2847819 w 3521893"/>
                <a:gd name="connsiteY58" fmla="*/ 3930627 h 4122814"/>
                <a:gd name="connsiteX59" fmla="*/ 2955281 w 3521893"/>
                <a:gd name="connsiteY59" fmla="*/ 3889596 h 4122814"/>
                <a:gd name="connsiteX60" fmla="*/ 2984589 w 3521893"/>
                <a:gd name="connsiteY60" fmla="*/ 3940396 h 4122814"/>
                <a:gd name="connsiteX61" fmla="*/ 3025619 w 3521893"/>
                <a:gd name="connsiteY61" fmla="*/ 3899365 h 4122814"/>
                <a:gd name="connsiteX62" fmla="*/ 3035389 w 3521893"/>
                <a:gd name="connsiteY62" fmla="*/ 3791904 h 4122814"/>
                <a:gd name="connsiteX63" fmla="*/ 2982635 w 3521893"/>
                <a:gd name="connsiteY63" fmla="*/ 3698119 h 4122814"/>
                <a:gd name="connsiteX64" fmla="*/ 3047467 w 3521893"/>
                <a:gd name="connsiteY64" fmla="*/ 3633820 h 4122814"/>
                <a:gd name="connsiteX65" fmla="*/ 3002173 w 3521893"/>
                <a:gd name="connsiteY65" fmla="*/ 3508596 h 4122814"/>
                <a:gd name="connsiteX66" fmla="*/ 3021712 w 3521893"/>
                <a:gd name="connsiteY66" fmla="*/ 3352288 h 4122814"/>
                <a:gd name="connsiteX67" fmla="*/ 3062741 w 3521893"/>
                <a:gd name="connsiteY67" fmla="*/ 3225288 h 4122814"/>
                <a:gd name="connsiteX68" fmla="*/ 3076419 w 3521893"/>
                <a:gd name="connsiteY68" fmla="*/ 3115873 h 4122814"/>
                <a:gd name="connsiteX69" fmla="*/ 2905547 w 3521893"/>
                <a:gd name="connsiteY69" fmla="*/ 2642508 h 4122814"/>
                <a:gd name="connsiteX70" fmla="*/ 2976772 w 3521893"/>
                <a:gd name="connsiteY70" fmla="*/ 2482827 h 4122814"/>
                <a:gd name="connsiteX71" fmla="*/ 3068602 w 3521893"/>
                <a:gd name="connsiteY71" fmla="*/ 2457427 h 4122814"/>
                <a:gd name="connsiteX72" fmla="*/ 3105724 w 3521893"/>
                <a:gd name="connsiteY72" fmla="*/ 2484781 h 4122814"/>
                <a:gd name="connsiteX73" fmla="*/ 3166293 w 3521893"/>
                <a:gd name="connsiteY73" fmla="*/ 2420304 h 4122814"/>
                <a:gd name="connsiteX74" fmla="*/ 3193649 w 3521893"/>
                <a:gd name="connsiteY74" fmla="*/ 2394904 h 4122814"/>
                <a:gd name="connsiteX75" fmla="*/ 3279618 w 3521893"/>
                <a:gd name="connsiteY75" fmla="*/ 2369504 h 4122814"/>
                <a:gd name="connsiteX76" fmla="*/ 3316739 w 3521893"/>
                <a:gd name="connsiteY76" fmla="*/ 2201473 h 4122814"/>
                <a:gd name="connsiteX77" fmla="*/ 3271801 w 3521893"/>
                <a:gd name="connsiteY77" fmla="*/ 2150673 h 4122814"/>
                <a:gd name="connsiteX78" fmla="*/ 3271800 w 3521893"/>
                <a:gd name="connsiteY78" fmla="*/ 2049073 h 4122814"/>
                <a:gd name="connsiteX79" fmla="*/ 3375355 w 3521893"/>
                <a:gd name="connsiteY79" fmla="*/ 2107688 h 4122814"/>
                <a:gd name="connsiteX80" fmla="*/ 3430062 w 3521893"/>
                <a:gd name="connsiteY80" fmla="*/ 2072519 h 4122814"/>
                <a:gd name="connsiteX81" fmla="*/ 3457415 w 3521893"/>
                <a:gd name="connsiteY81" fmla="*/ 2107688 h 4122814"/>
                <a:gd name="connsiteX82" fmla="*/ 3521893 w 3521893"/>
                <a:gd name="connsiteY82" fmla="*/ 2062750 h 4122814"/>
                <a:gd name="connsiteX83" fmla="*/ 3449601 w 3521893"/>
                <a:gd name="connsiteY83" fmla="*/ 1908396 h 4122814"/>
                <a:gd name="connsiteX84" fmla="*/ 3492586 w 3521893"/>
                <a:gd name="connsiteY84" fmla="*/ 1720827 h 4122814"/>
                <a:gd name="connsiteX85" fmla="*/ 3459370 w 3521893"/>
                <a:gd name="connsiteY85" fmla="*/ 1693473 h 4122814"/>
                <a:gd name="connsiteX86" fmla="*/ 3486724 w 3521893"/>
                <a:gd name="connsiteY86" fmla="*/ 1664165 h 4122814"/>
                <a:gd name="connsiteX87" fmla="*/ 3488679 w 3521893"/>
                <a:gd name="connsiteY87" fmla="*/ 1642673 h 4122814"/>
                <a:gd name="connsiteX88" fmla="*/ 3377309 w 3521893"/>
                <a:gd name="connsiteY88" fmla="*/ 1462919 h 4122814"/>
                <a:gd name="connsiteX89" fmla="*/ 3297201 w 3521893"/>
                <a:gd name="connsiteY89" fmla="*/ 1431658 h 4122814"/>
                <a:gd name="connsiteX90" fmla="*/ 3232724 w 3521893"/>
                <a:gd name="connsiteY90" fmla="*/ 1316381 h 4122814"/>
                <a:gd name="connsiteX91" fmla="*/ 3281570 w 3521893"/>
                <a:gd name="connsiteY91" fmla="*/ 1228458 h 4122814"/>
                <a:gd name="connsiteX92" fmla="*/ 3140893 w 3521893"/>
                <a:gd name="connsiteY92" fmla="*/ 1056519 h 4122814"/>
                <a:gd name="connsiteX93" fmla="*/ 3158478 w 3521893"/>
                <a:gd name="connsiteY93" fmla="*/ 980319 h 4122814"/>
                <a:gd name="connsiteX94" fmla="*/ 3127216 w 3521893"/>
                <a:gd name="connsiteY94" fmla="*/ 861134 h 4122814"/>
                <a:gd name="connsiteX95" fmla="*/ 3179970 w 3521893"/>
                <a:gd name="connsiteY95" fmla="*/ 757581 h 4122814"/>
                <a:gd name="connsiteX96" fmla="*/ 3131124 w 3521893"/>
                <a:gd name="connsiteY96" fmla="*/ 654027 h 4122814"/>
                <a:gd name="connsiteX97" fmla="*/ 3136986 w 3521893"/>
                <a:gd name="connsiteY97" fmla="*/ 560242 h 4122814"/>
                <a:gd name="connsiteX98" fmla="*/ 3097909 w 3521893"/>
                <a:gd name="connsiteY98" fmla="*/ 507488 h 4122814"/>
                <a:gd name="connsiteX99" fmla="*/ 3047109 w 3521893"/>
                <a:gd name="connsiteY99" fmla="*/ 575873 h 4122814"/>
                <a:gd name="connsiteX100" fmla="*/ 2976063 w 3521893"/>
                <a:gd name="connsiteY100" fmla="*/ 606601 h 4122814"/>
                <a:gd name="connsiteX101" fmla="*/ 2916201 w 3521893"/>
                <a:gd name="connsiteY101" fmla="*/ 413703 h 4122814"/>
                <a:gd name="connsiteX102" fmla="*/ 2859539 w 3521893"/>
                <a:gd name="connsiteY102" fmla="*/ 472319 h 4122814"/>
                <a:gd name="connsiteX103" fmla="*/ 2826327 w 3521893"/>
                <a:gd name="connsiteY103" fmla="*/ 451360 h 4122814"/>
                <a:gd name="connsiteX104" fmla="*/ 2859539 w 3521893"/>
                <a:gd name="connsiteY104" fmla="*/ 351181 h 4122814"/>
                <a:gd name="connsiteX105" fmla="*/ 2800923 w 3521893"/>
                <a:gd name="connsiteY105" fmla="*/ 151889 h 4122814"/>
                <a:gd name="connsiteX106" fmla="*/ 2728632 w 3521893"/>
                <a:gd name="connsiteY106" fmla="*/ 198782 h 4122814"/>
                <a:gd name="connsiteX107" fmla="*/ 2683693 w 3521893"/>
                <a:gd name="connsiteY107" fmla="*/ 151888 h 4122814"/>
                <a:gd name="connsiteX108" fmla="*/ 2642132 w 3521893"/>
                <a:gd name="connsiteY108" fmla="*/ 186169 h 4122814"/>
                <a:gd name="connsiteX109" fmla="*/ 2621170 w 3521893"/>
                <a:gd name="connsiteY109" fmla="*/ 144074 h 4122814"/>
                <a:gd name="connsiteX110" fmla="*/ 2595770 w 3521893"/>
                <a:gd name="connsiteY110" fmla="*/ 118674 h 4122814"/>
                <a:gd name="connsiteX111" fmla="*/ 2642662 w 3521893"/>
                <a:gd name="connsiteY111" fmla="*/ 30752 h 4122814"/>
                <a:gd name="connsiteX112" fmla="*/ 2552786 w 3521893"/>
                <a:gd name="connsiteY112" fmla="*/ 24890 h 4122814"/>
                <a:gd name="connsiteX113" fmla="*/ 2534937 w 3521893"/>
                <a:gd name="connsiteY113" fmla="*/ 77431 h 4122814"/>
                <a:gd name="connsiteX114" fmla="*/ 2479069 w 3521893"/>
                <a:gd name="connsiteY114" fmla="*/ 8831 h 4122814"/>
                <a:gd name="connsiteX115" fmla="*/ 2281731 w 3521893"/>
                <a:gd name="connsiteY115" fmla="*/ 14622 h 4122814"/>
                <a:gd name="connsiteX116" fmla="*/ 2243813 w 3521893"/>
                <a:gd name="connsiteY116" fmla="*/ 69330 h 4122814"/>
                <a:gd name="connsiteX117" fmla="*/ 2341770 w 3521893"/>
                <a:gd name="connsiteY117" fmla="*/ 120629 h 4122814"/>
                <a:gd name="connsiteX118" fmla="*/ 2345681 w 3521893"/>
                <a:gd name="connsiteY118" fmla="*/ 231248 h 4122814"/>
                <a:gd name="connsiteX119" fmla="*/ 2204472 w 3521893"/>
                <a:gd name="connsiteY119" fmla="*/ 264858 h 4122814"/>
                <a:gd name="connsiteX120" fmla="*/ 2146117 w 3521893"/>
                <a:gd name="connsiteY120" fmla="*/ 352210 h 4122814"/>
                <a:gd name="connsiteX121" fmla="*/ 1975038 w 3521893"/>
                <a:gd name="connsiteY121" fmla="*/ 370865 h 4122814"/>
                <a:gd name="connsiteX122" fmla="*/ 1999847 w 3521893"/>
                <a:gd name="connsiteY122" fmla="*/ 435199 h 4122814"/>
                <a:gd name="connsiteX123" fmla="*/ 2032711 w 3521893"/>
                <a:gd name="connsiteY123" fmla="*/ 478891 h 4122814"/>
                <a:gd name="connsiteX124" fmla="*/ 1961306 w 3521893"/>
                <a:gd name="connsiteY124" fmla="*/ 470365 h 4122814"/>
                <a:gd name="connsiteX125" fmla="*/ 1925782 w 3521893"/>
                <a:gd name="connsiteY125" fmla="*/ 513705 h 4122814"/>
                <a:gd name="connsiteX126" fmla="*/ 1849404 w 3521893"/>
                <a:gd name="connsiteY126" fmla="*/ 494167 h 4122814"/>
                <a:gd name="connsiteX127" fmla="*/ 1818139 w 3521893"/>
                <a:gd name="connsiteY127" fmla="*/ 595414 h 4122814"/>
                <a:gd name="connsiteX128" fmla="*/ 1724891 w 3521893"/>
                <a:gd name="connsiteY128" fmla="*/ 679960 h 4122814"/>
                <a:gd name="connsiteX129" fmla="*/ 1676400 w 3521893"/>
                <a:gd name="connsiteY129" fmla="*/ 659178 h 4122814"/>
                <a:gd name="connsiteX130" fmla="*/ 1683327 w 3521893"/>
                <a:gd name="connsiteY130" fmla="*/ 569123 h 4122814"/>
                <a:gd name="connsiteX131" fmla="*/ 1727022 w 3521893"/>
                <a:gd name="connsiteY131" fmla="*/ 535553 h 4122814"/>
                <a:gd name="connsiteX132" fmla="*/ 1787236 w 3521893"/>
                <a:gd name="connsiteY132" fmla="*/ 520632 h 4122814"/>
                <a:gd name="connsiteX133" fmla="*/ 1767343 w 3521893"/>
                <a:gd name="connsiteY133" fmla="*/ 484220 h 4122814"/>
                <a:gd name="connsiteX134" fmla="*/ 1704109 w 3521893"/>
                <a:gd name="connsiteY134" fmla="*/ 513705 h 4122814"/>
                <a:gd name="connsiteX135" fmla="*/ 1682261 w 3521893"/>
                <a:gd name="connsiteY135" fmla="*/ 452426 h 4122814"/>
                <a:gd name="connsiteX136" fmla="*/ 1576398 w 3521893"/>
                <a:gd name="connsiteY136" fmla="*/ 440524 h 4122814"/>
                <a:gd name="connsiteX137" fmla="*/ 1530927 w 3521893"/>
                <a:gd name="connsiteY137" fmla="*/ 271251 h 4122814"/>
                <a:gd name="connsiteX138" fmla="*/ 1438031 w 3521893"/>
                <a:gd name="connsiteY138" fmla="*/ 296118 h 4122814"/>
                <a:gd name="connsiteX139" fmla="*/ 1454727 w 3521893"/>
                <a:gd name="connsiteY139" fmla="*/ 402869 h 4122814"/>
                <a:gd name="connsiteX140" fmla="*/ 1454727 w 3521893"/>
                <a:gd name="connsiteY140" fmla="*/ 402869 h 4122814"/>
                <a:gd name="connsiteX141" fmla="*/ 1407832 w 3521893"/>
                <a:gd name="connsiteY141" fmla="*/ 431291 h 4122814"/>
                <a:gd name="connsiteX142" fmla="*/ 1310139 w 3521893"/>
                <a:gd name="connsiteY142" fmla="*/ 319922 h 4122814"/>
                <a:gd name="connsiteX143" fmla="*/ 1246909 w 3521893"/>
                <a:gd name="connsiteY143" fmla="*/ 298960 h 4122814"/>
                <a:gd name="connsiteX0" fmla="*/ 1246909 w 3521893"/>
                <a:gd name="connsiteY0" fmla="*/ 298960 h 4122814"/>
                <a:gd name="connsiteX1" fmla="*/ 1267691 w 3521893"/>
                <a:gd name="connsiteY1" fmla="*/ 569123 h 4122814"/>
                <a:gd name="connsiteX2" fmla="*/ 1288972 w 3521893"/>
                <a:gd name="connsiteY2" fmla="*/ 599607 h 4122814"/>
                <a:gd name="connsiteX3" fmla="*/ 1298416 w 3521893"/>
                <a:gd name="connsiteY3" fmla="*/ 702876 h 4122814"/>
                <a:gd name="connsiteX4" fmla="*/ 1251524 w 3521893"/>
                <a:gd name="connsiteY4" fmla="*/ 763445 h 4122814"/>
                <a:gd name="connsiteX5" fmla="*/ 1280832 w 3521893"/>
                <a:gd name="connsiteY5" fmla="*/ 839645 h 4122814"/>
                <a:gd name="connsiteX6" fmla="*/ 1175505 w 3521893"/>
                <a:gd name="connsiteY6" fmla="*/ 955274 h 4122814"/>
                <a:gd name="connsiteX7" fmla="*/ 1048327 w 3521893"/>
                <a:gd name="connsiteY7" fmla="*/ 1324196 h 4122814"/>
                <a:gd name="connsiteX8" fmla="*/ 947970 w 3521893"/>
                <a:gd name="connsiteY8" fmla="*/ 1428994 h 4122814"/>
                <a:gd name="connsiteX9" fmla="*/ 749389 w 3521893"/>
                <a:gd name="connsiteY9" fmla="*/ 1716919 h 4122814"/>
                <a:gd name="connsiteX10" fmla="*/ 624342 w 3521893"/>
                <a:gd name="connsiteY10" fmla="*/ 1812658 h 4122814"/>
                <a:gd name="connsiteX11" fmla="*/ 457200 w 3521893"/>
                <a:gd name="connsiteY11" fmla="*/ 2023851 h 4122814"/>
                <a:gd name="connsiteX12" fmla="*/ 325404 w 3521893"/>
                <a:gd name="connsiteY12" fmla="*/ 2531673 h 4122814"/>
                <a:gd name="connsiteX13" fmla="*/ 271762 w 3521893"/>
                <a:gd name="connsiteY13" fmla="*/ 2584782 h 4122814"/>
                <a:gd name="connsiteX14" fmla="*/ 116342 w 3521893"/>
                <a:gd name="connsiteY14" fmla="*/ 2906811 h 4122814"/>
                <a:gd name="connsiteX15" fmla="*/ 106573 w 3521893"/>
                <a:gd name="connsiteY15" fmla="*/ 3061165 h 4122814"/>
                <a:gd name="connsiteX16" fmla="*/ 152400 w 3521893"/>
                <a:gd name="connsiteY16" fmla="*/ 3166851 h 4122814"/>
                <a:gd name="connsiteX17" fmla="*/ 0 w 3521893"/>
                <a:gd name="connsiteY17" fmla="*/ 3665614 h 4122814"/>
                <a:gd name="connsiteX18" fmla="*/ 71582 w 3521893"/>
                <a:gd name="connsiteY18" fmla="*/ 3857801 h 4122814"/>
                <a:gd name="connsiteX19" fmla="*/ 188990 w 3521893"/>
                <a:gd name="connsiteY19" fmla="*/ 3838086 h 4122814"/>
                <a:gd name="connsiteX20" fmla="*/ 130908 w 3521893"/>
                <a:gd name="connsiteY20" fmla="*/ 3905226 h 4122814"/>
                <a:gd name="connsiteX21" fmla="*/ 188102 w 3521893"/>
                <a:gd name="connsiteY21" fmla="*/ 3964552 h 4122814"/>
                <a:gd name="connsiteX22" fmla="*/ 339436 w 3521893"/>
                <a:gd name="connsiteY22" fmla="*/ 3880360 h 4122814"/>
                <a:gd name="connsiteX23" fmla="*/ 422563 w 3521893"/>
                <a:gd name="connsiteY23" fmla="*/ 3894214 h 4122814"/>
                <a:gd name="connsiteX24" fmla="*/ 464127 w 3521893"/>
                <a:gd name="connsiteY24" fmla="*/ 3956560 h 4122814"/>
                <a:gd name="connsiteX25" fmla="*/ 656492 w 3521893"/>
                <a:gd name="connsiteY25" fmla="*/ 3937909 h 4122814"/>
                <a:gd name="connsiteX26" fmla="*/ 794860 w 3521893"/>
                <a:gd name="connsiteY26" fmla="*/ 3868459 h 4122814"/>
                <a:gd name="connsiteX27" fmla="*/ 955963 w 3521893"/>
                <a:gd name="connsiteY27" fmla="*/ 3949632 h 4122814"/>
                <a:gd name="connsiteX28" fmla="*/ 1115291 w 3521893"/>
                <a:gd name="connsiteY28" fmla="*/ 3949632 h 4122814"/>
                <a:gd name="connsiteX29" fmla="*/ 1108363 w 3521893"/>
                <a:gd name="connsiteY29" fmla="*/ 3914996 h 4122814"/>
                <a:gd name="connsiteX30" fmla="*/ 1163782 w 3521893"/>
                <a:gd name="connsiteY30" fmla="*/ 3880360 h 4122814"/>
                <a:gd name="connsiteX31" fmla="*/ 1191491 w 3521893"/>
                <a:gd name="connsiteY31" fmla="*/ 3914996 h 4122814"/>
                <a:gd name="connsiteX32" fmla="*/ 1288472 w 3521893"/>
                <a:gd name="connsiteY32" fmla="*/ 3818014 h 4122814"/>
                <a:gd name="connsiteX33" fmla="*/ 1205345 w 3521893"/>
                <a:gd name="connsiteY33" fmla="*/ 3811087 h 4122814"/>
                <a:gd name="connsiteX34" fmla="*/ 1122218 w 3521893"/>
                <a:gd name="connsiteY34" fmla="*/ 3818014 h 4122814"/>
                <a:gd name="connsiteX35" fmla="*/ 1032163 w 3521893"/>
                <a:gd name="connsiteY35" fmla="*/ 3783378 h 4122814"/>
                <a:gd name="connsiteX36" fmla="*/ 1130921 w 3521893"/>
                <a:gd name="connsiteY36" fmla="*/ 3621564 h 4122814"/>
                <a:gd name="connsiteX37" fmla="*/ 1222219 w 3521893"/>
                <a:gd name="connsiteY37" fmla="*/ 3600427 h 4122814"/>
                <a:gd name="connsiteX38" fmla="*/ 1244777 w 3521893"/>
                <a:gd name="connsiteY38" fmla="*/ 3553001 h 4122814"/>
                <a:gd name="connsiteX39" fmla="*/ 1286696 w 3521893"/>
                <a:gd name="connsiteY39" fmla="*/ 3575027 h 4122814"/>
                <a:gd name="connsiteX40" fmla="*/ 1304459 w 3521893"/>
                <a:gd name="connsiteY40" fmla="*/ 3644832 h 4122814"/>
                <a:gd name="connsiteX41" fmla="*/ 1343891 w 3521893"/>
                <a:gd name="connsiteY41" fmla="*/ 3582487 h 4122814"/>
                <a:gd name="connsiteX42" fmla="*/ 1360942 w 3521893"/>
                <a:gd name="connsiteY42" fmla="*/ 3631688 h 4122814"/>
                <a:gd name="connsiteX43" fmla="*/ 1399309 w 3521893"/>
                <a:gd name="connsiteY43" fmla="*/ 3658687 h 4122814"/>
                <a:gd name="connsiteX44" fmla="*/ 1392382 w 3521893"/>
                <a:gd name="connsiteY44" fmla="*/ 3707178 h 4122814"/>
                <a:gd name="connsiteX45" fmla="*/ 1338916 w 3521893"/>
                <a:gd name="connsiteY45" fmla="*/ 3756913 h 4122814"/>
                <a:gd name="connsiteX46" fmla="*/ 1396645 w 3521893"/>
                <a:gd name="connsiteY46" fmla="*/ 3757978 h 4122814"/>
                <a:gd name="connsiteX47" fmla="*/ 1475331 w 3521893"/>
                <a:gd name="connsiteY47" fmla="*/ 3798299 h 4122814"/>
                <a:gd name="connsiteX48" fmla="*/ 1471778 w 3521893"/>
                <a:gd name="connsiteY48" fmla="*/ 3722986 h 4122814"/>
                <a:gd name="connsiteX49" fmla="*/ 1565563 w 3521893"/>
                <a:gd name="connsiteY49" fmla="*/ 3755669 h 4122814"/>
                <a:gd name="connsiteX50" fmla="*/ 1556327 w 3521893"/>
                <a:gd name="connsiteY50" fmla="*/ 3803627 h 4122814"/>
                <a:gd name="connsiteX51" fmla="*/ 1585101 w 3521893"/>
                <a:gd name="connsiteY51" fmla="*/ 3850697 h 4122814"/>
                <a:gd name="connsiteX52" fmla="*/ 1773382 w 3521893"/>
                <a:gd name="connsiteY52" fmla="*/ 3811087 h 4122814"/>
                <a:gd name="connsiteX53" fmla="*/ 2112818 w 3521893"/>
                <a:gd name="connsiteY53" fmla="*/ 3914996 h 4122814"/>
                <a:gd name="connsiteX54" fmla="*/ 2320636 w 3521893"/>
                <a:gd name="connsiteY54" fmla="*/ 4122814 h 4122814"/>
                <a:gd name="connsiteX55" fmla="*/ 2473036 w 3521893"/>
                <a:gd name="connsiteY55" fmla="*/ 3991196 h 4122814"/>
                <a:gd name="connsiteX56" fmla="*/ 2587958 w 3521893"/>
                <a:gd name="connsiteY56" fmla="*/ 3991196 h 4122814"/>
                <a:gd name="connsiteX57" fmla="*/ 2720286 w 3521893"/>
                <a:gd name="connsiteY57" fmla="*/ 3873432 h 4122814"/>
                <a:gd name="connsiteX58" fmla="*/ 2847819 w 3521893"/>
                <a:gd name="connsiteY58" fmla="*/ 3930627 h 4122814"/>
                <a:gd name="connsiteX59" fmla="*/ 2955281 w 3521893"/>
                <a:gd name="connsiteY59" fmla="*/ 3889596 h 4122814"/>
                <a:gd name="connsiteX60" fmla="*/ 2984589 w 3521893"/>
                <a:gd name="connsiteY60" fmla="*/ 3940396 h 4122814"/>
                <a:gd name="connsiteX61" fmla="*/ 3025619 w 3521893"/>
                <a:gd name="connsiteY61" fmla="*/ 3899365 h 4122814"/>
                <a:gd name="connsiteX62" fmla="*/ 3035389 w 3521893"/>
                <a:gd name="connsiteY62" fmla="*/ 3791904 h 4122814"/>
                <a:gd name="connsiteX63" fmla="*/ 2982635 w 3521893"/>
                <a:gd name="connsiteY63" fmla="*/ 3698119 h 4122814"/>
                <a:gd name="connsiteX64" fmla="*/ 3047467 w 3521893"/>
                <a:gd name="connsiteY64" fmla="*/ 3633820 h 4122814"/>
                <a:gd name="connsiteX65" fmla="*/ 3002173 w 3521893"/>
                <a:gd name="connsiteY65" fmla="*/ 3508596 h 4122814"/>
                <a:gd name="connsiteX66" fmla="*/ 3021712 w 3521893"/>
                <a:gd name="connsiteY66" fmla="*/ 3352288 h 4122814"/>
                <a:gd name="connsiteX67" fmla="*/ 3062741 w 3521893"/>
                <a:gd name="connsiteY67" fmla="*/ 3225288 h 4122814"/>
                <a:gd name="connsiteX68" fmla="*/ 3076419 w 3521893"/>
                <a:gd name="connsiteY68" fmla="*/ 3115873 h 4122814"/>
                <a:gd name="connsiteX69" fmla="*/ 2905547 w 3521893"/>
                <a:gd name="connsiteY69" fmla="*/ 2642508 h 4122814"/>
                <a:gd name="connsiteX70" fmla="*/ 2976772 w 3521893"/>
                <a:gd name="connsiteY70" fmla="*/ 2482827 h 4122814"/>
                <a:gd name="connsiteX71" fmla="*/ 3068602 w 3521893"/>
                <a:gd name="connsiteY71" fmla="*/ 2457427 h 4122814"/>
                <a:gd name="connsiteX72" fmla="*/ 3105724 w 3521893"/>
                <a:gd name="connsiteY72" fmla="*/ 2484781 h 4122814"/>
                <a:gd name="connsiteX73" fmla="*/ 3166293 w 3521893"/>
                <a:gd name="connsiteY73" fmla="*/ 2420304 h 4122814"/>
                <a:gd name="connsiteX74" fmla="*/ 3193649 w 3521893"/>
                <a:gd name="connsiteY74" fmla="*/ 2394904 h 4122814"/>
                <a:gd name="connsiteX75" fmla="*/ 3279618 w 3521893"/>
                <a:gd name="connsiteY75" fmla="*/ 2369504 h 4122814"/>
                <a:gd name="connsiteX76" fmla="*/ 3316739 w 3521893"/>
                <a:gd name="connsiteY76" fmla="*/ 2201473 h 4122814"/>
                <a:gd name="connsiteX77" fmla="*/ 3271801 w 3521893"/>
                <a:gd name="connsiteY77" fmla="*/ 2150673 h 4122814"/>
                <a:gd name="connsiteX78" fmla="*/ 3271800 w 3521893"/>
                <a:gd name="connsiteY78" fmla="*/ 2049073 h 4122814"/>
                <a:gd name="connsiteX79" fmla="*/ 3375355 w 3521893"/>
                <a:gd name="connsiteY79" fmla="*/ 2107688 h 4122814"/>
                <a:gd name="connsiteX80" fmla="*/ 3430062 w 3521893"/>
                <a:gd name="connsiteY80" fmla="*/ 2072519 h 4122814"/>
                <a:gd name="connsiteX81" fmla="*/ 3457415 w 3521893"/>
                <a:gd name="connsiteY81" fmla="*/ 2107688 h 4122814"/>
                <a:gd name="connsiteX82" fmla="*/ 3521893 w 3521893"/>
                <a:gd name="connsiteY82" fmla="*/ 2062750 h 4122814"/>
                <a:gd name="connsiteX83" fmla="*/ 3449601 w 3521893"/>
                <a:gd name="connsiteY83" fmla="*/ 1908396 h 4122814"/>
                <a:gd name="connsiteX84" fmla="*/ 3492586 w 3521893"/>
                <a:gd name="connsiteY84" fmla="*/ 1720827 h 4122814"/>
                <a:gd name="connsiteX85" fmla="*/ 3459370 w 3521893"/>
                <a:gd name="connsiteY85" fmla="*/ 1693473 h 4122814"/>
                <a:gd name="connsiteX86" fmla="*/ 3486724 w 3521893"/>
                <a:gd name="connsiteY86" fmla="*/ 1664165 h 4122814"/>
                <a:gd name="connsiteX87" fmla="*/ 3488679 w 3521893"/>
                <a:gd name="connsiteY87" fmla="*/ 1642673 h 4122814"/>
                <a:gd name="connsiteX88" fmla="*/ 3377309 w 3521893"/>
                <a:gd name="connsiteY88" fmla="*/ 1462919 h 4122814"/>
                <a:gd name="connsiteX89" fmla="*/ 3297201 w 3521893"/>
                <a:gd name="connsiteY89" fmla="*/ 1431658 h 4122814"/>
                <a:gd name="connsiteX90" fmla="*/ 3232724 w 3521893"/>
                <a:gd name="connsiteY90" fmla="*/ 1316381 h 4122814"/>
                <a:gd name="connsiteX91" fmla="*/ 3281570 w 3521893"/>
                <a:gd name="connsiteY91" fmla="*/ 1228458 h 4122814"/>
                <a:gd name="connsiteX92" fmla="*/ 3140893 w 3521893"/>
                <a:gd name="connsiteY92" fmla="*/ 1056519 h 4122814"/>
                <a:gd name="connsiteX93" fmla="*/ 3158478 w 3521893"/>
                <a:gd name="connsiteY93" fmla="*/ 980319 h 4122814"/>
                <a:gd name="connsiteX94" fmla="*/ 3127216 w 3521893"/>
                <a:gd name="connsiteY94" fmla="*/ 861134 h 4122814"/>
                <a:gd name="connsiteX95" fmla="*/ 3179970 w 3521893"/>
                <a:gd name="connsiteY95" fmla="*/ 757581 h 4122814"/>
                <a:gd name="connsiteX96" fmla="*/ 3131124 w 3521893"/>
                <a:gd name="connsiteY96" fmla="*/ 654027 h 4122814"/>
                <a:gd name="connsiteX97" fmla="*/ 3136986 w 3521893"/>
                <a:gd name="connsiteY97" fmla="*/ 560242 h 4122814"/>
                <a:gd name="connsiteX98" fmla="*/ 3097909 w 3521893"/>
                <a:gd name="connsiteY98" fmla="*/ 507488 h 4122814"/>
                <a:gd name="connsiteX99" fmla="*/ 3047109 w 3521893"/>
                <a:gd name="connsiteY99" fmla="*/ 575873 h 4122814"/>
                <a:gd name="connsiteX100" fmla="*/ 2976063 w 3521893"/>
                <a:gd name="connsiteY100" fmla="*/ 606601 h 4122814"/>
                <a:gd name="connsiteX101" fmla="*/ 2916201 w 3521893"/>
                <a:gd name="connsiteY101" fmla="*/ 413703 h 4122814"/>
                <a:gd name="connsiteX102" fmla="*/ 2859539 w 3521893"/>
                <a:gd name="connsiteY102" fmla="*/ 472319 h 4122814"/>
                <a:gd name="connsiteX103" fmla="*/ 2826327 w 3521893"/>
                <a:gd name="connsiteY103" fmla="*/ 451360 h 4122814"/>
                <a:gd name="connsiteX104" fmla="*/ 2859539 w 3521893"/>
                <a:gd name="connsiteY104" fmla="*/ 351181 h 4122814"/>
                <a:gd name="connsiteX105" fmla="*/ 2800923 w 3521893"/>
                <a:gd name="connsiteY105" fmla="*/ 151889 h 4122814"/>
                <a:gd name="connsiteX106" fmla="*/ 2728632 w 3521893"/>
                <a:gd name="connsiteY106" fmla="*/ 198782 h 4122814"/>
                <a:gd name="connsiteX107" fmla="*/ 2683693 w 3521893"/>
                <a:gd name="connsiteY107" fmla="*/ 151888 h 4122814"/>
                <a:gd name="connsiteX108" fmla="*/ 2642132 w 3521893"/>
                <a:gd name="connsiteY108" fmla="*/ 186169 h 4122814"/>
                <a:gd name="connsiteX109" fmla="*/ 2621170 w 3521893"/>
                <a:gd name="connsiteY109" fmla="*/ 144074 h 4122814"/>
                <a:gd name="connsiteX110" fmla="*/ 2595770 w 3521893"/>
                <a:gd name="connsiteY110" fmla="*/ 118674 h 4122814"/>
                <a:gd name="connsiteX111" fmla="*/ 2642662 w 3521893"/>
                <a:gd name="connsiteY111" fmla="*/ 30752 h 4122814"/>
                <a:gd name="connsiteX112" fmla="*/ 2549408 w 3521893"/>
                <a:gd name="connsiteY112" fmla="*/ 14765 h 4122814"/>
                <a:gd name="connsiteX113" fmla="*/ 2534937 w 3521893"/>
                <a:gd name="connsiteY113" fmla="*/ 77431 h 4122814"/>
                <a:gd name="connsiteX114" fmla="*/ 2479069 w 3521893"/>
                <a:gd name="connsiteY114" fmla="*/ 8831 h 4122814"/>
                <a:gd name="connsiteX115" fmla="*/ 2281731 w 3521893"/>
                <a:gd name="connsiteY115" fmla="*/ 14622 h 4122814"/>
                <a:gd name="connsiteX116" fmla="*/ 2243813 w 3521893"/>
                <a:gd name="connsiteY116" fmla="*/ 69330 h 4122814"/>
                <a:gd name="connsiteX117" fmla="*/ 2341770 w 3521893"/>
                <a:gd name="connsiteY117" fmla="*/ 120629 h 4122814"/>
                <a:gd name="connsiteX118" fmla="*/ 2345681 w 3521893"/>
                <a:gd name="connsiteY118" fmla="*/ 231248 h 4122814"/>
                <a:gd name="connsiteX119" fmla="*/ 2204472 w 3521893"/>
                <a:gd name="connsiteY119" fmla="*/ 264858 h 4122814"/>
                <a:gd name="connsiteX120" fmla="*/ 2146117 w 3521893"/>
                <a:gd name="connsiteY120" fmla="*/ 352210 h 4122814"/>
                <a:gd name="connsiteX121" fmla="*/ 1975038 w 3521893"/>
                <a:gd name="connsiteY121" fmla="*/ 370865 h 4122814"/>
                <a:gd name="connsiteX122" fmla="*/ 1999847 w 3521893"/>
                <a:gd name="connsiteY122" fmla="*/ 435199 h 4122814"/>
                <a:gd name="connsiteX123" fmla="*/ 2032711 w 3521893"/>
                <a:gd name="connsiteY123" fmla="*/ 478891 h 4122814"/>
                <a:gd name="connsiteX124" fmla="*/ 1961306 w 3521893"/>
                <a:gd name="connsiteY124" fmla="*/ 470365 h 4122814"/>
                <a:gd name="connsiteX125" fmla="*/ 1925782 w 3521893"/>
                <a:gd name="connsiteY125" fmla="*/ 513705 h 4122814"/>
                <a:gd name="connsiteX126" fmla="*/ 1849404 w 3521893"/>
                <a:gd name="connsiteY126" fmla="*/ 494167 h 4122814"/>
                <a:gd name="connsiteX127" fmla="*/ 1818139 w 3521893"/>
                <a:gd name="connsiteY127" fmla="*/ 595414 h 4122814"/>
                <a:gd name="connsiteX128" fmla="*/ 1724891 w 3521893"/>
                <a:gd name="connsiteY128" fmla="*/ 679960 h 4122814"/>
                <a:gd name="connsiteX129" fmla="*/ 1676400 w 3521893"/>
                <a:gd name="connsiteY129" fmla="*/ 659178 h 4122814"/>
                <a:gd name="connsiteX130" fmla="*/ 1683327 w 3521893"/>
                <a:gd name="connsiteY130" fmla="*/ 569123 h 4122814"/>
                <a:gd name="connsiteX131" fmla="*/ 1727022 w 3521893"/>
                <a:gd name="connsiteY131" fmla="*/ 535553 h 4122814"/>
                <a:gd name="connsiteX132" fmla="*/ 1787236 w 3521893"/>
                <a:gd name="connsiteY132" fmla="*/ 520632 h 4122814"/>
                <a:gd name="connsiteX133" fmla="*/ 1767343 w 3521893"/>
                <a:gd name="connsiteY133" fmla="*/ 484220 h 4122814"/>
                <a:gd name="connsiteX134" fmla="*/ 1704109 w 3521893"/>
                <a:gd name="connsiteY134" fmla="*/ 513705 h 4122814"/>
                <a:gd name="connsiteX135" fmla="*/ 1682261 w 3521893"/>
                <a:gd name="connsiteY135" fmla="*/ 452426 h 4122814"/>
                <a:gd name="connsiteX136" fmla="*/ 1576398 w 3521893"/>
                <a:gd name="connsiteY136" fmla="*/ 440524 h 4122814"/>
                <a:gd name="connsiteX137" fmla="*/ 1530927 w 3521893"/>
                <a:gd name="connsiteY137" fmla="*/ 271251 h 4122814"/>
                <a:gd name="connsiteX138" fmla="*/ 1438031 w 3521893"/>
                <a:gd name="connsiteY138" fmla="*/ 296118 h 4122814"/>
                <a:gd name="connsiteX139" fmla="*/ 1454727 w 3521893"/>
                <a:gd name="connsiteY139" fmla="*/ 402869 h 4122814"/>
                <a:gd name="connsiteX140" fmla="*/ 1454727 w 3521893"/>
                <a:gd name="connsiteY140" fmla="*/ 402869 h 4122814"/>
                <a:gd name="connsiteX141" fmla="*/ 1407832 w 3521893"/>
                <a:gd name="connsiteY141" fmla="*/ 431291 h 4122814"/>
                <a:gd name="connsiteX142" fmla="*/ 1310139 w 3521893"/>
                <a:gd name="connsiteY142" fmla="*/ 319922 h 4122814"/>
                <a:gd name="connsiteX143" fmla="*/ 1246909 w 3521893"/>
                <a:gd name="connsiteY143" fmla="*/ 298960 h 4122814"/>
                <a:gd name="connsiteX0" fmla="*/ 1246909 w 3521893"/>
                <a:gd name="connsiteY0" fmla="*/ 298960 h 4122814"/>
                <a:gd name="connsiteX1" fmla="*/ 1267691 w 3521893"/>
                <a:gd name="connsiteY1" fmla="*/ 569123 h 4122814"/>
                <a:gd name="connsiteX2" fmla="*/ 1288972 w 3521893"/>
                <a:gd name="connsiteY2" fmla="*/ 599607 h 4122814"/>
                <a:gd name="connsiteX3" fmla="*/ 1298416 w 3521893"/>
                <a:gd name="connsiteY3" fmla="*/ 702876 h 4122814"/>
                <a:gd name="connsiteX4" fmla="*/ 1251524 w 3521893"/>
                <a:gd name="connsiteY4" fmla="*/ 763445 h 4122814"/>
                <a:gd name="connsiteX5" fmla="*/ 1280832 w 3521893"/>
                <a:gd name="connsiteY5" fmla="*/ 839645 h 4122814"/>
                <a:gd name="connsiteX6" fmla="*/ 1175505 w 3521893"/>
                <a:gd name="connsiteY6" fmla="*/ 955274 h 4122814"/>
                <a:gd name="connsiteX7" fmla="*/ 1048327 w 3521893"/>
                <a:gd name="connsiteY7" fmla="*/ 1324196 h 4122814"/>
                <a:gd name="connsiteX8" fmla="*/ 947970 w 3521893"/>
                <a:gd name="connsiteY8" fmla="*/ 1428994 h 4122814"/>
                <a:gd name="connsiteX9" fmla="*/ 749389 w 3521893"/>
                <a:gd name="connsiteY9" fmla="*/ 1716919 h 4122814"/>
                <a:gd name="connsiteX10" fmla="*/ 624342 w 3521893"/>
                <a:gd name="connsiteY10" fmla="*/ 1812658 h 4122814"/>
                <a:gd name="connsiteX11" fmla="*/ 457200 w 3521893"/>
                <a:gd name="connsiteY11" fmla="*/ 2023851 h 4122814"/>
                <a:gd name="connsiteX12" fmla="*/ 325404 w 3521893"/>
                <a:gd name="connsiteY12" fmla="*/ 2531673 h 4122814"/>
                <a:gd name="connsiteX13" fmla="*/ 271762 w 3521893"/>
                <a:gd name="connsiteY13" fmla="*/ 2584782 h 4122814"/>
                <a:gd name="connsiteX14" fmla="*/ 116342 w 3521893"/>
                <a:gd name="connsiteY14" fmla="*/ 2906811 h 4122814"/>
                <a:gd name="connsiteX15" fmla="*/ 106573 w 3521893"/>
                <a:gd name="connsiteY15" fmla="*/ 3061165 h 4122814"/>
                <a:gd name="connsiteX16" fmla="*/ 152400 w 3521893"/>
                <a:gd name="connsiteY16" fmla="*/ 3166851 h 4122814"/>
                <a:gd name="connsiteX17" fmla="*/ 0 w 3521893"/>
                <a:gd name="connsiteY17" fmla="*/ 3665614 h 4122814"/>
                <a:gd name="connsiteX18" fmla="*/ 71582 w 3521893"/>
                <a:gd name="connsiteY18" fmla="*/ 3857801 h 4122814"/>
                <a:gd name="connsiteX19" fmla="*/ 188990 w 3521893"/>
                <a:gd name="connsiteY19" fmla="*/ 3838086 h 4122814"/>
                <a:gd name="connsiteX20" fmla="*/ 130908 w 3521893"/>
                <a:gd name="connsiteY20" fmla="*/ 3905226 h 4122814"/>
                <a:gd name="connsiteX21" fmla="*/ 188102 w 3521893"/>
                <a:gd name="connsiteY21" fmla="*/ 3964552 h 4122814"/>
                <a:gd name="connsiteX22" fmla="*/ 339436 w 3521893"/>
                <a:gd name="connsiteY22" fmla="*/ 3880360 h 4122814"/>
                <a:gd name="connsiteX23" fmla="*/ 422563 w 3521893"/>
                <a:gd name="connsiteY23" fmla="*/ 3894214 h 4122814"/>
                <a:gd name="connsiteX24" fmla="*/ 464127 w 3521893"/>
                <a:gd name="connsiteY24" fmla="*/ 3956560 h 4122814"/>
                <a:gd name="connsiteX25" fmla="*/ 656492 w 3521893"/>
                <a:gd name="connsiteY25" fmla="*/ 3937909 h 4122814"/>
                <a:gd name="connsiteX26" fmla="*/ 794860 w 3521893"/>
                <a:gd name="connsiteY26" fmla="*/ 3868459 h 4122814"/>
                <a:gd name="connsiteX27" fmla="*/ 955963 w 3521893"/>
                <a:gd name="connsiteY27" fmla="*/ 3949632 h 4122814"/>
                <a:gd name="connsiteX28" fmla="*/ 1115291 w 3521893"/>
                <a:gd name="connsiteY28" fmla="*/ 3949632 h 4122814"/>
                <a:gd name="connsiteX29" fmla="*/ 1108363 w 3521893"/>
                <a:gd name="connsiteY29" fmla="*/ 3914996 h 4122814"/>
                <a:gd name="connsiteX30" fmla="*/ 1163782 w 3521893"/>
                <a:gd name="connsiteY30" fmla="*/ 3880360 h 4122814"/>
                <a:gd name="connsiteX31" fmla="*/ 1191491 w 3521893"/>
                <a:gd name="connsiteY31" fmla="*/ 3914996 h 4122814"/>
                <a:gd name="connsiteX32" fmla="*/ 1288472 w 3521893"/>
                <a:gd name="connsiteY32" fmla="*/ 3818014 h 4122814"/>
                <a:gd name="connsiteX33" fmla="*/ 1205345 w 3521893"/>
                <a:gd name="connsiteY33" fmla="*/ 3811087 h 4122814"/>
                <a:gd name="connsiteX34" fmla="*/ 1122218 w 3521893"/>
                <a:gd name="connsiteY34" fmla="*/ 3818014 h 4122814"/>
                <a:gd name="connsiteX35" fmla="*/ 1032163 w 3521893"/>
                <a:gd name="connsiteY35" fmla="*/ 3783378 h 4122814"/>
                <a:gd name="connsiteX36" fmla="*/ 1130921 w 3521893"/>
                <a:gd name="connsiteY36" fmla="*/ 3621564 h 4122814"/>
                <a:gd name="connsiteX37" fmla="*/ 1222219 w 3521893"/>
                <a:gd name="connsiteY37" fmla="*/ 3600427 h 4122814"/>
                <a:gd name="connsiteX38" fmla="*/ 1244777 w 3521893"/>
                <a:gd name="connsiteY38" fmla="*/ 3553001 h 4122814"/>
                <a:gd name="connsiteX39" fmla="*/ 1286696 w 3521893"/>
                <a:gd name="connsiteY39" fmla="*/ 3575027 h 4122814"/>
                <a:gd name="connsiteX40" fmla="*/ 1304459 w 3521893"/>
                <a:gd name="connsiteY40" fmla="*/ 3644832 h 4122814"/>
                <a:gd name="connsiteX41" fmla="*/ 1343891 w 3521893"/>
                <a:gd name="connsiteY41" fmla="*/ 3582487 h 4122814"/>
                <a:gd name="connsiteX42" fmla="*/ 1360942 w 3521893"/>
                <a:gd name="connsiteY42" fmla="*/ 3631688 h 4122814"/>
                <a:gd name="connsiteX43" fmla="*/ 1399309 w 3521893"/>
                <a:gd name="connsiteY43" fmla="*/ 3658687 h 4122814"/>
                <a:gd name="connsiteX44" fmla="*/ 1392382 w 3521893"/>
                <a:gd name="connsiteY44" fmla="*/ 3707178 h 4122814"/>
                <a:gd name="connsiteX45" fmla="*/ 1338916 w 3521893"/>
                <a:gd name="connsiteY45" fmla="*/ 3756913 h 4122814"/>
                <a:gd name="connsiteX46" fmla="*/ 1396645 w 3521893"/>
                <a:gd name="connsiteY46" fmla="*/ 3757978 h 4122814"/>
                <a:gd name="connsiteX47" fmla="*/ 1475331 w 3521893"/>
                <a:gd name="connsiteY47" fmla="*/ 3798299 h 4122814"/>
                <a:gd name="connsiteX48" fmla="*/ 1471778 w 3521893"/>
                <a:gd name="connsiteY48" fmla="*/ 3722986 h 4122814"/>
                <a:gd name="connsiteX49" fmla="*/ 1565563 w 3521893"/>
                <a:gd name="connsiteY49" fmla="*/ 3755669 h 4122814"/>
                <a:gd name="connsiteX50" fmla="*/ 1556327 w 3521893"/>
                <a:gd name="connsiteY50" fmla="*/ 3803627 h 4122814"/>
                <a:gd name="connsiteX51" fmla="*/ 1585101 w 3521893"/>
                <a:gd name="connsiteY51" fmla="*/ 3850697 h 4122814"/>
                <a:gd name="connsiteX52" fmla="*/ 1773382 w 3521893"/>
                <a:gd name="connsiteY52" fmla="*/ 3811087 h 4122814"/>
                <a:gd name="connsiteX53" fmla="*/ 2112818 w 3521893"/>
                <a:gd name="connsiteY53" fmla="*/ 3914996 h 4122814"/>
                <a:gd name="connsiteX54" fmla="*/ 2320636 w 3521893"/>
                <a:gd name="connsiteY54" fmla="*/ 4122814 h 4122814"/>
                <a:gd name="connsiteX55" fmla="*/ 2473036 w 3521893"/>
                <a:gd name="connsiteY55" fmla="*/ 3991196 h 4122814"/>
                <a:gd name="connsiteX56" fmla="*/ 2587958 w 3521893"/>
                <a:gd name="connsiteY56" fmla="*/ 3991196 h 4122814"/>
                <a:gd name="connsiteX57" fmla="*/ 2720286 w 3521893"/>
                <a:gd name="connsiteY57" fmla="*/ 3873432 h 4122814"/>
                <a:gd name="connsiteX58" fmla="*/ 2847819 w 3521893"/>
                <a:gd name="connsiteY58" fmla="*/ 3930627 h 4122814"/>
                <a:gd name="connsiteX59" fmla="*/ 2955281 w 3521893"/>
                <a:gd name="connsiteY59" fmla="*/ 3889596 h 4122814"/>
                <a:gd name="connsiteX60" fmla="*/ 2984589 w 3521893"/>
                <a:gd name="connsiteY60" fmla="*/ 3940396 h 4122814"/>
                <a:gd name="connsiteX61" fmla="*/ 3025619 w 3521893"/>
                <a:gd name="connsiteY61" fmla="*/ 3899365 h 4122814"/>
                <a:gd name="connsiteX62" fmla="*/ 3035389 w 3521893"/>
                <a:gd name="connsiteY62" fmla="*/ 3791904 h 4122814"/>
                <a:gd name="connsiteX63" fmla="*/ 2982635 w 3521893"/>
                <a:gd name="connsiteY63" fmla="*/ 3698119 h 4122814"/>
                <a:gd name="connsiteX64" fmla="*/ 3047467 w 3521893"/>
                <a:gd name="connsiteY64" fmla="*/ 3633820 h 4122814"/>
                <a:gd name="connsiteX65" fmla="*/ 3002173 w 3521893"/>
                <a:gd name="connsiteY65" fmla="*/ 3508596 h 4122814"/>
                <a:gd name="connsiteX66" fmla="*/ 3021712 w 3521893"/>
                <a:gd name="connsiteY66" fmla="*/ 3352288 h 4122814"/>
                <a:gd name="connsiteX67" fmla="*/ 3062741 w 3521893"/>
                <a:gd name="connsiteY67" fmla="*/ 3225288 h 4122814"/>
                <a:gd name="connsiteX68" fmla="*/ 3076419 w 3521893"/>
                <a:gd name="connsiteY68" fmla="*/ 3115873 h 4122814"/>
                <a:gd name="connsiteX69" fmla="*/ 2905547 w 3521893"/>
                <a:gd name="connsiteY69" fmla="*/ 2642508 h 4122814"/>
                <a:gd name="connsiteX70" fmla="*/ 2976772 w 3521893"/>
                <a:gd name="connsiteY70" fmla="*/ 2482827 h 4122814"/>
                <a:gd name="connsiteX71" fmla="*/ 3068602 w 3521893"/>
                <a:gd name="connsiteY71" fmla="*/ 2457427 h 4122814"/>
                <a:gd name="connsiteX72" fmla="*/ 3105724 w 3521893"/>
                <a:gd name="connsiteY72" fmla="*/ 2484781 h 4122814"/>
                <a:gd name="connsiteX73" fmla="*/ 3166293 w 3521893"/>
                <a:gd name="connsiteY73" fmla="*/ 2420304 h 4122814"/>
                <a:gd name="connsiteX74" fmla="*/ 3193649 w 3521893"/>
                <a:gd name="connsiteY74" fmla="*/ 2394904 h 4122814"/>
                <a:gd name="connsiteX75" fmla="*/ 3279618 w 3521893"/>
                <a:gd name="connsiteY75" fmla="*/ 2369504 h 4122814"/>
                <a:gd name="connsiteX76" fmla="*/ 3316739 w 3521893"/>
                <a:gd name="connsiteY76" fmla="*/ 2201473 h 4122814"/>
                <a:gd name="connsiteX77" fmla="*/ 3271801 w 3521893"/>
                <a:gd name="connsiteY77" fmla="*/ 2150673 h 4122814"/>
                <a:gd name="connsiteX78" fmla="*/ 3271800 w 3521893"/>
                <a:gd name="connsiteY78" fmla="*/ 2049073 h 4122814"/>
                <a:gd name="connsiteX79" fmla="*/ 3375355 w 3521893"/>
                <a:gd name="connsiteY79" fmla="*/ 2107688 h 4122814"/>
                <a:gd name="connsiteX80" fmla="*/ 3430062 w 3521893"/>
                <a:gd name="connsiteY80" fmla="*/ 2072519 h 4122814"/>
                <a:gd name="connsiteX81" fmla="*/ 3457415 w 3521893"/>
                <a:gd name="connsiteY81" fmla="*/ 2107688 h 4122814"/>
                <a:gd name="connsiteX82" fmla="*/ 3521893 w 3521893"/>
                <a:gd name="connsiteY82" fmla="*/ 2062750 h 4122814"/>
                <a:gd name="connsiteX83" fmla="*/ 3449601 w 3521893"/>
                <a:gd name="connsiteY83" fmla="*/ 1908396 h 4122814"/>
                <a:gd name="connsiteX84" fmla="*/ 3492586 w 3521893"/>
                <a:gd name="connsiteY84" fmla="*/ 1720827 h 4122814"/>
                <a:gd name="connsiteX85" fmla="*/ 3459370 w 3521893"/>
                <a:gd name="connsiteY85" fmla="*/ 1693473 h 4122814"/>
                <a:gd name="connsiteX86" fmla="*/ 3486724 w 3521893"/>
                <a:gd name="connsiteY86" fmla="*/ 1664165 h 4122814"/>
                <a:gd name="connsiteX87" fmla="*/ 3488679 w 3521893"/>
                <a:gd name="connsiteY87" fmla="*/ 1642673 h 4122814"/>
                <a:gd name="connsiteX88" fmla="*/ 3377309 w 3521893"/>
                <a:gd name="connsiteY88" fmla="*/ 1462919 h 4122814"/>
                <a:gd name="connsiteX89" fmla="*/ 3297201 w 3521893"/>
                <a:gd name="connsiteY89" fmla="*/ 1431658 h 4122814"/>
                <a:gd name="connsiteX90" fmla="*/ 3232724 w 3521893"/>
                <a:gd name="connsiteY90" fmla="*/ 1316381 h 4122814"/>
                <a:gd name="connsiteX91" fmla="*/ 3281570 w 3521893"/>
                <a:gd name="connsiteY91" fmla="*/ 1228458 h 4122814"/>
                <a:gd name="connsiteX92" fmla="*/ 3140893 w 3521893"/>
                <a:gd name="connsiteY92" fmla="*/ 1056519 h 4122814"/>
                <a:gd name="connsiteX93" fmla="*/ 3158478 w 3521893"/>
                <a:gd name="connsiteY93" fmla="*/ 980319 h 4122814"/>
                <a:gd name="connsiteX94" fmla="*/ 3127216 w 3521893"/>
                <a:gd name="connsiteY94" fmla="*/ 861134 h 4122814"/>
                <a:gd name="connsiteX95" fmla="*/ 3179970 w 3521893"/>
                <a:gd name="connsiteY95" fmla="*/ 757581 h 4122814"/>
                <a:gd name="connsiteX96" fmla="*/ 3131124 w 3521893"/>
                <a:gd name="connsiteY96" fmla="*/ 654027 h 4122814"/>
                <a:gd name="connsiteX97" fmla="*/ 3136986 w 3521893"/>
                <a:gd name="connsiteY97" fmla="*/ 560242 h 4122814"/>
                <a:gd name="connsiteX98" fmla="*/ 3097909 w 3521893"/>
                <a:gd name="connsiteY98" fmla="*/ 507488 h 4122814"/>
                <a:gd name="connsiteX99" fmla="*/ 3047109 w 3521893"/>
                <a:gd name="connsiteY99" fmla="*/ 575873 h 4122814"/>
                <a:gd name="connsiteX100" fmla="*/ 2976063 w 3521893"/>
                <a:gd name="connsiteY100" fmla="*/ 606601 h 4122814"/>
                <a:gd name="connsiteX101" fmla="*/ 2916201 w 3521893"/>
                <a:gd name="connsiteY101" fmla="*/ 413703 h 4122814"/>
                <a:gd name="connsiteX102" fmla="*/ 2859539 w 3521893"/>
                <a:gd name="connsiteY102" fmla="*/ 472319 h 4122814"/>
                <a:gd name="connsiteX103" fmla="*/ 2826327 w 3521893"/>
                <a:gd name="connsiteY103" fmla="*/ 451360 h 4122814"/>
                <a:gd name="connsiteX104" fmla="*/ 2859539 w 3521893"/>
                <a:gd name="connsiteY104" fmla="*/ 351181 h 4122814"/>
                <a:gd name="connsiteX105" fmla="*/ 2800923 w 3521893"/>
                <a:gd name="connsiteY105" fmla="*/ 151889 h 4122814"/>
                <a:gd name="connsiteX106" fmla="*/ 2728632 w 3521893"/>
                <a:gd name="connsiteY106" fmla="*/ 198782 h 4122814"/>
                <a:gd name="connsiteX107" fmla="*/ 2683693 w 3521893"/>
                <a:gd name="connsiteY107" fmla="*/ 151888 h 4122814"/>
                <a:gd name="connsiteX108" fmla="*/ 2642132 w 3521893"/>
                <a:gd name="connsiteY108" fmla="*/ 186169 h 4122814"/>
                <a:gd name="connsiteX109" fmla="*/ 2621170 w 3521893"/>
                <a:gd name="connsiteY109" fmla="*/ 144074 h 4122814"/>
                <a:gd name="connsiteX110" fmla="*/ 2595770 w 3521893"/>
                <a:gd name="connsiteY110" fmla="*/ 118674 h 4122814"/>
                <a:gd name="connsiteX111" fmla="*/ 2642662 w 3521893"/>
                <a:gd name="connsiteY111" fmla="*/ 18601 h 4122814"/>
                <a:gd name="connsiteX112" fmla="*/ 2549408 w 3521893"/>
                <a:gd name="connsiteY112" fmla="*/ 14765 h 4122814"/>
                <a:gd name="connsiteX113" fmla="*/ 2534937 w 3521893"/>
                <a:gd name="connsiteY113" fmla="*/ 77431 h 4122814"/>
                <a:gd name="connsiteX114" fmla="*/ 2479069 w 3521893"/>
                <a:gd name="connsiteY114" fmla="*/ 8831 h 4122814"/>
                <a:gd name="connsiteX115" fmla="*/ 2281731 w 3521893"/>
                <a:gd name="connsiteY115" fmla="*/ 14622 h 4122814"/>
                <a:gd name="connsiteX116" fmla="*/ 2243813 w 3521893"/>
                <a:gd name="connsiteY116" fmla="*/ 69330 h 4122814"/>
                <a:gd name="connsiteX117" fmla="*/ 2341770 w 3521893"/>
                <a:gd name="connsiteY117" fmla="*/ 120629 h 4122814"/>
                <a:gd name="connsiteX118" fmla="*/ 2345681 w 3521893"/>
                <a:gd name="connsiteY118" fmla="*/ 231248 h 4122814"/>
                <a:gd name="connsiteX119" fmla="*/ 2204472 w 3521893"/>
                <a:gd name="connsiteY119" fmla="*/ 264858 h 4122814"/>
                <a:gd name="connsiteX120" fmla="*/ 2146117 w 3521893"/>
                <a:gd name="connsiteY120" fmla="*/ 352210 h 4122814"/>
                <a:gd name="connsiteX121" fmla="*/ 1975038 w 3521893"/>
                <a:gd name="connsiteY121" fmla="*/ 370865 h 4122814"/>
                <a:gd name="connsiteX122" fmla="*/ 1999847 w 3521893"/>
                <a:gd name="connsiteY122" fmla="*/ 435199 h 4122814"/>
                <a:gd name="connsiteX123" fmla="*/ 2032711 w 3521893"/>
                <a:gd name="connsiteY123" fmla="*/ 478891 h 4122814"/>
                <a:gd name="connsiteX124" fmla="*/ 1961306 w 3521893"/>
                <a:gd name="connsiteY124" fmla="*/ 470365 h 4122814"/>
                <a:gd name="connsiteX125" fmla="*/ 1925782 w 3521893"/>
                <a:gd name="connsiteY125" fmla="*/ 513705 h 4122814"/>
                <a:gd name="connsiteX126" fmla="*/ 1849404 w 3521893"/>
                <a:gd name="connsiteY126" fmla="*/ 494167 h 4122814"/>
                <a:gd name="connsiteX127" fmla="*/ 1818139 w 3521893"/>
                <a:gd name="connsiteY127" fmla="*/ 595414 h 4122814"/>
                <a:gd name="connsiteX128" fmla="*/ 1724891 w 3521893"/>
                <a:gd name="connsiteY128" fmla="*/ 679960 h 4122814"/>
                <a:gd name="connsiteX129" fmla="*/ 1676400 w 3521893"/>
                <a:gd name="connsiteY129" fmla="*/ 659178 h 4122814"/>
                <a:gd name="connsiteX130" fmla="*/ 1683327 w 3521893"/>
                <a:gd name="connsiteY130" fmla="*/ 569123 h 4122814"/>
                <a:gd name="connsiteX131" fmla="*/ 1727022 w 3521893"/>
                <a:gd name="connsiteY131" fmla="*/ 535553 h 4122814"/>
                <a:gd name="connsiteX132" fmla="*/ 1787236 w 3521893"/>
                <a:gd name="connsiteY132" fmla="*/ 520632 h 4122814"/>
                <a:gd name="connsiteX133" fmla="*/ 1767343 w 3521893"/>
                <a:gd name="connsiteY133" fmla="*/ 484220 h 4122814"/>
                <a:gd name="connsiteX134" fmla="*/ 1704109 w 3521893"/>
                <a:gd name="connsiteY134" fmla="*/ 513705 h 4122814"/>
                <a:gd name="connsiteX135" fmla="*/ 1682261 w 3521893"/>
                <a:gd name="connsiteY135" fmla="*/ 452426 h 4122814"/>
                <a:gd name="connsiteX136" fmla="*/ 1576398 w 3521893"/>
                <a:gd name="connsiteY136" fmla="*/ 440524 h 4122814"/>
                <a:gd name="connsiteX137" fmla="*/ 1530927 w 3521893"/>
                <a:gd name="connsiteY137" fmla="*/ 271251 h 4122814"/>
                <a:gd name="connsiteX138" fmla="*/ 1438031 w 3521893"/>
                <a:gd name="connsiteY138" fmla="*/ 296118 h 4122814"/>
                <a:gd name="connsiteX139" fmla="*/ 1454727 w 3521893"/>
                <a:gd name="connsiteY139" fmla="*/ 402869 h 4122814"/>
                <a:gd name="connsiteX140" fmla="*/ 1454727 w 3521893"/>
                <a:gd name="connsiteY140" fmla="*/ 402869 h 4122814"/>
                <a:gd name="connsiteX141" fmla="*/ 1407832 w 3521893"/>
                <a:gd name="connsiteY141" fmla="*/ 431291 h 4122814"/>
                <a:gd name="connsiteX142" fmla="*/ 1310139 w 3521893"/>
                <a:gd name="connsiteY142" fmla="*/ 319922 h 4122814"/>
                <a:gd name="connsiteX143" fmla="*/ 1246909 w 3521893"/>
                <a:gd name="connsiteY143" fmla="*/ 298960 h 4122814"/>
                <a:gd name="connsiteX0" fmla="*/ 1246909 w 3521893"/>
                <a:gd name="connsiteY0" fmla="*/ 298960 h 4122814"/>
                <a:gd name="connsiteX1" fmla="*/ 1267691 w 3521893"/>
                <a:gd name="connsiteY1" fmla="*/ 569123 h 4122814"/>
                <a:gd name="connsiteX2" fmla="*/ 1288972 w 3521893"/>
                <a:gd name="connsiteY2" fmla="*/ 599607 h 4122814"/>
                <a:gd name="connsiteX3" fmla="*/ 1298416 w 3521893"/>
                <a:gd name="connsiteY3" fmla="*/ 702876 h 4122814"/>
                <a:gd name="connsiteX4" fmla="*/ 1251524 w 3521893"/>
                <a:gd name="connsiteY4" fmla="*/ 763445 h 4122814"/>
                <a:gd name="connsiteX5" fmla="*/ 1280832 w 3521893"/>
                <a:gd name="connsiteY5" fmla="*/ 839645 h 4122814"/>
                <a:gd name="connsiteX6" fmla="*/ 1175505 w 3521893"/>
                <a:gd name="connsiteY6" fmla="*/ 955274 h 4122814"/>
                <a:gd name="connsiteX7" fmla="*/ 1048327 w 3521893"/>
                <a:gd name="connsiteY7" fmla="*/ 1324196 h 4122814"/>
                <a:gd name="connsiteX8" fmla="*/ 947970 w 3521893"/>
                <a:gd name="connsiteY8" fmla="*/ 1428994 h 4122814"/>
                <a:gd name="connsiteX9" fmla="*/ 749389 w 3521893"/>
                <a:gd name="connsiteY9" fmla="*/ 1716919 h 4122814"/>
                <a:gd name="connsiteX10" fmla="*/ 624342 w 3521893"/>
                <a:gd name="connsiteY10" fmla="*/ 1812658 h 4122814"/>
                <a:gd name="connsiteX11" fmla="*/ 457200 w 3521893"/>
                <a:gd name="connsiteY11" fmla="*/ 2023851 h 4122814"/>
                <a:gd name="connsiteX12" fmla="*/ 325404 w 3521893"/>
                <a:gd name="connsiteY12" fmla="*/ 2531673 h 4122814"/>
                <a:gd name="connsiteX13" fmla="*/ 271762 w 3521893"/>
                <a:gd name="connsiteY13" fmla="*/ 2584782 h 4122814"/>
                <a:gd name="connsiteX14" fmla="*/ 116342 w 3521893"/>
                <a:gd name="connsiteY14" fmla="*/ 2906811 h 4122814"/>
                <a:gd name="connsiteX15" fmla="*/ 106573 w 3521893"/>
                <a:gd name="connsiteY15" fmla="*/ 3061165 h 4122814"/>
                <a:gd name="connsiteX16" fmla="*/ 152400 w 3521893"/>
                <a:gd name="connsiteY16" fmla="*/ 3166851 h 4122814"/>
                <a:gd name="connsiteX17" fmla="*/ 0 w 3521893"/>
                <a:gd name="connsiteY17" fmla="*/ 3665614 h 4122814"/>
                <a:gd name="connsiteX18" fmla="*/ 71582 w 3521893"/>
                <a:gd name="connsiteY18" fmla="*/ 3857801 h 4122814"/>
                <a:gd name="connsiteX19" fmla="*/ 188990 w 3521893"/>
                <a:gd name="connsiteY19" fmla="*/ 3838086 h 4122814"/>
                <a:gd name="connsiteX20" fmla="*/ 130908 w 3521893"/>
                <a:gd name="connsiteY20" fmla="*/ 3905226 h 4122814"/>
                <a:gd name="connsiteX21" fmla="*/ 188102 w 3521893"/>
                <a:gd name="connsiteY21" fmla="*/ 3964552 h 4122814"/>
                <a:gd name="connsiteX22" fmla="*/ 339436 w 3521893"/>
                <a:gd name="connsiteY22" fmla="*/ 3880360 h 4122814"/>
                <a:gd name="connsiteX23" fmla="*/ 422563 w 3521893"/>
                <a:gd name="connsiteY23" fmla="*/ 3894214 h 4122814"/>
                <a:gd name="connsiteX24" fmla="*/ 464127 w 3521893"/>
                <a:gd name="connsiteY24" fmla="*/ 3956560 h 4122814"/>
                <a:gd name="connsiteX25" fmla="*/ 656492 w 3521893"/>
                <a:gd name="connsiteY25" fmla="*/ 3937909 h 4122814"/>
                <a:gd name="connsiteX26" fmla="*/ 794860 w 3521893"/>
                <a:gd name="connsiteY26" fmla="*/ 3868459 h 4122814"/>
                <a:gd name="connsiteX27" fmla="*/ 955963 w 3521893"/>
                <a:gd name="connsiteY27" fmla="*/ 3949632 h 4122814"/>
                <a:gd name="connsiteX28" fmla="*/ 1115291 w 3521893"/>
                <a:gd name="connsiteY28" fmla="*/ 3949632 h 4122814"/>
                <a:gd name="connsiteX29" fmla="*/ 1108363 w 3521893"/>
                <a:gd name="connsiteY29" fmla="*/ 3914996 h 4122814"/>
                <a:gd name="connsiteX30" fmla="*/ 1163782 w 3521893"/>
                <a:gd name="connsiteY30" fmla="*/ 3880360 h 4122814"/>
                <a:gd name="connsiteX31" fmla="*/ 1191491 w 3521893"/>
                <a:gd name="connsiteY31" fmla="*/ 3914996 h 4122814"/>
                <a:gd name="connsiteX32" fmla="*/ 1288472 w 3521893"/>
                <a:gd name="connsiteY32" fmla="*/ 3818014 h 4122814"/>
                <a:gd name="connsiteX33" fmla="*/ 1205345 w 3521893"/>
                <a:gd name="connsiteY33" fmla="*/ 3811087 h 4122814"/>
                <a:gd name="connsiteX34" fmla="*/ 1122218 w 3521893"/>
                <a:gd name="connsiteY34" fmla="*/ 3818014 h 4122814"/>
                <a:gd name="connsiteX35" fmla="*/ 1032163 w 3521893"/>
                <a:gd name="connsiteY35" fmla="*/ 3783378 h 4122814"/>
                <a:gd name="connsiteX36" fmla="*/ 1130921 w 3521893"/>
                <a:gd name="connsiteY36" fmla="*/ 3621564 h 4122814"/>
                <a:gd name="connsiteX37" fmla="*/ 1222219 w 3521893"/>
                <a:gd name="connsiteY37" fmla="*/ 3600427 h 4122814"/>
                <a:gd name="connsiteX38" fmla="*/ 1244777 w 3521893"/>
                <a:gd name="connsiteY38" fmla="*/ 3553001 h 4122814"/>
                <a:gd name="connsiteX39" fmla="*/ 1286696 w 3521893"/>
                <a:gd name="connsiteY39" fmla="*/ 3575027 h 4122814"/>
                <a:gd name="connsiteX40" fmla="*/ 1304459 w 3521893"/>
                <a:gd name="connsiteY40" fmla="*/ 3644832 h 4122814"/>
                <a:gd name="connsiteX41" fmla="*/ 1343891 w 3521893"/>
                <a:gd name="connsiteY41" fmla="*/ 3582487 h 4122814"/>
                <a:gd name="connsiteX42" fmla="*/ 1360942 w 3521893"/>
                <a:gd name="connsiteY42" fmla="*/ 3631688 h 4122814"/>
                <a:gd name="connsiteX43" fmla="*/ 1399309 w 3521893"/>
                <a:gd name="connsiteY43" fmla="*/ 3658687 h 4122814"/>
                <a:gd name="connsiteX44" fmla="*/ 1392382 w 3521893"/>
                <a:gd name="connsiteY44" fmla="*/ 3707178 h 4122814"/>
                <a:gd name="connsiteX45" fmla="*/ 1338916 w 3521893"/>
                <a:gd name="connsiteY45" fmla="*/ 3756913 h 4122814"/>
                <a:gd name="connsiteX46" fmla="*/ 1396645 w 3521893"/>
                <a:gd name="connsiteY46" fmla="*/ 3757978 h 4122814"/>
                <a:gd name="connsiteX47" fmla="*/ 1475331 w 3521893"/>
                <a:gd name="connsiteY47" fmla="*/ 3798299 h 4122814"/>
                <a:gd name="connsiteX48" fmla="*/ 1471778 w 3521893"/>
                <a:gd name="connsiteY48" fmla="*/ 3722986 h 4122814"/>
                <a:gd name="connsiteX49" fmla="*/ 1565563 w 3521893"/>
                <a:gd name="connsiteY49" fmla="*/ 3755669 h 4122814"/>
                <a:gd name="connsiteX50" fmla="*/ 1556327 w 3521893"/>
                <a:gd name="connsiteY50" fmla="*/ 3803627 h 4122814"/>
                <a:gd name="connsiteX51" fmla="*/ 1585101 w 3521893"/>
                <a:gd name="connsiteY51" fmla="*/ 3850697 h 4122814"/>
                <a:gd name="connsiteX52" fmla="*/ 1773382 w 3521893"/>
                <a:gd name="connsiteY52" fmla="*/ 3811087 h 4122814"/>
                <a:gd name="connsiteX53" fmla="*/ 2112818 w 3521893"/>
                <a:gd name="connsiteY53" fmla="*/ 3914996 h 4122814"/>
                <a:gd name="connsiteX54" fmla="*/ 2320636 w 3521893"/>
                <a:gd name="connsiteY54" fmla="*/ 4122814 h 4122814"/>
                <a:gd name="connsiteX55" fmla="*/ 2473036 w 3521893"/>
                <a:gd name="connsiteY55" fmla="*/ 3991196 h 4122814"/>
                <a:gd name="connsiteX56" fmla="*/ 2587958 w 3521893"/>
                <a:gd name="connsiteY56" fmla="*/ 3991196 h 4122814"/>
                <a:gd name="connsiteX57" fmla="*/ 2720286 w 3521893"/>
                <a:gd name="connsiteY57" fmla="*/ 3873432 h 4122814"/>
                <a:gd name="connsiteX58" fmla="*/ 2847819 w 3521893"/>
                <a:gd name="connsiteY58" fmla="*/ 3930627 h 4122814"/>
                <a:gd name="connsiteX59" fmla="*/ 2955281 w 3521893"/>
                <a:gd name="connsiteY59" fmla="*/ 3889596 h 4122814"/>
                <a:gd name="connsiteX60" fmla="*/ 2984589 w 3521893"/>
                <a:gd name="connsiteY60" fmla="*/ 3940396 h 4122814"/>
                <a:gd name="connsiteX61" fmla="*/ 3025619 w 3521893"/>
                <a:gd name="connsiteY61" fmla="*/ 3899365 h 4122814"/>
                <a:gd name="connsiteX62" fmla="*/ 3035389 w 3521893"/>
                <a:gd name="connsiteY62" fmla="*/ 3791904 h 4122814"/>
                <a:gd name="connsiteX63" fmla="*/ 2982635 w 3521893"/>
                <a:gd name="connsiteY63" fmla="*/ 3698119 h 4122814"/>
                <a:gd name="connsiteX64" fmla="*/ 3047467 w 3521893"/>
                <a:gd name="connsiteY64" fmla="*/ 3633820 h 4122814"/>
                <a:gd name="connsiteX65" fmla="*/ 3002173 w 3521893"/>
                <a:gd name="connsiteY65" fmla="*/ 3508596 h 4122814"/>
                <a:gd name="connsiteX66" fmla="*/ 3021712 w 3521893"/>
                <a:gd name="connsiteY66" fmla="*/ 3352288 h 4122814"/>
                <a:gd name="connsiteX67" fmla="*/ 3062741 w 3521893"/>
                <a:gd name="connsiteY67" fmla="*/ 3225288 h 4122814"/>
                <a:gd name="connsiteX68" fmla="*/ 3076419 w 3521893"/>
                <a:gd name="connsiteY68" fmla="*/ 3115873 h 4122814"/>
                <a:gd name="connsiteX69" fmla="*/ 2905547 w 3521893"/>
                <a:gd name="connsiteY69" fmla="*/ 2642508 h 4122814"/>
                <a:gd name="connsiteX70" fmla="*/ 2976772 w 3521893"/>
                <a:gd name="connsiteY70" fmla="*/ 2482827 h 4122814"/>
                <a:gd name="connsiteX71" fmla="*/ 3068602 w 3521893"/>
                <a:gd name="connsiteY71" fmla="*/ 2457427 h 4122814"/>
                <a:gd name="connsiteX72" fmla="*/ 3105724 w 3521893"/>
                <a:gd name="connsiteY72" fmla="*/ 2484781 h 4122814"/>
                <a:gd name="connsiteX73" fmla="*/ 3166293 w 3521893"/>
                <a:gd name="connsiteY73" fmla="*/ 2420304 h 4122814"/>
                <a:gd name="connsiteX74" fmla="*/ 3193649 w 3521893"/>
                <a:gd name="connsiteY74" fmla="*/ 2394904 h 4122814"/>
                <a:gd name="connsiteX75" fmla="*/ 3279618 w 3521893"/>
                <a:gd name="connsiteY75" fmla="*/ 2369504 h 4122814"/>
                <a:gd name="connsiteX76" fmla="*/ 3316739 w 3521893"/>
                <a:gd name="connsiteY76" fmla="*/ 2201473 h 4122814"/>
                <a:gd name="connsiteX77" fmla="*/ 3271801 w 3521893"/>
                <a:gd name="connsiteY77" fmla="*/ 2150673 h 4122814"/>
                <a:gd name="connsiteX78" fmla="*/ 3271800 w 3521893"/>
                <a:gd name="connsiteY78" fmla="*/ 2049073 h 4122814"/>
                <a:gd name="connsiteX79" fmla="*/ 3375355 w 3521893"/>
                <a:gd name="connsiteY79" fmla="*/ 2107688 h 4122814"/>
                <a:gd name="connsiteX80" fmla="*/ 3430062 w 3521893"/>
                <a:gd name="connsiteY80" fmla="*/ 2072519 h 4122814"/>
                <a:gd name="connsiteX81" fmla="*/ 3457415 w 3521893"/>
                <a:gd name="connsiteY81" fmla="*/ 2107688 h 4122814"/>
                <a:gd name="connsiteX82" fmla="*/ 3521893 w 3521893"/>
                <a:gd name="connsiteY82" fmla="*/ 2062750 h 4122814"/>
                <a:gd name="connsiteX83" fmla="*/ 3449601 w 3521893"/>
                <a:gd name="connsiteY83" fmla="*/ 1908396 h 4122814"/>
                <a:gd name="connsiteX84" fmla="*/ 3492586 w 3521893"/>
                <a:gd name="connsiteY84" fmla="*/ 1720827 h 4122814"/>
                <a:gd name="connsiteX85" fmla="*/ 3459370 w 3521893"/>
                <a:gd name="connsiteY85" fmla="*/ 1693473 h 4122814"/>
                <a:gd name="connsiteX86" fmla="*/ 3486724 w 3521893"/>
                <a:gd name="connsiteY86" fmla="*/ 1664165 h 4122814"/>
                <a:gd name="connsiteX87" fmla="*/ 3488679 w 3521893"/>
                <a:gd name="connsiteY87" fmla="*/ 1642673 h 4122814"/>
                <a:gd name="connsiteX88" fmla="*/ 3377309 w 3521893"/>
                <a:gd name="connsiteY88" fmla="*/ 1462919 h 4122814"/>
                <a:gd name="connsiteX89" fmla="*/ 3297201 w 3521893"/>
                <a:gd name="connsiteY89" fmla="*/ 1431658 h 4122814"/>
                <a:gd name="connsiteX90" fmla="*/ 3232724 w 3521893"/>
                <a:gd name="connsiteY90" fmla="*/ 1316381 h 4122814"/>
                <a:gd name="connsiteX91" fmla="*/ 3281570 w 3521893"/>
                <a:gd name="connsiteY91" fmla="*/ 1228458 h 4122814"/>
                <a:gd name="connsiteX92" fmla="*/ 3140893 w 3521893"/>
                <a:gd name="connsiteY92" fmla="*/ 1056519 h 4122814"/>
                <a:gd name="connsiteX93" fmla="*/ 3158478 w 3521893"/>
                <a:gd name="connsiteY93" fmla="*/ 980319 h 4122814"/>
                <a:gd name="connsiteX94" fmla="*/ 3127216 w 3521893"/>
                <a:gd name="connsiteY94" fmla="*/ 861134 h 4122814"/>
                <a:gd name="connsiteX95" fmla="*/ 3179970 w 3521893"/>
                <a:gd name="connsiteY95" fmla="*/ 757581 h 4122814"/>
                <a:gd name="connsiteX96" fmla="*/ 3131124 w 3521893"/>
                <a:gd name="connsiteY96" fmla="*/ 654027 h 4122814"/>
                <a:gd name="connsiteX97" fmla="*/ 3136986 w 3521893"/>
                <a:gd name="connsiteY97" fmla="*/ 560242 h 4122814"/>
                <a:gd name="connsiteX98" fmla="*/ 3097909 w 3521893"/>
                <a:gd name="connsiteY98" fmla="*/ 507488 h 4122814"/>
                <a:gd name="connsiteX99" fmla="*/ 3047109 w 3521893"/>
                <a:gd name="connsiteY99" fmla="*/ 575873 h 4122814"/>
                <a:gd name="connsiteX100" fmla="*/ 2976063 w 3521893"/>
                <a:gd name="connsiteY100" fmla="*/ 606601 h 4122814"/>
                <a:gd name="connsiteX101" fmla="*/ 2916201 w 3521893"/>
                <a:gd name="connsiteY101" fmla="*/ 413703 h 4122814"/>
                <a:gd name="connsiteX102" fmla="*/ 2859539 w 3521893"/>
                <a:gd name="connsiteY102" fmla="*/ 472319 h 4122814"/>
                <a:gd name="connsiteX103" fmla="*/ 2826327 w 3521893"/>
                <a:gd name="connsiteY103" fmla="*/ 451360 h 4122814"/>
                <a:gd name="connsiteX104" fmla="*/ 2859539 w 3521893"/>
                <a:gd name="connsiteY104" fmla="*/ 351181 h 4122814"/>
                <a:gd name="connsiteX105" fmla="*/ 2800923 w 3521893"/>
                <a:gd name="connsiteY105" fmla="*/ 151889 h 4122814"/>
                <a:gd name="connsiteX106" fmla="*/ 2728632 w 3521893"/>
                <a:gd name="connsiteY106" fmla="*/ 198782 h 4122814"/>
                <a:gd name="connsiteX107" fmla="*/ 2673558 w 3521893"/>
                <a:gd name="connsiteY107" fmla="*/ 145813 h 4122814"/>
                <a:gd name="connsiteX108" fmla="*/ 2642132 w 3521893"/>
                <a:gd name="connsiteY108" fmla="*/ 186169 h 4122814"/>
                <a:gd name="connsiteX109" fmla="*/ 2621170 w 3521893"/>
                <a:gd name="connsiteY109" fmla="*/ 144074 h 4122814"/>
                <a:gd name="connsiteX110" fmla="*/ 2595770 w 3521893"/>
                <a:gd name="connsiteY110" fmla="*/ 118674 h 4122814"/>
                <a:gd name="connsiteX111" fmla="*/ 2642662 w 3521893"/>
                <a:gd name="connsiteY111" fmla="*/ 18601 h 4122814"/>
                <a:gd name="connsiteX112" fmla="*/ 2549408 w 3521893"/>
                <a:gd name="connsiteY112" fmla="*/ 14765 h 4122814"/>
                <a:gd name="connsiteX113" fmla="*/ 2534937 w 3521893"/>
                <a:gd name="connsiteY113" fmla="*/ 77431 h 4122814"/>
                <a:gd name="connsiteX114" fmla="*/ 2479069 w 3521893"/>
                <a:gd name="connsiteY114" fmla="*/ 8831 h 4122814"/>
                <a:gd name="connsiteX115" fmla="*/ 2281731 w 3521893"/>
                <a:gd name="connsiteY115" fmla="*/ 14622 h 4122814"/>
                <a:gd name="connsiteX116" fmla="*/ 2243813 w 3521893"/>
                <a:gd name="connsiteY116" fmla="*/ 69330 h 4122814"/>
                <a:gd name="connsiteX117" fmla="*/ 2341770 w 3521893"/>
                <a:gd name="connsiteY117" fmla="*/ 120629 h 4122814"/>
                <a:gd name="connsiteX118" fmla="*/ 2345681 w 3521893"/>
                <a:gd name="connsiteY118" fmla="*/ 231248 h 4122814"/>
                <a:gd name="connsiteX119" fmla="*/ 2204472 w 3521893"/>
                <a:gd name="connsiteY119" fmla="*/ 264858 h 4122814"/>
                <a:gd name="connsiteX120" fmla="*/ 2146117 w 3521893"/>
                <a:gd name="connsiteY120" fmla="*/ 352210 h 4122814"/>
                <a:gd name="connsiteX121" fmla="*/ 1975038 w 3521893"/>
                <a:gd name="connsiteY121" fmla="*/ 370865 h 4122814"/>
                <a:gd name="connsiteX122" fmla="*/ 1999847 w 3521893"/>
                <a:gd name="connsiteY122" fmla="*/ 435199 h 4122814"/>
                <a:gd name="connsiteX123" fmla="*/ 2032711 w 3521893"/>
                <a:gd name="connsiteY123" fmla="*/ 478891 h 4122814"/>
                <a:gd name="connsiteX124" fmla="*/ 1961306 w 3521893"/>
                <a:gd name="connsiteY124" fmla="*/ 470365 h 4122814"/>
                <a:gd name="connsiteX125" fmla="*/ 1925782 w 3521893"/>
                <a:gd name="connsiteY125" fmla="*/ 513705 h 4122814"/>
                <a:gd name="connsiteX126" fmla="*/ 1849404 w 3521893"/>
                <a:gd name="connsiteY126" fmla="*/ 494167 h 4122814"/>
                <a:gd name="connsiteX127" fmla="*/ 1818139 w 3521893"/>
                <a:gd name="connsiteY127" fmla="*/ 595414 h 4122814"/>
                <a:gd name="connsiteX128" fmla="*/ 1724891 w 3521893"/>
                <a:gd name="connsiteY128" fmla="*/ 679960 h 4122814"/>
                <a:gd name="connsiteX129" fmla="*/ 1676400 w 3521893"/>
                <a:gd name="connsiteY129" fmla="*/ 659178 h 4122814"/>
                <a:gd name="connsiteX130" fmla="*/ 1683327 w 3521893"/>
                <a:gd name="connsiteY130" fmla="*/ 569123 h 4122814"/>
                <a:gd name="connsiteX131" fmla="*/ 1727022 w 3521893"/>
                <a:gd name="connsiteY131" fmla="*/ 535553 h 4122814"/>
                <a:gd name="connsiteX132" fmla="*/ 1787236 w 3521893"/>
                <a:gd name="connsiteY132" fmla="*/ 520632 h 4122814"/>
                <a:gd name="connsiteX133" fmla="*/ 1767343 w 3521893"/>
                <a:gd name="connsiteY133" fmla="*/ 484220 h 4122814"/>
                <a:gd name="connsiteX134" fmla="*/ 1704109 w 3521893"/>
                <a:gd name="connsiteY134" fmla="*/ 513705 h 4122814"/>
                <a:gd name="connsiteX135" fmla="*/ 1682261 w 3521893"/>
                <a:gd name="connsiteY135" fmla="*/ 452426 h 4122814"/>
                <a:gd name="connsiteX136" fmla="*/ 1576398 w 3521893"/>
                <a:gd name="connsiteY136" fmla="*/ 440524 h 4122814"/>
                <a:gd name="connsiteX137" fmla="*/ 1530927 w 3521893"/>
                <a:gd name="connsiteY137" fmla="*/ 271251 h 4122814"/>
                <a:gd name="connsiteX138" fmla="*/ 1438031 w 3521893"/>
                <a:gd name="connsiteY138" fmla="*/ 296118 h 4122814"/>
                <a:gd name="connsiteX139" fmla="*/ 1454727 w 3521893"/>
                <a:gd name="connsiteY139" fmla="*/ 402869 h 4122814"/>
                <a:gd name="connsiteX140" fmla="*/ 1454727 w 3521893"/>
                <a:gd name="connsiteY140" fmla="*/ 402869 h 4122814"/>
                <a:gd name="connsiteX141" fmla="*/ 1407832 w 3521893"/>
                <a:gd name="connsiteY141" fmla="*/ 431291 h 4122814"/>
                <a:gd name="connsiteX142" fmla="*/ 1310139 w 3521893"/>
                <a:gd name="connsiteY142" fmla="*/ 319922 h 4122814"/>
                <a:gd name="connsiteX143" fmla="*/ 1246909 w 3521893"/>
                <a:gd name="connsiteY143" fmla="*/ 298960 h 4122814"/>
                <a:gd name="connsiteX0" fmla="*/ 1246909 w 3521893"/>
                <a:gd name="connsiteY0" fmla="*/ 298960 h 4122814"/>
                <a:gd name="connsiteX1" fmla="*/ 1267691 w 3521893"/>
                <a:gd name="connsiteY1" fmla="*/ 569123 h 4122814"/>
                <a:gd name="connsiteX2" fmla="*/ 1288972 w 3521893"/>
                <a:gd name="connsiteY2" fmla="*/ 599607 h 4122814"/>
                <a:gd name="connsiteX3" fmla="*/ 1298416 w 3521893"/>
                <a:gd name="connsiteY3" fmla="*/ 702876 h 4122814"/>
                <a:gd name="connsiteX4" fmla="*/ 1251524 w 3521893"/>
                <a:gd name="connsiteY4" fmla="*/ 763445 h 4122814"/>
                <a:gd name="connsiteX5" fmla="*/ 1280832 w 3521893"/>
                <a:gd name="connsiteY5" fmla="*/ 839645 h 4122814"/>
                <a:gd name="connsiteX6" fmla="*/ 1175505 w 3521893"/>
                <a:gd name="connsiteY6" fmla="*/ 955274 h 4122814"/>
                <a:gd name="connsiteX7" fmla="*/ 1048327 w 3521893"/>
                <a:gd name="connsiteY7" fmla="*/ 1324196 h 4122814"/>
                <a:gd name="connsiteX8" fmla="*/ 947970 w 3521893"/>
                <a:gd name="connsiteY8" fmla="*/ 1428994 h 4122814"/>
                <a:gd name="connsiteX9" fmla="*/ 749389 w 3521893"/>
                <a:gd name="connsiteY9" fmla="*/ 1716919 h 4122814"/>
                <a:gd name="connsiteX10" fmla="*/ 624342 w 3521893"/>
                <a:gd name="connsiteY10" fmla="*/ 1812658 h 4122814"/>
                <a:gd name="connsiteX11" fmla="*/ 457200 w 3521893"/>
                <a:gd name="connsiteY11" fmla="*/ 2023851 h 4122814"/>
                <a:gd name="connsiteX12" fmla="*/ 325404 w 3521893"/>
                <a:gd name="connsiteY12" fmla="*/ 2531673 h 4122814"/>
                <a:gd name="connsiteX13" fmla="*/ 271762 w 3521893"/>
                <a:gd name="connsiteY13" fmla="*/ 2584782 h 4122814"/>
                <a:gd name="connsiteX14" fmla="*/ 116342 w 3521893"/>
                <a:gd name="connsiteY14" fmla="*/ 2906811 h 4122814"/>
                <a:gd name="connsiteX15" fmla="*/ 106573 w 3521893"/>
                <a:gd name="connsiteY15" fmla="*/ 3061165 h 4122814"/>
                <a:gd name="connsiteX16" fmla="*/ 152400 w 3521893"/>
                <a:gd name="connsiteY16" fmla="*/ 3166851 h 4122814"/>
                <a:gd name="connsiteX17" fmla="*/ 0 w 3521893"/>
                <a:gd name="connsiteY17" fmla="*/ 3665614 h 4122814"/>
                <a:gd name="connsiteX18" fmla="*/ 71582 w 3521893"/>
                <a:gd name="connsiteY18" fmla="*/ 3857801 h 4122814"/>
                <a:gd name="connsiteX19" fmla="*/ 188990 w 3521893"/>
                <a:gd name="connsiteY19" fmla="*/ 3838086 h 4122814"/>
                <a:gd name="connsiteX20" fmla="*/ 130908 w 3521893"/>
                <a:gd name="connsiteY20" fmla="*/ 3905226 h 4122814"/>
                <a:gd name="connsiteX21" fmla="*/ 188102 w 3521893"/>
                <a:gd name="connsiteY21" fmla="*/ 3964552 h 4122814"/>
                <a:gd name="connsiteX22" fmla="*/ 339436 w 3521893"/>
                <a:gd name="connsiteY22" fmla="*/ 3880360 h 4122814"/>
                <a:gd name="connsiteX23" fmla="*/ 422563 w 3521893"/>
                <a:gd name="connsiteY23" fmla="*/ 3894214 h 4122814"/>
                <a:gd name="connsiteX24" fmla="*/ 464127 w 3521893"/>
                <a:gd name="connsiteY24" fmla="*/ 3956560 h 4122814"/>
                <a:gd name="connsiteX25" fmla="*/ 656492 w 3521893"/>
                <a:gd name="connsiteY25" fmla="*/ 3937909 h 4122814"/>
                <a:gd name="connsiteX26" fmla="*/ 794860 w 3521893"/>
                <a:gd name="connsiteY26" fmla="*/ 3868459 h 4122814"/>
                <a:gd name="connsiteX27" fmla="*/ 955963 w 3521893"/>
                <a:gd name="connsiteY27" fmla="*/ 3949632 h 4122814"/>
                <a:gd name="connsiteX28" fmla="*/ 1115291 w 3521893"/>
                <a:gd name="connsiteY28" fmla="*/ 3949632 h 4122814"/>
                <a:gd name="connsiteX29" fmla="*/ 1108363 w 3521893"/>
                <a:gd name="connsiteY29" fmla="*/ 3914996 h 4122814"/>
                <a:gd name="connsiteX30" fmla="*/ 1163782 w 3521893"/>
                <a:gd name="connsiteY30" fmla="*/ 3880360 h 4122814"/>
                <a:gd name="connsiteX31" fmla="*/ 1191491 w 3521893"/>
                <a:gd name="connsiteY31" fmla="*/ 3914996 h 4122814"/>
                <a:gd name="connsiteX32" fmla="*/ 1288472 w 3521893"/>
                <a:gd name="connsiteY32" fmla="*/ 3818014 h 4122814"/>
                <a:gd name="connsiteX33" fmla="*/ 1205345 w 3521893"/>
                <a:gd name="connsiteY33" fmla="*/ 3811087 h 4122814"/>
                <a:gd name="connsiteX34" fmla="*/ 1122218 w 3521893"/>
                <a:gd name="connsiteY34" fmla="*/ 3818014 h 4122814"/>
                <a:gd name="connsiteX35" fmla="*/ 1032163 w 3521893"/>
                <a:gd name="connsiteY35" fmla="*/ 3783378 h 4122814"/>
                <a:gd name="connsiteX36" fmla="*/ 1130921 w 3521893"/>
                <a:gd name="connsiteY36" fmla="*/ 3621564 h 4122814"/>
                <a:gd name="connsiteX37" fmla="*/ 1222219 w 3521893"/>
                <a:gd name="connsiteY37" fmla="*/ 3600427 h 4122814"/>
                <a:gd name="connsiteX38" fmla="*/ 1244777 w 3521893"/>
                <a:gd name="connsiteY38" fmla="*/ 3553001 h 4122814"/>
                <a:gd name="connsiteX39" fmla="*/ 1286696 w 3521893"/>
                <a:gd name="connsiteY39" fmla="*/ 3575027 h 4122814"/>
                <a:gd name="connsiteX40" fmla="*/ 1304459 w 3521893"/>
                <a:gd name="connsiteY40" fmla="*/ 3644832 h 4122814"/>
                <a:gd name="connsiteX41" fmla="*/ 1343891 w 3521893"/>
                <a:gd name="connsiteY41" fmla="*/ 3582487 h 4122814"/>
                <a:gd name="connsiteX42" fmla="*/ 1360942 w 3521893"/>
                <a:gd name="connsiteY42" fmla="*/ 3631688 h 4122814"/>
                <a:gd name="connsiteX43" fmla="*/ 1399309 w 3521893"/>
                <a:gd name="connsiteY43" fmla="*/ 3658687 h 4122814"/>
                <a:gd name="connsiteX44" fmla="*/ 1392382 w 3521893"/>
                <a:gd name="connsiteY44" fmla="*/ 3707178 h 4122814"/>
                <a:gd name="connsiteX45" fmla="*/ 1338916 w 3521893"/>
                <a:gd name="connsiteY45" fmla="*/ 3756913 h 4122814"/>
                <a:gd name="connsiteX46" fmla="*/ 1396645 w 3521893"/>
                <a:gd name="connsiteY46" fmla="*/ 3757978 h 4122814"/>
                <a:gd name="connsiteX47" fmla="*/ 1475331 w 3521893"/>
                <a:gd name="connsiteY47" fmla="*/ 3798299 h 4122814"/>
                <a:gd name="connsiteX48" fmla="*/ 1471778 w 3521893"/>
                <a:gd name="connsiteY48" fmla="*/ 3722986 h 4122814"/>
                <a:gd name="connsiteX49" fmla="*/ 1565563 w 3521893"/>
                <a:gd name="connsiteY49" fmla="*/ 3755669 h 4122814"/>
                <a:gd name="connsiteX50" fmla="*/ 1556327 w 3521893"/>
                <a:gd name="connsiteY50" fmla="*/ 3803627 h 4122814"/>
                <a:gd name="connsiteX51" fmla="*/ 1585101 w 3521893"/>
                <a:gd name="connsiteY51" fmla="*/ 3850697 h 4122814"/>
                <a:gd name="connsiteX52" fmla="*/ 1773382 w 3521893"/>
                <a:gd name="connsiteY52" fmla="*/ 3811087 h 4122814"/>
                <a:gd name="connsiteX53" fmla="*/ 2112818 w 3521893"/>
                <a:gd name="connsiteY53" fmla="*/ 3914996 h 4122814"/>
                <a:gd name="connsiteX54" fmla="*/ 2320636 w 3521893"/>
                <a:gd name="connsiteY54" fmla="*/ 4122814 h 4122814"/>
                <a:gd name="connsiteX55" fmla="*/ 2473036 w 3521893"/>
                <a:gd name="connsiteY55" fmla="*/ 3991196 h 4122814"/>
                <a:gd name="connsiteX56" fmla="*/ 2587958 w 3521893"/>
                <a:gd name="connsiteY56" fmla="*/ 3991196 h 4122814"/>
                <a:gd name="connsiteX57" fmla="*/ 2720286 w 3521893"/>
                <a:gd name="connsiteY57" fmla="*/ 3873432 h 4122814"/>
                <a:gd name="connsiteX58" fmla="*/ 2847819 w 3521893"/>
                <a:gd name="connsiteY58" fmla="*/ 3930627 h 4122814"/>
                <a:gd name="connsiteX59" fmla="*/ 2955281 w 3521893"/>
                <a:gd name="connsiteY59" fmla="*/ 3889596 h 4122814"/>
                <a:gd name="connsiteX60" fmla="*/ 2984589 w 3521893"/>
                <a:gd name="connsiteY60" fmla="*/ 3940396 h 4122814"/>
                <a:gd name="connsiteX61" fmla="*/ 3025619 w 3521893"/>
                <a:gd name="connsiteY61" fmla="*/ 3899365 h 4122814"/>
                <a:gd name="connsiteX62" fmla="*/ 3035389 w 3521893"/>
                <a:gd name="connsiteY62" fmla="*/ 3791904 h 4122814"/>
                <a:gd name="connsiteX63" fmla="*/ 2982635 w 3521893"/>
                <a:gd name="connsiteY63" fmla="*/ 3698119 h 4122814"/>
                <a:gd name="connsiteX64" fmla="*/ 3047467 w 3521893"/>
                <a:gd name="connsiteY64" fmla="*/ 3633820 h 4122814"/>
                <a:gd name="connsiteX65" fmla="*/ 3002173 w 3521893"/>
                <a:gd name="connsiteY65" fmla="*/ 3508596 h 4122814"/>
                <a:gd name="connsiteX66" fmla="*/ 3021712 w 3521893"/>
                <a:gd name="connsiteY66" fmla="*/ 3352288 h 4122814"/>
                <a:gd name="connsiteX67" fmla="*/ 3062741 w 3521893"/>
                <a:gd name="connsiteY67" fmla="*/ 3225288 h 4122814"/>
                <a:gd name="connsiteX68" fmla="*/ 3076419 w 3521893"/>
                <a:gd name="connsiteY68" fmla="*/ 3115873 h 4122814"/>
                <a:gd name="connsiteX69" fmla="*/ 2905547 w 3521893"/>
                <a:gd name="connsiteY69" fmla="*/ 2642508 h 4122814"/>
                <a:gd name="connsiteX70" fmla="*/ 2976772 w 3521893"/>
                <a:gd name="connsiteY70" fmla="*/ 2482827 h 4122814"/>
                <a:gd name="connsiteX71" fmla="*/ 3068602 w 3521893"/>
                <a:gd name="connsiteY71" fmla="*/ 2457427 h 4122814"/>
                <a:gd name="connsiteX72" fmla="*/ 3105724 w 3521893"/>
                <a:gd name="connsiteY72" fmla="*/ 2484781 h 4122814"/>
                <a:gd name="connsiteX73" fmla="*/ 3166293 w 3521893"/>
                <a:gd name="connsiteY73" fmla="*/ 2420304 h 4122814"/>
                <a:gd name="connsiteX74" fmla="*/ 3193649 w 3521893"/>
                <a:gd name="connsiteY74" fmla="*/ 2394904 h 4122814"/>
                <a:gd name="connsiteX75" fmla="*/ 3279618 w 3521893"/>
                <a:gd name="connsiteY75" fmla="*/ 2369504 h 4122814"/>
                <a:gd name="connsiteX76" fmla="*/ 3316739 w 3521893"/>
                <a:gd name="connsiteY76" fmla="*/ 2201473 h 4122814"/>
                <a:gd name="connsiteX77" fmla="*/ 3271801 w 3521893"/>
                <a:gd name="connsiteY77" fmla="*/ 2150673 h 4122814"/>
                <a:gd name="connsiteX78" fmla="*/ 3271800 w 3521893"/>
                <a:gd name="connsiteY78" fmla="*/ 2049073 h 4122814"/>
                <a:gd name="connsiteX79" fmla="*/ 3375355 w 3521893"/>
                <a:gd name="connsiteY79" fmla="*/ 2107688 h 4122814"/>
                <a:gd name="connsiteX80" fmla="*/ 3430062 w 3521893"/>
                <a:gd name="connsiteY80" fmla="*/ 2072519 h 4122814"/>
                <a:gd name="connsiteX81" fmla="*/ 3457415 w 3521893"/>
                <a:gd name="connsiteY81" fmla="*/ 2107688 h 4122814"/>
                <a:gd name="connsiteX82" fmla="*/ 3521893 w 3521893"/>
                <a:gd name="connsiteY82" fmla="*/ 2062750 h 4122814"/>
                <a:gd name="connsiteX83" fmla="*/ 3449601 w 3521893"/>
                <a:gd name="connsiteY83" fmla="*/ 1908396 h 4122814"/>
                <a:gd name="connsiteX84" fmla="*/ 3492586 w 3521893"/>
                <a:gd name="connsiteY84" fmla="*/ 1720827 h 4122814"/>
                <a:gd name="connsiteX85" fmla="*/ 3459370 w 3521893"/>
                <a:gd name="connsiteY85" fmla="*/ 1693473 h 4122814"/>
                <a:gd name="connsiteX86" fmla="*/ 3486724 w 3521893"/>
                <a:gd name="connsiteY86" fmla="*/ 1664165 h 4122814"/>
                <a:gd name="connsiteX87" fmla="*/ 3488679 w 3521893"/>
                <a:gd name="connsiteY87" fmla="*/ 1642673 h 4122814"/>
                <a:gd name="connsiteX88" fmla="*/ 3377309 w 3521893"/>
                <a:gd name="connsiteY88" fmla="*/ 1462919 h 4122814"/>
                <a:gd name="connsiteX89" fmla="*/ 3297201 w 3521893"/>
                <a:gd name="connsiteY89" fmla="*/ 1431658 h 4122814"/>
                <a:gd name="connsiteX90" fmla="*/ 3232724 w 3521893"/>
                <a:gd name="connsiteY90" fmla="*/ 1316381 h 4122814"/>
                <a:gd name="connsiteX91" fmla="*/ 3281570 w 3521893"/>
                <a:gd name="connsiteY91" fmla="*/ 1228458 h 4122814"/>
                <a:gd name="connsiteX92" fmla="*/ 3140893 w 3521893"/>
                <a:gd name="connsiteY92" fmla="*/ 1056519 h 4122814"/>
                <a:gd name="connsiteX93" fmla="*/ 3158478 w 3521893"/>
                <a:gd name="connsiteY93" fmla="*/ 980319 h 4122814"/>
                <a:gd name="connsiteX94" fmla="*/ 3127216 w 3521893"/>
                <a:gd name="connsiteY94" fmla="*/ 861134 h 4122814"/>
                <a:gd name="connsiteX95" fmla="*/ 3179970 w 3521893"/>
                <a:gd name="connsiteY95" fmla="*/ 757581 h 4122814"/>
                <a:gd name="connsiteX96" fmla="*/ 3131124 w 3521893"/>
                <a:gd name="connsiteY96" fmla="*/ 654027 h 4122814"/>
                <a:gd name="connsiteX97" fmla="*/ 3136986 w 3521893"/>
                <a:gd name="connsiteY97" fmla="*/ 560242 h 4122814"/>
                <a:gd name="connsiteX98" fmla="*/ 3097909 w 3521893"/>
                <a:gd name="connsiteY98" fmla="*/ 507488 h 4122814"/>
                <a:gd name="connsiteX99" fmla="*/ 3047109 w 3521893"/>
                <a:gd name="connsiteY99" fmla="*/ 575873 h 4122814"/>
                <a:gd name="connsiteX100" fmla="*/ 2976063 w 3521893"/>
                <a:gd name="connsiteY100" fmla="*/ 606601 h 4122814"/>
                <a:gd name="connsiteX101" fmla="*/ 2916201 w 3521893"/>
                <a:gd name="connsiteY101" fmla="*/ 413703 h 4122814"/>
                <a:gd name="connsiteX102" fmla="*/ 2859539 w 3521893"/>
                <a:gd name="connsiteY102" fmla="*/ 472319 h 4122814"/>
                <a:gd name="connsiteX103" fmla="*/ 2826327 w 3521893"/>
                <a:gd name="connsiteY103" fmla="*/ 451360 h 4122814"/>
                <a:gd name="connsiteX104" fmla="*/ 2859539 w 3521893"/>
                <a:gd name="connsiteY104" fmla="*/ 351181 h 4122814"/>
                <a:gd name="connsiteX105" fmla="*/ 2800923 w 3521893"/>
                <a:gd name="connsiteY105" fmla="*/ 151889 h 4122814"/>
                <a:gd name="connsiteX106" fmla="*/ 2725253 w 3521893"/>
                <a:gd name="connsiteY106" fmla="*/ 192707 h 4122814"/>
                <a:gd name="connsiteX107" fmla="*/ 2673558 w 3521893"/>
                <a:gd name="connsiteY107" fmla="*/ 145813 h 4122814"/>
                <a:gd name="connsiteX108" fmla="*/ 2642132 w 3521893"/>
                <a:gd name="connsiteY108" fmla="*/ 186169 h 4122814"/>
                <a:gd name="connsiteX109" fmla="*/ 2621170 w 3521893"/>
                <a:gd name="connsiteY109" fmla="*/ 144074 h 4122814"/>
                <a:gd name="connsiteX110" fmla="*/ 2595770 w 3521893"/>
                <a:gd name="connsiteY110" fmla="*/ 118674 h 4122814"/>
                <a:gd name="connsiteX111" fmla="*/ 2642662 w 3521893"/>
                <a:gd name="connsiteY111" fmla="*/ 18601 h 4122814"/>
                <a:gd name="connsiteX112" fmla="*/ 2549408 w 3521893"/>
                <a:gd name="connsiteY112" fmla="*/ 14765 h 4122814"/>
                <a:gd name="connsiteX113" fmla="*/ 2534937 w 3521893"/>
                <a:gd name="connsiteY113" fmla="*/ 77431 h 4122814"/>
                <a:gd name="connsiteX114" fmla="*/ 2479069 w 3521893"/>
                <a:gd name="connsiteY114" fmla="*/ 8831 h 4122814"/>
                <a:gd name="connsiteX115" fmla="*/ 2281731 w 3521893"/>
                <a:gd name="connsiteY115" fmla="*/ 14622 h 4122814"/>
                <a:gd name="connsiteX116" fmla="*/ 2243813 w 3521893"/>
                <a:gd name="connsiteY116" fmla="*/ 69330 h 4122814"/>
                <a:gd name="connsiteX117" fmla="*/ 2341770 w 3521893"/>
                <a:gd name="connsiteY117" fmla="*/ 120629 h 4122814"/>
                <a:gd name="connsiteX118" fmla="*/ 2345681 w 3521893"/>
                <a:gd name="connsiteY118" fmla="*/ 231248 h 4122814"/>
                <a:gd name="connsiteX119" fmla="*/ 2204472 w 3521893"/>
                <a:gd name="connsiteY119" fmla="*/ 264858 h 4122814"/>
                <a:gd name="connsiteX120" fmla="*/ 2146117 w 3521893"/>
                <a:gd name="connsiteY120" fmla="*/ 352210 h 4122814"/>
                <a:gd name="connsiteX121" fmla="*/ 1975038 w 3521893"/>
                <a:gd name="connsiteY121" fmla="*/ 370865 h 4122814"/>
                <a:gd name="connsiteX122" fmla="*/ 1999847 w 3521893"/>
                <a:gd name="connsiteY122" fmla="*/ 435199 h 4122814"/>
                <a:gd name="connsiteX123" fmla="*/ 2032711 w 3521893"/>
                <a:gd name="connsiteY123" fmla="*/ 478891 h 4122814"/>
                <a:gd name="connsiteX124" fmla="*/ 1961306 w 3521893"/>
                <a:gd name="connsiteY124" fmla="*/ 470365 h 4122814"/>
                <a:gd name="connsiteX125" fmla="*/ 1925782 w 3521893"/>
                <a:gd name="connsiteY125" fmla="*/ 513705 h 4122814"/>
                <a:gd name="connsiteX126" fmla="*/ 1849404 w 3521893"/>
                <a:gd name="connsiteY126" fmla="*/ 494167 h 4122814"/>
                <a:gd name="connsiteX127" fmla="*/ 1818139 w 3521893"/>
                <a:gd name="connsiteY127" fmla="*/ 595414 h 4122814"/>
                <a:gd name="connsiteX128" fmla="*/ 1724891 w 3521893"/>
                <a:gd name="connsiteY128" fmla="*/ 679960 h 4122814"/>
                <a:gd name="connsiteX129" fmla="*/ 1676400 w 3521893"/>
                <a:gd name="connsiteY129" fmla="*/ 659178 h 4122814"/>
                <a:gd name="connsiteX130" fmla="*/ 1683327 w 3521893"/>
                <a:gd name="connsiteY130" fmla="*/ 569123 h 4122814"/>
                <a:gd name="connsiteX131" fmla="*/ 1727022 w 3521893"/>
                <a:gd name="connsiteY131" fmla="*/ 535553 h 4122814"/>
                <a:gd name="connsiteX132" fmla="*/ 1787236 w 3521893"/>
                <a:gd name="connsiteY132" fmla="*/ 520632 h 4122814"/>
                <a:gd name="connsiteX133" fmla="*/ 1767343 w 3521893"/>
                <a:gd name="connsiteY133" fmla="*/ 484220 h 4122814"/>
                <a:gd name="connsiteX134" fmla="*/ 1704109 w 3521893"/>
                <a:gd name="connsiteY134" fmla="*/ 513705 h 4122814"/>
                <a:gd name="connsiteX135" fmla="*/ 1682261 w 3521893"/>
                <a:gd name="connsiteY135" fmla="*/ 452426 h 4122814"/>
                <a:gd name="connsiteX136" fmla="*/ 1576398 w 3521893"/>
                <a:gd name="connsiteY136" fmla="*/ 440524 h 4122814"/>
                <a:gd name="connsiteX137" fmla="*/ 1530927 w 3521893"/>
                <a:gd name="connsiteY137" fmla="*/ 271251 h 4122814"/>
                <a:gd name="connsiteX138" fmla="*/ 1438031 w 3521893"/>
                <a:gd name="connsiteY138" fmla="*/ 296118 h 4122814"/>
                <a:gd name="connsiteX139" fmla="*/ 1454727 w 3521893"/>
                <a:gd name="connsiteY139" fmla="*/ 402869 h 4122814"/>
                <a:gd name="connsiteX140" fmla="*/ 1454727 w 3521893"/>
                <a:gd name="connsiteY140" fmla="*/ 402869 h 4122814"/>
                <a:gd name="connsiteX141" fmla="*/ 1407832 w 3521893"/>
                <a:gd name="connsiteY141" fmla="*/ 431291 h 4122814"/>
                <a:gd name="connsiteX142" fmla="*/ 1310139 w 3521893"/>
                <a:gd name="connsiteY142" fmla="*/ 319922 h 4122814"/>
                <a:gd name="connsiteX143" fmla="*/ 1246909 w 3521893"/>
                <a:gd name="connsiteY143" fmla="*/ 298960 h 4122814"/>
                <a:gd name="connsiteX0" fmla="*/ 1246909 w 3521893"/>
                <a:gd name="connsiteY0" fmla="*/ 298960 h 4122814"/>
                <a:gd name="connsiteX1" fmla="*/ 1267691 w 3521893"/>
                <a:gd name="connsiteY1" fmla="*/ 569123 h 4122814"/>
                <a:gd name="connsiteX2" fmla="*/ 1288972 w 3521893"/>
                <a:gd name="connsiteY2" fmla="*/ 599607 h 4122814"/>
                <a:gd name="connsiteX3" fmla="*/ 1298416 w 3521893"/>
                <a:gd name="connsiteY3" fmla="*/ 702876 h 4122814"/>
                <a:gd name="connsiteX4" fmla="*/ 1251524 w 3521893"/>
                <a:gd name="connsiteY4" fmla="*/ 763445 h 4122814"/>
                <a:gd name="connsiteX5" fmla="*/ 1280832 w 3521893"/>
                <a:gd name="connsiteY5" fmla="*/ 839645 h 4122814"/>
                <a:gd name="connsiteX6" fmla="*/ 1175505 w 3521893"/>
                <a:gd name="connsiteY6" fmla="*/ 955274 h 4122814"/>
                <a:gd name="connsiteX7" fmla="*/ 1048327 w 3521893"/>
                <a:gd name="connsiteY7" fmla="*/ 1324196 h 4122814"/>
                <a:gd name="connsiteX8" fmla="*/ 947970 w 3521893"/>
                <a:gd name="connsiteY8" fmla="*/ 1428994 h 4122814"/>
                <a:gd name="connsiteX9" fmla="*/ 749389 w 3521893"/>
                <a:gd name="connsiteY9" fmla="*/ 1716919 h 4122814"/>
                <a:gd name="connsiteX10" fmla="*/ 624342 w 3521893"/>
                <a:gd name="connsiteY10" fmla="*/ 1812658 h 4122814"/>
                <a:gd name="connsiteX11" fmla="*/ 457200 w 3521893"/>
                <a:gd name="connsiteY11" fmla="*/ 2023851 h 4122814"/>
                <a:gd name="connsiteX12" fmla="*/ 325404 w 3521893"/>
                <a:gd name="connsiteY12" fmla="*/ 2531673 h 4122814"/>
                <a:gd name="connsiteX13" fmla="*/ 271762 w 3521893"/>
                <a:gd name="connsiteY13" fmla="*/ 2584782 h 4122814"/>
                <a:gd name="connsiteX14" fmla="*/ 116342 w 3521893"/>
                <a:gd name="connsiteY14" fmla="*/ 2906811 h 4122814"/>
                <a:gd name="connsiteX15" fmla="*/ 106573 w 3521893"/>
                <a:gd name="connsiteY15" fmla="*/ 3061165 h 4122814"/>
                <a:gd name="connsiteX16" fmla="*/ 152400 w 3521893"/>
                <a:gd name="connsiteY16" fmla="*/ 3166851 h 4122814"/>
                <a:gd name="connsiteX17" fmla="*/ 0 w 3521893"/>
                <a:gd name="connsiteY17" fmla="*/ 3665614 h 4122814"/>
                <a:gd name="connsiteX18" fmla="*/ 71582 w 3521893"/>
                <a:gd name="connsiteY18" fmla="*/ 3857801 h 4122814"/>
                <a:gd name="connsiteX19" fmla="*/ 188990 w 3521893"/>
                <a:gd name="connsiteY19" fmla="*/ 3838086 h 4122814"/>
                <a:gd name="connsiteX20" fmla="*/ 130908 w 3521893"/>
                <a:gd name="connsiteY20" fmla="*/ 3905226 h 4122814"/>
                <a:gd name="connsiteX21" fmla="*/ 188102 w 3521893"/>
                <a:gd name="connsiteY21" fmla="*/ 3964552 h 4122814"/>
                <a:gd name="connsiteX22" fmla="*/ 339436 w 3521893"/>
                <a:gd name="connsiteY22" fmla="*/ 3880360 h 4122814"/>
                <a:gd name="connsiteX23" fmla="*/ 422563 w 3521893"/>
                <a:gd name="connsiteY23" fmla="*/ 3894214 h 4122814"/>
                <a:gd name="connsiteX24" fmla="*/ 464127 w 3521893"/>
                <a:gd name="connsiteY24" fmla="*/ 3956560 h 4122814"/>
                <a:gd name="connsiteX25" fmla="*/ 656492 w 3521893"/>
                <a:gd name="connsiteY25" fmla="*/ 3937909 h 4122814"/>
                <a:gd name="connsiteX26" fmla="*/ 794860 w 3521893"/>
                <a:gd name="connsiteY26" fmla="*/ 3868459 h 4122814"/>
                <a:gd name="connsiteX27" fmla="*/ 955963 w 3521893"/>
                <a:gd name="connsiteY27" fmla="*/ 3949632 h 4122814"/>
                <a:gd name="connsiteX28" fmla="*/ 1115291 w 3521893"/>
                <a:gd name="connsiteY28" fmla="*/ 3949632 h 4122814"/>
                <a:gd name="connsiteX29" fmla="*/ 1108363 w 3521893"/>
                <a:gd name="connsiteY29" fmla="*/ 3914996 h 4122814"/>
                <a:gd name="connsiteX30" fmla="*/ 1163782 w 3521893"/>
                <a:gd name="connsiteY30" fmla="*/ 3880360 h 4122814"/>
                <a:gd name="connsiteX31" fmla="*/ 1191491 w 3521893"/>
                <a:gd name="connsiteY31" fmla="*/ 3914996 h 4122814"/>
                <a:gd name="connsiteX32" fmla="*/ 1288472 w 3521893"/>
                <a:gd name="connsiteY32" fmla="*/ 3818014 h 4122814"/>
                <a:gd name="connsiteX33" fmla="*/ 1205345 w 3521893"/>
                <a:gd name="connsiteY33" fmla="*/ 3811087 h 4122814"/>
                <a:gd name="connsiteX34" fmla="*/ 1122218 w 3521893"/>
                <a:gd name="connsiteY34" fmla="*/ 3818014 h 4122814"/>
                <a:gd name="connsiteX35" fmla="*/ 1032163 w 3521893"/>
                <a:gd name="connsiteY35" fmla="*/ 3783378 h 4122814"/>
                <a:gd name="connsiteX36" fmla="*/ 1130921 w 3521893"/>
                <a:gd name="connsiteY36" fmla="*/ 3621564 h 4122814"/>
                <a:gd name="connsiteX37" fmla="*/ 1222219 w 3521893"/>
                <a:gd name="connsiteY37" fmla="*/ 3600427 h 4122814"/>
                <a:gd name="connsiteX38" fmla="*/ 1244777 w 3521893"/>
                <a:gd name="connsiteY38" fmla="*/ 3553001 h 4122814"/>
                <a:gd name="connsiteX39" fmla="*/ 1286696 w 3521893"/>
                <a:gd name="connsiteY39" fmla="*/ 3575027 h 4122814"/>
                <a:gd name="connsiteX40" fmla="*/ 1304459 w 3521893"/>
                <a:gd name="connsiteY40" fmla="*/ 3644832 h 4122814"/>
                <a:gd name="connsiteX41" fmla="*/ 1343891 w 3521893"/>
                <a:gd name="connsiteY41" fmla="*/ 3582487 h 4122814"/>
                <a:gd name="connsiteX42" fmla="*/ 1360942 w 3521893"/>
                <a:gd name="connsiteY42" fmla="*/ 3631688 h 4122814"/>
                <a:gd name="connsiteX43" fmla="*/ 1399309 w 3521893"/>
                <a:gd name="connsiteY43" fmla="*/ 3658687 h 4122814"/>
                <a:gd name="connsiteX44" fmla="*/ 1392382 w 3521893"/>
                <a:gd name="connsiteY44" fmla="*/ 3707178 h 4122814"/>
                <a:gd name="connsiteX45" fmla="*/ 1338916 w 3521893"/>
                <a:gd name="connsiteY45" fmla="*/ 3756913 h 4122814"/>
                <a:gd name="connsiteX46" fmla="*/ 1396645 w 3521893"/>
                <a:gd name="connsiteY46" fmla="*/ 3757978 h 4122814"/>
                <a:gd name="connsiteX47" fmla="*/ 1475331 w 3521893"/>
                <a:gd name="connsiteY47" fmla="*/ 3798299 h 4122814"/>
                <a:gd name="connsiteX48" fmla="*/ 1471778 w 3521893"/>
                <a:gd name="connsiteY48" fmla="*/ 3722986 h 4122814"/>
                <a:gd name="connsiteX49" fmla="*/ 1565563 w 3521893"/>
                <a:gd name="connsiteY49" fmla="*/ 3755669 h 4122814"/>
                <a:gd name="connsiteX50" fmla="*/ 1556327 w 3521893"/>
                <a:gd name="connsiteY50" fmla="*/ 3803627 h 4122814"/>
                <a:gd name="connsiteX51" fmla="*/ 1585101 w 3521893"/>
                <a:gd name="connsiteY51" fmla="*/ 3850697 h 4122814"/>
                <a:gd name="connsiteX52" fmla="*/ 1773382 w 3521893"/>
                <a:gd name="connsiteY52" fmla="*/ 3811087 h 4122814"/>
                <a:gd name="connsiteX53" fmla="*/ 2112818 w 3521893"/>
                <a:gd name="connsiteY53" fmla="*/ 3914996 h 4122814"/>
                <a:gd name="connsiteX54" fmla="*/ 2320636 w 3521893"/>
                <a:gd name="connsiteY54" fmla="*/ 4122814 h 4122814"/>
                <a:gd name="connsiteX55" fmla="*/ 2473036 w 3521893"/>
                <a:gd name="connsiteY55" fmla="*/ 3991196 h 4122814"/>
                <a:gd name="connsiteX56" fmla="*/ 2587958 w 3521893"/>
                <a:gd name="connsiteY56" fmla="*/ 3991196 h 4122814"/>
                <a:gd name="connsiteX57" fmla="*/ 2720286 w 3521893"/>
                <a:gd name="connsiteY57" fmla="*/ 3873432 h 4122814"/>
                <a:gd name="connsiteX58" fmla="*/ 2847819 w 3521893"/>
                <a:gd name="connsiteY58" fmla="*/ 3930627 h 4122814"/>
                <a:gd name="connsiteX59" fmla="*/ 2955281 w 3521893"/>
                <a:gd name="connsiteY59" fmla="*/ 3889596 h 4122814"/>
                <a:gd name="connsiteX60" fmla="*/ 2984589 w 3521893"/>
                <a:gd name="connsiteY60" fmla="*/ 3940396 h 4122814"/>
                <a:gd name="connsiteX61" fmla="*/ 3025619 w 3521893"/>
                <a:gd name="connsiteY61" fmla="*/ 3899365 h 4122814"/>
                <a:gd name="connsiteX62" fmla="*/ 3035389 w 3521893"/>
                <a:gd name="connsiteY62" fmla="*/ 3791904 h 4122814"/>
                <a:gd name="connsiteX63" fmla="*/ 2982635 w 3521893"/>
                <a:gd name="connsiteY63" fmla="*/ 3698119 h 4122814"/>
                <a:gd name="connsiteX64" fmla="*/ 3047467 w 3521893"/>
                <a:gd name="connsiteY64" fmla="*/ 3633820 h 4122814"/>
                <a:gd name="connsiteX65" fmla="*/ 3002173 w 3521893"/>
                <a:gd name="connsiteY65" fmla="*/ 3508596 h 4122814"/>
                <a:gd name="connsiteX66" fmla="*/ 3021712 w 3521893"/>
                <a:gd name="connsiteY66" fmla="*/ 3352288 h 4122814"/>
                <a:gd name="connsiteX67" fmla="*/ 3062741 w 3521893"/>
                <a:gd name="connsiteY67" fmla="*/ 3225288 h 4122814"/>
                <a:gd name="connsiteX68" fmla="*/ 3076419 w 3521893"/>
                <a:gd name="connsiteY68" fmla="*/ 3115873 h 4122814"/>
                <a:gd name="connsiteX69" fmla="*/ 2905547 w 3521893"/>
                <a:gd name="connsiteY69" fmla="*/ 2642508 h 4122814"/>
                <a:gd name="connsiteX70" fmla="*/ 2976772 w 3521893"/>
                <a:gd name="connsiteY70" fmla="*/ 2482827 h 4122814"/>
                <a:gd name="connsiteX71" fmla="*/ 3068602 w 3521893"/>
                <a:gd name="connsiteY71" fmla="*/ 2457427 h 4122814"/>
                <a:gd name="connsiteX72" fmla="*/ 3105724 w 3521893"/>
                <a:gd name="connsiteY72" fmla="*/ 2484781 h 4122814"/>
                <a:gd name="connsiteX73" fmla="*/ 3166293 w 3521893"/>
                <a:gd name="connsiteY73" fmla="*/ 2420304 h 4122814"/>
                <a:gd name="connsiteX74" fmla="*/ 3193649 w 3521893"/>
                <a:gd name="connsiteY74" fmla="*/ 2394904 h 4122814"/>
                <a:gd name="connsiteX75" fmla="*/ 3279618 w 3521893"/>
                <a:gd name="connsiteY75" fmla="*/ 2369504 h 4122814"/>
                <a:gd name="connsiteX76" fmla="*/ 3316739 w 3521893"/>
                <a:gd name="connsiteY76" fmla="*/ 2201473 h 4122814"/>
                <a:gd name="connsiteX77" fmla="*/ 3271801 w 3521893"/>
                <a:gd name="connsiteY77" fmla="*/ 2150673 h 4122814"/>
                <a:gd name="connsiteX78" fmla="*/ 3271800 w 3521893"/>
                <a:gd name="connsiteY78" fmla="*/ 2049073 h 4122814"/>
                <a:gd name="connsiteX79" fmla="*/ 3375355 w 3521893"/>
                <a:gd name="connsiteY79" fmla="*/ 2107688 h 4122814"/>
                <a:gd name="connsiteX80" fmla="*/ 3430062 w 3521893"/>
                <a:gd name="connsiteY80" fmla="*/ 2072519 h 4122814"/>
                <a:gd name="connsiteX81" fmla="*/ 3457415 w 3521893"/>
                <a:gd name="connsiteY81" fmla="*/ 2107688 h 4122814"/>
                <a:gd name="connsiteX82" fmla="*/ 3521893 w 3521893"/>
                <a:gd name="connsiteY82" fmla="*/ 2062750 h 4122814"/>
                <a:gd name="connsiteX83" fmla="*/ 3449601 w 3521893"/>
                <a:gd name="connsiteY83" fmla="*/ 1908396 h 4122814"/>
                <a:gd name="connsiteX84" fmla="*/ 3492586 w 3521893"/>
                <a:gd name="connsiteY84" fmla="*/ 1720827 h 4122814"/>
                <a:gd name="connsiteX85" fmla="*/ 3459370 w 3521893"/>
                <a:gd name="connsiteY85" fmla="*/ 1693473 h 4122814"/>
                <a:gd name="connsiteX86" fmla="*/ 3486724 w 3521893"/>
                <a:gd name="connsiteY86" fmla="*/ 1664165 h 4122814"/>
                <a:gd name="connsiteX87" fmla="*/ 3488679 w 3521893"/>
                <a:gd name="connsiteY87" fmla="*/ 1642673 h 4122814"/>
                <a:gd name="connsiteX88" fmla="*/ 3377309 w 3521893"/>
                <a:gd name="connsiteY88" fmla="*/ 1462919 h 4122814"/>
                <a:gd name="connsiteX89" fmla="*/ 3297201 w 3521893"/>
                <a:gd name="connsiteY89" fmla="*/ 1431658 h 4122814"/>
                <a:gd name="connsiteX90" fmla="*/ 3232724 w 3521893"/>
                <a:gd name="connsiteY90" fmla="*/ 1316381 h 4122814"/>
                <a:gd name="connsiteX91" fmla="*/ 3281570 w 3521893"/>
                <a:gd name="connsiteY91" fmla="*/ 1228458 h 4122814"/>
                <a:gd name="connsiteX92" fmla="*/ 3140893 w 3521893"/>
                <a:gd name="connsiteY92" fmla="*/ 1056519 h 4122814"/>
                <a:gd name="connsiteX93" fmla="*/ 3158478 w 3521893"/>
                <a:gd name="connsiteY93" fmla="*/ 980319 h 4122814"/>
                <a:gd name="connsiteX94" fmla="*/ 3127216 w 3521893"/>
                <a:gd name="connsiteY94" fmla="*/ 861134 h 4122814"/>
                <a:gd name="connsiteX95" fmla="*/ 3179970 w 3521893"/>
                <a:gd name="connsiteY95" fmla="*/ 757581 h 4122814"/>
                <a:gd name="connsiteX96" fmla="*/ 3131124 w 3521893"/>
                <a:gd name="connsiteY96" fmla="*/ 654027 h 4122814"/>
                <a:gd name="connsiteX97" fmla="*/ 3136986 w 3521893"/>
                <a:gd name="connsiteY97" fmla="*/ 560242 h 4122814"/>
                <a:gd name="connsiteX98" fmla="*/ 3097909 w 3521893"/>
                <a:gd name="connsiteY98" fmla="*/ 507488 h 4122814"/>
                <a:gd name="connsiteX99" fmla="*/ 3047109 w 3521893"/>
                <a:gd name="connsiteY99" fmla="*/ 575873 h 4122814"/>
                <a:gd name="connsiteX100" fmla="*/ 2976063 w 3521893"/>
                <a:gd name="connsiteY100" fmla="*/ 606601 h 4122814"/>
                <a:gd name="connsiteX101" fmla="*/ 2916201 w 3521893"/>
                <a:gd name="connsiteY101" fmla="*/ 413703 h 4122814"/>
                <a:gd name="connsiteX102" fmla="*/ 2859539 w 3521893"/>
                <a:gd name="connsiteY102" fmla="*/ 472319 h 4122814"/>
                <a:gd name="connsiteX103" fmla="*/ 2826327 w 3521893"/>
                <a:gd name="connsiteY103" fmla="*/ 451360 h 4122814"/>
                <a:gd name="connsiteX104" fmla="*/ 2859539 w 3521893"/>
                <a:gd name="connsiteY104" fmla="*/ 351181 h 4122814"/>
                <a:gd name="connsiteX105" fmla="*/ 2795856 w 3521893"/>
                <a:gd name="connsiteY105" fmla="*/ 139739 h 4122814"/>
                <a:gd name="connsiteX106" fmla="*/ 2725253 w 3521893"/>
                <a:gd name="connsiteY106" fmla="*/ 192707 h 4122814"/>
                <a:gd name="connsiteX107" fmla="*/ 2673558 w 3521893"/>
                <a:gd name="connsiteY107" fmla="*/ 145813 h 4122814"/>
                <a:gd name="connsiteX108" fmla="*/ 2642132 w 3521893"/>
                <a:gd name="connsiteY108" fmla="*/ 186169 h 4122814"/>
                <a:gd name="connsiteX109" fmla="*/ 2621170 w 3521893"/>
                <a:gd name="connsiteY109" fmla="*/ 144074 h 4122814"/>
                <a:gd name="connsiteX110" fmla="*/ 2595770 w 3521893"/>
                <a:gd name="connsiteY110" fmla="*/ 118674 h 4122814"/>
                <a:gd name="connsiteX111" fmla="*/ 2642662 w 3521893"/>
                <a:gd name="connsiteY111" fmla="*/ 18601 h 4122814"/>
                <a:gd name="connsiteX112" fmla="*/ 2549408 w 3521893"/>
                <a:gd name="connsiteY112" fmla="*/ 14765 h 4122814"/>
                <a:gd name="connsiteX113" fmla="*/ 2534937 w 3521893"/>
                <a:gd name="connsiteY113" fmla="*/ 77431 h 4122814"/>
                <a:gd name="connsiteX114" fmla="*/ 2479069 w 3521893"/>
                <a:gd name="connsiteY114" fmla="*/ 8831 h 4122814"/>
                <a:gd name="connsiteX115" fmla="*/ 2281731 w 3521893"/>
                <a:gd name="connsiteY115" fmla="*/ 14622 h 4122814"/>
                <a:gd name="connsiteX116" fmla="*/ 2243813 w 3521893"/>
                <a:gd name="connsiteY116" fmla="*/ 69330 h 4122814"/>
                <a:gd name="connsiteX117" fmla="*/ 2341770 w 3521893"/>
                <a:gd name="connsiteY117" fmla="*/ 120629 h 4122814"/>
                <a:gd name="connsiteX118" fmla="*/ 2345681 w 3521893"/>
                <a:gd name="connsiteY118" fmla="*/ 231248 h 4122814"/>
                <a:gd name="connsiteX119" fmla="*/ 2204472 w 3521893"/>
                <a:gd name="connsiteY119" fmla="*/ 264858 h 4122814"/>
                <a:gd name="connsiteX120" fmla="*/ 2146117 w 3521893"/>
                <a:gd name="connsiteY120" fmla="*/ 352210 h 4122814"/>
                <a:gd name="connsiteX121" fmla="*/ 1975038 w 3521893"/>
                <a:gd name="connsiteY121" fmla="*/ 370865 h 4122814"/>
                <a:gd name="connsiteX122" fmla="*/ 1999847 w 3521893"/>
                <a:gd name="connsiteY122" fmla="*/ 435199 h 4122814"/>
                <a:gd name="connsiteX123" fmla="*/ 2032711 w 3521893"/>
                <a:gd name="connsiteY123" fmla="*/ 478891 h 4122814"/>
                <a:gd name="connsiteX124" fmla="*/ 1961306 w 3521893"/>
                <a:gd name="connsiteY124" fmla="*/ 470365 h 4122814"/>
                <a:gd name="connsiteX125" fmla="*/ 1925782 w 3521893"/>
                <a:gd name="connsiteY125" fmla="*/ 513705 h 4122814"/>
                <a:gd name="connsiteX126" fmla="*/ 1849404 w 3521893"/>
                <a:gd name="connsiteY126" fmla="*/ 494167 h 4122814"/>
                <a:gd name="connsiteX127" fmla="*/ 1818139 w 3521893"/>
                <a:gd name="connsiteY127" fmla="*/ 595414 h 4122814"/>
                <a:gd name="connsiteX128" fmla="*/ 1724891 w 3521893"/>
                <a:gd name="connsiteY128" fmla="*/ 679960 h 4122814"/>
                <a:gd name="connsiteX129" fmla="*/ 1676400 w 3521893"/>
                <a:gd name="connsiteY129" fmla="*/ 659178 h 4122814"/>
                <a:gd name="connsiteX130" fmla="*/ 1683327 w 3521893"/>
                <a:gd name="connsiteY130" fmla="*/ 569123 h 4122814"/>
                <a:gd name="connsiteX131" fmla="*/ 1727022 w 3521893"/>
                <a:gd name="connsiteY131" fmla="*/ 535553 h 4122814"/>
                <a:gd name="connsiteX132" fmla="*/ 1787236 w 3521893"/>
                <a:gd name="connsiteY132" fmla="*/ 520632 h 4122814"/>
                <a:gd name="connsiteX133" fmla="*/ 1767343 w 3521893"/>
                <a:gd name="connsiteY133" fmla="*/ 484220 h 4122814"/>
                <a:gd name="connsiteX134" fmla="*/ 1704109 w 3521893"/>
                <a:gd name="connsiteY134" fmla="*/ 513705 h 4122814"/>
                <a:gd name="connsiteX135" fmla="*/ 1682261 w 3521893"/>
                <a:gd name="connsiteY135" fmla="*/ 452426 h 4122814"/>
                <a:gd name="connsiteX136" fmla="*/ 1576398 w 3521893"/>
                <a:gd name="connsiteY136" fmla="*/ 440524 h 4122814"/>
                <a:gd name="connsiteX137" fmla="*/ 1530927 w 3521893"/>
                <a:gd name="connsiteY137" fmla="*/ 271251 h 4122814"/>
                <a:gd name="connsiteX138" fmla="*/ 1438031 w 3521893"/>
                <a:gd name="connsiteY138" fmla="*/ 296118 h 4122814"/>
                <a:gd name="connsiteX139" fmla="*/ 1454727 w 3521893"/>
                <a:gd name="connsiteY139" fmla="*/ 402869 h 4122814"/>
                <a:gd name="connsiteX140" fmla="*/ 1454727 w 3521893"/>
                <a:gd name="connsiteY140" fmla="*/ 402869 h 4122814"/>
                <a:gd name="connsiteX141" fmla="*/ 1407832 w 3521893"/>
                <a:gd name="connsiteY141" fmla="*/ 431291 h 4122814"/>
                <a:gd name="connsiteX142" fmla="*/ 1310139 w 3521893"/>
                <a:gd name="connsiteY142" fmla="*/ 319922 h 4122814"/>
                <a:gd name="connsiteX143" fmla="*/ 1246909 w 3521893"/>
                <a:gd name="connsiteY143" fmla="*/ 298960 h 4122814"/>
                <a:gd name="connsiteX0" fmla="*/ 1246909 w 3521893"/>
                <a:gd name="connsiteY0" fmla="*/ 298960 h 4122814"/>
                <a:gd name="connsiteX1" fmla="*/ 1267691 w 3521893"/>
                <a:gd name="connsiteY1" fmla="*/ 569123 h 4122814"/>
                <a:gd name="connsiteX2" fmla="*/ 1288972 w 3521893"/>
                <a:gd name="connsiteY2" fmla="*/ 599607 h 4122814"/>
                <a:gd name="connsiteX3" fmla="*/ 1298416 w 3521893"/>
                <a:gd name="connsiteY3" fmla="*/ 702876 h 4122814"/>
                <a:gd name="connsiteX4" fmla="*/ 1251524 w 3521893"/>
                <a:gd name="connsiteY4" fmla="*/ 763445 h 4122814"/>
                <a:gd name="connsiteX5" fmla="*/ 1280832 w 3521893"/>
                <a:gd name="connsiteY5" fmla="*/ 839645 h 4122814"/>
                <a:gd name="connsiteX6" fmla="*/ 1175505 w 3521893"/>
                <a:gd name="connsiteY6" fmla="*/ 955274 h 4122814"/>
                <a:gd name="connsiteX7" fmla="*/ 1048327 w 3521893"/>
                <a:gd name="connsiteY7" fmla="*/ 1324196 h 4122814"/>
                <a:gd name="connsiteX8" fmla="*/ 947970 w 3521893"/>
                <a:gd name="connsiteY8" fmla="*/ 1428994 h 4122814"/>
                <a:gd name="connsiteX9" fmla="*/ 749389 w 3521893"/>
                <a:gd name="connsiteY9" fmla="*/ 1716919 h 4122814"/>
                <a:gd name="connsiteX10" fmla="*/ 624342 w 3521893"/>
                <a:gd name="connsiteY10" fmla="*/ 1812658 h 4122814"/>
                <a:gd name="connsiteX11" fmla="*/ 457200 w 3521893"/>
                <a:gd name="connsiteY11" fmla="*/ 2023851 h 4122814"/>
                <a:gd name="connsiteX12" fmla="*/ 325404 w 3521893"/>
                <a:gd name="connsiteY12" fmla="*/ 2531673 h 4122814"/>
                <a:gd name="connsiteX13" fmla="*/ 271762 w 3521893"/>
                <a:gd name="connsiteY13" fmla="*/ 2584782 h 4122814"/>
                <a:gd name="connsiteX14" fmla="*/ 116342 w 3521893"/>
                <a:gd name="connsiteY14" fmla="*/ 2906811 h 4122814"/>
                <a:gd name="connsiteX15" fmla="*/ 106573 w 3521893"/>
                <a:gd name="connsiteY15" fmla="*/ 3061165 h 4122814"/>
                <a:gd name="connsiteX16" fmla="*/ 152400 w 3521893"/>
                <a:gd name="connsiteY16" fmla="*/ 3166851 h 4122814"/>
                <a:gd name="connsiteX17" fmla="*/ 0 w 3521893"/>
                <a:gd name="connsiteY17" fmla="*/ 3665614 h 4122814"/>
                <a:gd name="connsiteX18" fmla="*/ 71582 w 3521893"/>
                <a:gd name="connsiteY18" fmla="*/ 3857801 h 4122814"/>
                <a:gd name="connsiteX19" fmla="*/ 188990 w 3521893"/>
                <a:gd name="connsiteY19" fmla="*/ 3838086 h 4122814"/>
                <a:gd name="connsiteX20" fmla="*/ 130908 w 3521893"/>
                <a:gd name="connsiteY20" fmla="*/ 3905226 h 4122814"/>
                <a:gd name="connsiteX21" fmla="*/ 188102 w 3521893"/>
                <a:gd name="connsiteY21" fmla="*/ 3964552 h 4122814"/>
                <a:gd name="connsiteX22" fmla="*/ 339436 w 3521893"/>
                <a:gd name="connsiteY22" fmla="*/ 3880360 h 4122814"/>
                <a:gd name="connsiteX23" fmla="*/ 422563 w 3521893"/>
                <a:gd name="connsiteY23" fmla="*/ 3894214 h 4122814"/>
                <a:gd name="connsiteX24" fmla="*/ 464127 w 3521893"/>
                <a:gd name="connsiteY24" fmla="*/ 3956560 h 4122814"/>
                <a:gd name="connsiteX25" fmla="*/ 656492 w 3521893"/>
                <a:gd name="connsiteY25" fmla="*/ 3937909 h 4122814"/>
                <a:gd name="connsiteX26" fmla="*/ 794860 w 3521893"/>
                <a:gd name="connsiteY26" fmla="*/ 3868459 h 4122814"/>
                <a:gd name="connsiteX27" fmla="*/ 955963 w 3521893"/>
                <a:gd name="connsiteY27" fmla="*/ 3949632 h 4122814"/>
                <a:gd name="connsiteX28" fmla="*/ 1115291 w 3521893"/>
                <a:gd name="connsiteY28" fmla="*/ 3949632 h 4122814"/>
                <a:gd name="connsiteX29" fmla="*/ 1108363 w 3521893"/>
                <a:gd name="connsiteY29" fmla="*/ 3914996 h 4122814"/>
                <a:gd name="connsiteX30" fmla="*/ 1163782 w 3521893"/>
                <a:gd name="connsiteY30" fmla="*/ 3880360 h 4122814"/>
                <a:gd name="connsiteX31" fmla="*/ 1191491 w 3521893"/>
                <a:gd name="connsiteY31" fmla="*/ 3914996 h 4122814"/>
                <a:gd name="connsiteX32" fmla="*/ 1288472 w 3521893"/>
                <a:gd name="connsiteY32" fmla="*/ 3818014 h 4122814"/>
                <a:gd name="connsiteX33" fmla="*/ 1205345 w 3521893"/>
                <a:gd name="connsiteY33" fmla="*/ 3811087 h 4122814"/>
                <a:gd name="connsiteX34" fmla="*/ 1122218 w 3521893"/>
                <a:gd name="connsiteY34" fmla="*/ 3818014 h 4122814"/>
                <a:gd name="connsiteX35" fmla="*/ 1032163 w 3521893"/>
                <a:gd name="connsiteY35" fmla="*/ 3783378 h 4122814"/>
                <a:gd name="connsiteX36" fmla="*/ 1130921 w 3521893"/>
                <a:gd name="connsiteY36" fmla="*/ 3621564 h 4122814"/>
                <a:gd name="connsiteX37" fmla="*/ 1222219 w 3521893"/>
                <a:gd name="connsiteY37" fmla="*/ 3600427 h 4122814"/>
                <a:gd name="connsiteX38" fmla="*/ 1244777 w 3521893"/>
                <a:gd name="connsiteY38" fmla="*/ 3553001 h 4122814"/>
                <a:gd name="connsiteX39" fmla="*/ 1286696 w 3521893"/>
                <a:gd name="connsiteY39" fmla="*/ 3575027 h 4122814"/>
                <a:gd name="connsiteX40" fmla="*/ 1304459 w 3521893"/>
                <a:gd name="connsiteY40" fmla="*/ 3644832 h 4122814"/>
                <a:gd name="connsiteX41" fmla="*/ 1343891 w 3521893"/>
                <a:gd name="connsiteY41" fmla="*/ 3582487 h 4122814"/>
                <a:gd name="connsiteX42" fmla="*/ 1360942 w 3521893"/>
                <a:gd name="connsiteY42" fmla="*/ 3631688 h 4122814"/>
                <a:gd name="connsiteX43" fmla="*/ 1399309 w 3521893"/>
                <a:gd name="connsiteY43" fmla="*/ 3658687 h 4122814"/>
                <a:gd name="connsiteX44" fmla="*/ 1392382 w 3521893"/>
                <a:gd name="connsiteY44" fmla="*/ 3707178 h 4122814"/>
                <a:gd name="connsiteX45" fmla="*/ 1338916 w 3521893"/>
                <a:gd name="connsiteY45" fmla="*/ 3756913 h 4122814"/>
                <a:gd name="connsiteX46" fmla="*/ 1396645 w 3521893"/>
                <a:gd name="connsiteY46" fmla="*/ 3757978 h 4122814"/>
                <a:gd name="connsiteX47" fmla="*/ 1475331 w 3521893"/>
                <a:gd name="connsiteY47" fmla="*/ 3798299 h 4122814"/>
                <a:gd name="connsiteX48" fmla="*/ 1471778 w 3521893"/>
                <a:gd name="connsiteY48" fmla="*/ 3722986 h 4122814"/>
                <a:gd name="connsiteX49" fmla="*/ 1565563 w 3521893"/>
                <a:gd name="connsiteY49" fmla="*/ 3755669 h 4122814"/>
                <a:gd name="connsiteX50" fmla="*/ 1556327 w 3521893"/>
                <a:gd name="connsiteY50" fmla="*/ 3803627 h 4122814"/>
                <a:gd name="connsiteX51" fmla="*/ 1585101 w 3521893"/>
                <a:gd name="connsiteY51" fmla="*/ 3850697 h 4122814"/>
                <a:gd name="connsiteX52" fmla="*/ 1773382 w 3521893"/>
                <a:gd name="connsiteY52" fmla="*/ 3811087 h 4122814"/>
                <a:gd name="connsiteX53" fmla="*/ 2112818 w 3521893"/>
                <a:gd name="connsiteY53" fmla="*/ 3914996 h 4122814"/>
                <a:gd name="connsiteX54" fmla="*/ 2320636 w 3521893"/>
                <a:gd name="connsiteY54" fmla="*/ 4122814 h 4122814"/>
                <a:gd name="connsiteX55" fmla="*/ 2473036 w 3521893"/>
                <a:gd name="connsiteY55" fmla="*/ 3991196 h 4122814"/>
                <a:gd name="connsiteX56" fmla="*/ 2587958 w 3521893"/>
                <a:gd name="connsiteY56" fmla="*/ 3991196 h 4122814"/>
                <a:gd name="connsiteX57" fmla="*/ 2720286 w 3521893"/>
                <a:gd name="connsiteY57" fmla="*/ 3873432 h 4122814"/>
                <a:gd name="connsiteX58" fmla="*/ 2847819 w 3521893"/>
                <a:gd name="connsiteY58" fmla="*/ 3930627 h 4122814"/>
                <a:gd name="connsiteX59" fmla="*/ 2955281 w 3521893"/>
                <a:gd name="connsiteY59" fmla="*/ 3889596 h 4122814"/>
                <a:gd name="connsiteX60" fmla="*/ 2984589 w 3521893"/>
                <a:gd name="connsiteY60" fmla="*/ 3940396 h 4122814"/>
                <a:gd name="connsiteX61" fmla="*/ 3025619 w 3521893"/>
                <a:gd name="connsiteY61" fmla="*/ 3899365 h 4122814"/>
                <a:gd name="connsiteX62" fmla="*/ 3035389 w 3521893"/>
                <a:gd name="connsiteY62" fmla="*/ 3791904 h 4122814"/>
                <a:gd name="connsiteX63" fmla="*/ 2982635 w 3521893"/>
                <a:gd name="connsiteY63" fmla="*/ 3698119 h 4122814"/>
                <a:gd name="connsiteX64" fmla="*/ 3047467 w 3521893"/>
                <a:gd name="connsiteY64" fmla="*/ 3633820 h 4122814"/>
                <a:gd name="connsiteX65" fmla="*/ 3002173 w 3521893"/>
                <a:gd name="connsiteY65" fmla="*/ 3508596 h 4122814"/>
                <a:gd name="connsiteX66" fmla="*/ 3021712 w 3521893"/>
                <a:gd name="connsiteY66" fmla="*/ 3352288 h 4122814"/>
                <a:gd name="connsiteX67" fmla="*/ 3062741 w 3521893"/>
                <a:gd name="connsiteY67" fmla="*/ 3225288 h 4122814"/>
                <a:gd name="connsiteX68" fmla="*/ 3076419 w 3521893"/>
                <a:gd name="connsiteY68" fmla="*/ 3115873 h 4122814"/>
                <a:gd name="connsiteX69" fmla="*/ 2905547 w 3521893"/>
                <a:gd name="connsiteY69" fmla="*/ 2642508 h 4122814"/>
                <a:gd name="connsiteX70" fmla="*/ 2976772 w 3521893"/>
                <a:gd name="connsiteY70" fmla="*/ 2482827 h 4122814"/>
                <a:gd name="connsiteX71" fmla="*/ 3068602 w 3521893"/>
                <a:gd name="connsiteY71" fmla="*/ 2457427 h 4122814"/>
                <a:gd name="connsiteX72" fmla="*/ 3105724 w 3521893"/>
                <a:gd name="connsiteY72" fmla="*/ 2484781 h 4122814"/>
                <a:gd name="connsiteX73" fmla="*/ 3166293 w 3521893"/>
                <a:gd name="connsiteY73" fmla="*/ 2420304 h 4122814"/>
                <a:gd name="connsiteX74" fmla="*/ 3193649 w 3521893"/>
                <a:gd name="connsiteY74" fmla="*/ 2394904 h 4122814"/>
                <a:gd name="connsiteX75" fmla="*/ 3279618 w 3521893"/>
                <a:gd name="connsiteY75" fmla="*/ 2369504 h 4122814"/>
                <a:gd name="connsiteX76" fmla="*/ 3316739 w 3521893"/>
                <a:gd name="connsiteY76" fmla="*/ 2201473 h 4122814"/>
                <a:gd name="connsiteX77" fmla="*/ 3271801 w 3521893"/>
                <a:gd name="connsiteY77" fmla="*/ 2150673 h 4122814"/>
                <a:gd name="connsiteX78" fmla="*/ 3271800 w 3521893"/>
                <a:gd name="connsiteY78" fmla="*/ 2049073 h 4122814"/>
                <a:gd name="connsiteX79" fmla="*/ 3375355 w 3521893"/>
                <a:gd name="connsiteY79" fmla="*/ 2107688 h 4122814"/>
                <a:gd name="connsiteX80" fmla="*/ 3430062 w 3521893"/>
                <a:gd name="connsiteY80" fmla="*/ 2072519 h 4122814"/>
                <a:gd name="connsiteX81" fmla="*/ 3457415 w 3521893"/>
                <a:gd name="connsiteY81" fmla="*/ 2107688 h 4122814"/>
                <a:gd name="connsiteX82" fmla="*/ 3521893 w 3521893"/>
                <a:gd name="connsiteY82" fmla="*/ 2062750 h 4122814"/>
                <a:gd name="connsiteX83" fmla="*/ 3449601 w 3521893"/>
                <a:gd name="connsiteY83" fmla="*/ 1908396 h 4122814"/>
                <a:gd name="connsiteX84" fmla="*/ 3492586 w 3521893"/>
                <a:gd name="connsiteY84" fmla="*/ 1720827 h 4122814"/>
                <a:gd name="connsiteX85" fmla="*/ 3459370 w 3521893"/>
                <a:gd name="connsiteY85" fmla="*/ 1693473 h 4122814"/>
                <a:gd name="connsiteX86" fmla="*/ 3486724 w 3521893"/>
                <a:gd name="connsiteY86" fmla="*/ 1664165 h 4122814"/>
                <a:gd name="connsiteX87" fmla="*/ 3488679 w 3521893"/>
                <a:gd name="connsiteY87" fmla="*/ 1642673 h 4122814"/>
                <a:gd name="connsiteX88" fmla="*/ 3377309 w 3521893"/>
                <a:gd name="connsiteY88" fmla="*/ 1462919 h 4122814"/>
                <a:gd name="connsiteX89" fmla="*/ 3297201 w 3521893"/>
                <a:gd name="connsiteY89" fmla="*/ 1431658 h 4122814"/>
                <a:gd name="connsiteX90" fmla="*/ 3232724 w 3521893"/>
                <a:gd name="connsiteY90" fmla="*/ 1316381 h 4122814"/>
                <a:gd name="connsiteX91" fmla="*/ 3281570 w 3521893"/>
                <a:gd name="connsiteY91" fmla="*/ 1228458 h 4122814"/>
                <a:gd name="connsiteX92" fmla="*/ 3140893 w 3521893"/>
                <a:gd name="connsiteY92" fmla="*/ 1056519 h 4122814"/>
                <a:gd name="connsiteX93" fmla="*/ 3158478 w 3521893"/>
                <a:gd name="connsiteY93" fmla="*/ 980319 h 4122814"/>
                <a:gd name="connsiteX94" fmla="*/ 3127216 w 3521893"/>
                <a:gd name="connsiteY94" fmla="*/ 861134 h 4122814"/>
                <a:gd name="connsiteX95" fmla="*/ 3179970 w 3521893"/>
                <a:gd name="connsiteY95" fmla="*/ 757581 h 4122814"/>
                <a:gd name="connsiteX96" fmla="*/ 3131124 w 3521893"/>
                <a:gd name="connsiteY96" fmla="*/ 654027 h 4122814"/>
                <a:gd name="connsiteX97" fmla="*/ 3136986 w 3521893"/>
                <a:gd name="connsiteY97" fmla="*/ 560242 h 4122814"/>
                <a:gd name="connsiteX98" fmla="*/ 3097909 w 3521893"/>
                <a:gd name="connsiteY98" fmla="*/ 507488 h 4122814"/>
                <a:gd name="connsiteX99" fmla="*/ 3047109 w 3521893"/>
                <a:gd name="connsiteY99" fmla="*/ 575873 h 4122814"/>
                <a:gd name="connsiteX100" fmla="*/ 2976063 w 3521893"/>
                <a:gd name="connsiteY100" fmla="*/ 606601 h 4122814"/>
                <a:gd name="connsiteX101" fmla="*/ 2916201 w 3521893"/>
                <a:gd name="connsiteY101" fmla="*/ 413703 h 4122814"/>
                <a:gd name="connsiteX102" fmla="*/ 2859539 w 3521893"/>
                <a:gd name="connsiteY102" fmla="*/ 472319 h 4122814"/>
                <a:gd name="connsiteX103" fmla="*/ 2826327 w 3521893"/>
                <a:gd name="connsiteY103" fmla="*/ 451360 h 4122814"/>
                <a:gd name="connsiteX104" fmla="*/ 2859539 w 3521893"/>
                <a:gd name="connsiteY104" fmla="*/ 351181 h 4122814"/>
                <a:gd name="connsiteX105" fmla="*/ 2795856 w 3521893"/>
                <a:gd name="connsiteY105" fmla="*/ 139739 h 4122814"/>
                <a:gd name="connsiteX106" fmla="*/ 2725253 w 3521893"/>
                <a:gd name="connsiteY106" fmla="*/ 192707 h 4122814"/>
                <a:gd name="connsiteX107" fmla="*/ 2673558 w 3521893"/>
                <a:gd name="connsiteY107" fmla="*/ 145813 h 4122814"/>
                <a:gd name="connsiteX108" fmla="*/ 2642132 w 3521893"/>
                <a:gd name="connsiteY108" fmla="*/ 186169 h 4122814"/>
                <a:gd name="connsiteX109" fmla="*/ 2621170 w 3521893"/>
                <a:gd name="connsiteY109" fmla="*/ 144074 h 4122814"/>
                <a:gd name="connsiteX110" fmla="*/ 2595770 w 3521893"/>
                <a:gd name="connsiteY110" fmla="*/ 118674 h 4122814"/>
                <a:gd name="connsiteX111" fmla="*/ 2642662 w 3521893"/>
                <a:gd name="connsiteY111" fmla="*/ 18601 h 4122814"/>
                <a:gd name="connsiteX112" fmla="*/ 2549408 w 3521893"/>
                <a:gd name="connsiteY112" fmla="*/ 14765 h 4122814"/>
                <a:gd name="connsiteX113" fmla="*/ 2534937 w 3521893"/>
                <a:gd name="connsiteY113" fmla="*/ 77431 h 4122814"/>
                <a:gd name="connsiteX114" fmla="*/ 2479069 w 3521893"/>
                <a:gd name="connsiteY114" fmla="*/ 8831 h 4122814"/>
                <a:gd name="connsiteX115" fmla="*/ 2281731 w 3521893"/>
                <a:gd name="connsiteY115" fmla="*/ 14622 h 4122814"/>
                <a:gd name="connsiteX116" fmla="*/ 2243813 w 3521893"/>
                <a:gd name="connsiteY116" fmla="*/ 69330 h 4122814"/>
                <a:gd name="connsiteX117" fmla="*/ 2341770 w 3521893"/>
                <a:gd name="connsiteY117" fmla="*/ 120629 h 4122814"/>
                <a:gd name="connsiteX118" fmla="*/ 2345681 w 3521893"/>
                <a:gd name="connsiteY118" fmla="*/ 231248 h 4122814"/>
                <a:gd name="connsiteX119" fmla="*/ 2204472 w 3521893"/>
                <a:gd name="connsiteY119" fmla="*/ 264858 h 4122814"/>
                <a:gd name="connsiteX120" fmla="*/ 2146117 w 3521893"/>
                <a:gd name="connsiteY120" fmla="*/ 352210 h 4122814"/>
                <a:gd name="connsiteX121" fmla="*/ 1975038 w 3521893"/>
                <a:gd name="connsiteY121" fmla="*/ 370865 h 4122814"/>
                <a:gd name="connsiteX122" fmla="*/ 1999847 w 3521893"/>
                <a:gd name="connsiteY122" fmla="*/ 435199 h 4122814"/>
                <a:gd name="connsiteX123" fmla="*/ 2032711 w 3521893"/>
                <a:gd name="connsiteY123" fmla="*/ 478891 h 4122814"/>
                <a:gd name="connsiteX124" fmla="*/ 1961306 w 3521893"/>
                <a:gd name="connsiteY124" fmla="*/ 470365 h 4122814"/>
                <a:gd name="connsiteX125" fmla="*/ 1925782 w 3521893"/>
                <a:gd name="connsiteY125" fmla="*/ 513705 h 4122814"/>
                <a:gd name="connsiteX126" fmla="*/ 1849404 w 3521893"/>
                <a:gd name="connsiteY126" fmla="*/ 494167 h 4122814"/>
                <a:gd name="connsiteX127" fmla="*/ 1818139 w 3521893"/>
                <a:gd name="connsiteY127" fmla="*/ 595414 h 4122814"/>
                <a:gd name="connsiteX128" fmla="*/ 1724891 w 3521893"/>
                <a:gd name="connsiteY128" fmla="*/ 679960 h 4122814"/>
                <a:gd name="connsiteX129" fmla="*/ 1676400 w 3521893"/>
                <a:gd name="connsiteY129" fmla="*/ 659178 h 4122814"/>
                <a:gd name="connsiteX130" fmla="*/ 1683327 w 3521893"/>
                <a:gd name="connsiteY130" fmla="*/ 569123 h 4122814"/>
                <a:gd name="connsiteX131" fmla="*/ 1727022 w 3521893"/>
                <a:gd name="connsiteY131" fmla="*/ 535553 h 4122814"/>
                <a:gd name="connsiteX132" fmla="*/ 1787236 w 3521893"/>
                <a:gd name="connsiteY132" fmla="*/ 520632 h 4122814"/>
                <a:gd name="connsiteX133" fmla="*/ 1767343 w 3521893"/>
                <a:gd name="connsiteY133" fmla="*/ 484220 h 4122814"/>
                <a:gd name="connsiteX134" fmla="*/ 1704109 w 3521893"/>
                <a:gd name="connsiteY134" fmla="*/ 513705 h 4122814"/>
                <a:gd name="connsiteX135" fmla="*/ 1682261 w 3521893"/>
                <a:gd name="connsiteY135" fmla="*/ 452426 h 4122814"/>
                <a:gd name="connsiteX136" fmla="*/ 1576398 w 3521893"/>
                <a:gd name="connsiteY136" fmla="*/ 440524 h 4122814"/>
                <a:gd name="connsiteX137" fmla="*/ 1530927 w 3521893"/>
                <a:gd name="connsiteY137" fmla="*/ 271251 h 4122814"/>
                <a:gd name="connsiteX138" fmla="*/ 1438031 w 3521893"/>
                <a:gd name="connsiteY138" fmla="*/ 296118 h 4122814"/>
                <a:gd name="connsiteX139" fmla="*/ 1454727 w 3521893"/>
                <a:gd name="connsiteY139" fmla="*/ 402869 h 4122814"/>
                <a:gd name="connsiteX140" fmla="*/ 1454727 w 3521893"/>
                <a:gd name="connsiteY140" fmla="*/ 402869 h 4122814"/>
                <a:gd name="connsiteX141" fmla="*/ 1407832 w 3521893"/>
                <a:gd name="connsiteY141" fmla="*/ 431291 h 4122814"/>
                <a:gd name="connsiteX142" fmla="*/ 1310139 w 3521893"/>
                <a:gd name="connsiteY142" fmla="*/ 319922 h 4122814"/>
                <a:gd name="connsiteX143" fmla="*/ 1246909 w 3521893"/>
                <a:gd name="connsiteY143" fmla="*/ 298960 h 4122814"/>
                <a:gd name="connsiteX0" fmla="*/ 1246909 w 3521893"/>
                <a:gd name="connsiteY0" fmla="*/ 298960 h 4122814"/>
                <a:gd name="connsiteX1" fmla="*/ 1267691 w 3521893"/>
                <a:gd name="connsiteY1" fmla="*/ 569123 h 4122814"/>
                <a:gd name="connsiteX2" fmla="*/ 1288972 w 3521893"/>
                <a:gd name="connsiteY2" fmla="*/ 599607 h 4122814"/>
                <a:gd name="connsiteX3" fmla="*/ 1298416 w 3521893"/>
                <a:gd name="connsiteY3" fmla="*/ 702876 h 4122814"/>
                <a:gd name="connsiteX4" fmla="*/ 1251524 w 3521893"/>
                <a:gd name="connsiteY4" fmla="*/ 763445 h 4122814"/>
                <a:gd name="connsiteX5" fmla="*/ 1280832 w 3521893"/>
                <a:gd name="connsiteY5" fmla="*/ 839645 h 4122814"/>
                <a:gd name="connsiteX6" fmla="*/ 1175505 w 3521893"/>
                <a:gd name="connsiteY6" fmla="*/ 955274 h 4122814"/>
                <a:gd name="connsiteX7" fmla="*/ 1048327 w 3521893"/>
                <a:gd name="connsiteY7" fmla="*/ 1324196 h 4122814"/>
                <a:gd name="connsiteX8" fmla="*/ 947970 w 3521893"/>
                <a:gd name="connsiteY8" fmla="*/ 1428994 h 4122814"/>
                <a:gd name="connsiteX9" fmla="*/ 749389 w 3521893"/>
                <a:gd name="connsiteY9" fmla="*/ 1716919 h 4122814"/>
                <a:gd name="connsiteX10" fmla="*/ 624342 w 3521893"/>
                <a:gd name="connsiteY10" fmla="*/ 1812658 h 4122814"/>
                <a:gd name="connsiteX11" fmla="*/ 457200 w 3521893"/>
                <a:gd name="connsiteY11" fmla="*/ 2023851 h 4122814"/>
                <a:gd name="connsiteX12" fmla="*/ 325404 w 3521893"/>
                <a:gd name="connsiteY12" fmla="*/ 2531673 h 4122814"/>
                <a:gd name="connsiteX13" fmla="*/ 271762 w 3521893"/>
                <a:gd name="connsiteY13" fmla="*/ 2584782 h 4122814"/>
                <a:gd name="connsiteX14" fmla="*/ 116342 w 3521893"/>
                <a:gd name="connsiteY14" fmla="*/ 2906811 h 4122814"/>
                <a:gd name="connsiteX15" fmla="*/ 106573 w 3521893"/>
                <a:gd name="connsiteY15" fmla="*/ 3061165 h 4122814"/>
                <a:gd name="connsiteX16" fmla="*/ 152400 w 3521893"/>
                <a:gd name="connsiteY16" fmla="*/ 3166851 h 4122814"/>
                <a:gd name="connsiteX17" fmla="*/ 0 w 3521893"/>
                <a:gd name="connsiteY17" fmla="*/ 3665614 h 4122814"/>
                <a:gd name="connsiteX18" fmla="*/ 71582 w 3521893"/>
                <a:gd name="connsiteY18" fmla="*/ 3857801 h 4122814"/>
                <a:gd name="connsiteX19" fmla="*/ 188990 w 3521893"/>
                <a:gd name="connsiteY19" fmla="*/ 3838086 h 4122814"/>
                <a:gd name="connsiteX20" fmla="*/ 130908 w 3521893"/>
                <a:gd name="connsiteY20" fmla="*/ 3905226 h 4122814"/>
                <a:gd name="connsiteX21" fmla="*/ 188102 w 3521893"/>
                <a:gd name="connsiteY21" fmla="*/ 3964552 h 4122814"/>
                <a:gd name="connsiteX22" fmla="*/ 339436 w 3521893"/>
                <a:gd name="connsiteY22" fmla="*/ 3880360 h 4122814"/>
                <a:gd name="connsiteX23" fmla="*/ 422563 w 3521893"/>
                <a:gd name="connsiteY23" fmla="*/ 3894214 h 4122814"/>
                <a:gd name="connsiteX24" fmla="*/ 464127 w 3521893"/>
                <a:gd name="connsiteY24" fmla="*/ 3956560 h 4122814"/>
                <a:gd name="connsiteX25" fmla="*/ 656492 w 3521893"/>
                <a:gd name="connsiteY25" fmla="*/ 3937909 h 4122814"/>
                <a:gd name="connsiteX26" fmla="*/ 794860 w 3521893"/>
                <a:gd name="connsiteY26" fmla="*/ 3868459 h 4122814"/>
                <a:gd name="connsiteX27" fmla="*/ 955963 w 3521893"/>
                <a:gd name="connsiteY27" fmla="*/ 3949632 h 4122814"/>
                <a:gd name="connsiteX28" fmla="*/ 1115291 w 3521893"/>
                <a:gd name="connsiteY28" fmla="*/ 3949632 h 4122814"/>
                <a:gd name="connsiteX29" fmla="*/ 1108363 w 3521893"/>
                <a:gd name="connsiteY29" fmla="*/ 3914996 h 4122814"/>
                <a:gd name="connsiteX30" fmla="*/ 1163782 w 3521893"/>
                <a:gd name="connsiteY30" fmla="*/ 3880360 h 4122814"/>
                <a:gd name="connsiteX31" fmla="*/ 1191491 w 3521893"/>
                <a:gd name="connsiteY31" fmla="*/ 3914996 h 4122814"/>
                <a:gd name="connsiteX32" fmla="*/ 1288472 w 3521893"/>
                <a:gd name="connsiteY32" fmla="*/ 3818014 h 4122814"/>
                <a:gd name="connsiteX33" fmla="*/ 1205345 w 3521893"/>
                <a:gd name="connsiteY33" fmla="*/ 3811087 h 4122814"/>
                <a:gd name="connsiteX34" fmla="*/ 1122218 w 3521893"/>
                <a:gd name="connsiteY34" fmla="*/ 3818014 h 4122814"/>
                <a:gd name="connsiteX35" fmla="*/ 1032163 w 3521893"/>
                <a:gd name="connsiteY35" fmla="*/ 3783378 h 4122814"/>
                <a:gd name="connsiteX36" fmla="*/ 1130921 w 3521893"/>
                <a:gd name="connsiteY36" fmla="*/ 3621564 h 4122814"/>
                <a:gd name="connsiteX37" fmla="*/ 1222219 w 3521893"/>
                <a:gd name="connsiteY37" fmla="*/ 3600427 h 4122814"/>
                <a:gd name="connsiteX38" fmla="*/ 1244777 w 3521893"/>
                <a:gd name="connsiteY38" fmla="*/ 3553001 h 4122814"/>
                <a:gd name="connsiteX39" fmla="*/ 1286696 w 3521893"/>
                <a:gd name="connsiteY39" fmla="*/ 3575027 h 4122814"/>
                <a:gd name="connsiteX40" fmla="*/ 1304459 w 3521893"/>
                <a:gd name="connsiteY40" fmla="*/ 3644832 h 4122814"/>
                <a:gd name="connsiteX41" fmla="*/ 1343891 w 3521893"/>
                <a:gd name="connsiteY41" fmla="*/ 3582487 h 4122814"/>
                <a:gd name="connsiteX42" fmla="*/ 1360942 w 3521893"/>
                <a:gd name="connsiteY42" fmla="*/ 3631688 h 4122814"/>
                <a:gd name="connsiteX43" fmla="*/ 1399309 w 3521893"/>
                <a:gd name="connsiteY43" fmla="*/ 3658687 h 4122814"/>
                <a:gd name="connsiteX44" fmla="*/ 1392382 w 3521893"/>
                <a:gd name="connsiteY44" fmla="*/ 3707178 h 4122814"/>
                <a:gd name="connsiteX45" fmla="*/ 1338916 w 3521893"/>
                <a:gd name="connsiteY45" fmla="*/ 3756913 h 4122814"/>
                <a:gd name="connsiteX46" fmla="*/ 1396645 w 3521893"/>
                <a:gd name="connsiteY46" fmla="*/ 3757978 h 4122814"/>
                <a:gd name="connsiteX47" fmla="*/ 1475331 w 3521893"/>
                <a:gd name="connsiteY47" fmla="*/ 3798299 h 4122814"/>
                <a:gd name="connsiteX48" fmla="*/ 1471778 w 3521893"/>
                <a:gd name="connsiteY48" fmla="*/ 3722986 h 4122814"/>
                <a:gd name="connsiteX49" fmla="*/ 1565563 w 3521893"/>
                <a:gd name="connsiteY49" fmla="*/ 3755669 h 4122814"/>
                <a:gd name="connsiteX50" fmla="*/ 1556327 w 3521893"/>
                <a:gd name="connsiteY50" fmla="*/ 3803627 h 4122814"/>
                <a:gd name="connsiteX51" fmla="*/ 1585101 w 3521893"/>
                <a:gd name="connsiteY51" fmla="*/ 3850697 h 4122814"/>
                <a:gd name="connsiteX52" fmla="*/ 1773382 w 3521893"/>
                <a:gd name="connsiteY52" fmla="*/ 3811087 h 4122814"/>
                <a:gd name="connsiteX53" fmla="*/ 2112818 w 3521893"/>
                <a:gd name="connsiteY53" fmla="*/ 3914996 h 4122814"/>
                <a:gd name="connsiteX54" fmla="*/ 2320636 w 3521893"/>
                <a:gd name="connsiteY54" fmla="*/ 4122814 h 4122814"/>
                <a:gd name="connsiteX55" fmla="*/ 2473036 w 3521893"/>
                <a:gd name="connsiteY55" fmla="*/ 3991196 h 4122814"/>
                <a:gd name="connsiteX56" fmla="*/ 2587958 w 3521893"/>
                <a:gd name="connsiteY56" fmla="*/ 3991196 h 4122814"/>
                <a:gd name="connsiteX57" fmla="*/ 2720286 w 3521893"/>
                <a:gd name="connsiteY57" fmla="*/ 3873432 h 4122814"/>
                <a:gd name="connsiteX58" fmla="*/ 2847819 w 3521893"/>
                <a:gd name="connsiteY58" fmla="*/ 3930627 h 4122814"/>
                <a:gd name="connsiteX59" fmla="*/ 2955281 w 3521893"/>
                <a:gd name="connsiteY59" fmla="*/ 3889596 h 4122814"/>
                <a:gd name="connsiteX60" fmla="*/ 2984589 w 3521893"/>
                <a:gd name="connsiteY60" fmla="*/ 3940396 h 4122814"/>
                <a:gd name="connsiteX61" fmla="*/ 3025619 w 3521893"/>
                <a:gd name="connsiteY61" fmla="*/ 3899365 h 4122814"/>
                <a:gd name="connsiteX62" fmla="*/ 3035389 w 3521893"/>
                <a:gd name="connsiteY62" fmla="*/ 3791904 h 4122814"/>
                <a:gd name="connsiteX63" fmla="*/ 2982635 w 3521893"/>
                <a:gd name="connsiteY63" fmla="*/ 3698119 h 4122814"/>
                <a:gd name="connsiteX64" fmla="*/ 3047467 w 3521893"/>
                <a:gd name="connsiteY64" fmla="*/ 3633820 h 4122814"/>
                <a:gd name="connsiteX65" fmla="*/ 3002173 w 3521893"/>
                <a:gd name="connsiteY65" fmla="*/ 3508596 h 4122814"/>
                <a:gd name="connsiteX66" fmla="*/ 3021712 w 3521893"/>
                <a:gd name="connsiteY66" fmla="*/ 3352288 h 4122814"/>
                <a:gd name="connsiteX67" fmla="*/ 3062741 w 3521893"/>
                <a:gd name="connsiteY67" fmla="*/ 3225288 h 4122814"/>
                <a:gd name="connsiteX68" fmla="*/ 3076419 w 3521893"/>
                <a:gd name="connsiteY68" fmla="*/ 3115873 h 4122814"/>
                <a:gd name="connsiteX69" fmla="*/ 2905547 w 3521893"/>
                <a:gd name="connsiteY69" fmla="*/ 2642508 h 4122814"/>
                <a:gd name="connsiteX70" fmla="*/ 2976772 w 3521893"/>
                <a:gd name="connsiteY70" fmla="*/ 2482827 h 4122814"/>
                <a:gd name="connsiteX71" fmla="*/ 3068602 w 3521893"/>
                <a:gd name="connsiteY71" fmla="*/ 2457427 h 4122814"/>
                <a:gd name="connsiteX72" fmla="*/ 3105724 w 3521893"/>
                <a:gd name="connsiteY72" fmla="*/ 2484781 h 4122814"/>
                <a:gd name="connsiteX73" fmla="*/ 3166293 w 3521893"/>
                <a:gd name="connsiteY73" fmla="*/ 2420304 h 4122814"/>
                <a:gd name="connsiteX74" fmla="*/ 3193649 w 3521893"/>
                <a:gd name="connsiteY74" fmla="*/ 2394904 h 4122814"/>
                <a:gd name="connsiteX75" fmla="*/ 3279618 w 3521893"/>
                <a:gd name="connsiteY75" fmla="*/ 2369504 h 4122814"/>
                <a:gd name="connsiteX76" fmla="*/ 3316739 w 3521893"/>
                <a:gd name="connsiteY76" fmla="*/ 2201473 h 4122814"/>
                <a:gd name="connsiteX77" fmla="*/ 3271801 w 3521893"/>
                <a:gd name="connsiteY77" fmla="*/ 2150673 h 4122814"/>
                <a:gd name="connsiteX78" fmla="*/ 3271800 w 3521893"/>
                <a:gd name="connsiteY78" fmla="*/ 2049073 h 4122814"/>
                <a:gd name="connsiteX79" fmla="*/ 3375355 w 3521893"/>
                <a:gd name="connsiteY79" fmla="*/ 2107688 h 4122814"/>
                <a:gd name="connsiteX80" fmla="*/ 3430062 w 3521893"/>
                <a:gd name="connsiteY80" fmla="*/ 2072519 h 4122814"/>
                <a:gd name="connsiteX81" fmla="*/ 3457415 w 3521893"/>
                <a:gd name="connsiteY81" fmla="*/ 2107688 h 4122814"/>
                <a:gd name="connsiteX82" fmla="*/ 3521893 w 3521893"/>
                <a:gd name="connsiteY82" fmla="*/ 2062750 h 4122814"/>
                <a:gd name="connsiteX83" fmla="*/ 3449601 w 3521893"/>
                <a:gd name="connsiteY83" fmla="*/ 1908396 h 4122814"/>
                <a:gd name="connsiteX84" fmla="*/ 3492586 w 3521893"/>
                <a:gd name="connsiteY84" fmla="*/ 1720827 h 4122814"/>
                <a:gd name="connsiteX85" fmla="*/ 3459370 w 3521893"/>
                <a:gd name="connsiteY85" fmla="*/ 1693473 h 4122814"/>
                <a:gd name="connsiteX86" fmla="*/ 3486724 w 3521893"/>
                <a:gd name="connsiteY86" fmla="*/ 1664165 h 4122814"/>
                <a:gd name="connsiteX87" fmla="*/ 3488679 w 3521893"/>
                <a:gd name="connsiteY87" fmla="*/ 1642673 h 4122814"/>
                <a:gd name="connsiteX88" fmla="*/ 3377309 w 3521893"/>
                <a:gd name="connsiteY88" fmla="*/ 1462919 h 4122814"/>
                <a:gd name="connsiteX89" fmla="*/ 3297201 w 3521893"/>
                <a:gd name="connsiteY89" fmla="*/ 1431658 h 4122814"/>
                <a:gd name="connsiteX90" fmla="*/ 3232724 w 3521893"/>
                <a:gd name="connsiteY90" fmla="*/ 1316381 h 4122814"/>
                <a:gd name="connsiteX91" fmla="*/ 3281570 w 3521893"/>
                <a:gd name="connsiteY91" fmla="*/ 1228458 h 4122814"/>
                <a:gd name="connsiteX92" fmla="*/ 3140893 w 3521893"/>
                <a:gd name="connsiteY92" fmla="*/ 1056519 h 4122814"/>
                <a:gd name="connsiteX93" fmla="*/ 3158478 w 3521893"/>
                <a:gd name="connsiteY93" fmla="*/ 980319 h 4122814"/>
                <a:gd name="connsiteX94" fmla="*/ 3127216 w 3521893"/>
                <a:gd name="connsiteY94" fmla="*/ 861134 h 4122814"/>
                <a:gd name="connsiteX95" fmla="*/ 3179970 w 3521893"/>
                <a:gd name="connsiteY95" fmla="*/ 757581 h 4122814"/>
                <a:gd name="connsiteX96" fmla="*/ 3131124 w 3521893"/>
                <a:gd name="connsiteY96" fmla="*/ 654027 h 4122814"/>
                <a:gd name="connsiteX97" fmla="*/ 3136986 w 3521893"/>
                <a:gd name="connsiteY97" fmla="*/ 560242 h 4122814"/>
                <a:gd name="connsiteX98" fmla="*/ 3097909 w 3521893"/>
                <a:gd name="connsiteY98" fmla="*/ 507488 h 4122814"/>
                <a:gd name="connsiteX99" fmla="*/ 3047109 w 3521893"/>
                <a:gd name="connsiteY99" fmla="*/ 575873 h 4122814"/>
                <a:gd name="connsiteX100" fmla="*/ 2976063 w 3521893"/>
                <a:gd name="connsiteY100" fmla="*/ 606601 h 4122814"/>
                <a:gd name="connsiteX101" fmla="*/ 2916201 w 3521893"/>
                <a:gd name="connsiteY101" fmla="*/ 413703 h 4122814"/>
                <a:gd name="connsiteX102" fmla="*/ 2859539 w 3521893"/>
                <a:gd name="connsiteY102" fmla="*/ 472319 h 4122814"/>
                <a:gd name="connsiteX103" fmla="*/ 2826327 w 3521893"/>
                <a:gd name="connsiteY103" fmla="*/ 451360 h 4122814"/>
                <a:gd name="connsiteX104" fmla="*/ 2859539 w 3521893"/>
                <a:gd name="connsiteY104" fmla="*/ 351181 h 4122814"/>
                <a:gd name="connsiteX105" fmla="*/ 2795856 w 3521893"/>
                <a:gd name="connsiteY105" fmla="*/ 139739 h 4122814"/>
                <a:gd name="connsiteX106" fmla="*/ 2725253 w 3521893"/>
                <a:gd name="connsiteY106" fmla="*/ 192707 h 4122814"/>
                <a:gd name="connsiteX107" fmla="*/ 2673558 w 3521893"/>
                <a:gd name="connsiteY107" fmla="*/ 145813 h 4122814"/>
                <a:gd name="connsiteX108" fmla="*/ 2642132 w 3521893"/>
                <a:gd name="connsiteY108" fmla="*/ 186169 h 4122814"/>
                <a:gd name="connsiteX109" fmla="*/ 2621170 w 3521893"/>
                <a:gd name="connsiteY109" fmla="*/ 144074 h 4122814"/>
                <a:gd name="connsiteX110" fmla="*/ 2595770 w 3521893"/>
                <a:gd name="connsiteY110" fmla="*/ 118674 h 4122814"/>
                <a:gd name="connsiteX111" fmla="*/ 2642662 w 3521893"/>
                <a:gd name="connsiteY111" fmla="*/ 18601 h 4122814"/>
                <a:gd name="connsiteX112" fmla="*/ 2549408 w 3521893"/>
                <a:gd name="connsiteY112" fmla="*/ 14765 h 4122814"/>
                <a:gd name="connsiteX113" fmla="*/ 2534937 w 3521893"/>
                <a:gd name="connsiteY113" fmla="*/ 77431 h 4122814"/>
                <a:gd name="connsiteX114" fmla="*/ 2479069 w 3521893"/>
                <a:gd name="connsiteY114" fmla="*/ 8831 h 4122814"/>
                <a:gd name="connsiteX115" fmla="*/ 2281731 w 3521893"/>
                <a:gd name="connsiteY115" fmla="*/ 14622 h 4122814"/>
                <a:gd name="connsiteX116" fmla="*/ 2243813 w 3521893"/>
                <a:gd name="connsiteY116" fmla="*/ 69330 h 4122814"/>
                <a:gd name="connsiteX117" fmla="*/ 2341770 w 3521893"/>
                <a:gd name="connsiteY117" fmla="*/ 120629 h 4122814"/>
                <a:gd name="connsiteX118" fmla="*/ 2345681 w 3521893"/>
                <a:gd name="connsiteY118" fmla="*/ 231248 h 4122814"/>
                <a:gd name="connsiteX119" fmla="*/ 2204472 w 3521893"/>
                <a:gd name="connsiteY119" fmla="*/ 264858 h 4122814"/>
                <a:gd name="connsiteX120" fmla="*/ 2146117 w 3521893"/>
                <a:gd name="connsiteY120" fmla="*/ 352210 h 4122814"/>
                <a:gd name="connsiteX121" fmla="*/ 1975038 w 3521893"/>
                <a:gd name="connsiteY121" fmla="*/ 370865 h 4122814"/>
                <a:gd name="connsiteX122" fmla="*/ 1999847 w 3521893"/>
                <a:gd name="connsiteY122" fmla="*/ 435199 h 4122814"/>
                <a:gd name="connsiteX123" fmla="*/ 2032711 w 3521893"/>
                <a:gd name="connsiteY123" fmla="*/ 478891 h 4122814"/>
                <a:gd name="connsiteX124" fmla="*/ 1961306 w 3521893"/>
                <a:gd name="connsiteY124" fmla="*/ 470365 h 4122814"/>
                <a:gd name="connsiteX125" fmla="*/ 1925782 w 3521893"/>
                <a:gd name="connsiteY125" fmla="*/ 513705 h 4122814"/>
                <a:gd name="connsiteX126" fmla="*/ 1849404 w 3521893"/>
                <a:gd name="connsiteY126" fmla="*/ 494167 h 4122814"/>
                <a:gd name="connsiteX127" fmla="*/ 1818139 w 3521893"/>
                <a:gd name="connsiteY127" fmla="*/ 595414 h 4122814"/>
                <a:gd name="connsiteX128" fmla="*/ 1724891 w 3521893"/>
                <a:gd name="connsiteY128" fmla="*/ 679960 h 4122814"/>
                <a:gd name="connsiteX129" fmla="*/ 1676400 w 3521893"/>
                <a:gd name="connsiteY129" fmla="*/ 659178 h 4122814"/>
                <a:gd name="connsiteX130" fmla="*/ 1683327 w 3521893"/>
                <a:gd name="connsiteY130" fmla="*/ 569123 h 4122814"/>
                <a:gd name="connsiteX131" fmla="*/ 1727022 w 3521893"/>
                <a:gd name="connsiteY131" fmla="*/ 535553 h 4122814"/>
                <a:gd name="connsiteX132" fmla="*/ 1787236 w 3521893"/>
                <a:gd name="connsiteY132" fmla="*/ 520632 h 4122814"/>
                <a:gd name="connsiteX133" fmla="*/ 1767343 w 3521893"/>
                <a:gd name="connsiteY133" fmla="*/ 484220 h 4122814"/>
                <a:gd name="connsiteX134" fmla="*/ 1704109 w 3521893"/>
                <a:gd name="connsiteY134" fmla="*/ 513705 h 4122814"/>
                <a:gd name="connsiteX135" fmla="*/ 1682261 w 3521893"/>
                <a:gd name="connsiteY135" fmla="*/ 452426 h 4122814"/>
                <a:gd name="connsiteX136" fmla="*/ 1576398 w 3521893"/>
                <a:gd name="connsiteY136" fmla="*/ 440524 h 4122814"/>
                <a:gd name="connsiteX137" fmla="*/ 1530927 w 3521893"/>
                <a:gd name="connsiteY137" fmla="*/ 271251 h 4122814"/>
                <a:gd name="connsiteX138" fmla="*/ 1438031 w 3521893"/>
                <a:gd name="connsiteY138" fmla="*/ 296118 h 4122814"/>
                <a:gd name="connsiteX139" fmla="*/ 1454727 w 3521893"/>
                <a:gd name="connsiteY139" fmla="*/ 402869 h 4122814"/>
                <a:gd name="connsiteX140" fmla="*/ 1454727 w 3521893"/>
                <a:gd name="connsiteY140" fmla="*/ 402869 h 4122814"/>
                <a:gd name="connsiteX141" fmla="*/ 1407832 w 3521893"/>
                <a:gd name="connsiteY141" fmla="*/ 431291 h 4122814"/>
                <a:gd name="connsiteX142" fmla="*/ 1310139 w 3521893"/>
                <a:gd name="connsiteY142" fmla="*/ 319922 h 4122814"/>
                <a:gd name="connsiteX143" fmla="*/ 1246909 w 3521893"/>
                <a:gd name="connsiteY143" fmla="*/ 298960 h 4122814"/>
                <a:gd name="connsiteX0" fmla="*/ 1246909 w 3521893"/>
                <a:gd name="connsiteY0" fmla="*/ 298960 h 4122814"/>
                <a:gd name="connsiteX1" fmla="*/ 1267691 w 3521893"/>
                <a:gd name="connsiteY1" fmla="*/ 569123 h 4122814"/>
                <a:gd name="connsiteX2" fmla="*/ 1288972 w 3521893"/>
                <a:gd name="connsiteY2" fmla="*/ 599607 h 4122814"/>
                <a:gd name="connsiteX3" fmla="*/ 1298416 w 3521893"/>
                <a:gd name="connsiteY3" fmla="*/ 702876 h 4122814"/>
                <a:gd name="connsiteX4" fmla="*/ 1251524 w 3521893"/>
                <a:gd name="connsiteY4" fmla="*/ 763445 h 4122814"/>
                <a:gd name="connsiteX5" fmla="*/ 1280832 w 3521893"/>
                <a:gd name="connsiteY5" fmla="*/ 839645 h 4122814"/>
                <a:gd name="connsiteX6" fmla="*/ 1175505 w 3521893"/>
                <a:gd name="connsiteY6" fmla="*/ 955274 h 4122814"/>
                <a:gd name="connsiteX7" fmla="*/ 1048327 w 3521893"/>
                <a:gd name="connsiteY7" fmla="*/ 1324196 h 4122814"/>
                <a:gd name="connsiteX8" fmla="*/ 947970 w 3521893"/>
                <a:gd name="connsiteY8" fmla="*/ 1428994 h 4122814"/>
                <a:gd name="connsiteX9" fmla="*/ 749389 w 3521893"/>
                <a:gd name="connsiteY9" fmla="*/ 1716919 h 4122814"/>
                <a:gd name="connsiteX10" fmla="*/ 624342 w 3521893"/>
                <a:gd name="connsiteY10" fmla="*/ 1812658 h 4122814"/>
                <a:gd name="connsiteX11" fmla="*/ 457200 w 3521893"/>
                <a:gd name="connsiteY11" fmla="*/ 2023851 h 4122814"/>
                <a:gd name="connsiteX12" fmla="*/ 325404 w 3521893"/>
                <a:gd name="connsiteY12" fmla="*/ 2531673 h 4122814"/>
                <a:gd name="connsiteX13" fmla="*/ 271762 w 3521893"/>
                <a:gd name="connsiteY13" fmla="*/ 2584782 h 4122814"/>
                <a:gd name="connsiteX14" fmla="*/ 116342 w 3521893"/>
                <a:gd name="connsiteY14" fmla="*/ 2906811 h 4122814"/>
                <a:gd name="connsiteX15" fmla="*/ 106573 w 3521893"/>
                <a:gd name="connsiteY15" fmla="*/ 3061165 h 4122814"/>
                <a:gd name="connsiteX16" fmla="*/ 152400 w 3521893"/>
                <a:gd name="connsiteY16" fmla="*/ 3166851 h 4122814"/>
                <a:gd name="connsiteX17" fmla="*/ 0 w 3521893"/>
                <a:gd name="connsiteY17" fmla="*/ 3665614 h 4122814"/>
                <a:gd name="connsiteX18" fmla="*/ 71582 w 3521893"/>
                <a:gd name="connsiteY18" fmla="*/ 3857801 h 4122814"/>
                <a:gd name="connsiteX19" fmla="*/ 188990 w 3521893"/>
                <a:gd name="connsiteY19" fmla="*/ 3838086 h 4122814"/>
                <a:gd name="connsiteX20" fmla="*/ 130908 w 3521893"/>
                <a:gd name="connsiteY20" fmla="*/ 3905226 h 4122814"/>
                <a:gd name="connsiteX21" fmla="*/ 188102 w 3521893"/>
                <a:gd name="connsiteY21" fmla="*/ 3964552 h 4122814"/>
                <a:gd name="connsiteX22" fmla="*/ 339436 w 3521893"/>
                <a:gd name="connsiteY22" fmla="*/ 3880360 h 4122814"/>
                <a:gd name="connsiteX23" fmla="*/ 422563 w 3521893"/>
                <a:gd name="connsiteY23" fmla="*/ 3894214 h 4122814"/>
                <a:gd name="connsiteX24" fmla="*/ 464127 w 3521893"/>
                <a:gd name="connsiteY24" fmla="*/ 3956560 h 4122814"/>
                <a:gd name="connsiteX25" fmla="*/ 656492 w 3521893"/>
                <a:gd name="connsiteY25" fmla="*/ 3937909 h 4122814"/>
                <a:gd name="connsiteX26" fmla="*/ 794860 w 3521893"/>
                <a:gd name="connsiteY26" fmla="*/ 3868459 h 4122814"/>
                <a:gd name="connsiteX27" fmla="*/ 955963 w 3521893"/>
                <a:gd name="connsiteY27" fmla="*/ 3949632 h 4122814"/>
                <a:gd name="connsiteX28" fmla="*/ 1115291 w 3521893"/>
                <a:gd name="connsiteY28" fmla="*/ 3949632 h 4122814"/>
                <a:gd name="connsiteX29" fmla="*/ 1108363 w 3521893"/>
                <a:gd name="connsiteY29" fmla="*/ 3914996 h 4122814"/>
                <a:gd name="connsiteX30" fmla="*/ 1163782 w 3521893"/>
                <a:gd name="connsiteY30" fmla="*/ 3880360 h 4122814"/>
                <a:gd name="connsiteX31" fmla="*/ 1191491 w 3521893"/>
                <a:gd name="connsiteY31" fmla="*/ 3914996 h 4122814"/>
                <a:gd name="connsiteX32" fmla="*/ 1288472 w 3521893"/>
                <a:gd name="connsiteY32" fmla="*/ 3818014 h 4122814"/>
                <a:gd name="connsiteX33" fmla="*/ 1205345 w 3521893"/>
                <a:gd name="connsiteY33" fmla="*/ 3811087 h 4122814"/>
                <a:gd name="connsiteX34" fmla="*/ 1122218 w 3521893"/>
                <a:gd name="connsiteY34" fmla="*/ 3818014 h 4122814"/>
                <a:gd name="connsiteX35" fmla="*/ 1032163 w 3521893"/>
                <a:gd name="connsiteY35" fmla="*/ 3783378 h 4122814"/>
                <a:gd name="connsiteX36" fmla="*/ 1130921 w 3521893"/>
                <a:gd name="connsiteY36" fmla="*/ 3621564 h 4122814"/>
                <a:gd name="connsiteX37" fmla="*/ 1222219 w 3521893"/>
                <a:gd name="connsiteY37" fmla="*/ 3600427 h 4122814"/>
                <a:gd name="connsiteX38" fmla="*/ 1244777 w 3521893"/>
                <a:gd name="connsiteY38" fmla="*/ 3553001 h 4122814"/>
                <a:gd name="connsiteX39" fmla="*/ 1286696 w 3521893"/>
                <a:gd name="connsiteY39" fmla="*/ 3575027 h 4122814"/>
                <a:gd name="connsiteX40" fmla="*/ 1304459 w 3521893"/>
                <a:gd name="connsiteY40" fmla="*/ 3644832 h 4122814"/>
                <a:gd name="connsiteX41" fmla="*/ 1343891 w 3521893"/>
                <a:gd name="connsiteY41" fmla="*/ 3582487 h 4122814"/>
                <a:gd name="connsiteX42" fmla="*/ 1360942 w 3521893"/>
                <a:gd name="connsiteY42" fmla="*/ 3631688 h 4122814"/>
                <a:gd name="connsiteX43" fmla="*/ 1399309 w 3521893"/>
                <a:gd name="connsiteY43" fmla="*/ 3658687 h 4122814"/>
                <a:gd name="connsiteX44" fmla="*/ 1392382 w 3521893"/>
                <a:gd name="connsiteY44" fmla="*/ 3707178 h 4122814"/>
                <a:gd name="connsiteX45" fmla="*/ 1338916 w 3521893"/>
                <a:gd name="connsiteY45" fmla="*/ 3756913 h 4122814"/>
                <a:gd name="connsiteX46" fmla="*/ 1396645 w 3521893"/>
                <a:gd name="connsiteY46" fmla="*/ 3757978 h 4122814"/>
                <a:gd name="connsiteX47" fmla="*/ 1475331 w 3521893"/>
                <a:gd name="connsiteY47" fmla="*/ 3798299 h 4122814"/>
                <a:gd name="connsiteX48" fmla="*/ 1471778 w 3521893"/>
                <a:gd name="connsiteY48" fmla="*/ 3722986 h 4122814"/>
                <a:gd name="connsiteX49" fmla="*/ 1565563 w 3521893"/>
                <a:gd name="connsiteY49" fmla="*/ 3755669 h 4122814"/>
                <a:gd name="connsiteX50" fmla="*/ 1556327 w 3521893"/>
                <a:gd name="connsiteY50" fmla="*/ 3803627 h 4122814"/>
                <a:gd name="connsiteX51" fmla="*/ 1585101 w 3521893"/>
                <a:gd name="connsiteY51" fmla="*/ 3850697 h 4122814"/>
                <a:gd name="connsiteX52" fmla="*/ 1773382 w 3521893"/>
                <a:gd name="connsiteY52" fmla="*/ 3811087 h 4122814"/>
                <a:gd name="connsiteX53" fmla="*/ 2112818 w 3521893"/>
                <a:gd name="connsiteY53" fmla="*/ 3914996 h 4122814"/>
                <a:gd name="connsiteX54" fmla="*/ 2320636 w 3521893"/>
                <a:gd name="connsiteY54" fmla="*/ 4122814 h 4122814"/>
                <a:gd name="connsiteX55" fmla="*/ 2473036 w 3521893"/>
                <a:gd name="connsiteY55" fmla="*/ 3991196 h 4122814"/>
                <a:gd name="connsiteX56" fmla="*/ 2587958 w 3521893"/>
                <a:gd name="connsiteY56" fmla="*/ 3991196 h 4122814"/>
                <a:gd name="connsiteX57" fmla="*/ 2720286 w 3521893"/>
                <a:gd name="connsiteY57" fmla="*/ 3873432 h 4122814"/>
                <a:gd name="connsiteX58" fmla="*/ 2847819 w 3521893"/>
                <a:gd name="connsiteY58" fmla="*/ 3930627 h 4122814"/>
                <a:gd name="connsiteX59" fmla="*/ 2955281 w 3521893"/>
                <a:gd name="connsiteY59" fmla="*/ 3889596 h 4122814"/>
                <a:gd name="connsiteX60" fmla="*/ 2984589 w 3521893"/>
                <a:gd name="connsiteY60" fmla="*/ 3940396 h 4122814"/>
                <a:gd name="connsiteX61" fmla="*/ 3025619 w 3521893"/>
                <a:gd name="connsiteY61" fmla="*/ 3899365 h 4122814"/>
                <a:gd name="connsiteX62" fmla="*/ 3035389 w 3521893"/>
                <a:gd name="connsiteY62" fmla="*/ 3791904 h 4122814"/>
                <a:gd name="connsiteX63" fmla="*/ 2982635 w 3521893"/>
                <a:gd name="connsiteY63" fmla="*/ 3698119 h 4122814"/>
                <a:gd name="connsiteX64" fmla="*/ 3047467 w 3521893"/>
                <a:gd name="connsiteY64" fmla="*/ 3633820 h 4122814"/>
                <a:gd name="connsiteX65" fmla="*/ 3002173 w 3521893"/>
                <a:gd name="connsiteY65" fmla="*/ 3508596 h 4122814"/>
                <a:gd name="connsiteX66" fmla="*/ 3021712 w 3521893"/>
                <a:gd name="connsiteY66" fmla="*/ 3352288 h 4122814"/>
                <a:gd name="connsiteX67" fmla="*/ 3062741 w 3521893"/>
                <a:gd name="connsiteY67" fmla="*/ 3225288 h 4122814"/>
                <a:gd name="connsiteX68" fmla="*/ 3076419 w 3521893"/>
                <a:gd name="connsiteY68" fmla="*/ 3115873 h 4122814"/>
                <a:gd name="connsiteX69" fmla="*/ 2905547 w 3521893"/>
                <a:gd name="connsiteY69" fmla="*/ 2642508 h 4122814"/>
                <a:gd name="connsiteX70" fmla="*/ 2976772 w 3521893"/>
                <a:gd name="connsiteY70" fmla="*/ 2482827 h 4122814"/>
                <a:gd name="connsiteX71" fmla="*/ 3068602 w 3521893"/>
                <a:gd name="connsiteY71" fmla="*/ 2457427 h 4122814"/>
                <a:gd name="connsiteX72" fmla="*/ 3105724 w 3521893"/>
                <a:gd name="connsiteY72" fmla="*/ 2484781 h 4122814"/>
                <a:gd name="connsiteX73" fmla="*/ 3166293 w 3521893"/>
                <a:gd name="connsiteY73" fmla="*/ 2420304 h 4122814"/>
                <a:gd name="connsiteX74" fmla="*/ 3193649 w 3521893"/>
                <a:gd name="connsiteY74" fmla="*/ 2394904 h 4122814"/>
                <a:gd name="connsiteX75" fmla="*/ 3279618 w 3521893"/>
                <a:gd name="connsiteY75" fmla="*/ 2369504 h 4122814"/>
                <a:gd name="connsiteX76" fmla="*/ 3316739 w 3521893"/>
                <a:gd name="connsiteY76" fmla="*/ 2201473 h 4122814"/>
                <a:gd name="connsiteX77" fmla="*/ 3271801 w 3521893"/>
                <a:gd name="connsiteY77" fmla="*/ 2150673 h 4122814"/>
                <a:gd name="connsiteX78" fmla="*/ 3271800 w 3521893"/>
                <a:gd name="connsiteY78" fmla="*/ 2049073 h 4122814"/>
                <a:gd name="connsiteX79" fmla="*/ 3375355 w 3521893"/>
                <a:gd name="connsiteY79" fmla="*/ 2107688 h 4122814"/>
                <a:gd name="connsiteX80" fmla="*/ 3430062 w 3521893"/>
                <a:gd name="connsiteY80" fmla="*/ 2072519 h 4122814"/>
                <a:gd name="connsiteX81" fmla="*/ 3457415 w 3521893"/>
                <a:gd name="connsiteY81" fmla="*/ 2107688 h 4122814"/>
                <a:gd name="connsiteX82" fmla="*/ 3521893 w 3521893"/>
                <a:gd name="connsiteY82" fmla="*/ 2062750 h 4122814"/>
                <a:gd name="connsiteX83" fmla="*/ 3449601 w 3521893"/>
                <a:gd name="connsiteY83" fmla="*/ 1908396 h 4122814"/>
                <a:gd name="connsiteX84" fmla="*/ 3492586 w 3521893"/>
                <a:gd name="connsiteY84" fmla="*/ 1720827 h 4122814"/>
                <a:gd name="connsiteX85" fmla="*/ 3459370 w 3521893"/>
                <a:gd name="connsiteY85" fmla="*/ 1693473 h 4122814"/>
                <a:gd name="connsiteX86" fmla="*/ 3486724 w 3521893"/>
                <a:gd name="connsiteY86" fmla="*/ 1664165 h 4122814"/>
                <a:gd name="connsiteX87" fmla="*/ 3488679 w 3521893"/>
                <a:gd name="connsiteY87" fmla="*/ 1642673 h 4122814"/>
                <a:gd name="connsiteX88" fmla="*/ 3377309 w 3521893"/>
                <a:gd name="connsiteY88" fmla="*/ 1462919 h 4122814"/>
                <a:gd name="connsiteX89" fmla="*/ 3297201 w 3521893"/>
                <a:gd name="connsiteY89" fmla="*/ 1431658 h 4122814"/>
                <a:gd name="connsiteX90" fmla="*/ 3232724 w 3521893"/>
                <a:gd name="connsiteY90" fmla="*/ 1316381 h 4122814"/>
                <a:gd name="connsiteX91" fmla="*/ 3281570 w 3521893"/>
                <a:gd name="connsiteY91" fmla="*/ 1228458 h 4122814"/>
                <a:gd name="connsiteX92" fmla="*/ 3140893 w 3521893"/>
                <a:gd name="connsiteY92" fmla="*/ 1056519 h 4122814"/>
                <a:gd name="connsiteX93" fmla="*/ 3158478 w 3521893"/>
                <a:gd name="connsiteY93" fmla="*/ 980319 h 4122814"/>
                <a:gd name="connsiteX94" fmla="*/ 3127216 w 3521893"/>
                <a:gd name="connsiteY94" fmla="*/ 861134 h 4122814"/>
                <a:gd name="connsiteX95" fmla="*/ 3179970 w 3521893"/>
                <a:gd name="connsiteY95" fmla="*/ 757581 h 4122814"/>
                <a:gd name="connsiteX96" fmla="*/ 3131124 w 3521893"/>
                <a:gd name="connsiteY96" fmla="*/ 654027 h 4122814"/>
                <a:gd name="connsiteX97" fmla="*/ 3136986 w 3521893"/>
                <a:gd name="connsiteY97" fmla="*/ 560242 h 4122814"/>
                <a:gd name="connsiteX98" fmla="*/ 3097909 w 3521893"/>
                <a:gd name="connsiteY98" fmla="*/ 507488 h 4122814"/>
                <a:gd name="connsiteX99" fmla="*/ 3047109 w 3521893"/>
                <a:gd name="connsiteY99" fmla="*/ 575873 h 4122814"/>
                <a:gd name="connsiteX100" fmla="*/ 2976063 w 3521893"/>
                <a:gd name="connsiteY100" fmla="*/ 606601 h 4122814"/>
                <a:gd name="connsiteX101" fmla="*/ 2916201 w 3521893"/>
                <a:gd name="connsiteY101" fmla="*/ 413703 h 4122814"/>
                <a:gd name="connsiteX102" fmla="*/ 2859539 w 3521893"/>
                <a:gd name="connsiteY102" fmla="*/ 472319 h 4122814"/>
                <a:gd name="connsiteX103" fmla="*/ 2826327 w 3521893"/>
                <a:gd name="connsiteY103" fmla="*/ 451360 h 4122814"/>
                <a:gd name="connsiteX104" fmla="*/ 2859539 w 3521893"/>
                <a:gd name="connsiteY104" fmla="*/ 351181 h 4122814"/>
                <a:gd name="connsiteX105" fmla="*/ 2795856 w 3521893"/>
                <a:gd name="connsiteY105" fmla="*/ 139739 h 4122814"/>
                <a:gd name="connsiteX106" fmla="*/ 2725253 w 3521893"/>
                <a:gd name="connsiteY106" fmla="*/ 192707 h 4122814"/>
                <a:gd name="connsiteX107" fmla="*/ 2673558 w 3521893"/>
                <a:gd name="connsiteY107" fmla="*/ 145813 h 4122814"/>
                <a:gd name="connsiteX108" fmla="*/ 2642132 w 3521893"/>
                <a:gd name="connsiteY108" fmla="*/ 186169 h 4122814"/>
                <a:gd name="connsiteX109" fmla="*/ 2621170 w 3521893"/>
                <a:gd name="connsiteY109" fmla="*/ 144074 h 4122814"/>
                <a:gd name="connsiteX110" fmla="*/ 2592392 w 3521893"/>
                <a:gd name="connsiteY110" fmla="*/ 108549 h 4122814"/>
                <a:gd name="connsiteX111" fmla="*/ 2642662 w 3521893"/>
                <a:gd name="connsiteY111" fmla="*/ 18601 h 4122814"/>
                <a:gd name="connsiteX112" fmla="*/ 2549408 w 3521893"/>
                <a:gd name="connsiteY112" fmla="*/ 14765 h 4122814"/>
                <a:gd name="connsiteX113" fmla="*/ 2534937 w 3521893"/>
                <a:gd name="connsiteY113" fmla="*/ 77431 h 4122814"/>
                <a:gd name="connsiteX114" fmla="*/ 2479069 w 3521893"/>
                <a:gd name="connsiteY114" fmla="*/ 8831 h 4122814"/>
                <a:gd name="connsiteX115" fmla="*/ 2281731 w 3521893"/>
                <a:gd name="connsiteY115" fmla="*/ 14622 h 4122814"/>
                <a:gd name="connsiteX116" fmla="*/ 2243813 w 3521893"/>
                <a:gd name="connsiteY116" fmla="*/ 69330 h 4122814"/>
                <a:gd name="connsiteX117" fmla="*/ 2341770 w 3521893"/>
                <a:gd name="connsiteY117" fmla="*/ 120629 h 4122814"/>
                <a:gd name="connsiteX118" fmla="*/ 2345681 w 3521893"/>
                <a:gd name="connsiteY118" fmla="*/ 231248 h 4122814"/>
                <a:gd name="connsiteX119" fmla="*/ 2204472 w 3521893"/>
                <a:gd name="connsiteY119" fmla="*/ 264858 h 4122814"/>
                <a:gd name="connsiteX120" fmla="*/ 2146117 w 3521893"/>
                <a:gd name="connsiteY120" fmla="*/ 352210 h 4122814"/>
                <a:gd name="connsiteX121" fmla="*/ 1975038 w 3521893"/>
                <a:gd name="connsiteY121" fmla="*/ 370865 h 4122814"/>
                <a:gd name="connsiteX122" fmla="*/ 1999847 w 3521893"/>
                <a:gd name="connsiteY122" fmla="*/ 435199 h 4122814"/>
                <a:gd name="connsiteX123" fmla="*/ 2032711 w 3521893"/>
                <a:gd name="connsiteY123" fmla="*/ 478891 h 4122814"/>
                <a:gd name="connsiteX124" fmla="*/ 1961306 w 3521893"/>
                <a:gd name="connsiteY124" fmla="*/ 470365 h 4122814"/>
                <a:gd name="connsiteX125" fmla="*/ 1925782 w 3521893"/>
                <a:gd name="connsiteY125" fmla="*/ 513705 h 4122814"/>
                <a:gd name="connsiteX126" fmla="*/ 1849404 w 3521893"/>
                <a:gd name="connsiteY126" fmla="*/ 494167 h 4122814"/>
                <a:gd name="connsiteX127" fmla="*/ 1818139 w 3521893"/>
                <a:gd name="connsiteY127" fmla="*/ 595414 h 4122814"/>
                <a:gd name="connsiteX128" fmla="*/ 1724891 w 3521893"/>
                <a:gd name="connsiteY128" fmla="*/ 679960 h 4122814"/>
                <a:gd name="connsiteX129" fmla="*/ 1676400 w 3521893"/>
                <a:gd name="connsiteY129" fmla="*/ 659178 h 4122814"/>
                <a:gd name="connsiteX130" fmla="*/ 1683327 w 3521893"/>
                <a:gd name="connsiteY130" fmla="*/ 569123 h 4122814"/>
                <a:gd name="connsiteX131" fmla="*/ 1727022 w 3521893"/>
                <a:gd name="connsiteY131" fmla="*/ 535553 h 4122814"/>
                <a:gd name="connsiteX132" fmla="*/ 1787236 w 3521893"/>
                <a:gd name="connsiteY132" fmla="*/ 520632 h 4122814"/>
                <a:gd name="connsiteX133" fmla="*/ 1767343 w 3521893"/>
                <a:gd name="connsiteY133" fmla="*/ 484220 h 4122814"/>
                <a:gd name="connsiteX134" fmla="*/ 1704109 w 3521893"/>
                <a:gd name="connsiteY134" fmla="*/ 513705 h 4122814"/>
                <a:gd name="connsiteX135" fmla="*/ 1682261 w 3521893"/>
                <a:gd name="connsiteY135" fmla="*/ 452426 h 4122814"/>
                <a:gd name="connsiteX136" fmla="*/ 1576398 w 3521893"/>
                <a:gd name="connsiteY136" fmla="*/ 440524 h 4122814"/>
                <a:gd name="connsiteX137" fmla="*/ 1530927 w 3521893"/>
                <a:gd name="connsiteY137" fmla="*/ 271251 h 4122814"/>
                <a:gd name="connsiteX138" fmla="*/ 1438031 w 3521893"/>
                <a:gd name="connsiteY138" fmla="*/ 296118 h 4122814"/>
                <a:gd name="connsiteX139" fmla="*/ 1454727 w 3521893"/>
                <a:gd name="connsiteY139" fmla="*/ 402869 h 4122814"/>
                <a:gd name="connsiteX140" fmla="*/ 1454727 w 3521893"/>
                <a:gd name="connsiteY140" fmla="*/ 402869 h 4122814"/>
                <a:gd name="connsiteX141" fmla="*/ 1407832 w 3521893"/>
                <a:gd name="connsiteY141" fmla="*/ 431291 h 4122814"/>
                <a:gd name="connsiteX142" fmla="*/ 1310139 w 3521893"/>
                <a:gd name="connsiteY142" fmla="*/ 319922 h 4122814"/>
                <a:gd name="connsiteX143" fmla="*/ 1246909 w 3521893"/>
                <a:gd name="connsiteY143" fmla="*/ 298960 h 4122814"/>
                <a:gd name="connsiteX0" fmla="*/ 1246909 w 3521893"/>
                <a:gd name="connsiteY0" fmla="*/ 298960 h 4122814"/>
                <a:gd name="connsiteX1" fmla="*/ 1267691 w 3521893"/>
                <a:gd name="connsiteY1" fmla="*/ 569123 h 4122814"/>
                <a:gd name="connsiteX2" fmla="*/ 1288972 w 3521893"/>
                <a:gd name="connsiteY2" fmla="*/ 599607 h 4122814"/>
                <a:gd name="connsiteX3" fmla="*/ 1298416 w 3521893"/>
                <a:gd name="connsiteY3" fmla="*/ 702876 h 4122814"/>
                <a:gd name="connsiteX4" fmla="*/ 1251524 w 3521893"/>
                <a:gd name="connsiteY4" fmla="*/ 763445 h 4122814"/>
                <a:gd name="connsiteX5" fmla="*/ 1280832 w 3521893"/>
                <a:gd name="connsiteY5" fmla="*/ 839645 h 4122814"/>
                <a:gd name="connsiteX6" fmla="*/ 1175505 w 3521893"/>
                <a:gd name="connsiteY6" fmla="*/ 955274 h 4122814"/>
                <a:gd name="connsiteX7" fmla="*/ 1048327 w 3521893"/>
                <a:gd name="connsiteY7" fmla="*/ 1324196 h 4122814"/>
                <a:gd name="connsiteX8" fmla="*/ 947970 w 3521893"/>
                <a:gd name="connsiteY8" fmla="*/ 1428994 h 4122814"/>
                <a:gd name="connsiteX9" fmla="*/ 749389 w 3521893"/>
                <a:gd name="connsiteY9" fmla="*/ 1716919 h 4122814"/>
                <a:gd name="connsiteX10" fmla="*/ 624342 w 3521893"/>
                <a:gd name="connsiteY10" fmla="*/ 1812658 h 4122814"/>
                <a:gd name="connsiteX11" fmla="*/ 457200 w 3521893"/>
                <a:gd name="connsiteY11" fmla="*/ 2023851 h 4122814"/>
                <a:gd name="connsiteX12" fmla="*/ 325404 w 3521893"/>
                <a:gd name="connsiteY12" fmla="*/ 2531673 h 4122814"/>
                <a:gd name="connsiteX13" fmla="*/ 271762 w 3521893"/>
                <a:gd name="connsiteY13" fmla="*/ 2584782 h 4122814"/>
                <a:gd name="connsiteX14" fmla="*/ 116342 w 3521893"/>
                <a:gd name="connsiteY14" fmla="*/ 2906811 h 4122814"/>
                <a:gd name="connsiteX15" fmla="*/ 106573 w 3521893"/>
                <a:gd name="connsiteY15" fmla="*/ 3061165 h 4122814"/>
                <a:gd name="connsiteX16" fmla="*/ 152400 w 3521893"/>
                <a:gd name="connsiteY16" fmla="*/ 3166851 h 4122814"/>
                <a:gd name="connsiteX17" fmla="*/ 0 w 3521893"/>
                <a:gd name="connsiteY17" fmla="*/ 3665614 h 4122814"/>
                <a:gd name="connsiteX18" fmla="*/ 71582 w 3521893"/>
                <a:gd name="connsiteY18" fmla="*/ 3857801 h 4122814"/>
                <a:gd name="connsiteX19" fmla="*/ 188990 w 3521893"/>
                <a:gd name="connsiteY19" fmla="*/ 3838086 h 4122814"/>
                <a:gd name="connsiteX20" fmla="*/ 130908 w 3521893"/>
                <a:gd name="connsiteY20" fmla="*/ 3905226 h 4122814"/>
                <a:gd name="connsiteX21" fmla="*/ 188102 w 3521893"/>
                <a:gd name="connsiteY21" fmla="*/ 3964552 h 4122814"/>
                <a:gd name="connsiteX22" fmla="*/ 339436 w 3521893"/>
                <a:gd name="connsiteY22" fmla="*/ 3880360 h 4122814"/>
                <a:gd name="connsiteX23" fmla="*/ 422563 w 3521893"/>
                <a:gd name="connsiteY23" fmla="*/ 3894214 h 4122814"/>
                <a:gd name="connsiteX24" fmla="*/ 464127 w 3521893"/>
                <a:gd name="connsiteY24" fmla="*/ 3956560 h 4122814"/>
                <a:gd name="connsiteX25" fmla="*/ 656492 w 3521893"/>
                <a:gd name="connsiteY25" fmla="*/ 3937909 h 4122814"/>
                <a:gd name="connsiteX26" fmla="*/ 794860 w 3521893"/>
                <a:gd name="connsiteY26" fmla="*/ 3868459 h 4122814"/>
                <a:gd name="connsiteX27" fmla="*/ 955963 w 3521893"/>
                <a:gd name="connsiteY27" fmla="*/ 3949632 h 4122814"/>
                <a:gd name="connsiteX28" fmla="*/ 1115291 w 3521893"/>
                <a:gd name="connsiteY28" fmla="*/ 3949632 h 4122814"/>
                <a:gd name="connsiteX29" fmla="*/ 1108363 w 3521893"/>
                <a:gd name="connsiteY29" fmla="*/ 3914996 h 4122814"/>
                <a:gd name="connsiteX30" fmla="*/ 1163782 w 3521893"/>
                <a:gd name="connsiteY30" fmla="*/ 3880360 h 4122814"/>
                <a:gd name="connsiteX31" fmla="*/ 1191491 w 3521893"/>
                <a:gd name="connsiteY31" fmla="*/ 3914996 h 4122814"/>
                <a:gd name="connsiteX32" fmla="*/ 1288472 w 3521893"/>
                <a:gd name="connsiteY32" fmla="*/ 3818014 h 4122814"/>
                <a:gd name="connsiteX33" fmla="*/ 1205345 w 3521893"/>
                <a:gd name="connsiteY33" fmla="*/ 3811087 h 4122814"/>
                <a:gd name="connsiteX34" fmla="*/ 1122218 w 3521893"/>
                <a:gd name="connsiteY34" fmla="*/ 3818014 h 4122814"/>
                <a:gd name="connsiteX35" fmla="*/ 1032163 w 3521893"/>
                <a:gd name="connsiteY35" fmla="*/ 3783378 h 4122814"/>
                <a:gd name="connsiteX36" fmla="*/ 1130921 w 3521893"/>
                <a:gd name="connsiteY36" fmla="*/ 3621564 h 4122814"/>
                <a:gd name="connsiteX37" fmla="*/ 1222219 w 3521893"/>
                <a:gd name="connsiteY37" fmla="*/ 3600427 h 4122814"/>
                <a:gd name="connsiteX38" fmla="*/ 1244777 w 3521893"/>
                <a:gd name="connsiteY38" fmla="*/ 3553001 h 4122814"/>
                <a:gd name="connsiteX39" fmla="*/ 1286696 w 3521893"/>
                <a:gd name="connsiteY39" fmla="*/ 3575027 h 4122814"/>
                <a:gd name="connsiteX40" fmla="*/ 1304459 w 3521893"/>
                <a:gd name="connsiteY40" fmla="*/ 3644832 h 4122814"/>
                <a:gd name="connsiteX41" fmla="*/ 1343891 w 3521893"/>
                <a:gd name="connsiteY41" fmla="*/ 3582487 h 4122814"/>
                <a:gd name="connsiteX42" fmla="*/ 1360942 w 3521893"/>
                <a:gd name="connsiteY42" fmla="*/ 3631688 h 4122814"/>
                <a:gd name="connsiteX43" fmla="*/ 1399309 w 3521893"/>
                <a:gd name="connsiteY43" fmla="*/ 3658687 h 4122814"/>
                <a:gd name="connsiteX44" fmla="*/ 1392382 w 3521893"/>
                <a:gd name="connsiteY44" fmla="*/ 3707178 h 4122814"/>
                <a:gd name="connsiteX45" fmla="*/ 1338916 w 3521893"/>
                <a:gd name="connsiteY45" fmla="*/ 3756913 h 4122814"/>
                <a:gd name="connsiteX46" fmla="*/ 1396645 w 3521893"/>
                <a:gd name="connsiteY46" fmla="*/ 3757978 h 4122814"/>
                <a:gd name="connsiteX47" fmla="*/ 1475331 w 3521893"/>
                <a:gd name="connsiteY47" fmla="*/ 3798299 h 4122814"/>
                <a:gd name="connsiteX48" fmla="*/ 1471778 w 3521893"/>
                <a:gd name="connsiteY48" fmla="*/ 3722986 h 4122814"/>
                <a:gd name="connsiteX49" fmla="*/ 1565563 w 3521893"/>
                <a:gd name="connsiteY49" fmla="*/ 3755669 h 4122814"/>
                <a:gd name="connsiteX50" fmla="*/ 1556327 w 3521893"/>
                <a:gd name="connsiteY50" fmla="*/ 3803627 h 4122814"/>
                <a:gd name="connsiteX51" fmla="*/ 1585101 w 3521893"/>
                <a:gd name="connsiteY51" fmla="*/ 3850697 h 4122814"/>
                <a:gd name="connsiteX52" fmla="*/ 1773382 w 3521893"/>
                <a:gd name="connsiteY52" fmla="*/ 3811087 h 4122814"/>
                <a:gd name="connsiteX53" fmla="*/ 2112818 w 3521893"/>
                <a:gd name="connsiteY53" fmla="*/ 3914996 h 4122814"/>
                <a:gd name="connsiteX54" fmla="*/ 2320636 w 3521893"/>
                <a:gd name="connsiteY54" fmla="*/ 4122814 h 4122814"/>
                <a:gd name="connsiteX55" fmla="*/ 2473036 w 3521893"/>
                <a:gd name="connsiteY55" fmla="*/ 3991196 h 4122814"/>
                <a:gd name="connsiteX56" fmla="*/ 2587958 w 3521893"/>
                <a:gd name="connsiteY56" fmla="*/ 3991196 h 4122814"/>
                <a:gd name="connsiteX57" fmla="*/ 2720286 w 3521893"/>
                <a:gd name="connsiteY57" fmla="*/ 3873432 h 4122814"/>
                <a:gd name="connsiteX58" fmla="*/ 2847819 w 3521893"/>
                <a:gd name="connsiteY58" fmla="*/ 3930627 h 4122814"/>
                <a:gd name="connsiteX59" fmla="*/ 2955281 w 3521893"/>
                <a:gd name="connsiteY59" fmla="*/ 3889596 h 4122814"/>
                <a:gd name="connsiteX60" fmla="*/ 2984589 w 3521893"/>
                <a:gd name="connsiteY60" fmla="*/ 3940396 h 4122814"/>
                <a:gd name="connsiteX61" fmla="*/ 3025619 w 3521893"/>
                <a:gd name="connsiteY61" fmla="*/ 3899365 h 4122814"/>
                <a:gd name="connsiteX62" fmla="*/ 3035389 w 3521893"/>
                <a:gd name="connsiteY62" fmla="*/ 3791904 h 4122814"/>
                <a:gd name="connsiteX63" fmla="*/ 2982635 w 3521893"/>
                <a:gd name="connsiteY63" fmla="*/ 3698119 h 4122814"/>
                <a:gd name="connsiteX64" fmla="*/ 3047467 w 3521893"/>
                <a:gd name="connsiteY64" fmla="*/ 3633820 h 4122814"/>
                <a:gd name="connsiteX65" fmla="*/ 3002173 w 3521893"/>
                <a:gd name="connsiteY65" fmla="*/ 3508596 h 4122814"/>
                <a:gd name="connsiteX66" fmla="*/ 3021712 w 3521893"/>
                <a:gd name="connsiteY66" fmla="*/ 3352288 h 4122814"/>
                <a:gd name="connsiteX67" fmla="*/ 3062741 w 3521893"/>
                <a:gd name="connsiteY67" fmla="*/ 3225288 h 4122814"/>
                <a:gd name="connsiteX68" fmla="*/ 3076419 w 3521893"/>
                <a:gd name="connsiteY68" fmla="*/ 3115873 h 4122814"/>
                <a:gd name="connsiteX69" fmla="*/ 2905547 w 3521893"/>
                <a:gd name="connsiteY69" fmla="*/ 2642508 h 4122814"/>
                <a:gd name="connsiteX70" fmla="*/ 2976772 w 3521893"/>
                <a:gd name="connsiteY70" fmla="*/ 2482827 h 4122814"/>
                <a:gd name="connsiteX71" fmla="*/ 3068602 w 3521893"/>
                <a:gd name="connsiteY71" fmla="*/ 2457427 h 4122814"/>
                <a:gd name="connsiteX72" fmla="*/ 3105724 w 3521893"/>
                <a:gd name="connsiteY72" fmla="*/ 2484781 h 4122814"/>
                <a:gd name="connsiteX73" fmla="*/ 3166293 w 3521893"/>
                <a:gd name="connsiteY73" fmla="*/ 2420304 h 4122814"/>
                <a:gd name="connsiteX74" fmla="*/ 3193649 w 3521893"/>
                <a:gd name="connsiteY74" fmla="*/ 2394904 h 4122814"/>
                <a:gd name="connsiteX75" fmla="*/ 3279618 w 3521893"/>
                <a:gd name="connsiteY75" fmla="*/ 2369504 h 4122814"/>
                <a:gd name="connsiteX76" fmla="*/ 3316739 w 3521893"/>
                <a:gd name="connsiteY76" fmla="*/ 2201473 h 4122814"/>
                <a:gd name="connsiteX77" fmla="*/ 3271801 w 3521893"/>
                <a:gd name="connsiteY77" fmla="*/ 2150673 h 4122814"/>
                <a:gd name="connsiteX78" fmla="*/ 3271800 w 3521893"/>
                <a:gd name="connsiteY78" fmla="*/ 2049073 h 4122814"/>
                <a:gd name="connsiteX79" fmla="*/ 3375355 w 3521893"/>
                <a:gd name="connsiteY79" fmla="*/ 2107688 h 4122814"/>
                <a:gd name="connsiteX80" fmla="*/ 3430062 w 3521893"/>
                <a:gd name="connsiteY80" fmla="*/ 2072519 h 4122814"/>
                <a:gd name="connsiteX81" fmla="*/ 3457415 w 3521893"/>
                <a:gd name="connsiteY81" fmla="*/ 2107688 h 4122814"/>
                <a:gd name="connsiteX82" fmla="*/ 3521893 w 3521893"/>
                <a:gd name="connsiteY82" fmla="*/ 2062750 h 4122814"/>
                <a:gd name="connsiteX83" fmla="*/ 3449601 w 3521893"/>
                <a:gd name="connsiteY83" fmla="*/ 1908396 h 4122814"/>
                <a:gd name="connsiteX84" fmla="*/ 3492586 w 3521893"/>
                <a:gd name="connsiteY84" fmla="*/ 1720827 h 4122814"/>
                <a:gd name="connsiteX85" fmla="*/ 3459370 w 3521893"/>
                <a:gd name="connsiteY85" fmla="*/ 1693473 h 4122814"/>
                <a:gd name="connsiteX86" fmla="*/ 3486724 w 3521893"/>
                <a:gd name="connsiteY86" fmla="*/ 1664165 h 4122814"/>
                <a:gd name="connsiteX87" fmla="*/ 3488679 w 3521893"/>
                <a:gd name="connsiteY87" fmla="*/ 1642673 h 4122814"/>
                <a:gd name="connsiteX88" fmla="*/ 3377309 w 3521893"/>
                <a:gd name="connsiteY88" fmla="*/ 1462919 h 4122814"/>
                <a:gd name="connsiteX89" fmla="*/ 3297201 w 3521893"/>
                <a:gd name="connsiteY89" fmla="*/ 1431658 h 4122814"/>
                <a:gd name="connsiteX90" fmla="*/ 3232724 w 3521893"/>
                <a:gd name="connsiteY90" fmla="*/ 1316381 h 4122814"/>
                <a:gd name="connsiteX91" fmla="*/ 3281570 w 3521893"/>
                <a:gd name="connsiteY91" fmla="*/ 1228458 h 4122814"/>
                <a:gd name="connsiteX92" fmla="*/ 3140893 w 3521893"/>
                <a:gd name="connsiteY92" fmla="*/ 1056519 h 4122814"/>
                <a:gd name="connsiteX93" fmla="*/ 3158478 w 3521893"/>
                <a:gd name="connsiteY93" fmla="*/ 980319 h 4122814"/>
                <a:gd name="connsiteX94" fmla="*/ 3127216 w 3521893"/>
                <a:gd name="connsiteY94" fmla="*/ 861134 h 4122814"/>
                <a:gd name="connsiteX95" fmla="*/ 3179970 w 3521893"/>
                <a:gd name="connsiteY95" fmla="*/ 757581 h 4122814"/>
                <a:gd name="connsiteX96" fmla="*/ 3131124 w 3521893"/>
                <a:gd name="connsiteY96" fmla="*/ 654027 h 4122814"/>
                <a:gd name="connsiteX97" fmla="*/ 3136986 w 3521893"/>
                <a:gd name="connsiteY97" fmla="*/ 560242 h 4122814"/>
                <a:gd name="connsiteX98" fmla="*/ 3097909 w 3521893"/>
                <a:gd name="connsiteY98" fmla="*/ 507488 h 4122814"/>
                <a:gd name="connsiteX99" fmla="*/ 3047109 w 3521893"/>
                <a:gd name="connsiteY99" fmla="*/ 575873 h 4122814"/>
                <a:gd name="connsiteX100" fmla="*/ 2976063 w 3521893"/>
                <a:gd name="connsiteY100" fmla="*/ 606601 h 4122814"/>
                <a:gd name="connsiteX101" fmla="*/ 2916201 w 3521893"/>
                <a:gd name="connsiteY101" fmla="*/ 413703 h 4122814"/>
                <a:gd name="connsiteX102" fmla="*/ 2859539 w 3521893"/>
                <a:gd name="connsiteY102" fmla="*/ 456118 h 4122814"/>
                <a:gd name="connsiteX103" fmla="*/ 2826327 w 3521893"/>
                <a:gd name="connsiteY103" fmla="*/ 451360 h 4122814"/>
                <a:gd name="connsiteX104" fmla="*/ 2859539 w 3521893"/>
                <a:gd name="connsiteY104" fmla="*/ 351181 h 4122814"/>
                <a:gd name="connsiteX105" fmla="*/ 2795856 w 3521893"/>
                <a:gd name="connsiteY105" fmla="*/ 139739 h 4122814"/>
                <a:gd name="connsiteX106" fmla="*/ 2725253 w 3521893"/>
                <a:gd name="connsiteY106" fmla="*/ 192707 h 4122814"/>
                <a:gd name="connsiteX107" fmla="*/ 2673558 w 3521893"/>
                <a:gd name="connsiteY107" fmla="*/ 145813 h 4122814"/>
                <a:gd name="connsiteX108" fmla="*/ 2642132 w 3521893"/>
                <a:gd name="connsiteY108" fmla="*/ 186169 h 4122814"/>
                <a:gd name="connsiteX109" fmla="*/ 2621170 w 3521893"/>
                <a:gd name="connsiteY109" fmla="*/ 144074 h 4122814"/>
                <a:gd name="connsiteX110" fmla="*/ 2592392 w 3521893"/>
                <a:gd name="connsiteY110" fmla="*/ 108549 h 4122814"/>
                <a:gd name="connsiteX111" fmla="*/ 2642662 w 3521893"/>
                <a:gd name="connsiteY111" fmla="*/ 18601 h 4122814"/>
                <a:gd name="connsiteX112" fmla="*/ 2549408 w 3521893"/>
                <a:gd name="connsiteY112" fmla="*/ 14765 h 4122814"/>
                <a:gd name="connsiteX113" fmla="*/ 2534937 w 3521893"/>
                <a:gd name="connsiteY113" fmla="*/ 77431 h 4122814"/>
                <a:gd name="connsiteX114" fmla="*/ 2479069 w 3521893"/>
                <a:gd name="connsiteY114" fmla="*/ 8831 h 4122814"/>
                <a:gd name="connsiteX115" fmla="*/ 2281731 w 3521893"/>
                <a:gd name="connsiteY115" fmla="*/ 14622 h 4122814"/>
                <a:gd name="connsiteX116" fmla="*/ 2243813 w 3521893"/>
                <a:gd name="connsiteY116" fmla="*/ 69330 h 4122814"/>
                <a:gd name="connsiteX117" fmla="*/ 2341770 w 3521893"/>
                <a:gd name="connsiteY117" fmla="*/ 120629 h 4122814"/>
                <a:gd name="connsiteX118" fmla="*/ 2345681 w 3521893"/>
                <a:gd name="connsiteY118" fmla="*/ 231248 h 4122814"/>
                <a:gd name="connsiteX119" fmla="*/ 2204472 w 3521893"/>
                <a:gd name="connsiteY119" fmla="*/ 264858 h 4122814"/>
                <a:gd name="connsiteX120" fmla="*/ 2146117 w 3521893"/>
                <a:gd name="connsiteY120" fmla="*/ 352210 h 4122814"/>
                <a:gd name="connsiteX121" fmla="*/ 1975038 w 3521893"/>
                <a:gd name="connsiteY121" fmla="*/ 370865 h 4122814"/>
                <a:gd name="connsiteX122" fmla="*/ 1999847 w 3521893"/>
                <a:gd name="connsiteY122" fmla="*/ 435199 h 4122814"/>
                <a:gd name="connsiteX123" fmla="*/ 2032711 w 3521893"/>
                <a:gd name="connsiteY123" fmla="*/ 478891 h 4122814"/>
                <a:gd name="connsiteX124" fmla="*/ 1961306 w 3521893"/>
                <a:gd name="connsiteY124" fmla="*/ 470365 h 4122814"/>
                <a:gd name="connsiteX125" fmla="*/ 1925782 w 3521893"/>
                <a:gd name="connsiteY125" fmla="*/ 513705 h 4122814"/>
                <a:gd name="connsiteX126" fmla="*/ 1849404 w 3521893"/>
                <a:gd name="connsiteY126" fmla="*/ 494167 h 4122814"/>
                <a:gd name="connsiteX127" fmla="*/ 1818139 w 3521893"/>
                <a:gd name="connsiteY127" fmla="*/ 595414 h 4122814"/>
                <a:gd name="connsiteX128" fmla="*/ 1724891 w 3521893"/>
                <a:gd name="connsiteY128" fmla="*/ 679960 h 4122814"/>
                <a:gd name="connsiteX129" fmla="*/ 1676400 w 3521893"/>
                <a:gd name="connsiteY129" fmla="*/ 659178 h 4122814"/>
                <a:gd name="connsiteX130" fmla="*/ 1683327 w 3521893"/>
                <a:gd name="connsiteY130" fmla="*/ 569123 h 4122814"/>
                <a:gd name="connsiteX131" fmla="*/ 1727022 w 3521893"/>
                <a:gd name="connsiteY131" fmla="*/ 535553 h 4122814"/>
                <a:gd name="connsiteX132" fmla="*/ 1787236 w 3521893"/>
                <a:gd name="connsiteY132" fmla="*/ 520632 h 4122814"/>
                <a:gd name="connsiteX133" fmla="*/ 1767343 w 3521893"/>
                <a:gd name="connsiteY133" fmla="*/ 484220 h 4122814"/>
                <a:gd name="connsiteX134" fmla="*/ 1704109 w 3521893"/>
                <a:gd name="connsiteY134" fmla="*/ 513705 h 4122814"/>
                <a:gd name="connsiteX135" fmla="*/ 1682261 w 3521893"/>
                <a:gd name="connsiteY135" fmla="*/ 452426 h 4122814"/>
                <a:gd name="connsiteX136" fmla="*/ 1576398 w 3521893"/>
                <a:gd name="connsiteY136" fmla="*/ 440524 h 4122814"/>
                <a:gd name="connsiteX137" fmla="*/ 1530927 w 3521893"/>
                <a:gd name="connsiteY137" fmla="*/ 271251 h 4122814"/>
                <a:gd name="connsiteX138" fmla="*/ 1438031 w 3521893"/>
                <a:gd name="connsiteY138" fmla="*/ 296118 h 4122814"/>
                <a:gd name="connsiteX139" fmla="*/ 1454727 w 3521893"/>
                <a:gd name="connsiteY139" fmla="*/ 402869 h 4122814"/>
                <a:gd name="connsiteX140" fmla="*/ 1454727 w 3521893"/>
                <a:gd name="connsiteY140" fmla="*/ 402869 h 4122814"/>
                <a:gd name="connsiteX141" fmla="*/ 1407832 w 3521893"/>
                <a:gd name="connsiteY141" fmla="*/ 431291 h 4122814"/>
                <a:gd name="connsiteX142" fmla="*/ 1310139 w 3521893"/>
                <a:gd name="connsiteY142" fmla="*/ 319922 h 4122814"/>
                <a:gd name="connsiteX143" fmla="*/ 1246909 w 3521893"/>
                <a:gd name="connsiteY143" fmla="*/ 298960 h 4122814"/>
                <a:gd name="connsiteX0" fmla="*/ 1246909 w 3521893"/>
                <a:gd name="connsiteY0" fmla="*/ 298960 h 4122814"/>
                <a:gd name="connsiteX1" fmla="*/ 1267691 w 3521893"/>
                <a:gd name="connsiteY1" fmla="*/ 569123 h 4122814"/>
                <a:gd name="connsiteX2" fmla="*/ 1288972 w 3521893"/>
                <a:gd name="connsiteY2" fmla="*/ 599607 h 4122814"/>
                <a:gd name="connsiteX3" fmla="*/ 1298416 w 3521893"/>
                <a:gd name="connsiteY3" fmla="*/ 702876 h 4122814"/>
                <a:gd name="connsiteX4" fmla="*/ 1251524 w 3521893"/>
                <a:gd name="connsiteY4" fmla="*/ 763445 h 4122814"/>
                <a:gd name="connsiteX5" fmla="*/ 1280832 w 3521893"/>
                <a:gd name="connsiteY5" fmla="*/ 839645 h 4122814"/>
                <a:gd name="connsiteX6" fmla="*/ 1175505 w 3521893"/>
                <a:gd name="connsiteY6" fmla="*/ 955274 h 4122814"/>
                <a:gd name="connsiteX7" fmla="*/ 1048327 w 3521893"/>
                <a:gd name="connsiteY7" fmla="*/ 1324196 h 4122814"/>
                <a:gd name="connsiteX8" fmla="*/ 947970 w 3521893"/>
                <a:gd name="connsiteY8" fmla="*/ 1428994 h 4122814"/>
                <a:gd name="connsiteX9" fmla="*/ 749389 w 3521893"/>
                <a:gd name="connsiteY9" fmla="*/ 1716919 h 4122814"/>
                <a:gd name="connsiteX10" fmla="*/ 624342 w 3521893"/>
                <a:gd name="connsiteY10" fmla="*/ 1812658 h 4122814"/>
                <a:gd name="connsiteX11" fmla="*/ 457200 w 3521893"/>
                <a:gd name="connsiteY11" fmla="*/ 2023851 h 4122814"/>
                <a:gd name="connsiteX12" fmla="*/ 325404 w 3521893"/>
                <a:gd name="connsiteY12" fmla="*/ 2531673 h 4122814"/>
                <a:gd name="connsiteX13" fmla="*/ 271762 w 3521893"/>
                <a:gd name="connsiteY13" fmla="*/ 2584782 h 4122814"/>
                <a:gd name="connsiteX14" fmla="*/ 116342 w 3521893"/>
                <a:gd name="connsiteY14" fmla="*/ 2906811 h 4122814"/>
                <a:gd name="connsiteX15" fmla="*/ 106573 w 3521893"/>
                <a:gd name="connsiteY15" fmla="*/ 3061165 h 4122814"/>
                <a:gd name="connsiteX16" fmla="*/ 152400 w 3521893"/>
                <a:gd name="connsiteY16" fmla="*/ 3166851 h 4122814"/>
                <a:gd name="connsiteX17" fmla="*/ 0 w 3521893"/>
                <a:gd name="connsiteY17" fmla="*/ 3665614 h 4122814"/>
                <a:gd name="connsiteX18" fmla="*/ 71582 w 3521893"/>
                <a:gd name="connsiteY18" fmla="*/ 3857801 h 4122814"/>
                <a:gd name="connsiteX19" fmla="*/ 188990 w 3521893"/>
                <a:gd name="connsiteY19" fmla="*/ 3838086 h 4122814"/>
                <a:gd name="connsiteX20" fmla="*/ 130908 w 3521893"/>
                <a:gd name="connsiteY20" fmla="*/ 3905226 h 4122814"/>
                <a:gd name="connsiteX21" fmla="*/ 188102 w 3521893"/>
                <a:gd name="connsiteY21" fmla="*/ 3964552 h 4122814"/>
                <a:gd name="connsiteX22" fmla="*/ 339436 w 3521893"/>
                <a:gd name="connsiteY22" fmla="*/ 3880360 h 4122814"/>
                <a:gd name="connsiteX23" fmla="*/ 422563 w 3521893"/>
                <a:gd name="connsiteY23" fmla="*/ 3894214 h 4122814"/>
                <a:gd name="connsiteX24" fmla="*/ 464127 w 3521893"/>
                <a:gd name="connsiteY24" fmla="*/ 3956560 h 4122814"/>
                <a:gd name="connsiteX25" fmla="*/ 656492 w 3521893"/>
                <a:gd name="connsiteY25" fmla="*/ 3937909 h 4122814"/>
                <a:gd name="connsiteX26" fmla="*/ 794860 w 3521893"/>
                <a:gd name="connsiteY26" fmla="*/ 3868459 h 4122814"/>
                <a:gd name="connsiteX27" fmla="*/ 955963 w 3521893"/>
                <a:gd name="connsiteY27" fmla="*/ 3949632 h 4122814"/>
                <a:gd name="connsiteX28" fmla="*/ 1115291 w 3521893"/>
                <a:gd name="connsiteY28" fmla="*/ 3949632 h 4122814"/>
                <a:gd name="connsiteX29" fmla="*/ 1108363 w 3521893"/>
                <a:gd name="connsiteY29" fmla="*/ 3914996 h 4122814"/>
                <a:gd name="connsiteX30" fmla="*/ 1163782 w 3521893"/>
                <a:gd name="connsiteY30" fmla="*/ 3880360 h 4122814"/>
                <a:gd name="connsiteX31" fmla="*/ 1191491 w 3521893"/>
                <a:gd name="connsiteY31" fmla="*/ 3914996 h 4122814"/>
                <a:gd name="connsiteX32" fmla="*/ 1288472 w 3521893"/>
                <a:gd name="connsiteY32" fmla="*/ 3818014 h 4122814"/>
                <a:gd name="connsiteX33" fmla="*/ 1205345 w 3521893"/>
                <a:gd name="connsiteY33" fmla="*/ 3811087 h 4122814"/>
                <a:gd name="connsiteX34" fmla="*/ 1122218 w 3521893"/>
                <a:gd name="connsiteY34" fmla="*/ 3818014 h 4122814"/>
                <a:gd name="connsiteX35" fmla="*/ 1032163 w 3521893"/>
                <a:gd name="connsiteY35" fmla="*/ 3783378 h 4122814"/>
                <a:gd name="connsiteX36" fmla="*/ 1130921 w 3521893"/>
                <a:gd name="connsiteY36" fmla="*/ 3621564 h 4122814"/>
                <a:gd name="connsiteX37" fmla="*/ 1222219 w 3521893"/>
                <a:gd name="connsiteY37" fmla="*/ 3600427 h 4122814"/>
                <a:gd name="connsiteX38" fmla="*/ 1244777 w 3521893"/>
                <a:gd name="connsiteY38" fmla="*/ 3553001 h 4122814"/>
                <a:gd name="connsiteX39" fmla="*/ 1286696 w 3521893"/>
                <a:gd name="connsiteY39" fmla="*/ 3575027 h 4122814"/>
                <a:gd name="connsiteX40" fmla="*/ 1304459 w 3521893"/>
                <a:gd name="connsiteY40" fmla="*/ 3644832 h 4122814"/>
                <a:gd name="connsiteX41" fmla="*/ 1343891 w 3521893"/>
                <a:gd name="connsiteY41" fmla="*/ 3582487 h 4122814"/>
                <a:gd name="connsiteX42" fmla="*/ 1360942 w 3521893"/>
                <a:gd name="connsiteY42" fmla="*/ 3631688 h 4122814"/>
                <a:gd name="connsiteX43" fmla="*/ 1399309 w 3521893"/>
                <a:gd name="connsiteY43" fmla="*/ 3658687 h 4122814"/>
                <a:gd name="connsiteX44" fmla="*/ 1392382 w 3521893"/>
                <a:gd name="connsiteY44" fmla="*/ 3707178 h 4122814"/>
                <a:gd name="connsiteX45" fmla="*/ 1338916 w 3521893"/>
                <a:gd name="connsiteY45" fmla="*/ 3756913 h 4122814"/>
                <a:gd name="connsiteX46" fmla="*/ 1396645 w 3521893"/>
                <a:gd name="connsiteY46" fmla="*/ 3757978 h 4122814"/>
                <a:gd name="connsiteX47" fmla="*/ 1475331 w 3521893"/>
                <a:gd name="connsiteY47" fmla="*/ 3798299 h 4122814"/>
                <a:gd name="connsiteX48" fmla="*/ 1471778 w 3521893"/>
                <a:gd name="connsiteY48" fmla="*/ 3722986 h 4122814"/>
                <a:gd name="connsiteX49" fmla="*/ 1565563 w 3521893"/>
                <a:gd name="connsiteY49" fmla="*/ 3755669 h 4122814"/>
                <a:gd name="connsiteX50" fmla="*/ 1556327 w 3521893"/>
                <a:gd name="connsiteY50" fmla="*/ 3803627 h 4122814"/>
                <a:gd name="connsiteX51" fmla="*/ 1585101 w 3521893"/>
                <a:gd name="connsiteY51" fmla="*/ 3850697 h 4122814"/>
                <a:gd name="connsiteX52" fmla="*/ 1773382 w 3521893"/>
                <a:gd name="connsiteY52" fmla="*/ 3811087 h 4122814"/>
                <a:gd name="connsiteX53" fmla="*/ 2112818 w 3521893"/>
                <a:gd name="connsiteY53" fmla="*/ 3914996 h 4122814"/>
                <a:gd name="connsiteX54" fmla="*/ 2320636 w 3521893"/>
                <a:gd name="connsiteY54" fmla="*/ 4122814 h 4122814"/>
                <a:gd name="connsiteX55" fmla="*/ 2473036 w 3521893"/>
                <a:gd name="connsiteY55" fmla="*/ 3991196 h 4122814"/>
                <a:gd name="connsiteX56" fmla="*/ 2587958 w 3521893"/>
                <a:gd name="connsiteY56" fmla="*/ 3991196 h 4122814"/>
                <a:gd name="connsiteX57" fmla="*/ 2720286 w 3521893"/>
                <a:gd name="connsiteY57" fmla="*/ 3873432 h 4122814"/>
                <a:gd name="connsiteX58" fmla="*/ 2847819 w 3521893"/>
                <a:gd name="connsiteY58" fmla="*/ 3930627 h 4122814"/>
                <a:gd name="connsiteX59" fmla="*/ 2955281 w 3521893"/>
                <a:gd name="connsiteY59" fmla="*/ 3889596 h 4122814"/>
                <a:gd name="connsiteX60" fmla="*/ 2984589 w 3521893"/>
                <a:gd name="connsiteY60" fmla="*/ 3940396 h 4122814"/>
                <a:gd name="connsiteX61" fmla="*/ 3025619 w 3521893"/>
                <a:gd name="connsiteY61" fmla="*/ 3899365 h 4122814"/>
                <a:gd name="connsiteX62" fmla="*/ 3035389 w 3521893"/>
                <a:gd name="connsiteY62" fmla="*/ 3791904 h 4122814"/>
                <a:gd name="connsiteX63" fmla="*/ 2982635 w 3521893"/>
                <a:gd name="connsiteY63" fmla="*/ 3698119 h 4122814"/>
                <a:gd name="connsiteX64" fmla="*/ 3047467 w 3521893"/>
                <a:gd name="connsiteY64" fmla="*/ 3633820 h 4122814"/>
                <a:gd name="connsiteX65" fmla="*/ 3002173 w 3521893"/>
                <a:gd name="connsiteY65" fmla="*/ 3508596 h 4122814"/>
                <a:gd name="connsiteX66" fmla="*/ 3021712 w 3521893"/>
                <a:gd name="connsiteY66" fmla="*/ 3352288 h 4122814"/>
                <a:gd name="connsiteX67" fmla="*/ 3062741 w 3521893"/>
                <a:gd name="connsiteY67" fmla="*/ 3225288 h 4122814"/>
                <a:gd name="connsiteX68" fmla="*/ 3076419 w 3521893"/>
                <a:gd name="connsiteY68" fmla="*/ 3115873 h 4122814"/>
                <a:gd name="connsiteX69" fmla="*/ 2905547 w 3521893"/>
                <a:gd name="connsiteY69" fmla="*/ 2642508 h 4122814"/>
                <a:gd name="connsiteX70" fmla="*/ 2976772 w 3521893"/>
                <a:gd name="connsiteY70" fmla="*/ 2482827 h 4122814"/>
                <a:gd name="connsiteX71" fmla="*/ 3068602 w 3521893"/>
                <a:gd name="connsiteY71" fmla="*/ 2457427 h 4122814"/>
                <a:gd name="connsiteX72" fmla="*/ 3105724 w 3521893"/>
                <a:gd name="connsiteY72" fmla="*/ 2484781 h 4122814"/>
                <a:gd name="connsiteX73" fmla="*/ 3166293 w 3521893"/>
                <a:gd name="connsiteY73" fmla="*/ 2420304 h 4122814"/>
                <a:gd name="connsiteX74" fmla="*/ 3193649 w 3521893"/>
                <a:gd name="connsiteY74" fmla="*/ 2394904 h 4122814"/>
                <a:gd name="connsiteX75" fmla="*/ 3279618 w 3521893"/>
                <a:gd name="connsiteY75" fmla="*/ 2369504 h 4122814"/>
                <a:gd name="connsiteX76" fmla="*/ 3316739 w 3521893"/>
                <a:gd name="connsiteY76" fmla="*/ 2201473 h 4122814"/>
                <a:gd name="connsiteX77" fmla="*/ 3271801 w 3521893"/>
                <a:gd name="connsiteY77" fmla="*/ 2150673 h 4122814"/>
                <a:gd name="connsiteX78" fmla="*/ 3271800 w 3521893"/>
                <a:gd name="connsiteY78" fmla="*/ 2049073 h 4122814"/>
                <a:gd name="connsiteX79" fmla="*/ 3375355 w 3521893"/>
                <a:gd name="connsiteY79" fmla="*/ 2107688 h 4122814"/>
                <a:gd name="connsiteX80" fmla="*/ 3430062 w 3521893"/>
                <a:gd name="connsiteY80" fmla="*/ 2072519 h 4122814"/>
                <a:gd name="connsiteX81" fmla="*/ 3457415 w 3521893"/>
                <a:gd name="connsiteY81" fmla="*/ 2107688 h 4122814"/>
                <a:gd name="connsiteX82" fmla="*/ 3521893 w 3521893"/>
                <a:gd name="connsiteY82" fmla="*/ 2062750 h 4122814"/>
                <a:gd name="connsiteX83" fmla="*/ 3449601 w 3521893"/>
                <a:gd name="connsiteY83" fmla="*/ 1908396 h 4122814"/>
                <a:gd name="connsiteX84" fmla="*/ 3492586 w 3521893"/>
                <a:gd name="connsiteY84" fmla="*/ 1720827 h 4122814"/>
                <a:gd name="connsiteX85" fmla="*/ 3459370 w 3521893"/>
                <a:gd name="connsiteY85" fmla="*/ 1693473 h 4122814"/>
                <a:gd name="connsiteX86" fmla="*/ 3486724 w 3521893"/>
                <a:gd name="connsiteY86" fmla="*/ 1664165 h 4122814"/>
                <a:gd name="connsiteX87" fmla="*/ 3488679 w 3521893"/>
                <a:gd name="connsiteY87" fmla="*/ 1642673 h 4122814"/>
                <a:gd name="connsiteX88" fmla="*/ 3377309 w 3521893"/>
                <a:gd name="connsiteY88" fmla="*/ 1462919 h 4122814"/>
                <a:gd name="connsiteX89" fmla="*/ 3297201 w 3521893"/>
                <a:gd name="connsiteY89" fmla="*/ 1431658 h 4122814"/>
                <a:gd name="connsiteX90" fmla="*/ 3232724 w 3521893"/>
                <a:gd name="connsiteY90" fmla="*/ 1316381 h 4122814"/>
                <a:gd name="connsiteX91" fmla="*/ 3281570 w 3521893"/>
                <a:gd name="connsiteY91" fmla="*/ 1228458 h 4122814"/>
                <a:gd name="connsiteX92" fmla="*/ 3140893 w 3521893"/>
                <a:gd name="connsiteY92" fmla="*/ 1056519 h 4122814"/>
                <a:gd name="connsiteX93" fmla="*/ 3158478 w 3521893"/>
                <a:gd name="connsiteY93" fmla="*/ 980319 h 4122814"/>
                <a:gd name="connsiteX94" fmla="*/ 3127216 w 3521893"/>
                <a:gd name="connsiteY94" fmla="*/ 861134 h 4122814"/>
                <a:gd name="connsiteX95" fmla="*/ 3179970 w 3521893"/>
                <a:gd name="connsiteY95" fmla="*/ 757581 h 4122814"/>
                <a:gd name="connsiteX96" fmla="*/ 3131124 w 3521893"/>
                <a:gd name="connsiteY96" fmla="*/ 654027 h 4122814"/>
                <a:gd name="connsiteX97" fmla="*/ 3136986 w 3521893"/>
                <a:gd name="connsiteY97" fmla="*/ 560242 h 4122814"/>
                <a:gd name="connsiteX98" fmla="*/ 3097909 w 3521893"/>
                <a:gd name="connsiteY98" fmla="*/ 507488 h 4122814"/>
                <a:gd name="connsiteX99" fmla="*/ 3047109 w 3521893"/>
                <a:gd name="connsiteY99" fmla="*/ 575873 h 4122814"/>
                <a:gd name="connsiteX100" fmla="*/ 2976063 w 3521893"/>
                <a:gd name="connsiteY100" fmla="*/ 606601 h 4122814"/>
                <a:gd name="connsiteX101" fmla="*/ 2906065 w 3521893"/>
                <a:gd name="connsiteY101" fmla="*/ 407628 h 4122814"/>
                <a:gd name="connsiteX102" fmla="*/ 2859539 w 3521893"/>
                <a:gd name="connsiteY102" fmla="*/ 456118 h 4122814"/>
                <a:gd name="connsiteX103" fmla="*/ 2826327 w 3521893"/>
                <a:gd name="connsiteY103" fmla="*/ 451360 h 4122814"/>
                <a:gd name="connsiteX104" fmla="*/ 2859539 w 3521893"/>
                <a:gd name="connsiteY104" fmla="*/ 351181 h 4122814"/>
                <a:gd name="connsiteX105" fmla="*/ 2795856 w 3521893"/>
                <a:gd name="connsiteY105" fmla="*/ 139739 h 4122814"/>
                <a:gd name="connsiteX106" fmla="*/ 2725253 w 3521893"/>
                <a:gd name="connsiteY106" fmla="*/ 192707 h 4122814"/>
                <a:gd name="connsiteX107" fmla="*/ 2673558 w 3521893"/>
                <a:gd name="connsiteY107" fmla="*/ 145813 h 4122814"/>
                <a:gd name="connsiteX108" fmla="*/ 2642132 w 3521893"/>
                <a:gd name="connsiteY108" fmla="*/ 186169 h 4122814"/>
                <a:gd name="connsiteX109" fmla="*/ 2621170 w 3521893"/>
                <a:gd name="connsiteY109" fmla="*/ 144074 h 4122814"/>
                <a:gd name="connsiteX110" fmla="*/ 2592392 w 3521893"/>
                <a:gd name="connsiteY110" fmla="*/ 108549 h 4122814"/>
                <a:gd name="connsiteX111" fmla="*/ 2642662 w 3521893"/>
                <a:gd name="connsiteY111" fmla="*/ 18601 h 4122814"/>
                <a:gd name="connsiteX112" fmla="*/ 2549408 w 3521893"/>
                <a:gd name="connsiteY112" fmla="*/ 14765 h 4122814"/>
                <a:gd name="connsiteX113" fmla="*/ 2534937 w 3521893"/>
                <a:gd name="connsiteY113" fmla="*/ 77431 h 4122814"/>
                <a:gd name="connsiteX114" fmla="*/ 2479069 w 3521893"/>
                <a:gd name="connsiteY114" fmla="*/ 8831 h 4122814"/>
                <a:gd name="connsiteX115" fmla="*/ 2281731 w 3521893"/>
                <a:gd name="connsiteY115" fmla="*/ 14622 h 4122814"/>
                <a:gd name="connsiteX116" fmla="*/ 2243813 w 3521893"/>
                <a:gd name="connsiteY116" fmla="*/ 69330 h 4122814"/>
                <a:gd name="connsiteX117" fmla="*/ 2341770 w 3521893"/>
                <a:gd name="connsiteY117" fmla="*/ 120629 h 4122814"/>
                <a:gd name="connsiteX118" fmla="*/ 2345681 w 3521893"/>
                <a:gd name="connsiteY118" fmla="*/ 231248 h 4122814"/>
                <a:gd name="connsiteX119" fmla="*/ 2204472 w 3521893"/>
                <a:gd name="connsiteY119" fmla="*/ 264858 h 4122814"/>
                <a:gd name="connsiteX120" fmla="*/ 2146117 w 3521893"/>
                <a:gd name="connsiteY120" fmla="*/ 352210 h 4122814"/>
                <a:gd name="connsiteX121" fmla="*/ 1975038 w 3521893"/>
                <a:gd name="connsiteY121" fmla="*/ 370865 h 4122814"/>
                <a:gd name="connsiteX122" fmla="*/ 1999847 w 3521893"/>
                <a:gd name="connsiteY122" fmla="*/ 435199 h 4122814"/>
                <a:gd name="connsiteX123" fmla="*/ 2032711 w 3521893"/>
                <a:gd name="connsiteY123" fmla="*/ 478891 h 4122814"/>
                <a:gd name="connsiteX124" fmla="*/ 1961306 w 3521893"/>
                <a:gd name="connsiteY124" fmla="*/ 470365 h 4122814"/>
                <a:gd name="connsiteX125" fmla="*/ 1925782 w 3521893"/>
                <a:gd name="connsiteY125" fmla="*/ 513705 h 4122814"/>
                <a:gd name="connsiteX126" fmla="*/ 1849404 w 3521893"/>
                <a:gd name="connsiteY126" fmla="*/ 494167 h 4122814"/>
                <a:gd name="connsiteX127" fmla="*/ 1818139 w 3521893"/>
                <a:gd name="connsiteY127" fmla="*/ 595414 h 4122814"/>
                <a:gd name="connsiteX128" fmla="*/ 1724891 w 3521893"/>
                <a:gd name="connsiteY128" fmla="*/ 679960 h 4122814"/>
                <a:gd name="connsiteX129" fmla="*/ 1676400 w 3521893"/>
                <a:gd name="connsiteY129" fmla="*/ 659178 h 4122814"/>
                <a:gd name="connsiteX130" fmla="*/ 1683327 w 3521893"/>
                <a:gd name="connsiteY130" fmla="*/ 569123 h 4122814"/>
                <a:gd name="connsiteX131" fmla="*/ 1727022 w 3521893"/>
                <a:gd name="connsiteY131" fmla="*/ 535553 h 4122814"/>
                <a:gd name="connsiteX132" fmla="*/ 1787236 w 3521893"/>
                <a:gd name="connsiteY132" fmla="*/ 520632 h 4122814"/>
                <a:gd name="connsiteX133" fmla="*/ 1767343 w 3521893"/>
                <a:gd name="connsiteY133" fmla="*/ 484220 h 4122814"/>
                <a:gd name="connsiteX134" fmla="*/ 1704109 w 3521893"/>
                <a:gd name="connsiteY134" fmla="*/ 513705 h 4122814"/>
                <a:gd name="connsiteX135" fmla="*/ 1682261 w 3521893"/>
                <a:gd name="connsiteY135" fmla="*/ 452426 h 4122814"/>
                <a:gd name="connsiteX136" fmla="*/ 1576398 w 3521893"/>
                <a:gd name="connsiteY136" fmla="*/ 440524 h 4122814"/>
                <a:gd name="connsiteX137" fmla="*/ 1530927 w 3521893"/>
                <a:gd name="connsiteY137" fmla="*/ 271251 h 4122814"/>
                <a:gd name="connsiteX138" fmla="*/ 1438031 w 3521893"/>
                <a:gd name="connsiteY138" fmla="*/ 296118 h 4122814"/>
                <a:gd name="connsiteX139" fmla="*/ 1454727 w 3521893"/>
                <a:gd name="connsiteY139" fmla="*/ 402869 h 4122814"/>
                <a:gd name="connsiteX140" fmla="*/ 1454727 w 3521893"/>
                <a:gd name="connsiteY140" fmla="*/ 402869 h 4122814"/>
                <a:gd name="connsiteX141" fmla="*/ 1407832 w 3521893"/>
                <a:gd name="connsiteY141" fmla="*/ 431291 h 4122814"/>
                <a:gd name="connsiteX142" fmla="*/ 1310139 w 3521893"/>
                <a:gd name="connsiteY142" fmla="*/ 319922 h 4122814"/>
                <a:gd name="connsiteX143" fmla="*/ 1246909 w 3521893"/>
                <a:gd name="connsiteY143" fmla="*/ 298960 h 4122814"/>
                <a:gd name="connsiteX0" fmla="*/ 1246909 w 3521893"/>
                <a:gd name="connsiteY0" fmla="*/ 298960 h 4122814"/>
                <a:gd name="connsiteX1" fmla="*/ 1267691 w 3521893"/>
                <a:gd name="connsiteY1" fmla="*/ 569123 h 4122814"/>
                <a:gd name="connsiteX2" fmla="*/ 1288972 w 3521893"/>
                <a:gd name="connsiteY2" fmla="*/ 599607 h 4122814"/>
                <a:gd name="connsiteX3" fmla="*/ 1298416 w 3521893"/>
                <a:gd name="connsiteY3" fmla="*/ 702876 h 4122814"/>
                <a:gd name="connsiteX4" fmla="*/ 1251524 w 3521893"/>
                <a:gd name="connsiteY4" fmla="*/ 763445 h 4122814"/>
                <a:gd name="connsiteX5" fmla="*/ 1280832 w 3521893"/>
                <a:gd name="connsiteY5" fmla="*/ 839645 h 4122814"/>
                <a:gd name="connsiteX6" fmla="*/ 1175505 w 3521893"/>
                <a:gd name="connsiteY6" fmla="*/ 955274 h 4122814"/>
                <a:gd name="connsiteX7" fmla="*/ 1048327 w 3521893"/>
                <a:gd name="connsiteY7" fmla="*/ 1324196 h 4122814"/>
                <a:gd name="connsiteX8" fmla="*/ 947970 w 3521893"/>
                <a:gd name="connsiteY8" fmla="*/ 1428994 h 4122814"/>
                <a:gd name="connsiteX9" fmla="*/ 749389 w 3521893"/>
                <a:gd name="connsiteY9" fmla="*/ 1716919 h 4122814"/>
                <a:gd name="connsiteX10" fmla="*/ 624342 w 3521893"/>
                <a:gd name="connsiteY10" fmla="*/ 1812658 h 4122814"/>
                <a:gd name="connsiteX11" fmla="*/ 457200 w 3521893"/>
                <a:gd name="connsiteY11" fmla="*/ 2023851 h 4122814"/>
                <a:gd name="connsiteX12" fmla="*/ 325404 w 3521893"/>
                <a:gd name="connsiteY12" fmla="*/ 2531673 h 4122814"/>
                <a:gd name="connsiteX13" fmla="*/ 271762 w 3521893"/>
                <a:gd name="connsiteY13" fmla="*/ 2584782 h 4122814"/>
                <a:gd name="connsiteX14" fmla="*/ 116342 w 3521893"/>
                <a:gd name="connsiteY14" fmla="*/ 2906811 h 4122814"/>
                <a:gd name="connsiteX15" fmla="*/ 106573 w 3521893"/>
                <a:gd name="connsiteY15" fmla="*/ 3061165 h 4122814"/>
                <a:gd name="connsiteX16" fmla="*/ 152400 w 3521893"/>
                <a:gd name="connsiteY16" fmla="*/ 3166851 h 4122814"/>
                <a:gd name="connsiteX17" fmla="*/ 0 w 3521893"/>
                <a:gd name="connsiteY17" fmla="*/ 3665614 h 4122814"/>
                <a:gd name="connsiteX18" fmla="*/ 71582 w 3521893"/>
                <a:gd name="connsiteY18" fmla="*/ 3857801 h 4122814"/>
                <a:gd name="connsiteX19" fmla="*/ 188990 w 3521893"/>
                <a:gd name="connsiteY19" fmla="*/ 3838086 h 4122814"/>
                <a:gd name="connsiteX20" fmla="*/ 130908 w 3521893"/>
                <a:gd name="connsiteY20" fmla="*/ 3905226 h 4122814"/>
                <a:gd name="connsiteX21" fmla="*/ 188102 w 3521893"/>
                <a:gd name="connsiteY21" fmla="*/ 3964552 h 4122814"/>
                <a:gd name="connsiteX22" fmla="*/ 339436 w 3521893"/>
                <a:gd name="connsiteY22" fmla="*/ 3880360 h 4122814"/>
                <a:gd name="connsiteX23" fmla="*/ 422563 w 3521893"/>
                <a:gd name="connsiteY23" fmla="*/ 3894214 h 4122814"/>
                <a:gd name="connsiteX24" fmla="*/ 464127 w 3521893"/>
                <a:gd name="connsiteY24" fmla="*/ 3956560 h 4122814"/>
                <a:gd name="connsiteX25" fmla="*/ 656492 w 3521893"/>
                <a:gd name="connsiteY25" fmla="*/ 3937909 h 4122814"/>
                <a:gd name="connsiteX26" fmla="*/ 794860 w 3521893"/>
                <a:gd name="connsiteY26" fmla="*/ 3868459 h 4122814"/>
                <a:gd name="connsiteX27" fmla="*/ 955963 w 3521893"/>
                <a:gd name="connsiteY27" fmla="*/ 3949632 h 4122814"/>
                <a:gd name="connsiteX28" fmla="*/ 1115291 w 3521893"/>
                <a:gd name="connsiteY28" fmla="*/ 3949632 h 4122814"/>
                <a:gd name="connsiteX29" fmla="*/ 1108363 w 3521893"/>
                <a:gd name="connsiteY29" fmla="*/ 3914996 h 4122814"/>
                <a:gd name="connsiteX30" fmla="*/ 1163782 w 3521893"/>
                <a:gd name="connsiteY30" fmla="*/ 3880360 h 4122814"/>
                <a:gd name="connsiteX31" fmla="*/ 1191491 w 3521893"/>
                <a:gd name="connsiteY31" fmla="*/ 3914996 h 4122814"/>
                <a:gd name="connsiteX32" fmla="*/ 1288472 w 3521893"/>
                <a:gd name="connsiteY32" fmla="*/ 3818014 h 4122814"/>
                <a:gd name="connsiteX33" fmla="*/ 1205345 w 3521893"/>
                <a:gd name="connsiteY33" fmla="*/ 3811087 h 4122814"/>
                <a:gd name="connsiteX34" fmla="*/ 1122218 w 3521893"/>
                <a:gd name="connsiteY34" fmla="*/ 3818014 h 4122814"/>
                <a:gd name="connsiteX35" fmla="*/ 1032163 w 3521893"/>
                <a:gd name="connsiteY35" fmla="*/ 3783378 h 4122814"/>
                <a:gd name="connsiteX36" fmla="*/ 1130921 w 3521893"/>
                <a:gd name="connsiteY36" fmla="*/ 3621564 h 4122814"/>
                <a:gd name="connsiteX37" fmla="*/ 1222219 w 3521893"/>
                <a:gd name="connsiteY37" fmla="*/ 3600427 h 4122814"/>
                <a:gd name="connsiteX38" fmla="*/ 1244777 w 3521893"/>
                <a:gd name="connsiteY38" fmla="*/ 3553001 h 4122814"/>
                <a:gd name="connsiteX39" fmla="*/ 1286696 w 3521893"/>
                <a:gd name="connsiteY39" fmla="*/ 3575027 h 4122814"/>
                <a:gd name="connsiteX40" fmla="*/ 1304459 w 3521893"/>
                <a:gd name="connsiteY40" fmla="*/ 3644832 h 4122814"/>
                <a:gd name="connsiteX41" fmla="*/ 1343891 w 3521893"/>
                <a:gd name="connsiteY41" fmla="*/ 3582487 h 4122814"/>
                <a:gd name="connsiteX42" fmla="*/ 1360942 w 3521893"/>
                <a:gd name="connsiteY42" fmla="*/ 3631688 h 4122814"/>
                <a:gd name="connsiteX43" fmla="*/ 1399309 w 3521893"/>
                <a:gd name="connsiteY43" fmla="*/ 3658687 h 4122814"/>
                <a:gd name="connsiteX44" fmla="*/ 1392382 w 3521893"/>
                <a:gd name="connsiteY44" fmla="*/ 3707178 h 4122814"/>
                <a:gd name="connsiteX45" fmla="*/ 1338916 w 3521893"/>
                <a:gd name="connsiteY45" fmla="*/ 3756913 h 4122814"/>
                <a:gd name="connsiteX46" fmla="*/ 1396645 w 3521893"/>
                <a:gd name="connsiteY46" fmla="*/ 3757978 h 4122814"/>
                <a:gd name="connsiteX47" fmla="*/ 1475331 w 3521893"/>
                <a:gd name="connsiteY47" fmla="*/ 3798299 h 4122814"/>
                <a:gd name="connsiteX48" fmla="*/ 1471778 w 3521893"/>
                <a:gd name="connsiteY48" fmla="*/ 3722986 h 4122814"/>
                <a:gd name="connsiteX49" fmla="*/ 1565563 w 3521893"/>
                <a:gd name="connsiteY49" fmla="*/ 3755669 h 4122814"/>
                <a:gd name="connsiteX50" fmla="*/ 1556327 w 3521893"/>
                <a:gd name="connsiteY50" fmla="*/ 3803627 h 4122814"/>
                <a:gd name="connsiteX51" fmla="*/ 1585101 w 3521893"/>
                <a:gd name="connsiteY51" fmla="*/ 3850697 h 4122814"/>
                <a:gd name="connsiteX52" fmla="*/ 1773382 w 3521893"/>
                <a:gd name="connsiteY52" fmla="*/ 3811087 h 4122814"/>
                <a:gd name="connsiteX53" fmla="*/ 2112818 w 3521893"/>
                <a:gd name="connsiteY53" fmla="*/ 3914996 h 4122814"/>
                <a:gd name="connsiteX54" fmla="*/ 2320636 w 3521893"/>
                <a:gd name="connsiteY54" fmla="*/ 4122814 h 4122814"/>
                <a:gd name="connsiteX55" fmla="*/ 2473036 w 3521893"/>
                <a:gd name="connsiteY55" fmla="*/ 3991196 h 4122814"/>
                <a:gd name="connsiteX56" fmla="*/ 2587958 w 3521893"/>
                <a:gd name="connsiteY56" fmla="*/ 3991196 h 4122814"/>
                <a:gd name="connsiteX57" fmla="*/ 2720286 w 3521893"/>
                <a:gd name="connsiteY57" fmla="*/ 3873432 h 4122814"/>
                <a:gd name="connsiteX58" fmla="*/ 2847819 w 3521893"/>
                <a:gd name="connsiteY58" fmla="*/ 3930627 h 4122814"/>
                <a:gd name="connsiteX59" fmla="*/ 2955281 w 3521893"/>
                <a:gd name="connsiteY59" fmla="*/ 3889596 h 4122814"/>
                <a:gd name="connsiteX60" fmla="*/ 2984589 w 3521893"/>
                <a:gd name="connsiteY60" fmla="*/ 3940396 h 4122814"/>
                <a:gd name="connsiteX61" fmla="*/ 3025619 w 3521893"/>
                <a:gd name="connsiteY61" fmla="*/ 3899365 h 4122814"/>
                <a:gd name="connsiteX62" fmla="*/ 3035389 w 3521893"/>
                <a:gd name="connsiteY62" fmla="*/ 3791904 h 4122814"/>
                <a:gd name="connsiteX63" fmla="*/ 2982635 w 3521893"/>
                <a:gd name="connsiteY63" fmla="*/ 3698119 h 4122814"/>
                <a:gd name="connsiteX64" fmla="*/ 3047467 w 3521893"/>
                <a:gd name="connsiteY64" fmla="*/ 3633820 h 4122814"/>
                <a:gd name="connsiteX65" fmla="*/ 3002173 w 3521893"/>
                <a:gd name="connsiteY65" fmla="*/ 3508596 h 4122814"/>
                <a:gd name="connsiteX66" fmla="*/ 3021712 w 3521893"/>
                <a:gd name="connsiteY66" fmla="*/ 3352288 h 4122814"/>
                <a:gd name="connsiteX67" fmla="*/ 3062741 w 3521893"/>
                <a:gd name="connsiteY67" fmla="*/ 3225288 h 4122814"/>
                <a:gd name="connsiteX68" fmla="*/ 3076419 w 3521893"/>
                <a:gd name="connsiteY68" fmla="*/ 3115873 h 4122814"/>
                <a:gd name="connsiteX69" fmla="*/ 2905547 w 3521893"/>
                <a:gd name="connsiteY69" fmla="*/ 2642508 h 4122814"/>
                <a:gd name="connsiteX70" fmla="*/ 2976772 w 3521893"/>
                <a:gd name="connsiteY70" fmla="*/ 2482827 h 4122814"/>
                <a:gd name="connsiteX71" fmla="*/ 3068602 w 3521893"/>
                <a:gd name="connsiteY71" fmla="*/ 2457427 h 4122814"/>
                <a:gd name="connsiteX72" fmla="*/ 3105724 w 3521893"/>
                <a:gd name="connsiteY72" fmla="*/ 2484781 h 4122814"/>
                <a:gd name="connsiteX73" fmla="*/ 3166293 w 3521893"/>
                <a:gd name="connsiteY73" fmla="*/ 2420304 h 4122814"/>
                <a:gd name="connsiteX74" fmla="*/ 3193649 w 3521893"/>
                <a:gd name="connsiteY74" fmla="*/ 2394904 h 4122814"/>
                <a:gd name="connsiteX75" fmla="*/ 3279618 w 3521893"/>
                <a:gd name="connsiteY75" fmla="*/ 2369504 h 4122814"/>
                <a:gd name="connsiteX76" fmla="*/ 3316739 w 3521893"/>
                <a:gd name="connsiteY76" fmla="*/ 2201473 h 4122814"/>
                <a:gd name="connsiteX77" fmla="*/ 3271801 w 3521893"/>
                <a:gd name="connsiteY77" fmla="*/ 2150673 h 4122814"/>
                <a:gd name="connsiteX78" fmla="*/ 3271800 w 3521893"/>
                <a:gd name="connsiteY78" fmla="*/ 2049073 h 4122814"/>
                <a:gd name="connsiteX79" fmla="*/ 3375355 w 3521893"/>
                <a:gd name="connsiteY79" fmla="*/ 2107688 h 4122814"/>
                <a:gd name="connsiteX80" fmla="*/ 3430062 w 3521893"/>
                <a:gd name="connsiteY80" fmla="*/ 2072519 h 4122814"/>
                <a:gd name="connsiteX81" fmla="*/ 3457415 w 3521893"/>
                <a:gd name="connsiteY81" fmla="*/ 2107688 h 4122814"/>
                <a:gd name="connsiteX82" fmla="*/ 3521893 w 3521893"/>
                <a:gd name="connsiteY82" fmla="*/ 2062750 h 4122814"/>
                <a:gd name="connsiteX83" fmla="*/ 3449601 w 3521893"/>
                <a:gd name="connsiteY83" fmla="*/ 1908396 h 4122814"/>
                <a:gd name="connsiteX84" fmla="*/ 3492586 w 3521893"/>
                <a:gd name="connsiteY84" fmla="*/ 1720827 h 4122814"/>
                <a:gd name="connsiteX85" fmla="*/ 3459370 w 3521893"/>
                <a:gd name="connsiteY85" fmla="*/ 1693473 h 4122814"/>
                <a:gd name="connsiteX86" fmla="*/ 3486724 w 3521893"/>
                <a:gd name="connsiteY86" fmla="*/ 1664165 h 4122814"/>
                <a:gd name="connsiteX87" fmla="*/ 3488679 w 3521893"/>
                <a:gd name="connsiteY87" fmla="*/ 1642673 h 4122814"/>
                <a:gd name="connsiteX88" fmla="*/ 3377309 w 3521893"/>
                <a:gd name="connsiteY88" fmla="*/ 1462919 h 4122814"/>
                <a:gd name="connsiteX89" fmla="*/ 3297201 w 3521893"/>
                <a:gd name="connsiteY89" fmla="*/ 1431658 h 4122814"/>
                <a:gd name="connsiteX90" fmla="*/ 3232724 w 3521893"/>
                <a:gd name="connsiteY90" fmla="*/ 1316381 h 4122814"/>
                <a:gd name="connsiteX91" fmla="*/ 3281570 w 3521893"/>
                <a:gd name="connsiteY91" fmla="*/ 1228458 h 4122814"/>
                <a:gd name="connsiteX92" fmla="*/ 3140893 w 3521893"/>
                <a:gd name="connsiteY92" fmla="*/ 1056519 h 4122814"/>
                <a:gd name="connsiteX93" fmla="*/ 3158478 w 3521893"/>
                <a:gd name="connsiteY93" fmla="*/ 980319 h 4122814"/>
                <a:gd name="connsiteX94" fmla="*/ 3127216 w 3521893"/>
                <a:gd name="connsiteY94" fmla="*/ 861134 h 4122814"/>
                <a:gd name="connsiteX95" fmla="*/ 3179970 w 3521893"/>
                <a:gd name="connsiteY95" fmla="*/ 757581 h 4122814"/>
                <a:gd name="connsiteX96" fmla="*/ 3131124 w 3521893"/>
                <a:gd name="connsiteY96" fmla="*/ 654027 h 4122814"/>
                <a:gd name="connsiteX97" fmla="*/ 3136986 w 3521893"/>
                <a:gd name="connsiteY97" fmla="*/ 560242 h 4122814"/>
                <a:gd name="connsiteX98" fmla="*/ 3084395 w 3521893"/>
                <a:gd name="connsiteY98" fmla="*/ 489263 h 4122814"/>
                <a:gd name="connsiteX99" fmla="*/ 3047109 w 3521893"/>
                <a:gd name="connsiteY99" fmla="*/ 575873 h 4122814"/>
                <a:gd name="connsiteX100" fmla="*/ 2976063 w 3521893"/>
                <a:gd name="connsiteY100" fmla="*/ 606601 h 4122814"/>
                <a:gd name="connsiteX101" fmla="*/ 2906065 w 3521893"/>
                <a:gd name="connsiteY101" fmla="*/ 407628 h 4122814"/>
                <a:gd name="connsiteX102" fmla="*/ 2859539 w 3521893"/>
                <a:gd name="connsiteY102" fmla="*/ 456118 h 4122814"/>
                <a:gd name="connsiteX103" fmla="*/ 2826327 w 3521893"/>
                <a:gd name="connsiteY103" fmla="*/ 451360 h 4122814"/>
                <a:gd name="connsiteX104" fmla="*/ 2859539 w 3521893"/>
                <a:gd name="connsiteY104" fmla="*/ 351181 h 4122814"/>
                <a:gd name="connsiteX105" fmla="*/ 2795856 w 3521893"/>
                <a:gd name="connsiteY105" fmla="*/ 139739 h 4122814"/>
                <a:gd name="connsiteX106" fmla="*/ 2725253 w 3521893"/>
                <a:gd name="connsiteY106" fmla="*/ 192707 h 4122814"/>
                <a:gd name="connsiteX107" fmla="*/ 2673558 w 3521893"/>
                <a:gd name="connsiteY107" fmla="*/ 145813 h 4122814"/>
                <a:gd name="connsiteX108" fmla="*/ 2642132 w 3521893"/>
                <a:gd name="connsiteY108" fmla="*/ 186169 h 4122814"/>
                <a:gd name="connsiteX109" fmla="*/ 2621170 w 3521893"/>
                <a:gd name="connsiteY109" fmla="*/ 144074 h 4122814"/>
                <a:gd name="connsiteX110" fmla="*/ 2592392 w 3521893"/>
                <a:gd name="connsiteY110" fmla="*/ 108549 h 4122814"/>
                <a:gd name="connsiteX111" fmla="*/ 2642662 w 3521893"/>
                <a:gd name="connsiteY111" fmla="*/ 18601 h 4122814"/>
                <a:gd name="connsiteX112" fmla="*/ 2549408 w 3521893"/>
                <a:gd name="connsiteY112" fmla="*/ 14765 h 4122814"/>
                <a:gd name="connsiteX113" fmla="*/ 2534937 w 3521893"/>
                <a:gd name="connsiteY113" fmla="*/ 77431 h 4122814"/>
                <a:gd name="connsiteX114" fmla="*/ 2479069 w 3521893"/>
                <a:gd name="connsiteY114" fmla="*/ 8831 h 4122814"/>
                <a:gd name="connsiteX115" fmla="*/ 2281731 w 3521893"/>
                <a:gd name="connsiteY115" fmla="*/ 14622 h 4122814"/>
                <a:gd name="connsiteX116" fmla="*/ 2243813 w 3521893"/>
                <a:gd name="connsiteY116" fmla="*/ 69330 h 4122814"/>
                <a:gd name="connsiteX117" fmla="*/ 2341770 w 3521893"/>
                <a:gd name="connsiteY117" fmla="*/ 120629 h 4122814"/>
                <a:gd name="connsiteX118" fmla="*/ 2345681 w 3521893"/>
                <a:gd name="connsiteY118" fmla="*/ 231248 h 4122814"/>
                <a:gd name="connsiteX119" fmla="*/ 2204472 w 3521893"/>
                <a:gd name="connsiteY119" fmla="*/ 264858 h 4122814"/>
                <a:gd name="connsiteX120" fmla="*/ 2146117 w 3521893"/>
                <a:gd name="connsiteY120" fmla="*/ 352210 h 4122814"/>
                <a:gd name="connsiteX121" fmla="*/ 1975038 w 3521893"/>
                <a:gd name="connsiteY121" fmla="*/ 370865 h 4122814"/>
                <a:gd name="connsiteX122" fmla="*/ 1999847 w 3521893"/>
                <a:gd name="connsiteY122" fmla="*/ 435199 h 4122814"/>
                <a:gd name="connsiteX123" fmla="*/ 2032711 w 3521893"/>
                <a:gd name="connsiteY123" fmla="*/ 478891 h 4122814"/>
                <a:gd name="connsiteX124" fmla="*/ 1961306 w 3521893"/>
                <a:gd name="connsiteY124" fmla="*/ 470365 h 4122814"/>
                <a:gd name="connsiteX125" fmla="*/ 1925782 w 3521893"/>
                <a:gd name="connsiteY125" fmla="*/ 513705 h 4122814"/>
                <a:gd name="connsiteX126" fmla="*/ 1849404 w 3521893"/>
                <a:gd name="connsiteY126" fmla="*/ 494167 h 4122814"/>
                <a:gd name="connsiteX127" fmla="*/ 1818139 w 3521893"/>
                <a:gd name="connsiteY127" fmla="*/ 595414 h 4122814"/>
                <a:gd name="connsiteX128" fmla="*/ 1724891 w 3521893"/>
                <a:gd name="connsiteY128" fmla="*/ 679960 h 4122814"/>
                <a:gd name="connsiteX129" fmla="*/ 1676400 w 3521893"/>
                <a:gd name="connsiteY129" fmla="*/ 659178 h 4122814"/>
                <a:gd name="connsiteX130" fmla="*/ 1683327 w 3521893"/>
                <a:gd name="connsiteY130" fmla="*/ 569123 h 4122814"/>
                <a:gd name="connsiteX131" fmla="*/ 1727022 w 3521893"/>
                <a:gd name="connsiteY131" fmla="*/ 535553 h 4122814"/>
                <a:gd name="connsiteX132" fmla="*/ 1787236 w 3521893"/>
                <a:gd name="connsiteY132" fmla="*/ 520632 h 4122814"/>
                <a:gd name="connsiteX133" fmla="*/ 1767343 w 3521893"/>
                <a:gd name="connsiteY133" fmla="*/ 484220 h 4122814"/>
                <a:gd name="connsiteX134" fmla="*/ 1704109 w 3521893"/>
                <a:gd name="connsiteY134" fmla="*/ 513705 h 4122814"/>
                <a:gd name="connsiteX135" fmla="*/ 1682261 w 3521893"/>
                <a:gd name="connsiteY135" fmla="*/ 452426 h 4122814"/>
                <a:gd name="connsiteX136" fmla="*/ 1576398 w 3521893"/>
                <a:gd name="connsiteY136" fmla="*/ 440524 h 4122814"/>
                <a:gd name="connsiteX137" fmla="*/ 1530927 w 3521893"/>
                <a:gd name="connsiteY137" fmla="*/ 271251 h 4122814"/>
                <a:gd name="connsiteX138" fmla="*/ 1438031 w 3521893"/>
                <a:gd name="connsiteY138" fmla="*/ 296118 h 4122814"/>
                <a:gd name="connsiteX139" fmla="*/ 1454727 w 3521893"/>
                <a:gd name="connsiteY139" fmla="*/ 402869 h 4122814"/>
                <a:gd name="connsiteX140" fmla="*/ 1454727 w 3521893"/>
                <a:gd name="connsiteY140" fmla="*/ 402869 h 4122814"/>
                <a:gd name="connsiteX141" fmla="*/ 1407832 w 3521893"/>
                <a:gd name="connsiteY141" fmla="*/ 431291 h 4122814"/>
                <a:gd name="connsiteX142" fmla="*/ 1310139 w 3521893"/>
                <a:gd name="connsiteY142" fmla="*/ 319922 h 4122814"/>
                <a:gd name="connsiteX143" fmla="*/ 1246909 w 3521893"/>
                <a:gd name="connsiteY143" fmla="*/ 298960 h 4122814"/>
                <a:gd name="connsiteX0" fmla="*/ 1246909 w 3521893"/>
                <a:gd name="connsiteY0" fmla="*/ 298960 h 4122814"/>
                <a:gd name="connsiteX1" fmla="*/ 1267691 w 3521893"/>
                <a:gd name="connsiteY1" fmla="*/ 569123 h 4122814"/>
                <a:gd name="connsiteX2" fmla="*/ 1288972 w 3521893"/>
                <a:gd name="connsiteY2" fmla="*/ 599607 h 4122814"/>
                <a:gd name="connsiteX3" fmla="*/ 1298416 w 3521893"/>
                <a:gd name="connsiteY3" fmla="*/ 702876 h 4122814"/>
                <a:gd name="connsiteX4" fmla="*/ 1251524 w 3521893"/>
                <a:gd name="connsiteY4" fmla="*/ 763445 h 4122814"/>
                <a:gd name="connsiteX5" fmla="*/ 1280832 w 3521893"/>
                <a:gd name="connsiteY5" fmla="*/ 839645 h 4122814"/>
                <a:gd name="connsiteX6" fmla="*/ 1175505 w 3521893"/>
                <a:gd name="connsiteY6" fmla="*/ 955274 h 4122814"/>
                <a:gd name="connsiteX7" fmla="*/ 1048327 w 3521893"/>
                <a:gd name="connsiteY7" fmla="*/ 1324196 h 4122814"/>
                <a:gd name="connsiteX8" fmla="*/ 947970 w 3521893"/>
                <a:gd name="connsiteY8" fmla="*/ 1428994 h 4122814"/>
                <a:gd name="connsiteX9" fmla="*/ 749389 w 3521893"/>
                <a:gd name="connsiteY9" fmla="*/ 1716919 h 4122814"/>
                <a:gd name="connsiteX10" fmla="*/ 624342 w 3521893"/>
                <a:gd name="connsiteY10" fmla="*/ 1812658 h 4122814"/>
                <a:gd name="connsiteX11" fmla="*/ 457200 w 3521893"/>
                <a:gd name="connsiteY11" fmla="*/ 2023851 h 4122814"/>
                <a:gd name="connsiteX12" fmla="*/ 325404 w 3521893"/>
                <a:gd name="connsiteY12" fmla="*/ 2531673 h 4122814"/>
                <a:gd name="connsiteX13" fmla="*/ 271762 w 3521893"/>
                <a:gd name="connsiteY13" fmla="*/ 2584782 h 4122814"/>
                <a:gd name="connsiteX14" fmla="*/ 116342 w 3521893"/>
                <a:gd name="connsiteY14" fmla="*/ 2906811 h 4122814"/>
                <a:gd name="connsiteX15" fmla="*/ 106573 w 3521893"/>
                <a:gd name="connsiteY15" fmla="*/ 3061165 h 4122814"/>
                <a:gd name="connsiteX16" fmla="*/ 152400 w 3521893"/>
                <a:gd name="connsiteY16" fmla="*/ 3166851 h 4122814"/>
                <a:gd name="connsiteX17" fmla="*/ 0 w 3521893"/>
                <a:gd name="connsiteY17" fmla="*/ 3665614 h 4122814"/>
                <a:gd name="connsiteX18" fmla="*/ 71582 w 3521893"/>
                <a:gd name="connsiteY18" fmla="*/ 3857801 h 4122814"/>
                <a:gd name="connsiteX19" fmla="*/ 188990 w 3521893"/>
                <a:gd name="connsiteY19" fmla="*/ 3838086 h 4122814"/>
                <a:gd name="connsiteX20" fmla="*/ 130908 w 3521893"/>
                <a:gd name="connsiteY20" fmla="*/ 3905226 h 4122814"/>
                <a:gd name="connsiteX21" fmla="*/ 188102 w 3521893"/>
                <a:gd name="connsiteY21" fmla="*/ 3964552 h 4122814"/>
                <a:gd name="connsiteX22" fmla="*/ 339436 w 3521893"/>
                <a:gd name="connsiteY22" fmla="*/ 3880360 h 4122814"/>
                <a:gd name="connsiteX23" fmla="*/ 422563 w 3521893"/>
                <a:gd name="connsiteY23" fmla="*/ 3894214 h 4122814"/>
                <a:gd name="connsiteX24" fmla="*/ 464127 w 3521893"/>
                <a:gd name="connsiteY24" fmla="*/ 3956560 h 4122814"/>
                <a:gd name="connsiteX25" fmla="*/ 656492 w 3521893"/>
                <a:gd name="connsiteY25" fmla="*/ 3937909 h 4122814"/>
                <a:gd name="connsiteX26" fmla="*/ 794860 w 3521893"/>
                <a:gd name="connsiteY26" fmla="*/ 3868459 h 4122814"/>
                <a:gd name="connsiteX27" fmla="*/ 955963 w 3521893"/>
                <a:gd name="connsiteY27" fmla="*/ 3949632 h 4122814"/>
                <a:gd name="connsiteX28" fmla="*/ 1115291 w 3521893"/>
                <a:gd name="connsiteY28" fmla="*/ 3949632 h 4122814"/>
                <a:gd name="connsiteX29" fmla="*/ 1108363 w 3521893"/>
                <a:gd name="connsiteY29" fmla="*/ 3914996 h 4122814"/>
                <a:gd name="connsiteX30" fmla="*/ 1163782 w 3521893"/>
                <a:gd name="connsiteY30" fmla="*/ 3880360 h 4122814"/>
                <a:gd name="connsiteX31" fmla="*/ 1191491 w 3521893"/>
                <a:gd name="connsiteY31" fmla="*/ 3914996 h 4122814"/>
                <a:gd name="connsiteX32" fmla="*/ 1288472 w 3521893"/>
                <a:gd name="connsiteY32" fmla="*/ 3818014 h 4122814"/>
                <a:gd name="connsiteX33" fmla="*/ 1205345 w 3521893"/>
                <a:gd name="connsiteY33" fmla="*/ 3811087 h 4122814"/>
                <a:gd name="connsiteX34" fmla="*/ 1122218 w 3521893"/>
                <a:gd name="connsiteY34" fmla="*/ 3818014 h 4122814"/>
                <a:gd name="connsiteX35" fmla="*/ 1032163 w 3521893"/>
                <a:gd name="connsiteY35" fmla="*/ 3783378 h 4122814"/>
                <a:gd name="connsiteX36" fmla="*/ 1130921 w 3521893"/>
                <a:gd name="connsiteY36" fmla="*/ 3621564 h 4122814"/>
                <a:gd name="connsiteX37" fmla="*/ 1222219 w 3521893"/>
                <a:gd name="connsiteY37" fmla="*/ 3600427 h 4122814"/>
                <a:gd name="connsiteX38" fmla="*/ 1244777 w 3521893"/>
                <a:gd name="connsiteY38" fmla="*/ 3553001 h 4122814"/>
                <a:gd name="connsiteX39" fmla="*/ 1286696 w 3521893"/>
                <a:gd name="connsiteY39" fmla="*/ 3575027 h 4122814"/>
                <a:gd name="connsiteX40" fmla="*/ 1304459 w 3521893"/>
                <a:gd name="connsiteY40" fmla="*/ 3644832 h 4122814"/>
                <a:gd name="connsiteX41" fmla="*/ 1343891 w 3521893"/>
                <a:gd name="connsiteY41" fmla="*/ 3582487 h 4122814"/>
                <a:gd name="connsiteX42" fmla="*/ 1360942 w 3521893"/>
                <a:gd name="connsiteY42" fmla="*/ 3631688 h 4122814"/>
                <a:gd name="connsiteX43" fmla="*/ 1399309 w 3521893"/>
                <a:gd name="connsiteY43" fmla="*/ 3658687 h 4122814"/>
                <a:gd name="connsiteX44" fmla="*/ 1392382 w 3521893"/>
                <a:gd name="connsiteY44" fmla="*/ 3707178 h 4122814"/>
                <a:gd name="connsiteX45" fmla="*/ 1338916 w 3521893"/>
                <a:gd name="connsiteY45" fmla="*/ 3756913 h 4122814"/>
                <a:gd name="connsiteX46" fmla="*/ 1396645 w 3521893"/>
                <a:gd name="connsiteY46" fmla="*/ 3757978 h 4122814"/>
                <a:gd name="connsiteX47" fmla="*/ 1475331 w 3521893"/>
                <a:gd name="connsiteY47" fmla="*/ 3798299 h 4122814"/>
                <a:gd name="connsiteX48" fmla="*/ 1471778 w 3521893"/>
                <a:gd name="connsiteY48" fmla="*/ 3722986 h 4122814"/>
                <a:gd name="connsiteX49" fmla="*/ 1565563 w 3521893"/>
                <a:gd name="connsiteY49" fmla="*/ 3755669 h 4122814"/>
                <a:gd name="connsiteX50" fmla="*/ 1556327 w 3521893"/>
                <a:gd name="connsiteY50" fmla="*/ 3803627 h 4122814"/>
                <a:gd name="connsiteX51" fmla="*/ 1585101 w 3521893"/>
                <a:gd name="connsiteY51" fmla="*/ 3850697 h 4122814"/>
                <a:gd name="connsiteX52" fmla="*/ 1773382 w 3521893"/>
                <a:gd name="connsiteY52" fmla="*/ 3811087 h 4122814"/>
                <a:gd name="connsiteX53" fmla="*/ 2112818 w 3521893"/>
                <a:gd name="connsiteY53" fmla="*/ 3914996 h 4122814"/>
                <a:gd name="connsiteX54" fmla="*/ 2320636 w 3521893"/>
                <a:gd name="connsiteY54" fmla="*/ 4122814 h 4122814"/>
                <a:gd name="connsiteX55" fmla="*/ 2473036 w 3521893"/>
                <a:gd name="connsiteY55" fmla="*/ 3991196 h 4122814"/>
                <a:gd name="connsiteX56" fmla="*/ 2587958 w 3521893"/>
                <a:gd name="connsiteY56" fmla="*/ 3991196 h 4122814"/>
                <a:gd name="connsiteX57" fmla="*/ 2720286 w 3521893"/>
                <a:gd name="connsiteY57" fmla="*/ 3873432 h 4122814"/>
                <a:gd name="connsiteX58" fmla="*/ 2847819 w 3521893"/>
                <a:gd name="connsiteY58" fmla="*/ 3930627 h 4122814"/>
                <a:gd name="connsiteX59" fmla="*/ 2955281 w 3521893"/>
                <a:gd name="connsiteY59" fmla="*/ 3889596 h 4122814"/>
                <a:gd name="connsiteX60" fmla="*/ 2984589 w 3521893"/>
                <a:gd name="connsiteY60" fmla="*/ 3940396 h 4122814"/>
                <a:gd name="connsiteX61" fmla="*/ 3025619 w 3521893"/>
                <a:gd name="connsiteY61" fmla="*/ 3899365 h 4122814"/>
                <a:gd name="connsiteX62" fmla="*/ 3035389 w 3521893"/>
                <a:gd name="connsiteY62" fmla="*/ 3791904 h 4122814"/>
                <a:gd name="connsiteX63" fmla="*/ 2982635 w 3521893"/>
                <a:gd name="connsiteY63" fmla="*/ 3698119 h 4122814"/>
                <a:gd name="connsiteX64" fmla="*/ 3047467 w 3521893"/>
                <a:gd name="connsiteY64" fmla="*/ 3633820 h 4122814"/>
                <a:gd name="connsiteX65" fmla="*/ 3002173 w 3521893"/>
                <a:gd name="connsiteY65" fmla="*/ 3508596 h 4122814"/>
                <a:gd name="connsiteX66" fmla="*/ 3021712 w 3521893"/>
                <a:gd name="connsiteY66" fmla="*/ 3352288 h 4122814"/>
                <a:gd name="connsiteX67" fmla="*/ 3062741 w 3521893"/>
                <a:gd name="connsiteY67" fmla="*/ 3225288 h 4122814"/>
                <a:gd name="connsiteX68" fmla="*/ 3076419 w 3521893"/>
                <a:gd name="connsiteY68" fmla="*/ 3115873 h 4122814"/>
                <a:gd name="connsiteX69" fmla="*/ 2905547 w 3521893"/>
                <a:gd name="connsiteY69" fmla="*/ 2642508 h 4122814"/>
                <a:gd name="connsiteX70" fmla="*/ 2976772 w 3521893"/>
                <a:gd name="connsiteY70" fmla="*/ 2482827 h 4122814"/>
                <a:gd name="connsiteX71" fmla="*/ 3068602 w 3521893"/>
                <a:gd name="connsiteY71" fmla="*/ 2457427 h 4122814"/>
                <a:gd name="connsiteX72" fmla="*/ 3105724 w 3521893"/>
                <a:gd name="connsiteY72" fmla="*/ 2484781 h 4122814"/>
                <a:gd name="connsiteX73" fmla="*/ 3166293 w 3521893"/>
                <a:gd name="connsiteY73" fmla="*/ 2420304 h 4122814"/>
                <a:gd name="connsiteX74" fmla="*/ 3193649 w 3521893"/>
                <a:gd name="connsiteY74" fmla="*/ 2394904 h 4122814"/>
                <a:gd name="connsiteX75" fmla="*/ 3279618 w 3521893"/>
                <a:gd name="connsiteY75" fmla="*/ 2369504 h 4122814"/>
                <a:gd name="connsiteX76" fmla="*/ 3316739 w 3521893"/>
                <a:gd name="connsiteY76" fmla="*/ 2201473 h 4122814"/>
                <a:gd name="connsiteX77" fmla="*/ 3271801 w 3521893"/>
                <a:gd name="connsiteY77" fmla="*/ 2150673 h 4122814"/>
                <a:gd name="connsiteX78" fmla="*/ 3271800 w 3521893"/>
                <a:gd name="connsiteY78" fmla="*/ 2049073 h 4122814"/>
                <a:gd name="connsiteX79" fmla="*/ 3375355 w 3521893"/>
                <a:gd name="connsiteY79" fmla="*/ 2107688 h 4122814"/>
                <a:gd name="connsiteX80" fmla="*/ 3430062 w 3521893"/>
                <a:gd name="connsiteY80" fmla="*/ 2072519 h 4122814"/>
                <a:gd name="connsiteX81" fmla="*/ 3457415 w 3521893"/>
                <a:gd name="connsiteY81" fmla="*/ 2107688 h 4122814"/>
                <a:gd name="connsiteX82" fmla="*/ 3521893 w 3521893"/>
                <a:gd name="connsiteY82" fmla="*/ 2062750 h 4122814"/>
                <a:gd name="connsiteX83" fmla="*/ 3449601 w 3521893"/>
                <a:gd name="connsiteY83" fmla="*/ 1908396 h 4122814"/>
                <a:gd name="connsiteX84" fmla="*/ 3492586 w 3521893"/>
                <a:gd name="connsiteY84" fmla="*/ 1720827 h 4122814"/>
                <a:gd name="connsiteX85" fmla="*/ 3459370 w 3521893"/>
                <a:gd name="connsiteY85" fmla="*/ 1693473 h 4122814"/>
                <a:gd name="connsiteX86" fmla="*/ 3486724 w 3521893"/>
                <a:gd name="connsiteY86" fmla="*/ 1664165 h 4122814"/>
                <a:gd name="connsiteX87" fmla="*/ 3488679 w 3521893"/>
                <a:gd name="connsiteY87" fmla="*/ 1642673 h 4122814"/>
                <a:gd name="connsiteX88" fmla="*/ 3377309 w 3521893"/>
                <a:gd name="connsiteY88" fmla="*/ 1462919 h 4122814"/>
                <a:gd name="connsiteX89" fmla="*/ 3297201 w 3521893"/>
                <a:gd name="connsiteY89" fmla="*/ 1431658 h 4122814"/>
                <a:gd name="connsiteX90" fmla="*/ 3232724 w 3521893"/>
                <a:gd name="connsiteY90" fmla="*/ 1316381 h 4122814"/>
                <a:gd name="connsiteX91" fmla="*/ 3281570 w 3521893"/>
                <a:gd name="connsiteY91" fmla="*/ 1228458 h 4122814"/>
                <a:gd name="connsiteX92" fmla="*/ 3140893 w 3521893"/>
                <a:gd name="connsiteY92" fmla="*/ 1056519 h 4122814"/>
                <a:gd name="connsiteX93" fmla="*/ 3158478 w 3521893"/>
                <a:gd name="connsiteY93" fmla="*/ 980319 h 4122814"/>
                <a:gd name="connsiteX94" fmla="*/ 3127216 w 3521893"/>
                <a:gd name="connsiteY94" fmla="*/ 861134 h 4122814"/>
                <a:gd name="connsiteX95" fmla="*/ 3179970 w 3521893"/>
                <a:gd name="connsiteY95" fmla="*/ 757581 h 4122814"/>
                <a:gd name="connsiteX96" fmla="*/ 3131124 w 3521893"/>
                <a:gd name="connsiteY96" fmla="*/ 654027 h 4122814"/>
                <a:gd name="connsiteX97" fmla="*/ 3136986 w 3521893"/>
                <a:gd name="connsiteY97" fmla="*/ 560242 h 4122814"/>
                <a:gd name="connsiteX98" fmla="*/ 3084395 w 3521893"/>
                <a:gd name="connsiteY98" fmla="*/ 489263 h 4122814"/>
                <a:gd name="connsiteX99" fmla="*/ 3043730 w 3521893"/>
                <a:gd name="connsiteY99" fmla="*/ 559672 h 4122814"/>
                <a:gd name="connsiteX100" fmla="*/ 2976063 w 3521893"/>
                <a:gd name="connsiteY100" fmla="*/ 606601 h 4122814"/>
                <a:gd name="connsiteX101" fmla="*/ 2906065 w 3521893"/>
                <a:gd name="connsiteY101" fmla="*/ 407628 h 4122814"/>
                <a:gd name="connsiteX102" fmla="*/ 2859539 w 3521893"/>
                <a:gd name="connsiteY102" fmla="*/ 456118 h 4122814"/>
                <a:gd name="connsiteX103" fmla="*/ 2826327 w 3521893"/>
                <a:gd name="connsiteY103" fmla="*/ 451360 h 4122814"/>
                <a:gd name="connsiteX104" fmla="*/ 2859539 w 3521893"/>
                <a:gd name="connsiteY104" fmla="*/ 351181 h 4122814"/>
                <a:gd name="connsiteX105" fmla="*/ 2795856 w 3521893"/>
                <a:gd name="connsiteY105" fmla="*/ 139739 h 4122814"/>
                <a:gd name="connsiteX106" fmla="*/ 2725253 w 3521893"/>
                <a:gd name="connsiteY106" fmla="*/ 192707 h 4122814"/>
                <a:gd name="connsiteX107" fmla="*/ 2673558 w 3521893"/>
                <a:gd name="connsiteY107" fmla="*/ 145813 h 4122814"/>
                <a:gd name="connsiteX108" fmla="*/ 2642132 w 3521893"/>
                <a:gd name="connsiteY108" fmla="*/ 186169 h 4122814"/>
                <a:gd name="connsiteX109" fmla="*/ 2621170 w 3521893"/>
                <a:gd name="connsiteY109" fmla="*/ 144074 h 4122814"/>
                <a:gd name="connsiteX110" fmla="*/ 2592392 w 3521893"/>
                <a:gd name="connsiteY110" fmla="*/ 108549 h 4122814"/>
                <a:gd name="connsiteX111" fmla="*/ 2642662 w 3521893"/>
                <a:gd name="connsiteY111" fmla="*/ 18601 h 4122814"/>
                <a:gd name="connsiteX112" fmla="*/ 2549408 w 3521893"/>
                <a:gd name="connsiteY112" fmla="*/ 14765 h 4122814"/>
                <a:gd name="connsiteX113" fmla="*/ 2534937 w 3521893"/>
                <a:gd name="connsiteY113" fmla="*/ 77431 h 4122814"/>
                <a:gd name="connsiteX114" fmla="*/ 2479069 w 3521893"/>
                <a:gd name="connsiteY114" fmla="*/ 8831 h 4122814"/>
                <a:gd name="connsiteX115" fmla="*/ 2281731 w 3521893"/>
                <a:gd name="connsiteY115" fmla="*/ 14622 h 4122814"/>
                <a:gd name="connsiteX116" fmla="*/ 2243813 w 3521893"/>
                <a:gd name="connsiteY116" fmla="*/ 69330 h 4122814"/>
                <a:gd name="connsiteX117" fmla="*/ 2341770 w 3521893"/>
                <a:gd name="connsiteY117" fmla="*/ 120629 h 4122814"/>
                <a:gd name="connsiteX118" fmla="*/ 2345681 w 3521893"/>
                <a:gd name="connsiteY118" fmla="*/ 231248 h 4122814"/>
                <a:gd name="connsiteX119" fmla="*/ 2204472 w 3521893"/>
                <a:gd name="connsiteY119" fmla="*/ 264858 h 4122814"/>
                <a:gd name="connsiteX120" fmla="*/ 2146117 w 3521893"/>
                <a:gd name="connsiteY120" fmla="*/ 352210 h 4122814"/>
                <a:gd name="connsiteX121" fmla="*/ 1975038 w 3521893"/>
                <a:gd name="connsiteY121" fmla="*/ 370865 h 4122814"/>
                <a:gd name="connsiteX122" fmla="*/ 1999847 w 3521893"/>
                <a:gd name="connsiteY122" fmla="*/ 435199 h 4122814"/>
                <a:gd name="connsiteX123" fmla="*/ 2032711 w 3521893"/>
                <a:gd name="connsiteY123" fmla="*/ 478891 h 4122814"/>
                <a:gd name="connsiteX124" fmla="*/ 1961306 w 3521893"/>
                <a:gd name="connsiteY124" fmla="*/ 470365 h 4122814"/>
                <a:gd name="connsiteX125" fmla="*/ 1925782 w 3521893"/>
                <a:gd name="connsiteY125" fmla="*/ 513705 h 4122814"/>
                <a:gd name="connsiteX126" fmla="*/ 1849404 w 3521893"/>
                <a:gd name="connsiteY126" fmla="*/ 494167 h 4122814"/>
                <a:gd name="connsiteX127" fmla="*/ 1818139 w 3521893"/>
                <a:gd name="connsiteY127" fmla="*/ 595414 h 4122814"/>
                <a:gd name="connsiteX128" fmla="*/ 1724891 w 3521893"/>
                <a:gd name="connsiteY128" fmla="*/ 679960 h 4122814"/>
                <a:gd name="connsiteX129" fmla="*/ 1676400 w 3521893"/>
                <a:gd name="connsiteY129" fmla="*/ 659178 h 4122814"/>
                <a:gd name="connsiteX130" fmla="*/ 1683327 w 3521893"/>
                <a:gd name="connsiteY130" fmla="*/ 569123 h 4122814"/>
                <a:gd name="connsiteX131" fmla="*/ 1727022 w 3521893"/>
                <a:gd name="connsiteY131" fmla="*/ 535553 h 4122814"/>
                <a:gd name="connsiteX132" fmla="*/ 1787236 w 3521893"/>
                <a:gd name="connsiteY132" fmla="*/ 520632 h 4122814"/>
                <a:gd name="connsiteX133" fmla="*/ 1767343 w 3521893"/>
                <a:gd name="connsiteY133" fmla="*/ 484220 h 4122814"/>
                <a:gd name="connsiteX134" fmla="*/ 1704109 w 3521893"/>
                <a:gd name="connsiteY134" fmla="*/ 513705 h 4122814"/>
                <a:gd name="connsiteX135" fmla="*/ 1682261 w 3521893"/>
                <a:gd name="connsiteY135" fmla="*/ 452426 h 4122814"/>
                <a:gd name="connsiteX136" fmla="*/ 1576398 w 3521893"/>
                <a:gd name="connsiteY136" fmla="*/ 440524 h 4122814"/>
                <a:gd name="connsiteX137" fmla="*/ 1530927 w 3521893"/>
                <a:gd name="connsiteY137" fmla="*/ 271251 h 4122814"/>
                <a:gd name="connsiteX138" fmla="*/ 1438031 w 3521893"/>
                <a:gd name="connsiteY138" fmla="*/ 296118 h 4122814"/>
                <a:gd name="connsiteX139" fmla="*/ 1454727 w 3521893"/>
                <a:gd name="connsiteY139" fmla="*/ 402869 h 4122814"/>
                <a:gd name="connsiteX140" fmla="*/ 1454727 w 3521893"/>
                <a:gd name="connsiteY140" fmla="*/ 402869 h 4122814"/>
                <a:gd name="connsiteX141" fmla="*/ 1407832 w 3521893"/>
                <a:gd name="connsiteY141" fmla="*/ 431291 h 4122814"/>
                <a:gd name="connsiteX142" fmla="*/ 1310139 w 3521893"/>
                <a:gd name="connsiteY142" fmla="*/ 319922 h 4122814"/>
                <a:gd name="connsiteX143" fmla="*/ 1246909 w 3521893"/>
                <a:gd name="connsiteY143" fmla="*/ 298960 h 4122814"/>
                <a:gd name="connsiteX0" fmla="*/ 1246909 w 3521893"/>
                <a:gd name="connsiteY0" fmla="*/ 298960 h 4122814"/>
                <a:gd name="connsiteX1" fmla="*/ 1267691 w 3521893"/>
                <a:gd name="connsiteY1" fmla="*/ 569123 h 4122814"/>
                <a:gd name="connsiteX2" fmla="*/ 1288972 w 3521893"/>
                <a:gd name="connsiteY2" fmla="*/ 599607 h 4122814"/>
                <a:gd name="connsiteX3" fmla="*/ 1298416 w 3521893"/>
                <a:gd name="connsiteY3" fmla="*/ 702876 h 4122814"/>
                <a:gd name="connsiteX4" fmla="*/ 1251524 w 3521893"/>
                <a:gd name="connsiteY4" fmla="*/ 763445 h 4122814"/>
                <a:gd name="connsiteX5" fmla="*/ 1280832 w 3521893"/>
                <a:gd name="connsiteY5" fmla="*/ 839645 h 4122814"/>
                <a:gd name="connsiteX6" fmla="*/ 1175505 w 3521893"/>
                <a:gd name="connsiteY6" fmla="*/ 955274 h 4122814"/>
                <a:gd name="connsiteX7" fmla="*/ 1048327 w 3521893"/>
                <a:gd name="connsiteY7" fmla="*/ 1324196 h 4122814"/>
                <a:gd name="connsiteX8" fmla="*/ 947970 w 3521893"/>
                <a:gd name="connsiteY8" fmla="*/ 1428994 h 4122814"/>
                <a:gd name="connsiteX9" fmla="*/ 749389 w 3521893"/>
                <a:gd name="connsiteY9" fmla="*/ 1716919 h 4122814"/>
                <a:gd name="connsiteX10" fmla="*/ 624342 w 3521893"/>
                <a:gd name="connsiteY10" fmla="*/ 1812658 h 4122814"/>
                <a:gd name="connsiteX11" fmla="*/ 457200 w 3521893"/>
                <a:gd name="connsiteY11" fmla="*/ 2023851 h 4122814"/>
                <a:gd name="connsiteX12" fmla="*/ 325404 w 3521893"/>
                <a:gd name="connsiteY12" fmla="*/ 2531673 h 4122814"/>
                <a:gd name="connsiteX13" fmla="*/ 271762 w 3521893"/>
                <a:gd name="connsiteY13" fmla="*/ 2584782 h 4122814"/>
                <a:gd name="connsiteX14" fmla="*/ 116342 w 3521893"/>
                <a:gd name="connsiteY14" fmla="*/ 2906811 h 4122814"/>
                <a:gd name="connsiteX15" fmla="*/ 106573 w 3521893"/>
                <a:gd name="connsiteY15" fmla="*/ 3061165 h 4122814"/>
                <a:gd name="connsiteX16" fmla="*/ 152400 w 3521893"/>
                <a:gd name="connsiteY16" fmla="*/ 3166851 h 4122814"/>
                <a:gd name="connsiteX17" fmla="*/ 0 w 3521893"/>
                <a:gd name="connsiteY17" fmla="*/ 3665614 h 4122814"/>
                <a:gd name="connsiteX18" fmla="*/ 71582 w 3521893"/>
                <a:gd name="connsiteY18" fmla="*/ 3857801 h 4122814"/>
                <a:gd name="connsiteX19" fmla="*/ 188990 w 3521893"/>
                <a:gd name="connsiteY19" fmla="*/ 3838086 h 4122814"/>
                <a:gd name="connsiteX20" fmla="*/ 130908 w 3521893"/>
                <a:gd name="connsiteY20" fmla="*/ 3905226 h 4122814"/>
                <a:gd name="connsiteX21" fmla="*/ 188102 w 3521893"/>
                <a:gd name="connsiteY21" fmla="*/ 3964552 h 4122814"/>
                <a:gd name="connsiteX22" fmla="*/ 339436 w 3521893"/>
                <a:gd name="connsiteY22" fmla="*/ 3880360 h 4122814"/>
                <a:gd name="connsiteX23" fmla="*/ 422563 w 3521893"/>
                <a:gd name="connsiteY23" fmla="*/ 3894214 h 4122814"/>
                <a:gd name="connsiteX24" fmla="*/ 464127 w 3521893"/>
                <a:gd name="connsiteY24" fmla="*/ 3956560 h 4122814"/>
                <a:gd name="connsiteX25" fmla="*/ 656492 w 3521893"/>
                <a:gd name="connsiteY25" fmla="*/ 3937909 h 4122814"/>
                <a:gd name="connsiteX26" fmla="*/ 794860 w 3521893"/>
                <a:gd name="connsiteY26" fmla="*/ 3868459 h 4122814"/>
                <a:gd name="connsiteX27" fmla="*/ 955963 w 3521893"/>
                <a:gd name="connsiteY27" fmla="*/ 3949632 h 4122814"/>
                <a:gd name="connsiteX28" fmla="*/ 1115291 w 3521893"/>
                <a:gd name="connsiteY28" fmla="*/ 3949632 h 4122814"/>
                <a:gd name="connsiteX29" fmla="*/ 1108363 w 3521893"/>
                <a:gd name="connsiteY29" fmla="*/ 3914996 h 4122814"/>
                <a:gd name="connsiteX30" fmla="*/ 1163782 w 3521893"/>
                <a:gd name="connsiteY30" fmla="*/ 3880360 h 4122814"/>
                <a:gd name="connsiteX31" fmla="*/ 1191491 w 3521893"/>
                <a:gd name="connsiteY31" fmla="*/ 3914996 h 4122814"/>
                <a:gd name="connsiteX32" fmla="*/ 1288472 w 3521893"/>
                <a:gd name="connsiteY32" fmla="*/ 3818014 h 4122814"/>
                <a:gd name="connsiteX33" fmla="*/ 1205345 w 3521893"/>
                <a:gd name="connsiteY33" fmla="*/ 3811087 h 4122814"/>
                <a:gd name="connsiteX34" fmla="*/ 1122218 w 3521893"/>
                <a:gd name="connsiteY34" fmla="*/ 3818014 h 4122814"/>
                <a:gd name="connsiteX35" fmla="*/ 1032163 w 3521893"/>
                <a:gd name="connsiteY35" fmla="*/ 3783378 h 4122814"/>
                <a:gd name="connsiteX36" fmla="*/ 1130921 w 3521893"/>
                <a:gd name="connsiteY36" fmla="*/ 3621564 h 4122814"/>
                <a:gd name="connsiteX37" fmla="*/ 1222219 w 3521893"/>
                <a:gd name="connsiteY37" fmla="*/ 3600427 h 4122814"/>
                <a:gd name="connsiteX38" fmla="*/ 1244777 w 3521893"/>
                <a:gd name="connsiteY38" fmla="*/ 3553001 h 4122814"/>
                <a:gd name="connsiteX39" fmla="*/ 1286696 w 3521893"/>
                <a:gd name="connsiteY39" fmla="*/ 3575027 h 4122814"/>
                <a:gd name="connsiteX40" fmla="*/ 1304459 w 3521893"/>
                <a:gd name="connsiteY40" fmla="*/ 3644832 h 4122814"/>
                <a:gd name="connsiteX41" fmla="*/ 1343891 w 3521893"/>
                <a:gd name="connsiteY41" fmla="*/ 3582487 h 4122814"/>
                <a:gd name="connsiteX42" fmla="*/ 1360942 w 3521893"/>
                <a:gd name="connsiteY42" fmla="*/ 3631688 h 4122814"/>
                <a:gd name="connsiteX43" fmla="*/ 1399309 w 3521893"/>
                <a:gd name="connsiteY43" fmla="*/ 3658687 h 4122814"/>
                <a:gd name="connsiteX44" fmla="*/ 1392382 w 3521893"/>
                <a:gd name="connsiteY44" fmla="*/ 3707178 h 4122814"/>
                <a:gd name="connsiteX45" fmla="*/ 1338916 w 3521893"/>
                <a:gd name="connsiteY45" fmla="*/ 3756913 h 4122814"/>
                <a:gd name="connsiteX46" fmla="*/ 1396645 w 3521893"/>
                <a:gd name="connsiteY46" fmla="*/ 3757978 h 4122814"/>
                <a:gd name="connsiteX47" fmla="*/ 1475331 w 3521893"/>
                <a:gd name="connsiteY47" fmla="*/ 3798299 h 4122814"/>
                <a:gd name="connsiteX48" fmla="*/ 1471778 w 3521893"/>
                <a:gd name="connsiteY48" fmla="*/ 3722986 h 4122814"/>
                <a:gd name="connsiteX49" fmla="*/ 1565563 w 3521893"/>
                <a:gd name="connsiteY49" fmla="*/ 3755669 h 4122814"/>
                <a:gd name="connsiteX50" fmla="*/ 1556327 w 3521893"/>
                <a:gd name="connsiteY50" fmla="*/ 3803627 h 4122814"/>
                <a:gd name="connsiteX51" fmla="*/ 1585101 w 3521893"/>
                <a:gd name="connsiteY51" fmla="*/ 3850697 h 4122814"/>
                <a:gd name="connsiteX52" fmla="*/ 1773382 w 3521893"/>
                <a:gd name="connsiteY52" fmla="*/ 3811087 h 4122814"/>
                <a:gd name="connsiteX53" fmla="*/ 2112818 w 3521893"/>
                <a:gd name="connsiteY53" fmla="*/ 3914996 h 4122814"/>
                <a:gd name="connsiteX54" fmla="*/ 2320636 w 3521893"/>
                <a:gd name="connsiteY54" fmla="*/ 4122814 h 4122814"/>
                <a:gd name="connsiteX55" fmla="*/ 2473036 w 3521893"/>
                <a:gd name="connsiteY55" fmla="*/ 3991196 h 4122814"/>
                <a:gd name="connsiteX56" fmla="*/ 2587958 w 3521893"/>
                <a:gd name="connsiteY56" fmla="*/ 3991196 h 4122814"/>
                <a:gd name="connsiteX57" fmla="*/ 2720286 w 3521893"/>
                <a:gd name="connsiteY57" fmla="*/ 3873432 h 4122814"/>
                <a:gd name="connsiteX58" fmla="*/ 2847819 w 3521893"/>
                <a:gd name="connsiteY58" fmla="*/ 3930627 h 4122814"/>
                <a:gd name="connsiteX59" fmla="*/ 2955281 w 3521893"/>
                <a:gd name="connsiteY59" fmla="*/ 3889596 h 4122814"/>
                <a:gd name="connsiteX60" fmla="*/ 2984589 w 3521893"/>
                <a:gd name="connsiteY60" fmla="*/ 3940396 h 4122814"/>
                <a:gd name="connsiteX61" fmla="*/ 3025619 w 3521893"/>
                <a:gd name="connsiteY61" fmla="*/ 3899365 h 4122814"/>
                <a:gd name="connsiteX62" fmla="*/ 3035389 w 3521893"/>
                <a:gd name="connsiteY62" fmla="*/ 3791904 h 4122814"/>
                <a:gd name="connsiteX63" fmla="*/ 2982635 w 3521893"/>
                <a:gd name="connsiteY63" fmla="*/ 3698119 h 4122814"/>
                <a:gd name="connsiteX64" fmla="*/ 3047467 w 3521893"/>
                <a:gd name="connsiteY64" fmla="*/ 3633820 h 4122814"/>
                <a:gd name="connsiteX65" fmla="*/ 3002173 w 3521893"/>
                <a:gd name="connsiteY65" fmla="*/ 3508596 h 4122814"/>
                <a:gd name="connsiteX66" fmla="*/ 3021712 w 3521893"/>
                <a:gd name="connsiteY66" fmla="*/ 3352288 h 4122814"/>
                <a:gd name="connsiteX67" fmla="*/ 3062741 w 3521893"/>
                <a:gd name="connsiteY67" fmla="*/ 3225288 h 4122814"/>
                <a:gd name="connsiteX68" fmla="*/ 3076419 w 3521893"/>
                <a:gd name="connsiteY68" fmla="*/ 3115873 h 4122814"/>
                <a:gd name="connsiteX69" fmla="*/ 2905547 w 3521893"/>
                <a:gd name="connsiteY69" fmla="*/ 2642508 h 4122814"/>
                <a:gd name="connsiteX70" fmla="*/ 2976772 w 3521893"/>
                <a:gd name="connsiteY70" fmla="*/ 2482827 h 4122814"/>
                <a:gd name="connsiteX71" fmla="*/ 3068602 w 3521893"/>
                <a:gd name="connsiteY71" fmla="*/ 2457427 h 4122814"/>
                <a:gd name="connsiteX72" fmla="*/ 3105724 w 3521893"/>
                <a:gd name="connsiteY72" fmla="*/ 2484781 h 4122814"/>
                <a:gd name="connsiteX73" fmla="*/ 3166293 w 3521893"/>
                <a:gd name="connsiteY73" fmla="*/ 2420304 h 4122814"/>
                <a:gd name="connsiteX74" fmla="*/ 3193649 w 3521893"/>
                <a:gd name="connsiteY74" fmla="*/ 2394904 h 4122814"/>
                <a:gd name="connsiteX75" fmla="*/ 3279618 w 3521893"/>
                <a:gd name="connsiteY75" fmla="*/ 2369504 h 4122814"/>
                <a:gd name="connsiteX76" fmla="*/ 3316739 w 3521893"/>
                <a:gd name="connsiteY76" fmla="*/ 2201473 h 4122814"/>
                <a:gd name="connsiteX77" fmla="*/ 3271801 w 3521893"/>
                <a:gd name="connsiteY77" fmla="*/ 2150673 h 4122814"/>
                <a:gd name="connsiteX78" fmla="*/ 3271800 w 3521893"/>
                <a:gd name="connsiteY78" fmla="*/ 2049073 h 4122814"/>
                <a:gd name="connsiteX79" fmla="*/ 3375355 w 3521893"/>
                <a:gd name="connsiteY79" fmla="*/ 2107688 h 4122814"/>
                <a:gd name="connsiteX80" fmla="*/ 3430062 w 3521893"/>
                <a:gd name="connsiteY80" fmla="*/ 2072519 h 4122814"/>
                <a:gd name="connsiteX81" fmla="*/ 3457415 w 3521893"/>
                <a:gd name="connsiteY81" fmla="*/ 2107688 h 4122814"/>
                <a:gd name="connsiteX82" fmla="*/ 3521893 w 3521893"/>
                <a:gd name="connsiteY82" fmla="*/ 2062750 h 4122814"/>
                <a:gd name="connsiteX83" fmla="*/ 3449601 w 3521893"/>
                <a:gd name="connsiteY83" fmla="*/ 1908396 h 4122814"/>
                <a:gd name="connsiteX84" fmla="*/ 3492586 w 3521893"/>
                <a:gd name="connsiteY84" fmla="*/ 1720827 h 4122814"/>
                <a:gd name="connsiteX85" fmla="*/ 3459370 w 3521893"/>
                <a:gd name="connsiteY85" fmla="*/ 1693473 h 4122814"/>
                <a:gd name="connsiteX86" fmla="*/ 3486724 w 3521893"/>
                <a:gd name="connsiteY86" fmla="*/ 1664165 h 4122814"/>
                <a:gd name="connsiteX87" fmla="*/ 3488679 w 3521893"/>
                <a:gd name="connsiteY87" fmla="*/ 1642673 h 4122814"/>
                <a:gd name="connsiteX88" fmla="*/ 3377309 w 3521893"/>
                <a:gd name="connsiteY88" fmla="*/ 1462919 h 4122814"/>
                <a:gd name="connsiteX89" fmla="*/ 3297201 w 3521893"/>
                <a:gd name="connsiteY89" fmla="*/ 1431658 h 4122814"/>
                <a:gd name="connsiteX90" fmla="*/ 3232724 w 3521893"/>
                <a:gd name="connsiteY90" fmla="*/ 1316381 h 4122814"/>
                <a:gd name="connsiteX91" fmla="*/ 3281570 w 3521893"/>
                <a:gd name="connsiteY91" fmla="*/ 1228458 h 4122814"/>
                <a:gd name="connsiteX92" fmla="*/ 3140893 w 3521893"/>
                <a:gd name="connsiteY92" fmla="*/ 1056519 h 4122814"/>
                <a:gd name="connsiteX93" fmla="*/ 3158478 w 3521893"/>
                <a:gd name="connsiteY93" fmla="*/ 980319 h 4122814"/>
                <a:gd name="connsiteX94" fmla="*/ 3127216 w 3521893"/>
                <a:gd name="connsiteY94" fmla="*/ 861134 h 4122814"/>
                <a:gd name="connsiteX95" fmla="*/ 3179970 w 3521893"/>
                <a:gd name="connsiteY95" fmla="*/ 757581 h 4122814"/>
                <a:gd name="connsiteX96" fmla="*/ 3131124 w 3521893"/>
                <a:gd name="connsiteY96" fmla="*/ 654027 h 4122814"/>
                <a:gd name="connsiteX97" fmla="*/ 3136986 w 3521893"/>
                <a:gd name="connsiteY97" fmla="*/ 560242 h 4122814"/>
                <a:gd name="connsiteX98" fmla="*/ 3084395 w 3521893"/>
                <a:gd name="connsiteY98" fmla="*/ 489263 h 4122814"/>
                <a:gd name="connsiteX99" fmla="*/ 3043730 w 3521893"/>
                <a:gd name="connsiteY99" fmla="*/ 559672 h 4122814"/>
                <a:gd name="connsiteX100" fmla="*/ 2979442 w 3521893"/>
                <a:gd name="connsiteY100" fmla="*/ 592425 h 4122814"/>
                <a:gd name="connsiteX101" fmla="*/ 2906065 w 3521893"/>
                <a:gd name="connsiteY101" fmla="*/ 407628 h 4122814"/>
                <a:gd name="connsiteX102" fmla="*/ 2859539 w 3521893"/>
                <a:gd name="connsiteY102" fmla="*/ 456118 h 4122814"/>
                <a:gd name="connsiteX103" fmla="*/ 2826327 w 3521893"/>
                <a:gd name="connsiteY103" fmla="*/ 451360 h 4122814"/>
                <a:gd name="connsiteX104" fmla="*/ 2859539 w 3521893"/>
                <a:gd name="connsiteY104" fmla="*/ 351181 h 4122814"/>
                <a:gd name="connsiteX105" fmla="*/ 2795856 w 3521893"/>
                <a:gd name="connsiteY105" fmla="*/ 139739 h 4122814"/>
                <a:gd name="connsiteX106" fmla="*/ 2725253 w 3521893"/>
                <a:gd name="connsiteY106" fmla="*/ 192707 h 4122814"/>
                <a:gd name="connsiteX107" fmla="*/ 2673558 w 3521893"/>
                <a:gd name="connsiteY107" fmla="*/ 145813 h 4122814"/>
                <a:gd name="connsiteX108" fmla="*/ 2642132 w 3521893"/>
                <a:gd name="connsiteY108" fmla="*/ 186169 h 4122814"/>
                <a:gd name="connsiteX109" fmla="*/ 2621170 w 3521893"/>
                <a:gd name="connsiteY109" fmla="*/ 144074 h 4122814"/>
                <a:gd name="connsiteX110" fmla="*/ 2592392 w 3521893"/>
                <a:gd name="connsiteY110" fmla="*/ 108549 h 4122814"/>
                <a:gd name="connsiteX111" fmla="*/ 2642662 w 3521893"/>
                <a:gd name="connsiteY111" fmla="*/ 18601 h 4122814"/>
                <a:gd name="connsiteX112" fmla="*/ 2549408 w 3521893"/>
                <a:gd name="connsiteY112" fmla="*/ 14765 h 4122814"/>
                <a:gd name="connsiteX113" fmla="*/ 2534937 w 3521893"/>
                <a:gd name="connsiteY113" fmla="*/ 77431 h 4122814"/>
                <a:gd name="connsiteX114" fmla="*/ 2479069 w 3521893"/>
                <a:gd name="connsiteY114" fmla="*/ 8831 h 4122814"/>
                <a:gd name="connsiteX115" fmla="*/ 2281731 w 3521893"/>
                <a:gd name="connsiteY115" fmla="*/ 14622 h 4122814"/>
                <a:gd name="connsiteX116" fmla="*/ 2243813 w 3521893"/>
                <a:gd name="connsiteY116" fmla="*/ 69330 h 4122814"/>
                <a:gd name="connsiteX117" fmla="*/ 2341770 w 3521893"/>
                <a:gd name="connsiteY117" fmla="*/ 120629 h 4122814"/>
                <a:gd name="connsiteX118" fmla="*/ 2345681 w 3521893"/>
                <a:gd name="connsiteY118" fmla="*/ 231248 h 4122814"/>
                <a:gd name="connsiteX119" fmla="*/ 2204472 w 3521893"/>
                <a:gd name="connsiteY119" fmla="*/ 264858 h 4122814"/>
                <a:gd name="connsiteX120" fmla="*/ 2146117 w 3521893"/>
                <a:gd name="connsiteY120" fmla="*/ 352210 h 4122814"/>
                <a:gd name="connsiteX121" fmla="*/ 1975038 w 3521893"/>
                <a:gd name="connsiteY121" fmla="*/ 370865 h 4122814"/>
                <a:gd name="connsiteX122" fmla="*/ 1999847 w 3521893"/>
                <a:gd name="connsiteY122" fmla="*/ 435199 h 4122814"/>
                <a:gd name="connsiteX123" fmla="*/ 2032711 w 3521893"/>
                <a:gd name="connsiteY123" fmla="*/ 478891 h 4122814"/>
                <a:gd name="connsiteX124" fmla="*/ 1961306 w 3521893"/>
                <a:gd name="connsiteY124" fmla="*/ 470365 h 4122814"/>
                <a:gd name="connsiteX125" fmla="*/ 1925782 w 3521893"/>
                <a:gd name="connsiteY125" fmla="*/ 513705 h 4122814"/>
                <a:gd name="connsiteX126" fmla="*/ 1849404 w 3521893"/>
                <a:gd name="connsiteY126" fmla="*/ 494167 h 4122814"/>
                <a:gd name="connsiteX127" fmla="*/ 1818139 w 3521893"/>
                <a:gd name="connsiteY127" fmla="*/ 595414 h 4122814"/>
                <a:gd name="connsiteX128" fmla="*/ 1724891 w 3521893"/>
                <a:gd name="connsiteY128" fmla="*/ 679960 h 4122814"/>
                <a:gd name="connsiteX129" fmla="*/ 1676400 w 3521893"/>
                <a:gd name="connsiteY129" fmla="*/ 659178 h 4122814"/>
                <a:gd name="connsiteX130" fmla="*/ 1683327 w 3521893"/>
                <a:gd name="connsiteY130" fmla="*/ 569123 h 4122814"/>
                <a:gd name="connsiteX131" fmla="*/ 1727022 w 3521893"/>
                <a:gd name="connsiteY131" fmla="*/ 535553 h 4122814"/>
                <a:gd name="connsiteX132" fmla="*/ 1787236 w 3521893"/>
                <a:gd name="connsiteY132" fmla="*/ 520632 h 4122814"/>
                <a:gd name="connsiteX133" fmla="*/ 1767343 w 3521893"/>
                <a:gd name="connsiteY133" fmla="*/ 484220 h 4122814"/>
                <a:gd name="connsiteX134" fmla="*/ 1704109 w 3521893"/>
                <a:gd name="connsiteY134" fmla="*/ 513705 h 4122814"/>
                <a:gd name="connsiteX135" fmla="*/ 1682261 w 3521893"/>
                <a:gd name="connsiteY135" fmla="*/ 452426 h 4122814"/>
                <a:gd name="connsiteX136" fmla="*/ 1576398 w 3521893"/>
                <a:gd name="connsiteY136" fmla="*/ 440524 h 4122814"/>
                <a:gd name="connsiteX137" fmla="*/ 1530927 w 3521893"/>
                <a:gd name="connsiteY137" fmla="*/ 271251 h 4122814"/>
                <a:gd name="connsiteX138" fmla="*/ 1438031 w 3521893"/>
                <a:gd name="connsiteY138" fmla="*/ 296118 h 4122814"/>
                <a:gd name="connsiteX139" fmla="*/ 1454727 w 3521893"/>
                <a:gd name="connsiteY139" fmla="*/ 402869 h 4122814"/>
                <a:gd name="connsiteX140" fmla="*/ 1454727 w 3521893"/>
                <a:gd name="connsiteY140" fmla="*/ 402869 h 4122814"/>
                <a:gd name="connsiteX141" fmla="*/ 1407832 w 3521893"/>
                <a:gd name="connsiteY141" fmla="*/ 431291 h 4122814"/>
                <a:gd name="connsiteX142" fmla="*/ 1310139 w 3521893"/>
                <a:gd name="connsiteY142" fmla="*/ 319922 h 4122814"/>
                <a:gd name="connsiteX143" fmla="*/ 1246909 w 3521893"/>
                <a:gd name="connsiteY143" fmla="*/ 298960 h 4122814"/>
                <a:gd name="connsiteX0" fmla="*/ 1246909 w 3521893"/>
                <a:gd name="connsiteY0" fmla="*/ 298960 h 4122814"/>
                <a:gd name="connsiteX1" fmla="*/ 1267691 w 3521893"/>
                <a:gd name="connsiteY1" fmla="*/ 569123 h 4122814"/>
                <a:gd name="connsiteX2" fmla="*/ 1288972 w 3521893"/>
                <a:gd name="connsiteY2" fmla="*/ 599607 h 4122814"/>
                <a:gd name="connsiteX3" fmla="*/ 1298416 w 3521893"/>
                <a:gd name="connsiteY3" fmla="*/ 702876 h 4122814"/>
                <a:gd name="connsiteX4" fmla="*/ 1251524 w 3521893"/>
                <a:gd name="connsiteY4" fmla="*/ 763445 h 4122814"/>
                <a:gd name="connsiteX5" fmla="*/ 1280832 w 3521893"/>
                <a:gd name="connsiteY5" fmla="*/ 839645 h 4122814"/>
                <a:gd name="connsiteX6" fmla="*/ 1175505 w 3521893"/>
                <a:gd name="connsiteY6" fmla="*/ 955274 h 4122814"/>
                <a:gd name="connsiteX7" fmla="*/ 1048327 w 3521893"/>
                <a:gd name="connsiteY7" fmla="*/ 1324196 h 4122814"/>
                <a:gd name="connsiteX8" fmla="*/ 947970 w 3521893"/>
                <a:gd name="connsiteY8" fmla="*/ 1428994 h 4122814"/>
                <a:gd name="connsiteX9" fmla="*/ 749389 w 3521893"/>
                <a:gd name="connsiteY9" fmla="*/ 1716919 h 4122814"/>
                <a:gd name="connsiteX10" fmla="*/ 624342 w 3521893"/>
                <a:gd name="connsiteY10" fmla="*/ 1812658 h 4122814"/>
                <a:gd name="connsiteX11" fmla="*/ 457200 w 3521893"/>
                <a:gd name="connsiteY11" fmla="*/ 2023851 h 4122814"/>
                <a:gd name="connsiteX12" fmla="*/ 325404 w 3521893"/>
                <a:gd name="connsiteY12" fmla="*/ 2531673 h 4122814"/>
                <a:gd name="connsiteX13" fmla="*/ 271762 w 3521893"/>
                <a:gd name="connsiteY13" fmla="*/ 2584782 h 4122814"/>
                <a:gd name="connsiteX14" fmla="*/ 116342 w 3521893"/>
                <a:gd name="connsiteY14" fmla="*/ 2906811 h 4122814"/>
                <a:gd name="connsiteX15" fmla="*/ 106573 w 3521893"/>
                <a:gd name="connsiteY15" fmla="*/ 3061165 h 4122814"/>
                <a:gd name="connsiteX16" fmla="*/ 152400 w 3521893"/>
                <a:gd name="connsiteY16" fmla="*/ 3166851 h 4122814"/>
                <a:gd name="connsiteX17" fmla="*/ 0 w 3521893"/>
                <a:gd name="connsiteY17" fmla="*/ 3665614 h 4122814"/>
                <a:gd name="connsiteX18" fmla="*/ 71582 w 3521893"/>
                <a:gd name="connsiteY18" fmla="*/ 3857801 h 4122814"/>
                <a:gd name="connsiteX19" fmla="*/ 188990 w 3521893"/>
                <a:gd name="connsiteY19" fmla="*/ 3838086 h 4122814"/>
                <a:gd name="connsiteX20" fmla="*/ 130908 w 3521893"/>
                <a:gd name="connsiteY20" fmla="*/ 3905226 h 4122814"/>
                <a:gd name="connsiteX21" fmla="*/ 188102 w 3521893"/>
                <a:gd name="connsiteY21" fmla="*/ 3964552 h 4122814"/>
                <a:gd name="connsiteX22" fmla="*/ 339436 w 3521893"/>
                <a:gd name="connsiteY22" fmla="*/ 3880360 h 4122814"/>
                <a:gd name="connsiteX23" fmla="*/ 422563 w 3521893"/>
                <a:gd name="connsiteY23" fmla="*/ 3894214 h 4122814"/>
                <a:gd name="connsiteX24" fmla="*/ 464127 w 3521893"/>
                <a:gd name="connsiteY24" fmla="*/ 3956560 h 4122814"/>
                <a:gd name="connsiteX25" fmla="*/ 656492 w 3521893"/>
                <a:gd name="connsiteY25" fmla="*/ 3937909 h 4122814"/>
                <a:gd name="connsiteX26" fmla="*/ 794860 w 3521893"/>
                <a:gd name="connsiteY26" fmla="*/ 3868459 h 4122814"/>
                <a:gd name="connsiteX27" fmla="*/ 955963 w 3521893"/>
                <a:gd name="connsiteY27" fmla="*/ 3949632 h 4122814"/>
                <a:gd name="connsiteX28" fmla="*/ 1115291 w 3521893"/>
                <a:gd name="connsiteY28" fmla="*/ 3949632 h 4122814"/>
                <a:gd name="connsiteX29" fmla="*/ 1108363 w 3521893"/>
                <a:gd name="connsiteY29" fmla="*/ 3914996 h 4122814"/>
                <a:gd name="connsiteX30" fmla="*/ 1163782 w 3521893"/>
                <a:gd name="connsiteY30" fmla="*/ 3880360 h 4122814"/>
                <a:gd name="connsiteX31" fmla="*/ 1191491 w 3521893"/>
                <a:gd name="connsiteY31" fmla="*/ 3914996 h 4122814"/>
                <a:gd name="connsiteX32" fmla="*/ 1288472 w 3521893"/>
                <a:gd name="connsiteY32" fmla="*/ 3818014 h 4122814"/>
                <a:gd name="connsiteX33" fmla="*/ 1205345 w 3521893"/>
                <a:gd name="connsiteY33" fmla="*/ 3811087 h 4122814"/>
                <a:gd name="connsiteX34" fmla="*/ 1122218 w 3521893"/>
                <a:gd name="connsiteY34" fmla="*/ 3818014 h 4122814"/>
                <a:gd name="connsiteX35" fmla="*/ 1032163 w 3521893"/>
                <a:gd name="connsiteY35" fmla="*/ 3783378 h 4122814"/>
                <a:gd name="connsiteX36" fmla="*/ 1130921 w 3521893"/>
                <a:gd name="connsiteY36" fmla="*/ 3621564 h 4122814"/>
                <a:gd name="connsiteX37" fmla="*/ 1222219 w 3521893"/>
                <a:gd name="connsiteY37" fmla="*/ 3600427 h 4122814"/>
                <a:gd name="connsiteX38" fmla="*/ 1244777 w 3521893"/>
                <a:gd name="connsiteY38" fmla="*/ 3553001 h 4122814"/>
                <a:gd name="connsiteX39" fmla="*/ 1286696 w 3521893"/>
                <a:gd name="connsiteY39" fmla="*/ 3575027 h 4122814"/>
                <a:gd name="connsiteX40" fmla="*/ 1304459 w 3521893"/>
                <a:gd name="connsiteY40" fmla="*/ 3644832 h 4122814"/>
                <a:gd name="connsiteX41" fmla="*/ 1343891 w 3521893"/>
                <a:gd name="connsiteY41" fmla="*/ 3582487 h 4122814"/>
                <a:gd name="connsiteX42" fmla="*/ 1360942 w 3521893"/>
                <a:gd name="connsiteY42" fmla="*/ 3631688 h 4122814"/>
                <a:gd name="connsiteX43" fmla="*/ 1399309 w 3521893"/>
                <a:gd name="connsiteY43" fmla="*/ 3658687 h 4122814"/>
                <a:gd name="connsiteX44" fmla="*/ 1392382 w 3521893"/>
                <a:gd name="connsiteY44" fmla="*/ 3707178 h 4122814"/>
                <a:gd name="connsiteX45" fmla="*/ 1338916 w 3521893"/>
                <a:gd name="connsiteY45" fmla="*/ 3756913 h 4122814"/>
                <a:gd name="connsiteX46" fmla="*/ 1396645 w 3521893"/>
                <a:gd name="connsiteY46" fmla="*/ 3757978 h 4122814"/>
                <a:gd name="connsiteX47" fmla="*/ 1475331 w 3521893"/>
                <a:gd name="connsiteY47" fmla="*/ 3798299 h 4122814"/>
                <a:gd name="connsiteX48" fmla="*/ 1471778 w 3521893"/>
                <a:gd name="connsiteY48" fmla="*/ 3722986 h 4122814"/>
                <a:gd name="connsiteX49" fmla="*/ 1565563 w 3521893"/>
                <a:gd name="connsiteY49" fmla="*/ 3755669 h 4122814"/>
                <a:gd name="connsiteX50" fmla="*/ 1556327 w 3521893"/>
                <a:gd name="connsiteY50" fmla="*/ 3803627 h 4122814"/>
                <a:gd name="connsiteX51" fmla="*/ 1585101 w 3521893"/>
                <a:gd name="connsiteY51" fmla="*/ 3850697 h 4122814"/>
                <a:gd name="connsiteX52" fmla="*/ 1773382 w 3521893"/>
                <a:gd name="connsiteY52" fmla="*/ 3811087 h 4122814"/>
                <a:gd name="connsiteX53" fmla="*/ 2112818 w 3521893"/>
                <a:gd name="connsiteY53" fmla="*/ 3914996 h 4122814"/>
                <a:gd name="connsiteX54" fmla="*/ 2320636 w 3521893"/>
                <a:gd name="connsiteY54" fmla="*/ 4122814 h 4122814"/>
                <a:gd name="connsiteX55" fmla="*/ 2473036 w 3521893"/>
                <a:gd name="connsiteY55" fmla="*/ 3991196 h 4122814"/>
                <a:gd name="connsiteX56" fmla="*/ 2587958 w 3521893"/>
                <a:gd name="connsiteY56" fmla="*/ 3991196 h 4122814"/>
                <a:gd name="connsiteX57" fmla="*/ 2720286 w 3521893"/>
                <a:gd name="connsiteY57" fmla="*/ 3873432 h 4122814"/>
                <a:gd name="connsiteX58" fmla="*/ 2847819 w 3521893"/>
                <a:gd name="connsiteY58" fmla="*/ 3930627 h 4122814"/>
                <a:gd name="connsiteX59" fmla="*/ 2955281 w 3521893"/>
                <a:gd name="connsiteY59" fmla="*/ 3889596 h 4122814"/>
                <a:gd name="connsiteX60" fmla="*/ 2984589 w 3521893"/>
                <a:gd name="connsiteY60" fmla="*/ 3940396 h 4122814"/>
                <a:gd name="connsiteX61" fmla="*/ 3025619 w 3521893"/>
                <a:gd name="connsiteY61" fmla="*/ 3899365 h 4122814"/>
                <a:gd name="connsiteX62" fmla="*/ 3035389 w 3521893"/>
                <a:gd name="connsiteY62" fmla="*/ 3791904 h 4122814"/>
                <a:gd name="connsiteX63" fmla="*/ 2982635 w 3521893"/>
                <a:gd name="connsiteY63" fmla="*/ 3698119 h 4122814"/>
                <a:gd name="connsiteX64" fmla="*/ 3047467 w 3521893"/>
                <a:gd name="connsiteY64" fmla="*/ 3633820 h 4122814"/>
                <a:gd name="connsiteX65" fmla="*/ 3002173 w 3521893"/>
                <a:gd name="connsiteY65" fmla="*/ 3508596 h 4122814"/>
                <a:gd name="connsiteX66" fmla="*/ 3021712 w 3521893"/>
                <a:gd name="connsiteY66" fmla="*/ 3352288 h 4122814"/>
                <a:gd name="connsiteX67" fmla="*/ 3062741 w 3521893"/>
                <a:gd name="connsiteY67" fmla="*/ 3225288 h 4122814"/>
                <a:gd name="connsiteX68" fmla="*/ 3076419 w 3521893"/>
                <a:gd name="connsiteY68" fmla="*/ 3115873 h 4122814"/>
                <a:gd name="connsiteX69" fmla="*/ 2905547 w 3521893"/>
                <a:gd name="connsiteY69" fmla="*/ 2642508 h 4122814"/>
                <a:gd name="connsiteX70" fmla="*/ 2976772 w 3521893"/>
                <a:gd name="connsiteY70" fmla="*/ 2482827 h 4122814"/>
                <a:gd name="connsiteX71" fmla="*/ 3068602 w 3521893"/>
                <a:gd name="connsiteY71" fmla="*/ 2457427 h 4122814"/>
                <a:gd name="connsiteX72" fmla="*/ 3105724 w 3521893"/>
                <a:gd name="connsiteY72" fmla="*/ 2484781 h 4122814"/>
                <a:gd name="connsiteX73" fmla="*/ 3166293 w 3521893"/>
                <a:gd name="connsiteY73" fmla="*/ 2420304 h 4122814"/>
                <a:gd name="connsiteX74" fmla="*/ 3193649 w 3521893"/>
                <a:gd name="connsiteY74" fmla="*/ 2394904 h 4122814"/>
                <a:gd name="connsiteX75" fmla="*/ 3279618 w 3521893"/>
                <a:gd name="connsiteY75" fmla="*/ 2369504 h 4122814"/>
                <a:gd name="connsiteX76" fmla="*/ 3316739 w 3521893"/>
                <a:gd name="connsiteY76" fmla="*/ 2201473 h 4122814"/>
                <a:gd name="connsiteX77" fmla="*/ 3271801 w 3521893"/>
                <a:gd name="connsiteY77" fmla="*/ 2150673 h 4122814"/>
                <a:gd name="connsiteX78" fmla="*/ 3271800 w 3521893"/>
                <a:gd name="connsiteY78" fmla="*/ 2049073 h 4122814"/>
                <a:gd name="connsiteX79" fmla="*/ 3375355 w 3521893"/>
                <a:gd name="connsiteY79" fmla="*/ 2107688 h 4122814"/>
                <a:gd name="connsiteX80" fmla="*/ 3430062 w 3521893"/>
                <a:gd name="connsiteY80" fmla="*/ 2072519 h 4122814"/>
                <a:gd name="connsiteX81" fmla="*/ 3457415 w 3521893"/>
                <a:gd name="connsiteY81" fmla="*/ 2107688 h 4122814"/>
                <a:gd name="connsiteX82" fmla="*/ 3521893 w 3521893"/>
                <a:gd name="connsiteY82" fmla="*/ 2062750 h 4122814"/>
                <a:gd name="connsiteX83" fmla="*/ 3449601 w 3521893"/>
                <a:gd name="connsiteY83" fmla="*/ 1908396 h 4122814"/>
                <a:gd name="connsiteX84" fmla="*/ 3492586 w 3521893"/>
                <a:gd name="connsiteY84" fmla="*/ 1720827 h 4122814"/>
                <a:gd name="connsiteX85" fmla="*/ 3459370 w 3521893"/>
                <a:gd name="connsiteY85" fmla="*/ 1693473 h 4122814"/>
                <a:gd name="connsiteX86" fmla="*/ 3486724 w 3521893"/>
                <a:gd name="connsiteY86" fmla="*/ 1664165 h 4122814"/>
                <a:gd name="connsiteX87" fmla="*/ 3488679 w 3521893"/>
                <a:gd name="connsiteY87" fmla="*/ 1642673 h 4122814"/>
                <a:gd name="connsiteX88" fmla="*/ 3377309 w 3521893"/>
                <a:gd name="connsiteY88" fmla="*/ 1462919 h 4122814"/>
                <a:gd name="connsiteX89" fmla="*/ 3297201 w 3521893"/>
                <a:gd name="connsiteY89" fmla="*/ 1431658 h 4122814"/>
                <a:gd name="connsiteX90" fmla="*/ 3232724 w 3521893"/>
                <a:gd name="connsiteY90" fmla="*/ 1316381 h 4122814"/>
                <a:gd name="connsiteX91" fmla="*/ 3281570 w 3521893"/>
                <a:gd name="connsiteY91" fmla="*/ 1228458 h 4122814"/>
                <a:gd name="connsiteX92" fmla="*/ 3140893 w 3521893"/>
                <a:gd name="connsiteY92" fmla="*/ 1056519 h 4122814"/>
                <a:gd name="connsiteX93" fmla="*/ 3158478 w 3521893"/>
                <a:gd name="connsiteY93" fmla="*/ 980319 h 4122814"/>
                <a:gd name="connsiteX94" fmla="*/ 3127216 w 3521893"/>
                <a:gd name="connsiteY94" fmla="*/ 861134 h 4122814"/>
                <a:gd name="connsiteX95" fmla="*/ 3179970 w 3521893"/>
                <a:gd name="connsiteY95" fmla="*/ 757581 h 4122814"/>
                <a:gd name="connsiteX96" fmla="*/ 3131124 w 3521893"/>
                <a:gd name="connsiteY96" fmla="*/ 654027 h 4122814"/>
                <a:gd name="connsiteX97" fmla="*/ 3136986 w 3521893"/>
                <a:gd name="connsiteY97" fmla="*/ 560242 h 4122814"/>
                <a:gd name="connsiteX98" fmla="*/ 3084395 w 3521893"/>
                <a:gd name="connsiteY98" fmla="*/ 489263 h 4122814"/>
                <a:gd name="connsiteX99" fmla="*/ 3043730 w 3521893"/>
                <a:gd name="connsiteY99" fmla="*/ 559672 h 4122814"/>
                <a:gd name="connsiteX100" fmla="*/ 2967617 w 3521893"/>
                <a:gd name="connsiteY100" fmla="*/ 598501 h 4122814"/>
                <a:gd name="connsiteX101" fmla="*/ 2906065 w 3521893"/>
                <a:gd name="connsiteY101" fmla="*/ 407628 h 4122814"/>
                <a:gd name="connsiteX102" fmla="*/ 2859539 w 3521893"/>
                <a:gd name="connsiteY102" fmla="*/ 456118 h 4122814"/>
                <a:gd name="connsiteX103" fmla="*/ 2826327 w 3521893"/>
                <a:gd name="connsiteY103" fmla="*/ 451360 h 4122814"/>
                <a:gd name="connsiteX104" fmla="*/ 2859539 w 3521893"/>
                <a:gd name="connsiteY104" fmla="*/ 351181 h 4122814"/>
                <a:gd name="connsiteX105" fmla="*/ 2795856 w 3521893"/>
                <a:gd name="connsiteY105" fmla="*/ 139739 h 4122814"/>
                <a:gd name="connsiteX106" fmla="*/ 2725253 w 3521893"/>
                <a:gd name="connsiteY106" fmla="*/ 192707 h 4122814"/>
                <a:gd name="connsiteX107" fmla="*/ 2673558 w 3521893"/>
                <a:gd name="connsiteY107" fmla="*/ 145813 h 4122814"/>
                <a:gd name="connsiteX108" fmla="*/ 2642132 w 3521893"/>
                <a:gd name="connsiteY108" fmla="*/ 186169 h 4122814"/>
                <a:gd name="connsiteX109" fmla="*/ 2621170 w 3521893"/>
                <a:gd name="connsiteY109" fmla="*/ 144074 h 4122814"/>
                <a:gd name="connsiteX110" fmla="*/ 2592392 w 3521893"/>
                <a:gd name="connsiteY110" fmla="*/ 108549 h 4122814"/>
                <a:gd name="connsiteX111" fmla="*/ 2642662 w 3521893"/>
                <a:gd name="connsiteY111" fmla="*/ 18601 h 4122814"/>
                <a:gd name="connsiteX112" fmla="*/ 2549408 w 3521893"/>
                <a:gd name="connsiteY112" fmla="*/ 14765 h 4122814"/>
                <a:gd name="connsiteX113" fmla="*/ 2534937 w 3521893"/>
                <a:gd name="connsiteY113" fmla="*/ 77431 h 4122814"/>
                <a:gd name="connsiteX114" fmla="*/ 2479069 w 3521893"/>
                <a:gd name="connsiteY114" fmla="*/ 8831 h 4122814"/>
                <a:gd name="connsiteX115" fmla="*/ 2281731 w 3521893"/>
                <a:gd name="connsiteY115" fmla="*/ 14622 h 4122814"/>
                <a:gd name="connsiteX116" fmla="*/ 2243813 w 3521893"/>
                <a:gd name="connsiteY116" fmla="*/ 69330 h 4122814"/>
                <a:gd name="connsiteX117" fmla="*/ 2341770 w 3521893"/>
                <a:gd name="connsiteY117" fmla="*/ 120629 h 4122814"/>
                <a:gd name="connsiteX118" fmla="*/ 2345681 w 3521893"/>
                <a:gd name="connsiteY118" fmla="*/ 231248 h 4122814"/>
                <a:gd name="connsiteX119" fmla="*/ 2204472 w 3521893"/>
                <a:gd name="connsiteY119" fmla="*/ 264858 h 4122814"/>
                <a:gd name="connsiteX120" fmla="*/ 2146117 w 3521893"/>
                <a:gd name="connsiteY120" fmla="*/ 352210 h 4122814"/>
                <a:gd name="connsiteX121" fmla="*/ 1975038 w 3521893"/>
                <a:gd name="connsiteY121" fmla="*/ 370865 h 4122814"/>
                <a:gd name="connsiteX122" fmla="*/ 1999847 w 3521893"/>
                <a:gd name="connsiteY122" fmla="*/ 435199 h 4122814"/>
                <a:gd name="connsiteX123" fmla="*/ 2032711 w 3521893"/>
                <a:gd name="connsiteY123" fmla="*/ 478891 h 4122814"/>
                <a:gd name="connsiteX124" fmla="*/ 1961306 w 3521893"/>
                <a:gd name="connsiteY124" fmla="*/ 470365 h 4122814"/>
                <a:gd name="connsiteX125" fmla="*/ 1925782 w 3521893"/>
                <a:gd name="connsiteY125" fmla="*/ 513705 h 4122814"/>
                <a:gd name="connsiteX126" fmla="*/ 1849404 w 3521893"/>
                <a:gd name="connsiteY126" fmla="*/ 494167 h 4122814"/>
                <a:gd name="connsiteX127" fmla="*/ 1818139 w 3521893"/>
                <a:gd name="connsiteY127" fmla="*/ 595414 h 4122814"/>
                <a:gd name="connsiteX128" fmla="*/ 1724891 w 3521893"/>
                <a:gd name="connsiteY128" fmla="*/ 679960 h 4122814"/>
                <a:gd name="connsiteX129" fmla="*/ 1676400 w 3521893"/>
                <a:gd name="connsiteY129" fmla="*/ 659178 h 4122814"/>
                <a:gd name="connsiteX130" fmla="*/ 1683327 w 3521893"/>
                <a:gd name="connsiteY130" fmla="*/ 569123 h 4122814"/>
                <a:gd name="connsiteX131" fmla="*/ 1727022 w 3521893"/>
                <a:gd name="connsiteY131" fmla="*/ 535553 h 4122814"/>
                <a:gd name="connsiteX132" fmla="*/ 1787236 w 3521893"/>
                <a:gd name="connsiteY132" fmla="*/ 520632 h 4122814"/>
                <a:gd name="connsiteX133" fmla="*/ 1767343 w 3521893"/>
                <a:gd name="connsiteY133" fmla="*/ 484220 h 4122814"/>
                <a:gd name="connsiteX134" fmla="*/ 1704109 w 3521893"/>
                <a:gd name="connsiteY134" fmla="*/ 513705 h 4122814"/>
                <a:gd name="connsiteX135" fmla="*/ 1682261 w 3521893"/>
                <a:gd name="connsiteY135" fmla="*/ 452426 h 4122814"/>
                <a:gd name="connsiteX136" fmla="*/ 1576398 w 3521893"/>
                <a:gd name="connsiteY136" fmla="*/ 440524 h 4122814"/>
                <a:gd name="connsiteX137" fmla="*/ 1530927 w 3521893"/>
                <a:gd name="connsiteY137" fmla="*/ 271251 h 4122814"/>
                <a:gd name="connsiteX138" fmla="*/ 1438031 w 3521893"/>
                <a:gd name="connsiteY138" fmla="*/ 296118 h 4122814"/>
                <a:gd name="connsiteX139" fmla="*/ 1454727 w 3521893"/>
                <a:gd name="connsiteY139" fmla="*/ 402869 h 4122814"/>
                <a:gd name="connsiteX140" fmla="*/ 1454727 w 3521893"/>
                <a:gd name="connsiteY140" fmla="*/ 402869 h 4122814"/>
                <a:gd name="connsiteX141" fmla="*/ 1407832 w 3521893"/>
                <a:gd name="connsiteY141" fmla="*/ 431291 h 4122814"/>
                <a:gd name="connsiteX142" fmla="*/ 1310139 w 3521893"/>
                <a:gd name="connsiteY142" fmla="*/ 319922 h 4122814"/>
                <a:gd name="connsiteX143" fmla="*/ 1246909 w 3521893"/>
                <a:gd name="connsiteY143" fmla="*/ 298960 h 4122814"/>
                <a:gd name="connsiteX0" fmla="*/ 1246909 w 3521893"/>
                <a:gd name="connsiteY0" fmla="*/ 298960 h 4122814"/>
                <a:gd name="connsiteX1" fmla="*/ 1267691 w 3521893"/>
                <a:gd name="connsiteY1" fmla="*/ 569123 h 4122814"/>
                <a:gd name="connsiteX2" fmla="*/ 1288972 w 3521893"/>
                <a:gd name="connsiteY2" fmla="*/ 599607 h 4122814"/>
                <a:gd name="connsiteX3" fmla="*/ 1298416 w 3521893"/>
                <a:gd name="connsiteY3" fmla="*/ 702876 h 4122814"/>
                <a:gd name="connsiteX4" fmla="*/ 1251524 w 3521893"/>
                <a:gd name="connsiteY4" fmla="*/ 763445 h 4122814"/>
                <a:gd name="connsiteX5" fmla="*/ 1280832 w 3521893"/>
                <a:gd name="connsiteY5" fmla="*/ 839645 h 4122814"/>
                <a:gd name="connsiteX6" fmla="*/ 1175505 w 3521893"/>
                <a:gd name="connsiteY6" fmla="*/ 955274 h 4122814"/>
                <a:gd name="connsiteX7" fmla="*/ 1048327 w 3521893"/>
                <a:gd name="connsiteY7" fmla="*/ 1324196 h 4122814"/>
                <a:gd name="connsiteX8" fmla="*/ 947970 w 3521893"/>
                <a:gd name="connsiteY8" fmla="*/ 1428994 h 4122814"/>
                <a:gd name="connsiteX9" fmla="*/ 749389 w 3521893"/>
                <a:gd name="connsiteY9" fmla="*/ 1716919 h 4122814"/>
                <a:gd name="connsiteX10" fmla="*/ 624342 w 3521893"/>
                <a:gd name="connsiteY10" fmla="*/ 1812658 h 4122814"/>
                <a:gd name="connsiteX11" fmla="*/ 457200 w 3521893"/>
                <a:gd name="connsiteY11" fmla="*/ 2023851 h 4122814"/>
                <a:gd name="connsiteX12" fmla="*/ 325404 w 3521893"/>
                <a:gd name="connsiteY12" fmla="*/ 2531673 h 4122814"/>
                <a:gd name="connsiteX13" fmla="*/ 271762 w 3521893"/>
                <a:gd name="connsiteY13" fmla="*/ 2584782 h 4122814"/>
                <a:gd name="connsiteX14" fmla="*/ 116342 w 3521893"/>
                <a:gd name="connsiteY14" fmla="*/ 2906811 h 4122814"/>
                <a:gd name="connsiteX15" fmla="*/ 106573 w 3521893"/>
                <a:gd name="connsiteY15" fmla="*/ 3061165 h 4122814"/>
                <a:gd name="connsiteX16" fmla="*/ 152400 w 3521893"/>
                <a:gd name="connsiteY16" fmla="*/ 3166851 h 4122814"/>
                <a:gd name="connsiteX17" fmla="*/ 0 w 3521893"/>
                <a:gd name="connsiteY17" fmla="*/ 3665614 h 4122814"/>
                <a:gd name="connsiteX18" fmla="*/ 71582 w 3521893"/>
                <a:gd name="connsiteY18" fmla="*/ 3857801 h 4122814"/>
                <a:gd name="connsiteX19" fmla="*/ 188990 w 3521893"/>
                <a:gd name="connsiteY19" fmla="*/ 3838086 h 4122814"/>
                <a:gd name="connsiteX20" fmla="*/ 130908 w 3521893"/>
                <a:gd name="connsiteY20" fmla="*/ 3905226 h 4122814"/>
                <a:gd name="connsiteX21" fmla="*/ 188102 w 3521893"/>
                <a:gd name="connsiteY21" fmla="*/ 3964552 h 4122814"/>
                <a:gd name="connsiteX22" fmla="*/ 339436 w 3521893"/>
                <a:gd name="connsiteY22" fmla="*/ 3880360 h 4122814"/>
                <a:gd name="connsiteX23" fmla="*/ 422563 w 3521893"/>
                <a:gd name="connsiteY23" fmla="*/ 3894214 h 4122814"/>
                <a:gd name="connsiteX24" fmla="*/ 464127 w 3521893"/>
                <a:gd name="connsiteY24" fmla="*/ 3956560 h 4122814"/>
                <a:gd name="connsiteX25" fmla="*/ 656492 w 3521893"/>
                <a:gd name="connsiteY25" fmla="*/ 3937909 h 4122814"/>
                <a:gd name="connsiteX26" fmla="*/ 794860 w 3521893"/>
                <a:gd name="connsiteY26" fmla="*/ 3868459 h 4122814"/>
                <a:gd name="connsiteX27" fmla="*/ 955963 w 3521893"/>
                <a:gd name="connsiteY27" fmla="*/ 3949632 h 4122814"/>
                <a:gd name="connsiteX28" fmla="*/ 1115291 w 3521893"/>
                <a:gd name="connsiteY28" fmla="*/ 3949632 h 4122814"/>
                <a:gd name="connsiteX29" fmla="*/ 1108363 w 3521893"/>
                <a:gd name="connsiteY29" fmla="*/ 3914996 h 4122814"/>
                <a:gd name="connsiteX30" fmla="*/ 1163782 w 3521893"/>
                <a:gd name="connsiteY30" fmla="*/ 3880360 h 4122814"/>
                <a:gd name="connsiteX31" fmla="*/ 1191491 w 3521893"/>
                <a:gd name="connsiteY31" fmla="*/ 3914996 h 4122814"/>
                <a:gd name="connsiteX32" fmla="*/ 1288472 w 3521893"/>
                <a:gd name="connsiteY32" fmla="*/ 3818014 h 4122814"/>
                <a:gd name="connsiteX33" fmla="*/ 1205345 w 3521893"/>
                <a:gd name="connsiteY33" fmla="*/ 3811087 h 4122814"/>
                <a:gd name="connsiteX34" fmla="*/ 1122218 w 3521893"/>
                <a:gd name="connsiteY34" fmla="*/ 3818014 h 4122814"/>
                <a:gd name="connsiteX35" fmla="*/ 1032163 w 3521893"/>
                <a:gd name="connsiteY35" fmla="*/ 3783378 h 4122814"/>
                <a:gd name="connsiteX36" fmla="*/ 1130921 w 3521893"/>
                <a:gd name="connsiteY36" fmla="*/ 3621564 h 4122814"/>
                <a:gd name="connsiteX37" fmla="*/ 1222219 w 3521893"/>
                <a:gd name="connsiteY37" fmla="*/ 3600427 h 4122814"/>
                <a:gd name="connsiteX38" fmla="*/ 1244777 w 3521893"/>
                <a:gd name="connsiteY38" fmla="*/ 3553001 h 4122814"/>
                <a:gd name="connsiteX39" fmla="*/ 1286696 w 3521893"/>
                <a:gd name="connsiteY39" fmla="*/ 3575027 h 4122814"/>
                <a:gd name="connsiteX40" fmla="*/ 1304459 w 3521893"/>
                <a:gd name="connsiteY40" fmla="*/ 3644832 h 4122814"/>
                <a:gd name="connsiteX41" fmla="*/ 1343891 w 3521893"/>
                <a:gd name="connsiteY41" fmla="*/ 3582487 h 4122814"/>
                <a:gd name="connsiteX42" fmla="*/ 1360942 w 3521893"/>
                <a:gd name="connsiteY42" fmla="*/ 3631688 h 4122814"/>
                <a:gd name="connsiteX43" fmla="*/ 1399309 w 3521893"/>
                <a:gd name="connsiteY43" fmla="*/ 3658687 h 4122814"/>
                <a:gd name="connsiteX44" fmla="*/ 1392382 w 3521893"/>
                <a:gd name="connsiteY44" fmla="*/ 3707178 h 4122814"/>
                <a:gd name="connsiteX45" fmla="*/ 1338916 w 3521893"/>
                <a:gd name="connsiteY45" fmla="*/ 3756913 h 4122814"/>
                <a:gd name="connsiteX46" fmla="*/ 1396645 w 3521893"/>
                <a:gd name="connsiteY46" fmla="*/ 3757978 h 4122814"/>
                <a:gd name="connsiteX47" fmla="*/ 1475331 w 3521893"/>
                <a:gd name="connsiteY47" fmla="*/ 3798299 h 4122814"/>
                <a:gd name="connsiteX48" fmla="*/ 1471778 w 3521893"/>
                <a:gd name="connsiteY48" fmla="*/ 3722986 h 4122814"/>
                <a:gd name="connsiteX49" fmla="*/ 1565563 w 3521893"/>
                <a:gd name="connsiteY49" fmla="*/ 3755669 h 4122814"/>
                <a:gd name="connsiteX50" fmla="*/ 1556327 w 3521893"/>
                <a:gd name="connsiteY50" fmla="*/ 3803627 h 4122814"/>
                <a:gd name="connsiteX51" fmla="*/ 1585101 w 3521893"/>
                <a:gd name="connsiteY51" fmla="*/ 3850697 h 4122814"/>
                <a:gd name="connsiteX52" fmla="*/ 1773382 w 3521893"/>
                <a:gd name="connsiteY52" fmla="*/ 3811087 h 4122814"/>
                <a:gd name="connsiteX53" fmla="*/ 2112818 w 3521893"/>
                <a:gd name="connsiteY53" fmla="*/ 3914996 h 4122814"/>
                <a:gd name="connsiteX54" fmla="*/ 2320636 w 3521893"/>
                <a:gd name="connsiteY54" fmla="*/ 4122814 h 4122814"/>
                <a:gd name="connsiteX55" fmla="*/ 2473036 w 3521893"/>
                <a:gd name="connsiteY55" fmla="*/ 3991196 h 4122814"/>
                <a:gd name="connsiteX56" fmla="*/ 2587958 w 3521893"/>
                <a:gd name="connsiteY56" fmla="*/ 3991196 h 4122814"/>
                <a:gd name="connsiteX57" fmla="*/ 2720286 w 3521893"/>
                <a:gd name="connsiteY57" fmla="*/ 3873432 h 4122814"/>
                <a:gd name="connsiteX58" fmla="*/ 2847819 w 3521893"/>
                <a:gd name="connsiteY58" fmla="*/ 3930627 h 4122814"/>
                <a:gd name="connsiteX59" fmla="*/ 2955281 w 3521893"/>
                <a:gd name="connsiteY59" fmla="*/ 3889596 h 4122814"/>
                <a:gd name="connsiteX60" fmla="*/ 2984589 w 3521893"/>
                <a:gd name="connsiteY60" fmla="*/ 3940396 h 4122814"/>
                <a:gd name="connsiteX61" fmla="*/ 3025619 w 3521893"/>
                <a:gd name="connsiteY61" fmla="*/ 3899365 h 4122814"/>
                <a:gd name="connsiteX62" fmla="*/ 3035389 w 3521893"/>
                <a:gd name="connsiteY62" fmla="*/ 3791904 h 4122814"/>
                <a:gd name="connsiteX63" fmla="*/ 2982635 w 3521893"/>
                <a:gd name="connsiteY63" fmla="*/ 3698119 h 4122814"/>
                <a:gd name="connsiteX64" fmla="*/ 3047467 w 3521893"/>
                <a:gd name="connsiteY64" fmla="*/ 3633820 h 4122814"/>
                <a:gd name="connsiteX65" fmla="*/ 3002173 w 3521893"/>
                <a:gd name="connsiteY65" fmla="*/ 3508596 h 4122814"/>
                <a:gd name="connsiteX66" fmla="*/ 3021712 w 3521893"/>
                <a:gd name="connsiteY66" fmla="*/ 3352288 h 4122814"/>
                <a:gd name="connsiteX67" fmla="*/ 3062741 w 3521893"/>
                <a:gd name="connsiteY67" fmla="*/ 3225288 h 4122814"/>
                <a:gd name="connsiteX68" fmla="*/ 3076419 w 3521893"/>
                <a:gd name="connsiteY68" fmla="*/ 3115873 h 4122814"/>
                <a:gd name="connsiteX69" fmla="*/ 2905547 w 3521893"/>
                <a:gd name="connsiteY69" fmla="*/ 2642508 h 4122814"/>
                <a:gd name="connsiteX70" fmla="*/ 2976772 w 3521893"/>
                <a:gd name="connsiteY70" fmla="*/ 2482827 h 4122814"/>
                <a:gd name="connsiteX71" fmla="*/ 3068602 w 3521893"/>
                <a:gd name="connsiteY71" fmla="*/ 2457427 h 4122814"/>
                <a:gd name="connsiteX72" fmla="*/ 3105724 w 3521893"/>
                <a:gd name="connsiteY72" fmla="*/ 2484781 h 4122814"/>
                <a:gd name="connsiteX73" fmla="*/ 3166293 w 3521893"/>
                <a:gd name="connsiteY73" fmla="*/ 2420304 h 4122814"/>
                <a:gd name="connsiteX74" fmla="*/ 3193649 w 3521893"/>
                <a:gd name="connsiteY74" fmla="*/ 2394904 h 4122814"/>
                <a:gd name="connsiteX75" fmla="*/ 3279618 w 3521893"/>
                <a:gd name="connsiteY75" fmla="*/ 2369504 h 4122814"/>
                <a:gd name="connsiteX76" fmla="*/ 3316739 w 3521893"/>
                <a:gd name="connsiteY76" fmla="*/ 2201473 h 4122814"/>
                <a:gd name="connsiteX77" fmla="*/ 3271801 w 3521893"/>
                <a:gd name="connsiteY77" fmla="*/ 2150673 h 4122814"/>
                <a:gd name="connsiteX78" fmla="*/ 3271800 w 3521893"/>
                <a:gd name="connsiteY78" fmla="*/ 2049073 h 4122814"/>
                <a:gd name="connsiteX79" fmla="*/ 3375355 w 3521893"/>
                <a:gd name="connsiteY79" fmla="*/ 2107688 h 4122814"/>
                <a:gd name="connsiteX80" fmla="*/ 3430062 w 3521893"/>
                <a:gd name="connsiteY80" fmla="*/ 2072519 h 4122814"/>
                <a:gd name="connsiteX81" fmla="*/ 3457415 w 3521893"/>
                <a:gd name="connsiteY81" fmla="*/ 2107688 h 4122814"/>
                <a:gd name="connsiteX82" fmla="*/ 3521893 w 3521893"/>
                <a:gd name="connsiteY82" fmla="*/ 2062750 h 4122814"/>
                <a:gd name="connsiteX83" fmla="*/ 3449601 w 3521893"/>
                <a:gd name="connsiteY83" fmla="*/ 1908396 h 4122814"/>
                <a:gd name="connsiteX84" fmla="*/ 3492586 w 3521893"/>
                <a:gd name="connsiteY84" fmla="*/ 1720827 h 4122814"/>
                <a:gd name="connsiteX85" fmla="*/ 3459370 w 3521893"/>
                <a:gd name="connsiteY85" fmla="*/ 1693473 h 4122814"/>
                <a:gd name="connsiteX86" fmla="*/ 3486724 w 3521893"/>
                <a:gd name="connsiteY86" fmla="*/ 1664165 h 4122814"/>
                <a:gd name="connsiteX87" fmla="*/ 3488679 w 3521893"/>
                <a:gd name="connsiteY87" fmla="*/ 1642673 h 4122814"/>
                <a:gd name="connsiteX88" fmla="*/ 3377309 w 3521893"/>
                <a:gd name="connsiteY88" fmla="*/ 1462919 h 4122814"/>
                <a:gd name="connsiteX89" fmla="*/ 3297201 w 3521893"/>
                <a:gd name="connsiteY89" fmla="*/ 1431658 h 4122814"/>
                <a:gd name="connsiteX90" fmla="*/ 3232724 w 3521893"/>
                <a:gd name="connsiteY90" fmla="*/ 1316381 h 4122814"/>
                <a:gd name="connsiteX91" fmla="*/ 3281570 w 3521893"/>
                <a:gd name="connsiteY91" fmla="*/ 1228458 h 4122814"/>
                <a:gd name="connsiteX92" fmla="*/ 3140893 w 3521893"/>
                <a:gd name="connsiteY92" fmla="*/ 1056519 h 4122814"/>
                <a:gd name="connsiteX93" fmla="*/ 3158478 w 3521893"/>
                <a:gd name="connsiteY93" fmla="*/ 980319 h 4122814"/>
                <a:gd name="connsiteX94" fmla="*/ 3127216 w 3521893"/>
                <a:gd name="connsiteY94" fmla="*/ 861134 h 4122814"/>
                <a:gd name="connsiteX95" fmla="*/ 3179970 w 3521893"/>
                <a:gd name="connsiteY95" fmla="*/ 757581 h 4122814"/>
                <a:gd name="connsiteX96" fmla="*/ 3131124 w 3521893"/>
                <a:gd name="connsiteY96" fmla="*/ 654027 h 4122814"/>
                <a:gd name="connsiteX97" fmla="*/ 3136986 w 3521893"/>
                <a:gd name="connsiteY97" fmla="*/ 560242 h 4122814"/>
                <a:gd name="connsiteX98" fmla="*/ 3084395 w 3521893"/>
                <a:gd name="connsiteY98" fmla="*/ 489263 h 4122814"/>
                <a:gd name="connsiteX99" fmla="*/ 3043730 w 3521893"/>
                <a:gd name="connsiteY99" fmla="*/ 559672 h 4122814"/>
                <a:gd name="connsiteX100" fmla="*/ 2967617 w 3521893"/>
                <a:gd name="connsiteY100" fmla="*/ 598501 h 4122814"/>
                <a:gd name="connsiteX101" fmla="*/ 2906065 w 3521893"/>
                <a:gd name="connsiteY101" fmla="*/ 407628 h 4122814"/>
                <a:gd name="connsiteX102" fmla="*/ 2859539 w 3521893"/>
                <a:gd name="connsiteY102" fmla="*/ 456118 h 4122814"/>
                <a:gd name="connsiteX103" fmla="*/ 2826327 w 3521893"/>
                <a:gd name="connsiteY103" fmla="*/ 451360 h 4122814"/>
                <a:gd name="connsiteX104" fmla="*/ 2859539 w 3521893"/>
                <a:gd name="connsiteY104" fmla="*/ 351181 h 4122814"/>
                <a:gd name="connsiteX105" fmla="*/ 2795856 w 3521893"/>
                <a:gd name="connsiteY105" fmla="*/ 139739 h 4122814"/>
                <a:gd name="connsiteX106" fmla="*/ 2725253 w 3521893"/>
                <a:gd name="connsiteY106" fmla="*/ 192707 h 4122814"/>
                <a:gd name="connsiteX107" fmla="*/ 2673558 w 3521893"/>
                <a:gd name="connsiteY107" fmla="*/ 145813 h 4122814"/>
                <a:gd name="connsiteX108" fmla="*/ 2642132 w 3521893"/>
                <a:gd name="connsiteY108" fmla="*/ 186169 h 4122814"/>
                <a:gd name="connsiteX109" fmla="*/ 2621170 w 3521893"/>
                <a:gd name="connsiteY109" fmla="*/ 144074 h 4122814"/>
                <a:gd name="connsiteX110" fmla="*/ 2592392 w 3521893"/>
                <a:gd name="connsiteY110" fmla="*/ 108549 h 4122814"/>
                <a:gd name="connsiteX111" fmla="*/ 2642662 w 3521893"/>
                <a:gd name="connsiteY111" fmla="*/ 18601 h 4122814"/>
                <a:gd name="connsiteX112" fmla="*/ 2549408 w 3521893"/>
                <a:gd name="connsiteY112" fmla="*/ 14765 h 4122814"/>
                <a:gd name="connsiteX113" fmla="*/ 2534937 w 3521893"/>
                <a:gd name="connsiteY113" fmla="*/ 77431 h 4122814"/>
                <a:gd name="connsiteX114" fmla="*/ 2479069 w 3521893"/>
                <a:gd name="connsiteY114" fmla="*/ 8831 h 4122814"/>
                <a:gd name="connsiteX115" fmla="*/ 2281731 w 3521893"/>
                <a:gd name="connsiteY115" fmla="*/ 14622 h 4122814"/>
                <a:gd name="connsiteX116" fmla="*/ 2243813 w 3521893"/>
                <a:gd name="connsiteY116" fmla="*/ 69330 h 4122814"/>
                <a:gd name="connsiteX117" fmla="*/ 2341770 w 3521893"/>
                <a:gd name="connsiteY117" fmla="*/ 120629 h 4122814"/>
                <a:gd name="connsiteX118" fmla="*/ 2345681 w 3521893"/>
                <a:gd name="connsiteY118" fmla="*/ 231248 h 4122814"/>
                <a:gd name="connsiteX119" fmla="*/ 2204472 w 3521893"/>
                <a:gd name="connsiteY119" fmla="*/ 264858 h 4122814"/>
                <a:gd name="connsiteX120" fmla="*/ 2146117 w 3521893"/>
                <a:gd name="connsiteY120" fmla="*/ 352210 h 4122814"/>
                <a:gd name="connsiteX121" fmla="*/ 1975038 w 3521893"/>
                <a:gd name="connsiteY121" fmla="*/ 370865 h 4122814"/>
                <a:gd name="connsiteX122" fmla="*/ 1999847 w 3521893"/>
                <a:gd name="connsiteY122" fmla="*/ 435199 h 4122814"/>
                <a:gd name="connsiteX123" fmla="*/ 2032711 w 3521893"/>
                <a:gd name="connsiteY123" fmla="*/ 478891 h 4122814"/>
                <a:gd name="connsiteX124" fmla="*/ 1961306 w 3521893"/>
                <a:gd name="connsiteY124" fmla="*/ 470365 h 4122814"/>
                <a:gd name="connsiteX125" fmla="*/ 1925782 w 3521893"/>
                <a:gd name="connsiteY125" fmla="*/ 513705 h 4122814"/>
                <a:gd name="connsiteX126" fmla="*/ 1849404 w 3521893"/>
                <a:gd name="connsiteY126" fmla="*/ 494167 h 4122814"/>
                <a:gd name="connsiteX127" fmla="*/ 1818139 w 3521893"/>
                <a:gd name="connsiteY127" fmla="*/ 595414 h 4122814"/>
                <a:gd name="connsiteX128" fmla="*/ 1724891 w 3521893"/>
                <a:gd name="connsiteY128" fmla="*/ 679960 h 4122814"/>
                <a:gd name="connsiteX129" fmla="*/ 1676400 w 3521893"/>
                <a:gd name="connsiteY129" fmla="*/ 659178 h 4122814"/>
                <a:gd name="connsiteX130" fmla="*/ 1683327 w 3521893"/>
                <a:gd name="connsiteY130" fmla="*/ 569123 h 4122814"/>
                <a:gd name="connsiteX131" fmla="*/ 1727022 w 3521893"/>
                <a:gd name="connsiteY131" fmla="*/ 535553 h 4122814"/>
                <a:gd name="connsiteX132" fmla="*/ 1787236 w 3521893"/>
                <a:gd name="connsiteY132" fmla="*/ 520632 h 4122814"/>
                <a:gd name="connsiteX133" fmla="*/ 1767343 w 3521893"/>
                <a:gd name="connsiteY133" fmla="*/ 484220 h 4122814"/>
                <a:gd name="connsiteX134" fmla="*/ 1704109 w 3521893"/>
                <a:gd name="connsiteY134" fmla="*/ 513705 h 4122814"/>
                <a:gd name="connsiteX135" fmla="*/ 1682261 w 3521893"/>
                <a:gd name="connsiteY135" fmla="*/ 452426 h 4122814"/>
                <a:gd name="connsiteX136" fmla="*/ 1576398 w 3521893"/>
                <a:gd name="connsiteY136" fmla="*/ 440524 h 4122814"/>
                <a:gd name="connsiteX137" fmla="*/ 1530927 w 3521893"/>
                <a:gd name="connsiteY137" fmla="*/ 271251 h 4122814"/>
                <a:gd name="connsiteX138" fmla="*/ 1438031 w 3521893"/>
                <a:gd name="connsiteY138" fmla="*/ 296118 h 4122814"/>
                <a:gd name="connsiteX139" fmla="*/ 1454727 w 3521893"/>
                <a:gd name="connsiteY139" fmla="*/ 402869 h 4122814"/>
                <a:gd name="connsiteX140" fmla="*/ 1454727 w 3521893"/>
                <a:gd name="connsiteY140" fmla="*/ 402869 h 4122814"/>
                <a:gd name="connsiteX141" fmla="*/ 1407832 w 3521893"/>
                <a:gd name="connsiteY141" fmla="*/ 431291 h 4122814"/>
                <a:gd name="connsiteX142" fmla="*/ 1310139 w 3521893"/>
                <a:gd name="connsiteY142" fmla="*/ 319922 h 4122814"/>
                <a:gd name="connsiteX143" fmla="*/ 1246909 w 3521893"/>
                <a:gd name="connsiteY143" fmla="*/ 298960 h 4122814"/>
                <a:gd name="connsiteX0" fmla="*/ 1246909 w 3521893"/>
                <a:gd name="connsiteY0" fmla="*/ 298960 h 4122814"/>
                <a:gd name="connsiteX1" fmla="*/ 1267691 w 3521893"/>
                <a:gd name="connsiteY1" fmla="*/ 569123 h 4122814"/>
                <a:gd name="connsiteX2" fmla="*/ 1288972 w 3521893"/>
                <a:gd name="connsiteY2" fmla="*/ 599607 h 4122814"/>
                <a:gd name="connsiteX3" fmla="*/ 1298416 w 3521893"/>
                <a:gd name="connsiteY3" fmla="*/ 702876 h 4122814"/>
                <a:gd name="connsiteX4" fmla="*/ 1251524 w 3521893"/>
                <a:gd name="connsiteY4" fmla="*/ 763445 h 4122814"/>
                <a:gd name="connsiteX5" fmla="*/ 1280832 w 3521893"/>
                <a:gd name="connsiteY5" fmla="*/ 839645 h 4122814"/>
                <a:gd name="connsiteX6" fmla="*/ 1175505 w 3521893"/>
                <a:gd name="connsiteY6" fmla="*/ 955274 h 4122814"/>
                <a:gd name="connsiteX7" fmla="*/ 1048327 w 3521893"/>
                <a:gd name="connsiteY7" fmla="*/ 1324196 h 4122814"/>
                <a:gd name="connsiteX8" fmla="*/ 947970 w 3521893"/>
                <a:gd name="connsiteY8" fmla="*/ 1428994 h 4122814"/>
                <a:gd name="connsiteX9" fmla="*/ 749389 w 3521893"/>
                <a:gd name="connsiteY9" fmla="*/ 1716919 h 4122814"/>
                <a:gd name="connsiteX10" fmla="*/ 624342 w 3521893"/>
                <a:gd name="connsiteY10" fmla="*/ 1812658 h 4122814"/>
                <a:gd name="connsiteX11" fmla="*/ 457200 w 3521893"/>
                <a:gd name="connsiteY11" fmla="*/ 2023851 h 4122814"/>
                <a:gd name="connsiteX12" fmla="*/ 325404 w 3521893"/>
                <a:gd name="connsiteY12" fmla="*/ 2531673 h 4122814"/>
                <a:gd name="connsiteX13" fmla="*/ 271762 w 3521893"/>
                <a:gd name="connsiteY13" fmla="*/ 2584782 h 4122814"/>
                <a:gd name="connsiteX14" fmla="*/ 116342 w 3521893"/>
                <a:gd name="connsiteY14" fmla="*/ 2906811 h 4122814"/>
                <a:gd name="connsiteX15" fmla="*/ 106573 w 3521893"/>
                <a:gd name="connsiteY15" fmla="*/ 3061165 h 4122814"/>
                <a:gd name="connsiteX16" fmla="*/ 152400 w 3521893"/>
                <a:gd name="connsiteY16" fmla="*/ 3166851 h 4122814"/>
                <a:gd name="connsiteX17" fmla="*/ 0 w 3521893"/>
                <a:gd name="connsiteY17" fmla="*/ 3665614 h 4122814"/>
                <a:gd name="connsiteX18" fmla="*/ 71582 w 3521893"/>
                <a:gd name="connsiteY18" fmla="*/ 3857801 h 4122814"/>
                <a:gd name="connsiteX19" fmla="*/ 188990 w 3521893"/>
                <a:gd name="connsiteY19" fmla="*/ 3838086 h 4122814"/>
                <a:gd name="connsiteX20" fmla="*/ 130908 w 3521893"/>
                <a:gd name="connsiteY20" fmla="*/ 3905226 h 4122814"/>
                <a:gd name="connsiteX21" fmla="*/ 188102 w 3521893"/>
                <a:gd name="connsiteY21" fmla="*/ 3964552 h 4122814"/>
                <a:gd name="connsiteX22" fmla="*/ 339436 w 3521893"/>
                <a:gd name="connsiteY22" fmla="*/ 3880360 h 4122814"/>
                <a:gd name="connsiteX23" fmla="*/ 422563 w 3521893"/>
                <a:gd name="connsiteY23" fmla="*/ 3894214 h 4122814"/>
                <a:gd name="connsiteX24" fmla="*/ 464127 w 3521893"/>
                <a:gd name="connsiteY24" fmla="*/ 3956560 h 4122814"/>
                <a:gd name="connsiteX25" fmla="*/ 656492 w 3521893"/>
                <a:gd name="connsiteY25" fmla="*/ 3937909 h 4122814"/>
                <a:gd name="connsiteX26" fmla="*/ 794860 w 3521893"/>
                <a:gd name="connsiteY26" fmla="*/ 3868459 h 4122814"/>
                <a:gd name="connsiteX27" fmla="*/ 955963 w 3521893"/>
                <a:gd name="connsiteY27" fmla="*/ 3949632 h 4122814"/>
                <a:gd name="connsiteX28" fmla="*/ 1115291 w 3521893"/>
                <a:gd name="connsiteY28" fmla="*/ 3949632 h 4122814"/>
                <a:gd name="connsiteX29" fmla="*/ 1108363 w 3521893"/>
                <a:gd name="connsiteY29" fmla="*/ 3914996 h 4122814"/>
                <a:gd name="connsiteX30" fmla="*/ 1163782 w 3521893"/>
                <a:gd name="connsiteY30" fmla="*/ 3880360 h 4122814"/>
                <a:gd name="connsiteX31" fmla="*/ 1191491 w 3521893"/>
                <a:gd name="connsiteY31" fmla="*/ 3914996 h 4122814"/>
                <a:gd name="connsiteX32" fmla="*/ 1288472 w 3521893"/>
                <a:gd name="connsiteY32" fmla="*/ 3818014 h 4122814"/>
                <a:gd name="connsiteX33" fmla="*/ 1205345 w 3521893"/>
                <a:gd name="connsiteY33" fmla="*/ 3811087 h 4122814"/>
                <a:gd name="connsiteX34" fmla="*/ 1122218 w 3521893"/>
                <a:gd name="connsiteY34" fmla="*/ 3818014 h 4122814"/>
                <a:gd name="connsiteX35" fmla="*/ 1032163 w 3521893"/>
                <a:gd name="connsiteY35" fmla="*/ 3783378 h 4122814"/>
                <a:gd name="connsiteX36" fmla="*/ 1130921 w 3521893"/>
                <a:gd name="connsiteY36" fmla="*/ 3621564 h 4122814"/>
                <a:gd name="connsiteX37" fmla="*/ 1222219 w 3521893"/>
                <a:gd name="connsiteY37" fmla="*/ 3600427 h 4122814"/>
                <a:gd name="connsiteX38" fmla="*/ 1244777 w 3521893"/>
                <a:gd name="connsiteY38" fmla="*/ 3553001 h 4122814"/>
                <a:gd name="connsiteX39" fmla="*/ 1286696 w 3521893"/>
                <a:gd name="connsiteY39" fmla="*/ 3575027 h 4122814"/>
                <a:gd name="connsiteX40" fmla="*/ 1304459 w 3521893"/>
                <a:gd name="connsiteY40" fmla="*/ 3644832 h 4122814"/>
                <a:gd name="connsiteX41" fmla="*/ 1343891 w 3521893"/>
                <a:gd name="connsiteY41" fmla="*/ 3582487 h 4122814"/>
                <a:gd name="connsiteX42" fmla="*/ 1360942 w 3521893"/>
                <a:gd name="connsiteY42" fmla="*/ 3631688 h 4122814"/>
                <a:gd name="connsiteX43" fmla="*/ 1399309 w 3521893"/>
                <a:gd name="connsiteY43" fmla="*/ 3658687 h 4122814"/>
                <a:gd name="connsiteX44" fmla="*/ 1392382 w 3521893"/>
                <a:gd name="connsiteY44" fmla="*/ 3707178 h 4122814"/>
                <a:gd name="connsiteX45" fmla="*/ 1338916 w 3521893"/>
                <a:gd name="connsiteY45" fmla="*/ 3756913 h 4122814"/>
                <a:gd name="connsiteX46" fmla="*/ 1396645 w 3521893"/>
                <a:gd name="connsiteY46" fmla="*/ 3757978 h 4122814"/>
                <a:gd name="connsiteX47" fmla="*/ 1475331 w 3521893"/>
                <a:gd name="connsiteY47" fmla="*/ 3798299 h 4122814"/>
                <a:gd name="connsiteX48" fmla="*/ 1471778 w 3521893"/>
                <a:gd name="connsiteY48" fmla="*/ 3722986 h 4122814"/>
                <a:gd name="connsiteX49" fmla="*/ 1565563 w 3521893"/>
                <a:gd name="connsiteY49" fmla="*/ 3755669 h 4122814"/>
                <a:gd name="connsiteX50" fmla="*/ 1556327 w 3521893"/>
                <a:gd name="connsiteY50" fmla="*/ 3803627 h 4122814"/>
                <a:gd name="connsiteX51" fmla="*/ 1585101 w 3521893"/>
                <a:gd name="connsiteY51" fmla="*/ 3850697 h 4122814"/>
                <a:gd name="connsiteX52" fmla="*/ 1773382 w 3521893"/>
                <a:gd name="connsiteY52" fmla="*/ 3811087 h 4122814"/>
                <a:gd name="connsiteX53" fmla="*/ 2112818 w 3521893"/>
                <a:gd name="connsiteY53" fmla="*/ 3914996 h 4122814"/>
                <a:gd name="connsiteX54" fmla="*/ 2320636 w 3521893"/>
                <a:gd name="connsiteY54" fmla="*/ 4122814 h 4122814"/>
                <a:gd name="connsiteX55" fmla="*/ 2473036 w 3521893"/>
                <a:gd name="connsiteY55" fmla="*/ 3991196 h 4122814"/>
                <a:gd name="connsiteX56" fmla="*/ 2587958 w 3521893"/>
                <a:gd name="connsiteY56" fmla="*/ 3991196 h 4122814"/>
                <a:gd name="connsiteX57" fmla="*/ 2720286 w 3521893"/>
                <a:gd name="connsiteY57" fmla="*/ 3873432 h 4122814"/>
                <a:gd name="connsiteX58" fmla="*/ 2847819 w 3521893"/>
                <a:gd name="connsiteY58" fmla="*/ 3930627 h 4122814"/>
                <a:gd name="connsiteX59" fmla="*/ 2955281 w 3521893"/>
                <a:gd name="connsiteY59" fmla="*/ 3889596 h 4122814"/>
                <a:gd name="connsiteX60" fmla="*/ 2984589 w 3521893"/>
                <a:gd name="connsiteY60" fmla="*/ 3940396 h 4122814"/>
                <a:gd name="connsiteX61" fmla="*/ 3025619 w 3521893"/>
                <a:gd name="connsiteY61" fmla="*/ 3899365 h 4122814"/>
                <a:gd name="connsiteX62" fmla="*/ 3035389 w 3521893"/>
                <a:gd name="connsiteY62" fmla="*/ 3791904 h 4122814"/>
                <a:gd name="connsiteX63" fmla="*/ 2982635 w 3521893"/>
                <a:gd name="connsiteY63" fmla="*/ 3698119 h 4122814"/>
                <a:gd name="connsiteX64" fmla="*/ 3047467 w 3521893"/>
                <a:gd name="connsiteY64" fmla="*/ 3633820 h 4122814"/>
                <a:gd name="connsiteX65" fmla="*/ 3002173 w 3521893"/>
                <a:gd name="connsiteY65" fmla="*/ 3508596 h 4122814"/>
                <a:gd name="connsiteX66" fmla="*/ 3021712 w 3521893"/>
                <a:gd name="connsiteY66" fmla="*/ 3352288 h 4122814"/>
                <a:gd name="connsiteX67" fmla="*/ 3062741 w 3521893"/>
                <a:gd name="connsiteY67" fmla="*/ 3225288 h 4122814"/>
                <a:gd name="connsiteX68" fmla="*/ 3076419 w 3521893"/>
                <a:gd name="connsiteY68" fmla="*/ 3115873 h 4122814"/>
                <a:gd name="connsiteX69" fmla="*/ 2905547 w 3521893"/>
                <a:gd name="connsiteY69" fmla="*/ 2642508 h 4122814"/>
                <a:gd name="connsiteX70" fmla="*/ 2976772 w 3521893"/>
                <a:gd name="connsiteY70" fmla="*/ 2482827 h 4122814"/>
                <a:gd name="connsiteX71" fmla="*/ 3068602 w 3521893"/>
                <a:gd name="connsiteY71" fmla="*/ 2457427 h 4122814"/>
                <a:gd name="connsiteX72" fmla="*/ 3105724 w 3521893"/>
                <a:gd name="connsiteY72" fmla="*/ 2484781 h 4122814"/>
                <a:gd name="connsiteX73" fmla="*/ 3166293 w 3521893"/>
                <a:gd name="connsiteY73" fmla="*/ 2420304 h 4122814"/>
                <a:gd name="connsiteX74" fmla="*/ 3193649 w 3521893"/>
                <a:gd name="connsiteY74" fmla="*/ 2394904 h 4122814"/>
                <a:gd name="connsiteX75" fmla="*/ 3279618 w 3521893"/>
                <a:gd name="connsiteY75" fmla="*/ 2369504 h 4122814"/>
                <a:gd name="connsiteX76" fmla="*/ 3316739 w 3521893"/>
                <a:gd name="connsiteY76" fmla="*/ 2201473 h 4122814"/>
                <a:gd name="connsiteX77" fmla="*/ 3271801 w 3521893"/>
                <a:gd name="connsiteY77" fmla="*/ 2150673 h 4122814"/>
                <a:gd name="connsiteX78" fmla="*/ 3271800 w 3521893"/>
                <a:gd name="connsiteY78" fmla="*/ 2049073 h 4122814"/>
                <a:gd name="connsiteX79" fmla="*/ 3375355 w 3521893"/>
                <a:gd name="connsiteY79" fmla="*/ 2107688 h 4122814"/>
                <a:gd name="connsiteX80" fmla="*/ 3430062 w 3521893"/>
                <a:gd name="connsiteY80" fmla="*/ 2072519 h 4122814"/>
                <a:gd name="connsiteX81" fmla="*/ 3457415 w 3521893"/>
                <a:gd name="connsiteY81" fmla="*/ 2107688 h 4122814"/>
                <a:gd name="connsiteX82" fmla="*/ 3521893 w 3521893"/>
                <a:gd name="connsiteY82" fmla="*/ 2062750 h 4122814"/>
                <a:gd name="connsiteX83" fmla="*/ 3449601 w 3521893"/>
                <a:gd name="connsiteY83" fmla="*/ 1908396 h 4122814"/>
                <a:gd name="connsiteX84" fmla="*/ 3492586 w 3521893"/>
                <a:gd name="connsiteY84" fmla="*/ 1720827 h 4122814"/>
                <a:gd name="connsiteX85" fmla="*/ 3459370 w 3521893"/>
                <a:gd name="connsiteY85" fmla="*/ 1693473 h 4122814"/>
                <a:gd name="connsiteX86" fmla="*/ 3486724 w 3521893"/>
                <a:gd name="connsiteY86" fmla="*/ 1664165 h 4122814"/>
                <a:gd name="connsiteX87" fmla="*/ 3488679 w 3521893"/>
                <a:gd name="connsiteY87" fmla="*/ 1642673 h 4122814"/>
                <a:gd name="connsiteX88" fmla="*/ 3377309 w 3521893"/>
                <a:gd name="connsiteY88" fmla="*/ 1462919 h 4122814"/>
                <a:gd name="connsiteX89" fmla="*/ 3297201 w 3521893"/>
                <a:gd name="connsiteY89" fmla="*/ 1431658 h 4122814"/>
                <a:gd name="connsiteX90" fmla="*/ 3232724 w 3521893"/>
                <a:gd name="connsiteY90" fmla="*/ 1316381 h 4122814"/>
                <a:gd name="connsiteX91" fmla="*/ 3281570 w 3521893"/>
                <a:gd name="connsiteY91" fmla="*/ 1228458 h 4122814"/>
                <a:gd name="connsiteX92" fmla="*/ 3140893 w 3521893"/>
                <a:gd name="connsiteY92" fmla="*/ 1056519 h 4122814"/>
                <a:gd name="connsiteX93" fmla="*/ 3158478 w 3521893"/>
                <a:gd name="connsiteY93" fmla="*/ 980319 h 4122814"/>
                <a:gd name="connsiteX94" fmla="*/ 3127216 w 3521893"/>
                <a:gd name="connsiteY94" fmla="*/ 861134 h 4122814"/>
                <a:gd name="connsiteX95" fmla="*/ 3179970 w 3521893"/>
                <a:gd name="connsiteY95" fmla="*/ 757581 h 4122814"/>
                <a:gd name="connsiteX96" fmla="*/ 3131124 w 3521893"/>
                <a:gd name="connsiteY96" fmla="*/ 654027 h 4122814"/>
                <a:gd name="connsiteX97" fmla="*/ 3136986 w 3521893"/>
                <a:gd name="connsiteY97" fmla="*/ 560242 h 4122814"/>
                <a:gd name="connsiteX98" fmla="*/ 3084395 w 3521893"/>
                <a:gd name="connsiteY98" fmla="*/ 489263 h 4122814"/>
                <a:gd name="connsiteX99" fmla="*/ 3043730 w 3521893"/>
                <a:gd name="connsiteY99" fmla="*/ 559672 h 4122814"/>
                <a:gd name="connsiteX100" fmla="*/ 2967617 w 3521893"/>
                <a:gd name="connsiteY100" fmla="*/ 598501 h 4122814"/>
                <a:gd name="connsiteX101" fmla="*/ 2906065 w 3521893"/>
                <a:gd name="connsiteY101" fmla="*/ 407628 h 4122814"/>
                <a:gd name="connsiteX102" fmla="*/ 2859539 w 3521893"/>
                <a:gd name="connsiteY102" fmla="*/ 456118 h 4122814"/>
                <a:gd name="connsiteX103" fmla="*/ 2826327 w 3521893"/>
                <a:gd name="connsiteY103" fmla="*/ 451360 h 4122814"/>
                <a:gd name="connsiteX104" fmla="*/ 2852782 w 3521893"/>
                <a:gd name="connsiteY104" fmla="*/ 359282 h 4122814"/>
                <a:gd name="connsiteX105" fmla="*/ 2795856 w 3521893"/>
                <a:gd name="connsiteY105" fmla="*/ 139739 h 4122814"/>
                <a:gd name="connsiteX106" fmla="*/ 2725253 w 3521893"/>
                <a:gd name="connsiteY106" fmla="*/ 192707 h 4122814"/>
                <a:gd name="connsiteX107" fmla="*/ 2673558 w 3521893"/>
                <a:gd name="connsiteY107" fmla="*/ 145813 h 4122814"/>
                <a:gd name="connsiteX108" fmla="*/ 2642132 w 3521893"/>
                <a:gd name="connsiteY108" fmla="*/ 186169 h 4122814"/>
                <a:gd name="connsiteX109" fmla="*/ 2621170 w 3521893"/>
                <a:gd name="connsiteY109" fmla="*/ 144074 h 4122814"/>
                <a:gd name="connsiteX110" fmla="*/ 2592392 w 3521893"/>
                <a:gd name="connsiteY110" fmla="*/ 108549 h 4122814"/>
                <a:gd name="connsiteX111" fmla="*/ 2642662 w 3521893"/>
                <a:gd name="connsiteY111" fmla="*/ 18601 h 4122814"/>
                <a:gd name="connsiteX112" fmla="*/ 2549408 w 3521893"/>
                <a:gd name="connsiteY112" fmla="*/ 14765 h 4122814"/>
                <a:gd name="connsiteX113" fmla="*/ 2534937 w 3521893"/>
                <a:gd name="connsiteY113" fmla="*/ 77431 h 4122814"/>
                <a:gd name="connsiteX114" fmla="*/ 2479069 w 3521893"/>
                <a:gd name="connsiteY114" fmla="*/ 8831 h 4122814"/>
                <a:gd name="connsiteX115" fmla="*/ 2281731 w 3521893"/>
                <a:gd name="connsiteY115" fmla="*/ 14622 h 4122814"/>
                <a:gd name="connsiteX116" fmla="*/ 2243813 w 3521893"/>
                <a:gd name="connsiteY116" fmla="*/ 69330 h 4122814"/>
                <a:gd name="connsiteX117" fmla="*/ 2341770 w 3521893"/>
                <a:gd name="connsiteY117" fmla="*/ 120629 h 4122814"/>
                <a:gd name="connsiteX118" fmla="*/ 2345681 w 3521893"/>
                <a:gd name="connsiteY118" fmla="*/ 231248 h 4122814"/>
                <a:gd name="connsiteX119" fmla="*/ 2204472 w 3521893"/>
                <a:gd name="connsiteY119" fmla="*/ 264858 h 4122814"/>
                <a:gd name="connsiteX120" fmla="*/ 2146117 w 3521893"/>
                <a:gd name="connsiteY120" fmla="*/ 352210 h 4122814"/>
                <a:gd name="connsiteX121" fmla="*/ 1975038 w 3521893"/>
                <a:gd name="connsiteY121" fmla="*/ 370865 h 4122814"/>
                <a:gd name="connsiteX122" fmla="*/ 1999847 w 3521893"/>
                <a:gd name="connsiteY122" fmla="*/ 435199 h 4122814"/>
                <a:gd name="connsiteX123" fmla="*/ 2032711 w 3521893"/>
                <a:gd name="connsiteY123" fmla="*/ 478891 h 4122814"/>
                <a:gd name="connsiteX124" fmla="*/ 1961306 w 3521893"/>
                <a:gd name="connsiteY124" fmla="*/ 470365 h 4122814"/>
                <a:gd name="connsiteX125" fmla="*/ 1925782 w 3521893"/>
                <a:gd name="connsiteY125" fmla="*/ 513705 h 4122814"/>
                <a:gd name="connsiteX126" fmla="*/ 1849404 w 3521893"/>
                <a:gd name="connsiteY126" fmla="*/ 494167 h 4122814"/>
                <a:gd name="connsiteX127" fmla="*/ 1818139 w 3521893"/>
                <a:gd name="connsiteY127" fmla="*/ 595414 h 4122814"/>
                <a:gd name="connsiteX128" fmla="*/ 1724891 w 3521893"/>
                <a:gd name="connsiteY128" fmla="*/ 679960 h 4122814"/>
                <a:gd name="connsiteX129" fmla="*/ 1676400 w 3521893"/>
                <a:gd name="connsiteY129" fmla="*/ 659178 h 4122814"/>
                <a:gd name="connsiteX130" fmla="*/ 1683327 w 3521893"/>
                <a:gd name="connsiteY130" fmla="*/ 569123 h 4122814"/>
                <a:gd name="connsiteX131" fmla="*/ 1727022 w 3521893"/>
                <a:gd name="connsiteY131" fmla="*/ 535553 h 4122814"/>
                <a:gd name="connsiteX132" fmla="*/ 1787236 w 3521893"/>
                <a:gd name="connsiteY132" fmla="*/ 520632 h 4122814"/>
                <a:gd name="connsiteX133" fmla="*/ 1767343 w 3521893"/>
                <a:gd name="connsiteY133" fmla="*/ 484220 h 4122814"/>
                <a:gd name="connsiteX134" fmla="*/ 1704109 w 3521893"/>
                <a:gd name="connsiteY134" fmla="*/ 513705 h 4122814"/>
                <a:gd name="connsiteX135" fmla="*/ 1682261 w 3521893"/>
                <a:gd name="connsiteY135" fmla="*/ 452426 h 4122814"/>
                <a:gd name="connsiteX136" fmla="*/ 1576398 w 3521893"/>
                <a:gd name="connsiteY136" fmla="*/ 440524 h 4122814"/>
                <a:gd name="connsiteX137" fmla="*/ 1530927 w 3521893"/>
                <a:gd name="connsiteY137" fmla="*/ 271251 h 4122814"/>
                <a:gd name="connsiteX138" fmla="*/ 1438031 w 3521893"/>
                <a:gd name="connsiteY138" fmla="*/ 296118 h 4122814"/>
                <a:gd name="connsiteX139" fmla="*/ 1454727 w 3521893"/>
                <a:gd name="connsiteY139" fmla="*/ 402869 h 4122814"/>
                <a:gd name="connsiteX140" fmla="*/ 1454727 w 3521893"/>
                <a:gd name="connsiteY140" fmla="*/ 402869 h 4122814"/>
                <a:gd name="connsiteX141" fmla="*/ 1407832 w 3521893"/>
                <a:gd name="connsiteY141" fmla="*/ 431291 h 4122814"/>
                <a:gd name="connsiteX142" fmla="*/ 1310139 w 3521893"/>
                <a:gd name="connsiteY142" fmla="*/ 319922 h 4122814"/>
                <a:gd name="connsiteX143" fmla="*/ 1246909 w 3521893"/>
                <a:gd name="connsiteY143" fmla="*/ 298960 h 4122814"/>
                <a:gd name="connsiteX0" fmla="*/ 1246909 w 3521893"/>
                <a:gd name="connsiteY0" fmla="*/ 298960 h 4122814"/>
                <a:gd name="connsiteX1" fmla="*/ 1267691 w 3521893"/>
                <a:gd name="connsiteY1" fmla="*/ 569123 h 4122814"/>
                <a:gd name="connsiteX2" fmla="*/ 1288972 w 3521893"/>
                <a:gd name="connsiteY2" fmla="*/ 599607 h 4122814"/>
                <a:gd name="connsiteX3" fmla="*/ 1298416 w 3521893"/>
                <a:gd name="connsiteY3" fmla="*/ 702876 h 4122814"/>
                <a:gd name="connsiteX4" fmla="*/ 1251524 w 3521893"/>
                <a:gd name="connsiteY4" fmla="*/ 763445 h 4122814"/>
                <a:gd name="connsiteX5" fmla="*/ 1280832 w 3521893"/>
                <a:gd name="connsiteY5" fmla="*/ 839645 h 4122814"/>
                <a:gd name="connsiteX6" fmla="*/ 1175505 w 3521893"/>
                <a:gd name="connsiteY6" fmla="*/ 955274 h 4122814"/>
                <a:gd name="connsiteX7" fmla="*/ 1048327 w 3521893"/>
                <a:gd name="connsiteY7" fmla="*/ 1324196 h 4122814"/>
                <a:gd name="connsiteX8" fmla="*/ 947970 w 3521893"/>
                <a:gd name="connsiteY8" fmla="*/ 1428994 h 4122814"/>
                <a:gd name="connsiteX9" fmla="*/ 749389 w 3521893"/>
                <a:gd name="connsiteY9" fmla="*/ 1716919 h 4122814"/>
                <a:gd name="connsiteX10" fmla="*/ 624342 w 3521893"/>
                <a:gd name="connsiteY10" fmla="*/ 1812658 h 4122814"/>
                <a:gd name="connsiteX11" fmla="*/ 457200 w 3521893"/>
                <a:gd name="connsiteY11" fmla="*/ 2023851 h 4122814"/>
                <a:gd name="connsiteX12" fmla="*/ 325404 w 3521893"/>
                <a:gd name="connsiteY12" fmla="*/ 2531673 h 4122814"/>
                <a:gd name="connsiteX13" fmla="*/ 271762 w 3521893"/>
                <a:gd name="connsiteY13" fmla="*/ 2584782 h 4122814"/>
                <a:gd name="connsiteX14" fmla="*/ 116342 w 3521893"/>
                <a:gd name="connsiteY14" fmla="*/ 2906811 h 4122814"/>
                <a:gd name="connsiteX15" fmla="*/ 106573 w 3521893"/>
                <a:gd name="connsiteY15" fmla="*/ 3061165 h 4122814"/>
                <a:gd name="connsiteX16" fmla="*/ 152400 w 3521893"/>
                <a:gd name="connsiteY16" fmla="*/ 3166851 h 4122814"/>
                <a:gd name="connsiteX17" fmla="*/ 0 w 3521893"/>
                <a:gd name="connsiteY17" fmla="*/ 3665614 h 4122814"/>
                <a:gd name="connsiteX18" fmla="*/ 71582 w 3521893"/>
                <a:gd name="connsiteY18" fmla="*/ 3857801 h 4122814"/>
                <a:gd name="connsiteX19" fmla="*/ 188990 w 3521893"/>
                <a:gd name="connsiteY19" fmla="*/ 3838086 h 4122814"/>
                <a:gd name="connsiteX20" fmla="*/ 130908 w 3521893"/>
                <a:gd name="connsiteY20" fmla="*/ 3905226 h 4122814"/>
                <a:gd name="connsiteX21" fmla="*/ 188102 w 3521893"/>
                <a:gd name="connsiteY21" fmla="*/ 3964552 h 4122814"/>
                <a:gd name="connsiteX22" fmla="*/ 339436 w 3521893"/>
                <a:gd name="connsiteY22" fmla="*/ 3880360 h 4122814"/>
                <a:gd name="connsiteX23" fmla="*/ 422563 w 3521893"/>
                <a:gd name="connsiteY23" fmla="*/ 3894214 h 4122814"/>
                <a:gd name="connsiteX24" fmla="*/ 464127 w 3521893"/>
                <a:gd name="connsiteY24" fmla="*/ 3956560 h 4122814"/>
                <a:gd name="connsiteX25" fmla="*/ 656492 w 3521893"/>
                <a:gd name="connsiteY25" fmla="*/ 3937909 h 4122814"/>
                <a:gd name="connsiteX26" fmla="*/ 794860 w 3521893"/>
                <a:gd name="connsiteY26" fmla="*/ 3868459 h 4122814"/>
                <a:gd name="connsiteX27" fmla="*/ 955963 w 3521893"/>
                <a:gd name="connsiteY27" fmla="*/ 3949632 h 4122814"/>
                <a:gd name="connsiteX28" fmla="*/ 1115291 w 3521893"/>
                <a:gd name="connsiteY28" fmla="*/ 3949632 h 4122814"/>
                <a:gd name="connsiteX29" fmla="*/ 1108363 w 3521893"/>
                <a:gd name="connsiteY29" fmla="*/ 3914996 h 4122814"/>
                <a:gd name="connsiteX30" fmla="*/ 1163782 w 3521893"/>
                <a:gd name="connsiteY30" fmla="*/ 3880360 h 4122814"/>
                <a:gd name="connsiteX31" fmla="*/ 1191491 w 3521893"/>
                <a:gd name="connsiteY31" fmla="*/ 3914996 h 4122814"/>
                <a:gd name="connsiteX32" fmla="*/ 1288472 w 3521893"/>
                <a:gd name="connsiteY32" fmla="*/ 3818014 h 4122814"/>
                <a:gd name="connsiteX33" fmla="*/ 1205345 w 3521893"/>
                <a:gd name="connsiteY33" fmla="*/ 3811087 h 4122814"/>
                <a:gd name="connsiteX34" fmla="*/ 1122218 w 3521893"/>
                <a:gd name="connsiteY34" fmla="*/ 3818014 h 4122814"/>
                <a:gd name="connsiteX35" fmla="*/ 1032163 w 3521893"/>
                <a:gd name="connsiteY35" fmla="*/ 3783378 h 4122814"/>
                <a:gd name="connsiteX36" fmla="*/ 1130921 w 3521893"/>
                <a:gd name="connsiteY36" fmla="*/ 3621564 h 4122814"/>
                <a:gd name="connsiteX37" fmla="*/ 1222219 w 3521893"/>
                <a:gd name="connsiteY37" fmla="*/ 3600427 h 4122814"/>
                <a:gd name="connsiteX38" fmla="*/ 1244777 w 3521893"/>
                <a:gd name="connsiteY38" fmla="*/ 3553001 h 4122814"/>
                <a:gd name="connsiteX39" fmla="*/ 1286696 w 3521893"/>
                <a:gd name="connsiteY39" fmla="*/ 3575027 h 4122814"/>
                <a:gd name="connsiteX40" fmla="*/ 1304459 w 3521893"/>
                <a:gd name="connsiteY40" fmla="*/ 3644832 h 4122814"/>
                <a:gd name="connsiteX41" fmla="*/ 1343891 w 3521893"/>
                <a:gd name="connsiteY41" fmla="*/ 3582487 h 4122814"/>
                <a:gd name="connsiteX42" fmla="*/ 1360942 w 3521893"/>
                <a:gd name="connsiteY42" fmla="*/ 3631688 h 4122814"/>
                <a:gd name="connsiteX43" fmla="*/ 1399309 w 3521893"/>
                <a:gd name="connsiteY43" fmla="*/ 3658687 h 4122814"/>
                <a:gd name="connsiteX44" fmla="*/ 1392382 w 3521893"/>
                <a:gd name="connsiteY44" fmla="*/ 3707178 h 4122814"/>
                <a:gd name="connsiteX45" fmla="*/ 1338916 w 3521893"/>
                <a:gd name="connsiteY45" fmla="*/ 3756913 h 4122814"/>
                <a:gd name="connsiteX46" fmla="*/ 1396645 w 3521893"/>
                <a:gd name="connsiteY46" fmla="*/ 3757978 h 4122814"/>
                <a:gd name="connsiteX47" fmla="*/ 1475331 w 3521893"/>
                <a:gd name="connsiteY47" fmla="*/ 3798299 h 4122814"/>
                <a:gd name="connsiteX48" fmla="*/ 1471778 w 3521893"/>
                <a:gd name="connsiteY48" fmla="*/ 3722986 h 4122814"/>
                <a:gd name="connsiteX49" fmla="*/ 1565563 w 3521893"/>
                <a:gd name="connsiteY49" fmla="*/ 3755669 h 4122814"/>
                <a:gd name="connsiteX50" fmla="*/ 1556327 w 3521893"/>
                <a:gd name="connsiteY50" fmla="*/ 3803627 h 4122814"/>
                <a:gd name="connsiteX51" fmla="*/ 1585101 w 3521893"/>
                <a:gd name="connsiteY51" fmla="*/ 3850697 h 4122814"/>
                <a:gd name="connsiteX52" fmla="*/ 1773382 w 3521893"/>
                <a:gd name="connsiteY52" fmla="*/ 3811087 h 4122814"/>
                <a:gd name="connsiteX53" fmla="*/ 2112818 w 3521893"/>
                <a:gd name="connsiteY53" fmla="*/ 3914996 h 4122814"/>
                <a:gd name="connsiteX54" fmla="*/ 2320636 w 3521893"/>
                <a:gd name="connsiteY54" fmla="*/ 4122814 h 4122814"/>
                <a:gd name="connsiteX55" fmla="*/ 2473036 w 3521893"/>
                <a:gd name="connsiteY55" fmla="*/ 3991196 h 4122814"/>
                <a:gd name="connsiteX56" fmla="*/ 2587958 w 3521893"/>
                <a:gd name="connsiteY56" fmla="*/ 3991196 h 4122814"/>
                <a:gd name="connsiteX57" fmla="*/ 2720286 w 3521893"/>
                <a:gd name="connsiteY57" fmla="*/ 3873432 h 4122814"/>
                <a:gd name="connsiteX58" fmla="*/ 2847819 w 3521893"/>
                <a:gd name="connsiteY58" fmla="*/ 3930627 h 4122814"/>
                <a:gd name="connsiteX59" fmla="*/ 2955281 w 3521893"/>
                <a:gd name="connsiteY59" fmla="*/ 3889596 h 4122814"/>
                <a:gd name="connsiteX60" fmla="*/ 2984589 w 3521893"/>
                <a:gd name="connsiteY60" fmla="*/ 3940396 h 4122814"/>
                <a:gd name="connsiteX61" fmla="*/ 3025619 w 3521893"/>
                <a:gd name="connsiteY61" fmla="*/ 3899365 h 4122814"/>
                <a:gd name="connsiteX62" fmla="*/ 3035389 w 3521893"/>
                <a:gd name="connsiteY62" fmla="*/ 3791904 h 4122814"/>
                <a:gd name="connsiteX63" fmla="*/ 2982635 w 3521893"/>
                <a:gd name="connsiteY63" fmla="*/ 3698119 h 4122814"/>
                <a:gd name="connsiteX64" fmla="*/ 3047467 w 3521893"/>
                <a:gd name="connsiteY64" fmla="*/ 3633820 h 4122814"/>
                <a:gd name="connsiteX65" fmla="*/ 3002173 w 3521893"/>
                <a:gd name="connsiteY65" fmla="*/ 3508596 h 4122814"/>
                <a:gd name="connsiteX66" fmla="*/ 3021712 w 3521893"/>
                <a:gd name="connsiteY66" fmla="*/ 3352288 h 4122814"/>
                <a:gd name="connsiteX67" fmla="*/ 3062741 w 3521893"/>
                <a:gd name="connsiteY67" fmla="*/ 3225288 h 4122814"/>
                <a:gd name="connsiteX68" fmla="*/ 3076419 w 3521893"/>
                <a:gd name="connsiteY68" fmla="*/ 3115873 h 4122814"/>
                <a:gd name="connsiteX69" fmla="*/ 2905547 w 3521893"/>
                <a:gd name="connsiteY69" fmla="*/ 2642508 h 4122814"/>
                <a:gd name="connsiteX70" fmla="*/ 2976772 w 3521893"/>
                <a:gd name="connsiteY70" fmla="*/ 2482827 h 4122814"/>
                <a:gd name="connsiteX71" fmla="*/ 3068602 w 3521893"/>
                <a:gd name="connsiteY71" fmla="*/ 2457427 h 4122814"/>
                <a:gd name="connsiteX72" fmla="*/ 3105724 w 3521893"/>
                <a:gd name="connsiteY72" fmla="*/ 2484781 h 4122814"/>
                <a:gd name="connsiteX73" fmla="*/ 3166293 w 3521893"/>
                <a:gd name="connsiteY73" fmla="*/ 2420304 h 4122814"/>
                <a:gd name="connsiteX74" fmla="*/ 3193649 w 3521893"/>
                <a:gd name="connsiteY74" fmla="*/ 2394904 h 4122814"/>
                <a:gd name="connsiteX75" fmla="*/ 3279618 w 3521893"/>
                <a:gd name="connsiteY75" fmla="*/ 2369504 h 4122814"/>
                <a:gd name="connsiteX76" fmla="*/ 3316739 w 3521893"/>
                <a:gd name="connsiteY76" fmla="*/ 2201473 h 4122814"/>
                <a:gd name="connsiteX77" fmla="*/ 3271801 w 3521893"/>
                <a:gd name="connsiteY77" fmla="*/ 2150673 h 4122814"/>
                <a:gd name="connsiteX78" fmla="*/ 3271800 w 3521893"/>
                <a:gd name="connsiteY78" fmla="*/ 2049073 h 4122814"/>
                <a:gd name="connsiteX79" fmla="*/ 3375355 w 3521893"/>
                <a:gd name="connsiteY79" fmla="*/ 2107688 h 4122814"/>
                <a:gd name="connsiteX80" fmla="*/ 3430062 w 3521893"/>
                <a:gd name="connsiteY80" fmla="*/ 2072519 h 4122814"/>
                <a:gd name="connsiteX81" fmla="*/ 3457415 w 3521893"/>
                <a:gd name="connsiteY81" fmla="*/ 2107688 h 4122814"/>
                <a:gd name="connsiteX82" fmla="*/ 3521893 w 3521893"/>
                <a:gd name="connsiteY82" fmla="*/ 2062750 h 4122814"/>
                <a:gd name="connsiteX83" fmla="*/ 3449601 w 3521893"/>
                <a:gd name="connsiteY83" fmla="*/ 1908396 h 4122814"/>
                <a:gd name="connsiteX84" fmla="*/ 3492586 w 3521893"/>
                <a:gd name="connsiteY84" fmla="*/ 1720827 h 4122814"/>
                <a:gd name="connsiteX85" fmla="*/ 3459370 w 3521893"/>
                <a:gd name="connsiteY85" fmla="*/ 1693473 h 4122814"/>
                <a:gd name="connsiteX86" fmla="*/ 3486724 w 3521893"/>
                <a:gd name="connsiteY86" fmla="*/ 1664165 h 4122814"/>
                <a:gd name="connsiteX87" fmla="*/ 3488679 w 3521893"/>
                <a:gd name="connsiteY87" fmla="*/ 1642673 h 4122814"/>
                <a:gd name="connsiteX88" fmla="*/ 3377309 w 3521893"/>
                <a:gd name="connsiteY88" fmla="*/ 1462919 h 4122814"/>
                <a:gd name="connsiteX89" fmla="*/ 3297201 w 3521893"/>
                <a:gd name="connsiteY89" fmla="*/ 1431658 h 4122814"/>
                <a:gd name="connsiteX90" fmla="*/ 3232724 w 3521893"/>
                <a:gd name="connsiteY90" fmla="*/ 1316381 h 4122814"/>
                <a:gd name="connsiteX91" fmla="*/ 3281570 w 3521893"/>
                <a:gd name="connsiteY91" fmla="*/ 1228458 h 4122814"/>
                <a:gd name="connsiteX92" fmla="*/ 3140893 w 3521893"/>
                <a:gd name="connsiteY92" fmla="*/ 1056519 h 4122814"/>
                <a:gd name="connsiteX93" fmla="*/ 3158478 w 3521893"/>
                <a:gd name="connsiteY93" fmla="*/ 980319 h 4122814"/>
                <a:gd name="connsiteX94" fmla="*/ 3127216 w 3521893"/>
                <a:gd name="connsiteY94" fmla="*/ 861134 h 4122814"/>
                <a:gd name="connsiteX95" fmla="*/ 3179970 w 3521893"/>
                <a:gd name="connsiteY95" fmla="*/ 757581 h 4122814"/>
                <a:gd name="connsiteX96" fmla="*/ 3131124 w 3521893"/>
                <a:gd name="connsiteY96" fmla="*/ 654027 h 4122814"/>
                <a:gd name="connsiteX97" fmla="*/ 3136986 w 3521893"/>
                <a:gd name="connsiteY97" fmla="*/ 560242 h 4122814"/>
                <a:gd name="connsiteX98" fmla="*/ 3084395 w 3521893"/>
                <a:gd name="connsiteY98" fmla="*/ 489263 h 4122814"/>
                <a:gd name="connsiteX99" fmla="*/ 3043730 w 3521893"/>
                <a:gd name="connsiteY99" fmla="*/ 559672 h 4122814"/>
                <a:gd name="connsiteX100" fmla="*/ 2967617 w 3521893"/>
                <a:gd name="connsiteY100" fmla="*/ 598501 h 4122814"/>
                <a:gd name="connsiteX101" fmla="*/ 2906065 w 3521893"/>
                <a:gd name="connsiteY101" fmla="*/ 407628 h 4122814"/>
                <a:gd name="connsiteX102" fmla="*/ 2859539 w 3521893"/>
                <a:gd name="connsiteY102" fmla="*/ 456118 h 4122814"/>
                <a:gd name="connsiteX103" fmla="*/ 2826327 w 3521893"/>
                <a:gd name="connsiteY103" fmla="*/ 463511 h 4122814"/>
                <a:gd name="connsiteX104" fmla="*/ 2852782 w 3521893"/>
                <a:gd name="connsiteY104" fmla="*/ 359282 h 4122814"/>
                <a:gd name="connsiteX105" fmla="*/ 2795856 w 3521893"/>
                <a:gd name="connsiteY105" fmla="*/ 139739 h 4122814"/>
                <a:gd name="connsiteX106" fmla="*/ 2725253 w 3521893"/>
                <a:gd name="connsiteY106" fmla="*/ 192707 h 4122814"/>
                <a:gd name="connsiteX107" fmla="*/ 2673558 w 3521893"/>
                <a:gd name="connsiteY107" fmla="*/ 145813 h 4122814"/>
                <a:gd name="connsiteX108" fmla="*/ 2642132 w 3521893"/>
                <a:gd name="connsiteY108" fmla="*/ 186169 h 4122814"/>
                <a:gd name="connsiteX109" fmla="*/ 2621170 w 3521893"/>
                <a:gd name="connsiteY109" fmla="*/ 144074 h 4122814"/>
                <a:gd name="connsiteX110" fmla="*/ 2592392 w 3521893"/>
                <a:gd name="connsiteY110" fmla="*/ 108549 h 4122814"/>
                <a:gd name="connsiteX111" fmla="*/ 2642662 w 3521893"/>
                <a:gd name="connsiteY111" fmla="*/ 18601 h 4122814"/>
                <a:gd name="connsiteX112" fmla="*/ 2549408 w 3521893"/>
                <a:gd name="connsiteY112" fmla="*/ 14765 h 4122814"/>
                <a:gd name="connsiteX113" fmla="*/ 2534937 w 3521893"/>
                <a:gd name="connsiteY113" fmla="*/ 77431 h 4122814"/>
                <a:gd name="connsiteX114" fmla="*/ 2479069 w 3521893"/>
                <a:gd name="connsiteY114" fmla="*/ 8831 h 4122814"/>
                <a:gd name="connsiteX115" fmla="*/ 2281731 w 3521893"/>
                <a:gd name="connsiteY115" fmla="*/ 14622 h 4122814"/>
                <a:gd name="connsiteX116" fmla="*/ 2243813 w 3521893"/>
                <a:gd name="connsiteY116" fmla="*/ 69330 h 4122814"/>
                <a:gd name="connsiteX117" fmla="*/ 2341770 w 3521893"/>
                <a:gd name="connsiteY117" fmla="*/ 120629 h 4122814"/>
                <a:gd name="connsiteX118" fmla="*/ 2345681 w 3521893"/>
                <a:gd name="connsiteY118" fmla="*/ 231248 h 4122814"/>
                <a:gd name="connsiteX119" fmla="*/ 2204472 w 3521893"/>
                <a:gd name="connsiteY119" fmla="*/ 264858 h 4122814"/>
                <a:gd name="connsiteX120" fmla="*/ 2146117 w 3521893"/>
                <a:gd name="connsiteY120" fmla="*/ 352210 h 4122814"/>
                <a:gd name="connsiteX121" fmla="*/ 1975038 w 3521893"/>
                <a:gd name="connsiteY121" fmla="*/ 370865 h 4122814"/>
                <a:gd name="connsiteX122" fmla="*/ 1999847 w 3521893"/>
                <a:gd name="connsiteY122" fmla="*/ 435199 h 4122814"/>
                <a:gd name="connsiteX123" fmla="*/ 2032711 w 3521893"/>
                <a:gd name="connsiteY123" fmla="*/ 478891 h 4122814"/>
                <a:gd name="connsiteX124" fmla="*/ 1961306 w 3521893"/>
                <a:gd name="connsiteY124" fmla="*/ 470365 h 4122814"/>
                <a:gd name="connsiteX125" fmla="*/ 1925782 w 3521893"/>
                <a:gd name="connsiteY125" fmla="*/ 513705 h 4122814"/>
                <a:gd name="connsiteX126" fmla="*/ 1849404 w 3521893"/>
                <a:gd name="connsiteY126" fmla="*/ 494167 h 4122814"/>
                <a:gd name="connsiteX127" fmla="*/ 1818139 w 3521893"/>
                <a:gd name="connsiteY127" fmla="*/ 595414 h 4122814"/>
                <a:gd name="connsiteX128" fmla="*/ 1724891 w 3521893"/>
                <a:gd name="connsiteY128" fmla="*/ 679960 h 4122814"/>
                <a:gd name="connsiteX129" fmla="*/ 1676400 w 3521893"/>
                <a:gd name="connsiteY129" fmla="*/ 659178 h 4122814"/>
                <a:gd name="connsiteX130" fmla="*/ 1683327 w 3521893"/>
                <a:gd name="connsiteY130" fmla="*/ 569123 h 4122814"/>
                <a:gd name="connsiteX131" fmla="*/ 1727022 w 3521893"/>
                <a:gd name="connsiteY131" fmla="*/ 535553 h 4122814"/>
                <a:gd name="connsiteX132" fmla="*/ 1787236 w 3521893"/>
                <a:gd name="connsiteY132" fmla="*/ 520632 h 4122814"/>
                <a:gd name="connsiteX133" fmla="*/ 1767343 w 3521893"/>
                <a:gd name="connsiteY133" fmla="*/ 484220 h 4122814"/>
                <a:gd name="connsiteX134" fmla="*/ 1704109 w 3521893"/>
                <a:gd name="connsiteY134" fmla="*/ 513705 h 4122814"/>
                <a:gd name="connsiteX135" fmla="*/ 1682261 w 3521893"/>
                <a:gd name="connsiteY135" fmla="*/ 452426 h 4122814"/>
                <a:gd name="connsiteX136" fmla="*/ 1576398 w 3521893"/>
                <a:gd name="connsiteY136" fmla="*/ 440524 h 4122814"/>
                <a:gd name="connsiteX137" fmla="*/ 1530927 w 3521893"/>
                <a:gd name="connsiteY137" fmla="*/ 271251 h 4122814"/>
                <a:gd name="connsiteX138" fmla="*/ 1438031 w 3521893"/>
                <a:gd name="connsiteY138" fmla="*/ 296118 h 4122814"/>
                <a:gd name="connsiteX139" fmla="*/ 1454727 w 3521893"/>
                <a:gd name="connsiteY139" fmla="*/ 402869 h 4122814"/>
                <a:gd name="connsiteX140" fmla="*/ 1454727 w 3521893"/>
                <a:gd name="connsiteY140" fmla="*/ 402869 h 4122814"/>
                <a:gd name="connsiteX141" fmla="*/ 1407832 w 3521893"/>
                <a:gd name="connsiteY141" fmla="*/ 431291 h 4122814"/>
                <a:gd name="connsiteX142" fmla="*/ 1310139 w 3521893"/>
                <a:gd name="connsiteY142" fmla="*/ 319922 h 4122814"/>
                <a:gd name="connsiteX143" fmla="*/ 1246909 w 3521893"/>
                <a:gd name="connsiteY143" fmla="*/ 298960 h 4122814"/>
                <a:gd name="connsiteX0" fmla="*/ 1246909 w 3521893"/>
                <a:gd name="connsiteY0" fmla="*/ 298960 h 4122814"/>
                <a:gd name="connsiteX1" fmla="*/ 1267691 w 3521893"/>
                <a:gd name="connsiteY1" fmla="*/ 569123 h 4122814"/>
                <a:gd name="connsiteX2" fmla="*/ 1288972 w 3521893"/>
                <a:gd name="connsiteY2" fmla="*/ 599607 h 4122814"/>
                <a:gd name="connsiteX3" fmla="*/ 1298416 w 3521893"/>
                <a:gd name="connsiteY3" fmla="*/ 702876 h 4122814"/>
                <a:gd name="connsiteX4" fmla="*/ 1251524 w 3521893"/>
                <a:gd name="connsiteY4" fmla="*/ 763445 h 4122814"/>
                <a:gd name="connsiteX5" fmla="*/ 1280832 w 3521893"/>
                <a:gd name="connsiteY5" fmla="*/ 839645 h 4122814"/>
                <a:gd name="connsiteX6" fmla="*/ 1175505 w 3521893"/>
                <a:gd name="connsiteY6" fmla="*/ 955274 h 4122814"/>
                <a:gd name="connsiteX7" fmla="*/ 1048327 w 3521893"/>
                <a:gd name="connsiteY7" fmla="*/ 1324196 h 4122814"/>
                <a:gd name="connsiteX8" fmla="*/ 947970 w 3521893"/>
                <a:gd name="connsiteY8" fmla="*/ 1428994 h 4122814"/>
                <a:gd name="connsiteX9" fmla="*/ 749389 w 3521893"/>
                <a:gd name="connsiteY9" fmla="*/ 1716919 h 4122814"/>
                <a:gd name="connsiteX10" fmla="*/ 624342 w 3521893"/>
                <a:gd name="connsiteY10" fmla="*/ 1812658 h 4122814"/>
                <a:gd name="connsiteX11" fmla="*/ 457200 w 3521893"/>
                <a:gd name="connsiteY11" fmla="*/ 2023851 h 4122814"/>
                <a:gd name="connsiteX12" fmla="*/ 325404 w 3521893"/>
                <a:gd name="connsiteY12" fmla="*/ 2531673 h 4122814"/>
                <a:gd name="connsiteX13" fmla="*/ 271762 w 3521893"/>
                <a:gd name="connsiteY13" fmla="*/ 2584782 h 4122814"/>
                <a:gd name="connsiteX14" fmla="*/ 116342 w 3521893"/>
                <a:gd name="connsiteY14" fmla="*/ 2906811 h 4122814"/>
                <a:gd name="connsiteX15" fmla="*/ 106573 w 3521893"/>
                <a:gd name="connsiteY15" fmla="*/ 3061165 h 4122814"/>
                <a:gd name="connsiteX16" fmla="*/ 152400 w 3521893"/>
                <a:gd name="connsiteY16" fmla="*/ 3166851 h 4122814"/>
                <a:gd name="connsiteX17" fmla="*/ 0 w 3521893"/>
                <a:gd name="connsiteY17" fmla="*/ 3665614 h 4122814"/>
                <a:gd name="connsiteX18" fmla="*/ 71582 w 3521893"/>
                <a:gd name="connsiteY18" fmla="*/ 3857801 h 4122814"/>
                <a:gd name="connsiteX19" fmla="*/ 188990 w 3521893"/>
                <a:gd name="connsiteY19" fmla="*/ 3838086 h 4122814"/>
                <a:gd name="connsiteX20" fmla="*/ 130908 w 3521893"/>
                <a:gd name="connsiteY20" fmla="*/ 3905226 h 4122814"/>
                <a:gd name="connsiteX21" fmla="*/ 188102 w 3521893"/>
                <a:gd name="connsiteY21" fmla="*/ 3964552 h 4122814"/>
                <a:gd name="connsiteX22" fmla="*/ 339436 w 3521893"/>
                <a:gd name="connsiteY22" fmla="*/ 3880360 h 4122814"/>
                <a:gd name="connsiteX23" fmla="*/ 422563 w 3521893"/>
                <a:gd name="connsiteY23" fmla="*/ 3894214 h 4122814"/>
                <a:gd name="connsiteX24" fmla="*/ 464127 w 3521893"/>
                <a:gd name="connsiteY24" fmla="*/ 3956560 h 4122814"/>
                <a:gd name="connsiteX25" fmla="*/ 656492 w 3521893"/>
                <a:gd name="connsiteY25" fmla="*/ 3937909 h 4122814"/>
                <a:gd name="connsiteX26" fmla="*/ 794860 w 3521893"/>
                <a:gd name="connsiteY26" fmla="*/ 3868459 h 4122814"/>
                <a:gd name="connsiteX27" fmla="*/ 955963 w 3521893"/>
                <a:gd name="connsiteY27" fmla="*/ 3949632 h 4122814"/>
                <a:gd name="connsiteX28" fmla="*/ 1115291 w 3521893"/>
                <a:gd name="connsiteY28" fmla="*/ 3949632 h 4122814"/>
                <a:gd name="connsiteX29" fmla="*/ 1108363 w 3521893"/>
                <a:gd name="connsiteY29" fmla="*/ 3914996 h 4122814"/>
                <a:gd name="connsiteX30" fmla="*/ 1163782 w 3521893"/>
                <a:gd name="connsiteY30" fmla="*/ 3880360 h 4122814"/>
                <a:gd name="connsiteX31" fmla="*/ 1191491 w 3521893"/>
                <a:gd name="connsiteY31" fmla="*/ 3914996 h 4122814"/>
                <a:gd name="connsiteX32" fmla="*/ 1288472 w 3521893"/>
                <a:gd name="connsiteY32" fmla="*/ 3818014 h 4122814"/>
                <a:gd name="connsiteX33" fmla="*/ 1205345 w 3521893"/>
                <a:gd name="connsiteY33" fmla="*/ 3811087 h 4122814"/>
                <a:gd name="connsiteX34" fmla="*/ 1122218 w 3521893"/>
                <a:gd name="connsiteY34" fmla="*/ 3818014 h 4122814"/>
                <a:gd name="connsiteX35" fmla="*/ 1032163 w 3521893"/>
                <a:gd name="connsiteY35" fmla="*/ 3783378 h 4122814"/>
                <a:gd name="connsiteX36" fmla="*/ 1130921 w 3521893"/>
                <a:gd name="connsiteY36" fmla="*/ 3621564 h 4122814"/>
                <a:gd name="connsiteX37" fmla="*/ 1222219 w 3521893"/>
                <a:gd name="connsiteY37" fmla="*/ 3600427 h 4122814"/>
                <a:gd name="connsiteX38" fmla="*/ 1244777 w 3521893"/>
                <a:gd name="connsiteY38" fmla="*/ 3553001 h 4122814"/>
                <a:gd name="connsiteX39" fmla="*/ 1286696 w 3521893"/>
                <a:gd name="connsiteY39" fmla="*/ 3575027 h 4122814"/>
                <a:gd name="connsiteX40" fmla="*/ 1304459 w 3521893"/>
                <a:gd name="connsiteY40" fmla="*/ 3644832 h 4122814"/>
                <a:gd name="connsiteX41" fmla="*/ 1343891 w 3521893"/>
                <a:gd name="connsiteY41" fmla="*/ 3582487 h 4122814"/>
                <a:gd name="connsiteX42" fmla="*/ 1360942 w 3521893"/>
                <a:gd name="connsiteY42" fmla="*/ 3631688 h 4122814"/>
                <a:gd name="connsiteX43" fmla="*/ 1399309 w 3521893"/>
                <a:gd name="connsiteY43" fmla="*/ 3658687 h 4122814"/>
                <a:gd name="connsiteX44" fmla="*/ 1392382 w 3521893"/>
                <a:gd name="connsiteY44" fmla="*/ 3707178 h 4122814"/>
                <a:gd name="connsiteX45" fmla="*/ 1338916 w 3521893"/>
                <a:gd name="connsiteY45" fmla="*/ 3756913 h 4122814"/>
                <a:gd name="connsiteX46" fmla="*/ 1396645 w 3521893"/>
                <a:gd name="connsiteY46" fmla="*/ 3757978 h 4122814"/>
                <a:gd name="connsiteX47" fmla="*/ 1475331 w 3521893"/>
                <a:gd name="connsiteY47" fmla="*/ 3798299 h 4122814"/>
                <a:gd name="connsiteX48" fmla="*/ 1471778 w 3521893"/>
                <a:gd name="connsiteY48" fmla="*/ 3722986 h 4122814"/>
                <a:gd name="connsiteX49" fmla="*/ 1565563 w 3521893"/>
                <a:gd name="connsiteY49" fmla="*/ 3755669 h 4122814"/>
                <a:gd name="connsiteX50" fmla="*/ 1556327 w 3521893"/>
                <a:gd name="connsiteY50" fmla="*/ 3803627 h 4122814"/>
                <a:gd name="connsiteX51" fmla="*/ 1585101 w 3521893"/>
                <a:gd name="connsiteY51" fmla="*/ 3850697 h 4122814"/>
                <a:gd name="connsiteX52" fmla="*/ 1773382 w 3521893"/>
                <a:gd name="connsiteY52" fmla="*/ 3811087 h 4122814"/>
                <a:gd name="connsiteX53" fmla="*/ 2112818 w 3521893"/>
                <a:gd name="connsiteY53" fmla="*/ 3914996 h 4122814"/>
                <a:gd name="connsiteX54" fmla="*/ 2320636 w 3521893"/>
                <a:gd name="connsiteY54" fmla="*/ 4122814 h 4122814"/>
                <a:gd name="connsiteX55" fmla="*/ 2473036 w 3521893"/>
                <a:gd name="connsiteY55" fmla="*/ 3991196 h 4122814"/>
                <a:gd name="connsiteX56" fmla="*/ 2587958 w 3521893"/>
                <a:gd name="connsiteY56" fmla="*/ 3991196 h 4122814"/>
                <a:gd name="connsiteX57" fmla="*/ 2720286 w 3521893"/>
                <a:gd name="connsiteY57" fmla="*/ 3873432 h 4122814"/>
                <a:gd name="connsiteX58" fmla="*/ 2847819 w 3521893"/>
                <a:gd name="connsiteY58" fmla="*/ 3930627 h 4122814"/>
                <a:gd name="connsiteX59" fmla="*/ 2955281 w 3521893"/>
                <a:gd name="connsiteY59" fmla="*/ 3889596 h 4122814"/>
                <a:gd name="connsiteX60" fmla="*/ 2984589 w 3521893"/>
                <a:gd name="connsiteY60" fmla="*/ 3940396 h 4122814"/>
                <a:gd name="connsiteX61" fmla="*/ 3025619 w 3521893"/>
                <a:gd name="connsiteY61" fmla="*/ 3899365 h 4122814"/>
                <a:gd name="connsiteX62" fmla="*/ 3035389 w 3521893"/>
                <a:gd name="connsiteY62" fmla="*/ 3791904 h 4122814"/>
                <a:gd name="connsiteX63" fmla="*/ 2982635 w 3521893"/>
                <a:gd name="connsiteY63" fmla="*/ 3698119 h 4122814"/>
                <a:gd name="connsiteX64" fmla="*/ 3047467 w 3521893"/>
                <a:gd name="connsiteY64" fmla="*/ 3633820 h 4122814"/>
                <a:gd name="connsiteX65" fmla="*/ 3002173 w 3521893"/>
                <a:gd name="connsiteY65" fmla="*/ 3508596 h 4122814"/>
                <a:gd name="connsiteX66" fmla="*/ 3021712 w 3521893"/>
                <a:gd name="connsiteY66" fmla="*/ 3352288 h 4122814"/>
                <a:gd name="connsiteX67" fmla="*/ 3062741 w 3521893"/>
                <a:gd name="connsiteY67" fmla="*/ 3225288 h 4122814"/>
                <a:gd name="connsiteX68" fmla="*/ 3076419 w 3521893"/>
                <a:gd name="connsiteY68" fmla="*/ 3115873 h 4122814"/>
                <a:gd name="connsiteX69" fmla="*/ 2905547 w 3521893"/>
                <a:gd name="connsiteY69" fmla="*/ 2642508 h 4122814"/>
                <a:gd name="connsiteX70" fmla="*/ 2976772 w 3521893"/>
                <a:gd name="connsiteY70" fmla="*/ 2482827 h 4122814"/>
                <a:gd name="connsiteX71" fmla="*/ 3068602 w 3521893"/>
                <a:gd name="connsiteY71" fmla="*/ 2457427 h 4122814"/>
                <a:gd name="connsiteX72" fmla="*/ 3105724 w 3521893"/>
                <a:gd name="connsiteY72" fmla="*/ 2484781 h 4122814"/>
                <a:gd name="connsiteX73" fmla="*/ 3166293 w 3521893"/>
                <a:gd name="connsiteY73" fmla="*/ 2420304 h 4122814"/>
                <a:gd name="connsiteX74" fmla="*/ 3193649 w 3521893"/>
                <a:gd name="connsiteY74" fmla="*/ 2394904 h 4122814"/>
                <a:gd name="connsiteX75" fmla="*/ 3279618 w 3521893"/>
                <a:gd name="connsiteY75" fmla="*/ 2369504 h 4122814"/>
                <a:gd name="connsiteX76" fmla="*/ 3316739 w 3521893"/>
                <a:gd name="connsiteY76" fmla="*/ 2201473 h 4122814"/>
                <a:gd name="connsiteX77" fmla="*/ 3271801 w 3521893"/>
                <a:gd name="connsiteY77" fmla="*/ 2150673 h 4122814"/>
                <a:gd name="connsiteX78" fmla="*/ 3271800 w 3521893"/>
                <a:gd name="connsiteY78" fmla="*/ 2049073 h 4122814"/>
                <a:gd name="connsiteX79" fmla="*/ 3375355 w 3521893"/>
                <a:gd name="connsiteY79" fmla="*/ 2107688 h 4122814"/>
                <a:gd name="connsiteX80" fmla="*/ 3430062 w 3521893"/>
                <a:gd name="connsiteY80" fmla="*/ 2072519 h 4122814"/>
                <a:gd name="connsiteX81" fmla="*/ 3457415 w 3521893"/>
                <a:gd name="connsiteY81" fmla="*/ 2107688 h 4122814"/>
                <a:gd name="connsiteX82" fmla="*/ 3521893 w 3521893"/>
                <a:gd name="connsiteY82" fmla="*/ 2062750 h 4122814"/>
                <a:gd name="connsiteX83" fmla="*/ 3449601 w 3521893"/>
                <a:gd name="connsiteY83" fmla="*/ 1908396 h 4122814"/>
                <a:gd name="connsiteX84" fmla="*/ 3492586 w 3521893"/>
                <a:gd name="connsiteY84" fmla="*/ 1720827 h 4122814"/>
                <a:gd name="connsiteX85" fmla="*/ 3459370 w 3521893"/>
                <a:gd name="connsiteY85" fmla="*/ 1693473 h 4122814"/>
                <a:gd name="connsiteX86" fmla="*/ 3486724 w 3521893"/>
                <a:gd name="connsiteY86" fmla="*/ 1664165 h 4122814"/>
                <a:gd name="connsiteX87" fmla="*/ 3488679 w 3521893"/>
                <a:gd name="connsiteY87" fmla="*/ 1642673 h 4122814"/>
                <a:gd name="connsiteX88" fmla="*/ 3377309 w 3521893"/>
                <a:gd name="connsiteY88" fmla="*/ 1462919 h 4122814"/>
                <a:gd name="connsiteX89" fmla="*/ 3297201 w 3521893"/>
                <a:gd name="connsiteY89" fmla="*/ 1431658 h 4122814"/>
                <a:gd name="connsiteX90" fmla="*/ 3232724 w 3521893"/>
                <a:gd name="connsiteY90" fmla="*/ 1316381 h 4122814"/>
                <a:gd name="connsiteX91" fmla="*/ 3281570 w 3521893"/>
                <a:gd name="connsiteY91" fmla="*/ 1228458 h 4122814"/>
                <a:gd name="connsiteX92" fmla="*/ 3140893 w 3521893"/>
                <a:gd name="connsiteY92" fmla="*/ 1056519 h 4122814"/>
                <a:gd name="connsiteX93" fmla="*/ 3158478 w 3521893"/>
                <a:gd name="connsiteY93" fmla="*/ 980319 h 4122814"/>
                <a:gd name="connsiteX94" fmla="*/ 3127216 w 3521893"/>
                <a:gd name="connsiteY94" fmla="*/ 861134 h 4122814"/>
                <a:gd name="connsiteX95" fmla="*/ 3179970 w 3521893"/>
                <a:gd name="connsiteY95" fmla="*/ 757581 h 4122814"/>
                <a:gd name="connsiteX96" fmla="*/ 3131124 w 3521893"/>
                <a:gd name="connsiteY96" fmla="*/ 654027 h 4122814"/>
                <a:gd name="connsiteX97" fmla="*/ 3136986 w 3521893"/>
                <a:gd name="connsiteY97" fmla="*/ 560242 h 4122814"/>
                <a:gd name="connsiteX98" fmla="*/ 3084395 w 3521893"/>
                <a:gd name="connsiteY98" fmla="*/ 489263 h 4122814"/>
                <a:gd name="connsiteX99" fmla="*/ 3043730 w 3521893"/>
                <a:gd name="connsiteY99" fmla="*/ 559672 h 4122814"/>
                <a:gd name="connsiteX100" fmla="*/ 2967617 w 3521893"/>
                <a:gd name="connsiteY100" fmla="*/ 598501 h 4122814"/>
                <a:gd name="connsiteX101" fmla="*/ 2906065 w 3521893"/>
                <a:gd name="connsiteY101" fmla="*/ 407628 h 4122814"/>
                <a:gd name="connsiteX102" fmla="*/ 2859539 w 3521893"/>
                <a:gd name="connsiteY102" fmla="*/ 456118 h 4122814"/>
                <a:gd name="connsiteX103" fmla="*/ 2826327 w 3521893"/>
                <a:gd name="connsiteY103" fmla="*/ 463511 h 4122814"/>
                <a:gd name="connsiteX104" fmla="*/ 2852782 w 3521893"/>
                <a:gd name="connsiteY104" fmla="*/ 359282 h 4122814"/>
                <a:gd name="connsiteX105" fmla="*/ 2795856 w 3521893"/>
                <a:gd name="connsiteY105" fmla="*/ 139739 h 4122814"/>
                <a:gd name="connsiteX106" fmla="*/ 2725253 w 3521893"/>
                <a:gd name="connsiteY106" fmla="*/ 192707 h 4122814"/>
                <a:gd name="connsiteX107" fmla="*/ 2673558 w 3521893"/>
                <a:gd name="connsiteY107" fmla="*/ 145813 h 4122814"/>
                <a:gd name="connsiteX108" fmla="*/ 2642132 w 3521893"/>
                <a:gd name="connsiteY108" fmla="*/ 186169 h 4122814"/>
                <a:gd name="connsiteX109" fmla="*/ 2621170 w 3521893"/>
                <a:gd name="connsiteY109" fmla="*/ 144074 h 4122814"/>
                <a:gd name="connsiteX110" fmla="*/ 2592392 w 3521893"/>
                <a:gd name="connsiteY110" fmla="*/ 108549 h 4122814"/>
                <a:gd name="connsiteX111" fmla="*/ 2642662 w 3521893"/>
                <a:gd name="connsiteY111" fmla="*/ 18601 h 4122814"/>
                <a:gd name="connsiteX112" fmla="*/ 2549408 w 3521893"/>
                <a:gd name="connsiteY112" fmla="*/ 14765 h 4122814"/>
                <a:gd name="connsiteX113" fmla="*/ 2534937 w 3521893"/>
                <a:gd name="connsiteY113" fmla="*/ 77431 h 4122814"/>
                <a:gd name="connsiteX114" fmla="*/ 2479069 w 3521893"/>
                <a:gd name="connsiteY114" fmla="*/ 8831 h 4122814"/>
                <a:gd name="connsiteX115" fmla="*/ 2281731 w 3521893"/>
                <a:gd name="connsiteY115" fmla="*/ 14622 h 4122814"/>
                <a:gd name="connsiteX116" fmla="*/ 2243813 w 3521893"/>
                <a:gd name="connsiteY116" fmla="*/ 69330 h 4122814"/>
                <a:gd name="connsiteX117" fmla="*/ 2341770 w 3521893"/>
                <a:gd name="connsiteY117" fmla="*/ 120629 h 4122814"/>
                <a:gd name="connsiteX118" fmla="*/ 2345681 w 3521893"/>
                <a:gd name="connsiteY118" fmla="*/ 231248 h 4122814"/>
                <a:gd name="connsiteX119" fmla="*/ 2204472 w 3521893"/>
                <a:gd name="connsiteY119" fmla="*/ 264858 h 4122814"/>
                <a:gd name="connsiteX120" fmla="*/ 2146117 w 3521893"/>
                <a:gd name="connsiteY120" fmla="*/ 352210 h 4122814"/>
                <a:gd name="connsiteX121" fmla="*/ 1975038 w 3521893"/>
                <a:gd name="connsiteY121" fmla="*/ 370865 h 4122814"/>
                <a:gd name="connsiteX122" fmla="*/ 1999847 w 3521893"/>
                <a:gd name="connsiteY122" fmla="*/ 435199 h 4122814"/>
                <a:gd name="connsiteX123" fmla="*/ 2032711 w 3521893"/>
                <a:gd name="connsiteY123" fmla="*/ 478891 h 4122814"/>
                <a:gd name="connsiteX124" fmla="*/ 1961306 w 3521893"/>
                <a:gd name="connsiteY124" fmla="*/ 470365 h 4122814"/>
                <a:gd name="connsiteX125" fmla="*/ 1925782 w 3521893"/>
                <a:gd name="connsiteY125" fmla="*/ 513705 h 4122814"/>
                <a:gd name="connsiteX126" fmla="*/ 1849404 w 3521893"/>
                <a:gd name="connsiteY126" fmla="*/ 494167 h 4122814"/>
                <a:gd name="connsiteX127" fmla="*/ 1818139 w 3521893"/>
                <a:gd name="connsiteY127" fmla="*/ 595414 h 4122814"/>
                <a:gd name="connsiteX128" fmla="*/ 1724891 w 3521893"/>
                <a:gd name="connsiteY128" fmla="*/ 679960 h 4122814"/>
                <a:gd name="connsiteX129" fmla="*/ 1676400 w 3521893"/>
                <a:gd name="connsiteY129" fmla="*/ 659178 h 4122814"/>
                <a:gd name="connsiteX130" fmla="*/ 1683327 w 3521893"/>
                <a:gd name="connsiteY130" fmla="*/ 569123 h 4122814"/>
                <a:gd name="connsiteX131" fmla="*/ 1727022 w 3521893"/>
                <a:gd name="connsiteY131" fmla="*/ 535553 h 4122814"/>
                <a:gd name="connsiteX132" fmla="*/ 1787236 w 3521893"/>
                <a:gd name="connsiteY132" fmla="*/ 520632 h 4122814"/>
                <a:gd name="connsiteX133" fmla="*/ 1767343 w 3521893"/>
                <a:gd name="connsiteY133" fmla="*/ 484220 h 4122814"/>
                <a:gd name="connsiteX134" fmla="*/ 1704109 w 3521893"/>
                <a:gd name="connsiteY134" fmla="*/ 513705 h 4122814"/>
                <a:gd name="connsiteX135" fmla="*/ 1682261 w 3521893"/>
                <a:gd name="connsiteY135" fmla="*/ 452426 h 4122814"/>
                <a:gd name="connsiteX136" fmla="*/ 1576398 w 3521893"/>
                <a:gd name="connsiteY136" fmla="*/ 440524 h 4122814"/>
                <a:gd name="connsiteX137" fmla="*/ 1530927 w 3521893"/>
                <a:gd name="connsiteY137" fmla="*/ 271251 h 4122814"/>
                <a:gd name="connsiteX138" fmla="*/ 1438031 w 3521893"/>
                <a:gd name="connsiteY138" fmla="*/ 296118 h 4122814"/>
                <a:gd name="connsiteX139" fmla="*/ 1454727 w 3521893"/>
                <a:gd name="connsiteY139" fmla="*/ 402869 h 4122814"/>
                <a:gd name="connsiteX140" fmla="*/ 1454727 w 3521893"/>
                <a:gd name="connsiteY140" fmla="*/ 402869 h 4122814"/>
                <a:gd name="connsiteX141" fmla="*/ 1407832 w 3521893"/>
                <a:gd name="connsiteY141" fmla="*/ 431291 h 4122814"/>
                <a:gd name="connsiteX142" fmla="*/ 1310139 w 3521893"/>
                <a:gd name="connsiteY142" fmla="*/ 319922 h 4122814"/>
                <a:gd name="connsiteX143" fmla="*/ 1246909 w 3521893"/>
                <a:gd name="connsiteY143" fmla="*/ 298960 h 4122814"/>
                <a:gd name="connsiteX0" fmla="*/ 1246909 w 3521893"/>
                <a:gd name="connsiteY0" fmla="*/ 298960 h 4122814"/>
                <a:gd name="connsiteX1" fmla="*/ 1267691 w 3521893"/>
                <a:gd name="connsiteY1" fmla="*/ 569123 h 4122814"/>
                <a:gd name="connsiteX2" fmla="*/ 1288972 w 3521893"/>
                <a:gd name="connsiteY2" fmla="*/ 599607 h 4122814"/>
                <a:gd name="connsiteX3" fmla="*/ 1298416 w 3521893"/>
                <a:gd name="connsiteY3" fmla="*/ 702876 h 4122814"/>
                <a:gd name="connsiteX4" fmla="*/ 1251524 w 3521893"/>
                <a:gd name="connsiteY4" fmla="*/ 763445 h 4122814"/>
                <a:gd name="connsiteX5" fmla="*/ 1280832 w 3521893"/>
                <a:gd name="connsiteY5" fmla="*/ 839645 h 4122814"/>
                <a:gd name="connsiteX6" fmla="*/ 1175505 w 3521893"/>
                <a:gd name="connsiteY6" fmla="*/ 955274 h 4122814"/>
                <a:gd name="connsiteX7" fmla="*/ 1048327 w 3521893"/>
                <a:gd name="connsiteY7" fmla="*/ 1324196 h 4122814"/>
                <a:gd name="connsiteX8" fmla="*/ 947970 w 3521893"/>
                <a:gd name="connsiteY8" fmla="*/ 1428994 h 4122814"/>
                <a:gd name="connsiteX9" fmla="*/ 749389 w 3521893"/>
                <a:gd name="connsiteY9" fmla="*/ 1716919 h 4122814"/>
                <a:gd name="connsiteX10" fmla="*/ 624342 w 3521893"/>
                <a:gd name="connsiteY10" fmla="*/ 1812658 h 4122814"/>
                <a:gd name="connsiteX11" fmla="*/ 457200 w 3521893"/>
                <a:gd name="connsiteY11" fmla="*/ 2023851 h 4122814"/>
                <a:gd name="connsiteX12" fmla="*/ 325404 w 3521893"/>
                <a:gd name="connsiteY12" fmla="*/ 2531673 h 4122814"/>
                <a:gd name="connsiteX13" fmla="*/ 271762 w 3521893"/>
                <a:gd name="connsiteY13" fmla="*/ 2584782 h 4122814"/>
                <a:gd name="connsiteX14" fmla="*/ 116342 w 3521893"/>
                <a:gd name="connsiteY14" fmla="*/ 2906811 h 4122814"/>
                <a:gd name="connsiteX15" fmla="*/ 106573 w 3521893"/>
                <a:gd name="connsiteY15" fmla="*/ 3061165 h 4122814"/>
                <a:gd name="connsiteX16" fmla="*/ 152400 w 3521893"/>
                <a:gd name="connsiteY16" fmla="*/ 3166851 h 4122814"/>
                <a:gd name="connsiteX17" fmla="*/ 0 w 3521893"/>
                <a:gd name="connsiteY17" fmla="*/ 3665614 h 4122814"/>
                <a:gd name="connsiteX18" fmla="*/ 71582 w 3521893"/>
                <a:gd name="connsiteY18" fmla="*/ 3857801 h 4122814"/>
                <a:gd name="connsiteX19" fmla="*/ 188990 w 3521893"/>
                <a:gd name="connsiteY19" fmla="*/ 3838086 h 4122814"/>
                <a:gd name="connsiteX20" fmla="*/ 130908 w 3521893"/>
                <a:gd name="connsiteY20" fmla="*/ 3905226 h 4122814"/>
                <a:gd name="connsiteX21" fmla="*/ 188102 w 3521893"/>
                <a:gd name="connsiteY21" fmla="*/ 3964552 h 4122814"/>
                <a:gd name="connsiteX22" fmla="*/ 339436 w 3521893"/>
                <a:gd name="connsiteY22" fmla="*/ 3880360 h 4122814"/>
                <a:gd name="connsiteX23" fmla="*/ 422563 w 3521893"/>
                <a:gd name="connsiteY23" fmla="*/ 3894214 h 4122814"/>
                <a:gd name="connsiteX24" fmla="*/ 464127 w 3521893"/>
                <a:gd name="connsiteY24" fmla="*/ 3956560 h 4122814"/>
                <a:gd name="connsiteX25" fmla="*/ 656492 w 3521893"/>
                <a:gd name="connsiteY25" fmla="*/ 3937909 h 4122814"/>
                <a:gd name="connsiteX26" fmla="*/ 794860 w 3521893"/>
                <a:gd name="connsiteY26" fmla="*/ 3868459 h 4122814"/>
                <a:gd name="connsiteX27" fmla="*/ 955963 w 3521893"/>
                <a:gd name="connsiteY27" fmla="*/ 3949632 h 4122814"/>
                <a:gd name="connsiteX28" fmla="*/ 1115291 w 3521893"/>
                <a:gd name="connsiteY28" fmla="*/ 3949632 h 4122814"/>
                <a:gd name="connsiteX29" fmla="*/ 1108363 w 3521893"/>
                <a:gd name="connsiteY29" fmla="*/ 3914996 h 4122814"/>
                <a:gd name="connsiteX30" fmla="*/ 1163782 w 3521893"/>
                <a:gd name="connsiteY30" fmla="*/ 3880360 h 4122814"/>
                <a:gd name="connsiteX31" fmla="*/ 1191491 w 3521893"/>
                <a:gd name="connsiteY31" fmla="*/ 3914996 h 4122814"/>
                <a:gd name="connsiteX32" fmla="*/ 1288472 w 3521893"/>
                <a:gd name="connsiteY32" fmla="*/ 3818014 h 4122814"/>
                <a:gd name="connsiteX33" fmla="*/ 1205345 w 3521893"/>
                <a:gd name="connsiteY33" fmla="*/ 3811087 h 4122814"/>
                <a:gd name="connsiteX34" fmla="*/ 1122218 w 3521893"/>
                <a:gd name="connsiteY34" fmla="*/ 3818014 h 4122814"/>
                <a:gd name="connsiteX35" fmla="*/ 1032163 w 3521893"/>
                <a:gd name="connsiteY35" fmla="*/ 3783378 h 4122814"/>
                <a:gd name="connsiteX36" fmla="*/ 1130921 w 3521893"/>
                <a:gd name="connsiteY36" fmla="*/ 3621564 h 4122814"/>
                <a:gd name="connsiteX37" fmla="*/ 1222219 w 3521893"/>
                <a:gd name="connsiteY37" fmla="*/ 3600427 h 4122814"/>
                <a:gd name="connsiteX38" fmla="*/ 1244777 w 3521893"/>
                <a:gd name="connsiteY38" fmla="*/ 3553001 h 4122814"/>
                <a:gd name="connsiteX39" fmla="*/ 1286696 w 3521893"/>
                <a:gd name="connsiteY39" fmla="*/ 3575027 h 4122814"/>
                <a:gd name="connsiteX40" fmla="*/ 1304459 w 3521893"/>
                <a:gd name="connsiteY40" fmla="*/ 3644832 h 4122814"/>
                <a:gd name="connsiteX41" fmla="*/ 1343891 w 3521893"/>
                <a:gd name="connsiteY41" fmla="*/ 3582487 h 4122814"/>
                <a:gd name="connsiteX42" fmla="*/ 1360942 w 3521893"/>
                <a:gd name="connsiteY42" fmla="*/ 3631688 h 4122814"/>
                <a:gd name="connsiteX43" fmla="*/ 1399309 w 3521893"/>
                <a:gd name="connsiteY43" fmla="*/ 3658687 h 4122814"/>
                <a:gd name="connsiteX44" fmla="*/ 1392382 w 3521893"/>
                <a:gd name="connsiteY44" fmla="*/ 3707178 h 4122814"/>
                <a:gd name="connsiteX45" fmla="*/ 1338916 w 3521893"/>
                <a:gd name="connsiteY45" fmla="*/ 3756913 h 4122814"/>
                <a:gd name="connsiteX46" fmla="*/ 1396645 w 3521893"/>
                <a:gd name="connsiteY46" fmla="*/ 3757978 h 4122814"/>
                <a:gd name="connsiteX47" fmla="*/ 1475331 w 3521893"/>
                <a:gd name="connsiteY47" fmla="*/ 3798299 h 4122814"/>
                <a:gd name="connsiteX48" fmla="*/ 1471778 w 3521893"/>
                <a:gd name="connsiteY48" fmla="*/ 3722986 h 4122814"/>
                <a:gd name="connsiteX49" fmla="*/ 1565563 w 3521893"/>
                <a:gd name="connsiteY49" fmla="*/ 3755669 h 4122814"/>
                <a:gd name="connsiteX50" fmla="*/ 1556327 w 3521893"/>
                <a:gd name="connsiteY50" fmla="*/ 3803627 h 4122814"/>
                <a:gd name="connsiteX51" fmla="*/ 1585101 w 3521893"/>
                <a:gd name="connsiteY51" fmla="*/ 3850697 h 4122814"/>
                <a:gd name="connsiteX52" fmla="*/ 1773382 w 3521893"/>
                <a:gd name="connsiteY52" fmla="*/ 3811087 h 4122814"/>
                <a:gd name="connsiteX53" fmla="*/ 2112818 w 3521893"/>
                <a:gd name="connsiteY53" fmla="*/ 3914996 h 4122814"/>
                <a:gd name="connsiteX54" fmla="*/ 2320636 w 3521893"/>
                <a:gd name="connsiteY54" fmla="*/ 4122814 h 4122814"/>
                <a:gd name="connsiteX55" fmla="*/ 2473036 w 3521893"/>
                <a:gd name="connsiteY55" fmla="*/ 3991196 h 4122814"/>
                <a:gd name="connsiteX56" fmla="*/ 2587958 w 3521893"/>
                <a:gd name="connsiteY56" fmla="*/ 3991196 h 4122814"/>
                <a:gd name="connsiteX57" fmla="*/ 2720286 w 3521893"/>
                <a:gd name="connsiteY57" fmla="*/ 3873432 h 4122814"/>
                <a:gd name="connsiteX58" fmla="*/ 2847819 w 3521893"/>
                <a:gd name="connsiteY58" fmla="*/ 3930627 h 4122814"/>
                <a:gd name="connsiteX59" fmla="*/ 2955281 w 3521893"/>
                <a:gd name="connsiteY59" fmla="*/ 3889596 h 4122814"/>
                <a:gd name="connsiteX60" fmla="*/ 2984589 w 3521893"/>
                <a:gd name="connsiteY60" fmla="*/ 3940396 h 4122814"/>
                <a:gd name="connsiteX61" fmla="*/ 3025619 w 3521893"/>
                <a:gd name="connsiteY61" fmla="*/ 3899365 h 4122814"/>
                <a:gd name="connsiteX62" fmla="*/ 3035389 w 3521893"/>
                <a:gd name="connsiteY62" fmla="*/ 3791904 h 4122814"/>
                <a:gd name="connsiteX63" fmla="*/ 2982635 w 3521893"/>
                <a:gd name="connsiteY63" fmla="*/ 3698119 h 4122814"/>
                <a:gd name="connsiteX64" fmla="*/ 3047467 w 3521893"/>
                <a:gd name="connsiteY64" fmla="*/ 3633820 h 4122814"/>
                <a:gd name="connsiteX65" fmla="*/ 3002173 w 3521893"/>
                <a:gd name="connsiteY65" fmla="*/ 3508596 h 4122814"/>
                <a:gd name="connsiteX66" fmla="*/ 3021712 w 3521893"/>
                <a:gd name="connsiteY66" fmla="*/ 3352288 h 4122814"/>
                <a:gd name="connsiteX67" fmla="*/ 3062741 w 3521893"/>
                <a:gd name="connsiteY67" fmla="*/ 3225288 h 4122814"/>
                <a:gd name="connsiteX68" fmla="*/ 3076419 w 3521893"/>
                <a:gd name="connsiteY68" fmla="*/ 3115873 h 4122814"/>
                <a:gd name="connsiteX69" fmla="*/ 2905547 w 3521893"/>
                <a:gd name="connsiteY69" fmla="*/ 2642508 h 4122814"/>
                <a:gd name="connsiteX70" fmla="*/ 2976772 w 3521893"/>
                <a:gd name="connsiteY70" fmla="*/ 2482827 h 4122814"/>
                <a:gd name="connsiteX71" fmla="*/ 3068602 w 3521893"/>
                <a:gd name="connsiteY71" fmla="*/ 2457427 h 4122814"/>
                <a:gd name="connsiteX72" fmla="*/ 3105724 w 3521893"/>
                <a:gd name="connsiteY72" fmla="*/ 2484781 h 4122814"/>
                <a:gd name="connsiteX73" fmla="*/ 3166293 w 3521893"/>
                <a:gd name="connsiteY73" fmla="*/ 2420304 h 4122814"/>
                <a:gd name="connsiteX74" fmla="*/ 3193649 w 3521893"/>
                <a:gd name="connsiteY74" fmla="*/ 2394904 h 4122814"/>
                <a:gd name="connsiteX75" fmla="*/ 3279618 w 3521893"/>
                <a:gd name="connsiteY75" fmla="*/ 2369504 h 4122814"/>
                <a:gd name="connsiteX76" fmla="*/ 3316739 w 3521893"/>
                <a:gd name="connsiteY76" fmla="*/ 2201473 h 4122814"/>
                <a:gd name="connsiteX77" fmla="*/ 3271801 w 3521893"/>
                <a:gd name="connsiteY77" fmla="*/ 2150673 h 4122814"/>
                <a:gd name="connsiteX78" fmla="*/ 3271800 w 3521893"/>
                <a:gd name="connsiteY78" fmla="*/ 2049073 h 4122814"/>
                <a:gd name="connsiteX79" fmla="*/ 3375355 w 3521893"/>
                <a:gd name="connsiteY79" fmla="*/ 2107688 h 4122814"/>
                <a:gd name="connsiteX80" fmla="*/ 3430062 w 3521893"/>
                <a:gd name="connsiteY80" fmla="*/ 2072519 h 4122814"/>
                <a:gd name="connsiteX81" fmla="*/ 3457415 w 3521893"/>
                <a:gd name="connsiteY81" fmla="*/ 2107688 h 4122814"/>
                <a:gd name="connsiteX82" fmla="*/ 3521893 w 3521893"/>
                <a:gd name="connsiteY82" fmla="*/ 2062750 h 4122814"/>
                <a:gd name="connsiteX83" fmla="*/ 3449601 w 3521893"/>
                <a:gd name="connsiteY83" fmla="*/ 1908396 h 4122814"/>
                <a:gd name="connsiteX84" fmla="*/ 3492586 w 3521893"/>
                <a:gd name="connsiteY84" fmla="*/ 1720827 h 4122814"/>
                <a:gd name="connsiteX85" fmla="*/ 3459370 w 3521893"/>
                <a:gd name="connsiteY85" fmla="*/ 1693473 h 4122814"/>
                <a:gd name="connsiteX86" fmla="*/ 3486724 w 3521893"/>
                <a:gd name="connsiteY86" fmla="*/ 1664165 h 4122814"/>
                <a:gd name="connsiteX87" fmla="*/ 3488679 w 3521893"/>
                <a:gd name="connsiteY87" fmla="*/ 1642673 h 4122814"/>
                <a:gd name="connsiteX88" fmla="*/ 3377309 w 3521893"/>
                <a:gd name="connsiteY88" fmla="*/ 1462919 h 4122814"/>
                <a:gd name="connsiteX89" fmla="*/ 3297201 w 3521893"/>
                <a:gd name="connsiteY89" fmla="*/ 1431658 h 4122814"/>
                <a:gd name="connsiteX90" fmla="*/ 3232724 w 3521893"/>
                <a:gd name="connsiteY90" fmla="*/ 1316381 h 4122814"/>
                <a:gd name="connsiteX91" fmla="*/ 3281570 w 3521893"/>
                <a:gd name="connsiteY91" fmla="*/ 1228458 h 4122814"/>
                <a:gd name="connsiteX92" fmla="*/ 3140893 w 3521893"/>
                <a:gd name="connsiteY92" fmla="*/ 1056519 h 4122814"/>
                <a:gd name="connsiteX93" fmla="*/ 3158478 w 3521893"/>
                <a:gd name="connsiteY93" fmla="*/ 980319 h 4122814"/>
                <a:gd name="connsiteX94" fmla="*/ 3127216 w 3521893"/>
                <a:gd name="connsiteY94" fmla="*/ 861134 h 4122814"/>
                <a:gd name="connsiteX95" fmla="*/ 3179970 w 3521893"/>
                <a:gd name="connsiteY95" fmla="*/ 757581 h 4122814"/>
                <a:gd name="connsiteX96" fmla="*/ 3131124 w 3521893"/>
                <a:gd name="connsiteY96" fmla="*/ 654027 h 4122814"/>
                <a:gd name="connsiteX97" fmla="*/ 3136986 w 3521893"/>
                <a:gd name="connsiteY97" fmla="*/ 560242 h 4122814"/>
                <a:gd name="connsiteX98" fmla="*/ 3084395 w 3521893"/>
                <a:gd name="connsiteY98" fmla="*/ 489263 h 4122814"/>
                <a:gd name="connsiteX99" fmla="*/ 3043730 w 3521893"/>
                <a:gd name="connsiteY99" fmla="*/ 559672 h 4122814"/>
                <a:gd name="connsiteX100" fmla="*/ 2967617 w 3521893"/>
                <a:gd name="connsiteY100" fmla="*/ 598501 h 4122814"/>
                <a:gd name="connsiteX101" fmla="*/ 2906065 w 3521893"/>
                <a:gd name="connsiteY101" fmla="*/ 407628 h 4122814"/>
                <a:gd name="connsiteX102" fmla="*/ 2859539 w 3521893"/>
                <a:gd name="connsiteY102" fmla="*/ 456118 h 4122814"/>
                <a:gd name="connsiteX103" fmla="*/ 2826327 w 3521893"/>
                <a:gd name="connsiteY103" fmla="*/ 463511 h 4122814"/>
                <a:gd name="connsiteX104" fmla="*/ 2852782 w 3521893"/>
                <a:gd name="connsiteY104" fmla="*/ 359282 h 4122814"/>
                <a:gd name="connsiteX105" fmla="*/ 2795856 w 3521893"/>
                <a:gd name="connsiteY105" fmla="*/ 139739 h 4122814"/>
                <a:gd name="connsiteX106" fmla="*/ 2725253 w 3521893"/>
                <a:gd name="connsiteY106" fmla="*/ 192707 h 4122814"/>
                <a:gd name="connsiteX107" fmla="*/ 2673558 w 3521893"/>
                <a:gd name="connsiteY107" fmla="*/ 145813 h 4122814"/>
                <a:gd name="connsiteX108" fmla="*/ 2642132 w 3521893"/>
                <a:gd name="connsiteY108" fmla="*/ 186169 h 4122814"/>
                <a:gd name="connsiteX109" fmla="*/ 2621170 w 3521893"/>
                <a:gd name="connsiteY109" fmla="*/ 144074 h 4122814"/>
                <a:gd name="connsiteX110" fmla="*/ 2592392 w 3521893"/>
                <a:gd name="connsiteY110" fmla="*/ 108549 h 4122814"/>
                <a:gd name="connsiteX111" fmla="*/ 2642662 w 3521893"/>
                <a:gd name="connsiteY111" fmla="*/ 18601 h 4122814"/>
                <a:gd name="connsiteX112" fmla="*/ 2549408 w 3521893"/>
                <a:gd name="connsiteY112" fmla="*/ 14765 h 4122814"/>
                <a:gd name="connsiteX113" fmla="*/ 2534937 w 3521893"/>
                <a:gd name="connsiteY113" fmla="*/ 77431 h 4122814"/>
                <a:gd name="connsiteX114" fmla="*/ 2479069 w 3521893"/>
                <a:gd name="connsiteY114" fmla="*/ 8831 h 4122814"/>
                <a:gd name="connsiteX115" fmla="*/ 2281731 w 3521893"/>
                <a:gd name="connsiteY115" fmla="*/ 14622 h 4122814"/>
                <a:gd name="connsiteX116" fmla="*/ 2243813 w 3521893"/>
                <a:gd name="connsiteY116" fmla="*/ 69330 h 4122814"/>
                <a:gd name="connsiteX117" fmla="*/ 2341770 w 3521893"/>
                <a:gd name="connsiteY117" fmla="*/ 120629 h 4122814"/>
                <a:gd name="connsiteX118" fmla="*/ 2345681 w 3521893"/>
                <a:gd name="connsiteY118" fmla="*/ 231248 h 4122814"/>
                <a:gd name="connsiteX119" fmla="*/ 2204472 w 3521893"/>
                <a:gd name="connsiteY119" fmla="*/ 264858 h 4122814"/>
                <a:gd name="connsiteX120" fmla="*/ 2146117 w 3521893"/>
                <a:gd name="connsiteY120" fmla="*/ 352210 h 4122814"/>
                <a:gd name="connsiteX121" fmla="*/ 1975038 w 3521893"/>
                <a:gd name="connsiteY121" fmla="*/ 370865 h 4122814"/>
                <a:gd name="connsiteX122" fmla="*/ 1999847 w 3521893"/>
                <a:gd name="connsiteY122" fmla="*/ 435199 h 4122814"/>
                <a:gd name="connsiteX123" fmla="*/ 2032711 w 3521893"/>
                <a:gd name="connsiteY123" fmla="*/ 478891 h 4122814"/>
                <a:gd name="connsiteX124" fmla="*/ 1961306 w 3521893"/>
                <a:gd name="connsiteY124" fmla="*/ 470365 h 4122814"/>
                <a:gd name="connsiteX125" fmla="*/ 1925782 w 3521893"/>
                <a:gd name="connsiteY125" fmla="*/ 513705 h 4122814"/>
                <a:gd name="connsiteX126" fmla="*/ 1849404 w 3521893"/>
                <a:gd name="connsiteY126" fmla="*/ 494167 h 4122814"/>
                <a:gd name="connsiteX127" fmla="*/ 1818139 w 3521893"/>
                <a:gd name="connsiteY127" fmla="*/ 595414 h 4122814"/>
                <a:gd name="connsiteX128" fmla="*/ 1724891 w 3521893"/>
                <a:gd name="connsiteY128" fmla="*/ 679960 h 4122814"/>
                <a:gd name="connsiteX129" fmla="*/ 1676400 w 3521893"/>
                <a:gd name="connsiteY129" fmla="*/ 659178 h 4122814"/>
                <a:gd name="connsiteX130" fmla="*/ 1683327 w 3521893"/>
                <a:gd name="connsiteY130" fmla="*/ 569123 h 4122814"/>
                <a:gd name="connsiteX131" fmla="*/ 1727022 w 3521893"/>
                <a:gd name="connsiteY131" fmla="*/ 535553 h 4122814"/>
                <a:gd name="connsiteX132" fmla="*/ 1787236 w 3521893"/>
                <a:gd name="connsiteY132" fmla="*/ 520632 h 4122814"/>
                <a:gd name="connsiteX133" fmla="*/ 1767343 w 3521893"/>
                <a:gd name="connsiteY133" fmla="*/ 484220 h 4122814"/>
                <a:gd name="connsiteX134" fmla="*/ 1704109 w 3521893"/>
                <a:gd name="connsiteY134" fmla="*/ 513705 h 4122814"/>
                <a:gd name="connsiteX135" fmla="*/ 1682261 w 3521893"/>
                <a:gd name="connsiteY135" fmla="*/ 452426 h 4122814"/>
                <a:gd name="connsiteX136" fmla="*/ 1576398 w 3521893"/>
                <a:gd name="connsiteY136" fmla="*/ 440524 h 4122814"/>
                <a:gd name="connsiteX137" fmla="*/ 1530927 w 3521893"/>
                <a:gd name="connsiteY137" fmla="*/ 271251 h 4122814"/>
                <a:gd name="connsiteX138" fmla="*/ 1438031 w 3521893"/>
                <a:gd name="connsiteY138" fmla="*/ 296118 h 4122814"/>
                <a:gd name="connsiteX139" fmla="*/ 1454727 w 3521893"/>
                <a:gd name="connsiteY139" fmla="*/ 402869 h 4122814"/>
                <a:gd name="connsiteX140" fmla="*/ 1454727 w 3521893"/>
                <a:gd name="connsiteY140" fmla="*/ 402869 h 4122814"/>
                <a:gd name="connsiteX141" fmla="*/ 1407832 w 3521893"/>
                <a:gd name="connsiteY141" fmla="*/ 431291 h 4122814"/>
                <a:gd name="connsiteX142" fmla="*/ 1310139 w 3521893"/>
                <a:gd name="connsiteY142" fmla="*/ 319922 h 4122814"/>
                <a:gd name="connsiteX143" fmla="*/ 1246909 w 3521893"/>
                <a:gd name="connsiteY143" fmla="*/ 298960 h 4122814"/>
                <a:gd name="connsiteX0" fmla="*/ 1246909 w 3521893"/>
                <a:gd name="connsiteY0" fmla="*/ 298960 h 4122814"/>
                <a:gd name="connsiteX1" fmla="*/ 1267691 w 3521893"/>
                <a:gd name="connsiteY1" fmla="*/ 569123 h 4122814"/>
                <a:gd name="connsiteX2" fmla="*/ 1288972 w 3521893"/>
                <a:gd name="connsiteY2" fmla="*/ 599607 h 4122814"/>
                <a:gd name="connsiteX3" fmla="*/ 1298416 w 3521893"/>
                <a:gd name="connsiteY3" fmla="*/ 702876 h 4122814"/>
                <a:gd name="connsiteX4" fmla="*/ 1251524 w 3521893"/>
                <a:gd name="connsiteY4" fmla="*/ 763445 h 4122814"/>
                <a:gd name="connsiteX5" fmla="*/ 1280832 w 3521893"/>
                <a:gd name="connsiteY5" fmla="*/ 839645 h 4122814"/>
                <a:gd name="connsiteX6" fmla="*/ 1175505 w 3521893"/>
                <a:gd name="connsiteY6" fmla="*/ 955274 h 4122814"/>
                <a:gd name="connsiteX7" fmla="*/ 1048327 w 3521893"/>
                <a:gd name="connsiteY7" fmla="*/ 1324196 h 4122814"/>
                <a:gd name="connsiteX8" fmla="*/ 947970 w 3521893"/>
                <a:gd name="connsiteY8" fmla="*/ 1428994 h 4122814"/>
                <a:gd name="connsiteX9" fmla="*/ 749389 w 3521893"/>
                <a:gd name="connsiteY9" fmla="*/ 1716919 h 4122814"/>
                <a:gd name="connsiteX10" fmla="*/ 624342 w 3521893"/>
                <a:gd name="connsiteY10" fmla="*/ 1812658 h 4122814"/>
                <a:gd name="connsiteX11" fmla="*/ 457200 w 3521893"/>
                <a:gd name="connsiteY11" fmla="*/ 2023851 h 4122814"/>
                <a:gd name="connsiteX12" fmla="*/ 325404 w 3521893"/>
                <a:gd name="connsiteY12" fmla="*/ 2531673 h 4122814"/>
                <a:gd name="connsiteX13" fmla="*/ 271762 w 3521893"/>
                <a:gd name="connsiteY13" fmla="*/ 2584782 h 4122814"/>
                <a:gd name="connsiteX14" fmla="*/ 116342 w 3521893"/>
                <a:gd name="connsiteY14" fmla="*/ 2906811 h 4122814"/>
                <a:gd name="connsiteX15" fmla="*/ 106573 w 3521893"/>
                <a:gd name="connsiteY15" fmla="*/ 3061165 h 4122814"/>
                <a:gd name="connsiteX16" fmla="*/ 152400 w 3521893"/>
                <a:gd name="connsiteY16" fmla="*/ 3166851 h 4122814"/>
                <a:gd name="connsiteX17" fmla="*/ 0 w 3521893"/>
                <a:gd name="connsiteY17" fmla="*/ 3665614 h 4122814"/>
                <a:gd name="connsiteX18" fmla="*/ 71582 w 3521893"/>
                <a:gd name="connsiteY18" fmla="*/ 3857801 h 4122814"/>
                <a:gd name="connsiteX19" fmla="*/ 188990 w 3521893"/>
                <a:gd name="connsiteY19" fmla="*/ 3838086 h 4122814"/>
                <a:gd name="connsiteX20" fmla="*/ 130908 w 3521893"/>
                <a:gd name="connsiteY20" fmla="*/ 3905226 h 4122814"/>
                <a:gd name="connsiteX21" fmla="*/ 188102 w 3521893"/>
                <a:gd name="connsiteY21" fmla="*/ 3964552 h 4122814"/>
                <a:gd name="connsiteX22" fmla="*/ 339436 w 3521893"/>
                <a:gd name="connsiteY22" fmla="*/ 3880360 h 4122814"/>
                <a:gd name="connsiteX23" fmla="*/ 422563 w 3521893"/>
                <a:gd name="connsiteY23" fmla="*/ 3894214 h 4122814"/>
                <a:gd name="connsiteX24" fmla="*/ 464127 w 3521893"/>
                <a:gd name="connsiteY24" fmla="*/ 3956560 h 4122814"/>
                <a:gd name="connsiteX25" fmla="*/ 656492 w 3521893"/>
                <a:gd name="connsiteY25" fmla="*/ 3937909 h 4122814"/>
                <a:gd name="connsiteX26" fmla="*/ 794860 w 3521893"/>
                <a:gd name="connsiteY26" fmla="*/ 3868459 h 4122814"/>
                <a:gd name="connsiteX27" fmla="*/ 955963 w 3521893"/>
                <a:gd name="connsiteY27" fmla="*/ 3949632 h 4122814"/>
                <a:gd name="connsiteX28" fmla="*/ 1115291 w 3521893"/>
                <a:gd name="connsiteY28" fmla="*/ 3949632 h 4122814"/>
                <a:gd name="connsiteX29" fmla="*/ 1108363 w 3521893"/>
                <a:gd name="connsiteY29" fmla="*/ 3914996 h 4122814"/>
                <a:gd name="connsiteX30" fmla="*/ 1163782 w 3521893"/>
                <a:gd name="connsiteY30" fmla="*/ 3880360 h 4122814"/>
                <a:gd name="connsiteX31" fmla="*/ 1191491 w 3521893"/>
                <a:gd name="connsiteY31" fmla="*/ 3914996 h 4122814"/>
                <a:gd name="connsiteX32" fmla="*/ 1288472 w 3521893"/>
                <a:gd name="connsiteY32" fmla="*/ 3818014 h 4122814"/>
                <a:gd name="connsiteX33" fmla="*/ 1205345 w 3521893"/>
                <a:gd name="connsiteY33" fmla="*/ 3811087 h 4122814"/>
                <a:gd name="connsiteX34" fmla="*/ 1122218 w 3521893"/>
                <a:gd name="connsiteY34" fmla="*/ 3818014 h 4122814"/>
                <a:gd name="connsiteX35" fmla="*/ 1032163 w 3521893"/>
                <a:gd name="connsiteY35" fmla="*/ 3783378 h 4122814"/>
                <a:gd name="connsiteX36" fmla="*/ 1130921 w 3521893"/>
                <a:gd name="connsiteY36" fmla="*/ 3621564 h 4122814"/>
                <a:gd name="connsiteX37" fmla="*/ 1222219 w 3521893"/>
                <a:gd name="connsiteY37" fmla="*/ 3600427 h 4122814"/>
                <a:gd name="connsiteX38" fmla="*/ 1244777 w 3521893"/>
                <a:gd name="connsiteY38" fmla="*/ 3553001 h 4122814"/>
                <a:gd name="connsiteX39" fmla="*/ 1286696 w 3521893"/>
                <a:gd name="connsiteY39" fmla="*/ 3575027 h 4122814"/>
                <a:gd name="connsiteX40" fmla="*/ 1304459 w 3521893"/>
                <a:gd name="connsiteY40" fmla="*/ 3644832 h 4122814"/>
                <a:gd name="connsiteX41" fmla="*/ 1343891 w 3521893"/>
                <a:gd name="connsiteY41" fmla="*/ 3582487 h 4122814"/>
                <a:gd name="connsiteX42" fmla="*/ 1360942 w 3521893"/>
                <a:gd name="connsiteY42" fmla="*/ 3631688 h 4122814"/>
                <a:gd name="connsiteX43" fmla="*/ 1399309 w 3521893"/>
                <a:gd name="connsiteY43" fmla="*/ 3658687 h 4122814"/>
                <a:gd name="connsiteX44" fmla="*/ 1392382 w 3521893"/>
                <a:gd name="connsiteY44" fmla="*/ 3707178 h 4122814"/>
                <a:gd name="connsiteX45" fmla="*/ 1338916 w 3521893"/>
                <a:gd name="connsiteY45" fmla="*/ 3756913 h 4122814"/>
                <a:gd name="connsiteX46" fmla="*/ 1396645 w 3521893"/>
                <a:gd name="connsiteY46" fmla="*/ 3757978 h 4122814"/>
                <a:gd name="connsiteX47" fmla="*/ 1475331 w 3521893"/>
                <a:gd name="connsiteY47" fmla="*/ 3798299 h 4122814"/>
                <a:gd name="connsiteX48" fmla="*/ 1471778 w 3521893"/>
                <a:gd name="connsiteY48" fmla="*/ 3722986 h 4122814"/>
                <a:gd name="connsiteX49" fmla="*/ 1565563 w 3521893"/>
                <a:gd name="connsiteY49" fmla="*/ 3755669 h 4122814"/>
                <a:gd name="connsiteX50" fmla="*/ 1556327 w 3521893"/>
                <a:gd name="connsiteY50" fmla="*/ 3803627 h 4122814"/>
                <a:gd name="connsiteX51" fmla="*/ 1585101 w 3521893"/>
                <a:gd name="connsiteY51" fmla="*/ 3850697 h 4122814"/>
                <a:gd name="connsiteX52" fmla="*/ 1773382 w 3521893"/>
                <a:gd name="connsiteY52" fmla="*/ 3811087 h 4122814"/>
                <a:gd name="connsiteX53" fmla="*/ 2112818 w 3521893"/>
                <a:gd name="connsiteY53" fmla="*/ 3914996 h 4122814"/>
                <a:gd name="connsiteX54" fmla="*/ 2320636 w 3521893"/>
                <a:gd name="connsiteY54" fmla="*/ 4122814 h 4122814"/>
                <a:gd name="connsiteX55" fmla="*/ 2473036 w 3521893"/>
                <a:gd name="connsiteY55" fmla="*/ 3991196 h 4122814"/>
                <a:gd name="connsiteX56" fmla="*/ 2587958 w 3521893"/>
                <a:gd name="connsiteY56" fmla="*/ 3991196 h 4122814"/>
                <a:gd name="connsiteX57" fmla="*/ 2720286 w 3521893"/>
                <a:gd name="connsiteY57" fmla="*/ 3873432 h 4122814"/>
                <a:gd name="connsiteX58" fmla="*/ 2847819 w 3521893"/>
                <a:gd name="connsiteY58" fmla="*/ 3930627 h 4122814"/>
                <a:gd name="connsiteX59" fmla="*/ 2955281 w 3521893"/>
                <a:gd name="connsiteY59" fmla="*/ 3889596 h 4122814"/>
                <a:gd name="connsiteX60" fmla="*/ 2984589 w 3521893"/>
                <a:gd name="connsiteY60" fmla="*/ 3940396 h 4122814"/>
                <a:gd name="connsiteX61" fmla="*/ 3025619 w 3521893"/>
                <a:gd name="connsiteY61" fmla="*/ 3899365 h 4122814"/>
                <a:gd name="connsiteX62" fmla="*/ 3035389 w 3521893"/>
                <a:gd name="connsiteY62" fmla="*/ 3791904 h 4122814"/>
                <a:gd name="connsiteX63" fmla="*/ 2982635 w 3521893"/>
                <a:gd name="connsiteY63" fmla="*/ 3698119 h 4122814"/>
                <a:gd name="connsiteX64" fmla="*/ 3047467 w 3521893"/>
                <a:gd name="connsiteY64" fmla="*/ 3633820 h 4122814"/>
                <a:gd name="connsiteX65" fmla="*/ 3002173 w 3521893"/>
                <a:gd name="connsiteY65" fmla="*/ 3508596 h 4122814"/>
                <a:gd name="connsiteX66" fmla="*/ 3021712 w 3521893"/>
                <a:gd name="connsiteY66" fmla="*/ 3352288 h 4122814"/>
                <a:gd name="connsiteX67" fmla="*/ 3062741 w 3521893"/>
                <a:gd name="connsiteY67" fmla="*/ 3225288 h 4122814"/>
                <a:gd name="connsiteX68" fmla="*/ 3076419 w 3521893"/>
                <a:gd name="connsiteY68" fmla="*/ 3115873 h 4122814"/>
                <a:gd name="connsiteX69" fmla="*/ 2905547 w 3521893"/>
                <a:gd name="connsiteY69" fmla="*/ 2642508 h 4122814"/>
                <a:gd name="connsiteX70" fmla="*/ 2976772 w 3521893"/>
                <a:gd name="connsiteY70" fmla="*/ 2482827 h 4122814"/>
                <a:gd name="connsiteX71" fmla="*/ 3068602 w 3521893"/>
                <a:gd name="connsiteY71" fmla="*/ 2457427 h 4122814"/>
                <a:gd name="connsiteX72" fmla="*/ 3105724 w 3521893"/>
                <a:gd name="connsiteY72" fmla="*/ 2484781 h 4122814"/>
                <a:gd name="connsiteX73" fmla="*/ 3166293 w 3521893"/>
                <a:gd name="connsiteY73" fmla="*/ 2420304 h 4122814"/>
                <a:gd name="connsiteX74" fmla="*/ 3193649 w 3521893"/>
                <a:gd name="connsiteY74" fmla="*/ 2394904 h 4122814"/>
                <a:gd name="connsiteX75" fmla="*/ 3279618 w 3521893"/>
                <a:gd name="connsiteY75" fmla="*/ 2369504 h 4122814"/>
                <a:gd name="connsiteX76" fmla="*/ 3316739 w 3521893"/>
                <a:gd name="connsiteY76" fmla="*/ 2201473 h 4122814"/>
                <a:gd name="connsiteX77" fmla="*/ 3271801 w 3521893"/>
                <a:gd name="connsiteY77" fmla="*/ 2150673 h 4122814"/>
                <a:gd name="connsiteX78" fmla="*/ 3271800 w 3521893"/>
                <a:gd name="connsiteY78" fmla="*/ 2049073 h 4122814"/>
                <a:gd name="connsiteX79" fmla="*/ 3375355 w 3521893"/>
                <a:gd name="connsiteY79" fmla="*/ 2107688 h 4122814"/>
                <a:gd name="connsiteX80" fmla="*/ 3430062 w 3521893"/>
                <a:gd name="connsiteY80" fmla="*/ 2072519 h 4122814"/>
                <a:gd name="connsiteX81" fmla="*/ 3457415 w 3521893"/>
                <a:gd name="connsiteY81" fmla="*/ 2107688 h 4122814"/>
                <a:gd name="connsiteX82" fmla="*/ 3521893 w 3521893"/>
                <a:gd name="connsiteY82" fmla="*/ 2062750 h 4122814"/>
                <a:gd name="connsiteX83" fmla="*/ 3449601 w 3521893"/>
                <a:gd name="connsiteY83" fmla="*/ 1908396 h 4122814"/>
                <a:gd name="connsiteX84" fmla="*/ 3492586 w 3521893"/>
                <a:gd name="connsiteY84" fmla="*/ 1720827 h 4122814"/>
                <a:gd name="connsiteX85" fmla="*/ 3459370 w 3521893"/>
                <a:gd name="connsiteY85" fmla="*/ 1693473 h 4122814"/>
                <a:gd name="connsiteX86" fmla="*/ 3486724 w 3521893"/>
                <a:gd name="connsiteY86" fmla="*/ 1664165 h 4122814"/>
                <a:gd name="connsiteX87" fmla="*/ 3488679 w 3521893"/>
                <a:gd name="connsiteY87" fmla="*/ 1642673 h 4122814"/>
                <a:gd name="connsiteX88" fmla="*/ 3377309 w 3521893"/>
                <a:gd name="connsiteY88" fmla="*/ 1462919 h 4122814"/>
                <a:gd name="connsiteX89" fmla="*/ 3297201 w 3521893"/>
                <a:gd name="connsiteY89" fmla="*/ 1431658 h 4122814"/>
                <a:gd name="connsiteX90" fmla="*/ 3232724 w 3521893"/>
                <a:gd name="connsiteY90" fmla="*/ 1316381 h 4122814"/>
                <a:gd name="connsiteX91" fmla="*/ 3281570 w 3521893"/>
                <a:gd name="connsiteY91" fmla="*/ 1228458 h 4122814"/>
                <a:gd name="connsiteX92" fmla="*/ 3140893 w 3521893"/>
                <a:gd name="connsiteY92" fmla="*/ 1056519 h 4122814"/>
                <a:gd name="connsiteX93" fmla="*/ 3158478 w 3521893"/>
                <a:gd name="connsiteY93" fmla="*/ 980319 h 4122814"/>
                <a:gd name="connsiteX94" fmla="*/ 3127216 w 3521893"/>
                <a:gd name="connsiteY94" fmla="*/ 861134 h 4122814"/>
                <a:gd name="connsiteX95" fmla="*/ 3179970 w 3521893"/>
                <a:gd name="connsiteY95" fmla="*/ 757581 h 4122814"/>
                <a:gd name="connsiteX96" fmla="*/ 3131124 w 3521893"/>
                <a:gd name="connsiteY96" fmla="*/ 654027 h 4122814"/>
                <a:gd name="connsiteX97" fmla="*/ 3136986 w 3521893"/>
                <a:gd name="connsiteY97" fmla="*/ 560242 h 4122814"/>
                <a:gd name="connsiteX98" fmla="*/ 3084395 w 3521893"/>
                <a:gd name="connsiteY98" fmla="*/ 489263 h 4122814"/>
                <a:gd name="connsiteX99" fmla="*/ 3043730 w 3521893"/>
                <a:gd name="connsiteY99" fmla="*/ 559672 h 4122814"/>
                <a:gd name="connsiteX100" fmla="*/ 2967617 w 3521893"/>
                <a:gd name="connsiteY100" fmla="*/ 598501 h 4122814"/>
                <a:gd name="connsiteX101" fmla="*/ 2906065 w 3521893"/>
                <a:gd name="connsiteY101" fmla="*/ 407628 h 4122814"/>
                <a:gd name="connsiteX102" fmla="*/ 2859539 w 3521893"/>
                <a:gd name="connsiteY102" fmla="*/ 456118 h 4122814"/>
                <a:gd name="connsiteX103" fmla="*/ 2826327 w 3521893"/>
                <a:gd name="connsiteY103" fmla="*/ 463511 h 4122814"/>
                <a:gd name="connsiteX104" fmla="*/ 2852782 w 3521893"/>
                <a:gd name="connsiteY104" fmla="*/ 359282 h 4122814"/>
                <a:gd name="connsiteX105" fmla="*/ 2795856 w 3521893"/>
                <a:gd name="connsiteY105" fmla="*/ 139739 h 4122814"/>
                <a:gd name="connsiteX106" fmla="*/ 2725253 w 3521893"/>
                <a:gd name="connsiteY106" fmla="*/ 192707 h 4122814"/>
                <a:gd name="connsiteX107" fmla="*/ 2673558 w 3521893"/>
                <a:gd name="connsiteY107" fmla="*/ 145813 h 4122814"/>
                <a:gd name="connsiteX108" fmla="*/ 2642132 w 3521893"/>
                <a:gd name="connsiteY108" fmla="*/ 186169 h 4122814"/>
                <a:gd name="connsiteX109" fmla="*/ 2621170 w 3521893"/>
                <a:gd name="connsiteY109" fmla="*/ 144074 h 4122814"/>
                <a:gd name="connsiteX110" fmla="*/ 2592392 w 3521893"/>
                <a:gd name="connsiteY110" fmla="*/ 108549 h 4122814"/>
                <a:gd name="connsiteX111" fmla="*/ 2642662 w 3521893"/>
                <a:gd name="connsiteY111" fmla="*/ 18601 h 4122814"/>
                <a:gd name="connsiteX112" fmla="*/ 2549408 w 3521893"/>
                <a:gd name="connsiteY112" fmla="*/ 14765 h 4122814"/>
                <a:gd name="connsiteX113" fmla="*/ 2534937 w 3521893"/>
                <a:gd name="connsiteY113" fmla="*/ 77431 h 4122814"/>
                <a:gd name="connsiteX114" fmla="*/ 2479069 w 3521893"/>
                <a:gd name="connsiteY114" fmla="*/ 8831 h 4122814"/>
                <a:gd name="connsiteX115" fmla="*/ 2281731 w 3521893"/>
                <a:gd name="connsiteY115" fmla="*/ 14622 h 4122814"/>
                <a:gd name="connsiteX116" fmla="*/ 2243813 w 3521893"/>
                <a:gd name="connsiteY116" fmla="*/ 69330 h 4122814"/>
                <a:gd name="connsiteX117" fmla="*/ 2341770 w 3521893"/>
                <a:gd name="connsiteY117" fmla="*/ 120629 h 4122814"/>
                <a:gd name="connsiteX118" fmla="*/ 2345681 w 3521893"/>
                <a:gd name="connsiteY118" fmla="*/ 231248 h 4122814"/>
                <a:gd name="connsiteX119" fmla="*/ 2204472 w 3521893"/>
                <a:gd name="connsiteY119" fmla="*/ 264858 h 4122814"/>
                <a:gd name="connsiteX120" fmla="*/ 2146117 w 3521893"/>
                <a:gd name="connsiteY120" fmla="*/ 352210 h 4122814"/>
                <a:gd name="connsiteX121" fmla="*/ 1975038 w 3521893"/>
                <a:gd name="connsiteY121" fmla="*/ 370865 h 4122814"/>
                <a:gd name="connsiteX122" fmla="*/ 1999847 w 3521893"/>
                <a:gd name="connsiteY122" fmla="*/ 435199 h 4122814"/>
                <a:gd name="connsiteX123" fmla="*/ 2032711 w 3521893"/>
                <a:gd name="connsiteY123" fmla="*/ 478891 h 4122814"/>
                <a:gd name="connsiteX124" fmla="*/ 1961306 w 3521893"/>
                <a:gd name="connsiteY124" fmla="*/ 470365 h 4122814"/>
                <a:gd name="connsiteX125" fmla="*/ 1925782 w 3521893"/>
                <a:gd name="connsiteY125" fmla="*/ 513705 h 4122814"/>
                <a:gd name="connsiteX126" fmla="*/ 1849404 w 3521893"/>
                <a:gd name="connsiteY126" fmla="*/ 494167 h 4122814"/>
                <a:gd name="connsiteX127" fmla="*/ 1818139 w 3521893"/>
                <a:gd name="connsiteY127" fmla="*/ 595414 h 4122814"/>
                <a:gd name="connsiteX128" fmla="*/ 1724891 w 3521893"/>
                <a:gd name="connsiteY128" fmla="*/ 679960 h 4122814"/>
                <a:gd name="connsiteX129" fmla="*/ 1676400 w 3521893"/>
                <a:gd name="connsiteY129" fmla="*/ 659178 h 4122814"/>
                <a:gd name="connsiteX130" fmla="*/ 1683327 w 3521893"/>
                <a:gd name="connsiteY130" fmla="*/ 569123 h 4122814"/>
                <a:gd name="connsiteX131" fmla="*/ 1727022 w 3521893"/>
                <a:gd name="connsiteY131" fmla="*/ 535553 h 4122814"/>
                <a:gd name="connsiteX132" fmla="*/ 1787236 w 3521893"/>
                <a:gd name="connsiteY132" fmla="*/ 520632 h 4122814"/>
                <a:gd name="connsiteX133" fmla="*/ 1767343 w 3521893"/>
                <a:gd name="connsiteY133" fmla="*/ 484220 h 4122814"/>
                <a:gd name="connsiteX134" fmla="*/ 1704109 w 3521893"/>
                <a:gd name="connsiteY134" fmla="*/ 513705 h 4122814"/>
                <a:gd name="connsiteX135" fmla="*/ 1682261 w 3521893"/>
                <a:gd name="connsiteY135" fmla="*/ 452426 h 4122814"/>
                <a:gd name="connsiteX136" fmla="*/ 1576398 w 3521893"/>
                <a:gd name="connsiteY136" fmla="*/ 440524 h 4122814"/>
                <a:gd name="connsiteX137" fmla="*/ 1530927 w 3521893"/>
                <a:gd name="connsiteY137" fmla="*/ 271251 h 4122814"/>
                <a:gd name="connsiteX138" fmla="*/ 1438031 w 3521893"/>
                <a:gd name="connsiteY138" fmla="*/ 296118 h 4122814"/>
                <a:gd name="connsiteX139" fmla="*/ 1454727 w 3521893"/>
                <a:gd name="connsiteY139" fmla="*/ 402869 h 4122814"/>
                <a:gd name="connsiteX140" fmla="*/ 1454727 w 3521893"/>
                <a:gd name="connsiteY140" fmla="*/ 402869 h 4122814"/>
                <a:gd name="connsiteX141" fmla="*/ 1407832 w 3521893"/>
                <a:gd name="connsiteY141" fmla="*/ 431291 h 4122814"/>
                <a:gd name="connsiteX142" fmla="*/ 1310139 w 3521893"/>
                <a:gd name="connsiteY142" fmla="*/ 319922 h 4122814"/>
                <a:gd name="connsiteX143" fmla="*/ 1246909 w 3521893"/>
                <a:gd name="connsiteY143" fmla="*/ 298960 h 4122814"/>
                <a:gd name="connsiteX0" fmla="*/ 1246909 w 3521893"/>
                <a:gd name="connsiteY0" fmla="*/ 298960 h 4122814"/>
                <a:gd name="connsiteX1" fmla="*/ 1267691 w 3521893"/>
                <a:gd name="connsiteY1" fmla="*/ 569123 h 4122814"/>
                <a:gd name="connsiteX2" fmla="*/ 1288972 w 3521893"/>
                <a:gd name="connsiteY2" fmla="*/ 599607 h 4122814"/>
                <a:gd name="connsiteX3" fmla="*/ 1298416 w 3521893"/>
                <a:gd name="connsiteY3" fmla="*/ 702876 h 4122814"/>
                <a:gd name="connsiteX4" fmla="*/ 1251524 w 3521893"/>
                <a:gd name="connsiteY4" fmla="*/ 763445 h 4122814"/>
                <a:gd name="connsiteX5" fmla="*/ 1280832 w 3521893"/>
                <a:gd name="connsiteY5" fmla="*/ 839645 h 4122814"/>
                <a:gd name="connsiteX6" fmla="*/ 1175505 w 3521893"/>
                <a:gd name="connsiteY6" fmla="*/ 955274 h 4122814"/>
                <a:gd name="connsiteX7" fmla="*/ 1048327 w 3521893"/>
                <a:gd name="connsiteY7" fmla="*/ 1324196 h 4122814"/>
                <a:gd name="connsiteX8" fmla="*/ 947970 w 3521893"/>
                <a:gd name="connsiteY8" fmla="*/ 1428994 h 4122814"/>
                <a:gd name="connsiteX9" fmla="*/ 749389 w 3521893"/>
                <a:gd name="connsiteY9" fmla="*/ 1716919 h 4122814"/>
                <a:gd name="connsiteX10" fmla="*/ 624342 w 3521893"/>
                <a:gd name="connsiteY10" fmla="*/ 1812658 h 4122814"/>
                <a:gd name="connsiteX11" fmla="*/ 457200 w 3521893"/>
                <a:gd name="connsiteY11" fmla="*/ 2023851 h 4122814"/>
                <a:gd name="connsiteX12" fmla="*/ 325404 w 3521893"/>
                <a:gd name="connsiteY12" fmla="*/ 2531673 h 4122814"/>
                <a:gd name="connsiteX13" fmla="*/ 271762 w 3521893"/>
                <a:gd name="connsiteY13" fmla="*/ 2584782 h 4122814"/>
                <a:gd name="connsiteX14" fmla="*/ 116342 w 3521893"/>
                <a:gd name="connsiteY14" fmla="*/ 2906811 h 4122814"/>
                <a:gd name="connsiteX15" fmla="*/ 106573 w 3521893"/>
                <a:gd name="connsiteY15" fmla="*/ 3061165 h 4122814"/>
                <a:gd name="connsiteX16" fmla="*/ 152400 w 3521893"/>
                <a:gd name="connsiteY16" fmla="*/ 3166851 h 4122814"/>
                <a:gd name="connsiteX17" fmla="*/ 0 w 3521893"/>
                <a:gd name="connsiteY17" fmla="*/ 3665614 h 4122814"/>
                <a:gd name="connsiteX18" fmla="*/ 71582 w 3521893"/>
                <a:gd name="connsiteY18" fmla="*/ 3857801 h 4122814"/>
                <a:gd name="connsiteX19" fmla="*/ 188990 w 3521893"/>
                <a:gd name="connsiteY19" fmla="*/ 3838086 h 4122814"/>
                <a:gd name="connsiteX20" fmla="*/ 130908 w 3521893"/>
                <a:gd name="connsiteY20" fmla="*/ 3905226 h 4122814"/>
                <a:gd name="connsiteX21" fmla="*/ 188102 w 3521893"/>
                <a:gd name="connsiteY21" fmla="*/ 3964552 h 4122814"/>
                <a:gd name="connsiteX22" fmla="*/ 339436 w 3521893"/>
                <a:gd name="connsiteY22" fmla="*/ 3880360 h 4122814"/>
                <a:gd name="connsiteX23" fmla="*/ 422563 w 3521893"/>
                <a:gd name="connsiteY23" fmla="*/ 3894214 h 4122814"/>
                <a:gd name="connsiteX24" fmla="*/ 464127 w 3521893"/>
                <a:gd name="connsiteY24" fmla="*/ 3956560 h 4122814"/>
                <a:gd name="connsiteX25" fmla="*/ 656492 w 3521893"/>
                <a:gd name="connsiteY25" fmla="*/ 3937909 h 4122814"/>
                <a:gd name="connsiteX26" fmla="*/ 794860 w 3521893"/>
                <a:gd name="connsiteY26" fmla="*/ 3868459 h 4122814"/>
                <a:gd name="connsiteX27" fmla="*/ 955963 w 3521893"/>
                <a:gd name="connsiteY27" fmla="*/ 3949632 h 4122814"/>
                <a:gd name="connsiteX28" fmla="*/ 1115291 w 3521893"/>
                <a:gd name="connsiteY28" fmla="*/ 3949632 h 4122814"/>
                <a:gd name="connsiteX29" fmla="*/ 1108363 w 3521893"/>
                <a:gd name="connsiteY29" fmla="*/ 3914996 h 4122814"/>
                <a:gd name="connsiteX30" fmla="*/ 1163782 w 3521893"/>
                <a:gd name="connsiteY30" fmla="*/ 3880360 h 4122814"/>
                <a:gd name="connsiteX31" fmla="*/ 1191491 w 3521893"/>
                <a:gd name="connsiteY31" fmla="*/ 3914996 h 4122814"/>
                <a:gd name="connsiteX32" fmla="*/ 1288472 w 3521893"/>
                <a:gd name="connsiteY32" fmla="*/ 3818014 h 4122814"/>
                <a:gd name="connsiteX33" fmla="*/ 1205345 w 3521893"/>
                <a:gd name="connsiteY33" fmla="*/ 3811087 h 4122814"/>
                <a:gd name="connsiteX34" fmla="*/ 1122218 w 3521893"/>
                <a:gd name="connsiteY34" fmla="*/ 3818014 h 4122814"/>
                <a:gd name="connsiteX35" fmla="*/ 1032163 w 3521893"/>
                <a:gd name="connsiteY35" fmla="*/ 3783378 h 4122814"/>
                <a:gd name="connsiteX36" fmla="*/ 1130921 w 3521893"/>
                <a:gd name="connsiteY36" fmla="*/ 3621564 h 4122814"/>
                <a:gd name="connsiteX37" fmla="*/ 1222219 w 3521893"/>
                <a:gd name="connsiteY37" fmla="*/ 3600427 h 4122814"/>
                <a:gd name="connsiteX38" fmla="*/ 1244777 w 3521893"/>
                <a:gd name="connsiteY38" fmla="*/ 3553001 h 4122814"/>
                <a:gd name="connsiteX39" fmla="*/ 1286696 w 3521893"/>
                <a:gd name="connsiteY39" fmla="*/ 3575027 h 4122814"/>
                <a:gd name="connsiteX40" fmla="*/ 1304459 w 3521893"/>
                <a:gd name="connsiteY40" fmla="*/ 3644832 h 4122814"/>
                <a:gd name="connsiteX41" fmla="*/ 1343891 w 3521893"/>
                <a:gd name="connsiteY41" fmla="*/ 3582487 h 4122814"/>
                <a:gd name="connsiteX42" fmla="*/ 1360942 w 3521893"/>
                <a:gd name="connsiteY42" fmla="*/ 3631688 h 4122814"/>
                <a:gd name="connsiteX43" fmla="*/ 1399309 w 3521893"/>
                <a:gd name="connsiteY43" fmla="*/ 3658687 h 4122814"/>
                <a:gd name="connsiteX44" fmla="*/ 1392382 w 3521893"/>
                <a:gd name="connsiteY44" fmla="*/ 3707178 h 4122814"/>
                <a:gd name="connsiteX45" fmla="*/ 1338916 w 3521893"/>
                <a:gd name="connsiteY45" fmla="*/ 3756913 h 4122814"/>
                <a:gd name="connsiteX46" fmla="*/ 1396645 w 3521893"/>
                <a:gd name="connsiteY46" fmla="*/ 3757978 h 4122814"/>
                <a:gd name="connsiteX47" fmla="*/ 1475331 w 3521893"/>
                <a:gd name="connsiteY47" fmla="*/ 3798299 h 4122814"/>
                <a:gd name="connsiteX48" fmla="*/ 1471778 w 3521893"/>
                <a:gd name="connsiteY48" fmla="*/ 3722986 h 4122814"/>
                <a:gd name="connsiteX49" fmla="*/ 1565563 w 3521893"/>
                <a:gd name="connsiteY49" fmla="*/ 3755669 h 4122814"/>
                <a:gd name="connsiteX50" fmla="*/ 1556327 w 3521893"/>
                <a:gd name="connsiteY50" fmla="*/ 3803627 h 4122814"/>
                <a:gd name="connsiteX51" fmla="*/ 1585101 w 3521893"/>
                <a:gd name="connsiteY51" fmla="*/ 3850697 h 4122814"/>
                <a:gd name="connsiteX52" fmla="*/ 1773382 w 3521893"/>
                <a:gd name="connsiteY52" fmla="*/ 3811087 h 4122814"/>
                <a:gd name="connsiteX53" fmla="*/ 2112818 w 3521893"/>
                <a:gd name="connsiteY53" fmla="*/ 3914996 h 4122814"/>
                <a:gd name="connsiteX54" fmla="*/ 2320636 w 3521893"/>
                <a:gd name="connsiteY54" fmla="*/ 4122814 h 4122814"/>
                <a:gd name="connsiteX55" fmla="*/ 2473036 w 3521893"/>
                <a:gd name="connsiteY55" fmla="*/ 3991196 h 4122814"/>
                <a:gd name="connsiteX56" fmla="*/ 2587958 w 3521893"/>
                <a:gd name="connsiteY56" fmla="*/ 3991196 h 4122814"/>
                <a:gd name="connsiteX57" fmla="*/ 2720286 w 3521893"/>
                <a:gd name="connsiteY57" fmla="*/ 3873432 h 4122814"/>
                <a:gd name="connsiteX58" fmla="*/ 2847819 w 3521893"/>
                <a:gd name="connsiteY58" fmla="*/ 3930627 h 4122814"/>
                <a:gd name="connsiteX59" fmla="*/ 2955281 w 3521893"/>
                <a:gd name="connsiteY59" fmla="*/ 3889596 h 4122814"/>
                <a:gd name="connsiteX60" fmla="*/ 2984589 w 3521893"/>
                <a:gd name="connsiteY60" fmla="*/ 3940396 h 4122814"/>
                <a:gd name="connsiteX61" fmla="*/ 3025619 w 3521893"/>
                <a:gd name="connsiteY61" fmla="*/ 3899365 h 4122814"/>
                <a:gd name="connsiteX62" fmla="*/ 3035389 w 3521893"/>
                <a:gd name="connsiteY62" fmla="*/ 3791904 h 4122814"/>
                <a:gd name="connsiteX63" fmla="*/ 2982635 w 3521893"/>
                <a:gd name="connsiteY63" fmla="*/ 3698119 h 4122814"/>
                <a:gd name="connsiteX64" fmla="*/ 3047467 w 3521893"/>
                <a:gd name="connsiteY64" fmla="*/ 3633820 h 4122814"/>
                <a:gd name="connsiteX65" fmla="*/ 3002173 w 3521893"/>
                <a:gd name="connsiteY65" fmla="*/ 3508596 h 4122814"/>
                <a:gd name="connsiteX66" fmla="*/ 3021712 w 3521893"/>
                <a:gd name="connsiteY66" fmla="*/ 3352288 h 4122814"/>
                <a:gd name="connsiteX67" fmla="*/ 3062741 w 3521893"/>
                <a:gd name="connsiteY67" fmla="*/ 3225288 h 4122814"/>
                <a:gd name="connsiteX68" fmla="*/ 3076419 w 3521893"/>
                <a:gd name="connsiteY68" fmla="*/ 3115873 h 4122814"/>
                <a:gd name="connsiteX69" fmla="*/ 2905547 w 3521893"/>
                <a:gd name="connsiteY69" fmla="*/ 2642508 h 4122814"/>
                <a:gd name="connsiteX70" fmla="*/ 2976772 w 3521893"/>
                <a:gd name="connsiteY70" fmla="*/ 2482827 h 4122814"/>
                <a:gd name="connsiteX71" fmla="*/ 3068602 w 3521893"/>
                <a:gd name="connsiteY71" fmla="*/ 2457427 h 4122814"/>
                <a:gd name="connsiteX72" fmla="*/ 3105724 w 3521893"/>
                <a:gd name="connsiteY72" fmla="*/ 2484781 h 4122814"/>
                <a:gd name="connsiteX73" fmla="*/ 3166293 w 3521893"/>
                <a:gd name="connsiteY73" fmla="*/ 2420304 h 4122814"/>
                <a:gd name="connsiteX74" fmla="*/ 3193649 w 3521893"/>
                <a:gd name="connsiteY74" fmla="*/ 2394904 h 4122814"/>
                <a:gd name="connsiteX75" fmla="*/ 3279618 w 3521893"/>
                <a:gd name="connsiteY75" fmla="*/ 2369504 h 4122814"/>
                <a:gd name="connsiteX76" fmla="*/ 3316739 w 3521893"/>
                <a:gd name="connsiteY76" fmla="*/ 2201473 h 4122814"/>
                <a:gd name="connsiteX77" fmla="*/ 3271801 w 3521893"/>
                <a:gd name="connsiteY77" fmla="*/ 2150673 h 4122814"/>
                <a:gd name="connsiteX78" fmla="*/ 3271800 w 3521893"/>
                <a:gd name="connsiteY78" fmla="*/ 2049073 h 4122814"/>
                <a:gd name="connsiteX79" fmla="*/ 3375355 w 3521893"/>
                <a:gd name="connsiteY79" fmla="*/ 2107688 h 4122814"/>
                <a:gd name="connsiteX80" fmla="*/ 3430062 w 3521893"/>
                <a:gd name="connsiteY80" fmla="*/ 2072519 h 4122814"/>
                <a:gd name="connsiteX81" fmla="*/ 3457415 w 3521893"/>
                <a:gd name="connsiteY81" fmla="*/ 2107688 h 4122814"/>
                <a:gd name="connsiteX82" fmla="*/ 3521893 w 3521893"/>
                <a:gd name="connsiteY82" fmla="*/ 2062750 h 4122814"/>
                <a:gd name="connsiteX83" fmla="*/ 3449601 w 3521893"/>
                <a:gd name="connsiteY83" fmla="*/ 1908396 h 4122814"/>
                <a:gd name="connsiteX84" fmla="*/ 3492586 w 3521893"/>
                <a:gd name="connsiteY84" fmla="*/ 1720827 h 4122814"/>
                <a:gd name="connsiteX85" fmla="*/ 3459370 w 3521893"/>
                <a:gd name="connsiteY85" fmla="*/ 1693473 h 4122814"/>
                <a:gd name="connsiteX86" fmla="*/ 3486724 w 3521893"/>
                <a:gd name="connsiteY86" fmla="*/ 1664165 h 4122814"/>
                <a:gd name="connsiteX87" fmla="*/ 3488679 w 3521893"/>
                <a:gd name="connsiteY87" fmla="*/ 1642673 h 4122814"/>
                <a:gd name="connsiteX88" fmla="*/ 3377309 w 3521893"/>
                <a:gd name="connsiteY88" fmla="*/ 1462919 h 4122814"/>
                <a:gd name="connsiteX89" fmla="*/ 3297201 w 3521893"/>
                <a:gd name="connsiteY89" fmla="*/ 1431658 h 4122814"/>
                <a:gd name="connsiteX90" fmla="*/ 3232724 w 3521893"/>
                <a:gd name="connsiteY90" fmla="*/ 1316381 h 4122814"/>
                <a:gd name="connsiteX91" fmla="*/ 3281570 w 3521893"/>
                <a:gd name="connsiteY91" fmla="*/ 1228458 h 4122814"/>
                <a:gd name="connsiteX92" fmla="*/ 3140893 w 3521893"/>
                <a:gd name="connsiteY92" fmla="*/ 1056519 h 4122814"/>
                <a:gd name="connsiteX93" fmla="*/ 3158478 w 3521893"/>
                <a:gd name="connsiteY93" fmla="*/ 980319 h 4122814"/>
                <a:gd name="connsiteX94" fmla="*/ 3127216 w 3521893"/>
                <a:gd name="connsiteY94" fmla="*/ 861134 h 4122814"/>
                <a:gd name="connsiteX95" fmla="*/ 3179970 w 3521893"/>
                <a:gd name="connsiteY95" fmla="*/ 757581 h 4122814"/>
                <a:gd name="connsiteX96" fmla="*/ 3131124 w 3521893"/>
                <a:gd name="connsiteY96" fmla="*/ 654027 h 4122814"/>
                <a:gd name="connsiteX97" fmla="*/ 3136986 w 3521893"/>
                <a:gd name="connsiteY97" fmla="*/ 560242 h 4122814"/>
                <a:gd name="connsiteX98" fmla="*/ 3084395 w 3521893"/>
                <a:gd name="connsiteY98" fmla="*/ 489263 h 4122814"/>
                <a:gd name="connsiteX99" fmla="*/ 3043730 w 3521893"/>
                <a:gd name="connsiteY99" fmla="*/ 559672 h 4122814"/>
                <a:gd name="connsiteX100" fmla="*/ 2967617 w 3521893"/>
                <a:gd name="connsiteY100" fmla="*/ 598501 h 4122814"/>
                <a:gd name="connsiteX101" fmla="*/ 2906065 w 3521893"/>
                <a:gd name="connsiteY101" fmla="*/ 407628 h 4122814"/>
                <a:gd name="connsiteX102" fmla="*/ 2859539 w 3521893"/>
                <a:gd name="connsiteY102" fmla="*/ 456118 h 4122814"/>
                <a:gd name="connsiteX103" fmla="*/ 2826327 w 3521893"/>
                <a:gd name="connsiteY103" fmla="*/ 463511 h 4122814"/>
                <a:gd name="connsiteX104" fmla="*/ 2852782 w 3521893"/>
                <a:gd name="connsiteY104" fmla="*/ 359282 h 4122814"/>
                <a:gd name="connsiteX105" fmla="*/ 2795856 w 3521893"/>
                <a:gd name="connsiteY105" fmla="*/ 139739 h 4122814"/>
                <a:gd name="connsiteX106" fmla="*/ 2725253 w 3521893"/>
                <a:gd name="connsiteY106" fmla="*/ 192707 h 4122814"/>
                <a:gd name="connsiteX107" fmla="*/ 2673558 w 3521893"/>
                <a:gd name="connsiteY107" fmla="*/ 145813 h 4122814"/>
                <a:gd name="connsiteX108" fmla="*/ 2642132 w 3521893"/>
                <a:gd name="connsiteY108" fmla="*/ 186169 h 4122814"/>
                <a:gd name="connsiteX109" fmla="*/ 2621170 w 3521893"/>
                <a:gd name="connsiteY109" fmla="*/ 144074 h 4122814"/>
                <a:gd name="connsiteX110" fmla="*/ 2592392 w 3521893"/>
                <a:gd name="connsiteY110" fmla="*/ 108549 h 4122814"/>
                <a:gd name="connsiteX111" fmla="*/ 2642662 w 3521893"/>
                <a:gd name="connsiteY111" fmla="*/ 18601 h 4122814"/>
                <a:gd name="connsiteX112" fmla="*/ 2549408 w 3521893"/>
                <a:gd name="connsiteY112" fmla="*/ 14765 h 4122814"/>
                <a:gd name="connsiteX113" fmla="*/ 2534937 w 3521893"/>
                <a:gd name="connsiteY113" fmla="*/ 77431 h 4122814"/>
                <a:gd name="connsiteX114" fmla="*/ 2479069 w 3521893"/>
                <a:gd name="connsiteY114" fmla="*/ 8831 h 4122814"/>
                <a:gd name="connsiteX115" fmla="*/ 2281731 w 3521893"/>
                <a:gd name="connsiteY115" fmla="*/ 14622 h 4122814"/>
                <a:gd name="connsiteX116" fmla="*/ 2243813 w 3521893"/>
                <a:gd name="connsiteY116" fmla="*/ 69330 h 4122814"/>
                <a:gd name="connsiteX117" fmla="*/ 2341770 w 3521893"/>
                <a:gd name="connsiteY117" fmla="*/ 120629 h 4122814"/>
                <a:gd name="connsiteX118" fmla="*/ 2345681 w 3521893"/>
                <a:gd name="connsiteY118" fmla="*/ 231248 h 4122814"/>
                <a:gd name="connsiteX119" fmla="*/ 2204472 w 3521893"/>
                <a:gd name="connsiteY119" fmla="*/ 264858 h 4122814"/>
                <a:gd name="connsiteX120" fmla="*/ 2146117 w 3521893"/>
                <a:gd name="connsiteY120" fmla="*/ 352210 h 4122814"/>
                <a:gd name="connsiteX121" fmla="*/ 1975038 w 3521893"/>
                <a:gd name="connsiteY121" fmla="*/ 370865 h 4122814"/>
                <a:gd name="connsiteX122" fmla="*/ 1999847 w 3521893"/>
                <a:gd name="connsiteY122" fmla="*/ 435199 h 4122814"/>
                <a:gd name="connsiteX123" fmla="*/ 2032711 w 3521893"/>
                <a:gd name="connsiteY123" fmla="*/ 478891 h 4122814"/>
                <a:gd name="connsiteX124" fmla="*/ 1961306 w 3521893"/>
                <a:gd name="connsiteY124" fmla="*/ 470365 h 4122814"/>
                <a:gd name="connsiteX125" fmla="*/ 1925782 w 3521893"/>
                <a:gd name="connsiteY125" fmla="*/ 513705 h 4122814"/>
                <a:gd name="connsiteX126" fmla="*/ 1849404 w 3521893"/>
                <a:gd name="connsiteY126" fmla="*/ 494167 h 4122814"/>
                <a:gd name="connsiteX127" fmla="*/ 1818139 w 3521893"/>
                <a:gd name="connsiteY127" fmla="*/ 595414 h 4122814"/>
                <a:gd name="connsiteX128" fmla="*/ 1724891 w 3521893"/>
                <a:gd name="connsiteY128" fmla="*/ 679960 h 4122814"/>
                <a:gd name="connsiteX129" fmla="*/ 1676400 w 3521893"/>
                <a:gd name="connsiteY129" fmla="*/ 659178 h 4122814"/>
                <a:gd name="connsiteX130" fmla="*/ 1683327 w 3521893"/>
                <a:gd name="connsiteY130" fmla="*/ 569123 h 4122814"/>
                <a:gd name="connsiteX131" fmla="*/ 1727022 w 3521893"/>
                <a:gd name="connsiteY131" fmla="*/ 535553 h 4122814"/>
                <a:gd name="connsiteX132" fmla="*/ 1787236 w 3521893"/>
                <a:gd name="connsiteY132" fmla="*/ 520632 h 4122814"/>
                <a:gd name="connsiteX133" fmla="*/ 1767343 w 3521893"/>
                <a:gd name="connsiteY133" fmla="*/ 484220 h 4122814"/>
                <a:gd name="connsiteX134" fmla="*/ 1704109 w 3521893"/>
                <a:gd name="connsiteY134" fmla="*/ 513705 h 4122814"/>
                <a:gd name="connsiteX135" fmla="*/ 1682261 w 3521893"/>
                <a:gd name="connsiteY135" fmla="*/ 452426 h 4122814"/>
                <a:gd name="connsiteX136" fmla="*/ 1576398 w 3521893"/>
                <a:gd name="connsiteY136" fmla="*/ 440524 h 4122814"/>
                <a:gd name="connsiteX137" fmla="*/ 1530927 w 3521893"/>
                <a:gd name="connsiteY137" fmla="*/ 271251 h 4122814"/>
                <a:gd name="connsiteX138" fmla="*/ 1438031 w 3521893"/>
                <a:gd name="connsiteY138" fmla="*/ 296118 h 4122814"/>
                <a:gd name="connsiteX139" fmla="*/ 1454727 w 3521893"/>
                <a:gd name="connsiteY139" fmla="*/ 402869 h 4122814"/>
                <a:gd name="connsiteX140" fmla="*/ 1454727 w 3521893"/>
                <a:gd name="connsiteY140" fmla="*/ 402869 h 4122814"/>
                <a:gd name="connsiteX141" fmla="*/ 1407832 w 3521893"/>
                <a:gd name="connsiteY141" fmla="*/ 431291 h 4122814"/>
                <a:gd name="connsiteX142" fmla="*/ 1310139 w 3521893"/>
                <a:gd name="connsiteY142" fmla="*/ 319922 h 4122814"/>
                <a:gd name="connsiteX143" fmla="*/ 1246909 w 3521893"/>
                <a:gd name="connsiteY143" fmla="*/ 298960 h 4122814"/>
                <a:gd name="connsiteX0" fmla="*/ 1246909 w 3521893"/>
                <a:gd name="connsiteY0" fmla="*/ 298960 h 4122814"/>
                <a:gd name="connsiteX1" fmla="*/ 1267691 w 3521893"/>
                <a:gd name="connsiteY1" fmla="*/ 569123 h 4122814"/>
                <a:gd name="connsiteX2" fmla="*/ 1288972 w 3521893"/>
                <a:gd name="connsiteY2" fmla="*/ 599607 h 4122814"/>
                <a:gd name="connsiteX3" fmla="*/ 1298416 w 3521893"/>
                <a:gd name="connsiteY3" fmla="*/ 702876 h 4122814"/>
                <a:gd name="connsiteX4" fmla="*/ 1251524 w 3521893"/>
                <a:gd name="connsiteY4" fmla="*/ 763445 h 4122814"/>
                <a:gd name="connsiteX5" fmla="*/ 1280832 w 3521893"/>
                <a:gd name="connsiteY5" fmla="*/ 839645 h 4122814"/>
                <a:gd name="connsiteX6" fmla="*/ 1175505 w 3521893"/>
                <a:gd name="connsiteY6" fmla="*/ 955274 h 4122814"/>
                <a:gd name="connsiteX7" fmla="*/ 1048327 w 3521893"/>
                <a:gd name="connsiteY7" fmla="*/ 1324196 h 4122814"/>
                <a:gd name="connsiteX8" fmla="*/ 947970 w 3521893"/>
                <a:gd name="connsiteY8" fmla="*/ 1428994 h 4122814"/>
                <a:gd name="connsiteX9" fmla="*/ 749389 w 3521893"/>
                <a:gd name="connsiteY9" fmla="*/ 1716919 h 4122814"/>
                <a:gd name="connsiteX10" fmla="*/ 624342 w 3521893"/>
                <a:gd name="connsiteY10" fmla="*/ 1812658 h 4122814"/>
                <a:gd name="connsiteX11" fmla="*/ 457200 w 3521893"/>
                <a:gd name="connsiteY11" fmla="*/ 2023851 h 4122814"/>
                <a:gd name="connsiteX12" fmla="*/ 325404 w 3521893"/>
                <a:gd name="connsiteY12" fmla="*/ 2531673 h 4122814"/>
                <a:gd name="connsiteX13" fmla="*/ 271762 w 3521893"/>
                <a:gd name="connsiteY13" fmla="*/ 2584782 h 4122814"/>
                <a:gd name="connsiteX14" fmla="*/ 116342 w 3521893"/>
                <a:gd name="connsiteY14" fmla="*/ 2906811 h 4122814"/>
                <a:gd name="connsiteX15" fmla="*/ 106573 w 3521893"/>
                <a:gd name="connsiteY15" fmla="*/ 3061165 h 4122814"/>
                <a:gd name="connsiteX16" fmla="*/ 152400 w 3521893"/>
                <a:gd name="connsiteY16" fmla="*/ 3166851 h 4122814"/>
                <a:gd name="connsiteX17" fmla="*/ 0 w 3521893"/>
                <a:gd name="connsiteY17" fmla="*/ 3665614 h 4122814"/>
                <a:gd name="connsiteX18" fmla="*/ 71582 w 3521893"/>
                <a:gd name="connsiteY18" fmla="*/ 3857801 h 4122814"/>
                <a:gd name="connsiteX19" fmla="*/ 188990 w 3521893"/>
                <a:gd name="connsiteY19" fmla="*/ 3838086 h 4122814"/>
                <a:gd name="connsiteX20" fmla="*/ 130908 w 3521893"/>
                <a:gd name="connsiteY20" fmla="*/ 3905226 h 4122814"/>
                <a:gd name="connsiteX21" fmla="*/ 188102 w 3521893"/>
                <a:gd name="connsiteY21" fmla="*/ 3964552 h 4122814"/>
                <a:gd name="connsiteX22" fmla="*/ 339436 w 3521893"/>
                <a:gd name="connsiteY22" fmla="*/ 3880360 h 4122814"/>
                <a:gd name="connsiteX23" fmla="*/ 422563 w 3521893"/>
                <a:gd name="connsiteY23" fmla="*/ 3894214 h 4122814"/>
                <a:gd name="connsiteX24" fmla="*/ 464127 w 3521893"/>
                <a:gd name="connsiteY24" fmla="*/ 3956560 h 4122814"/>
                <a:gd name="connsiteX25" fmla="*/ 656492 w 3521893"/>
                <a:gd name="connsiteY25" fmla="*/ 3937909 h 4122814"/>
                <a:gd name="connsiteX26" fmla="*/ 794860 w 3521893"/>
                <a:gd name="connsiteY26" fmla="*/ 3868459 h 4122814"/>
                <a:gd name="connsiteX27" fmla="*/ 955963 w 3521893"/>
                <a:gd name="connsiteY27" fmla="*/ 3949632 h 4122814"/>
                <a:gd name="connsiteX28" fmla="*/ 1115291 w 3521893"/>
                <a:gd name="connsiteY28" fmla="*/ 3949632 h 4122814"/>
                <a:gd name="connsiteX29" fmla="*/ 1108363 w 3521893"/>
                <a:gd name="connsiteY29" fmla="*/ 3914996 h 4122814"/>
                <a:gd name="connsiteX30" fmla="*/ 1163782 w 3521893"/>
                <a:gd name="connsiteY30" fmla="*/ 3880360 h 4122814"/>
                <a:gd name="connsiteX31" fmla="*/ 1191491 w 3521893"/>
                <a:gd name="connsiteY31" fmla="*/ 3914996 h 4122814"/>
                <a:gd name="connsiteX32" fmla="*/ 1288472 w 3521893"/>
                <a:gd name="connsiteY32" fmla="*/ 3818014 h 4122814"/>
                <a:gd name="connsiteX33" fmla="*/ 1205345 w 3521893"/>
                <a:gd name="connsiteY33" fmla="*/ 3811087 h 4122814"/>
                <a:gd name="connsiteX34" fmla="*/ 1122218 w 3521893"/>
                <a:gd name="connsiteY34" fmla="*/ 3818014 h 4122814"/>
                <a:gd name="connsiteX35" fmla="*/ 1032163 w 3521893"/>
                <a:gd name="connsiteY35" fmla="*/ 3783378 h 4122814"/>
                <a:gd name="connsiteX36" fmla="*/ 1130921 w 3521893"/>
                <a:gd name="connsiteY36" fmla="*/ 3621564 h 4122814"/>
                <a:gd name="connsiteX37" fmla="*/ 1222219 w 3521893"/>
                <a:gd name="connsiteY37" fmla="*/ 3600427 h 4122814"/>
                <a:gd name="connsiteX38" fmla="*/ 1244777 w 3521893"/>
                <a:gd name="connsiteY38" fmla="*/ 3553001 h 4122814"/>
                <a:gd name="connsiteX39" fmla="*/ 1286696 w 3521893"/>
                <a:gd name="connsiteY39" fmla="*/ 3575027 h 4122814"/>
                <a:gd name="connsiteX40" fmla="*/ 1304459 w 3521893"/>
                <a:gd name="connsiteY40" fmla="*/ 3644832 h 4122814"/>
                <a:gd name="connsiteX41" fmla="*/ 1343891 w 3521893"/>
                <a:gd name="connsiteY41" fmla="*/ 3582487 h 4122814"/>
                <a:gd name="connsiteX42" fmla="*/ 1360942 w 3521893"/>
                <a:gd name="connsiteY42" fmla="*/ 3631688 h 4122814"/>
                <a:gd name="connsiteX43" fmla="*/ 1399309 w 3521893"/>
                <a:gd name="connsiteY43" fmla="*/ 3658687 h 4122814"/>
                <a:gd name="connsiteX44" fmla="*/ 1392382 w 3521893"/>
                <a:gd name="connsiteY44" fmla="*/ 3707178 h 4122814"/>
                <a:gd name="connsiteX45" fmla="*/ 1338916 w 3521893"/>
                <a:gd name="connsiteY45" fmla="*/ 3756913 h 4122814"/>
                <a:gd name="connsiteX46" fmla="*/ 1396645 w 3521893"/>
                <a:gd name="connsiteY46" fmla="*/ 3757978 h 4122814"/>
                <a:gd name="connsiteX47" fmla="*/ 1475331 w 3521893"/>
                <a:gd name="connsiteY47" fmla="*/ 3798299 h 4122814"/>
                <a:gd name="connsiteX48" fmla="*/ 1471778 w 3521893"/>
                <a:gd name="connsiteY48" fmla="*/ 3722986 h 4122814"/>
                <a:gd name="connsiteX49" fmla="*/ 1565563 w 3521893"/>
                <a:gd name="connsiteY49" fmla="*/ 3755669 h 4122814"/>
                <a:gd name="connsiteX50" fmla="*/ 1556327 w 3521893"/>
                <a:gd name="connsiteY50" fmla="*/ 3803627 h 4122814"/>
                <a:gd name="connsiteX51" fmla="*/ 1585101 w 3521893"/>
                <a:gd name="connsiteY51" fmla="*/ 3850697 h 4122814"/>
                <a:gd name="connsiteX52" fmla="*/ 1773382 w 3521893"/>
                <a:gd name="connsiteY52" fmla="*/ 3811087 h 4122814"/>
                <a:gd name="connsiteX53" fmla="*/ 2112818 w 3521893"/>
                <a:gd name="connsiteY53" fmla="*/ 3914996 h 4122814"/>
                <a:gd name="connsiteX54" fmla="*/ 2320636 w 3521893"/>
                <a:gd name="connsiteY54" fmla="*/ 4122814 h 4122814"/>
                <a:gd name="connsiteX55" fmla="*/ 2473036 w 3521893"/>
                <a:gd name="connsiteY55" fmla="*/ 3991196 h 4122814"/>
                <a:gd name="connsiteX56" fmla="*/ 2587958 w 3521893"/>
                <a:gd name="connsiteY56" fmla="*/ 3991196 h 4122814"/>
                <a:gd name="connsiteX57" fmla="*/ 2720286 w 3521893"/>
                <a:gd name="connsiteY57" fmla="*/ 3873432 h 4122814"/>
                <a:gd name="connsiteX58" fmla="*/ 2847819 w 3521893"/>
                <a:gd name="connsiteY58" fmla="*/ 3930627 h 4122814"/>
                <a:gd name="connsiteX59" fmla="*/ 2955281 w 3521893"/>
                <a:gd name="connsiteY59" fmla="*/ 3889596 h 4122814"/>
                <a:gd name="connsiteX60" fmla="*/ 2984589 w 3521893"/>
                <a:gd name="connsiteY60" fmla="*/ 3940396 h 4122814"/>
                <a:gd name="connsiteX61" fmla="*/ 3025619 w 3521893"/>
                <a:gd name="connsiteY61" fmla="*/ 3899365 h 4122814"/>
                <a:gd name="connsiteX62" fmla="*/ 3035389 w 3521893"/>
                <a:gd name="connsiteY62" fmla="*/ 3791904 h 4122814"/>
                <a:gd name="connsiteX63" fmla="*/ 2982635 w 3521893"/>
                <a:gd name="connsiteY63" fmla="*/ 3698119 h 4122814"/>
                <a:gd name="connsiteX64" fmla="*/ 3047467 w 3521893"/>
                <a:gd name="connsiteY64" fmla="*/ 3633820 h 4122814"/>
                <a:gd name="connsiteX65" fmla="*/ 3002173 w 3521893"/>
                <a:gd name="connsiteY65" fmla="*/ 3508596 h 4122814"/>
                <a:gd name="connsiteX66" fmla="*/ 3021712 w 3521893"/>
                <a:gd name="connsiteY66" fmla="*/ 3352288 h 4122814"/>
                <a:gd name="connsiteX67" fmla="*/ 3062741 w 3521893"/>
                <a:gd name="connsiteY67" fmla="*/ 3225288 h 4122814"/>
                <a:gd name="connsiteX68" fmla="*/ 3076419 w 3521893"/>
                <a:gd name="connsiteY68" fmla="*/ 3115873 h 4122814"/>
                <a:gd name="connsiteX69" fmla="*/ 2905547 w 3521893"/>
                <a:gd name="connsiteY69" fmla="*/ 2642508 h 4122814"/>
                <a:gd name="connsiteX70" fmla="*/ 2976772 w 3521893"/>
                <a:gd name="connsiteY70" fmla="*/ 2482827 h 4122814"/>
                <a:gd name="connsiteX71" fmla="*/ 3068602 w 3521893"/>
                <a:gd name="connsiteY71" fmla="*/ 2457427 h 4122814"/>
                <a:gd name="connsiteX72" fmla="*/ 3105724 w 3521893"/>
                <a:gd name="connsiteY72" fmla="*/ 2484781 h 4122814"/>
                <a:gd name="connsiteX73" fmla="*/ 3166293 w 3521893"/>
                <a:gd name="connsiteY73" fmla="*/ 2420304 h 4122814"/>
                <a:gd name="connsiteX74" fmla="*/ 3193649 w 3521893"/>
                <a:gd name="connsiteY74" fmla="*/ 2394904 h 4122814"/>
                <a:gd name="connsiteX75" fmla="*/ 3279618 w 3521893"/>
                <a:gd name="connsiteY75" fmla="*/ 2369504 h 4122814"/>
                <a:gd name="connsiteX76" fmla="*/ 3316739 w 3521893"/>
                <a:gd name="connsiteY76" fmla="*/ 2201473 h 4122814"/>
                <a:gd name="connsiteX77" fmla="*/ 3271801 w 3521893"/>
                <a:gd name="connsiteY77" fmla="*/ 2150673 h 4122814"/>
                <a:gd name="connsiteX78" fmla="*/ 3271800 w 3521893"/>
                <a:gd name="connsiteY78" fmla="*/ 2049073 h 4122814"/>
                <a:gd name="connsiteX79" fmla="*/ 3375355 w 3521893"/>
                <a:gd name="connsiteY79" fmla="*/ 2107688 h 4122814"/>
                <a:gd name="connsiteX80" fmla="*/ 3430062 w 3521893"/>
                <a:gd name="connsiteY80" fmla="*/ 2072519 h 4122814"/>
                <a:gd name="connsiteX81" fmla="*/ 3457415 w 3521893"/>
                <a:gd name="connsiteY81" fmla="*/ 2107688 h 4122814"/>
                <a:gd name="connsiteX82" fmla="*/ 3521893 w 3521893"/>
                <a:gd name="connsiteY82" fmla="*/ 2062750 h 4122814"/>
                <a:gd name="connsiteX83" fmla="*/ 3449601 w 3521893"/>
                <a:gd name="connsiteY83" fmla="*/ 1908396 h 4122814"/>
                <a:gd name="connsiteX84" fmla="*/ 3492586 w 3521893"/>
                <a:gd name="connsiteY84" fmla="*/ 1720827 h 4122814"/>
                <a:gd name="connsiteX85" fmla="*/ 3459370 w 3521893"/>
                <a:gd name="connsiteY85" fmla="*/ 1693473 h 4122814"/>
                <a:gd name="connsiteX86" fmla="*/ 3486724 w 3521893"/>
                <a:gd name="connsiteY86" fmla="*/ 1664165 h 4122814"/>
                <a:gd name="connsiteX87" fmla="*/ 3488679 w 3521893"/>
                <a:gd name="connsiteY87" fmla="*/ 1642673 h 4122814"/>
                <a:gd name="connsiteX88" fmla="*/ 3377309 w 3521893"/>
                <a:gd name="connsiteY88" fmla="*/ 1462919 h 4122814"/>
                <a:gd name="connsiteX89" fmla="*/ 3297201 w 3521893"/>
                <a:gd name="connsiteY89" fmla="*/ 1431658 h 4122814"/>
                <a:gd name="connsiteX90" fmla="*/ 3232724 w 3521893"/>
                <a:gd name="connsiteY90" fmla="*/ 1316381 h 4122814"/>
                <a:gd name="connsiteX91" fmla="*/ 3281570 w 3521893"/>
                <a:gd name="connsiteY91" fmla="*/ 1228458 h 4122814"/>
                <a:gd name="connsiteX92" fmla="*/ 3140893 w 3521893"/>
                <a:gd name="connsiteY92" fmla="*/ 1056519 h 4122814"/>
                <a:gd name="connsiteX93" fmla="*/ 3158478 w 3521893"/>
                <a:gd name="connsiteY93" fmla="*/ 980319 h 4122814"/>
                <a:gd name="connsiteX94" fmla="*/ 3127216 w 3521893"/>
                <a:gd name="connsiteY94" fmla="*/ 861134 h 4122814"/>
                <a:gd name="connsiteX95" fmla="*/ 3179970 w 3521893"/>
                <a:gd name="connsiteY95" fmla="*/ 757581 h 4122814"/>
                <a:gd name="connsiteX96" fmla="*/ 3115921 w 3521893"/>
                <a:gd name="connsiteY96" fmla="*/ 639852 h 4122814"/>
                <a:gd name="connsiteX97" fmla="*/ 3136986 w 3521893"/>
                <a:gd name="connsiteY97" fmla="*/ 560242 h 4122814"/>
                <a:gd name="connsiteX98" fmla="*/ 3084395 w 3521893"/>
                <a:gd name="connsiteY98" fmla="*/ 489263 h 4122814"/>
                <a:gd name="connsiteX99" fmla="*/ 3043730 w 3521893"/>
                <a:gd name="connsiteY99" fmla="*/ 559672 h 4122814"/>
                <a:gd name="connsiteX100" fmla="*/ 2967617 w 3521893"/>
                <a:gd name="connsiteY100" fmla="*/ 598501 h 4122814"/>
                <a:gd name="connsiteX101" fmla="*/ 2906065 w 3521893"/>
                <a:gd name="connsiteY101" fmla="*/ 407628 h 4122814"/>
                <a:gd name="connsiteX102" fmla="*/ 2859539 w 3521893"/>
                <a:gd name="connsiteY102" fmla="*/ 456118 h 4122814"/>
                <a:gd name="connsiteX103" fmla="*/ 2826327 w 3521893"/>
                <a:gd name="connsiteY103" fmla="*/ 463511 h 4122814"/>
                <a:gd name="connsiteX104" fmla="*/ 2852782 w 3521893"/>
                <a:gd name="connsiteY104" fmla="*/ 359282 h 4122814"/>
                <a:gd name="connsiteX105" fmla="*/ 2795856 w 3521893"/>
                <a:gd name="connsiteY105" fmla="*/ 139739 h 4122814"/>
                <a:gd name="connsiteX106" fmla="*/ 2725253 w 3521893"/>
                <a:gd name="connsiteY106" fmla="*/ 192707 h 4122814"/>
                <a:gd name="connsiteX107" fmla="*/ 2673558 w 3521893"/>
                <a:gd name="connsiteY107" fmla="*/ 145813 h 4122814"/>
                <a:gd name="connsiteX108" fmla="*/ 2642132 w 3521893"/>
                <a:gd name="connsiteY108" fmla="*/ 186169 h 4122814"/>
                <a:gd name="connsiteX109" fmla="*/ 2621170 w 3521893"/>
                <a:gd name="connsiteY109" fmla="*/ 144074 h 4122814"/>
                <a:gd name="connsiteX110" fmla="*/ 2592392 w 3521893"/>
                <a:gd name="connsiteY110" fmla="*/ 108549 h 4122814"/>
                <a:gd name="connsiteX111" fmla="*/ 2642662 w 3521893"/>
                <a:gd name="connsiteY111" fmla="*/ 18601 h 4122814"/>
                <a:gd name="connsiteX112" fmla="*/ 2549408 w 3521893"/>
                <a:gd name="connsiteY112" fmla="*/ 14765 h 4122814"/>
                <a:gd name="connsiteX113" fmla="*/ 2534937 w 3521893"/>
                <a:gd name="connsiteY113" fmla="*/ 77431 h 4122814"/>
                <a:gd name="connsiteX114" fmla="*/ 2479069 w 3521893"/>
                <a:gd name="connsiteY114" fmla="*/ 8831 h 4122814"/>
                <a:gd name="connsiteX115" fmla="*/ 2281731 w 3521893"/>
                <a:gd name="connsiteY115" fmla="*/ 14622 h 4122814"/>
                <a:gd name="connsiteX116" fmla="*/ 2243813 w 3521893"/>
                <a:gd name="connsiteY116" fmla="*/ 69330 h 4122814"/>
                <a:gd name="connsiteX117" fmla="*/ 2341770 w 3521893"/>
                <a:gd name="connsiteY117" fmla="*/ 120629 h 4122814"/>
                <a:gd name="connsiteX118" fmla="*/ 2345681 w 3521893"/>
                <a:gd name="connsiteY118" fmla="*/ 231248 h 4122814"/>
                <a:gd name="connsiteX119" fmla="*/ 2204472 w 3521893"/>
                <a:gd name="connsiteY119" fmla="*/ 264858 h 4122814"/>
                <a:gd name="connsiteX120" fmla="*/ 2146117 w 3521893"/>
                <a:gd name="connsiteY120" fmla="*/ 352210 h 4122814"/>
                <a:gd name="connsiteX121" fmla="*/ 1975038 w 3521893"/>
                <a:gd name="connsiteY121" fmla="*/ 370865 h 4122814"/>
                <a:gd name="connsiteX122" fmla="*/ 1999847 w 3521893"/>
                <a:gd name="connsiteY122" fmla="*/ 435199 h 4122814"/>
                <a:gd name="connsiteX123" fmla="*/ 2032711 w 3521893"/>
                <a:gd name="connsiteY123" fmla="*/ 478891 h 4122814"/>
                <a:gd name="connsiteX124" fmla="*/ 1961306 w 3521893"/>
                <a:gd name="connsiteY124" fmla="*/ 470365 h 4122814"/>
                <a:gd name="connsiteX125" fmla="*/ 1925782 w 3521893"/>
                <a:gd name="connsiteY125" fmla="*/ 513705 h 4122814"/>
                <a:gd name="connsiteX126" fmla="*/ 1849404 w 3521893"/>
                <a:gd name="connsiteY126" fmla="*/ 494167 h 4122814"/>
                <a:gd name="connsiteX127" fmla="*/ 1818139 w 3521893"/>
                <a:gd name="connsiteY127" fmla="*/ 595414 h 4122814"/>
                <a:gd name="connsiteX128" fmla="*/ 1724891 w 3521893"/>
                <a:gd name="connsiteY128" fmla="*/ 679960 h 4122814"/>
                <a:gd name="connsiteX129" fmla="*/ 1676400 w 3521893"/>
                <a:gd name="connsiteY129" fmla="*/ 659178 h 4122814"/>
                <a:gd name="connsiteX130" fmla="*/ 1683327 w 3521893"/>
                <a:gd name="connsiteY130" fmla="*/ 569123 h 4122814"/>
                <a:gd name="connsiteX131" fmla="*/ 1727022 w 3521893"/>
                <a:gd name="connsiteY131" fmla="*/ 535553 h 4122814"/>
                <a:gd name="connsiteX132" fmla="*/ 1787236 w 3521893"/>
                <a:gd name="connsiteY132" fmla="*/ 520632 h 4122814"/>
                <a:gd name="connsiteX133" fmla="*/ 1767343 w 3521893"/>
                <a:gd name="connsiteY133" fmla="*/ 484220 h 4122814"/>
                <a:gd name="connsiteX134" fmla="*/ 1704109 w 3521893"/>
                <a:gd name="connsiteY134" fmla="*/ 513705 h 4122814"/>
                <a:gd name="connsiteX135" fmla="*/ 1682261 w 3521893"/>
                <a:gd name="connsiteY135" fmla="*/ 452426 h 4122814"/>
                <a:gd name="connsiteX136" fmla="*/ 1576398 w 3521893"/>
                <a:gd name="connsiteY136" fmla="*/ 440524 h 4122814"/>
                <a:gd name="connsiteX137" fmla="*/ 1530927 w 3521893"/>
                <a:gd name="connsiteY137" fmla="*/ 271251 h 4122814"/>
                <a:gd name="connsiteX138" fmla="*/ 1438031 w 3521893"/>
                <a:gd name="connsiteY138" fmla="*/ 296118 h 4122814"/>
                <a:gd name="connsiteX139" fmla="*/ 1454727 w 3521893"/>
                <a:gd name="connsiteY139" fmla="*/ 402869 h 4122814"/>
                <a:gd name="connsiteX140" fmla="*/ 1454727 w 3521893"/>
                <a:gd name="connsiteY140" fmla="*/ 402869 h 4122814"/>
                <a:gd name="connsiteX141" fmla="*/ 1407832 w 3521893"/>
                <a:gd name="connsiteY141" fmla="*/ 431291 h 4122814"/>
                <a:gd name="connsiteX142" fmla="*/ 1310139 w 3521893"/>
                <a:gd name="connsiteY142" fmla="*/ 319922 h 4122814"/>
                <a:gd name="connsiteX143" fmla="*/ 1246909 w 3521893"/>
                <a:gd name="connsiteY143" fmla="*/ 298960 h 4122814"/>
                <a:gd name="connsiteX0" fmla="*/ 1246909 w 3521893"/>
                <a:gd name="connsiteY0" fmla="*/ 298960 h 4122814"/>
                <a:gd name="connsiteX1" fmla="*/ 1267691 w 3521893"/>
                <a:gd name="connsiteY1" fmla="*/ 569123 h 4122814"/>
                <a:gd name="connsiteX2" fmla="*/ 1288972 w 3521893"/>
                <a:gd name="connsiteY2" fmla="*/ 599607 h 4122814"/>
                <a:gd name="connsiteX3" fmla="*/ 1298416 w 3521893"/>
                <a:gd name="connsiteY3" fmla="*/ 702876 h 4122814"/>
                <a:gd name="connsiteX4" fmla="*/ 1251524 w 3521893"/>
                <a:gd name="connsiteY4" fmla="*/ 763445 h 4122814"/>
                <a:gd name="connsiteX5" fmla="*/ 1280832 w 3521893"/>
                <a:gd name="connsiteY5" fmla="*/ 839645 h 4122814"/>
                <a:gd name="connsiteX6" fmla="*/ 1175505 w 3521893"/>
                <a:gd name="connsiteY6" fmla="*/ 955274 h 4122814"/>
                <a:gd name="connsiteX7" fmla="*/ 1048327 w 3521893"/>
                <a:gd name="connsiteY7" fmla="*/ 1324196 h 4122814"/>
                <a:gd name="connsiteX8" fmla="*/ 947970 w 3521893"/>
                <a:gd name="connsiteY8" fmla="*/ 1428994 h 4122814"/>
                <a:gd name="connsiteX9" fmla="*/ 749389 w 3521893"/>
                <a:gd name="connsiteY9" fmla="*/ 1716919 h 4122814"/>
                <a:gd name="connsiteX10" fmla="*/ 624342 w 3521893"/>
                <a:gd name="connsiteY10" fmla="*/ 1812658 h 4122814"/>
                <a:gd name="connsiteX11" fmla="*/ 457200 w 3521893"/>
                <a:gd name="connsiteY11" fmla="*/ 2023851 h 4122814"/>
                <a:gd name="connsiteX12" fmla="*/ 325404 w 3521893"/>
                <a:gd name="connsiteY12" fmla="*/ 2531673 h 4122814"/>
                <a:gd name="connsiteX13" fmla="*/ 271762 w 3521893"/>
                <a:gd name="connsiteY13" fmla="*/ 2584782 h 4122814"/>
                <a:gd name="connsiteX14" fmla="*/ 116342 w 3521893"/>
                <a:gd name="connsiteY14" fmla="*/ 2906811 h 4122814"/>
                <a:gd name="connsiteX15" fmla="*/ 106573 w 3521893"/>
                <a:gd name="connsiteY15" fmla="*/ 3061165 h 4122814"/>
                <a:gd name="connsiteX16" fmla="*/ 152400 w 3521893"/>
                <a:gd name="connsiteY16" fmla="*/ 3166851 h 4122814"/>
                <a:gd name="connsiteX17" fmla="*/ 0 w 3521893"/>
                <a:gd name="connsiteY17" fmla="*/ 3665614 h 4122814"/>
                <a:gd name="connsiteX18" fmla="*/ 71582 w 3521893"/>
                <a:gd name="connsiteY18" fmla="*/ 3857801 h 4122814"/>
                <a:gd name="connsiteX19" fmla="*/ 188990 w 3521893"/>
                <a:gd name="connsiteY19" fmla="*/ 3838086 h 4122814"/>
                <a:gd name="connsiteX20" fmla="*/ 130908 w 3521893"/>
                <a:gd name="connsiteY20" fmla="*/ 3905226 h 4122814"/>
                <a:gd name="connsiteX21" fmla="*/ 188102 w 3521893"/>
                <a:gd name="connsiteY21" fmla="*/ 3964552 h 4122814"/>
                <a:gd name="connsiteX22" fmla="*/ 339436 w 3521893"/>
                <a:gd name="connsiteY22" fmla="*/ 3880360 h 4122814"/>
                <a:gd name="connsiteX23" fmla="*/ 422563 w 3521893"/>
                <a:gd name="connsiteY23" fmla="*/ 3894214 h 4122814"/>
                <a:gd name="connsiteX24" fmla="*/ 464127 w 3521893"/>
                <a:gd name="connsiteY24" fmla="*/ 3956560 h 4122814"/>
                <a:gd name="connsiteX25" fmla="*/ 656492 w 3521893"/>
                <a:gd name="connsiteY25" fmla="*/ 3937909 h 4122814"/>
                <a:gd name="connsiteX26" fmla="*/ 794860 w 3521893"/>
                <a:gd name="connsiteY26" fmla="*/ 3868459 h 4122814"/>
                <a:gd name="connsiteX27" fmla="*/ 955963 w 3521893"/>
                <a:gd name="connsiteY27" fmla="*/ 3949632 h 4122814"/>
                <a:gd name="connsiteX28" fmla="*/ 1115291 w 3521893"/>
                <a:gd name="connsiteY28" fmla="*/ 3949632 h 4122814"/>
                <a:gd name="connsiteX29" fmla="*/ 1108363 w 3521893"/>
                <a:gd name="connsiteY29" fmla="*/ 3914996 h 4122814"/>
                <a:gd name="connsiteX30" fmla="*/ 1163782 w 3521893"/>
                <a:gd name="connsiteY30" fmla="*/ 3880360 h 4122814"/>
                <a:gd name="connsiteX31" fmla="*/ 1191491 w 3521893"/>
                <a:gd name="connsiteY31" fmla="*/ 3914996 h 4122814"/>
                <a:gd name="connsiteX32" fmla="*/ 1288472 w 3521893"/>
                <a:gd name="connsiteY32" fmla="*/ 3818014 h 4122814"/>
                <a:gd name="connsiteX33" fmla="*/ 1205345 w 3521893"/>
                <a:gd name="connsiteY33" fmla="*/ 3811087 h 4122814"/>
                <a:gd name="connsiteX34" fmla="*/ 1122218 w 3521893"/>
                <a:gd name="connsiteY34" fmla="*/ 3818014 h 4122814"/>
                <a:gd name="connsiteX35" fmla="*/ 1032163 w 3521893"/>
                <a:gd name="connsiteY35" fmla="*/ 3783378 h 4122814"/>
                <a:gd name="connsiteX36" fmla="*/ 1130921 w 3521893"/>
                <a:gd name="connsiteY36" fmla="*/ 3621564 h 4122814"/>
                <a:gd name="connsiteX37" fmla="*/ 1222219 w 3521893"/>
                <a:gd name="connsiteY37" fmla="*/ 3600427 h 4122814"/>
                <a:gd name="connsiteX38" fmla="*/ 1244777 w 3521893"/>
                <a:gd name="connsiteY38" fmla="*/ 3553001 h 4122814"/>
                <a:gd name="connsiteX39" fmla="*/ 1286696 w 3521893"/>
                <a:gd name="connsiteY39" fmla="*/ 3575027 h 4122814"/>
                <a:gd name="connsiteX40" fmla="*/ 1304459 w 3521893"/>
                <a:gd name="connsiteY40" fmla="*/ 3644832 h 4122814"/>
                <a:gd name="connsiteX41" fmla="*/ 1343891 w 3521893"/>
                <a:gd name="connsiteY41" fmla="*/ 3582487 h 4122814"/>
                <a:gd name="connsiteX42" fmla="*/ 1360942 w 3521893"/>
                <a:gd name="connsiteY42" fmla="*/ 3631688 h 4122814"/>
                <a:gd name="connsiteX43" fmla="*/ 1399309 w 3521893"/>
                <a:gd name="connsiteY43" fmla="*/ 3658687 h 4122814"/>
                <a:gd name="connsiteX44" fmla="*/ 1392382 w 3521893"/>
                <a:gd name="connsiteY44" fmla="*/ 3707178 h 4122814"/>
                <a:gd name="connsiteX45" fmla="*/ 1338916 w 3521893"/>
                <a:gd name="connsiteY45" fmla="*/ 3756913 h 4122814"/>
                <a:gd name="connsiteX46" fmla="*/ 1396645 w 3521893"/>
                <a:gd name="connsiteY46" fmla="*/ 3757978 h 4122814"/>
                <a:gd name="connsiteX47" fmla="*/ 1475331 w 3521893"/>
                <a:gd name="connsiteY47" fmla="*/ 3798299 h 4122814"/>
                <a:gd name="connsiteX48" fmla="*/ 1471778 w 3521893"/>
                <a:gd name="connsiteY48" fmla="*/ 3722986 h 4122814"/>
                <a:gd name="connsiteX49" fmla="*/ 1565563 w 3521893"/>
                <a:gd name="connsiteY49" fmla="*/ 3755669 h 4122814"/>
                <a:gd name="connsiteX50" fmla="*/ 1556327 w 3521893"/>
                <a:gd name="connsiteY50" fmla="*/ 3803627 h 4122814"/>
                <a:gd name="connsiteX51" fmla="*/ 1585101 w 3521893"/>
                <a:gd name="connsiteY51" fmla="*/ 3850697 h 4122814"/>
                <a:gd name="connsiteX52" fmla="*/ 1773382 w 3521893"/>
                <a:gd name="connsiteY52" fmla="*/ 3811087 h 4122814"/>
                <a:gd name="connsiteX53" fmla="*/ 2112818 w 3521893"/>
                <a:gd name="connsiteY53" fmla="*/ 3914996 h 4122814"/>
                <a:gd name="connsiteX54" fmla="*/ 2320636 w 3521893"/>
                <a:gd name="connsiteY54" fmla="*/ 4122814 h 4122814"/>
                <a:gd name="connsiteX55" fmla="*/ 2473036 w 3521893"/>
                <a:gd name="connsiteY55" fmla="*/ 3991196 h 4122814"/>
                <a:gd name="connsiteX56" fmla="*/ 2587958 w 3521893"/>
                <a:gd name="connsiteY56" fmla="*/ 3991196 h 4122814"/>
                <a:gd name="connsiteX57" fmla="*/ 2720286 w 3521893"/>
                <a:gd name="connsiteY57" fmla="*/ 3873432 h 4122814"/>
                <a:gd name="connsiteX58" fmla="*/ 2847819 w 3521893"/>
                <a:gd name="connsiteY58" fmla="*/ 3930627 h 4122814"/>
                <a:gd name="connsiteX59" fmla="*/ 2955281 w 3521893"/>
                <a:gd name="connsiteY59" fmla="*/ 3889596 h 4122814"/>
                <a:gd name="connsiteX60" fmla="*/ 2984589 w 3521893"/>
                <a:gd name="connsiteY60" fmla="*/ 3940396 h 4122814"/>
                <a:gd name="connsiteX61" fmla="*/ 3025619 w 3521893"/>
                <a:gd name="connsiteY61" fmla="*/ 3899365 h 4122814"/>
                <a:gd name="connsiteX62" fmla="*/ 3035389 w 3521893"/>
                <a:gd name="connsiteY62" fmla="*/ 3791904 h 4122814"/>
                <a:gd name="connsiteX63" fmla="*/ 2982635 w 3521893"/>
                <a:gd name="connsiteY63" fmla="*/ 3698119 h 4122814"/>
                <a:gd name="connsiteX64" fmla="*/ 3047467 w 3521893"/>
                <a:gd name="connsiteY64" fmla="*/ 3633820 h 4122814"/>
                <a:gd name="connsiteX65" fmla="*/ 3002173 w 3521893"/>
                <a:gd name="connsiteY65" fmla="*/ 3508596 h 4122814"/>
                <a:gd name="connsiteX66" fmla="*/ 3021712 w 3521893"/>
                <a:gd name="connsiteY66" fmla="*/ 3352288 h 4122814"/>
                <a:gd name="connsiteX67" fmla="*/ 3062741 w 3521893"/>
                <a:gd name="connsiteY67" fmla="*/ 3225288 h 4122814"/>
                <a:gd name="connsiteX68" fmla="*/ 3076419 w 3521893"/>
                <a:gd name="connsiteY68" fmla="*/ 3115873 h 4122814"/>
                <a:gd name="connsiteX69" fmla="*/ 2905547 w 3521893"/>
                <a:gd name="connsiteY69" fmla="*/ 2642508 h 4122814"/>
                <a:gd name="connsiteX70" fmla="*/ 2976772 w 3521893"/>
                <a:gd name="connsiteY70" fmla="*/ 2482827 h 4122814"/>
                <a:gd name="connsiteX71" fmla="*/ 3068602 w 3521893"/>
                <a:gd name="connsiteY71" fmla="*/ 2457427 h 4122814"/>
                <a:gd name="connsiteX72" fmla="*/ 3105724 w 3521893"/>
                <a:gd name="connsiteY72" fmla="*/ 2484781 h 4122814"/>
                <a:gd name="connsiteX73" fmla="*/ 3166293 w 3521893"/>
                <a:gd name="connsiteY73" fmla="*/ 2420304 h 4122814"/>
                <a:gd name="connsiteX74" fmla="*/ 3193649 w 3521893"/>
                <a:gd name="connsiteY74" fmla="*/ 2394904 h 4122814"/>
                <a:gd name="connsiteX75" fmla="*/ 3279618 w 3521893"/>
                <a:gd name="connsiteY75" fmla="*/ 2369504 h 4122814"/>
                <a:gd name="connsiteX76" fmla="*/ 3316739 w 3521893"/>
                <a:gd name="connsiteY76" fmla="*/ 2201473 h 4122814"/>
                <a:gd name="connsiteX77" fmla="*/ 3271801 w 3521893"/>
                <a:gd name="connsiteY77" fmla="*/ 2150673 h 4122814"/>
                <a:gd name="connsiteX78" fmla="*/ 3271800 w 3521893"/>
                <a:gd name="connsiteY78" fmla="*/ 2049073 h 4122814"/>
                <a:gd name="connsiteX79" fmla="*/ 3375355 w 3521893"/>
                <a:gd name="connsiteY79" fmla="*/ 2107688 h 4122814"/>
                <a:gd name="connsiteX80" fmla="*/ 3430062 w 3521893"/>
                <a:gd name="connsiteY80" fmla="*/ 2072519 h 4122814"/>
                <a:gd name="connsiteX81" fmla="*/ 3457415 w 3521893"/>
                <a:gd name="connsiteY81" fmla="*/ 2107688 h 4122814"/>
                <a:gd name="connsiteX82" fmla="*/ 3521893 w 3521893"/>
                <a:gd name="connsiteY82" fmla="*/ 2062750 h 4122814"/>
                <a:gd name="connsiteX83" fmla="*/ 3449601 w 3521893"/>
                <a:gd name="connsiteY83" fmla="*/ 1908396 h 4122814"/>
                <a:gd name="connsiteX84" fmla="*/ 3492586 w 3521893"/>
                <a:gd name="connsiteY84" fmla="*/ 1720827 h 4122814"/>
                <a:gd name="connsiteX85" fmla="*/ 3459370 w 3521893"/>
                <a:gd name="connsiteY85" fmla="*/ 1693473 h 4122814"/>
                <a:gd name="connsiteX86" fmla="*/ 3486724 w 3521893"/>
                <a:gd name="connsiteY86" fmla="*/ 1664165 h 4122814"/>
                <a:gd name="connsiteX87" fmla="*/ 3488679 w 3521893"/>
                <a:gd name="connsiteY87" fmla="*/ 1642673 h 4122814"/>
                <a:gd name="connsiteX88" fmla="*/ 3377309 w 3521893"/>
                <a:gd name="connsiteY88" fmla="*/ 1462919 h 4122814"/>
                <a:gd name="connsiteX89" fmla="*/ 3297201 w 3521893"/>
                <a:gd name="connsiteY89" fmla="*/ 1431658 h 4122814"/>
                <a:gd name="connsiteX90" fmla="*/ 3232724 w 3521893"/>
                <a:gd name="connsiteY90" fmla="*/ 1316381 h 4122814"/>
                <a:gd name="connsiteX91" fmla="*/ 3281570 w 3521893"/>
                <a:gd name="connsiteY91" fmla="*/ 1228458 h 4122814"/>
                <a:gd name="connsiteX92" fmla="*/ 3140893 w 3521893"/>
                <a:gd name="connsiteY92" fmla="*/ 1056519 h 4122814"/>
                <a:gd name="connsiteX93" fmla="*/ 3158478 w 3521893"/>
                <a:gd name="connsiteY93" fmla="*/ 980319 h 4122814"/>
                <a:gd name="connsiteX94" fmla="*/ 3127216 w 3521893"/>
                <a:gd name="connsiteY94" fmla="*/ 861134 h 4122814"/>
                <a:gd name="connsiteX95" fmla="*/ 3168145 w 3521893"/>
                <a:gd name="connsiteY95" fmla="*/ 757581 h 4122814"/>
                <a:gd name="connsiteX96" fmla="*/ 3115921 w 3521893"/>
                <a:gd name="connsiteY96" fmla="*/ 639852 h 4122814"/>
                <a:gd name="connsiteX97" fmla="*/ 3136986 w 3521893"/>
                <a:gd name="connsiteY97" fmla="*/ 560242 h 4122814"/>
                <a:gd name="connsiteX98" fmla="*/ 3084395 w 3521893"/>
                <a:gd name="connsiteY98" fmla="*/ 489263 h 4122814"/>
                <a:gd name="connsiteX99" fmla="*/ 3043730 w 3521893"/>
                <a:gd name="connsiteY99" fmla="*/ 559672 h 4122814"/>
                <a:gd name="connsiteX100" fmla="*/ 2967617 w 3521893"/>
                <a:gd name="connsiteY100" fmla="*/ 598501 h 4122814"/>
                <a:gd name="connsiteX101" fmla="*/ 2906065 w 3521893"/>
                <a:gd name="connsiteY101" fmla="*/ 407628 h 4122814"/>
                <a:gd name="connsiteX102" fmla="*/ 2859539 w 3521893"/>
                <a:gd name="connsiteY102" fmla="*/ 456118 h 4122814"/>
                <a:gd name="connsiteX103" fmla="*/ 2826327 w 3521893"/>
                <a:gd name="connsiteY103" fmla="*/ 463511 h 4122814"/>
                <a:gd name="connsiteX104" fmla="*/ 2852782 w 3521893"/>
                <a:gd name="connsiteY104" fmla="*/ 359282 h 4122814"/>
                <a:gd name="connsiteX105" fmla="*/ 2795856 w 3521893"/>
                <a:gd name="connsiteY105" fmla="*/ 139739 h 4122814"/>
                <a:gd name="connsiteX106" fmla="*/ 2725253 w 3521893"/>
                <a:gd name="connsiteY106" fmla="*/ 192707 h 4122814"/>
                <a:gd name="connsiteX107" fmla="*/ 2673558 w 3521893"/>
                <a:gd name="connsiteY107" fmla="*/ 145813 h 4122814"/>
                <a:gd name="connsiteX108" fmla="*/ 2642132 w 3521893"/>
                <a:gd name="connsiteY108" fmla="*/ 186169 h 4122814"/>
                <a:gd name="connsiteX109" fmla="*/ 2621170 w 3521893"/>
                <a:gd name="connsiteY109" fmla="*/ 144074 h 4122814"/>
                <a:gd name="connsiteX110" fmla="*/ 2592392 w 3521893"/>
                <a:gd name="connsiteY110" fmla="*/ 108549 h 4122814"/>
                <a:gd name="connsiteX111" fmla="*/ 2642662 w 3521893"/>
                <a:gd name="connsiteY111" fmla="*/ 18601 h 4122814"/>
                <a:gd name="connsiteX112" fmla="*/ 2549408 w 3521893"/>
                <a:gd name="connsiteY112" fmla="*/ 14765 h 4122814"/>
                <a:gd name="connsiteX113" fmla="*/ 2534937 w 3521893"/>
                <a:gd name="connsiteY113" fmla="*/ 77431 h 4122814"/>
                <a:gd name="connsiteX114" fmla="*/ 2479069 w 3521893"/>
                <a:gd name="connsiteY114" fmla="*/ 8831 h 4122814"/>
                <a:gd name="connsiteX115" fmla="*/ 2281731 w 3521893"/>
                <a:gd name="connsiteY115" fmla="*/ 14622 h 4122814"/>
                <a:gd name="connsiteX116" fmla="*/ 2243813 w 3521893"/>
                <a:gd name="connsiteY116" fmla="*/ 69330 h 4122814"/>
                <a:gd name="connsiteX117" fmla="*/ 2341770 w 3521893"/>
                <a:gd name="connsiteY117" fmla="*/ 120629 h 4122814"/>
                <a:gd name="connsiteX118" fmla="*/ 2345681 w 3521893"/>
                <a:gd name="connsiteY118" fmla="*/ 231248 h 4122814"/>
                <a:gd name="connsiteX119" fmla="*/ 2204472 w 3521893"/>
                <a:gd name="connsiteY119" fmla="*/ 264858 h 4122814"/>
                <a:gd name="connsiteX120" fmla="*/ 2146117 w 3521893"/>
                <a:gd name="connsiteY120" fmla="*/ 352210 h 4122814"/>
                <a:gd name="connsiteX121" fmla="*/ 1975038 w 3521893"/>
                <a:gd name="connsiteY121" fmla="*/ 370865 h 4122814"/>
                <a:gd name="connsiteX122" fmla="*/ 1999847 w 3521893"/>
                <a:gd name="connsiteY122" fmla="*/ 435199 h 4122814"/>
                <a:gd name="connsiteX123" fmla="*/ 2032711 w 3521893"/>
                <a:gd name="connsiteY123" fmla="*/ 478891 h 4122814"/>
                <a:gd name="connsiteX124" fmla="*/ 1961306 w 3521893"/>
                <a:gd name="connsiteY124" fmla="*/ 470365 h 4122814"/>
                <a:gd name="connsiteX125" fmla="*/ 1925782 w 3521893"/>
                <a:gd name="connsiteY125" fmla="*/ 513705 h 4122814"/>
                <a:gd name="connsiteX126" fmla="*/ 1849404 w 3521893"/>
                <a:gd name="connsiteY126" fmla="*/ 494167 h 4122814"/>
                <a:gd name="connsiteX127" fmla="*/ 1818139 w 3521893"/>
                <a:gd name="connsiteY127" fmla="*/ 595414 h 4122814"/>
                <a:gd name="connsiteX128" fmla="*/ 1724891 w 3521893"/>
                <a:gd name="connsiteY128" fmla="*/ 679960 h 4122814"/>
                <a:gd name="connsiteX129" fmla="*/ 1676400 w 3521893"/>
                <a:gd name="connsiteY129" fmla="*/ 659178 h 4122814"/>
                <a:gd name="connsiteX130" fmla="*/ 1683327 w 3521893"/>
                <a:gd name="connsiteY130" fmla="*/ 569123 h 4122814"/>
                <a:gd name="connsiteX131" fmla="*/ 1727022 w 3521893"/>
                <a:gd name="connsiteY131" fmla="*/ 535553 h 4122814"/>
                <a:gd name="connsiteX132" fmla="*/ 1787236 w 3521893"/>
                <a:gd name="connsiteY132" fmla="*/ 520632 h 4122814"/>
                <a:gd name="connsiteX133" fmla="*/ 1767343 w 3521893"/>
                <a:gd name="connsiteY133" fmla="*/ 484220 h 4122814"/>
                <a:gd name="connsiteX134" fmla="*/ 1704109 w 3521893"/>
                <a:gd name="connsiteY134" fmla="*/ 513705 h 4122814"/>
                <a:gd name="connsiteX135" fmla="*/ 1682261 w 3521893"/>
                <a:gd name="connsiteY135" fmla="*/ 452426 h 4122814"/>
                <a:gd name="connsiteX136" fmla="*/ 1576398 w 3521893"/>
                <a:gd name="connsiteY136" fmla="*/ 440524 h 4122814"/>
                <a:gd name="connsiteX137" fmla="*/ 1530927 w 3521893"/>
                <a:gd name="connsiteY137" fmla="*/ 271251 h 4122814"/>
                <a:gd name="connsiteX138" fmla="*/ 1438031 w 3521893"/>
                <a:gd name="connsiteY138" fmla="*/ 296118 h 4122814"/>
                <a:gd name="connsiteX139" fmla="*/ 1454727 w 3521893"/>
                <a:gd name="connsiteY139" fmla="*/ 402869 h 4122814"/>
                <a:gd name="connsiteX140" fmla="*/ 1454727 w 3521893"/>
                <a:gd name="connsiteY140" fmla="*/ 402869 h 4122814"/>
                <a:gd name="connsiteX141" fmla="*/ 1407832 w 3521893"/>
                <a:gd name="connsiteY141" fmla="*/ 431291 h 4122814"/>
                <a:gd name="connsiteX142" fmla="*/ 1310139 w 3521893"/>
                <a:gd name="connsiteY142" fmla="*/ 319922 h 4122814"/>
                <a:gd name="connsiteX143" fmla="*/ 1246909 w 3521893"/>
                <a:gd name="connsiteY143" fmla="*/ 298960 h 4122814"/>
                <a:gd name="connsiteX0" fmla="*/ 1246909 w 3521893"/>
                <a:gd name="connsiteY0" fmla="*/ 298960 h 4122814"/>
                <a:gd name="connsiteX1" fmla="*/ 1267691 w 3521893"/>
                <a:gd name="connsiteY1" fmla="*/ 569123 h 4122814"/>
                <a:gd name="connsiteX2" fmla="*/ 1288972 w 3521893"/>
                <a:gd name="connsiteY2" fmla="*/ 599607 h 4122814"/>
                <a:gd name="connsiteX3" fmla="*/ 1298416 w 3521893"/>
                <a:gd name="connsiteY3" fmla="*/ 702876 h 4122814"/>
                <a:gd name="connsiteX4" fmla="*/ 1251524 w 3521893"/>
                <a:gd name="connsiteY4" fmla="*/ 763445 h 4122814"/>
                <a:gd name="connsiteX5" fmla="*/ 1280832 w 3521893"/>
                <a:gd name="connsiteY5" fmla="*/ 839645 h 4122814"/>
                <a:gd name="connsiteX6" fmla="*/ 1175505 w 3521893"/>
                <a:gd name="connsiteY6" fmla="*/ 955274 h 4122814"/>
                <a:gd name="connsiteX7" fmla="*/ 1048327 w 3521893"/>
                <a:gd name="connsiteY7" fmla="*/ 1324196 h 4122814"/>
                <a:gd name="connsiteX8" fmla="*/ 947970 w 3521893"/>
                <a:gd name="connsiteY8" fmla="*/ 1428994 h 4122814"/>
                <a:gd name="connsiteX9" fmla="*/ 749389 w 3521893"/>
                <a:gd name="connsiteY9" fmla="*/ 1716919 h 4122814"/>
                <a:gd name="connsiteX10" fmla="*/ 624342 w 3521893"/>
                <a:gd name="connsiteY10" fmla="*/ 1812658 h 4122814"/>
                <a:gd name="connsiteX11" fmla="*/ 457200 w 3521893"/>
                <a:gd name="connsiteY11" fmla="*/ 2023851 h 4122814"/>
                <a:gd name="connsiteX12" fmla="*/ 325404 w 3521893"/>
                <a:gd name="connsiteY12" fmla="*/ 2531673 h 4122814"/>
                <a:gd name="connsiteX13" fmla="*/ 271762 w 3521893"/>
                <a:gd name="connsiteY13" fmla="*/ 2584782 h 4122814"/>
                <a:gd name="connsiteX14" fmla="*/ 116342 w 3521893"/>
                <a:gd name="connsiteY14" fmla="*/ 2906811 h 4122814"/>
                <a:gd name="connsiteX15" fmla="*/ 106573 w 3521893"/>
                <a:gd name="connsiteY15" fmla="*/ 3061165 h 4122814"/>
                <a:gd name="connsiteX16" fmla="*/ 152400 w 3521893"/>
                <a:gd name="connsiteY16" fmla="*/ 3166851 h 4122814"/>
                <a:gd name="connsiteX17" fmla="*/ 0 w 3521893"/>
                <a:gd name="connsiteY17" fmla="*/ 3665614 h 4122814"/>
                <a:gd name="connsiteX18" fmla="*/ 71582 w 3521893"/>
                <a:gd name="connsiteY18" fmla="*/ 3857801 h 4122814"/>
                <a:gd name="connsiteX19" fmla="*/ 188990 w 3521893"/>
                <a:gd name="connsiteY19" fmla="*/ 3838086 h 4122814"/>
                <a:gd name="connsiteX20" fmla="*/ 130908 w 3521893"/>
                <a:gd name="connsiteY20" fmla="*/ 3905226 h 4122814"/>
                <a:gd name="connsiteX21" fmla="*/ 188102 w 3521893"/>
                <a:gd name="connsiteY21" fmla="*/ 3964552 h 4122814"/>
                <a:gd name="connsiteX22" fmla="*/ 339436 w 3521893"/>
                <a:gd name="connsiteY22" fmla="*/ 3880360 h 4122814"/>
                <a:gd name="connsiteX23" fmla="*/ 422563 w 3521893"/>
                <a:gd name="connsiteY23" fmla="*/ 3894214 h 4122814"/>
                <a:gd name="connsiteX24" fmla="*/ 464127 w 3521893"/>
                <a:gd name="connsiteY24" fmla="*/ 3956560 h 4122814"/>
                <a:gd name="connsiteX25" fmla="*/ 656492 w 3521893"/>
                <a:gd name="connsiteY25" fmla="*/ 3937909 h 4122814"/>
                <a:gd name="connsiteX26" fmla="*/ 794860 w 3521893"/>
                <a:gd name="connsiteY26" fmla="*/ 3868459 h 4122814"/>
                <a:gd name="connsiteX27" fmla="*/ 955963 w 3521893"/>
                <a:gd name="connsiteY27" fmla="*/ 3949632 h 4122814"/>
                <a:gd name="connsiteX28" fmla="*/ 1115291 w 3521893"/>
                <a:gd name="connsiteY28" fmla="*/ 3949632 h 4122814"/>
                <a:gd name="connsiteX29" fmla="*/ 1108363 w 3521893"/>
                <a:gd name="connsiteY29" fmla="*/ 3914996 h 4122814"/>
                <a:gd name="connsiteX30" fmla="*/ 1163782 w 3521893"/>
                <a:gd name="connsiteY30" fmla="*/ 3880360 h 4122814"/>
                <a:gd name="connsiteX31" fmla="*/ 1191491 w 3521893"/>
                <a:gd name="connsiteY31" fmla="*/ 3914996 h 4122814"/>
                <a:gd name="connsiteX32" fmla="*/ 1288472 w 3521893"/>
                <a:gd name="connsiteY32" fmla="*/ 3818014 h 4122814"/>
                <a:gd name="connsiteX33" fmla="*/ 1205345 w 3521893"/>
                <a:gd name="connsiteY33" fmla="*/ 3811087 h 4122814"/>
                <a:gd name="connsiteX34" fmla="*/ 1122218 w 3521893"/>
                <a:gd name="connsiteY34" fmla="*/ 3818014 h 4122814"/>
                <a:gd name="connsiteX35" fmla="*/ 1032163 w 3521893"/>
                <a:gd name="connsiteY35" fmla="*/ 3783378 h 4122814"/>
                <a:gd name="connsiteX36" fmla="*/ 1130921 w 3521893"/>
                <a:gd name="connsiteY36" fmla="*/ 3621564 h 4122814"/>
                <a:gd name="connsiteX37" fmla="*/ 1222219 w 3521893"/>
                <a:gd name="connsiteY37" fmla="*/ 3600427 h 4122814"/>
                <a:gd name="connsiteX38" fmla="*/ 1244777 w 3521893"/>
                <a:gd name="connsiteY38" fmla="*/ 3553001 h 4122814"/>
                <a:gd name="connsiteX39" fmla="*/ 1286696 w 3521893"/>
                <a:gd name="connsiteY39" fmla="*/ 3575027 h 4122814"/>
                <a:gd name="connsiteX40" fmla="*/ 1304459 w 3521893"/>
                <a:gd name="connsiteY40" fmla="*/ 3644832 h 4122814"/>
                <a:gd name="connsiteX41" fmla="*/ 1343891 w 3521893"/>
                <a:gd name="connsiteY41" fmla="*/ 3582487 h 4122814"/>
                <a:gd name="connsiteX42" fmla="*/ 1360942 w 3521893"/>
                <a:gd name="connsiteY42" fmla="*/ 3631688 h 4122814"/>
                <a:gd name="connsiteX43" fmla="*/ 1399309 w 3521893"/>
                <a:gd name="connsiteY43" fmla="*/ 3658687 h 4122814"/>
                <a:gd name="connsiteX44" fmla="*/ 1392382 w 3521893"/>
                <a:gd name="connsiteY44" fmla="*/ 3707178 h 4122814"/>
                <a:gd name="connsiteX45" fmla="*/ 1338916 w 3521893"/>
                <a:gd name="connsiteY45" fmla="*/ 3756913 h 4122814"/>
                <a:gd name="connsiteX46" fmla="*/ 1396645 w 3521893"/>
                <a:gd name="connsiteY46" fmla="*/ 3757978 h 4122814"/>
                <a:gd name="connsiteX47" fmla="*/ 1475331 w 3521893"/>
                <a:gd name="connsiteY47" fmla="*/ 3798299 h 4122814"/>
                <a:gd name="connsiteX48" fmla="*/ 1471778 w 3521893"/>
                <a:gd name="connsiteY48" fmla="*/ 3722986 h 4122814"/>
                <a:gd name="connsiteX49" fmla="*/ 1565563 w 3521893"/>
                <a:gd name="connsiteY49" fmla="*/ 3755669 h 4122814"/>
                <a:gd name="connsiteX50" fmla="*/ 1556327 w 3521893"/>
                <a:gd name="connsiteY50" fmla="*/ 3803627 h 4122814"/>
                <a:gd name="connsiteX51" fmla="*/ 1585101 w 3521893"/>
                <a:gd name="connsiteY51" fmla="*/ 3850697 h 4122814"/>
                <a:gd name="connsiteX52" fmla="*/ 1773382 w 3521893"/>
                <a:gd name="connsiteY52" fmla="*/ 3811087 h 4122814"/>
                <a:gd name="connsiteX53" fmla="*/ 2112818 w 3521893"/>
                <a:gd name="connsiteY53" fmla="*/ 3914996 h 4122814"/>
                <a:gd name="connsiteX54" fmla="*/ 2320636 w 3521893"/>
                <a:gd name="connsiteY54" fmla="*/ 4122814 h 4122814"/>
                <a:gd name="connsiteX55" fmla="*/ 2473036 w 3521893"/>
                <a:gd name="connsiteY55" fmla="*/ 3991196 h 4122814"/>
                <a:gd name="connsiteX56" fmla="*/ 2587958 w 3521893"/>
                <a:gd name="connsiteY56" fmla="*/ 3991196 h 4122814"/>
                <a:gd name="connsiteX57" fmla="*/ 2720286 w 3521893"/>
                <a:gd name="connsiteY57" fmla="*/ 3873432 h 4122814"/>
                <a:gd name="connsiteX58" fmla="*/ 2847819 w 3521893"/>
                <a:gd name="connsiteY58" fmla="*/ 3930627 h 4122814"/>
                <a:gd name="connsiteX59" fmla="*/ 2955281 w 3521893"/>
                <a:gd name="connsiteY59" fmla="*/ 3889596 h 4122814"/>
                <a:gd name="connsiteX60" fmla="*/ 2984589 w 3521893"/>
                <a:gd name="connsiteY60" fmla="*/ 3940396 h 4122814"/>
                <a:gd name="connsiteX61" fmla="*/ 3025619 w 3521893"/>
                <a:gd name="connsiteY61" fmla="*/ 3899365 h 4122814"/>
                <a:gd name="connsiteX62" fmla="*/ 3035389 w 3521893"/>
                <a:gd name="connsiteY62" fmla="*/ 3791904 h 4122814"/>
                <a:gd name="connsiteX63" fmla="*/ 2982635 w 3521893"/>
                <a:gd name="connsiteY63" fmla="*/ 3698119 h 4122814"/>
                <a:gd name="connsiteX64" fmla="*/ 3047467 w 3521893"/>
                <a:gd name="connsiteY64" fmla="*/ 3633820 h 4122814"/>
                <a:gd name="connsiteX65" fmla="*/ 3002173 w 3521893"/>
                <a:gd name="connsiteY65" fmla="*/ 3508596 h 4122814"/>
                <a:gd name="connsiteX66" fmla="*/ 3021712 w 3521893"/>
                <a:gd name="connsiteY66" fmla="*/ 3352288 h 4122814"/>
                <a:gd name="connsiteX67" fmla="*/ 3062741 w 3521893"/>
                <a:gd name="connsiteY67" fmla="*/ 3225288 h 4122814"/>
                <a:gd name="connsiteX68" fmla="*/ 3076419 w 3521893"/>
                <a:gd name="connsiteY68" fmla="*/ 3115873 h 4122814"/>
                <a:gd name="connsiteX69" fmla="*/ 2905547 w 3521893"/>
                <a:gd name="connsiteY69" fmla="*/ 2642508 h 4122814"/>
                <a:gd name="connsiteX70" fmla="*/ 2976772 w 3521893"/>
                <a:gd name="connsiteY70" fmla="*/ 2482827 h 4122814"/>
                <a:gd name="connsiteX71" fmla="*/ 3068602 w 3521893"/>
                <a:gd name="connsiteY71" fmla="*/ 2457427 h 4122814"/>
                <a:gd name="connsiteX72" fmla="*/ 3105724 w 3521893"/>
                <a:gd name="connsiteY72" fmla="*/ 2484781 h 4122814"/>
                <a:gd name="connsiteX73" fmla="*/ 3166293 w 3521893"/>
                <a:gd name="connsiteY73" fmla="*/ 2420304 h 4122814"/>
                <a:gd name="connsiteX74" fmla="*/ 3193649 w 3521893"/>
                <a:gd name="connsiteY74" fmla="*/ 2394904 h 4122814"/>
                <a:gd name="connsiteX75" fmla="*/ 3279618 w 3521893"/>
                <a:gd name="connsiteY75" fmla="*/ 2369504 h 4122814"/>
                <a:gd name="connsiteX76" fmla="*/ 3316739 w 3521893"/>
                <a:gd name="connsiteY76" fmla="*/ 2201473 h 4122814"/>
                <a:gd name="connsiteX77" fmla="*/ 3271801 w 3521893"/>
                <a:gd name="connsiteY77" fmla="*/ 2150673 h 4122814"/>
                <a:gd name="connsiteX78" fmla="*/ 3271800 w 3521893"/>
                <a:gd name="connsiteY78" fmla="*/ 2049073 h 4122814"/>
                <a:gd name="connsiteX79" fmla="*/ 3375355 w 3521893"/>
                <a:gd name="connsiteY79" fmla="*/ 2107688 h 4122814"/>
                <a:gd name="connsiteX80" fmla="*/ 3430062 w 3521893"/>
                <a:gd name="connsiteY80" fmla="*/ 2072519 h 4122814"/>
                <a:gd name="connsiteX81" fmla="*/ 3457415 w 3521893"/>
                <a:gd name="connsiteY81" fmla="*/ 2107688 h 4122814"/>
                <a:gd name="connsiteX82" fmla="*/ 3521893 w 3521893"/>
                <a:gd name="connsiteY82" fmla="*/ 2062750 h 4122814"/>
                <a:gd name="connsiteX83" fmla="*/ 3449601 w 3521893"/>
                <a:gd name="connsiteY83" fmla="*/ 1908396 h 4122814"/>
                <a:gd name="connsiteX84" fmla="*/ 3492586 w 3521893"/>
                <a:gd name="connsiteY84" fmla="*/ 1720827 h 4122814"/>
                <a:gd name="connsiteX85" fmla="*/ 3459370 w 3521893"/>
                <a:gd name="connsiteY85" fmla="*/ 1693473 h 4122814"/>
                <a:gd name="connsiteX86" fmla="*/ 3486724 w 3521893"/>
                <a:gd name="connsiteY86" fmla="*/ 1664165 h 4122814"/>
                <a:gd name="connsiteX87" fmla="*/ 3488679 w 3521893"/>
                <a:gd name="connsiteY87" fmla="*/ 1642673 h 4122814"/>
                <a:gd name="connsiteX88" fmla="*/ 3377309 w 3521893"/>
                <a:gd name="connsiteY88" fmla="*/ 1462919 h 4122814"/>
                <a:gd name="connsiteX89" fmla="*/ 3297201 w 3521893"/>
                <a:gd name="connsiteY89" fmla="*/ 1431658 h 4122814"/>
                <a:gd name="connsiteX90" fmla="*/ 3232724 w 3521893"/>
                <a:gd name="connsiteY90" fmla="*/ 1316381 h 4122814"/>
                <a:gd name="connsiteX91" fmla="*/ 3281570 w 3521893"/>
                <a:gd name="connsiteY91" fmla="*/ 1228458 h 4122814"/>
                <a:gd name="connsiteX92" fmla="*/ 3140893 w 3521893"/>
                <a:gd name="connsiteY92" fmla="*/ 1056519 h 4122814"/>
                <a:gd name="connsiteX93" fmla="*/ 3158478 w 3521893"/>
                <a:gd name="connsiteY93" fmla="*/ 980319 h 4122814"/>
                <a:gd name="connsiteX94" fmla="*/ 3115391 w 3521893"/>
                <a:gd name="connsiteY94" fmla="*/ 857084 h 4122814"/>
                <a:gd name="connsiteX95" fmla="*/ 3168145 w 3521893"/>
                <a:gd name="connsiteY95" fmla="*/ 757581 h 4122814"/>
                <a:gd name="connsiteX96" fmla="*/ 3115921 w 3521893"/>
                <a:gd name="connsiteY96" fmla="*/ 639852 h 4122814"/>
                <a:gd name="connsiteX97" fmla="*/ 3136986 w 3521893"/>
                <a:gd name="connsiteY97" fmla="*/ 560242 h 4122814"/>
                <a:gd name="connsiteX98" fmla="*/ 3084395 w 3521893"/>
                <a:gd name="connsiteY98" fmla="*/ 489263 h 4122814"/>
                <a:gd name="connsiteX99" fmla="*/ 3043730 w 3521893"/>
                <a:gd name="connsiteY99" fmla="*/ 559672 h 4122814"/>
                <a:gd name="connsiteX100" fmla="*/ 2967617 w 3521893"/>
                <a:gd name="connsiteY100" fmla="*/ 598501 h 4122814"/>
                <a:gd name="connsiteX101" fmla="*/ 2906065 w 3521893"/>
                <a:gd name="connsiteY101" fmla="*/ 407628 h 4122814"/>
                <a:gd name="connsiteX102" fmla="*/ 2859539 w 3521893"/>
                <a:gd name="connsiteY102" fmla="*/ 456118 h 4122814"/>
                <a:gd name="connsiteX103" fmla="*/ 2826327 w 3521893"/>
                <a:gd name="connsiteY103" fmla="*/ 463511 h 4122814"/>
                <a:gd name="connsiteX104" fmla="*/ 2852782 w 3521893"/>
                <a:gd name="connsiteY104" fmla="*/ 359282 h 4122814"/>
                <a:gd name="connsiteX105" fmla="*/ 2795856 w 3521893"/>
                <a:gd name="connsiteY105" fmla="*/ 139739 h 4122814"/>
                <a:gd name="connsiteX106" fmla="*/ 2725253 w 3521893"/>
                <a:gd name="connsiteY106" fmla="*/ 192707 h 4122814"/>
                <a:gd name="connsiteX107" fmla="*/ 2673558 w 3521893"/>
                <a:gd name="connsiteY107" fmla="*/ 145813 h 4122814"/>
                <a:gd name="connsiteX108" fmla="*/ 2642132 w 3521893"/>
                <a:gd name="connsiteY108" fmla="*/ 186169 h 4122814"/>
                <a:gd name="connsiteX109" fmla="*/ 2621170 w 3521893"/>
                <a:gd name="connsiteY109" fmla="*/ 144074 h 4122814"/>
                <a:gd name="connsiteX110" fmla="*/ 2592392 w 3521893"/>
                <a:gd name="connsiteY110" fmla="*/ 108549 h 4122814"/>
                <a:gd name="connsiteX111" fmla="*/ 2642662 w 3521893"/>
                <a:gd name="connsiteY111" fmla="*/ 18601 h 4122814"/>
                <a:gd name="connsiteX112" fmla="*/ 2549408 w 3521893"/>
                <a:gd name="connsiteY112" fmla="*/ 14765 h 4122814"/>
                <a:gd name="connsiteX113" fmla="*/ 2534937 w 3521893"/>
                <a:gd name="connsiteY113" fmla="*/ 77431 h 4122814"/>
                <a:gd name="connsiteX114" fmla="*/ 2479069 w 3521893"/>
                <a:gd name="connsiteY114" fmla="*/ 8831 h 4122814"/>
                <a:gd name="connsiteX115" fmla="*/ 2281731 w 3521893"/>
                <a:gd name="connsiteY115" fmla="*/ 14622 h 4122814"/>
                <a:gd name="connsiteX116" fmla="*/ 2243813 w 3521893"/>
                <a:gd name="connsiteY116" fmla="*/ 69330 h 4122814"/>
                <a:gd name="connsiteX117" fmla="*/ 2341770 w 3521893"/>
                <a:gd name="connsiteY117" fmla="*/ 120629 h 4122814"/>
                <a:gd name="connsiteX118" fmla="*/ 2345681 w 3521893"/>
                <a:gd name="connsiteY118" fmla="*/ 231248 h 4122814"/>
                <a:gd name="connsiteX119" fmla="*/ 2204472 w 3521893"/>
                <a:gd name="connsiteY119" fmla="*/ 264858 h 4122814"/>
                <a:gd name="connsiteX120" fmla="*/ 2146117 w 3521893"/>
                <a:gd name="connsiteY120" fmla="*/ 352210 h 4122814"/>
                <a:gd name="connsiteX121" fmla="*/ 1975038 w 3521893"/>
                <a:gd name="connsiteY121" fmla="*/ 370865 h 4122814"/>
                <a:gd name="connsiteX122" fmla="*/ 1999847 w 3521893"/>
                <a:gd name="connsiteY122" fmla="*/ 435199 h 4122814"/>
                <a:gd name="connsiteX123" fmla="*/ 2032711 w 3521893"/>
                <a:gd name="connsiteY123" fmla="*/ 478891 h 4122814"/>
                <a:gd name="connsiteX124" fmla="*/ 1961306 w 3521893"/>
                <a:gd name="connsiteY124" fmla="*/ 470365 h 4122814"/>
                <a:gd name="connsiteX125" fmla="*/ 1925782 w 3521893"/>
                <a:gd name="connsiteY125" fmla="*/ 513705 h 4122814"/>
                <a:gd name="connsiteX126" fmla="*/ 1849404 w 3521893"/>
                <a:gd name="connsiteY126" fmla="*/ 494167 h 4122814"/>
                <a:gd name="connsiteX127" fmla="*/ 1818139 w 3521893"/>
                <a:gd name="connsiteY127" fmla="*/ 595414 h 4122814"/>
                <a:gd name="connsiteX128" fmla="*/ 1724891 w 3521893"/>
                <a:gd name="connsiteY128" fmla="*/ 679960 h 4122814"/>
                <a:gd name="connsiteX129" fmla="*/ 1676400 w 3521893"/>
                <a:gd name="connsiteY129" fmla="*/ 659178 h 4122814"/>
                <a:gd name="connsiteX130" fmla="*/ 1683327 w 3521893"/>
                <a:gd name="connsiteY130" fmla="*/ 569123 h 4122814"/>
                <a:gd name="connsiteX131" fmla="*/ 1727022 w 3521893"/>
                <a:gd name="connsiteY131" fmla="*/ 535553 h 4122814"/>
                <a:gd name="connsiteX132" fmla="*/ 1787236 w 3521893"/>
                <a:gd name="connsiteY132" fmla="*/ 520632 h 4122814"/>
                <a:gd name="connsiteX133" fmla="*/ 1767343 w 3521893"/>
                <a:gd name="connsiteY133" fmla="*/ 484220 h 4122814"/>
                <a:gd name="connsiteX134" fmla="*/ 1704109 w 3521893"/>
                <a:gd name="connsiteY134" fmla="*/ 513705 h 4122814"/>
                <a:gd name="connsiteX135" fmla="*/ 1682261 w 3521893"/>
                <a:gd name="connsiteY135" fmla="*/ 452426 h 4122814"/>
                <a:gd name="connsiteX136" fmla="*/ 1576398 w 3521893"/>
                <a:gd name="connsiteY136" fmla="*/ 440524 h 4122814"/>
                <a:gd name="connsiteX137" fmla="*/ 1530927 w 3521893"/>
                <a:gd name="connsiteY137" fmla="*/ 271251 h 4122814"/>
                <a:gd name="connsiteX138" fmla="*/ 1438031 w 3521893"/>
                <a:gd name="connsiteY138" fmla="*/ 296118 h 4122814"/>
                <a:gd name="connsiteX139" fmla="*/ 1454727 w 3521893"/>
                <a:gd name="connsiteY139" fmla="*/ 402869 h 4122814"/>
                <a:gd name="connsiteX140" fmla="*/ 1454727 w 3521893"/>
                <a:gd name="connsiteY140" fmla="*/ 402869 h 4122814"/>
                <a:gd name="connsiteX141" fmla="*/ 1407832 w 3521893"/>
                <a:gd name="connsiteY141" fmla="*/ 431291 h 4122814"/>
                <a:gd name="connsiteX142" fmla="*/ 1310139 w 3521893"/>
                <a:gd name="connsiteY142" fmla="*/ 319922 h 4122814"/>
                <a:gd name="connsiteX143" fmla="*/ 1246909 w 3521893"/>
                <a:gd name="connsiteY143" fmla="*/ 298960 h 4122814"/>
                <a:gd name="connsiteX0" fmla="*/ 1246909 w 3521893"/>
                <a:gd name="connsiteY0" fmla="*/ 298960 h 4122814"/>
                <a:gd name="connsiteX1" fmla="*/ 1267691 w 3521893"/>
                <a:gd name="connsiteY1" fmla="*/ 569123 h 4122814"/>
                <a:gd name="connsiteX2" fmla="*/ 1288972 w 3521893"/>
                <a:gd name="connsiteY2" fmla="*/ 599607 h 4122814"/>
                <a:gd name="connsiteX3" fmla="*/ 1298416 w 3521893"/>
                <a:gd name="connsiteY3" fmla="*/ 702876 h 4122814"/>
                <a:gd name="connsiteX4" fmla="*/ 1251524 w 3521893"/>
                <a:gd name="connsiteY4" fmla="*/ 763445 h 4122814"/>
                <a:gd name="connsiteX5" fmla="*/ 1280832 w 3521893"/>
                <a:gd name="connsiteY5" fmla="*/ 839645 h 4122814"/>
                <a:gd name="connsiteX6" fmla="*/ 1175505 w 3521893"/>
                <a:gd name="connsiteY6" fmla="*/ 955274 h 4122814"/>
                <a:gd name="connsiteX7" fmla="*/ 1048327 w 3521893"/>
                <a:gd name="connsiteY7" fmla="*/ 1324196 h 4122814"/>
                <a:gd name="connsiteX8" fmla="*/ 947970 w 3521893"/>
                <a:gd name="connsiteY8" fmla="*/ 1428994 h 4122814"/>
                <a:gd name="connsiteX9" fmla="*/ 749389 w 3521893"/>
                <a:gd name="connsiteY9" fmla="*/ 1716919 h 4122814"/>
                <a:gd name="connsiteX10" fmla="*/ 624342 w 3521893"/>
                <a:gd name="connsiteY10" fmla="*/ 1812658 h 4122814"/>
                <a:gd name="connsiteX11" fmla="*/ 457200 w 3521893"/>
                <a:gd name="connsiteY11" fmla="*/ 2023851 h 4122814"/>
                <a:gd name="connsiteX12" fmla="*/ 325404 w 3521893"/>
                <a:gd name="connsiteY12" fmla="*/ 2531673 h 4122814"/>
                <a:gd name="connsiteX13" fmla="*/ 271762 w 3521893"/>
                <a:gd name="connsiteY13" fmla="*/ 2584782 h 4122814"/>
                <a:gd name="connsiteX14" fmla="*/ 116342 w 3521893"/>
                <a:gd name="connsiteY14" fmla="*/ 2906811 h 4122814"/>
                <a:gd name="connsiteX15" fmla="*/ 106573 w 3521893"/>
                <a:gd name="connsiteY15" fmla="*/ 3061165 h 4122814"/>
                <a:gd name="connsiteX16" fmla="*/ 152400 w 3521893"/>
                <a:gd name="connsiteY16" fmla="*/ 3166851 h 4122814"/>
                <a:gd name="connsiteX17" fmla="*/ 0 w 3521893"/>
                <a:gd name="connsiteY17" fmla="*/ 3665614 h 4122814"/>
                <a:gd name="connsiteX18" fmla="*/ 71582 w 3521893"/>
                <a:gd name="connsiteY18" fmla="*/ 3857801 h 4122814"/>
                <a:gd name="connsiteX19" fmla="*/ 188990 w 3521893"/>
                <a:gd name="connsiteY19" fmla="*/ 3838086 h 4122814"/>
                <a:gd name="connsiteX20" fmla="*/ 130908 w 3521893"/>
                <a:gd name="connsiteY20" fmla="*/ 3905226 h 4122814"/>
                <a:gd name="connsiteX21" fmla="*/ 188102 w 3521893"/>
                <a:gd name="connsiteY21" fmla="*/ 3964552 h 4122814"/>
                <a:gd name="connsiteX22" fmla="*/ 339436 w 3521893"/>
                <a:gd name="connsiteY22" fmla="*/ 3880360 h 4122814"/>
                <a:gd name="connsiteX23" fmla="*/ 422563 w 3521893"/>
                <a:gd name="connsiteY23" fmla="*/ 3894214 h 4122814"/>
                <a:gd name="connsiteX24" fmla="*/ 464127 w 3521893"/>
                <a:gd name="connsiteY24" fmla="*/ 3956560 h 4122814"/>
                <a:gd name="connsiteX25" fmla="*/ 656492 w 3521893"/>
                <a:gd name="connsiteY25" fmla="*/ 3937909 h 4122814"/>
                <a:gd name="connsiteX26" fmla="*/ 794860 w 3521893"/>
                <a:gd name="connsiteY26" fmla="*/ 3868459 h 4122814"/>
                <a:gd name="connsiteX27" fmla="*/ 955963 w 3521893"/>
                <a:gd name="connsiteY27" fmla="*/ 3949632 h 4122814"/>
                <a:gd name="connsiteX28" fmla="*/ 1115291 w 3521893"/>
                <a:gd name="connsiteY28" fmla="*/ 3949632 h 4122814"/>
                <a:gd name="connsiteX29" fmla="*/ 1108363 w 3521893"/>
                <a:gd name="connsiteY29" fmla="*/ 3914996 h 4122814"/>
                <a:gd name="connsiteX30" fmla="*/ 1163782 w 3521893"/>
                <a:gd name="connsiteY30" fmla="*/ 3880360 h 4122814"/>
                <a:gd name="connsiteX31" fmla="*/ 1191491 w 3521893"/>
                <a:gd name="connsiteY31" fmla="*/ 3914996 h 4122814"/>
                <a:gd name="connsiteX32" fmla="*/ 1288472 w 3521893"/>
                <a:gd name="connsiteY32" fmla="*/ 3818014 h 4122814"/>
                <a:gd name="connsiteX33" fmla="*/ 1205345 w 3521893"/>
                <a:gd name="connsiteY33" fmla="*/ 3811087 h 4122814"/>
                <a:gd name="connsiteX34" fmla="*/ 1122218 w 3521893"/>
                <a:gd name="connsiteY34" fmla="*/ 3818014 h 4122814"/>
                <a:gd name="connsiteX35" fmla="*/ 1032163 w 3521893"/>
                <a:gd name="connsiteY35" fmla="*/ 3783378 h 4122814"/>
                <a:gd name="connsiteX36" fmla="*/ 1130921 w 3521893"/>
                <a:gd name="connsiteY36" fmla="*/ 3621564 h 4122814"/>
                <a:gd name="connsiteX37" fmla="*/ 1222219 w 3521893"/>
                <a:gd name="connsiteY37" fmla="*/ 3600427 h 4122814"/>
                <a:gd name="connsiteX38" fmla="*/ 1244777 w 3521893"/>
                <a:gd name="connsiteY38" fmla="*/ 3553001 h 4122814"/>
                <a:gd name="connsiteX39" fmla="*/ 1286696 w 3521893"/>
                <a:gd name="connsiteY39" fmla="*/ 3575027 h 4122814"/>
                <a:gd name="connsiteX40" fmla="*/ 1304459 w 3521893"/>
                <a:gd name="connsiteY40" fmla="*/ 3644832 h 4122814"/>
                <a:gd name="connsiteX41" fmla="*/ 1343891 w 3521893"/>
                <a:gd name="connsiteY41" fmla="*/ 3582487 h 4122814"/>
                <a:gd name="connsiteX42" fmla="*/ 1360942 w 3521893"/>
                <a:gd name="connsiteY42" fmla="*/ 3631688 h 4122814"/>
                <a:gd name="connsiteX43" fmla="*/ 1399309 w 3521893"/>
                <a:gd name="connsiteY43" fmla="*/ 3658687 h 4122814"/>
                <a:gd name="connsiteX44" fmla="*/ 1392382 w 3521893"/>
                <a:gd name="connsiteY44" fmla="*/ 3707178 h 4122814"/>
                <a:gd name="connsiteX45" fmla="*/ 1338916 w 3521893"/>
                <a:gd name="connsiteY45" fmla="*/ 3756913 h 4122814"/>
                <a:gd name="connsiteX46" fmla="*/ 1396645 w 3521893"/>
                <a:gd name="connsiteY46" fmla="*/ 3757978 h 4122814"/>
                <a:gd name="connsiteX47" fmla="*/ 1475331 w 3521893"/>
                <a:gd name="connsiteY47" fmla="*/ 3798299 h 4122814"/>
                <a:gd name="connsiteX48" fmla="*/ 1471778 w 3521893"/>
                <a:gd name="connsiteY48" fmla="*/ 3722986 h 4122814"/>
                <a:gd name="connsiteX49" fmla="*/ 1565563 w 3521893"/>
                <a:gd name="connsiteY49" fmla="*/ 3755669 h 4122814"/>
                <a:gd name="connsiteX50" fmla="*/ 1556327 w 3521893"/>
                <a:gd name="connsiteY50" fmla="*/ 3803627 h 4122814"/>
                <a:gd name="connsiteX51" fmla="*/ 1585101 w 3521893"/>
                <a:gd name="connsiteY51" fmla="*/ 3850697 h 4122814"/>
                <a:gd name="connsiteX52" fmla="*/ 1773382 w 3521893"/>
                <a:gd name="connsiteY52" fmla="*/ 3811087 h 4122814"/>
                <a:gd name="connsiteX53" fmla="*/ 2112818 w 3521893"/>
                <a:gd name="connsiteY53" fmla="*/ 3914996 h 4122814"/>
                <a:gd name="connsiteX54" fmla="*/ 2320636 w 3521893"/>
                <a:gd name="connsiteY54" fmla="*/ 4122814 h 4122814"/>
                <a:gd name="connsiteX55" fmla="*/ 2473036 w 3521893"/>
                <a:gd name="connsiteY55" fmla="*/ 3991196 h 4122814"/>
                <a:gd name="connsiteX56" fmla="*/ 2587958 w 3521893"/>
                <a:gd name="connsiteY56" fmla="*/ 3991196 h 4122814"/>
                <a:gd name="connsiteX57" fmla="*/ 2720286 w 3521893"/>
                <a:gd name="connsiteY57" fmla="*/ 3873432 h 4122814"/>
                <a:gd name="connsiteX58" fmla="*/ 2847819 w 3521893"/>
                <a:gd name="connsiteY58" fmla="*/ 3930627 h 4122814"/>
                <a:gd name="connsiteX59" fmla="*/ 2955281 w 3521893"/>
                <a:gd name="connsiteY59" fmla="*/ 3889596 h 4122814"/>
                <a:gd name="connsiteX60" fmla="*/ 2984589 w 3521893"/>
                <a:gd name="connsiteY60" fmla="*/ 3940396 h 4122814"/>
                <a:gd name="connsiteX61" fmla="*/ 3025619 w 3521893"/>
                <a:gd name="connsiteY61" fmla="*/ 3899365 h 4122814"/>
                <a:gd name="connsiteX62" fmla="*/ 3035389 w 3521893"/>
                <a:gd name="connsiteY62" fmla="*/ 3791904 h 4122814"/>
                <a:gd name="connsiteX63" fmla="*/ 2982635 w 3521893"/>
                <a:gd name="connsiteY63" fmla="*/ 3698119 h 4122814"/>
                <a:gd name="connsiteX64" fmla="*/ 3047467 w 3521893"/>
                <a:gd name="connsiteY64" fmla="*/ 3633820 h 4122814"/>
                <a:gd name="connsiteX65" fmla="*/ 3002173 w 3521893"/>
                <a:gd name="connsiteY65" fmla="*/ 3508596 h 4122814"/>
                <a:gd name="connsiteX66" fmla="*/ 3021712 w 3521893"/>
                <a:gd name="connsiteY66" fmla="*/ 3352288 h 4122814"/>
                <a:gd name="connsiteX67" fmla="*/ 3062741 w 3521893"/>
                <a:gd name="connsiteY67" fmla="*/ 3225288 h 4122814"/>
                <a:gd name="connsiteX68" fmla="*/ 3076419 w 3521893"/>
                <a:gd name="connsiteY68" fmla="*/ 3115873 h 4122814"/>
                <a:gd name="connsiteX69" fmla="*/ 2905547 w 3521893"/>
                <a:gd name="connsiteY69" fmla="*/ 2642508 h 4122814"/>
                <a:gd name="connsiteX70" fmla="*/ 2976772 w 3521893"/>
                <a:gd name="connsiteY70" fmla="*/ 2482827 h 4122814"/>
                <a:gd name="connsiteX71" fmla="*/ 3068602 w 3521893"/>
                <a:gd name="connsiteY71" fmla="*/ 2457427 h 4122814"/>
                <a:gd name="connsiteX72" fmla="*/ 3105724 w 3521893"/>
                <a:gd name="connsiteY72" fmla="*/ 2484781 h 4122814"/>
                <a:gd name="connsiteX73" fmla="*/ 3166293 w 3521893"/>
                <a:gd name="connsiteY73" fmla="*/ 2420304 h 4122814"/>
                <a:gd name="connsiteX74" fmla="*/ 3193649 w 3521893"/>
                <a:gd name="connsiteY74" fmla="*/ 2394904 h 4122814"/>
                <a:gd name="connsiteX75" fmla="*/ 3279618 w 3521893"/>
                <a:gd name="connsiteY75" fmla="*/ 2369504 h 4122814"/>
                <a:gd name="connsiteX76" fmla="*/ 3316739 w 3521893"/>
                <a:gd name="connsiteY76" fmla="*/ 2201473 h 4122814"/>
                <a:gd name="connsiteX77" fmla="*/ 3271801 w 3521893"/>
                <a:gd name="connsiteY77" fmla="*/ 2150673 h 4122814"/>
                <a:gd name="connsiteX78" fmla="*/ 3271800 w 3521893"/>
                <a:gd name="connsiteY78" fmla="*/ 2049073 h 4122814"/>
                <a:gd name="connsiteX79" fmla="*/ 3375355 w 3521893"/>
                <a:gd name="connsiteY79" fmla="*/ 2107688 h 4122814"/>
                <a:gd name="connsiteX80" fmla="*/ 3430062 w 3521893"/>
                <a:gd name="connsiteY80" fmla="*/ 2072519 h 4122814"/>
                <a:gd name="connsiteX81" fmla="*/ 3457415 w 3521893"/>
                <a:gd name="connsiteY81" fmla="*/ 2107688 h 4122814"/>
                <a:gd name="connsiteX82" fmla="*/ 3521893 w 3521893"/>
                <a:gd name="connsiteY82" fmla="*/ 2062750 h 4122814"/>
                <a:gd name="connsiteX83" fmla="*/ 3449601 w 3521893"/>
                <a:gd name="connsiteY83" fmla="*/ 1908396 h 4122814"/>
                <a:gd name="connsiteX84" fmla="*/ 3492586 w 3521893"/>
                <a:gd name="connsiteY84" fmla="*/ 1720827 h 4122814"/>
                <a:gd name="connsiteX85" fmla="*/ 3459370 w 3521893"/>
                <a:gd name="connsiteY85" fmla="*/ 1693473 h 4122814"/>
                <a:gd name="connsiteX86" fmla="*/ 3486724 w 3521893"/>
                <a:gd name="connsiteY86" fmla="*/ 1664165 h 4122814"/>
                <a:gd name="connsiteX87" fmla="*/ 3488679 w 3521893"/>
                <a:gd name="connsiteY87" fmla="*/ 1642673 h 4122814"/>
                <a:gd name="connsiteX88" fmla="*/ 3377309 w 3521893"/>
                <a:gd name="connsiteY88" fmla="*/ 1462919 h 4122814"/>
                <a:gd name="connsiteX89" fmla="*/ 3297201 w 3521893"/>
                <a:gd name="connsiteY89" fmla="*/ 1431658 h 4122814"/>
                <a:gd name="connsiteX90" fmla="*/ 3232724 w 3521893"/>
                <a:gd name="connsiteY90" fmla="*/ 1316381 h 4122814"/>
                <a:gd name="connsiteX91" fmla="*/ 3281570 w 3521893"/>
                <a:gd name="connsiteY91" fmla="*/ 1228458 h 4122814"/>
                <a:gd name="connsiteX92" fmla="*/ 3140893 w 3521893"/>
                <a:gd name="connsiteY92" fmla="*/ 1056519 h 4122814"/>
                <a:gd name="connsiteX93" fmla="*/ 3158478 w 3521893"/>
                <a:gd name="connsiteY93" fmla="*/ 980319 h 4122814"/>
                <a:gd name="connsiteX94" fmla="*/ 3115391 w 3521893"/>
                <a:gd name="connsiteY94" fmla="*/ 857084 h 4122814"/>
                <a:gd name="connsiteX95" fmla="*/ 3168145 w 3521893"/>
                <a:gd name="connsiteY95" fmla="*/ 757581 h 4122814"/>
                <a:gd name="connsiteX96" fmla="*/ 3115921 w 3521893"/>
                <a:gd name="connsiteY96" fmla="*/ 639852 h 4122814"/>
                <a:gd name="connsiteX97" fmla="*/ 3136986 w 3521893"/>
                <a:gd name="connsiteY97" fmla="*/ 560242 h 4122814"/>
                <a:gd name="connsiteX98" fmla="*/ 3084395 w 3521893"/>
                <a:gd name="connsiteY98" fmla="*/ 489263 h 4122814"/>
                <a:gd name="connsiteX99" fmla="*/ 3043730 w 3521893"/>
                <a:gd name="connsiteY99" fmla="*/ 559672 h 4122814"/>
                <a:gd name="connsiteX100" fmla="*/ 2967617 w 3521893"/>
                <a:gd name="connsiteY100" fmla="*/ 598501 h 4122814"/>
                <a:gd name="connsiteX101" fmla="*/ 2906065 w 3521893"/>
                <a:gd name="connsiteY101" fmla="*/ 407628 h 4122814"/>
                <a:gd name="connsiteX102" fmla="*/ 2859539 w 3521893"/>
                <a:gd name="connsiteY102" fmla="*/ 456118 h 4122814"/>
                <a:gd name="connsiteX103" fmla="*/ 2826327 w 3521893"/>
                <a:gd name="connsiteY103" fmla="*/ 463511 h 4122814"/>
                <a:gd name="connsiteX104" fmla="*/ 2852782 w 3521893"/>
                <a:gd name="connsiteY104" fmla="*/ 359282 h 4122814"/>
                <a:gd name="connsiteX105" fmla="*/ 2795856 w 3521893"/>
                <a:gd name="connsiteY105" fmla="*/ 139739 h 4122814"/>
                <a:gd name="connsiteX106" fmla="*/ 2725253 w 3521893"/>
                <a:gd name="connsiteY106" fmla="*/ 192707 h 4122814"/>
                <a:gd name="connsiteX107" fmla="*/ 2673558 w 3521893"/>
                <a:gd name="connsiteY107" fmla="*/ 145813 h 4122814"/>
                <a:gd name="connsiteX108" fmla="*/ 2642132 w 3521893"/>
                <a:gd name="connsiteY108" fmla="*/ 186169 h 4122814"/>
                <a:gd name="connsiteX109" fmla="*/ 2621170 w 3521893"/>
                <a:gd name="connsiteY109" fmla="*/ 144074 h 4122814"/>
                <a:gd name="connsiteX110" fmla="*/ 2592392 w 3521893"/>
                <a:gd name="connsiteY110" fmla="*/ 108549 h 4122814"/>
                <a:gd name="connsiteX111" fmla="*/ 2642662 w 3521893"/>
                <a:gd name="connsiteY111" fmla="*/ 18601 h 4122814"/>
                <a:gd name="connsiteX112" fmla="*/ 2549408 w 3521893"/>
                <a:gd name="connsiteY112" fmla="*/ 14765 h 4122814"/>
                <a:gd name="connsiteX113" fmla="*/ 2534937 w 3521893"/>
                <a:gd name="connsiteY113" fmla="*/ 77431 h 4122814"/>
                <a:gd name="connsiteX114" fmla="*/ 2479069 w 3521893"/>
                <a:gd name="connsiteY114" fmla="*/ 8831 h 4122814"/>
                <a:gd name="connsiteX115" fmla="*/ 2281731 w 3521893"/>
                <a:gd name="connsiteY115" fmla="*/ 14622 h 4122814"/>
                <a:gd name="connsiteX116" fmla="*/ 2243813 w 3521893"/>
                <a:gd name="connsiteY116" fmla="*/ 69330 h 4122814"/>
                <a:gd name="connsiteX117" fmla="*/ 2341770 w 3521893"/>
                <a:gd name="connsiteY117" fmla="*/ 120629 h 4122814"/>
                <a:gd name="connsiteX118" fmla="*/ 2345681 w 3521893"/>
                <a:gd name="connsiteY118" fmla="*/ 231248 h 4122814"/>
                <a:gd name="connsiteX119" fmla="*/ 2204472 w 3521893"/>
                <a:gd name="connsiteY119" fmla="*/ 264858 h 4122814"/>
                <a:gd name="connsiteX120" fmla="*/ 2146117 w 3521893"/>
                <a:gd name="connsiteY120" fmla="*/ 352210 h 4122814"/>
                <a:gd name="connsiteX121" fmla="*/ 1975038 w 3521893"/>
                <a:gd name="connsiteY121" fmla="*/ 370865 h 4122814"/>
                <a:gd name="connsiteX122" fmla="*/ 1999847 w 3521893"/>
                <a:gd name="connsiteY122" fmla="*/ 435199 h 4122814"/>
                <a:gd name="connsiteX123" fmla="*/ 2032711 w 3521893"/>
                <a:gd name="connsiteY123" fmla="*/ 478891 h 4122814"/>
                <a:gd name="connsiteX124" fmla="*/ 1961306 w 3521893"/>
                <a:gd name="connsiteY124" fmla="*/ 470365 h 4122814"/>
                <a:gd name="connsiteX125" fmla="*/ 1925782 w 3521893"/>
                <a:gd name="connsiteY125" fmla="*/ 513705 h 4122814"/>
                <a:gd name="connsiteX126" fmla="*/ 1849404 w 3521893"/>
                <a:gd name="connsiteY126" fmla="*/ 494167 h 4122814"/>
                <a:gd name="connsiteX127" fmla="*/ 1818139 w 3521893"/>
                <a:gd name="connsiteY127" fmla="*/ 595414 h 4122814"/>
                <a:gd name="connsiteX128" fmla="*/ 1724891 w 3521893"/>
                <a:gd name="connsiteY128" fmla="*/ 679960 h 4122814"/>
                <a:gd name="connsiteX129" fmla="*/ 1676400 w 3521893"/>
                <a:gd name="connsiteY129" fmla="*/ 659178 h 4122814"/>
                <a:gd name="connsiteX130" fmla="*/ 1683327 w 3521893"/>
                <a:gd name="connsiteY130" fmla="*/ 569123 h 4122814"/>
                <a:gd name="connsiteX131" fmla="*/ 1727022 w 3521893"/>
                <a:gd name="connsiteY131" fmla="*/ 535553 h 4122814"/>
                <a:gd name="connsiteX132" fmla="*/ 1787236 w 3521893"/>
                <a:gd name="connsiteY132" fmla="*/ 520632 h 4122814"/>
                <a:gd name="connsiteX133" fmla="*/ 1767343 w 3521893"/>
                <a:gd name="connsiteY133" fmla="*/ 484220 h 4122814"/>
                <a:gd name="connsiteX134" fmla="*/ 1704109 w 3521893"/>
                <a:gd name="connsiteY134" fmla="*/ 513705 h 4122814"/>
                <a:gd name="connsiteX135" fmla="*/ 1682261 w 3521893"/>
                <a:gd name="connsiteY135" fmla="*/ 452426 h 4122814"/>
                <a:gd name="connsiteX136" fmla="*/ 1576398 w 3521893"/>
                <a:gd name="connsiteY136" fmla="*/ 440524 h 4122814"/>
                <a:gd name="connsiteX137" fmla="*/ 1530927 w 3521893"/>
                <a:gd name="connsiteY137" fmla="*/ 271251 h 4122814"/>
                <a:gd name="connsiteX138" fmla="*/ 1438031 w 3521893"/>
                <a:gd name="connsiteY138" fmla="*/ 296118 h 4122814"/>
                <a:gd name="connsiteX139" fmla="*/ 1454727 w 3521893"/>
                <a:gd name="connsiteY139" fmla="*/ 402869 h 4122814"/>
                <a:gd name="connsiteX140" fmla="*/ 1454727 w 3521893"/>
                <a:gd name="connsiteY140" fmla="*/ 402869 h 4122814"/>
                <a:gd name="connsiteX141" fmla="*/ 1407832 w 3521893"/>
                <a:gd name="connsiteY141" fmla="*/ 431291 h 4122814"/>
                <a:gd name="connsiteX142" fmla="*/ 1310139 w 3521893"/>
                <a:gd name="connsiteY142" fmla="*/ 319922 h 4122814"/>
                <a:gd name="connsiteX143" fmla="*/ 1246909 w 3521893"/>
                <a:gd name="connsiteY143" fmla="*/ 298960 h 4122814"/>
                <a:gd name="connsiteX0" fmla="*/ 1246909 w 3521893"/>
                <a:gd name="connsiteY0" fmla="*/ 298960 h 4122814"/>
                <a:gd name="connsiteX1" fmla="*/ 1267691 w 3521893"/>
                <a:gd name="connsiteY1" fmla="*/ 569123 h 4122814"/>
                <a:gd name="connsiteX2" fmla="*/ 1288972 w 3521893"/>
                <a:gd name="connsiteY2" fmla="*/ 599607 h 4122814"/>
                <a:gd name="connsiteX3" fmla="*/ 1298416 w 3521893"/>
                <a:gd name="connsiteY3" fmla="*/ 702876 h 4122814"/>
                <a:gd name="connsiteX4" fmla="*/ 1251524 w 3521893"/>
                <a:gd name="connsiteY4" fmla="*/ 763445 h 4122814"/>
                <a:gd name="connsiteX5" fmla="*/ 1280832 w 3521893"/>
                <a:gd name="connsiteY5" fmla="*/ 839645 h 4122814"/>
                <a:gd name="connsiteX6" fmla="*/ 1175505 w 3521893"/>
                <a:gd name="connsiteY6" fmla="*/ 955274 h 4122814"/>
                <a:gd name="connsiteX7" fmla="*/ 1048327 w 3521893"/>
                <a:gd name="connsiteY7" fmla="*/ 1324196 h 4122814"/>
                <a:gd name="connsiteX8" fmla="*/ 947970 w 3521893"/>
                <a:gd name="connsiteY8" fmla="*/ 1428994 h 4122814"/>
                <a:gd name="connsiteX9" fmla="*/ 749389 w 3521893"/>
                <a:gd name="connsiteY9" fmla="*/ 1716919 h 4122814"/>
                <a:gd name="connsiteX10" fmla="*/ 624342 w 3521893"/>
                <a:gd name="connsiteY10" fmla="*/ 1812658 h 4122814"/>
                <a:gd name="connsiteX11" fmla="*/ 457200 w 3521893"/>
                <a:gd name="connsiteY11" fmla="*/ 2023851 h 4122814"/>
                <a:gd name="connsiteX12" fmla="*/ 325404 w 3521893"/>
                <a:gd name="connsiteY12" fmla="*/ 2531673 h 4122814"/>
                <a:gd name="connsiteX13" fmla="*/ 271762 w 3521893"/>
                <a:gd name="connsiteY13" fmla="*/ 2584782 h 4122814"/>
                <a:gd name="connsiteX14" fmla="*/ 116342 w 3521893"/>
                <a:gd name="connsiteY14" fmla="*/ 2906811 h 4122814"/>
                <a:gd name="connsiteX15" fmla="*/ 106573 w 3521893"/>
                <a:gd name="connsiteY15" fmla="*/ 3061165 h 4122814"/>
                <a:gd name="connsiteX16" fmla="*/ 152400 w 3521893"/>
                <a:gd name="connsiteY16" fmla="*/ 3166851 h 4122814"/>
                <a:gd name="connsiteX17" fmla="*/ 0 w 3521893"/>
                <a:gd name="connsiteY17" fmla="*/ 3665614 h 4122814"/>
                <a:gd name="connsiteX18" fmla="*/ 71582 w 3521893"/>
                <a:gd name="connsiteY18" fmla="*/ 3857801 h 4122814"/>
                <a:gd name="connsiteX19" fmla="*/ 188990 w 3521893"/>
                <a:gd name="connsiteY19" fmla="*/ 3838086 h 4122814"/>
                <a:gd name="connsiteX20" fmla="*/ 130908 w 3521893"/>
                <a:gd name="connsiteY20" fmla="*/ 3905226 h 4122814"/>
                <a:gd name="connsiteX21" fmla="*/ 188102 w 3521893"/>
                <a:gd name="connsiteY21" fmla="*/ 3964552 h 4122814"/>
                <a:gd name="connsiteX22" fmla="*/ 339436 w 3521893"/>
                <a:gd name="connsiteY22" fmla="*/ 3880360 h 4122814"/>
                <a:gd name="connsiteX23" fmla="*/ 422563 w 3521893"/>
                <a:gd name="connsiteY23" fmla="*/ 3894214 h 4122814"/>
                <a:gd name="connsiteX24" fmla="*/ 464127 w 3521893"/>
                <a:gd name="connsiteY24" fmla="*/ 3956560 h 4122814"/>
                <a:gd name="connsiteX25" fmla="*/ 656492 w 3521893"/>
                <a:gd name="connsiteY25" fmla="*/ 3937909 h 4122814"/>
                <a:gd name="connsiteX26" fmla="*/ 794860 w 3521893"/>
                <a:gd name="connsiteY26" fmla="*/ 3868459 h 4122814"/>
                <a:gd name="connsiteX27" fmla="*/ 955963 w 3521893"/>
                <a:gd name="connsiteY27" fmla="*/ 3949632 h 4122814"/>
                <a:gd name="connsiteX28" fmla="*/ 1115291 w 3521893"/>
                <a:gd name="connsiteY28" fmla="*/ 3949632 h 4122814"/>
                <a:gd name="connsiteX29" fmla="*/ 1108363 w 3521893"/>
                <a:gd name="connsiteY29" fmla="*/ 3914996 h 4122814"/>
                <a:gd name="connsiteX30" fmla="*/ 1163782 w 3521893"/>
                <a:gd name="connsiteY30" fmla="*/ 3880360 h 4122814"/>
                <a:gd name="connsiteX31" fmla="*/ 1191491 w 3521893"/>
                <a:gd name="connsiteY31" fmla="*/ 3914996 h 4122814"/>
                <a:gd name="connsiteX32" fmla="*/ 1288472 w 3521893"/>
                <a:gd name="connsiteY32" fmla="*/ 3818014 h 4122814"/>
                <a:gd name="connsiteX33" fmla="*/ 1205345 w 3521893"/>
                <a:gd name="connsiteY33" fmla="*/ 3811087 h 4122814"/>
                <a:gd name="connsiteX34" fmla="*/ 1122218 w 3521893"/>
                <a:gd name="connsiteY34" fmla="*/ 3818014 h 4122814"/>
                <a:gd name="connsiteX35" fmla="*/ 1032163 w 3521893"/>
                <a:gd name="connsiteY35" fmla="*/ 3783378 h 4122814"/>
                <a:gd name="connsiteX36" fmla="*/ 1130921 w 3521893"/>
                <a:gd name="connsiteY36" fmla="*/ 3621564 h 4122814"/>
                <a:gd name="connsiteX37" fmla="*/ 1222219 w 3521893"/>
                <a:gd name="connsiteY37" fmla="*/ 3600427 h 4122814"/>
                <a:gd name="connsiteX38" fmla="*/ 1244777 w 3521893"/>
                <a:gd name="connsiteY38" fmla="*/ 3553001 h 4122814"/>
                <a:gd name="connsiteX39" fmla="*/ 1286696 w 3521893"/>
                <a:gd name="connsiteY39" fmla="*/ 3575027 h 4122814"/>
                <a:gd name="connsiteX40" fmla="*/ 1304459 w 3521893"/>
                <a:gd name="connsiteY40" fmla="*/ 3644832 h 4122814"/>
                <a:gd name="connsiteX41" fmla="*/ 1343891 w 3521893"/>
                <a:gd name="connsiteY41" fmla="*/ 3582487 h 4122814"/>
                <a:gd name="connsiteX42" fmla="*/ 1360942 w 3521893"/>
                <a:gd name="connsiteY42" fmla="*/ 3631688 h 4122814"/>
                <a:gd name="connsiteX43" fmla="*/ 1399309 w 3521893"/>
                <a:gd name="connsiteY43" fmla="*/ 3658687 h 4122814"/>
                <a:gd name="connsiteX44" fmla="*/ 1392382 w 3521893"/>
                <a:gd name="connsiteY44" fmla="*/ 3707178 h 4122814"/>
                <a:gd name="connsiteX45" fmla="*/ 1338916 w 3521893"/>
                <a:gd name="connsiteY45" fmla="*/ 3756913 h 4122814"/>
                <a:gd name="connsiteX46" fmla="*/ 1396645 w 3521893"/>
                <a:gd name="connsiteY46" fmla="*/ 3757978 h 4122814"/>
                <a:gd name="connsiteX47" fmla="*/ 1475331 w 3521893"/>
                <a:gd name="connsiteY47" fmla="*/ 3798299 h 4122814"/>
                <a:gd name="connsiteX48" fmla="*/ 1471778 w 3521893"/>
                <a:gd name="connsiteY48" fmla="*/ 3722986 h 4122814"/>
                <a:gd name="connsiteX49" fmla="*/ 1565563 w 3521893"/>
                <a:gd name="connsiteY49" fmla="*/ 3755669 h 4122814"/>
                <a:gd name="connsiteX50" fmla="*/ 1556327 w 3521893"/>
                <a:gd name="connsiteY50" fmla="*/ 3803627 h 4122814"/>
                <a:gd name="connsiteX51" fmla="*/ 1585101 w 3521893"/>
                <a:gd name="connsiteY51" fmla="*/ 3850697 h 4122814"/>
                <a:gd name="connsiteX52" fmla="*/ 1773382 w 3521893"/>
                <a:gd name="connsiteY52" fmla="*/ 3811087 h 4122814"/>
                <a:gd name="connsiteX53" fmla="*/ 2112818 w 3521893"/>
                <a:gd name="connsiteY53" fmla="*/ 3914996 h 4122814"/>
                <a:gd name="connsiteX54" fmla="*/ 2320636 w 3521893"/>
                <a:gd name="connsiteY54" fmla="*/ 4122814 h 4122814"/>
                <a:gd name="connsiteX55" fmla="*/ 2473036 w 3521893"/>
                <a:gd name="connsiteY55" fmla="*/ 3991196 h 4122814"/>
                <a:gd name="connsiteX56" fmla="*/ 2587958 w 3521893"/>
                <a:gd name="connsiteY56" fmla="*/ 3991196 h 4122814"/>
                <a:gd name="connsiteX57" fmla="*/ 2720286 w 3521893"/>
                <a:gd name="connsiteY57" fmla="*/ 3873432 h 4122814"/>
                <a:gd name="connsiteX58" fmla="*/ 2847819 w 3521893"/>
                <a:gd name="connsiteY58" fmla="*/ 3930627 h 4122814"/>
                <a:gd name="connsiteX59" fmla="*/ 2955281 w 3521893"/>
                <a:gd name="connsiteY59" fmla="*/ 3889596 h 4122814"/>
                <a:gd name="connsiteX60" fmla="*/ 2984589 w 3521893"/>
                <a:gd name="connsiteY60" fmla="*/ 3940396 h 4122814"/>
                <a:gd name="connsiteX61" fmla="*/ 3025619 w 3521893"/>
                <a:gd name="connsiteY61" fmla="*/ 3899365 h 4122814"/>
                <a:gd name="connsiteX62" fmla="*/ 3035389 w 3521893"/>
                <a:gd name="connsiteY62" fmla="*/ 3791904 h 4122814"/>
                <a:gd name="connsiteX63" fmla="*/ 2982635 w 3521893"/>
                <a:gd name="connsiteY63" fmla="*/ 3698119 h 4122814"/>
                <a:gd name="connsiteX64" fmla="*/ 3047467 w 3521893"/>
                <a:gd name="connsiteY64" fmla="*/ 3633820 h 4122814"/>
                <a:gd name="connsiteX65" fmla="*/ 3002173 w 3521893"/>
                <a:gd name="connsiteY65" fmla="*/ 3508596 h 4122814"/>
                <a:gd name="connsiteX66" fmla="*/ 3021712 w 3521893"/>
                <a:gd name="connsiteY66" fmla="*/ 3352288 h 4122814"/>
                <a:gd name="connsiteX67" fmla="*/ 3062741 w 3521893"/>
                <a:gd name="connsiteY67" fmla="*/ 3225288 h 4122814"/>
                <a:gd name="connsiteX68" fmla="*/ 3076419 w 3521893"/>
                <a:gd name="connsiteY68" fmla="*/ 3115873 h 4122814"/>
                <a:gd name="connsiteX69" fmla="*/ 2905547 w 3521893"/>
                <a:gd name="connsiteY69" fmla="*/ 2642508 h 4122814"/>
                <a:gd name="connsiteX70" fmla="*/ 2976772 w 3521893"/>
                <a:gd name="connsiteY70" fmla="*/ 2482827 h 4122814"/>
                <a:gd name="connsiteX71" fmla="*/ 3068602 w 3521893"/>
                <a:gd name="connsiteY71" fmla="*/ 2457427 h 4122814"/>
                <a:gd name="connsiteX72" fmla="*/ 3105724 w 3521893"/>
                <a:gd name="connsiteY72" fmla="*/ 2484781 h 4122814"/>
                <a:gd name="connsiteX73" fmla="*/ 3166293 w 3521893"/>
                <a:gd name="connsiteY73" fmla="*/ 2420304 h 4122814"/>
                <a:gd name="connsiteX74" fmla="*/ 3193649 w 3521893"/>
                <a:gd name="connsiteY74" fmla="*/ 2394904 h 4122814"/>
                <a:gd name="connsiteX75" fmla="*/ 3279618 w 3521893"/>
                <a:gd name="connsiteY75" fmla="*/ 2369504 h 4122814"/>
                <a:gd name="connsiteX76" fmla="*/ 3316739 w 3521893"/>
                <a:gd name="connsiteY76" fmla="*/ 2201473 h 4122814"/>
                <a:gd name="connsiteX77" fmla="*/ 3271801 w 3521893"/>
                <a:gd name="connsiteY77" fmla="*/ 2150673 h 4122814"/>
                <a:gd name="connsiteX78" fmla="*/ 3271800 w 3521893"/>
                <a:gd name="connsiteY78" fmla="*/ 2049073 h 4122814"/>
                <a:gd name="connsiteX79" fmla="*/ 3375355 w 3521893"/>
                <a:gd name="connsiteY79" fmla="*/ 2107688 h 4122814"/>
                <a:gd name="connsiteX80" fmla="*/ 3430062 w 3521893"/>
                <a:gd name="connsiteY80" fmla="*/ 2072519 h 4122814"/>
                <a:gd name="connsiteX81" fmla="*/ 3457415 w 3521893"/>
                <a:gd name="connsiteY81" fmla="*/ 2107688 h 4122814"/>
                <a:gd name="connsiteX82" fmla="*/ 3521893 w 3521893"/>
                <a:gd name="connsiteY82" fmla="*/ 2062750 h 4122814"/>
                <a:gd name="connsiteX83" fmla="*/ 3449601 w 3521893"/>
                <a:gd name="connsiteY83" fmla="*/ 1908396 h 4122814"/>
                <a:gd name="connsiteX84" fmla="*/ 3492586 w 3521893"/>
                <a:gd name="connsiteY84" fmla="*/ 1720827 h 4122814"/>
                <a:gd name="connsiteX85" fmla="*/ 3459370 w 3521893"/>
                <a:gd name="connsiteY85" fmla="*/ 1693473 h 4122814"/>
                <a:gd name="connsiteX86" fmla="*/ 3486724 w 3521893"/>
                <a:gd name="connsiteY86" fmla="*/ 1664165 h 4122814"/>
                <a:gd name="connsiteX87" fmla="*/ 3488679 w 3521893"/>
                <a:gd name="connsiteY87" fmla="*/ 1642673 h 4122814"/>
                <a:gd name="connsiteX88" fmla="*/ 3377309 w 3521893"/>
                <a:gd name="connsiteY88" fmla="*/ 1462919 h 4122814"/>
                <a:gd name="connsiteX89" fmla="*/ 3297201 w 3521893"/>
                <a:gd name="connsiteY89" fmla="*/ 1431658 h 4122814"/>
                <a:gd name="connsiteX90" fmla="*/ 3232724 w 3521893"/>
                <a:gd name="connsiteY90" fmla="*/ 1316381 h 4122814"/>
                <a:gd name="connsiteX91" fmla="*/ 3281570 w 3521893"/>
                <a:gd name="connsiteY91" fmla="*/ 1228458 h 4122814"/>
                <a:gd name="connsiteX92" fmla="*/ 3127379 w 3521893"/>
                <a:gd name="connsiteY92" fmla="*/ 1042344 h 4122814"/>
                <a:gd name="connsiteX93" fmla="*/ 3158478 w 3521893"/>
                <a:gd name="connsiteY93" fmla="*/ 980319 h 4122814"/>
                <a:gd name="connsiteX94" fmla="*/ 3115391 w 3521893"/>
                <a:gd name="connsiteY94" fmla="*/ 857084 h 4122814"/>
                <a:gd name="connsiteX95" fmla="*/ 3168145 w 3521893"/>
                <a:gd name="connsiteY95" fmla="*/ 757581 h 4122814"/>
                <a:gd name="connsiteX96" fmla="*/ 3115921 w 3521893"/>
                <a:gd name="connsiteY96" fmla="*/ 639852 h 4122814"/>
                <a:gd name="connsiteX97" fmla="*/ 3136986 w 3521893"/>
                <a:gd name="connsiteY97" fmla="*/ 560242 h 4122814"/>
                <a:gd name="connsiteX98" fmla="*/ 3084395 w 3521893"/>
                <a:gd name="connsiteY98" fmla="*/ 489263 h 4122814"/>
                <a:gd name="connsiteX99" fmla="*/ 3043730 w 3521893"/>
                <a:gd name="connsiteY99" fmla="*/ 559672 h 4122814"/>
                <a:gd name="connsiteX100" fmla="*/ 2967617 w 3521893"/>
                <a:gd name="connsiteY100" fmla="*/ 598501 h 4122814"/>
                <a:gd name="connsiteX101" fmla="*/ 2906065 w 3521893"/>
                <a:gd name="connsiteY101" fmla="*/ 407628 h 4122814"/>
                <a:gd name="connsiteX102" fmla="*/ 2859539 w 3521893"/>
                <a:gd name="connsiteY102" fmla="*/ 456118 h 4122814"/>
                <a:gd name="connsiteX103" fmla="*/ 2826327 w 3521893"/>
                <a:gd name="connsiteY103" fmla="*/ 463511 h 4122814"/>
                <a:gd name="connsiteX104" fmla="*/ 2852782 w 3521893"/>
                <a:gd name="connsiteY104" fmla="*/ 359282 h 4122814"/>
                <a:gd name="connsiteX105" fmla="*/ 2795856 w 3521893"/>
                <a:gd name="connsiteY105" fmla="*/ 139739 h 4122814"/>
                <a:gd name="connsiteX106" fmla="*/ 2725253 w 3521893"/>
                <a:gd name="connsiteY106" fmla="*/ 192707 h 4122814"/>
                <a:gd name="connsiteX107" fmla="*/ 2673558 w 3521893"/>
                <a:gd name="connsiteY107" fmla="*/ 145813 h 4122814"/>
                <a:gd name="connsiteX108" fmla="*/ 2642132 w 3521893"/>
                <a:gd name="connsiteY108" fmla="*/ 186169 h 4122814"/>
                <a:gd name="connsiteX109" fmla="*/ 2621170 w 3521893"/>
                <a:gd name="connsiteY109" fmla="*/ 144074 h 4122814"/>
                <a:gd name="connsiteX110" fmla="*/ 2592392 w 3521893"/>
                <a:gd name="connsiteY110" fmla="*/ 108549 h 4122814"/>
                <a:gd name="connsiteX111" fmla="*/ 2642662 w 3521893"/>
                <a:gd name="connsiteY111" fmla="*/ 18601 h 4122814"/>
                <a:gd name="connsiteX112" fmla="*/ 2549408 w 3521893"/>
                <a:gd name="connsiteY112" fmla="*/ 14765 h 4122814"/>
                <a:gd name="connsiteX113" fmla="*/ 2534937 w 3521893"/>
                <a:gd name="connsiteY113" fmla="*/ 77431 h 4122814"/>
                <a:gd name="connsiteX114" fmla="*/ 2479069 w 3521893"/>
                <a:gd name="connsiteY114" fmla="*/ 8831 h 4122814"/>
                <a:gd name="connsiteX115" fmla="*/ 2281731 w 3521893"/>
                <a:gd name="connsiteY115" fmla="*/ 14622 h 4122814"/>
                <a:gd name="connsiteX116" fmla="*/ 2243813 w 3521893"/>
                <a:gd name="connsiteY116" fmla="*/ 69330 h 4122814"/>
                <a:gd name="connsiteX117" fmla="*/ 2341770 w 3521893"/>
                <a:gd name="connsiteY117" fmla="*/ 120629 h 4122814"/>
                <a:gd name="connsiteX118" fmla="*/ 2345681 w 3521893"/>
                <a:gd name="connsiteY118" fmla="*/ 231248 h 4122814"/>
                <a:gd name="connsiteX119" fmla="*/ 2204472 w 3521893"/>
                <a:gd name="connsiteY119" fmla="*/ 264858 h 4122814"/>
                <a:gd name="connsiteX120" fmla="*/ 2146117 w 3521893"/>
                <a:gd name="connsiteY120" fmla="*/ 352210 h 4122814"/>
                <a:gd name="connsiteX121" fmla="*/ 1975038 w 3521893"/>
                <a:gd name="connsiteY121" fmla="*/ 370865 h 4122814"/>
                <a:gd name="connsiteX122" fmla="*/ 1999847 w 3521893"/>
                <a:gd name="connsiteY122" fmla="*/ 435199 h 4122814"/>
                <a:gd name="connsiteX123" fmla="*/ 2032711 w 3521893"/>
                <a:gd name="connsiteY123" fmla="*/ 478891 h 4122814"/>
                <a:gd name="connsiteX124" fmla="*/ 1961306 w 3521893"/>
                <a:gd name="connsiteY124" fmla="*/ 470365 h 4122814"/>
                <a:gd name="connsiteX125" fmla="*/ 1925782 w 3521893"/>
                <a:gd name="connsiteY125" fmla="*/ 513705 h 4122814"/>
                <a:gd name="connsiteX126" fmla="*/ 1849404 w 3521893"/>
                <a:gd name="connsiteY126" fmla="*/ 494167 h 4122814"/>
                <a:gd name="connsiteX127" fmla="*/ 1818139 w 3521893"/>
                <a:gd name="connsiteY127" fmla="*/ 595414 h 4122814"/>
                <a:gd name="connsiteX128" fmla="*/ 1724891 w 3521893"/>
                <a:gd name="connsiteY128" fmla="*/ 679960 h 4122814"/>
                <a:gd name="connsiteX129" fmla="*/ 1676400 w 3521893"/>
                <a:gd name="connsiteY129" fmla="*/ 659178 h 4122814"/>
                <a:gd name="connsiteX130" fmla="*/ 1683327 w 3521893"/>
                <a:gd name="connsiteY130" fmla="*/ 569123 h 4122814"/>
                <a:gd name="connsiteX131" fmla="*/ 1727022 w 3521893"/>
                <a:gd name="connsiteY131" fmla="*/ 535553 h 4122814"/>
                <a:gd name="connsiteX132" fmla="*/ 1787236 w 3521893"/>
                <a:gd name="connsiteY132" fmla="*/ 520632 h 4122814"/>
                <a:gd name="connsiteX133" fmla="*/ 1767343 w 3521893"/>
                <a:gd name="connsiteY133" fmla="*/ 484220 h 4122814"/>
                <a:gd name="connsiteX134" fmla="*/ 1704109 w 3521893"/>
                <a:gd name="connsiteY134" fmla="*/ 513705 h 4122814"/>
                <a:gd name="connsiteX135" fmla="*/ 1682261 w 3521893"/>
                <a:gd name="connsiteY135" fmla="*/ 452426 h 4122814"/>
                <a:gd name="connsiteX136" fmla="*/ 1576398 w 3521893"/>
                <a:gd name="connsiteY136" fmla="*/ 440524 h 4122814"/>
                <a:gd name="connsiteX137" fmla="*/ 1530927 w 3521893"/>
                <a:gd name="connsiteY137" fmla="*/ 271251 h 4122814"/>
                <a:gd name="connsiteX138" fmla="*/ 1438031 w 3521893"/>
                <a:gd name="connsiteY138" fmla="*/ 296118 h 4122814"/>
                <a:gd name="connsiteX139" fmla="*/ 1454727 w 3521893"/>
                <a:gd name="connsiteY139" fmla="*/ 402869 h 4122814"/>
                <a:gd name="connsiteX140" fmla="*/ 1454727 w 3521893"/>
                <a:gd name="connsiteY140" fmla="*/ 402869 h 4122814"/>
                <a:gd name="connsiteX141" fmla="*/ 1407832 w 3521893"/>
                <a:gd name="connsiteY141" fmla="*/ 431291 h 4122814"/>
                <a:gd name="connsiteX142" fmla="*/ 1310139 w 3521893"/>
                <a:gd name="connsiteY142" fmla="*/ 319922 h 4122814"/>
                <a:gd name="connsiteX143" fmla="*/ 1246909 w 3521893"/>
                <a:gd name="connsiteY143" fmla="*/ 298960 h 4122814"/>
                <a:gd name="connsiteX0" fmla="*/ 1246909 w 3521893"/>
                <a:gd name="connsiteY0" fmla="*/ 298960 h 4122814"/>
                <a:gd name="connsiteX1" fmla="*/ 1267691 w 3521893"/>
                <a:gd name="connsiteY1" fmla="*/ 569123 h 4122814"/>
                <a:gd name="connsiteX2" fmla="*/ 1288972 w 3521893"/>
                <a:gd name="connsiteY2" fmla="*/ 599607 h 4122814"/>
                <a:gd name="connsiteX3" fmla="*/ 1298416 w 3521893"/>
                <a:gd name="connsiteY3" fmla="*/ 702876 h 4122814"/>
                <a:gd name="connsiteX4" fmla="*/ 1251524 w 3521893"/>
                <a:gd name="connsiteY4" fmla="*/ 763445 h 4122814"/>
                <a:gd name="connsiteX5" fmla="*/ 1280832 w 3521893"/>
                <a:gd name="connsiteY5" fmla="*/ 839645 h 4122814"/>
                <a:gd name="connsiteX6" fmla="*/ 1175505 w 3521893"/>
                <a:gd name="connsiteY6" fmla="*/ 955274 h 4122814"/>
                <a:gd name="connsiteX7" fmla="*/ 1048327 w 3521893"/>
                <a:gd name="connsiteY7" fmla="*/ 1324196 h 4122814"/>
                <a:gd name="connsiteX8" fmla="*/ 947970 w 3521893"/>
                <a:gd name="connsiteY8" fmla="*/ 1428994 h 4122814"/>
                <a:gd name="connsiteX9" fmla="*/ 749389 w 3521893"/>
                <a:gd name="connsiteY9" fmla="*/ 1716919 h 4122814"/>
                <a:gd name="connsiteX10" fmla="*/ 624342 w 3521893"/>
                <a:gd name="connsiteY10" fmla="*/ 1812658 h 4122814"/>
                <a:gd name="connsiteX11" fmla="*/ 457200 w 3521893"/>
                <a:gd name="connsiteY11" fmla="*/ 2023851 h 4122814"/>
                <a:gd name="connsiteX12" fmla="*/ 325404 w 3521893"/>
                <a:gd name="connsiteY12" fmla="*/ 2531673 h 4122814"/>
                <a:gd name="connsiteX13" fmla="*/ 271762 w 3521893"/>
                <a:gd name="connsiteY13" fmla="*/ 2584782 h 4122814"/>
                <a:gd name="connsiteX14" fmla="*/ 116342 w 3521893"/>
                <a:gd name="connsiteY14" fmla="*/ 2906811 h 4122814"/>
                <a:gd name="connsiteX15" fmla="*/ 106573 w 3521893"/>
                <a:gd name="connsiteY15" fmla="*/ 3061165 h 4122814"/>
                <a:gd name="connsiteX16" fmla="*/ 152400 w 3521893"/>
                <a:gd name="connsiteY16" fmla="*/ 3166851 h 4122814"/>
                <a:gd name="connsiteX17" fmla="*/ 0 w 3521893"/>
                <a:gd name="connsiteY17" fmla="*/ 3665614 h 4122814"/>
                <a:gd name="connsiteX18" fmla="*/ 71582 w 3521893"/>
                <a:gd name="connsiteY18" fmla="*/ 3857801 h 4122814"/>
                <a:gd name="connsiteX19" fmla="*/ 188990 w 3521893"/>
                <a:gd name="connsiteY19" fmla="*/ 3838086 h 4122814"/>
                <a:gd name="connsiteX20" fmla="*/ 130908 w 3521893"/>
                <a:gd name="connsiteY20" fmla="*/ 3905226 h 4122814"/>
                <a:gd name="connsiteX21" fmla="*/ 188102 w 3521893"/>
                <a:gd name="connsiteY21" fmla="*/ 3964552 h 4122814"/>
                <a:gd name="connsiteX22" fmla="*/ 339436 w 3521893"/>
                <a:gd name="connsiteY22" fmla="*/ 3880360 h 4122814"/>
                <a:gd name="connsiteX23" fmla="*/ 422563 w 3521893"/>
                <a:gd name="connsiteY23" fmla="*/ 3894214 h 4122814"/>
                <a:gd name="connsiteX24" fmla="*/ 464127 w 3521893"/>
                <a:gd name="connsiteY24" fmla="*/ 3956560 h 4122814"/>
                <a:gd name="connsiteX25" fmla="*/ 656492 w 3521893"/>
                <a:gd name="connsiteY25" fmla="*/ 3937909 h 4122814"/>
                <a:gd name="connsiteX26" fmla="*/ 794860 w 3521893"/>
                <a:gd name="connsiteY26" fmla="*/ 3868459 h 4122814"/>
                <a:gd name="connsiteX27" fmla="*/ 955963 w 3521893"/>
                <a:gd name="connsiteY27" fmla="*/ 3949632 h 4122814"/>
                <a:gd name="connsiteX28" fmla="*/ 1115291 w 3521893"/>
                <a:gd name="connsiteY28" fmla="*/ 3949632 h 4122814"/>
                <a:gd name="connsiteX29" fmla="*/ 1108363 w 3521893"/>
                <a:gd name="connsiteY29" fmla="*/ 3914996 h 4122814"/>
                <a:gd name="connsiteX30" fmla="*/ 1163782 w 3521893"/>
                <a:gd name="connsiteY30" fmla="*/ 3880360 h 4122814"/>
                <a:gd name="connsiteX31" fmla="*/ 1191491 w 3521893"/>
                <a:gd name="connsiteY31" fmla="*/ 3914996 h 4122814"/>
                <a:gd name="connsiteX32" fmla="*/ 1288472 w 3521893"/>
                <a:gd name="connsiteY32" fmla="*/ 3818014 h 4122814"/>
                <a:gd name="connsiteX33" fmla="*/ 1205345 w 3521893"/>
                <a:gd name="connsiteY33" fmla="*/ 3811087 h 4122814"/>
                <a:gd name="connsiteX34" fmla="*/ 1122218 w 3521893"/>
                <a:gd name="connsiteY34" fmla="*/ 3818014 h 4122814"/>
                <a:gd name="connsiteX35" fmla="*/ 1032163 w 3521893"/>
                <a:gd name="connsiteY35" fmla="*/ 3783378 h 4122814"/>
                <a:gd name="connsiteX36" fmla="*/ 1130921 w 3521893"/>
                <a:gd name="connsiteY36" fmla="*/ 3621564 h 4122814"/>
                <a:gd name="connsiteX37" fmla="*/ 1222219 w 3521893"/>
                <a:gd name="connsiteY37" fmla="*/ 3600427 h 4122814"/>
                <a:gd name="connsiteX38" fmla="*/ 1244777 w 3521893"/>
                <a:gd name="connsiteY38" fmla="*/ 3553001 h 4122814"/>
                <a:gd name="connsiteX39" fmla="*/ 1286696 w 3521893"/>
                <a:gd name="connsiteY39" fmla="*/ 3575027 h 4122814"/>
                <a:gd name="connsiteX40" fmla="*/ 1304459 w 3521893"/>
                <a:gd name="connsiteY40" fmla="*/ 3644832 h 4122814"/>
                <a:gd name="connsiteX41" fmla="*/ 1343891 w 3521893"/>
                <a:gd name="connsiteY41" fmla="*/ 3582487 h 4122814"/>
                <a:gd name="connsiteX42" fmla="*/ 1360942 w 3521893"/>
                <a:gd name="connsiteY42" fmla="*/ 3631688 h 4122814"/>
                <a:gd name="connsiteX43" fmla="*/ 1399309 w 3521893"/>
                <a:gd name="connsiteY43" fmla="*/ 3658687 h 4122814"/>
                <a:gd name="connsiteX44" fmla="*/ 1392382 w 3521893"/>
                <a:gd name="connsiteY44" fmla="*/ 3707178 h 4122814"/>
                <a:gd name="connsiteX45" fmla="*/ 1338916 w 3521893"/>
                <a:gd name="connsiteY45" fmla="*/ 3756913 h 4122814"/>
                <a:gd name="connsiteX46" fmla="*/ 1396645 w 3521893"/>
                <a:gd name="connsiteY46" fmla="*/ 3757978 h 4122814"/>
                <a:gd name="connsiteX47" fmla="*/ 1475331 w 3521893"/>
                <a:gd name="connsiteY47" fmla="*/ 3798299 h 4122814"/>
                <a:gd name="connsiteX48" fmla="*/ 1471778 w 3521893"/>
                <a:gd name="connsiteY48" fmla="*/ 3722986 h 4122814"/>
                <a:gd name="connsiteX49" fmla="*/ 1565563 w 3521893"/>
                <a:gd name="connsiteY49" fmla="*/ 3755669 h 4122814"/>
                <a:gd name="connsiteX50" fmla="*/ 1556327 w 3521893"/>
                <a:gd name="connsiteY50" fmla="*/ 3803627 h 4122814"/>
                <a:gd name="connsiteX51" fmla="*/ 1585101 w 3521893"/>
                <a:gd name="connsiteY51" fmla="*/ 3850697 h 4122814"/>
                <a:gd name="connsiteX52" fmla="*/ 1773382 w 3521893"/>
                <a:gd name="connsiteY52" fmla="*/ 3811087 h 4122814"/>
                <a:gd name="connsiteX53" fmla="*/ 2112818 w 3521893"/>
                <a:gd name="connsiteY53" fmla="*/ 3914996 h 4122814"/>
                <a:gd name="connsiteX54" fmla="*/ 2320636 w 3521893"/>
                <a:gd name="connsiteY54" fmla="*/ 4122814 h 4122814"/>
                <a:gd name="connsiteX55" fmla="*/ 2473036 w 3521893"/>
                <a:gd name="connsiteY55" fmla="*/ 3991196 h 4122814"/>
                <a:gd name="connsiteX56" fmla="*/ 2587958 w 3521893"/>
                <a:gd name="connsiteY56" fmla="*/ 3991196 h 4122814"/>
                <a:gd name="connsiteX57" fmla="*/ 2720286 w 3521893"/>
                <a:gd name="connsiteY57" fmla="*/ 3873432 h 4122814"/>
                <a:gd name="connsiteX58" fmla="*/ 2847819 w 3521893"/>
                <a:gd name="connsiteY58" fmla="*/ 3930627 h 4122814"/>
                <a:gd name="connsiteX59" fmla="*/ 2955281 w 3521893"/>
                <a:gd name="connsiteY59" fmla="*/ 3889596 h 4122814"/>
                <a:gd name="connsiteX60" fmla="*/ 2984589 w 3521893"/>
                <a:gd name="connsiteY60" fmla="*/ 3940396 h 4122814"/>
                <a:gd name="connsiteX61" fmla="*/ 3025619 w 3521893"/>
                <a:gd name="connsiteY61" fmla="*/ 3899365 h 4122814"/>
                <a:gd name="connsiteX62" fmla="*/ 3035389 w 3521893"/>
                <a:gd name="connsiteY62" fmla="*/ 3791904 h 4122814"/>
                <a:gd name="connsiteX63" fmla="*/ 2982635 w 3521893"/>
                <a:gd name="connsiteY63" fmla="*/ 3698119 h 4122814"/>
                <a:gd name="connsiteX64" fmla="*/ 3047467 w 3521893"/>
                <a:gd name="connsiteY64" fmla="*/ 3633820 h 4122814"/>
                <a:gd name="connsiteX65" fmla="*/ 3002173 w 3521893"/>
                <a:gd name="connsiteY65" fmla="*/ 3508596 h 4122814"/>
                <a:gd name="connsiteX66" fmla="*/ 3021712 w 3521893"/>
                <a:gd name="connsiteY66" fmla="*/ 3352288 h 4122814"/>
                <a:gd name="connsiteX67" fmla="*/ 3062741 w 3521893"/>
                <a:gd name="connsiteY67" fmla="*/ 3225288 h 4122814"/>
                <a:gd name="connsiteX68" fmla="*/ 3076419 w 3521893"/>
                <a:gd name="connsiteY68" fmla="*/ 3115873 h 4122814"/>
                <a:gd name="connsiteX69" fmla="*/ 2905547 w 3521893"/>
                <a:gd name="connsiteY69" fmla="*/ 2642508 h 4122814"/>
                <a:gd name="connsiteX70" fmla="*/ 2976772 w 3521893"/>
                <a:gd name="connsiteY70" fmla="*/ 2482827 h 4122814"/>
                <a:gd name="connsiteX71" fmla="*/ 3068602 w 3521893"/>
                <a:gd name="connsiteY71" fmla="*/ 2457427 h 4122814"/>
                <a:gd name="connsiteX72" fmla="*/ 3105724 w 3521893"/>
                <a:gd name="connsiteY72" fmla="*/ 2484781 h 4122814"/>
                <a:gd name="connsiteX73" fmla="*/ 3166293 w 3521893"/>
                <a:gd name="connsiteY73" fmla="*/ 2420304 h 4122814"/>
                <a:gd name="connsiteX74" fmla="*/ 3193649 w 3521893"/>
                <a:gd name="connsiteY74" fmla="*/ 2394904 h 4122814"/>
                <a:gd name="connsiteX75" fmla="*/ 3279618 w 3521893"/>
                <a:gd name="connsiteY75" fmla="*/ 2369504 h 4122814"/>
                <a:gd name="connsiteX76" fmla="*/ 3316739 w 3521893"/>
                <a:gd name="connsiteY76" fmla="*/ 2201473 h 4122814"/>
                <a:gd name="connsiteX77" fmla="*/ 3271801 w 3521893"/>
                <a:gd name="connsiteY77" fmla="*/ 2150673 h 4122814"/>
                <a:gd name="connsiteX78" fmla="*/ 3271800 w 3521893"/>
                <a:gd name="connsiteY78" fmla="*/ 2049073 h 4122814"/>
                <a:gd name="connsiteX79" fmla="*/ 3375355 w 3521893"/>
                <a:gd name="connsiteY79" fmla="*/ 2107688 h 4122814"/>
                <a:gd name="connsiteX80" fmla="*/ 3430062 w 3521893"/>
                <a:gd name="connsiteY80" fmla="*/ 2072519 h 4122814"/>
                <a:gd name="connsiteX81" fmla="*/ 3457415 w 3521893"/>
                <a:gd name="connsiteY81" fmla="*/ 2107688 h 4122814"/>
                <a:gd name="connsiteX82" fmla="*/ 3521893 w 3521893"/>
                <a:gd name="connsiteY82" fmla="*/ 2062750 h 4122814"/>
                <a:gd name="connsiteX83" fmla="*/ 3449601 w 3521893"/>
                <a:gd name="connsiteY83" fmla="*/ 1908396 h 4122814"/>
                <a:gd name="connsiteX84" fmla="*/ 3492586 w 3521893"/>
                <a:gd name="connsiteY84" fmla="*/ 1720827 h 4122814"/>
                <a:gd name="connsiteX85" fmla="*/ 3459370 w 3521893"/>
                <a:gd name="connsiteY85" fmla="*/ 1693473 h 4122814"/>
                <a:gd name="connsiteX86" fmla="*/ 3486724 w 3521893"/>
                <a:gd name="connsiteY86" fmla="*/ 1664165 h 4122814"/>
                <a:gd name="connsiteX87" fmla="*/ 3488679 w 3521893"/>
                <a:gd name="connsiteY87" fmla="*/ 1642673 h 4122814"/>
                <a:gd name="connsiteX88" fmla="*/ 3377309 w 3521893"/>
                <a:gd name="connsiteY88" fmla="*/ 1462919 h 4122814"/>
                <a:gd name="connsiteX89" fmla="*/ 3297201 w 3521893"/>
                <a:gd name="connsiteY89" fmla="*/ 1431658 h 4122814"/>
                <a:gd name="connsiteX90" fmla="*/ 3232724 w 3521893"/>
                <a:gd name="connsiteY90" fmla="*/ 1316381 h 4122814"/>
                <a:gd name="connsiteX91" fmla="*/ 3281570 w 3521893"/>
                <a:gd name="connsiteY91" fmla="*/ 1228458 h 4122814"/>
                <a:gd name="connsiteX92" fmla="*/ 3127379 w 3521893"/>
                <a:gd name="connsiteY92" fmla="*/ 1042344 h 4122814"/>
                <a:gd name="connsiteX93" fmla="*/ 3158478 w 3521893"/>
                <a:gd name="connsiteY93" fmla="*/ 980319 h 4122814"/>
                <a:gd name="connsiteX94" fmla="*/ 3115391 w 3521893"/>
                <a:gd name="connsiteY94" fmla="*/ 857084 h 4122814"/>
                <a:gd name="connsiteX95" fmla="*/ 3168145 w 3521893"/>
                <a:gd name="connsiteY95" fmla="*/ 757581 h 4122814"/>
                <a:gd name="connsiteX96" fmla="*/ 3115921 w 3521893"/>
                <a:gd name="connsiteY96" fmla="*/ 639852 h 4122814"/>
                <a:gd name="connsiteX97" fmla="*/ 3136986 w 3521893"/>
                <a:gd name="connsiteY97" fmla="*/ 560242 h 4122814"/>
                <a:gd name="connsiteX98" fmla="*/ 3084395 w 3521893"/>
                <a:gd name="connsiteY98" fmla="*/ 489263 h 4122814"/>
                <a:gd name="connsiteX99" fmla="*/ 3043730 w 3521893"/>
                <a:gd name="connsiteY99" fmla="*/ 559672 h 4122814"/>
                <a:gd name="connsiteX100" fmla="*/ 2967617 w 3521893"/>
                <a:gd name="connsiteY100" fmla="*/ 598501 h 4122814"/>
                <a:gd name="connsiteX101" fmla="*/ 2906065 w 3521893"/>
                <a:gd name="connsiteY101" fmla="*/ 407628 h 4122814"/>
                <a:gd name="connsiteX102" fmla="*/ 2859539 w 3521893"/>
                <a:gd name="connsiteY102" fmla="*/ 456118 h 4122814"/>
                <a:gd name="connsiteX103" fmla="*/ 2826327 w 3521893"/>
                <a:gd name="connsiteY103" fmla="*/ 463511 h 4122814"/>
                <a:gd name="connsiteX104" fmla="*/ 2852782 w 3521893"/>
                <a:gd name="connsiteY104" fmla="*/ 359282 h 4122814"/>
                <a:gd name="connsiteX105" fmla="*/ 2795856 w 3521893"/>
                <a:gd name="connsiteY105" fmla="*/ 139739 h 4122814"/>
                <a:gd name="connsiteX106" fmla="*/ 2725253 w 3521893"/>
                <a:gd name="connsiteY106" fmla="*/ 192707 h 4122814"/>
                <a:gd name="connsiteX107" fmla="*/ 2673558 w 3521893"/>
                <a:gd name="connsiteY107" fmla="*/ 145813 h 4122814"/>
                <a:gd name="connsiteX108" fmla="*/ 2642132 w 3521893"/>
                <a:gd name="connsiteY108" fmla="*/ 186169 h 4122814"/>
                <a:gd name="connsiteX109" fmla="*/ 2621170 w 3521893"/>
                <a:gd name="connsiteY109" fmla="*/ 144074 h 4122814"/>
                <a:gd name="connsiteX110" fmla="*/ 2592392 w 3521893"/>
                <a:gd name="connsiteY110" fmla="*/ 108549 h 4122814"/>
                <a:gd name="connsiteX111" fmla="*/ 2642662 w 3521893"/>
                <a:gd name="connsiteY111" fmla="*/ 18601 h 4122814"/>
                <a:gd name="connsiteX112" fmla="*/ 2549408 w 3521893"/>
                <a:gd name="connsiteY112" fmla="*/ 14765 h 4122814"/>
                <a:gd name="connsiteX113" fmla="*/ 2534937 w 3521893"/>
                <a:gd name="connsiteY113" fmla="*/ 77431 h 4122814"/>
                <a:gd name="connsiteX114" fmla="*/ 2479069 w 3521893"/>
                <a:gd name="connsiteY114" fmla="*/ 8831 h 4122814"/>
                <a:gd name="connsiteX115" fmla="*/ 2281731 w 3521893"/>
                <a:gd name="connsiteY115" fmla="*/ 14622 h 4122814"/>
                <a:gd name="connsiteX116" fmla="*/ 2243813 w 3521893"/>
                <a:gd name="connsiteY116" fmla="*/ 69330 h 4122814"/>
                <a:gd name="connsiteX117" fmla="*/ 2341770 w 3521893"/>
                <a:gd name="connsiteY117" fmla="*/ 120629 h 4122814"/>
                <a:gd name="connsiteX118" fmla="*/ 2345681 w 3521893"/>
                <a:gd name="connsiteY118" fmla="*/ 231248 h 4122814"/>
                <a:gd name="connsiteX119" fmla="*/ 2204472 w 3521893"/>
                <a:gd name="connsiteY119" fmla="*/ 264858 h 4122814"/>
                <a:gd name="connsiteX120" fmla="*/ 2146117 w 3521893"/>
                <a:gd name="connsiteY120" fmla="*/ 352210 h 4122814"/>
                <a:gd name="connsiteX121" fmla="*/ 1975038 w 3521893"/>
                <a:gd name="connsiteY121" fmla="*/ 370865 h 4122814"/>
                <a:gd name="connsiteX122" fmla="*/ 1999847 w 3521893"/>
                <a:gd name="connsiteY122" fmla="*/ 435199 h 4122814"/>
                <a:gd name="connsiteX123" fmla="*/ 2032711 w 3521893"/>
                <a:gd name="connsiteY123" fmla="*/ 478891 h 4122814"/>
                <a:gd name="connsiteX124" fmla="*/ 1961306 w 3521893"/>
                <a:gd name="connsiteY124" fmla="*/ 470365 h 4122814"/>
                <a:gd name="connsiteX125" fmla="*/ 1925782 w 3521893"/>
                <a:gd name="connsiteY125" fmla="*/ 513705 h 4122814"/>
                <a:gd name="connsiteX126" fmla="*/ 1849404 w 3521893"/>
                <a:gd name="connsiteY126" fmla="*/ 494167 h 4122814"/>
                <a:gd name="connsiteX127" fmla="*/ 1818139 w 3521893"/>
                <a:gd name="connsiteY127" fmla="*/ 595414 h 4122814"/>
                <a:gd name="connsiteX128" fmla="*/ 1724891 w 3521893"/>
                <a:gd name="connsiteY128" fmla="*/ 679960 h 4122814"/>
                <a:gd name="connsiteX129" fmla="*/ 1676400 w 3521893"/>
                <a:gd name="connsiteY129" fmla="*/ 659178 h 4122814"/>
                <a:gd name="connsiteX130" fmla="*/ 1683327 w 3521893"/>
                <a:gd name="connsiteY130" fmla="*/ 569123 h 4122814"/>
                <a:gd name="connsiteX131" fmla="*/ 1727022 w 3521893"/>
                <a:gd name="connsiteY131" fmla="*/ 535553 h 4122814"/>
                <a:gd name="connsiteX132" fmla="*/ 1787236 w 3521893"/>
                <a:gd name="connsiteY132" fmla="*/ 520632 h 4122814"/>
                <a:gd name="connsiteX133" fmla="*/ 1767343 w 3521893"/>
                <a:gd name="connsiteY133" fmla="*/ 484220 h 4122814"/>
                <a:gd name="connsiteX134" fmla="*/ 1704109 w 3521893"/>
                <a:gd name="connsiteY134" fmla="*/ 513705 h 4122814"/>
                <a:gd name="connsiteX135" fmla="*/ 1682261 w 3521893"/>
                <a:gd name="connsiteY135" fmla="*/ 452426 h 4122814"/>
                <a:gd name="connsiteX136" fmla="*/ 1576398 w 3521893"/>
                <a:gd name="connsiteY136" fmla="*/ 440524 h 4122814"/>
                <a:gd name="connsiteX137" fmla="*/ 1530927 w 3521893"/>
                <a:gd name="connsiteY137" fmla="*/ 271251 h 4122814"/>
                <a:gd name="connsiteX138" fmla="*/ 1438031 w 3521893"/>
                <a:gd name="connsiteY138" fmla="*/ 296118 h 4122814"/>
                <a:gd name="connsiteX139" fmla="*/ 1454727 w 3521893"/>
                <a:gd name="connsiteY139" fmla="*/ 402869 h 4122814"/>
                <a:gd name="connsiteX140" fmla="*/ 1454727 w 3521893"/>
                <a:gd name="connsiteY140" fmla="*/ 402869 h 4122814"/>
                <a:gd name="connsiteX141" fmla="*/ 1407832 w 3521893"/>
                <a:gd name="connsiteY141" fmla="*/ 431291 h 4122814"/>
                <a:gd name="connsiteX142" fmla="*/ 1310139 w 3521893"/>
                <a:gd name="connsiteY142" fmla="*/ 319922 h 4122814"/>
                <a:gd name="connsiteX143" fmla="*/ 1246909 w 3521893"/>
                <a:gd name="connsiteY143" fmla="*/ 298960 h 4122814"/>
                <a:gd name="connsiteX0" fmla="*/ 1246909 w 3521893"/>
                <a:gd name="connsiteY0" fmla="*/ 298960 h 4122814"/>
                <a:gd name="connsiteX1" fmla="*/ 1267691 w 3521893"/>
                <a:gd name="connsiteY1" fmla="*/ 569123 h 4122814"/>
                <a:gd name="connsiteX2" fmla="*/ 1288972 w 3521893"/>
                <a:gd name="connsiteY2" fmla="*/ 599607 h 4122814"/>
                <a:gd name="connsiteX3" fmla="*/ 1298416 w 3521893"/>
                <a:gd name="connsiteY3" fmla="*/ 702876 h 4122814"/>
                <a:gd name="connsiteX4" fmla="*/ 1251524 w 3521893"/>
                <a:gd name="connsiteY4" fmla="*/ 763445 h 4122814"/>
                <a:gd name="connsiteX5" fmla="*/ 1280832 w 3521893"/>
                <a:gd name="connsiteY5" fmla="*/ 839645 h 4122814"/>
                <a:gd name="connsiteX6" fmla="*/ 1175505 w 3521893"/>
                <a:gd name="connsiteY6" fmla="*/ 955274 h 4122814"/>
                <a:gd name="connsiteX7" fmla="*/ 1048327 w 3521893"/>
                <a:gd name="connsiteY7" fmla="*/ 1324196 h 4122814"/>
                <a:gd name="connsiteX8" fmla="*/ 947970 w 3521893"/>
                <a:gd name="connsiteY8" fmla="*/ 1428994 h 4122814"/>
                <a:gd name="connsiteX9" fmla="*/ 749389 w 3521893"/>
                <a:gd name="connsiteY9" fmla="*/ 1716919 h 4122814"/>
                <a:gd name="connsiteX10" fmla="*/ 624342 w 3521893"/>
                <a:gd name="connsiteY10" fmla="*/ 1812658 h 4122814"/>
                <a:gd name="connsiteX11" fmla="*/ 457200 w 3521893"/>
                <a:gd name="connsiteY11" fmla="*/ 2023851 h 4122814"/>
                <a:gd name="connsiteX12" fmla="*/ 325404 w 3521893"/>
                <a:gd name="connsiteY12" fmla="*/ 2531673 h 4122814"/>
                <a:gd name="connsiteX13" fmla="*/ 271762 w 3521893"/>
                <a:gd name="connsiteY13" fmla="*/ 2584782 h 4122814"/>
                <a:gd name="connsiteX14" fmla="*/ 116342 w 3521893"/>
                <a:gd name="connsiteY14" fmla="*/ 2906811 h 4122814"/>
                <a:gd name="connsiteX15" fmla="*/ 106573 w 3521893"/>
                <a:gd name="connsiteY15" fmla="*/ 3061165 h 4122814"/>
                <a:gd name="connsiteX16" fmla="*/ 152400 w 3521893"/>
                <a:gd name="connsiteY16" fmla="*/ 3166851 h 4122814"/>
                <a:gd name="connsiteX17" fmla="*/ 0 w 3521893"/>
                <a:gd name="connsiteY17" fmla="*/ 3665614 h 4122814"/>
                <a:gd name="connsiteX18" fmla="*/ 71582 w 3521893"/>
                <a:gd name="connsiteY18" fmla="*/ 3857801 h 4122814"/>
                <a:gd name="connsiteX19" fmla="*/ 188990 w 3521893"/>
                <a:gd name="connsiteY19" fmla="*/ 3838086 h 4122814"/>
                <a:gd name="connsiteX20" fmla="*/ 130908 w 3521893"/>
                <a:gd name="connsiteY20" fmla="*/ 3905226 h 4122814"/>
                <a:gd name="connsiteX21" fmla="*/ 188102 w 3521893"/>
                <a:gd name="connsiteY21" fmla="*/ 3964552 h 4122814"/>
                <a:gd name="connsiteX22" fmla="*/ 339436 w 3521893"/>
                <a:gd name="connsiteY22" fmla="*/ 3880360 h 4122814"/>
                <a:gd name="connsiteX23" fmla="*/ 422563 w 3521893"/>
                <a:gd name="connsiteY23" fmla="*/ 3894214 h 4122814"/>
                <a:gd name="connsiteX24" fmla="*/ 464127 w 3521893"/>
                <a:gd name="connsiteY24" fmla="*/ 3956560 h 4122814"/>
                <a:gd name="connsiteX25" fmla="*/ 656492 w 3521893"/>
                <a:gd name="connsiteY25" fmla="*/ 3937909 h 4122814"/>
                <a:gd name="connsiteX26" fmla="*/ 794860 w 3521893"/>
                <a:gd name="connsiteY26" fmla="*/ 3868459 h 4122814"/>
                <a:gd name="connsiteX27" fmla="*/ 955963 w 3521893"/>
                <a:gd name="connsiteY27" fmla="*/ 3949632 h 4122814"/>
                <a:gd name="connsiteX28" fmla="*/ 1115291 w 3521893"/>
                <a:gd name="connsiteY28" fmla="*/ 3949632 h 4122814"/>
                <a:gd name="connsiteX29" fmla="*/ 1108363 w 3521893"/>
                <a:gd name="connsiteY29" fmla="*/ 3914996 h 4122814"/>
                <a:gd name="connsiteX30" fmla="*/ 1163782 w 3521893"/>
                <a:gd name="connsiteY30" fmla="*/ 3880360 h 4122814"/>
                <a:gd name="connsiteX31" fmla="*/ 1191491 w 3521893"/>
                <a:gd name="connsiteY31" fmla="*/ 3914996 h 4122814"/>
                <a:gd name="connsiteX32" fmla="*/ 1288472 w 3521893"/>
                <a:gd name="connsiteY32" fmla="*/ 3818014 h 4122814"/>
                <a:gd name="connsiteX33" fmla="*/ 1205345 w 3521893"/>
                <a:gd name="connsiteY33" fmla="*/ 3811087 h 4122814"/>
                <a:gd name="connsiteX34" fmla="*/ 1122218 w 3521893"/>
                <a:gd name="connsiteY34" fmla="*/ 3818014 h 4122814"/>
                <a:gd name="connsiteX35" fmla="*/ 1032163 w 3521893"/>
                <a:gd name="connsiteY35" fmla="*/ 3783378 h 4122814"/>
                <a:gd name="connsiteX36" fmla="*/ 1130921 w 3521893"/>
                <a:gd name="connsiteY36" fmla="*/ 3621564 h 4122814"/>
                <a:gd name="connsiteX37" fmla="*/ 1222219 w 3521893"/>
                <a:gd name="connsiteY37" fmla="*/ 3600427 h 4122814"/>
                <a:gd name="connsiteX38" fmla="*/ 1244777 w 3521893"/>
                <a:gd name="connsiteY38" fmla="*/ 3553001 h 4122814"/>
                <a:gd name="connsiteX39" fmla="*/ 1286696 w 3521893"/>
                <a:gd name="connsiteY39" fmla="*/ 3575027 h 4122814"/>
                <a:gd name="connsiteX40" fmla="*/ 1304459 w 3521893"/>
                <a:gd name="connsiteY40" fmla="*/ 3644832 h 4122814"/>
                <a:gd name="connsiteX41" fmla="*/ 1343891 w 3521893"/>
                <a:gd name="connsiteY41" fmla="*/ 3582487 h 4122814"/>
                <a:gd name="connsiteX42" fmla="*/ 1360942 w 3521893"/>
                <a:gd name="connsiteY42" fmla="*/ 3631688 h 4122814"/>
                <a:gd name="connsiteX43" fmla="*/ 1399309 w 3521893"/>
                <a:gd name="connsiteY43" fmla="*/ 3658687 h 4122814"/>
                <a:gd name="connsiteX44" fmla="*/ 1392382 w 3521893"/>
                <a:gd name="connsiteY44" fmla="*/ 3707178 h 4122814"/>
                <a:gd name="connsiteX45" fmla="*/ 1338916 w 3521893"/>
                <a:gd name="connsiteY45" fmla="*/ 3756913 h 4122814"/>
                <a:gd name="connsiteX46" fmla="*/ 1396645 w 3521893"/>
                <a:gd name="connsiteY46" fmla="*/ 3757978 h 4122814"/>
                <a:gd name="connsiteX47" fmla="*/ 1475331 w 3521893"/>
                <a:gd name="connsiteY47" fmla="*/ 3798299 h 4122814"/>
                <a:gd name="connsiteX48" fmla="*/ 1471778 w 3521893"/>
                <a:gd name="connsiteY48" fmla="*/ 3722986 h 4122814"/>
                <a:gd name="connsiteX49" fmla="*/ 1565563 w 3521893"/>
                <a:gd name="connsiteY49" fmla="*/ 3755669 h 4122814"/>
                <a:gd name="connsiteX50" fmla="*/ 1556327 w 3521893"/>
                <a:gd name="connsiteY50" fmla="*/ 3803627 h 4122814"/>
                <a:gd name="connsiteX51" fmla="*/ 1585101 w 3521893"/>
                <a:gd name="connsiteY51" fmla="*/ 3850697 h 4122814"/>
                <a:gd name="connsiteX52" fmla="*/ 1773382 w 3521893"/>
                <a:gd name="connsiteY52" fmla="*/ 3811087 h 4122814"/>
                <a:gd name="connsiteX53" fmla="*/ 2112818 w 3521893"/>
                <a:gd name="connsiteY53" fmla="*/ 3914996 h 4122814"/>
                <a:gd name="connsiteX54" fmla="*/ 2320636 w 3521893"/>
                <a:gd name="connsiteY54" fmla="*/ 4122814 h 4122814"/>
                <a:gd name="connsiteX55" fmla="*/ 2473036 w 3521893"/>
                <a:gd name="connsiteY55" fmla="*/ 3991196 h 4122814"/>
                <a:gd name="connsiteX56" fmla="*/ 2587958 w 3521893"/>
                <a:gd name="connsiteY56" fmla="*/ 3991196 h 4122814"/>
                <a:gd name="connsiteX57" fmla="*/ 2720286 w 3521893"/>
                <a:gd name="connsiteY57" fmla="*/ 3873432 h 4122814"/>
                <a:gd name="connsiteX58" fmla="*/ 2847819 w 3521893"/>
                <a:gd name="connsiteY58" fmla="*/ 3930627 h 4122814"/>
                <a:gd name="connsiteX59" fmla="*/ 2955281 w 3521893"/>
                <a:gd name="connsiteY59" fmla="*/ 3889596 h 4122814"/>
                <a:gd name="connsiteX60" fmla="*/ 2984589 w 3521893"/>
                <a:gd name="connsiteY60" fmla="*/ 3940396 h 4122814"/>
                <a:gd name="connsiteX61" fmla="*/ 3025619 w 3521893"/>
                <a:gd name="connsiteY61" fmla="*/ 3899365 h 4122814"/>
                <a:gd name="connsiteX62" fmla="*/ 3035389 w 3521893"/>
                <a:gd name="connsiteY62" fmla="*/ 3791904 h 4122814"/>
                <a:gd name="connsiteX63" fmla="*/ 2982635 w 3521893"/>
                <a:gd name="connsiteY63" fmla="*/ 3698119 h 4122814"/>
                <a:gd name="connsiteX64" fmla="*/ 3047467 w 3521893"/>
                <a:gd name="connsiteY64" fmla="*/ 3633820 h 4122814"/>
                <a:gd name="connsiteX65" fmla="*/ 3002173 w 3521893"/>
                <a:gd name="connsiteY65" fmla="*/ 3508596 h 4122814"/>
                <a:gd name="connsiteX66" fmla="*/ 3021712 w 3521893"/>
                <a:gd name="connsiteY66" fmla="*/ 3352288 h 4122814"/>
                <a:gd name="connsiteX67" fmla="*/ 3062741 w 3521893"/>
                <a:gd name="connsiteY67" fmla="*/ 3225288 h 4122814"/>
                <a:gd name="connsiteX68" fmla="*/ 3076419 w 3521893"/>
                <a:gd name="connsiteY68" fmla="*/ 3115873 h 4122814"/>
                <a:gd name="connsiteX69" fmla="*/ 2905547 w 3521893"/>
                <a:gd name="connsiteY69" fmla="*/ 2642508 h 4122814"/>
                <a:gd name="connsiteX70" fmla="*/ 2976772 w 3521893"/>
                <a:gd name="connsiteY70" fmla="*/ 2482827 h 4122814"/>
                <a:gd name="connsiteX71" fmla="*/ 3068602 w 3521893"/>
                <a:gd name="connsiteY71" fmla="*/ 2457427 h 4122814"/>
                <a:gd name="connsiteX72" fmla="*/ 3105724 w 3521893"/>
                <a:gd name="connsiteY72" fmla="*/ 2484781 h 4122814"/>
                <a:gd name="connsiteX73" fmla="*/ 3166293 w 3521893"/>
                <a:gd name="connsiteY73" fmla="*/ 2420304 h 4122814"/>
                <a:gd name="connsiteX74" fmla="*/ 3193649 w 3521893"/>
                <a:gd name="connsiteY74" fmla="*/ 2394904 h 4122814"/>
                <a:gd name="connsiteX75" fmla="*/ 3279618 w 3521893"/>
                <a:gd name="connsiteY75" fmla="*/ 2369504 h 4122814"/>
                <a:gd name="connsiteX76" fmla="*/ 3316739 w 3521893"/>
                <a:gd name="connsiteY76" fmla="*/ 2201473 h 4122814"/>
                <a:gd name="connsiteX77" fmla="*/ 3271801 w 3521893"/>
                <a:gd name="connsiteY77" fmla="*/ 2150673 h 4122814"/>
                <a:gd name="connsiteX78" fmla="*/ 3271800 w 3521893"/>
                <a:gd name="connsiteY78" fmla="*/ 2049073 h 4122814"/>
                <a:gd name="connsiteX79" fmla="*/ 3375355 w 3521893"/>
                <a:gd name="connsiteY79" fmla="*/ 2107688 h 4122814"/>
                <a:gd name="connsiteX80" fmla="*/ 3430062 w 3521893"/>
                <a:gd name="connsiteY80" fmla="*/ 2072519 h 4122814"/>
                <a:gd name="connsiteX81" fmla="*/ 3457415 w 3521893"/>
                <a:gd name="connsiteY81" fmla="*/ 2107688 h 4122814"/>
                <a:gd name="connsiteX82" fmla="*/ 3521893 w 3521893"/>
                <a:gd name="connsiteY82" fmla="*/ 2062750 h 4122814"/>
                <a:gd name="connsiteX83" fmla="*/ 3449601 w 3521893"/>
                <a:gd name="connsiteY83" fmla="*/ 1908396 h 4122814"/>
                <a:gd name="connsiteX84" fmla="*/ 3492586 w 3521893"/>
                <a:gd name="connsiteY84" fmla="*/ 1720827 h 4122814"/>
                <a:gd name="connsiteX85" fmla="*/ 3459370 w 3521893"/>
                <a:gd name="connsiteY85" fmla="*/ 1693473 h 4122814"/>
                <a:gd name="connsiteX86" fmla="*/ 3486724 w 3521893"/>
                <a:gd name="connsiteY86" fmla="*/ 1664165 h 4122814"/>
                <a:gd name="connsiteX87" fmla="*/ 3488679 w 3521893"/>
                <a:gd name="connsiteY87" fmla="*/ 1642673 h 4122814"/>
                <a:gd name="connsiteX88" fmla="*/ 3377309 w 3521893"/>
                <a:gd name="connsiteY88" fmla="*/ 1462919 h 4122814"/>
                <a:gd name="connsiteX89" fmla="*/ 3297201 w 3521893"/>
                <a:gd name="connsiteY89" fmla="*/ 1431658 h 4122814"/>
                <a:gd name="connsiteX90" fmla="*/ 3232724 w 3521893"/>
                <a:gd name="connsiteY90" fmla="*/ 1316381 h 4122814"/>
                <a:gd name="connsiteX91" fmla="*/ 3281570 w 3521893"/>
                <a:gd name="connsiteY91" fmla="*/ 1228458 h 4122814"/>
                <a:gd name="connsiteX92" fmla="*/ 3127379 w 3521893"/>
                <a:gd name="connsiteY92" fmla="*/ 1042344 h 4122814"/>
                <a:gd name="connsiteX93" fmla="*/ 3155100 w 3521893"/>
                <a:gd name="connsiteY93" fmla="*/ 978294 h 4122814"/>
                <a:gd name="connsiteX94" fmla="*/ 3115391 w 3521893"/>
                <a:gd name="connsiteY94" fmla="*/ 857084 h 4122814"/>
                <a:gd name="connsiteX95" fmla="*/ 3168145 w 3521893"/>
                <a:gd name="connsiteY95" fmla="*/ 757581 h 4122814"/>
                <a:gd name="connsiteX96" fmla="*/ 3115921 w 3521893"/>
                <a:gd name="connsiteY96" fmla="*/ 639852 h 4122814"/>
                <a:gd name="connsiteX97" fmla="*/ 3136986 w 3521893"/>
                <a:gd name="connsiteY97" fmla="*/ 560242 h 4122814"/>
                <a:gd name="connsiteX98" fmla="*/ 3084395 w 3521893"/>
                <a:gd name="connsiteY98" fmla="*/ 489263 h 4122814"/>
                <a:gd name="connsiteX99" fmla="*/ 3043730 w 3521893"/>
                <a:gd name="connsiteY99" fmla="*/ 559672 h 4122814"/>
                <a:gd name="connsiteX100" fmla="*/ 2967617 w 3521893"/>
                <a:gd name="connsiteY100" fmla="*/ 598501 h 4122814"/>
                <a:gd name="connsiteX101" fmla="*/ 2906065 w 3521893"/>
                <a:gd name="connsiteY101" fmla="*/ 407628 h 4122814"/>
                <a:gd name="connsiteX102" fmla="*/ 2859539 w 3521893"/>
                <a:gd name="connsiteY102" fmla="*/ 456118 h 4122814"/>
                <a:gd name="connsiteX103" fmla="*/ 2826327 w 3521893"/>
                <a:gd name="connsiteY103" fmla="*/ 463511 h 4122814"/>
                <a:gd name="connsiteX104" fmla="*/ 2852782 w 3521893"/>
                <a:gd name="connsiteY104" fmla="*/ 359282 h 4122814"/>
                <a:gd name="connsiteX105" fmla="*/ 2795856 w 3521893"/>
                <a:gd name="connsiteY105" fmla="*/ 139739 h 4122814"/>
                <a:gd name="connsiteX106" fmla="*/ 2725253 w 3521893"/>
                <a:gd name="connsiteY106" fmla="*/ 192707 h 4122814"/>
                <a:gd name="connsiteX107" fmla="*/ 2673558 w 3521893"/>
                <a:gd name="connsiteY107" fmla="*/ 145813 h 4122814"/>
                <a:gd name="connsiteX108" fmla="*/ 2642132 w 3521893"/>
                <a:gd name="connsiteY108" fmla="*/ 186169 h 4122814"/>
                <a:gd name="connsiteX109" fmla="*/ 2621170 w 3521893"/>
                <a:gd name="connsiteY109" fmla="*/ 144074 h 4122814"/>
                <a:gd name="connsiteX110" fmla="*/ 2592392 w 3521893"/>
                <a:gd name="connsiteY110" fmla="*/ 108549 h 4122814"/>
                <a:gd name="connsiteX111" fmla="*/ 2642662 w 3521893"/>
                <a:gd name="connsiteY111" fmla="*/ 18601 h 4122814"/>
                <a:gd name="connsiteX112" fmla="*/ 2549408 w 3521893"/>
                <a:gd name="connsiteY112" fmla="*/ 14765 h 4122814"/>
                <a:gd name="connsiteX113" fmla="*/ 2534937 w 3521893"/>
                <a:gd name="connsiteY113" fmla="*/ 77431 h 4122814"/>
                <a:gd name="connsiteX114" fmla="*/ 2479069 w 3521893"/>
                <a:gd name="connsiteY114" fmla="*/ 8831 h 4122814"/>
                <a:gd name="connsiteX115" fmla="*/ 2281731 w 3521893"/>
                <a:gd name="connsiteY115" fmla="*/ 14622 h 4122814"/>
                <a:gd name="connsiteX116" fmla="*/ 2243813 w 3521893"/>
                <a:gd name="connsiteY116" fmla="*/ 69330 h 4122814"/>
                <a:gd name="connsiteX117" fmla="*/ 2341770 w 3521893"/>
                <a:gd name="connsiteY117" fmla="*/ 120629 h 4122814"/>
                <a:gd name="connsiteX118" fmla="*/ 2345681 w 3521893"/>
                <a:gd name="connsiteY118" fmla="*/ 231248 h 4122814"/>
                <a:gd name="connsiteX119" fmla="*/ 2204472 w 3521893"/>
                <a:gd name="connsiteY119" fmla="*/ 264858 h 4122814"/>
                <a:gd name="connsiteX120" fmla="*/ 2146117 w 3521893"/>
                <a:gd name="connsiteY120" fmla="*/ 352210 h 4122814"/>
                <a:gd name="connsiteX121" fmla="*/ 1975038 w 3521893"/>
                <a:gd name="connsiteY121" fmla="*/ 370865 h 4122814"/>
                <a:gd name="connsiteX122" fmla="*/ 1999847 w 3521893"/>
                <a:gd name="connsiteY122" fmla="*/ 435199 h 4122814"/>
                <a:gd name="connsiteX123" fmla="*/ 2032711 w 3521893"/>
                <a:gd name="connsiteY123" fmla="*/ 478891 h 4122814"/>
                <a:gd name="connsiteX124" fmla="*/ 1961306 w 3521893"/>
                <a:gd name="connsiteY124" fmla="*/ 470365 h 4122814"/>
                <a:gd name="connsiteX125" fmla="*/ 1925782 w 3521893"/>
                <a:gd name="connsiteY125" fmla="*/ 513705 h 4122814"/>
                <a:gd name="connsiteX126" fmla="*/ 1849404 w 3521893"/>
                <a:gd name="connsiteY126" fmla="*/ 494167 h 4122814"/>
                <a:gd name="connsiteX127" fmla="*/ 1818139 w 3521893"/>
                <a:gd name="connsiteY127" fmla="*/ 595414 h 4122814"/>
                <a:gd name="connsiteX128" fmla="*/ 1724891 w 3521893"/>
                <a:gd name="connsiteY128" fmla="*/ 679960 h 4122814"/>
                <a:gd name="connsiteX129" fmla="*/ 1676400 w 3521893"/>
                <a:gd name="connsiteY129" fmla="*/ 659178 h 4122814"/>
                <a:gd name="connsiteX130" fmla="*/ 1683327 w 3521893"/>
                <a:gd name="connsiteY130" fmla="*/ 569123 h 4122814"/>
                <a:gd name="connsiteX131" fmla="*/ 1727022 w 3521893"/>
                <a:gd name="connsiteY131" fmla="*/ 535553 h 4122814"/>
                <a:gd name="connsiteX132" fmla="*/ 1787236 w 3521893"/>
                <a:gd name="connsiteY132" fmla="*/ 520632 h 4122814"/>
                <a:gd name="connsiteX133" fmla="*/ 1767343 w 3521893"/>
                <a:gd name="connsiteY133" fmla="*/ 484220 h 4122814"/>
                <a:gd name="connsiteX134" fmla="*/ 1704109 w 3521893"/>
                <a:gd name="connsiteY134" fmla="*/ 513705 h 4122814"/>
                <a:gd name="connsiteX135" fmla="*/ 1682261 w 3521893"/>
                <a:gd name="connsiteY135" fmla="*/ 452426 h 4122814"/>
                <a:gd name="connsiteX136" fmla="*/ 1576398 w 3521893"/>
                <a:gd name="connsiteY136" fmla="*/ 440524 h 4122814"/>
                <a:gd name="connsiteX137" fmla="*/ 1530927 w 3521893"/>
                <a:gd name="connsiteY137" fmla="*/ 271251 h 4122814"/>
                <a:gd name="connsiteX138" fmla="*/ 1438031 w 3521893"/>
                <a:gd name="connsiteY138" fmla="*/ 296118 h 4122814"/>
                <a:gd name="connsiteX139" fmla="*/ 1454727 w 3521893"/>
                <a:gd name="connsiteY139" fmla="*/ 402869 h 4122814"/>
                <a:gd name="connsiteX140" fmla="*/ 1454727 w 3521893"/>
                <a:gd name="connsiteY140" fmla="*/ 402869 h 4122814"/>
                <a:gd name="connsiteX141" fmla="*/ 1407832 w 3521893"/>
                <a:gd name="connsiteY141" fmla="*/ 431291 h 4122814"/>
                <a:gd name="connsiteX142" fmla="*/ 1310139 w 3521893"/>
                <a:gd name="connsiteY142" fmla="*/ 319922 h 4122814"/>
                <a:gd name="connsiteX143" fmla="*/ 1246909 w 3521893"/>
                <a:gd name="connsiteY143" fmla="*/ 298960 h 4122814"/>
                <a:gd name="connsiteX0" fmla="*/ 1246909 w 3521893"/>
                <a:gd name="connsiteY0" fmla="*/ 298960 h 4122814"/>
                <a:gd name="connsiteX1" fmla="*/ 1267691 w 3521893"/>
                <a:gd name="connsiteY1" fmla="*/ 569123 h 4122814"/>
                <a:gd name="connsiteX2" fmla="*/ 1288972 w 3521893"/>
                <a:gd name="connsiteY2" fmla="*/ 599607 h 4122814"/>
                <a:gd name="connsiteX3" fmla="*/ 1298416 w 3521893"/>
                <a:gd name="connsiteY3" fmla="*/ 702876 h 4122814"/>
                <a:gd name="connsiteX4" fmla="*/ 1251524 w 3521893"/>
                <a:gd name="connsiteY4" fmla="*/ 763445 h 4122814"/>
                <a:gd name="connsiteX5" fmla="*/ 1280832 w 3521893"/>
                <a:gd name="connsiteY5" fmla="*/ 839645 h 4122814"/>
                <a:gd name="connsiteX6" fmla="*/ 1175505 w 3521893"/>
                <a:gd name="connsiteY6" fmla="*/ 955274 h 4122814"/>
                <a:gd name="connsiteX7" fmla="*/ 1048327 w 3521893"/>
                <a:gd name="connsiteY7" fmla="*/ 1324196 h 4122814"/>
                <a:gd name="connsiteX8" fmla="*/ 947970 w 3521893"/>
                <a:gd name="connsiteY8" fmla="*/ 1428994 h 4122814"/>
                <a:gd name="connsiteX9" fmla="*/ 749389 w 3521893"/>
                <a:gd name="connsiteY9" fmla="*/ 1716919 h 4122814"/>
                <a:gd name="connsiteX10" fmla="*/ 624342 w 3521893"/>
                <a:gd name="connsiteY10" fmla="*/ 1812658 h 4122814"/>
                <a:gd name="connsiteX11" fmla="*/ 457200 w 3521893"/>
                <a:gd name="connsiteY11" fmla="*/ 2023851 h 4122814"/>
                <a:gd name="connsiteX12" fmla="*/ 325404 w 3521893"/>
                <a:gd name="connsiteY12" fmla="*/ 2531673 h 4122814"/>
                <a:gd name="connsiteX13" fmla="*/ 271762 w 3521893"/>
                <a:gd name="connsiteY13" fmla="*/ 2584782 h 4122814"/>
                <a:gd name="connsiteX14" fmla="*/ 116342 w 3521893"/>
                <a:gd name="connsiteY14" fmla="*/ 2906811 h 4122814"/>
                <a:gd name="connsiteX15" fmla="*/ 106573 w 3521893"/>
                <a:gd name="connsiteY15" fmla="*/ 3061165 h 4122814"/>
                <a:gd name="connsiteX16" fmla="*/ 152400 w 3521893"/>
                <a:gd name="connsiteY16" fmla="*/ 3166851 h 4122814"/>
                <a:gd name="connsiteX17" fmla="*/ 0 w 3521893"/>
                <a:gd name="connsiteY17" fmla="*/ 3665614 h 4122814"/>
                <a:gd name="connsiteX18" fmla="*/ 71582 w 3521893"/>
                <a:gd name="connsiteY18" fmla="*/ 3857801 h 4122814"/>
                <a:gd name="connsiteX19" fmla="*/ 188990 w 3521893"/>
                <a:gd name="connsiteY19" fmla="*/ 3838086 h 4122814"/>
                <a:gd name="connsiteX20" fmla="*/ 130908 w 3521893"/>
                <a:gd name="connsiteY20" fmla="*/ 3905226 h 4122814"/>
                <a:gd name="connsiteX21" fmla="*/ 188102 w 3521893"/>
                <a:gd name="connsiteY21" fmla="*/ 3964552 h 4122814"/>
                <a:gd name="connsiteX22" fmla="*/ 339436 w 3521893"/>
                <a:gd name="connsiteY22" fmla="*/ 3880360 h 4122814"/>
                <a:gd name="connsiteX23" fmla="*/ 422563 w 3521893"/>
                <a:gd name="connsiteY23" fmla="*/ 3894214 h 4122814"/>
                <a:gd name="connsiteX24" fmla="*/ 464127 w 3521893"/>
                <a:gd name="connsiteY24" fmla="*/ 3956560 h 4122814"/>
                <a:gd name="connsiteX25" fmla="*/ 656492 w 3521893"/>
                <a:gd name="connsiteY25" fmla="*/ 3937909 h 4122814"/>
                <a:gd name="connsiteX26" fmla="*/ 794860 w 3521893"/>
                <a:gd name="connsiteY26" fmla="*/ 3868459 h 4122814"/>
                <a:gd name="connsiteX27" fmla="*/ 955963 w 3521893"/>
                <a:gd name="connsiteY27" fmla="*/ 3949632 h 4122814"/>
                <a:gd name="connsiteX28" fmla="*/ 1115291 w 3521893"/>
                <a:gd name="connsiteY28" fmla="*/ 3949632 h 4122814"/>
                <a:gd name="connsiteX29" fmla="*/ 1108363 w 3521893"/>
                <a:gd name="connsiteY29" fmla="*/ 3914996 h 4122814"/>
                <a:gd name="connsiteX30" fmla="*/ 1163782 w 3521893"/>
                <a:gd name="connsiteY30" fmla="*/ 3880360 h 4122814"/>
                <a:gd name="connsiteX31" fmla="*/ 1191491 w 3521893"/>
                <a:gd name="connsiteY31" fmla="*/ 3914996 h 4122814"/>
                <a:gd name="connsiteX32" fmla="*/ 1288472 w 3521893"/>
                <a:gd name="connsiteY32" fmla="*/ 3818014 h 4122814"/>
                <a:gd name="connsiteX33" fmla="*/ 1205345 w 3521893"/>
                <a:gd name="connsiteY33" fmla="*/ 3811087 h 4122814"/>
                <a:gd name="connsiteX34" fmla="*/ 1122218 w 3521893"/>
                <a:gd name="connsiteY34" fmla="*/ 3818014 h 4122814"/>
                <a:gd name="connsiteX35" fmla="*/ 1032163 w 3521893"/>
                <a:gd name="connsiteY35" fmla="*/ 3783378 h 4122814"/>
                <a:gd name="connsiteX36" fmla="*/ 1130921 w 3521893"/>
                <a:gd name="connsiteY36" fmla="*/ 3621564 h 4122814"/>
                <a:gd name="connsiteX37" fmla="*/ 1222219 w 3521893"/>
                <a:gd name="connsiteY37" fmla="*/ 3600427 h 4122814"/>
                <a:gd name="connsiteX38" fmla="*/ 1244777 w 3521893"/>
                <a:gd name="connsiteY38" fmla="*/ 3553001 h 4122814"/>
                <a:gd name="connsiteX39" fmla="*/ 1286696 w 3521893"/>
                <a:gd name="connsiteY39" fmla="*/ 3575027 h 4122814"/>
                <a:gd name="connsiteX40" fmla="*/ 1304459 w 3521893"/>
                <a:gd name="connsiteY40" fmla="*/ 3644832 h 4122814"/>
                <a:gd name="connsiteX41" fmla="*/ 1343891 w 3521893"/>
                <a:gd name="connsiteY41" fmla="*/ 3582487 h 4122814"/>
                <a:gd name="connsiteX42" fmla="*/ 1360942 w 3521893"/>
                <a:gd name="connsiteY42" fmla="*/ 3631688 h 4122814"/>
                <a:gd name="connsiteX43" fmla="*/ 1399309 w 3521893"/>
                <a:gd name="connsiteY43" fmla="*/ 3658687 h 4122814"/>
                <a:gd name="connsiteX44" fmla="*/ 1392382 w 3521893"/>
                <a:gd name="connsiteY44" fmla="*/ 3707178 h 4122814"/>
                <a:gd name="connsiteX45" fmla="*/ 1338916 w 3521893"/>
                <a:gd name="connsiteY45" fmla="*/ 3756913 h 4122814"/>
                <a:gd name="connsiteX46" fmla="*/ 1396645 w 3521893"/>
                <a:gd name="connsiteY46" fmla="*/ 3757978 h 4122814"/>
                <a:gd name="connsiteX47" fmla="*/ 1475331 w 3521893"/>
                <a:gd name="connsiteY47" fmla="*/ 3798299 h 4122814"/>
                <a:gd name="connsiteX48" fmla="*/ 1471778 w 3521893"/>
                <a:gd name="connsiteY48" fmla="*/ 3722986 h 4122814"/>
                <a:gd name="connsiteX49" fmla="*/ 1565563 w 3521893"/>
                <a:gd name="connsiteY49" fmla="*/ 3755669 h 4122814"/>
                <a:gd name="connsiteX50" fmla="*/ 1556327 w 3521893"/>
                <a:gd name="connsiteY50" fmla="*/ 3803627 h 4122814"/>
                <a:gd name="connsiteX51" fmla="*/ 1585101 w 3521893"/>
                <a:gd name="connsiteY51" fmla="*/ 3850697 h 4122814"/>
                <a:gd name="connsiteX52" fmla="*/ 1773382 w 3521893"/>
                <a:gd name="connsiteY52" fmla="*/ 3811087 h 4122814"/>
                <a:gd name="connsiteX53" fmla="*/ 2112818 w 3521893"/>
                <a:gd name="connsiteY53" fmla="*/ 3914996 h 4122814"/>
                <a:gd name="connsiteX54" fmla="*/ 2320636 w 3521893"/>
                <a:gd name="connsiteY54" fmla="*/ 4122814 h 4122814"/>
                <a:gd name="connsiteX55" fmla="*/ 2473036 w 3521893"/>
                <a:gd name="connsiteY55" fmla="*/ 3991196 h 4122814"/>
                <a:gd name="connsiteX56" fmla="*/ 2587958 w 3521893"/>
                <a:gd name="connsiteY56" fmla="*/ 3991196 h 4122814"/>
                <a:gd name="connsiteX57" fmla="*/ 2720286 w 3521893"/>
                <a:gd name="connsiteY57" fmla="*/ 3873432 h 4122814"/>
                <a:gd name="connsiteX58" fmla="*/ 2847819 w 3521893"/>
                <a:gd name="connsiteY58" fmla="*/ 3930627 h 4122814"/>
                <a:gd name="connsiteX59" fmla="*/ 2955281 w 3521893"/>
                <a:gd name="connsiteY59" fmla="*/ 3889596 h 4122814"/>
                <a:gd name="connsiteX60" fmla="*/ 2984589 w 3521893"/>
                <a:gd name="connsiteY60" fmla="*/ 3940396 h 4122814"/>
                <a:gd name="connsiteX61" fmla="*/ 3025619 w 3521893"/>
                <a:gd name="connsiteY61" fmla="*/ 3899365 h 4122814"/>
                <a:gd name="connsiteX62" fmla="*/ 3035389 w 3521893"/>
                <a:gd name="connsiteY62" fmla="*/ 3791904 h 4122814"/>
                <a:gd name="connsiteX63" fmla="*/ 2982635 w 3521893"/>
                <a:gd name="connsiteY63" fmla="*/ 3698119 h 4122814"/>
                <a:gd name="connsiteX64" fmla="*/ 3047467 w 3521893"/>
                <a:gd name="connsiteY64" fmla="*/ 3633820 h 4122814"/>
                <a:gd name="connsiteX65" fmla="*/ 3002173 w 3521893"/>
                <a:gd name="connsiteY65" fmla="*/ 3508596 h 4122814"/>
                <a:gd name="connsiteX66" fmla="*/ 3021712 w 3521893"/>
                <a:gd name="connsiteY66" fmla="*/ 3352288 h 4122814"/>
                <a:gd name="connsiteX67" fmla="*/ 3062741 w 3521893"/>
                <a:gd name="connsiteY67" fmla="*/ 3225288 h 4122814"/>
                <a:gd name="connsiteX68" fmla="*/ 3076419 w 3521893"/>
                <a:gd name="connsiteY68" fmla="*/ 3115873 h 4122814"/>
                <a:gd name="connsiteX69" fmla="*/ 2905547 w 3521893"/>
                <a:gd name="connsiteY69" fmla="*/ 2642508 h 4122814"/>
                <a:gd name="connsiteX70" fmla="*/ 2976772 w 3521893"/>
                <a:gd name="connsiteY70" fmla="*/ 2482827 h 4122814"/>
                <a:gd name="connsiteX71" fmla="*/ 3068602 w 3521893"/>
                <a:gd name="connsiteY71" fmla="*/ 2457427 h 4122814"/>
                <a:gd name="connsiteX72" fmla="*/ 3105724 w 3521893"/>
                <a:gd name="connsiteY72" fmla="*/ 2484781 h 4122814"/>
                <a:gd name="connsiteX73" fmla="*/ 3166293 w 3521893"/>
                <a:gd name="connsiteY73" fmla="*/ 2420304 h 4122814"/>
                <a:gd name="connsiteX74" fmla="*/ 3193649 w 3521893"/>
                <a:gd name="connsiteY74" fmla="*/ 2394904 h 4122814"/>
                <a:gd name="connsiteX75" fmla="*/ 3279618 w 3521893"/>
                <a:gd name="connsiteY75" fmla="*/ 2369504 h 4122814"/>
                <a:gd name="connsiteX76" fmla="*/ 3316739 w 3521893"/>
                <a:gd name="connsiteY76" fmla="*/ 2201473 h 4122814"/>
                <a:gd name="connsiteX77" fmla="*/ 3271801 w 3521893"/>
                <a:gd name="connsiteY77" fmla="*/ 2150673 h 4122814"/>
                <a:gd name="connsiteX78" fmla="*/ 3271800 w 3521893"/>
                <a:gd name="connsiteY78" fmla="*/ 2049073 h 4122814"/>
                <a:gd name="connsiteX79" fmla="*/ 3375355 w 3521893"/>
                <a:gd name="connsiteY79" fmla="*/ 2107688 h 4122814"/>
                <a:gd name="connsiteX80" fmla="*/ 3430062 w 3521893"/>
                <a:gd name="connsiteY80" fmla="*/ 2072519 h 4122814"/>
                <a:gd name="connsiteX81" fmla="*/ 3457415 w 3521893"/>
                <a:gd name="connsiteY81" fmla="*/ 2107688 h 4122814"/>
                <a:gd name="connsiteX82" fmla="*/ 3521893 w 3521893"/>
                <a:gd name="connsiteY82" fmla="*/ 2062750 h 4122814"/>
                <a:gd name="connsiteX83" fmla="*/ 3449601 w 3521893"/>
                <a:gd name="connsiteY83" fmla="*/ 1908396 h 4122814"/>
                <a:gd name="connsiteX84" fmla="*/ 3492586 w 3521893"/>
                <a:gd name="connsiteY84" fmla="*/ 1720827 h 4122814"/>
                <a:gd name="connsiteX85" fmla="*/ 3459370 w 3521893"/>
                <a:gd name="connsiteY85" fmla="*/ 1693473 h 4122814"/>
                <a:gd name="connsiteX86" fmla="*/ 3486724 w 3521893"/>
                <a:gd name="connsiteY86" fmla="*/ 1664165 h 4122814"/>
                <a:gd name="connsiteX87" fmla="*/ 3488679 w 3521893"/>
                <a:gd name="connsiteY87" fmla="*/ 1642673 h 4122814"/>
                <a:gd name="connsiteX88" fmla="*/ 3377309 w 3521893"/>
                <a:gd name="connsiteY88" fmla="*/ 1462919 h 4122814"/>
                <a:gd name="connsiteX89" fmla="*/ 3297201 w 3521893"/>
                <a:gd name="connsiteY89" fmla="*/ 1431658 h 4122814"/>
                <a:gd name="connsiteX90" fmla="*/ 3232724 w 3521893"/>
                <a:gd name="connsiteY90" fmla="*/ 1316381 h 4122814"/>
                <a:gd name="connsiteX91" fmla="*/ 3276502 w 3521893"/>
                <a:gd name="connsiteY91" fmla="*/ 1230484 h 4122814"/>
                <a:gd name="connsiteX92" fmla="*/ 3127379 w 3521893"/>
                <a:gd name="connsiteY92" fmla="*/ 1042344 h 4122814"/>
                <a:gd name="connsiteX93" fmla="*/ 3155100 w 3521893"/>
                <a:gd name="connsiteY93" fmla="*/ 978294 h 4122814"/>
                <a:gd name="connsiteX94" fmla="*/ 3115391 w 3521893"/>
                <a:gd name="connsiteY94" fmla="*/ 857084 h 4122814"/>
                <a:gd name="connsiteX95" fmla="*/ 3168145 w 3521893"/>
                <a:gd name="connsiteY95" fmla="*/ 757581 h 4122814"/>
                <a:gd name="connsiteX96" fmla="*/ 3115921 w 3521893"/>
                <a:gd name="connsiteY96" fmla="*/ 639852 h 4122814"/>
                <a:gd name="connsiteX97" fmla="*/ 3136986 w 3521893"/>
                <a:gd name="connsiteY97" fmla="*/ 560242 h 4122814"/>
                <a:gd name="connsiteX98" fmla="*/ 3084395 w 3521893"/>
                <a:gd name="connsiteY98" fmla="*/ 489263 h 4122814"/>
                <a:gd name="connsiteX99" fmla="*/ 3043730 w 3521893"/>
                <a:gd name="connsiteY99" fmla="*/ 559672 h 4122814"/>
                <a:gd name="connsiteX100" fmla="*/ 2967617 w 3521893"/>
                <a:gd name="connsiteY100" fmla="*/ 598501 h 4122814"/>
                <a:gd name="connsiteX101" fmla="*/ 2906065 w 3521893"/>
                <a:gd name="connsiteY101" fmla="*/ 407628 h 4122814"/>
                <a:gd name="connsiteX102" fmla="*/ 2859539 w 3521893"/>
                <a:gd name="connsiteY102" fmla="*/ 456118 h 4122814"/>
                <a:gd name="connsiteX103" fmla="*/ 2826327 w 3521893"/>
                <a:gd name="connsiteY103" fmla="*/ 463511 h 4122814"/>
                <a:gd name="connsiteX104" fmla="*/ 2852782 w 3521893"/>
                <a:gd name="connsiteY104" fmla="*/ 359282 h 4122814"/>
                <a:gd name="connsiteX105" fmla="*/ 2795856 w 3521893"/>
                <a:gd name="connsiteY105" fmla="*/ 139739 h 4122814"/>
                <a:gd name="connsiteX106" fmla="*/ 2725253 w 3521893"/>
                <a:gd name="connsiteY106" fmla="*/ 192707 h 4122814"/>
                <a:gd name="connsiteX107" fmla="*/ 2673558 w 3521893"/>
                <a:gd name="connsiteY107" fmla="*/ 145813 h 4122814"/>
                <a:gd name="connsiteX108" fmla="*/ 2642132 w 3521893"/>
                <a:gd name="connsiteY108" fmla="*/ 186169 h 4122814"/>
                <a:gd name="connsiteX109" fmla="*/ 2621170 w 3521893"/>
                <a:gd name="connsiteY109" fmla="*/ 144074 h 4122814"/>
                <a:gd name="connsiteX110" fmla="*/ 2592392 w 3521893"/>
                <a:gd name="connsiteY110" fmla="*/ 108549 h 4122814"/>
                <a:gd name="connsiteX111" fmla="*/ 2642662 w 3521893"/>
                <a:gd name="connsiteY111" fmla="*/ 18601 h 4122814"/>
                <a:gd name="connsiteX112" fmla="*/ 2549408 w 3521893"/>
                <a:gd name="connsiteY112" fmla="*/ 14765 h 4122814"/>
                <a:gd name="connsiteX113" fmla="*/ 2534937 w 3521893"/>
                <a:gd name="connsiteY113" fmla="*/ 77431 h 4122814"/>
                <a:gd name="connsiteX114" fmla="*/ 2479069 w 3521893"/>
                <a:gd name="connsiteY114" fmla="*/ 8831 h 4122814"/>
                <a:gd name="connsiteX115" fmla="*/ 2281731 w 3521893"/>
                <a:gd name="connsiteY115" fmla="*/ 14622 h 4122814"/>
                <a:gd name="connsiteX116" fmla="*/ 2243813 w 3521893"/>
                <a:gd name="connsiteY116" fmla="*/ 69330 h 4122814"/>
                <a:gd name="connsiteX117" fmla="*/ 2341770 w 3521893"/>
                <a:gd name="connsiteY117" fmla="*/ 120629 h 4122814"/>
                <a:gd name="connsiteX118" fmla="*/ 2345681 w 3521893"/>
                <a:gd name="connsiteY118" fmla="*/ 231248 h 4122814"/>
                <a:gd name="connsiteX119" fmla="*/ 2204472 w 3521893"/>
                <a:gd name="connsiteY119" fmla="*/ 264858 h 4122814"/>
                <a:gd name="connsiteX120" fmla="*/ 2146117 w 3521893"/>
                <a:gd name="connsiteY120" fmla="*/ 352210 h 4122814"/>
                <a:gd name="connsiteX121" fmla="*/ 1975038 w 3521893"/>
                <a:gd name="connsiteY121" fmla="*/ 370865 h 4122814"/>
                <a:gd name="connsiteX122" fmla="*/ 1999847 w 3521893"/>
                <a:gd name="connsiteY122" fmla="*/ 435199 h 4122814"/>
                <a:gd name="connsiteX123" fmla="*/ 2032711 w 3521893"/>
                <a:gd name="connsiteY123" fmla="*/ 478891 h 4122814"/>
                <a:gd name="connsiteX124" fmla="*/ 1961306 w 3521893"/>
                <a:gd name="connsiteY124" fmla="*/ 470365 h 4122814"/>
                <a:gd name="connsiteX125" fmla="*/ 1925782 w 3521893"/>
                <a:gd name="connsiteY125" fmla="*/ 513705 h 4122814"/>
                <a:gd name="connsiteX126" fmla="*/ 1849404 w 3521893"/>
                <a:gd name="connsiteY126" fmla="*/ 494167 h 4122814"/>
                <a:gd name="connsiteX127" fmla="*/ 1818139 w 3521893"/>
                <a:gd name="connsiteY127" fmla="*/ 595414 h 4122814"/>
                <a:gd name="connsiteX128" fmla="*/ 1724891 w 3521893"/>
                <a:gd name="connsiteY128" fmla="*/ 679960 h 4122814"/>
                <a:gd name="connsiteX129" fmla="*/ 1676400 w 3521893"/>
                <a:gd name="connsiteY129" fmla="*/ 659178 h 4122814"/>
                <a:gd name="connsiteX130" fmla="*/ 1683327 w 3521893"/>
                <a:gd name="connsiteY130" fmla="*/ 569123 h 4122814"/>
                <a:gd name="connsiteX131" fmla="*/ 1727022 w 3521893"/>
                <a:gd name="connsiteY131" fmla="*/ 535553 h 4122814"/>
                <a:gd name="connsiteX132" fmla="*/ 1787236 w 3521893"/>
                <a:gd name="connsiteY132" fmla="*/ 520632 h 4122814"/>
                <a:gd name="connsiteX133" fmla="*/ 1767343 w 3521893"/>
                <a:gd name="connsiteY133" fmla="*/ 484220 h 4122814"/>
                <a:gd name="connsiteX134" fmla="*/ 1704109 w 3521893"/>
                <a:gd name="connsiteY134" fmla="*/ 513705 h 4122814"/>
                <a:gd name="connsiteX135" fmla="*/ 1682261 w 3521893"/>
                <a:gd name="connsiteY135" fmla="*/ 452426 h 4122814"/>
                <a:gd name="connsiteX136" fmla="*/ 1576398 w 3521893"/>
                <a:gd name="connsiteY136" fmla="*/ 440524 h 4122814"/>
                <a:gd name="connsiteX137" fmla="*/ 1530927 w 3521893"/>
                <a:gd name="connsiteY137" fmla="*/ 271251 h 4122814"/>
                <a:gd name="connsiteX138" fmla="*/ 1438031 w 3521893"/>
                <a:gd name="connsiteY138" fmla="*/ 296118 h 4122814"/>
                <a:gd name="connsiteX139" fmla="*/ 1454727 w 3521893"/>
                <a:gd name="connsiteY139" fmla="*/ 402869 h 4122814"/>
                <a:gd name="connsiteX140" fmla="*/ 1454727 w 3521893"/>
                <a:gd name="connsiteY140" fmla="*/ 402869 h 4122814"/>
                <a:gd name="connsiteX141" fmla="*/ 1407832 w 3521893"/>
                <a:gd name="connsiteY141" fmla="*/ 431291 h 4122814"/>
                <a:gd name="connsiteX142" fmla="*/ 1310139 w 3521893"/>
                <a:gd name="connsiteY142" fmla="*/ 319922 h 4122814"/>
                <a:gd name="connsiteX143" fmla="*/ 1246909 w 3521893"/>
                <a:gd name="connsiteY143" fmla="*/ 298960 h 4122814"/>
                <a:gd name="connsiteX0" fmla="*/ 1246909 w 3521893"/>
                <a:gd name="connsiteY0" fmla="*/ 298960 h 4122814"/>
                <a:gd name="connsiteX1" fmla="*/ 1267691 w 3521893"/>
                <a:gd name="connsiteY1" fmla="*/ 569123 h 4122814"/>
                <a:gd name="connsiteX2" fmla="*/ 1288972 w 3521893"/>
                <a:gd name="connsiteY2" fmla="*/ 599607 h 4122814"/>
                <a:gd name="connsiteX3" fmla="*/ 1298416 w 3521893"/>
                <a:gd name="connsiteY3" fmla="*/ 702876 h 4122814"/>
                <a:gd name="connsiteX4" fmla="*/ 1251524 w 3521893"/>
                <a:gd name="connsiteY4" fmla="*/ 763445 h 4122814"/>
                <a:gd name="connsiteX5" fmla="*/ 1280832 w 3521893"/>
                <a:gd name="connsiteY5" fmla="*/ 839645 h 4122814"/>
                <a:gd name="connsiteX6" fmla="*/ 1175505 w 3521893"/>
                <a:gd name="connsiteY6" fmla="*/ 955274 h 4122814"/>
                <a:gd name="connsiteX7" fmla="*/ 1048327 w 3521893"/>
                <a:gd name="connsiteY7" fmla="*/ 1324196 h 4122814"/>
                <a:gd name="connsiteX8" fmla="*/ 947970 w 3521893"/>
                <a:gd name="connsiteY8" fmla="*/ 1428994 h 4122814"/>
                <a:gd name="connsiteX9" fmla="*/ 749389 w 3521893"/>
                <a:gd name="connsiteY9" fmla="*/ 1716919 h 4122814"/>
                <a:gd name="connsiteX10" fmla="*/ 624342 w 3521893"/>
                <a:gd name="connsiteY10" fmla="*/ 1812658 h 4122814"/>
                <a:gd name="connsiteX11" fmla="*/ 457200 w 3521893"/>
                <a:gd name="connsiteY11" fmla="*/ 2023851 h 4122814"/>
                <a:gd name="connsiteX12" fmla="*/ 325404 w 3521893"/>
                <a:gd name="connsiteY12" fmla="*/ 2531673 h 4122814"/>
                <a:gd name="connsiteX13" fmla="*/ 271762 w 3521893"/>
                <a:gd name="connsiteY13" fmla="*/ 2584782 h 4122814"/>
                <a:gd name="connsiteX14" fmla="*/ 116342 w 3521893"/>
                <a:gd name="connsiteY14" fmla="*/ 2906811 h 4122814"/>
                <a:gd name="connsiteX15" fmla="*/ 106573 w 3521893"/>
                <a:gd name="connsiteY15" fmla="*/ 3061165 h 4122814"/>
                <a:gd name="connsiteX16" fmla="*/ 152400 w 3521893"/>
                <a:gd name="connsiteY16" fmla="*/ 3166851 h 4122814"/>
                <a:gd name="connsiteX17" fmla="*/ 0 w 3521893"/>
                <a:gd name="connsiteY17" fmla="*/ 3665614 h 4122814"/>
                <a:gd name="connsiteX18" fmla="*/ 71582 w 3521893"/>
                <a:gd name="connsiteY18" fmla="*/ 3857801 h 4122814"/>
                <a:gd name="connsiteX19" fmla="*/ 188990 w 3521893"/>
                <a:gd name="connsiteY19" fmla="*/ 3838086 h 4122814"/>
                <a:gd name="connsiteX20" fmla="*/ 130908 w 3521893"/>
                <a:gd name="connsiteY20" fmla="*/ 3905226 h 4122814"/>
                <a:gd name="connsiteX21" fmla="*/ 188102 w 3521893"/>
                <a:gd name="connsiteY21" fmla="*/ 3964552 h 4122814"/>
                <a:gd name="connsiteX22" fmla="*/ 339436 w 3521893"/>
                <a:gd name="connsiteY22" fmla="*/ 3880360 h 4122814"/>
                <a:gd name="connsiteX23" fmla="*/ 422563 w 3521893"/>
                <a:gd name="connsiteY23" fmla="*/ 3894214 h 4122814"/>
                <a:gd name="connsiteX24" fmla="*/ 464127 w 3521893"/>
                <a:gd name="connsiteY24" fmla="*/ 3956560 h 4122814"/>
                <a:gd name="connsiteX25" fmla="*/ 656492 w 3521893"/>
                <a:gd name="connsiteY25" fmla="*/ 3937909 h 4122814"/>
                <a:gd name="connsiteX26" fmla="*/ 794860 w 3521893"/>
                <a:gd name="connsiteY26" fmla="*/ 3868459 h 4122814"/>
                <a:gd name="connsiteX27" fmla="*/ 955963 w 3521893"/>
                <a:gd name="connsiteY27" fmla="*/ 3949632 h 4122814"/>
                <a:gd name="connsiteX28" fmla="*/ 1115291 w 3521893"/>
                <a:gd name="connsiteY28" fmla="*/ 3949632 h 4122814"/>
                <a:gd name="connsiteX29" fmla="*/ 1108363 w 3521893"/>
                <a:gd name="connsiteY29" fmla="*/ 3914996 h 4122814"/>
                <a:gd name="connsiteX30" fmla="*/ 1163782 w 3521893"/>
                <a:gd name="connsiteY30" fmla="*/ 3880360 h 4122814"/>
                <a:gd name="connsiteX31" fmla="*/ 1191491 w 3521893"/>
                <a:gd name="connsiteY31" fmla="*/ 3914996 h 4122814"/>
                <a:gd name="connsiteX32" fmla="*/ 1288472 w 3521893"/>
                <a:gd name="connsiteY32" fmla="*/ 3818014 h 4122814"/>
                <a:gd name="connsiteX33" fmla="*/ 1205345 w 3521893"/>
                <a:gd name="connsiteY33" fmla="*/ 3811087 h 4122814"/>
                <a:gd name="connsiteX34" fmla="*/ 1122218 w 3521893"/>
                <a:gd name="connsiteY34" fmla="*/ 3818014 h 4122814"/>
                <a:gd name="connsiteX35" fmla="*/ 1032163 w 3521893"/>
                <a:gd name="connsiteY35" fmla="*/ 3783378 h 4122814"/>
                <a:gd name="connsiteX36" fmla="*/ 1130921 w 3521893"/>
                <a:gd name="connsiteY36" fmla="*/ 3621564 h 4122814"/>
                <a:gd name="connsiteX37" fmla="*/ 1222219 w 3521893"/>
                <a:gd name="connsiteY37" fmla="*/ 3600427 h 4122814"/>
                <a:gd name="connsiteX38" fmla="*/ 1244777 w 3521893"/>
                <a:gd name="connsiteY38" fmla="*/ 3553001 h 4122814"/>
                <a:gd name="connsiteX39" fmla="*/ 1286696 w 3521893"/>
                <a:gd name="connsiteY39" fmla="*/ 3575027 h 4122814"/>
                <a:gd name="connsiteX40" fmla="*/ 1304459 w 3521893"/>
                <a:gd name="connsiteY40" fmla="*/ 3644832 h 4122814"/>
                <a:gd name="connsiteX41" fmla="*/ 1343891 w 3521893"/>
                <a:gd name="connsiteY41" fmla="*/ 3582487 h 4122814"/>
                <a:gd name="connsiteX42" fmla="*/ 1360942 w 3521893"/>
                <a:gd name="connsiteY42" fmla="*/ 3631688 h 4122814"/>
                <a:gd name="connsiteX43" fmla="*/ 1399309 w 3521893"/>
                <a:gd name="connsiteY43" fmla="*/ 3658687 h 4122814"/>
                <a:gd name="connsiteX44" fmla="*/ 1392382 w 3521893"/>
                <a:gd name="connsiteY44" fmla="*/ 3707178 h 4122814"/>
                <a:gd name="connsiteX45" fmla="*/ 1338916 w 3521893"/>
                <a:gd name="connsiteY45" fmla="*/ 3756913 h 4122814"/>
                <a:gd name="connsiteX46" fmla="*/ 1396645 w 3521893"/>
                <a:gd name="connsiteY46" fmla="*/ 3757978 h 4122814"/>
                <a:gd name="connsiteX47" fmla="*/ 1475331 w 3521893"/>
                <a:gd name="connsiteY47" fmla="*/ 3798299 h 4122814"/>
                <a:gd name="connsiteX48" fmla="*/ 1471778 w 3521893"/>
                <a:gd name="connsiteY48" fmla="*/ 3722986 h 4122814"/>
                <a:gd name="connsiteX49" fmla="*/ 1565563 w 3521893"/>
                <a:gd name="connsiteY49" fmla="*/ 3755669 h 4122814"/>
                <a:gd name="connsiteX50" fmla="*/ 1556327 w 3521893"/>
                <a:gd name="connsiteY50" fmla="*/ 3803627 h 4122814"/>
                <a:gd name="connsiteX51" fmla="*/ 1585101 w 3521893"/>
                <a:gd name="connsiteY51" fmla="*/ 3850697 h 4122814"/>
                <a:gd name="connsiteX52" fmla="*/ 1773382 w 3521893"/>
                <a:gd name="connsiteY52" fmla="*/ 3811087 h 4122814"/>
                <a:gd name="connsiteX53" fmla="*/ 2112818 w 3521893"/>
                <a:gd name="connsiteY53" fmla="*/ 3914996 h 4122814"/>
                <a:gd name="connsiteX54" fmla="*/ 2320636 w 3521893"/>
                <a:gd name="connsiteY54" fmla="*/ 4122814 h 4122814"/>
                <a:gd name="connsiteX55" fmla="*/ 2473036 w 3521893"/>
                <a:gd name="connsiteY55" fmla="*/ 3991196 h 4122814"/>
                <a:gd name="connsiteX56" fmla="*/ 2587958 w 3521893"/>
                <a:gd name="connsiteY56" fmla="*/ 3991196 h 4122814"/>
                <a:gd name="connsiteX57" fmla="*/ 2720286 w 3521893"/>
                <a:gd name="connsiteY57" fmla="*/ 3873432 h 4122814"/>
                <a:gd name="connsiteX58" fmla="*/ 2847819 w 3521893"/>
                <a:gd name="connsiteY58" fmla="*/ 3930627 h 4122814"/>
                <a:gd name="connsiteX59" fmla="*/ 2955281 w 3521893"/>
                <a:gd name="connsiteY59" fmla="*/ 3889596 h 4122814"/>
                <a:gd name="connsiteX60" fmla="*/ 2984589 w 3521893"/>
                <a:gd name="connsiteY60" fmla="*/ 3940396 h 4122814"/>
                <a:gd name="connsiteX61" fmla="*/ 3025619 w 3521893"/>
                <a:gd name="connsiteY61" fmla="*/ 3899365 h 4122814"/>
                <a:gd name="connsiteX62" fmla="*/ 3035389 w 3521893"/>
                <a:gd name="connsiteY62" fmla="*/ 3791904 h 4122814"/>
                <a:gd name="connsiteX63" fmla="*/ 2982635 w 3521893"/>
                <a:gd name="connsiteY63" fmla="*/ 3698119 h 4122814"/>
                <a:gd name="connsiteX64" fmla="*/ 3047467 w 3521893"/>
                <a:gd name="connsiteY64" fmla="*/ 3633820 h 4122814"/>
                <a:gd name="connsiteX65" fmla="*/ 3002173 w 3521893"/>
                <a:gd name="connsiteY65" fmla="*/ 3508596 h 4122814"/>
                <a:gd name="connsiteX66" fmla="*/ 3021712 w 3521893"/>
                <a:gd name="connsiteY66" fmla="*/ 3352288 h 4122814"/>
                <a:gd name="connsiteX67" fmla="*/ 3062741 w 3521893"/>
                <a:gd name="connsiteY67" fmla="*/ 3225288 h 4122814"/>
                <a:gd name="connsiteX68" fmla="*/ 3076419 w 3521893"/>
                <a:gd name="connsiteY68" fmla="*/ 3115873 h 4122814"/>
                <a:gd name="connsiteX69" fmla="*/ 2905547 w 3521893"/>
                <a:gd name="connsiteY69" fmla="*/ 2642508 h 4122814"/>
                <a:gd name="connsiteX70" fmla="*/ 2976772 w 3521893"/>
                <a:gd name="connsiteY70" fmla="*/ 2482827 h 4122814"/>
                <a:gd name="connsiteX71" fmla="*/ 3068602 w 3521893"/>
                <a:gd name="connsiteY71" fmla="*/ 2457427 h 4122814"/>
                <a:gd name="connsiteX72" fmla="*/ 3105724 w 3521893"/>
                <a:gd name="connsiteY72" fmla="*/ 2484781 h 4122814"/>
                <a:gd name="connsiteX73" fmla="*/ 3166293 w 3521893"/>
                <a:gd name="connsiteY73" fmla="*/ 2420304 h 4122814"/>
                <a:gd name="connsiteX74" fmla="*/ 3193649 w 3521893"/>
                <a:gd name="connsiteY74" fmla="*/ 2394904 h 4122814"/>
                <a:gd name="connsiteX75" fmla="*/ 3279618 w 3521893"/>
                <a:gd name="connsiteY75" fmla="*/ 2369504 h 4122814"/>
                <a:gd name="connsiteX76" fmla="*/ 3316739 w 3521893"/>
                <a:gd name="connsiteY76" fmla="*/ 2201473 h 4122814"/>
                <a:gd name="connsiteX77" fmla="*/ 3271801 w 3521893"/>
                <a:gd name="connsiteY77" fmla="*/ 2150673 h 4122814"/>
                <a:gd name="connsiteX78" fmla="*/ 3271800 w 3521893"/>
                <a:gd name="connsiteY78" fmla="*/ 2049073 h 4122814"/>
                <a:gd name="connsiteX79" fmla="*/ 3375355 w 3521893"/>
                <a:gd name="connsiteY79" fmla="*/ 2107688 h 4122814"/>
                <a:gd name="connsiteX80" fmla="*/ 3430062 w 3521893"/>
                <a:gd name="connsiteY80" fmla="*/ 2072519 h 4122814"/>
                <a:gd name="connsiteX81" fmla="*/ 3457415 w 3521893"/>
                <a:gd name="connsiteY81" fmla="*/ 2107688 h 4122814"/>
                <a:gd name="connsiteX82" fmla="*/ 3521893 w 3521893"/>
                <a:gd name="connsiteY82" fmla="*/ 2062750 h 4122814"/>
                <a:gd name="connsiteX83" fmla="*/ 3449601 w 3521893"/>
                <a:gd name="connsiteY83" fmla="*/ 1908396 h 4122814"/>
                <a:gd name="connsiteX84" fmla="*/ 3492586 w 3521893"/>
                <a:gd name="connsiteY84" fmla="*/ 1720827 h 4122814"/>
                <a:gd name="connsiteX85" fmla="*/ 3459370 w 3521893"/>
                <a:gd name="connsiteY85" fmla="*/ 1693473 h 4122814"/>
                <a:gd name="connsiteX86" fmla="*/ 3486724 w 3521893"/>
                <a:gd name="connsiteY86" fmla="*/ 1664165 h 4122814"/>
                <a:gd name="connsiteX87" fmla="*/ 3488679 w 3521893"/>
                <a:gd name="connsiteY87" fmla="*/ 1642673 h 4122814"/>
                <a:gd name="connsiteX88" fmla="*/ 3377309 w 3521893"/>
                <a:gd name="connsiteY88" fmla="*/ 1462919 h 4122814"/>
                <a:gd name="connsiteX89" fmla="*/ 3297201 w 3521893"/>
                <a:gd name="connsiteY89" fmla="*/ 1431658 h 4122814"/>
                <a:gd name="connsiteX90" fmla="*/ 3232724 w 3521893"/>
                <a:gd name="connsiteY90" fmla="*/ 1316381 h 4122814"/>
                <a:gd name="connsiteX91" fmla="*/ 3276502 w 3521893"/>
                <a:gd name="connsiteY91" fmla="*/ 1230484 h 4122814"/>
                <a:gd name="connsiteX92" fmla="*/ 3127379 w 3521893"/>
                <a:gd name="connsiteY92" fmla="*/ 1042344 h 4122814"/>
                <a:gd name="connsiteX93" fmla="*/ 3155100 w 3521893"/>
                <a:gd name="connsiteY93" fmla="*/ 978294 h 4122814"/>
                <a:gd name="connsiteX94" fmla="*/ 3115391 w 3521893"/>
                <a:gd name="connsiteY94" fmla="*/ 857084 h 4122814"/>
                <a:gd name="connsiteX95" fmla="*/ 3168145 w 3521893"/>
                <a:gd name="connsiteY95" fmla="*/ 757581 h 4122814"/>
                <a:gd name="connsiteX96" fmla="*/ 3115921 w 3521893"/>
                <a:gd name="connsiteY96" fmla="*/ 639852 h 4122814"/>
                <a:gd name="connsiteX97" fmla="*/ 3136986 w 3521893"/>
                <a:gd name="connsiteY97" fmla="*/ 560242 h 4122814"/>
                <a:gd name="connsiteX98" fmla="*/ 3084395 w 3521893"/>
                <a:gd name="connsiteY98" fmla="*/ 489263 h 4122814"/>
                <a:gd name="connsiteX99" fmla="*/ 3043730 w 3521893"/>
                <a:gd name="connsiteY99" fmla="*/ 559672 h 4122814"/>
                <a:gd name="connsiteX100" fmla="*/ 2967617 w 3521893"/>
                <a:gd name="connsiteY100" fmla="*/ 598501 h 4122814"/>
                <a:gd name="connsiteX101" fmla="*/ 2906065 w 3521893"/>
                <a:gd name="connsiteY101" fmla="*/ 407628 h 4122814"/>
                <a:gd name="connsiteX102" fmla="*/ 2859539 w 3521893"/>
                <a:gd name="connsiteY102" fmla="*/ 456118 h 4122814"/>
                <a:gd name="connsiteX103" fmla="*/ 2826327 w 3521893"/>
                <a:gd name="connsiteY103" fmla="*/ 463511 h 4122814"/>
                <a:gd name="connsiteX104" fmla="*/ 2852782 w 3521893"/>
                <a:gd name="connsiteY104" fmla="*/ 359282 h 4122814"/>
                <a:gd name="connsiteX105" fmla="*/ 2795856 w 3521893"/>
                <a:gd name="connsiteY105" fmla="*/ 139739 h 4122814"/>
                <a:gd name="connsiteX106" fmla="*/ 2725253 w 3521893"/>
                <a:gd name="connsiteY106" fmla="*/ 192707 h 4122814"/>
                <a:gd name="connsiteX107" fmla="*/ 2673558 w 3521893"/>
                <a:gd name="connsiteY107" fmla="*/ 145813 h 4122814"/>
                <a:gd name="connsiteX108" fmla="*/ 2642132 w 3521893"/>
                <a:gd name="connsiteY108" fmla="*/ 186169 h 4122814"/>
                <a:gd name="connsiteX109" fmla="*/ 2621170 w 3521893"/>
                <a:gd name="connsiteY109" fmla="*/ 144074 h 4122814"/>
                <a:gd name="connsiteX110" fmla="*/ 2592392 w 3521893"/>
                <a:gd name="connsiteY110" fmla="*/ 108549 h 4122814"/>
                <a:gd name="connsiteX111" fmla="*/ 2642662 w 3521893"/>
                <a:gd name="connsiteY111" fmla="*/ 18601 h 4122814"/>
                <a:gd name="connsiteX112" fmla="*/ 2549408 w 3521893"/>
                <a:gd name="connsiteY112" fmla="*/ 14765 h 4122814"/>
                <a:gd name="connsiteX113" fmla="*/ 2534937 w 3521893"/>
                <a:gd name="connsiteY113" fmla="*/ 77431 h 4122814"/>
                <a:gd name="connsiteX114" fmla="*/ 2479069 w 3521893"/>
                <a:gd name="connsiteY114" fmla="*/ 8831 h 4122814"/>
                <a:gd name="connsiteX115" fmla="*/ 2281731 w 3521893"/>
                <a:gd name="connsiteY115" fmla="*/ 14622 h 4122814"/>
                <a:gd name="connsiteX116" fmla="*/ 2243813 w 3521893"/>
                <a:gd name="connsiteY116" fmla="*/ 69330 h 4122814"/>
                <a:gd name="connsiteX117" fmla="*/ 2341770 w 3521893"/>
                <a:gd name="connsiteY117" fmla="*/ 120629 h 4122814"/>
                <a:gd name="connsiteX118" fmla="*/ 2345681 w 3521893"/>
                <a:gd name="connsiteY118" fmla="*/ 231248 h 4122814"/>
                <a:gd name="connsiteX119" fmla="*/ 2204472 w 3521893"/>
                <a:gd name="connsiteY119" fmla="*/ 264858 h 4122814"/>
                <a:gd name="connsiteX120" fmla="*/ 2146117 w 3521893"/>
                <a:gd name="connsiteY120" fmla="*/ 352210 h 4122814"/>
                <a:gd name="connsiteX121" fmla="*/ 1975038 w 3521893"/>
                <a:gd name="connsiteY121" fmla="*/ 370865 h 4122814"/>
                <a:gd name="connsiteX122" fmla="*/ 1999847 w 3521893"/>
                <a:gd name="connsiteY122" fmla="*/ 435199 h 4122814"/>
                <a:gd name="connsiteX123" fmla="*/ 2032711 w 3521893"/>
                <a:gd name="connsiteY123" fmla="*/ 478891 h 4122814"/>
                <a:gd name="connsiteX124" fmla="*/ 1961306 w 3521893"/>
                <a:gd name="connsiteY124" fmla="*/ 470365 h 4122814"/>
                <a:gd name="connsiteX125" fmla="*/ 1925782 w 3521893"/>
                <a:gd name="connsiteY125" fmla="*/ 513705 h 4122814"/>
                <a:gd name="connsiteX126" fmla="*/ 1849404 w 3521893"/>
                <a:gd name="connsiteY126" fmla="*/ 494167 h 4122814"/>
                <a:gd name="connsiteX127" fmla="*/ 1818139 w 3521893"/>
                <a:gd name="connsiteY127" fmla="*/ 595414 h 4122814"/>
                <a:gd name="connsiteX128" fmla="*/ 1724891 w 3521893"/>
                <a:gd name="connsiteY128" fmla="*/ 679960 h 4122814"/>
                <a:gd name="connsiteX129" fmla="*/ 1676400 w 3521893"/>
                <a:gd name="connsiteY129" fmla="*/ 659178 h 4122814"/>
                <a:gd name="connsiteX130" fmla="*/ 1683327 w 3521893"/>
                <a:gd name="connsiteY130" fmla="*/ 569123 h 4122814"/>
                <a:gd name="connsiteX131" fmla="*/ 1727022 w 3521893"/>
                <a:gd name="connsiteY131" fmla="*/ 535553 h 4122814"/>
                <a:gd name="connsiteX132" fmla="*/ 1787236 w 3521893"/>
                <a:gd name="connsiteY132" fmla="*/ 520632 h 4122814"/>
                <a:gd name="connsiteX133" fmla="*/ 1767343 w 3521893"/>
                <a:gd name="connsiteY133" fmla="*/ 484220 h 4122814"/>
                <a:gd name="connsiteX134" fmla="*/ 1704109 w 3521893"/>
                <a:gd name="connsiteY134" fmla="*/ 513705 h 4122814"/>
                <a:gd name="connsiteX135" fmla="*/ 1682261 w 3521893"/>
                <a:gd name="connsiteY135" fmla="*/ 452426 h 4122814"/>
                <a:gd name="connsiteX136" fmla="*/ 1576398 w 3521893"/>
                <a:gd name="connsiteY136" fmla="*/ 440524 h 4122814"/>
                <a:gd name="connsiteX137" fmla="*/ 1530927 w 3521893"/>
                <a:gd name="connsiteY137" fmla="*/ 271251 h 4122814"/>
                <a:gd name="connsiteX138" fmla="*/ 1438031 w 3521893"/>
                <a:gd name="connsiteY138" fmla="*/ 296118 h 4122814"/>
                <a:gd name="connsiteX139" fmla="*/ 1454727 w 3521893"/>
                <a:gd name="connsiteY139" fmla="*/ 402869 h 4122814"/>
                <a:gd name="connsiteX140" fmla="*/ 1454727 w 3521893"/>
                <a:gd name="connsiteY140" fmla="*/ 402869 h 4122814"/>
                <a:gd name="connsiteX141" fmla="*/ 1407832 w 3521893"/>
                <a:gd name="connsiteY141" fmla="*/ 431291 h 4122814"/>
                <a:gd name="connsiteX142" fmla="*/ 1310139 w 3521893"/>
                <a:gd name="connsiteY142" fmla="*/ 319922 h 4122814"/>
                <a:gd name="connsiteX143" fmla="*/ 1246909 w 3521893"/>
                <a:gd name="connsiteY143" fmla="*/ 298960 h 4122814"/>
                <a:gd name="connsiteX0" fmla="*/ 1246909 w 3521893"/>
                <a:gd name="connsiteY0" fmla="*/ 298960 h 4122814"/>
                <a:gd name="connsiteX1" fmla="*/ 1267691 w 3521893"/>
                <a:gd name="connsiteY1" fmla="*/ 569123 h 4122814"/>
                <a:gd name="connsiteX2" fmla="*/ 1288972 w 3521893"/>
                <a:gd name="connsiteY2" fmla="*/ 599607 h 4122814"/>
                <a:gd name="connsiteX3" fmla="*/ 1298416 w 3521893"/>
                <a:gd name="connsiteY3" fmla="*/ 702876 h 4122814"/>
                <a:gd name="connsiteX4" fmla="*/ 1251524 w 3521893"/>
                <a:gd name="connsiteY4" fmla="*/ 763445 h 4122814"/>
                <a:gd name="connsiteX5" fmla="*/ 1280832 w 3521893"/>
                <a:gd name="connsiteY5" fmla="*/ 839645 h 4122814"/>
                <a:gd name="connsiteX6" fmla="*/ 1175505 w 3521893"/>
                <a:gd name="connsiteY6" fmla="*/ 955274 h 4122814"/>
                <a:gd name="connsiteX7" fmla="*/ 1048327 w 3521893"/>
                <a:gd name="connsiteY7" fmla="*/ 1324196 h 4122814"/>
                <a:gd name="connsiteX8" fmla="*/ 947970 w 3521893"/>
                <a:gd name="connsiteY8" fmla="*/ 1428994 h 4122814"/>
                <a:gd name="connsiteX9" fmla="*/ 749389 w 3521893"/>
                <a:gd name="connsiteY9" fmla="*/ 1716919 h 4122814"/>
                <a:gd name="connsiteX10" fmla="*/ 624342 w 3521893"/>
                <a:gd name="connsiteY10" fmla="*/ 1812658 h 4122814"/>
                <a:gd name="connsiteX11" fmla="*/ 457200 w 3521893"/>
                <a:gd name="connsiteY11" fmla="*/ 2023851 h 4122814"/>
                <a:gd name="connsiteX12" fmla="*/ 325404 w 3521893"/>
                <a:gd name="connsiteY12" fmla="*/ 2531673 h 4122814"/>
                <a:gd name="connsiteX13" fmla="*/ 271762 w 3521893"/>
                <a:gd name="connsiteY13" fmla="*/ 2584782 h 4122814"/>
                <a:gd name="connsiteX14" fmla="*/ 116342 w 3521893"/>
                <a:gd name="connsiteY14" fmla="*/ 2906811 h 4122814"/>
                <a:gd name="connsiteX15" fmla="*/ 106573 w 3521893"/>
                <a:gd name="connsiteY15" fmla="*/ 3061165 h 4122814"/>
                <a:gd name="connsiteX16" fmla="*/ 152400 w 3521893"/>
                <a:gd name="connsiteY16" fmla="*/ 3166851 h 4122814"/>
                <a:gd name="connsiteX17" fmla="*/ 0 w 3521893"/>
                <a:gd name="connsiteY17" fmla="*/ 3665614 h 4122814"/>
                <a:gd name="connsiteX18" fmla="*/ 71582 w 3521893"/>
                <a:gd name="connsiteY18" fmla="*/ 3857801 h 4122814"/>
                <a:gd name="connsiteX19" fmla="*/ 188990 w 3521893"/>
                <a:gd name="connsiteY19" fmla="*/ 3838086 h 4122814"/>
                <a:gd name="connsiteX20" fmla="*/ 130908 w 3521893"/>
                <a:gd name="connsiteY20" fmla="*/ 3905226 h 4122814"/>
                <a:gd name="connsiteX21" fmla="*/ 188102 w 3521893"/>
                <a:gd name="connsiteY21" fmla="*/ 3964552 h 4122814"/>
                <a:gd name="connsiteX22" fmla="*/ 339436 w 3521893"/>
                <a:gd name="connsiteY22" fmla="*/ 3880360 h 4122814"/>
                <a:gd name="connsiteX23" fmla="*/ 422563 w 3521893"/>
                <a:gd name="connsiteY23" fmla="*/ 3894214 h 4122814"/>
                <a:gd name="connsiteX24" fmla="*/ 464127 w 3521893"/>
                <a:gd name="connsiteY24" fmla="*/ 3956560 h 4122814"/>
                <a:gd name="connsiteX25" fmla="*/ 656492 w 3521893"/>
                <a:gd name="connsiteY25" fmla="*/ 3937909 h 4122814"/>
                <a:gd name="connsiteX26" fmla="*/ 794860 w 3521893"/>
                <a:gd name="connsiteY26" fmla="*/ 3868459 h 4122814"/>
                <a:gd name="connsiteX27" fmla="*/ 955963 w 3521893"/>
                <a:gd name="connsiteY27" fmla="*/ 3949632 h 4122814"/>
                <a:gd name="connsiteX28" fmla="*/ 1115291 w 3521893"/>
                <a:gd name="connsiteY28" fmla="*/ 3949632 h 4122814"/>
                <a:gd name="connsiteX29" fmla="*/ 1108363 w 3521893"/>
                <a:gd name="connsiteY29" fmla="*/ 3914996 h 4122814"/>
                <a:gd name="connsiteX30" fmla="*/ 1163782 w 3521893"/>
                <a:gd name="connsiteY30" fmla="*/ 3880360 h 4122814"/>
                <a:gd name="connsiteX31" fmla="*/ 1191491 w 3521893"/>
                <a:gd name="connsiteY31" fmla="*/ 3914996 h 4122814"/>
                <a:gd name="connsiteX32" fmla="*/ 1288472 w 3521893"/>
                <a:gd name="connsiteY32" fmla="*/ 3818014 h 4122814"/>
                <a:gd name="connsiteX33" fmla="*/ 1205345 w 3521893"/>
                <a:gd name="connsiteY33" fmla="*/ 3811087 h 4122814"/>
                <a:gd name="connsiteX34" fmla="*/ 1122218 w 3521893"/>
                <a:gd name="connsiteY34" fmla="*/ 3818014 h 4122814"/>
                <a:gd name="connsiteX35" fmla="*/ 1032163 w 3521893"/>
                <a:gd name="connsiteY35" fmla="*/ 3783378 h 4122814"/>
                <a:gd name="connsiteX36" fmla="*/ 1130921 w 3521893"/>
                <a:gd name="connsiteY36" fmla="*/ 3621564 h 4122814"/>
                <a:gd name="connsiteX37" fmla="*/ 1222219 w 3521893"/>
                <a:gd name="connsiteY37" fmla="*/ 3600427 h 4122814"/>
                <a:gd name="connsiteX38" fmla="*/ 1244777 w 3521893"/>
                <a:gd name="connsiteY38" fmla="*/ 3553001 h 4122814"/>
                <a:gd name="connsiteX39" fmla="*/ 1286696 w 3521893"/>
                <a:gd name="connsiteY39" fmla="*/ 3575027 h 4122814"/>
                <a:gd name="connsiteX40" fmla="*/ 1304459 w 3521893"/>
                <a:gd name="connsiteY40" fmla="*/ 3644832 h 4122814"/>
                <a:gd name="connsiteX41" fmla="*/ 1343891 w 3521893"/>
                <a:gd name="connsiteY41" fmla="*/ 3582487 h 4122814"/>
                <a:gd name="connsiteX42" fmla="*/ 1360942 w 3521893"/>
                <a:gd name="connsiteY42" fmla="*/ 3631688 h 4122814"/>
                <a:gd name="connsiteX43" fmla="*/ 1399309 w 3521893"/>
                <a:gd name="connsiteY43" fmla="*/ 3658687 h 4122814"/>
                <a:gd name="connsiteX44" fmla="*/ 1392382 w 3521893"/>
                <a:gd name="connsiteY44" fmla="*/ 3707178 h 4122814"/>
                <a:gd name="connsiteX45" fmla="*/ 1338916 w 3521893"/>
                <a:gd name="connsiteY45" fmla="*/ 3756913 h 4122814"/>
                <a:gd name="connsiteX46" fmla="*/ 1396645 w 3521893"/>
                <a:gd name="connsiteY46" fmla="*/ 3757978 h 4122814"/>
                <a:gd name="connsiteX47" fmla="*/ 1475331 w 3521893"/>
                <a:gd name="connsiteY47" fmla="*/ 3798299 h 4122814"/>
                <a:gd name="connsiteX48" fmla="*/ 1471778 w 3521893"/>
                <a:gd name="connsiteY48" fmla="*/ 3722986 h 4122814"/>
                <a:gd name="connsiteX49" fmla="*/ 1565563 w 3521893"/>
                <a:gd name="connsiteY49" fmla="*/ 3755669 h 4122814"/>
                <a:gd name="connsiteX50" fmla="*/ 1556327 w 3521893"/>
                <a:gd name="connsiteY50" fmla="*/ 3803627 h 4122814"/>
                <a:gd name="connsiteX51" fmla="*/ 1585101 w 3521893"/>
                <a:gd name="connsiteY51" fmla="*/ 3850697 h 4122814"/>
                <a:gd name="connsiteX52" fmla="*/ 1773382 w 3521893"/>
                <a:gd name="connsiteY52" fmla="*/ 3811087 h 4122814"/>
                <a:gd name="connsiteX53" fmla="*/ 2112818 w 3521893"/>
                <a:gd name="connsiteY53" fmla="*/ 3914996 h 4122814"/>
                <a:gd name="connsiteX54" fmla="*/ 2320636 w 3521893"/>
                <a:gd name="connsiteY54" fmla="*/ 4122814 h 4122814"/>
                <a:gd name="connsiteX55" fmla="*/ 2473036 w 3521893"/>
                <a:gd name="connsiteY55" fmla="*/ 3991196 h 4122814"/>
                <a:gd name="connsiteX56" fmla="*/ 2587958 w 3521893"/>
                <a:gd name="connsiteY56" fmla="*/ 3991196 h 4122814"/>
                <a:gd name="connsiteX57" fmla="*/ 2720286 w 3521893"/>
                <a:gd name="connsiteY57" fmla="*/ 3873432 h 4122814"/>
                <a:gd name="connsiteX58" fmla="*/ 2847819 w 3521893"/>
                <a:gd name="connsiteY58" fmla="*/ 3930627 h 4122814"/>
                <a:gd name="connsiteX59" fmla="*/ 2955281 w 3521893"/>
                <a:gd name="connsiteY59" fmla="*/ 3889596 h 4122814"/>
                <a:gd name="connsiteX60" fmla="*/ 2984589 w 3521893"/>
                <a:gd name="connsiteY60" fmla="*/ 3940396 h 4122814"/>
                <a:gd name="connsiteX61" fmla="*/ 3025619 w 3521893"/>
                <a:gd name="connsiteY61" fmla="*/ 3899365 h 4122814"/>
                <a:gd name="connsiteX62" fmla="*/ 3035389 w 3521893"/>
                <a:gd name="connsiteY62" fmla="*/ 3791904 h 4122814"/>
                <a:gd name="connsiteX63" fmla="*/ 2982635 w 3521893"/>
                <a:gd name="connsiteY63" fmla="*/ 3698119 h 4122814"/>
                <a:gd name="connsiteX64" fmla="*/ 3047467 w 3521893"/>
                <a:gd name="connsiteY64" fmla="*/ 3633820 h 4122814"/>
                <a:gd name="connsiteX65" fmla="*/ 3002173 w 3521893"/>
                <a:gd name="connsiteY65" fmla="*/ 3508596 h 4122814"/>
                <a:gd name="connsiteX66" fmla="*/ 3021712 w 3521893"/>
                <a:gd name="connsiteY66" fmla="*/ 3352288 h 4122814"/>
                <a:gd name="connsiteX67" fmla="*/ 3062741 w 3521893"/>
                <a:gd name="connsiteY67" fmla="*/ 3225288 h 4122814"/>
                <a:gd name="connsiteX68" fmla="*/ 3076419 w 3521893"/>
                <a:gd name="connsiteY68" fmla="*/ 3115873 h 4122814"/>
                <a:gd name="connsiteX69" fmla="*/ 2905547 w 3521893"/>
                <a:gd name="connsiteY69" fmla="*/ 2642508 h 4122814"/>
                <a:gd name="connsiteX70" fmla="*/ 2976772 w 3521893"/>
                <a:gd name="connsiteY70" fmla="*/ 2482827 h 4122814"/>
                <a:gd name="connsiteX71" fmla="*/ 3068602 w 3521893"/>
                <a:gd name="connsiteY71" fmla="*/ 2457427 h 4122814"/>
                <a:gd name="connsiteX72" fmla="*/ 3105724 w 3521893"/>
                <a:gd name="connsiteY72" fmla="*/ 2484781 h 4122814"/>
                <a:gd name="connsiteX73" fmla="*/ 3166293 w 3521893"/>
                <a:gd name="connsiteY73" fmla="*/ 2420304 h 4122814"/>
                <a:gd name="connsiteX74" fmla="*/ 3193649 w 3521893"/>
                <a:gd name="connsiteY74" fmla="*/ 2394904 h 4122814"/>
                <a:gd name="connsiteX75" fmla="*/ 3279618 w 3521893"/>
                <a:gd name="connsiteY75" fmla="*/ 2369504 h 4122814"/>
                <a:gd name="connsiteX76" fmla="*/ 3316739 w 3521893"/>
                <a:gd name="connsiteY76" fmla="*/ 2201473 h 4122814"/>
                <a:gd name="connsiteX77" fmla="*/ 3271801 w 3521893"/>
                <a:gd name="connsiteY77" fmla="*/ 2150673 h 4122814"/>
                <a:gd name="connsiteX78" fmla="*/ 3271800 w 3521893"/>
                <a:gd name="connsiteY78" fmla="*/ 2049073 h 4122814"/>
                <a:gd name="connsiteX79" fmla="*/ 3375355 w 3521893"/>
                <a:gd name="connsiteY79" fmla="*/ 2107688 h 4122814"/>
                <a:gd name="connsiteX80" fmla="*/ 3430062 w 3521893"/>
                <a:gd name="connsiteY80" fmla="*/ 2072519 h 4122814"/>
                <a:gd name="connsiteX81" fmla="*/ 3457415 w 3521893"/>
                <a:gd name="connsiteY81" fmla="*/ 2107688 h 4122814"/>
                <a:gd name="connsiteX82" fmla="*/ 3521893 w 3521893"/>
                <a:gd name="connsiteY82" fmla="*/ 2062750 h 4122814"/>
                <a:gd name="connsiteX83" fmla="*/ 3449601 w 3521893"/>
                <a:gd name="connsiteY83" fmla="*/ 1908396 h 4122814"/>
                <a:gd name="connsiteX84" fmla="*/ 3492586 w 3521893"/>
                <a:gd name="connsiteY84" fmla="*/ 1720827 h 4122814"/>
                <a:gd name="connsiteX85" fmla="*/ 3459370 w 3521893"/>
                <a:gd name="connsiteY85" fmla="*/ 1693473 h 4122814"/>
                <a:gd name="connsiteX86" fmla="*/ 3486724 w 3521893"/>
                <a:gd name="connsiteY86" fmla="*/ 1664165 h 4122814"/>
                <a:gd name="connsiteX87" fmla="*/ 3488679 w 3521893"/>
                <a:gd name="connsiteY87" fmla="*/ 1642673 h 4122814"/>
                <a:gd name="connsiteX88" fmla="*/ 3377309 w 3521893"/>
                <a:gd name="connsiteY88" fmla="*/ 1462919 h 4122814"/>
                <a:gd name="connsiteX89" fmla="*/ 3297201 w 3521893"/>
                <a:gd name="connsiteY89" fmla="*/ 1431658 h 4122814"/>
                <a:gd name="connsiteX90" fmla="*/ 3224278 w 3521893"/>
                <a:gd name="connsiteY90" fmla="*/ 1310306 h 4122814"/>
                <a:gd name="connsiteX91" fmla="*/ 3276502 w 3521893"/>
                <a:gd name="connsiteY91" fmla="*/ 1230484 h 4122814"/>
                <a:gd name="connsiteX92" fmla="*/ 3127379 w 3521893"/>
                <a:gd name="connsiteY92" fmla="*/ 1042344 h 4122814"/>
                <a:gd name="connsiteX93" fmla="*/ 3155100 w 3521893"/>
                <a:gd name="connsiteY93" fmla="*/ 978294 h 4122814"/>
                <a:gd name="connsiteX94" fmla="*/ 3115391 w 3521893"/>
                <a:gd name="connsiteY94" fmla="*/ 857084 h 4122814"/>
                <a:gd name="connsiteX95" fmla="*/ 3168145 w 3521893"/>
                <a:gd name="connsiteY95" fmla="*/ 757581 h 4122814"/>
                <a:gd name="connsiteX96" fmla="*/ 3115921 w 3521893"/>
                <a:gd name="connsiteY96" fmla="*/ 639852 h 4122814"/>
                <a:gd name="connsiteX97" fmla="*/ 3136986 w 3521893"/>
                <a:gd name="connsiteY97" fmla="*/ 560242 h 4122814"/>
                <a:gd name="connsiteX98" fmla="*/ 3084395 w 3521893"/>
                <a:gd name="connsiteY98" fmla="*/ 489263 h 4122814"/>
                <a:gd name="connsiteX99" fmla="*/ 3043730 w 3521893"/>
                <a:gd name="connsiteY99" fmla="*/ 559672 h 4122814"/>
                <a:gd name="connsiteX100" fmla="*/ 2967617 w 3521893"/>
                <a:gd name="connsiteY100" fmla="*/ 598501 h 4122814"/>
                <a:gd name="connsiteX101" fmla="*/ 2906065 w 3521893"/>
                <a:gd name="connsiteY101" fmla="*/ 407628 h 4122814"/>
                <a:gd name="connsiteX102" fmla="*/ 2859539 w 3521893"/>
                <a:gd name="connsiteY102" fmla="*/ 456118 h 4122814"/>
                <a:gd name="connsiteX103" fmla="*/ 2826327 w 3521893"/>
                <a:gd name="connsiteY103" fmla="*/ 463511 h 4122814"/>
                <a:gd name="connsiteX104" fmla="*/ 2852782 w 3521893"/>
                <a:gd name="connsiteY104" fmla="*/ 359282 h 4122814"/>
                <a:gd name="connsiteX105" fmla="*/ 2795856 w 3521893"/>
                <a:gd name="connsiteY105" fmla="*/ 139739 h 4122814"/>
                <a:gd name="connsiteX106" fmla="*/ 2725253 w 3521893"/>
                <a:gd name="connsiteY106" fmla="*/ 192707 h 4122814"/>
                <a:gd name="connsiteX107" fmla="*/ 2673558 w 3521893"/>
                <a:gd name="connsiteY107" fmla="*/ 145813 h 4122814"/>
                <a:gd name="connsiteX108" fmla="*/ 2642132 w 3521893"/>
                <a:gd name="connsiteY108" fmla="*/ 186169 h 4122814"/>
                <a:gd name="connsiteX109" fmla="*/ 2621170 w 3521893"/>
                <a:gd name="connsiteY109" fmla="*/ 144074 h 4122814"/>
                <a:gd name="connsiteX110" fmla="*/ 2592392 w 3521893"/>
                <a:gd name="connsiteY110" fmla="*/ 108549 h 4122814"/>
                <a:gd name="connsiteX111" fmla="*/ 2642662 w 3521893"/>
                <a:gd name="connsiteY111" fmla="*/ 18601 h 4122814"/>
                <a:gd name="connsiteX112" fmla="*/ 2549408 w 3521893"/>
                <a:gd name="connsiteY112" fmla="*/ 14765 h 4122814"/>
                <a:gd name="connsiteX113" fmla="*/ 2534937 w 3521893"/>
                <a:gd name="connsiteY113" fmla="*/ 77431 h 4122814"/>
                <a:gd name="connsiteX114" fmla="*/ 2479069 w 3521893"/>
                <a:gd name="connsiteY114" fmla="*/ 8831 h 4122814"/>
                <a:gd name="connsiteX115" fmla="*/ 2281731 w 3521893"/>
                <a:gd name="connsiteY115" fmla="*/ 14622 h 4122814"/>
                <a:gd name="connsiteX116" fmla="*/ 2243813 w 3521893"/>
                <a:gd name="connsiteY116" fmla="*/ 69330 h 4122814"/>
                <a:gd name="connsiteX117" fmla="*/ 2341770 w 3521893"/>
                <a:gd name="connsiteY117" fmla="*/ 120629 h 4122814"/>
                <a:gd name="connsiteX118" fmla="*/ 2345681 w 3521893"/>
                <a:gd name="connsiteY118" fmla="*/ 231248 h 4122814"/>
                <a:gd name="connsiteX119" fmla="*/ 2204472 w 3521893"/>
                <a:gd name="connsiteY119" fmla="*/ 264858 h 4122814"/>
                <a:gd name="connsiteX120" fmla="*/ 2146117 w 3521893"/>
                <a:gd name="connsiteY120" fmla="*/ 352210 h 4122814"/>
                <a:gd name="connsiteX121" fmla="*/ 1975038 w 3521893"/>
                <a:gd name="connsiteY121" fmla="*/ 370865 h 4122814"/>
                <a:gd name="connsiteX122" fmla="*/ 1999847 w 3521893"/>
                <a:gd name="connsiteY122" fmla="*/ 435199 h 4122814"/>
                <a:gd name="connsiteX123" fmla="*/ 2032711 w 3521893"/>
                <a:gd name="connsiteY123" fmla="*/ 478891 h 4122814"/>
                <a:gd name="connsiteX124" fmla="*/ 1961306 w 3521893"/>
                <a:gd name="connsiteY124" fmla="*/ 470365 h 4122814"/>
                <a:gd name="connsiteX125" fmla="*/ 1925782 w 3521893"/>
                <a:gd name="connsiteY125" fmla="*/ 513705 h 4122814"/>
                <a:gd name="connsiteX126" fmla="*/ 1849404 w 3521893"/>
                <a:gd name="connsiteY126" fmla="*/ 494167 h 4122814"/>
                <a:gd name="connsiteX127" fmla="*/ 1818139 w 3521893"/>
                <a:gd name="connsiteY127" fmla="*/ 595414 h 4122814"/>
                <a:gd name="connsiteX128" fmla="*/ 1724891 w 3521893"/>
                <a:gd name="connsiteY128" fmla="*/ 679960 h 4122814"/>
                <a:gd name="connsiteX129" fmla="*/ 1676400 w 3521893"/>
                <a:gd name="connsiteY129" fmla="*/ 659178 h 4122814"/>
                <a:gd name="connsiteX130" fmla="*/ 1683327 w 3521893"/>
                <a:gd name="connsiteY130" fmla="*/ 569123 h 4122814"/>
                <a:gd name="connsiteX131" fmla="*/ 1727022 w 3521893"/>
                <a:gd name="connsiteY131" fmla="*/ 535553 h 4122814"/>
                <a:gd name="connsiteX132" fmla="*/ 1787236 w 3521893"/>
                <a:gd name="connsiteY132" fmla="*/ 520632 h 4122814"/>
                <a:gd name="connsiteX133" fmla="*/ 1767343 w 3521893"/>
                <a:gd name="connsiteY133" fmla="*/ 484220 h 4122814"/>
                <a:gd name="connsiteX134" fmla="*/ 1704109 w 3521893"/>
                <a:gd name="connsiteY134" fmla="*/ 513705 h 4122814"/>
                <a:gd name="connsiteX135" fmla="*/ 1682261 w 3521893"/>
                <a:gd name="connsiteY135" fmla="*/ 452426 h 4122814"/>
                <a:gd name="connsiteX136" fmla="*/ 1576398 w 3521893"/>
                <a:gd name="connsiteY136" fmla="*/ 440524 h 4122814"/>
                <a:gd name="connsiteX137" fmla="*/ 1530927 w 3521893"/>
                <a:gd name="connsiteY137" fmla="*/ 271251 h 4122814"/>
                <a:gd name="connsiteX138" fmla="*/ 1438031 w 3521893"/>
                <a:gd name="connsiteY138" fmla="*/ 296118 h 4122814"/>
                <a:gd name="connsiteX139" fmla="*/ 1454727 w 3521893"/>
                <a:gd name="connsiteY139" fmla="*/ 402869 h 4122814"/>
                <a:gd name="connsiteX140" fmla="*/ 1454727 w 3521893"/>
                <a:gd name="connsiteY140" fmla="*/ 402869 h 4122814"/>
                <a:gd name="connsiteX141" fmla="*/ 1407832 w 3521893"/>
                <a:gd name="connsiteY141" fmla="*/ 431291 h 4122814"/>
                <a:gd name="connsiteX142" fmla="*/ 1310139 w 3521893"/>
                <a:gd name="connsiteY142" fmla="*/ 319922 h 4122814"/>
                <a:gd name="connsiteX143" fmla="*/ 1246909 w 3521893"/>
                <a:gd name="connsiteY143" fmla="*/ 298960 h 4122814"/>
                <a:gd name="connsiteX0" fmla="*/ 1246909 w 3521893"/>
                <a:gd name="connsiteY0" fmla="*/ 298960 h 4122814"/>
                <a:gd name="connsiteX1" fmla="*/ 1267691 w 3521893"/>
                <a:gd name="connsiteY1" fmla="*/ 569123 h 4122814"/>
                <a:gd name="connsiteX2" fmla="*/ 1288972 w 3521893"/>
                <a:gd name="connsiteY2" fmla="*/ 599607 h 4122814"/>
                <a:gd name="connsiteX3" fmla="*/ 1298416 w 3521893"/>
                <a:gd name="connsiteY3" fmla="*/ 702876 h 4122814"/>
                <a:gd name="connsiteX4" fmla="*/ 1251524 w 3521893"/>
                <a:gd name="connsiteY4" fmla="*/ 763445 h 4122814"/>
                <a:gd name="connsiteX5" fmla="*/ 1280832 w 3521893"/>
                <a:gd name="connsiteY5" fmla="*/ 839645 h 4122814"/>
                <a:gd name="connsiteX6" fmla="*/ 1175505 w 3521893"/>
                <a:gd name="connsiteY6" fmla="*/ 955274 h 4122814"/>
                <a:gd name="connsiteX7" fmla="*/ 1048327 w 3521893"/>
                <a:gd name="connsiteY7" fmla="*/ 1324196 h 4122814"/>
                <a:gd name="connsiteX8" fmla="*/ 947970 w 3521893"/>
                <a:gd name="connsiteY8" fmla="*/ 1428994 h 4122814"/>
                <a:gd name="connsiteX9" fmla="*/ 749389 w 3521893"/>
                <a:gd name="connsiteY9" fmla="*/ 1716919 h 4122814"/>
                <a:gd name="connsiteX10" fmla="*/ 624342 w 3521893"/>
                <a:gd name="connsiteY10" fmla="*/ 1812658 h 4122814"/>
                <a:gd name="connsiteX11" fmla="*/ 457200 w 3521893"/>
                <a:gd name="connsiteY11" fmla="*/ 2023851 h 4122814"/>
                <a:gd name="connsiteX12" fmla="*/ 325404 w 3521893"/>
                <a:gd name="connsiteY12" fmla="*/ 2531673 h 4122814"/>
                <a:gd name="connsiteX13" fmla="*/ 271762 w 3521893"/>
                <a:gd name="connsiteY13" fmla="*/ 2584782 h 4122814"/>
                <a:gd name="connsiteX14" fmla="*/ 116342 w 3521893"/>
                <a:gd name="connsiteY14" fmla="*/ 2906811 h 4122814"/>
                <a:gd name="connsiteX15" fmla="*/ 106573 w 3521893"/>
                <a:gd name="connsiteY15" fmla="*/ 3061165 h 4122814"/>
                <a:gd name="connsiteX16" fmla="*/ 152400 w 3521893"/>
                <a:gd name="connsiteY16" fmla="*/ 3166851 h 4122814"/>
                <a:gd name="connsiteX17" fmla="*/ 0 w 3521893"/>
                <a:gd name="connsiteY17" fmla="*/ 3665614 h 4122814"/>
                <a:gd name="connsiteX18" fmla="*/ 71582 w 3521893"/>
                <a:gd name="connsiteY18" fmla="*/ 3857801 h 4122814"/>
                <a:gd name="connsiteX19" fmla="*/ 188990 w 3521893"/>
                <a:gd name="connsiteY19" fmla="*/ 3838086 h 4122814"/>
                <a:gd name="connsiteX20" fmla="*/ 130908 w 3521893"/>
                <a:gd name="connsiteY20" fmla="*/ 3905226 h 4122814"/>
                <a:gd name="connsiteX21" fmla="*/ 188102 w 3521893"/>
                <a:gd name="connsiteY21" fmla="*/ 3964552 h 4122814"/>
                <a:gd name="connsiteX22" fmla="*/ 339436 w 3521893"/>
                <a:gd name="connsiteY22" fmla="*/ 3880360 h 4122814"/>
                <a:gd name="connsiteX23" fmla="*/ 422563 w 3521893"/>
                <a:gd name="connsiteY23" fmla="*/ 3894214 h 4122814"/>
                <a:gd name="connsiteX24" fmla="*/ 464127 w 3521893"/>
                <a:gd name="connsiteY24" fmla="*/ 3956560 h 4122814"/>
                <a:gd name="connsiteX25" fmla="*/ 656492 w 3521893"/>
                <a:gd name="connsiteY25" fmla="*/ 3937909 h 4122814"/>
                <a:gd name="connsiteX26" fmla="*/ 794860 w 3521893"/>
                <a:gd name="connsiteY26" fmla="*/ 3868459 h 4122814"/>
                <a:gd name="connsiteX27" fmla="*/ 955963 w 3521893"/>
                <a:gd name="connsiteY27" fmla="*/ 3949632 h 4122814"/>
                <a:gd name="connsiteX28" fmla="*/ 1115291 w 3521893"/>
                <a:gd name="connsiteY28" fmla="*/ 3949632 h 4122814"/>
                <a:gd name="connsiteX29" fmla="*/ 1108363 w 3521893"/>
                <a:gd name="connsiteY29" fmla="*/ 3914996 h 4122814"/>
                <a:gd name="connsiteX30" fmla="*/ 1163782 w 3521893"/>
                <a:gd name="connsiteY30" fmla="*/ 3880360 h 4122814"/>
                <a:gd name="connsiteX31" fmla="*/ 1191491 w 3521893"/>
                <a:gd name="connsiteY31" fmla="*/ 3914996 h 4122814"/>
                <a:gd name="connsiteX32" fmla="*/ 1288472 w 3521893"/>
                <a:gd name="connsiteY32" fmla="*/ 3818014 h 4122814"/>
                <a:gd name="connsiteX33" fmla="*/ 1205345 w 3521893"/>
                <a:gd name="connsiteY33" fmla="*/ 3811087 h 4122814"/>
                <a:gd name="connsiteX34" fmla="*/ 1122218 w 3521893"/>
                <a:gd name="connsiteY34" fmla="*/ 3818014 h 4122814"/>
                <a:gd name="connsiteX35" fmla="*/ 1032163 w 3521893"/>
                <a:gd name="connsiteY35" fmla="*/ 3783378 h 4122814"/>
                <a:gd name="connsiteX36" fmla="*/ 1130921 w 3521893"/>
                <a:gd name="connsiteY36" fmla="*/ 3621564 h 4122814"/>
                <a:gd name="connsiteX37" fmla="*/ 1222219 w 3521893"/>
                <a:gd name="connsiteY37" fmla="*/ 3600427 h 4122814"/>
                <a:gd name="connsiteX38" fmla="*/ 1244777 w 3521893"/>
                <a:gd name="connsiteY38" fmla="*/ 3553001 h 4122814"/>
                <a:gd name="connsiteX39" fmla="*/ 1286696 w 3521893"/>
                <a:gd name="connsiteY39" fmla="*/ 3575027 h 4122814"/>
                <a:gd name="connsiteX40" fmla="*/ 1304459 w 3521893"/>
                <a:gd name="connsiteY40" fmla="*/ 3644832 h 4122814"/>
                <a:gd name="connsiteX41" fmla="*/ 1343891 w 3521893"/>
                <a:gd name="connsiteY41" fmla="*/ 3582487 h 4122814"/>
                <a:gd name="connsiteX42" fmla="*/ 1360942 w 3521893"/>
                <a:gd name="connsiteY42" fmla="*/ 3631688 h 4122814"/>
                <a:gd name="connsiteX43" fmla="*/ 1399309 w 3521893"/>
                <a:gd name="connsiteY43" fmla="*/ 3658687 h 4122814"/>
                <a:gd name="connsiteX44" fmla="*/ 1392382 w 3521893"/>
                <a:gd name="connsiteY44" fmla="*/ 3707178 h 4122814"/>
                <a:gd name="connsiteX45" fmla="*/ 1338916 w 3521893"/>
                <a:gd name="connsiteY45" fmla="*/ 3756913 h 4122814"/>
                <a:gd name="connsiteX46" fmla="*/ 1396645 w 3521893"/>
                <a:gd name="connsiteY46" fmla="*/ 3757978 h 4122814"/>
                <a:gd name="connsiteX47" fmla="*/ 1475331 w 3521893"/>
                <a:gd name="connsiteY47" fmla="*/ 3798299 h 4122814"/>
                <a:gd name="connsiteX48" fmla="*/ 1471778 w 3521893"/>
                <a:gd name="connsiteY48" fmla="*/ 3722986 h 4122814"/>
                <a:gd name="connsiteX49" fmla="*/ 1565563 w 3521893"/>
                <a:gd name="connsiteY49" fmla="*/ 3755669 h 4122814"/>
                <a:gd name="connsiteX50" fmla="*/ 1556327 w 3521893"/>
                <a:gd name="connsiteY50" fmla="*/ 3803627 h 4122814"/>
                <a:gd name="connsiteX51" fmla="*/ 1585101 w 3521893"/>
                <a:gd name="connsiteY51" fmla="*/ 3850697 h 4122814"/>
                <a:gd name="connsiteX52" fmla="*/ 1773382 w 3521893"/>
                <a:gd name="connsiteY52" fmla="*/ 3811087 h 4122814"/>
                <a:gd name="connsiteX53" fmla="*/ 2112818 w 3521893"/>
                <a:gd name="connsiteY53" fmla="*/ 3914996 h 4122814"/>
                <a:gd name="connsiteX54" fmla="*/ 2320636 w 3521893"/>
                <a:gd name="connsiteY54" fmla="*/ 4122814 h 4122814"/>
                <a:gd name="connsiteX55" fmla="*/ 2473036 w 3521893"/>
                <a:gd name="connsiteY55" fmla="*/ 3991196 h 4122814"/>
                <a:gd name="connsiteX56" fmla="*/ 2587958 w 3521893"/>
                <a:gd name="connsiteY56" fmla="*/ 3991196 h 4122814"/>
                <a:gd name="connsiteX57" fmla="*/ 2720286 w 3521893"/>
                <a:gd name="connsiteY57" fmla="*/ 3873432 h 4122814"/>
                <a:gd name="connsiteX58" fmla="*/ 2847819 w 3521893"/>
                <a:gd name="connsiteY58" fmla="*/ 3930627 h 4122814"/>
                <a:gd name="connsiteX59" fmla="*/ 2955281 w 3521893"/>
                <a:gd name="connsiteY59" fmla="*/ 3889596 h 4122814"/>
                <a:gd name="connsiteX60" fmla="*/ 2984589 w 3521893"/>
                <a:gd name="connsiteY60" fmla="*/ 3940396 h 4122814"/>
                <a:gd name="connsiteX61" fmla="*/ 3025619 w 3521893"/>
                <a:gd name="connsiteY61" fmla="*/ 3899365 h 4122814"/>
                <a:gd name="connsiteX62" fmla="*/ 3035389 w 3521893"/>
                <a:gd name="connsiteY62" fmla="*/ 3791904 h 4122814"/>
                <a:gd name="connsiteX63" fmla="*/ 2982635 w 3521893"/>
                <a:gd name="connsiteY63" fmla="*/ 3698119 h 4122814"/>
                <a:gd name="connsiteX64" fmla="*/ 3047467 w 3521893"/>
                <a:gd name="connsiteY64" fmla="*/ 3633820 h 4122814"/>
                <a:gd name="connsiteX65" fmla="*/ 3002173 w 3521893"/>
                <a:gd name="connsiteY65" fmla="*/ 3508596 h 4122814"/>
                <a:gd name="connsiteX66" fmla="*/ 3021712 w 3521893"/>
                <a:gd name="connsiteY66" fmla="*/ 3352288 h 4122814"/>
                <a:gd name="connsiteX67" fmla="*/ 3062741 w 3521893"/>
                <a:gd name="connsiteY67" fmla="*/ 3225288 h 4122814"/>
                <a:gd name="connsiteX68" fmla="*/ 3076419 w 3521893"/>
                <a:gd name="connsiteY68" fmla="*/ 3115873 h 4122814"/>
                <a:gd name="connsiteX69" fmla="*/ 2905547 w 3521893"/>
                <a:gd name="connsiteY69" fmla="*/ 2642508 h 4122814"/>
                <a:gd name="connsiteX70" fmla="*/ 2976772 w 3521893"/>
                <a:gd name="connsiteY70" fmla="*/ 2482827 h 4122814"/>
                <a:gd name="connsiteX71" fmla="*/ 3068602 w 3521893"/>
                <a:gd name="connsiteY71" fmla="*/ 2457427 h 4122814"/>
                <a:gd name="connsiteX72" fmla="*/ 3105724 w 3521893"/>
                <a:gd name="connsiteY72" fmla="*/ 2484781 h 4122814"/>
                <a:gd name="connsiteX73" fmla="*/ 3166293 w 3521893"/>
                <a:gd name="connsiteY73" fmla="*/ 2420304 h 4122814"/>
                <a:gd name="connsiteX74" fmla="*/ 3193649 w 3521893"/>
                <a:gd name="connsiteY74" fmla="*/ 2394904 h 4122814"/>
                <a:gd name="connsiteX75" fmla="*/ 3279618 w 3521893"/>
                <a:gd name="connsiteY75" fmla="*/ 2369504 h 4122814"/>
                <a:gd name="connsiteX76" fmla="*/ 3316739 w 3521893"/>
                <a:gd name="connsiteY76" fmla="*/ 2201473 h 4122814"/>
                <a:gd name="connsiteX77" fmla="*/ 3271801 w 3521893"/>
                <a:gd name="connsiteY77" fmla="*/ 2150673 h 4122814"/>
                <a:gd name="connsiteX78" fmla="*/ 3271800 w 3521893"/>
                <a:gd name="connsiteY78" fmla="*/ 2049073 h 4122814"/>
                <a:gd name="connsiteX79" fmla="*/ 3375355 w 3521893"/>
                <a:gd name="connsiteY79" fmla="*/ 2107688 h 4122814"/>
                <a:gd name="connsiteX80" fmla="*/ 3430062 w 3521893"/>
                <a:gd name="connsiteY80" fmla="*/ 2072519 h 4122814"/>
                <a:gd name="connsiteX81" fmla="*/ 3457415 w 3521893"/>
                <a:gd name="connsiteY81" fmla="*/ 2107688 h 4122814"/>
                <a:gd name="connsiteX82" fmla="*/ 3521893 w 3521893"/>
                <a:gd name="connsiteY82" fmla="*/ 2062750 h 4122814"/>
                <a:gd name="connsiteX83" fmla="*/ 3449601 w 3521893"/>
                <a:gd name="connsiteY83" fmla="*/ 1908396 h 4122814"/>
                <a:gd name="connsiteX84" fmla="*/ 3492586 w 3521893"/>
                <a:gd name="connsiteY84" fmla="*/ 1720827 h 4122814"/>
                <a:gd name="connsiteX85" fmla="*/ 3459370 w 3521893"/>
                <a:gd name="connsiteY85" fmla="*/ 1693473 h 4122814"/>
                <a:gd name="connsiteX86" fmla="*/ 3486724 w 3521893"/>
                <a:gd name="connsiteY86" fmla="*/ 1664165 h 4122814"/>
                <a:gd name="connsiteX87" fmla="*/ 3488679 w 3521893"/>
                <a:gd name="connsiteY87" fmla="*/ 1642673 h 4122814"/>
                <a:gd name="connsiteX88" fmla="*/ 3377309 w 3521893"/>
                <a:gd name="connsiteY88" fmla="*/ 1462919 h 4122814"/>
                <a:gd name="connsiteX89" fmla="*/ 3297201 w 3521893"/>
                <a:gd name="connsiteY89" fmla="*/ 1431658 h 4122814"/>
                <a:gd name="connsiteX90" fmla="*/ 3225967 w 3521893"/>
                <a:gd name="connsiteY90" fmla="*/ 1302206 h 4122814"/>
                <a:gd name="connsiteX91" fmla="*/ 3276502 w 3521893"/>
                <a:gd name="connsiteY91" fmla="*/ 1230484 h 4122814"/>
                <a:gd name="connsiteX92" fmla="*/ 3127379 w 3521893"/>
                <a:gd name="connsiteY92" fmla="*/ 1042344 h 4122814"/>
                <a:gd name="connsiteX93" fmla="*/ 3155100 w 3521893"/>
                <a:gd name="connsiteY93" fmla="*/ 978294 h 4122814"/>
                <a:gd name="connsiteX94" fmla="*/ 3115391 w 3521893"/>
                <a:gd name="connsiteY94" fmla="*/ 857084 h 4122814"/>
                <a:gd name="connsiteX95" fmla="*/ 3168145 w 3521893"/>
                <a:gd name="connsiteY95" fmla="*/ 757581 h 4122814"/>
                <a:gd name="connsiteX96" fmla="*/ 3115921 w 3521893"/>
                <a:gd name="connsiteY96" fmla="*/ 639852 h 4122814"/>
                <a:gd name="connsiteX97" fmla="*/ 3136986 w 3521893"/>
                <a:gd name="connsiteY97" fmla="*/ 560242 h 4122814"/>
                <a:gd name="connsiteX98" fmla="*/ 3084395 w 3521893"/>
                <a:gd name="connsiteY98" fmla="*/ 489263 h 4122814"/>
                <a:gd name="connsiteX99" fmla="*/ 3043730 w 3521893"/>
                <a:gd name="connsiteY99" fmla="*/ 559672 h 4122814"/>
                <a:gd name="connsiteX100" fmla="*/ 2967617 w 3521893"/>
                <a:gd name="connsiteY100" fmla="*/ 598501 h 4122814"/>
                <a:gd name="connsiteX101" fmla="*/ 2906065 w 3521893"/>
                <a:gd name="connsiteY101" fmla="*/ 407628 h 4122814"/>
                <a:gd name="connsiteX102" fmla="*/ 2859539 w 3521893"/>
                <a:gd name="connsiteY102" fmla="*/ 456118 h 4122814"/>
                <a:gd name="connsiteX103" fmla="*/ 2826327 w 3521893"/>
                <a:gd name="connsiteY103" fmla="*/ 463511 h 4122814"/>
                <a:gd name="connsiteX104" fmla="*/ 2852782 w 3521893"/>
                <a:gd name="connsiteY104" fmla="*/ 359282 h 4122814"/>
                <a:gd name="connsiteX105" fmla="*/ 2795856 w 3521893"/>
                <a:gd name="connsiteY105" fmla="*/ 139739 h 4122814"/>
                <a:gd name="connsiteX106" fmla="*/ 2725253 w 3521893"/>
                <a:gd name="connsiteY106" fmla="*/ 192707 h 4122814"/>
                <a:gd name="connsiteX107" fmla="*/ 2673558 w 3521893"/>
                <a:gd name="connsiteY107" fmla="*/ 145813 h 4122814"/>
                <a:gd name="connsiteX108" fmla="*/ 2642132 w 3521893"/>
                <a:gd name="connsiteY108" fmla="*/ 186169 h 4122814"/>
                <a:gd name="connsiteX109" fmla="*/ 2621170 w 3521893"/>
                <a:gd name="connsiteY109" fmla="*/ 144074 h 4122814"/>
                <a:gd name="connsiteX110" fmla="*/ 2592392 w 3521893"/>
                <a:gd name="connsiteY110" fmla="*/ 108549 h 4122814"/>
                <a:gd name="connsiteX111" fmla="*/ 2642662 w 3521893"/>
                <a:gd name="connsiteY111" fmla="*/ 18601 h 4122814"/>
                <a:gd name="connsiteX112" fmla="*/ 2549408 w 3521893"/>
                <a:gd name="connsiteY112" fmla="*/ 14765 h 4122814"/>
                <a:gd name="connsiteX113" fmla="*/ 2534937 w 3521893"/>
                <a:gd name="connsiteY113" fmla="*/ 77431 h 4122814"/>
                <a:gd name="connsiteX114" fmla="*/ 2479069 w 3521893"/>
                <a:gd name="connsiteY114" fmla="*/ 8831 h 4122814"/>
                <a:gd name="connsiteX115" fmla="*/ 2281731 w 3521893"/>
                <a:gd name="connsiteY115" fmla="*/ 14622 h 4122814"/>
                <a:gd name="connsiteX116" fmla="*/ 2243813 w 3521893"/>
                <a:gd name="connsiteY116" fmla="*/ 69330 h 4122814"/>
                <a:gd name="connsiteX117" fmla="*/ 2341770 w 3521893"/>
                <a:gd name="connsiteY117" fmla="*/ 120629 h 4122814"/>
                <a:gd name="connsiteX118" fmla="*/ 2345681 w 3521893"/>
                <a:gd name="connsiteY118" fmla="*/ 231248 h 4122814"/>
                <a:gd name="connsiteX119" fmla="*/ 2204472 w 3521893"/>
                <a:gd name="connsiteY119" fmla="*/ 264858 h 4122814"/>
                <a:gd name="connsiteX120" fmla="*/ 2146117 w 3521893"/>
                <a:gd name="connsiteY120" fmla="*/ 352210 h 4122814"/>
                <a:gd name="connsiteX121" fmla="*/ 1975038 w 3521893"/>
                <a:gd name="connsiteY121" fmla="*/ 370865 h 4122814"/>
                <a:gd name="connsiteX122" fmla="*/ 1999847 w 3521893"/>
                <a:gd name="connsiteY122" fmla="*/ 435199 h 4122814"/>
                <a:gd name="connsiteX123" fmla="*/ 2032711 w 3521893"/>
                <a:gd name="connsiteY123" fmla="*/ 478891 h 4122814"/>
                <a:gd name="connsiteX124" fmla="*/ 1961306 w 3521893"/>
                <a:gd name="connsiteY124" fmla="*/ 470365 h 4122814"/>
                <a:gd name="connsiteX125" fmla="*/ 1925782 w 3521893"/>
                <a:gd name="connsiteY125" fmla="*/ 513705 h 4122814"/>
                <a:gd name="connsiteX126" fmla="*/ 1849404 w 3521893"/>
                <a:gd name="connsiteY126" fmla="*/ 494167 h 4122814"/>
                <a:gd name="connsiteX127" fmla="*/ 1818139 w 3521893"/>
                <a:gd name="connsiteY127" fmla="*/ 595414 h 4122814"/>
                <a:gd name="connsiteX128" fmla="*/ 1724891 w 3521893"/>
                <a:gd name="connsiteY128" fmla="*/ 679960 h 4122814"/>
                <a:gd name="connsiteX129" fmla="*/ 1676400 w 3521893"/>
                <a:gd name="connsiteY129" fmla="*/ 659178 h 4122814"/>
                <a:gd name="connsiteX130" fmla="*/ 1683327 w 3521893"/>
                <a:gd name="connsiteY130" fmla="*/ 569123 h 4122814"/>
                <a:gd name="connsiteX131" fmla="*/ 1727022 w 3521893"/>
                <a:gd name="connsiteY131" fmla="*/ 535553 h 4122814"/>
                <a:gd name="connsiteX132" fmla="*/ 1787236 w 3521893"/>
                <a:gd name="connsiteY132" fmla="*/ 520632 h 4122814"/>
                <a:gd name="connsiteX133" fmla="*/ 1767343 w 3521893"/>
                <a:gd name="connsiteY133" fmla="*/ 484220 h 4122814"/>
                <a:gd name="connsiteX134" fmla="*/ 1704109 w 3521893"/>
                <a:gd name="connsiteY134" fmla="*/ 513705 h 4122814"/>
                <a:gd name="connsiteX135" fmla="*/ 1682261 w 3521893"/>
                <a:gd name="connsiteY135" fmla="*/ 452426 h 4122814"/>
                <a:gd name="connsiteX136" fmla="*/ 1576398 w 3521893"/>
                <a:gd name="connsiteY136" fmla="*/ 440524 h 4122814"/>
                <a:gd name="connsiteX137" fmla="*/ 1530927 w 3521893"/>
                <a:gd name="connsiteY137" fmla="*/ 271251 h 4122814"/>
                <a:gd name="connsiteX138" fmla="*/ 1438031 w 3521893"/>
                <a:gd name="connsiteY138" fmla="*/ 296118 h 4122814"/>
                <a:gd name="connsiteX139" fmla="*/ 1454727 w 3521893"/>
                <a:gd name="connsiteY139" fmla="*/ 402869 h 4122814"/>
                <a:gd name="connsiteX140" fmla="*/ 1454727 w 3521893"/>
                <a:gd name="connsiteY140" fmla="*/ 402869 h 4122814"/>
                <a:gd name="connsiteX141" fmla="*/ 1407832 w 3521893"/>
                <a:gd name="connsiteY141" fmla="*/ 431291 h 4122814"/>
                <a:gd name="connsiteX142" fmla="*/ 1310139 w 3521893"/>
                <a:gd name="connsiteY142" fmla="*/ 319922 h 4122814"/>
                <a:gd name="connsiteX143" fmla="*/ 1246909 w 3521893"/>
                <a:gd name="connsiteY143" fmla="*/ 298960 h 4122814"/>
                <a:gd name="connsiteX0" fmla="*/ 1246909 w 3521893"/>
                <a:gd name="connsiteY0" fmla="*/ 298960 h 4122814"/>
                <a:gd name="connsiteX1" fmla="*/ 1267691 w 3521893"/>
                <a:gd name="connsiteY1" fmla="*/ 569123 h 4122814"/>
                <a:gd name="connsiteX2" fmla="*/ 1288972 w 3521893"/>
                <a:gd name="connsiteY2" fmla="*/ 599607 h 4122814"/>
                <a:gd name="connsiteX3" fmla="*/ 1298416 w 3521893"/>
                <a:gd name="connsiteY3" fmla="*/ 702876 h 4122814"/>
                <a:gd name="connsiteX4" fmla="*/ 1251524 w 3521893"/>
                <a:gd name="connsiteY4" fmla="*/ 763445 h 4122814"/>
                <a:gd name="connsiteX5" fmla="*/ 1280832 w 3521893"/>
                <a:gd name="connsiteY5" fmla="*/ 839645 h 4122814"/>
                <a:gd name="connsiteX6" fmla="*/ 1175505 w 3521893"/>
                <a:gd name="connsiteY6" fmla="*/ 955274 h 4122814"/>
                <a:gd name="connsiteX7" fmla="*/ 1048327 w 3521893"/>
                <a:gd name="connsiteY7" fmla="*/ 1324196 h 4122814"/>
                <a:gd name="connsiteX8" fmla="*/ 947970 w 3521893"/>
                <a:gd name="connsiteY8" fmla="*/ 1428994 h 4122814"/>
                <a:gd name="connsiteX9" fmla="*/ 749389 w 3521893"/>
                <a:gd name="connsiteY9" fmla="*/ 1716919 h 4122814"/>
                <a:gd name="connsiteX10" fmla="*/ 624342 w 3521893"/>
                <a:gd name="connsiteY10" fmla="*/ 1812658 h 4122814"/>
                <a:gd name="connsiteX11" fmla="*/ 457200 w 3521893"/>
                <a:gd name="connsiteY11" fmla="*/ 2023851 h 4122814"/>
                <a:gd name="connsiteX12" fmla="*/ 325404 w 3521893"/>
                <a:gd name="connsiteY12" fmla="*/ 2531673 h 4122814"/>
                <a:gd name="connsiteX13" fmla="*/ 271762 w 3521893"/>
                <a:gd name="connsiteY13" fmla="*/ 2584782 h 4122814"/>
                <a:gd name="connsiteX14" fmla="*/ 116342 w 3521893"/>
                <a:gd name="connsiteY14" fmla="*/ 2906811 h 4122814"/>
                <a:gd name="connsiteX15" fmla="*/ 106573 w 3521893"/>
                <a:gd name="connsiteY15" fmla="*/ 3061165 h 4122814"/>
                <a:gd name="connsiteX16" fmla="*/ 152400 w 3521893"/>
                <a:gd name="connsiteY16" fmla="*/ 3166851 h 4122814"/>
                <a:gd name="connsiteX17" fmla="*/ 0 w 3521893"/>
                <a:gd name="connsiteY17" fmla="*/ 3665614 h 4122814"/>
                <a:gd name="connsiteX18" fmla="*/ 71582 w 3521893"/>
                <a:gd name="connsiteY18" fmla="*/ 3857801 h 4122814"/>
                <a:gd name="connsiteX19" fmla="*/ 188990 w 3521893"/>
                <a:gd name="connsiteY19" fmla="*/ 3838086 h 4122814"/>
                <a:gd name="connsiteX20" fmla="*/ 130908 w 3521893"/>
                <a:gd name="connsiteY20" fmla="*/ 3905226 h 4122814"/>
                <a:gd name="connsiteX21" fmla="*/ 188102 w 3521893"/>
                <a:gd name="connsiteY21" fmla="*/ 3964552 h 4122814"/>
                <a:gd name="connsiteX22" fmla="*/ 339436 w 3521893"/>
                <a:gd name="connsiteY22" fmla="*/ 3880360 h 4122814"/>
                <a:gd name="connsiteX23" fmla="*/ 422563 w 3521893"/>
                <a:gd name="connsiteY23" fmla="*/ 3894214 h 4122814"/>
                <a:gd name="connsiteX24" fmla="*/ 464127 w 3521893"/>
                <a:gd name="connsiteY24" fmla="*/ 3956560 h 4122814"/>
                <a:gd name="connsiteX25" fmla="*/ 656492 w 3521893"/>
                <a:gd name="connsiteY25" fmla="*/ 3937909 h 4122814"/>
                <a:gd name="connsiteX26" fmla="*/ 794860 w 3521893"/>
                <a:gd name="connsiteY26" fmla="*/ 3868459 h 4122814"/>
                <a:gd name="connsiteX27" fmla="*/ 955963 w 3521893"/>
                <a:gd name="connsiteY27" fmla="*/ 3949632 h 4122814"/>
                <a:gd name="connsiteX28" fmla="*/ 1115291 w 3521893"/>
                <a:gd name="connsiteY28" fmla="*/ 3949632 h 4122814"/>
                <a:gd name="connsiteX29" fmla="*/ 1108363 w 3521893"/>
                <a:gd name="connsiteY29" fmla="*/ 3914996 h 4122814"/>
                <a:gd name="connsiteX30" fmla="*/ 1163782 w 3521893"/>
                <a:gd name="connsiteY30" fmla="*/ 3880360 h 4122814"/>
                <a:gd name="connsiteX31" fmla="*/ 1191491 w 3521893"/>
                <a:gd name="connsiteY31" fmla="*/ 3914996 h 4122814"/>
                <a:gd name="connsiteX32" fmla="*/ 1288472 w 3521893"/>
                <a:gd name="connsiteY32" fmla="*/ 3818014 h 4122814"/>
                <a:gd name="connsiteX33" fmla="*/ 1205345 w 3521893"/>
                <a:gd name="connsiteY33" fmla="*/ 3811087 h 4122814"/>
                <a:gd name="connsiteX34" fmla="*/ 1122218 w 3521893"/>
                <a:gd name="connsiteY34" fmla="*/ 3818014 h 4122814"/>
                <a:gd name="connsiteX35" fmla="*/ 1032163 w 3521893"/>
                <a:gd name="connsiteY35" fmla="*/ 3783378 h 4122814"/>
                <a:gd name="connsiteX36" fmla="*/ 1130921 w 3521893"/>
                <a:gd name="connsiteY36" fmla="*/ 3621564 h 4122814"/>
                <a:gd name="connsiteX37" fmla="*/ 1222219 w 3521893"/>
                <a:gd name="connsiteY37" fmla="*/ 3600427 h 4122814"/>
                <a:gd name="connsiteX38" fmla="*/ 1244777 w 3521893"/>
                <a:gd name="connsiteY38" fmla="*/ 3553001 h 4122814"/>
                <a:gd name="connsiteX39" fmla="*/ 1286696 w 3521893"/>
                <a:gd name="connsiteY39" fmla="*/ 3575027 h 4122814"/>
                <a:gd name="connsiteX40" fmla="*/ 1304459 w 3521893"/>
                <a:gd name="connsiteY40" fmla="*/ 3644832 h 4122814"/>
                <a:gd name="connsiteX41" fmla="*/ 1343891 w 3521893"/>
                <a:gd name="connsiteY41" fmla="*/ 3582487 h 4122814"/>
                <a:gd name="connsiteX42" fmla="*/ 1360942 w 3521893"/>
                <a:gd name="connsiteY42" fmla="*/ 3631688 h 4122814"/>
                <a:gd name="connsiteX43" fmla="*/ 1399309 w 3521893"/>
                <a:gd name="connsiteY43" fmla="*/ 3658687 h 4122814"/>
                <a:gd name="connsiteX44" fmla="*/ 1392382 w 3521893"/>
                <a:gd name="connsiteY44" fmla="*/ 3707178 h 4122814"/>
                <a:gd name="connsiteX45" fmla="*/ 1338916 w 3521893"/>
                <a:gd name="connsiteY45" fmla="*/ 3756913 h 4122814"/>
                <a:gd name="connsiteX46" fmla="*/ 1396645 w 3521893"/>
                <a:gd name="connsiteY46" fmla="*/ 3757978 h 4122814"/>
                <a:gd name="connsiteX47" fmla="*/ 1475331 w 3521893"/>
                <a:gd name="connsiteY47" fmla="*/ 3798299 h 4122814"/>
                <a:gd name="connsiteX48" fmla="*/ 1471778 w 3521893"/>
                <a:gd name="connsiteY48" fmla="*/ 3722986 h 4122814"/>
                <a:gd name="connsiteX49" fmla="*/ 1565563 w 3521893"/>
                <a:gd name="connsiteY49" fmla="*/ 3755669 h 4122814"/>
                <a:gd name="connsiteX50" fmla="*/ 1556327 w 3521893"/>
                <a:gd name="connsiteY50" fmla="*/ 3803627 h 4122814"/>
                <a:gd name="connsiteX51" fmla="*/ 1585101 w 3521893"/>
                <a:gd name="connsiteY51" fmla="*/ 3850697 h 4122814"/>
                <a:gd name="connsiteX52" fmla="*/ 1773382 w 3521893"/>
                <a:gd name="connsiteY52" fmla="*/ 3811087 h 4122814"/>
                <a:gd name="connsiteX53" fmla="*/ 2112818 w 3521893"/>
                <a:gd name="connsiteY53" fmla="*/ 3914996 h 4122814"/>
                <a:gd name="connsiteX54" fmla="*/ 2320636 w 3521893"/>
                <a:gd name="connsiteY54" fmla="*/ 4122814 h 4122814"/>
                <a:gd name="connsiteX55" fmla="*/ 2473036 w 3521893"/>
                <a:gd name="connsiteY55" fmla="*/ 3991196 h 4122814"/>
                <a:gd name="connsiteX56" fmla="*/ 2587958 w 3521893"/>
                <a:gd name="connsiteY56" fmla="*/ 3991196 h 4122814"/>
                <a:gd name="connsiteX57" fmla="*/ 2720286 w 3521893"/>
                <a:gd name="connsiteY57" fmla="*/ 3873432 h 4122814"/>
                <a:gd name="connsiteX58" fmla="*/ 2847819 w 3521893"/>
                <a:gd name="connsiteY58" fmla="*/ 3930627 h 4122814"/>
                <a:gd name="connsiteX59" fmla="*/ 2955281 w 3521893"/>
                <a:gd name="connsiteY59" fmla="*/ 3889596 h 4122814"/>
                <a:gd name="connsiteX60" fmla="*/ 2984589 w 3521893"/>
                <a:gd name="connsiteY60" fmla="*/ 3940396 h 4122814"/>
                <a:gd name="connsiteX61" fmla="*/ 3025619 w 3521893"/>
                <a:gd name="connsiteY61" fmla="*/ 3899365 h 4122814"/>
                <a:gd name="connsiteX62" fmla="*/ 3035389 w 3521893"/>
                <a:gd name="connsiteY62" fmla="*/ 3791904 h 4122814"/>
                <a:gd name="connsiteX63" fmla="*/ 2982635 w 3521893"/>
                <a:gd name="connsiteY63" fmla="*/ 3698119 h 4122814"/>
                <a:gd name="connsiteX64" fmla="*/ 3047467 w 3521893"/>
                <a:gd name="connsiteY64" fmla="*/ 3633820 h 4122814"/>
                <a:gd name="connsiteX65" fmla="*/ 3002173 w 3521893"/>
                <a:gd name="connsiteY65" fmla="*/ 3508596 h 4122814"/>
                <a:gd name="connsiteX66" fmla="*/ 3021712 w 3521893"/>
                <a:gd name="connsiteY66" fmla="*/ 3352288 h 4122814"/>
                <a:gd name="connsiteX67" fmla="*/ 3062741 w 3521893"/>
                <a:gd name="connsiteY67" fmla="*/ 3225288 h 4122814"/>
                <a:gd name="connsiteX68" fmla="*/ 3076419 w 3521893"/>
                <a:gd name="connsiteY68" fmla="*/ 3115873 h 4122814"/>
                <a:gd name="connsiteX69" fmla="*/ 2905547 w 3521893"/>
                <a:gd name="connsiteY69" fmla="*/ 2642508 h 4122814"/>
                <a:gd name="connsiteX70" fmla="*/ 2976772 w 3521893"/>
                <a:gd name="connsiteY70" fmla="*/ 2482827 h 4122814"/>
                <a:gd name="connsiteX71" fmla="*/ 3068602 w 3521893"/>
                <a:gd name="connsiteY71" fmla="*/ 2457427 h 4122814"/>
                <a:gd name="connsiteX72" fmla="*/ 3105724 w 3521893"/>
                <a:gd name="connsiteY72" fmla="*/ 2484781 h 4122814"/>
                <a:gd name="connsiteX73" fmla="*/ 3166293 w 3521893"/>
                <a:gd name="connsiteY73" fmla="*/ 2420304 h 4122814"/>
                <a:gd name="connsiteX74" fmla="*/ 3193649 w 3521893"/>
                <a:gd name="connsiteY74" fmla="*/ 2394904 h 4122814"/>
                <a:gd name="connsiteX75" fmla="*/ 3279618 w 3521893"/>
                <a:gd name="connsiteY75" fmla="*/ 2369504 h 4122814"/>
                <a:gd name="connsiteX76" fmla="*/ 3316739 w 3521893"/>
                <a:gd name="connsiteY76" fmla="*/ 2201473 h 4122814"/>
                <a:gd name="connsiteX77" fmla="*/ 3271801 w 3521893"/>
                <a:gd name="connsiteY77" fmla="*/ 2150673 h 4122814"/>
                <a:gd name="connsiteX78" fmla="*/ 3271800 w 3521893"/>
                <a:gd name="connsiteY78" fmla="*/ 2049073 h 4122814"/>
                <a:gd name="connsiteX79" fmla="*/ 3375355 w 3521893"/>
                <a:gd name="connsiteY79" fmla="*/ 2107688 h 4122814"/>
                <a:gd name="connsiteX80" fmla="*/ 3430062 w 3521893"/>
                <a:gd name="connsiteY80" fmla="*/ 2072519 h 4122814"/>
                <a:gd name="connsiteX81" fmla="*/ 3457415 w 3521893"/>
                <a:gd name="connsiteY81" fmla="*/ 2107688 h 4122814"/>
                <a:gd name="connsiteX82" fmla="*/ 3521893 w 3521893"/>
                <a:gd name="connsiteY82" fmla="*/ 2062750 h 4122814"/>
                <a:gd name="connsiteX83" fmla="*/ 3449601 w 3521893"/>
                <a:gd name="connsiteY83" fmla="*/ 1908396 h 4122814"/>
                <a:gd name="connsiteX84" fmla="*/ 3492586 w 3521893"/>
                <a:gd name="connsiteY84" fmla="*/ 1720827 h 4122814"/>
                <a:gd name="connsiteX85" fmla="*/ 3459370 w 3521893"/>
                <a:gd name="connsiteY85" fmla="*/ 1693473 h 4122814"/>
                <a:gd name="connsiteX86" fmla="*/ 3486724 w 3521893"/>
                <a:gd name="connsiteY86" fmla="*/ 1664165 h 4122814"/>
                <a:gd name="connsiteX87" fmla="*/ 3488679 w 3521893"/>
                <a:gd name="connsiteY87" fmla="*/ 1642673 h 4122814"/>
                <a:gd name="connsiteX88" fmla="*/ 3377309 w 3521893"/>
                <a:gd name="connsiteY88" fmla="*/ 1462919 h 4122814"/>
                <a:gd name="connsiteX89" fmla="*/ 3307337 w 3521893"/>
                <a:gd name="connsiteY89" fmla="*/ 1441784 h 4122814"/>
                <a:gd name="connsiteX90" fmla="*/ 3225967 w 3521893"/>
                <a:gd name="connsiteY90" fmla="*/ 1302206 h 4122814"/>
                <a:gd name="connsiteX91" fmla="*/ 3276502 w 3521893"/>
                <a:gd name="connsiteY91" fmla="*/ 1230484 h 4122814"/>
                <a:gd name="connsiteX92" fmla="*/ 3127379 w 3521893"/>
                <a:gd name="connsiteY92" fmla="*/ 1042344 h 4122814"/>
                <a:gd name="connsiteX93" fmla="*/ 3155100 w 3521893"/>
                <a:gd name="connsiteY93" fmla="*/ 978294 h 4122814"/>
                <a:gd name="connsiteX94" fmla="*/ 3115391 w 3521893"/>
                <a:gd name="connsiteY94" fmla="*/ 857084 h 4122814"/>
                <a:gd name="connsiteX95" fmla="*/ 3168145 w 3521893"/>
                <a:gd name="connsiteY95" fmla="*/ 757581 h 4122814"/>
                <a:gd name="connsiteX96" fmla="*/ 3115921 w 3521893"/>
                <a:gd name="connsiteY96" fmla="*/ 639852 h 4122814"/>
                <a:gd name="connsiteX97" fmla="*/ 3136986 w 3521893"/>
                <a:gd name="connsiteY97" fmla="*/ 560242 h 4122814"/>
                <a:gd name="connsiteX98" fmla="*/ 3084395 w 3521893"/>
                <a:gd name="connsiteY98" fmla="*/ 489263 h 4122814"/>
                <a:gd name="connsiteX99" fmla="*/ 3043730 w 3521893"/>
                <a:gd name="connsiteY99" fmla="*/ 559672 h 4122814"/>
                <a:gd name="connsiteX100" fmla="*/ 2967617 w 3521893"/>
                <a:gd name="connsiteY100" fmla="*/ 598501 h 4122814"/>
                <a:gd name="connsiteX101" fmla="*/ 2906065 w 3521893"/>
                <a:gd name="connsiteY101" fmla="*/ 407628 h 4122814"/>
                <a:gd name="connsiteX102" fmla="*/ 2859539 w 3521893"/>
                <a:gd name="connsiteY102" fmla="*/ 456118 h 4122814"/>
                <a:gd name="connsiteX103" fmla="*/ 2826327 w 3521893"/>
                <a:gd name="connsiteY103" fmla="*/ 463511 h 4122814"/>
                <a:gd name="connsiteX104" fmla="*/ 2852782 w 3521893"/>
                <a:gd name="connsiteY104" fmla="*/ 359282 h 4122814"/>
                <a:gd name="connsiteX105" fmla="*/ 2795856 w 3521893"/>
                <a:gd name="connsiteY105" fmla="*/ 139739 h 4122814"/>
                <a:gd name="connsiteX106" fmla="*/ 2725253 w 3521893"/>
                <a:gd name="connsiteY106" fmla="*/ 192707 h 4122814"/>
                <a:gd name="connsiteX107" fmla="*/ 2673558 w 3521893"/>
                <a:gd name="connsiteY107" fmla="*/ 145813 h 4122814"/>
                <a:gd name="connsiteX108" fmla="*/ 2642132 w 3521893"/>
                <a:gd name="connsiteY108" fmla="*/ 186169 h 4122814"/>
                <a:gd name="connsiteX109" fmla="*/ 2621170 w 3521893"/>
                <a:gd name="connsiteY109" fmla="*/ 144074 h 4122814"/>
                <a:gd name="connsiteX110" fmla="*/ 2592392 w 3521893"/>
                <a:gd name="connsiteY110" fmla="*/ 108549 h 4122814"/>
                <a:gd name="connsiteX111" fmla="*/ 2642662 w 3521893"/>
                <a:gd name="connsiteY111" fmla="*/ 18601 h 4122814"/>
                <a:gd name="connsiteX112" fmla="*/ 2549408 w 3521893"/>
                <a:gd name="connsiteY112" fmla="*/ 14765 h 4122814"/>
                <a:gd name="connsiteX113" fmla="*/ 2534937 w 3521893"/>
                <a:gd name="connsiteY113" fmla="*/ 77431 h 4122814"/>
                <a:gd name="connsiteX114" fmla="*/ 2479069 w 3521893"/>
                <a:gd name="connsiteY114" fmla="*/ 8831 h 4122814"/>
                <a:gd name="connsiteX115" fmla="*/ 2281731 w 3521893"/>
                <a:gd name="connsiteY115" fmla="*/ 14622 h 4122814"/>
                <a:gd name="connsiteX116" fmla="*/ 2243813 w 3521893"/>
                <a:gd name="connsiteY116" fmla="*/ 69330 h 4122814"/>
                <a:gd name="connsiteX117" fmla="*/ 2341770 w 3521893"/>
                <a:gd name="connsiteY117" fmla="*/ 120629 h 4122814"/>
                <a:gd name="connsiteX118" fmla="*/ 2345681 w 3521893"/>
                <a:gd name="connsiteY118" fmla="*/ 231248 h 4122814"/>
                <a:gd name="connsiteX119" fmla="*/ 2204472 w 3521893"/>
                <a:gd name="connsiteY119" fmla="*/ 264858 h 4122814"/>
                <a:gd name="connsiteX120" fmla="*/ 2146117 w 3521893"/>
                <a:gd name="connsiteY120" fmla="*/ 352210 h 4122814"/>
                <a:gd name="connsiteX121" fmla="*/ 1975038 w 3521893"/>
                <a:gd name="connsiteY121" fmla="*/ 370865 h 4122814"/>
                <a:gd name="connsiteX122" fmla="*/ 1999847 w 3521893"/>
                <a:gd name="connsiteY122" fmla="*/ 435199 h 4122814"/>
                <a:gd name="connsiteX123" fmla="*/ 2032711 w 3521893"/>
                <a:gd name="connsiteY123" fmla="*/ 478891 h 4122814"/>
                <a:gd name="connsiteX124" fmla="*/ 1961306 w 3521893"/>
                <a:gd name="connsiteY124" fmla="*/ 470365 h 4122814"/>
                <a:gd name="connsiteX125" fmla="*/ 1925782 w 3521893"/>
                <a:gd name="connsiteY125" fmla="*/ 513705 h 4122814"/>
                <a:gd name="connsiteX126" fmla="*/ 1849404 w 3521893"/>
                <a:gd name="connsiteY126" fmla="*/ 494167 h 4122814"/>
                <a:gd name="connsiteX127" fmla="*/ 1818139 w 3521893"/>
                <a:gd name="connsiteY127" fmla="*/ 595414 h 4122814"/>
                <a:gd name="connsiteX128" fmla="*/ 1724891 w 3521893"/>
                <a:gd name="connsiteY128" fmla="*/ 679960 h 4122814"/>
                <a:gd name="connsiteX129" fmla="*/ 1676400 w 3521893"/>
                <a:gd name="connsiteY129" fmla="*/ 659178 h 4122814"/>
                <a:gd name="connsiteX130" fmla="*/ 1683327 w 3521893"/>
                <a:gd name="connsiteY130" fmla="*/ 569123 h 4122814"/>
                <a:gd name="connsiteX131" fmla="*/ 1727022 w 3521893"/>
                <a:gd name="connsiteY131" fmla="*/ 535553 h 4122814"/>
                <a:gd name="connsiteX132" fmla="*/ 1787236 w 3521893"/>
                <a:gd name="connsiteY132" fmla="*/ 520632 h 4122814"/>
                <a:gd name="connsiteX133" fmla="*/ 1767343 w 3521893"/>
                <a:gd name="connsiteY133" fmla="*/ 484220 h 4122814"/>
                <a:gd name="connsiteX134" fmla="*/ 1704109 w 3521893"/>
                <a:gd name="connsiteY134" fmla="*/ 513705 h 4122814"/>
                <a:gd name="connsiteX135" fmla="*/ 1682261 w 3521893"/>
                <a:gd name="connsiteY135" fmla="*/ 452426 h 4122814"/>
                <a:gd name="connsiteX136" fmla="*/ 1576398 w 3521893"/>
                <a:gd name="connsiteY136" fmla="*/ 440524 h 4122814"/>
                <a:gd name="connsiteX137" fmla="*/ 1530927 w 3521893"/>
                <a:gd name="connsiteY137" fmla="*/ 271251 h 4122814"/>
                <a:gd name="connsiteX138" fmla="*/ 1438031 w 3521893"/>
                <a:gd name="connsiteY138" fmla="*/ 296118 h 4122814"/>
                <a:gd name="connsiteX139" fmla="*/ 1454727 w 3521893"/>
                <a:gd name="connsiteY139" fmla="*/ 402869 h 4122814"/>
                <a:gd name="connsiteX140" fmla="*/ 1454727 w 3521893"/>
                <a:gd name="connsiteY140" fmla="*/ 402869 h 4122814"/>
                <a:gd name="connsiteX141" fmla="*/ 1407832 w 3521893"/>
                <a:gd name="connsiteY141" fmla="*/ 431291 h 4122814"/>
                <a:gd name="connsiteX142" fmla="*/ 1310139 w 3521893"/>
                <a:gd name="connsiteY142" fmla="*/ 319922 h 4122814"/>
                <a:gd name="connsiteX143" fmla="*/ 1246909 w 3521893"/>
                <a:gd name="connsiteY143" fmla="*/ 298960 h 4122814"/>
                <a:gd name="connsiteX0" fmla="*/ 1246909 w 3521893"/>
                <a:gd name="connsiteY0" fmla="*/ 298960 h 4122814"/>
                <a:gd name="connsiteX1" fmla="*/ 1267691 w 3521893"/>
                <a:gd name="connsiteY1" fmla="*/ 569123 h 4122814"/>
                <a:gd name="connsiteX2" fmla="*/ 1288972 w 3521893"/>
                <a:gd name="connsiteY2" fmla="*/ 599607 h 4122814"/>
                <a:gd name="connsiteX3" fmla="*/ 1298416 w 3521893"/>
                <a:gd name="connsiteY3" fmla="*/ 702876 h 4122814"/>
                <a:gd name="connsiteX4" fmla="*/ 1251524 w 3521893"/>
                <a:gd name="connsiteY4" fmla="*/ 763445 h 4122814"/>
                <a:gd name="connsiteX5" fmla="*/ 1280832 w 3521893"/>
                <a:gd name="connsiteY5" fmla="*/ 839645 h 4122814"/>
                <a:gd name="connsiteX6" fmla="*/ 1175505 w 3521893"/>
                <a:gd name="connsiteY6" fmla="*/ 955274 h 4122814"/>
                <a:gd name="connsiteX7" fmla="*/ 1048327 w 3521893"/>
                <a:gd name="connsiteY7" fmla="*/ 1324196 h 4122814"/>
                <a:gd name="connsiteX8" fmla="*/ 947970 w 3521893"/>
                <a:gd name="connsiteY8" fmla="*/ 1428994 h 4122814"/>
                <a:gd name="connsiteX9" fmla="*/ 749389 w 3521893"/>
                <a:gd name="connsiteY9" fmla="*/ 1716919 h 4122814"/>
                <a:gd name="connsiteX10" fmla="*/ 624342 w 3521893"/>
                <a:gd name="connsiteY10" fmla="*/ 1812658 h 4122814"/>
                <a:gd name="connsiteX11" fmla="*/ 457200 w 3521893"/>
                <a:gd name="connsiteY11" fmla="*/ 2023851 h 4122814"/>
                <a:gd name="connsiteX12" fmla="*/ 325404 w 3521893"/>
                <a:gd name="connsiteY12" fmla="*/ 2531673 h 4122814"/>
                <a:gd name="connsiteX13" fmla="*/ 271762 w 3521893"/>
                <a:gd name="connsiteY13" fmla="*/ 2584782 h 4122814"/>
                <a:gd name="connsiteX14" fmla="*/ 116342 w 3521893"/>
                <a:gd name="connsiteY14" fmla="*/ 2906811 h 4122814"/>
                <a:gd name="connsiteX15" fmla="*/ 106573 w 3521893"/>
                <a:gd name="connsiteY15" fmla="*/ 3061165 h 4122814"/>
                <a:gd name="connsiteX16" fmla="*/ 152400 w 3521893"/>
                <a:gd name="connsiteY16" fmla="*/ 3166851 h 4122814"/>
                <a:gd name="connsiteX17" fmla="*/ 0 w 3521893"/>
                <a:gd name="connsiteY17" fmla="*/ 3665614 h 4122814"/>
                <a:gd name="connsiteX18" fmla="*/ 71582 w 3521893"/>
                <a:gd name="connsiteY18" fmla="*/ 3857801 h 4122814"/>
                <a:gd name="connsiteX19" fmla="*/ 188990 w 3521893"/>
                <a:gd name="connsiteY19" fmla="*/ 3838086 h 4122814"/>
                <a:gd name="connsiteX20" fmla="*/ 130908 w 3521893"/>
                <a:gd name="connsiteY20" fmla="*/ 3905226 h 4122814"/>
                <a:gd name="connsiteX21" fmla="*/ 188102 w 3521893"/>
                <a:gd name="connsiteY21" fmla="*/ 3964552 h 4122814"/>
                <a:gd name="connsiteX22" fmla="*/ 339436 w 3521893"/>
                <a:gd name="connsiteY22" fmla="*/ 3880360 h 4122814"/>
                <a:gd name="connsiteX23" fmla="*/ 422563 w 3521893"/>
                <a:gd name="connsiteY23" fmla="*/ 3894214 h 4122814"/>
                <a:gd name="connsiteX24" fmla="*/ 464127 w 3521893"/>
                <a:gd name="connsiteY24" fmla="*/ 3956560 h 4122814"/>
                <a:gd name="connsiteX25" fmla="*/ 656492 w 3521893"/>
                <a:gd name="connsiteY25" fmla="*/ 3937909 h 4122814"/>
                <a:gd name="connsiteX26" fmla="*/ 794860 w 3521893"/>
                <a:gd name="connsiteY26" fmla="*/ 3868459 h 4122814"/>
                <a:gd name="connsiteX27" fmla="*/ 955963 w 3521893"/>
                <a:gd name="connsiteY27" fmla="*/ 3949632 h 4122814"/>
                <a:gd name="connsiteX28" fmla="*/ 1115291 w 3521893"/>
                <a:gd name="connsiteY28" fmla="*/ 3949632 h 4122814"/>
                <a:gd name="connsiteX29" fmla="*/ 1108363 w 3521893"/>
                <a:gd name="connsiteY29" fmla="*/ 3914996 h 4122814"/>
                <a:gd name="connsiteX30" fmla="*/ 1163782 w 3521893"/>
                <a:gd name="connsiteY30" fmla="*/ 3880360 h 4122814"/>
                <a:gd name="connsiteX31" fmla="*/ 1191491 w 3521893"/>
                <a:gd name="connsiteY31" fmla="*/ 3914996 h 4122814"/>
                <a:gd name="connsiteX32" fmla="*/ 1288472 w 3521893"/>
                <a:gd name="connsiteY32" fmla="*/ 3818014 h 4122814"/>
                <a:gd name="connsiteX33" fmla="*/ 1205345 w 3521893"/>
                <a:gd name="connsiteY33" fmla="*/ 3811087 h 4122814"/>
                <a:gd name="connsiteX34" fmla="*/ 1122218 w 3521893"/>
                <a:gd name="connsiteY34" fmla="*/ 3818014 h 4122814"/>
                <a:gd name="connsiteX35" fmla="*/ 1032163 w 3521893"/>
                <a:gd name="connsiteY35" fmla="*/ 3783378 h 4122814"/>
                <a:gd name="connsiteX36" fmla="*/ 1130921 w 3521893"/>
                <a:gd name="connsiteY36" fmla="*/ 3621564 h 4122814"/>
                <a:gd name="connsiteX37" fmla="*/ 1222219 w 3521893"/>
                <a:gd name="connsiteY37" fmla="*/ 3600427 h 4122814"/>
                <a:gd name="connsiteX38" fmla="*/ 1244777 w 3521893"/>
                <a:gd name="connsiteY38" fmla="*/ 3553001 h 4122814"/>
                <a:gd name="connsiteX39" fmla="*/ 1286696 w 3521893"/>
                <a:gd name="connsiteY39" fmla="*/ 3575027 h 4122814"/>
                <a:gd name="connsiteX40" fmla="*/ 1304459 w 3521893"/>
                <a:gd name="connsiteY40" fmla="*/ 3644832 h 4122814"/>
                <a:gd name="connsiteX41" fmla="*/ 1343891 w 3521893"/>
                <a:gd name="connsiteY41" fmla="*/ 3582487 h 4122814"/>
                <a:gd name="connsiteX42" fmla="*/ 1360942 w 3521893"/>
                <a:gd name="connsiteY42" fmla="*/ 3631688 h 4122814"/>
                <a:gd name="connsiteX43" fmla="*/ 1399309 w 3521893"/>
                <a:gd name="connsiteY43" fmla="*/ 3658687 h 4122814"/>
                <a:gd name="connsiteX44" fmla="*/ 1392382 w 3521893"/>
                <a:gd name="connsiteY44" fmla="*/ 3707178 h 4122814"/>
                <a:gd name="connsiteX45" fmla="*/ 1338916 w 3521893"/>
                <a:gd name="connsiteY45" fmla="*/ 3756913 h 4122814"/>
                <a:gd name="connsiteX46" fmla="*/ 1396645 w 3521893"/>
                <a:gd name="connsiteY46" fmla="*/ 3757978 h 4122814"/>
                <a:gd name="connsiteX47" fmla="*/ 1475331 w 3521893"/>
                <a:gd name="connsiteY47" fmla="*/ 3798299 h 4122814"/>
                <a:gd name="connsiteX48" fmla="*/ 1471778 w 3521893"/>
                <a:gd name="connsiteY48" fmla="*/ 3722986 h 4122814"/>
                <a:gd name="connsiteX49" fmla="*/ 1565563 w 3521893"/>
                <a:gd name="connsiteY49" fmla="*/ 3755669 h 4122814"/>
                <a:gd name="connsiteX50" fmla="*/ 1556327 w 3521893"/>
                <a:gd name="connsiteY50" fmla="*/ 3803627 h 4122814"/>
                <a:gd name="connsiteX51" fmla="*/ 1585101 w 3521893"/>
                <a:gd name="connsiteY51" fmla="*/ 3850697 h 4122814"/>
                <a:gd name="connsiteX52" fmla="*/ 1773382 w 3521893"/>
                <a:gd name="connsiteY52" fmla="*/ 3811087 h 4122814"/>
                <a:gd name="connsiteX53" fmla="*/ 2112818 w 3521893"/>
                <a:gd name="connsiteY53" fmla="*/ 3914996 h 4122814"/>
                <a:gd name="connsiteX54" fmla="*/ 2320636 w 3521893"/>
                <a:gd name="connsiteY54" fmla="*/ 4122814 h 4122814"/>
                <a:gd name="connsiteX55" fmla="*/ 2473036 w 3521893"/>
                <a:gd name="connsiteY55" fmla="*/ 3991196 h 4122814"/>
                <a:gd name="connsiteX56" fmla="*/ 2587958 w 3521893"/>
                <a:gd name="connsiteY56" fmla="*/ 3991196 h 4122814"/>
                <a:gd name="connsiteX57" fmla="*/ 2720286 w 3521893"/>
                <a:gd name="connsiteY57" fmla="*/ 3873432 h 4122814"/>
                <a:gd name="connsiteX58" fmla="*/ 2847819 w 3521893"/>
                <a:gd name="connsiteY58" fmla="*/ 3930627 h 4122814"/>
                <a:gd name="connsiteX59" fmla="*/ 2955281 w 3521893"/>
                <a:gd name="connsiteY59" fmla="*/ 3889596 h 4122814"/>
                <a:gd name="connsiteX60" fmla="*/ 2984589 w 3521893"/>
                <a:gd name="connsiteY60" fmla="*/ 3940396 h 4122814"/>
                <a:gd name="connsiteX61" fmla="*/ 3025619 w 3521893"/>
                <a:gd name="connsiteY61" fmla="*/ 3899365 h 4122814"/>
                <a:gd name="connsiteX62" fmla="*/ 3035389 w 3521893"/>
                <a:gd name="connsiteY62" fmla="*/ 3791904 h 4122814"/>
                <a:gd name="connsiteX63" fmla="*/ 2982635 w 3521893"/>
                <a:gd name="connsiteY63" fmla="*/ 3698119 h 4122814"/>
                <a:gd name="connsiteX64" fmla="*/ 3047467 w 3521893"/>
                <a:gd name="connsiteY64" fmla="*/ 3633820 h 4122814"/>
                <a:gd name="connsiteX65" fmla="*/ 3002173 w 3521893"/>
                <a:gd name="connsiteY65" fmla="*/ 3508596 h 4122814"/>
                <a:gd name="connsiteX66" fmla="*/ 3021712 w 3521893"/>
                <a:gd name="connsiteY66" fmla="*/ 3352288 h 4122814"/>
                <a:gd name="connsiteX67" fmla="*/ 3062741 w 3521893"/>
                <a:gd name="connsiteY67" fmla="*/ 3225288 h 4122814"/>
                <a:gd name="connsiteX68" fmla="*/ 3076419 w 3521893"/>
                <a:gd name="connsiteY68" fmla="*/ 3115873 h 4122814"/>
                <a:gd name="connsiteX69" fmla="*/ 2905547 w 3521893"/>
                <a:gd name="connsiteY69" fmla="*/ 2642508 h 4122814"/>
                <a:gd name="connsiteX70" fmla="*/ 2976772 w 3521893"/>
                <a:gd name="connsiteY70" fmla="*/ 2482827 h 4122814"/>
                <a:gd name="connsiteX71" fmla="*/ 3068602 w 3521893"/>
                <a:gd name="connsiteY71" fmla="*/ 2457427 h 4122814"/>
                <a:gd name="connsiteX72" fmla="*/ 3105724 w 3521893"/>
                <a:gd name="connsiteY72" fmla="*/ 2484781 h 4122814"/>
                <a:gd name="connsiteX73" fmla="*/ 3166293 w 3521893"/>
                <a:gd name="connsiteY73" fmla="*/ 2420304 h 4122814"/>
                <a:gd name="connsiteX74" fmla="*/ 3193649 w 3521893"/>
                <a:gd name="connsiteY74" fmla="*/ 2394904 h 4122814"/>
                <a:gd name="connsiteX75" fmla="*/ 3279618 w 3521893"/>
                <a:gd name="connsiteY75" fmla="*/ 2369504 h 4122814"/>
                <a:gd name="connsiteX76" fmla="*/ 3316739 w 3521893"/>
                <a:gd name="connsiteY76" fmla="*/ 2201473 h 4122814"/>
                <a:gd name="connsiteX77" fmla="*/ 3271801 w 3521893"/>
                <a:gd name="connsiteY77" fmla="*/ 2150673 h 4122814"/>
                <a:gd name="connsiteX78" fmla="*/ 3271800 w 3521893"/>
                <a:gd name="connsiteY78" fmla="*/ 2049073 h 4122814"/>
                <a:gd name="connsiteX79" fmla="*/ 3375355 w 3521893"/>
                <a:gd name="connsiteY79" fmla="*/ 2107688 h 4122814"/>
                <a:gd name="connsiteX80" fmla="*/ 3430062 w 3521893"/>
                <a:gd name="connsiteY80" fmla="*/ 2072519 h 4122814"/>
                <a:gd name="connsiteX81" fmla="*/ 3457415 w 3521893"/>
                <a:gd name="connsiteY81" fmla="*/ 2107688 h 4122814"/>
                <a:gd name="connsiteX82" fmla="*/ 3521893 w 3521893"/>
                <a:gd name="connsiteY82" fmla="*/ 2062750 h 4122814"/>
                <a:gd name="connsiteX83" fmla="*/ 3449601 w 3521893"/>
                <a:gd name="connsiteY83" fmla="*/ 1908396 h 4122814"/>
                <a:gd name="connsiteX84" fmla="*/ 3492586 w 3521893"/>
                <a:gd name="connsiteY84" fmla="*/ 1720827 h 4122814"/>
                <a:gd name="connsiteX85" fmla="*/ 3459370 w 3521893"/>
                <a:gd name="connsiteY85" fmla="*/ 1693473 h 4122814"/>
                <a:gd name="connsiteX86" fmla="*/ 3486724 w 3521893"/>
                <a:gd name="connsiteY86" fmla="*/ 1664165 h 4122814"/>
                <a:gd name="connsiteX87" fmla="*/ 3488679 w 3521893"/>
                <a:gd name="connsiteY87" fmla="*/ 1642673 h 4122814"/>
                <a:gd name="connsiteX88" fmla="*/ 3377309 w 3521893"/>
                <a:gd name="connsiteY88" fmla="*/ 1462919 h 4122814"/>
                <a:gd name="connsiteX89" fmla="*/ 3307337 w 3521893"/>
                <a:gd name="connsiteY89" fmla="*/ 1441784 h 4122814"/>
                <a:gd name="connsiteX90" fmla="*/ 3225967 w 3521893"/>
                <a:gd name="connsiteY90" fmla="*/ 1302206 h 4122814"/>
                <a:gd name="connsiteX91" fmla="*/ 3276502 w 3521893"/>
                <a:gd name="connsiteY91" fmla="*/ 1230484 h 4122814"/>
                <a:gd name="connsiteX92" fmla="*/ 3127379 w 3521893"/>
                <a:gd name="connsiteY92" fmla="*/ 1042344 h 4122814"/>
                <a:gd name="connsiteX93" fmla="*/ 3155100 w 3521893"/>
                <a:gd name="connsiteY93" fmla="*/ 978294 h 4122814"/>
                <a:gd name="connsiteX94" fmla="*/ 3115391 w 3521893"/>
                <a:gd name="connsiteY94" fmla="*/ 857084 h 4122814"/>
                <a:gd name="connsiteX95" fmla="*/ 3168145 w 3521893"/>
                <a:gd name="connsiteY95" fmla="*/ 757581 h 4122814"/>
                <a:gd name="connsiteX96" fmla="*/ 3115921 w 3521893"/>
                <a:gd name="connsiteY96" fmla="*/ 639852 h 4122814"/>
                <a:gd name="connsiteX97" fmla="*/ 3136986 w 3521893"/>
                <a:gd name="connsiteY97" fmla="*/ 560242 h 4122814"/>
                <a:gd name="connsiteX98" fmla="*/ 3084395 w 3521893"/>
                <a:gd name="connsiteY98" fmla="*/ 489263 h 4122814"/>
                <a:gd name="connsiteX99" fmla="*/ 3043730 w 3521893"/>
                <a:gd name="connsiteY99" fmla="*/ 559672 h 4122814"/>
                <a:gd name="connsiteX100" fmla="*/ 2967617 w 3521893"/>
                <a:gd name="connsiteY100" fmla="*/ 598501 h 4122814"/>
                <a:gd name="connsiteX101" fmla="*/ 2906065 w 3521893"/>
                <a:gd name="connsiteY101" fmla="*/ 407628 h 4122814"/>
                <a:gd name="connsiteX102" fmla="*/ 2859539 w 3521893"/>
                <a:gd name="connsiteY102" fmla="*/ 456118 h 4122814"/>
                <a:gd name="connsiteX103" fmla="*/ 2826327 w 3521893"/>
                <a:gd name="connsiteY103" fmla="*/ 463511 h 4122814"/>
                <a:gd name="connsiteX104" fmla="*/ 2852782 w 3521893"/>
                <a:gd name="connsiteY104" fmla="*/ 359282 h 4122814"/>
                <a:gd name="connsiteX105" fmla="*/ 2795856 w 3521893"/>
                <a:gd name="connsiteY105" fmla="*/ 139739 h 4122814"/>
                <a:gd name="connsiteX106" fmla="*/ 2725253 w 3521893"/>
                <a:gd name="connsiteY106" fmla="*/ 192707 h 4122814"/>
                <a:gd name="connsiteX107" fmla="*/ 2673558 w 3521893"/>
                <a:gd name="connsiteY107" fmla="*/ 145813 h 4122814"/>
                <a:gd name="connsiteX108" fmla="*/ 2642132 w 3521893"/>
                <a:gd name="connsiteY108" fmla="*/ 186169 h 4122814"/>
                <a:gd name="connsiteX109" fmla="*/ 2621170 w 3521893"/>
                <a:gd name="connsiteY109" fmla="*/ 144074 h 4122814"/>
                <a:gd name="connsiteX110" fmla="*/ 2592392 w 3521893"/>
                <a:gd name="connsiteY110" fmla="*/ 108549 h 4122814"/>
                <a:gd name="connsiteX111" fmla="*/ 2642662 w 3521893"/>
                <a:gd name="connsiteY111" fmla="*/ 18601 h 4122814"/>
                <a:gd name="connsiteX112" fmla="*/ 2549408 w 3521893"/>
                <a:gd name="connsiteY112" fmla="*/ 14765 h 4122814"/>
                <a:gd name="connsiteX113" fmla="*/ 2534937 w 3521893"/>
                <a:gd name="connsiteY113" fmla="*/ 77431 h 4122814"/>
                <a:gd name="connsiteX114" fmla="*/ 2479069 w 3521893"/>
                <a:gd name="connsiteY114" fmla="*/ 8831 h 4122814"/>
                <a:gd name="connsiteX115" fmla="*/ 2281731 w 3521893"/>
                <a:gd name="connsiteY115" fmla="*/ 14622 h 4122814"/>
                <a:gd name="connsiteX116" fmla="*/ 2243813 w 3521893"/>
                <a:gd name="connsiteY116" fmla="*/ 69330 h 4122814"/>
                <a:gd name="connsiteX117" fmla="*/ 2341770 w 3521893"/>
                <a:gd name="connsiteY117" fmla="*/ 120629 h 4122814"/>
                <a:gd name="connsiteX118" fmla="*/ 2345681 w 3521893"/>
                <a:gd name="connsiteY118" fmla="*/ 231248 h 4122814"/>
                <a:gd name="connsiteX119" fmla="*/ 2204472 w 3521893"/>
                <a:gd name="connsiteY119" fmla="*/ 264858 h 4122814"/>
                <a:gd name="connsiteX120" fmla="*/ 2146117 w 3521893"/>
                <a:gd name="connsiteY120" fmla="*/ 352210 h 4122814"/>
                <a:gd name="connsiteX121" fmla="*/ 1975038 w 3521893"/>
                <a:gd name="connsiteY121" fmla="*/ 370865 h 4122814"/>
                <a:gd name="connsiteX122" fmla="*/ 1999847 w 3521893"/>
                <a:gd name="connsiteY122" fmla="*/ 435199 h 4122814"/>
                <a:gd name="connsiteX123" fmla="*/ 2032711 w 3521893"/>
                <a:gd name="connsiteY123" fmla="*/ 478891 h 4122814"/>
                <a:gd name="connsiteX124" fmla="*/ 1961306 w 3521893"/>
                <a:gd name="connsiteY124" fmla="*/ 470365 h 4122814"/>
                <a:gd name="connsiteX125" fmla="*/ 1925782 w 3521893"/>
                <a:gd name="connsiteY125" fmla="*/ 513705 h 4122814"/>
                <a:gd name="connsiteX126" fmla="*/ 1849404 w 3521893"/>
                <a:gd name="connsiteY126" fmla="*/ 494167 h 4122814"/>
                <a:gd name="connsiteX127" fmla="*/ 1818139 w 3521893"/>
                <a:gd name="connsiteY127" fmla="*/ 595414 h 4122814"/>
                <a:gd name="connsiteX128" fmla="*/ 1724891 w 3521893"/>
                <a:gd name="connsiteY128" fmla="*/ 679960 h 4122814"/>
                <a:gd name="connsiteX129" fmla="*/ 1676400 w 3521893"/>
                <a:gd name="connsiteY129" fmla="*/ 659178 h 4122814"/>
                <a:gd name="connsiteX130" fmla="*/ 1683327 w 3521893"/>
                <a:gd name="connsiteY130" fmla="*/ 569123 h 4122814"/>
                <a:gd name="connsiteX131" fmla="*/ 1727022 w 3521893"/>
                <a:gd name="connsiteY131" fmla="*/ 535553 h 4122814"/>
                <a:gd name="connsiteX132" fmla="*/ 1787236 w 3521893"/>
                <a:gd name="connsiteY132" fmla="*/ 520632 h 4122814"/>
                <a:gd name="connsiteX133" fmla="*/ 1767343 w 3521893"/>
                <a:gd name="connsiteY133" fmla="*/ 484220 h 4122814"/>
                <a:gd name="connsiteX134" fmla="*/ 1704109 w 3521893"/>
                <a:gd name="connsiteY134" fmla="*/ 513705 h 4122814"/>
                <a:gd name="connsiteX135" fmla="*/ 1682261 w 3521893"/>
                <a:gd name="connsiteY135" fmla="*/ 452426 h 4122814"/>
                <a:gd name="connsiteX136" fmla="*/ 1576398 w 3521893"/>
                <a:gd name="connsiteY136" fmla="*/ 440524 h 4122814"/>
                <a:gd name="connsiteX137" fmla="*/ 1530927 w 3521893"/>
                <a:gd name="connsiteY137" fmla="*/ 271251 h 4122814"/>
                <a:gd name="connsiteX138" fmla="*/ 1438031 w 3521893"/>
                <a:gd name="connsiteY138" fmla="*/ 296118 h 4122814"/>
                <a:gd name="connsiteX139" fmla="*/ 1454727 w 3521893"/>
                <a:gd name="connsiteY139" fmla="*/ 402869 h 4122814"/>
                <a:gd name="connsiteX140" fmla="*/ 1454727 w 3521893"/>
                <a:gd name="connsiteY140" fmla="*/ 402869 h 4122814"/>
                <a:gd name="connsiteX141" fmla="*/ 1407832 w 3521893"/>
                <a:gd name="connsiteY141" fmla="*/ 431291 h 4122814"/>
                <a:gd name="connsiteX142" fmla="*/ 1310139 w 3521893"/>
                <a:gd name="connsiteY142" fmla="*/ 319922 h 4122814"/>
                <a:gd name="connsiteX143" fmla="*/ 1246909 w 3521893"/>
                <a:gd name="connsiteY143" fmla="*/ 298960 h 4122814"/>
                <a:gd name="connsiteX0" fmla="*/ 1246909 w 3521893"/>
                <a:gd name="connsiteY0" fmla="*/ 298960 h 4122814"/>
                <a:gd name="connsiteX1" fmla="*/ 1267691 w 3521893"/>
                <a:gd name="connsiteY1" fmla="*/ 569123 h 4122814"/>
                <a:gd name="connsiteX2" fmla="*/ 1288972 w 3521893"/>
                <a:gd name="connsiteY2" fmla="*/ 599607 h 4122814"/>
                <a:gd name="connsiteX3" fmla="*/ 1298416 w 3521893"/>
                <a:gd name="connsiteY3" fmla="*/ 702876 h 4122814"/>
                <a:gd name="connsiteX4" fmla="*/ 1251524 w 3521893"/>
                <a:gd name="connsiteY4" fmla="*/ 763445 h 4122814"/>
                <a:gd name="connsiteX5" fmla="*/ 1280832 w 3521893"/>
                <a:gd name="connsiteY5" fmla="*/ 839645 h 4122814"/>
                <a:gd name="connsiteX6" fmla="*/ 1175505 w 3521893"/>
                <a:gd name="connsiteY6" fmla="*/ 955274 h 4122814"/>
                <a:gd name="connsiteX7" fmla="*/ 1048327 w 3521893"/>
                <a:gd name="connsiteY7" fmla="*/ 1324196 h 4122814"/>
                <a:gd name="connsiteX8" fmla="*/ 947970 w 3521893"/>
                <a:gd name="connsiteY8" fmla="*/ 1428994 h 4122814"/>
                <a:gd name="connsiteX9" fmla="*/ 749389 w 3521893"/>
                <a:gd name="connsiteY9" fmla="*/ 1716919 h 4122814"/>
                <a:gd name="connsiteX10" fmla="*/ 624342 w 3521893"/>
                <a:gd name="connsiteY10" fmla="*/ 1812658 h 4122814"/>
                <a:gd name="connsiteX11" fmla="*/ 457200 w 3521893"/>
                <a:gd name="connsiteY11" fmla="*/ 2023851 h 4122814"/>
                <a:gd name="connsiteX12" fmla="*/ 325404 w 3521893"/>
                <a:gd name="connsiteY12" fmla="*/ 2531673 h 4122814"/>
                <a:gd name="connsiteX13" fmla="*/ 271762 w 3521893"/>
                <a:gd name="connsiteY13" fmla="*/ 2584782 h 4122814"/>
                <a:gd name="connsiteX14" fmla="*/ 116342 w 3521893"/>
                <a:gd name="connsiteY14" fmla="*/ 2906811 h 4122814"/>
                <a:gd name="connsiteX15" fmla="*/ 106573 w 3521893"/>
                <a:gd name="connsiteY15" fmla="*/ 3061165 h 4122814"/>
                <a:gd name="connsiteX16" fmla="*/ 152400 w 3521893"/>
                <a:gd name="connsiteY16" fmla="*/ 3166851 h 4122814"/>
                <a:gd name="connsiteX17" fmla="*/ 0 w 3521893"/>
                <a:gd name="connsiteY17" fmla="*/ 3665614 h 4122814"/>
                <a:gd name="connsiteX18" fmla="*/ 71582 w 3521893"/>
                <a:gd name="connsiteY18" fmla="*/ 3857801 h 4122814"/>
                <a:gd name="connsiteX19" fmla="*/ 188990 w 3521893"/>
                <a:gd name="connsiteY19" fmla="*/ 3838086 h 4122814"/>
                <a:gd name="connsiteX20" fmla="*/ 130908 w 3521893"/>
                <a:gd name="connsiteY20" fmla="*/ 3905226 h 4122814"/>
                <a:gd name="connsiteX21" fmla="*/ 188102 w 3521893"/>
                <a:gd name="connsiteY21" fmla="*/ 3964552 h 4122814"/>
                <a:gd name="connsiteX22" fmla="*/ 339436 w 3521893"/>
                <a:gd name="connsiteY22" fmla="*/ 3880360 h 4122814"/>
                <a:gd name="connsiteX23" fmla="*/ 422563 w 3521893"/>
                <a:gd name="connsiteY23" fmla="*/ 3894214 h 4122814"/>
                <a:gd name="connsiteX24" fmla="*/ 464127 w 3521893"/>
                <a:gd name="connsiteY24" fmla="*/ 3956560 h 4122814"/>
                <a:gd name="connsiteX25" fmla="*/ 656492 w 3521893"/>
                <a:gd name="connsiteY25" fmla="*/ 3937909 h 4122814"/>
                <a:gd name="connsiteX26" fmla="*/ 794860 w 3521893"/>
                <a:gd name="connsiteY26" fmla="*/ 3868459 h 4122814"/>
                <a:gd name="connsiteX27" fmla="*/ 955963 w 3521893"/>
                <a:gd name="connsiteY27" fmla="*/ 3949632 h 4122814"/>
                <a:gd name="connsiteX28" fmla="*/ 1115291 w 3521893"/>
                <a:gd name="connsiteY28" fmla="*/ 3949632 h 4122814"/>
                <a:gd name="connsiteX29" fmla="*/ 1108363 w 3521893"/>
                <a:gd name="connsiteY29" fmla="*/ 3914996 h 4122814"/>
                <a:gd name="connsiteX30" fmla="*/ 1163782 w 3521893"/>
                <a:gd name="connsiteY30" fmla="*/ 3880360 h 4122814"/>
                <a:gd name="connsiteX31" fmla="*/ 1191491 w 3521893"/>
                <a:gd name="connsiteY31" fmla="*/ 3914996 h 4122814"/>
                <a:gd name="connsiteX32" fmla="*/ 1288472 w 3521893"/>
                <a:gd name="connsiteY32" fmla="*/ 3818014 h 4122814"/>
                <a:gd name="connsiteX33" fmla="*/ 1205345 w 3521893"/>
                <a:gd name="connsiteY33" fmla="*/ 3811087 h 4122814"/>
                <a:gd name="connsiteX34" fmla="*/ 1122218 w 3521893"/>
                <a:gd name="connsiteY34" fmla="*/ 3818014 h 4122814"/>
                <a:gd name="connsiteX35" fmla="*/ 1032163 w 3521893"/>
                <a:gd name="connsiteY35" fmla="*/ 3783378 h 4122814"/>
                <a:gd name="connsiteX36" fmla="*/ 1130921 w 3521893"/>
                <a:gd name="connsiteY36" fmla="*/ 3621564 h 4122814"/>
                <a:gd name="connsiteX37" fmla="*/ 1222219 w 3521893"/>
                <a:gd name="connsiteY37" fmla="*/ 3600427 h 4122814"/>
                <a:gd name="connsiteX38" fmla="*/ 1244777 w 3521893"/>
                <a:gd name="connsiteY38" fmla="*/ 3553001 h 4122814"/>
                <a:gd name="connsiteX39" fmla="*/ 1286696 w 3521893"/>
                <a:gd name="connsiteY39" fmla="*/ 3575027 h 4122814"/>
                <a:gd name="connsiteX40" fmla="*/ 1304459 w 3521893"/>
                <a:gd name="connsiteY40" fmla="*/ 3644832 h 4122814"/>
                <a:gd name="connsiteX41" fmla="*/ 1343891 w 3521893"/>
                <a:gd name="connsiteY41" fmla="*/ 3582487 h 4122814"/>
                <a:gd name="connsiteX42" fmla="*/ 1360942 w 3521893"/>
                <a:gd name="connsiteY42" fmla="*/ 3631688 h 4122814"/>
                <a:gd name="connsiteX43" fmla="*/ 1399309 w 3521893"/>
                <a:gd name="connsiteY43" fmla="*/ 3658687 h 4122814"/>
                <a:gd name="connsiteX44" fmla="*/ 1392382 w 3521893"/>
                <a:gd name="connsiteY44" fmla="*/ 3707178 h 4122814"/>
                <a:gd name="connsiteX45" fmla="*/ 1338916 w 3521893"/>
                <a:gd name="connsiteY45" fmla="*/ 3756913 h 4122814"/>
                <a:gd name="connsiteX46" fmla="*/ 1396645 w 3521893"/>
                <a:gd name="connsiteY46" fmla="*/ 3757978 h 4122814"/>
                <a:gd name="connsiteX47" fmla="*/ 1475331 w 3521893"/>
                <a:gd name="connsiteY47" fmla="*/ 3798299 h 4122814"/>
                <a:gd name="connsiteX48" fmla="*/ 1471778 w 3521893"/>
                <a:gd name="connsiteY48" fmla="*/ 3722986 h 4122814"/>
                <a:gd name="connsiteX49" fmla="*/ 1565563 w 3521893"/>
                <a:gd name="connsiteY49" fmla="*/ 3755669 h 4122814"/>
                <a:gd name="connsiteX50" fmla="*/ 1556327 w 3521893"/>
                <a:gd name="connsiteY50" fmla="*/ 3803627 h 4122814"/>
                <a:gd name="connsiteX51" fmla="*/ 1585101 w 3521893"/>
                <a:gd name="connsiteY51" fmla="*/ 3850697 h 4122814"/>
                <a:gd name="connsiteX52" fmla="*/ 1773382 w 3521893"/>
                <a:gd name="connsiteY52" fmla="*/ 3811087 h 4122814"/>
                <a:gd name="connsiteX53" fmla="*/ 2112818 w 3521893"/>
                <a:gd name="connsiteY53" fmla="*/ 3914996 h 4122814"/>
                <a:gd name="connsiteX54" fmla="*/ 2320636 w 3521893"/>
                <a:gd name="connsiteY54" fmla="*/ 4122814 h 4122814"/>
                <a:gd name="connsiteX55" fmla="*/ 2473036 w 3521893"/>
                <a:gd name="connsiteY55" fmla="*/ 3991196 h 4122814"/>
                <a:gd name="connsiteX56" fmla="*/ 2587958 w 3521893"/>
                <a:gd name="connsiteY56" fmla="*/ 3991196 h 4122814"/>
                <a:gd name="connsiteX57" fmla="*/ 2720286 w 3521893"/>
                <a:gd name="connsiteY57" fmla="*/ 3873432 h 4122814"/>
                <a:gd name="connsiteX58" fmla="*/ 2847819 w 3521893"/>
                <a:gd name="connsiteY58" fmla="*/ 3930627 h 4122814"/>
                <a:gd name="connsiteX59" fmla="*/ 2955281 w 3521893"/>
                <a:gd name="connsiteY59" fmla="*/ 3889596 h 4122814"/>
                <a:gd name="connsiteX60" fmla="*/ 2984589 w 3521893"/>
                <a:gd name="connsiteY60" fmla="*/ 3940396 h 4122814"/>
                <a:gd name="connsiteX61" fmla="*/ 3025619 w 3521893"/>
                <a:gd name="connsiteY61" fmla="*/ 3899365 h 4122814"/>
                <a:gd name="connsiteX62" fmla="*/ 3035389 w 3521893"/>
                <a:gd name="connsiteY62" fmla="*/ 3791904 h 4122814"/>
                <a:gd name="connsiteX63" fmla="*/ 2982635 w 3521893"/>
                <a:gd name="connsiteY63" fmla="*/ 3698119 h 4122814"/>
                <a:gd name="connsiteX64" fmla="*/ 3047467 w 3521893"/>
                <a:gd name="connsiteY64" fmla="*/ 3633820 h 4122814"/>
                <a:gd name="connsiteX65" fmla="*/ 3002173 w 3521893"/>
                <a:gd name="connsiteY65" fmla="*/ 3508596 h 4122814"/>
                <a:gd name="connsiteX66" fmla="*/ 3021712 w 3521893"/>
                <a:gd name="connsiteY66" fmla="*/ 3352288 h 4122814"/>
                <a:gd name="connsiteX67" fmla="*/ 3062741 w 3521893"/>
                <a:gd name="connsiteY67" fmla="*/ 3225288 h 4122814"/>
                <a:gd name="connsiteX68" fmla="*/ 3076419 w 3521893"/>
                <a:gd name="connsiteY68" fmla="*/ 3115873 h 4122814"/>
                <a:gd name="connsiteX69" fmla="*/ 2905547 w 3521893"/>
                <a:gd name="connsiteY69" fmla="*/ 2642508 h 4122814"/>
                <a:gd name="connsiteX70" fmla="*/ 2976772 w 3521893"/>
                <a:gd name="connsiteY70" fmla="*/ 2482827 h 4122814"/>
                <a:gd name="connsiteX71" fmla="*/ 3068602 w 3521893"/>
                <a:gd name="connsiteY71" fmla="*/ 2457427 h 4122814"/>
                <a:gd name="connsiteX72" fmla="*/ 3105724 w 3521893"/>
                <a:gd name="connsiteY72" fmla="*/ 2484781 h 4122814"/>
                <a:gd name="connsiteX73" fmla="*/ 3166293 w 3521893"/>
                <a:gd name="connsiteY73" fmla="*/ 2420304 h 4122814"/>
                <a:gd name="connsiteX74" fmla="*/ 3193649 w 3521893"/>
                <a:gd name="connsiteY74" fmla="*/ 2394904 h 4122814"/>
                <a:gd name="connsiteX75" fmla="*/ 3279618 w 3521893"/>
                <a:gd name="connsiteY75" fmla="*/ 2369504 h 4122814"/>
                <a:gd name="connsiteX76" fmla="*/ 3316739 w 3521893"/>
                <a:gd name="connsiteY76" fmla="*/ 2201473 h 4122814"/>
                <a:gd name="connsiteX77" fmla="*/ 3271801 w 3521893"/>
                <a:gd name="connsiteY77" fmla="*/ 2150673 h 4122814"/>
                <a:gd name="connsiteX78" fmla="*/ 3271800 w 3521893"/>
                <a:gd name="connsiteY78" fmla="*/ 2049073 h 4122814"/>
                <a:gd name="connsiteX79" fmla="*/ 3375355 w 3521893"/>
                <a:gd name="connsiteY79" fmla="*/ 2107688 h 4122814"/>
                <a:gd name="connsiteX80" fmla="*/ 3430062 w 3521893"/>
                <a:gd name="connsiteY80" fmla="*/ 2072519 h 4122814"/>
                <a:gd name="connsiteX81" fmla="*/ 3457415 w 3521893"/>
                <a:gd name="connsiteY81" fmla="*/ 2107688 h 4122814"/>
                <a:gd name="connsiteX82" fmla="*/ 3521893 w 3521893"/>
                <a:gd name="connsiteY82" fmla="*/ 2062750 h 4122814"/>
                <a:gd name="connsiteX83" fmla="*/ 3449601 w 3521893"/>
                <a:gd name="connsiteY83" fmla="*/ 1908396 h 4122814"/>
                <a:gd name="connsiteX84" fmla="*/ 3492586 w 3521893"/>
                <a:gd name="connsiteY84" fmla="*/ 1720827 h 4122814"/>
                <a:gd name="connsiteX85" fmla="*/ 3459370 w 3521893"/>
                <a:gd name="connsiteY85" fmla="*/ 1693473 h 4122814"/>
                <a:gd name="connsiteX86" fmla="*/ 3486724 w 3521893"/>
                <a:gd name="connsiteY86" fmla="*/ 1664165 h 4122814"/>
                <a:gd name="connsiteX87" fmla="*/ 3488679 w 3521893"/>
                <a:gd name="connsiteY87" fmla="*/ 1642673 h 4122814"/>
                <a:gd name="connsiteX88" fmla="*/ 3377309 w 3521893"/>
                <a:gd name="connsiteY88" fmla="*/ 1462919 h 4122814"/>
                <a:gd name="connsiteX89" fmla="*/ 3251591 w 3521893"/>
                <a:gd name="connsiteY89" fmla="*/ 1506587 h 4122814"/>
                <a:gd name="connsiteX90" fmla="*/ 3225967 w 3521893"/>
                <a:gd name="connsiteY90" fmla="*/ 1302206 h 4122814"/>
                <a:gd name="connsiteX91" fmla="*/ 3276502 w 3521893"/>
                <a:gd name="connsiteY91" fmla="*/ 1230484 h 4122814"/>
                <a:gd name="connsiteX92" fmla="*/ 3127379 w 3521893"/>
                <a:gd name="connsiteY92" fmla="*/ 1042344 h 4122814"/>
                <a:gd name="connsiteX93" fmla="*/ 3155100 w 3521893"/>
                <a:gd name="connsiteY93" fmla="*/ 978294 h 4122814"/>
                <a:gd name="connsiteX94" fmla="*/ 3115391 w 3521893"/>
                <a:gd name="connsiteY94" fmla="*/ 857084 h 4122814"/>
                <a:gd name="connsiteX95" fmla="*/ 3168145 w 3521893"/>
                <a:gd name="connsiteY95" fmla="*/ 757581 h 4122814"/>
                <a:gd name="connsiteX96" fmla="*/ 3115921 w 3521893"/>
                <a:gd name="connsiteY96" fmla="*/ 639852 h 4122814"/>
                <a:gd name="connsiteX97" fmla="*/ 3136986 w 3521893"/>
                <a:gd name="connsiteY97" fmla="*/ 560242 h 4122814"/>
                <a:gd name="connsiteX98" fmla="*/ 3084395 w 3521893"/>
                <a:gd name="connsiteY98" fmla="*/ 489263 h 4122814"/>
                <a:gd name="connsiteX99" fmla="*/ 3043730 w 3521893"/>
                <a:gd name="connsiteY99" fmla="*/ 559672 h 4122814"/>
                <a:gd name="connsiteX100" fmla="*/ 2967617 w 3521893"/>
                <a:gd name="connsiteY100" fmla="*/ 598501 h 4122814"/>
                <a:gd name="connsiteX101" fmla="*/ 2906065 w 3521893"/>
                <a:gd name="connsiteY101" fmla="*/ 407628 h 4122814"/>
                <a:gd name="connsiteX102" fmla="*/ 2859539 w 3521893"/>
                <a:gd name="connsiteY102" fmla="*/ 456118 h 4122814"/>
                <a:gd name="connsiteX103" fmla="*/ 2826327 w 3521893"/>
                <a:gd name="connsiteY103" fmla="*/ 463511 h 4122814"/>
                <a:gd name="connsiteX104" fmla="*/ 2852782 w 3521893"/>
                <a:gd name="connsiteY104" fmla="*/ 359282 h 4122814"/>
                <a:gd name="connsiteX105" fmla="*/ 2795856 w 3521893"/>
                <a:gd name="connsiteY105" fmla="*/ 139739 h 4122814"/>
                <a:gd name="connsiteX106" fmla="*/ 2725253 w 3521893"/>
                <a:gd name="connsiteY106" fmla="*/ 192707 h 4122814"/>
                <a:gd name="connsiteX107" fmla="*/ 2673558 w 3521893"/>
                <a:gd name="connsiteY107" fmla="*/ 145813 h 4122814"/>
                <a:gd name="connsiteX108" fmla="*/ 2642132 w 3521893"/>
                <a:gd name="connsiteY108" fmla="*/ 186169 h 4122814"/>
                <a:gd name="connsiteX109" fmla="*/ 2621170 w 3521893"/>
                <a:gd name="connsiteY109" fmla="*/ 144074 h 4122814"/>
                <a:gd name="connsiteX110" fmla="*/ 2592392 w 3521893"/>
                <a:gd name="connsiteY110" fmla="*/ 108549 h 4122814"/>
                <a:gd name="connsiteX111" fmla="*/ 2642662 w 3521893"/>
                <a:gd name="connsiteY111" fmla="*/ 18601 h 4122814"/>
                <a:gd name="connsiteX112" fmla="*/ 2549408 w 3521893"/>
                <a:gd name="connsiteY112" fmla="*/ 14765 h 4122814"/>
                <a:gd name="connsiteX113" fmla="*/ 2534937 w 3521893"/>
                <a:gd name="connsiteY113" fmla="*/ 77431 h 4122814"/>
                <a:gd name="connsiteX114" fmla="*/ 2479069 w 3521893"/>
                <a:gd name="connsiteY114" fmla="*/ 8831 h 4122814"/>
                <a:gd name="connsiteX115" fmla="*/ 2281731 w 3521893"/>
                <a:gd name="connsiteY115" fmla="*/ 14622 h 4122814"/>
                <a:gd name="connsiteX116" fmla="*/ 2243813 w 3521893"/>
                <a:gd name="connsiteY116" fmla="*/ 69330 h 4122814"/>
                <a:gd name="connsiteX117" fmla="*/ 2341770 w 3521893"/>
                <a:gd name="connsiteY117" fmla="*/ 120629 h 4122814"/>
                <a:gd name="connsiteX118" fmla="*/ 2345681 w 3521893"/>
                <a:gd name="connsiteY118" fmla="*/ 231248 h 4122814"/>
                <a:gd name="connsiteX119" fmla="*/ 2204472 w 3521893"/>
                <a:gd name="connsiteY119" fmla="*/ 264858 h 4122814"/>
                <a:gd name="connsiteX120" fmla="*/ 2146117 w 3521893"/>
                <a:gd name="connsiteY120" fmla="*/ 352210 h 4122814"/>
                <a:gd name="connsiteX121" fmla="*/ 1975038 w 3521893"/>
                <a:gd name="connsiteY121" fmla="*/ 370865 h 4122814"/>
                <a:gd name="connsiteX122" fmla="*/ 1999847 w 3521893"/>
                <a:gd name="connsiteY122" fmla="*/ 435199 h 4122814"/>
                <a:gd name="connsiteX123" fmla="*/ 2032711 w 3521893"/>
                <a:gd name="connsiteY123" fmla="*/ 478891 h 4122814"/>
                <a:gd name="connsiteX124" fmla="*/ 1961306 w 3521893"/>
                <a:gd name="connsiteY124" fmla="*/ 470365 h 4122814"/>
                <a:gd name="connsiteX125" fmla="*/ 1925782 w 3521893"/>
                <a:gd name="connsiteY125" fmla="*/ 513705 h 4122814"/>
                <a:gd name="connsiteX126" fmla="*/ 1849404 w 3521893"/>
                <a:gd name="connsiteY126" fmla="*/ 494167 h 4122814"/>
                <a:gd name="connsiteX127" fmla="*/ 1818139 w 3521893"/>
                <a:gd name="connsiteY127" fmla="*/ 595414 h 4122814"/>
                <a:gd name="connsiteX128" fmla="*/ 1724891 w 3521893"/>
                <a:gd name="connsiteY128" fmla="*/ 679960 h 4122814"/>
                <a:gd name="connsiteX129" fmla="*/ 1676400 w 3521893"/>
                <a:gd name="connsiteY129" fmla="*/ 659178 h 4122814"/>
                <a:gd name="connsiteX130" fmla="*/ 1683327 w 3521893"/>
                <a:gd name="connsiteY130" fmla="*/ 569123 h 4122814"/>
                <a:gd name="connsiteX131" fmla="*/ 1727022 w 3521893"/>
                <a:gd name="connsiteY131" fmla="*/ 535553 h 4122814"/>
                <a:gd name="connsiteX132" fmla="*/ 1787236 w 3521893"/>
                <a:gd name="connsiteY132" fmla="*/ 520632 h 4122814"/>
                <a:gd name="connsiteX133" fmla="*/ 1767343 w 3521893"/>
                <a:gd name="connsiteY133" fmla="*/ 484220 h 4122814"/>
                <a:gd name="connsiteX134" fmla="*/ 1704109 w 3521893"/>
                <a:gd name="connsiteY134" fmla="*/ 513705 h 4122814"/>
                <a:gd name="connsiteX135" fmla="*/ 1682261 w 3521893"/>
                <a:gd name="connsiteY135" fmla="*/ 452426 h 4122814"/>
                <a:gd name="connsiteX136" fmla="*/ 1576398 w 3521893"/>
                <a:gd name="connsiteY136" fmla="*/ 440524 h 4122814"/>
                <a:gd name="connsiteX137" fmla="*/ 1530927 w 3521893"/>
                <a:gd name="connsiteY137" fmla="*/ 271251 h 4122814"/>
                <a:gd name="connsiteX138" fmla="*/ 1438031 w 3521893"/>
                <a:gd name="connsiteY138" fmla="*/ 296118 h 4122814"/>
                <a:gd name="connsiteX139" fmla="*/ 1454727 w 3521893"/>
                <a:gd name="connsiteY139" fmla="*/ 402869 h 4122814"/>
                <a:gd name="connsiteX140" fmla="*/ 1454727 w 3521893"/>
                <a:gd name="connsiteY140" fmla="*/ 402869 h 4122814"/>
                <a:gd name="connsiteX141" fmla="*/ 1407832 w 3521893"/>
                <a:gd name="connsiteY141" fmla="*/ 431291 h 4122814"/>
                <a:gd name="connsiteX142" fmla="*/ 1310139 w 3521893"/>
                <a:gd name="connsiteY142" fmla="*/ 319922 h 4122814"/>
                <a:gd name="connsiteX143" fmla="*/ 1246909 w 3521893"/>
                <a:gd name="connsiteY143" fmla="*/ 298960 h 4122814"/>
                <a:gd name="connsiteX0" fmla="*/ 1246909 w 3521893"/>
                <a:gd name="connsiteY0" fmla="*/ 298960 h 4122814"/>
                <a:gd name="connsiteX1" fmla="*/ 1267691 w 3521893"/>
                <a:gd name="connsiteY1" fmla="*/ 569123 h 4122814"/>
                <a:gd name="connsiteX2" fmla="*/ 1288972 w 3521893"/>
                <a:gd name="connsiteY2" fmla="*/ 599607 h 4122814"/>
                <a:gd name="connsiteX3" fmla="*/ 1298416 w 3521893"/>
                <a:gd name="connsiteY3" fmla="*/ 702876 h 4122814"/>
                <a:gd name="connsiteX4" fmla="*/ 1251524 w 3521893"/>
                <a:gd name="connsiteY4" fmla="*/ 763445 h 4122814"/>
                <a:gd name="connsiteX5" fmla="*/ 1280832 w 3521893"/>
                <a:gd name="connsiteY5" fmla="*/ 839645 h 4122814"/>
                <a:gd name="connsiteX6" fmla="*/ 1175505 w 3521893"/>
                <a:gd name="connsiteY6" fmla="*/ 955274 h 4122814"/>
                <a:gd name="connsiteX7" fmla="*/ 1048327 w 3521893"/>
                <a:gd name="connsiteY7" fmla="*/ 1324196 h 4122814"/>
                <a:gd name="connsiteX8" fmla="*/ 947970 w 3521893"/>
                <a:gd name="connsiteY8" fmla="*/ 1428994 h 4122814"/>
                <a:gd name="connsiteX9" fmla="*/ 749389 w 3521893"/>
                <a:gd name="connsiteY9" fmla="*/ 1716919 h 4122814"/>
                <a:gd name="connsiteX10" fmla="*/ 624342 w 3521893"/>
                <a:gd name="connsiteY10" fmla="*/ 1812658 h 4122814"/>
                <a:gd name="connsiteX11" fmla="*/ 457200 w 3521893"/>
                <a:gd name="connsiteY11" fmla="*/ 2023851 h 4122814"/>
                <a:gd name="connsiteX12" fmla="*/ 325404 w 3521893"/>
                <a:gd name="connsiteY12" fmla="*/ 2531673 h 4122814"/>
                <a:gd name="connsiteX13" fmla="*/ 271762 w 3521893"/>
                <a:gd name="connsiteY13" fmla="*/ 2584782 h 4122814"/>
                <a:gd name="connsiteX14" fmla="*/ 116342 w 3521893"/>
                <a:gd name="connsiteY14" fmla="*/ 2906811 h 4122814"/>
                <a:gd name="connsiteX15" fmla="*/ 106573 w 3521893"/>
                <a:gd name="connsiteY15" fmla="*/ 3061165 h 4122814"/>
                <a:gd name="connsiteX16" fmla="*/ 152400 w 3521893"/>
                <a:gd name="connsiteY16" fmla="*/ 3166851 h 4122814"/>
                <a:gd name="connsiteX17" fmla="*/ 0 w 3521893"/>
                <a:gd name="connsiteY17" fmla="*/ 3665614 h 4122814"/>
                <a:gd name="connsiteX18" fmla="*/ 71582 w 3521893"/>
                <a:gd name="connsiteY18" fmla="*/ 3857801 h 4122814"/>
                <a:gd name="connsiteX19" fmla="*/ 188990 w 3521893"/>
                <a:gd name="connsiteY19" fmla="*/ 3838086 h 4122814"/>
                <a:gd name="connsiteX20" fmla="*/ 130908 w 3521893"/>
                <a:gd name="connsiteY20" fmla="*/ 3905226 h 4122814"/>
                <a:gd name="connsiteX21" fmla="*/ 188102 w 3521893"/>
                <a:gd name="connsiteY21" fmla="*/ 3964552 h 4122814"/>
                <a:gd name="connsiteX22" fmla="*/ 339436 w 3521893"/>
                <a:gd name="connsiteY22" fmla="*/ 3880360 h 4122814"/>
                <a:gd name="connsiteX23" fmla="*/ 422563 w 3521893"/>
                <a:gd name="connsiteY23" fmla="*/ 3894214 h 4122814"/>
                <a:gd name="connsiteX24" fmla="*/ 464127 w 3521893"/>
                <a:gd name="connsiteY24" fmla="*/ 3956560 h 4122814"/>
                <a:gd name="connsiteX25" fmla="*/ 656492 w 3521893"/>
                <a:gd name="connsiteY25" fmla="*/ 3937909 h 4122814"/>
                <a:gd name="connsiteX26" fmla="*/ 794860 w 3521893"/>
                <a:gd name="connsiteY26" fmla="*/ 3868459 h 4122814"/>
                <a:gd name="connsiteX27" fmla="*/ 955963 w 3521893"/>
                <a:gd name="connsiteY27" fmla="*/ 3949632 h 4122814"/>
                <a:gd name="connsiteX28" fmla="*/ 1115291 w 3521893"/>
                <a:gd name="connsiteY28" fmla="*/ 3949632 h 4122814"/>
                <a:gd name="connsiteX29" fmla="*/ 1108363 w 3521893"/>
                <a:gd name="connsiteY29" fmla="*/ 3914996 h 4122814"/>
                <a:gd name="connsiteX30" fmla="*/ 1163782 w 3521893"/>
                <a:gd name="connsiteY30" fmla="*/ 3880360 h 4122814"/>
                <a:gd name="connsiteX31" fmla="*/ 1191491 w 3521893"/>
                <a:gd name="connsiteY31" fmla="*/ 3914996 h 4122814"/>
                <a:gd name="connsiteX32" fmla="*/ 1288472 w 3521893"/>
                <a:gd name="connsiteY32" fmla="*/ 3818014 h 4122814"/>
                <a:gd name="connsiteX33" fmla="*/ 1205345 w 3521893"/>
                <a:gd name="connsiteY33" fmla="*/ 3811087 h 4122814"/>
                <a:gd name="connsiteX34" fmla="*/ 1122218 w 3521893"/>
                <a:gd name="connsiteY34" fmla="*/ 3818014 h 4122814"/>
                <a:gd name="connsiteX35" fmla="*/ 1032163 w 3521893"/>
                <a:gd name="connsiteY35" fmla="*/ 3783378 h 4122814"/>
                <a:gd name="connsiteX36" fmla="*/ 1130921 w 3521893"/>
                <a:gd name="connsiteY36" fmla="*/ 3621564 h 4122814"/>
                <a:gd name="connsiteX37" fmla="*/ 1222219 w 3521893"/>
                <a:gd name="connsiteY37" fmla="*/ 3600427 h 4122814"/>
                <a:gd name="connsiteX38" fmla="*/ 1244777 w 3521893"/>
                <a:gd name="connsiteY38" fmla="*/ 3553001 h 4122814"/>
                <a:gd name="connsiteX39" fmla="*/ 1286696 w 3521893"/>
                <a:gd name="connsiteY39" fmla="*/ 3575027 h 4122814"/>
                <a:gd name="connsiteX40" fmla="*/ 1304459 w 3521893"/>
                <a:gd name="connsiteY40" fmla="*/ 3644832 h 4122814"/>
                <a:gd name="connsiteX41" fmla="*/ 1343891 w 3521893"/>
                <a:gd name="connsiteY41" fmla="*/ 3582487 h 4122814"/>
                <a:gd name="connsiteX42" fmla="*/ 1360942 w 3521893"/>
                <a:gd name="connsiteY42" fmla="*/ 3631688 h 4122814"/>
                <a:gd name="connsiteX43" fmla="*/ 1399309 w 3521893"/>
                <a:gd name="connsiteY43" fmla="*/ 3658687 h 4122814"/>
                <a:gd name="connsiteX44" fmla="*/ 1392382 w 3521893"/>
                <a:gd name="connsiteY44" fmla="*/ 3707178 h 4122814"/>
                <a:gd name="connsiteX45" fmla="*/ 1338916 w 3521893"/>
                <a:gd name="connsiteY45" fmla="*/ 3756913 h 4122814"/>
                <a:gd name="connsiteX46" fmla="*/ 1396645 w 3521893"/>
                <a:gd name="connsiteY46" fmla="*/ 3757978 h 4122814"/>
                <a:gd name="connsiteX47" fmla="*/ 1475331 w 3521893"/>
                <a:gd name="connsiteY47" fmla="*/ 3798299 h 4122814"/>
                <a:gd name="connsiteX48" fmla="*/ 1471778 w 3521893"/>
                <a:gd name="connsiteY48" fmla="*/ 3722986 h 4122814"/>
                <a:gd name="connsiteX49" fmla="*/ 1565563 w 3521893"/>
                <a:gd name="connsiteY49" fmla="*/ 3755669 h 4122814"/>
                <a:gd name="connsiteX50" fmla="*/ 1556327 w 3521893"/>
                <a:gd name="connsiteY50" fmla="*/ 3803627 h 4122814"/>
                <a:gd name="connsiteX51" fmla="*/ 1585101 w 3521893"/>
                <a:gd name="connsiteY51" fmla="*/ 3850697 h 4122814"/>
                <a:gd name="connsiteX52" fmla="*/ 1773382 w 3521893"/>
                <a:gd name="connsiteY52" fmla="*/ 3811087 h 4122814"/>
                <a:gd name="connsiteX53" fmla="*/ 2112818 w 3521893"/>
                <a:gd name="connsiteY53" fmla="*/ 3914996 h 4122814"/>
                <a:gd name="connsiteX54" fmla="*/ 2320636 w 3521893"/>
                <a:gd name="connsiteY54" fmla="*/ 4122814 h 4122814"/>
                <a:gd name="connsiteX55" fmla="*/ 2473036 w 3521893"/>
                <a:gd name="connsiteY55" fmla="*/ 3991196 h 4122814"/>
                <a:gd name="connsiteX56" fmla="*/ 2587958 w 3521893"/>
                <a:gd name="connsiteY56" fmla="*/ 3991196 h 4122814"/>
                <a:gd name="connsiteX57" fmla="*/ 2720286 w 3521893"/>
                <a:gd name="connsiteY57" fmla="*/ 3873432 h 4122814"/>
                <a:gd name="connsiteX58" fmla="*/ 2847819 w 3521893"/>
                <a:gd name="connsiteY58" fmla="*/ 3930627 h 4122814"/>
                <a:gd name="connsiteX59" fmla="*/ 2955281 w 3521893"/>
                <a:gd name="connsiteY59" fmla="*/ 3889596 h 4122814"/>
                <a:gd name="connsiteX60" fmla="*/ 2984589 w 3521893"/>
                <a:gd name="connsiteY60" fmla="*/ 3940396 h 4122814"/>
                <a:gd name="connsiteX61" fmla="*/ 3025619 w 3521893"/>
                <a:gd name="connsiteY61" fmla="*/ 3899365 h 4122814"/>
                <a:gd name="connsiteX62" fmla="*/ 3035389 w 3521893"/>
                <a:gd name="connsiteY62" fmla="*/ 3791904 h 4122814"/>
                <a:gd name="connsiteX63" fmla="*/ 2982635 w 3521893"/>
                <a:gd name="connsiteY63" fmla="*/ 3698119 h 4122814"/>
                <a:gd name="connsiteX64" fmla="*/ 3047467 w 3521893"/>
                <a:gd name="connsiteY64" fmla="*/ 3633820 h 4122814"/>
                <a:gd name="connsiteX65" fmla="*/ 3002173 w 3521893"/>
                <a:gd name="connsiteY65" fmla="*/ 3508596 h 4122814"/>
                <a:gd name="connsiteX66" fmla="*/ 3021712 w 3521893"/>
                <a:gd name="connsiteY66" fmla="*/ 3352288 h 4122814"/>
                <a:gd name="connsiteX67" fmla="*/ 3062741 w 3521893"/>
                <a:gd name="connsiteY67" fmla="*/ 3225288 h 4122814"/>
                <a:gd name="connsiteX68" fmla="*/ 3076419 w 3521893"/>
                <a:gd name="connsiteY68" fmla="*/ 3115873 h 4122814"/>
                <a:gd name="connsiteX69" fmla="*/ 2905547 w 3521893"/>
                <a:gd name="connsiteY69" fmla="*/ 2642508 h 4122814"/>
                <a:gd name="connsiteX70" fmla="*/ 2976772 w 3521893"/>
                <a:gd name="connsiteY70" fmla="*/ 2482827 h 4122814"/>
                <a:gd name="connsiteX71" fmla="*/ 3068602 w 3521893"/>
                <a:gd name="connsiteY71" fmla="*/ 2457427 h 4122814"/>
                <a:gd name="connsiteX72" fmla="*/ 3105724 w 3521893"/>
                <a:gd name="connsiteY72" fmla="*/ 2484781 h 4122814"/>
                <a:gd name="connsiteX73" fmla="*/ 3166293 w 3521893"/>
                <a:gd name="connsiteY73" fmla="*/ 2420304 h 4122814"/>
                <a:gd name="connsiteX74" fmla="*/ 3193649 w 3521893"/>
                <a:gd name="connsiteY74" fmla="*/ 2394904 h 4122814"/>
                <a:gd name="connsiteX75" fmla="*/ 3279618 w 3521893"/>
                <a:gd name="connsiteY75" fmla="*/ 2369504 h 4122814"/>
                <a:gd name="connsiteX76" fmla="*/ 3316739 w 3521893"/>
                <a:gd name="connsiteY76" fmla="*/ 2201473 h 4122814"/>
                <a:gd name="connsiteX77" fmla="*/ 3271801 w 3521893"/>
                <a:gd name="connsiteY77" fmla="*/ 2150673 h 4122814"/>
                <a:gd name="connsiteX78" fmla="*/ 3271800 w 3521893"/>
                <a:gd name="connsiteY78" fmla="*/ 2049073 h 4122814"/>
                <a:gd name="connsiteX79" fmla="*/ 3375355 w 3521893"/>
                <a:gd name="connsiteY79" fmla="*/ 2107688 h 4122814"/>
                <a:gd name="connsiteX80" fmla="*/ 3430062 w 3521893"/>
                <a:gd name="connsiteY80" fmla="*/ 2072519 h 4122814"/>
                <a:gd name="connsiteX81" fmla="*/ 3457415 w 3521893"/>
                <a:gd name="connsiteY81" fmla="*/ 2107688 h 4122814"/>
                <a:gd name="connsiteX82" fmla="*/ 3521893 w 3521893"/>
                <a:gd name="connsiteY82" fmla="*/ 2062750 h 4122814"/>
                <a:gd name="connsiteX83" fmla="*/ 3449601 w 3521893"/>
                <a:gd name="connsiteY83" fmla="*/ 1908396 h 4122814"/>
                <a:gd name="connsiteX84" fmla="*/ 3492586 w 3521893"/>
                <a:gd name="connsiteY84" fmla="*/ 1720827 h 4122814"/>
                <a:gd name="connsiteX85" fmla="*/ 3459370 w 3521893"/>
                <a:gd name="connsiteY85" fmla="*/ 1693473 h 4122814"/>
                <a:gd name="connsiteX86" fmla="*/ 3486724 w 3521893"/>
                <a:gd name="connsiteY86" fmla="*/ 1664165 h 4122814"/>
                <a:gd name="connsiteX87" fmla="*/ 3488679 w 3521893"/>
                <a:gd name="connsiteY87" fmla="*/ 1642673 h 4122814"/>
                <a:gd name="connsiteX88" fmla="*/ 3377309 w 3521893"/>
                <a:gd name="connsiteY88" fmla="*/ 1462919 h 4122814"/>
                <a:gd name="connsiteX89" fmla="*/ 3288754 w 3521893"/>
                <a:gd name="connsiteY89" fmla="*/ 1425583 h 4122814"/>
                <a:gd name="connsiteX90" fmla="*/ 3225967 w 3521893"/>
                <a:gd name="connsiteY90" fmla="*/ 1302206 h 4122814"/>
                <a:gd name="connsiteX91" fmla="*/ 3276502 w 3521893"/>
                <a:gd name="connsiteY91" fmla="*/ 1230484 h 4122814"/>
                <a:gd name="connsiteX92" fmla="*/ 3127379 w 3521893"/>
                <a:gd name="connsiteY92" fmla="*/ 1042344 h 4122814"/>
                <a:gd name="connsiteX93" fmla="*/ 3155100 w 3521893"/>
                <a:gd name="connsiteY93" fmla="*/ 978294 h 4122814"/>
                <a:gd name="connsiteX94" fmla="*/ 3115391 w 3521893"/>
                <a:gd name="connsiteY94" fmla="*/ 857084 h 4122814"/>
                <a:gd name="connsiteX95" fmla="*/ 3168145 w 3521893"/>
                <a:gd name="connsiteY95" fmla="*/ 757581 h 4122814"/>
                <a:gd name="connsiteX96" fmla="*/ 3115921 w 3521893"/>
                <a:gd name="connsiteY96" fmla="*/ 639852 h 4122814"/>
                <a:gd name="connsiteX97" fmla="*/ 3136986 w 3521893"/>
                <a:gd name="connsiteY97" fmla="*/ 560242 h 4122814"/>
                <a:gd name="connsiteX98" fmla="*/ 3084395 w 3521893"/>
                <a:gd name="connsiteY98" fmla="*/ 489263 h 4122814"/>
                <a:gd name="connsiteX99" fmla="*/ 3043730 w 3521893"/>
                <a:gd name="connsiteY99" fmla="*/ 559672 h 4122814"/>
                <a:gd name="connsiteX100" fmla="*/ 2967617 w 3521893"/>
                <a:gd name="connsiteY100" fmla="*/ 598501 h 4122814"/>
                <a:gd name="connsiteX101" fmla="*/ 2906065 w 3521893"/>
                <a:gd name="connsiteY101" fmla="*/ 407628 h 4122814"/>
                <a:gd name="connsiteX102" fmla="*/ 2859539 w 3521893"/>
                <a:gd name="connsiteY102" fmla="*/ 456118 h 4122814"/>
                <a:gd name="connsiteX103" fmla="*/ 2826327 w 3521893"/>
                <a:gd name="connsiteY103" fmla="*/ 463511 h 4122814"/>
                <a:gd name="connsiteX104" fmla="*/ 2852782 w 3521893"/>
                <a:gd name="connsiteY104" fmla="*/ 359282 h 4122814"/>
                <a:gd name="connsiteX105" fmla="*/ 2795856 w 3521893"/>
                <a:gd name="connsiteY105" fmla="*/ 139739 h 4122814"/>
                <a:gd name="connsiteX106" fmla="*/ 2725253 w 3521893"/>
                <a:gd name="connsiteY106" fmla="*/ 192707 h 4122814"/>
                <a:gd name="connsiteX107" fmla="*/ 2673558 w 3521893"/>
                <a:gd name="connsiteY107" fmla="*/ 145813 h 4122814"/>
                <a:gd name="connsiteX108" fmla="*/ 2642132 w 3521893"/>
                <a:gd name="connsiteY108" fmla="*/ 186169 h 4122814"/>
                <a:gd name="connsiteX109" fmla="*/ 2621170 w 3521893"/>
                <a:gd name="connsiteY109" fmla="*/ 144074 h 4122814"/>
                <a:gd name="connsiteX110" fmla="*/ 2592392 w 3521893"/>
                <a:gd name="connsiteY110" fmla="*/ 108549 h 4122814"/>
                <a:gd name="connsiteX111" fmla="*/ 2642662 w 3521893"/>
                <a:gd name="connsiteY111" fmla="*/ 18601 h 4122814"/>
                <a:gd name="connsiteX112" fmla="*/ 2549408 w 3521893"/>
                <a:gd name="connsiteY112" fmla="*/ 14765 h 4122814"/>
                <a:gd name="connsiteX113" fmla="*/ 2534937 w 3521893"/>
                <a:gd name="connsiteY113" fmla="*/ 77431 h 4122814"/>
                <a:gd name="connsiteX114" fmla="*/ 2479069 w 3521893"/>
                <a:gd name="connsiteY114" fmla="*/ 8831 h 4122814"/>
                <a:gd name="connsiteX115" fmla="*/ 2281731 w 3521893"/>
                <a:gd name="connsiteY115" fmla="*/ 14622 h 4122814"/>
                <a:gd name="connsiteX116" fmla="*/ 2243813 w 3521893"/>
                <a:gd name="connsiteY116" fmla="*/ 69330 h 4122814"/>
                <a:gd name="connsiteX117" fmla="*/ 2341770 w 3521893"/>
                <a:gd name="connsiteY117" fmla="*/ 120629 h 4122814"/>
                <a:gd name="connsiteX118" fmla="*/ 2345681 w 3521893"/>
                <a:gd name="connsiteY118" fmla="*/ 231248 h 4122814"/>
                <a:gd name="connsiteX119" fmla="*/ 2204472 w 3521893"/>
                <a:gd name="connsiteY119" fmla="*/ 264858 h 4122814"/>
                <a:gd name="connsiteX120" fmla="*/ 2146117 w 3521893"/>
                <a:gd name="connsiteY120" fmla="*/ 352210 h 4122814"/>
                <a:gd name="connsiteX121" fmla="*/ 1975038 w 3521893"/>
                <a:gd name="connsiteY121" fmla="*/ 370865 h 4122814"/>
                <a:gd name="connsiteX122" fmla="*/ 1999847 w 3521893"/>
                <a:gd name="connsiteY122" fmla="*/ 435199 h 4122814"/>
                <a:gd name="connsiteX123" fmla="*/ 2032711 w 3521893"/>
                <a:gd name="connsiteY123" fmla="*/ 478891 h 4122814"/>
                <a:gd name="connsiteX124" fmla="*/ 1961306 w 3521893"/>
                <a:gd name="connsiteY124" fmla="*/ 470365 h 4122814"/>
                <a:gd name="connsiteX125" fmla="*/ 1925782 w 3521893"/>
                <a:gd name="connsiteY125" fmla="*/ 513705 h 4122814"/>
                <a:gd name="connsiteX126" fmla="*/ 1849404 w 3521893"/>
                <a:gd name="connsiteY126" fmla="*/ 494167 h 4122814"/>
                <a:gd name="connsiteX127" fmla="*/ 1818139 w 3521893"/>
                <a:gd name="connsiteY127" fmla="*/ 595414 h 4122814"/>
                <a:gd name="connsiteX128" fmla="*/ 1724891 w 3521893"/>
                <a:gd name="connsiteY128" fmla="*/ 679960 h 4122814"/>
                <a:gd name="connsiteX129" fmla="*/ 1676400 w 3521893"/>
                <a:gd name="connsiteY129" fmla="*/ 659178 h 4122814"/>
                <a:gd name="connsiteX130" fmla="*/ 1683327 w 3521893"/>
                <a:gd name="connsiteY130" fmla="*/ 569123 h 4122814"/>
                <a:gd name="connsiteX131" fmla="*/ 1727022 w 3521893"/>
                <a:gd name="connsiteY131" fmla="*/ 535553 h 4122814"/>
                <a:gd name="connsiteX132" fmla="*/ 1787236 w 3521893"/>
                <a:gd name="connsiteY132" fmla="*/ 520632 h 4122814"/>
                <a:gd name="connsiteX133" fmla="*/ 1767343 w 3521893"/>
                <a:gd name="connsiteY133" fmla="*/ 484220 h 4122814"/>
                <a:gd name="connsiteX134" fmla="*/ 1704109 w 3521893"/>
                <a:gd name="connsiteY134" fmla="*/ 513705 h 4122814"/>
                <a:gd name="connsiteX135" fmla="*/ 1682261 w 3521893"/>
                <a:gd name="connsiteY135" fmla="*/ 452426 h 4122814"/>
                <a:gd name="connsiteX136" fmla="*/ 1576398 w 3521893"/>
                <a:gd name="connsiteY136" fmla="*/ 440524 h 4122814"/>
                <a:gd name="connsiteX137" fmla="*/ 1530927 w 3521893"/>
                <a:gd name="connsiteY137" fmla="*/ 271251 h 4122814"/>
                <a:gd name="connsiteX138" fmla="*/ 1438031 w 3521893"/>
                <a:gd name="connsiteY138" fmla="*/ 296118 h 4122814"/>
                <a:gd name="connsiteX139" fmla="*/ 1454727 w 3521893"/>
                <a:gd name="connsiteY139" fmla="*/ 402869 h 4122814"/>
                <a:gd name="connsiteX140" fmla="*/ 1454727 w 3521893"/>
                <a:gd name="connsiteY140" fmla="*/ 402869 h 4122814"/>
                <a:gd name="connsiteX141" fmla="*/ 1407832 w 3521893"/>
                <a:gd name="connsiteY141" fmla="*/ 431291 h 4122814"/>
                <a:gd name="connsiteX142" fmla="*/ 1310139 w 3521893"/>
                <a:gd name="connsiteY142" fmla="*/ 319922 h 4122814"/>
                <a:gd name="connsiteX143" fmla="*/ 1246909 w 3521893"/>
                <a:gd name="connsiteY143" fmla="*/ 298960 h 4122814"/>
                <a:gd name="connsiteX0" fmla="*/ 1246909 w 3521893"/>
                <a:gd name="connsiteY0" fmla="*/ 298960 h 4122814"/>
                <a:gd name="connsiteX1" fmla="*/ 1267691 w 3521893"/>
                <a:gd name="connsiteY1" fmla="*/ 569123 h 4122814"/>
                <a:gd name="connsiteX2" fmla="*/ 1288972 w 3521893"/>
                <a:gd name="connsiteY2" fmla="*/ 599607 h 4122814"/>
                <a:gd name="connsiteX3" fmla="*/ 1298416 w 3521893"/>
                <a:gd name="connsiteY3" fmla="*/ 702876 h 4122814"/>
                <a:gd name="connsiteX4" fmla="*/ 1251524 w 3521893"/>
                <a:gd name="connsiteY4" fmla="*/ 763445 h 4122814"/>
                <a:gd name="connsiteX5" fmla="*/ 1280832 w 3521893"/>
                <a:gd name="connsiteY5" fmla="*/ 839645 h 4122814"/>
                <a:gd name="connsiteX6" fmla="*/ 1175505 w 3521893"/>
                <a:gd name="connsiteY6" fmla="*/ 955274 h 4122814"/>
                <a:gd name="connsiteX7" fmla="*/ 1048327 w 3521893"/>
                <a:gd name="connsiteY7" fmla="*/ 1324196 h 4122814"/>
                <a:gd name="connsiteX8" fmla="*/ 947970 w 3521893"/>
                <a:gd name="connsiteY8" fmla="*/ 1428994 h 4122814"/>
                <a:gd name="connsiteX9" fmla="*/ 749389 w 3521893"/>
                <a:gd name="connsiteY9" fmla="*/ 1716919 h 4122814"/>
                <a:gd name="connsiteX10" fmla="*/ 624342 w 3521893"/>
                <a:gd name="connsiteY10" fmla="*/ 1812658 h 4122814"/>
                <a:gd name="connsiteX11" fmla="*/ 457200 w 3521893"/>
                <a:gd name="connsiteY11" fmla="*/ 2023851 h 4122814"/>
                <a:gd name="connsiteX12" fmla="*/ 325404 w 3521893"/>
                <a:gd name="connsiteY12" fmla="*/ 2531673 h 4122814"/>
                <a:gd name="connsiteX13" fmla="*/ 271762 w 3521893"/>
                <a:gd name="connsiteY13" fmla="*/ 2584782 h 4122814"/>
                <a:gd name="connsiteX14" fmla="*/ 116342 w 3521893"/>
                <a:gd name="connsiteY14" fmla="*/ 2906811 h 4122814"/>
                <a:gd name="connsiteX15" fmla="*/ 106573 w 3521893"/>
                <a:gd name="connsiteY15" fmla="*/ 3061165 h 4122814"/>
                <a:gd name="connsiteX16" fmla="*/ 152400 w 3521893"/>
                <a:gd name="connsiteY16" fmla="*/ 3166851 h 4122814"/>
                <a:gd name="connsiteX17" fmla="*/ 0 w 3521893"/>
                <a:gd name="connsiteY17" fmla="*/ 3665614 h 4122814"/>
                <a:gd name="connsiteX18" fmla="*/ 71582 w 3521893"/>
                <a:gd name="connsiteY18" fmla="*/ 3857801 h 4122814"/>
                <a:gd name="connsiteX19" fmla="*/ 188990 w 3521893"/>
                <a:gd name="connsiteY19" fmla="*/ 3838086 h 4122814"/>
                <a:gd name="connsiteX20" fmla="*/ 130908 w 3521893"/>
                <a:gd name="connsiteY20" fmla="*/ 3905226 h 4122814"/>
                <a:gd name="connsiteX21" fmla="*/ 188102 w 3521893"/>
                <a:gd name="connsiteY21" fmla="*/ 3964552 h 4122814"/>
                <a:gd name="connsiteX22" fmla="*/ 339436 w 3521893"/>
                <a:gd name="connsiteY22" fmla="*/ 3880360 h 4122814"/>
                <a:gd name="connsiteX23" fmla="*/ 422563 w 3521893"/>
                <a:gd name="connsiteY23" fmla="*/ 3894214 h 4122814"/>
                <a:gd name="connsiteX24" fmla="*/ 464127 w 3521893"/>
                <a:gd name="connsiteY24" fmla="*/ 3956560 h 4122814"/>
                <a:gd name="connsiteX25" fmla="*/ 656492 w 3521893"/>
                <a:gd name="connsiteY25" fmla="*/ 3937909 h 4122814"/>
                <a:gd name="connsiteX26" fmla="*/ 794860 w 3521893"/>
                <a:gd name="connsiteY26" fmla="*/ 3868459 h 4122814"/>
                <a:gd name="connsiteX27" fmla="*/ 955963 w 3521893"/>
                <a:gd name="connsiteY27" fmla="*/ 3949632 h 4122814"/>
                <a:gd name="connsiteX28" fmla="*/ 1115291 w 3521893"/>
                <a:gd name="connsiteY28" fmla="*/ 3949632 h 4122814"/>
                <a:gd name="connsiteX29" fmla="*/ 1108363 w 3521893"/>
                <a:gd name="connsiteY29" fmla="*/ 3914996 h 4122814"/>
                <a:gd name="connsiteX30" fmla="*/ 1163782 w 3521893"/>
                <a:gd name="connsiteY30" fmla="*/ 3880360 h 4122814"/>
                <a:gd name="connsiteX31" fmla="*/ 1191491 w 3521893"/>
                <a:gd name="connsiteY31" fmla="*/ 3914996 h 4122814"/>
                <a:gd name="connsiteX32" fmla="*/ 1288472 w 3521893"/>
                <a:gd name="connsiteY32" fmla="*/ 3818014 h 4122814"/>
                <a:gd name="connsiteX33" fmla="*/ 1205345 w 3521893"/>
                <a:gd name="connsiteY33" fmla="*/ 3811087 h 4122814"/>
                <a:gd name="connsiteX34" fmla="*/ 1122218 w 3521893"/>
                <a:gd name="connsiteY34" fmla="*/ 3818014 h 4122814"/>
                <a:gd name="connsiteX35" fmla="*/ 1032163 w 3521893"/>
                <a:gd name="connsiteY35" fmla="*/ 3783378 h 4122814"/>
                <a:gd name="connsiteX36" fmla="*/ 1130921 w 3521893"/>
                <a:gd name="connsiteY36" fmla="*/ 3621564 h 4122814"/>
                <a:gd name="connsiteX37" fmla="*/ 1222219 w 3521893"/>
                <a:gd name="connsiteY37" fmla="*/ 3600427 h 4122814"/>
                <a:gd name="connsiteX38" fmla="*/ 1244777 w 3521893"/>
                <a:gd name="connsiteY38" fmla="*/ 3553001 h 4122814"/>
                <a:gd name="connsiteX39" fmla="*/ 1286696 w 3521893"/>
                <a:gd name="connsiteY39" fmla="*/ 3575027 h 4122814"/>
                <a:gd name="connsiteX40" fmla="*/ 1304459 w 3521893"/>
                <a:gd name="connsiteY40" fmla="*/ 3644832 h 4122814"/>
                <a:gd name="connsiteX41" fmla="*/ 1343891 w 3521893"/>
                <a:gd name="connsiteY41" fmla="*/ 3582487 h 4122814"/>
                <a:gd name="connsiteX42" fmla="*/ 1360942 w 3521893"/>
                <a:gd name="connsiteY42" fmla="*/ 3631688 h 4122814"/>
                <a:gd name="connsiteX43" fmla="*/ 1399309 w 3521893"/>
                <a:gd name="connsiteY43" fmla="*/ 3658687 h 4122814"/>
                <a:gd name="connsiteX44" fmla="*/ 1392382 w 3521893"/>
                <a:gd name="connsiteY44" fmla="*/ 3707178 h 4122814"/>
                <a:gd name="connsiteX45" fmla="*/ 1338916 w 3521893"/>
                <a:gd name="connsiteY45" fmla="*/ 3756913 h 4122814"/>
                <a:gd name="connsiteX46" fmla="*/ 1396645 w 3521893"/>
                <a:gd name="connsiteY46" fmla="*/ 3757978 h 4122814"/>
                <a:gd name="connsiteX47" fmla="*/ 1475331 w 3521893"/>
                <a:gd name="connsiteY47" fmla="*/ 3798299 h 4122814"/>
                <a:gd name="connsiteX48" fmla="*/ 1471778 w 3521893"/>
                <a:gd name="connsiteY48" fmla="*/ 3722986 h 4122814"/>
                <a:gd name="connsiteX49" fmla="*/ 1565563 w 3521893"/>
                <a:gd name="connsiteY49" fmla="*/ 3755669 h 4122814"/>
                <a:gd name="connsiteX50" fmla="*/ 1556327 w 3521893"/>
                <a:gd name="connsiteY50" fmla="*/ 3803627 h 4122814"/>
                <a:gd name="connsiteX51" fmla="*/ 1585101 w 3521893"/>
                <a:gd name="connsiteY51" fmla="*/ 3850697 h 4122814"/>
                <a:gd name="connsiteX52" fmla="*/ 1773382 w 3521893"/>
                <a:gd name="connsiteY52" fmla="*/ 3811087 h 4122814"/>
                <a:gd name="connsiteX53" fmla="*/ 2112818 w 3521893"/>
                <a:gd name="connsiteY53" fmla="*/ 3914996 h 4122814"/>
                <a:gd name="connsiteX54" fmla="*/ 2320636 w 3521893"/>
                <a:gd name="connsiteY54" fmla="*/ 4122814 h 4122814"/>
                <a:gd name="connsiteX55" fmla="*/ 2473036 w 3521893"/>
                <a:gd name="connsiteY55" fmla="*/ 3991196 h 4122814"/>
                <a:gd name="connsiteX56" fmla="*/ 2587958 w 3521893"/>
                <a:gd name="connsiteY56" fmla="*/ 3991196 h 4122814"/>
                <a:gd name="connsiteX57" fmla="*/ 2720286 w 3521893"/>
                <a:gd name="connsiteY57" fmla="*/ 3873432 h 4122814"/>
                <a:gd name="connsiteX58" fmla="*/ 2847819 w 3521893"/>
                <a:gd name="connsiteY58" fmla="*/ 3930627 h 4122814"/>
                <a:gd name="connsiteX59" fmla="*/ 2955281 w 3521893"/>
                <a:gd name="connsiteY59" fmla="*/ 3889596 h 4122814"/>
                <a:gd name="connsiteX60" fmla="*/ 2984589 w 3521893"/>
                <a:gd name="connsiteY60" fmla="*/ 3940396 h 4122814"/>
                <a:gd name="connsiteX61" fmla="*/ 3025619 w 3521893"/>
                <a:gd name="connsiteY61" fmla="*/ 3899365 h 4122814"/>
                <a:gd name="connsiteX62" fmla="*/ 3035389 w 3521893"/>
                <a:gd name="connsiteY62" fmla="*/ 3791904 h 4122814"/>
                <a:gd name="connsiteX63" fmla="*/ 2982635 w 3521893"/>
                <a:gd name="connsiteY63" fmla="*/ 3698119 h 4122814"/>
                <a:gd name="connsiteX64" fmla="*/ 3047467 w 3521893"/>
                <a:gd name="connsiteY64" fmla="*/ 3633820 h 4122814"/>
                <a:gd name="connsiteX65" fmla="*/ 3002173 w 3521893"/>
                <a:gd name="connsiteY65" fmla="*/ 3508596 h 4122814"/>
                <a:gd name="connsiteX66" fmla="*/ 3021712 w 3521893"/>
                <a:gd name="connsiteY66" fmla="*/ 3352288 h 4122814"/>
                <a:gd name="connsiteX67" fmla="*/ 3062741 w 3521893"/>
                <a:gd name="connsiteY67" fmla="*/ 3225288 h 4122814"/>
                <a:gd name="connsiteX68" fmla="*/ 3076419 w 3521893"/>
                <a:gd name="connsiteY68" fmla="*/ 3115873 h 4122814"/>
                <a:gd name="connsiteX69" fmla="*/ 2905547 w 3521893"/>
                <a:gd name="connsiteY69" fmla="*/ 2642508 h 4122814"/>
                <a:gd name="connsiteX70" fmla="*/ 2976772 w 3521893"/>
                <a:gd name="connsiteY70" fmla="*/ 2482827 h 4122814"/>
                <a:gd name="connsiteX71" fmla="*/ 3068602 w 3521893"/>
                <a:gd name="connsiteY71" fmla="*/ 2457427 h 4122814"/>
                <a:gd name="connsiteX72" fmla="*/ 3105724 w 3521893"/>
                <a:gd name="connsiteY72" fmla="*/ 2484781 h 4122814"/>
                <a:gd name="connsiteX73" fmla="*/ 3166293 w 3521893"/>
                <a:gd name="connsiteY73" fmla="*/ 2420304 h 4122814"/>
                <a:gd name="connsiteX74" fmla="*/ 3193649 w 3521893"/>
                <a:gd name="connsiteY74" fmla="*/ 2394904 h 4122814"/>
                <a:gd name="connsiteX75" fmla="*/ 3279618 w 3521893"/>
                <a:gd name="connsiteY75" fmla="*/ 2369504 h 4122814"/>
                <a:gd name="connsiteX76" fmla="*/ 3316739 w 3521893"/>
                <a:gd name="connsiteY76" fmla="*/ 2201473 h 4122814"/>
                <a:gd name="connsiteX77" fmla="*/ 3271801 w 3521893"/>
                <a:gd name="connsiteY77" fmla="*/ 2150673 h 4122814"/>
                <a:gd name="connsiteX78" fmla="*/ 3271800 w 3521893"/>
                <a:gd name="connsiteY78" fmla="*/ 2049073 h 4122814"/>
                <a:gd name="connsiteX79" fmla="*/ 3375355 w 3521893"/>
                <a:gd name="connsiteY79" fmla="*/ 2107688 h 4122814"/>
                <a:gd name="connsiteX80" fmla="*/ 3430062 w 3521893"/>
                <a:gd name="connsiteY80" fmla="*/ 2072519 h 4122814"/>
                <a:gd name="connsiteX81" fmla="*/ 3457415 w 3521893"/>
                <a:gd name="connsiteY81" fmla="*/ 2107688 h 4122814"/>
                <a:gd name="connsiteX82" fmla="*/ 3521893 w 3521893"/>
                <a:gd name="connsiteY82" fmla="*/ 2062750 h 4122814"/>
                <a:gd name="connsiteX83" fmla="*/ 3449601 w 3521893"/>
                <a:gd name="connsiteY83" fmla="*/ 1908396 h 4122814"/>
                <a:gd name="connsiteX84" fmla="*/ 3492586 w 3521893"/>
                <a:gd name="connsiteY84" fmla="*/ 1720827 h 4122814"/>
                <a:gd name="connsiteX85" fmla="*/ 3459370 w 3521893"/>
                <a:gd name="connsiteY85" fmla="*/ 1693473 h 4122814"/>
                <a:gd name="connsiteX86" fmla="*/ 3486724 w 3521893"/>
                <a:gd name="connsiteY86" fmla="*/ 1664165 h 4122814"/>
                <a:gd name="connsiteX87" fmla="*/ 3377309 w 3521893"/>
                <a:gd name="connsiteY87" fmla="*/ 1462919 h 4122814"/>
                <a:gd name="connsiteX88" fmla="*/ 3288754 w 3521893"/>
                <a:gd name="connsiteY88" fmla="*/ 1425583 h 4122814"/>
                <a:gd name="connsiteX89" fmla="*/ 3225967 w 3521893"/>
                <a:gd name="connsiteY89" fmla="*/ 1302206 h 4122814"/>
                <a:gd name="connsiteX90" fmla="*/ 3276502 w 3521893"/>
                <a:gd name="connsiteY90" fmla="*/ 1230484 h 4122814"/>
                <a:gd name="connsiteX91" fmla="*/ 3127379 w 3521893"/>
                <a:gd name="connsiteY91" fmla="*/ 1042344 h 4122814"/>
                <a:gd name="connsiteX92" fmla="*/ 3155100 w 3521893"/>
                <a:gd name="connsiteY92" fmla="*/ 978294 h 4122814"/>
                <a:gd name="connsiteX93" fmla="*/ 3115391 w 3521893"/>
                <a:gd name="connsiteY93" fmla="*/ 857084 h 4122814"/>
                <a:gd name="connsiteX94" fmla="*/ 3168145 w 3521893"/>
                <a:gd name="connsiteY94" fmla="*/ 757581 h 4122814"/>
                <a:gd name="connsiteX95" fmla="*/ 3115921 w 3521893"/>
                <a:gd name="connsiteY95" fmla="*/ 639852 h 4122814"/>
                <a:gd name="connsiteX96" fmla="*/ 3136986 w 3521893"/>
                <a:gd name="connsiteY96" fmla="*/ 560242 h 4122814"/>
                <a:gd name="connsiteX97" fmla="*/ 3084395 w 3521893"/>
                <a:gd name="connsiteY97" fmla="*/ 489263 h 4122814"/>
                <a:gd name="connsiteX98" fmla="*/ 3043730 w 3521893"/>
                <a:gd name="connsiteY98" fmla="*/ 559672 h 4122814"/>
                <a:gd name="connsiteX99" fmla="*/ 2967617 w 3521893"/>
                <a:gd name="connsiteY99" fmla="*/ 598501 h 4122814"/>
                <a:gd name="connsiteX100" fmla="*/ 2906065 w 3521893"/>
                <a:gd name="connsiteY100" fmla="*/ 407628 h 4122814"/>
                <a:gd name="connsiteX101" fmla="*/ 2859539 w 3521893"/>
                <a:gd name="connsiteY101" fmla="*/ 456118 h 4122814"/>
                <a:gd name="connsiteX102" fmla="*/ 2826327 w 3521893"/>
                <a:gd name="connsiteY102" fmla="*/ 463511 h 4122814"/>
                <a:gd name="connsiteX103" fmla="*/ 2852782 w 3521893"/>
                <a:gd name="connsiteY103" fmla="*/ 359282 h 4122814"/>
                <a:gd name="connsiteX104" fmla="*/ 2795856 w 3521893"/>
                <a:gd name="connsiteY104" fmla="*/ 139739 h 4122814"/>
                <a:gd name="connsiteX105" fmla="*/ 2725253 w 3521893"/>
                <a:gd name="connsiteY105" fmla="*/ 192707 h 4122814"/>
                <a:gd name="connsiteX106" fmla="*/ 2673558 w 3521893"/>
                <a:gd name="connsiteY106" fmla="*/ 145813 h 4122814"/>
                <a:gd name="connsiteX107" fmla="*/ 2642132 w 3521893"/>
                <a:gd name="connsiteY107" fmla="*/ 186169 h 4122814"/>
                <a:gd name="connsiteX108" fmla="*/ 2621170 w 3521893"/>
                <a:gd name="connsiteY108" fmla="*/ 144074 h 4122814"/>
                <a:gd name="connsiteX109" fmla="*/ 2592392 w 3521893"/>
                <a:gd name="connsiteY109" fmla="*/ 108549 h 4122814"/>
                <a:gd name="connsiteX110" fmla="*/ 2642662 w 3521893"/>
                <a:gd name="connsiteY110" fmla="*/ 18601 h 4122814"/>
                <a:gd name="connsiteX111" fmla="*/ 2549408 w 3521893"/>
                <a:gd name="connsiteY111" fmla="*/ 14765 h 4122814"/>
                <a:gd name="connsiteX112" fmla="*/ 2534937 w 3521893"/>
                <a:gd name="connsiteY112" fmla="*/ 77431 h 4122814"/>
                <a:gd name="connsiteX113" fmla="*/ 2479069 w 3521893"/>
                <a:gd name="connsiteY113" fmla="*/ 8831 h 4122814"/>
                <a:gd name="connsiteX114" fmla="*/ 2281731 w 3521893"/>
                <a:gd name="connsiteY114" fmla="*/ 14622 h 4122814"/>
                <a:gd name="connsiteX115" fmla="*/ 2243813 w 3521893"/>
                <a:gd name="connsiteY115" fmla="*/ 69330 h 4122814"/>
                <a:gd name="connsiteX116" fmla="*/ 2341770 w 3521893"/>
                <a:gd name="connsiteY116" fmla="*/ 120629 h 4122814"/>
                <a:gd name="connsiteX117" fmla="*/ 2345681 w 3521893"/>
                <a:gd name="connsiteY117" fmla="*/ 231248 h 4122814"/>
                <a:gd name="connsiteX118" fmla="*/ 2204472 w 3521893"/>
                <a:gd name="connsiteY118" fmla="*/ 264858 h 4122814"/>
                <a:gd name="connsiteX119" fmla="*/ 2146117 w 3521893"/>
                <a:gd name="connsiteY119" fmla="*/ 352210 h 4122814"/>
                <a:gd name="connsiteX120" fmla="*/ 1975038 w 3521893"/>
                <a:gd name="connsiteY120" fmla="*/ 370865 h 4122814"/>
                <a:gd name="connsiteX121" fmla="*/ 1999847 w 3521893"/>
                <a:gd name="connsiteY121" fmla="*/ 435199 h 4122814"/>
                <a:gd name="connsiteX122" fmla="*/ 2032711 w 3521893"/>
                <a:gd name="connsiteY122" fmla="*/ 478891 h 4122814"/>
                <a:gd name="connsiteX123" fmla="*/ 1961306 w 3521893"/>
                <a:gd name="connsiteY123" fmla="*/ 470365 h 4122814"/>
                <a:gd name="connsiteX124" fmla="*/ 1925782 w 3521893"/>
                <a:gd name="connsiteY124" fmla="*/ 513705 h 4122814"/>
                <a:gd name="connsiteX125" fmla="*/ 1849404 w 3521893"/>
                <a:gd name="connsiteY125" fmla="*/ 494167 h 4122814"/>
                <a:gd name="connsiteX126" fmla="*/ 1818139 w 3521893"/>
                <a:gd name="connsiteY126" fmla="*/ 595414 h 4122814"/>
                <a:gd name="connsiteX127" fmla="*/ 1724891 w 3521893"/>
                <a:gd name="connsiteY127" fmla="*/ 679960 h 4122814"/>
                <a:gd name="connsiteX128" fmla="*/ 1676400 w 3521893"/>
                <a:gd name="connsiteY128" fmla="*/ 659178 h 4122814"/>
                <a:gd name="connsiteX129" fmla="*/ 1683327 w 3521893"/>
                <a:gd name="connsiteY129" fmla="*/ 569123 h 4122814"/>
                <a:gd name="connsiteX130" fmla="*/ 1727022 w 3521893"/>
                <a:gd name="connsiteY130" fmla="*/ 535553 h 4122814"/>
                <a:gd name="connsiteX131" fmla="*/ 1787236 w 3521893"/>
                <a:gd name="connsiteY131" fmla="*/ 520632 h 4122814"/>
                <a:gd name="connsiteX132" fmla="*/ 1767343 w 3521893"/>
                <a:gd name="connsiteY132" fmla="*/ 484220 h 4122814"/>
                <a:gd name="connsiteX133" fmla="*/ 1704109 w 3521893"/>
                <a:gd name="connsiteY133" fmla="*/ 513705 h 4122814"/>
                <a:gd name="connsiteX134" fmla="*/ 1682261 w 3521893"/>
                <a:gd name="connsiteY134" fmla="*/ 452426 h 4122814"/>
                <a:gd name="connsiteX135" fmla="*/ 1576398 w 3521893"/>
                <a:gd name="connsiteY135" fmla="*/ 440524 h 4122814"/>
                <a:gd name="connsiteX136" fmla="*/ 1530927 w 3521893"/>
                <a:gd name="connsiteY136" fmla="*/ 271251 h 4122814"/>
                <a:gd name="connsiteX137" fmla="*/ 1438031 w 3521893"/>
                <a:gd name="connsiteY137" fmla="*/ 296118 h 4122814"/>
                <a:gd name="connsiteX138" fmla="*/ 1454727 w 3521893"/>
                <a:gd name="connsiteY138" fmla="*/ 402869 h 4122814"/>
                <a:gd name="connsiteX139" fmla="*/ 1454727 w 3521893"/>
                <a:gd name="connsiteY139" fmla="*/ 402869 h 4122814"/>
                <a:gd name="connsiteX140" fmla="*/ 1407832 w 3521893"/>
                <a:gd name="connsiteY140" fmla="*/ 431291 h 4122814"/>
                <a:gd name="connsiteX141" fmla="*/ 1310139 w 3521893"/>
                <a:gd name="connsiteY141" fmla="*/ 319922 h 4122814"/>
                <a:gd name="connsiteX142" fmla="*/ 1246909 w 3521893"/>
                <a:gd name="connsiteY142" fmla="*/ 298960 h 4122814"/>
                <a:gd name="connsiteX0" fmla="*/ 1246909 w 3521893"/>
                <a:gd name="connsiteY0" fmla="*/ 298960 h 4122814"/>
                <a:gd name="connsiteX1" fmla="*/ 1267691 w 3521893"/>
                <a:gd name="connsiteY1" fmla="*/ 569123 h 4122814"/>
                <a:gd name="connsiteX2" fmla="*/ 1288972 w 3521893"/>
                <a:gd name="connsiteY2" fmla="*/ 599607 h 4122814"/>
                <a:gd name="connsiteX3" fmla="*/ 1298416 w 3521893"/>
                <a:gd name="connsiteY3" fmla="*/ 702876 h 4122814"/>
                <a:gd name="connsiteX4" fmla="*/ 1251524 w 3521893"/>
                <a:gd name="connsiteY4" fmla="*/ 763445 h 4122814"/>
                <a:gd name="connsiteX5" fmla="*/ 1280832 w 3521893"/>
                <a:gd name="connsiteY5" fmla="*/ 839645 h 4122814"/>
                <a:gd name="connsiteX6" fmla="*/ 1175505 w 3521893"/>
                <a:gd name="connsiteY6" fmla="*/ 955274 h 4122814"/>
                <a:gd name="connsiteX7" fmla="*/ 1048327 w 3521893"/>
                <a:gd name="connsiteY7" fmla="*/ 1324196 h 4122814"/>
                <a:gd name="connsiteX8" fmla="*/ 947970 w 3521893"/>
                <a:gd name="connsiteY8" fmla="*/ 1428994 h 4122814"/>
                <a:gd name="connsiteX9" fmla="*/ 749389 w 3521893"/>
                <a:gd name="connsiteY9" fmla="*/ 1716919 h 4122814"/>
                <a:gd name="connsiteX10" fmla="*/ 624342 w 3521893"/>
                <a:gd name="connsiteY10" fmla="*/ 1812658 h 4122814"/>
                <a:gd name="connsiteX11" fmla="*/ 457200 w 3521893"/>
                <a:gd name="connsiteY11" fmla="*/ 2023851 h 4122814"/>
                <a:gd name="connsiteX12" fmla="*/ 325404 w 3521893"/>
                <a:gd name="connsiteY12" fmla="*/ 2531673 h 4122814"/>
                <a:gd name="connsiteX13" fmla="*/ 271762 w 3521893"/>
                <a:gd name="connsiteY13" fmla="*/ 2584782 h 4122814"/>
                <a:gd name="connsiteX14" fmla="*/ 116342 w 3521893"/>
                <a:gd name="connsiteY14" fmla="*/ 2906811 h 4122814"/>
                <a:gd name="connsiteX15" fmla="*/ 106573 w 3521893"/>
                <a:gd name="connsiteY15" fmla="*/ 3061165 h 4122814"/>
                <a:gd name="connsiteX16" fmla="*/ 152400 w 3521893"/>
                <a:gd name="connsiteY16" fmla="*/ 3166851 h 4122814"/>
                <a:gd name="connsiteX17" fmla="*/ 0 w 3521893"/>
                <a:gd name="connsiteY17" fmla="*/ 3665614 h 4122814"/>
                <a:gd name="connsiteX18" fmla="*/ 71582 w 3521893"/>
                <a:gd name="connsiteY18" fmla="*/ 3857801 h 4122814"/>
                <a:gd name="connsiteX19" fmla="*/ 188990 w 3521893"/>
                <a:gd name="connsiteY19" fmla="*/ 3838086 h 4122814"/>
                <a:gd name="connsiteX20" fmla="*/ 130908 w 3521893"/>
                <a:gd name="connsiteY20" fmla="*/ 3905226 h 4122814"/>
                <a:gd name="connsiteX21" fmla="*/ 188102 w 3521893"/>
                <a:gd name="connsiteY21" fmla="*/ 3964552 h 4122814"/>
                <a:gd name="connsiteX22" fmla="*/ 339436 w 3521893"/>
                <a:gd name="connsiteY22" fmla="*/ 3880360 h 4122814"/>
                <a:gd name="connsiteX23" fmla="*/ 422563 w 3521893"/>
                <a:gd name="connsiteY23" fmla="*/ 3894214 h 4122814"/>
                <a:gd name="connsiteX24" fmla="*/ 464127 w 3521893"/>
                <a:gd name="connsiteY24" fmla="*/ 3956560 h 4122814"/>
                <a:gd name="connsiteX25" fmla="*/ 656492 w 3521893"/>
                <a:gd name="connsiteY25" fmla="*/ 3937909 h 4122814"/>
                <a:gd name="connsiteX26" fmla="*/ 794860 w 3521893"/>
                <a:gd name="connsiteY26" fmla="*/ 3868459 h 4122814"/>
                <a:gd name="connsiteX27" fmla="*/ 955963 w 3521893"/>
                <a:gd name="connsiteY27" fmla="*/ 3949632 h 4122814"/>
                <a:gd name="connsiteX28" fmla="*/ 1115291 w 3521893"/>
                <a:gd name="connsiteY28" fmla="*/ 3949632 h 4122814"/>
                <a:gd name="connsiteX29" fmla="*/ 1108363 w 3521893"/>
                <a:gd name="connsiteY29" fmla="*/ 3914996 h 4122814"/>
                <a:gd name="connsiteX30" fmla="*/ 1163782 w 3521893"/>
                <a:gd name="connsiteY30" fmla="*/ 3880360 h 4122814"/>
                <a:gd name="connsiteX31" fmla="*/ 1191491 w 3521893"/>
                <a:gd name="connsiteY31" fmla="*/ 3914996 h 4122814"/>
                <a:gd name="connsiteX32" fmla="*/ 1288472 w 3521893"/>
                <a:gd name="connsiteY32" fmla="*/ 3818014 h 4122814"/>
                <a:gd name="connsiteX33" fmla="*/ 1205345 w 3521893"/>
                <a:gd name="connsiteY33" fmla="*/ 3811087 h 4122814"/>
                <a:gd name="connsiteX34" fmla="*/ 1122218 w 3521893"/>
                <a:gd name="connsiteY34" fmla="*/ 3818014 h 4122814"/>
                <a:gd name="connsiteX35" fmla="*/ 1032163 w 3521893"/>
                <a:gd name="connsiteY35" fmla="*/ 3783378 h 4122814"/>
                <a:gd name="connsiteX36" fmla="*/ 1130921 w 3521893"/>
                <a:gd name="connsiteY36" fmla="*/ 3621564 h 4122814"/>
                <a:gd name="connsiteX37" fmla="*/ 1222219 w 3521893"/>
                <a:gd name="connsiteY37" fmla="*/ 3600427 h 4122814"/>
                <a:gd name="connsiteX38" fmla="*/ 1244777 w 3521893"/>
                <a:gd name="connsiteY38" fmla="*/ 3553001 h 4122814"/>
                <a:gd name="connsiteX39" fmla="*/ 1286696 w 3521893"/>
                <a:gd name="connsiteY39" fmla="*/ 3575027 h 4122814"/>
                <a:gd name="connsiteX40" fmla="*/ 1304459 w 3521893"/>
                <a:gd name="connsiteY40" fmla="*/ 3644832 h 4122814"/>
                <a:gd name="connsiteX41" fmla="*/ 1343891 w 3521893"/>
                <a:gd name="connsiteY41" fmla="*/ 3582487 h 4122814"/>
                <a:gd name="connsiteX42" fmla="*/ 1360942 w 3521893"/>
                <a:gd name="connsiteY42" fmla="*/ 3631688 h 4122814"/>
                <a:gd name="connsiteX43" fmla="*/ 1399309 w 3521893"/>
                <a:gd name="connsiteY43" fmla="*/ 3658687 h 4122814"/>
                <a:gd name="connsiteX44" fmla="*/ 1392382 w 3521893"/>
                <a:gd name="connsiteY44" fmla="*/ 3707178 h 4122814"/>
                <a:gd name="connsiteX45" fmla="*/ 1338916 w 3521893"/>
                <a:gd name="connsiteY45" fmla="*/ 3756913 h 4122814"/>
                <a:gd name="connsiteX46" fmla="*/ 1396645 w 3521893"/>
                <a:gd name="connsiteY46" fmla="*/ 3757978 h 4122814"/>
                <a:gd name="connsiteX47" fmla="*/ 1475331 w 3521893"/>
                <a:gd name="connsiteY47" fmla="*/ 3798299 h 4122814"/>
                <a:gd name="connsiteX48" fmla="*/ 1471778 w 3521893"/>
                <a:gd name="connsiteY48" fmla="*/ 3722986 h 4122814"/>
                <a:gd name="connsiteX49" fmla="*/ 1565563 w 3521893"/>
                <a:gd name="connsiteY49" fmla="*/ 3755669 h 4122814"/>
                <a:gd name="connsiteX50" fmla="*/ 1556327 w 3521893"/>
                <a:gd name="connsiteY50" fmla="*/ 3803627 h 4122814"/>
                <a:gd name="connsiteX51" fmla="*/ 1585101 w 3521893"/>
                <a:gd name="connsiteY51" fmla="*/ 3850697 h 4122814"/>
                <a:gd name="connsiteX52" fmla="*/ 1773382 w 3521893"/>
                <a:gd name="connsiteY52" fmla="*/ 3811087 h 4122814"/>
                <a:gd name="connsiteX53" fmla="*/ 2112818 w 3521893"/>
                <a:gd name="connsiteY53" fmla="*/ 3914996 h 4122814"/>
                <a:gd name="connsiteX54" fmla="*/ 2320636 w 3521893"/>
                <a:gd name="connsiteY54" fmla="*/ 4122814 h 4122814"/>
                <a:gd name="connsiteX55" fmla="*/ 2473036 w 3521893"/>
                <a:gd name="connsiteY55" fmla="*/ 3991196 h 4122814"/>
                <a:gd name="connsiteX56" fmla="*/ 2587958 w 3521893"/>
                <a:gd name="connsiteY56" fmla="*/ 3991196 h 4122814"/>
                <a:gd name="connsiteX57" fmla="*/ 2720286 w 3521893"/>
                <a:gd name="connsiteY57" fmla="*/ 3873432 h 4122814"/>
                <a:gd name="connsiteX58" fmla="*/ 2847819 w 3521893"/>
                <a:gd name="connsiteY58" fmla="*/ 3930627 h 4122814"/>
                <a:gd name="connsiteX59" fmla="*/ 2955281 w 3521893"/>
                <a:gd name="connsiteY59" fmla="*/ 3889596 h 4122814"/>
                <a:gd name="connsiteX60" fmla="*/ 2984589 w 3521893"/>
                <a:gd name="connsiteY60" fmla="*/ 3940396 h 4122814"/>
                <a:gd name="connsiteX61" fmla="*/ 3025619 w 3521893"/>
                <a:gd name="connsiteY61" fmla="*/ 3899365 h 4122814"/>
                <a:gd name="connsiteX62" fmla="*/ 3035389 w 3521893"/>
                <a:gd name="connsiteY62" fmla="*/ 3791904 h 4122814"/>
                <a:gd name="connsiteX63" fmla="*/ 2982635 w 3521893"/>
                <a:gd name="connsiteY63" fmla="*/ 3698119 h 4122814"/>
                <a:gd name="connsiteX64" fmla="*/ 3047467 w 3521893"/>
                <a:gd name="connsiteY64" fmla="*/ 3633820 h 4122814"/>
                <a:gd name="connsiteX65" fmla="*/ 3002173 w 3521893"/>
                <a:gd name="connsiteY65" fmla="*/ 3508596 h 4122814"/>
                <a:gd name="connsiteX66" fmla="*/ 3021712 w 3521893"/>
                <a:gd name="connsiteY66" fmla="*/ 3352288 h 4122814"/>
                <a:gd name="connsiteX67" fmla="*/ 3062741 w 3521893"/>
                <a:gd name="connsiteY67" fmla="*/ 3225288 h 4122814"/>
                <a:gd name="connsiteX68" fmla="*/ 3076419 w 3521893"/>
                <a:gd name="connsiteY68" fmla="*/ 3115873 h 4122814"/>
                <a:gd name="connsiteX69" fmla="*/ 2905547 w 3521893"/>
                <a:gd name="connsiteY69" fmla="*/ 2642508 h 4122814"/>
                <a:gd name="connsiteX70" fmla="*/ 2976772 w 3521893"/>
                <a:gd name="connsiteY70" fmla="*/ 2482827 h 4122814"/>
                <a:gd name="connsiteX71" fmla="*/ 3068602 w 3521893"/>
                <a:gd name="connsiteY71" fmla="*/ 2457427 h 4122814"/>
                <a:gd name="connsiteX72" fmla="*/ 3105724 w 3521893"/>
                <a:gd name="connsiteY72" fmla="*/ 2484781 h 4122814"/>
                <a:gd name="connsiteX73" fmla="*/ 3166293 w 3521893"/>
                <a:gd name="connsiteY73" fmla="*/ 2420304 h 4122814"/>
                <a:gd name="connsiteX74" fmla="*/ 3193649 w 3521893"/>
                <a:gd name="connsiteY74" fmla="*/ 2394904 h 4122814"/>
                <a:gd name="connsiteX75" fmla="*/ 3279618 w 3521893"/>
                <a:gd name="connsiteY75" fmla="*/ 2369504 h 4122814"/>
                <a:gd name="connsiteX76" fmla="*/ 3316739 w 3521893"/>
                <a:gd name="connsiteY76" fmla="*/ 2201473 h 4122814"/>
                <a:gd name="connsiteX77" fmla="*/ 3271801 w 3521893"/>
                <a:gd name="connsiteY77" fmla="*/ 2150673 h 4122814"/>
                <a:gd name="connsiteX78" fmla="*/ 3271800 w 3521893"/>
                <a:gd name="connsiteY78" fmla="*/ 2049073 h 4122814"/>
                <a:gd name="connsiteX79" fmla="*/ 3375355 w 3521893"/>
                <a:gd name="connsiteY79" fmla="*/ 2107688 h 4122814"/>
                <a:gd name="connsiteX80" fmla="*/ 3430062 w 3521893"/>
                <a:gd name="connsiteY80" fmla="*/ 2072519 h 4122814"/>
                <a:gd name="connsiteX81" fmla="*/ 3457415 w 3521893"/>
                <a:gd name="connsiteY81" fmla="*/ 2107688 h 4122814"/>
                <a:gd name="connsiteX82" fmla="*/ 3521893 w 3521893"/>
                <a:gd name="connsiteY82" fmla="*/ 2062750 h 4122814"/>
                <a:gd name="connsiteX83" fmla="*/ 3449601 w 3521893"/>
                <a:gd name="connsiteY83" fmla="*/ 1908396 h 4122814"/>
                <a:gd name="connsiteX84" fmla="*/ 3492586 w 3521893"/>
                <a:gd name="connsiteY84" fmla="*/ 1720827 h 4122814"/>
                <a:gd name="connsiteX85" fmla="*/ 3459370 w 3521893"/>
                <a:gd name="connsiteY85" fmla="*/ 1693473 h 4122814"/>
                <a:gd name="connsiteX86" fmla="*/ 3479967 w 3521893"/>
                <a:gd name="connsiteY86" fmla="*/ 1649990 h 4122814"/>
                <a:gd name="connsiteX87" fmla="*/ 3377309 w 3521893"/>
                <a:gd name="connsiteY87" fmla="*/ 1462919 h 4122814"/>
                <a:gd name="connsiteX88" fmla="*/ 3288754 w 3521893"/>
                <a:gd name="connsiteY88" fmla="*/ 1425583 h 4122814"/>
                <a:gd name="connsiteX89" fmla="*/ 3225967 w 3521893"/>
                <a:gd name="connsiteY89" fmla="*/ 1302206 h 4122814"/>
                <a:gd name="connsiteX90" fmla="*/ 3276502 w 3521893"/>
                <a:gd name="connsiteY90" fmla="*/ 1230484 h 4122814"/>
                <a:gd name="connsiteX91" fmla="*/ 3127379 w 3521893"/>
                <a:gd name="connsiteY91" fmla="*/ 1042344 h 4122814"/>
                <a:gd name="connsiteX92" fmla="*/ 3155100 w 3521893"/>
                <a:gd name="connsiteY92" fmla="*/ 978294 h 4122814"/>
                <a:gd name="connsiteX93" fmla="*/ 3115391 w 3521893"/>
                <a:gd name="connsiteY93" fmla="*/ 857084 h 4122814"/>
                <a:gd name="connsiteX94" fmla="*/ 3168145 w 3521893"/>
                <a:gd name="connsiteY94" fmla="*/ 757581 h 4122814"/>
                <a:gd name="connsiteX95" fmla="*/ 3115921 w 3521893"/>
                <a:gd name="connsiteY95" fmla="*/ 639852 h 4122814"/>
                <a:gd name="connsiteX96" fmla="*/ 3136986 w 3521893"/>
                <a:gd name="connsiteY96" fmla="*/ 560242 h 4122814"/>
                <a:gd name="connsiteX97" fmla="*/ 3084395 w 3521893"/>
                <a:gd name="connsiteY97" fmla="*/ 489263 h 4122814"/>
                <a:gd name="connsiteX98" fmla="*/ 3043730 w 3521893"/>
                <a:gd name="connsiteY98" fmla="*/ 559672 h 4122814"/>
                <a:gd name="connsiteX99" fmla="*/ 2967617 w 3521893"/>
                <a:gd name="connsiteY99" fmla="*/ 598501 h 4122814"/>
                <a:gd name="connsiteX100" fmla="*/ 2906065 w 3521893"/>
                <a:gd name="connsiteY100" fmla="*/ 407628 h 4122814"/>
                <a:gd name="connsiteX101" fmla="*/ 2859539 w 3521893"/>
                <a:gd name="connsiteY101" fmla="*/ 456118 h 4122814"/>
                <a:gd name="connsiteX102" fmla="*/ 2826327 w 3521893"/>
                <a:gd name="connsiteY102" fmla="*/ 463511 h 4122814"/>
                <a:gd name="connsiteX103" fmla="*/ 2852782 w 3521893"/>
                <a:gd name="connsiteY103" fmla="*/ 359282 h 4122814"/>
                <a:gd name="connsiteX104" fmla="*/ 2795856 w 3521893"/>
                <a:gd name="connsiteY104" fmla="*/ 139739 h 4122814"/>
                <a:gd name="connsiteX105" fmla="*/ 2725253 w 3521893"/>
                <a:gd name="connsiteY105" fmla="*/ 192707 h 4122814"/>
                <a:gd name="connsiteX106" fmla="*/ 2673558 w 3521893"/>
                <a:gd name="connsiteY106" fmla="*/ 145813 h 4122814"/>
                <a:gd name="connsiteX107" fmla="*/ 2642132 w 3521893"/>
                <a:gd name="connsiteY107" fmla="*/ 186169 h 4122814"/>
                <a:gd name="connsiteX108" fmla="*/ 2621170 w 3521893"/>
                <a:gd name="connsiteY108" fmla="*/ 144074 h 4122814"/>
                <a:gd name="connsiteX109" fmla="*/ 2592392 w 3521893"/>
                <a:gd name="connsiteY109" fmla="*/ 108549 h 4122814"/>
                <a:gd name="connsiteX110" fmla="*/ 2642662 w 3521893"/>
                <a:gd name="connsiteY110" fmla="*/ 18601 h 4122814"/>
                <a:gd name="connsiteX111" fmla="*/ 2549408 w 3521893"/>
                <a:gd name="connsiteY111" fmla="*/ 14765 h 4122814"/>
                <a:gd name="connsiteX112" fmla="*/ 2534937 w 3521893"/>
                <a:gd name="connsiteY112" fmla="*/ 77431 h 4122814"/>
                <a:gd name="connsiteX113" fmla="*/ 2479069 w 3521893"/>
                <a:gd name="connsiteY113" fmla="*/ 8831 h 4122814"/>
                <a:gd name="connsiteX114" fmla="*/ 2281731 w 3521893"/>
                <a:gd name="connsiteY114" fmla="*/ 14622 h 4122814"/>
                <a:gd name="connsiteX115" fmla="*/ 2243813 w 3521893"/>
                <a:gd name="connsiteY115" fmla="*/ 69330 h 4122814"/>
                <a:gd name="connsiteX116" fmla="*/ 2341770 w 3521893"/>
                <a:gd name="connsiteY116" fmla="*/ 120629 h 4122814"/>
                <a:gd name="connsiteX117" fmla="*/ 2345681 w 3521893"/>
                <a:gd name="connsiteY117" fmla="*/ 231248 h 4122814"/>
                <a:gd name="connsiteX118" fmla="*/ 2204472 w 3521893"/>
                <a:gd name="connsiteY118" fmla="*/ 264858 h 4122814"/>
                <a:gd name="connsiteX119" fmla="*/ 2146117 w 3521893"/>
                <a:gd name="connsiteY119" fmla="*/ 352210 h 4122814"/>
                <a:gd name="connsiteX120" fmla="*/ 1975038 w 3521893"/>
                <a:gd name="connsiteY120" fmla="*/ 370865 h 4122814"/>
                <a:gd name="connsiteX121" fmla="*/ 1999847 w 3521893"/>
                <a:gd name="connsiteY121" fmla="*/ 435199 h 4122814"/>
                <a:gd name="connsiteX122" fmla="*/ 2032711 w 3521893"/>
                <a:gd name="connsiteY122" fmla="*/ 478891 h 4122814"/>
                <a:gd name="connsiteX123" fmla="*/ 1961306 w 3521893"/>
                <a:gd name="connsiteY123" fmla="*/ 470365 h 4122814"/>
                <a:gd name="connsiteX124" fmla="*/ 1925782 w 3521893"/>
                <a:gd name="connsiteY124" fmla="*/ 513705 h 4122814"/>
                <a:gd name="connsiteX125" fmla="*/ 1849404 w 3521893"/>
                <a:gd name="connsiteY125" fmla="*/ 494167 h 4122814"/>
                <a:gd name="connsiteX126" fmla="*/ 1818139 w 3521893"/>
                <a:gd name="connsiteY126" fmla="*/ 595414 h 4122814"/>
                <a:gd name="connsiteX127" fmla="*/ 1724891 w 3521893"/>
                <a:gd name="connsiteY127" fmla="*/ 679960 h 4122814"/>
                <a:gd name="connsiteX128" fmla="*/ 1676400 w 3521893"/>
                <a:gd name="connsiteY128" fmla="*/ 659178 h 4122814"/>
                <a:gd name="connsiteX129" fmla="*/ 1683327 w 3521893"/>
                <a:gd name="connsiteY129" fmla="*/ 569123 h 4122814"/>
                <a:gd name="connsiteX130" fmla="*/ 1727022 w 3521893"/>
                <a:gd name="connsiteY130" fmla="*/ 535553 h 4122814"/>
                <a:gd name="connsiteX131" fmla="*/ 1787236 w 3521893"/>
                <a:gd name="connsiteY131" fmla="*/ 520632 h 4122814"/>
                <a:gd name="connsiteX132" fmla="*/ 1767343 w 3521893"/>
                <a:gd name="connsiteY132" fmla="*/ 484220 h 4122814"/>
                <a:gd name="connsiteX133" fmla="*/ 1704109 w 3521893"/>
                <a:gd name="connsiteY133" fmla="*/ 513705 h 4122814"/>
                <a:gd name="connsiteX134" fmla="*/ 1682261 w 3521893"/>
                <a:gd name="connsiteY134" fmla="*/ 452426 h 4122814"/>
                <a:gd name="connsiteX135" fmla="*/ 1576398 w 3521893"/>
                <a:gd name="connsiteY135" fmla="*/ 440524 h 4122814"/>
                <a:gd name="connsiteX136" fmla="*/ 1530927 w 3521893"/>
                <a:gd name="connsiteY136" fmla="*/ 271251 h 4122814"/>
                <a:gd name="connsiteX137" fmla="*/ 1438031 w 3521893"/>
                <a:gd name="connsiteY137" fmla="*/ 296118 h 4122814"/>
                <a:gd name="connsiteX138" fmla="*/ 1454727 w 3521893"/>
                <a:gd name="connsiteY138" fmla="*/ 402869 h 4122814"/>
                <a:gd name="connsiteX139" fmla="*/ 1454727 w 3521893"/>
                <a:gd name="connsiteY139" fmla="*/ 402869 h 4122814"/>
                <a:gd name="connsiteX140" fmla="*/ 1407832 w 3521893"/>
                <a:gd name="connsiteY140" fmla="*/ 431291 h 4122814"/>
                <a:gd name="connsiteX141" fmla="*/ 1310139 w 3521893"/>
                <a:gd name="connsiteY141" fmla="*/ 319922 h 4122814"/>
                <a:gd name="connsiteX142" fmla="*/ 1246909 w 3521893"/>
                <a:gd name="connsiteY142" fmla="*/ 298960 h 4122814"/>
                <a:gd name="connsiteX0" fmla="*/ 1246909 w 3521893"/>
                <a:gd name="connsiteY0" fmla="*/ 298960 h 4122814"/>
                <a:gd name="connsiteX1" fmla="*/ 1267691 w 3521893"/>
                <a:gd name="connsiteY1" fmla="*/ 569123 h 4122814"/>
                <a:gd name="connsiteX2" fmla="*/ 1288972 w 3521893"/>
                <a:gd name="connsiteY2" fmla="*/ 599607 h 4122814"/>
                <a:gd name="connsiteX3" fmla="*/ 1298416 w 3521893"/>
                <a:gd name="connsiteY3" fmla="*/ 702876 h 4122814"/>
                <a:gd name="connsiteX4" fmla="*/ 1251524 w 3521893"/>
                <a:gd name="connsiteY4" fmla="*/ 763445 h 4122814"/>
                <a:gd name="connsiteX5" fmla="*/ 1280832 w 3521893"/>
                <a:gd name="connsiteY5" fmla="*/ 839645 h 4122814"/>
                <a:gd name="connsiteX6" fmla="*/ 1175505 w 3521893"/>
                <a:gd name="connsiteY6" fmla="*/ 955274 h 4122814"/>
                <a:gd name="connsiteX7" fmla="*/ 1048327 w 3521893"/>
                <a:gd name="connsiteY7" fmla="*/ 1324196 h 4122814"/>
                <a:gd name="connsiteX8" fmla="*/ 947970 w 3521893"/>
                <a:gd name="connsiteY8" fmla="*/ 1428994 h 4122814"/>
                <a:gd name="connsiteX9" fmla="*/ 749389 w 3521893"/>
                <a:gd name="connsiteY9" fmla="*/ 1716919 h 4122814"/>
                <a:gd name="connsiteX10" fmla="*/ 624342 w 3521893"/>
                <a:gd name="connsiteY10" fmla="*/ 1812658 h 4122814"/>
                <a:gd name="connsiteX11" fmla="*/ 457200 w 3521893"/>
                <a:gd name="connsiteY11" fmla="*/ 2023851 h 4122814"/>
                <a:gd name="connsiteX12" fmla="*/ 325404 w 3521893"/>
                <a:gd name="connsiteY12" fmla="*/ 2531673 h 4122814"/>
                <a:gd name="connsiteX13" fmla="*/ 271762 w 3521893"/>
                <a:gd name="connsiteY13" fmla="*/ 2584782 h 4122814"/>
                <a:gd name="connsiteX14" fmla="*/ 116342 w 3521893"/>
                <a:gd name="connsiteY14" fmla="*/ 2906811 h 4122814"/>
                <a:gd name="connsiteX15" fmla="*/ 106573 w 3521893"/>
                <a:gd name="connsiteY15" fmla="*/ 3061165 h 4122814"/>
                <a:gd name="connsiteX16" fmla="*/ 152400 w 3521893"/>
                <a:gd name="connsiteY16" fmla="*/ 3166851 h 4122814"/>
                <a:gd name="connsiteX17" fmla="*/ 0 w 3521893"/>
                <a:gd name="connsiteY17" fmla="*/ 3665614 h 4122814"/>
                <a:gd name="connsiteX18" fmla="*/ 71582 w 3521893"/>
                <a:gd name="connsiteY18" fmla="*/ 3857801 h 4122814"/>
                <a:gd name="connsiteX19" fmla="*/ 188990 w 3521893"/>
                <a:gd name="connsiteY19" fmla="*/ 3838086 h 4122814"/>
                <a:gd name="connsiteX20" fmla="*/ 130908 w 3521893"/>
                <a:gd name="connsiteY20" fmla="*/ 3905226 h 4122814"/>
                <a:gd name="connsiteX21" fmla="*/ 188102 w 3521893"/>
                <a:gd name="connsiteY21" fmla="*/ 3964552 h 4122814"/>
                <a:gd name="connsiteX22" fmla="*/ 339436 w 3521893"/>
                <a:gd name="connsiteY22" fmla="*/ 3880360 h 4122814"/>
                <a:gd name="connsiteX23" fmla="*/ 422563 w 3521893"/>
                <a:gd name="connsiteY23" fmla="*/ 3894214 h 4122814"/>
                <a:gd name="connsiteX24" fmla="*/ 464127 w 3521893"/>
                <a:gd name="connsiteY24" fmla="*/ 3956560 h 4122814"/>
                <a:gd name="connsiteX25" fmla="*/ 656492 w 3521893"/>
                <a:gd name="connsiteY25" fmla="*/ 3937909 h 4122814"/>
                <a:gd name="connsiteX26" fmla="*/ 794860 w 3521893"/>
                <a:gd name="connsiteY26" fmla="*/ 3868459 h 4122814"/>
                <a:gd name="connsiteX27" fmla="*/ 955963 w 3521893"/>
                <a:gd name="connsiteY27" fmla="*/ 3949632 h 4122814"/>
                <a:gd name="connsiteX28" fmla="*/ 1115291 w 3521893"/>
                <a:gd name="connsiteY28" fmla="*/ 3949632 h 4122814"/>
                <a:gd name="connsiteX29" fmla="*/ 1108363 w 3521893"/>
                <a:gd name="connsiteY29" fmla="*/ 3914996 h 4122814"/>
                <a:gd name="connsiteX30" fmla="*/ 1163782 w 3521893"/>
                <a:gd name="connsiteY30" fmla="*/ 3880360 h 4122814"/>
                <a:gd name="connsiteX31" fmla="*/ 1191491 w 3521893"/>
                <a:gd name="connsiteY31" fmla="*/ 3914996 h 4122814"/>
                <a:gd name="connsiteX32" fmla="*/ 1288472 w 3521893"/>
                <a:gd name="connsiteY32" fmla="*/ 3818014 h 4122814"/>
                <a:gd name="connsiteX33" fmla="*/ 1205345 w 3521893"/>
                <a:gd name="connsiteY33" fmla="*/ 3811087 h 4122814"/>
                <a:gd name="connsiteX34" fmla="*/ 1122218 w 3521893"/>
                <a:gd name="connsiteY34" fmla="*/ 3818014 h 4122814"/>
                <a:gd name="connsiteX35" fmla="*/ 1032163 w 3521893"/>
                <a:gd name="connsiteY35" fmla="*/ 3783378 h 4122814"/>
                <a:gd name="connsiteX36" fmla="*/ 1130921 w 3521893"/>
                <a:gd name="connsiteY36" fmla="*/ 3621564 h 4122814"/>
                <a:gd name="connsiteX37" fmla="*/ 1222219 w 3521893"/>
                <a:gd name="connsiteY37" fmla="*/ 3600427 h 4122814"/>
                <a:gd name="connsiteX38" fmla="*/ 1244777 w 3521893"/>
                <a:gd name="connsiteY38" fmla="*/ 3553001 h 4122814"/>
                <a:gd name="connsiteX39" fmla="*/ 1286696 w 3521893"/>
                <a:gd name="connsiteY39" fmla="*/ 3575027 h 4122814"/>
                <a:gd name="connsiteX40" fmla="*/ 1304459 w 3521893"/>
                <a:gd name="connsiteY40" fmla="*/ 3644832 h 4122814"/>
                <a:gd name="connsiteX41" fmla="*/ 1343891 w 3521893"/>
                <a:gd name="connsiteY41" fmla="*/ 3582487 h 4122814"/>
                <a:gd name="connsiteX42" fmla="*/ 1360942 w 3521893"/>
                <a:gd name="connsiteY42" fmla="*/ 3631688 h 4122814"/>
                <a:gd name="connsiteX43" fmla="*/ 1399309 w 3521893"/>
                <a:gd name="connsiteY43" fmla="*/ 3658687 h 4122814"/>
                <a:gd name="connsiteX44" fmla="*/ 1392382 w 3521893"/>
                <a:gd name="connsiteY44" fmla="*/ 3707178 h 4122814"/>
                <a:gd name="connsiteX45" fmla="*/ 1338916 w 3521893"/>
                <a:gd name="connsiteY45" fmla="*/ 3756913 h 4122814"/>
                <a:gd name="connsiteX46" fmla="*/ 1396645 w 3521893"/>
                <a:gd name="connsiteY46" fmla="*/ 3757978 h 4122814"/>
                <a:gd name="connsiteX47" fmla="*/ 1475331 w 3521893"/>
                <a:gd name="connsiteY47" fmla="*/ 3798299 h 4122814"/>
                <a:gd name="connsiteX48" fmla="*/ 1471778 w 3521893"/>
                <a:gd name="connsiteY48" fmla="*/ 3722986 h 4122814"/>
                <a:gd name="connsiteX49" fmla="*/ 1565563 w 3521893"/>
                <a:gd name="connsiteY49" fmla="*/ 3755669 h 4122814"/>
                <a:gd name="connsiteX50" fmla="*/ 1556327 w 3521893"/>
                <a:gd name="connsiteY50" fmla="*/ 3803627 h 4122814"/>
                <a:gd name="connsiteX51" fmla="*/ 1585101 w 3521893"/>
                <a:gd name="connsiteY51" fmla="*/ 3850697 h 4122814"/>
                <a:gd name="connsiteX52" fmla="*/ 1773382 w 3521893"/>
                <a:gd name="connsiteY52" fmla="*/ 3811087 h 4122814"/>
                <a:gd name="connsiteX53" fmla="*/ 2112818 w 3521893"/>
                <a:gd name="connsiteY53" fmla="*/ 3914996 h 4122814"/>
                <a:gd name="connsiteX54" fmla="*/ 2320636 w 3521893"/>
                <a:gd name="connsiteY54" fmla="*/ 4122814 h 4122814"/>
                <a:gd name="connsiteX55" fmla="*/ 2473036 w 3521893"/>
                <a:gd name="connsiteY55" fmla="*/ 3991196 h 4122814"/>
                <a:gd name="connsiteX56" fmla="*/ 2587958 w 3521893"/>
                <a:gd name="connsiteY56" fmla="*/ 3991196 h 4122814"/>
                <a:gd name="connsiteX57" fmla="*/ 2720286 w 3521893"/>
                <a:gd name="connsiteY57" fmla="*/ 3873432 h 4122814"/>
                <a:gd name="connsiteX58" fmla="*/ 2847819 w 3521893"/>
                <a:gd name="connsiteY58" fmla="*/ 3930627 h 4122814"/>
                <a:gd name="connsiteX59" fmla="*/ 2955281 w 3521893"/>
                <a:gd name="connsiteY59" fmla="*/ 3889596 h 4122814"/>
                <a:gd name="connsiteX60" fmla="*/ 2984589 w 3521893"/>
                <a:gd name="connsiteY60" fmla="*/ 3940396 h 4122814"/>
                <a:gd name="connsiteX61" fmla="*/ 3025619 w 3521893"/>
                <a:gd name="connsiteY61" fmla="*/ 3899365 h 4122814"/>
                <a:gd name="connsiteX62" fmla="*/ 3035389 w 3521893"/>
                <a:gd name="connsiteY62" fmla="*/ 3791904 h 4122814"/>
                <a:gd name="connsiteX63" fmla="*/ 2982635 w 3521893"/>
                <a:gd name="connsiteY63" fmla="*/ 3698119 h 4122814"/>
                <a:gd name="connsiteX64" fmla="*/ 3047467 w 3521893"/>
                <a:gd name="connsiteY64" fmla="*/ 3633820 h 4122814"/>
                <a:gd name="connsiteX65" fmla="*/ 3002173 w 3521893"/>
                <a:gd name="connsiteY65" fmla="*/ 3508596 h 4122814"/>
                <a:gd name="connsiteX66" fmla="*/ 3021712 w 3521893"/>
                <a:gd name="connsiteY66" fmla="*/ 3352288 h 4122814"/>
                <a:gd name="connsiteX67" fmla="*/ 3062741 w 3521893"/>
                <a:gd name="connsiteY67" fmla="*/ 3225288 h 4122814"/>
                <a:gd name="connsiteX68" fmla="*/ 3076419 w 3521893"/>
                <a:gd name="connsiteY68" fmla="*/ 3115873 h 4122814"/>
                <a:gd name="connsiteX69" fmla="*/ 2905547 w 3521893"/>
                <a:gd name="connsiteY69" fmla="*/ 2642508 h 4122814"/>
                <a:gd name="connsiteX70" fmla="*/ 2976772 w 3521893"/>
                <a:gd name="connsiteY70" fmla="*/ 2482827 h 4122814"/>
                <a:gd name="connsiteX71" fmla="*/ 3068602 w 3521893"/>
                <a:gd name="connsiteY71" fmla="*/ 2457427 h 4122814"/>
                <a:gd name="connsiteX72" fmla="*/ 3105724 w 3521893"/>
                <a:gd name="connsiteY72" fmla="*/ 2484781 h 4122814"/>
                <a:gd name="connsiteX73" fmla="*/ 3166293 w 3521893"/>
                <a:gd name="connsiteY73" fmla="*/ 2420304 h 4122814"/>
                <a:gd name="connsiteX74" fmla="*/ 3193649 w 3521893"/>
                <a:gd name="connsiteY74" fmla="*/ 2394904 h 4122814"/>
                <a:gd name="connsiteX75" fmla="*/ 3279618 w 3521893"/>
                <a:gd name="connsiteY75" fmla="*/ 2369504 h 4122814"/>
                <a:gd name="connsiteX76" fmla="*/ 3316739 w 3521893"/>
                <a:gd name="connsiteY76" fmla="*/ 2201473 h 4122814"/>
                <a:gd name="connsiteX77" fmla="*/ 3271801 w 3521893"/>
                <a:gd name="connsiteY77" fmla="*/ 2150673 h 4122814"/>
                <a:gd name="connsiteX78" fmla="*/ 3271800 w 3521893"/>
                <a:gd name="connsiteY78" fmla="*/ 2049073 h 4122814"/>
                <a:gd name="connsiteX79" fmla="*/ 3375355 w 3521893"/>
                <a:gd name="connsiteY79" fmla="*/ 2107688 h 4122814"/>
                <a:gd name="connsiteX80" fmla="*/ 3430062 w 3521893"/>
                <a:gd name="connsiteY80" fmla="*/ 2072519 h 4122814"/>
                <a:gd name="connsiteX81" fmla="*/ 3457415 w 3521893"/>
                <a:gd name="connsiteY81" fmla="*/ 2107688 h 4122814"/>
                <a:gd name="connsiteX82" fmla="*/ 3521893 w 3521893"/>
                <a:gd name="connsiteY82" fmla="*/ 2062750 h 4122814"/>
                <a:gd name="connsiteX83" fmla="*/ 3449601 w 3521893"/>
                <a:gd name="connsiteY83" fmla="*/ 1908396 h 4122814"/>
                <a:gd name="connsiteX84" fmla="*/ 3492586 w 3521893"/>
                <a:gd name="connsiteY84" fmla="*/ 1720827 h 4122814"/>
                <a:gd name="connsiteX85" fmla="*/ 3449235 w 3521893"/>
                <a:gd name="connsiteY85" fmla="*/ 1691448 h 4122814"/>
                <a:gd name="connsiteX86" fmla="*/ 3479967 w 3521893"/>
                <a:gd name="connsiteY86" fmla="*/ 1649990 h 4122814"/>
                <a:gd name="connsiteX87" fmla="*/ 3377309 w 3521893"/>
                <a:gd name="connsiteY87" fmla="*/ 1462919 h 4122814"/>
                <a:gd name="connsiteX88" fmla="*/ 3288754 w 3521893"/>
                <a:gd name="connsiteY88" fmla="*/ 1425583 h 4122814"/>
                <a:gd name="connsiteX89" fmla="*/ 3225967 w 3521893"/>
                <a:gd name="connsiteY89" fmla="*/ 1302206 h 4122814"/>
                <a:gd name="connsiteX90" fmla="*/ 3276502 w 3521893"/>
                <a:gd name="connsiteY90" fmla="*/ 1230484 h 4122814"/>
                <a:gd name="connsiteX91" fmla="*/ 3127379 w 3521893"/>
                <a:gd name="connsiteY91" fmla="*/ 1042344 h 4122814"/>
                <a:gd name="connsiteX92" fmla="*/ 3155100 w 3521893"/>
                <a:gd name="connsiteY92" fmla="*/ 978294 h 4122814"/>
                <a:gd name="connsiteX93" fmla="*/ 3115391 w 3521893"/>
                <a:gd name="connsiteY93" fmla="*/ 857084 h 4122814"/>
                <a:gd name="connsiteX94" fmla="*/ 3168145 w 3521893"/>
                <a:gd name="connsiteY94" fmla="*/ 757581 h 4122814"/>
                <a:gd name="connsiteX95" fmla="*/ 3115921 w 3521893"/>
                <a:gd name="connsiteY95" fmla="*/ 639852 h 4122814"/>
                <a:gd name="connsiteX96" fmla="*/ 3136986 w 3521893"/>
                <a:gd name="connsiteY96" fmla="*/ 560242 h 4122814"/>
                <a:gd name="connsiteX97" fmla="*/ 3084395 w 3521893"/>
                <a:gd name="connsiteY97" fmla="*/ 489263 h 4122814"/>
                <a:gd name="connsiteX98" fmla="*/ 3043730 w 3521893"/>
                <a:gd name="connsiteY98" fmla="*/ 559672 h 4122814"/>
                <a:gd name="connsiteX99" fmla="*/ 2967617 w 3521893"/>
                <a:gd name="connsiteY99" fmla="*/ 598501 h 4122814"/>
                <a:gd name="connsiteX100" fmla="*/ 2906065 w 3521893"/>
                <a:gd name="connsiteY100" fmla="*/ 407628 h 4122814"/>
                <a:gd name="connsiteX101" fmla="*/ 2859539 w 3521893"/>
                <a:gd name="connsiteY101" fmla="*/ 456118 h 4122814"/>
                <a:gd name="connsiteX102" fmla="*/ 2826327 w 3521893"/>
                <a:gd name="connsiteY102" fmla="*/ 463511 h 4122814"/>
                <a:gd name="connsiteX103" fmla="*/ 2852782 w 3521893"/>
                <a:gd name="connsiteY103" fmla="*/ 359282 h 4122814"/>
                <a:gd name="connsiteX104" fmla="*/ 2795856 w 3521893"/>
                <a:gd name="connsiteY104" fmla="*/ 139739 h 4122814"/>
                <a:gd name="connsiteX105" fmla="*/ 2725253 w 3521893"/>
                <a:gd name="connsiteY105" fmla="*/ 192707 h 4122814"/>
                <a:gd name="connsiteX106" fmla="*/ 2673558 w 3521893"/>
                <a:gd name="connsiteY106" fmla="*/ 145813 h 4122814"/>
                <a:gd name="connsiteX107" fmla="*/ 2642132 w 3521893"/>
                <a:gd name="connsiteY107" fmla="*/ 186169 h 4122814"/>
                <a:gd name="connsiteX108" fmla="*/ 2621170 w 3521893"/>
                <a:gd name="connsiteY108" fmla="*/ 144074 h 4122814"/>
                <a:gd name="connsiteX109" fmla="*/ 2592392 w 3521893"/>
                <a:gd name="connsiteY109" fmla="*/ 108549 h 4122814"/>
                <a:gd name="connsiteX110" fmla="*/ 2642662 w 3521893"/>
                <a:gd name="connsiteY110" fmla="*/ 18601 h 4122814"/>
                <a:gd name="connsiteX111" fmla="*/ 2549408 w 3521893"/>
                <a:gd name="connsiteY111" fmla="*/ 14765 h 4122814"/>
                <a:gd name="connsiteX112" fmla="*/ 2534937 w 3521893"/>
                <a:gd name="connsiteY112" fmla="*/ 77431 h 4122814"/>
                <a:gd name="connsiteX113" fmla="*/ 2479069 w 3521893"/>
                <a:gd name="connsiteY113" fmla="*/ 8831 h 4122814"/>
                <a:gd name="connsiteX114" fmla="*/ 2281731 w 3521893"/>
                <a:gd name="connsiteY114" fmla="*/ 14622 h 4122814"/>
                <a:gd name="connsiteX115" fmla="*/ 2243813 w 3521893"/>
                <a:gd name="connsiteY115" fmla="*/ 69330 h 4122814"/>
                <a:gd name="connsiteX116" fmla="*/ 2341770 w 3521893"/>
                <a:gd name="connsiteY116" fmla="*/ 120629 h 4122814"/>
                <a:gd name="connsiteX117" fmla="*/ 2345681 w 3521893"/>
                <a:gd name="connsiteY117" fmla="*/ 231248 h 4122814"/>
                <a:gd name="connsiteX118" fmla="*/ 2204472 w 3521893"/>
                <a:gd name="connsiteY118" fmla="*/ 264858 h 4122814"/>
                <a:gd name="connsiteX119" fmla="*/ 2146117 w 3521893"/>
                <a:gd name="connsiteY119" fmla="*/ 352210 h 4122814"/>
                <a:gd name="connsiteX120" fmla="*/ 1975038 w 3521893"/>
                <a:gd name="connsiteY120" fmla="*/ 370865 h 4122814"/>
                <a:gd name="connsiteX121" fmla="*/ 1999847 w 3521893"/>
                <a:gd name="connsiteY121" fmla="*/ 435199 h 4122814"/>
                <a:gd name="connsiteX122" fmla="*/ 2032711 w 3521893"/>
                <a:gd name="connsiteY122" fmla="*/ 478891 h 4122814"/>
                <a:gd name="connsiteX123" fmla="*/ 1961306 w 3521893"/>
                <a:gd name="connsiteY123" fmla="*/ 470365 h 4122814"/>
                <a:gd name="connsiteX124" fmla="*/ 1925782 w 3521893"/>
                <a:gd name="connsiteY124" fmla="*/ 513705 h 4122814"/>
                <a:gd name="connsiteX125" fmla="*/ 1849404 w 3521893"/>
                <a:gd name="connsiteY125" fmla="*/ 494167 h 4122814"/>
                <a:gd name="connsiteX126" fmla="*/ 1818139 w 3521893"/>
                <a:gd name="connsiteY126" fmla="*/ 595414 h 4122814"/>
                <a:gd name="connsiteX127" fmla="*/ 1724891 w 3521893"/>
                <a:gd name="connsiteY127" fmla="*/ 679960 h 4122814"/>
                <a:gd name="connsiteX128" fmla="*/ 1676400 w 3521893"/>
                <a:gd name="connsiteY128" fmla="*/ 659178 h 4122814"/>
                <a:gd name="connsiteX129" fmla="*/ 1683327 w 3521893"/>
                <a:gd name="connsiteY129" fmla="*/ 569123 h 4122814"/>
                <a:gd name="connsiteX130" fmla="*/ 1727022 w 3521893"/>
                <a:gd name="connsiteY130" fmla="*/ 535553 h 4122814"/>
                <a:gd name="connsiteX131" fmla="*/ 1787236 w 3521893"/>
                <a:gd name="connsiteY131" fmla="*/ 520632 h 4122814"/>
                <a:gd name="connsiteX132" fmla="*/ 1767343 w 3521893"/>
                <a:gd name="connsiteY132" fmla="*/ 484220 h 4122814"/>
                <a:gd name="connsiteX133" fmla="*/ 1704109 w 3521893"/>
                <a:gd name="connsiteY133" fmla="*/ 513705 h 4122814"/>
                <a:gd name="connsiteX134" fmla="*/ 1682261 w 3521893"/>
                <a:gd name="connsiteY134" fmla="*/ 452426 h 4122814"/>
                <a:gd name="connsiteX135" fmla="*/ 1576398 w 3521893"/>
                <a:gd name="connsiteY135" fmla="*/ 440524 h 4122814"/>
                <a:gd name="connsiteX136" fmla="*/ 1530927 w 3521893"/>
                <a:gd name="connsiteY136" fmla="*/ 271251 h 4122814"/>
                <a:gd name="connsiteX137" fmla="*/ 1438031 w 3521893"/>
                <a:gd name="connsiteY137" fmla="*/ 296118 h 4122814"/>
                <a:gd name="connsiteX138" fmla="*/ 1454727 w 3521893"/>
                <a:gd name="connsiteY138" fmla="*/ 402869 h 4122814"/>
                <a:gd name="connsiteX139" fmla="*/ 1454727 w 3521893"/>
                <a:gd name="connsiteY139" fmla="*/ 402869 h 4122814"/>
                <a:gd name="connsiteX140" fmla="*/ 1407832 w 3521893"/>
                <a:gd name="connsiteY140" fmla="*/ 431291 h 4122814"/>
                <a:gd name="connsiteX141" fmla="*/ 1310139 w 3521893"/>
                <a:gd name="connsiteY141" fmla="*/ 319922 h 4122814"/>
                <a:gd name="connsiteX142" fmla="*/ 1246909 w 3521893"/>
                <a:gd name="connsiteY142" fmla="*/ 298960 h 4122814"/>
                <a:gd name="connsiteX0" fmla="*/ 1246909 w 3521893"/>
                <a:gd name="connsiteY0" fmla="*/ 298960 h 4122814"/>
                <a:gd name="connsiteX1" fmla="*/ 1267691 w 3521893"/>
                <a:gd name="connsiteY1" fmla="*/ 569123 h 4122814"/>
                <a:gd name="connsiteX2" fmla="*/ 1288972 w 3521893"/>
                <a:gd name="connsiteY2" fmla="*/ 599607 h 4122814"/>
                <a:gd name="connsiteX3" fmla="*/ 1298416 w 3521893"/>
                <a:gd name="connsiteY3" fmla="*/ 702876 h 4122814"/>
                <a:gd name="connsiteX4" fmla="*/ 1251524 w 3521893"/>
                <a:gd name="connsiteY4" fmla="*/ 763445 h 4122814"/>
                <a:gd name="connsiteX5" fmla="*/ 1280832 w 3521893"/>
                <a:gd name="connsiteY5" fmla="*/ 839645 h 4122814"/>
                <a:gd name="connsiteX6" fmla="*/ 1175505 w 3521893"/>
                <a:gd name="connsiteY6" fmla="*/ 955274 h 4122814"/>
                <a:gd name="connsiteX7" fmla="*/ 1048327 w 3521893"/>
                <a:gd name="connsiteY7" fmla="*/ 1324196 h 4122814"/>
                <a:gd name="connsiteX8" fmla="*/ 947970 w 3521893"/>
                <a:gd name="connsiteY8" fmla="*/ 1428994 h 4122814"/>
                <a:gd name="connsiteX9" fmla="*/ 749389 w 3521893"/>
                <a:gd name="connsiteY9" fmla="*/ 1716919 h 4122814"/>
                <a:gd name="connsiteX10" fmla="*/ 624342 w 3521893"/>
                <a:gd name="connsiteY10" fmla="*/ 1812658 h 4122814"/>
                <a:gd name="connsiteX11" fmla="*/ 457200 w 3521893"/>
                <a:gd name="connsiteY11" fmla="*/ 2023851 h 4122814"/>
                <a:gd name="connsiteX12" fmla="*/ 325404 w 3521893"/>
                <a:gd name="connsiteY12" fmla="*/ 2531673 h 4122814"/>
                <a:gd name="connsiteX13" fmla="*/ 271762 w 3521893"/>
                <a:gd name="connsiteY13" fmla="*/ 2584782 h 4122814"/>
                <a:gd name="connsiteX14" fmla="*/ 116342 w 3521893"/>
                <a:gd name="connsiteY14" fmla="*/ 2906811 h 4122814"/>
                <a:gd name="connsiteX15" fmla="*/ 106573 w 3521893"/>
                <a:gd name="connsiteY15" fmla="*/ 3061165 h 4122814"/>
                <a:gd name="connsiteX16" fmla="*/ 152400 w 3521893"/>
                <a:gd name="connsiteY16" fmla="*/ 3166851 h 4122814"/>
                <a:gd name="connsiteX17" fmla="*/ 0 w 3521893"/>
                <a:gd name="connsiteY17" fmla="*/ 3665614 h 4122814"/>
                <a:gd name="connsiteX18" fmla="*/ 71582 w 3521893"/>
                <a:gd name="connsiteY18" fmla="*/ 3857801 h 4122814"/>
                <a:gd name="connsiteX19" fmla="*/ 188990 w 3521893"/>
                <a:gd name="connsiteY19" fmla="*/ 3838086 h 4122814"/>
                <a:gd name="connsiteX20" fmla="*/ 130908 w 3521893"/>
                <a:gd name="connsiteY20" fmla="*/ 3905226 h 4122814"/>
                <a:gd name="connsiteX21" fmla="*/ 188102 w 3521893"/>
                <a:gd name="connsiteY21" fmla="*/ 3964552 h 4122814"/>
                <a:gd name="connsiteX22" fmla="*/ 339436 w 3521893"/>
                <a:gd name="connsiteY22" fmla="*/ 3880360 h 4122814"/>
                <a:gd name="connsiteX23" fmla="*/ 422563 w 3521893"/>
                <a:gd name="connsiteY23" fmla="*/ 3894214 h 4122814"/>
                <a:gd name="connsiteX24" fmla="*/ 464127 w 3521893"/>
                <a:gd name="connsiteY24" fmla="*/ 3956560 h 4122814"/>
                <a:gd name="connsiteX25" fmla="*/ 656492 w 3521893"/>
                <a:gd name="connsiteY25" fmla="*/ 3937909 h 4122814"/>
                <a:gd name="connsiteX26" fmla="*/ 794860 w 3521893"/>
                <a:gd name="connsiteY26" fmla="*/ 3868459 h 4122814"/>
                <a:gd name="connsiteX27" fmla="*/ 955963 w 3521893"/>
                <a:gd name="connsiteY27" fmla="*/ 3949632 h 4122814"/>
                <a:gd name="connsiteX28" fmla="*/ 1115291 w 3521893"/>
                <a:gd name="connsiteY28" fmla="*/ 3949632 h 4122814"/>
                <a:gd name="connsiteX29" fmla="*/ 1108363 w 3521893"/>
                <a:gd name="connsiteY29" fmla="*/ 3914996 h 4122814"/>
                <a:gd name="connsiteX30" fmla="*/ 1163782 w 3521893"/>
                <a:gd name="connsiteY30" fmla="*/ 3880360 h 4122814"/>
                <a:gd name="connsiteX31" fmla="*/ 1191491 w 3521893"/>
                <a:gd name="connsiteY31" fmla="*/ 3914996 h 4122814"/>
                <a:gd name="connsiteX32" fmla="*/ 1288472 w 3521893"/>
                <a:gd name="connsiteY32" fmla="*/ 3818014 h 4122814"/>
                <a:gd name="connsiteX33" fmla="*/ 1205345 w 3521893"/>
                <a:gd name="connsiteY33" fmla="*/ 3811087 h 4122814"/>
                <a:gd name="connsiteX34" fmla="*/ 1122218 w 3521893"/>
                <a:gd name="connsiteY34" fmla="*/ 3818014 h 4122814"/>
                <a:gd name="connsiteX35" fmla="*/ 1032163 w 3521893"/>
                <a:gd name="connsiteY35" fmla="*/ 3783378 h 4122814"/>
                <a:gd name="connsiteX36" fmla="*/ 1130921 w 3521893"/>
                <a:gd name="connsiteY36" fmla="*/ 3621564 h 4122814"/>
                <a:gd name="connsiteX37" fmla="*/ 1222219 w 3521893"/>
                <a:gd name="connsiteY37" fmla="*/ 3600427 h 4122814"/>
                <a:gd name="connsiteX38" fmla="*/ 1244777 w 3521893"/>
                <a:gd name="connsiteY38" fmla="*/ 3553001 h 4122814"/>
                <a:gd name="connsiteX39" fmla="*/ 1286696 w 3521893"/>
                <a:gd name="connsiteY39" fmla="*/ 3575027 h 4122814"/>
                <a:gd name="connsiteX40" fmla="*/ 1304459 w 3521893"/>
                <a:gd name="connsiteY40" fmla="*/ 3644832 h 4122814"/>
                <a:gd name="connsiteX41" fmla="*/ 1343891 w 3521893"/>
                <a:gd name="connsiteY41" fmla="*/ 3582487 h 4122814"/>
                <a:gd name="connsiteX42" fmla="*/ 1360942 w 3521893"/>
                <a:gd name="connsiteY42" fmla="*/ 3631688 h 4122814"/>
                <a:gd name="connsiteX43" fmla="*/ 1399309 w 3521893"/>
                <a:gd name="connsiteY43" fmla="*/ 3658687 h 4122814"/>
                <a:gd name="connsiteX44" fmla="*/ 1392382 w 3521893"/>
                <a:gd name="connsiteY44" fmla="*/ 3707178 h 4122814"/>
                <a:gd name="connsiteX45" fmla="*/ 1338916 w 3521893"/>
                <a:gd name="connsiteY45" fmla="*/ 3756913 h 4122814"/>
                <a:gd name="connsiteX46" fmla="*/ 1396645 w 3521893"/>
                <a:gd name="connsiteY46" fmla="*/ 3757978 h 4122814"/>
                <a:gd name="connsiteX47" fmla="*/ 1475331 w 3521893"/>
                <a:gd name="connsiteY47" fmla="*/ 3798299 h 4122814"/>
                <a:gd name="connsiteX48" fmla="*/ 1471778 w 3521893"/>
                <a:gd name="connsiteY48" fmla="*/ 3722986 h 4122814"/>
                <a:gd name="connsiteX49" fmla="*/ 1565563 w 3521893"/>
                <a:gd name="connsiteY49" fmla="*/ 3755669 h 4122814"/>
                <a:gd name="connsiteX50" fmla="*/ 1556327 w 3521893"/>
                <a:gd name="connsiteY50" fmla="*/ 3803627 h 4122814"/>
                <a:gd name="connsiteX51" fmla="*/ 1585101 w 3521893"/>
                <a:gd name="connsiteY51" fmla="*/ 3850697 h 4122814"/>
                <a:gd name="connsiteX52" fmla="*/ 1773382 w 3521893"/>
                <a:gd name="connsiteY52" fmla="*/ 3811087 h 4122814"/>
                <a:gd name="connsiteX53" fmla="*/ 2112818 w 3521893"/>
                <a:gd name="connsiteY53" fmla="*/ 3914996 h 4122814"/>
                <a:gd name="connsiteX54" fmla="*/ 2320636 w 3521893"/>
                <a:gd name="connsiteY54" fmla="*/ 4122814 h 4122814"/>
                <a:gd name="connsiteX55" fmla="*/ 2473036 w 3521893"/>
                <a:gd name="connsiteY55" fmla="*/ 3991196 h 4122814"/>
                <a:gd name="connsiteX56" fmla="*/ 2587958 w 3521893"/>
                <a:gd name="connsiteY56" fmla="*/ 3991196 h 4122814"/>
                <a:gd name="connsiteX57" fmla="*/ 2720286 w 3521893"/>
                <a:gd name="connsiteY57" fmla="*/ 3873432 h 4122814"/>
                <a:gd name="connsiteX58" fmla="*/ 2847819 w 3521893"/>
                <a:gd name="connsiteY58" fmla="*/ 3930627 h 4122814"/>
                <a:gd name="connsiteX59" fmla="*/ 2955281 w 3521893"/>
                <a:gd name="connsiteY59" fmla="*/ 3889596 h 4122814"/>
                <a:gd name="connsiteX60" fmla="*/ 2984589 w 3521893"/>
                <a:gd name="connsiteY60" fmla="*/ 3940396 h 4122814"/>
                <a:gd name="connsiteX61" fmla="*/ 3025619 w 3521893"/>
                <a:gd name="connsiteY61" fmla="*/ 3899365 h 4122814"/>
                <a:gd name="connsiteX62" fmla="*/ 3035389 w 3521893"/>
                <a:gd name="connsiteY62" fmla="*/ 3791904 h 4122814"/>
                <a:gd name="connsiteX63" fmla="*/ 2982635 w 3521893"/>
                <a:gd name="connsiteY63" fmla="*/ 3698119 h 4122814"/>
                <a:gd name="connsiteX64" fmla="*/ 3047467 w 3521893"/>
                <a:gd name="connsiteY64" fmla="*/ 3633820 h 4122814"/>
                <a:gd name="connsiteX65" fmla="*/ 3002173 w 3521893"/>
                <a:gd name="connsiteY65" fmla="*/ 3508596 h 4122814"/>
                <a:gd name="connsiteX66" fmla="*/ 3021712 w 3521893"/>
                <a:gd name="connsiteY66" fmla="*/ 3352288 h 4122814"/>
                <a:gd name="connsiteX67" fmla="*/ 3062741 w 3521893"/>
                <a:gd name="connsiteY67" fmla="*/ 3225288 h 4122814"/>
                <a:gd name="connsiteX68" fmla="*/ 3076419 w 3521893"/>
                <a:gd name="connsiteY68" fmla="*/ 3115873 h 4122814"/>
                <a:gd name="connsiteX69" fmla="*/ 2905547 w 3521893"/>
                <a:gd name="connsiteY69" fmla="*/ 2642508 h 4122814"/>
                <a:gd name="connsiteX70" fmla="*/ 2976772 w 3521893"/>
                <a:gd name="connsiteY70" fmla="*/ 2482827 h 4122814"/>
                <a:gd name="connsiteX71" fmla="*/ 3068602 w 3521893"/>
                <a:gd name="connsiteY71" fmla="*/ 2457427 h 4122814"/>
                <a:gd name="connsiteX72" fmla="*/ 3105724 w 3521893"/>
                <a:gd name="connsiteY72" fmla="*/ 2484781 h 4122814"/>
                <a:gd name="connsiteX73" fmla="*/ 3166293 w 3521893"/>
                <a:gd name="connsiteY73" fmla="*/ 2420304 h 4122814"/>
                <a:gd name="connsiteX74" fmla="*/ 3193649 w 3521893"/>
                <a:gd name="connsiteY74" fmla="*/ 2394904 h 4122814"/>
                <a:gd name="connsiteX75" fmla="*/ 3279618 w 3521893"/>
                <a:gd name="connsiteY75" fmla="*/ 2369504 h 4122814"/>
                <a:gd name="connsiteX76" fmla="*/ 3316739 w 3521893"/>
                <a:gd name="connsiteY76" fmla="*/ 2201473 h 4122814"/>
                <a:gd name="connsiteX77" fmla="*/ 3271801 w 3521893"/>
                <a:gd name="connsiteY77" fmla="*/ 2150673 h 4122814"/>
                <a:gd name="connsiteX78" fmla="*/ 3271800 w 3521893"/>
                <a:gd name="connsiteY78" fmla="*/ 2049073 h 4122814"/>
                <a:gd name="connsiteX79" fmla="*/ 3375355 w 3521893"/>
                <a:gd name="connsiteY79" fmla="*/ 2107688 h 4122814"/>
                <a:gd name="connsiteX80" fmla="*/ 3430062 w 3521893"/>
                <a:gd name="connsiteY80" fmla="*/ 2072519 h 4122814"/>
                <a:gd name="connsiteX81" fmla="*/ 3457415 w 3521893"/>
                <a:gd name="connsiteY81" fmla="*/ 2107688 h 4122814"/>
                <a:gd name="connsiteX82" fmla="*/ 3521893 w 3521893"/>
                <a:gd name="connsiteY82" fmla="*/ 2062750 h 4122814"/>
                <a:gd name="connsiteX83" fmla="*/ 3449601 w 3521893"/>
                <a:gd name="connsiteY83" fmla="*/ 1908396 h 4122814"/>
                <a:gd name="connsiteX84" fmla="*/ 3492586 w 3521893"/>
                <a:gd name="connsiteY84" fmla="*/ 1720827 h 4122814"/>
                <a:gd name="connsiteX85" fmla="*/ 3449235 w 3521893"/>
                <a:gd name="connsiteY85" fmla="*/ 1691448 h 4122814"/>
                <a:gd name="connsiteX86" fmla="*/ 3479967 w 3521893"/>
                <a:gd name="connsiteY86" fmla="*/ 1649990 h 4122814"/>
                <a:gd name="connsiteX87" fmla="*/ 3377309 w 3521893"/>
                <a:gd name="connsiteY87" fmla="*/ 1462919 h 4122814"/>
                <a:gd name="connsiteX88" fmla="*/ 3288754 w 3521893"/>
                <a:gd name="connsiteY88" fmla="*/ 1425583 h 4122814"/>
                <a:gd name="connsiteX89" fmla="*/ 3225967 w 3521893"/>
                <a:gd name="connsiteY89" fmla="*/ 1302206 h 4122814"/>
                <a:gd name="connsiteX90" fmla="*/ 3276502 w 3521893"/>
                <a:gd name="connsiteY90" fmla="*/ 1230484 h 4122814"/>
                <a:gd name="connsiteX91" fmla="*/ 3127379 w 3521893"/>
                <a:gd name="connsiteY91" fmla="*/ 1042344 h 4122814"/>
                <a:gd name="connsiteX92" fmla="*/ 3155100 w 3521893"/>
                <a:gd name="connsiteY92" fmla="*/ 978294 h 4122814"/>
                <a:gd name="connsiteX93" fmla="*/ 3115391 w 3521893"/>
                <a:gd name="connsiteY93" fmla="*/ 857084 h 4122814"/>
                <a:gd name="connsiteX94" fmla="*/ 3168145 w 3521893"/>
                <a:gd name="connsiteY94" fmla="*/ 757581 h 4122814"/>
                <a:gd name="connsiteX95" fmla="*/ 3115921 w 3521893"/>
                <a:gd name="connsiteY95" fmla="*/ 639852 h 4122814"/>
                <a:gd name="connsiteX96" fmla="*/ 3136986 w 3521893"/>
                <a:gd name="connsiteY96" fmla="*/ 560242 h 4122814"/>
                <a:gd name="connsiteX97" fmla="*/ 3084395 w 3521893"/>
                <a:gd name="connsiteY97" fmla="*/ 489263 h 4122814"/>
                <a:gd name="connsiteX98" fmla="*/ 3043730 w 3521893"/>
                <a:gd name="connsiteY98" fmla="*/ 559672 h 4122814"/>
                <a:gd name="connsiteX99" fmla="*/ 2967617 w 3521893"/>
                <a:gd name="connsiteY99" fmla="*/ 598501 h 4122814"/>
                <a:gd name="connsiteX100" fmla="*/ 2906065 w 3521893"/>
                <a:gd name="connsiteY100" fmla="*/ 407628 h 4122814"/>
                <a:gd name="connsiteX101" fmla="*/ 2859539 w 3521893"/>
                <a:gd name="connsiteY101" fmla="*/ 456118 h 4122814"/>
                <a:gd name="connsiteX102" fmla="*/ 2826327 w 3521893"/>
                <a:gd name="connsiteY102" fmla="*/ 463511 h 4122814"/>
                <a:gd name="connsiteX103" fmla="*/ 2852782 w 3521893"/>
                <a:gd name="connsiteY103" fmla="*/ 359282 h 4122814"/>
                <a:gd name="connsiteX104" fmla="*/ 2795856 w 3521893"/>
                <a:gd name="connsiteY104" fmla="*/ 139739 h 4122814"/>
                <a:gd name="connsiteX105" fmla="*/ 2725253 w 3521893"/>
                <a:gd name="connsiteY105" fmla="*/ 192707 h 4122814"/>
                <a:gd name="connsiteX106" fmla="*/ 2673558 w 3521893"/>
                <a:gd name="connsiteY106" fmla="*/ 145813 h 4122814"/>
                <a:gd name="connsiteX107" fmla="*/ 2642132 w 3521893"/>
                <a:gd name="connsiteY107" fmla="*/ 186169 h 4122814"/>
                <a:gd name="connsiteX108" fmla="*/ 2621170 w 3521893"/>
                <a:gd name="connsiteY108" fmla="*/ 144074 h 4122814"/>
                <a:gd name="connsiteX109" fmla="*/ 2592392 w 3521893"/>
                <a:gd name="connsiteY109" fmla="*/ 108549 h 4122814"/>
                <a:gd name="connsiteX110" fmla="*/ 2642662 w 3521893"/>
                <a:gd name="connsiteY110" fmla="*/ 18601 h 4122814"/>
                <a:gd name="connsiteX111" fmla="*/ 2549408 w 3521893"/>
                <a:gd name="connsiteY111" fmla="*/ 14765 h 4122814"/>
                <a:gd name="connsiteX112" fmla="*/ 2534937 w 3521893"/>
                <a:gd name="connsiteY112" fmla="*/ 77431 h 4122814"/>
                <a:gd name="connsiteX113" fmla="*/ 2479069 w 3521893"/>
                <a:gd name="connsiteY113" fmla="*/ 8831 h 4122814"/>
                <a:gd name="connsiteX114" fmla="*/ 2281731 w 3521893"/>
                <a:gd name="connsiteY114" fmla="*/ 14622 h 4122814"/>
                <a:gd name="connsiteX115" fmla="*/ 2243813 w 3521893"/>
                <a:gd name="connsiteY115" fmla="*/ 69330 h 4122814"/>
                <a:gd name="connsiteX116" fmla="*/ 2341770 w 3521893"/>
                <a:gd name="connsiteY116" fmla="*/ 120629 h 4122814"/>
                <a:gd name="connsiteX117" fmla="*/ 2345681 w 3521893"/>
                <a:gd name="connsiteY117" fmla="*/ 231248 h 4122814"/>
                <a:gd name="connsiteX118" fmla="*/ 2204472 w 3521893"/>
                <a:gd name="connsiteY118" fmla="*/ 264858 h 4122814"/>
                <a:gd name="connsiteX119" fmla="*/ 2146117 w 3521893"/>
                <a:gd name="connsiteY119" fmla="*/ 352210 h 4122814"/>
                <a:gd name="connsiteX120" fmla="*/ 1975038 w 3521893"/>
                <a:gd name="connsiteY120" fmla="*/ 370865 h 4122814"/>
                <a:gd name="connsiteX121" fmla="*/ 1999847 w 3521893"/>
                <a:gd name="connsiteY121" fmla="*/ 435199 h 4122814"/>
                <a:gd name="connsiteX122" fmla="*/ 2032711 w 3521893"/>
                <a:gd name="connsiteY122" fmla="*/ 478891 h 4122814"/>
                <a:gd name="connsiteX123" fmla="*/ 1961306 w 3521893"/>
                <a:gd name="connsiteY123" fmla="*/ 470365 h 4122814"/>
                <a:gd name="connsiteX124" fmla="*/ 1925782 w 3521893"/>
                <a:gd name="connsiteY124" fmla="*/ 513705 h 4122814"/>
                <a:gd name="connsiteX125" fmla="*/ 1849404 w 3521893"/>
                <a:gd name="connsiteY125" fmla="*/ 494167 h 4122814"/>
                <a:gd name="connsiteX126" fmla="*/ 1818139 w 3521893"/>
                <a:gd name="connsiteY126" fmla="*/ 595414 h 4122814"/>
                <a:gd name="connsiteX127" fmla="*/ 1724891 w 3521893"/>
                <a:gd name="connsiteY127" fmla="*/ 679960 h 4122814"/>
                <a:gd name="connsiteX128" fmla="*/ 1676400 w 3521893"/>
                <a:gd name="connsiteY128" fmla="*/ 659178 h 4122814"/>
                <a:gd name="connsiteX129" fmla="*/ 1683327 w 3521893"/>
                <a:gd name="connsiteY129" fmla="*/ 569123 h 4122814"/>
                <a:gd name="connsiteX130" fmla="*/ 1727022 w 3521893"/>
                <a:gd name="connsiteY130" fmla="*/ 535553 h 4122814"/>
                <a:gd name="connsiteX131" fmla="*/ 1787236 w 3521893"/>
                <a:gd name="connsiteY131" fmla="*/ 520632 h 4122814"/>
                <a:gd name="connsiteX132" fmla="*/ 1767343 w 3521893"/>
                <a:gd name="connsiteY132" fmla="*/ 484220 h 4122814"/>
                <a:gd name="connsiteX133" fmla="*/ 1704109 w 3521893"/>
                <a:gd name="connsiteY133" fmla="*/ 513705 h 4122814"/>
                <a:gd name="connsiteX134" fmla="*/ 1682261 w 3521893"/>
                <a:gd name="connsiteY134" fmla="*/ 452426 h 4122814"/>
                <a:gd name="connsiteX135" fmla="*/ 1576398 w 3521893"/>
                <a:gd name="connsiteY135" fmla="*/ 440524 h 4122814"/>
                <a:gd name="connsiteX136" fmla="*/ 1530927 w 3521893"/>
                <a:gd name="connsiteY136" fmla="*/ 271251 h 4122814"/>
                <a:gd name="connsiteX137" fmla="*/ 1438031 w 3521893"/>
                <a:gd name="connsiteY137" fmla="*/ 296118 h 4122814"/>
                <a:gd name="connsiteX138" fmla="*/ 1454727 w 3521893"/>
                <a:gd name="connsiteY138" fmla="*/ 402869 h 4122814"/>
                <a:gd name="connsiteX139" fmla="*/ 1454727 w 3521893"/>
                <a:gd name="connsiteY139" fmla="*/ 402869 h 4122814"/>
                <a:gd name="connsiteX140" fmla="*/ 1407832 w 3521893"/>
                <a:gd name="connsiteY140" fmla="*/ 431291 h 4122814"/>
                <a:gd name="connsiteX141" fmla="*/ 1310139 w 3521893"/>
                <a:gd name="connsiteY141" fmla="*/ 319922 h 4122814"/>
                <a:gd name="connsiteX142" fmla="*/ 1246909 w 3521893"/>
                <a:gd name="connsiteY142" fmla="*/ 298960 h 4122814"/>
                <a:gd name="connsiteX0" fmla="*/ 1246909 w 3521893"/>
                <a:gd name="connsiteY0" fmla="*/ 298960 h 4122814"/>
                <a:gd name="connsiteX1" fmla="*/ 1267691 w 3521893"/>
                <a:gd name="connsiteY1" fmla="*/ 569123 h 4122814"/>
                <a:gd name="connsiteX2" fmla="*/ 1288972 w 3521893"/>
                <a:gd name="connsiteY2" fmla="*/ 599607 h 4122814"/>
                <a:gd name="connsiteX3" fmla="*/ 1298416 w 3521893"/>
                <a:gd name="connsiteY3" fmla="*/ 702876 h 4122814"/>
                <a:gd name="connsiteX4" fmla="*/ 1251524 w 3521893"/>
                <a:gd name="connsiteY4" fmla="*/ 763445 h 4122814"/>
                <a:gd name="connsiteX5" fmla="*/ 1280832 w 3521893"/>
                <a:gd name="connsiteY5" fmla="*/ 839645 h 4122814"/>
                <a:gd name="connsiteX6" fmla="*/ 1175505 w 3521893"/>
                <a:gd name="connsiteY6" fmla="*/ 955274 h 4122814"/>
                <a:gd name="connsiteX7" fmla="*/ 1048327 w 3521893"/>
                <a:gd name="connsiteY7" fmla="*/ 1324196 h 4122814"/>
                <a:gd name="connsiteX8" fmla="*/ 947970 w 3521893"/>
                <a:gd name="connsiteY8" fmla="*/ 1428994 h 4122814"/>
                <a:gd name="connsiteX9" fmla="*/ 749389 w 3521893"/>
                <a:gd name="connsiteY9" fmla="*/ 1716919 h 4122814"/>
                <a:gd name="connsiteX10" fmla="*/ 624342 w 3521893"/>
                <a:gd name="connsiteY10" fmla="*/ 1812658 h 4122814"/>
                <a:gd name="connsiteX11" fmla="*/ 457200 w 3521893"/>
                <a:gd name="connsiteY11" fmla="*/ 2023851 h 4122814"/>
                <a:gd name="connsiteX12" fmla="*/ 325404 w 3521893"/>
                <a:gd name="connsiteY12" fmla="*/ 2531673 h 4122814"/>
                <a:gd name="connsiteX13" fmla="*/ 271762 w 3521893"/>
                <a:gd name="connsiteY13" fmla="*/ 2584782 h 4122814"/>
                <a:gd name="connsiteX14" fmla="*/ 116342 w 3521893"/>
                <a:gd name="connsiteY14" fmla="*/ 2906811 h 4122814"/>
                <a:gd name="connsiteX15" fmla="*/ 106573 w 3521893"/>
                <a:gd name="connsiteY15" fmla="*/ 3061165 h 4122814"/>
                <a:gd name="connsiteX16" fmla="*/ 152400 w 3521893"/>
                <a:gd name="connsiteY16" fmla="*/ 3166851 h 4122814"/>
                <a:gd name="connsiteX17" fmla="*/ 0 w 3521893"/>
                <a:gd name="connsiteY17" fmla="*/ 3665614 h 4122814"/>
                <a:gd name="connsiteX18" fmla="*/ 71582 w 3521893"/>
                <a:gd name="connsiteY18" fmla="*/ 3857801 h 4122814"/>
                <a:gd name="connsiteX19" fmla="*/ 188990 w 3521893"/>
                <a:gd name="connsiteY19" fmla="*/ 3838086 h 4122814"/>
                <a:gd name="connsiteX20" fmla="*/ 130908 w 3521893"/>
                <a:gd name="connsiteY20" fmla="*/ 3905226 h 4122814"/>
                <a:gd name="connsiteX21" fmla="*/ 188102 w 3521893"/>
                <a:gd name="connsiteY21" fmla="*/ 3964552 h 4122814"/>
                <a:gd name="connsiteX22" fmla="*/ 339436 w 3521893"/>
                <a:gd name="connsiteY22" fmla="*/ 3880360 h 4122814"/>
                <a:gd name="connsiteX23" fmla="*/ 422563 w 3521893"/>
                <a:gd name="connsiteY23" fmla="*/ 3894214 h 4122814"/>
                <a:gd name="connsiteX24" fmla="*/ 464127 w 3521893"/>
                <a:gd name="connsiteY24" fmla="*/ 3956560 h 4122814"/>
                <a:gd name="connsiteX25" fmla="*/ 656492 w 3521893"/>
                <a:gd name="connsiteY25" fmla="*/ 3937909 h 4122814"/>
                <a:gd name="connsiteX26" fmla="*/ 794860 w 3521893"/>
                <a:gd name="connsiteY26" fmla="*/ 3868459 h 4122814"/>
                <a:gd name="connsiteX27" fmla="*/ 955963 w 3521893"/>
                <a:gd name="connsiteY27" fmla="*/ 3949632 h 4122814"/>
                <a:gd name="connsiteX28" fmla="*/ 1115291 w 3521893"/>
                <a:gd name="connsiteY28" fmla="*/ 3949632 h 4122814"/>
                <a:gd name="connsiteX29" fmla="*/ 1108363 w 3521893"/>
                <a:gd name="connsiteY29" fmla="*/ 3914996 h 4122814"/>
                <a:gd name="connsiteX30" fmla="*/ 1163782 w 3521893"/>
                <a:gd name="connsiteY30" fmla="*/ 3880360 h 4122814"/>
                <a:gd name="connsiteX31" fmla="*/ 1191491 w 3521893"/>
                <a:gd name="connsiteY31" fmla="*/ 3914996 h 4122814"/>
                <a:gd name="connsiteX32" fmla="*/ 1288472 w 3521893"/>
                <a:gd name="connsiteY32" fmla="*/ 3818014 h 4122814"/>
                <a:gd name="connsiteX33" fmla="*/ 1205345 w 3521893"/>
                <a:gd name="connsiteY33" fmla="*/ 3811087 h 4122814"/>
                <a:gd name="connsiteX34" fmla="*/ 1122218 w 3521893"/>
                <a:gd name="connsiteY34" fmla="*/ 3818014 h 4122814"/>
                <a:gd name="connsiteX35" fmla="*/ 1032163 w 3521893"/>
                <a:gd name="connsiteY35" fmla="*/ 3783378 h 4122814"/>
                <a:gd name="connsiteX36" fmla="*/ 1130921 w 3521893"/>
                <a:gd name="connsiteY36" fmla="*/ 3621564 h 4122814"/>
                <a:gd name="connsiteX37" fmla="*/ 1222219 w 3521893"/>
                <a:gd name="connsiteY37" fmla="*/ 3600427 h 4122814"/>
                <a:gd name="connsiteX38" fmla="*/ 1244777 w 3521893"/>
                <a:gd name="connsiteY38" fmla="*/ 3553001 h 4122814"/>
                <a:gd name="connsiteX39" fmla="*/ 1286696 w 3521893"/>
                <a:gd name="connsiteY39" fmla="*/ 3575027 h 4122814"/>
                <a:gd name="connsiteX40" fmla="*/ 1304459 w 3521893"/>
                <a:gd name="connsiteY40" fmla="*/ 3644832 h 4122814"/>
                <a:gd name="connsiteX41" fmla="*/ 1343891 w 3521893"/>
                <a:gd name="connsiteY41" fmla="*/ 3582487 h 4122814"/>
                <a:gd name="connsiteX42" fmla="*/ 1360942 w 3521893"/>
                <a:gd name="connsiteY42" fmla="*/ 3631688 h 4122814"/>
                <a:gd name="connsiteX43" fmla="*/ 1399309 w 3521893"/>
                <a:gd name="connsiteY43" fmla="*/ 3658687 h 4122814"/>
                <a:gd name="connsiteX44" fmla="*/ 1392382 w 3521893"/>
                <a:gd name="connsiteY44" fmla="*/ 3707178 h 4122814"/>
                <a:gd name="connsiteX45" fmla="*/ 1338916 w 3521893"/>
                <a:gd name="connsiteY45" fmla="*/ 3756913 h 4122814"/>
                <a:gd name="connsiteX46" fmla="*/ 1396645 w 3521893"/>
                <a:gd name="connsiteY46" fmla="*/ 3757978 h 4122814"/>
                <a:gd name="connsiteX47" fmla="*/ 1475331 w 3521893"/>
                <a:gd name="connsiteY47" fmla="*/ 3798299 h 4122814"/>
                <a:gd name="connsiteX48" fmla="*/ 1471778 w 3521893"/>
                <a:gd name="connsiteY48" fmla="*/ 3722986 h 4122814"/>
                <a:gd name="connsiteX49" fmla="*/ 1565563 w 3521893"/>
                <a:gd name="connsiteY49" fmla="*/ 3755669 h 4122814"/>
                <a:gd name="connsiteX50" fmla="*/ 1556327 w 3521893"/>
                <a:gd name="connsiteY50" fmla="*/ 3803627 h 4122814"/>
                <a:gd name="connsiteX51" fmla="*/ 1585101 w 3521893"/>
                <a:gd name="connsiteY51" fmla="*/ 3850697 h 4122814"/>
                <a:gd name="connsiteX52" fmla="*/ 1773382 w 3521893"/>
                <a:gd name="connsiteY52" fmla="*/ 3811087 h 4122814"/>
                <a:gd name="connsiteX53" fmla="*/ 2112818 w 3521893"/>
                <a:gd name="connsiteY53" fmla="*/ 3914996 h 4122814"/>
                <a:gd name="connsiteX54" fmla="*/ 2320636 w 3521893"/>
                <a:gd name="connsiteY54" fmla="*/ 4122814 h 4122814"/>
                <a:gd name="connsiteX55" fmla="*/ 2473036 w 3521893"/>
                <a:gd name="connsiteY55" fmla="*/ 3991196 h 4122814"/>
                <a:gd name="connsiteX56" fmla="*/ 2587958 w 3521893"/>
                <a:gd name="connsiteY56" fmla="*/ 3991196 h 4122814"/>
                <a:gd name="connsiteX57" fmla="*/ 2720286 w 3521893"/>
                <a:gd name="connsiteY57" fmla="*/ 3873432 h 4122814"/>
                <a:gd name="connsiteX58" fmla="*/ 2847819 w 3521893"/>
                <a:gd name="connsiteY58" fmla="*/ 3930627 h 4122814"/>
                <a:gd name="connsiteX59" fmla="*/ 2955281 w 3521893"/>
                <a:gd name="connsiteY59" fmla="*/ 3889596 h 4122814"/>
                <a:gd name="connsiteX60" fmla="*/ 2984589 w 3521893"/>
                <a:gd name="connsiteY60" fmla="*/ 3940396 h 4122814"/>
                <a:gd name="connsiteX61" fmla="*/ 3025619 w 3521893"/>
                <a:gd name="connsiteY61" fmla="*/ 3899365 h 4122814"/>
                <a:gd name="connsiteX62" fmla="*/ 3035389 w 3521893"/>
                <a:gd name="connsiteY62" fmla="*/ 3791904 h 4122814"/>
                <a:gd name="connsiteX63" fmla="*/ 2982635 w 3521893"/>
                <a:gd name="connsiteY63" fmla="*/ 3698119 h 4122814"/>
                <a:gd name="connsiteX64" fmla="*/ 3047467 w 3521893"/>
                <a:gd name="connsiteY64" fmla="*/ 3633820 h 4122814"/>
                <a:gd name="connsiteX65" fmla="*/ 3002173 w 3521893"/>
                <a:gd name="connsiteY65" fmla="*/ 3508596 h 4122814"/>
                <a:gd name="connsiteX66" fmla="*/ 3021712 w 3521893"/>
                <a:gd name="connsiteY66" fmla="*/ 3352288 h 4122814"/>
                <a:gd name="connsiteX67" fmla="*/ 3062741 w 3521893"/>
                <a:gd name="connsiteY67" fmla="*/ 3225288 h 4122814"/>
                <a:gd name="connsiteX68" fmla="*/ 3076419 w 3521893"/>
                <a:gd name="connsiteY68" fmla="*/ 3115873 h 4122814"/>
                <a:gd name="connsiteX69" fmla="*/ 2905547 w 3521893"/>
                <a:gd name="connsiteY69" fmla="*/ 2642508 h 4122814"/>
                <a:gd name="connsiteX70" fmla="*/ 2976772 w 3521893"/>
                <a:gd name="connsiteY70" fmla="*/ 2482827 h 4122814"/>
                <a:gd name="connsiteX71" fmla="*/ 3068602 w 3521893"/>
                <a:gd name="connsiteY71" fmla="*/ 2457427 h 4122814"/>
                <a:gd name="connsiteX72" fmla="*/ 3105724 w 3521893"/>
                <a:gd name="connsiteY72" fmla="*/ 2484781 h 4122814"/>
                <a:gd name="connsiteX73" fmla="*/ 3166293 w 3521893"/>
                <a:gd name="connsiteY73" fmla="*/ 2420304 h 4122814"/>
                <a:gd name="connsiteX74" fmla="*/ 3193649 w 3521893"/>
                <a:gd name="connsiteY74" fmla="*/ 2394904 h 4122814"/>
                <a:gd name="connsiteX75" fmla="*/ 3279618 w 3521893"/>
                <a:gd name="connsiteY75" fmla="*/ 2369504 h 4122814"/>
                <a:gd name="connsiteX76" fmla="*/ 3316739 w 3521893"/>
                <a:gd name="connsiteY76" fmla="*/ 2201473 h 4122814"/>
                <a:gd name="connsiteX77" fmla="*/ 3271801 w 3521893"/>
                <a:gd name="connsiteY77" fmla="*/ 2150673 h 4122814"/>
                <a:gd name="connsiteX78" fmla="*/ 3271800 w 3521893"/>
                <a:gd name="connsiteY78" fmla="*/ 2049073 h 4122814"/>
                <a:gd name="connsiteX79" fmla="*/ 3375355 w 3521893"/>
                <a:gd name="connsiteY79" fmla="*/ 2107688 h 4122814"/>
                <a:gd name="connsiteX80" fmla="*/ 3430062 w 3521893"/>
                <a:gd name="connsiteY80" fmla="*/ 2072519 h 4122814"/>
                <a:gd name="connsiteX81" fmla="*/ 3457415 w 3521893"/>
                <a:gd name="connsiteY81" fmla="*/ 2107688 h 4122814"/>
                <a:gd name="connsiteX82" fmla="*/ 3521893 w 3521893"/>
                <a:gd name="connsiteY82" fmla="*/ 2062750 h 4122814"/>
                <a:gd name="connsiteX83" fmla="*/ 3449601 w 3521893"/>
                <a:gd name="connsiteY83" fmla="*/ 1908396 h 4122814"/>
                <a:gd name="connsiteX84" fmla="*/ 3492586 w 3521893"/>
                <a:gd name="connsiteY84" fmla="*/ 1720827 h 4122814"/>
                <a:gd name="connsiteX85" fmla="*/ 3449235 w 3521893"/>
                <a:gd name="connsiteY85" fmla="*/ 1691448 h 4122814"/>
                <a:gd name="connsiteX86" fmla="*/ 3479967 w 3521893"/>
                <a:gd name="connsiteY86" fmla="*/ 1649990 h 4122814"/>
                <a:gd name="connsiteX87" fmla="*/ 3377309 w 3521893"/>
                <a:gd name="connsiteY87" fmla="*/ 1462919 h 4122814"/>
                <a:gd name="connsiteX88" fmla="*/ 3288754 w 3521893"/>
                <a:gd name="connsiteY88" fmla="*/ 1425583 h 4122814"/>
                <a:gd name="connsiteX89" fmla="*/ 3225967 w 3521893"/>
                <a:gd name="connsiteY89" fmla="*/ 1302206 h 4122814"/>
                <a:gd name="connsiteX90" fmla="*/ 3276502 w 3521893"/>
                <a:gd name="connsiteY90" fmla="*/ 1230484 h 4122814"/>
                <a:gd name="connsiteX91" fmla="*/ 3127379 w 3521893"/>
                <a:gd name="connsiteY91" fmla="*/ 1042344 h 4122814"/>
                <a:gd name="connsiteX92" fmla="*/ 3155100 w 3521893"/>
                <a:gd name="connsiteY92" fmla="*/ 978294 h 4122814"/>
                <a:gd name="connsiteX93" fmla="*/ 3115391 w 3521893"/>
                <a:gd name="connsiteY93" fmla="*/ 857084 h 4122814"/>
                <a:gd name="connsiteX94" fmla="*/ 3168145 w 3521893"/>
                <a:gd name="connsiteY94" fmla="*/ 757581 h 4122814"/>
                <a:gd name="connsiteX95" fmla="*/ 3115921 w 3521893"/>
                <a:gd name="connsiteY95" fmla="*/ 639852 h 4122814"/>
                <a:gd name="connsiteX96" fmla="*/ 3136986 w 3521893"/>
                <a:gd name="connsiteY96" fmla="*/ 560242 h 4122814"/>
                <a:gd name="connsiteX97" fmla="*/ 3084395 w 3521893"/>
                <a:gd name="connsiteY97" fmla="*/ 489263 h 4122814"/>
                <a:gd name="connsiteX98" fmla="*/ 3043730 w 3521893"/>
                <a:gd name="connsiteY98" fmla="*/ 559672 h 4122814"/>
                <a:gd name="connsiteX99" fmla="*/ 2967617 w 3521893"/>
                <a:gd name="connsiteY99" fmla="*/ 598501 h 4122814"/>
                <a:gd name="connsiteX100" fmla="*/ 2906065 w 3521893"/>
                <a:gd name="connsiteY100" fmla="*/ 407628 h 4122814"/>
                <a:gd name="connsiteX101" fmla="*/ 2859539 w 3521893"/>
                <a:gd name="connsiteY101" fmla="*/ 456118 h 4122814"/>
                <a:gd name="connsiteX102" fmla="*/ 2826327 w 3521893"/>
                <a:gd name="connsiteY102" fmla="*/ 463511 h 4122814"/>
                <a:gd name="connsiteX103" fmla="*/ 2852782 w 3521893"/>
                <a:gd name="connsiteY103" fmla="*/ 359282 h 4122814"/>
                <a:gd name="connsiteX104" fmla="*/ 2795856 w 3521893"/>
                <a:gd name="connsiteY104" fmla="*/ 139739 h 4122814"/>
                <a:gd name="connsiteX105" fmla="*/ 2725253 w 3521893"/>
                <a:gd name="connsiteY105" fmla="*/ 192707 h 4122814"/>
                <a:gd name="connsiteX106" fmla="*/ 2673558 w 3521893"/>
                <a:gd name="connsiteY106" fmla="*/ 145813 h 4122814"/>
                <a:gd name="connsiteX107" fmla="*/ 2642132 w 3521893"/>
                <a:gd name="connsiteY107" fmla="*/ 186169 h 4122814"/>
                <a:gd name="connsiteX108" fmla="*/ 2621170 w 3521893"/>
                <a:gd name="connsiteY108" fmla="*/ 144074 h 4122814"/>
                <a:gd name="connsiteX109" fmla="*/ 2592392 w 3521893"/>
                <a:gd name="connsiteY109" fmla="*/ 108549 h 4122814"/>
                <a:gd name="connsiteX110" fmla="*/ 2642662 w 3521893"/>
                <a:gd name="connsiteY110" fmla="*/ 18601 h 4122814"/>
                <a:gd name="connsiteX111" fmla="*/ 2549408 w 3521893"/>
                <a:gd name="connsiteY111" fmla="*/ 14765 h 4122814"/>
                <a:gd name="connsiteX112" fmla="*/ 2534937 w 3521893"/>
                <a:gd name="connsiteY112" fmla="*/ 77431 h 4122814"/>
                <a:gd name="connsiteX113" fmla="*/ 2479069 w 3521893"/>
                <a:gd name="connsiteY113" fmla="*/ 8831 h 4122814"/>
                <a:gd name="connsiteX114" fmla="*/ 2281731 w 3521893"/>
                <a:gd name="connsiteY114" fmla="*/ 14622 h 4122814"/>
                <a:gd name="connsiteX115" fmla="*/ 2243813 w 3521893"/>
                <a:gd name="connsiteY115" fmla="*/ 69330 h 4122814"/>
                <a:gd name="connsiteX116" fmla="*/ 2341770 w 3521893"/>
                <a:gd name="connsiteY116" fmla="*/ 120629 h 4122814"/>
                <a:gd name="connsiteX117" fmla="*/ 2345681 w 3521893"/>
                <a:gd name="connsiteY117" fmla="*/ 231248 h 4122814"/>
                <a:gd name="connsiteX118" fmla="*/ 2204472 w 3521893"/>
                <a:gd name="connsiteY118" fmla="*/ 264858 h 4122814"/>
                <a:gd name="connsiteX119" fmla="*/ 2146117 w 3521893"/>
                <a:gd name="connsiteY119" fmla="*/ 352210 h 4122814"/>
                <a:gd name="connsiteX120" fmla="*/ 1975038 w 3521893"/>
                <a:gd name="connsiteY120" fmla="*/ 370865 h 4122814"/>
                <a:gd name="connsiteX121" fmla="*/ 1999847 w 3521893"/>
                <a:gd name="connsiteY121" fmla="*/ 435199 h 4122814"/>
                <a:gd name="connsiteX122" fmla="*/ 2032711 w 3521893"/>
                <a:gd name="connsiteY122" fmla="*/ 478891 h 4122814"/>
                <a:gd name="connsiteX123" fmla="*/ 1961306 w 3521893"/>
                <a:gd name="connsiteY123" fmla="*/ 470365 h 4122814"/>
                <a:gd name="connsiteX124" fmla="*/ 1925782 w 3521893"/>
                <a:gd name="connsiteY124" fmla="*/ 513705 h 4122814"/>
                <a:gd name="connsiteX125" fmla="*/ 1849404 w 3521893"/>
                <a:gd name="connsiteY125" fmla="*/ 494167 h 4122814"/>
                <a:gd name="connsiteX126" fmla="*/ 1818139 w 3521893"/>
                <a:gd name="connsiteY126" fmla="*/ 595414 h 4122814"/>
                <a:gd name="connsiteX127" fmla="*/ 1724891 w 3521893"/>
                <a:gd name="connsiteY127" fmla="*/ 679960 h 4122814"/>
                <a:gd name="connsiteX128" fmla="*/ 1676400 w 3521893"/>
                <a:gd name="connsiteY128" fmla="*/ 659178 h 4122814"/>
                <a:gd name="connsiteX129" fmla="*/ 1683327 w 3521893"/>
                <a:gd name="connsiteY129" fmla="*/ 569123 h 4122814"/>
                <a:gd name="connsiteX130" fmla="*/ 1727022 w 3521893"/>
                <a:gd name="connsiteY130" fmla="*/ 535553 h 4122814"/>
                <a:gd name="connsiteX131" fmla="*/ 1787236 w 3521893"/>
                <a:gd name="connsiteY131" fmla="*/ 520632 h 4122814"/>
                <a:gd name="connsiteX132" fmla="*/ 1767343 w 3521893"/>
                <a:gd name="connsiteY132" fmla="*/ 484220 h 4122814"/>
                <a:gd name="connsiteX133" fmla="*/ 1704109 w 3521893"/>
                <a:gd name="connsiteY133" fmla="*/ 513705 h 4122814"/>
                <a:gd name="connsiteX134" fmla="*/ 1682261 w 3521893"/>
                <a:gd name="connsiteY134" fmla="*/ 452426 h 4122814"/>
                <a:gd name="connsiteX135" fmla="*/ 1576398 w 3521893"/>
                <a:gd name="connsiteY135" fmla="*/ 440524 h 4122814"/>
                <a:gd name="connsiteX136" fmla="*/ 1530927 w 3521893"/>
                <a:gd name="connsiteY136" fmla="*/ 271251 h 4122814"/>
                <a:gd name="connsiteX137" fmla="*/ 1438031 w 3521893"/>
                <a:gd name="connsiteY137" fmla="*/ 296118 h 4122814"/>
                <a:gd name="connsiteX138" fmla="*/ 1454727 w 3521893"/>
                <a:gd name="connsiteY138" fmla="*/ 402869 h 4122814"/>
                <a:gd name="connsiteX139" fmla="*/ 1454727 w 3521893"/>
                <a:gd name="connsiteY139" fmla="*/ 402869 h 4122814"/>
                <a:gd name="connsiteX140" fmla="*/ 1407832 w 3521893"/>
                <a:gd name="connsiteY140" fmla="*/ 431291 h 4122814"/>
                <a:gd name="connsiteX141" fmla="*/ 1310139 w 3521893"/>
                <a:gd name="connsiteY141" fmla="*/ 319922 h 4122814"/>
                <a:gd name="connsiteX142" fmla="*/ 1246909 w 3521893"/>
                <a:gd name="connsiteY142" fmla="*/ 298960 h 4122814"/>
                <a:gd name="connsiteX0" fmla="*/ 1246909 w 3521893"/>
                <a:gd name="connsiteY0" fmla="*/ 298960 h 4122814"/>
                <a:gd name="connsiteX1" fmla="*/ 1267691 w 3521893"/>
                <a:gd name="connsiteY1" fmla="*/ 569123 h 4122814"/>
                <a:gd name="connsiteX2" fmla="*/ 1288972 w 3521893"/>
                <a:gd name="connsiteY2" fmla="*/ 599607 h 4122814"/>
                <a:gd name="connsiteX3" fmla="*/ 1298416 w 3521893"/>
                <a:gd name="connsiteY3" fmla="*/ 702876 h 4122814"/>
                <a:gd name="connsiteX4" fmla="*/ 1251524 w 3521893"/>
                <a:gd name="connsiteY4" fmla="*/ 763445 h 4122814"/>
                <a:gd name="connsiteX5" fmla="*/ 1280832 w 3521893"/>
                <a:gd name="connsiteY5" fmla="*/ 839645 h 4122814"/>
                <a:gd name="connsiteX6" fmla="*/ 1175505 w 3521893"/>
                <a:gd name="connsiteY6" fmla="*/ 955274 h 4122814"/>
                <a:gd name="connsiteX7" fmla="*/ 1048327 w 3521893"/>
                <a:gd name="connsiteY7" fmla="*/ 1324196 h 4122814"/>
                <a:gd name="connsiteX8" fmla="*/ 947970 w 3521893"/>
                <a:gd name="connsiteY8" fmla="*/ 1428994 h 4122814"/>
                <a:gd name="connsiteX9" fmla="*/ 749389 w 3521893"/>
                <a:gd name="connsiteY9" fmla="*/ 1716919 h 4122814"/>
                <a:gd name="connsiteX10" fmla="*/ 624342 w 3521893"/>
                <a:gd name="connsiteY10" fmla="*/ 1812658 h 4122814"/>
                <a:gd name="connsiteX11" fmla="*/ 457200 w 3521893"/>
                <a:gd name="connsiteY11" fmla="*/ 2023851 h 4122814"/>
                <a:gd name="connsiteX12" fmla="*/ 325404 w 3521893"/>
                <a:gd name="connsiteY12" fmla="*/ 2531673 h 4122814"/>
                <a:gd name="connsiteX13" fmla="*/ 271762 w 3521893"/>
                <a:gd name="connsiteY13" fmla="*/ 2584782 h 4122814"/>
                <a:gd name="connsiteX14" fmla="*/ 116342 w 3521893"/>
                <a:gd name="connsiteY14" fmla="*/ 2906811 h 4122814"/>
                <a:gd name="connsiteX15" fmla="*/ 106573 w 3521893"/>
                <a:gd name="connsiteY15" fmla="*/ 3061165 h 4122814"/>
                <a:gd name="connsiteX16" fmla="*/ 152400 w 3521893"/>
                <a:gd name="connsiteY16" fmla="*/ 3166851 h 4122814"/>
                <a:gd name="connsiteX17" fmla="*/ 0 w 3521893"/>
                <a:gd name="connsiteY17" fmla="*/ 3665614 h 4122814"/>
                <a:gd name="connsiteX18" fmla="*/ 71582 w 3521893"/>
                <a:gd name="connsiteY18" fmla="*/ 3857801 h 4122814"/>
                <a:gd name="connsiteX19" fmla="*/ 188990 w 3521893"/>
                <a:gd name="connsiteY19" fmla="*/ 3838086 h 4122814"/>
                <a:gd name="connsiteX20" fmla="*/ 130908 w 3521893"/>
                <a:gd name="connsiteY20" fmla="*/ 3905226 h 4122814"/>
                <a:gd name="connsiteX21" fmla="*/ 188102 w 3521893"/>
                <a:gd name="connsiteY21" fmla="*/ 3964552 h 4122814"/>
                <a:gd name="connsiteX22" fmla="*/ 339436 w 3521893"/>
                <a:gd name="connsiteY22" fmla="*/ 3880360 h 4122814"/>
                <a:gd name="connsiteX23" fmla="*/ 422563 w 3521893"/>
                <a:gd name="connsiteY23" fmla="*/ 3894214 h 4122814"/>
                <a:gd name="connsiteX24" fmla="*/ 464127 w 3521893"/>
                <a:gd name="connsiteY24" fmla="*/ 3956560 h 4122814"/>
                <a:gd name="connsiteX25" fmla="*/ 656492 w 3521893"/>
                <a:gd name="connsiteY25" fmla="*/ 3937909 h 4122814"/>
                <a:gd name="connsiteX26" fmla="*/ 794860 w 3521893"/>
                <a:gd name="connsiteY26" fmla="*/ 3868459 h 4122814"/>
                <a:gd name="connsiteX27" fmla="*/ 955963 w 3521893"/>
                <a:gd name="connsiteY27" fmla="*/ 3949632 h 4122814"/>
                <a:gd name="connsiteX28" fmla="*/ 1115291 w 3521893"/>
                <a:gd name="connsiteY28" fmla="*/ 3949632 h 4122814"/>
                <a:gd name="connsiteX29" fmla="*/ 1108363 w 3521893"/>
                <a:gd name="connsiteY29" fmla="*/ 3914996 h 4122814"/>
                <a:gd name="connsiteX30" fmla="*/ 1163782 w 3521893"/>
                <a:gd name="connsiteY30" fmla="*/ 3880360 h 4122814"/>
                <a:gd name="connsiteX31" fmla="*/ 1191491 w 3521893"/>
                <a:gd name="connsiteY31" fmla="*/ 3914996 h 4122814"/>
                <a:gd name="connsiteX32" fmla="*/ 1288472 w 3521893"/>
                <a:gd name="connsiteY32" fmla="*/ 3818014 h 4122814"/>
                <a:gd name="connsiteX33" fmla="*/ 1205345 w 3521893"/>
                <a:gd name="connsiteY33" fmla="*/ 3811087 h 4122814"/>
                <a:gd name="connsiteX34" fmla="*/ 1122218 w 3521893"/>
                <a:gd name="connsiteY34" fmla="*/ 3818014 h 4122814"/>
                <a:gd name="connsiteX35" fmla="*/ 1032163 w 3521893"/>
                <a:gd name="connsiteY35" fmla="*/ 3783378 h 4122814"/>
                <a:gd name="connsiteX36" fmla="*/ 1130921 w 3521893"/>
                <a:gd name="connsiteY36" fmla="*/ 3621564 h 4122814"/>
                <a:gd name="connsiteX37" fmla="*/ 1222219 w 3521893"/>
                <a:gd name="connsiteY37" fmla="*/ 3600427 h 4122814"/>
                <a:gd name="connsiteX38" fmla="*/ 1244777 w 3521893"/>
                <a:gd name="connsiteY38" fmla="*/ 3553001 h 4122814"/>
                <a:gd name="connsiteX39" fmla="*/ 1286696 w 3521893"/>
                <a:gd name="connsiteY39" fmla="*/ 3575027 h 4122814"/>
                <a:gd name="connsiteX40" fmla="*/ 1304459 w 3521893"/>
                <a:gd name="connsiteY40" fmla="*/ 3644832 h 4122814"/>
                <a:gd name="connsiteX41" fmla="*/ 1343891 w 3521893"/>
                <a:gd name="connsiteY41" fmla="*/ 3582487 h 4122814"/>
                <a:gd name="connsiteX42" fmla="*/ 1360942 w 3521893"/>
                <a:gd name="connsiteY42" fmla="*/ 3631688 h 4122814"/>
                <a:gd name="connsiteX43" fmla="*/ 1399309 w 3521893"/>
                <a:gd name="connsiteY43" fmla="*/ 3658687 h 4122814"/>
                <a:gd name="connsiteX44" fmla="*/ 1392382 w 3521893"/>
                <a:gd name="connsiteY44" fmla="*/ 3707178 h 4122814"/>
                <a:gd name="connsiteX45" fmla="*/ 1338916 w 3521893"/>
                <a:gd name="connsiteY45" fmla="*/ 3756913 h 4122814"/>
                <a:gd name="connsiteX46" fmla="*/ 1396645 w 3521893"/>
                <a:gd name="connsiteY46" fmla="*/ 3757978 h 4122814"/>
                <a:gd name="connsiteX47" fmla="*/ 1475331 w 3521893"/>
                <a:gd name="connsiteY47" fmla="*/ 3798299 h 4122814"/>
                <a:gd name="connsiteX48" fmla="*/ 1471778 w 3521893"/>
                <a:gd name="connsiteY48" fmla="*/ 3722986 h 4122814"/>
                <a:gd name="connsiteX49" fmla="*/ 1565563 w 3521893"/>
                <a:gd name="connsiteY49" fmla="*/ 3755669 h 4122814"/>
                <a:gd name="connsiteX50" fmla="*/ 1556327 w 3521893"/>
                <a:gd name="connsiteY50" fmla="*/ 3803627 h 4122814"/>
                <a:gd name="connsiteX51" fmla="*/ 1585101 w 3521893"/>
                <a:gd name="connsiteY51" fmla="*/ 3850697 h 4122814"/>
                <a:gd name="connsiteX52" fmla="*/ 1773382 w 3521893"/>
                <a:gd name="connsiteY52" fmla="*/ 3811087 h 4122814"/>
                <a:gd name="connsiteX53" fmla="*/ 2112818 w 3521893"/>
                <a:gd name="connsiteY53" fmla="*/ 3914996 h 4122814"/>
                <a:gd name="connsiteX54" fmla="*/ 2320636 w 3521893"/>
                <a:gd name="connsiteY54" fmla="*/ 4122814 h 4122814"/>
                <a:gd name="connsiteX55" fmla="*/ 2473036 w 3521893"/>
                <a:gd name="connsiteY55" fmla="*/ 3991196 h 4122814"/>
                <a:gd name="connsiteX56" fmla="*/ 2587958 w 3521893"/>
                <a:gd name="connsiteY56" fmla="*/ 3991196 h 4122814"/>
                <a:gd name="connsiteX57" fmla="*/ 2720286 w 3521893"/>
                <a:gd name="connsiteY57" fmla="*/ 3873432 h 4122814"/>
                <a:gd name="connsiteX58" fmla="*/ 2847819 w 3521893"/>
                <a:gd name="connsiteY58" fmla="*/ 3930627 h 4122814"/>
                <a:gd name="connsiteX59" fmla="*/ 2955281 w 3521893"/>
                <a:gd name="connsiteY59" fmla="*/ 3889596 h 4122814"/>
                <a:gd name="connsiteX60" fmla="*/ 2984589 w 3521893"/>
                <a:gd name="connsiteY60" fmla="*/ 3940396 h 4122814"/>
                <a:gd name="connsiteX61" fmla="*/ 3025619 w 3521893"/>
                <a:gd name="connsiteY61" fmla="*/ 3899365 h 4122814"/>
                <a:gd name="connsiteX62" fmla="*/ 3035389 w 3521893"/>
                <a:gd name="connsiteY62" fmla="*/ 3791904 h 4122814"/>
                <a:gd name="connsiteX63" fmla="*/ 2982635 w 3521893"/>
                <a:gd name="connsiteY63" fmla="*/ 3698119 h 4122814"/>
                <a:gd name="connsiteX64" fmla="*/ 3047467 w 3521893"/>
                <a:gd name="connsiteY64" fmla="*/ 3633820 h 4122814"/>
                <a:gd name="connsiteX65" fmla="*/ 3002173 w 3521893"/>
                <a:gd name="connsiteY65" fmla="*/ 3508596 h 4122814"/>
                <a:gd name="connsiteX66" fmla="*/ 3021712 w 3521893"/>
                <a:gd name="connsiteY66" fmla="*/ 3352288 h 4122814"/>
                <a:gd name="connsiteX67" fmla="*/ 3062741 w 3521893"/>
                <a:gd name="connsiteY67" fmla="*/ 3225288 h 4122814"/>
                <a:gd name="connsiteX68" fmla="*/ 3076419 w 3521893"/>
                <a:gd name="connsiteY68" fmla="*/ 3115873 h 4122814"/>
                <a:gd name="connsiteX69" fmla="*/ 2905547 w 3521893"/>
                <a:gd name="connsiteY69" fmla="*/ 2642508 h 4122814"/>
                <a:gd name="connsiteX70" fmla="*/ 2976772 w 3521893"/>
                <a:gd name="connsiteY70" fmla="*/ 2482827 h 4122814"/>
                <a:gd name="connsiteX71" fmla="*/ 3068602 w 3521893"/>
                <a:gd name="connsiteY71" fmla="*/ 2457427 h 4122814"/>
                <a:gd name="connsiteX72" fmla="*/ 3105724 w 3521893"/>
                <a:gd name="connsiteY72" fmla="*/ 2484781 h 4122814"/>
                <a:gd name="connsiteX73" fmla="*/ 3166293 w 3521893"/>
                <a:gd name="connsiteY73" fmla="*/ 2420304 h 4122814"/>
                <a:gd name="connsiteX74" fmla="*/ 3193649 w 3521893"/>
                <a:gd name="connsiteY74" fmla="*/ 2394904 h 4122814"/>
                <a:gd name="connsiteX75" fmla="*/ 3279618 w 3521893"/>
                <a:gd name="connsiteY75" fmla="*/ 2369504 h 4122814"/>
                <a:gd name="connsiteX76" fmla="*/ 3316739 w 3521893"/>
                <a:gd name="connsiteY76" fmla="*/ 2201473 h 4122814"/>
                <a:gd name="connsiteX77" fmla="*/ 3271801 w 3521893"/>
                <a:gd name="connsiteY77" fmla="*/ 2150673 h 4122814"/>
                <a:gd name="connsiteX78" fmla="*/ 3271800 w 3521893"/>
                <a:gd name="connsiteY78" fmla="*/ 2049073 h 4122814"/>
                <a:gd name="connsiteX79" fmla="*/ 3375355 w 3521893"/>
                <a:gd name="connsiteY79" fmla="*/ 2107688 h 4122814"/>
                <a:gd name="connsiteX80" fmla="*/ 3430062 w 3521893"/>
                <a:gd name="connsiteY80" fmla="*/ 2072519 h 4122814"/>
                <a:gd name="connsiteX81" fmla="*/ 3457415 w 3521893"/>
                <a:gd name="connsiteY81" fmla="*/ 2107688 h 4122814"/>
                <a:gd name="connsiteX82" fmla="*/ 3521893 w 3521893"/>
                <a:gd name="connsiteY82" fmla="*/ 2062750 h 4122814"/>
                <a:gd name="connsiteX83" fmla="*/ 3449601 w 3521893"/>
                <a:gd name="connsiteY83" fmla="*/ 1908396 h 4122814"/>
                <a:gd name="connsiteX84" fmla="*/ 3492586 w 3521893"/>
                <a:gd name="connsiteY84" fmla="*/ 1720827 h 4122814"/>
                <a:gd name="connsiteX85" fmla="*/ 3449235 w 3521893"/>
                <a:gd name="connsiteY85" fmla="*/ 1691448 h 4122814"/>
                <a:gd name="connsiteX86" fmla="*/ 3479967 w 3521893"/>
                <a:gd name="connsiteY86" fmla="*/ 1649990 h 4122814"/>
                <a:gd name="connsiteX87" fmla="*/ 3377309 w 3521893"/>
                <a:gd name="connsiteY87" fmla="*/ 1462919 h 4122814"/>
                <a:gd name="connsiteX88" fmla="*/ 3288754 w 3521893"/>
                <a:gd name="connsiteY88" fmla="*/ 1425583 h 4122814"/>
                <a:gd name="connsiteX89" fmla="*/ 3225967 w 3521893"/>
                <a:gd name="connsiteY89" fmla="*/ 1302206 h 4122814"/>
                <a:gd name="connsiteX90" fmla="*/ 3276502 w 3521893"/>
                <a:gd name="connsiteY90" fmla="*/ 1230484 h 4122814"/>
                <a:gd name="connsiteX91" fmla="*/ 3127379 w 3521893"/>
                <a:gd name="connsiteY91" fmla="*/ 1042344 h 4122814"/>
                <a:gd name="connsiteX92" fmla="*/ 3155100 w 3521893"/>
                <a:gd name="connsiteY92" fmla="*/ 978294 h 4122814"/>
                <a:gd name="connsiteX93" fmla="*/ 3115391 w 3521893"/>
                <a:gd name="connsiteY93" fmla="*/ 857084 h 4122814"/>
                <a:gd name="connsiteX94" fmla="*/ 3168145 w 3521893"/>
                <a:gd name="connsiteY94" fmla="*/ 757581 h 4122814"/>
                <a:gd name="connsiteX95" fmla="*/ 3115921 w 3521893"/>
                <a:gd name="connsiteY95" fmla="*/ 639852 h 4122814"/>
                <a:gd name="connsiteX96" fmla="*/ 3136986 w 3521893"/>
                <a:gd name="connsiteY96" fmla="*/ 560242 h 4122814"/>
                <a:gd name="connsiteX97" fmla="*/ 3084395 w 3521893"/>
                <a:gd name="connsiteY97" fmla="*/ 489263 h 4122814"/>
                <a:gd name="connsiteX98" fmla="*/ 3043730 w 3521893"/>
                <a:gd name="connsiteY98" fmla="*/ 559672 h 4122814"/>
                <a:gd name="connsiteX99" fmla="*/ 2967617 w 3521893"/>
                <a:gd name="connsiteY99" fmla="*/ 598501 h 4122814"/>
                <a:gd name="connsiteX100" fmla="*/ 2906065 w 3521893"/>
                <a:gd name="connsiteY100" fmla="*/ 407628 h 4122814"/>
                <a:gd name="connsiteX101" fmla="*/ 2859539 w 3521893"/>
                <a:gd name="connsiteY101" fmla="*/ 456118 h 4122814"/>
                <a:gd name="connsiteX102" fmla="*/ 2826327 w 3521893"/>
                <a:gd name="connsiteY102" fmla="*/ 463511 h 4122814"/>
                <a:gd name="connsiteX103" fmla="*/ 2852782 w 3521893"/>
                <a:gd name="connsiteY103" fmla="*/ 359282 h 4122814"/>
                <a:gd name="connsiteX104" fmla="*/ 2795856 w 3521893"/>
                <a:gd name="connsiteY104" fmla="*/ 139739 h 4122814"/>
                <a:gd name="connsiteX105" fmla="*/ 2725253 w 3521893"/>
                <a:gd name="connsiteY105" fmla="*/ 192707 h 4122814"/>
                <a:gd name="connsiteX106" fmla="*/ 2673558 w 3521893"/>
                <a:gd name="connsiteY106" fmla="*/ 145813 h 4122814"/>
                <a:gd name="connsiteX107" fmla="*/ 2642132 w 3521893"/>
                <a:gd name="connsiteY107" fmla="*/ 186169 h 4122814"/>
                <a:gd name="connsiteX108" fmla="*/ 2621170 w 3521893"/>
                <a:gd name="connsiteY108" fmla="*/ 144074 h 4122814"/>
                <a:gd name="connsiteX109" fmla="*/ 2592392 w 3521893"/>
                <a:gd name="connsiteY109" fmla="*/ 108549 h 4122814"/>
                <a:gd name="connsiteX110" fmla="*/ 2642662 w 3521893"/>
                <a:gd name="connsiteY110" fmla="*/ 18601 h 4122814"/>
                <a:gd name="connsiteX111" fmla="*/ 2549408 w 3521893"/>
                <a:gd name="connsiteY111" fmla="*/ 14765 h 4122814"/>
                <a:gd name="connsiteX112" fmla="*/ 2534937 w 3521893"/>
                <a:gd name="connsiteY112" fmla="*/ 77431 h 4122814"/>
                <a:gd name="connsiteX113" fmla="*/ 2479069 w 3521893"/>
                <a:gd name="connsiteY113" fmla="*/ 8831 h 4122814"/>
                <a:gd name="connsiteX114" fmla="*/ 2281731 w 3521893"/>
                <a:gd name="connsiteY114" fmla="*/ 14622 h 4122814"/>
                <a:gd name="connsiteX115" fmla="*/ 2243813 w 3521893"/>
                <a:gd name="connsiteY115" fmla="*/ 69330 h 4122814"/>
                <a:gd name="connsiteX116" fmla="*/ 2341770 w 3521893"/>
                <a:gd name="connsiteY116" fmla="*/ 120629 h 4122814"/>
                <a:gd name="connsiteX117" fmla="*/ 2345681 w 3521893"/>
                <a:gd name="connsiteY117" fmla="*/ 231248 h 4122814"/>
                <a:gd name="connsiteX118" fmla="*/ 2204472 w 3521893"/>
                <a:gd name="connsiteY118" fmla="*/ 264858 h 4122814"/>
                <a:gd name="connsiteX119" fmla="*/ 2146117 w 3521893"/>
                <a:gd name="connsiteY119" fmla="*/ 352210 h 4122814"/>
                <a:gd name="connsiteX120" fmla="*/ 1975038 w 3521893"/>
                <a:gd name="connsiteY120" fmla="*/ 370865 h 4122814"/>
                <a:gd name="connsiteX121" fmla="*/ 1999847 w 3521893"/>
                <a:gd name="connsiteY121" fmla="*/ 435199 h 4122814"/>
                <a:gd name="connsiteX122" fmla="*/ 2032711 w 3521893"/>
                <a:gd name="connsiteY122" fmla="*/ 478891 h 4122814"/>
                <a:gd name="connsiteX123" fmla="*/ 1961306 w 3521893"/>
                <a:gd name="connsiteY123" fmla="*/ 470365 h 4122814"/>
                <a:gd name="connsiteX124" fmla="*/ 1925782 w 3521893"/>
                <a:gd name="connsiteY124" fmla="*/ 513705 h 4122814"/>
                <a:gd name="connsiteX125" fmla="*/ 1849404 w 3521893"/>
                <a:gd name="connsiteY125" fmla="*/ 494167 h 4122814"/>
                <a:gd name="connsiteX126" fmla="*/ 1818139 w 3521893"/>
                <a:gd name="connsiteY126" fmla="*/ 595414 h 4122814"/>
                <a:gd name="connsiteX127" fmla="*/ 1724891 w 3521893"/>
                <a:gd name="connsiteY127" fmla="*/ 679960 h 4122814"/>
                <a:gd name="connsiteX128" fmla="*/ 1676400 w 3521893"/>
                <a:gd name="connsiteY128" fmla="*/ 659178 h 4122814"/>
                <a:gd name="connsiteX129" fmla="*/ 1683327 w 3521893"/>
                <a:gd name="connsiteY129" fmla="*/ 569123 h 4122814"/>
                <a:gd name="connsiteX130" fmla="*/ 1727022 w 3521893"/>
                <a:gd name="connsiteY130" fmla="*/ 535553 h 4122814"/>
                <a:gd name="connsiteX131" fmla="*/ 1787236 w 3521893"/>
                <a:gd name="connsiteY131" fmla="*/ 520632 h 4122814"/>
                <a:gd name="connsiteX132" fmla="*/ 1767343 w 3521893"/>
                <a:gd name="connsiteY132" fmla="*/ 484220 h 4122814"/>
                <a:gd name="connsiteX133" fmla="*/ 1704109 w 3521893"/>
                <a:gd name="connsiteY133" fmla="*/ 513705 h 4122814"/>
                <a:gd name="connsiteX134" fmla="*/ 1682261 w 3521893"/>
                <a:gd name="connsiteY134" fmla="*/ 452426 h 4122814"/>
                <a:gd name="connsiteX135" fmla="*/ 1576398 w 3521893"/>
                <a:gd name="connsiteY135" fmla="*/ 440524 h 4122814"/>
                <a:gd name="connsiteX136" fmla="*/ 1530927 w 3521893"/>
                <a:gd name="connsiteY136" fmla="*/ 271251 h 4122814"/>
                <a:gd name="connsiteX137" fmla="*/ 1438031 w 3521893"/>
                <a:gd name="connsiteY137" fmla="*/ 296118 h 4122814"/>
                <a:gd name="connsiteX138" fmla="*/ 1454727 w 3521893"/>
                <a:gd name="connsiteY138" fmla="*/ 402869 h 4122814"/>
                <a:gd name="connsiteX139" fmla="*/ 1454727 w 3521893"/>
                <a:gd name="connsiteY139" fmla="*/ 402869 h 4122814"/>
                <a:gd name="connsiteX140" fmla="*/ 1407832 w 3521893"/>
                <a:gd name="connsiteY140" fmla="*/ 431291 h 4122814"/>
                <a:gd name="connsiteX141" fmla="*/ 1310139 w 3521893"/>
                <a:gd name="connsiteY141" fmla="*/ 319922 h 4122814"/>
                <a:gd name="connsiteX142" fmla="*/ 1246909 w 3521893"/>
                <a:gd name="connsiteY142" fmla="*/ 298960 h 4122814"/>
                <a:gd name="connsiteX0" fmla="*/ 1246909 w 3521893"/>
                <a:gd name="connsiteY0" fmla="*/ 298960 h 4122814"/>
                <a:gd name="connsiteX1" fmla="*/ 1267691 w 3521893"/>
                <a:gd name="connsiteY1" fmla="*/ 569123 h 4122814"/>
                <a:gd name="connsiteX2" fmla="*/ 1288972 w 3521893"/>
                <a:gd name="connsiteY2" fmla="*/ 599607 h 4122814"/>
                <a:gd name="connsiteX3" fmla="*/ 1298416 w 3521893"/>
                <a:gd name="connsiteY3" fmla="*/ 702876 h 4122814"/>
                <a:gd name="connsiteX4" fmla="*/ 1251524 w 3521893"/>
                <a:gd name="connsiteY4" fmla="*/ 763445 h 4122814"/>
                <a:gd name="connsiteX5" fmla="*/ 1280832 w 3521893"/>
                <a:gd name="connsiteY5" fmla="*/ 839645 h 4122814"/>
                <a:gd name="connsiteX6" fmla="*/ 1175505 w 3521893"/>
                <a:gd name="connsiteY6" fmla="*/ 955274 h 4122814"/>
                <a:gd name="connsiteX7" fmla="*/ 1048327 w 3521893"/>
                <a:gd name="connsiteY7" fmla="*/ 1324196 h 4122814"/>
                <a:gd name="connsiteX8" fmla="*/ 947970 w 3521893"/>
                <a:gd name="connsiteY8" fmla="*/ 1428994 h 4122814"/>
                <a:gd name="connsiteX9" fmla="*/ 749389 w 3521893"/>
                <a:gd name="connsiteY9" fmla="*/ 1716919 h 4122814"/>
                <a:gd name="connsiteX10" fmla="*/ 624342 w 3521893"/>
                <a:gd name="connsiteY10" fmla="*/ 1812658 h 4122814"/>
                <a:gd name="connsiteX11" fmla="*/ 457200 w 3521893"/>
                <a:gd name="connsiteY11" fmla="*/ 2023851 h 4122814"/>
                <a:gd name="connsiteX12" fmla="*/ 325404 w 3521893"/>
                <a:gd name="connsiteY12" fmla="*/ 2531673 h 4122814"/>
                <a:gd name="connsiteX13" fmla="*/ 271762 w 3521893"/>
                <a:gd name="connsiteY13" fmla="*/ 2584782 h 4122814"/>
                <a:gd name="connsiteX14" fmla="*/ 116342 w 3521893"/>
                <a:gd name="connsiteY14" fmla="*/ 2906811 h 4122814"/>
                <a:gd name="connsiteX15" fmla="*/ 106573 w 3521893"/>
                <a:gd name="connsiteY15" fmla="*/ 3061165 h 4122814"/>
                <a:gd name="connsiteX16" fmla="*/ 152400 w 3521893"/>
                <a:gd name="connsiteY16" fmla="*/ 3166851 h 4122814"/>
                <a:gd name="connsiteX17" fmla="*/ 0 w 3521893"/>
                <a:gd name="connsiteY17" fmla="*/ 3665614 h 4122814"/>
                <a:gd name="connsiteX18" fmla="*/ 71582 w 3521893"/>
                <a:gd name="connsiteY18" fmla="*/ 3857801 h 4122814"/>
                <a:gd name="connsiteX19" fmla="*/ 188990 w 3521893"/>
                <a:gd name="connsiteY19" fmla="*/ 3838086 h 4122814"/>
                <a:gd name="connsiteX20" fmla="*/ 130908 w 3521893"/>
                <a:gd name="connsiteY20" fmla="*/ 3905226 h 4122814"/>
                <a:gd name="connsiteX21" fmla="*/ 188102 w 3521893"/>
                <a:gd name="connsiteY21" fmla="*/ 3964552 h 4122814"/>
                <a:gd name="connsiteX22" fmla="*/ 339436 w 3521893"/>
                <a:gd name="connsiteY22" fmla="*/ 3880360 h 4122814"/>
                <a:gd name="connsiteX23" fmla="*/ 422563 w 3521893"/>
                <a:gd name="connsiteY23" fmla="*/ 3894214 h 4122814"/>
                <a:gd name="connsiteX24" fmla="*/ 464127 w 3521893"/>
                <a:gd name="connsiteY24" fmla="*/ 3956560 h 4122814"/>
                <a:gd name="connsiteX25" fmla="*/ 656492 w 3521893"/>
                <a:gd name="connsiteY25" fmla="*/ 3937909 h 4122814"/>
                <a:gd name="connsiteX26" fmla="*/ 794860 w 3521893"/>
                <a:gd name="connsiteY26" fmla="*/ 3868459 h 4122814"/>
                <a:gd name="connsiteX27" fmla="*/ 955963 w 3521893"/>
                <a:gd name="connsiteY27" fmla="*/ 3949632 h 4122814"/>
                <a:gd name="connsiteX28" fmla="*/ 1115291 w 3521893"/>
                <a:gd name="connsiteY28" fmla="*/ 3949632 h 4122814"/>
                <a:gd name="connsiteX29" fmla="*/ 1108363 w 3521893"/>
                <a:gd name="connsiteY29" fmla="*/ 3914996 h 4122814"/>
                <a:gd name="connsiteX30" fmla="*/ 1163782 w 3521893"/>
                <a:gd name="connsiteY30" fmla="*/ 3880360 h 4122814"/>
                <a:gd name="connsiteX31" fmla="*/ 1191491 w 3521893"/>
                <a:gd name="connsiteY31" fmla="*/ 3914996 h 4122814"/>
                <a:gd name="connsiteX32" fmla="*/ 1288472 w 3521893"/>
                <a:gd name="connsiteY32" fmla="*/ 3818014 h 4122814"/>
                <a:gd name="connsiteX33" fmla="*/ 1205345 w 3521893"/>
                <a:gd name="connsiteY33" fmla="*/ 3811087 h 4122814"/>
                <a:gd name="connsiteX34" fmla="*/ 1122218 w 3521893"/>
                <a:gd name="connsiteY34" fmla="*/ 3818014 h 4122814"/>
                <a:gd name="connsiteX35" fmla="*/ 1032163 w 3521893"/>
                <a:gd name="connsiteY35" fmla="*/ 3783378 h 4122814"/>
                <a:gd name="connsiteX36" fmla="*/ 1130921 w 3521893"/>
                <a:gd name="connsiteY36" fmla="*/ 3621564 h 4122814"/>
                <a:gd name="connsiteX37" fmla="*/ 1222219 w 3521893"/>
                <a:gd name="connsiteY37" fmla="*/ 3600427 h 4122814"/>
                <a:gd name="connsiteX38" fmla="*/ 1244777 w 3521893"/>
                <a:gd name="connsiteY38" fmla="*/ 3553001 h 4122814"/>
                <a:gd name="connsiteX39" fmla="*/ 1286696 w 3521893"/>
                <a:gd name="connsiteY39" fmla="*/ 3575027 h 4122814"/>
                <a:gd name="connsiteX40" fmla="*/ 1304459 w 3521893"/>
                <a:gd name="connsiteY40" fmla="*/ 3644832 h 4122814"/>
                <a:gd name="connsiteX41" fmla="*/ 1343891 w 3521893"/>
                <a:gd name="connsiteY41" fmla="*/ 3582487 h 4122814"/>
                <a:gd name="connsiteX42" fmla="*/ 1360942 w 3521893"/>
                <a:gd name="connsiteY42" fmla="*/ 3631688 h 4122814"/>
                <a:gd name="connsiteX43" fmla="*/ 1399309 w 3521893"/>
                <a:gd name="connsiteY43" fmla="*/ 3658687 h 4122814"/>
                <a:gd name="connsiteX44" fmla="*/ 1392382 w 3521893"/>
                <a:gd name="connsiteY44" fmla="*/ 3707178 h 4122814"/>
                <a:gd name="connsiteX45" fmla="*/ 1338916 w 3521893"/>
                <a:gd name="connsiteY45" fmla="*/ 3756913 h 4122814"/>
                <a:gd name="connsiteX46" fmla="*/ 1396645 w 3521893"/>
                <a:gd name="connsiteY46" fmla="*/ 3757978 h 4122814"/>
                <a:gd name="connsiteX47" fmla="*/ 1475331 w 3521893"/>
                <a:gd name="connsiteY47" fmla="*/ 3798299 h 4122814"/>
                <a:gd name="connsiteX48" fmla="*/ 1471778 w 3521893"/>
                <a:gd name="connsiteY48" fmla="*/ 3722986 h 4122814"/>
                <a:gd name="connsiteX49" fmla="*/ 1565563 w 3521893"/>
                <a:gd name="connsiteY49" fmla="*/ 3755669 h 4122814"/>
                <a:gd name="connsiteX50" fmla="*/ 1556327 w 3521893"/>
                <a:gd name="connsiteY50" fmla="*/ 3803627 h 4122814"/>
                <a:gd name="connsiteX51" fmla="*/ 1585101 w 3521893"/>
                <a:gd name="connsiteY51" fmla="*/ 3850697 h 4122814"/>
                <a:gd name="connsiteX52" fmla="*/ 1773382 w 3521893"/>
                <a:gd name="connsiteY52" fmla="*/ 3811087 h 4122814"/>
                <a:gd name="connsiteX53" fmla="*/ 2112818 w 3521893"/>
                <a:gd name="connsiteY53" fmla="*/ 3914996 h 4122814"/>
                <a:gd name="connsiteX54" fmla="*/ 2320636 w 3521893"/>
                <a:gd name="connsiteY54" fmla="*/ 4122814 h 4122814"/>
                <a:gd name="connsiteX55" fmla="*/ 2473036 w 3521893"/>
                <a:gd name="connsiteY55" fmla="*/ 3991196 h 4122814"/>
                <a:gd name="connsiteX56" fmla="*/ 2587958 w 3521893"/>
                <a:gd name="connsiteY56" fmla="*/ 3991196 h 4122814"/>
                <a:gd name="connsiteX57" fmla="*/ 2720286 w 3521893"/>
                <a:gd name="connsiteY57" fmla="*/ 3873432 h 4122814"/>
                <a:gd name="connsiteX58" fmla="*/ 2847819 w 3521893"/>
                <a:gd name="connsiteY58" fmla="*/ 3930627 h 4122814"/>
                <a:gd name="connsiteX59" fmla="*/ 2955281 w 3521893"/>
                <a:gd name="connsiteY59" fmla="*/ 3889596 h 4122814"/>
                <a:gd name="connsiteX60" fmla="*/ 2984589 w 3521893"/>
                <a:gd name="connsiteY60" fmla="*/ 3940396 h 4122814"/>
                <a:gd name="connsiteX61" fmla="*/ 3025619 w 3521893"/>
                <a:gd name="connsiteY61" fmla="*/ 3899365 h 4122814"/>
                <a:gd name="connsiteX62" fmla="*/ 3035389 w 3521893"/>
                <a:gd name="connsiteY62" fmla="*/ 3791904 h 4122814"/>
                <a:gd name="connsiteX63" fmla="*/ 2982635 w 3521893"/>
                <a:gd name="connsiteY63" fmla="*/ 3698119 h 4122814"/>
                <a:gd name="connsiteX64" fmla="*/ 3047467 w 3521893"/>
                <a:gd name="connsiteY64" fmla="*/ 3633820 h 4122814"/>
                <a:gd name="connsiteX65" fmla="*/ 3002173 w 3521893"/>
                <a:gd name="connsiteY65" fmla="*/ 3508596 h 4122814"/>
                <a:gd name="connsiteX66" fmla="*/ 3021712 w 3521893"/>
                <a:gd name="connsiteY66" fmla="*/ 3352288 h 4122814"/>
                <a:gd name="connsiteX67" fmla="*/ 3062741 w 3521893"/>
                <a:gd name="connsiteY67" fmla="*/ 3225288 h 4122814"/>
                <a:gd name="connsiteX68" fmla="*/ 3076419 w 3521893"/>
                <a:gd name="connsiteY68" fmla="*/ 3115873 h 4122814"/>
                <a:gd name="connsiteX69" fmla="*/ 2905547 w 3521893"/>
                <a:gd name="connsiteY69" fmla="*/ 2642508 h 4122814"/>
                <a:gd name="connsiteX70" fmla="*/ 2976772 w 3521893"/>
                <a:gd name="connsiteY70" fmla="*/ 2482827 h 4122814"/>
                <a:gd name="connsiteX71" fmla="*/ 3068602 w 3521893"/>
                <a:gd name="connsiteY71" fmla="*/ 2457427 h 4122814"/>
                <a:gd name="connsiteX72" fmla="*/ 3105724 w 3521893"/>
                <a:gd name="connsiteY72" fmla="*/ 2484781 h 4122814"/>
                <a:gd name="connsiteX73" fmla="*/ 3166293 w 3521893"/>
                <a:gd name="connsiteY73" fmla="*/ 2420304 h 4122814"/>
                <a:gd name="connsiteX74" fmla="*/ 3193649 w 3521893"/>
                <a:gd name="connsiteY74" fmla="*/ 2394904 h 4122814"/>
                <a:gd name="connsiteX75" fmla="*/ 3279618 w 3521893"/>
                <a:gd name="connsiteY75" fmla="*/ 2369504 h 4122814"/>
                <a:gd name="connsiteX76" fmla="*/ 3316739 w 3521893"/>
                <a:gd name="connsiteY76" fmla="*/ 2201473 h 4122814"/>
                <a:gd name="connsiteX77" fmla="*/ 3271801 w 3521893"/>
                <a:gd name="connsiteY77" fmla="*/ 2150673 h 4122814"/>
                <a:gd name="connsiteX78" fmla="*/ 3271800 w 3521893"/>
                <a:gd name="connsiteY78" fmla="*/ 2049073 h 4122814"/>
                <a:gd name="connsiteX79" fmla="*/ 3375355 w 3521893"/>
                <a:gd name="connsiteY79" fmla="*/ 2107688 h 4122814"/>
                <a:gd name="connsiteX80" fmla="*/ 3430062 w 3521893"/>
                <a:gd name="connsiteY80" fmla="*/ 2072519 h 4122814"/>
                <a:gd name="connsiteX81" fmla="*/ 3457415 w 3521893"/>
                <a:gd name="connsiteY81" fmla="*/ 2107688 h 4122814"/>
                <a:gd name="connsiteX82" fmla="*/ 3521893 w 3521893"/>
                <a:gd name="connsiteY82" fmla="*/ 2062750 h 4122814"/>
                <a:gd name="connsiteX83" fmla="*/ 3449601 w 3521893"/>
                <a:gd name="connsiteY83" fmla="*/ 1908396 h 4122814"/>
                <a:gd name="connsiteX84" fmla="*/ 3492586 w 3521893"/>
                <a:gd name="connsiteY84" fmla="*/ 1720827 h 4122814"/>
                <a:gd name="connsiteX85" fmla="*/ 3449235 w 3521893"/>
                <a:gd name="connsiteY85" fmla="*/ 1691448 h 4122814"/>
                <a:gd name="connsiteX86" fmla="*/ 3479967 w 3521893"/>
                <a:gd name="connsiteY86" fmla="*/ 1649990 h 4122814"/>
                <a:gd name="connsiteX87" fmla="*/ 3377309 w 3521893"/>
                <a:gd name="connsiteY87" fmla="*/ 1462919 h 4122814"/>
                <a:gd name="connsiteX88" fmla="*/ 3288754 w 3521893"/>
                <a:gd name="connsiteY88" fmla="*/ 1425583 h 4122814"/>
                <a:gd name="connsiteX89" fmla="*/ 3225967 w 3521893"/>
                <a:gd name="connsiteY89" fmla="*/ 1302206 h 4122814"/>
                <a:gd name="connsiteX90" fmla="*/ 3276502 w 3521893"/>
                <a:gd name="connsiteY90" fmla="*/ 1230484 h 4122814"/>
                <a:gd name="connsiteX91" fmla="*/ 3127379 w 3521893"/>
                <a:gd name="connsiteY91" fmla="*/ 1042344 h 4122814"/>
                <a:gd name="connsiteX92" fmla="*/ 3155100 w 3521893"/>
                <a:gd name="connsiteY92" fmla="*/ 978294 h 4122814"/>
                <a:gd name="connsiteX93" fmla="*/ 3115391 w 3521893"/>
                <a:gd name="connsiteY93" fmla="*/ 857084 h 4122814"/>
                <a:gd name="connsiteX94" fmla="*/ 3168145 w 3521893"/>
                <a:gd name="connsiteY94" fmla="*/ 757581 h 4122814"/>
                <a:gd name="connsiteX95" fmla="*/ 3115921 w 3521893"/>
                <a:gd name="connsiteY95" fmla="*/ 639852 h 4122814"/>
                <a:gd name="connsiteX96" fmla="*/ 3136986 w 3521893"/>
                <a:gd name="connsiteY96" fmla="*/ 560242 h 4122814"/>
                <a:gd name="connsiteX97" fmla="*/ 3084395 w 3521893"/>
                <a:gd name="connsiteY97" fmla="*/ 489263 h 4122814"/>
                <a:gd name="connsiteX98" fmla="*/ 3043730 w 3521893"/>
                <a:gd name="connsiteY98" fmla="*/ 559672 h 4122814"/>
                <a:gd name="connsiteX99" fmla="*/ 2967617 w 3521893"/>
                <a:gd name="connsiteY99" fmla="*/ 598501 h 4122814"/>
                <a:gd name="connsiteX100" fmla="*/ 2906065 w 3521893"/>
                <a:gd name="connsiteY100" fmla="*/ 407628 h 4122814"/>
                <a:gd name="connsiteX101" fmla="*/ 2859539 w 3521893"/>
                <a:gd name="connsiteY101" fmla="*/ 456118 h 4122814"/>
                <a:gd name="connsiteX102" fmla="*/ 2826327 w 3521893"/>
                <a:gd name="connsiteY102" fmla="*/ 463511 h 4122814"/>
                <a:gd name="connsiteX103" fmla="*/ 2852782 w 3521893"/>
                <a:gd name="connsiteY103" fmla="*/ 359282 h 4122814"/>
                <a:gd name="connsiteX104" fmla="*/ 2795856 w 3521893"/>
                <a:gd name="connsiteY104" fmla="*/ 139739 h 4122814"/>
                <a:gd name="connsiteX105" fmla="*/ 2725253 w 3521893"/>
                <a:gd name="connsiteY105" fmla="*/ 192707 h 4122814"/>
                <a:gd name="connsiteX106" fmla="*/ 2673558 w 3521893"/>
                <a:gd name="connsiteY106" fmla="*/ 145813 h 4122814"/>
                <a:gd name="connsiteX107" fmla="*/ 2642132 w 3521893"/>
                <a:gd name="connsiteY107" fmla="*/ 186169 h 4122814"/>
                <a:gd name="connsiteX108" fmla="*/ 2621170 w 3521893"/>
                <a:gd name="connsiteY108" fmla="*/ 144074 h 4122814"/>
                <a:gd name="connsiteX109" fmla="*/ 2592392 w 3521893"/>
                <a:gd name="connsiteY109" fmla="*/ 108549 h 4122814"/>
                <a:gd name="connsiteX110" fmla="*/ 2642662 w 3521893"/>
                <a:gd name="connsiteY110" fmla="*/ 18601 h 4122814"/>
                <a:gd name="connsiteX111" fmla="*/ 2549408 w 3521893"/>
                <a:gd name="connsiteY111" fmla="*/ 14765 h 4122814"/>
                <a:gd name="connsiteX112" fmla="*/ 2534937 w 3521893"/>
                <a:gd name="connsiteY112" fmla="*/ 77431 h 4122814"/>
                <a:gd name="connsiteX113" fmla="*/ 2479069 w 3521893"/>
                <a:gd name="connsiteY113" fmla="*/ 8831 h 4122814"/>
                <a:gd name="connsiteX114" fmla="*/ 2281731 w 3521893"/>
                <a:gd name="connsiteY114" fmla="*/ 14622 h 4122814"/>
                <a:gd name="connsiteX115" fmla="*/ 2243813 w 3521893"/>
                <a:gd name="connsiteY115" fmla="*/ 69330 h 4122814"/>
                <a:gd name="connsiteX116" fmla="*/ 2341770 w 3521893"/>
                <a:gd name="connsiteY116" fmla="*/ 120629 h 4122814"/>
                <a:gd name="connsiteX117" fmla="*/ 2345681 w 3521893"/>
                <a:gd name="connsiteY117" fmla="*/ 231248 h 4122814"/>
                <a:gd name="connsiteX118" fmla="*/ 2204472 w 3521893"/>
                <a:gd name="connsiteY118" fmla="*/ 264858 h 4122814"/>
                <a:gd name="connsiteX119" fmla="*/ 2146117 w 3521893"/>
                <a:gd name="connsiteY119" fmla="*/ 352210 h 4122814"/>
                <a:gd name="connsiteX120" fmla="*/ 1975038 w 3521893"/>
                <a:gd name="connsiteY120" fmla="*/ 370865 h 4122814"/>
                <a:gd name="connsiteX121" fmla="*/ 1999847 w 3521893"/>
                <a:gd name="connsiteY121" fmla="*/ 435199 h 4122814"/>
                <a:gd name="connsiteX122" fmla="*/ 2032711 w 3521893"/>
                <a:gd name="connsiteY122" fmla="*/ 478891 h 4122814"/>
                <a:gd name="connsiteX123" fmla="*/ 1961306 w 3521893"/>
                <a:gd name="connsiteY123" fmla="*/ 470365 h 4122814"/>
                <a:gd name="connsiteX124" fmla="*/ 1925782 w 3521893"/>
                <a:gd name="connsiteY124" fmla="*/ 513705 h 4122814"/>
                <a:gd name="connsiteX125" fmla="*/ 1849404 w 3521893"/>
                <a:gd name="connsiteY125" fmla="*/ 494167 h 4122814"/>
                <a:gd name="connsiteX126" fmla="*/ 1818139 w 3521893"/>
                <a:gd name="connsiteY126" fmla="*/ 595414 h 4122814"/>
                <a:gd name="connsiteX127" fmla="*/ 1724891 w 3521893"/>
                <a:gd name="connsiteY127" fmla="*/ 679960 h 4122814"/>
                <a:gd name="connsiteX128" fmla="*/ 1676400 w 3521893"/>
                <a:gd name="connsiteY128" fmla="*/ 659178 h 4122814"/>
                <a:gd name="connsiteX129" fmla="*/ 1683327 w 3521893"/>
                <a:gd name="connsiteY129" fmla="*/ 569123 h 4122814"/>
                <a:gd name="connsiteX130" fmla="*/ 1727022 w 3521893"/>
                <a:gd name="connsiteY130" fmla="*/ 535553 h 4122814"/>
                <a:gd name="connsiteX131" fmla="*/ 1787236 w 3521893"/>
                <a:gd name="connsiteY131" fmla="*/ 520632 h 4122814"/>
                <a:gd name="connsiteX132" fmla="*/ 1767343 w 3521893"/>
                <a:gd name="connsiteY132" fmla="*/ 484220 h 4122814"/>
                <a:gd name="connsiteX133" fmla="*/ 1704109 w 3521893"/>
                <a:gd name="connsiteY133" fmla="*/ 513705 h 4122814"/>
                <a:gd name="connsiteX134" fmla="*/ 1682261 w 3521893"/>
                <a:gd name="connsiteY134" fmla="*/ 452426 h 4122814"/>
                <a:gd name="connsiteX135" fmla="*/ 1576398 w 3521893"/>
                <a:gd name="connsiteY135" fmla="*/ 440524 h 4122814"/>
                <a:gd name="connsiteX136" fmla="*/ 1530927 w 3521893"/>
                <a:gd name="connsiteY136" fmla="*/ 271251 h 4122814"/>
                <a:gd name="connsiteX137" fmla="*/ 1438031 w 3521893"/>
                <a:gd name="connsiteY137" fmla="*/ 296118 h 4122814"/>
                <a:gd name="connsiteX138" fmla="*/ 1454727 w 3521893"/>
                <a:gd name="connsiteY138" fmla="*/ 402869 h 4122814"/>
                <a:gd name="connsiteX139" fmla="*/ 1454727 w 3521893"/>
                <a:gd name="connsiteY139" fmla="*/ 402869 h 4122814"/>
                <a:gd name="connsiteX140" fmla="*/ 1407832 w 3521893"/>
                <a:gd name="connsiteY140" fmla="*/ 431291 h 4122814"/>
                <a:gd name="connsiteX141" fmla="*/ 1310139 w 3521893"/>
                <a:gd name="connsiteY141" fmla="*/ 319922 h 4122814"/>
                <a:gd name="connsiteX142" fmla="*/ 1246909 w 3521893"/>
                <a:gd name="connsiteY142" fmla="*/ 298960 h 4122814"/>
                <a:gd name="connsiteX0" fmla="*/ 1246909 w 3521893"/>
                <a:gd name="connsiteY0" fmla="*/ 298960 h 4122814"/>
                <a:gd name="connsiteX1" fmla="*/ 1267691 w 3521893"/>
                <a:gd name="connsiteY1" fmla="*/ 569123 h 4122814"/>
                <a:gd name="connsiteX2" fmla="*/ 1288972 w 3521893"/>
                <a:gd name="connsiteY2" fmla="*/ 599607 h 4122814"/>
                <a:gd name="connsiteX3" fmla="*/ 1298416 w 3521893"/>
                <a:gd name="connsiteY3" fmla="*/ 702876 h 4122814"/>
                <a:gd name="connsiteX4" fmla="*/ 1251524 w 3521893"/>
                <a:gd name="connsiteY4" fmla="*/ 763445 h 4122814"/>
                <a:gd name="connsiteX5" fmla="*/ 1280832 w 3521893"/>
                <a:gd name="connsiteY5" fmla="*/ 839645 h 4122814"/>
                <a:gd name="connsiteX6" fmla="*/ 1175505 w 3521893"/>
                <a:gd name="connsiteY6" fmla="*/ 955274 h 4122814"/>
                <a:gd name="connsiteX7" fmla="*/ 1048327 w 3521893"/>
                <a:gd name="connsiteY7" fmla="*/ 1324196 h 4122814"/>
                <a:gd name="connsiteX8" fmla="*/ 947970 w 3521893"/>
                <a:gd name="connsiteY8" fmla="*/ 1428994 h 4122814"/>
                <a:gd name="connsiteX9" fmla="*/ 749389 w 3521893"/>
                <a:gd name="connsiteY9" fmla="*/ 1716919 h 4122814"/>
                <a:gd name="connsiteX10" fmla="*/ 624342 w 3521893"/>
                <a:gd name="connsiteY10" fmla="*/ 1812658 h 4122814"/>
                <a:gd name="connsiteX11" fmla="*/ 457200 w 3521893"/>
                <a:gd name="connsiteY11" fmla="*/ 2023851 h 4122814"/>
                <a:gd name="connsiteX12" fmla="*/ 325404 w 3521893"/>
                <a:gd name="connsiteY12" fmla="*/ 2531673 h 4122814"/>
                <a:gd name="connsiteX13" fmla="*/ 271762 w 3521893"/>
                <a:gd name="connsiteY13" fmla="*/ 2584782 h 4122814"/>
                <a:gd name="connsiteX14" fmla="*/ 116342 w 3521893"/>
                <a:gd name="connsiteY14" fmla="*/ 2906811 h 4122814"/>
                <a:gd name="connsiteX15" fmla="*/ 106573 w 3521893"/>
                <a:gd name="connsiteY15" fmla="*/ 3061165 h 4122814"/>
                <a:gd name="connsiteX16" fmla="*/ 152400 w 3521893"/>
                <a:gd name="connsiteY16" fmla="*/ 3166851 h 4122814"/>
                <a:gd name="connsiteX17" fmla="*/ 0 w 3521893"/>
                <a:gd name="connsiteY17" fmla="*/ 3665614 h 4122814"/>
                <a:gd name="connsiteX18" fmla="*/ 71582 w 3521893"/>
                <a:gd name="connsiteY18" fmla="*/ 3857801 h 4122814"/>
                <a:gd name="connsiteX19" fmla="*/ 188990 w 3521893"/>
                <a:gd name="connsiteY19" fmla="*/ 3838086 h 4122814"/>
                <a:gd name="connsiteX20" fmla="*/ 130908 w 3521893"/>
                <a:gd name="connsiteY20" fmla="*/ 3905226 h 4122814"/>
                <a:gd name="connsiteX21" fmla="*/ 188102 w 3521893"/>
                <a:gd name="connsiteY21" fmla="*/ 3964552 h 4122814"/>
                <a:gd name="connsiteX22" fmla="*/ 339436 w 3521893"/>
                <a:gd name="connsiteY22" fmla="*/ 3880360 h 4122814"/>
                <a:gd name="connsiteX23" fmla="*/ 422563 w 3521893"/>
                <a:gd name="connsiteY23" fmla="*/ 3894214 h 4122814"/>
                <a:gd name="connsiteX24" fmla="*/ 464127 w 3521893"/>
                <a:gd name="connsiteY24" fmla="*/ 3956560 h 4122814"/>
                <a:gd name="connsiteX25" fmla="*/ 656492 w 3521893"/>
                <a:gd name="connsiteY25" fmla="*/ 3937909 h 4122814"/>
                <a:gd name="connsiteX26" fmla="*/ 794860 w 3521893"/>
                <a:gd name="connsiteY26" fmla="*/ 3868459 h 4122814"/>
                <a:gd name="connsiteX27" fmla="*/ 955963 w 3521893"/>
                <a:gd name="connsiteY27" fmla="*/ 3949632 h 4122814"/>
                <a:gd name="connsiteX28" fmla="*/ 1115291 w 3521893"/>
                <a:gd name="connsiteY28" fmla="*/ 3949632 h 4122814"/>
                <a:gd name="connsiteX29" fmla="*/ 1108363 w 3521893"/>
                <a:gd name="connsiteY29" fmla="*/ 3914996 h 4122814"/>
                <a:gd name="connsiteX30" fmla="*/ 1163782 w 3521893"/>
                <a:gd name="connsiteY30" fmla="*/ 3880360 h 4122814"/>
                <a:gd name="connsiteX31" fmla="*/ 1191491 w 3521893"/>
                <a:gd name="connsiteY31" fmla="*/ 3914996 h 4122814"/>
                <a:gd name="connsiteX32" fmla="*/ 1288472 w 3521893"/>
                <a:gd name="connsiteY32" fmla="*/ 3818014 h 4122814"/>
                <a:gd name="connsiteX33" fmla="*/ 1205345 w 3521893"/>
                <a:gd name="connsiteY33" fmla="*/ 3811087 h 4122814"/>
                <a:gd name="connsiteX34" fmla="*/ 1122218 w 3521893"/>
                <a:gd name="connsiteY34" fmla="*/ 3818014 h 4122814"/>
                <a:gd name="connsiteX35" fmla="*/ 1032163 w 3521893"/>
                <a:gd name="connsiteY35" fmla="*/ 3783378 h 4122814"/>
                <a:gd name="connsiteX36" fmla="*/ 1130921 w 3521893"/>
                <a:gd name="connsiteY36" fmla="*/ 3621564 h 4122814"/>
                <a:gd name="connsiteX37" fmla="*/ 1222219 w 3521893"/>
                <a:gd name="connsiteY37" fmla="*/ 3600427 h 4122814"/>
                <a:gd name="connsiteX38" fmla="*/ 1244777 w 3521893"/>
                <a:gd name="connsiteY38" fmla="*/ 3553001 h 4122814"/>
                <a:gd name="connsiteX39" fmla="*/ 1286696 w 3521893"/>
                <a:gd name="connsiteY39" fmla="*/ 3575027 h 4122814"/>
                <a:gd name="connsiteX40" fmla="*/ 1304459 w 3521893"/>
                <a:gd name="connsiteY40" fmla="*/ 3644832 h 4122814"/>
                <a:gd name="connsiteX41" fmla="*/ 1343891 w 3521893"/>
                <a:gd name="connsiteY41" fmla="*/ 3582487 h 4122814"/>
                <a:gd name="connsiteX42" fmla="*/ 1360942 w 3521893"/>
                <a:gd name="connsiteY42" fmla="*/ 3631688 h 4122814"/>
                <a:gd name="connsiteX43" fmla="*/ 1399309 w 3521893"/>
                <a:gd name="connsiteY43" fmla="*/ 3658687 h 4122814"/>
                <a:gd name="connsiteX44" fmla="*/ 1392382 w 3521893"/>
                <a:gd name="connsiteY44" fmla="*/ 3707178 h 4122814"/>
                <a:gd name="connsiteX45" fmla="*/ 1338916 w 3521893"/>
                <a:gd name="connsiteY45" fmla="*/ 3756913 h 4122814"/>
                <a:gd name="connsiteX46" fmla="*/ 1396645 w 3521893"/>
                <a:gd name="connsiteY46" fmla="*/ 3757978 h 4122814"/>
                <a:gd name="connsiteX47" fmla="*/ 1475331 w 3521893"/>
                <a:gd name="connsiteY47" fmla="*/ 3798299 h 4122814"/>
                <a:gd name="connsiteX48" fmla="*/ 1471778 w 3521893"/>
                <a:gd name="connsiteY48" fmla="*/ 3722986 h 4122814"/>
                <a:gd name="connsiteX49" fmla="*/ 1565563 w 3521893"/>
                <a:gd name="connsiteY49" fmla="*/ 3755669 h 4122814"/>
                <a:gd name="connsiteX50" fmla="*/ 1556327 w 3521893"/>
                <a:gd name="connsiteY50" fmla="*/ 3803627 h 4122814"/>
                <a:gd name="connsiteX51" fmla="*/ 1585101 w 3521893"/>
                <a:gd name="connsiteY51" fmla="*/ 3850697 h 4122814"/>
                <a:gd name="connsiteX52" fmla="*/ 1773382 w 3521893"/>
                <a:gd name="connsiteY52" fmla="*/ 3811087 h 4122814"/>
                <a:gd name="connsiteX53" fmla="*/ 2112818 w 3521893"/>
                <a:gd name="connsiteY53" fmla="*/ 3914996 h 4122814"/>
                <a:gd name="connsiteX54" fmla="*/ 2320636 w 3521893"/>
                <a:gd name="connsiteY54" fmla="*/ 4122814 h 4122814"/>
                <a:gd name="connsiteX55" fmla="*/ 2473036 w 3521893"/>
                <a:gd name="connsiteY55" fmla="*/ 3991196 h 4122814"/>
                <a:gd name="connsiteX56" fmla="*/ 2587958 w 3521893"/>
                <a:gd name="connsiteY56" fmla="*/ 3991196 h 4122814"/>
                <a:gd name="connsiteX57" fmla="*/ 2720286 w 3521893"/>
                <a:gd name="connsiteY57" fmla="*/ 3873432 h 4122814"/>
                <a:gd name="connsiteX58" fmla="*/ 2847819 w 3521893"/>
                <a:gd name="connsiteY58" fmla="*/ 3930627 h 4122814"/>
                <a:gd name="connsiteX59" fmla="*/ 2955281 w 3521893"/>
                <a:gd name="connsiteY59" fmla="*/ 3889596 h 4122814"/>
                <a:gd name="connsiteX60" fmla="*/ 2984589 w 3521893"/>
                <a:gd name="connsiteY60" fmla="*/ 3940396 h 4122814"/>
                <a:gd name="connsiteX61" fmla="*/ 3025619 w 3521893"/>
                <a:gd name="connsiteY61" fmla="*/ 3899365 h 4122814"/>
                <a:gd name="connsiteX62" fmla="*/ 3035389 w 3521893"/>
                <a:gd name="connsiteY62" fmla="*/ 3791904 h 4122814"/>
                <a:gd name="connsiteX63" fmla="*/ 2982635 w 3521893"/>
                <a:gd name="connsiteY63" fmla="*/ 3698119 h 4122814"/>
                <a:gd name="connsiteX64" fmla="*/ 3047467 w 3521893"/>
                <a:gd name="connsiteY64" fmla="*/ 3633820 h 4122814"/>
                <a:gd name="connsiteX65" fmla="*/ 3002173 w 3521893"/>
                <a:gd name="connsiteY65" fmla="*/ 3508596 h 4122814"/>
                <a:gd name="connsiteX66" fmla="*/ 3021712 w 3521893"/>
                <a:gd name="connsiteY66" fmla="*/ 3352288 h 4122814"/>
                <a:gd name="connsiteX67" fmla="*/ 3062741 w 3521893"/>
                <a:gd name="connsiteY67" fmla="*/ 3225288 h 4122814"/>
                <a:gd name="connsiteX68" fmla="*/ 3076419 w 3521893"/>
                <a:gd name="connsiteY68" fmla="*/ 3115873 h 4122814"/>
                <a:gd name="connsiteX69" fmla="*/ 2905547 w 3521893"/>
                <a:gd name="connsiteY69" fmla="*/ 2642508 h 4122814"/>
                <a:gd name="connsiteX70" fmla="*/ 2976772 w 3521893"/>
                <a:gd name="connsiteY70" fmla="*/ 2482827 h 4122814"/>
                <a:gd name="connsiteX71" fmla="*/ 3068602 w 3521893"/>
                <a:gd name="connsiteY71" fmla="*/ 2457427 h 4122814"/>
                <a:gd name="connsiteX72" fmla="*/ 3105724 w 3521893"/>
                <a:gd name="connsiteY72" fmla="*/ 2484781 h 4122814"/>
                <a:gd name="connsiteX73" fmla="*/ 3166293 w 3521893"/>
                <a:gd name="connsiteY73" fmla="*/ 2420304 h 4122814"/>
                <a:gd name="connsiteX74" fmla="*/ 3193649 w 3521893"/>
                <a:gd name="connsiteY74" fmla="*/ 2394904 h 4122814"/>
                <a:gd name="connsiteX75" fmla="*/ 3279618 w 3521893"/>
                <a:gd name="connsiteY75" fmla="*/ 2369504 h 4122814"/>
                <a:gd name="connsiteX76" fmla="*/ 3316739 w 3521893"/>
                <a:gd name="connsiteY76" fmla="*/ 2201473 h 4122814"/>
                <a:gd name="connsiteX77" fmla="*/ 3271801 w 3521893"/>
                <a:gd name="connsiteY77" fmla="*/ 2150673 h 4122814"/>
                <a:gd name="connsiteX78" fmla="*/ 3271800 w 3521893"/>
                <a:gd name="connsiteY78" fmla="*/ 2049073 h 4122814"/>
                <a:gd name="connsiteX79" fmla="*/ 3375355 w 3521893"/>
                <a:gd name="connsiteY79" fmla="*/ 2107688 h 4122814"/>
                <a:gd name="connsiteX80" fmla="*/ 3430062 w 3521893"/>
                <a:gd name="connsiteY80" fmla="*/ 2072519 h 4122814"/>
                <a:gd name="connsiteX81" fmla="*/ 3457415 w 3521893"/>
                <a:gd name="connsiteY81" fmla="*/ 2107688 h 4122814"/>
                <a:gd name="connsiteX82" fmla="*/ 3521893 w 3521893"/>
                <a:gd name="connsiteY82" fmla="*/ 2062750 h 4122814"/>
                <a:gd name="connsiteX83" fmla="*/ 3449601 w 3521893"/>
                <a:gd name="connsiteY83" fmla="*/ 1908396 h 4122814"/>
                <a:gd name="connsiteX84" fmla="*/ 3492586 w 3521893"/>
                <a:gd name="connsiteY84" fmla="*/ 1720827 h 4122814"/>
                <a:gd name="connsiteX85" fmla="*/ 3449235 w 3521893"/>
                <a:gd name="connsiteY85" fmla="*/ 1691448 h 4122814"/>
                <a:gd name="connsiteX86" fmla="*/ 3479967 w 3521893"/>
                <a:gd name="connsiteY86" fmla="*/ 1649990 h 4122814"/>
                <a:gd name="connsiteX87" fmla="*/ 3377309 w 3521893"/>
                <a:gd name="connsiteY87" fmla="*/ 1462919 h 4122814"/>
                <a:gd name="connsiteX88" fmla="*/ 3288754 w 3521893"/>
                <a:gd name="connsiteY88" fmla="*/ 1425583 h 4122814"/>
                <a:gd name="connsiteX89" fmla="*/ 3225967 w 3521893"/>
                <a:gd name="connsiteY89" fmla="*/ 1302206 h 4122814"/>
                <a:gd name="connsiteX90" fmla="*/ 3276502 w 3521893"/>
                <a:gd name="connsiteY90" fmla="*/ 1230484 h 4122814"/>
                <a:gd name="connsiteX91" fmla="*/ 3127379 w 3521893"/>
                <a:gd name="connsiteY91" fmla="*/ 1042344 h 4122814"/>
                <a:gd name="connsiteX92" fmla="*/ 3155100 w 3521893"/>
                <a:gd name="connsiteY92" fmla="*/ 978294 h 4122814"/>
                <a:gd name="connsiteX93" fmla="*/ 3115391 w 3521893"/>
                <a:gd name="connsiteY93" fmla="*/ 857084 h 4122814"/>
                <a:gd name="connsiteX94" fmla="*/ 3168145 w 3521893"/>
                <a:gd name="connsiteY94" fmla="*/ 757581 h 4122814"/>
                <a:gd name="connsiteX95" fmla="*/ 3115921 w 3521893"/>
                <a:gd name="connsiteY95" fmla="*/ 639852 h 4122814"/>
                <a:gd name="connsiteX96" fmla="*/ 3136986 w 3521893"/>
                <a:gd name="connsiteY96" fmla="*/ 560242 h 4122814"/>
                <a:gd name="connsiteX97" fmla="*/ 3084395 w 3521893"/>
                <a:gd name="connsiteY97" fmla="*/ 489263 h 4122814"/>
                <a:gd name="connsiteX98" fmla="*/ 3043730 w 3521893"/>
                <a:gd name="connsiteY98" fmla="*/ 559672 h 4122814"/>
                <a:gd name="connsiteX99" fmla="*/ 2967617 w 3521893"/>
                <a:gd name="connsiteY99" fmla="*/ 598501 h 4122814"/>
                <a:gd name="connsiteX100" fmla="*/ 2906065 w 3521893"/>
                <a:gd name="connsiteY100" fmla="*/ 407628 h 4122814"/>
                <a:gd name="connsiteX101" fmla="*/ 2859539 w 3521893"/>
                <a:gd name="connsiteY101" fmla="*/ 456118 h 4122814"/>
                <a:gd name="connsiteX102" fmla="*/ 2826327 w 3521893"/>
                <a:gd name="connsiteY102" fmla="*/ 463511 h 4122814"/>
                <a:gd name="connsiteX103" fmla="*/ 2852782 w 3521893"/>
                <a:gd name="connsiteY103" fmla="*/ 359282 h 4122814"/>
                <a:gd name="connsiteX104" fmla="*/ 2795856 w 3521893"/>
                <a:gd name="connsiteY104" fmla="*/ 139739 h 4122814"/>
                <a:gd name="connsiteX105" fmla="*/ 2725253 w 3521893"/>
                <a:gd name="connsiteY105" fmla="*/ 192707 h 4122814"/>
                <a:gd name="connsiteX106" fmla="*/ 2673558 w 3521893"/>
                <a:gd name="connsiteY106" fmla="*/ 145813 h 4122814"/>
                <a:gd name="connsiteX107" fmla="*/ 2642132 w 3521893"/>
                <a:gd name="connsiteY107" fmla="*/ 186169 h 4122814"/>
                <a:gd name="connsiteX108" fmla="*/ 2621170 w 3521893"/>
                <a:gd name="connsiteY108" fmla="*/ 144074 h 4122814"/>
                <a:gd name="connsiteX109" fmla="*/ 2592392 w 3521893"/>
                <a:gd name="connsiteY109" fmla="*/ 108549 h 4122814"/>
                <a:gd name="connsiteX110" fmla="*/ 2642662 w 3521893"/>
                <a:gd name="connsiteY110" fmla="*/ 18601 h 4122814"/>
                <a:gd name="connsiteX111" fmla="*/ 2549408 w 3521893"/>
                <a:gd name="connsiteY111" fmla="*/ 14765 h 4122814"/>
                <a:gd name="connsiteX112" fmla="*/ 2534937 w 3521893"/>
                <a:gd name="connsiteY112" fmla="*/ 77431 h 4122814"/>
                <a:gd name="connsiteX113" fmla="*/ 2479069 w 3521893"/>
                <a:gd name="connsiteY113" fmla="*/ 8831 h 4122814"/>
                <a:gd name="connsiteX114" fmla="*/ 2281731 w 3521893"/>
                <a:gd name="connsiteY114" fmla="*/ 14622 h 4122814"/>
                <a:gd name="connsiteX115" fmla="*/ 2243813 w 3521893"/>
                <a:gd name="connsiteY115" fmla="*/ 69330 h 4122814"/>
                <a:gd name="connsiteX116" fmla="*/ 2341770 w 3521893"/>
                <a:gd name="connsiteY116" fmla="*/ 120629 h 4122814"/>
                <a:gd name="connsiteX117" fmla="*/ 2345681 w 3521893"/>
                <a:gd name="connsiteY117" fmla="*/ 231248 h 4122814"/>
                <a:gd name="connsiteX118" fmla="*/ 2204472 w 3521893"/>
                <a:gd name="connsiteY118" fmla="*/ 264858 h 4122814"/>
                <a:gd name="connsiteX119" fmla="*/ 2146117 w 3521893"/>
                <a:gd name="connsiteY119" fmla="*/ 352210 h 4122814"/>
                <a:gd name="connsiteX120" fmla="*/ 1975038 w 3521893"/>
                <a:gd name="connsiteY120" fmla="*/ 370865 h 4122814"/>
                <a:gd name="connsiteX121" fmla="*/ 1999847 w 3521893"/>
                <a:gd name="connsiteY121" fmla="*/ 435199 h 4122814"/>
                <a:gd name="connsiteX122" fmla="*/ 2032711 w 3521893"/>
                <a:gd name="connsiteY122" fmla="*/ 478891 h 4122814"/>
                <a:gd name="connsiteX123" fmla="*/ 1961306 w 3521893"/>
                <a:gd name="connsiteY123" fmla="*/ 470365 h 4122814"/>
                <a:gd name="connsiteX124" fmla="*/ 1925782 w 3521893"/>
                <a:gd name="connsiteY124" fmla="*/ 513705 h 4122814"/>
                <a:gd name="connsiteX125" fmla="*/ 1849404 w 3521893"/>
                <a:gd name="connsiteY125" fmla="*/ 494167 h 4122814"/>
                <a:gd name="connsiteX126" fmla="*/ 1818139 w 3521893"/>
                <a:gd name="connsiteY126" fmla="*/ 595414 h 4122814"/>
                <a:gd name="connsiteX127" fmla="*/ 1724891 w 3521893"/>
                <a:gd name="connsiteY127" fmla="*/ 679960 h 4122814"/>
                <a:gd name="connsiteX128" fmla="*/ 1676400 w 3521893"/>
                <a:gd name="connsiteY128" fmla="*/ 659178 h 4122814"/>
                <a:gd name="connsiteX129" fmla="*/ 1683327 w 3521893"/>
                <a:gd name="connsiteY129" fmla="*/ 569123 h 4122814"/>
                <a:gd name="connsiteX130" fmla="*/ 1727022 w 3521893"/>
                <a:gd name="connsiteY130" fmla="*/ 535553 h 4122814"/>
                <a:gd name="connsiteX131" fmla="*/ 1787236 w 3521893"/>
                <a:gd name="connsiteY131" fmla="*/ 520632 h 4122814"/>
                <a:gd name="connsiteX132" fmla="*/ 1767343 w 3521893"/>
                <a:gd name="connsiteY132" fmla="*/ 484220 h 4122814"/>
                <a:gd name="connsiteX133" fmla="*/ 1704109 w 3521893"/>
                <a:gd name="connsiteY133" fmla="*/ 513705 h 4122814"/>
                <a:gd name="connsiteX134" fmla="*/ 1682261 w 3521893"/>
                <a:gd name="connsiteY134" fmla="*/ 452426 h 4122814"/>
                <a:gd name="connsiteX135" fmla="*/ 1576398 w 3521893"/>
                <a:gd name="connsiteY135" fmla="*/ 440524 h 4122814"/>
                <a:gd name="connsiteX136" fmla="*/ 1530927 w 3521893"/>
                <a:gd name="connsiteY136" fmla="*/ 271251 h 4122814"/>
                <a:gd name="connsiteX137" fmla="*/ 1438031 w 3521893"/>
                <a:gd name="connsiteY137" fmla="*/ 296118 h 4122814"/>
                <a:gd name="connsiteX138" fmla="*/ 1454727 w 3521893"/>
                <a:gd name="connsiteY138" fmla="*/ 402869 h 4122814"/>
                <a:gd name="connsiteX139" fmla="*/ 1454727 w 3521893"/>
                <a:gd name="connsiteY139" fmla="*/ 402869 h 4122814"/>
                <a:gd name="connsiteX140" fmla="*/ 1407832 w 3521893"/>
                <a:gd name="connsiteY140" fmla="*/ 431291 h 4122814"/>
                <a:gd name="connsiteX141" fmla="*/ 1310139 w 3521893"/>
                <a:gd name="connsiteY141" fmla="*/ 319922 h 4122814"/>
                <a:gd name="connsiteX142" fmla="*/ 1246909 w 3521893"/>
                <a:gd name="connsiteY142" fmla="*/ 298960 h 4122814"/>
                <a:gd name="connsiteX0" fmla="*/ 1246909 w 3521893"/>
                <a:gd name="connsiteY0" fmla="*/ 298960 h 4122814"/>
                <a:gd name="connsiteX1" fmla="*/ 1267691 w 3521893"/>
                <a:gd name="connsiteY1" fmla="*/ 569123 h 4122814"/>
                <a:gd name="connsiteX2" fmla="*/ 1288972 w 3521893"/>
                <a:gd name="connsiteY2" fmla="*/ 599607 h 4122814"/>
                <a:gd name="connsiteX3" fmla="*/ 1298416 w 3521893"/>
                <a:gd name="connsiteY3" fmla="*/ 702876 h 4122814"/>
                <a:gd name="connsiteX4" fmla="*/ 1251524 w 3521893"/>
                <a:gd name="connsiteY4" fmla="*/ 763445 h 4122814"/>
                <a:gd name="connsiteX5" fmla="*/ 1280832 w 3521893"/>
                <a:gd name="connsiteY5" fmla="*/ 839645 h 4122814"/>
                <a:gd name="connsiteX6" fmla="*/ 1175505 w 3521893"/>
                <a:gd name="connsiteY6" fmla="*/ 955274 h 4122814"/>
                <a:gd name="connsiteX7" fmla="*/ 1048327 w 3521893"/>
                <a:gd name="connsiteY7" fmla="*/ 1324196 h 4122814"/>
                <a:gd name="connsiteX8" fmla="*/ 947970 w 3521893"/>
                <a:gd name="connsiteY8" fmla="*/ 1428994 h 4122814"/>
                <a:gd name="connsiteX9" fmla="*/ 749389 w 3521893"/>
                <a:gd name="connsiteY9" fmla="*/ 1716919 h 4122814"/>
                <a:gd name="connsiteX10" fmla="*/ 624342 w 3521893"/>
                <a:gd name="connsiteY10" fmla="*/ 1812658 h 4122814"/>
                <a:gd name="connsiteX11" fmla="*/ 457200 w 3521893"/>
                <a:gd name="connsiteY11" fmla="*/ 2023851 h 4122814"/>
                <a:gd name="connsiteX12" fmla="*/ 325404 w 3521893"/>
                <a:gd name="connsiteY12" fmla="*/ 2531673 h 4122814"/>
                <a:gd name="connsiteX13" fmla="*/ 271762 w 3521893"/>
                <a:gd name="connsiteY13" fmla="*/ 2584782 h 4122814"/>
                <a:gd name="connsiteX14" fmla="*/ 116342 w 3521893"/>
                <a:gd name="connsiteY14" fmla="*/ 2906811 h 4122814"/>
                <a:gd name="connsiteX15" fmla="*/ 106573 w 3521893"/>
                <a:gd name="connsiteY15" fmla="*/ 3061165 h 4122814"/>
                <a:gd name="connsiteX16" fmla="*/ 152400 w 3521893"/>
                <a:gd name="connsiteY16" fmla="*/ 3166851 h 4122814"/>
                <a:gd name="connsiteX17" fmla="*/ 0 w 3521893"/>
                <a:gd name="connsiteY17" fmla="*/ 3665614 h 4122814"/>
                <a:gd name="connsiteX18" fmla="*/ 71582 w 3521893"/>
                <a:gd name="connsiteY18" fmla="*/ 3857801 h 4122814"/>
                <a:gd name="connsiteX19" fmla="*/ 188990 w 3521893"/>
                <a:gd name="connsiteY19" fmla="*/ 3838086 h 4122814"/>
                <a:gd name="connsiteX20" fmla="*/ 130908 w 3521893"/>
                <a:gd name="connsiteY20" fmla="*/ 3905226 h 4122814"/>
                <a:gd name="connsiteX21" fmla="*/ 188102 w 3521893"/>
                <a:gd name="connsiteY21" fmla="*/ 3964552 h 4122814"/>
                <a:gd name="connsiteX22" fmla="*/ 339436 w 3521893"/>
                <a:gd name="connsiteY22" fmla="*/ 3880360 h 4122814"/>
                <a:gd name="connsiteX23" fmla="*/ 422563 w 3521893"/>
                <a:gd name="connsiteY23" fmla="*/ 3894214 h 4122814"/>
                <a:gd name="connsiteX24" fmla="*/ 464127 w 3521893"/>
                <a:gd name="connsiteY24" fmla="*/ 3956560 h 4122814"/>
                <a:gd name="connsiteX25" fmla="*/ 656492 w 3521893"/>
                <a:gd name="connsiteY25" fmla="*/ 3937909 h 4122814"/>
                <a:gd name="connsiteX26" fmla="*/ 794860 w 3521893"/>
                <a:gd name="connsiteY26" fmla="*/ 3868459 h 4122814"/>
                <a:gd name="connsiteX27" fmla="*/ 955963 w 3521893"/>
                <a:gd name="connsiteY27" fmla="*/ 3949632 h 4122814"/>
                <a:gd name="connsiteX28" fmla="*/ 1115291 w 3521893"/>
                <a:gd name="connsiteY28" fmla="*/ 3949632 h 4122814"/>
                <a:gd name="connsiteX29" fmla="*/ 1108363 w 3521893"/>
                <a:gd name="connsiteY29" fmla="*/ 3914996 h 4122814"/>
                <a:gd name="connsiteX30" fmla="*/ 1163782 w 3521893"/>
                <a:gd name="connsiteY30" fmla="*/ 3880360 h 4122814"/>
                <a:gd name="connsiteX31" fmla="*/ 1191491 w 3521893"/>
                <a:gd name="connsiteY31" fmla="*/ 3914996 h 4122814"/>
                <a:gd name="connsiteX32" fmla="*/ 1288472 w 3521893"/>
                <a:gd name="connsiteY32" fmla="*/ 3818014 h 4122814"/>
                <a:gd name="connsiteX33" fmla="*/ 1205345 w 3521893"/>
                <a:gd name="connsiteY33" fmla="*/ 3811087 h 4122814"/>
                <a:gd name="connsiteX34" fmla="*/ 1122218 w 3521893"/>
                <a:gd name="connsiteY34" fmla="*/ 3818014 h 4122814"/>
                <a:gd name="connsiteX35" fmla="*/ 1032163 w 3521893"/>
                <a:gd name="connsiteY35" fmla="*/ 3783378 h 4122814"/>
                <a:gd name="connsiteX36" fmla="*/ 1130921 w 3521893"/>
                <a:gd name="connsiteY36" fmla="*/ 3621564 h 4122814"/>
                <a:gd name="connsiteX37" fmla="*/ 1222219 w 3521893"/>
                <a:gd name="connsiteY37" fmla="*/ 3600427 h 4122814"/>
                <a:gd name="connsiteX38" fmla="*/ 1244777 w 3521893"/>
                <a:gd name="connsiteY38" fmla="*/ 3553001 h 4122814"/>
                <a:gd name="connsiteX39" fmla="*/ 1286696 w 3521893"/>
                <a:gd name="connsiteY39" fmla="*/ 3575027 h 4122814"/>
                <a:gd name="connsiteX40" fmla="*/ 1304459 w 3521893"/>
                <a:gd name="connsiteY40" fmla="*/ 3644832 h 4122814"/>
                <a:gd name="connsiteX41" fmla="*/ 1343891 w 3521893"/>
                <a:gd name="connsiteY41" fmla="*/ 3582487 h 4122814"/>
                <a:gd name="connsiteX42" fmla="*/ 1360942 w 3521893"/>
                <a:gd name="connsiteY42" fmla="*/ 3631688 h 4122814"/>
                <a:gd name="connsiteX43" fmla="*/ 1399309 w 3521893"/>
                <a:gd name="connsiteY43" fmla="*/ 3658687 h 4122814"/>
                <a:gd name="connsiteX44" fmla="*/ 1392382 w 3521893"/>
                <a:gd name="connsiteY44" fmla="*/ 3707178 h 4122814"/>
                <a:gd name="connsiteX45" fmla="*/ 1338916 w 3521893"/>
                <a:gd name="connsiteY45" fmla="*/ 3756913 h 4122814"/>
                <a:gd name="connsiteX46" fmla="*/ 1396645 w 3521893"/>
                <a:gd name="connsiteY46" fmla="*/ 3757978 h 4122814"/>
                <a:gd name="connsiteX47" fmla="*/ 1475331 w 3521893"/>
                <a:gd name="connsiteY47" fmla="*/ 3798299 h 4122814"/>
                <a:gd name="connsiteX48" fmla="*/ 1471778 w 3521893"/>
                <a:gd name="connsiteY48" fmla="*/ 3722986 h 4122814"/>
                <a:gd name="connsiteX49" fmla="*/ 1565563 w 3521893"/>
                <a:gd name="connsiteY49" fmla="*/ 3755669 h 4122814"/>
                <a:gd name="connsiteX50" fmla="*/ 1556327 w 3521893"/>
                <a:gd name="connsiteY50" fmla="*/ 3803627 h 4122814"/>
                <a:gd name="connsiteX51" fmla="*/ 1585101 w 3521893"/>
                <a:gd name="connsiteY51" fmla="*/ 3850697 h 4122814"/>
                <a:gd name="connsiteX52" fmla="*/ 1773382 w 3521893"/>
                <a:gd name="connsiteY52" fmla="*/ 3811087 h 4122814"/>
                <a:gd name="connsiteX53" fmla="*/ 2112818 w 3521893"/>
                <a:gd name="connsiteY53" fmla="*/ 3914996 h 4122814"/>
                <a:gd name="connsiteX54" fmla="*/ 2320636 w 3521893"/>
                <a:gd name="connsiteY54" fmla="*/ 4122814 h 4122814"/>
                <a:gd name="connsiteX55" fmla="*/ 2473036 w 3521893"/>
                <a:gd name="connsiteY55" fmla="*/ 3991196 h 4122814"/>
                <a:gd name="connsiteX56" fmla="*/ 2587958 w 3521893"/>
                <a:gd name="connsiteY56" fmla="*/ 3991196 h 4122814"/>
                <a:gd name="connsiteX57" fmla="*/ 2720286 w 3521893"/>
                <a:gd name="connsiteY57" fmla="*/ 3873432 h 4122814"/>
                <a:gd name="connsiteX58" fmla="*/ 2847819 w 3521893"/>
                <a:gd name="connsiteY58" fmla="*/ 3930627 h 4122814"/>
                <a:gd name="connsiteX59" fmla="*/ 2955281 w 3521893"/>
                <a:gd name="connsiteY59" fmla="*/ 3889596 h 4122814"/>
                <a:gd name="connsiteX60" fmla="*/ 2984589 w 3521893"/>
                <a:gd name="connsiteY60" fmla="*/ 3940396 h 4122814"/>
                <a:gd name="connsiteX61" fmla="*/ 3025619 w 3521893"/>
                <a:gd name="connsiteY61" fmla="*/ 3899365 h 4122814"/>
                <a:gd name="connsiteX62" fmla="*/ 3035389 w 3521893"/>
                <a:gd name="connsiteY62" fmla="*/ 3791904 h 4122814"/>
                <a:gd name="connsiteX63" fmla="*/ 2982635 w 3521893"/>
                <a:gd name="connsiteY63" fmla="*/ 3698119 h 4122814"/>
                <a:gd name="connsiteX64" fmla="*/ 3047467 w 3521893"/>
                <a:gd name="connsiteY64" fmla="*/ 3633820 h 4122814"/>
                <a:gd name="connsiteX65" fmla="*/ 3002173 w 3521893"/>
                <a:gd name="connsiteY65" fmla="*/ 3508596 h 4122814"/>
                <a:gd name="connsiteX66" fmla="*/ 3021712 w 3521893"/>
                <a:gd name="connsiteY66" fmla="*/ 3352288 h 4122814"/>
                <a:gd name="connsiteX67" fmla="*/ 3062741 w 3521893"/>
                <a:gd name="connsiteY67" fmla="*/ 3225288 h 4122814"/>
                <a:gd name="connsiteX68" fmla="*/ 3076419 w 3521893"/>
                <a:gd name="connsiteY68" fmla="*/ 3115873 h 4122814"/>
                <a:gd name="connsiteX69" fmla="*/ 2905547 w 3521893"/>
                <a:gd name="connsiteY69" fmla="*/ 2642508 h 4122814"/>
                <a:gd name="connsiteX70" fmla="*/ 2976772 w 3521893"/>
                <a:gd name="connsiteY70" fmla="*/ 2482827 h 4122814"/>
                <a:gd name="connsiteX71" fmla="*/ 3068602 w 3521893"/>
                <a:gd name="connsiteY71" fmla="*/ 2457427 h 4122814"/>
                <a:gd name="connsiteX72" fmla="*/ 3105724 w 3521893"/>
                <a:gd name="connsiteY72" fmla="*/ 2484781 h 4122814"/>
                <a:gd name="connsiteX73" fmla="*/ 3166293 w 3521893"/>
                <a:gd name="connsiteY73" fmla="*/ 2420304 h 4122814"/>
                <a:gd name="connsiteX74" fmla="*/ 3193649 w 3521893"/>
                <a:gd name="connsiteY74" fmla="*/ 2394904 h 4122814"/>
                <a:gd name="connsiteX75" fmla="*/ 3279618 w 3521893"/>
                <a:gd name="connsiteY75" fmla="*/ 2369504 h 4122814"/>
                <a:gd name="connsiteX76" fmla="*/ 3316739 w 3521893"/>
                <a:gd name="connsiteY76" fmla="*/ 2201473 h 4122814"/>
                <a:gd name="connsiteX77" fmla="*/ 3271801 w 3521893"/>
                <a:gd name="connsiteY77" fmla="*/ 2150673 h 4122814"/>
                <a:gd name="connsiteX78" fmla="*/ 3271800 w 3521893"/>
                <a:gd name="connsiteY78" fmla="*/ 2049073 h 4122814"/>
                <a:gd name="connsiteX79" fmla="*/ 3375355 w 3521893"/>
                <a:gd name="connsiteY79" fmla="*/ 2107688 h 4122814"/>
                <a:gd name="connsiteX80" fmla="*/ 3430062 w 3521893"/>
                <a:gd name="connsiteY80" fmla="*/ 2072519 h 4122814"/>
                <a:gd name="connsiteX81" fmla="*/ 3457415 w 3521893"/>
                <a:gd name="connsiteY81" fmla="*/ 2107688 h 4122814"/>
                <a:gd name="connsiteX82" fmla="*/ 3521893 w 3521893"/>
                <a:gd name="connsiteY82" fmla="*/ 2062750 h 4122814"/>
                <a:gd name="connsiteX83" fmla="*/ 3449601 w 3521893"/>
                <a:gd name="connsiteY83" fmla="*/ 1908396 h 4122814"/>
                <a:gd name="connsiteX84" fmla="*/ 3492586 w 3521893"/>
                <a:gd name="connsiteY84" fmla="*/ 1720827 h 4122814"/>
                <a:gd name="connsiteX85" fmla="*/ 3449235 w 3521893"/>
                <a:gd name="connsiteY85" fmla="*/ 1691448 h 4122814"/>
                <a:gd name="connsiteX86" fmla="*/ 3479967 w 3521893"/>
                <a:gd name="connsiteY86" fmla="*/ 1649990 h 4122814"/>
                <a:gd name="connsiteX87" fmla="*/ 3377309 w 3521893"/>
                <a:gd name="connsiteY87" fmla="*/ 1462919 h 4122814"/>
                <a:gd name="connsiteX88" fmla="*/ 3288754 w 3521893"/>
                <a:gd name="connsiteY88" fmla="*/ 1425583 h 4122814"/>
                <a:gd name="connsiteX89" fmla="*/ 3225967 w 3521893"/>
                <a:gd name="connsiteY89" fmla="*/ 1302206 h 4122814"/>
                <a:gd name="connsiteX90" fmla="*/ 3276502 w 3521893"/>
                <a:gd name="connsiteY90" fmla="*/ 1230484 h 4122814"/>
                <a:gd name="connsiteX91" fmla="*/ 3127379 w 3521893"/>
                <a:gd name="connsiteY91" fmla="*/ 1042344 h 4122814"/>
                <a:gd name="connsiteX92" fmla="*/ 3155100 w 3521893"/>
                <a:gd name="connsiteY92" fmla="*/ 978294 h 4122814"/>
                <a:gd name="connsiteX93" fmla="*/ 3115391 w 3521893"/>
                <a:gd name="connsiteY93" fmla="*/ 857084 h 4122814"/>
                <a:gd name="connsiteX94" fmla="*/ 3168145 w 3521893"/>
                <a:gd name="connsiteY94" fmla="*/ 757581 h 4122814"/>
                <a:gd name="connsiteX95" fmla="*/ 3115921 w 3521893"/>
                <a:gd name="connsiteY95" fmla="*/ 639852 h 4122814"/>
                <a:gd name="connsiteX96" fmla="*/ 3136986 w 3521893"/>
                <a:gd name="connsiteY96" fmla="*/ 560242 h 4122814"/>
                <a:gd name="connsiteX97" fmla="*/ 3084395 w 3521893"/>
                <a:gd name="connsiteY97" fmla="*/ 489263 h 4122814"/>
                <a:gd name="connsiteX98" fmla="*/ 3043730 w 3521893"/>
                <a:gd name="connsiteY98" fmla="*/ 559672 h 4122814"/>
                <a:gd name="connsiteX99" fmla="*/ 2967617 w 3521893"/>
                <a:gd name="connsiteY99" fmla="*/ 598501 h 4122814"/>
                <a:gd name="connsiteX100" fmla="*/ 2906065 w 3521893"/>
                <a:gd name="connsiteY100" fmla="*/ 407628 h 4122814"/>
                <a:gd name="connsiteX101" fmla="*/ 2859539 w 3521893"/>
                <a:gd name="connsiteY101" fmla="*/ 456118 h 4122814"/>
                <a:gd name="connsiteX102" fmla="*/ 2826327 w 3521893"/>
                <a:gd name="connsiteY102" fmla="*/ 463511 h 4122814"/>
                <a:gd name="connsiteX103" fmla="*/ 2852782 w 3521893"/>
                <a:gd name="connsiteY103" fmla="*/ 359282 h 4122814"/>
                <a:gd name="connsiteX104" fmla="*/ 2795856 w 3521893"/>
                <a:gd name="connsiteY104" fmla="*/ 139739 h 4122814"/>
                <a:gd name="connsiteX105" fmla="*/ 2725253 w 3521893"/>
                <a:gd name="connsiteY105" fmla="*/ 192707 h 4122814"/>
                <a:gd name="connsiteX106" fmla="*/ 2673558 w 3521893"/>
                <a:gd name="connsiteY106" fmla="*/ 145813 h 4122814"/>
                <a:gd name="connsiteX107" fmla="*/ 2642132 w 3521893"/>
                <a:gd name="connsiteY107" fmla="*/ 186169 h 4122814"/>
                <a:gd name="connsiteX108" fmla="*/ 2621170 w 3521893"/>
                <a:gd name="connsiteY108" fmla="*/ 144074 h 4122814"/>
                <a:gd name="connsiteX109" fmla="*/ 2592392 w 3521893"/>
                <a:gd name="connsiteY109" fmla="*/ 108549 h 4122814"/>
                <a:gd name="connsiteX110" fmla="*/ 2642662 w 3521893"/>
                <a:gd name="connsiteY110" fmla="*/ 18601 h 4122814"/>
                <a:gd name="connsiteX111" fmla="*/ 2549408 w 3521893"/>
                <a:gd name="connsiteY111" fmla="*/ 14765 h 4122814"/>
                <a:gd name="connsiteX112" fmla="*/ 2534937 w 3521893"/>
                <a:gd name="connsiteY112" fmla="*/ 77431 h 4122814"/>
                <a:gd name="connsiteX113" fmla="*/ 2479069 w 3521893"/>
                <a:gd name="connsiteY113" fmla="*/ 8831 h 4122814"/>
                <a:gd name="connsiteX114" fmla="*/ 2281731 w 3521893"/>
                <a:gd name="connsiteY114" fmla="*/ 14622 h 4122814"/>
                <a:gd name="connsiteX115" fmla="*/ 2243813 w 3521893"/>
                <a:gd name="connsiteY115" fmla="*/ 69330 h 4122814"/>
                <a:gd name="connsiteX116" fmla="*/ 2341770 w 3521893"/>
                <a:gd name="connsiteY116" fmla="*/ 120629 h 4122814"/>
                <a:gd name="connsiteX117" fmla="*/ 2345681 w 3521893"/>
                <a:gd name="connsiteY117" fmla="*/ 231248 h 4122814"/>
                <a:gd name="connsiteX118" fmla="*/ 2204472 w 3521893"/>
                <a:gd name="connsiteY118" fmla="*/ 264858 h 4122814"/>
                <a:gd name="connsiteX119" fmla="*/ 2146117 w 3521893"/>
                <a:gd name="connsiteY119" fmla="*/ 352210 h 4122814"/>
                <a:gd name="connsiteX120" fmla="*/ 1975038 w 3521893"/>
                <a:gd name="connsiteY120" fmla="*/ 370865 h 4122814"/>
                <a:gd name="connsiteX121" fmla="*/ 1999847 w 3521893"/>
                <a:gd name="connsiteY121" fmla="*/ 435199 h 4122814"/>
                <a:gd name="connsiteX122" fmla="*/ 2032711 w 3521893"/>
                <a:gd name="connsiteY122" fmla="*/ 478891 h 4122814"/>
                <a:gd name="connsiteX123" fmla="*/ 1961306 w 3521893"/>
                <a:gd name="connsiteY123" fmla="*/ 470365 h 4122814"/>
                <a:gd name="connsiteX124" fmla="*/ 1925782 w 3521893"/>
                <a:gd name="connsiteY124" fmla="*/ 513705 h 4122814"/>
                <a:gd name="connsiteX125" fmla="*/ 1849404 w 3521893"/>
                <a:gd name="connsiteY125" fmla="*/ 494167 h 4122814"/>
                <a:gd name="connsiteX126" fmla="*/ 1818139 w 3521893"/>
                <a:gd name="connsiteY126" fmla="*/ 595414 h 4122814"/>
                <a:gd name="connsiteX127" fmla="*/ 1724891 w 3521893"/>
                <a:gd name="connsiteY127" fmla="*/ 679960 h 4122814"/>
                <a:gd name="connsiteX128" fmla="*/ 1676400 w 3521893"/>
                <a:gd name="connsiteY128" fmla="*/ 659178 h 4122814"/>
                <a:gd name="connsiteX129" fmla="*/ 1683327 w 3521893"/>
                <a:gd name="connsiteY129" fmla="*/ 569123 h 4122814"/>
                <a:gd name="connsiteX130" fmla="*/ 1727022 w 3521893"/>
                <a:gd name="connsiteY130" fmla="*/ 535553 h 4122814"/>
                <a:gd name="connsiteX131" fmla="*/ 1787236 w 3521893"/>
                <a:gd name="connsiteY131" fmla="*/ 520632 h 4122814"/>
                <a:gd name="connsiteX132" fmla="*/ 1767343 w 3521893"/>
                <a:gd name="connsiteY132" fmla="*/ 484220 h 4122814"/>
                <a:gd name="connsiteX133" fmla="*/ 1704109 w 3521893"/>
                <a:gd name="connsiteY133" fmla="*/ 513705 h 4122814"/>
                <a:gd name="connsiteX134" fmla="*/ 1682261 w 3521893"/>
                <a:gd name="connsiteY134" fmla="*/ 452426 h 4122814"/>
                <a:gd name="connsiteX135" fmla="*/ 1576398 w 3521893"/>
                <a:gd name="connsiteY135" fmla="*/ 440524 h 4122814"/>
                <a:gd name="connsiteX136" fmla="*/ 1530927 w 3521893"/>
                <a:gd name="connsiteY136" fmla="*/ 271251 h 4122814"/>
                <a:gd name="connsiteX137" fmla="*/ 1438031 w 3521893"/>
                <a:gd name="connsiteY137" fmla="*/ 296118 h 4122814"/>
                <a:gd name="connsiteX138" fmla="*/ 1454727 w 3521893"/>
                <a:gd name="connsiteY138" fmla="*/ 402869 h 4122814"/>
                <a:gd name="connsiteX139" fmla="*/ 1454727 w 3521893"/>
                <a:gd name="connsiteY139" fmla="*/ 402869 h 4122814"/>
                <a:gd name="connsiteX140" fmla="*/ 1407832 w 3521893"/>
                <a:gd name="connsiteY140" fmla="*/ 431291 h 4122814"/>
                <a:gd name="connsiteX141" fmla="*/ 1310139 w 3521893"/>
                <a:gd name="connsiteY141" fmla="*/ 319922 h 4122814"/>
                <a:gd name="connsiteX142" fmla="*/ 1246909 w 3521893"/>
                <a:gd name="connsiteY142" fmla="*/ 298960 h 4122814"/>
                <a:gd name="connsiteX0" fmla="*/ 1246909 w 3521893"/>
                <a:gd name="connsiteY0" fmla="*/ 298960 h 4122814"/>
                <a:gd name="connsiteX1" fmla="*/ 1267691 w 3521893"/>
                <a:gd name="connsiteY1" fmla="*/ 569123 h 4122814"/>
                <a:gd name="connsiteX2" fmla="*/ 1288972 w 3521893"/>
                <a:gd name="connsiteY2" fmla="*/ 599607 h 4122814"/>
                <a:gd name="connsiteX3" fmla="*/ 1298416 w 3521893"/>
                <a:gd name="connsiteY3" fmla="*/ 702876 h 4122814"/>
                <a:gd name="connsiteX4" fmla="*/ 1251524 w 3521893"/>
                <a:gd name="connsiteY4" fmla="*/ 763445 h 4122814"/>
                <a:gd name="connsiteX5" fmla="*/ 1280832 w 3521893"/>
                <a:gd name="connsiteY5" fmla="*/ 839645 h 4122814"/>
                <a:gd name="connsiteX6" fmla="*/ 1175505 w 3521893"/>
                <a:gd name="connsiteY6" fmla="*/ 955274 h 4122814"/>
                <a:gd name="connsiteX7" fmla="*/ 1048327 w 3521893"/>
                <a:gd name="connsiteY7" fmla="*/ 1324196 h 4122814"/>
                <a:gd name="connsiteX8" fmla="*/ 947970 w 3521893"/>
                <a:gd name="connsiteY8" fmla="*/ 1428994 h 4122814"/>
                <a:gd name="connsiteX9" fmla="*/ 749389 w 3521893"/>
                <a:gd name="connsiteY9" fmla="*/ 1716919 h 4122814"/>
                <a:gd name="connsiteX10" fmla="*/ 624342 w 3521893"/>
                <a:gd name="connsiteY10" fmla="*/ 1812658 h 4122814"/>
                <a:gd name="connsiteX11" fmla="*/ 457200 w 3521893"/>
                <a:gd name="connsiteY11" fmla="*/ 2023851 h 4122814"/>
                <a:gd name="connsiteX12" fmla="*/ 325404 w 3521893"/>
                <a:gd name="connsiteY12" fmla="*/ 2531673 h 4122814"/>
                <a:gd name="connsiteX13" fmla="*/ 271762 w 3521893"/>
                <a:gd name="connsiteY13" fmla="*/ 2584782 h 4122814"/>
                <a:gd name="connsiteX14" fmla="*/ 116342 w 3521893"/>
                <a:gd name="connsiteY14" fmla="*/ 2906811 h 4122814"/>
                <a:gd name="connsiteX15" fmla="*/ 106573 w 3521893"/>
                <a:gd name="connsiteY15" fmla="*/ 3061165 h 4122814"/>
                <a:gd name="connsiteX16" fmla="*/ 152400 w 3521893"/>
                <a:gd name="connsiteY16" fmla="*/ 3166851 h 4122814"/>
                <a:gd name="connsiteX17" fmla="*/ 0 w 3521893"/>
                <a:gd name="connsiteY17" fmla="*/ 3665614 h 4122814"/>
                <a:gd name="connsiteX18" fmla="*/ 71582 w 3521893"/>
                <a:gd name="connsiteY18" fmla="*/ 3857801 h 4122814"/>
                <a:gd name="connsiteX19" fmla="*/ 188990 w 3521893"/>
                <a:gd name="connsiteY19" fmla="*/ 3838086 h 4122814"/>
                <a:gd name="connsiteX20" fmla="*/ 130908 w 3521893"/>
                <a:gd name="connsiteY20" fmla="*/ 3905226 h 4122814"/>
                <a:gd name="connsiteX21" fmla="*/ 188102 w 3521893"/>
                <a:gd name="connsiteY21" fmla="*/ 3964552 h 4122814"/>
                <a:gd name="connsiteX22" fmla="*/ 339436 w 3521893"/>
                <a:gd name="connsiteY22" fmla="*/ 3880360 h 4122814"/>
                <a:gd name="connsiteX23" fmla="*/ 422563 w 3521893"/>
                <a:gd name="connsiteY23" fmla="*/ 3894214 h 4122814"/>
                <a:gd name="connsiteX24" fmla="*/ 464127 w 3521893"/>
                <a:gd name="connsiteY24" fmla="*/ 3956560 h 4122814"/>
                <a:gd name="connsiteX25" fmla="*/ 656492 w 3521893"/>
                <a:gd name="connsiteY25" fmla="*/ 3937909 h 4122814"/>
                <a:gd name="connsiteX26" fmla="*/ 794860 w 3521893"/>
                <a:gd name="connsiteY26" fmla="*/ 3868459 h 4122814"/>
                <a:gd name="connsiteX27" fmla="*/ 955963 w 3521893"/>
                <a:gd name="connsiteY27" fmla="*/ 3949632 h 4122814"/>
                <a:gd name="connsiteX28" fmla="*/ 1115291 w 3521893"/>
                <a:gd name="connsiteY28" fmla="*/ 3949632 h 4122814"/>
                <a:gd name="connsiteX29" fmla="*/ 1108363 w 3521893"/>
                <a:gd name="connsiteY29" fmla="*/ 3914996 h 4122814"/>
                <a:gd name="connsiteX30" fmla="*/ 1163782 w 3521893"/>
                <a:gd name="connsiteY30" fmla="*/ 3880360 h 4122814"/>
                <a:gd name="connsiteX31" fmla="*/ 1191491 w 3521893"/>
                <a:gd name="connsiteY31" fmla="*/ 3914996 h 4122814"/>
                <a:gd name="connsiteX32" fmla="*/ 1288472 w 3521893"/>
                <a:gd name="connsiteY32" fmla="*/ 3818014 h 4122814"/>
                <a:gd name="connsiteX33" fmla="*/ 1205345 w 3521893"/>
                <a:gd name="connsiteY33" fmla="*/ 3811087 h 4122814"/>
                <a:gd name="connsiteX34" fmla="*/ 1122218 w 3521893"/>
                <a:gd name="connsiteY34" fmla="*/ 3818014 h 4122814"/>
                <a:gd name="connsiteX35" fmla="*/ 1032163 w 3521893"/>
                <a:gd name="connsiteY35" fmla="*/ 3783378 h 4122814"/>
                <a:gd name="connsiteX36" fmla="*/ 1130921 w 3521893"/>
                <a:gd name="connsiteY36" fmla="*/ 3621564 h 4122814"/>
                <a:gd name="connsiteX37" fmla="*/ 1222219 w 3521893"/>
                <a:gd name="connsiteY37" fmla="*/ 3600427 h 4122814"/>
                <a:gd name="connsiteX38" fmla="*/ 1244777 w 3521893"/>
                <a:gd name="connsiteY38" fmla="*/ 3553001 h 4122814"/>
                <a:gd name="connsiteX39" fmla="*/ 1286696 w 3521893"/>
                <a:gd name="connsiteY39" fmla="*/ 3575027 h 4122814"/>
                <a:gd name="connsiteX40" fmla="*/ 1304459 w 3521893"/>
                <a:gd name="connsiteY40" fmla="*/ 3644832 h 4122814"/>
                <a:gd name="connsiteX41" fmla="*/ 1343891 w 3521893"/>
                <a:gd name="connsiteY41" fmla="*/ 3582487 h 4122814"/>
                <a:gd name="connsiteX42" fmla="*/ 1360942 w 3521893"/>
                <a:gd name="connsiteY42" fmla="*/ 3631688 h 4122814"/>
                <a:gd name="connsiteX43" fmla="*/ 1399309 w 3521893"/>
                <a:gd name="connsiteY43" fmla="*/ 3658687 h 4122814"/>
                <a:gd name="connsiteX44" fmla="*/ 1392382 w 3521893"/>
                <a:gd name="connsiteY44" fmla="*/ 3707178 h 4122814"/>
                <a:gd name="connsiteX45" fmla="*/ 1338916 w 3521893"/>
                <a:gd name="connsiteY45" fmla="*/ 3756913 h 4122814"/>
                <a:gd name="connsiteX46" fmla="*/ 1396645 w 3521893"/>
                <a:gd name="connsiteY46" fmla="*/ 3757978 h 4122814"/>
                <a:gd name="connsiteX47" fmla="*/ 1475331 w 3521893"/>
                <a:gd name="connsiteY47" fmla="*/ 3798299 h 4122814"/>
                <a:gd name="connsiteX48" fmla="*/ 1471778 w 3521893"/>
                <a:gd name="connsiteY48" fmla="*/ 3722986 h 4122814"/>
                <a:gd name="connsiteX49" fmla="*/ 1565563 w 3521893"/>
                <a:gd name="connsiteY49" fmla="*/ 3755669 h 4122814"/>
                <a:gd name="connsiteX50" fmla="*/ 1556327 w 3521893"/>
                <a:gd name="connsiteY50" fmla="*/ 3803627 h 4122814"/>
                <a:gd name="connsiteX51" fmla="*/ 1585101 w 3521893"/>
                <a:gd name="connsiteY51" fmla="*/ 3850697 h 4122814"/>
                <a:gd name="connsiteX52" fmla="*/ 1773382 w 3521893"/>
                <a:gd name="connsiteY52" fmla="*/ 3811087 h 4122814"/>
                <a:gd name="connsiteX53" fmla="*/ 2112818 w 3521893"/>
                <a:gd name="connsiteY53" fmla="*/ 3914996 h 4122814"/>
                <a:gd name="connsiteX54" fmla="*/ 2320636 w 3521893"/>
                <a:gd name="connsiteY54" fmla="*/ 4122814 h 4122814"/>
                <a:gd name="connsiteX55" fmla="*/ 2473036 w 3521893"/>
                <a:gd name="connsiteY55" fmla="*/ 3991196 h 4122814"/>
                <a:gd name="connsiteX56" fmla="*/ 2587958 w 3521893"/>
                <a:gd name="connsiteY56" fmla="*/ 3991196 h 4122814"/>
                <a:gd name="connsiteX57" fmla="*/ 2720286 w 3521893"/>
                <a:gd name="connsiteY57" fmla="*/ 3873432 h 4122814"/>
                <a:gd name="connsiteX58" fmla="*/ 2847819 w 3521893"/>
                <a:gd name="connsiteY58" fmla="*/ 3930627 h 4122814"/>
                <a:gd name="connsiteX59" fmla="*/ 2955281 w 3521893"/>
                <a:gd name="connsiteY59" fmla="*/ 3889596 h 4122814"/>
                <a:gd name="connsiteX60" fmla="*/ 2984589 w 3521893"/>
                <a:gd name="connsiteY60" fmla="*/ 3940396 h 4122814"/>
                <a:gd name="connsiteX61" fmla="*/ 3025619 w 3521893"/>
                <a:gd name="connsiteY61" fmla="*/ 3899365 h 4122814"/>
                <a:gd name="connsiteX62" fmla="*/ 3035389 w 3521893"/>
                <a:gd name="connsiteY62" fmla="*/ 3791904 h 4122814"/>
                <a:gd name="connsiteX63" fmla="*/ 2982635 w 3521893"/>
                <a:gd name="connsiteY63" fmla="*/ 3698119 h 4122814"/>
                <a:gd name="connsiteX64" fmla="*/ 3047467 w 3521893"/>
                <a:gd name="connsiteY64" fmla="*/ 3633820 h 4122814"/>
                <a:gd name="connsiteX65" fmla="*/ 3002173 w 3521893"/>
                <a:gd name="connsiteY65" fmla="*/ 3508596 h 4122814"/>
                <a:gd name="connsiteX66" fmla="*/ 3021712 w 3521893"/>
                <a:gd name="connsiteY66" fmla="*/ 3352288 h 4122814"/>
                <a:gd name="connsiteX67" fmla="*/ 3062741 w 3521893"/>
                <a:gd name="connsiteY67" fmla="*/ 3225288 h 4122814"/>
                <a:gd name="connsiteX68" fmla="*/ 3076419 w 3521893"/>
                <a:gd name="connsiteY68" fmla="*/ 3115873 h 4122814"/>
                <a:gd name="connsiteX69" fmla="*/ 2905547 w 3521893"/>
                <a:gd name="connsiteY69" fmla="*/ 2642508 h 4122814"/>
                <a:gd name="connsiteX70" fmla="*/ 2976772 w 3521893"/>
                <a:gd name="connsiteY70" fmla="*/ 2482827 h 4122814"/>
                <a:gd name="connsiteX71" fmla="*/ 3068602 w 3521893"/>
                <a:gd name="connsiteY71" fmla="*/ 2457427 h 4122814"/>
                <a:gd name="connsiteX72" fmla="*/ 3105724 w 3521893"/>
                <a:gd name="connsiteY72" fmla="*/ 2484781 h 4122814"/>
                <a:gd name="connsiteX73" fmla="*/ 3166293 w 3521893"/>
                <a:gd name="connsiteY73" fmla="*/ 2420304 h 4122814"/>
                <a:gd name="connsiteX74" fmla="*/ 3193649 w 3521893"/>
                <a:gd name="connsiteY74" fmla="*/ 2394904 h 4122814"/>
                <a:gd name="connsiteX75" fmla="*/ 3279618 w 3521893"/>
                <a:gd name="connsiteY75" fmla="*/ 2369504 h 4122814"/>
                <a:gd name="connsiteX76" fmla="*/ 3316739 w 3521893"/>
                <a:gd name="connsiteY76" fmla="*/ 2201473 h 4122814"/>
                <a:gd name="connsiteX77" fmla="*/ 3271801 w 3521893"/>
                <a:gd name="connsiteY77" fmla="*/ 2150673 h 4122814"/>
                <a:gd name="connsiteX78" fmla="*/ 3271800 w 3521893"/>
                <a:gd name="connsiteY78" fmla="*/ 2049073 h 4122814"/>
                <a:gd name="connsiteX79" fmla="*/ 3375355 w 3521893"/>
                <a:gd name="connsiteY79" fmla="*/ 2107688 h 4122814"/>
                <a:gd name="connsiteX80" fmla="*/ 3430062 w 3521893"/>
                <a:gd name="connsiteY80" fmla="*/ 2072519 h 4122814"/>
                <a:gd name="connsiteX81" fmla="*/ 3457415 w 3521893"/>
                <a:gd name="connsiteY81" fmla="*/ 2107688 h 4122814"/>
                <a:gd name="connsiteX82" fmla="*/ 3521893 w 3521893"/>
                <a:gd name="connsiteY82" fmla="*/ 2062750 h 4122814"/>
                <a:gd name="connsiteX83" fmla="*/ 3449601 w 3521893"/>
                <a:gd name="connsiteY83" fmla="*/ 1908396 h 4122814"/>
                <a:gd name="connsiteX84" fmla="*/ 3482450 w 3521893"/>
                <a:gd name="connsiteY84" fmla="*/ 1730953 h 4122814"/>
                <a:gd name="connsiteX85" fmla="*/ 3449235 w 3521893"/>
                <a:gd name="connsiteY85" fmla="*/ 1691448 h 4122814"/>
                <a:gd name="connsiteX86" fmla="*/ 3479967 w 3521893"/>
                <a:gd name="connsiteY86" fmla="*/ 1649990 h 4122814"/>
                <a:gd name="connsiteX87" fmla="*/ 3377309 w 3521893"/>
                <a:gd name="connsiteY87" fmla="*/ 1462919 h 4122814"/>
                <a:gd name="connsiteX88" fmla="*/ 3288754 w 3521893"/>
                <a:gd name="connsiteY88" fmla="*/ 1425583 h 4122814"/>
                <a:gd name="connsiteX89" fmla="*/ 3225967 w 3521893"/>
                <a:gd name="connsiteY89" fmla="*/ 1302206 h 4122814"/>
                <a:gd name="connsiteX90" fmla="*/ 3276502 w 3521893"/>
                <a:gd name="connsiteY90" fmla="*/ 1230484 h 4122814"/>
                <a:gd name="connsiteX91" fmla="*/ 3127379 w 3521893"/>
                <a:gd name="connsiteY91" fmla="*/ 1042344 h 4122814"/>
                <a:gd name="connsiteX92" fmla="*/ 3155100 w 3521893"/>
                <a:gd name="connsiteY92" fmla="*/ 978294 h 4122814"/>
                <a:gd name="connsiteX93" fmla="*/ 3115391 w 3521893"/>
                <a:gd name="connsiteY93" fmla="*/ 857084 h 4122814"/>
                <a:gd name="connsiteX94" fmla="*/ 3168145 w 3521893"/>
                <a:gd name="connsiteY94" fmla="*/ 757581 h 4122814"/>
                <a:gd name="connsiteX95" fmla="*/ 3115921 w 3521893"/>
                <a:gd name="connsiteY95" fmla="*/ 639852 h 4122814"/>
                <a:gd name="connsiteX96" fmla="*/ 3136986 w 3521893"/>
                <a:gd name="connsiteY96" fmla="*/ 560242 h 4122814"/>
                <a:gd name="connsiteX97" fmla="*/ 3084395 w 3521893"/>
                <a:gd name="connsiteY97" fmla="*/ 489263 h 4122814"/>
                <a:gd name="connsiteX98" fmla="*/ 3043730 w 3521893"/>
                <a:gd name="connsiteY98" fmla="*/ 559672 h 4122814"/>
                <a:gd name="connsiteX99" fmla="*/ 2967617 w 3521893"/>
                <a:gd name="connsiteY99" fmla="*/ 598501 h 4122814"/>
                <a:gd name="connsiteX100" fmla="*/ 2906065 w 3521893"/>
                <a:gd name="connsiteY100" fmla="*/ 407628 h 4122814"/>
                <a:gd name="connsiteX101" fmla="*/ 2859539 w 3521893"/>
                <a:gd name="connsiteY101" fmla="*/ 456118 h 4122814"/>
                <a:gd name="connsiteX102" fmla="*/ 2826327 w 3521893"/>
                <a:gd name="connsiteY102" fmla="*/ 463511 h 4122814"/>
                <a:gd name="connsiteX103" fmla="*/ 2852782 w 3521893"/>
                <a:gd name="connsiteY103" fmla="*/ 359282 h 4122814"/>
                <a:gd name="connsiteX104" fmla="*/ 2795856 w 3521893"/>
                <a:gd name="connsiteY104" fmla="*/ 139739 h 4122814"/>
                <a:gd name="connsiteX105" fmla="*/ 2725253 w 3521893"/>
                <a:gd name="connsiteY105" fmla="*/ 192707 h 4122814"/>
                <a:gd name="connsiteX106" fmla="*/ 2673558 w 3521893"/>
                <a:gd name="connsiteY106" fmla="*/ 145813 h 4122814"/>
                <a:gd name="connsiteX107" fmla="*/ 2642132 w 3521893"/>
                <a:gd name="connsiteY107" fmla="*/ 186169 h 4122814"/>
                <a:gd name="connsiteX108" fmla="*/ 2621170 w 3521893"/>
                <a:gd name="connsiteY108" fmla="*/ 144074 h 4122814"/>
                <a:gd name="connsiteX109" fmla="*/ 2592392 w 3521893"/>
                <a:gd name="connsiteY109" fmla="*/ 108549 h 4122814"/>
                <a:gd name="connsiteX110" fmla="*/ 2642662 w 3521893"/>
                <a:gd name="connsiteY110" fmla="*/ 18601 h 4122814"/>
                <a:gd name="connsiteX111" fmla="*/ 2549408 w 3521893"/>
                <a:gd name="connsiteY111" fmla="*/ 14765 h 4122814"/>
                <a:gd name="connsiteX112" fmla="*/ 2534937 w 3521893"/>
                <a:gd name="connsiteY112" fmla="*/ 77431 h 4122814"/>
                <a:gd name="connsiteX113" fmla="*/ 2479069 w 3521893"/>
                <a:gd name="connsiteY113" fmla="*/ 8831 h 4122814"/>
                <a:gd name="connsiteX114" fmla="*/ 2281731 w 3521893"/>
                <a:gd name="connsiteY114" fmla="*/ 14622 h 4122814"/>
                <a:gd name="connsiteX115" fmla="*/ 2243813 w 3521893"/>
                <a:gd name="connsiteY115" fmla="*/ 69330 h 4122814"/>
                <a:gd name="connsiteX116" fmla="*/ 2341770 w 3521893"/>
                <a:gd name="connsiteY116" fmla="*/ 120629 h 4122814"/>
                <a:gd name="connsiteX117" fmla="*/ 2345681 w 3521893"/>
                <a:gd name="connsiteY117" fmla="*/ 231248 h 4122814"/>
                <a:gd name="connsiteX118" fmla="*/ 2204472 w 3521893"/>
                <a:gd name="connsiteY118" fmla="*/ 264858 h 4122814"/>
                <a:gd name="connsiteX119" fmla="*/ 2146117 w 3521893"/>
                <a:gd name="connsiteY119" fmla="*/ 352210 h 4122814"/>
                <a:gd name="connsiteX120" fmla="*/ 1975038 w 3521893"/>
                <a:gd name="connsiteY120" fmla="*/ 370865 h 4122814"/>
                <a:gd name="connsiteX121" fmla="*/ 1999847 w 3521893"/>
                <a:gd name="connsiteY121" fmla="*/ 435199 h 4122814"/>
                <a:gd name="connsiteX122" fmla="*/ 2032711 w 3521893"/>
                <a:gd name="connsiteY122" fmla="*/ 478891 h 4122814"/>
                <a:gd name="connsiteX123" fmla="*/ 1961306 w 3521893"/>
                <a:gd name="connsiteY123" fmla="*/ 470365 h 4122814"/>
                <a:gd name="connsiteX124" fmla="*/ 1925782 w 3521893"/>
                <a:gd name="connsiteY124" fmla="*/ 513705 h 4122814"/>
                <a:gd name="connsiteX125" fmla="*/ 1849404 w 3521893"/>
                <a:gd name="connsiteY125" fmla="*/ 494167 h 4122814"/>
                <a:gd name="connsiteX126" fmla="*/ 1818139 w 3521893"/>
                <a:gd name="connsiteY126" fmla="*/ 595414 h 4122814"/>
                <a:gd name="connsiteX127" fmla="*/ 1724891 w 3521893"/>
                <a:gd name="connsiteY127" fmla="*/ 679960 h 4122814"/>
                <a:gd name="connsiteX128" fmla="*/ 1676400 w 3521893"/>
                <a:gd name="connsiteY128" fmla="*/ 659178 h 4122814"/>
                <a:gd name="connsiteX129" fmla="*/ 1683327 w 3521893"/>
                <a:gd name="connsiteY129" fmla="*/ 569123 h 4122814"/>
                <a:gd name="connsiteX130" fmla="*/ 1727022 w 3521893"/>
                <a:gd name="connsiteY130" fmla="*/ 535553 h 4122814"/>
                <a:gd name="connsiteX131" fmla="*/ 1787236 w 3521893"/>
                <a:gd name="connsiteY131" fmla="*/ 520632 h 4122814"/>
                <a:gd name="connsiteX132" fmla="*/ 1767343 w 3521893"/>
                <a:gd name="connsiteY132" fmla="*/ 484220 h 4122814"/>
                <a:gd name="connsiteX133" fmla="*/ 1704109 w 3521893"/>
                <a:gd name="connsiteY133" fmla="*/ 513705 h 4122814"/>
                <a:gd name="connsiteX134" fmla="*/ 1682261 w 3521893"/>
                <a:gd name="connsiteY134" fmla="*/ 452426 h 4122814"/>
                <a:gd name="connsiteX135" fmla="*/ 1576398 w 3521893"/>
                <a:gd name="connsiteY135" fmla="*/ 440524 h 4122814"/>
                <a:gd name="connsiteX136" fmla="*/ 1530927 w 3521893"/>
                <a:gd name="connsiteY136" fmla="*/ 271251 h 4122814"/>
                <a:gd name="connsiteX137" fmla="*/ 1438031 w 3521893"/>
                <a:gd name="connsiteY137" fmla="*/ 296118 h 4122814"/>
                <a:gd name="connsiteX138" fmla="*/ 1454727 w 3521893"/>
                <a:gd name="connsiteY138" fmla="*/ 402869 h 4122814"/>
                <a:gd name="connsiteX139" fmla="*/ 1454727 w 3521893"/>
                <a:gd name="connsiteY139" fmla="*/ 402869 h 4122814"/>
                <a:gd name="connsiteX140" fmla="*/ 1407832 w 3521893"/>
                <a:gd name="connsiteY140" fmla="*/ 431291 h 4122814"/>
                <a:gd name="connsiteX141" fmla="*/ 1310139 w 3521893"/>
                <a:gd name="connsiteY141" fmla="*/ 319922 h 4122814"/>
                <a:gd name="connsiteX142" fmla="*/ 1246909 w 3521893"/>
                <a:gd name="connsiteY142" fmla="*/ 298960 h 4122814"/>
                <a:gd name="connsiteX0" fmla="*/ 1246909 w 3521893"/>
                <a:gd name="connsiteY0" fmla="*/ 298960 h 4122814"/>
                <a:gd name="connsiteX1" fmla="*/ 1267691 w 3521893"/>
                <a:gd name="connsiteY1" fmla="*/ 569123 h 4122814"/>
                <a:gd name="connsiteX2" fmla="*/ 1288972 w 3521893"/>
                <a:gd name="connsiteY2" fmla="*/ 599607 h 4122814"/>
                <a:gd name="connsiteX3" fmla="*/ 1298416 w 3521893"/>
                <a:gd name="connsiteY3" fmla="*/ 702876 h 4122814"/>
                <a:gd name="connsiteX4" fmla="*/ 1251524 w 3521893"/>
                <a:gd name="connsiteY4" fmla="*/ 763445 h 4122814"/>
                <a:gd name="connsiteX5" fmla="*/ 1280832 w 3521893"/>
                <a:gd name="connsiteY5" fmla="*/ 839645 h 4122814"/>
                <a:gd name="connsiteX6" fmla="*/ 1175505 w 3521893"/>
                <a:gd name="connsiteY6" fmla="*/ 955274 h 4122814"/>
                <a:gd name="connsiteX7" fmla="*/ 1048327 w 3521893"/>
                <a:gd name="connsiteY7" fmla="*/ 1324196 h 4122814"/>
                <a:gd name="connsiteX8" fmla="*/ 947970 w 3521893"/>
                <a:gd name="connsiteY8" fmla="*/ 1428994 h 4122814"/>
                <a:gd name="connsiteX9" fmla="*/ 749389 w 3521893"/>
                <a:gd name="connsiteY9" fmla="*/ 1716919 h 4122814"/>
                <a:gd name="connsiteX10" fmla="*/ 624342 w 3521893"/>
                <a:gd name="connsiteY10" fmla="*/ 1812658 h 4122814"/>
                <a:gd name="connsiteX11" fmla="*/ 457200 w 3521893"/>
                <a:gd name="connsiteY11" fmla="*/ 2023851 h 4122814"/>
                <a:gd name="connsiteX12" fmla="*/ 325404 w 3521893"/>
                <a:gd name="connsiteY12" fmla="*/ 2531673 h 4122814"/>
                <a:gd name="connsiteX13" fmla="*/ 271762 w 3521893"/>
                <a:gd name="connsiteY13" fmla="*/ 2584782 h 4122814"/>
                <a:gd name="connsiteX14" fmla="*/ 116342 w 3521893"/>
                <a:gd name="connsiteY14" fmla="*/ 2906811 h 4122814"/>
                <a:gd name="connsiteX15" fmla="*/ 106573 w 3521893"/>
                <a:gd name="connsiteY15" fmla="*/ 3061165 h 4122814"/>
                <a:gd name="connsiteX16" fmla="*/ 152400 w 3521893"/>
                <a:gd name="connsiteY16" fmla="*/ 3166851 h 4122814"/>
                <a:gd name="connsiteX17" fmla="*/ 0 w 3521893"/>
                <a:gd name="connsiteY17" fmla="*/ 3665614 h 4122814"/>
                <a:gd name="connsiteX18" fmla="*/ 71582 w 3521893"/>
                <a:gd name="connsiteY18" fmla="*/ 3857801 h 4122814"/>
                <a:gd name="connsiteX19" fmla="*/ 188990 w 3521893"/>
                <a:gd name="connsiteY19" fmla="*/ 3838086 h 4122814"/>
                <a:gd name="connsiteX20" fmla="*/ 130908 w 3521893"/>
                <a:gd name="connsiteY20" fmla="*/ 3905226 h 4122814"/>
                <a:gd name="connsiteX21" fmla="*/ 188102 w 3521893"/>
                <a:gd name="connsiteY21" fmla="*/ 3964552 h 4122814"/>
                <a:gd name="connsiteX22" fmla="*/ 339436 w 3521893"/>
                <a:gd name="connsiteY22" fmla="*/ 3880360 h 4122814"/>
                <a:gd name="connsiteX23" fmla="*/ 422563 w 3521893"/>
                <a:gd name="connsiteY23" fmla="*/ 3894214 h 4122814"/>
                <a:gd name="connsiteX24" fmla="*/ 464127 w 3521893"/>
                <a:gd name="connsiteY24" fmla="*/ 3956560 h 4122814"/>
                <a:gd name="connsiteX25" fmla="*/ 656492 w 3521893"/>
                <a:gd name="connsiteY25" fmla="*/ 3937909 h 4122814"/>
                <a:gd name="connsiteX26" fmla="*/ 794860 w 3521893"/>
                <a:gd name="connsiteY26" fmla="*/ 3868459 h 4122814"/>
                <a:gd name="connsiteX27" fmla="*/ 955963 w 3521893"/>
                <a:gd name="connsiteY27" fmla="*/ 3949632 h 4122814"/>
                <a:gd name="connsiteX28" fmla="*/ 1115291 w 3521893"/>
                <a:gd name="connsiteY28" fmla="*/ 3949632 h 4122814"/>
                <a:gd name="connsiteX29" fmla="*/ 1108363 w 3521893"/>
                <a:gd name="connsiteY29" fmla="*/ 3914996 h 4122814"/>
                <a:gd name="connsiteX30" fmla="*/ 1163782 w 3521893"/>
                <a:gd name="connsiteY30" fmla="*/ 3880360 h 4122814"/>
                <a:gd name="connsiteX31" fmla="*/ 1191491 w 3521893"/>
                <a:gd name="connsiteY31" fmla="*/ 3914996 h 4122814"/>
                <a:gd name="connsiteX32" fmla="*/ 1288472 w 3521893"/>
                <a:gd name="connsiteY32" fmla="*/ 3818014 h 4122814"/>
                <a:gd name="connsiteX33" fmla="*/ 1205345 w 3521893"/>
                <a:gd name="connsiteY33" fmla="*/ 3811087 h 4122814"/>
                <a:gd name="connsiteX34" fmla="*/ 1122218 w 3521893"/>
                <a:gd name="connsiteY34" fmla="*/ 3818014 h 4122814"/>
                <a:gd name="connsiteX35" fmla="*/ 1032163 w 3521893"/>
                <a:gd name="connsiteY35" fmla="*/ 3783378 h 4122814"/>
                <a:gd name="connsiteX36" fmla="*/ 1130921 w 3521893"/>
                <a:gd name="connsiteY36" fmla="*/ 3621564 h 4122814"/>
                <a:gd name="connsiteX37" fmla="*/ 1222219 w 3521893"/>
                <a:gd name="connsiteY37" fmla="*/ 3600427 h 4122814"/>
                <a:gd name="connsiteX38" fmla="*/ 1244777 w 3521893"/>
                <a:gd name="connsiteY38" fmla="*/ 3553001 h 4122814"/>
                <a:gd name="connsiteX39" fmla="*/ 1286696 w 3521893"/>
                <a:gd name="connsiteY39" fmla="*/ 3575027 h 4122814"/>
                <a:gd name="connsiteX40" fmla="*/ 1304459 w 3521893"/>
                <a:gd name="connsiteY40" fmla="*/ 3644832 h 4122814"/>
                <a:gd name="connsiteX41" fmla="*/ 1343891 w 3521893"/>
                <a:gd name="connsiteY41" fmla="*/ 3582487 h 4122814"/>
                <a:gd name="connsiteX42" fmla="*/ 1360942 w 3521893"/>
                <a:gd name="connsiteY42" fmla="*/ 3631688 h 4122814"/>
                <a:gd name="connsiteX43" fmla="*/ 1399309 w 3521893"/>
                <a:gd name="connsiteY43" fmla="*/ 3658687 h 4122814"/>
                <a:gd name="connsiteX44" fmla="*/ 1392382 w 3521893"/>
                <a:gd name="connsiteY44" fmla="*/ 3707178 h 4122814"/>
                <a:gd name="connsiteX45" fmla="*/ 1338916 w 3521893"/>
                <a:gd name="connsiteY45" fmla="*/ 3756913 h 4122814"/>
                <a:gd name="connsiteX46" fmla="*/ 1396645 w 3521893"/>
                <a:gd name="connsiteY46" fmla="*/ 3757978 h 4122814"/>
                <a:gd name="connsiteX47" fmla="*/ 1475331 w 3521893"/>
                <a:gd name="connsiteY47" fmla="*/ 3798299 h 4122814"/>
                <a:gd name="connsiteX48" fmla="*/ 1471778 w 3521893"/>
                <a:gd name="connsiteY48" fmla="*/ 3722986 h 4122814"/>
                <a:gd name="connsiteX49" fmla="*/ 1565563 w 3521893"/>
                <a:gd name="connsiteY49" fmla="*/ 3755669 h 4122814"/>
                <a:gd name="connsiteX50" fmla="*/ 1556327 w 3521893"/>
                <a:gd name="connsiteY50" fmla="*/ 3803627 h 4122814"/>
                <a:gd name="connsiteX51" fmla="*/ 1585101 w 3521893"/>
                <a:gd name="connsiteY51" fmla="*/ 3850697 h 4122814"/>
                <a:gd name="connsiteX52" fmla="*/ 1773382 w 3521893"/>
                <a:gd name="connsiteY52" fmla="*/ 3811087 h 4122814"/>
                <a:gd name="connsiteX53" fmla="*/ 2112818 w 3521893"/>
                <a:gd name="connsiteY53" fmla="*/ 3914996 h 4122814"/>
                <a:gd name="connsiteX54" fmla="*/ 2320636 w 3521893"/>
                <a:gd name="connsiteY54" fmla="*/ 4122814 h 4122814"/>
                <a:gd name="connsiteX55" fmla="*/ 2473036 w 3521893"/>
                <a:gd name="connsiteY55" fmla="*/ 3991196 h 4122814"/>
                <a:gd name="connsiteX56" fmla="*/ 2587958 w 3521893"/>
                <a:gd name="connsiteY56" fmla="*/ 3991196 h 4122814"/>
                <a:gd name="connsiteX57" fmla="*/ 2720286 w 3521893"/>
                <a:gd name="connsiteY57" fmla="*/ 3873432 h 4122814"/>
                <a:gd name="connsiteX58" fmla="*/ 2847819 w 3521893"/>
                <a:gd name="connsiteY58" fmla="*/ 3930627 h 4122814"/>
                <a:gd name="connsiteX59" fmla="*/ 2955281 w 3521893"/>
                <a:gd name="connsiteY59" fmla="*/ 3889596 h 4122814"/>
                <a:gd name="connsiteX60" fmla="*/ 2984589 w 3521893"/>
                <a:gd name="connsiteY60" fmla="*/ 3940396 h 4122814"/>
                <a:gd name="connsiteX61" fmla="*/ 3025619 w 3521893"/>
                <a:gd name="connsiteY61" fmla="*/ 3899365 h 4122814"/>
                <a:gd name="connsiteX62" fmla="*/ 3035389 w 3521893"/>
                <a:gd name="connsiteY62" fmla="*/ 3791904 h 4122814"/>
                <a:gd name="connsiteX63" fmla="*/ 2982635 w 3521893"/>
                <a:gd name="connsiteY63" fmla="*/ 3698119 h 4122814"/>
                <a:gd name="connsiteX64" fmla="*/ 3047467 w 3521893"/>
                <a:gd name="connsiteY64" fmla="*/ 3633820 h 4122814"/>
                <a:gd name="connsiteX65" fmla="*/ 3002173 w 3521893"/>
                <a:gd name="connsiteY65" fmla="*/ 3508596 h 4122814"/>
                <a:gd name="connsiteX66" fmla="*/ 3021712 w 3521893"/>
                <a:gd name="connsiteY66" fmla="*/ 3352288 h 4122814"/>
                <a:gd name="connsiteX67" fmla="*/ 3062741 w 3521893"/>
                <a:gd name="connsiteY67" fmla="*/ 3225288 h 4122814"/>
                <a:gd name="connsiteX68" fmla="*/ 3076419 w 3521893"/>
                <a:gd name="connsiteY68" fmla="*/ 3115873 h 4122814"/>
                <a:gd name="connsiteX69" fmla="*/ 2905547 w 3521893"/>
                <a:gd name="connsiteY69" fmla="*/ 2642508 h 4122814"/>
                <a:gd name="connsiteX70" fmla="*/ 2976772 w 3521893"/>
                <a:gd name="connsiteY70" fmla="*/ 2482827 h 4122814"/>
                <a:gd name="connsiteX71" fmla="*/ 3068602 w 3521893"/>
                <a:gd name="connsiteY71" fmla="*/ 2457427 h 4122814"/>
                <a:gd name="connsiteX72" fmla="*/ 3105724 w 3521893"/>
                <a:gd name="connsiteY72" fmla="*/ 2484781 h 4122814"/>
                <a:gd name="connsiteX73" fmla="*/ 3166293 w 3521893"/>
                <a:gd name="connsiteY73" fmla="*/ 2420304 h 4122814"/>
                <a:gd name="connsiteX74" fmla="*/ 3193649 w 3521893"/>
                <a:gd name="connsiteY74" fmla="*/ 2394904 h 4122814"/>
                <a:gd name="connsiteX75" fmla="*/ 3279618 w 3521893"/>
                <a:gd name="connsiteY75" fmla="*/ 2369504 h 4122814"/>
                <a:gd name="connsiteX76" fmla="*/ 3316739 w 3521893"/>
                <a:gd name="connsiteY76" fmla="*/ 2201473 h 4122814"/>
                <a:gd name="connsiteX77" fmla="*/ 3271801 w 3521893"/>
                <a:gd name="connsiteY77" fmla="*/ 2150673 h 4122814"/>
                <a:gd name="connsiteX78" fmla="*/ 3271800 w 3521893"/>
                <a:gd name="connsiteY78" fmla="*/ 2049073 h 4122814"/>
                <a:gd name="connsiteX79" fmla="*/ 3375355 w 3521893"/>
                <a:gd name="connsiteY79" fmla="*/ 2107688 h 4122814"/>
                <a:gd name="connsiteX80" fmla="*/ 3430062 w 3521893"/>
                <a:gd name="connsiteY80" fmla="*/ 2072519 h 4122814"/>
                <a:gd name="connsiteX81" fmla="*/ 3457415 w 3521893"/>
                <a:gd name="connsiteY81" fmla="*/ 2107688 h 4122814"/>
                <a:gd name="connsiteX82" fmla="*/ 3521893 w 3521893"/>
                <a:gd name="connsiteY82" fmla="*/ 2062750 h 4122814"/>
                <a:gd name="connsiteX83" fmla="*/ 3437776 w 3521893"/>
                <a:gd name="connsiteY83" fmla="*/ 1920547 h 4122814"/>
                <a:gd name="connsiteX84" fmla="*/ 3482450 w 3521893"/>
                <a:gd name="connsiteY84" fmla="*/ 1730953 h 4122814"/>
                <a:gd name="connsiteX85" fmla="*/ 3449235 w 3521893"/>
                <a:gd name="connsiteY85" fmla="*/ 1691448 h 4122814"/>
                <a:gd name="connsiteX86" fmla="*/ 3479967 w 3521893"/>
                <a:gd name="connsiteY86" fmla="*/ 1649990 h 4122814"/>
                <a:gd name="connsiteX87" fmla="*/ 3377309 w 3521893"/>
                <a:gd name="connsiteY87" fmla="*/ 1462919 h 4122814"/>
                <a:gd name="connsiteX88" fmla="*/ 3288754 w 3521893"/>
                <a:gd name="connsiteY88" fmla="*/ 1425583 h 4122814"/>
                <a:gd name="connsiteX89" fmla="*/ 3225967 w 3521893"/>
                <a:gd name="connsiteY89" fmla="*/ 1302206 h 4122814"/>
                <a:gd name="connsiteX90" fmla="*/ 3276502 w 3521893"/>
                <a:gd name="connsiteY90" fmla="*/ 1230484 h 4122814"/>
                <a:gd name="connsiteX91" fmla="*/ 3127379 w 3521893"/>
                <a:gd name="connsiteY91" fmla="*/ 1042344 h 4122814"/>
                <a:gd name="connsiteX92" fmla="*/ 3155100 w 3521893"/>
                <a:gd name="connsiteY92" fmla="*/ 978294 h 4122814"/>
                <a:gd name="connsiteX93" fmla="*/ 3115391 w 3521893"/>
                <a:gd name="connsiteY93" fmla="*/ 857084 h 4122814"/>
                <a:gd name="connsiteX94" fmla="*/ 3168145 w 3521893"/>
                <a:gd name="connsiteY94" fmla="*/ 757581 h 4122814"/>
                <a:gd name="connsiteX95" fmla="*/ 3115921 w 3521893"/>
                <a:gd name="connsiteY95" fmla="*/ 639852 h 4122814"/>
                <a:gd name="connsiteX96" fmla="*/ 3136986 w 3521893"/>
                <a:gd name="connsiteY96" fmla="*/ 560242 h 4122814"/>
                <a:gd name="connsiteX97" fmla="*/ 3084395 w 3521893"/>
                <a:gd name="connsiteY97" fmla="*/ 489263 h 4122814"/>
                <a:gd name="connsiteX98" fmla="*/ 3043730 w 3521893"/>
                <a:gd name="connsiteY98" fmla="*/ 559672 h 4122814"/>
                <a:gd name="connsiteX99" fmla="*/ 2967617 w 3521893"/>
                <a:gd name="connsiteY99" fmla="*/ 598501 h 4122814"/>
                <a:gd name="connsiteX100" fmla="*/ 2906065 w 3521893"/>
                <a:gd name="connsiteY100" fmla="*/ 407628 h 4122814"/>
                <a:gd name="connsiteX101" fmla="*/ 2859539 w 3521893"/>
                <a:gd name="connsiteY101" fmla="*/ 456118 h 4122814"/>
                <a:gd name="connsiteX102" fmla="*/ 2826327 w 3521893"/>
                <a:gd name="connsiteY102" fmla="*/ 463511 h 4122814"/>
                <a:gd name="connsiteX103" fmla="*/ 2852782 w 3521893"/>
                <a:gd name="connsiteY103" fmla="*/ 359282 h 4122814"/>
                <a:gd name="connsiteX104" fmla="*/ 2795856 w 3521893"/>
                <a:gd name="connsiteY104" fmla="*/ 139739 h 4122814"/>
                <a:gd name="connsiteX105" fmla="*/ 2725253 w 3521893"/>
                <a:gd name="connsiteY105" fmla="*/ 192707 h 4122814"/>
                <a:gd name="connsiteX106" fmla="*/ 2673558 w 3521893"/>
                <a:gd name="connsiteY106" fmla="*/ 145813 h 4122814"/>
                <a:gd name="connsiteX107" fmla="*/ 2642132 w 3521893"/>
                <a:gd name="connsiteY107" fmla="*/ 186169 h 4122814"/>
                <a:gd name="connsiteX108" fmla="*/ 2621170 w 3521893"/>
                <a:gd name="connsiteY108" fmla="*/ 144074 h 4122814"/>
                <a:gd name="connsiteX109" fmla="*/ 2592392 w 3521893"/>
                <a:gd name="connsiteY109" fmla="*/ 108549 h 4122814"/>
                <a:gd name="connsiteX110" fmla="*/ 2642662 w 3521893"/>
                <a:gd name="connsiteY110" fmla="*/ 18601 h 4122814"/>
                <a:gd name="connsiteX111" fmla="*/ 2549408 w 3521893"/>
                <a:gd name="connsiteY111" fmla="*/ 14765 h 4122814"/>
                <a:gd name="connsiteX112" fmla="*/ 2534937 w 3521893"/>
                <a:gd name="connsiteY112" fmla="*/ 77431 h 4122814"/>
                <a:gd name="connsiteX113" fmla="*/ 2479069 w 3521893"/>
                <a:gd name="connsiteY113" fmla="*/ 8831 h 4122814"/>
                <a:gd name="connsiteX114" fmla="*/ 2281731 w 3521893"/>
                <a:gd name="connsiteY114" fmla="*/ 14622 h 4122814"/>
                <a:gd name="connsiteX115" fmla="*/ 2243813 w 3521893"/>
                <a:gd name="connsiteY115" fmla="*/ 69330 h 4122814"/>
                <a:gd name="connsiteX116" fmla="*/ 2341770 w 3521893"/>
                <a:gd name="connsiteY116" fmla="*/ 120629 h 4122814"/>
                <a:gd name="connsiteX117" fmla="*/ 2345681 w 3521893"/>
                <a:gd name="connsiteY117" fmla="*/ 231248 h 4122814"/>
                <a:gd name="connsiteX118" fmla="*/ 2204472 w 3521893"/>
                <a:gd name="connsiteY118" fmla="*/ 264858 h 4122814"/>
                <a:gd name="connsiteX119" fmla="*/ 2146117 w 3521893"/>
                <a:gd name="connsiteY119" fmla="*/ 352210 h 4122814"/>
                <a:gd name="connsiteX120" fmla="*/ 1975038 w 3521893"/>
                <a:gd name="connsiteY120" fmla="*/ 370865 h 4122814"/>
                <a:gd name="connsiteX121" fmla="*/ 1999847 w 3521893"/>
                <a:gd name="connsiteY121" fmla="*/ 435199 h 4122814"/>
                <a:gd name="connsiteX122" fmla="*/ 2032711 w 3521893"/>
                <a:gd name="connsiteY122" fmla="*/ 478891 h 4122814"/>
                <a:gd name="connsiteX123" fmla="*/ 1961306 w 3521893"/>
                <a:gd name="connsiteY123" fmla="*/ 470365 h 4122814"/>
                <a:gd name="connsiteX124" fmla="*/ 1925782 w 3521893"/>
                <a:gd name="connsiteY124" fmla="*/ 513705 h 4122814"/>
                <a:gd name="connsiteX125" fmla="*/ 1849404 w 3521893"/>
                <a:gd name="connsiteY125" fmla="*/ 494167 h 4122814"/>
                <a:gd name="connsiteX126" fmla="*/ 1818139 w 3521893"/>
                <a:gd name="connsiteY126" fmla="*/ 595414 h 4122814"/>
                <a:gd name="connsiteX127" fmla="*/ 1724891 w 3521893"/>
                <a:gd name="connsiteY127" fmla="*/ 679960 h 4122814"/>
                <a:gd name="connsiteX128" fmla="*/ 1676400 w 3521893"/>
                <a:gd name="connsiteY128" fmla="*/ 659178 h 4122814"/>
                <a:gd name="connsiteX129" fmla="*/ 1683327 w 3521893"/>
                <a:gd name="connsiteY129" fmla="*/ 569123 h 4122814"/>
                <a:gd name="connsiteX130" fmla="*/ 1727022 w 3521893"/>
                <a:gd name="connsiteY130" fmla="*/ 535553 h 4122814"/>
                <a:gd name="connsiteX131" fmla="*/ 1787236 w 3521893"/>
                <a:gd name="connsiteY131" fmla="*/ 520632 h 4122814"/>
                <a:gd name="connsiteX132" fmla="*/ 1767343 w 3521893"/>
                <a:gd name="connsiteY132" fmla="*/ 484220 h 4122814"/>
                <a:gd name="connsiteX133" fmla="*/ 1704109 w 3521893"/>
                <a:gd name="connsiteY133" fmla="*/ 513705 h 4122814"/>
                <a:gd name="connsiteX134" fmla="*/ 1682261 w 3521893"/>
                <a:gd name="connsiteY134" fmla="*/ 452426 h 4122814"/>
                <a:gd name="connsiteX135" fmla="*/ 1576398 w 3521893"/>
                <a:gd name="connsiteY135" fmla="*/ 440524 h 4122814"/>
                <a:gd name="connsiteX136" fmla="*/ 1530927 w 3521893"/>
                <a:gd name="connsiteY136" fmla="*/ 271251 h 4122814"/>
                <a:gd name="connsiteX137" fmla="*/ 1438031 w 3521893"/>
                <a:gd name="connsiteY137" fmla="*/ 296118 h 4122814"/>
                <a:gd name="connsiteX138" fmla="*/ 1454727 w 3521893"/>
                <a:gd name="connsiteY138" fmla="*/ 402869 h 4122814"/>
                <a:gd name="connsiteX139" fmla="*/ 1454727 w 3521893"/>
                <a:gd name="connsiteY139" fmla="*/ 402869 h 4122814"/>
                <a:gd name="connsiteX140" fmla="*/ 1407832 w 3521893"/>
                <a:gd name="connsiteY140" fmla="*/ 431291 h 4122814"/>
                <a:gd name="connsiteX141" fmla="*/ 1310139 w 3521893"/>
                <a:gd name="connsiteY141" fmla="*/ 319922 h 4122814"/>
                <a:gd name="connsiteX142" fmla="*/ 1246909 w 3521893"/>
                <a:gd name="connsiteY142" fmla="*/ 298960 h 4122814"/>
                <a:gd name="connsiteX0" fmla="*/ 1246909 w 3521893"/>
                <a:gd name="connsiteY0" fmla="*/ 298960 h 4122814"/>
                <a:gd name="connsiteX1" fmla="*/ 1267691 w 3521893"/>
                <a:gd name="connsiteY1" fmla="*/ 569123 h 4122814"/>
                <a:gd name="connsiteX2" fmla="*/ 1288972 w 3521893"/>
                <a:gd name="connsiteY2" fmla="*/ 599607 h 4122814"/>
                <a:gd name="connsiteX3" fmla="*/ 1298416 w 3521893"/>
                <a:gd name="connsiteY3" fmla="*/ 702876 h 4122814"/>
                <a:gd name="connsiteX4" fmla="*/ 1251524 w 3521893"/>
                <a:gd name="connsiteY4" fmla="*/ 763445 h 4122814"/>
                <a:gd name="connsiteX5" fmla="*/ 1280832 w 3521893"/>
                <a:gd name="connsiteY5" fmla="*/ 839645 h 4122814"/>
                <a:gd name="connsiteX6" fmla="*/ 1175505 w 3521893"/>
                <a:gd name="connsiteY6" fmla="*/ 955274 h 4122814"/>
                <a:gd name="connsiteX7" fmla="*/ 1048327 w 3521893"/>
                <a:gd name="connsiteY7" fmla="*/ 1324196 h 4122814"/>
                <a:gd name="connsiteX8" fmla="*/ 947970 w 3521893"/>
                <a:gd name="connsiteY8" fmla="*/ 1428994 h 4122814"/>
                <a:gd name="connsiteX9" fmla="*/ 749389 w 3521893"/>
                <a:gd name="connsiteY9" fmla="*/ 1716919 h 4122814"/>
                <a:gd name="connsiteX10" fmla="*/ 624342 w 3521893"/>
                <a:gd name="connsiteY10" fmla="*/ 1812658 h 4122814"/>
                <a:gd name="connsiteX11" fmla="*/ 457200 w 3521893"/>
                <a:gd name="connsiteY11" fmla="*/ 2023851 h 4122814"/>
                <a:gd name="connsiteX12" fmla="*/ 325404 w 3521893"/>
                <a:gd name="connsiteY12" fmla="*/ 2531673 h 4122814"/>
                <a:gd name="connsiteX13" fmla="*/ 271762 w 3521893"/>
                <a:gd name="connsiteY13" fmla="*/ 2584782 h 4122814"/>
                <a:gd name="connsiteX14" fmla="*/ 116342 w 3521893"/>
                <a:gd name="connsiteY14" fmla="*/ 2906811 h 4122814"/>
                <a:gd name="connsiteX15" fmla="*/ 106573 w 3521893"/>
                <a:gd name="connsiteY15" fmla="*/ 3061165 h 4122814"/>
                <a:gd name="connsiteX16" fmla="*/ 152400 w 3521893"/>
                <a:gd name="connsiteY16" fmla="*/ 3166851 h 4122814"/>
                <a:gd name="connsiteX17" fmla="*/ 0 w 3521893"/>
                <a:gd name="connsiteY17" fmla="*/ 3665614 h 4122814"/>
                <a:gd name="connsiteX18" fmla="*/ 71582 w 3521893"/>
                <a:gd name="connsiteY18" fmla="*/ 3857801 h 4122814"/>
                <a:gd name="connsiteX19" fmla="*/ 188990 w 3521893"/>
                <a:gd name="connsiteY19" fmla="*/ 3838086 h 4122814"/>
                <a:gd name="connsiteX20" fmla="*/ 130908 w 3521893"/>
                <a:gd name="connsiteY20" fmla="*/ 3905226 h 4122814"/>
                <a:gd name="connsiteX21" fmla="*/ 188102 w 3521893"/>
                <a:gd name="connsiteY21" fmla="*/ 3964552 h 4122814"/>
                <a:gd name="connsiteX22" fmla="*/ 339436 w 3521893"/>
                <a:gd name="connsiteY22" fmla="*/ 3880360 h 4122814"/>
                <a:gd name="connsiteX23" fmla="*/ 422563 w 3521893"/>
                <a:gd name="connsiteY23" fmla="*/ 3894214 h 4122814"/>
                <a:gd name="connsiteX24" fmla="*/ 464127 w 3521893"/>
                <a:gd name="connsiteY24" fmla="*/ 3956560 h 4122814"/>
                <a:gd name="connsiteX25" fmla="*/ 656492 w 3521893"/>
                <a:gd name="connsiteY25" fmla="*/ 3937909 h 4122814"/>
                <a:gd name="connsiteX26" fmla="*/ 794860 w 3521893"/>
                <a:gd name="connsiteY26" fmla="*/ 3868459 h 4122814"/>
                <a:gd name="connsiteX27" fmla="*/ 955963 w 3521893"/>
                <a:gd name="connsiteY27" fmla="*/ 3949632 h 4122814"/>
                <a:gd name="connsiteX28" fmla="*/ 1115291 w 3521893"/>
                <a:gd name="connsiteY28" fmla="*/ 3949632 h 4122814"/>
                <a:gd name="connsiteX29" fmla="*/ 1108363 w 3521893"/>
                <a:gd name="connsiteY29" fmla="*/ 3914996 h 4122814"/>
                <a:gd name="connsiteX30" fmla="*/ 1163782 w 3521893"/>
                <a:gd name="connsiteY30" fmla="*/ 3880360 h 4122814"/>
                <a:gd name="connsiteX31" fmla="*/ 1191491 w 3521893"/>
                <a:gd name="connsiteY31" fmla="*/ 3914996 h 4122814"/>
                <a:gd name="connsiteX32" fmla="*/ 1288472 w 3521893"/>
                <a:gd name="connsiteY32" fmla="*/ 3818014 h 4122814"/>
                <a:gd name="connsiteX33" fmla="*/ 1205345 w 3521893"/>
                <a:gd name="connsiteY33" fmla="*/ 3811087 h 4122814"/>
                <a:gd name="connsiteX34" fmla="*/ 1122218 w 3521893"/>
                <a:gd name="connsiteY34" fmla="*/ 3818014 h 4122814"/>
                <a:gd name="connsiteX35" fmla="*/ 1032163 w 3521893"/>
                <a:gd name="connsiteY35" fmla="*/ 3783378 h 4122814"/>
                <a:gd name="connsiteX36" fmla="*/ 1130921 w 3521893"/>
                <a:gd name="connsiteY36" fmla="*/ 3621564 h 4122814"/>
                <a:gd name="connsiteX37" fmla="*/ 1222219 w 3521893"/>
                <a:gd name="connsiteY37" fmla="*/ 3600427 h 4122814"/>
                <a:gd name="connsiteX38" fmla="*/ 1244777 w 3521893"/>
                <a:gd name="connsiteY38" fmla="*/ 3553001 h 4122814"/>
                <a:gd name="connsiteX39" fmla="*/ 1286696 w 3521893"/>
                <a:gd name="connsiteY39" fmla="*/ 3575027 h 4122814"/>
                <a:gd name="connsiteX40" fmla="*/ 1304459 w 3521893"/>
                <a:gd name="connsiteY40" fmla="*/ 3644832 h 4122814"/>
                <a:gd name="connsiteX41" fmla="*/ 1343891 w 3521893"/>
                <a:gd name="connsiteY41" fmla="*/ 3582487 h 4122814"/>
                <a:gd name="connsiteX42" fmla="*/ 1360942 w 3521893"/>
                <a:gd name="connsiteY42" fmla="*/ 3631688 h 4122814"/>
                <a:gd name="connsiteX43" fmla="*/ 1399309 w 3521893"/>
                <a:gd name="connsiteY43" fmla="*/ 3658687 h 4122814"/>
                <a:gd name="connsiteX44" fmla="*/ 1392382 w 3521893"/>
                <a:gd name="connsiteY44" fmla="*/ 3707178 h 4122814"/>
                <a:gd name="connsiteX45" fmla="*/ 1338916 w 3521893"/>
                <a:gd name="connsiteY45" fmla="*/ 3756913 h 4122814"/>
                <a:gd name="connsiteX46" fmla="*/ 1396645 w 3521893"/>
                <a:gd name="connsiteY46" fmla="*/ 3757978 h 4122814"/>
                <a:gd name="connsiteX47" fmla="*/ 1475331 w 3521893"/>
                <a:gd name="connsiteY47" fmla="*/ 3798299 h 4122814"/>
                <a:gd name="connsiteX48" fmla="*/ 1471778 w 3521893"/>
                <a:gd name="connsiteY48" fmla="*/ 3722986 h 4122814"/>
                <a:gd name="connsiteX49" fmla="*/ 1565563 w 3521893"/>
                <a:gd name="connsiteY49" fmla="*/ 3755669 h 4122814"/>
                <a:gd name="connsiteX50" fmla="*/ 1556327 w 3521893"/>
                <a:gd name="connsiteY50" fmla="*/ 3803627 h 4122814"/>
                <a:gd name="connsiteX51" fmla="*/ 1585101 w 3521893"/>
                <a:gd name="connsiteY51" fmla="*/ 3850697 h 4122814"/>
                <a:gd name="connsiteX52" fmla="*/ 1773382 w 3521893"/>
                <a:gd name="connsiteY52" fmla="*/ 3811087 h 4122814"/>
                <a:gd name="connsiteX53" fmla="*/ 2112818 w 3521893"/>
                <a:gd name="connsiteY53" fmla="*/ 3914996 h 4122814"/>
                <a:gd name="connsiteX54" fmla="*/ 2320636 w 3521893"/>
                <a:gd name="connsiteY54" fmla="*/ 4122814 h 4122814"/>
                <a:gd name="connsiteX55" fmla="*/ 2473036 w 3521893"/>
                <a:gd name="connsiteY55" fmla="*/ 3991196 h 4122814"/>
                <a:gd name="connsiteX56" fmla="*/ 2587958 w 3521893"/>
                <a:gd name="connsiteY56" fmla="*/ 3991196 h 4122814"/>
                <a:gd name="connsiteX57" fmla="*/ 2720286 w 3521893"/>
                <a:gd name="connsiteY57" fmla="*/ 3873432 h 4122814"/>
                <a:gd name="connsiteX58" fmla="*/ 2847819 w 3521893"/>
                <a:gd name="connsiteY58" fmla="*/ 3930627 h 4122814"/>
                <a:gd name="connsiteX59" fmla="*/ 2955281 w 3521893"/>
                <a:gd name="connsiteY59" fmla="*/ 3889596 h 4122814"/>
                <a:gd name="connsiteX60" fmla="*/ 2984589 w 3521893"/>
                <a:gd name="connsiteY60" fmla="*/ 3940396 h 4122814"/>
                <a:gd name="connsiteX61" fmla="*/ 3025619 w 3521893"/>
                <a:gd name="connsiteY61" fmla="*/ 3899365 h 4122814"/>
                <a:gd name="connsiteX62" fmla="*/ 3035389 w 3521893"/>
                <a:gd name="connsiteY62" fmla="*/ 3791904 h 4122814"/>
                <a:gd name="connsiteX63" fmla="*/ 2982635 w 3521893"/>
                <a:gd name="connsiteY63" fmla="*/ 3698119 h 4122814"/>
                <a:gd name="connsiteX64" fmla="*/ 3047467 w 3521893"/>
                <a:gd name="connsiteY64" fmla="*/ 3633820 h 4122814"/>
                <a:gd name="connsiteX65" fmla="*/ 3002173 w 3521893"/>
                <a:gd name="connsiteY65" fmla="*/ 3508596 h 4122814"/>
                <a:gd name="connsiteX66" fmla="*/ 3021712 w 3521893"/>
                <a:gd name="connsiteY66" fmla="*/ 3352288 h 4122814"/>
                <a:gd name="connsiteX67" fmla="*/ 3062741 w 3521893"/>
                <a:gd name="connsiteY67" fmla="*/ 3225288 h 4122814"/>
                <a:gd name="connsiteX68" fmla="*/ 3076419 w 3521893"/>
                <a:gd name="connsiteY68" fmla="*/ 3115873 h 4122814"/>
                <a:gd name="connsiteX69" fmla="*/ 2905547 w 3521893"/>
                <a:gd name="connsiteY69" fmla="*/ 2642508 h 4122814"/>
                <a:gd name="connsiteX70" fmla="*/ 2976772 w 3521893"/>
                <a:gd name="connsiteY70" fmla="*/ 2482827 h 4122814"/>
                <a:gd name="connsiteX71" fmla="*/ 3068602 w 3521893"/>
                <a:gd name="connsiteY71" fmla="*/ 2457427 h 4122814"/>
                <a:gd name="connsiteX72" fmla="*/ 3105724 w 3521893"/>
                <a:gd name="connsiteY72" fmla="*/ 2484781 h 4122814"/>
                <a:gd name="connsiteX73" fmla="*/ 3166293 w 3521893"/>
                <a:gd name="connsiteY73" fmla="*/ 2420304 h 4122814"/>
                <a:gd name="connsiteX74" fmla="*/ 3193649 w 3521893"/>
                <a:gd name="connsiteY74" fmla="*/ 2394904 h 4122814"/>
                <a:gd name="connsiteX75" fmla="*/ 3279618 w 3521893"/>
                <a:gd name="connsiteY75" fmla="*/ 2369504 h 4122814"/>
                <a:gd name="connsiteX76" fmla="*/ 3316739 w 3521893"/>
                <a:gd name="connsiteY76" fmla="*/ 2201473 h 4122814"/>
                <a:gd name="connsiteX77" fmla="*/ 3271801 w 3521893"/>
                <a:gd name="connsiteY77" fmla="*/ 2150673 h 4122814"/>
                <a:gd name="connsiteX78" fmla="*/ 3271800 w 3521893"/>
                <a:gd name="connsiteY78" fmla="*/ 2049073 h 4122814"/>
                <a:gd name="connsiteX79" fmla="*/ 3375355 w 3521893"/>
                <a:gd name="connsiteY79" fmla="*/ 2107688 h 4122814"/>
                <a:gd name="connsiteX80" fmla="*/ 3430062 w 3521893"/>
                <a:gd name="connsiteY80" fmla="*/ 2072519 h 4122814"/>
                <a:gd name="connsiteX81" fmla="*/ 3457415 w 3521893"/>
                <a:gd name="connsiteY81" fmla="*/ 2107688 h 4122814"/>
                <a:gd name="connsiteX82" fmla="*/ 3521893 w 3521893"/>
                <a:gd name="connsiteY82" fmla="*/ 2062750 h 4122814"/>
                <a:gd name="connsiteX83" fmla="*/ 3436087 w 3521893"/>
                <a:gd name="connsiteY83" fmla="*/ 1912447 h 4122814"/>
                <a:gd name="connsiteX84" fmla="*/ 3482450 w 3521893"/>
                <a:gd name="connsiteY84" fmla="*/ 1730953 h 4122814"/>
                <a:gd name="connsiteX85" fmla="*/ 3449235 w 3521893"/>
                <a:gd name="connsiteY85" fmla="*/ 1691448 h 4122814"/>
                <a:gd name="connsiteX86" fmla="*/ 3479967 w 3521893"/>
                <a:gd name="connsiteY86" fmla="*/ 1649990 h 4122814"/>
                <a:gd name="connsiteX87" fmla="*/ 3377309 w 3521893"/>
                <a:gd name="connsiteY87" fmla="*/ 1462919 h 4122814"/>
                <a:gd name="connsiteX88" fmla="*/ 3288754 w 3521893"/>
                <a:gd name="connsiteY88" fmla="*/ 1425583 h 4122814"/>
                <a:gd name="connsiteX89" fmla="*/ 3225967 w 3521893"/>
                <a:gd name="connsiteY89" fmla="*/ 1302206 h 4122814"/>
                <a:gd name="connsiteX90" fmla="*/ 3276502 w 3521893"/>
                <a:gd name="connsiteY90" fmla="*/ 1230484 h 4122814"/>
                <a:gd name="connsiteX91" fmla="*/ 3127379 w 3521893"/>
                <a:gd name="connsiteY91" fmla="*/ 1042344 h 4122814"/>
                <a:gd name="connsiteX92" fmla="*/ 3155100 w 3521893"/>
                <a:gd name="connsiteY92" fmla="*/ 978294 h 4122814"/>
                <a:gd name="connsiteX93" fmla="*/ 3115391 w 3521893"/>
                <a:gd name="connsiteY93" fmla="*/ 857084 h 4122814"/>
                <a:gd name="connsiteX94" fmla="*/ 3168145 w 3521893"/>
                <a:gd name="connsiteY94" fmla="*/ 757581 h 4122814"/>
                <a:gd name="connsiteX95" fmla="*/ 3115921 w 3521893"/>
                <a:gd name="connsiteY95" fmla="*/ 639852 h 4122814"/>
                <a:gd name="connsiteX96" fmla="*/ 3136986 w 3521893"/>
                <a:gd name="connsiteY96" fmla="*/ 560242 h 4122814"/>
                <a:gd name="connsiteX97" fmla="*/ 3084395 w 3521893"/>
                <a:gd name="connsiteY97" fmla="*/ 489263 h 4122814"/>
                <a:gd name="connsiteX98" fmla="*/ 3043730 w 3521893"/>
                <a:gd name="connsiteY98" fmla="*/ 559672 h 4122814"/>
                <a:gd name="connsiteX99" fmla="*/ 2967617 w 3521893"/>
                <a:gd name="connsiteY99" fmla="*/ 598501 h 4122814"/>
                <a:gd name="connsiteX100" fmla="*/ 2906065 w 3521893"/>
                <a:gd name="connsiteY100" fmla="*/ 407628 h 4122814"/>
                <a:gd name="connsiteX101" fmla="*/ 2859539 w 3521893"/>
                <a:gd name="connsiteY101" fmla="*/ 456118 h 4122814"/>
                <a:gd name="connsiteX102" fmla="*/ 2826327 w 3521893"/>
                <a:gd name="connsiteY102" fmla="*/ 463511 h 4122814"/>
                <a:gd name="connsiteX103" fmla="*/ 2852782 w 3521893"/>
                <a:gd name="connsiteY103" fmla="*/ 359282 h 4122814"/>
                <a:gd name="connsiteX104" fmla="*/ 2795856 w 3521893"/>
                <a:gd name="connsiteY104" fmla="*/ 139739 h 4122814"/>
                <a:gd name="connsiteX105" fmla="*/ 2725253 w 3521893"/>
                <a:gd name="connsiteY105" fmla="*/ 192707 h 4122814"/>
                <a:gd name="connsiteX106" fmla="*/ 2673558 w 3521893"/>
                <a:gd name="connsiteY106" fmla="*/ 145813 h 4122814"/>
                <a:gd name="connsiteX107" fmla="*/ 2642132 w 3521893"/>
                <a:gd name="connsiteY107" fmla="*/ 186169 h 4122814"/>
                <a:gd name="connsiteX108" fmla="*/ 2621170 w 3521893"/>
                <a:gd name="connsiteY108" fmla="*/ 144074 h 4122814"/>
                <a:gd name="connsiteX109" fmla="*/ 2592392 w 3521893"/>
                <a:gd name="connsiteY109" fmla="*/ 108549 h 4122814"/>
                <a:gd name="connsiteX110" fmla="*/ 2642662 w 3521893"/>
                <a:gd name="connsiteY110" fmla="*/ 18601 h 4122814"/>
                <a:gd name="connsiteX111" fmla="*/ 2549408 w 3521893"/>
                <a:gd name="connsiteY111" fmla="*/ 14765 h 4122814"/>
                <a:gd name="connsiteX112" fmla="*/ 2534937 w 3521893"/>
                <a:gd name="connsiteY112" fmla="*/ 77431 h 4122814"/>
                <a:gd name="connsiteX113" fmla="*/ 2479069 w 3521893"/>
                <a:gd name="connsiteY113" fmla="*/ 8831 h 4122814"/>
                <a:gd name="connsiteX114" fmla="*/ 2281731 w 3521893"/>
                <a:gd name="connsiteY114" fmla="*/ 14622 h 4122814"/>
                <a:gd name="connsiteX115" fmla="*/ 2243813 w 3521893"/>
                <a:gd name="connsiteY115" fmla="*/ 69330 h 4122814"/>
                <a:gd name="connsiteX116" fmla="*/ 2341770 w 3521893"/>
                <a:gd name="connsiteY116" fmla="*/ 120629 h 4122814"/>
                <a:gd name="connsiteX117" fmla="*/ 2345681 w 3521893"/>
                <a:gd name="connsiteY117" fmla="*/ 231248 h 4122814"/>
                <a:gd name="connsiteX118" fmla="*/ 2204472 w 3521893"/>
                <a:gd name="connsiteY118" fmla="*/ 264858 h 4122814"/>
                <a:gd name="connsiteX119" fmla="*/ 2146117 w 3521893"/>
                <a:gd name="connsiteY119" fmla="*/ 352210 h 4122814"/>
                <a:gd name="connsiteX120" fmla="*/ 1975038 w 3521893"/>
                <a:gd name="connsiteY120" fmla="*/ 370865 h 4122814"/>
                <a:gd name="connsiteX121" fmla="*/ 1999847 w 3521893"/>
                <a:gd name="connsiteY121" fmla="*/ 435199 h 4122814"/>
                <a:gd name="connsiteX122" fmla="*/ 2032711 w 3521893"/>
                <a:gd name="connsiteY122" fmla="*/ 478891 h 4122814"/>
                <a:gd name="connsiteX123" fmla="*/ 1961306 w 3521893"/>
                <a:gd name="connsiteY123" fmla="*/ 470365 h 4122814"/>
                <a:gd name="connsiteX124" fmla="*/ 1925782 w 3521893"/>
                <a:gd name="connsiteY124" fmla="*/ 513705 h 4122814"/>
                <a:gd name="connsiteX125" fmla="*/ 1849404 w 3521893"/>
                <a:gd name="connsiteY125" fmla="*/ 494167 h 4122814"/>
                <a:gd name="connsiteX126" fmla="*/ 1818139 w 3521893"/>
                <a:gd name="connsiteY126" fmla="*/ 595414 h 4122814"/>
                <a:gd name="connsiteX127" fmla="*/ 1724891 w 3521893"/>
                <a:gd name="connsiteY127" fmla="*/ 679960 h 4122814"/>
                <a:gd name="connsiteX128" fmla="*/ 1676400 w 3521893"/>
                <a:gd name="connsiteY128" fmla="*/ 659178 h 4122814"/>
                <a:gd name="connsiteX129" fmla="*/ 1683327 w 3521893"/>
                <a:gd name="connsiteY129" fmla="*/ 569123 h 4122814"/>
                <a:gd name="connsiteX130" fmla="*/ 1727022 w 3521893"/>
                <a:gd name="connsiteY130" fmla="*/ 535553 h 4122814"/>
                <a:gd name="connsiteX131" fmla="*/ 1787236 w 3521893"/>
                <a:gd name="connsiteY131" fmla="*/ 520632 h 4122814"/>
                <a:gd name="connsiteX132" fmla="*/ 1767343 w 3521893"/>
                <a:gd name="connsiteY132" fmla="*/ 484220 h 4122814"/>
                <a:gd name="connsiteX133" fmla="*/ 1704109 w 3521893"/>
                <a:gd name="connsiteY133" fmla="*/ 513705 h 4122814"/>
                <a:gd name="connsiteX134" fmla="*/ 1682261 w 3521893"/>
                <a:gd name="connsiteY134" fmla="*/ 452426 h 4122814"/>
                <a:gd name="connsiteX135" fmla="*/ 1576398 w 3521893"/>
                <a:gd name="connsiteY135" fmla="*/ 440524 h 4122814"/>
                <a:gd name="connsiteX136" fmla="*/ 1530927 w 3521893"/>
                <a:gd name="connsiteY136" fmla="*/ 271251 h 4122814"/>
                <a:gd name="connsiteX137" fmla="*/ 1438031 w 3521893"/>
                <a:gd name="connsiteY137" fmla="*/ 296118 h 4122814"/>
                <a:gd name="connsiteX138" fmla="*/ 1454727 w 3521893"/>
                <a:gd name="connsiteY138" fmla="*/ 402869 h 4122814"/>
                <a:gd name="connsiteX139" fmla="*/ 1454727 w 3521893"/>
                <a:gd name="connsiteY139" fmla="*/ 402869 h 4122814"/>
                <a:gd name="connsiteX140" fmla="*/ 1407832 w 3521893"/>
                <a:gd name="connsiteY140" fmla="*/ 431291 h 4122814"/>
                <a:gd name="connsiteX141" fmla="*/ 1310139 w 3521893"/>
                <a:gd name="connsiteY141" fmla="*/ 319922 h 4122814"/>
                <a:gd name="connsiteX142" fmla="*/ 1246909 w 3521893"/>
                <a:gd name="connsiteY142" fmla="*/ 298960 h 4122814"/>
                <a:gd name="connsiteX0" fmla="*/ 1246909 w 3521893"/>
                <a:gd name="connsiteY0" fmla="*/ 298960 h 4122814"/>
                <a:gd name="connsiteX1" fmla="*/ 1267691 w 3521893"/>
                <a:gd name="connsiteY1" fmla="*/ 569123 h 4122814"/>
                <a:gd name="connsiteX2" fmla="*/ 1288972 w 3521893"/>
                <a:gd name="connsiteY2" fmla="*/ 599607 h 4122814"/>
                <a:gd name="connsiteX3" fmla="*/ 1298416 w 3521893"/>
                <a:gd name="connsiteY3" fmla="*/ 702876 h 4122814"/>
                <a:gd name="connsiteX4" fmla="*/ 1251524 w 3521893"/>
                <a:gd name="connsiteY4" fmla="*/ 763445 h 4122814"/>
                <a:gd name="connsiteX5" fmla="*/ 1280832 w 3521893"/>
                <a:gd name="connsiteY5" fmla="*/ 839645 h 4122814"/>
                <a:gd name="connsiteX6" fmla="*/ 1175505 w 3521893"/>
                <a:gd name="connsiteY6" fmla="*/ 955274 h 4122814"/>
                <a:gd name="connsiteX7" fmla="*/ 1048327 w 3521893"/>
                <a:gd name="connsiteY7" fmla="*/ 1324196 h 4122814"/>
                <a:gd name="connsiteX8" fmla="*/ 947970 w 3521893"/>
                <a:gd name="connsiteY8" fmla="*/ 1428994 h 4122814"/>
                <a:gd name="connsiteX9" fmla="*/ 749389 w 3521893"/>
                <a:gd name="connsiteY9" fmla="*/ 1716919 h 4122814"/>
                <a:gd name="connsiteX10" fmla="*/ 624342 w 3521893"/>
                <a:gd name="connsiteY10" fmla="*/ 1812658 h 4122814"/>
                <a:gd name="connsiteX11" fmla="*/ 457200 w 3521893"/>
                <a:gd name="connsiteY11" fmla="*/ 2023851 h 4122814"/>
                <a:gd name="connsiteX12" fmla="*/ 325404 w 3521893"/>
                <a:gd name="connsiteY12" fmla="*/ 2531673 h 4122814"/>
                <a:gd name="connsiteX13" fmla="*/ 271762 w 3521893"/>
                <a:gd name="connsiteY13" fmla="*/ 2584782 h 4122814"/>
                <a:gd name="connsiteX14" fmla="*/ 116342 w 3521893"/>
                <a:gd name="connsiteY14" fmla="*/ 2906811 h 4122814"/>
                <a:gd name="connsiteX15" fmla="*/ 106573 w 3521893"/>
                <a:gd name="connsiteY15" fmla="*/ 3061165 h 4122814"/>
                <a:gd name="connsiteX16" fmla="*/ 152400 w 3521893"/>
                <a:gd name="connsiteY16" fmla="*/ 3166851 h 4122814"/>
                <a:gd name="connsiteX17" fmla="*/ 0 w 3521893"/>
                <a:gd name="connsiteY17" fmla="*/ 3665614 h 4122814"/>
                <a:gd name="connsiteX18" fmla="*/ 71582 w 3521893"/>
                <a:gd name="connsiteY18" fmla="*/ 3857801 h 4122814"/>
                <a:gd name="connsiteX19" fmla="*/ 188990 w 3521893"/>
                <a:gd name="connsiteY19" fmla="*/ 3838086 h 4122814"/>
                <a:gd name="connsiteX20" fmla="*/ 130908 w 3521893"/>
                <a:gd name="connsiteY20" fmla="*/ 3905226 h 4122814"/>
                <a:gd name="connsiteX21" fmla="*/ 188102 w 3521893"/>
                <a:gd name="connsiteY21" fmla="*/ 3964552 h 4122814"/>
                <a:gd name="connsiteX22" fmla="*/ 339436 w 3521893"/>
                <a:gd name="connsiteY22" fmla="*/ 3880360 h 4122814"/>
                <a:gd name="connsiteX23" fmla="*/ 422563 w 3521893"/>
                <a:gd name="connsiteY23" fmla="*/ 3894214 h 4122814"/>
                <a:gd name="connsiteX24" fmla="*/ 464127 w 3521893"/>
                <a:gd name="connsiteY24" fmla="*/ 3956560 h 4122814"/>
                <a:gd name="connsiteX25" fmla="*/ 656492 w 3521893"/>
                <a:gd name="connsiteY25" fmla="*/ 3937909 h 4122814"/>
                <a:gd name="connsiteX26" fmla="*/ 794860 w 3521893"/>
                <a:gd name="connsiteY26" fmla="*/ 3868459 h 4122814"/>
                <a:gd name="connsiteX27" fmla="*/ 955963 w 3521893"/>
                <a:gd name="connsiteY27" fmla="*/ 3949632 h 4122814"/>
                <a:gd name="connsiteX28" fmla="*/ 1115291 w 3521893"/>
                <a:gd name="connsiteY28" fmla="*/ 3949632 h 4122814"/>
                <a:gd name="connsiteX29" fmla="*/ 1108363 w 3521893"/>
                <a:gd name="connsiteY29" fmla="*/ 3914996 h 4122814"/>
                <a:gd name="connsiteX30" fmla="*/ 1163782 w 3521893"/>
                <a:gd name="connsiteY30" fmla="*/ 3880360 h 4122814"/>
                <a:gd name="connsiteX31" fmla="*/ 1191491 w 3521893"/>
                <a:gd name="connsiteY31" fmla="*/ 3914996 h 4122814"/>
                <a:gd name="connsiteX32" fmla="*/ 1288472 w 3521893"/>
                <a:gd name="connsiteY32" fmla="*/ 3818014 h 4122814"/>
                <a:gd name="connsiteX33" fmla="*/ 1205345 w 3521893"/>
                <a:gd name="connsiteY33" fmla="*/ 3811087 h 4122814"/>
                <a:gd name="connsiteX34" fmla="*/ 1122218 w 3521893"/>
                <a:gd name="connsiteY34" fmla="*/ 3818014 h 4122814"/>
                <a:gd name="connsiteX35" fmla="*/ 1032163 w 3521893"/>
                <a:gd name="connsiteY35" fmla="*/ 3783378 h 4122814"/>
                <a:gd name="connsiteX36" fmla="*/ 1130921 w 3521893"/>
                <a:gd name="connsiteY36" fmla="*/ 3621564 h 4122814"/>
                <a:gd name="connsiteX37" fmla="*/ 1222219 w 3521893"/>
                <a:gd name="connsiteY37" fmla="*/ 3600427 h 4122814"/>
                <a:gd name="connsiteX38" fmla="*/ 1244777 w 3521893"/>
                <a:gd name="connsiteY38" fmla="*/ 3553001 h 4122814"/>
                <a:gd name="connsiteX39" fmla="*/ 1286696 w 3521893"/>
                <a:gd name="connsiteY39" fmla="*/ 3575027 h 4122814"/>
                <a:gd name="connsiteX40" fmla="*/ 1304459 w 3521893"/>
                <a:gd name="connsiteY40" fmla="*/ 3644832 h 4122814"/>
                <a:gd name="connsiteX41" fmla="*/ 1343891 w 3521893"/>
                <a:gd name="connsiteY41" fmla="*/ 3582487 h 4122814"/>
                <a:gd name="connsiteX42" fmla="*/ 1360942 w 3521893"/>
                <a:gd name="connsiteY42" fmla="*/ 3631688 h 4122814"/>
                <a:gd name="connsiteX43" fmla="*/ 1399309 w 3521893"/>
                <a:gd name="connsiteY43" fmla="*/ 3658687 h 4122814"/>
                <a:gd name="connsiteX44" fmla="*/ 1392382 w 3521893"/>
                <a:gd name="connsiteY44" fmla="*/ 3707178 h 4122814"/>
                <a:gd name="connsiteX45" fmla="*/ 1338916 w 3521893"/>
                <a:gd name="connsiteY45" fmla="*/ 3756913 h 4122814"/>
                <a:gd name="connsiteX46" fmla="*/ 1396645 w 3521893"/>
                <a:gd name="connsiteY46" fmla="*/ 3757978 h 4122814"/>
                <a:gd name="connsiteX47" fmla="*/ 1475331 w 3521893"/>
                <a:gd name="connsiteY47" fmla="*/ 3798299 h 4122814"/>
                <a:gd name="connsiteX48" fmla="*/ 1471778 w 3521893"/>
                <a:gd name="connsiteY48" fmla="*/ 3722986 h 4122814"/>
                <a:gd name="connsiteX49" fmla="*/ 1565563 w 3521893"/>
                <a:gd name="connsiteY49" fmla="*/ 3755669 h 4122814"/>
                <a:gd name="connsiteX50" fmla="*/ 1556327 w 3521893"/>
                <a:gd name="connsiteY50" fmla="*/ 3803627 h 4122814"/>
                <a:gd name="connsiteX51" fmla="*/ 1585101 w 3521893"/>
                <a:gd name="connsiteY51" fmla="*/ 3850697 h 4122814"/>
                <a:gd name="connsiteX52" fmla="*/ 1773382 w 3521893"/>
                <a:gd name="connsiteY52" fmla="*/ 3811087 h 4122814"/>
                <a:gd name="connsiteX53" fmla="*/ 2112818 w 3521893"/>
                <a:gd name="connsiteY53" fmla="*/ 3914996 h 4122814"/>
                <a:gd name="connsiteX54" fmla="*/ 2320636 w 3521893"/>
                <a:gd name="connsiteY54" fmla="*/ 4122814 h 4122814"/>
                <a:gd name="connsiteX55" fmla="*/ 2473036 w 3521893"/>
                <a:gd name="connsiteY55" fmla="*/ 3991196 h 4122814"/>
                <a:gd name="connsiteX56" fmla="*/ 2587958 w 3521893"/>
                <a:gd name="connsiteY56" fmla="*/ 3991196 h 4122814"/>
                <a:gd name="connsiteX57" fmla="*/ 2720286 w 3521893"/>
                <a:gd name="connsiteY57" fmla="*/ 3873432 h 4122814"/>
                <a:gd name="connsiteX58" fmla="*/ 2847819 w 3521893"/>
                <a:gd name="connsiteY58" fmla="*/ 3930627 h 4122814"/>
                <a:gd name="connsiteX59" fmla="*/ 2955281 w 3521893"/>
                <a:gd name="connsiteY59" fmla="*/ 3889596 h 4122814"/>
                <a:gd name="connsiteX60" fmla="*/ 2984589 w 3521893"/>
                <a:gd name="connsiteY60" fmla="*/ 3940396 h 4122814"/>
                <a:gd name="connsiteX61" fmla="*/ 3025619 w 3521893"/>
                <a:gd name="connsiteY61" fmla="*/ 3899365 h 4122814"/>
                <a:gd name="connsiteX62" fmla="*/ 3035389 w 3521893"/>
                <a:gd name="connsiteY62" fmla="*/ 3791904 h 4122814"/>
                <a:gd name="connsiteX63" fmla="*/ 2982635 w 3521893"/>
                <a:gd name="connsiteY63" fmla="*/ 3698119 h 4122814"/>
                <a:gd name="connsiteX64" fmla="*/ 3047467 w 3521893"/>
                <a:gd name="connsiteY64" fmla="*/ 3633820 h 4122814"/>
                <a:gd name="connsiteX65" fmla="*/ 3002173 w 3521893"/>
                <a:gd name="connsiteY65" fmla="*/ 3508596 h 4122814"/>
                <a:gd name="connsiteX66" fmla="*/ 3021712 w 3521893"/>
                <a:gd name="connsiteY66" fmla="*/ 3352288 h 4122814"/>
                <a:gd name="connsiteX67" fmla="*/ 3062741 w 3521893"/>
                <a:gd name="connsiteY67" fmla="*/ 3225288 h 4122814"/>
                <a:gd name="connsiteX68" fmla="*/ 3076419 w 3521893"/>
                <a:gd name="connsiteY68" fmla="*/ 3115873 h 4122814"/>
                <a:gd name="connsiteX69" fmla="*/ 2905547 w 3521893"/>
                <a:gd name="connsiteY69" fmla="*/ 2642508 h 4122814"/>
                <a:gd name="connsiteX70" fmla="*/ 2976772 w 3521893"/>
                <a:gd name="connsiteY70" fmla="*/ 2482827 h 4122814"/>
                <a:gd name="connsiteX71" fmla="*/ 3068602 w 3521893"/>
                <a:gd name="connsiteY71" fmla="*/ 2457427 h 4122814"/>
                <a:gd name="connsiteX72" fmla="*/ 3105724 w 3521893"/>
                <a:gd name="connsiteY72" fmla="*/ 2484781 h 4122814"/>
                <a:gd name="connsiteX73" fmla="*/ 3166293 w 3521893"/>
                <a:gd name="connsiteY73" fmla="*/ 2420304 h 4122814"/>
                <a:gd name="connsiteX74" fmla="*/ 3193649 w 3521893"/>
                <a:gd name="connsiteY74" fmla="*/ 2394904 h 4122814"/>
                <a:gd name="connsiteX75" fmla="*/ 3279618 w 3521893"/>
                <a:gd name="connsiteY75" fmla="*/ 2369504 h 4122814"/>
                <a:gd name="connsiteX76" fmla="*/ 3316739 w 3521893"/>
                <a:gd name="connsiteY76" fmla="*/ 2201473 h 4122814"/>
                <a:gd name="connsiteX77" fmla="*/ 3271801 w 3521893"/>
                <a:gd name="connsiteY77" fmla="*/ 2150673 h 4122814"/>
                <a:gd name="connsiteX78" fmla="*/ 3271800 w 3521893"/>
                <a:gd name="connsiteY78" fmla="*/ 2049073 h 4122814"/>
                <a:gd name="connsiteX79" fmla="*/ 3375355 w 3521893"/>
                <a:gd name="connsiteY79" fmla="*/ 2107688 h 4122814"/>
                <a:gd name="connsiteX80" fmla="*/ 3430062 w 3521893"/>
                <a:gd name="connsiteY80" fmla="*/ 2072519 h 4122814"/>
                <a:gd name="connsiteX81" fmla="*/ 3457415 w 3521893"/>
                <a:gd name="connsiteY81" fmla="*/ 2107688 h 4122814"/>
                <a:gd name="connsiteX82" fmla="*/ 3521893 w 3521893"/>
                <a:gd name="connsiteY82" fmla="*/ 2062750 h 4122814"/>
                <a:gd name="connsiteX83" fmla="*/ 3436087 w 3521893"/>
                <a:gd name="connsiteY83" fmla="*/ 1912447 h 4122814"/>
                <a:gd name="connsiteX84" fmla="*/ 3482450 w 3521893"/>
                <a:gd name="connsiteY84" fmla="*/ 1730953 h 4122814"/>
                <a:gd name="connsiteX85" fmla="*/ 3449235 w 3521893"/>
                <a:gd name="connsiteY85" fmla="*/ 1691448 h 4122814"/>
                <a:gd name="connsiteX86" fmla="*/ 3479967 w 3521893"/>
                <a:gd name="connsiteY86" fmla="*/ 1649990 h 4122814"/>
                <a:gd name="connsiteX87" fmla="*/ 3377309 w 3521893"/>
                <a:gd name="connsiteY87" fmla="*/ 1462919 h 4122814"/>
                <a:gd name="connsiteX88" fmla="*/ 3288754 w 3521893"/>
                <a:gd name="connsiteY88" fmla="*/ 1425583 h 4122814"/>
                <a:gd name="connsiteX89" fmla="*/ 3225967 w 3521893"/>
                <a:gd name="connsiteY89" fmla="*/ 1302206 h 4122814"/>
                <a:gd name="connsiteX90" fmla="*/ 3276502 w 3521893"/>
                <a:gd name="connsiteY90" fmla="*/ 1230484 h 4122814"/>
                <a:gd name="connsiteX91" fmla="*/ 3127379 w 3521893"/>
                <a:gd name="connsiteY91" fmla="*/ 1042344 h 4122814"/>
                <a:gd name="connsiteX92" fmla="*/ 3155100 w 3521893"/>
                <a:gd name="connsiteY92" fmla="*/ 978294 h 4122814"/>
                <a:gd name="connsiteX93" fmla="*/ 3115391 w 3521893"/>
                <a:gd name="connsiteY93" fmla="*/ 857084 h 4122814"/>
                <a:gd name="connsiteX94" fmla="*/ 3168145 w 3521893"/>
                <a:gd name="connsiteY94" fmla="*/ 757581 h 4122814"/>
                <a:gd name="connsiteX95" fmla="*/ 3115921 w 3521893"/>
                <a:gd name="connsiteY95" fmla="*/ 639852 h 4122814"/>
                <a:gd name="connsiteX96" fmla="*/ 3136986 w 3521893"/>
                <a:gd name="connsiteY96" fmla="*/ 560242 h 4122814"/>
                <a:gd name="connsiteX97" fmla="*/ 3084395 w 3521893"/>
                <a:gd name="connsiteY97" fmla="*/ 489263 h 4122814"/>
                <a:gd name="connsiteX98" fmla="*/ 3043730 w 3521893"/>
                <a:gd name="connsiteY98" fmla="*/ 559672 h 4122814"/>
                <a:gd name="connsiteX99" fmla="*/ 2967617 w 3521893"/>
                <a:gd name="connsiteY99" fmla="*/ 598501 h 4122814"/>
                <a:gd name="connsiteX100" fmla="*/ 2906065 w 3521893"/>
                <a:gd name="connsiteY100" fmla="*/ 407628 h 4122814"/>
                <a:gd name="connsiteX101" fmla="*/ 2859539 w 3521893"/>
                <a:gd name="connsiteY101" fmla="*/ 456118 h 4122814"/>
                <a:gd name="connsiteX102" fmla="*/ 2826327 w 3521893"/>
                <a:gd name="connsiteY102" fmla="*/ 463511 h 4122814"/>
                <a:gd name="connsiteX103" fmla="*/ 2852782 w 3521893"/>
                <a:gd name="connsiteY103" fmla="*/ 359282 h 4122814"/>
                <a:gd name="connsiteX104" fmla="*/ 2795856 w 3521893"/>
                <a:gd name="connsiteY104" fmla="*/ 139739 h 4122814"/>
                <a:gd name="connsiteX105" fmla="*/ 2725253 w 3521893"/>
                <a:gd name="connsiteY105" fmla="*/ 192707 h 4122814"/>
                <a:gd name="connsiteX106" fmla="*/ 2673558 w 3521893"/>
                <a:gd name="connsiteY106" fmla="*/ 145813 h 4122814"/>
                <a:gd name="connsiteX107" fmla="*/ 2642132 w 3521893"/>
                <a:gd name="connsiteY107" fmla="*/ 186169 h 4122814"/>
                <a:gd name="connsiteX108" fmla="*/ 2621170 w 3521893"/>
                <a:gd name="connsiteY108" fmla="*/ 144074 h 4122814"/>
                <a:gd name="connsiteX109" fmla="*/ 2592392 w 3521893"/>
                <a:gd name="connsiteY109" fmla="*/ 108549 h 4122814"/>
                <a:gd name="connsiteX110" fmla="*/ 2642662 w 3521893"/>
                <a:gd name="connsiteY110" fmla="*/ 18601 h 4122814"/>
                <a:gd name="connsiteX111" fmla="*/ 2549408 w 3521893"/>
                <a:gd name="connsiteY111" fmla="*/ 14765 h 4122814"/>
                <a:gd name="connsiteX112" fmla="*/ 2534937 w 3521893"/>
                <a:gd name="connsiteY112" fmla="*/ 77431 h 4122814"/>
                <a:gd name="connsiteX113" fmla="*/ 2479069 w 3521893"/>
                <a:gd name="connsiteY113" fmla="*/ 8831 h 4122814"/>
                <a:gd name="connsiteX114" fmla="*/ 2281731 w 3521893"/>
                <a:gd name="connsiteY114" fmla="*/ 14622 h 4122814"/>
                <a:gd name="connsiteX115" fmla="*/ 2243813 w 3521893"/>
                <a:gd name="connsiteY115" fmla="*/ 69330 h 4122814"/>
                <a:gd name="connsiteX116" fmla="*/ 2341770 w 3521893"/>
                <a:gd name="connsiteY116" fmla="*/ 120629 h 4122814"/>
                <a:gd name="connsiteX117" fmla="*/ 2345681 w 3521893"/>
                <a:gd name="connsiteY117" fmla="*/ 231248 h 4122814"/>
                <a:gd name="connsiteX118" fmla="*/ 2204472 w 3521893"/>
                <a:gd name="connsiteY118" fmla="*/ 264858 h 4122814"/>
                <a:gd name="connsiteX119" fmla="*/ 2146117 w 3521893"/>
                <a:gd name="connsiteY119" fmla="*/ 352210 h 4122814"/>
                <a:gd name="connsiteX120" fmla="*/ 1975038 w 3521893"/>
                <a:gd name="connsiteY120" fmla="*/ 370865 h 4122814"/>
                <a:gd name="connsiteX121" fmla="*/ 1999847 w 3521893"/>
                <a:gd name="connsiteY121" fmla="*/ 435199 h 4122814"/>
                <a:gd name="connsiteX122" fmla="*/ 2032711 w 3521893"/>
                <a:gd name="connsiteY122" fmla="*/ 478891 h 4122814"/>
                <a:gd name="connsiteX123" fmla="*/ 1961306 w 3521893"/>
                <a:gd name="connsiteY123" fmla="*/ 470365 h 4122814"/>
                <a:gd name="connsiteX124" fmla="*/ 1925782 w 3521893"/>
                <a:gd name="connsiteY124" fmla="*/ 513705 h 4122814"/>
                <a:gd name="connsiteX125" fmla="*/ 1849404 w 3521893"/>
                <a:gd name="connsiteY125" fmla="*/ 494167 h 4122814"/>
                <a:gd name="connsiteX126" fmla="*/ 1818139 w 3521893"/>
                <a:gd name="connsiteY126" fmla="*/ 595414 h 4122814"/>
                <a:gd name="connsiteX127" fmla="*/ 1724891 w 3521893"/>
                <a:gd name="connsiteY127" fmla="*/ 679960 h 4122814"/>
                <a:gd name="connsiteX128" fmla="*/ 1676400 w 3521893"/>
                <a:gd name="connsiteY128" fmla="*/ 659178 h 4122814"/>
                <a:gd name="connsiteX129" fmla="*/ 1683327 w 3521893"/>
                <a:gd name="connsiteY129" fmla="*/ 569123 h 4122814"/>
                <a:gd name="connsiteX130" fmla="*/ 1727022 w 3521893"/>
                <a:gd name="connsiteY130" fmla="*/ 535553 h 4122814"/>
                <a:gd name="connsiteX131" fmla="*/ 1787236 w 3521893"/>
                <a:gd name="connsiteY131" fmla="*/ 520632 h 4122814"/>
                <a:gd name="connsiteX132" fmla="*/ 1767343 w 3521893"/>
                <a:gd name="connsiteY132" fmla="*/ 484220 h 4122814"/>
                <a:gd name="connsiteX133" fmla="*/ 1704109 w 3521893"/>
                <a:gd name="connsiteY133" fmla="*/ 513705 h 4122814"/>
                <a:gd name="connsiteX134" fmla="*/ 1682261 w 3521893"/>
                <a:gd name="connsiteY134" fmla="*/ 452426 h 4122814"/>
                <a:gd name="connsiteX135" fmla="*/ 1576398 w 3521893"/>
                <a:gd name="connsiteY135" fmla="*/ 440524 h 4122814"/>
                <a:gd name="connsiteX136" fmla="*/ 1530927 w 3521893"/>
                <a:gd name="connsiteY136" fmla="*/ 271251 h 4122814"/>
                <a:gd name="connsiteX137" fmla="*/ 1438031 w 3521893"/>
                <a:gd name="connsiteY137" fmla="*/ 296118 h 4122814"/>
                <a:gd name="connsiteX138" fmla="*/ 1454727 w 3521893"/>
                <a:gd name="connsiteY138" fmla="*/ 402869 h 4122814"/>
                <a:gd name="connsiteX139" fmla="*/ 1454727 w 3521893"/>
                <a:gd name="connsiteY139" fmla="*/ 402869 h 4122814"/>
                <a:gd name="connsiteX140" fmla="*/ 1407832 w 3521893"/>
                <a:gd name="connsiteY140" fmla="*/ 431291 h 4122814"/>
                <a:gd name="connsiteX141" fmla="*/ 1310139 w 3521893"/>
                <a:gd name="connsiteY141" fmla="*/ 319922 h 4122814"/>
                <a:gd name="connsiteX142" fmla="*/ 1246909 w 3521893"/>
                <a:gd name="connsiteY142" fmla="*/ 298960 h 4122814"/>
                <a:gd name="connsiteX0" fmla="*/ 1246909 w 3521893"/>
                <a:gd name="connsiteY0" fmla="*/ 298960 h 4122814"/>
                <a:gd name="connsiteX1" fmla="*/ 1267691 w 3521893"/>
                <a:gd name="connsiteY1" fmla="*/ 569123 h 4122814"/>
                <a:gd name="connsiteX2" fmla="*/ 1288972 w 3521893"/>
                <a:gd name="connsiteY2" fmla="*/ 599607 h 4122814"/>
                <a:gd name="connsiteX3" fmla="*/ 1298416 w 3521893"/>
                <a:gd name="connsiteY3" fmla="*/ 702876 h 4122814"/>
                <a:gd name="connsiteX4" fmla="*/ 1251524 w 3521893"/>
                <a:gd name="connsiteY4" fmla="*/ 763445 h 4122814"/>
                <a:gd name="connsiteX5" fmla="*/ 1280832 w 3521893"/>
                <a:gd name="connsiteY5" fmla="*/ 839645 h 4122814"/>
                <a:gd name="connsiteX6" fmla="*/ 1175505 w 3521893"/>
                <a:gd name="connsiteY6" fmla="*/ 955274 h 4122814"/>
                <a:gd name="connsiteX7" fmla="*/ 1048327 w 3521893"/>
                <a:gd name="connsiteY7" fmla="*/ 1324196 h 4122814"/>
                <a:gd name="connsiteX8" fmla="*/ 947970 w 3521893"/>
                <a:gd name="connsiteY8" fmla="*/ 1428994 h 4122814"/>
                <a:gd name="connsiteX9" fmla="*/ 749389 w 3521893"/>
                <a:gd name="connsiteY9" fmla="*/ 1716919 h 4122814"/>
                <a:gd name="connsiteX10" fmla="*/ 624342 w 3521893"/>
                <a:gd name="connsiteY10" fmla="*/ 1812658 h 4122814"/>
                <a:gd name="connsiteX11" fmla="*/ 457200 w 3521893"/>
                <a:gd name="connsiteY11" fmla="*/ 2023851 h 4122814"/>
                <a:gd name="connsiteX12" fmla="*/ 325404 w 3521893"/>
                <a:gd name="connsiteY12" fmla="*/ 2531673 h 4122814"/>
                <a:gd name="connsiteX13" fmla="*/ 271762 w 3521893"/>
                <a:gd name="connsiteY13" fmla="*/ 2584782 h 4122814"/>
                <a:gd name="connsiteX14" fmla="*/ 116342 w 3521893"/>
                <a:gd name="connsiteY14" fmla="*/ 2906811 h 4122814"/>
                <a:gd name="connsiteX15" fmla="*/ 106573 w 3521893"/>
                <a:gd name="connsiteY15" fmla="*/ 3061165 h 4122814"/>
                <a:gd name="connsiteX16" fmla="*/ 152400 w 3521893"/>
                <a:gd name="connsiteY16" fmla="*/ 3166851 h 4122814"/>
                <a:gd name="connsiteX17" fmla="*/ 0 w 3521893"/>
                <a:gd name="connsiteY17" fmla="*/ 3665614 h 4122814"/>
                <a:gd name="connsiteX18" fmla="*/ 71582 w 3521893"/>
                <a:gd name="connsiteY18" fmla="*/ 3857801 h 4122814"/>
                <a:gd name="connsiteX19" fmla="*/ 188990 w 3521893"/>
                <a:gd name="connsiteY19" fmla="*/ 3838086 h 4122814"/>
                <a:gd name="connsiteX20" fmla="*/ 130908 w 3521893"/>
                <a:gd name="connsiteY20" fmla="*/ 3905226 h 4122814"/>
                <a:gd name="connsiteX21" fmla="*/ 188102 w 3521893"/>
                <a:gd name="connsiteY21" fmla="*/ 3964552 h 4122814"/>
                <a:gd name="connsiteX22" fmla="*/ 339436 w 3521893"/>
                <a:gd name="connsiteY22" fmla="*/ 3880360 h 4122814"/>
                <a:gd name="connsiteX23" fmla="*/ 422563 w 3521893"/>
                <a:gd name="connsiteY23" fmla="*/ 3894214 h 4122814"/>
                <a:gd name="connsiteX24" fmla="*/ 464127 w 3521893"/>
                <a:gd name="connsiteY24" fmla="*/ 3956560 h 4122814"/>
                <a:gd name="connsiteX25" fmla="*/ 656492 w 3521893"/>
                <a:gd name="connsiteY25" fmla="*/ 3937909 h 4122814"/>
                <a:gd name="connsiteX26" fmla="*/ 794860 w 3521893"/>
                <a:gd name="connsiteY26" fmla="*/ 3868459 h 4122814"/>
                <a:gd name="connsiteX27" fmla="*/ 955963 w 3521893"/>
                <a:gd name="connsiteY27" fmla="*/ 3949632 h 4122814"/>
                <a:gd name="connsiteX28" fmla="*/ 1115291 w 3521893"/>
                <a:gd name="connsiteY28" fmla="*/ 3949632 h 4122814"/>
                <a:gd name="connsiteX29" fmla="*/ 1108363 w 3521893"/>
                <a:gd name="connsiteY29" fmla="*/ 3914996 h 4122814"/>
                <a:gd name="connsiteX30" fmla="*/ 1163782 w 3521893"/>
                <a:gd name="connsiteY30" fmla="*/ 3880360 h 4122814"/>
                <a:gd name="connsiteX31" fmla="*/ 1191491 w 3521893"/>
                <a:gd name="connsiteY31" fmla="*/ 3914996 h 4122814"/>
                <a:gd name="connsiteX32" fmla="*/ 1288472 w 3521893"/>
                <a:gd name="connsiteY32" fmla="*/ 3818014 h 4122814"/>
                <a:gd name="connsiteX33" fmla="*/ 1205345 w 3521893"/>
                <a:gd name="connsiteY33" fmla="*/ 3811087 h 4122814"/>
                <a:gd name="connsiteX34" fmla="*/ 1122218 w 3521893"/>
                <a:gd name="connsiteY34" fmla="*/ 3818014 h 4122814"/>
                <a:gd name="connsiteX35" fmla="*/ 1032163 w 3521893"/>
                <a:gd name="connsiteY35" fmla="*/ 3783378 h 4122814"/>
                <a:gd name="connsiteX36" fmla="*/ 1130921 w 3521893"/>
                <a:gd name="connsiteY36" fmla="*/ 3621564 h 4122814"/>
                <a:gd name="connsiteX37" fmla="*/ 1222219 w 3521893"/>
                <a:gd name="connsiteY37" fmla="*/ 3600427 h 4122814"/>
                <a:gd name="connsiteX38" fmla="*/ 1244777 w 3521893"/>
                <a:gd name="connsiteY38" fmla="*/ 3553001 h 4122814"/>
                <a:gd name="connsiteX39" fmla="*/ 1286696 w 3521893"/>
                <a:gd name="connsiteY39" fmla="*/ 3575027 h 4122814"/>
                <a:gd name="connsiteX40" fmla="*/ 1304459 w 3521893"/>
                <a:gd name="connsiteY40" fmla="*/ 3644832 h 4122814"/>
                <a:gd name="connsiteX41" fmla="*/ 1343891 w 3521893"/>
                <a:gd name="connsiteY41" fmla="*/ 3582487 h 4122814"/>
                <a:gd name="connsiteX42" fmla="*/ 1360942 w 3521893"/>
                <a:gd name="connsiteY42" fmla="*/ 3631688 h 4122814"/>
                <a:gd name="connsiteX43" fmla="*/ 1399309 w 3521893"/>
                <a:gd name="connsiteY43" fmla="*/ 3658687 h 4122814"/>
                <a:gd name="connsiteX44" fmla="*/ 1392382 w 3521893"/>
                <a:gd name="connsiteY44" fmla="*/ 3707178 h 4122814"/>
                <a:gd name="connsiteX45" fmla="*/ 1338916 w 3521893"/>
                <a:gd name="connsiteY45" fmla="*/ 3756913 h 4122814"/>
                <a:gd name="connsiteX46" fmla="*/ 1396645 w 3521893"/>
                <a:gd name="connsiteY46" fmla="*/ 3757978 h 4122814"/>
                <a:gd name="connsiteX47" fmla="*/ 1475331 w 3521893"/>
                <a:gd name="connsiteY47" fmla="*/ 3798299 h 4122814"/>
                <a:gd name="connsiteX48" fmla="*/ 1471778 w 3521893"/>
                <a:gd name="connsiteY48" fmla="*/ 3722986 h 4122814"/>
                <a:gd name="connsiteX49" fmla="*/ 1565563 w 3521893"/>
                <a:gd name="connsiteY49" fmla="*/ 3755669 h 4122814"/>
                <a:gd name="connsiteX50" fmla="*/ 1556327 w 3521893"/>
                <a:gd name="connsiteY50" fmla="*/ 3803627 h 4122814"/>
                <a:gd name="connsiteX51" fmla="*/ 1585101 w 3521893"/>
                <a:gd name="connsiteY51" fmla="*/ 3850697 h 4122814"/>
                <a:gd name="connsiteX52" fmla="*/ 1773382 w 3521893"/>
                <a:gd name="connsiteY52" fmla="*/ 3811087 h 4122814"/>
                <a:gd name="connsiteX53" fmla="*/ 2112818 w 3521893"/>
                <a:gd name="connsiteY53" fmla="*/ 3914996 h 4122814"/>
                <a:gd name="connsiteX54" fmla="*/ 2320636 w 3521893"/>
                <a:gd name="connsiteY54" fmla="*/ 4122814 h 4122814"/>
                <a:gd name="connsiteX55" fmla="*/ 2473036 w 3521893"/>
                <a:gd name="connsiteY55" fmla="*/ 3991196 h 4122814"/>
                <a:gd name="connsiteX56" fmla="*/ 2587958 w 3521893"/>
                <a:gd name="connsiteY56" fmla="*/ 3991196 h 4122814"/>
                <a:gd name="connsiteX57" fmla="*/ 2720286 w 3521893"/>
                <a:gd name="connsiteY57" fmla="*/ 3873432 h 4122814"/>
                <a:gd name="connsiteX58" fmla="*/ 2847819 w 3521893"/>
                <a:gd name="connsiteY58" fmla="*/ 3930627 h 4122814"/>
                <a:gd name="connsiteX59" fmla="*/ 2955281 w 3521893"/>
                <a:gd name="connsiteY59" fmla="*/ 3889596 h 4122814"/>
                <a:gd name="connsiteX60" fmla="*/ 2984589 w 3521893"/>
                <a:gd name="connsiteY60" fmla="*/ 3940396 h 4122814"/>
                <a:gd name="connsiteX61" fmla="*/ 3025619 w 3521893"/>
                <a:gd name="connsiteY61" fmla="*/ 3899365 h 4122814"/>
                <a:gd name="connsiteX62" fmla="*/ 3035389 w 3521893"/>
                <a:gd name="connsiteY62" fmla="*/ 3791904 h 4122814"/>
                <a:gd name="connsiteX63" fmla="*/ 2982635 w 3521893"/>
                <a:gd name="connsiteY63" fmla="*/ 3698119 h 4122814"/>
                <a:gd name="connsiteX64" fmla="*/ 3047467 w 3521893"/>
                <a:gd name="connsiteY64" fmla="*/ 3633820 h 4122814"/>
                <a:gd name="connsiteX65" fmla="*/ 3002173 w 3521893"/>
                <a:gd name="connsiteY65" fmla="*/ 3508596 h 4122814"/>
                <a:gd name="connsiteX66" fmla="*/ 3021712 w 3521893"/>
                <a:gd name="connsiteY66" fmla="*/ 3352288 h 4122814"/>
                <a:gd name="connsiteX67" fmla="*/ 3062741 w 3521893"/>
                <a:gd name="connsiteY67" fmla="*/ 3225288 h 4122814"/>
                <a:gd name="connsiteX68" fmla="*/ 3076419 w 3521893"/>
                <a:gd name="connsiteY68" fmla="*/ 3115873 h 4122814"/>
                <a:gd name="connsiteX69" fmla="*/ 2905547 w 3521893"/>
                <a:gd name="connsiteY69" fmla="*/ 2642508 h 4122814"/>
                <a:gd name="connsiteX70" fmla="*/ 2976772 w 3521893"/>
                <a:gd name="connsiteY70" fmla="*/ 2482827 h 4122814"/>
                <a:gd name="connsiteX71" fmla="*/ 3068602 w 3521893"/>
                <a:gd name="connsiteY71" fmla="*/ 2457427 h 4122814"/>
                <a:gd name="connsiteX72" fmla="*/ 3105724 w 3521893"/>
                <a:gd name="connsiteY72" fmla="*/ 2484781 h 4122814"/>
                <a:gd name="connsiteX73" fmla="*/ 3166293 w 3521893"/>
                <a:gd name="connsiteY73" fmla="*/ 2420304 h 4122814"/>
                <a:gd name="connsiteX74" fmla="*/ 3193649 w 3521893"/>
                <a:gd name="connsiteY74" fmla="*/ 2394904 h 4122814"/>
                <a:gd name="connsiteX75" fmla="*/ 3279618 w 3521893"/>
                <a:gd name="connsiteY75" fmla="*/ 2369504 h 4122814"/>
                <a:gd name="connsiteX76" fmla="*/ 3316739 w 3521893"/>
                <a:gd name="connsiteY76" fmla="*/ 2201473 h 4122814"/>
                <a:gd name="connsiteX77" fmla="*/ 3271801 w 3521893"/>
                <a:gd name="connsiteY77" fmla="*/ 2150673 h 4122814"/>
                <a:gd name="connsiteX78" fmla="*/ 3256596 w 3521893"/>
                <a:gd name="connsiteY78" fmla="*/ 2053123 h 4122814"/>
                <a:gd name="connsiteX79" fmla="*/ 3375355 w 3521893"/>
                <a:gd name="connsiteY79" fmla="*/ 2107688 h 4122814"/>
                <a:gd name="connsiteX80" fmla="*/ 3430062 w 3521893"/>
                <a:gd name="connsiteY80" fmla="*/ 2072519 h 4122814"/>
                <a:gd name="connsiteX81" fmla="*/ 3457415 w 3521893"/>
                <a:gd name="connsiteY81" fmla="*/ 2107688 h 4122814"/>
                <a:gd name="connsiteX82" fmla="*/ 3521893 w 3521893"/>
                <a:gd name="connsiteY82" fmla="*/ 2062750 h 4122814"/>
                <a:gd name="connsiteX83" fmla="*/ 3436087 w 3521893"/>
                <a:gd name="connsiteY83" fmla="*/ 1912447 h 4122814"/>
                <a:gd name="connsiteX84" fmla="*/ 3482450 w 3521893"/>
                <a:gd name="connsiteY84" fmla="*/ 1730953 h 4122814"/>
                <a:gd name="connsiteX85" fmla="*/ 3449235 w 3521893"/>
                <a:gd name="connsiteY85" fmla="*/ 1691448 h 4122814"/>
                <a:gd name="connsiteX86" fmla="*/ 3479967 w 3521893"/>
                <a:gd name="connsiteY86" fmla="*/ 1649990 h 4122814"/>
                <a:gd name="connsiteX87" fmla="*/ 3377309 w 3521893"/>
                <a:gd name="connsiteY87" fmla="*/ 1462919 h 4122814"/>
                <a:gd name="connsiteX88" fmla="*/ 3288754 w 3521893"/>
                <a:gd name="connsiteY88" fmla="*/ 1425583 h 4122814"/>
                <a:gd name="connsiteX89" fmla="*/ 3225967 w 3521893"/>
                <a:gd name="connsiteY89" fmla="*/ 1302206 h 4122814"/>
                <a:gd name="connsiteX90" fmla="*/ 3276502 w 3521893"/>
                <a:gd name="connsiteY90" fmla="*/ 1230484 h 4122814"/>
                <a:gd name="connsiteX91" fmla="*/ 3127379 w 3521893"/>
                <a:gd name="connsiteY91" fmla="*/ 1042344 h 4122814"/>
                <a:gd name="connsiteX92" fmla="*/ 3155100 w 3521893"/>
                <a:gd name="connsiteY92" fmla="*/ 978294 h 4122814"/>
                <a:gd name="connsiteX93" fmla="*/ 3115391 w 3521893"/>
                <a:gd name="connsiteY93" fmla="*/ 857084 h 4122814"/>
                <a:gd name="connsiteX94" fmla="*/ 3168145 w 3521893"/>
                <a:gd name="connsiteY94" fmla="*/ 757581 h 4122814"/>
                <a:gd name="connsiteX95" fmla="*/ 3115921 w 3521893"/>
                <a:gd name="connsiteY95" fmla="*/ 639852 h 4122814"/>
                <a:gd name="connsiteX96" fmla="*/ 3136986 w 3521893"/>
                <a:gd name="connsiteY96" fmla="*/ 560242 h 4122814"/>
                <a:gd name="connsiteX97" fmla="*/ 3084395 w 3521893"/>
                <a:gd name="connsiteY97" fmla="*/ 489263 h 4122814"/>
                <a:gd name="connsiteX98" fmla="*/ 3043730 w 3521893"/>
                <a:gd name="connsiteY98" fmla="*/ 559672 h 4122814"/>
                <a:gd name="connsiteX99" fmla="*/ 2967617 w 3521893"/>
                <a:gd name="connsiteY99" fmla="*/ 598501 h 4122814"/>
                <a:gd name="connsiteX100" fmla="*/ 2906065 w 3521893"/>
                <a:gd name="connsiteY100" fmla="*/ 407628 h 4122814"/>
                <a:gd name="connsiteX101" fmla="*/ 2859539 w 3521893"/>
                <a:gd name="connsiteY101" fmla="*/ 456118 h 4122814"/>
                <a:gd name="connsiteX102" fmla="*/ 2826327 w 3521893"/>
                <a:gd name="connsiteY102" fmla="*/ 463511 h 4122814"/>
                <a:gd name="connsiteX103" fmla="*/ 2852782 w 3521893"/>
                <a:gd name="connsiteY103" fmla="*/ 359282 h 4122814"/>
                <a:gd name="connsiteX104" fmla="*/ 2795856 w 3521893"/>
                <a:gd name="connsiteY104" fmla="*/ 139739 h 4122814"/>
                <a:gd name="connsiteX105" fmla="*/ 2725253 w 3521893"/>
                <a:gd name="connsiteY105" fmla="*/ 192707 h 4122814"/>
                <a:gd name="connsiteX106" fmla="*/ 2673558 w 3521893"/>
                <a:gd name="connsiteY106" fmla="*/ 145813 h 4122814"/>
                <a:gd name="connsiteX107" fmla="*/ 2642132 w 3521893"/>
                <a:gd name="connsiteY107" fmla="*/ 186169 h 4122814"/>
                <a:gd name="connsiteX108" fmla="*/ 2621170 w 3521893"/>
                <a:gd name="connsiteY108" fmla="*/ 144074 h 4122814"/>
                <a:gd name="connsiteX109" fmla="*/ 2592392 w 3521893"/>
                <a:gd name="connsiteY109" fmla="*/ 108549 h 4122814"/>
                <a:gd name="connsiteX110" fmla="*/ 2642662 w 3521893"/>
                <a:gd name="connsiteY110" fmla="*/ 18601 h 4122814"/>
                <a:gd name="connsiteX111" fmla="*/ 2549408 w 3521893"/>
                <a:gd name="connsiteY111" fmla="*/ 14765 h 4122814"/>
                <a:gd name="connsiteX112" fmla="*/ 2534937 w 3521893"/>
                <a:gd name="connsiteY112" fmla="*/ 77431 h 4122814"/>
                <a:gd name="connsiteX113" fmla="*/ 2479069 w 3521893"/>
                <a:gd name="connsiteY113" fmla="*/ 8831 h 4122814"/>
                <a:gd name="connsiteX114" fmla="*/ 2281731 w 3521893"/>
                <a:gd name="connsiteY114" fmla="*/ 14622 h 4122814"/>
                <a:gd name="connsiteX115" fmla="*/ 2243813 w 3521893"/>
                <a:gd name="connsiteY115" fmla="*/ 69330 h 4122814"/>
                <a:gd name="connsiteX116" fmla="*/ 2341770 w 3521893"/>
                <a:gd name="connsiteY116" fmla="*/ 120629 h 4122814"/>
                <a:gd name="connsiteX117" fmla="*/ 2345681 w 3521893"/>
                <a:gd name="connsiteY117" fmla="*/ 231248 h 4122814"/>
                <a:gd name="connsiteX118" fmla="*/ 2204472 w 3521893"/>
                <a:gd name="connsiteY118" fmla="*/ 264858 h 4122814"/>
                <a:gd name="connsiteX119" fmla="*/ 2146117 w 3521893"/>
                <a:gd name="connsiteY119" fmla="*/ 352210 h 4122814"/>
                <a:gd name="connsiteX120" fmla="*/ 1975038 w 3521893"/>
                <a:gd name="connsiteY120" fmla="*/ 370865 h 4122814"/>
                <a:gd name="connsiteX121" fmla="*/ 1999847 w 3521893"/>
                <a:gd name="connsiteY121" fmla="*/ 435199 h 4122814"/>
                <a:gd name="connsiteX122" fmla="*/ 2032711 w 3521893"/>
                <a:gd name="connsiteY122" fmla="*/ 478891 h 4122814"/>
                <a:gd name="connsiteX123" fmla="*/ 1961306 w 3521893"/>
                <a:gd name="connsiteY123" fmla="*/ 470365 h 4122814"/>
                <a:gd name="connsiteX124" fmla="*/ 1925782 w 3521893"/>
                <a:gd name="connsiteY124" fmla="*/ 513705 h 4122814"/>
                <a:gd name="connsiteX125" fmla="*/ 1849404 w 3521893"/>
                <a:gd name="connsiteY125" fmla="*/ 494167 h 4122814"/>
                <a:gd name="connsiteX126" fmla="*/ 1818139 w 3521893"/>
                <a:gd name="connsiteY126" fmla="*/ 595414 h 4122814"/>
                <a:gd name="connsiteX127" fmla="*/ 1724891 w 3521893"/>
                <a:gd name="connsiteY127" fmla="*/ 679960 h 4122814"/>
                <a:gd name="connsiteX128" fmla="*/ 1676400 w 3521893"/>
                <a:gd name="connsiteY128" fmla="*/ 659178 h 4122814"/>
                <a:gd name="connsiteX129" fmla="*/ 1683327 w 3521893"/>
                <a:gd name="connsiteY129" fmla="*/ 569123 h 4122814"/>
                <a:gd name="connsiteX130" fmla="*/ 1727022 w 3521893"/>
                <a:gd name="connsiteY130" fmla="*/ 535553 h 4122814"/>
                <a:gd name="connsiteX131" fmla="*/ 1787236 w 3521893"/>
                <a:gd name="connsiteY131" fmla="*/ 520632 h 4122814"/>
                <a:gd name="connsiteX132" fmla="*/ 1767343 w 3521893"/>
                <a:gd name="connsiteY132" fmla="*/ 484220 h 4122814"/>
                <a:gd name="connsiteX133" fmla="*/ 1704109 w 3521893"/>
                <a:gd name="connsiteY133" fmla="*/ 513705 h 4122814"/>
                <a:gd name="connsiteX134" fmla="*/ 1682261 w 3521893"/>
                <a:gd name="connsiteY134" fmla="*/ 452426 h 4122814"/>
                <a:gd name="connsiteX135" fmla="*/ 1576398 w 3521893"/>
                <a:gd name="connsiteY135" fmla="*/ 440524 h 4122814"/>
                <a:gd name="connsiteX136" fmla="*/ 1530927 w 3521893"/>
                <a:gd name="connsiteY136" fmla="*/ 271251 h 4122814"/>
                <a:gd name="connsiteX137" fmla="*/ 1438031 w 3521893"/>
                <a:gd name="connsiteY137" fmla="*/ 296118 h 4122814"/>
                <a:gd name="connsiteX138" fmla="*/ 1454727 w 3521893"/>
                <a:gd name="connsiteY138" fmla="*/ 402869 h 4122814"/>
                <a:gd name="connsiteX139" fmla="*/ 1454727 w 3521893"/>
                <a:gd name="connsiteY139" fmla="*/ 402869 h 4122814"/>
                <a:gd name="connsiteX140" fmla="*/ 1407832 w 3521893"/>
                <a:gd name="connsiteY140" fmla="*/ 431291 h 4122814"/>
                <a:gd name="connsiteX141" fmla="*/ 1310139 w 3521893"/>
                <a:gd name="connsiteY141" fmla="*/ 319922 h 4122814"/>
                <a:gd name="connsiteX142" fmla="*/ 1246909 w 3521893"/>
                <a:gd name="connsiteY142" fmla="*/ 298960 h 4122814"/>
                <a:gd name="connsiteX0" fmla="*/ 1246909 w 3521893"/>
                <a:gd name="connsiteY0" fmla="*/ 298960 h 4122814"/>
                <a:gd name="connsiteX1" fmla="*/ 1267691 w 3521893"/>
                <a:gd name="connsiteY1" fmla="*/ 569123 h 4122814"/>
                <a:gd name="connsiteX2" fmla="*/ 1288972 w 3521893"/>
                <a:gd name="connsiteY2" fmla="*/ 599607 h 4122814"/>
                <a:gd name="connsiteX3" fmla="*/ 1298416 w 3521893"/>
                <a:gd name="connsiteY3" fmla="*/ 702876 h 4122814"/>
                <a:gd name="connsiteX4" fmla="*/ 1251524 w 3521893"/>
                <a:gd name="connsiteY4" fmla="*/ 763445 h 4122814"/>
                <a:gd name="connsiteX5" fmla="*/ 1280832 w 3521893"/>
                <a:gd name="connsiteY5" fmla="*/ 839645 h 4122814"/>
                <a:gd name="connsiteX6" fmla="*/ 1175505 w 3521893"/>
                <a:gd name="connsiteY6" fmla="*/ 955274 h 4122814"/>
                <a:gd name="connsiteX7" fmla="*/ 1048327 w 3521893"/>
                <a:gd name="connsiteY7" fmla="*/ 1324196 h 4122814"/>
                <a:gd name="connsiteX8" fmla="*/ 947970 w 3521893"/>
                <a:gd name="connsiteY8" fmla="*/ 1428994 h 4122814"/>
                <a:gd name="connsiteX9" fmla="*/ 749389 w 3521893"/>
                <a:gd name="connsiteY9" fmla="*/ 1716919 h 4122814"/>
                <a:gd name="connsiteX10" fmla="*/ 624342 w 3521893"/>
                <a:gd name="connsiteY10" fmla="*/ 1812658 h 4122814"/>
                <a:gd name="connsiteX11" fmla="*/ 457200 w 3521893"/>
                <a:gd name="connsiteY11" fmla="*/ 2023851 h 4122814"/>
                <a:gd name="connsiteX12" fmla="*/ 325404 w 3521893"/>
                <a:gd name="connsiteY12" fmla="*/ 2531673 h 4122814"/>
                <a:gd name="connsiteX13" fmla="*/ 271762 w 3521893"/>
                <a:gd name="connsiteY13" fmla="*/ 2584782 h 4122814"/>
                <a:gd name="connsiteX14" fmla="*/ 116342 w 3521893"/>
                <a:gd name="connsiteY14" fmla="*/ 2906811 h 4122814"/>
                <a:gd name="connsiteX15" fmla="*/ 106573 w 3521893"/>
                <a:gd name="connsiteY15" fmla="*/ 3061165 h 4122814"/>
                <a:gd name="connsiteX16" fmla="*/ 152400 w 3521893"/>
                <a:gd name="connsiteY16" fmla="*/ 3166851 h 4122814"/>
                <a:gd name="connsiteX17" fmla="*/ 0 w 3521893"/>
                <a:gd name="connsiteY17" fmla="*/ 3665614 h 4122814"/>
                <a:gd name="connsiteX18" fmla="*/ 71582 w 3521893"/>
                <a:gd name="connsiteY18" fmla="*/ 3857801 h 4122814"/>
                <a:gd name="connsiteX19" fmla="*/ 188990 w 3521893"/>
                <a:gd name="connsiteY19" fmla="*/ 3838086 h 4122814"/>
                <a:gd name="connsiteX20" fmla="*/ 130908 w 3521893"/>
                <a:gd name="connsiteY20" fmla="*/ 3905226 h 4122814"/>
                <a:gd name="connsiteX21" fmla="*/ 188102 w 3521893"/>
                <a:gd name="connsiteY21" fmla="*/ 3964552 h 4122814"/>
                <a:gd name="connsiteX22" fmla="*/ 339436 w 3521893"/>
                <a:gd name="connsiteY22" fmla="*/ 3880360 h 4122814"/>
                <a:gd name="connsiteX23" fmla="*/ 422563 w 3521893"/>
                <a:gd name="connsiteY23" fmla="*/ 3894214 h 4122814"/>
                <a:gd name="connsiteX24" fmla="*/ 464127 w 3521893"/>
                <a:gd name="connsiteY24" fmla="*/ 3956560 h 4122814"/>
                <a:gd name="connsiteX25" fmla="*/ 656492 w 3521893"/>
                <a:gd name="connsiteY25" fmla="*/ 3937909 h 4122814"/>
                <a:gd name="connsiteX26" fmla="*/ 794860 w 3521893"/>
                <a:gd name="connsiteY26" fmla="*/ 3868459 h 4122814"/>
                <a:gd name="connsiteX27" fmla="*/ 955963 w 3521893"/>
                <a:gd name="connsiteY27" fmla="*/ 3949632 h 4122814"/>
                <a:gd name="connsiteX28" fmla="*/ 1115291 w 3521893"/>
                <a:gd name="connsiteY28" fmla="*/ 3949632 h 4122814"/>
                <a:gd name="connsiteX29" fmla="*/ 1108363 w 3521893"/>
                <a:gd name="connsiteY29" fmla="*/ 3914996 h 4122814"/>
                <a:gd name="connsiteX30" fmla="*/ 1163782 w 3521893"/>
                <a:gd name="connsiteY30" fmla="*/ 3880360 h 4122814"/>
                <a:gd name="connsiteX31" fmla="*/ 1191491 w 3521893"/>
                <a:gd name="connsiteY31" fmla="*/ 3914996 h 4122814"/>
                <a:gd name="connsiteX32" fmla="*/ 1288472 w 3521893"/>
                <a:gd name="connsiteY32" fmla="*/ 3818014 h 4122814"/>
                <a:gd name="connsiteX33" fmla="*/ 1205345 w 3521893"/>
                <a:gd name="connsiteY33" fmla="*/ 3811087 h 4122814"/>
                <a:gd name="connsiteX34" fmla="*/ 1122218 w 3521893"/>
                <a:gd name="connsiteY34" fmla="*/ 3818014 h 4122814"/>
                <a:gd name="connsiteX35" fmla="*/ 1032163 w 3521893"/>
                <a:gd name="connsiteY35" fmla="*/ 3783378 h 4122814"/>
                <a:gd name="connsiteX36" fmla="*/ 1130921 w 3521893"/>
                <a:gd name="connsiteY36" fmla="*/ 3621564 h 4122814"/>
                <a:gd name="connsiteX37" fmla="*/ 1222219 w 3521893"/>
                <a:gd name="connsiteY37" fmla="*/ 3600427 h 4122814"/>
                <a:gd name="connsiteX38" fmla="*/ 1244777 w 3521893"/>
                <a:gd name="connsiteY38" fmla="*/ 3553001 h 4122814"/>
                <a:gd name="connsiteX39" fmla="*/ 1286696 w 3521893"/>
                <a:gd name="connsiteY39" fmla="*/ 3575027 h 4122814"/>
                <a:gd name="connsiteX40" fmla="*/ 1304459 w 3521893"/>
                <a:gd name="connsiteY40" fmla="*/ 3644832 h 4122814"/>
                <a:gd name="connsiteX41" fmla="*/ 1343891 w 3521893"/>
                <a:gd name="connsiteY41" fmla="*/ 3582487 h 4122814"/>
                <a:gd name="connsiteX42" fmla="*/ 1360942 w 3521893"/>
                <a:gd name="connsiteY42" fmla="*/ 3631688 h 4122814"/>
                <a:gd name="connsiteX43" fmla="*/ 1399309 w 3521893"/>
                <a:gd name="connsiteY43" fmla="*/ 3658687 h 4122814"/>
                <a:gd name="connsiteX44" fmla="*/ 1392382 w 3521893"/>
                <a:gd name="connsiteY44" fmla="*/ 3707178 h 4122814"/>
                <a:gd name="connsiteX45" fmla="*/ 1338916 w 3521893"/>
                <a:gd name="connsiteY45" fmla="*/ 3756913 h 4122814"/>
                <a:gd name="connsiteX46" fmla="*/ 1396645 w 3521893"/>
                <a:gd name="connsiteY46" fmla="*/ 3757978 h 4122814"/>
                <a:gd name="connsiteX47" fmla="*/ 1475331 w 3521893"/>
                <a:gd name="connsiteY47" fmla="*/ 3798299 h 4122814"/>
                <a:gd name="connsiteX48" fmla="*/ 1471778 w 3521893"/>
                <a:gd name="connsiteY48" fmla="*/ 3722986 h 4122814"/>
                <a:gd name="connsiteX49" fmla="*/ 1565563 w 3521893"/>
                <a:gd name="connsiteY49" fmla="*/ 3755669 h 4122814"/>
                <a:gd name="connsiteX50" fmla="*/ 1556327 w 3521893"/>
                <a:gd name="connsiteY50" fmla="*/ 3803627 h 4122814"/>
                <a:gd name="connsiteX51" fmla="*/ 1585101 w 3521893"/>
                <a:gd name="connsiteY51" fmla="*/ 3850697 h 4122814"/>
                <a:gd name="connsiteX52" fmla="*/ 1773382 w 3521893"/>
                <a:gd name="connsiteY52" fmla="*/ 3811087 h 4122814"/>
                <a:gd name="connsiteX53" fmla="*/ 2112818 w 3521893"/>
                <a:gd name="connsiteY53" fmla="*/ 3914996 h 4122814"/>
                <a:gd name="connsiteX54" fmla="*/ 2320636 w 3521893"/>
                <a:gd name="connsiteY54" fmla="*/ 4122814 h 4122814"/>
                <a:gd name="connsiteX55" fmla="*/ 2473036 w 3521893"/>
                <a:gd name="connsiteY55" fmla="*/ 3991196 h 4122814"/>
                <a:gd name="connsiteX56" fmla="*/ 2587958 w 3521893"/>
                <a:gd name="connsiteY56" fmla="*/ 3991196 h 4122814"/>
                <a:gd name="connsiteX57" fmla="*/ 2720286 w 3521893"/>
                <a:gd name="connsiteY57" fmla="*/ 3873432 h 4122814"/>
                <a:gd name="connsiteX58" fmla="*/ 2847819 w 3521893"/>
                <a:gd name="connsiteY58" fmla="*/ 3930627 h 4122814"/>
                <a:gd name="connsiteX59" fmla="*/ 2955281 w 3521893"/>
                <a:gd name="connsiteY59" fmla="*/ 3889596 h 4122814"/>
                <a:gd name="connsiteX60" fmla="*/ 2984589 w 3521893"/>
                <a:gd name="connsiteY60" fmla="*/ 3940396 h 4122814"/>
                <a:gd name="connsiteX61" fmla="*/ 3025619 w 3521893"/>
                <a:gd name="connsiteY61" fmla="*/ 3899365 h 4122814"/>
                <a:gd name="connsiteX62" fmla="*/ 3035389 w 3521893"/>
                <a:gd name="connsiteY62" fmla="*/ 3791904 h 4122814"/>
                <a:gd name="connsiteX63" fmla="*/ 2982635 w 3521893"/>
                <a:gd name="connsiteY63" fmla="*/ 3698119 h 4122814"/>
                <a:gd name="connsiteX64" fmla="*/ 3047467 w 3521893"/>
                <a:gd name="connsiteY64" fmla="*/ 3633820 h 4122814"/>
                <a:gd name="connsiteX65" fmla="*/ 3002173 w 3521893"/>
                <a:gd name="connsiteY65" fmla="*/ 3508596 h 4122814"/>
                <a:gd name="connsiteX66" fmla="*/ 3021712 w 3521893"/>
                <a:gd name="connsiteY66" fmla="*/ 3352288 h 4122814"/>
                <a:gd name="connsiteX67" fmla="*/ 3062741 w 3521893"/>
                <a:gd name="connsiteY67" fmla="*/ 3225288 h 4122814"/>
                <a:gd name="connsiteX68" fmla="*/ 3076419 w 3521893"/>
                <a:gd name="connsiteY68" fmla="*/ 3115873 h 4122814"/>
                <a:gd name="connsiteX69" fmla="*/ 2905547 w 3521893"/>
                <a:gd name="connsiteY69" fmla="*/ 2642508 h 4122814"/>
                <a:gd name="connsiteX70" fmla="*/ 2976772 w 3521893"/>
                <a:gd name="connsiteY70" fmla="*/ 2482827 h 4122814"/>
                <a:gd name="connsiteX71" fmla="*/ 3068602 w 3521893"/>
                <a:gd name="connsiteY71" fmla="*/ 2457427 h 4122814"/>
                <a:gd name="connsiteX72" fmla="*/ 3105724 w 3521893"/>
                <a:gd name="connsiteY72" fmla="*/ 2484781 h 4122814"/>
                <a:gd name="connsiteX73" fmla="*/ 3166293 w 3521893"/>
                <a:gd name="connsiteY73" fmla="*/ 2420304 h 4122814"/>
                <a:gd name="connsiteX74" fmla="*/ 3193649 w 3521893"/>
                <a:gd name="connsiteY74" fmla="*/ 2394904 h 4122814"/>
                <a:gd name="connsiteX75" fmla="*/ 3279618 w 3521893"/>
                <a:gd name="connsiteY75" fmla="*/ 2369504 h 4122814"/>
                <a:gd name="connsiteX76" fmla="*/ 3316739 w 3521893"/>
                <a:gd name="connsiteY76" fmla="*/ 2201473 h 4122814"/>
                <a:gd name="connsiteX77" fmla="*/ 3271801 w 3521893"/>
                <a:gd name="connsiteY77" fmla="*/ 2150673 h 4122814"/>
                <a:gd name="connsiteX78" fmla="*/ 3256596 w 3521893"/>
                <a:gd name="connsiteY78" fmla="*/ 2053123 h 4122814"/>
                <a:gd name="connsiteX79" fmla="*/ 3375355 w 3521893"/>
                <a:gd name="connsiteY79" fmla="*/ 2107688 h 4122814"/>
                <a:gd name="connsiteX80" fmla="*/ 3430062 w 3521893"/>
                <a:gd name="connsiteY80" fmla="*/ 2072519 h 4122814"/>
                <a:gd name="connsiteX81" fmla="*/ 3457415 w 3521893"/>
                <a:gd name="connsiteY81" fmla="*/ 2107688 h 4122814"/>
                <a:gd name="connsiteX82" fmla="*/ 3521893 w 3521893"/>
                <a:gd name="connsiteY82" fmla="*/ 2062750 h 4122814"/>
                <a:gd name="connsiteX83" fmla="*/ 3436087 w 3521893"/>
                <a:gd name="connsiteY83" fmla="*/ 1912447 h 4122814"/>
                <a:gd name="connsiteX84" fmla="*/ 3482450 w 3521893"/>
                <a:gd name="connsiteY84" fmla="*/ 1730953 h 4122814"/>
                <a:gd name="connsiteX85" fmla="*/ 3449235 w 3521893"/>
                <a:gd name="connsiteY85" fmla="*/ 1691448 h 4122814"/>
                <a:gd name="connsiteX86" fmla="*/ 3479967 w 3521893"/>
                <a:gd name="connsiteY86" fmla="*/ 1649990 h 4122814"/>
                <a:gd name="connsiteX87" fmla="*/ 3377309 w 3521893"/>
                <a:gd name="connsiteY87" fmla="*/ 1462919 h 4122814"/>
                <a:gd name="connsiteX88" fmla="*/ 3288754 w 3521893"/>
                <a:gd name="connsiteY88" fmla="*/ 1425583 h 4122814"/>
                <a:gd name="connsiteX89" fmla="*/ 3225967 w 3521893"/>
                <a:gd name="connsiteY89" fmla="*/ 1302206 h 4122814"/>
                <a:gd name="connsiteX90" fmla="*/ 3276502 w 3521893"/>
                <a:gd name="connsiteY90" fmla="*/ 1230484 h 4122814"/>
                <a:gd name="connsiteX91" fmla="*/ 3127379 w 3521893"/>
                <a:gd name="connsiteY91" fmla="*/ 1042344 h 4122814"/>
                <a:gd name="connsiteX92" fmla="*/ 3155100 w 3521893"/>
                <a:gd name="connsiteY92" fmla="*/ 978294 h 4122814"/>
                <a:gd name="connsiteX93" fmla="*/ 3115391 w 3521893"/>
                <a:gd name="connsiteY93" fmla="*/ 857084 h 4122814"/>
                <a:gd name="connsiteX94" fmla="*/ 3168145 w 3521893"/>
                <a:gd name="connsiteY94" fmla="*/ 757581 h 4122814"/>
                <a:gd name="connsiteX95" fmla="*/ 3115921 w 3521893"/>
                <a:gd name="connsiteY95" fmla="*/ 639852 h 4122814"/>
                <a:gd name="connsiteX96" fmla="*/ 3136986 w 3521893"/>
                <a:gd name="connsiteY96" fmla="*/ 560242 h 4122814"/>
                <a:gd name="connsiteX97" fmla="*/ 3084395 w 3521893"/>
                <a:gd name="connsiteY97" fmla="*/ 489263 h 4122814"/>
                <a:gd name="connsiteX98" fmla="*/ 3043730 w 3521893"/>
                <a:gd name="connsiteY98" fmla="*/ 559672 h 4122814"/>
                <a:gd name="connsiteX99" fmla="*/ 2967617 w 3521893"/>
                <a:gd name="connsiteY99" fmla="*/ 598501 h 4122814"/>
                <a:gd name="connsiteX100" fmla="*/ 2906065 w 3521893"/>
                <a:gd name="connsiteY100" fmla="*/ 407628 h 4122814"/>
                <a:gd name="connsiteX101" fmla="*/ 2859539 w 3521893"/>
                <a:gd name="connsiteY101" fmla="*/ 456118 h 4122814"/>
                <a:gd name="connsiteX102" fmla="*/ 2826327 w 3521893"/>
                <a:gd name="connsiteY102" fmla="*/ 463511 h 4122814"/>
                <a:gd name="connsiteX103" fmla="*/ 2852782 w 3521893"/>
                <a:gd name="connsiteY103" fmla="*/ 359282 h 4122814"/>
                <a:gd name="connsiteX104" fmla="*/ 2795856 w 3521893"/>
                <a:gd name="connsiteY104" fmla="*/ 139739 h 4122814"/>
                <a:gd name="connsiteX105" fmla="*/ 2725253 w 3521893"/>
                <a:gd name="connsiteY105" fmla="*/ 192707 h 4122814"/>
                <a:gd name="connsiteX106" fmla="*/ 2673558 w 3521893"/>
                <a:gd name="connsiteY106" fmla="*/ 145813 h 4122814"/>
                <a:gd name="connsiteX107" fmla="*/ 2642132 w 3521893"/>
                <a:gd name="connsiteY107" fmla="*/ 186169 h 4122814"/>
                <a:gd name="connsiteX108" fmla="*/ 2621170 w 3521893"/>
                <a:gd name="connsiteY108" fmla="*/ 144074 h 4122814"/>
                <a:gd name="connsiteX109" fmla="*/ 2592392 w 3521893"/>
                <a:gd name="connsiteY109" fmla="*/ 108549 h 4122814"/>
                <a:gd name="connsiteX110" fmla="*/ 2642662 w 3521893"/>
                <a:gd name="connsiteY110" fmla="*/ 18601 h 4122814"/>
                <a:gd name="connsiteX111" fmla="*/ 2549408 w 3521893"/>
                <a:gd name="connsiteY111" fmla="*/ 14765 h 4122814"/>
                <a:gd name="connsiteX112" fmla="*/ 2534937 w 3521893"/>
                <a:gd name="connsiteY112" fmla="*/ 77431 h 4122814"/>
                <a:gd name="connsiteX113" fmla="*/ 2479069 w 3521893"/>
                <a:gd name="connsiteY113" fmla="*/ 8831 h 4122814"/>
                <a:gd name="connsiteX114" fmla="*/ 2281731 w 3521893"/>
                <a:gd name="connsiteY114" fmla="*/ 14622 h 4122814"/>
                <a:gd name="connsiteX115" fmla="*/ 2243813 w 3521893"/>
                <a:gd name="connsiteY115" fmla="*/ 69330 h 4122814"/>
                <a:gd name="connsiteX116" fmla="*/ 2341770 w 3521893"/>
                <a:gd name="connsiteY116" fmla="*/ 120629 h 4122814"/>
                <a:gd name="connsiteX117" fmla="*/ 2345681 w 3521893"/>
                <a:gd name="connsiteY117" fmla="*/ 231248 h 4122814"/>
                <a:gd name="connsiteX118" fmla="*/ 2204472 w 3521893"/>
                <a:gd name="connsiteY118" fmla="*/ 264858 h 4122814"/>
                <a:gd name="connsiteX119" fmla="*/ 2146117 w 3521893"/>
                <a:gd name="connsiteY119" fmla="*/ 352210 h 4122814"/>
                <a:gd name="connsiteX120" fmla="*/ 1975038 w 3521893"/>
                <a:gd name="connsiteY120" fmla="*/ 370865 h 4122814"/>
                <a:gd name="connsiteX121" fmla="*/ 1999847 w 3521893"/>
                <a:gd name="connsiteY121" fmla="*/ 435199 h 4122814"/>
                <a:gd name="connsiteX122" fmla="*/ 2032711 w 3521893"/>
                <a:gd name="connsiteY122" fmla="*/ 478891 h 4122814"/>
                <a:gd name="connsiteX123" fmla="*/ 1961306 w 3521893"/>
                <a:gd name="connsiteY123" fmla="*/ 470365 h 4122814"/>
                <a:gd name="connsiteX124" fmla="*/ 1925782 w 3521893"/>
                <a:gd name="connsiteY124" fmla="*/ 513705 h 4122814"/>
                <a:gd name="connsiteX125" fmla="*/ 1849404 w 3521893"/>
                <a:gd name="connsiteY125" fmla="*/ 494167 h 4122814"/>
                <a:gd name="connsiteX126" fmla="*/ 1818139 w 3521893"/>
                <a:gd name="connsiteY126" fmla="*/ 595414 h 4122814"/>
                <a:gd name="connsiteX127" fmla="*/ 1724891 w 3521893"/>
                <a:gd name="connsiteY127" fmla="*/ 679960 h 4122814"/>
                <a:gd name="connsiteX128" fmla="*/ 1676400 w 3521893"/>
                <a:gd name="connsiteY128" fmla="*/ 659178 h 4122814"/>
                <a:gd name="connsiteX129" fmla="*/ 1683327 w 3521893"/>
                <a:gd name="connsiteY129" fmla="*/ 569123 h 4122814"/>
                <a:gd name="connsiteX130" fmla="*/ 1727022 w 3521893"/>
                <a:gd name="connsiteY130" fmla="*/ 535553 h 4122814"/>
                <a:gd name="connsiteX131" fmla="*/ 1787236 w 3521893"/>
                <a:gd name="connsiteY131" fmla="*/ 520632 h 4122814"/>
                <a:gd name="connsiteX132" fmla="*/ 1767343 w 3521893"/>
                <a:gd name="connsiteY132" fmla="*/ 484220 h 4122814"/>
                <a:gd name="connsiteX133" fmla="*/ 1704109 w 3521893"/>
                <a:gd name="connsiteY133" fmla="*/ 513705 h 4122814"/>
                <a:gd name="connsiteX134" fmla="*/ 1682261 w 3521893"/>
                <a:gd name="connsiteY134" fmla="*/ 452426 h 4122814"/>
                <a:gd name="connsiteX135" fmla="*/ 1576398 w 3521893"/>
                <a:gd name="connsiteY135" fmla="*/ 440524 h 4122814"/>
                <a:gd name="connsiteX136" fmla="*/ 1530927 w 3521893"/>
                <a:gd name="connsiteY136" fmla="*/ 271251 h 4122814"/>
                <a:gd name="connsiteX137" fmla="*/ 1438031 w 3521893"/>
                <a:gd name="connsiteY137" fmla="*/ 296118 h 4122814"/>
                <a:gd name="connsiteX138" fmla="*/ 1454727 w 3521893"/>
                <a:gd name="connsiteY138" fmla="*/ 402869 h 4122814"/>
                <a:gd name="connsiteX139" fmla="*/ 1454727 w 3521893"/>
                <a:gd name="connsiteY139" fmla="*/ 402869 h 4122814"/>
                <a:gd name="connsiteX140" fmla="*/ 1407832 w 3521893"/>
                <a:gd name="connsiteY140" fmla="*/ 431291 h 4122814"/>
                <a:gd name="connsiteX141" fmla="*/ 1310139 w 3521893"/>
                <a:gd name="connsiteY141" fmla="*/ 319922 h 4122814"/>
                <a:gd name="connsiteX142" fmla="*/ 1246909 w 3521893"/>
                <a:gd name="connsiteY142" fmla="*/ 298960 h 4122814"/>
                <a:gd name="connsiteX0" fmla="*/ 1246909 w 3521893"/>
                <a:gd name="connsiteY0" fmla="*/ 298960 h 4122814"/>
                <a:gd name="connsiteX1" fmla="*/ 1267691 w 3521893"/>
                <a:gd name="connsiteY1" fmla="*/ 569123 h 4122814"/>
                <a:gd name="connsiteX2" fmla="*/ 1288972 w 3521893"/>
                <a:gd name="connsiteY2" fmla="*/ 599607 h 4122814"/>
                <a:gd name="connsiteX3" fmla="*/ 1298416 w 3521893"/>
                <a:gd name="connsiteY3" fmla="*/ 702876 h 4122814"/>
                <a:gd name="connsiteX4" fmla="*/ 1251524 w 3521893"/>
                <a:gd name="connsiteY4" fmla="*/ 763445 h 4122814"/>
                <a:gd name="connsiteX5" fmla="*/ 1280832 w 3521893"/>
                <a:gd name="connsiteY5" fmla="*/ 839645 h 4122814"/>
                <a:gd name="connsiteX6" fmla="*/ 1175505 w 3521893"/>
                <a:gd name="connsiteY6" fmla="*/ 955274 h 4122814"/>
                <a:gd name="connsiteX7" fmla="*/ 1048327 w 3521893"/>
                <a:gd name="connsiteY7" fmla="*/ 1324196 h 4122814"/>
                <a:gd name="connsiteX8" fmla="*/ 947970 w 3521893"/>
                <a:gd name="connsiteY8" fmla="*/ 1428994 h 4122814"/>
                <a:gd name="connsiteX9" fmla="*/ 749389 w 3521893"/>
                <a:gd name="connsiteY9" fmla="*/ 1716919 h 4122814"/>
                <a:gd name="connsiteX10" fmla="*/ 624342 w 3521893"/>
                <a:gd name="connsiteY10" fmla="*/ 1812658 h 4122814"/>
                <a:gd name="connsiteX11" fmla="*/ 457200 w 3521893"/>
                <a:gd name="connsiteY11" fmla="*/ 2023851 h 4122814"/>
                <a:gd name="connsiteX12" fmla="*/ 325404 w 3521893"/>
                <a:gd name="connsiteY12" fmla="*/ 2531673 h 4122814"/>
                <a:gd name="connsiteX13" fmla="*/ 271762 w 3521893"/>
                <a:gd name="connsiteY13" fmla="*/ 2584782 h 4122814"/>
                <a:gd name="connsiteX14" fmla="*/ 116342 w 3521893"/>
                <a:gd name="connsiteY14" fmla="*/ 2906811 h 4122814"/>
                <a:gd name="connsiteX15" fmla="*/ 106573 w 3521893"/>
                <a:gd name="connsiteY15" fmla="*/ 3061165 h 4122814"/>
                <a:gd name="connsiteX16" fmla="*/ 152400 w 3521893"/>
                <a:gd name="connsiteY16" fmla="*/ 3166851 h 4122814"/>
                <a:gd name="connsiteX17" fmla="*/ 0 w 3521893"/>
                <a:gd name="connsiteY17" fmla="*/ 3665614 h 4122814"/>
                <a:gd name="connsiteX18" fmla="*/ 71582 w 3521893"/>
                <a:gd name="connsiteY18" fmla="*/ 3857801 h 4122814"/>
                <a:gd name="connsiteX19" fmla="*/ 188990 w 3521893"/>
                <a:gd name="connsiteY19" fmla="*/ 3838086 h 4122814"/>
                <a:gd name="connsiteX20" fmla="*/ 130908 w 3521893"/>
                <a:gd name="connsiteY20" fmla="*/ 3905226 h 4122814"/>
                <a:gd name="connsiteX21" fmla="*/ 188102 w 3521893"/>
                <a:gd name="connsiteY21" fmla="*/ 3964552 h 4122814"/>
                <a:gd name="connsiteX22" fmla="*/ 339436 w 3521893"/>
                <a:gd name="connsiteY22" fmla="*/ 3880360 h 4122814"/>
                <a:gd name="connsiteX23" fmla="*/ 422563 w 3521893"/>
                <a:gd name="connsiteY23" fmla="*/ 3894214 h 4122814"/>
                <a:gd name="connsiteX24" fmla="*/ 464127 w 3521893"/>
                <a:gd name="connsiteY24" fmla="*/ 3956560 h 4122814"/>
                <a:gd name="connsiteX25" fmla="*/ 656492 w 3521893"/>
                <a:gd name="connsiteY25" fmla="*/ 3937909 h 4122814"/>
                <a:gd name="connsiteX26" fmla="*/ 794860 w 3521893"/>
                <a:gd name="connsiteY26" fmla="*/ 3868459 h 4122814"/>
                <a:gd name="connsiteX27" fmla="*/ 955963 w 3521893"/>
                <a:gd name="connsiteY27" fmla="*/ 3949632 h 4122814"/>
                <a:gd name="connsiteX28" fmla="*/ 1115291 w 3521893"/>
                <a:gd name="connsiteY28" fmla="*/ 3949632 h 4122814"/>
                <a:gd name="connsiteX29" fmla="*/ 1108363 w 3521893"/>
                <a:gd name="connsiteY29" fmla="*/ 3914996 h 4122814"/>
                <a:gd name="connsiteX30" fmla="*/ 1163782 w 3521893"/>
                <a:gd name="connsiteY30" fmla="*/ 3880360 h 4122814"/>
                <a:gd name="connsiteX31" fmla="*/ 1191491 w 3521893"/>
                <a:gd name="connsiteY31" fmla="*/ 3914996 h 4122814"/>
                <a:gd name="connsiteX32" fmla="*/ 1288472 w 3521893"/>
                <a:gd name="connsiteY32" fmla="*/ 3818014 h 4122814"/>
                <a:gd name="connsiteX33" fmla="*/ 1205345 w 3521893"/>
                <a:gd name="connsiteY33" fmla="*/ 3811087 h 4122814"/>
                <a:gd name="connsiteX34" fmla="*/ 1122218 w 3521893"/>
                <a:gd name="connsiteY34" fmla="*/ 3818014 h 4122814"/>
                <a:gd name="connsiteX35" fmla="*/ 1032163 w 3521893"/>
                <a:gd name="connsiteY35" fmla="*/ 3783378 h 4122814"/>
                <a:gd name="connsiteX36" fmla="*/ 1130921 w 3521893"/>
                <a:gd name="connsiteY36" fmla="*/ 3621564 h 4122814"/>
                <a:gd name="connsiteX37" fmla="*/ 1222219 w 3521893"/>
                <a:gd name="connsiteY37" fmla="*/ 3600427 h 4122814"/>
                <a:gd name="connsiteX38" fmla="*/ 1244777 w 3521893"/>
                <a:gd name="connsiteY38" fmla="*/ 3553001 h 4122814"/>
                <a:gd name="connsiteX39" fmla="*/ 1286696 w 3521893"/>
                <a:gd name="connsiteY39" fmla="*/ 3575027 h 4122814"/>
                <a:gd name="connsiteX40" fmla="*/ 1304459 w 3521893"/>
                <a:gd name="connsiteY40" fmla="*/ 3644832 h 4122814"/>
                <a:gd name="connsiteX41" fmla="*/ 1343891 w 3521893"/>
                <a:gd name="connsiteY41" fmla="*/ 3582487 h 4122814"/>
                <a:gd name="connsiteX42" fmla="*/ 1360942 w 3521893"/>
                <a:gd name="connsiteY42" fmla="*/ 3631688 h 4122814"/>
                <a:gd name="connsiteX43" fmla="*/ 1399309 w 3521893"/>
                <a:gd name="connsiteY43" fmla="*/ 3658687 h 4122814"/>
                <a:gd name="connsiteX44" fmla="*/ 1392382 w 3521893"/>
                <a:gd name="connsiteY44" fmla="*/ 3707178 h 4122814"/>
                <a:gd name="connsiteX45" fmla="*/ 1338916 w 3521893"/>
                <a:gd name="connsiteY45" fmla="*/ 3756913 h 4122814"/>
                <a:gd name="connsiteX46" fmla="*/ 1396645 w 3521893"/>
                <a:gd name="connsiteY46" fmla="*/ 3757978 h 4122814"/>
                <a:gd name="connsiteX47" fmla="*/ 1475331 w 3521893"/>
                <a:gd name="connsiteY47" fmla="*/ 3798299 h 4122814"/>
                <a:gd name="connsiteX48" fmla="*/ 1471778 w 3521893"/>
                <a:gd name="connsiteY48" fmla="*/ 3722986 h 4122814"/>
                <a:gd name="connsiteX49" fmla="*/ 1565563 w 3521893"/>
                <a:gd name="connsiteY49" fmla="*/ 3755669 h 4122814"/>
                <a:gd name="connsiteX50" fmla="*/ 1556327 w 3521893"/>
                <a:gd name="connsiteY50" fmla="*/ 3803627 h 4122814"/>
                <a:gd name="connsiteX51" fmla="*/ 1585101 w 3521893"/>
                <a:gd name="connsiteY51" fmla="*/ 3850697 h 4122814"/>
                <a:gd name="connsiteX52" fmla="*/ 1773382 w 3521893"/>
                <a:gd name="connsiteY52" fmla="*/ 3811087 h 4122814"/>
                <a:gd name="connsiteX53" fmla="*/ 2112818 w 3521893"/>
                <a:gd name="connsiteY53" fmla="*/ 3914996 h 4122814"/>
                <a:gd name="connsiteX54" fmla="*/ 2320636 w 3521893"/>
                <a:gd name="connsiteY54" fmla="*/ 4122814 h 4122814"/>
                <a:gd name="connsiteX55" fmla="*/ 2473036 w 3521893"/>
                <a:gd name="connsiteY55" fmla="*/ 3991196 h 4122814"/>
                <a:gd name="connsiteX56" fmla="*/ 2587958 w 3521893"/>
                <a:gd name="connsiteY56" fmla="*/ 3991196 h 4122814"/>
                <a:gd name="connsiteX57" fmla="*/ 2720286 w 3521893"/>
                <a:gd name="connsiteY57" fmla="*/ 3873432 h 4122814"/>
                <a:gd name="connsiteX58" fmla="*/ 2847819 w 3521893"/>
                <a:gd name="connsiteY58" fmla="*/ 3930627 h 4122814"/>
                <a:gd name="connsiteX59" fmla="*/ 2955281 w 3521893"/>
                <a:gd name="connsiteY59" fmla="*/ 3889596 h 4122814"/>
                <a:gd name="connsiteX60" fmla="*/ 2984589 w 3521893"/>
                <a:gd name="connsiteY60" fmla="*/ 3940396 h 4122814"/>
                <a:gd name="connsiteX61" fmla="*/ 3025619 w 3521893"/>
                <a:gd name="connsiteY61" fmla="*/ 3899365 h 4122814"/>
                <a:gd name="connsiteX62" fmla="*/ 3035389 w 3521893"/>
                <a:gd name="connsiteY62" fmla="*/ 3791904 h 4122814"/>
                <a:gd name="connsiteX63" fmla="*/ 2982635 w 3521893"/>
                <a:gd name="connsiteY63" fmla="*/ 3698119 h 4122814"/>
                <a:gd name="connsiteX64" fmla="*/ 3047467 w 3521893"/>
                <a:gd name="connsiteY64" fmla="*/ 3633820 h 4122814"/>
                <a:gd name="connsiteX65" fmla="*/ 3002173 w 3521893"/>
                <a:gd name="connsiteY65" fmla="*/ 3508596 h 4122814"/>
                <a:gd name="connsiteX66" fmla="*/ 3021712 w 3521893"/>
                <a:gd name="connsiteY66" fmla="*/ 3352288 h 4122814"/>
                <a:gd name="connsiteX67" fmla="*/ 3062741 w 3521893"/>
                <a:gd name="connsiteY67" fmla="*/ 3225288 h 4122814"/>
                <a:gd name="connsiteX68" fmla="*/ 3076419 w 3521893"/>
                <a:gd name="connsiteY68" fmla="*/ 3115873 h 4122814"/>
                <a:gd name="connsiteX69" fmla="*/ 2905547 w 3521893"/>
                <a:gd name="connsiteY69" fmla="*/ 2642508 h 4122814"/>
                <a:gd name="connsiteX70" fmla="*/ 2976772 w 3521893"/>
                <a:gd name="connsiteY70" fmla="*/ 2482827 h 4122814"/>
                <a:gd name="connsiteX71" fmla="*/ 3068602 w 3521893"/>
                <a:gd name="connsiteY71" fmla="*/ 2457427 h 4122814"/>
                <a:gd name="connsiteX72" fmla="*/ 3105724 w 3521893"/>
                <a:gd name="connsiteY72" fmla="*/ 2484781 h 4122814"/>
                <a:gd name="connsiteX73" fmla="*/ 3166293 w 3521893"/>
                <a:gd name="connsiteY73" fmla="*/ 2420304 h 4122814"/>
                <a:gd name="connsiteX74" fmla="*/ 3193649 w 3521893"/>
                <a:gd name="connsiteY74" fmla="*/ 2394904 h 4122814"/>
                <a:gd name="connsiteX75" fmla="*/ 3279618 w 3521893"/>
                <a:gd name="connsiteY75" fmla="*/ 2369504 h 4122814"/>
                <a:gd name="connsiteX76" fmla="*/ 3316739 w 3521893"/>
                <a:gd name="connsiteY76" fmla="*/ 2201473 h 4122814"/>
                <a:gd name="connsiteX77" fmla="*/ 3256598 w 3521893"/>
                <a:gd name="connsiteY77" fmla="*/ 2148647 h 4122814"/>
                <a:gd name="connsiteX78" fmla="*/ 3256596 w 3521893"/>
                <a:gd name="connsiteY78" fmla="*/ 2053123 h 4122814"/>
                <a:gd name="connsiteX79" fmla="*/ 3375355 w 3521893"/>
                <a:gd name="connsiteY79" fmla="*/ 2107688 h 4122814"/>
                <a:gd name="connsiteX80" fmla="*/ 3430062 w 3521893"/>
                <a:gd name="connsiteY80" fmla="*/ 2072519 h 4122814"/>
                <a:gd name="connsiteX81" fmla="*/ 3457415 w 3521893"/>
                <a:gd name="connsiteY81" fmla="*/ 2107688 h 4122814"/>
                <a:gd name="connsiteX82" fmla="*/ 3521893 w 3521893"/>
                <a:gd name="connsiteY82" fmla="*/ 2062750 h 4122814"/>
                <a:gd name="connsiteX83" fmla="*/ 3436087 w 3521893"/>
                <a:gd name="connsiteY83" fmla="*/ 1912447 h 4122814"/>
                <a:gd name="connsiteX84" fmla="*/ 3482450 w 3521893"/>
                <a:gd name="connsiteY84" fmla="*/ 1730953 h 4122814"/>
                <a:gd name="connsiteX85" fmla="*/ 3449235 w 3521893"/>
                <a:gd name="connsiteY85" fmla="*/ 1691448 h 4122814"/>
                <a:gd name="connsiteX86" fmla="*/ 3479967 w 3521893"/>
                <a:gd name="connsiteY86" fmla="*/ 1649990 h 4122814"/>
                <a:gd name="connsiteX87" fmla="*/ 3377309 w 3521893"/>
                <a:gd name="connsiteY87" fmla="*/ 1462919 h 4122814"/>
                <a:gd name="connsiteX88" fmla="*/ 3288754 w 3521893"/>
                <a:gd name="connsiteY88" fmla="*/ 1425583 h 4122814"/>
                <a:gd name="connsiteX89" fmla="*/ 3225967 w 3521893"/>
                <a:gd name="connsiteY89" fmla="*/ 1302206 h 4122814"/>
                <a:gd name="connsiteX90" fmla="*/ 3276502 w 3521893"/>
                <a:gd name="connsiteY90" fmla="*/ 1230484 h 4122814"/>
                <a:gd name="connsiteX91" fmla="*/ 3127379 w 3521893"/>
                <a:gd name="connsiteY91" fmla="*/ 1042344 h 4122814"/>
                <a:gd name="connsiteX92" fmla="*/ 3155100 w 3521893"/>
                <a:gd name="connsiteY92" fmla="*/ 978294 h 4122814"/>
                <a:gd name="connsiteX93" fmla="*/ 3115391 w 3521893"/>
                <a:gd name="connsiteY93" fmla="*/ 857084 h 4122814"/>
                <a:gd name="connsiteX94" fmla="*/ 3168145 w 3521893"/>
                <a:gd name="connsiteY94" fmla="*/ 757581 h 4122814"/>
                <a:gd name="connsiteX95" fmla="*/ 3115921 w 3521893"/>
                <a:gd name="connsiteY95" fmla="*/ 639852 h 4122814"/>
                <a:gd name="connsiteX96" fmla="*/ 3136986 w 3521893"/>
                <a:gd name="connsiteY96" fmla="*/ 560242 h 4122814"/>
                <a:gd name="connsiteX97" fmla="*/ 3084395 w 3521893"/>
                <a:gd name="connsiteY97" fmla="*/ 489263 h 4122814"/>
                <a:gd name="connsiteX98" fmla="*/ 3043730 w 3521893"/>
                <a:gd name="connsiteY98" fmla="*/ 559672 h 4122814"/>
                <a:gd name="connsiteX99" fmla="*/ 2967617 w 3521893"/>
                <a:gd name="connsiteY99" fmla="*/ 598501 h 4122814"/>
                <a:gd name="connsiteX100" fmla="*/ 2906065 w 3521893"/>
                <a:gd name="connsiteY100" fmla="*/ 407628 h 4122814"/>
                <a:gd name="connsiteX101" fmla="*/ 2859539 w 3521893"/>
                <a:gd name="connsiteY101" fmla="*/ 456118 h 4122814"/>
                <a:gd name="connsiteX102" fmla="*/ 2826327 w 3521893"/>
                <a:gd name="connsiteY102" fmla="*/ 463511 h 4122814"/>
                <a:gd name="connsiteX103" fmla="*/ 2852782 w 3521893"/>
                <a:gd name="connsiteY103" fmla="*/ 359282 h 4122814"/>
                <a:gd name="connsiteX104" fmla="*/ 2795856 w 3521893"/>
                <a:gd name="connsiteY104" fmla="*/ 139739 h 4122814"/>
                <a:gd name="connsiteX105" fmla="*/ 2725253 w 3521893"/>
                <a:gd name="connsiteY105" fmla="*/ 192707 h 4122814"/>
                <a:gd name="connsiteX106" fmla="*/ 2673558 w 3521893"/>
                <a:gd name="connsiteY106" fmla="*/ 145813 h 4122814"/>
                <a:gd name="connsiteX107" fmla="*/ 2642132 w 3521893"/>
                <a:gd name="connsiteY107" fmla="*/ 186169 h 4122814"/>
                <a:gd name="connsiteX108" fmla="*/ 2621170 w 3521893"/>
                <a:gd name="connsiteY108" fmla="*/ 144074 h 4122814"/>
                <a:gd name="connsiteX109" fmla="*/ 2592392 w 3521893"/>
                <a:gd name="connsiteY109" fmla="*/ 108549 h 4122814"/>
                <a:gd name="connsiteX110" fmla="*/ 2642662 w 3521893"/>
                <a:gd name="connsiteY110" fmla="*/ 18601 h 4122814"/>
                <a:gd name="connsiteX111" fmla="*/ 2549408 w 3521893"/>
                <a:gd name="connsiteY111" fmla="*/ 14765 h 4122814"/>
                <a:gd name="connsiteX112" fmla="*/ 2534937 w 3521893"/>
                <a:gd name="connsiteY112" fmla="*/ 77431 h 4122814"/>
                <a:gd name="connsiteX113" fmla="*/ 2479069 w 3521893"/>
                <a:gd name="connsiteY113" fmla="*/ 8831 h 4122814"/>
                <a:gd name="connsiteX114" fmla="*/ 2281731 w 3521893"/>
                <a:gd name="connsiteY114" fmla="*/ 14622 h 4122814"/>
                <a:gd name="connsiteX115" fmla="*/ 2243813 w 3521893"/>
                <a:gd name="connsiteY115" fmla="*/ 69330 h 4122814"/>
                <a:gd name="connsiteX116" fmla="*/ 2341770 w 3521893"/>
                <a:gd name="connsiteY116" fmla="*/ 120629 h 4122814"/>
                <a:gd name="connsiteX117" fmla="*/ 2345681 w 3521893"/>
                <a:gd name="connsiteY117" fmla="*/ 231248 h 4122814"/>
                <a:gd name="connsiteX118" fmla="*/ 2204472 w 3521893"/>
                <a:gd name="connsiteY118" fmla="*/ 264858 h 4122814"/>
                <a:gd name="connsiteX119" fmla="*/ 2146117 w 3521893"/>
                <a:gd name="connsiteY119" fmla="*/ 352210 h 4122814"/>
                <a:gd name="connsiteX120" fmla="*/ 1975038 w 3521893"/>
                <a:gd name="connsiteY120" fmla="*/ 370865 h 4122814"/>
                <a:gd name="connsiteX121" fmla="*/ 1999847 w 3521893"/>
                <a:gd name="connsiteY121" fmla="*/ 435199 h 4122814"/>
                <a:gd name="connsiteX122" fmla="*/ 2032711 w 3521893"/>
                <a:gd name="connsiteY122" fmla="*/ 478891 h 4122814"/>
                <a:gd name="connsiteX123" fmla="*/ 1961306 w 3521893"/>
                <a:gd name="connsiteY123" fmla="*/ 470365 h 4122814"/>
                <a:gd name="connsiteX124" fmla="*/ 1925782 w 3521893"/>
                <a:gd name="connsiteY124" fmla="*/ 513705 h 4122814"/>
                <a:gd name="connsiteX125" fmla="*/ 1849404 w 3521893"/>
                <a:gd name="connsiteY125" fmla="*/ 494167 h 4122814"/>
                <a:gd name="connsiteX126" fmla="*/ 1818139 w 3521893"/>
                <a:gd name="connsiteY126" fmla="*/ 595414 h 4122814"/>
                <a:gd name="connsiteX127" fmla="*/ 1724891 w 3521893"/>
                <a:gd name="connsiteY127" fmla="*/ 679960 h 4122814"/>
                <a:gd name="connsiteX128" fmla="*/ 1676400 w 3521893"/>
                <a:gd name="connsiteY128" fmla="*/ 659178 h 4122814"/>
                <a:gd name="connsiteX129" fmla="*/ 1683327 w 3521893"/>
                <a:gd name="connsiteY129" fmla="*/ 569123 h 4122814"/>
                <a:gd name="connsiteX130" fmla="*/ 1727022 w 3521893"/>
                <a:gd name="connsiteY130" fmla="*/ 535553 h 4122814"/>
                <a:gd name="connsiteX131" fmla="*/ 1787236 w 3521893"/>
                <a:gd name="connsiteY131" fmla="*/ 520632 h 4122814"/>
                <a:gd name="connsiteX132" fmla="*/ 1767343 w 3521893"/>
                <a:gd name="connsiteY132" fmla="*/ 484220 h 4122814"/>
                <a:gd name="connsiteX133" fmla="*/ 1704109 w 3521893"/>
                <a:gd name="connsiteY133" fmla="*/ 513705 h 4122814"/>
                <a:gd name="connsiteX134" fmla="*/ 1682261 w 3521893"/>
                <a:gd name="connsiteY134" fmla="*/ 452426 h 4122814"/>
                <a:gd name="connsiteX135" fmla="*/ 1576398 w 3521893"/>
                <a:gd name="connsiteY135" fmla="*/ 440524 h 4122814"/>
                <a:gd name="connsiteX136" fmla="*/ 1530927 w 3521893"/>
                <a:gd name="connsiteY136" fmla="*/ 271251 h 4122814"/>
                <a:gd name="connsiteX137" fmla="*/ 1438031 w 3521893"/>
                <a:gd name="connsiteY137" fmla="*/ 296118 h 4122814"/>
                <a:gd name="connsiteX138" fmla="*/ 1454727 w 3521893"/>
                <a:gd name="connsiteY138" fmla="*/ 402869 h 4122814"/>
                <a:gd name="connsiteX139" fmla="*/ 1454727 w 3521893"/>
                <a:gd name="connsiteY139" fmla="*/ 402869 h 4122814"/>
                <a:gd name="connsiteX140" fmla="*/ 1407832 w 3521893"/>
                <a:gd name="connsiteY140" fmla="*/ 431291 h 4122814"/>
                <a:gd name="connsiteX141" fmla="*/ 1310139 w 3521893"/>
                <a:gd name="connsiteY141" fmla="*/ 319922 h 4122814"/>
                <a:gd name="connsiteX142" fmla="*/ 1246909 w 3521893"/>
                <a:gd name="connsiteY142" fmla="*/ 298960 h 4122814"/>
                <a:gd name="connsiteX0" fmla="*/ 1246909 w 3521893"/>
                <a:gd name="connsiteY0" fmla="*/ 298960 h 4122814"/>
                <a:gd name="connsiteX1" fmla="*/ 1267691 w 3521893"/>
                <a:gd name="connsiteY1" fmla="*/ 569123 h 4122814"/>
                <a:gd name="connsiteX2" fmla="*/ 1288972 w 3521893"/>
                <a:gd name="connsiteY2" fmla="*/ 599607 h 4122814"/>
                <a:gd name="connsiteX3" fmla="*/ 1298416 w 3521893"/>
                <a:gd name="connsiteY3" fmla="*/ 702876 h 4122814"/>
                <a:gd name="connsiteX4" fmla="*/ 1251524 w 3521893"/>
                <a:gd name="connsiteY4" fmla="*/ 763445 h 4122814"/>
                <a:gd name="connsiteX5" fmla="*/ 1280832 w 3521893"/>
                <a:gd name="connsiteY5" fmla="*/ 839645 h 4122814"/>
                <a:gd name="connsiteX6" fmla="*/ 1175505 w 3521893"/>
                <a:gd name="connsiteY6" fmla="*/ 955274 h 4122814"/>
                <a:gd name="connsiteX7" fmla="*/ 1048327 w 3521893"/>
                <a:gd name="connsiteY7" fmla="*/ 1324196 h 4122814"/>
                <a:gd name="connsiteX8" fmla="*/ 947970 w 3521893"/>
                <a:gd name="connsiteY8" fmla="*/ 1428994 h 4122814"/>
                <a:gd name="connsiteX9" fmla="*/ 749389 w 3521893"/>
                <a:gd name="connsiteY9" fmla="*/ 1716919 h 4122814"/>
                <a:gd name="connsiteX10" fmla="*/ 624342 w 3521893"/>
                <a:gd name="connsiteY10" fmla="*/ 1812658 h 4122814"/>
                <a:gd name="connsiteX11" fmla="*/ 457200 w 3521893"/>
                <a:gd name="connsiteY11" fmla="*/ 2023851 h 4122814"/>
                <a:gd name="connsiteX12" fmla="*/ 325404 w 3521893"/>
                <a:gd name="connsiteY12" fmla="*/ 2531673 h 4122814"/>
                <a:gd name="connsiteX13" fmla="*/ 271762 w 3521893"/>
                <a:gd name="connsiteY13" fmla="*/ 2584782 h 4122814"/>
                <a:gd name="connsiteX14" fmla="*/ 116342 w 3521893"/>
                <a:gd name="connsiteY14" fmla="*/ 2906811 h 4122814"/>
                <a:gd name="connsiteX15" fmla="*/ 106573 w 3521893"/>
                <a:gd name="connsiteY15" fmla="*/ 3061165 h 4122814"/>
                <a:gd name="connsiteX16" fmla="*/ 152400 w 3521893"/>
                <a:gd name="connsiteY16" fmla="*/ 3166851 h 4122814"/>
                <a:gd name="connsiteX17" fmla="*/ 0 w 3521893"/>
                <a:gd name="connsiteY17" fmla="*/ 3665614 h 4122814"/>
                <a:gd name="connsiteX18" fmla="*/ 71582 w 3521893"/>
                <a:gd name="connsiteY18" fmla="*/ 3857801 h 4122814"/>
                <a:gd name="connsiteX19" fmla="*/ 188990 w 3521893"/>
                <a:gd name="connsiteY19" fmla="*/ 3838086 h 4122814"/>
                <a:gd name="connsiteX20" fmla="*/ 130908 w 3521893"/>
                <a:gd name="connsiteY20" fmla="*/ 3905226 h 4122814"/>
                <a:gd name="connsiteX21" fmla="*/ 188102 w 3521893"/>
                <a:gd name="connsiteY21" fmla="*/ 3964552 h 4122814"/>
                <a:gd name="connsiteX22" fmla="*/ 339436 w 3521893"/>
                <a:gd name="connsiteY22" fmla="*/ 3880360 h 4122814"/>
                <a:gd name="connsiteX23" fmla="*/ 422563 w 3521893"/>
                <a:gd name="connsiteY23" fmla="*/ 3894214 h 4122814"/>
                <a:gd name="connsiteX24" fmla="*/ 464127 w 3521893"/>
                <a:gd name="connsiteY24" fmla="*/ 3956560 h 4122814"/>
                <a:gd name="connsiteX25" fmla="*/ 656492 w 3521893"/>
                <a:gd name="connsiteY25" fmla="*/ 3937909 h 4122814"/>
                <a:gd name="connsiteX26" fmla="*/ 794860 w 3521893"/>
                <a:gd name="connsiteY26" fmla="*/ 3868459 h 4122814"/>
                <a:gd name="connsiteX27" fmla="*/ 955963 w 3521893"/>
                <a:gd name="connsiteY27" fmla="*/ 3949632 h 4122814"/>
                <a:gd name="connsiteX28" fmla="*/ 1115291 w 3521893"/>
                <a:gd name="connsiteY28" fmla="*/ 3949632 h 4122814"/>
                <a:gd name="connsiteX29" fmla="*/ 1108363 w 3521893"/>
                <a:gd name="connsiteY29" fmla="*/ 3914996 h 4122814"/>
                <a:gd name="connsiteX30" fmla="*/ 1163782 w 3521893"/>
                <a:gd name="connsiteY30" fmla="*/ 3880360 h 4122814"/>
                <a:gd name="connsiteX31" fmla="*/ 1191491 w 3521893"/>
                <a:gd name="connsiteY31" fmla="*/ 3914996 h 4122814"/>
                <a:gd name="connsiteX32" fmla="*/ 1288472 w 3521893"/>
                <a:gd name="connsiteY32" fmla="*/ 3818014 h 4122814"/>
                <a:gd name="connsiteX33" fmla="*/ 1205345 w 3521893"/>
                <a:gd name="connsiteY33" fmla="*/ 3811087 h 4122814"/>
                <a:gd name="connsiteX34" fmla="*/ 1122218 w 3521893"/>
                <a:gd name="connsiteY34" fmla="*/ 3818014 h 4122814"/>
                <a:gd name="connsiteX35" fmla="*/ 1032163 w 3521893"/>
                <a:gd name="connsiteY35" fmla="*/ 3783378 h 4122814"/>
                <a:gd name="connsiteX36" fmla="*/ 1130921 w 3521893"/>
                <a:gd name="connsiteY36" fmla="*/ 3621564 h 4122814"/>
                <a:gd name="connsiteX37" fmla="*/ 1222219 w 3521893"/>
                <a:gd name="connsiteY37" fmla="*/ 3600427 h 4122814"/>
                <a:gd name="connsiteX38" fmla="*/ 1244777 w 3521893"/>
                <a:gd name="connsiteY38" fmla="*/ 3553001 h 4122814"/>
                <a:gd name="connsiteX39" fmla="*/ 1286696 w 3521893"/>
                <a:gd name="connsiteY39" fmla="*/ 3575027 h 4122814"/>
                <a:gd name="connsiteX40" fmla="*/ 1304459 w 3521893"/>
                <a:gd name="connsiteY40" fmla="*/ 3644832 h 4122814"/>
                <a:gd name="connsiteX41" fmla="*/ 1343891 w 3521893"/>
                <a:gd name="connsiteY41" fmla="*/ 3582487 h 4122814"/>
                <a:gd name="connsiteX42" fmla="*/ 1360942 w 3521893"/>
                <a:gd name="connsiteY42" fmla="*/ 3631688 h 4122814"/>
                <a:gd name="connsiteX43" fmla="*/ 1399309 w 3521893"/>
                <a:gd name="connsiteY43" fmla="*/ 3658687 h 4122814"/>
                <a:gd name="connsiteX44" fmla="*/ 1392382 w 3521893"/>
                <a:gd name="connsiteY44" fmla="*/ 3707178 h 4122814"/>
                <a:gd name="connsiteX45" fmla="*/ 1338916 w 3521893"/>
                <a:gd name="connsiteY45" fmla="*/ 3756913 h 4122814"/>
                <a:gd name="connsiteX46" fmla="*/ 1396645 w 3521893"/>
                <a:gd name="connsiteY46" fmla="*/ 3757978 h 4122814"/>
                <a:gd name="connsiteX47" fmla="*/ 1475331 w 3521893"/>
                <a:gd name="connsiteY47" fmla="*/ 3798299 h 4122814"/>
                <a:gd name="connsiteX48" fmla="*/ 1471778 w 3521893"/>
                <a:gd name="connsiteY48" fmla="*/ 3722986 h 4122814"/>
                <a:gd name="connsiteX49" fmla="*/ 1565563 w 3521893"/>
                <a:gd name="connsiteY49" fmla="*/ 3755669 h 4122814"/>
                <a:gd name="connsiteX50" fmla="*/ 1556327 w 3521893"/>
                <a:gd name="connsiteY50" fmla="*/ 3803627 h 4122814"/>
                <a:gd name="connsiteX51" fmla="*/ 1585101 w 3521893"/>
                <a:gd name="connsiteY51" fmla="*/ 3850697 h 4122814"/>
                <a:gd name="connsiteX52" fmla="*/ 1773382 w 3521893"/>
                <a:gd name="connsiteY52" fmla="*/ 3811087 h 4122814"/>
                <a:gd name="connsiteX53" fmla="*/ 2112818 w 3521893"/>
                <a:gd name="connsiteY53" fmla="*/ 3914996 h 4122814"/>
                <a:gd name="connsiteX54" fmla="*/ 2320636 w 3521893"/>
                <a:gd name="connsiteY54" fmla="*/ 4122814 h 4122814"/>
                <a:gd name="connsiteX55" fmla="*/ 2473036 w 3521893"/>
                <a:gd name="connsiteY55" fmla="*/ 3991196 h 4122814"/>
                <a:gd name="connsiteX56" fmla="*/ 2587958 w 3521893"/>
                <a:gd name="connsiteY56" fmla="*/ 3991196 h 4122814"/>
                <a:gd name="connsiteX57" fmla="*/ 2720286 w 3521893"/>
                <a:gd name="connsiteY57" fmla="*/ 3873432 h 4122814"/>
                <a:gd name="connsiteX58" fmla="*/ 2847819 w 3521893"/>
                <a:gd name="connsiteY58" fmla="*/ 3930627 h 4122814"/>
                <a:gd name="connsiteX59" fmla="*/ 2955281 w 3521893"/>
                <a:gd name="connsiteY59" fmla="*/ 3889596 h 4122814"/>
                <a:gd name="connsiteX60" fmla="*/ 2984589 w 3521893"/>
                <a:gd name="connsiteY60" fmla="*/ 3940396 h 4122814"/>
                <a:gd name="connsiteX61" fmla="*/ 3025619 w 3521893"/>
                <a:gd name="connsiteY61" fmla="*/ 3899365 h 4122814"/>
                <a:gd name="connsiteX62" fmla="*/ 3035389 w 3521893"/>
                <a:gd name="connsiteY62" fmla="*/ 3791904 h 4122814"/>
                <a:gd name="connsiteX63" fmla="*/ 2982635 w 3521893"/>
                <a:gd name="connsiteY63" fmla="*/ 3698119 h 4122814"/>
                <a:gd name="connsiteX64" fmla="*/ 3047467 w 3521893"/>
                <a:gd name="connsiteY64" fmla="*/ 3633820 h 4122814"/>
                <a:gd name="connsiteX65" fmla="*/ 3002173 w 3521893"/>
                <a:gd name="connsiteY65" fmla="*/ 3508596 h 4122814"/>
                <a:gd name="connsiteX66" fmla="*/ 3021712 w 3521893"/>
                <a:gd name="connsiteY66" fmla="*/ 3352288 h 4122814"/>
                <a:gd name="connsiteX67" fmla="*/ 3062741 w 3521893"/>
                <a:gd name="connsiteY67" fmla="*/ 3225288 h 4122814"/>
                <a:gd name="connsiteX68" fmla="*/ 3076419 w 3521893"/>
                <a:gd name="connsiteY68" fmla="*/ 3115873 h 4122814"/>
                <a:gd name="connsiteX69" fmla="*/ 2905547 w 3521893"/>
                <a:gd name="connsiteY69" fmla="*/ 2642508 h 4122814"/>
                <a:gd name="connsiteX70" fmla="*/ 2976772 w 3521893"/>
                <a:gd name="connsiteY70" fmla="*/ 2482827 h 4122814"/>
                <a:gd name="connsiteX71" fmla="*/ 3068602 w 3521893"/>
                <a:gd name="connsiteY71" fmla="*/ 2457427 h 4122814"/>
                <a:gd name="connsiteX72" fmla="*/ 3105724 w 3521893"/>
                <a:gd name="connsiteY72" fmla="*/ 2484781 h 4122814"/>
                <a:gd name="connsiteX73" fmla="*/ 3166293 w 3521893"/>
                <a:gd name="connsiteY73" fmla="*/ 2420304 h 4122814"/>
                <a:gd name="connsiteX74" fmla="*/ 3193649 w 3521893"/>
                <a:gd name="connsiteY74" fmla="*/ 2394904 h 4122814"/>
                <a:gd name="connsiteX75" fmla="*/ 3279618 w 3521893"/>
                <a:gd name="connsiteY75" fmla="*/ 2369504 h 4122814"/>
                <a:gd name="connsiteX76" fmla="*/ 3316739 w 3521893"/>
                <a:gd name="connsiteY76" fmla="*/ 2201473 h 4122814"/>
                <a:gd name="connsiteX77" fmla="*/ 3256598 w 3521893"/>
                <a:gd name="connsiteY77" fmla="*/ 2148647 h 4122814"/>
                <a:gd name="connsiteX78" fmla="*/ 3256596 w 3521893"/>
                <a:gd name="connsiteY78" fmla="*/ 2053123 h 4122814"/>
                <a:gd name="connsiteX79" fmla="*/ 3375355 w 3521893"/>
                <a:gd name="connsiteY79" fmla="*/ 2107688 h 4122814"/>
                <a:gd name="connsiteX80" fmla="*/ 3430062 w 3521893"/>
                <a:gd name="connsiteY80" fmla="*/ 2072519 h 4122814"/>
                <a:gd name="connsiteX81" fmla="*/ 3457415 w 3521893"/>
                <a:gd name="connsiteY81" fmla="*/ 2107688 h 4122814"/>
                <a:gd name="connsiteX82" fmla="*/ 3521893 w 3521893"/>
                <a:gd name="connsiteY82" fmla="*/ 2062750 h 4122814"/>
                <a:gd name="connsiteX83" fmla="*/ 3436087 w 3521893"/>
                <a:gd name="connsiteY83" fmla="*/ 1912447 h 4122814"/>
                <a:gd name="connsiteX84" fmla="*/ 3482450 w 3521893"/>
                <a:gd name="connsiteY84" fmla="*/ 1730953 h 4122814"/>
                <a:gd name="connsiteX85" fmla="*/ 3449235 w 3521893"/>
                <a:gd name="connsiteY85" fmla="*/ 1691448 h 4122814"/>
                <a:gd name="connsiteX86" fmla="*/ 3479967 w 3521893"/>
                <a:gd name="connsiteY86" fmla="*/ 1649990 h 4122814"/>
                <a:gd name="connsiteX87" fmla="*/ 3377309 w 3521893"/>
                <a:gd name="connsiteY87" fmla="*/ 1462919 h 4122814"/>
                <a:gd name="connsiteX88" fmla="*/ 3288754 w 3521893"/>
                <a:gd name="connsiteY88" fmla="*/ 1425583 h 4122814"/>
                <a:gd name="connsiteX89" fmla="*/ 3225967 w 3521893"/>
                <a:gd name="connsiteY89" fmla="*/ 1302206 h 4122814"/>
                <a:gd name="connsiteX90" fmla="*/ 3276502 w 3521893"/>
                <a:gd name="connsiteY90" fmla="*/ 1230484 h 4122814"/>
                <a:gd name="connsiteX91" fmla="*/ 3127379 w 3521893"/>
                <a:gd name="connsiteY91" fmla="*/ 1042344 h 4122814"/>
                <a:gd name="connsiteX92" fmla="*/ 3155100 w 3521893"/>
                <a:gd name="connsiteY92" fmla="*/ 978294 h 4122814"/>
                <a:gd name="connsiteX93" fmla="*/ 3115391 w 3521893"/>
                <a:gd name="connsiteY93" fmla="*/ 857084 h 4122814"/>
                <a:gd name="connsiteX94" fmla="*/ 3168145 w 3521893"/>
                <a:gd name="connsiteY94" fmla="*/ 757581 h 4122814"/>
                <a:gd name="connsiteX95" fmla="*/ 3115921 w 3521893"/>
                <a:gd name="connsiteY95" fmla="*/ 639852 h 4122814"/>
                <a:gd name="connsiteX96" fmla="*/ 3136986 w 3521893"/>
                <a:gd name="connsiteY96" fmla="*/ 560242 h 4122814"/>
                <a:gd name="connsiteX97" fmla="*/ 3084395 w 3521893"/>
                <a:gd name="connsiteY97" fmla="*/ 489263 h 4122814"/>
                <a:gd name="connsiteX98" fmla="*/ 3043730 w 3521893"/>
                <a:gd name="connsiteY98" fmla="*/ 559672 h 4122814"/>
                <a:gd name="connsiteX99" fmla="*/ 2967617 w 3521893"/>
                <a:gd name="connsiteY99" fmla="*/ 598501 h 4122814"/>
                <a:gd name="connsiteX100" fmla="*/ 2906065 w 3521893"/>
                <a:gd name="connsiteY100" fmla="*/ 407628 h 4122814"/>
                <a:gd name="connsiteX101" fmla="*/ 2859539 w 3521893"/>
                <a:gd name="connsiteY101" fmla="*/ 456118 h 4122814"/>
                <a:gd name="connsiteX102" fmla="*/ 2826327 w 3521893"/>
                <a:gd name="connsiteY102" fmla="*/ 463511 h 4122814"/>
                <a:gd name="connsiteX103" fmla="*/ 2852782 w 3521893"/>
                <a:gd name="connsiteY103" fmla="*/ 359282 h 4122814"/>
                <a:gd name="connsiteX104" fmla="*/ 2795856 w 3521893"/>
                <a:gd name="connsiteY104" fmla="*/ 139739 h 4122814"/>
                <a:gd name="connsiteX105" fmla="*/ 2725253 w 3521893"/>
                <a:gd name="connsiteY105" fmla="*/ 192707 h 4122814"/>
                <a:gd name="connsiteX106" fmla="*/ 2673558 w 3521893"/>
                <a:gd name="connsiteY106" fmla="*/ 145813 h 4122814"/>
                <a:gd name="connsiteX107" fmla="*/ 2642132 w 3521893"/>
                <a:gd name="connsiteY107" fmla="*/ 186169 h 4122814"/>
                <a:gd name="connsiteX108" fmla="*/ 2621170 w 3521893"/>
                <a:gd name="connsiteY108" fmla="*/ 144074 h 4122814"/>
                <a:gd name="connsiteX109" fmla="*/ 2592392 w 3521893"/>
                <a:gd name="connsiteY109" fmla="*/ 108549 h 4122814"/>
                <a:gd name="connsiteX110" fmla="*/ 2642662 w 3521893"/>
                <a:gd name="connsiteY110" fmla="*/ 18601 h 4122814"/>
                <a:gd name="connsiteX111" fmla="*/ 2549408 w 3521893"/>
                <a:gd name="connsiteY111" fmla="*/ 14765 h 4122814"/>
                <a:gd name="connsiteX112" fmla="*/ 2534937 w 3521893"/>
                <a:gd name="connsiteY112" fmla="*/ 77431 h 4122814"/>
                <a:gd name="connsiteX113" fmla="*/ 2479069 w 3521893"/>
                <a:gd name="connsiteY113" fmla="*/ 8831 h 4122814"/>
                <a:gd name="connsiteX114" fmla="*/ 2281731 w 3521893"/>
                <a:gd name="connsiteY114" fmla="*/ 14622 h 4122814"/>
                <a:gd name="connsiteX115" fmla="*/ 2243813 w 3521893"/>
                <a:gd name="connsiteY115" fmla="*/ 69330 h 4122814"/>
                <a:gd name="connsiteX116" fmla="*/ 2341770 w 3521893"/>
                <a:gd name="connsiteY116" fmla="*/ 120629 h 4122814"/>
                <a:gd name="connsiteX117" fmla="*/ 2345681 w 3521893"/>
                <a:gd name="connsiteY117" fmla="*/ 231248 h 4122814"/>
                <a:gd name="connsiteX118" fmla="*/ 2204472 w 3521893"/>
                <a:gd name="connsiteY118" fmla="*/ 264858 h 4122814"/>
                <a:gd name="connsiteX119" fmla="*/ 2146117 w 3521893"/>
                <a:gd name="connsiteY119" fmla="*/ 352210 h 4122814"/>
                <a:gd name="connsiteX120" fmla="*/ 1975038 w 3521893"/>
                <a:gd name="connsiteY120" fmla="*/ 370865 h 4122814"/>
                <a:gd name="connsiteX121" fmla="*/ 1999847 w 3521893"/>
                <a:gd name="connsiteY121" fmla="*/ 435199 h 4122814"/>
                <a:gd name="connsiteX122" fmla="*/ 2032711 w 3521893"/>
                <a:gd name="connsiteY122" fmla="*/ 478891 h 4122814"/>
                <a:gd name="connsiteX123" fmla="*/ 1961306 w 3521893"/>
                <a:gd name="connsiteY123" fmla="*/ 470365 h 4122814"/>
                <a:gd name="connsiteX124" fmla="*/ 1925782 w 3521893"/>
                <a:gd name="connsiteY124" fmla="*/ 513705 h 4122814"/>
                <a:gd name="connsiteX125" fmla="*/ 1849404 w 3521893"/>
                <a:gd name="connsiteY125" fmla="*/ 494167 h 4122814"/>
                <a:gd name="connsiteX126" fmla="*/ 1818139 w 3521893"/>
                <a:gd name="connsiteY126" fmla="*/ 595414 h 4122814"/>
                <a:gd name="connsiteX127" fmla="*/ 1724891 w 3521893"/>
                <a:gd name="connsiteY127" fmla="*/ 679960 h 4122814"/>
                <a:gd name="connsiteX128" fmla="*/ 1676400 w 3521893"/>
                <a:gd name="connsiteY128" fmla="*/ 659178 h 4122814"/>
                <a:gd name="connsiteX129" fmla="*/ 1683327 w 3521893"/>
                <a:gd name="connsiteY129" fmla="*/ 569123 h 4122814"/>
                <a:gd name="connsiteX130" fmla="*/ 1727022 w 3521893"/>
                <a:gd name="connsiteY130" fmla="*/ 535553 h 4122814"/>
                <a:gd name="connsiteX131" fmla="*/ 1787236 w 3521893"/>
                <a:gd name="connsiteY131" fmla="*/ 520632 h 4122814"/>
                <a:gd name="connsiteX132" fmla="*/ 1767343 w 3521893"/>
                <a:gd name="connsiteY132" fmla="*/ 484220 h 4122814"/>
                <a:gd name="connsiteX133" fmla="*/ 1704109 w 3521893"/>
                <a:gd name="connsiteY133" fmla="*/ 513705 h 4122814"/>
                <a:gd name="connsiteX134" fmla="*/ 1682261 w 3521893"/>
                <a:gd name="connsiteY134" fmla="*/ 452426 h 4122814"/>
                <a:gd name="connsiteX135" fmla="*/ 1576398 w 3521893"/>
                <a:gd name="connsiteY135" fmla="*/ 440524 h 4122814"/>
                <a:gd name="connsiteX136" fmla="*/ 1530927 w 3521893"/>
                <a:gd name="connsiteY136" fmla="*/ 271251 h 4122814"/>
                <a:gd name="connsiteX137" fmla="*/ 1438031 w 3521893"/>
                <a:gd name="connsiteY137" fmla="*/ 296118 h 4122814"/>
                <a:gd name="connsiteX138" fmla="*/ 1454727 w 3521893"/>
                <a:gd name="connsiteY138" fmla="*/ 402869 h 4122814"/>
                <a:gd name="connsiteX139" fmla="*/ 1454727 w 3521893"/>
                <a:gd name="connsiteY139" fmla="*/ 402869 h 4122814"/>
                <a:gd name="connsiteX140" fmla="*/ 1407832 w 3521893"/>
                <a:gd name="connsiteY140" fmla="*/ 431291 h 4122814"/>
                <a:gd name="connsiteX141" fmla="*/ 1310139 w 3521893"/>
                <a:gd name="connsiteY141" fmla="*/ 319922 h 4122814"/>
                <a:gd name="connsiteX142" fmla="*/ 1246909 w 3521893"/>
                <a:gd name="connsiteY142" fmla="*/ 298960 h 4122814"/>
                <a:gd name="connsiteX0" fmla="*/ 1246909 w 3521893"/>
                <a:gd name="connsiteY0" fmla="*/ 298960 h 4122814"/>
                <a:gd name="connsiteX1" fmla="*/ 1267691 w 3521893"/>
                <a:gd name="connsiteY1" fmla="*/ 569123 h 4122814"/>
                <a:gd name="connsiteX2" fmla="*/ 1288972 w 3521893"/>
                <a:gd name="connsiteY2" fmla="*/ 599607 h 4122814"/>
                <a:gd name="connsiteX3" fmla="*/ 1298416 w 3521893"/>
                <a:gd name="connsiteY3" fmla="*/ 702876 h 4122814"/>
                <a:gd name="connsiteX4" fmla="*/ 1251524 w 3521893"/>
                <a:gd name="connsiteY4" fmla="*/ 763445 h 4122814"/>
                <a:gd name="connsiteX5" fmla="*/ 1280832 w 3521893"/>
                <a:gd name="connsiteY5" fmla="*/ 839645 h 4122814"/>
                <a:gd name="connsiteX6" fmla="*/ 1175505 w 3521893"/>
                <a:gd name="connsiteY6" fmla="*/ 955274 h 4122814"/>
                <a:gd name="connsiteX7" fmla="*/ 1048327 w 3521893"/>
                <a:gd name="connsiteY7" fmla="*/ 1324196 h 4122814"/>
                <a:gd name="connsiteX8" fmla="*/ 947970 w 3521893"/>
                <a:gd name="connsiteY8" fmla="*/ 1428994 h 4122814"/>
                <a:gd name="connsiteX9" fmla="*/ 749389 w 3521893"/>
                <a:gd name="connsiteY9" fmla="*/ 1716919 h 4122814"/>
                <a:gd name="connsiteX10" fmla="*/ 624342 w 3521893"/>
                <a:gd name="connsiteY10" fmla="*/ 1812658 h 4122814"/>
                <a:gd name="connsiteX11" fmla="*/ 457200 w 3521893"/>
                <a:gd name="connsiteY11" fmla="*/ 2023851 h 4122814"/>
                <a:gd name="connsiteX12" fmla="*/ 325404 w 3521893"/>
                <a:gd name="connsiteY12" fmla="*/ 2531673 h 4122814"/>
                <a:gd name="connsiteX13" fmla="*/ 271762 w 3521893"/>
                <a:gd name="connsiteY13" fmla="*/ 2584782 h 4122814"/>
                <a:gd name="connsiteX14" fmla="*/ 116342 w 3521893"/>
                <a:gd name="connsiteY14" fmla="*/ 2906811 h 4122814"/>
                <a:gd name="connsiteX15" fmla="*/ 106573 w 3521893"/>
                <a:gd name="connsiteY15" fmla="*/ 3061165 h 4122814"/>
                <a:gd name="connsiteX16" fmla="*/ 152400 w 3521893"/>
                <a:gd name="connsiteY16" fmla="*/ 3166851 h 4122814"/>
                <a:gd name="connsiteX17" fmla="*/ 0 w 3521893"/>
                <a:gd name="connsiteY17" fmla="*/ 3665614 h 4122814"/>
                <a:gd name="connsiteX18" fmla="*/ 71582 w 3521893"/>
                <a:gd name="connsiteY18" fmla="*/ 3857801 h 4122814"/>
                <a:gd name="connsiteX19" fmla="*/ 188990 w 3521893"/>
                <a:gd name="connsiteY19" fmla="*/ 3838086 h 4122814"/>
                <a:gd name="connsiteX20" fmla="*/ 130908 w 3521893"/>
                <a:gd name="connsiteY20" fmla="*/ 3905226 h 4122814"/>
                <a:gd name="connsiteX21" fmla="*/ 188102 w 3521893"/>
                <a:gd name="connsiteY21" fmla="*/ 3964552 h 4122814"/>
                <a:gd name="connsiteX22" fmla="*/ 339436 w 3521893"/>
                <a:gd name="connsiteY22" fmla="*/ 3880360 h 4122814"/>
                <a:gd name="connsiteX23" fmla="*/ 422563 w 3521893"/>
                <a:gd name="connsiteY23" fmla="*/ 3894214 h 4122814"/>
                <a:gd name="connsiteX24" fmla="*/ 464127 w 3521893"/>
                <a:gd name="connsiteY24" fmla="*/ 3956560 h 4122814"/>
                <a:gd name="connsiteX25" fmla="*/ 656492 w 3521893"/>
                <a:gd name="connsiteY25" fmla="*/ 3937909 h 4122814"/>
                <a:gd name="connsiteX26" fmla="*/ 794860 w 3521893"/>
                <a:gd name="connsiteY26" fmla="*/ 3868459 h 4122814"/>
                <a:gd name="connsiteX27" fmla="*/ 955963 w 3521893"/>
                <a:gd name="connsiteY27" fmla="*/ 3949632 h 4122814"/>
                <a:gd name="connsiteX28" fmla="*/ 1115291 w 3521893"/>
                <a:gd name="connsiteY28" fmla="*/ 3949632 h 4122814"/>
                <a:gd name="connsiteX29" fmla="*/ 1108363 w 3521893"/>
                <a:gd name="connsiteY29" fmla="*/ 3914996 h 4122814"/>
                <a:gd name="connsiteX30" fmla="*/ 1163782 w 3521893"/>
                <a:gd name="connsiteY30" fmla="*/ 3880360 h 4122814"/>
                <a:gd name="connsiteX31" fmla="*/ 1191491 w 3521893"/>
                <a:gd name="connsiteY31" fmla="*/ 3914996 h 4122814"/>
                <a:gd name="connsiteX32" fmla="*/ 1288472 w 3521893"/>
                <a:gd name="connsiteY32" fmla="*/ 3818014 h 4122814"/>
                <a:gd name="connsiteX33" fmla="*/ 1205345 w 3521893"/>
                <a:gd name="connsiteY33" fmla="*/ 3811087 h 4122814"/>
                <a:gd name="connsiteX34" fmla="*/ 1122218 w 3521893"/>
                <a:gd name="connsiteY34" fmla="*/ 3818014 h 4122814"/>
                <a:gd name="connsiteX35" fmla="*/ 1032163 w 3521893"/>
                <a:gd name="connsiteY35" fmla="*/ 3783378 h 4122814"/>
                <a:gd name="connsiteX36" fmla="*/ 1130921 w 3521893"/>
                <a:gd name="connsiteY36" fmla="*/ 3621564 h 4122814"/>
                <a:gd name="connsiteX37" fmla="*/ 1222219 w 3521893"/>
                <a:gd name="connsiteY37" fmla="*/ 3600427 h 4122814"/>
                <a:gd name="connsiteX38" fmla="*/ 1244777 w 3521893"/>
                <a:gd name="connsiteY38" fmla="*/ 3553001 h 4122814"/>
                <a:gd name="connsiteX39" fmla="*/ 1286696 w 3521893"/>
                <a:gd name="connsiteY39" fmla="*/ 3575027 h 4122814"/>
                <a:gd name="connsiteX40" fmla="*/ 1304459 w 3521893"/>
                <a:gd name="connsiteY40" fmla="*/ 3644832 h 4122814"/>
                <a:gd name="connsiteX41" fmla="*/ 1343891 w 3521893"/>
                <a:gd name="connsiteY41" fmla="*/ 3582487 h 4122814"/>
                <a:gd name="connsiteX42" fmla="*/ 1360942 w 3521893"/>
                <a:gd name="connsiteY42" fmla="*/ 3631688 h 4122814"/>
                <a:gd name="connsiteX43" fmla="*/ 1399309 w 3521893"/>
                <a:gd name="connsiteY43" fmla="*/ 3658687 h 4122814"/>
                <a:gd name="connsiteX44" fmla="*/ 1392382 w 3521893"/>
                <a:gd name="connsiteY44" fmla="*/ 3707178 h 4122814"/>
                <a:gd name="connsiteX45" fmla="*/ 1338916 w 3521893"/>
                <a:gd name="connsiteY45" fmla="*/ 3756913 h 4122814"/>
                <a:gd name="connsiteX46" fmla="*/ 1396645 w 3521893"/>
                <a:gd name="connsiteY46" fmla="*/ 3757978 h 4122814"/>
                <a:gd name="connsiteX47" fmla="*/ 1475331 w 3521893"/>
                <a:gd name="connsiteY47" fmla="*/ 3798299 h 4122814"/>
                <a:gd name="connsiteX48" fmla="*/ 1471778 w 3521893"/>
                <a:gd name="connsiteY48" fmla="*/ 3722986 h 4122814"/>
                <a:gd name="connsiteX49" fmla="*/ 1565563 w 3521893"/>
                <a:gd name="connsiteY49" fmla="*/ 3755669 h 4122814"/>
                <a:gd name="connsiteX50" fmla="*/ 1556327 w 3521893"/>
                <a:gd name="connsiteY50" fmla="*/ 3803627 h 4122814"/>
                <a:gd name="connsiteX51" fmla="*/ 1585101 w 3521893"/>
                <a:gd name="connsiteY51" fmla="*/ 3850697 h 4122814"/>
                <a:gd name="connsiteX52" fmla="*/ 1773382 w 3521893"/>
                <a:gd name="connsiteY52" fmla="*/ 3811087 h 4122814"/>
                <a:gd name="connsiteX53" fmla="*/ 2112818 w 3521893"/>
                <a:gd name="connsiteY53" fmla="*/ 3914996 h 4122814"/>
                <a:gd name="connsiteX54" fmla="*/ 2320636 w 3521893"/>
                <a:gd name="connsiteY54" fmla="*/ 4122814 h 4122814"/>
                <a:gd name="connsiteX55" fmla="*/ 2473036 w 3521893"/>
                <a:gd name="connsiteY55" fmla="*/ 3991196 h 4122814"/>
                <a:gd name="connsiteX56" fmla="*/ 2587958 w 3521893"/>
                <a:gd name="connsiteY56" fmla="*/ 3991196 h 4122814"/>
                <a:gd name="connsiteX57" fmla="*/ 2720286 w 3521893"/>
                <a:gd name="connsiteY57" fmla="*/ 3873432 h 4122814"/>
                <a:gd name="connsiteX58" fmla="*/ 2847819 w 3521893"/>
                <a:gd name="connsiteY58" fmla="*/ 3930627 h 4122814"/>
                <a:gd name="connsiteX59" fmla="*/ 2955281 w 3521893"/>
                <a:gd name="connsiteY59" fmla="*/ 3889596 h 4122814"/>
                <a:gd name="connsiteX60" fmla="*/ 2984589 w 3521893"/>
                <a:gd name="connsiteY60" fmla="*/ 3940396 h 4122814"/>
                <a:gd name="connsiteX61" fmla="*/ 3025619 w 3521893"/>
                <a:gd name="connsiteY61" fmla="*/ 3899365 h 4122814"/>
                <a:gd name="connsiteX62" fmla="*/ 3035389 w 3521893"/>
                <a:gd name="connsiteY62" fmla="*/ 3791904 h 4122814"/>
                <a:gd name="connsiteX63" fmla="*/ 2982635 w 3521893"/>
                <a:gd name="connsiteY63" fmla="*/ 3698119 h 4122814"/>
                <a:gd name="connsiteX64" fmla="*/ 3047467 w 3521893"/>
                <a:gd name="connsiteY64" fmla="*/ 3633820 h 4122814"/>
                <a:gd name="connsiteX65" fmla="*/ 3002173 w 3521893"/>
                <a:gd name="connsiteY65" fmla="*/ 3508596 h 4122814"/>
                <a:gd name="connsiteX66" fmla="*/ 3021712 w 3521893"/>
                <a:gd name="connsiteY66" fmla="*/ 3352288 h 4122814"/>
                <a:gd name="connsiteX67" fmla="*/ 3062741 w 3521893"/>
                <a:gd name="connsiteY67" fmla="*/ 3225288 h 4122814"/>
                <a:gd name="connsiteX68" fmla="*/ 3076419 w 3521893"/>
                <a:gd name="connsiteY68" fmla="*/ 3115873 h 4122814"/>
                <a:gd name="connsiteX69" fmla="*/ 2905547 w 3521893"/>
                <a:gd name="connsiteY69" fmla="*/ 2642508 h 4122814"/>
                <a:gd name="connsiteX70" fmla="*/ 2976772 w 3521893"/>
                <a:gd name="connsiteY70" fmla="*/ 2482827 h 4122814"/>
                <a:gd name="connsiteX71" fmla="*/ 3068602 w 3521893"/>
                <a:gd name="connsiteY71" fmla="*/ 2457427 h 4122814"/>
                <a:gd name="connsiteX72" fmla="*/ 3105724 w 3521893"/>
                <a:gd name="connsiteY72" fmla="*/ 2484781 h 4122814"/>
                <a:gd name="connsiteX73" fmla="*/ 3166293 w 3521893"/>
                <a:gd name="connsiteY73" fmla="*/ 2420304 h 4122814"/>
                <a:gd name="connsiteX74" fmla="*/ 3193649 w 3521893"/>
                <a:gd name="connsiteY74" fmla="*/ 2394904 h 4122814"/>
                <a:gd name="connsiteX75" fmla="*/ 3279618 w 3521893"/>
                <a:gd name="connsiteY75" fmla="*/ 2369504 h 4122814"/>
                <a:gd name="connsiteX76" fmla="*/ 3303225 w 3521893"/>
                <a:gd name="connsiteY76" fmla="*/ 2201473 h 4122814"/>
                <a:gd name="connsiteX77" fmla="*/ 3256598 w 3521893"/>
                <a:gd name="connsiteY77" fmla="*/ 2148647 h 4122814"/>
                <a:gd name="connsiteX78" fmla="*/ 3256596 w 3521893"/>
                <a:gd name="connsiteY78" fmla="*/ 2053123 h 4122814"/>
                <a:gd name="connsiteX79" fmla="*/ 3375355 w 3521893"/>
                <a:gd name="connsiteY79" fmla="*/ 2107688 h 4122814"/>
                <a:gd name="connsiteX80" fmla="*/ 3430062 w 3521893"/>
                <a:gd name="connsiteY80" fmla="*/ 2072519 h 4122814"/>
                <a:gd name="connsiteX81" fmla="*/ 3457415 w 3521893"/>
                <a:gd name="connsiteY81" fmla="*/ 2107688 h 4122814"/>
                <a:gd name="connsiteX82" fmla="*/ 3521893 w 3521893"/>
                <a:gd name="connsiteY82" fmla="*/ 2062750 h 4122814"/>
                <a:gd name="connsiteX83" fmla="*/ 3436087 w 3521893"/>
                <a:gd name="connsiteY83" fmla="*/ 1912447 h 4122814"/>
                <a:gd name="connsiteX84" fmla="*/ 3482450 w 3521893"/>
                <a:gd name="connsiteY84" fmla="*/ 1730953 h 4122814"/>
                <a:gd name="connsiteX85" fmla="*/ 3449235 w 3521893"/>
                <a:gd name="connsiteY85" fmla="*/ 1691448 h 4122814"/>
                <a:gd name="connsiteX86" fmla="*/ 3479967 w 3521893"/>
                <a:gd name="connsiteY86" fmla="*/ 1649990 h 4122814"/>
                <a:gd name="connsiteX87" fmla="*/ 3377309 w 3521893"/>
                <a:gd name="connsiteY87" fmla="*/ 1462919 h 4122814"/>
                <a:gd name="connsiteX88" fmla="*/ 3288754 w 3521893"/>
                <a:gd name="connsiteY88" fmla="*/ 1425583 h 4122814"/>
                <a:gd name="connsiteX89" fmla="*/ 3225967 w 3521893"/>
                <a:gd name="connsiteY89" fmla="*/ 1302206 h 4122814"/>
                <a:gd name="connsiteX90" fmla="*/ 3276502 w 3521893"/>
                <a:gd name="connsiteY90" fmla="*/ 1230484 h 4122814"/>
                <a:gd name="connsiteX91" fmla="*/ 3127379 w 3521893"/>
                <a:gd name="connsiteY91" fmla="*/ 1042344 h 4122814"/>
                <a:gd name="connsiteX92" fmla="*/ 3155100 w 3521893"/>
                <a:gd name="connsiteY92" fmla="*/ 978294 h 4122814"/>
                <a:gd name="connsiteX93" fmla="*/ 3115391 w 3521893"/>
                <a:gd name="connsiteY93" fmla="*/ 857084 h 4122814"/>
                <a:gd name="connsiteX94" fmla="*/ 3168145 w 3521893"/>
                <a:gd name="connsiteY94" fmla="*/ 757581 h 4122814"/>
                <a:gd name="connsiteX95" fmla="*/ 3115921 w 3521893"/>
                <a:gd name="connsiteY95" fmla="*/ 639852 h 4122814"/>
                <a:gd name="connsiteX96" fmla="*/ 3136986 w 3521893"/>
                <a:gd name="connsiteY96" fmla="*/ 560242 h 4122814"/>
                <a:gd name="connsiteX97" fmla="*/ 3084395 w 3521893"/>
                <a:gd name="connsiteY97" fmla="*/ 489263 h 4122814"/>
                <a:gd name="connsiteX98" fmla="*/ 3043730 w 3521893"/>
                <a:gd name="connsiteY98" fmla="*/ 559672 h 4122814"/>
                <a:gd name="connsiteX99" fmla="*/ 2967617 w 3521893"/>
                <a:gd name="connsiteY99" fmla="*/ 598501 h 4122814"/>
                <a:gd name="connsiteX100" fmla="*/ 2906065 w 3521893"/>
                <a:gd name="connsiteY100" fmla="*/ 407628 h 4122814"/>
                <a:gd name="connsiteX101" fmla="*/ 2859539 w 3521893"/>
                <a:gd name="connsiteY101" fmla="*/ 456118 h 4122814"/>
                <a:gd name="connsiteX102" fmla="*/ 2826327 w 3521893"/>
                <a:gd name="connsiteY102" fmla="*/ 463511 h 4122814"/>
                <a:gd name="connsiteX103" fmla="*/ 2852782 w 3521893"/>
                <a:gd name="connsiteY103" fmla="*/ 359282 h 4122814"/>
                <a:gd name="connsiteX104" fmla="*/ 2795856 w 3521893"/>
                <a:gd name="connsiteY104" fmla="*/ 139739 h 4122814"/>
                <a:gd name="connsiteX105" fmla="*/ 2725253 w 3521893"/>
                <a:gd name="connsiteY105" fmla="*/ 192707 h 4122814"/>
                <a:gd name="connsiteX106" fmla="*/ 2673558 w 3521893"/>
                <a:gd name="connsiteY106" fmla="*/ 145813 h 4122814"/>
                <a:gd name="connsiteX107" fmla="*/ 2642132 w 3521893"/>
                <a:gd name="connsiteY107" fmla="*/ 186169 h 4122814"/>
                <a:gd name="connsiteX108" fmla="*/ 2621170 w 3521893"/>
                <a:gd name="connsiteY108" fmla="*/ 144074 h 4122814"/>
                <a:gd name="connsiteX109" fmla="*/ 2592392 w 3521893"/>
                <a:gd name="connsiteY109" fmla="*/ 108549 h 4122814"/>
                <a:gd name="connsiteX110" fmla="*/ 2642662 w 3521893"/>
                <a:gd name="connsiteY110" fmla="*/ 18601 h 4122814"/>
                <a:gd name="connsiteX111" fmla="*/ 2549408 w 3521893"/>
                <a:gd name="connsiteY111" fmla="*/ 14765 h 4122814"/>
                <a:gd name="connsiteX112" fmla="*/ 2534937 w 3521893"/>
                <a:gd name="connsiteY112" fmla="*/ 77431 h 4122814"/>
                <a:gd name="connsiteX113" fmla="*/ 2479069 w 3521893"/>
                <a:gd name="connsiteY113" fmla="*/ 8831 h 4122814"/>
                <a:gd name="connsiteX114" fmla="*/ 2281731 w 3521893"/>
                <a:gd name="connsiteY114" fmla="*/ 14622 h 4122814"/>
                <a:gd name="connsiteX115" fmla="*/ 2243813 w 3521893"/>
                <a:gd name="connsiteY115" fmla="*/ 69330 h 4122814"/>
                <a:gd name="connsiteX116" fmla="*/ 2341770 w 3521893"/>
                <a:gd name="connsiteY116" fmla="*/ 120629 h 4122814"/>
                <a:gd name="connsiteX117" fmla="*/ 2345681 w 3521893"/>
                <a:gd name="connsiteY117" fmla="*/ 231248 h 4122814"/>
                <a:gd name="connsiteX118" fmla="*/ 2204472 w 3521893"/>
                <a:gd name="connsiteY118" fmla="*/ 264858 h 4122814"/>
                <a:gd name="connsiteX119" fmla="*/ 2146117 w 3521893"/>
                <a:gd name="connsiteY119" fmla="*/ 352210 h 4122814"/>
                <a:gd name="connsiteX120" fmla="*/ 1975038 w 3521893"/>
                <a:gd name="connsiteY120" fmla="*/ 370865 h 4122814"/>
                <a:gd name="connsiteX121" fmla="*/ 1999847 w 3521893"/>
                <a:gd name="connsiteY121" fmla="*/ 435199 h 4122814"/>
                <a:gd name="connsiteX122" fmla="*/ 2032711 w 3521893"/>
                <a:gd name="connsiteY122" fmla="*/ 478891 h 4122814"/>
                <a:gd name="connsiteX123" fmla="*/ 1961306 w 3521893"/>
                <a:gd name="connsiteY123" fmla="*/ 470365 h 4122814"/>
                <a:gd name="connsiteX124" fmla="*/ 1925782 w 3521893"/>
                <a:gd name="connsiteY124" fmla="*/ 513705 h 4122814"/>
                <a:gd name="connsiteX125" fmla="*/ 1849404 w 3521893"/>
                <a:gd name="connsiteY125" fmla="*/ 494167 h 4122814"/>
                <a:gd name="connsiteX126" fmla="*/ 1818139 w 3521893"/>
                <a:gd name="connsiteY126" fmla="*/ 595414 h 4122814"/>
                <a:gd name="connsiteX127" fmla="*/ 1724891 w 3521893"/>
                <a:gd name="connsiteY127" fmla="*/ 679960 h 4122814"/>
                <a:gd name="connsiteX128" fmla="*/ 1676400 w 3521893"/>
                <a:gd name="connsiteY128" fmla="*/ 659178 h 4122814"/>
                <a:gd name="connsiteX129" fmla="*/ 1683327 w 3521893"/>
                <a:gd name="connsiteY129" fmla="*/ 569123 h 4122814"/>
                <a:gd name="connsiteX130" fmla="*/ 1727022 w 3521893"/>
                <a:gd name="connsiteY130" fmla="*/ 535553 h 4122814"/>
                <a:gd name="connsiteX131" fmla="*/ 1787236 w 3521893"/>
                <a:gd name="connsiteY131" fmla="*/ 520632 h 4122814"/>
                <a:gd name="connsiteX132" fmla="*/ 1767343 w 3521893"/>
                <a:gd name="connsiteY132" fmla="*/ 484220 h 4122814"/>
                <a:gd name="connsiteX133" fmla="*/ 1704109 w 3521893"/>
                <a:gd name="connsiteY133" fmla="*/ 513705 h 4122814"/>
                <a:gd name="connsiteX134" fmla="*/ 1682261 w 3521893"/>
                <a:gd name="connsiteY134" fmla="*/ 452426 h 4122814"/>
                <a:gd name="connsiteX135" fmla="*/ 1576398 w 3521893"/>
                <a:gd name="connsiteY135" fmla="*/ 440524 h 4122814"/>
                <a:gd name="connsiteX136" fmla="*/ 1530927 w 3521893"/>
                <a:gd name="connsiteY136" fmla="*/ 271251 h 4122814"/>
                <a:gd name="connsiteX137" fmla="*/ 1438031 w 3521893"/>
                <a:gd name="connsiteY137" fmla="*/ 296118 h 4122814"/>
                <a:gd name="connsiteX138" fmla="*/ 1454727 w 3521893"/>
                <a:gd name="connsiteY138" fmla="*/ 402869 h 4122814"/>
                <a:gd name="connsiteX139" fmla="*/ 1454727 w 3521893"/>
                <a:gd name="connsiteY139" fmla="*/ 402869 h 4122814"/>
                <a:gd name="connsiteX140" fmla="*/ 1407832 w 3521893"/>
                <a:gd name="connsiteY140" fmla="*/ 431291 h 4122814"/>
                <a:gd name="connsiteX141" fmla="*/ 1310139 w 3521893"/>
                <a:gd name="connsiteY141" fmla="*/ 319922 h 4122814"/>
                <a:gd name="connsiteX142" fmla="*/ 1246909 w 3521893"/>
                <a:gd name="connsiteY142" fmla="*/ 298960 h 4122814"/>
                <a:gd name="connsiteX0" fmla="*/ 1246909 w 3521893"/>
                <a:gd name="connsiteY0" fmla="*/ 298960 h 4122814"/>
                <a:gd name="connsiteX1" fmla="*/ 1267691 w 3521893"/>
                <a:gd name="connsiteY1" fmla="*/ 569123 h 4122814"/>
                <a:gd name="connsiteX2" fmla="*/ 1288972 w 3521893"/>
                <a:gd name="connsiteY2" fmla="*/ 599607 h 4122814"/>
                <a:gd name="connsiteX3" fmla="*/ 1298416 w 3521893"/>
                <a:gd name="connsiteY3" fmla="*/ 702876 h 4122814"/>
                <a:gd name="connsiteX4" fmla="*/ 1251524 w 3521893"/>
                <a:gd name="connsiteY4" fmla="*/ 763445 h 4122814"/>
                <a:gd name="connsiteX5" fmla="*/ 1280832 w 3521893"/>
                <a:gd name="connsiteY5" fmla="*/ 839645 h 4122814"/>
                <a:gd name="connsiteX6" fmla="*/ 1175505 w 3521893"/>
                <a:gd name="connsiteY6" fmla="*/ 955274 h 4122814"/>
                <a:gd name="connsiteX7" fmla="*/ 1048327 w 3521893"/>
                <a:gd name="connsiteY7" fmla="*/ 1324196 h 4122814"/>
                <a:gd name="connsiteX8" fmla="*/ 947970 w 3521893"/>
                <a:gd name="connsiteY8" fmla="*/ 1428994 h 4122814"/>
                <a:gd name="connsiteX9" fmla="*/ 749389 w 3521893"/>
                <a:gd name="connsiteY9" fmla="*/ 1716919 h 4122814"/>
                <a:gd name="connsiteX10" fmla="*/ 624342 w 3521893"/>
                <a:gd name="connsiteY10" fmla="*/ 1812658 h 4122814"/>
                <a:gd name="connsiteX11" fmla="*/ 457200 w 3521893"/>
                <a:gd name="connsiteY11" fmla="*/ 2023851 h 4122814"/>
                <a:gd name="connsiteX12" fmla="*/ 325404 w 3521893"/>
                <a:gd name="connsiteY12" fmla="*/ 2531673 h 4122814"/>
                <a:gd name="connsiteX13" fmla="*/ 271762 w 3521893"/>
                <a:gd name="connsiteY13" fmla="*/ 2584782 h 4122814"/>
                <a:gd name="connsiteX14" fmla="*/ 116342 w 3521893"/>
                <a:gd name="connsiteY14" fmla="*/ 2906811 h 4122814"/>
                <a:gd name="connsiteX15" fmla="*/ 106573 w 3521893"/>
                <a:gd name="connsiteY15" fmla="*/ 3061165 h 4122814"/>
                <a:gd name="connsiteX16" fmla="*/ 152400 w 3521893"/>
                <a:gd name="connsiteY16" fmla="*/ 3166851 h 4122814"/>
                <a:gd name="connsiteX17" fmla="*/ 0 w 3521893"/>
                <a:gd name="connsiteY17" fmla="*/ 3665614 h 4122814"/>
                <a:gd name="connsiteX18" fmla="*/ 71582 w 3521893"/>
                <a:gd name="connsiteY18" fmla="*/ 3857801 h 4122814"/>
                <a:gd name="connsiteX19" fmla="*/ 188990 w 3521893"/>
                <a:gd name="connsiteY19" fmla="*/ 3838086 h 4122814"/>
                <a:gd name="connsiteX20" fmla="*/ 130908 w 3521893"/>
                <a:gd name="connsiteY20" fmla="*/ 3905226 h 4122814"/>
                <a:gd name="connsiteX21" fmla="*/ 188102 w 3521893"/>
                <a:gd name="connsiteY21" fmla="*/ 3964552 h 4122814"/>
                <a:gd name="connsiteX22" fmla="*/ 339436 w 3521893"/>
                <a:gd name="connsiteY22" fmla="*/ 3880360 h 4122814"/>
                <a:gd name="connsiteX23" fmla="*/ 422563 w 3521893"/>
                <a:gd name="connsiteY23" fmla="*/ 3894214 h 4122814"/>
                <a:gd name="connsiteX24" fmla="*/ 464127 w 3521893"/>
                <a:gd name="connsiteY24" fmla="*/ 3956560 h 4122814"/>
                <a:gd name="connsiteX25" fmla="*/ 656492 w 3521893"/>
                <a:gd name="connsiteY25" fmla="*/ 3937909 h 4122814"/>
                <a:gd name="connsiteX26" fmla="*/ 794860 w 3521893"/>
                <a:gd name="connsiteY26" fmla="*/ 3868459 h 4122814"/>
                <a:gd name="connsiteX27" fmla="*/ 955963 w 3521893"/>
                <a:gd name="connsiteY27" fmla="*/ 3949632 h 4122814"/>
                <a:gd name="connsiteX28" fmla="*/ 1115291 w 3521893"/>
                <a:gd name="connsiteY28" fmla="*/ 3949632 h 4122814"/>
                <a:gd name="connsiteX29" fmla="*/ 1108363 w 3521893"/>
                <a:gd name="connsiteY29" fmla="*/ 3914996 h 4122814"/>
                <a:gd name="connsiteX30" fmla="*/ 1163782 w 3521893"/>
                <a:gd name="connsiteY30" fmla="*/ 3880360 h 4122814"/>
                <a:gd name="connsiteX31" fmla="*/ 1191491 w 3521893"/>
                <a:gd name="connsiteY31" fmla="*/ 3914996 h 4122814"/>
                <a:gd name="connsiteX32" fmla="*/ 1288472 w 3521893"/>
                <a:gd name="connsiteY32" fmla="*/ 3818014 h 4122814"/>
                <a:gd name="connsiteX33" fmla="*/ 1205345 w 3521893"/>
                <a:gd name="connsiteY33" fmla="*/ 3811087 h 4122814"/>
                <a:gd name="connsiteX34" fmla="*/ 1122218 w 3521893"/>
                <a:gd name="connsiteY34" fmla="*/ 3818014 h 4122814"/>
                <a:gd name="connsiteX35" fmla="*/ 1032163 w 3521893"/>
                <a:gd name="connsiteY35" fmla="*/ 3783378 h 4122814"/>
                <a:gd name="connsiteX36" fmla="*/ 1130921 w 3521893"/>
                <a:gd name="connsiteY36" fmla="*/ 3621564 h 4122814"/>
                <a:gd name="connsiteX37" fmla="*/ 1222219 w 3521893"/>
                <a:gd name="connsiteY37" fmla="*/ 3600427 h 4122814"/>
                <a:gd name="connsiteX38" fmla="*/ 1244777 w 3521893"/>
                <a:gd name="connsiteY38" fmla="*/ 3553001 h 4122814"/>
                <a:gd name="connsiteX39" fmla="*/ 1286696 w 3521893"/>
                <a:gd name="connsiteY39" fmla="*/ 3575027 h 4122814"/>
                <a:gd name="connsiteX40" fmla="*/ 1304459 w 3521893"/>
                <a:gd name="connsiteY40" fmla="*/ 3644832 h 4122814"/>
                <a:gd name="connsiteX41" fmla="*/ 1343891 w 3521893"/>
                <a:gd name="connsiteY41" fmla="*/ 3582487 h 4122814"/>
                <a:gd name="connsiteX42" fmla="*/ 1360942 w 3521893"/>
                <a:gd name="connsiteY42" fmla="*/ 3631688 h 4122814"/>
                <a:gd name="connsiteX43" fmla="*/ 1399309 w 3521893"/>
                <a:gd name="connsiteY43" fmla="*/ 3658687 h 4122814"/>
                <a:gd name="connsiteX44" fmla="*/ 1392382 w 3521893"/>
                <a:gd name="connsiteY44" fmla="*/ 3707178 h 4122814"/>
                <a:gd name="connsiteX45" fmla="*/ 1338916 w 3521893"/>
                <a:gd name="connsiteY45" fmla="*/ 3756913 h 4122814"/>
                <a:gd name="connsiteX46" fmla="*/ 1396645 w 3521893"/>
                <a:gd name="connsiteY46" fmla="*/ 3757978 h 4122814"/>
                <a:gd name="connsiteX47" fmla="*/ 1475331 w 3521893"/>
                <a:gd name="connsiteY47" fmla="*/ 3798299 h 4122814"/>
                <a:gd name="connsiteX48" fmla="*/ 1471778 w 3521893"/>
                <a:gd name="connsiteY48" fmla="*/ 3722986 h 4122814"/>
                <a:gd name="connsiteX49" fmla="*/ 1565563 w 3521893"/>
                <a:gd name="connsiteY49" fmla="*/ 3755669 h 4122814"/>
                <a:gd name="connsiteX50" fmla="*/ 1556327 w 3521893"/>
                <a:gd name="connsiteY50" fmla="*/ 3803627 h 4122814"/>
                <a:gd name="connsiteX51" fmla="*/ 1585101 w 3521893"/>
                <a:gd name="connsiteY51" fmla="*/ 3850697 h 4122814"/>
                <a:gd name="connsiteX52" fmla="*/ 1773382 w 3521893"/>
                <a:gd name="connsiteY52" fmla="*/ 3811087 h 4122814"/>
                <a:gd name="connsiteX53" fmla="*/ 2112818 w 3521893"/>
                <a:gd name="connsiteY53" fmla="*/ 3914996 h 4122814"/>
                <a:gd name="connsiteX54" fmla="*/ 2320636 w 3521893"/>
                <a:gd name="connsiteY54" fmla="*/ 4122814 h 4122814"/>
                <a:gd name="connsiteX55" fmla="*/ 2473036 w 3521893"/>
                <a:gd name="connsiteY55" fmla="*/ 3991196 h 4122814"/>
                <a:gd name="connsiteX56" fmla="*/ 2587958 w 3521893"/>
                <a:gd name="connsiteY56" fmla="*/ 3991196 h 4122814"/>
                <a:gd name="connsiteX57" fmla="*/ 2720286 w 3521893"/>
                <a:gd name="connsiteY57" fmla="*/ 3873432 h 4122814"/>
                <a:gd name="connsiteX58" fmla="*/ 2847819 w 3521893"/>
                <a:gd name="connsiteY58" fmla="*/ 3930627 h 4122814"/>
                <a:gd name="connsiteX59" fmla="*/ 2955281 w 3521893"/>
                <a:gd name="connsiteY59" fmla="*/ 3889596 h 4122814"/>
                <a:gd name="connsiteX60" fmla="*/ 2984589 w 3521893"/>
                <a:gd name="connsiteY60" fmla="*/ 3940396 h 4122814"/>
                <a:gd name="connsiteX61" fmla="*/ 3025619 w 3521893"/>
                <a:gd name="connsiteY61" fmla="*/ 3899365 h 4122814"/>
                <a:gd name="connsiteX62" fmla="*/ 3035389 w 3521893"/>
                <a:gd name="connsiteY62" fmla="*/ 3791904 h 4122814"/>
                <a:gd name="connsiteX63" fmla="*/ 2982635 w 3521893"/>
                <a:gd name="connsiteY63" fmla="*/ 3698119 h 4122814"/>
                <a:gd name="connsiteX64" fmla="*/ 3047467 w 3521893"/>
                <a:gd name="connsiteY64" fmla="*/ 3633820 h 4122814"/>
                <a:gd name="connsiteX65" fmla="*/ 3002173 w 3521893"/>
                <a:gd name="connsiteY65" fmla="*/ 3508596 h 4122814"/>
                <a:gd name="connsiteX66" fmla="*/ 3021712 w 3521893"/>
                <a:gd name="connsiteY66" fmla="*/ 3352288 h 4122814"/>
                <a:gd name="connsiteX67" fmla="*/ 3062741 w 3521893"/>
                <a:gd name="connsiteY67" fmla="*/ 3225288 h 4122814"/>
                <a:gd name="connsiteX68" fmla="*/ 3076419 w 3521893"/>
                <a:gd name="connsiteY68" fmla="*/ 3115873 h 4122814"/>
                <a:gd name="connsiteX69" fmla="*/ 2905547 w 3521893"/>
                <a:gd name="connsiteY69" fmla="*/ 2642508 h 4122814"/>
                <a:gd name="connsiteX70" fmla="*/ 2976772 w 3521893"/>
                <a:gd name="connsiteY70" fmla="*/ 2482827 h 4122814"/>
                <a:gd name="connsiteX71" fmla="*/ 3068602 w 3521893"/>
                <a:gd name="connsiteY71" fmla="*/ 2457427 h 4122814"/>
                <a:gd name="connsiteX72" fmla="*/ 3105724 w 3521893"/>
                <a:gd name="connsiteY72" fmla="*/ 2484781 h 4122814"/>
                <a:gd name="connsiteX73" fmla="*/ 3166293 w 3521893"/>
                <a:gd name="connsiteY73" fmla="*/ 2420304 h 4122814"/>
                <a:gd name="connsiteX74" fmla="*/ 3193649 w 3521893"/>
                <a:gd name="connsiteY74" fmla="*/ 2394904 h 4122814"/>
                <a:gd name="connsiteX75" fmla="*/ 3271172 w 3521893"/>
                <a:gd name="connsiteY75" fmla="*/ 2373555 h 4122814"/>
                <a:gd name="connsiteX76" fmla="*/ 3303225 w 3521893"/>
                <a:gd name="connsiteY76" fmla="*/ 2201473 h 4122814"/>
                <a:gd name="connsiteX77" fmla="*/ 3256598 w 3521893"/>
                <a:gd name="connsiteY77" fmla="*/ 2148647 h 4122814"/>
                <a:gd name="connsiteX78" fmla="*/ 3256596 w 3521893"/>
                <a:gd name="connsiteY78" fmla="*/ 2053123 h 4122814"/>
                <a:gd name="connsiteX79" fmla="*/ 3375355 w 3521893"/>
                <a:gd name="connsiteY79" fmla="*/ 2107688 h 4122814"/>
                <a:gd name="connsiteX80" fmla="*/ 3430062 w 3521893"/>
                <a:gd name="connsiteY80" fmla="*/ 2072519 h 4122814"/>
                <a:gd name="connsiteX81" fmla="*/ 3457415 w 3521893"/>
                <a:gd name="connsiteY81" fmla="*/ 2107688 h 4122814"/>
                <a:gd name="connsiteX82" fmla="*/ 3521893 w 3521893"/>
                <a:gd name="connsiteY82" fmla="*/ 2062750 h 4122814"/>
                <a:gd name="connsiteX83" fmla="*/ 3436087 w 3521893"/>
                <a:gd name="connsiteY83" fmla="*/ 1912447 h 4122814"/>
                <a:gd name="connsiteX84" fmla="*/ 3482450 w 3521893"/>
                <a:gd name="connsiteY84" fmla="*/ 1730953 h 4122814"/>
                <a:gd name="connsiteX85" fmla="*/ 3449235 w 3521893"/>
                <a:gd name="connsiteY85" fmla="*/ 1691448 h 4122814"/>
                <a:gd name="connsiteX86" fmla="*/ 3479967 w 3521893"/>
                <a:gd name="connsiteY86" fmla="*/ 1649990 h 4122814"/>
                <a:gd name="connsiteX87" fmla="*/ 3377309 w 3521893"/>
                <a:gd name="connsiteY87" fmla="*/ 1462919 h 4122814"/>
                <a:gd name="connsiteX88" fmla="*/ 3288754 w 3521893"/>
                <a:gd name="connsiteY88" fmla="*/ 1425583 h 4122814"/>
                <a:gd name="connsiteX89" fmla="*/ 3225967 w 3521893"/>
                <a:gd name="connsiteY89" fmla="*/ 1302206 h 4122814"/>
                <a:gd name="connsiteX90" fmla="*/ 3276502 w 3521893"/>
                <a:gd name="connsiteY90" fmla="*/ 1230484 h 4122814"/>
                <a:gd name="connsiteX91" fmla="*/ 3127379 w 3521893"/>
                <a:gd name="connsiteY91" fmla="*/ 1042344 h 4122814"/>
                <a:gd name="connsiteX92" fmla="*/ 3155100 w 3521893"/>
                <a:gd name="connsiteY92" fmla="*/ 978294 h 4122814"/>
                <a:gd name="connsiteX93" fmla="*/ 3115391 w 3521893"/>
                <a:gd name="connsiteY93" fmla="*/ 857084 h 4122814"/>
                <a:gd name="connsiteX94" fmla="*/ 3168145 w 3521893"/>
                <a:gd name="connsiteY94" fmla="*/ 757581 h 4122814"/>
                <a:gd name="connsiteX95" fmla="*/ 3115921 w 3521893"/>
                <a:gd name="connsiteY95" fmla="*/ 639852 h 4122814"/>
                <a:gd name="connsiteX96" fmla="*/ 3136986 w 3521893"/>
                <a:gd name="connsiteY96" fmla="*/ 560242 h 4122814"/>
                <a:gd name="connsiteX97" fmla="*/ 3084395 w 3521893"/>
                <a:gd name="connsiteY97" fmla="*/ 489263 h 4122814"/>
                <a:gd name="connsiteX98" fmla="*/ 3043730 w 3521893"/>
                <a:gd name="connsiteY98" fmla="*/ 559672 h 4122814"/>
                <a:gd name="connsiteX99" fmla="*/ 2967617 w 3521893"/>
                <a:gd name="connsiteY99" fmla="*/ 598501 h 4122814"/>
                <a:gd name="connsiteX100" fmla="*/ 2906065 w 3521893"/>
                <a:gd name="connsiteY100" fmla="*/ 407628 h 4122814"/>
                <a:gd name="connsiteX101" fmla="*/ 2859539 w 3521893"/>
                <a:gd name="connsiteY101" fmla="*/ 456118 h 4122814"/>
                <a:gd name="connsiteX102" fmla="*/ 2826327 w 3521893"/>
                <a:gd name="connsiteY102" fmla="*/ 463511 h 4122814"/>
                <a:gd name="connsiteX103" fmla="*/ 2852782 w 3521893"/>
                <a:gd name="connsiteY103" fmla="*/ 359282 h 4122814"/>
                <a:gd name="connsiteX104" fmla="*/ 2795856 w 3521893"/>
                <a:gd name="connsiteY104" fmla="*/ 139739 h 4122814"/>
                <a:gd name="connsiteX105" fmla="*/ 2725253 w 3521893"/>
                <a:gd name="connsiteY105" fmla="*/ 192707 h 4122814"/>
                <a:gd name="connsiteX106" fmla="*/ 2673558 w 3521893"/>
                <a:gd name="connsiteY106" fmla="*/ 145813 h 4122814"/>
                <a:gd name="connsiteX107" fmla="*/ 2642132 w 3521893"/>
                <a:gd name="connsiteY107" fmla="*/ 186169 h 4122814"/>
                <a:gd name="connsiteX108" fmla="*/ 2621170 w 3521893"/>
                <a:gd name="connsiteY108" fmla="*/ 144074 h 4122814"/>
                <a:gd name="connsiteX109" fmla="*/ 2592392 w 3521893"/>
                <a:gd name="connsiteY109" fmla="*/ 108549 h 4122814"/>
                <a:gd name="connsiteX110" fmla="*/ 2642662 w 3521893"/>
                <a:gd name="connsiteY110" fmla="*/ 18601 h 4122814"/>
                <a:gd name="connsiteX111" fmla="*/ 2549408 w 3521893"/>
                <a:gd name="connsiteY111" fmla="*/ 14765 h 4122814"/>
                <a:gd name="connsiteX112" fmla="*/ 2534937 w 3521893"/>
                <a:gd name="connsiteY112" fmla="*/ 77431 h 4122814"/>
                <a:gd name="connsiteX113" fmla="*/ 2479069 w 3521893"/>
                <a:gd name="connsiteY113" fmla="*/ 8831 h 4122814"/>
                <a:gd name="connsiteX114" fmla="*/ 2281731 w 3521893"/>
                <a:gd name="connsiteY114" fmla="*/ 14622 h 4122814"/>
                <a:gd name="connsiteX115" fmla="*/ 2243813 w 3521893"/>
                <a:gd name="connsiteY115" fmla="*/ 69330 h 4122814"/>
                <a:gd name="connsiteX116" fmla="*/ 2341770 w 3521893"/>
                <a:gd name="connsiteY116" fmla="*/ 120629 h 4122814"/>
                <a:gd name="connsiteX117" fmla="*/ 2345681 w 3521893"/>
                <a:gd name="connsiteY117" fmla="*/ 231248 h 4122814"/>
                <a:gd name="connsiteX118" fmla="*/ 2204472 w 3521893"/>
                <a:gd name="connsiteY118" fmla="*/ 264858 h 4122814"/>
                <a:gd name="connsiteX119" fmla="*/ 2146117 w 3521893"/>
                <a:gd name="connsiteY119" fmla="*/ 352210 h 4122814"/>
                <a:gd name="connsiteX120" fmla="*/ 1975038 w 3521893"/>
                <a:gd name="connsiteY120" fmla="*/ 370865 h 4122814"/>
                <a:gd name="connsiteX121" fmla="*/ 1999847 w 3521893"/>
                <a:gd name="connsiteY121" fmla="*/ 435199 h 4122814"/>
                <a:gd name="connsiteX122" fmla="*/ 2032711 w 3521893"/>
                <a:gd name="connsiteY122" fmla="*/ 478891 h 4122814"/>
                <a:gd name="connsiteX123" fmla="*/ 1961306 w 3521893"/>
                <a:gd name="connsiteY123" fmla="*/ 470365 h 4122814"/>
                <a:gd name="connsiteX124" fmla="*/ 1925782 w 3521893"/>
                <a:gd name="connsiteY124" fmla="*/ 513705 h 4122814"/>
                <a:gd name="connsiteX125" fmla="*/ 1849404 w 3521893"/>
                <a:gd name="connsiteY125" fmla="*/ 494167 h 4122814"/>
                <a:gd name="connsiteX126" fmla="*/ 1818139 w 3521893"/>
                <a:gd name="connsiteY126" fmla="*/ 595414 h 4122814"/>
                <a:gd name="connsiteX127" fmla="*/ 1724891 w 3521893"/>
                <a:gd name="connsiteY127" fmla="*/ 679960 h 4122814"/>
                <a:gd name="connsiteX128" fmla="*/ 1676400 w 3521893"/>
                <a:gd name="connsiteY128" fmla="*/ 659178 h 4122814"/>
                <a:gd name="connsiteX129" fmla="*/ 1683327 w 3521893"/>
                <a:gd name="connsiteY129" fmla="*/ 569123 h 4122814"/>
                <a:gd name="connsiteX130" fmla="*/ 1727022 w 3521893"/>
                <a:gd name="connsiteY130" fmla="*/ 535553 h 4122814"/>
                <a:gd name="connsiteX131" fmla="*/ 1787236 w 3521893"/>
                <a:gd name="connsiteY131" fmla="*/ 520632 h 4122814"/>
                <a:gd name="connsiteX132" fmla="*/ 1767343 w 3521893"/>
                <a:gd name="connsiteY132" fmla="*/ 484220 h 4122814"/>
                <a:gd name="connsiteX133" fmla="*/ 1704109 w 3521893"/>
                <a:gd name="connsiteY133" fmla="*/ 513705 h 4122814"/>
                <a:gd name="connsiteX134" fmla="*/ 1682261 w 3521893"/>
                <a:gd name="connsiteY134" fmla="*/ 452426 h 4122814"/>
                <a:gd name="connsiteX135" fmla="*/ 1576398 w 3521893"/>
                <a:gd name="connsiteY135" fmla="*/ 440524 h 4122814"/>
                <a:gd name="connsiteX136" fmla="*/ 1530927 w 3521893"/>
                <a:gd name="connsiteY136" fmla="*/ 271251 h 4122814"/>
                <a:gd name="connsiteX137" fmla="*/ 1438031 w 3521893"/>
                <a:gd name="connsiteY137" fmla="*/ 296118 h 4122814"/>
                <a:gd name="connsiteX138" fmla="*/ 1454727 w 3521893"/>
                <a:gd name="connsiteY138" fmla="*/ 402869 h 4122814"/>
                <a:gd name="connsiteX139" fmla="*/ 1454727 w 3521893"/>
                <a:gd name="connsiteY139" fmla="*/ 402869 h 4122814"/>
                <a:gd name="connsiteX140" fmla="*/ 1407832 w 3521893"/>
                <a:gd name="connsiteY140" fmla="*/ 431291 h 4122814"/>
                <a:gd name="connsiteX141" fmla="*/ 1310139 w 3521893"/>
                <a:gd name="connsiteY141" fmla="*/ 319922 h 4122814"/>
                <a:gd name="connsiteX142" fmla="*/ 1246909 w 3521893"/>
                <a:gd name="connsiteY142" fmla="*/ 298960 h 4122814"/>
                <a:gd name="connsiteX0" fmla="*/ 1246909 w 3521893"/>
                <a:gd name="connsiteY0" fmla="*/ 298960 h 4122814"/>
                <a:gd name="connsiteX1" fmla="*/ 1267691 w 3521893"/>
                <a:gd name="connsiteY1" fmla="*/ 569123 h 4122814"/>
                <a:gd name="connsiteX2" fmla="*/ 1288972 w 3521893"/>
                <a:gd name="connsiteY2" fmla="*/ 599607 h 4122814"/>
                <a:gd name="connsiteX3" fmla="*/ 1298416 w 3521893"/>
                <a:gd name="connsiteY3" fmla="*/ 702876 h 4122814"/>
                <a:gd name="connsiteX4" fmla="*/ 1251524 w 3521893"/>
                <a:gd name="connsiteY4" fmla="*/ 763445 h 4122814"/>
                <a:gd name="connsiteX5" fmla="*/ 1280832 w 3521893"/>
                <a:gd name="connsiteY5" fmla="*/ 839645 h 4122814"/>
                <a:gd name="connsiteX6" fmla="*/ 1175505 w 3521893"/>
                <a:gd name="connsiteY6" fmla="*/ 955274 h 4122814"/>
                <a:gd name="connsiteX7" fmla="*/ 1048327 w 3521893"/>
                <a:gd name="connsiteY7" fmla="*/ 1324196 h 4122814"/>
                <a:gd name="connsiteX8" fmla="*/ 947970 w 3521893"/>
                <a:gd name="connsiteY8" fmla="*/ 1428994 h 4122814"/>
                <a:gd name="connsiteX9" fmla="*/ 749389 w 3521893"/>
                <a:gd name="connsiteY9" fmla="*/ 1716919 h 4122814"/>
                <a:gd name="connsiteX10" fmla="*/ 624342 w 3521893"/>
                <a:gd name="connsiteY10" fmla="*/ 1812658 h 4122814"/>
                <a:gd name="connsiteX11" fmla="*/ 457200 w 3521893"/>
                <a:gd name="connsiteY11" fmla="*/ 2023851 h 4122814"/>
                <a:gd name="connsiteX12" fmla="*/ 325404 w 3521893"/>
                <a:gd name="connsiteY12" fmla="*/ 2531673 h 4122814"/>
                <a:gd name="connsiteX13" fmla="*/ 271762 w 3521893"/>
                <a:gd name="connsiteY13" fmla="*/ 2584782 h 4122814"/>
                <a:gd name="connsiteX14" fmla="*/ 116342 w 3521893"/>
                <a:gd name="connsiteY14" fmla="*/ 2906811 h 4122814"/>
                <a:gd name="connsiteX15" fmla="*/ 106573 w 3521893"/>
                <a:gd name="connsiteY15" fmla="*/ 3061165 h 4122814"/>
                <a:gd name="connsiteX16" fmla="*/ 152400 w 3521893"/>
                <a:gd name="connsiteY16" fmla="*/ 3166851 h 4122814"/>
                <a:gd name="connsiteX17" fmla="*/ 0 w 3521893"/>
                <a:gd name="connsiteY17" fmla="*/ 3665614 h 4122814"/>
                <a:gd name="connsiteX18" fmla="*/ 71582 w 3521893"/>
                <a:gd name="connsiteY18" fmla="*/ 3857801 h 4122814"/>
                <a:gd name="connsiteX19" fmla="*/ 188990 w 3521893"/>
                <a:gd name="connsiteY19" fmla="*/ 3838086 h 4122814"/>
                <a:gd name="connsiteX20" fmla="*/ 130908 w 3521893"/>
                <a:gd name="connsiteY20" fmla="*/ 3905226 h 4122814"/>
                <a:gd name="connsiteX21" fmla="*/ 188102 w 3521893"/>
                <a:gd name="connsiteY21" fmla="*/ 3964552 h 4122814"/>
                <a:gd name="connsiteX22" fmla="*/ 339436 w 3521893"/>
                <a:gd name="connsiteY22" fmla="*/ 3880360 h 4122814"/>
                <a:gd name="connsiteX23" fmla="*/ 422563 w 3521893"/>
                <a:gd name="connsiteY23" fmla="*/ 3894214 h 4122814"/>
                <a:gd name="connsiteX24" fmla="*/ 464127 w 3521893"/>
                <a:gd name="connsiteY24" fmla="*/ 3956560 h 4122814"/>
                <a:gd name="connsiteX25" fmla="*/ 656492 w 3521893"/>
                <a:gd name="connsiteY25" fmla="*/ 3937909 h 4122814"/>
                <a:gd name="connsiteX26" fmla="*/ 794860 w 3521893"/>
                <a:gd name="connsiteY26" fmla="*/ 3868459 h 4122814"/>
                <a:gd name="connsiteX27" fmla="*/ 955963 w 3521893"/>
                <a:gd name="connsiteY27" fmla="*/ 3949632 h 4122814"/>
                <a:gd name="connsiteX28" fmla="*/ 1115291 w 3521893"/>
                <a:gd name="connsiteY28" fmla="*/ 3949632 h 4122814"/>
                <a:gd name="connsiteX29" fmla="*/ 1108363 w 3521893"/>
                <a:gd name="connsiteY29" fmla="*/ 3914996 h 4122814"/>
                <a:gd name="connsiteX30" fmla="*/ 1163782 w 3521893"/>
                <a:gd name="connsiteY30" fmla="*/ 3880360 h 4122814"/>
                <a:gd name="connsiteX31" fmla="*/ 1191491 w 3521893"/>
                <a:gd name="connsiteY31" fmla="*/ 3914996 h 4122814"/>
                <a:gd name="connsiteX32" fmla="*/ 1288472 w 3521893"/>
                <a:gd name="connsiteY32" fmla="*/ 3818014 h 4122814"/>
                <a:gd name="connsiteX33" fmla="*/ 1205345 w 3521893"/>
                <a:gd name="connsiteY33" fmla="*/ 3811087 h 4122814"/>
                <a:gd name="connsiteX34" fmla="*/ 1122218 w 3521893"/>
                <a:gd name="connsiteY34" fmla="*/ 3818014 h 4122814"/>
                <a:gd name="connsiteX35" fmla="*/ 1032163 w 3521893"/>
                <a:gd name="connsiteY35" fmla="*/ 3783378 h 4122814"/>
                <a:gd name="connsiteX36" fmla="*/ 1130921 w 3521893"/>
                <a:gd name="connsiteY36" fmla="*/ 3621564 h 4122814"/>
                <a:gd name="connsiteX37" fmla="*/ 1222219 w 3521893"/>
                <a:gd name="connsiteY37" fmla="*/ 3600427 h 4122814"/>
                <a:gd name="connsiteX38" fmla="*/ 1244777 w 3521893"/>
                <a:gd name="connsiteY38" fmla="*/ 3553001 h 4122814"/>
                <a:gd name="connsiteX39" fmla="*/ 1286696 w 3521893"/>
                <a:gd name="connsiteY39" fmla="*/ 3575027 h 4122814"/>
                <a:gd name="connsiteX40" fmla="*/ 1304459 w 3521893"/>
                <a:gd name="connsiteY40" fmla="*/ 3644832 h 4122814"/>
                <a:gd name="connsiteX41" fmla="*/ 1343891 w 3521893"/>
                <a:gd name="connsiteY41" fmla="*/ 3582487 h 4122814"/>
                <a:gd name="connsiteX42" fmla="*/ 1360942 w 3521893"/>
                <a:gd name="connsiteY42" fmla="*/ 3631688 h 4122814"/>
                <a:gd name="connsiteX43" fmla="*/ 1399309 w 3521893"/>
                <a:gd name="connsiteY43" fmla="*/ 3658687 h 4122814"/>
                <a:gd name="connsiteX44" fmla="*/ 1392382 w 3521893"/>
                <a:gd name="connsiteY44" fmla="*/ 3707178 h 4122814"/>
                <a:gd name="connsiteX45" fmla="*/ 1338916 w 3521893"/>
                <a:gd name="connsiteY45" fmla="*/ 3756913 h 4122814"/>
                <a:gd name="connsiteX46" fmla="*/ 1396645 w 3521893"/>
                <a:gd name="connsiteY46" fmla="*/ 3757978 h 4122814"/>
                <a:gd name="connsiteX47" fmla="*/ 1475331 w 3521893"/>
                <a:gd name="connsiteY47" fmla="*/ 3798299 h 4122814"/>
                <a:gd name="connsiteX48" fmla="*/ 1471778 w 3521893"/>
                <a:gd name="connsiteY48" fmla="*/ 3722986 h 4122814"/>
                <a:gd name="connsiteX49" fmla="*/ 1565563 w 3521893"/>
                <a:gd name="connsiteY49" fmla="*/ 3755669 h 4122814"/>
                <a:gd name="connsiteX50" fmla="*/ 1556327 w 3521893"/>
                <a:gd name="connsiteY50" fmla="*/ 3803627 h 4122814"/>
                <a:gd name="connsiteX51" fmla="*/ 1585101 w 3521893"/>
                <a:gd name="connsiteY51" fmla="*/ 3850697 h 4122814"/>
                <a:gd name="connsiteX52" fmla="*/ 1773382 w 3521893"/>
                <a:gd name="connsiteY52" fmla="*/ 3811087 h 4122814"/>
                <a:gd name="connsiteX53" fmla="*/ 2112818 w 3521893"/>
                <a:gd name="connsiteY53" fmla="*/ 3914996 h 4122814"/>
                <a:gd name="connsiteX54" fmla="*/ 2320636 w 3521893"/>
                <a:gd name="connsiteY54" fmla="*/ 4122814 h 4122814"/>
                <a:gd name="connsiteX55" fmla="*/ 2473036 w 3521893"/>
                <a:gd name="connsiteY55" fmla="*/ 3991196 h 4122814"/>
                <a:gd name="connsiteX56" fmla="*/ 2587958 w 3521893"/>
                <a:gd name="connsiteY56" fmla="*/ 3991196 h 4122814"/>
                <a:gd name="connsiteX57" fmla="*/ 2720286 w 3521893"/>
                <a:gd name="connsiteY57" fmla="*/ 3873432 h 4122814"/>
                <a:gd name="connsiteX58" fmla="*/ 2847819 w 3521893"/>
                <a:gd name="connsiteY58" fmla="*/ 3930627 h 4122814"/>
                <a:gd name="connsiteX59" fmla="*/ 2955281 w 3521893"/>
                <a:gd name="connsiteY59" fmla="*/ 3889596 h 4122814"/>
                <a:gd name="connsiteX60" fmla="*/ 2984589 w 3521893"/>
                <a:gd name="connsiteY60" fmla="*/ 3940396 h 4122814"/>
                <a:gd name="connsiteX61" fmla="*/ 3025619 w 3521893"/>
                <a:gd name="connsiteY61" fmla="*/ 3899365 h 4122814"/>
                <a:gd name="connsiteX62" fmla="*/ 3035389 w 3521893"/>
                <a:gd name="connsiteY62" fmla="*/ 3791904 h 4122814"/>
                <a:gd name="connsiteX63" fmla="*/ 2982635 w 3521893"/>
                <a:gd name="connsiteY63" fmla="*/ 3698119 h 4122814"/>
                <a:gd name="connsiteX64" fmla="*/ 3047467 w 3521893"/>
                <a:gd name="connsiteY64" fmla="*/ 3633820 h 4122814"/>
                <a:gd name="connsiteX65" fmla="*/ 3002173 w 3521893"/>
                <a:gd name="connsiteY65" fmla="*/ 3508596 h 4122814"/>
                <a:gd name="connsiteX66" fmla="*/ 3021712 w 3521893"/>
                <a:gd name="connsiteY66" fmla="*/ 3352288 h 4122814"/>
                <a:gd name="connsiteX67" fmla="*/ 3062741 w 3521893"/>
                <a:gd name="connsiteY67" fmla="*/ 3225288 h 4122814"/>
                <a:gd name="connsiteX68" fmla="*/ 3076419 w 3521893"/>
                <a:gd name="connsiteY68" fmla="*/ 3115873 h 4122814"/>
                <a:gd name="connsiteX69" fmla="*/ 2905547 w 3521893"/>
                <a:gd name="connsiteY69" fmla="*/ 2642508 h 4122814"/>
                <a:gd name="connsiteX70" fmla="*/ 2976772 w 3521893"/>
                <a:gd name="connsiteY70" fmla="*/ 2482827 h 4122814"/>
                <a:gd name="connsiteX71" fmla="*/ 3068602 w 3521893"/>
                <a:gd name="connsiteY71" fmla="*/ 2457427 h 4122814"/>
                <a:gd name="connsiteX72" fmla="*/ 3105724 w 3521893"/>
                <a:gd name="connsiteY72" fmla="*/ 2484781 h 4122814"/>
                <a:gd name="connsiteX73" fmla="*/ 3166293 w 3521893"/>
                <a:gd name="connsiteY73" fmla="*/ 2420304 h 4122814"/>
                <a:gd name="connsiteX74" fmla="*/ 3193649 w 3521893"/>
                <a:gd name="connsiteY74" fmla="*/ 2394904 h 4122814"/>
                <a:gd name="connsiteX75" fmla="*/ 3271172 w 3521893"/>
                <a:gd name="connsiteY75" fmla="*/ 2373555 h 4122814"/>
                <a:gd name="connsiteX76" fmla="*/ 3303225 w 3521893"/>
                <a:gd name="connsiteY76" fmla="*/ 2201473 h 4122814"/>
                <a:gd name="connsiteX77" fmla="*/ 3256598 w 3521893"/>
                <a:gd name="connsiteY77" fmla="*/ 2148647 h 4122814"/>
                <a:gd name="connsiteX78" fmla="*/ 3256596 w 3521893"/>
                <a:gd name="connsiteY78" fmla="*/ 2053123 h 4122814"/>
                <a:gd name="connsiteX79" fmla="*/ 3375355 w 3521893"/>
                <a:gd name="connsiteY79" fmla="*/ 2107688 h 4122814"/>
                <a:gd name="connsiteX80" fmla="*/ 3430062 w 3521893"/>
                <a:gd name="connsiteY80" fmla="*/ 2072519 h 4122814"/>
                <a:gd name="connsiteX81" fmla="*/ 3457415 w 3521893"/>
                <a:gd name="connsiteY81" fmla="*/ 2107688 h 4122814"/>
                <a:gd name="connsiteX82" fmla="*/ 3521893 w 3521893"/>
                <a:gd name="connsiteY82" fmla="*/ 2062750 h 4122814"/>
                <a:gd name="connsiteX83" fmla="*/ 3436087 w 3521893"/>
                <a:gd name="connsiteY83" fmla="*/ 1912447 h 4122814"/>
                <a:gd name="connsiteX84" fmla="*/ 3482450 w 3521893"/>
                <a:gd name="connsiteY84" fmla="*/ 1730953 h 4122814"/>
                <a:gd name="connsiteX85" fmla="*/ 3449235 w 3521893"/>
                <a:gd name="connsiteY85" fmla="*/ 1691448 h 4122814"/>
                <a:gd name="connsiteX86" fmla="*/ 3479967 w 3521893"/>
                <a:gd name="connsiteY86" fmla="*/ 1649990 h 4122814"/>
                <a:gd name="connsiteX87" fmla="*/ 3377309 w 3521893"/>
                <a:gd name="connsiteY87" fmla="*/ 1462919 h 4122814"/>
                <a:gd name="connsiteX88" fmla="*/ 3288754 w 3521893"/>
                <a:gd name="connsiteY88" fmla="*/ 1425583 h 4122814"/>
                <a:gd name="connsiteX89" fmla="*/ 3225967 w 3521893"/>
                <a:gd name="connsiteY89" fmla="*/ 1302206 h 4122814"/>
                <a:gd name="connsiteX90" fmla="*/ 3276502 w 3521893"/>
                <a:gd name="connsiteY90" fmla="*/ 1230484 h 4122814"/>
                <a:gd name="connsiteX91" fmla="*/ 3127379 w 3521893"/>
                <a:gd name="connsiteY91" fmla="*/ 1042344 h 4122814"/>
                <a:gd name="connsiteX92" fmla="*/ 3155100 w 3521893"/>
                <a:gd name="connsiteY92" fmla="*/ 978294 h 4122814"/>
                <a:gd name="connsiteX93" fmla="*/ 3115391 w 3521893"/>
                <a:gd name="connsiteY93" fmla="*/ 857084 h 4122814"/>
                <a:gd name="connsiteX94" fmla="*/ 3168145 w 3521893"/>
                <a:gd name="connsiteY94" fmla="*/ 757581 h 4122814"/>
                <a:gd name="connsiteX95" fmla="*/ 3115921 w 3521893"/>
                <a:gd name="connsiteY95" fmla="*/ 639852 h 4122814"/>
                <a:gd name="connsiteX96" fmla="*/ 3136986 w 3521893"/>
                <a:gd name="connsiteY96" fmla="*/ 560242 h 4122814"/>
                <a:gd name="connsiteX97" fmla="*/ 3084395 w 3521893"/>
                <a:gd name="connsiteY97" fmla="*/ 489263 h 4122814"/>
                <a:gd name="connsiteX98" fmla="*/ 3043730 w 3521893"/>
                <a:gd name="connsiteY98" fmla="*/ 559672 h 4122814"/>
                <a:gd name="connsiteX99" fmla="*/ 2967617 w 3521893"/>
                <a:gd name="connsiteY99" fmla="*/ 598501 h 4122814"/>
                <a:gd name="connsiteX100" fmla="*/ 2906065 w 3521893"/>
                <a:gd name="connsiteY100" fmla="*/ 407628 h 4122814"/>
                <a:gd name="connsiteX101" fmla="*/ 2859539 w 3521893"/>
                <a:gd name="connsiteY101" fmla="*/ 456118 h 4122814"/>
                <a:gd name="connsiteX102" fmla="*/ 2826327 w 3521893"/>
                <a:gd name="connsiteY102" fmla="*/ 463511 h 4122814"/>
                <a:gd name="connsiteX103" fmla="*/ 2852782 w 3521893"/>
                <a:gd name="connsiteY103" fmla="*/ 359282 h 4122814"/>
                <a:gd name="connsiteX104" fmla="*/ 2795856 w 3521893"/>
                <a:gd name="connsiteY104" fmla="*/ 139739 h 4122814"/>
                <a:gd name="connsiteX105" fmla="*/ 2725253 w 3521893"/>
                <a:gd name="connsiteY105" fmla="*/ 192707 h 4122814"/>
                <a:gd name="connsiteX106" fmla="*/ 2673558 w 3521893"/>
                <a:gd name="connsiteY106" fmla="*/ 145813 h 4122814"/>
                <a:gd name="connsiteX107" fmla="*/ 2642132 w 3521893"/>
                <a:gd name="connsiteY107" fmla="*/ 186169 h 4122814"/>
                <a:gd name="connsiteX108" fmla="*/ 2621170 w 3521893"/>
                <a:gd name="connsiteY108" fmla="*/ 144074 h 4122814"/>
                <a:gd name="connsiteX109" fmla="*/ 2592392 w 3521893"/>
                <a:gd name="connsiteY109" fmla="*/ 108549 h 4122814"/>
                <a:gd name="connsiteX110" fmla="*/ 2642662 w 3521893"/>
                <a:gd name="connsiteY110" fmla="*/ 18601 h 4122814"/>
                <a:gd name="connsiteX111" fmla="*/ 2549408 w 3521893"/>
                <a:gd name="connsiteY111" fmla="*/ 14765 h 4122814"/>
                <a:gd name="connsiteX112" fmla="*/ 2534937 w 3521893"/>
                <a:gd name="connsiteY112" fmla="*/ 77431 h 4122814"/>
                <a:gd name="connsiteX113" fmla="*/ 2479069 w 3521893"/>
                <a:gd name="connsiteY113" fmla="*/ 8831 h 4122814"/>
                <a:gd name="connsiteX114" fmla="*/ 2281731 w 3521893"/>
                <a:gd name="connsiteY114" fmla="*/ 14622 h 4122814"/>
                <a:gd name="connsiteX115" fmla="*/ 2243813 w 3521893"/>
                <a:gd name="connsiteY115" fmla="*/ 69330 h 4122814"/>
                <a:gd name="connsiteX116" fmla="*/ 2341770 w 3521893"/>
                <a:gd name="connsiteY116" fmla="*/ 120629 h 4122814"/>
                <a:gd name="connsiteX117" fmla="*/ 2345681 w 3521893"/>
                <a:gd name="connsiteY117" fmla="*/ 231248 h 4122814"/>
                <a:gd name="connsiteX118" fmla="*/ 2204472 w 3521893"/>
                <a:gd name="connsiteY118" fmla="*/ 264858 h 4122814"/>
                <a:gd name="connsiteX119" fmla="*/ 2146117 w 3521893"/>
                <a:gd name="connsiteY119" fmla="*/ 352210 h 4122814"/>
                <a:gd name="connsiteX120" fmla="*/ 1975038 w 3521893"/>
                <a:gd name="connsiteY120" fmla="*/ 370865 h 4122814"/>
                <a:gd name="connsiteX121" fmla="*/ 1999847 w 3521893"/>
                <a:gd name="connsiteY121" fmla="*/ 435199 h 4122814"/>
                <a:gd name="connsiteX122" fmla="*/ 2032711 w 3521893"/>
                <a:gd name="connsiteY122" fmla="*/ 478891 h 4122814"/>
                <a:gd name="connsiteX123" fmla="*/ 1961306 w 3521893"/>
                <a:gd name="connsiteY123" fmla="*/ 470365 h 4122814"/>
                <a:gd name="connsiteX124" fmla="*/ 1925782 w 3521893"/>
                <a:gd name="connsiteY124" fmla="*/ 513705 h 4122814"/>
                <a:gd name="connsiteX125" fmla="*/ 1849404 w 3521893"/>
                <a:gd name="connsiteY125" fmla="*/ 494167 h 4122814"/>
                <a:gd name="connsiteX126" fmla="*/ 1818139 w 3521893"/>
                <a:gd name="connsiteY126" fmla="*/ 595414 h 4122814"/>
                <a:gd name="connsiteX127" fmla="*/ 1724891 w 3521893"/>
                <a:gd name="connsiteY127" fmla="*/ 679960 h 4122814"/>
                <a:gd name="connsiteX128" fmla="*/ 1676400 w 3521893"/>
                <a:gd name="connsiteY128" fmla="*/ 659178 h 4122814"/>
                <a:gd name="connsiteX129" fmla="*/ 1683327 w 3521893"/>
                <a:gd name="connsiteY129" fmla="*/ 569123 h 4122814"/>
                <a:gd name="connsiteX130" fmla="*/ 1727022 w 3521893"/>
                <a:gd name="connsiteY130" fmla="*/ 535553 h 4122814"/>
                <a:gd name="connsiteX131" fmla="*/ 1787236 w 3521893"/>
                <a:gd name="connsiteY131" fmla="*/ 520632 h 4122814"/>
                <a:gd name="connsiteX132" fmla="*/ 1767343 w 3521893"/>
                <a:gd name="connsiteY132" fmla="*/ 484220 h 4122814"/>
                <a:gd name="connsiteX133" fmla="*/ 1704109 w 3521893"/>
                <a:gd name="connsiteY133" fmla="*/ 513705 h 4122814"/>
                <a:gd name="connsiteX134" fmla="*/ 1682261 w 3521893"/>
                <a:gd name="connsiteY134" fmla="*/ 452426 h 4122814"/>
                <a:gd name="connsiteX135" fmla="*/ 1576398 w 3521893"/>
                <a:gd name="connsiteY135" fmla="*/ 440524 h 4122814"/>
                <a:gd name="connsiteX136" fmla="*/ 1530927 w 3521893"/>
                <a:gd name="connsiteY136" fmla="*/ 271251 h 4122814"/>
                <a:gd name="connsiteX137" fmla="*/ 1438031 w 3521893"/>
                <a:gd name="connsiteY137" fmla="*/ 296118 h 4122814"/>
                <a:gd name="connsiteX138" fmla="*/ 1454727 w 3521893"/>
                <a:gd name="connsiteY138" fmla="*/ 402869 h 4122814"/>
                <a:gd name="connsiteX139" fmla="*/ 1454727 w 3521893"/>
                <a:gd name="connsiteY139" fmla="*/ 402869 h 4122814"/>
                <a:gd name="connsiteX140" fmla="*/ 1407832 w 3521893"/>
                <a:gd name="connsiteY140" fmla="*/ 431291 h 4122814"/>
                <a:gd name="connsiteX141" fmla="*/ 1310139 w 3521893"/>
                <a:gd name="connsiteY141" fmla="*/ 319922 h 4122814"/>
                <a:gd name="connsiteX142" fmla="*/ 1246909 w 3521893"/>
                <a:gd name="connsiteY142" fmla="*/ 298960 h 4122814"/>
                <a:gd name="connsiteX0" fmla="*/ 1246909 w 3521893"/>
                <a:gd name="connsiteY0" fmla="*/ 298960 h 4122814"/>
                <a:gd name="connsiteX1" fmla="*/ 1267691 w 3521893"/>
                <a:gd name="connsiteY1" fmla="*/ 569123 h 4122814"/>
                <a:gd name="connsiteX2" fmla="*/ 1288972 w 3521893"/>
                <a:gd name="connsiteY2" fmla="*/ 599607 h 4122814"/>
                <a:gd name="connsiteX3" fmla="*/ 1298416 w 3521893"/>
                <a:gd name="connsiteY3" fmla="*/ 702876 h 4122814"/>
                <a:gd name="connsiteX4" fmla="*/ 1251524 w 3521893"/>
                <a:gd name="connsiteY4" fmla="*/ 763445 h 4122814"/>
                <a:gd name="connsiteX5" fmla="*/ 1280832 w 3521893"/>
                <a:gd name="connsiteY5" fmla="*/ 839645 h 4122814"/>
                <a:gd name="connsiteX6" fmla="*/ 1175505 w 3521893"/>
                <a:gd name="connsiteY6" fmla="*/ 955274 h 4122814"/>
                <a:gd name="connsiteX7" fmla="*/ 1048327 w 3521893"/>
                <a:gd name="connsiteY7" fmla="*/ 1324196 h 4122814"/>
                <a:gd name="connsiteX8" fmla="*/ 947970 w 3521893"/>
                <a:gd name="connsiteY8" fmla="*/ 1428994 h 4122814"/>
                <a:gd name="connsiteX9" fmla="*/ 749389 w 3521893"/>
                <a:gd name="connsiteY9" fmla="*/ 1716919 h 4122814"/>
                <a:gd name="connsiteX10" fmla="*/ 624342 w 3521893"/>
                <a:gd name="connsiteY10" fmla="*/ 1812658 h 4122814"/>
                <a:gd name="connsiteX11" fmla="*/ 457200 w 3521893"/>
                <a:gd name="connsiteY11" fmla="*/ 2023851 h 4122814"/>
                <a:gd name="connsiteX12" fmla="*/ 325404 w 3521893"/>
                <a:gd name="connsiteY12" fmla="*/ 2531673 h 4122814"/>
                <a:gd name="connsiteX13" fmla="*/ 271762 w 3521893"/>
                <a:gd name="connsiteY13" fmla="*/ 2584782 h 4122814"/>
                <a:gd name="connsiteX14" fmla="*/ 116342 w 3521893"/>
                <a:gd name="connsiteY14" fmla="*/ 2906811 h 4122814"/>
                <a:gd name="connsiteX15" fmla="*/ 106573 w 3521893"/>
                <a:gd name="connsiteY15" fmla="*/ 3061165 h 4122814"/>
                <a:gd name="connsiteX16" fmla="*/ 152400 w 3521893"/>
                <a:gd name="connsiteY16" fmla="*/ 3166851 h 4122814"/>
                <a:gd name="connsiteX17" fmla="*/ 0 w 3521893"/>
                <a:gd name="connsiteY17" fmla="*/ 3665614 h 4122814"/>
                <a:gd name="connsiteX18" fmla="*/ 71582 w 3521893"/>
                <a:gd name="connsiteY18" fmla="*/ 3857801 h 4122814"/>
                <a:gd name="connsiteX19" fmla="*/ 188990 w 3521893"/>
                <a:gd name="connsiteY19" fmla="*/ 3838086 h 4122814"/>
                <a:gd name="connsiteX20" fmla="*/ 130908 w 3521893"/>
                <a:gd name="connsiteY20" fmla="*/ 3905226 h 4122814"/>
                <a:gd name="connsiteX21" fmla="*/ 188102 w 3521893"/>
                <a:gd name="connsiteY21" fmla="*/ 3964552 h 4122814"/>
                <a:gd name="connsiteX22" fmla="*/ 339436 w 3521893"/>
                <a:gd name="connsiteY22" fmla="*/ 3880360 h 4122814"/>
                <a:gd name="connsiteX23" fmla="*/ 422563 w 3521893"/>
                <a:gd name="connsiteY23" fmla="*/ 3894214 h 4122814"/>
                <a:gd name="connsiteX24" fmla="*/ 464127 w 3521893"/>
                <a:gd name="connsiteY24" fmla="*/ 3956560 h 4122814"/>
                <a:gd name="connsiteX25" fmla="*/ 656492 w 3521893"/>
                <a:gd name="connsiteY25" fmla="*/ 3937909 h 4122814"/>
                <a:gd name="connsiteX26" fmla="*/ 794860 w 3521893"/>
                <a:gd name="connsiteY26" fmla="*/ 3868459 h 4122814"/>
                <a:gd name="connsiteX27" fmla="*/ 955963 w 3521893"/>
                <a:gd name="connsiteY27" fmla="*/ 3949632 h 4122814"/>
                <a:gd name="connsiteX28" fmla="*/ 1115291 w 3521893"/>
                <a:gd name="connsiteY28" fmla="*/ 3949632 h 4122814"/>
                <a:gd name="connsiteX29" fmla="*/ 1108363 w 3521893"/>
                <a:gd name="connsiteY29" fmla="*/ 3914996 h 4122814"/>
                <a:gd name="connsiteX30" fmla="*/ 1163782 w 3521893"/>
                <a:gd name="connsiteY30" fmla="*/ 3880360 h 4122814"/>
                <a:gd name="connsiteX31" fmla="*/ 1191491 w 3521893"/>
                <a:gd name="connsiteY31" fmla="*/ 3914996 h 4122814"/>
                <a:gd name="connsiteX32" fmla="*/ 1288472 w 3521893"/>
                <a:gd name="connsiteY32" fmla="*/ 3818014 h 4122814"/>
                <a:gd name="connsiteX33" fmla="*/ 1205345 w 3521893"/>
                <a:gd name="connsiteY33" fmla="*/ 3811087 h 4122814"/>
                <a:gd name="connsiteX34" fmla="*/ 1122218 w 3521893"/>
                <a:gd name="connsiteY34" fmla="*/ 3818014 h 4122814"/>
                <a:gd name="connsiteX35" fmla="*/ 1032163 w 3521893"/>
                <a:gd name="connsiteY35" fmla="*/ 3783378 h 4122814"/>
                <a:gd name="connsiteX36" fmla="*/ 1130921 w 3521893"/>
                <a:gd name="connsiteY36" fmla="*/ 3621564 h 4122814"/>
                <a:gd name="connsiteX37" fmla="*/ 1222219 w 3521893"/>
                <a:gd name="connsiteY37" fmla="*/ 3600427 h 4122814"/>
                <a:gd name="connsiteX38" fmla="*/ 1244777 w 3521893"/>
                <a:gd name="connsiteY38" fmla="*/ 3553001 h 4122814"/>
                <a:gd name="connsiteX39" fmla="*/ 1286696 w 3521893"/>
                <a:gd name="connsiteY39" fmla="*/ 3575027 h 4122814"/>
                <a:gd name="connsiteX40" fmla="*/ 1304459 w 3521893"/>
                <a:gd name="connsiteY40" fmla="*/ 3644832 h 4122814"/>
                <a:gd name="connsiteX41" fmla="*/ 1343891 w 3521893"/>
                <a:gd name="connsiteY41" fmla="*/ 3582487 h 4122814"/>
                <a:gd name="connsiteX42" fmla="*/ 1360942 w 3521893"/>
                <a:gd name="connsiteY42" fmla="*/ 3631688 h 4122814"/>
                <a:gd name="connsiteX43" fmla="*/ 1399309 w 3521893"/>
                <a:gd name="connsiteY43" fmla="*/ 3658687 h 4122814"/>
                <a:gd name="connsiteX44" fmla="*/ 1392382 w 3521893"/>
                <a:gd name="connsiteY44" fmla="*/ 3707178 h 4122814"/>
                <a:gd name="connsiteX45" fmla="*/ 1338916 w 3521893"/>
                <a:gd name="connsiteY45" fmla="*/ 3756913 h 4122814"/>
                <a:gd name="connsiteX46" fmla="*/ 1396645 w 3521893"/>
                <a:gd name="connsiteY46" fmla="*/ 3757978 h 4122814"/>
                <a:gd name="connsiteX47" fmla="*/ 1475331 w 3521893"/>
                <a:gd name="connsiteY47" fmla="*/ 3798299 h 4122814"/>
                <a:gd name="connsiteX48" fmla="*/ 1471778 w 3521893"/>
                <a:gd name="connsiteY48" fmla="*/ 3722986 h 4122814"/>
                <a:gd name="connsiteX49" fmla="*/ 1565563 w 3521893"/>
                <a:gd name="connsiteY49" fmla="*/ 3755669 h 4122814"/>
                <a:gd name="connsiteX50" fmla="*/ 1556327 w 3521893"/>
                <a:gd name="connsiteY50" fmla="*/ 3803627 h 4122814"/>
                <a:gd name="connsiteX51" fmla="*/ 1585101 w 3521893"/>
                <a:gd name="connsiteY51" fmla="*/ 3850697 h 4122814"/>
                <a:gd name="connsiteX52" fmla="*/ 1773382 w 3521893"/>
                <a:gd name="connsiteY52" fmla="*/ 3811087 h 4122814"/>
                <a:gd name="connsiteX53" fmla="*/ 2112818 w 3521893"/>
                <a:gd name="connsiteY53" fmla="*/ 3914996 h 4122814"/>
                <a:gd name="connsiteX54" fmla="*/ 2320636 w 3521893"/>
                <a:gd name="connsiteY54" fmla="*/ 4122814 h 4122814"/>
                <a:gd name="connsiteX55" fmla="*/ 2473036 w 3521893"/>
                <a:gd name="connsiteY55" fmla="*/ 3991196 h 4122814"/>
                <a:gd name="connsiteX56" fmla="*/ 2587958 w 3521893"/>
                <a:gd name="connsiteY56" fmla="*/ 3991196 h 4122814"/>
                <a:gd name="connsiteX57" fmla="*/ 2720286 w 3521893"/>
                <a:gd name="connsiteY57" fmla="*/ 3873432 h 4122814"/>
                <a:gd name="connsiteX58" fmla="*/ 2847819 w 3521893"/>
                <a:gd name="connsiteY58" fmla="*/ 3930627 h 4122814"/>
                <a:gd name="connsiteX59" fmla="*/ 2955281 w 3521893"/>
                <a:gd name="connsiteY59" fmla="*/ 3889596 h 4122814"/>
                <a:gd name="connsiteX60" fmla="*/ 2984589 w 3521893"/>
                <a:gd name="connsiteY60" fmla="*/ 3940396 h 4122814"/>
                <a:gd name="connsiteX61" fmla="*/ 3025619 w 3521893"/>
                <a:gd name="connsiteY61" fmla="*/ 3899365 h 4122814"/>
                <a:gd name="connsiteX62" fmla="*/ 3035389 w 3521893"/>
                <a:gd name="connsiteY62" fmla="*/ 3791904 h 4122814"/>
                <a:gd name="connsiteX63" fmla="*/ 2982635 w 3521893"/>
                <a:gd name="connsiteY63" fmla="*/ 3698119 h 4122814"/>
                <a:gd name="connsiteX64" fmla="*/ 3047467 w 3521893"/>
                <a:gd name="connsiteY64" fmla="*/ 3633820 h 4122814"/>
                <a:gd name="connsiteX65" fmla="*/ 3002173 w 3521893"/>
                <a:gd name="connsiteY65" fmla="*/ 3508596 h 4122814"/>
                <a:gd name="connsiteX66" fmla="*/ 3021712 w 3521893"/>
                <a:gd name="connsiteY66" fmla="*/ 3352288 h 4122814"/>
                <a:gd name="connsiteX67" fmla="*/ 3062741 w 3521893"/>
                <a:gd name="connsiteY67" fmla="*/ 3225288 h 4122814"/>
                <a:gd name="connsiteX68" fmla="*/ 3076419 w 3521893"/>
                <a:gd name="connsiteY68" fmla="*/ 3115873 h 4122814"/>
                <a:gd name="connsiteX69" fmla="*/ 2905547 w 3521893"/>
                <a:gd name="connsiteY69" fmla="*/ 2642508 h 4122814"/>
                <a:gd name="connsiteX70" fmla="*/ 2976772 w 3521893"/>
                <a:gd name="connsiteY70" fmla="*/ 2482827 h 4122814"/>
                <a:gd name="connsiteX71" fmla="*/ 3068602 w 3521893"/>
                <a:gd name="connsiteY71" fmla="*/ 2457427 h 4122814"/>
                <a:gd name="connsiteX72" fmla="*/ 3105724 w 3521893"/>
                <a:gd name="connsiteY72" fmla="*/ 2484781 h 4122814"/>
                <a:gd name="connsiteX73" fmla="*/ 3166293 w 3521893"/>
                <a:gd name="connsiteY73" fmla="*/ 2420304 h 4122814"/>
                <a:gd name="connsiteX74" fmla="*/ 3193649 w 3521893"/>
                <a:gd name="connsiteY74" fmla="*/ 2394904 h 4122814"/>
                <a:gd name="connsiteX75" fmla="*/ 3271172 w 3521893"/>
                <a:gd name="connsiteY75" fmla="*/ 2373555 h 4122814"/>
                <a:gd name="connsiteX76" fmla="*/ 3303225 w 3521893"/>
                <a:gd name="connsiteY76" fmla="*/ 2201473 h 4122814"/>
                <a:gd name="connsiteX77" fmla="*/ 3256598 w 3521893"/>
                <a:gd name="connsiteY77" fmla="*/ 2148647 h 4122814"/>
                <a:gd name="connsiteX78" fmla="*/ 3256596 w 3521893"/>
                <a:gd name="connsiteY78" fmla="*/ 2053123 h 4122814"/>
                <a:gd name="connsiteX79" fmla="*/ 3375355 w 3521893"/>
                <a:gd name="connsiteY79" fmla="*/ 2107688 h 4122814"/>
                <a:gd name="connsiteX80" fmla="*/ 3430062 w 3521893"/>
                <a:gd name="connsiteY80" fmla="*/ 2072519 h 4122814"/>
                <a:gd name="connsiteX81" fmla="*/ 3457415 w 3521893"/>
                <a:gd name="connsiteY81" fmla="*/ 2107688 h 4122814"/>
                <a:gd name="connsiteX82" fmla="*/ 3521893 w 3521893"/>
                <a:gd name="connsiteY82" fmla="*/ 2062750 h 4122814"/>
                <a:gd name="connsiteX83" fmla="*/ 3436087 w 3521893"/>
                <a:gd name="connsiteY83" fmla="*/ 1912447 h 4122814"/>
                <a:gd name="connsiteX84" fmla="*/ 3482450 w 3521893"/>
                <a:gd name="connsiteY84" fmla="*/ 1730953 h 4122814"/>
                <a:gd name="connsiteX85" fmla="*/ 3449235 w 3521893"/>
                <a:gd name="connsiteY85" fmla="*/ 1691448 h 4122814"/>
                <a:gd name="connsiteX86" fmla="*/ 3479967 w 3521893"/>
                <a:gd name="connsiteY86" fmla="*/ 1649990 h 4122814"/>
                <a:gd name="connsiteX87" fmla="*/ 3377309 w 3521893"/>
                <a:gd name="connsiteY87" fmla="*/ 1462919 h 4122814"/>
                <a:gd name="connsiteX88" fmla="*/ 3288754 w 3521893"/>
                <a:gd name="connsiteY88" fmla="*/ 1425583 h 4122814"/>
                <a:gd name="connsiteX89" fmla="*/ 3225967 w 3521893"/>
                <a:gd name="connsiteY89" fmla="*/ 1302206 h 4122814"/>
                <a:gd name="connsiteX90" fmla="*/ 3276502 w 3521893"/>
                <a:gd name="connsiteY90" fmla="*/ 1230484 h 4122814"/>
                <a:gd name="connsiteX91" fmla="*/ 3127379 w 3521893"/>
                <a:gd name="connsiteY91" fmla="*/ 1042344 h 4122814"/>
                <a:gd name="connsiteX92" fmla="*/ 3155100 w 3521893"/>
                <a:gd name="connsiteY92" fmla="*/ 978294 h 4122814"/>
                <a:gd name="connsiteX93" fmla="*/ 3115391 w 3521893"/>
                <a:gd name="connsiteY93" fmla="*/ 857084 h 4122814"/>
                <a:gd name="connsiteX94" fmla="*/ 3168145 w 3521893"/>
                <a:gd name="connsiteY94" fmla="*/ 757581 h 4122814"/>
                <a:gd name="connsiteX95" fmla="*/ 3115921 w 3521893"/>
                <a:gd name="connsiteY95" fmla="*/ 639852 h 4122814"/>
                <a:gd name="connsiteX96" fmla="*/ 3136986 w 3521893"/>
                <a:gd name="connsiteY96" fmla="*/ 560242 h 4122814"/>
                <a:gd name="connsiteX97" fmla="*/ 3084395 w 3521893"/>
                <a:gd name="connsiteY97" fmla="*/ 489263 h 4122814"/>
                <a:gd name="connsiteX98" fmla="*/ 3043730 w 3521893"/>
                <a:gd name="connsiteY98" fmla="*/ 559672 h 4122814"/>
                <a:gd name="connsiteX99" fmla="*/ 2967617 w 3521893"/>
                <a:gd name="connsiteY99" fmla="*/ 598501 h 4122814"/>
                <a:gd name="connsiteX100" fmla="*/ 2906065 w 3521893"/>
                <a:gd name="connsiteY100" fmla="*/ 407628 h 4122814"/>
                <a:gd name="connsiteX101" fmla="*/ 2859539 w 3521893"/>
                <a:gd name="connsiteY101" fmla="*/ 456118 h 4122814"/>
                <a:gd name="connsiteX102" fmla="*/ 2826327 w 3521893"/>
                <a:gd name="connsiteY102" fmla="*/ 463511 h 4122814"/>
                <a:gd name="connsiteX103" fmla="*/ 2852782 w 3521893"/>
                <a:gd name="connsiteY103" fmla="*/ 359282 h 4122814"/>
                <a:gd name="connsiteX104" fmla="*/ 2795856 w 3521893"/>
                <a:gd name="connsiteY104" fmla="*/ 139739 h 4122814"/>
                <a:gd name="connsiteX105" fmla="*/ 2725253 w 3521893"/>
                <a:gd name="connsiteY105" fmla="*/ 192707 h 4122814"/>
                <a:gd name="connsiteX106" fmla="*/ 2673558 w 3521893"/>
                <a:gd name="connsiteY106" fmla="*/ 145813 h 4122814"/>
                <a:gd name="connsiteX107" fmla="*/ 2642132 w 3521893"/>
                <a:gd name="connsiteY107" fmla="*/ 186169 h 4122814"/>
                <a:gd name="connsiteX108" fmla="*/ 2621170 w 3521893"/>
                <a:gd name="connsiteY108" fmla="*/ 144074 h 4122814"/>
                <a:gd name="connsiteX109" fmla="*/ 2592392 w 3521893"/>
                <a:gd name="connsiteY109" fmla="*/ 108549 h 4122814"/>
                <a:gd name="connsiteX110" fmla="*/ 2642662 w 3521893"/>
                <a:gd name="connsiteY110" fmla="*/ 18601 h 4122814"/>
                <a:gd name="connsiteX111" fmla="*/ 2549408 w 3521893"/>
                <a:gd name="connsiteY111" fmla="*/ 14765 h 4122814"/>
                <a:gd name="connsiteX112" fmla="*/ 2534937 w 3521893"/>
                <a:gd name="connsiteY112" fmla="*/ 77431 h 4122814"/>
                <a:gd name="connsiteX113" fmla="*/ 2479069 w 3521893"/>
                <a:gd name="connsiteY113" fmla="*/ 8831 h 4122814"/>
                <a:gd name="connsiteX114" fmla="*/ 2281731 w 3521893"/>
                <a:gd name="connsiteY114" fmla="*/ 14622 h 4122814"/>
                <a:gd name="connsiteX115" fmla="*/ 2243813 w 3521893"/>
                <a:gd name="connsiteY115" fmla="*/ 69330 h 4122814"/>
                <a:gd name="connsiteX116" fmla="*/ 2341770 w 3521893"/>
                <a:gd name="connsiteY116" fmla="*/ 120629 h 4122814"/>
                <a:gd name="connsiteX117" fmla="*/ 2345681 w 3521893"/>
                <a:gd name="connsiteY117" fmla="*/ 231248 h 4122814"/>
                <a:gd name="connsiteX118" fmla="*/ 2204472 w 3521893"/>
                <a:gd name="connsiteY118" fmla="*/ 264858 h 4122814"/>
                <a:gd name="connsiteX119" fmla="*/ 2146117 w 3521893"/>
                <a:gd name="connsiteY119" fmla="*/ 352210 h 4122814"/>
                <a:gd name="connsiteX120" fmla="*/ 1975038 w 3521893"/>
                <a:gd name="connsiteY120" fmla="*/ 370865 h 4122814"/>
                <a:gd name="connsiteX121" fmla="*/ 1999847 w 3521893"/>
                <a:gd name="connsiteY121" fmla="*/ 435199 h 4122814"/>
                <a:gd name="connsiteX122" fmla="*/ 2032711 w 3521893"/>
                <a:gd name="connsiteY122" fmla="*/ 478891 h 4122814"/>
                <a:gd name="connsiteX123" fmla="*/ 1961306 w 3521893"/>
                <a:gd name="connsiteY123" fmla="*/ 470365 h 4122814"/>
                <a:gd name="connsiteX124" fmla="*/ 1925782 w 3521893"/>
                <a:gd name="connsiteY124" fmla="*/ 513705 h 4122814"/>
                <a:gd name="connsiteX125" fmla="*/ 1849404 w 3521893"/>
                <a:gd name="connsiteY125" fmla="*/ 494167 h 4122814"/>
                <a:gd name="connsiteX126" fmla="*/ 1818139 w 3521893"/>
                <a:gd name="connsiteY126" fmla="*/ 595414 h 4122814"/>
                <a:gd name="connsiteX127" fmla="*/ 1724891 w 3521893"/>
                <a:gd name="connsiteY127" fmla="*/ 679960 h 4122814"/>
                <a:gd name="connsiteX128" fmla="*/ 1676400 w 3521893"/>
                <a:gd name="connsiteY128" fmla="*/ 659178 h 4122814"/>
                <a:gd name="connsiteX129" fmla="*/ 1683327 w 3521893"/>
                <a:gd name="connsiteY129" fmla="*/ 569123 h 4122814"/>
                <a:gd name="connsiteX130" fmla="*/ 1727022 w 3521893"/>
                <a:gd name="connsiteY130" fmla="*/ 535553 h 4122814"/>
                <a:gd name="connsiteX131" fmla="*/ 1787236 w 3521893"/>
                <a:gd name="connsiteY131" fmla="*/ 520632 h 4122814"/>
                <a:gd name="connsiteX132" fmla="*/ 1767343 w 3521893"/>
                <a:gd name="connsiteY132" fmla="*/ 484220 h 4122814"/>
                <a:gd name="connsiteX133" fmla="*/ 1704109 w 3521893"/>
                <a:gd name="connsiteY133" fmla="*/ 513705 h 4122814"/>
                <a:gd name="connsiteX134" fmla="*/ 1682261 w 3521893"/>
                <a:gd name="connsiteY134" fmla="*/ 452426 h 4122814"/>
                <a:gd name="connsiteX135" fmla="*/ 1576398 w 3521893"/>
                <a:gd name="connsiteY135" fmla="*/ 440524 h 4122814"/>
                <a:gd name="connsiteX136" fmla="*/ 1530927 w 3521893"/>
                <a:gd name="connsiteY136" fmla="*/ 271251 h 4122814"/>
                <a:gd name="connsiteX137" fmla="*/ 1438031 w 3521893"/>
                <a:gd name="connsiteY137" fmla="*/ 296118 h 4122814"/>
                <a:gd name="connsiteX138" fmla="*/ 1454727 w 3521893"/>
                <a:gd name="connsiteY138" fmla="*/ 402869 h 4122814"/>
                <a:gd name="connsiteX139" fmla="*/ 1454727 w 3521893"/>
                <a:gd name="connsiteY139" fmla="*/ 402869 h 4122814"/>
                <a:gd name="connsiteX140" fmla="*/ 1407832 w 3521893"/>
                <a:gd name="connsiteY140" fmla="*/ 431291 h 4122814"/>
                <a:gd name="connsiteX141" fmla="*/ 1310139 w 3521893"/>
                <a:gd name="connsiteY141" fmla="*/ 319922 h 4122814"/>
                <a:gd name="connsiteX142" fmla="*/ 1246909 w 3521893"/>
                <a:gd name="connsiteY142" fmla="*/ 298960 h 4122814"/>
                <a:gd name="connsiteX0" fmla="*/ 1246909 w 3521893"/>
                <a:gd name="connsiteY0" fmla="*/ 298960 h 4122814"/>
                <a:gd name="connsiteX1" fmla="*/ 1267691 w 3521893"/>
                <a:gd name="connsiteY1" fmla="*/ 569123 h 4122814"/>
                <a:gd name="connsiteX2" fmla="*/ 1288972 w 3521893"/>
                <a:gd name="connsiteY2" fmla="*/ 599607 h 4122814"/>
                <a:gd name="connsiteX3" fmla="*/ 1298416 w 3521893"/>
                <a:gd name="connsiteY3" fmla="*/ 702876 h 4122814"/>
                <a:gd name="connsiteX4" fmla="*/ 1251524 w 3521893"/>
                <a:gd name="connsiteY4" fmla="*/ 763445 h 4122814"/>
                <a:gd name="connsiteX5" fmla="*/ 1280832 w 3521893"/>
                <a:gd name="connsiteY5" fmla="*/ 839645 h 4122814"/>
                <a:gd name="connsiteX6" fmla="*/ 1175505 w 3521893"/>
                <a:gd name="connsiteY6" fmla="*/ 955274 h 4122814"/>
                <a:gd name="connsiteX7" fmla="*/ 1048327 w 3521893"/>
                <a:gd name="connsiteY7" fmla="*/ 1324196 h 4122814"/>
                <a:gd name="connsiteX8" fmla="*/ 947970 w 3521893"/>
                <a:gd name="connsiteY8" fmla="*/ 1428994 h 4122814"/>
                <a:gd name="connsiteX9" fmla="*/ 749389 w 3521893"/>
                <a:gd name="connsiteY9" fmla="*/ 1716919 h 4122814"/>
                <a:gd name="connsiteX10" fmla="*/ 624342 w 3521893"/>
                <a:gd name="connsiteY10" fmla="*/ 1812658 h 4122814"/>
                <a:gd name="connsiteX11" fmla="*/ 457200 w 3521893"/>
                <a:gd name="connsiteY11" fmla="*/ 2023851 h 4122814"/>
                <a:gd name="connsiteX12" fmla="*/ 325404 w 3521893"/>
                <a:gd name="connsiteY12" fmla="*/ 2531673 h 4122814"/>
                <a:gd name="connsiteX13" fmla="*/ 271762 w 3521893"/>
                <a:gd name="connsiteY13" fmla="*/ 2584782 h 4122814"/>
                <a:gd name="connsiteX14" fmla="*/ 116342 w 3521893"/>
                <a:gd name="connsiteY14" fmla="*/ 2906811 h 4122814"/>
                <a:gd name="connsiteX15" fmla="*/ 106573 w 3521893"/>
                <a:gd name="connsiteY15" fmla="*/ 3061165 h 4122814"/>
                <a:gd name="connsiteX16" fmla="*/ 152400 w 3521893"/>
                <a:gd name="connsiteY16" fmla="*/ 3166851 h 4122814"/>
                <a:gd name="connsiteX17" fmla="*/ 0 w 3521893"/>
                <a:gd name="connsiteY17" fmla="*/ 3665614 h 4122814"/>
                <a:gd name="connsiteX18" fmla="*/ 71582 w 3521893"/>
                <a:gd name="connsiteY18" fmla="*/ 3857801 h 4122814"/>
                <a:gd name="connsiteX19" fmla="*/ 188990 w 3521893"/>
                <a:gd name="connsiteY19" fmla="*/ 3838086 h 4122814"/>
                <a:gd name="connsiteX20" fmla="*/ 130908 w 3521893"/>
                <a:gd name="connsiteY20" fmla="*/ 3905226 h 4122814"/>
                <a:gd name="connsiteX21" fmla="*/ 188102 w 3521893"/>
                <a:gd name="connsiteY21" fmla="*/ 3964552 h 4122814"/>
                <a:gd name="connsiteX22" fmla="*/ 339436 w 3521893"/>
                <a:gd name="connsiteY22" fmla="*/ 3880360 h 4122814"/>
                <a:gd name="connsiteX23" fmla="*/ 422563 w 3521893"/>
                <a:gd name="connsiteY23" fmla="*/ 3894214 h 4122814"/>
                <a:gd name="connsiteX24" fmla="*/ 464127 w 3521893"/>
                <a:gd name="connsiteY24" fmla="*/ 3956560 h 4122814"/>
                <a:gd name="connsiteX25" fmla="*/ 656492 w 3521893"/>
                <a:gd name="connsiteY25" fmla="*/ 3937909 h 4122814"/>
                <a:gd name="connsiteX26" fmla="*/ 794860 w 3521893"/>
                <a:gd name="connsiteY26" fmla="*/ 3868459 h 4122814"/>
                <a:gd name="connsiteX27" fmla="*/ 955963 w 3521893"/>
                <a:gd name="connsiteY27" fmla="*/ 3949632 h 4122814"/>
                <a:gd name="connsiteX28" fmla="*/ 1115291 w 3521893"/>
                <a:gd name="connsiteY28" fmla="*/ 3949632 h 4122814"/>
                <a:gd name="connsiteX29" fmla="*/ 1108363 w 3521893"/>
                <a:gd name="connsiteY29" fmla="*/ 3914996 h 4122814"/>
                <a:gd name="connsiteX30" fmla="*/ 1163782 w 3521893"/>
                <a:gd name="connsiteY30" fmla="*/ 3880360 h 4122814"/>
                <a:gd name="connsiteX31" fmla="*/ 1191491 w 3521893"/>
                <a:gd name="connsiteY31" fmla="*/ 3914996 h 4122814"/>
                <a:gd name="connsiteX32" fmla="*/ 1288472 w 3521893"/>
                <a:gd name="connsiteY32" fmla="*/ 3818014 h 4122814"/>
                <a:gd name="connsiteX33" fmla="*/ 1205345 w 3521893"/>
                <a:gd name="connsiteY33" fmla="*/ 3811087 h 4122814"/>
                <a:gd name="connsiteX34" fmla="*/ 1122218 w 3521893"/>
                <a:gd name="connsiteY34" fmla="*/ 3818014 h 4122814"/>
                <a:gd name="connsiteX35" fmla="*/ 1032163 w 3521893"/>
                <a:gd name="connsiteY35" fmla="*/ 3783378 h 4122814"/>
                <a:gd name="connsiteX36" fmla="*/ 1130921 w 3521893"/>
                <a:gd name="connsiteY36" fmla="*/ 3621564 h 4122814"/>
                <a:gd name="connsiteX37" fmla="*/ 1222219 w 3521893"/>
                <a:gd name="connsiteY37" fmla="*/ 3600427 h 4122814"/>
                <a:gd name="connsiteX38" fmla="*/ 1244777 w 3521893"/>
                <a:gd name="connsiteY38" fmla="*/ 3553001 h 4122814"/>
                <a:gd name="connsiteX39" fmla="*/ 1286696 w 3521893"/>
                <a:gd name="connsiteY39" fmla="*/ 3575027 h 4122814"/>
                <a:gd name="connsiteX40" fmla="*/ 1304459 w 3521893"/>
                <a:gd name="connsiteY40" fmla="*/ 3644832 h 4122814"/>
                <a:gd name="connsiteX41" fmla="*/ 1343891 w 3521893"/>
                <a:gd name="connsiteY41" fmla="*/ 3582487 h 4122814"/>
                <a:gd name="connsiteX42" fmla="*/ 1360942 w 3521893"/>
                <a:gd name="connsiteY42" fmla="*/ 3631688 h 4122814"/>
                <a:gd name="connsiteX43" fmla="*/ 1399309 w 3521893"/>
                <a:gd name="connsiteY43" fmla="*/ 3658687 h 4122814"/>
                <a:gd name="connsiteX44" fmla="*/ 1392382 w 3521893"/>
                <a:gd name="connsiteY44" fmla="*/ 3707178 h 4122814"/>
                <a:gd name="connsiteX45" fmla="*/ 1338916 w 3521893"/>
                <a:gd name="connsiteY45" fmla="*/ 3756913 h 4122814"/>
                <a:gd name="connsiteX46" fmla="*/ 1396645 w 3521893"/>
                <a:gd name="connsiteY46" fmla="*/ 3757978 h 4122814"/>
                <a:gd name="connsiteX47" fmla="*/ 1475331 w 3521893"/>
                <a:gd name="connsiteY47" fmla="*/ 3798299 h 4122814"/>
                <a:gd name="connsiteX48" fmla="*/ 1471778 w 3521893"/>
                <a:gd name="connsiteY48" fmla="*/ 3722986 h 4122814"/>
                <a:gd name="connsiteX49" fmla="*/ 1565563 w 3521893"/>
                <a:gd name="connsiteY49" fmla="*/ 3755669 h 4122814"/>
                <a:gd name="connsiteX50" fmla="*/ 1556327 w 3521893"/>
                <a:gd name="connsiteY50" fmla="*/ 3803627 h 4122814"/>
                <a:gd name="connsiteX51" fmla="*/ 1585101 w 3521893"/>
                <a:gd name="connsiteY51" fmla="*/ 3850697 h 4122814"/>
                <a:gd name="connsiteX52" fmla="*/ 1773382 w 3521893"/>
                <a:gd name="connsiteY52" fmla="*/ 3811087 h 4122814"/>
                <a:gd name="connsiteX53" fmla="*/ 2112818 w 3521893"/>
                <a:gd name="connsiteY53" fmla="*/ 3914996 h 4122814"/>
                <a:gd name="connsiteX54" fmla="*/ 2320636 w 3521893"/>
                <a:gd name="connsiteY54" fmla="*/ 4122814 h 4122814"/>
                <a:gd name="connsiteX55" fmla="*/ 2473036 w 3521893"/>
                <a:gd name="connsiteY55" fmla="*/ 3991196 h 4122814"/>
                <a:gd name="connsiteX56" fmla="*/ 2587958 w 3521893"/>
                <a:gd name="connsiteY56" fmla="*/ 3991196 h 4122814"/>
                <a:gd name="connsiteX57" fmla="*/ 2720286 w 3521893"/>
                <a:gd name="connsiteY57" fmla="*/ 3873432 h 4122814"/>
                <a:gd name="connsiteX58" fmla="*/ 2847819 w 3521893"/>
                <a:gd name="connsiteY58" fmla="*/ 3930627 h 4122814"/>
                <a:gd name="connsiteX59" fmla="*/ 2955281 w 3521893"/>
                <a:gd name="connsiteY59" fmla="*/ 3889596 h 4122814"/>
                <a:gd name="connsiteX60" fmla="*/ 2984589 w 3521893"/>
                <a:gd name="connsiteY60" fmla="*/ 3940396 h 4122814"/>
                <a:gd name="connsiteX61" fmla="*/ 3025619 w 3521893"/>
                <a:gd name="connsiteY61" fmla="*/ 3899365 h 4122814"/>
                <a:gd name="connsiteX62" fmla="*/ 3035389 w 3521893"/>
                <a:gd name="connsiteY62" fmla="*/ 3791904 h 4122814"/>
                <a:gd name="connsiteX63" fmla="*/ 2982635 w 3521893"/>
                <a:gd name="connsiteY63" fmla="*/ 3698119 h 4122814"/>
                <a:gd name="connsiteX64" fmla="*/ 3047467 w 3521893"/>
                <a:gd name="connsiteY64" fmla="*/ 3633820 h 4122814"/>
                <a:gd name="connsiteX65" fmla="*/ 3002173 w 3521893"/>
                <a:gd name="connsiteY65" fmla="*/ 3508596 h 4122814"/>
                <a:gd name="connsiteX66" fmla="*/ 3021712 w 3521893"/>
                <a:gd name="connsiteY66" fmla="*/ 3352288 h 4122814"/>
                <a:gd name="connsiteX67" fmla="*/ 3062741 w 3521893"/>
                <a:gd name="connsiteY67" fmla="*/ 3225288 h 4122814"/>
                <a:gd name="connsiteX68" fmla="*/ 3076419 w 3521893"/>
                <a:gd name="connsiteY68" fmla="*/ 3115873 h 4122814"/>
                <a:gd name="connsiteX69" fmla="*/ 2898790 w 3521893"/>
                <a:gd name="connsiteY69" fmla="*/ 2642508 h 4122814"/>
                <a:gd name="connsiteX70" fmla="*/ 2976772 w 3521893"/>
                <a:gd name="connsiteY70" fmla="*/ 2482827 h 4122814"/>
                <a:gd name="connsiteX71" fmla="*/ 3068602 w 3521893"/>
                <a:gd name="connsiteY71" fmla="*/ 2457427 h 4122814"/>
                <a:gd name="connsiteX72" fmla="*/ 3105724 w 3521893"/>
                <a:gd name="connsiteY72" fmla="*/ 2484781 h 4122814"/>
                <a:gd name="connsiteX73" fmla="*/ 3166293 w 3521893"/>
                <a:gd name="connsiteY73" fmla="*/ 2420304 h 4122814"/>
                <a:gd name="connsiteX74" fmla="*/ 3193649 w 3521893"/>
                <a:gd name="connsiteY74" fmla="*/ 2394904 h 4122814"/>
                <a:gd name="connsiteX75" fmla="*/ 3271172 w 3521893"/>
                <a:gd name="connsiteY75" fmla="*/ 2373555 h 4122814"/>
                <a:gd name="connsiteX76" fmla="*/ 3303225 w 3521893"/>
                <a:gd name="connsiteY76" fmla="*/ 2201473 h 4122814"/>
                <a:gd name="connsiteX77" fmla="*/ 3256598 w 3521893"/>
                <a:gd name="connsiteY77" fmla="*/ 2148647 h 4122814"/>
                <a:gd name="connsiteX78" fmla="*/ 3256596 w 3521893"/>
                <a:gd name="connsiteY78" fmla="*/ 2053123 h 4122814"/>
                <a:gd name="connsiteX79" fmla="*/ 3375355 w 3521893"/>
                <a:gd name="connsiteY79" fmla="*/ 2107688 h 4122814"/>
                <a:gd name="connsiteX80" fmla="*/ 3430062 w 3521893"/>
                <a:gd name="connsiteY80" fmla="*/ 2072519 h 4122814"/>
                <a:gd name="connsiteX81" fmla="*/ 3457415 w 3521893"/>
                <a:gd name="connsiteY81" fmla="*/ 2107688 h 4122814"/>
                <a:gd name="connsiteX82" fmla="*/ 3521893 w 3521893"/>
                <a:gd name="connsiteY82" fmla="*/ 2062750 h 4122814"/>
                <a:gd name="connsiteX83" fmla="*/ 3436087 w 3521893"/>
                <a:gd name="connsiteY83" fmla="*/ 1912447 h 4122814"/>
                <a:gd name="connsiteX84" fmla="*/ 3482450 w 3521893"/>
                <a:gd name="connsiteY84" fmla="*/ 1730953 h 4122814"/>
                <a:gd name="connsiteX85" fmla="*/ 3449235 w 3521893"/>
                <a:gd name="connsiteY85" fmla="*/ 1691448 h 4122814"/>
                <a:gd name="connsiteX86" fmla="*/ 3479967 w 3521893"/>
                <a:gd name="connsiteY86" fmla="*/ 1649990 h 4122814"/>
                <a:gd name="connsiteX87" fmla="*/ 3377309 w 3521893"/>
                <a:gd name="connsiteY87" fmla="*/ 1462919 h 4122814"/>
                <a:gd name="connsiteX88" fmla="*/ 3288754 w 3521893"/>
                <a:gd name="connsiteY88" fmla="*/ 1425583 h 4122814"/>
                <a:gd name="connsiteX89" fmla="*/ 3225967 w 3521893"/>
                <a:gd name="connsiteY89" fmla="*/ 1302206 h 4122814"/>
                <a:gd name="connsiteX90" fmla="*/ 3276502 w 3521893"/>
                <a:gd name="connsiteY90" fmla="*/ 1230484 h 4122814"/>
                <a:gd name="connsiteX91" fmla="*/ 3127379 w 3521893"/>
                <a:gd name="connsiteY91" fmla="*/ 1042344 h 4122814"/>
                <a:gd name="connsiteX92" fmla="*/ 3155100 w 3521893"/>
                <a:gd name="connsiteY92" fmla="*/ 978294 h 4122814"/>
                <a:gd name="connsiteX93" fmla="*/ 3115391 w 3521893"/>
                <a:gd name="connsiteY93" fmla="*/ 857084 h 4122814"/>
                <a:gd name="connsiteX94" fmla="*/ 3168145 w 3521893"/>
                <a:gd name="connsiteY94" fmla="*/ 757581 h 4122814"/>
                <a:gd name="connsiteX95" fmla="*/ 3115921 w 3521893"/>
                <a:gd name="connsiteY95" fmla="*/ 639852 h 4122814"/>
                <a:gd name="connsiteX96" fmla="*/ 3136986 w 3521893"/>
                <a:gd name="connsiteY96" fmla="*/ 560242 h 4122814"/>
                <a:gd name="connsiteX97" fmla="*/ 3084395 w 3521893"/>
                <a:gd name="connsiteY97" fmla="*/ 489263 h 4122814"/>
                <a:gd name="connsiteX98" fmla="*/ 3043730 w 3521893"/>
                <a:gd name="connsiteY98" fmla="*/ 559672 h 4122814"/>
                <a:gd name="connsiteX99" fmla="*/ 2967617 w 3521893"/>
                <a:gd name="connsiteY99" fmla="*/ 598501 h 4122814"/>
                <a:gd name="connsiteX100" fmla="*/ 2906065 w 3521893"/>
                <a:gd name="connsiteY100" fmla="*/ 407628 h 4122814"/>
                <a:gd name="connsiteX101" fmla="*/ 2859539 w 3521893"/>
                <a:gd name="connsiteY101" fmla="*/ 456118 h 4122814"/>
                <a:gd name="connsiteX102" fmla="*/ 2826327 w 3521893"/>
                <a:gd name="connsiteY102" fmla="*/ 463511 h 4122814"/>
                <a:gd name="connsiteX103" fmla="*/ 2852782 w 3521893"/>
                <a:gd name="connsiteY103" fmla="*/ 359282 h 4122814"/>
                <a:gd name="connsiteX104" fmla="*/ 2795856 w 3521893"/>
                <a:gd name="connsiteY104" fmla="*/ 139739 h 4122814"/>
                <a:gd name="connsiteX105" fmla="*/ 2725253 w 3521893"/>
                <a:gd name="connsiteY105" fmla="*/ 192707 h 4122814"/>
                <a:gd name="connsiteX106" fmla="*/ 2673558 w 3521893"/>
                <a:gd name="connsiteY106" fmla="*/ 145813 h 4122814"/>
                <a:gd name="connsiteX107" fmla="*/ 2642132 w 3521893"/>
                <a:gd name="connsiteY107" fmla="*/ 186169 h 4122814"/>
                <a:gd name="connsiteX108" fmla="*/ 2621170 w 3521893"/>
                <a:gd name="connsiteY108" fmla="*/ 144074 h 4122814"/>
                <a:gd name="connsiteX109" fmla="*/ 2592392 w 3521893"/>
                <a:gd name="connsiteY109" fmla="*/ 108549 h 4122814"/>
                <a:gd name="connsiteX110" fmla="*/ 2642662 w 3521893"/>
                <a:gd name="connsiteY110" fmla="*/ 18601 h 4122814"/>
                <a:gd name="connsiteX111" fmla="*/ 2549408 w 3521893"/>
                <a:gd name="connsiteY111" fmla="*/ 14765 h 4122814"/>
                <a:gd name="connsiteX112" fmla="*/ 2534937 w 3521893"/>
                <a:gd name="connsiteY112" fmla="*/ 77431 h 4122814"/>
                <a:gd name="connsiteX113" fmla="*/ 2479069 w 3521893"/>
                <a:gd name="connsiteY113" fmla="*/ 8831 h 4122814"/>
                <a:gd name="connsiteX114" fmla="*/ 2281731 w 3521893"/>
                <a:gd name="connsiteY114" fmla="*/ 14622 h 4122814"/>
                <a:gd name="connsiteX115" fmla="*/ 2243813 w 3521893"/>
                <a:gd name="connsiteY115" fmla="*/ 69330 h 4122814"/>
                <a:gd name="connsiteX116" fmla="*/ 2341770 w 3521893"/>
                <a:gd name="connsiteY116" fmla="*/ 120629 h 4122814"/>
                <a:gd name="connsiteX117" fmla="*/ 2345681 w 3521893"/>
                <a:gd name="connsiteY117" fmla="*/ 231248 h 4122814"/>
                <a:gd name="connsiteX118" fmla="*/ 2204472 w 3521893"/>
                <a:gd name="connsiteY118" fmla="*/ 264858 h 4122814"/>
                <a:gd name="connsiteX119" fmla="*/ 2146117 w 3521893"/>
                <a:gd name="connsiteY119" fmla="*/ 352210 h 4122814"/>
                <a:gd name="connsiteX120" fmla="*/ 1975038 w 3521893"/>
                <a:gd name="connsiteY120" fmla="*/ 370865 h 4122814"/>
                <a:gd name="connsiteX121" fmla="*/ 1999847 w 3521893"/>
                <a:gd name="connsiteY121" fmla="*/ 435199 h 4122814"/>
                <a:gd name="connsiteX122" fmla="*/ 2032711 w 3521893"/>
                <a:gd name="connsiteY122" fmla="*/ 478891 h 4122814"/>
                <a:gd name="connsiteX123" fmla="*/ 1961306 w 3521893"/>
                <a:gd name="connsiteY123" fmla="*/ 470365 h 4122814"/>
                <a:gd name="connsiteX124" fmla="*/ 1925782 w 3521893"/>
                <a:gd name="connsiteY124" fmla="*/ 513705 h 4122814"/>
                <a:gd name="connsiteX125" fmla="*/ 1849404 w 3521893"/>
                <a:gd name="connsiteY125" fmla="*/ 494167 h 4122814"/>
                <a:gd name="connsiteX126" fmla="*/ 1818139 w 3521893"/>
                <a:gd name="connsiteY126" fmla="*/ 595414 h 4122814"/>
                <a:gd name="connsiteX127" fmla="*/ 1724891 w 3521893"/>
                <a:gd name="connsiteY127" fmla="*/ 679960 h 4122814"/>
                <a:gd name="connsiteX128" fmla="*/ 1676400 w 3521893"/>
                <a:gd name="connsiteY128" fmla="*/ 659178 h 4122814"/>
                <a:gd name="connsiteX129" fmla="*/ 1683327 w 3521893"/>
                <a:gd name="connsiteY129" fmla="*/ 569123 h 4122814"/>
                <a:gd name="connsiteX130" fmla="*/ 1727022 w 3521893"/>
                <a:gd name="connsiteY130" fmla="*/ 535553 h 4122814"/>
                <a:gd name="connsiteX131" fmla="*/ 1787236 w 3521893"/>
                <a:gd name="connsiteY131" fmla="*/ 520632 h 4122814"/>
                <a:gd name="connsiteX132" fmla="*/ 1767343 w 3521893"/>
                <a:gd name="connsiteY132" fmla="*/ 484220 h 4122814"/>
                <a:gd name="connsiteX133" fmla="*/ 1704109 w 3521893"/>
                <a:gd name="connsiteY133" fmla="*/ 513705 h 4122814"/>
                <a:gd name="connsiteX134" fmla="*/ 1682261 w 3521893"/>
                <a:gd name="connsiteY134" fmla="*/ 452426 h 4122814"/>
                <a:gd name="connsiteX135" fmla="*/ 1576398 w 3521893"/>
                <a:gd name="connsiteY135" fmla="*/ 440524 h 4122814"/>
                <a:gd name="connsiteX136" fmla="*/ 1530927 w 3521893"/>
                <a:gd name="connsiteY136" fmla="*/ 271251 h 4122814"/>
                <a:gd name="connsiteX137" fmla="*/ 1438031 w 3521893"/>
                <a:gd name="connsiteY137" fmla="*/ 296118 h 4122814"/>
                <a:gd name="connsiteX138" fmla="*/ 1454727 w 3521893"/>
                <a:gd name="connsiteY138" fmla="*/ 402869 h 4122814"/>
                <a:gd name="connsiteX139" fmla="*/ 1454727 w 3521893"/>
                <a:gd name="connsiteY139" fmla="*/ 402869 h 4122814"/>
                <a:gd name="connsiteX140" fmla="*/ 1407832 w 3521893"/>
                <a:gd name="connsiteY140" fmla="*/ 431291 h 4122814"/>
                <a:gd name="connsiteX141" fmla="*/ 1310139 w 3521893"/>
                <a:gd name="connsiteY141" fmla="*/ 319922 h 4122814"/>
                <a:gd name="connsiteX142" fmla="*/ 1246909 w 3521893"/>
                <a:gd name="connsiteY142" fmla="*/ 298960 h 4122814"/>
                <a:gd name="connsiteX0" fmla="*/ 1246909 w 3521893"/>
                <a:gd name="connsiteY0" fmla="*/ 298960 h 4122814"/>
                <a:gd name="connsiteX1" fmla="*/ 1267691 w 3521893"/>
                <a:gd name="connsiteY1" fmla="*/ 569123 h 4122814"/>
                <a:gd name="connsiteX2" fmla="*/ 1288972 w 3521893"/>
                <a:gd name="connsiteY2" fmla="*/ 599607 h 4122814"/>
                <a:gd name="connsiteX3" fmla="*/ 1298416 w 3521893"/>
                <a:gd name="connsiteY3" fmla="*/ 702876 h 4122814"/>
                <a:gd name="connsiteX4" fmla="*/ 1251524 w 3521893"/>
                <a:gd name="connsiteY4" fmla="*/ 763445 h 4122814"/>
                <a:gd name="connsiteX5" fmla="*/ 1280832 w 3521893"/>
                <a:gd name="connsiteY5" fmla="*/ 839645 h 4122814"/>
                <a:gd name="connsiteX6" fmla="*/ 1175505 w 3521893"/>
                <a:gd name="connsiteY6" fmla="*/ 955274 h 4122814"/>
                <a:gd name="connsiteX7" fmla="*/ 1048327 w 3521893"/>
                <a:gd name="connsiteY7" fmla="*/ 1324196 h 4122814"/>
                <a:gd name="connsiteX8" fmla="*/ 947970 w 3521893"/>
                <a:gd name="connsiteY8" fmla="*/ 1428994 h 4122814"/>
                <a:gd name="connsiteX9" fmla="*/ 749389 w 3521893"/>
                <a:gd name="connsiteY9" fmla="*/ 1716919 h 4122814"/>
                <a:gd name="connsiteX10" fmla="*/ 624342 w 3521893"/>
                <a:gd name="connsiteY10" fmla="*/ 1812658 h 4122814"/>
                <a:gd name="connsiteX11" fmla="*/ 457200 w 3521893"/>
                <a:gd name="connsiteY11" fmla="*/ 2023851 h 4122814"/>
                <a:gd name="connsiteX12" fmla="*/ 325404 w 3521893"/>
                <a:gd name="connsiteY12" fmla="*/ 2531673 h 4122814"/>
                <a:gd name="connsiteX13" fmla="*/ 271762 w 3521893"/>
                <a:gd name="connsiteY13" fmla="*/ 2584782 h 4122814"/>
                <a:gd name="connsiteX14" fmla="*/ 116342 w 3521893"/>
                <a:gd name="connsiteY14" fmla="*/ 2906811 h 4122814"/>
                <a:gd name="connsiteX15" fmla="*/ 106573 w 3521893"/>
                <a:gd name="connsiteY15" fmla="*/ 3061165 h 4122814"/>
                <a:gd name="connsiteX16" fmla="*/ 152400 w 3521893"/>
                <a:gd name="connsiteY16" fmla="*/ 3166851 h 4122814"/>
                <a:gd name="connsiteX17" fmla="*/ 0 w 3521893"/>
                <a:gd name="connsiteY17" fmla="*/ 3665614 h 4122814"/>
                <a:gd name="connsiteX18" fmla="*/ 71582 w 3521893"/>
                <a:gd name="connsiteY18" fmla="*/ 3857801 h 4122814"/>
                <a:gd name="connsiteX19" fmla="*/ 188990 w 3521893"/>
                <a:gd name="connsiteY19" fmla="*/ 3838086 h 4122814"/>
                <a:gd name="connsiteX20" fmla="*/ 130908 w 3521893"/>
                <a:gd name="connsiteY20" fmla="*/ 3905226 h 4122814"/>
                <a:gd name="connsiteX21" fmla="*/ 188102 w 3521893"/>
                <a:gd name="connsiteY21" fmla="*/ 3964552 h 4122814"/>
                <a:gd name="connsiteX22" fmla="*/ 339436 w 3521893"/>
                <a:gd name="connsiteY22" fmla="*/ 3880360 h 4122814"/>
                <a:gd name="connsiteX23" fmla="*/ 422563 w 3521893"/>
                <a:gd name="connsiteY23" fmla="*/ 3894214 h 4122814"/>
                <a:gd name="connsiteX24" fmla="*/ 464127 w 3521893"/>
                <a:gd name="connsiteY24" fmla="*/ 3956560 h 4122814"/>
                <a:gd name="connsiteX25" fmla="*/ 656492 w 3521893"/>
                <a:gd name="connsiteY25" fmla="*/ 3937909 h 4122814"/>
                <a:gd name="connsiteX26" fmla="*/ 794860 w 3521893"/>
                <a:gd name="connsiteY26" fmla="*/ 3868459 h 4122814"/>
                <a:gd name="connsiteX27" fmla="*/ 955963 w 3521893"/>
                <a:gd name="connsiteY27" fmla="*/ 3949632 h 4122814"/>
                <a:gd name="connsiteX28" fmla="*/ 1115291 w 3521893"/>
                <a:gd name="connsiteY28" fmla="*/ 3949632 h 4122814"/>
                <a:gd name="connsiteX29" fmla="*/ 1108363 w 3521893"/>
                <a:gd name="connsiteY29" fmla="*/ 3914996 h 4122814"/>
                <a:gd name="connsiteX30" fmla="*/ 1163782 w 3521893"/>
                <a:gd name="connsiteY30" fmla="*/ 3880360 h 4122814"/>
                <a:gd name="connsiteX31" fmla="*/ 1191491 w 3521893"/>
                <a:gd name="connsiteY31" fmla="*/ 3914996 h 4122814"/>
                <a:gd name="connsiteX32" fmla="*/ 1288472 w 3521893"/>
                <a:gd name="connsiteY32" fmla="*/ 3818014 h 4122814"/>
                <a:gd name="connsiteX33" fmla="*/ 1205345 w 3521893"/>
                <a:gd name="connsiteY33" fmla="*/ 3811087 h 4122814"/>
                <a:gd name="connsiteX34" fmla="*/ 1122218 w 3521893"/>
                <a:gd name="connsiteY34" fmla="*/ 3818014 h 4122814"/>
                <a:gd name="connsiteX35" fmla="*/ 1032163 w 3521893"/>
                <a:gd name="connsiteY35" fmla="*/ 3783378 h 4122814"/>
                <a:gd name="connsiteX36" fmla="*/ 1130921 w 3521893"/>
                <a:gd name="connsiteY36" fmla="*/ 3621564 h 4122814"/>
                <a:gd name="connsiteX37" fmla="*/ 1222219 w 3521893"/>
                <a:gd name="connsiteY37" fmla="*/ 3600427 h 4122814"/>
                <a:gd name="connsiteX38" fmla="*/ 1244777 w 3521893"/>
                <a:gd name="connsiteY38" fmla="*/ 3553001 h 4122814"/>
                <a:gd name="connsiteX39" fmla="*/ 1286696 w 3521893"/>
                <a:gd name="connsiteY39" fmla="*/ 3575027 h 4122814"/>
                <a:gd name="connsiteX40" fmla="*/ 1304459 w 3521893"/>
                <a:gd name="connsiteY40" fmla="*/ 3644832 h 4122814"/>
                <a:gd name="connsiteX41" fmla="*/ 1343891 w 3521893"/>
                <a:gd name="connsiteY41" fmla="*/ 3582487 h 4122814"/>
                <a:gd name="connsiteX42" fmla="*/ 1360942 w 3521893"/>
                <a:gd name="connsiteY42" fmla="*/ 3631688 h 4122814"/>
                <a:gd name="connsiteX43" fmla="*/ 1399309 w 3521893"/>
                <a:gd name="connsiteY43" fmla="*/ 3658687 h 4122814"/>
                <a:gd name="connsiteX44" fmla="*/ 1392382 w 3521893"/>
                <a:gd name="connsiteY44" fmla="*/ 3707178 h 4122814"/>
                <a:gd name="connsiteX45" fmla="*/ 1338916 w 3521893"/>
                <a:gd name="connsiteY45" fmla="*/ 3756913 h 4122814"/>
                <a:gd name="connsiteX46" fmla="*/ 1396645 w 3521893"/>
                <a:gd name="connsiteY46" fmla="*/ 3757978 h 4122814"/>
                <a:gd name="connsiteX47" fmla="*/ 1475331 w 3521893"/>
                <a:gd name="connsiteY47" fmla="*/ 3798299 h 4122814"/>
                <a:gd name="connsiteX48" fmla="*/ 1471778 w 3521893"/>
                <a:gd name="connsiteY48" fmla="*/ 3722986 h 4122814"/>
                <a:gd name="connsiteX49" fmla="*/ 1565563 w 3521893"/>
                <a:gd name="connsiteY49" fmla="*/ 3755669 h 4122814"/>
                <a:gd name="connsiteX50" fmla="*/ 1556327 w 3521893"/>
                <a:gd name="connsiteY50" fmla="*/ 3803627 h 4122814"/>
                <a:gd name="connsiteX51" fmla="*/ 1585101 w 3521893"/>
                <a:gd name="connsiteY51" fmla="*/ 3850697 h 4122814"/>
                <a:gd name="connsiteX52" fmla="*/ 1773382 w 3521893"/>
                <a:gd name="connsiteY52" fmla="*/ 3811087 h 4122814"/>
                <a:gd name="connsiteX53" fmla="*/ 2112818 w 3521893"/>
                <a:gd name="connsiteY53" fmla="*/ 3914996 h 4122814"/>
                <a:gd name="connsiteX54" fmla="*/ 2320636 w 3521893"/>
                <a:gd name="connsiteY54" fmla="*/ 4122814 h 4122814"/>
                <a:gd name="connsiteX55" fmla="*/ 2473036 w 3521893"/>
                <a:gd name="connsiteY55" fmla="*/ 3991196 h 4122814"/>
                <a:gd name="connsiteX56" fmla="*/ 2587958 w 3521893"/>
                <a:gd name="connsiteY56" fmla="*/ 3991196 h 4122814"/>
                <a:gd name="connsiteX57" fmla="*/ 2720286 w 3521893"/>
                <a:gd name="connsiteY57" fmla="*/ 3873432 h 4122814"/>
                <a:gd name="connsiteX58" fmla="*/ 2847819 w 3521893"/>
                <a:gd name="connsiteY58" fmla="*/ 3930627 h 4122814"/>
                <a:gd name="connsiteX59" fmla="*/ 2955281 w 3521893"/>
                <a:gd name="connsiteY59" fmla="*/ 3889596 h 4122814"/>
                <a:gd name="connsiteX60" fmla="*/ 2984589 w 3521893"/>
                <a:gd name="connsiteY60" fmla="*/ 3940396 h 4122814"/>
                <a:gd name="connsiteX61" fmla="*/ 3025619 w 3521893"/>
                <a:gd name="connsiteY61" fmla="*/ 3899365 h 4122814"/>
                <a:gd name="connsiteX62" fmla="*/ 3035389 w 3521893"/>
                <a:gd name="connsiteY62" fmla="*/ 3791904 h 4122814"/>
                <a:gd name="connsiteX63" fmla="*/ 2982635 w 3521893"/>
                <a:gd name="connsiteY63" fmla="*/ 3698119 h 4122814"/>
                <a:gd name="connsiteX64" fmla="*/ 3047467 w 3521893"/>
                <a:gd name="connsiteY64" fmla="*/ 3633820 h 4122814"/>
                <a:gd name="connsiteX65" fmla="*/ 3002173 w 3521893"/>
                <a:gd name="connsiteY65" fmla="*/ 3508596 h 4122814"/>
                <a:gd name="connsiteX66" fmla="*/ 3021712 w 3521893"/>
                <a:gd name="connsiteY66" fmla="*/ 3352288 h 4122814"/>
                <a:gd name="connsiteX67" fmla="*/ 3062741 w 3521893"/>
                <a:gd name="connsiteY67" fmla="*/ 3225288 h 4122814"/>
                <a:gd name="connsiteX68" fmla="*/ 3076419 w 3521893"/>
                <a:gd name="connsiteY68" fmla="*/ 3115873 h 4122814"/>
                <a:gd name="connsiteX69" fmla="*/ 2898790 w 3521893"/>
                <a:gd name="connsiteY69" fmla="*/ 2642508 h 4122814"/>
                <a:gd name="connsiteX70" fmla="*/ 2976772 w 3521893"/>
                <a:gd name="connsiteY70" fmla="*/ 2482827 h 4122814"/>
                <a:gd name="connsiteX71" fmla="*/ 3068602 w 3521893"/>
                <a:gd name="connsiteY71" fmla="*/ 2457427 h 4122814"/>
                <a:gd name="connsiteX72" fmla="*/ 3105724 w 3521893"/>
                <a:gd name="connsiteY72" fmla="*/ 2484781 h 4122814"/>
                <a:gd name="connsiteX73" fmla="*/ 3166293 w 3521893"/>
                <a:gd name="connsiteY73" fmla="*/ 2420304 h 4122814"/>
                <a:gd name="connsiteX74" fmla="*/ 3193649 w 3521893"/>
                <a:gd name="connsiteY74" fmla="*/ 2394904 h 4122814"/>
                <a:gd name="connsiteX75" fmla="*/ 3271172 w 3521893"/>
                <a:gd name="connsiteY75" fmla="*/ 2373555 h 4122814"/>
                <a:gd name="connsiteX76" fmla="*/ 3303225 w 3521893"/>
                <a:gd name="connsiteY76" fmla="*/ 2201473 h 4122814"/>
                <a:gd name="connsiteX77" fmla="*/ 3256598 w 3521893"/>
                <a:gd name="connsiteY77" fmla="*/ 2148647 h 4122814"/>
                <a:gd name="connsiteX78" fmla="*/ 3256596 w 3521893"/>
                <a:gd name="connsiteY78" fmla="*/ 2053123 h 4122814"/>
                <a:gd name="connsiteX79" fmla="*/ 3375355 w 3521893"/>
                <a:gd name="connsiteY79" fmla="*/ 2107688 h 4122814"/>
                <a:gd name="connsiteX80" fmla="*/ 3430062 w 3521893"/>
                <a:gd name="connsiteY80" fmla="*/ 2072519 h 4122814"/>
                <a:gd name="connsiteX81" fmla="*/ 3457415 w 3521893"/>
                <a:gd name="connsiteY81" fmla="*/ 2107688 h 4122814"/>
                <a:gd name="connsiteX82" fmla="*/ 3521893 w 3521893"/>
                <a:gd name="connsiteY82" fmla="*/ 2062750 h 4122814"/>
                <a:gd name="connsiteX83" fmla="*/ 3436087 w 3521893"/>
                <a:gd name="connsiteY83" fmla="*/ 1912447 h 4122814"/>
                <a:gd name="connsiteX84" fmla="*/ 3482450 w 3521893"/>
                <a:gd name="connsiteY84" fmla="*/ 1730953 h 4122814"/>
                <a:gd name="connsiteX85" fmla="*/ 3449235 w 3521893"/>
                <a:gd name="connsiteY85" fmla="*/ 1691448 h 4122814"/>
                <a:gd name="connsiteX86" fmla="*/ 3479967 w 3521893"/>
                <a:gd name="connsiteY86" fmla="*/ 1649990 h 4122814"/>
                <a:gd name="connsiteX87" fmla="*/ 3377309 w 3521893"/>
                <a:gd name="connsiteY87" fmla="*/ 1462919 h 4122814"/>
                <a:gd name="connsiteX88" fmla="*/ 3288754 w 3521893"/>
                <a:gd name="connsiteY88" fmla="*/ 1425583 h 4122814"/>
                <a:gd name="connsiteX89" fmla="*/ 3225967 w 3521893"/>
                <a:gd name="connsiteY89" fmla="*/ 1302206 h 4122814"/>
                <a:gd name="connsiteX90" fmla="*/ 3276502 w 3521893"/>
                <a:gd name="connsiteY90" fmla="*/ 1230484 h 4122814"/>
                <a:gd name="connsiteX91" fmla="*/ 3127379 w 3521893"/>
                <a:gd name="connsiteY91" fmla="*/ 1042344 h 4122814"/>
                <a:gd name="connsiteX92" fmla="*/ 3155100 w 3521893"/>
                <a:gd name="connsiteY92" fmla="*/ 978294 h 4122814"/>
                <a:gd name="connsiteX93" fmla="*/ 3115391 w 3521893"/>
                <a:gd name="connsiteY93" fmla="*/ 857084 h 4122814"/>
                <a:gd name="connsiteX94" fmla="*/ 3168145 w 3521893"/>
                <a:gd name="connsiteY94" fmla="*/ 757581 h 4122814"/>
                <a:gd name="connsiteX95" fmla="*/ 3115921 w 3521893"/>
                <a:gd name="connsiteY95" fmla="*/ 639852 h 4122814"/>
                <a:gd name="connsiteX96" fmla="*/ 3136986 w 3521893"/>
                <a:gd name="connsiteY96" fmla="*/ 560242 h 4122814"/>
                <a:gd name="connsiteX97" fmla="*/ 3084395 w 3521893"/>
                <a:gd name="connsiteY97" fmla="*/ 489263 h 4122814"/>
                <a:gd name="connsiteX98" fmla="*/ 3043730 w 3521893"/>
                <a:gd name="connsiteY98" fmla="*/ 559672 h 4122814"/>
                <a:gd name="connsiteX99" fmla="*/ 2967617 w 3521893"/>
                <a:gd name="connsiteY99" fmla="*/ 598501 h 4122814"/>
                <a:gd name="connsiteX100" fmla="*/ 2906065 w 3521893"/>
                <a:gd name="connsiteY100" fmla="*/ 407628 h 4122814"/>
                <a:gd name="connsiteX101" fmla="*/ 2859539 w 3521893"/>
                <a:gd name="connsiteY101" fmla="*/ 456118 h 4122814"/>
                <a:gd name="connsiteX102" fmla="*/ 2826327 w 3521893"/>
                <a:gd name="connsiteY102" fmla="*/ 463511 h 4122814"/>
                <a:gd name="connsiteX103" fmla="*/ 2852782 w 3521893"/>
                <a:gd name="connsiteY103" fmla="*/ 359282 h 4122814"/>
                <a:gd name="connsiteX104" fmla="*/ 2795856 w 3521893"/>
                <a:gd name="connsiteY104" fmla="*/ 139739 h 4122814"/>
                <a:gd name="connsiteX105" fmla="*/ 2725253 w 3521893"/>
                <a:gd name="connsiteY105" fmla="*/ 192707 h 4122814"/>
                <a:gd name="connsiteX106" fmla="*/ 2673558 w 3521893"/>
                <a:gd name="connsiteY106" fmla="*/ 145813 h 4122814"/>
                <a:gd name="connsiteX107" fmla="*/ 2642132 w 3521893"/>
                <a:gd name="connsiteY107" fmla="*/ 186169 h 4122814"/>
                <a:gd name="connsiteX108" fmla="*/ 2621170 w 3521893"/>
                <a:gd name="connsiteY108" fmla="*/ 144074 h 4122814"/>
                <a:gd name="connsiteX109" fmla="*/ 2592392 w 3521893"/>
                <a:gd name="connsiteY109" fmla="*/ 108549 h 4122814"/>
                <a:gd name="connsiteX110" fmla="*/ 2642662 w 3521893"/>
                <a:gd name="connsiteY110" fmla="*/ 18601 h 4122814"/>
                <a:gd name="connsiteX111" fmla="*/ 2549408 w 3521893"/>
                <a:gd name="connsiteY111" fmla="*/ 14765 h 4122814"/>
                <a:gd name="connsiteX112" fmla="*/ 2534937 w 3521893"/>
                <a:gd name="connsiteY112" fmla="*/ 77431 h 4122814"/>
                <a:gd name="connsiteX113" fmla="*/ 2479069 w 3521893"/>
                <a:gd name="connsiteY113" fmla="*/ 8831 h 4122814"/>
                <a:gd name="connsiteX114" fmla="*/ 2281731 w 3521893"/>
                <a:gd name="connsiteY114" fmla="*/ 14622 h 4122814"/>
                <a:gd name="connsiteX115" fmla="*/ 2243813 w 3521893"/>
                <a:gd name="connsiteY115" fmla="*/ 69330 h 4122814"/>
                <a:gd name="connsiteX116" fmla="*/ 2341770 w 3521893"/>
                <a:gd name="connsiteY116" fmla="*/ 120629 h 4122814"/>
                <a:gd name="connsiteX117" fmla="*/ 2345681 w 3521893"/>
                <a:gd name="connsiteY117" fmla="*/ 231248 h 4122814"/>
                <a:gd name="connsiteX118" fmla="*/ 2204472 w 3521893"/>
                <a:gd name="connsiteY118" fmla="*/ 264858 h 4122814"/>
                <a:gd name="connsiteX119" fmla="*/ 2146117 w 3521893"/>
                <a:gd name="connsiteY119" fmla="*/ 352210 h 4122814"/>
                <a:gd name="connsiteX120" fmla="*/ 1975038 w 3521893"/>
                <a:gd name="connsiteY120" fmla="*/ 370865 h 4122814"/>
                <a:gd name="connsiteX121" fmla="*/ 1999847 w 3521893"/>
                <a:gd name="connsiteY121" fmla="*/ 435199 h 4122814"/>
                <a:gd name="connsiteX122" fmla="*/ 2032711 w 3521893"/>
                <a:gd name="connsiteY122" fmla="*/ 478891 h 4122814"/>
                <a:gd name="connsiteX123" fmla="*/ 1961306 w 3521893"/>
                <a:gd name="connsiteY123" fmla="*/ 470365 h 4122814"/>
                <a:gd name="connsiteX124" fmla="*/ 1925782 w 3521893"/>
                <a:gd name="connsiteY124" fmla="*/ 513705 h 4122814"/>
                <a:gd name="connsiteX125" fmla="*/ 1849404 w 3521893"/>
                <a:gd name="connsiteY125" fmla="*/ 494167 h 4122814"/>
                <a:gd name="connsiteX126" fmla="*/ 1818139 w 3521893"/>
                <a:gd name="connsiteY126" fmla="*/ 595414 h 4122814"/>
                <a:gd name="connsiteX127" fmla="*/ 1724891 w 3521893"/>
                <a:gd name="connsiteY127" fmla="*/ 679960 h 4122814"/>
                <a:gd name="connsiteX128" fmla="*/ 1676400 w 3521893"/>
                <a:gd name="connsiteY128" fmla="*/ 659178 h 4122814"/>
                <a:gd name="connsiteX129" fmla="*/ 1683327 w 3521893"/>
                <a:gd name="connsiteY129" fmla="*/ 569123 h 4122814"/>
                <a:gd name="connsiteX130" fmla="*/ 1727022 w 3521893"/>
                <a:gd name="connsiteY130" fmla="*/ 535553 h 4122814"/>
                <a:gd name="connsiteX131" fmla="*/ 1787236 w 3521893"/>
                <a:gd name="connsiteY131" fmla="*/ 520632 h 4122814"/>
                <a:gd name="connsiteX132" fmla="*/ 1767343 w 3521893"/>
                <a:gd name="connsiteY132" fmla="*/ 484220 h 4122814"/>
                <a:gd name="connsiteX133" fmla="*/ 1704109 w 3521893"/>
                <a:gd name="connsiteY133" fmla="*/ 513705 h 4122814"/>
                <a:gd name="connsiteX134" fmla="*/ 1682261 w 3521893"/>
                <a:gd name="connsiteY134" fmla="*/ 452426 h 4122814"/>
                <a:gd name="connsiteX135" fmla="*/ 1576398 w 3521893"/>
                <a:gd name="connsiteY135" fmla="*/ 440524 h 4122814"/>
                <a:gd name="connsiteX136" fmla="*/ 1530927 w 3521893"/>
                <a:gd name="connsiteY136" fmla="*/ 271251 h 4122814"/>
                <a:gd name="connsiteX137" fmla="*/ 1438031 w 3521893"/>
                <a:gd name="connsiteY137" fmla="*/ 296118 h 4122814"/>
                <a:gd name="connsiteX138" fmla="*/ 1454727 w 3521893"/>
                <a:gd name="connsiteY138" fmla="*/ 402869 h 4122814"/>
                <a:gd name="connsiteX139" fmla="*/ 1454727 w 3521893"/>
                <a:gd name="connsiteY139" fmla="*/ 402869 h 4122814"/>
                <a:gd name="connsiteX140" fmla="*/ 1407832 w 3521893"/>
                <a:gd name="connsiteY140" fmla="*/ 431291 h 4122814"/>
                <a:gd name="connsiteX141" fmla="*/ 1310139 w 3521893"/>
                <a:gd name="connsiteY141" fmla="*/ 319922 h 4122814"/>
                <a:gd name="connsiteX142" fmla="*/ 1246909 w 3521893"/>
                <a:gd name="connsiteY142" fmla="*/ 298960 h 4122814"/>
                <a:gd name="connsiteX0" fmla="*/ 1246909 w 3521893"/>
                <a:gd name="connsiteY0" fmla="*/ 298960 h 4122814"/>
                <a:gd name="connsiteX1" fmla="*/ 1267691 w 3521893"/>
                <a:gd name="connsiteY1" fmla="*/ 569123 h 4122814"/>
                <a:gd name="connsiteX2" fmla="*/ 1288972 w 3521893"/>
                <a:gd name="connsiteY2" fmla="*/ 599607 h 4122814"/>
                <a:gd name="connsiteX3" fmla="*/ 1298416 w 3521893"/>
                <a:gd name="connsiteY3" fmla="*/ 702876 h 4122814"/>
                <a:gd name="connsiteX4" fmla="*/ 1251524 w 3521893"/>
                <a:gd name="connsiteY4" fmla="*/ 763445 h 4122814"/>
                <a:gd name="connsiteX5" fmla="*/ 1280832 w 3521893"/>
                <a:gd name="connsiteY5" fmla="*/ 839645 h 4122814"/>
                <a:gd name="connsiteX6" fmla="*/ 1175505 w 3521893"/>
                <a:gd name="connsiteY6" fmla="*/ 955274 h 4122814"/>
                <a:gd name="connsiteX7" fmla="*/ 1048327 w 3521893"/>
                <a:gd name="connsiteY7" fmla="*/ 1324196 h 4122814"/>
                <a:gd name="connsiteX8" fmla="*/ 947970 w 3521893"/>
                <a:gd name="connsiteY8" fmla="*/ 1428994 h 4122814"/>
                <a:gd name="connsiteX9" fmla="*/ 749389 w 3521893"/>
                <a:gd name="connsiteY9" fmla="*/ 1716919 h 4122814"/>
                <a:gd name="connsiteX10" fmla="*/ 624342 w 3521893"/>
                <a:gd name="connsiteY10" fmla="*/ 1812658 h 4122814"/>
                <a:gd name="connsiteX11" fmla="*/ 457200 w 3521893"/>
                <a:gd name="connsiteY11" fmla="*/ 2023851 h 4122814"/>
                <a:gd name="connsiteX12" fmla="*/ 325404 w 3521893"/>
                <a:gd name="connsiteY12" fmla="*/ 2531673 h 4122814"/>
                <a:gd name="connsiteX13" fmla="*/ 271762 w 3521893"/>
                <a:gd name="connsiteY13" fmla="*/ 2584782 h 4122814"/>
                <a:gd name="connsiteX14" fmla="*/ 116342 w 3521893"/>
                <a:gd name="connsiteY14" fmla="*/ 2906811 h 4122814"/>
                <a:gd name="connsiteX15" fmla="*/ 106573 w 3521893"/>
                <a:gd name="connsiteY15" fmla="*/ 3061165 h 4122814"/>
                <a:gd name="connsiteX16" fmla="*/ 152400 w 3521893"/>
                <a:gd name="connsiteY16" fmla="*/ 3166851 h 4122814"/>
                <a:gd name="connsiteX17" fmla="*/ 0 w 3521893"/>
                <a:gd name="connsiteY17" fmla="*/ 3665614 h 4122814"/>
                <a:gd name="connsiteX18" fmla="*/ 71582 w 3521893"/>
                <a:gd name="connsiteY18" fmla="*/ 3857801 h 4122814"/>
                <a:gd name="connsiteX19" fmla="*/ 188990 w 3521893"/>
                <a:gd name="connsiteY19" fmla="*/ 3838086 h 4122814"/>
                <a:gd name="connsiteX20" fmla="*/ 130908 w 3521893"/>
                <a:gd name="connsiteY20" fmla="*/ 3905226 h 4122814"/>
                <a:gd name="connsiteX21" fmla="*/ 188102 w 3521893"/>
                <a:gd name="connsiteY21" fmla="*/ 3964552 h 4122814"/>
                <a:gd name="connsiteX22" fmla="*/ 339436 w 3521893"/>
                <a:gd name="connsiteY22" fmla="*/ 3880360 h 4122814"/>
                <a:gd name="connsiteX23" fmla="*/ 422563 w 3521893"/>
                <a:gd name="connsiteY23" fmla="*/ 3894214 h 4122814"/>
                <a:gd name="connsiteX24" fmla="*/ 464127 w 3521893"/>
                <a:gd name="connsiteY24" fmla="*/ 3956560 h 4122814"/>
                <a:gd name="connsiteX25" fmla="*/ 656492 w 3521893"/>
                <a:gd name="connsiteY25" fmla="*/ 3937909 h 4122814"/>
                <a:gd name="connsiteX26" fmla="*/ 794860 w 3521893"/>
                <a:gd name="connsiteY26" fmla="*/ 3868459 h 4122814"/>
                <a:gd name="connsiteX27" fmla="*/ 955963 w 3521893"/>
                <a:gd name="connsiteY27" fmla="*/ 3949632 h 4122814"/>
                <a:gd name="connsiteX28" fmla="*/ 1115291 w 3521893"/>
                <a:gd name="connsiteY28" fmla="*/ 3949632 h 4122814"/>
                <a:gd name="connsiteX29" fmla="*/ 1108363 w 3521893"/>
                <a:gd name="connsiteY29" fmla="*/ 3914996 h 4122814"/>
                <a:gd name="connsiteX30" fmla="*/ 1163782 w 3521893"/>
                <a:gd name="connsiteY30" fmla="*/ 3880360 h 4122814"/>
                <a:gd name="connsiteX31" fmla="*/ 1191491 w 3521893"/>
                <a:gd name="connsiteY31" fmla="*/ 3914996 h 4122814"/>
                <a:gd name="connsiteX32" fmla="*/ 1288472 w 3521893"/>
                <a:gd name="connsiteY32" fmla="*/ 3818014 h 4122814"/>
                <a:gd name="connsiteX33" fmla="*/ 1205345 w 3521893"/>
                <a:gd name="connsiteY33" fmla="*/ 3811087 h 4122814"/>
                <a:gd name="connsiteX34" fmla="*/ 1122218 w 3521893"/>
                <a:gd name="connsiteY34" fmla="*/ 3818014 h 4122814"/>
                <a:gd name="connsiteX35" fmla="*/ 1032163 w 3521893"/>
                <a:gd name="connsiteY35" fmla="*/ 3783378 h 4122814"/>
                <a:gd name="connsiteX36" fmla="*/ 1130921 w 3521893"/>
                <a:gd name="connsiteY36" fmla="*/ 3621564 h 4122814"/>
                <a:gd name="connsiteX37" fmla="*/ 1222219 w 3521893"/>
                <a:gd name="connsiteY37" fmla="*/ 3600427 h 4122814"/>
                <a:gd name="connsiteX38" fmla="*/ 1244777 w 3521893"/>
                <a:gd name="connsiteY38" fmla="*/ 3553001 h 4122814"/>
                <a:gd name="connsiteX39" fmla="*/ 1286696 w 3521893"/>
                <a:gd name="connsiteY39" fmla="*/ 3575027 h 4122814"/>
                <a:gd name="connsiteX40" fmla="*/ 1304459 w 3521893"/>
                <a:gd name="connsiteY40" fmla="*/ 3644832 h 4122814"/>
                <a:gd name="connsiteX41" fmla="*/ 1343891 w 3521893"/>
                <a:gd name="connsiteY41" fmla="*/ 3582487 h 4122814"/>
                <a:gd name="connsiteX42" fmla="*/ 1360942 w 3521893"/>
                <a:gd name="connsiteY42" fmla="*/ 3631688 h 4122814"/>
                <a:gd name="connsiteX43" fmla="*/ 1399309 w 3521893"/>
                <a:gd name="connsiteY43" fmla="*/ 3658687 h 4122814"/>
                <a:gd name="connsiteX44" fmla="*/ 1392382 w 3521893"/>
                <a:gd name="connsiteY44" fmla="*/ 3707178 h 4122814"/>
                <a:gd name="connsiteX45" fmla="*/ 1338916 w 3521893"/>
                <a:gd name="connsiteY45" fmla="*/ 3756913 h 4122814"/>
                <a:gd name="connsiteX46" fmla="*/ 1396645 w 3521893"/>
                <a:gd name="connsiteY46" fmla="*/ 3757978 h 4122814"/>
                <a:gd name="connsiteX47" fmla="*/ 1475331 w 3521893"/>
                <a:gd name="connsiteY47" fmla="*/ 3798299 h 4122814"/>
                <a:gd name="connsiteX48" fmla="*/ 1471778 w 3521893"/>
                <a:gd name="connsiteY48" fmla="*/ 3722986 h 4122814"/>
                <a:gd name="connsiteX49" fmla="*/ 1565563 w 3521893"/>
                <a:gd name="connsiteY49" fmla="*/ 3755669 h 4122814"/>
                <a:gd name="connsiteX50" fmla="*/ 1556327 w 3521893"/>
                <a:gd name="connsiteY50" fmla="*/ 3803627 h 4122814"/>
                <a:gd name="connsiteX51" fmla="*/ 1585101 w 3521893"/>
                <a:gd name="connsiteY51" fmla="*/ 3850697 h 4122814"/>
                <a:gd name="connsiteX52" fmla="*/ 1773382 w 3521893"/>
                <a:gd name="connsiteY52" fmla="*/ 3811087 h 4122814"/>
                <a:gd name="connsiteX53" fmla="*/ 2112818 w 3521893"/>
                <a:gd name="connsiteY53" fmla="*/ 3914996 h 4122814"/>
                <a:gd name="connsiteX54" fmla="*/ 2320636 w 3521893"/>
                <a:gd name="connsiteY54" fmla="*/ 4122814 h 4122814"/>
                <a:gd name="connsiteX55" fmla="*/ 2473036 w 3521893"/>
                <a:gd name="connsiteY55" fmla="*/ 3991196 h 4122814"/>
                <a:gd name="connsiteX56" fmla="*/ 2587958 w 3521893"/>
                <a:gd name="connsiteY56" fmla="*/ 3991196 h 4122814"/>
                <a:gd name="connsiteX57" fmla="*/ 2720286 w 3521893"/>
                <a:gd name="connsiteY57" fmla="*/ 3873432 h 4122814"/>
                <a:gd name="connsiteX58" fmla="*/ 2847819 w 3521893"/>
                <a:gd name="connsiteY58" fmla="*/ 3930627 h 4122814"/>
                <a:gd name="connsiteX59" fmla="*/ 2955281 w 3521893"/>
                <a:gd name="connsiteY59" fmla="*/ 3889596 h 4122814"/>
                <a:gd name="connsiteX60" fmla="*/ 2984589 w 3521893"/>
                <a:gd name="connsiteY60" fmla="*/ 3940396 h 4122814"/>
                <a:gd name="connsiteX61" fmla="*/ 3025619 w 3521893"/>
                <a:gd name="connsiteY61" fmla="*/ 3899365 h 4122814"/>
                <a:gd name="connsiteX62" fmla="*/ 3035389 w 3521893"/>
                <a:gd name="connsiteY62" fmla="*/ 3791904 h 4122814"/>
                <a:gd name="connsiteX63" fmla="*/ 2982635 w 3521893"/>
                <a:gd name="connsiteY63" fmla="*/ 3698119 h 4122814"/>
                <a:gd name="connsiteX64" fmla="*/ 3047467 w 3521893"/>
                <a:gd name="connsiteY64" fmla="*/ 3633820 h 4122814"/>
                <a:gd name="connsiteX65" fmla="*/ 3002173 w 3521893"/>
                <a:gd name="connsiteY65" fmla="*/ 3508596 h 4122814"/>
                <a:gd name="connsiteX66" fmla="*/ 3021712 w 3521893"/>
                <a:gd name="connsiteY66" fmla="*/ 3352288 h 4122814"/>
                <a:gd name="connsiteX67" fmla="*/ 3062741 w 3521893"/>
                <a:gd name="connsiteY67" fmla="*/ 3225288 h 4122814"/>
                <a:gd name="connsiteX68" fmla="*/ 3076419 w 3521893"/>
                <a:gd name="connsiteY68" fmla="*/ 3115873 h 4122814"/>
                <a:gd name="connsiteX69" fmla="*/ 2998335 w 3521893"/>
                <a:gd name="connsiteY69" fmla="*/ 2834443 h 4122814"/>
                <a:gd name="connsiteX70" fmla="*/ 2898790 w 3521893"/>
                <a:gd name="connsiteY70" fmla="*/ 2642508 h 4122814"/>
                <a:gd name="connsiteX71" fmla="*/ 2976772 w 3521893"/>
                <a:gd name="connsiteY71" fmla="*/ 2482827 h 4122814"/>
                <a:gd name="connsiteX72" fmla="*/ 3068602 w 3521893"/>
                <a:gd name="connsiteY72" fmla="*/ 2457427 h 4122814"/>
                <a:gd name="connsiteX73" fmla="*/ 3105724 w 3521893"/>
                <a:gd name="connsiteY73" fmla="*/ 2484781 h 4122814"/>
                <a:gd name="connsiteX74" fmla="*/ 3166293 w 3521893"/>
                <a:gd name="connsiteY74" fmla="*/ 2420304 h 4122814"/>
                <a:gd name="connsiteX75" fmla="*/ 3193649 w 3521893"/>
                <a:gd name="connsiteY75" fmla="*/ 2394904 h 4122814"/>
                <a:gd name="connsiteX76" fmla="*/ 3271172 w 3521893"/>
                <a:gd name="connsiteY76" fmla="*/ 2373555 h 4122814"/>
                <a:gd name="connsiteX77" fmla="*/ 3303225 w 3521893"/>
                <a:gd name="connsiteY77" fmla="*/ 2201473 h 4122814"/>
                <a:gd name="connsiteX78" fmla="*/ 3256598 w 3521893"/>
                <a:gd name="connsiteY78" fmla="*/ 2148647 h 4122814"/>
                <a:gd name="connsiteX79" fmla="*/ 3256596 w 3521893"/>
                <a:gd name="connsiteY79" fmla="*/ 2053123 h 4122814"/>
                <a:gd name="connsiteX80" fmla="*/ 3375355 w 3521893"/>
                <a:gd name="connsiteY80" fmla="*/ 2107688 h 4122814"/>
                <a:gd name="connsiteX81" fmla="*/ 3430062 w 3521893"/>
                <a:gd name="connsiteY81" fmla="*/ 2072519 h 4122814"/>
                <a:gd name="connsiteX82" fmla="*/ 3457415 w 3521893"/>
                <a:gd name="connsiteY82" fmla="*/ 2107688 h 4122814"/>
                <a:gd name="connsiteX83" fmla="*/ 3521893 w 3521893"/>
                <a:gd name="connsiteY83" fmla="*/ 2062750 h 4122814"/>
                <a:gd name="connsiteX84" fmla="*/ 3436087 w 3521893"/>
                <a:gd name="connsiteY84" fmla="*/ 1912447 h 4122814"/>
                <a:gd name="connsiteX85" fmla="*/ 3482450 w 3521893"/>
                <a:gd name="connsiteY85" fmla="*/ 1730953 h 4122814"/>
                <a:gd name="connsiteX86" fmla="*/ 3449235 w 3521893"/>
                <a:gd name="connsiteY86" fmla="*/ 1691448 h 4122814"/>
                <a:gd name="connsiteX87" fmla="*/ 3479967 w 3521893"/>
                <a:gd name="connsiteY87" fmla="*/ 1649990 h 4122814"/>
                <a:gd name="connsiteX88" fmla="*/ 3377309 w 3521893"/>
                <a:gd name="connsiteY88" fmla="*/ 1462919 h 4122814"/>
                <a:gd name="connsiteX89" fmla="*/ 3288754 w 3521893"/>
                <a:gd name="connsiteY89" fmla="*/ 1425583 h 4122814"/>
                <a:gd name="connsiteX90" fmla="*/ 3225967 w 3521893"/>
                <a:gd name="connsiteY90" fmla="*/ 1302206 h 4122814"/>
                <a:gd name="connsiteX91" fmla="*/ 3276502 w 3521893"/>
                <a:gd name="connsiteY91" fmla="*/ 1230484 h 4122814"/>
                <a:gd name="connsiteX92" fmla="*/ 3127379 w 3521893"/>
                <a:gd name="connsiteY92" fmla="*/ 1042344 h 4122814"/>
                <a:gd name="connsiteX93" fmla="*/ 3155100 w 3521893"/>
                <a:gd name="connsiteY93" fmla="*/ 978294 h 4122814"/>
                <a:gd name="connsiteX94" fmla="*/ 3115391 w 3521893"/>
                <a:gd name="connsiteY94" fmla="*/ 857084 h 4122814"/>
                <a:gd name="connsiteX95" fmla="*/ 3168145 w 3521893"/>
                <a:gd name="connsiteY95" fmla="*/ 757581 h 4122814"/>
                <a:gd name="connsiteX96" fmla="*/ 3115921 w 3521893"/>
                <a:gd name="connsiteY96" fmla="*/ 639852 h 4122814"/>
                <a:gd name="connsiteX97" fmla="*/ 3136986 w 3521893"/>
                <a:gd name="connsiteY97" fmla="*/ 560242 h 4122814"/>
                <a:gd name="connsiteX98" fmla="*/ 3084395 w 3521893"/>
                <a:gd name="connsiteY98" fmla="*/ 489263 h 4122814"/>
                <a:gd name="connsiteX99" fmla="*/ 3043730 w 3521893"/>
                <a:gd name="connsiteY99" fmla="*/ 559672 h 4122814"/>
                <a:gd name="connsiteX100" fmla="*/ 2967617 w 3521893"/>
                <a:gd name="connsiteY100" fmla="*/ 598501 h 4122814"/>
                <a:gd name="connsiteX101" fmla="*/ 2906065 w 3521893"/>
                <a:gd name="connsiteY101" fmla="*/ 407628 h 4122814"/>
                <a:gd name="connsiteX102" fmla="*/ 2859539 w 3521893"/>
                <a:gd name="connsiteY102" fmla="*/ 456118 h 4122814"/>
                <a:gd name="connsiteX103" fmla="*/ 2826327 w 3521893"/>
                <a:gd name="connsiteY103" fmla="*/ 463511 h 4122814"/>
                <a:gd name="connsiteX104" fmla="*/ 2852782 w 3521893"/>
                <a:gd name="connsiteY104" fmla="*/ 359282 h 4122814"/>
                <a:gd name="connsiteX105" fmla="*/ 2795856 w 3521893"/>
                <a:gd name="connsiteY105" fmla="*/ 139739 h 4122814"/>
                <a:gd name="connsiteX106" fmla="*/ 2725253 w 3521893"/>
                <a:gd name="connsiteY106" fmla="*/ 192707 h 4122814"/>
                <a:gd name="connsiteX107" fmla="*/ 2673558 w 3521893"/>
                <a:gd name="connsiteY107" fmla="*/ 145813 h 4122814"/>
                <a:gd name="connsiteX108" fmla="*/ 2642132 w 3521893"/>
                <a:gd name="connsiteY108" fmla="*/ 186169 h 4122814"/>
                <a:gd name="connsiteX109" fmla="*/ 2621170 w 3521893"/>
                <a:gd name="connsiteY109" fmla="*/ 144074 h 4122814"/>
                <a:gd name="connsiteX110" fmla="*/ 2592392 w 3521893"/>
                <a:gd name="connsiteY110" fmla="*/ 108549 h 4122814"/>
                <a:gd name="connsiteX111" fmla="*/ 2642662 w 3521893"/>
                <a:gd name="connsiteY111" fmla="*/ 18601 h 4122814"/>
                <a:gd name="connsiteX112" fmla="*/ 2549408 w 3521893"/>
                <a:gd name="connsiteY112" fmla="*/ 14765 h 4122814"/>
                <a:gd name="connsiteX113" fmla="*/ 2534937 w 3521893"/>
                <a:gd name="connsiteY113" fmla="*/ 77431 h 4122814"/>
                <a:gd name="connsiteX114" fmla="*/ 2479069 w 3521893"/>
                <a:gd name="connsiteY114" fmla="*/ 8831 h 4122814"/>
                <a:gd name="connsiteX115" fmla="*/ 2281731 w 3521893"/>
                <a:gd name="connsiteY115" fmla="*/ 14622 h 4122814"/>
                <a:gd name="connsiteX116" fmla="*/ 2243813 w 3521893"/>
                <a:gd name="connsiteY116" fmla="*/ 69330 h 4122814"/>
                <a:gd name="connsiteX117" fmla="*/ 2341770 w 3521893"/>
                <a:gd name="connsiteY117" fmla="*/ 120629 h 4122814"/>
                <a:gd name="connsiteX118" fmla="*/ 2345681 w 3521893"/>
                <a:gd name="connsiteY118" fmla="*/ 231248 h 4122814"/>
                <a:gd name="connsiteX119" fmla="*/ 2204472 w 3521893"/>
                <a:gd name="connsiteY119" fmla="*/ 264858 h 4122814"/>
                <a:gd name="connsiteX120" fmla="*/ 2146117 w 3521893"/>
                <a:gd name="connsiteY120" fmla="*/ 352210 h 4122814"/>
                <a:gd name="connsiteX121" fmla="*/ 1975038 w 3521893"/>
                <a:gd name="connsiteY121" fmla="*/ 370865 h 4122814"/>
                <a:gd name="connsiteX122" fmla="*/ 1999847 w 3521893"/>
                <a:gd name="connsiteY122" fmla="*/ 435199 h 4122814"/>
                <a:gd name="connsiteX123" fmla="*/ 2032711 w 3521893"/>
                <a:gd name="connsiteY123" fmla="*/ 478891 h 4122814"/>
                <a:gd name="connsiteX124" fmla="*/ 1961306 w 3521893"/>
                <a:gd name="connsiteY124" fmla="*/ 470365 h 4122814"/>
                <a:gd name="connsiteX125" fmla="*/ 1925782 w 3521893"/>
                <a:gd name="connsiteY125" fmla="*/ 513705 h 4122814"/>
                <a:gd name="connsiteX126" fmla="*/ 1849404 w 3521893"/>
                <a:gd name="connsiteY126" fmla="*/ 494167 h 4122814"/>
                <a:gd name="connsiteX127" fmla="*/ 1818139 w 3521893"/>
                <a:gd name="connsiteY127" fmla="*/ 595414 h 4122814"/>
                <a:gd name="connsiteX128" fmla="*/ 1724891 w 3521893"/>
                <a:gd name="connsiteY128" fmla="*/ 679960 h 4122814"/>
                <a:gd name="connsiteX129" fmla="*/ 1676400 w 3521893"/>
                <a:gd name="connsiteY129" fmla="*/ 659178 h 4122814"/>
                <a:gd name="connsiteX130" fmla="*/ 1683327 w 3521893"/>
                <a:gd name="connsiteY130" fmla="*/ 569123 h 4122814"/>
                <a:gd name="connsiteX131" fmla="*/ 1727022 w 3521893"/>
                <a:gd name="connsiteY131" fmla="*/ 535553 h 4122814"/>
                <a:gd name="connsiteX132" fmla="*/ 1787236 w 3521893"/>
                <a:gd name="connsiteY132" fmla="*/ 520632 h 4122814"/>
                <a:gd name="connsiteX133" fmla="*/ 1767343 w 3521893"/>
                <a:gd name="connsiteY133" fmla="*/ 484220 h 4122814"/>
                <a:gd name="connsiteX134" fmla="*/ 1704109 w 3521893"/>
                <a:gd name="connsiteY134" fmla="*/ 513705 h 4122814"/>
                <a:gd name="connsiteX135" fmla="*/ 1682261 w 3521893"/>
                <a:gd name="connsiteY135" fmla="*/ 452426 h 4122814"/>
                <a:gd name="connsiteX136" fmla="*/ 1576398 w 3521893"/>
                <a:gd name="connsiteY136" fmla="*/ 440524 h 4122814"/>
                <a:gd name="connsiteX137" fmla="*/ 1530927 w 3521893"/>
                <a:gd name="connsiteY137" fmla="*/ 271251 h 4122814"/>
                <a:gd name="connsiteX138" fmla="*/ 1438031 w 3521893"/>
                <a:gd name="connsiteY138" fmla="*/ 296118 h 4122814"/>
                <a:gd name="connsiteX139" fmla="*/ 1454727 w 3521893"/>
                <a:gd name="connsiteY139" fmla="*/ 402869 h 4122814"/>
                <a:gd name="connsiteX140" fmla="*/ 1454727 w 3521893"/>
                <a:gd name="connsiteY140" fmla="*/ 402869 h 4122814"/>
                <a:gd name="connsiteX141" fmla="*/ 1407832 w 3521893"/>
                <a:gd name="connsiteY141" fmla="*/ 431291 h 4122814"/>
                <a:gd name="connsiteX142" fmla="*/ 1310139 w 3521893"/>
                <a:gd name="connsiteY142" fmla="*/ 319922 h 4122814"/>
                <a:gd name="connsiteX143" fmla="*/ 1246909 w 3521893"/>
                <a:gd name="connsiteY143" fmla="*/ 298960 h 4122814"/>
                <a:gd name="connsiteX0" fmla="*/ 1246909 w 3521893"/>
                <a:gd name="connsiteY0" fmla="*/ 298960 h 4122814"/>
                <a:gd name="connsiteX1" fmla="*/ 1267691 w 3521893"/>
                <a:gd name="connsiteY1" fmla="*/ 569123 h 4122814"/>
                <a:gd name="connsiteX2" fmla="*/ 1288972 w 3521893"/>
                <a:gd name="connsiteY2" fmla="*/ 599607 h 4122814"/>
                <a:gd name="connsiteX3" fmla="*/ 1298416 w 3521893"/>
                <a:gd name="connsiteY3" fmla="*/ 702876 h 4122814"/>
                <a:gd name="connsiteX4" fmla="*/ 1251524 w 3521893"/>
                <a:gd name="connsiteY4" fmla="*/ 763445 h 4122814"/>
                <a:gd name="connsiteX5" fmla="*/ 1280832 w 3521893"/>
                <a:gd name="connsiteY5" fmla="*/ 839645 h 4122814"/>
                <a:gd name="connsiteX6" fmla="*/ 1175505 w 3521893"/>
                <a:gd name="connsiteY6" fmla="*/ 955274 h 4122814"/>
                <a:gd name="connsiteX7" fmla="*/ 1048327 w 3521893"/>
                <a:gd name="connsiteY7" fmla="*/ 1324196 h 4122814"/>
                <a:gd name="connsiteX8" fmla="*/ 947970 w 3521893"/>
                <a:gd name="connsiteY8" fmla="*/ 1428994 h 4122814"/>
                <a:gd name="connsiteX9" fmla="*/ 749389 w 3521893"/>
                <a:gd name="connsiteY9" fmla="*/ 1716919 h 4122814"/>
                <a:gd name="connsiteX10" fmla="*/ 624342 w 3521893"/>
                <a:gd name="connsiteY10" fmla="*/ 1812658 h 4122814"/>
                <a:gd name="connsiteX11" fmla="*/ 457200 w 3521893"/>
                <a:gd name="connsiteY11" fmla="*/ 2023851 h 4122814"/>
                <a:gd name="connsiteX12" fmla="*/ 325404 w 3521893"/>
                <a:gd name="connsiteY12" fmla="*/ 2531673 h 4122814"/>
                <a:gd name="connsiteX13" fmla="*/ 271762 w 3521893"/>
                <a:gd name="connsiteY13" fmla="*/ 2584782 h 4122814"/>
                <a:gd name="connsiteX14" fmla="*/ 116342 w 3521893"/>
                <a:gd name="connsiteY14" fmla="*/ 2906811 h 4122814"/>
                <a:gd name="connsiteX15" fmla="*/ 106573 w 3521893"/>
                <a:gd name="connsiteY15" fmla="*/ 3061165 h 4122814"/>
                <a:gd name="connsiteX16" fmla="*/ 152400 w 3521893"/>
                <a:gd name="connsiteY16" fmla="*/ 3166851 h 4122814"/>
                <a:gd name="connsiteX17" fmla="*/ 0 w 3521893"/>
                <a:gd name="connsiteY17" fmla="*/ 3665614 h 4122814"/>
                <a:gd name="connsiteX18" fmla="*/ 71582 w 3521893"/>
                <a:gd name="connsiteY18" fmla="*/ 3857801 h 4122814"/>
                <a:gd name="connsiteX19" fmla="*/ 188990 w 3521893"/>
                <a:gd name="connsiteY19" fmla="*/ 3838086 h 4122814"/>
                <a:gd name="connsiteX20" fmla="*/ 130908 w 3521893"/>
                <a:gd name="connsiteY20" fmla="*/ 3905226 h 4122814"/>
                <a:gd name="connsiteX21" fmla="*/ 188102 w 3521893"/>
                <a:gd name="connsiteY21" fmla="*/ 3964552 h 4122814"/>
                <a:gd name="connsiteX22" fmla="*/ 339436 w 3521893"/>
                <a:gd name="connsiteY22" fmla="*/ 3880360 h 4122814"/>
                <a:gd name="connsiteX23" fmla="*/ 422563 w 3521893"/>
                <a:gd name="connsiteY23" fmla="*/ 3894214 h 4122814"/>
                <a:gd name="connsiteX24" fmla="*/ 464127 w 3521893"/>
                <a:gd name="connsiteY24" fmla="*/ 3956560 h 4122814"/>
                <a:gd name="connsiteX25" fmla="*/ 656492 w 3521893"/>
                <a:gd name="connsiteY25" fmla="*/ 3937909 h 4122814"/>
                <a:gd name="connsiteX26" fmla="*/ 794860 w 3521893"/>
                <a:gd name="connsiteY26" fmla="*/ 3868459 h 4122814"/>
                <a:gd name="connsiteX27" fmla="*/ 955963 w 3521893"/>
                <a:gd name="connsiteY27" fmla="*/ 3949632 h 4122814"/>
                <a:gd name="connsiteX28" fmla="*/ 1115291 w 3521893"/>
                <a:gd name="connsiteY28" fmla="*/ 3949632 h 4122814"/>
                <a:gd name="connsiteX29" fmla="*/ 1108363 w 3521893"/>
                <a:gd name="connsiteY29" fmla="*/ 3914996 h 4122814"/>
                <a:gd name="connsiteX30" fmla="*/ 1163782 w 3521893"/>
                <a:gd name="connsiteY30" fmla="*/ 3880360 h 4122814"/>
                <a:gd name="connsiteX31" fmla="*/ 1191491 w 3521893"/>
                <a:gd name="connsiteY31" fmla="*/ 3914996 h 4122814"/>
                <a:gd name="connsiteX32" fmla="*/ 1288472 w 3521893"/>
                <a:gd name="connsiteY32" fmla="*/ 3818014 h 4122814"/>
                <a:gd name="connsiteX33" fmla="*/ 1205345 w 3521893"/>
                <a:gd name="connsiteY33" fmla="*/ 3811087 h 4122814"/>
                <a:gd name="connsiteX34" fmla="*/ 1122218 w 3521893"/>
                <a:gd name="connsiteY34" fmla="*/ 3818014 h 4122814"/>
                <a:gd name="connsiteX35" fmla="*/ 1032163 w 3521893"/>
                <a:gd name="connsiteY35" fmla="*/ 3783378 h 4122814"/>
                <a:gd name="connsiteX36" fmla="*/ 1130921 w 3521893"/>
                <a:gd name="connsiteY36" fmla="*/ 3621564 h 4122814"/>
                <a:gd name="connsiteX37" fmla="*/ 1222219 w 3521893"/>
                <a:gd name="connsiteY37" fmla="*/ 3600427 h 4122814"/>
                <a:gd name="connsiteX38" fmla="*/ 1244777 w 3521893"/>
                <a:gd name="connsiteY38" fmla="*/ 3553001 h 4122814"/>
                <a:gd name="connsiteX39" fmla="*/ 1286696 w 3521893"/>
                <a:gd name="connsiteY39" fmla="*/ 3575027 h 4122814"/>
                <a:gd name="connsiteX40" fmla="*/ 1304459 w 3521893"/>
                <a:gd name="connsiteY40" fmla="*/ 3644832 h 4122814"/>
                <a:gd name="connsiteX41" fmla="*/ 1343891 w 3521893"/>
                <a:gd name="connsiteY41" fmla="*/ 3582487 h 4122814"/>
                <a:gd name="connsiteX42" fmla="*/ 1360942 w 3521893"/>
                <a:gd name="connsiteY42" fmla="*/ 3631688 h 4122814"/>
                <a:gd name="connsiteX43" fmla="*/ 1399309 w 3521893"/>
                <a:gd name="connsiteY43" fmla="*/ 3658687 h 4122814"/>
                <a:gd name="connsiteX44" fmla="*/ 1392382 w 3521893"/>
                <a:gd name="connsiteY44" fmla="*/ 3707178 h 4122814"/>
                <a:gd name="connsiteX45" fmla="*/ 1338916 w 3521893"/>
                <a:gd name="connsiteY45" fmla="*/ 3756913 h 4122814"/>
                <a:gd name="connsiteX46" fmla="*/ 1396645 w 3521893"/>
                <a:gd name="connsiteY46" fmla="*/ 3757978 h 4122814"/>
                <a:gd name="connsiteX47" fmla="*/ 1475331 w 3521893"/>
                <a:gd name="connsiteY47" fmla="*/ 3798299 h 4122814"/>
                <a:gd name="connsiteX48" fmla="*/ 1471778 w 3521893"/>
                <a:gd name="connsiteY48" fmla="*/ 3722986 h 4122814"/>
                <a:gd name="connsiteX49" fmla="*/ 1565563 w 3521893"/>
                <a:gd name="connsiteY49" fmla="*/ 3755669 h 4122814"/>
                <a:gd name="connsiteX50" fmla="*/ 1556327 w 3521893"/>
                <a:gd name="connsiteY50" fmla="*/ 3803627 h 4122814"/>
                <a:gd name="connsiteX51" fmla="*/ 1585101 w 3521893"/>
                <a:gd name="connsiteY51" fmla="*/ 3850697 h 4122814"/>
                <a:gd name="connsiteX52" fmla="*/ 1773382 w 3521893"/>
                <a:gd name="connsiteY52" fmla="*/ 3811087 h 4122814"/>
                <a:gd name="connsiteX53" fmla="*/ 2112818 w 3521893"/>
                <a:gd name="connsiteY53" fmla="*/ 3914996 h 4122814"/>
                <a:gd name="connsiteX54" fmla="*/ 2320636 w 3521893"/>
                <a:gd name="connsiteY54" fmla="*/ 4122814 h 4122814"/>
                <a:gd name="connsiteX55" fmla="*/ 2473036 w 3521893"/>
                <a:gd name="connsiteY55" fmla="*/ 3991196 h 4122814"/>
                <a:gd name="connsiteX56" fmla="*/ 2587958 w 3521893"/>
                <a:gd name="connsiteY56" fmla="*/ 3991196 h 4122814"/>
                <a:gd name="connsiteX57" fmla="*/ 2720286 w 3521893"/>
                <a:gd name="connsiteY57" fmla="*/ 3873432 h 4122814"/>
                <a:gd name="connsiteX58" fmla="*/ 2847819 w 3521893"/>
                <a:gd name="connsiteY58" fmla="*/ 3930627 h 4122814"/>
                <a:gd name="connsiteX59" fmla="*/ 2955281 w 3521893"/>
                <a:gd name="connsiteY59" fmla="*/ 3889596 h 4122814"/>
                <a:gd name="connsiteX60" fmla="*/ 2984589 w 3521893"/>
                <a:gd name="connsiteY60" fmla="*/ 3940396 h 4122814"/>
                <a:gd name="connsiteX61" fmla="*/ 3025619 w 3521893"/>
                <a:gd name="connsiteY61" fmla="*/ 3899365 h 4122814"/>
                <a:gd name="connsiteX62" fmla="*/ 3035389 w 3521893"/>
                <a:gd name="connsiteY62" fmla="*/ 3791904 h 4122814"/>
                <a:gd name="connsiteX63" fmla="*/ 2982635 w 3521893"/>
                <a:gd name="connsiteY63" fmla="*/ 3698119 h 4122814"/>
                <a:gd name="connsiteX64" fmla="*/ 3047467 w 3521893"/>
                <a:gd name="connsiteY64" fmla="*/ 3633820 h 4122814"/>
                <a:gd name="connsiteX65" fmla="*/ 3002173 w 3521893"/>
                <a:gd name="connsiteY65" fmla="*/ 3508596 h 4122814"/>
                <a:gd name="connsiteX66" fmla="*/ 3021712 w 3521893"/>
                <a:gd name="connsiteY66" fmla="*/ 3352288 h 4122814"/>
                <a:gd name="connsiteX67" fmla="*/ 3062741 w 3521893"/>
                <a:gd name="connsiteY67" fmla="*/ 3225288 h 4122814"/>
                <a:gd name="connsiteX68" fmla="*/ 3076419 w 3521893"/>
                <a:gd name="connsiteY68" fmla="*/ 3115873 h 4122814"/>
                <a:gd name="connsiteX69" fmla="*/ 2998335 w 3521893"/>
                <a:gd name="connsiteY69" fmla="*/ 2834443 h 4122814"/>
                <a:gd name="connsiteX70" fmla="*/ 2898790 w 3521893"/>
                <a:gd name="connsiteY70" fmla="*/ 2642508 h 4122814"/>
                <a:gd name="connsiteX71" fmla="*/ 2976772 w 3521893"/>
                <a:gd name="connsiteY71" fmla="*/ 2482827 h 4122814"/>
                <a:gd name="connsiteX72" fmla="*/ 3068602 w 3521893"/>
                <a:gd name="connsiteY72" fmla="*/ 2457427 h 4122814"/>
                <a:gd name="connsiteX73" fmla="*/ 3105724 w 3521893"/>
                <a:gd name="connsiteY73" fmla="*/ 2484781 h 4122814"/>
                <a:gd name="connsiteX74" fmla="*/ 3166293 w 3521893"/>
                <a:gd name="connsiteY74" fmla="*/ 2420304 h 4122814"/>
                <a:gd name="connsiteX75" fmla="*/ 3193649 w 3521893"/>
                <a:gd name="connsiteY75" fmla="*/ 2394904 h 4122814"/>
                <a:gd name="connsiteX76" fmla="*/ 3271172 w 3521893"/>
                <a:gd name="connsiteY76" fmla="*/ 2373555 h 4122814"/>
                <a:gd name="connsiteX77" fmla="*/ 3303225 w 3521893"/>
                <a:gd name="connsiteY77" fmla="*/ 2201473 h 4122814"/>
                <a:gd name="connsiteX78" fmla="*/ 3256598 w 3521893"/>
                <a:gd name="connsiteY78" fmla="*/ 2148647 h 4122814"/>
                <a:gd name="connsiteX79" fmla="*/ 3256596 w 3521893"/>
                <a:gd name="connsiteY79" fmla="*/ 2053123 h 4122814"/>
                <a:gd name="connsiteX80" fmla="*/ 3375355 w 3521893"/>
                <a:gd name="connsiteY80" fmla="*/ 2107688 h 4122814"/>
                <a:gd name="connsiteX81" fmla="*/ 3430062 w 3521893"/>
                <a:gd name="connsiteY81" fmla="*/ 2072519 h 4122814"/>
                <a:gd name="connsiteX82" fmla="*/ 3457415 w 3521893"/>
                <a:gd name="connsiteY82" fmla="*/ 2107688 h 4122814"/>
                <a:gd name="connsiteX83" fmla="*/ 3521893 w 3521893"/>
                <a:gd name="connsiteY83" fmla="*/ 2062750 h 4122814"/>
                <a:gd name="connsiteX84" fmla="*/ 3436087 w 3521893"/>
                <a:gd name="connsiteY84" fmla="*/ 1912447 h 4122814"/>
                <a:gd name="connsiteX85" fmla="*/ 3482450 w 3521893"/>
                <a:gd name="connsiteY85" fmla="*/ 1730953 h 4122814"/>
                <a:gd name="connsiteX86" fmla="*/ 3449235 w 3521893"/>
                <a:gd name="connsiteY86" fmla="*/ 1691448 h 4122814"/>
                <a:gd name="connsiteX87" fmla="*/ 3479967 w 3521893"/>
                <a:gd name="connsiteY87" fmla="*/ 1649990 h 4122814"/>
                <a:gd name="connsiteX88" fmla="*/ 3377309 w 3521893"/>
                <a:gd name="connsiteY88" fmla="*/ 1462919 h 4122814"/>
                <a:gd name="connsiteX89" fmla="*/ 3288754 w 3521893"/>
                <a:gd name="connsiteY89" fmla="*/ 1425583 h 4122814"/>
                <a:gd name="connsiteX90" fmla="*/ 3225967 w 3521893"/>
                <a:gd name="connsiteY90" fmla="*/ 1302206 h 4122814"/>
                <a:gd name="connsiteX91" fmla="*/ 3276502 w 3521893"/>
                <a:gd name="connsiteY91" fmla="*/ 1230484 h 4122814"/>
                <a:gd name="connsiteX92" fmla="*/ 3127379 w 3521893"/>
                <a:gd name="connsiteY92" fmla="*/ 1042344 h 4122814"/>
                <a:gd name="connsiteX93" fmla="*/ 3155100 w 3521893"/>
                <a:gd name="connsiteY93" fmla="*/ 978294 h 4122814"/>
                <a:gd name="connsiteX94" fmla="*/ 3115391 w 3521893"/>
                <a:gd name="connsiteY94" fmla="*/ 857084 h 4122814"/>
                <a:gd name="connsiteX95" fmla="*/ 3168145 w 3521893"/>
                <a:gd name="connsiteY95" fmla="*/ 757581 h 4122814"/>
                <a:gd name="connsiteX96" fmla="*/ 3115921 w 3521893"/>
                <a:gd name="connsiteY96" fmla="*/ 639852 h 4122814"/>
                <a:gd name="connsiteX97" fmla="*/ 3136986 w 3521893"/>
                <a:gd name="connsiteY97" fmla="*/ 560242 h 4122814"/>
                <a:gd name="connsiteX98" fmla="*/ 3084395 w 3521893"/>
                <a:gd name="connsiteY98" fmla="*/ 489263 h 4122814"/>
                <a:gd name="connsiteX99" fmla="*/ 3043730 w 3521893"/>
                <a:gd name="connsiteY99" fmla="*/ 559672 h 4122814"/>
                <a:gd name="connsiteX100" fmla="*/ 2967617 w 3521893"/>
                <a:gd name="connsiteY100" fmla="*/ 598501 h 4122814"/>
                <a:gd name="connsiteX101" fmla="*/ 2906065 w 3521893"/>
                <a:gd name="connsiteY101" fmla="*/ 407628 h 4122814"/>
                <a:gd name="connsiteX102" fmla="*/ 2859539 w 3521893"/>
                <a:gd name="connsiteY102" fmla="*/ 456118 h 4122814"/>
                <a:gd name="connsiteX103" fmla="*/ 2826327 w 3521893"/>
                <a:gd name="connsiteY103" fmla="*/ 463511 h 4122814"/>
                <a:gd name="connsiteX104" fmla="*/ 2852782 w 3521893"/>
                <a:gd name="connsiteY104" fmla="*/ 359282 h 4122814"/>
                <a:gd name="connsiteX105" fmla="*/ 2795856 w 3521893"/>
                <a:gd name="connsiteY105" fmla="*/ 139739 h 4122814"/>
                <a:gd name="connsiteX106" fmla="*/ 2725253 w 3521893"/>
                <a:gd name="connsiteY106" fmla="*/ 192707 h 4122814"/>
                <a:gd name="connsiteX107" fmla="*/ 2673558 w 3521893"/>
                <a:gd name="connsiteY107" fmla="*/ 145813 h 4122814"/>
                <a:gd name="connsiteX108" fmla="*/ 2642132 w 3521893"/>
                <a:gd name="connsiteY108" fmla="*/ 186169 h 4122814"/>
                <a:gd name="connsiteX109" fmla="*/ 2621170 w 3521893"/>
                <a:gd name="connsiteY109" fmla="*/ 144074 h 4122814"/>
                <a:gd name="connsiteX110" fmla="*/ 2592392 w 3521893"/>
                <a:gd name="connsiteY110" fmla="*/ 108549 h 4122814"/>
                <a:gd name="connsiteX111" fmla="*/ 2642662 w 3521893"/>
                <a:gd name="connsiteY111" fmla="*/ 18601 h 4122814"/>
                <a:gd name="connsiteX112" fmla="*/ 2549408 w 3521893"/>
                <a:gd name="connsiteY112" fmla="*/ 14765 h 4122814"/>
                <a:gd name="connsiteX113" fmla="*/ 2534937 w 3521893"/>
                <a:gd name="connsiteY113" fmla="*/ 77431 h 4122814"/>
                <a:gd name="connsiteX114" fmla="*/ 2479069 w 3521893"/>
                <a:gd name="connsiteY114" fmla="*/ 8831 h 4122814"/>
                <a:gd name="connsiteX115" fmla="*/ 2281731 w 3521893"/>
                <a:gd name="connsiteY115" fmla="*/ 14622 h 4122814"/>
                <a:gd name="connsiteX116" fmla="*/ 2243813 w 3521893"/>
                <a:gd name="connsiteY116" fmla="*/ 69330 h 4122814"/>
                <a:gd name="connsiteX117" fmla="*/ 2341770 w 3521893"/>
                <a:gd name="connsiteY117" fmla="*/ 120629 h 4122814"/>
                <a:gd name="connsiteX118" fmla="*/ 2345681 w 3521893"/>
                <a:gd name="connsiteY118" fmla="*/ 231248 h 4122814"/>
                <a:gd name="connsiteX119" fmla="*/ 2204472 w 3521893"/>
                <a:gd name="connsiteY119" fmla="*/ 264858 h 4122814"/>
                <a:gd name="connsiteX120" fmla="*/ 2146117 w 3521893"/>
                <a:gd name="connsiteY120" fmla="*/ 352210 h 4122814"/>
                <a:gd name="connsiteX121" fmla="*/ 1975038 w 3521893"/>
                <a:gd name="connsiteY121" fmla="*/ 370865 h 4122814"/>
                <a:gd name="connsiteX122" fmla="*/ 1999847 w 3521893"/>
                <a:gd name="connsiteY122" fmla="*/ 435199 h 4122814"/>
                <a:gd name="connsiteX123" fmla="*/ 2032711 w 3521893"/>
                <a:gd name="connsiteY123" fmla="*/ 478891 h 4122814"/>
                <a:gd name="connsiteX124" fmla="*/ 1961306 w 3521893"/>
                <a:gd name="connsiteY124" fmla="*/ 470365 h 4122814"/>
                <a:gd name="connsiteX125" fmla="*/ 1925782 w 3521893"/>
                <a:gd name="connsiteY125" fmla="*/ 513705 h 4122814"/>
                <a:gd name="connsiteX126" fmla="*/ 1849404 w 3521893"/>
                <a:gd name="connsiteY126" fmla="*/ 494167 h 4122814"/>
                <a:gd name="connsiteX127" fmla="*/ 1818139 w 3521893"/>
                <a:gd name="connsiteY127" fmla="*/ 595414 h 4122814"/>
                <a:gd name="connsiteX128" fmla="*/ 1724891 w 3521893"/>
                <a:gd name="connsiteY128" fmla="*/ 679960 h 4122814"/>
                <a:gd name="connsiteX129" fmla="*/ 1676400 w 3521893"/>
                <a:gd name="connsiteY129" fmla="*/ 659178 h 4122814"/>
                <a:gd name="connsiteX130" fmla="*/ 1683327 w 3521893"/>
                <a:gd name="connsiteY130" fmla="*/ 569123 h 4122814"/>
                <a:gd name="connsiteX131" fmla="*/ 1727022 w 3521893"/>
                <a:gd name="connsiteY131" fmla="*/ 535553 h 4122814"/>
                <a:gd name="connsiteX132" fmla="*/ 1787236 w 3521893"/>
                <a:gd name="connsiteY132" fmla="*/ 520632 h 4122814"/>
                <a:gd name="connsiteX133" fmla="*/ 1767343 w 3521893"/>
                <a:gd name="connsiteY133" fmla="*/ 484220 h 4122814"/>
                <a:gd name="connsiteX134" fmla="*/ 1704109 w 3521893"/>
                <a:gd name="connsiteY134" fmla="*/ 513705 h 4122814"/>
                <a:gd name="connsiteX135" fmla="*/ 1682261 w 3521893"/>
                <a:gd name="connsiteY135" fmla="*/ 452426 h 4122814"/>
                <a:gd name="connsiteX136" fmla="*/ 1576398 w 3521893"/>
                <a:gd name="connsiteY136" fmla="*/ 440524 h 4122814"/>
                <a:gd name="connsiteX137" fmla="*/ 1530927 w 3521893"/>
                <a:gd name="connsiteY137" fmla="*/ 271251 h 4122814"/>
                <a:gd name="connsiteX138" fmla="*/ 1438031 w 3521893"/>
                <a:gd name="connsiteY138" fmla="*/ 296118 h 4122814"/>
                <a:gd name="connsiteX139" fmla="*/ 1454727 w 3521893"/>
                <a:gd name="connsiteY139" fmla="*/ 402869 h 4122814"/>
                <a:gd name="connsiteX140" fmla="*/ 1454727 w 3521893"/>
                <a:gd name="connsiteY140" fmla="*/ 402869 h 4122814"/>
                <a:gd name="connsiteX141" fmla="*/ 1407832 w 3521893"/>
                <a:gd name="connsiteY141" fmla="*/ 431291 h 4122814"/>
                <a:gd name="connsiteX142" fmla="*/ 1310139 w 3521893"/>
                <a:gd name="connsiteY142" fmla="*/ 319922 h 4122814"/>
                <a:gd name="connsiteX143" fmla="*/ 1246909 w 3521893"/>
                <a:gd name="connsiteY143" fmla="*/ 298960 h 4122814"/>
                <a:gd name="connsiteX0" fmla="*/ 1246909 w 3521893"/>
                <a:gd name="connsiteY0" fmla="*/ 298960 h 4122814"/>
                <a:gd name="connsiteX1" fmla="*/ 1267691 w 3521893"/>
                <a:gd name="connsiteY1" fmla="*/ 569123 h 4122814"/>
                <a:gd name="connsiteX2" fmla="*/ 1288972 w 3521893"/>
                <a:gd name="connsiteY2" fmla="*/ 599607 h 4122814"/>
                <a:gd name="connsiteX3" fmla="*/ 1298416 w 3521893"/>
                <a:gd name="connsiteY3" fmla="*/ 702876 h 4122814"/>
                <a:gd name="connsiteX4" fmla="*/ 1251524 w 3521893"/>
                <a:gd name="connsiteY4" fmla="*/ 763445 h 4122814"/>
                <a:gd name="connsiteX5" fmla="*/ 1280832 w 3521893"/>
                <a:gd name="connsiteY5" fmla="*/ 839645 h 4122814"/>
                <a:gd name="connsiteX6" fmla="*/ 1175505 w 3521893"/>
                <a:gd name="connsiteY6" fmla="*/ 955274 h 4122814"/>
                <a:gd name="connsiteX7" fmla="*/ 1048327 w 3521893"/>
                <a:gd name="connsiteY7" fmla="*/ 1324196 h 4122814"/>
                <a:gd name="connsiteX8" fmla="*/ 947970 w 3521893"/>
                <a:gd name="connsiteY8" fmla="*/ 1428994 h 4122814"/>
                <a:gd name="connsiteX9" fmla="*/ 749389 w 3521893"/>
                <a:gd name="connsiteY9" fmla="*/ 1716919 h 4122814"/>
                <a:gd name="connsiteX10" fmla="*/ 624342 w 3521893"/>
                <a:gd name="connsiteY10" fmla="*/ 1812658 h 4122814"/>
                <a:gd name="connsiteX11" fmla="*/ 457200 w 3521893"/>
                <a:gd name="connsiteY11" fmla="*/ 2023851 h 4122814"/>
                <a:gd name="connsiteX12" fmla="*/ 325404 w 3521893"/>
                <a:gd name="connsiteY12" fmla="*/ 2531673 h 4122814"/>
                <a:gd name="connsiteX13" fmla="*/ 271762 w 3521893"/>
                <a:gd name="connsiteY13" fmla="*/ 2584782 h 4122814"/>
                <a:gd name="connsiteX14" fmla="*/ 116342 w 3521893"/>
                <a:gd name="connsiteY14" fmla="*/ 2906811 h 4122814"/>
                <a:gd name="connsiteX15" fmla="*/ 106573 w 3521893"/>
                <a:gd name="connsiteY15" fmla="*/ 3061165 h 4122814"/>
                <a:gd name="connsiteX16" fmla="*/ 152400 w 3521893"/>
                <a:gd name="connsiteY16" fmla="*/ 3166851 h 4122814"/>
                <a:gd name="connsiteX17" fmla="*/ 0 w 3521893"/>
                <a:gd name="connsiteY17" fmla="*/ 3665614 h 4122814"/>
                <a:gd name="connsiteX18" fmla="*/ 71582 w 3521893"/>
                <a:gd name="connsiteY18" fmla="*/ 3857801 h 4122814"/>
                <a:gd name="connsiteX19" fmla="*/ 188990 w 3521893"/>
                <a:gd name="connsiteY19" fmla="*/ 3838086 h 4122814"/>
                <a:gd name="connsiteX20" fmla="*/ 130908 w 3521893"/>
                <a:gd name="connsiteY20" fmla="*/ 3905226 h 4122814"/>
                <a:gd name="connsiteX21" fmla="*/ 188102 w 3521893"/>
                <a:gd name="connsiteY21" fmla="*/ 3964552 h 4122814"/>
                <a:gd name="connsiteX22" fmla="*/ 339436 w 3521893"/>
                <a:gd name="connsiteY22" fmla="*/ 3880360 h 4122814"/>
                <a:gd name="connsiteX23" fmla="*/ 422563 w 3521893"/>
                <a:gd name="connsiteY23" fmla="*/ 3894214 h 4122814"/>
                <a:gd name="connsiteX24" fmla="*/ 464127 w 3521893"/>
                <a:gd name="connsiteY24" fmla="*/ 3956560 h 4122814"/>
                <a:gd name="connsiteX25" fmla="*/ 656492 w 3521893"/>
                <a:gd name="connsiteY25" fmla="*/ 3937909 h 4122814"/>
                <a:gd name="connsiteX26" fmla="*/ 794860 w 3521893"/>
                <a:gd name="connsiteY26" fmla="*/ 3868459 h 4122814"/>
                <a:gd name="connsiteX27" fmla="*/ 955963 w 3521893"/>
                <a:gd name="connsiteY27" fmla="*/ 3949632 h 4122814"/>
                <a:gd name="connsiteX28" fmla="*/ 1115291 w 3521893"/>
                <a:gd name="connsiteY28" fmla="*/ 3949632 h 4122814"/>
                <a:gd name="connsiteX29" fmla="*/ 1108363 w 3521893"/>
                <a:gd name="connsiteY29" fmla="*/ 3914996 h 4122814"/>
                <a:gd name="connsiteX30" fmla="*/ 1163782 w 3521893"/>
                <a:gd name="connsiteY30" fmla="*/ 3880360 h 4122814"/>
                <a:gd name="connsiteX31" fmla="*/ 1191491 w 3521893"/>
                <a:gd name="connsiteY31" fmla="*/ 3914996 h 4122814"/>
                <a:gd name="connsiteX32" fmla="*/ 1288472 w 3521893"/>
                <a:gd name="connsiteY32" fmla="*/ 3818014 h 4122814"/>
                <a:gd name="connsiteX33" fmla="*/ 1205345 w 3521893"/>
                <a:gd name="connsiteY33" fmla="*/ 3811087 h 4122814"/>
                <a:gd name="connsiteX34" fmla="*/ 1122218 w 3521893"/>
                <a:gd name="connsiteY34" fmla="*/ 3818014 h 4122814"/>
                <a:gd name="connsiteX35" fmla="*/ 1032163 w 3521893"/>
                <a:gd name="connsiteY35" fmla="*/ 3783378 h 4122814"/>
                <a:gd name="connsiteX36" fmla="*/ 1130921 w 3521893"/>
                <a:gd name="connsiteY36" fmla="*/ 3621564 h 4122814"/>
                <a:gd name="connsiteX37" fmla="*/ 1222219 w 3521893"/>
                <a:gd name="connsiteY37" fmla="*/ 3600427 h 4122814"/>
                <a:gd name="connsiteX38" fmla="*/ 1244777 w 3521893"/>
                <a:gd name="connsiteY38" fmla="*/ 3553001 h 4122814"/>
                <a:gd name="connsiteX39" fmla="*/ 1286696 w 3521893"/>
                <a:gd name="connsiteY39" fmla="*/ 3575027 h 4122814"/>
                <a:gd name="connsiteX40" fmla="*/ 1304459 w 3521893"/>
                <a:gd name="connsiteY40" fmla="*/ 3644832 h 4122814"/>
                <a:gd name="connsiteX41" fmla="*/ 1343891 w 3521893"/>
                <a:gd name="connsiteY41" fmla="*/ 3582487 h 4122814"/>
                <a:gd name="connsiteX42" fmla="*/ 1360942 w 3521893"/>
                <a:gd name="connsiteY42" fmla="*/ 3631688 h 4122814"/>
                <a:gd name="connsiteX43" fmla="*/ 1399309 w 3521893"/>
                <a:gd name="connsiteY43" fmla="*/ 3658687 h 4122814"/>
                <a:gd name="connsiteX44" fmla="*/ 1392382 w 3521893"/>
                <a:gd name="connsiteY44" fmla="*/ 3707178 h 4122814"/>
                <a:gd name="connsiteX45" fmla="*/ 1338916 w 3521893"/>
                <a:gd name="connsiteY45" fmla="*/ 3756913 h 4122814"/>
                <a:gd name="connsiteX46" fmla="*/ 1396645 w 3521893"/>
                <a:gd name="connsiteY46" fmla="*/ 3757978 h 4122814"/>
                <a:gd name="connsiteX47" fmla="*/ 1475331 w 3521893"/>
                <a:gd name="connsiteY47" fmla="*/ 3798299 h 4122814"/>
                <a:gd name="connsiteX48" fmla="*/ 1471778 w 3521893"/>
                <a:gd name="connsiteY48" fmla="*/ 3722986 h 4122814"/>
                <a:gd name="connsiteX49" fmla="*/ 1565563 w 3521893"/>
                <a:gd name="connsiteY49" fmla="*/ 3755669 h 4122814"/>
                <a:gd name="connsiteX50" fmla="*/ 1556327 w 3521893"/>
                <a:gd name="connsiteY50" fmla="*/ 3803627 h 4122814"/>
                <a:gd name="connsiteX51" fmla="*/ 1585101 w 3521893"/>
                <a:gd name="connsiteY51" fmla="*/ 3850697 h 4122814"/>
                <a:gd name="connsiteX52" fmla="*/ 1773382 w 3521893"/>
                <a:gd name="connsiteY52" fmla="*/ 3811087 h 4122814"/>
                <a:gd name="connsiteX53" fmla="*/ 2112818 w 3521893"/>
                <a:gd name="connsiteY53" fmla="*/ 3914996 h 4122814"/>
                <a:gd name="connsiteX54" fmla="*/ 2320636 w 3521893"/>
                <a:gd name="connsiteY54" fmla="*/ 4122814 h 4122814"/>
                <a:gd name="connsiteX55" fmla="*/ 2473036 w 3521893"/>
                <a:gd name="connsiteY55" fmla="*/ 3991196 h 4122814"/>
                <a:gd name="connsiteX56" fmla="*/ 2587958 w 3521893"/>
                <a:gd name="connsiteY56" fmla="*/ 3991196 h 4122814"/>
                <a:gd name="connsiteX57" fmla="*/ 2720286 w 3521893"/>
                <a:gd name="connsiteY57" fmla="*/ 3873432 h 4122814"/>
                <a:gd name="connsiteX58" fmla="*/ 2847819 w 3521893"/>
                <a:gd name="connsiteY58" fmla="*/ 3930627 h 4122814"/>
                <a:gd name="connsiteX59" fmla="*/ 2955281 w 3521893"/>
                <a:gd name="connsiteY59" fmla="*/ 3889596 h 4122814"/>
                <a:gd name="connsiteX60" fmla="*/ 2984589 w 3521893"/>
                <a:gd name="connsiteY60" fmla="*/ 3940396 h 4122814"/>
                <a:gd name="connsiteX61" fmla="*/ 3025619 w 3521893"/>
                <a:gd name="connsiteY61" fmla="*/ 3899365 h 4122814"/>
                <a:gd name="connsiteX62" fmla="*/ 3035389 w 3521893"/>
                <a:gd name="connsiteY62" fmla="*/ 3791904 h 4122814"/>
                <a:gd name="connsiteX63" fmla="*/ 2982635 w 3521893"/>
                <a:gd name="connsiteY63" fmla="*/ 3698119 h 4122814"/>
                <a:gd name="connsiteX64" fmla="*/ 3047467 w 3521893"/>
                <a:gd name="connsiteY64" fmla="*/ 3633820 h 4122814"/>
                <a:gd name="connsiteX65" fmla="*/ 3002173 w 3521893"/>
                <a:gd name="connsiteY65" fmla="*/ 3508596 h 4122814"/>
                <a:gd name="connsiteX66" fmla="*/ 3021712 w 3521893"/>
                <a:gd name="connsiteY66" fmla="*/ 3352288 h 4122814"/>
                <a:gd name="connsiteX67" fmla="*/ 3062741 w 3521893"/>
                <a:gd name="connsiteY67" fmla="*/ 3225288 h 4122814"/>
                <a:gd name="connsiteX68" fmla="*/ 3073040 w 3521893"/>
                <a:gd name="connsiteY68" fmla="*/ 3123973 h 4122814"/>
                <a:gd name="connsiteX69" fmla="*/ 2998335 w 3521893"/>
                <a:gd name="connsiteY69" fmla="*/ 2834443 h 4122814"/>
                <a:gd name="connsiteX70" fmla="*/ 2898790 w 3521893"/>
                <a:gd name="connsiteY70" fmla="*/ 2642508 h 4122814"/>
                <a:gd name="connsiteX71" fmla="*/ 2976772 w 3521893"/>
                <a:gd name="connsiteY71" fmla="*/ 2482827 h 4122814"/>
                <a:gd name="connsiteX72" fmla="*/ 3068602 w 3521893"/>
                <a:gd name="connsiteY72" fmla="*/ 2457427 h 4122814"/>
                <a:gd name="connsiteX73" fmla="*/ 3105724 w 3521893"/>
                <a:gd name="connsiteY73" fmla="*/ 2484781 h 4122814"/>
                <a:gd name="connsiteX74" fmla="*/ 3166293 w 3521893"/>
                <a:gd name="connsiteY74" fmla="*/ 2420304 h 4122814"/>
                <a:gd name="connsiteX75" fmla="*/ 3193649 w 3521893"/>
                <a:gd name="connsiteY75" fmla="*/ 2394904 h 4122814"/>
                <a:gd name="connsiteX76" fmla="*/ 3271172 w 3521893"/>
                <a:gd name="connsiteY76" fmla="*/ 2373555 h 4122814"/>
                <a:gd name="connsiteX77" fmla="*/ 3303225 w 3521893"/>
                <a:gd name="connsiteY77" fmla="*/ 2201473 h 4122814"/>
                <a:gd name="connsiteX78" fmla="*/ 3256598 w 3521893"/>
                <a:gd name="connsiteY78" fmla="*/ 2148647 h 4122814"/>
                <a:gd name="connsiteX79" fmla="*/ 3256596 w 3521893"/>
                <a:gd name="connsiteY79" fmla="*/ 2053123 h 4122814"/>
                <a:gd name="connsiteX80" fmla="*/ 3375355 w 3521893"/>
                <a:gd name="connsiteY80" fmla="*/ 2107688 h 4122814"/>
                <a:gd name="connsiteX81" fmla="*/ 3430062 w 3521893"/>
                <a:gd name="connsiteY81" fmla="*/ 2072519 h 4122814"/>
                <a:gd name="connsiteX82" fmla="*/ 3457415 w 3521893"/>
                <a:gd name="connsiteY82" fmla="*/ 2107688 h 4122814"/>
                <a:gd name="connsiteX83" fmla="*/ 3521893 w 3521893"/>
                <a:gd name="connsiteY83" fmla="*/ 2062750 h 4122814"/>
                <a:gd name="connsiteX84" fmla="*/ 3436087 w 3521893"/>
                <a:gd name="connsiteY84" fmla="*/ 1912447 h 4122814"/>
                <a:gd name="connsiteX85" fmla="*/ 3482450 w 3521893"/>
                <a:gd name="connsiteY85" fmla="*/ 1730953 h 4122814"/>
                <a:gd name="connsiteX86" fmla="*/ 3449235 w 3521893"/>
                <a:gd name="connsiteY86" fmla="*/ 1691448 h 4122814"/>
                <a:gd name="connsiteX87" fmla="*/ 3479967 w 3521893"/>
                <a:gd name="connsiteY87" fmla="*/ 1649990 h 4122814"/>
                <a:gd name="connsiteX88" fmla="*/ 3377309 w 3521893"/>
                <a:gd name="connsiteY88" fmla="*/ 1462919 h 4122814"/>
                <a:gd name="connsiteX89" fmla="*/ 3288754 w 3521893"/>
                <a:gd name="connsiteY89" fmla="*/ 1425583 h 4122814"/>
                <a:gd name="connsiteX90" fmla="*/ 3225967 w 3521893"/>
                <a:gd name="connsiteY90" fmla="*/ 1302206 h 4122814"/>
                <a:gd name="connsiteX91" fmla="*/ 3276502 w 3521893"/>
                <a:gd name="connsiteY91" fmla="*/ 1230484 h 4122814"/>
                <a:gd name="connsiteX92" fmla="*/ 3127379 w 3521893"/>
                <a:gd name="connsiteY92" fmla="*/ 1042344 h 4122814"/>
                <a:gd name="connsiteX93" fmla="*/ 3155100 w 3521893"/>
                <a:gd name="connsiteY93" fmla="*/ 978294 h 4122814"/>
                <a:gd name="connsiteX94" fmla="*/ 3115391 w 3521893"/>
                <a:gd name="connsiteY94" fmla="*/ 857084 h 4122814"/>
                <a:gd name="connsiteX95" fmla="*/ 3168145 w 3521893"/>
                <a:gd name="connsiteY95" fmla="*/ 757581 h 4122814"/>
                <a:gd name="connsiteX96" fmla="*/ 3115921 w 3521893"/>
                <a:gd name="connsiteY96" fmla="*/ 639852 h 4122814"/>
                <a:gd name="connsiteX97" fmla="*/ 3136986 w 3521893"/>
                <a:gd name="connsiteY97" fmla="*/ 560242 h 4122814"/>
                <a:gd name="connsiteX98" fmla="*/ 3084395 w 3521893"/>
                <a:gd name="connsiteY98" fmla="*/ 489263 h 4122814"/>
                <a:gd name="connsiteX99" fmla="*/ 3043730 w 3521893"/>
                <a:gd name="connsiteY99" fmla="*/ 559672 h 4122814"/>
                <a:gd name="connsiteX100" fmla="*/ 2967617 w 3521893"/>
                <a:gd name="connsiteY100" fmla="*/ 598501 h 4122814"/>
                <a:gd name="connsiteX101" fmla="*/ 2906065 w 3521893"/>
                <a:gd name="connsiteY101" fmla="*/ 407628 h 4122814"/>
                <a:gd name="connsiteX102" fmla="*/ 2859539 w 3521893"/>
                <a:gd name="connsiteY102" fmla="*/ 456118 h 4122814"/>
                <a:gd name="connsiteX103" fmla="*/ 2826327 w 3521893"/>
                <a:gd name="connsiteY103" fmla="*/ 463511 h 4122814"/>
                <a:gd name="connsiteX104" fmla="*/ 2852782 w 3521893"/>
                <a:gd name="connsiteY104" fmla="*/ 359282 h 4122814"/>
                <a:gd name="connsiteX105" fmla="*/ 2795856 w 3521893"/>
                <a:gd name="connsiteY105" fmla="*/ 139739 h 4122814"/>
                <a:gd name="connsiteX106" fmla="*/ 2725253 w 3521893"/>
                <a:gd name="connsiteY106" fmla="*/ 192707 h 4122814"/>
                <a:gd name="connsiteX107" fmla="*/ 2673558 w 3521893"/>
                <a:gd name="connsiteY107" fmla="*/ 145813 h 4122814"/>
                <a:gd name="connsiteX108" fmla="*/ 2642132 w 3521893"/>
                <a:gd name="connsiteY108" fmla="*/ 186169 h 4122814"/>
                <a:gd name="connsiteX109" fmla="*/ 2621170 w 3521893"/>
                <a:gd name="connsiteY109" fmla="*/ 144074 h 4122814"/>
                <a:gd name="connsiteX110" fmla="*/ 2592392 w 3521893"/>
                <a:gd name="connsiteY110" fmla="*/ 108549 h 4122814"/>
                <a:gd name="connsiteX111" fmla="*/ 2642662 w 3521893"/>
                <a:gd name="connsiteY111" fmla="*/ 18601 h 4122814"/>
                <a:gd name="connsiteX112" fmla="*/ 2549408 w 3521893"/>
                <a:gd name="connsiteY112" fmla="*/ 14765 h 4122814"/>
                <a:gd name="connsiteX113" fmla="*/ 2534937 w 3521893"/>
                <a:gd name="connsiteY113" fmla="*/ 77431 h 4122814"/>
                <a:gd name="connsiteX114" fmla="*/ 2479069 w 3521893"/>
                <a:gd name="connsiteY114" fmla="*/ 8831 h 4122814"/>
                <a:gd name="connsiteX115" fmla="*/ 2281731 w 3521893"/>
                <a:gd name="connsiteY115" fmla="*/ 14622 h 4122814"/>
                <a:gd name="connsiteX116" fmla="*/ 2243813 w 3521893"/>
                <a:gd name="connsiteY116" fmla="*/ 69330 h 4122814"/>
                <a:gd name="connsiteX117" fmla="*/ 2341770 w 3521893"/>
                <a:gd name="connsiteY117" fmla="*/ 120629 h 4122814"/>
                <a:gd name="connsiteX118" fmla="*/ 2345681 w 3521893"/>
                <a:gd name="connsiteY118" fmla="*/ 231248 h 4122814"/>
                <a:gd name="connsiteX119" fmla="*/ 2204472 w 3521893"/>
                <a:gd name="connsiteY119" fmla="*/ 264858 h 4122814"/>
                <a:gd name="connsiteX120" fmla="*/ 2146117 w 3521893"/>
                <a:gd name="connsiteY120" fmla="*/ 352210 h 4122814"/>
                <a:gd name="connsiteX121" fmla="*/ 1975038 w 3521893"/>
                <a:gd name="connsiteY121" fmla="*/ 370865 h 4122814"/>
                <a:gd name="connsiteX122" fmla="*/ 1999847 w 3521893"/>
                <a:gd name="connsiteY122" fmla="*/ 435199 h 4122814"/>
                <a:gd name="connsiteX123" fmla="*/ 2032711 w 3521893"/>
                <a:gd name="connsiteY123" fmla="*/ 478891 h 4122814"/>
                <a:gd name="connsiteX124" fmla="*/ 1961306 w 3521893"/>
                <a:gd name="connsiteY124" fmla="*/ 470365 h 4122814"/>
                <a:gd name="connsiteX125" fmla="*/ 1925782 w 3521893"/>
                <a:gd name="connsiteY125" fmla="*/ 513705 h 4122814"/>
                <a:gd name="connsiteX126" fmla="*/ 1849404 w 3521893"/>
                <a:gd name="connsiteY126" fmla="*/ 494167 h 4122814"/>
                <a:gd name="connsiteX127" fmla="*/ 1818139 w 3521893"/>
                <a:gd name="connsiteY127" fmla="*/ 595414 h 4122814"/>
                <a:gd name="connsiteX128" fmla="*/ 1724891 w 3521893"/>
                <a:gd name="connsiteY128" fmla="*/ 679960 h 4122814"/>
                <a:gd name="connsiteX129" fmla="*/ 1676400 w 3521893"/>
                <a:gd name="connsiteY129" fmla="*/ 659178 h 4122814"/>
                <a:gd name="connsiteX130" fmla="*/ 1683327 w 3521893"/>
                <a:gd name="connsiteY130" fmla="*/ 569123 h 4122814"/>
                <a:gd name="connsiteX131" fmla="*/ 1727022 w 3521893"/>
                <a:gd name="connsiteY131" fmla="*/ 535553 h 4122814"/>
                <a:gd name="connsiteX132" fmla="*/ 1787236 w 3521893"/>
                <a:gd name="connsiteY132" fmla="*/ 520632 h 4122814"/>
                <a:gd name="connsiteX133" fmla="*/ 1767343 w 3521893"/>
                <a:gd name="connsiteY133" fmla="*/ 484220 h 4122814"/>
                <a:gd name="connsiteX134" fmla="*/ 1704109 w 3521893"/>
                <a:gd name="connsiteY134" fmla="*/ 513705 h 4122814"/>
                <a:gd name="connsiteX135" fmla="*/ 1682261 w 3521893"/>
                <a:gd name="connsiteY135" fmla="*/ 452426 h 4122814"/>
                <a:gd name="connsiteX136" fmla="*/ 1576398 w 3521893"/>
                <a:gd name="connsiteY136" fmla="*/ 440524 h 4122814"/>
                <a:gd name="connsiteX137" fmla="*/ 1530927 w 3521893"/>
                <a:gd name="connsiteY137" fmla="*/ 271251 h 4122814"/>
                <a:gd name="connsiteX138" fmla="*/ 1438031 w 3521893"/>
                <a:gd name="connsiteY138" fmla="*/ 296118 h 4122814"/>
                <a:gd name="connsiteX139" fmla="*/ 1454727 w 3521893"/>
                <a:gd name="connsiteY139" fmla="*/ 402869 h 4122814"/>
                <a:gd name="connsiteX140" fmla="*/ 1454727 w 3521893"/>
                <a:gd name="connsiteY140" fmla="*/ 402869 h 4122814"/>
                <a:gd name="connsiteX141" fmla="*/ 1407832 w 3521893"/>
                <a:gd name="connsiteY141" fmla="*/ 431291 h 4122814"/>
                <a:gd name="connsiteX142" fmla="*/ 1310139 w 3521893"/>
                <a:gd name="connsiteY142" fmla="*/ 319922 h 4122814"/>
                <a:gd name="connsiteX143" fmla="*/ 1246909 w 3521893"/>
                <a:gd name="connsiteY143" fmla="*/ 298960 h 4122814"/>
                <a:gd name="connsiteX0" fmla="*/ 1246909 w 3521893"/>
                <a:gd name="connsiteY0" fmla="*/ 298960 h 4122814"/>
                <a:gd name="connsiteX1" fmla="*/ 1267691 w 3521893"/>
                <a:gd name="connsiteY1" fmla="*/ 569123 h 4122814"/>
                <a:gd name="connsiteX2" fmla="*/ 1288972 w 3521893"/>
                <a:gd name="connsiteY2" fmla="*/ 599607 h 4122814"/>
                <a:gd name="connsiteX3" fmla="*/ 1298416 w 3521893"/>
                <a:gd name="connsiteY3" fmla="*/ 702876 h 4122814"/>
                <a:gd name="connsiteX4" fmla="*/ 1251524 w 3521893"/>
                <a:gd name="connsiteY4" fmla="*/ 763445 h 4122814"/>
                <a:gd name="connsiteX5" fmla="*/ 1280832 w 3521893"/>
                <a:gd name="connsiteY5" fmla="*/ 839645 h 4122814"/>
                <a:gd name="connsiteX6" fmla="*/ 1175505 w 3521893"/>
                <a:gd name="connsiteY6" fmla="*/ 955274 h 4122814"/>
                <a:gd name="connsiteX7" fmla="*/ 1048327 w 3521893"/>
                <a:gd name="connsiteY7" fmla="*/ 1324196 h 4122814"/>
                <a:gd name="connsiteX8" fmla="*/ 947970 w 3521893"/>
                <a:gd name="connsiteY8" fmla="*/ 1428994 h 4122814"/>
                <a:gd name="connsiteX9" fmla="*/ 749389 w 3521893"/>
                <a:gd name="connsiteY9" fmla="*/ 1716919 h 4122814"/>
                <a:gd name="connsiteX10" fmla="*/ 624342 w 3521893"/>
                <a:gd name="connsiteY10" fmla="*/ 1812658 h 4122814"/>
                <a:gd name="connsiteX11" fmla="*/ 457200 w 3521893"/>
                <a:gd name="connsiteY11" fmla="*/ 2023851 h 4122814"/>
                <a:gd name="connsiteX12" fmla="*/ 325404 w 3521893"/>
                <a:gd name="connsiteY12" fmla="*/ 2531673 h 4122814"/>
                <a:gd name="connsiteX13" fmla="*/ 271762 w 3521893"/>
                <a:gd name="connsiteY13" fmla="*/ 2584782 h 4122814"/>
                <a:gd name="connsiteX14" fmla="*/ 116342 w 3521893"/>
                <a:gd name="connsiteY14" fmla="*/ 2906811 h 4122814"/>
                <a:gd name="connsiteX15" fmla="*/ 106573 w 3521893"/>
                <a:gd name="connsiteY15" fmla="*/ 3061165 h 4122814"/>
                <a:gd name="connsiteX16" fmla="*/ 152400 w 3521893"/>
                <a:gd name="connsiteY16" fmla="*/ 3166851 h 4122814"/>
                <a:gd name="connsiteX17" fmla="*/ 0 w 3521893"/>
                <a:gd name="connsiteY17" fmla="*/ 3665614 h 4122814"/>
                <a:gd name="connsiteX18" fmla="*/ 71582 w 3521893"/>
                <a:gd name="connsiteY18" fmla="*/ 3857801 h 4122814"/>
                <a:gd name="connsiteX19" fmla="*/ 188990 w 3521893"/>
                <a:gd name="connsiteY19" fmla="*/ 3838086 h 4122814"/>
                <a:gd name="connsiteX20" fmla="*/ 130908 w 3521893"/>
                <a:gd name="connsiteY20" fmla="*/ 3905226 h 4122814"/>
                <a:gd name="connsiteX21" fmla="*/ 188102 w 3521893"/>
                <a:gd name="connsiteY21" fmla="*/ 3964552 h 4122814"/>
                <a:gd name="connsiteX22" fmla="*/ 339436 w 3521893"/>
                <a:gd name="connsiteY22" fmla="*/ 3880360 h 4122814"/>
                <a:gd name="connsiteX23" fmla="*/ 422563 w 3521893"/>
                <a:gd name="connsiteY23" fmla="*/ 3894214 h 4122814"/>
                <a:gd name="connsiteX24" fmla="*/ 464127 w 3521893"/>
                <a:gd name="connsiteY24" fmla="*/ 3956560 h 4122814"/>
                <a:gd name="connsiteX25" fmla="*/ 656492 w 3521893"/>
                <a:gd name="connsiteY25" fmla="*/ 3937909 h 4122814"/>
                <a:gd name="connsiteX26" fmla="*/ 794860 w 3521893"/>
                <a:gd name="connsiteY26" fmla="*/ 3868459 h 4122814"/>
                <a:gd name="connsiteX27" fmla="*/ 955963 w 3521893"/>
                <a:gd name="connsiteY27" fmla="*/ 3949632 h 4122814"/>
                <a:gd name="connsiteX28" fmla="*/ 1115291 w 3521893"/>
                <a:gd name="connsiteY28" fmla="*/ 3949632 h 4122814"/>
                <a:gd name="connsiteX29" fmla="*/ 1108363 w 3521893"/>
                <a:gd name="connsiteY29" fmla="*/ 3914996 h 4122814"/>
                <a:gd name="connsiteX30" fmla="*/ 1163782 w 3521893"/>
                <a:gd name="connsiteY30" fmla="*/ 3880360 h 4122814"/>
                <a:gd name="connsiteX31" fmla="*/ 1191491 w 3521893"/>
                <a:gd name="connsiteY31" fmla="*/ 3914996 h 4122814"/>
                <a:gd name="connsiteX32" fmla="*/ 1288472 w 3521893"/>
                <a:gd name="connsiteY32" fmla="*/ 3818014 h 4122814"/>
                <a:gd name="connsiteX33" fmla="*/ 1205345 w 3521893"/>
                <a:gd name="connsiteY33" fmla="*/ 3811087 h 4122814"/>
                <a:gd name="connsiteX34" fmla="*/ 1122218 w 3521893"/>
                <a:gd name="connsiteY34" fmla="*/ 3818014 h 4122814"/>
                <a:gd name="connsiteX35" fmla="*/ 1032163 w 3521893"/>
                <a:gd name="connsiteY35" fmla="*/ 3783378 h 4122814"/>
                <a:gd name="connsiteX36" fmla="*/ 1130921 w 3521893"/>
                <a:gd name="connsiteY36" fmla="*/ 3621564 h 4122814"/>
                <a:gd name="connsiteX37" fmla="*/ 1222219 w 3521893"/>
                <a:gd name="connsiteY37" fmla="*/ 3600427 h 4122814"/>
                <a:gd name="connsiteX38" fmla="*/ 1244777 w 3521893"/>
                <a:gd name="connsiteY38" fmla="*/ 3553001 h 4122814"/>
                <a:gd name="connsiteX39" fmla="*/ 1286696 w 3521893"/>
                <a:gd name="connsiteY39" fmla="*/ 3575027 h 4122814"/>
                <a:gd name="connsiteX40" fmla="*/ 1304459 w 3521893"/>
                <a:gd name="connsiteY40" fmla="*/ 3644832 h 4122814"/>
                <a:gd name="connsiteX41" fmla="*/ 1343891 w 3521893"/>
                <a:gd name="connsiteY41" fmla="*/ 3582487 h 4122814"/>
                <a:gd name="connsiteX42" fmla="*/ 1360942 w 3521893"/>
                <a:gd name="connsiteY42" fmla="*/ 3631688 h 4122814"/>
                <a:gd name="connsiteX43" fmla="*/ 1399309 w 3521893"/>
                <a:gd name="connsiteY43" fmla="*/ 3658687 h 4122814"/>
                <a:gd name="connsiteX44" fmla="*/ 1392382 w 3521893"/>
                <a:gd name="connsiteY44" fmla="*/ 3707178 h 4122814"/>
                <a:gd name="connsiteX45" fmla="*/ 1338916 w 3521893"/>
                <a:gd name="connsiteY45" fmla="*/ 3756913 h 4122814"/>
                <a:gd name="connsiteX46" fmla="*/ 1396645 w 3521893"/>
                <a:gd name="connsiteY46" fmla="*/ 3757978 h 4122814"/>
                <a:gd name="connsiteX47" fmla="*/ 1475331 w 3521893"/>
                <a:gd name="connsiteY47" fmla="*/ 3798299 h 4122814"/>
                <a:gd name="connsiteX48" fmla="*/ 1471778 w 3521893"/>
                <a:gd name="connsiteY48" fmla="*/ 3722986 h 4122814"/>
                <a:gd name="connsiteX49" fmla="*/ 1565563 w 3521893"/>
                <a:gd name="connsiteY49" fmla="*/ 3755669 h 4122814"/>
                <a:gd name="connsiteX50" fmla="*/ 1556327 w 3521893"/>
                <a:gd name="connsiteY50" fmla="*/ 3803627 h 4122814"/>
                <a:gd name="connsiteX51" fmla="*/ 1585101 w 3521893"/>
                <a:gd name="connsiteY51" fmla="*/ 3850697 h 4122814"/>
                <a:gd name="connsiteX52" fmla="*/ 1773382 w 3521893"/>
                <a:gd name="connsiteY52" fmla="*/ 3811087 h 4122814"/>
                <a:gd name="connsiteX53" fmla="*/ 2112818 w 3521893"/>
                <a:gd name="connsiteY53" fmla="*/ 3914996 h 4122814"/>
                <a:gd name="connsiteX54" fmla="*/ 2320636 w 3521893"/>
                <a:gd name="connsiteY54" fmla="*/ 4122814 h 4122814"/>
                <a:gd name="connsiteX55" fmla="*/ 2473036 w 3521893"/>
                <a:gd name="connsiteY55" fmla="*/ 3991196 h 4122814"/>
                <a:gd name="connsiteX56" fmla="*/ 2587958 w 3521893"/>
                <a:gd name="connsiteY56" fmla="*/ 3991196 h 4122814"/>
                <a:gd name="connsiteX57" fmla="*/ 2720286 w 3521893"/>
                <a:gd name="connsiteY57" fmla="*/ 3873432 h 4122814"/>
                <a:gd name="connsiteX58" fmla="*/ 2847819 w 3521893"/>
                <a:gd name="connsiteY58" fmla="*/ 3930627 h 4122814"/>
                <a:gd name="connsiteX59" fmla="*/ 2955281 w 3521893"/>
                <a:gd name="connsiteY59" fmla="*/ 3889596 h 4122814"/>
                <a:gd name="connsiteX60" fmla="*/ 2984589 w 3521893"/>
                <a:gd name="connsiteY60" fmla="*/ 3940396 h 4122814"/>
                <a:gd name="connsiteX61" fmla="*/ 3025619 w 3521893"/>
                <a:gd name="connsiteY61" fmla="*/ 3899365 h 4122814"/>
                <a:gd name="connsiteX62" fmla="*/ 3035389 w 3521893"/>
                <a:gd name="connsiteY62" fmla="*/ 3791904 h 4122814"/>
                <a:gd name="connsiteX63" fmla="*/ 2982635 w 3521893"/>
                <a:gd name="connsiteY63" fmla="*/ 3698119 h 4122814"/>
                <a:gd name="connsiteX64" fmla="*/ 3047467 w 3521893"/>
                <a:gd name="connsiteY64" fmla="*/ 3633820 h 4122814"/>
                <a:gd name="connsiteX65" fmla="*/ 3002173 w 3521893"/>
                <a:gd name="connsiteY65" fmla="*/ 3508596 h 4122814"/>
                <a:gd name="connsiteX66" fmla="*/ 3021712 w 3521893"/>
                <a:gd name="connsiteY66" fmla="*/ 3352288 h 4122814"/>
                <a:gd name="connsiteX67" fmla="*/ 3062741 w 3521893"/>
                <a:gd name="connsiteY67" fmla="*/ 3225288 h 4122814"/>
                <a:gd name="connsiteX68" fmla="*/ 3073040 w 3521893"/>
                <a:gd name="connsiteY68" fmla="*/ 3123973 h 4122814"/>
                <a:gd name="connsiteX69" fmla="*/ 2998335 w 3521893"/>
                <a:gd name="connsiteY69" fmla="*/ 2834443 h 4122814"/>
                <a:gd name="connsiteX70" fmla="*/ 2898790 w 3521893"/>
                <a:gd name="connsiteY70" fmla="*/ 2642508 h 4122814"/>
                <a:gd name="connsiteX71" fmla="*/ 2976772 w 3521893"/>
                <a:gd name="connsiteY71" fmla="*/ 2482827 h 4122814"/>
                <a:gd name="connsiteX72" fmla="*/ 3068602 w 3521893"/>
                <a:gd name="connsiteY72" fmla="*/ 2457427 h 4122814"/>
                <a:gd name="connsiteX73" fmla="*/ 3105724 w 3521893"/>
                <a:gd name="connsiteY73" fmla="*/ 2484781 h 4122814"/>
                <a:gd name="connsiteX74" fmla="*/ 3166293 w 3521893"/>
                <a:gd name="connsiteY74" fmla="*/ 2420304 h 4122814"/>
                <a:gd name="connsiteX75" fmla="*/ 3193649 w 3521893"/>
                <a:gd name="connsiteY75" fmla="*/ 2394904 h 4122814"/>
                <a:gd name="connsiteX76" fmla="*/ 3271172 w 3521893"/>
                <a:gd name="connsiteY76" fmla="*/ 2373555 h 4122814"/>
                <a:gd name="connsiteX77" fmla="*/ 3303225 w 3521893"/>
                <a:gd name="connsiteY77" fmla="*/ 2201473 h 4122814"/>
                <a:gd name="connsiteX78" fmla="*/ 3256598 w 3521893"/>
                <a:gd name="connsiteY78" fmla="*/ 2148647 h 4122814"/>
                <a:gd name="connsiteX79" fmla="*/ 3256596 w 3521893"/>
                <a:gd name="connsiteY79" fmla="*/ 2053123 h 4122814"/>
                <a:gd name="connsiteX80" fmla="*/ 3375355 w 3521893"/>
                <a:gd name="connsiteY80" fmla="*/ 2107688 h 4122814"/>
                <a:gd name="connsiteX81" fmla="*/ 3430062 w 3521893"/>
                <a:gd name="connsiteY81" fmla="*/ 2072519 h 4122814"/>
                <a:gd name="connsiteX82" fmla="*/ 3457415 w 3521893"/>
                <a:gd name="connsiteY82" fmla="*/ 2107688 h 4122814"/>
                <a:gd name="connsiteX83" fmla="*/ 3521893 w 3521893"/>
                <a:gd name="connsiteY83" fmla="*/ 2062750 h 4122814"/>
                <a:gd name="connsiteX84" fmla="*/ 3436087 w 3521893"/>
                <a:gd name="connsiteY84" fmla="*/ 1912447 h 4122814"/>
                <a:gd name="connsiteX85" fmla="*/ 3482450 w 3521893"/>
                <a:gd name="connsiteY85" fmla="*/ 1730953 h 4122814"/>
                <a:gd name="connsiteX86" fmla="*/ 3449235 w 3521893"/>
                <a:gd name="connsiteY86" fmla="*/ 1691448 h 4122814"/>
                <a:gd name="connsiteX87" fmla="*/ 3479967 w 3521893"/>
                <a:gd name="connsiteY87" fmla="*/ 1649990 h 4122814"/>
                <a:gd name="connsiteX88" fmla="*/ 3377309 w 3521893"/>
                <a:gd name="connsiteY88" fmla="*/ 1462919 h 4122814"/>
                <a:gd name="connsiteX89" fmla="*/ 3288754 w 3521893"/>
                <a:gd name="connsiteY89" fmla="*/ 1425583 h 4122814"/>
                <a:gd name="connsiteX90" fmla="*/ 3225967 w 3521893"/>
                <a:gd name="connsiteY90" fmla="*/ 1302206 h 4122814"/>
                <a:gd name="connsiteX91" fmla="*/ 3276502 w 3521893"/>
                <a:gd name="connsiteY91" fmla="*/ 1230484 h 4122814"/>
                <a:gd name="connsiteX92" fmla="*/ 3127379 w 3521893"/>
                <a:gd name="connsiteY92" fmla="*/ 1042344 h 4122814"/>
                <a:gd name="connsiteX93" fmla="*/ 3155100 w 3521893"/>
                <a:gd name="connsiteY93" fmla="*/ 978294 h 4122814"/>
                <a:gd name="connsiteX94" fmla="*/ 3115391 w 3521893"/>
                <a:gd name="connsiteY94" fmla="*/ 857084 h 4122814"/>
                <a:gd name="connsiteX95" fmla="*/ 3168145 w 3521893"/>
                <a:gd name="connsiteY95" fmla="*/ 757581 h 4122814"/>
                <a:gd name="connsiteX96" fmla="*/ 3115921 w 3521893"/>
                <a:gd name="connsiteY96" fmla="*/ 639852 h 4122814"/>
                <a:gd name="connsiteX97" fmla="*/ 3136986 w 3521893"/>
                <a:gd name="connsiteY97" fmla="*/ 560242 h 4122814"/>
                <a:gd name="connsiteX98" fmla="*/ 3084395 w 3521893"/>
                <a:gd name="connsiteY98" fmla="*/ 489263 h 4122814"/>
                <a:gd name="connsiteX99" fmla="*/ 3043730 w 3521893"/>
                <a:gd name="connsiteY99" fmla="*/ 559672 h 4122814"/>
                <a:gd name="connsiteX100" fmla="*/ 2967617 w 3521893"/>
                <a:gd name="connsiteY100" fmla="*/ 598501 h 4122814"/>
                <a:gd name="connsiteX101" fmla="*/ 2906065 w 3521893"/>
                <a:gd name="connsiteY101" fmla="*/ 407628 h 4122814"/>
                <a:gd name="connsiteX102" fmla="*/ 2859539 w 3521893"/>
                <a:gd name="connsiteY102" fmla="*/ 456118 h 4122814"/>
                <a:gd name="connsiteX103" fmla="*/ 2826327 w 3521893"/>
                <a:gd name="connsiteY103" fmla="*/ 463511 h 4122814"/>
                <a:gd name="connsiteX104" fmla="*/ 2852782 w 3521893"/>
                <a:gd name="connsiteY104" fmla="*/ 359282 h 4122814"/>
                <a:gd name="connsiteX105" fmla="*/ 2795856 w 3521893"/>
                <a:gd name="connsiteY105" fmla="*/ 139739 h 4122814"/>
                <a:gd name="connsiteX106" fmla="*/ 2725253 w 3521893"/>
                <a:gd name="connsiteY106" fmla="*/ 192707 h 4122814"/>
                <a:gd name="connsiteX107" fmla="*/ 2673558 w 3521893"/>
                <a:gd name="connsiteY107" fmla="*/ 145813 h 4122814"/>
                <a:gd name="connsiteX108" fmla="*/ 2642132 w 3521893"/>
                <a:gd name="connsiteY108" fmla="*/ 186169 h 4122814"/>
                <a:gd name="connsiteX109" fmla="*/ 2621170 w 3521893"/>
                <a:gd name="connsiteY109" fmla="*/ 144074 h 4122814"/>
                <a:gd name="connsiteX110" fmla="*/ 2592392 w 3521893"/>
                <a:gd name="connsiteY110" fmla="*/ 108549 h 4122814"/>
                <a:gd name="connsiteX111" fmla="*/ 2642662 w 3521893"/>
                <a:gd name="connsiteY111" fmla="*/ 18601 h 4122814"/>
                <a:gd name="connsiteX112" fmla="*/ 2549408 w 3521893"/>
                <a:gd name="connsiteY112" fmla="*/ 14765 h 4122814"/>
                <a:gd name="connsiteX113" fmla="*/ 2534937 w 3521893"/>
                <a:gd name="connsiteY113" fmla="*/ 77431 h 4122814"/>
                <a:gd name="connsiteX114" fmla="*/ 2479069 w 3521893"/>
                <a:gd name="connsiteY114" fmla="*/ 8831 h 4122814"/>
                <a:gd name="connsiteX115" fmla="*/ 2281731 w 3521893"/>
                <a:gd name="connsiteY115" fmla="*/ 14622 h 4122814"/>
                <a:gd name="connsiteX116" fmla="*/ 2243813 w 3521893"/>
                <a:gd name="connsiteY116" fmla="*/ 69330 h 4122814"/>
                <a:gd name="connsiteX117" fmla="*/ 2341770 w 3521893"/>
                <a:gd name="connsiteY117" fmla="*/ 120629 h 4122814"/>
                <a:gd name="connsiteX118" fmla="*/ 2345681 w 3521893"/>
                <a:gd name="connsiteY118" fmla="*/ 231248 h 4122814"/>
                <a:gd name="connsiteX119" fmla="*/ 2204472 w 3521893"/>
                <a:gd name="connsiteY119" fmla="*/ 264858 h 4122814"/>
                <a:gd name="connsiteX120" fmla="*/ 2146117 w 3521893"/>
                <a:gd name="connsiteY120" fmla="*/ 352210 h 4122814"/>
                <a:gd name="connsiteX121" fmla="*/ 1975038 w 3521893"/>
                <a:gd name="connsiteY121" fmla="*/ 370865 h 4122814"/>
                <a:gd name="connsiteX122" fmla="*/ 1999847 w 3521893"/>
                <a:gd name="connsiteY122" fmla="*/ 435199 h 4122814"/>
                <a:gd name="connsiteX123" fmla="*/ 2032711 w 3521893"/>
                <a:gd name="connsiteY123" fmla="*/ 478891 h 4122814"/>
                <a:gd name="connsiteX124" fmla="*/ 1961306 w 3521893"/>
                <a:gd name="connsiteY124" fmla="*/ 470365 h 4122814"/>
                <a:gd name="connsiteX125" fmla="*/ 1925782 w 3521893"/>
                <a:gd name="connsiteY125" fmla="*/ 513705 h 4122814"/>
                <a:gd name="connsiteX126" fmla="*/ 1849404 w 3521893"/>
                <a:gd name="connsiteY126" fmla="*/ 494167 h 4122814"/>
                <a:gd name="connsiteX127" fmla="*/ 1818139 w 3521893"/>
                <a:gd name="connsiteY127" fmla="*/ 595414 h 4122814"/>
                <a:gd name="connsiteX128" fmla="*/ 1724891 w 3521893"/>
                <a:gd name="connsiteY128" fmla="*/ 679960 h 4122814"/>
                <a:gd name="connsiteX129" fmla="*/ 1676400 w 3521893"/>
                <a:gd name="connsiteY129" fmla="*/ 659178 h 4122814"/>
                <a:gd name="connsiteX130" fmla="*/ 1683327 w 3521893"/>
                <a:gd name="connsiteY130" fmla="*/ 569123 h 4122814"/>
                <a:gd name="connsiteX131" fmla="*/ 1727022 w 3521893"/>
                <a:gd name="connsiteY131" fmla="*/ 535553 h 4122814"/>
                <a:gd name="connsiteX132" fmla="*/ 1787236 w 3521893"/>
                <a:gd name="connsiteY132" fmla="*/ 520632 h 4122814"/>
                <a:gd name="connsiteX133" fmla="*/ 1767343 w 3521893"/>
                <a:gd name="connsiteY133" fmla="*/ 484220 h 4122814"/>
                <a:gd name="connsiteX134" fmla="*/ 1704109 w 3521893"/>
                <a:gd name="connsiteY134" fmla="*/ 513705 h 4122814"/>
                <a:gd name="connsiteX135" fmla="*/ 1682261 w 3521893"/>
                <a:gd name="connsiteY135" fmla="*/ 452426 h 4122814"/>
                <a:gd name="connsiteX136" fmla="*/ 1576398 w 3521893"/>
                <a:gd name="connsiteY136" fmla="*/ 440524 h 4122814"/>
                <a:gd name="connsiteX137" fmla="*/ 1530927 w 3521893"/>
                <a:gd name="connsiteY137" fmla="*/ 271251 h 4122814"/>
                <a:gd name="connsiteX138" fmla="*/ 1438031 w 3521893"/>
                <a:gd name="connsiteY138" fmla="*/ 296118 h 4122814"/>
                <a:gd name="connsiteX139" fmla="*/ 1454727 w 3521893"/>
                <a:gd name="connsiteY139" fmla="*/ 402869 h 4122814"/>
                <a:gd name="connsiteX140" fmla="*/ 1454727 w 3521893"/>
                <a:gd name="connsiteY140" fmla="*/ 402869 h 4122814"/>
                <a:gd name="connsiteX141" fmla="*/ 1407832 w 3521893"/>
                <a:gd name="connsiteY141" fmla="*/ 431291 h 4122814"/>
                <a:gd name="connsiteX142" fmla="*/ 1310139 w 3521893"/>
                <a:gd name="connsiteY142" fmla="*/ 319922 h 4122814"/>
                <a:gd name="connsiteX143" fmla="*/ 1246909 w 3521893"/>
                <a:gd name="connsiteY143" fmla="*/ 298960 h 4122814"/>
                <a:gd name="connsiteX0" fmla="*/ 1246909 w 3521893"/>
                <a:gd name="connsiteY0" fmla="*/ 298960 h 4122814"/>
                <a:gd name="connsiteX1" fmla="*/ 1267691 w 3521893"/>
                <a:gd name="connsiteY1" fmla="*/ 569123 h 4122814"/>
                <a:gd name="connsiteX2" fmla="*/ 1288972 w 3521893"/>
                <a:gd name="connsiteY2" fmla="*/ 599607 h 4122814"/>
                <a:gd name="connsiteX3" fmla="*/ 1298416 w 3521893"/>
                <a:gd name="connsiteY3" fmla="*/ 702876 h 4122814"/>
                <a:gd name="connsiteX4" fmla="*/ 1251524 w 3521893"/>
                <a:gd name="connsiteY4" fmla="*/ 763445 h 4122814"/>
                <a:gd name="connsiteX5" fmla="*/ 1280832 w 3521893"/>
                <a:gd name="connsiteY5" fmla="*/ 839645 h 4122814"/>
                <a:gd name="connsiteX6" fmla="*/ 1175505 w 3521893"/>
                <a:gd name="connsiteY6" fmla="*/ 955274 h 4122814"/>
                <a:gd name="connsiteX7" fmla="*/ 1048327 w 3521893"/>
                <a:gd name="connsiteY7" fmla="*/ 1324196 h 4122814"/>
                <a:gd name="connsiteX8" fmla="*/ 947970 w 3521893"/>
                <a:gd name="connsiteY8" fmla="*/ 1428994 h 4122814"/>
                <a:gd name="connsiteX9" fmla="*/ 749389 w 3521893"/>
                <a:gd name="connsiteY9" fmla="*/ 1716919 h 4122814"/>
                <a:gd name="connsiteX10" fmla="*/ 624342 w 3521893"/>
                <a:gd name="connsiteY10" fmla="*/ 1812658 h 4122814"/>
                <a:gd name="connsiteX11" fmla="*/ 457200 w 3521893"/>
                <a:gd name="connsiteY11" fmla="*/ 2023851 h 4122814"/>
                <a:gd name="connsiteX12" fmla="*/ 325404 w 3521893"/>
                <a:gd name="connsiteY12" fmla="*/ 2531673 h 4122814"/>
                <a:gd name="connsiteX13" fmla="*/ 271762 w 3521893"/>
                <a:gd name="connsiteY13" fmla="*/ 2584782 h 4122814"/>
                <a:gd name="connsiteX14" fmla="*/ 116342 w 3521893"/>
                <a:gd name="connsiteY14" fmla="*/ 2906811 h 4122814"/>
                <a:gd name="connsiteX15" fmla="*/ 106573 w 3521893"/>
                <a:gd name="connsiteY15" fmla="*/ 3061165 h 4122814"/>
                <a:gd name="connsiteX16" fmla="*/ 152400 w 3521893"/>
                <a:gd name="connsiteY16" fmla="*/ 3166851 h 4122814"/>
                <a:gd name="connsiteX17" fmla="*/ 0 w 3521893"/>
                <a:gd name="connsiteY17" fmla="*/ 3665614 h 4122814"/>
                <a:gd name="connsiteX18" fmla="*/ 71582 w 3521893"/>
                <a:gd name="connsiteY18" fmla="*/ 3857801 h 4122814"/>
                <a:gd name="connsiteX19" fmla="*/ 188990 w 3521893"/>
                <a:gd name="connsiteY19" fmla="*/ 3838086 h 4122814"/>
                <a:gd name="connsiteX20" fmla="*/ 130908 w 3521893"/>
                <a:gd name="connsiteY20" fmla="*/ 3905226 h 4122814"/>
                <a:gd name="connsiteX21" fmla="*/ 188102 w 3521893"/>
                <a:gd name="connsiteY21" fmla="*/ 3964552 h 4122814"/>
                <a:gd name="connsiteX22" fmla="*/ 339436 w 3521893"/>
                <a:gd name="connsiteY22" fmla="*/ 3880360 h 4122814"/>
                <a:gd name="connsiteX23" fmla="*/ 422563 w 3521893"/>
                <a:gd name="connsiteY23" fmla="*/ 3894214 h 4122814"/>
                <a:gd name="connsiteX24" fmla="*/ 464127 w 3521893"/>
                <a:gd name="connsiteY24" fmla="*/ 3956560 h 4122814"/>
                <a:gd name="connsiteX25" fmla="*/ 656492 w 3521893"/>
                <a:gd name="connsiteY25" fmla="*/ 3937909 h 4122814"/>
                <a:gd name="connsiteX26" fmla="*/ 794860 w 3521893"/>
                <a:gd name="connsiteY26" fmla="*/ 3868459 h 4122814"/>
                <a:gd name="connsiteX27" fmla="*/ 955963 w 3521893"/>
                <a:gd name="connsiteY27" fmla="*/ 3949632 h 4122814"/>
                <a:gd name="connsiteX28" fmla="*/ 1115291 w 3521893"/>
                <a:gd name="connsiteY28" fmla="*/ 3949632 h 4122814"/>
                <a:gd name="connsiteX29" fmla="*/ 1108363 w 3521893"/>
                <a:gd name="connsiteY29" fmla="*/ 3914996 h 4122814"/>
                <a:gd name="connsiteX30" fmla="*/ 1163782 w 3521893"/>
                <a:gd name="connsiteY30" fmla="*/ 3880360 h 4122814"/>
                <a:gd name="connsiteX31" fmla="*/ 1191491 w 3521893"/>
                <a:gd name="connsiteY31" fmla="*/ 3914996 h 4122814"/>
                <a:gd name="connsiteX32" fmla="*/ 1288472 w 3521893"/>
                <a:gd name="connsiteY32" fmla="*/ 3818014 h 4122814"/>
                <a:gd name="connsiteX33" fmla="*/ 1205345 w 3521893"/>
                <a:gd name="connsiteY33" fmla="*/ 3811087 h 4122814"/>
                <a:gd name="connsiteX34" fmla="*/ 1122218 w 3521893"/>
                <a:gd name="connsiteY34" fmla="*/ 3818014 h 4122814"/>
                <a:gd name="connsiteX35" fmla="*/ 1032163 w 3521893"/>
                <a:gd name="connsiteY35" fmla="*/ 3783378 h 4122814"/>
                <a:gd name="connsiteX36" fmla="*/ 1130921 w 3521893"/>
                <a:gd name="connsiteY36" fmla="*/ 3621564 h 4122814"/>
                <a:gd name="connsiteX37" fmla="*/ 1222219 w 3521893"/>
                <a:gd name="connsiteY37" fmla="*/ 3600427 h 4122814"/>
                <a:gd name="connsiteX38" fmla="*/ 1244777 w 3521893"/>
                <a:gd name="connsiteY38" fmla="*/ 3553001 h 4122814"/>
                <a:gd name="connsiteX39" fmla="*/ 1286696 w 3521893"/>
                <a:gd name="connsiteY39" fmla="*/ 3575027 h 4122814"/>
                <a:gd name="connsiteX40" fmla="*/ 1304459 w 3521893"/>
                <a:gd name="connsiteY40" fmla="*/ 3644832 h 4122814"/>
                <a:gd name="connsiteX41" fmla="*/ 1343891 w 3521893"/>
                <a:gd name="connsiteY41" fmla="*/ 3582487 h 4122814"/>
                <a:gd name="connsiteX42" fmla="*/ 1360942 w 3521893"/>
                <a:gd name="connsiteY42" fmla="*/ 3631688 h 4122814"/>
                <a:gd name="connsiteX43" fmla="*/ 1399309 w 3521893"/>
                <a:gd name="connsiteY43" fmla="*/ 3658687 h 4122814"/>
                <a:gd name="connsiteX44" fmla="*/ 1392382 w 3521893"/>
                <a:gd name="connsiteY44" fmla="*/ 3707178 h 4122814"/>
                <a:gd name="connsiteX45" fmla="*/ 1338916 w 3521893"/>
                <a:gd name="connsiteY45" fmla="*/ 3756913 h 4122814"/>
                <a:gd name="connsiteX46" fmla="*/ 1396645 w 3521893"/>
                <a:gd name="connsiteY46" fmla="*/ 3757978 h 4122814"/>
                <a:gd name="connsiteX47" fmla="*/ 1475331 w 3521893"/>
                <a:gd name="connsiteY47" fmla="*/ 3798299 h 4122814"/>
                <a:gd name="connsiteX48" fmla="*/ 1471778 w 3521893"/>
                <a:gd name="connsiteY48" fmla="*/ 3722986 h 4122814"/>
                <a:gd name="connsiteX49" fmla="*/ 1565563 w 3521893"/>
                <a:gd name="connsiteY49" fmla="*/ 3755669 h 4122814"/>
                <a:gd name="connsiteX50" fmla="*/ 1556327 w 3521893"/>
                <a:gd name="connsiteY50" fmla="*/ 3803627 h 4122814"/>
                <a:gd name="connsiteX51" fmla="*/ 1585101 w 3521893"/>
                <a:gd name="connsiteY51" fmla="*/ 3850697 h 4122814"/>
                <a:gd name="connsiteX52" fmla="*/ 1773382 w 3521893"/>
                <a:gd name="connsiteY52" fmla="*/ 3811087 h 4122814"/>
                <a:gd name="connsiteX53" fmla="*/ 2112818 w 3521893"/>
                <a:gd name="connsiteY53" fmla="*/ 3914996 h 4122814"/>
                <a:gd name="connsiteX54" fmla="*/ 2320636 w 3521893"/>
                <a:gd name="connsiteY54" fmla="*/ 4122814 h 4122814"/>
                <a:gd name="connsiteX55" fmla="*/ 2473036 w 3521893"/>
                <a:gd name="connsiteY55" fmla="*/ 3991196 h 4122814"/>
                <a:gd name="connsiteX56" fmla="*/ 2587958 w 3521893"/>
                <a:gd name="connsiteY56" fmla="*/ 3991196 h 4122814"/>
                <a:gd name="connsiteX57" fmla="*/ 2720286 w 3521893"/>
                <a:gd name="connsiteY57" fmla="*/ 3873432 h 4122814"/>
                <a:gd name="connsiteX58" fmla="*/ 2847819 w 3521893"/>
                <a:gd name="connsiteY58" fmla="*/ 3930627 h 4122814"/>
                <a:gd name="connsiteX59" fmla="*/ 2955281 w 3521893"/>
                <a:gd name="connsiteY59" fmla="*/ 3889596 h 4122814"/>
                <a:gd name="connsiteX60" fmla="*/ 2984589 w 3521893"/>
                <a:gd name="connsiteY60" fmla="*/ 3940396 h 4122814"/>
                <a:gd name="connsiteX61" fmla="*/ 3025619 w 3521893"/>
                <a:gd name="connsiteY61" fmla="*/ 3899365 h 4122814"/>
                <a:gd name="connsiteX62" fmla="*/ 3035389 w 3521893"/>
                <a:gd name="connsiteY62" fmla="*/ 3791904 h 4122814"/>
                <a:gd name="connsiteX63" fmla="*/ 2982635 w 3521893"/>
                <a:gd name="connsiteY63" fmla="*/ 3698119 h 4122814"/>
                <a:gd name="connsiteX64" fmla="*/ 3047467 w 3521893"/>
                <a:gd name="connsiteY64" fmla="*/ 3633820 h 4122814"/>
                <a:gd name="connsiteX65" fmla="*/ 3002173 w 3521893"/>
                <a:gd name="connsiteY65" fmla="*/ 3508596 h 4122814"/>
                <a:gd name="connsiteX66" fmla="*/ 3021712 w 3521893"/>
                <a:gd name="connsiteY66" fmla="*/ 3352288 h 4122814"/>
                <a:gd name="connsiteX67" fmla="*/ 3050917 w 3521893"/>
                <a:gd name="connsiteY67" fmla="*/ 3233388 h 4122814"/>
                <a:gd name="connsiteX68" fmla="*/ 3073040 w 3521893"/>
                <a:gd name="connsiteY68" fmla="*/ 3123973 h 4122814"/>
                <a:gd name="connsiteX69" fmla="*/ 2998335 w 3521893"/>
                <a:gd name="connsiteY69" fmla="*/ 2834443 h 4122814"/>
                <a:gd name="connsiteX70" fmla="*/ 2898790 w 3521893"/>
                <a:gd name="connsiteY70" fmla="*/ 2642508 h 4122814"/>
                <a:gd name="connsiteX71" fmla="*/ 2976772 w 3521893"/>
                <a:gd name="connsiteY71" fmla="*/ 2482827 h 4122814"/>
                <a:gd name="connsiteX72" fmla="*/ 3068602 w 3521893"/>
                <a:gd name="connsiteY72" fmla="*/ 2457427 h 4122814"/>
                <a:gd name="connsiteX73" fmla="*/ 3105724 w 3521893"/>
                <a:gd name="connsiteY73" fmla="*/ 2484781 h 4122814"/>
                <a:gd name="connsiteX74" fmla="*/ 3166293 w 3521893"/>
                <a:gd name="connsiteY74" fmla="*/ 2420304 h 4122814"/>
                <a:gd name="connsiteX75" fmla="*/ 3193649 w 3521893"/>
                <a:gd name="connsiteY75" fmla="*/ 2394904 h 4122814"/>
                <a:gd name="connsiteX76" fmla="*/ 3271172 w 3521893"/>
                <a:gd name="connsiteY76" fmla="*/ 2373555 h 4122814"/>
                <a:gd name="connsiteX77" fmla="*/ 3303225 w 3521893"/>
                <a:gd name="connsiteY77" fmla="*/ 2201473 h 4122814"/>
                <a:gd name="connsiteX78" fmla="*/ 3256598 w 3521893"/>
                <a:gd name="connsiteY78" fmla="*/ 2148647 h 4122814"/>
                <a:gd name="connsiteX79" fmla="*/ 3256596 w 3521893"/>
                <a:gd name="connsiteY79" fmla="*/ 2053123 h 4122814"/>
                <a:gd name="connsiteX80" fmla="*/ 3375355 w 3521893"/>
                <a:gd name="connsiteY80" fmla="*/ 2107688 h 4122814"/>
                <a:gd name="connsiteX81" fmla="*/ 3430062 w 3521893"/>
                <a:gd name="connsiteY81" fmla="*/ 2072519 h 4122814"/>
                <a:gd name="connsiteX82" fmla="*/ 3457415 w 3521893"/>
                <a:gd name="connsiteY82" fmla="*/ 2107688 h 4122814"/>
                <a:gd name="connsiteX83" fmla="*/ 3521893 w 3521893"/>
                <a:gd name="connsiteY83" fmla="*/ 2062750 h 4122814"/>
                <a:gd name="connsiteX84" fmla="*/ 3436087 w 3521893"/>
                <a:gd name="connsiteY84" fmla="*/ 1912447 h 4122814"/>
                <a:gd name="connsiteX85" fmla="*/ 3482450 w 3521893"/>
                <a:gd name="connsiteY85" fmla="*/ 1730953 h 4122814"/>
                <a:gd name="connsiteX86" fmla="*/ 3449235 w 3521893"/>
                <a:gd name="connsiteY86" fmla="*/ 1691448 h 4122814"/>
                <a:gd name="connsiteX87" fmla="*/ 3479967 w 3521893"/>
                <a:gd name="connsiteY87" fmla="*/ 1649990 h 4122814"/>
                <a:gd name="connsiteX88" fmla="*/ 3377309 w 3521893"/>
                <a:gd name="connsiteY88" fmla="*/ 1462919 h 4122814"/>
                <a:gd name="connsiteX89" fmla="*/ 3288754 w 3521893"/>
                <a:gd name="connsiteY89" fmla="*/ 1425583 h 4122814"/>
                <a:gd name="connsiteX90" fmla="*/ 3225967 w 3521893"/>
                <a:gd name="connsiteY90" fmla="*/ 1302206 h 4122814"/>
                <a:gd name="connsiteX91" fmla="*/ 3276502 w 3521893"/>
                <a:gd name="connsiteY91" fmla="*/ 1230484 h 4122814"/>
                <a:gd name="connsiteX92" fmla="*/ 3127379 w 3521893"/>
                <a:gd name="connsiteY92" fmla="*/ 1042344 h 4122814"/>
                <a:gd name="connsiteX93" fmla="*/ 3155100 w 3521893"/>
                <a:gd name="connsiteY93" fmla="*/ 978294 h 4122814"/>
                <a:gd name="connsiteX94" fmla="*/ 3115391 w 3521893"/>
                <a:gd name="connsiteY94" fmla="*/ 857084 h 4122814"/>
                <a:gd name="connsiteX95" fmla="*/ 3168145 w 3521893"/>
                <a:gd name="connsiteY95" fmla="*/ 757581 h 4122814"/>
                <a:gd name="connsiteX96" fmla="*/ 3115921 w 3521893"/>
                <a:gd name="connsiteY96" fmla="*/ 639852 h 4122814"/>
                <a:gd name="connsiteX97" fmla="*/ 3136986 w 3521893"/>
                <a:gd name="connsiteY97" fmla="*/ 560242 h 4122814"/>
                <a:gd name="connsiteX98" fmla="*/ 3084395 w 3521893"/>
                <a:gd name="connsiteY98" fmla="*/ 489263 h 4122814"/>
                <a:gd name="connsiteX99" fmla="*/ 3043730 w 3521893"/>
                <a:gd name="connsiteY99" fmla="*/ 559672 h 4122814"/>
                <a:gd name="connsiteX100" fmla="*/ 2967617 w 3521893"/>
                <a:gd name="connsiteY100" fmla="*/ 598501 h 4122814"/>
                <a:gd name="connsiteX101" fmla="*/ 2906065 w 3521893"/>
                <a:gd name="connsiteY101" fmla="*/ 407628 h 4122814"/>
                <a:gd name="connsiteX102" fmla="*/ 2859539 w 3521893"/>
                <a:gd name="connsiteY102" fmla="*/ 456118 h 4122814"/>
                <a:gd name="connsiteX103" fmla="*/ 2826327 w 3521893"/>
                <a:gd name="connsiteY103" fmla="*/ 463511 h 4122814"/>
                <a:gd name="connsiteX104" fmla="*/ 2852782 w 3521893"/>
                <a:gd name="connsiteY104" fmla="*/ 359282 h 4122814"/>
                <a:gd name="connsiteX105" fmla="*/ 2795856 w 3521893"/>
                <a:gd name="connsiteY105" fmla="*/ 139739 h 4122814"/>
                <a:gd name="connsiteX106" fmla="*/ 2725253 w 3521893"/>
                <a:gd name="connsiteY106" fmla="*/ 192707 h 4122814"/>
                <a:gd name="connsiteX107" fmla="*/ 2673558 w 3521893"/>
                <a:gd name="connsiteY107" fmla="*/ 145813 h 4122814"/>
                <a:gd name="connsiteX108" fmla="*/ 2642132 w 3521893"/>
                <a:gd name="connsiteY108" fmla="*/ 186169 h 4122814"/>
                <a:gd name="connsiteX109" fmla="*/ 2621170 w 3521893"/>
                <a:gd name="connsiteY109" fmla="*/ 144074 h 4122814"/>
                <a:gd name="connsiteX110" fmla="*/ 2592392 w 3521893"/>
                <a:gd name="connsiteY110" fmla="*/ 108549 h 4122814"/>
                <a:gd name="connsiteX111" fmla="*/ 2642662 w 3521893"/>
                <a:gd name="connsiteY111" fmla="*/ 18601 h 4122814"/>
                <a:gd name="connsiteX112" fmla="*/ 2549408 w 3521893"/>
                <a:gd name="connsiteY112" fmla="*/ 14765 h 4122814"/>
                <a:gd name="connsiteX113" fmla="*/ 2534937 w 3521893"/>
                <a:gd name="connsiteY113" fmla="*/ 77431 h 4122814"/>
                <a:gd name="connsiteX114" fmla="*/ 2479069 w 3521893"/>
                <a:gd name="connsiteY114" fmla="*/ 8831 h 4122814"/>
                <a:gd name="connsiteX115" fmla="*/ 2281731 w 3521893"/>
                <a:gd name="connsiteY115" fmla="*/ 14622 h 4122814"/>
                <a:gd name="connsiteX116" fmla="*/ 2243813 w 3521893"/>
                <a:gd name="connsiteY116" fmla="*/ 69330 h 4122814"/>
                <a:gd name="connsiteX117" fmla="*/ 2341770 w 3521893"/>
                <a:gd name="connsiteY117" fmla="*/ 120629 h 4122814"/>
                <a:gd name="connsiteX118" fmla="*/ 2345681 w 3521893"/>
                <a:gd name="connsiteY118" fmla="*/ 231248 h 4122814"/>
                <a:gd name="connsiteX119" fmla="*/ 2204472 w 3521893"/>
                <a:gd name="connsiteY119" fmla="*/ 264858 h 4122814"/>
                <a:gd name="connsiteX120" fmla="*/ 2146117 w 3521893"/>
                <a:gd name="connsiteY120" fmla="*/ 352210 h 4122814"/>
                <a:gd name="connsiteX121" fmla="*/ 1975038 w 3521893"/>
                <a:gd name="connsiteY121" fmla="*/ 370865 h 4122814"/>
                <a:gd name="connsiteX122" fmla="*/ 1999847 w 3521893"/>
                <a:gd name="connsiteY122" fmla="*/ 435199 h 4122814"/>
                <a:gd name="connsiteX123" fmla="*/ 2032711 w 3521893"/>
                <a:gd name="connsiteY123" fmla="*/ 478891 h 4122814"/>
                <a:gd name="connsiteX124" fmla="*/ 1961306 w 3521893"/>
                <a:gd name="connsiteY124" fmla="*/ 470365 h 4122814"/>
                <a:gd name="connsiteX125" fmla="*/ 1925782 w 3521893"/>
                <a:gd name="connsiteY125" fmla="*/ 513705 h 4122814"/>
                <a:gd name="connsiteX126" fmla="*/ 1849404 w 3521893"/>
                <a:gd name="connsiteY126" fmla="*/ 494167 h 4122814"/>
                <a:gd name="connsiteX127" fmla="*/ 1818139 w 3521893"/>
                <a:gd name="connsiteY127" fmla="*/ 595414 h 4122814"/>
                <a:gd name="connsiteX128" fmla="*/ 1724891 w 3521893"/>
                <a:gd name="connsiteY128" fmla="*/ 679960 h 4122814"/>
                <a:gd name="connsiteX129" fmla="*/ 1676400 w 3521893"/>
                <a:gd name="connsiteY129" fmla="*/ 659178 h 4122814"/>
                <a:gd name="connsiteX130" fmla="*/ 1683327 w 3521893"/>
                <a:gd name="connsiteY130" fmla="*/ 569123 h 4122814"/>
                <a:gd name="connsiteX131" fmla="*/ 1727022 w 3521893"/>
                <a:gd name="connsiteY131" fmla="*/ 535553 h 4122814"/>
                <a:gd name="connsiteX132" fmla="*/ 1787236 w 3521893"/>
                <a:gd name="connsiteY132" fmla="*/ 520632 h 4122814"/>
                <a:gd name="connsiteX133" fmla="*/ 1767343 w 3521893"/>
                <a:gd name="connsiteY133" fmla="*/ 484220 h 4122814"/>
                <a:gd name="connsiteX134" fmla="*/ 1704109 w 3521893"/>
                <a:gd name="connsiteY134" fmla="*/ 513705 h 4122814"/>
                <a:gd name="connsiteX135" fmla="*/ 1682261 w 3521893"/>
                <a:gd name="connsiteY135" fmla="*/ 452426 h 4122814"/>
                <a:gd name="connsiteX136" fmla="*/ 1576398 w 3521893"/>
                <a:gd name="connsiteY136" fmla="*/ 440524 h 4122814"/>
                <a:gd name="connsiteX137" fmla="*/ 1530927 w 3521893"/>
                <a:gd name="connsiteY137" fmla="*/ 271251 h 4122814"/>
                <a:gd name="connsiteX138" fmla="*/ 1438031 w 3521893"/>
                <a:gd name="connsiteY138" fmla="*/ 296118 h 4122814"/>
                <a:gd name="connsiteX139" fmla="*/ 1454727 w 3521893"/>
                <a:gd name="connsiteY139" fmla="*/ 402869 h 4122814"/>
                <a:gd name="connsiteX140" fmla="*/ 1454727 w 3521893"/>
                <a:gd name="connsiteY140" fmla="*/ 402869 h 4122814"/>
                <a:gd name="connsiteX141" fmla="*/ 1407832 w 3521893"/>
                <a:gd name="connsiteY141" fmla="*/ 431291 h 4122814"/>
                <a:gd name="connsiteX142" fmla="*/ 1310139 w 3521893"/>
                <a:gd name="connsiteY142" fmla="*/ 319922 h 4122814"/>
                <a:gd name="connsiteX143" fmla="*/ 1246909 w 3521893"/>
                <a:gd name="connsiteY143" fmla="*/ 298960 h 4122814"/>
                <a:gd name="connsiteX0" fmla="*/ 1246909 w 3521893"/>
                <a:gd name="connsiteY0" fmla="*/ 298960 h 4122814"/>
                <a:gd name="connsiteX1" fmla="*/ 1267691 w 3521893"/>
                <a:gd name="connsiteY1" fmla="*/ 569123 h 4122814"/>
                <a:gd name="connsiteX2" fmla="*/ 1288972 w 3521893"/>
                <a:gd name="connsiteY2" fmla="*/ 599607 h 4122814"/>
                <a:gd name="connsiteX3" fmla="*/ 1298416 w 3521893"/>
                <a:gd name="connsiteY3" fmla="*/ 702876 h 4122814"/>
                <a:gd name="connsiteX4" fmla="*/ 1251524 w 3521893"/>
                <a:gd name="connsiteY4" fmla="*/ 763445 h 4122814"/>
                <a:gd name="connsiteX5" fmla="*/ 1280832 w 3521893"/>
                <a:gd name="connsiteY5" fmla="*/ 839645 h 4122814"/>
                <a:gd name="connsiteX6" fmla="*/ 1175505 w 3521893"/>
                <a:gd name="connsiteY6" fmla="*/ 955274 h 4122814"/>
                <a:gd name="connsiteX7" fmla="*/ 1048327 w 3521893"/>
                <a:gd name="connsiteY7" fmla="*/ 1324196 h 4122814"/>
                <a:gd name="connsiteX8" fmla="*/ 947970 w 3521893"/>
                <a:gd name="connsiteY8" fmla="*/ 1428994 h 4122814"/>
                <a:gd name="connsiteX9" fmla="*/ 749389 w 3521893"/>
                <a:gd name="connsiteY9" fmla="*/ 1716919 h 4122814"/>
                <a:gd name="connsiteX10" fmla="*/ 624342 w 3521893"/>
                <a:gd name="connsiteY10" fmla="*/ 1812658 h 4122814"/>
                <a:gd name="connsiteX11" fmla="*/ 457200 w 3521893"/>
                <a:gd name="connsiteY11" fmla="*/ 2023851 h 4122814"/>
                <a:gd name="connsiteX12" fmla="*/ 325404 w 3521893"/>
                <a:gd name="connsiteY12" fmla="*/ 2531673 h 4122814"/>
                <a:gd name="connsiteX13" fmla="*/ 271762 w 3521893"/>
                <a:gd name="connsiteY13" fmla="*/ 2584782 h 4122814"/>
                <a:gd name="connsiteX14" fmla="*/ 116342 w 3521893"/>
                <a:gd name="connsiteY14" fmla="*/ 2906811 h 4122814"/>
                <a:gd name="connsiteX15" fmla="*/ 106573 w 3521893"/>
                <a:gd name="connsiteY15" fmla="*/ 3061165 h 4122814"/>
                <a:gd name="connsiteX16" fmla="*/ 152400 w 3521893"/>
                <a:gd name="connsiteY16" fmla="*/ 3166851 h 4122814"/>
                <a:gd name="connsiteX17" fmla="*/ 0 w 3521893"/>
                <a:gd name="connsiteY17" fmla="*/ 3665614 h 4122814"/>
                <a:gd name="connsiteX18" fmla="*/ 71582 w 3521893"/>
                <a:gd name="connsiteY18" fmla="*/ 3857801 h 4122814"/>
                <a:gd name="connsiteX19" fmla="*/ 188990 w 3521893"/>
                <a:gd name="connsiteY19" fmla="*/ 3838086 h 4122814"/>
                <a:gd name="connsiteX20" fmla="*/ 130908 w 3521893"/>
                <a:gd name="connsiteY20" fmla="*/ 3905226 h 4122814"/>
                <a:gd name="connsiteX21" fmla="*/ 188102 w 3521893"/>
                <a:gd name="connsiteY21" fmla="*/ 3964552 h 4122814"/>
                <a:gd name="connsiteX22" fmla="*/ 339436 w 3521893"/>
                <a:gd name="connsiteY22" fmla="*/ 3880360 h 4122814"/>
                <a:gd name="connsiteX23" fmla="*/ 422563 w 3521893"/>
                <a:gd name="connsiteY23" fmla="*/ 3894214 h 4122814"/>
                <a:gd name="connsiteX24" fmla="*/ 464127 w 3521893"/>
                <a:gd name="connsiteY24" fmla="*/ 3956560 h 4122814"/>
                <a:gd name="connsiteX25" fmla="*/ 656492 w 3521893"/>
                <a:gd name="connsiteY25" fmla="*/ 3937909 h 4122814"/>
                <a:gd name="connsiteX26" fmla="*/ 794860 w 3521893"/>
                <a:gd name="connsiteY26" fmla="*/ 3868459 h 4122814"/>
                <a:gd name="connsiteX27" fmla="*/ 955963 w 3521893"/>
                <a:gd name="connsiteY27" fmla="*/ 3949632 h 4122814"/>
                <a:gd name="connsiteX28" fmla="*/ 1115291 w 3521893"/>
                <a:gd name="connsiteY28" fmla="*/ 3949632 h 4122814"/>
                <a:gd name="connsiteX29" fmla="*/ 1108363 w 3521893"/>
                <a:gd name="connsiteY29" fmla="*/ 3914996 h 4122814"/>
                <a:gd name="connsiteX30" fmla="*/ 1163782 w 3521893"/>
                <a:gd name="connsiteY30" fmla="*/ 3880360 h 4122814"/>
                <a:gd name="connsiteX31" fmla="*/ 1191491 w 3521893"/>
                <a:gd name="connsiteY31" fmla="*/ 3914996 h 4122814"/>
                <a:gd name="connsiteX32" fmla="*/ 1288472 w 3521893"/>
                <a:gd name="connsiteY32" fmla="*/ 3818014 h 4122814"/>
                <a:gd name="connsiteX33" fmla="*/ 1205345 w 3521893"/>
                <a:gd name="connsiteY33" fmla="*/ 3811087 h 4122814"/>
                <a:gd name="connsiteX34" fmla="*/ 1122218 w 3521893"/>
                <a:gd name="connsiteY34" fmla="*/ 3818014 h 4122814"/>
                <a:gd name="connsiteX35" fmla="*/ 1032163 w 3521893"/>
                <a:gd name="connsiteY35" fmla="*/ 3783378 h 4122814"/>
                <a:gd name="connsiteX36" fmla="*/ 1130921 w 3521893"/>
                <a:gd name="connsiteY36" fmla="*/ 3621564 h 4122814"/>
                <a:gd name="connsiteX37" fmla="*/ 1222219 w 3521893"/>
                <a:gd name="connsiteY37" fmla="*/ 3600427 h 4122814"/>
                <a:gd name="connsiteX38" fmla="*/ 1244777 w 3521893"/>
                <a:gd name="connsiteY38" fmla="*/ 3553001 h 4122814"/>
                <a:gd name="connsiteX39" fmla="*/ 1286696 w 3521893"/>
                <a:gd name="connsiteY39" fmla="*/ 3575027 h 4122814"/>
                <a:gd name="connsiteX40" fmla="*/ 1304459 w 3521893"/>
                <a:gd name="connsiteY40" fmla="*/ 3644832 h 4122814"/>
                <a:gd name="connsiteX41" fmla="*/ 1343891 w 3521893"/>
                <a:gd name="connsiteY41" fmla="*/ 3582487 h 4122814"/>
                <a:gd name="connsiteX42" fmla="*/ 1360942 w 3521893"/>
                <a:gd name="connsiteY42" fmla="*/ 3631688 h 4122814"/>
                <a:gd name="connsiteX43" fmla="*/ 1399309 w 3521893"/>
                <a:gd name="connsiteY43" fmla="*/ 3658687 h 4122814"/>
                <a:gd name="connsiteX44" fmla="*/ 1392382 w 3521893"/>
                <a:gd name="connsiteY44" fmla="*/ 3707178 h 4122814"/>
                <a:gd name="connsiteX45" fmla="*/ 1338916 w 3521893"/>
                <a:gd name="connsiteY45" fmla="*/ 3756913 h 4122814"/>
                <a:gd name="connsiteX46" fmla="*/ 1396645 w 3521893"/>
                <a:gd name="connsiteY46" fmla="*/ 3757978 h 4122814"/>
                <a:gd name="connsiteX47" fmla="*/ 1475331 w 3521893"/>
                <a:gd name="connsiteY47" fmla="*/ 3798299 h 4122814"/>
                <a:gd name="connsiteX48" fmla="*/ 1471778 w 3521893"/>
                <a:gd name="connsiteY48" fmla="*/ 3722986 h 4122814"/>
                <a:gd name="connsiteX49" fmla="*/ 1565563 w 3521893"/>
                <a:gd name="connsiteY49" fmla="*/ 3755669 h 4122814"/>
                <a:gd name="connsiteX50" fmla="*/ 1556327 w 3521893"/>
                <a:gd name="connsiteY50" fmla="*/ 3803627 h 4122814"/>
                <a:gd name="connsiteX51" fmla="*/ 1585101 w 3521893"/>
                <a:gd name="connsiteY51" fmla="*/ 3850697 h 4122814"/>
                <a:gd name="connsiteX52" fmla="*/ 1773382 w 3521893"/>
                <a:gd name="connsiteY52" fmla="*/ 3811087 h 4122814"/>
                <a:gd name="connsiteX53" fmla="*/ 2112818 w 3521893"/>
                <a:gd name="connsiteY53" fmla="*/ 3914996 h 4122814"/>
                <a:gd name="connsiteX54" fmla="*/ 2320636 w 3521893"/>
                <a:gd name="connsiteY54" fmla="*/ 4122814 h 4122814"/>
                <a:gd name="connsiteX55" fmla="*/ 2473036 w 3521893"/>
                <a:gd name="connsiteY55" fmla="*/ 3991196 h 4122814"/>
                <a:gd name="connsiteX56" fmla="*/ 2587958 w 3521893"/>
                <a:gd name="connsiteY56" fmla="*/ 3991196 h 4122814"/>
                <a:gd name="connsiteX57" fmla="*/ 2720286 w 3521893"/>
                <a:gd name="connsiteY57" fmla="*/ 3873432 h 4122814"/>
                <a:gd name="connsiteX58" fmla="*/ 2847819 w 3521893"/>
                <a:gd name="connsiteY58" fmla="*/ 3930627 h 4122814"/>
                <a:gd name="connsiteX59" fmla="*/ 2955281 w 3521893"/>
                <a:gd name="connsiteY59" fmla="*/ 3889596 h 4122814"/>
                <a:gd name="connsiteX60" fmla="*/ 2984589 w 3521893"/>
                <a:gd name="connsiteY60" fmla="*/ 3940396 h 4122814"/>
                <a:gd name="connsiteX61" fmla="*/ 3025619 w 3521893"/>
                <a:gd name="connsiteY61" fmla="*/ 3899365 h 4122814"/>
                <a:gd name="connsiteX62" fmla="*/ 3035389 w 3521893"/>
                <a:gd name="connsiteY62" fmla="*/ 3791904 h 4122814"/>
                <a:gd name="connsiteX63" fmla="*/ 2982635 w 3521893"/>
                <a:gd name="connsiteY63" fmla="*/ 3698119 h 4122814"/>
                <a:gd name="connsiteX64" fmla="*/ 3047467 w 3521893"/>
                <a:gd name="connsiteY64" fmla="*/ 3633820 h 4122814"/>
                <a:gd name="connsiteX65" fmla="*/ 3002173 w 3521893"/>
                <a:gd name="connsiteY65" fmla="*/ 3508596 h 4122814"/>
                <a:gd name="connsiteX66" fmla="*/ 3021712 w 3521893"/>
                <a:gd name="connsiteY66" fmla="*/ 3352288 h 4122814"/>
                <a:gd name="connsiteX67" fmla="*/ 3050917 w 3521893"/>
                <a:gd name="connsiteY67" fmla="*/ 3233388 h 4122814"/>
                <a:gd name="connsiteX68" fmla="*/ 3073040 w 3521893"/>
                <a:gd name="connsiteY68" fmla="*/ 3123973 h 4122814"/>
                <a:gd name="connsiteX69" fmla="*/ 2998335 w 3521893"/>
                <a:gd name="connsiteY69" fmla="*/ 2834443 h 4122814"/>
                <a:gd name="connsiteX70" fmla="*/ 2898790 w 3521893"/>
                <a:gd name="connsiteY70" fmla="*/ 2642508 h 4122814"/>
                <a:gd name="connsiteX71" fmla="*/ 2976772 w 3521893"/>
                <a:gd name="connsiteY71" fmla="*/ 2482827 h 4122814"/>
                <a:gd name="connsiteX72" fmla="*/ 3068602 w 3521893"/>
                <a:gd name="connsiteY72" fmla="*/ 2457427 h 4122814"/>
                <a:gd name="connsiteX73" fmla="*/ 3105724 w 3521893"/>
                <a:gd name="connsiteY73" fmla="*/ 2484781 h 4122814"/>
                <a:gd name="connsiteX74" fmla="*/ 3166293 w 3521893"/>
                <a:gd name="connsiteY74" fmla="*/ 2420304 h 4122814"/>
                <a:gd name="connsiteX75" fmla="*/ 3193649 w 3521893"/>
                <a:gd name="connsiteY75" fmla="*/ 2394904 h 4122814"/>
                <a:gd name="connsiteX76" fmla="*/ 3271172 w 3521893"/>
                <a:gd name="connsiteY76" fmla="*/ 2373555 h 4122814"/>
                <a:gd name="connsiteX77" fmla="*/ 3303225 w 3521893"/>
                <a:gd name="connsiteY77" fmla="*/ 2201473 h 4122814"/>
                <a:gd name="connsiteX78" fmla="*/ 3256598 w 3521893"/>
                <a:gd name="connsiteY78" fmla="*/ 2148647 h 4122814"/>
                <a:gd name="connsiteX79" fmla="*/ 3256596 w 3521893"/>
                <a:gd name="connsiteY79" fmla="*/ 2053123 h 4122814"/>
                <a:gd name="connsiteX80" fmla="*/ 3375355 w 3521893"/>
                <a:gd name="connsiteY80" fmla="*/ 2107688 h 4122814"/>
                <a:gd name="connsiteX81" fmla="*/ 3430062 w 3521893"/>
                <a:gd name="connsiteY81" fmla="*/ 2072519 h 4122814"/>
                <a:gd name="connsiteX82" fmla="*/ 3457415 w 3521893"/>
                <a:gd name="connsiteY82" fmla="*/ 2107688 h 4122814"/>
                <a:gd name="connsiteX83" fmla="*/ 3521893 w 3521893"/>
                <a:gd name="connsiteY83" fmla="*/ 2062750 h 4122814"/>
                <a:gd name="connsiteX84" fmla="*/ 3436087 w 3521893"/>
                <a:gd name="connsiteY84" fmla="*/ 1912447 h 4122814"/>
                <a:gd name="connsiteX85" fmla="*/ 3482450 w 3521893"/>
                <a:gd name="connsiteY85" fmla="*/ 1730953 h 4122814"/>
                <a:gd name="connsiteX86" fmla="*/ 3449235 w 3521893"/>
                <a:gd name="connsiteY86" fmla="*/ 1691448 h 4122814"/>
                <a:gd name="connsiteX87" fmla="*/ 3479967 w 3521893"/>
                <a:gd name="connsiteY87" fmla="*/ 1649990 h 4122814"/>
                <a:gd name="connsiteX88" fmla="*/ 3377309 w 3521893"/>
                <a:gd name="connsiteY88" fmla="*/ 1462919 h 4122814"/>
                <a:gd name="connsiteX89" fmla="*/ 3288754 w 3521893"/>
                <a:gd name="connsiteY89" fmla="*/ 1425583 h 4122814"/>
                <a:gd name="connsiteX90" fmla="*/ 3225967 w 3521893"/>
                <a:gd name="connsiteY90" fmla="*/ 1302206 h 4122814"/>
                <a:gd name="connsiteX91" fmla="*/ 3276502 w 3521893"/>
                <a:gd name="connsiteY91" fmla="*/ 1230484 h 4122814"/>
                <a:gd name="connsiteX92" fmla="*/ 3127379 w 3521893"/>
                <a:gd name="connsiteY92" fmla="*/ 1042344 h 4122814"/>
                <a:gd name="connsiteX93" fmla="*/ 3155100 w 3521893"/>
                <a:gd name="connsiteY93" fmla="*/ 978294 h 4122814"/>
                <a:gd name="connsiteX94" fmla="*/ 3115391 w 3521893"/>
                <a:gd name="connsiteY94" fmla="*/ 857084 h 4122814"/>
                <a:gd name="connsiteX95" fmla="*/ 3168145 w 3521893"/>
                <a:gd name="connsiteY95" fmla="*/ 757581 h 4122814"/>
                <a:gd name="connsiteX96" fmla="*/ 3115921 w 3521893"/>
                <a:gd name="connsiteY96" fmla="*/ 639852 h 4122814"/>
                <a:gd name="connsiteX97" fmla="*/ 3136986 w 3521893"/>
                <a:gd name="connsiteY97" fmla="*/ 560242 h 4122814"/>
                <a:gd name="connsiteX98" fmla="*/ 3084395 w 3521893"/>
                <a:gd name="connsiteY98" fmla="*/ 489263 h 4122814"/>
                <a:gd name="connsiteX99" fmla="*/ 3043730 w 3521893"/>
                <a:gd name="connsiteY99" fmla="*/ 559672 h 4122814"/>
                <a:gd name="connsiteX100" fmla="*/ 2967617 w 3521893"/>
                <a:gd name="connsiteY100" fmla="*/ 598501 h 4122814"/>
                <a:gd name="connsiteX101" fmla="*/ 2906065 w 3521893"/>
                <a:gd name="connsiteY101" fmla="*/ 407628 h 4122814"/>
                <a:gd name="connsiteX102" fmla="*/ 2859539 w 3521893"/>
                <a:gd name="connsiteY102" fmla="*/ 456118 h 4122814"/>
                <a:gd name="connsiteX103" fmla="*/ 2826327 w 3521893"/>
                <a:gd name="connsiteY103" fmla="*/ 463511 h 4122814"/>
                <a:gd name="connsiteX104" fmla="*/ 2852782 w 3521893"/>
                <a:gd name="connsiteY104" fmla="*/ 359282 h 4122814"/>
                <a:gd name="connsiteX105" fmla="*/ 2795856 w 3521893"/>
                <a:gd name="connsiteY105" fmla="*/ 139739 h 4122814"/>
                <a:gd name="connsiteX106" fmla="*/ 2725253 w 3521893"/>
                <a:gd name="connsiteY106" fmla="*/ 192707 h 4122814"/>
                <a:gd name="connsiteX107" fmla="*/ 2673558 w 3521893"/>
                <a:gd name="connsiteY107" fmla="*/ 145813 h 4122814"/>
                <a:gd name="connsiteX108" fmla="*/ 2642132 w 3521893"/>
                <a:gd name="connsiteY108" fmla="*/ 186169 h 4122814"/>
                <a:gd name="connsiteX109" fmla="*/ 2621170 w 3521893"/>
                <a:gd name="connsiteY109" fmla="*/ 144074 h 4122814"/>
                <a:gd name="connsiteX110" fmla="*/ 2592392 w 3521893"/>
                <a:gd name="connsiteY110" fmla="*/ 108549 h 4122814"/>
                <a:gd name="connsiteX111" fmla="*/ 2642662 w 3521893"/>
                <a:gd name="connsiteY111" fmla="*/ 18601 h 4122814"/>
                <a:gd name="connsiteX112" fmla="*/ 2549408 w 3521893"/>
                <a:gd name="connsiteY112" fmla="*/ 14765 h 4122814"/>
                <a:gd name="connsiteX113" fmla="*/ 2534937 w 3521893"/>
                <a:gd name="connsiteY113" fmla="*/ 77431 h 4122814"/>
                <a:gd name="connsiteX114" fmla="*/ 2479069 w 3521893"/>
                <a:gd name="connsiteY114" fmla="*/ 8831 h 4122814"/>
                <a:gd name="connsiteX115" fmla="*/ 2281731 w 3521893"/>
                <a:gd name="connsiteY115" fmla="*/ 14622 h 4122814"/>
                <a:gd name="connsiteX116" fmla="*/ 2243813 w 3521893"/>
                <a:gd name="connsiteY116" fmla="*/ 69330 h 4122814"/>
                <a:gd name="connsiteX117" fmla="*/ 2341770 w 3521893"/>
                <a:gd name="connsiteY117" fmla="*/ 120629 h 4122814"/>
                <a:gd name="connsiteX118" fmla="*/ 2345681 w 3521893"/>
                <a:gd name="connsiteY118" fmla="*/ 231248 h 4122814"/>
                <a:gd name="connsiteX119" fmla="*/ 2204472 w 3521893"/>
                <a:gd name="connsiteY119" fmla="*/ 264858 h 4122814"/>
                <a:gd name="connsiteX120" fmla="*/ 2146117 w 3521893"/>
                <a:gd name="connsiteY120" fmla="*/ 352210 h 4122814"/>
                <a:gd name="connsiteX121" fmla="*/ 1975038 w 3521893"/>
                <a:gd name="connsiteY121" fmla="*/ 370865 h 4122814"/>
                <a:gd name="connsiteX122" fmla="*/ 1999847 w 3521893"/>
                <a:gd name="connsiteY122" fmla="*/ 435199 h 4122814"/>
                <a:gd name="connsiteX123" fmla="*/ 2032711 w 3521893"/>
                <a:gd name="connsiteY123" fmla="*/ 478891 h 4122814"/>
                <a:gd name="connsiteX124" fmla="*/ 1961306 w 3521893"/>
                <a:gd name="connsiteY124" fmla="*/ 470365 h 4122814"/>
                <a:gd name="connsiteX125" fmla="*/ 1925782 w 3521893"/>
                <a:gd name="connsiteY125" fmla="*/ 513705 h 4122814"/>
                <a:gd name="connsiteX126" fmla="*/ 1849404 w 3521893"/>
                <a:gd name="connsiteY126" fmla="*/ 494167 h 4122814"/>
                <a:gd name="connsiteX127" fmla="*/ 1818139 w 3521893"/>
                <a:gd name="connsiteY127" fmla="*/ 595414 h 4122814"/>
                <a:gd name="connsiteX128" fmla="*/ 1724891 w 3521893"/>
                <a:gd name="connsiteY128" fmla="*/ 679960 h 4122814"/>
                <a:gd name="connsiteX129" fmla="*/ 1676400 w 3521893"/>
                <a:gd name="connsiteY129" fmla="*/ 659178 h 4122814"/>
                <a:gd name="connsiteX130" fmla="*/ 1683327 w 3521893"/>
                <a:gd name="connsiteY130" fmla="*/ 569123 h 4122814"/>
                <a:gd name="connsiteX131" fmla="*/ 1727022 w 3521893"/>
                <a:gd name="connsiteY131" fmla="*/ 535553 h 4122814"/>
                <a:gd name="connsiteX132" fmla="*/ 1787236 w 3521893"/>
                <a:gd name="connsiteY132" fmla="*/ 520632 h 4122814"/>
                <a:gd name="connsiteX133" fmla="*/ 1767343 w 3521893"/>
                <a:gd name="connsiteY133" fmla="*/ 484220 h 4122814"/>
                <a:gd name="connsiteX134" fmla="*/ 1704109 w 3521893"/>
                <a:gd name="connsiteY134" fmla="*/ 513705 h 4122814"/>
                <a:gd name="connsiteX135" fmla="*/ 1682261 w 3521893"/>
                <a:gd name="connsiteY135" fmla="*/ 452426 h 4122814"/>
                <a:gd name="connsiteX136" fmla="*/ 1576398 w 3521893"/>
                <a:gd name="connsiteY136" fmla="*/ 440524 h 4122814"/>
                <a:gd name="connsiteX137" fmla="*/ 1530927 w 3521893"/>
                <a:gd name="connsiteY137" fmla="*/ 271251 h 4122814"/>
                <a:gd name="connsiteX138" fmla="*/ 1438031 w 3521893"/>
                <a:gd name="connsiteY138" fmla="*/ 296118 h 4122814"/>
                <a:gd name="connsiteX139" fmla="*/ 1454727 w 3521893"/>
                <a:gd name="connsiteY139" fmla="*/ 402869 h 4122814"/>
                <a:gd name="connsiteX140" fmla="*/ 1454727 w 3521893"/>
                <a:gd name="connsiteY140" fmla="*/ 402869 h 4122814"/>
                <a:gd name="connsiteX141" fmla="*/ 1407832 w 3521893"/>
                <a:gd name="connsiteY141" fmla="*/ 431291 h 4122814"/>
                <a:gd name="connsiteX142" fmla="*/ 1310139 w 3521893"/>
                <a:gd name="connsiteY142" fmla="*/ 319922 h 4122814"/>
                <a:gd name="connsiteX143" fmla="*/ 1246909 w 3521893"/>
                <a:gd name="connsiteY143" fmla="*/ 298960 h 4122814"/>
                <a:gd name="connsiteX0" fmla="*/ 1246909 w 3521893"/>
                <a:gd name="connsiteY0" fmla="*/ 298960 h 4122814"/>
                <a:gd name="connsiteX1" fmla="*/ 1267691 w 3521893"/>
                <a:gd name="connsiteY1" fmla="*/ 569123 h 4122814"/>
                <a:gd name="connsiteX2" fmla="*/ 1288972 w 3521893"/>
                <a:gd name="connsiteY2" fmla="*/ 599607 h 4122814"/>
                <a:gd name="connsiteX3" fmla="*/ 1298416 w 3521893"/>
                <a:gd name="connsiteY3" fmla="*/ 702876 h 4122814"/>
                <a:gd name="connsiteX4" fmla="*/ 1251524 w 3521893"/>
                <a:gd name="connsiteY4" fmla="*/ 763445 h 4122814"/>
                <a:gd name="connsiteX5" fmla="*/ 1280832 w 3521893"/>
                <a:gd name="connsiteY5" fmla="*/ 839645 h 4122814"/>
                <a:gd name="connsiteX6" fmla="*/ 1175505 w 3521893"/>
                <a:gd name="connsiteY6" fmla="*/ 955274 h 4122814"/>
                <a:gd name="connsiteX7" fmla="*/ 1048327 w 3521893"/>
                <a:gd name="connsiteY7" fmla="*/ 1324196 h 4122814"/>
                <a:gd name="connsiteX8" fmla="*/ 947970 w 3521893"/>
                <a:gd name="connsiteY8" fmla="*/ 1428994 h 4122814"/>
                <a:gd name="connsiteX9" fmla="*/ 749389 w 3521893"/>
                <a:gd name="connsiteY9" fmla="*/ 1716919 h 4122814"/>
                <a:gd name="connsiteX10" fmla="*/ 624342 w 3521893"/>
                <a:gd name="connsiteY10" fmla="*/ 1812658 h 4122814"/>
                <a:gd name="connsiteX11" fmla="*/ 457200 w 3521893"/>
                <a:gd name="connsiteY11" fmla="*/ 2023851 h 4122814"/>
                <a:gd name="connsiteX12" fmla="*/ 325404 w 3521893"/>
                <a:gd name="connsiteY12" fmla="*/ 2531673 h 4122814"/>
                <a:gd name="connsiteX13" fmla="*/ 271762 w 3521893"/>
                <a:gd name="connsiteY13" fmla="*/ 2584782 h 4122814"/>
                <a:gd name="connsiteX14" fmla="*/ 116342 w 3521893"/>
                <a:gd name="connsiteY14" fmla="*/ 2906811 h 4122814"/>
                <a:gd name="connsiteX15" fmla="*/ 106573 w 3521893"/>
                <a:gd name="connsiteY15" fmla="*/ 3061165 h 4122814"/>
                <a:gd name="connsiteX16" fmla="*/ 152400 w 3521893"/>
                <a:gd name="connsiteY16" fmla="*/ 3166851 h 4122814"/>
                <a:gd name="connsiteX17" fmla="*/ 0 w 3521893"/>
                <a:gd name="connsiteY17" fmla="*/ 3665614 h 4122814"/>
                <a:gd name="connsiteX18" fmla="*/ 71582 w 3521893"/>
                <a:gd name="connsiteY18" fmla="*/ 3857801 h 4122814"/>
                <a:gd name="connsiteX19" fmla="*/ 188990 w 3521893"/>
                <a:gd name="connsiteY19" fmla="*/ 3838086 h 4122814"/>
                <a:gd name="connsiteX20" fmla="*/ 130908 w 3521893"/>
                <a:gd name="connsiteY20" fmla="*/ 3905226 h 4122814"/>
                <a:gd name="connsiteX21" fmla="*/ 188102 w 3521893"/>
                <a:gd name="connsiteY21" fmla="*/ 3964552 h 4122814"/>
                <a:gd name="connsiteX22" fmla="*/ 339436 w 3521893"/>
                <a:gd name="connsiteY22" fmla="*/ 3880360 h 4122814"/>
                <a:gd name="connsiteX23" fmla="*/ 422563 w 3521893"/>
                <a:gd name="connsiteY23" fmla="*/ 3894214 h 4122814"/>
                <a:gd name="connsiteX24" fmla="*/ 464127 w 3521893"/>
                <a:gd name="connsiteY24" fmla="*/ 3956560 h 4122814"/>
                <a:gd name="connsiteX25" fmla="*/ 656492 w 3521893"/>
                <a:gd name="connsiteY25" fmla="*/ 3937909 h 4122814"/>
                <a:gd name="connsiteX26" fmla="*/ 794860 w 3521893"/>
                <a:gd name="connsiteY26" fmla="*/ 3868459 h 4122814"/>
                <a:gd name="connsiteX27" fmla="*/ 955963 w 3521893"/>
                <a:gd name="connsiteY27" fmla="*/ 3949632 h 4122814"/>
                <a:gd name="connsiteX28" fmla="*/ 1115291 w 3521893"/>
                <a:gd name="connsiteY28" fmla="*/ 3949632 h 4122814"/>
                <a:gd name="connsiteX29" fmla="*/ 1108363 w 3521893"/>
                <a:gd name="connsiteY29" fmla="*/ 3914996 h 4122814"/>
                <a:gd name="connsiteX30" fmla="*/ 1163782 w 3521893"/>
                <a:gd name="connsiteY30" fmla="*/ 3880360 h 4122814"/>
                <a:gd name="connsiteX31" fmla="*/ 1191491 w 3521893"/>
                <a:gd name="connsiteY31" fmla="*/ 3914996 h 4122814"/>
                <a:gd name="connsiteX32" fmla="*/ 1288472 w 3521893"/>
                <a:gd name="connsiteY32" fmla="*/ 3818014 h 4122814"/>
                <a:gd name="connsiteX33" fmla="*/ 1205345 w 3521893"/>
                <a:gd name="connsiteY33" fmla="*/ 3811087 h 4122814"/>
                <a:gd name="connsiteX34" fmla="*/ 1122218 w 3521893"/>
                <a:gd name="connsiteY34" fmla="*/ 3818014 h 4122814"/>
                <a:gd name="connsiteX35" fmla="*/ 1032163 w 3521893"/>
                <a:gd name="connsiteY35" fmla="*/ 3783378 h 4122814"/>
                <a:gd name="connsiteX36" fmla="*/ 1130921 w 3521893"/>
                <a:gd name="connsiteY36" fmla="*/ 3621564 h 4122814"/>
                <a:gd name="connsiteX37" fmla="*/ 1222219 w 3521893"/>
                <a:gd name="connsiteY37" fmla="*/ 3600427 h 4122814"/>
                <a:gd name="connsiteX38" fmla="*/ 1244777 w 3521893"/>
                <a:gd name="connsiteY38" fmla="*/ 3553001 h 4122814"/>
                <a:gd name="connsiteX39" fmla="*/ 1286696 w 3521893"/>
                <a:gd name="connsiteY39" fmla="*/ 3575027 h 4122814"/>
                <a:gd name="connsiteX40" fmla="*/ 1304459 w 3521893"/>
                <a:gd name="connsiteY40" fmla="*/ 3644832 h 4122814"/>
                <a:gd name="connsiteX41" fmla="*/ 1343891 w 3521893"/>
                <a:gd name="connsiteY41" fmla="*/ 3582487 h 4122814"/>
                <a:gd name="connsiteX42" fmla="*/ 1360942 w 3521893"/>
                <a:gd name="connsiteY42" fmla="*/ 3631688 h 4122814"/>
                <a:gd name="connsiteX43" fmla="*/ 1399309 w 3521893"/>
                <a:gd name="connsiteY43" fmla="*/ 3658687 h 4122814"/>
                <a:gd name="connsiteX44" fmla="*/ 1392382 w 3521893"/>
                <a:gd name="connsiteY44" fmla="*/ 3707178 h 4122814"/>
                <a:gd name="connsiteX45" fmla="*/ 1338916 w 3521893"/>
                <a:gd name="connsiteY45" fmla="*/ 3756913 h 4122814"/>
                <a:gd name="connsiteX46" fmla="*/ 1396645 w 3521893"/>
                <a:gd name="connsiteY46" fmla="*/ 3757978 h 4122814"/>
                <a:gd name="connsiteX47" fmla="*/ 1475331 w 3521893"/>
                <a:gd name="connsiteY47" fmla="*/ 3798299 h 4122814"/>
                <a:gd name="connsiteX48" fmla="*/ 1471778 w 3521893"/>
                <a:gd name="connsiteY48" fmla="*/ 3722986 h 4122814"/>
                <a:gd name="connsiteX49" fmla="*/ 1565563 w 3521893"/>
                <a:gd name="connsiteY49" fmla="*/ 3755669 h 4122814"/>
                <a:gd name="connsiteX50" fmla="*/ 1556327 w 3521893"/>
                <a:gd name="connsiteY50" fmla="*/ 3803627 h 4122814"/>
                <a:gd name="connsiteX51" fmla="*/ 1585101 w 3521893"/>
                <a:gd name="connsiteY51" fmla="*/ 3850697 h 4122814"/>
                <a:gd name="connsiteX52" fmla="*/ 1773382 w 3521893"/>
                <a:gd name="connsiteY52" fmla="*/ 3811087 h 4122814"/>
                <a:gd name="connsiteX53" fmla="*/ 2112818 w 3521893"/>
                <a:gd name="connsiteY53" fmla="*/ 3914996 h 4122814"/>
                <a:gd name="connsiteX54" fmla="*/ 2320636 w 3521893"/>
                <a:gd name="connsiteY54" fmla="*/ 4122814 h 4122814"/>
                <a:gd name="connsiteX55" fmla="*/ 2473036 w 3521893"/>
                <a:gd name="connsiteY55" fmla="*/ 3991196 h 4122814"/>
                <a:gd name="connsiteX56" fmla="*/ 2587958 w 3521893"/>
                <a:gd name="connsiteY56" fmla="*/ 3991196 h 4122814"/>
                <a:gd name="connsiteX57" fmla="*/ 2720286 w 3521893"/>
                <a:gd name="connsiteY57" fmla="*/ 3873432 h 4122814"/>
                <a:gd name="connsiteX58" fmla="*/ 2847819 w 3521893"/>
                <a:gd name="connsiteY58" fmla="*/ 3930627 h 4122814"/>
                <a:gd name="connsiteX59" fmla="*/ 2955281 w 3521893"/>
                <a:gd name="connsiteY59" fmla="*/ 3889596 h 4122814"/>
                <a:gd name="connsiteX60" fmla="*/ 2984589 w 3521893"/>
                <a:gd name="connsiteY60" fmla="*/ 3940396 h 4122814"/>
                <a:gd name="connsiteX61" fmla="*/ 3025619 w 3521893"/>
                <a:gd name="connsiteY61" fmla="*/ 3899365 h 4122814"/>
                <a:gd name="connsiteX62" fmla="*/ 3035389 w 3521893"/>
                <a:gd name="connsiteY62" fmla="*/ 3791904 h 4122814"/>
                <a:gd name="connsiteX63" fmla="*/ 2982635 w 3521893"/>
                <a:gd name="connsiteY63" fmla="*/ 3698119 h 4122814"/>
                <a:gd name="connsiteX64" fmla="*/ 3035642 w 3521893"/>
                <a:gd name="connsiteY64" fmla="*/ 3639896 h 4122814"/>
                <a:gd name="connsiteX65" fmla="*/ 3002173 w 3521893"/>
                <a:gd name="connsiteY65" fmla="*/ 3508596 h 4122814"/>
                <a:gd name="connsiteX66" fmla="*/ 3021712 w 3521893"/>
                <a:gd name="connsiteY66" fmla="*/ 3352288 h 4122814"/>
                <a:gd name="connsiteX67" fmla="*/ 3050917 w 3521893"/>
                <a:gd name="connsiteY67" fmla="*/ 3233388 h 4122814"/>
                <a:gd name="connsiteX68" fmla="*/ 3073040 w 3521893"/>
                <a:gd name="connsiteY68" fmla="*/ 3123973 h 4122814"/>
                <a:gd name="connsiteX69" fmla="*/ 2998335 w 3521893"/>
                <a:gd name="connsiteY69" fmla="*/ 2834443 h 4122814"/>
                <a:gd name="connsiteX70" fmla="*/ 2898790 w 3521893"/>
                <a:gd name="connsiteY70" fmla="*/ 2642508 h 4122814"/>
                <a:gd name="connsiteX71" fmla="*/ 2976772 w 3521893"/>
                <a:gd name="connsiteY71" fmla="*/ 2482827 h 4122814"/>
                <a:gd name="connsiteX72" fmla="*/ 3068602 w 3521893"/>
                <a:gd name="connsiteY72" fmla="*/ 2457427 h 4122814"/>
                <a:gd name="connsiteX73" fmla="*/ 3105724 w 3521893"/>
                <a:gd name="connsiteY73" fmla="*/ 2484781 h 4122814"/>
                <a:gd name="connsiteX74" fmla="*/ 3166293 w 3521893"/>
                <a:gd name="connsiteY74" fmla="*/ 2420304 h 4122814"/>
                <a:gd name="connsiteX75" fmla="*/ 3193649 w 3521893"/>
                <a:gd name="connsiteY75" fmla="*/ 2394904 h 4122814"/>
                <a:gd name="connsiteX76" fmla="*/ 3271172 w 3521893"/>
                <a:gd name="connsiteY76" fmla="*/ 2373555 h 4122814"/>
                <a:gd name="connsiteX77" fmla="*/ 3303225 w 3521893"/>
                <a:gd name="connsiteY77" fmla="*/ 2201473 h 4122814"/>
                <a:gd name="connsiteX78" fmla="*/ 3256598 w 3521893"/>
                <a:gd name="connsiteY78" fmla="*/ 2148647 h 4122814"/>
                <a:gd name="connsiteX79" fmla="*/ 3256596 w 3521893"/>
                <a:gd name="connsiteY79" fmla="*/ 2053123 h 4122814"/>
                <a:gd name="connsiteX80" fmla="*/ 3375355 w 3521893"/>
                <a:gd name="connsiteY80" fmla="*/ 2107688 h 4122814"/>
                <a:gd name="connsiteX81" fmla="*/ 3430062 w 3521893"/>
                <a:gd name="connsiteY81" fmla="*/ 2072519 h 4122814"/>
                <a:gd name="connsiteX82" fmla="*/ 3457415 w 3521893"/>
                <a:gd name="connsiteY82" fmla="*/ 2107688 h 4122814"/>
                <a:gd name="connsiteX83" fmla="*/ 3521893 w 3521893"/>
                <a:gd name="connsiteY83" fmla="*/ 2062750 h 4122814"/>
                <a:gd name="connsiteX84" fmla="*/ 3436087 w 3521893"/>
                <a:gd name="connsiteY84" fmla="*/ 1912447 h 4122814"/>
                <a:gd name="connsiteX85" fmla="*/ 3482450 w 3521893"/>
                <a:gd name="connsiteY85" fmla="*/ 1730953 h 4122814"/>
                <a:gd name="connsiteX86" fmla="*/ 3449235 w 3521893"/>
                <a:gd name="connsiteY86" fmla="*/ 1691448 h 4122814"/>
                <a:gd name="connsiteX87" fmla="*/ 3479967 w 3521893"/>
                <a:gd name="connsiteY87" fmla="*/ 1649990 h 4122814"/>
                <a:gd name="connsiteX88" fmla="*/ 3377309 w 3521893"/>
                <a:gd name="connsiteY88" fmla="*/ 1462919 h 4122814"/>
                <a:gd name="connsiteX89" fmla="*/ 3288754 w 3521893"/>
                <a:gd name="connsiteY89" fmla="*/ 1425583 h 4122814"/>
                <a:gd name="connsiteX90" fmla="*/ 3225967 w 3521893"/>
                <a:gd name="connsiteY90" fmla="*/ 1302206 h 4122814"/>
                <a:gd name="connsiteX91" fmla="*/ 3276502 w 3521893"/>
                <a:gd name="connsiteY91" fmla="*/ 1230484 h 4122814"/>
                <a:gd name="connsiteX92" fmla="*/ 3127379 w 3521893"/>
                <a:gd name="connsiteY92" fmla="*/ 1042344 h 4122814"/>
                <a:gd name="connsiteX93" fmla="*/ 3155100 w 3521893"/>
                <a:gd name="connsiteY93" fmla="*/ 978294 h 4122814"/>
                <a:gd name="connsiteX94" fmla="*/ 3115391 w 3521893"/>
                <a:gd name="connsiteY94" fmla="*/ 857084 h 4122814"/>
                <a:gd name="connsiteX95" fmla="*/ 3168145 w 3521893"/>
                <a:gd name="connsiteY95" fmla="*/ 757581 h 4122814"/>
                <a:gd name="connsiteX96" fmla="*/ 3115921 w 3521893"/>
                <a:gd name="connsiteY96" fmla="*/ 639852 h 4122814"/>
                <a:gd name="connsiteX97" fmla="*/ 3136986 w 3521893"/>
                <a:gd name="connsiteY97" fmla="*/ 560242 h 4122814"/>
                <a:gd name="connsiteX98" fmla="*/ 3084395 w 3521893"/>
                <a:gd name="connsiteY98" fmla="*/ 489263 h 4122814"/>
                <a:gd name="connsiteX99" fmla="*/ 3043730 w 3521893"/>
                <a:gd name="connsiteY99" fmla="*/ 559672 h 4122814"/>
                <a:gd name="connsiteX100" fmla="*/ 2967617 w 3521893"/>
                <a:gd name="connsiteY100" fmla="*/ 598501 h 4122814"/>
                <a:gd name="connsiteX101" fmla="*/ 2906065 w 3521893"/>
                <a:gd name="connsiteY101" fmla="*/ 407628 h 4122814"/>
                <a:gd name="connsiteX102" fmla="*/ 2859539 w 3521893"/>
                <a:gd name="connsiteY102" fmla="*/ 456118 h 4122814"/>
                <a:gd name="connsiteX103" fmla="*/ 2826327 w 3521893"/>
                <a:gd name="connsiteY103" fmla="*/ 463511 h 4122814"/>
                <a:gd name="connsiteX104" fmla="*/ 2852782 w 3521893"/>
                <a:gd name="connsiteY104" fmla="*/ 359282 h 4122814"/>
                <a:gd name="connsiteX105" fmla="*/ 2795856 w 3521893"/>
                <a:gd name="connsiteY105" fmla="*/ 139739 h 4122814"/>
                <a:gd name="connsiteX106" fmla="*/ 2725253 w 3521893"/>
                <a:gd name="connsiteY106" fmla="*/ 192707 h 4122814"/>
                <a:gd name="connsiteX107" fmla="*/ 2673558 w 3521893"/>
                <a:gd name="connsiteY107" fmla="*/ 145813 h 4122814"/>
                <a:gd name="connsiteX108" fmla="*/ 2642132 w 3521893"/>
                <a:gd name="connsiteY108" fmla="*/ 186169 h 4122814"/>
                <a:gd name="connsiteX109" fmla="*/ 2621170 w 3521893"/>
                <a:gd name="connsiteY109" fmla="*/ 144074 h 4122814"/>
                <a:gd name="connsiteX110" fmla="*/ 2592392 w 3521893"/>
                <a:gd name="connsiteY110" fmla="*/ 108549 h 4122814"/>
                <a:gd name="connsiteX111" fmla="*/ 2642662 w 3521893"/>
                <a:gd name="connsiteY111" fmla="*/ 18601 h 4122814"/>
                <a:gd name="connsiteX112" fmla="*/ 2549408 w 3521893"/>
                <a:gd name="connsiteY112" fmla="*/ 14765 h 4122814"/>
                <a:gd name="connsiteX113" fmla="*/ 2534937 w 3521893"/>
                <a:gd name="connsiteY113" fmla="*/ 77431 h 4122814"/>
                <a:gd name="connsiteX114" fmla="*/ 2479069 w 3521893"/>
                <a:gd name="connsiteY114" fmla="*/ 8831 h 4122814"/>
                <a:gd name="connsiteX115" fmla="*/ 2281731 w 3521893"/>
                <a:gd name="connsiteY115" fmla="*/ 14622 h 4122814"/>
                <a:gd name="connsiteX116" fmla="*/ 2243813 w 3521893"/>
                <a:gd name="connsiteY116" fmla="*/ 69330 h 4122814"/>
                <a:gd name="connsiteX117" fmla="*/ 2341770 w 3521893"/>
                <a:gd name="connsiteY117" fmla="*/ 120629 h 4122814"/>
                <a:gd name="connsiteX118" fmla="*/ 2345681 w 3521893"/>
                <a:gd name="connsiteY118" fmla="*/ 231248 h 4122814"/>
                <a:gd name="connsiteX119" fmla="*/ 2204472 w 3521893"/>
                <a:gd name="connsiteY119" fmla="*/ 264858 h 4122814"/>
                <a:gd name="connsiteX120" fmla="*/ 2146117 w 3521893"/>
                <a:gd name="connsiteY120" fmla="*/ 352210 h 4122814"/>
                <a:gd name="connsiteX121" fmla="*/ 1975038 w 3521893"/>
                <a:gd name="connsiteY121" fmla="*/ 370865 h 4122814"/>
                <a:gd name="connsiteX122" fmla="*/ 1999847 w 3521893"/>
                <a:gd name="connsiteY122" fmla="*/ 435199 h 4122814"/>
                <a:gd name="connsiteX123" fmla="*/ 2032711 w 3521893"/>
                <a:gd name="connsiteY123" fmla="*/ 478891 h 4122814"/>
                <a:gd name="connsiteX124" fmla="*/ 1961306 w 3521893"/>
                <a:gd name="connsiteY124" fmla="*/ 470365 h 4122814"/>
                <a:gd name="connsiteX125" fmla="*/ 1925782 w 3521893"/>
                <a:gd name="connsiteY125" fmla="*/ 513705 h 4122814"/>
                <a:gd name="connsiteX126" fmla="*/ 1849404 w 3521893"/>
                <a:gd name="connsiteY126" fmla="*/ 494167 h 4122814"/>
                <a:gd name="connsiteX127" fmla="*/ 1818139 w 3521893"/>
                <a:gd name="connsiteY127" fmla="*/ 595414 h 4122814"/>
                <a:gd name="connsiteX128" fmla="*/ 1724891 w 3521893"/>
                <a:gd name="connsiteY128" fmla="*/ 679960 h 4122814"/>
                <a:gd name="connsiteX129" fmla="*/ 1676400 w 3521893"/>
                <a:gd name="connsiteY129" fmla="*/ 659178 h 4122814"/>
                <a:gd name="connsiteX130" fmla="*/ 1683327 w 3521893"/>
                <a:gd name="connsiteY130" fmla="*/ 569123 h 4122814"/>
                <a:gd name="connsiteX131" fmla="*/ 1727022 w 3521893"/>
                <a:gd name="connsiteY131" fmla="*/ 535553 h 4122814"/>
                <a:gd name="connsiteX132" fmla="*/ 1787236 w 3521893"/>
                <a:gd name="connsiteY132" fmla="*/ 520632 h 4122814"/>
                <a:gd name="connsiteX133" fmla="*/ 1767343 w 3521893"/>
                <a:gd name="connsiteY133" fmla="*/ 484220 h 4122814"/>
                <a:gd name="connsiteX134" fmla="*/ 1704109 w 3521893"/>
                <a:gd name="connsiteY134" fmla="*/ 513705 h 4122814"/>
                <a:gd name="connsiteX135" fmla="*/ 1682261 w 3521893"/>
                <a:gd name="connsiteY135" fmla="*/ 452426 h 4122814"/>
                <a:gd name="connsiteX136" fmla="*/ 1576398 w 3521893"/>
                <a:gd name="connsiteY136" fmla="*/ 440524 h 4122814"/>
                <a:gd name="connsiteX137" fmla="*/ 1530927 w 3521893"/>
                <a:gd name="connsiteY137" fmla="*/ 271251 h 4122814"/>
                <a:gd name="connsiteX138" fmla="*/ 1438031 w 3521893"/>
                <a:gd name="connsiteY138" fmla="*/ 296118 h 4122814"/>
                <a:gd name="connsiteX139" fmla="*/ 1454727 w 3521893"/>
                <a:gd name="connsiteY139" fmla="*/ 402869 h 4122814"/>
                <a:gd name="connsiteX140" fmla="*/ 1454727 w 3521893"/>
                <a:gd name="connsiteY140" fmla="*/ 402869 h 4122814"/>
                <a:gd name="connsiteX141" fmla="*/ 1407832 w 3521893"/>
                <a:gd name="connsiteY141" fmla="*/ 431291 h 4122814"/>
                <a:gd name="connsiteX142" fmla="*/ 1310139 w 3521893"/>
                <a:gd name="connsiteY142" fmla="*/ 319922 h 4122814"/>
                <a:gd name="connsiteX143" fmla="*/ 1246909 w 3521893"/>
                <a:gd name="connsiteY143" fmla="*/ 298960 h 4122814"/>
                <a:gd name="connsiteX0" fmla="*/ 1246909 w 3521893"/>
                <a:gd name="connsiteY0" fmla="*/ 298960 h 4122814"/>
                <a:gd name="connsiteX1" fmla="*/ 1267691 w 3521893"/>
                <a:gd name="connsiteY1" fmla="*/ 569123 h 4122814"/>
                <a:gd name="connsiteX2" fmla="*/ 1288972 w 3521893"/>
                <a:gd name="connsiteY2" fmla="*/ 599607 h 4122814"/>
                <a:gd name="connsiteX3" fmla="*/ 1298416 w 3521893"/>
                <a:gd name="connsiteY3" fmla="*/ 702876 h 4122814"/>
                <a:gd name="connsiteX4" fmla="*/ 1251524 w 3521893"/>
                <a:gd name="connsiteY4" fmla="*/ 763445 h 4122814"/>
                <a:gd name="connsiteX5" fmla="*/ 1280832 w 3521893"/>
                <a:gd name="connsiteY5" fmla="*/ 839645 h 4122814"/>
                <a:gd name="connsiteX6" fmla="*/ 1175505 w 3521893"/>
                <a:gd name="connsiteY6" fmla="*/ 955274 h 4122814"/>
                <a:gd name="connsiteX7" fmla="*/ 1048327 w 3521893"/>
                <a:gd name="connsiteY7" fmla="*/ 1324196 h 4122814"/>
                <a:gd name="connsiteX8" fmla="*/ 947970 w 3521893"/>
                <a:gd name="connsiteY8" fmla="*/ 1428994 h 4122814"/>
                <a:gd name="connsiteX9" fmla="*/ 749389 w 3521893"/>
                <a:gd name="connsiteY9" fmla="*/ 1716919 h 4122814"/>
                <a:gd name="connsiteX10" fmla="*/ 624342 w 3521893"/>
                <a:gd name="connsiteY10" fmla="*/ 1812658 h 4122814"/>
                <a:gd name="connsiteX11" fmla="*/ 457200 w 3521893"/>
                <a:gd name="connsiteY11" fmla="*/ 2023851 h 4122814"/>
                <a:gd name="connsiteX12" fmla="*/ 325404 w 3521893"/>
                <a:gd name="connsiteY12" fmla="*/ 2531673 h 4122814"/>
                <a:gd name="connsiteX13" fmla="*/ 271762 w 3521893"/>
                <a:gd name="connsiteY13" fmla="*/ 2584782 h 4122814"/>
                <a:gd name="connsiteX14" fmla="*/ 116342 w 3521893"/>
                <a:gd name="connsiteY14" fmla="*/ 2906811 h 4122814"/>
                <a:gd name="connsiteX15" fmla="*/ 106573 w 3521893"/>
                <a:gd name="connsiteY15" fmla="*/ 3061165 h 4122814"/>
                <a:gd name="connsiteX16" fmla="*/ 152400 w 3521893"/>
                <a:gd name="connsiteY16" fmla="*/ 3166851 h 4122814"/>
                <a:gd name="connsiteX17" fmla="*/ 0 w 3521893"/>
                <a:gd name="connsiteY17" fmla="*/ 3665614 h 4122814"/>
                <a:gd name="connsiteX18" fmla="*/ 71582 w 3521893"/>
                <a:gd name="connsiteY18" fmla="*/ 3857801 h 4122814"/>
                <a:gd name="connsiteX19" fmla="*/ 188990 w 3521893"/>
                <a:gd name="connsiteY19" fmla="*/ 3838086 h 4122814"/>
                <a:gd name="connsiteX20" fmla="*/ 130908 w 3521893"/>
                <a:gd name="connsiteY20" fmla="*/ 3905226 h 4122814"/>
                <a:gd name="connsiteX21" fmla="*/ 188102 w 3521893"/>
                <a:gd name="connsiteY21" fmla="*/ 3964552 h 4122814"/>
                <a:gd name="connsiteX22" fmla="*/ 339436 w 3521893"/>
                <a:gd name="connsiteY22" fmla="*/ 3880360 h 4122814"/>
                <a:gd name="connsiteX23" fmla="*/ 422563 w 3521893"/>
                <a:gd name="connsiteY23" fmla="*/ 3894214 h 4122814"/>
                <a:gd name="connsiteX24" fmla="*/ 464127 w 3521893"/>
                <a:gd name="connsiteY24" fmla="*/ 3956560 h 4122814"/>
                <a:gd name="connsiteX25" fmla="*/ 656492 w 3521893"/>
                <a:gd name="connsiteY25" fmla="*/ 3937909 h 4122814"/>
                <a:gd name="connsiteX26" fmla="*/ 794860 w 3521893"/>
                <a:gd name="connsiteY26" fmla="*/ 3868459 h 4122814"/>
                <a:gd name="connsiteX27" fmla="*/ 955963 w 3521893"/>
                <a:gd name="connsiteY27" fmla="*/ 3949632 h 4122814"/>
                <a:gd name="connsiteX28" fmla="*/ 1115291 w 3521893"/>
                <a:gd name="connsiteY28" fmla="*/ 3949632 h 4122814"/>
                <a:gd name="connsiteX29" fmla="*/ 1108363 w 3521893"/>
                <a:gd name="connsiteY29" fmla="*/ 3914996 h 4122814"/>
                <a:gd name="connsiteX30" fmla="*/ 1163782 w 3521893"/>
                <a:gd name="connsiteY30" fmla="*/ 3880360 h 4122814"/>
                <a:gd name="connsiteX31" fmla="*/ 1191491 w 3521893"/>
                <a:gd name="connsiteY31" fmla="*/ 3914996 h 4122814"/>
                <a:gd name="connsiteX32" fmla="*/ 1288472 w 3521893"/>
                <a:gd name="connsiteY32" fmla="*/ 3818014 h 4122814"/>
                <a:gd name="connsiteX33" fmla="*/ 1205345 w 3521893"/>
                <a:gd name="connsiteY33" fmla="*/ 3811087 h 4122814"/>
                <a:gd name="connsiteX34" fmla="*/ 1122218 w 3521893"/>
                <a:gd name="connsiteY34" fmla="*/ 3818014 h 4122814"/>
                <a:gd name="connsiteX35" fmla="*/ 1032163 w 3521893"/>
                <a:gd name="connsiteY35" fmla="*/ 3783378 h 4122814"/>
                <a:gd name="connsiteX36" fmla="*/ 1130921 w 3521893"/>
                <a:gd name="connsiteY36" fmla="*/ 3621564 h 4122814"/>
                <a:gd name="connsiteX37" fmla="*/ 1222219 w 3521893"/>
                <a:gd name="connsiteY37" fmla="*/ 3600427 h 4122814"/>
                <a:gd name="connsiteX38" fmla="*/ 1244777 w 3521893"/>
                <a:gd name="connsiteY38" fmla="*/ 3553001 h 4122814"/>
                <a:gd name="connsiteX39" fmla="*/ 1286696 w 3521893"/>
                <a:gd name="connsiteY39" fmla="*/ 3575027 h 4122814"/>
                <a:gd name="connsiteX40" fmla="*/ 1304459 w 3521893"/>
                <a:gd name="connsiteY40" fmla="*/ 3644832 h 4122814"/>
                <a:gd name="connsiteX41" fmla="*/ 1343891 w 3521893"/>
                <a:gd name="connsiteY41" fmla="*/ 3582487 h 4122814"/>
                <a:gd name="connsiteX42" fmla="*/ 1360942 w 3521893"/>
                <a:gd name="connsiteY42" fmla="*/ 3631688 h 4122814"/>
                <a:gd name="connsiteX43" fmla="*/ 1399309 w 3521893"/>
                <a:gd name="connsiteY43" fmla="*/ 3658687 h 4122814"/>
                <a:gd name="connsiteX44" fmla="*/ 1392382 w 3521893"/>
                <a:gd name="connsiteY44" fmla="*/ 3707178 h 4122814"/>
                <a:gd name="connsiteX45" fmla="*/ 1338916 w 3521893"/>
                <a:gd name="connsiteY45" fmla="*/ 3756913 h 4122814"/>
                <a:gd name="connsiteX46" fmla="*/ 1396645 w 3521893"/>
                <a:gd name="connsiteY46" fmla="*/ 3757978 h 4122814"/>
                <a:gd name="connsiteX47" fmla="*/ 1475331 w 3521893"/>
                <a:gd name="connsiteY47" fmla="*/ 3798299 h 4122814"/>
                <a:gd name="connsiteX48" fmla="*/ 1471778 w 3521893"/>
                <a:gd name="connsiteY48" fmla="*/ 3722986 h 4122814"/>
                <a:gd name="connsiteX49" fmla="*/ 1565563 w 3521893"/>
                <a:gd name="connsiteY49" fmla="*/ 3755669 h 4122814"/>
                <a:gd name="connsiteX50" fmla="*/ 1556327 w 3521893"/>
                <a:gd name="connsiteY50" fmla="*/ 3803627 h 4122814"/>
                <a:gd name="connsiteX51" fmla="*/ 1585101 w 3521893"/>
                <a:gd name="connsiteY51" fmla="*/ 3850697 h 4122814"/>
                <a:gd name="connsiteX52" fmla="*/ 1773382 w 3521893"/>
                <a:gd name="connsiteY52" fmla="*/ 3811087 h 4122814"/>
                <a:gd name="connsiteX53" fmla="*/ 2112818 w 3521893"/>
                <a:gd name="connsiteY53" fmla="*/ 3914996 h 4122814"/>
                <a:gd name="connsiteX54" fmla="*/ 2320636 w 3521893"/>
                <a:gd name="connsiteY54" fmla="*/ 4122814 h 4122814"/>
                <a:gd name="connsiteX55" fmla="*/ 2473036 w 3521893"/>
                <a:gd name="connsiteY55" fmla="*/ 3991196 h 4122814"/>
                <a:gd name="connsiteX56" fmla="*/ 2587958 w 3521893"/>
                <a:gd name="connsiteY56" fmla="*/ 3991196 h 4122814"/>
                <a:gd name="connsiteX57" fmla="*/ 2720286 w 3521893"/>
                <a:gd name="connsiteY57" fmla="*/ 3873432 h 4122814"/>
                <a:gd name="connsiteX58" fmla="*/ 2847819 w 3521893"/>
                <a:gd name="connsiteY58" fmla="*/ 3930627 h 4122814"/>
                <a:gd name="connsiteX59" fmla="*/ 2955281 w 3521893"/>
                <a:gd name="connsiteY59" fmla="*/ 3889596 h 4122814"/>
                <a:gd name="connsiteX60" fmla="*/ 2984589 w 3521893"/>
                <a:gd name="connsiteY60" fmla="*/ 3940396 h 4122814"/>
                <a:gd name="connsiteX61" fmla="*/ 3025619 w 3521893"/>
                <a:gd name="connsiteY61" fmla="*/ 3899365 h 4122814"/>
                <a:gd name="connsiteX62" fmla="*/ 3035389 w 3521893"/>
                <a:gd name="connsiteY62" fmla="*/ 3791904 h 4122814"/>
                <a:gd name="connsiteX63" fmla="*/ 2982635 w 3521893"/>
                <a:gd name="connsiteY63" fmla="*/ 3698119 h 4122814"/>
                <a:gd name="connsiteX64" fmla="*/ 3035642 w 3521893"/>
                <a:gd name="connsiteY64" fmla="*/ 3639896 h 4122814"/>
                <a:gd name="connsiteX65" fmla="*/ 2997105 w 3521893"/>
                <a:gd name="connsiteY65" fmla="*/ 3510622 h 4122814"/>
                <a:gd name="connsiteX66" fmla="*/ 3021712 w 3521893"/>
                <a:gd name="connsiteY66" fmla="*/ 3352288 h 4122814"/>
                <a:gd name="connsiteX67" fmla="*/ 3050917 w 3521893"/>
                <a:gd name="connsiteY67" fmla="*/ 3233388 h 4122814"/>
                <a:gd name="connsiteX68" fmla="*/ 3073040 w 3521893"/>
                <a:gd name="connsiteY68" fmla="*/ 3123973 h 4122814"/>
                <a:gd name="connsiteX69" fmla="*/ 2998335 w 3521893"/>
                <a:gd name="connsiteY69" fmla="*/ 2834443 h 4122814"/>
                <a:gd name="connsiteX70" fmla="*/ 2898790 w 3521893"/>
                <a:gd name="connsiteY70" fmla="*/ 2642508 h 4122814"/>
                <a:gd name="connsiteX71" fmla="*/ 2976772 w 3521893"/>
                <a:gd name="connsiteY71" fmla="*/ 2482827 h 4122814"/>
                <a:gd name="connsiteX72" fmla="*/ 3068602 w 3521893"/>
                <a:gd name="connsiteY72" fmla="*/ 2457427 h 4122814"/>
                <a:gd name="connsiteX73" fmla="*/ 3105724 w 3521893"/>
                <a:gd name="connsiteY73" fmla="*/ 2484781 h 4122814"/>
                <a:gd name="connsiteX74" fmla="*/ 3166293 w 3521893"/>
                <a:gd name="connsiteY74" fmla="*/ 2420304 h 4122814"/>
                <a:gd name="connsiteX75" fmla="*/ 3193649 w 3521893"/>
                <a:gd name="connsiteY75" fmla="*/ 2394904 h 4122814"/>
                <a:gd name="connsiteX76" fmla="*/ 3271172 w 3521893"/>
                <a:gd name="connsiteY76" fmla="*/ 2373555 h 4122814"/>
                <a:gd name="connsiteX77" fmla="*/ 3303225 w 3521893"/>
                <a:gd name="connsiteY77" fmla="*/ 2201473 h 4122814"/>
                <a:gd name="connsiteX78" fmla="*/ 3256598 w 3521893"/>
                <a:gd name="connsiteY78" fmla="*/ 2148647 h 4122814"/>
                <a:gd name="connsiteX79" fmla="*/ 3256596 w 3521893"/>
                <a:gd name="connsiteY79" fmla="*/ 2053123 h 4122814"/>
                <a:gd name="connsiteX80" fmla="*/ 3375355 w 3521893"/>
                <a:gd name="connsiteY80" fmla="*/ 2107688 h 4122814"/>
                <a:gd name="connsiteX81" fmla="*/ 3430062 w 3521893"/>
                <a:gd name="connsiteY81" fmla="*/ 2072519 h 4122814"/>
                <a:gd name="connsiteX82" fmla="*/ 3457415 w 3521893"/>
                <a:gd name="connsiteY82" fmla="*/ 2107688 h 4122814"/>
                <a:gd name="connsiteX83" fmla="*/ 3521893 w 3521893"/>
                <a:gd name="connsiteY83" fmla="*/ 2062750 h 4122814"/>
                <a:gd name="connsiteX84" fmla="*/ 3436087 w 3521893"/>
                <a:gd name="connsiteY84" fmla="*/ 1912447 h 4122814"/>
                <a:gd name="connsiteX85" fmla="*/ 3482450 w 3521893"/>
                <a:gd name="connsiteY85" fmla="*/ 1730953 h 4122814"/>
                <a:gd name="connsiteX86" fmla="*/ 3449235 w 3521893"/>
                <a:gd name="connsiteY86" fmla="*/ 1691448 h 4122814"/>
                <a:gd name="connsiteX87" fmla="*/ 3479967 w 3521893"/>
                <a:gd name="connsiteY87" fmla="*/ 1649990 h 4122814"/>
                <a:gd name="connsiteX88" fmla="*/ 3377309 w 3521893"/>
                <a:gd name="connsiteY88" fmla="*/ 1462919 h 4122814"/>
                <a:gd name="connsiteX89" fmla="*/ 3288754 w 3521893"/>
                <a:gd name="connsiteY89" fmla="*/ 1425583 h 4122814"/>
                <a:gd name="connsiteX90" fmla="*/ 3225967 w 3521893"/>
                <a:gd name="connsiteY90" fmla="*/ 1302206 h 4122814"/>
                <a:gd name="connsiteX91" fmla="*/ 3276502 w 3521893"/>
                <a:gd name="connsiteY91" fmla="*/ 1230484 h 4122814"/>
                <a:gd name="connsiteX92" fmla="*/ 3127379 w 3521893"/>
                <a:gd name="connsiteY92" fmla="*/ 1042344 h 4122814"/>
                <a:gd name="connsiteX93" fmla="*/ 3155100 w 3521893"/>
                <a:gd name="connsiteY93" fmla="*/ 978294 h 4122814"/>
                <a:gd name="connsiteX94" fmla="*/ 3115391 w 3521893"/>
                <a:gd name="connsiteY94" fmla="*/ 857084 h 4122814"/>
                <a:gd name="connsiteX95" fmla="*/ 3168145 w 3521893"/>
                <a:gd name="connsiteY95" fmla="*/ 757581 h 4122814"/>
                <a:gd name="connsiteX96" fmla="*/ 3115921 w 3521893"/>
                <a:gd name="connsiteY96" fmla="*/ 639852 h 4122814"/>
                <a:gd name="connsiteX97" fmla="*/ 3136986 w 3521893"/>
                <a:gd name="connsiteY97" fmla="*/ 560242 h 4122814"/>
                <a:gd name="connsiteX98" fmla="*/ 3084395 w 3521893"/>
                <a:gd name="connsiteY98" fmla="*/ 489263 h 4122814"/>
                <a:gd name="connsiteX99" fmla="*/ 3043730 w 3521893"/>
                <a:gd name="connsiteY99" fmla="*/ 559672 h 4122814"/>
                <a:gd name="connsiteX100" fmla="*/ 2967617 w 3521893"/>
                <a:gd name="connsiteY100" fmla="*/ 598501 h 4122814"/>
                <a:gd name="connsiteX101" fmla="*/ 2906065 w 3521893"/>
                <a:gd name="connsiteY101" fmla="*/ 407628 h 4122814"/>
                <a:gd name="connsiteX102" fmla="*/ 2859539 w 3521893"/>
                <a:gd name="connsiteY102" fmla="*/ 456118 h 4122814"/>
                <a:gd name="connsiteX103" fmla="*/ 2826327 w 3521893"/>
                <a:gd name="connsiteY103" fmla="*/ 463511 h 4122814"/>
                <a:gd name="connsiteX104" fmla="*/ 2852782 w 3521893"/>
                <a:gd name="connsiteY104" fmla="*/ 359282 h 4122814"/>
                <a:gd name="connsiteX105" fmla="*/ 2795856 w 3521893"/>
                <a:gd name="connsiteY105" fmla="*/ 139739 h 4122814"/>
                <a:gd name="connsiteX106" fmla="*/ 2725253 w 3521893"/>
                <a:gd name="connsiteY106" fmla="*/ 192707 h 4122814"/>
                <a:gd name="connsiteX107" fmla="*/ 2673558 w 3521893"/>
                <a:gd name="connsiteY107" fmla="*/ 145813 h 4122814"/>
                <a:gd name="connsiteX108" fmla="*/ 2642132 w 3521893"/>
                <a:gd name="connsiteY108" fmla="*/ 186169 h 4122814"/>
                <a:gd name="connsiteX109" fmla="*/ 2621170 w 3521893"/>
                <a:gd name="connsiteY109" fmla="*/ 144074 h 4122814"/>
                <a:gd name="connsiteX110" fmla="*/ 2592392 w 3521893"/>
                <a:gd name="connsiteY110" fmla="*/ 108549 h 4122814"/>
                <a:gd name="connsiteX111" fmla="*/ 2642662 w 3521893"/>
                <a:gd name="connsiteY111" fmla="*/ 18601 h 4122814"/>
                <a:gd name="connsiteX112" fmla="*/ 2549408 w 3521893"/>
                <a:gd name="connsiteY112" fmla="*/ 14765 h 4122814"/>
                <a:gd name="connsiteX113" fmla="*/ 2534937 w 3521893"/>
                <a:gd name="connsiteY113" fmla="*/ 77431 h 4122814"/>
                <a:gd name="connsiteX114" fmla="*/ 2479069 w 3521893"/>
                <a:gd name="connsiteY114" fmla="*/ 8831 h 4122814"/>
                <a:gd name="connsiteX115" fmla="*/ 2281731 w 3521893"/>
                <a:gd name="connsiteY115" fmla="*/ 14622 h 4122814"/>
                <a:gd name="connsiteX116" fmla="*/ 2243813 w 3521893"/>
                <a:gd name="connsiteY116" fmla="*/ 69330 h 4122814"/>
                <a:gd name="connsiteX117" fmla="*/ 2341770 w 3521893"/>
                <a:gd name="connsiteY117" fmla="*/ 120629 h 4122814"/>
                <a:gd name="connsiteX118" fmla="*/ 2345681 w 3521893"/>
                <a:gd name="connsiteY118" fmla="*/ 231248 h 4122814"/>
                <a:gd name="connsiteX119" fmla="*/ 2204472 w 3521893"/>
                <a:gd name="connsiteY119" fmla="*/ 264858 h 4122814"/>
                <a:gd name="connsiteX120" fmla="*/ 2146117 w 3521893"/>
                <a:gd name="connsiteY120" fmla="*/ 352210 h 4122814"/>
                <a:gd name="connsiteX121" fmla="*/ 1975038 w 3521893"/>
                <a:gd name="connsiteY121" fmla="*/ 370865 h 4122814"/>
                <a:gd name="connsiteX122" fmla="*/ 1999847 w 3521893"/>
                <a:gd name="connsiteY122" fmla="*/ 435199 h 4122814"/>
                <a:gd name="connsiteX123" fmla="*/ 2032711 w 3521893"/>
                <a:gd name="connsiteY123" fmla="*/ 478891 h 4122814"/>
                <a:gd name="connsiteX124" fmla="*/ 1961306 w 3521893"/>
                <a:gd name="connsiteY124" fmla="*/ 470365 h 4122814"/>
                <a:gd name="connsiteX125" fmla="*/ 1925782 w 3521893"/>
                <a:gd name="connsiteY125" fmla="*/ 513705 h 4122814"/>
                <a:gd name="connsiteX126" fmla="*/ 1849404 w 3521893"/>
                <a:gd name="connsiteY126" fmla="*/ 494167 h 4122814"/>
                <a:gd name="connsiteX127" fmla="*/ 1818139 w 3521893"/>
                <a:gd name="connsiteY127" fmla="*/ 595414 h 4122814"/>
                <a:gd name="connsiteX128" fmla="*/ 1724891 w 3521893"/>
                <a:gd name="connsiteY128" fmla="*/ 679960 h 4122814"/>
                <a:gd name="connsiteX129" fmla="*/ 1676400 w 3521893"/>
                <a:gd name="connsiteY129" fmla="*/ 659178 h 4122814"/>
                <a:gd name="connsiteX130" fmla="*/ 1683327 w 3521893"/>
                <a:gd name="connsiteY130" fmla="*/ 569123 h 4122814"/>
                <a:gd name="connsiteX131" fmla="*/ 1727022 w 3521893"/>
                <a:gd name="connsiteY131" fmla="*/ 535553 h 4122814"/>
                <a:gd name="connsiteX132" fmla="*/ 1787236 w 3521893"/>
                <a:gd name="connsiteY132" fmla="*/ 520632 h 4122814"/>
                <a:gd name="connsiteX133" fmla="*/ 1767343 w 3521893"/>
                <a:gd name="connsiteY133" fmla="*/ 484220 h 4122814"/>
                <a:gd name="connsiteX134" fmla="*/ 1704109 w 3521893"/>
                <a:gd name="connsiteY134" fmla="*/ 513705 h 4122814"/>
                <a:gd name="connsiteX135" fmla="*/ 1682261 w 3521893"/>
                <a:gd name="connsiteY135" fmla="*/ 452426 h 4122814"/>
                <a:gd name="connsiteX136" fmla="*/ 1576398 w 3521893"/>
                <a:gd name="connsiteY136" fmla="*/ 440524 h 4122814"/>
                <a:gd name="connsiteX137" fmla="*/ 1530927 w 3521893"/>
                <a:gd name="connsiteY137" fmla="*/ 271251 h 4122814"/>
                <a:gd name="connsiteX138" fmla="*/ 1438031 w 3521893"/>
                <a:gd name="connsiteY138" fmla="*/ 296118 h 4122814"/>
                <a:gd name="connsiteX139" fmla="*/ 1454727 w 3521893"/>
                <a:gd name="connsiteY139" fmla="*/ 402869 h 4122814"/>
                <a:gd name="connsiteX140" fmla="*/ 1454727 w 3521893"/>
                <a:gd name="connsiteY140" fmla="*/ 402869 h 4122814"/>
                <a:gd name="connsiteX141" fmla="*/ 1407832 w 3521893"/>
                <a:gd name="connsiteY141" fmla="*/ 431291 h 4122814"/>
                <a:gd name="connsiteX142" fmla="*/ 1310139 w 3521893"/>
                <a:gd name="connsiteY142" fmla="*/ 319922 h 4122814"/>
                <a:gd name="connsiteX143" fmla="*/ 1246909 w 3521893"/>
                <a:gd name="connsiteY143" fmla="*/ 298960 h 4122814"/>
                <a:gd name="connsiteX0" fmla="*/ 1246909 w 3521893"/>
                <a:gd name="connsiteY0" fmla="*/ 298960 h 4122814"/>
                <a:gd name="connsiteX1" fmla="*/ 1267691 w 3521893"/>
                <a:gd name="connsiteY1" fmla="*/ 569123 h 4122814"/>
                <a:gd name="connsiteX2" fmla="*/ 1288972 w 3521893"/>
                <a:gd name="connsiteY2" fmla="*/ 599607 h 4122814"/>
                <a:gd name="connsiteX3" fmla="*/ 1298416 w 3521893"/>
                <a:gd name="connsiteY3" fmla="*/ 702876 h 4122814"/>
                <a:gd name="connsiteX4" fmla="*/ 1251524 w 3521893"/>
                <a:gd name="connsiteY4" fmla="*/ 763445 h 4122814"/>
                <a:gd name="connsiteX5" fmla="*/ 1280832 w 3521893"/>
                <a:gd name="connsiteY5" fmla="*/ 839645 h 4122814"/>
                <a:gd name="connsiteX6" fmla="*/ 1175505 w 3521893"/>
                <a:gd name="connsiteY6" fmla="*/ 955274 h 4122814"/>
                <a:gd name="connsiteX7" fmla="*/ 1048327 w 3521893"/>
                <a:gd name="connsiteY7" fmla="*/ 1324196 h 4122814"/>
                <a:gd name="connsiteX8" fmla="*/ 947970 w 3521893"/>
                <a:gd name="connsiteY8" fmla="*/ 1428994 h 4122814"/>
                <a:gd name="connsiteX9" fmla="*/ 749389 w 3521893"/>
                <a:gd name="connsiteY9" fmla="*/ 1716919 h 4122814"/>
                <a:gd name="connsiteX10" fmla="*/ 624342 w 3521893"/>
                <a:gd name="connsiteY10" fmla="*/ 1812658 h 4122814"/>
                <a:gd name="connsiteX11" fmla="*/ 457200 w 3521893"/>
                <a:gd name="connsiteY11" fmla="*/ 2023851 h 4122814"/>
                <a:gd name="connsiteX12" fmla="*/ 325404 w 3521893"/>
                <a:gd name="connsiteY12" fmla="*/ 2531673 h 4122814"/>
                <a:gd name="connsiteX13" fmla="*/ 271762 w 3521893"/>
                <a:gd name="connsiteY13" fmla="*/ 2584782 h 4122814"/>
                <a:gd name="connsiteX14" fmla="*/ 116342 w 3521893"/>
                <a:gd name="connsiteY14" fmla="*/ 2906811 h 4122814"/>
                <a:gd name="connsiteX15" fmla="*/ 106573 w 3521893"/>
                <a:gd name="connsiteY15" fmla="*/ 3061165 h 4122814"/>
                <a:gd name="connsiteX16" fmla="*/ 152400 w 3521893"/>
                <a:gd name="connsiteY16" fmla="*/ 3166851 h 4122814"/>
                <a:gd name="connsiteX17" fmla="*/ 0 w 3521893"/>
                <a:gd name="connsiteY17" fmla="*/ 3665614 h 4122814"/>
                <a:gd name="connsiteX18" fmla="*/ 71582 w 3521893"/>
                <a:gd name="connsiteY18" fmla="*/ 3857801 h 4122814"/>
                <a:gd name="connsiteX19" fmla="*/ 188990 w 3521893"/>
                <a:gd name="connsiteY19" fmla="*/ 3838086 h 4122814"/>
                <a:gd name="connsiteX20" fmla="*/ 130908 w 3521893"/>
                <a:gd name="connsiteY20" fmla="*/ 3905226 h 4122814"/>
                <a:gd name="connsiteX21" fmla="*/ 188102 w 3521893"/>
                <a:gd name="connsiteY21" fmla="*/ 3964552 h 4122814"/>
                <a:gd name="connsiteX22" fmla="*/ 339436 w 3521893"/>
                <a:gd name="connsiteY22" fmla="*/ 3880360 h 4122814"/>
                <a:gd name="connsiteX23" fmla="*/ 422563 w 3521893"/>
                <a:gd name="connsiteY23" fmla="*/ 3894214 h 4122814"/>
                <a:gd name="connsiteX24" fmla="*/ 464127 w 3521893"/>
                <a:gd name="connsiteY24" fmla="*/ 3956560 h 4122814"/>
                <a:gd name="connsiteX25" fmla="*/ 656492 w 3521893"/>
                <a:gd name="connsiteY25" fmla="*/ 3937909 h 4122814"/>
                <a:gd name="connsiteX26" fmla="*/ 794860 w 3521893"/>
                <a:gd name="connsiteY26" fmla="*/ 3868459 h 4122814"/>
                <a:gd name="connsiteX27" fmla="*/ 955963 w 3521893"/>
                <a:gd name="connsiteY27" fmla="*/ 3949632 h 4122814"/>
                <a:gd name="connsiteX28" fmla="*/ 1115291 w 3521893"/>
                <a:gd name="connsiteY28" fmla="*/ 3949632 h 4122814"/>
                <a:gd name="connsiteX29" fmla="*/ 1108363 w 3521893"/>
                <a:gd name="connsiteY29" fmla="*/ 3914996 h 4122814"/>
                <a:gd name="connsiteX30" fmla="*/ 1163782 w 3521893"/>
                <a:gd name="connsiteY30" fmla="*/ 3880360 h 4122814"/>
                <a:gd name="connsiteX31" fmla="*/ 1191491 w 3521893"/>
                <a:gd name="connsiteY31" fmla="*/ 3914996 h 4122814"/>
                <a:gd name="connsiteX32" fmla="*/ 1288472 w 3521893"/>
                <a:gd name="connsiteY32" fmla="*/ 3818014 h 4122814"/>
                <a:gd name="connsiteX33" fmla="*/ 1205345 w 3521893"/>
                <a:gd name="connsiteY33" fmla="*/ 3811087 h 4122814"/>
                <a:gd name="connsiteX34" fmla="*/ 1122218 w 3521893"/>
                <a:gd name="connsiteY34" fmla="*/ 3818014 h 4122814"/>
                <a:gd name="connsiteX35" fmla="*/ 1032163 w 3521893"/>
                <a:gd name="connsiteY35" fmla="*/ 3783378 h 4122814"/>
                <a:gd name="connsiteX36" fmla="*/ 1130921 w 3521893"/>
                <a:gd name="connsiteY36" fmla="*/ 3621564 h 4122814"/>
                <a:gd name="connsiteX37" fmla="*/ 1222219 w 3521893"/>
                <a:gd name="connsiteY37" fmla="*/ 3600427 h 4122814"/>
                <a:gd name="connsiteX38" fmla="*/ 1244777 w 3521893"/>
                <a:gd name="connsiteY38" fmla="*/ 3553001 h 4122814"/>
                <a:gd name="connsiteX39" fmla="*/ 1286696 w 3521893"/>
                <a:gd name="connsiteY39" fmla="*/ 3575027 h 4122814"/>
                <a:gd name="connsiteX40" fmla="*/ 1304459 w 3521893"/>
                <a:gd name="connsiteY40" fmla="*/ 3644832 h 4122814"/>
                <a:gd name="connsiteX41" fmla="*/ 1343891 w 3521893"/>
                <a:gd name="connsiteY41" fmla="*/ 3582487 h 4122814"/>
                <a:gd name="connsiteX42" fmla="*/ 1360942 w 3521893"/>
                <a:gd name="connsiteY42" fmla="*/ 3631688 h 4122814"/>
                <a:gd name="connsiteX43" fmla="*/ 1399309 w 3521893"/>
                <a:gd name="connsiteY43" fmla="*/ 3658687 h 4122814"/>
                <a:gd name="connsiteX44" fmla="*/ 1392382 w 3521893"/>
                <a:gd name="connsiteY44" fmla="*/ 3707178 h 4122814"/>
                <a:gd name="connsiteX45" fmla="*/ 1338916 w 3521893"/>
                <a:gd name="connsiteY45" fmla="*/ 3756913 h 4122814"/>
                <a:gd name="connsiteX46" fmla="*/ 1396645 w 3521893"/>
                <a:gd name="connsiteY46" fmla="*/ 3757978 h 4122814"/>
                <a:gd name="connsiteX47" fmla="*/ 1475331 w 3521893"/>
                <a:gd name="connsiteY47" fmla="*/ 3798299 h 4122814"/>
                <a:gd name="connsiteX48" fmla="*/ 1471778 w 3521893"/>
                <a:gd name="connsiteY48" fmla="*/ 3722986 h 4122814"/>
                <a:gd name="connsiteX49" fmla="*/ 1565563 w 3521893"/>
                <a:gd name="connsiteY49" fmla="*/ 3755669 h 4122814"/>
                <a:gd name="connsiteX50" fmla="*/ 1556327 w 3521893"/>
                <a:gd name="connsiteY50" fmla="*/ 3803627 h 4122814"/>
                <a:gd name="connsiteX51" fmla="*/ 1585101 w 3521893"/>
                <a:gd name="connsiteY51" fmla="*/ 3850697 h 4122814"/>
                <a:gd name="connsiteX52" fmla="*/ 1773382 w 3521893"/>
                <a:gd name="connsiteY52" fmla="*/ 3811087 h 4122814"/>
                <a:gd name="connsiteX53" fmla="*/ 2112818 w 3521893"/>
                <a:gd name="connsiteY53" fmla="*/ 3914996 h 4122814"/>
                <a:gd name="connsiteX54" fmla="*/ 2320636 w 3521893"/>
                <a:gd name="connsiteY54" fmla="*/ 4122814 h 4122814"/>
                <a:gd name="connsiteX55" fmla="*/ 2473036 w 3521893"/>
                <a:gd name="connsiteY55" fmla="*/ 3991196 h 4122814"/>
                <a:gd name="connsiteX56" fmla="*/ 2587958 w 3521893"/>
                <a:gd name="connsiteY56" fmla="*/ 3991196 h 4122814"/>
                <a:gd name="connsiteX57" fmla="*/ 2720286 w 3521893"/>
                <a:gd name="connsiteY57" fmla="*/ 3873432 h 4122814"/>
                <a:gd name="connsiteX58" fmla="*/ 2847819 w 3521893"/>
                <a:gd name="connsiteY58" fmla="*/ 3930627 h 4122814"/>
                <a:gd name="connsiteX59" fmla="*/ 2955281 w 3521893"/>
                <a:gd name="connsiteY59" fmla="*/ 3889596 h 4122814"/>
                <a:gd name="connsiteX60" fmla="*/ 2984589 w 3521893"/>
                <a:gd name="connsiteY60" fmla="*/ 3940396 h 4122814"/>
                <a:gd name="connsiteX61" fmla="*/ 3025619 w 3521893"/>
                <a:gd name="connsiteY61" fmla="*/ 3899365 h 4122814"/>
                <a:gd name="connsiteX62" fmla="*/ 3035389 w 3521893"/>
                <a:gd name="connsiteY62" fmla="*/ 3791904 h 4122814"/>
                <a:gd name="connsiteX63" fmla="*/ 2982635 w 3521893"/>
                <a:gd name="connsiteY63" fmla="*/ 3698119 h 4122814"/>
                <a:gd name="connsiteX64" fmla="*/ 3035642 w 3521893"/>
                <a:gd name="connsiteY64" fmla="*/ 3639896 h 4122814"/>
                <a:gd name="connsiteX65" fmla="*/ 2997105 w 3521893"/>
                <a:gd name="connsiteY65" fmla="*/ 3510622 h 4122814"/>
                <a:gd name="connsiteX66" fmla="*/ 3016645 w 3521893"/>
                <a:gd name="connsiteY66" fmla="*/ 3352288 h 4122814"/>
                <a:gd name="connsiteX67" fmla="*/ 3050917 w 3521893"/>
                <a:gd name="connsiteY67" fmla="*/ 3233388 h 4122814"/>
                <a:gd name="connsiteX68" fmla="*/ 3073040 w 3521893"/>
                <a:gd name="connsiteY68" fmla="*/ 3123973 h 4122814"/>
                <a:gd name="connsiteX69" fmla="*/ 2998335 w 3521893"/>
                <a:gd name="connsiteY69" fmla="*/ 2834443 h 4122814"/>
                <a:gd name="connsiteX70" fmla="*/ 2898790 w 3521893"/>
                <a:gd name="connsiteY70" fmla="*/ 2642508 h 4122814"/>
                <a:gd name="connsiteX71" fmla="*/ 2976772 w 3521893"/>
                <a:gd name="connsiteY71" fmla="*/ 2482827 h 4122814"/>
                <a:gd name="connsiteX72" fmla="*/ 3068602 w 3521893"/>
                <a:gd name="connsiteY72" fmla="*/ 2457427 h 4122814"/>
                <a:gd name="connsiteX73" fmla="*/ 3105724 w 3521893"/>
                <a:gd name="connsiteY73" fmla="*/ 2484781 h 4122814"/>
                <a:gd name="connsiteX74" fmla="*/ 3166293 w 3521893"/>
                <a:gd name="connsiteY74" fmla="*/ 2420304 h 4122814"/>
                <a:gd name="connsiteX75" fmla="*/ 3193649 w 3521893"/>
                <a:gd name="connsiteY75" fmla="*/ 2394904 h 4122814"/>
                <a:gd name="connsiteX76" fmla="*/ 3271172 w 3521893"/>
                <a:gd name="connsiteY76" fmla="*/ 2373555 h 4122814"/>
                <a:gd name="connsiteX77" fmla="*/ 3303225 w 3521893"/>
                <a:gd name="connsiteY77" fmla="*/ 2201473 h 4122814"/>
                <a:gd name="connsiteX78" fmla="*/ 3256598 w 3521893"/>
                <a:gd name="connsiteY78" fmla="*/ 2148647 h 4122814"/>
                <a:gd name="connsiteX79" fmla="*/ 3256596 w 3521893"/>
                <a:gd name="connsiteY79" fmla="*/ 2053123 h 4122814"/>
                <a:gd name="connsiteX80" fmla="*/ 3375355 w 3521893"/>
                <a:gd name="connsiteY80" fmla="*/ 2107688 h 4122814"/>
                <a:gd name="connsiteX81" fmla="*/ 3430062 w 3521893"/>
                <a:gd name="connsiteY81" fmla="*/ 2072519 h 4122814"/>
                <a:gd name="connsiteX82" fmla="*/ 3457415 w 3521893"/>
                <a:gd name="connsiteY82" fmla="*/ 2107688 h 4122814"/>
                <a:gd name="connsiteX83" fmla="*/ 3521893 w 3521893"/>
                <a:gd name="connsiteY83" fmla="*/ 2062750 h 4122814"/>
                <a:gd name="connsiteX84" fmla="*/ 3436087 w 3521893"/>
                <a:gd name="connsiteY84" fmla="*/ 1912447 h 4122814"/>
                <a:gd name="connsiteX85" fmla="*/ 3482450 w 3521893"/>
                <a:gd name="connsiteY85" fmla="*/ 1730953 h 4122814"/>
                <a:gd name="connsiteX86" fmla="*/ 3449235 w 3521893"/>
                <a:gd name="connsiteY86" fmla="*/ 1691448 h 4122814"/>
                <a:gd name="connsiteX87" fmla="*/ 3479967 w 3521893"/>
                <a:gd name="connsiteY87" fmla="*/ 1649990 h 4122814"/>
                <a:gd name="connsiteX88" fmla="*/ 3377309 w 3521893"/>
                <a:gd name="connsiteY88" fmla="*/ 1462919 h 4122814"/>
                <a:gd name="connsiteX89" fmla="*/ 3288754 w 3521893"/>
                <a:gd name="connsiteY89" fmla="*/ 1425583 h 4122814"/>
                <a:gd name="connsiteX90" fmla="*/ 3225967 w 3521893"/>
                <a:gd name="connsiteY90" fmla="*/ 1302206 h 4122814"/>
                <a:gd name="connsiteX91" fmla="*/ 3276502 w 3521893"/>
                <a:gd name="connsiteY91" fmla="*/ 1230484 h 4122814"/>
                <a:gd name="connsiteX92" fmla="*/ 3127379 w 3521893"/>
                <a:gd name="connsiteY92" fmla="*/ 1042344 h 4122814"/>
                <a:gd name="connsiteX93" fmla="*/ 3155100 w 3521893"/>
                <a:gd name="connsiteY93" fmla="*/ 978294 h 4122814"/>
                <a:gd name="connsiteX94" fmla="*/ 3115391 w 3521893"/>
                <a:gd name="connsiteY94" fmla="*/ 857084 h 4122814"/>
                <a:gd name="connsiteX95" fmla="*/ 3168145 w 3521893"/>
                <a:gd name="connsiteY95" fmla="*/ 757581 h 4122814"/>
                <a:gd name="connsiteX96" fmla="*/ 3115921 w 3521893"/>
                <a:gd name="connsiteY96" fmla="*/ 639852 h 4122814"/>
                <a:gd name="connsiteX97" fmla="*/ 3136986 w 3521893"/>
                <a:gd name="connsiteY97" fmla="*/ 560242 h 4122814"/>
                <a:gd name="connsiteX98" fmla="*/ 3084395 w 3521893"/>
                <a:gd name="connsiteY98" fmla="*/ 489263 h 4122814"/>
                <a:gd name="connsiteX99" fmla="*/ 3043730 w 3521893"/>
                <a:gd name="connsiteY99" fmla="*/ 559672 h 4122814"/>
                <a:gd name="connsiteX100" fmla="*/ 2967617 w 3521893"/>
                <a:gd name="connsiteY100" fmla="*/ 598501 h 4122814"/>
                <a:gd name="connsiteX101" fmla="*/ 2906065 w 3521893"/>
                <a:gd name="connsiteY101" fmla="*/ 407628 h 4122814"/>
                <a:gd name="connsiteX102" fmla="*/ 2859539 w 3521893"/>
                <a:gd name="connsiteY102" fmla="*/ 456118 h 4122814"/>
                <a:gd name="connsiteX103" fmla="*/ 2826327 w 3521893"/>
                <a:gd name="connsiteY103" fmla="*/ 463511 h 4122814"/>
                <a:gd name="connsiteX104" fmla="*/ 2852782 w 3521893"/>
                <a:gd name="connsiteY104" fmla="*/ 359282 h 4122814"/>
                <a:gd name="connsiteX105" fmla="*/ 2795856 w 3521893"/>
                <a:gd name="connsiteY105" fmla="*/ 139739 h 4122814"/>
                <a:gd name="connsiteX106" fmla="*/ 2725253 w 3521893"/>
                <a:gd name="connsiteY106" fmla="*/ 192707 h 4122814"/>
                <a:gd name="connsiteX107" fmla="*/ 2673558 w 3521893"/>
                <a:gd name="connsiteY107" fmla="*/ 145813 h 4122814"/>
                <a:gd name="connsiteX108" fmla="*/ 2642132 w 3521893"/>
                <a:gd name="connsiteY108" fmla="*/ 186169 h 4122814"/>
                <a:gd name="connsiteX109" fmla="*/ 2621170 w 3521893"/>
                <a:gd name="connsiteY109" fmla="*/ 144074 h 4122814"/>
                <a:gd name="connsiteX110" fmla="*/ 2592392 w 3521893"/>
                <a:gd name="connsiteY110" fmla="*/ 108549 h 4122814"/>
                <a:gd name="connsiteX111" fmla="*/ 2642662 w 3521893"/>
                <a:gd name="connsiteY111" fmla="*/ 18601 h 4122814"/>
                <a:gd name="connsiteX112" fmla="*/ 2549408 w 3521893"/>
                <a:gd name="connsiteY112" fmla="*/ 14765 h 4122814"/>
                <a:gd name="connsiteX113" fmla="*/ 2534937 w 3521893"/>
                <a:gd name="connsiteY113" fmla="*/ 77431 h 4122814"/>
                <a:gd name="connsiteX114" fmla="*/ 2479069 w 3521893"/>
                <a:gd name="connsiteY114" fmla="*/ 8831 h 4122814"/>
                <a:gd name="connsiteX115" fmla="*/ 2281731 w 3521893"/>
                <a:gd name="connsiteY115" fmla="*/ 14622 h 4122814"/>
                <a:gd name="connsiteX116" fmla="*/ 2243813 w 3521893"/>
                <a:gd name="connsiteY116" fmla="*/ 69330 h 4122814"/>
                <a:gd name="connsiteX117" fmla="*/ 2341770 w 3521893"/>
                <a:gd name="connsiteY117" fmla="*/ 120629 h 4122814"/>
                <a:gd name="connsiteX118" fmla="*/ 2345681 w 3521893"/>
                <a:gd name="connsiteY118" fmla="*/ 231248 h 4122814"/>
                <a:gd name="connsiteX119" fmla="*/ 2204472 w 3521893"/>
                <a:gd name="connsiteY119" fmla="*/ 264858 h 4122814"/>
                <a:gd name="connsiteX120" fmla="*/ 2146117 w 3521893"/>
                <a:gd name="connsiteY120" fmla="*/ 352210 h 4122814"/>
                <a:gd name="connsiteX121" fmla="*/ 1975038 w 3521893"/>
                <a:gd name="connsiteY121" fmla="*/ 370865 h 4122814"/>
                <a:gd name="connsiteX122" fmla="*/ 1999847 w 3521893"/>
                <a:gd name="connsiteY122" fmla="*/ 435199 h 4122814"/>
                <a:gd name="connsiteX123" fmla="*/ 2032711 w 3521893"/>
                <a:gd name="connsiteY123" fmla="*/ 478891 h 4122814"/>
                <a:gd name="connsiteX124" fmla="*/ 1961306 w 3521893"/>
                <a:gd name="connsiteY124" fmla="*/ 470365 h 4122814"/>
                <a:gd name="connsiteX125" fmla="*/ 1925782 w 3521893"/>
                <a:gd name="connsiteY125" fmla="*/ 513705 h 4122814"/>
                <a:gd name="connsiteX126" fmla="*/ 1849404 w 3521893"/>
                <a:gd name="connsiteY126" fmla="*/ 494167 h 4122814"/>
                <a:gd name="connsiteX127" fmla="*/ 1818139 w 3521893"/>
                <a:gd name="connsiteY127" fmla="*/ 595414 h 4122814"/>
                <a:gd name="connsiteX128" fmla="*/ 1724891 w 3521893"/>
                <a:gd name="connsiteY128" fmla="*/ 679960 h 4122814"/>
                <a:gd name="connsiteX129" fmla="*/ 1676400 w 3521893"/>
                <a:gd name="connsiteY129" fmla="*/ 659178 h 4122814"/>
                <a:gd name="connsiteX130" fmla="*/ 1683327 w 3521893"/>
                <a:gd name="connsiteY130" fmla="*/ 569123 h 4122814"/>
                <a:gd name="connsiteX131" fmla="*/ 1727022 w 3521893"/>
                <a:gd name="connsiteY131" fmla="*/ 535553 h 4122814"/>
                <a:gd name="connsiteX132" fmla="*/ 1787236 w 3521893"/>
                <a:gd name="connsiteY132" fmla="*/ 520632 h 4122814"/>
                <a:gd name="connsiteX133" fmla="*/ 1767343 w 3521893"/>
                <a:gd name="connsiteY133" fmla="*/ 484220 h 4122814"/>
                <a:gd name="connsiteX134" fmla="*/ 1704109 w 3521893"/>
                <a:gd name="connsiteY134" fmla="*/ 513705 h 4122814"/>
                <a:gd name="connsiteX135" fmla="*/ 1682261 w 3521893"/>
                <a:gd name="connsiteY135" fmla="*/ 452426 h 4122814"/>
                <a:gd name="connsiteX136" fmla="*/ 1576398 w 3521893"/>
                <a:gd name="connsiteY136" fmla="*/ 440524 h 4122814"/>
                <a:gd name="connsiteX137" fmla="*/ 1530927 w 3521893"/>
                <a:gd name="connsiteY137" fmla="*/ 271251 h 4122814"/>
                <a:gd name="connsiteX138" fmla="*/ 1438031 w 3521893"/>
                <a:gd name="connsiteY138" fmla="*/ 296118 h 4122814"/>
                <a:gd name="connsiteX139" fmla="*/ 1454727 w 3521893"/>
                <a:gd name="connsiteY139" fmla="*/ 402869 h 4122814"/>
                <a:gd name="connsiteX140" fmla="*/ 1454727 w 3521893"/>
                <a:gd name="connsiteY140" fmla="*/ 402869 h 4122814"/>
                <a:gd name="connsiteX141" fmla="*/ 1407832 w 3521893"/>
                <a:gd name="connsiteY141" fmla="*/ 431291 h 4122814"/>
                <a:gd name="connsiteX142" fmla="*/ 1310139 w 3521893"/>
                <a:gd name="connsiteY142" fmla="*/ 319922 h 4122814"/>
                <a:gd name="connsiteX143" fmla="*/ 1246909 w 3521893"/>
                <a:gd name="connsiteY143" fmla="*/ 298960 h 4122814"/>
                <a:gd name="connsiteX0" fmla="*/ 1246909 w 3521893"/>
                <a:gd name="connsiteY0" fmla="*/ 298960 h 4122814"/>
                <a:gd name="connsiteX1" fmla="*/ 1267691 w 3521893"/>
                <a:gd name="connsiteY1" fmla="*/ 569123 h 4122814"/>
                <a:gd name="connsiteX2" fmla="*/ 1288972 w 3521893"/>
                <a:gd name="connsiteY2" fmla="*/ 599607 h 4122814"/>
                <a:gd name="connsiteX3" fmla="*/ 1298416 w 3521893"/>
                <a:gd name="connsiteY3" fmla="*/ 702876 h 4122814"/>
                <a:gd name="connsiteX4" fmla="*/ 1251524 w 3521893"/>
                <a:gd name="connsiteY4" fmla="*/ 763445 h 4122814"/>
                <a:gd name="connsiteX5" fmla="*/ 1280832 w 3521893"/>
                <a:gd name="connsiteY5" fmla="*/ 839645 h 4122814"/>
                <a:gd name="connsiteX6" fmla="*/ 1175505 w 3521893"/>
                <a:gd name="connsiteY6" fmla="*/ 955274 h 4122814"/>
                <a:gd name="connsiteX7" fmla="*/ 1048327 w 3521893"/>
                <a:gd name="connsiteY7" fmla="*/ 1324196 h 4122814"/>
                <a:gd name="connsiteX8" fmla="*/ 947970 w 3521893"/>
                <a:gd name="connsiteY8" fmla="*/ 1428994 h 4122814"/>
                <a:gd name="connsiteX9" fmla="*/ 749389 w 3521893"/>
                <a:gd name="connsiteY9" fmla="*/ 1716919 h 4122814"/>
                <a:gd name="connsiteX10" fmla="*/ 624342 w 3521893"/>
                <a:gd name="connsiteY10" fmla="*/ 1812658 h 4122814"/>
                <a:gd name="connsiteX11" fmla="*/ 457200 w 3521893"/>
                <a:gd name="connsiteY11" fmla="*/ 2023851 h 4122814"/>
                <a:gd name="connsiteX12" fmla="*/ 325404 w 3521893"/>
                <a:gd name="connsiteY12" fmla="*/ 2531673 h 4122814"/>
                <a:gd name="connsiteX13" fmla="*/ 271762 w 3521893"/>
                <a:gd name="connsiteY13" fmla="*/ 2584782 h 4122814"/>
                <a:gd name="connsiteX14" fmla="*/ 116342 w 3521893"/>
                <a:gd name="connsiteY14" fmla="*/ 2906811 h 4122814"/>
                <a:gd name="connsiteX15" fmla="*/ 106573 w 3521893"/>
                <a:gd name="connsiteY15" fmla="*/ 3061165 h 4122814"/>
                <a:gd name="connsiteX16" fmla="*/ 152400 w 3521893"/>
                <a:gd name="connsiteY16" fmla="*/ 3166851 h 4122814"/>
                <a:gd name="connsiteX17" fmla="*/ 0 w 3521893"/>
                <a:gd name="connsiteY17" fmla="*/ 3665614 h 4122814"/>
                <a:gd name="connsiteX18" fmla="*/ 71582 w 3521893"/>
                <a:gd name="connsiteY18" fmla="*/ 3857801 h 4122814"/>
                <a:gd name="connsiteX19" fmla="*/ 188990 w 3521893"/>
                <a:gd name="connsiteY19" fmla="*/ 3838086 h 4122814"/>
                <a:gd name="connsiteX20" fmla="*/ 130908 w 3521893"/>
                <a:gd name="connsiteY20" fmla="*/ 3905226 h 4122814"/>
                <a:gd name="connsiteX21" fmla="*/ 188102 w 3521893"/>
                <a:gd name="connsiteY21" fmla="*/ 3964552 h 4122814"/>
                <a:gd name="connsiteX22" fmla="*/ 339436 w 3521893"/>
                <a:gd name="connsiteY22" fmla="*/ 3880360 h 4122814"/>
                <a:gd name="connsiteX23" fmla="*/ 422563 w 3521893"/>
                <a:gd name="connsiteY23" fmla="*/ 3894214 h 4122814"/>
                <a:gd name="connsiteX24" fmla="*/ 464127 w 3521893"/>
                <a:gd name="connsiteY24" fmla="*/ 3956560 h 4122814"/>
                <a:gd name="connsiteX25" fmla="*/ 656492 w 3521893"/>
                <a:gd name="connsiteY25" fmla="*/ 3937909 h 4122814"/>
                <a:gd name="connsiteX26" fmla="*/ 794860 w 3521893"/>
                <a:gd name="connsiteY26" fmla="*/ 3868459 h 4122814"/>
                <a:gd name="connsiteX27" fmla="*/ 955963 w 3521893"/>
                <a:gd name="connsiteY27" fmla="*/ 3949632 h 4122814"/>
                <a:gd name="connsiteX28" fmla="*/ 1115291 w 3521893"/>
                <a:gd name="connsiteY28" fmla="*/ 3949632 h 4122814"/>
                <a:gd name="connsiteX29" fmla="*/ 1108363 w 3521893"/>
                <a:gd name="connsiteY29" fmla="*/ 3914996 h 4122814"/>
                <a:gd name="connsiteX30" fmla="*/ 1163782 w 3521893"/>
                <a:gd name="connsiteY30" fmla="*/ 3880360 h 4122814"/>
                <a:gd name="connsiteX31" fmla="*/ 1191491 w 3521893"/>
                <a:gd name="connsiteY31" fmla="*/ 3914996 h 4122814"/>
                <a:gd name="connsiteX32" fmla="*/ 1288472 w 3521893"/>
                <a:gd name="connsiteY32" fmla="*/ 3818014 h 4122814"/>
                <a:gd name="connsiteX33" fmla="*/ 1205345 w 3521893"/>
                <a:gd name="connsiteY33" fmla="*/ 3811087 h 4122814"/>
                <a:gd name="connsiteX34" fmla="*/ 1122218 w 3521893"/>
                <a:gd name="connsiteY34" fmla="*/ 3818014 h 4122814"/>
                <a:gd name="connsiteX35" fmla="*/ 1032163 w 3521893"/>
                <a:gd name="connsiteY35" fmla="*/ 3783378 h 4122814"/>
                <a:gd name="connsiteX36" fmla="*/ 1130921 w 3521893"/>
                <a:gd name="connsiteY36" fmla="*/ 3621564 h 4122814"/>
                <a:gd name="connsiteX37" fmla="*/ 1222219 w 3521893"/>
                <a:gd name="connsiteY37" fmla="*/ 3600427 h 4122814"/>
                <a:gd name="connsiteX38" fmla="*/ 1244777 w 3521893"/>
                <a:gd name="connsiteY38" fmla="*/ 3553001 h 4122814"/>
                <a:gd name="connsiteX39" fmla="*/ 1286696 w 3521893"/>
                <a:gd name="connsiteY39" fmla="*/ 3575027 h 4122814"/>
                <a:gd name="connsiteX40" fmla="*/ 1304459 w 3521893"/>
                <a:gd name="connsiteY40" fmla="*/ 3644832 h 4122814"/>
                <a:gd name="connsiteX41" fmla="*/ 1343891 w 3521893"/>
                <a:gd name="connsiteY41" fmla="*/ 3582487 h 4122814"/>
                <a:gd name="connsiteX42" fmla="*/ 1360942 w 3521893"/>
                <a:gd name="connsiteY42" fmla="*/ 3631688 h 4122814"/>
                <a:gd name="connsiteX43" fmla="*/ 1399309 w 3521893"/>
                <a:gd name="connsiteY43" fmla="*/ 3658687 h 4122814"/>
                <a:gd name="connsiteX44" fmla="*/ 1392382 w 3521893"/>
                <a:gd name="connsiteY44" fmla="*/ 3707178 h 4122814"/>
                <a:gd name="connsiteX45" fmla="*/ 1338916 w 3521893"/>
                <a:gd name="connsiteY45" fmla="*/ 3756913 h 4122814"/>
                <a:gd name="connsiteX46" fmla="*/ 1396645 w 3521893"/>
                <a:gd name="connsiteY46" fmla="*/ 3757978 h 4122814"/>
                <a:gd name="connsiteX47" fmla="*/ 1475331 w 3521893"/>
                <a:gd name="connsiteY47" fmla="*/ 3798299 h 4122814"/>
                <a:gd name="connsiteX48" fmla="*/ 1471778 w 3521893"/>
                <a:gd name="connsiteY48" fmla="*/ 3722986 h 4122814"/>
                <a:gd name="connsiteX49" fmla="*/ 1565563 w 3521893"/>
                <a:gd name="connsiteY49" fmla="*/ 3755669 h 4122814"/>
                <a:gd name="connsiteX50" fmla="*/ 1556327 w 3521893"/>
                <a:gd name="connsiteY50" fmla="*/ 3803627 h 4122814"/>
                <a:gd name="connsiteX51" fmla="*/ 1585101 w 3521893"/>
                <a:gd name="connsiteY51" fmla="*/ 3850697 h 4122814"/>
                <a:gd name="connsiteX52" fmla="*/ 1773382 w 3521893"/>
                <a:gd name="connsiteY52" fmla="*/ 3811087 h 4122814"/>
                <a:gd name="connsiteX53" fmla="*/ 2112818 w 3521893"/>
                <a:gd name="connsiteY53" fmla="*/ 3914996 h 4122814"/>
                <a:gd name="connsiteX54" fmla="*/ 2320636 w 3521893"/>
                <a:gd name="connsiteY54" fmla="*/ 4122814 h 4122814"/>
                <a:gd name="connsiteX55" fmla="*/ 2473036 w 3521893"/>
                <a:gd name="connsiteY55" fmla="*/ 3991196 h 4122814"/>
                <a:gd name="connsiteX56" fmla="*/ 2587958 w 3521893"/>
                <a:gd name="connsiteY56" fmla="*/ 3991196 h 4122814"/>
                <a:gd name="connsiteX57" fmla="*/ 2720286 w 3521893"/>
                <a:gd name="connsiteY57" fmla="*/ 3873432 h 4122814"/>
                <a:gd name="connsiteX58" fmla="*/ 2847819 w 3521893"/>
                <a:gd name="connsiteY58" fmla="*/ 3930627 h 4122814"/>
                <a:gd name="connsiteX59" fmla="*/ 2955281 w 3521893"/>
                <a:gd name="connsiteY59" fmla="*/ 3889596 h 4122814"/>
                <a:gd name="connsiteX60" fmla="*/ 2984589 w 3521893"/>
                <a:gd name="connsiteY60" fmla="*/ 3940396 h 4122814"/>
                <a:gd name="connsiteX61" fmla="*/ 3025619 w 3521893"/>
                <a:gd name="connsiteY61" fmla="*/ 3899365 h 4122814"/>
                <a:gd name="connsiteX62" fmla="*/ 3035389 w 3521893"/>
                <a:gd name="connsiteY62" fmla="*/ 3791904 h 4122814"/>
                <a:gd name="connsiteX63" fmla="*/ 2970810 w 3521893"/>
                <a:gd name="connsiteY63" fmla="*/ 3704195 h 4122814"/>
                <a:gd name="connsiteX64" fmla="*/ 3035642 w 3521893"/>
                <a:gd name="connsiteY64" fmla="*/ 3639896 h 4122814"/>
                <a:gd name="connsiteX65" fmla="*/ 2997105 w 3521893"/>
                <a:gd name="connsiteY65" fmla="*/ 3510622 h 4122814"/>
                <a:gd name="connsiteX66" fmla="*/ 3016645 w 3521893"/>
                <a:gd name="connsiteY66" fmla="*/ 3352288 h 4122814"/>
                <a:gd name="connsiteX67" fmla="*/ 3050917 w 3521893"/>
                <a:gd name="connsiteY67" fmla="*/ 3233388 h 4122814"/>
                <a:gd name="connsiteX68" fmla="*/ 3073040 w 3521893"/>
                <a:gd name="connsiteY68" fmla="*/ 3123973 h 4122814"/>
                <a:gd name="connsiteX69" fmla="*/ 2998335 w 3521893"/>
                <a:gd name="connsiteY69" fmla="*/ 2834443 h 4122814"/>
                <a:gd name="connsiteX70" fmla="*/ 2898790 w 3521893"/>
                <a:gd name="connsiteY70" fmla="*/ 2642508 h 4122814"/>
                <a:gd name="connsiteX71" fmla="*/ 2976772 w 3521893"/>
                <a:gd name="connsiteY71" fmla="*/ 2482827 h 4122814"/>
                <a:gd name="connsiteX72" fmla="*/ 3068602 w 3521893"/>
                <a:gd name="connsiteY72" fmla="*/ 2457427 h 4122814"/>
                <a:gd name="connsiteX73" fmla="*/ 3105724 w 3521893"/>
                <a:gd name="connsiteY73" fmla="*/ 2484781 h 4122814"/>
                <a:gd name="connsiteX74" fmla="*/ 3166293 w 3521893"/>
                <a:gd name="connsiteY74" fmla="*/ 2420304 h 4122814"/>
                <a:gd name="connsiteX75" fmla="*/ 3193649 w 3521893"/>
                <a:gd name="connsiteY75" fmla="*/ 2394904 h 4122814"/>
                <a:gd name="connsiteX76" fmla="*/ 3271172 w 3521893"/>
                <a:gd name="connsiteY76" fmla="*/ 2373555 h 4122814"/>
                <a:gd name="connsiteX77" fmla="*/ 3303225 w 3521893"/>
                <a:gd name="connsiteY77" fmla="*/ 2201473 h 4122814"/>
                <a:gd name="connsiteX78" fmla="*/ 3256598 w 3521893"/>
                <a:gd name="connsiteY78" fmla="*/ 2148647 h 4122814"/>
                <a:gd name="connsiteX79" fmla="*/ 3256596 w 3521893"/>
                <a:gd name="connsiteY79" fmla="*/ 2053123 h 4122814"/>
                <a:gd name="connsiteX80" fmla="*/ 3375355 w 3521893"/>
                <a:gd name="connsiteY80" fmla="*/ 2107688 h 4122814"/>
                <a:gd name="connsiteX81" fmla="*/ 3430062 w 3521893"/>
                <a:gd name="connsiteY81" fmla="*/ 2072519 h 4122814"/>
                <a:gd name="connsiteX82" fmla="*/ 3457415 w 3521893"/>
                <a:gd name="connsiteY82" fmla="*/ 2107688 h 4122814"/>
                <a:gd name="connsiteX83" fmla="*/ 3521893 w 3521893"/>
                <a:gd name="connsiteY83" fmla="*/ 2062750 h 4122814"/>
                <a:gd name="connsiteX84" fmla="*/ 3436087 w 3521893"/>
                <a:gd name="connsiteY84" fmla="*/ 1912447 h 4122814"/>
                <a:gd name="connsiteX85" fmla="*/ 3482450 w 3521893"/>
                <a:gd name="connsiteY85" fmla="*/ 1730953 h 4122814"/>
                <a:gd name="connsiteX86" fmla="*/ 3449235 w 3521893"/>
                <a:gd name="connsiteY86" fmla="*/ 1691448 h 4122814"/>
                <a:gd name="connsiteX87" fmla="*/ 3479967 w 3521893"/>
                <a:gd name="connsiteY87" fmla="*/ 1649990 h 4122814"/>
                <a:gd name="connsiteX88" fmla="*/ 3377309 w 3521893"/>
                <a:gd name="connsiteY88" fmla="*/ 1462919 h 4122814"/>
                <a:gd name="connsiteX89" fmla="*/ 3288754 w 3521893"/>
                <a:gd name="connsiteY89" fmla="*/ 1425583 h 4122814"/>
                <a:gd name="connsiteX90" fmla="*/ 3225967 w 3521893"/>
                <a:gd name="connsiteY90" fmla="*/ 1302206 h 4122814"/>
                <a:gd name="connsiteX91" fmla="*/ 3276502 w 3521893"/>
                <a:gd name="connsiteY91" fmla="*/ 1230484 h 4122814"/>
                <a:gd name="connsiteX92" fmla="*/ 3127379 w 3521893"/>
                <a:gd name="connsiteY92" fmla="*/ 1042344 h 4122814"/>
                <a:gd name="connsiteX93" fmla="*/ 3155100 w 3521893"/>
                <a:gd name="connsiteY93" fmla="*/ 978294 h 4122814"/>
                <a:gd name="connsiteX94" fmla="*/ 3115391 w 3521893"/>
                <a:gd name="connsiteY94" fmla="*/ 857084 h 4122814"/>
                <a:gd name="connsiteX95" fmla="*/ 3168145 w 3521893"/>
                <a:gd name="connsiteY95" fmla="*/ 757581 h 4122814"/>
                <a:gd name="connsiteX96" fmla="*/ 3115921 w 3521893"/>
                <a:gd name="connsiteY96" fmla="*/ 639852 h 4122814"/>
                <a:gd name="connsiteX97" fmla="*/ 3136986 w 3521893"/>
                <a:gd name="connsiteY97" fmla="*/ 560242 h 4122814"/>
                <a:gd name="connsiteX98" fmla="*/ 3084395 w 3521893"/>
                <a:gd name="connsiteY98" fmla="*/ 489263 h 4122814"/>
                <a:gd name="connsiteX99" fmla="*/ 3043730 w 3521893"/>
                <a:gd name="connsiteY99" fmla="*/ 559672 h 4122814"/>
                <a:gd name="connsiteX100" fmla="*/ 2967617 w 3521893"/>
                <a:gd name="connsiteY100" fmla="*/ 598501 h 4122814"/>
                <a:gd name="connsiteX101" fmla="*/ 2906065 w 3521893"/>
                <a:gd name="connsiteY101" fmla="*/ 407628 h 4122814"/>
                <a:gd name="connsiteX102" fmla="*/ 2859539 w 3521893"/>
                <a:gd name="connsiteY102" fmla="*/ 456118 h 4122814"/>
                <a:gd name="connsiteX103" fmla="*/ 2826327 w 3521893"/>
                <a:gd name="connsiteY103" fmla="*/ 463511 h 4122814"/>
                <a:gd name="connsiteX104" fmla="*/ 2852782 w 3521893"/>
                <a:gd name="connsiteY104" fmla="*/ 359282 h 4122814"/>
                <a:gd name="connsiteX105" fmla="*/ 2795856 w 3521893"/>
                <a:gd name="connsiteY105" fmla="*/ 139739 h 4122814"/>
                <a:gd name="connsiteX106" fmla="*/ 2725253 w 3521893"/>
                <a:gd name="connsiteY106" fmla="*/ 192707 h 4122814"/>
                <a:gd name="connsiteX107" fmla="*/ 2673558 w 3521893"/>
                <a:gd name="connsiteY107" fmla="*/ 145813 h 4122814"/>
                <a:gd name="connsiteX108" fmla="*/ 2642132 w 3521893"/>
                <a:gd name="connsiteY108" fmla="*/ 186169 h 4122814"/>
                <a:gd name="connsiteX109" fmla="*/ 2621170 w 3521893"/>
                <a:gd name="connsiteY109" fmla="*/ 144074 h 4122814"/>
                <a:gd name="connsiteX110" fmla="*/ 2592392 w 3521893"/>
                <a:gd name="connsiteY110" fmla="*/ 108549 h 4122814"/>
                <a:gd name="connsiteX111" fmla="*/ 2642662 w 3521893"/>
                <a:gd name="connsiteY111" fmla="*/ 18601 h 4122814"/>
                <a:gd name="connsiteX112" fmla="*/ 2549408 w 3521893"/>
                <a:gd name="connsiteY112" fmla="*/ 14765 h 4122814"/>
                <a:gd name="connsiteX113" fmla="*/ 2534937 w 3521893"/>
                <a:gd name="connsiteY113" fmla="*/ 77431 h 4122814"/>
                <a:gd name="connsiteX114" fmla="*/ 2479069 w 3521893"/>
                <a:gd name="connsiteY114" fmla="*/ 8831 h 4122814"/>
                <a:gd name="connsiteX115" fmla="*/ 2281731 w 3521893"/>
                <a:gd name="connsiteY115" fmla="*/ 14622 h 4122814"/>
                <a:gd name="connsiteX116" fmla="*/ 2243813 w 3521893"/>
                <a:gd name="connsiteY116" fmla="*/ 69330 h 4122814"/>
                <a:gd name="connsiteX117" fmla="*/ 2341770 w 3521893"/>
                <a:gd name="connsiteY117" fmla="*/ 120629 h 4122814"/>
                <a:gd name="connsiteX118" fmla="*/ 2345681 w 3521893"/>
                <a:gd name="connsiteY118" fmla="*/ 231248 h 4122814"/>
                <a:gd name="connsiteX119" fmla="*/ 2204472 w 3521893"/>
                <a:gd name="connsiteY119" fmla="*/ 264858 h 4122814"/>
                <a:gd name="connsiteX120" fmla="*/ 2146117 w 3521893"/>
                <a:gd name="connsiteY120" fmla="*/ 352210 h 4122814"/>
                <a:gd name="connsiteX121" fmla="*/ 1975038 w 3521893"/>
                <a:gd name="connsiteY121" fmla="*/ 370865 h 4122814"/>
                <a:gd name="connsiteX122" fmla="*/ 1999847 w 3521893"/>
                <a:gd name="connsiteY122" fmla="*/ 435199 h 4122814"/>
                <a:gd name="connsiteX123" fmla="*/ 2032711 w 3521893"/>
                <a:gd name="connsiteY123" fmla="*/ 478891 h 4122814"/>
                <a:gd name="connsiteX124" fmla="*/ 1961306 w 3521893"/>
                <a:gd name="connsiteY124" fmla="*/ 470365 h 4122814"/>
                <a:gd name="connsiteX125" fmla="*/ 1925782 w 3521893"/>
                <a:gd name="connsiteY125" fmla="*/ 513705 h 4122814"/>
                <a:gd name="connsiteX126" fmla="*/ 1849404 w 3521893"/>
                <a:gd name="connsiteY126" fmla="*/ 494167 h 4122814"/>
                <a:gd name="connsiteX127" fmla="*/ 1818139 w 3521893"/>
                <a:gd name="connsiteY127" fmla="*/ 595414 h 4122814"/>
                <a:gd name="connsiteX128" fmla="*/ 1724891 w 3521893"/>
                <a:gd name="connsiteY128" fmla="*/ 679960 h 4122814"/>
                <a:gd name="connsiteX129" fmla="*/ 1676400 w 3521893"/>
                <a:gd name="connsiteY129" fmla="*/ 659178 h 4122814"/>
                <a:gd name="connsiteX130" fmla="*/ 1683327 w 3521893"/>
                <a:gd name="connsiteY130" fmla="*/ 569123 h 4122814"/>
                <a:gd name="connsiteX131" fmla="*/ 1727022 w 3521893"/>
                <a:gd name="connsiteY131" fmla="*/ 535553 h 4122814"/>
                <a:gd name="connsiteX132" fmla="*/ 1787236 w 3521893"/>
                <a:gd name="connsiteY132" fmla="*/ 520632 h 4122814"/>
                <a:gd name="connsiteX133" fmla="*/ 1767343 w 3521893"/>
                <a:gd name="connsiteY133" fmla="*/ 484220 h 4122814"/>
                <a:gd name="connsiteX134" fmla="*/ 1704109 w 3521893"/>
                <a:gd name="connsiteY134" fmla="*/ 513705 h 4122814"/>
                <a:gd name="connsiteX135" fmla="*/ 1682261 w 3521893"/>
                <a:gd name="connsiteY135" fmla="*/ 452426 h 4122814"/>
                <a:gd name="connsiteX136" fmla="*/ 1576398 w 3521893"/>
                <a:gd name="connsiteY136" fmla="*/ 440524 h 4122814"/>
                <a:gd name="connsiteX137" fmla="*/ 1530927 w 3521893"/>
                <a:gd name="connsiteY137" fmla="*/ 271251 h 4122814"/>
                <a:gd name="connsiteX138" fmla="*/ 1438031 w 3521893"/>
                <a:gd name="connsiteY138" fmla="*/ 296118 h 4122814"/>
                <a:gd name="connsiteX139" fmla="*/ 1454727 w 3521893"/>
                <a:gd name="connsiteY139" fmla="*/ 402869 h 4122814"/>
                <a:gd name="connsiteX140" fmla="*/ 1454727 w 3521893"/>
                <a:gd name="connsiteY140" fmla="*/ 402869 h 4122814"/>
                <a:gd name="connsiteX141" fmla="*/ 1407832 w 3521893"/>
                <a:gd name="connsiteY141" fmla="*/ 431291 h 4122814"/>
                <a:gd name="connsiteX142" fmla="*/ 1310139 w 3521893"/>
                <a:gd name="connsiteY142" fmla="*/ 319922 h 4122814"/>
                <a:gd name="connsiteX143" fmla="*/ 1246909 w 3521893"/>
                <a:gd name="connsiteY143" fmla="*/ 298960 h 4122814"/>
                <a:gd name="connsiteX0" fmla="*/ 1246909 w 3521893"/>
                <a:gd name="connsiteY0" fmla="*/ 298960 h 4122814"/>
                <a:gd name="connsiteX1" fmla="*/ 1267691 w 3521893"/>
                <a:gd name="connsiteY1" fmla="*/ 569123 h 4122814"/>
                <a:gd name="connsiteX2" fmla="*/ 1288972 w 3521893"/>
                <a:gd name="connsiteY2" fmla="*/ 599607 h 4122814"/>
                <a:gd name="connsiteX3" fmla="*/ 1298416 w 3521893"/>
                <a:gd name="connsiteY3" fmla="*/ 702876 h 4122814"/>
                <a:gd name="connsiteX4" fmla="*/ 1251524 w 3521893"/>
                <a:gd name="connsiteY4" fmla="*/ 763445 h 4122814"/>
                <a:gd name="connsiteX5" fmla="*/ 1280832 w 3521893"/>
                <a:gd name="connsiteY5" fmla="*/ 839645 h 4122814"/>
                <a:gd name="connsiteX6" fmla="*/ 1175505 w 3521893"/>
                <a:gd name="connsiteY6" fmla="*/ 955274 h 4122814"/>
                <a:gd name="connsiteX7" fmla="*/ 1048327 w 3521893"/>
                <a:gd name="connsiteY7" fmla="*/ 1324196 h 4122814"/>
                <a:gd name="connsiteX8" fmla="*/ 947970 w 3521893"/>
                <a:gd name="connsiteY8" fmla="*/ 1428994 h 4122814"/>
                <a:gd name="connsiteX9" fmla="*/ 749389 w 3521893"/>
                <a:gd name="connsiteY9" fmla="*/ 1716919 h 4122814"/>
                <a:gd name="connsiteX10" fmla="*/ 624342 w 3521893"/>
                <a:gd name="connsiteY10" fmla="*/ 1812658 h 4122814"/>
                <a:gd name="connsiteX11" fmla="*/ 457200 w 3521893"/>
                <a:gd name="connsiteY11" fmla="*/ 2023851 h 4122814"/>
                <a:gd name="connsiteX12" fmla="*/ 325404 w 3521893"/>
                <a:gd name="connsiteY12" fmla="*/ 2531673 h 4122814"/>
                <a:gd name="connsiteX13" fmla="*/ 271762 w 3521893"/>
                <a:gd name="connsiteY13" fmla="*/ 2584782 h 4122814"/>
                <a:gd name="connsiteX14" fmla="*/ 116342 w 3521893"/>
                <a:gd name="connsiteY14" fmla="*/ 2906811 h 4122814"/>
                <a:gd name="connsiteX15" fmla="*/ 106573 w 3521893"/>
                <a:gd name="connsiteY15" fmla="*/ 3061165 h 4122814"/>
                <a:gd name="connsiteX16" fmla="*/ 152400 w 3521893"/>
                <a:gd name="connsiteY16" fmla="*/ 3166851 h 4122814"/>
                <a:gd name="connsiteX17" fmla="*/ 0 w 3521893"/>
                <a:gd name="connsiteY17" fmla="*/ 3665614 h 4122814"/>
                <a:gd name="connsiteX18" fmla="*/ 71582 w 3521893"/>
                <a:gd name="connsiteY18" fmla="*/ 3857801 h 4122814"/>
                <a:gd name="connsiteX19" fmla="*/ 188990 w 3521893"/>
                <a:gd name="connsiteY19" fmla="*/ 3838086 h 4122814"/>
                <a:gd name="connsiteX20" fmla="*/ 130908 w 3521893"/>
                <a:gd name="connsiteY20" fmla="*/ 3905226 h 4122814"/>
                <a:gd name="connsiteX21" fmla="*/ 188102 w 3521893"/>
                <a:gd name="connsiteY21" fmla="*/ 3964552 h 4122814"/>
                <a:gd name="connsiteX22" fmla="*/ 339436 w 3521893"/>
                <a:gd name="connsiteY22" fmla="*/ 3880360 h 4122814"/>
                <a:gd name="connsiteX23" fmla="*/ 422563 w 3521893"/>
                <a:gd name="connsiteY23" fmla="*/ 3894214 h 4122814"/>
                <a:gd name="connsiteX24" fmla="*/ 464127 w 3521893"/>
                <a:gd name="connsiteY24" fmla="*/ 3956560 h 4122814"/>
                <a:gd name="connsiteX25" fmla="*/ 656492 w 3521893"/>
                <a:gd name="connsiteY25" fmla="*/ 3937909 h 4122814"/>
                <a:gd name="connsiteX26" fmla="*/ 794860 w 3521893"/>
                <a:gd name="connsiteY26" fmla="*/ 3868459 h 4122814"/>
                <a:gd name="connsiteX27" fmla="*/ 955963 w 3521893"/>
                <a:gd name="connsiteY27" fmla="*/ 3949632 h 4122814"/>
                <a:gd name="connsiteX28" fmla="*/ 1115291 w 3521893"/>
                <a:gd name="connsiteY28" fmla="*/ 3949632 h 4122814"/>
                <a:gd name="connsiteX29" fmla="*/ 1108363 w 3521893"/>
                <a:gd name="connsiteY29" fmla="*/ 3914996 h 4122814"/>
                <a:gd name="connsiteX30" fmla="*/ 1163782 w 3521893"/>
                <a:gd name="connsiteY30" fmla="*/ 3880360 h 4122814"/>
                <a:gd name="connsiteX31" fmla="*/ 1191491 w 3521893"/>
                <a:gd name="connsiteY31" fmla="*/ 3914996 h 4122814"/>
                <a:gd name="connsiteX32" fmla="*/ 1288472 w 3521893"/>
                <a:gd name="connsiteY32" fmla="*/ 3818014 h 4122814"/>
                <a:gd name="connsiteX33" fmla="*/ 1205345 w 3521893"/>
                <a:gd name="connsiteY33" fmla="*/ 3811087 h 4122814"/>
                <a:gd name="connsiteX34" fmla="*/ 1122218 w 3521893"/>
                <a:gd name="connsiteY34" fmla="*/ 3818014 h 4122814"/>
                <a:gd name="connsiteX35" fmla="*/ 1032163 w 3521893"/>
                <a:gd name="connsiteY35" fmla="*/ 3783378 h 4122814"/>
                <a:gd name="connsiteX36" fmla="*/ 1130921 w 3521893"/>
                <a:gd name="connsiteY36" fmla="*/ 3621564 h 4122814"/>
                <a:gd name="connsiteX37" fmla="*/ 1222219 w 3521893"/>
                <a:gd name="connsiteY37" fmla="*/ 3600427 h 4122814"/>
                <a:gd name="connsiteX38" fmla="*/ 1244777 w 3521893"/>
                <a:gd name="connsiteY38" fmla="*/ 3553001 h 4122814"/>
                <a:gd name="connsiteX39" fmla="*/ 1286696 w 3521893"/>
                <a:gd name="connsiteY39" fmla="*/ 3575027 h 4122814"/>
                <a:gd name="connsiteX40" fmla="*/ 1304459 w 3521893"/>
                <a:gd name="connsiteY40" fmla="*/ 3644832 h 4122814"/>
                <a:gd name="connsiteX41" fmla="*/ 1343891 w 3521893"/>
                <a:gd name="connsiteY41" fmla="*/ 3582487 h 4122814"/>
                <a:gd name="connsiteX42" fmla="*/ 1360942 w 3521893"/>
                <a:gd name="connsiteY42" fmla="*/ 3631688 h 4122814"/>
                <a:gd name="connsiteX43" fmla="*/ 1399309 w 3521893"/>
                <a:gd name="connsiteY43" fmla="*/ 3658687 h 4122814"/>
                <a:gd name="connsiteX44" fmla="*/ 1392382 w 3521893"/>
                <a:gd name="connsiteY44" fmla="*/ 3707178 h 4122814"/>
                <a:gd name="connsiteX45" fmla="*/ 1338916 w 3521893"/>
                <a:gd name="connsiteY45" fmla="*/ 3756913 h 4122814"/>
                <a:gd name="connsiteX46" fmla="*/ 1396645 w 3521893"/>
                <a:gd name="connsiteY46" fmla="*/ 3757978 h 4122814"/>
                <a:gd name="connsiteX47" fmla="*/ 1475331 w 3521893"/>
                <a:gd name="connsiteY47" fmla="*/ 3798299 h 4122814"/>
                <a:gd name="connsiteX48" fmla="*/ 1471778 w 3521893"/>
                <a:gd name="connsiteY48" fmla="*/ 3722986 h 4122814"/>
                <a:gd name="connsiteX49" fmla="*/ 1565563 w 3521893"/>
                <a:gd name="connsiteY49" fmla="*/ 3755669 h 4122814"/>
                <a:gd name="connsiteX50" fmla="*/ 1556327 w 3521893"/>
                <a:gd name="connsiteY50" fmla="*/ 3803627 h 4122814"/>
                <a:gd name="connsiteX51" fmla="*/ 1585101 w 3521893"/>
                <a:gd name="connsiteY51" fmla="*/ 3850697 h 4122814"/>
                <a:gd name="connsiteX52" fmla="*/ 1773382 w 3521893"/>
                <a:gd name="connsiteY52" fmla="*/ 3811087 h 4122814"/>
                <a:gd name="connsiteX53" fmla="*/ 2112818 w 3521893"/>
                <a:gd name="connsiteY53" fmla="*/ 3914996 h 4122814"/>
                <a:gd name="connsiteX54" fmla="*/ 2320636 w 3521893"/>
                <a:gd name="connsiteY54" fmla="*/ 4122814 h 4122814"/>
                <a:gd name="connsiteX55" fmla="*/ 2473036 w 3521893"/>
                <a:gd name="connsiteY55" fmla="*/ 3991196 h 4122814"/>
                <a:gd name="connsiteX56" fmla="*/ 2587958 w 3521893"/>
                <a:gd name="connsiteY56" fmla="*/ 3991196 h 4122814"/>
                <a:gd name="connsiteX57" fmla="*/ 2720286 w 3521893"/>
                <a:gd name="connsiteY57" fmla="*/ 3873432 h 4122814"/>
                <a:gd name="connsiteX58" fmla="*/ 2847819 w 3521893"/>
                <a:gd name="connsiteY58" fmla="*/ 3930627 h 4122814"/>
                <a:gd name="connsiteX59" fmla="*/ 2955281 w 3521893"/>
                <a:gd name="connsiteY59" fmla="*/ 3889596 h 4122814"/>
                <a:gd name="connsiteX60" fmla="*/ 2984589 w 3521893"/>
                <a:gd name="connsiteY60" fmla="*/ 3940396 h 4122814"/>
                <a:gd name="connsiteX61" fmla="*/ 3025619 w 3521893"/>
                <a:gd name="connsiteY61" fmla="*/ 3899365 h 4122814"/>
                <a:gd name="connsiteX62" fmla="*/ 3023564 w 3521893"/>
                <a:gd name="connsiteY62" fmla="*/ 3795954 h 4122814"/>
                <a:gd name="connsiteX63" fmla="*/ 2970810 w 3521893"/>
                <a:gd name="connsiteY63" fmla="*/ 3704195 h 4122814"/>
                <a:gd name="connsiteX64" fmla="*/ 3035642 w 3521893"/>
                <a:gd name="connsiteY64" fmla="*/ 3639896 h 4122814"/>
                <a:gd name="connsiteX65" fmla="*/ 2997105 w 3521893"/>
                <a:gd name="connsiteY65" fmla="*/ 3510622 h 4122814"/>
                <a:gd name="connsiteX66" fmla="*/ 3016645 w 3521893"/>
                <a:gd name="connsiteY66" fmla="*/ 3352288 h 4122814"/>
                <a:gd name="connsiteX67" fmla="*/ 3050917 w 3521893"/>
                <a:gd name="connsiteY67" fmla="*/ 3233388 h 4122814"/>
                <a:gd name="connsiteX68" fmla="*/ 3073040 w 3521893"/>
                <a:gd name="connsiteY68" fmla="*/ 3123973 h 4122814"/>
                <a:gd name="connsiteX69" fmla="*/ 2998335 w 3521893"/>
                <a:gd name="connsiteY69" fmla="*/ 2834443 h 4122814"/>
                <a:gd name="connsiteX70" fmla="*/ 2898790 w 3521893"/>
                <a:gd name="connsiteY70" fmla="*/ 2642508 h 4122814"/>
                <a:gd name="connsiteX71" fmla="*/ 2976772 w 3521893"/>
                <a:gd name="connsiteY71" fmla="*/ 2482827 h 4122814"/>
                <a:gd name="connsiteX72" fmla="*/ 3068602 w 3521893"/>
                <a:gd name="connsiteY72" fmla="*/ 2457427 h 4122814"/>
                <a:gd name="connsiteX73" fmla="*/ 3105724 w 3521893"/>
                <a:gd name="connsiteY73" fmla="*/ 2484781 h 4122814"/>
                <a:gd name="connsiteX74" fmla="*/ 3166293 w 3521893"/>
                <a:gd name="connsiteY74" fmla="*/ 2420304 h 4122814"/>
                <a:gd name="connsiteX75" fmla="*/ 3193649 w 3521893"/>
                <a:gd name="connsiteY75" fmla="*/ 2394904 h 4122814"/>
                <a:gd name="connsiteX76" fmla="*/ 3271172 w 3521893"/>
                <a:gd name="connsiteY76" fmla="*/ 2373555 h 4122814"/>
                <a:gd name="connsiteX77" fmla="*/ 3303225 w 3521893"/>
                <a:gd name="connsiteY77" fmla="*/ 2201473 h 4122814"/>
                <a:gd name="connsiteX78" fmla="*/ 3256598 w 3521893"/>
                <a:gd name="connsiteY78" fmla="*/ 2148647 h 4122814"/>
                <a:gd name="connsiteX79" fmla="*/ 3256596 w 3521893"/>
                <a:gd name="connsiteY79" fmla="*/ 2053123 h 4122814"/>
                <a:gd name="connsiteX80" fmla="*/ 3375355 w 3521893"/>
                <a:gd name="connsiteY80" fmla="*/ 2107688 h 4122814"/>
                <a:gd name="connsiteX81" fmla="*/ 3430062 w 3521893"/>
                <a:gd name="connsiteY81" fmla="*/ 2072519 h 4122814"/>
                <a:gd name="connsiteX82" fmla="*/ 3457415 w 3521893"/>
                <a:gd name="connsiteY82" fmla="*/ 2107688 h 4122814"/>
                <a:gd name="connsiteX83" fmla="*/ 3521893 w 3521893"/>
                <a:gd name="connsiteY83" fmla="*/ 2062750 h 4122814"/>
                <a:gd name="connsiteX84" fmla="*/ 3436087 w 3521893"/>
                <a:gd name="connsiteY84" fmla="*/ 1912447 h 4122814"/>
                <a:gd name="connsiteX85" fmla="*/ 3482450 w 3521893"/>
                <a:gd name="connsiteY85" fmla="*/ 1730953 h 4122814"/>
                <a:gd name="connsiteX86" fmla="*/ 3449235 w 3521893"/>
                <a:gd name="connsiteY86" fmla="*/ 1691448 h 4122814"/>
                <a:gd name="connsiteX87" fmla="*/ 3479967 w 3521893"/>
                <a:gd name="connsiteY87" fmla="*/ 1649990 h 4122814"/>
                <a:gd name="connsiteX88" fmla="*/ 3377309 w 3521893"/>
                <a:gd name="connsiteY88" fmla="*/ 1462919 h 4122814"/>
                <a:gd name="connsiteX89" fmla="*/ 3288754 w 3521893"/>
                <a:gd name="connsiteY89" fmla="*/ 1425583 h 4122814"/>
                <a:gd name="connsiteX90" fmla="*/ 3225967 w 3521893"/>
                <a:gd name="connsiteY90" fmla="*/ 1302206 h 4122814"/>
                <a:gd name="connsiteX91" fmla="*/ 3276502 w 3521893"/>
                <a:gd name="connsiteY91" fmla="*/ 1230484 h 4122814"/>
                <a:gd name="connsiteX92" fmla="*/ 3127379 w 3521893"/>
                <a:gd name="connsiteY92" fmla="*/ 1042344 h 4122814"/>
                <a:gd name="connsiteX93" fmla="*/ 3155100 w 3521893"/>
                <a:gd name="connsiteY93" fmla="*/ 978294 h 4122814"/>
                <a:gd name="connsiteX94" fmla="*/ 3115391 w 3521893"/>
                <a:gd name="connsiteY94" fmla="*/ 857084 h 4122814"/>
                <a:gd name="connsiteX95" fmla="*/ 3168145 w 3521893"/>
                <a:gd name="connsiteY95" fmla="*/ 757581 h 4122814"/>
                <a:gd name="connsiteX96" fmla="*/ 3115921 w 3521893"/>
                <a:gd name="connsiteY96" fmla="*/ 639852 h 4122814"/>
                <a:gd name="connsiteX97" fmla="*/ 3136986 w 3521893"/>
                <a:gd name="connsiteY97" fmla="*/ 560242 h 4122814"/>
                <a:gd name="connsiteX98" fmla="*/ 3084395 w 3521893"/>
                <a:gd name="connsiteY98" fmla="*/ 489263 h 4122814"/>
                <a:gd name="connsiteX99" fmla="*/ 3043730 w 3521893"/>
                <a:gd name="connsiteY99" fmla="*/ 559672 h 4122814"/>
                <a:gd name="connsiteX100" fmla="*/ 2967617 w 3521893"/>
                <a:gd name="connsiteY100" fmla="*/ 598501 h 4122814"/>
                <a:gd name="connsiteX101" fmla="*/ 2906065 w 3521893"/>
                <a:gd name="connsiteY101" fmla="*/ 407628 h 4122814"/>
                <a:gd name="connsiteX102" fmla="*/ 2859539 w 3521893"/>
                <a:gd name="connsiteY102" fmla="*/ 456118 h 4122814"/>
                <a:gd name="connsiteX103" fmla="*/ 2826327 w 3521893"/>
                <a:gd name="connsiteY103" fmla="*/ 463511 h 4122814"/>
                <a:gd name="connsiteX104" fmla="*/ 2852782 w 3521893"/>
                <a:gd name="connsiteY104" fmla="*/ 359282 h 4122814"/>
                <a:gd name="connsiteX105" fmla="*/ 2795856 w 3521893"/>
                <a:gd name="connsiteY105" fmla="*/ 139739 h 4122814"/>
                <a:gd name="connsiteX106" fmla="*/ 2725253 w 3521893"/>
                <a:gd name="connsiteY106" fmla="*/ 192707 h 4122814"/>
                <a:gd name="connsiteX107" fmla="*/ 2673558 w 3521893"/>
                <a:gd name="connsiteY107" fmla="*/ 145813 h 4122814"/>
                <a:gd name="connsiteX108" fmla="*/ 2642132 w 3521893"/>
                <a:gd name="connsiteY108" fmla="*/ 186169 h 4122814"/>
                <a:gd name="connsiteX109" fmla="*/ 2621170 w 3521893"/>
                <a:gd name="connsiteY109" fmla="*/ 144074 h 4122814"/>
                <a:gd name="connsiteX110" fmla="*/ 2592392 w 3521893"/>
                <a:gd name="connsiteY110" fmla="*/ 108549 h 4122814"/>
                <a:gd name="connsiteX111" fmla="*/ 2642662 w 3521893"/>
                <a:gd name="connsiteY111" fmla="*/ 18601 h 4122814"/>
                <a:gd name="connsiteX112" fmla="*/ 2549408 w 3521893"/>
                <a:gd name="connsiteY112" fmla="*/ 14765 h 4122814"/>
                <a:gd name="connsiteX113" fmla="*/ 2534937 w 3521893"/>
                <a:gd name="connsiteY113" fmla="*/ 77431 h 4122814"/>
                <a:gd name="connsiteX114" fmla="*/ 2479069 w 3521893"/>
                <a:gd name="connsiteY114" fmla="*/ 8831 h 4122814"/>
                <a:gd name="connsiteX115" fmla="*/ 2281731 w 3521893"/>
                <a:gd name="connsiteY115" fmla="*/ 14622 h 4122814"/>
                <a:gd name="connsiteX116" fmla="*/ 2243813 w 3521893"/>
                <a:gd name="connsiteY116" fmla="*/ 69330 h 4122814"/>
                <a:gd name="connsiteX117" fmla="*/ 2341770 w 3521893"/>
                <a:gd name="connsiteY117" fmla="*/ 120629 h 4122814"/>
                <a:gd name="connsiteX118" fmla="*/ 2345681 w 3521893"/>
                <a:gd name="connsiteY118" fmla="*/ 231248 h 4122814"/>
                <a:gd name="connsiteX119" fmla="*/ 2204472 w 3521893"/>
                <a:gd name="connsiteY119" fmla="*/ 264858 h 4122814"/>
                <a:gd name="connsiteX120" fmla="*/ 2146117 w 3521893"/>
                <a:gd name="connsiteY120" fmla="*/ 352210 h 4122814"/>
                <a:gd name="connsiteX121" fmla="*/ 1975038 w 3521893"/>
                <a:gd name="connsiteY121" fmla="*/ 370865 h 4122814"/>
                <a:gd name="connsiteX122" fmla="*/ 1999847 w 3521893"/>
                <a:gd name="connsiteY122" fmla="*/ 435199 h 4122814"/>
                <a:gd name="connsiteX123" fmla="*/ 2032711 w 3521893"/>
                <a:gd name="connsiteY123" fmla="*/ 478891 h 4122814"/>
                <a:gd name="connsiteX124" fmla="*/ 1961306 w 3521893"/>
                <a:gd name="connsiteY124" fmla="*/ 470365 h 4122814"/>
                <a:gd name="connsiteX125" fmla="*/ 1925782 w 3521893"/>
                <a:gd name="connsiteY125" fmla="*/ 513705 h 4122814"/>
                <a:gd name="connsiteX126" fmla="*/ 1849404 w 3521893"/>
                <a:gd name="connsiteY126" fmla="*/ 494167 h 4122814"/>
                <a:gd name="connsiteX127" fmla="*/ 1818139 w 3521893"/>
                <a:gd name="connsiteY127" fmla="*/ 595414 h 4122814"/>
                <a:gd name="connsiteX128" fmla="*/ 1724891 w 3521893"/>
                <a:gd name="connsiteY128" fmla="*/ 679960 h 4122814"/>
                <a:gd name="connsiteX129" fmla="*/ 1676400 w 3521893"/>
                <a:gd name="connsiteY129" fmla="*/ 659178 h 4122814"/>
                <a:gd name="connsiteX130" fmla="*/ 1683327 w 3521893"/>
                <a:gd name="connsiteY130" fmla="*/ 569123 h 4122814"/>
                <a:gd name="connsiteX131" fmla="*/ 1727022 w 3521893"/>
                <a:gd name="connsiteY131" fmla="*/ 535553 h 4122814"/>
                <a:gd name="connsiteX132" fmla="*/ 1787236 w 3521893"/>
                <a:gd name="connsiteY132" fmla="*/ 520632 h 4122814"/>
                <a:gd name="connsiteX133" fmla="*/ 1767343 w 3521893"/>
                <a:gd name="connsiteY133" fmla="*/ 484220 h 4122814"/>
                <a:gd name="connsiteX134" fmla="*/ 1704109 w 3521893"/>
                <a:gd name="connsiteY134" fmla="*/ 513705 h 4122814"/>
                <a:gd name="connsiteX135" fmla="*/ 1682261 w 3521893"/>
                <a:gd name="connsiteY135" fmla="*/ 452426 h 4122814"/>
                <a:gd name="connsiteX136" fmla="*/ 1576398 w 3521893"/>
                <a:gd name="connsiteY136" fmla="*/ 440524 h 4122814"/>
                <a:gd name="connsiteX137" fmla="*/ 1530927 w 3521893"/>
                <a:gd name="connsiteY137" fmla="*/ 271251 h 4122814"/>
                <a:gd name="connsiteX138" fmla="*/ 1438031 w 3521893"/>
                <a:gd name="connsiteY138" fmla="*/ 296118 h 4122814"/>
                <a:gd name="connsiteX139" fmla="*/ 1454727 w 3521893"/>
                <a:gd name="connsiteY139" fmla="*/ 402869 h 4122814"/>
                <a:gd name="connsiteX140" fmla="*/ 1454727 w 3521893"/>
                <a:gd name="connsiteY140" fmla="*/ 402869 h 4122814"/>
                <a:gd name="connsiteX141" fmla="*/ 1407832 w 3521893"/>
                <a:gd name="connsiteY141" fmla="*/ 431291 h 4122814"/>
                <a:gd name="connsiteX142" fmla="*/ 1310139 w 3521893"/>
                <a:gd name="connsiteY142" fmla="*/ 319922 h 4122814"/>
                <a:gd name="connsiteX143" fmla="*/ 1246909 w 3521893"/>
                <a:gd name="connsiteY143" fmla="*/ 298960 h 4122814"/>
                <a:gd name="connsiteX0" fmla="*/ 1246909 w 3521893"/>
                <a:gd name="connsiteY0" fmla="*/ 298960 h 4122814"/>
                <a:gd name="connsiteX1" fmla="*/ 1267691 w 3521893"/>
                <a:gd name="connsiteY1" fmla="*/ 569123 h 4122814"/>
                <a:gd name="connsiteX2" fmla="*/ 1288972 w 3521893"/>
                <a:gd name="connsiteY2" fmla="*/ 599607 h 4122814"/>
                <a:gd name="connsiteX3" fmla="*/ 1298416 w 3521893"/>
                <a:gd name="connsiteY3" fmla="*/ 702876 h 4122814"/>
                <a:gd name="connsiteX4" fmla="*/ 1251524 w 3521893"/>
                <a:gd name="connsiteY4" fmla="*/ 763445 h 4122814"/>
                <a:gd name="connsiteX5" fmla="*/ 1280832 w 3521893"/>
                <a:gd name="connsiteY5" fmla="*/ 839645 h 4122814"/>
                <a:gd name="connsiteX6" fmla="*/ 1175505 w 3521893"/>
                <a:gd name="connsiteY6" fmla="*/ 955274 h 4122814"/>
                <a:gd name="connsiteX7" fmla="*/ 1048327 w 3521893"/>
                <a:gd name="connsiteY7" fmla="*/ 1324196 h 4122814"/>
                <a:gd name="connsiteX8" fmla="*/ 947970 w 3521893"/>
                <a:gd name="connsiteY8" fmla="*/ 1428994 h 4122814"/>
                <a:gd name="connsiteX9" fmla="*/ 749389 w 3521893"/>
                <a:gd name="connsiteY9" fmla="*/ 1716919 h 4122814"/>
                <a:gd name="connsiteX10" fmla="*/ 624342 w 3521893"/>
                <a:gd name="connsiteY10" fmla="*/ 1812658 h 4122814"/>
                <a:gd name="connsiteX11" fmla="*/ 457200 w 3521893"/>
                <a:gd name="connsiteY11" fmla="*/ 2023851 h 4122814"/>
                <a:gd name="connsiteX12" fmla="*/ 325404 w 3521893"/>
                <a:gd name="connsiteY12" fmla="*/ 2531673 h 4122814"/>
                <a:gd name="connsiteX13" fmla="*/ 271762 w 3521893"/>
                <a:gd name="connsiteY13" fmla="*/ 2584782 h 4122814"/>
                <a:gd name="connsiteX14" fmla="*/ 116342 w 3521893"/>
                <a:gd name="connsiteY14" fmla="*/ 2906811 h 4122814"/>
                <a:gd name="connsiteX15" fmla="*/ 106573 w 3521893"/>
                <a:gd name="connsiteY15" fmla="*/ 3061165 h 4122814"/>
                <a:gd name="connsiteX16" fmla="*/ 152400 w 3521893"/>
                <a:gd name="connsiteY16" fmla="*/ 3166851 h 4122814"/>
                <a:gd name="connsiteX17" fmla="*/ 0 w 3521893"/>
                <a:gd name="connsiteY17" fmla="*/ 3665614 h 4122814"/>
                <a:gd name="connsiteX18" fmla="*/ 71582 w 3521893"/>
                <a:gd name="connsiteY18" fmla="*/ 3857801 h 4122814"/>
                <a:gd name="connsiteX19" fmla="*/ 188990 w 3521893"/>
                <a:gd name="connsiteY19" fmla="*/ 3838086 h 4122814"/>
                <a:gd name="connsiteX20" fmla="*/ 130908 w 3521893"/>
                <a:gd name="connsiteY20" fmla="*/ 3905226 h 4122814"/>
                <a:gd name="connsiteX21" fmla="*/ 188102 w 3521893"/>
                <a:gd name="connsiteY21" fmla="*/ 3964552 h 4122814"/>
                <a:gd name="connsiteX22" fmla="*/ 339436 w 3521893"/>
                <a:gd name="connsiteY22" fmla="*/ 3880360 h 4122814"/>
                <a:gd name="connsiteX23" fmla="*/ 422563 w 3521893"/>
                <a:gd name="connsiteY23" fmla="*/ 3894214 h 4122814"/>
                <a:gd name="connsiteX24" fmla="*/ 464127 w 3521893"/>
                <a:gd name="connsiteY24" fmla="*/ 3956560 h 4122814"/>
                <a:gd name="connsiteX25" fmla="*/ 656492 w 3521893"/>
                <a:gd name="connsiteY25" fmla="*/ 3937909 h 4122814"/>
                <a:gd name="connsiteX26" fmla="*/ 794860 w 3521893"/>
                <a:gd name="connsiteY26" fmla="*/ 3868459 h 4122814"/>
                <a:gd name="connsiteX27" fmla="*/ 955963 w 3521893"/>
                <a:gd name="connsiteY27" fmla="*/ 3949632 h 4122814"/>
                <a:gd name="connsiteX28" fmla="*/ 1115291 w 3521893"/>
                <a:gd name="connsiteY28" fmla="*/ 3949632 h 4122814"/>
                <a:gd name="connsiteX29" fmla="*/ 1108363 w 3521893"/>
                <a:gd name="connsiteY29" fmla="*/ 3914996 h 4122814"/>
                <a:gd name="connsiteX30" fmla="*/ 1163782 w 3521893"/>
                <a:gd name="connsiteY30" fmla="*/ 3880360 h 4122814"/>
                <a:gd name="connsiteX31" fmla="*/ 1191491 w 3521893"/>
                <a:gd name="connsiteY31" fmla="*/ 3914996 h 4122814"/>
                <a:gd name="connsiteX32" fmla="*/ 1288472 w 3521893"/>
                <a:gd name="connsiteY32" fmla="*/ 3818014 h 4122814"/>
                <a:gd name="connsiteX33" fmla="*/ 1205345 w 3521893"/>
                <a:gd name="connsiteY33" fmla="*/ 3811087 h 4122814"/>
                <a:gd name="connsiteX34" fmla="*/ 1122218 w 3521893"/>
                <a:gd name="connsiteY34" fmla="*/ 3818014 h 4122814"/>
                <a:gd name="connsiteX35" fmla="*/ 1032163 w 3521893"/>
                <a:gd name="connsiteY35" fmla="*/ 3783378 h 4122814"/>
                <a:gd name="connsiteX36" fmla="*/ 1130921 w 3521893"/>
                <a:gd name="connsiteY36" fmla="*/ 3621564 h 4122814"/>
                <a:gd name="connsiteX37" fmla="*/ 1222219 w 3521893"/>
                <a:gd name="connsiteY37" fmla="*/ 3600427 h 4122814"/>
                <a:gd name="connsiteX38" fmla="*/ 1244777 w 3521893"/>
                <a:gd name="connsiteY38" fmla="*/ 3553001 h 4122814"/>
                <a:gd name="connsiteX39" fmla="*/ 1286696 w 3521893"/>
                <a:gd name="connsiteY39" fmla="*/ 3575027 h 4122814"/>
                <a:gd name="connsiteX40" fmla="*/ 1304459 w 3521893"/>
                <a:gd name="connsiteY40" fmla="*/ 3644832 h 4122814"/>
                <a:gd name="connsiteX41" fmla="*/ 1343891 w 3521893"/>
                <a:gd name="connsiteY41" fmla="*/ 3582487 h 4122814"/>
                <a:gd name="connsiteX42" fmla="*/ 1360942 w 3521893"/>
                <a:gd name="connsiteY42" fmla="*/ 3631688 h 4122814"/>
                <a:gd name="connsiteX43" fmla="*/ 1399309 w 3521893"/>
                <a:gd name="connsiteY43" fmla="*/ 3658687 h 4122814"/>
                <a:gd name="connsiteX44" fmla="*/ 1392382 w 3521893"/>
                <a:gd name="connsiteY44" fmla="*/ 3707178 h 4122814"/>
                <a:gd name="connsiteX45" fmla="*/ 1338916 w 3521893"/>
                <a:gd name="connsiteY45" fmla="*/ 3756913 h 4122814"/>
                <a:gd name="connsiteX46" fmla="*/ 1396645 w 3521893"/>
                <a:gd name="connsiteY46" fmla="*/ 3757978 h 4122814"/>
                <a:gd name="connsiteX47" fmla="*/ 1475331 w 3521893"/>
                <a:gd name="connsiteY47" fmla="*/ 3798299 h 4122814"/>
                <a:gd name="connsiteX48" fmla="*/ 1471778 w 3521893"/>
                <a:gd name="connsiteY48" fmla="*/ 3722986 h 4122814"/>
                <a:gd name="connsiteX49" fmla="*/ 1565563 w 3521893"/>
                <a:gd name="connsiteY49" fmla="*/ 3755669 h 4122814"/>
                <a:gd name="connsiteX50" fmla="*/ 1556327 w 3521893"/>
                <a:gd name="connsiteY50" fmla="*/ 3803627 h 4122814"/>
                <a:gd name="connsiteX51" fmla="*/ 1585101 w 3521893"/>
                <a:gd name="connsiteY51" fmla="*/ 3850697 h 4122814"/>
                <a:gd name="connsiteX52" fmla="*/ 1773382 w 3521893"/>
                <a:gd name="connsiteY52" fmla="*/ 3811087 h 4122814"/>
                <a:gd name="connsiteX53" fmla="*/ 2112818 w 3521893"/>
                <a:gd name="connsiteY53" fmla="*/ 3914996 h 4122814"/>
                <a:gd name="connsiteX54" fmla="*/ 2320636 w 3521893"/>
                <a:gd name="connsiteY54" fmla="*/ 4122814 h 4122814"/>
                <a:gd name="connsiteX55" fmla="*/ 2473036 w 3521893"/>
                <a:gd name="connsiteY55" fmla="*/ 3991196 h 4122814"/>
                <a:gd name="connsiteX56" fmla="*/ 2587958 w 3521893"/>
                <a:gd name="connsiteY56" fmla="*/ 3991196 h 4122814"/>
                <a:gd name="connsiteX57" fmla="*/ 2720286 w 3521893"/>
                <a:gd name="connsiteY57" fmla="*/ 3873432 h 4122814"/>
                <a:gd name="connsiteX58" fmla="*/ 2847819 w 3521893"/>
                <a:gd name="connsiteY58" fmla="*/ 3930627 h 4122814"/>
                <a:gd name="connsiteX59" fmla="*/ 2955281 w 3521893"/>
                <a:gd name="connsiteY59" fmla="*/ 3889596 h 4122814"/>
                <a:gd name="connsiteX60" fmla="*/ 2972764 w 3521893"/>
                <a:gd name="connsiteY60" fmla="*/ 3954572 h 4122814"/>
                <a:gd name="connsiteX61" fmla="*/ 3025619 w 3521893"/>
                <a:gd name="connsiteY61" fmla="*/ 3899365 h 4122814"/>
                <a:gd name="connsiteX62" fmla="*/ 3023564 w 3521893"/>
                <a:gd name="connsiteY62" fmla="*/ 3795954 h 4122814"/>
                <a:gd name="connsiteX63" fmla="*/ 2970810 w 3521893"/>
                <a:gd name="connsiteY63" fmla="*/ 3704195 h 4122814"/>
                <a:gd name="connsiteX64" fmla="*/ 3035642 w 3521893"/>
                <a:gd name="connsiteY64" fmla="*/ 3639896 h 4122814"/>
                <a:gd name="connsiteX65" fmla="*/ 2997105 w 3521893"/>
                <a:gd name="connsiteY65" fmla="*/ 3510622 h 4122814"/>
                <a:gd name="connsiteX66" fmla="*/ 3016645 w 3521893"/>
                <a:gd name="connsiteY66" fmla="*/ 3352288 h 4122814"/>
                <a:gd name="connsiteX67" fmla="*/ 3050917 w 3521893"/>
                <a:gd name="connsiteY67" fmla="*/ 3233388 h 4122814"/>
                <a:gd name="connsiteX68" fmla="*/ 3073040 w 3521893"/>
                <a:gd name="connsiteY68" fmla="*/ 3123973 h 4122814"/>
                <a:gd name="connsiteX69" fmla="*/ 2998335 w 3521893"/>
                <a:gd name="connsiteY69" fmla="*/ 2834443 h 4122814"/>
                <a:gd name="connsiteX70" fmla="*/ 2898790 w 3521893"/>
                <a:gd name="connsiteY70" fmla="*/ 2642508 h 4122814"/>
                <a:gd name="connsiteX71" fmla="*/ 2976772 w 3521893"/>
                <a:gd name="connsiteY71" fmla="*/ 2482827 h 4122814"/>
                <a:gd name="connsiteX72" fmla="*/ 3068602 w 3521893"/>
                <a:gd name="connsiteY72" fmla="*/ 2457427 h 4122814"/>
                <a:gd name="connsiteX73" fmla="*/ 3105724 w 3521893"/>
                <a:gd name="connsiteY73" fmla="*/ 2484781 h 4122814"/>
                <a:gd name="connsiteX74" fmla="*/ 3166293 w 3521893"/>
                <a:gd name="connsiteY74" fmla="*/ 2420304 h 4122814"/>
                <a:gd name="connsiteX75" fmla="*/ 3193649 w 3521893"/>
                <a:gd name="connsiteY75" fmla="*/ 2394904 h 4122814"/>
                <a:gd name="connsiteX76" fmla="*/ 3271172 w 3521893"/>
                <a:gd name="connsiteY76" fmla="*/ 2373555 h 4122814"/>
                <a:gd name="connsiteX77" fmla="*/ 3303225 w 3521893"/>
                <a:gd name="connsiteY77" fmla="*/ 2201473 h 4122814"/>
                <a:gd name="connsiteX78" fmla="*/ 3256598 w 3521893"/>
                <a:gd name="connsiteY78" fmla="*/ 2148647 h 4122814"/>
                <a:gd name="connsiteX79" fmla="*/ 3256596 w 3521893"/>
                <a:gd name="connsiteY79" fmla="*/ 2053123 h 4122814"/>
                <a:gd name="connsiteX80" fmla="*/ 3375355 w 3521893"/>
                <a:gd name="connsiteY80" fmla="*/ 2107688 h 4122814"/>
                <a:gd name="connsiteX81" fmla="*/ 3430062 w 3521893"/>
                <a:gd name="connsiteY81" fmla="*/ 2072519 h 4122814"/>
                <a:gd name="connsiteX82" fmla="*/ 3457415 w 3521893"/>
                <a:gd name="connsiteY82" fmla="*/ 2107688 h 4122814"/>
                <a:gd name="connsiteX83" fmla="*/ 3521893 w 3521893"/>
                <a:gd name="connsiteY83" fmla="*/ 2062750 h 4122814"/>
                <a:gd name="connsiteX84" fmla="*/ 3436087 w 3521893"/>
                <a:gd name="connsiteY84" fmla="*/ 1912447 h 4122814"/>
                <a:gd name="connsiteX85" fmla="*/ 3482450 w 3521893"/>
                <a:gd name="connsiteY85" fmla="*/ 1730953 h 4122814"/>
                <a:gd name="connsiteX86" fmla="*/ 3449235 w 3521893"/>
                <a:gd name="connsiteY86" fmla="*/ 1691448 h 4122814"/>
                <a:gd name="connsiteX87" fmla="*/ 3479967 w 3521893"/>
                <a:gd name="connsiteY87" fmla="*/ 1649990 h 4122814"/>
                <a:gd name="connsiteX88" fmla="*/ 3377309 w 3521893"/>
                <a:gd name="connsiteY88" fmla="*/ 1462919 h 4122814"/>
                <a:gd name="connsiteX89" fmla="*/ 3288754 w 3521893"/>
                <a:gd name="connsiteY89" fmla="*/ 1425583 h 4122814"/>
                <a:gd name="connsiteX90" fmla="*/ 3225967 w 3521893"/>
                <a:gd name="connsiteY90" fmla="*/ 1302206 h 4122814"/>
                <a:gd name="connsiteX91" fmla="*/ 3276502 w 3521893"/>
                <a:gd name="connsiteY91" fmla="*/ 1230484 h 4122814"/>
                <a:gd name="connsiteX92" fmla="*/ 3127379 w 3521893"/>
                <a:gd name="connsiteY92" fmla="*/ 1042344 h 4122814"/>
                <a:gd name="connsiteX93" fmla="*/ 3155100 w 3521893"/>
                <a:gd name="connsiteY93" fmla="*/ 978294 h 4122814"/>
                <a:gd name="connsiteX94" fmla="*/ 3115391 w 3521893"/>
                <a:gd name="connsiteY94" fmla="*/ 857084 h 4122814"/>
                <a:gd name="connsiteX95" fmla="*/ 3168145 w 3521893"/>
                <a:gd name="connsiteY95" fmla="*/ 757581 h 4122814"/>
                <a:gd name="connsiteX96" fmla="*/ 3115921 w 3521893"/>
                <a:gd name="connsiteY96" fmla="*/ 639852 h 4122814"/>
                <a:gd name="connsiteX97" fmla="*/ 3136986 w 3521893"/>
                <a:gd name="connsiteY97" fmla="*/ 560242 h 4122814"/>
                <a:gd name="connsiteX98" fmla="*/ 3084395 w 3521893"/>
                <a:gd name="connsiteY98" fmla="*/ 489263 h 4122814"/>
                <a:gd name="connsiteX99" fmla="*/ 3043730 w 3521893"/>
                <a:gd name="connsiteY99" fmla="*/ 559672 h 4122814"/>
                <a:gd name="connsiteX100" fmla="*/ 2967617 w 3521893"/>
                <a:gd name="connsiteY100" fmla="*/ 598501 h 4122814"/>
                <a:gd name="connsiteX101" fmla="*/ 2906065 w 3521893"/>
                <a:gd name="connsiteY101" fmla="*/ 407628 h 4122814"/>
                <a:gd name="connsiteX102" fmla="*/ 2859539 w 3521893"/>
                <a:gd name="connsiteY102" fmla="*/ 456118 h 4122814"/>
                <a:gd name="connsiteX103" fmla="*/ 2826327 w 3521893"/>
                <a:gd name="connsiteY103" fmla="*/ 463511 h 4122814"/>
                <a:gd name="connsiteX104" fmla="*/ 2852782 w 3521893"/>
                <a:gd name="connsiteY104" fmla="*/ 359282 h 4122814"/>
                <a:gd name="connsiteX105" fmla="*/ 2795856 w 3521893"/>
                <a:gd name="connsiteY105" fmla="*/ 139739 h 4122814"/>
                <a:gd name="connsiteX106" fmla="*/ 2725253 w 3521893"/>
                <a:gd name="connsiteY106" fmla="*/ 192707 h 4122814"/>
                <a:gd name="connsiteX107" fmla="*/ 2673558 w 3521893"/>
                <a:gd name="connsiteY107" fmla="*/ 145813 h 4122814"/>
                <a:gd name="connsiteX108" fmla="*/ 2642132 w 3521893"/>
                <a:gd name="connsiteY108" fmla="*/ 186169 h 4122814"/>
                <a:gd name="connsiteX109" fmla="*/ 2621170 w 3521893"/>
                <a:gd name="connsiteY109" fmla="*/ 144074 h 4122814"/>
                <a:gd name="connsiteX110" fmla="*/ 2592392 w 3521893"/>
                <a:gd name="connsiteY110" fmla="*/ 108549 h 4122814"/>
                <a:gd name="connsiteX111" fmla="*/ 2642662 w 3521893"/>
                <a:gd name="connsiteY111" fmla="*/ 18601 h 4122814"/>
                <a:gd name="connsiteX112" fmla="*/ 2549408 w 3521893"/>
                <a:gd name="connsiteY112" fmla="*/ 14765 h 4122814"/>
                <a:gd name="connsiteX113" fmla="*/ 2534937 w 3521893"/>
                <a:gd name="connsiteY113" fmla="*/ 77431 h 4122814"/>
                <a:gd name="connsiteX114" fmla="*/ 2479069 w 3521893"/>
                <a:gd name="connsiteY114" fmla="*/ 8831 h 4122814"/>
                <a:gd name="connsiteX115" fmla="*/ 2281731 w 3521893"/>
                <a:gd name="connsiteY115" fmla="*/ 14622 h 4122814"/>
                <a:gd name="connsiteX116" fmla="*/ 2243813 w 3521893"/>
                <a:gd name="connsiteY116" fmla="*/ 69330 h 4122814"/>
                <a:gd name="connsiteX117" fmla="*/ 2341770 w 3521893"/>
                <a:gd name="connsiteY117" fmla="*/ 120629 h 4122814"/>
                <a:gd name="connsiteX118" fmla="*/ 2345681 w 3521893"/>
                <a:gd name="connsiteY118" fmla="*/ 231248 h 4122814"/>
                <a:gd name="connsiteX119" fmla="*/ 2204472 w 3521893"/>
                <a:gd name="connsiteY119" fmla="*/ 264858 h 4122814"/>
                <a:gd name="connsiteX120" fmla="*/ 2146117 w 3521893"/>
                <a:gd name="connsiteY120" fmla="*/ 352210 h 4122814"/>
                <a:gd name="connsiteX121" fmla="*/ 1975038 w 3521893"/>
                <a:gd name="connsiteY121" fmla="*/ 370865 h 4122814"/>
                <a:gd name="connsiteX122" fmla="*/ 1999847 w 3521893"/>
                <a:gd name="connsiteY122" fmla="*/ 435199 h 4122814"/>
                <a:gd name="connsiteX123" fmla="*/ 2032711 w 3521893"/>
                <a:gd name="connsiteY123" fmla="*/ 478891 h 4122814"/>
                <a:gd name="connsiteX124" fmla="*/ 1961306 w 3521893"/>
                <a:gd name="connsiteY124" fmla="*/ 470365 h 4122814"/>
                <a:gd name="connsiteX125" fmla="*/ 1925782 w 3521893"/>
                <a:gd name="connsiteY125" fmla="*/ 513705 h 4122814"/>
                <a:gd name="connsiteX126" fmla="*/ 1849404 w 3521893"/>
                <a:gd name="connsiteY126" fmla="*/ 494167 h 4122814"/>
                <a:gd name="connsiteX127" fmla="*/ 1818139 w 3521893"/>
                <a:gd name="connsiteY127" fmla="*/ 595414 h 4122814"/>
                <a:gd name="connsiteX128" fmla="*/ 1724891 w 3521893"/>
                <a:gd name="connsiteY128" fmla="*/ 679960 h 4122814"/>
                <a:gd name="connsiteX129" fmla="*/ 1676400 w 3521893"/>
                <a:gd name="connsiteY129" fmla="*/ 659178 h 4122814"/>
                <a:gd name="connsiteX130" fmla="*/ 1683327 w 3521893"/>
                <a:gd name="connsiteY130" fmla="*/ 569123 h 4122814"/>
                <a:gd name="connsiteX131" fmla="*/ 1727022 w 3521893"/>
                <a:gd name="connsiteY131" fmla="*/ 535553 h 4122814"/>
                <a:gd name="connsiteX132" fmla="*/ 1787236 w 3521893"/>
                <a:gd name="connsiteY132" fmla="*/ 520632 h 4122814"/>
                <a:gd name="connsiteX133" fmla="*/ 1767343 w 3521893"/>
                <a:gd name="connsiteY133" fmla="*/ 484220 h 4122814"/>
                <a:gd name="connsiteX134" fmla="*/ 1704109 w 3521893"/>
                <a:gd name="connsiteY134" fmla="*/ 513705 h 4122814"/>
                <a:gd name="connsiteX135" fmla="*/ 1682261 w 3521893"/>
                <a:gd name="connsiteY135" fmla="*/ 452426 h 4122814"/>
                <a:gd name="connsiteX136" fmla="*/ 1576398 w 3521893"/>
                <a:gd name="connsiteY136" fmla="*/ 440524 h 4122814"/>
                <a:gd name="connsiteX137" fmla="*/ 1530927 w 3521893"/>
                <a:gd name="connsiteY137" fmla="*/ 271251 h 4122814"/>
                <a:gd name="connsiteX138" fmla="*/ 1438031 w 3521893"/>
                <a:gd name="connsiteY138" fmla="*/ 296118 h 4122814"/>
                <a:gd name="connsiteX139" fmla="*/ 1454727 w 3521893"/>
                <a:gd name="connsiteY139" fmla="*/ 402869 h 4122814"/>
                <a:gd name="connsiteX140" fmla="*/ 1454727 w 3521893"/>
                <a:gd name="connsiteY140" fmla="*/ 402869 h 4122814"/>
                <a:gd name="connsiteX141" fmla="*/ 1407832 w 3521893"/>
                <a:gd name="connsiteY141" fmla="*/ 431291 h 4122814"/>
                <a:gd name="connsiteX142" fmla="*/ 1310139 w 3521893"/>
                <a:gd name="connsiteY142" fmla="*/ 319922 h 4122814"/>
                <a:gd name="connsiteX143" fmla="*/ 1246909 w 3521893"/>
                <a:gd name="connsiteY143" fmla="*/ 298960 h 4122814"/>
                <a:gd name="connsiteX0" fmla="*/ 1246909 w 3521893"/>
                <a:gd name="connsiteY0" fmla="*/ 298960 h 4122814"/>
                <a:gd name="connsiteX1" fmla="*/ 1267691 w 3521893"/>
                <a:gd name="connsiteY1" fmla="*/ 569123 h 4122814"/>
                <a:gd name="connsiteX2" fmla="*/ 1288972 w 3521893"/>
                <a:gd name="connsiteY2" fmla="*/ 599607 h 4122814"/>
                <a:gd name="connsiteX3" fmla="*/ 1298416 w 3521893"/>
                <a:gd name="connsiteY3" fmla="*/ 702876 h 4122814"/>
                <a:gd name="connsiteX4" fmla="*/ 1251524 w 3521893"/>
                <a:gd name="connsiteY4" fmla="*/ 763445 h 4122814"/>
                <a:gd name="connsiteX5" fmla="*/ 1280832 w 3521893"/>
                <a:gd name="connsiteY5" fmla="*/ 839645 h 4122814"/>
                <a:gd name="connsiteX6" fmla="*/ 1175505 w 3521893"/>
                <a:gd name="connsiteY6" fmla="*/ 955274 h 4122814"/>
                <a:gd name="connsiteX7" fmla="*/ 1048327 w 3521893"/>
                <a:gd name="connsiteY7" fmla="*/ 1324196 h 4122814"/>
                <a:gd name="connsiteX8" fmla="*/ 947970 w 3521893"/>
                <a:gd name="connsiteY8" fmla="*/ 1428994 h 4122814"/>
                <a:gd name="connsiteX9" fmla="*/ 749389 w 3521893"/>
                <a:gd name="connsiteY9" fmla="*/ 1716919 h 4122814"/>
                <a:gd name="connsiteX10" fmla="*/ 624342 w 3521893"/>
                <a:gd name="connsiteY10" fmla="*/ 1812658 h 4122814"/>
                <a:gd name="connsiteX11" fmla="*/ 457200 w 3521893"/>
                <a:gd name="connsiteY11" fmla="*/ 2023851 h 4122814"/>
                <a:gd name="connsiteX12" fmla="*/ 325404 w 3521893"/>
                <a:gd name="connsiteY12" fmla="*/ 2531673 h 4122814"/>
                <a:gd name="connsiteX13" fmla="*/ 271762 w 3521893"/>
                <a:gd name="connsiteY13" fmla="*/ 2584782 h 4122814"/>
                <a:gd name="connsiteX14" fmla="*/ 116342 w 3521893"/>
                <a:gd name="connsiteY14" fmla="*/ 2906811 h 4122814"/>
                <a:gd name="connsiteX15" fmla="*/ 106573 w 3521893"/>
                <a:gd name="connsiteY15" fmla="*/ 3061165 h 4122814"/>
                <a:gd name="connsiteX16" fmla="*/ 152400 w 3521893"/>
                <a:gd name="connsiteY16" fmla="*/ 3166851 h 4122814"/>
                <a:gd name="connsiteX17" fmla="*/ 0 w 3521893"/>
                <a:gd name="connsiteY17" fmla="*/ 3665614 h 4122814"/>
                <a:gd name="connsiteX18" fmla="*/ 71582 w 3521893"/>
                <a:gd name="connsiteY18" fmla="*/ 3857801 h 4122814"/>
                <a:gd name="connsiteX19" fmla="*/ 188990 w 3521893"/>
                <a:gd name="connsiteY19" fmla="*/ 3838086 h 4122814"/>
                <a:gd name="connsiteX20" fmla="*/ 130908 w 3521893"/>
                <a:gd name="connsiteY20" fmla="*/ 3905226 h 4122814"/>
                <a:gd name="connsiteX21" fmla="*/ 188102 w 3521893"/>
                <a:gd name="connsiteY21" fmla="*/ 3964552 h 4122814"/>
                <a:gd name="connsiteX22" fmla="*/ 339436 w 3521893"/>
                <a:gd name="connsiteY22" fmla="*/ 3880360 h 4122814"/>
                <a:gd name="connsiteX23" fmla="*/ 422563 w 3521893"/>
                <a:gd name="connsiteY23" fmla="*/ 3894214 h 4122814"/>
                <a:gd name="connsiteX24" fmla="*/ 464127 w 3521893"/>
                <a:gd name="connsiteY24" fmla="*/ 3956560 h 4122814"/>
                <a:gd name="connsiteX25" fmla="*/ 656492 w 3521893"/>
                <a:gd name="connsiteY25" fmla="*/ 3937909 h 4122814"/>
                <a:gd name="connsiteX26" fmla="*/ 794860 w 3521893"/>
                <a:gd name="connsiteY26" fmla="*/ 3868459 h 4122814"/>
                <a:gd name="connsiteX27" fmla="*/ 955963 w 3521893"/>
                <a:gd name="connsiteY27" fmla="*/ 3949632 h 4122814"/>
                <a:gd name="connsiteX28" fmla="*/ 1115291 w 3521893"/>
                <a:gd name="connsiteY28" fmla="*/ 3949632 h 4122814"/>
                <a:gd name="connsiteX29" fmla="*/ 1108363 w 3521893"/>
                <a:gd name="connsiteY29" fmla="*/ 3914996 h 4122814"/>
                <a:gd name="connsiteX30" fmla="*/ 1163782 w 3521893"/>
                <a:gd name="connsiteY30" fmla="*/ 3880360 h 4122814"/>
                <a:gd name="connsiteX31" fmla="*/ 1191491 w 3521893"/>
                <a:gd name="connsiteY31" fmla="*/ 3914996 h 4122814"/>
                <a:gd name="connsiteX32" fmla="*/ 1288472 w 3521893"/>
                <a:gd name="connsiteY32" fmla="*/ 3818014 h 4122814"/>
                <a:gd name="connsiteX33" fmla="*/ 1205345 w 3521893"/>
                <a:gd name="connsiteY33" fmla="*/ 3811087 h 4122814"/>
                <a:gd name="connsiteX34" fmla="*/ 1122218 w 3521893"/>
                <a:gd name="connsiteY34" fmla="*/ 3818014 h 4122814"/>
                <a:gd name="connsiteX35" fmla="*/ 1032163 w 3521893"/>
                <a:gd name="connsiteY35" fmla="*/ 3783378 h 4122814"/>
                <a:gd name="connsiteX36" fmla="*/ 1130921 w 3521893"/>
                <a:gd name="connsiteY36" fmla="*/ 3621564 h 4122814"/>
                <a:gd name="connsiteX37" fmla="*/ 1222219 w 3521893"/>
                <a:gd name="connsiteY37" fmla="*/ 3600427 h 4122814"/>
                <a:gd name="connsiteX38" fmla="*/ 1244777 w 3521893"/>
                <a:gd name="connsiteY38" fmla="*/ 3553001 h 4122814"/>
                <a:gd name="connsiteX39" fmla="*/ 1286696 w 3521893"/>
                <a:gd name="connsiteY39" fmla="*/ 3575027 h 4122814"/>
                <a:gd name="connsiteX40" fmla="*/ 1304459 w 3521893"/>
                <a:gd name="connsiteY40" fmla="*/ 3644832 h 4122814"/>
                <a:gd name="connsiteX41" fmla="*/ 1343891 w 3521893"/>
                <a:gd name="connsiteY41" fmla="*/ 3582487 h 4122814"/>
                <a:gd name="connsiteX42" fmla="*/ 1360942 w 3521893"/>
                <a:gd name="connsiteY42" fmla="*/ 3631688 h 4122814"/>
                <a:gd name="connsiteX43" fmla="*/ 1399309 w 3521893"/>
                <a:gd name="connsiteY43" fmla="*/ 3658687 h 4122814"/>
                <a:gd name="connsiteX44" fmla="*/ 1392382 w 3521893"/>
                <a:gd name="connsiteY44" fmla="*/ 3707178 h 4122814"/>
                <a:gd name="connsiteX45" fmla="*/ 1338916 w 3521893"/>
                <a:gd name="connsiteY45" fmla="*/ 3756913 h 4122814"/>
                <a:gd name="connsiteX46" fmla="*/ 1396645 w 3521893"/>
                <a:gd name="connsiteY46" fmla="*/ 3757978 h 4122814"/>
                <a:gd name="connsiteX47" fmla="*/ 1475331 w 3521893"/>
                <a:gd name="connsiteY47" fmla="*/ 3798299 h 4122814"/>
                <a:gd name="connsiteX48" fmla="*/ 1471778 w 3521893"/>
                <a:gd name="connsiteY48" fmla="*/ 3722986 h 4122814"/>
                <a:gd name="connsiteX49" fmla="*/ 1565563 w 3521893"/>
                <a:gd name="connsiteY49" fmla="*/ 3755669 h 4122814"/>
                <a:gd name="connsiteX50" fmla="*/ 1556327 w 3521893"/>
                <a:gd name="connsiteY50" fmla="*/ 3803627 h 4122814"/>
                <a:gd name="connsiteX51" fmla="*/ 1585101 w 3521893"/>
                <a:gd name="connsiteY51" fmla="*/ 3850697 h 4122814"/>
                <a:gd name="connsiteX52" fmla="*/ 1773382 w 3521893"/>
                <a:gd name="connsiteY52" fmla="*/ 3811087 h 4122814"/>
                <a:gd name="connsiteX53" fmla="*/ 2112818 w 3521893"/>
                <a:gd name="connsiteY53" fmla="*/ 3914996 h 4122814"/>
                <a:gd name="connsiteX54" fmla="*/ 2320636 w 3521893"/>
                <a:gd name="connsiteY54" fmla="*/ 4122814 h 4122814"/>
                <a:gd name="connsiteX55" fmla="*/ 2473036 w 3521893"/>
                <a:gd name="connsiteY55" fmla="*/ 3991196 h 4122814"/>
                <a:gd name="connsiteX56" fmla="*/ 2587958 w 3521893"/>
                <a:gd name="connsiteY56" fmla="*/ 3991196 h 4122814"/>
                <a:gd name="connsiteX57" fmla="*/ 2720286 w 3521893"/>
                <a:gd name="connsiteY57" fmla="*/ 3873432 h 4122814"/>
                <a:gd name="connsiteX58" fmla="*/ 2847819 w 3521893"/>
                <a:gd name="connsiteY58" fmla="*/ 3930627 h 4122814"/>
                <a:gd name="connsiteX59" fmla="*/ 2941767 w 3521893"/>
                <a:gd name="connsiteY59" fmla="*/ 3899721 h 4122814"/>
                <a:gd name="connsiteX60" fmla="*/ 2972764 w 3521893"/>
                <a:gd name="connsiteY60" fmla="*/ 3954572 h 4122814"/>
                <a:gd name="connsiteX61" fmla="*/ 3025619 w 3521893"/>
                <a:gd name="connsiteY61" fmla="*/ 3899365 h 4122814"/>
                <a:gd name="connsiteX62" fmla="*/ 3023564 w 3521893"/>
                <a:gd name="connsiteY62" fmla="*/ 3795954 h 4122814"/>
                <a:gd name="connsiteX63" fmla="*/ 2970810 w 3521893"/>
                <a:gd name="connsiteY63" fmla="*/ 3704195 h 4122814"/>
                <a:gd name="connsiteX64" fmla="*/ 3035642 w 3521893"/>
                <a:gd name="connsiteY64" fmla="*/ 3639896 h 4122814"/>
                <a:gd name="connsiteX65" fmla="*/ 2997105 w 3521893"/>
                <a:gd name="connsiteY65" fmla="*/ 3510622 h 4122814"/>
                <a:gd name="connsiteX66" fmla="*/ 3016645 w 3521893"/>
                <a:gd name="connsiteY66" fmla="*/ 3352288 h 4122814"/>
                <a:gd name="connsiteX67" fmla="*/ 3050917 w 3521893"/>
                <a:gd name="connsiteY67" fmla="*/ 3233388 h 4122814"/>
                <a:gd name="connsiteX68" fmla="*/ 3073040 w 3521893"/>
                <a:gd name="connsiteY68" fmla="*/ 3123973 h 4122814"/>
                <a:gd name="connsiteX69" fmla="*/ 2998335 w 3521893"/>
                <a:gd name="connsiteY69" fmla="*/ 2834443 h 4122814"/>
                <a:gd name="connsiteX70" fmla="*/ 2898790 w 3521893"/>
                <a:gd name="connsiteY70" fmla="*/ 2642508 h 4122814"/>
                <a:gd name="connsiteX71" fmla="*/ 2976772 w 3521893"/>
                <a:gd name="connsiteY71" fmla="*/ 2482827 h 4122814"/>
                <a:gd name="connsiteX72" fmla="*/ 3068602 w 3521893"/>
                <a:gd name="connsiteY72" fmla="*/ 2457427 h 4122814"/>
                <a:gd name="connsiteX73" fmla="*/ 3105724 w 3521893"/>
                <a:gd name="connsiteY73" fmla="*/ 2484781 h 4122814"/>
                <a:gd name="connsiteX74" fmla="*/ 3166293 w 3521893"/>
                <a:gd name="connsiteY74" fmla="*/ 2420304 h 4122814"/>
                <a:gd name="connsiteX75" fmla="*/ 3193649 w 3521893"/>
                <a:gd name="connsiteY75" fmla="*/ 2394904 h 4122814"/>
                <a:gd name="connsiteX76" fmla="*/ 3271172 w 3521893"/>
                <a:gd name="connsiteY76" fmla="*/ 2373555 h 4122814"/>
                <a:gd name="connsiteX77" fmla="*/ 3303225 w 3521893"/>
                <a:gd name="connsiteY77" fmla="*/ 2201473 h 4122814"/>
                <a:gd name="connsiteX78" fmla="*/ 3256598 w 3521893"/>
                <a:gd name="connsiteY78" fmla="*/ 2148647 h 4122814"/>
                <a:gd name="connsiteX79" fmla="*/ 3256596 w 3521893"/>
                <a:gd name="connsiteY79" fmla="*/ 2053123 h 4122814"/>
                <a:gd name="connsiteX80" fmla="*/ 3375355 w 3521893"/>
                <a:gd name="connsiteY80" fmla="*/ 2107688 h 4122814"/>
                <a:gd name="connsiteX81" fmla="*/ 3430062 w 3521893"/>
                <a:gd name="connsiteY81" fmla="*/ 2072519 h 4122814"/>
                <a:gd name="connsiteX82" fmla="*/ 3457415 w 3521893"/>
                <a:gd name="connsiteY82" fmla="*/ 2107688 h 4122814"/>
                <a:gd name="connsiteX83" fmla="*/ 3521893 w 3521893"/>
                <a:gd name="connsiteY83" fmla="*/ 2062750 h 4122814"/>
                <a:gd name="connsiteX84" fmla="*/ 3436087 w 3521893"/>
                <a:gd name="connsiteY84" fmla="*/ 1912447 h 4122814"/>
                <a:gd name="connsiteX85" fmla="*/ 3482450 w 3521893"/>
                <a:gd name="connsiteY85" fmla="*/ 1730953 h 4122814"/>
                <a:gd name="connsiteX86" fmla="*/ 3449235 w 3521893"/>
                <a:gd name="connsiteY86" fmla="*/ 1691448 h 4122814"/>
                <a:gd name="connsiteX87" fmla="*/ 3479967 w 3521893"/>
                <a:gd name="connsiteY87" fmla="*/ 1649990 h 4122814"/>
                <a:gd name="connsiteX88" fmla="*/ 3377309 w 3521893"/>
                <a:gd name="connsiteY88" fmla="*/ 1462919 h 4122814"/>
                <a:gd name="connsiteX89" fmla="*/ 3288754 w 3521893"/>
                <a:gd name="connsiteY89" fmla="*/ 1425583 h 4122814"/>
                <a:gd name="connsiteX90" fmla="*/ 3225967 w 3521893"/>
                <a:gd name="connsiteY90" fmla="*/ 1302206 h 4122814"/>
                <a:gd name="connsiteX91" fmla="*/ 3276502 w 3521893"/>
                <a:gd name="connsiteY91" fmla="*/ 1230484 h 4122814"/>
                <a:gd name="connsiteX92" fmla="*/ 3127379 w 3521893"/>
                <a:gd name="connsiteY92" fmla="*/ 1042344 h 4122814"/>
                <a:gd name="connsiteX93" fmla="*/ 3155100 w 3521893"/>
                <a:gd name="connsiteY93" fmla="*/ 978294 h 4122814"/>
                <a:gd name="connsiteX94" fmla="*/ 3115391 w 3521893"/>
                <a:gd name="connsiteY94" fmla="*/ 857084 h 4122814"/>
                <a:gd name="connsiteX95" fmla="*/ 3168145 w 3521893"/>
                <a:gd name="connsiteY95" fmla="*/ 757581 h 4122814"/>
                <a:gd name="connsiteX96" fmla="*/ 3115921 w 3521893"/>
                <a:gd name="connsiteY96" fmla="*/ 639852 h 4122814"/>
                <a:gd name="connsiteX97" fmla="*/ 3136986 w 3521893"/>
                <a:gd name="connsiteY97" fmla="*/ 560242 h 4122814"/>
                <a:gd name="connsiteX98" fmla="*/ 3084395 w 3521893"/>
                <a:gd name="connsiteY98" fmla="*/ 489263 h 4122814"/>
                <a:gd name="connsiteX99" fmla="*/ 3043730 w 3521893"/>
                <a:gd name="connsiteY99" fmla="*/ 559672 h 4122814"/>
                <a:gd name="connsiteX100" fmla="*/ 2967617 w 3521893"/>
                <a:gd name="connsiteY100" fmla="*/ 598501 h 4122814"/>
                <a:gd name="connsiteX101" fmla="*/ 2906065 w 3521893"/>
                <a:gd name="connsiteY101" fmla="*/ 407628 h 4122814"/>
                <a:gd name="connsiteX102" fmla="*/ 2859539 w 3521893"/>
                <a:gd name="connsiteY102" fmla="*/ 456118 h 4122814"/>
                <a:gd name="connsiteX103" fmla="*/ 2826327 w 3521893"/>
                <a:gd name="connsiteY103" fmla="*/ 463511 h 4122814"/>
                <a:gd name="connsiteX104" fmla="*/ 2852782 w 3521893"/>
                <a:gd name="connsiteY104" fmla="*/ 359282 h 4122814"/>
                <a:gd name="connsiteX105" fmla="*/ 2795856 w 3521893"/>
                <a:gd name="connsiteY105" fmla="*/ 139739 h 4122814"/>
                <a:gd name="connsiteX106" fmla="*/ 2725253 w 3521893"/>
                <a:gd name="connsiteY106" fmla="*/ 192707 h 4122814"/>
                <a:gd name="connsiteX107" fmla="*/ 2673558 w 3521893"/>
                <a:gd name="connsiteY107" fmla="*/ 145813 h 4122814"/>
                <a:gd name="connsiteX108" fmla="*/ 2642132 w 3521893"/>
                <a:gd name="connsiteY108" fmla="*/ 186169 h 4122814"/>
                <a:gd name="connsiteX109" fmla="*/ 2621170 w 3521893"/>
                <a:gd name="connsiteY109" fmla="*/ 144074 h 4122814"/>
                <a:gd name="connsiteX110" fmla="*/ 2592392 w 3521893"/>
                <a:gd name="connsiteY110" fmla="*/ 108549 h 4122814"/>
                <a:gd name="connsiteX111" fmla="*/ 2642662 w 3521893"/>
                <a:gd name="connsiteY111" fmla="*/ 18601 h 4122814"/>
                <a:gd name="connsiteX112" fmla="*/ 2549408 w 3521893"/>
                <a:gd name="connsiteY112" fmla="*/ 14765 h 4122814"/>
                <a:gd name="connsiteX113" fmla="*/ 2534937 w 3521893"/>
                <a:gd name="connsiteY113" fmla="*/ 77431 h 4122814"/>
                <a:gd name="connsiteX114" fmla="*/ 2479069 w 3521893"/>
                <a:gd name="connsiteY114" fmla="*/ 8831 h 4122814"/>
                <a:gd name="connsiteX115" fmla="*/ 2281731 w 3521893"/>
                <a:gd name="connsiteY115" fmla="*/ 14622 h 4122814"/>
                <a:gd name="connsiteX116" fmla="*/ 2243813 w 3521893"/>
                <a:gd name="connsiteY116" fmla="*/ 69330 h 4122814"/>
                <a:gd name="connsiteX117" fmla="*/ 2341770 w 3521893"/>
                <a:gd name="connsiteY117" fmla="*/ 120629 h 4122814"/>
                <a:gd name="connsiteX118" fmla="*/ 2345681 w 3521893"/>
                <a:gd name="connsiteY118" fmla="*/ 231248 h 4122814"/>
                <a:gd name="connsiteX119" fmla="*/ 2204472 w 3521893"/>
                <a:gd name="connsiteY119" fmla="*/ 264858 h 4122814"/>
                <a:gd name="connsiteX120" fmla="*/ 2146117 w 3521893"/>
                <a:gd name="connsiteY120" fmla="*/ 352210 h 4122814"/>
                <a:gd name="connsiteX121" fmla="*/ 1975038 w 3521893"/>
                <a:gd name="connsiteY121" fmla="*/ 370865 h 4122814"/>
                <a:gd name="connsiteX122" fmla="*/ 1999847 w 3521893"/>
                <a:gd name="connsiteY122" fmla="*/ 435199 h 4122814"/>
                <a:gd name="connsiteX123" fmla="*/ 2032711 w 3521893"/>
                <a:gd name="connsiteY123" fmla="*/ 478891 h 4122814"/>
                <a:gd name="connsiteX124" fmla="*/ 1961306 w 3521893"/>
                <a:gd name="connsiteY124" fmla="*/ 470365 h 4122814"/>
                <a:gd name="connsiteX125" fmla="*/ 1925782 w 3521893"/>
                <a:gd name="connsiteY125" fmla="*/ 513705 h 4122814"/>
                <a:gd name="connsiteX126" fmla="*/ 1849404 w 3521893"/>
                <a:gd name="connsiteY126" fmla="*/ 494167 h 4122814"/>
                <a:gd name="connsiteX127" fmla="*/ 1818139 w 3521893"/>
                <a:gd name="connsiteY127" fmla="*/ 595414 h 4122814"/>
                <a:gd name="connsiteX128" fmla="*/ 1724891 w 3521893"/>
                <a:gd name="connsiteY128" fmla="*/ 679960 h 4122814"/>
                <a:gd name="connsiteX129" fmla="*/ 1676400 w 3521893"/>
                <a:gd name="connsiteY129" fmla="*/ 659178 h 4122814"/>
                <a:gd name="connsiteX130" fmla="*/ 1683327 w 3521893"/>
                <a:gd name="connsiteY130" fmla="*/ 569123 h 4122814"/>
                <a:gd name="connsiteX131" fmla="*/ 1727022 w 3521893"/>
                <a:gd name="connsiteY131" fmla="*/ 535553 h 4122814"/>
                <a:gd name="connsiteX132" fmla="*/ 1787236 w 3521893"/>
                <a:gd name="connsiteY132" fmla="*/ 520632 h 4122814"/>
                <a:gd name="connsiteX133" fmla="*/ 1767343 w 3521893"/>
                <a:gd name="connsiteY133" fmla="*/ 484220 h 4122814"/>
                <a:gd name="connsiteX134" fmla="*/ 1704109 w 3521893"/>
                <a:gd name="connsiteY134" fmla="*/ 513705 h 4122814"/>
                <a:gd name="connsiteX135" fmla="*/ 1682261 w 3521893"/>
                <a:gd name="connsiteY135" fmla="*/ 452426 h 4122814"/>
                <a:gd name="connsiteX136" fmla="*/ 1576398 w 3521893"/>
                <a:gd name="connsiteY136" fmla="*/ 440524 h 4122814"/>
                <a:gd name="connsiteX137" fmla="*/ 1530927 w 3521893"/>
                <a:gd name="connsiteY137" fmla="*/ 271251 h 4122814"/>
                <a:gd name="connsiteX138" fmla="*/ 1438031 w 3521893"/>
                <a:gd name="connsiteY138" fmla="*/ 296118 h 4122814"/>
                <a:gd name="connsiteX139" fmla="*/ 1454727 w 3521893"/>
                <a:gd name="connsiteY139" fmla="*/ 402869 h 4122814"/>
                <a:gd name="connsiteX140" fmla="*/ 1454727 w 3521893"/>
                <a:gd name="connsiteY140" fmla="*/ 402869 h 4122814"/>
                <a:gd name="connsiteX141" fmla="*/ 1407832 w 3521893"/>
                <a:gd name="connsiteY141" fmla="*/ 431291 h 4122814"/>
                <a:gd name="connsiteX142" fmla="*/ 1310139 w 3521893"/>
                <a:gd name="connsiteY142" fmla="*/ 319922 h 4122814"/>
                <a:gd name="connsiteX143" fmla="*/ 1246909 w 3521893"/>
                <a:gd name="connsiteY143" fmla="*/ 298960 h 4122814"/>
                <a:gd name="connsiteX0" fmla="*/ 1246909 w 3521893"/>
                <a:gd name="connsiteY0" fmla="*/ 298960 h 4122814"/>
                <a:gd name="connsiteX1" fmla="*/ 1267691 w 3521893"/>
                <a:gd name="connsiteY1" fmla="*/ 569123 h 4122814"/>
                <a:gd name="connsiteX2" fmla="*/ 1288972 w 3521893"/>
                <a:gd name="connsiteY2" fmla="*/ 599607 h 4122814"/>
                <a:gd name="connsiteX3" fmla="*/ 1298416 w 3521893"/>
                <a:gd name="connsiteY3" fmla="*/ 702876 h 4122814"/>
                <a:gd name="connsiteX4" fmla="*/ 1251524 w 3521893"/>
                <a:gd name="connsiteY4" fmla="*/ 763445 h 4122814"/>
                <a:gd name="connsiteX5" fmla="*/ 1280832 w 3521893"/>
                <a:gd name="connsiteY5" fmla="*/ 839645 h 4122814"/>
                <a:gd name="connsiteX6" fmla="*/ 1175505 w 3521893"/>
                <a:gd name="connsiteY6" fmla="*/ 955274 h 4122814"/>
                <a:gd name="connsiteX7" fmla="*/ 1048327 w 3521893"/>
                <a:gd name="connsiteY7" fmla="*/ 1324196 h 4122814"/>
                <a:gd name="connsiteX8" fmla="*/ 947970 w 3521893"/>
                <a:gd name="connsiteY8" fmla="*/ 1428994 h 4122814"/>
                <a:gd name="connsiteX9" fmla="*/ 749389 w 3521893"/>
                <a:gd name="connsiteY9" fmla="*/ 1716919 h 4122814"/>
                <a:gd name="connsiteX10" fmla="*/ 624342 w 3521893"/>
                <a:gd name="connsiteY10" fmla="*/ 1812658 h 4122814"/>
                <a:gd name="connsiteX11" fmla="*/ 457200 w 3521893"/>
                <a:gd name="connsiteY11" fmla="*/ 2023851 h 4122814"/>
                <a:gd name="connsiteX12" fmla="*/ 325404 w 3521893"/>
                <a:gd name="connsiteY12" fmla="*/ 2531673 h 4122814"/>
                <a:gd name="connsiteX13" fmla="*/ 271762 w 3521893"/>
                <a:gd name="connsiteY13" fmla="*/ 2584782 h 4122814"/>
                <a:gd name="connsiteX14" fmla="*/ 116342 w 3521893"/>
                <a:gd name="connsiteY14" fmla="*/ 2906811 h 4122814"/>
                <a:gd name="connsiteX15" fmla="*/ 106573 w 3521893"/>
                <a:gd name="connsiteY15" fmla="*/ 3061165 h 4122814"/>
                <a:gd name="connsiteX16" fmla="*/ 152400 w 3521893"/>
                <a:gd name="connsiteY16" fmla="*/ 3166851 h 4122814"/>
                <a:gd name="connsiteX17" fmla="*/ 0 w 3521893"/>
                <a:gd name="connsiteY17" fmla="*/ 3665614 h 4122814"/>
                <a:gd name="connsiteX18" fmla="*/ 71582 w 3521893"/>
                <a:gd name="connsiteY18" fmla="*/ 3857801 h 4122814"/>
                <a:gd name="connsiteX19" fmla="*/ 188990 w 3521893"/>
                <a:gd name="connsiteY19" fmla="*/ 3838086 h 4122814"/>
                <a:gd name="connsiteX20" fmla="*/ 130908 w 3521893"/>
                <a:gd name="connsiteY20" fmla="*/ 3905226 h 4122814"/>
                <a:gd name="connsiteX21" fmla="*/ 188102 w 3521893"/>
                <a:gd name="connsiteY21" fmla="*/ 3964552 h 4122814"/>
                <a:gd name="connsiteX22" fmla="*/ 339436 w 3521893"/>
                <a:gd name="connsiteY22" fmla="*/ 3880360 h 4122814"/>
                <a:gd name="connsiteX23" fmla="*/ 422563 w 3521893"/>
                <a:gd name="connsiteY23" fmla="*/ 3894214 h 4122814"/>
                <a:gd name="connsiteX24" fmla="*/ 464127 w 3521893"/>
                <a:gd name="connsiteY24" fmla="*/ 3956560 h 4122814"/>
                <a:gd name="connsiteX25" fmla="*/ 656492 w 3521893"/>
                <a:gd name="connsiteY25" fmla="*/ 3937909 h 4122814"/>
                <a:gd name="connsiteX26" fmla="*/ 794860 w 3521893"/>
                <a:gd name="connsiteY26" fmla="*/ 3868459 h 4122814"/>
                <a:gd name="connsiteX27" fmla="*/ 955963 w 3521893"/>
                <a:gd name="connsiteY27" fmla="*/ 3949632 h 4122814"/>
                <a:gd name="connsiteX28" fmla="*/ 1115291 w 3521893"/>
                <a:gd name="connsiteY28" fmla="*/ 3949632 h 4122814"/>
                <a:gd name="connsiteX29" fmla="*/ 1108363 w 3521893"/>
                <a:gd name="connsiteY29" fmla="*/ 3914996 h 4122814"/>
                <a:gd name="connsiteX30" fmla="*/ 1163782 w 3521893"/>
                <a:gd name="connsiteY30" fmla="*/ 3880360 h 4122814"/>
                <a:gd name="connsiteX31" fmla="*/ 1191491 w 3521893"/>
                <a:gd name="connsiteY31" fmla="*/ 3914996 h 4122814"/>
                <a:gd name="connsiteX32" fmla="*/ 1288472 w 3521893"/>
                <a:gd name="connsiteY32" fmla="*/ 3818014 h 4122814"/>
                <a:gd name="connsiteX33" fmla="*/ 1205345 w 3521893"/>
                <a:gd name="connsiteY33" fmla="*/ 3811087 h 4122814"/>
                <a:gd name="connsiteX34" fmla="*/ 1122218 w 3521893"/>
                <a:gd name="connsiteY34" fmla="*/ 3818014 h 4122814"/>
                <a:gd name="connsiteX35" fmla="*/ 1032163 w 3521893"/>
                <a:gd name="connsiteY35" fmla="*/ 3783378 h 4122814"/>
                <a:gd name="connsiteX36" fmla="*/ 1130921 w 3521893"/>
                <a:gd name="connsiteY36" fmla="*/ 3621564 h 4122814"/>
                <a:gd name="connsiteX37" fmla="*/ 1222219 w 3521893"/>
                <a:gd name="connsiteY37" fmla="*/ 3600427 h 4122814"/>
                <a:gd name="connsiteX38" fmla="*/ 1244777 w 3521893"/>
                <a:gd name="connsiteY38" fmla="*/ 3553001 h 4122814"/>
                <a:gd name="connsiteX39" fmla="*/ 1286696 w 3521893"/>
                <a:gd name="connsiteY39" fmla="*/ 3575027 h 4122814"/>
                <a:gd name="connsiteX40" fmla="*/ 1304459 w 3521893"/>
                <a:gd name="connsiteY40" fmla="*/ 3644832 h 4122814"/>
                <a:gd name="connsiteX41" fmla="*/ 1343891 w 3521893"/>
                <a:gd name="connsiteY41" fmla="*/ 3582487 h 4122814"/>
                <a:gd name="connsiteX42" fmla="*/ 1360942 w 3521893"/>
                <a:gd name="connsiteY42" fmla="*/ 3631688 h 4122814"/>
                <a:gd name="connsiteX43" fmla="*/ 1399309 w 3521893"/>
                <a:gd name="connsiteY43" fmla="*/ 3658687 h 4122814"/>
                <a:gd name="connsiteX44" fmla="*/ 1392382 w 3521893"/>
                <a:gd name="connsiteY44" fmla="*/ 3707178 h 4122814"/>
                <a:gd name="connsiteX45" fmla="*/ 1338916 w 3521893"/>
                <a:gd name="connsiteY45" fmla="*/ 3756913 h 4122814"/>
                <a:gd name="connsiteX46" fmla="*/ 1396645 w 3521893"/>
                <a:gd name="connsiteY46" fmla="*/ 3757978 h 4122814"/>
                <a:gd name="connsiteX47" fmla="*/ 1475331 w 3521893"/>
                <a:gd name="connsiteY47" fmla="*/ 3798299 h 4122814"/>
                <a:gd name="connsiteX48" fmla="*/ 1471778 w 3521893"/>
                <a:gd name="connsiteY48" fmla="*/ 3722986 h 4122814"/>
                <a:gd name="connsiteX49" fmla="*/ 1565563 w 3521893"/>
                <a:gd name="connsiteY49" fmla="*/ 3755669 h 4122814"/>
                <a:gd name="connsiteX50" fmla="*/ 1556327 w 3521893"/>
                <a:gd name="connsiteY50" fmla="*/ 3803627 h 4122814"/>
                <a:gd name="connsiteX51" fmla="*/ 1585101 w 3521893"/>
                <a:gd name="connsiteY51" fmla="*/ 3850697 h 4122814"/>
                <a:gd name="connsiteX52" fmla="*/ 1773382 w 3521893"/>
                <a:gd name="connsiteY52" fmla="*/ 3811087 h 4122814"/>
                <a:gd name="connsiteX53" fmla="*/ 2112818 w 3521893"/>
                <a:gd name="connsiteY53" fmla="*/ 3914996 h 4122814"/>
                <a:gd name="connsiteX54" fmla="*/ 2320636 w 3521893"/>
                <a:gd name="connsiteY54" fmla="*/ 4122814 h 4122814"/>
                <a:gd name="connsiteX55" fmla="*/ 2473036 w 3521893"/>
                <a:gd name="connsiteY55" fmla="*/ 3991196 h 4122814"/>
                <a:gd name="connsiteX56" fmla="*/ 2587958 w 3521893"/>
                <a:gd name="connsiteY56" fmla="*/ 3991196 h 4122814"/>
                <a:gd name="connsiteX57" fmla="*/ 2720286 w 3521893"/>
                <a:gd name="connsiteY57" fmla="*/ 3873432 h 4122814"/>
                <a:gd name="connsiteX58" fmla="*/ 2834305 w 3521893"/>
                <a:gd name="connsiteY58" fmla="*/ 3944803 h 4122814"/>
                <a:gd name="connsiteX59" fmla="*/ 2941767 w 3521893"/>
                <a:gd name="connsiteY59" fmla="*/ 3899721 h 4122814"/>
                <a:gd name="connsiteX60" fmla="*/ 2972764 w 3521893"/>
                <a:gd name="connsiteY60" fmla="*/ 3954572 h 4122814"/>
                <a:gd name="connsiteX61" fmla="*/ 3025619 w 3521893"/>
                <a:gd name="connsiteY61" fmla="*/ 3899365 h 4122814"/>
                <a:gd name="connsiteX62" fmla="*/ 3023564 w 3521893"/>
                <a:gd name="connsiteY62" fmla="*/ 3795954 h 4122814"/>
                <a:gd name="connsiteX63" fmla="*/ 2970810 w 3521893"/>
                <a:gd name="connsiteY63" fmla="*/ 3704195 h 4122814"/>
                <a:gd name="connsiteX64" fmla="*/ 3035642 w 3521893"/>
                <a:gd name="connsiteY64" fmla="*/ 3639896 h 4122814"/>
                <a:gd name="connsiteX65" fmla="*/ 2997105 w 3521893"/>
                <a:gd name="connsiteY65" fmla="*/ 3510622 h 4122814"/>
                <a:gd name="connsiteX66" fmla="*/ 3016645 w 3521893"/>
                <a:gd name="connsiteY66" fmla="*/ 3352288 h 4122814"/>
                <a:gd name="connsiteX67" fmla="*/ 3050917 w 3521893"/>
                <a:gd name="connsiteY67" fmla="*/ 3233388 h 4122814"/>
                <a:gd name="connsiteX68" fmla="*/ 3073040 w 3521893"/>
                <a:gd name="connsiteY68" fmla="*/ 3123973 h 4122814"/>
                <a:gd name="connsiteX69" fmla="*/ 2998335 w 3521893"/>
                <a:gd name="connsiteY69" fmla="*/ 2834443 h 4122814"/>
                <a:gd name="connsiteX70" fmla="*/ 2898790 w 3521893"/>
                <a:gd name="connsiteY70" fmla="*/ 2642508 h 4122814"/>
                <a:gd name="connsiteX71" fmla="*/ 2976772 w 3521893"/>
                <a:gd name="connsiteY71" fmla="*/ 2482827 h 4122814"/>
                <a:gd name="connsiteX72" fmla="*/ 3068602 w 3521893"/>
                <a:gd name="connsiteY72" fmla="*/ 2457427 h 4122814"/>
                <a:gd name="connsiteX73" fmla="*/ 3105724 w 3521893"/>
                <a:gd name="connsiteY73" fmla="*/ 2484781 h 4122814"/>
                <a:gd name="connsiteX74" fmla="*/ 3166293 w 3521893"/>
                <a:gd name="connsiteY74" fmla="*/ 2420304 h 4122814"/>
                <a:gd name="connsiteX75" fmla="*/ 3193649 w 3521893"/>
                <a:gd name="connsiteY75" fmla="*/ 2394904 h 4122814"/>
                <a:gd name="connsiteX76" fmla="*/ 3271172 w 3521893"/>
                <a:gd name="connsiteY76" fmla="*/ 2373555 h 4122814"/>
                <a:gd name="connsiteX77" fmla="*/ 3303225 w 3521893"/>
                <a:gd name="connsiteY77" fmla="*/ 2201473 h 4122814"/>
                <a:gd name="connsiteX78" fmla="*/ 3256598 w 3521893"/>
                <a:gd name="connsiteY78" fmla="*/ 2148647 h 4122814"/>
                <a:gd name="connsiteX79" fmla="*/ 3256596 w 3521893"/>
                <a:gd name="connsiteY79" fmla="*/ 2053123 h 4122814"/>
                <a:gd name="connsiteX80" fmla="*/ 3375355 w 3521893"/>
                <a:gd name="connsiteY80" fmla="*/ 2107688 h 4122814"/>
                <a:gd name="connsiteX81" fmla="*/ 3430062 w 3521893"/>
                <a:gd name="connsiteY81" fmla="*/ 2072519 h 4122814"/>
                <a:gd name="connsiteX82" fmla="*/ 3457415 w 3521893"/>
                <a:gd name="connsiteY82" fmla="*/ 2107688 h 4122814"/>
                <a:gd name="connsiteX83" fmla="*/ 3521893 w 3521893"/>
                <a:gd name="connsiteY83" fmla="*/ 2062750 h 4122814"/>
                <a:gd name="connsiteX84" fmla="*/ 3436087 w 3521893"/>
                <a:gd name="connsiteY84" fmla="*/ 1912447 h 4122814"/>
                <a:gd name="connsiteX85" fmla="*/ 3482450 w 3521893"/>
                <a:gd name="connsiteY85" fmla="*/ 1730953 h 4122814"/>
                <a:gd name="connsiteX86" fmla="*/ 3449235 w 3521893"/>
                <a:gd name="connsiteY86" fmla="*/ 1691448 h 4122814"/>
                <a:gd name="connsiteX87" fmla="*/ 3479967 w 3521893"/>
                <a:gd name="connsiteY87" fmla="*/ 1649990 h 4122814"/>
                <a:gd name="connsiteX88" fmla="*/ 3377309 w 3521893"/>
                <a:gd name="connsiteY88" fmla="*/ 1462919 h 4122814"/>
                <a:gd name="connsiteX89" fmla="*/ 3288754 w 3521893"/>
                <a:gd name="connsiteY89" fmla="*/ 1425583 h 4122814"/>
                <a:gd name="connsiteX90" fmla="*/ 3225967 w 3521893"/>
                <a:gd name="connsiteY90" fmla="*/ 1302206 h 4122814"/>
                <a:gd name="connsiteX91" fmla="*/ 3276502 w 3521893"/>
                <a:gd name="connsiteY91" fmla="*/ 1230484 h 4122814"/>
                <a:gd name="connsiteX92" fmla="*/ 3127379 w 3521893"/>
                <a:gd name="connsiteY92" fmla="*/ 1042344 h 4122814"/>
                <a:gd name="connsiteX93" fmla="*/ 3155100 w 3521893"/>
                <a:gd name="connsiteY93" fmla="*/ 978294 h 4122814"/>
                <a:gd name="connsiteX94" fmla="*/ 3115391 w 3521893"/>
                <a:gd name="connsiteY94" fmla="*/ 857084 h 4122814"/>
                <a:gd name="connsiteX95" fmla="*/ 3168145 w 3521893"/>
                <a:gd name="connsiteY95" fmla="*/ 757581 h 4122814"/>
                <a:gd name="connsiteX96" fmla="*/ 3115921 w 3521893"/>
                <a:gd name="connsiteY96" fmla="*/ 639852 h 4122814"/>
                <a:gd name="connsiteX97" fmla="*/ 3136986 w 3521893"/>
                <a:gd name="connsiteY97" fmla="*/ 560242 h 4122814"/>
                <a:gd name="connsiteX98" fmla="*/ 3084395 w 3521893"/>
                <a:gd name="connsiteY98" fmla="*/ 489263 h 4122814"/>
                <a:gd name="connsiteX99" fmla="*/ 3043730 w 3521893"/>
                <a:gd name="connsiteY99" fmla="*/ 559672 h 4122814"/>
                <a:gd name="connsiteX100" fmla="*/ 2967617 w 3521893"/>
                <a:gd name="connsiteY100" fmla="*/ 598501 h 4122814"/>
                <a:gd name="connsiteX101" fmla="*/ 2906065 w 3521893"/>
                <a:gd name="connsiteY101" fmla="*/ 407628 h 4122814"/>
                <a:gd name="connsiteX102" fmla="*/ 2859539 w 3521893"/>
                <a:gd name="connsiteY102" fmla="*/ 456118 h 4122814"/>
                <a:gd name="connsiteX103" fmla="*/ 2826327 w 3521893"/>
                <a:gd name="connsiteY103" fmla="*/ 463511 h 4122814"/>
                <a:gd name="connsiteX104" fmla="*/ 2852782 w 3521893"/>
                <a:gd name="connsiteY104" fmla="*/ 359282 h 4122814"/>
                <a:gd name="connsiteX105" fmla="*/ 2795856 w 3521893"/>
                <a:gd name="connsiteY105" fmla="*/ 139739 h 4122814"/>
                <a:gd name="connsiteX106" fmla="*/ 2725253 w 3521893"/>
                <a:gd name="connsiteY106" fmla="*/ 192707 h 4122814"/>
                <a:gd name="connsiteX107" fmla="*/ 2673558 w 3521893"/>
                <a:gd name="connsiteY107" fmla="*/ 145813 h 4122814"/>
                <a:gd name="connsiteX108" fmla="*/ 2642132 w 3521893"/>
                <a:gd name="connsiteY108" fmla="*/ 186169 h 4122814"/>
                <a:gd name="connsiteX109" fmla="*/ 2621170 w 3521893"/>
                <a:gd name="connsiteY109" fmla="*/ 144074 h 4122814"/>
                <a:gd name="connsiteX110" fmla="*/ 2592392 w 3521893"/>
                <a:gd name="connsiteY110" fmla="*/ 108549 h 4122814"/>
                <a:gd name="connsiteX111" fmla="*/ 2642662 w 3521893"/>
                <a:gd name="connsiteY111" fmla="*/ 18601 h 4122814"/>
                <a:gd name="connsiteX112" fmla="*/ 2549408 w 3521893"/>
                <a:gd name="connsiteY112" fmla="*/ 14765 h 4122814"/>
                <a:gd name="connsiteX113" fmla="*/ 2534937 w 3521893"/>
                <a:gd name="connsiteY113" fmla="*/ 77431 h 4122814"/>
                <a:gd name="connsiteX114" fmla="*/ 2479069 w 3521893"/>
                <a:gd name="connsiteY114" fmla="*/ 8831 h 4122814"/>
                <a:gd name="connsiteX115" fmla="*/ 2281731 w 3521893"/>
                <a:gd name="connsiteY115" fmla="*/ 14622 h 4122814"/>
                <a:gd name="connsiteX116" fmla="*/ 2243813 w 3521893"/>
                <a:gd name="connsiteY116" fmla="*/ 69330 h 4122814"/>
                <a:gd name="connsiteX117" fmla="*/ 2341770 w 3521893"/>
                <a:gd name="connsiteY117" fmla="*/ 120629 h 4122814"/>
                <a:gd name="connsiteX118" fmla="*/ 2345681 w 3521893"/>
                <a:gd name="connsiteY118" fmla="*/ 231248 h 4122814"/>
                <a:gd name="connsiteX119" fmla="*/ 2204472 w 3521893"/>
                <a:gd name="connsiteY119" fmla="*/ 264858 h 4122814"/>
                <a:gd name="connsiteX120" fmla="*/ 2146117 w 3521893"/>
                <a:gd name="connsiteY120" fmla="*/ 352210 h 4122814"/>
                <a:gd name="connsiteX121" fmla="*/ 1975038 w 3521893"/>
                <a:gd name="connsiteY121" fmla="*/ 370865 h 4122814"/>
                <a:gd name="connsiteX122" fmla="*/ 1999847 w 3521893"/>
                <a:gd name="connsiteY122" fmla="*/ 435199 h 4122814"/>
                <a:gd name="connsiteX123" fmla="*/ 2032711 w 3521893"/>
                <a:gd name="connsiteY123" fmla="*/ 478891 h 4122814"/>
                <a:gd name="connsiteX124" fmla="*/ 1961306 w 3521893"/>
                <a:gd name="connsiteY124" fmla="*/ 470365 h 4122814"/>
                <a:gd name="connsiteX125" fmla="*/ 1925782 w 3521893"/>
                <a:gd name="connsiteY125" fmla="*/ 513705 h 4122814"/>
                <a:gd name="connsiteX126" fmla="*/ 1849404 w 3521893"/>
                <a:gd name="connsiteY126" fmla="*/ 494167 h 4122814"/>
                <a:gd name="connsiteX127" fmla="*/ 1818139 w 3521893"/>
                <a:gd name="connsiteY127" fmla="*/ 595414 h 4122814"/>
                <a:gd name="connsiteX128" fmla="*/ 1724891 w 3521893"/>
                <a:gd name="connsiteY128" fmla="*/ 679960 h 4122814"/>
                <a:gd name="connsiteX129" fmla="*/ 1676400 w 3521893"/>
                <a:gd name="connsiteY129" fmla="*/ 659178 h 4122814"/>
                <a:gd name="connsiteX130" fmla="*/ 1683327 w 3521893"/>
                <a:gd name="connsiteY130" fmla="*/ 569123 h 4122814"/>
                <a:gd name="connsiteX131" fmla="*/ 1727022 w 3521893"/>
                <a:gd name="connsiteY131" fmla="*/ 535553 h 4122814"/>
                <a:gd name="connsiteX132" fmla="*/ 1787236 w 3521893"/>
                <a:gd name="connsiteY132" fmla="*/ 520632 h 4122814"/>
                <a:gd name="connsiteX133" fmla="*/ 1767343 w 3521893"/>
                <a:gd name="connsiteY133" fmla="*/ 484220 h 4122814"/>
                <a:gd name="connsiteX134" fmla="*/ 1704109 w 3521893"/>
                <a:gd name="connsiteY134" fmla="*/ 513705 h 4122814"/>
                <a:gd name="connsiteX135" fmla="*/ 1682261 w 3521893"/>
                <a:gd name="connsiteY135" fmla="*/ 452426 h 4122814"/>
                <a:gd name="connsiteX136" fmla="*/ 1576398 w 3521893"/>
                <a:gd name="connsiteY136" fmla="*/ 440524 h 4122814"/>
                <a:gd name="connsiteX137" fmla="*/ 1530927 w 3521893"/>
                <a:gd name="connsiteY137" fmla="*/ 271251 h 4122814"/>
                <a:gd name="connsiteX138" fmla="*/ 1438031 w 3521893"/>
                <a:gd name="connsiteY138" fmla="*/ 296118 h 4122814"/>
                <a:gd name="connsiteX139" fmla="*/ 1454727 w 3521893"/>
                <a:gd name="connsiteY139" fmla="*/ 402869 h 4122814"/>
                <a:gd name="connsiteX140" fmla="*/ 1454727 w 3521893"/>
                <a:gd name="connsiteY140" fmla="*/ 402869 h 4122814"/>
                <a:gd name="connsiteX141" fmla="*/ 1407832 w 3521893"/>
                <a:gd name="connsiteY141" fmla="*/ 431291 h 4122814"/>
                <a:gd name="connsiteX142" fmla="*/ 1310139 w 3521893"/>
                <a:gd name="connsiteY142" fmla="*/ 319922 h 4122814"/>
                <a:gd name="connsiteX143" fmla="*/ 1246909 w 3521893"/>
                <a:gd name="connsiteY143" fmla="*/ 298960 h 4122814"/>
                <a:gd name="connsiteX0" fmla="*/ 1246909 w 3521893"/>
                <a:gd name="connsiteY0" fmla="*/ 298960 h 4122814"/>
                <a:gd name="connsiteX1" fmla="*/ 1267691 w 3521893"/>
                <a:gd name="connsiteY1" fmla="*/ 569123 h 4122814"/>
                <a:gd name="connsiteX2" fmla="*/ 1288972 w 3521893"/>
                <a:gd name="connsiteY2" fmla="*/ 599607 h 4122814"/>
                <a:gd name="connsiteX3" fmla="*/ 1298416 w 3521893"/>
                <a:gd name="connsiteY3" fmla="*/ 702876 h 4122814"/>
                <a:gd name="connsiteX4" fmla="*/ 1251524 w 3521893"/>
                <a:gd name="connsiteY4" fmla="*/ 763445 h 4122814"/>
                <a:gd name="connsiteX5" fmla="*/ 1280832 w 3521893"/>
                <a:gd name="connsiteY5" fmla="*/ 839645 h 4122814"/>
                <a:gd name="connsiteX6" fmla="*/ 1175505 w 3521893"/>
                <a:gd name="connsiteY6" fmla="*/ 955274 h 4122814"/>
                <a:gd name="connsiteX7" fmla="*/ 1048327 w 3521893"/>
                <a:gd name="connsiteY7" fmla="*/ 1324196 h 4122814"/>
                <a:gd name="connsiteX8" fmla="*/ 947970 w 3521893"/>
                <a:gd name="connsiteY8" fmla="*/ 1428994 h 4122814"/>
                <a:gd name="connsiteX9" fmla="*/ 749389 w 3521893"/>
                <a:gd name="connsiteY9" fmla="*/ 1716919 h 4122814"/>
                <a:gd name="connsiteX10" fmla="*/ 624342 w 3521893"/>
                <a:gd name="connsiteY10" fmla="*/ 1812658 h 4122814"/>
                <a:gd name="connsiteX11" fmla="*/ 457200 w 3521893"/>
                <a:gd name="connsiteY11" fmla="*/ 2023851 h 4122814"/>
                <a:gd name="connsiteX12" fmla="*/ 325404 w 3521893"/>
                <a:gd name="connsiteY12" fmla="*/ 2531673 h 4122814"/>
                <a:gd name="connsiteX13" fmla="*/ 271762 w 3521893"/>
                <a:gd name="connsiteY13" fmla="*/ 2584782 h 4122814"/>
                <a:gd name="connsiteX14" fmla="*/ 116342 w 3521893"/>
                <a:gd name="connsiteY14" fmla="*/ 2906811 h 4122814"/>
                <a:gd name="connsiteX15" fmla="*/ 106573 w 3521893"/>
                <a:gd name="connsiteY15" fmla="*/ 3061165 h 4122814"/>
                <a:gd name="connsiteX16" fmla="*/ 152400 w 3521893"/>
                <a:gd name="connsiteY16" fmla="*/ 3166851 h 4122814"/>
                <a:gd name="connsiteX17" fmla="*/ 0 w 3521893"/>
                <a:gd name="connsiteY17" fmla="*/ 3665614 h 4122814"/>
                <a:gd name="connsiteX18" fmla="*/ 71582 w 3521893"/>
                <a:gd name="connsiteY18" fmla="*/ 3857801 h 4122814"/>
                <a:gd name="connsiteX19" fmla="*/ 188990 w 3521893"/>
                <a:gd name="connsiteY19" fmla="*/ 3838086 h 4122814"/>
                <a:gd name="connsiteX20" fmla="*/ 130908 w 3521893"/>
                <a:gd name="connsiteY20" fmla="*/ 3905226 h 4122814"/>
                <a:gd name="connsiteX21" fmla="*/ 188102 w 3521893"/>
                <a:gd name="connsiteY21" fmla="*/ 3964552 h 4122814"/>
                <a:gd name="connsiteX22" fmla="*/ 339436 w 3521893"/>
                <a:gd name="connsiteY22" fmla="*/ 3880360 h 4122814"/>
                <a:gd name="connsiteX23" fmla="*/ 422563 w 3521893"/>
                <a:gd name="connsiteY23" fmla="*/ 3894214 h 4122814"/>
                <a:gd name="connsiteX24" fmla="*/ 464127 w 3521893"/>
                <a:gd name="connsiteY24" fmla="*/ 3956560 h 4122814"/>
                <a:gd name="connsiteX25" fmla="*/ 656492 w 3521893"/>
                <a:gd name="connsiteY25" fmla="*/ 3937909 h 4122814"/>
                <a:gd name="connsiteX26" fmla="*/ 794860 w 3521893"/>
                <a:gd name="connsiteY26" fmla="*/ 3868459 h 4122814"/>
                <a:gd name="connsiteX27" fmla="*/ 955963 w 3521893"/>
                <a:gd name="connsiteY27" fmla="*/ 3949632 h 4122814"/>
                <a:gd name="connsiteX28" fmla="*/ 1115291 w 3521893"/>
                <a:gd name="connsiteY28" fmla="*/ 3949632 h 4122814"/>
                <a:gd name="connsiteX29" fmla="*/ 1108363 w 3521893"/>
                <a:gd name="connsiteY29" fmla="*/ 3914996 h 4122814"/>
                <a:gd name="connsiteX30" fmla="*/ 1163782 w 3521893"/>
                <a:gd name="connsiteY30" fmla="*/ 3880360 h 4122814"/>
                <a:gd name="connsiteX31" fmla="*/ 1191491 w 3521893"/>
                <a:gd name="connsiteY31" fmla="*/ 3914996 h 4122814"/>
                <a:gd name="connsiteX32" fmla="*/ 1288472 w 3521893"/>
                <a:gd name="connsiteY32" fmla="*/ 3818014 h 4122814"/>
                <a:gd name="connsiteX33" fmla="*/ 1205345 w 3521893"/>
                <a:gd name="connsiteY33" fmla="*/ 3811087 h 4122814"/>
                <a:gd name="connsiteX34" fmla="*/ 1122218 w 3521893"/>
                <a:gd name="connsiteY34" fmla="*/ 3818014 h 4122814"/>
                <a:gd name="connsiteX35" fmla="*/ 1032163 w 3521893"/>
                <a:gd name="connsiteY35" fmla="*/ 3783378 h 4122814"/>
                <a:gd name="connsiteX36" fmla="*/ 1130921 w 3521893"/>
                <a:gd name="connsiteY36" fmla="*/ 3621564 h 4122814"/>
                <a:gd name="connsiteX37" fmla="*/ 1222219 w 3521893"/>
                <a:gd name="connsiteY37" fmla="*/ 3600427 h 4122814"/>
                <a:gd name="connsiteX38" fmla="*/ 1244777 w 3521893"/>
                <a:gd name="connsiteY38" fmla="*/ 3553001 h 4122814"/>
                <a:gd name="connsiteX39" fmla="*/ 1286696 w 3521893"/>
                <a:gd name="connsiteY39" fmla="*/ 3575027 h 4122814"/>
                <a:gd name="connsiteX40" fmla="*/ 1304459 w 3521893"/>
                <a:gd name="connsiteY40" fmla="*/ 3644832 h 4122814"/>
                <a:gd name="connsiteX41" fmla="*/ 1343891 w 3521893"/>
                <a:gd name="connsiteY41" fmla="*/ 3582487 h 4122814"/>
                <a:gd name="connsiteX42" fmla="*/ 1360942 w 3521893"/>
                <a:gd name="connsiteY42" fmla="*/ 3631688 h 4122814"/>
                <a:gd name="connsiteX43" fmla="*/ 1399309 w 3521893"/>
                <a:gd name="connsiteY43" fmla="*/ 3658687 h 4122814"/>
                <a:gd name="connsiteX44" fmla="*/ 1392382 w 3521893"/>
                <a:gd name="connsiteY44" fmla="*/ 3707178 h 4122814"/>
                <a:gd name="connsiteX45" fmla="*/ 1338916 w 3521893"/>
                <a:gd name="connsiteY45" fmla="*/ 3756913 h 4122814"/>
                <a:gd name="connsiteX46" fmla="*/ 1396645 w 3521893"/>
                <a:gd name="connsiteY46" fmla="*/ 3757978 h 4122814"/>
                <a:gd name="connsiteX47" fmla="*/ 1475331 w 3521893"/>
                <a:gd name="connsiteY47" fmla="*/ 3798299 h 4122814"/>
                <a:gd name="connsiteX48" fmla="*/ 1471778 w 3521893"/>
                <a:gd name="connsiteY48" fmla="*/ 3722986 h 4122814"/>
                <a:gd name="connsiteX49" fmla="*/ 1565563 w 3521893"/>
                <a:gd name="connsiteY49" fmla="*/ 3755669 h 4122814"/>
                <a:gd name="connsiteX50" fmla="*/ 1556327 w 3521893"/>
                <a:gd name="connsiteY50" fmla="*/ 3803627 h 4122814"/>
                <a:gd name="connsiteX51" fmla="*/ 1585101 w 3521893"/>
                <a:gd name="connsiteY51" fmla="*/ 3850697 h 4122814"/>
                <a:gd name="connsiteX52" fmla="*/ 1773382 w 3521893"/>
                <a:gd name="connsiteY52" fmla="*/ 3811087 h 4122814"/>
                <a:gd name="connsiteX53" fmla="*/ 2112818 w 3521893"/>
                <a:gd name="connsiteY53" fmla="*/ 3914996 h 4122814"/>
                <a:gd name="connsiteX54" fmla="*/ 2320636 w 3521893"/>
                <a:gd name="connsiteY54" fmla="*/ 4122814 h 4122814"/>
                <a:gd name="connsiteX55" fmla="*/ 2473036 w 3521893"/>
                <a:gd name="connsiteY55" fmla="*/ 3991196 h 4122814"/>
                <a:gd name="connsiteX56" fmla="*/ 2587958 w 3521893"/>
                <a:gd name="connsiteY56" fmla="*/ 3991196 h 4122814"/>
                <a:gd name="connsiteX57" fmla="*/ 2711840 w 3521893"/>
                <a:gd name="connsiteY57" fmla="*/ 3887608 h 4122814"/>
                <a:gd name="connsiteX58" fmla="*/ 2834305 w 3521893"/>
                <a:gd name="connsiteY58" fmla="*/ 3944803 h 4122814"/>
                <a:gd name="connsiteX59" fmla="*/ 2941767 w 3521893"/>
                <a:gd name="connsiteY59" fmla="*/ 3899721 h 4122814"/>
                <a:gd name="connsiteX60" fmla="*/ 2972764 w 3521893"/>
                <a:gd name="connsiteY60" fmla="*/ 3954572 h 4122814"/>
                <a:gd name="connsiteX61" fmla="*/ 3025619 w 3521893"/>
                <a:gd name="connsiteY61" fmla="*/ 3899365 h 4122814"/>
                <a:gd name="connsiteX62" fmla="*/ 3023564 w 3521893"/>
                <a:gd name="connsiteY62" fmla="*/ 3795954 h 4122814"/>
                <a:gd name="connsiteX63" fmla="*/ 2970810 w 3521893"/>
                <a:gd name="connsiteY63" fmla="*/ 3704195 h 4122814"/>
                <a:gd name="connsiteX64" fmla="*/ 3035642 w 3521893"/>
                <a:gd name="connsiteY64" fmla="*/ 3639896 h 4122814"/>
                <a:gd name="connsiteX65" fmla="*/ 2997105 w 3521893"/>
                <a:gd name="connsiteY65" fmla="*/ 3510622 h 4122814"/>
                <a:gd name="connsiteX66" fmla="*/ 3016645 w 3521893"/>
                <a:gd name="connsiteY66" fmla="*/ 3352288 h 4122814"/>
                <a:gd name="connsiteX67" fmla="*/ 3050917 w 3521893"/>
                <a:gd name="connsiteY67" fmla="*/ 3233388 h 4122814"/>
                <a:gd name="connsiteX68" fmla="*/ 3073040 w 3521893"/>
                <a:gd name="connsiteY68" fmla="*/ 3123973 h 4122814"/>
                <a:gd name="connsiteX69" fmla="*/ 2998335 w 3521893"/>
                <a:gd name="connsiteY69" fmla="*/ 2834443 h 4122814"/>
                <a:gd name="connsiteX70" fmla="*/ 2898790 w 3521893"/>
                <a:gd name="connsiteY70" fmla="*/ 2642508 h 4122814"/>
                <a:gd name="connsiteX71" fmla="*/ 2976772 w 3521893"/>
                <a:gd name="connsiteY71" fmla="*/ 2482827 h 4122814"/>
                <a:gd name="connsiteX72" fmla="*/ 3068602 w 3521893"/>
                <a:gd name="connsiteY72" fmla="*/ 2457427 h 4122814"/>
                <a:gd name="connsiteX73" fmla="*/ 3105724 w 3521893"/>
                <a:gd name="connsiteY73" fmla="*/ 2484781 h 4122814"/>
                <a:gd name="connsiteX74" fmla="*/ 3166293 w 3521893"/>
                <a:gd name="connsiteY74" fmla="*/ 2420304 h 4122814"/>
                <a:gd name="connsiteX75" fmla="*/ 3193649 w 3521893"/>
                <a:gd name="connsiteY75" fmla="*/ 2394904 h 4122814"/>
                <a:gd name="connsiteX76" fmla="*/ 3271172 w 3521893"/>
                <a:gd name="connsiteY76" fmla="*/ 2373555 h 4122814"/>
                <a:gd name="connsiteX77" fmla="*/ 3303225 w 3521893"/>
                <a:gd name="connsiteY77" fmla="*/ 2201473 h 4122814"/>
                <a:gd name="connsiteX78" fmla="*/ 3256598 w 3521893"/>
                <a:gd name="connsiteY78" fmla="*/ 2148647 h 4122814"/>
                <a:gd name="connsiteX79" fmla="*/ 3256596 w 3521893"/>
                <a:gd name="connsiteY79" fmla="*/ 2053123 h 4122814"/>
                <a:gd name="connsiteX80" fmla="*/ 3375355 w 3521893"/>
                <a:gd name="connsiteY80" fmla="*/ 2107688 h 4122814"/>
                <a:gd name="connsiteX81" fmla="*/ 3430062 w 3521893"/>
                <a:gd name="connsiteY81" fmla="*/ 2072519 h 4122814"/>
                <a:gd name="connsiteX82" fmla="*/ 3457415 w 3521893"/>
                <a:gd name="connsiteY82" fmla="*/ 2107688 h 4122814"/>
                <a:gd name="connsiteX83" fmla="*/ 3521893 w 3521893"/>
                <a:gd name="connsiteY83" fmla="*/ 2062750 h 4122814"/>
                <a:gd name="connsiteX84" fmla="*/ 3436087 w 3521893"/>
                <a:gd name="connsiteY84" fmla="*/ 1912447 h 4122814"/>
                <a:gd name="connsiteX85" fmla="*/ 3482450 w 3521893"/>
                <a:gd name="connsiteY85" fmla="*/ 1730953 h 4122814"/>
                <a:gd name="connsiteX86" fmla="*/ 3449235 w 3521893"/>
                <a:gd name="connsiteY86" fmla="*/ 1691448 h 4122814"/>
                <a:gd name="connsiteX87" fmla="*/ 3479967 w 3521893"/>
                <a:gd name="connsiteY87" fmla="*/ 1649990 h 4122814"/>
                <a:gd name="connsiteX88" fmla="*/ 3377309 w 3521893"/>
                <a:gd name="connsiteY88" fmla="*/ 1462919 h 4122814"/>
                <a:gd name="connsiteX89" fmla="*/ 3288754 w 3521893"/>
                <a:gd name="connsiteY89" fmla="*/ 1425583 h 4122814"/>
                <a:gd name="connsiteX90" fmla="*/ 3225967 w 3521893"/>
                <a:gd name="connsiteY90" fmla="*/ 1302206 h 4122814"/>
                <a:gd name="connsiteX91" fmla="*/ 3276502 w 3521893"/>
                <a:gd name="connsiteY91" fmla="*/ 1230484 h 4122814"/>
                <a:gd name="connsiteX92" fmla="*/ 3127379 w 3521893"/>
                <a:gd name="connsiteY92" fmla="*/ 1042344 h 4122814"/>
                <a:gd name="connsiteX93" fmla="*/ 3155100 w 3521893"/>
                <a:gd name="connsiteY93" fmla="*/ 978294 h 4122814"/>
                <a:gd name="connsiteX94" fmla="*/ 3115391 w 3521893"/>
                <a:gd name="connsiteY94" fmla="*/ 857084 h 4122814"/>
                <a:gd name="connsiteX95" fmla="*/ 3168145 w 3521893"/>
                <a:gd name="connsiteY95" fmla="*/ 757581 h 4122814"/>
                <a:gd name="connsiteX96" fmla="*/ 3115921 w 3521893"/>
                <a:gd name="connsiteY96" fmla="*/ 639852 h 4122814"/>
                <a:gd name="connsiteX97" fmla="*/ 3136986 w 3521893"/>
                <a:gd name="connsiteY97" fmla="*/ 560242 h 4122814"/>
                <a:gd name="connsiteX98" fmla="*/ 3084395 w 3521893"/>
                <a:gd name="connsiteY98" fmla="*/ 489263 h 4122814"/>
                <a:gd name="connsiteX99" fmla="*/ 3043730 w 3521893"/>
                <a:gd name="connsiteY99" fmla="*/ 559672 h 4122814"/>
                <a:gd name="connsiteX100" fmla="*/ 2967617 w 3521893"/>
                <a:gd name="connsiteY100" fmla="*/ 598501 h 4122814"/>
                <a:gd name="connsiteX101" fmla="*/ 2906065 w 3521893"/>
                <a:gd name="connsiteY101" fmla="*/ 407628 h 4122814"/>
                <a:gd name="connsiteX102" fmla="*/ 2859539 w 3521893"/>
                <a:gd name="connsiteY102" fmla="*/ 456118 h 4122814"/>
                <a:gd name="connsiteX103" fmla="*/ 2826327 w 3521893"/>
                <a:gd name="connsiteY103" fmla="*/ 463511 h 4122814"/>
                <a:gd name="connsiteX104" fmla="*/ 2852782 w 3521893"/>
                <a:gd name="connsiteY104" fmla="*/ 359282 h 4122814"/>
                <a:gd name="connsiteX105" fmla="*/ 2795856 w 3521893"/>
                <a:gd name="connsiteY105" fmla="*/ 139739 h 4122814"/>
                <a:gd name="connsiteX106" fmla="*/ 2725253 w 3521893"/>
                <a:gd name="connsiteY106" fmla="*/ 192707 h 4122814"/>
                <a:gd name="connsiteX107" fmla="*/ 2673558 w 3521893"/>
                <a:gd name="connsiteY107" fmla="*/ 145813 h 4122814"/>
                <a:gd name="connsiteX108" fmla="*/ 2642132 w 3521893"/>
                <a:gd name="connsiteY108" fmla="*/ 186169 h 4122814"/>
                <a:gd name="connsiteX109" fmla="*/ 2621170 w 3521893"/>
                <a:gd name="connsiteY109" fmla="*/ 144074 h 4122814"/>
                <a:gd name="connsiteX110" fmla="*/ 2592392 w 3521893"/>
                <a:gd name="connsiteY110" fmla="*/ 108549 h 4122814"/>
                <a:gd name="connsiteX111" fmla="*/ 2642662 w 3521893"/>
                <a:gd name="connsiteY111" fmla="*/ 18601 h 4122814"/>
                <a:gd name="connsiteX112" fmla="*/ 2549408 w 3521893"/>
                <a:gd name="connsiteY112" fmla="*/ 14765 h 4122814"/>
                <a:gd name="connsiteX113" fmla="*/ 2534937 w 3521893"/>
                <a:gd name="connsiteY113" fmla="*/ 77431 h 4122814"/>
                <a:gd name="connsiteX114" fmla="*/ 2479069 w 3521893"/>
                <a:gd name="connsiteY114" fmla="*/ 8831 h 4122814"/>
                <a:gd name="connsiteX115" fmla="*/ 2281731 w 3521893"/>
                <a:gd name="connsiteY115" fmla="*/ 14622 h 4122814"/>
                <a:gd name="connsiteX116" fmla="*/ 2243813 w 3521893"/>
                <a:gd name="connsiteY116" fmla="*/ 69330 h 4122814"/>
                <a:gd name="connsiteX117" fmla="*/ 2341770 w 3521893"/>
                <a:gd name="connsiteY117" fmla="*/ 120629 h 4122814"/>
                <a:gd name="connsiteX118" fmla="*/ 2345681 w 3521893"/>
                <a:gd name="connsiteY118" fmla="*/ 231248 h 4122814"/>
                <a:gd name="connsiteX119" fmla="*/ 2204472 w 3521893"/>
                <a:gd name="connsiteY119" fmla="*/ 264858 h 4122814"/>
                <a:gd name="connsiteX120" fmla="*/ 2146117 w 3521893"/>
                <a:gd name="connsiteY120" fmla="*/ 352210 h 4122814"/>
                <a:gd name="connsiteX121" fmla="*/ 1975038 w 3521893"/>
                <a:gd name="connsiteY121" fmla="*/ 370865 h 4122814"/>
                <a:gd name="connsiteX122" fmla="*/ 1999847 w 3521893"/>
                <a:gd name="connsiteY122" fmla="*/ 435199 h 4122814"/>
                <a:gd name="connsiteX123" fmla="*/ 2032711 w 3521893"/>
                <a:gd name="connsiteY123" fmla="*/ 478891 h 4122814"/>
                <a:gd name="connsiteX124" fmla="*/ 1961306 w 3521893"/>
                <a:gd name="connsiteY124" fmla="*/ 470365 h 4122814"/>
                <a:gd name="connsiteX125" fmla="*/ 1925782 w 3521893"/>
                <a:gd name="connsiteY125" fmla="*/ 513705 h 4122814"/>
                <a:gd name="connsiteX126" fmla="*/ 1849404 w 3521893"/>
                <a:gd name="connsiteY126" fmla="*/ 494167 h 4122814"/>
                <a:gd name="connsiteX127" fmla="*/ 1818139 w 3521893"/>
                <a:gd name="connsiteY127" fmla="*/ 595414 h 4122814"/>
                <a:gd name="connsiteX128" fmla="*/ 1724891 w 3521893"/>
                <a:gd name="connsiteY128" fmla="*/ 679960 h 4122814"/>
                <a:gd name="connsiteX129" fmla="*/ 1676400 w 3521893"/>
                <a:gd name="connsiteY129" fmla="*/ 659178 h 4122814"/>
                <a:gd name="connsiteX130" fmla="*/ 1683327 w 3521893"/>
                <a:gd name="connsiteY130" fmla="*/ 569123 h 4122814"/>
                <a:gd name="connsiteX131" fmla="*/ 1727022 w 3521893"/>
                <a:gd name="connsiteY131" fmla="*/ 535553 h 4122814"/>
                <a:gd name="connsiteX132" fmla="*/ 1787236 w 3521893"/>
                <a:gd name="connsiteY132" fmla="*/ 520632 h 4122814"/>
                <a:gd name="connsiteX133" fmla="*/ 1767343 w 3521893"/>
                <a:gd name="connsiteY133" fmla="*/ 484220 h 4122814"/>
                <a:gd name="connsiteX134" fmla="*/ 1704109 w 3521893"/>
                <a:gd name="connsiteY134" fmla="*/ 513705 h 4122814"/>
                <a:gd name="connsiteX135" fmla="*/ 1682261 w 3521893"/>
                <a:gd name="connsiteY135" fmla="*/ 452426 h 4122814"/>
                <a:gd name="connsiteX136" fmla="*/ 1576398 w 3521893"/>
                <a:gd name="connsiteY136" fmla="*/ 440524 h 4122814"/>
                <a:gd name="connsiteX137" fmla="*/ 1530927 w 3521893"/>
                <a:gd name="connsiteY137" fmla="*/ 271251 h 4122814"/>
                <a:gd name="connsiteX138" fmla="*/ 1438031 w 3521893"/>
                <a:gd name="connsiteY138" fmla="*/ 296118 h 4122814"/>
                <a:gd name="connsiteX139" fmla="*/ 1454727 w 3521893"/>
                <a:gd name="connsiteY139" fmla="*/ 402869 h 4122814"/>
                <a:gd name="connsiteX140" fmla="*/ 1454727 w 3521893"/>
                <a:gd name="connsiteY140" fmla="*/ 402869 h 4122814"/>
                <a:gd name="connsiteX141" fmla="*/ 1407832 w 3521893"/>
                <a:gd name="connsiteY141" fmla="*/ 431291 h 4122814"/>
                <a:gd name="connsiteX142" fmla="*/ 1310139 w 3521893"/>
                <a:gd name="connsiteY142" fmla="*/ 319922 h 4122814"/>
                <a:gd name="connsiteX143" fmla="*/ 1246909 w 3521893"/>
                <a:gd name="connsiteY143" fmla="*/ 298960 h 4122814"/>
                <a:gd name="connsiteX0" fmla="*/ 1246909 w 3521893"/>
                <a:gd name="connsiteY0" fmla="*/ 298960 h 4122814"/>
                <a:gd name="connsiteX1" fmla="*/ 1267691 w 3521893"/>
                <a:gd name="connsiteY1" fmla="*/ 569123 h 4122814"/>
                <a:gd name="connsiteX2" fmla="*/ 1288972 w 3521893"/>
                <a:gd name="connsiteY2" fmla="*/ 599607 h 4122814"/>
                <a:gd name="connsiteX3" fmla="*/ 1298416 w 3521893"/>
                <a:gd name="connsiteY3" fmla="*/ 702876 h 4122814"/>
                <a:gd name="connsiteX4" fmla="*/ 1251524 w 3521893"/>
                <a:gd name="connsiteY4" fmla="*/ 763445 h 4122814"/>
                <a:gd name="connsiteX5" fmla="*/ 1280832 w 3521893"/>
                <a:gd name="connsiteY5" fmla="*/ 839645 h 4122814"/>
                <a:gd name="connsiteX6" fmla="*/ 1175505 w 3521893"/>
                <a:gd name="connsiteY6" fmla="*/ 955274 h 4122814"/>
                <a:gd name="connsiteX7" fmla="*/ 1048327 w 3521893"/>
                <a:gd name="connsiteY7" fmla="*/ 1324196 h 4122814"/>
                <a:gd name="connsiteX8" fmla="*/ 947970 w 3521893"/>
                <a:gd name="connsiteY8" fmla="*/ 1428994 h 4122814"/>
                <a:gd name="connsiteX9" fmla="*/ 749389 w 3521893"/>
                <a:gd name="connsiteY9" fmla="*/ 1716919 h 4122814"/>
                <a:gd name="connsiteX10" fmla="*/ 624342 w 3521893"/>
                <a:gd name="connsiteY10" fmla="*/ 1812658 h 4122814"/>
                <a:gd name="connsiteX11" fmla="*/ 457200 w 3521893"/>
                <a:gd name="connsiteY11" fmla="*/ 2023851 h 4122814"/>
                <a:gd name="connsiteX12" fmla="*/ 325404 w 3521893"/>
                <a:gd name="connsiteY12" fmla="*/ 2531673 h 4122814"/>
                <a:gd name="connsiteX13" fmla="*/ 271762 w 3521893"/>
                <a:gd name="connsiteY13" fmla="*/ 2584782 h 4122814"/>
                <a:gd name="connsiteX14" fmla="*/ 116342 w 3521893"/>
                <a:gd name="connsiteY14" fmla="*/ 2906811 h 4122814"/>
                <a:gd name="connsiteX15" fmla="*/ 106573 w 3521893"/>
                <a:gd name="connsiteY15" fmla="*/ 3061165 h 4122814"/>
                <a:gd name="connsiteX16" fmla="*/ 152400 w 3521893"/>
                <a:gd name="connsiteY16" fmla="*/ 3166851 h 4122814"/>
                <a:gd name="connsiteX17" fmla="*/ 0 w 3521893"/>
                <a:gd name="connsiteY17" fmla="*/ 3665614 h 4122814"/>
                <a:gd name="connsiteX18" fmla="*/ 71582 w 3521893"/>
                <a:gd name="connsiteY18" fmla="*/ 3857801 h 4122814"/>
                <a:gd name="connsiteX19" fmla="*/ 188990 w 3521893"/>
                <a:gd name="connsiteY19" fmla="*/ 3838086 h 4122814"/>
                <a:gd name="connsiteX20" fmla="*/ 130908 w 3521893"/>
                <a:gd name="connsiteY20" fmla="*/ 3905226 h 4122814"/>
                <a:gd name="connsiteX21" fmla="*/ 188102 w 3521893"/>
                <a:gd name="connsiteY21" fmla="*/ 3964552 h 4122814"/>
                <a:gd name="connsiteX22" fmla="*/ 339436 w 3521893"/>
                <a:gd name="connsiteY22" fmla="*/ 3880360 h 4122814"/>
                <a:gd name="connsiteX23" fmla="*/ 422563 w 3521893"/>
                <a:gd name="connsiteY23" fmla="*/ 3894214 h 4122814"/>
                <a:gd name="connsiteX24" fmla="*/ 464127 w 3521893"/>
                <a:gd name="connsiteY24" fmla="*/ 3956560 h 4122814"/>
                <a:gd name="connsiteX25" fmla="*/ 656492 w 3521893"/>
                <a:gd name="connsiteY25" fmla="*/ 3937909 h 4122814"/>
                <a:gd name="connsiteX26" fmla="*/ 794860 w 3521893"/>
                <a:gd name="connsiteY26" fmla="*/ 3868459 h 4122814"/>
                <a:gd name="connsiteX27" fmla="*/ 955963 w 3521893"/>
                <a:gd name="connsiteY27" fmla="*/ 3949632 h 4122814"/>
                <a:gd name="connsiteX28" fmla="*/ 1115291 w 3521893"/>
                <a:gd name="connsiteY28" fmla="*/ 3949632 h 4122814"/>
                <a:gd name="connsiteX29" fmla="*/ 1108363 w 3521893"/>
                <a:gd name="connsiteY29" fmla="*/ 3914996 h 4122814"/>
                <a:gd name="connsiteX30" fmla="*/ 1163782 w 3521893"/>
                <a:gd name="connsiteY30" fmla="*/ 3880360 h 4122814"/>
                <a:gd name="connsiteX31" fmla="*/ 1191491 w 3521893"/>
                <a:gd name="connsiteY31" fmla="*/ 3914996 h 4122814"/>
                <a:gd name="connsiteX32" fmla="*/ 1288472 w 3521893"/>
                <a:gd name="connsiteY32" fmla="*/ 3818014 h 4122814"/>
                <a:gd name="connsiteX33" fmla="*/ 1205345 w 3521893"/>
                <a:gd name="connsiteY33" fmla="*/ 3811087 h 4122814"/>
                <a:gd name="connsiteX34" fmla="*/ 1122218 w 3521893"/>
                <a:gd name="connsiteY34" fmla="*/ 3818014 h 4122814"/>
                <a:gd name="connsiteX35" fmla="*/ 1032163 w 3521893"/>
                <a:gd name="connsiteY35" fmla="*/ 3783378 h 4122814"/>
                <a:gd name="connsiteX36" fmla="*/ 1130921 w 3521893"/>
                <a:gd name="connsiteY36" fmla="*/ 3621564 h 4122814"/>
                <a:gd name="connsiteX37" fmla="*/ 1222219 w 3521893"/>
                <a:gd name="connsiteY37" fmla="*/ 3600427 h 4122814"/>
                <a:gd name="connsiteX38" fmla="*/ 1244777 w 3521893"/>
                <a:gd name="connsiteY38" fmla="*/ 3553001 h 4122814"/>
                <a:gd name="connsiteX39" fmla="*/ 1286696 w 3521893"/>
                <a:gd name="connsiteY39" fmla="*/ 3575027 h 4122814"/>
                <a:gd name="connsiteX40" fmla="*/ 1304459 w 3521893"/>
                <a:gd name="connsiteY40" fmla="*/ 3644832 h 4122814"/>
                <a:gd name="connsiteX41" fmla="*/ 1343891 w 3521893"/>
                <a:gd name="connsiteY41" fmla="*/ 3582487 h 4122814"/>
                <a:gd name="connsiteX42" fmla="*/ 1360942 w 3521893"/>
                <a:gd name="connsiteY42" fmla="*/ 3631688 h 4122814"/>
                <a:gd name="connsiteX43" fmla="*/ 1399309 w 3521893"/>
                <a:gd name="connsiteY43" fmla="*/ 3658687 h 4122814"/>
                <a:gd name="connsiteX44" fmla="*/ 1392382 w 3521893"/>
                <a:gd name="connsiteY44" fmla="*/ 3707178 h 4122814"/>
                <a:gd name="connsiteX45" fmla="*/ 1338916 w 3521893"/>
                <a:gd name="connsiteY45" fmla="*/ 3756913 h 4122814"/>
                <a:gd name="connsiteX46" fmla="*/ 1396645 w 3521893"/>
                <a:gd name="connsiteY46" fmla="*/ 3757978 h 4122814"/>
                <a:gd name="connsiteX47" fmla="*/ 1475331 w 3521893"/>
                <a:gd name="connsiteY47" fmla="*/ 3798299 h 4122814"/>
                <a:gd name="connsiteX48" fmla="*/ 1471778 w 3521893"/>
                <a:gd name="connsiteY48" fmla="*/ 3722986 h 4122814"/>
                <a:gd name="connsiteX49" fmla="*/ 1565563 w 3521893"/>
                <a:gd name="connsiteY49" fmla="*/ 3755669 h 4122814"/>
                <a:gd name="connsiteX50" fmla="*/ 1556327 w 3521893"/>
                <a:gd name="connsiteY50" fmla="*/ 3803627 h 4122814"/>
                <a:gd name="connsiteX51" fmla="*/ 1585101 w 3521893"/>
                <a:gd name="connsiteY51" fmla="*/ 3850697 h 4122814"/>
                <a:gd name="connsiteX52" fmla="*/ 1773382 w 3521893"/>
                <a:gd name="connsiteY52" fmla="*/ 3811087 h 4122814"/>
                <a:gd name="connsiteX53" fmla="*/ 2112818 w 3521893"/>
                <a:gd name="connsiteY53" fmla="*/ 3914996 h 4122814"/>
                <a:gd name="connsiteX54" fmla="*/ 2320636 w 3521893"/>
                <a:gd name="connsiteY54" fmla="*/ 4122814 h 4122814"/>
                <a:gd name="connsiteX55" fmla="*/ 2473036 w 3521893"/>
                <a:gd name="connsiteY55" fmla="*/ 3991196 h 4122814"/>
                <a:gd name="connsiteX56" fmla="*/ 2584580 w 3521893"/>
                <a:gd name="connsiteY56" fmla="*/ 3999296 h 4122814"/>
                <a:gd name="connsiteX57" fmla="*/ 2711840 w 3521893"/>
                <a:gd name="connsiteY57" fmla="*/ 3887608 h 4122814"/>
                <a:gd name="connsiteX58" fmla="*/ 2834305 w 3521893"/>
                <a:gd name="connsiteY58" fmla="*/ 3944803 h 4122814"/>
                <a:gd name="connsiteX59" fmla="*/ 2941767 w 3521893"/>
                <a:gd name="connsiteY59" fmla="*/ 3899721 h 4122814"/>
                <a:gd name="connsiteX60" fmla="*/ 2972764 w 3521893"/>
                <a:gd name="connsiteY60" fmla="*/ 3954572 h 4122814"/>
                <a:gd name="connsiteX61" fmla="*/ 3025619 w 3521893"/>
                <a:gd name="connsiteY61" fmla="*/ 3899365 h 4122814"/>
                <a:gd name="connsiteX62" fmla="*/ 3023564 w 3521893"/>
                <a:gd name="connsiteY62" fmla="*/ 3795954 h 4122814"/>
                <a:gd name="connsiteX63" fmla="*/ 2970810 w 3521893"/>
                <a:gd name="connsiteY63" fmla="*/ 3704195 h 4122814"/>
                <a:gd name="connsiteX64" fmla="*/ 3035642 w 3521893"/>
                <a:gd name="connsiteY64" fmla="*/ 3639896 h 4122814"/>
                <a:gd name="connsiteX65" fmla="*/ 2997105 w 3521893"/>
                <a:gd name="connsiteY65" fmla="*/ 3510622 h 4122814"/>
                <a:gd name="connsiteX66" fmla="*/ 3016645 w 3521893"/>
                <a:gd name="connsiteY66" fmla="*/ 3352288 h 4122814"/>
                <a:gd name="connsiteX67" fmla="*/ 3050917 w 3521893"/>
                <a:gd name="connsiteY67" fmla="*/ 3233388 h 4122814"/>
                <a:gd name="connsiteX68" fmla="*/ 3073040 w 3521893"/>
                <a:gd name="connsiteY68" fmla="*/ 3123973 h 4122814"/>
                <a:gd name="connsiteX69" fmla="*/ 2998335 w 3521893"/>
                <a:gd name="connsiteY69" fmla="*/ 2834443 h 4122814"/>
                <a:gd name="connsiteX70" fmla="*/ 2898790 w 3521893"/>
                <a:gd name="connsiteY70" fmla="*/ 2642508 h 4122814"/>
                <a:gd name="connsiteX71" fmla="*/ 2976772 w 3521893"/>
                <a:gd name="connsiteY71" fmla="*/ 2482827 h 4122814"/>
                <a:gd name="connsiteX72" fmla="*/ 3068602 w 3521893"/>
                <a:gd name="connsiteY72" fmla="*/ 2457427 h 4122814"/>
                <a:gd name="connsiteX73" fmla="*/ 3105724 w 3521893"/>
                <a:gd name="connsiteY73" fmla="*/ 2484781 h 4122814"/>
                <a:gd name="connsiteX74" fmla="*/ 3166293 w 3521893"/>
                <a:gd name="connsiteY74" fmla="*/ 2420304 h 4122814"/>
                <a:gd name="connsiteX75" fmla="*/ 3193649 w 3521893"/>
                <a:gd name="connsiteY75" fmla="*/ 2394904 h 4122814"/>
                <a:gd name="connsiteX76" fmla="*/ 3271172 w 3521893"/>
                <a:gd name="connsiteY76" fmla="*/ 2373555 h 4122814"/>
                <a:gd name="connsiteX77" fmla="*/ 3303225 w 3521893"/>
                <a:gd name="connsiteY77" fmla="*/ 2201473 h 4122814"/>
                <a:gd name="connsiteX78" fmla="*/ 3256598 w 3521893"/>
                <a:gd name="connsiteY78" fmla="*/ 2148647 h 4122814"/>
                <a:gd name="connsiteX79" fmla="*/ 3256596 w 3521893"/>
                <a:gd name="connsiteY79" fmla="*/ 2053123 h 4122814"/>
                <a:gd name="connsiteX80" fmla="*/ 3375355 w 3521893"/>
                <a:gd name="connsiteY80" fmla="*/ 2107688 h 4122814"/>
                <a:gd name="connsiteX81" fmla="*/ 3430062 w 3521893"/>
                <a:gd name="connsiteY81" fmla="*/ 2072519 h 4122814"/>
                <a:gd name="connsiteX82" fmla="*/ 3457415 w 3521893"/>
                <a:gd name="connsiteY82" fmla="*/ 2107688 h 4122814"/>
                <a:gd name="connsiteX83" fmla="*/ 3521893 w 3521893"/>
                <a:gd name="connsiteY83" fmla="*/ 2062750 h 4122814"/>
                <a:gd name="connsiteX84" fmla="*/ 3436087 w 3521893"/>
                <a:gd name="connsiteY84" fmla="*/ 1912447 h 4122814"/>
                <a:gd name="connsiteX85" fmla="*/ 3482450 w 3521893"/>
                <a:gd name="connsiteY85" fmla="*/ 1730953 h 4122814"/>
                <a:gd name="connsiteX86" fmla="*/ 3449235 w 3521893"/>
                <a:gd name="connsiteY86" fmla="*/ 1691448 h 4122814"/>
                <a:gd name="connsiteX87" fmla="*/ 3479967 w 3521893"/>
                <a:gd name="connsiteY87" fmla="*/ 1649990 h 4122814"/>
                <a:gd name="connsiteX88" fmla="*/ 3377309 w 3521893"/>
                <a:gd name="connsiteY88" fmla="*/ 1462919 h 4122814"/>
                <a:gd name="connsiteX89" fmla="*/ 3288754 w 3521893"/>
                <a:gd name="connsiteY89" fmla="*/ 1425583 h 4122814"/>
                <a:gd name="connsiteX90" fmla="*/ 3225967 w 3521893"/>
                <a:gd name="connsiteY90" fmla="*/ 1302206 h 4122814"/>
                <a:gd name="connsiteX91" fmla="*/ 3276502 w 3521893"/>
                <a:gd name="connsiteY91" fmla="*/ 1230484 h 4122814"/>
                <a:gd name="connsiteX92" fmla="*/ 3127379 w 3521893"/>
                <a:gd name="connsiteY92" fmla="*/ 1042344 h 4122814"/>
                <a:gd name="connsiteX93" fmla="*/ 3155100 w 3521893"/>
                <a:gd name="connsiteY93" fmla="*/ 978294 h 4122814"/>
                <a:gd name="connsiteX94" fmla="*/ 3115391 w 3521893"/>
                <a:gd name="connsiteY94" fmla="*/ 857084 h 4122814"/>
                <a:gd name="connsiteX95" fmla="*/ 3168145 w 3521893"/>
                <a:gd name="connsiteY95" fmla="*/ 757581 h 4122814"/>
                <a:gd name="connsiteX96" fmla="*/ 3115921 w 3521893"/>
                <a:gd name="connsiteY96" fmla="*/ 639852 h 4122814"/>
                <a:gd name="connsiteX97" fmla="*/ 3136986 w 3521893"/>
                <a:gd name="connsiteY97" fmla="*/ 560242 h 4122814"/>
                <a:gd name="connsiteX98" fmla="*/ 3084395 w 3521893"/>
                <a:gd name="connsiteY98" fmla="*/ 489263 h 4122814"/>
                <a:gd name="connsiteX99" fmla="*/ 3043730 w 3521893"/>
                <a:gd name="connsiteY99" fmla="*/ 559672 h 4122814"/>
                <a:gd name="connsiteX100" fmla="*/ 2967617 w 3521893"/>
                <a:gd name="connsiteY100" fmla="*/ 598501 h 4122814"/>
                <a:gd name="connsiteX101" fmla="*/ 2906065 w 3521893"/>
                <a:gd name="connsiteY101" fmla="*/ 407628 h 4122814"/>
                <a:gd name="connsiteX102" fmla="*/ 2859539 w 3521893"/>
                <a:gd name="connsiteY102" fmla="*/ 456118 h 4122814"/>
                <a:gd name="connsiteX103" fmla="*/ 2826327 w 3521893"/>
                <a:gd name="connsiteY103" fmla="*/ 463511 h 4122814"/>
                <a:gd name="connsiteX104" fmla="*/ 2852782 w 3521893"/>
                <a:gd name="connsiteY104" fmla="*/ 359282 h 4122814"/>
                <a:gd name="connsiteX105" fmla="*/ 2795856 w 3521893"/>
                <a:gd name="connsiteY105" fmla="*/ 139739 h 4122814"/>
                <a:gd name="connsiteX106" fmla="*/ 2725253 w 3521893"/>
                <a:gd name="connsiteY106" fmla="*/ 192707 h 4122814"/>
                <a:gd name="connsiteX107" fmla="*/ 2673558 w 3521893"/>
                <a:gd name="connsiteY107" fmla="*/ 145813 h 4122814"/>
                <a:gd name="connsiteX108" fmla="*/ 2642132 w 3521893"/>
                <a:gd name="connsiteY108" fmla="*/ 186169 h 4122814"/>
                <a:gd name="connsiteX109" fmla="*/ 2621170 w 3521893"/>
                <a:gd name="connsiteY109" fmla="*/ 144074 h 4122814"/>
                <a:gd name="connsiteX110" fmla="*/ 2592392 w 3521893"/>
                <a:gd name="connsiteY110" fmla="*/ 108549 h 4122814"/>
                <a:gd name="connsiteX111" fmla="*/ 2642662 w 3521893"/>
                <a:gd name="connsiteY111" fmla="*/ 18601 h 4122814"/>
                <a:gd name="connsiteX112" fmla="*/ 2549408 w 3521893"/>
                <a:gd name="connsiteY112" fmla="*/ 14765 h 4122814"/>
                <a:gd name="connsiteX113" fmla="*/ 2534937 w 3521893"/>
                <a:gd name="connsiteY113" fmla="*/ 77431 h 4122814"/>
                <a:gd name="connsiteX114" fmla="*/ 2479069 w 3521893"/>
                <a:gd name="connsiteY114" fmla="*/ 8831 h 4122814"/>
                <a:gd name="connsiteX115" fmla="*/ 2281731 w 3521893"/>
                <a:gd name="connsiteY115" fmla="*/ 14622 h 4122814"/>
                <a:gd name="connsiteX116" fmla="*/ 2243813 w 3521893"/>
                <a:gd name="connsiteY116" fmla="*/ 69330 h 4122814"/>
                <a:gd name="connsiteX117" fmla="*/ 2341770 w 3521893"/>
                <a:gd name="connsiteY117" fmla="*/ 120629 h 4122814"/>
                <a:gd name="connsiteX118" fmla="*/ 2345681 w 3521893"/>
                <a:gd name="connsiteY118" fmla="*/ 231248 h 4122814"/>
                <a:gd name="connsiteX119" fmla="*/ 2204472 w 3521893"/>
                <a:gd name="connsiteY119" fmla="*/ 264858 h 4122814"/>
                <a:gd name="connsiteX120" fmla="*/ 2146117 w 3521893"/>
                <a:gd name="connsiteY120" fmla="*/ 352210 h 4122814"/>
                <a:gd name="connsiteX121" fmla="*/ 1975038 w 3521893"/>
                <a:gd name="connsiteY121" fmla="*/ 370865 h 4122814"/>
                <a:gd name="connsiteX122" fmla="*/ 1999847 w 3521893"/>
                <a:gd name="connsiteY122" fmla="*/ 435199 h 4122814"/>
                <a:gd name="connsiteX123" fmla="*/ 2032711 w 3521893"/>
                <a:gd name="connsiteY123" fmla="*/ 478891 h 4122814"/>
                <a:gd name="connsiteX124" fmla="*/ 1961306 w 3521893"/>
                <a:gd name="connsiteY124" fmla="*/ 470365 h 4122814"/>
                <a:gd name="connsiteX125" fmla="*/ 1925782 w 3521893"/>
                <a:gd name="connsiteY125" fmla="*/ 513705 h 4122814"/>
                <a:gd name="connsiteX126" fmla="*/ 1849404 w 3521893"/>
                <a:gd name="connsiteY126" fmla="*/ 494167 h 4122814"/>
                <a:gd name="connsiteX127" fmla="*/ 1818139 w 3521893"/>
                <a:gd name="connsiteY127" fmla="*/ 595414 h 4122814"/>
                <a:gd name="connsiteX128" fmla="*/ 1724891 w 3521893"/>
                <a:gd name="connsiteY128" fmla="*/ 679960 h 4122814"/>
                <a:gd name="connsiteX129" fmla="*/ 1676400 w 3521893"/>
                <a:gd name="connsiteY129" fmla="*/ 659178 h 4122814"/>
                <a:gd name="connsiteX130" fmla="*/ 1683327 w 3521893"/>
                <a:gd name="connsiteY130" fmla="*/ 569123 h 4122814"/>
                <a:gd name="connsiteX131" fmla="*/ 1727022 w 3521893"/>
                <a:gd name="connsiteY131" fmla="*/ 535553 h 4122814"/>
                <a:gd name="connsiteX132" fmla="*/ 1787236 w 3521893"/>
                <a:gd name="connsiteY132" fmla="*/ 520632 h 4122814"/>
                <a:gd name="connsiteX133" fmla="*/ 1767343 w 3521893"/>
                <a:gd name="connsiteY133" fmla="*/ 484220 h 4122814"/>
                <a:gd name="connsiteX134" fmla="*/ 1704109 w 3521893"/>
                <a:gd name="connsiteY134" fmla="*/ 513705 h 4122814"/>
                <a:gd name="connsiteX135" fmla="*/ 1682261 w 3521893"/>
                <a:gd name="connsiteY135" fmla="*/ 452426 h 4122814"/>
                <a:gd name="connsiteX136" fmla="*/ 1576398 w 3521893"/>
                <a:gd name="connsiteY136" fmla="*/ 440524 h 4122814"/>
                <a:gd name="connsiteX137" fmla="*/ 1530927 w 3521893"/>
                <a:gd name="connsiteY137" fmla="*/ 271251 h 4122814"/>
                <a:gd name="connsiteX138" fmla="*/ 1438031 w 3521893"/>
                <a:gd name="connsiteY138" fmla="*/ 296118 h 4122814"/>
                <a:gd name="connsiteX139" fmla="*/ 1454727 w 3521893"/>
                <a:gd name="connsiteY139" fmla="*/ 402869 h 4122814"/>
                <a:gd name="connsiteX140" fmla="*/ 1454727 w 3521893"/>
                <a:gd name="connsiteY140" fmla="*/ 402869 h 4122814"/>
                <a:gd name="connsiteX141" fmla="*/ 1407832 w 3521893"/>
                <a:gd name="connsiteY141" fmla="*/ 431291 h 4122814"/>
                <a:gd name="connsiteX142" fmla="*/ 1310139 w 3521893"/>
                <a:gd name="connsiteY142" fmla="*/ 319922 h 4122814"/>
                <a:gd name="connsiteX143" fmla="*/ 1246909 w 3521893"/>
                <a:gd name="connsiteY143" fmla="*/ 298960 h 4122814"/>
                <a:gd name="connsiteX0" fmla="*/ 1246909 w 3521893"/>
                <a:gd name="connsiteY0" fmla="*/ 298960 h 4122814"/>
                <a:gd name="connsiteX1" fmla="*/ 1267691 w 3521893"/>
                <a:gd name="connsiteY1" fmla="*/ 569123 h 4122814"/>
                <a:gd name="connsiteX2" fmla="*/ 1288972 w 3521893"/>
                <a:gd name="connsiteY2" fmla="*/ 599607 h 4122814"/>
                <a:gd name="connsiteX3" fmla="*/ 1298416 w 3521893"/>
                <a:gd name="connsiteY3" fmla="*/ 702876 h 4122814"/>
                <a:gd name="connsiteX4" fmla="*/ 1251524 w 3521893"/>
                <a:gd name="connsiteY4" fmla="*/ 763445 h 4122814"/>
                <a:gd name="connsiteX5" fmla="*/ 1280832 w 3521893"/>
                <a:gd name="connsiteY5" fmla="*/ 839645 h 4122814"/>
                <a:gd name="connsiteX6" fmla="*/ 1175505 w 3521893"/>
                <a:gd name="connsiteY6" fmla="*/ 955274 h 4122814"/>
                <a:gd name="connsiteX7" fmla="*/ 1048327 w 3521893"/>
                <a:gd name="connsiteY7" fmla="*/ 1324196 h 4122814"/>
                <a:gd name="connsiteX8" fmla="*/ 947970 w 3521893"/>
                <a:gd name="connsiteY8" fmla="*/ 1428994 h 4122814"/>
                <a:gd name="connsiteX9" fmla="*/ 749389 w 3521893"/>
                <a:gd name="connsiteY9" fmla="*/ 1716919 h 4122814"/>
                <a:gd name="connsiteX10" fmla="*/ 624342 w 3521893"/>
                <a:gd name="connsiteY10" fmla="*/ 1812658 h 4122814"/>
                <a:gd name="connsiteX11" fmla="*/ 457200 w 3521893"/>
                <a:gd name="connsiteY11" fmla="*/ 2023851 h 4122814"/>
                <a:gd name="connsiteX12" fmla="*/ 325404 w 3521893"/>
                <a:gd name="connsiteY12" fmla="*/ 2531673 h 4122814"/>
                <a:gd name="connsiteX13" fmla="*/ 271762 w 3521893"/>
                <a:gd name="connsiteY13" fmla="*/ 2584782 h 4122814"/>
                <a:gd name="connsiteX14" fmla="*/ 116342 w 3521893"/>
                <a:gd name="connsiteY14" fmla="*/ 2906811 h 4122814"/>
                <a:gd name="connsiteX15" fmla="*/ 106573 w 3521893"/>
                <a:gd name="connsiteY15" fmla="*/ 3061165 h 4122814"/>
                <a:gd name="connsiteX16" fmla="*/ 152400 w 3521893"/>
                <a:gd name="connsiteY16" fmla="*/ 3166851 h 4122814"/>
                <a:gd name="connsiteX17" fmla="*/ 0 w 3521893"/>
                <a:gd name="connsiteY17" fmla="*/ 3665614 h 4122814"/>
                <a:gd name="connsiteX18" fmla="*/ 71582 w 3521893"/>
                <a:gd name="connsiteY18" fmla="*/ 3857801 h 4122814"/>
                <a:gd name="connsiteX19" fmla="*/ 188990 w 3521893"/>
                <a:gd name="connsiteY19" fmla="*/ 3838086 h 4122814"/>
                <a:gd name="connsiteX20" fmla="*/ 130908 w 3521893"/>
                <a:gd name="connsiteY20" fmla="*/ 3905226 h 4122814"/>
                <a:gd name="connsiteX21" fmla="*/ 188102 w 3521893"/>
                <a:gd name="connsiteY21" fmla="*/ 3964552 h 4122814"/>
                <a:gd name="connsiteX22" fmla="*/ 339436 w 3521893"/>
                <a:gd name="connsiteY22" fmla="*/ 3880360 h 4122814"/>
                <a:gd name="connsiteX23" fmla="*/ 422563 w 3521893"/>
                <a:gd name="connsiteY23" fmla="*/ 3894214 h 4122814"/>
                <a:gd name="connsiteX24" fmla="*/ 464127 w 3521893"/>
                <a:gd name="connsiteY24" fmla="*/ 3956560 h 4122814"/>
                <a:gd name="connsiteX25" fmla="*/ 656492 w 3521893"/>
                <a:gd name="connsiteY25" fmla="*/ 3937909 h 4122814"/>
                <a:gd name="connsiteX26" fmla="*/ 794860 w 3521893"/>
                <a:gd name="connsiteY26" fmla="*/ 3868459 h 4122814"/>
                <a:gd name="connsiteX27" fmla="*/ 955963 w 3521893"/>
                <a:gd name="connsiteY27" fmla="*/ 3949632 h 4122814"/>
                <a:gd name="connsiteX28" fmla="*/ 1115291 w 3521893"/>
                <a:gd name="connsiteY28" fmla="*/ 3949632 h 4122814"/>
                <a:gd name="connsiteX29" fmla="*/ 1108363 w 3521893"/>
                <a:gd name="connsiteY29" fmla="*/ 3914996 h 4122814"/>
                <a:gd name="connsiteX30" fmla="*/ 1163782 w 3521893"/>
                <a:gd name="connsiteY30" fmla="*/ 3880360 h 4122814"/>
                <a:gd name="connsiteX31" fmla="*/ 1191491 w 3521893"/>
                <a:gd name="connsiteY31" fmla="*/ 3914996 h 4122814"/>
                <a:gd name="connsiteX32" fmla="*/ 1288472 w 3521893"/>
                <a:gd name="connsiteY32" fmla="*/ 3818014 h 4122814"/>
                <a:gd name="connsiteX33" fmla="*/ 1205345 w 3521893"/>
                <a:gd name="connsiteY33" fmla="*/ 3811087 h 4122814"/>
                <a:gd name="connsiteX34" fmla="*/ 1122218 w 3521893"/>
                <a:gd name="connsiteY34" fmla="*/ 3818014 h 4122814"/>
                <a:gd name="connsiteX35" fmla="*/ 1032163 w 3521893"/>
                <a:gd name="connsiteY35" fmla="*/ 3783378 h 4122814"/>
                <a:gd name="connsiteX36" fmla="*/ 1130921 w 3521893"/>
                <a:gd name="connsiteY36" fmla="*/ 3621564 h 4122814"/>
                <a:gd name="connsiteX37" fmla="*/ 1222219 w 3521893"/>
                <a:gd name="connsiteY37" fmla="*/ 3600427 h 4122814"/>
                <a:gd name="connsiteX38" fmla="*/ 1244777 w 3521893"/>
                <a:gd name="connsiteY38" fmla="*/ 3553001 h 4122814"/>
                <a:gd name="connsiteX39" fmla="*/ 1286696 w 3521893"/>
                <a:gd name="connsiteY39" fmla="*/ 3575027 h 4122814"/>
                <a:gd name="connsiteX40" fmla="*/ 1304459 w 3521893"/>
                <a:gd name="connsiteY40" fmla="*/ 3644832 h 4122814"/>
                <a:gd name="connsiteX41" fmla="*/ 1343891 w 3521893"/>
                <a:gd name="connsiteY41" fmla="*/ 3582487 h 4122814"/>
                <a:gd name="connsiteX42" fmla="*/ 1360942 w 3521893"/>
                <a:gd name="connsiteY42" fmla="*/ 3631688 h 4122814"/>
                <a:gd name="connsiteX43" fmla="*/ 1399309 w 3521893"/>
                <a:gd name="connsiteY43" fmla="*/ 3658687 h 4122814"/>
                <a:gd name="connsiteX44" fmla="*/ 1392382 w 3521893"/>
                <a:gd name="connsiteY44" fmla="*/ 3707178 h 4122814"/>
                <a:gd name="connsiteX45" fmla="*/ 1338916 w 3521893"/>
                <a:gd name="connsiteY45" fmla="*/ 3756913 h 4122814"/>
                <a:gd name="connsiteX46" fmla="*/ 1396645 w 3521893"/>
                <a:gd name="connsiteY46" fmla="*/ 3757978 h 4122814"/>
                <a:gd name="connsiteX47" fmla="*/ 1475331 w 3521893"/>
                <a:gd name="connsiteY47" fmla="*/ 3798299 h 4122814"/>
                <a:gd name="connsiteX48" fmla="*/ 1471778 w 3521893"/>
                <a:gd name="connsiteY48" fmla="*/ 3722986 h 4122814"/>
                <a:gd name="connsiteX49" fmla="*/ 1565563 w 3521893"/>
                <a:gd name="connsiteY49" fmla="*/ 3755669 h 4122814"/>
                <a:gd name="connsiteX50" fmla="*/ 1556327 w 3521893"/>
                <a:gd name="connsiteY50" fmla="*/ 3803627 h 4122814"/>
                <a:gd name="connsiteX51" fmla="*/ 1585101 w 3521893"/>
                <a:gd name="connsiteY51" fmla="*/ 3850697 h 4122814"/>
                <a:gd name="connsiteX52" fmla="*/ 1773382 w 3521893"/>
                <a:gd name="connsiteY52" fmla="*/ 3811087 h 4122814"/>
                <a:gd name="connsiteX53" fmla="*/ 2112818 w 3521893"/>
                <a:gd name="connsiteY53" fmla="*/ 3914996 h 4122814"/>
                <a:gd name="connsiteX54" fmla="*/ 2320636 w 3521893"/>
                <a:gd name="connsiteY54" fmla="*/ 4122814 h 4122814"/>
                <a:gd name="connsiteX55" fmla="*/ 2474726 w 3521893"/>
                <a:gd name="connsiteY55" fmla="*/ 4003346 h 4122814"/>
                <a:gd name="connsiteX56" fmla="*/ 2584580 w 3521893"/>
                <a:gd name="connsiteY56" fmla="*/ 3999296 h 4122814"/>
                <a:gd name="connsiteX57" fmla="*/ 2711840 w 3521893"/>
                <a:gd name="connsiteY57" fmla="*/ 3887608 h 4122814"/>
                <a:gd name="connsiteX58" fmla="*/ 2834305 w 3521893"/>
                <a:gd name="connsiteY58" fmla="*/ 3944803 h 4122814"/>
                <a:gd name="connsiteX59" fmla="*/ 2941767 w 3521893"/>
                <a:gd name="connsiteY59" fmla="*/ 3899721 h 4122814"/>
                <a:gd name="connsiteX60" fmla="*/ 2972764 w 3521893"/>
                <a:gd name="connsiteY60" fmla="*/ 3954572 h 4122814"/>
                <a:gd name="connsiteX61" fmla="*/ 3025619 w 3521893"/>
                <a:gd name="connsiteY61" fmla="*/ 3899365 h 4122814"/>
                <a:gd name="connsiteX62" fmla="*/ 3023564 w 3521893"/>
                <a:gd name="connsiteY62" fmla="*/ 3795954 h 4122814"/>
                <a:gd name="connsiteX63" fmla="*/ 2970810 w 3521893"/>
                <a:gd name="connsiteY63" fmla="*/ 3704195 h 4122814"/>
                <a:gd name="connsiteX64" fmla="*/ 3035642 w 3521893"/>
                <a:gd name="connsiteY64" fmla="*/ 3639896 h 4122814"/>
                <a:gd name="connsiteX65" fmla="*/ 2997105 w 3521893"/>
                <a:gd name="connsiteY65" fmla="*/ 3510622 h 4122814"/>
                <a:gd name="connsiteX66" fmla="*/ 3016645 w 3521893"/>
                <a:gd name="connsiteY66" fmla="*/ 3352288 h 4122814"/>
                <a:gd name="connsiteX67" fmla="*/ 3050917 w 3521893"/>
                <a:gd name="connsiteY67" fmla="*/ 3233388 h 4122814"/>
                <a:gd name="connsiteX68" fmla="*/ 3073040 w 3521893"/>
                <a:gd name="connsiteY68" fmla="*/ 3123973 h 4122814"/>
                <a:gd name="connsiteX69" fmla="*/ 2998335 w 3521893"/>
                <a:gd name="connsiteY69" fmla="*/ 2834443 h 4122814"/>
                <a:gd name="connsiteX70" fmla="*/ 2898790 w 3521893"/>
                <a:gd name="connsiteY70" fmla="*/ 2642508 h 4122814"/>
                <a:gd name="connsiteX71" fmla="*/ 2976772 w 3521893"/>
                <a:gd name="connsiteY71" fmla="*/ 2482827 h 4122814"/>
                <a:gd name="connsiteX72" fmla="*/ 3068602 w 3521893"/>
                <a:gd name="connsiteY72" fmla="*/ 2457427 h 4122814"/>
                <a:gd name="connsiteX73" fmla="*/ 3105724 w 3521893"/>
                <a:gd name="connsiteY73" fmla="*/ 2484781 h 4122814"/>
                <a:gd name="connsiteX74" fmla="*/ 3166293 w 3521893"/>
                <a:gd name="connsiteY74" fmla="*/ 2420304 h 4122814"/>
                <a:gd name="connsiteX75" fmla="*/ 3193649 w 3521893"/>
                <a:gd name="connsiteY75" fmla="*/ 2394904 h 4122814"/>
                <a:gd name="connsiteX76" fmla="*/ 3271172 w 3521893"/>
                <a:gd name="connsiteY76" fmla="*/ 2373555 h 4122814"/>
                <a:gd name="connsiteX77" fmla="*/ 3303225 w 3521893"/>
                <a:gd name="connsiteY77" fmla="*/ 2201473 h 4122814"/>
                <a:gd name="connsiteX78" fmla="*/ 3256598 w 3521893"/>
                <a:gd name="connsiteY78" fmla="*/ 2148647 h 4122814"/>
                <a:gd name="connsiteX79" fmla="*/ 3256596 w 3521893"/>
                <a:gd name="connsiteY79" fmla="*/ 2053123 h 4122814"/>
                <a:gd name="connsiteX80" fmla="*/ 3375355 w 3521893"/>
                <a:gd name="connsiteY80" fmla="*/ 2107688 h 4122814"/>
                <a:gd name="connsiteX81" fmla="*/ 3430062 w 3521893"/>
                <a:gd name="connsiteY81" fmla="*/ 2072519 h 4122814"/>
                <a:gd name="connsiteX82" fmla="*/ 3457415 w 3521893"/>
                <a:gd name="connsiteY82" fmla="*/ 2107688 h 4122814"/>
                <a:gd name="connsiteX83" fmla="*/ 3521893 w 3521893"/>
                <a:gd name="connsiteY83" fmla="*/ 2062750 h 4122814"/>
                <a:gd name="connsiteX84" fmla="*/ 3436087 w 3521893"/>
                <a:gd name="connsiteY84" fmla="*/ 1912447 h 4122814"/>
                <a:gd name="connsiteX85" fmla="*/ 3482450 w 3521893"/>
                <a:gd name="connsiteY85" fmla="*/ 1730953 h 4122814"/>
                <a:gd name="connsiteX86" fmla="*/ 3449235 w 3521893"/>
                <a:gd name="connsiteY86" fmla="*/ 1691448 h 4122814"/>
                <a:gd name="connsiteX87" fmla="*/ 3479967 w 3521893"/>
                <a:gd name="connsiteY87" fmla="*/ 1649990 h 4122814"/>
                <a:gd name="connsiteX88" fmla="*/ 3377309 w 3521893"/>
                <a:gd name="connsiteY88" fmla="*/ 1462919 h 4122814"/>
                <a:gd name="connsiteX89" fmla="*/ 3288754 w 3521893"/>
                <a:gd name="connsiteY89" fmla="*/ 1425583 h 4122814"/>
                <a:gd name="connsiteX90" fmla="*/ 3225967 w 3521893"/>
                <a:gd name="connsiteY90" fmla="*/ 1302206 h 4122814"/>
                <a:gd name="connsiteX91" fmla="*/ 3276502 w 3521893"/>
                <a:gd name="connsiteY91" fmla="*/ 1230484 h 4122814"/>
                <a:gd name="connsiteX92" fmla="*/ 3127379 w 3521893"/>
                <a:gd name="connsiteY92" fmla="*/ 1042344 h 4122814"/>
                <a:gd name="connsiteX93" fmla="*/ 3155100 w 3521893"/>
                <a:gd name="connsiteY93" fmla="*/ 978294 h 4122814"/>
                <a:gd name="connsiteX94" fmla="*/ 3115391 w 3521893"/>
                <a:gd name="connsiteY94" fmla="*/ 857084 h 4122814"/>
                <a:gd name="connsiteX95" fmla="*/ 3168145 w 3521893"/>
                <a:gd name="connsiteY95" fmla="*/ 757581 h 4122814"/>
                <a:gd name="connsiteX96" fmla="*/ 3115921 w 3521893"/>
                <a:gd name="connsiteY96" fmla="*/ 639852 h 4122814"/>
                <a:gd name="connsiteX97" fmla="*/ 3136986 w 3521893"/>
                <a:gd name="connsiteY97" fmla="*/ 560242 h 4122814"/>
                <a:gd name="connsiteX98" fmla="*/ 3084395 w 3521893"/>
                <a:gd name="connsiteY98" fmla="*/ 489263 h 4122814"/>
                <a:gd name="connsiteX99" fmla="*/ 3043730 w 3521893"/>
                <a:gd name="connsiteY99" fmla="*/ 559672 h 4122814"/>
                <a:gd name="connsiteX100" fmla="*/ 2967617 w 3521893"/>
                <a:gd name="connsiteY100" fmla="*/ 598501 h 4122814"/>
                <a:gd name="connsiteX101" fmla="*/ 2906065 w 3521893"/>
                <a:gd name="connsiteY101" fmla="*/ 407628 h 4122814"/>
                <a:gd name="connsiteX102" fmla="*/ 2859539 w 3521893"/>
                <a:gd name="connsiteY102" fmla="*/ 456118 h 4122814"/>
                <a:gd name="connsiteX103" fmla="*/ 2826327 w 3521893"/>
                <a:gd name="connsiteY103" fmla="*/ 463511 h 4122814"/>
                <a:gd name="connsiteX104" fmla="*/ 2852782 w 3521893"/>
                <a:gd name="connsiteY104" fmla="*/ 359282 h 4122814"/>
                <a:gd name="connsiteX105" fmla="*/ 2795856 w 3521893"/>
                <a:gd name="connsiteY105" fmla="*/ 139739 h 4122814"/>
                <a:gd name="connsiteX106" fmla="*/ 2725253 w 3521893"/>
                <a:gd name="connsiteY106" fmla="*/ 192707 h 4122814"/>
                <a:gd name="connsiteX107" fmla="*/ 2673558 w 3521893"/>
                <a:gd name="connsiteY107" fmla="*/ 145813 h 4122814"/>
                <a:gd name="connsiteX108" fmla="*/ 2642132 w 3521893"/>
                <a:gd name="connsiteY108" fmla="*/ 186169 h 4122814"/>
                <a:gd name="connsiteX109" fmla="*/ 2621170 w 3521893"/>
                <a:gd name="connsiteY109" fmla="*/ 144074 h 4122814"/>
                <a:gd name="connsiteX110" fmla="*/ 2592392 w 3521893"/>
                <a:gd name="connsiteY110" fmla="*/ 108549 h 4122814"/>
                <a:gd name="connsiteX111" fmla="*/ 2642662 w 3521893"/>
                <a:gd name="connsiteY111" fmla="*/ 18601 h 4122814"/>
                <a:gd name="connsiteX112" fmla="*/ 2549408 w 3521893"/>
                <a:gd name="connsiteY112" fmla="*/ 14765 h 4122814"/>
                <a:gd name="connsiteX113" fmla="*/ 2534937 w 3521893"/>
                <a:gd name="connsiteY113" fmla="*/ 77431 h 4122814"/>
                <a:gd name="connsiteX114" fmla="*/ 2479069 w 3521893"/>
                <a:gd name="connsiteY114" fmla="*/ 8831 h 4122814"/>
                <a:gd name="connsiteX115" fmla="*/ 2281731 w 3521893"/>
                <a:gd name="connsiteY115" fmla="*/ 14622 h 4122814"/>
                <a:gd name="connsiteX116" fmla="*/ 2243813 w 3521893"/>
                <a:gd name="connsiteY116" fmla="*/ 69330 h 4122814"/>
                <a:gd name="connsiteX117" fmla="*/ 2341770 w 3521893"/>
                <a:gd name="connsiteY117" fmla="*/ 120629 h 4122814"/>
                <a:gd name="connsiteX118" fmla="*/ 2345681 w 3521893"/>
                <a:gd name="connsiteY118" fmla="*/ 231248 h 4122814"/>
                <a:gd name="connsiteX119" fmla="*/ 2204472 w 3521893"/>
                <a:gd name="connsiteY119" fmla="*/ 264858 h 4122814"/>
                <a:gd name="connsiteX120" fmla="*/ 2146117 w 3521893"/>
                <a:gd name="connsiteY120" fmla="*/ 352210 h 4122814"/>
                <a:gd name="connsiteX121" fmla="*/ 1975038 w 3521893"/>
                <a:gd name="connsiteY121" fmla="*/ 370865 h 4122814"/>
                <a:gd name="connsiteX122" fmla="*/ 1999847 w 3521893"/>
                <a:gd name="connsiteY122" fmla="*/ 435199 h 4122814"/>
                <a:gd name="connsiteX123" fmla="*/ 2032711 w 3521893"/>
                <a:gd name="connsiteY123" fmla="*/ 478891 h 4122814"/>
                <a:gd name="connsiteX124" fmla="*/ 1961306 w 3521893"/>
                <a:gd name="connsiteY124" fmla="*/ 470365 h 4122814"/>
                <a:gd name="connsiteX125" fmla="*/ 1925782 w 3521893"/>
                <a:gd name="connsiteY125" fmla="*/ 513705 h 4122814"/>
                <a:gd name="connsiteX126" fmla="*/ 1849404 w 3521893"/>
                <a:gd name="connsiteY126" fmla="*/ 494167 h 4122814"/>
                <a:gd name="connsiteX127" fmla="*/ 1818139 w 3521893"/>
                <a:gd name="connsiteY127" fmla="*/ 595414 h 4122814"/>
                <a:gd name="connsiteX128" fmla="*/ 1724891 w 3521893"/>
                <a:gd name="connsiteY128" fmla="*/ 679960 h 4122814"/>
                <a:gd name="connsiteX129" fmla="*/ 1676400 w 3521893"/>
                <a:gd name="connsiteY129" fmla="*/ 659178 h 4122814"/>
                <a:gd name="connsiteX130" fmla="*/ 1683327 w 3521893"/>
                <a:gd name="connsiteY130" fmla="*/ 569123 h 4122814"/>
                <a:gd name="connsiteX131" fmla="*/ 1727022 w 3521893"/>
                <a:gd name="connsiteY131" fmla="*/ 535553 h 4122814"/>
                <a:gd name="connsiteX132" fmla="*/ 1787236 w 3521893"/>
                <a:gd name="connsiteY132" fmla="*/ 520632 h 4122814"/>
                <a:gd name="connsiteX133" fmla="*/ 1767343 w 3521893"/>
                <a:gd name="connsiteY133" fmla="*/ 484220 h 4122814"/>
                <a:gd name="connsiteX134" fmla="*/ 1704109 w 3521893"/>
                <a:gd name="connsiteY134" fmla="*/ 513705 h 4122814"/>
                <a:gd name="connsiteX135" fmla="*/ 1682261 w 3521893"/>
                <a:gd name="connsiteY135" fmla="*/ 452426 h 4122814"/>
                <a:gd name="connsiteX136" fmla="*/ 1576398 w 3521893"/>
                <a:gd name="connsiteY136" fmla="*/ 440524 h 4122814"/>
                <a:gd name="connsiteX137" fmla="*/ 1530927 w 3521893"/>
                <a:gd name="connsiteY137" fmla="*/ 271251 h 4122814"/>
                <a:gd name="connsiteX138" fmla="*/ 1438031 w 3521893"/>
                <a:gd name="connsiteY138" fmla="*/ 296118 h 4122814"/>
                <a:gd name="connsiteX139" fmla="*/ 1454727 w 3521893"/>
                <a:gd name="connsiteY139" fmla="*/ 402869 h 4122814"/>
                <a:gd name="connsiteX140" fmla="*/ 1454727 w 3521893"/>
                <a:gd name="connsiteY140" fmla="*/ 402869 h 4122814"/>
                <a:gd name="connsiteX141" fmla="*/ 1407832 w 3521893"/>
                <a:gd name="connsiteY141" fmla="*/ 431291 h 4122814"/>
                <a:gd name="connsiteX142" fmla="*/ 1310139 w 3521893"/>
                <a:gd name="connsiteY142" fmla="*/ 319922 h 4122814"/>
                <a:gd name="connsiteX143" fmla="*/ 1246909 w 3521893"/>
                <a:gd name="connsiteY143" fmla="*/ 298960 h 4122814"/>
                <a:gd name="connsiteX0" fmla="*/ 1246909 w 3521893"/>
                <a:gd name="connsiteY0" fmla="*/ 298960 h 4122814"/>
                <a:gd name="connsiteX1" fmla="*/ 1267691 w 3521893"/>
                <a:gd name="connsiteY1" fmla="*/ 569123 h 4122814"/>
                <a:gd name="connsiteX2" fmla="*/ 1288972 w 3521893"/>
                <a:gd name="connsiteY2" fmla="*/ 599607 h 4122814"/>
                <a:gd name="connsiteX3" fmla="*/ 1298416 w 3521893"/>
                <a:gd name="connsiteY3" fmla="*/ 702876 h 4122814"/>
                <a:gd name="connsiteX4" fmla="*/ 1251524 w 3521893"/>
                <a:gd name="connsiteY4" fmla="*/ 763445 h 4122814"/>
                <a:gd name="connsiteX5" fmla="*/ 1280832 w 3521893"/>
                <a:gd name="connsiteY5" fmla="*/ 839645 h 4122814"/>
                <a:gd name="connsiteX6" fmla="*/ 1175505 w 3521893"/>
                <a:gd name="connsiteY6" fmla="*/ 955274 h 4122814"/>
                <a:gd name="connsiteX7" fmla="*/ 1048327 w 3521893"/>
                <a:gd name="connsiteY7" fmla="*/ 1324196 h 4122814"/>
                <a:gd name="connsiteX8" fmla="*/ 947970 w 3521893"/>
                <a:gd name="connsiteY8" fmla="*/ 1428994 h 4122814"/>
                <a:gd name="connsiteX9" fmla="*/ 749389 w 3521893"/>
                <a:gd name="connsiteY9" fmla="*/ 1716919 h 4122814"/>
                <a:gd name="connsiteX10" fmla="*/ 624342 w 3521893"/>
                <a:gd name="connsiteY10" fmla="*/ 1812658 h 4122814"/>
                <a:gd name="connsiteX11" fmla="*/ 457200 w 3521893"/>
                <a:gd name="connsiteY11" fmla="*/ 2023851 h 4122814"/>
                <a:gd name="connsiteX12" fmla="*/ 325404 w 3521893"/>
                <a:gd name="connsiteY12" fmla="*/ 2531673 h 4122814"/>
                <a:gd name="connsiteX13" fmla="*/ 271762 w 3521893"/>
                <a:gd name="connsiteY13" fmla="*/ 2584782 h 4122814"/>
                <a:gd name="connsiteX14" fmla="*/ 116342 w 3521893"/>
                <a:gd name="connsiteY14" fmla="*/ 2906811 h 4122814"/>
                <a:gd name="connsiteX15" fmla="*/ 106573 w 3521893"/>
                <a:gd name="connsiteY15" fmla="*/ 3061165 h 4122814"/>
                <a:gd name="connsiteX16" fmla="*/ 152400 w 3521893"/>
                <a:gd name="connsiteY16" fmla="*/ 3166851 h 4122814"/>
                <a:gd name="connsiteX17" fmla="*/ 0 w 3521893"/>
                <a:gd name="connsiteY17" fmla="*/ 3665614 h 4122814"/>
                <a:gd name="connsiteX18" fmla="*/ 71582 w 3521893"/>
                <a:gd name="connsiteY18" fmla="*/ 3857801 h 4122814"/>
                <a:gd name="connsiteX19" fmla="*/ 188990 w 3521893"/>
                <a:gd name="connsiteY19" fmla="*/ 3838086 h 4122814"/>
                <a:gd name="connsiteX20" fmla="*/ 130908 w 3521893"/>
                <a:gd name="connsiteY20" fmla="*/ 3905226 h 4122814"/>
                <a:gd name="connsiteX21" fmla="*/ 188102 w 3521893"/>
                <a:gd name="connsiteY21" fmla="*/ 3964552 h 4122814"/>
                <a:gd name="connsiteX22" fmla="*/ 339436 w 3521893"/>
                <a:gd name="connsiteY22" fmla="*/ 3880360 h 4122814"/>
                <a:gd name="connsiteX23" fmla="*/ 422563 w 3521893"/>
                <a:gd name="connsiteY23" fmla="*/ 3894214 h 4122814"/>
                <a:gd name="connsiteX24" fmla="*/ 464127 w 3521893"/>
                <a:gd name="connsiteY24" fmla="*/ 3956560 h 4122814"/>
                <a:gd name="connsiteX25" fmla="*/ 656492 w 3521893"/>
                <a:gd name="connsiteY25" fmla="*/ 3937909 h 4122814"/>
                <a:gd name="connsiteX26" fmla="*/ 794860 w 3521893"/>
                <a:gd name="connsiteY26" fmla="*/ 3868459 h 4122814"/>
                <a:gd name="connsiteX27" fmla="*/ 955963 w 3521893"/>
                <a:gd name="connsiteY27" fmla="*/ 3949632 h 4122814"/>
                <a:gd name="connsiteX28" fmla="*/ 1115291 w 3521893"/>
                <a:gd name="connsiteY28" fmla="*/ 3949632 h 4122814"/>
                <a:gd name="connsiteX29" fmla="*/ 1108363 w 3521893"/>
                <a:gd name="connsiteY29" fmla="*/ 3914996 h 4122814"/>
                <a:gd name="connsiteX30" fmla="*/ 1163782 w 3521893"/>
                <a:gd name="connsiteY30" fmla="*/ 3880360 h 4122814"/>
                <a:gd name="connsiteX31" fmla="*/ 1191491 w 3521893"/>
                <a:gd name="connsiteY31" fmla="*/ 3914996 h 4122814"/>
                <a:gd name="connsiteX32" fmla="*/ 1288472 w 3521893"/>
                <a:gd name="connsiteY32" fmla="*/ 3818014 h 4122814"/>
                <a:gd name="connsiteX33" fmla="*/ 1205345 w 3521893"/>
                <a:gd name="connsiteY33" fmla="*/ 3811087 h 4122814"/>
                <a:gd name="connsiteX34" fmla="*/ 1122218 w 3521893"/>
                <a:gd name="connsiteY34" fmla="*/ 3818014 h 4122814"/>
                <a:gd name="connsiteX35" fmla="*/ 1032163 w 3521893"/>
                <a:gd name="connsiteY35" fmla="*/ 3783378 h 4122814"/>
                <a:gd name="connsiteX36" fmla="*/ 1130921 w 3521893"/>
                <a:gd name="connsiteY36" fmla="*/ 3621564 h 4122814"/>
                <a:gd name="connsiteX37" fmla="*/ 1222219 w 3521893"/>
                <a:gd name="connsiteY37" fmla="*/ 3600427 h 4122814"/>
                <a:gd name="connsiteX38" fmla="*/ 1244777 w 3521893"/>
                <a:gd name="connsiteY38" fmla="*/ 3553001 h 4122814"/>
                <a:gd name="connsiteX39" fmla="*/ 1286696 w 3521893"/>
                <a:gd name="connsiteY39" fmla="*/ 3575027 h 4122814"/>
                <a:gd name="connsiteX40" fmla="*/ 1304459 w 3521893"/>
                <a:gd name="connsiteY40" fmla="*/ 3644832 h 4122814"/>
                <a:gd name="connsiteX41" fmla="*/ 1343891 w 3521893"/>
                <a:gd name="connsiteY41" fmla="*/ 3582487 h 4122814"/>
                <a:gd name="connsiteX42" fmla="*/ 1360942 w 3521893"/>
                <a:gd name="connsiteY42" fmla="*/ 3631688 h 4122814"/>
                <a:gd name="connsiteX43" fmla="*/ 1399309 w 3521893"/>
                <a:gd name="connsiteY43" fmla="*/ 3658687 h 4122814"/>
                <a:gd name="connsiteX44" fmla="*/ 1392382 w 3521893"/>
                <a:gd name="connsiteY44" fmla="*/ 3707178 h 4122814"/>
                <a:gd name="connsiteX45" fmla="*/ 1338916 w 3521893"/>
                <a:gd name="connsiteY45" fmla="*/ 3756913 h 4122814"/>
                <a:gd name="connsiteX46" fmla="*/ 1396645 w 3521893"/>
                <a:gd name="connsiteY46" fmla="*/ 3757978 h 4122814"/>
                <a:gd name="connsiteX47" fmla="*/ 1475331 w 3521893"/>
                <a:gd name="connsiteY47" fmla="*/ 3798299 h 4122814"/>
                <a:gd name="connsiteX48" fmla="*/ 1471778 w 3521893"/>
                <a:gd name="connsiteY48" fmla="*/ 3722986 h 4122814"/>
                <a:gd name="connsiteX49" fmla="*/ 1565563 w 3521893"/>
                <a:gd name="connsiteY49" fmla="*/ 3755669 h 4122814"/>
                <a:gd name="connsiteX50" fmla="*/ 1556327 w 3521893"/>
                <a:gd name="connsiteY50" fmla="*/ 3803627 h 4122814"/>
                <a:gd name="connsiteX51" fmla="*/ 1585101 w 3521893"/>
                <a:gd name="connsiteY51" fmla="*/ 3850697 h 4122814"/>
                <a:gd name="connsiteX52" fmla="*/ 1773382 w 3521893"/>
                <a:gd name="connsiteY52" fmla="*/ 3811087 h 4122814"/>
                <a:gd name="connsiteX53" fmla="*/ 2112818 w 3521893"/>
                <a:gd name="connsiteY53" fmla="*/ 3914996 h 4122814"/>
                <a:gd name="connsiteX54" fmla="*/ 2320636 w 3521893"/>
                <a:gd name="connsiteY54" fmla="*/ 4122814 h 4122814"/>
                <a:gd name="connsiteX55" fmla="*/ 2474726 w 3521893"/>
                <a:gd name="connsiteY55" fmla="*/ 4003346 h 4122814"/>
                <a:gd name="connsiteX56" fmla="*/ 2584580 w 3521893"/>
                <a:gd name="connsiteY56" fmla="*/ 3999296 h 4122814"/>
                <a:gd name="connsiteX57" fmla="*/ 2711840 w 3521893"/>
                <a:gd name="connsiteY57" fmla="*/ 3887608 h 4122814"/>
                <a:gd name="connsiteX58" fmla="*/ 2834305 w 3521893"/>
                <a:gd name="connsiteY58" fmla="*/ 3944803 h 4122814"/>
                <a:gd name="connsiteX59" fmla="*/ 2941767 w 3521893"/>
                <a:gd name="connsiteY59" fmla="*/ 3899721 h 4122814"/>
                <a:gd name="connsiteX60" fmla="*/ 2972764 w 3521893"/>
                <a:gd name="connsiteY60" fmla="*/ 3954572 h 4122814"/>
                <a:gd name="connsiteX61" fmla="*/ 3025619 w 3521893"/>
                <a:gd name="connsiteY61" fmla="*/ 3899365 h 4122814"/>
                <a:gd name="connsiteX62" fmla="*/ 3023564 w 3521893"/>
                <a:gd name="connsiteY62" fmla="*/ 3795954 h 4122814"/>
                <a:gd name="connsiteX63" fmla="*/ 2970810 w 3521893"/>
                <a:gd name="connsiteY63" fmla="*/ 3704195 h 4122814"/>
                <a:gd name="connsiteX64" fmla="*/ 3035642 w 3521893"/>
                <a:gd name="connsiteY64" fmla="*/ 3639896 h 4122814"/>
                <a:gd name="connsiteX65" fmla="*/ 2997105 w 3521893"/>
                <a:gd name="connsiteY65" fmla="*/ 3510622 h 4122814"/>
                <a:gd name="connsiteX66" fmla="*/ 3016645 w 3521893"/>
                <a:gd name="connsiteY66" fmla="*/ 3352288 h 4122814"/>
                <a:gd name="connsiteX67" fmla="*/ 3050917 w 3521893"/>
                <a:gd name="connsiteY67" fmla="*/ 3233388 h 4122814"/>
                <a:gd name="connsiteX68" fmla="*/ 3073040 w 3521893"/>
                <a:gd name="connsiteY68" fmla="*/ 3123973 h 4122814"/>
                <a:gd name="connsiteX69" fmla="*/ 2998335 w 3521893"/>
                <a:gd name="connsiteY69" fmla="*/ 2834443 h 4122814"/>
                <a:gd name="connsiteX70" fmla="*/ 2898790 w 3521893"/>
                <a:gd name="connsiteY70" fmla="*/ 2642508 h 4122814"/>
                <a:gd name="connsiteX71" fmla="*/ 2976772 w 3521893"/>
                <a:gd name="connsiteY71" fmla="*/ 2482827 h 4122814"/>
                <a:gd name="connsiteX72" fmla="*/ 3068602 w 3521893"/>
                <a:gd name="connsiteY72" fmla="*/ 2457427 h 4122814"/>
                <a:gd name="connsiteX73" fmla="*/ 3105724 w 3521893"/>
                <a:gd name="connsiteY73" fmla="*/ 2484781 h 4122814"/>
                <a:gd name="connsiteX74" fmla="*/ 3166293 w 3521893"/>
                <a:gd name="connsiteY74" fmla="*/ 2420304 h 4122814"/>
                <a:gd name="connsiteX75" fmla="*/ 3193649 w 3521893"/>
                <a:gd name="connsiteY75" fmla="*/ 2394904 h 4122814"/>
                <a:gd name="connsiteX76" fmla="*/ 3271172 w 3521893"/>
                <a:gd name="connsiteY76" fmla="*/ 2373555 h 4122814"/>
                <a:gd name="connsiteX77" fmla="*/ 3303225 w 3521893"/>
                <a:gd name="connsiteY77" fmla="*/ 2201473 h 4122814"/>
                <a:gd name="connsiteX78" fmla="*/ 3256598 w 3521893"/>
                <a:gd name="connsiteY78" fmla="*/ 2148647 h 4122814"/>
                <a:gd name="connsiteX79" fmla="*/ 3256596 w 3521893"/>
                <a:gd name="connsiteY79" fmla="*/ 2053123 h 4122814"/>
                <a:gd name="connsiteX80" fmla="*/ 3375355 w 3521893"/>
                <a:gd name="connsiteY80" fmla="*/ 2107688 h 4122814"/>
                <a:gd name="connsiteX81" fmla="*/ 3430062 w 3521893"/>
                <a:gd name="connsiteY81" fmla="*/ 2072519 h 4122814"/>
                <a:gd name="connsiteX82" fmla="*/ 3457415 w 3521893"/>
                <a:gd name="connsiteY82" fmla="*/ 2107688 h 4122814"/>
                <a:gd name="connsiteX83" fmla="*/ 3521893 w 3521893"/>
                <a:gd name="connsiteY83" fmla="*/ 2062750 h 4122814"/>
                <a:gd name="connsiteX84" fmla="*/ 3436087 w 3521893"/>
                <a:gd name="connsiteY84" fmla="*/ 1912447 h 4122814"/>
                <a:gd name="connsiteX85" fmla="*/ 3482450 w 3521893"/>
                <a:gd name="connsiteY85" fmla="*/ 1730953 h 4122814"/>
                <a:gd name="connsiteX86" fmla="*/ 3449235 w 3521893"/>
                <a:gd name="connsiteY86" fmla="*/ 1691448 h 4122814"/>
                <a:gd name="connsiteX87" fmla="*/ 3479967 w 3521893"/>
                <a:gd name="connsiteY87" fmla="*/ 1649990 h 4122814"/>
                <a:gd name="connsiteX88" fmla="*/ 3377309 w 3521893"/>
                <a:gd name="connsiteY88" fmla="*/ 1462919 h 4122814"/>
                <a:gd name="connsiteX89" fmla="*/ 3288754 w 3521893"/>
                <a:gd name="connsiteY89" fmla="*/ 1425583 h 4122814"/>
                <a:gd name="connsiteX90" fmla="*/ 3225967 w 3521893"/>
                <a:gd name="connsiteY90" fmla="*/ 1302206 h 4122814"/>
                <a:gd name="connsiteX91" fmla="*/ 3276502 w 3521893"/>
                <a:gd name="connsiteY91" fmla="*/ 1230484 h 4122814"/>
                <a:gd name="connsiteX92" fmla="*/ 3127379 w 3521893"/>
                <a:gd name="connsiteY92" fmla="*/ 1042344 h 4122814"/>
                <a:gd name="connsiteX93" fmla="*/ 3155100 w 3521893"/>
                <a:gd name="connsiteY93" fmla="*/ 978294 h 4122814"/>
                <a:gd name="connsiteX94" fmla="*/ 3115391 w 3521893"/>
                <a:gd name="connsiteY94" fmla="*/ 857084 h 4122814"/>
                <a:gd name="connsiteX95" fmla="*/ 3168145 w 3521893"/>
                <a:gd name="connsiteY95" fmla="*/ 757581 h 4122814"/>
                <a:gd name="connsiteX96" fmla="*/ 3115921 w 3521893"/>
                <a:gd name="connsiteY96" fmla="*/ 639852 h 4122814"/>
                <a:gd name="connsiteX97" fmla="*/ 3136986 w 3521893"/>
                <a:gd name="connsiteY97" fmla="*/ 560242 h 4122814"/>
                <a:gd name="connsiteX98" fmla="*/ 3084395 w 3521893"/>
                <a:gd name="connsiteY98" fmla="*/ 489263 h 4122814"/>
                <a:gd name="connsiteX99" fmla="*/ 3043730 w 3521893"/>
                <a:gd name="connsiteY99" fmla="*/ 559672 h 4122814"/>
                <a:gd name="connsiteX100" fmla="*/ 2967617 w 3521893"/>
                <a:gd name="connsiteY100" fmla="*/ 598501 h 4122814"/>
                <a:gd name="connsiteX101" fmla="*/ 2906065 w 3521893"/>
                <a:gd name="connsiteY101" fmla="*/ 407628 h 4122814"/>
                <a:gd name="connsiteX102" fmla="*/ 2859539 w 3521893"/>
                <a:gd name="connsiteY102" fmla="*/ 456118 h 4122814"/>
                <a:gd name="connsiteX103" fmla="*/ 2826327 w 3521893"/>
                <a:gd name="connsiteY103" fmla="*/ 463511 h 4122814"/>
                <a:gd name="connsiteX104" fmla="*/ 2852782 w 3521893"/>
                <a:gd name="connsiteY104" fmla="*/ 359282 h 4122814"/>
                <a:gd name="connsiteX105" fmla="*/ 2795856 w 3521893"/>
                <a:gd name="connsiteY105" fmla="*/ 139739 h 4122814"/>
                <a:gd name="connsiteX106" fmla="*/ 2725253 w 3521893"/>
                <a:gd name="connsiteY106" fmla="*/ 192707 h 4122814"/>
                <a:gd name="connsiteX107" fmla="*/ 2673558 w 3521893"/>
                <a:gd name="connsiteY107" fmla="*/ 145813 h 4122814"/>
                <a:gd name="connsiteX108" fmla="*/ 2642132 w 3521893"/>
                <a:gd name="connsiteY108" fmla="*/ 186169 h 4122814"/>
                <a:gd name="connsiteX109" fmla="*/ 2621170 w 3521893"/>
                <a:gd name="connsiteY109" fmla="*/ 144074 h 4122814"/>
                <a:gd name="connsiteX110" fmla="*/ 2592392 w 3521893"/>
                <a:gd name="connsiteY110" fmla="*/ 108549 h 4122814"/>
                <a:gd name="connsiteX111" fmla="*/ 2642662 w 3521893"/>
                <a:gd name="connsiteY111" fmla="*/ 18601 h 4122814"/>
                <a:gd name="connsiteX112" fmla="*/ 2549408 w 3521893"/>
                <a:gd name="connsiteY112" fmla="*/ 14765 h 4122814"/>
                <a:gd name="connsiteX113" fmla="*/ 2534937 w 3521893"/>
                <a:gd name="connsiteY113" fmla="*/ 77431 h 4122814"/>
                <a:gd name="connsiteX114" fmla="*/ 2479069 w 3521893"/>
                <a:gd name="connsiteY114" fmla="*/ 8831 h 4122814"/>
                <a:gd name="connsiteX115" fmla="*/ 2281731 w 3521893"/>
                <a:gd name="connsiteY115" fmla="*/ 14622 h 4122814"/>
                <a:gd name="connsiteX116" fmla="*/ 2243813 w 3521893"/>
                <a:gd name="connsiteY116" fmla="*/ 69330 h 4122814"/>
                <a:gd name="connsiteX117" fmla="*/ 2341770 w 3521893"/>
                <a:gd name="connsiteY117" fmla="*/ 120629 h 4122814"/>
                <a:gd name="connsiteX118" fmla="*/ 2345681 w 3521893"/>
                <a:gd name="connsiteY118" fmla="*/ 231248 h 4122814"/>
                <a:gd name="connsiteX119" fmla="*/ 2204472 w 3521893"/>
                <a:gd name="connsiteY119" fmla="*/ 264858 h 4122814"/>
                <a:gd name="connsiteX120" fmla="*/ 2146117 w 3521893"/>
                <a:gd name="connsiteY120" fmla="*/ 352210 h 4122814"/>
                <a:gd name="connsiteX121" fmla="*/ 1975038 w 3521893"/>
                <a:gd name="connsiteY121" fmla="*/ 370865 h 4122814"/>
                <a:gd name="connsiteX122" fmla="*/ 1999847 w 3521893"/>
                <a:gd name="connsiteY122" fmla="*/ 435199 h 4122814"/>
                <a:gd name="connsiteX123" fmla="*/ 2032711 w 3521893"/>
                <a:gd name="connsiteY123" fmla="*/ 478891 h 4122814"/>
                <a:gd name="connsiteX124" fmla="*/ 1961306 w 3521893"/>
                <a:gd name="connsiteY124" fmla="*/ 470365 h 4122814"/>
                <a:gd name="connsiteX125" fmla="*/ 1925782 w 3521893"/>
                <a:gd name="connsiteY125" fmla="*/ 513705 h 4122814"/>
                <a:gd name="connsiteX126" fmla="*/ 1849404 w 3521893"/>
                <a:gd name="connsiteY126" fmla="*/ 494167 h 4122814"/>
                <a:gd name="connsiteX127" fmla="*/ 1818139 w 3521893"/>
                <a:gd name="connsiteY127" fmla="*/ 595414 h 4122814"/>
                <a:gd name="connsiteX128" fmla="*/ 1724891 w 3521893"/>
                <a:gd name="connsiteY128" fmla="*/ 679960 h 4122814"/>
                <a:gd name="connsiteX129" fmla="*/ 1676400 w 3521893"/>
                <a:gd name="connsiteY129" fmla="*/ 659178 h 4122814"/>
                <a:gd name="connsiteX130" fmla="*/ 1683327 w 3521893"/>
                <a:gd name="connsiteY130" fmla="*/ 569123 h 4122814"/>
                <a:gd name="connsiteX131" fmla="*/ 1727022 w 3521893"/>
                <a:gd name="connsiteY131" fmla="*/ 535553 h 4122814"/>
                <a:gd name="connsiteX132" fmla="*/ 1787236 w 3521893"/>
                <a:gd name="connsiteY132" fmla="*/ 520632 h 4122814"/>
                <a:gd name="connsiteX133" fmla="*/ 1767343 w 3521893"/>
                <a:gd name="connsiteY133" fmla="*/ 484220 h 4122814"/>
                <a:gd name="connsiteX134" fmla="*/ 1704109 w 3521893"/>
                <a:gd name="connsiteY134" fmla="*/ 513705 h 4122814"/>
                <a:gd name="connsiteX135" fmla="*/ 1682261 w 3521893"/>
                <a:gd name="connsiteY135" fmla="*/ 452426 h 4122814"/>
                <a:gd name="connsiteX136" fmla="*/ 1576398 w 3521893"/>
                <a:gd name="connsiteY136" fmla="*/ 440524 h 4122814"/>
                <a:gd name="connsiteX137" fmla="*/ 1530927 w 3521893"/>
                <a:gd name="connsiteY137" fmla="*/ 271251 h 4122814"/>
                <a:gd name="connsiteX138" fmla="*/ 1438031 w 3521893"/>
                <a:gd name="connsiteY138" fmla="*/ 296118 h 4122814"/>
                <a:gd name="connsiteX139" fmla="*/ 1454727 w 3521893"/>
                <a:gd name="connsiteY139" fmla="*/ 402869 h 4122814"/>
                <a:gd name="connsiteX140" fmla="*/ 1454727 w 3521893"/>
                <a:gd name="connsiteY140" fmla="*/ 402869 h 4122814"/>
                <a:gd name="connsiteX141" fmla="*/ 1407832 w 3521893"/>
                <a:gd name="connsiteY141" fmla="*/ 431291 h 4122814"/>
                <a:gd name="connsiteX142" fmla="*/ 1310139 w 3521893"/>
                <a:gd name="connsiteY142" fmla="*/ 319922 h 4122814"/>
                <a:gd name="connsiteX143" fmla="*/ 1246909 w 3521893"/>
                <a:gd name="connsiteY143" fmla="*/ 298960 h 41228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</a:cxnLst>
              <a:rect l="l" t="t" r="r" b="b"/>
              <a:pathLst>
                <a:path w="3521893" h="4122814">
                  <a:moveTo>
                    <a:pt x="1246909" y="298960"/>
                  </a:moveTo>
                  <a:lnTo>
                    <a:pt x="1267691" y="569123"/>
                  </a:lnTo>
                  <a:cubicBezTo>
                    <a:pt x="1362001" y="559755"/>
                    <a:pt x="1283851" y="577315"/>
                    <a:pt x="1288972" y="599607"/>
                  </a:cubicBezTo>
                  <a:cubicBezTo>
                    <a:pt x="1286216" y="665310"/>
                    <a:pt x="1282755" y="664717"/>
                    <a:pt x="1298416" y="702876"/>
                  </a:cubicBezTo>
                  <a:cubicBezTo>
                    <a:pt x="1286693" y="726973"/>
                    <a:pt x="1263247" y="739348"/>
                    <a:pt x="1251524" y="763445"/>
                  </a:cubicBezTo>
                  <a:cubicBezTo>
                    <a:pt x="1266504" y="801871"/>
                    <a:pt x="1293206" y="809035"/>
                    <a:pt x="1280832" y="839645"/>
                  </a:cubicBezTo>
                  <a:lnTo>
                    <a:pt x="1175505" y="955274"/>
                  </a:lnTo>
                  <a:cubicBezTo>
                    <a:pt x="1129205" y="1052197"/>
                    <a:pt x="1094627" y="1227273"/>
                    <a:pt x="1048327" y="1324196"/>
                  </a:cubicBezTo>
                  <a:lnTo>
                    <a:pt x="947970" y="1428994"/>
                  </a:lnTo>
                  <a:cubicBezTo>
                    <a:pt x="874612" y="1518456"/>
                    <a:pt x="822747" y="1627457"/>
                    <a:pt x="749389" y="1716919"/>
                  </a:cubicBezTo>
                  <a:cubicBezTo>
                    <a:pt x="712266" y="1755996"/>
                    <a:pt x="661465" y="1773581"/>
                    <a:pt x="624342" y="1812658"/>
                  </a:cubicBezTo>
                  <a:lnTo>
                    <a:pt x="457200" y="2023851"/>
                  </a:lnTo>
                  <a:cubicBezTo>
                    <a:pt x="404150" y="2182053"/>
                    <a:pt x="378454" y="2373471"/>
                    <a:pt x="325404" y="2531673"/>
                  </a:cubicBezTo>
                  <a:lnTo>
                    <a:pt x="271762" y="2584782"/>
                  </a:lnTo>
                  <a:cubicBezTo>
                    <a:pt x="218002" y="2695382"/>
                    <a:pt x="162287" y="2788396"/>
                    <a:pt x="116342" y="2906811"/>
                  </a:cubicBezTo>
                  <a:cubicBezTo>
                    <a:pt x="106573" y="3049442"/>
                    <a:pt x="98757" y="3004503"/>
                    <a:pt x="106573" y="3061165"/>
                  </a:cubicBezTo>
                  <a:lnTo>
                    <a:pt x="152400" y="3166851"/>
                  </a:lnTo>
                  <a:lnTo>
                    <a:pt x="0" y="3665614"/>
                  </a:lnTo>
                  <a:lnTo>
                    <a:pt x="71582" y="3857801"/>
                  </a:lnTo>
                  <a:lnTo>
                    <a:pt x="188990" y="3838086"/>
                  </a:lnTo>
                  <a:cubicBezTo>
                    <a:pt x="200240" y="3879354"/>
                    <a:pt x="123566" y="3881543"/>
                    <a:pt x="130908" y="3905226"/>
                  </a:cubicBezTo>
                  <a:lnTo>
                    <a:pt x="188102" y="3964552"/>
                  </a:lnTo>
                  <a:lnTo>
                    <a:pt x="339436" y="3880360"/>
                  </a:lnTo>
                  <a:lnTo>
                    <a:pt x="422563" y="3894214"/>
                  </a:lnTo>
                  <a:lnTo>
                    <a:pt x="464127" y="3956560"/>
                  </a:lnTo>
                  <a:lnTo>
                    <a:pt x="656492" y="3937909"/>
                  </a:lnTo>
                  <a:lnTo>
                    <a:pt x="794860" y="3868459"/>
                  </a:lnTo>
                  <a:lnTo>
                    <a:pt x="955963" y="3949632"/>
                  </a:lnTo>
                  <a:lnTo>
                    <a:pt x="1115291" y="3949632"/>
                  </a:lnTo>
                  <a:lnTo>
                    <a:pt x="1108363" y="3914996"/>
                  </a:lnTo>
                  <a:lnTo>
                    <a:pt x="1163782" y="3880360"/>
                  </a:lnTo>
                  <a:lnTo>
                    <a:pt x="1191491" y="3914996"/>
                  </a:lnTo>
                  <a:lnTo>
                    <a:pt x="1288472" y="3818014"/>
                  </a:lnTo>
                  <a:lnTo>
                    <a:pt x="1205345" y="3811087"/>
                  </a:lnTo>
                  <a:lnTo>
                    <a:pt x="1122218" y="3818014"/>
                  </a:lnTo>
                  <a:lnTo>
                    <a:pt x="1032163" y="3783378"/>
                  </a:lnTo>
                  <a:lnTo>
                    <a:pt x="1130921" y="3621564"/>
                  </a:lnTo>
                  <a:cubicBezTo>
                    <a:pt x="1155492" y="3608657"/>
                    <a:pt x="1197648" y="3613334"/>
                    <a:pt x="1222219" y="3600427"/>
                  </a:cubicBezTo>
                  <a:lnTo>
                    <a:pt x="1244777" y="3553001"/>
                  </a:lnTo>
                  <a:cubicBezTo>
                    <a:pt x="1254842" y="3566856"/>
                    <a:pt x="1276631" y="3561172"/>
                    <a:pt x="1286696" y="3575027"/>
                  </a:cubicBezTo>
                  <a:lnTo>
                    <a:pt x="1304459" y="3644832"/>
                  </a:lnTo>
                  <a:lnTo>
                    <a:pt x="1343891" y="3582487"/>
                  </a:lnTo>
                  <a:cubicBezTo>
                    <a:pt x="1352180" y="3595631"/>
                    <a:pt x="1352653" y="3618544"/>
                    <a:pt x="1360942" y="3631688"/>
                  </a:cubicBezTo>
                  <a:lnTo>
                    <a:pt x="1399309" y="3658687"/>
                  </a:lnTo>
                  <a:lnTo>
                    <a:pt x="1392382" y="3707178"/>
                  </a:lnTo>
                  <a:lnTo>
                    <a:pt x="1338916" y="3756913"/>
                  </a:lnTo>
                  <a:lnTo>
                    <a:pt x="1396645" y="3757978"/>
                  </a:lnTo>
                  <a:lnTo>
                    <a:pt x="1475331" y="3798299"/>
                  </a:lnTo>
                  <a:lnTo>
                    <a:pt x="1471778" y="3722986"/>
                  </a:lnTo>
                  <a:cubicBezTo>
                    <a:pt x="1504994" y="3708480"/>
                    <a:pt x="1534301" y="3744775"/>
                    <a:pt x="1565563" y="3755669"/>
                  </a:cubicBezTo>
                  <a:cubicBezTo>
                    <a:pt x="1567043" y="3770352"/>
                    <a:pt x="1554847" y="3788944"/>
                    <a:pt x="1556327" y="3803627"/>
                  </a:cubicBezTo>
                  <a:lnTo>
                    <a:pt x="1585101" y="3850697"/>
                  </a:lnTo>
                  <a:lnTo>
                    <a:pt x="1773382" y="3811087"/>
                  </a:lnTo>
                  <a:lnTo>
                    <a:pt x="2112818" y="3914996"/>
                  </a:lnTo>
                  <a:lnTo>
                    <a:pt x="2320636" y="4122814"/>
                  </a:lnTo>
                  <a:cubicBezTo>
                    <a:pt x="2371999" y="4082991"/>
                    <a:pt x="2411538" y="4018868"/>
                    <a:pt x="2474726" y="4003346"/>
                  </a:cubicBezTo>
                  <a:cubicBezTo>
                    <a:pt x="2511079" y="3985761"/>
                    <a:pt x="2548227" y="4016881"/>
                    <a:pt x="2584580" y="3999296"/>
                  </a:cubicBezTo>
                  <a:lnTo>
                    <a:pt x="2711840" y="3887608"/>
                  </a:lnTo>
                  <a:cubicBezTo>
                    <a:pt x="2757607" y="3907325"/>
                    <a:pt x="2778768" y="3921178"/>
                    <a:pt x="2834305" y="3944803"/>
                  </a:cubicBezTo>
                  <a:cubicBezTo>
                    <a:pt x="2889665" y="3923962"/>
                    <a:pt x="2868823" y="3934239"/>
                    <a:pt x="2941767" y="3899721"/>
                  </a:cubicBezTo>
                  <a:cubicBezTo>
                    <a:pt x="2948931" y="3873670"/>
                    <a:pt x="2965600" y="3980623"/>
                    <a:pt x="2972764" y="3954572"/>
                  </a:cubicBezTo>
                  <a:cubicBezTo>
                    <a:pt x="2999466" y="3932429"/>
                    <a:pt x="3024317" y="3919555"/>
                    <a:pt x="3025619" y="3899365"/>
                  </a:cubicBezTo>
                  <a:cubicBezTo>
                    <a:pt x="3021711" y="3864847"/>
                    <a:pt x="3027472" y="3830472"/>
                    <a:pt x="3023564" y="3795954"/>
                  </a:cubicBezTo>
                  <a:cubicBezTo>
                    <a:pt x="3014446" y="3767949"/>
                    <a:pt x="2979928" y="3732200"/>
                    <a:pt x="2970810" y="3704195"/>
                  </a:cubicBezTo>
                  <a:lnTo>
                    <a:pt x="3035642" y="3639896"/>
                  </a:lnTo>
                  <a:cubicBezTo>
                    <a:pt x="3029662" y="3595550"/>
                    <a:pt x="3003085" y="3554968"/>
                    <a:pt x="2997105" y="3510622"/>
                  </a:cubicBezTo>
                  <a:cubicBezTo>
                    <a:pt x="2991244" y="3454612"/>
                    <a:pt x="3006875" y="3414159"/>
                    <a:pt x="3016645" y="3352288"/>
                  </a:cubicBezTo>
                  <a:cubicBezTo>
                    <a:pt x="3057024" y="3304744"/>
                    <a:pt x="3033984" y="3266929"/>
                    <a:pt x="3050917" y="3233388"/>
                  </a:cubicBezTo>
                  <a:cubicBezTo>
                    <a:pt x="3050266" y="3199847"/>
                    <a:pt x="3048562" y="3230903"/>
                    <a:pt x="3073040" y="3123973"/>
                  </a:cubicBezTo>
                  <a:cubicBezTo>
                    <a:pt x="3046821" y="3057482"/>
                    <a:pt x="3027940" y="2913337"/>
                    <a:pt x="2998335" y="2834443"/>
                  </a:cubicBezTo>
                  <a:cubicBezTo>
                    <a:pt x="2968730" y="2755549"/>
                    <a:pt x="2915616" y="2711911"/>
                    <a:pt x="2898790" y="2642508"/>
                  </a:cubicBezTo>
                  <a:cubicBezTo>
                    <a:pt x="2925138" y="2572999"/>
                    <a:pt x="2930887" y="2569920"/>
                    <a:pt x="2976772" y="2482827"/>
                  </a:cubicBezTo>
                  <a:cubicBezTo>
                    <a:pt x="3081125" y="2447096"/>
                    <a:pt x="3042103" y="2448278"/>
                    <a:pt x="3068602" y="2457427"/>
                  </a:cubicBezTo>
                  <a:cubicBezTo>
                    <a:pt x="3095101" y="2466576"/>
                    <a:pt x="3096932" y="2482502"/>
                    <a:pt x="3105724" y="2484781"/>
                  </a:cubicBezTo>
                  <a:cubicBezTo>
                    <a:pt x="3163362" y="2430398"/>
                    <a:pt x="3153267" y="2436260"/>
                    <a:pt x="3166293" y="2420304"/>
                  </a:cubicBezTo>
                  <a:cubicBezTo>
                    <a:pt x="3179319" y="2404348"/>
                    <a:pt x="3169226" y="2425514"/>
                    <a:pt x="3193649" y="2394904"/>
                  </a:cubicBezTo>
                  <a:cubicBezTo>
                    <a:pt x="3281572" y="2375040"/>
                    <a:pt x="3192693" y="2392767"/>
                    <a:pt x="3271172" y="2373555"/>
                  </a:cubicBezTo>
                  <a:cubicBezTo>
                    <a:pt x="3275406" y="2312009"/>
                    <a:pt x="3283034" y="2262043"/>
                    <a:pt x="3303225" y="2201473"/>
                  </a:cubicBezTo>
                  <a:cubicBezTo>
                    <a:pt x="3267730" y="2164676"/>
                    <a:pt x="3279779" y="2172256"/>
                    <a:pt x="3256598" y="2148647"/>
                  </a:cubicBezTo>
                  <a:cubicBezTo>
                    <a:pt x="3253341" y="2077658"/>
                    <a:pt x="3258020" y="2105612"/>
                    <a:pt x="3256596" y="2053123"/>
                  </a:cubicBezTo>
                  <a:cubicBezTo>
                    <a:pt x="3349404" y="2110761"/>
                    <a:pt x="3334650" y="2086848"/>
                    <a:pt x="3375355" y="2107688"/>
                  </a:cubicBezTo>
                  <a:cubicBezTo>
                    <a:pt x="3400429" y="2110944"/>
                    <a:pt x="3414757" y="2065029"/>
                    <a:pt x="3430062" y="2072519"/>
                  </a:cubicBezTo>
                  <a:cubicBezTo>
                    <a:pt x="3465231" y="2105409"/>
                    <a:pt x="3438202" y="2068285"/>
                    <a:pt x="3457415" y="2107688"/>
                  </a:cubicBezTo>
                  <a:cubicBezTo>
                    <a:pt x="3513751" y="2065029"/>
                    <a:pt x="3460021" y="2114527"/>
                    <a:pt x="3521893" y="2062750"/>
                  </a:cubicBezTo>
                  <a:cubicBezTo>
                    <a:pt x="3470442" y="1960173"/>
                    <a:pt x="3470931" y="1983111"/>
                    <a:pt x="3436087" y="1912447"/>
                  </a:cubicBezTo>
                  <a:cubicBezTo>
                    <a:pt x="3452694" y="1826478"/>
                    <a:pt x="3471813" y="1771836"/>
                    <a:pt x="3482450" y="1730953"/>
                  </a:cubicBezTo>
                  <a:cubicBezTo>
                    <a:pt x="3493087" y="1690070"/>
                    <a:pt x="3449649" y="1704942"/>
                    <a:pt x="3449235" y="1691448"/>
                  </a:cubicBezTo>
                  <a:cubicBezTo>
                    <a:pt x="3448821" y="1677954"/>
                    <a:pt x="3464926" y="1692129"/>
                    <a:pt x="3479967" y="1649990"/>
                  </a:cubicBezTo>
                  <a:cubicBezTo>
                    <a:pt x="3467980" y="1611901"/>
                    <a:pt x="3404111" y="1516521"/>
                    <a:pt x="3377309" y="1462919"/>
                  </a:cubicBezTo>
                  <a:cubicBezTo>
                    <a:pt x="3347129" y="1429567"/>
                    <a:pt x="3322723" y="1441112"/>
                    <a:pt x="3288754" y="1425583"/>
                  </a:cubicBezTo>
                  <a:cubicBezTo>
                    <a:pt x="3243164" y="1351012"/>
                    <a:pt x="3289259" y="1412036"/>
                    <a:pt x="3225967" y="1302206"/>
                  </a:cubicBezTo>
                  <a:cubicBezTo>
                    <a:pt x="3257554" y="1255639"/>
                    <a:pt x="3225494" y="1313286"/>
                    <a:pt x="3276502" y="1230484"/>
                  </a:cubicBezTo>
                  <a:cubicBezTo>
                    <a:pt x="3254786" y="1183083"/>
                    <a:pt x="3174389" y="1147615"/>
                    <a:pt x="3127379" y="1042344"/>
                  </a:cubicBezTo>
                  <a:cubicBezTo>
                    <a:pt x="3143662" y="965167"/>
                    <a:pt x="3138794" y="1003783"/>
                    <a:pt x="3155100" y="978294"/>
                  </a:cubicBezTo>
                  <a:cubicBezTo>
                    <a:pt x="3160636" y="948009"/>
                    <a:pt x="3113217" y="893870"/>
                    <a:pt x="3115391" y="857084"/>
                  </a:cubicBezTo>
                  <a:cubicBezTo>
                    <a:pt x="3117565" y="820298"/>
                    <a:pt x="3157921" y="791761"/>
                    <a:pt x="3168145" y="757581"/>
                  </a:cubicBezTo>
                  <a:cubicBezTo>
                    <a:pt x="3178369" y="723401"/>
                    <a:pt x="3166721" y="750896"/>
                    <a:pt x="3115921" y="639852"/>
                  </a:cubicBezTo>
                  <a:cubicBezTo>
                    <a:pt x="3119829" y="540531"/>
                    <a:pt x="3142240" y="585340"/>
                    <a:pt x="3136986" y="560242"/>
                  </a:cubicBezTo>
                  <a:cubicBezTo>
                    <a:pt x="3131732" y="535144"/>
                    <a:pt x="3099938" y="489358"/>
                    <a:pt x="3084395" y="489263"/>
                  </a:cubicBezTo>
                  <a:cubicBezTo>
                    <a:pt x="3068852" y="489168"/>
                    <a:pt x="3064038" y="543153"/>
                    <a:pt x="3043730" y="559672"/>
                  </a:cubicBezTo>
                  <a:cubicBezTo>
                    <a:pt x="3009745" y="576191"/>
                    <a:pt x="3009951" y="596222"/>
                    <a:pt x="2967617" y="598501"/>
                  </a:cubicBezTo>
                  <a:cubicBezTo>
                    <a:pt x="2914449" y="583049"/>
                    <a:pt x="2926019" y="466065"/>
                    <a:pt x="2906065" y="407628"/>
                  </a:cubicBezTo>
                  <a:cubicBezTo>
                    <a:pt x="2887178" y="415443"/>
                    <a:pt x="2878426" y="448303"/>
                    <a:pt x="2859539" y="456118"/>
                  </a:cubicBezTo>
                  <a:lnTo>
                    <a:pt x="2826327" y="463511"/>
                  </a:lnTo>
                  <a:cubicBezTo>
                    <a:pt x="2810370" y="417269"/>
                    <a:pt x="2822661" y="417471"/>
                    <a:pt x="2852782" y="359282"/>
                  </a:cubicBezTo>
                  <a:cubicBezTo>
                    <a:pt x="2856151" y="297220"/>
                    <a:pt x="2816697" y="172629"/>
                    <a:pt x="2795856" y="139739"/>
                  </a:cubicBezTo>
                  <a:cubicBezTo>
                    <a:pt x="2767200" y="134202"/>
                    <a:pt x="2745636" y="191695"/>
                    <a:pt x="2725253" y="192707"/>
                  </a:cubicBezTo>
                  <a:cubicBezTo>
                    <a:pt x="2704870" y="193719"/>
                    <a:pt x="2690580" y="140100"/>
                    <a:pt x="2673558" y="145813"/>
                  </a:cubicBezTo>
                  <a:lnTo>
                    <a:pt x="2642132" y="186169"/>
                  </a:lnTo>
                  <a:cubicBezTo>
                    <a:pt x="2601278" y="194932"/>
                    <a:pt x="2640531" y="160711"/>
                    <a:pt x="2621170" y="144074"/>
                  </a:cubicBezTo>
                  <a:cubicBezTo>
                    <a:pt x="2609527" y="110503"/>
                    <a:pt x="2630798" y="105314"/>
                    <a:pt x="2592392" y="108549"/>
                  </a:cubicBezTo>
                  <a:cubicBezTo>
                    <a:pt x="2576761" y="116365"/>
                    <a:pt x="2640708" y="53770"/>
                    <a:pt x="2642662" y="18601"/>
                  </a:cubicBezTo>
                  <a:cubicBezTo>
                    <a:pt x="2604236" y="12088"/>
                    <a:pt x="2581973" y="5648"/>
                    <a:pt x="2549408" y="14765"/>
                  </a:cubicBezTo>
                  <a:cubicBezTo>
                    <a:pt x="2530521" y="33001"/>
                    <a:pt x="2558993" y="54758"/>
                    <a:pt x="2534937" y="77431"/>
                  </a:cubicBezTo>
                  <a:cubicBezTo>
                    <a:pt x="2512468" y="79711"/>
                    <a:pt x="2496328" y="1993"/>
                    <a:pt x="2479069" y="8831"/>
                  </a:cubicBezTo>
                  <a:cubicBezTo>
                    <a:pt x="2427618" y="-1590"/>
                    <a:pt x="2364444" y="-6219"/>
                    <a:pt x="2281731" y="14622"/>
                  </a:cubicBezTo>
                  <a:cubicBezTo>
                    <a:pt x="2259587" y="35463"/>
                    <a:pt x="2238603" y="56305"/>
                    <a:pt x="2243813" y="69330"/>
                  </a:cubicBezTo>
                  <a:cubicBezTo>
                    <a:pt x="2281587" y="96684"/>
                    <a:pt x="2323534" y="97183"/>
                    <a:pt x="2341770" y="120629"/>
                  </a:cubicBezTo>
                  <a:lnTo>
                    <a:pt x="2345681" y="231248"/>
                  </a:lnTo>
                  <a:cubicBezTo>
                    <a:pt x="2262967" y="244334"/>
                    <a:pt x="2244201" y="245911"/>
                    <a:pt x="2204472" y="264858"/>
                  </a:cubicBezTo>
                  <a:lnTo>
                    <a:pt x="2146117" y="352210"/>
                  </a:lnTo>
                  <a:cubicBezTo>
                    <a:pt x="2085712" y="358428"/>
                    <a:pt x="2008414" y="348446"/>
                    <a:pt x="1975038" y="370865"/>
                  </a:cubicBezTo>
                  <a:cubicBezTo>
                    <a:pt x="1979597" y="390404"/>
                    <a:pt x="1995288" y="415660"/>
                    <a:pt x="1999847" y="435199"/>
                  </a:cubicBezTo>
                  <a:lnTo>
                    <a:pt x="2032711" y="478891"/>
                  </a:lnTo>
                  <a:lnTo>
                    <a:pt x="1961306" y="470365"/>
                  </a:lnTo>
                  <a:lnTo>
                    <a:pt x="1925782" y="513705"/>
                  </a:lnTo>
                  <a:lnTo>
                    <a:pt x="1849404" y="494167"/>
                  </a:lnTo>
                  <a:cubicBezTo>
                    <a:pt x="1831167" y="523357"/>
                    <a:pt x="1836376" y="566224"/>
                    <a:pt x="1818139" y="595414"/>
                  </a:cubicBezTo>
                  <a:lnTo>
                    <a:pt x="1724891" y="679960"/>
                  </a:lnTo>
                  <a:lnTo>
                    <a:pt x="1676400" y="659178"/>
                  </a:lnTo>
                  <a:lnTo>
                    <a:pt x="1683327" y="569123"/>
                  </a:lnTo>
                  <a:lnTo>
                    <a:pt x="1727022" y="535553"/>
                  </a:lnTo>
                  <a:lnTo>
                    <a:pt x="1787236" y="520632"/>
                  </a:lnTo>
                  <a:lnTo>
                    <a:pt x="1767343" y="484220"/>
                  </a:lnTo>
                  <a:lnTo>
                    <a:pt x="1704109" y="513705"/>
                  </a:lnTo>
                  <a:lnTo>
                    <a:pt x="1682261" y="452426"/>
                  </a:lnTo>
                  <a:lnTo>
                    <a:pt x="1576398" y="440524"/>
                  </a:lnTo>
                  <a:lnTo>
                    <a:pt x="1530927" y="271251"/>
                  </a:lnTo>
                  <a:lnTo>
                    <a:pt x="1438031" y="296118"/>
                  </a:lnTo>
                  <a:lnTo>
                    <a:pt x="1454727" y="402869"/>
                  </a:lnTo>
                  <a:lnTo>
                    <a:pt x="1454727" y="402869"/>
                  </a:lnTo>
                  <a:cubicBezTo>
                    <a:pt x="1435188" y="392153"/>
                    <a:pt x="1427371" y="442007"/>
                    <a:pt x="1407832" y="431291"/>
                  </a:cubicBezTo>
                  <a:cubicBezTo>
                    <a:pt x="1373965" y="401983"/>
                    <a:pt x="1344006" y="349230"/>
                    <a:pt x="1310139" y="319922"/>
                  </a:cubicBezTo>
                  <a:lnTo>
                    <a:pt x="1246909" y="298960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</a:ln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de-DE" sz="900" b="1" kern="0" dirty="0">
                <a:solidFill>
                  <a:srgbClr val="002060"/>
                </a:solidFill>
                <a:latin typeface="Tahoma" pitchFamily="34" charset="0"/>
                <a:ea typeface="Tahoma" pitchFamily="34" charset="0"/>
                <a:cs typeface="Tahoma" pitchFamily="34" charset="0"/>
              </a:endParaRPr>
            </a:p>
          </p:txBody>
        </p:sp>
        <p:sp>
          <p:nvSpPr>
            <p:cNvPr id="20" name="Rechteck 1"/>
            <p:cNvSpPr/>
            <p:nvPr/>
          </p:nvSpPr>
          <p:spPr>
            <a:xfrm>
              <a:off x="5156587" y="2313659"/>
              <a:ext cx="1146167" cy="1400408"/>
            </a:xfrm>
            <a:custGeom>
              <a:avLst/>
              <a:gdLst>
                <a:gd name="connsiteX0" fmla="*/ 613891 w 3492206"/>
                <a:gd name="connsiteY0" fmla="*/ 1989679 h 3921541"/>
                <a:gd name="connsiteX1" fmla="*/ 618345 w 3492206"/>
                <a:gd name="connsiteY1" fmla="*/ 2002702 h 3921541"/>
                <a:gd name="connsiteX2" fmla="*/ 619258 w 3492206"/>
                <a:gd name="connsiteY2" fmla="*/ 2001334 h 3921541"/>
                <a:gd name="connsiteX3" fmla="*/ 613891 w 3492206"/>
                <a:gd name="connsiteY3" fmla="*/ 1989679 h 3921541"/>
                <a:gd name="connsiteX4" fmla="*/ 113166 w 3492206"/>
                <a:gd name="connsiteY4" fmla="*/ 1463225 h 3921541"/>
                <a:gd name="connsiteX5" fmla="*/ 0 w 3492206"/>
                <a:gd name="connsiteY5" fmla="*/ 1497493 h 3921541"/>
                <a:gd name="connsiteX6" fmla="*/ 113166 w 3492206"/>
                <a:gd name="connsiteY6" fmla="*/ 1463225 h 3921541"/>
                <a:gd name="connsiteX7" fmla="*/ 2595799 w 3492206"/>
                <a:gd name="connsiteY7" fmla="*/ 0 h 3921541"/>
                <a:gd name="connsiteX8" fmla="*/ 2645262 w 3492206"/>
                <a:gd name="connsiteY8" fmla="*/ 62382 h 3921541"/>
                <a:gd name="connsiteX9" fmla="*/ 2757042 w 3492206"/>
                <a:gd name="connsiteY9" fmla="*/ 52957 h 3921541"/>
                <a:gd name="connsiteX10" fmla="*/ 2843449 w 3492206"/>
                <a:gd name="connsiteY10" fmla="*/ 152836 h 3921541"/>
                <a:gd name="connsiteX11" fmla="*/ 2764756 w 3492206"/>
                <a:gd name="connsiteY11" fmla="*/ 200430 h 3921541"/>
                <a:gd name="connsiteX12" fmla="*/ 2788533 w 3492206"/>
                <a:gd name="connsiteY12" fmla="*/ 186049 h 3921541"/>
                <a:gd name="connsiteX13" fmla="*/ 2764756 w 3492206"/>
                <a:gd name="connsiteY13" fmla="*/ 200429 h 3921541"/>
                <a:gd name="connsiteX14" fmla="*/ 2734668 w 3492206"/>
                <a:gd name="connsiteY14" fmla="*/ 262100 h 3921541"/>
                <a:gd name="connsiteX15" fmla="*/ 2734669 w 3492206"/>
                <a:gd name="connsiteY15" fmla="*/ 262100 h 3921541"/>
                <a:gd name="connsiteX16" fmla="*/ 2734668 w 3492206"/>
                <a:gd name="connsiteY16" fmla="*/ 262101 h 3921541"/>
                <a:gd name="connsiteX17" fmla="*/ 2787130 w 3492206"/>
                <a:gd name="connsiteY17" fmla="*/ 425662 h 3921541"/>
                <a:gd name="connsiteX18" fmla="*/ 2680341 w 3492206"/>
                <a:gd name="connsiteY18" fmla="*/ 499641 h 3921541"/>
                <a:gd name="connsiteX19" fmla="*/ 2698507 w 3492206"/>
                <a:gd name="connsiteY19" fmla="*/ 487054 h 3921541"/>
                <a:gd name="connsiteX20" fmla="*/ 2672949 w 3492206"/>
                <a:gd name="connsiteY20" fmla="*/ 504760 h 3921541"/>
                <a:gd name="connsiteX21" fmla="*/ 2672950 w 3492206"/>
                <a:gd name="connsiteY21" fmla="*/ 504761 h 3921541"/>
                <a:gd name="connsiteX22" fmla="*/ 2672949 w 3492206"/>
                <a:gd name="connsiteY22" fmla="*/ 504761 h 3921541"/>
                <a:gd name="connsiteX23" fmla="*/ 2736211 w 3492206"/>
                <a:gd name="connsiteY23" fmla="*/ 591234 h 3921541"/>
                <a:gd name="connsiteX24" fmla="*/ 2919827 w 3492206"/>
                <a:gd name="connsiteY24" fmla="*/ 636816 h 3921541"/>
                <a:gd name="connsiteX25" fmla="*/ 2921457 w 3492206"/>
                <a:gd name="connsiteY25" fmla="*/ 606692 h 3921541"/>
                <a:gd name="connsiteX26" fmla="*/ 2855022 w 3492206"/>
                <a:gd name="connsiteY26" fmla="*/ 534255 h 3921541"/>
                <a:gd name="connsiteX27" fmla="*/ 2965345 w 3492206"/>
                <a:gd name="connsiteY27" fmla="*/ 487332 h 3921541"/>
                <a:gd name="connsiteX28" fmla="*/ 2989261 w 3492206"/>
                <a:gd name="connsiteY28" fmla="*/ 471244 h 3921541"/>
                <a:gd name="connsiteX29" fmla="*/ 3013949 w 3492206"/>
                <a:gd name="connsiteY29" fmla="*/ 469233 h 3921541"/>
                <a:gd name="connsiteX30" fmla="*/ 3043354 w 3492206"/>
                <a:gd name="connsiteY30" fmla="*/ 504802 h 3921541"/>
                <a:gd name="connsiteX31" fmla="*/ 3091186 w 3492206"/>
                <a:gd name="connsiteY31" fmla="*/ 448494 h 3921541"/>
                <a:gd name="connsiteX32" fmla="*/ 3132624 w 3492206"/>
                <a:gd name="connsiteY32" fmla="*/ 513324 h 3921541"/>
                <a:gd name="connsiteX33" fmla="*/ 3132765 w 3492206"/>
                <a:gd name="connsiteY33" fmla="*/ 513808 h 3921541"/>
                <a:gd name="connsiteX34" fmla="*/ 3120348 w 3492206"/>
                <a:gd name="connsiteY34" fmla="*/ 520311 h 3921541"/>
                <a:gd name="connsiteX35" fmla="*/ 3137715 w 3492206"/>
                <a:gd name="connsiteY35" fmla="*/ 587874 h 3921541"/>
                <a:gd name="connsiteX36" fmla="*/ 3163766 w 3492206"/>
                <a:gd name="connsiteY36" fmla="*/ 674204 h 3921541"/>
                <a:gd name="connsiteX37" fmla="*/ 3185475 w 3492206"/>
                <a:gd name="connsiteY37" fmla="*/ 689218 h 3921541"/>
                <a:gd name="connsiteX38" fmla="*/ 3276653 w 3492206"/>
                <a:gd name="connsiteY38" fmla="*/ 704232 h 3921541"/>
                <a:gd name="connsiteX39" fmla="*/ 3289678 w 3492206"/>
                <a:gd name="connsiteY39" fmla="*/ 809330 h 3921541"/>
                <a:gd name="connsiteX40" fmla="*/ 3397681 w 3492206"/>
                <a:gd name="connsiteY40" fmla="*/ 838402 h 3921541"/>
                <a:gd name="connsiteX41" fmla="*/ 3492206 w 3492206"/>
                <a:gd name="connsiteY41" fmla="*/ 890107 h 3921541"/>
                <a:gd name="connsiteX42" fmla="*/ 3445983 w 3492206"/>
                <a:gd name="connsiteY42" fmla="*/ 951962 h 3921541"/>
                <a:gd name="connsiteX43" fmla="*/ 3350464 w 3492206"/>
                <a:gd name="connsiteY43" fmla="*/ 944455 h 3921541"/>
                <a:gd name="connsiteX44" fmla="*/ 3346122 w 3492206"/>
                <a:gd name="connsiteY44" fmla="*/ 1060813 h 3921541"/>
                <a:gd name="connsiteX45" fmla="*/ 3411249 w 3492206"/>
                <a:gd name="connsiteY45" fmla="*/ 1109608 h 3921541"/>
                <a:gd name="connsiteX46" fmla="*/ 3445983 w 3492206"/>
                <a:gd name="connsiteY46" fmla="*/ 1162157 h 3921541"/>
                <a:gd name="connsiteX47" fmla="*/ 3445983 w 3492206"/>
                <a:gd name="connsiteY47" fmla="*/ 1180924 h 3921541"/>
                <a:gd name="connsiteX48" fmla="*/ 3315729 w 3492206"/>
                <a:gd name="connsiteY48" fmla="*/ 1195938 h 3921541"/>
                <a:gd name="connsiteX49" fmla="*/ 3263627 w 3492206"/>
                <a:gd name="connsiteY49" fmla="*/ 1210952 h 3921541"/>
                <a:gd name="connsiteX50" fmla="*/ 3237577 w 3492206"/>
                <a:gd name="connsiteY50" fmla="*/ 1282268 h 3921541"/>
                <a:gd name="connsiteX51" fmla="*/ 3166751 w 3492206"/>
                <a:gd name="connsiteY51" fmla="*/ 1288937 h 3921541"/>
                <a:gd name="connsiteX52" fmla="*/ 3129031 w 3492206"/>
                <a:gd name="connsiteY52" fmla="*/ 1316050 h 3921541"/>
                <a:gd name="connsiteX53" fmla="*/ 3154223 w 3492206"/>
                <a:gd name="connsiteY53" fmla="*/ 1356126 h 3921541"/>
                <a:gd name="connsiteX54" fmla="*/ 3220209 w 3492206"/>
                <a:gd name="connsiteY54" fmla="*/ 1368598 h 3921541"/>
                <a:gd name="connsiteX55" fmla="*/ 3225003 w 3492206"/>
                <a:gd name="connsiteY55" fmla="*/ 1412137 h 3921541"/>
                <a:gd name="connsiteX56" fmla="*/ 3189817 w 3492206"/>
                <a:gd name="connsiteY56" fmla="*/ 1428654 h 3921541"/>
                <a:gd name="connsiteX57" fmla="*/ 3111664 w 3492206"/>
                <a:gd name="connsiteY57" fmla="*/ 1507477 h 3921541"/>
                <a:gd name="connsiteX58" fmla="*/ 3089955 w 3492206"/>
                <a:gd name="connsiteY58" fmla="*/ 1620082 h 3921541"/>
                <a:gd name="connsiteX59" fmla="*/ 3055221 w 3492206"/>
                <a:gd name="connsiteY59" fmla="*/ 1710165 h 3921541"/>
                <a:gd name="connsiteX60" fmla="*/ 2998777 w 3492206"/>
                <a:gd name="connsiteY60" fmla="*/ 1766467 h 3921541"/>
                <a:gd name="connsiteX61" fmla="*/ 2998777 w 3492206"/>
                <a:gd name="connsiteY61" fmla="*/ 1804002 h 3921541"/>
                <a:gd name="connsiteX62" fmla="*/ 3007461 w 3492206"/>
                <a:gd name="connsiteY62" fmla="*/ 1841537 h 3921541"/>
                <a:gd name="connsiteX63" fmla="*/ 3068246 w 3492206"/>
                <a:gd name="connsiteY63" fmla="*/ 1849044 h 3921541"/>
                <a:gd name="connsiteX64" fmla="*/ 3098820 w 3492206"/>
                <a:gd name="connsiteY64" fmla="*/ 1781364 h 3921541"/>
                <a:gd name="connsiteX65" fmla="*/ 3149067 w 3492206"/>
                <a:gd name="connsiteY65" fmla="*/ 1765551 h 3921541"/>
                <a:gd name="connsiteX66" fmla="*/ 3176791 w 3492206"/>
                <a:gd name="connsiteY66" fmla="*/ 1773975 h 3921541"/>
                <a:gd name="connsiteX67" fmla="*/ 3194475 w 3492206"/>
                <a:gd name="connsiteY67" fmla="*/ 1770378 h 3921541"/>
                <a:gd name="connsiteX68" fmla="*/ 3230476 w 3492206"/>
                <a:gd name="connsiteY68" fmla="*/ 1829377 h 3921541"/>
                <a:gd name="connsiteX69" fmla="*/ 3205827 w 3492206"/>
                <a:gd name="connsiteY69" fmla="*/ 1863746 h 3921541"/>
                <a:gd name="connsiteX70" fmla="*/ 3188596 w 3492206"/>
                <a:gd name="connsiteY70" fmla="*/ 1916629 h 3921541"/>
                <a:gd name="connsiteX71" fmla="*/ 3182716 w 3492206"/>
                <a:gd name="connsiteY71" fmla="*/ 2053531 h 3921541"/>
                <a:gd name="connsiteX72" fmla="*/ 3206102 w 3492206"/>
                <a:gd name="connsiteY72" fmla="*/ 2033563 h 3921541"/>
                <a:gd name="connsiteX73" fmla="*/ 3191578 w 3492206"/>
                <a:gd name="connsiteY73" fmla="*/ 2052317 h 3921541"/>
                <a:gd name="connsiteX74" fmla="*/ 3083988 w 3492206"/>
                <a:gd name="connsiteY74" fmla="*/ 2164762 h 3921541"/>
                <a:gd name="connsiteX75" fmla="*/ 2937197 w 3492206"/>
                <a:gd name="connsiteY75" fmla="*/ 2222339 h 3921541"/>
                <a:gd name="connsiteX76" fmla="*/ 2844409 w 3492206"/>
                <a:gd name="connsiteY76" fmla="*/ 2189310 h 3921541"/>
                <a:gd name="connsiteX77" fmla="*/ 2792700 w 3492206"/>
                <a:gd name="connsiteY77" fmla="*/ 2371245 h 3921541"/>
                <a:gd name="connsiteX78" fmla="*/ 2680313 w 3492206"/>
                <a:gd name="connsiteY78" fmla="*/ 2462574 h 3921541"/>
                <a:gd name="connsiteX79" fmla="*/ 2673801 w 3492206"/>
                <a:gd name="connsiteY79" fmla="*/ 2470514 h 3921541"/>
                <a:gd name="connsiteX80" fmla="*/ 2678872 w 3492206"/>
                <a:gd name="connsiteY80" fmla="*/ 2480489 h 3921541"/>
                <a:gd name="connsiteX81" fmla="*/ 2671139 w 3492206"/>
                <a:gd name="connsiteY81" fmla="*/ 2504268 h 3921541"/>
                <a:gd name="connsiteX82" fmla="*/ 2492862 w 3492206"/>
                <a:gd name="connsiteY82" fmla="*/ 2496328 h 3921541"/>
                <a:gd name="connsiteX83" fmla="*/ 2494531 w 3492206"/>
                <a:gd name="connsiteY83" fmla="*/ 2710751 h 3921541"/>
                <a:gd name="connsiteX84" fmla="*/ 2378182 w 3492206"/>
                <a:gd name="connsiteY84" fmla="*/ 2754612 h 3921541"/>
                <a:gd name="connsiteX85" fmla="*/ 2311042 w 3492206"/>
                <a:gd name="connsiteY85" fmla="*/ 2682955 h 3921541"/>
                <a:gd name="connsiteX86" fmla="*/ 2120880 w 3492206"/>
                <a:gd name="connsiteY86" fmla="*/ 2631155 h 3921541"/>
                <a:gd name="connsiteX87" fmla="*/ 2038103 w 3492206"/>
                <a:gd name="connsiteY87" fmla="*/ 2714722 h 3921541"/>
                <a:gd name="connsiteX88" fmla="*/ 1905074 w 3492206"/>
                <a:gd name="connsiteY88" fmla="*/ 2673028 h 3921541"/>
                <a:gd name="connsiteX89" fmla="*/ 1823129 w 3492206"/>
                <a:gd name="connsiteY89" fmla="*/ 2763095 h 3921541"/>
                <a:gd name="connsiteX90" fmla="*/ 1856908 w 3492206"/>
                <a:gd name="connsiteY90" fmla="*/ 2800095 h 3921541"/>
                <a:gd name="connsiteX91" fmla="*/ 1889019 w 3492206"/>
                <a:gd name="connsiteY91" fmla="*/ 2875540 h 3921541"/>
                <a:gd name="connsiteX92" fmla="*/ 1866083 w 3492206"/>
                <a:gd name="connsiteY92" fmla="*/ 2899365 h 3921541"/>
                <a:gd name="connsiteX93" fmla="*/ 1870043 w 3492206"/>
                <a:gd name="connsiteY93" fmla="*/ 3089065 h 3921541"/>
                <a:gd name="connsiteX94" fmla="*/ 1875256 w 3492206"/>
                <a:gd name="connsiteY94" fmla="*/ 3155484 h 3921541"/>
                <a:gd name="connsiteX95" fmla="*/ 1925715 w 3492206"/>
                <a:gd name="connsiteY95" fmla="*/ 3159455 h 3921541"/>
                <a:gd name="connsiteX96" fmla="*/ 1939477 w 3492206"/>
                <a:gd name="connsiteY96" fmla="*/ 3236886 h 3921541"/>
                <a:gd name="connsiteX97" fmla="*/ 1969294 w 3492206"/>
                <a:gd name="connsiteY97" fmla="*/ 3244827 h 3921541"/>
                <a:gd name="connsiteX98" fmla="*/ 1969294 w 3492206"/>
                <a:gd name="connsiteY98" fmla="*/ 3300419 h 3921541"/>
                <a:gd name="connsiteX99" fmla="*/ 1992856 w 3492206"/>
                <a:gd name="connsiteY99" fmla="*/ 3339948 h 3921541"/>
                <a:gd name="connsiteX100" fmla="*/ 1911954 w 3492206"/>
                <a:gd name="connsiteY100" fmla="*/ 3425500 h 3921541"/>
                <a:gd name="connsiteX101" fmla="*/ 1928009 w 3492206"/>
                <a:gd name="connsiteY101" fmla="*/ 3485063 h 3921541"/>
                <a:gd name="connsiteX102" fmla="*/ 1891311 w 3492206"/>
                <a:gd name="connsiteY102" fmla="*/ 3540654 h 3921541"/>
                <a:gd name="connsiteX103" fmla="*/ 1924673 w 3492206"/>
                <a:gd name="connsiteY103" fmla="*/ 3614658 h 3921541"/>
                <a:gd name="connsiteX104" fmla="*/ 1934312 w 3492206"/>
                <a:gd name="connsiteY104" fmla="*/ 3614247 h 3921541"/>
                <a:gd name="connsiteX105" fmla="*/ 1934312 w 3492206"/>
                <a:gd name="connsiteY105" fmla="*/ 3619919 h 3921541"/>
                <a:gd name="connsiteX106" fmla="*/ 1895833 w 3492206"/>
                <a:gd name="connsiteY106" fmla="*/ 3630776 h 3921541"/>
                <a:gd name="connsiteX107" fmla="*/ 1923811 w 3492206"/>
                <a:gd name="connsiteY107" fmla="*/ 3691295 h 3921541"/>
                <a:gd name="connsiteX108" fmla="*/ 1960872 w 3492206"/>
                <a:gd name="connsiteY108" fmla="*/ 3732396 h 3921541"/>
                <a:gd name="connsiteX109" fmla="*/ 1880347 w 3492206"/>
                <a:gd name="connsiteY109" fmla="*/ 3724375 h 3921541"/>
                <a:gd name="connsiteX110" fmla="*/ 1840286 w 3492206"/>
                <a:gd name="connsiteY110" fmla="*/ 3765145 h 3921541"/>
                <a:gd name="connsiteX111" fmla="*/ 1754154 w 3492206"/>
                <a:gd name="connsiteY111" fmla="*/ 3746766 h 3921541"/>
                <a:gd name="connsiteX112" fmla="*/ 1718896 w 3492206"/>
                <a:gd name="connsiteY112" fmla="*/ 3842009 h 3921541"/>
                <a:gd name="connsiteX113" fmla="*/ 1613739 w 3492206"/>
                <a:gd name="connsiteY113" fmla="*/ 3921541 h 3921541"/>
                <a:gd name="connsiteX114" fmla="*/ 1559055 w 3492206"/>
                <a:gd name="connsiteY114" fmla="*/ 3901991 h 3921541"/>
                <a:gd name="connsiteX115" fmla="*/ 1566866 w 3492206"/>
                <a:gd name="connsiteY115" fmla="*/ 3817277 h 3921541"/>
                <a:gd name="connsiteX116" fmla="*/ 1616142 w 3492206"/>
                <a:gd name="connsiteY116" fmla="*/ 3785698 h 3921541"/>
                <a:gd name="connsiteX117" fmla="*/ 1684046 w 3492206"/>
                <a:gd name="connsiteY117" fmla="*/ 3771661 h 3921541"/>
                <a:gd name="connsiteX118" fmla="*/ 1661613 w 3492206"/>
                <a:gd name="connsiteY118" fmla="*/ 3737409 h 3921541"/>
                <a:gd name="connsiteX119" fmla="*/ 1590303 w 3492206"/>
                <a:gd name="connsiteY119" fmla="*/ 3765145 h 3921541"/>
                <a:gd name="connsiteX120" fmla="*/ 1565664 w 3492206"/>
                <a:gd name="connsiteY120" fmla="*/ 3707500 h 3921541"/>
                <a:gd name="connsiteX121" fmla="*/ 1446281 w 3492206"/>
                <a:gd name="connsiteY121" fmla="*/ 3696304 h 3921541"/>
                <a:gd name="connsiteX122" fmla="*/ 1395003 w 3492206"/>
                <a:gd name="connsiteY122" fmla="*/ 3537069 h 3921541"/>
                <a:gd name="connsiteX123" fmla="*/ 1290243 w 3492206"/>
                <a:gd name="connsiteY123" fmla="*/ 3560461 h 3921541"/>
                <a:gd name="connsiteX124" fmla="*/ 1309071 w 3492206"/>
                <a:gd name="connsiteY124" fmla="*/ 3660882 h 3921541"/>
                <a:gd name="connsiteX125" fmla="*/ 1256187 w 3492206"/>
                <a:gd name="connsiteY125" fmla="*/ 3687618 h 3921541"/>
                <a:gd name="connsiteX126" fmla="*/ 1146017 w 3492206"/>
                <a:gd name="connsiteY126" fmla="*/ 3582854 h 3921541"/>
                <a:gd name="connsiteX127" fmla="*/ 1074712 w 3492206"/>
                <a:gd name="connsiteY127" fmla="*/ 3563135 h 3921541"/>
                <a:gd name="connsiteX128" fmla="*/ 1058859 w 3492206"/>
                <a:gd name="connsiteY128" fmla="*/ 3562965 h 3921541"/>
                <a:gd name="connsiteX129" fmla="*/ 964880 w 3492206"/>
                <a:gd name="connsiteY129" fmla="*/ 3392526 h 3921541"/>
                <a:gd name="connsiteX130" fmla="*/ 1130578 w 3492206"/>
                <a:gd name="connsiteY130" fmla="*/ 3262579 h 3921541"/>
                <a:gd name="connsiteX131" fmla="*/ 972455 w 3492206"/>
                <a:gd name="connsiteY131" fmla="*/ 3026247 h 3921541"/>
                <a:gd name="connsiteX132" fmla="*/ 992141 w 3492206"/>
                <a:gd name="connsiteY132" fmla="*/ 2942729 h 3921541"/>
                <a:gd name="connsiteX133" fmla="*/ 933083 w 3492206"/>
                <a:gd name="connsiteY133" fmla="*/ 2842804 h 3921541"/>
                <a:gd name="connsiteX134" fmla="*/ 840898 w 3492206"/>
                <a:gd name="connsiteY134" fmla="*/ 2763226 h 3921541"/>
                <a:gd name="connsiteX135" fmla="*/ 414938 w 3492206"/>
                <a:gd name="connsiteY135" fmla="*/ 2835047 h 3921541"/>
                <a:gd name="connsiteX136" fmla="*/ 282610 w 3492206"/>
                <a:gd name="connsiteY136" fmla="*/ 2707415 h 3921541"/>
                <a:gd name="connsiteX137" fmla="*/ 378095 w 3492206"/>
                <a:gd name="connsiteY137" fmla="*/ 2582175 h 3921541"/>
                <a:gd name="connsiteX138" fmla="*/ 465769 w 3492206"/>
                <a:gd name="connsiteY138" fmla="*/ 2626645 h 3921541"/>
                <a:gd name="connsiteX139" fmla="*/ 479176 w 3492206"/>
                <a:gd name="connsiteY139" fmla="*/ 2568394 h 3921541"/>
                <a:gd name="connsiteX140" fmla="*/ 432394 w 3492206"/>
                <a:gd name="connsiteY140" fmla="*/ 2483129 h 3921541"/>
                <a:gd name="connsiteX141" fmla="*/ 476423 w 3492206"/>
                <a:gd name="connsiteY141" fmla="*/ 2439255 h 3921541"/>
                <a:gd name="connsiteX142" fmla="*/ 564482 w 3492206"/>
                <a:gd name="connsiteY142" fmla="*/ 2411110 h 3921541"/>
                <a:gd name="connsiteX143" fmla="*/ 625938 w 3492206"/>
                <a:gd name="connsiteY143" fmla="*/ 2424355 h 3921541"/>
                <a:gd name="connsiteX144" fmla="*/ 638781 w 3492206"/>
                <a:gd name="connsiteY144" fmla="*/ 2353992 h 3921541"/>
                <a:gd name="connsiteX145" fmla="*/ 728300 w 3492206"/>
                <a:gd name="connsiteY145" fmla="*/ 2325089 h 3921541"/>
                <a:gd name="connsiteX146" fmla="*/ 621353 w 3492206"/>
                <a:gd name="connsiteY146" fmla="*/ 2115585 h 3921541"/>
                <a:gd name="connsiteX147" fmla="*/ 560813 w 3492206"/>
                <a:gd name="connsiteY147" fmla="*/ 2089095 h 3921541"/>
                <a:gd name="connsiteX148" fmla="*/ 619914 w 3492206"/>
                <a:gd name="connsiteY148" fmla="*/ 2007290 h 3921541"/>
                <a:gd name="connsiteX149" fmla="*/ 596805 w 3492206"/>
                <a:gd name="connsiteY149" fmla="*/ 1939724 h 3921541"/>
                <a:gd name="connsiteX150" fmla="*/ 674554 w 3492206"/>
                <a:gd name="connsiteY150" fmla="*/ 1837443 h 3921541"/>
                <a:gd name="connsiteX151" fmla="*/ 737846 w 3492206"/>
                <a:gd name="connsiteY151" fmla="*/ 1876350 h 3921541"/>
                <a:gd name="connsiteX152" fmla="*/ 764887 w 3492206"/>
                <a:gd name="connsiteY152" fmla="*/ 1855043 h 3921541"/>
                <a:gd name="connsiteX153" fmla="*/ 766922 w 3492206"/>
                <a:gd name="connsiteY153" fmla="*/ 1853677 h 3921541"/>
                <a:gd name="connsiteX154" fmla="*/ 767519 w 3492206"/>
                <a:gd name="connsiteY154" fmla="*/ 1852171 h 3921541"/>
                <a:gd name="connsiteX155" fmla="*/ 767513 w 3492206"/>
                <a:gd name="connsiteY155" fmla="*/ 1852178 h 3921541"/>
                <a:gd name="connsiteX156" fmla="*/ 791965 w 3492206"/>
                <a:gd name="connsiteY156" fmla="*/ 1804331 h 3921541"/>
                <a:gd name="connsiteX157" fmla="*/ 796276 w 3492206"/>
                <a:gd name="connsiteY157" fmla="*/ 1702301 h 3921541"/>
                <a:gd name="connsiteX158" fmla="*/ 796282 w 3492206"/>
                <a:gd name="connsiteY158" fmla="*/ 1702404 h 3921541"/>
                <a:gd name="connsiteX159" fmla="*/ 794358 w 3492206"/>
                <a:gd name="connsiteY159" fmla="*/ 1612819 h 3921541"/>
                <a:gd name="connsiteX160" fmla="*/ 834476 w 3492206"/>
                <a:gd name="connsiteY160" fmla="*/ 1508247 h 3921541"/>
                <a:gd name="connsiteX161" fmla="*/ 815960 w 3492206"/>
                <a:gd name="connsiteY161" fmla="*/ 1427137 h 3921541"/>
                <a:gd name="connsiteX162" fmla="*/ 1002662 w 3492206"/>
                <a:gd name="connsiteY162" fmla="*/ 1289719 h 3921541"/>
                <a:gd name="connsiteX163" fmla="*/ 1121472 w 3492206"/>
                <a:gd name="connsiteY163" fmla="*/ 1325917 h 3921541"/>
                <a:gd name="connsiteX164" fmla="*/ 1249540 w 3492206"/>
                <a:gd name="connsiteY164" fmla="*/ 1226037 h 3921541"/>
                <a:gd name="connsiteX165" fmla="*/ 1254169 w 3492206"/>
                <a:gd name="connsiteY165" fmla="*/ 1159675 h 3921541"/>
                <a:gd name="connsiteX166" fmla="*/ 1358321 w 3492206"/>
                <a:gd name="connsiteY166" fmla="*/ 1059124 h 3921541"/>
                <a:gd name="connsiteX167" fmla="*/ 1315888 w 3492206"/>
                <a:gd name="connsiteY167" fmla="*/ 955223 h 3921541"/>
                <a:gd name="connsiteX168" fmla="*/ 1382237 w 3492206"/>
                <a:gd name="connsiteY168" fmla="*/ 916344 h 3921541"/>
                <a:gd name="connsiteX169" fmla="*/ 1468645 w 3492206"/>
                <a:gd name="connsiteY169" fmla="*/ 923717 h 3921541"/>
                <a:gd name="connsiteX170" fmla="*/ 1582826 w 3492206"/>
                <a:gd name="connsiteY170" fmla="*/ 915003 h 3921541"/>
                <a:gd name="connsiteX171" fmla="*/ 1574339 w 3492206"/>
                <a:gd name="connsiteY171" fmla="*/ 856684 h 3921541"/>
                <a:gd name="connsiteX172" fmla="*/ 1656889 w 3492206"/>
                <a:gd name="connsiteY172" fmla="*/ 748090 h 3921541"/>
                <a:gd name="connsiteX173" fmla="*/ 1609828 w 3492206"/>
                <a:gd name="connsiteY173" fmla="*/ 624749 h 3921541"/>
                <a:gd name="connsiteX174" fmla="*/ 1477131 w 3492206"/>
                <a:gd name="connsiteY174" fmla="*/ 666310 h 3921541"/>
                <a:gd name="connsiteX175" fmla="*/ 1415411 w 3492206"/>
                <a:gd name="connsiteY175" fmla="*/ 601287 h 3921541"/>
                <a:gd name="connsiteX176" fmla="*/ 1555824 w 3492206"/>
                <a:gd name="connsiteY176" fmla="*/ 457166 h 3921541"/>
                <a:gd name="connsiteX177" fmla="*/ 1868279 w 3492206"/>
                <a:gd name="connsiteY177" fmla="*/ 441078 h 3921541"/>
                <a:gd name="connsiteX178" fmla="*/ 1923143 w 3492206"/>
                <a:gd name="connsiteY178" fmla="*/ 412294 h 3921541"/>
                <a:gd name="connsiteX179" fmla="*/ 1856707 w 3492206"/>
                <a:gd name="connsiteY179" fmla="*/ 278857 h 3921541"/>
                <a:gd name="connsiteX180" fmla="*/ 1954687 w 3492206"/>
                <a:gd name="connsiteY180" fmla="*/ 239978 h 3921541"/>
                <a:gd name="connsiteX181" fmla="*/ 2075040 w 3492206"/>
                <a:gd name="connsiteY181" fmla="*/ 249363 h 3921541"/>
                <a:gd name="connsiteX182" fmla="*/ 2098956 w 3492206"/>
                <a:gd name="connsiteY182" fmla="*/ 349913 h 3921541"/>
                <a:gd name="connsiteX183" fmla="*/ 2178420 w 3492206"/>
                <a:gd name="connsiteY183" fmla="*/ 358627 h 3921541"/>
                <a:gd name="connsiteX184" fmla="*/ 2261742 w 3492206"/>
                <a:gd name="connsiteY184" fmla="*/ 328462 h 3921541"/>
                <a:gd name="connsiteX185" fmla="*/ 2296547 w 3492206"/>
                <a:gd name="connsiteY185" fmla="*/ 274206 h 3921541"/>
                <a:gd name="connsiteX186" fmla="*/ 2369751 w 3492206"/>
                <a:gd name="connsiteY186" fmla="*/ 248693 h 3921541"/>
                <a:gd name="connsiteX187" fmla="*/ 2458561 w 3492206"/>
                <a:gd name="connsiteY187" fmla="*/ 124051 h 3921541"/>
                <a:gd name="connsiteX188" fmla="*/ 2416812 w 3492206"/>
                <a:gd name="connsiteY188" fmla="*/ 65021 h 3921541"/>
                <a:gd name="connsiteX189" fmla="*/ 2488936 w 3492206"/>
                <a:gd name="connsiteY189" fmla="*/ 35415 h 3921541"/>
                <a:gd name="connsiteX190" fmla="*/ 2514792 w 3492206"/>
                <a:gd name="connsiteY190" fmla="*/ 24803 h 3921541"/>
                <a:gd name="connsiteX191" fmla="*/ 2595799 w 3492206"/>
                <a:gd name="connsiteY191" fmla="*/ 0 h 3921541"/>
                <a:gd name="connsiteX0" fmla="*/ 613891 w 3492206"/>
                <a:gd name="connsiteY0" fmla="*/ 1989679 h 3921541"/>
                <a:gd name="connsiteX1" fmla="*/ 618345 w 3492206"/>
                <a:gd name="connsiteY1" fmla="*/ 2002702 h 3921541"/>
                <a:gd name="connsiteX2" fmla="*/ 619258 w 3492206"/>
                <a:gd name="connsiteY2" fmla="*/ 2001334 h 3921541"/>
                <a:gd name="connsiteX3" fmla="*/ 613891 w 3492206"/>
                <a:gd name="connsiteY3" fmla="*/ 1989679 h 3921541"/>
                <a:gd name="connsiteX4" fmla="*/ 113166 w 3492206"/>
                <a:gd name="connsiteY4" fmla="*/ 1463225 h 3921541"/>
                <a:gd name="connsiteX5" fmla="*/ 0 w 3492206"/>
                <a:gd name="connsiteY5" fmla="*/ 1497493 h 3921541"/>
                <a:gd name="connsiteX6" fmla="*/ 113166 w 3492206"/>
                <a:gd name="connsiteY6" fmla="*/ 1463225 h 3921541"/>
                <a:gd name="connsiteX7" fmla="*/ 2595799 w 3492206"/>
                <a:gd name="connsiteY7" fmla="*/ 0 h 3921541"/>
                <a:gd name="connsiteX8" fmla="*/ 2645262 w 3492206"/>
                <a:gd name="connsiteY8" fmla="*/ 62382 h 3921541"/>
                <a:gd name="connsiteX9" fmla="*/ 2757042 w 3492206"/>
                <a:gd name="connsiteY9" fmla="*/ 52957 h 3921541"/>
                <a:gd name="connsiteX10" fmla="*/ 2843449 w 3492206"/>
                <a:gd name="connsiteY10" fmla="*/ 152836 h 3921541"/>
                <a:gd name="connsiteX11" fmla="*/ 2764756 w 3492206"/>
                <a:gd name="connsiteY11" fmla="*/ 200430 h 3921541"/>
                <a:gd name="connsiteX12" fmla="*/ 2788533 w 3492206"/>
                <a:gd name="connsiteY12" fmla="*/ 186049 h 3921541"/>
                <a:gd name="connsiteX13" fmla="*/ 2764756 w 3492206"/>
                <a:gd name="connsiteY13" fmla="*/ 200429 h 3921541"/>
                <a:gd name="connsiteX14" fmla="*/ 2734668 w 3492206"/>
                <a:gd name="connsiteY14" fmla="*/ 262100 h 3921541"/>
                <a:gd name="connsiteX15" fmla="*/ 2734669 w 3492206"/>
                <a:gd name="connsiteY15" fmla="*/ 262100 h 3921541"/>
                <a:gd name="connsiteX16" fmla="*/ 2734668 w 3492206"/>
                <a:gd name="connsiteY16" fmla="*/ 262101 h 3921541"/>
                <a:gd name="connsiteX17" fmla="*/ 2787130 w 3492206"/>
                <a:gd name="connsiteY17" fmla="*/ 425662 h 3921541"/>
                <a:gd name="connsiteX18" fmla="*/ 2680341 w 3492206"/>
                <a:gd name="connsiteY18" fmla="*/ 499641 h 3921541"/>
                <a:gd name="connsiteX19" fmla="*/ 2698507 w 3492206"/>
                <a:gd name="connsiteY19" fmla="*/ 487054 h 3921541"/>
                <a:gd name="connsiteX20" fmla="*/ 2672949 w 3492206"/>
                <a:gd name="connsiteY20" fmla="*/ 504760 h 3921541"/>
                <a:gd name="connsiteX21" fmla="*/ 2672950 w 3492206"/>
                <a:gd name="connsiteY21" fmla="*/ 504761 h 3921541"/>
                <a:gd name="connsiteX22" fmla="*/ 2672949 w 3492206"/>
                <a:gd name="connsiteY22" fmla="*/ 504761 h 3921541"/>
                <a:gd name="connsiteX23" fmla="*/ 2736211 w 3492206"/>
                <a:gd name="connsiteY23" fmla="*/ 591234 h 3921541"/>
                <a:gd name="connsiteX24" fmla="*/ 2919827 w 3492206"/>
                <a:gd name="connsiteY24" fmla="*/ 636816 h 3921541"/>
                <a:gd name="connsiteX25" fmla="*/ 2921457 w 3492206"/>
                <a:gd name="connsiteY25" fmla="*/ 606692 h 3921541"/>
                <a:gd name="connsiteX26" fmla="*/ 2855022 w 3492206"/>
                <a:gd name="connsiteY26" fmla="*/ 534255 h 3921541"/>
                <a:gd name="connsiteX27" fmla="*/ 2965345 w 3492206"/>
                <a:gd name="connsiteY27" fmla="*/ 487332 h 3921541"/>
                <a:gd name="connsiteX28" fmla="*/ 2989261 w 3492206"/>
                <a:gd name="connsiteY28" fmla="*/ 471244 h 3921541"/>
                <a:gd name="connsiteX29" fmla="*/ 3013949 w 3492206"/>
                <a:gd name="connsiteY29" fmla="*/ 469233 h 3921541"/>
                <a:gd name="connsiteX30" fmla="*/ 3043354 w 3492206"/>
                <a:gd name="connsiteY30" fmla="*/ 504802 h 3921541"/>
                <a:gd name="connsiteX31" fmla="*/ 3091186 w 3492206"/>
                <a:gd name="connsiteY31" fmla="*/ 448494 h 3921541"/>
                <a:gd name="connsiteX32" fmla="*/ 3132624 w 3492206"/>
                <a:gd name="connsiteY32" fmla="*/ 513324 h 3921541"/>
                <a:gd name="connsiteX33" fmla="*/ 3132765 w 3492206"/>
                <a:gd name="connsiteY33" fmla="*/ 513808 h 3921541"/>
                <a:gd name="connsiteX34" fmla="*/ 3120348 w 3492206"/>
                <a:gd name="connsiteY34" fmla="*/ 520311 h 3921541"/>
                <a:gd name="connsiteX35" fmla="*/ 3137715 w 3492206"/>
                <a:gd name="connsiteY35" fmla="*/ 587874 h 3921541"/>
                <a:gd name="connsiteX36" fmla="*/ 3163766 w 3492206"/>
                <a:gd name="connsiteY36" fmla="*/ 674204 h 3921541"/>
                <a:gd name="connsiteX37" fmla="*/ 3185475 w 3492206"/>
                <a:gd name="connsiteY37" fmla="*/ 689218 h 3921541"/>
                <a:gd name="connsiteX38" fmla="*/ 3276653 w 3492206"/>
                <a:gd name="connsiteY38" fmla="*/ 704232 h 3921541"/>
                <a:gd name="connsiteX39" fmla="*/ 3289678 w 3492206"/>
                <a:gd name="connsiteY39" fmla="*/ 809330 h 3921541"/>
                <a:gd name="connsiteX40" fmla="*/ 3397681 w 3492206"/>
                <a:gd name="connsiteY40" fmla="*/ 838402 h 3921541"/>
                <a:gd name="connsiteX41" fmla="*/ 3492206 w 3492206"/>
                <a:gd name="connsiteY41" fmla="*/ 890107 h 3921541"/>
                <a:gd name="connsiteX42" fmla="*/ 3445983 w 3492206"/>
                <a:gd name="connsiteY42" fmla="*/ 951962 h 3921541"/>
                <a:gd name="connsiteX43" fmla="*/ 3350464 w 3492206"/>
                <a:gd name="connsiteY43" fmla="*/ 944455 h 3921541"/>
                <a:gd name="connsiteX44" fmla="*/ 3346122 w 3492206"/>
                <a:gd name="connsiteY44" fmla="*/ 1060813 h 3921541"/>
                <a:gd name="connsiteX45" fmla="*/ 3411249 w 3492206"/>
                <a:gd name="connsiteY45" fmla="*/ 1109608 h 3921541"/>
                <a:gd name="connsiteX46" fmla="*/ 3445983 w 3492206"/>
                <a:gd name="connsiteY46" fmla="*/ 1162157 h 3921541"/>
                <a:gd name="connsiteX47" fmla="*/ 3445983 w 3492206"/>
                <a:gd name="connsiteY47" fmla="*/ 1180924 h 3921541"/>
                <a:gd name="connsiteX48" fmla="*/ 3315729 w 3492206"/>
                <a:gd name="connsiteY48" fmla="*/ 1195938 h 3921541"/>
                <a:gd name="connsiteX49" fmla="*/ 3263627 w 3492206"/>
                <a:gd name="connsiteY49" fmla="*/ 1210952 h 3921541"/>
                <a:gd name="connsiteX50" fmla="*/ 3237577 w 3492206"/>
                <a:gd name="connsiteY50" fmla="*/ 1282268 h 3921541"/>
                <a:gd name="connsiteX51" fmla="*/ 3166751 w 3492206"/>
                <a:gd name="connsiteY51" fmla="*/ 1288937 h 3921541"/>
                <a:gd name="connsiteX52" fmla="*/ 3129031 w 3492206"/>
                <a:gd name="connsiteY52" fmla="*/ 1316050 h 3921541"/>
                <a:gd name="connsiteX53" fmla="*/ 3154223 w 3492206"/>
                <a:gd name="connsiteY53" fmla="*/ 1356126 h 3921541"/>
                <a:gd name="connsiteX54" fmla="*/ 3220209 w 3492206"/>
                <a:gd name="connsiteY54" fmla="*/ 1368598 h 3921541"/>
                <a:gd name="connsiteX55" fmla="*/ 3225003 w 3492206"/>
                <a:gd name="connsiteY55" fmla="*/ 1412137 h 3921541"/>
                <a:gd name="connsiteX56" fmla="*/ 3189817 w 3492206"/>
                <a:gd name="connsiteY56" fmla="*/ 1428654 h 3921541"/>
                <a:gd name="connsiteX57" fmla="*/ 3111664 w 3492206"/>
                <a:gd name="connsiteY57" fmla="*/ 1507477 h 3921541"/>
                <a:gd name="connsiteX58" fmla="*/ 3089955 w 3492206"/>
                <a:gd name="connsiteY58" fmla="*/ 1620082 h 3921541"/>
                <a:gd name="connsiteX59" fmla="*/ 3055221 w 3492206"/>
                <a:gd name="connsiteY59" fmla="*/ 1710165 h 3921541"/>
                <a:gd name="connsiteX60" fmla="*/ 2998777 w 3492206"/>
                <a:gd name="connsiteY60" fmla="*/ 1766467 h 3921541"/>
                <a:gd name="connsiteX61" fmla="*/ 2998777 w 3492206"/>
                <a:gd name="connsiteY61" fmla="*/ 1804002 h 3921541"/>
                <a:gd name="connsiteX62" fmla="*/ 3007461 w 3492206"/>
                <a:gd name="connsiteY62" fmla="*/ 1841537 h 3921541"/>
                <a:gd name="connsiteX63" fmla="*/ 3068246 w 3492206"/>
                <a:gd name="connsiteY63" fmla="*/ 1849044 h 3921541"/>
                <a:gd name="connsiteX64" fmla="*/ 3098820 w 3492206"/>
                <a:gd name="connsiteY64" fmla="*/ 1781364 h 3921541"/>
                <a:gd name="connsiteX65" fmla="*/ 3149067 w 3492206"/>
                <a:gd name="connsiteY65" fmla="*/ 1765551 h 3921541"/>
                <a:gd name="connsiteX66" fmla="*/ 3176791 w 3492206"/>
                <a:gd name="connsiteY66" fmla="*/ 1773975 h 3921541"/>
                <a:gd name="connsiteX67" fmla="*/ 3194475 w 3492206"/>
                <a:gd name="connsiteY67" fmla="*/ 1770378 h 3921541"/>
                <a:gd name="connsiteX68" fmla="*/ 3230476 w 3492206"/>
                <a:gd name="connsiteY68" fmla="*/ 1829377 h 3921541"/>
                <a:gd name="connsiteX69" fmla="*/ 3205827 w 3492206"/>
                <a:gd name="connsiteY69" fmla="*/ 1863746 h 3921541"/>
                <a:gd name="connsiteX70" fmla="*/ 3188596 w 3492206"/>
                <a:gd name="connsiteY70" fmla="*/ 1916629 h 3921541"/>
                <a:gd name="connsiteX71" fmla="*/ 3182716 w 3492206"/>
                <a:gd name="connsiteY71" fmla="*/ 2053531 h 3921541"/>
                <a:gd name="connsiteX72" fmla="*/ 3191578 w 3492206"/>
                <a:gd name="connsiteY72" fmla="*/ 2052317 h 3921541"/>
                <a:gd name="connsiteX73" fmla="*/ 3083988 w 3492206"/>
                <a:gd name="connsiteY73" fmla="*/ 2164762 h 3921541"/>
                <a:gd name="connsiteX74" fmla="*/ 2937197 w 3492206"/>
                <a:gd name="connsiteY74" fmla="*/ 2222339 h 3921541"/>
                <a:gd name="connsiteX75" fmla="*/ 2844409 w 3492206"/>
                <a:gd name="connsiteY75" fmla="*/ 2189310 h 3921541"/>
                <a:gd name="connsiteX76" fmla="*/ 2792700 w 3492206"/>
                <a:gd name="connsiteY76" fmla="*/ 2371245 h 3921541"/>
                <a:gd name="connsiteX77" fmla="*/ 2680313 w 3492206"/>
                <a:gd name="connsiteY77" fmla="*/ 2462574 h 3921541"/>
                <a:gd name="connsiteX78" fmla="*/ 2673801 w 3492206"/>
                <a:gd name="connsiteY78" fmla="*/ 2470514 h 3921541"/>
                <a:gd name="connsiteX79" fmla="*/ 2678872 w 3492206"/>
                <a:gd name="connsiteY79" fmla="*/ 2480489 h 3921541"/>
                <a:gd name="connsiteX80" fmla="*/ 2671139 w 3492206"/>
                <a:gd name="connsiteY80" fmla="*/ 2504268 h 3921541"/>
                <a:gd name="connsiteX81" fmla="*/ 2492862 w 3492206"/>
                <a:gd name="connsiteY81" fmla="*/ 2496328 h 3921541"/>
                <a:gd name="connsiteX82" fmla="*/ 2494531 w 3492206"/>
                <a:gd name="connsiteY82" fmla="*/ 2710751 h 3921541"/>
                <a:gd name="connsiteX83" fmla="*/ 2378182 w 3492206"/>
                <a:gd name="connsiteY83" fmla="*/ 2754612 h 3921541"/>
                <a:gd name="connsiteX84" fmla="*/ 2311042 w 3492206"/>
                <a:gd name="connsiteY84" fmla="*/ 2682955 h 3921541"/>
                <a:gd name="connsiteX85" fmla="*/ 2120880 w 3492206"/>
                <a:gd name="connsiteY85" fmla="*/ 2631155 h 3921541"/>
                <a:gd name="connsiteX86" fmla="*/ 2038103 w 3492206"/>
                <a:gd name="connsiteY86" fmla="*/ 2714722 h 3921541"/>
                <a:gd name="connsiteX87" fmla="*/ 1905074 w 3492206"/>
                <a:gd name="connsiteY87" fmla="*/ 2673028 h 3921541"/>
                <a:gd name="connsiteX88" fmla="*/ 1823129 w 3492206"/>
                <a:gd name="connsiteY88" fmla="*/ 2763095 h 3921541"/>
                <a:gd name="connsiteX89" fmla="*/ 1856908 w 3492206"/>
                <a:gd name="connsiteY89" fmla="*/ 2800095 h 3921541"/>
                <a:gd name="connsiteX90" fmla="*/ 1889019 w 3492206"/>
                <a:gd name="connsiteY90" fmla="*/ 2875540 h 3921541"/>
                <a:gd name="connsiteX91" fmla="*/ 1866083 w 3492206"/>
                <a:gd name="connsiteY91" fmla="*/ 2899365 h 3921541"/>
                <a:gd name="connsiteX92" fmla="*/ 1870043 w 3492206"/>
                <a:gd name="connsiteY92" fmla="*/ 3089065 h 3921541"/>
                <a:gd name="connsiteX93" fmla="*/ 1875256 w 3492206"/>
                <a:gd name="connsiteY93" fmla="*/ 3155484 h 3921541"/>
                <a:gd name="connsiteX94" fmla="*/ 1925715 w 3492206"/>
                <a:gd name="connsiteY94" fmla="*/ 3159455 h 3921541"/>
                <a:gd name="connsiteX95" fmla="*/ 1939477 w 3492206"/>
                <a:gd name="connsiteY95" fmla="*/ 3236886 h 3921541"/>
                <a:gd name="connsiteX96" fmla="*/ 1969294 w 3492206"/>
                <a:gd name="connsiteY96" fmla="*/ 3244827 h 3921541"/>
                <a:gd name="connsiteX97" fmla="*/ 1969294 w 3492206"/>
                <a:gd name="connsiteY97" fmla="*/ 3300419 h 3921541"/>
                <a:gd name="connsiteX98" fmla="*/ 1992856 w 3492206"/>
                <a:gd name="connsiteY98" fmla="*/ 3339948 h 3921541"/>
                <a:gd name="connsiteX99" fmla="*/ 1911954 w 3492206"/>
                <a:gd name="connsiteY99" fmla="*/ 3425500 h 3921541"/>
                <a:gd name="connsiteX100" fmla="*/ 1928009 w 3492206"/>
                <a:gd name="connsiteY100" fmla="*/ 3485063 h 3921541"/>
                <a:gd name="connsiteX101" fmla="*/ 1891311 w 3492206"/>
                <a:gd name="connsiteY101" fmla="*/ 3540654 h 3921541"/>
                <a:gd name="connsiteX102" fmla="*/ 1924673 w 3492206"/>
                <a:gd name="connsiteY102" fmla="*/ 3614658 h 3921541"/>
                <a:gd name="connsiteX103" fmla="*/ 1934312 w 3492206"/>
                <a:gd name="connsiteY103" fmla="*/ 3614247 h 3921541"/>
                <a:gd name="connsiteX104" fmla="*/ 1934312 w 3492206"/>
                <a:gd name="connsiteY104" fmla="*/ 3619919 h 3921541"/>
                <a:gd name="connsiteX105" fmla="*/ 1895833 w 3492206"/>
                <a:gd name="connsiteY105" fmla="*/ 3630776 h 3921541"/>
                <a:gd name="connsiteX106" fmla="*/ 1923811 w 3492206"/>
                <a:gd name="connsiteY106" fmla="*/ 3691295 h 3921541"/>
                <a:gd name="connsiteX107" fmla="*/ 1960872 w 3492206"/>
                <a:gd name="connsiteY107" fmla="*/ 3732396 h 3921541"/>
                <a:gd name="connsiteX108" fmla="*/ 1880347 w 3492206"/>
                <a:gd name="connsiteY108" fmla="*/ 3724375 h 3921541"/>
                <a:gd name="connsiteX109" fmla="*/ 1840286 w 3492206"/>
                <a:gd name="connsiteY109" fmla="*/ 3765145 h 3921541"/>
                <a:gd name="connsiteX110" fmla="*/ 1754154 w 3492206"/>
                <a:gd name="connsiteY110" fmla="*/ 3746766 h 3921541"/>
                <a:gd name="connsiteX111" fmla="*/ 1718896 w 3492206"/>
                <a:gd name="connsiteY111" fmla="*/ 3842009 h 3921541"/>
                <a:gd name="connsiteX112" fmla="*/ 1613739 w 3492206"/>
                <a:gd name="connsiteY112" fmla="*/ 3921541 h 3921541"/>
                <a:gd name="connsiteX113" fmla="*/ 1559055 w 3492206"/>
                <a:gd name="connsiteY113" fmla="*/ 3901991 h 3921541"/>
                <a:gd name="connsiteX114" fmla="*/ 1566866 w 3492206"/>
                <a:gd name="connsiteY114" fmla="*/ 3817277 h 3921541"/>
                <a:gd name="connsiteX115" fmla="*/ 1616142 w 3492206"/>
                <a:gd name="connsiteY115" fmla="*/ 3785698 h 3921541"/>
                <a:gd name="connsiteX116" fmla="*/ 1684046 w 3492206"/>
                <a:gd name="connsiteY116" fmla="*/ 3771661 h 3921541"/>
                <a:gd name="connsiteX117" fmla="*/ 1661613 w 3492206"/>
                <a:gd name="connsiteY117" fmla="*/ 3737409 h 3921541"/>
                <a:gd name="connsiteX118" fmla="*/ 1590303 w 3492206"/>
                <a:gd name="connsiteY118" fmla="*/ 3765145 h 3921541"/>
                <a:gd name="connsiteX119" fmla="*/ 1565664 w 3492206"/>
                <a:gd name="connsiteY119" fmla="*/ 3707500 h 3921541"/>
                <a:gd name="connsiteX120" fmla="*/ 1446281 w 3492206"/>
                <a:gd name="connsiteY120" fmla="*/ 3696304 h 3921541"/>
                <a:gd name="connsiteX121" fmla="*/ 1395003 w 3492206"/>
                <a:gd name="connsiteY121" fmla="*/ 3537069 h 3921541"/>
                <a:gd name="connsiteX122" fmla="*/ 1290243 w 3492206"/>
                <a:gd name="connsiteY122" fmla="*/ 3560461 h 3921541"/>
                <a:gd name="connsiteX123" fmla="*/ 1309071 w 3492206"/>
                <a:gd name="connsiteY123" fmla="*/ 3660882 h 3921541"/>
                <a:gd name="connsiteX124" fmla="*/ 1256187 w 3492206"/>
                <a:gd name="connsiteY124" fmla="*/ 3687618 h 3921541"/>
                <a:gd name="connsiteX125" fmla="*/ 1146017 w 3492206"/>
                <a:gd name="connsiteY125" fmla="*/ 3582854 h 3921541"/>
                <a:gd name="connsiteX126" fmla="*/ 1074712 w 3492206"/>
                <a:gd name="connsiteY126" fmla="*/ 3563135 h 3921541"/>
                <a:gd name="connsiteX127" fmla="*/ 1058859 w 3492206"/>
                <a:gd name="connsiteY127" fmla="*/ 3562965 h 3921541"/>
                <a:gd name="connsiteX128" fmla="*/ 964880 w 3492206"/>
                <a:gd name="connsiteY128" fmla="*/ 3392526 h 3921541"/>
                <a:gd name="connsiteX129" fmla="*/ 1130578 w 3492206"/>
                <a:gd name="connsiteY129" fmla="*/ 3262579 h 3921541"/>
                <a:gd name="connsiteX130" fmla="*/ 972455 w 3492206"/>
                <a:gd name="connsiteY130" fmla="*/ 3026247 h 3921541"/>
                <a:gd name="connsiteX131" fmla="*/ 992141 w 3492206"/>
                <a:gd name="connsiteY131" fmla="*/ 2942729 h 3921541"/>
                <a:gd name="connsiteX132" fmla="*/ 933083 w 3492206"/>
                <a:gd name="connsiteY132" fmla="*/ 2842804 h 3921541"/>
                <a:gd name="connsiteX133" fmla="*/ 840898 w 3492206"/>
                <a:gd name="connsiteY133" fmla="*/ 2763226 h 3921541"/>
                <a:gd name="connsiteX134" fmla="*/ 414938 w 3492206"/>
                <a:gd name="connsiteY134" fmla="*/ 2835047 h 3921541"/>
                <a:gd name="connsiteX135" fmla="*/ 282610 w 3492206"/>
                <a:gd name="connsiteY135" fmla="*/ 2707415 h 3921541"/>
                <a:gd name="connsiteX136" fmla="*/ 378095 w 3492206"/>
                <a:gd name="connsiteY136" fmla="*/ 2582175 h 3921541"/>
                <a:gd name="connsiteX137" fmla="*/ 465769 w 3492206"/>
                <a:gd name="connsiteY137" fmla="*/ 2626645 h 3921541"/>
                <a:gd name="connsiteX138" fmla="*/ 479176 w 3492206"/>
                <a:gd name="connsiteY138" fmla="*/ 2568394 h 3921541"/>
                <a:gd name="connsiteX139" fmla="*/ 432394 w 3492206"/>
                <a:gd name="connsiteY139" fmla="*/ 2483129 h 3921541"/>
                <a:gd name="connsiteX140" fmla="*/ 476423 w 3492206"/>
                <a:gd name="connsiteY140" fmla="*/ 2439255 h 3921541"/>
                <a:gd name="connsiteX141" fmla="*/ 564482 w 3492206"/>
                <a:gd name="connsiteY141" fmla="*/ 2411110 h 3921541"/>
                <a:gd name="connsiteX142" fmla="*/ 625938 w 3492206"/>
                <a:gd name="connsiteY142" fmla="*/ 2424355 h 3921541"/>
                <a:gd name="connsiteX143" fmla="*/ 638781 w 3492206"/>
                <a:gd name="connsiteY143" fmla="*/ 2353992 h 3921541"/>
                <a:gd name="connsiteX144" fmla="*/ 728300 w 3492206"/>
                <a:gd name="connsiteY144" fmla="*/ 2325089 h 3921541"/>
                <a:gd name="connsiteX145" fmla="*/ 621353 w 3492206"/>
                <a:gd name="connsiteY145" fmla="*/ 2115585 h 3921541"/>
                <a:gd name="connsiteX146" fmla="*/ 560813 w 3492206"/>
                <a:gd name="connsiteY146" fmla="*/ 2089095 h 3921541"/>
                <a:gd name="connsiteX147" fmla="*/ 619914 w 3492206"/>
                <a:gd name="connsiteY147" fmla="*/ 2007290 h 3921541"/>
                <a:gd name="connsiteX148" fmla="*/ 596805 w 3492206"/>
                <a:gd name="connsiteY148" fmla="*/ 1939724 h 3921541"/>
                <a:gd name="connsiteX149" fmla="*/ 674554 w 3492206"/>
                <a:gd name="connsiteY149" fmla="*/ 1837443 h 3921541"/>
                <a:gd name="connsiteX150" fmla="*/ 737846 w 3492206"/>
                <a:gd name="connsiteY150" fmla="*/ 1876350 h 3921541"/>
                <a:gd name="connsiteX151" fmla="*/ 764887 w 3492206"/>
                <a:gd name="connsiteY151" fmla="*/ 1855043 h 3921541"/>
                <a:gd name="connsiteX152" fmla="*/ 766922 w 3492206"/>
                <a:gd name="connsiteY152" fmla="*/ 1853677 h 3921541"/>
                <a:gd name="connsiteX153" fmla="*/ 767519 w 3492206"/>
                <a:gd name="connsiteY153" fmla="*/ 1852171 h 3921541"/>
                <a:gd name="connsiteX154" fmla="*/ 767513 w 3492206"/>
                <a:gd name="connsiteY154" fmla="*/ 1852178 h 3921541"/>
                <a:gd name="connsiteX155" fmla="*/ 791965 w 3492206"/>
                <a:gd name="connsiteY155" fmla="*/ 1804331 h 3921541"/>
                <a:gd name="connsiteX156" fmla="*/ 796276 w 3492206"/>
                <a:gd name="connsiteY156" fmla="*/ 1702301 h 3921541"/>
                <a:gd name="connsiteX157" fmla="*/ 796282 w 3492206"/>
                <a:gd name="connsiteY157" fmla="*/ 1702404 h 3921541"/>
                <a:gd name="connsiteX158" fmla="*/ 794358 w 3492206"/>
                <a:gd name="connsiteY158" fmla="*/ 1612819 h 3921541"/>
                <a:gd name="connsiteX159" fmla="*/ 834476 w 3492206"/>
                <a:gd name="connsiteY159" fmla="*/ 1508247 h 3921541"/>
                <a:gd name="connsiteX160" fmla="*/ 815960 w 3492206"/>
                <a:gd name="connsiteY160" fmla="*/ 1427137 h 3921541"/>
                <a:gd name="connsiteX161" fmla="*/ 1002662 w 3492206"/>
                <a:gd name="connsiteY161" fmla="*/ 1289719 h 3921541"/>
                <a:gd name="connsiteX162" fmla="*/ 1121472 w 3492206"/>
                <a:gd name="connsiteY162" fmla="*/ 1325917 h 3921541"/>
                <a:gd name="connsiteX163" fmla="*/ 1249540 w 3492206"/>
                <a:gd name="connsiteY163" fmla="*/ 1226037 h 3921541"/>
                <a:gd name="connsiteX164" fmla="*/ 1254169 w 3492206"/>
                <a:gd name="connsiteY164" fmla="*/ 1159675 h 3921541"/>
                <a:gd name="connsiteX165" fmla="*/ 1358321 w 3492206"/>
                <a:gd name="connsiteY165" fmla="*/ 1059124 h 3921541"/>
                <a:gd name="connsiteX166" fmla="*/ 1315888 w 3492206"/>
                <a:gd name="connsiteY166" fmla="*/ 955223 h 3921541"/>
                <a:gd name="connsiteX167" fmla="*/ 1382237 w 3492206"/>
                <a:gd name="connsiteY167" fmla="*/ 916344 h 3921541"/>
                <a:gd name="connsiteX168" fmla="*/ 1468645 w 3492206"/>
                <a:gd name="connsiteY168" fmla="*/ 923717 h 3921541"/>
                <a:gd name="connsiteX169" fmla="*/ 1582826 w 3492206"/>
                <a:gd name="connsiteY169" fmla="*/ 915003 h 3921541"/>
                <a:gd name="connsiteX170" fmla="*/ 1574339 w 3492206"/>
                <a:gd name="connsiteY170" fmla="*/ 856684 h 3921541"/>
                <a:gd name="connsiteX171" fmla="*/ 1656889 w 3492206"/>
                <a:gd name="connsiteY171" fmla="*/ 748090 h 3921541"/>
                <a:gd name="connsiteX172" fmla="*/ 1609828 w 3492206"/>
                <a:gd name="connsiteY172" fmla="*/ 624749 h 3921541"/>
                <a:gd name="connsiteX173" fmla="*/ 1477131 w 3492206"/>
                <a:gd name="connsiteY173" fmla="*/ 666310 h 3921541"/>
                <a:gd name="connsiteX174" fmla="*/ 1415411 w 3492206"/>
                <a:gd name="connsiteY174" fmla="*/ 601287 h 3921541"/>
                <a:gd name="connsiteX175" fmla="*/ 1555824 w 3492206"/>
                <a:gd name="connsiteY175" fmla="*/ 457166 h 3921541"/>
                <a:gd name="connsiteX176" fmla="*/ 1868279 w 3492206"/>
                <a:gd name="connsiteY176" fmla="*/ 441078 h 3921541"/>
                <a:gd name="connsiteX177" fmla="*/ 1923143 w 3492206"/>
                <a:gd name="connsiteY177" fmla="*/ 412294 h 3921541"/>
                <a:gd name="connsiteX178" fmla="*/ 1856707 w 3492206"/>
                <a:gd name="connsiteY178" fmla="*/ 278857 h 3921541"/>
                <a:gd name="connsiteX179" fmla="*/ 1954687 w 3492206"/>
                <a:gd name="connsiteY179" fmla="*/ 239978 h 3921541"/>
                <a:gd name="connsiteX180" fmla="*/ 2075040 w 3492206"/>
                <a:gd name="connsiteY180" fmla="*/ 249363 h 3921541"/>
                <a:gd name="connsiteX181" fmla="*/ 2098956 w 3492206"/>
                <a:gd name="connsiteY181" fmla="*/ 349913 h 3921541"/>
                <a:gd name="connsiteX182" fmla="*/ 2178420 w 3492206"/>
                <a:gd name="connsiteY182" fmla="*/ 358627 h 3921541"/>
                <a:gd name="connsiteX183" fmla="*/ 2261742 w 3492206"/>
                <a:gd name="connsiteY183" fmla="*/ 328462 h 3921541"/>
                <a:gd name="connsiteX184" fmla="*/ 2296547 w 3492206"/>
                <a:gd name="connsiteY184" fmla="*/ 274206 h 3921541"/>
                <a:gd name="connsiteX185" fmla="*/ 2369751 w 3492206"/>
                <a:gd name="connsiteY185" fmla="*/ 248693 h 3921541"/>
                <a:gd name="connsiteX186" fmla="*/ 2458561 w 3492206"/>
                <a:gd name="connsiteY186" fmla="*/ 124051 h 3921541"/>
                <a:gd name="connsiteX187" fmla="*/ 2416812 w 3492206"/>
                <a:gd name="connsiteY187" fmla="*/ 65021 h 3921541"/>
                <a:gd name="connsiteX188" fmla="*/ 2488936 w 3492206"/>
                <a:gd name="connsiteY188" fmla="*/ 35415 h 3921541"/>
                <a:gd name="connsiteX189" fmla="*/ 2514792 w 3492206"/>
                <a:gd name="connsiteY189" fmla="*/ 24803 h 3921541"/>
                <a:gd name="connsiteX190" fmla="*/ 2595799 w 3492206"/>
                <a:gd name="connsiteY190" fmla="*/ 0 h 3921541"/>
                <a:gd name="connsiteX0" fmla="*/ 613891 w 3492206"/>
                <a:gd name="connsiteY0" fmla="*/ 1989679 h 3921541"/>
                <a:gd name="connsiteX1" fmla="*/ 618345 w 3492206"/>
                <a:gd name="connsiteY1" fmla="*/ 2002702 h 3921541"/>
                <a:gd name="connsiteX2" fmla="*/ 619258 w 3492206"/>
                <a:gd name="connsiteY2" fmla="*/ 2001334 h 3921541"/>
                <a:gd name="connsiteX3" fmla="*/ 613891 w 3492206"/>
                <a:gd name="connsiteY3" fmla="*/ 1989679 h 3921541"/>
                <a:gd name="connsiteX4" fmla="*/ 113166 w 3492206"/>
                <a:gd name="connsiteY4" fmla="*/ 1463225 h 3921541"/>
                <a:gd name="connsiteX5" fmla="*/ 0 w 3492206"/>
                <a:gd name="connsiteY5" fmla="*/ 1497493 h 3921541"/>
                <a:gd name="connsiteX6" fmla="*/ 113166 w 3492206"/>
                <a:gd name="connsiteY6" fmla="*/ 1463225 h 3921541"/>
                <a:gd name="connsiteX7" fmla="*/ 2595799 w 3492206"/>
                <a:gd name="connsiteY7" fmla="*/ 0 h 3921541"/>
                <a:gd name="connsiteX8" fmla="*/ 2645262 w 3492206"/>
                <a:gd name="connsiteY8" fmla="*/ 62382 h 3921541"/>
                <a:gd name="connsiteX9" fmla="*/ 2757042 w 3492206"/>
                <a:gd name="connsiteY9" fmla="*/ 52957 h 3921541"/>
                <a:gd name="connsiteX10" fmla="*/ 2843449 w 3492206"/>
                <a:gd name="connsiteY10" fmla="*/ 152836 h 3921541"/>
                <a:gd name="connsiteX11" fmla="*/ 2764756 w 3492206"/>
                <a:gd name="connsiteY11" fmla="*/ 200430 h 3921541"/>
                <a:gd name="connsiteX12" fmla="*/ 2788533 w 3492206"/>
                <a:gd name="connsiteY12" fmla="*/ 186049 h 3921541"/>
                <a:gd name="connsiteX13" fmla="*/ 2764756 w 3492206"/>
                <a:gd name="connsiteY13" fmla="*/ 200429 h 3921541"/>
                <a:gd name="connsiteX14" fmla="*/ 2734668 w 3492206"/>
                <a:gd name="connsiteY14" fmla="*/ 262100 h 3921541"/>
                <a:gd name="connsiteX15" fmla="*/ 2734669 w 3492206"/>
                <a:gd name="connsiteY15" fmla="*/ 262100 h 3921541"/>
                <a:gd name="connsiteX16" fmla="*/ 2734668 w 3492206"/>
                <a:gd name="connsiteY16" fmla="*/ 262101 h 3921541"/>
                <a:gd name="connsiteX17" fmla="*/ 2787130 w 3492206"/>
                <a:gd name="connsiteY17" fmla="*/ 425662 h 3921541"/>
                <a:gd name="connsiteX18" fmla="*/ 2680341 w 3492206"/>
                <a:gd name="connsiteY18" fmla="*/ 499641 h 3921541"/>
                <a:gd name="connsiteX19" fmla="*/ 2698507 w 3492206"/>
                <a:gd name="connsiteY19" fmla="*/ 487054 h 3921541"/>
                <a:gd name="connsiteX20" fmla="*/ 2672949 w 3492206"/>
                <a:gd name="connsiteY20" fmla="*/ 504760 h 3921541"/>
                <a:gd name="connsiteX21" fmla="*/ 2672950 w 3492206"/>
                <a:gd name="connsiteY21" fmla="*/ 504761 h 3921541"/>
                <a:gd name="connsiteX22" fmla="*/ 2672949 w 3492206"/>
                <a:gd name="connsiteY22" fmla="*/ 504761 h 3921541"/>
                <a:gd name="connsiteX23" fmla="*/ 2736211 w 3492206"/>
                <a:gd name="connsiteY23" fmla="*/ 591234 h 3921541"/>
                <a:gd name="connsiteX24" fmla="*/ 2919827 w 3492206"/>
                <a:gd name="connsiteY24" fmla="*/ 636816 h 3921541"/>
                <a:gd name="connsiteX25" fmla="*/ 2921457 w 3492206"/>
                <a:gd name="connsiteY25" fmla="*/ 606692 h 3921541"/>
                <a:gd name="connsiteX26" fmla="*/ 2855022 w 3492206"/>
                <a:gd name="connsiteY26" fmla="*/ 534255 h 3921541"/>
                <a:gd name="connsiteX27" fmla="*/ 2965345 w 3492206"/>
                <a:gd name="connsiteY27" fmla="*/ 487332 h 3921541"/>
                <a:gd name="connsiteX28" fmla="*/ 2989261 w 3492206"/>
                <a:gd name="connsiteY28" fmla="*/ 471244 h 3921541"/>
                <a:gd name="connsiteX29" fmla="*/ 3013949 w 3492206"/>
                <a:gd name="connsiteY29" fmla="*/ 469233 h 3921541"/>
                <a:gd name="connsiteX30" fmla="*/ 3043354 w 3492206"/>
                <a:gd name="connsiteY30" fmla="*/ 504802 h 3921541"/>
                <a:gd name="connsiteX31" fmla="*/ 3091186 w 3492206"/>
                <a:gd name="connsiteY31" fmla="*/ 448494 h 3921541"/>
                <a:gd name="connsiteX32" fmla="*/ 3132624 w 3492206"/>
                <a:gd name="connsiteY32" fmla="*/ 513324 h 3921541"/>
                <a:gd name="connsiteX33" fmla="*/ 3132765 w 3492206"/>
                <a:gd name="connsiteY33" fmla="*/ 513808 h 3921541"/>
                <a:gd name="connsiteX34" fmla="*/ 3120348 w 3492206"/>
                <a:gd name="connsiteY34" fmla="*/ 520311 h 3921541"/>
                <a:gd name="connsiteX35" fmla="*/ 3137715 w 3492206"/>
                <a:gd name="connsiteY35" fmla="*/ 587874 h 3921541"/>
                <a:gd name="connsiteX36" fmla="*/ 3163766 w 3492206"/>
                <a:gd name="connsiteY36" fmla="*/ 674204 h 3921541"/>
                <a:gd name="connsiteX37" fmla="*/ 3185475 w 3492206"/>
                <a:gd name="connsiteY37" fmla="*/ 689218 h 3921541"/>
                <a:gd name="connsiteX38" fmla="*/ 3276653 w 3492206"/>
                <a:gd name="connsiteY38" fmla="*/ 704232 h 3921541"/>
                <a:gd name="connsiteX39" fmla="*/ 3289678 w 3492206"/>
                <a:gd name="connsiteY39" fmla="*/ 809330 h 3921541"/>
                <a:gd name="connsiteX40" fmla="*/ 3397681 w 3492206"/>
                <a:gd name="connsiteY40" fmla="*/ 838402 h 3921541"/>
                <a:gd name="connsiteX41" fmla="*/ 3492206 w 3492206"/>
                <a:gd name="connsiteY41" fmla="*/ 890107 h 3921541"/>
                <a:gd name="connsiteX42" fmla="*/ 3445983 w 3492206"/>
                <a:gd name="connsiteY42" fmla="*/ 951962 h 3921541"/>
                <a:gd name="connsiteX43" fmla="*/ 3350464 w 3492206"/>
                <a:gd name="connsiteY43" fmla="*/ 944455 h 3921541"/>
                <a:gd name="connsiteX44" fmla="*/ 3346122 w 3492206"/>
                <a:gd name="connsiteY44" fmla="*/ 1060813 h 3921541"/>
                <a:gd name="connsiteX45" fmla="*/ 3411249 w 3492206"/>
                <a:gd name="connsiteY45" fmla="*/ 1109608 h 3921541"/>
                <a:gd name="connsiteX46" fmla="*/ 3445983 w 3492206"/>
                <a:gd name="connsiteY46" fmla="*/ 1162157 h 3921541"/>
                <a:gd name="connsiteX47" fmla="*/ 3445983 w 3492206"/>
                <a:gd name="connsiteY47" fmla="*/ 1180924 h 3921541"/>
                <a:gd name="connsiteX48" fmla="*/ 3315729 w 3492206"/>
                <a:gd name="connsiteY48" fmla="*/ 1195938 h 3921541"/>
                <a:gd name="connsiteX49" fmla="*/ 3263627 w 3492206"/>
                <a:gd name="connsiteY49" fmla="*/ 1210952 h 3921541"/>
                <a:gd name="connsiteX50" fmla="*/ 3237577 w 3492206"/>
                <a:gd name="connsiteY50" fmla="*/ 1282268 h 3921541"/>
                <a:gd name="connsiteX51" fmla="*/ 3166751 w 3492206"/>
                <a:gd name="connsiteY51" fmla="*/ 1288937 h 3921541"/>
                <a:gd name="connsiteX52" fmla="*/ 3129031 w 3492206"/>
                <a:gd name="connsiteY52" fmla="*/ 1316050 h 3921541"/>
                <a:gd name="connsiteX53" fmla="*/ 3154223 w 3492206"/>
                <a:gd name="connsiteY53" fmla="*/ 1356126 h 3921541"/>
                <a:gd name="connsiteX54" fmla="*/ 3220209 w 3492206"/>
                <a:gd name="connsiteY54" fmla="*/ 1368598 h 3921541"/>
                <a:gd name="connsiteX55" fmla="*/ 3225003 w 3492206"/>
                <a:gd name="connsiteY55" fmla="*/ 1412137 h 3921541"/>
                <a:gd name="connsiteX56" fmla="*/ 3189817 w 3492206"/>
                <a:gd name="connsiteY56" fmla="*/ 1428654 h 3921541"/>
                <a:gd name="connsiteX57" fmla="*/ 3111664 w 3492206"/>
                <a:gd name="connsiteY57" fmla="*/ 1507477 h 3921541"/>
                <a:gd name="connsiteX58" fmla="*/ 3089955 w 3492206"/>
                <a:gd name="connsiteY58" fmla="*/ 1620082 h 3921541"/>
                <a:gd name="connsiteX59" fmla="*/ 3055221 w 3492206"/>
                <a:gd name="connsiteY59" fmla="*/ 1710165 h 3921541"/>
                <a:gd name="connsiteX60" fmla="*/ 2998777 w 3492206"/>
                <a:gd name="connsiteY60" fmla="*/ 1766467 h 3921541"/>
                <a:gd name="connsiteX61" fmla="*/ 2998777 w 3492206"/>
                <a:gd name="connsiteY61" fmla="*/ 1804002 h 3921541"/>
                <a:gd name="connsiteX62" fmla="*/ 3007461 w 3492206"/>
                <a:gd name="connsiteY62" fmla="*/ 1841537 h 3921541"/>
                <a:gd name="connsiteX63" fmla="*/ 3068246 w 3492206"/>
                <a:gd name="connsiteY63" fmla="*/ 1849044 h 3921541"/>
                <a:gd name="connsiteX64" fmla="*/ 3098820 w 3492206"/>
                <a:gd name="connsiteY64" fmla="*/ 1781364 h 3921541"/>
                <a:gd name="connsiteX65" fmla="*/ 3149067 w 3492206"/>
                <a:gd name="connsiteY65" fmla="*/ 1765551 h 3921541"/>
                <a:gd name="connsiteX66" fmla="*/ 3176791 w 3492206"/>
                <a:gd name="connsiteY66" fmla="*/ 1773975 h 3921541"/>
                <a:gd name="connsiteX67" fmla="*/ 3194475 w 3492206"/>
                <a:gd name="connsiteY67" fmla="*/ 1770378 h 3921541"/>
                <a:gd name="connsiteX68" fmla="*/ 3230476 w 3492206"/>
                <a:gd name="connsiteY68" fmla="*/ 1829377 h 3921541"/>
                <a:gd name="connsiteX69" fmla="*/ 3205827 w 3492206"/>
                <a:gd name="connsiteY69" fmla="*/ 1863746 h 3921541"/>
                <a:gd name="connsiteX70" fmla="*/ 3188596 w 3492206"/>
                <a:gd name="connsiteY70" fmla="*/ 1916629 h 3921541"/>
                <a:gd name="connsiteX71" fmla="*/ 3182716 w 3492206"/>
                <a:gd name="connsiteY71" fmla="*/ 2053531 h 3921541"/>
                <a:gd name="connsiteX72" fmla="*/ 3083988 w 3492206"/>
                <a:gd name="connsiteY72" fmla="*/ 2164762 h 3921541"/>
                <a:gd name="connsiteX73" fmla="*/ 2937197 w 3492206"/>
                <a:gd name="connsiteY73" fmla="*/ 2222339 h 3921541"/>
                <a:gd name="connsiteX74" fmla="*/ 2844409 w 3492206"/>
                <a:gd name="connsiteY74" fmla="*/ 2189310 h 3921541"/>
                <a:gd name="connsiteX75" fmla="*/ 2792700 w 3492206"/>
                <a:gd name="connsiteY75" fmla="*/ 2371245 h 3921541"/>
                <a:gd name="connsiteX76" fmla="*/ 2680313 w 3492206"/>
                <a:gd name="connsiteY76" fmla="*/ 2462574 h 3921541"/>
                <a:gd name="connsiteX77" fmla="*/ 2673801 w 3492206"/>
                <a:gd name="connsiteY77" fmla="*/ 2470514 h 3921541"/>
                <a:gd name="connsiteX78" fmla="*/ 2678872 w 3492206"/>
                <a:gd name="connsiteY78" fmla="*/ 2480489 h 3921541"/>
                <a:gd name="connsiteX79" fmla="*/ 2671139 w 3492206"/>
                <a:gd name="connsiteY79" fmla="*/ 2504268 h 3921541"/>
                <a:gd name="connsiteX80" fmla="*/ 2492862 w 3492206"/>
                <a:gd name="connsiteY80" fmla="*/ 2496328 h 3921541"/>
                <a:gd name="connsiteX81" fmla="*/ 2494531 w 3492206"/>
                <a:gd name="connsiteY81" fmla="*/ 2710751 h 3921541"/>
                <a:gd name="connsiteX82" fmla="*/ 2378182 w 3492206"/>
                <a:gd name="connsiteY82" fmla="*/ 2754612 h 3921541"/>
                <a:gd name="connsiteX83" fmla="*/ 2311042 w 3492206"/>
                <a:gd name="connsiteY83" fmla="*/ 2682955 h 3921541"/>
                <a:gd name="connsiteX84" fmla="*/ 2120880 w 3492206"/>
                <a:gd name="connsiteY84" fmla="*/ 2631155 h 3921541"/>
                <a:gd name="connsiteX85" fmla="*/ 2038103 w 3492206"/>
                <a:gd name="connsiteY85" fmla="*/ 2714722 h 3921541"/>
                <a:gd name="connsiteX86" fmla="*/ 1905074 w 3492206"/>
                <a:gd name="connsiteY86" fmla="*/ 2673028 h 3921541"/>
                <a:gd name="connsiteX87" fmla="*/ 1823129 w 3492206"/>
                <a:gd name="connsiteY87" fmla="*/ 2763095 h 3921541"/>
                <a:gd name="connsiteX88" fmla="*/ 1856908 w 3492206"/>
                <a:gd name="connsiteY88" fmla="*/ 2800095 h 3921541"/>
                <a:gd name="connsiteX89" fmla="*/ 1889019 w 3492206"/>
                <a:gd name="connsiteY89" fmla="*/ 2875540 h 3921541"/>
                <a:gd name="connsiteX90" fmla="*/ 1866083 w 3492206"/>
                <a:gd name="connsiteY90" fmla="*/ 2899365 h 3921541"/>
                <a:gd name="connsiteX91" fmla="*/ 1870043 w 3492206"/>
                <a:gd name="connsiteY91" fmla="*/ 3089065 h 3921541"/>
                <a:gd name="connsiteX92" fmla="*/ 1875256 w 3492206"/>
                <a:gd name="connsiteY92" fmla="*/ 3155484 h 3921541"/>
                <a:gd name="connsiteX93" fmla="*/ 1925715 w 3492206"/>
                <a:gd name="connsiteY93" fmla="*/ 3159455 h 3921541"/>
                <a:gd name="connsiteX94" fmla="*/ 1939477 w 3492206"/>
                <a:gd name="connsiteY94" fmla="*/ 3236886 h 3921541"/>
                <a:gd name="connsiteX95" fmla="*/ 1969294 w 3492206"/>
                <a:gd name="connsiteY95" fmla="*/ 3244827 h 3921541"/>
                <a:gd name="connsiteX96" fmla="*/ 1969294 w 3492206"/>
                <a:gd name="connsiteY96" fmla="*/ 3300419 h 3921541"/>
                <a:gd name="connsiteX97" fmla="*/ 1992856 w 3492206"/>
                <a:gd name="connsiteY97" fmla="*/ 3339948 h 3921541"/>
                <a:gd name="connsiteX98" fmla="*/ 1911954 w 3492206"/>
                <a:gd name="connsiteY98" fmla="*/ 3425500 h 3921541"/>
                <a:gd name="connsiteX99" fmla="*/ 1928009 w 3492206"/>
                <a:gd name="connsiteY99" fmla="*/ 3485063 h 3921541"/>
                <a:gd name="connsiteX100" fmla="*/ 1891311 w 3492206"/>
                <a:gd name="connsiteY100" fmla="*/ 3540654 h 3921541"/>
                <a:gd name="connsiteX101" fmla="*/ 1924673 w 3492206"/>
                <a:gd name="connsiteY101" fmla="*/ 3614658 h 3921541"/>
                <a:gd name="connsiteX102" fmla="*/ 1934312 w 3492206"/>
                <a:gd name="connsiteY102" fmla="*/ 3614247 h 3921541"/>
                <a:gd name="connsiteX103" fmla="*/ 1934312 w 3492206"/>
                <a:gd name="connsiteY103" fmla="*/ 3619919 h 3921541"/>
                <a:gd name="connsiteX104" fmla="*/ 1895833 w 3492206"/>
                <a:gd name="connsiteY104" fmla="*/ 3630776 h 3921541"/>
                <a:gd name="connsiteX105" fmla="*/ 1923811 w 3492206"/>
                <a:gd name="connsiteY105" fmla="*/ 3691295 h 3921541"/>
                <a:gd name="connsiteX106" fmla="*/ 1960872 w 3492206"/>
                <a:gd name="connsiteY106" fmla="*/ 3732396 h 3921541"/>
                <a:gd name="connsiteX107" fmla="*/ 1880347 w 3492206"/>
                <a:gd name="connsiteY107" fmla="*/ 3724375 h 3921541"/>
                <a:gd name="connsiteX108" fmla="*/ 1840286 w 3492206"/>
                <a:gd name="connsiteY108" fmla="*/ 3765145 h 3921541"/>
                <a:gd name="connsiteX109" fmla="*/ 1754154 w 3492206"/>
                <a:gd name="connsiteY109" fmla="*/ 3746766 h 3921541"/>
                <a:gd name="connsiteX110" fmla="*/ 1718896 w 3492206"/>
                <a:gd name="connsiteY110" fmla="*/ 3842009 h 3921541"/>
                <a:gd name="connsiteX111" fmla="*/ 1613739 w 3492206"/>
                <a:gd name="connsiteY111" fmla="*/ 3921541 h 3921541"/>
                <a:gd name="connsiteX112" fmla="*/ 1559055 w 3492206"/>
                <a:gd name="connsiteY112" fmla="*/ 3901991 h 3921541"/>
                <a:gd name="connsiteX113" fmla="*/ 1566866 w 3492206"/>
                <a:gd name="connsiteY113" fmla="*/ 3817277 h 3921541"/>
                <a:gd name="connsiteX114" fmla="*/ 1616142 w 3492206"/>
                <a:gd name="connsiteY114" fmla="*/ 3785698 h 3921541"/>
                <a:gd name="connsiteX115" fmla="*/ 1684046 w 3492206"/>
                <a:gd name="connsiteY115" fmla="*/ 3771661 h 3921541"/>
                <a:gd name="connsiteX116" fmla="*/ 1661613 w 3492206"/>
                <a:gd name="connsiteY116" fmla="*/ 3737409 h 3921541"/>
                <a:gd name="connsiteX117" fmla="*/ 1590303 w 3492206"/>
                <a:gd name="connsiteY117" fmla="*/ 3765145 h 3921541"/>
                <a:gd name="connsiteX118" fmla="*/ 1565664 w 3492206"/>
                <a:gd name="connsiteY118" fmla="*/ 3707500 h 3921541"/>
                <a:gd name="connsiteX119" fmla="*/ 1446281 w 3492206"/>
                <a:gd name="connsiteY119" fmla="*/ 3696304 h 3921541"/>
                <a:gd name="connsiteX120" fmla="*/ 1395003 w 3492206"/>
                <a:gd name="connsiteY120" fmla="*/ 3537069 h 3921541"/>
                <a:gd name="connsiteX121" fmla="*/ 1290243 w 3492206"/>
                <a:gd name="connsiteY121" fmla="*/ 3560461 h 3921541"/>
                <a:gd name="connsiteX122" fmla="*/ 1309071 w 3492206"/>
                <a:gd name="connsiteY122" fmla="*/ 3660882 h 3921541"/>
                <a:gd name="connsiteX123" fmla="*/ 1256187 w 3492206"/>
                <a:gd name="connsiteY123" fmla="*/ 3687618 h 3921541"/>
                <a:gd name="connsiteX124" fmla="*/ 1146017 w 3492206"/>
                <a:gd name="connsiteY124" fmla="*/ 3582854 h 3921541"/>
                <a:gd name="connsiteX125" fmla="*/ 1074712 w 3492206"/>
                <a:gd name="connsiteY125" fmla="*/ 3563135 h 3921541"/>
                <a:gd name="connsiteX126" fmla="*/ 1058859 w 3492206"/>
                <a:gd name="connsiteY126" fmla="*/ 3562965 h 3921541"/>
                <a:gd name="connsiteX127" fmla="*/ 964880 w 3492206"/>
                <a:gd name="connsiteY127" fmla="*/ 3392526 h 3921541"/>
                <a:gd name="connsiteX128" fmla="*/ 1130578 w 3492206"/>
                <a:gd name="connsiteY128" fmla="*/ 3262579 h 3921541"/>
                <a:gd name="connsiteX129" fmla="*/ 972455 w 3492206"/>
                <a:gd name="connsiteY129" fmla="*/ 3026247 h 3921541"/>
                <a:gd name="connsiteX130" fmla="*/ 992141 w 3492206"/>
                <a:gd name="connsiteY130" fmla="*/ 2942729 h 3921541"/>
                <a:gd name="connsiteX131" fmla="*/ 933083 w 3492206"/>
                <a:gd name="connsiteY131" fmla="*/ 2842804 h 3921541"/>
                <a:gd name="connsiteX132" fmla="*/ 840898 w 3492206"/>
                <a:gd name="connsiteY132" fmla="*/ 2763226 h 3921541"/>
                <a:gd name="connsiteX133" fmla="*/ 414938 w 3492206"/>
                <a:gd name="connsiteY133" fmla="*/ 2835047 h 3921541"/>
                <a:gd name="connsiteX134" fmla="*/ 282610 w 3492206"/>
                <a:gd name="connsiteY134" fmla="*/ 2707415 h 3921541"/>
                <a:gd name="connsiteX135" fmla="*/ 378095 w 3492206"/>
                <a:gd name="connsiteY135" fmla="*/ 2582175 h 3921541"/>
                <a:gd name="connsiteX136" fmla="*/ 465769 w 3492206"/>
                <a:gd name="connsiteY136" fmla="*/ 2626645 h 3921541"/>
                <a:gd name="connsiteX137" fmla="*/ 479176 w 3492206"/>
                <a:gd name="connsiteY137" fmla="*/ 2568394 h 3921541"/>
                <a:gd name="connsiteX138" fmla="*/ 432394 w 3492206"/>
                <a:gd name="connsiteY138" fmla="*/ 2483129 h 3921541"/>
                <a:gd name="connsiteX139" fmla="*/ 476423 w 3492206"/>
                <a:gd name="connsiteY139" fmla="*/ 2439255 h 3921541"/>
                <a:gd name="connsiteX140" fmla="*/ 564482 w 3492206"/>
                <a:gd name="connsiteY140" fmla="*/ 2411110 h 3921541"/>
                <a:gd name="connsiteX141" fmla="*/ 625938 w 3492206"/>
                <a:gd name="connsiteY141" fmla="*/ 2424355 h 3921541"/>
                <a:gd name="connsiteX142" fmla="*/ 638781 w 3492206"/>
                <a:gd name="connsiteY142" fmla="*/ 2353992 h 3921541"/>
                <a:gd name="connsiteX143" fmla="*/ 728300 w 3492206"/>
                <a:gd name="connsiteY143" fmla="*/ 2325089 h 3921541"/>
                <a:gd name="connsiteX144" fmla="*/ 621353 w 3492206"/>
                <a:gd name="connsiteY144" fmla="*/ 2115585 h 3921541"/>
                <a:gd name="connsiteX145" fmla="*/ 560813 w 3492206"/>
                <a:gd name="connsiteY145" fmla="*/ 2089095 h 3921541"/>
                <a:gd name="connsiteX146" fmla="*/ 619914 w 3492206"/>
                <a:gd name="connsiteY146" fmla="*/ 2007290 h 3921541"/>
                <a:gd name="connsiteX147" fmla="*/ 596805 w 3492206"/>
                <a:gd name="connsiteY147" fmla="*/ 1939724 h 3921541"/>
                <a:gd name="connsiteX148" fmla="*/ 674554 w 3492206"/>
                <a:gd name="connsiteY148" fmla="*/ 1837443 h 3921541"/>
                <a:gd name="connsiteX149" fmla="*/ 737846 w 3492206"/>
                <a:gd name="connsiteY149" fmla="*/ 1876350 h 3921541"/>
                <a:gd name="connsiteX150" fmla="*/ 764887 w 3492206"/>
                <a:gd name="connsiteY150" fmla="*/ 1855043 h 3921541"/>
                <a:gd name="connsiteX151" fmla="*/ 766922 w 3492206"/>
                <a:gd name="connsiteY151" fmla="*/ 1853677 h 3921541"/>
                <a:gd name="connsiteX152" fmla="*/ 767519 w 3492206"/>
                <a:gd name="connsiteY152" fmla="*/ 1852171 h 3921541"/>
                <a:gd name="connsiteX153" fmla="*/ 767513 w 3492206"/>
                <a:gd name="connsiteY153" fmla="*/ 1852178 h 3921541"/>
                <a:gd name="connsiteX154" fmla="*/ 791965 w 3492206"/>
                <a:gd name="connsiteY154" fmla="*/ 1804331 h 3921541"/>
                <a:gd name="connsiteX155" fmla="*/ 796276 w 3492206"/>
                <a:gd name="connsiteY155" fmla="*/ 1702301 h 3921541"/>
                <a:gd name="connsiteX156" fmla="*/ 796282 w 3492206"/>
                <a:gd name="connsiteY156" fmla="*/ 1702404 h 3921541"/>
                <a:gd name="connsiteX157" fmla="*/ 794358 w 3492206"/>
                <a:gd name="connsiteY157" fmla="*/ 1612819 h 3921541"/>
                <a:gd name="connsiteX158" fmla="*/ 834476 w 3492206"/>
                <a:gd name="connsiteY158" fmla="*/ 1508247 h 3921541"/>
                <a:gd name="connsiteX159" fmla="*/ 815960 w 3492206"/>
                <a:gd name="connsiteY159" fmla="*/ 1427137 h 3921541"/>
                <a:gd name="connsiteX160" fmla="*/ 1002662 w 3492206"/>
                <a:gd name="connsiteY160" fmla="*/ 1289719 h 3921541"/>
                <a:gd name="connsiteX161" fmla="*/ 1121472 w 3492206"/>
                <a:gd name="connsiteY161" fmla="*/ 1325917 h 3921541"/>
                <a:gd name="connsiteX162" fmla="*/ 1249540 w 3492206"/>
                <a:gd name="connsiteY162" fmla="*/ 1226037 h 3921541"/>
                <a:gd name="connsiteX163" fmla="*/ 1254169 w 3492206"/>
                <a:gd name="connsiteY163" fmla="*/ 1159675 h 3921541"/>
                <a:gd name="connsiteX164" fmla="*/ 1358321 w 3492206"/>
                <a:gd name="connsiteY164" fmla="*/ 1059124 h 3921541"/>
                <a:gd name="connsiteX165" fmla="*/ 1315888 w 3492206"/>
                <a:gd name="connsiteY165" fmla="*/ 955223 h 3921541"/>
                <a:gd name="connsiteX166" fmla="*/ 1382237 w 3492206"/>
                <a:gd name="connsiteY166" fmla="*/ 916344 h 3921541"/>
                <a:gd name="connsiteX167" fmla="*/ 1468645 w 3492206"/>
                <a:gd name="connsiteY167" fmla="*/ 923717 h 3921541"/>
                <a:gd name="connsiteX168" fmla="*/ 1582826 w 3492206"/>
                <a:gd name="connsiteY168" fmla="*/ 915003 h 3921541"/>
                <a:gd name="connsiteX169" fmla="*/ 1574339 w 3492206"/>
                <a:gd name="connsiteY169" fmla="*/ 856684 h 3921541"/>
                <a:gd name="connsiteX170" fmla="*/ 1656889 w 3492206"/>
                <a:gd name="connsiteY170" fmla="*/ 748090 h 3921541"/>
                <a:gd name="connsiteX171" fmla="*/ 1609828 w 3492206"/>
                <a:gd name="connsiteY171" fmla="*/ 624749 h 3921541"/>
                <a:gd name="connsiteX172" fmla="*/ 1477131 w 3492206"/>
                <a:gd name="connsiteY172" fmla="*/ 666310 h 3921541"/>
                <a:gd name="connsiteX173" fmla="*/ 1415411 w 3492206"/>
                <a:gd name="connsiteY173" fmla="*/ 601287 h 3921541"/>
                <a:gd name="connsiteX174" fmla="*/ 1555824 w 3492206"/>
                <a:gd name="connsiteY174" fmla="*/ 457166 h 3921541"/>
                <a:gd name="connsiteX175" fmla="*/ 1868279 w 3492206"/>
                <a:gd name="connsiteY175" fmla="*/ 441078 h 3921541"/>
                <a:gd name="connsiteX176" fmla="*/ 1923143 w 3492206"/>
                <a:gd name="connsiteY176" fmla="*/ 412294 h 3921541"/>
                <a:gd name="connsiteX177" fmla="*/ 1856707 w 3492206"/>
                <a:gd name="connsiteY177" fmla="*/ 278857 h 3921541"/>
                <a:gd name="connsiteX178" fmla="*/ 1954687 w 3492206"/>
                <a:gd name="connsiteY178" fmla="*/ 239978 h 3921541"/>
                <a:gd name="connsiteX179" fmla="*/ 2075040 w 3492206"/>
                <a:gd name="connsiteY179" fmla="*/ 249363 h 3921541"/>
                <a:gd name="connsiteX180" fmla="*/ 2098956 w 3492206"/>
                <a:gd name="connsiteY180" fmla="*/ 349913 h 3921541"/>
                <a:gd name="connsiteX181" fmla="*/ 2178420 w 3492206"/>
                <a:gd name="connsiteY181" fmla="*/ 358627 h 3921541"/>
                <a:gd name="connsiteX182" fmla="*/ 2261742 w 3492206"/>
                <a:gd name="connsiteY182" fmla="*/ 328462 h 3921541"/>
                <a:gd name="connsiteX183" fmla="*/ 2296547 w 3492206"/>
                <a:gd name="connsiteY183" fmla="*/ 274206 h 3921541"/>
                <a:gd name="connsiteX184" fmla="*/ 2369751 w 3492206"/>
                <a:gd name="connsiteY184" fmla="*/ 248693 h 3921541"/>
                <a:gd name="connsiteX185" fmla="*/ 2458561 w 3492206"/>
                <a:gd name="connsiteY185" fmla="*/ 124051 h 3921541"/>
                <a:gd name="connsiteX186" fmla="*/ 2416812 w 3492206"/>
                <a:gd name="connsiteY186" fmla="*/ 65021 h 3921541"/>
                <a:gd name="connsiteX187" fmla="*/ 2488936 w 3492206"/>
                <a:gd name="connsiteY187" fmla="*/ 35415 h 3921541"/>
                <a:gd name="connsiteX188" fmla="*/ 2514792 w 3492206"/>
                <a:gd name="connsiteY188" fmla="*/ 24803 h 3921541"/>
                <a:gd name="connsiteX189" fmla="*/ 2595799 w 3492206"/>
                <a:gd name="connsiteY189" fmla="*/ 0 h 3921541"/>
                <a:gd name="connsiteX0" fmla="*/ 331281 w 3209596"/>
                <a:gd name="connsiteY0" fmla="*/ 1989679 h 3921541"/>
                <a:gd name="connsiteX1" fmla="*/ 335735 w 3209596"/>
                <a:gd name="connsiteY1" fmla="*/ 2002702 h 3921541"/>
                <a:gd name="connsiteX2" fmla="*/ 336648 w 3209596"/>
                <a:gd name="connsiteY2" fmla="*/ 2001334 h 3921541"/>
                <a:gd name="connsiteX3" fmla="*/ 331281 w 3209596"/>
                <a:gd name="connsiteY3" fmla="*/ 1989679 h 3921541"/>
                <a:gd name="connsiteX4" fmla="*/ 2313189 w 3209596"/>
                <a:gd name="connsiteY4" fmla="*/ 0 h 3921541"/>
                <a:gd name="connsiteX5" fmla="*/ 2362652 w 3209596"/>
                <a:gd name="connsiteY5" fmla="*/ 62382 h 3921541"/>
                <a:gd name="connsiteX6" fmla="*/ 2474432 w 3209596"/>
                <a:gd name="connsiteY6" fmla="*/ 52957 h 3921541"/>
                <a:gd name="connsiteX7" fmla="*/ 2560839 w 3209596"/>
                <a:gd name="connsiteY7" fmla="*/ 152836 h 3921541"/>
                <a:gd name="connsiteX8" fmla="*/ 2482146 w 3209596"/>
                <a:gd name="connsiteY8" fmla="*/ 200430 h 3921541"/>
                <a:gd name="connsiteX9" fmla="*/ 2505923 w 3209596"/>
                <a:gd name="connsiteY9" fmla="*/ 186049 h 3921541"/>
                <a:gd name="connsiteX10" fmla="*/ 2482146 w 3209596"/>
                <a:gd name="connsiteY10" fmla="*/ 200429 h 3921541"/>
                <a:gd name="connsiteX11" fmla="*/ 2452058 w 3209596"/>
                <a:gd name="connsiteY11" fmla="*/ 262100 h 3921541"/>
                <a:gd name="connsiteX12" fmla="*/ 2452059 w 3209596"/>
                <a:gd name="connsiteY12" fmla="*/ 262100 h 3921541"/>
                <a:gd name="connsiteX13" fmla="*/ 2452058 w 3209596"/>
                <a:gd name="connsiteY13" fmla="*/ 262101 h 3921541"/>
                <a:gd name="connsiteX14" fmla="*/ 2504520 w 3209596"/>
                <a:gd name="connsiteY14" fmla="*/ 425662 h 3921541"/>
                <a:gd name="connsiteX15" fmla="*/ 2397731 w 3209596"/>
                <a:gd name="connsiteY15" fmla="*/ 499641 h 3921541"/>
                <a:gd name="connsiteX16" fmla="*/ 2415897 w 3209596"/>
                <a:gd name="connsiteY16" fmla="*/ 487054 h 3921541"/>
                <a:gd name="connsiteX17" fmla="*/ 2390339 w 3209596"/>
                <a:gd name="connsiteY17" fmla="*/ 504760 h 3921541"/>
                <a:gd name="connsiteX18" fmla="*/ 2390340 w 3209596"/>
                <a:gd name="connsiteY18" fmla="*/ 504761 h 3921541"/>
                <a:gd name="connsiteX19" fmla="*/ 2390339 w 3209596"/>
                <a:gd name="connsiteY19" fmla="*/ 504761 h 3921541"/>
                <a:gd name="connsiteX20" fmla="*/ 2453601 w 3209596"/>
                <a:gd name="connsiteY20" fmla="*/ 591234 h 3921541"/>
                <a:gd name="connsiteX21" fmla="*/ 2637217 w 3209596"/>
                <a:gd name="connsiteY21" fmla="*/ 636816 h 3921541"/>
                <a:gd name="connsiteX22" fmla="*/ 2638847 w 3209596"/>
                <a:gd name="connsiteY22" fmla="*/ 606692 h 3921541"/>
                <a:gd name="connsiteX23" fmla="*/ 2572412 w 3209596"/>
                <a:gd name="connsiteY23" fmla="*/ 534255 h 3921541"/>
                <a:gd name="connsiteX24" fmla="*/ 2682735 w 3209596"/>
                <a:gd name="connsiteY24" fmla="*/ 487332 h 3921541"/>
                <a:gd name="connsiteX25" fmla="*/ 2706651 w 3209596"/>
                <a:gd name="connsiteY25" fmla="*/ 471244 h 3921541"/>
                <a:gd name="connsiteX26" fmla="*/ 2731339 w 3209596"/>
                <a:gd name="connsiteY26" fmla="*/ 469233 h 3921541"/>
                <a:gd name="connsiteX27" fmla="*/ 2760744 w 3209596"/>
                <a:gd name="connsiteY27" fmla="*/ 504802 h 3921541"/>
                <a:gd name="connsiteX28" fmla="*/ 2808576 w 3209596"/>
                <a:gd name="connsiteY28" fmla="*/ 448494 h 3921541"/>
                <a:gd name="connsiteX29" fmla="*/ 2850014 w 3209596"/>
                <a:gd name="connsiteY29" fmla="*/ 513324 h 3921541"/>
                <a:gd name="connsiteX30" fmla="*/ 2850155 w 3209596"/>
                <a:gd name="connsiteY30" fmla="*/ 513808 h 3921541"/>
                <a:gd name="connsiteX31" fmla="*/ 2837738 w 3209596"/>
                <a:gd name="connsiteY31" fmla="*/ 520311 h 3921541"/>
                <a:gd name="connsiteX32" fmla="*/ 2855105 w 3209596"/>
                <a:gd name="connsiteY32" fmla="*/ 587874 h 3921541"/>
                <a:gd name="connsiteX33" fmla="*/ 2881156 w 3209596"/>
                <a:gd name="connsiteY33" fmla="*/ 674204 h 3921541"/>
                <a:gd name="connsiteX34" fmla="*/ 2902865 w 3209596"/>
                <a:gd name="connsiteY34" fmla="*/ 689218 h 3921541"/>
                <a:gd name="connsiteX35" fmla="*/ 2994043 w 3209596"/>
                <a:gd name="connsiteY35" fmla="*/ 704232 h 3921541"/>
                <a:gd name="connsiteX36" fmla="*/ 3007068 w 3209596"/>
                <a:gd name="connsiteY36" fmla="*/ 809330 h 3921541"/>
                <a:gd name="connsiteX37" fmla="*/ 3115071 w 3209596"/>
                <a:gd name="connsiteY37" fmla="*/ 838402 h 3921541"/>
                <a:gd name="connsiteX38" fmla="*/ 3209596 w 3209596"/>
                <a:gd name="connsiteY38" fmla="*/ 890107 h 3921541"/>
                <a:gd name="connsiteX39" fmla="*/ 3163373 w 3209596"/>
                <a:gd name="connsiteY39" fmla="*/ 951962 h 3921541"/>
                <a:gd name="connsiteX40" fmla="*/ 3067854 w 3209596"/>
                <a:gd name="connsiteY40" fmla="*/ 944455 h 3921541"/>
                <a:gd name="connsiteX41" fmla="*/ 3063512 w 3209596"/>
                <a:gd name="connsiteY41" fmla="*/ 1060813 h 3921541"/>
                <a:gd name="connsiteX42" fmla="*/ 3128639 w 3209596"/>
                <a:gd name="connsiteY42" fmla="*/ 1109608 h 3921541"/>
                <a:gd name="connsiteX43" fmla="*/ 3163373 w 3209596"/>
                <a:gd name="connsiteY43" fmla="*/ 1162157 h 3921541"/>
                <a:gd name="connsiteX44" fmla="*/ 3163373 w 3209596"/>
                <a:gd name="connsiteY44" fmla="*/ 1180924 h 3921541"/>
                <a:gd name="connsiteX45" fmla="*/ 3033119 w 3209596"/>
                <a:gd name="connsiteY45" fmla="*/ 1195938 h 3921541"/>
                <a:gd name="connsiteX46" fmla="*/ 2981017 w 3209596"/>
                <a:gd name="connsiteY46" fmla="*/ 1210952 h 3921541"/>
                <a:gd name="connsiteX47" fmla="*/ 2954967 w 3209596"/>
                <a:gd name="connsiteY47" fmla="*/ 1282268 h 3921541"/>
                <a:gd name="connsiteX48" fmla="*/ 2884141 w 3209596"/>
                <a:gd name="connsiteY48" fmla="*/ 1288937 h 3921541"/>
                <a:gd name="connsiteX49" fmla="*/ 2846421 w 3209596"/>
                <a:gd name="connsiteY49" fmla="*/ 1316050 h 3921541"/>
                <a:gd name="connsiteX50" fmla="*/ 2871613 w 3209596"/>
                <a:gd name="connsiteY50" fmla="*/ 1356126 h 3921541"/>
                <a:gd name="connsiteX51" fmla="*/ 2937599 w 3209596"/>
                <a:gd name="connsiteY51" fmla="*/ 1368598 h 3921541"/>
                <a:gd name="connsiteX52" fmla="*/ 2942393 w 3209596"/>
                <a:gd name="connsiteY52" fmla="*/ 1412137 h 3921541"/>
                <a:gd name="connsiteX53" fmla="*/ 2907207 w 3209596"/>
                <a:gd name="connsiteY53" fmla="*/ 1428654 h 3921541"/>
                <a:gd name="connsiteX54" fmla="*/ 2829054 w 3209596"/>
                <a:gd name="connsiteY54" fmla="*/ 1507477 h 3921541"/>
                <a:gd name="connsiteX55" fmla="*/ 2807345 w 3209596"/>
                <a:gd name="connsiteY55" fmla="*/ 1620082 h 3921541"/>
                <a:gd name="connsiteX56" fmla="*/ 2772611 w 3209596"/>
                <a:gd name="connsiteY56" fmla="*/ 1710165 h 3921541"/>
                <a:gd name="connsiteX57" fmla="*/ 2716167 w 3209596"/>
                <a:gd name="connsiteY57" fmla="*/ 1766467 h 3921541"/>
                <a:gd name="connsiteX58" fmla="*/ 2716167 w 3209596"/>
                <a:gd name="connsiteY58" fmla="*/ 1804002 h 3921541"/>
                <a:gd name="connsiteX59" fmla="*/ 2724851 w 3209596"/>
                <a:gd name="connsiteY59" fmla="*/ 1841537 h 3921541"/>
                <a:gd name="connsiteX60" fmla="*/ 2785636 w 3209596"/>
                <a:gd name="connsiteY60" fmla="*/ 1849044 h 3921541"/>
                <a:gd name="connsiteX61" fmla="*/ 2816210 w 3209596"/>
                <a:gd name="connsiteY61" fmla="*/ 1781364 h 3921541"/>
                <a:gd name="connsiteX62" fmla="*/ 2866457 w 3209596"/>
                <a:gd name="connsiteY62" fmla="*/ 1765551 h 3921541"/>
                <a:gd name="connsiteX63" fmla="*/ 2894181 w 3209596"/>
                <a:gd name="connsiteY63" fmla="*/ 1773975 h 3921541"/>
                <a:gd name="connsiteX64" fmla="*/ 2911865 w 3209596"/>
                <a:gd name="connsiteY64" fmla="*/ 1770378 h 3921541"/>
                <a:gd name="connsiteX65" fmla="*/ 2947866 w 3209596"/>
                <a:gd name="connsiteY65" fmla="*/ 1829377 h 3921541"/>
                <a:gd name="connsiteX66" fmla="*/ 2923217 w 3209596"/>
                <a:gd name="connsiteY66" fmla="*/ 1863746 h 3921541"/>
                <a:gd name="connsiteX67" fmla="*/ 2905986 w 3209596"/>
                <a:gd name="connsiteY67" fmla="*/ 1916629 h 3921541"/>
                <a:gd name="connsiteX68" fmla="*/ 2900106 w 3209596"/>
                <a:gd name="connsiteY68" fmla="*/ 2053531 h 3921541"/>
                <a:gd name="connsiteX69" fmla="*/ 2801378 w 3209596"/>
                <a:gd name="connsiteY69" fmla="*/ 2164762 h 3921541"/>
                <a:gd name="connsiteX70" fmla="*/ 2654587 w 3209596"/>
                <a:gd name="connsiteY70" fmla="*/ 2222339 h 3921541"/>
                <a:gd name="connsiteX71" fmla="*/ 2561799 w 3209596"/>
                <a:gd name="connsiteY71" fmla="*/ 2189310 h 3921541"/>
                <a:gd name="connsiteX72" fmla="*/ 2510090 w 3209596"/>
                <a:gd name="connsiteY72" fmla="*/ 2371245 h 3921541"/>
                <a:gd name="connsiteX73" fmla="*/ 2397703 w 3209596"/>
                <a:gd name="connsiteY73" fmla="*/ 2462574 h 3921541"/>
                <a:gd name="connsiteX74" fmla="*/ 2391191 w 3209596"/>
                <a:gd name="connsiteY74" fmla="*/ 2470514 h 3921541"/>
                <a:gd name="connsiteX75" fmla="*/ 2396262 w 3209596"/>
                <a:gd name="connsiteY75" fmla="*/ 2480489 h 3921541"/>
                <a:gd name="connsiteX76" fmla="*/ 2388529 w 3209596"/>
                <a:gd name="connsiteY76" fmla="*/ 2504268 h 3921541"/>
                <a:gd name="connsiteX77" fmla="*/ 2210252 w 3209596"/>
                <a:gd name="connsiteY77" fmla="*/ 2496328 h 3921541"/>
                <a:gd name="connsiteX78" fmla="*/ 2211921 w 3209596"/>
                <a:gd name="connsiteY78" fmla="*/ 2710751 h 3921541"/>
                <a:gd name="connsiteX79" fmla="*/ 2095572 w 3209596"/>
                <a:gd name="connsiteY79" fmla="*/ 2754612 h 3921541"/>
                <a:gd name="connsiteX80" fmla="*/ 2028432 w 3209596"/>
                <a:gd name="connsiteY80" fmla="*/ 2682955 h 3921541"/>
                <a:gd name="connsiteX81" fmla="*/ 1838270 w 3209596"/>
                <a:gd name="connsiteY81" fmla="*/ 2631155 h 3921541"/>
                <a:gd name="connsiteX82" fmla="*/ 1755493 w 3209596"/>
                <a:gd name="connsiteY82" fmla="*/ 2714722 h 3921541"/>
                <a:gd name="connsiteX83" fmla="*/ 1622464 w 3209596"/>
                <a:gd name="connsiteY83" fmla="*/ 2673028 h 3921541"/>
                <a:gd name="connsiteX84" fmla="*/ 1540519 w 3209596"/>
                <a:gd name="connsiteY84" fmla="*/ 2763095 h 3921541"/>
                <a:gd name="connsiteX85" fmla="*/ 1574298 w 3209596"/>
                <a:gd name="connsiteY85" fmla="*/ 2800095 h 3921541"/>
                <a:gd name="connsiteX86" fmla="*/ 1606409 w 3209596"/>
                <a:gd name="connsiteY86" fmla="*/ 2875540 h 3921541"/>
                <a:gd name="connsiteX87" fmla="*/ 1583473 w 3209596"/>
                <a:gd name="connsiteY87" fmla="*/ 2899365 h 3921541"/>
                <a:gd name="connsiteX88" fmla="*/ 1587433 w 3209596"/>
                <a:gd name="connsiteY88" fmla="*/ 3089065 h 3921541"/>
                <a:gd name="connsiteX89" fmla="*/ 1592646 w 3209596"/>
                <a:gd name="connsiteY89" fmla="*/ 3155484 h 3921541"/>
                <a:gd name="connsiteX90" fmla="*/ 1643105 w 3209596"/>
                <a:gd name="connsiteY90" fmla="*/ 3159455 h 3921541"/>
                <a:gd name="connsiteX91" fmla="*/ 1656867 w 3209596"/>
                <a:gd name="connsiteY91" fmla="*/ 3236886 h 3921541"/>
                <a:gd name="connsiteX92" fmla="*/ 1686684 w 3209596"/>
                <a:gd name="connsiteY92" fmla="*/ 3244827 h 3921541"/>
                <a:gd name="connsiteX93" fmla="*/ 1686684 w 3209596"/>
                <a:gd name="connsiteY93" fmla="*/ 3300419 h 3921541"/>
                <a:gd name="connsiteX94" fmla="*/ 1710246 w 3209596"/>
                <a:gd name="connsiteY94" fmla="*/ 3339948 h 3921541"/>
                <a:gd name="connsiteX95" fmla="*/ 1629344 w 3209596"/>
                <a:gd name="connsiteY95" fmla="*/ 3425500 h 3921541"/>
                <a:gd name="connsiteX96" fmla="*/ 1645399 w 3209596"/>
                <a:gd name="connsiteY96" fmla="*/ 3485063 h 3921541"/>
                <a:gd name="connsiteX97" fmla="*/ 1608701 w 3209596"/>
                <a:gd name="connsiteY97" fmla="*/ 3540654 h 3921541"/>
                <a:gd name="connsiteX98" fmla="*/ 1642063 w 3209596"/>
                <a:gd name="connsiteY98" fmla="*/ 3614658 h 3921541"/>
                <a:gd name="connsiteX99" fmla="*/ 1651702 w 3209596"/>
                <a:gd name="connsiteY99" fmla="*/ 3614247 h 3921541"/>
                <a:gd name="connsiteX100" fmla="*/ 1651702 w 3209596"/>
                <a:gd name="connsiteY100" fmla="*/ 3619919 h 3921541"/>
                <a:gd name="connsiteX101" fmla="*/ 1613223 w 3209596"/>
                <a:gd name="connsiteY101" fmla="*/ 3630776 h 3921541"/>
                <a:gd name="connsiteX102" fmla="*/ 1641201 w 3209596"/>
                <a:gd name="connsiteY102" fmla="*/ 3691295 h 3921541"/>
                <a:gd name="connsiteX103" fmla="*/ 1678262 w 3209596"/>
                <a:gd name="connsiteY103" fmla="*/ 3732396 h 3921541"/>
                <a:gd name="connsiteX104" fmla="*/ 1597737 w 3209596"/>
                <a:gd name="connsiteY104" fmla="*/ 3724375 h 3921541"/>
                <a:gd name="connsiteX105" fmla="*/ 1557676 w 3209596"/>
                <a:gd name="connsiteY105" fmla="*/ 3765145 h 3921541"/>
                <a:gd name="connsiteX106" fmla="*/ 1471544 w 3209596"/>
                <a:gd name="connsiteY106" fmla="*/ 3746766 h 3921541"/>
                <a:gd name="connsiteX107" fmla="*/ 1436286 w 3209596"/>
                <a:gd name="connsiteY107" fmla="*/ 3842009 h 3921541"/>
                <a:gd name="connsiteX108" fmla="*/ 1331129 w 3209596"/>
                <a:gd name="connsiteY108" fmla="*/ 3921541 h 3921541"/>
                <a:gd name="connsiteX109" fmla="*/ 1276445 w 3209596"/>
                <a:gd name="connsiteY109" fmla="*/ 3901991 h 3921541"/>
                <a:gd name="connsiteX110" fmla="*/ 1284256 w 3209596"/>
                <a:gd name="connsiteY110" fmla="*/ 3817277 h 3921541"/>
                <a:gd name="connsiteX111" fmla="*/ 1333532 w 3209596"/>
                <a:gd name="connsiteY111" fmla="*/ 3785698 h 3921541"/>
                <a:gd name="connsiteX112" fmla="*/ 1401436 w 3209596"/>
                <a:gd name="connsiteY112" fmla="*/ 3771661 h 3921541"/>
                <a:gd name="connsiteX113" fmla="*/ 1379003 w 3209596"/>
                <a:gd name="connsiteY113" fmla="*/ 3737409 h 3921541"/>
                <a:gd name="connsiteX114" fmla="*/ 1307693 w 3209596"/>
                <a:gd name="connsiteY114" fmla="*/ 3765145 h 3921541"/>
                <a:gd name="connsiteX115" fmla="*/ 1283054 w 3209596"/>
                <a:gd name="connsiteY115" fmla="*/ 3707500 h 3921541"/>
                <a:gd name="connsiteX116" fmla="*/ 1163671 w 3209596"/>
                <a:gd name="connsiteY116" fmla="*/ 3696304 h 3921541"/>
                <a:gd name="connsiteX117" fmla="*/ 1112393 w 3209596"/>
                <a:gd name="connsiteY117" fmla="*/ 3537069 h 3921541"/>
                <a:gd name="connsiteX118" fmla="*/ 1007633 w 3209596"/>
                <a:gd name="connsiteY118" fmla="*/ 3560461 h 3921541"/>
                <a:gd name="connsiteX119" fmla="*/ 1026461 w 3209596"/>
                <a:gd name="connsiteY119" fmla="*/ 3660882 h 3921541"/>
                <a:gd name="connsiteX120" fmla="*/ 973577 w 3209596"/>
                <a:gd name="connsiteY120" fmla="*/ 3687618 h 3921541"/>
                <a:gd name="connsiteX121" fmla="*/ 863407 w 3209596"/>
                <a:gd name="connsiteY121" fmla="*/ 3582854 h 3921541"/>
                <a:gd name="connsiteX122" fmla="*/ 792102 w 3209596"/>
                <a:gd name="connsiteY122" fmla="*/ 3563135 h 3921541"/>
                <a:gd name="connsiteX123" fmla="*/ 776249 w 3209596"/>
                <a:gd name="connsiteY123" fmla="*/ 3562965 h 3921541"/>
                <a:gd name="connsiteX124" fmla="*/ 682270 w 3209596"/>
                <a:gd name="connsiteY124" fmla="*/ 3392526 h 3921541"/>
                <a:gd name="connsiteX125" fmla="*/ 847968 w 3209596"/>
                <a:gd name="connsiteY125" fmla="*/ 3262579 h 3921541"/>
                <a:gd name="connsiteX126" fmla="*/ 689845 w 3209596"/>
                <a:gd name="connsiteY126" fmla="*/ 3026247 h 3921541"/>
                <a:gd name="connsiteX127" fmla="*/ 709531 w 3209596"/>
                <a:gd name="connsiteY127" fmla="*/ 2942729 h 3921541"/>
                <a:gd name="connsiteX128" fmla="*/ 650473 w 3209596"/>
                <a:gd name="connsiteY128" fmla="*/ 2842804 h 3921541"/>
                <a:gd name="connsiteX129" fmla="*/ 558288 w 3209596"/>
                <a:gd name="connsiteY129" fmla="*/ 2763226 h 3921541"/>
                <a:gd name="connsiteX130" fmla="*/ 132328 w 3209596"/>
                <a:gd name="connsiteY130" fmla="*/ 2835047 h 3921541"/>
                <a:gd name="connsiteX131" fmla="*/ 0 w 3209596"/>
                <a:gd name="connsiteY131" fmla="*/ 2707415 h 3921541"/>
                <a:gd name="connsiteX132" fmla="*/ 95485 w 3209596"/>
                <a:gd name="connsiteY132" fmla="*/ 2582175 h 3921541"/>
                <a:gd name="connsiteX133" fmla="*/ 183159 w 3209596"/>
                <a:gd name="connsiteY133" fmla="*/ 2626645 h 3921541"/>
                <a:gd name="connsiteX134" fmla="*/ 196566 w 3209596"/>
                <a:gd name="connsiteY134" fmla="*/ 2568394 h 3921541"/>
                <a:gd name="connsiteX135" fmla="*/ 149784 w 3209596"/>
                <a:gd name="connsiteY135" fmla="*/ 2483129 h 3921541"/>
                <a:gd name="connsiteX136" fmla="*/ 193813 w 3209596"/>
                <a:gd name="connsiteY136" fmla="*/ 2439255 h 3921541"/>
                <a:gd name="connsiteX137" fmla="*/ 281872 w 3209596"/>
                <a:gd name="connsiteY137" fmla="*/ 2411110 h 3921541"/>
                <a:gd name="connsiteX138" fmla="*/ 343328 w 3209596"/>
                <a:gd name="connsiteY138" fmla="*/ 2424355 h 3921541"/>
                <a:gd name="connsiteX139" fmla="*/ 356171 w 3209596"/>
                <a:gd name="connsiteY139" fmla="*/ 2353992 h 3921541"/>
                <a:gd name="connsiteX140" fmla="*/ 445690 w 3209596"/>
                <a:gd name="connsiteY140" fmla="*/ 2325089 h 3921541"/>
                <a:gd name="connsiteX141" fmla="*/ 338743 w 3209596"/>
                <a:gd name="connsiteY141" fmla="*/ 2115585 h 3921541"/>
                <a:gd name="connsiteX142" fmla="*/ 278203 w 3209596"/>
                <a:gd name="connsiteY142" fmla="*/ 2089095 h 3921541"/>
                <a:gd name="connsiteX143" fmla="*/ 337304 w 3209596"/>
                <a:gd name="connsiteY143" fmla="*/ 2007290 h 3921541"/>
                <a:gd name="connsiteX144" fmla="*/ 314195 w 3209596"/>
                <a:gd name="connsiteY144" fmla="*/ 1939724 h 3921541"/>
                <a:gd name="connsiteX145" fmla="*/ 391944 w 3209596"/>
                <a:gd name="connsiteY145" fmla="*/ 1837443 h 3921541"/>
                <a:gd name="connsiteX146" fmla="*/ 455236 w 3209596"/>
                <a:gd name="connsiteY146" fmla="*/ 1876350 h 3921541"/>
                <a:gd name="connsiteX147" fmla="*/ 482277 w 3209596"/>
                <a:gd name="connsiteY147" fmla="*/ 1855043 h 3921541"/>
                <a:gd name="connsiteX148" fmla="*/ 484312 w 3209596"/>
                <a:gd name="connsiteY148" fmla="*/ 1853677 h 3921541"/>
                <a:gd name="connsiteX149" fmla="*/ 484909 w 3209596"/>
                <a:gd name="connsiteY149" fmla="*/ 1852171 h 3921541"/>
                <a:gd name="connsiteX150" fmla="*/ 484903 w 3209596"/>
                <a:gd name="connsiteY150" fmla="*/ 1852178 h 3921541"/>
                <a:gd name="connsiteX151" fmla="*/ 509355 w 3209596"/>
                <a:gd name="connsiteY151" fmla="*/ 1804331 h 3921541"/>
                <a:gd name="connsiteX152" fmla="*/ 513666 w 3209596"/>
                <a:gd name="connsiteY152" fmla="*/ 1702301 h 3921541"/>
                <a:gd name="connsiteX153" fmla="*/ 513672 w 3209596"/>
                <a:gd name="connsiteY153" fmla="*/ 1702404 h 3921541"/>
                <a:gd name="connsiteX154" fmla="*/ 511748 w 3209596"/>
                <a:gd name="connsiteY154" fmla="*/ 1612819 h 3921541"/>
                <a:gd name="connsiteX155" fmla="*/ 551866 w 3209596"/>
                <a:gd name="connsiteY155" fmla="*/ 1508247 h 3921541"/>
                <a:gd name="connsiteX156" fmla="*/ 533350 w 3209596"/>
                <a:gd name="connsiteY156" fmla="*/ 1427137 h 3921541"/>
                <a:gd name="connsiteX157" fmla="*/ 720052 w 3209596"/>
                <a:gd name="connsiteY157" fmla="*/ 1289719 h 3921541"/>
                <a:gd name="connsiteX158" fmla="*/ 838862 w 3209596"/>
                <a:gd name="connsiteY158" fmla="*/ 1325917 h 3921541"/>
                <a:gd name="connsiteX159" fmla="*/ 966930 w 3209596"/>
                <a:gd name="connsiteY159" fmla="*/ 1226037 h 3921541"/>
                <a:gd name="connsiteX160" fmla="*/ 971559 w 3209596"/>
                <a:gd name="connsiteY160" fmla="*/ 1159675 h 3921541"/>
                <a:gd name="connsiteX161" fmla="*/ 1075711 w 3209596"/>
                <a:gd name="connsiteY161" fmla="*/ 1059124 h 3921541"/>
                <a:gd name="connsiteX162" fmla="*/ 1033278 w 3209596"/>
                <a:gd name="connsiteY162" fmla="*/ 955223 h 3921541"/>
                <a:gd name="connsiteX163" fmla="*/ 1099627 w 3209596"/>
                <a:gd name="connsiteY163" fmla="*/ 916344 h 3921541"/>
                <a:gd name="connsiteX164" fmla="*/ 1186035 w 3209596"/>
                <a:gd name="connsiteY164" fmla="*/ 923717 h 3921541"/>
                <a:gd name="connsiteX165" fmla="*/ 1300216 w 3209596"/>
                <a:gd name="connsiteY165" fmla="*/ 915003 h 3921541"/>
                <a:gd name="connsiteX166" fmla="*/ 1291729 w 3209596"/>
                <a:gd name="connsiteY166" fmla="*/ 856684 h 3921541"/>
                <a:gd name="connsiteX167" fmla="*/ 1374279 w 3209596"/>
                <a:gd name="connsiteY167" fmla="*/ 748090 h 3921541"/>
                <a:gd name="connsiteX168" fmla="*/ 1327218 w 3209596"/>
                <a:gd name="connsiteY168" fmla="*/ 624749 h 3921541"/>
                <a:gd name="connsiteX169" fmla="*/ 1194521 w 3209596"/>
                <a:gd name="connsiteY169" fmla="*/ 666310 h 3921541"/>
                <a:gd name="connsiteX170" fmla="*/ 1132801 w 3209596"/>
                <a:gd name="connsiteY170" fmla="*/ 601287 h 3921541"/>
                <a:gd name="connsiteX171" fmla="*/ 1273214 w 3209596"/>
                <a:gd name="connsiteY171" fmla="*/ 457166 h 3921541"/>
                <a:gd name="connsiteX172" fmla="*/ 1585669 w 3209596"/>
                <a:gd name="connsiteY172" fmla="*/ 441078 h 3921541"/>
                <a:gd name="connsiteX173" fmla="*/ 1640533 w 3209596"/>
                <a:gd name="connsiteY173" fmla="*/ 412294 h 3921541"/>
                <a:gd name="connsiteX174" fmla="*/ 1574097 w 3209596"/>
                <a:gd name="connsiteY174" fmla="*/ 278857 h 3921541"/>
                <a:gd name="connsiteX175" fmla="*/ 1672077 w 3209596"/>
                <a:gd name="connsiteY175" fmla="*/ 239978 h 3921541"/>
                <a:gd name="connsiteX176" fmla="*/ 1792430 w 3209596"/>
                <a:gd name="connsiteY176" fmla="*/ 249363 h 3921541"/>
                <a:gd name="connsiteX177" fmla="*/ 1816346 w 3209596"/>
                <a:gd name="connsiteY177" fmla="*/ 349913 h 3921541"/>
                <a:gd name="connsiteX178" fmla="*/ 1895810 w 3209596"/>
                <a:gd name="connsiteY178" fmla="*/ 358627 h 3921541"/>
                <a:gd name="connsiteX179" fmla="*/ 1979132 w 3209596"/>
                <a:gd name="connsiteY179" fmla="*/ 328462 h 3921541"/>
                <a:gd name="connsiteX180" fmla="*/ 2013937 w 3209596"/>
                <a:gd name="connsiteY180" fmla="*/ 274206 h 3921541"/>
                <a:gd name="connsiteX181" fmla="*/ 2087141 w 3209596"/>
                <a:gd name="connsiteY181" fmla="*/ 248693 h 3921541"/>
                <a:gd name="connsiteX182" fmla="*/ 2175951 w 3209596"/>
                <a:gd name="connsiteY182" fmla="*/ 124051 h 3921541"/>
                <a:gd name="connsiteX183" fmla="*/ 2134202 w 3209596"/>
                <a:gd name="connsiteY183" fmla="*/ 65021 h 3921541"/>
                <a:gd name="connsiteX184" fmla="*/ 2206326 w 3209596"/>
                <a:gd name="connsiteY184" fmla="*/ 35415 h 3921541"/>
                <a:gd name="connsiteX185" fmla="*/ 2232182 w 3209596"/>
                <a:gd name="connsiteY185" fmla="*/ 24803 h 3921541"/>
                <a:gd name="connsiteX186" fmla="*/ 2313189 w 3209596"/>
                <a:gd name="connsiteY186" fmla="*/ 0 h 3921541"/>
                <a:gd name="connsiteX0" fmla="*/ 336648 w 3209596"/>
                <a:gd name="connsiteY0" fmla="*/ 2001334 h 3921541"/>
                <a:gd name="connsiteX1" fmla="*/ 335735 w 3209596"/>
                <a:gd name="connsiteY1" fmla="*/ 2002702 h 3921541"/>
                <a:gd name="connsiteX2" fmla="*/ 336648 w 3209596"/>
                <a:gd name="connsiteY2" fmla="*/ 2001334 h 3921541"/>
                <a:gd name="connsiteX3" fmla="*/ 2313189 w 3209596"/>
                <a:gd name="connsiteY3" fmla="*/ 0 h 3921541"/>
                <a:gd name="connsiteX4" fmla="*/ 2362652 w 3209596"/>
                <a:gd name="connsiteY4" fmla="*/ 62382 h 3921541"/>
                <a:gd name="connsiteX5" fmla="*/ 2474432 w 3209596"/>
                <a:gd name="connsiteY5" fmla="*/ 52957 h 3921541"/>
                <a:gd name="connsiteX6" fmla="*/ 2560839 w 3209596"/>
                <a:gd name="connsiteY6" fmla="*/ 152836 h 3921541"/>
                <a:gd name="connsiteX7" fmla="*/ 2482146 w 3209596"/>
                <a:gd name="connsiteY7" fmla="*/ 200430 h 3921541"/>
                <a:gd name="connsiteX8" fmla="*/ 2505923 w 3209596"/>
                <a:gd name="connsiteY8" fmla="*/ 186049 h 3921541"/>
                <a:gd name="connsiteX9" fmla="*/ 2482146 w 3209596"/>
                <a:gd name="connsiteY9" fmla="*/ 200429 h 3921541"/>
                <a:gd name="connsiteX10" fmla="*/ 2452058 w 3209596"/>
                <a:gd name="connsiteY10" fmla="*/ 262100 h 3921541"/>
                <a:gd name="connsiteX11" fmla="*/ 2452059 w 3209596"/>
                <a:gd name="connsiteY11" fmla="*/ 262100 h 3921541"/>
                <a:gd name="connsiteX12" fmla="*/ 2452058 w 3209596"/>
                <a:gd name="connsiteY12" fmla="*/ 262101 h 3921541"/>
                <a:gd name="connsiteX13" fmla="*/ 2504520 w 3209596"/>
                <a:gd name="connsiteY13" fmla="*/ 425662 h 3921541"/>
                <a:gd name="connsiteX14" fmla="*/ 2397731 w 3209596"/>
                <a:gd name="connsiteY14" fmla="*/ 499641 h 3921541"/>
                <a:gd name="connsiteX15" fmla="*/ 2415897 w 3209596"/>
                <a:gd name="connsiteY15" fmla="*/ 487054 h 3921541"/>
                <a:gd name="connsiteX16" fmla="*/ 2390339 w 3209596"/>
                <a:gd name="connsiteY16" fmla="*/ 504760 h 3921541"/>
                <a:gd name="connsiteX17" fmla="*/ 2390340 w 3209596"/>
                <a:gd name="connsiteY17" fmla="*/ 504761 h 3921541"/>
                <a:gd name="connsiteX18" fmla="*/ 2390339 w 3209596"/>
                <a:gd name="connsiteY18" fmla="*/ 504761 h 3921541"/>
                <a:gd name="connsiteX19" fmla="*/ 2453601 w 3209596"/>
                <a:gd name="connsiteY19" fmla="*/ 591234 h 3921541"/>
                <a:gd name="connsiteX20" fmla="*/ 2637217 w 3209596"/>
                <a:gd name="connsiteY20" fmla="*/ 636816 h 3921541"/>
                <a:gd name="connsiteX21" fmla="*/ 2638847 w 3209596"/>
                <a:gd name="connsiteY21" fmla="*/ 606692 h 3921541"/>
                <a:gd name="connsiteX22" fmla="*/ 2572412 w 3209596"/>
                <a:gd name="connsiteY22" fmla="*/ 534255 h 3921541"/>
                <a:gd name="connsiteX23" fmla="*/ 2682735 w 3209596"/>
                <a:gd name="connsiteY23" fmla="*/ 487332 h 3921541"/>
                <a:gd name="connsiteX24" fmla="*/ 2706651 w 3209596"/>
                <a:gd name="connsiteY24" fmla="*/ 471244 h 3921541"/>
                <a:gd name="connsiteX25" fmla="*/ 2731339 w 3209596"/>
                <a:gd name="connsiteY25" fmla="*/ 469233 h 3921541"/>
                <a:gd name="connsiteX26" fmla="*/ 2760744 w 3209596"/>
                <a:gd name="connsiteY26" fmla="*/ 504802 h 3921541"/>
                <a:gd name="connsiteX27" fmla="*/ 2808576 w 3209596"/>
                <a:gd name="connsiteY27" fmla="*/ 448494 h 3921541"/>
                <a:gd name="connsiteX28" fmla="*/ 2850014 w 3209596"/>
                <a:gd name="connsiteY28" fmla="*/ 513324 h 3921541"/>
                <a:gd name="connsiteX29" fmla="*/ 2850155 w 3209596"/>
                <a:gd name="connsiteY29" fmla="*/ 513808 h 3921541"/>
                <a:gd name="connsiteX30" fmla="*/ 2837738 w 3209596"/>
                <a:gd name="connsiteY30" fmla="*/ 520311 h 3921541"/>
                <a:gd name="connsiteX31" fmla="*/ 2855105 w 3209596"/>
                <a:gd name="connsiteY31" fmla="*/ 587874 h 3921541"/>
                <a:gd name="connsiteX32" fmla="*/ 2881156 w 3209596"/>
                <a:gd name="connsiteY32" fmla="*/ 674204 h 3921541"/>
                <a:gd name="connsiteX33" fmla="*/ 2902865 w 3209596"/>
                <a:gd name="connsiteY33" fmla="*/ 689218 h 3921541"/>
                <a:gd name="connsiteX34" fmla="*/ 2994043 w 3209596"/>
                <a:gd name="connsiteY34" fmla="*/ 704232 h 3921541"/>
                <a:gd name="connsiteX35" fmla="*/ 3007068 w 3209596"/>
                <a:gd name="connsiteY35" fmla="*/ 809330 h 3921541"/>
                <a:gd name="connsiteX36" fmla="*/ 3115071 w 3209596"/>
                <a:gd name="connsiteY36" fmla="*/ 838402 h 3921541"/>
                <a:gd name="connsiteX37" fmla="*/ 3209596 w 3209596"/>
                <a:gd name="connsiteY37" fmla="*/ 890107 h 3921541"/>
                <a:gd name="connsiteX38" fmla="*/ 3163373 w 3209596"/>
                <a:gd name="connsiteY38" fmla="*/ 951962 h 3921541"/>
                <a:gd name="connsiteX39" fmla="*/ 3067854 w 3209596"/>
                <a:gd name="connsiteY39" fmla="*/ 944455 h 3921541"/>
                <a:gd name="connsiteX40" fmla="*/ 3063512 w 3209596"/>
                <a:gd name="connsiteY40" fmla="*/ 1060813 h 3921541"/>
                <a:gd name="connsiteX41" fmla="*/ 3128639 w 3209596"/>
                <a:gd name="connsiteY41" fmla="*/ 1109608 h 3921541"/>
                <a:gd name="connsiteX42" fmla="*/ 3163373 w 3209596"/>
                <a:gd name="connsiteY42" fmla="*/ 1162157 h 3921541"/>
                <a:gd name="connsiteX43" fmla="*/ 3163373 w 3209596"/>
                <a:gd name="connsiteY43" fmla="*/ 1180924 h 3921541"/>
                <a:gd name="connsiteX44" fmla="*/ 3033119 w 3209596"/>
                <a:gd name="connsiteY44" fmla="*/ 1195938 h 3921541"/>
                <a:gd name="connsiteX45" fmla="*/ 2981017 w 3209596"/>
                <a:gd name="connsiteY45" fmla="*/ 1210952 h 3921541"/>
                <a:gd name="connsiteX46" fmla="*/ 2954967 w 3209596"/>
                <a:gd name="connsiteY46" fmla="*/ 1282268 h 3921541"/>
                <a:gd name="connsiteX47" fmla="*/ 2884141 w 3209596"/>
                <a:gd name="connsiteY47" fmla="*/ 1288937 h 3921541"/>
                <a:gd name="connsiteX48" fmla="*/ 2846421 w 3209596"/>
                <a:gd name="connsiteY48" fmla="*/ 1316050 h 3921541"/>
                <a:gd name="connsiteX49" fmla="*/ 2871613 w 3209596"/>
                <a:gd name="connsiteY49" fmla="*/ 1356126 h 3921541"/>
                <a:gd name="connsiteX50" fmla="*/ 2937599 w 3209596"/>
                <a:gd name="connsiteY50" fmla="*/ 1368598 h 3921541"/>
                <a:gd name="connsiteX51" fmla="*/ 2942393 w 3209596"/>
                <a:gd name="connsiteY51" fmla="*/ 1412137 h 3921541"/>
                <a:gd name="connsiteX52" fmla="*/ 2907207 w 3209596"/>
                <a:gd name="connsiteY52" fmla="*/ 1428654 h 3921541"/>
                <a:gd name="connsiteX53" fmla="*/ 2829054 w 3209596"/>
                <a:gd name="connsiteY53" fmla="*/ 1507477 h 3921541"/>
                <a:gd name="connsiteX54" fmla="*/ 2807345 w 3209596"/>
                <a:gd name="connsiteY54" fmla="*/ 1620082 h 3921541"/>
                <a:gd name="connsiteX55" fmla="*/ 2772611 w 3209596"/>
                <a:gd name="connsiteY55" fmla="*/ 1710165 h 3921541"/>
                <a:gd name="connsiteX56" fmla="*/ 2716167 w 3209596"/>
                <a:gd name="connsiteY56" fmla="*/ 1766467 h 3921541"/>
                <a:gd name="connsiteX57" fmla="*/ 2716167 w 3209596"/>
                <a:gd name="connsiteY57" fmla="*/ 1804002 h 3921541"/>
                <a:gd name="connsiteX58" fmla="*/ 2724851 w 3209596"/>
                <a:gd name="connsiteY58" fmla="*/ 1841537 h 3921541"/>
                <a:gd name="connsiteX59" fmla="*/ 2785636 w 3209596"/>
                <a:gd name="connsiteY59" fmla="*/ 1849044 h 3921541"/>
                <a:gd name="connsiteX60" fmla="*/ 2816210 w 3209596"/>
                <a:gd name="connsiteY60" fmla="*/ 1781364 h 3921541"/>
                <a:gd name="connsiteX61" fmla="*/ 2866457 w 3209596"/>
                <a:gd name="connsiteY61" fmla="*/ 1765551 h 3921541"/>
                <a:gd name="connsiteX62" fmla="*/ 2894181 w 3209596"/>
                <a:gd name="connsiteY62" fmla="*/ 1773975 h 3921541"/>
                <a:gd name="connsiteX63" fmla="*/ 2911865 w 3209596"/>
                <a:gd name="connsiteY63" fmla="*/ 1770378 h 3921541"/>
                <a:gd name="connsiteX64" fmla="*/ 2947866 w 3209596"/>
                <a:gd name="connsiteY64" fmla="*/ 1829377 h 3921541"/>
                <a:gd name="connsiteX65" fmla="*/ 2923217 w 3209596"/>
                <a:gd name="connsiteY65" fmla="*/ 1863746 h 3921541"/>
                <a:gd name="connsiteX66" fmla="*/ 2905986 w 3209596"/>
                <a:gd name="connsiteY66" fmla="*/ 1916629 h 3921541"/>
                <a:gd name="connsiteX67" fmla="*/ 2900106 w 3209596"/>
                <a:gd name="connsiteY67" fmla="*/ 2053531 h 3921541"/>
                <a:gd name="connsiteX68" fmla="*/ 2801378 w 3209596"/>
                <a:gd name="connsiteY68" fmla="*/ 2164762 h 3921541"/>
                <a:gd name="connsiteX69" fmla="*/ 2654587 w 3209596"/>
                <a:gd name="connsiteY69" fmla="*/ 2222339 h 3921541"/>
                <a:gd name="connsiteX70" fmla="*/ 2561799 w 3209596"/>
                <a:gd name="connsiteY70" fmla="*/ 2189310 h 3921541"/>
                <a:gd name="connsiteX71" fmla="*/ 2510090 w 3209596"/>
                <a:gd name="connsiteY71" fmla="*/ 2371245 h 3921541"/>
                <a:gd name="connsiteX72" fmla="*/ 2397703 w 3209596"/>
                <a:gd name="connsiteY72" fmla="*/ 2462574 h 3921541"/>
                <a:gd name="connsiteX73" fmla="*/ 2391191 w 3209596"/>
                <a:gd name="connsiteY73" fmla="*/ 2470514 h 3921541"/>
                <a:gd name="connsiteX74" fmla="*/ 2396262 w 3209596"/>
                <a:gd name="connsiteY74" fmla="*/ 2480489 h 3921541"/>
                <a:gd name="connsiteX75" fmla="*/ 2388529 w 3209596"/>
                <a:gd name="connsiteY75" fmla="*/ 2504268 h 3921541"/>
                <a:gd name="connsiteX76" fmla="*/ 2210252 w 3209596"/>
                <a:gd name="connsiteY76" fmla="*/ 2496328 h 3921541"/>
                <a:gd name="connsiteX77" fmla="*/ 2211921 w 3209596"/>
                <a:gd name="connsiteY77" fmla="*/ 2710751 h 3921541"/>
                <a:gd name="connsiteX78" fmla="*/ 2095572 w 3209596"/>
                <a:gd name="connsiteY78" fmla="*/ 2754612 h 3921541"/>
                <a:gd name="connsiteX79" fmla="*/ 2028432 w 3209596"/>
                <a:gd name="connsiteY79" fmla="*/ 2682955 h 3921541"/>
                <a:gd name="connsiteX80" fmla="*/ 1838270 w 3209596"/>
                <a:gd name="connsiteY80" fmla="*/ 2631155 h 3921541"/>
                <a:gd name="connsiteX81" fmla="*/ 1755493 w 3209596"/>
                <a:gd name="connsiteY81" fmla="*/ 2714722 h 3921541"/>
                <a:gd name="connsiteX82" fmla="*/ 1622464 w 3209596"/>
                <a:gd name="connsiteY82" fmla="*/ 2673028 h 3921541"/>
                <a:gd name="connsiteX83" fmla="*/ 1540519 w 3209596"/>
                <a:gd name="connsiteY83" fmla="*/ 2763095 h 3921541"/>
                <a:gd name="connsiteX84" fmla="*/ 1574298 w 3209596"/>
                <a:gd name="connsiteY84" fmla="*/ 2800095 h 3921541"/>
                <a:gd name="connsiteX85" fmla="*/ 1606409 w 3209596"/>
                <a:gd name="connsiteY85" fmla="*/ 2875540 h 3921541"/>
                <a:gd name="connsiteX86" fmla="*/ 1583473 w 3209596"/>
                <a:gd name="connsiteY86" fmla="*/ 2899365 h 3921541"/>
                <a:gd name="connsiteX87" fmla="*/ 1587433 w 3209596"/>
                <a:gd name="connsiteY87" fmla="*/ 3089065 h 3921541"/>
                <a:gd name="connsiteX88" fmla="*/ 1592646 w 3209596"/>
                <a:gd name="connsiteY88" fmla="*/ 3155484 h 3921541"/>
                <a:gd name="connsiteX89" fmla="*/ 1643105 w 3209596"/>
                <a:gd name="connsiteY89" fmla="*/ 3159455 h 3921541"/>
                <a:gd name="connsiteX90" fmla="*/ 1656867 w 3209596"/>
                <a:gd name="connsiteY90" fmla="*/ 3236886 h 3921541"/>
                <a:gd name="connsiteX91" fmla="*/ 1686684 w 3209596"/>
                <a:gd name="connsiteY91" fmla="*/ 3244827 h 3921541"/>
                <a:gd name="connsiteX92" fmla="*/ 1686684 w 3209596"/>
                <a:gd name="connsiteY92" fmla="*/ 3300419 h 3921541"/>
                <a:gd name="connsiteX93" fmla="*/ 1710246 w 3209596"/>
                <a:gd name="connsiteY93" fmla="*/ 3339948 h 3921541"/>
                <a:gd name="connsiteX94" fmla="*/ 1629344 w 3209596"/>
                <a:gd name="connsiteY94" fmla="*/ 3425500 h 3921541"/>
                <a:gd name="connsiteX95" fmla="*/ 1645399 w 3209596"/>
                <a:gd name="connsiteY95" fmla="*/ 3485063 h 3921541"/>
                <a:gd name="connsiteX96" fmla="*/ 1608701 w 3209596"/>
                <a:gd name="connsiteY96" fmla="*/ 3540654 h 3921541"/>
                <a:gd name="connsiteX97" fmla="*/ 1642063 w 3209596"/>
                <a:gd name="connsiteY97" fmla="*/ 3614658 h 3921541"/>
                <a:gd name="connsiteX98" fmla="*/ 1651702 w 3209596"/>
                <a:gd name="connsiteY98" fmla="*/ 3614247 h 3921541"/>
                <a:gd name="connsiteX99" fmla="*/ 1651702 w 3209596"/>
                <a:gd name="connsiteY99" fmla="*/ 3619919 h 3921541"/>
                <a:gd name="connsiteX100" fmla="*/ 1613223 w 3209596"/>
                <a:gd name="connsiteY100" fmla="*/ 3630776 h 3921541"/>
                <a:gd name="connsiteX101" fmla="*/ 1641201 w 3209596"/>
                <a:gd name="connsiteY101" fmla="*/ 3691295 h 3921541"/>
                <a:gd name="connsiteX102" fmla="*/ 1678262 w 3209596"/>
                <a:gd name="connsiteY102" fmla="*/ 3732396 h 3921541"/>
                <a:gd name="connsiteX103" fmla="*/ 1597737 w 3209596"/>
                <a:gd name="connsiteY103" fmla="*/ 3724375 h 3921541"/>
                <a:gd name="connsiteX104" fmla="*/ 1557676 w 3209596"/>
                <a:gd name="connsiteY104" fmla="*/ 3765145 h 3921541"/>
                <a:gd name="connsiteX105" fmla="*/ 1471544 w 3209596"/>
                <a:gd name="connsiteY105" fmla="*/ 3746766 h 3921541"/>
                <a:gd name="connsiteX106" fmla="*/ 1436286 w 3209596"/>
                <a:gd name="connsiteY106" fmla="*/ 3842009 h 3921541"/>
                <a:gd name="connsiteX107" fmla="*/ 1331129 w 3209596"/>
                <a:gd name="connsiteY107" fmla="*/ 3921541 h 3921541"/>
                <a:gd name="connsiteX108" fmla="*/ 1276445 w 3209596"/>
                <a:gd name="connsiteY108" fmla="*/ 3901991 h 3921541"/>
                <a:gd name="connsiteX109" fmla="*/ 1284256 w 3209596"/>
                <a:gd name="connsiteY109" fmla="*/ 3817277 h 3921541"/>
                <a:gd name="connsiteX110" fmla="*/ 1333532 w 3209596"/>
                <a:gd name="connsiteY110" fmla="*/ 3785698 h 3921541"/>
                <a:gd name="connsiteX111" fmla="*/ 1401436 w 3209596"/>
                <a:gd name="connsiteY111" fmla="*/ 3771661 h 3921541"/>
                <a:gd name="connsiteX112" fmla="*/ 1379003 w 3209596"/>
                <a:gd name="connsiteY112" fmla="*/ 3737409 h 3921541"/>
                <a:gd name="connsiteX113" fmla="*/ 1307693 w 3209596"/>
                <a:gd name="connsiteY113" fmla="*/ 3765145 h 3921541"/>
                <a:gd name="connsiteX114" fmla="*/ 1283054 w 3209596"/>
                <a:gd name="connsiteY114" fmla="*/ 3707500 h 3921541"/>
                <a:gd name="connsiteX115" fmla="*/ 1163671 w 3209596"/>
                <a:gd name="connsiteY115" fmla="*/ 3696304 h 3921541"/>
                <a:gd name="connsiteX116" fmla="*/ 1112393 w 3209596"/>
                <a:gd name="connsiteY116" fmla="*/ 3537069 h 3921541"/>
                <a:gd name="connsiteX117" fmla="*/ 1007633 w 3209596"/>
                <a:gd name="connsiteY117" fmla="*/ 3560461 h 3921541"/>
                <a:gd name="connsiteX118" fmla="*/ 1026461 w 3209596"/>
                <a:gd name="connsiteY118" fmla="*/ 3660882 h 3921541"/>
                <a:gd name="connsiteX119" fmla="*/ 973577 w 3209596"/>
                <a:gd name="connsiteY119" fmla="*/ 3687618 h 3921541"/>
                <a:gd name="connsiteX120" fmla="*/ 863407 w 3209596"/>
                <a:gd name="connsiteY120" fmla="*/ 3582854 h 3921541"/>
                <a:gd name="connsiteX121" fmla="*/ 792102 w 3209596"/>
                <a:gd name="connsiteY121" fmla="*/ 3563135 h 3921541"/>
                <a:gd name="connsiteX122" fmla="*/ 776249 w 3209596"/>
                <a:gd name="connsiteY122" fmla="*/ 3562965 h 3921541"/>
                <a:gd name="connsiteX123" fmla="*/ 682270 w 3209596"/>
                <a:gd name="connsiteY123" fmla="*/ 3392526 h 3921541"/>
                <a:gd name="connsiteX124" fmla="*/ 847968 w 3209596"/>
                <a:gd name="connsiteY124" fmla="*/ 3262579 h 3921541"/>
                <a:gd name="connsiteX125" fmla="*/ 689845 w 3209596"/>
                <a:gd name="connsiteY125" fmla="*/ 3026247 h 3921541"/>
                <a:gd name="connsiteX126" fmla="*/ 709531 w 3209596"/>
                <a:gd name="connsiteY126" fmla="*/ 2942729 h 3921541"/>
                <a:gd name="connsiteX127" fmla="*/ 650473 w 3209596"/>
                <a:gd name="connsiteY127" fmla="*/ 2842804 h 3921541"/>
                <a:gd name="connsiteX128" fmla="*/ 558288 w 3209596"/>
                <a:gd name="connsiteY128" fmla="*/ 2763226 h 3921541"/>
                <a:gd name="connsiteX129" fmla="*/ 132328 w 3209596"/>
                <a:gd name="connsiteY129" fmla="*/ 2835047 h 3921541"/>
                <a:gd name="connsiteX130" fmla="*/ 0 w 3209596"/>
                <a:gd name="connsiteY130" fmla="*/ 2707415 h 3921541"/>
                <a:gd name="connsiteX131" fmla="*/ 95485 w 3209596"/>
                <a:gd name="connsiteY131" fmla="*/ 2582175 h 3921541"/>
                <a:gd name="connsiteX132" fmla="*/ 183159 w 3209596"/>
                <a:gd name="connsiteY132" fmla="*/ 2626645 h 3921541"/>
                <a:gd name="connsiteX133" fmla="*/ 196566 w 3209596"/>
                <a:gd name="connsiteY133" fmla="*/ 2568394 h 3921541"/>
                <a:gd name="connsiteX134" fmla="*/ 149784 w 3209596"/>
                <a:gd name="connsiteY134" fmla="*/ 2483129 h 3921541"/>
                <a:gd name="connsiteX135" fmla="*/ 193813 w 3209596"/>
                <a:gd name="connsiteY135" fmla="*/ 2439255 h 3921541"/>
                <a:gd name="connsiteX136" fmla="*/ 281872 w 3209596"/>
                <a:gd name="connsiteY136" fmla="*/ 2411110 h 3921541"/>
                <a:gd name="connsiteX137" fmla="*/ 343328 w 3209596"/>
                <a:gd name="connsiteY137" fmla="*/ 2424355 h 3921541"/>
                <a:gd name="connsiteX138" fmla="*/ 356171 w 3209596"/>
                <a:gd name="connsiteY138" fmla="*/ 2353992 h 3921541"/>
                <a:gd name="connsiteX139" fmla="*/ 445690 w 3209596"/>
                <a:gd name="connsiteY139" fmla="*/ 2325089 h 3921541"/>
                <a:gd name="connsiteX140" fmla="*/ 338743 w 3209596"/>
                <a:gd name="connsiteY140" fmla="*/ 2115585 h 3921541"/>
                <a:gd name="connsiteX141" fmla="*/ 278203 w 3209596"/>
                <a:gd name="connsiteY141" fmla="*/ 2089095 h 3921541"/>
                <a:gd name="connsiteX142" fmla="*/ 337304 w 3209596"/>
                <a:gd name="connsiteY142" fmla="*/ 2007290 h 3921541"/>
                <a:gd name="connsiteX143" fmla="*/ 314195 w 3209596"/>
                <a:gd name="connsiteY143" fmla="*/ 1939724 h 3921541"/>
                <a:gd name="connsiteX144" fmla="*/ 391944 w 3209596"/>
                <a:gd name="connsiteY144" fmla="*/ 1837443 h 3921541"/>
                <a:gd name="connsiteX145" fmla="*/ 455236 w 3209596"/>
                <a:gd name="connsiteY145" fmla="*/ 1876350 h 3921541"/>
                <a:gd name="connsiteX146" fmla="*/ 482277 w 3209596"/>
                <a:gd name="connsiteY146" fmla="*/ 1855043 h 3921541"/>
                <a:gd name="connsiteX147" fmla="*/ 484312 w 3209596"/>
                <a:gd name="connsiteY147" fmla="*/ 1853677 h 3921541"/>
                <a:gd name="connsiteX148" fmla="*/ 484909 w 3209596"/>
                <a:gd name="connsiteY148" fmla="*/ 1852171 h 3921541"/>
                <a:gd name="connsiteX149" fmla="*/ 484903 w 3209596"/>
                <a:gd name="connsiteY149" fmla="*/ 1852178 h 3921541"/>
                <a:gd name="connsiteX150" fmla="*/ 509355 w 3209596"/>
                <a:gd name="connsiteY150" fmla="*/ 1804331 h 3921541"/>
                <a:gd name="connsiteX151" fmla="*/ 513666 w 3209596"/>
                <a:gd name="connsiteY151" fmla="*/ 1702301 h 3921541"/>
                <a:gd name="connsiteX152" fmla="*/ 513672 w 3209596"/>
                <a:gd name="connsiteY152" fmla="*/ 1702404 h 3921541"/>
                <a:gd name="connsiteX153" fmla="*/ 511748 w 3209596"/>
                <a:gd name="connsiteY153" fmla="*/ 1612819 h 3921541"/>
                <a:gd name="connsiteX154" fmla="*/ 551866 w 3209596"/>
                <a:gd name="connsiteY154" fmla="*/ 1508247 h 3921541"/>
                <a:gd name="connsiteX155" fmla="*/ 533350 w 3209596"/>
                <a:gd name="connsiteY155" fmla="*/ 1427137 h 3921541"/>
                <a:gd name="connsiteX156" fmla="*/ 720052 w 3209596"/>
                <a:gd name="connsiteY156" fmla="*/ 1289719 h 3921541"/>
                <a:gd name="connsiteX157" fmla="*/ 838862 w 3209596"/>
                <a:gd name="connsiteY157" fmla="*/ 1325917 h 3921541"/>
                <a:gd name="connsiteX158" fmla="*/ 966930 w 3209596"/>
                <a:gd name="connsiteY158" fmla="*/ 1226037 h 3921541"/>
                <a:gd name="connsiteX159" fmla="*/ 971559 w 3209596"/>
                <a:gd name="connsiteY159" fmla="*/ 1159675 h 3921541"/>
                <a:gd name="connsiteX160" fmla="*/ 1075711 w 3209596"/>
                <a:gd name="connsiteY160" fmla="*/ 1059124 h 3921541"/>
                <a:gd name="connsiteX161" fmla="*/ 1033278 w 3209596"/>
                <a:gd name="connsiteY161" fmla="*/ 955223 h 3921541"/>
                <a:gd name="connsiteX162" fmla="*/ 1099627 w 3209596"/>
                <a:gd name="connsiteY162" fmla="*/ 916344 h 3921541"/>
                <a:gd name="connsiteX163" fmla="*/ 1186035 w 3209596"/>
                <a:gd name="connsiteY163" fmla="*/ 923717 h 3921541"/>
                <a:gd name="connsiteX164" fmla="*/ 1300216 w 3209596"/>
                <a:gd name="connsiteY164" fmla="*/ 915003 h 3921541"/>
                <a:gd name="connsiteX165" fmla="*/ 1291729 w 3209596"/>
                <a:gd name="connsiteY165" fmla="*/ 856684 h 3921541"/>
                <a:gd name="connsiteX166" fmla="*/ 1374279 w 3209596"/>
                <a:gd name="connsiteY166" fmla="*/ 748090 h 3921541"/>
                <a:gd name="connsiteX167" fmla="*/ 1327218 w 3209596"/>
                <a:gd name="connsiteY167" fmla="*/ 624749 h 3921541"/>
                <a:gd name="connsiteX168" fmla="*/ 1194521 w 3209596"/>
                <a:gd name="connsiteY168" fmla="*/ 666310 h 3921541"/>
                <a:gd name="connsiteX169" fmla="*/ 1132801 w 3209596"/>
                <a:gd name="connsiteY169" fmla="*/ 601287 h 3921541"/>
                <a:gd name="connsiteX170" fmla="*/ 1273214 w 3209596"/>
                <a:gd name="connsiteY170" fmla="*/ 457166 h 3921541"/>
                <a:gd name="connsiteX171" fmla="*/ 1585669 w 3209596"/>
                <a:gd name="connsiteY171" fmla="*/ 441078 h 3921541"/>
                <a:gd name="connsiteX172" fmla="*/ 1640533 w 3209596"/>
                <a:gd name="connsiteY172" fmla="*/ 412294 h 3921541"/>
                <a:gd name="connsiteX173" fmla="*/ 1574097 w 3209596"/>
                <a:gd name="connsiteY173" fmla="*/ 278857 h 3921541"/>
                <a:gd name="connsiteX174" fmla="*/ 1672077 w 3209596"/>
                <a:gd name="connsiteY174" fmla="*/ 239978 h 3921541"/>
                <a:gd name="connsiteX175" fmla="*/ 1792430 w 3209596"/>
                <a:gd name="connsiteY175" fmla="*/ 249363 h 3921541"/>
                <a:gd name="connsiteX176" fmla="*/ 1816346 w 3209596"/>
                <a:gd name="connsiteY176" fmla="*/ 349913 h 3921541"/>
                <a:gd name="connsiteX177" fmla="*/ 1895810 w 3209596"/>
                <a:gd name="connsiteY177" fmla="*/ 358627 h 3921541"/>
                <a:gd name="connsiteX178" fmla="*/ 1979132 w 3209596"/>
                <a:gd name="connsiteY178" fmla="*/ 328462 h 3921541"/>
                <a:gd name="connsiteX179" fmla="*/ 2013937 w 3209596"/>
                <a:gd name="connsiteY179" fmla="*/ 274206 h 3921541"/>
                <a:gd name="connsiteX180" fmla="*/ 2087141 w 3209596"/>
                <a:gd name="connsiteY180" fmla="*/ 248693 h 3921541"/>
                <a:gd name="connsiteX181" fmla="*/ 2175951 w 3209596"/>
                <a:gd name="connsiteY181" fmla="*/ 124051 h 3921541"/>
                <a:gd name="connsiteX182" fmla="*/ 2134202 w 3209596"/>
                <a:gd name="connsiteY182" fmla="*/ 65021 h 3921541"/>
                <a:gd name="connsiteX183" fmla="*/ 2206326 w 3209596"/>
                <a:gd name="connsiteY183" fmla="*/ 35415 h 3921541"/>
                <a:gd name="connsiteX184" fmla="*/ 2232182 w 3209596"/>
                <a:gd name="connsiteY184" fmla="*/ 24803 h 3921541"/>
                <a:gd name="connsiteX185" fmla="*/ 2313189 w 3209596"/>
                <a:gd name="connsiteY185" fmla="*/ 0 h 3921541"/>
                <a:gd name="connsiteX0" fmla="*/ 336648 w 3209596"/>
                <a:gd name="connsiteY0" fmla="*/ 2001334 h 3921541"/>
                <a:gd name="connsiteX1" fmla="*/ 335735 w 3209596"/>
                <a:gd name="connsiteY1" fmla="*/ 2002702 h 3921541"/>
                <a:gd name="connsiteX2" fmla="*/ 336648 w 3209596"/>
                <a:gd name="connsiteY2" fmla="*/ 2001334 h 3921541"/>
                <a:gd name="connsiteX3" fmla="*/ 2313189 w 3209596"/>
                <a:gd name="connsiteY3" fmla="*/ 0 h 3921541"/>
                <a:gd name="connsiteX4" fmla="*/ 2362652 w 3209596"/>
                <a:gd name="connsiteY4" fmla="*/ 62382 h 3921541"/>
                <a:gd name="connsiteX5" fmla="*/ 2474432 w 3209596"/>
                <a:gd name="connsiteY5" fmla="*/ 52957 h 3921541"/>
                <a:gd name="connsiteX6" fmla="*/ 2560839 w 3209596"/>
                <a:gd name="connsiteY6" fmla="*/ 152836 h 3921541"/>
                <a:gd name="connsiteX7" fmla="*/ 2482146 w 3209596"/>
                <a:gd name="connsiteY7" fmla="*/ 200430 h 3921541"/>
                <a:gd name="connsiteX8" fmla="*/ 2505923 w 3209596"/>
                <a:gd name="connsiteY8" fmla="*/ 186049 h 3921541"/>
                <a:gd name="connsiteX9" fmla="*/ 2482146 w 3209596"/>
                <a:gd name="connsiteY9" fmla="*/ 200429 h 3921541"/>
                <a:gd name="connsiteX10" fmla="*/ 2452058 w 3209596"/>
                <a:gd name="connsiteY10" fmla="*/ 262100 h 3921541"/>
                <a:gd name="connsiteX11" fmla="*/ 2452059 w 3209596"/>
                <a:gd name="connsiteY11" fmla="*/ 262100 h 3921541"/>
                <a:gd name="connsiteX12" fmla="*/ 2452058 w 3209596"/>
                <a:gd name="connsiteY12" fmla="*/ 262101 h 3921541"/>
                <a:gd name="connsiteX13" fmla="*/ 2504520 w 3209596"/>
                <a:gd name="connsiteY13" fmla="*/ 425662 h 3921541"/>
                <a:gd name="connsiteX14" fmla="*/ 2397731 w 3209596"/>
                <a:gd name="connsiteY14" fmla="*/ 499641 h 3921541"/>
                <a:gd name="connsiteX15" fmla="*/ 2415897 w 3209596"/>
                <a:gd name="connsiteY15" fmla="*/ 487054 h 3921541"/>
                <a:gd name="connsiteX16" fmla="*/ 2390339 w 3209596"/>
                <a:gd name="connsiteY16" fmla="*/ 504760 h 3921541"/>
                <a:gd name="connsiteX17" fmla="*/ 2390340 w 3209596"/>
                <a:gd name="connsiteY17" fmla="*/ 504761 h 3921541"/>
                <a:gd name="connsiteX18" fmla="*/ 2390339 w 3209596"/>
                <a:gd name="connsiteY18" fmla="*/ 504761 h 3921541"/>
                <a:gd name="connsiteX19" fmla="*/ 2453601 w 3209596"/>
                <a:gd name="connsiteY19" fmla="*/ 591234 h 3921541"/>
                <a:gd name="connsiteX20" fmla="*/ 2637217 w 3209596"/>
                <a:gd name="connsiteY20" fmla="*/ 636816 h 3921541"/>
                <a:gd name="connsiteX21" fmla="*/ 2638847 w 3209596"/>
                <a:gd name="connsiteY21" fmla="*/ 606692 h 3921541"/>
                <a:gd name="connsiteX22" fmla="*/ 2572412 w 3209596"/>
                <a:gd name="connsiteY22" fmla="*/ 534255 h 3921541"/>
                <a:gd name="connsiteX23" fmla="*/ 2682735 w 3209596"/>
                <a:gd name="connsiteY23" fmla="*/ 487332 h 3921541"/>
                <a:gd name="connsiteX24" fmla="*/ 2706651 w 3209596"/>
                <a:gd name="connsiteY24" fmla="*/ 471244 h 3921541"/>
                <a:gd name="connsiteX25" fmla="*/ 2731339 w 3209596"/>
                <a:gd name="connsiteY25" fmla="*/ 469233 h 3921541"/>
                <a:gd name="connsiteX26" fmla="*/ 2760744 w 3209596"/>
                <a:gd name="connsiteY26" fmla="*/ 504802 h 3921541"/>
                <a:gd name="connsiteX27" fmla="*/ 2808576 w 3209596"/>
                <a:gd name="connsiteY27" fmla="*/ 448494 h 3921541"/>
                <a:gd name="connsiteX28" fmla="*/ 2850014 w 3209596"/>
                <a:gd name="connsiteY28" fmla="*/ 513324 h 3921541"/>
                <a:gd name="connsiteX29" fmla="*/ 2850155 w 3209596"/>
                <a:gd name="connsiteY29" fmla="*/ 513808 h 3921541"/>
                <a:gd name="connsiteX30" fmla="*/ 2837738 w 3209596"/>
                <a:gd name="connsiteY30" fmla="*/ 520311 h 3921541"/>
                <a:gd name="connsiteX31" fmla="*/ 2855105 w 3209596"/>
                <a:gd name="connsiteY31" fmla="*/ 587874 h 3921541"/>
                <a:gd name="connsiteX32" fmla="*/ 2881156 w 3209596"/>
                <a:gd name="connsiteY32" fmla="*/ 674204 h 3921541"/>
                <a:gd name="connsiteX33" fmla="*/ 2902865 w 3209596"/>
                <a:gd name="connsiteY33" fmla="*/ 689218 h 3921541"/>
                <a:gd name="connsiteX34" fmla="*/ 2994043 w 3209596"/>
                <a:gd name="connsiteY34" fmla="*/ 704232 h 3921541"/>
                <a:gd name="connsiteX35" fmla="*/ 3007068 w 3209596"/>
                <a:gd name="connsiteY35" fmla="*/ 809330 h 3921541"/>
                <a:gd name="connsiteX36" fmla="*/ 3115071 w 3209596"/>
                <a:gd name="connsiteY36" fmla="*/ 838402 h 3921541"/>
                <a:gd name="connsiteX37" fmla="*/ 3209596 w 3209596"/>
                <a:gd name="connsiteY37" fmla="*/ 890107 h 3921541"/>
                <a:gd name="connsiteX38" fmla="*/ 3163373 w 3209596"/>
                <a:gd name="connsiteY38" fmla="*/ 951962 h 3921541"/>
                <a:gd name="connsiteX39" fmla="*/ 3067854 w 3209596"/>
                <a:gd name="connsiteY39" fmla="*/ 944455 h 3921541"/>
                <a:gd name="connsiteX40" fmla="*/ 3063512 w 3209596"/>
                <a:gd name="connsiteY40" fmla="*/ 1060813 h 3921541"/>
                <a:gd name="connsiteX41" fmla="*/ 3128639 w 3209596"/>
                <a:gd name="connsiteY41" fmla="*/ 1109608 h 3921541"/>
                <a:gd name="connsiteX42" fmla="*/ 3163373 w 3209596"/>
                <a:gd name="connsiteY42" fmla="*/ 1162157 h 3921541"/>
                <a:gd name="connsiteX43" fmla="*/ 3163373 w 3209596"/>
                <a:gd name="connsiteY43" fmla="*/ 1180924 h 3921541"/>
                <a:gd name="connsiteX44" fmla="*/ 3033119 w 3209596"/>
                <a:gd name="connsiteY44" fmla="*/ 1195938 h 3921541"/>
                <a:gd name="connsiteX45" fmla="*/ 2981017 w 3209596"/>
                <a:gd name="connsiteY45" fmla="*/ 1210952 h 3921541"/>
                <a:gd name="connsiteX46" fmla="*/ 2954967 w 3209596"/>
                <a:gd name="connsiteY46" fmla="*/ 1282268 h 3921541"/>
                <a:gd name="connsiteX47" fmla="*/ 2884141 w 3209596"/>
                <a:gd name="connsiteY47" fmla="*/ 1288937 h 3921541"/>
                <a:gd name="connsiteX48" fmla="*/ 2846421 w 3209596"/>
                <a:gd name="connsiteY48" fmla="*/ 1316050 h 3921541"/>
                <a:gd name="connsiteX49" fmla="*/ 2871613 w 3209596"/>
                <a:gd name="connsiteY49" fmla="*/ 1356126 h 3921541"/>
                <a:gd name="connsiteX50" fmla="*/ 2937599 w 3209596"/>
                <a:gd name="connsiteY50" fmla="*/ 1368598 h 3921541"/>
                <a:gd name="connsiteX51" fmla="*/ 2942393 w 3209596"/>
                <a:gd name="connsiteY51" fmla="*/ 1412137 h 3921541"/>
                <a:gd name="connsiteX52" fmla="*/ 2907207 w 3209596"/>
                <a:gd name="connsiteY52" fmla="*/ 1428654 h 3921541"/>
                <a:gd name="connsiteX53" fmla="*/ 2829054 w 3209596"/>
                <a:gd name="connsiteY53" fmla="*/ 1507477 h 3921541"/>
                <a:gd name="connsiteX54" fmla="*/ 2807345 w 3209596"/>
                <a:gd name="connsiteY54" fmla="*/ 1620082 h 3921541"/>
                <a:gd name="connsiteX55" fmla="*/ 2772611 w 3209596"/>
                <a:gd name="connsiteY55" fmla="*/ 1710165 h 3921541"/>
                <a:gd name="connsiteX56" fmla="*/ 2716167 w 3209596"/>
                <a:gd name="connsiteY56" fmla="*/ 1766467 h 3921541"/>
                <a:gd name="connsiteX57" fmla="*/ 2716167 w 3209596"/>
                <a:gd name="connsiteY57" fmla="*/ 1804002 h 3921541"/>
                <a:gd name="connsiteX58" fmla="*/ 2724851 w 3209596"/>
                <a:gd name="connsiteY58" fmla="*/ 1841537 h 3921541"/>
                <a:gd name="connsiteX59" fmla="*/ 2785636 w 3209596"/>
                <a:gd name="connsiteY59" fmla="*/ 1849044 h 3921541"/>
                <a:gd name="connsiteX60" fmla="*/ 2816210 w 3209596"/>
                <a:gd name="connsiteY60" fmla="*/ 1781364 h 3921541"/>
                <a:gd name="connsiteX61" fmla="*/ 2866457 w 3209596"/>
                <a:gd name="connsiteY61" fmla="*/ 1765551 h 3921541"/>
                <a:gd name="connsiteX62" fmla="*/ 2894181 w 3209596"/>
                <a:gd name="connsiteY62" fmla="*/ 1773975 h 3921541"/>
                <a:gd name="connsiteX63" fmla="*/ 2911865 w 3209596"/>
                <a:gd name="connsiteY63" fmla="*/ 1770378 h 3921541"/>
                <a:gd name="connsiteX64" fmla="*/ 2947866 w 3209596"/>
                <a:gd name="connsiteY64" fmla="*/ 1829377 h 3921541"/>
                <a:gd name="connsiteX65" fmla="*/ 2923217 w 3209596"/>
                <a:gd name="connsiteY65" fmla="*/ 1863746 h 3921541"/>
                <a:gd name="connsiteX66" fmla="*/ 2905986 w 3209596"/>
                <a:gd name="connsiteY66" fmla="*/ 1916629 h 3921541"/>
                <a:gd name="connsiteX67" fmla="*/ 2900106 w 3209596"/>
                <a:gd name="connsiteY67" fmla="*/ 2053531 h 3921541"/>
                <a:gd name="connsiteX68" fmla="*/ 2801378 w 3209596"/>
                <a:gd name="connsiteY68" fmla="*/ 2164762 h 3921541"/>
                <a:gd name="connsiteX69" fmla="*/ 2654587 w 3209596"/>
                <a:gd name="connsiteY69" fmla="*/ 2222339 h 3921541"/>
                <a:gd name="connsiteX70" fmla="*/ 2561799 w 3209596"/>
                <a:gd name="connsiteY70" fmla="*/ 2189310 h 3921541"/>
                <a:gd name="connsiteX71" fmla="*/ 2510090 w 3209596"/>
                <a:gd name="connsiteY71" fmla="*/ 2371245 h 3921541"/>
                <a:gd name="connsiteX72" fmla="*/ 2397703 w 3209596"/>
                <a:gd name="connsiteY72" fmla="*/ 2462574 h 3921541"/>
                <a:gd name="connsiteX73" fmla="*/ 2391191 w 3209596"/>
                <a:gd name="connsiteY73" fmla="*/ 2470514 h 3921541"/>
                <a:gd name="connsiteX74" fmla="*/ 2396262 w 3209596"/>
                <a:gd name="connsiteY74" fmla="*/ 2480489 h 3921541"/>
                <a:gd name="connsiteX75" fmla="*/ 2388529 w 3209596"/>
                <a:gd name="connsiteY75" fmla="*/ 2504268 h 3921541"/>
                <a:gd name="connsiteX76" fmla="*/ 2210252 w 3209596"/>
                <a:gd name="connsiteY76" fmla="*/ 2496328 h 3921541"/>
                <a:gd name="connsiteX77" fmla="*/ 2211921 w 3209596"/>
                <a:gd name="connsiteY77" fmla="*/ 2710751 h 3921541"/>
                <a:gd name="connsiteX78" fmla="*/ 2095572 w 3209596"/>
                <a:gd name="connsiteY78" fmla="*/ 2754612 h 3921541"/>
                <a:gd name="connsiteX79" fmla="*/ 2028432 w 3209596"/>
                <a:gd name="connsiteY79" fmla="*/ 2682955 h 3921541"/>
                <a:gd name="connsiteX80" fmla="*/ 1838270 w 3209596"/>
                <a:gd name="connsiteY80" fmla="*/ 2631155 h 3921541"/>
                <a:gd name="connsiteX81" fmla="*/ 1755493 w 3209596"/>
                <a:gd name="connsiteY81" fmla="*/ 2714722 h 3921541"/>
                <a:gd name="connsiteX82" fmla="*/ 1622464 w 3209596"/>
                <a:gd name="connsiteY82" fmla="*/ 2673028 h 3921541"/>
                <a:gd name="connsiteX83" fmla="*/ 1540519 w 3209596"/>
                <a:gd name="connsiteY83" fmla="*/ 2763095 h 3921541"/>
                <a:gd name="connsiteX84" fmla="*/ 1574298 w 3209596"/>
                <a:gd name="connsiteY84" fmla="*/ 2800095 h 3921541"/>
                <a:gd name="connsiteX85" fmla="*/ 1606409 w 3209596"/>
                <a:gd name="connsiteY85" fmla="*/ 2875540 h 3921541"/>
                <a:gd name="connsiteX86" fmla="*/ 1583473 w 3209596"/>
                <a:gd name="connsiteY86" fmla="*/ 2899365 h 3921541"/>
                <a:gd name="connsiteX87" fmla="*/ 1587433 w 3209596"/>
                <a:gd name="connsiteY87" fmla="*/ 3089065 h 3921541"/>
                <a:gd name="connsiteX88" fmla="*/ 1592646 w 3209596"/>
                <a:gd name="connsiteY88" fmla="*/ 3155484 h 3921541"/>
                <a:gd name="connsiteX89" fmla="*/ 1643105 w 3209596"/>
                <a:gd name="connsiteY89" fmla="*/ 3159455 h 3921541"/>
                <a:gd name="connsiteX90" fmla="*/ 1656867 w 3209596"/>
                <a:gd name="connsiteY90" fmla="*/ 3236886 h 3921541"/>
                <a:gd name="connsiteX91" fmla="*/ 1686684 w 3209596"/>
                <a:gd name="connsiteY91" fmla="*/ 3244827 h 3921541"/>
                <a:gd name="connsiteX92" fmla="*/ 1686684 w 3209596"/>
                <a:gd name="connsiteY92" fmla="*/ 3300419 h 3921541"/>
                <a:gd name="connsiteX93" fmla="*/ 1710246 w 3209596"/>
                <a:gd name="connsiteY93" fmla="*/ 3339948 h 3921541"/>
                <a:gd name="connsiteX94" fmla="*/ 1629344 w 3209596"/>
                <a:gd name="connsiteY94" fmla="*/ 3425500 h 3921541"/>
                <a:gd name="connsiteX95" fmla="*/ 1645399 w 3209596"/>
                <a:gd name="connsiteY95" fmla="*/ 3485063 h 3921541"/>
                <a:gd name="connsiteX96" fmla="*/ 1608701 w 3209596"/>
                <a:gd name="connsiteY96" fmla="*/ 3540654 h 3921541"/>
                <a:gd name="connsiteX97" fmla="*/ 1642063 w 3209596"/>
                <a:gd name="connsiteY97" fmla="*/ 3614658 h 3921541"/>
                <a:gd name="connsiteX98" fmla="*/ 1651702 w 3209596"/>
                <a:gd name="connsiteY98" fmla="*/ 3614247 h 3921541"/>
                <a:gd name="connsiteX99" fmla="*/ 1651702 w 3209596"/>
                <a:gd name="connsiteY99" fmla="*/ 3619919 h 3921541"/>
                <a:gd name="connsiteX100" fmla="*/ 1613223 w 3209596"/>
                <a:gd name="connsiteY100" fmla="*/ 3630776 h 3921541"/>
                <a:gd name="connsiteX101" fmla="*/ 1641201 w 3209596"/>
                <a:gd name="connsiteY101" fmla="*/ 3691295 h 3921541"/>
                <a:gd name="connsiteX102" fmla="*/ 1678262 w 3209596"/>
                <a:gd name="connsiteY102" fmla="*/ 3732396 h 3921541"/>
                <a:gd name="connsiteX103" fmla="*/ 1597737 w 3209596"/>
                <a:gd name="connsiteY103" fmla="*/ 3724375 h 3921541"/>
                <a:gd name="connsiteX104" fmla="*/ 1557676 w 3209596"/>
                <a:gd name="connsiteY104" fmla="*/ 3765145 h 3921541"/>
                <a:gd name="connsiteX105" fmla="*/ 1471544 w 3209596"/>
                <a:gd name="connsiteY105" fmla="*/ 3746766 h 3921541"/>
                <a:gd name="connsiteX106" fmla="*/ 1436286 w 3209596"/>
                <a:gd name="connsiteY106" fmla="*/ 3842009 h 3921541"/>
                <a:gd name="connsiteX107" fmla="*/ 1331129 w 3209596"/>
                <a:gd name="connsiteY107" fmla="*/ 3921541 h 3921541"/>
                <a:gd name="connsiteX108" fmla="*/ 1276445 w 3209596"/>
                <a:gd name="connsiteY108" fmla="*/ 3901991 h 3921541"/>
                <a:gd name="connsiteX109" fmla="*/ 1284256 w 3209596"/>
                <a:gd name="connsiteY109" fmla="*/ 3817277 h 3921541"/>
                <a:gd name="connsiteX110" fmla="*/ 1333532 w 3209596"/>
                <a:gd name="connsiteY110" fmla="*/ 3785698 h 3921541"/>
                <a:gd name="connsiteX111" fmla="*/ 1401436 w 3209596"/>
                <a:gd name="connsiteY111" fmla="*/ 3771661 h 3921541"/>
                <a:gd name="connsiteX112" fmla="*/ 1379003 w 3209596"/>
                <a:gd name="connsiteY112" fmla="*/ 3737409 h 3921541"/>
                <a:gd name="connsiteX113" fmla="*/ 1307693 w 3209596"/>
                <a:gd name="connsiteY113" fmla="*/ 3765145 h 3921541"/>
                <a:gd name="connsiteX114" fmla="*/ 1283054 w 3209596"/>
                <a:gd name="connsiteY114" fmla="*/ 3707500 h 3921541"/>
                <a:gd name="connsiteX115" fmla="*/ 1163671 w 3209596"/>
                <a:gd name="connsiteY115" fmla="*/ 3696304 h 3921541"/>
                <a:gd name="connsiteX116" fmla="*/ 1112393 w 3209596"/>
                <a:gd name="connsiteY116" fmla="*/ 3537069 h 3921541"/>
                <a:gd name="connsiteX117" fmla="*/ 1007633 w 3209596"/>
                <a:gd name="connsiteY117" fmla="*/ 3560461 h 3921541"/>
                <a:gd name="connsiteX118" fmla="*/ 1026461 w 3209596"/>
                <a:gd name="connsiteY118" fmla="*/ 3660882 h 3921541"/>
                <a:gd name="connsiteX119" fmla="*/ 973577 w 3209596"/>
                <a:gd name="connsiteY119" fmla="*/ 3687618 h 3921541"/>
                <a:gd name="connsiteX120" fmla="*/ 863407 w 3209596"/>
                <a:gd name="connsiteY120" fmla="*/ 3582854 h 3921541"/>
                <a:gd name="connsiteX121" fmla="*/ 792102 w 3209596"/>
                <a:gd name="connsiteY121" fmla="*/ 3563135 h 3921541"/>
                <a:gd name="connsiteX122" fmla="*/ 776249 w 3209596"/>
                <a:gd name="connsiteY122" fmla="*/ 3562965 h 3921541"/>
                <a:gd name="connsiteX123" fmla="*/ 682270 w 3209596"/>
                <a:gd name="connsiteY123" fmla="*/ 3392526 h 3921541"/>
                <a:gd name="connsiteX124" fmla="*/ 847968 w 3209596"/>
                <a:gd name="connsiteY124" fmla="*/ 3262579 h 3921541"/>
                <a:gd name="connsiteX125" fmla="*/ 689845 w 3209596"/>
                <a:gd name="connsiteY125" fmla="*/ 3026247 h 3921541"/>
                <a:gd name="connsiteX126" fmla="*/ 709531 w 3209596"/>
                <a:gd name="connsiteY126" fmla="*/ 2942729 h 3921541"/>
                <a:gd name="connsiteX127" fmla="*/ 650473 w 3209596"/>
                <a:gd name="connsiteY127" fmla="*/ 2842804 h 3921541"/>
                <a:gd name="connsiteX128" fmla="*/ 558288 w 3209596"/>
                <a:gd name="connsiteY128" fmla="*/ 2763226 h 3921541"/>
                <a:gd name="connsiteX129" fmla="*/ 132328 w 3209596"/>
                <a:gd name="connsiteY129" fmla="*/ 2835047 h 3921541"/>
                <a:gd name="connsiteX130" fmla="*/ 0 w 3209596"/>
                <a:gd name="connsiteY130" fmla="*/ 2707415 h 3921541"/>
                <a:gd name="connsiteX131" fmla="*/ 95485 w 3209596"/>
                <a:gd name="connsiteY131" fmla="*/ 2582175 h 3921541"/>
                <a:gd name="connsiteX132" fmla="*/ 183159 w 3209596"/>
                <a:gd name="connsiteY132" fmla="*/ 2626645 h 3921541"/>
                <a:gd name="connsiteX133" fmla="*/ 196566 w 3209596"/>
                <a:gd name="connsiteY133" fmla="*/ 2568394 h 3921541"/>
                <a:gd name="connsiteX134" fmla="*/ 149784 w 3209596"/>
                <a:gd name="connsiteY134" fmla="*/ 2483129 h 3921541"/>
                <a:gd name="connsiteX135" fmla="*/ 193813 w 3209596"/>
                <a:gd name="connsiteY135" fmla="*/ 2439255 h 3921541"/>
                <a:gd name="connsiteX136" fmla="*/ 281872 w 3209596"/>
                <a:gd name="connsiteY136" fmla="*/ 2411110 h 3921541"/>
                <a:gd name="connsiteX137" fmla="*/ 343328 w 3209596"/>
                <a:gd name="connsiteY137" fmla="*/ 2424355 h 3921541"/>
                <a:gd name="connsiteX138" fmla="*/ 356171 w 3209596"/>
                <a:gd name="connsiteY138" fmla="*/ 2353992 h 3921541"/>
                <a:gd name="connsiteX139" fmla="*/ 445690 w 3209596"/>
                <a:gd name="connsiteY139" fmla="*/ 2325089 h 3921541"/>
                <a:gd name="connsiteX140" fmla="*/ 338743 w 3209596"/>
                <a:gd name="connsiteY140" fmla="*/ 2115585 h 3921541"/>
                <a:gd name="connsiteX141" fmla="*/ 278203 w 3209596"/>
                <a:gd name="connsiteY141" fmla="*/ 2089095 h 3921541"/>
                <a:gd name="connsiteX142" fmla="*/ 314195 w 3209596"/>
                <a:gd name="connsiteY142" fmla="*/ 1939724 h 3921541"/>
                <a:gd name="connsiteX143" fmla="*/ 391944 w 3209596"/>
                <a:gd name="connsiteY143" fmla="*/ 1837443 h 3921541"/>
                <a:gd name="connsiteX144" fmla="*/ 455236 w 3209596"/>
                <a:gd name="connsiteY144" fmla="*/ 1876350 h 3921541"/>
                <a:gd name="connsiteX145" fmla="*/ 482277 w 3209596"/>
                <a:gd name="connsiteY145" fmla="*/ 1855043 h 3921541"/>
                <a:gd name="connsiteX146" fmla="*/ 484312 w 3209596"/>
                <a:gd name="connsiteY146" fmla="*/ 1853677 h 3921541"/>
                <a:gd name="connsiteX147" fmla="*/ 484909 w 3209596"/>
                <a:gd name="connsiteY147" fmla="*/ 1852171 h 3921541"/>
                <a:gd name="connsiteX148" fmla="*/ 484903 w 3209596"/>
                <a:gd name="connsiteY148" fmla="*/ 1852178 h 3921541"/>
                <a:gd name="connsiteX149" fmla="*/ 509355 w 3209596"/>
                <a:gd name="connsiteY149" fmla="*/ 1804331 h 3921541"/>
                <a:gd name="connsiteX150" fmla="*/ 513666 w 3209596"/>
                <a:gd name="connsiteY150" fmla="*/ 1702301 h 3921541"/>
                <a:gd name="connsiteX151" fmla="*/ 513672 w 3209596"/>
                <a:gd name="connsiteY151" fmla="*/ 1702404 h 3921541"/>
                <a:gd name="connsiteX152" fmla="*/ 511748 w 3209596"/>
                <a:gd name="connsiteY152" fmla="*/ 1612819 h 3921541"/>
                <a:gd name="connsiteX153" fmla="*/ 551866 w 3209596"/>
                <a:gd name="connsiteY153" fmla="*/ 1508247 h 3921541"/>
                <a:gd name="connsiteX154" fmla="*/ 533350 w 3209596"/>
                <a:gd name="connsiteY154" fmla="*/ 1427137 h 3921541"/>
                <a:gd name="connsiteX155" fmla="*/ 720052 w 3209596"/>
                <a:gd name="connsiteY155" fmla="*/ 1289719 h 3921541"/>
                <a:gd name="connsiteX156" fmla="*/ 838862 w 3209596"/>
                <a:gd name="connsiteY156" fmla="*/ 1325917 h 3921541"/>
                <a:gd name="connsiteX157" fmla="*/ 966930 w 3209596"/>
                <a:gd name="connsiteY157" fmla="*/ 1226037 h 3921541"/>
                <a:gd name="connsiteX158" fmla="*/ 971559 w 3209596"/>
                <a:gd name="connsiteY158" fmla="*/ 1159675 h 3921541"/>
                <a:gd name="connsiteX159" fmla="*/ 1075711 w 3209596"/>
                <a:gd name="connsiteY159" fmla="*/ 1059124 h 3921541"/>
                <a:gd name="connsiteX160" fmla="*/ 1033278 w 3209596"/>
                <a:gd name="connsiteY160" fmla="*/ 955223 h 3921541"/>
                <a:gd name="connsiteX161" fmla="*/ 1099627 w 3209596"/>
                <a:gd name="connsiteY161" fmla="*/ 916344 h 3921541"/>
                <a:gd name="connsiteX162" fmla="*/ 1186035 w 3209596"/>
                <a:gd name="connsiteY162" fmla="*/ 923717 h 3921541"/>
                <a:gd name="connsiteX163" fmla="*/ 1300216 w 3209596"/>
                <a:gd name="connsiteY163" fmla="*/ 915003 h 3921541"/>
                <a:gd name="connsiteX164" fmla="*/ 1291729 w 3209596"/>
                <a:gd name="connsiteY164" fmla="*/ 856684 h 3921541"/>
                <a:gd name="connsiteX165" fmla="*/ 1374279 w 3209596"/>
                <a:gd name="connsiteY165" fmla="*/ 748090 h 3921541"/>
                <a:gd name="connsiteX166" fmla="*/ 1327218 w 3209596"/>
                <a:gd name="connsiteY166" fmla="*/ 624749 h 3921541"/>
                <a:gd name="connsiteX167" fmla="*/ 1194521 w 3209596"/>
                <a:gd name="connsiteY167" fmla="*/ 666310 h 3921541"/>
                <a:gd name="connsiteX168" fmla="*/ 1132801 w 3209596"/>
                <a:gd name="connsiteY168" fmla="*/ 601287 h 3921541"/>
                <a:gd name="connsiteX169" fmla="*/ 1273214 w 3209596"/>
                <a:gd name="connsiteY169" fmla="*/ 457166 h 3921541"/>
                <a:gd name="connsiteX170" fmla="*/ 1585669 w 3209596"/>
                <a:gd name="connsiteY170" fmla="*/ 441078 h 3921541"/>
                <a:gd name="connsiteX171" fmla="*/ 1640533 w 3209596"/>
                <a:gd name="connsiteY171" fmla="*/ 412294 h 3921541"/>
                <a:gd name="connsiteX172" fmla="*/ 1574097 w 3209596"/>
                <a:gd name="connsiteY172" fmla="*/ 278857 h 3921541"/>
                <a:gd name="connsiteX173" fmla="*/ 1672077 w 3209596"/>
                <a:gd name="connsiteY173" fmla="*/ 239978 h 3921541"/>
                <a:gd name="connsiteX174" fmla="*/ 1792430 w 3209596"/>
                <a:gd name="connsiteY174" fmla="*/ 249363 h 3921541"/>
                <a:gd name="connsiteX175" fmla="*/ 1816346 w 3209596"/>
                <a:gd name="connsiteY175" fmla="*/ 349913 h 3921541"/>
                <a:gd name="connsiteX176" fmla="*/ 1895810 w 3209596"/>
                <a:gd name="connsiteY176" fmla="*/ 358627 h 3921541"/>
                <a:gd name="connsiteX177" fmla="*/ 1979132 w 3209596"/>
                <a:gd name="connsiteY177" fmla="*/ 328462 h 3921541"/>
                <a:gd name="connsiteX178" fmla="*/ 2013937 w 3209596"/>
                <a:gd name="connsiteY178" fmla="*/ 274206 h 3921541"/>
                <a:gd name="connsiteX179" fmla="*/ 2087141 w 3209596"/>
                <a:gd name="connsiteY179" fmla="*/ 248693 h 3921541"/>
                <a:gd name="connsiteX180" fmla="*/ 2175951 w 3209596"/>
                <a:gd name="connsiteY180" fmla="*/ 124051 h 3921541"/>
                <a:gd name="connsiteX181" fmla="*/ 2134202 w 3209596"/>
                <a:gd name="connsiteY181" fmla="*/ 65021 h 3921541"/>
                <a:gd name="connsiteX182" fmla="*/ 2206326 w 3209596"/>
                <a:gd name="connsiteY182" fmla="*/ 35415 h 3921541"/>
                <a:gd name="connsiteX183" fmla="*/ 2232182 w 3209596"/>
                <a:gd name="connsiteY183" fmla="*/ 24803 h 3921541"/>
                <a:gd name="connsiteX184" fmla="*/ 2313189 w 3209596"/>
                <a:gd name="connsiteY184" fmla="*/ 0 h 3921541"/>
                <a:gd name="connsiteX0" fmla="*/ 2313189 w 3209596"/>
                <a:gd name="connsiteY0" fmla="*/ 0 h 3921541"/>
                <a:gd name="connsiteX1" fmla="*/ 2362652 w 3209596"/>
                <a:gd name="connsiteY1" fmla="*/ 62382 h 3921541"/>
                <a:gd name="connsiteX2" fmla="*/ 2474432 w 3209596"/>
                <a:gd name="connsiteY2" fmla="*/ 52957 h 3921541"/>
                <a:gd name="connsiteX3" fmla="*/ 2560839 w 3209596"/>
                <a:gd name="connsiteY3" fmla="*/ 152836 h 3921541"/>
                <a:gd name="connsiteX4" fmla="*/ 2482146 w 3209596"/>
                <a:gd name="connsiteY4" fmla="*/ 200430 h 3921541"/>
                <a:gd name="connsiteX5" fmla="*/ 2505923 w 3209596"/>
                <a:gd name="connsiteY5" fmla="*/ 186049 h 3921541"/>
                <a:gd name="connsiteX6" fmla="*/ 2482146 w 3209596"/>
                <a:gd name="connsiteY6" fmla="*/ 200429 h 3921541"/>
                <a:gd name="connsiteX7" fmla="*/ 2452058 w 3209596"/>
                <a:gd name="connsiteY7" fmla="*/ 262100 h 3921541"/>
                <a:gd name="connsiteX8" fmla="*/ 2452059 w 3209596"/>
                <a:gd name="connsiteY8" fmla="*/ 262100 h 3921541"/>
                <a:gd name="connsiteX9" fmla="*/ 2452058 w 3209596"/>
                <a:gd name="connsiteY9" fmla="*/ 262101 h 3921541"/>
                <a:gd name="connsiteX10" fmla="*/ 2504520 w 3209596"/>
                <a:gd name="connsiteY10" fmla="*/ 425662 h 3921541"/>
                <a:gd name="connsiteX11" fmla="*/ 2397731 w 3209596"/>
                <a:gd name="connsiteY11" fmla="*/ 499641 h 3921541"/>
                <a:gd name="connsiteX12" fmla="*/ 2415897 w 3209596"/>
                <a:gd name="connsiteY12" fmla="*/ 487054 h 3921541"/>
                <a:gd name="connsiteX13" fmla="*/ 2390339 w 3209596"/>
                <a:gd name="connsiteY13" fmla="*/ 504760 h 3921541"/>
                <a:gd name="connsiteX14" fmla="*/ 2390340 w 3209596"/>
                <a:gd name="connsiteY14" fmla="*/ 504761 h 3921541"/>
                <a:gd name="connsiteX15" fmla="*/ 2390339 w 3209596"/>
                <a:gd name="connsiteY15" fmla="*/ 504761 h 3921541"/>
                <a:gd name="connsiteX16" fmla="*/ 2453601 w 3209596"/>
                <a:gd name="connsiteY16" fmla="*/ 591234 h 3921541"/>
                <a:gd name="connsiteX17" fmla="*/ 2637217 w 3209596"/>
                <a:gd name="connsiteY17" fmla="*/ 636816 h 3921541"/>
                <a:gd name="connsiteX18" fmla="*/ 2638847 w 3209596"/>
                <a:gd name="connsiteY18" fmla="*/ 606692 h 3921541"/>
                <a:gd name="connsiteX19" fmla="*/ 2572412 w 3209596"/>
                <a:gd name="connsiteY19" fmla="*/ 534255 h 3921541"/>
                <a:gd name="connsiteX20" fmla="*/ 2682735 w 3209596"/>
                <a:gd name="connsiteY20" fmla="*/ 487332 h 3921541"/>
                <a:gd name="connsiteX21" fmla="*/ 2706651 w 3209596"/>
                <a:gd name="connsiteY21" fmla="*/ 471244 h 3921541"/>
                <a:gd name="connsiteX22" fmla="*/ 2731339 w 3209596"/>
                <a:gd name="connsiteY22" fmla="*/ 469233 h 3921541"/>
                <a:gd name="connsiteX23" fmla="*/ 2760744 w 3209596"/>
                <a:gd name="connsiteY23" fmla="*/ 504802 h 3921541"/>
                <a:gd name="connsiteX24" fmla="*/ 2808576 w 3209596"/>
                <a:gd name="connsiteY24" fmla="*/ 448494 h 3921541"/>
                <a:gd name="connsiteX25" fmla="*/ 2850014 w 3209596"/>
                <a:gd name="connsiteY25" fmla="*/ 513324 h 3921541"/>
                <a:gd name="connsiteX26" fmla="*/ 2850155 w 3209596"/>
                <a:gd name="connsiteY26" fmla="*/ 513808 h 3921541"/>
                <a:gd name="connsiteX27" fmla="*/ 2837738 w 3209596"/>
                <a:gd name="connsiteY27" fmla="*/ 520311 h 3921541"/>
                <a:gd name="connsiteX28" fmla="*/ 2855105 w 3209596"/>
                <a:gd name="connsiteY28" fmla="*/ 587874 h 3921541"/>
                <a:gd name="connsiteX29" fmla="*/ 2881156 w 3209596"/>
                <a:gd name="connsiteY29" fmla="*/ 674204 h 3921541"/>
                <a:gd name="connsiteX30" fmla="*/ 2902865 w 3209596"/>
                <a:gd name="connsiteY30" fmla="*/ 689218 h 3921541"/>
                <a:gd name="connsiteX31" fmla="*/ 2994043 w 3209596"/>
                <a:gd name="connsiteY31" fmla="*/ 704232 h 3921541"/>
                <a:gd name="connsiteX32" fmla="*/ 3007068 w 3209596"/>
                <a:gd name="connsiteY32" fmla="*/ 809330 h 3921541"/>
                <a:gd name="connsiteX33" fmla="*/ 3115071 w 3209596"/>
                <a:gd name="connsiteY33" fmla="*/ 838402 h 3921541"/>
                <a:gd name="connsiteX34" fmla="*/ 3209596 w 3209596"/>
                <a:gd name="connsiteY34" fmla="*/ 890107 h 3921541"/>
                <a:gd name="connsiteX35" fmla="*/ 3163373 w 3209596"/>
                <a:gd name="connsiteY35" fmla="*/ 951962 h 3921541"/>
                <a:gd name="connsiteX36" fmla="*/ 3067854 w 3209596"/>
                <a:gd name="connsiteY36" fmla="*/ 944455 h 3921541"/>
                <a:gd name="connsiteX37" fmla="*/ 3063512 w 3209596"/>
                <a:gd name="connsiteY37" fmla="*/ 1060813 h 3921541"/>
                <a:gd name="connsiteX38" fmla="*/ 3128639 w 3209596"/>
                <a:gd name="connsiteY38" fmla="*/ 1109608 h 3921541"/>
                <a:gd name="connsiteX39" fmla="*/ 3163373 w 3209596"/>
                <a:gd name="connsiteY39" fmla="*/ 1162157 h 3921541"/>
                <a:gd name="connsiteX40" fmla="*/ 3163373 w 3209596"/>
                <a:gd name="connsiteY40" fmla="*/ 1180924 h 3921541"/>
                <a:gd name="connsiteX41" fmla="*/ 3033119 w 3209596"/>
                <a:gd name="connsiteY41" fmla="*/ 1195938 h 3921541"/>
                <a:gd name="connsiteX42" fmla="*/ 2981017 w 3209596"/>
                <a:gd name="connsiteY42" fmla="*/ 1210952 h 3921541"/>
                <a:gd name="connsiteX43" fmla="*/ 2954967 w 3209596"/>
                <a:gd name="connsiteY43" fmla="*/ 1282268 h 3921541"/>
                <a:gd name="connsiteX44" fmla="*/ 2884141 w 3209596"/>
                <a:gd name="connsiteY44" fmla="*/ 1288937 h 3921541"/>
                <a:gd name="connsiteX45" fmla="*/ 2846421 w 3209596"/>
                <a:gd name="connsiteY45" fmla="*/ 1316050 h 3921541"/>
                <a:gd name="connsiteX46" fmla="*/ 2871613 w 3209596"/>
                <a:gd name="connsiteY46" fmla="*/ 1356126 h 3921541"/>
                <a:gd name="connsiteX47" fmla="*/ 2937599 w 3209596"/>
                <a:gd name="connsiteY47" fmla="*/ 1368598 h 3921541"/>
                <a:gd name="connsiteX48" fmla="*/ 2942393 w 3209596"/>
                <a:gd name="connsiteY48" fmla="*/ 1412137 h 3921541"/>
                <a:gd name="connsiteX49" fmla="*/ 2907207 w 3209596"/>
                <a:gd name="connsiteY49" fmla="*/ 1428654 h 3921541"/>
                <a:gd name="connsiteX50" fmla="*/ 2829054 w 3209596"/>
                <a:gd name="connsiteY50" fmla="*/ 1507477 h 3921541"/>
                <a:gd name="connsiteX51" fmla="*/ 2807345 w 3209596"/>
                <a:gd name="connsiteY51" fmla="*/ 1620082 h 3921541"/>
                <a:gd name="connsiteX52" fmla="*/ 2772611 w 3209596"/>
                <a:gd name="connsiteY52" fmla="*/ 1710165 h 3921541"/>
                <a:gd name="connsiteX53" fmla="*/ 2716167 w 3209596"/>
                <a:gd name="connsiteY53" fmla="*/ 1766467 h 3921541"/>
                <a:gd name="connsiteX54" fmla="*/ 2716167 w 3209596"/>
                <a:gd name="connsiteY54" fmla="*/ 1804002 h 3921541"/>
                <a:gd name="connsiteX55" fmla="*/ 2724851 w 3209596"/>
                <a:gd name="connsiteY55" fmla="*/ 1841537 h 3921541"/>
                <a:gd name="connsiteX56" fmla="*/ 2785636 w 3209596"/>
                <a:gd name="connsiteY56" fmla="*/ 1849044 h 3921541"/>
                <a:gd name="connsiteX57" fmla="*/ 2816210 w 3209596"/>
                <a:gd name="connsiteY57" fmla="*/ 1781364 h 3921541"/>
                <a:gd name="connsiteX58" fmla="*/ 2866457 w 3209596"/>
                <a:gd name="connsiteY58" fmla="*/ 1765551 h 3921541"/>
                <a:gd name="connsiteX59" fmla="*/ 2894181 w 3209596"/>
                <a:gd name="connsiteY59" fmla="*/ 1773975 h 3921541"/>
                <a:gd name="connsiteX60" fmla="*/ 2911865 w 3209596"/>
                <a:gd name="connsiteY60" fmla="*/ 1770378 h 3921541"/>
                <a:gd name="connsiteX61" fmla="*/ 2947866 w 3209596"/>
                <a:gd name="connsiteY61" fmla="*/ 1829377 h 3921541"/>
                <a:gd name="connsiteX62" fmla="*/ 2923217 w 3209596"/>
                <a:gd name="connsiteY62" fmla="*/ 1863746 h 3921541"/>
                <a:gd name="connsiteX63" fmla="*/ 2905986 w 3209596"/>
                <a:gd name="connsiteY63" fmla="*/ 1916629 h 3921541"/>
                <a:gd name="connsiteX64" fmla="*/ 2900106 w 3209596"/>
                <a:gd name="connsiteY64" fmla="*/ 2053531 h 3921541"/>
                <a:gd name="connsiteX65" fmla="*/ 2801378 w 3209596"/>
                <a:gd name="connsiteY65" fmla="*/ 2164762 h 3921541"/>
                <a:gd name="connsiteX66" fmla="*/ 2654587 w 3209596"/>
                <a:gd name="connsiteY66" fmla="*/ 2222339 h 3921541"/>
                <a:gd name="connsiteX67" fmla="*/ 2561799 w 3209596"/>
                <a:gd name="connsiteY67" fmla="*/ 2189310 h 3921541"/>
                <a:gd name="connsiteX68" fmla="*/ 2510090 w 3209596"/>
                <a:gd name="connsiteY68" fmla="*/ 2371245 h 3921541"/>
                <a:gd name="connsiteX69" fmla="*/ 2397703 w 3209596"/>
                <a:gd name="connsiteY69" fmla="*/ 2462574 h 3921541"/>
                <a:gd name="connsiteX70" fmla="*/ 2391191 w 3209596"/>
                <a:gd name="connsiteY70" fmla="*/ 2470514 h 3921541"/>
                <a:gd name="connsiteX71" fmla="*/ 2396262 w 3209596"/>
                <a:gd name="connsiteY71" fmla="*/ 2480489 h 3921541"/>
                <a:gd name="connsiteX72" fmla="*/ 2388529 w 3209596"/>
                <a:gd name="connsiteY72" fmla="*/ 2504268 h 3921541"/>
                <a:gd name="connsiteX73" fmla="*/ 2210252 w 3209596"/>
                <a:gd name="connsiteY73" fmla="*/ 2496328 h 3921541"/>
                <a:gd name="connsiteX74" fmla="*/ 2211921 w 3209596"/>
                <a:gd name="connsiteY74" fmla="*/ 2710751 h 3921541"/>
                <a:gd name="connsiteX75" fmla="*/ 2095572 w 3209596"/>
                <a:gd name="connsiteY75" fmla="*/ 2754612 h 3921541"/>
                <a:gd name="connsiteX76" fmla="*/ 2028432 w 3209596"/>
                <a:gd name="connsiteY76" fmla="*/ 2682955 h 3921541"/>
                <a:gd name="connsiteX77" fmla="*/ 1838270 w 3209596"/>
                <a:gd name="connsiteY77" fmla="*/ 2631155 h 3921541"/>
                <a:gd name="connsiteX78" fmla="*/ 1755493 w 3209596"/>
                <a:gd name="connsiteY78" fmla="*/ 2714722 h 3921541"/>
                <a:gd name="connsiteX79" fmla="*/ 1622464 w 3209596"/>
                <a:gd name="connsiteY79" fmla="*/ 2673028 h 3921541"/>
                <a:gd name="connsiteX80" fmla="*/ 1540519 w 3209596"/>
                <a:gd name="connsiteY80" fmla="*/ 2763095 h 3921541"/>
                <a:gd name="connsiteX81" fmla="*/ 1574298 w 3209596"/>
                <a:gd name="connsiteY81" fmla="*/ 2800095 h 3921541"/>
                <a:gd name="connsiteX82" fmla="*/ 1606409 w 3209596"/>
                <a:gd name="connsiteY82" fmla="*/ 2875540 h 3921541"/>
                <a:gd name="connsiteX83" fmla="*/ 1583473 w 3209596"/>
                <a:gd name="connsiteY83" fmla="*/ 2899365 h 3921541"/>
                <a:gd name="connsiteX84" fmla="*/ 1587433 w 3209596"/>
                <a:gd name="connsiteY84" fmla="*/ 3089065 h 3921541"/>
                <a:gd name="connsiteX85" fmla="*/ 1592646 w 3209596"/>
                <a:gd name="connsiteY85" fmla="*/ 3155484 h 3921541"/>
                <a:gd name="connsiteX86" fmla="*/ 1643105 w 3209596"/>
                <a:gd name="connsiteY86" fmla="*/ 3159455 h 3921541"/>
                <a:gd name="connsiteX87" fmla="*/ 1656867 w 3209596"/>
                <a:gd name="connsiteY87" fmla="*/ 3236886 h 3921541"/>
                <a:gd name="connsiteX88" fmla="*/ 1686684 w 3209596"/>
                <a:gd name="connsiteY88" fmla="*/ 3244827 h 3921541"/>
                <a:gd name="connsiteX89" fmla="*/ 1686684 w 3209596"/>
                <a:gd name="connsiteY89" fmla="*/ 3300419 h 3921541"/>
                <a:gd name="connsiteX90" fmla="*/ 1710246 w 3209596"/>
                <a:gd name="connsiteY90" fmla="*/ 3339948 h 3921541"/>
                <a:gd name="connsiteX91" fmla="*/ 1629344 w 3209596"/>
                <a:gd name="connsiteY91" fmla="*/ 3425500 h 3921541"/>
                <a:gd name="connsiteX92" fmla="*/ 1645399 w 3209596"/>
                <a:gd name="connsiteY92" fmla="*/ 3485063 h 3921541"/>
                <a:gd name="connsiteX93" fmla="*/ 1608701 w 3209596"/>
                <a:gd name="connsiteY93" fmla="*/ 3540654 h 3921541"/>
                <a:gd name="connsiteX94" fmla="*/ 1642063 w 3209596"/>
                <a:gd name="connsiteY94" fmla="*/ 3614658 h 3921541"/>
                <a:gd name="connsiteX95" fmla="*/ 1651702 w 3209596"/>
                <a:gd name="connsiteY95" fmla="*/ 3614247 h 3921541"/>
                <a:gd name="connsiteX96" fmla="*/ 1651702 w 3209596"/>
                <a:gd name="connsiteY96" fmla="*/ 3619919 h 3921541"/>
                <a:gd name="connsiteX97" fmla="*/ 1613223 w 3209596"/>
                <a:gd name="connsiteY97" fmla="*/ 3630776 h 3921541"/>
                <a:gd name="connsiteX98" fmla="*/ 1641201 w 3209596"/>
                <a:gd name="connsiteY98" fmla="*/ 3691295 h 3921541"/>
                <a:gd name="connsiteX99" fmla="*/ 1678262 w 3209596"/>
                <a:gd name="connsiteY99" fmla="*/ 3732396 h 3921541"/>
                <a:gd name="connsiteX100" fmla="*/ 1597737 w 3209596"/>
                <a:gd name="connsiteY100" fmla="*/ 3724375 h 3921541"/>
                <a:gd name="connsiteX101" fmla="*/ 1557676 w 3209596"/>
                <a:gd name="connsiteY101" fmla="*/ 3765145 h 3921541"/>
                <a:gd name="connsiteX102" fmla="*/ 1471544 w 3209596"/>
                <a:gd name="connsiteY102" fmla="*/ 3746766 h 3921541"/>
                <a:gd name="connsiteX103" fmla="*/ 1436286 w 3209596"/>
                <a:gd name="connsiteY103" fmla="*/ 3842009 h 3921541"/>
                <a:gd name="connsiteX104" fmla="*/ 1331129 w 3209596"/>
                <a:gd name="connsiteY104" fmla="*/ 3921541 h 3921541"/>
                <a:gd name="connsiteX105" fmla="*/ 1276445 w 3209596"/>
                <a:gd name="connsiteY105" fmla="*/ 3901991 h 3921541"/>
                <a:gd name="connsiteX106" fmla="*/ 1284256 w 3209596"/>
                <a:gd name="connsiteY106" fmla="*/ 3817277 h 3921541"/>
                <a:gd name="connsiteX107" fmla="*/ 1333532 w 3209596"/>
                <a:gd name="connsiteY107" fmla="*/ 3785698 h 3921541"/>
                <a:gd name="connsiteX108" fmla="*/ 1401436 w 3209596"/>
                <a:gd name="connsiteY108" fmla="*/ 3771661 h 3921541"/>
                <a:gd name="connsiteX109" fmla="*/ 1379003 w 3209596"/>
                <a:gd name="connsiteY109" fmla="*/ 3737409 h 3921541"/>
                <a:gd name="connsiteX110" fmla="*/ 1307693 w 3209596"/>
                <a:gd name="connsiteY110" fmla="*/ 3765145 h 3921541"/>
                <a:gd name="connsiteX111" fmla="*/ 1283054 w 3209596"/>
                <a:gd name="connsiteY111" fmla="*/ 3707500 h 3921541"/>
                <a:gd name="connsiteX112" fmla="*/ 1163671 w 3209596"/>
                <a:gd name="connsiteY112" fmla="*/ 3696304 h 3921541"/>
                <a:gd name="connsiteX113" fmla="*/ 1112393 w 3209596"/>
                <a:gd name="connsiteY113" fmla="*/ 3537069 h 3921541"/>
                <a:gd name="connsiteX114" fmla="*/ 1007633 w 3209596"/>
                <a:gd name="connsiteY114" fmla="*/ 3560461 h 3921541"/>
                <a:gd name="connsiteX115" fmla="*/ 1026461 w 3209596"/>
                <a:gd name="connsiteY115" fmla="*/ 3660882 h 3921541"/>
                <a:gd name="connsiteX116" fmla="*/ 973577 w 3209596"/>
                <a:gd name="connsiteY116" fmla="*/ 3687618 h 3921541"/>
                <a:gd name="connsiteX117" fmla="*/ 863407 w 3209596"/>
                <a:gd name="connsiteY117" fmla="*/ 3582854 h 3921541"/>
                <a:gd name="connsiteX118" fmla="*/ 792102 w 3209596"/>
                <a:gd name="connsiteY118" fmla="*/ 3563135 h 3921541"/>
                <a:gd name="connsiteX119" fmla="*/ 776249 w 3209596"/>
                <a:gd name="connsiteY119" fmla="*/ 3562965 h 3921541"/>
                <a:gd name="connsiteX120" fmla="*/ 682270 w 3209596"/>
                <a:gd name="connsiteY120" fmla="*/ 3392526 h 3921541"/>
                <a:gd name="connsiteX121" fmla="*/ 847968 w 3209596"/>
                <a:gd name="connsiteY121" fmla="*/ 3262579 h 3921541"/>
                <a:gd name="connsiteX122" fmla="*/ 689845 w 3209596"/>
                <a:gd name="connsiteY122" fmla="*/ 3026247 h 3921541"/>
                <a:gd name="connsiteX123" fmla="*/ 709531 w 3209596"/>
                <a:gd name="connsiteY123" fmla="*/ 2942729 h 3921541"/>
                <a:gd name="connsiteX124" fmla="*/ 650473 w 3209596"/>
                <a:gd name="connsiteY124" fmla="*/ 2842804 h 3921541"/>
                <a:gd name="connsiteX125" fmla="*/ 558288 w 3209596"/>
                <a:gd name="connsiteY125" fmla="*/ 2763226 h 3921541"/>
                <a:gd name="connsiteX126" fmla="*/ 132328 w 3209596"/>
                <a:gd name="connsiteY126" fmla="*/ 2835047 h 3921541"/>
                <a:gd name="connsiteX127" fmla="*/ 0 w 3209596"/>
                <a:gd name="connsiteY127" fmla="*/ 2707415 h 3921541"/>
                <a:gd name="connsiteX128" fmla="*/ 95485 w 3209596"/>
                <a:gd name="connsiteY128" fmla="*/ 2582175 h 3921541"/>
                <a:gd name="connsiteX129" fmla="*/ 183159 w 3209596"/>
                <a:gd name="connsiteY129" fmla="*/ 2626645 h 3921541"/>
                <a:gd name="connsiteX130" fmla="*/ 196566 w 3209596"/>
                <a:gd name="connsiteY130" fmla="*/ 2568394 h 3921541"/>
                <a:gd name="connsiteX131" fmla="*/ 149784 w 3209596"/>
                <a:gd name="connsiteY131" fmla="*/ 2483129 h 3921541"/>
                <a:gd name="connsiteX132" fmla="*/ 193813 w 3209596"/>
                <a:gd name="connsiteY132" fmla="*/ 2439255 h 3921541"/>
                <a:gd name="connsiteX133" fmla="*/ 281872 w 3209596"/>
                <a:gd name="connsiteY133" fmla="*/ 2411110 h 3921541"/>
                <a:gd name="connsiteX134" fmla="*/ 343328 w 3209596"/>
                <a:gd name="connsiteY134" fmla="*/ 2424355 h 3921541"/>
                <a:gd name="connsiteX135" fmla="*/ 356171 w 3209596"/>
                <a:gd name="connsiteY135" fmla="*/ 2353992 h 3921541"/>
                <a:gd name="connsiteX136" fmla="*/ 445690 w 3209596"/>
                <a:gd name="connsiteY136" fmla="*/ 2325089 h 3921541"/>
                <a:gd name="connsiteX137" fmla="*/ 338743 w 3209596"/>
                <a:gd name="connsiteY137" fmla="*/ 2115585 h 3921541"/>
                <a:gd name="connsiteX138" fmla="*/ 278203 w 3209596"/>
                <a:gd name="connsiteY138" fmla="*/ 2089095 h 3921541"/>
                <a:gd name="connsiteX139" fmla="*/ 314195 w 3209596"/>
                <a:gd name="connsiteY139" fmla="*/ 1939724 h 3921541"/>
                <a:gd name="connsiteX140" fmla="*/ 391944 w 3209596"/>
                <a:gd name="connsiteY140" fmla="*/ 1837443 h 3921541"/>
                <a:gd name="connsiteX141" fmla="*/ 455236 w 3209596"/>
                <a:gd name="connsiteY141" fmla="*/ 1876350 h 3921541"/>
                <a:gd name="connsiteX142" fmla="*/ 482277 w 3209596"/>
                <a:gd name="connsiteY142" fmla="*/ 1855043 h 3921541"/>
                <a:gd name="connsiteX143" fmla="*/ 484312 w 3209596"/>
                <a:gd name="connsiteY143" fmla="*/ 1853677 h 3921541"/>
                <a:gd name="connsiteX144" fmla="*/ 484909 w 3209596"/>
                <a:gd name="connsiteY144" fmla="*/ 1852171 h 3921541"/>
                <a:gd name="connsiteX145" fmla="*/ 484903 w 3209596"/>
                <a:gd name="connsiteY145" fmla="*/ 1852178 h 3921541"/>
                <a:gd name="connsiteX146" fmla="*/ 509355 w 3209596"/>
                <a:gd name="connsiteY146" fmla="*/ 1804331 h 3921541"/>
                <a:gd name="connsiteX147" fmla="*/ 513666 w 3209596"/>
                <a:gd name="connsiteY147" fmla="*/ 1702301 h 3921541"/>
                <a:gd name="connsiteX148" fmla="*/ 513672 w 3209596"/>
                <a:gd name="connsiteY148" fmla="*/ 1702404 h 3921541"/>
                <a:gd name="connsiteX149" fmla="*/ 511748 w 3209596"/>
                <a:gd name="connsiteY149" fmla="*/ 1612819 h 3921541"/>
                <a:gd name="connsiteX150" fmla="*/ 551866 w 3209596"/>
                <a:gd name="connsiteY150" fmla="*/ 1508247 h 3921541"/>
                <a:gd name="connsiteX151" fmla="*/ 533350 w 3209596"/>
                <a:gd name="connsiteY151" fmla="*/ 1427137 h 3921541"/>
                <a:gd name="connsiteX152" fmla="*/ 720052 w 3209596"/>
                <a:gd name="connsiteY152" fmla="*/ 1289719 h 3921541"/>
                <a:gd name="connsiteX153" fmla="*/ 838862 w 3209596"/>
                <a:gd name="connsiteY153" fmla="*/ 1325917 h 3921541"/>
                <a:gd name="connsiteX154" fmla="*/ 966930 w 3209596"/>
                <a:gd name="connsiteY154" fmla="*/ 1226037 h 3921541"/>
                <a:gd name="connsiteX155" fmla="*/ 971559 w 3209596"/>
                <a:gd name="connsiteY155" fmla="*/ 1159675 h 3921541"/>
                <a:gd name="connsiteX156" fmla="*/ 1075711 w 3209596"/>
                <a:gd name="connsiteY156" fmla="*/ 1059124 h 3921541"/>
                <a:gd name="connsiteX157" fmla="*/ 1033278 w 3209596"/>
                <a:gd name="connsiteY157" fmla="*/ 955223 h 3921541"/>
                <a:gd name="connsiteX158" fmla="*/ 1099627 w 3209596"/>
                <a:gd name="connsiteY158" fmla="*/ 916344 h 3921541"/>
                <a:gd name="connsiteX159" fmla="*/ 1186035 w 3209596"/>
                <a:gd name="connsiteY159" fmla="*/ 923717 h 3921541"/>
                <a:gd name="connsiteX160" fmla="*/ 1300216 w 3209596"/>
                <a:gd name="connsiteY160" fmla="*/ 915003 h 3921541"/>
                <a:gd name="connsiteX161" fmla="*/ 1291729 w 3209596"/>
                <a:gd name="connsiteY161" fmla="*/ 856684 h 3921541"/>
                <a:gd name="connsiteX162" fmla="*/ 1374279 w 3209596"/>
                <a:gd name="connsiteY162" fmla="*/ 748090 h 3921541"/>
                <a:gd name="connsiteX163" fmla="*/ 1327218 w 3209596"/>
                <a:gd name="connsiteY163" fmla="*/ 624749 h 3921541"/>
                <a:gd name="connsiteX164" fmla="*/ 1194521 w 3209596"/>
                <a:gd name="connsiteY164" fmla="*/ 666310 h 3921541"/>
                <a:gd name="connsiteX165" fmla="*/ 1132801 w 3209596"/>
                <a:gd name="connsiteY165" fmla="*/ 601287 h 3921541"/>
                <a:gd name="connsiteX166" fmla="*/ 1273214 w 3209596"/>
                <a:gd name="connsiteY166" fmla="*/ 457166 h 3921541"/>
                <a:gd name="connsiteX167" fmla="*/ 1585669 w 3209596"/>
                <a:gd name="connsiteY167" fmla="*/ 441078 h 3921541"/>
                <a:gd name="connsiteX168" fmla="*/ 1640533 w 3209596"/>
                <a:gd name="connsiteY168" fmla="*/ 412294 h 3921541"/>
                <a:gd name="connsiteX169" fmla="*/ 1574097 w 3209596"/>
                <a:gd name="connsiteY169" fmla="*/ 278857 h 3921541"/>
                <a:gd name="connsiteX170" fmla="*/ 1672077 w 3209596"/>
                <a:gd name="connsiteY170" fmla="*/ 239978 h 3921541"/>
                <a:gd name="connsiteX171" fmla="*/ 1792430 w 3209596"/>
                <a:gd name="connsiteY171" fmla="*/ 249363 h 3921541"/>
                <a:gd name="connsiteX172" fmla="*/ 1816346 w 3209596"/>
                <a:gd name="connsiteY172" fmla="*/ 349913 h 3921541"/>
                <a:gd name="connsiteX173" fmla="*/ 1895810 w 3209596"/>
                <a:gd name="connsiteY173" fmla="*/ 358627 h 3921541"/>
                <a:gd name="connsiteX174" fmla="*/ 1979132 w 3209596"/>
                <a:gd name="connsiteY174" fmla="*/ 328462 h 3921541"/>
                <a:gd name="connsiteX175" fmla="*/ 2013937 w 3209596"/>
                <a:gd name="connsiteY175" fmla="*/ 274206 h 3921541"/>
                <a:gd name="connsiteX176" fmla="*/ 2087141 w 3209596"/>
                <a:gd name="connsiteY176" fmla="*/ 248693 h 3921541"/>
                <a:gd name="connsiteX177" fmla="*/ 2175951 w 3209596"/>
                <a:gd name="connsiteY177" fmla="*/ 124051 h 3921541"/>
                <a:gd name="connsiteX178" fmla="*/ 2134202 w 3209596"/>
                <a:gd name="connsiteY178" fmla="*/ 65021 h 3921541"/>
                <a:gd name="connsiteX179" fmla="*/ 2206326 w 3209596"/>
                <a:gd name="connsiteY179" fmla="*/ 35415 h 3921541"/>
                <a:gd name="connsiteX180" fmla="*/ 2232182 w 3209596"/>
                <a:gd name="connsiteY180" fmla="*/ 24803 h 3921541"/>
                <a:gd name="connsiteX181" fmla="*/ 2313189 w 3209596"/>
                <a:gd name="connsiteY181" fmla="*/ 0 h 3921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</a:cxnLst>
              <a:rect l="l" t="t" r="r" b="b"/>
              <a:pathLst>
                <a:path w="3209596" h="3921541">
                  <a:moveTo>
                    <a:pt x="2313189" y="0"/>
                  </a:moveTo>
                  <a:lnTo>
                    <a:pt x="2362652" y="62382"/>
                  </a:lnTo>
                  <a:cubicBezTo>
                    <a:pt x="2391168" y="72200"/>
                    <a:pt x="2445915" y="43139"/>
                    <a:pt x="2474432" y="52957"/>
                  </a:cubicBezTo>
                  <a:lnTo>
                    <a:pt x="2560839" y="152836"/>
                  </a:lnTo>
                  <a:lnTo>
                    <a:pt x="2482146" y="200430"/>
                  </a:lnTo>
                  <a:lnTo>
                    <a:pt x="2505923" y="186049"/>
                  </a:lnTo>
                  <a:lnTo>
                    <a:pt x="2482146" y="200429"/>
                  </a:lnTo>
                  <a:lnTo>
                    <a:pt x="2452058" y="262100"/>
                  </a:lnTo>
                  <a:lnTo>
                    <a:pt x="2452059" y="262100"/>
                  </a:lnTo>
                  <a:lnTo>
                    <a:pt x="2452058" y="262101"/>
                  </a:lnTo>
                  <a:lnTo>
                    <a:pt x="2504520" y="425662"/>
                  </a:lnTo>
                  <a:lnTo>
                    <a:pt x="2397731" y="499641"/>
                  </a:lnTo>
                  <a:lnTo>
                    <a:pt x="2415897" y="487054"/>
                  </a:lnTo>
                  <a:lnTo>
                    <a:pt x="2390339" y="504760"/>
                  </a:lnTo>
                  <a:lnTo>
                    <a:pt x="2390340" y="504761"/>
                  </a:lnTo>
                  <a:lnTo>
                    <a:pt x="2390339" y="504761"/>
                  </a:lnTo>
                  <a:lnTo>
                    <a:pt x="2453601" y="591234"/>
                  </a:lnTo>
                  <a:lnTo>
                    <a:pt x="2637217" y="636816"/>
                  </a:lnTo>
                  <a:cubicBezTo>
                    <a:pt x="2637760" y="626775"/>
                    <a:pt x="2638304" y="616733"/>
                    <a:pt x="2638847" y="606692"/>
                  </a:cubicBezTo>
                  <a:cubicBezTo>
                    <a:pt x="2620303" y="578524"/>
                    <a:pt x="2590956" y="562423"/>
                    <a:pt x="2572412" y="534255"/>
                  </a:cubicBezTo>
                  <a:lnTo>
                    <a:pt x="2682735" y="487332"/>
                  </a:lnTo>
                  <a:lnTo>
                    <a:pt x="2706651" y="471244"/>
                  </a:lnTo>
                  <a:lnTo>
                    <a:pt x="2731339" y="469233"/>
                  </a:lnTo>
                  <a:lnTo>
                    <a:pt x="2760744" y="504802"/>
                  </a:lnTo>
                  <a:cubicBezTo>
                    <a:pt x="2777202" y="499886"/>
                    <a:pt x="2792118" y="453409"/>
                    <a:pt x="2808576" y="448494"/>
                  </a:cubicBezTo>
                  <a:cubicBezTo>
                    <a:pt x="2825263" y="454513"/>
                    <a:pt x="2838420" y="497903"/>
                    <a:pt x="2850014" y="513324"/>
                  </a:cubicBezTo>
                  <a:lnTo>
                    <a:pt x="2850155" y="513808"/>
                  </a:lnTo>
                  <a:lnTo>
                    <a:pt x="2837738" y="520311"/>
                  </a:lnTo>
                  <a:lnTo>
                    <a:pt x="2855105" y="587874"/>
                  </a:lnTo>
                  <a:lnTo>
                    <a:pt x="2881156" y="674204"/>
                  </a:lnTo>
                  <a:lnTo>
                    <a:pt x="2902865" y="689218"/>
                  </a:lnTo>
                  <a:lnTo>
                    <a:pt x="2994043" y="704232"/>
                  </a:lnTo>
                  <a:lnTo>
                    <a:pt x="3007068" y="809330"/>
                  </a:lnTo>
                  <a:cubicBezTo>
                    <a:pt x="3040295" y="822917"/>
                    <a:pt x="3081844" y="824814"/>
                    <a:pt x="3115071" y="838402"/>
                  </a:cubicBezTo>
                  <a:lnTo>
                    <a:pt x="3209596" y="890107"/>
                  </a:lnTo>
                  <a:lnTo>
                    <a:pt x="3163373" y="951962"/>
                  </a:lnTo>
                  <a:lnTo>
                    <a:pt x="3067854" y="944455"/>
                  </a:lnTo>
                  <a:lnTo>
                    <a:pt x="3063512" y="1060813"/>
                  </a:lnTo>
                  <a:lnTo>
                    <a:pt x="3128639" y="1109608"/>
                  </a:lnTo>
                  <a:lnTo>
                    <a:pt x="3163373" y="1162157"/>
                  </a:lnTo>
                  <a:lnTo>
                    <a:pt x="3163373" y="1180924"/>
                  </a:lnTo>
                  <a:lnTo>
                    <a:pt x="3033119" y="1195938"/>
                  </a:lnTo>
                  <a:lnTo>
                    <a:pt x="2981017" y="1210952"/>
                  </a:lnTo>
                  <a:lnTo>
                    <a:pt x="2954967" y="1282268"/>
                  </a:lnTo>
                  <a:cubicBezTo>
                    <a:pt x="2935172" y="1288388"/>
                    <a:pt x="2903935" y="1282817"/>
                    <a:pt x="2884141" y="1288937"/>
                  </a:cubicBezTo>
                  <a:cubicBezTo>
                    <a:pt x="2871567" y="1297975"/>
                    <a:pt x="2856914" y="1299818"/>
                    <a:pt x="2846421" y="1316050"/>
                  </a:cubicBezTo>
                  <a:cubicBezTo>
                    <a:pt x="2854819" y="1341998"/>
                    <a:pt x="2863216" y="1342767"/>
                    <a:pt x="2871613" y="1356126"/>
                  </a:cubicBezTo>
                  <a:lnTo>
                    <a:pt x="2937599" y="1368598"/>
                  </a:lnTo>
                  <a:cubicBezTo>
                    <a:pt x="2932609" y="1378915"/>
                    <a:pt x="2947383" y="1401821"/>
                    <a:pt x="2942393" y="1412137"/>
                  </a:cubicBezTo>
                  <a:lnTo>
                    <a:pt x="2907207" y="1428654"/>
                  </a:lnTo>
                  <a:lnTo>
                    <a:pt x="2829054" y="1507477"/>
                  </a:lnTo>
                  <a:lnTo>
                    <a:pt x="2807345" y="1620082"/>
                  </a:lnTo>
                  <a:lnTo>
                    <a:pt x="2772611" y="1710165"/>
                  </a:lnTo>
                  <a:lnTo>
                    <a:pt x="2716167" y="1766467"/>
                  </a:lnTo>
                  <a:lnTo>
                    <a:pt x="2716167" y="1804002"/>
                  </a:lnTo>
                  <a:lnTo>
                    <a:pt x="2724851" y="1841537"/>
                  </a:lnTo>
                  <a:lnTo>
                    <a:pt x="2785636" y="1849044"/>
                  </a:lnTo>
                  <a:lnTo>
                    <a:pt x="2816210" y="1781364"/>
                  </a:lnTo>
                  <a:cubicBezTo>
                    <a:pt x="2831572" y="1779990"/>
                    <a:pt x="2851095" y="1766925"/>
                    <a:pt x="2866457" y="1765551"/>
                  </a:cubicBezTo>
                  <a:cubicBezTo>
                    <a:pt x="2875698" y="1768359"/>
                    <a:pt x="2886613" y="1773170"/>
                    <a:pt x="2894181" y="1773975"/>
                  </a:cubicBezTo>
                  <a:cubicBezTo>
                    <a:pt x="2901749" y="1774779"/>
                    <a:pt x="2902917" y="1761144"/>
                    <a:pt x="2911865" y="1770378"/>
                  </a:cubicBezTo>
                  <a:cubicBezTo>
                    <a:pt x="2920812" y="1779611"/>
                    <a:pt x="2935865" y="1809711"/>
                    <a:pt x="2947866" y="1829377"/>
                  </a:cubicBezTo>
                  <a:lnTo>
                    <a:pt x="2923217" y="1863746"/>
                  </a:lnTo>
                  <a:cubicBezTo>
                    <a:pt x="2920941" y="1881373"/>
                    <a:pt x="2908262" y="1899001"/>
                    <a:pt x="2905986" y="1916629"/>
                  </a:cubicBezTo>
                  <a:lnTo>
                    <a:pt x="2900106" y="2053531"/>
                  </a:lnTo>
                  <a:lnTo>
                    <a:pt x="2801378" y="2164762"/>
                  </a:lnTo>
                  <a:cubicBezTo>
                    <a:pt x="2753212" y="2193881"/>
                    <a:pt x="2702753" y="2193220"/>
                    <a:pt x="2654587" y="2222339"/>
                  </a:cubicBezTo>
                  <a:cubicBezTo>
                    <a:pt x="2622128" y="2233169"/>
                    <a:pt x="2594257" y="2178481"/>
                    <a:pt x="2561799" y="2189310"/>
                  </a:cubicBezTo>
                  <a:lnTo>
                    <a:pt x="2510090" y="2371245"/>
                  </a:lnTo>
                  <a:cubicBezTo>
                    <a:pt x="2489239" y="2417782"/>
                    <a:pt x="2417963" y="2440404"/>
                    <a:pt x="2397703" y="2462574"/>
                  </a:cubicBezTo>
                  <a:lnTo>
                    <a:pt x="2391191" y="2470514"/>
                  </a:lnTo>
                  <a:cubicBezTo>
                    <a:pt x="2388856" y="2474769"/>
                    <a:pt x="2396922" y="2470496"/>
                    <a:pt x="2396262" y="2480489"/>
                  </a:cubicBezTo>
                  <a:lnTo>
                    <a:pt x="2388529" y="2504268"/>
                  </a:lnTo>
                  <a:cubicBezTo>
                    <a:pt x="2338556" y="2542984"/>
                    <a:pt x="2271797" y="2493681"/>
                    <a:pt x="2210252" y="2496328"/>
                  </a:cubicBezTo>
                  <a:cubicBezTo>
                    <a:pt x="2210808" y="2567802"/>
                    <a:pt x="2211365" y="2639277"/>
                    <a:pt x="2211921" y="2710751"/>
                  </a:cubicBezTo>
                  <a:cubicBezTo>
                    <a:pt x="2189958" y="2745225"/>
                    <a:pt x="2184050" y="2724109"/>
                    <a:pt x="2095572" y="2754612"/>
                  </a:cubicBezTo>
                  <a:lnTo>
                    <a:pt x="2028432" y="2682955"/>
                  </a:lnTo>
                  <a:cubicBezTo>
                    <a:pt x="1978806" y="2659071"/>
                    <a:pt x="1887896" y="2655039"/>
                    <a:pt x="1838270" y="2631155"/>
                  </a:cubicBezTo>
                  <a:lnTo>
                    <a:pt x="1755493" y="2714722"/>
                  </a:lnTo>
                  <a:cubicBezTo>
                    <a:pt x="1736380" y="2655821"/>
                    <a:pt x="1662220" y="2666410"/>
                    <a:pt x="1622464" y="2673028"/>
                  </a:cubicBezTo>
                  <a:cubicBezTo>
                    <a:pt x="1580623" y="2685181"/>
                    <a:pt x="1584654" y="2719175"/>
                    <a:pt x="1540519" y="2763095"/>
                  </a:cubicBezTo>
                  <a:lnTo>
                    <a:pt x="1574298" y="2800095"/>
                  </a:lnTo>
                  <a:cubicBezTo>
                    <a:pt x="1586531" y="2820611"/>
                    <a:pt x="1594176" y="2855024"/>
                    <a:pt x="1606409" y="2875540"/>
                  </a:cubicBezTo>
                  <a:cubicBezTo>
                    <a:pt x="1609467" y="2887453"/>
                    <a:pt x="1580415" y="2887453"/>
                    <a:pt x="1583473" y="2899365"/>
                  </a:cubicBezTo>
                  <a:cubicBezTo>
                    <a:pt x="1593202" y="2961937"/>
                    <a:pt x="1577703" y="3026493"/>
                    <a:pt x="1587433" y="3089065"/>
                  </a:cubicBezTo>
                  <a:lnTo>
                    <a:pt x="1592646" y="3155484"/>
                  </a:lnTo>
                  <a:cubicBezTo>
                    <a:pt x="1607172" y="3164087"/>
                    <a:pt x="1628579" y="3150851"/>
                    <a:pt x="1643105" y="3159455"/>
                  </a:cubicBezTo>
                  <a:cubicBezTo>
                    <a:pt x="1656867" y="3178647"/>
                    <a:pt x="1643105" y="3217693"/>
                    <a:pt x="1656867" y="3236886"/>
                  </a:cubicBezTo>
                  <a:cubicBezTo>
                    <a:pt x="1664512" y="3246813"/>
                    <a:pt x="1679039" y="3234900"/>
                    <a:pt x="1686684" y="3244827"/>
                  </a:cubicBezTo>
                  <a:cubicBezTo>
                    <a:pt x="1690507" y="3259056"/>
                    <a:pt x="1682757" y="3284566"/>
                    <a:pt x="1686684" y="3300419"/>
                  </a:cubicBezTo>
                  <a:cubicBezTo>
                    <a:pt x="1690611" y="3316272"/>
                    <a:pt x="1721714" y="3319102"/>
                    <a:pt x="1710246" y="3339948"/>
                  </a:cubicBezTo>
                  <a:lnTo>
                    <a:pt x="1629344" y="3425500"/>
                  </a:lnTo>
                  <a:cubicBezTo>
                    <a:pt x="1617389" y="3443068"/>
                    <a:pt x="1648839" y="3465870"/>
                    <a:pt x="1645399" y="3485063"/>
                  </a:cubicBezTo>
                  <a:cubicBezTo>
                    <a:pt x="1641959" y="3504255"/>
                    <a:pt x="1604670" y="3518724"/>
                    <a:pt x="1608701" y="3540654"/>
                  </a:cubicBezTo>
                  <a:cubicBezTo>
                    <a:pt x="1601473" y="3572602"/>
                    <a:pt x="1626355" y="3580724"/>
                    <a:pt x="1642063" y="3614658"/>
                  </a:cubicBezTo>
                  <a:lnTo>
                    <a:pt x="1651702" y="3614247"/>
                  </a:lnTo>
                  <a:lnTo>
                    <a:pt x="1651702" y="3619919"/>
                  </a:lnTo>
                  <a:cubicBezTo>
                    <a:pt x="1636284" y="3621833"/>
                    <a:pt x="1623062" y="3625263"/>
                    <a:pt x="1613223" y="3630776"/>
                  </a:cubicBezTo>
                  <a:cubicBezTo>
                    <a:pt x="1618364" y="3649156"/>
                    <a:pt x="1636059" y="3672914"/>
                    <a:pt x="1641201" y="3691295"/>
                  </a:cubicBezTo>
                  <a:lnTo>
                    <a:pt x="1678262" y="3732396"/>
                  </a:lnTo>
                  <a:lnTo>
                    <a:pt x="1597737" y="3724375"/>
                  </a:lnTo>
                  <a:lnTo>
                    <a:pt x="1557676" y="3765145"/>
                  </a:lnTo>
                  <a:lnTo>
                    <a:pt x="1471544" y="3746766"/>
                  </a:lnTo>
                  <a:cubicBezTo>
                    <a:pt x="1450978" y="3774225"/>
                    <a:pt x="1456852" y="3814550"/>
                    <a:pt x="1436286" y="3842009"/>
                  </a:cubicBezTo>
                  <a:lnTo>
                    <a:pt x="1331129" y="3921541"/>
                  </a:lnTo>
                  <a:lnTo>
                    <a:pt x="1276445" y="3901991"/>
                  </a:lnTo>
                  <a:lnTo>
                    <a:pt x="1284256" y="3817277"/>
                  </a:lnTo>
                  <a:lnTo>
                    <a:pt x="1333532" y="3785698"/>
                  </a:lnTo>
                  <a:lnTo>
                    <a:pt x="1401436" y="3771661"/>
                  </a:lnTo>
                  <a:lnTo>
                    <a:pt x="1379003" y="3737409"/>
                  </a:lnTo>
                  <a:lnTo>
                    <a:pt x="1307693" y="3765145"/>
                  </a:lnTo>
                  <a:lnTo>
                    <a:pt x="1283054" y="3707500"/>
                  </a:lnTo>
                  <a:lnTo>
                    <a:pt x="1163671" y="3696304"/>
                  </a:lnTo>
                  <a:lnTo>
                    <a:pt x="1112393" y="3537069"/>
                  </a:lnTo>
                  <a:lnTo>
                    <a:pt x="1007633" y="3560461"/>
                  </a:lnTo>
                  <a:lnTo>
                    <a:pt x="1026461" y="3660882"/>
                  </a:lnTo>
                  <a:cubicBezTo>
                    <a:pt x="1004427" y="3650801"/>
                    <a:pt x="995611" y="3697699"/>
                    <a:pt x="973577" y="3687618"/>
                  </a:cubicBezTo>
                  <a:cubicBezTo>
                    <a:pt x="935384" y="3660048"/>
                    <a:pt x="901599" y="3610424"/>
                    <a:pt x="863407" y="3582854"/>
                  </a:cubicBezTo>
                  <a:lnTo>
                    <a:pt x="792102" y="3563135"/>
                  </a:lnTo>
                  <a:lnTo>
                    <a:pt x="776249" y="3562965"/>
                  </a:lnTo>
                  <a:lnTo>
                    <a:pt x="682270" y="3392526"/>
                  </a:lnTo>
                  <a:cubicBezTo>
                    <a:pt x="712196" y="3342094"/>
                    <a:pt x="831802" y="3319635"/>
                    <a:pt x="847968" y="3262579"/>
                  </a:cubicBezTo>
                  <a:cubicBezTo>
                    <a:pt x="749209" y="3178420"/>
                    <a:pt x="752831" y="3095507"/>
                    <a:pt x="689845" y="3026247"/>
                  </a:cubicBezTo>
                  <a:cubicBezTo>
                    <a:pt x="698406" y="2977131"/>
                    <a:pt x="718397" y="2974461"/>
                    <a:pt x="709531" y="2942729"/>
                  </a:cubicBezTo>
                  <a:cubicBezTo>
                    <a:pt x="689657" y="2919551"/>
                    <a:pt x="670347" y="2865983"/>
                    <a:pt x="650473" y="2842804"/>
                  </a:cubicBezTo>
                  <a:lnTo>
                    <a:pt x="558288" y="2763226"/>
                  </a:lnTo>
                  <a:lnTo>
                    <a:pt x="132328" y="2835047"/>
                  </a:lnTo>
                  <a:lnTo>
                    <a:pt x="0" y="2707415"/>
                  </a:lnTo>
                  <a:lnTo>
                    <a:pt x="95485" y="2582175"/>
                  </a:lnTo>
                  <a:lnTo>
                    <a:pt x="183159" y="2626645"/>
                  </a:lnTo>
                  <a:cubicBezTo>
                    <a:pt x="196336" y="2607102"/>
                    <a:pt x="201364" y="2590795"/>
                    <a:pt x="196566" y="2568394"/>
                  </a:cubicBezTo>
                  <a:cubicBezTo>
                    <a:pt x="191768" y="2545992"/>
                    <a:pt x="148867" y="2502169"/>
                    <a:pt x="149784" y="2483129"/>
                  </a:cubicBezTo>
                  <a:cubicBezTo>
                    <a:pt x="167212" y="2473472"/>
                    <a:pt x="176385" y="2448913"/>
                    <a:pt x="193813" y="2439255"/>
                  </a:cubicBezTo>
                  <a:cubicBezTo>
                    <a:pt x="215675" y="2430426"/>
                    <a:pt x="257870" y="2414283"/>
                    <a:pt x="281872" y="2411110"/>
                  </a:cubicBezTo>
                  <a:cubicBezTo>
                    <a:pt x="305874" y="2407938"/>
                    <a:pt x="312906" y="2440911"/>
                    <a:pt x="343328" y="2424355"/>
                  </a:cubicBezTo>
                  <a:cubicBezTo>
                    <a:pt x="378185" y="2406420"/>
                    <a:pt x="339659" y="2368616"/>
                    <a:pt x="356171" y="2353992"/>
                  </a:cubicBezTo>
                  <a:lnTo>
                    <a:pt x="445690" y="2325089"/>
                  </a:lnTo>
                  <a:cubicBezTo>
                    <a:pt x="439269" y="2288803"/>
                    <a:pt x="366657" y="2154917"/>
                    <a:pt x="338743" y="2115585"/>
                  </a:cubicBezTo>
                  <a:cubicBezTo>
                    <a:pt x="310828" y="2076253"/>
                    <a:pt x="316203" y="2113215"/>
                    <a:pt x="278203" y="2089095"/>
                  </a:cubicBezTo>
                  <a:lnTo>
                    <a:pt x="314195" y="1939724"/>
                  </a:lnTo>
                  <a:cubicBezTo>
                    <a:pt x="331550" y="1879969"/>
                    <a:pt x="348905" y="1888920"/>
                    <a:pt x="391944" y="1837443"/>
                  </a:cubicBezTo>
                  <a:cubicBezTo>
                    <a:pt x="418851" y="1852895"/>
                    <a:pt x="415488" y="1859242"/>
                    <a:pt x="455236" y="1876350"/>
                  </a:cubicBezTo>
                  <a:lnTo>
                    <a:pt x="482277" y="1855043"/>
                  </a:lnTo>
                  <a:lnTo>
                    <a:pt x="484312" y="1853677"/>
                  </a:lnTo>
                  <a:cubicBezTo>
                    <a:pt x="484594" y="1853225"/>
                    <a:pt x="484873" y="1852772"/>
                    <a:pt x="484909" y="1852171"/>
                  </a:cubicBezTo>
                  <a:cubicBezTo>
                    <a:pt x="484907" y="1852173"/>
                    <a:pt x="484905" y="1852176"/>
                    <a:pt x="484903" y="1852178"/>
                  </a:cubicBezTo>
                  <a:cubicBezTo>
                    <a:pt x="495517" y="1840687"/>
                    <a:pt x="505307" y="1824924"/>
                    <a:pt x="509355" y="1804331"/>
                  </a:cubicBezTo>
                  <a:cubicBezTo>
                    <a:pt x="513783" y="1781808"/>
                    <a:pt x="514978" y="1740805"/>
                    <a:pt x="513666" y="1702301"/>
                  </a:cubicBezTo>
                  <a:cubicBezTo>
                    <a:pt x="513671" y="1702335"/>
                    <a:pt x="513671" y="1702370"/>
                    <a:pt x="513672" y="1702404"/>
                  </a:cubicBezTo>
                  <a:cubicBezTo>
                    <a:pt x="514071" y="1671140"/>
                    <a:pt x="512225" y="1640280"/>
                    <a:pt x="511748" y="1612819"/>
                  </a:cubicBezTo>
                  <a:lnTo>
                    <a:pt x="551866" y="1508247"/>
                  </a:lnTo>
                  <a:lnTo>
                    <a:pt x="533350" y="1427137"/>
                  </a:lnTo>
                  <a:lnTo>
                    <a:pt x="720052" y="1289719"/>
                  </a:lnTo>
                  <a:lnTo>
                    <a:pt x="838862" y="1325917"/>
                  </a:lnTo>
                  <a:lnTo>
                    <a:pt x="966930" y="1226037"/>
                  </a:lnTo>
                  <a:lnTo>
                    <a:pt x="971559" y="1159675"/>
                  </a:lnTo>
                  <a:lnTo>
                    <a:pt x="1075711" y="1059124"/>
                  </a:lnTo>
                  <a:lnTo>
                    <a:pt x="1033278" y="955223"/>
                  </a:lnTo>
                  <a:lnTo>
                    <a:pt x="1099627" y="916344"/>
                  </a:lnTo>
                  <a:lnTo>
                    <a:pt x="1186035" y="923717"/>
                  </a:lnTo>
                  <a:cubicBezTo>
                    <a:pt x="1217409" y="943157"/>
                    <a:pt x="1268842" y="915673"/>
                    <a:pt x="1300216" y="915003"/>
                  </a:cubicBezTo>
                  <a:cubicBezTo>
                    <a:pt x="1314746" y="903608"/>
                    <a:pt x="1279386" y="884503"/>
                    <a:pt x="1291729" y="856684"/>
                  </a:cubicBezTo>
                  <a:lnTo>
                    <a:pt x="1374279" y="748090"/>
                  </a:lnTo>
                  <a:lnTo>
                    <a:pt x="1327218" y="624749"/>
                  </a:lnTo>
                  <a:lnTo>
                    <a:pt x="1194521" y="666310"/>
                  </a:lnTo>
                  <a:cubicBezTo>
                    <a:pt x="1133830" y="607209"/>
                    <a:pt x="1204551" y="673684"/>
                    <a:pt x="1132801" y="601287"/>
                  </a:cubicBezTo>
                  <a:lnTo>
                    <a:pt x="1273214" y="457166"/>
                  </a:lnTo>
                  <a:lnTo>
                    <a:pt x="1585669" y="441078"/>
                  </a:lnTo>
                  <a:lnTo>
                    <a:pt x="1640533" y="412294"/>
                  </a:lnTo>
                  <a:cubicBezTo>
                    <a:pt x="1637932" y="376306"/>
                    <a:pt x="1576698" y="314846"/>
                    <a:pt x="1574097" y="278857"/>
                  </a:cubicBezTo>
                  <a:lnTo>
                    <a:pt x="1672077" y="239978"/>
                  </a:lnTo>
                  <a:lnTo>
                    <a:pt x="1792430" y="249363"/>
                  </a:lnTo>
                  <a:lnTo>
                    <a:pt x="1816346" y="349913"/>
                  </a:lnTo>
                  <a:lnTo>
                    <a:pt x="1895810" y="358627"/>
                  </a:lnTo>
                  <a:lnTo>
                    <a:pt x="1979132" y="328462"/>
                  </a:lnTo>
                  <a:lnTo>
                    <a:pt x="2013937" y="274206"/>
                  </a:lnTo>
                  <a:cubicBezTo>
                    <a:pt x="2025994" y="260339"/>
                    <a:pt x="2075084" y="262560"/>
                    <a:pt x="2087141" y="248693"/>
                  </a:cubicBezTo>
                  <a:lnTo>
                    <a:pt x="2175951" y="124051"/>
                  </a:lnTo>
                  <a:cubicBezTo>
                    <a:pt x="2189294" y="92309"/>
                    <a:pt x="2120859" y="96764"/>
                    <a:pt x="2134202" y="65021"/>
                  </a:cubicBezTo>
                  <a:lnTo>
                    <a:pt x="2206326" y="35415"/>
                  </a:lnTo>
                  <a:lnTo>
                    <a:pt x="2232182" y="24803"/>
                  </a:lnTo>
                  <a:lnTo>
                    <a:pt x="2313189" y="0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</a:ln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de-DE" sz="900" kern="0" dirty="0">
                <a:solidFill>
                  <a:srgbClr val="000000"/>
                </a:solidFill>
                <a:latin typeface="Comic Sans MS" pitchFamily="66" charset="0"/>
                <a:ea typeface="ＭＳ Ｐゴシック" pitchFamily="34" charset="-128"/>
              </a:endParaRPr>
            </a:p>
          </p:txBody>
        </p:sp>
        <p:sp>
          <p:nvSpPr>
            <p:cNvPr id="21" name="Freihandform 20"/>
            <p:cNvSpPr/>
            <p:nvPr/>
          </p:nvSpPr>
          <p:spPr>
            <a:xfrm>
              <a:off x="7017019" y="2331795"/>
              <a:ext cx="1393956" cy="946164"/>
            </a:xfrm>
            <a:custGeom>
              <a:avLst/>
              <a:gdLst>
                <a:gd name="connsiteX0" fmla="*/ 26308 w 3925830"/>
                <a:gd name="connsiteY0" fmla="*/ 2343114 h 2755636"/>
                <a:gd name="connsiteX1" fmla="*/ 402 w 3925830"/>
                <a:gd name="connsiteY1" fmla="*/ 2357124 h 2755636"/>
                <a:gd name="connsiteX2" fmla="*/ 0 w 3925830"/>
                <a:gd name="connsiteY2" fmla="*/ 2355631 h 2755636"/>
                <a:gd name="connsiteX3" fmla="*/ 26308 w 3925830"/>
                <a:gd name="connsiteY3" fmla="*/ 2343114 h 2755636"/>
                <a:gd name="connsiteX4" fmla="*/ 1659889 w 3925830"/>
                <a:gd name="connsiteY4" fmla="*/ 20180 h 2755636"/>
                <a:gd name="connsiteX5" fmla="*/ 1650700 w 3925830"/>
                <a:gd name="connsiteY5" fmla="*/ 0 h 2755636"/>
                <a:gd name="connsiteX6" fmla="*/ 1663129 w 3925830"/>
                <a:gd name="connsiteY6" fmla="*/ 23457 h 2755636"/>
                <a:gd name="connsiteX7" fmla="*/ 1497713 w 3925830"/>
                <a:gd name="connsiteY7" fmla="*/ 147914 h 2755636"/>
                <a:gd name="connsiteX8" fmla="*/ 1541832 w 3925830"/>
                <a:gd name="connsiteY8" fmla="*/ 205788 h 2755636"/>
                <a:gd name="connsiteX9" fmla="*/ 1585197 w 3925830"/>
                <a:gd name="connsiteY9" fmla="*/ 194764 h 2755636"/>
                <a:gd name="connsiteX10" fmla="*/ 1619135 w 3925830"/>
                <a:gd name="connsiteY10" fmla="*/ 224528 h 2755636"/>
                <a:gd name="connsiteX11" fmla="*/ 1621649 w 3925830"/>
                <a:gd name="connsiteY11" fmla="*/ 292875 h 2755636"/>
                <a:gd name="connsiteX12" fmla="*/ 1659987 w 3925830"/>
                <a:gd name="connsiteY12" fmla="*/ 333662 h 2755636"/>
                <a:gd name="connsiteX13" fmla="*/ 1679469 w 3925830"/>
                <a:gd name="connsiteY13" fmla="*/ 443347 h 2755636"/>
                <a:gd name="connsiteX14" fmla="*/ 1656844 w 3925830"/>
                <a:gd name="connsiteY14" fmla="*/ 512245 h 2755636"/>
                <a:gd name="connsiteX15" fmla="*/ 1701466 w 3925830"/>
                <a:gd name="connsiteY15" fmla="*/ 575630 h 2755636"/>
                <a:gd name="connsiteX16" fmla="*/ 1742946 w 3925830"/>
                <a:gd name="connsiteY16" fmla="*/ 603520 h 2755636"/>
                <a:gd name="connsiteX17" fmla="*/ 1771227 w 3925830"/>
                <a:gd name="connsiteY17" fmla="*/ 561851 h 2755636"/>
                <a:gd name="connsiteX18" fmla="*/ 1781867 w 3925830"/>
                <a:gd name="connsiteY18" fmla="*/ 558107 h 2755636"/>
                <a:gd name="connsiteX19" fmla="*/ 1800766 w 3925830"/>
                <a:gd name="connsiteY19" fmla="*/ 550276 h 2755636"/>
                <a:gd name="connsiteX20" fmla="*/ 1923319 w 3925830"/>
                <a:gd name="connsiteY20" fmla="*/ 486339 h 2755636"/>
                <a:gd name="connsiteX21" fmla="*/ 2109349 w 3925830"/>
                <a:gd name="connsiteY21" fmla="*/ 629646 h 2755636"/>
                <a:gd name="connsiteX22" fmla="*/ 2151457 w 3925830"/>
                <a:gd name="connsiteY22" fmla="*/ 611457 h 2755636"/>
                <a:gd name="connsiteX23" fmla="*/ 2276525 w 3925830"/>
                <a:gd name="connsiteY23" fmla="*/ 623583 h 2755636"/>
                <a:gd name="connsiteX24" fmla="*/ 2365769 w 3925830"/>
                <a:gd name="connsiteY24" fmla="*/ 638465 h 2755636"/>
                <a:gd name="connsiteX25" fmla="*/ 2519117 w 3925830"/>
                <a:gd name="connsiteY25" fmla="*/ 612559 h 2755636"/>
                <a:gd name="connsiteX26" fmla="*/ 2617789 w 3925830"/>
                <a:gd name="connsiteY26" fmla="*/ 586654 h 2755636"/>
                <a:gd name="connsiteX27" fmla="*/ 2650847 w 3925830"/>
                <a:gd name="connsiteY27" fmla="*/ 610575 h 2755636"/>
                <a:gd name="connsiteX28" fmla="*/ 2672467 w 3925830"/>
                <a:gd name="connsiteY28" fmla="*/ 588307 h 2755636"/>
                <a:gd name="connsiteX29" fmla="*/ 2701377 w 3925830"/>
                <a:gd name="connsiteY29" fmla="*/ 533740 h 2755636"/>
                <a:gd name="connsiteX30" fmla="*/ 2700119 w 3925830"/>
                <a:gd name="connsiteY30" fmla="*/ 508386 h 2755636"/>
                <a:gd name="connsiteX31" fmla="*/ 2724630 w 3925830"/>
                <a:gd name="connsiteY31" fmla="*/ 486339 h 2755636"/>
                <a:gd name="connsiteX32" fmla="*/ 2710804 w 3925830"/>
                <a:gd name="connsiteY32" fmla="*/ 440040 h 2755636"/>
                <a:gd name="connsiteX33" fmla="*/ 2754169 w 3925830"/>
                <a:gd name="connsiteY33" fmla="*/ 428465 h 2755636"/>
                <a:gd name="connsiteX34" fmla="*/ 2804321 w 3925830"/>
                <a:gd name="connsiteY34" fmla="*/ 321205 h 2755636"/>
                <a:gd name="connsiteX35" fmla="*/ 3045155 w 3925830"/>
                <a:gd name="connsiteY35" fmla="*/ 365630 h 2755636"/>
                <a:gd name="connsiteX36" fmla="*/ 3355623 w 3925830"/>
                <a:gd name="connsiteY36" fmla="*/ 251536 h 2755636"/>
                <a:gd name="connsiteX37" fmla="*/ 3407787 w 3925830"/>
                <a:gd name="connsiteY37" fmla="*/ 292874 h 2755636"/>
                <a:gd name="connsiteX38" fmla="*/ 3445496 w 3925830"/>
                <a:gd name="connsiteY38" fmla="*/ 298937 h 2755636"/>
                <a:gd name="connsiteX39" fmla="*/ 3498917 w 3925830"/>
                <a:gd name="connsiteY39" fmla="*/ 232796 h 2755636"/>
                <a:gd name="connsiteX40" fmla="*/ 3524056 w 3925830"/>
                <a:gd name="connsiteY40" fmla="*/ 221221 h 2755636"/>
                <a:gd name="connsiteX41" fmla="*/ 3543036 w 3925830"/>
                <a:gd name="connsiteY41" fmla="*/ 227835 h 2755636"/>
                <a:gd name="connsiteX42" fmla="*/ 3546017 w 3925830"/>
                <a:gd name="connsiteY42" fmla="*/ 222847 h 2755636"/>
                <a:gd name="connsiteX43" fmla="*/ 3546641 w 3925830"/>
                <a:gd name="connsiteY43" fmla="*/ 223578 h 2755636"/>
                <a:gd name="connsiteX44" fmla="*/ 3533944 w 3925830"/>
                <a:gd name="connsiteY44" fmla="*/ 353963 h 2755636"/>
                <a:gd name="connsiteX45" fmla="*/ 3808264 w 3925830"/>
                <a:gd name="connsiteY45" fmla="*/ 491123 h 2755636"/>
                <a:gd name="connsiteX46" fmla="*/ 3827858 w 3925830"/>
                <a:gd name="connsiteY46" fmla="*/ 654409 h 2755636"/>
                <a:gd name="connsiteX47" fmla="*/ 3925830 w 3925830"/>
                <a:gd name="connsiteY47" fmla="*/ 817694 h 2755636"/>
                <a:gd name="connsiteX48" fmla="*/ 3853984 w 3925830"/>
                <a:gd name="connsiteY48" fmla="*/ 1150797 h 2755636"/>
                <a:gd name="connsiteX49" fmla="*/ 3729887 w 3925830"/>
                <a:gd name="connsiteY49" fmla="*/ 1405523 h 2755636"/>
                <a:gd name="connsiteX50" fmla="*/ 3642232 w 3925830"/>
                <a:gd name="connsiteY50" fmla="*/ 1612025 h 2755636"/>
                <a:gd name="connsiteX51" fmla="*/ 3442504 w 3925830"/>
                <a:gd name="connsiteY51" fmla="*/ 1555746 h 2755636"/>
                <a:gd name="connsiteX52" fmla="*/ 3475161 w 3925830"/>
                <a:gd name="connsiteY52" fmla="*/ 1425117 h 2755636"/>
                <a:gd name="connsiteX53" fmla="*/ 3364127 w 3925830"/>
                <a:gd name="connsiteY53" fmla="*/ 1451243 h 2755636"/>
                <a:gd name="connsiteX54" fmla="*/ 3383721 w 3925830"/>
                <a:gd name="connsiteY54" fmla="*/ 1366334 h 2755636"/>
                <a:gd name="connsiteX55" fmla="*/ 3364127 w 3925830"/>
                <a:gd name="connsiteY55" fmla="*/ 1307551 h 2755636"/>
                <a:gd name="connsiteX56" fmla="*/ 3298813 w 3925830"/>
                <a:gd name="connsiteY56" fmla="*/ 1235706 h 2755636"/>
                <a:gd name="connsiteX57" fmla="*/ 3220436 w 3925830"/>
                <a:gd name="connsiteY57" fmla="*/ 1274894 h 2755636"/>
                <a:gd name="connsiteX58" fmla="*/ 3135527 w 3925830"/>
                <a:gd name="connsiteY58" fmla="*/ 1255300 h 2755636"/>
                <a:gd name="connsiteX59" fmla="*/ 3031024 w 3925830"/>
                <a:gd name="connsiteY59" fmla="*/ 1216111 h 2755636"/>
                <a:gd name="connsiteX60" fmla="*/ 2985304 w 3925830"/>
                <a:gd name="connsiteY60" fmla="*/ 1281426 h 2755636"/>
                <a:gd name="connsiteX61" fmla="*/ 2998367 w 3925830"/>
                <a:gd name="connsiteY61" fmla="*/ 1333677 h 2755636"/>
                <a:gd name="connsiteX62" fmla="*/ 3044087 w 3925830"/>
                <a:gd name="connsiteY62" fmla="*/ 1372866 h 2755636"/>
                <a:gd name="connsiteX63" fmla="*/ 3076744 w 3925830"/>
                <a:gd name="connsiteY63" fmla="*/ 1398991 h 2755636"/>
                <a:gd name="connsiteX64" fmla="*/ 3142058 w 3925830"/>
                <a:gd name="connsiteY64" fmla="*/ 1418586 h 2755636"/>
                <a:gd name="connsiteX65" fmla="*/ 3155121 w 3925830"/>
                <a:gd name="connsiteY65" fmla="*/ 1483900 h 2755636"/>
                <a:gd name="connsiteX66" fmla="*/ 3070213 w 3925830"/>
                <a:gd name="connsiteY66" fmla="*/ 1496963 h 2755636"/>
                <a:gd name="connsiteX67" fmla="*/ 2952647 w 3925830"/>
                <a:gd name="connsiteY67" fmla="*/ 1503494 h 2755636"/>
                <a:gd name="connsiteX68" fmla="*/ 2933053 w 3925830"/>
                <a:gd name="connsiteY68" fmla="*/ 1568809 h 2755636"/>
                <a:gd name="connsiteX69" fmla="*/ 2841613 w 3925830"/>
                <a:gd name="connsiteY69" fmla="*/ 1588403 h 2755636"/>
                <a:gd name="connsiteX70" fmla="*/ 2737110 w 3925830"/>
                <a:gd name="connsiteY70" fmla="*/ 1634123 h 2755636"/>
                <a:gd name="connsiteX71" fmla="*/ 2613013 w 3925830"/>
                <a:gd name="connsiteY71" fmla="*/ 1640654 h 2755636"/>
                <a:gd name="connsiteX72" fmla="*/ 2551605 w 3925830"/>
                <a:gd name="connsiteY72" fmla="*/ 1669649 h 2755636"/>
                <a:gd name="connsiteX73" fmla="*/ 2551605 w 3925830"/>
                <a:gd name="connsiteY73" fmla="*/ 1732949 h 2755636"/>
                <a:gd name="connsiteX74" fmla="*/ 2469688 w 3925830"/>
                <a:gd name="connsiteY74" fmla="*/ 1791121 h 2755636"/>
                <a:gd name="connsiteX75" fmla="*/ 2090498 w 3925830"/>
                <a:gd name="connsiteY75" fmla="*/ 1830066 h 2755636"/>
                <a:gd name="connsiteX76" fmla="*/ 2097030 w 3925830"/>
                <a:gd name="connsiteY76" fmla="*/ 1901911 h 2755636"/>
                <a:gd name="connsiteX77" fmla="*/ 2025184 w 3925830"/>
                <a:gd name="connsiteY77" fmla="*/ 2006414 h 2755636"/>
                <a:gd name="connsiteX78" fmla="*/ 1902735 w 3925830"/>
                <a:gd name="connsiteY78" fmla="*/ 1930539 h 2755636"/>
                <a:gd name="connsiteX79" fmla="*/ 1835773 w 3925830"/>
                <a:gd name="connsiteY79" fmla="*/ 1999883 h 2755636"/>
                <a:gd name="connsiteX80" fmla="*/ 1822710 w 3925830"/>
                <a:gd name="connsiteY80" fmla="*/ 2065197 h 2755636"/>
                <a:gd name="connsiteX81" fmla="*/ 1750864 w 3925830"/>
                <a:gd name="connsiteY81" fmla="*/ 2026009 h 2755636"/>
                <a:gd name="connsiteX82" fmla="*/ 1679018 w 3925830"/>
                <a:gd name="connsiteY82" fmla="*/ 2189294 h 2755636"/>
                <a:gd name="connsiteX83" fmla="*/ 1476544 w 3925830"/>
                <a:gd name="connsiteY83" fmla="*/ 2189294 h 2755636"/>
                <a:gd name="connsiteX84" fmla="*/ 1411230 w 3925830"/>
                <a:gd name="connsiteY84" fmla="*/ 2319923 h 2755636"/>
                <a:gd name="connsiteX85" fmla="*/ 1339384 w 3925830"/>
                <a:gd name="connsiteY85" fmla="*/ 2352580 h 2755636"/>
                <a:gd name="connsiteX86" fmla="*/ 1215287 w 3925830"/>
                <a:gd name="connsiteY86" fmla="*/ 2274203 h 2755636"/>
                <a:gd name="connsiteX87" fmla="*/ 1110784 w 3925830"/>
                <a:gd name="connsiteY87" fmla="*/ 2332986 h 2755636"/>
                <a:gd name="connsiteX88" fmla="*/ 1071596 w 3925830"/>
                <a:gd name="connsiteY88" fmla="*/ 2378706 h 2755636"/>
                <a:gd name="connsiteX89" fmla="*/ 954030 w 3925830"/>
                <a:gd name="connsiteY89" fmla="*/ 2372174 h 2755636"/>
                <a:gd name="connsiteX90" fmla="*/ 803807 w 3925830"/>
                <a:gd name="connsiteY90" fmla="*/ 2398300 h 2755636"/>
                <a:gd name="connsiteX91" fmla="*/ 751556 w 3925830"/>
                <a:gd name="connsiteY91" fmla="*/ 2483209 h 2755636"/>
                <a:gd name="connsiteX92" fmla="*/ 679710 w 3925830"/>
                <a:gd name="connsiteY92" fmla="*/ 2522397 h 2755636"/>
                <a:gd name="connsiteX93" fmla="*/ 620927 w 3925830"/>
                <a:gd name="connsiteY93" fmla="*/ 2653026 h 2755636"/>
                <a:gd name="connsiteX94" fmla="*/ 588270 w 3925830"/>
                <a:gd name="connsiteY94" fmla="*/ 2672620 h 2755636"/>
                <a:gd name="connsiteX95" fmla="*/ 564280 w 3925830"/>
                <a:gd name="connsiteY95" fmla="*/ 2755636 h 2755636"/>
                <a:gd name="connsiteX96" fmla="*/ 516180 w 3925830"/>
                <a:gd name="connsiteY96" fmla="*/ 2723346 h 2755636"/>
                <a:gd name="connsiteX97" fmla="*/ 529487 w 3925830"/>
                <a:gd name="connsiteY97" fmla="*/ 2679151 h 2755636"/>
                <a:gd name="connsiteX98" fmla="*/ 467836 w 3925830"/>
                <a:gd name="connsiteY98" fmla="*/ 2600774 h 2755636"/>
                <a:gd name="connsiteX99" fmla="*/ 396479 w 3925830"/>
                <a:gd name="connsiteY99" fmla="*/ 2498775 h 2755636"/>
                <a:gd name="connsiteX100" fmla="*/ 297305 w 3925830"/>
                <a:gd name="connsiteY100" fmla="*/ 2517328 h 2755636"/>
                <a:gd name="connsiteX101" fmla="*/ 297301 w 3925830"/>
                <a:gd name="connsiteY101" fmla="*/ 2517310 h 2755636"/>
                <a:gd name="connsiteX102" fmla="*/ 129242 w 3925830"/>
                <a:gd name="connsiteY102" fmla="*/ 2451068 h 2755636"/>
                <a:gd name="connsiteX103" fmla="*/ 129242 w 3925830"/>
                <a:gd name="connsiteY103" fmla="*/ 2383564 h 2755636"/>
                <a:gd name="connsiteX104" fmla="*/ 69609 w 3925830"/>
                <a:gd name="connsiteY104" fmla="*/ 2320031 h 2755636"/>
                <a:gd name="connsiteX105" fmla="*/ 43977 w 3925830"/>
                <a:gd name="connsiteY105" fmla="*/ 2333448 h 2755636"/>
                <a:gd name="connsiteX106" fmla="*/ 72007 w 3925830"/>
                <a:gd name="connsiteY106" fmla="*/ 2311652 h 2755636"/>
                <a:gd name="connsiteX107" fmla="*/ 82861 w 3925830"/>
                <a:gd name="connsiteY107" fmla="*/ 2288601 h 2755636"/>
                <a:gd name="connsiteX108" fmla="*/ 35599 w 3925830"/>
                <a:gd name="connsiteY108" fmla="*/ 2268487 h 2755636"/>
                <a:gd name="connsiteX109" fmla="*/ 88569 w 3925830"/>
                <a:gd name="connsiteY109" fmla="*/ 2243661 h 2755636"/>
                <a:gd name="connsiteX110" fmla="*/ 109455 w 3925830"/>
                <a:gd name="connsiteY110" fmla="*/ 2238811 h 2755636"/>
                <a:gd name="connsiteX111" fmla="*/ 105294 w 3925830"/>
                <a:gd name="connsiteY111" fmla="*/ 2211833 h 2755636"/>
                <a:gd name="connsiteX112" fmla="*/ 126099 w 3925830"/>
                <a:gd name="connsiteY112" fmla="*/ 2200142 h 2755636"/>
                <a:gd name="connsiteX113" fmla="*/ 73002 w 3925830"/>
                <a:gd name="connsiteY113" fmla="*/ 2142137 h 2755636"/>
                <a:gd name="connsiteX114" fmla="*/ 38720 w 3925830"/>
                <a:gd name="connsiteY114" fmla="*/ 2151582 h 2755636"/>
                <a:gd name="connsiteX115" fmla="*/ 28634 w 3925830"/>
                <a:gd name="connsiteY115" fmla="*/ 2087985 h 2755636"/>
                <a:gd name="connsiteX116" fmla="*/ 85565 w 3925830"/>
                <a:gd name="connsiteY116" fmla="*/ 2069015 h 2755636"/>
                <a:gd name="connsiteX117" fmla="*/ 94347 w 3925830"/>
                <a:gd name="connsiteY117" fmla="*/ 2019460 h 2755636"/>
                <a:gd name="connsiteX118" fmla="*/ 154985 w 3925830"/>
                <a:gd name="connsiteY118" fmla="*/ 1960500 h 2755636"/>
                <a:gd name="connsiteX119" fmla="*/ 193769 w 3925830"/>
                <a:gd name="connsiteY119" fmla="*/ 1937179 h 2755636"/>
                <a:gd name="connsiteX120" fmla="*/ 187378 w 3925830"/>
                <a:gd name="connsiteY120" fmla="*/ 1975557 h 2755636"/>
                <a:gd name="connsiteX121" fmla="*/ 225673 w 3925830"/>
                <a:gd name="connsiteY121" fmla="*/ 2005880 h 2755636"/>
                <a:gd name="connsiteX122" fmla="*/ 200013 w 3925830"/>
                <a:gd name="connsiteY122" fmla="*/ 2066272 h 2755636"/>
                <a:gd name="connsiteX123" fmla="*/ 224649 w 3925830"/>
                <a:gd name="connsiteY123" fmla="*/ 2084071 h 2755636"/>
                <a:gd name="connsiteX124" fmla="*/ 272945 w 3925830"/>
                <a:gd name="connsiteY124" fmla="*/ 2047842 h 2755636"/>
                <a:gd name="connsiteX125" fmla="*/ 305679 w 3925830"/>
                <a:gd name="connsiteY125" fmla="*/ 2038059 h 2755636"/>
                <a:gd name="connsiteX126" fmla="*/ 314899 w 3925830"/>
                <a:gd name="connsiteY126" fmla="*/ 2058429 h 2755636"/>
                <a:gd name="connsiteX127" fmla="*/ 324292 w 3925830"/>
                <a:gd name="connsiteY127" fmla="*/ 2047052 h 2755636"/>
                <a:gd name="connsiteX128" fmla="*/ 340268 w 3925830"/>
                <a:gd name="connsiteY128" fmla="*/ 2036202 h 2755636"/>
                <a:gd name="connsiteX129" fmla="*/ 362709 w 3925830"/>
                <a:gd name="connsiteY129" fmla="*/ 2042992 h 2755636"/>
                <a:gd name="connsiteX130" fmla="*/ 374069 w 3925830"/>
                <a:gd name="connsiteY130" fmla="*/ 2036808 h 2755636"/>
                <a:gd name="connsiteX131" fmla="*/ 372807 w 3925830"/>
                <a:gd name="connsiteY131" fmla="*/ 2028442 h 2755636"/>
                <a:gd name="connsiteX132" fmla="*/ 318949 w 3925830"/>
                <a:gd name="connsiteY132" fmla="*/ 2009041 h 2755636"/>
                <a:gd name="connsiteX133" fmla="*/ 360709 w 3925830"/>
                <a:gd name="connsiteY133" fmla="*/ 1987324 h 2755636"/>
                <a:gd name="connsiteX134" fmla="*/ 354855 w 3925830"/>
                <a:gd name="connsiteY134" fmla="*/ 1952782 h 2755636"/>
                <a:gd name="connsiteX135" fmla="*/ 381734 w 3925830"/>
                <a:gd name="connsiteY135" fmla="*/ 1951602 h 2755636"/>
                <a:gd name="connsiteX136" fmla="*/ 386271 w 3925830"/>
                <a:gd name="connsiteY136" fmla="*/ 1978972 h 2755636"/>
                <a:gd name="connsiteX137" fmla="*/ 413201 w 3925830"/>
                <a:gd name="connsiteY137" fmla="*/ 1977032 h 2755636"/>
                <a:gd name="connsiteX138" fmla="*/ 419933 w 3925830"/>
                <a:gd name="connsiteY138" fmla="*/ 1940172 h 2755636"/>
                <a:gd name="connsiteX139" fmla="*/ 491938 w 3925830"/>
                <a:gd name="connsiteY139" fmla="*/ 1945571 h 2755636"/>
                <a:gd name="connsiteX140" fmla="*/ 526527 w 3925830"/>
                <a:gd name="connsiteY140" fmla="*/ 1921742 h 2755636"/>
                <a:gd name="connsiteX141" fmla="*/ 565798 w 3925830"/>
                <a:gd name="connsiteY141" fmla="*/ 1868392 h 2755636"/>
                <a:gd name="connsiteX142" fmla="*/ 505891 w 3925830"/>
                <a:gd name="connsiteY142" fmla="*/ 1843426 h 2755636"/>
                <a:gd name="connsiteX143" fmla="*/ 488572 w 3925830"/>
                <a:gd name="connsiteY143" fmla="*/ 1804668 h 2755636"/>
                <a:gd name="connsiteX144" fmla="*/ 507452 w 3925830"/>
                <a:gd name="connsiteY144" fmla="*/ 1787881 h 2755636"/>
                <a:gd name="connsiteX145" fmla="*/ 498475 w 3925830"/>
                <a:gd name="connsiteY145" fmla="*/ 1763631 h 2755636"/>
                <a:gd name="connsiteX146" fmla="*/ 478279 w 3925830"/>
                <a:gd name="connsiteY146" fmla="*/ 1768482 h 2755636"/>
                <a:gd name="connsiteX147" fmla="*/ 452423 w 3925830"/>
                <a:gd name="connsiteY147" fmla="*/ 1729894 h 2755636"/>
                <a:gd name="connsiteX148" fmla="*/ 480523 w 3925830"/>
                <a:gd name="connsiteY148" fmla="*/ 1712221 h 2755636"/>
                <a:gd name="connsiteX149" fmla="*/ 501982 w 3925830"/>
                <a:gd name="connsiteY149" fmla="*/ 1722043 h 2755636"/>
                <a:gd name="connsiteX150" fmla="*/ 507452 w 3925830"/>
                <a:gd name="connsiteY150" fmla="*/ 1718041 h 2755636"/>
                <a:gd name="connsiteX151" fmla="*/ 529892 w 3925830"/>
                <a:gd name="connsiteY151" fmla="*/ 1670512 h 2755636"/>
                <a:gd name="connsiteX152" fmla="*/ 496232 w 3925830"/>
                <a:gd name="connsiteY152" fmla="*/ 1681182 h 2755636"/>
                <a:gd name="connsiteX153" fmla="*/ 484719 w 3925830"/>
                <a:gd name="connsiteY153" fmla="*/ 1624585 h 2755636"/>
                <a:gd name="connsiteX154" fmla="*/ 526527 w 3925830"/>
                <a:gd name="connsiteY154" fmla="*/ 1634621 h 2755636"/>
                <a:gd name="connsiteX155" fmla="*/ 529892 w 3925830"/>
                <a:gd name="connsiteY155" fmla="*/ 1615221 h 2755636"/>
                <a:gd name="connsiteX156" fmla="*/ 612923 w 3925830"/>
                <a:gd name="connsiteY156" fmla="*/ 1609402 h 2755636"/>
                <a:gd name="connsiteX157" fmla="*/ 607313 w 3925830"/>
                <a:gd name="connsiteY157" fmla="*/ 1592911 h 2755636"/>
                <a:gd name="connsiteX158" fmla="*/ 691613 w 3925830"/>
                <a:gd name="connsiteY158" fmla="*/ 1556854 h 2755636"/>
                <a:gd name="connsiteX159" fmla="*/ 704931 w 3925830"/>
                <a:gd name="connsiteY159" fmla="*/ 1590971 h 2755636"/>
                <a:gd name="connsiteX160" fmla="*/ 728494 w 3925830"/>
                <a:gd name="connsiteY160" fmla="*/ 1546351 h 2755636"/>
                <a:gd name="connsiteX161" fmla="*/ 747569 w 3925830"/>
                <a:gd name="connsiteY161" fmla="*/ 1535681 h 2755636"/>
                <a:gd name="connsiteX162" fmla="*/ 748691 w 3925830"/>
                <a:gd name="connsiteY162" fmla="*/ 1510461 h 2755636"/>
                <a:gd name="connsiteX163" fmla="*/ 817983 w 3925830"/>
                <a:gd name="connsiteY163" fmla="*/ 1467292 h 2755636"/>
                <a:gd name="connsiteX164" fmla="*/ 838652 w 3925830"/>
                <a:gd name="connsiteY164" fmla="*/ 1477888 h 2755636"/>
                <a:gd name="connsiteX165" fmla="*/ 868819 w 3925830"/>
                <a:gd name="connsiteY165" fmla="*/ 1467996 h 2755636"/>
                <a:gd name="connsiteX166" fmla="*/ 889623 w 3925830"/>
                <a:gd name="connsiteY166" fmla="*/ 1482384 h 2755636"/>
                <a:gd name="connsiteX167" fmla="*/ 948916 w 3925830"/>
                <a:gd name="connsiteY167" fmla="*/ 1472492 h 2755636"/>
                <a:gd name="connsiteX168" fmla="*/ 966148 w 3925830"/>
                <a:gd name="connsiteY168" fmla="*/ 1477536 h 2755636"/>
                <a:gd name="connsiteX169" fmla="*/ 972841 w 3925830"/>
                <a:gd name="connsiteY169" fmla="*/ 1458104 h 2755636"/>
                <a:gd name="connsiteX170" fmla="*/ 973881 w 3925830"/>
                <a:gd name="connsiteY170" fmla="*/ 1444615 h 2755636"/>
                <a:gd name="connsiteX171" fmla="*/ 980123 w 3925830"/>
                <a:gd name="connsiteY171" fmla="*/ 1439219 h 2755636"/>
                <a:gd name="connsiteX172" fmla="*/ 953077 w 3925830"/>
                <a:gd name="connsiteY172" fmla="*/ 1428428 h 2755636"/>
                <a:gd name="connsiteX173" fmla="*/ 927071 w 3925830"/>
                <a:gd name="connsiteY173" fmla="*/ 1319069 h 2755636"/>
                <a:gd name="connsiteX174" fmla="*/ 898985 w 3925830"/>
                <a:gd name="connsiteY174" fmla="*/ 1331445 h 2755636"/>
                <a:gd name="connsiteX175" fmla="*/ 871939 w 3925830"/>
                <a:gd name="connsiteY175" fmla="*/ 1314221 h 2755636"/>
                <a:gd name="connsiteX176" fmla="*/ 834491 w 3925830"/>
                <a:gd name="connsiteY176" fmla="*/ 1307165 h 2755636"/>
                <a:gd name="connsiteX177" fmla="*/ 835531 w 3925830"/>
                <a:gd name="connsiteY177" fmla="*/ 1267597 h 2755636"/>
                <a:gd name="connsiteX178" fmla="*/ 821466 w 3925830"/>
                <a:gd name="connsiteY178" fmla="*/ 1284036 h 2755636"/>
                <a:gd name="connsiteX179" fmla="*/ 803285 w 3925830"/>
                <a:gd name="connsiteY179" fmla="*/ 1256806 h 2755636"/>
                <a:gd name="connsiteX180" fmla="*/ 793923 w 3925830"/>
                <a:gd name="connsiteY180" fmla="*/ 1191159 h 2755636"/>
                <a:gd name="connsiteX181" fmla="*/ 760635 w 3925830"/>
                <a:gd name="connsiteY181" fmla="*/ 1192058 h 2755636"/>
                <a:gd name="connsiteX182" fmla="*/ 748062 w 3925830"/>
                <a:gd name="connsiteY182" fmla="*/ 1161461 h 2755636"/>
                <a:gd name="connsiteX183" fmla="*/ 704463 w 3925830"/>
                <a:gd name="connsiteY183" fmla="*/ 1175871 h 2755636"/>
                <a:gd name="connsiteX184" fmla="*/ 671176 w 3925830"/>
                <a:gd name="connsiteY184" fmla="*/ 1159685 h 2755636"/>
                <a:gd name="connsiteX185" fmla="*/ 653492 w 3925830"/>
                <a:gd name="connsiteY185" fmla="*/ 1169577 h 2755636"/>
                <a:gd name="connsiteX186" fmla="*/ 617085 w 3925830"/>
                <a:gd name="connsiteY186" fmla="*/ 1161483 h 2755636"/>
                <a:gd name="connsiteX187" fmla="*/ 630291 w 3925830"/>
                <a:gd name="connsiteY187" fmla="*/ 1150592 h 2755636"/>
                <a:gd name="connsiteX188" fmla="*/ 603561 w 3925830"/>
                <a:gd name="connsiteY188" fmla="*/ 1130908 h 2755636"/>
                <a:gd name="connsiteX189" fmla="*/ 527173 w 3925830"/>
                <a:gd name="connsiteY189" fmla="*/ 1132450 h 2755636"/>
                <a:gd name="connsiteX190" fmla="*/ 519693 w 3925830"/>
                <a:gd name="connsiteY190" fmla="*/ 1143953 h 2755636"/>
                <a:gd name="connsiteX191" fmla="*/ 514323 w 3925830"/>
                <a:gd name="connsiteY191" fmla="*/ 1143953 h 2755636"/>
                <a:gd name="connsiteX192" fmla="*/ 523933 w 3925830"/>
                <a:gd name="connsiteY192" fmla="*/ 1129174 h 2755636"/>
                <a:gd name="connsiteX193" fmla="*/ 526181 w 3925830"/>
                <a:gd name="connsiteY193" fmla="*/ 1129661 h 2755636"/>
                <a:gd name="connsiteX194" fmla="*/ 533721 w 3925830"/>
                <a:gd name="connsiteY194" fmla="*/ 1113234 h 2755636"/>
                <a:gd name="connsiteX195" fmla="*/ 462582 w 3925830"/>
                <a:gd name="connsiteY195" fmla="*/ 1077955 h 2755636"/>
                <a:gd name="connsiteX196" fmla="*/ 471981 w 3925830"/>
                <a:gd name="connsiteY196" fmla="*/ 1049205 h 2755636"/>
                <a:gd name="connsiteX197" fmla="*/ 443023 w 3925830"/>
                <a:gd name="connsiteY197" fmla="*/ 1033640 h 2755636"/>
                <a:gd name="connsiteX198" fmla="*/ 436103 w 3925830"/>
                <a:gd name="connsiteY198" fmla="*/ 997804 h 2755636"/>
                <a:gd name="connsiteX199" fmla="*/ 461079 w 3925830"/>
                <a:gd name="connsiteY199" fmla="*/ 960399 h 2755636"/>
                <a:gd name="connsiteX200" fmla="*/ 408063 w 3925830"/>
                <a:gd name="connsiteY200" fmla="*/ 950446 h 2755636"/>
                <a:gd name="connsiteX201" fmla="*/ 445669 w 3925830"/>
                <a:gd name="connsiteY201" fmla="*/ 907617 h 2755636"/>
                <a:gd name="connsiteX202" fmla="*/ 430436 w 3925830"/>
                <a:gd name="connsiteY202" fmla="*/ 826498 h 2755636"/>
                <a:gd name="connsiteX203" fmla="*/ 414465 w 3925830"/>
                <a:gd name="connsiteY203" fmla="*/ 826615 h 2755636"/>
                <a:gd name="connsiteX204" fmla="*/ 398313 w 3925830"/>
                <a:gd name="connsiteY204" fmla="*/ 817621 h 2755636"/>
                <a:gd name="connsiteX205" fmla="*/ 378451 w 3925830"/>
                <a:gd name="connsiteY205" fmla="*/ 723267 h 2755636"/>
                <a:gd name="connsiteX206" fmla="*/ 434766 w 3925830"/>
                <a:gd name="connsiteY206" fmla="*/ 698873 h 2755636"/>
                <a:gd name="connsiteX207" fmla="*/ 439174 w 3925830"/>
                <a:gd name="connsiteY207" fmla="*/ 646978 h 2755636"/>
                <a:gd name="connsiteX208" fmla="*/ 424987 w 3925830"/>
                <a:gd name="connsiteY208" fmla="*/ 624794 h 2755636"/>
                <a:gd name="connsiteX209" fmla="*/ 415968 w 3925830"/>
                <a:gd name="connsiteY209" fmla="*/ 586520 h 2755636"/>
                <a:gd name="connsiteX210" fmla="*/ 441900 w 3925830"/>
                <a:gd name="connsiteY210" fmla="*/ 550671 h 2755636"/>
                <a:gd name="connsiteX211" fmla="*/ 406950 w 3925830"/>
                <a:gd name="connsiteY211" fmla="*/ 533209 h 2755636"/>
                <a:gd name="connsiteX212" fmla="*/ 390272 w 3925830"/>
                <a:gd name="connsiteY212" fmla="*/ 473321 h 2755636"/>
                <a:gd name="connsiteX213" fmla="*/ 423483 w 3925830"/>
                <a:gd name="connsiteY213" fmla="*/ 467596 h 2755636"/>
                <a:gd name="connsiteX214" fmla="*/ 418974 w 3925830"/>
                <a:gd name="connsiteY214" fmla="*/ 444358 h 2755636"/>
                <a:gd name="connsiteX215" fmla="*/ 454306 w 3925830"/>
                <a:gd name="connsiteY215" fmla="*/ 439111 h 2755636"/>
                <a:gd name="connsiteX216" fmla="*/ 462257 w 3925830"/>
                <a:gd name="connsiteY216" fmla="*/ 412260 h 2755636"/>
                <a:gd name="connsiteX217" fmla="*/ 440017 w 3925830"/>
                <a:gd name="connsiteY217" fmla="*/ 374645 h 2755636"/>
                <a:gd name="connsiteX218" fmla="*/ 465927 w 3925830"/>
                <a:gd name="connsiteY218" fmla="*/ 337210 h 2755636"/>
                <a:gd name="connsiteX219" fmla="*/ 473763 w 3925830"/>
                <a:gd name="connsiteY219" fmla="*/ 335962 h 2755636"/>
                <a:gd name="connsiteX220" fmla="*/ 474899 w 3925830"/>
                <a:gd name="connsiteY220" fmla="*/ 337466 h 2755636"/>
                <a:gd name="connsiteX221" fmla="*/ 483262 w 3925830"/>
                <a:gd name="connsiteY221" fmla="*/ 337133 h 2755636"/>
                <a:gd name="connsiteX222" fmla="*/ 499794 w 3925830"/>
                <a:gd name="connsiteY222" fmla="*/ 299461 h 2755636"/>
                <a:gd name="connsiteX223" fmla="*/ 580918 w 3925830"/>
                <a:gd name="connsiteY223" fmla="*/ 290734 h 2755636"/>
                <a:gd name="connsiteX224" fmla="*/ 647432 w 3925830"/>
                <a:gd name="connsiteY224" fmla="*/ 260440 h 2755636"/>
                <a:gd name="connsiteX225" fmla="*/ 723350 w 3925830"/>
                <a:gd name="connsiteY225" fmla="*/ 268747 h 2755636"/>
                <a:gd name="connsiteX226" fmla="*/ 744170 w 3925830"/>
                <a:gd name="connsiteY226" fmla="*/ 227142 h 2755636"/>
                <a:gd name="connsiteX227" fmla="*/ 772318 w 3925830"/>
                <a:gd name="connsiteY227" fmla="*/ 234737 h 2755636"/>
                <a:gd name="connsiteX228" fmla="*/ 787484 w 3925830"/>
                <a:gd name="connsiteY228" fmla="*/ 233244 h 2755636"/>
                <a:gd name="connsiteX229" fmla="*/ 804085 w 3925830"/>
                <a:gd name="connsiteY229" fmla="*/ 253368 h 2755636"/>
                <a:gd name="connsiteX230" fmla="*/ 832280 w 3925830"/>
                <a:gd name="connsiteY230" fmla="*/ 224841 h 2755636"/>
                <a:gd name="connsiteX231" fmla="*/ 859765 w 3925830"/>
                <a:gd name="connsiteY231" fmla="*/ 227776 h 2755636"/>
                <a:gd name="connsiteX232" fmla="*/ 883748 w 3925830"/>
                <a:gd name="connsiteY232" fmla="*/ 224335 h 2755636"/>
                <a:gd name="connsiteX233" fmla="*/ 901644 w 3925830"/>
                <a:gd name="connsiteY233" fmla="*/ 226029 h 2755636"/>
                <a:gd name="connsiteX234" fmla="*/ 916083 w 3925830"/>
                <a:gd name="connsiteY234" fmla="*/ 194611 h 2755636"/>
                <a:gd name="connsiteX235" fmla="*/ 928494 w 3925830"/>
                <a:gd name="connsiteY235" fmla="*/ 217448 h 2755636"/>
                <a:gd name="connsiteX236" fmla="*/ 955548 w 3925830"/>
                <a:gd name="connsiteY236" fmla="*/ 199677 h 2755636"/>
                <a:gd name="connsiteX237" fmla="*/ 975652 w 3925830"/>
                <a:gd name="connsiteY237" fmla="*/ 203256 h 2755636"/>
                <a:gd name="connsiteX238" fmla="*/ 958554 w 3925830"/>
                <a:gd name="connsiteY238" fmla="*/ 221548 h 2755636"/>
                <a:gd name="connsiteX239" fmla="*/ 1006057 w 3925830"/>
                <a:gd name="connsiteY239" fmla="*/ 212850 h 2755636"/>
                <a:gd name="connsiteX240" fmla="*/ 1052439 w 3925830"/>
                <a:gd name="connsiteY240" fmla="*/ 139306 h 2755636"/>
                <a:gd name="connsiteX241" fmla="*/ 1159200 w 3925830"/>
                <a:gd name="connsiteY241" fmla="*/ 161490 h 2755636"/>
                <a:gd name="connsiteX242" fmla="*/ 1176490 w 3925830"/>
                <a:gd name="connsiteY242" fmla="*/ 132698 h 2755636"/>
                <a:gd name="connsiteX243" fmla="*/ 1242173 w 3925830"/>
                <a:gd name="connsiteY243" fmla="*/ 106108 h 2755636"/>
                <a:gd name="connsiteX244" fmla="*/ 1274185 w 3925830"/>
                <a:gd name="connsiteY244" fmla="*/ 145000 h 2755636"/>
                <a:gd name="connsiteX245" fmla="*/ 1296070 w 3925830"/>
                <a:gd name="connsiteY245" fmla="*/ 141065 h 2755636"/>
                <a:gd name="connsiteX246" fmla="*/ 1305749 w 3925830"/>
                <a:gd name="connsiteY246" fmla="*/ 162770 h 2755636"/>
                <a:gd name="connsiteX247" fmla="*/ 1341821 w 3925830"/>
                <a:gd name="connsiteY247" fmla="*/ 164137 h 2755636"/>
                <a:gd name="connsiteX248" fmla="*/ 1363495 w 3925830"/>
                <a:gd name="connsiteY248" fmla="*/ 178207 h 2755636"/>
                <a:gd name="connsiteX249" fmla="*/ 1403444 w 3925830"/>
                <a:gd name="connsiteY249" fmla="*/ 143633 h 2755636"/>
                <a:gd name="connsiteX250" fmla="*/ 1433667 w 3925830"/>
                <a:gd name="connsiteY250" fmla="*/ 131183 h 2755636"/>
                <a:gd name="connsiteX251" fmla="*/ 1456575 w 3925830"/>
                <a:gd name="connsiteY251" fmla="*/ 178364 h 2755636"/>
                <a:gd name="connsiteX252" fmla="*/ 1491795 w 3925830"/>
                <a:gd name="connsiteY252" fmla="*/ 161620 h 2755636"/>
                <a:gd name="connsiteX253" fmla="*/ 1483124 w 3925830"/>
                <a:gd name="connsiteY253" fmla="*/ 156445 h 2755636"/>
                <a:gd name="connsiteX254" fmla="*/ 1494473 w 3925830"/>
                <a:gd name="connsiteY254" fmla="*/ 144637 h 2755636"/>
                <a:gd name="connsiteX255" fmla="*/ 1659889 w 3925830"/>
                <a:gd name="connsiteY255" fmla="*/ 20180 h 2755636"/>
                <a:gd name="connsiteX0" fmla="*/ 26308 w 3925830"/>
                <a:gd name="connsiteY0" fmla="*/ 2343114 h 2755636"/>
                <a:gd name="connsiteX1" fmla="*/ 402 w 3925830"/>
                <a:gd name="connsiteY1" fmla="*/ 2357124 h 2755636"/>
                <a:gd name="connsiteX2" fmla="*/ 0 w 3925830"/>
                <a:gd name="connsiteY2" fmla="*/ 2355631 h 2755636"/>
                <a:gd name="connsiteX3" fmla="*/ 26308 w 3925830"/>
                <a:gd name="connsiteY3" fmla="*/ 2343114 h 2755636"/>
                <a:gd name="connsiteX4" fmla="*/ 1494473 w 3925830"/>
                <a:gd name="connsiteY4" fmla="*/ 144637 h 2755636"/>
                <a:gd name="connsiteX5" fmla="*/ 1650700 w 3925830"/>
                <a:gd name="connsiteY5" fmla="*/ 0 h 2755636"/>
                <a:gd name="connsiteX6" fmla="*/ 1663129 w 3925830"/>
                <a:gd name="connsiteY6" fmla="*/ 23457 h 2755636"/>
                <a:gd name="connsiteX7" fmla="*/ 1497713 w 3925830"/>
                <a:gd name="connsiteY7" fmla="*/ 147914 h 2755636"/>
                <a:gd name="connsiteX8" fmla="*/ 1541832 w 3925830"/>
                <a:gd name="connsiteY8" fmla="*/ 205788 h 2755636"/>
                <a:gd name="connsiteX9" fmla="*/ 1585197 w 3925830"/>
                <a:gd name="connsiteY9" fmla="*/ 194764 h 2755636"/>
                <a:gd name="connsiteX10" fmla="*/ 1619135 w 3925830"/>
                <a:gd name="connsiteY10" fmla="*/ 224528 h 2755636"/>
                <a:gd name="connsiteX11" fmla="*/ 1621649 w 3925830"/>
                <a:gd name="connsiteY11" fmla="*/ 292875 h 2755636"/>
                <a:gd name="connsiteX12" fmla="*/ 1659987 w 3925830"/>
                <a:gd name="connsiteY12" fmla="*/ 333662 h 2755636"/>
                <a:gd name="connsiteX13" fmla="*/ 1679469 w 3925830"/>
                <a:gd name="connsiteY13" fmla="*/ 443347 h 2755636"/>
                <a:gd name="connsiteX14" fmla="*/ 1656844 w 3925830"/>
                <a:gd name="connsiteY14" fmla="*/ 512245 h 2755636"/>
                <a:gd name="connsiteX15" fmla="*/ 1701466 w 3925830"/>
                <a:gd name="connsiteY15" fmla="*/ 575630 h 2755636"/>
                <a:gd name="connsiteX16" fmla="*/ 1742946 w 3925830"/>
                <a:gd name="connsiteY16" fmla="*/ 603520 h 2755636"/>
                <a:gd name="connsiteX17" fmla="*/ 1771227 w 3925830"/>
                <a:gd name="connsiteY17" fmla="*/ 561851 h 2755636"/>
                <a:gd name="connsiteX18" fmla="*/ 1781867 w 3925830"/>
                <a:gd name="connsiteY18" fmla="*/ 558107 h 2755636"/>
                <a:gd name="connsiteX19" fmla="*/ 1800766 w 3925830"/>
                <a:gd name="connsiteY19" fmla="*/ 550276 h 2755636"/>
                <a:gd name="connsiteX20" fmla="*/ 1923319 w 3925830"/>
                <a:gd name="connsiteY20" fmla="*/ 486339 h 2755636"/>
                <a:gd name="connsiteX21" fmla="*/ 2109349 w 3925830"/>
                <a:gd name="connsiteY21" fmla="*/ 629646 h 2755636"/>
                <a:gd name="connsiteX22" fmla="*/ 2151457 w 3925830"/>
                <a:gd name="connsiteY22" fmla="*/ 611457 h 2755636"/>
                <a:gd name="connsiteX23" fmla="*/ 2276525 w 3925830"/>
                <a:gd name="connsiteY23" fmla="*/ 623583 h 2755636"/>
                <a:gd name="connsiteX24" fmla="*/ 2365769 w 3925830"/>
                <a:gd name="connsiteY24" fmla="*/ 638465 h 2755636"/>
                <a:gd name="connsiteX25" fmla="*/ 2519117 w 3925830"/>
                <a:gd name="connsiteY25" fmla="*/ 612559 h 2755636"/>
                <a:gd name="connsiteX26" fmla="*/ 2617789 w 3925830"/>
                <a:gd name="connsiteY26" fmla="*/ 586654 h 2755636"/>
                <a:gd name="connsiteX27" fmla="*/ 2650847 w 3925830"/>
                <a:gd name="connsiteY27" fmla="*/ 610575 h 2755636"/>
                <a:gd name="connsiteX28" fmla="*/ 2672467 w 3925830"/>
                <a:gd name="connsiteY28" fmla="*/ 588307 h 2755636"/>
                <a:gd name="connsiteX29" fmla="*/ 2701377 w 3925830"/>
                <a:gd name="connsiteY29" fmla="*/ 533740 h 2755636"/>
                <a:gd name="connsiteX30" fmla="*/ 2700119 w 3925830"/>
                <a:gd name="connsiteY30" fmla="*/ 508386 h 2755636"/>
                <a:gd name="connsiteX31" fmla="*/ 2724630 w 3925830"/>
                <a:gd name="connsiteY31" fmla="*/ 486339 h 2755636"/>
                <a:gd name="connsiteX32" fmla="*/ 2710804 w 3925830"/>
                <a:gd name="connsiteY32" fmla="*/ 440040 h 2755636"/>
                <a:gd name="connsiteX33" fmla="*/ 2754169 w 3925830"/>
                <a:gd name="connsiteY33" fmla="*/ 428465 h 2755636"/>
                <a:gd name="connsiteX34" fmla="*/ 2804321 w 3925830"/>
                <a:gd name="connsiteY34" fmla="*/ 321205 h 2755636"/>
                <a:gd name="connsiteX35" fmla="*/ 3045155 w 3925830"/>
                <a:gd name="connsiteY35" fmla="*/ 365630 h 2755636"/>
                <a:gd name="connsiteX36" fmla="*/ 3355623 w 3925830"/>
                <a:gd name="connsiteY36" fmla="*/ 251536 h 2755636"/>
                <a:gd name="connsiteX37" fmla="*/ 3407787 w 3925830"/>
                <a:gd name="connsiteY37" fmla="*/ 292874 h 2755636"/>
                <a:gd name="connsiteX38" fmla="*/ 3445496 w 3925830"/>
                <a:gd name="connsiteY38" fmla="*/ 298937 h 2755636"/>
                <a:gd name="connsiteX39" fmla="*/ 3498917 w 3925830"/>
                <a:gd name="connsiteY39" fmla="*/ 232796 h 2755636"/>
                <a:gd name="connsiteX40" fmla="*/ 3524056 w 3925830"/>
                <a:gd name="connsiteY40" fmla="*/ 221221 h 2755636"/>
                <a:gd name="connsiteX41" fmla="*/ 3543036 w 3925830"/>
                <a:gd name="connsiteY41" fmla="*/ 227835 h 2755636"/>
                <a:gd name="connsiteX42" fmla="*/ 3546017 w 3925830"/>
                <a:gd name="connsiteY42" fmla="*/ 222847 h 2755636"/>
                <a:gd name="connsiteX43" fmla="*/ 3546641 w 3925830"/>
                <a:gd name="connsiteY43" fmla="*/ 223578 h 2755636"/>
                <a:gd name="connsiteX44" fmla="*/ 3533944 w 3925830"/>
                <a:gd name="connsiteY44" fmla="*/ 353963 h 2755636"/>
                <a:gd name="connsiteX45" fmla="*/ 3808264 w 3925830"/>
                <a:gd name="connsiteY45" fmla="*/ 491123 h 2755636"/>
                <a:gd name="connsiteX46" fmla="*/ 3827858 w 3925830"/>
                <a:gd name="connsiteY46" fmla="*/ 654409 h 2755636"/>
                <a:gd name="connsiteX47" fmla="*/ 3925830 w 3925830"/>
                <a:gd name="connsiteY47" fmla="*/ 817694 h 2755636"/>
                <a:gd name="connsiteX48" fmla="*/ 3853984 w 3925830"/>
                <a:gd name="connsiteY48" fmla="*/ 1150797 h 2755636"/>
                <a:gd name="connsiteX49" fmla="*/ 3729887 w 3925830"/>
                <a:gd name="connsiteY49" fmla="*/ 1405523 h 2755636"/>
                <a:gd name="connsiteX50" fmla="*/ 3642232 w 3925830"/>
                <a:gd name="connsiteY50" fmla="*/ 1612025 h 2755636"/>
                <a:gd name="connsiteX51" fmla="*/ 3442504 w 3925830"/>
                <a:gd name="connsiteY51" fmla="*/ 1555746 h 2755636"/>
                <a:gd name="connsiteX52" fmla="*/ 3475161 w 3925830"/>
                <a:gd name="connsiteY52" fmla="*/ 1425117 h 2755636"/>
                <a:gd name="connsiteX53" fmla="*/ 3364127 w 3925830"/>
                <a:gd name="connsiteY53" fmla="*/ 1451243 h 2755636"/>
                <a:gd name="connsiteX54" fmla="*/ 3383721 w 3925830"/>
                <a:gd name="connsiteY54" fmla="*/ 1366334 h 2755636"/>
                <a:gd name="connsiteX55" fmla="*/ 3364127 w 3925830"/>
                <a:gd name="connsiteY55" fmla="*/ 1307551 h 2755636"/>
                <a:gd name="connsiteX56" fmla="*/ 3298813 w 3925830"/>
                <a:gd name="connsiteY56" fmla="*/ 1235706 h 2755636"/>
                <a:gd name="connsiteX57" fmla="*/ 3220436 w 3925830"/>
                <a:gd name="connsiteY57" fmla="*/ 1274894 h 2755636"/>
                <a:gd name="connsiteX58" fmla="*/ 3135527 w 3925830"/>
                <a:gd name="connsiteY58" fmla="*/ 1255300 h 2755636"/>
                <a:gd name="connsiteX59" fmla="*/ 3031024 w 3925830"/>
                <a:gd name="connsiteY59" fmla="*/ 1216111 h 2755636"/>
                <a:gd name="connsiteX60" fmla="*/ 2985304 w 3925830"/>
                <a:gd name="connsiteY60" fmla="*/ 1281426 h 2755636"/>
                <a:gd name="connsiteX61" fmla="*/ 2998367 w 3925830"/>
                <a:gd name="connsiteY61" fmla="*/ 1333677 h 2755636"/>
                <a:gd name="connsiteX62" fmla="*/ 3044087 w 3925830"/>
                <a:gd name="connsiteY62" fmla="*/ 1372866 h 2755636"/>
                <a:gd name="connsiteX63" fmla="*/ 3076744 w 3925830"/>
                <a:gd name="connsiteY63" fmla="*/ 1398991 h 2755636"/>
                <a:gd name="connsiteX64" fmla="*/ 3142058 w 3925830"/>
                <a:gd name="connsiteY64" fmla="*/ 1418586 h 2755636"/>
                <a:gd name="connsiteX65" fmla="*/ 3155121 w 3925830"/>
                <a:gd name="connsiteY65" fmla="*/ 1483900 h 2755636"/>
                <a:gd name="connsiteX66" fmla="*/ 3070213 w 3925830"/>
                <a:gd name="connsiteY66" fmla="*/ 1496963 h 2755636"/>
                <a:gd name="connsiteX67" fmla="*/ 2952647 w 3925830"/>
                <a:gd name="connsiteY67" fmla="*/ 1503494 h 2755636"/>
                <a:gd name="connsiteX68" fmla="*/ 2933053 w 3925830"/>
                <a:gd name="connsiteY68" fmla="*/ 1568809 h 2755636"/>
                <a:gd name="connsiteX69" fmla="*/ 2841613 w 3925830"/>
                <a:gd name="connsiteY69" fmla="*/ 1588403 h 2755636"/>
                <a:gd name="connsiteX70" fmla="*/ 2737110 w 3925830"/>
                <a:gd name="connsiteY70" fmla="*/ 1634123 h 2755636"/>
                <a:gd name="connsiteX71" fmla="*/ 2613013 w 3925830"/>
                <a:gd name="connsiteY71" fmla="*/ 1640654 h 2755636"/>
                <a:gd name="connsiteX72" fmla="*/ 2551605 w 3925830"/>
                <a:gd name="connsiteY72" fmla="*/ 1669649 h 2755636"/>
                <a:gd name="connsiteX73" fmla="*/ 2551605 w 3925830"/>
                <a:gd name="connsiteY73" fmla="*/ 1732949 h 2755636"/>
                <a:gd name="connsiteX74" fmla="*/ 2469688 w 3925830"/>
                <a:gd name="connsiteY74" fmla="*/ 1791121 h 2755636"/>
                <a:gd name="connsiteX75" fmla="*/ 2090498 w 3925830"/>
                <a:gd name="connsiteY75" fmla="*/ 1830066 h 2755636"/>
                <a:gd name="connsiteX76" fmla="*/ 2097030 w 3925830"/>
                <a:gd name="connsiteY76" fmla="*/ 1901911 h 2755636"/>
                <a:gd name="connsiteX77" fmla="*/ 2025184 w 3925830"/>
                <a:gd name="connsiteY77" fmla="*/ 2006414 h 2755636"/>
                <a:gd name="connsiteX78" fmla="*/ 1902735 w 3925830"/>
                <a:gd name="connsiteY78" fmla="*/ 1930539 h 2755636"/>
                <a:gd name="connsiteX79" fmla="*/ 1835773 w 3925830"/>
                <a:gd name="connsiteY79" fmla="*/ 1999883 h 2755636"/>
                <a:gd name="connsiteX80" fmla="*/ 1822710 w 3925830"/>
                <a:gd name="connsiteY80" fmla="*/ 2065197 h 2755636"/>
                <a:gd name="connsiteX81" fmla="*/ 1750864 w 3925830"/>
                <a:gd name="connsiteY81" fmla="*/ 2026009 h 2755636"/>
                <a:gd name="connsiteX82" fmla="*/ 1679018 w 3925830"/>
                <a:gd name="connsiteY82" fmla="*/ 2189294 h 2755636"/>
                <a:gd name="connsiteX83" fmla="*/ 1476544 w 3925830"/>
                <a:gd name="connsiteY83" fmla="*/ 2189294 h 2755636"/>
                <a:gd name="connsiteX84" fmla="*/ 1411230 w 3925830"/>
                <a:gd name="connsiteY84" fmla="*/ 2319923 h 2755636"/>
                <a:gd name="connsiteX85" fmla="*/ 1339384 w 3925830"/>
                <a:gd name="connsiteY85" fmla="*/ 2352580 h 2755636"/>
                <a:gd name="connsiteX86" fmla="*/ 1215287 w 3925830"/>
                <a:gd name="connsiteY86" fmla="*/ 2274203 h 2755636"/>
                <a:gd name="connsiteX87" fmla="*/ 1110784 w 3925830"/>
                <a:gd name="connsiteY87" fmla="*/ 2332986 h 2755636"/>
                <a:gd name="connsiteX88" fmla="*/ 1071596 w 3925830"/>
                <a:gd name="connsiteY88" fmla="*/ 2378706 h 2755636"/>
                <a:gd name="connsiteX89" fmla="*/ 954030 w 3925830"/>
                <a:gd name="connsiteY89" fmla="*/ 2372174 h 2755636"/>
                <a:gd name="connsiteX90" fmla="*/ 803807 w 3925830"/>
                <a:gd name="connsiteY90" fmla="*/ 2398300 h 2755636"/>
                <a:gd name="connsiteX91" fmla="*/ 751556 w 3925830"/>
                <a:gd name="connsiteY91" fmla="*/ 2483209 h 2755636"/>
                <a:gd name="connsiteX92" fmla="*/ 679710 w 3925830"/>
                <a:gd name="connsiteY92" fmla="*/ 2522397 h 2755636"/>
                <a:gd name="connsiteX93" fmla="*/ 620927 w 3925830"/>
                <a:gd name="connsiteY93" fmla="*/ 2653026 h 2755636"/>
                <a:gd name="connsiteX94" fmla="*/ 588270 w 3925830"/>
                <a:gd name="connsiteY94" fmla="*/ 2672620 h 2755636"/>
                <a:gd name="connsiteX95" fmla="*/ 564280 w 3925830"/>
                <a:gd name="connsiteY95" fmla="*/ 2755636 h 2755636"/>
                <a:gd name="connsiteX96" fmla="*/ 516180 w 3925830"/>
                <a:gd name="connsiteY96" fmla="*/ 2723346 h 2755636"/>
                <a:gd name="connsiteX97" fmla="*/ 529487 w 3925830"/>
                <a:gd name="connsiteY97" fmla="*/ 2679151 h 2755636"/>
                <a:gd name="connsiteX98" fmla="*/ 467836 w 3925830"/>
                <a:gd name="connsiteY98" fmla="*/ 2600774 h 2755636"/>
                <a:gd name="connsiteX99" fmla="*/ 396479 w 3925830"/>
                <a:gd name="connsiteY99" fmla="*/ 2498775 h 2755636"/>
                <a:gd name="connsiteX100" fmla="*/ 297305 w 3925830"/>
                <a:gd name="connsiteY100" fmla="*/ 2517328 h 2755636"/>
                <a:gd name="connsiteX101" fmla="*/ 297301 w 3925830"/>
                <a:gd name="connsiteY101" fmla="*/ 2517310 h 2755636"/>
                <a:gd name="connsiteX102" fmla="*/ 129242 w 3925830"/>
                <a:gd name="connsiteY102" fmla="*/ 2451068 h 2755636"/>
                <a:gd name="connsiteX103" fmla="*/ 129242 w 3925830"/>
                <a:gd name="connsiteY103" fmla="*/ 2383564 h 2755636"/>
                <a:gd name="connsiteX104" fmla="*/ 69609 w 3925830"/>
                <a:gd name="connsiteY104" fmla="*/ 2320031 h 2755636"/>
                <a:gd name="connsiteX105" fmla="*/ 43977 w 3925830"/>
                <a:gd name="connsiteY105" fmla="*/ 2333448 h 2755636"/>
                <a:gd name="connsiteX106" fmla="*/ 72007 w 3925830"/>
                <a:gd name="connsiteY106" fmla="*/ 2311652 h 2755636"/>
                <a:gd name="connsiteX107" fmla="*/ 82861 w 3925830"/>
                <a:gd name="connsiteY107" fmla="*/ 2288601 h 2755636"/>
                <a:gd name="connsiteX108" fmla="*/ 35599 w 3925830"/>
                <a:gd name="connsiteY108" fmla="*/ 2268487 h 2755636"/>
                <a:gd name="connsiteX109" fmla="*/ 88569 w 3925830"/>
                <a:gd name="connsiteY109" fmla="*/ 2243661 h 2755636"/>
                <a:gd name="connsiteX110" fmla="*/ 109455 w 3925830"/>
                <a:gd name="connsiteY110" fmla="*/ 2238811 h 2755636"/>
                <a:gd name="connsiteX111" fmla="*/ 105294 w 3925830"/>
                <a:gd name="connsiteY111" fmla="*/ 2211833 h 2755636"/>
                <a:gd name="connsiteX112" fmla="*/ 126099 w 3925830"/>
                <a:gd name="connsiteY112" fmla="*/ 2200142 h 2755636"/>
                <a:gd name="connsiteX113" fmla="*/ 73002 w 3925830"/>
                <a:gd name="connsiteY113" fmla="*/ 2142137 h 2755636"/>
                <a:gd name="connsiteX114" fmla="*/ 38720 w 3925830"/>
                <a:gd name="connsiteY114" fmla="*/ 2151582 h 2755636"/>
                <a:gd name="connsiteX115" fmla="*/ 28634 w 3925830"/>
                <a:gd name="connsiteY115" fmla="*/ 2087985 h 2755636"/>
                <a:gd name="connsiteX116" fmla="*/ 85565 w 3925830"/>
                <a:gd name="connsiteY116" fmla="*/ 2069015 h 2755636"/>
                <a:gd name="connsiteX117" fmla="*/ 94347 w 3925830"/>
                <a:gd name="connsiteY117" fmla="*/ 2019460 h 2755636"/>
                <a:gd name="connsiteX118" fmla="*/ 154985 w 3925830"/>
                <a:gd name="connsiteY118" fmla="*/ 1960500 h 2755636"/>
                <a:gd name="connsiteX119" fmla="*/ 193769 w 3925830"/>
                <a:gd name="connsiteY119" fmla="*/ 1937179 h 2755636"/>
                <a:gd name="connsiteX120" fmla="*/ 187378 w 3925830"/>
                <a:gd name="connsiteY120" fmla="*/ 1975557 h 2755636"/>
                <a:gd name="connsiteX121" fmla="*/ 225673 w 3925830"/>
                <a:gd name="connsiteY121" fmla="*/ 2005880 h 2755636"/>
                <a:gd name="connsiteX122" fmla="*/ 200013 w 3925830"/>
                <a:gd name="connsiteY122" fmla="*/ 2066272 h 2755636"/>
                <a:gd name="connsiteX123" fmla="*/ 224649 w 3925830"/>
                <a:gd name="connsiteY123" fmla="*/ 2084071 h 2755636"/>
                <a:gd name="connsiteX124" fmla="*/ 272945 w 3925830"/>
                <a:gd name="connsiteY124" fmla="*/ 2047842 h 2755636"/>
                <a:gd name="connsiteX125" fmla="*/ 305679 w 3925830"/>
                <a:gd name="connsiteY125" fmla="*/ 2038059 h 2755636"/>
                <a:gd name="connsiteX126" fmla="*/ 314899 w 3925830"/>
                <a:gd name="connsiteY126" fmla="*/ 2058429 h 2755636"/>
                <a:gd name="connsiteX127" fmla="*/ 324292 w 3925830"/>
                <a:gd name="connsiteY127" fmla="*/ 2047052 h 2755636"/>
                <a:gd name="connsiteX128" fmla="*/ 340268 w 3925830"/>
                <a:gd name="connsiteY128" fmla="*/ 2036202 h 2755636"/>
                <a:gd name="connsiteX129" fmla="*/ 362709 w 3925830"/>
                <a:gd name="connsiteY129" fmla="*/ 2042992 h 2755636"/>
                <a:gd name="connsiteX130" fmla="*/ 374069 w 3925830"/>
                <a:gd name="connsiteY130" fmla="*/ 2036808 h 2755636"/>
                <a:gd name="connsiteX131" fmla="*/ 372807 w 3925830"/>
                <a:gd name="connsiteY131" fmla="*/ 2028442 h 2755636"/>
                <a:gd name="connsiteX132" fmla="*/ 318949 w 3925830"/>
                <a:gd name="connsiteY132" fmla="*/ 2009041 h 2755636"/>
                <a:gd name="connsiteX133" fmla="*/ 360709 w 3925830"/>
                <a:gd name="connsiteY133" fmla="*/ 1987324 h 2755636"/>
                <a:gd name="connsiteX134" fmla="*/ 354855 w 3925830"/>
                <a:gd name="connsiteY134" fmla="*/ 1952782 h 2755636"/>
                <a:gd name="connsiteX135" fmla="*/ 381734 w 3925830"/>
                <a:gd name="connsiteY135" fmla="*/ 1951602 h 2755636"/>
                <a:gd name="connsiteX136" fmla="*/ 386271 w 3925830"/>
                <a:gd name="connsiteY136" fmla="*/ 1978972 h 2755636"/>
                <a:gd name="connsiteX137" fmla="*/ 413201 w 3925830"/>
                <a:gd name="connsiteY137" fmla="*/ 1977032 h 2755636"/>
                <a:gd name="connsiteX138" fmla="*/ 419933 w 3925830"/>
                <a:gd name="connsiteY138" fmla="*/ 1940172 h 2755636"/>
                <a:gd name="connsiteX139" fmla="*/ 491938 w 3925830"/>
                <a:gd name="connsiteY139" fmla="*/ 1945571 h 2755636"/>
                <a:gd name="connsiteX140" fmla="*/ 526527 w 3925830"/>
                <a:gd name="connsiteY140" fmla="*/ 1921742 h 2755636"/>
                <a:gd name="connsiteX141" fmla="*/ 565798 w 3925830"/>
                <a:gd name="connsiteY141" fmla="*/ 1868392 h 2755636"/>
                <a:gd name="connsiteX142" fmla="*/ 505891 w 3925830"/>
                <a:gd name="connsiteY142" fmla="*/ 1843426 h 2755636"/>
                <a:gd name="connsiteX143" fmla="*/ 488572 w 3925830"/>
                <a:gd name="connsiteY143" fmla="*/ 1804668 h 2755636"/>
                <a:gd name="connsiteX144" fmla="*/ 507452 w 3925830"/>
                <a:gd name="connsiteY144" fmla="*/ 1787881 h 2755636"/>
                <a:gd name="connsiteX145" fmla="*/ 498475 w 3925830"/>
                <a:gd name="connsiteY145" fmla="*/ 1763631 h 2755636"/>
                <a:gd name="connsiteX146" fmla="*/ 478279 w 3925830"/>
                <a:gd name="connsiteY146" fmla="*/ 1768482 h 2755636"/>
                <a:gd name="connsiteX147" fmla="*/ 452423 w 3925830"/>
                <a:gd name="connsiteY147" fmla="*/ 1729894 h 2755636"/>
                <a:gd name="connsiteX148" fmla="*/ 480523 w 3925830"/>
                <a:gd name="connsiteY148" fmla="*/ 1712221 h 2755636"/>
                <a:gd name="connsiteX149" fmla="*/ 501982 w 3925830"/>
                <a:gd name="connsiteY149" fmla="*/ 1722043 h 2755636"/>
                <a:gd name="connsiteX150" fmla="*/ 507452 w 3925830"/>
                <a:gd name="connsiteY150" fmla="*/ 1718041 h 2755636"/>
                <a:gd name="connsiteX151" fmla="*/ 529892 w 3925830"/>
                <a:gd name="connsiteY151" fmla="*/ 1670512 h 2755636"/>
                <a:gd name="connsiteX152" fmla="*/ 496232 w 3925830"/>
                <a:gd name="connsiteY152" fmla="*/ 1681182 h 2755636"/>
                <a:gd name="connsiteX153" fmla="*/ 484719 w 3925830"/>
                <a:gd name="connsiteY153" fmla="*/ 1624585 h 2755636"/>
                <a:gd name="connsiteX154" fmla="*/ 526527 w 3925830"/>
                <a:gd name="connsiteY154" fmla="*/ 1634621 h 2755636"/>
                <a:gd name="connsiteX155" fmla="*/ 529892 w 3925830"/>
                <a:gd name="connsiteY155" fmla="*/ 1615221 h 2755636"/>
                <a:gd name="connsiteX156" fmla="*/ 612923 w 3925830"/>
                <a:gd name="connsiteY156" fmla="*/ 1609402 h 2755636"/>
                <a:gd name="connsiteX157" fmla="*/ 607313 w 3925830"/>
                <a:gd name="connsiteY157" fmla="*/ 1592911 h 2755636"/>
                <a:gd name="connsiteX158" fmla="*/ 691613 w 3925830"/>
                <a:gd name="connsiteY158" fmla="*/ 1556854 h 2755636"/>
                <a:gd name="connsiteX159" fmla="*/ 704931 w 3925830"/>
                <a:gd name="connsiteY159" fmla="*/ 1590971 h 2755636"/>
                <a:gd name="connsiteX160" fmla="*/ 728494 w 3925830"/>
                <a:gd name="connsiteY160" fmla="*/ 1546351 h 2755636"/>
                <a:gd name="connsiteX161" fmla="*/ 747569 w 3925830"/>
                <a:gd name="connsiteY161" fmla="*/ 1535681 h 2755636"/>
                <a:gd name="connsiteX162" fmla="*/ 748691 w 3925830"/>
                <a:gd name="connsiteY162" fmla="*/ 1510461 h 2755636"/>
                <a:gd name="connsiteX163" fmla="*/ 817983 w 3925830"/>
                <a:gd name="connsiteY163" fmla="*/ 1467292 h 2755636"/>
                <a:gd name="connsiteX164" fmla="*/ 838652 w 3925830"/>
                <a:gd name="connsiteY164" fmla="*/ 1477888 h 2755636"/>
                <a:gd name="connsiteX165" fmla="*/ 868819 w 3925830"/>
                <a:gd name="connsiteY165" fmla="*/ 1467996 h 2755636"/>
                <a:gd name="connsiteX166" fmla="*/ 889623 w 3925830"/>
                <a:gd name="connsiteY166" fmla="*/ 1482384 h 2755636"/>
                <a:gd name="connsiteX167" fmla="*/ 948916 w 3925830"/>
                <a:gd name="connsiteY167" fmla="*/ 1472492 h 2755636"/>
                <a:gd name="connsiteX168" fmla="*/ 966148 w 3925830"/>
                <a:gd name="connsiteY168" fmla="*/ 1477536 h 2755636"/>
                <a:gd name="connsiteX169" fmla="*/ 972841 w 3925830"/>
                <a:gd name="connsiteY169" fmla="*/ 1458104 h 2755636"/>
                <a:gd name="connsiteX170" fmla="*/ 973881 w 3925830"/>
                <a:gd name="connsiteY170" fmla="*/ 1444615 h 2755636"/>
                <a:gd name="connsiteX171" fmla="*/ 980123 w 3925830"/>
                <a:gd name="connsiteY171" fmla="*/ 1439219 h 2755636"/>
                <a:gd name="connsiteX172" fmla="*/ 953077 w 3925830"/>
                <a:gd name="connsiteY172" fmla="*/ 1428428 h 2755636"/>
                <a:gd name="connsiteX173" fmla="*/ 927071 w 3925830"/>
                <a:gd name="connsiteY173" fmla="*/ 1319069 h 2755636"/>
                <a:gd name="connsiteX174" fmla="*/ 898985 w 3925830"/>
                <a:gd name="connsiteY174" fmla="*/ 1331445 h 2755636"/>
                <a:gd name="connsiteX175" fmla="*/ 871939 w 3925830"/>
                <a:gd name="connsiteY175" fmla="*/ 1314221 h 2755636"/>
                <a:gd name="connsiteX176" fmla="*/ 834491 w 3925830"/>
                <a:gd name="connsiteY176" fmla="*/ 1307165 h 2755636"/>
                <a:gd name="connsiteX177" fmla="*/ 835531 w 3925830"/>
                <a:gd name="connsiteY177" fmla="*/ 1267597 h 2755636"/>
                <a:gd name="connsiteX178" fmla="*/ 821466 w 3925830"/>
                <a:gd name="connsiteY178" fmla="*/ 1284036 h 2755636"/>
                <a:gd name="connsiteX179" fmla="*/ 803285 w 3925830"/>
                <a:gd name="connsiteY179" fmla="*/ 1256806 h 2755636"/>
                <a:gd name="connsiteX180" fmla="*/ 793923 w 3925830"/>
                <a:gd name="connsiteY180" fmla="*/ 1191159 h 2755636"/>
                <a:gd name="connsiteX181" fmla="*/ 760635 w 3925830"/>
                <a:gd name="connsiteY181" fmla="*/ 1192058 h 2755636"/>
                <a:gd name="connsiteX182" fmla="*/ 748062 w 3925830"/>
                <a:gd name="connsiteY182" fmla="*/ 1161461 h 2755636"/>
                <a:gd name="connsiteX183" fmla="*/ 704463 w 3925830"/>
                <a:gd name="connsiteY183" fmla="*/ 1175871 h 2755636"/>
                <a:gd name="connsiteX184" fmla="*/ 671176 w 3925830"/>
                <a:gd name="connsiteY184" fmla="*/ 1159685 h 2755636"/>
                <a:gd name="connsiteX185" fmla="*/ 653492 w 3925830"/>
                <a:gd name="connsiteY185" fmla="*/ 1169577 h 2755636"/>
                <a:gd name="connsiteX186" fmla="*/ 617085 w 3925830"/>
                <a:gd name="connsiteY186" fmla="*/ 1161483 h 2755636"/>
                <a:gd name="connsiteX187" fmla="*/ 630291 w 3925830"/>
                <a:gd name="connsiteY187" fmla="*/ 1150592 h 2755636"/>
                <a:gd name="connsiteX188" fmla="*/ 603561 w 3925830"/>
                <a:gd name="connsiteY188" fmla="*/ 1130908 h 2755636"/>
                <a:gd name="connsiteX189" fmla="*/ 527173 w 3925830"/>
                <a:gd name="connsiteY189" fmla="*/ 1132450 h 2755636"/>
                <a:gd name="connsiteX190" fmla="*/ 519693 w 3925830"/>
                <a:gd name="connsiteY190" fmla="*/ 1143953 h 2755636"/>
                <a:gd name="connsiteX191" fmla="*/ 514323 w 3925830"/>
                <a:gd name="connsiteY191" fmla="*/ 1143953 h 2755636"/>
                <a:gd name="connsiteX192" fmla="*/ 523933 w 3925830"/>
                <a:gd name="connsiteY192" fmla="*/ 1129174 h 2755636"/>
                <a:gd name="connsiteX193" fmla="*/ 526181 w 3925830"/>
                <a:gd name="connsiteY193" fmla="*/ 1129661 h 2755636"/>
                <a:gd name="connsiteX194" fmla="*/ 533721 w 3925830"/>
                <a:gd name="connsiteY194" fmla="*/ 1113234 h 2755636"/>
                <a:gd name="connsiteX195" fmla="*/ 462582 w 3925830"/>
                <a:gd name="connsiteY195" fmla="*/ 1077955 h 2755636"/>
                <a:gd name="connsiteX196" fmla="*/ 471981 w 3925830"/>
                <a:gd name="connsiteY196" fmla="*/ 1049205 h 2755636"/>
                <a:gd name="connsiteX197" fmla="*/ 443023 w 3925830"/>
                <a:gd name="connsiteY197" fmla="*/ 1033640 h 2755636"/>
                <a:gd name="connsiteX198" fmla="*/ 436103 w 3925830"/>
                <a:gd name="connsiteY198" fmla="*/ 997804 h 2755636"/>
                <a:gd name="connsiteX199" fmla="*/ 461079 w 3925830"/>
                <a:gd name="connsiteY199" fmla="*/ 960399 h 2755636"/>
                <a:gd name="connsiteX200" fmla="*/ 408063 w 3925830"/>
                <a:gd name="connsiteY200" fmla="*/ 950446 h 2755636"/>
                <a:gd name="connsiteX201" fmla="*/ 445669 w 3925830"/>
                <a:gd name="connsiteY201" fmla="*/ 907617 h 2755636"/>
                <a:gd name="connsiteX202" fmla="*/ 430436 w 3925830"/>
                <a:gd name="connsiteY202" fmla="*/ 826498 h 2755636"/>
                <a:gd name="connsiteX203" fmla="*/ 414465 w 3925830"/>
                <a:gd name="connsiteY203" fmla="*/ 826615 h 2755636"/>
                <a:gd name="connsiteX204" fmla="*/ 398313 w 3925830"/>
                <a:gd name="connsiteY204" fmla="*/ 817621 h 2755636"/>
                <a:gd name="connsiteX205" fmla="*/ 378451 w 3925830"/>
                <a:gd name="connsiteY205" fmla="*/ 723267 h 2755636"/>
                <a:gd name="connsiteX206" fmla="*/ 434766 w 3925830"/>
                <a:gd name="connsiteY206" fmla="*/ 698873 h 2755636"/>
                <a:gd name="connsiteX207" fmla="*/ 439174 w 3925830"/>
                <a:gd name="connsiteY207" fmla="*/ 646978 h 2755636"/>
                <a:gd name="connsiteX208" fmla="*/ 424987 w 3925830"/>
                <a:gd name="connsiteY208" fmla="*/ 624794 h 2755636"/>
                <a:gd name="connsiteX209" fmla="*/ 415968 w 3925830"/>
                <a:gd name="connsiteY209" fmla="*/ 586520 h 2755636"/>
                <a:gd name="connsiteX210" fmla="*/ 441900 w 3925830"/>
                <a:gd name="connsiteY210" fmla="*/ 550671 h 2755636"/>
                <a:gd name="connsiteX211" fmla="*/ 406950 w 3925830"/>
                <a:gd name="connsiteY211" fmla="*/ 533209 h 2755636"/>
                <a:gd name="connsiteX212" fmla="*/ 390272 w 3925830"/>
                <a:gd name="connsiteY212" fmla="*/ 473321 h 2755636"/>
                <a:gd name="connsiteX213" fmla="*/ 423483 w 3925830"/>
                <a:gd name="connsiteY213" fmla="*/ 467596 h 2755636"/>
                <a:gd name="connsiteX214" fmla="*/ 418974 w 3925830"/>
                <a:gd name="connsiteY214" fmla="*/ 444358 h 2755636"/>
                <a:gd name="connsiteX215" fmla="*/ 454306 w 3925830"/>
                <a:gd name="connsiteY215" fmla="*/ 439111 h 2755636"/>
                <a:gd name="connsiteX216" fmla="*/ 462257 w 3925830"/>
                <a:gd name="connsiteY216" fmla="*/ 412260 h 2755636"/>
                <a:gd name="connsiteX217" fmla="*/ 440017 w 3925830"/>
                <a:gd name="connsiteY217" fmla="*/ 374645 h 2755636"/>
                <a:gd name="connsiteX218" fmla="*/ 465927 w 3925830"/>
                <a:gd name="connsiteY218" fmla="*/ 337210 h 2755636"/>
                <a:gd name="connsiteX219" fmla="*/ 473763 w 3925830"/>
                <a:gd name="connsiteY219" fmla="*/ 335962 h 2755636"/>
                <a:gd name="connsiteX220" fmla="*/ 474899 w 3925830"/>
                <a:gd name="connsiteY220" fmla="*/ 337466 h 2755636"/>
                <a:gd name="connsiteX221" fmla="*/ 483262 w 3925830"/>
                <a:gd name="connsiteY221" fmla="*/ 337133 h 2755636"/>
                <a:gd name="connsiteX222" fmla="*/ 499794 w 3925830"/>
                <a:gd name="connsiteY222" fmla="*/ 299461 h 2755636"/>
                <a:gd name="connsiteX223" fmla="*/ 580918 w 3925830"/>
                <a:gd name="connsiteY223" fmla="*/ 290734 h 2755636"/>
                <a:gd name="connsiteX224" fmla="*/ 647432 w 3925830"/>
                <a:gd name="connsiteY224" fmla="*/ 260440 h 2755636"/>
                <a:gd name="connsiteX225" fmla="*/ 723350 w 3925830"/>
                <a:gd name="connsiteY225" fmla="*/ 268747 h 2755636"/>
                <a:gd name="connsiteX226" fmla="*/ 744170 w 3925830"/>
                <a:gd name="connsiteY226" fmla="*/ 227142 h 2755636"/>
                <a:gd name="connsiteX227" fmla="*/ 772318 w 3925830"/>
                <a:gd name="connsiteY227" fmla="*/ 234737 h 2755636"/>
                <a:gd name="connsiteX228" fmla="*/ 787484 w 3925830"/>
                <a:gd name="connsiteY228" fmla="*/ 233244 h 2755636"/>
                <a:gd name="connsiteX229" fmla="*/ 804085 w 3925830"/>
                <a:gd name="connsiteY229" fmla="*/ 253368 h 2755636"/>
                <a:gd name="connsiteX230" fmla="*/ 832280 w 3925830"/>
                <a:gd name="connsiteY230" fmla="*/ 224841 h 2755636"/>
                <a:gd name="connsiteX231" fmla="*/ 859765 w 3925830"/>
                <a:gd name="connsiteY231" fmla="*/ 227776 h 2755636"/>
                <a:gd name="connsiteX232" fmla="*/ 883748 w 3925830"/>
                <a:gd name="connsiteY232" fmla="*/ 224335 h 2755636"/>
                <a:gd name="connsiteX233" fmla="*/ 901644 w 3925830"/>
                <a:gd name="connsiteY233" fmla="*/ 226029 h 2755636"/>
                <a:gd name="connsiteX234" fmla="*/ 916083 w 3925830"/>
                <a:gd name="connsiteY234" fmla="*/ 194611 h 2755636"/>
                <a:gd name="connsiteX235" fmla="*/ 928494 w 3925830"/>
                <a:gd name="connsiteY235" fmla="*/ 217448 h 2755636"/>
                <a:gd name="connsiteX236" fmla="*/ 955548 w 3925830"/>
                <a:gd name="connsiteY236" fmla="*/ 199677 h 2755636"/>
                <a:gd name="connsiteX237" fmla="*/ 975652 w 3925830"/>
                <a:gd name="connsiteY237" fmla="*/ 203256 h 2755636"/>
                <a:gd name="connsiteX238" fmla="*/ 958554 w 3925830"/>
                <a:gd name="connsiteY238" fmla="*/ 221548 h 2755636"/>
                <a:gd name="connsiteX239" fmla="*/ 1006057 w 3925830"/>
                <a:gd name="connsiteY239" fmla="*/ 212850 h 2755636"/>
                <a:gd name="connsiteX240" fmla="*/ 1052439 w 3925830"/>
                <a:gd name="connsiteY240" fmla="*/ 139306 h 2755636"/>
                <a:gd name="connsiteX241" fmla="*/ 1159200 w 3925830"/>
                <a:gd name="connsiteY241" fmla="*/ 161490 h 2755636"/>
                <a:gd name="connsiteX242" fmla="*/ 1176490 w 3925830"/>
                <a:gd name="connsiteY242" fmla="*/ 132698 h 2755636"/>
                <a:gd name="connsiteX243" fmla="*/ 1242173 w 3925830"/>
                <a:gd name="connsiteY243" fmla="*/ 106108 h 2755636"/>
                <a:gd name="connsiteX244" fmla="*/ 1274185 w 3925830"/>
                <a:gd name="connsiteY244" fmla="*/ 145000 h 2755636"/>
                <a:gd name="connsiteX245" fmla="*/ 1296070 w 3925830"/>
                <a:gd name="connsiteY245" fmla="*/ 141065 h 2755636"/>
                <a:gd name="connsiteX246" fmla="*/ 1305749 w 3925830"/>
                <a:gd name="connsiteY246" fmla="*/ 162770 h 2755636"/>
                <a:gd name="connsiteX247" fmla="*/ 1341821 w 3925830"/>
                <a:gd name="connsiteY247" fmla="*/ 164137 h 2755636"/>
                <a:gd name="connsiteX248" fmla="*/ 1363495 w 3925830"/>
                <a:gd name="connsiteY248" fmla="*/ 178207 h 2755636"/>
                <a:gd name="connsiteX249" fmla="*/ 1403444 w 3925830"/>
                <a:gd name="connsiteY249" fmla="*/ 143633 h 2755636"/>
                <a:gd name="connsiteX250" fmla="*/ 1433667 w 3925830"/>
                <a:gd name="connsiteY250" fmla="*/ 131183 h 2755636"/>
                <a:gd name="connsiteX251" fmla="*/ 1456575 w 3925830"/>
                <a:gd name="connsiteY251" fmla="*/ 178364 h 2755636"/>
                <a:gd name="connsiteX252" fmla="*/ 1491795 w 3925830"/>
                <a:gd name="connsiteY252" fmla="*/ 161620 h 2755636"/>
                <a:gd name="connsiteX253" fmla="*/ 1483124 w 3925830"/>
                <a:gd name="connsiteY253" fmla="*/ 156445 h 2755636"/>
                <a:gd name="connsiteX254" fmla="*/ 1494473 w 3925830"/>
                <a:gd name="connsiteY254" fmla="*/ 144637 h 2755636"/>
                <a:gd name="connsiteX0" fmla="*/ 26308 w 3925830"/>
                <a:gd name="connsiteY0" fmla="*/ 2343114 h 2755636"/>
                <a:gd name="connsiteX1" fmla="*/ 402 w 3925830"/>
                <a:gd name="connsiteY1" fmla="*/ 2357124 h 2755636"/>
                <a:gd name="connsiteX2" fmla="*/ 0 w 3925830"/>
                <a:gd name="connsiteY2" fmla="*/ 2355631 h 2755636"/>
                <a:gd name="connsiteX3" fmla="*/ 26308 w 3925830"/>
                <a:gd name="connsiteY3" fmla="*/ 2343114 h 2755636"/>
                <a:gd name="connsiteX4" fmla="*/ 1494473 w 3925830"/>
                <a:gd name="connsiteY4" fmla="*/ 144637 h 2755636"/>
                <a:gd name="connsiteX5" fmla="*/ 1650700 w 3925830"/>
                <a:gd name="connsiteY5" fmla="*/ 0 h 2755636"/>
                <a:gd name="connsiteX6" fmla="*/ 1497713 w 3925830"/>
                <a:gd name="connsiteY6" fmla="*/ 147914 h 2755636"/>
                <a:gd name="connsiteX7" fmla="*/ 1541832 w 3925830"/>
                <a:gd name="connsiteY7" fmla="*/ 205788 h 2755636"/>
                <a:gd name="connsiteX8" fmla="*/ 1585197 w 3925830"/>
                <a:gd name="connsiteY8" fmla="*/ 194764 h 2755636"/>
                <a:gd name="connsiteX9" fmla="*/ 1619135 w 3925830"/>
                <a:gd name="connsiteY9" fmla="*/ 224528 h 2755636"/>
                <a:gd name="connsiteX10" fmla="*/ 1621649 w 3925830"/>
                <a:gd name="connsiteY10" fmla="*/ 292875 h 2755636"/>
                <a:gd name="connsiteX11" fmla="*/ 1659987 w 3925830"/>
                <a:gd name="connsiteY11" fmla="*/ 333662 h 2755636"/>
                <a:gd name="connsiteX12" fmla="*/ 1679469 w 3925830"/>
                <a:gd name="connsiteY12" fmla="*/ 443347 h 2755636"/>
                <a:gd name="connsiteX13" fmla="*/ 1656844 w 3925830"/>
                <a:gd name="connsiteY13" fmla="*/ 512245 h 2755636"/>
                <a:gd name="connsiteX14" fmla="*/ 1701466 w 3925830"/>
                <a:gd name="connsiteY14" fmla="*/ 575630 h 2755636"/>
                <a:gd name="connsiteX15" fmla="*/ 1742946 w 3925830"/>
                <a:gd name="connsiteY15" fmla="*/ 603520 h 2755636"/>
                <a:gd name="connsiteX16" fmla="*/ 1771227 w 3925830"/>
                <a:gd name="connsiteY16" fmla="*/ 561851 h 2755636"/>
                <a:gd name="connsiteX17" fmla="*/ 1781867 w 3925830"/>
                <a:gd name="connsiteY17" fmla="*/ 558107 h 2755636"/>
                <a:gd name="connsiteX18" fmla="*/ 1800766 w 3925830"/>
                <a:gd name="connsiteY18" fmla="*/ 550276 h 2755636"/>
                <a:gd name="connsiteX19" fmla="*/ 1923319 w 3925830"/>
                <a:gd name="connsiteY19" fmla="*/ 486339 h 2755636"/>
                <a:gd name="connsiteX20" fmla="*/ 2109349 w 3925830"/>
                <a:gd name="connsiteY20" fmla="*/ 629646 h 2755636"/>
                <a:gd name="connsiteX21" fmla="*/ 2151457 w 3925830"/>
                <a:gd name="connsiteY21" fmla="*/ 611457 h 2755636"/>
                <a:gd name="connsiteX22" fmla="*/ 2276525 w 3925830"/>
                <a:gd name="connsiteY22" fmla="*/ 623583 h 2755636"/>
                <a:gd name="connsiteX23" fmla="*/ 2365769 w 3925830"/>
                <a:gd name="connsiteY23" fmla="*/ 638465 h 2755636"/>
                <a:gd name="connsiteX24" fmla="*/ 2519117 w 3925830"/>
                <a:gd name="connsiteY24" fmla="*/ 612559 h 2755636"/>
                <a:gd name="connsiteX25" fmla="*/ 2617789 w 3925830"/>
                <a:gd name="connsiteY25" fmla="*/ 586654 h 2755636"/>
                <a:gd name="connsiteX26" fmla="*/ 2650847 w 3925830"/>
                <a:gd name="connsiteY26" fmla="*/ 610575 h 2755636"/>
                <a:gd name="connsiteX27" fmla="*/ 2672467 w 3925830"/>
                <a:gd name="connsiteY27" fmla="*/ 588307 h 2755636"/>
                <a:gd name="connsiteX28" fmla="*/ 2701377 w 3925830"/>
                <a:gd name="connsiteY28" fmla="*/ 533740 h 2755636"/>
                <a:gd name="connsiteX29" fmla="*/ 2700119 w 3925830"/>
                <a:gd name="connsiteY29" fmla="*/ 508386 h 2755636"/>
                <a:gd name="connsiteX30" fmla="*/ 2724630 w 3925830"/>
                <a:gd name="connsiteY30" fmla="*/ 486339 h 2755636"/>
                <a:gd name="connsiteX31" fmla="*/ 2710804 w 3925830"/>
                <a:gd name="connsiteY31" fmla="*/ 440040 h 2755636"/>
                <a:gd name="connsiteX32" fmla="*/ 2754169 w 3925830"/>
                <a:gd name="connsiteY32" fmla="*/ 428465 h 2755636"/>
                <a:gd name="connsiteX33" fmla="*/ 2804321 w 3925830"/>
                <a:gd name="connsiteY33" fmla="*/ 321205 h 2755636"/>
                <a:gd name="connsiteX34" fmla="*/ 3045155 w 3925830"/>
                <a:gd name="connsiteY34" fmla="*/ 365630 h 2755636"/>
                <a:gd name="connsiteX35" fmla="*/ 3355623 w 3925830"/>
                <a:gd name="connsiteY35" fmla="*/ 251536 h 2755636"/>
                <a:gd name="connsiteX36" fmla="*/ 3407787 w 3925830"/>
                <a:gd name="connsiteY36" fmla="*/ 292874 h 2755636"/>
                <a:gd name="connsiteX37" fmla="*/ 3445496 w 3925830"/>
                <a:gd name="connsiteY37" fmla="*/ 298937 h 2755636"/>
                <a:gd name="connsiteX38" fmla="*/ 3498917 w 3925830"/>
                <a:gd name="connsiteY38" fmla="*/ 232796 h 2755636"/>
                <a:gd name="connsiteX39" fmla="*/ 3524056 w 3925830"/>
                <a:gd name="connsiteY39" fmla="*/ 221221 h 2755636"/>
                <a:gd name="connsiteX40" fmla="*/ 3543036 w 3925830"/>
                <a:gd name="connsiteY40" fmla="*/ 227835 h 2755636"/>
                <a:gd name="connsiteX41" fmla="*/ 3546017 w 3925830"/>
                <a:gd name="connsiteY41" fmla="*/ 222847 h 2755636"/>
                <a:gd name="connsiteX42" fmla="*/ 3546641 w 3925830"/>
                <a:gd name="connsiteY42" fmla="*/ 223578 h 2755636"/>
                <a:gd name="connsiteX43" fmla="*/ 3533944 w 3925830"/>
                <a:gd name="connsiteY43" fmla="*/ 353963 h 2755636"/>
                <a:gd name="connsiteX44" fmla="*/ 3808264 w 3925830"/>
                <a:gd name="connsiteY44" fmla="*/ 491123 h 2755636"/>
                <a:gd name="connsiteX45" fmla="*/ 3827858 w 3925830"/>
                <a:gd name="connsiteY45" fmla="*/ 654409 h 2755636"/>
                <a:gd name="connsiteX46" fmla="*/ 3925830 w 3925830"/>
                <a:gd name="connsiteY46" fmla="*/ 817694 h 2755636"/>
                <a:gd name="connsiteX47" fmla="*/ 3853984 w 3925830"/>
                <a:gd name="connsiteY47" fmla="*/ 1150797 h 2755636"/>
                <a:gd name="connsiteX48" fmla="*/ 3729887 w 3925830"/>
                <a:gd name="connsiteY48" fmla="*/ 1405523 h 2755636"/>
                <a:gd name="connsiteX49" fmla="*/ 3642232 w 3925830"/>
                <a:gd name="connsiteY49" fmla="*/ 1612025 h 2755636"/>
                <a:gd name="connsiteX50" fmla="*/ 3442504 w 3925830"/>
                <a:gd name="connsiteY50" fmla="*/ 1555746 h 2755636"/>
                <a:gd name="connsiteX51" fmla="*/ 3475161 w 3925830"/>
                <a:gd name="connsiteY51" fmla="*/ 1425117 h 2755636"/>
                <a:gd name="connsiteX52" fmla="*/ 3364127 w 3925830"/>
                <a:gd name="connsiteY52" fmla="*/ 1451243 h 2755636"/>
                <a:gd name="connsiteX53" fmla="*/ 3383721 w 3925830"/>
                <a:gd name="connsiteY53" fmla="*/ 1366334 h 2755636"/>
                <a:gd name="connsiteX54" fmla="*/ 3364127 w 3925830"/>
                <a:gd name="connsiteY54" fmla="*/ 1307551 h 2755636"/>
                <a:gd name="connsiteX55" fmla="*/ 3298813 w 3925830"/>
                <a:gd name="connsiteY55" fmla="*/ 1235706 h 2755636"/>
                <a:gd name="connsiteX56" fmla="*/ 3220436 w 3925830"/>
                <a:gd name="connsiteY56" fmla="*/ 1274894 h 2755636"/>
                <a:gd name="connsiteX57" fmla="*/ 3135527 w 3925830"/>
                <a:gd name="connsiteY57" fmla="*/ 1255300 h 2755636"/>
                <a:gd name="connsiteX58" fmla="*/ 3031024 w 3925830"/>
                <a:gd name="connsiteY58" fmla="*/ 1216111 h 2755636"/>
                <a:gd name="connsiteX59" fmla="*/ 2985304 w 3925830"/>
                <a:gd name="connsiteY59" fmla="*/ 1281426 h 2755636"/>
                <a:gd name="connsiteX60" fmla="*/ 2998367 w 3925830"/>
                <a:gd name="connsiteY60" fmla="*/ 1333677 h 2755636"/>
                <a:gd name="connsiteX61" fmla="*/ 3044087 w 3925830"/>
                <a:gd name="connsiteY61" fmla="*/ 1372866 h 2755636"/>
                <a:gd name="connsiteX62" fmla="*/ 3076744 w 3925830"/>
                <a:gd name="connsiteY62" fmla="*/ 1398991 h 2755636"/>
                <a:gd name="connsiteX63" fmla="*/ 3142058 w 3925830"/>
                <a:gd name="connsiteY63" fmla="*/ 1418586 h 2755636"/>
                <a:gd name="connsiteX64" fmla="*/ 3155121 w 3925830"/>
                <a:gd name="connsiteY64" fmla="*/ 1483900 h 2755636"/>
                <a:gd name="connsiteX65" fmla="*/ 3070213 w 3925830"/>
                <a:gd name="connsiteY65" fmla="*/ 1496963 h 2755636"/>
                <a:gd name="connsiteX66" fmla="*/ 2952647 w 3925830"/>
                <a:gd name="connsiteY66" fmla="*/ 1503494 h 2755636"/>
                <a:gd name="connsiteX67" fmla="*/ 2933053 w 3925830"/>
                <a:gd name="connsiteY67" fmla="*/ 1568809 h 2755636"/>
                <a:gd name="connsiteX68" fmla="*/ 2841613 w 3925830"/>
                <a:gd name="connsiteY68" fmla="*/ 1588403 h 2755636"/>
                <a:gd name="connsiteX69" fmla="*/ 2737110 w 3925830"/>
                <a:gd name="connsiteY69" fmla="*/ 1634123 h 2755636"/>
                <a:gd name="connsiteX70" fmla="*/ 2613013 w 3925830"/>
                <a:gd name="connsiteY70" fmla="*/ 1640654 h 2755636"/>
                <a:gd name="connsiteX71" fmla="*/ 2551605 w 3925830"/>
                <a:gd name="connsiteY71" fmla="*/ 1669649 h 2755636"/>
                <a:gd name="connsiteX72" fmla="*/ 2551605 w 3925830"/>
                <a:gd name="connsiteY72" fmla="*/ 1732949 h 2755636"/>
                <a:gd name="connsiteX73" fmla="*/ 2469688 w 3925830"/>
                <a:gd name="connsiteY73" fmla="*/ 1791121 h 2755636"/>
                <a:gd name="connsiteX74" fmla="*/ 2090498 w 3925830"/>
                <a:gd name="connsiteY74" fmla="*/ 1830066 h 2755636"/>
                <a:gd name="connsiteX75" fmla="*/ 2097030 w 3925830"/>
                <a:gd name="connsiteY75" fmla="*/ 1901911 h 2755636"/>
                <a:gd name="connsiteX76" fmla="*/ 2025184 w 3925830"/>
                <a:gd name="connsiteY76" fmla="*/ 2006414 h 2755636"/>
                <a:gd name="connsiteX77" fmla="*/ 1902735 w 3925830"/>
                <a:gd name="connsiteY77" fmla="*/ 1930539 h 2755636"/>
                <a:gd name="connsiteX78" fmla="*/ 1835773 w 3925830"/>
                <a:gd name="connsiteY78" fmla="*/ 1999883 h 2755636"/>
                <a:gd name="connsiteX79" fmla="*/ 1822710 w 3925830"/>
                <a:gd name="connsiteY79" fmla="*/ 2065197 h 2755636"/>
                <a:gd name="connsiteX80" fmla="*/ 1750864 w 3925830"/>
                <a:gd name="connsiteY80" fmla="*/ 2026009 h 2755636"/>
                <a:gd name="connsiteX81" fmla="*/ 1679018 w 3925830"/>
                <a:gd name="connsiteY81" fmla="*/ 2189294 h 2755636"/>
                <a:gd name="connsiteX82" fmla="*/ 1476544 w 3925830"/>
                <a:gd name="connsiteY82" fmla="*/ 2189294 h 2755636"/>
                <a:gd name="connsiteX83" fmla="*/ 1411230 w 3925830"/>
                <a:gd name="connsiteY83" fmla="*/ 2319923 h 2755636"/>
                <a:gd name="connsiteX84" fmla="*/ 1339384 w 3925830"/>
                <a:gd name="connsiteY84" fmla="*/ 2352580 h 2755636"/>
                <a:gd name="connsiteX85" fmla="*/ 1215287 w 3925830"/>
                <a:gd name="connsiteY85" fmla="*/ 2274203 h 2755636"/>
                <a:gd name="connsiteX86" fmla="*/ 1110784 w 3925830"/>
                <a:gd name="connsiteY86" fmla="*/ 2332986 h 2755636"/>
                <a:gd name="connsiteX87" fmla="*/ 1071596 w 3925830"/>
                <a:gd name="connsiteY87" fmla="*/ 2378706 h 2755636"/>
                <a:gd name="connsiteX88" fmla="*/ 954030 w 3925830"/>
                <a:gd name="connsiteY88" fmla="*/ 2372174 h 2755636"/>
                <a:gd name="connsiteX89" fmla="*/ 803807 w 3925830"/>
                <a:gd name="connsiteY89" fmla="*/ 2398300 h 2755636"/>
                <a:gd name="connsiteX90" fmla="*/ 751556 w 3925830"/>
                <a:gd name="connsiteY90" fmla="*/ 2483209 h 2755636"/>
                <a:gd name="connsiteX91" fmla="*/ 679710 w 3925830"/>
                <a:gd name="connsiteY91" fmla="*/ 2522397 h 2755636"/>
                <a:gd name="connsiteX92" fmla="*/ 620927 w 3925830"/>
                <a:gd name="connsiteY92" fmla="*/ 2653026 h 2755636"/>
                <a:gd name="connsiteX93" fmla="*/ 588270 w 3925830"/>
                <a:gd name="connsiteY93" fmla="*/ 2672620 h 2755636"/>
                <a:gd name="connsiteX94" fmla="*/ 564280 w 3925830"/>
                <a:gd name="connsiteY94" fmla="*/ 2755636 h 2755636"/>
                <a:gd name="connsiteX95" fmla="*/ 516180 w 3925830"/>
                <a:gd name="connsiteY95" fmla="*/ 2723346 h 2755636"/>
                <a:gd name="connsiteX96" fmla="*/ 529487 w 3925830"/>
                <a:gd name="connsiteY96" fmla="*/ 2679151 h 2755636"/>
                <a:gd name="connsiteX97" fmla="*/ 467836 w 3925830"/>
                <a:gd name="connsiteY97" fmla="*/ 2600774 h 2755636"/>
                <a:gd name="connsiteX98" fmla="*/ 396479 w 3925830"/>
                <a:gd name="connsiteY98" fmla="*/ 2498775 h 2755636"/>
                <a:gd name="connsiteX99" fmla="*/ 297305 w 3925830"/>
                <a:gd name="connsiteY99" fmla="*/ 2517328 h 2755636"/>
                <a:gd name="connsiteX100" fmla="*/ 297301 w 3925830"/>
                <a:gd name="connsiteY100" fmla="*/ 2517310 h 2755636"/>
                <a:gd name="connsiteX101" fmla="*/ 129242 w 3925830"/>
                <a:gd name="connsiteY101" fmla="*/ 2451068 h 2755636"/>
                <a:gd name="connsiteX102" fmla="*/ 129242 w 3925830"/>
                <a:gd name="connsiteY102" fmla="*/ 2383564 h 2755636"/>
                <a:gd name="connsiteX103" fmla="*/ 69609 w 3925830"/>
                <a:gd name="connsiteY103" fmla="*/ 2320031 h 2755636"/>
                <a:gd name="connsiteX104" fmla="*/ 43977 w 3925830"/>
                <a:gd name="connsiteY104" fmla="*/ 2333448 h 2755636"/>
                <a:gd name="connsiteX105" fmla="*/ 72007 w 3925830"/>
                <a:gd name="connsiteY105" fmla="*/ 2311652 h 2755636"/>
                <a:gd name="connsiteX106" fmla="*/ 82861 w 3925830"/>
                <a:gd name="connsiteY106" fmla="*/ 2288601 h 2755636"/>
                <a:gd name="connsiteX107" fmla="*/ 35599 w 3925830"/>
                <a:gd name="connsiteY107" fmla="*/ 2268487 h 2755636"/>
                <a:gd name="connsiteX108" fmla="*/ 88569 w 3925830"/>
                <a:gd name="connsiteY108" fmla="*/ 2243661 h 2755636"/>
                <a:gd name="connsiteX109" fmla="*/ 109455 w 3925830"/>
                <a:gd name="connsiteY109" fmla="*/ 2238811 h 2755636"/>
                <a:gd name="connsiteX110" fmla="*/ 105294 w 3925830"/>
                <a:gd name="connsiteY110" fmla="*/ 2211833 h 2755636"/>
                <a:gd name="connsiteX111" fmla="*/ 126099 w 3925830"/>
                <a:gd name="connsiteY111" fmla="*/ 2200142 h 2755636"/>
                <a:gd name="connsiteX112" fmla="*/ 73002 w 3925830"/>
                <a:gd name="connsiteY112" fmla="*/ 2142137 h 2755636"/>
                <a:gd name="connsiteX113" fmla="*/ 38720 w 3925830"/>
                <a:gd name="connsiteY113" fmla="*/ 2151582 h 2755636"/>
                <a:gd name="connsiteX114" fmla="*/ 28634 w 3925830"/>
                <a:gd name="connsiteY114" fmla="*/ 2087985 h 2755636"/>
                <a:gd name="connsiteX115" fmla="*/ 85565 w 3925830"/>
                <a:gd name="connsiteY115" fmla="*/ 2069015 h 2755636"/>
                <a:gd name="connsiteX116" fmla="*/ 94347 w 3925830"/>
                <a:gd name="connsiteY116" fmla="*/ 2019460 h 2755636"/>
                <a:gd name="connsiteX117" fmla="*/ 154985 w 3925830"/>
                <a:gd name="connsiteY117" fmla="*/ 1960500 h 2755636"/>
                <a:gd name="connsiteX118" fmla="*/ 193769 w 3925830"/>
                <a:gd name="connsiteY118" fmla="*/ 1937179 h 2755636"/>
                <a:gd name="connsiteX119" fmla="*/ 187378 w 3925830"/>
                <a:gd name="connsiteY119" fmla="*/ 1975557 h 2755636"/>
                <a:gd name="connsiteX120" fmla="*/ 225673 w 3925830"/>
                <a:gd name="connsiteY120" fmla="*/ 2005880 h 2755636"/>
                <a:gd name="connsiteX121" fmla="*/ 200013 w 3925830"/>
                <a:gd name="connsiteY121" fmla="*/ 2066272 h 2755636"/>
                <a:gd name="connsiteX122" fmla="*/ 224649 w 3925830"/>
                <a:gd name="connsiteY122" fmla="*/ 2084071 h 2755636"/>
                <a:gd name="connsiteX123" fmla="*/ 272945 w 3925830"/>
                <a:gd name="connsiteY123" fmla="*/ 2047842 h 2755636"/>
                <a:gd name="connsiteX124" fmla="*/ 305679 w 3925830"/>
                <a:gd name="connsiteY124" fmla="*/ 2038059 h 2755636"/>
                <a:gd name="connsiteX125" fmla="*/ 314899 w 3925830"/>
                <a:gd name="connsiteY125" fmla="*/ 2058429 h 2755636"/>
                <a:gd name="connsiteX126" fmla="*/ 324292 w 3925830"/>
                <a:gd name="connsiteY126" fmla="*/ 2047052 h 2755636"/>
                <a:gd name="connsiteX127" fmla="*/ 340268 w 3925830"/>
                <a:gd name="connsiteY127" fmla="*/ 2036202 h 2755636"/>
                <a:gd name="connsiteX128" fmla="*/ 362709 w 3925830"/>
                <a:gd name="connsiteY128" fmla="*/ 2042992 h 2755636"/>
                <a:gd name="connsiteX129" fmla="*/ 374069 w 3925830"/>
                <a:gd name="connsiteY129" fmla="*/ 2036808 h 2755636"/>
                <a:gd name="connsiteX130" fmla="*/ 372807 w 3925830"/>
                <a:gd name="connsiteY130" fmla="*/ 2028442 h 2755636"/>
                <a:gd name="connsiteX131" fmla="*/ 318949 w 3925830"/>
                <a:gd name="connsiteY131" fmla="*/ 2009041 h 2755636"/>
                <a:gd name="connsiteX132" fmla="*/ 360709 w 3925830"/>
                <a:gd name="connsiteY132" fmla="*/ 1987324 h 2755636"/>
                <a:gd name="connsiteX133" fmla="*/ 354855 w 3925830"/>
                <a:gd name="connsiteY133" fmla="*/ 1952782 h 2755636"/>
                <a:gd name="connsiteX134" fmla="*/ 381734 w 3925830"/>
                <a:gd name="connsiteY134" fmla="*/ 1951602 h 2755636"/>
                <a:gd name="connsiteX135" fmla="*/ 386271 w 3925830"/>
                <a:gd name="connsiteY135" fmla="*/ 1978972 h 2755636"/>
                <a:gd name="connsiteX136" fmla="*/ 413201 w 3925830"/>
                <a:gd name="connsiteY136" fmla="*/ 1977032 h 2755636"/>
                <a:gd name="connsiteX137" fmla="*/ 419933 w 3925830"/>
                <a:gd name="connsiteY137" fmla="*/ 1940172 h 2755636"/>
                <a:gd name="connsiteX138" fmla="*/ 491938 w 3925830"/>
                <a:gd name="connsiteY138" fmla="*/ 1945571 h 2755636"/>
                <a:gd name="connsiteX139" fmla="*/ 526527 w 3925830"/>
                <a:gd name="connsiteY139" fmla="*/ 1921742 h 2755636"/>
                <a:gd name="connsiteX140" fmla="*/ 565798 w 3925830"/>
                <a:gd name="connsiteY140" fmla="*/ 1868392 h 2755636"/>
                <a:gd name="connsiteX141" fmla="*/ 505891 w 3925830"/>
                <a:gd name="connsiteY141" fmla="*/ 1843426 h 2755636"/>
                <a:gd name="connsiteX142" fmla="*/ 488572 w 3925830"/>
                <a:gd name="connsiteY142" fmla="*/ 1804668 h 2755636"/>
                <a:gd name="connsiteX143" fmla="*/ 507452 w 3925830"/>
                <a:gd name="connsiteY143" fmla="*/ 1787881 h 2755636"/>
                <a:gd name="connsiteX144" fmla="*/ 498475 w 3925830"/>
                <a:gd name="connsiteY144" fmla="*/ 1763631 h 2755636"/>
                <a:gd name="connsiteX145" fmla="*/ 478279 w 3925830"/>
                <a:gd name="connsiteY145" fmla="*/ 1768482 h 2755636"/>
                <a:gd name="connsiteX146" fmla="*/ 452423 w 3925830"/>
                <a:gd name="connsiteY146" fmla="*/ 1729894 h 2755636"/>
                <a:gd name="connsiteX147" fmla="*/ 480523 w 3925830"/>
                <a:gd name="connsiteY147" fmla="*/ 1712221 h 2755636"/>
                <a:gd name="connsiteX148" fmla="*/ 501982 w 3925830"/>
                <a:gd name="connsiteY148" fmla="*/ 1722043 h 2755636"/>
                <a:gd name="connsiteX149" fmla="*/ 507452 w 3925830"/>
                <a:gd name="connsiteY149" fmla="*/ 1718041 h 2755636"/>
                <a:gd name="connsiteX150" fmla="*/ 529892 w 3925830"/>
                <a:gd name="connsiteY150" fmla="*/ 1670512 h 2755636"/>
                <a:gd name="connsiteX151" fmla="*/ 496232 w 3925830"/>
                <a:gd name="connsiteY151" fmla="*/ 1681182 h 2755636"/>
                <a:gd name="connsiteX152" fmla="*/ 484719 w 3925830"/>
                <a:gd name="connsiteY152" fmla="*/ 1624585 h 2755636"/>
                <a:gd name="connsiteX153" fmla="*/ 526527 w 3925830"/>
                <a:gd name="connsiteY153" fmla="*/ 1634621 h 2755636"/>
                <a:gd name="connsiteX154" fmla="*/ 529892 w 3925830"/>
                <a:gd name="connsiteY154" fmla="*/ 1615221 h 2755636"/>
                <a:gd name="connsiteX155" fmla="*/ 612923 w 3925830"/>
                <a:gd name="connsiteY155" fmla="*/ 1609402 h 2755636"/>
                <a:gd name="connsiteX156" fmla="*/ 607313 w 3925830"/>
                <a:gd name="connsiteY156" fmla="*/ 1592911 h 2755636"/>
                <a:gd name="connsiteX157" fmla="*/ 691613 w 3925830"/>
                <a:gd name="connsiteY157" fmla="*/ 1556854 h 2755636"/>
                <a:gd name="connsiteX158" fmla="*/ 704931 w 3925830"/>
                <a:gd name="connsiteY158" fmla="*/ 1590971 h 2755636"/>
                <a:gd name="connsiteX159" fmla="*/ 728494 w 3925830"/>
                <a:gd name="connsiteY159" fmla="*/ 1546351 h 2755636"/>
                <a:gd name="connsiteX160" fmla="*/ 747569 w 3925830"/>
                <a:gd name="connsiteY160" fmla="*/ 1535681 h 2755636"/>
                <a:gd name="connsiteX161" fmla="*/ 748691 w 3925830"/>
                <a:gd name="connsiteY161" fmla="*/ 1510461 h 2755636"/>
                <a:gd name="connsiteX162" fmla="*/ 817983 w 3925830"/>
                <a:gd name="connsiteY162" fmla="*/ 1467292 h 2755636"/>
                <a:gd name="connsiteX163" fmla="*/ 838652 w 3925830"/>
                <a:gd name="connsiteY163" fmla="*/ 1477888 h 2755636"/>
                <a:gd name="connsiteX164" fmla="*/ 868819 w 3925830"/>
                <a:gd name="connsiteY164" fmla="*/ 1467996 h 2755636"/>
                <a:gd name="connsiteX165" fmla="*/ 889623 w 3925830"/>
                <a:gd name="connsiteY165" fmla="*/ 1482384 h 2755636"/>
                <a:gd name="connsiteX166" fmla="*/ 948916 w 3925830"/>
                <a:gd name="connsiteY166" fmla="*/ 1472492 h 2755636"/>
                <a:gd name="connsiteX167" fmla="*/ 966148 w 3925830"/>
                <a:gd name="connsiteY167" fmla="*/ 1477536 h 2755636"/>
                <a:gd name="connsiteX168" fmla="*/ 972841 w 3925830"/>
                <a:gd name="connsiteY168" fmla="*/ 1458104 h 2755636"/>
                <a:gd name="connsiteX169" fmla="*/ 973881 w 3925830"/>
                <a:gd name="connsiteY169" fmla="*/ 1444615 h 2755636"/>
                <a:gd name="connsiteX170" fmla="*/ 980123 w 3925830"/>
                <a:gd name="connsiteY170" fmla="*/ 1439219 h 2755636"/>
                <a:gd name="connsiteX171" fmla="*/ 953077 w 3925830"/>
                <a:gd name="connsiteY171" fmla="*/ 1428428 h 2755636"/>
                <a:gd name="connsiteX172" fmla="*/ 927071 w 3925830"/>
                <a:gd name="connsiteY172" fmla="*/ 1319069 h 2755636"/>
                <a:gd name="connsiteX173" fmla="*/ 898985 w 3925830"/>
                <a:gd name="connsiteY173" fmla="*/ 1331445 h 2755636"/>
                <a:gd name="connsiteX174" fmla="*/ 871939 w 3925830"/>
                <a:gd name="connsiteY174" fmla="*/ 1314221 h 2755636"/>
                <a:gd name="connsiteX175" fmla="*/ 834491 w 3925830"/>
                <a:gd name="connsiteY175" fmla="*/ 1307165 h 2755636"/>
                <a:gd name="connsiteX176" fmla="*/ 835531 w 3925830"/>
                <a:gd name="connsiteY176" fmla="*/ 1267597 h 2755636"/>
                <a:gd name="connsiteX177" fmla="*/ 821466 w 3925830"/>
                <a:gd name="connsiteY177" fmla="*/ 1284036 h 2755636"/>
                <a:gd name="connsiteX178" fmla="*/ 803285 w 3925830"/>
                <a:gd name="connsiteY178" fmla="*/ 1256806 h 2755636"/>
                <a:gd name="connsiteX179" fmla="*/ 793923 w 3925830"/>
                <a:gd name="connsiteY179" fmla="*/ 1191159 h 2755636"/>
                <a:gd name="connsiteX180" fmla="*/ 760635 w 3925830"/>
                <a:gd name="connsiteY180" fmla="*/ 1192058 h 2755636"/>
                <a:gd name="connsiteX181" fmla="*/ 748062 w 3925830"/>
                <a:gd name="connsiteY181" fmla="*/ 1161461 h 2755636"/>
                <a:gd name="connsiteX182" fmla="*/ 704463 w 3925830"/>
                <a:gd name="connsiteY182" fmla="*/ 1175871 h 2755636"/>
                <a:gd name="connsiteX183" fmla="*/ 671176 w 3925830"/>
                <a:gd name="connsiteY183" fmla="*/ 1159685 h 2755636"/>
                <a:gd name="connsiteX184" fmla="*/ 653492 w 3925830"/>
                <a:gd name="connsiteY184" fmla="*/ 1169577 h 2755636"/>
                <a:gd name="connsiteX185" fmla="*/ 617085 w 3925830"/>
                <a:gd name="connsiteY185" fmla="*/ 1161483 h 2755636"/>
                <a:gd name="connsiteX186" fmla="*/ 630291 w 3925830"/>
                <a:gd name="connsiteY186" fmla="*/ 1150592 h 2755636"/>
                <a:gd name="connsiteX187" fmla="*/ 603561 w 3925830"/>
                <a:gd name="connsiteY187" fmla="*/ 1130908 h 2755636"/>
                <a:gd name="connsiteX188" fmla="*/ 527173 w 3925830"/>
                <a:gd name="connsiteY188" fmla="*/ 1132450 h 2755636"/>
                <a:gd name="connsiteX189" fmla="*/ 519693 w 3925830"/>
                <a:gd name="connsiteY189" fmla="*/ 1143953 h 2755636"/>
                <a:gd name="connsiteX190" fmla="*/ 514323 w 3925830"/>
                <a:gd name="connsiteY190" fmla="*/ 1143953 h 2755636"/>
                <a:gd name="connsiteX191" fmla="*/ 523933 w 3925830"/>
                <a:gd name="connsiteY191" fmla="*/ 1129174 h 2755636"/>
                <a:gd name="connsiteX192" fmla="*/ 526181 w 3925830"/>
                <a:gd name="connsiteY192" fmla="*/ 1129661 h 2755636"/>
                <a:gd name="connsiteX193" fmla="*/ 533721 w 3925830"/>
                <a:gd name="connsiteY193" fmla="*/ 1113234 h 2755636"/>
                <a:gd name="connsiteX194" fmla="*/ 462582 w 3925830"/>
                <a:gd name="connsiteY194" fmla="*/ 1077955 h 2755636"/>
                <a:gd name="connsiteX195" fmla="*/ 471981 w 3925830"/>
                <a:gd name="connsiteY195" fmla="*/ 1049205 h 2755636"/>
                <a:gd name="connsiteX196" fmla="*/ 443023 w 3925830"/>
                <a:gd name="connsiteY196" fmla="*/ 1033640 h 2755636"/>
                <a:gd name="connsiteX197" fmla="*/ 436103 w 3925830"/>
                <a:gd name="connsiteY197" fmla="*/ 997804 h 2755636"/>
                <a:gd name="connsiteX198" fmla="*/ 461079 w 3925830"/>
                <a:gd name="connsiteY198" fmla="*/ 960399 h 2755636"/>
                <a:gd name="connsiteX199" fmla="*/ 408063 w 3925830"/>
                <a:gd name="connsiteY199" fmla="*/ 950446 h 2755636"/>
                <a:gd name="connsiteX200" fmla="*/ 445669 w 3925830"/>
                <a:gd name="connsiteY200" fmla="*/ 907617 h 2755636"/>
                <a:gd name="connsiteX201" fmla="*/ 430436 w 3925830"/>
                <a:gd name="connsiteY201" fmla="*/ 826498 h 2755636"/>
                <a:gd name="connsiteX202" fmla="*/ 414465 w 3925830"/>
                <a:gd name="connsiteY202" fmla="*/ 826615 h 2755636"/>
                <a:gd name="connsiteX203" fmla="*/ 398313 w 3925830"/>
                <a:gd name="connsiteY203" fmla="*/ 817621 h 2755636"/>
                <a:gd name="connsiteX204" fmla="*/ 378451 w 3925830"/>
                <a:gd name="connsiteY204" fmla="*/ 723267 h 2755636"/>
                <a:gd name="connsiteX205" fmla="*/ 434766 w 3925830"/>
                <a:gd name="connsiteY205" fmla="*/ 698873 h 2755636"/>
                <a:gd name="connsiteX206" fmla="*/ 439174 w 3925830"/>
                <a:gd name="connsiteY206" fmla="*/ 646978 h 2755636"/>
                <a:gd name="connsiteX207" fmla="*/ 424987 w 3925830"/>
                <a:gd name="connsiteY207" fmla="*/ 624794 h 2755636"/>
                <a:gd name="connsiteX208" fmla="*/ 415968 w 3925830"/>
                <a:gd name="connsiteY208" fmla="*/ 586520 h 2755636"/>
                <a:gd name="connsiteX209" fmla="*/ 441900 w 3925830"/>
                <a:gd name="connsiteY209" fmla="*/ 550671 h 2755636"/>
                <a:gd name="connsiteX210" fmla="*/ 406950 w 3925830"/>
                <a:gd name="connsiteY210" fmla="*/ 533209 h 2755636"/>
                <a:gd name="connsiteX211" fmla="*/ 390272 w 3925830"/>
                <a:gd name="connsiteY211" fmla="*/ 473321 h 2755636"/>
                <a:gd name="connsiteX212" fmla="*/ 423483 w 3925830"/>
                <a:gd name="connsiteY212" fmla="*/ 467596 h 2755636"/>
                <a:gd name="connsiteX213" fmla="*/ 418974 w 3925830"/>
                <a:gd name="connsiteY213" fmla="*/ 444358 h 2755636"/>
                <a:gd name="connsiteX214" fmla="*/ 454306 w 3925830"/>
                <a:gd name="connsiteY214" fmla="*/ 439111 h 2755636"/>
                <a:gd name="connsiteX215" fmla="*/ 462257 w 3925830"/>
                <a:gd name="connsiteY215" fmla="*/ 412260 h 2755636"/>
                <a:gd name="connsiteX216" fmla="*/ 440017 w 3925830"/>
                <a:gd name="connsiteY216" fmla="*/ 374645 h 2755636"/>
                <a:gd name="connsiteX217" fmla="*/ 465927 w 3925830"/>
                <a:gd name="connsiteY217" fmla="*/ 337210 h 2755636"/>
                <a:gd name="connsiteX218" fmla="*/ 473763 w 3925830"/>
                <a:gd name="connsiteY218" fmla="*/ 335962 h 2755636"/>
                <a:gd name="connsiteX219" fmla="*/ 474899 w 3925830"/>
                <a:gd name="connsiteY219" fmla="*/ 337466 h 2755636"/>
                <a:gd name="connsiteX220" fmla="*/ 483262 w 3925830"/>
                <a:gd name="connsiteY220" fmla="*/ 337133 h 2755636"/>
                <a:gd name="connsiteX221" fmla="*/ 499794 w 3925830"/>
                <a:gd name="connsiteY221" fmla="*/ 299461 h 2755636"/>
                <a:gd name="connsiteX222" fmla="*/ 580918 w 3925830"/>
                <a:gd name="connsiteY222" fmla="*/ 290734 h 2755636"/>
                <a:gd name="connsiteX223" fmla="*/ 647432 w 3925830"/>
                <a:gd name="connsiteY223" fmla="*/ 260440 h 2755636"/>
                <a:gd name="connsiteX224" fmla="*/ 723350 w 3925830"/>
                <a:gd name="connsiteY224" fmla="*/ 268747 h 2755636"/>
                <a:gd name="connsiteX225" fmla="*/ 744170 w 3925830"/>
                <a:gd name="connsiteY225" fmla="*/ 227142 h 2755636"/>
                <a:gd name="connsiteX226" fmla="*/ 772318 w 3925830"/>
                <a:gd name="connsiteY226" fmla="*/ 234737 h 2755636"/>
                <a:gd name="connsiteX227" fmla="*/ 787484 w 3925830"/>
                <a:gd name="connsiteY227" fmla="*/ 233244 h 2755636"/>
                <a:gd name="connsiteX228" fmla="*/ 804085 w 3925830"/>
                <a:gd name="connsiteY228" fmla="*/ 253368 h 2755636"/>
                <a:gd name="connsiteX229" fmla="*/ 832280 w 3925830"/>
                <a:gd name="connsiteY229" fmla="*/ 224841 h 2755636"/>
                <a:gd name="connsiteX230" fmla="*/ 859765 w 3925830"/>
                <a:gd name="connsiteY230" fmla="*/ 227776 h 2755636"/>
                <a:gd name="connsiteX231" fmla="*/ 883748 w 3925830"/>
                <a:gd name="connsiteY231" fmla="*/ 224335 h 2755636"/>
                <a:gd name="connsiteX232" fmla="*/ 901644 w 3925830"/>
                <a:gd name="connsiteY232" fmla="*/ 226029 h 2755636"/>
                <a:gd name="connsiteX233" fmla="*/ 916083 w 3925830"/>
                <a:gd name="connsiteY233" fmla="*/ 194611 h 2755636"/>
                <a:gd name="connsiteX234" fmla="*/ 928494 w 3925830"/>
                <a:gd name="connsiteY234" fmla="*/ 217448 h 2755636"/>
                <a:gd name="connsiteX235" fmla="*/ 955548 w 3925830"/>
                <a:gd name="connsiteY235" fmla="*/ 199677 h 2755636"/>
                <a:gd name="connsiteX236" fmla="*/ 975652 w 3925830"/>
                <a:gd name="connsiteY236" fmla="*/ 203256 h 2755636"/>
                <a:gd name="connsiteX237" fmla="*/ 958554 w 3925830"/>
                <a:gd name="connsiteY237" fmla="*/ 221548 h 2755636"/>
                <a:gd name="connsiteX238" fmla="*/ 1006057 w 3925830"/>
                <a:gd name="connsiteY238" fmla="*/ 212850 h 2755636"/>
                <a:gd name="connsiteX239" fmla="*/ 1052439 w 3925830"/>
                <a:gd name="connsiteY239" fmla="*/ 139306 h 2755636"/>
                <a:gd name="connsiteX240" fmla="*/ 1159200 w 3925830"/>
                <a:gd name="connsiteY240" fmla="*/ 161490 h 2755636"/>
                <a:gd name="connsiteX241" fmla="*/ 1176490 w 3925830"/>
                <a:gd name="connsiteY241" fmla="*/ 132698 h 2755636"/>
                <a:gd name="connsiteX242" fmla="*/ 1242173 w 3925830"/>
                <a:gd name="connsiteY242" fmla="*/ 106108 h 2755636"/>
                <a:gd name="connsiteX243" fmla="*/ 1274185 w 3925830"/>
                <a:gd name="connsiteY243" fmla="*/ 145000 h 2755636"/>
                <a:gd name="connsiteX244" fmla="*/ 1296070 w 3925830"/>
                <a:gd name="connsiteY244" fmla="*/ 141065 h 2755636"/>
                <a:gd name="connsiteX245" fmla="*/ 1305749 w 3925830"/>
                <a:gd name="connsiteY245" fmla="*/ 162770 h 2755636"/>
                <a:gd name="connsiteX246" fmla="*/ 1341821 w 3925830"/>
                <a:gd name="connsiteY246" fmla="*/ 164137 h 2755636"/>
                <a:gd name="connsiteX247" fmla="*/ 1363495 w 3925830"/>
                <a:gd name="connsiteY247" fmla="*/ 178207 h 2755636"/>
                <a:gd name="connsiteX248" fmla="*/ 1403444 w 3925830"/>
                <a:gd name="connsiteY248" fmla="*/ 143633 h 2755636"/>
                <a:gd name="connsiteX249" fmla="*/ 1433667 w 3925830"/>
                <a:gd name="connsiteY249" fmla="*/ 131183 h 2755636"/>
                <a:gd name="connsiteX250" fmla="*/ 1456575 w 3925830"/>
                <a:gd name="connsiteY250" fmla="*/ 178364 h 2755636"/>
                <a:gd name="connsiteX251" fmla="*/ 1491795 w 3925830"/>
                <a:gd name="connsiteY251" fmla="*/ 161620 h 2755636"/>
                <a:gd name="connsiteX252" fmla="*/ 1483124 w 3925830"/>
                <a:gd name="connsiteY252" fmla="*/ 156445 h 2755636"/>
                <a:gd name="connsiteX253" fmla="*/ 1494473 w 3925830"/>
                <a:gd name="connsiteY253" fmla="*/ 144637 h 2755636"/>
                <a:gd name="connsiteX0" fmla="*/ 26308 w 3925830"/>
                <a:gd name="connsiteY0" fmla="*/ 2237006 h 2649528"/>
                <a:gd name="connsiteX1" fmla="*/ 402 w 3925830"/>
                <a:gd name="connsiteY1" fmla="*/ 2251016 h 2649528"/>
                <a:gd name="connsiteX2" fmla="*/ 0 w 3925830"/>
                <a:gd name="connsiteY2" fmla="*/ 2249523 h 2649528"/>
                <a:gd name="connsiteX3" fmla="*/ 26308 w 3925830"/>
                <a:gd name="connsiteY3" fmla="*/ 2237006 h 2649528"/>
                <a:gd name="connsiteX4" fmla="*/ 1494473 w 3925830"/>
                <a:gd name="connsiteY4" fmla="*/ 38529 h 2649528"/>
                <a:gd name="connsiteX5" fmla="*/ 1497713 w 3925830"/>
                <a:gd name="connsiteY5" fmla="*/ 41806 h 2649528"/>
                <a:gd name="connsiteX6" fmla="*/ 1541832 w 3925830"/>
                <a:gd name="connsiteY6" fmla="*/ 99680 h 2649528"/>
                <a:gd name="connsiteX7" fmla="*/ 1585197 w 3925830"/>
                <a:gd name="connsiteY7" fmla="*/ 88656 h 2649528"/>
                <a:gd name="connsiteX8" fmla="*/ 1619135 w 3925830"/>
                <a:gd name="connsiteY8" fmla="*/ 118420 h 2649528"/>
                <a:gd name="connsiteX9" fmla="*/ 1621649 w 3925830"/>
                <a:gd name="connsiteY9" fmla="*/ 186767 h 2649528"/>
                <a:gd name="connsiteX10" fmla="*/ 1659987 w 3925830"/>
                <a:gd name="connsiteY10" fmla="*/ 227554 h 2649528"/>
                <a:gd name="connsiteX11" fmla="*/ 1679469 w 3925830"/>
                <a:gd name="connsiteY11" fmla="*/ 337239 h 2649528"/>
                <a:gd name="connsiteX12" fmla="*/ 1656844 w 3925830"/>
                <a:gd name="connsiteY12" fmla="*/ 406137 h 2649528"/>
                <a:gd name="connsiteX13" fmla="*/ 1701466 w 3925830"/>
                <a:gd name="connsiteY13" fmla="*/ 469522 h 2649528"/>
                <a:gd name="connsiteX14" fmla="*/ 1742946 w 3925830"/>
                <a:gd name="connsiteY14" fmla="*/ 497412 h 2649528"/>
                <a:gd name="connsiteX15" fmla="*/ 1771227 w 3925830"/>
                <a:gd name="connsiteY15" fmla="*/ 455743 h 2649528"/>
                <a:gd name="connsiteX16" fmla="*/ 1781867 w 3925830"/>
                <a:gd name="connsiteY16" fmla="*/ 451999 h 2649528"/>
                <a:gd name="connsiteX17" fmla="*/ 1800766 w 3925830"/>
                <a:gd name="connsiteY17" fmla="*/ 444168 h 2649528"/>
                <a:gd name="connsiteX18" fmla="*/ 1923319 w 3925830"/>
                <a:gd name="connsiteY18" fmla="*/ 380231 h 2649528"/>
                <a:gd name="connsiteX19" fmla="*/ 2109349 w 3925830"/>
                <a:gd name="connsiteY19" fmla="*/ 523538 h 2649528"/>
                <a:gd name="connsiteX20" fmla="*/ 2151457 w 3925830"/>
                <a:gd name="connsiteY20" fmla="*/ 505349 h 2649528"/>
                <a:gd name="connsiteX21" fmla="*/ 2276525 w 3925830"/>
                <a:gd name="connsiteY21" fmla="*/ 517475 h 2649528"/>
                <a:gd name="connsiteX22" fmla="*/ 2365769 w 3925830"/>
                <a:gd name="connsiteY22" fmla="*/ 532357 h 2649528"/>
                <a:gd name="connsiteX23" fmla="*/ 2519117 w 3925830"/>
                <a:gd name="connsiteY23" fmla="*/ 506451 h 2649528"/>
                <a:gd name="connsiteX24" fmla="*/ 2617789 w 3925830"/>
                <a:gd name="connsiteY24" fmla="*/ 480546 h 2649528"/>
                <a:gd name="connsiteX25" fmla="*/ 2650847 w 3925830"/>
                <a:gd name="connsiteY25" fmla="*/ 504467 h 2649528"/>
                <a:gd name="connsiteX26" fmla="*/ 2672467 w 3925830"/>
                <a:gd name="connsiteY26" fmla="*/ 482199 h 2649528"/>
                <a:gd name="connsiteX27" fmla="*/ 2701377 w 3925830"/>
                <a:gd name="connsiteY27" fmla="*/ 427632 h 2649528"/>
                <a:gd name="connsiteX28" fmla="*/ 2700119 w 3925830"/>
                <a:gd name="connsiteY28" fmla="*/ 402278 h 2649528"/>
                <a:gd name="connsiteX29" fmla="*/ 2724630 w 3925830"/>
                <a:gd name="connsiteY29" fmla="*/ 380231 h 2649528"/>
                <a:gd name="connsiteX30" fmla="*/ 2710804 w 3925830"/>
                <a:gd name="connsiteY30" fmla="*/ 333932 h 2649528"/>
                <a:gd name="connsiteX31" fmla="*/ 2754169 w 3925830"/>
                <a:gd name="connsiteY31" fmla="*/ 322357 h 2649528"/>
                <a:gd name="connsiteX32" fmla="*/ 2804321 w 3925830"/>
                <a:gd name="connsiteY32" fmla="*/ 215097 h 2649528"/>
                <a:gd name="connsiteX33" fmla="*/ 3045155 w 3925830"/>
                <a:gd name="connsiteY33" fmla="*/ 259522 h 2649528"/>
                <a:gd name="connsiteX34" fmla="*/ 3355623 w 3925830"/>
                <a:gd name="connsiteY34" fmla="*/ 145428 h 2649528"/>
                <a:gd name="connsiteX35" fmla="*/ 3407787 w 3925830"/>
                <a:gd name="connsiteY35" fmla="*/ 186766 h 2649528"/>
                <a:gd name="connsiteX36" fmla="*/ 3445496 w 3925830"/>
                <a:gd name="connsiteY36" fmla="*/ 192829 h 2649528"/>
                <a:gd name="connsiteX37" fmla="*/ 3498917 w 3925830"/>
                <a:gd name="connsiteY37" fmla="*/ 126688 h 2649528"/>
                <a:gd name="connsiteX38" fmla="*/ 3524056 w 3925830"/>
                <a:gd name="connsiteY38" fmla="*/ 115113 h 2649528"/>
                <a:gd name="connsiteX39" fmla="*/ 3543036 w 3925830"/>
                <a:gd name="connsiteY39" fmla="*/ 121727 h 2649528"/>
                <a:gd name="connsiteX40" fmla="*/ 3546017 w 3925830"/>
                <a:gd name="connsiteY40" fmla="*/ 116739 h 2649528"/>
                <a:gd name="connsiteX41" fmla="*/ 3546641 w 3925830"/>
                <a:gd name="connsiteY41" fmla="*/ 117470 h 2649528"/>
                <a:gd name="connsiteX42" fmla="*/ 3533944 w 3925830"/>
                <a:gd name="connsiteY42" fmla="*/ 247855 h 2649528"/>
                <a:gd name="connsiteX43" fmla="*/ 3808264 w 3925830"/>
                <a:gd name="connsiteY43" fmla="*/ 385015 h 2649528"/>
                <a:gd name="connsiteX44" fmla="*/ 3827858 w 3925830"/>
                <a:gd name="connsiteY44" fmla="*/ 548301 h 2649528"/>
                <a:gd name="connsiteX45" fmla="*/ 3925830 w 3925830"/>
                <a:gd name="connsiteY45" fmla="*/ 711586 h 2649528"/>
                <a:gd name="connsiteX46" fmla="*/ 3853984 w 3925830"/>
                <a:gd name="connsiteY46" fmla="*/ 1044689 h 2649528"/>
                <a:gd name="connsiteX47" fmla="*/ 3729887 w 3925830"/>
                <a:gd name="connsiteY47" fmla="*/ 1299415 h 2649528"/>
                <a:gd name="connsiteX48" fmla="*/ 3642232 w 3925830"/>
                <a:gd name="connsiteY48" fmla="*/ 1505917 h 2649528"/>
                <a:gd name="connsiteX49" fmla="*/ 3442504 w 3925830"/>
                <a:gd name="connsiteY49" fmla="*/ 1449638 h 2649528"/>
                <a:gd name="connsiteX50" fmla="*/ 3475161 w 3925830"/>
                <a:gd name="connsiteY50" fmla="*/ 1319009 h 2649528"/>
                <a:gd name="connsiteX51" fmla="*/ 3364127 w 3925830"/>
                <a:gd name="connsiteY51" fmla="*/ 1345135 h 2649528"/>
                <a:gd name="connsiteX52" fmla="*/ 3383721 w 3925830"/>
                <a:gd name="connsiteY52" fmla="*/ 1260226 h 2649528"/>
                <a:gd name="connsiteX53" fmla="*/ 3364127 w 3925830"/>
                <a:gd name="connsiteY53" fmla="*/ 1201443 h 2649528"/>
                <a:gd name="connsiteX54" fmla="*/ 3298813 w 3925830"/>
                <a:gd name="connsiteY54" fmla="*/ 1129598 h 2649528"/>
                <a:gd name="connsiteX55" fmla="*/ 3220436 w 3925830"/>
                <a:gd name="connsiteY55" fmla="*/ 1168786 h 2649528"/>
                <a:gd name="connsiteX56" fmla="*/ 3135527 w 3925830"/>
                <a:gd name="connsiteY56" fmla="*/ 1149192 h 2649528"/>
                <a:gd name="connsiteX57" fmla="*/ 3031024 w 3925830"/>
                <a:gd name="connsiteY57" fmla="*/ 1110003 h 2649528"/>
                <a:gd name="connsiteX58" fmla="*/ 2985304 w 3925830"/>
                <a:gd name="connsiteY58" fmla="*/ 1175318 h 2649528"/>
                <a:gd name="connsiteX59" fmla="*/ 2998367 w 3925830"/>
                <a:gd name="connsiteY59" fmla="*/ 1227569 h 2649528"/>
                <a:gd name="connsiteX60" fmla="*/ 3044087 w 3925830"/>
                <a:gd name="connsiteY60" fmla="*/ 1266758 h 2649528"/>
                <a:gd name="connsiteX61" fmla="*/ 3076744 w 3925830"/>
                <a:gd name="connsiteY61" fmla="*/ 1292883 h 2649528"/>
                <a:gd name="connsiteX62" fmla="*/ 3142058 w 3925830"/>
                <a:gd name="connsiteY62" fmla="*/ 1312478 h 2649528"/>
                <a:gd name="connsiteX63" fmla="*/ 3155121 w 3925830"/>
                <a:gd name="connsiteY63" fmla="*/ 1377792 h 2649528"/>
                <a:gd name="connsiteX64" fmla="*/ 3070213 w 3925830"/>
                <a:gd name="connsiteY64" fmla="*/ 1390855 h 2649528"/>
                <a:gd name="connsiteX65" fmla="*/ 2952647 w 3925830"/>
                <a:gd name="connsiteY65" fmla="*/ 1397386 h 2649528"/>
                <a:gd name="connsiteX66" fmla="*/ 2933053 w 3925830"/>
                <a:gd name="connsiteY66" fmla="*/ 1462701 h 2649528"/>
                <a:gd name="connsiteX67" fmla="*/ 2841613 w 3925830"/>
                <a:gd name="connsiteY67" fmla="*/ 1482295 h 2649528"/>
                <a:gd name="connsiteX68" fmla="*/ 2737110 w 3925830"/>
                <a:gd name="connsiteY68" fmla="*/ 1528015 h 2649528"/>
                <a:gd name="connsiteX69" fmla="*/ 2613013 w 3925830"/>
                <a:gd name="connsiteY69" fmla="*/ 1534546 h 2649528"/>
                <a:gd name="connsiteX70" fmla="*/ 2551605 w 3925830"/>
                <a:gd name="connsiteY70" fmla="*/ 1563541 h 2649528"/>
                <a:gd name="connsiteX71" fmla="*/ 2551605 w 3925830"/>
                <a:gd name="connsiteY71" fmla="*/ 1626841 h 2649528"/>
                <a:gd name="connsiteX72" fmla="*/ 2469688 w 3925830"/>
                <a:gd name="connsiteY72" fmla="*/ 1685013 h 2649528"/>
                <a:gd name="connsiteX73" fmla="*/ 2090498 w 3925830"/>
                <a:gd name="connsiteY73" fmla="*/ 1723958 h 2649528"/>
                <a:gd name="connsiteX74" fmla="*/ 2097030 w 3925830"/>
                <a:gd name="connsiteY74" fmla="*/ 1795803 h 2649528"/>
                <a:gd name="connsiteX75" fmla="*/ 2025184 w 3925830"/>
                <a:gd name="connsiteY75" fmla="*/ 1900306 h 2649528"/>
                <a:gd name="connsiteX76" fmla="*/ 1902735 w 3925830"/>
                <a:gd name="connsiteY76" fmla="*/ 1824431 h 2649528"/>
                <a:gd name="connsiteX77" fmla="*/ 1835773 w 3925830"/>
                <a:gd name="connsiteY77" fmla="*/ 1893775 h 2649528"/>
                <a:gd name="connsiteX78" fmla="*/ 1822710 w 3925830"/>
                <a:gd name="connsiteY78" fmla="*/ 1959089 h 2649528"/>
                <a:gd name="connsiteX79" fmla="*/ 1750864 w 3925830"/>
                <a:gd name="connsiteY79" fmla="*/ 1919901 h 2649528"/>
                <a:gd name="connsiteX80" fmla="*/ 1679018 w 3925830"/>
                <a:gd name="connsiteY80" fmla="*/ 2083186 h 2649528"/>
                <a:gd name="connsiteX81" fmla="*/ 1476544 w 3925830"/>
                <a:gd name="connsiteY81" fmla="*/ 2083186 h 2649528"/>
                <a:gd name="connsiteX82" fmla="*/ 1411230 w 3925830"/>
                <a:gd name="connsiteY82" fmla="*/ 2213815 h 2649528"/>
                <a:gd name="connsiteX83" fmla="*/ 1339384 w 3925830"/>
                <a:gd name="connsiteY83" fmla="*/ 2246472 h 2649528"/>
                <a:gd name="connsiteX84" fmla="*/ 1215287 w 3925830"/>
                <a:gd name="connsiteY84" fmla="*/ 2168095 h 2649528"/>
                <a:gd name="connsiteX85" fmla="*/ 1110784 w 3925830"/>
                <a:gd name="connsiteY85" fmla="*/ 2226878 h 2649528"/>
                <a:gd name="connsiteX86" fmla="*/ 1071596 w 3925830"/>
                <a:gd name="connsiteY86" fmla="*/ 2272598 h 2649528"/>
                <a:gd name="connsiteX87" fmla="*/ 954030 w 3925830"/>
                <a:gd name="connsiteY87" fmla="*/ 2266066 h 2649528"/>
                <a:gd name="connsiteX88" fmla="*/ 803807 w 3925830"/>
                <a:gd name="connsiteY88" fmla="*/ 2292192 h 2649528"/>
                <a:gd name="connsiteX89" fmla="*/ 751556 w 3925830"/>
                <a:gd name="connsiteY89" fmla="*/ 2377101 h 2649528"/>
                <a:gd name="connsiteX90" fmla="*/ 679710 w 3925830"/>
                <a:gd name="connsiteY90" fmla="*/ 2416289 h 2649528"/>
                <a:gd name="connsiteX91" fmla="*/ 620927 w 3925830"/>
                <a:gd name="connsiteY91" fmla="*/ 2546918 h 2649528"/>
                <a:gd name="connsiteX92" fmla="*/ 588270 w 3925830"/>
                <a:gd name="connsiteY92" fmla="*/ 2566512 h 2649528"/>
                <a:gd name="connsiteX93" fmla="*/ 564280 w 3925830"/>
                <a:gd name="connsiteY93" fmla="*/ 2649528 h 2649528"/>
                <a:gd name="connsiteX94" fmla="*/ 516180 w 3925830"/>
                <a:gd name="connsiteY94" fmla="*/ 2617238 h 2649528"/>
                <a:gd name="connsiteX95" fmla="*/ 529487 w 3925830"/>
                <a:gd name="connsiteY95" fmla="*/ 2573043 h 2649528"/>
                <a:gd name="connsiteX96" fmla="*/ 467836 w 3925830"/>
                <a:gd name="connsiteY96" fmla="*/ 2494666 h 2649528"/>
                <a:gd name="connsiteX97" fmla="*/ 396479 w 3925830"/>
                <a:gd name="connsiteY97" fmla="*/ 2392667 h 2649528"/>
                <a:gd name="connsiteX98" fmla="*/ 297305 w 3925830"/>
                <a:gd name="connsiteY98" fmla="*/ 2411220 h 2649528"/>
                <a:gd name="connsiteX99" fmla="*/ 297301 w 3925830"/>
                <a:gd name="connsiteY99" fmla="*/ 2411202 h 2649528"/>
                <a:gd name="connsiteX100" fmla="*/ 129242 w 3925830"/>
                <a:gd name="connsiteY100" fmla="*/ 2344960 h 2649528"/>
                <a:gd name="connsiteX101" fmla="*/ 129242 w 3925830"/>
                <a:gd name="connsiteY101" fmla="*/ 2277456 h 2649528"/>
                <a:gd name="connsiteX102" fmla="*/ 69609 w 3925830"/>
                <a:gd name="connsiteY102" fmla="*/ 2213923 h 2649528"/>
                <a:gd name="connsiteX103" fmla="*/ 43977 w 3925830"/>
                <a:gd name="connsiteY103" fmla="*/ 2227340 h 2649528"/>
                <a:gd name="connsiteX104" fmla="*/ 72007 w 3925830"/>
                <a:gd name="connsiteY104" fmla="*/ 2205544 h 2649528"/>
                <a:gd name="connsiteX105" fmla="*/ 82861 w 3925830"/>
                <a:gd name="connsiteY105" fmla="*/ 2182493 h 2649528"/>
                <a:gd name="connsiteX106" fmla="*/ 35599 w 3925830"/>
                <a:gd name="connsiteY106" fmla="*/ 2162379 h 2649528"/>
                <a:gd name="connsiteX107" fmla="*/ 88569 w 3925830"/>
                <a:gd name="connsiteY107" fmla="*/ 2137553 h 2649528"/>
                <a:gd name="connsiteX108" fmla="*/ 109455 w 3925830"/>
                <a:gd name="connsiteY108" fmla="*/ 2132703 h 2649528"/>
                <a:gd name="connsiteX109" fmla="*/ 105294 w 3925830"/>
                <a:gd name="connsiteY109" fmla="*/ 2105725 h 2649528"/>
                <a:gd name="connsiteX110" fmla="*/ 126099 w 3925830"/>
                <a:gd name="connsiteY110" fmla="*/ 2094034 h 2649528"/>
                <a:gd name="connsiteX111" fmla="*/ 73002 w 3925830"/>
                <a:gd name="connsiteY111" fmla="*/ 2036029 h 2649528"/>
                <a:gd name="connsiteX112" fmla="*/ 38720 w 3925830"/>
                <a:gd name="connsiteY112" fmla="*/ 2045474 h 2649528"/>
                <a:gd name="connsiteX113" fmla="*/ 28634 w 3925830"/>
                <a:gd name="connsiteY113" fmla="*/ 1981877 h 2649528"/>
                <a:gd name="connsiteX114" fmla="*/ 85565 w 3925830"/>
                <a:gd name="connsiteY114" fmla="*/ 1962907 h 2649528"/>
                <a:gd name="connsiteX115" fmla="*/ 94347 w 3925830"/>
                <a:gd name="connsiteY115" fmla="*/ 1913352 h 2649528"/>
                <a:gd name="connsiteX116" fmla="*/ 154985 w 3925830"/>
                <a:gd name="connsiteY116" fmla="*/ 1854392 h 2649528"/>
                <a:gd name="connsiteX117" fmla="*/ 193769 w 3925830"/>
                <a:gd name="connsiteY117" fmla="*/ 1831071 h 2649528"/>
                <a:gd name="connsiteX118" fmla="*/ 187378 w 3925830"/>
                <a:gd name="connsiteY118" fmla="*/ 1869449 h 2649528"/>
                <a:gd name="connsiteX119" fmla="*/ 225673 w 3925830"/>
                <a:gd name="connsiteY119" fmla="*/ 1899772 h 2649528"/>
                <a:gd name="connsiteX120" fmla="*/ 200013 w 3925830"/>
                <a:gd name="connsiteY120" fmla="*/ 1960164 h 2649528"/>
                <a:gd name="connsiteX121" fmla="*/ 224649 w 3925830"/>
                <a:gd name="connsiteY121" fmla="*/ 1977963 h 2649528"/>
                <a:gd name="connsiteX122" fmla="*/ 272945 w 3925830"/>
                <a:gd name="connsiteY122" fmla="*/ 1941734 h 2649528"/>
                <a:gd name="connsiteX123" fmla="*/ 305679 w 3925830"/>
                <a:gd name="connsiteY123" fmla="*/ 1931951 h 2649528"/>
                <a:gd name="connsiteX124" fmla="*/ 314899 w 3925830"/>
                <a:gd name="connsiteY124" fmla="*/ 1952321 h 2649528"/>
                <a:gd name="connsiteX125" fmla="*/ 324292 w 3925830"/>
                <a:gd name="connsiteY125" fmla="*/ 1940944 h 2649528"/>
                <a:gd name="connsiteX126" fmla="*/ 340268 w 3925830"/>
                <a:gd name="connsiteY126" fmla="*/ 1930094 h 2649528"/>
                <a:gd name="connsiteX127" fmla="*/ 362709 w 3925830"/>
                <a:gd name="connsiteY127" fmla="*/ 1936884 h 2649528"/>
                <a:gd name="connsiteX128" fmla="*/ 374069 w 3925830"/>
                <a:gd name="connsiteY128" fmla="*/ 1930700 h 2649528"/>
                <a:gd name="connsiteX129" fmla="*/ 372807 w 3925830"/>
                <a:gd name="connsiteY129" fmla="*/ 1922334 h 2649528"/>
                <a:gd name="connsiteX130" fmla="*/ 318949 w 3925830"/>
                <a:gd name="connsiteY130" fmla="*/ 1902933 h 2649528"/>
                <a:gd name="connsiteX131" fmla="*/ 360709 w 3925830"/>
                <a:gd name="connsiteY131" fmla="*/ 1881216 h 2649528"/>
                <a:gd name="connsiteX132" fmla="*/ 354855 w 3925830"/>
                <a:gd name="connsiteY132" fmla="*/ 1846674 h 2649528"/>
                <a:gd name="connsiteX133" fmla="*/ 381734 w 3925830"/>
                <a:gd name="connsiteY133" fmla="*/ 1845494 h 2649528"/>
                <a:gd name="connsiteX134" fmla="*/ 386271 w 3925830"/>
                <a:gd name="connsiteY134" fmla="*/ 1872864 h 2649528"/>
                <a:gd name="connsiteX135" fmla="*/ 413201 w 3925830"/>
                <a:gd name="connsiteY135" fmla="*/ 1870924 h 2649528"/>
                <a:gd name="connsiteX136" fmla="*/ 419933 w 3925830"/>
                <a:gd name="connsiteY136" fmla="*/ 1834064 h 2649528"/>
                <a:gd name="connsiteX137" fmla="*/ 491938 w 3925830"/>
                <a:gd name="connsiteY137" fmla="*/ 1839463 h 2649528"/>
                <a:gd name="connsiteX138" fmla="*/ 526527 w 3925830"/>
                <a:gd name="connsiteY138" fmla="*/ 1815634 h 2649528"/>
                <a:gd name="connsiteX139" fmla="*/ 565798 w 3925830"/>
                <a:gd name="connsiteY139" fmla="*/ 1762284 h 2649528"/>
                <a:gd name="connsiteX140" fmla="*/ 505891 w 3925830"/>
                <a:gd name="connsiteY140" fmla="*/ 1737318 h 2649528"/>
                <a:gd name="connsiteX141" fmla="*/ 488572 w 3925830"/>
                <a:gd name="connsiteY141" fmla="*/ 1698560 h 2649528"/>
                <a:gd name="connsiteX142" fmla="*/ 507452 w 3925830"/>
                <a:gd name="connsiteY142" fmla="*/ 1681773 h 2649528"/>
                <a:gd name="connsiteX143" fmla="*/ 498475 w 3925830"/>
                <a:gd name="connsiteY143" fmla="*/ 1657523 h 2649528"/>
                <a:gd name="connsiteX144" fmla="*/ 478279 w 3925830"/>
                <a:gd name="connsiteY144" fmla="*/ 1662374 h 2649528"/>
                <a:gd name="connsiteX145" fmla="*/ 452423 w 3925830"/>
                <a:gd name="connsiteY145" fmla="*/ 1623786 h 2649528"/>
                <a:gd name="connsiteX146" fmla="*/ 480523 w 3925830"/>
                <a:gd name="connsiteY146" fmla="*/ 1606113 h 2649528"/>
                <a:gd name="connsiteX147" fmla="*/ 501982 w 3925830"/>
                <a:gd name="connsiteY147" fmla="*/ 1615935 h 2649528"/>
                <a:gd name="connsiteX148" fmla="*/ 507452 w 3925830"/>
                <a:gd name="connsiteY148" fmla="*/ 1611933 h 2649528"/>
                <a:gd name="connsiteX149" fmla="*/ 529892 w 3925830"/>
                <a:gd name="connsiteY149" fmla="*/ 1564404 h 2649528"/>
                <a:gd name="connsiteX150" fmla="*/ 496232 w 3925830"/>
                <a:gd name="connsiteY150" fmla="*/ 1575074 h 2649528"/>
                <a:gd name="connsiteX151" fmla="*/ 484719 w 3925830"/>
                <a:gd name="connsiteY151" fmla="*/ 1518477 h 2649528"/>
                <a:gd name="connsiteX152" fmla="*/ 526527 w 3925830"/>
                <a:gd name="connsiteY152" fmla="*/ 1528513 h 2649528"/>
                <a:gd name="connsiteX153" fmla="*/ 529892 w 3925830"/>
                <a:gd name="connsiteY153" fmla="*/ 1509113 h 2649528"/>
                <a:gd name="connsiteX154" fmla="*/ 612923 w 3925830"/>
                <a:gd name="connsiteY154" fmla="*/ 1503294 h 2649528"/>
                <a:gd name="connsiteX155" fmla="*/ 607313 w 3925830"/>
                <a:gd name="connsiteY155" fmla="*/ 1486803 h 2649528"/>
                <a:gd name="connsiteX156" fmla="*/ 691613 w 3925830"/>
                <a:gd name="connsiteY156" fmla="*/ 1450746 h 2649528"/>
                <a:gd name="connsiteX157" fmla="*/ 704931 w 3925830"/>
                <a:gd name="connsiteY157" fmla="*/ 1484863 h 2649528"/>
                <a:gd name="connsiteX158" fmla="*/ 728494 w 3925830"/>
                <a:gd name="connsiteY158" fmla="*/ 1440243 h 2649528"/>
                <a:gd name="connsiteX159" fmla="*/ 747569 w 3925830"/>
                <a:gd name="connsiteY159" fmla="*/ 1429573 h 2649528"/>
                <a:gd name="connsiteX160" fmla="*/ 748691 w 3925830"/>
                <a:gd name="connsiteY160" fmla="*/ 1404353 h 2649528"/>
                <a:gd name="connsiteX161" fmla="*/ 817983 w 3925830"/>
                <a:gd name="connsiteY161" fmla="*/ 1361184 h 2649528"/>
                <a:gd name="connsiteX162" fmla="*/ 838652 w 3925830"/>
                <a:gd name="connsiteY162" fmla="*/ 1371780 h 2649528"/>
                <a:gd name="connsiteX163" fmla="*/ 868819 w 3925830"/>
                <a:gd name="connsiteY163" fmla="*/ 1361888 h 2649528"/>
                <a:gd name="connsiteX164" fmla="*/ 889623 w 3925830"/>
                <a:gd name="connsiteY164" fmla="*/ 1376276 h 2649528"/>
                <a:gd name="connsiteX165" fmla="*/ 948916 w 3925830"/>
                <a:gd name="connsiteY165" fmla="*/ 1366384 h 2649528"/>
                <a:gd name="connsiteX166" fmla="*/ 966148 w 3925830"/>
                <a:gd name="connsiteY166" fmla="*/ 1371428 h 2649528"/>
                <a:gd name="connsiteX167" fmla="*/ 972841 w 3925830"/>
                <a:gd name="connsiteY167" fmla="*/ 1351996 h 2649528"/>
                <a:gd name="connsiteX168" fmla="*/ 973881 w 3925830"/>
                <a:gd name="connsiteY168" fmla="*/ 1338507 h 2649528"/>
                <a:gd name="connsiteX169" fmla="*/ 980123 w 3925830"/>
                <a:gd name="connsiteY169" fmla="*/ 1333111 h 2649528"/>
                <a:gd name="connsiteX170" fmla="*/ 953077 w 3925830"/>
                <a:gd name="connsiteY170" fmla="*/ 1322320 h 2649528"/>
                <a:gd name="connsiteX171" fmla="*/ 927071 w 3925830"/>
                <a:gd name="connsiteY171" fmla="*/ 1212961 h 2649528"/>
                <a:gd name="connsiteX172" fmla="*/ 898985 w 3925830"/>
                <a:gd name="connsiteY172" fmla="*/ 1225337 h 2649528"/>
                <a:gd name="connsiteX173" fmla="*/ 871939 w 3925830"/>
                <a:gd name="connsiteY173" fmla="*/ 1208113 h 2649528"/>
                <a:gd name="connsiteX174" fmla="*/ 834491 w 3925830"/>
                <a:gd name="connsiteY174" fmla="*/ 1201057 h 2649528"/>
                <a:gd name="connsiteX175" fmla="*/ 835531 w 3925830"/>
                <a:gd name="connsiteY175" fmla="*/ 1161489 h 2649528"/>
                <a:gd name="connsiteX176" fmla="*/ 821466 w 3925830"/>
                <a:gd name="connsiteY176" fmla="*/ 1177928 h 2649528"/>
                <a:gd name="connsiteX177" fmla="*/ 803285 w 3925830"/>
                <a:gd name="connsiteY177" fmla="*/ 1150698 h 2649528"/>
                <a:gd name="connsiteX178" fmla="*/ 793923 w 3925830"/>
                <a:gd name="connsiteY178" fmla="*/ 1085051 h 2649528"/>
                <a:gd name="connsiteX179" fmla="*/ 760635 w 3925830"/>
                <a:gd name="connsiteY179" fmla="*/ 1085950 h 2649528"/>
                <a:gd name="connsiteX180" fmla="*/ 748062 w 3925830"/>
                <a:gd name="connsiteY180" fmla="*/ 1055353 h 2649528"/>
                <a:gd name="connsiteX181" fmla="*/ 704463 w 3925830"/>
                <a:gd name="connsiteY181" fmla="*/ 1069763 h 2649528"/>
                <a:gd name="connsiteX182" fmla="*/ 671176 w 3925830"/>
                <a:gd name="connsiteY182" fmla="*/ 1053577 h 2649528"/>
                <a:gd name="connsiteX183" fmla="*/ 653492 w 3925830"/>
                <a:gd name="connsiteY183" fmla="*/ 1063469 h 2649528"/>
                <a:gd name="connsiteX184" fmla="*/ 617085 w 3925830"/>
                <a:gd name="connsiteY184" fmla="*/ 1055375 h 2649528"/>
                <a:gd name="connsiteX185" fmla="*/ 630291 w 3925830"/>
                <a:gd name="connsiteY185" fmla="*/ 1044484 h 2649528"/>
                <a:gd name="connsiteX186" fmla="*/ 603561 w 3925830"/>
                <a:gd name="connsiteY186" fmla="*/ 1024800 h 2649528"/>
                <a:gd name="connsiteX187" fmla="*/ 527173 w 3925830"/>
                <a:gd name="connsiteY187" fmla="*/ 1026342 h 2649528"/>
                <a:gd name="connsiteX188" fmla="*/ 519693 w 3925830"/>
                <a:gd name="connsiteY188" fmla="*/ 1037845 h 2649528"/>
                <a:gd name="connsiteX189" fmla="*/ 514323 w 3925830"/>
                <a:gd name="connsiteY189" fmla="*/ 1037845 h 2649528"/>
                <a:gd name="connsiteX190" fmla="*/ 523933 w 3925830"/>
                <a:gd name="connsiteY190" fmla="*/ 1023066 h 2649528"/>
                <a:gd name="connsiteX191" fmla="*/ 526181 w 3925830"/>
                <a:gd name="connsiteY191" fmla="*/ 1023553 h 2649528"/>
                <a:gd name="connsiteX192" fmla="*/ 533721 w 3925830"/>
                <a:gd name="connsiteY192" fmla="*/ 1007126 h 2649528"/>
                <a:gd name="connsiteX193" fmla="*/ 462582 w 3925830"/>
                <a:gd name="connsiteY193" fmla="*/ 971847 h 2649528"/>
                <a:gd name="connsiteX194" fmla="*/ 471981 w 3925830"/>
                <a:gd name="connsiteY194" fmla="*/ 943097 h 2649528"/>
                <a:gd name="connsiteX195" fmla="*/ 443023 w 3925830"/>
                <a:gd name="connsiteY195" fmla="*/ 927532 h 2649528"/>
                <a:gd name="connsiteX196" fmla="*/ 436103 w 3925830"/>
                <a:gd name="connsiteY196" fmla="*/ 891696 h 2649528"/>
                <a:gd name="connsiteX197" fmla="*/ 461079 w 3925830"/>
                <a:gd name="connsiteY197" fmla="*/ 854291 h 2649528"/>
                <a:gd name="connsiteX198" fmla="*/ 408063 w 3925830"/>
                <a:gd name="connsiteY198" fmla="*/ 844338 h 2649528"/>
                <a:gd name="connsiteX199" fmla="*/ 445669 w 3925830"/>
                <a:gd name="connsiteY199" fmla="*/ 801509 h 2649528"/>
                <a:gd name="connsiteX200" fmla="*/ 430436 w 3925830"/>
                <a:gd name="connsiteY200" fmla="*/ 720390 h 2649528"/>
                <a:gd name="connsiteX201" fmla="*/ 414465 w 3925830"/>
                <a:gd name="connsiteY201" fmla="*/ 720507 h 2649528"/>
                <a:gd name="connsiteX202" fmla="*/ 398313 w 3925830"/>
                <a:gd name="connsiteY202" fmla="*/ 711513 h 2649528"/>
                <a:gd name="connsiteX203" fmla="*/ 378451 w 3925830"/>
                <a:gd name="connsiteY203" fmla="*/ 617159 h 2649528"/>
                <a:gd name="connsiteX204" fmla="*/ 434766 w 3925830"/>
                <a:gd name="connsiteY204" fmla="*/ 592765 h 2649528"/>
                <a:gd name="connsiteX205" fmla="*/ 439174 w 3925830"/>
                <a:gd name="connsiteY205" fmla="*/ 540870 h 2649528"/>
                <a:gd name="connsiteX206" fmla="*/ 424987 w 3925830"/>
                <a:gd name="connsiteY206" fmla="*/ 518686 h 2649528"/>
                <a:gd name="connsiteX207" fmla="*/ 415968 w 3925830"/>
                <a:gd name="connsiteY207" fmla="*/ 480412 h 2649528"/>
                <a:gd name="connsiteX208" fmla="*/ 441900 w 3925830"/>
                <a:gd name="connsiteY208" fmla="*/ 444563 h 2649528"/>
                <a:gd name="connsiteX209" fmla="*/ 406950 w 3925830"/>
                <a:gd name="connsiteY209" fmla="*/ 427101 h 2649528"/>
                <a:gd name="connsiteX210" fmla="*/ 390272 w 3925830"/>
                <a:gd name="connsiteY210" fmla="*/ 367213 h 2649528"/>
                <a:gd name="connsiteX211" fmla="*/ 423483 w 3925830"/>
                <a:gd name="connsiteY211" fmla="*/ 361488 h 2649528"/>
                <a:gd name="connsiteX212" fmla="*/ 418974 w 3925830"/>
                <a:gd name="connsiteY212" fmla="*/ 338250 h 2649528"/>
                <a:gd name="connsiteX213" fmla="*/ 454306 w 3925830"/>
                <a:gd name="connsiteY213" fmla="*/ 333003 h 2649528"/>
                <a:gd name="connsiteX214" fmla="*/ 462257 w 3925830"/>
                <a:gd name="connsiteY214" fmla="*/ 306152 h 2649528"/>
                <a:gd name="connsiteX215" fmla="*/ 440017 w 3925830"/>
                <a:gd name="connsiteY215" fmla="*/ 268537 h 2649528"/>
                <a:gd name="connsiteX216" fmla="*/ 465927 w 3925830"/>
                <a:gd name="connsiteY216" fmla="*/ 231102 h 2649528"/>
                <a:gd name="connsiteX217" fmla="*/ 473763 w 3925830"/>
                <a:gd name="connsiteY217" fmla="*/ 229854 h 2649528"/>
                <a:gd name="connsiteX218" fmla="*/ 474899 w 3925830"/>
                <a:gd name="connsiteY218" fmla="*/ 231358 h 2649528"/>
                <a:gd name="connsiteX219" fmla="*/ 483262 w 3925830"/>
                <a:gd name="connsiteY219" fmla="*/ 231025 h 2649528"/>
                <a:gd name="connsiteX220" fmla="*/ 499794 w 3925830"/>
                <a:gd name="connsiteY220" fmla="*/ 193353 h 2649528"/>
                <a:gd name="connsiteX221" fmla="*/ 580918 w 3925830"/>
                <a:gd name="connsiteY221" fmla="*/ 184626 h 2649528"/>
                <a:gd name="connsiteX222" fmla="*/ 647432 w 3925830"/>
                <a:gd name="connsiteY222" fmla="*/ 154332 h 2649528"/>
                <a:gd name="connsiteX223" fmla="*/ 723350 w 3925830"/>
                <a:gd name="connsiteY223" fmla="*/ 162639 h 2649528"/>
                <a:gd name="connsiteX224" fmla="*/ 744170 w 3925830"/>
                <a:gd name="connsiteY224" fmla="*/ 121034 h 2649528"/>
                <a:gd name="connsiteX225" fmla="*/ 772318 w 3925830"/>
                <a:gd name="connsiteY225" fmla="*/ 128629 h 2649528"/>
                <a:gd name="connsiteX226" fmla="*/ 787484 w 3925830"/>
                <a:gd name="connsiteY226" fmla="*/ 127136 h 2649528"/>
                <a:gd name="connsiteX227" fmla="*/ 804085 w 3925830"/>
                <a:gd name="connsiteY227" fmla="*/ 147260 h 2649528"/>
                <a:gd name="connsiteX228" fmla="*/ 832280 w 3925830"/>
                <a:gd name="connsiteY228" fmla="*/ 118733 h 2649528"/>
                <a:gd name="connsiteX229" fmla="*/ 859765 w 3925830"/>
                <a:gd name="connsiteY229" fmla="*/ 121668 h 2649528"/>
                <a:gd name="connsiteX230" fmla="*/ 883748 w 3925830"/>
                <a:gd name="connsiteY230" fmla="*/ 118227 h 2649528"/>
                <a:gd name="connsiteX231" fmla="*/ 901644 w 3925830"/>
                <a:gd name="connsiteY231" fmla="*/ 119921 h 2649528"/>
                <a:gd name="connsiteX232" fmla="*/ 916083 w 3925830"/>
                <a:gd name="connsiteY232" fmla="*/ 88503 h 2649528"/>
                <a:gd name="connsiteX233" fmla="*/ 928494 w 3925830"/>
                <a:gd name="connsiteY233" fmla="*/ 111340 h 2649528"/>
                <a:gd name="connsiteX234" fmla="*/ 955548 w 3925830"/>
                <a:gd name="connsiteY234" fmla="*/ 93569 h 2649528"/>
                <a:gd name="connsiteX235" fmla="*/ 975652 w 3925830"/>
                <a:gd name="connsiteY235" fmla="*/ 97148 h 2649528"/>
                <a:gd name="connsiteX236" fmla="*/ 958554 w 3925830"/>
                <a:gd name="connsiteY236" fmla="*/ 115440 h 2649528"/>
                <a:gd name="connsiteX237" fmla="*/ 1006057 w 3925830"/>
                <a:gd name="connsiteY237" fmla="*/ 106742 h 2649528"/>
                <a:gd name="connsiteX238" fmla="*/ 1052439 w 3925830"/>
                <a:gd name="connsiteY238" fmla="*/ 33198 h 2649528"/>
                <a:gd name="connsiteX239" fmla="*/ 1159200 w 3925830"/>
                <a:gd name="connsiteY239" fmla="*/ 55382 h 2649528"/>
                <a:gd name="connsiteX240" fmla="*/ 1176490 w 3925830"/>
                <a:gd name="connsiteY240" fmla="*/ 26590 h 2649528"/>
                <a:gd name="connsiteX241" fmla="*/ 1242173 w 3925830"/>
                <a:gd name="connsiteY241" fmla="*/ 0 h 2649528"/>
                <a:gd name="connsiteX242" fmla="*/ 1274185 w 3925830"/>
                <a:gd name="connsiteY242" fmla="*/ 38892 h 2649528"/>
                <a:gd name="connsiteX243" fmla="*/ 1296070 w 3925830"/>
                <a:gd name="connsiteY243" fmla="*/ 34957 h 2649528"/>
                <a:gd name="connsiteX244" fmla="*/ 1305749 w 3925830"/>
                <a:gd name="connsiteY244" fmla="*/ 56662 h 2649528"/>
                <a:gd name="connsiteX245" fmla="*/ 1341821 w 3925830"/>
                <a:gd name="connsiteY245" fmla="*/ 58029 h 2649528"/>
                <a:gd name="connsiteX246" fmla="*/ 1363495 w 3925830"/>
                <a:gd name="connsiteY246" fmla="*/ 72099 h 2649528"/>
                <a:gd name="connsiteX247" fmla="*/ 1403444 w 3925830"/>
                <a:gd name="connsiteY247" fmla="*/ 37525 h 2649528"/>
                <a:gd name="connsiteX248" fmla="*/ 1433667 w 3925830"/>
                <a:gd name="connsiteY248" fmla="*/ 25075 h 2649528"/>
                <a:gd name="connsiteX249" fmla="*/ 1456575 w 3925830"/>
                <a:gd name="connsiteY249" fmla="*/ 72256 h 2649528"/>
                <a:gd name="connsiteX250" fmla="*/ 1491795 w 3925830"/>
                <a:gd name="connsiteY250" fmla="*/ 55512 h 2649528"/>
                <a:gd name="connsiteX251" fmla="*/ 1483124 w 3925830"/>
                <a:gd name="connsiteY251" fmla="*/ 50337 h 2649528"/>
                <a:gd name="connsiteX252" fmla="*/ 1494473 w 3925830"/>
                <a:gd name="connsiteY252" fmla="*/ 38529 h 2649528"/>
                <a:gd name="connsiteX0" fmla="*/ 25906 w 3925428"/>
                <a:gd name="connsiteY0" fmla="*/ 2237006 h 2649528"/>
                <a:gd name="connsiteX1" fmla="*/ 0 w 3925428"/>
                <a:gd name="connsiteY1" fmla="*/ 2251016 h 2649528"/>
                <a:gd name="connsiteX2" fmla="*/ 25906 w 3925428"/>
                <a:gd name="connsiteY2" fmla="*/ 2237006 h 2649528"/>
                <a:gd name="connsiteX3" fmla="*/ 1494071 w 3925428"/>
                <a:gd name="connsiteY3" fmla="*/ 38529 h 2649528"/>
                <a:gd name="connsiteX4" fmla="*/ 1497311 w 3925428"/>
                <a:gd name="connsiteY4" fmla="*/ 41806 h 2649528"/>
                <a:gd name="connsiteX5" fmla="*/ 1541430 w 3925428"/>
                <a:gd name="connsiteY5" fmla="*/ 99680 h 2649528"/>
                <a:gd name="connsiteX6" fmla="*/ 1584795 w 3925428"/>
                <a:gd name="connsiteY6" fmla="*/ 88656 h 2649528"/>
                <a:gd name="connsiteX7" fmla="*/ 1618733 w 3925428"/>
                <a:gd name="connsiteY7" fmla="*/ 118420 h 2649528"/>
                <a:gd name="connsiteX8" fmla="*/ 1621247 w 3925428"/>
                <a:gd name="connsiteY8" fmla="*/ 186767 h 2649528"/>
                <a:gd name="connsiteX9" fmla="*/ 1659585 w 3925428"/>
                <a:gd name="connsiteY9" fmla="*/ 227554 h 2649528"/>
                <a:gd name="connsiteX10" fmla="*/ 1679067 w 3925428"/>
                <a:gd name="connsiteY10" fmla="*/ 337239 h 2649528"/>
                <a:gd name="connsiteX11" fmla="*/ 1656442 w 3925428"/>
                <a:gd name="connsiteY11" fmla="*/ 406137 h 2649528"/>
                <a:gd name="connsiteX12" fmla="*/ 1701064 w 3925428"/>
                <a:gd name="connsiteY12" fmla="*/ 469522 h 2649528"/>
                <a:gd name="connsiteX13" fmla="*/ 1742544 w 3925428"/>
                <a:gd name="connsiteY13" fmla="*/ 497412 h 2649528"/>
                <a:gd name="connsiteX14" fmla="*/ 1770825 w 3925428"/>
                <a:gd name="connsiteY14" fmla="*/ 455743 h 2649528"/>
                <a:gd name="connsiteX15" fmla="*/ 1781465 w 3925428"/>
                <a:gd name="connsiteY15" fmla="*/ 451999 h 2649528"/>
                <a:gd name="connsiteX16" fmla="*/ 1800364 w 3925428"/>
                <a:gd name="connsiteY16" fmla="*/ 444168 h 2649528"/>
                <a:gd name="connsiteX17" fmla="*/ 1922917 w 3925428"/>
                <a:gd name="connsiteY17" fmla="*/ 380231 h 2649528"/>
                <a:gd name="connsiteX18" fmla="*/ 2108947 w 3925428"/>
                <a:gd name="connsiteY18" fmla="*/ 523538 h 2649528"/>
                <a:gd name="connsiteX19" fmla="*/ 2151055 w 3925428"/>
                <a:gd name="connsiteY19" fmla="*/ 505349 h 2649528"/>
                <a:gd name="connsiteX20" fmla="*/ 2276123 w 3925428"/>
                <a:gd name="connsiteY20" fmla="*/ 517475 h 2649528"/>
                <a:gd name="connsiteX21" fmla="*/ 2365367 w 3925428"/>
                <a:gd name="connsiteY21" fmla="*/ 532357 h 2649528"/>
                <a:gd name="connsiteX22" fmla="*/ 2518715 w 3925428"/>
                <a:gd name="connsiteY22" fmla="*/ 506451 h 2649528"/>
                <a:gd name="connsiteX23" fmla="*/ 2617387 w 3925428"/>
                <a:gd name="connsiteY23" fmla="*/ 480546 h 2649528"/>
                <a:gd name="connsiteX24" fmla="*/ 2650445 w 3925428"/>
                <a:gd name="connsiteY24" fmla="*/ 504467 h 2649528"/>
                <a:gd name="connsiteX25" fmla="*/ 2672065 w 3925428"/>
                <a:gd name="connsiteY25" fmla="*/ 482199 h 2649528"/>
                <a:gd name="connsiteX26" fmla="*/ 2700975 w 3925428"/>
                <a:gd name="connsiteY26" fmla="*/ 427632 h 2649528"/>
                <a:gd name="connsiteX27" fmla="*/ 2699717 w 3925428"/>
                <a:gd name="connsiteY27" fmla="*/ 402278 h 2649528"/>
                <a:gd name="connsiteX28" fmla="*/ 2724228 w 3925428"/>
                <a:gd name="connsiteY28" fmla="*/ 380231 h 2649528"/>
                <a:gd name="connsiteX29" fmla="*/ 2710402 w 3925428"/>
                <a:gd name="connsiteY29" fmla="*/ 333932 h 2649528"/>
                <a:gd name="connsiteX30" fmla="*/ 2753767 w 3925428"/>
                <a:gd name="connsiteY30" fmla="*/ 322357 h 2649528"/>
                <a:gd name="connsiteX31" fmla="*/ 2803919 w 3925428"/>
                <a:gd name="connsiteY31" fmla="*/ 215097 h 2649528"/>
                <a:gd name="connsiteX32" fmla="*/ 3044753 w 3925428"/>
                <a:gd name="connsiteY32" fmla="*/ 259522 h 2649528"/>
                <a:gd name="connsiteX33" fmla="*/ 3355221 w 3925428"/>
                <a:gd name="connsiteY33" fmla="*/ 145428 h 2649528"/>
                <a:gd name="connsiteX34" fmla="*/ 3407385 w 3925428"/>
                <a:gd name="connsiteY34" fmla="*/ 186766 h 2649528"/>
                <a:gd name="connsiteX35" fmla="*/ 3445094 w 3925428"/>
                <a:gd name="connsiteY35" fmla="*/ 192829 h 2649528"/>
                <a:gd name="connsiteX36" fmla="*/ 3498515 w 3925428"/>
                <a:gd name="connsiteY36" fmla="*/ 126688 h 2649528"/>
                <a:gd name="connsiteX37" fmla="*/ 3523654 w 3925428"/>
                <a:gd name="connsiteY37" fmla="*/ 115113 h 2649528"/>
                <a:gd name="connsiteX38" fmla="*/ 3542634 w 3925428"/>
                <a:gd name="connsiteY38" fmla="*/ 121727 h 2649528"/>
                <a:gd name="connsiteX39" fmla="*/ 3545615 w 3925428"/>
                <a:gd name="connsiteY39" fmla="*/ 116739 h 2649528"/>
                <a:gd name="connsiteX40" fmla="*/ 3546239 w 3925428"/>
                <a:gd name="connsiteY40" fmla="*/ 117470 h 2649528"/>
                <a:gd name="connsiteX41" fmla="*/ 3533542 w 3925428"/>
                <a:gd name="connsiteY41" fmla="*/ 247855 h 2649528"/>
                <a:gd name="connsiteX42" fmla="*/ 3807862 w 3925428"/>
                <a:gd name="connsiteY42" fmla="*/ 385015 h 2649528"/>
                <a:gd name="connsiteX43" fmla="*/ 3827456 w 3925428"/>
                <a:gd name="connsiteY43" fmla="*/ 548301 h 2649528"/>
                <a:gd name="connsiteX44" fmla="*/ 3925428 w 3925428"/>
                <a:gd name="connsiteY44" fmla="*/ 711586 h 2649528"/>
                <a:gd name="connsiteX45" fmla="*/ 3853582 w 3925428"/>
                <a:gd name="connsiteY45" fmla="*/ 1044689 h 2649528"/>
                <a:gd name="connsiteX46" fmla="*/ 3729485 w 3925428"/>
                <a:gd name="connsiteY46" fmla="*/ 1299415 h 2649528"/>
                <a:gd name="connsiteX47" fmla="*/ 3641830 w 3925428"/>
                <a:gd name="connsiteY47" fmla="*/ 1505917 h 2649528"/>
                <a:gd name="connsiteX48" fmla="*/ 3442102 w 3925428"/>
                <a:gd name="connsiteY48" fmla="*/ 1449638 h 2649528"/>
                <a:gd name="connsiteX49" fmla="*/ 3474759 w 3925428"/>
                <a:gd name="connsiteY49" fmla="*/ 1319009 h 2649528"/>
                <a:gd name="connsiteX50" fmla="*/ 3363725 w 3925428"/>
                <a:gd name="connsiteY50" fmla="*/ 1345135 h 2649528"/>
                <a:gd name="connsiteX51" fmla="*/ 3383319 w 3925428"/>
                <a:gd name="connsiteY51" fmla="*/ 1260226 h 2649528"/>
                <a:gd name="connsiteX52" fmla="*/ 3363725 w 3925428"/>
                <a:gd name="connsiteY52" fmla="*/ 1201443 h 2649528"/>
                <a:gd name="connsiteX53" fmla="*/ 3298411 w 3925428"/>
                <a:gd name="connsiteY53" fmla="*/ 1129598 h 2649528"/>
                <a:gd name="connsiteX54" fmla="*/ 3220034 w 3925428"/>
                <a:gd name="connsiteY54" fmla="*/ 1168786 h 2649528"/>
                <a:gd name="connsiteX55" fmla="*/ 3135125 w 3925428"/>
                <a:gd name="connsiteY55" fmla="*/ 1149192 h 2649528"/>
                <a:gd name="connsiteX56" fmla="*/ 3030622 w 3925428"/>
                <a:gd name="connsiteY56" fmla="*/ 1110003 h 2649528"/>
                <a:gd name="connsiteX57" fmla="*/ 2984902 w 3925428"/>
                <a:gd name="connsiteY57" fmla="*/ 1175318 h 2649528"/>
                <a:gd name="connsiteX58" fmla="*/ 2997965 w 3925428"/>
                <a:gd name="connsiteY58" fmla="*/ 1227569 h 2649528"/>
                <a:gd name="connsiteX59" fmla="*/ 3043685 w 3925428"/>
                <a:gd name="connsiteY59" fmla="*/ 1266758 h 2649528"/>
                <a:gd name="connsiteX60" fmla="*/ 3076342 w 3925428"/>
                <a:gd name="connsiteY60" fmla="*/ 1292883 h 2649528"/>
                <a:gd name="connsiteX61" fmla="*/ 3141656 w 3925428"/>
                <a:gd name="connsiteY61" fmla="*/ 1312478 h 2649528"/>
                <a:gd name="connsiteX62" fmla="*/ 3154719 w 3925428"/>
                <a:gd name="connsiteY62" fmla="*/ 1377792 h 2649528"/>
                <a:gd name="connsiteX63" fmla="*/ 3069811 w 3925428"/>
                <a:gd name="connsiteY63" fmla="*/ 1390855 h 2649528"/>
                <a:gd name="connsiteX64" fmla="*/ 2952245 w 3925428"/>
                <a:gd name="connsiteY64" fmla="*/ 1397386 h 2649528"/>
                <a:gd name="connsiteX65" fmla="*/ 2932651 w 3925428"/>
                <a:gd name="connsiteY65" fmla="*/ 1462701 h 2649528"/>
                <a:gd name="connsiteX66" fmla="*/ 2841211 w 3925428"/>
                <a:gd name="connsiteY66" fmla="*/ 1482295 h 2649528"/>
                <a:gd name="connsiteX67" fmla="*/ 2736708 w 3925428"/>
                <a:gd name="connsiteY67" fmla="*/ 1528015 h 2649528"/>
                <a:gd name="connsiteX68" fmla="*/ 2612611 w 3925428"/>
                <a:gd name="connsiteY68" fmla="*/ 1534546 h 2649528"/>
                <a:gd name="connsiteX69" fmla="*/ 2551203 w 3925428"/>
                <a:gd name="connsiteY69" fmla="*/ 1563541 h 2649528"/>
                <a:gd name="connsiteX70" fmla="*/ 2551203 w 3925428"/>
                <a:gd name="connsiteY70" fmla="*/ 1626841 h 2649528"/>
                <a:gd name="connsiteX71" fmla="*/ 2469286 w 3925428"/>
                <a:gd name="connsiteY71" fmla="*/ 1685013 h 2649528"/>
                <a:gd name="connsiteX72" fmla="*/ 2090096 w 3925428"/>
                <a:gd name="connsiteY72" fmla="*/ 1723958 h 2649528"/>
                <a:gd name="connsiteX73" fmla="*/ 2096628 w 3925428"/>
                <a:gd name="connsiteY73" fmla="*/ 1795803 h 2649528"/>
                <a:gd name="connsiteX74" fmla="*/ 2024782 w 3925428"/>
                <a:gd name="connsiteY74" fmla="*/ 1900306 h 2649528"/>
                <a:gd name="connsiteX75" fmla="*/ 1902333 w 3925428"/>
                <a:gd name="connsiteY75" fmla="*/ 1824431 h 2649528"/>
                <a:gd name="connsiteX76" fmla="*/ 1835371 w 3925428"/>
                <a:gd name="connsiteY76" fmla="*/ 1893775 h 2649528"/>
                <a:gd name="connsiteX77" fmla="*/ 1822308 w 3925428"/>
                <a:gd name="connsiteY77" fmla="*/ 1959089 h 2649528"/>
                <a:gd name="connsiteX78" fmla="*/ 1750462 w 3925428"/>
                <a:gd name="connsiteY78" fmla="*/ 1919901 h 2649528"/>
                <a:gd name="connsiteX79" fmla="*/ 1678616 w 3925428"/>
                <a:gd name="connsiteY79" fmla="*/ 2083186 h 2649528"/>
                <a:gd name="connsiteX80" fmla="*/ 1476142 w 3925428"/>
                <a:gd name="connsiteY80" fmla="*/ 2083186 h 2649528"/>
                <a:gd name="connsiteX81" fmla="*/ 1410828 w 3925428"/>
                <a:gd name="connsiteY81" fmla="*/ 2213815 h 2649528"/>
                <a:gd name="connsiteX82" fmla="*/ 1338982 w 3925428"/>
                <a:gd name="connsiteY82" fmla="*/ 2246472 h 2649528"/>
                <a:gd name="connsiteX83" fmla="*/ 1214885 w 3925428"/>
                <a:gd name="connsiteY83" fmla="*/ 2168095 h 2649528"/>
                <a:gd name="connsiteX84" fmla="*/ 1110382 w 3925428"/>
                <a:gd name="connsiteY84" fmla="*/ 2226878 h 2649528"/>
                <a:gd name="connsiteX85" fmla="*/ 1071194 w 3925428"/>
                <a:gd name="connsiteY85" fmla="*/ 2272598 h 2649528"/>
                <a:gd name="connsiteX86" fmla="*/ 953628 w 3925428"/>
                <a:gd name="connsiteY86" fmla="*/ 2266066 h 2649528"/>
                <a:gd name="connsiteX87" fmla="*/ 803405 w 3925428"/>
                <a:gd name="connsiteY87" fmla="*/ 2292192 h 2649528"/>
                <a:gd name="connsiteX88" fmla="*/ 751154 w 3925428"/>
                <a:gd name="connsiteY88" fmla="*/ 2377101 h 2649528"/>
                <a:gd name="connsiteX89" fmla="*/ 679308 w 3925428"/>
                <a:gd name="connsiteY89" fmla="*/ 2416289 h 2649528"/>
                <a:gd name="connsiteX90" fmla="*/ 620525 w 3925428"/>
                <a:gd name="connsiteY90" fmla="*/ 2546918 h 2649528"/>
                <a:gd name="connsiteX91" fmla="*/ 587868 w 3925428"/>
                <a:gd name="connsiteY91" fmla="*/ 2566512 h 2649528"/>
                <a:gd name="connsiteX92" fmla="*/ 563878 w 3925428"/>
                <a:gd name="connsiteY92" fmla="*/ 2649528 h 2649528"/>
                <a:gd name="connsiteX93" fmla="*/ 515778 w 3925428"/>
                <a:gd name="connsiteY93" fmla="*/ 2617238 h 2649528"/>
                <a:gd name="connsiteX94" fmla="*/ 529085 w 3925428"/>
                <a:gd name="connsiteY94" fmla="*/ 2573043 h 2649528"/>
                <a:gd name="connsiteX95" fmla="*/ 467434 w 3925428"/>
                <a:gd name="connsiteY95" fmla="*/ 2494666 h 2649528"/>
                <a:gd name="connsiteX96" fmla="*/ 396077 w 3925428"/>
                <a:gd name="connsiteY96" fmla="*/ 2392667 h 2649528"/>
                <a:gd name="connsiteX97" fmla="*/ 296903 w 3925428"/>
                <a:gd name="connsiteY97" fmla="*/ 2411220 h 2649528"/>
                <a:gd name="connsiteX98" fmla="*/ 296899 w 3925428"/>
                <a:gd name="connsiteY98" fmla="*/ 2411202 h 2649528"/>
                <a:gd name="connsiteX99" fmla="*/ 128840 w 3925428"/>
                <a:gd name="connsiteY99" fmla="*/ 2344960 h 2649528"/>
                <a:gd name="connsiteX100" fmla="*/ 128840 w 3925428"/>
                <a:gd name="connsiteY100" fmla="*/ 2277456 h 2649528"/>
                <a:gd name="connsiteX101" fmla="*/ 69207 w 3925428"/>
                <a:gd name="connsiteY101" fmla="*/ 2213923 h 2649528"/>
                <a:gd name="connsiteX102" fmla="*/ 43575 w 3925428"/>
                <a:gd name="connsiteY102" fmla="*/ 2227340 h 2649528"/>
                <a:gd name="connsiteX103" fmla="*/ 71605 w 3925428"/>
                <a:gd name="connsiteY103" fmla="*/ 2205544 h 2649528"/>
                <a:gd name="connsiteX104" fmla="*/ 82459 w 3925428"/>
                <a:gd name="connsiteY104" fmla="*/ 2182493 h 2649528"/>
                <a:gd name="connsiteX105" fmla="*/ 35197 w 3925428"/>
                <a:gd name="connsiteY105" fmla="*/ 2162379 h 2649528"/>
                <a:gd name="connsiteX106" fmla="*/ 88167 w 3925428"/>
                <a:gd name="connsiteY106" fmla="*/ 2137553 h 2649528"/>
                <a:gd name="connsiteX107" fmla="*/ 109053 w 3925428"/>
                <a:gd name="connsiteY107" fmla="*/ 2132703 h 2649528"/>
                <a:gd name="connsiteX108" fmla="*/ 104892 w 3925428"/>
                <a:gd name="connsiteY108" fmla="*/ 2105725 h 2649528"/>
                <a:gd name="connsiteX109" fmla="*/ 125697 w 3925428"/>
                <a:gd name="connsiteY109" fmla="*/ 2094034 h 2649528"/>
                <a:gd name="connsiteX110" fmla="*/ 72600 w 3925428"/>
                <a:gd name="connsiteY110" fmla="*/ 2036029 h 2649528"/>
                <a:gd name="connsiteX111" fmla="*/ 38318 w 3925428"/>
                <a:gd name="connsiteY111" fmla="*/ 2045474 h 2649528"/>
                <a:gd name="connsiteX112" fmla="*/ 28232 w 3925428"/>
                <a:gd name="connsiteY112" fmla="*/ 1981877 h 2649528"/>
                <a:gd name="connsiteX113" fmla="*/ 85163 w 3925428"/>
                <a:gd name="connsiteY113" fmla="*/ 1962907 h 2649528"/>
                <a:gd name="connsiteX114" fmla="*/ 93945 w 3925428"/>
                <a:gd name="connsiteY114" fmla="*/ 1913352 h 2649528"/>
                <a:gd name="connsiteX115" fmla="*/ 154583 w 3925428"/>
                <a:gd name="connsiteY115" fmla="*/ 1854392 h 2649528"/>
                <a:gd name="connsiteX116" fmla="*/ 193367 w 3925428"/>
                <a:gd name="connsiteY116" fmla="*/ 1831071 h 2649528"/>
                <a:gd name="connsiteX117" fmla="*/ 186976 w 3925428"/>
                <a:gd name="connsiteY117" fmla="*/ 1869449 h 2649528"/>
                <a:gd name="connsiteX118" fmla="*/ 225271 w 3925428"/>
                <a:gd name="connsiteY118" fmla="*/ 1899772 h 2649528"/>
                <a:gd name="connsiteX119" fmla="*/ 199611 w 3925428"/>
                <a:gd name="connsiteY119" fmla="*/ 1960164 h 2649528"/>
                <a:gd name="connsiteX120" fmla="*/ 224247 w 3925428"/>
                <a:gd name="connsiteY120" fmla="*/ 1977963 h 2649528"/>
                <a:gd name="connsiteX121" fmla="*/ 272543 w 3925428"/>
                <a:gd name="connsiteY121" fmla="*/ 1941734 h 2649528"/>
                <a:gd name="connsiteX122" fmla="*/ 305277 w 3925428"/>
                <a:gd name="connsiteY122" fmla="*/ 1931951 h 2649528"/>
                <a:gd name="connsiteX123" fmla="*/ 314497 w 3925428"/>
                <a:gd name="connsiteY123" fmla="*/ 1952321 h 2649528"/>
                <a:gd name="connsiteX124" fmla="*/ 323890 w 3925428"/>
                <a:gd name="connsiteY124" fmla="*/ 1940944 h 2649528"/>
                <a:gd name="connsiteX125" fmla="*/ 339866 w 3925428"/>
                <a:gd name="connsiteY125" fmla="*/ 1930094 h 2649528"/>
                <a:gd name="connsiteX126" fmla="*/ 362307 w 3925428"/>
                <a:gd name="connsiteY126" fmla="*/ 1936884 h 2649528"/>
                <a:gd name="connsiteX127" fmla="*/ 373667 w 3925428"/>
                <a:gd name="connsiteY127" fmla="*/ 1930700 h 2649528"/>
                <a:gd name="connsiteX128" fmla="*/ 372405 w 3925428"/>
                <a:gd name="connsiteY128" fmla="*/ 1922334 h 2649528"/>
                <a:gd name="connsiteX129" fmla="*/ 318547 w 3925428"/>
                <a:gd name="connsiteY129" fmla="*/ 1902933 h 2649528"/>
                <a:gd name="connsiteX130" fmla="*/ 360307 w 3925428"/>
                <a:gd name="connsiteY130" fmla="*/ 1881216 h 2649528"/>
                <a:gd name="connsiteX131" fmla="*/ 354453 w 3925428"/>
                <a:gd name="connsiteY131" fmla="*/ 1846674 h 2649528"/>
                <a:gd name="connsiteX132" fmla="*/ 381332 w 3925428"/>
                <a:gd name="connsiteY132" fmla="*/ 1845494 h 2649528"/>
                <a:gd name="connsiteX133" fmla="*/ 385869 w 3925428"/>
                <a:gd name="connsiteY133" fmla="*/ 1872864 h 2649528"/>
                <a:gd name="connsiteX134" fmla="*/ 412799 w 3925428"/>
                <a:gd name="connsiteY134" fmla="*/ 1870924 h 2649528"/>
                <a:gd name="connsiteX135" fmla="*/ 419531 w 3925428"/>
                <a:gd name="connsiteY135" fmla="*/ 1834064 h 2649528"/>
                <a:gd name="connsiteX136" fmla="*/ 491536 w 3925428"/>
                <a:gd name="connsiteY136" fmla="*/ 1839463 h 2649528"/>
                <a:gd name="connsiteX137" fmla="*/ 526125 w 3925428"/>
                <a:gd name="connsiteY137" fmla="*/ 1815634 h 2649528"/>
                <a:gd name="connsiteX138" fmla="*/ 565396 w 3925428"/>
                <a:gd name="connsiteY138" fmla="*/ 1762284 h 2649528"/>
                <a:gd name="connsiteX139" fmla="*/ 505489 w 3925428"/>
                <a:gd name="connsiteY139" fmla="*/ 1737318 h 2649528"/>
                <a:gd name="connsiteX140" fmla="*/ 488170 w 3925428"/>
                <a:gd name="connsiteY140" fmla="*/ 1698560 h 2649528"/>
                <a:gd name="connsiteX141" fmla="*/ 507050 w 3925428"/>
                <a:gd name="connsiteY141" fmla="*/ 1681773 h 2649528"/>
                <a:gd name="connsiteX142" fmla="*/ 498073 w 3925428"/>
                <a:gd name="connsiteY142" fmla="*/ 1657523 h 2649528"/>
                <a:gd name="connsiteX143" fmla="*/ 477877 w 3925428"/>
                <a:gd name="connsiteY143" fmla="*/ 1662374 h 2649528"/>
                <a:gd name="connsiteX144" fmla="*/ 452021 w 3925428"/>
                <a:gd name="connsiteY144" fmla="*/ 1623786 h 2649528"/>
                <a:gd name="connsiteX145" fmla="*/ 480121 w 3925428"/>
                <a:gd name="connsiteY145" fmla="*/ 1606113 h 2649528"/>
                <a:gd name="connsiteX146" fmla="*/ 501580 w 3925428"/>
                <a:gd name="connsiteY146" fmla="*/ 1615935 h 2649528"/>
                <a:gd name="connsiteX147" fmla="*/ 507050 w 3925428"/>
                <a:gd name="connsiteY147" fmla="*/ 1611933 h 2649528"/>
                <a:gd name="connsiteX148" fmla="*/ 529490 w 3925428"/>
                <a:gd name="connsiteY148" fmla="*/ 1564404 h 2649528"/>
                <a:gd name="connsiteX149" fmla="*/ 495830 w 3925428"/>
                <a:gd name="connsiteY149" fmla="*/ 1575074 h 2649528"/>
                <a:gd name="connsiteX150" fmla="*/ 484317 w 3925428"/>
                <a:gd name="connsiteY150" fmla="*/ 1518477 h 2649528"/>
                <a:gd name="connsiteX151" fmla="*/ 526125 w 3925428"/>
                <a:gd name="connsiteY151" fmla="*/ 1528513 h 2649528"/>
                <a:gd name="connsiteX152" fmla="*/ 529490 w 3925428"/>
                <a:gd name="connsiteY152" fmla="*/ 1509113 h 2649528"/>
                <a:gd name="connsiteX153" fmla="*/ 612521 w 3925428"/>
                <a:gd name="connsiteY153" fmla="*/ 1503294 h 2649528"/>
                <a:gd name="connsiteX154" fmla="*/ 606911 w 3925428"/>
                <a:gd name="connsiteY154" fmla="*/ 1486803 h 2649528"/>
                <a:gd name="connsiteX155" fmla="*/ 691211 w 3925428"/>
                <a:gd name="connsiteY155" fmla="*/ 1450746 h 2649528"/>
                <a:gd name="connsiteX156" fmla="*/ 704529 w 3925428"/>
                <a:gd name="connsiteY156" fmla="*/ 1484863 h 2649528"/>
                <a:gd name="connsiteX157" fmla="*/ 728092 w 3925428"/>
                <a:gd name="connsiteY157" fmla="*/ 1440243 h 2649528"/>
                <a:gd name="connsiteX158" fmla="*/ 747167 w 3925428"/>
                <a:gd name="connsiteY158" fmla="*/ 1429573 h 2649528"/>
                <a:gd name="connsiteX159" fmla="*/ 748289 w 3925428"/>
                <a:gd name="connsiteY159" fmla="*/ 1404353 h 2649528"/>
                <a:gd name="connsiteX160" fmla="*/ 817581 w 3925428"/>
                <a:gd name="connsiteY160" fmla="*/ 1361184 h 2649528"/>
                <a:gd name="connsiteX161" fmla="*/ 838250 w 3925428"/>
                <a:gd name="connsiteY161" fmla="*/ 1371780 h 2649528"/>
                <a:gd name="connsiteX162" fmla="*/ 868417 w 3925428"/>
                <a:gd name="connsiteY162" fmla="*/ 1361888 h 2649528"/>
                <a:gd name="connsiteX163" fmla="*/ 889221 w 3925428"/>
                <a:gd name="connsiteY163" fmla="*/ 1376276 h 2649528"/>
                <a:gd name="connsiteX164" fmla="*/ 948514 w 3925428"/>
                <a:gd name="connsiteY164" fmla="*/ 1366384 h 2649528"/>
                <a:gd name="connsiteX165" fmla="*/ 965746 w 3925428"/>
                <a:gd name="connsiteY165" fmla="*/ 1371428 h 2649528"/>
                <a:gd name="connsiteX166" fmla="*/ 972439 w 3925428"/>
                <a:gd name="connsiteY166" fmla="*/ 1351996 h 2649528"/>
                <a:gd name="connsiteX167" fmla="*/ 973479 w 3925428"/>
                <a:gd name="connsiteY167" fmla="*/ 1338507 h 2649528"/>
                <a:gd name="connsiteX168" fmla="*/ 979721 w 3925428"/>
                <a:gd name="connsiteY168" fmla="*/ 1333111 h 2649528"/>
                <a:gd name="connsiteX169" fmla="*/ 952675 w 3925428"/>
                <a:gd name="connsiteY169" fmla="*/ 1322320 h 2649528"/>
                <a:gd name="connsiteX170" fmla="*/ 926669 w 3925428"/>
                <a:gd name="connsiteY170" fmla="*/ 1212961 h 2649528"/>
                <a:gd name="connsiteX171" fmla="*/ 898583 w 3925428"/>
                <a:gd name="connsiteY171" fmla="*/ 1225337 h 2649528"/>
                <a:gd name="connsiteX172" fmla="*/ 871537 w 3925428"/>
                <a:gd name="connsiteY172" fmla="*/ 1208113 h 2649528"/>
                <a:gd name="connsiteX173" fmla="*/ 834089 w 3925428"/>
                <a:gd name="connsiteY173" fmla="*/ 1201057 h 2649528"/>
                <a:gd name="connsiteX174" fmla="*/ 835129 w 3925428"/>
                <a:gd name="connsiteY174" fmla="*/ 1161489 h 2649528"/>
                <a:gd name="connsiteX175" fmla="*/ 821064 w 3925428"/>
                <a:gd name="connsiteY175" fmla="*/ 1177928 h 2649528"/>
                <a:gd name="connsiteX176" fmla="*/ 802883 w 3925428"/>
                <a:gd name="connsiteY176" fmla="*/ 1150698 h 2649528"/>
                <a:gd name="connsiteX177" fmla="*/ 793521 w 3925428"/>
                <a:gd name="connsiteY177" fmla="*/ 1085051 h 2649528"/>
                <a:gd name="connsiteX178" fmla="*/ 760233 w 3925428"/>
                <a:gd name="connsiteY178" fmla="*/ 1085950 h 2649528"/>
                <a:gd name="connsiteX179" fmla="*/ 747660 w 3925428"/>
                <a:gd name="connsiteY179" fmla="*/ 1055353 h 2649528"/>
                <a:gd name="connsiteX180" fmla="*/ 704061 w 3925428"/>
                <a:gd name="connsiteY180" fmla="*/ 1069763 h 2649528"/>
                <a:gd name="connsiteX181" fmla="*/ 670774 w 3925428"/>
                <a:gd name="connsiteY181" fmla="*/ 1053577 h 2649528"/>
                <a:gd name="connsiteX182" fmla="*/ 653090 w 3925428"/>
                <a:gd name="connsiteY182" fmla="*/ 1063469 h 2649528"/>
                <a:gd name="connsiteX183" fmla="*/ 616683 w 3925428"/>
                <a:gd name="connsiteY183" fmla="*/ 1055375 h 2649528"/>
                <a:gd name="connsiteX184" fmla="*/ 629889 w 3925428"/>
                <a:gd name="connsiteY184" fmla="*/ 1044484 h 2649528"/>
                <a:gd name="connsiteX185" fmla="*/ 603159 w 3925428"/>
                <a:gd name="connsiteY185" fmla="*/ 1024800 h 2649528"/>
                <a:gd name="connsiteX186" fmla="*/ 526771 w 3925428"/>
                <a:gd name="connsiteY186" fmla="*/ 1026342 h 2649528"/>
                <a:gd name="connsiteX187" fmla="*/ 519291 w 3925428"/>
                <a:gd name="connsiteY187" fmla="*/ 1037845 h 2649528"/>
                <a:gd name="connsiteX188" fmla="*/ 513921 w 3925428"/>
                <a:gd name="connsiteY188" fmla="*/ 1037845 h 2649528"/>
                <a:gd name="connsiteX189" fmla="*/ 523531 w 3925428"/>
                <a:gd name="connsiteY189" fmla="*/ 1023066 h 2649528"/>
                <a:gd name="connsiteX190" fmla="*/ 525779 w 3925428"/>
                <a:gd name="connsiteY190" fmla="*/ 1023553 h 2649528"/>
                <a:gd name="connsiteX191" fmla="*/ 533319 w 3925428"/>
                <a:gd name="connsiteY191" fmla="*/ 1007126 h 2649528"/>
                <a:gd name="connsiteX192" fmla="*/ 462180 w 3925428"/>
                <a:gd name="connsiteY192" fmla="*/ 971847 h 2649528"/>
                <a:gd name="connsiteX193" fmla="*/ 471579 w 3925428"/>
                <a:gd name="connsiteY193" fmla="*/ 943097 h 2649528"/>
                <a:gd name="connsiteX194" fmla="*/ 442621 w 3925428"/>
                <a:gd name="connsiteY194" fmla="*/ 927532 h 2649528"/>
                <a:gd name="connsiteX195" fmla="*/ 435701 w 3925428"/>
                <a:gd name="connsiteY195" fmla="*/ 891696 h 2649528"/>
                <a:gd name="connsiteX196" fmla="*/ 460677 w 3925428"/>
                <a:gd name="connsiteY196" fmla="*/ 854291 h 2649528"/>
                <a:gd name="connsiteX197" fmla="*/ 407661 w 3925428"/>
                <a:gd name="connsiteY197" fmla="*/ 844338 h 2649528"/>
                <a:gd name="connsiteX198" fmla="*/ 445267 w 3925428"/>
                <a:gd name="connsiteY198" fmla="*/ 801509 h 2649528"/>
                <a:gd name="connsiteX199" fmla="*/ 430034 w 3925428"/>
                <a:gd name="connsiteY199" fmla="*/ 720390 h 2649528"/>
                <a:gd name="connsiteX200" fmla="*/ 414063 w 3925428"/>
                <a:gd name="connsiteY200" fmla="*/ 720507 h 2649528"/>
                <a:gd name="connsiteX201" fmla="*/ 397911 w 3925428"/>
                <a:gd name="connsiteY201" fmla="*/ 711513 h 2649528"/>
                <a:gd name="connsiteX202" fmla="*/ 378049 w 3925428"/>
                <a:gd name="connsiteY202" fmla="*/ 617159 h 2649528"/>
                <a:gd name="connsiteX203" fmla="*/ 434364 w 3925428"/>
                <a:gd name="connsiteY203" fmla="*/ 592765 h 2649528"/>
                <a:gd name="connsiteX204" fmla="*/ 438772 w 3925428"/>
                <a:gd name="connsiteY204" fmla="*/ 540870 h 2649528"/>
                <a:gd name="connsiteX205" fmla="*/ 424585 w 3925428"/>
                <a:gd name="connsiteY205" fmla="*/ 518686 h 2649528"/>
                <a:gd name="connsiteX206" fmla="*/ 415566 w 3925428"/>
                <a:gd name="connsiteY206" fmla="*/ 480412 h 2649528"/>
                <a:gd name="connsiteX207" fmla="*/ 441498 w 3925428"/>
                <a:gd name="connsiteY207" fmla="*/ 444563 h 2649528"/>
                <a:gd name="connsiteX208" fmla="*/ 406548 w 3925428"/>
                <a:gd name="connsiteY208" fmla="*/ 427101 h 2649528"/>
                <a:gd name="connsiteX209" fmla="*/ 389870 w 3925428"/>
                <a:gd name="connsiteY209" fmla="*/ 367213 h 2649528"/>
                <a:gd name="connsiteX210" fmla="*/ 423081 w 3925428"/>
                <a:gd name="connsiteY210" fmla="*/ 361488 h 2649528"/>
                <a:gd name="connsiteX211" fmla="*/ 418572 w 3925428"/>
                <a:gd name="connsiteY211" fmla="*/ 338250 h 2649528"/>
                <a:gd name="connsiteX212" fmla="*/ 453904 w 3925428"/>
                <a:gd name="connsiteY212" fmla="*/ 333003 h 2649528"/>
                <a:gd name="connsiteX213" fmla="*/ 461855 w 3925428"/>
                <a:gd name="connsiteY213" fmla="*/ 306152 h 2649528"/>
                <a:gd name="connsiteX214" fmla="*/ 439615 w 3925428"/>
                <a:gd name="connsiteY214" fmla="*/ 268537 h 2649528"/>
                <a:gd name="connsiteX215" fmla="*/ 465525 w 3925428"/>
                <a:gd name="connsiteY215" fmla="*/ 231102 h 2649528"/>
                <a:gd name="connsiteX216" fmla="*/ 473361 w 3925428"/>
                <a:gd name="connsiteY216" fmla="*/ 229854 h 2649528"/>
                <a:gd name="connsiteX217" fmla="*/ 474497 w 3925428"/>
                <a:gd name="connsiteY217" fmla="*/ 231358 h 2649528"/>
                <a:gd name="connsiteX218" fmla="*/ 482860 w 3925428"/>
                <a:gd name="connsiteY218" fmla="*/ 231025 h 2649528"/>
                <a:gd name="connsiteX219" fmla="*/ 499392 w 3925428"/>
                <a:gd name="connsiteY219" fmla="*/ 193353 h 2649528"/>
                <a:gd name="connsiteX220" fmla="*/ 580516 w 3925428"/>
                <a:gd name="connsiteY220" fmla="*/ 184626 h 2649528"/>
                <a:gd name="connsiteX221" fmla="*/ 647030 w 3925428"/>
                <a:gd name="connsiteY221" fmla="*/ 154332 h 2649528"/>
                <a:gd name="connsiteX222" fmla="*/ 722948 w 3925428"/>
                <a:gd name="connsiteY222" fmla="*/ 162639 h 2649528"/>
                <a:gd name="connsiteX223" fmla="*/ 743768 w 3925428"/>
                <a:gd name="connsiteY223" fmla="*/ 121034 h 2649528"/>
                <a:gd name="connsiteX224" fmla="*/ 771916 w 3925428"/>
                <a:gd name="connsiteY224" fmla="*/ 128629 h 2649528"/>
                <a:gd name="connsiteX225" fmla="*/ 787082 w 3925428"/>
                <a:gd name="connsiteY225" fmla="*/ 127136 h 2649528"/>
                <a:gd name="connsiteX226" fmla="*/ 803683 w 3925428"/>
                <a:gd name="connsiteY226" fmla="*/ 147260 h 2649528"/>
                <a:gd name="connsiteX227" fmla="*/ 831878 w 3925428"/>
                <a:gd name="connsiteY227" fmla="*/ 118733 h 2649528"/>
                <a:gd name="connsiteX228" fmla="*/ 859363 w 3925428"/>
                <a:gd name="connsiteY228" fmla="*/ 121668 h 2649528"/>
                <a:gd name="connsiteX229" fmla="*/ 883346 w 3925428"/>
                <a:gd name="connsiteY229" fmla="*/ 118227 h 2649528"/>
                <a:gd name="connsiteX230" fmla="*/ 901242 w 3925428"/>
                <a:gd name="connsiteY230" fmla="*/ 119921 h 2649528"/>
                <a:gd name="connsiteX231" fmla="*/ 915681 w 3925428"/>
                <a:gd name="connsiteY231" fmla="*/ 88503 h 2649528"/>
                <a:gd name="connsiteX232" fmla="*/ 928092 w 3925428"/>
                <a:gd name="connsiteY232" fmla="*/ 111340 h 2649528"/>
                <a:gd name="connsiteX233" fmla="*/ 955146 w 3925428"/>
                <a:gd name="connsiteY233" fmla="*/ 93569 h 2649528"/>
                <a:gd name="connsiteX234" fmla="*/ 975250 w 3925428"/>
                <a:gd name="connsiteY234" fmla="*/ 97148 h 2649528"/>
                <a:gd name="connsiteX235" fmla="*/ 958152 w 3925428"/>
                <a:gd name="connsiteY235" fmla="*/ 115440 h 2649528"/>
                <a:gd name="connsiteX236" fmla="*/ 1005655 w 3925428"/>
                <a:gd name="connsiteY236" fmla="*/ 106742 h 2649528"/>
                <a:gd name="connsiteX237" fmla="*/ 1052037 w 3925428"/>
                <a:gd name="connsiteY237" fmla="*/ 33198 h 2649528"/>
                <a:gd name="connsiteX238" fmla="*/ 1158798 w 3925428"/>
                <a:gd name="connsiteY238" fmla="*/ 55382 h 2649528"/>
                <a:gd name="connsiteX239" fmla="*/ 1176088 w 3925428"/>
                <a:gd name="connsiteY239" fmla="*/ 26590 h 2649528"/>
                <a:gd name="connsiteX240" fmla="*/ 1241771 w 3925428"/>
                <a:gd name="connsiteY240" fmla="*/ 0 h 2649528"/>
                <a:gd name="connsiteX241" fmla="*/ 1273783 w 3925428"/>
                <a:gd name="connsiteY241" fmla="*/ 38892 h 2649528"/>
                <a:gd name="connsiteX242" fmla="*/ 1295668 w 3925428"/>
                <a:gd name="connsiteY242" fmla="*/ 34957 h 2649528"/>
                <a:gd name="connsiteX243" fmla="*/ 1305347 w 3925428"/>
                <a:gd name="connsiteY243" fmla="*/ 56662 h 2649528"/>
                <a:gd name="connsiteX244" fmla="*/ 1341419 w 3925428"/>
                <a:gd name="connsiteY244" fmla="*/ 58029 h 2649528"/>
                <a:gd name="connsiteX245" fmla="*/ 1363093 w 3925428"/>
                <a:gd name="connsiteY245" fmla="*/ 72099 h 2649528"/>
                <a:gd name="connsiteX246" fmla="*/ 1403042 w 3925428"/>
                <a:gd name="connsiteY246" fmla="*/ 37525 h 2649528"/>
                <a:gd name="connsiteX247" fmla="*/ 1433265 w 3925428"/>
                <a:gd name="connsiteY247" fmla="*/ 25075 h 2649528"/>
                <a:gd name="connsiteX248" fmla="*/ 1456173 w 3925428"/>
                <a:gd name="connsiteY248" fmla="*/ 72256 h 2649528"/>
                <a:gd name="connsiteX249" fmla="*/ 1491393 w 3925428"/>
                <a:gd name="connsiteY249" fmla="*/ 55512 h 2649528"/>
                <a:gd name="connsiteX250" fmla="*/ 1482722 w 3925428"/>
                <a:gd name="connsiteY250" fmla="*/ 50337 h 2649528"/>
                <a:gd name="connsiteX251" fmla="*/ 1494071 w 3925428"/>
                <a:gd name="connsiteY251" fmla="*/ 38529 h 2649528"/>
                <a:gd name="connsiteX0" fmla="*/ 1472117 w 3903474"/>
                <a:gd name="connsiteY0" fmla="*/ 38529 h 2649528"/>
                <a:gd name="connsiteX1" fmla="*/ 1475357 w 3903474"/>
                <a:gd name="connsiteY1" fmla="*/ 41806 h 2649528"/>
                <a:gd name="connsiteX2" fmla="*/ 1519476 w 3903474"/>
                <a:gd name="connsiteY2" fmla="*/ 99680 h 2649528"/>
                <a:gd name="connsiteX3" fmla="*/ 1562841 w 3903474"/>
                <a:gd name="connsiteY3" fmla="*/ 88656 h 2649528"/>
                <a:gd name="connsiteX4" fmla="*/ 1596779 w 3903474"/>
                <a:gd name="connsiteY4" fmla="*/ 118420 h 2649528"/>
                <a:gd name="connsiteX5" fmla="*/ 1599293 w 3903474"/>
                <a:gd name="connsiteY5" fmla="*/ 186767 h 2649528"/>
                <a:gd name="connsiteX6" fmla="*/ 1637631 w 3903474"/>
                <a:gd name="connsiteY6" fmla="*/ 227554 h 2649528"/>
                <a:gd name="connsiteX7" fmla="*/ 1657113 w 3903474"/>
                <a:gd name="connsiteY7" fmla="*/ 337239 h 2649528"/>
                <a:gd name="connsiteX8" fmla="*/ 1634488 w 3903474"/>
                <a:gd name="connsiteY8" fmla="*/ 406137 h 2649528"/>
                <a:gd name="connsiteX9" fmla="*/ 1679110 w 3903474"/>
                <a:gd name="connsiteY9" fmla="*/ 469522 h 2649528"/>
                <a:gd name="connsiteX10" fmla="*/ 1720590 w 3903474"/>
                <a:gd name="connsiteY10" fmla="*/ 497412 h 2649528"/>
                <a:gd name="connsiteX11" fmla="*/ 1748871 w 3903474"/>
                <a:gd name="connsiteY11" fmla="*/ 455743 h 2649528"/>
                <a:gd name="connsiteX12" fmla="*/ 1759511 w 3903474"/>
                <a:gd name="connsiteY12" fmla="*/ 451999 h 2649528"/>
                <a:gd name="connsiteX13" fmla="*/ 1778410 w 3903474"/>
                <a:gd name="connsiteY13" fmla="*/ 444168 h 2649528"/>
                <a:gd name="connsiteX14" fmla="*/ 1900963 w 3903474"/>
                <a:gd name="connsiteY14" fmla="*/ 380231 h 2649528"/>
                <a:gd name="connsiteX15" fmla="*/ 2086993 w 3903474"/>
                <a:gd name="connsiteY15" fmla="*/ 523538 h 2649528"/>
                <a:gd name="connsiteX16" fmla="*/ 2129101 w 3903474"/>
                <a:gd name="connsiteY16" fmla="*/ 505349 h 2649528"/>
                <a:gd name="connsiteX17" fmla="*/ 2254169 w 3903474"/>
                <a:gd name="connsiteY17" fmla="*/ 517475 h 2649528"/>
                <a:gd name="connsiteX18" fmla="*/ 2343413 w 3903474"/>
                <a:gd name="connsiteY18" fmla="*/ 532357 h 2649528"/>
                <a:gd name="connsiteX19" fmla="*/ 2496761 w 3903474"/>
                <a:gd name="connsiteY19" fmla="*/ 506451 h 2649528"/>
                <a:gd name="connsiteX20" fmla="*/ 2595433 w 3903474"/>
                <a:gd name="connsiteY20" fmla="*/ 480546 h 2649528"/>
                <a:gd name="connsiteX21" fmla="*/ 2628491 w 3903474"/>
                <a:gd name="connsiteY21" fmla="*/ 504467 h 2649528"/>
                <a:gd name="connsiteX22" fmla="*/ 2650111 w 3903474"/>
                <a:gd name="connsiteY22" fmla="*/ 482199 h 2649528"/>
                <a:gd name="connsiteX23" fmla="*/ 2679021 w 3903474"/>
                <a:gd name="connsiteY23" fmla="*/ 427632 h 2649528"/>
                <a:gd name="connsiteX24" fmla="*/ 2677763 w 3903474"/>
                <a:gd name="connsiteY24" fmla="*/ 402278 h 2649528"/>
                <a:gd name="connsiteX25" fmla="*/ 2702274 w 3903474"/>
                <a:gd name="connsiteY25" fmla="*/ 380231 h 2649528"/>
                <a:gd name="connsiteX26" fmla="*/ 2688448 w 3903474"/>
                <a:gd name="connsiteY26" fmla="*/ 333932 h 2649528"/>
                <a:gd name="connsiteX27" fmla="*/ 2731813 w 3903474"/>
                <a:gd name="connsiteY27" fmla="*/ 322357 h 2649528"/>
                <a:gd name="connsiteX28" fmla="*/ 2781965 w 3903474"/>
                <a:gd name="connsiteY28" fmla="*/ 215097 h 2649528"/>
                <a:gd name="connsiteX29" fmla="*/ 3022799 w 3903474"/>
                <a:gd name="connsiteY29" fmla="*/ 259522 h 2649528"/>
                <a:gd name="connsiteX30" fmla="*/ 3333267 w 3903474"/>
                <a:gd name="connsiteY30" fmla="*/ 145428 h 2649528"/>
                <a:gd name="connsiteX31" fmla="*/ 3385431 w 3903474"/>
                <a:gd name="connsiteY31" fmla="*/ 186766 h 2649528"/>
                <a:gd name="connsiteX32" fmla="*/ 3423140 w 3903474"/>
                <a:gd name="connsiteY32" fmla="*/ 192829 h 2649528"/>
                <a:gd name="connsiteX33" fmla="*/ 3476561 w 3903474"/>
                <a:gd name="connsiteY33" fmla="*/ 126688 h 2649528"/>
                <a:gd name="connsiteX34" fmla="*/ 3501700 w 3903474"/>
                <a:gd name="connsiteY34" fmla="*/ 115113 h 2649528"/>
                <a:gd name="connsiteX35" fmla="*/ 3520680 w 3903474"/>
                <a:gd name="connsiteY35" fmla="*/ 121727 h 2649528"/>
                <a:gd name="connsiteX36" fmla="*/ 3523661 w 3903474"/>
                <a:gd name="connsiteY36" fmla="*/ 116739 h 2649528"/>
                <a:gd name="connsiteX37" fmla="*/ 3524285 w 3903474"/>
                <a:gd name="connsiteY37" fmla="*/ 117470 h 2649528"/>
                <a:gd name="connsiteX38" fmla="*/ 3511588 w 3903474"/>
                <a:gd name="connsiteY38" fmla="*/ 247855 h 2649528"/>
                <a:gd name="connsiteX39" fmla="*/ 3785908 w 3903474"/>
                <a:gd name="connsiteY39" fmla="*/ 385015 h 2649528"/>
                <a:gd name="connsiteX40" fmla="*/ 3805502 w 3903474"/>
                <a:gd name="connsiteY40" fmla="*/ 548301 h 2649528"/>
                <a:gd name="connsiteX41" fmla="*/ 3903474 w 3903474"/>
                <a:gd name="connsiteY41" fmla="*/ 711586 h 2649528"/>
                <a:gd name="connsiteX42" fmla="*/ 3831628 w 3903474"/>
                <a:gd name="connsiteY42" fmla="*/ 1044689 h 2649528"/>
                <a:gd name="connsiteX43" fmla="*/ 3707531 w 3903474"/>
                <a:gd name="connsiteY43" fmla="*/ 1299415 h 2649528"/>
                <a:gd name="connsiteX44" fmla="*/ 3619876 w 3903474"/>
                <a:gd name="connsiteY44" fmla="*/ 1505917 h 2649528"/>
                <a:gd name="connsiteX45" fmla="*/ 3420148 w 3903474"/>
                <a:gd name="connsiteY45" fmla="*/ 1449638 h 2649528"/>
                <a:gd name="connsiteX46" fmla="*/ 3452805 w 3903474"/>
                <a:gd name="connsiteY46" fmla="*/ 1319009 h 2649528"/>
                <a:gd name="connsiteX47" fmla="*/ 3341771 w 3903474"/>
                <a:gd name="connsiteY47" fmla="*/ 1345135 h 2649528"/>
                <a:gd name="connsiteX48" fmla="*/ 3361365 w 3903474"/>
                <a:gd name="connsiteY48" fmla="*/ 1260226 h 2649528"/>
                <a:gd name="connsiteX49" fmla="*/ 3341771 w 3903474"/>
                <a:gd name="connsiteY49" fmla="*/ 1201443 h 2649528"/>
                <a:gd name="connsiteX50" fmla="*/ 3276457 w 3903474"/>
                <a:gd name="connsiteY50" fmla="*/ 1129598 h 2649528"/>
                <a:gd name="connsiteX51" fmla="*/ 3198080 w 3903474"/>
                <a:gd name="connsiteY51" fmla="*/ 1168786 h 2649528"/>
                <a:gd name="connsiteX52" fmla="*/ 3113171 w 3903474"/>
                <a:gd name="connsiteY52" fmla="*/ 1149192 h 2649528"/>
                <a:gd name="connsiteX53" fmla="*/ 3008668 w 3903474"/>
                <a:gd name="connsiteY53" fmla="*/ 1110003 h 2649528"/>
                <a:gd name="connsiteX54" fmla="*/ 2962948 w 3903474"/>
                <a:gd name="connsiteY54" fmla="*/ 1175318 h 2649528"/>
                <a:gd name="connsiteX55" fmla="*/ 2976011 w 3903474"/>
                <a:gd name="connsiteY55" fmla="*/ 1227569 h 2649528"/>
                <a:gd name="connsiteX56" fmla="*/ 3021731 w 3903474"/>
                <a:gd name="connsiteY56" fmla="*/ 1266758 h 2649528"/>
                <a:gd name="connsiteX57" fmla="*/ 3054388 w 3903474"/>
                <a:gd name="connsiteY57" fmla="*/ 1292883 h 2649528"/>
                <a:gd name="connsiteX58" fmla="*/ 3119702 w 3903474"/>
                <a:gd name="connsiteY58" fmla="*/ 1312478 h 2649528"/>
                <a:gd name="connsiteX59" fmla="*/ 3132765 w 3903474"/>
                <a:gd name="connsiteY59" fmla="*/ 1377792 h 2649528"/>
                <a:gd name="connsiteX60" fmla="*/ 3047857 w 3903474"/>
                <a:gd name="connsiteY60" fmla="*/ 1390855 h 2649528"/>
                <a:gd name="connsiteX61" fmla="*/ 2930291 w 3903474"/>
                <a:gd name="connsiteY61" fmla="*/ 1397386 h 2649528"/>
                <a:gd name="connsiteX62" fmla="*/ 2910697 w 3903474"/>
                <a:gd name="connsiteY62" fmla="*/ 1462701 h 2649528"/>
                <a:gd name="connsiteX63" fmla="*/ 2819257 w 3903474"/>
                <a:gd name="connsiteY63" fmla="*/ 1482295 h 2649528"/>
                <a:gd name="connsiteX64" fmla="*/ 2714754 w 3903474"/>
                <a:gd name="connsiteY64" fmla="*/ 1528015 h 2649528"/>
                <a:gd name="connsiteX65" fmla="*/ 2590657 w 3903474"/>
                <a:gd name="connsiteY65" fmla="*/ 1534546 h 2649528"/>
                <a:gd name="connsiteX66" fmla="*/ 2529249 w 3903474"/>
                <a:gd name="connsiteY66" fmla="*/ 1563541 h 2649528"/>
                <a:gd name="connsiteX67" fmla="*/ 2529249 w 3903474"/>
                <a:gd name="connsiteY67" fmla="*/ 1626841 h 2649528"/>
                <a:gd name="connsiteX68" fmla="*/ 2447332 w 3903474"/>
                <a:gd name="connsiteY68" fmla="*/ 1685013 h 2649528"/>
                <a:gd name="connsiteX69" fmla="*/ 2068142 w 3903474"/>
                <a:gd name="connsiteY69" fmla="*/ 1723958 h 2649528"/>
                <a:gd name="connsiteX70" fmla="*/ 2074674 w 3903474"/>
                <a:gd name="connsiteY70" fmla="*/ 1795803 h 2649528"/>
                <a:gd name="connsiteX71" fmla="*/ 2002828 w 3903474"/>
                <a:gd name="connsiteY71" fmla="*/ 1900306 h 2649528"/>
                <a:gd name="connsiteX72" fmla="*/ 1880379 w 3903474"/>
                <a:gd name="connsiteY72" fmla="*/ 1824431 h 2649528"/>
                <a:gd name="connsiteX73" fmla="*/ 1813417 w 3903474"/>
                <a:gd name="connsiteY73" fmla="*/ 1893775 h 2649528"/>
                <a:gd name="connsiteX74" fmla="*/ 1800354 w 3903474"/>
                <a:gd name="connsiteY74" fmla="*/ 1959089 h 2649528"/>
                <a:gd name="connsiteX75" fmla="*/ 1728508 w 3903474"/>
                <a:gd name="connsiteY75" fmla="*/ 1919901 h 2649528"/>
                <a:gd name="connsiteX76" fmla="*/ 1656662 w 3903474"/>
                <a:gd name="connsiteY76" fmla="*/ 2083186 h 2649528"/>
                <a:gd name="connsiteX77" fmla="*/ 1454188 w 3903474"/>
                <a:gd name="connsiteY77" fmla="*/ 2083186 h 2649528"/>
                <a:gd name="connsiteX78" fmla="*/ 1388874 w 3903474"/>
                <a:gd name="connsiteY78" fmla="*/ 2213815 h 2649528"/>
                <a:gd name="connsiteX79" fmla="*/ 1317028 w 3903474"/>
                <a:gd name="connsiteY79" fmla="*/ 2246472 h 2649528"/>
                <a:gd name="connsiteX80" fmla="*/ 1192931 w 3903474"/>
                <a:gd name="connsiteY80" fmla="*/ 2168095 h 2649528"/>
                <a:gd name="connsiteX81" fmla="*/ 1088428 w 3903474"/>
                <a:gd name="connsiteY81" fmla="*/ 2226878 h 2649528"/>
                <a:gd name="connsiteX82" fmla="*/ 1049240 w 3903474"/>
                <a:gd name="connsiteY82" fmla="*/ 2272598 h 2649528"/>
                <a:gd name="connsiteX83" fmla="*/ 931674 w 3903474"/>
                <a:gd name="connsiteY83" fmla="*/ 2266066 h 2649528"/>
                <a:gd name="connsiteX84" fmla="*/ 781451 w 3903474"/>
                <a:gd name="connsiteY84" fmla="*/ 2292192 h 2649528"/>
                <a:gd name="connsiteX85" fmla="*/ 729200 w 3903474"/>
                <a:gd name="connsiteY85" fmla="*/ 2377101 h 2649528"/>
                <a:gd name="connsiteX86" fmla="*/ 657354 w 3903474"/>
                <a:gd name="connsiteY86" fmla="*/ 2416289 h 2649528"/>
                <a:gd name="connsiteX87" fmla="*/ 598571 w 3903474"/>
                <a:gd name="connsiteY87" fmla="*/ 2546918 h 2649528"/>
                <a:gd name="connsiteX88" fmla="*/ 565914 w 3903474"/>
                <a:gd name="connsiteY88" fmla="*/ 2566512 h 2649528"/>
                <a:gd name="connsiteX89" fmla="*/ 541924 w 3903474"/>
                <a:gd name="connsiteY89" fmla="*/ 2649528 h 2649528"/>
                <a:gd name="connsiteX90" fmla="*/ 493824 w 3903474"/>
                <a:gd name="connsiteY90" fmla="*/ 2617238 h 2649528"/>
                <a:gd name="connsiteX91" fmla="*/ 507131 w 3903474"/>
                <a:gd name="connsiteY91" fmla="*/ 2573043 h 2649528"/>
                <a:gd name="connsiteX92" fmla="*/ 445480 w 3903474"/>
                <a:gd name="connsiteY92" fmla="*/ 2494666 h 2649528"/>
                <a:gd name="connsiteX93" fmla="*/ 374123 w 3903474"/>
                <a:gd name="connsiteY93" fmla="*/ 2392667 h 2649528"/>
                <a:gd name="connsiteX94" fmla="*/ 274949 w 3903474"/>
                <a:gd name="connsiteY94" fmla="*/ 2411220 h 2649528"/>
                <a:gd name="connsiteX95" fmla="*/ 274945 w 3903474"/>
                <a:gd name="connsiteY95" fmla="*/ 2411202 h 2649528"/>
                <a:gd name="connsiteX96" fmla="*/ 106886 w 3903474"/>
                <a:gd name="connsiteY96" fmla="*/ 2344960 h 2649528"/>
                <a:gd name="connsiteX97" fmla="*/ 106886 w 3903474"/>
                <a:gd name="connsiteY97" fmla="*/ 2277456 h 2649528"/>
                <a:gd name="connsiteX98" fmla="*/ 47253 w 3903474"/>
                <a:gd name="connsiteY98" fmla="*/ 2213923 h 2649528"/>
                <a:gd name="connsiteX99" fmla="*/ 21621 w 3903474"/>
                <a:gd name="connsiteY99" fmla="*/ 2227340 h 2649528"/>
                <a:gd name="connsiteX100" fmla="*/ 49651 w 3903474"/>
                <a:gd name="connsiteY100" fmla="*/ 2205544 h 2649528"/>
                <a:gd name="connsiteX101" fmla="*/ 60505 w 3903474"/>
                <a:gd name="connsiteY101" fmla="*/ 2182493 h 2649528"/>
                <a:gd name="connsiteX102" fmla="*/ 13243 w 3903474"/>
                <a:gd name="connsiteY102" fmla="*/ 2162379 h 2649528"/>
                <a:gd name="connsiteX103" fmla="*/ 66213 w 3903474"/>
                <a:gd name="connsiteY103" fmla="*/ 2137553 h 2649528"/>
                <a:gd name="connsiteX104" fmla="*/ 87099 w 3903474"/>
                <a:gd name="connsiteY104" fmla="*/ 2132703 h 2649528"/>
                <a:gd name="connsiteX105" fmla="*/ 82938 w 3903474"/>
                <a:gd name="connsiteY105" fmla="*/ 2105725 h 2649528"/>
                <a:gd name="connsiteX106" fmla="*/ 103743 w 3903474"/>
                <a:gd name="connsiteY106" fmla="*/ 2094034 h 2649528"/>
                <a:gd name="connsiteX107" fmla="*/ 50646 w 3903474"/>
                <a:gd name="connsiteY107" fmla="*/ 2036029 h 2649528"/>
                <a:gd name="connsiteX108" fmla="*/ 16364 w 3903474"/>
                <a:gd name="connsiteY108" fmla="*/ 2045474 h 2649528"/>
                <a:gd name="connsiteX109" fmla="*/ 6278 w 3903474"/>
                <a:gd name="connsiteY109" fmla="*/ 1981877 h 2649528"/>
                <a:gd name="connsiteX110" fmla="*/ 63209 w 3903474"/>
                <a:gd name="connsiteY110" fmla="*/ 1962907 h 2649528"/>
                <a:gd name="connsiteX111" fmla="*/ 71991 w 3903474"/>
                <a:gd name="connsiteY111" fmla="*/ 1913352 h 2649528"/>
                <a:gd name="connsiteX112" fmla="*/ 132629 w 3903474"/>
                <a:gd name="connsiteY112" fmla="*/ 1854392 h 2649528"/>
                <a:gd name="connsiteX113" fmla="*/ 171413 w 3903474"/>
                <a:gd name="connsiteY113" fmla="*/ 1831071 h 2649528"/>
                <a:gd name="connsiteX114" fmla="*/ 165022 w 3903474"/>
                <a:gd name="connsiteY114" fmla="*/ 1869449 h 2649528"/>
                <a:gd name="connsiteX115" fmla="*/ 203317 w 3903474"/>
                <a:gd name="connsiteY115" fmla="*/ 1899772 h 2649528"/>
                <a:gd name="connsiteX116" fmla="*/ 177657 w 3903474"/>
                <a:gd name="connsiteY116" fmla="*/ 1960164 h 2649528"/>
                <a:gd name="connsiteX117" fmla="*/ 202293 w 3903474"/>
                <a:gd name="connsiteY117" fmla="*/ 1977963 h 2649528"/>
                <a:gd name="connsiteX118" fmla="*/ 250589 w 3903474"/>
                <a:gd name="connsiteY118" fmla="*/ 1941734 h 2649528"/>
                <a:gd name="connsiteX119" fmla="*/ 283323 w 3903474"/>
                <a:gd name="connsiteY119" fmla="*/ 1931951 h 2649528"/>
                <a:gd name="connsiteX120" fmla="*/ 292543 w 3903474"/>
                <a:gd name="connsiteY120" fmla="*/ 1952321 h 2649528"/>
                <a:gd name="connsiteX121" fmla="*/ 301936 w 3903474"/>
                <a:gd name="connsiteY121" fmla="*/ 1940944 h 2649528"/>
                <a:gd name="connsiteX122" fmla="*/ 317912 w 3903474"/>
                <a:gd name="connsiteY122" fmla="*/ 1930094 h 2649528"/>
                <a:gd name="connsiteX123" fmla="*/ 340353 w 3903474"/>
                <a:gd name="connsiteY123" fmla="*/ 1936884 h 2649528"/>
                <a:gd name="connsiteX124" fmla="*/ 351713 w 3903474"/>
                <a:gd name="connsiteY124" fmla="*/ 1930700 h 2649528"/>
                <a:gd name="connsiteX125" fmla="*/ 350451 w 3903474"/>
                <a:gd name="connsiteY125" fmla="*/ 1922334 h 2649528"/>
                <a:gd name="connsiteX126" fmla="*/ 296593 w 3903474"/>
                <a:gd name="connsiteY126" fmla="*/ 1902933 h 2649528"/>
                <a:gd name="connsiteX127" fmla="*/ 338353 w 3903474"/>
                <a:gd name="connsiteY127" fmla="*/ 1881216 h 2649528"/>
                <a:gd name="connsiteX128" fmla="*/ 332499 w 3903474"/>
                <a:gd name="connsiteY128" fmla="*/ 1846674 h 2649528"/>
                <a:gd name="connsiteX129" fmla="*/ 359378 w 3903474"/>
                <a:gd name="connsiteY129" fmla="*/ 1845494 h 2649528"/>
                <a:gd name="connsiteX130" fmla="*/ 363915 w 3903474"/>
                <a:gd name="connsiteY130" fmla="*/ 1872864 h 2649528"/>
                <a:gd name="connsiteX131" fmla="*/ 390845 w 3903474"/>
                <a:gd name="connsiteY131" fmla="*/ 1870924 h 2649528"/>
                <a:gd name="connsiteX132" fmla="*/ 397577 w 3903474"/>
                <a:gd name="connsiteY132" fmla="*/ 1834064 h 2649528"/>
                <a:gd name="connsiteX133" fmla="*/ 469582 w 3903474"/>
                <a:gd name="connsiteY133" fmla="*/ 1839463 h 2649528"/>
                <a:gd name="connsiteX134" fmla="*/ 504171 w 3903474"/>
                <a:gd name="connsiteY134" fmla="*/ 1815634 h 2649528"/>
                <a:gd name="connsiteX135" fmla="*/ 543442 w 3903474"/>
                <a:gd name="connsiteY135" fmla="*/ 1762284 h 2649528"/>
                <a:gd name="connsiteX136" fmla="*/ 483535 w 3903474"/>
                <a:gd name="connsiteY136" fmla="*/ 1737318 h 2649528"/>
                <a:gd name="connsiteX137" fmla="*/ 466216 w 3903474"/>
                <a:gd name="connsiteY137" fmla="*/ 1698560 h 2649528"/>
                <a:gd name="connsiteX138" fmla="*/ 485096 w 3903474"/>
                <a:gd name="connsiteY138" fmla="*/ 1681773 h 2649528"/>
                <a:gd name="connsiteX139" fmla="*/ 476119 w 3903474"/>
                <a:gd name="connsiteY139" fmla="*/ 1657523 h 2649528"/>
                <a:gd name="connsiteX140" fmla="*/ 455923 w 3903474"/>
                <a:gd name="connsiteY140" fmla="*/ 1662374 h 2649528"/>
                <a:gd name="connsiteX141" fmla="*/ 430067 w 3903474"/>
                <a:gd name="connsiteY141" fmla="*/ 1623786 h 2649528"/>
                <a:gd name="connsiteX142" fmla="*/ 458167 w 3903474"/>
                <a:gd name="connsiteY142" fmla="*/ 1606113 h 2649528"/>
                <a:gd name="connsiteX143" fmla="*/ 479626 w 3903474"/>
                <a:gd name="connsiteY143" fmla="*/ 1615935 h 2649528"/>
                <a:gd name="connsiteX144" fmla="*/ 485096 w 3903474"/>
                <a:gd name="connsiteY144" fmla="*/ 1611933 h 2649528"/>
                <a:gd name="connsiteX145" fmla="*/ 507536 w 3903474"/>
                <a:gd name="connsiteY145" fmla="*/ 1564404 h 2649528"/>
                <a:gd name="connsiteX146" fmla="*/ 473876 w 3903474"/>
                <a:gd name="connsiteY146" fmla="*/ 1575074 h 2649528"/>
                <a:gd name="connsiteX147" fmla="*/ 462363 w 3903474"/>
                <a:gd name="connsiteY147" fmla="*/ 1518477 h 2649528"/>
                <a:gd name="connsiteX148" fmla="*/ 504171 w 3903474"/>
                <a:gd name="connsiteY148" fmla="*/ 1528513 h 2649528"/>
                <a:gd name="connsiteX149" fmla="*/ 507536 w 3903474"/>
                <a:gd name="connsiteY149" fmla="*/ 1509113 h 2649528"/>
                <a:gd name="connsiteX150" fmla="*/ 590567 w 3903474"/>
                <a:gd name="connsiteY150" fmla="*/ 1503294 h 2649528"/>
                <a:gd name="connsiteX151" fmla="*/ 584957 w 3903474"/>
                <a:gd name="connsiteY151" fmla="*/ 1486803 h 2649528"/>
                <a:gd name="connsiteX152" fmla="*/ 669257 w 3903474"/>
                <a:gd name="connsiteY152" fmla="*/ 1450746 h 2649528"/>
                <a:gd name="connsiteX153" fmla="*/ 682575 w 3903474"/>
                <a:gd name="connsiteY153" fmla="*/ 1484863 h 2649528"/>
                <a:gd name="connsiteX154" fmla="*/ 706138 w 3903474"/>
                <a:gd name="connsiteY154" fmla="*/ 1440243 h 2649528"/>
                <a:gd name="connsiteX155" fmla="*/ 725213 w 3903474"/>
                <a:gd name="connsiteY155" fmla="*/ 1429573 h 2649528"/>
                <a:gd name="connsiteX156" fmla="*/ 726335 w 3903474"/>
                <a:gd name="connsiteY156" fmla="*/ 1404353 h 2649528"/>
                <a:gd name="connsiteX157" fmla="*/ 795627 w 3903474"/>
                <a:gd name="connsiteY157" fmla="*/ 1361184 h 2649528"/>
                <a:gd name="connsiteX158" fmla="*/ 816296 w 3903474"/>
                <a:gd name="connsiteY158" fmla="*/ 1371780 h 2649528"/>
                <a:gd name="connsiteX159" fmla="*/ 846463 w 3903474"/>
                <a:gd name="connsiteY159" fmla="*/ 1361888 h 2649528"/>
                <a:gd name="connsiteX160" fmla="*/ 867267 w 3903474"/>
                <a:gd name="connsiteY160" fmla="*/ 1376276 h 2649528"/>
                <a:gd name="connsiteX161" fmla="*/ 926560 w 3903474"/>
                <a:gd name="connsiteY161" fmla="*/ 1366384 h 2649528"/>
                <a:gd name="connsiteX162" fmla="*/ 943792 w 3903474"/>
                <a:gd name="connsiteY162" fmla="*/ 1371428 h 2649528"/>
                <a:gd name="connsiteX163" fmla="*/ 950485 w 3903474"/>
                <a:gd name="connsiteY163" fmla="*/ 1351996 h 2649528"/>
                <a:gd name="connsiteX164" fmla="*/ 951525 w 3903474"/>
                <a:gd name="connsiteY164" fmla="*/ 1338507 h 2649528"/>
                <a:gd name="connsiteX165" fmla="*/ 957767 w 3903474"/>
                <a:gd name="connsiteY165" fmla="*/ 1333111 h 2649528"/>
                <a:gd name="connsiteX166" fmla="*/ 930721 w 3903474"/>
                <a:gd name="connsiteY166" fmla="*/ 1322320 h 2649528"/>
                <a:gd name="connsiteX167" fmla="*/ 904715 w 3903474"/>
                <a:gd name="connsiteY167" fmla="*/ 1212961 h 2649528"/>
                <a:gd name="connsiteX168" fmla="*/ 876629 w 3903474"/>
                <a:gd name="connsiteY168" fmla="*/ 1225337 h 2649528"/>
                <a:gd name="connsiteX169" fmla="*/ 849583 w 3903474"/>
                <a:gd name="connsiteY169" fmla="*/ 1208113 h 2649528"/>
                <a:gd name="connsiteX170" fmla="*/ 812135 w 3903474"/>
                <a:gd name="connsiteY170" fmla="*/ 1201057 h 2649528"/>
                <a:gd name="connsiteX171" fmla="*/ 813175 w 3903474"/>
                <a:gd name="connsiteY171" fmla="*/ 1161489 h 2649528"/>
                <a:gd name="connsiteX172" fmla="*/ 799110 w 3903474"/>
                <a:gd name="connsiteY172" fmla="*/ 1177928 h 2649528"/>
                <a:gd name="connsiteX173" fmla="*/ 780929 w 3903474"/>
                <a:gd name="connsiteY173" fmla="*/ 1150698 h 2649528"/>
                <a:gd name="connsiteX174" fmla="*/ 771567 w 3903474"/>
                <a:gd name="connsiteY174" fmla="*/ 1085051 h 2649528"/>
                <a:gd name="connsiteX175" fmla="*/ 738279 w 3903474"/>
                <a:gd name="connsiteY175" fmla="*/ 1085950 h 2649528"/>
                <a:gd name="connsiteX176" fmla="*/ 725706 w 3903474"/>
                <a:gd name="connsiteY176" fmla="*/ 1055353 h 2649528"/>
                <a:gd name="connsiteX177" fmla="*/ 682107 w 3903474"/>
                <a:gd name="connsiteY177" fmla="*/ 1069763 h 2649528"/>
                <a:gd name="connsiteX178" fmla="*/ 648820 w 3903474"/>
                <a:gd name="connsiteY178" fmla="*/ 1053577 h 2649528"/>
                <a:gd name="connsiteX179" fmla="*/ 631136 w 3903474"/>
                <a:gd name="connsiteY179" fmla="*/ 1063469 h 2649528"/>
                <a:gd name="connsiteX180" fmla="*/ 594729 w 3903474"/>
                <a:gd name="connsiteY180" fmla="*/ 1055375 h 2649528"/>
                <a:gd name="connsiteX181" fmla="*/ 607935 w 3903474"/>
                <a:gd name="connsiteY181" fmla="*/ 1044484 h 2649528"/>
                <a:gd name="connsiteX182" fmla="*/ 581205 w 3903474"/>
                <a:gd name="connsiteY182" fmla="*/ 1024800 h 2649528"/>
                <a:gd name="connsiteX183" fmla="*/ 504817 w 3903474"/>
                <a:gd name="connsiteY183" fmla="*/ 1026342 h 2649528"/>
                <a:gd name="connsiteX184" fmla="*/ 497337 w 3903474"/>
                <a:gd name="connsiteY184" fmla="*/ 1037845 h 2649528"/>
                <a:gd name="connsiteX185" fmla="*/ 491967 w 3903474"/>
                <a:gd name="connsiteY185" fmla="*/ 1037845 h 2649528"/>
                <a:gd name="connsiteX186" fmla="*/ 501577 w 3903474"/>
                <a:gd name="connsiteY186" fmla="*/ 1023066 h 2649528"/>
                <a:gd name="connsiteX187" fmla="*/ 503825 w 3903474"/>
                <a:gd name="connsiteY187" fmla="*/ 1023553 h 2649528"/>
                <a:gd name="connsiteX188" fmla="*/ 511365 w 3903474"/>
                <a:gd name="connsiteY188" fmla="*/ 1007126 h 2649528"/>
                <a:gd name="connsiteX189" fmla="*/ 440226 w 3903474"/>
                <a:gd name="connsiteY189" fmla="*/ 971847 h 2649528"/>
                <a:gd name="connsiteX190" fmla="*/ 449625 w 3903474"/>
                <a:gd name="connsiteY190" fmla="*/ 943097 h 2649528"/>
                <a:gd name="connsiteX191" fmla="*/ 420667 w 3903474"/>
                <a:gd name="connsiteY191" fmla="*/ 927532 h 2649528"/>
                <a:gd name="connsiteX192" fmla="*/ 413747 w 3903474"/>
                <a:gd name="connsiteY192" fmla="*/ 891696 h 2649528"/>
                <a:gd name="connsiteX193" fmla="*/ 438723 w 3903474"/>
                <a:gd name="connsiteY193" fmla="*/ 854291 h 2649528"/>
                <a:gd name="connsiteX194" fmla="*/ 385707 w 3903474"/>
                <a:gd name="connsiteY194" fmla="*/ 844338 h 2649528"/>
                <a:gd name="connsiteX195" fmla="*/ 423313 w 3903474"/>
                <a:gd name="connsiteY195" fmla="*/ 801509 h 2649528"/>
                <a:gd name="connsiteX196" fmla="*/ 408080 w 3903474"/>
                <a:gd name="connsiteY196" fmla="*/ 720390 h 2649528"/>
                <a:gd name="connsiteX197" fmla="*/ 392109 w 3903474"/>
                <a:gd name="connsiteY197" fmla="*/ 720507 h 2649528"/>
                <a:gd name="connsiteX198" fmla="*/ 375957 w 3903474"/>
                <a:gd name="connsiteY198" fmla="*/ 711513 h 2649528"/>
                <a:gd name="connsiteX199" fmla="*/ 356095 w 3903474"/>
                <a:gd name="connsiteY199" fmla="*/ 617159 h 2649528"/>
                <a:gd name="connsiteX200" fmla="*/ 412410 w 3903474"/>
                <a:gd name="connsiteY200" fmla="*/ 592765 h 2649528"/>
                <a:gd name="connsiteX201" fmla="*/ 416818 w 3903474"/>
                <a:gd name="connsiteY201" fmla="*/ 540870 h 2649528"/>
                <a:gd name="connsiteX202" fmla="*/ 402631 w 3903474"/>
                <a:gd name="connsiteY202" fmla="*/ 518686 h 2649528"/>
                <a:gd name="connsiteX203" fmla="*/ 393612 w 3903474"/>
                <a:gd name="connsiteY203" fmla="*/ 480412 h 2649528"/>
                <a:gd name="connsiteX204" fmla="*/ 419544 w 3903474"/>
                <a:gd name="connsiteY204" fmla="*/ 444563 h 2649528"/>
                <a:gd name="connsiteX205" fmla="*/ 384594 w 3903474"/>
                <a:gd name="connsiteY205" fmla="*/ 427101 h 2649528"/>
                <a:gd name="connsiteX206" fmla="*/ 367916 w 3903474"/>
                <a:gd name="connsiteY206" fmla="*/ 367213 h 2649528"/>
                <a:gd name="connsiteX207" fmla="*/ 401127 w 3903474"/>
                <a:gd name="connsiteY207" fmla="*/ 361488 h 2649528"/>
                <a:gd name="connsiteX208" fmla="*/ 396618 w 3903474"/>
                <a:gd name="connsiteY208" fmla="*/ 338250 h 2649528"/>
                <a:gd name="connsiteX209" fmla="*/ 431950 w 3903474"/>
                <a:gd name="connsiteY209" fmla="*/ 333003 h 2649528"/>
                <a:gd name="connsiteX210" fmla="*/ 439901 w 3903474"/>
                <a:gd name="connsiteY210" fmla="*/ 306152 h 2649528"/>
                <a:gd name="connsiteX211" fmla="*/ 417661 w 3903474"/>
                <a:gd name="connsiteY211" fmla="*/ 268537 h 2649528"/>
                <a:gd name="connsiteX212" fmla="*/ 443571 w 3903474"/>
                <a:gd name="connsiteY212" fmla="*/ 231102 h 2649528"/>
                <a:gd name="connsiteX213" fmla="*/ 451407 w 3903474"/>
                <a:gd name="connsiteY213" fmla="*/ 229854 h 2649528"/>
                <a:gd name="connsiteX214" fmla="*/ 452543 w 3903474"/>
                <a:gd name="connsiteY214" fmla="*/ 231358 h 2649528"/>
                <a:gd name="connsiteX215" fmla="*/ 460906 w 3903474"/>
                <a:gd name="connsiteY215" fmla="*/ 231025 h 2649528"/>
                <a:gd name="connsiteX216" fmla="*/ 477438 w 3903474"/>
                <a:gd name="connsiteY216" fmla="*/ 193353 h 2649528"/>
                <a:gd name="connsiteX217" fmla="*/ 558562 w 3903474"/>
                <a:gd name="connsiteY217" fmla="*/ 184626 h 2649528"/>
                <a:gd name="connsiteX218" fmla="*/ 625076 w 3903474"/>
                <a:gd name="connsiteY218" fmla="*/ 154332 h 2649528"/>
                <a:gd name="connsiteX219" fmla="*/ 700994 w 3903474"/>
                <a:gd name="connsiteY219" fmla="*/ 162639 h 2649528"/>
                <a:gd name="connsiteX220" fmla="*/ 721814 w 3903474"/>
                <a:gd name="connsiteY220" fmla="*/ 121034 h 2649528"/>
                <a:gd name="connsiteX221" fmla="*/ 749962 w 3903474"/>
                <a:gd name="connsiteY221" fmla="*/ 128629 h 2649528"/>
                <a:gd name="connsiteX222" fmla="*/ 765128 w 3903474"/>
                <a:gd name="connsiteY222" fmla="*/ 127136 h 2649528"/>
                <a:gd name="connsiteX223" fmla="*/ 781729 w 3903474"/>
                <a:gd name="connsiteY223" fmla="*/ 147260 h 2649528"/>
                <a:gd name="connsiteX224" fmla="*/ 809924 w 3903474"/>
                <a:gd name="connsiteY224" fmla="*/ 118733 h 2649528"/>
                <a:gd name="connsiteX225" fmla="*/ 837409 w 3903474"/>
                <a:gd name="connsiteY225" fmla="*/ 121668 h 2649528"/>
                <a:gd name="connsiteX226" fmla="*/ 861392 w 3903474"/>
                <a:gd name="connsiteY226" fmla="*/ 118227 h 2649528"/>
                <a:gd name="connsiteX227" fmla="*/ 879288 w 3903474"/>
                <a:gd name="connsiteY227" fmla="*/ 119921 h 2649528"/>
                <a:gd name="connsiteX228" fmla="*/ 893727 w 3903474"/>
                <a:gd name="connsiteY228" fmla="*/ 88503 h 2649528"/>
                <a:gd name="connsiteX229" fmla="*/ 906138 w 3903474"/>
                <a:gd name="connsiteY229" fmla="*/ 111340 h 2649528"/>
                <a:gd name="connsiteX230" fmla="*/ 933192 w 3903474"/>
                <a:gd name="connsiteY230" fmla="*/ 93569 h 2649528"/>
                <a:gd name="connsiteX231" fmla="*/ 953296 w 3903474"/>
                <a:gd name="connsiteY231" fmla="*/ 97148 h 2649528"/>
                <a:gd name="connsiteX232" fmla="*/ 936198 w 3903474"/>
                <a:gd name="connsiteY232" fmla="*/ 115440 h 2649528"/>
                <a:gd name="connsiteX233" fmla="*/ 983701 w 3903474"/>
                <a:gd name="connsiteY233" fmla="*/ 106742 h 2649528"/>
                <a:gd name="connsiteX234" fmla="*/ 1030083 w 3903474"/>
                <a:gd name="connsiteY234" fmla="*/ 33198 h 2649528"/>
                <a:gd name="connsiteX235" fmla="*/ 1136844 w 3903474"/>
                <a:gd name="connsiteY235" fmla="*/ 55382 h 2649528"/>
                <a:gd name="connsiteX236" fmla="*/ 1154134 w 3903474"/>
                <a:gd name="connsiteY236" fmla="*/ 26590 h 2649528"/>
                <a:gd name="connsiteX237" fmla="*/ 1219817 w 3903474"/>
                <a:gd name="connsiteY237" fmla="*/ 0 h 2649528"/>
                <a:gd name="connsiteX238" fmla="*/ 1251829 w 3903474"/>
                <a:gd name="connsiteY238" fmla="*/ 38892 h 2649528"/>
                <a:gd name="connsiteX239" fmla="*/ 1273714 w 3903474"/>
                <a:gd name="connsiteY239" fmla="*/ 34957 h 2649528"/>
                <a:gd name="connsiteX240" fmla="*/ 1283393 w 3903474"/>
                <a:gd name="connsiteY240" fmla="*/ 56662 h 2649528"/>
                <a:gd name="connsiteX241" fmla="*/ 1319465 w 3903474"/>
                <a:gd name="connsiteY241" fmla="*/ 58029 h 2649528"/>
                <a:gd name="connsiteX242" fmla="*/ 1341139 w 3903474"/>
                <a:gd name="connsiteY242" fmla="*/ 72099 h 2649528"/>
                <a:gd name="connsiteX243" fmla="*/ 1381088 w 3903474"/>
                <a:gd name="connsiteY243" fmla="*/ 37525 h 2649528"/>
                <a:gd name="connsiteX244" fmla="*/ 1411311 w 3903474"/>
                <a:gd name="connsiteY244" fmla="*/ 25075 h 2649528"/>
                <a:gd name="connsiteX245" fmla="*/ 1434219 w 3903474"/>
                <a:gd name="connsiteY245" fmla="*/ 72256 h 2649528"/>
                <a:gd name="connsiteX246" fmla="*/ 1469439 w 3903474"/>
                <a:gd name="connsiteY246" fmla="*/ 55512 h 2649528"/>
                <a:gd name="connsiteX247" fmla="*/ 1460768 w 3903474"/>
                <a:gd name="connsiteY247" fmla="*/ 50337 h 2649528"/>
                <a:gd name="connsiteX248" fmla="*/ 1472117 w 3903474"/>
                <a:gd name="connsiteY248" fmla="*/ 38529 h 2649528"/>
                <a:gd name="connsiteX0" fmla="*/ 1472117 w 3903474"/>
                <a:gd name="connsiteY0" fmla="*/ 38529 h 2649528"/>
                <a:gd name="connsiteX1" fmla="*/ 1475357 w 3903474"/>
                <a:gd name="connsiteY1" fmla="*/ 41806 h 2649528"/>
                <a:gd name="connsiteX2" fmla="*/ 1519476 w 3903474"/>
                <a:gd name="connsiteY2" fmla="*/ 99680 h 2649528"/>
                <a:gd name="connsiteX3" fmla="*/ 1562841 w 3903474"/>
                <a:gd name="connsiteY3" fmla="*/ 88656 h 2649528"/>
                <a:gd name="connsiteX4" fmla="*/ 1596779 w 3903474"/>
                <a:gd name="connsiteY4" fmla="*/ 118420 h 2649528"/>
                <a:gd name="connsiteX5" fmla="*/ 1599293 w 3903474"/>
                <a:gd name="connsiteY5" fmla="*/ 186767 h 2649528"/>
                <a:gd name="connsiteX6" fmla="*/ 1637631 w 3903474"/>
                <a:gd name="connsiteY6" fmla="*/ 227554 h 2649528"/>
                <a:gd name="connsiteX7" fmla="*/ 1657113 w 3903474"/>
                <a:gd name="connsiteY7" fmla="*/ 337239 h 2649528"/>
                <a:gd name="connsiteX8" fmla="*/ 1634488 w 3903474"/>
                <a:gd name="connsiteY8" fmla="*/ 406137 h 2649528"/>
                <a:gd name="connsiteX9" fmla="*/ 1679110 w 3903474"/>
                <a:gd name="connsiteY9" fmla="*/ 469522 h 2649528"/>
                <a:gd name="connsiteX10" fmla="*/ 1720590 w 3903474"/>
                <a:gd name="connsiteY10" fmla="*/ 497412 h 2649528"/>
                <a:gd name="connsiteX11" fmla="*/ 1748871 w 3903474"/>
                <a:gd name="connsiteY11" fmla="*/ 455743 h 2649528"/>
                <a:gd name="connsiteX12" fmla="*/ 1759511 w 3903474"/>
                <a:gd name="connsiteY12" fmla="*/ 451999 h 2649528"/>
                <a:gd name="connsiteX13" fmla="*/ 1778410 w 3903474"/>
                <a:gd name="connsiteY13" fmla="*/ 444168 h 2649528"/>
                <a:gd name="connsiteX14" fmla="*/ 1900963 w 3903474"/>
                <a:gd name="connsiteY14" fmla="*/ 380231 h 2649528"/>
                <a:gd name="connsiteX15" fmla="*/ 2086993 w 3903474"/>
                <a:gd name="connsiteY15" fmla="*/ 523538 h 2649528"/>
                <a:gd name="connsiteX16" fmla="*/ 2129101 w 3903474"/>
                <a:gd name="connsiteY16" fmla="*/ 505349 h 2649528"/>
                <a:gd name="connsiteX17" fmla="*/ 2254169 w 3903474"/>
                <a:gd name="connsiteY17" fmla="*/ 517475 h 2649528"/>
                <a:gd name="connsiteX18" fmla="*/ 2343413 w 3903474"/>
                <a:gd name="connsiteY18" fmla="*/ 532357 h 2649528"/>
                <a:gd name="connsiteX19" fmla="*/ 2496761 w 3903474"/>
                <a:gd name="connsiteY19" fmla="*/ 506451 h 2649528"/>
                <a:gd name="connsiteX20" fmla="*/ 2595433 w 3903474"/>
                <a:gd name="connsiteY20" fmla="*/ 480546 h 2649528"/>
                <a:gd name="connsiteX21" fmla="*/ 2628491 w 3903474"/>
                <a:gd name="connsiteY21" fmla="*/ 504467 h 2649528"/>
                <a:gd name="connsiteX22" fmla="*/ 2650111 w 3903474"/>
                <a:gd name="connsiteY22" fmla="*/ 482199 h 2649528"/>
                <a:gd name="connsiteX23" fmla="*/ 2679021 w 3903474"/>
                <a:gd name="connsiteY23" fmla="*/ 427632 h 2649528"/>
                <a:gd name="connsiteX24" fmla="*/ 2677763 w 3903474"/>
                <a:gd name="connsiteY24" fmla="*/ 402278 h 2649528"/>
                <a:gd name="connsiteX25" fmla="*/ 2702274 w 3903474"/>
                <a:gd name="connsiteY25" fmla="*/ 380231 h 2649528"/>
                <a:gd name="connsiteX26" fmla="*/ 2688448 w 3903474"/>
                <a:gd name="connsiteY26" fmla="*/ 333932 h 2649528"/>
                <a:gd name="connsiteX27" fmla="*/ 2731813 w 3903474"/>
                <a:gd name="connsiteY27" fmla="*/ 322357 h 2649528"/>
                <a:gd name="connsiteX28" fmla="*/ 2781965 w 3903474"/>
                <a:gd name="connsiteY28" fmla="*/ 215097 h 2649528"/>
                <a:gd name="connsiteX29" fmla="*/ 3022799 w 3903474"/>
                <a:gd name="connsiteY29" fmla="*/ 259522 h 2649528"/>
                <a:gd name="connsiteX30" fmla="*/ 3333267 w 3903474"/>
                <a:gd name="connsiteY30" fmla="*/ 145428 h 2649528"/>
                <a:gd name="connsiteX31" fmla="*/ 3385431 w 3903474"/>
                <a:gd name="connsiteY31" fmla="*/ 186766 h 2649528"/>
                <a:gd name="connsiteX32" fmla="*/ 3423140 w 3903474"/>
                <a:gd name="connsiteY32" fmla="*/ 192829 h 2649528"/>
                <a:gd name="connsiteX33" fmla="*/ 3476561 w 3903474"/>
                <a:gd name="connsiteY33" fmla="*/ 126688 h 2649528"/>
                <a:gd name="connsiteX34" fmla="*/ 3501700 w 3903474"/>
                <a:gd name="connsiteY34" fmla="*/ 115113 h 2649528"/>
                <a:gd name="connsiteX35" fmla="*/ 3520680 w 3903474"/>
                <a:gd name="connsiteY35" fmla="*/ 121727 h 2649528"/>
                <a:gd name="connsiteX36" fmla="*/ 3523661 w 3903474"/>
                <a:gd name="connsiteY36" fmla="*/ 116739 h 2649528"/>
                <a:gd name="connsiteX37" fmla="*/ 3524285 w 3903474"/>
                <a:gd name="connsiteY37" fmla="*/ 117470 h 2649528"/>
                <a:gd name="connsiteX38" fmla="*/ 3511588 w 3903474"/>
                <a:gd name="connsiteY38" fmla="*/ 247855 h 2649528"/>
                <a:gd name="connsiteX39" fmla="*/ 3785908 w 3903474"/>
                <a:gd name="connsiteY39" fmla="*/ 385015 h 2649528"/>
                <a:gd name="connsiteX40" fmla="*/ 3805502 w 3903474"/>
                <a:gd name="connsiteY40" fmla="*/ 548301 h 2649528"/>
                <a:gd name="connsiteX41" fmla="*/ 3903474 w 3903474"/>
                <a:gd name="connsiteY41" fmla="*/ 711586 h 2649528"/>
                <a:gd name="connsiteX42" fmla="*/ 3831628 w 3903474"/>
                <a:gd name="connsiteY42" fmla="*/ 1044689 h 2649528"/>
                <a:gd name="connsiteX43" fmla="*/ 3707531 w 3903474"/>
                <a:gd name="connsiteY43" fmla="*/ 1299415 h 2649528"/>
                <a:gd name="connsiteX44" fmla="*/ 3619876 w 3903474"/>
                <a:gd name="connsiteY44" fmla="*/ 1505917 h 2649528"/>
                <a:gd name="connsiteX45" fmla="*/ 3420148 w 3903474"/>
                <a:gd name="connsiteY45" fmla="*/ 1449638 h 2649528"/>
                <a:gd name="connsiteX46" fmla="*/ 3452805 w 3903474"/>
                <a:gd name="connsiteY46" fmla="*/ 1319009 h 2649528"/>
                <a:gd name="connsiteX47" fmla="*/ 3341771 w 3903474"/>
                <a:gd name="connsiteY47" fmla="*/ 1345135 h 2649528"/>
                <a:gd name="connsiteX48" fmla="*/ 3361365 w 3903474"/>
                <a:gd name="connsiteY48" fmla="*/ 1260226 h 2649528"/>
                <a:gd name="connsiteX49" fmla="*/ 3341771 w 3903474"/>
                <a:gd name="connsiteY49" fmla="*/ 1201443 h 2649528"/>
                <a:gd name="connsiteX50" fmla="*/ 3276457 w 3903474"/>
                <a:gd name="connsiteY50" fmla="*/ 1129598 h 2649528"/>
                <a:gd name="connsiteX51" fmla="*/ 3198080 w 3903474"/>
                <a:gd name="connsiteY51" fmla="*/ 1168786 h 2649528"/>
                <a:gd name="connsiteX52" fmla="*/ 3113171 w 3903474"/>
                <a:gd name="connsiteY52" fmla="*/ 1149192 h 2649528"/>
                <a:gd name="connsiteX53" fmla="*/ 3008668 w 3903474"/>
                <a:gd name="connsiteY53" fmla="*/ 1110003 h 2649528"/>
                <a:gd name="connsiteX54" fmla="*/ 2962948 w 3903474"/>
                <a:gd name="connsiteY54" fmla="*/ 1175318 h 2649528"/>
                <a:gd name="connsiteX55" fmla="*/ 2976011 w 3903474"/>
                <a:gd name="connsiteY55" fmla="*/ 1227569 h 2649528"/>
                <a:gd name="connsiteX56" fmla="*/ 3021731 w 3903474"/>
                <a:gd name="connsiteY56" fmla="*/ 1266758 h 2649528"/>
                <a:gd name="connsiteX57" fmla="*/ 3054388 w 3903474"/>
                <a:gd name="connsiteY57" fmla="*/ 1292883 h 2649528"/>
                <a:gd name="connsiteX58" fmla="*/ 3119702 w 3903474"/>
                <a:gd name="connsiteY58" fmla="*/ 1312478 h 2649528"/>
                <a:gd name="connsiteX59" fmla="*/ 3132765 w 3903474"/>
                <a:gd name="connsiteY59" fmla="*/ 1377792 h 2649528"/>
                <a:gd name="connsiteX60" fmla="*/ 3047857 w 3903474"/>
                <a:gd name="connsiteY60" fmla="*/ 1390855 h 2649528"/>
                <a:gd name="connsiteX61" fmla="*/ 2930291 w 3903474"/>
                <a:gd name="connsiteY61" fmla="*/ 1397386 h 2649528"/>
                <a:gd name="connsiteX62" fmla="*/ 2910697 w 3903474"/>
                <a:gd name="connsiteY62" fmla="*/ 1462701 h 2649528"/>
                <a:gd name="connsiteX63" fmla="*/ 2819257 w 3903474"/>
                <a:gd name="connsiteY63" fmla="*/ 1482295 h 2649528"/>
                <a:gd name="connsiteX64" fmla="*/ 2714754 w 3903474"/>
                <a:gd name="connsiteY64" fmla="*/ 1528015 h 2649528"/>
                <a:gd name="connsiteX65" fmla="*/ 2590657 w 3903474"/>
                <a:gd name="connsiteY65" fmla="*/ 1534546 h 2649528"/>
                <a:gd name="connsiteX66" fmla="*/ 2529249 w 3903474"/>
                <a:gd name="connsiteY66" fmla="*/ 1563541 h 2649528"/>
                <a:gd name="connsiteX67" fmla="*/ 2529249 w 3903474"/>
                <a:gd name="connsiteY67" fmla="*/ 1626841 h 2649528"/>
                <a:gd name="connsiteX68" fmla="*/ 2447332 w 3903474"/>
                <a:gd name="connsiteY68" fmla="*/ 1685013 h 2649528"/>
                <a:gd name="connsiteX69" fmla="*/ 2068142 w 3903474"/>
                <a:gd name="connsiteY69" fmla="*/ 1723958 h 2649528"/>
                <a:gd name="connsiteX70" fmla="*/ 2074674 w 3903474"/>
                <a:gd name="connsiteY70" fmla="*/ 1795803 h 2649528"/>
                <a:gd name="connsiteX71" fmla="*/ 2002828 w 3903474"/>
                <a:gd name="connsiteY71" fmla="*/ 1900306 h 2649528"/>
                <a:gd name="connsiteX72" fmla="*/ 1880379 w 3903474"/>
                <a:gd name="connsiteY72" fmla="*/ 1824431 h 2649528"/>
                <a:gd name="connsiteX73" fmla="*/ 1813417 w 3903474"/>
                <a:gd name="connsiteY73" fmla="*/ 1893775 h 2649528"/>
                <a:gd name="connsiteX74" fmla="*/ 1800354 w 3903474"/>
                <a:gd name="connsiteY74" fmla="*/ 1959089 h 2649528"/>
                <a:gd name="connsiteX75" fmla="*/ 1728508 w 3903474"/>
                <a:gd name="connsiteY75" fmla="*/ 1919901 h 2649528"/>
                <a:gd name="connsiteX76" fmla="*/ 1656662 w 3903474"/>
                <a:gd name="connsiteY76" fmla="*/ 2083186 h 2649528"/>
                <a:gd name="connsiteX77" fmla="*/ 1454188 w 3903474"/>
                <a:gd name="connsiteY77" fmla="*/ 2083186 h 2649528"/>
                <a:gd name="connsiteX78" fmla="*/ 1388874 w 3903474"/>
                <a:gd name="connsiteY78" fmla="*/ 2213815 h 2649528"/>
                <a:gd name="connsiteX79" fmla="*/ 1317028 w 3903474"/>
                <a:gd name="connsiteY79" fmla="*/ 2246472 h 2649528"/>
                <a:gd name="connsiteX80" fmla="*/ 1192931 w 3903474"/>
                <a:gd name="connsiteY80" fmla="*/ 2168095 h 2649528"/>
                <a:gd name="connsiteX81" fmla="*/ 1088428 w 3903474"/>
                <a:gd name="connsiteY81" fmla="*/ 2226878 h 2649528"/>
                <a:gd name="connsiteX82" fmla="*/ 1049240 w 3903474"/>
                <a:gd name="connsiteY82" fmla="*/ 2272598 h 2649528"/>
                <a:gd name="connsiteX83" fmla="*/ 931674 w 3903474"/>
                <a:gd name="connsiteY83" fmla="*/ 2266066 h 2649528"/>
                <a:gd name="connsiteX84" fmla="*/ 781451 w 3903474"/>
                <a:gd name="connsiteY84" fmla="*/ 2292192 h 2649528"/>
                <a:gd name="connsiteX85" fmla="*/ 729200 w 3903474"/>
                <a:gd name="connsiteY85" fmla="*/ 2377101 h 2649528"/>
                <a:gd name="connsiteX86" fmla="*/ 657354 w 3903474"/>
                <a:gd name="connsiteY86" fmla="*/ 2416289 h 2649528"/>
                <a:gd name="connsiteX87" fmla="*/ 598571 w 3903474"/>
                <a:gd name="connsiteY87" fmla="*/ 2546918 h 2649528"/>
                <a:gd name="connsiteX88" fmla="*/ 565914 w 3903474"/>
                <a:gd name="connsiteY88" fmla="*/ 2566512 h 2649528"/>
                <a:gd name="connsiteX89" fmla="*/ 541924 w 3903474"/>
                <a:gd name="connsiteY89" fmla="*/ 2649528 h 2649528"/>
                <a:gd name="connsiteX90" fmla="*/ 493824 w 3903474"/>
                <a:gd name="connsiteY90" fmla="*/ 2617238 h 2649528"/>
                <a:gd name="connsiteX91" fmla="*/ 507131 w 3903474"/>
                <a:gd name="connsiteY91" fmla="*/ 2573043 h 2649528"/>
                <a:gd name="connsiteX92" fmla="*/ 445480 w 3903474"/>
                <a:gd name="connsiteY92" fmla="*/ 2494666 h 2649528"/>
                <a:gd name="connsiteX93" fmla="*/ 374123 w 3903474"/>
                <a:gd name="connsiteY93" fmla="*/ 2392667 h 2649528"/>
                <a:gd name="connsiteX94" fmla="*/ 274949 w 3903474"/>
                <a:gd name="connsiteY94" fmla="*/ 2411220 h 2649528"/>
                <a:gd name="connsiteX95" fmla="*/ 274945 w 3903474"/>
                <a:gd name="connsiteY95" fmla="*/ 2411202 h 2649528"/>
                <a:gd name="connsiteX96" fmla="*/ 106886 w 3903474"/>
                <a:gd name="connsiteY96" fmla="*/ 2344960 h 2649528"/>
                <a:gd name="connsiteX97" fmla="*/ 106886 w 3903474"/>
                <a:gd name="connsiteY97" fmla="*/ 2277456 h 2649528"/>
                <a:gd name="connsiteX98" fmla="*/ 47253 w 3903474"/>
                <a:gd name="connsiteY98" fmla="*/ 2213923 h 2649528"/>
                <a:gd name="connsiteX99" fmla="*/ 49651 w 3903474"/>
                <a:gd name="connsiteY99" fmla="*/ 2205544 h 2649528"/>
                <a:gd name="connsiteX100" fmla="*/ 60505 w 3903474"/>
                <a:gd name="connsiteY100" fmla="*/ 2182493 h 2649528"/>
                <a:gd name="connsiteX101" fmla="*/ 13243 w 3903474"/>
                <a:gd name="connsiteY101" fmla="*/ 2162379 h 2649528"/>
                <a:gd name="connsiteX102" fmla="*/ 66213 w 3903474"/>
                <a:gd name="connsiteY102" fmla="*/ 2137553 h 2649528"/>
                <a:gd name="connsiteX103" fmla="*/ 87099 w 3903474"/>
                <a:gd name="connsiteY103" fmla="*/ 2132703 h 2649528"/>
                <a:gd name="connsiteX104" fmla="*/ 82938 w 3903474"/>
                <a:gd name="connsiteY104" fmla="*/ 2105725 h 2649528"/>
                <a:gd name="connsiteX105" fmla="*/ 103743 w 3903474"/>
                <a:gd name="connsiteY105" fmla="*/ 2094034 h 2649528"/>
                <a:gd name="connsiteX106" fmla="*/ 50646 w 3903474"/>
                <a:gd name="connsiteY106" fmla="*/ 2036029 h 2649528"/>
                <a:gd name="connsiteX107" fmla="*/ 16364 w 3903474"/>
                <a:gd name="connsiteY107" fmla="*/ 2045474 h 2649528"/>
                <a:gd name="connsiteX108" fmla="*/ 6278 w 3903474"/>
                <a:gd name="connsiteY108" fmla="*/ 1981877 h 2649528"/>
                <a:gd name="connsiteX109" fmla="*/ 63209 w 3903474"/>
                <a:gd name="connsiteY109" fmla="*/ 1962907 h 2649528"/>
                <a:gd name="connsiteX110" fmla="*/ 71991 w 3903474"/>
                <a:gd name="connsiteY110" fmla="*/ 1913352 h 2649528"/>
                <a:gd name="connsiteX111" fmla="*/ 132629 w 3903474"/>
                <a:gd name="connsiteY111" fmla="*/ 1854392 h 2649528"/>
                <a:gd name="connsiteX112" fmla="*/ 171413 w 3903474"/>
                <a:gd name="connsiteY112" fmla="*/ 1831071 h 2649528"/>
                <a:gd name="connsiteX113" fmla="*/ 165022 w 3903474"/>
                <a:gd name="connsiteY113" fmla="*/ 1869449 h 2649528"/>
                <a:gd name="connsiteX114" fmla="*/ 203317 w 3903474"/>
                <a:gd name="connsiteY114" fmla="*/ 1899772 h 2649528"/>
                <a:gd name="connsiteX115" fmla="*/ 177657 w 3903474"/>
                <a:gd name="connsiteY115" fmla="*/ 1960164 h 2649528"/>
                <a:gd name="connsiteX116" fmla="*/ 202293 w 3903474"/>
                <a:gd name="connsiteY116" fmla="*/ 1977963 h 2649528"/>
                <a:gd name="connsiteX117" fmla="*/ 250589 w 3903474"/>
                <a:gd name="connsiteY117" fmla="*/ 1941734 h 2649528"/>
                <a:gd name="connsiteX118" fmla="*/ 283323 w 3903474"/>
                <a:gd name="connsiteY118" fmla="*/ 1931951 h 2649528"/>
                <a:gd name="connsiteX119" fmla="*/ 292543 w 3903474"/>
                <a:gd name="connsiteY119" fmla="*/ 1952321 h 2649528"/>
                <a:gd name="connsiteX120" fmla="*/ 301936 w 3903474"/>
                <a:gd name="connsiteY120" fmla="*/ 1940944 h 2649528"/>
                <a:gd name="connsiteX121" fmla="*/ 317912 w 3903474"/>
                <a:gd name="connsiteY121" fmla="*/ 1930094 h 2649528"/>
                <a:gd name="connsiteX122" fmla="*/ 340353 w 3903474"/>
                <a:gd name="connsiteY122" fmla="*/ 1936884 h 2649528"/>
                <a:gd name="connsiteX123" fmla="*/ 351713 w 3903474"/>
                <a:gd name="connsiteY123" fmla="*/ 1930700 h 2649528"/>
                <a:gd name="connsiteX124" fmla="*/ 350451 w 3903474"/>
                <a:gd name="connsiteY124" fmla="*/ 1922334 h 2649528"/>
                <a:gd name="connsiteX125" fmla="*/ 296593 w 3903474"/>
                <a:gd name="connsiteY125" fmla="*/ 1902933 h 2649528"/>
                <a:gd name="connsiteX126" fmla="*/ 338353 w 3903474"/>
                <a:gd name="connsiteY126" fmla="*/ 1881216 h 2649528"/>
                <a:gd name="connsiteX127" fmla="*/ 332499 w 3903474"/>
                <a:gd name="connsiteY127" fmla="*/ 1846674 h 2649528"/>
                <a:gd name="connsiteX128" fmla="*/ 359378 w 3903474"/>
                <a:gd name="connsiteY128" fmla="*/ 1845494 h 2649528"/>
                <a:gd name="connsiteX129" fmla="*/ 363915 w 3903474"/>
                <a:gd name="connsiteY129" fmla="*/ 1872864 h 2649528"/>
                <a:gd name="connsiteX130" fmla="*/ 390845 w 3903474"/>
                <a:gd name="connsiteY130" fmla="*/ 1870924 h 2649528"/>
                <a:gd name="connsiteX131" fmla="*/ 397577 w 3903474"/>
                <a:gd name="connsiteY131" fmla="*/ 1834064 h 2649528"/>
                <a:gd name="connsiteX132" fmla="*/ 469582 w 3903474"/>
                <a:gd name="connsiteY132" fmla="*/ 1839463 h 2649528"/>
                <a:gd name="connsiteX133" fmla="*/ 504171 w 3903474"/>
                <a:gd name="connsiteY133" fmla="*/ 1815634 h 2649528"/>
                <a:gd name="connsiteX134" fmla="*/ 543442 w 3903474"/>
                <a:gd name="connsiteY134" fmla="*/ 1762284 h 2649528"/>
                <a:gd name="connsiteX135" fmla="*/ 483535 w 3903474"/>
                <a:gd name="connsiteY135" fmla="*/ 1737318 h 2649528"/>
                <a:gd name="connsiteX136" fmla="*/ 466216 w 3903474"/>
                <a:gd name="connsiteY136" fmla="*/ 1698560 h 2649528"/>
                <a:gd name="connsiteX137" fmla="*/ 485096 w 3903474"/>
                <a:gd name="connsiteY137" fmla="*/ 1681773 h 2649528"/>
                <a:gd name="connsiteX138" fmla="*/ 476119 w 3903474"/>
                <a:gd name="connsiteY138" fmla="*/ 1657523 h 2649528"/>
                <a:gd name="connsiteX139" fmla="*/ 455923 w 3903474"/>
                <a:gd name="connsiteY139" fmla="*/ 1662374 h 2649528"/>
                <a:gd name="connsiteX140" fmla="*/ 430067 w 3903474"/>
                <a:gd name="connsiteY140" fmla="*/ 1623786 h 2649528"/>
                <a:gd name="connsiteX141" fmla="*/ 458167 w 3903474"/>
                <a:gd name="connsiteY141" fmla="*/ 1606113 h 2649528"/>
                <a:gd name="connsiteX142" fmla="*/ 479626 w 3903474"/>
                <a:gd name="connsiteY142" fmla="*/ 1615935 h 2649528"/>
                <a:gd name="connsiteX143" fmla="*/ 485096 w 3903474"/>
                <a:gd name="connsiteY143" fmla="*/ 1611933 h 2649528"/>
                <a:gd name="connsiteX144" fmla="*/ 507536 w 3903474"/>
                <a:gd name="connsiteY144" fmla="*/ 1564404 h 2649528"/>
                <a:gd name="connsiteX145" fmla="*/ 473876 w 3903474"/>
                <a:gd name="connsiteY145" fmla="*/ 1575074 h 2649528"/>
                <a:gd name="connsiteX146" fmla="*/ 462363 w 3903474"/>
                <a:gd name="connsiteY146" fmla="*/ 1518477 h 2649528"/>
                <a:gd name="connsiteX147" fmla="*/ 504171 w 3903474"/>
                <a:gd name="connsiteY147" fmla="*/ 1528513 h 2649528"/>
                <a:gd name="connsiteX148" fmla="*/ 507536 w 3903474"/>
                <a:gd name="connsiteY148" fmla="*/ 1509113 h 2649528"/>
                <a:gd name="connsiteX149" fmla="*/ 590567 w 3903474"/>
                <a:gd name="connsiteY149" fmla="*/ 1503294 h 2649528"/>
                <a:gd name="connsiteX150" fmla="*/ 584957 w 3903474"/>
                <a:gd name="connsiteY150" fmla="*/ 1486803 h 2649528"/>
                <a:gd name="connsiteX151" fmla="*/ 669257 w 3903474"/>
                <a:gd name="connsiteY151" fmla="*/ 1450746 h 2649528"/>
                <a:gd name="connsiteX152" fmla="*/ 682575 w 3903474"/>
                <a:gd name="connsiteY152" fmla="*/ 1484863 h 2649528"/>
                <a:gd name="connsiteX153" fmla="*/ 706138 w 3903474"/>
                <a:gd name="connsiteY153" fmla="*/ 1440243 h 2649528"/>
                <a:gd name="connsiteX154" fmla="*/ 725213 w 3903474"/>
                <a:gd name="connsiteY154" fmla="*/ 1429573 h 2649528"/>
                <a:gd name="connsiteX155" fmla="*/ 726335 w 3903474"/>
                <a:gd name="connsiteY155" fmla="*/ 1404353 h 2649528"/>
                <a:gd name="connsiteX156" fmla="*/ 795627 w 3903474"/>
                <a:gd name="connsiteY156" fmla="*/ 1361184 h 2649528"/>
                <a:gd name="connsiteX157" fmla="*/ 816296 w 3903474"/>
                <a:gd name="connsiteY157" fmla="*/ 1371780 h 2649528"/>
                <a:gd name="connsiteX158" fmla="*/ 846463 w 3903474"/>
                <a:gd name="connsiteY158" fmla="*/ 1361888 h 2649528"/>
                <a:gd name="connsiteX159" fmla="*/ 867267 w 3903474"/>
                <a:gd name="connsiteY159" fmla="*/ 1376276 h 2649528"/>
                <a:gd name="connsiteX160" fmla="*/ 926560 w 3903474"/>
                <a:gd name="connsiteY160" fmla="*/ 1366384 h 2649528"/>
                <a:gd name="connsiteX161" fmla="*/ 943792 w 3903474"/>
                <a:gd name="connsiteY161" fmla="*/ 1371428 h 2649528"/>
                <a:gd name="connsiteX162" fmla="*/ 950485 w 3903474"/>
                <a:gd name="connsiteY162" fmla="*/ 1351996 h 2649528"/>
                <a:gd name="connsiteX163" fmla="*/ 951525 w 3903474"/>
                <a:gd name="connsiteY163" fmla="*/ 1338507 h 2649528"/>
                <a:gd name="connsiteX164" fmla="*/ 957767 w 3903474"/>
                <a:gd name="connsiteY164" fmla="*/ 1333111 h 2649528"/>
                <a:gd name="connsiteX165" fmla="*/ 930721 w 3903474"/>
                <a:gd name="connsiteY165" fmla="*/ 1322320 h 2649528"/>
                <a:gd name="connsiteX166" fmla="*/ 904715 w 3903474"/>
                <a:gd name="connsiteY166" fmla="*/ 1212961 h 2649528"/>
                <a:gd name="connsiteX167" fmla="*/ 876629 w 3903474"/>
                <a:gd name="connsiteY167" fmla="*/ 1225337 h 2649528"/>
                <a:gd name="connsiteX168" fmla="*/ 849583 w 3903474"/>
                <a:gd name="connsiteY168" fmla="*/ 1208113 h 2649528"/>
                <a:gd name="connsiteX169" fmla="*/ 812135 w 3903474"/>
                <a:gd name="connsiteY169" fmla="*/ 1201057 h 2649528"/>
                <a:gd name="connsiteX170" fmla="*/ 813175 w 3903474"/>
                <a:gd name="connsiteY170" fmla="*/ 1161489 h 2649528"/>
                <a:gd name="connsiteX171" fmla="*/ 799110 w 3903474"/>
                <a:gd name="connsiteY171" fmla="*/ 1177928 h 2649528"/>
                <a:gd name="connsiteX172" fmla="*/ 780929 w 3903474"/>
                <a:gd name="connsiteY172" fmla="*/ 1150698 h 2649528"/>
                <a:gd name="connsiteX173" fmla="*/ 771567 w 3903474"/>
                <a:gd name="connsiteY173" fmla="*/ 1085051 h 2649528"/>
                <a:gd name="connsiteX174" fmla="*/ 738279 w 3903474"/>
                <a:gd name="connsiteY174" fmla="*/ 1085950 h 2649528"/>
                <a:gd name="connsiteX175" fmla="*/ 725706 w 3903474"/>
                <a:gd name="connsiteY175" fmla="*/ 1055353 h 2649528"/>
                <a:gd name="connsiteX176" fmla="*/ 682107 w 3903474"/>
                <a:gd name="connsiteY176" fmla="*/ 1069763 h 2649528"/>
                <a:gd name="connsiteX177" fmla="*/ 648820 w 3903474"/>
                <a:gd name="connsiteY177" fmla="*/ 1053577 h 2649528"/>
                <a:gd name="connsiteX178" fmla="*/ 631136 w 3903474"/>
                <a:gd name="connsiteY178" fmla="*/ 1063469 h 2649528"/>
                <a:gd name="connsiteX179" fmla="*/ 594729 w 3903474"/>
                <a:gd name="connsiteY179" fmla="*/ 1055375 h 2649528"/>
                <a:gd name="connsiteX180" fmla="*/ 607935 w 3903474"/>
                <a:gd name="connsiteY180" fmla="*/ 1044484 h 2649528"/>
                <a:gd name="connsiteX181" fmla="*/ 581205 w 3903474"/>
                <a:gd name="connsiteY181" fmla="*/ 1024800 h 2649528"/>
                <a:gd name="connsiteX182" fmla="*/ 504817 w 3903474"/>
                <a:gd name="connsiteY182" fmla="*/ 1026342 h 2649528"/>
                <a:gd name="connsiteX183" fmla="*/ 497337 w 3903474"/>
                <a:gd name="connsiteY183" fmla="*/ 1037845 h 2649528"/>
                <a:gd name="connsiteX184" fmla="*/ 491967 w 3903474"/>
                <a:gd name="connsiteY184" fmla="*/ 1037845 h 2649528"/>
                <a:gd name="connsiteX185" fmla="*/ 501577 w 3903474"/>
                <a:gd name="connsiteY185" fmla="*/ 1023066 h 2649528"/>
                <a:gd name="connsiteX186" fmla="*/ 503825 w 3903474"/>
                <a:gd name="connsiteY186" fmla="*/ 1023553 h 2649528"/>
                <a:gd name="connsiteX187" fmla="*/ 511365 w 3903474"/>
                <a:gd name="connsiteY187" fmla="*/ 1007126 h 2649528"/>
                <a:gd name="connsiteX188" fmla="*/ 440226 w 3903474"/>
                <a:gd name="connsiteY188" fmla="*/ 971847 h 2649528"/>
                <a:gd name="connsiteX189" fmla="*/ 449625 w 3903474"/>
                <a:gd name="connsiteY189" fmla="*/ 943097 h 2649528"/>
                <a:gd name="connsiteX190" fmla="*/ 420667 w 3903474"/>
                <a:gd name="connsiteY190" fmla="*/ 927532 h 2649528"/>
                <a:gd name="connsiteX191" fmla="*/ 413747 w 3903474"/>
                <a:gd name="connsiteY191" fmla="*/ 891696 h 2649528"/>
                <a:gd name="connsiteX192" fmla="*/ 438723 w 3903474"/>
                <a:gd name="connsiteY192" fmla="*/ 854291 h 2649528"/>
                <a:gd name="connsiteX193" fmla="*/ 385707 w 3903474"/>
                <a:gd name="connsiteY193" fmla="*/ 844338 h 2649528"/>
                <a:gd name="connsiteX194" fmla="*/ 423313 w 3903474"/>
                <a:gd name="connsiteY194" fmla="*/ 801509 h 2649528"/>
                <a:gd name="connsiteX195" fmla="*/ 408080 w 3903474"/>
                <a:gd name="connsiteY195" fmla="*/ 720390 h 2649528"/>
                <a:gd name="connsiteX196" fmla="*/ 392109 w 3903474"/>
                <a:gd name="connsiteY196" fmla="*/ 720507 h 2649528"/>
                <a:gd name="connsiteX197" fmla="*/ 375957 w 3903474"/>
                <a:gd name="connsiteY197" fmla="*/ 711513 h 2649528"/>
                <a:gd name="connsiteX198" fmla="*/ 356095 w 3903474"/>
                <a:gd name="connsiteY198" fmla="*/ 617159 h 2649528"/>
                <a:gd name="connsiteX199" fmla="*/ 412410 w 3903474"/>
                <a:gd name="connsiteY199" fmla="*/ 592765 h 2649528"/>
                <a:gd name="connsiteX200" fmla="*/ 416818 w 3903474"/>
                <a:gd name="connsiteY200" fmla="*/ 540870 h 2649528"/>
                <a:gd name="connsiteX201" fmla="*/ 402631 w 3903474"/>
                <a:gd name="connsiteY201" fmla="*/ 518686 h 2649528"/>
                <a:gd name="connsiteX202" fmla="*/ 393612 w 3903474"/>
                <a:gd name="connsiteY202" fmla="*/ 480412 h 2649528"/>
                <a:gd name="connsiteX203" fmla="*/ 419544 w 3903474"/>
                <a:gd name="connsiteY203" fmla="*/ 444563 h 2649528"/>
                <a:gd name="connsiteX204" fmla="*/ 384594 w 3903474"/>
                <a:gd name="connsiteY204" fmla="*/ 427101 h 2649528"/>
                <a:gd name="connsiteX205" fmla="*/ 367916 w 3903474"/>
                <a:gd name="connsiteY205" fmla="*/ 367213 h 2649528"/>
                <a:gd name="connsiteX206" fmla="*/ 401127 w 3903474"/>
                <a:gd name="connsiteY206" fmla="*/ 361488 h 2649528"/>
                <a:gd name="connsiteX207" fmla="*/ 396618 w 3903474"/>
                <a:gd name="connsiteY207" fmla="*/ 338250 h 2649528"/>
                <a:gd name="connsiteX208" fmla="*/ 431950 w 3903474"/>
                <a:gd name="connsiteY208" fmla="*/ 333003 h 2649528"/>
                <a:gd name="connsiteX209" fmla="*/ 439901 w 3903474"/>
                <a:gd name="connsiteY209" fmla="*/ 306152 h 2649528"/>
                <a:gd name="connsiteX210" fmla="*/ 417661 w 3903474"/>
                <a:gd name="connsiteY210" fmla="*/ 268537 h 2649528"/>
                <a:gd name="connsiteX211" fmla="*/ 443571 w 3903474"/>
                <a:gd name="connsiteY211" fmla="*/ 231102 h 2649528"/>
                <a:gd name="connsiteX212" fmla="*/ 451407 w 3903474"/>
                <a:gd name="connsiteY212" fmla="*/ 229854 h 2649528"/>
                <a:gd name="connsiteX213" fmla="*/ 452543 w 3903474"/>
                <a:gd name="connsiteY213" fmla="*/ 231358 h 2649528"/>
                <a:gd name="connsiteX214" fmla="*/ 460906 w 3903474"/>
                <a:gd name="connsiteY214" fmla="*/ 231025 h 2649528"/>
                <a:gd name="connsiteX215" fmla="*/ 477438 w 3903474"/>
                <a:gd name="connsiteY215" fmla="*/ 193353 h 2649528"/>
                <a:gd name="connsiteX216" fmla="*/ 558562 w 3903474"/>
                <a:gd name="connsiteY216" fmla="*/ 184626 h 2649528"/>
                <a:gd name="connsiteX217" fmla="*/ 625076 w 3903474"/>
                <a:gd name="connsiteY217" fmla="*/ 154332 h 2649528"/>
                <a:gd name="connsiteX218" fmla="*/ 700994 w 3903474"/>
                <a:gd name="connsiteY218" fmla="*/ 162639 h 2649528"/>
                <a:gd name="connsiteX219" fmla="*/ 721814 w 3903474"/>
                <a:gd name="connsiteY219" fmla="*/ 121034 h 2649528"/>
                <a:gd name="connsiteX220" fmla="*/ 749962 w 3903474"/>
                <a:gd name="connsiteY220" fmla="*/ 128629 h 2649528"/>
                <a:gd name="connsiteX221" fmla="*/ 765128 w 3903474"/>
                <a:gd name="connsiteY221" fmla="*/ 127136 h 2649528"/>
                <a:gd name="connsiteX222" fmla="*/ 781729 w 3903474"/>
                <a:gd name="connsiteY222" fmla="*/ 147260 h 2649528"/>
                <a:gd name="connsiteX223" fmla="*/ 809924 w 3903474"/>
                <a:gd name="connsiteY223" fmla="*/ 118733 h 2649528"/>
                <a:gd name="connsiteX224" fmla="*/ 837409 w 3903474"/>
                <a:gd name="connsiteY224" fmla="*/ 121668 h 2649528"/>
                <a:gd name="connsiteX225" fmla="*/ 861392 w 3903474"/>
                <a:gd name="connsiteY225" fmla="*/ 118227 h 2649528"/>
                <a:gd name="connsiteX226" fmla="*/ 879288 w 3903474"/>
                <a:gd name="connsiteY226" fmla="*/ 119921 h 2649528"/>
                <a:gd name="connsiteX227" fmla="*/ 893727 w 3903474"/>
                <a:gd name="connsiteY227" fmla="*/ 88503 h 2649528"/>
                <a:gd name="connsiteX228" fmla="*/ 906138 w 3903474"/>
                <a:gd name="connsiteY228" fmla="*/ 111340 h 2649528"/>
                <a:gd name="connsiteX229" fmla="*/ 933192 w 3903474"/>
                <a:gd name="connsiteY229" fmla="*/ 93569 h 2649528"/>
                <a:gd name="connsiteX230" fmla="*/ 953296 w 3903474"/>
                <a:gd name="connsiteY230" fmla="*/ 97148 h 2649528"/>
                <a:gd name="connsiteX231" fmla="*/ 936198 w 3903474"/>
                <a:gd name="connsiteY231" fmla="*/ 115440 h 2649528"/>
                <a:gd name="connsiteX232" fmla="*/ 983701 w 3903474"/>
                <a:gd name="connsiteY232" fmla="*/ 106742 h 2649528"/>
                <a:gd name="connsiteX233" fmla="*/ 1030083 w 3903474"/>
                <a:gd name="connsiteY233" fmla="*/ 33198 h 2649528"/>
                <a:gd name="connsiteX234" fmla="*/ 1136844 w 3903474"/>
                <a:gd name="connsiteY234" fmla="*/ 55382 h 2649528"/>
                <a:gd name="connsiteX235" fmla="*/ 1154134 w 3903474"/>
                <a:gd name="connsiteY235" fmla="*/ 26590 h 2649528"/>
                <a:gd name="connsiteX236" fmla="*/ 1219817 w 3903474"/>
                <a:gd name="connsiteY236" fmla="*/ 0 h 2649528"/>
                <a:gd name="connsiteX237" fmla="*/ 1251829 w 3903474"/>
                <a:gd name="connsiteY237" fmla="*/ 38892 h 2649528"/>
                <a:gd name="connsiteX238" fmla="*/ 1273714 w 3903474"/>
                <a:gd name="connsiteY238" fmla="*/ 34957 h 2649528"/>
                <a:gd name="connsiteX239" fmla="*/ 1283393 w 3903474"/>
                <a:gd name="connsiteY239" fmla="*/ 56662 h 2649528"/>
                <a:gd name="connsiteX240" fmla="*/ 1319465 w 3903474"/>
                <a:gd name="connsiteY240" fmla="*/ 58029 h 2649528"/>
                <a:gd name="connsiteX241" fmla="*/ 1341139 w 3903474"/>
                <a:gd name="connsiteY241" fmla="*/ 72099 h 2649528"/>
                <a:gd name="connsiteX242" fmla="*/ 1381088 w 3903474"/>
                <a:gd name="connsiteY242" fmla="*/ 37525 h 2649528"/>
                <a:gd name="connsiteX243" fmla="*/ 1411311 w 3903474"/>
                <a:gd name="connsiteY243" fmla="*/ 25075 h 2649528"/>
                <a:gd name="connsiteX244" fmla="*/ 1434219 w 3903474"/>
                <a:gd name="connsiteY244" fmla="*/ 72256 h 2649528"/>
                <a:gd name="connsiteX245" fmla="*/ 1469439 w 3903474"/>
                <a:gd name="connsiteY245" fmla="*/ 55512 h 2649528"/>
                <a:gd name="connsiteX246" fmla="*/ 1460768 w 3903474"/>
                <a:gd name="connsiteY246" fmla="*/ 50337 h 2649528"/>
                <a:gd name="connsiteX247" fmla="*/ 1472117 w 3903474"/>
                <a:gd name="connsiteY247" fmla="*/ 38529 h 2649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</a:cxnLst>
              <a:rect l="l" t="t" r="r" b="b"/>
              <a:pathLst>
                <a:path w="3903474" h="2649528">
                  <a:moveTo>
                    <a:pt x="1472117" y="38529"/>
                  </a:moveTo>
                  <a:lnTo>
                    <a:pt x="1475357" y="41806"/>
                  </a:lnTo>
                  <a:cubicBezTo>
                    <a:pt x="1492787" y="66793"/>
                    <a:pt x="1501418" y="76347"/>
                    <a:pt x="1519476" y="99680"/>
                  </a:cubicBezTo>
                  <a:cubicBezTo>
                    <a:pt x="1542542" y="94076"/>
                    <a:pt x="1530894" y="96685"/>
                    <a:pt x="1562841" y="88656"/>
                  </a:cubicBezTo>
                  <a:cubicBezTo>
                    <a:pt x="1571640" y="97108"/>
                    <a:pt x="1570907" y="92827"/>
                    <a:pt x="1596779" y="118420"/>
                  </a:cubicBezTo>
                  <a:cubicBezTo>
                    <a:pt x="1598874" y="153879"/>
                    <a:pt x="1597513" y="163617"/>
                    <a:pt x="1599293" y="186767"/>
                  </a:cubicBezTo>
                  <a:cubicBezTo>
                    <a:pt x="1614272" y="205507"/>
                    <a:pt x="1619405" y="207252"/>
                    <a:pt x="1637631" y="227554"/>
                  </a:cubicBezTo>
                  <a:cubicBezTo>
                    <a:pt x="1640144" y="252265"/>
                    <a:pt x="1649886" y="293273"/>
                    <a:pt x="1657113" y="337239"/>
                  </a:cubicBezTo>
                  <a:cubicBezTo>
                    <a:pt x="1646743" y="374719"/>
                    <a:pt x="1644020" y="379129"/>
                    <a:pt x="1634488" y="406137"/>
                  </a:cubicBezTo>
                  <a:cubicBezTo>
                    <a:pt x="1655123" y="440310"/>
                    <a:pt x="1670626" y="456515"/>
                    <a:pt x="1679110" y="469522"/>
                  </a:cubicBezTo>
                  <a:cubicBezTo>
                    <a:pt x="1700164" y="486389"/>
                    <a:pt x="1694340" y="481024"/>
                    <a:pt x="1720590" y="497412"/>
                  </a:cubicBezTo>
                  <a:cubicBezTo>
                    <a:pt x="1750338" y="453593"/>
                    <a:pt x="1725094" y="489879"/>
                    <a:pt x="1748871" y="455743"/>
                  </a:cubicBezTo>
                  <a:lnTo>
                    <a:pt x="1759511" y="451999"/>
                  </a:lnTo>
                  <a:cubicBezTo>
                    <a:pt x="1765074" y="450407"/>
                    <a:pt x="1759398" y="453400"/>
                    <a:pt x="1778410" y="444168"/>
                  </a:cubicBezTo>
                  <a:cubicBezTo>
                    <a:pt x="1803759" y="431858"/>
                    <a:pt x="1831831" y="415139"/>
                    <a:pt x="1900963" y="380231"/>
                  </a:cubicBezTo>
                  <a:cubicBezTo>
                    <a:pt x="1974286" y="435165"/>
                    <a:pt x="2024983" y="478525"/>
                    <a:pt x="2086993" y="523538"/>
                  </a:cubicBezTo>
                  <a:cubicBezTo>
                    <a:pt x="2112132" y="513066"/>
                    <a:pt x="2115275" y="510310"/>
                    <a:pt x="2129101" y="505349"/>
                  </a:cubicBezTo>
                  <a:cubicBezTo>
                    <a:pt x="2157173" y="507462"/>
                    <a:pt x="2218241" y="513158"/>
                    <a:pt x="2254169" y="517475"/>
                  </a:cubicBezTo>
                  <a:cubicBezTo>
                    <a:pt x="2290097" y="521793"/>
                    <a:pt x="2300047" y="527580"/>
                    <a:pt x="2343413" y="532357"/>
                  </a:cubicBezTo>
                  <a:cubicBezTo>
                    <a:pt x="2386149" y="526110"/>
                    <a:pt x="2454758" y="515086"/>
                    <a:pt x="2496761" y="506451"/>
                  </a:cubicBezTo>
                  <a:cubicBezTo>
                    <a:pt x="2538765" y="497816"/>
                    <a:pt x="2573269" y="479774"/>
                    <a:pt x="2595433" y="480546"/>
                  </a:cubicBezTo>
                  <a:cubicBezTo>
                    <a:pt x="2611480" y="490173"/>
                    <a:pt x="2617471" y="496494"/>
                    <a:pt x="2628491" y="504467"/>
                  </a:cubicBezTo>
                  <a:cubicBezTo>
                    <a:pt x="2632974" y="495391"/>
                    <a:pt x="2642485" y="493480"/>
                    <a:pt x="2650111" y="482199"/>
                  </a:cubicBezTo>
                  <a:cubicBezTo>
                    <a:pt x="2658490" y="463092"/>
                    <a:pt x="2670641" y="446740"/>
                    <a:pt x="2679021" y="427632"/>
                  </a:cubicBezTo>
                  <a:cubicBezTo>
                    <a:pt x="2682373" y="420100"/>
                    <a:pt x="2674412" y="409811"/>
                    <a:pt x="2677763" y="402278"/>
                  </a:cubicBezTo>
                  <a:cubicBezTo>
                    <a:pt x="2682373" y="393092"/>
                    <a:pt x="2697665" y="389417"/>
                    <a:pt x="2702274" y="380231"/>
                  </a:cubicBezTo>
                  <a:cubicBezTo>
                    <a:pt x="2704160" y="368289"/>
                    <a:pt x="2689076" y="349181"/>
                    <a:pt x="2688448" y="333932"/>
                  </a:cubicBezTo>
                  <a:cubicBezTo>
                    <a:pt x="2696618" y="323275"/>
                    <a:pt x="2723643" y="334115"/>
                    <a:pt x="2731813" y="322357"/>
                  </a:cubicBezTo>
                  <a:cubicBezTo>
                    <a:pt x="2748530" y="286604"/>
                    <a:pt x="2760849" y="249748"/>
                    <a:pt x="2781965" y="215097"/>
                  </a:cubicBezTo>
                  <a:cubicBezTo>
                    <a:pt x="2859958" y="225654"/>
                    <a:pt x="2947612" y="247735"/>
                    <a:pt x="3022799" y="259522"/>
                  </a:cubicBezTo>
                  <a:cubicBezTo>
                    <a:pt x="3129012" y="228472"/>
                    <a:pt x="3227055" y="176478"/>
                    <a:pt x="3333267" y="145428"/>
                  </a:cubicBezTo>
                  <a:cubicBezTo>
                    <a:pt x="3356731" y="163800"/>
                    <a:pt x="3370453" y="178866"/>
                    <a:pt x="3385431" y="186766"/>
                  </a:cubicBezTo>
                  <a:cubicBezTo>
                    <a:pt x="3406695" y="190808"/>
                    <a:pt x="3414446" y="189338"/>
                    <a:pt x="3423140" y="192829"/>
                  </a:cubicBezTo>
                  <a:cubicBezTo>
                    <a:pt x="3440528" y="179050"/>
                    <a:pt x="3459173" y="140467"/>
                    <a:pt x="3476561" y="126688"/>
                  </a:cubicBezTo>
                  <a:cubicBezTo>
                    <a:pt x="3484941" y="124115"/>
                    <a:pt x="3493320" y="117685"/>
                    <a:pt x="3501700" y="115113"/>
                  </a:cubicBezTo>
                  <a:lnTo>
                    <a:pt x="3520680" y="121727"/>
                  </a:lnTo>
                  <a:lnTo>
                    <a:pt x="3523661" y="116739"/>
                  </a:lnTo>
                  <a:lnTo>
                    <a:pt x="3524285" y="117470"/>
                  </a:lnTo>
                  <a:lnTo>
                    <a:pt x="3511588" y="247855"/>
                  </a:lnTo>
                  <a:lnTo>
                    <a:pt x="3785908" y="385015"/>
                  </a:lnTo>
                  <a:lnTo>
                    <a:pt x="3805502" y="548301"/>
                  </a:lnTo>
                  <a:lnTo>
                    <a:pt x="3903474" y="711586"/>
                  </a:lnTo>
                  <a:lnTo>
                    <a:pt x="3831628" y="1044689"/>
                  </a:lnTo>
                  <a:lnTo>
                    <a:pt x="3707531" y="1299415"/>
                  </a:lnTo>
                  <a:lnTo>
                    <a:pt x="3619876" y="1505917"/>
                  </a:lnTo>
                  <a:lnTo>
                    <a:pt x="3420148" y="1449638"/>
                  </a:lnTo>
                  <a:lnTo>
                    <a:pt x="3452805" y="1319009"/>
                  </a:lnTo>
                  <a:lnTo>
                    <a:pt x="3341771" y="1345135"/>
                  </a:lnTo>
                  <a:lnTo>
                    <a:pt x="3361365" y="1260226"/>
                  </a:lnTo>
                  <a:lnTo>
                    <a:pt x="3341771" y="1201443"/>
                  </a:lnTo>
                  <a:lnTo>
                    <a:pt x="3276457" y="1129598"/>
                  </a:lnTo>
                  <a:lnTo>
                    <a:pt x="3198080" y="1168786"/>
                  </a:lnTo>
                  <a:lnTo>
                    <a:pt x="3113171" y="1149192"/>
                  </a:lnTo>
                  <a:lnTo>
                    <a:pt x="3008668" y="1110003"/>
                  </a:lnTo>
                  <a:lnTo>
                    <a:pt x="2962948" y="1175318"/>
                  </a:lnTo>
                  <a:lnTo>
                    <a:pt x="2976011" y="1227569"/>
                  </a:lnTo>
                  <a:lnTo>
                    <a:pt x="3021731" y="1266758"/>
                  </a:lnTo>
                  <a:lnTo>
                    <a:pt x="3054388" y="1292883"/>
                  </a:lnTo>
                  <a:lnTo>
                    <a:pt x="3119702" y="1312478"/>
                  </a:lnTo>
                  <a:lnTo>
                    <a:pt x="3132765" y="1377792"/>
                  </a:lnTo>
                  <a:lnTo>
                    <a:pt x="3047857" y="1390855"/>
                  </a:lnTo>
                  <a:lnTo>
                    <a:pt x="2930291" y="1397386"/>
                  </a:lnTo>
                  <a:lnTo>
                    <a:pt x="2910697" y="1462701"/>
                  </a:lnTo>
                  <a:lnTo>
                    <a:pt x="2819257" y="1482295"/>
                  </a:lnTo>
                  <a:lnTo>
                    <a:pt x="2714754" y="1528015"/>
                  </a:lnTo>
                  <a:lnTo>
                    <a:pt x="2590657" y="1534546"/>
                  </a:lnTo>
                  <a:lnTo>
                    <a:pt x="2529249" y="1563541"/>
                  </a:lnTo>
                  <a:lnTo>
                    <a:pt x="2529249" y="1626841"/>
                  </a:lnTo>
                  <a:lnTo>
                    <a:pt x="2447332" y="1685013"/>
                  </a:lnTo>
                  <a:lnTo>
                    <a:pt x="2068142" y="1723958"/>
                  </a:lnTo>
                  <a:lnTo>
                    <a:pt x="2074674" y="1795803"/>
                  </a:lnTo>
                  <a:lnTo>
                    <a:pt x="2002828" y="1900306"/>
                  </a:lnTo>
                  <a:lnTo>
                    <a:pt x="1880379" y="1824431"/>
                  </a:lnTo>
                  <a:lnTo>
                    <a:pt x="1813417" y="1893775"/>
                  </a:lnTo>
                  <a:lnTo>
                    <a:pt x="1800354" y="1959089"/>
                  </a:lnTo>
                  <a:lnTo>
                    <a:pt x="1728508" y="1919901"/>
                  </a:lnTo>
                  <a:lnTo>
                    <a:pt x="1656662" y="2083186"/>
                  </a:lnTo>
                  <a:lnTo>
                    <a:pt x="1454188" y="2083186"/>
                  </a:lnTo>
                  <a:lnTo>
                    <a:pt x="1388874" y="2213815"/>
                  </a:lnTo>
                  <a:lnTo>
                    <a:pt x="1317028" y="2246472"/>
                  </a:lnTo>
                  <a:lnTo>
                    <a:pt x="1192931" y="2168095"/>
                  </a:lnTo>
                  <a:lnTo>
                    <a:pt x="1088428" y="2226878"/>
                  </a:lnTo>
                  <a:lnTo>
                    <a:pt x="1049240" y="2272598"/>
                  </a:lnTo>
                  <a:lnTo>
                    <a:pt x="931674" y="2266066"/>
                  </a:lnTo>
                  <a:lnTo>
                    <a:pt x="781451" y="2292192"/>
                  </a:lnTo>
                  <a:lnTo>
                    <a:pt x="729200" y="2377101"/>
                  </a:lnTo>
                  <a:lnTo>
                    <a:pt x="657354" y="2416289"/>
                  </a:lnTo>
                  <a:lnTo>
                    <a:pt x="598571" y="2546918"/>
                  </a:lnTo>
                  <a:lnTo>
                    <a:pt x="565914" y="2566512"/>
                  </a:lnTo>
                  <a:lnTo>
                    <a:pt x="541924" y="2649528"/>
                  </a:lnTo>
                  <a:lnTo>
                    <a:pt x="493824" y="2617238"/>
                  </a:lnTo>
                  <a:lnTo>
                    <a:pt x="507131" y="2573043"/>
                  </a:lnTo>
                  <a:lnTo>
                    <a:pt x="445480" y="2494666"/>
                  </a:lnTo>
                  <a:lnTo>
                    <a:pt x="374123" y="2392667"/>
                  </a:lnTo>
                  <a:cubicBezTo>
                    <a:pt x="290265" y="2389617"/>
                    <a:pt x="302345" y="2394561"/>
                    <a:pt x="274949" y="2411220"/>
                  </a:cubicBezTo>
                  <a:cubicBezTo>
                    <a:pt x="274948" y="2411214"/>
                    <a:pt x="274946" y="2411208"/>
                    <a:pt x="274945" y="2411202"/>
                  </a:cubicBezTo>
                  <a:cubicBezTo>
                    <a:pt x="242071" y="2393995"/>
                    <a:pt x="125721" y="2360633"/>
                    <a:pt x="106886" y="2344960"/>
                  </a:cubicBezTo>
                  <a:cubicBezTo>
                    <a:pt x="88051" y="2329287"/>
                    <a:pt x="116825" y="2299295"/>
                    <a:pt x="106886" y="2277456"/>
                  </a:cubicBezTo>
                  <a:cubicBezTo>
                    <a:pt x="96947" y="2255616"/>
                    <a:pt x="72864" y="2241387"/>
                    <a:pt x="47253" y="2213923"/>
                  </a:cubicBezTo>
                  <a:cubicBezTo>
                    <a:pt x="37714" y="2201938"/>
                    <a:pt x="47442" y="2210782"/>
                    <a:pt x="49651" y="2205544"/>
                  </a:cubicBezTo>
                  <a:lnTo>
                    <a:pt x="60505" y="2182493"/>
                  </a:lnTo>
                  <a:cubicBezTo>
                    <a:pt x="61395" y="2174590"/>
                    <a:pt x="12353" y="2170282"/>
                    <a:pt x="13243" y="2162379"/>
                  </a:cubicBezTo>
                  <a:cubicBezTo>
                    <a:pt x="24685" y="2138698"/>
                    <a:pt x="37939" y="2144744"/>
                    <a:pt x="66213" y="2137553"/>
                  </a:cubicBezTo>
                  <a:cubicBezTo>
                    <a:pt x="79542" y="2138260"/>
                    <a:pt x="87453" y="2146417"/>
                    <a:pt x="87099" y="2132703"/>
                  </a:cubicBezTo>
                  <a:cubicBezTo>
                    <a:pt x="92473" y="2129705"/>
                    <a:pt x="80164" y="2112169"/>
                    <a:pt x="82938" y="2105725"/>
                  </a:cubicBezTo>
                  <a:cubicBezTo>
                    <a:pt x="85712" y="2099280"/>
                    <a:pt x="109471" y="2104751"/>
                    <a:pt x="103743" y="2094034"/>
                  </a:cubicBezTo>
                  <a:cubicBezTo>
                    <a:pt x="98014" y="2083318"/>
                    <a:pt x="65209" y="2045472"/>
                    <a:pt x="50646" y="2036029"/>
                  </a:cubicBezTo>
                  <a:cubicBezTo>
                    <a:pt x="32962" y="2041875"/>
                    <a:pt x="40353" y="2040665"/>
                    <a:pt x="16364" y="2045474"/>
                  </a:cubicBezTo>
                  <a:cubicBezTo>
                    <a:pt x="15037" y="2035399"/>
                    <a:pt x="-11896" y="2011901"/>
                    <a:pt x="6278" y="1981877"/>
                  </a:cubicBezTo>
                  <a:lnTo>
                    <a:pt x="63209" y="1962907"/>
                  </a:lnTo>
                  <a:cubicBezTo>
                    <a:pt x="67632" y="1945742"/>
                    <a:pt x="60835" y="1935367"/>
                    <a:pt x="71991" y="1913352"/>
                  </a:cubicBezTo>
                  <a:cubicBezTo>
                    <a:pt x="73877" y="1894992"/>
                    <a:pt x="125133" y="1878572"/>
                    <a:pt x="132629" y="1854392"/>
                  </a:cubicBezTo>
                  <a:cubicBezTo>
                    <a:pt x="142191" y="1839181"/>
                    <a:pt x="152875" y="1836581"/>
                    <a:pt x="171413" y="1831071"/>
                  </a:cubicBezTo>
                  <a:cubicBezTo>
                    <a:pt x="169283" y="1843863"/>
                    <a:pt x="163785" y="1858596"/>
                    <a:pt x="165022" y="1869449"/>
                  </a:cubicBezTo>
                  <a:cubicBezTo>
                    <a:pt x="181153" y="1886346"/>
                    <a:pt x="190553" y="1889664"/>
                    <a:pt x="203317" y="1899772"/>
                  </a:cubicBezTo>
                  <a:cubicBezTo>
                    <a:pt x="209537" y="1911011"/>
                    <a:pt x="177828" y="1947132"/>
                    <a:pt x="177657" y="1960164"/>
                  </a:cubicBezTo>
                  <a:cubicBezTo>
                    <a:pt x="177486" y="1973196"/>
                    <a:pt x="177234" y="1974245"/>
                    <a:pt x="202293" y="1977963"/>
                  </a:cubicBezTo>
                  <a:cubicBezTo>
                    <a:pt x="219514" y="1974617"/>
                    <a:pt x="249077" y="1973210"/>
                    <a:pt x="250589" y="1941734"/>
                  </a:cubicBezTo>
                  <a:lnTo>
                    <a:pt x="283323" y="1931951"/>
                  </a:lnTo>
                  <a:lnTo>
                    <a:pt x="292543" y="1952321"/>
                  </a:lnTo>
                  <a:lnTo>
                    <a:pt x="301936" y="1940944"/>
                  </a:lnTo>
                  <a:cubicBezTo>
                    <a:pt x="306630" y="1934599"/>
                    <a:pt x="300910" y="1940258"/>
                    <a:pt x="317912" y="1930094"/>
                  </a:cubicBezTo>
                  <a:cubicBezTo>
                    <a:pt x="340352" y="1945290"/>
                    <a:pt x="340353" y="1954667"/>
                    <a:pt x="340353" y="1936884"/>
                  </a:cubicBezTo>
                  <a:lnTo>
                    <a:pt x="351713" y="1930700"/>
                  </a:lnTo>
                  <a:cubicBezTo>
                    <a:pt x="352882" y="1929528"/>
                    <a:pt x="351947" y="1927992"/>
                    <a:pt x="350451" y="1922334"/>
                  </a:cubicBezTo>
                  <a:cubicBezTo>
                    <a:pt x="334369" y="1920394"/>
                    <a:pt x="300333" y="1914574"/>
                    <a:pt x="296593" y="1902933"/>
                  </a:cubicBezTo>
                  <a:cubicBezTo>
                    <a:pt x="304903" y="1887935"/>
                    <a:pt x="324433" y="1888455"/>
                    <a:pt x="338353" y="1881216"/>
                  </a:cubicBezTo>
                  <a:cubicBezTo>
                    <a:pt x="337523" y="1866792"/>
                    <a:pt x="328840" y="1852368"/>
                    <a:pt x="332499" y="1846674"/>
                  </a:cubicBezTo>
                  <a:cubicBezTo>
                    <a:pt x="344825" y="1839491"/>
                    <a:pt x="345930" y="1840068"/>
                    <a:pt x="359378" y="1845494"/>
                  </a:cubicBezTo>
                  <a:cubicBezTo>
                    <a:pt x="366671" y="1848404"/>
                    <a:pt x="358671" y="1868626"/>
                    <a:pt x="363915" y="1872864"/>
                  </a:cubicBezTo>
                  <a:cubicBezTo>
                    <a:pt x="369160" y="1877102"/>
                    <a:pt x="383177" y="1876744"/>
                    <a:pt x="390845" y="1870924"/>
                  </a:cubicBezTo>
                  <a:cubicBezTo>
                    <a:pt x="397203" y="1859930"/>
                    <a:pt x="391219" y="1845057"/>
                    <a:pt x="397577" y="1834064"/>
                  </a:cubicBezTo>
                  <a:lnTo>
                    <a:pt x="469582" y="1839463"/>
                  </a:lnTo>
                  <a:cubicBezTo>
                    <a:pt x="479867" y="1822488"/>
                    <a:pt x="478397" y="1818797"/>
                    <a:pt x="504171" y="1815634"/>
                  </a:cubicBezTo>
                  <a:cubicBezTo>
                    <a:pt x="516481" y="1802771"/>
                    <a:pt x="519204" y="1796030"/>
                    <a:pt x="543442" y="1762284"/>
                  </a:cubicBezTo>
                  <a:cubicBezTo>
                    <a:pt x="495422" y="1746201"/>
                    <a:pt x="503504" y="1745640"/>
                    <a:pt x="483535" y="1737318"/>
                  </a:cubicBezTo>
                  <a:cubicBezTo>
                    <a:pt x="471404" y="1724076"/>
                    <a:pt x="466005" y="1715683"/>
                    <a:pt x="466216" y="1698560"/>
                  </a:cubicBezTo>
                  <a:cubicBezTo>
                    <a:pt x="474379" y="1684558"/>
                    <a:pt x="474688" y="1696745"/>
                    <a:pt x="485096" y="1681773"/>
                  </a:cubicBezTo>
                  <a:cubicBezTo>
                    <a:pt x="486965" y="1662050"/>
                    <a:pt x="484348" y="1672397"/>
                    <a:pt x="476119" y="1657523"/>
                  </a:cubicBezTo>
                  <a:cubicBezTo>
                    <a:pt x="467891" y="1646530"/>
                    <a:pt x="464151" y="1673367"/>
                    <a:pt x="455923" y="1662374"/>
                  </a:cubicBezTo>
                  <a:lnTo>
                    <a:pt x="430067" y="1623786"/>
                  </a:lnTo>
                  <a:cubicBezTo>
                    <a:pt x="434571" y="1610458"/>
                    <a:pt x="435710" y="1619441"/>
                    <a:pt x="458167" y="1606113"/>
                  </a:cubicBezTo>
                  <a:lnTo>
                    <a:pt x="479626" y="1615935"/>
                  </a:lnTo>
                  <a:cubicBezTo>
                    <a:pt x="484395" y="1616864"/>
                    <a:pt x="484815" y="1615247"/>
                    <a:pt x="485096" y="1611933"/>
                  </a:cubicBezTo>
                  <a:cubicBezTo>
                    <a:pt x="501926" y="1598353"/>
                    <a:pt x="509781" y="1573133"/>
                    <a:pt x="507536" y="1564404"/>
                  </a:cubicBezTo>
                  <a:cubicBezTo>
                    <a:pt x="501178" y="1558907"/>
                    <a:pt x="501553" y="1568930"/>
                    <a:pt x="473876" y="1575074"/>
                  </a:cubicBezTo>
                  <a:lnTo>
                    <a:pt x="462363" y="1518477"/>
                  </a:lnTo>
                  <a:cubicBezTo>
                    <a:pt x="472185" y="1513739"/>
                    <a:pt x="494349" y="1533252"/>
                    <a:pt x="504171" y="1528513"/>
                  </a:cubicBezTo>
                  <a:cubicBezTo>
                    <a:pt x="513895" y="1523017"/>
                    <a:pt x="497812" y="1514610"/>
                    <a:pt x="507536" y="1509113"/>
                  </a:cubicBezTo>
                  <a:cubicBezTo>
                    <a:pt x="530725" y="1502970"/>
                    <a:pt x="566257" y="1509437"/>
                    <a:pt x="590567" y="1503294"/>
                  </a:cubicBezTo>
                  <a:cubicBezTo>
                    <a:pt x="597300" y="1497797"/>
                    <a:pt x="578225" y="1492300"/>
                    <a:pt x="584957" y="1486803"/>
                  </a:cubicBezTo>
                  <a:lnTo>
                    <a:pt x="669257" y="1450746"/>
                  </a:lnTo>
                  <a:cubicBezTo>
                    <a:pt x="677436" y="1444659"/>
                    <a:pt x="669907" y="1477371"/>
                    <a:pt x="682575" y="1484863"/>
                  </a:cubicBezTo>
                  <a:cubicBezTo>
                    <a:pt x="699031" y="1467403"/>
                    <a:pt x="689681" y="1457703"/>
                    <a:pt x="706138" y="1440243"/>
                  </a:cubicBezTo>
                  <a:cubicBezTo>
                    <a:pt x="718480" y="1429250"/>
                    <a:pt x="712870" y="1440567"/>
                    <a:pt x="725213" y="1429573"/>
                  </a:cubicBezTo>
                  <a:cubicBezTo>
                    <a:pt x="736059" y="1419550"/>
                    <a:pt x="715489" y="1414376"/>
                    <a:pt x="726335" y="1404353"/>
                  </a:cubicBezTo>
                  <a:lnTo>
                    <a:pt x="795627" y="1361184"/>
                  </a:lnTo>
                  <a:cubicBezTo>
                    <a:pt x="805291" y="1359321"/>
                    <a:pt x="806633" y="1373644"/>
                    <a:pt x="816296" y="1371780"/>
                  </a:cubicBezTo>
                  <a:cubicBezTo>
                    <a:pt x="824422" y="1374295"/>
                    <a:pt x="837968" y="1361139"/>
                    <a:pt x="846463" y="1361888"/>
                  </a:cubicBezTo>
                  <a:cubicBezTo>
                    <a:pt x="854958" y="1362637"/>
                    <a:pt x="858079" y="1377775"/>
                    <a:pt x="867267" y="1376276"/>
                  </a:cubicBezTo>
                  <a:cubicBezTo>
                    <a:pt x="884951" y="1372080"/>
                    <a:pt x="915117" y="1374178"/>
                    <a:pt x="926560" y="1366384"/>
                  </a:cubicBezTo>
                  <a:lnTo>
                    <a:pt x="943792" y="1371428"/>
                  </a:lnTo>
                  <a:cubicBezTo>
                    <a:pt x="941862" y="1364951"/>
                    <a:pt x="952415" y="1358474"/>
                    <a:pt x="950485" y="1351996"/>
                  </a:cubicBezTo>
                  <a:cubicBezTo>
                    <a:pt x="948058" y="1346900"/>
                    <a:pt x="953953" y="1343603"/>
                    <a:pt x="951525" y="1338507"/>
                  </a:cubicBezTo>
                  <a:cubicBezTo>
                    <a:pt x="950139" y="1335509"/>
                    <a:pt x="959154" y="1336109"/>
                    <a:pt x="957767" y="1333111"/>
                  </a:cubicBezTo>
                  <a:cubicBezTo>
                    <a:pt x="952566" y="1324418"/>
                    <a:pt x="954646" y="1328315"/>
                    <a:pt x="930721" y="1322320"/>
                  </a:cubicBezTo>
                  <a:cubicBezTo>
                    <a:pt x="921012" y="1281370"/>
                    <a:pt x="913384" y="1249414"/>
                    <a:pt x="904715" y="1212961"/>
                  </a:cubicBezTo>
                  <a:cubicBezTo>
                    <a:pt x="893620" y="1207588"/>
                    <a:pt x="885818" y="1226146"/>
                    <a:pt x="876629" y="1225337"/>
                  </a:cubicBezTo>
                  <a:cubicBezTo>
                    <a:pt x="867441" y="1224529"/>
                    <a:pt x="859119" y="1214108"/>
                    <a:pt x="849583" y="1208113"/>
                  </a:cubicBezTo>
                  <a:cubicBezTo>
                    <a:pt x="839528" y="1201864"/>
                    <a:pt x="822191" y="1207306"/>
                    <a:pt x="812135" y="1201057"/>
                  </a:cubicBezTo>
                  <a:cubicBezTo>
                    <a:pt x="804854" y="1192664"/>
                    <a:pt x="820457" y="1169882"/>
                    <a:pt x="813175" y="1161489"/>
                  </a:cubicBezTo>
                  <a:lnTo>
                    <a:pt x="799110" y="1177928"/>
                  </a:lnTo>
                  <a:cubicBezTo>
                    <a:pt x="795123" y="1175230"/>
                    <a:pt x="785519" y="1166178"/>
                    <a:pt x="780929" y="1150698"/>
                  </a:cubicBezTo>
                  <a:cubicBezTo>
                    <a:pt x="781539" y="1127125"/>
                    <a:pt x="777996" y="1108736"/>
                    <a:pt x="771567" y="1085051"/>
                  </a:cubicBezTo>
                  <a:cubicBezTo>
                    <a:pt x="758737" y="1087449"/>
                    <a:pt x="745908" y="1091646"/>
                    <a:pt x="738279" y="1085950"/>
                  </a:cubicBezTo>
                  <a:cubicBezTo>
                    <a:pt x="730968" y="1077550"/>
                    <a:pt x="729897" y="1065552"/>
                    <a:pt x="725706" y="1055353"/>
                  </a:cubicBezTo>
                  <a:cubicBezTo>
                    <a:pt x="711173" y="1058058"/>
                    <a:pt x="696641" y="1071555"/>
                    <a:pt x="682107" y="1069763"/>
                  </a:cubicBezTo>
                  <a:cubicBezTo>
                    <a:pt x="671011" y="1066166"/>
                    <a:pt x="659916" y="1057174"/>
                    <a:pt x="648820" y="1053577"/>
                  </a:cubicBezTo>
                  <a:cubicBezTo>
                    <a:pt x="640151" y="1051478"/>
                    <a:pt x="639805" y="1065567"/>
                    <a:pt x="631136" y="1063469"/>
                  </a:cubicBezTo>
                  <a:cubicBezTo>
                    <a:pt x="626975" y="1059272"/>
                    <a:pt x="598889" y="1059572"/>
                    <a:pt x="594729" y="1055375"/>
                  </a:cubicBezTo>
                  <a:cubicBezTo>
                    <a:pt x="599131" y="1051745"/>
                    <a:pt x="602492" y="1046316"/>
                    <a:pt x="607935" y="1044484"/>
                  </a:cubicBezTo>
                  <a:cubicBezTo>
                    <a:pt x="596944" y="1036724"/>
                    <a:pt x="599477" y="1038855"/>
                    <a:pt x="581205" y="1024800"/>
                  </a:cubicBezTo>
                  <a:cubicBezTo>
                    <a:pt x="527657" y="1032508"/>
                    <a:pt x="530280" y="1032123"/>
                    <a:pt x="504817" y="1026342"/>
                  </a:cubicBezTo>
                  <a:lnTo>
                    <a:pt x="497337" y="1037845"/>
                  </a:lnTo>
                  <a:lnTo>
                    <a:pt x="491967" y="1037845"/>
                  </a:lnTo>
                  <a:cubicBezTo>
                    <a:pt x="494402" y="1034015"/>
                    <a:pt x="497532" y="1029240"/>
                    <a:pt x="501577" y="1023066"/>
                  </a:cubicBezTo>
                  <a:cubicBezTo>
                    <a:pt x="502350" y="1023241"/>
                    <a:pt x="503096" y="1023412"/>
                    <a:pt x="503825" y="1023553"/>
                  </a:cubicBezTo>
                  <a:cubicBezTo>
                    <a:pt x="494207" y="1021714"/>
                    <a:pt x="521213" y="1012673"/>
                    <a:pt x="511365" y="1007126"/>
                  </a:cubicBezTo>
                  <a:cubicBezTo>
                    <a:pt x="501512" y="1001577"/>
                    <a:pt x="445093" y="981387"/>
                    <a:pt x="440226" y="971847"/>
                  </a:cubicBezTo>
                  <a:cubicBezTo>
                    <a:pt x="435360" y="962307"/>
                    <a:pt x="452885" y="950483"/>
                    <a:pt x="449625" y="943097"/>
                  </a:cubicBezTo>
                  <a:cubicBezTo>
                    <a:pt x="446365" y="935711"/>
                    <a:pt x="426646" y="936099"/>
                    <a:pt x="420667" y="927532"/>
                  </a:cubicBezTo>
                  <a:cubicBezTo>
                    <a:pt x="414687" y="918965"/>
                    <a:pt x="410738" y="903903"/>
                    <a:pt x="413747" y="891696"/>
                  </a:cubicBezTo>
                  <a:cubicBezTo>
                    <a:pt x="416756" y="879489"/>
                    <a:pt x="444893" y="860406"/>
                    <a:pt x="438723" y="854291"/>
                  </a:cubicBezTo>
                  <a:cubicBezTo>
                    <a:pt x="430069" y="841669"/>
                    <a:pt x="394361" y="856960"/>
                    <a:pt x="385707" y="844338"/>
                  </a:cubicBezTo>
                  <a:cubicBezTo>
                    <a:pt x="392999" y="822948"/>
                    <a:pt x="411151" y="818049"/>
                    <a:pt x="423313" y="801509"/>
                  </a:cubicBezTo>
                  <a:cubicBezTo>
                    <a:pt x="421615" y="775880"/>
                    <a:pt x="409778" y="746019"/>
                    <a:pt x="408080" y="720390"/>
                  </a:cubicBezTo>
                  <a:lnTo>
                    <a:pt x="392109" y="720507"/>
                  </a:lnTo>
                  <a:cubicBezTo>
                    <a:pt x="387099" y="718685"/>
                    <a:pt x="380967" y="713335"/>
                    <a:pt x="375957" y="711513"/>
                  </a:cubicBezTo>
                  <a:cubicBezTo>
                    <a:pt x="382489" y="660925"/>
                    <a:pt x="369102" y="644509"/>
                    <a:pt x="356095" y="617159"/>
                  </a:cubicBezTo>
                  <a:lnTo>
                    <a:pt x="412410" y="592765"/>
                  </a:lnTo>
                  <a:cubicBezTo>
                    <a:pt x="414133" y="568721"/>
                    <a:pt x="403071" y="555346"/>
                    <a:pt x="416818" y="540870"/>
                  </a:cubicBezTo>
                  <a:cubicBezTo>
                    <a:pt x="404042" y="523100"/>
                    <a:pt x="406498" y="528762"/>
                    <a:pt x="402631" y="518686"/>
                  </a:cubicBezTo>
                  <a:cubicBezTo>
                    <a:pt x="398763" y="508609"/>
                    <a:pt x="390857" y="490891"/>
                    <a:pt x="393612" y="480412"/>
                  </a:cubicBezTo>
                  <a:cubicBezTo>
                    <a:pt x="386520" y="458762"/>
                    <a:pt x="416538" y="462334"/>
                    <a:pt x="419544" y="444563"/>
                  </a:cubicBezTo>
                  <a:cubicBezTo>
                    <a:pt x="415035" y="430667"/>
                    <a:pt x="393199" y="439993"/>
                    <a:pt x="384594" y="427101"/>
                  </a:cubicBezTo>
                  <a:cubicBezTo>
                    <a:pt x="375990" y="414210"/>
                    <a:pt x="366914" y="376326"/>
                    <a:pt x="367916" y="367213"/>
                  </a:cubicBezTo>
                  <a:lnTo>
                    <a:pt x="401127" y="361488"/>
                  </a:lnTo>
                  <a:cubicBezTo>
                    <a:pt x="405637" y="356021"/>
                    <a:pt x="392109" y="343718"/>
                    <a:pt x="396618" y="338250"/>
                  </a:cubicBezTo>
                  <a:cubicBezTo>
                    <a:pt x="404384" y="335061"/>
                    <a:pt x="424736" y="338353"/>
                    <a:pt x="431950" y="333003"/>
                  </a:cubicBezTo>
                  <a:cubicBezTo>
                    <a:pt x="439163" y="327653"/>
                    <a:pt x="441404" y="316405"/>
                    <a:pt x="439901" y="306152"/>
                  </a:cubicBezTo>
                  <a:cubicBezTo>
                    <a:pt x="430992" y="290704"/>
                    <a:pt x="420558" y="303122"/>
                    <a:pt x="417661" y="268537"/>
                  </a:cubicBezTo>
                  <a:cubicBezTo>
                    <a:pt x="419164" y="257146"/>
                    <a:pt x="429726" y="242493"/>
                    <a:pt x="443571" y="231102"/>
                  </a:cubicBezTo>
                  <a:lnTo>
                    <a:pt x="451407" y="229854"/>
                  </a:lnTo>
                  <a:cubicBezTo>
                    <a:pt x="451628" y="230219"/>
                    <a:pt x="450733" y="231043"/>
                    <a:pt x="452543" y="231358"/>
                  </a:cubicBezTo>
                  <a:lnTo>
                    <a:pt x="460906" y="231025"/>
                  </a:lnTo>
                  <a:lnTo>
                    <a:pt x="477438" y="193353"/>
                  </a:lnTo>
                  <a:cubicBezTo>
                    <a:pt x="503737" y="191345"/>
                    <a:pt x="533956" y="191130"/>
                    <a:pt x="558562" y="184626"/>
                  </a:cubicBezTo>
                  <a:cubicBezTo>
                    <a:pt x="583168" y="178122"/>
                    <a:pt x="601087" y="157181"/>
                    <a:pt x="625076" y="154332"/>
                  </a:cubicBezTo>
                  <a:cubicBezTo>
                    <a:pt x="651510" y="150002"/>
                    <a:pt x="677566" y="157401"/>
                    <a:pt x="700994" y="162639"/>
                  </a:cubicBezTo>
                  <a:lnTo>
                    <a:pt x="721814" y="121034"/>
                  </a:lnTo>
                  <a:cubicBezTo>
                    <a:pt x="737404" y="117048"/>
                    <a:pt x="740443" y="124528"/>
                    <a:pt x="749962" y="128629"/>
                  </a:cubicBezTo>
                  <a:cubicBezTo>
                    <a:pt x="755974" y="131819"/>
                    <a:pt x="759833" y="124031"/>
                    <a:pt x="765128" y="127136"/>
                  </a:cubicBezTo>
                  <a:cubicBezTo>
                    <a:pt x="770423" y="130241"/>
                    <a:pt x="774263" y="148661"/>
                    <a:pt x="781729" y="147260"/>
                  </a:cubicBezTo>
                  <a:cubicBezTo>
                    <a:pt x="789195" y="145860"/>
                    <a:pt x="800644" y="122998"/>
                    <a:pt x="809924" y="118733"/>
                  </a:cubicBezTo>
                  <a:cubicBezTo>
                    <a:pt x="819204" y="114468"/>
                    <a:pt x="828831" y="121753"/>
                    <a:pt x="837409" y="121668"/>
                  </a:cubicBezTo>
                  <a:cubicBezTo>
                    <a:pt x="845987" y="121583"/>
                    <a:pt x="854412" y="118518"/>
                    <a:pt x="861392" y="118227"/>
                  </a:cubicBezTo>
                  <a:cubicBezTo>
                    <a:pt x="868372" y="117935"/>
                    <a:pt x="873899" y="124875"/>
                    <a:pt x="879288" y="119921"/>
                  </a:cubicBezTo>
                  <a:cubicBezTo>
                    <a:pt x="884677" y="114967"/>
                    <a:pt x="889252" y="89933"/>
                    <a:pt x="893727" y="88503"/>
                  </a:cubicBezTo>
                  <a:cubicBezTo>
                    <a:pt x="898202" y="87073"/>
                    <a:pt x="899560" y="110495"/>
                    <a:pt x="906138" y="111340"/>
                  </a:cubicBezTo>
                  <a:cubicBezTo>
                    <a:pt x="912716" y="112184"/>
                    <a:pt x="924926" y="94481"/>
                    <a:pt x="933192" y="93569"/>
                  </a:cubicBezTo>
                  <a:lnTo>
                    <a:pt x="953296" y="97148"/>
                  </a:lnTo>
                  <a:cubicBezTo>
                    <a:pt x="948587" y="102335"/>
                    <a:pt x="932074" y="114240"/>
                    <a:pt x="936198" y="115440"/>
                  </a:cubicBezTo>
                  <a:cubicBezTo>
                    <a:pt x="940858" y="117408"/>
                    <a:pt x="967552" y="108147"/>
                    <a:pt x="983701" y="106742"/>
                  </a:cubicBezTo>
                  <a:cubicBezTo>
                    <a:pt x="999162" y="81317"/>
                    <a:pt x="1008611" y="54523"/>
                    <a:pt x="1030083" y="33198"/>
                  </a:cubicBezTo>
                  <a:cubicBezTo>
                    <a:pt x="1067173" y="35125"/>
                    <a:pt x="1101257" y="47988"/>
                    <a:pt x="1136844" y="55382"/>
                  </a:cubicBezTo>
                  <a:lnTo>
                    <a:pt x="1154134" y="26590"/>
                  </a:lnTo>
                  <a:cubicBezTo>
                    <a:pt x="1173523" y="16360"/>
                    <a:pt x="1200427" y="10230"/>
                    <a:pt x="1219817" y="0"/>
                  </a:cubicBezTo>
                  <a:lnTo>
                    <a:pt x="1251829" y="38892"/>
                  </a:lnTo>
                  <a:cubicBezTo>
                    <a:pt x="1257621" y="43960"/>
                    <a:pt x="1267922" y="29890"/>
                    <a:pt x="1273714" y="34957"/>
                  </a:cubicBezTo>
                  <a:cubicBezTo>
                    <a:pt x="1278724" y="41564"/>
                    <a:pt x="1277521" y="50311"/>
                    <a:pt x="1283393" y="56662"/>
                  </a:cubicBezTo>
                  <a:cubicBezTo>
                    <a:pt x="1289264" y="63013"/>
                    <a:pt x="1310342" y="55229"/>
                    <a:pt x="1319465" y="58029"/>
                  </a:cubicBezTo>
                  <a:cubicBezTo>
                    <a:pt x="1328588" y="60830"/>
                    <a:pt x="1324078" y="80097"/>
                    <a:pt x="1341139" y="72099"/>
                  </a:cubicBezTo>
                  <a:cubicBezTo>
                    <a:pt x="1351910" y="69365"/>
                    <a:pt x="1369393" y="46046"/>
                    <a:pt x="1381088" y="37525"/>
                  </a:cubicBezTo>
                  <a:cubicBezTo>
                    <a:pt x="1392783" y="29004"/>
                    <a:pt x="1401929" y="19970"/>
                    <a:pt x="1411311" y="25075"/>
                  </a:cubicBezTo>
                  <a:cubicBezTo>
                    <a:pt x="1430020" y="29867"/>
                    <a:pt x="1424528" y="56529"/>
                    <a:pt x="1434219" y="72256"/>
                  </a:cubicBezTo>
                  <a:lnTo>
                    <a:pt x="1469439" y="55512"/>
                  </a:lnTo>
                  <a:cubicBezTo>
                    <a:pt x="1467105" y="53417"/>
                    <a:pt x="1458358" y="55418"/>
                    <a:pt x="1460768" y="50337"/>
                  </a:cubicBezTo>
                  <a:lnTo>
                    <a:pt x="1472117" y="38529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</a:ln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de-DE" sz="900" kern="0" dirty="0">
                <a:solidFill>
                  <a:srgbClr val="000000"/>
                </a:solidFill>
                <a:latin typeface="Comic Sans MS" pitchFamily="66" charset="0"/>
                <a:ea typeface="ＭＳ Ｐゴシック" pitchFamily="34" charset="-128"/>
              </a:endParaRPr>
            </a:p>
          </p:txBody>
        </p:sp>
        <p:sp>
          <p:nvSpPr>
            <p:cNvPr id="22" name="Rechteck 3"/>
            <p:cNvSpPr/>
            <p:nvPr/>
          </p:nvSpPr>
          <p:spPr>
            <a:xfrm>
              <a:off x="6462752" y="1462799"/>
              <a:ext cx="1139040" cy="1326715"/>
            </a:xfrm>
            <a:custGeom>
              <a:avLst/>
              <a:gdLst>
                <a:gd name="connsiteX0" fmla="*/ 2056121 w 3189638"/>
                <a:gd name="connsiteY0" fmla="*/ 3457029 h 3715181"/>
                <a:gd name="connsiteX1" fmla="*/ 2084310 w 3189638"/>
                <a:gd name="connsiteY1" fmla="*/ 3458145 h 3715181"/>
                <a:gd name="connsiteX2" fmla="*/ 2056121 w 3189638"/>
                <a:gd name="connsiteY2" fmla="*/ 3457029 h 3715181"/>
                <a:gd name="connsiteX3" fmla="*/ 1172005 w 3189638"/>
                <a:gd name="connsiteY3" fmla="*/ 0 h 3715181"/>
                <a:gd name="connsiteX4" fmla="*/ 1307343 w 3189638"/>
                <a:gd name="connsiteY4" fmla="*/ 53051 h 3715181"/>
                <a:gd name="connsiteX5" fmla="*/ 1360135 w 3189638"/>
                <a:gd name="connsiteY5" fmla="*/ 110704 h 3715181"/>
                <a:gd name="connsiteX6" fmla="*/ 1422982 w 3189638"/>
                <a:gd name="connsiteY6" fmla="*/ 161413 h 3715181"/>
                <a:gd name="connsiteX7" fmla="*/ 1479546 w 3189638"/>
                <a:gd name="connsiteY7" fmla="*/ 129995 h 3715181"/>
                <a:gd name="connsiteX8" fmla="*/ 1587644 w 3189638"/>
                <a:gd name="connsiteY8" fmla="*/ 217633 h 3715181"/>
                <a:gd name="connsiteX9" fmla="*/ 1568036 w 3189638"/>
                <a:gd name="connsiteY9" fmla="*/ 263933 h 3715181"/>
                <a:gd name="connsiteX10" fmla="*/ 1778073 w 3189638"/>
                <a:gd name="connsiteY10" fmla="*/ 333932 h 3715181"/>
                <a:gd name="connsiteX11" fmla="*/ 1915082 w 3189638"/>
                <a:gd name="connsiteY11" fmla="*/ 316294 h 3715181"/>
                <a:gd name="connsiteX12" fmla="*/ 1938335 w 3189638"/>
                <a:gd name="connsiteY12" fmla="*/ 362594 h 3715181"/>
                <a:gd name="connsiteX13" fmla="*/ 1986728 w 3189638"/>
                <a:gd name="connsiteY13" fmla="*/ 339995 h 3715181"/>
                <a:gd name="connsiteX14" fmla="*/ 2030848 w 3189638"/>
                <a:gd name="connsiteY14" fmla="*/ 347271 h 3715181"/>
                <a:gd name="connsiteX15" fmla="*/ 2051462 w 3189638"/>
                <a:gd name="connsiteY15" fmla="*/ 403381 h 3715181"/>
                <a:gd name="connsiteX16" fmla="*/ 2053347 w 3189638"/>
                <a:gd name="connsiteY16" fmla="*/ 510310 h 3715181"/>
                <a:gd name="connsiteX17" fmla="*/ 2005583 w 3189638"/>
                <a:gd name="connsiteY17" fmla="*/ 608420 h 3715181"/>
                <a:gd name="connsiteX18" fmla="*/ 2041406 w 3189638"/>
                <a:gd name="connsiteY18" fmla="*/ 763302 h 3715181"/>
                <a:gd name="connsiteX19" fmla="*/ 1985471 w 3189638"/>
                <a:gd name="connsiteY19" fmla="*/ 772121 h 3715181"/>
                <a:gd name="connsiteX20" fmla="*/ 1940221 w 3189638"/>
                <a:gd name="connsiteY20" fmla="*/ 923145 h 3715181"/>
                <a:gd name="connsiteX21" fmla="*/ 1969759 w 3189638"/>
                <a:gd name="connsiteY21" fmla="*/ 927554 h 3715181"/>
                <a:gd name="connsiteX22" fmla="*/ 1987357 w 3189638"/>
                <a:gd name="connsiteY22" fmla="*/ 974405 h 3715181"/>
                <a:gd name="connsiteX23" fmla="*/ 2036378 w 3189638"/>
                <a:gd name="connsiteY23" fmla="*/ 951806 h 3715181"/>
                <a:gd name="connsiteX24" fmla="*/ 2079115 w 3189638"/>
                <a:gd name="connsiteY24" fmla="*/ 997554 h 3715181"/>
                <a:gd name="connsiteX25" fmla="*/ 2158681 w 3189638"/>
                <a:gd name="connsiteY25" fmla="*/ 1007586 h 3715181"/>
                <a:gd name="connsiteX26" fmla="*/ 2095455 w 3189638"/>
                <a:gd name="connsiteY26" fmla="*/ 1148027 h 3715181"/>
                <a:gd name="connsiteX27" fmla="*/ 2115567 w 3189638"/>
                <a:gd name="connsiteY27" fmla="*/ 1270940 h 3715181"/>
                <a:gd name="connsiteX28" fmla="*/ 2050833 w 3189638"/>
                <a:gd name="connsiteY28" fmla="*/ 1423617 h 3715181"/>
                <a:gd name="connsiteX29" fmla="*/ 2099226 w 3189638"/>
                <a:gd name="connsiteY29" fmla="*/ 1462751 h 3715181"/>
                <a:gd name="connsiteX30" fmla="*/ 2013879 w 3189638"/>
                <a:gd name="connsiteY30" fmla="*/ 1549397 h 3715181"/>
                <a:gd name="connsiteX31" fmla="*/ 2096084 w 3189638"/>
                <a:gd name="connsiteY31" fmla="*/ 1685428 h 3715181"/>
                <a:gd name="connsiteX32" fmla="*/ 2275578 w 3189638"/>
                <a:gd name="connsiteY32" fmla="*/ 1817712 h 3715181"/>
                <a:gd name="connsiteX33" fmla="*/ 2317937 w 3189638"/>
                <a:gd name="connsiteY33" fmla="*/ 1792909 h 3715181"/>
                <a:gd name="connsiteX34" fmla="*/ 2402153 w 3189638"/>
                <a:gd name="connsiteY34" fmla="*/ 1875034 h 3715181"/>
                <a:gd name="connsiteX35" fmla="*/ 2492654 w 3189638"/>
                <a:gd name="connsiteY35" fmla="*/ 1882200 h 3715181"/>
                <a:gd name="connsiteX36" fmla="*/ 2551103 w 3189638"/>
                <a:gd name="connsiteY36" fmla="*/ 1842515 h 3715181"/>
                <a:gd name="connsiteX37" fmla="*/ 2675542 w 3189638"/>
                <a:gd name="connsiteY37" fmla="*/ 1904798 h 3715181"/>
                <a:gd name="connsiteX38" fmla="*/ 2774841 w 3189638"/>
                <a:gd name="connsiteY38" fmla="*/ 1906452 h 3715181"/>
                <a:gd name="connsiteX39" fmla="*/ 2808779 w 3189638"/>
                <a:gd name="connsiteY39" fmla="*/ 1972042 h 3715181"/>
                <a:gd name="connsiteX40" fmla="*/ 2911221 w 3189638"/>
                <a:gd name="connsiteY40" fmla="*/ 1977554 h 3715181"/>
                <a:gd name="connsiteX41" fmla="*/ 2940886 w 3189638"/>
                <a:gd name="connsiteY41" fmla="*/ 2034657 h 3715181"/>
                <a:gd name="connsiteX42" fmla="*/ 2997951 w 3189638"/>
                <a:gd name="connsiteY42" fmla="*/ 2034877 h 3715181"/>
                <a:gd name="connsiteX43" fmla="*/ 3048230 w 3189638"/>
                <a:gd name="connsiteY43" fmla="*/ 2085586 h 3715181"/>
                <a:gd name="connsiteX44" fmla="*/ 3117362 w 3189638"/>
                <a:gd name="connsiteY44" fmla="*/ 2085586 h 3715181"/>
                <a:gd name="connsiteX45" fmla="*/ 3126790 w 3189638"/>
                <a:gd name="connsiteY45" fmla="*/ 2228893 h 3715181"/>
                <a:gd name="connsiteX46" fmla="*/ 3189638 w 3189638"/>
                <a:gd name="connsiteY46" fmla="*/ 2347507 h 3715181"/>
                <a:gd name="connsiteX47" fmla="*/ 3024222 w 3189638"/>
                <a:gd name="connsiteY47" fmla="*/ 2471964 h 3715181"/>
                <a:gd name="connsiteX48" fmla="*/ 3052082 w 3189638"/>
                <a:gd name="connsiteY48" fmla="*/ 2509187 h 3715181"/>
                <a:gd name="connsiteX49" fmla="*/ 3039646 w 3189638"/>
                <a:gd name="connsiteY49" fmla="*/ 2509187 h 3715181"/>
                <a:gd name="connsiteX50" fmla="*/ 3039646 w 3189638"/>
                <a:gd name="connsiteY50" fmla="*/ 2513380 h 3715181"/>
                <a:gd name="connsiteX51" fmla="*/ 3021544 w 3189638"/>
                <a:gd name="connsiteY51" fmla="*/ 2488947 h 3715181"/>
                <a:gd name="connsiteX52" fmla="*/ 2986324 w 3189638"/>
                <a:gd name="connsiteY52" fmla="*/ 2505691 h 3715181"/>
                <a:gd name="connsiteX53" fmla="*/ 2963416 w 3189638"/>
                <a:gd name="connsiteY53" fmla="*/ 2458510 h 3715181"/>
                <a:gd name="connsiteX54" fmla="*/ 2933193 w 3189638"/>
                <a:gd name="connsiteY54" fmla="*/ 2470960 h 3715181"/>
                <a:gd name="connsiteX55" fmla="*/ 2893244 w 3189638"/>
                <a:gd name="connsiteY55" fmla="*/ 2505534 h 3715181"/>
                <a:gd name="connsiteX56" fmla="*/ 2871570 w 3189638"/>
                <a:gd name="connsiteY56" fmla="*/ 2491464 h 3715181"/>
                <a:gd name="connsiteX57" fmla="*/ 2835498 w 3189638"/>
                <a:gd name="connsiteY57" fmla="*/ 2490097 h 3715181"/>
                <a:gd name="connsiteX58" fmla="*/ 2825819 w 3189638"/>
                <a:gd name="connsiteY58" fmla="*/ 2468392 h 3715181"/>
                <a:gd name="connsiteX59" fmla="*/ 2803934 w 3189638"/>
                <a:gd name="connsiteY59" fmla="*/ 2472327 h 3715181"/>
                <a:gd name="connsiteX60" fmla="*/ 2771922 w 3189638"/>
                <a:gd name="connsiteY60" fmla="*/ 2433435 h 3715181"/>
                <a:gd name="connsiteX61" fmla="*/ 2706239 w 3189638"/>
                <a:gd name="connsiteY61" fmla="*/ 2460025 h 3715181"/>
                <a:gd name="connsiteX62" fmla="*/ 2688949 w 3189638"/>
                <a:gd name="connsiteY62" fmla="*/ 2488817 h 3715181"/>
                <a:gd name="connsiteX63" fmla="*/ 2582188 w 3189638"/>
                <a:gd name="connsiteY63" fmla="*/ 2466633 h 3715181"/>
                <a:gd name="connsiteX64" fmla="*/ 2535806 w 3189638"/>
                <a:gd name="connsiteY64" fmla="*/ 2540177 h 3715181"/>
                <a:gd name="connsiteX65" fmla="*/ 2488303 w 3189638"/>
                <a:gd name="connsiteY65" fmla="*/ 2548875 h 3715181"/>
                <a:gd name="connsiteX66" fmla="*/ 2505401 w 3189638"/>
                <a:gd name="connsiteY66" fmla="*/ 2530583 h 3715181"/>
                <a:gd name="connsiteX67" fmla="*/ 2507842 w 3189638"/>
                <a:gd name="connsiteY67" fmla="*/ 2531105 h 3715181"/>
                <a:gd name="connsiteX68" fmla="*/ 2506339 w 3189638"/>
                <a:gd name="connsiteY68" fmla="*/ 2529738 h 3715181"/>
                <a:gd name="connsiteX69" fmla="*/ 2505401 w 3189638"/>
                <a:gd name="connsiteY69" fmla="*/ 2530583 h 3715181"/>
                <a:gd name="connsiteX70" fmla="*/ 2485297 w 3189638"/>
                <a:gd name="connsiteY70" fmla="*/ 2527004 h 3715181"/>
                <a:gd name="connsiteX71" fmla="*/ 2458243 w 3189638"/>
                <a:gd name="connsiteY71" fmla="*/ 2544775 h 3715181"/>
                <a:gd name="connsiteX72" fmla="*/ 2445832 w 3189638"/>
                <a:gd name="connsiteY72" fmla="*/ 2521938 h 3715181"/>
                <a:gd name="connsiteX73" fmla="*/ 2431393 w 3189638"/>
                <a:gd name="connsiteY73" fmla="*/ 2553356 h 3715181"/>
                <a:gd name="connsiteX74" fmla="*/ 2413497 w 3189638"/>
                <a:gd name="connsiteY74" fmla="*/ 2551662 h 3715181"/>
                <a:gd name="connsiteX75" fmla="*/ 2389514 w 3189638"/>
                <a:gd name="connsiteY75" fmla="*/ 2555103 h 3715181"/>
                <a:gd name="connsiteX76" fmla="*/ 2362029 w 3189638"/>
                <a:gd name="connsiteY76" fmla="*/ 2552168 h 3715181"/>
                <a:gd name="connsiteX77" fmla="*/ 2333834 w 3189638"/>
                <a:gd name="connsiteY77" fmla="*/ 2580695 h 3715181"/>
                <a:gd name="connsiteX78" fmla="*/ 2317233 w 3189638"/>
                <a:gd name="connsiteY78" fmla="*/ 2560571 h 3715181"/>
                <a:gd name="connsiteX79" fmla="*/ 2302067 w 3189638"/>
                <a:gd name="connsiteY79" fmla="*/ 2562064 h 3715181"/>
                <a:gd name="connsiteX80" fmla="*/ 2273919 w 3189638"/>
                <a:gd name="connsiteY80" fmla="*/ 2554469 h 3715181"/>
                <a:gd name="connsiteX81" fmla="*/ 2253099 w 3189638"/>
                <a:gd name="connsiteY81" fmla="*/ 2596074 h 3715181"/>
                <a:gd name="connsiteX82" fmla="*/ 2177181 w 3189638"/>
                <a:gd name="connsiteY82" fmla="*/ 2587767 h 3715181"/>
                <a:gd name="connsiteX83" fmla="*/ 2110667 w 3189638"/>
                <a:gd name="connsiteY83" fmla="*/ 2618061 h 3715181"/>
                <a:gd name="connsiteX84" fmla="*/ 2029543 w 3189638"/>
                <a:gd name="connsiteY84" fmla="*/ 2626788 h 3715181"/>
                <a:gd name="connsiteX85" fmla="*/ 2013011 w 3189638"/>
                <a:gd name="connsiteY85" fmla="*/ 2664460 h 3715181"/>
                <a:gd name="connsiteX86" fmla="*/ 2004648 w 3189638"/>
                <a:gd name="connsiteY86" fmla="*/ 2664793 h 3715181"/>
                <a:gd name="connsiteX87" fmla="*/ 1995676 w 3189638"/>
                <a:gd name="connsiteY87" fmla="*/ 2664537 h 3715181"/>
                <a:gd name="connsiteX88" fmla="*/ 1969766 w 3189638"/>
                <a:gd name="connsiteY88" fmla="*/ 2701972 h 3715181"/>
                <a:gd name="connsiteX89" fmla="*/ 1992006 w 3189638"/>
                <a:gd name="connsiteY89" fmla="*/ 2739587 h 3715181"/>
                <a:gd name="connsiteX90" fmla="*/ 1984055 w 3189638"/>
                <a:gd name="connsiteY90" fmla="*/ 2766438 h 3715181"/>
                <a:gd name="connsiteX91" fmla="*/ 1948723 w 3189638"/>
                <a:gd name="connsiteY91" fmla="*/ 2771685 h 3715181"/>
                <a:gd name="connsiteX92" fmla="*/ 1953232 w 3189638"/>
                <a:gd name="connsiteY92" fmla="*/ 2794923 h 3715181"/>
                <a:gd name="connsiteX93" fmla="*/ 1920021 w 3189638"/>
                <a:gd name="connsiteY93" fmla="*/ 2800648 h 3715181"/>
                <a:gd name="connsiteX94" fmla="*/ 1936699 w 3189638"/>
                <a:gd name="connsiteY94" fmla="*/ 2860536 h 3715181"/>
                <a:gd name="connsiteX95" fmla="*/ 1971649 w 3189638"/>
                <a:gd name="connsiteY95" fmla="*/ 2877998 h 3715181"/>
                <a:gd name="connsiteX96" fmla="*/ 1945717 w 3189638"/>
                <a:gd name="connsiteY96" fmla="*/ 2913847 h 3715181"/>
                <a:gd name="connsiteX97" fmla="*/ 1954736 w 3189638"/>
                <a:gd name="connsiteY97" fmla="*/ 2952121 h 3715181"/>
                <a:gd name="connsiteX98" fmla="*/ 1968923 w 3189638"/>
                <a:gd name="connsiteY98" fmla="*/ 2974305 h 3715181"/>
                <a:gd name="connsiteX99" fmla="*/ 1964515 w 3189638"/>
                <a:gd name="connsiteY99" fmla="*/ 3026200 h 3715181"/>
                <a:gd name="connsiteX100" fmla="*/ 1908200 w 3189638"/>
                <a:gd name="connsiteY100" fmla="*/ 3050594 h 3715181"/>
                <a:gd name="connsiteX101" fmla="*/ 1928062 w 3189638"/>
                <a:gd name="connsiteY101" fmla="*/ 3144948 h 3715181"/>
                <a:gd name="connsiteX102" fmla="*/ 1944214 w 3189638"/>
                <a:gd name="connsiteY102" fmla="*/ 3153942 h 3715181"/>
                <a:gd name="connsiteX103" fmla="*/ 1960185 w 3189638"/>
                <a:gd name="connsiteY103" fmla="*/ 3153825 h 3715181"/>
                <a:gd name="connsiteX104" fmla="*/ 1975418 w 3189638"/>
                <a:gd name="connsiteY104" fmla="*/ 3234944 h 3715181"/>
                <a:gd name="connsiteX105" fmla="*/ 1937812 w 3189638"/>
                <a:gd name="connsiteY105" fmla="*/ 3277773 h 3715181"/>
                <a:gd name="connsiteX106" fmla="*/ 1990828 w 3189638"/>
                <a:gd name="connsiteY106" fmla="*/ 3287726 h 3715181"/>
                <a:gd name="connsiteX107" fmla="*/ 1965852 w 3189638"/>
                <a:gd name="connsiteY107" fmla="*/ 3325131 h 3715181"/>
                <a:gd name="connsiteX108" fmla="*/ 1972772 w 3189638"/>
                <a:gd name="connsiteY108" fmla="*/ 3360967 h 3715181"/>
                <a:gd name="connsiteX109" fmla="*/ 2001730 w 3189638"/>
                <a:gd name="connsiteY109" fmla="*/ 3376532 h 3715181"/>
                <a:gd name="connsiteX110" fmla="*/ 1992331 w 3189638"/>
                <a:gd name="connsiteY110" fmla="*/ 3405282 h 3715181"/>
                <a:gd name="connsiteX111" fmla="*/ 2063470 w 3189638"/>
                <a:gd name="connsiteY111" fmla="*/ 3440561 h 3715181"/>
                <a:gd name="connsiteX112" fmla="*/ 2055930 w 3189638"/>
                <a:gd name="connsiteY112" fmla="*/ 3456988 h 3715181"/>
                <a:gd name="connsiteX113" fmla="*/ 2053682 w 3189638"/>
                <a:gd name="connsiteY113" fmla="*/ 3456501 h 3715181"/>
                <a:gd name="connsiteX114" fmla="*/ 2034370 w 3189638"/>
                <a:gd name="connsiteY114" fmla="*/ 3493627 h 3715181"/>
                <a:gd name="connsiteX115" fmla="*/ 2044772 w 3189638"/>
                <a:gd name="connsiteY115" fmla="*/ 3516108 h 3715181"/>
                <a:gd name="connsiteX116" fmla="*/ 2017726 w 3189638"/>
                <a:gd name="connsiteY116" fmla="*/ 3522403 h 3715181"/>
                <a:gd name="connsiteX117" fmla="*/ 2033330 w 3189638"/>
                <a:gd name="connsiteY117" fmla="*/ 3543986 h 3715181"/>
                <a:gd name="connsiteX118" fmla="*/ 2069104 w 3189638"/>
                <a:gd name="connsiteY118" fmla="*/ 3541462 h 3715181"/>
                <a:gd name="connsiteX119" fmla="*/ 2072858 w 3189638"/>
                <a:gd name="connsiteY119" fmla="*/ 3565568 h 3715181"/>
                <a:gd name="connsiteX120" fmla="*/ 2005244 w 3189638"/>
                <a:gd name="connsiteY120" fmla="*/ 3643805 h 3715181"/>
                <a:gd name="connsiteX121" fmla="*/ 1984077 w 3189638"/>
                <a:gd name="connsiteY121" fmla="*/ 3714083 h 3715181"/>
                <a:gd name="connsiteX122" fmla="*/ 1976117 w 3189638"/>
                <a:gd name="connsiteY122" fmla="*/ 3677078 h 3715181"/>
                <a:gd name="connsiteX123" fmla="*/ 1953233 w 3189638"/>
                <a:gd name="connsiteY123" fmla="*/ 3677078 h 3715181"/>
                <a:gd name="connsiteX124" fmla="*/ 1936589 w 3189638"/>
                <a:gd name="connsiteY124" fmla="*/ 3650100 h 3715181"/>
                <a:gd name="connsiteX125" fmla="*/ 1898236 w 3189638"/>
                <a:gd name="connsiteY125" fmla="*/ 3670136 h 3715181"/>
                <a:gd name="connsiteX126" fmla="*/ 1825285 w 3189638"/>
                <a:gd name="connsiteY126" fmla="*/ 3642006 h 3715181"/>
                <a:gd name="connsiteX127" fmla="*/ 1782500 w 3189638"/>
                <a:gd name="connsiteY127" fmla="*/ 3657194 h 3715181"/>
                <a:gd name="connsiteX128" fmla="*/ 1734785 w 3189638"/>
                <a:gd name="connsiteY128" fmla="*/ 3652798 h 3715181"/>
                <a:gd name="connsiteX129" fmla="*/ 1719182 w 3189638"/>
                <a:gd name="connsiteY129" fmla="*/ 3620424 h 3715181"/>
                <a:gd name="connsiteX130" fmla="*/ 1679653 w 3189638"/>
                <a:gd name="connsiteY130" fmla="*/ 3615028 h 3715181"/>
                <a:gd name="connsiteX131" fmla="*/ 1690056 w 3189638"/>
                <a:gd name="connsiteY131" fmla="*/ 3579957 h 3715181"/>
                <a:gd name="connsiteX132" fmla="*/ 1640125 w 3189638"/>
                <a:gd name="connsiteY132" fmla="*/ 3547583 h 3715181"/>
                <a:gd name="connsiteX133" fmla="*/ 1622758 w 3189638"/>
                <a:gd name="connsiteY133" fmla="*/ 3558431 h 3715181"/>
                <a:gd name="connsiteX134" fmla="*/ 1589154 w 3189638"/>
                <a:gd name="connsiteY134" fmla="*/ 3541288 h 3715181"/>
                <a:gd name="connsiteX135" fmla="*/ 1601637 w 3189638"/>
                <a:gd name="connsiteY135" fmla="*/ 3506216 h 3715181"/>
                <a:gd name="connsiteX136" fmla="*/ 1477850 w 3189638"/>
                <a:gd name="connsiteY136" fmla="*/ 3514310 h 3715181"/>
                <a:gd name="connsiteX137" fmla="*/ 1444698 w 3189638"/>
                <a:gd name="connsiteY137" fmla="*/ 3505413 h 3715181"/>
                <a:gd name="connsiteX138" fmla="*/ 1417517 w 3189638"/>
                <a:gd name="connsiteY138" fmla="*/ 3522403 h 3715181"/>
                <a:gd name="connsiteX139" fmla="*/ 1390471 w 3189638"/>
                <a:gd name="connsiteY139" fmla="*/ 3484634 h 3715181"/>
                <a:gd name="connsiteX140" fmla="*/ 1350943 w 3189638"/>
                <a:gd name="connsiteY140" fmla="*/ 3477440 h 3715181"/>
                <a:gd name="connsiteX141" fmla="*/ 1338460 w 3189638"/>
                <a:gd name="connsiteY141" fmla="*/ 3438771 h 3715181"/>
                <a:gd name="connsiteX142" fmla="*/ 1288529 w 3189638"/>
                <a:gd name="connsiteY142" fmla="*/ 3404599 h 3715181"/>
                <a:gd name="connsiteX143" fmla="*/ 1250041 w 3189638"/>
                <a:gd name="connsiteY143" fmla="*/ 3410894 h 3715181"/>
                <a:gd name="connsiteX144" fmla="*/ 1191788 w 3189638"/>
                <a:gd name="connsiteY144" fmla="*/ 3392908 h 3715181"/>
                <a:gd name="connsiteX145" fmla="*/ 1172005 w 3189638"/>
                <a:gd name="connsiteY145" fmla="*/ 3403170 h 3715181"/>
                <a:gd name="connsiteX146" fmla="*/ 1172005 w 3189638"/>
                <a:gd name="connsiteY146" fmla="*/ 3400305 h 3715181"/>
                <a:gd name="connsiteX147" fmla="*/ 1151546 w 3189638"/>
                <a:gd name="connsiteY147" fmla="*/ 3409352 h 3715181"/>
                <a:gd name="connsiteX148" fmla="*/ 1118837 w 3189638"/>
                <a:gd name="connsiteY148" fmla="*/ 3398754 h 3715181"/>
                <a:gd name="connsiteX149" fmla="*/ 1061954 w 3189638"/>
                <a:gd name="connsiteY149" fmla="*/ 3403572 h 3715181"/>
                <a:gd name="connsiteX150" fmla="*/ 1056161 w 3189638"/>
                <a:gd name="connsiteY150" fmla="*/ 3391895 h 3715181"/>
                <a:gd name="connsiteX151" fmla="*/ 1055519 w 3189638"/>
                <a:gd name="connsiteY151" fmla="*/ 3375822 h 3715181"/>
                <a:gd name="connsiteX152" fmla="*/ 1051565 w 3189638"/>
                <a:gd name="connsiteY152" fmla="*/ 3364876 h 3715181"/>
                <a:gd name="connsiteX153" fmla="*/ 1047130 w 3189638"/>
                <a:gd name="connsiteY153" fmla="*/ 3347006 h 3715181"/>
                <a:gd name="connsiteX154" fmla="*/ 1046157 w 3189638"/>
                <a:gd name="connsiteY154" fmla="*/ 3341650 h 3715181"/>
                <a:gd name="connsiteX155" fmla="*/ 1072162 w 3189638"/>
                <a:gd name="connsiteY155" fmla="*/ 3326362 h 3715181"/>
                <a:gd name="connsiteX156" fmla="*/ 1078404 w 3189638"/>
                <a:gd name="connsiteY156" fmla="*/ 3297585 h 3715181"/>
                <a:gd name="connsiteX157" fmla="*/ 1078180 w 3189638"/>
                <a:gd name="connsiteY157" fmla="*/ 3297322 h 3715181"/>
                <a:gd name="connsiteX158" fmla="*/ 1079196 w 3189638"/>
                <a:gd name="connsiteY158" fmla="*/ 3294552 h 3715181"/>
                <a:gd name="connsiteX159" fmla="*/ 1065469 w 3189638"/>
                <a:gd name="connsiteY159" fmla="*/ 3285861 h 3715181"/>
                <a:gd name="connsiteX160" fmla="*/ 1052022 w 3189638"/>
                <a:gd name="connsiteY160" fmla="*/ 3258093 h 3715181"/>
                <a:gd name="connsiteX161" fmla="*/ 1051465 w 3189638"/>
                <a:gd name="connsiteY161" fmla="*/ 3256661 h 3715181"/>
                <a:gd name="connsiteX162" fmla="*/ 1051127 w 3189638"/>
                <a:gd name="connsiteY162" fmla="*/ 3256245 h 3715181"/>
                <a:gd name="connsiteX163" fmla="*/ 1033002 w 3189638"/>
                <a:gd name="connsiteY163" fmla="*/ 3233937 h 3715181"/>
                <a:gd name="connsiteX164" fmla="*/ 1019112 w 3189638"/>
                <a:gd name="connsiteY164" fmla="*/ 3216842 h 3715181"/>
                <a:gd name="connsiteX165" fmla="*/ 973961 w 3189638"/>
                <a:gd name="connsiteY165" fmla="*/ 3225834 h 3715181"/>
                <a:gd name="connsiteX166" fmla="*/ 969097 w 3189638"/>
                <a:gd name="connsiteY166" fmla="*/ 3223521 h 3715181"/>
                <a:gd name="connsiteX167" fmla="*/ 959818 w 3189638"/>
                <a:gd name="connsiteY167" fmla="*/ 3206759 h 3715181"/>
                <a:gd name="connsiteX168" fmla="*/ 959621 w 3189638"/>
                <a:gd name="connsiteY168" fmla="*/ 3206752 h 3715181"/>
                <a:gd name="connsiteX169" fmla="*/ 957963 w 3189638"/>
                <a:gd name="connsiteY169" fmla="*/ 3202714 h 3715181"/>
                <a:gd name="connsiteX170" fmla="*/ 934904 w 3189638"/>
                <a:gd name="connsiteY170" fmla="*/ 3201974 h 3715181"/>
                <a:gd name="connsiteX171" fmla="*/ 966060 w 3189638"/>
                <a:gd name="connsiteY171" fmla="*/ 3166292 h 3715181"/>
                <a:gd name="connsiteX172" fmla="*/ 995186 w 3189638"/>
                <a:gd name="connsiteY172" fmla="*/ 3175284 h 3715181"/>
                <a:gd name="connsiteX173" fmla="*/ 1067097 w 3189638"/>
                <a:gd name="connsiteY173" fmla="*/ 3079353 h 3715181"/>
                <a:gd name="connsiteX174" fmla="*/ 1075726 w 3189638"/>
                <a:gd name="connsiteY174" fmla="*/ 3076513 h 3715181"/>
                <a:gd name="connsiteX175" fmla="*/ 1081524 w 3189638"/>
                <a:gd name="connsiteY175" fmla="*/ 3063775 h 3715181"/>
                <a:gd name="connsiteX176" fmla="*/ 1022548 w 3189638"/>
                <a:gd name="connsiteY176" fmla="*/ 3023247 h 3715181"/>
                <a:gd name="connsiteX177" fmla="*/ 1017386 w 3189638"/>
                <a:gd name="connsiteY177" fmla="*/ 3017712 h 3715181"/>
                <a:gd name="connsiteX178" fmla="*/ 1028473 w 3189638"/>
                <a:gd name="connsiteY178" fmla="*/ 2996329 h 3715181"/>
                <a:gd name="connsiteX179" fmla="*/ 1025187 w 3189638"/>
                <a:gd name="connsiteY179" fmla="*/ 2994327 h 3715181"/>
                <a:gd name="connsiteX180" fmla="*/ 1025157 w 3189638"/>
                <a:gd name="connsiteY180" fmla="*/ 2990296 h 3715181"/>
                <a:gd name="connsiteX181" fmla="*/ 992612 w 3189638"/>
                <a:gd name="connsiteY181" fmla="*/ 2987336 h 3715181"/>
                <a:gd name="connsiteX182" fmla="*/ 976462 w 3189638"/>
                <a:gd name="connsiteY182" fmla="*/ 2965754 h 3715181"/>
                <a:gd name="connsiteX183" fmla="*/ 976462 w 3189638"/>
                <a:gd name="connsiteY183" fmla="*/ 2920790 h 3715181"/>
                <a:gd name="connsiteX184" fmla="*/ 974897 w 3189638"/>
                <a:gd name="connsiteY184" fmla="*/ 2920477 h 3715181"/>
                <a:gd name="connsiteX185" fmla="*/ 974494 w 3189638"/>
                <a:gd name="connsiteY185" fmla="*/ 2917080 h 3715181"/>
                <a:gd name="connsiteX186" fmla="*/ 908495 w 3189638"/>
                <a:gd name="connsiteY186" fmla="*/ 2905347 h 3715181"/>
                <a:gd name="connsiteX187" fmla="*/ 906392 w 3189638"/>
                <a:gd name="connsiteY187" fmla="*/ 2904412 h 3715181"/>
                <a:gd name="connsiteX188" fmla="*/ 887568 w 3189638"/>
                <a:gd name="connsiteY188" fmla="*/ 2872927 h 3715181"/>
                <a:gd name="connsiteX189" fmla="*/ 804376 w 3189638"/>
                <a:gd name="connsiteY189" fmla="*/ 2889144 h 3715181"/>
                <a:gd name="connsiteX190" fmla="*/ 769000 w 3189638"/>
                <a:gd name="connsiteY190" fmla="*/ 2863454 h 3715181"/>
                <a:gd name="connsiteX191" fmla="*/ 682608 w 3189638"/>
                <a:gd name="connsiteY191" fmla="*/ 2879831 h 3715181"/>
                <a:gd name="connsiteX192" fmla="*/ 570796 w 3189638"/>
                <a:gd name="connsiteY192" fmla="*/ 2831343 h 3715181"/>
                <a:gd name="connsiteX193" fmla="*/ 506802 w 3189638"/>
                <a:gd name="connsiteY193" fmla="*/ 2850128 h 3715181"/>
                <a:gd name="connsiteX194" fmla="*/ 506504 w 3189638"/>
                <a:gd name="connsiteY194" fmla="*/ 2849584 h 3715181"/>
                <a:gd name="connsiteX195" fmla="*/ 515642 w 3189638"/>
                <a:gd name="connsiteY195" fmla="*/ 2835360 h 3715181"/>
                <a:gd name="connsiteX196" fmla="*/ 511650 w 3189638"/>
                <a:gd name="connsiteY196" fmla="*/ 2834828 h 3715181"/>
                <a:gd name="connsiteX197" fmla="*/ 509645 w 3189638"/>
                <a:gd name="connsiteY197" fmla="*/ 2830700 h 3715181"/>
                <a:gd name="connsiteX198" fmla="*/ 466805 w 3189638"/>
                <a:gd name="connsiteY198" fmla="*/ 2827008 h 3715181"/>
                <a:gd name="connsiteX199" fmla="*/ 465859 w 3189638"/>
                <a:gd name="connsiteY199" fmla="*/ 2824491 h 3715181"/>
                <a:gd name="connsiteX200" fmla="*/ 463631 w 3189638"/>
                <a:gd name="connsiteY200" fmla="*/ 2787698 h 3715181"/>
                <a:gd name="connsiteX201" fmla="*/ 455309 w 3189638"/>
                <a:gd name="connsiteY201" fmla="*/ 2765216 h 3715181"/>
                <a:gd name="connsiteX202" fmla="*/ 471953 w 3189638"/>
                <a:gd name="connsiteY202" fmla="*/ 2748130 h 3715181"/>
                <a:gd name="connsiteX203" fmla="*/ 457983 w 3189638"/>
                <a:gd name="connsiteY203" fmla="*/ 2730832 h 3715181"/>
                <a:gd name="connsiteX204" fmla="*/ 415295 w 3189638"/>
                <a:gd name="connsiteY204" fmla="*/ 2672696 h 3715181"/>
                <a:gd name="connsiteX205" fmla="*/ 417861 w 3189638"/>
                <a:gd name="connsiteY205" fmla="*/ 2667196 h 3715181"/>
                <a:gd name="connsiteX206" fmla="*/ 440746 w 3189638"/>
                <a:gd name="connsiteY206" fmla="*/ 2635721 h 3715181"/>
                <a:gd name="connsiteX207" fmla="*/ 435013 w 3189638"/>
                <a:gd name="connsiteY207" fmla="*/ 2633763 h 3715181"/>
                <a:gd name="connsiteX208" fmla="*/ 409583 w 3189638"/>
                <a:gd name="connsiteY208" fmla="*/ 2623498 h 3715181"/>
                <a:gd name="connsiteX209" fmla="*/ 408013 w 3189638"/>
                <a:gd name="connsiteY209" fmla="*/ 2621637 h 3715181"/>
                <a:gd name="connsiteX210" fmla="*/ 402811 w 3189638"/>
                <a:gd name="connsiteY210" fmla="*/ 2610255 h 3715181"/>
                <a:gd name="connsiteX211" fmla="*/ 384023 w 3189638"/>
                <a:gd name="connsiteY211" fmla="*/ 2608089 h 3715181"/>
                <a:gd name="connsiteX212" fmla="*/ 390815 w 3189638"/>
                <a:gd name="connsiteY212" fmla="*/ 2582664 h 3715181"/>
                <a:gd name="connsiteX213" fmla="*/ 386766 w 3189638"/>
                <a:gd name="connsiteY213" fmla="*/ 2580145 h 3715181"/>
                <a:gd name="connsiteX214" fmla="*/ 386812 w 3189638"/>
                <a:gd name="connsiteY214" fmla="*/ 2579909 h 3715181"/>
                <a:gd name="connsiteX215" fmla="*/ 373534 w 3189638"/>
                <a:gd name="connsiteY215" fmla="*/ 2571915 h 3715181"/>
                <a:gd name="connsiteX216" fmla="*/ 358975 w 3189638"/>
                <a:gd name="connsiteY216" fmla="*/ 2562858 h 3715181"/>
                <a:gd name="connsiteX217" fmla="*/ 384574 w 3189638"/>
                <a:gd name="connsiteY217" fmla="*/ 2531406 h 3715181"/>
                <a:gd name="connsiteX218" fmla="*/ 441922 w 3189638"/>
                <a:gd name="connsiteY218" fmla="*/ 2525011 h 3715181"/>
                <a:gd name="connsiteX219" fmla="*/ 434738 w 3189638"/>
                <a:gd name="connsiteY219" fmla="*/ 2516688 h 3715181"/>
                <a:gd name="connsiteX220" fmla="*/ 434629 w 3189638"/>
                <a:gd name="connsiteY220" fmla="*/ 2516328 h 3715181"/>
                <a:gd name="connsiteX221" fmla="*/ 407610 w 3189638"/>
                <a:gd name="connsiteY221" fmla="*/ 2500433 h 3715181"/>
                <a:gd name="connsiteX222" fmla="*/ 368307 w 3189638"/>
                <a:gd name="connsiteY222" fmla="*/ 2500470 h 3715181"/>
                <a:gd name="connsiteX223" fmla="*/ 341425 w 3189638"/>
                <a:gd name="connsiteY223" fmla="*/ 2479473 h 3715181"/>
                <a:gd name="connsiteX224" fmla="*/ 331705 w 3189638"/>
                <a:gd name="connsiteY224" fmla="*/ 2471693 h 3715181"/>
                <a:gd name="connsiteX225" fmla="*/ 290820 w 3189638"/>
                <a:gd name="connsiteY225" fmla="*/ 2478758 h 3715181"/>
                <a:gd name="connsiteX226" fmla="*/ 284814 w 3189638"/>
                <a:gd name="connsiteY226" fmla="*/ 2475086 h 3715181"/>
                <a:gd name="connsiteX227" fmla="*/ 274175 w 3189638"/>
                <a:gd name="connsiteY227" fmla="*/ 2454672 h 3715181"/>
                <a:gd name="connsiteX228" fmla="*/ 270661 w 3189638"/>
                <a:gd name="connsiteY228" fmla="*/ 2454310 h 3715181"/>
                <a:gd name="connsiteX229" fmla="*/ 265223 w 3189638"/>
                <a:gd name="connsiteY229" fmla="*/ 2449857 h 3715181"/>
                <a:gd name="connsiteX230" fmla="*/ 203182 w 3189638"/>
                <a:gd name="connsiteY230" fmla="*/ 2443274 h 3715181"/>
                <a:gd name="connsiteX231" fmla="*/ 155009 w 3189638"/>
                <a:gd name="connsiteY231" fmla="*/ 2439099 h 3715181"/>
                <a:gd name="connsiteX232" fmla="*/ 92437 w 3189638"/>
                <a:gd name="connsiteY232" fmla="*/ 2294437 h 3715181"/>
                <a:gd name="connsiteX233" fmla="*/ 21331 w 3189638"/>
                <a:gd name="connsiteY233" fmla="*/ 2221704 h 3715181"/>
                <a:gd name="connsiteX234" fmla="*/ 0 w 3189638"/>
                <a:gd name="connsiteY234" fmla="*/ 2144315 h 3715181"/>
                <a:gd name="connsiteX235" fmla="*/ 31642 w 3189638"/>
                <a:gd name="connsiteY235" fmla="*/ 2050870 h 3715181"/>
                <a:gd name="connsiteX236" fmla="*/ 98125 w 3189638"/>
                <a:gd name="connsiteY236" fmla="*/ 1995959 h 3715181"/>
                <a:gd name="connsiteX237" fmla="*/ 69683 w 3189638"/>
                <a:gd name="connsiteY237" fmla="*/ 1925314 h 3715181"/>
                <a:gd name="connsiteX238" fmla="*/ 97236 w 3189638"/>
                <a:gd name="connsiteY238" fmla="*/ 1871848 h 3715181"/>
                <a:gd name="connsiteX239" fmla="*/ 7999 w 3189638"/>
                <a:gd name="connsiteY239" fmla="*/ 1813405 h 3715181"/>
                <a:gd name="connsiteX240" fmla="*/ 84437 w 3189638"/>
                <a:gd name="connsiteY240" fmla="*/ 1799598 h 3715181"/>
                <a:gd name="connsiteX241" fmla="*/ 140433 w 3189638"/>
                <a:gd name="connsiteY241" fmla="*/ 1754801 h 3715181"/>
                <a:gd name="connsiteX242" fmla="*/ 489914 w 3189638"/>
                <a:gd name="connsiteY242" fmla="*/ 1717552 h 3715181"/>
                <a:gd name="connsiteX243" fmla="*/ 474982 w 3189638"/>
                <a:gd name="connsiteY243" fmla="*/ 1642732 h 3715181"/>
                <a:gd name="connsiteX244" fmla="*/ 611680 w 3189638"/>
                <a:gd name="connsiteY244" fmla="*/ 1554104 h 3715181"/>
                <a:gd name="connsiteX245" fmla="*/ 567418 w 3189638"/>
                <a:gd name="connsiteY245" fmla="*/ 1495018 h 3715181"/>
                <a:gd name="connsiteX246" fmla="*/ 646522 w 3189638"/>
                <a:gd name="connsiteY246" fmla="*/ 1424534 h 3715181"/>
                <a:gd name="connsiteX247" fmla="*/ 546086 w 3189638"/>
                <a:gd name="connsiteY247" fmla="*/ 1244548 h 3715181"/>
                <a:gd name="connsiteX248" fmla="*/ 638523 w 3189638"/>
                <a:gd name="connsiteY248" fmla="*/ 1180325 h 3715181"/>
                <a:gd name="connsiteX249" fmla="*/ 481203 w 3189638"/>
                <a:gd name="connsiteY249" fmla="*/ 979949 h 3715181"/>
                <a:gd name="connsiteX250" fmla="*/ 574528 w 3189638"/>
                <a:gd name="connsiteY250" fmla="*/ 949122 h 3715181"/>
                <a:gd name="connsiteX251" fmla="*/ 497735 w 3189638"/>
                <a:gd name="connsiteY251" fmla="*/ 855677 h 3715181"/>
                <a:gd name="connsiteX252" fmla="*/ 541109 w 3189638"/>
                <a:gd name="connsiteY252" fmla="*/ 733973 h 3715181"/>
                <a:gd name="connsiteX253" fmla="*/ 479603 w 3189638"/>
                <a:gd name="connsiteY253" fmla="*/ 755489 h 3715181"/>
                <a:gd name="connsiteX254" fmla="*/ 373657 w 3189638"/>
                <a:gd name="connsiteY254" fmla="*/ 578874 h 3715181"/>
                <a:gd name="connsiteX255" fmla="*/ 328861 w 3189638"/>
                <a:gd name="connsiteY255" fmla="*/ 573576 h 3715181"/>
                <a:gd name="connsiteX256" fmla="*/ 303618 w 3189638"/>
                <a:gd name="connsiteY256" fmla="*/ 496188 h 3715181"/>
                <a:gd name="connsiteX257" fmla="*/ 290108 w 3189638"/>
                <a:gd name="connsiteY257" fmla="*/ 416069 h 3715181"/>
                <a:gd name="connsiteX258" fmla="*/ 311440 w 3189638"/>
                <a:gd name="connsiteY258" fmla="*/ 351846 h 3715181"/>
                <a:gd name="connsiteX259" fmla="*/ 510534 w 3189638"/>
                <a:gd name="connsiteY259" fmla="*/ 326156 h 3715181"/>
                <a:gd name="connsiteX260" fmla="*/ 590172 w 3189638"/>
                <a:gd name="connsiteY260" fmla="*/ 246841 h 3715181"/>
                <a:gd name="connsiteX261" fmla="*/ 839039 w 3189638"/>
                <a:gd name="connsiteY261" fmla="*/ 265305 h 3715181"/>
                <a:gd name="connsiteX262" fmla="*/ 923476 w 3189638"/>
                <a:gd name="connsiteY262" fmla="*/ 312669 h 3715181"/>
                <a:gd name="connsiteX263" fmla="*/ 1172005 w 3189638"/>
                <a:gd name="connsiteY263" fmla="*/ 192970 h 3715181"/>
                <a:gd name="connsiteX264" fmla="*/ 1172005 w 3189638"/>
                <a:gd name="connsiteY264" fmla="*/ 0 h 3715181"/>
                <a:gd name="connsiteX0" fmla="*/ 1172005 w 3189638"/>
                <a:gd name="connsiteY0" fmla="*/ 0 h 3715181"/>
                <a:gd name="connsiteX1" fmla="*/ 1307343 w 3189638"/>
                <a:gd name="connsiteY1" fmla="*/ 53051 h 3715181"/>
                <a:gd name="connsiteX2" fmla="*/ 1360135 w 3189638"/>
                <a:gd name="connsiteY2" fmla="*/ 110704 h 3715181"/>
                <a:gd name="connsiteX3" fmla="*/ 1422982 w 3189638"/>
                <a:gd name="connsiteY3" fmla="*/ 161413 h 3715181"/>
                <a:gd name="connsiteX4" fmla="*/ 1479546 w 3189638"/>
                <a:gd name="connsiteY4" fmla="*/ 129995 h 3715181"/>
                <a:gd name="connsiteX5" fmla="*/ 1587644 w 3189638"/>
                <a:gd name="connsiteY5" fmla="*/ 217633 h 3715181"/>
                <a:gd name="connsiteX6" fmla="*/ 1568036 w 3189638"/>
                <a:gd name="connsiteY6" fmla="*/ 263933 h 3715181"/>
                <a:gd name="connsiteX7" fmla="*/ 1778073 w 3189638"/>
                <a:gd name="connsiteY7" fmla="*/ 333932 h 3715181"/>
                <a:gd name="connsiteX8" fmla="*/ 1915082 w 3189638"/>
                <a:gd name="connsiteY8" fmla="*/ 316294 h 3715181"/>
                <a:gd name="connsiteX9" fmla="*/ 1938335 w 3189638"/>
                <a:gd name="connsiteY9" fmla="*/ 362594 h 3715181"/>
                <a:gd name="connsiteX10" fmla="*/ 1986728 w 3189638"/>
                <a:gd name="connsiteY10" fmla="*/ 339995 h 3715181"/>
                <a:gd name="connsiteX11" fmla="*/ 2030848 w 3189638"/>
                <a:gd name="connsiteY11" fmla="*/ 347271 h 3715181"/>
                <a:gd name="connsiteX12" fmla="*/ 2051462 w 3189638"/>
                <a:gd name="connsiteY12" fmla="*/ 403381 h 3715181"/>
                <a:gd name="connsiteX13" fmla="*/ 2053347 w 3189638"/>
                <a:gd name="connsiteY13" fmla="*/ 510310 h 3715181"/>
                <a:gd name="connsiteX14" fmla="*/ 2005583 w 3189638"/>
                <a:gd name="connsiteY14" fmla="*/ 608420 h 3715181"/>
                <a:gd name="connsiteX15" fmla="*/ 2041406 w 3189638"/>
                <a:gd name="connsiteY15" fmla="*/ 763302 h 3715181"/>
                <a:gd name="connsiteX16" fmla="*/ 1985471 w 3189638"/>
                <a:gd name="connsiteY16" fmla="*/ 772121 h 3715181"/>
                <a:gd name="connsiteX17" fmla="*/ 1940221 w 3189638"/>
                <a:gd name="connsiteY17" fmla="*/ 923145 h 3715181"/>
                <a:gd name="connsiteX18" fmla="*/ 1969759 w 3189638"/>
                <a:gd name="connsiteY18" fmla="*/ 927554 h 3715181"/>
                <a:gd name="connsiteX19" fmla="*/ 1987357 w 3189638"/>
                <a:gd name="connsiteY19" fmla="*/ 974405 h 3715181"/>
                <a:gd name="connsiteX20" fmla="*/ 2036378 w 3189638"/>
                <a:gd name="connsiteY20" fmla="*/ 951806 h 3715181"/>
                <a:gd name="connsiteX21" fmla="*/ 2079115 w 3189638"/>
                <a:gd name="connsiteY21" fmla="*/ 997554 h 3715181"/>
                <a:gd name="connsiteX22" fmla="*/ 2158681 w 3189638"/>
                <a:gd name="connsiteY22" fmla="*/ 1007586 h 3715181"/>
                <a:gd name="connsiteX23" fmla="*/ 2095455 w 3189638"/>
                <a:gd name="connsiteY23" fmla="*/ 1148027 h 3715181"/>
                <a:gd name="connsiteX24" fmla="*/ 2115567 w 3189638"/>
                <a:gd name="connsiteY24" fmla="*/ 1270940 h 3715181"/>
                <a:gd name="connsiteX25" fmla="*/ 2050833 w 3189638"/>
                <a:gd name="connsiteY25" fmla="*/ 1423617 h 3715181"/>
                <a:gd name="connsiteX26" fmla="*/ 2099226 w 3189638"/>
                <a:gd name="connsiteY26" fmla="*/ 1462751 h 3715181"/>
                <a:gd name="connsiteX27" fmla="*/ 2013879 w 3189638"/>
                <a:gd name="connsiteY27" fmla="*/ 1549397 h 3715181"/>
                <a:gd name="connsiteX28" fmla="*/ 2096084 w 3189638"/>
                <a:gd name="connsiteY28" fmla="*/ 1685428 h 3715181"/>
                <a:gd name="connsiteX29" fmla="*/ 2275578 w 3189638"/>
                <a:gd name="connsiteY29" fmla="*/ 1817712 h 3715181"/>
                <a:gd name="connsiteX30" fmla="*/ 2317937 w 3189638"/>
                <a:gd name="connsiteY30" fmla="*/ 1792909 h 3715181"/>
                <a:gd name="connsiteX31" fmla="*/ 2402153 w 3189638"/>
                <a:gd name="connsiteY31" fmla="*/ 1875034 h 3715181"/>
                <a:gd name="connsiteX32" fmla="*/ 2492654 w 3189638"/>
                <a:gd name="connsiteY32" fmla="*/ 1882200 h 3715181"/>
                <a:gd name="connsiteX33" fmla="*/ 2551103 w 3189638"/>
                <a:gd name="connsiteY33" fmla="*/ 1842515 h 3715181"/>
                <a:gd name="connsiteX34" fmla="*/ 2675542 w 3189638"/>
                <a:gd name="connsiteY34" fmla="*/ 1904798 h 3715181"/>
                <a:gd name="connsiteX35" fmla="*/ 2774841 w 3189638"/>
                <a:gd name="connsiteY35" fmla="*/ 1906452 h 3715181"/>
                <a:gd name="connsiteX36" fmla="*/ 2808779 w 3189638"/>
                <a:gd name="connsiteY36" fmla="*/ 1972042 h 3715181"/>
                <a:gd name="connsiteX37" fmla="*/ 2911221 w 3189638"/>
                <a:gd name="connsiteY37" fmla="*/ 1977554 h 3715181"/>
                <a:gd name="connsiteX38" fmla="*/ 2940886 w 3189638"/>
                <a:gd name="connsiteY38" fmla="*/ 2034657 h 3715181"/>
                <a:gd name="connsiteX39" fmla="*/ 2997951 w 3189638"/>
                <a:gd name="connsiteY39" fmla="*/ 2034877 h 3715181"/>
                <a:gd name="connsiteX40" fmla="*/ 3048230 w 3189638"/>
                <a:gd name="connsiteY40" fmla="*/ 2085586 h 3715181"/>
                <a:gd name="connsiteX41" fmla="*/ 3117362 w 3189638"/>
                <a:gd name="connsiteY41" fmla="*/ 2085586 h 3715181"/>
                <a:gd name="connsiteX42" fmla="*/ 3126790 w 3189638"/>
                <a:gd name="connsiteY42" fmla="*/ 2228893 h 3715181"/>
                <a:gd name="connsiteX43" fmla="*/ 3189638 w 3189638"/>
                <a:gd name="connsiteY43" fmla="*/ 2347507 h 3715181"/>
                <a:gd name="connsiteX44" fmla="*/ 3024222 w 3189638"/>
                <a:gd name="connsiteY44" fmla="*/ 2471964 h 3715181"/>
                <a:gd name="connsiteX45" fmla="*/ 3052082 w 3189638"/>
                <a:gd name="connsiteY45" fmla="*/ 2509187 h 3715181"/>
                <a:gd name="connsiteX46" fmla="*/ 3039646 w 3189638"/>
                <a:gd name="connsiteY46" fmla="*/ 2509187 h 3715181"/>
                <a:gd name="connsiteX47" fmla="*/ 3039646 w 3189638"/>
                <a:gd name="connsiteY47" fmla="*/ 2513380 h 3715181"/>
                <a:gd name="connsiteX48" fmla="*/ 3021544 w 3189638"/>
                <a:gd name="connsiteY48" fmla="*/ 2488947 h 3715181"/>
                <a:gd name="connsiteX49" fmla="*/ 2986324 w 3189638"/>
                <a:gd name="connsiteY49" fmla="*/ 2505691 h 3715181"/>
                <a:gd name="connsiteX50" fmla="*/ 2963416 w 3189638"/>
                <a:gd name="connsiteY50" fmla="*/ 2458510 h 3715181"/>
                <a:gd name="connsiteX51" fmla="*/ 2933193 w 3189638"/>
                <a:gd name="connsiteY51" fmla="*/ 2470960 h 3715181"/>
                <a:gd name="connsiteX52" fmla="*/ 2893244 w 3189638"/>
                <a:gd name="connsiteY52" fmla="*/ 2505534 h 3715181"/>
                <a:gd name="connsiteX53" fmla="*/ 2871570 w 3189638"/>
                <a:gd name="connsiteY53" fmla="*/ 2491464 h 3715181"/>
                <a:gd name="connsiteX54" fmla="*/ 2835498 w 3189638"/>
                <a:gd name="connsiteY54" fmla="*/ 2490097 h 3715181"/>
                <a:gd name="connsiteX55" fmla="*/ 2825819 w 3189638"/>
                <a:gd name="connsiteY55" fmla="*/ 2468392 h 3715181"/>
                <a:gd name="connsiteX56" fmla="*/ 2803934 w 3189638"/>
                <a:gd name="connsiteY56" fmla="*/ 2472327 h 3715181"/>
                <a:gd name="connsiteX57" fmla="*/ 2771922 w 3189638"/>
                <a:gd name="connsiteY57" fmla="*/ 2433435 h 3715181"/>
                <a:gd name="connsiteX58" fmla="*/ 2706239 w 3189638"/>
                <a:gd name="connsiteY58" fmla="*/ 2460025 h 3715181"/>
                <a:gd name="connsiteX59" fmla="*/ 2688949 w 3189638"/>
                <a:gd name="connsiteY59" fmla="*/ 2488817 h 3715181"/>
                <a:gd name="connsiteX60" fmla="*/ 2582188 w 3189638"/>
                <a:gd name="connsiteY60" fmla="*/ 2466633 h 3715181"/>
                <a:gd name="connsiteX61" fmla="*/ 2535806 w 3189638"/>
                <a:gd name="connsiteY61" fmla="*/ 2540177 h 3715181"/>
                <a:gd name="connsiteX62" fmla="*/ 2488303 w 3189638"/>
                <a:gd name="connsiteY62" fmla="*/ 2548875 h 3715181"/>
                <a:gd name="connsiteX63" fmla="*/ 2505401 w 3189638"/>
                <a:gd name="connsiteY63" fmla="*/ 2530583 h 3715181"/>
                <a:gd name="connsiteX64" fmla="*/ 2507842 w 3189638"/>
                <a:gd name="connsiteY64" fmla="*/ 2531105 h 3715181"/>
                <a:gd name="connsiteX65" fmla="*/ 2506339 w 3189638"/>
                <a:gd name="connsiteY65" fmla="*/ 2529738 h 3715181"/>
                <a:gd name="connsiteX66" fmla="*/ 2505401 w 3189638"/>
                <a:gd name="connsiteY66" fmla="*/ 2530583 h 3715181"/>
                <a:gd name="connsiteX67" fmla="*/ 2485297 w 3189638"/>
                <a:gd name="connsiteY67" fmla="*/ 2527004 h 3715181"/>
                <a:gd name="connsiteX68" fmla="*/ 2458243 w 3189638"/>
                <a:gd name="connsiteY68" fmla="*/ 2544775 h 3715181"/>
                <a:gd name="connsiteX69" fmla="*/ 2445832 w 3189638"/>
                <a:gd name="connsiteY69" fmla="*/ 2521938 h 3715181"/>
                <a:gd name="connsiteX70" fmla="*/ 2431393 w 3189638"/>
                <a:gd name="connsiteY70" fmla="*/ 2553356 h 3715181"/>
                <a:gd name="connsiteX71" fmla="*/ 2413497 w 3189638"/>
                <a:gd name="connsiteY71" fmla="*/ 2551662 h 3715181"/>
                <a:gd name="connsiteX72" fmla="*/ 2389514 w 3189638"/>
                <a:gd name="connsiteY72" fmla="*/ 2555103 h 3715181"/>
                <a:gd name="connsiteX73" fmla="*/ 2362029 w 3189638"/>
                <a:gd name="connsiteY73" fmla="*/ 2552168 h 3715181"/>
                <a:gd name="connsiteX74" fmla="*/ 2333834 w 3189638"/>
                <a:gd name="connsiteY74" fmla="*/ 2580695 h 3715181"/>
                <a:gd name="connsiteX75" fmla="*/ 2317233 w 3189638"/>
                <a:gd name="connsiteY75" fmla="*/ 2560571 h 3715181"/>
                <a:gd name="connsiteX76" fmla="*/ 2302067 w 3189638"/>
                <a:gd name="connsiteY76" fmla="*/ 2562064 h 3715181"/>
                <a:gd name="connsiteX77" fmla="*/ 2273919 w 3189638"/>
                <a:gd name="connsiteY77" fmla="*/ 2554469 h 3715181"/>
                <a:gd name="connsiteX78" fmla="*/ 2253099 w 3189638"/>
                <a:gd name="connsiteY78" fmla="*/ 2596074 h 3715181"/>
                <a:gd name="connsiteX79" fmla="*/ 2177181 w 3189638"/>
                <a:gd name="connsiteY79" fmla="*/ 2587767 h 3715181"/>
                <a:gd name="connsiteX80" fmla="*/ 2110667 w 3189638"/>
                <a:gd name="connsiteY80" fmla="*/ 2618061 h 3715181"/>
                <a:gd name="connsiteX81" fmla="*/ 2029543 w 3189638"/>
                <a:gd name="connsiteY81" fmla="*/ 2626788 h 3715181"/>
                <a:gd name="connsiteX82" fmla="*/ 2013011 w 3189638"/>
                <a:gd name="connsiteY82" fmla="*/ 2664460 h 3715181"/>
                <a:gd name="connsiteX83" fmla="*/ 2004648 w 3189638"/>
                <a:gd name="connsiteY83" fmla="*/ 2664793 h 3715181"/>
                <a:gd name="connsiteX84" fmla="*/ 1995676 w 3189638"/>
                <a:gd name="connsiteY84" fmla="*/ 2664537 h 3715181"/>
                <a:gd name="connsiteX85" fmla="*/ 1969766 w 3189638"/>
                <a:gd name="connsiteY85" fmla="*/ 2701972 h 3715181"/>
                <a:gd name="connsiteX86" fmla="*/ 1992006 w 3189638"/>
                <a:gd name="connsiteY86" fmla="*/ 2739587 h 3715181"/>
                <a:gd name="connsiteX87" fmla="*/ 1984055 w 3189638"/>
                <a:gd name="connsiteY87" fmla="*/ 2766438 h 3715181"/>
                <a:gd name="connsiteX88" fmla="*/ 1948723 w 3189638"/>
                <a:gd name="connsiteY88" fmla="*/ 2771685 h 3715181"/>
                <a:gd name="connsiteX89" fmla="*/ 1953232 w 3189638"/>
                <a:gd name="connsiteY89" fmla="*/ 2794923 h 3715181"/>
                <a:gd name="connsiteX90" fmla="*/ 1920021 w 3189638"/>
                <a:gd name="connsiteY90" fmla="*/ 2800648 h 3715181"/>
                <a:gd name="connsiteX91" fmla="*/ 1936699 w 3189638"/>
                <a:gd name="connsiteY91" fmla="*/ 2860536 h 3715181"/>
                <a:gd name="connsiteX92" fmla="*/ 1971649 w 3189638"/>
                <a:gd name="connsiteY92" fmla="*/ 2877998 h 3715181"/>
                <a:gd name="connsiteX93" fmla="*/ 1945717 w 3189638"/>
                <a:gd name="connsiteY93" fmla="*/ 2913847 h 3715181"/>
                <a:gd name="connsiteX94" fmla="*/ 1954736 w 3189638"/>
                <a:gd name="connsiteY94" fmla="*/ 2952121 h 3715181"/>
                <a:gd name="connsiteX95" fmla="*/ 1968923 w 3189638"/>
                <a:gd name="connsiteY95" fmla="*/ 2974305 h 3715181"/>
                <a:gd name="connsiteX96" fmla="*/ 1964515 w 3189638"/>
                <a:gd name="connsiteY96" fmla="*/ 3026200 h 3715181"/>
                <a:gd name="connsiteX97" fmla="*/ 1908200 w 3189638"/>
                <a:gd name="connsiteY97" fmla="*/ 3050594 h 3715181"/>
                <a:gd name="connsiteX98" fmla="*/ 1928062 w 3189638"/>
                <a:gd name="connsiteY98" fmla="*/ 3144948 h 3715181"/>
                <a:gd name="connsiteX99" fmla="*/ 1944214 w 3189638"/>
                <a:gd name="connsiteY99" fmla="*/ 3153942 h 3715181"/>
                <a:gd name="connsiteX100" fmla="*/ 1960185 w 3189638"/>
                <a:gd name="connsiteY100" fmla="*/ 3153825 h 3715181"/>
                <a:gd name="connsiteX101" fmla="*/ 1975418 w 3189638"/>
                <a:gd name="connsiteY101" fmla="*/ 3234944 h 3715181"/>
                <a:gd name="connsiteX102" fmla="*/ 1937812 w 3189638"/>
                <a:gd name="connsiteY102" fmla="*/ 3277773 h 3715181"/>
                <a:gd name="connsiteX103" fmla="*/ 1990828 w 3189638"/>
                <a:gd name="connsiteY103" fmla="*/ 3287726 h 3715181"/>
                <a:gd name="connsiteX104" fmla="*/ 1965852 w 3189638"/>
                <a:gd name="connsiteY104" fmla="*/ 3325131 h 3715181"/>
                <a:gd name="connsiteX105" fmla="*/ 1972772 w 3189638"/>
                <a:gd name="connsiteY105" fmla="*/ 3360967 h 3715181"/>
                <a:gd name="connsiteX106" fmla="*/ 2001730 w 3189638"/>
                <a:gd name="connsiteY106" fmla="*/ 3376532 h 3715181"/>
                <a:gd name="connsiteX107" fmla="*/ 1992331 w 3189638"/>
                <a:gd name="connsiteY107" fmla="*/ 3405282 h 3715181"/>
                <a:gd name="connsiteX108" fmla="*/ 2063470 w 3189638"/>
                <a:gd name="connsiteY108" fmla="*/ 3440561 h 3715181"/>
                <a:gd name="connsiteX109" fmla="*/ 2055930 w 3189638"/>
                <a:gd name="connsiteY109" fmla="*/ 3456988 h 3715181"/>
                <a:gd name="connsiteX110" fmla="*/ 2053682 w 3189638"/>
                <a:gd name="connsiteY110" fmla="*/ 3456501 h 3715181"/>
                <a:gd name="connsiteX111" fmla="*/ 2034370 w 3189638"/>
                <a:gd name="connsiteY111" fmla="*/ 3493627 h 3715181"/>
                <a:gd name="connsiteX112" fmla="*/ 2044772 w 3189638"/>
                <a:gd name="connsiteY112" fmla="*/ 3516108 h 3715181"/>
                <a:gd name="connsiteX113" fmla="*/ 2017726 w 3189638"/>
                <a:gd name="connsiteY113" fmla="*/ 3522403 h 3715181"/>
                <a:gd name="connsiteX114" fmla="*/ 2033330 w 3189638"/>
                <a:gd name="connsiteY114" fmla="*/ 3543986 h 3715181"/>
                <a:gd name="connsiteX115" fmla="*/ 2069104 w 3189638"/>
                <a:gd name="connsiteY115" fmla="*/ 3541462 h 3715181"/>
                <a:gd name="connsiteX116" fmla="*/ 2072858 w 3189638"/>
                <a:gd name="connsiteY116" fmla="*/ 3565568 h 3715181"/>
                <a:gd name="connsiteX117" fmla="*/ 2005244 w 3189638"/>
                <a:gd name="connsiteY117" fmla="*/ 3643805 h 3715181"/>
                <a:gd name="connsiteX118" fmla="*/ 1984077 w 3189638"/>
                <a:gd name="connsiteY118" fmla="*/ 3714083 h 3715181"/>
                <a:gd name="connsiteX119" fmla="*/ 1976117 w 3189638"/>
                <a:gd name="connsiteY119" fmla="*/ 3677078 h 3715181"/>
                <a:gd name="connsiteX120" fmla="*/ 1953233 w 3189638"/>
                <a:gd name="connsiteY120" fmla="*/ 3677078 h 3715181"/>
                <a:gd name="connsiteX121" fmla="*/ 1936589 w 3189638"/>
                <a:gd name="connsiteY121" fmla="*/ 3650100 h 3715181"/>
                <a:gd name="connsiteX122" fmla="*/ 1898236 w 3189638"/>
                <a:gd name="connsiteY122" fmla="*/ 3670136 h 3715181"/>
                <a:gd name="connsiteX123" fmla="*/ 1825285 w 3189638"/>
                <a:gd name="connsiteY123" fmla="*/ 3642006 h 3715181"/>
                <a:gd name="connsiteX124" fmla="*/ 1782500 w 3189638"/>
                <a:gd name="connsiteY124" fmla="*/ 3657194 h 3715181"/>
                <a:gd name="connsiteX125" fmla="*/ 1734785 w 3189638"/>
                <a:gd name="connsiteY125" fmla="*/ 3652798 h 3715181"/>
                <a:gd name="connsiteX126" fmla="*/ 1719182 w 3189638"/>
                <a:gd name="connsiteY126" fmla="*/ 3620424 h 3715181"/>
                <a:gd name="connsiteX127" fmla="*/ 1679653 w 3189638"/>
                <a:gd name="connsiteY127" fmla="*/ 3615028 h 3715181"/>
                <a:gd name="connsiteX128" fmla="*/ 1690056 w 3189638"/>
                <a:gd name="connsiteY128" fmla="*/ 3579957 h 3715181"/>
                <a:gd name="connsiteX129" fmla="*/ 1640125 w 3189638"/>
                <a:gd name="connsiteY129" fmla="*/ 3547583 h 3715181"/>
                <a:gd name="connsiteX130" fmla="*/ 1622758 w 3189638"/>
                <a:gd name="connsiteY130" fmla="*/ 3558431 h 3715181"/>
                <a:gd name="connsiteX131" fmla="*/ 1589154 w 3189638"/>
                <a:gd name="connsiteY131" fmla="*/ 3541288 h 3715181"/>
                <a:gd name="connsiteX132" fmla="*/ 1601637 w 3189638"/>
                <a:gd name="connsiteY132" fmla="*/ 3506216 h 3715181"/>
                <a:gd name="connsiteX133" fmla="*/ 1477850 w 3189638"/>
                <a:gd name="connsiteY133" fmla="*/ 3514310 h 3715181"/>
                <a:gd name="connsiteX134" fmla="*/ 1444698 w 3189638"/>
                <a:gd name="connsiteY134" fmla="*/ 3505413 h 3715181"/>
                <a:gd name="connsiteX135" fmla="*/ 1417517 w 3189638"/>
                <a:gd name="connsiteY135" fmla="*/ 3522403 h 3715181"/>
                <a:gd name="connsiteX136" fmla="*/ 1390471 w 3189638"/>
                <a:gd name="connsiteY136" fmla="*/ 3484634 h 3715181"/>
                <a:gd name="connsiteX137" fmla="*/ 1350943 w 3189638"/>
                <a:gd name="connsiteY137" fmla="*/ 3477440 h 3715181"/>
                <a:gd name="connsiteX138" fmla="*/ 1338460 w 3189638"/>
                <a:gd name="connsiteY138" fmla="*/ 3438771 h 3715181"/>
                <a:gd name="connsiteX139" fmla="*/ 1288529 w 3189638"/>
                <a:gd name="connsiteY139" fmla="*/ 3404599 h 3715181"/>
                <a:gd name="connsiteX140" fmla="*/ 1250041 w 3189638"/>
                <a:gd name="connsiteY140" fmla="*/ 3410894 h 3715181"/>
                <a:gd name="connsiteX141" fmla="*/ 1191788 w 3189638"/>
                <a:gd name="connsiteY141" fmla="*/ 3392908 h 3715181"/>
                <a:gd name="connsiteX142" fmla="*/ 1172005 w 3189638"/>
                <a:gd name="connsiteY142" fmla="*/ 3403170 h 3715181"/>
                <a:gd name="connsiteX143" fmla="*/ 1172005 w 3189638"/>
                <a:gd name="connsiteY143" fmla="*/ 3400305 h 3715181"/>
                <a:gd name="connsiteX144" fmla="*/ 1151546 w 3189638"/>
                <a:gd name="connsiteY144" fmla="*/ 3409352 h 3715181"/>
                <a:gd name="connsiteX145" fmla="*/ 1118837 w 3189638"/>
                <a:gd name="connsiteY145" fmla="*/ 3398754 h 3715181"/>
                <a:gd name="connsiteX146" fmla="*/ 1061954 w 3189638"/>
                <a:gd name="connsiteY146" fmla="*/ 3403572 h 3715181"/>
                <a:gd name="connsiteX147" fmla="*/ 1056161 w 3189638"/>
                <a:gd name="connsiteY147" fmla="*/ 3391895 h 3715181"/>
                <a:gd name="connsiteX148" fmla="*/ 1055519 w 3189638"/>
                <a:gd name="connsiteY148" fmla="*/ 3375822 h 3715181"/>
                <a:gd name="connsiteX149" fmla="*/ 1051565 w 3189638"/>
                <a:gd name="connsiteY149" fmla="*/ 3364876 h 3715181"/>
                <a:gd name="connsiteX150" fmla="*/ 1047130 w 3189638"/>
                <a:gd name="connsiteY150" fmla="*/ 3347006 h 3715181"/>
                <a:gd name="connsiteX151" fmla="*/ 1046157 w 3189638"/>
                <a:gd name="connsiteY151" fmla="*/ 3341650 h 3715181"/>
                <a:gd name="connsiteX152" fmla="*/ 1072162 w 3189638"/>
                <a:gd name="connsiteY152" fmla="*/ 3326362 h 3715181"/>
                <a:gd name="connsiteX153" fmla="*/ 1078404 w 3189638"/>
                <a:gd name="connsiteY153" fmla="*/ 3297585 h 3715181"/>
                <a:gd name="connsiteX154" fmla="*/ 1078180 w 3189638"/>
                <a:gd name="connsiteY154" fmla="*/ 3297322 h 3715181"/>
                <a:gd name="connsiteX155" fmla="*/ 1079196 w 3189638"/>
                <a:gd name="connsiteY155" fmla="*/ 3294552 h 3715181"/>
                <a:gd name="connsiteX156" fmla="*/ 1065469 w 3189638"/>
                <a:gd name="connsiteY156" fmla="*/ 3285861 h 3715181"/>
                <a:gd name="connsiteX157" fmla="*/ 1052022 w 3189638"/>
                <a:gd name="connsiteY157" fmla="*/ 3258093 h 3715181"/>
                <a:gd name="connsiteX158" fmla="*/ 1051465 w 3189638"/>
                <a:gd name="connsiteY158" fmla="*/ 3256661 h 3715181"/>
                <a:gd name="connsiteX159" fmla="*/ 1051127 w 3189638"/>
                <a:gd name="connsiteY159" fmla="*/ 3256245 h 3715181"/>
                <a:gd name="connsiteX160" fmla="*/ 1033002 w 3189638"/>
                <a:gd name="connsiteY160" fmla="*/ 3233937 h 3715181"/>
                <a:gd name="connsiteX161" fmla="*/ 1019112 w 3189638"/>
                <a:gd name="connsiteY161" fmla="*/ 3216842 h 3715181"/>
                <a:gd name="connsiteX162" fmla="*/ 973961 w 3189638"/>
                <a:gd name="connsiteY162" fmla="*/ 3225834 h 3715181"/>
                <a:gd name="connsiteX163" fmla="*/ 969097 w 3189638"/>
                <a:gd name="connsiteY163" fmla="*/ 3223521 h 3715181"/>
                <a:gd name="connsiteX164" fmla="*/ 959818 w 3189638"/>
                <a:gd name="connsiteY164" fmla="*/ 3206759 h 3715181"/>
                <a:gd name="connsiteX165" fmla="*/ 959621 w 3189638"/>
                <a:gd name="connsiteY165" fmla="*/ 3206752 h 3715181"/>
                <a:gd name="connsiteX166" fmla="*/ 957963 w 3189638"/>
                <a:gd name="connsiteY166" fmla="*/ 3202714 h 3715181"/>
                <a:gd name="connsiteX167" fmla="*/ 934904 w 3189638"/>
                <a:gd name="connsiteY167" fmla="*/ 3201974 h 3715181"/>
                <a:gd name="connsiteX168" fmla="*/ 966060 w 3189638"/>
                <a:gd name="connsiteY168" fmla="*/ 3166292 h 3715181"/>
                <a:gd name="connsiteX169" fmla="*/ 995186 w 3189638"/>
                <a:gd name="connsiteY169" fmla="*/ 3175284 h 3715181"/>
                <a:gd name="connsiteX170" fmla="*/ 1067097 w 3189638"/>
                <a:gd name="connsiteY170" fmla="*/ 3079353 h 3715181"/>
                <a:gd name="connsiteX171" fmla="*/ 1075726 w 3189638"/>
                <a:gd name="connsiteY171" fmla="*/ 3076513 h 3715181"/>
                <a:gd name="connsiteX172" fmla="*/ 1081524 w 3189638"/>
                <a:gd name="connsiteY172" fmla="*/ 3063775 h 3715181"/>
                <a:gd name="connsiteX173" fmla="*/ 1022548 w 3189638"/>
                <a:gd name="connsiteY173" fmla="*/ 3023247 h 3715181"/>
                <a:gd name="connsiteX174" fmla="*/ 1017386 w 3189638"/>
                <a:gd name="connsiteY174" fmla="*/ 3017712 h 3715181"/>
                <a:gd name="connsiteX175" fmla="*/ 1028473 w 3189638"/>
                <a:gd name="connsiteY175" fmla="*/ 2996329 h 3715181"/>
                <a:gd name="connsiteX176" fmla="*/ 1025187 w 3189638"/>
                <a:gd name="connsiteY176" fmla="*/ 2994327 h 3715181"/>
                <a:gd name="connsiteX177" fmla="*/ 1025157 w 3189638"/>
                <a:gd name="connsiteY177" fmla="*/ 2990296 h 3715181"/>
                <a:gd name="connsiteX178" fmla="*/ 992612 w 3189638"/>
                <a:gd name="connsiteY178" fmla="*/ 2987336 h 3715181"/>
                <a:gd name="connsiteX179" fmla="*/ 976462 w 3189638"/>
                <a:gd name="connsiteY179" fmla="*/ 2965754 h 3715181"/>
                <a:gd name="connsiteX180" fmla="*/ 976462 w 3189638"/>
                <a:gd name="connsiteY180" fmla="*/ 2920790 h 3715181"/>
                <a:gd name="connsiteX181" fmla="*/ 974897 w 3189638"/>
                <a:gd name="connsiteY181" fmla="*/ 2920477 h 3715181"/>
                <a:gd name="connsiteX182" fmla="*/ 974494 w 3189638"/>
                <a:gd name="connsiteY182" fmla="*/ 2917080 h 3715181"/>
                <a:gd name="connsiteX183" fmla="*/ 908495 w 3189638"/>
                <a:gd name="connsiteY183" fmla="*/ 2905347 h 3715181"/>
                <a:gd name="connsiteX184" fmla="*/ 906392 w 3189638"/>
                <a:gd name="connsiteY184" fmla="*/ 2904412 h 3715181"/>
                <a:gd name="connsiteX185" fmla="*/ 887568 w 3189638"/>
                <a:gd name="connsiteY185" fmla="*/ 2872927 h 3715181"/>
                <a:gd name="connsiteX186" fmla="*/ 804376 w 3189638"/>
                <a:gd name="connsiteY186" fmla="*/ 2889144 h 3715181"/>
                <a:gd name="connsiteX187" fmla="*/ 769000 w 3189638"/>
                <a:gd name="connsiteY187" fmla="*/ 2863454 h 3715181"/>
                <a:gd name="connsiteX188" fmla="*/ 682608 w 3189638"/>
                <a:gd name="connsiteY188" fmla="*/ 2879831 h 3715181"/>
                <a:gd name="connsiteX189" fmla="*/ 570796 w 3189638"/>
                <a:gd name="connsiteY189" fmla="*/ 2831343 h 3715181"/>
                <a:gd name="connsiteX190" fmla="*/ 506802 w 3189638"/>
                <a:gd name="connsiteY190" fmla="*/ 2850128 h 3715181"/>
                <a:gd name="connsiteX191" fmla="*/ 506504 w 3189638"/>
                <a:gd name="connsiteY191" fmla="*/ 2849584 h 3715181"/>
                <a:gd name="connsiteX192" fmla="*/ 515642 w 3189638"/>
                <a:gd name="connsiteY192" fmla="*/ 2835360 h 3715181"/>
                <a:gd name="connsiteX193" fmla="*/ 511650 w 3189638"/>
                <a:gd name="connsiteY193" fmla="*/ 2834828 h 3715181"/>
                <a:gd name="connsiteX194" fmla="*/ 509645 w 3189638"/>
                <a:gd name="connsiteY194" fmla="*/ 2830700 h 3715181"/>
                <a:gd name="connsiteX195" fmla="*/ 466805 w 3189638"/>
                <a:gd name="connsiteY195" fmla="*/ 2827008 h 3715181"/>
                <a:gd name="connsiteX196" fmla="*/ 465859 w 3189638"/>
                <a:gd name="connsiteY196" fmla="*/ 2824491 h 3715181"/>
                <a:gd name="connsiteX197" fmla="*/ 463631 w 3189638"/>
                <a:gd name="connsiteY197" fmla="*/ 2787698 h 3715181"/>
                <a:gd name="connsiteX198" fmla="*/ 455309 w 3189638"/>
                <a:gd name="connsiteY198" fmla="*/ 2765216 h 3715181"/>
                <a:gd name="connsiteX199" fmla="*/ 471953 w 3189638"/>
                <a:gd name="connsiteY199" fmla="*/ 2748130 h 3715181"/>
                <a:gd name="connsiteX200" fmla="*/ 457983 w 3189638"/>
                <a:gd name="connsiteY200" fmla="*/ 2730832 h 3715181"/>
                <a:gd name="connsiteX201" fmla="*/ 415295 w 3189638"/>
                <a:gd name="connsiteY201" fmla="*/ 2672696 h 3715181"/>
                <a:gd name="connsiteX202" fmla="*/ 417861 w 3189638"/>
                <a:gd name="connsiteY202" fmla="*/ 2667196 h 3715181"/>
                <a:gd name="connsiteX203" fmla="*/ 440746 w 3189638"/>
                <a:gd name="connsiteY203" fmla="*/ 2635721 h 3715181"/>
                <a:gd name="connsiteX204" fmla="*/ 435013 w 3189638"/>
                <a:gd name="connsiteY204" fmla="*/ 2633763 h 3715181"/>
                <a:gd name="connsiteX205" fmla="*/ 409583 w 3189638"/>
                <a:gd name="connsiteY205" fmla="*/ 2623498 h 3715181"/>
                <a:gd name="connsiteX206" fmla="*/ 408013 w 3189638"/>
                <a:gd name="connsiteY206" fmla="*/ 2621637 h 3715181"/>
                <a:gd name="connsiteX207" fmla="*/ 402811 w 3189638"/>
                <a:gd name="connsiteY207" fmla="*/ 2610255 h 3715181"/>
                <a:gd name="connsiteX208" fmla="*/ 384023 w 3189638"/>
                <a:gd name="connsiteY208" fmla="*/ 2608089 h 3715181"/>
                <a:gd name="connsiteX209" fmla="*/ 390815 w 3189638"/>
                <a:gd name="connsiteY209" fmla="*/ 2582664 h 3715181"/>
                <a:gd name="connsiteX210" fmla="*/ 386766 w 3189638"/>
                <a:gd name="connsiteY210" fmla="*/ 2580145 h 3715181"/>
                <a:gd name="connsiteX211" fmla="*/ 386812 w 3189638"/>
                <a:gd name="connsiteY211" fmla="*/ 2579909 h 3715181"/>
                <a:gd name="connsiteX212" fmla="*/ 373534 w 3189638"/>
                <a:gd name="connsiteY212" fmla="*/ 2571915 h 3715181"/>
                <a:gd name="connsiteX213" fmla="*/ 358975 w 3189638"/>
                <a:gd name="connsiteY213" fmla="*/ 2562858 h 3715181"/>
                <a:gd name="connsiteX214" fmla="*/ 384574 w 3189638"/>
                <a:gd name="connsiteY214" fmla="*/ 2531406 h 3715181"/>
                <a:gd name="connsiteX215" fmla="*/ 441922 w 3189638"/>
                <a:gd name="connsiteY215" fmla="*/ 2525011 h 3715181"/>
                <a:gd name="connsiteX216" fmla="*/ 434738 w 3189638"/>
                <a:gd name="connsiteY216" fmla="*/ 2516688 h 3715181"/>
                <a:gd name="connsiteX217" fmla="*/ 434629 w 3189638"/>
                <a:gd name="connsiteY217" fmla="*/ 2516328 h 3715181"/>
                <a:gd name="connsiteX218" fmla="*/ 407610 w 3189638"/>
                <a:gd name="connsiteY218" fmla="*/ 2500433 h 3715181"/>
                <a:gd name="connsiteX219" fmla="*/ 368307 w 3189638"/>
                <a:gd name="connsiteY219" fmla="*/ 2500470 h 3715181"/>
                <a:gd name="connsiteX220" fmla="*/ 341425 w 3189638"/>
                <a:gd name="connsiteY220" fmla="*/ 2479473 h 3715181"/>
                <a:gd name="connsiteX221" fmla="*/ 331705 w 3189638"/>
                <a:gd name="connsiteY221" fmla="*/ 2471693 h 3715181"/>
                <a:gd name="connsiteX222" fmla="*/ 290820 w 3189638"/>
                <a:gd name="connsiteY222" fmla="*/ 2478758 h 3715181"/>
                <a:gd name="connsiteX223" fmla="*/ 284814 w 3189638"/>
                <a:gd name="connsiteY223" fmla="*/ 2475086 h 3715181"/>
                <a:gd name="connsiteX224" fmla="*/ 274175 w 3189638"/>
                <a:gd name="connsiteY224" fmla="*/ 2454672 h 3715181"/>
                <a:gd name="connsiteX225" fmla="*/ 270661 w 3189638"/>
                <a:gd name="connsiteY225" fmla="*/ 2454310 h 3715181"/>
                <a:gd name="connsiteX226" fmla="*/ 265223 w 3189638"/>
                <a:gd name="connsiteY226" fmla="*/ 2449857 h 3715181"/>
                <a:gd name="connsiteX227" fmla="*/ 203182 w 3189638"/>
                <a:gd name="connsiteY227" fmla="*/ 2443274 h 3715181"/>
                <a:gd name="connsiteX228" fmla="*/ 155009 w 3189638"/>
                <a:gd name="connsiteY228" fmla="*/ 2439099 h 3715181"/>
                <a:gd name="connsiteX229" fmla="*/ 92437 w 3189638"/>
                <a:gd name="connsiteY229" fmla="*/ 2294437 h 3715181"/>
                <a:gd name="connsiteX230" fmla="*/ 21331 w 3189638"/>
                <a:gd name="connsiteY230" fmla="*/ 2221704 h 3715181"/>
                <a:gd name="connsiteX231" fmla="*/ 0 w 3189638"/>
                <a:gd name="connsiteY231" fmla="*/ 2144315 h 3715181"/>
                <a:gd name="connsiteX232" fmla="*/ 31642 w 3189638"/>
                <a:gd name="connsiteY232" fmla="*/ 2050870 h 3715181"/>
                <a:gd name="connsiteX233" fmla="*/ 98125 w 3189638"/>
                <a:gd name="connsiteY233" fmla="*/ 1995959 h 3715181"/>
                <a:gd name="connsiteX234" fmla="*/ 69683 w 3189638"/>
                <a:gd name="connsiteY234" fmla="*/ 1925314 h 3715181"/>
                <a:gd name="connsiteX235" fmla="*/ 97236 w 3189638"/>
                <a:gd name="connsiteY235" fmla="*/ 1871848 h 3715181"/>
                <a:gd name="connsiteX236" fmla="*/ 7999 w 3189638"/>
                <a:gd name="connsiteY236" fmla="*/ 1813405 h 3715181"/>
                <a:gd name="connsiteX237" fmla="*/ 84437 w 3189638"/>
                <a:gd name="connsiteY237" fmla="*/ 1799598 h 3715181"/>
                <a:gd name="connsiteX238" fmla="*/ 140433 w 3189638"/>
                <a:gd name="connsiteY238" fmla="*/ 1754801 h 3715181"/>
                <a:gd name="connsiteX239" fmla="*/ 489914 w 3189638"/>
                <a:gd name="connsiteY239" fmla="*/ 1717552 h 3715181"/>
                <a:gd name="connsiteX240" fmla="*/ 474982 w 3189638"/>
                <a:gd name="connsiteY240" fmla="*/ 1642732 h 3715181"/>
                <a:gd name="connsiteX241" fmla="*/ 611680 w 3189638"/>
                <a:gd name="connsiteY241" fmla="*/ 1554104 h 3715181"/>
                <a:gd name="connsiteX242" fmla="*/ 567418 w 3189638"/>
                <a:gd name="connsiteY242" fmla="*/ 1495018 h 3715181"/>
                <a:gd name="connsiteX243" fmla="*/ 646522 w 3189638"/>
                <a:gd name="connsiteY243" fmla="*/ 1424534 h 3715181"/>
                <a:gd name="connsiteX244" fmla="*/ 546086 w 3189638"/>
                <a:gd name="connsiteY244" fmla="*/ 1244548 h 3715181"/>
                <a:gd name="connsiteX245" fmla="*/ 638523 w 3189638"/>
                <a:gd name="connsiteY245" fmla="*/ 1180325 h 3715181"/>
                <a:gd name="connsiteX246" fmla="*/ 481203 w 3189638"/>
                <a:gd name="connsiteY246" fmla="*/ 979949 h 3715181"/>
                <a:gd name="connsiteX247" fmla="*/ 574528 w 3189638"/>
                <a:gd name="connsiteY247" fmla="*/ 949122 h 3715181"/>
                <a:gd name="connsiteX248" fmla="*/ 497735 w 3189638"/>
                <a:gd name="connsiteY248" fmla="*/ 855677 h 3715181"/>
                <a:gd name="connsiteX249" fmla="*/ 541109 w 3189638"/>
                <a:gd name="connsiteY249" fmla="*/ 733973 h 3715181"/>
                <a:gd name="connsiteX250" fmla="*/ 479603 w 3189638"/>
                <a:gd name="connsiteY250" fmla="*/ 755489 h 3715181"/>
                <a:gd name="connsiteX251" fmla="*/ 373657 w 3189638"/>
                <a:gd name="connsiteY251" fmla="*/ 578874 h 3715181"/>
                <a:gd name="connsiteX252" fmla="*/ 328861 w 3189638"/>
                <a:gd name="connsiteY252" fmla="*/ 573576 h 3715181"/>
                <a:gd name="connsiteX253" fmla="*/ 303618 w 3189638"/>
                <a:gd name="connsiteY253" fmla="*/ 496188 h 3715181"/>
                <a:gd name="connsiteX254" fmla="*/ 290108 w 3189638"/>
                <a:gd name="connsiteY254" fmla="*/ 416069 h 3715181"/>
                <a:gd name="connsiteX255" fmla="*/ 311440 w 3189638"/>
                <a:gd name="connsiteY255" fmla="*/ 351846 h 3715181"/>
                <a:gd name="connsiteX256" fmla="*/ 510534 w 3189638"/>
                <a:gd name="connsiteY256" fmla="*/ 326156 h 3715181"/>
                <a:gd name="connsiteX257" fmla="*/ 590172 w 3189638"/>
                <a:gd name="connsiteY257" fmla="*/ 246841 h 3715181"/>
                <a:gd name="connsiteX258" fmla="*/ 839039 w 3189638"/>
                <a:gd name="connsiteY258" fmla="*/ 265305 h 3715181"/>
                <a:gd name="connsiteX259" fmla="*/ 923476 w 3189638"/>
                <a:gd name="connsiteY259" fmla="*/ 312669 h 3715181"/>
                <a:gd name="connsiteX260" fmla="*/ 1172005 w 3189638"/>
                <a:gd name="connsiteY260" fmla="*/ 192970 h 3715181"/>
                <a:gd name="connsiteX261" fmla="*/ 1172005 w 3189638"/>
                <a:gd name="connsiteY261" fmla="*/ 0 h 3715181"/>
                <a:gd name="connsiteX0" fmla="*/ 1172005 w 3189638"/>
                <a:gd name="connsiteY0" fmla="*/ 0 h 3715181"/>
                <a:gd name="connsiteX1" fmla="*/ 1307343 w 3189638"/>
                <a:gd name="connsiteY1" fmla="*/ 53051 h 3715181"/>
                <a:gd name="connsiteX2" fmla="*/ 1360135 w 3189638"/>
                <a:gd name="connsiteY2" fmla="*/ 110704 h 3715181"/>
                <a:gd name="connsiteX3" fmla="*/ 1422982 w 3189638"/>
                <a:gd name="connsiteY3" fmla="*/ 161413 h 3715181"/>
                <a:gd name="connsiteX4" fmla="*/ 1479546 w 3189638"/>
                <a:gd name="connsiteY4" fmla="*/ 129995 h 3715181"/>
                <a:gd name="connsiteX5" fmla="*/ 1587644 w 3189638"/>
                <a:gd name="connsiteY5" fmla="*/ 217633 h 3715181"/>
                <a:gd name="connsiteX6" fmla="*/ 1568036 w 3189638"/>
                <a:gd name="connsiteY6" fmla="*/ 263933 h 3715181"/>
                <a:gd name="connsiteX7" fmla="*/ 1778073 w 3189638"/>
                <a:gd name="connsiteY7" fmla="*/ 333932 h 3715181"/>
                <a:gd name="connsiteX8" fmla="*/ 1915082 w 3189638"/>
                <a:gd name="connsiteY8" fmla="*/ 316294 h 3715181"/>
                <a:gd name="connsiteX9" fmla="*/ 1938335 w 3189638"/>
                <a:gd name="connsiteY9" fmla="*/ 362594 h 3715181"/>
                <a:gd name="connsiteX10" fmla="*/ 1986728 w 3189638"/>
                <a:gd name="connsiteY10" fmla="*/ 339995 h 3715181"/>
                <a:gd name="connsiteX11" fmla="*/ 2030848 w 3189638"/>
                <a:gd name="connsiteY11" fmla="*/ 347271 h 3715181"/>
                <a:gd name="connsiteX12" fmla="*/ 2051462 w 3189638"/>
                <a:gd name="connsiteY12" fmla="*/ 403381 h 3715181"/>
                <a:gd name="connsiteX13" fmla="*/ 2053347 w 3189638"/>
                <a:gd name="connsiteY13" fmla="*/ 510310 h 3715181"/>
                <a:gd name="connsiteX14" fmla="*/ 2005583 w 3189638"/>
                <a:gd name="connsiteY14" fmla="*/ 608420 h 3715181"/>
                <a:gd name="connsiteX15" fmla="*/ 2041406 w 3189638"/>
                <a:gd name="connsiteY15" fmla="*/ 763302 h 3715181"/>
                <a:gd name="connsiteX16" fmla="*/ 1985471 w 3189638"/>
                <a:gd name="connsiteY16" fmla="*/ 772121 h 3715181"/>
                <a:gd name="connsiteX17" fmla="*/ 1940221 w 3189638"/>
                <a:gd name="connsiteY17" fmla="*/ 923145 h 3715181"/>
                <a:gd name="connsiteX18" fmla="*/ 1969759 w 3189638"/>
                <a:gd name="connsiteY18" fmla="*/ 927554 h 3715181"/>
                <a:gd name="connsiteX19" fmla="*/ 1987357 w 3189638"/>
                <a:gd name="connsiteY19" fmla="*/ 974405 h 3715181"/>
                <a:gd name="connsiteX20" fmla="*/ 2036378 w 3189638"/>
                <a:gd name="connsiteY20" fmla="*/ 951806 h 3715181"/>
                <a:gd name="connsiteX21" fmla="*/ 2079115 w 3189638"/>
                <a:gd name="connsiteY21" fmla="*/ 997554 h 3715181"/>
                <a:gd name="connsiteX22" fmla="*/ 2158681 w 3189638"/>
                <a:gd name="connsiteY22" fmla="*/ 1007586 h 3715181"/>
                <a:gd name="connsiteX23" fmla="*/ 2095455 w 3189638"/>
                <a:gd name="connsiteY23" fmla="*/ 1148027 h 3715181"/>
                <a:gd name="connsiteX24" fmla="*/ 2115567 w 3189638"/>
                <a:gd name="connsiteY24" fmla="*/ 1270940 h 3715181"/>
                <a:gd name="connsiteX25" fmla="*/ 2050833 w 3189638"/>
                <a:gd name="connsiteY25" fmla="*/ 1423617 h 3715181"/>
                <a:gd name="connsiteX26" fmla="*/ 2099226 w 3189638"/>
                <a:gd name="connsiteY26" fmla="*/ 1462751 h 3715181"/>
                <a:gd name="connsiteX27" fmla="*/ 2013879 w 3189638"/>
                <a:gd name="connsiteY27" fmla="*/ 1549397 h 3715181"/>
                <a:gd name="connsiteX28" fmla="*/ 2096084 w 3189638"/>
                <a:gd name="connsiteY28" fmla="*/ 1685428 h 3715181"/>
                <a:gd name="connsiteX29" fmla="*/ 2275578 w 3189638"/>
                <a:gd name="connsiteY29" fmla="*/ 1817712 h 3715181"/>
                <a:gd name="connsiteX30" fmla="*/ 2317937 w 3189638"/>
                <a:gd name="connsiteY30" fmla="*/ 1792909 h 3715181"/>
                <a:gd name="connsiteX31" fmla="*/ 2402153 w 3189638"/>
                <a:gd name="connsiteY31" fmla="*/ 1875034 h 3715181"/>
                <a:gd name="connsiteX32" fmla="*/ 2492654 w 3189638"/>
                <a:gd name="connsiteY32" fmla="*/ 1882200 h 3715181"/>
                <a:gd name="connsiteX33" fmla="*/ 2551103 w 3189638"/>
                <a:gd name="connsiteY33" fmla="*/ 1842515 h 3715181"/>
                <a:gd name="connsiteX34" fmla="*/ 2675542 w 3189638"/>
                <a:gd name="connsiteY34" fmla="*/ 1904798 h 3715181"/>
                <a:gd name="connsiteX35" fmla="*/ 2774841 w 3189638"/>
                <a:gd name="connsiteY35" fmla="*/ 1906452 h 3715181"/>
                <a:gd name="connsiteX36" fmla="*/ 2808779 w 3189638"/>
                <a:gd name="connsiteY36" fmla="*/ 1972042 h 3715181"/>
                <a:gd name="connsiteX37" fmla="*/ 2911221 w 3189638"/>
                <a:gd name="connsiteY37" fmla="*/ 1977554 h 3715181"/>
                <a:gd name="connsiteX38" fmla="*/ 2940886 w 3189638"/>
                <a:gd name="connsiteY38" fmla="*/ 2034657 h 3715181"/>
                <a:gd name="connsiteX39" fmla="*/ 2997951 w 3189638"/>
                <a:gd name="connsiteY39" fmla="*/ 2034877 h 3715181"/>
                <a:gd name="connsiteX40" fmla="*/ 3048230 w 3189638"/>
                <a:gd name="connsiteY40" fmla="*/ 2085586 h 3715181"/>
                <a:gd name="connsiteX41" fmla="*/ 3117362 w 3189638"/>
                <a:gd name="connsiteY41" fmla="*/ 2085586 h 3715181"/>
                <a:gd name="connsiteX42" fmla="*/ 3126790 w 3189638"/>
                <a:gd name="connsiteY42" fmla="*/ 2228893 h 3715181"/>
                <a:gd name="connsiteX43" fmla="*/ 3189638 w 3189638"/>
                <a:gd name="connsiteY43" fmla="*/ 2347507 h 3715181"/>
                <a:gd name="connsiteX44" fmla="*/ 3024222 w 3189638"/>
                <a:gd name="connsiteY44" fmla="*/ 2471964 h 3715181"/>
                <a:gd name="connsiteX45" fmla="*/ 3052082 w 3189638"/>
                <a:gd name="connsiteY45" fmla="*/ 2509187 h 3715181"/>
                <a:gd name="connsiteX46" fmla="*/ 3039646 w 3189638"/>
                <a:gd name="connsiteY46" fmla="*/ 2509187 h 3715181"/>
                <a:gd name="connsiteX47" fmla="*/ 3021544 w 3189638"/>
                <a:gd name="connsiteY47" fmla="*/ 2488947 h 3715181"/>
                <a:gd name="connsiteX48" fmla="*/ 2986324 w 3189638"/>
                <a:gd name="connsiteY48" fmla="*/ 2505691 h 3715181"/>
                <a:gd name="connsiteX49" fmla="*/ 2963416 w 3189638"/>
                <a:gd name="connsiteY49" fmla="*/ 2458510 h 3715181"/>
                <a:gd name="connsiteX50" fmla="*/ 2933193 w 3189638"/>
                <a:gd name="connsiteY50" fmla="*/ 2470960 h 3715181"/>
                <a:gd name="connsiteX51" fmla="*/ 2893244 w 3189638"/>
                <a:gd name="connsiteY51" fmla="*/ 2505534 h 3715181"/>
                <a:gd name="connsiteX52" fmla="*/ 2871570 w 3189638"/>
                <a:gd name="connsiteY52" fmla="*/ 2491464 h 3715181"/>
                <a:gd name="connsiteX53" fmla="*/ 2835498 w 3189638"/>
                <a:gd name="connsiteY53" fmla="*/ 2490097 h 3715181"/>
                <a:gd name="connsiteX54" fmla="*/ 2825819 w 3189638"/>
                <a:gd name="connsiteY54" fmla="*/ 2468392 h 3715181"/>
                <a:gd name="connsiteX55" fmla="*/ 2803934 w 3189638"/>
                <a:gd name="connsiteY55" fmla="*/ 2472327 h 3715181"/>
                <a:gd name="connsiteX56" fmla="*/ 2771922 w 3189638"/>
                <a:gd name="connsiteY56" fmla="*/ 2433435 h 3715181"/>
                <a:gd name="connsiteX57" fmla="*/ 2706239 w 3189638"/>
                <a:gd name="connsiteY57" fmla="*/ 2460025 h 3715181"/>
                <a:gd name="connsiteX58" fmla="*/ 2688949 w 3189638"/>
                <a:gd name="connsiteY58" fmla="*/ 2488817 h 3715181"/>
                <a:gd name="connsiteX59" fmla="*/ 2582188 w 3189638"/>
                <a:gd name="connsiteY59" fmla="*/ 2466633 h 3715181"/>
                <a:gd name="connsiteX60" fmla="*/ 2535806 w 3189638"/>
                <a:gd name="connsiteY60" fmla="*/ 2540177 h 3715181"/>
                <a:gd name="connsiteX61" fmla="*/ 2488303 w 3189638"/>
                <a:gd name="connsiteY61" fmla="*/ 2548875 h 3715181"/>
                <a:gd name="connsiteX62" fmla="*/ 2505401 w 3189638"/>
                <a:gd name="connsiteY62" fmla="*/ 2530583 h 3715181"/>
                <a:gd name="connsiteX63" fmla="*/ 2507842 w 3189638"/>
                <a:gd name="connsiteY63" fmla="*/ 2531105 h 3715181"/>
                <a:gd name="connsiteX64" fmla="*/ 2506339 w 3189638"/>
                <a:gd name="connsiteY64" fmla="*/ 2529738 h 3715181"/>
                <a:gd name="connsiteX65" fmla="*/ 2505401 w 3189638"/>
                <a:gd name="connsiteY65" fmla="*/ 2530583 h 3715181"/>
                <a:gd name="connsiteX66" fmla="*/ 2485297 w 3189638"/>
                <a:gd name="connsiteY66" fmla="*/ 2527004 h 3715181"/>
                <a:gd name="connsiteX67" fmla="*/ 2458243 w 3189638"/>
                <a:gd name="connsiteY67" fmla="*/ 2544775 h 3715181"/>
                <a:gd name="connsiteX68" fmla="*/ 2445832 w 3189638"/>
                <a:gd name="connsiteY68" fmla="*/ 2521938 h 3715181"/>
                <a:gd name="connsiteX69" fmla="*/ 2431393 w 3189638"/>
                <a:gd name="connsiteY69" fmla="*/ 2553356 h 3715181"/>
                <a:gd name="connsiteX70" fmla="*/ 2413497 w 3189638"/>
                <a:gd name="connsiteY70" fmla="*/ 2551662 h 3715181"/>
                <a:gd name="connsiteX71" fmla="*/ 2389514 w 3189638"/>
                <a:gd name="connsiteY71" fmla="*/ 2555103 h 3715181"/>
                <a:gd name="connsiteX72" fmla="*/ 2362029 w 3189638"/>
                <a:gd name="connsiteY72" fmla="*/ 2552168 h 3715181"/>
                <a:gd name="connsiteX73" fmla="*/ 2333834 w 3189638"/>
                <a:gd name="connsiteY73" fmla="*/ 2580695 h 3715181"/>
                <a:gd name="connsiteX74" fmla="*/ 2317233 w 3189638"/>
                <a:gd name="connsiteY74" fmla="*/ 2560571 h 3715181"/>
                <a:gd name="connsiteX75" fmla="*/ 2302067 w 3189638"/>
                <a:gd name="connsiteY75" fmla="*/ 2562064 h 3715181"/>
                <a:gd name="connsiteX76" fmla="*/ 2273919 w 3189638"/>
                <a:gd name="connsiteY76" fmla="*/ 2554469 h 3715181"/>
                <a:gd name="connsiteX77" fmla="*/ 2253099 w 3189638"/>
                <a:gd name="connsiteY77" fmla="*/ 2596074 h 3715181"/>
                <a:gd name="connsiteX78" fmla="*/ 2177181 w 3189638"/>
                <a:gd name="connsiteY78" fmla="*/ 2587767 h 3715181"/>
                <a:gd name="connsiteX79" fmla="*/ 2110667 w 3189638"/>
                <a:gd name="connsiteY79" fmla="*/ 2618061 h 3715181"/>
                <a:gd name="connsiteX80" fmla="*/ 2029543 w 3189638"/>
                <a:gd name="connsiteY80" fmla="*/ 2626788 h 3715181"/>
                <a:gd name="connsiteX81" fmla="*/ 2013011 w 3189638"/>
                <a:gd name="connsiteY81" fmla="*/ 2664460 h 3715181"/>
                <a:gd name="connsiteX82" fmla="*/ 2004648 w 3189638"/>
                <a:gd name="connsiteY82" fmla="*/ 2664793 h 3715181"/>
                <a:gd name="connsiteX83" fmla="*/ 1995676 w 3189638"/>
                <a:gd name="connsiteY83" fmla="*/ 2664537 h 3715181"/>
                <a:gd name="connsiteX84" fmla="*/ 1969766 w 3189638"/>
                <a:gd name="connsiteY84" fmla="*/ 2701972 h 3715181"/>
                <a:gd name="connsiteX85" fmla="*/ 1992006 w 3189638"/>
                <a:gd name="connsiteY85" fmla="*/ 2739587 h 3715181"/>
                <a:gd name="connsiteX86" fmla="*/ 1984055 w 3189638"/>
                <a:gd name="connsiteY86" fmla="*/ 2766438 h 3715181"/>
                <a:gd name="connsiteX87" fmla="*/ 1948723 w 3189638"/>
                <a:gd name="connsiteY87" fmla="*/ 2771685 h 3715181"/>
                <a:gd name="connsiteX88" fmla="*/ 1953232 w 3189638"/>
                <a:gd name="connsiteY88" fmla="*/ 2794923 h 3715181"/>
                <a:gd name="connsiteX89" fmla="*/ 1920021 w 3189638"/>
                <a:gd name="connsiteY89" fmla="*/ 2800648 h 3715181"/>
                <a:gd name="connsiteX90" fmla="*/ 1936699 w 3189638"/>
                <a:gd name="connsiteY90" fmla="*/ 2860536 h 3715181"/>
                <a:gd name="connsiteX91" fmla="*/ 1971649 w 3189638"/>
                <a:gd name="connsiteY91" fmla="*/ 2877998 h 3715181"/>
                <a:gd name="connsiteX92" fmla="*/ 1945717 w 3189638"/>
                <a:gd name="connsiteY92" fmla="*/ 2913847 h 3715181"/>
                <a:gd name="connsiteX93" fmla="*/ 1954736 w 3189638"/>
                <a:gd name="connsiteY93" fmla="*/ 2952121 h 3715181"/>
                <a:gd name="connsiteX94" fmla="*/ 1968923 w 3189638"/>
                <a:gd name="connsiteY94" fmla="*/ 2974305 h 3715181"/>
                <a:gd name="connsiteX95" fmla="*/ 1964515 w 3189638"/>
                <a:gd name="connsiteY95" fmla="*/ 3026200 h 3715181"/>
                <a:gd name="connsiteX96" fmla="*/ 1908200 w 3189638"/>
                <a:gd name="connsiteY96" fmla="*/ 3050594 h 3715181"/>
                <a:gd name="connsiteX97" fmla="*/ 1928062 w 3189638"/>
                <a:gd name="connsiteY97" fmla="*/ 3144948 h 3715181"/>
                <a:gd name="connsiteX98" fmla="*/ 1944214 w 3189638"/>
                <a:gd name="connsiteY98" fmla="*/ 3153942 h 3715181"/>
                <a:gd name="connsiteX99" fmla="*/ 1960185 w 3189638"/>
                <a:gd name="connsiteY99" fmla="*/ 3153825 h 3715181"/>
                <a:gd name="connsiteX100" fmla="*/ 1975418 w 3189638"/>
                <a:gd name="connsiteY100" fmla="*/ 3234944 h 3715181"/>
                <a:gd name="connsiteX101" fmla="*/ 1937812 w 3189638"/>
                <a:gd name="connsiteY101" fmla="*/ 3277773 h 3715181"/>
                <a:gd name="connsiteX102" fmla="*/ 1990828 w 3189638"/>
                <a:gd name="connsiteY102" fmla="*/ 3287726 h 3715181"/>
                <a:gd name="connsiteX103" fmla="*/ 1965852 w 3189638"/>
                <a:gd name="connsiteY103" fmla="*/ 3325131 h 3715181"/>
                <a:gd name="connsiteX104" fmla="*/ 1972772 w 3189638"/>
                <a:gd name="connsiteY104" fmla="*/ 3360967 h 3715181"/>
                <a:gd name="connsiteX105" fmla="*/ 2001730 w 3189638"/>
                <a:gd name="connsiteY105" fmla="*/ 3376532 h 3715181"/>
                <a:gd name="connsiteX106" fmla="*/ 1992331 w 3189638"/>
                <a:gd name="connsiteY106" fmla="*/ 3405282 h 3715181"/>
                <a:gd name="connsiteX107" fmla="*/ 2063470 w 3189638"/>
                <a:gd name="connsiteY107" fmla="*/ 3440561 h 3715181"/>
                <a:gd name="connsiteX108" fmla="*/ 2055930 w 3189638"/>
                <a:gd name="connsiteY108" fmla="*/ 3456988 h 3715181"/>
                <a:gd name="connsiteX109" fmla="*/ 2053682 w 3189638"/>
                <a:gd name="connsiteY109" fmla="*/ 3456501 h 3715181"/>
                <a:gd name="connsiteX110" fmla="*/ 2034370 w 3189638"/>
                <a:gd name="connsiteY110" fmla="*/ 3493627 h 3715181"/>
                <a:gd name="connsiteX111" fmla="*/ 2044772 w 3189638"/>
                <a:gd name="connsiteY111" fmla="*/ 3516108 h 3715181"/>
                <a:gd name="connsiteX112" fmla="*/ 2017726 w 3189638"/>
                <a:gd name="connsiteY112" fmla="*/ 3522403 h 3715181"/>
                <a:gd name="connsiteX113" fmla="*/ 2033330 w 3189638"/>
                <a:gd name="connsiteY113" fmla="*/ 3543986 h 3715181"/>
                <a:gd name="connsiteX114" fmla="*/ 2069104 w 3189638"/>
                <a:gd name="connsiteY114" fmla="*/ 3541462 h 3715181"/>
                <a:gd name="connsiteX115" fmla="*/ 2072858 w 3189638"/>
                <a:gd name="connsiteY115" fmla="*/ 3565568 h 3715181"/>
                <a:gd name="connsiteX116" fmla="*/ 2005244 w 3189638"/>
                <a:gd name="connsiteY116" fmla="*/ 3643805 h 3715181"/>
                <a:gd name="connsiteX117" fmla="*/ 1984077 w 3189638"/>
                <a:gd name="connsiteY117" fmla="*/ 3714083 h 3715181"/>
                <a:gd name="connsiteX118" fmla="*/ 1976117 w 3189638"/>
                <a:gd name="connsiteY118" fmla="*/ 3677078 h 3715181"/>
                <a:gd name="connsiteX119" fmla="*/ 1953233 w 3189638"/>
                <a:gd name="connsiteY119" fmla="*/ 3677078 h 3715181"/>
                <a:gd name="connsiteX120" fmla="*/ 1936589 w 3189638"/>
                <a:gd name="connsiteY120" fmla="*/ 3650100 h 3715181"/>
                <a:gd name="connsiteX121" fmla="*/ 1898236 w 3189638"/>
                <a:gd name="connsiteY121" fmla="*/ 3670136 h 3715181"/>
                <a:gd name="connsiteX122" fmla="*/ 1825285 w 3189638"/>
                <a:gd name="connsiteY122" fmla="*/ 3642006 h 3715181"/>
                <a:gd name="connsiteX123" fmla="*/ 1782500 w 3189638"/>
                <a:gd name="connsiteY123" fmla="*/ 3657194 h 3715181"/>
                <a:gd name="connsiteX124" fmla="*/ 1734785 w 3189638"/>
                <a:gd name="connsiteY124" fmla="*/ 3652798 h 3715181"/>
                <a:gd name="connsiteX125" fmla="*/ 1719182 w 3189638"/>
                <a:gd name="connsiteY125" fmla="*/ 3620424 h 3715181"/>
                <a:gd name="connsiteX126" fmla="*/ 1679653 w 3189638"/>
                <a:gd name="connsiteY126" fmla="*/ 3615028 h 3715181"/>
                <a:gd name="connsiteX127" fmla="*/ 1690056 w 3189638"/>
                <a:gd name="connsiteY127" fmla="*/ 3579957 h 3715181"/>
                <a:gd name="connsiteX128" fmla="*/ 1640125 w 3189638"/>
                <a:gd name="connsiteY128" fmla="*/ 3547583 h 3715181"/>
                <a:gd name="connsiteX129" fmla="*/ 1622758 w 3189638"/>
                <a:gd name="connsiteY129" fmla="*/ 3558431 h 3715181"/>
                <a:gd name="connsiteX130" fmla="*/ 1589154 w 3189638"/>
                <a:gd name="connsiteY130" fmla="*/ 3541288 h 3715181"/>
                <a:gd name="connsiteX131" fmla="*/ 1601637 w 3189638"/>
                <a:gd name="connsiteY131" fmla="*/ 3506216 h 3715181"/>
                <a:gd name="connsiteX132" fmla="*/ 1477850 w 3189638"/>
                <a:gd name="connsiteY132" fmla="*/ 3514310 h 3715181"/>
                <a:gd name="connsiteX133" fmla="*/ 1444698 w 3189638"/>
                <a:gd name="connsiteY133" fmla="*/ 3505413 h 3715181"/>
                <a:gd name="connsiteX134" fmla="*/ 1417517 w 3189638"/>
                <a:gd name="connsiteY134" fmla="*/ 3522403 h 3715181"/>
                <a:gd name="connsiteX135" fmla="*/ 1390471 w 3189638"/>
                <a:gd name="connsiteY135" fmla="*/ 3484634 h 3715181"/>
                <a:gd name="connsiteX136" fmla="*/ 1350943 w 3189638"/>
                <a:gd name="connsiteY136" fmla="*/ 3477440 h 3715181"/>
                <a:gd name="connsiteX137" fmla="*/ 1338460 w 3189638"/>
                <a:gd name="connsiteY137" fmla="*/ 3438771 h 3715181"/>
                <a:gd name="connsiteX138" fmla="*/ 1288529 w 3189638"/>
                <a:gd name="connsiteY138" fmla="*/ 3404599 h 3715181"/>
                <a:gd name="connsiteX139" fmla="*/ 1250041 w 3189638"/>
                <a:gd name="connsiteY139" fmla="*/ 3410894 h 3715181"/>
                <a:gd name="connsiteX140" fmla="*/ 1191788 w 3189638"/>
                <a:gd name="connsiteY140" fmla="*/ 3392908 h 3715181"/>
                <a:gd name="connsiteX141" fmla="*/ 1172005 w 3189638"/>
                <a:gd name="connsiteY141" fmla="*/ 3403170 h 3715181"/>
                <a:gd name="connsiteX142" fmla="*/ 1172005 w 3189638"/>
                <a:gd name="connsiteY142" fmla="*/ 3400305 h 3715181"/>
                <a:gd name="connsiteX143" fmla="*/ 1151546 w 3189638"/>
                <a:gd name="connsiteY143" fmla="*/ 3409352 h 3715181"/>
                <a:gd name="connsiteX144" fmla="*/ 1118837 w 3189638"/>
                <a:gd name="connsiteY144" fmla="*/ 3398754 h 3715181"/>
                <a:gd name="connsiteX145" fmla="*/ 1061954 w 3189638"/>
                <a:gd name="connsiteY145" fmla="*/ 3403572 h 3715181"/>
                <a:gd name="connsiteX146" fmla="*/ 1056161 w 3189638"/>
                <a:gd name="connsiteY146" fmla="*/ 3391895 h 3715181"/>
                <a:gd name="connsiteX147" fmla="*/ 1055519 w 3189638"/>
                <a:gd name="connsiteY147" fmla="*/ 3375822 h 3715181"/>
                <a:gd name="connsiteX148" fmla="*/ 1051565 w 3189638"/>
                <a:gd name="connsiteY148" fmla="*/ 3364876 h 3715181"/>
                <a:gd name="connsiteX149" fmla="*/ 1047130 w 3189638"/>
                <a:gd name="connsiteY149" fmla="*/ 3347006 h 3715181"/>
                <a:gd name="connsiteX150" fmla="*/ 1046157 w 3189638"/>
                <a:gd name="connsiteY150" fmla="*/ 3341650 h 3715181"/>
                <a:gd name="connsiteX151" fmla="*/ 1072162 w 3189638"/>
                <a:gd name="connsiteY151" fmla="*/ 3326362 h 3715181"/>
                <a:gd name="connsiteX152" fmla="*/ 1078404 w 3189638"/>
                <a:gd name="connsiteY152" fmla="*/ 3297585 h 3715181"/>
                <a:gd name="connsiteX153" fmla="*/ 1078180 w 3189638"/>
                <a:gd name="connsiteY153" fmla="*/ 3297322 h 3715181"/>
                <a:gd name="connsiteX154" fmla="*/ 1079196 w 3189638"/>
                <a:gd name="connsiteY154" fmla="*/ 3294552 h 3715181"/>
                <a:gd name="connsiteX155" fmla="*/ 1065469 w 3189638"/>
                <a:gd name="connsiteY155" fmla="*/ 3285861 h 3715181"/>
                <a:gd name="connsiteX156" fmla="*/ 1052022 w 3189638"/>
                <a:gd name="connsiteY156" fmla="*/ 3258093 h 3715181"/>
                <a:gd name="connsiteX157" fmla="*/ 1051465 w 3189638"/>
                <a:gd name="connsiteY157" fmla="*/ 3256661 h 3715181"/>
                <a:gd name="connsiteX158" fmla="*/ 1051127 w 3189638"/>
                <a:gd name="connsiteY158" fmla="*/ 3256245 h 3715181"/>
                <a:gd name="connsiteX159" fmla="*/ 1033002 w 3189638"/>
                <a:gd name="connsiteY159" fmla="*/ 3233937 h 3715181"/>
                <a:gd name="connsiteX160" fmla="*/ 1019112 w 3189638"/>
                <a:gd name="connsiteY160" fmla="*/ 3216842 h 3715181"/>
                <a:gd name="connsiteX161" fmla="*/ 973961 w 3189638"/>
                <a:gd name="connsiteY161" fmla="*/ 3225834 h 3715181"/>
                <a:gd name="connsiteX162" fmla="*/ 969097 w 3189638"/>
                <a:gd name="connsiteY162" fmla="*/ 3223521 h 3715181"/>
                <a:gd name="connsiteX163" fmla="*/ 959818 w 3189638"/>
                <a:gd name="connsiteY163" fmla="*/ 3206759 h 3715181"/>
                <a:gd name="connsiteX164" fmla="*/ 959621 w 3189638"/>
                <a:gd name="connsiteY164" fmla="*/ 3206752 h 3715181"/>
                <a:gd name="connsiteX165" fmla="*/ 957963 w 3189638"/>
                <a:gd name="connsiteY165" fmla="*/ 3202714 h 3715181"/>
                <a:gd name="connsiteX166" fmla="*/ 934904 w 3189638"/>
                <a:gd name="connsiteY166" fmla="*/ 3201974 h 3715181"/>
                <a:gd name="connsiteX167" fmla="*/ 966060 w 3189638"/>
                <a:gd name="connsiteY167" fmla="*/ 3166292 h 3715181"/>
                <a:gd name="connsiteX168" fmla="*/ 995186 w 3189638"/>
                <a:gd name="connsiteY168" fmla="*/ 3175284 h 3715181"/>
                <a:gd name="connsiteX169" fmla="*/ 1067097 w 3189638"/>
                <a:gd name="connsiteY169" fmla="*/ 3079353 h 3715181"/>
                <a:gd name="connsiteX170" fmla="*/ 1075726 w 3189638"/>
                <a:gd name="connsiteY170" fmla="*/ 3076513 h 3715181"/>
                <a:gd name="connsiteX171" fmla="*/ 1081524 w 3189638"/>
                <a:gd name="connsiteY171" fmla="*/ 3063775 h 3715181"/>
                <a:gd name="connsiteX172" fmla="*/ 1022548 w 3189638"/>
                <a:gd name="connsiteY172" fmla="*/ 3023247 h 3715181"/>
                <a:gd name="connsiteX173" fmla="*/ 1017386 w 3189638"/>
                <a:gd name="connsiteY173" fmla="*/ 3017712 h 3715181"/>
                <a:gd name="connsiteX174" fmla="*/ 1028473 w 3189638"/>
                <a:gd name="connsiteY174" fmla="*/ 2996329 h 3715181"/>
                <a:gd name="connsiteX175" fmla="*/ 1025187 w 3189638"/>
                <a:gd name="connsiteY175" fmla="*/ 2994327 h 3715181"/>
                <a:gd name="connsiteX176" fmla="*/ 1025157 w 3189638"/>
                <a:gd name="connsiteY176" fmla="*/ 2990296 h 3715181"/>
                <a:gd name="connsiteX177" fmla="*/ 992612 w 3189638"/>
                <a:gd name="connsiteY177" fmla="*/ 2987336 h 3715181"/>
                <a:gd name="connsiteX178" fmla="*/ 976462 w 3189638"/>
                <a:gd name="connsiteY178" fmla="*/ 2965754 h 3715181"/>
                <a:gd name="connsiteX179" fmla="*/ 976462 w 3189638"/>
                <a:gd name="connsiteY179" fmla="*/ 2920790 h 3715181"/>
                <a:gd name="connsiteX180" fmla="*/ 974897 w 3189638"/>
                <a:gd name="connsiteY180" fmla="*/ 2920477 h 3715181"/>
                <a:gd name="connsiteX181" fmla="*/ 974494 w 3189638"/>
                <a:gd name="connsiteY181" fmla="*/ 2917080 h 3715181"/>
                <a:gd name="connsiteX182" fmla="*/ 908495 w 3189638"/>
                <a:gd name="connsiteY182" fmla="*/ 2905347 h 3715181"/>
                <a:gd name="connsiteX183" fmla="*/ 906392 w 3189638"/>
                <a:gd name="connsiteY183" fmla="*/ 2904412 h 3715181"/>
                <a:gd name="connsiteX184" fmla="*/ 887568 w 3189638"/>
                <a:gd name="connsiteY184" fmla="*/ 2872927 h 3715181"/>
                <a:gd name="connsiteX185" fmla="*/ 804376 w 3189638"/>
                <a:gd name="connsiteY185" fmla="*/ 2889144 h 3715181"/>
                <a:gd name="connsiteX186" fmla="*/ 769000 w 3189638"/>
                <a:gd name="connsiteY186" fmla="*/ 2863454 h 3715181"/>
                <a:gd name="connsiteX187" fmla="*/ 682608 w 3189638"/>
                <a:gd name="connsiteY187" fmla="*/ 2879831 h 3715181"/>
                <a:gd name="connsiteX188" fmla="*/ 570796 w 3189638"/>
                <a:gd name="connsiteY188" fmla="*/ 2831343 h 3715181"/>
                <a:gd name="connsiteX189" fmla="*/ 506802 w 3189638"/>
                <a:gd name="connsiteY189" fmla="*/ 2850128 h 3715181"/>
                <a:gd name="connsiteX190" fmla="*/ 506504 w 3189638"/>
                <a:gd name="connsiteY190" fmla="*/ 2849584 h 3715181"/>
                <a:gd name="connsiteX191" fmla="*/ 515642 w 3189638"/>
                <a:gd name="connsiteY191" fmla="*/ 2835360 h 3715181"/>
                <a:gd name="connsiteX192" fmla="*/ 511650 w 3189638"/>
                <a:gd name="connsiteY192" fmla="*/ 2834828 h 3715181"/>
                <a:gd name="connsiteX193" fmla="*/ 509645 w 3189638"/>
                <a:gd name="connsiteY193" fmla="*/ 2830700 h 3715181"/>
                <a:gd name="connsiteX194" fmla="*/ 466805 w 3189638"/>
                <a:gd name="connsiteY194" fmla="*/ 2827008 h 3715181"/>
                <a:gd name="connsiteX195" fmla="*/ 465859 w 3189638"/>
                <a:gd name="connsiteY195" fmla="*/ 2824491 h 3715181"/>
                <a:gd name="connsiteX196" fmla="*/ 463631 w 3189638"/>
                <a:gd name="connsiteY196" fmla="*/ 2787698 h 3715181"/>
                <a:gd name="connsiteX197" fmla="*/ 455309 w 3189638"/>
                <a:gd name="connsiteY197" fmla="*/ 2765216 h 3715181"/>
                <a:gd name="connsiteX198" fmla="*/ 471953 w 3189638"/>
                <a:gd name="connsiteY198" fmla="*/ 2748130 h 3715181"/>
                <a:gd name="connsiteX199" fmla="*/ 457983 w 3189638"/>
                <a:gd name="connsiteY199" fmla="*/ 2730832 h 3715181"/>
                <a:gd name="connsiteX200" fmla="*/ 415295 w 3189638"/>
                <a:gd name="connsiteY200" fmla="*/ 2672696 h 3715181"/>
                <a:gd name="connsiteX201" fmla="*/ 417861 w 3189638"/>
                <a:gd name="connsiteY201" fmla="*/ 2667196 h 3715181"/>
                <a:gd name="connsiteX202" fmla="*/ 440746 w 3189638"/>
                <a:gd name="connsiteY202" fmla="*/ 2635721 h 3715181"/>
                <a:gd name="connsiteX203" fmla="*/ 435013 w 3189638"/>
                <a:gd name="connsiteY203" fmla="*/ 2633763 h 3715181"/>
                <a:gd name="connsiteX204" fmla="*/ 409583 w 3189638"/>
                <a:gd name="connsiteY204" fmla="*/ 2623498 h 3715181"/>
                <a:gd name="connsiteX205" fmla="*/ 408013 w 3189638"/>
                <a:gd name="connsiteY205" fmla="*/ 2621637 h 3715181"/>
                <a:gd name="connsiteX206" fmla="*/ 402811 w 3189638"/>
                <a:gd name="connsiteY206" fmla="*/ 2610255 h 3715181"/>
                <a:gd name="connsiteX207" fmla="*/ 384023 w 3189638"/>
                <a:gd name="connsiteY207" fmla="*/ 2608089 h 3715181"/>
                <a:gd name="connsiteX208" fmla="*/ 390815 w 3189638"/>
                <a:gd name="connsiteY208" fmla="*/ 2582664 h 3715181"/>
                <a:gd name="connsiteX209" fmla="*/ 386766 w 3189638"/>
                <a:gd name="connsiteY209" fmla="*/ 2580145 h 3715181"/>
                <a:gd name="connsiteX210" fmla="*/ 386812 w 3189638"/>
                <a:gd name="connsiteY210" fmla="*/ 2579909 h 3715181"/>
                <a:gd name="connsiteX211" fmla="*/ 373534 w 3189638"/>
                <a:gd name="connsiteY211" fmla="*/ 2571915 h 3715181"/>
                <a:gd name="connsiteX212" fmla="*/ 358975 w 3189638"/>
                <a:gd name="connsiteY212" fmla="*/ 2562858 h 3715181"/>
                <a:gd name="connsiteX213" fmla="*/ 384574 w 3189638"/>
                <a:gd name="connsiteY213" fmla="*/ 2531406 h 3715181"/>
                <a:gd name="connsiteX214" fmla="*/ 441922 w 3189638"/>
                <a:gd name="connsiteY214" fmla="*/ 2525011 h 3715181"/>
                <a:gd name="connsiteX215" fmla="*/ 434738 w 3189638"/>
                <a:gd name="connsiteY215" fmla="*/ 2516688 h 3715181"/>
                <a:gd name="connsiteX216" fmla="*/ 434629 w 3189638"/>
                <a:gd name="connsiteY216" fmla="*/ 2516328 h 3715181"/>
                <a:gd name="connsiteX217" fmla="*/ 407610 w 3189638"/>
                <a:gd name="connsiteY217" fmla="*/ 2500433 h 3715181"/>
                <a:gd name="connsiteX218" fmla="*/ 368307 w 3189638"/>
                <a:gd name="connsiteY218" fmla="*/ 2500470 h 3715181"/>
                <a:gd name="connsiteX219" fmla="*/ 341425 w 3189638"/>
                <a:gd name="connsiteY219" fmla="*/ 2479473 h 3715181"/>
                <a:gd name="connsiteX220" fmla="*/ 331705 w 3189638"/>
                <a:gd name="connsiteY220" fmla="*/ 2471693 h 3715181"/>
                <a:gd name="connsiteX221" fmla="*/ 290820 w 3189638"/>
                <a:gd name="connsiteY221" fmla="*/ 2478758 h 3715181"/>
                <a:gd name="connsiteX222" fmla="*/ 284814 w 3189638"/>
                <a:gd name="connsiteY222" fmla="*/ 2475086 h 3715181"/>
                <a:gd name="connsiteX223" fmla="*/ 274175 w 3189638"/>
                <a:gd name="connsiteY223" fmla="*/ 2454672 h 3715181"/>
                <a:gd name="connsiteX224" fmla="*/ 270661 w 3189638"/>
                <a:gd name="connsiteY224" fmla="*/ 2454310 h 3715181"/>
                <a:gd name="connsiteX225" fmla="*/ 265223 w 3189638"/>
                <a:gd name="connsiteY225" fmla="*/ 2449857 h 3715181"/>
                <a:gd name="connsiteX226" fmla="*/ 203182 w 3189638"/>
                <a:gd name="connsiteY226" fmla="*/ 2443274 h 3715181"/>
                <a:gd name="connsiteX227" fmla="*/ 155009 w 3189638"/>
                <a:gd name="connsiteY227" fmla="*/ 2439099 h 3715181"/>
                <a:gd name="connsiteX228" fmla="*/ 92437 w 3189638"/>
                <a:gd name="connsiteY228" fmla="*/ 2294437 h 3715181"/>
                <a:gd name="connsiteX229" fmla="*/ 21331 w 3189638"/>
                <a:gd name="connsiteY229" fmla="*/ 2221704 h 3715181"/>
                <a:gd name="connsiteX230" fmla="*/ 0 w 3189638"/>
                <a:gd name="connsiteY230" fmla="*/ 2144315 h 3715181"/>
                <a:gd name="connsiteX231" fmla="*/ 31642 w 3189638"/>
                <a:gd name="connsiteY231" fmla="*/ 2050870 h 3715181"/>
                <a:gd name="connsiteX232" fmla="*/ 98125 w 3189638"/>
                <a:gd name="connsiteY232" fmla="*/ 1995959 h 3715181"/>
                <a:gd name="connsiteX233" fmla="*/ 69683 w 3189638"/>
                <a:gd name="connsiteY233" fmla="*/ 1925314 h 3715181"/>
                <a:gd name="connsiteX234" fmla="*/ 97236 w 3189638"/>
                <a:gd name="connsiteY234" fmla="*/ 1871848 h 3715181"/>
                <a:gd name="connsiteX235" fmla="*/ 7999 w 3189638"/>
                <a:gd name="connsiteY235" fmla="*/ 1813405 h 3715181"/>
                <a:gd name="connsiteX236" fmla="*/ 84437 w 3189638"/>
                <a:gd name="connsiteY236" fmla="*/ 1799598 h 3715181"/>
                <a:gd name="connsiteX237" fmla="*/ 140433 w 3189638"/>
                <a:gd name="connsiteY237" fmla="*/ 1754801 h 3715181"/>
                <a:gd name="connsiteX238" fmla="*/ 489914 w 3189638"/>
                <a:gd name="connsiteY238" fmla="*/ 1717552 h 3715181"/>
                <a:gd name="connsiteX239" fmla="*/ 474982 w 3189638"/>
                <a:gd name="connsiteY239" fmla="*/ 1642732 h 3715181"/>
                <a:gd name="connsiteX240" fmla="*/ 611680 w 3189638"/>
                <a:gd name="connsiteY240" fmla="*/ 1554104 h 3715181"/>
                <a:gd name="connsiteX241" fmla="*/ 567418 w 3189638"/>
                <a:gd name="connsiteY241" fmla="*/ 1495018 h 3715181"/>
                <a:gd name="connsiteX242" fmla="*/ 646522 w 3189638"/>
                <a:gd name="connsiteY242" fmla="*/ 1424534 h 3715181"/>
                <a:gd name="connsiteX243" fmla="*/ 546086 w 3189638"/>
                <a:gd name="connsiteY243" fmla="*/ 1244548 h 3715181"/>
                <a:gd name="connsiteX244" fmla="*/ 638523 w 3189638"/>
                <a:gd name="connsiteY244" fmla="*/ 1180325 h 3715181"/>
                <a:gd name="connsiteX245" fmla="*/ 481203 w 3189638"/>
                <a:gd name="connsiteY245" fmla="*/ 979949 h 3715181"/>
                <a:gd name="connsiteX246" fmla="*/ 574528 w 3189638"/>
                <a:gd name="connsiteY246" fmla="*/ 949122 h 3715181"/>
                <a:gd name="connsiteX247" fmla="*/ 497735 w 3189638"/>
                <a:gd name="connsiteY247" fmla="*/ 855677 h 3715181"/>
                <a:gd name="connsiteX248" fmla="*/ 541109 w 3189638"/>
                <a:gd name="connsiteY248" fmla="*/ 733973 h 3715181"/>
                <a:gd name="connsiteX249" fmla="*/ 479603 w 3189638"/>
                <a:gd name="connsiteY249" fmla="*/ 755489 h 3715181"/>
                <a:gd name="connsiteX250" fmla="*/ 373657 w 3189638"/>
                <a:gd name="connsiteY250" fmla="*/ 578874 h 3715181"/>
                <a:gd name="connsiteX251" fmla="*/ 328861 w 3189638"/>
                <a:gd name="connsiteY251" fmla="*/ 573576 h 3715181"/>
                <a:gd name="connsiteX252" fmla="*/ 303618 w 3189638"/>
                <a:gd name="connsiteY252" fmla="*/ 496188 h 3715181"/>
                <a:gd name="connsiteX253" fmla="*/ 290108 w 3189638"/>
                <a:gd name="connsiteY253" fmla="*/ 416069 h 3715181"/>
                <a:gd name="connsiteX254" fmla="*/ 311440 w 3189638"/>
                <a:gd name="connsiteY254" fmla="*/ 351846 h 3715181"/>
                <a:gd name="connsiteX255" fmla="*/ 510534 w 3189638"/>
                <a:gd name="connsiteY255" fmla="*/ 326156 h 3715181"/>
                <a:gd name="connsiteX256" fmla="*/ 590172 w 3189638"/>
                <a:gd name="connsiteY256" fmla="*/ 246841 h 3715181"/>
                <a:gd name="connsiteX257" fmla="*/ 839039 w 3189638"/>
                <a:gd name="connsiteY257" fmla="*/ 265305 h 3715181"/>
                <a:gd name="connsiteX258" fmla="*/ 923476 w 3189638"/>
                <a:gd name="connsiteY258" fmla="*/ 312669 h 3715181"/>
                <a:gd name="connsiteX259" fmla="*/ 1172005 w 3189638"/>
                <a:gd name="connsiteY259" fmla="*/ 192970 h 3715181"/>
                <a:gd name="connsiteX260" fmla="*/ 1172005 w 3189638"/>
                <a:gd name="connsiteY260" fmla="*/ 0 h 3715181"/>
                <a:gd name="connsiteX0" fmla="*/ 1172005 w 3189638"/>
                <a:gd name="connsiteY0" fmla="*/ 0 h 3715181"/>
                <a:gd name="connsiteX1" fmla="*/ 1307343 w 3189638"/>
                <a:gd name="connsiteY1" fmla="*/ 53051 h 3715181"/>
                <a:gd name="connsiteX2" fmla="*/ 1360135 w 3189638"/>
                <a:gd name="connsiteY2" fmla="*/ 110704 h 3715181"/>
                <a:gd name="connsiteX3" fmla="*/ 1422982 w 3189638"/>
                <a:gd name="connsiteY3" fmla="*/ 161413 h 3715181"/>
                <a:gd name="connsiteX4" fmla="*/ 1479546 w 3189638"/>
                <a:gd name="connsiteY4" fmla="*/ 129995 h 3715181"/>
                <a:gd name="connsiteX5" fmla="*/ 1587644 w 3189638"/>
                <a:gd name="connsiteY5" fmla="*/ 217633 h 3715181"/>
                <a:gd name="connsiteX6" fmla="*/ 1568036 w 3189638"/>
                <a:gd name="connsiteY6" fmla="*/ 263933 h 3715181"/>
                <a:gd name="connsiteX7" fmla="*/ 1778073 w 3189638"/>
                <a:gd name="connsiteY7" fmla="*/ 333932 h 3715181"/>
                <a:gd name="connsiteX8" fmla="*/ 1915082 w 3189638"/>
                <a:gd name="connsiteY8" fmla="*/ 316294 h 3715181"/>
                <a:gd name="connsiteX9" fmla="*/ 1938335 w 3189638"/>
                <a:gd name="connsiteY9" fmla="*/ 362594 h 3715181"/>
                <a:gd name="connsiteX10" fmla="*/ 1986728 w 3189638"/>
                <a:gd name="connsiteY10" fmla="*/ 339995 h 3715181"/>
                <a:gd name="connsiteX11" fmla="*/ 2030848 w 3189638"/>
                <a:gd name="connsiteY11" fmla="*/ 347271 h 3715181"/>
                <a:gd name="connsiteX12" fmla="*/ 2051462 w 3189638"/>
                <a:gd name="connsiteY12" fmla="*/ 403381 h 3715181"/>
                <a:gd name="connsiteX13" fmla="*/ 2053347 w 3189638"/>
                <a:gd name="connsiteY13" fmla="*/ 510310 h 3715181"/>
                <a:gd name="connsiteX14" fmla="*/ 2005583 w 3189638"/>
                <a:gd name="connsiteY14" fmla="*/ 608420 h 3715181"/>
                <a:gd name="connsiteX15" fmla="*/ 2041406 w 3189638"/>
                <a:gd name="connsiteY15" fmla="*/ 763302 h 3715181"/>
                <a:gd name="connsiteX16" fmla="*/ 1985471 w 3189638"/>
                <a:gd name="connsiteY16" fmla="*/ 772121 h 3715181"/>
                <a:gd name="connsiteX17" fmla="*/ 1940221 w 3189638"/>
                <a:gd name="connsiteY17" fmla="*/ 923145 h 3715181"/>
                <a:gd name="connsiteX18" fmla="*/ 1969759 w 3189638"/>
                <a:gd name="connsiteY18" fmla="*/ 927554 h 3715181"/>
                <a:gd name="connsiteX19" fmla="*/ 1987357 w 3189638"/>
                <a:gd name="connsiteY19" fmla="*/ 974405 h 3715181"/>
                <a:gd name="connsiteX20" fmla="*/ 2036378 w 3189638"/>
                <a:gd name="connsiteY20" fmla="*/ 951806 h 3715181"/>
                <a:gd name="connsiteX21" fmla="*/ 2079115 w 3189638"/>
                <a:gd name="connsiteY21" fmla="*/ 997554 h 3715181"/>
                <a:gd name="connsiteX22" fmla="*/ 2158681 w 3189638"/>
                <a:gd name="connsiteY22" fmla="*/ 1007586 h 3715181"/>
                <a:gd name="connsiteX23" fmla="*/ 2095455 w 3189638"/>
                <a:gd name="connsiteY23" fmla="*/ 1148027 h 3715181"/>
                <a:gd name="connsiteX24" fmla="*/ 2115567 w 3189638"/>
                <a:gd name="connsiteY24" fmla="*/ 1270940 h 3715181"/>
                <a:gd name="connsiteX25" fmla="*/ 2050833 w 3189638"/>
                <a:gd name="connsiteY25" fmla="*/ 1423617 h 3715181"/>
                <a:gd name="connsiteX26" fmla="*/ 2099226 w 3189638"/>
                <a:gd name="connsiteY26" fmla="*/ 1462751 h 3715181"/>
                <a:gd name="connsiteX27" fmla="*/ 2013879 w 3189638"/>
                <a:gd name="connsiteY27" fmla="*/ 1549397 h 3715181"/>
                <a:gd name="connsiteX28" fmla="*/ 2096084 w 3189638"/>
                <a:gd name="connsiteY28" fmla="*/ 1685428 h 3715181"/>
                <a:gd name="connsiteX29" fmla="*/ 2275578 w 3189638"/>
                <a:gd name="connsiteY29" fmla="*/ 1817712 h 3715181"/>
                <a:gd name="connsiteX30" fmla="*/ 2317937 w 3189638"/>
                <a:gd name="connsiteY30" fmla="*/ 1792909 h 3715181"/>
                <a:gd name="connsiteX31" fmla="*/ 2402153 w 3189638"/>
                <a:gd name="connsiteY31" fmla="*/ 1875034 h 3715181"/>
                <a:gd name="connsiteX32" fmla="*/ 2492654 w 3189638"/>
                <a:gd name="connsiteY32" fmla="*/ 1882200 h 3715181"/>
                <a:gd name="connsiteX33" fmla="*/ 2551103 w 3189638"/>
                <a:gd name="connsiteY33" fmla="*/ 1842515 h 3715181"/>
                <a:gd name="connsiteX34" fmla="*/ 2675542 w 3189638"/>
                <a:gd name="connsiteY34" fmla="*/ 1904798 h 3715181"/>
                <a:gd name="connsiteX35" fmla="*/ 2774841 w 3189638"/>
                <a:gd name="connsiteY35" fmla="*/ 1906452 h 3715181"/>
                <a:gd name="connsiteX36" fmla="*/ 2808779 w 3189638"/>
                <a:gd name="connsiteY36" fmla="*/ 1972042 h 3715181"/>
                <a:gd name="connsiteX37" fmla="*/ 2911221 w 3189638"/>
                <a:gd name="connsiteY37" fmla="*/ 1977554 h 3715181"/>
                <a:gd name="connsiteX38" fmla="*/ 2940886 w 3189638"/>
                <a:gd name="connsiteY38" fmla="*/ 2034657 h 3715181"/>
                <a:gd name="connsiteX39" fmla="*/ 2997951 w 3189638"/>
                <a:gd name="connsiteY39" fmla="*/ 2034877 h 3715181"/>
                <a:gd name="connsiteX40" fmla="*/ 3048230 w 3189638"/>
                <a:gd name="connsiteY40" fmla="*/ 2085586 h 3715181"/>
                <a:gd name="connsiteX41" fmla="*/ 3117362 w 3189638"/>
                <a:gd name="connsiteY41" fmla="*/ 2085586 h 3715181"/>
                <a:gd name="connsiteX42" fmla="*/ 3126790 w 3189638"/>
                <a:gd name="connsiteY42" fmla="*/ 2228893 h 3715181"/>
                <a:gd name="connsiteX43" fmla="*/ 3189638 w 3189638"/>
                <a:gd name="connsiteY43" fmla="*/ 2347507 h 3715181"/>
                <a:gd name="connsiteX44" fmla="*/ 3024222 w 3189638"/>
                <a:gd name="connsiteY44" fmla="*/ 2471964 h 3715181"/>
                <a:gd name="connsiteX45" fmla="*/ 3052082 w 3189638"/>
                <a:gd name="connsiteY45" fmla="*/ 2509187 h 3715181"/>
                <a:gd name="connsiteX46" fmla="*/ 3021544 w 3189638"/>
                <a:gd name="connsiteY46" fmla="*/ 2488947 h 3715181"/>
                <a:gd name="connsiteX47" fmla="*/ 2986324 w 3189638"/>
                <a:gd name="connsiteY47" fmla="*/ 2505691 h 3715181"/>
                <a:gd name="connsiteX48" fmla="*/ 2963416 w 3189638"/>
                <a:gd name="connsiteY48" fmla="*/ 2458510 h 3715181"/>
                <a:gd name="connsiteX49" fmla="*/ 2933193 w 3189638"/>
                <a:gd name="connsiteY49" fmla="*/ 2470960 h 3715181"/>
                <a:gd name="connsiteX50" fmla="*/ 2893244 w 3189638"/>
                <a:gd name="connsiteY50" fmla="*/ 2505534 h 3715181"/>
                <a:gd name="connsiteX51" fmla="*/ 2871570 w 3189638"/>
                <a:gd name="connsiteY51" fmla="*/ 2491464 h 3715181"/>
                <a:gd name="connsiteX52" fmla="*/ 2835498 w 3189638"/>
                <a:gd name="connsiteY52" fmla="*/ 2490097 h 3715181"/>
                <a:gd name="connsiteX53" fmla="*/ 2825819 w 3189638"/>
                <a:gd name="connsiteY53" fmla="*/ 2468392 h 3715181"/>
                <a:gd name="connsiteX54" fmla="*/ 2803934 w 3189638"/>
                <a:gd name="connsiteY54" fmla="*/ 2472327 h 3715181"/>
                <a:gd name="connsiteX55" fmla="*/ 2771922 w 3189638"/>
                <a:gd name="connsiteY55" fmla="*/ 2433435 h 3715181"/>
                <a:gd name="connsiteX56" fmla="*/ 2706239 w 3189638"/>
                <a:gd name="connsiteY56" fmla="*/ 2460025 h 3715181"/>
                <a:gd name="connsiteX57" fmla="*/ 2688949 w 3189638"/>
                <a:gd name="connsiteY57" fmla="*/ 2488817 h 3715181"/>
                <a:gd name="connsiteX58" fmla="*/ 2582188 w 3189638"/>
                <a:gd name="connsiteY58" fmla="*/ 2466633 h 3715181"/>
                <a:gd name="connsiteX59" fmla="*/ 2535806 w 3189638"/>
                <a:gd name="connsiteY59" fmla="*/ 2540177 h 3715181"/>
                <a:gd name="connsiteX60" fmla="*/ 2488303 w 3189638"/>
                <a:gd name="connsiteY60" fmla="*/ 2548875 h 3715181"/>
                <a:gd name="connsiteX61" fmla="*/ 2505401 w 3189638"/>
                <a:gd name="connsiteY61" fmla="*/ 2530583 h 3715181"/>
                <a:gd name="connsiteX62" fmla="*/ 2507842 w 3189638"/>
                <a:gd name="connsiteY62" fmla="*/ 2531105 h 3715181"/>
                <a:gd name="connsiteX63" fmla="*/ 2506339 w 3189638"/>
                <a:gd name="connsiteY63" fmla="*/ 2529738 h 3715181"/>
                <a:gd name="connsiteX64" fmla="*/ 2505401 w 3189638"/>
                <a:gd name="connsiteY64" fmla="*/ 2530583 h 3715181"/>
                <a:gd name="connsiteX65" fmla="*/ 2485297 w 3189638"/>
                <a:gd name="connsiteY65" fmla="*/ 2527004 h 3715181"/>
                <a:gd name="connsiteX66" fmla="*/ 2458243 w 3189638"/>
                <a:gd name="connsiteY66" fmla="*/ 2544775 h 3715181"/>
                <a:gd name="connsiteX67" fmla="*/ 2445832 w 3189638"/>
                <a:gd name="connsiteY67" fmla="*/ 2521938 h 3715181"/>
                <a:gd name="connsiteX68" fmla="*/ 2431393 w 3189638"/>
                <a:gd name="connsiteY68" fmla="*/ 2553356 h 3715181"/>
                <a:gd name="connsiteX69" fmla="*/ 2413497 w 3189638"/>
                <a:gd name="connsiteY69" fmla="*/ 2551662 h 3715181"/>
                <a:gd name="connsiteX70" fmla="*/ 2389514 w 3189638"/>
                <a:gd name="connsiteY70" fmla="*/ 2555103 h 3715181"/>
                <a:gd name="connsiteX71" fmla="*/ 2362029 w 3189638"/>
                <a:gd name="connsiteY71" fmla="*/ 2552168 h 3715181"/>
                <a:gd name="connsiteX72" fmla="*/ 2333834 w 3189638"/>
                <a:gd name="connsiteY72" fmla="*/ 2580695 h 3715181"/>
                <a:gd name="connsiteX73" fmla="*/ 2317233 w 3189638"/>
                <a:gd name="connsiteY73" fmla="*/ 2560571 h 3715181"/>
                <a:gd name="connsiteX74" fmla="*/ 2302067 w 3189638"/>
                <a:gd name="connsiteY74" fmla="*/ 2562064 h 3715181"/>
                <a:gd name="connsiteX75" fmla="*/ 2273919 w 3189638"/>
                <a:gd name="connsiteY75" fmla="*/ 2554469 h 3715181"/>
                <a:gd name="connsiteX76" fmla="*/ 2253099 w 3189638"/>
                <a:gd name="connsiteY76" fmla="*/ 2596074 h 3715181"/>
                <a:gd name="connsiteX77" fmla="*/ 2177181 w 3189638"/>
                <a:gd name="connsiteY77" fmla="*/ 2587767 h 3715181"/>
                <a:gd name="connsiteX78" fmla="*/ 2110667 w 3189638"/>
                <a:gd name="connsiteY78" fmla="*/ 2618061 h 3715181"/>
                <a:gd name="connsiteX79" fmla="*/ 2029543 w 3189638"/>
                <a:gd name="connsiteY79" fmla="*/ 2626788 h 3715181"/>
                <a:gd name="connsiteX80" fmla="*/ 2013011 w 3189638"/>
                <a:gd name="connsiteY80" fmla="*/ 2664460 h 3715181"/>
                <a:gd name="connsiteX81" fmla="*/ 2004648 w 3189638"/>
                <a:gd name="connsiteY81" fmla="*/ 2664793 h 3715181"/>
                <a:gd name="connsiteX82" fmla="*/ 1995676 w 3189638"/>
                <a:gd name="connsiteY82" fmla="*/ 2664537 h 3715181"/>
                <a:gd name="connsiteX83" fmla="*/ 1969766 w 3189638"/>
                <a:gd name="connsiteY83" fmla="*/ 2701972 h 3715181"/>
                <a:gd name="connsiteX84" fmla="*/ 1992006 w 3189638"/>
                <a:gd name="connsiteY84" fmla="*/ 2739587 h 3715181"/>
                <a:gd name="connsiteX85" fmla="*/ 1984055 w 3189638"/>
                <a:gd name="connsiteY85" fmla="*/ 2766438 h 3715181"/>
                <a:gd name="connsiteX86" fmla="*/ 1948723 w 3189638"/>
                <a:gd name="connsiteY86" fmla="*/ 2771685 h 3715181"/>
                <a:gd name="connsiteX87" fmla="*/ 1953232 w 3189638"/>
                <a:gd name="connsiteY87" fmla="*/ 2794923 h 3715181"/>
                <a:gd name="connsiteX88" fmla="*/ 1920021 w 3189638"/>
                <a:gd name="connsiteY88" fmla="*/ 2800648 h 3715181"/>
                <a:gd name="connsiteX89" fmla="*/ 1936699 w 3189638"/>
                <a:gd name="connsiteY89" fmla="*/ 2860536 h 3715181"/>
                <a:gd name="connsiteX90" fmla="*/ 1971649 w 3189638"/>
                <a:gd name="connsiteY90" fmla="*/ 2877998 h 3715181"/>
                <a:gd name="connsiteX91" fmla="*/ 1945717 w 3189638"/>
                <a:gd name="connsiteY91" fmla="*/ 2913847 h 3715181"/>
                <a:gd name="connsiteX92" fmla="*/ 1954736 w 3189638"/>
                <a:gd name="connsiteY92" fmla="*/ 2952121 h 3715181"/>
                <a:gd name="connsiteX93" fmla="*/ 1968923 w 3189638"/>
                <a:gd name="connsiteY93" fmla="*/ 2974305 h 3715181"/>
                <a:gd name="connsiteX94" fmla="*/ 1964515 w 3189638"/>
                <a:gd name="connsiteY94" fmla="*/ 3026200 h 3715181"/>
                <a:gd name="connsiteX95" fmla="*/ 1908200 w 3189638"/>
                <a:gd name="connsiteY95" fmla="*/ 3050594 h 3715181"/>
                <a:gd name="connsiteX96" fmla="*/ 1928062 w 3189638"/>
                <a:gd name="connsiteY96" fmla="*/ 3144948 h 3715181"/>
                <a:gd name="connsiteX97" fmla="*/ 1944214 w 3189638"/>
                <a:gd name="connsiteY97" fmla="*/ 3153942 h 3715181"/>
                <a:gd name="connsiteX98" fmla="*/ 1960185 w 3189638"/>
                <a:gd name="connsiteY98" fmla="*/ 3153825 h 3715181"/>
                <a:gd name="connsiteX99" fmla="*/ 1975418 w 3189638"/>
                <a:gd name="connsiteY99" fmla="*/ 3234944 h 3715181"/>
                <a:gd name="connsiteX100" fmla="*/ 1937812 w 3189638"/>
                <a:gd name="connsiteY100" fmla="*/ 3277773 h 3715181"/>
                <a:gd name="connsiteX101" fmla="*/ 1990828 w 3189638"/>
                <a:gd name="connsiteY101" fmla="*/ 3287726 h 3715181"/>
                <a:gd name="connsiteX102" fmla="*/ 1965852 w 3189638"/>
                <a:gd name="connsiteY102" fmla="*/ 3325131 h 3715181"/>
                <a:gd name="connsiteX103" fmla="*/ 1972772 w 3189638"/>
                <a:gd name="connsiteY103" fmla="*/ 3360967 h 3715181"/>
                <a:gd name="connsiteX104" fmla="*/ 2001730 w 3189638"/>
                <a:gd name="connsiteY104" fmla="*/ 3376532 h 3715181"/>
                <a:gd name="connsiteX105" fmla="*/ 1992331 w 3189638"/>
                <a:gd name="connsiteY105" fmla="*/ 3405282 h 3715181"/>
                <a:gd name="connsiteX106" fmla="*/ 2063470 w 3189638"/>
                <a:gd name="connsiteY106" fmla="*/ 3440561 h 3715181"/>
                <a:gd name="connsiteX107" fmla="*/ 2055930 w 3189638"/>
                <a:gd name="connsiteY107" fmla="*/ 3456988 h 3715181"/>
                <a:gd name="connsiteX108" fmla="*/ 2053682 w 3189638"/>
                <a:gd name="connsiteY108" fmla="*/ 3456501 h 3715181"/>
                <a:gd name="connsiteX109" fmla="*/ 2034370 w 3189638"/>
                <a:gd name="connsiteY109" fmla="*/ 3493627 h 3715181"/>
                <a:gd name="connsiteX110" fmla="*/ 2044772 w 3189638"/>
                <a:gd name="connsiteY110" fmla="*/ 3516108 h 3715181"/>
                <a:gd name="connsiteX111" fmla="*/ 2017726 w 3189638"/>
                <a:gd name="connsiteY111" fmla="*/ 3522403 h 3715181"/>
                <a:gd name="connsiteX112" fmla="*/ 2033330 w 3189638"/>
                <a:gd name="connsiteY112" fmla="*/ 3543986 h 3715181"/>
                <a:gd name="connsiteX113" fmla="*/ 2069104 w 3189638"/>
                <a:gd name="connsiteY113" fmla="*/ 3541462 h 3715181"/>
                <a:gd name="connsiteX114" fmla="*/ 2072858 w 3189638"/>
                <a:gd name="connsiteY114" fmla="*/ 3565568 h 3715181"/>
                <a:gd name="connsiteX115" fmla="*/ 2005244 w 3189638"/>
                <a:gd name="connsiteY115" fmla="*/ 3643805 h 3715181"/>
                <a:gd name="connsiteX116" fmla="*/ 1984077 w 3189638"/>
                <a:gd name="connsiteY116" fmla="*/ 3714083 h 3715181"/>
                <a:gd name="connsiteX117" fmla="*/ 1976117 w 3189638"/>
                <a:gd name="connsiteY117" fmla="*/ 3677078 h 3715181"/>
                <a:gd name="connsiteX118" fmla="*/ 1953233 w 3189638"/>
                <a:gd name="connsiteY118" fmla="*/ 3677078 h 3715181"/>
                <a:gd name="connsiteX119" fmla="*/ 1936589 w 3189638"/>
                <a:gd name="connsiteY119" fmla="*/ 3650100 h 3715181"/>
                <a:gd name="connsiteX120" fmla="*/ 1898236 w 3189638"/>
                <a:gd name="connsiteY120" fmla="*/ 3670136 h 3715181"/>
                <a:gd name="connsiteX121" fmla="*/ 1825285 w 3189638"/>
                <a:gd name="connsiteY121" fmla="*/ 3642006 h 3715181"/>
                <a:gd name="connsiteX122" fmla="*/ 1782500 w 3189638"/>
                <a:gd name="connsiteY122" fmla="*/ 3657194 h 3715181"/>
                <a:gd name="connsiteX123" fmla="*/ 1734785 w 3189638"/>
                <a:gd name="connsiteY123" fmla="*/ 3652798 h 3715181"/>
                <a:gd name="connsiteX124" fmla="*/ 1719182 w 3189638"/>
                <a:gd name="connsiteY124" fmla="*/ 3620424 h 3715181"/>
                <a:gd name="connsiteX125" fmla="*/ 1679653 w 3189638"/>
                <a:gd name="connsiteY125" fmla="*/ 3615028 h 3715181"/>
                <a:gd name="connsiteX126" fmla="*/ 1690056 w 3189638"/>
                <a:gd name="connsiteY126" fmla="*/ 3579957 h 3715181"/>
                <a:gd name="connsiteX127" fmla="*/ 1640125 w 3189638"/>
                <a:gd name="connsiteY127" fmla="*/ 3547583 h 3715181"/>
                <a:gd name="connsiteX128" fmla="*/ 1622758 w 3189638"/>
                <a:gd name="connsiteY128" fmla="*/ 3558431 h 3715181"/>
                <a:gd name="connsiteX129" fmla="*/ 1589154 w 3189638"/>
                <a:gd name="connsiteY129" fmla="*/ 3541288 h 3715181"/>
                <a:gd name="connsiteX130" fmla="*/ 1601637 w 3189638"/>
                <a:gd name="connsiteY130" fmla="*/ 3506216 h 3715181"/>
                <a:gd name="connsiteX131" fmla="*/ 1477850 w 3189638"/>
                <a:gd name="connsiteY131" fmla="*/ 3514310 h 3715181"/>
                <a:gd name="connsiteX132" fmla="*/ 1444698 w 3189638"/>
                <a:gd name="connsiteY132" fmla="*/ 3505413 h 3715181"/>
                <a:gd name="connsiteX133" fmla="*/ 1417517 w 3189638"/>
                <a:gd name="connsiteY133" fmla="*/ 3522403 h 3715181"/>
                <a:gd name="connsiteX134" fmla="*/ 1390471 w 3189638"/>
                <a:gd name="connsiteY134" fmla="*/ 3484634 h 3715181"/>
                <a:gd name="connsiteX135" fmla="*/ 1350943 w 3189638"/>
                <a:gd name="connsiteY135" fmla="*/ 3477440 h 3715181"/>
                <a:gd name="connsiteX136" fmla="*/ 1338460 w 3189638"/>
                <a:gd name="connsiteY136" fmla="*/ 3438771 h 3715181"/>
                <a:gd name="connsiteX137" fmla="*/ 1288529 w 3189638"/>
                <a:gd name="connsiteY137" fmla="*/ 3404599 h 3715181"/>
                <a:gd name="connsiteX138" fmla="*/ 1250041 w 3189638"/>
                <a:gd name="connsiteY138" fmla="*/ 3410894 h 3715181"/>
                <a:gd name="connsiteX139" fmla="*/ 1191788 w 3189638"/>
                <a:gd name="connsiteY139" fmla="*/ 3392908 h 3715181"/>
                <a:gd name="connsiteX140" fmla="*/ 1172005 w 3189638"/>
                <a:gd name="connsiteY140" fmla="*/ 3403170 h 3715181"/>
                <a:gd name="connsiteX141" fmla="*/ 1172005 w 3189638"/>
                <a:gd name="connsiteY141" fmla="*/ 3400305 h 3715181"/>
                <a:gd name="connsiteX142" fmla="*/ 1151546 w 3189638"/>
                <a:gd name="connsiteY142" fmla="*/ 3409352 h 3715181"/>
                <a:gd name="connsiteX143" fmla="*/ 1118837 w 3189638"/>
                <a:gd name="connsiteY143" fmla="*/ 3398754 h 3715181"/>
                <a:gd name="connsiteX144" fmla="*/ 1061954 w 3189638"/>
                <a:gd name="connsiteY144" fmla="*/ 3403572 h 3715181"/>
                <a:gd name="connsiteX145" fmla="*/ 1056161 w 3189638"/>
                <a:gd name="connsiteY145" fmla="*/ 3391895 h 3715181"/>
                <a:gd name="connsiteX146" fmla="*/ 1055519 w 3189638"/>
                <a:gd name="connsiteY146" fmla="*/ 3375822 h 3715181"/>
                <a:gd name="connsiteX147" fmla="*/ 1051565 w 3189638"/>
                <a:gd name="connsiteY147" fmla="*/ 3364876 h 3715181"/>
                <a:gd name="connsiteX148" fmla="*/ 1047130 w 3189638"/>
                <a:gd name="connsiteY148" fmla="*/ 3347006 h 3715181"/>
                <a:gd name="connsiteX149" fmla="*/ 1046157 w 3189638"/>
                <a:gd name="connsiteY149" fmla="*/ 3341650 h 3715181"/>
                <a:gd name="connsiteX150" fmla="*/ 1072162 w 3189638"/>
                <a:gd name="connsiteY150" fmla="*/ 3326362 h 3715181"/>
                <a:gd name="connsiteX151" fmla="*/ 1078404 w 3189638"/>
                <a:gd name="connsiteY151" fmla="*/ 3297585 h 3715181"/>
                <a:gd name="connsiteX152" fmla="*/ 1078180 w 3189638"/>
                <a:gd name="connsiteY152" fmla="*/ 3297322 h 3715181"/>
                <a:gd name="connsiteX153" fmla="*/ 1079196 w 3189638"/>
                <a:gd name="connsiteY153" fmla="*/ 3294552 h 3715181"/>
                <a:gd name="connsiteX154" fmla="*/ 1065469 w 3189638"/>
                <a:gd name="connsiteY154" fmla="*/ 3285861 h 3715181"/>
                <a:gd name="connsiteX155" fmla="*/ 1052022 w 3189638"/>
                <a:gd name="connsiteY155" fmla="*/ 3258093 h 3715181"/>
                <a:gd name="connsiteX156" fmla="*/ 1051465 w 3189638"/>
                <a:gd name="connsiteY156" fmla="*/ 3256661 h 3715181"/>
                <a:gd name="connsiteX157" fmla="*/ 1051127 w 3189638"/>
                <a:gd name="connsiteY157" fmla="*/ 3256245 h 3715181"/>
                <a:gd name="connsiteX158" fmla="*/ 1033002 w 3189638"/>
                <a:gd name="connsiteY158" fmla="*/ 3233937 h 3715181"/>
                <a:gd name="connsiteX159" fmla="*/ 1019112 w 3189638"/>
                <a:gd name="connsiteY159" fmla="*/ 3216842 h 3715181"/>
                <a:gd name="connsiteX160" fmla="*/ 973961 w 3189638"/>
                <a:gd name="connsiteY160" fmla="*/ 3225834 h 3715181"/>
                <a:gd name="connsiteX161" fmla="*/ 969097 w 3189638"/>
                <a:gd name="connsiteY161" fmla="*/ 3223521 h 3715181"/>
                <a:gd name="connsiteX162" fmla="*/ 959818 w 3189638"/>
                <a:gd name="connsiteY162" fmla="*/ 3206759 h 3715181"/>
                <a:gd name="connsiteX163" fmla="*/ 959621 w 3189638"/>
                <a:gd name="connsiteY163" fmla="*/ 3206752 h 3715181"/>
                <a:gd name="connsiteX164" fmla="*/ 957963 w 3189638"/>
                <a:gd name="connsiteY164" fmla="*/ 3202714 h 3715181"/>
                <a:gd name="connsiteX165" fmla="*/ 934904 w 3189638"/>
                <a:gd name="connsiteY165" fmla="*/ 3201974 h 3715181"/>
                <a:gd name="connsiteX166" fmla="*/ 966060 w 3189638"/>
                <a:gd name="connsiteY166" fmla="*/ 3166292 h 3715181"/>
                <a:gd name="connsiteX167" fmla="*/ 995186 w 3189638"/>
                <a:gd name="connsiteY167" fmla="*/ 3175284 h 3715181"/>
                <a:gd name="connsiteX168" fmla="*/ 1067097 w 3189638"/>
                <a:gd name="connsiteY168" fmla="*/ 3079353 h 3715181"/>
                <a:gd name="connsiteX169" fmla="*/ 1075726 w 3189638"/>
                <a:gd name="connsiteY169" fmla="*/ 3076513 h 3715181"/>
                <a:gd name="connsiteX170" fmla="*/ 1081524 w 3189638"/>
                <a:gd name="connsiteY170" fmla="*/ 3063775 h 3715181"/>
                <a:gd name="connsiteX171" fmla="*/ 1022548 w 3189638"/>
                <a:gd name="connsiteY171" fmla="*/ 3023247 h 3715181"/>
                <a:gd name="connsiteX172" fmla="*/ 1017386 w 3189638"/>
                <a:gd name="connsiteY172" fmla="*/ 3017712 h 3715181"/>
                <a:gd name="connsiteX173" fmla="*/ 1028473 w 3189638"/>
                <a:gd name="connsiteY173" fmla="*/ 2996329 h 3715181"/>
                <a:gd name="connsiteX174" fmla="*/ 1025187 w 3189638"/>
                <a:gd name="connsiteY174" fmla="*/ 2994327 h 3715181"/>
                <a:gd name="connsiteX175" fmla="*/ 1025157 w 3189638"/>
                <a:gd name="connsiteY175" fmla="*/ 2990296 h 3715181"/>
                <a:gd name="connsiteX176" fmla="*/ 992612 w 3189638"/>
                <a:gd name="connsiteY176" fmla="*/ 2987336 h 3715181"/>
                <a:gd name="connsiteX177" fmla="*/ 976462 w 3189638"/>
                <a:gd name="connsiteY177" fmla="*/ 2965754 h 3715181"/>
                <a:gd name="connsiteX178" fmla="*/ 976462 w 3189638"/>
                <a:gd name="connsiteY178" fmla="*/ 2920790 h 3715181"/>
                <a:gd name="connsiteX179" fmla="*/ 974897 w 3189638"/>
                <a:gd name="connsiteY179" fmla="*/ 2920477 h 3715181"/>
                <a:gd name="connsiteX180" fmla="*/ 974494 w 3189638"/>
                <a:gd name="connsiteY180" fmla="*/ 2917080 h 3715181"/>
                <a:gd name="connsiteX181" fmla="*/ 908495 w 3189638"/>
                <a:gd name="connsiteY181" fmla="*/ 2905347 h 3715181"/>
                <a:gd name="connsiteX182" fmla="*/ 906392 w 3189638"/>
                <a:gd name="connsiteY182" fmla="*/ 2904412 h 3715181"/>
                <a:gd name="connsiteX183" fmla="*/ 887568 w 3189638"/>
                <a:gd name="connsiteY183" fmla="*/ 2872927 h 3715181"/>
                <a:gd name="connsiteX184" fmla="*/ 804376 w 3189638"/>
                <a:gd name="connsiteY184" fmla="*/ 2889144 h 3715181"/>
                <a:gd name="connsiteX185" fmla="*/ 769000 w 3189638"/>
                <a:gd name="connsiteY185" fmla="*/ 2863454 h 3715181"/>
                <a:gd name="connsiteX186" fmla="*/ 682608 w 3189638"/>
                <a:gd name="connsiteY186" fmla="*/ 2879831 h 3715181"/>
                <a:gd name="connsiteX187" fmla="*/ 570796 w 3189638"/>
                <a:gd name="connsiteY187" fmla="*/ 2831343 h 3715181"/>
                <a:gd name="connsiteX188" fmla="*/ 506802 w 3189638"/>
                <a:gd name="connsiteY188" fmla="*/ 2850128 h 3715181"/>
                <a:gd name="connsiteX189" fmla="*/ 506504 w 3189638"/>
                <a:gd name="connsiteY189" fmla="*/ 2849584 h 3715181"/>
                <a:gd name="connsiteX190" fmla="*/ 515642 w 3189638"/>
                <a:gd name="connsiteY190" fmla="*/ 2835360 h 3715181"/>
                <a:gd name="connsiteX191" fmla="*/ 511650 w 3189638"/>
                <a:gd name="connsiteY191" fmla="*/ 2834828 h 3715181"/>
                <a:gd name="connsiteX192" fmla="*/ 509645 w 3189638"/>
                <a:gd name="connsiteY192" fmla="*/ 2830700 h 3715181"/>
                <a:gd name="connsiteX193" fmla="*/ 466805 w 3189638"/>
                <a:gd name="connsiteY193" fmla="*/ 2827008 h 3715181"/>
                <a:gd name="connsiteX194" fmla="*/ 465859 w 3189638"/>
                <a:gd name="connsiteY194" fmla="*/ 2824491 h 3715181"/>
                <a:gd name="connsiteX195" fmla="*/ 463631 w 3189638"/>
                <a:gd name="connsiteY195" fmla="*/ 2787698 h 3715181"/>
                <a:gd name="connsiteX196" fmla="*/ 455309 w 3189638"/>
                <a:gd name="connsiteY196" fmla="*/ 2765216 h 3715181"/>
                <a:gd name="connsiteX197" fmla="*/ 471953 w 3189638"/>
                <a:gd name="connsiteY197" fmla="*/ 2748130 h 3715181"/>
                <a:gd name="connsiteX198" fmla="*/ 457983 w 3189638"/>
                <a:gd name="connsiteY198" fmla="*/ 2730832 h 3715181"/>
                <a:gd name="connsiteX199" fmla="*/ 415295 w 3189638"/>
                <a:gd name="connsiteY199" fmla="*/ 2672696 h 3715181"/>
                <a:gd name="connsiteX200" fmla="*/ 417861 w 3189638"/>
                <a:gd name="connsiteY200" fmla="*/ 2667196 h 3715181"/>
                <a:gd name="connsiteX201" fmla="*/ 440746 w 3189638"/>
                <a:gd name="connsiteY201" fmla="*/ 2635721 h 3715181"/>
                <a:gd name="connsiteX202" fmla="*/ 435013 w 3189638"/>
                <a:gd name="connsiteY202" fmla="*/ 2633763 h 3715181"/>
                <a:gd name="connsiteX203" fmla="*/ 409583 w 3189638"/>
                <a:gd name="connsiteY203" fmla="*/ 2623498 h 3715181"/>
                <a:gd name="connsiteX204" fmla="*/ 408013 w 3189638"/>
                <a:gd name="connsiteY204" fmla="*/ 2621637 h 3715181"/>
                <a:gd name="connsiteX205" fmla="*/ 402811 w 3189638"/>
                <a:gd name="connsiteY205" fmla="*/ 2610255 h 3715181"/>
                <a:gd name="connsiteX206" fmla="*/ 384023 w 3189638"/>
                <a:gd name="connsiteY206" fmla="*/ 2608089 h 3715181"/>
                <a:gd name="connsiteX207" fmla="*/ 390815 w 3189638"/>
                <a:gd name="connsiteY207" fmla="*/ 2582664 h 3715181"/>
                <a:gd name="connsiteX208" fmla="*/ 386766 w 3189638"/>
                <a:gd name="connsiteY208" fmla="*/ 2580145 h 3715181"/>
                <a:gd name="connsiteX209" fmla="*/ 386812 w 3189638"/>
                <a:gd name="connsiteY209" fmla="*/ 2579909 h 3715181"/>
                <a:gd name="connsiteX210" fmla="*/ 373534 w 3189638"/>
                <a:gd name="connsiteY210" fmla="*/ 2571915 h 3715181"/>
                <a:gd name="connsiteX211" fmla="*/ 358975 w 3189638"/>
                <a:gd name="connsiteY211" fmla="*/ 2562858 h 3715181"/>
                <a:gd name="connsiteX212" fmla="*/ 384574 w 3189638"/>
                <a:gd name="connsiteY212" fmla="*/ 2531406 h 3715181"/>
                <a:gd name="connsiteX213" fmla="*/ 441922 w 3189638"/>
                <a:gd name="connsiteY213" fmla="*/ 2525011 h 3715181"/>
                <a:gd name="connsiteX214" fmla="*/ 434738 w 3189638"/>
                <a:gd name="connsiteY214" fmla="*/ 2516688 h 3715181"/>
                <a:gd name="connsiteX215" fmla="*/ 434629 w 3189638"/>
                <a:gd name="connsiteY215" fmla="*/ 2516328 h 3715181"/>
                <a:gd name="connsiteX216" fmla="*/ 407610 w 3189638"/>
                <a:gd name="connsiteY216" fmla="*/ 2500433 h 3715181"/>
                <a:gd name="connsiteX217" fmla="*/ 368307 w 3189638"/>
                <a:gd name="connsiteY217" fmla="*/ 2500470 h 3715181"/>
                <a:gd name="connsiteX218" fmla="*/ 341425 w 3189638"/>
                <a:gd name="connsiteY218" fmla="*/ 2479473 h 3715181"/>
                <a:gd name="connsiteX219" fmla="*/ 331705 w 3189638"/>
                <a:gd name="connsiteY219" fmla="*/ 2471693 h 3715181"/>
                <a:gd name="connsiteX220" fmla="*/ 290820 w 3189638"/>
                <a:gd name="connsiteY220" fmla="*/ 2478758 h 3715181"/>
                <a:gd name="connsiteX221" fmla="*/ 284814 w 3189638"/>
                <a:gd name="connsiteY221" fmla="*/ 2475086 h 3715181"/>
                <a:gd name="connsiteX222" fmla="*/ 274175 w 3189638"/>
                <a:gd name="connsiteY222" fmla="*/ 2454672 h 3715181"/>
                <a:gd name="connsiteX223" fmla="*/ 270661 w 3189638"/>
                <a:gd name="connsiteY223" fmla="*/ 2454310 h 3715181"/>
                <a:gd name="connsiteX224" fmla="*/ 265223 w 3189638"/>
                <a:gd name="connsiteY224" fmla="*/ 2449857 h 3715181"/>
                <a:gd name="connsiteX225" fmla="*/ 203182 w 3189638"/>
                <a:gd name="connsiteY225" fmla="*/ 2443274 h 3715181"/>
                <a:gd name="connsiteX226" fmla="*/ 155009 w 3189638"/>
                <a:gd name="connsiteY226" fmla="*/ 2439099 h 3715181"/>
                <a:gd name="connsiteX227" fmla="*/ 92437 w 3189638"/>
                <a:gd name="connsiteY227" fmla="*/ 2294437 h 3715181"/>
                <a:gd name="connsiteX228" fmla="*/ 21331 w 3189638"/>
                <a:gd name="connsiteY228" fmla="*/ 2221704 h 3715181"/>
                <a:gd name="connsiteX229" fmla="*/ 0 w 3189638"/>
                <a:gd name="connsiteY229" fmla="*/ 2144315 h 3715181"/>
                <a:gd name="connsiteX230" fmla="*/ 31642 w 3189638"/>
                <a:gd name="connsiteY230" fmla="*/ 2050870 h 3715181"/>
                <a:gd name="connsiteX231" fmla="*/ 98125 w 3189638"/>
                <a:gd name="connsiteY231" fmla="*/ 1995959 h 3715181"/>
                <a:gd name="connsiteX232" fmla="*/ 69683 w 3189638"/>
                <a:gd name="connsiteY232" fmla="*/ 1925314 h 3715181"/>
                <a:gd name="connsiteX233" fmla="*/ 97236 w 3189638"/>
                <a:gd name="connsiteY233" fmla="*/ 1871848 h 3715181"/>
                <a:gd name="connsiteX234" fmla="*/ 7999 w 3189638"/>
                <a:gd name="connsiteY234" fmla="*/ 1813405 h 3715181"/>
                <a:gd name="connsiteX235" fmla="*/ 84437 w 3189638"/>
                <a:gd name="connsiteY235" fmla="*/ 1799598 h 3715181"/>
                <a:gd name="connsiteX236" fmla="*/ 140433 w 3189638"/>
                <a:gd name="connsiteY236" fmla="*/ 1754801 h 3715181"/>
                <a:gd name="connsiteX237" fmla="*/ 489914 w 3189638"/>
                <a:gd name="connsiteY237" fmla="*/ 1717552 h 3715181"/>
                <a:gd name="connsiteX238" fmla="*/ 474982 w 3189638"/>
                <a:gd name="connsiteY238" fmla="*/ 1642732 h 3715181"/>
                <a:gd name="connsiteX239" fmla="*/ 611680 w 3189638"/>
                <a:gd name="connsiteY239" fmla="*/ 1554104 h 3715181"/>
                <a:gd name="connsiteX240" fmla="*/ 567418 w 3189638"/>
                <a:gd name="connsiteY240" fmla="*/ 1495018 h 3715181"/>
                <a:gd name="connsiteX241" fmla="*/ 646522 w 3189638"/>
                <a:gd name="connsiteY241" fmla="*/ 1424534 h 3715181"/>
                <a:gd name="connsiteX242" fmla="*/ 546086 w 3189638"/>
                <a:gd name="connsiteY242" fmla="*/ 1244548 h 3715181"/>
                <a:gd name="connsiteX243" fmla="*/ 638523 w 3189638"/>
                <a:gd name="connsiteY243" fmla="*/ 1180325 h 3715181"/>
                <a:gd name="connsiteX244" fmla="*/ 481203 w 3189638"/>
                <a:gd name="connsiteY244" fmla="*/ 979949 h 3715181"/>
                <a:gd name="connsiteX245" fmla="*/ 574528 w 3189638"/>
                <a:gd name="connsiteY245" fmla="*/ 949122 h 3715181"/>
                <a:gd name="connsiteX246" fmla="*/ 497735 w 3189638"/>
                <a:gd name="connsiteY246" fmla="*/ 855677 h 3715181"/>
                <a:gd name="connsiteX247" fmla="*/ 541109 w 3189638"/>
                <a:gd name="connsiteY247" fmla="*/ 733973 h 3715181"/>
                <a:gd name="connsiteX248" fmla="*/ 479603 w 3189638"/>
                <a:gd name="connsiteY248" fmla="*/ 755489 h 3715181"/>
                <a:gd name="connsiteX249" fmla="*/ 373657 w 3189638"/>
                <a:gd name="connsiteY249" fmla="*/ 578874 h 3715181"/>
                <a:gd name="connsiteX250" fmla="*/ 328861 w 3189638"/>
                <a:gd name="connsiteY250" fmla="*/ 573576 h 3715181"/>
                <a:gd name="connsiteX251" fmla="*/ 303618 w 3189638"/>
                <a:gd name="connsiteY251" fmla="*/ 496188 h 3715181"/>
                <a:gd name="connsiteX252" fmla="*/ 290108 w 3189638"/>
                <a:gd name="connsiteY252" fmla="*/ 416069 h 3715181"/>
                <a:gd name="connsiteX253" fmla="*/ 311440 w 3189638"/>
                <a:gd name="connsiteY253" fmla="*/ 351846 h 3715181"/>
                <a:gd name="connsiteX254" fmla="*/ 510534 w 3189638"/>
                <a:gd name="connsiteY254" fmla="*/ 326156 h 3715181"/>
                <a:gd name="connsiteX255" fmla="*/ 590172 w 3189638"/>
                <a:gd name="connsiteY255" fmla="*/ 246841 h 3715181"/>
                <a:gd name="connsiteX256" fmla="*/ 839039 w 3189638"/>
                <a:gd name="connsiteY256" fmla="*/ 265305 h 3715181"/>
                <a:gd name="connsiteX257" fmla="*/ 923476 w 3189638"/>
                <a:gd name="connsiteY257" fmla="*/ 312669 h 3715181"/>
                <a:gd name="connsiteX258" fmla="*/ 1172005 w 3189638"/>
                <a:gd name="connsiteY258" fmla="*/ 192970 h 3715181"/>
                <a:gd name="connsiteX259" fmla="*/ 1172005 w 3189638"/>
                <a:gd name="connsiteY259" fmla="*/ 0 h 3715181"/>
                <a:gd name="connsiteX0" fmla="*/ 1172005 w 3189638"/>
                <a:gd name="connsiteY0" fmla="*/ 0 h 3715181"/>
                <a:gd name="connsiteX1" fmla="*/ 1307343 w 3189638"/>
                <a:gd name="connsiteY1" fmla="*/ 53051 h 3715181"/>
                <a:gd name="connsiteX2" fmla="*/ 1360135 w 3189638"/>
                <a:gd name="connsiteY2" fmla="*/ 110704 h 3715181"/>
                <a:gd name="connsiteX3" fmla="*/ 1422982 w 3189638"/>
                <a:gd name="connsiteY3" fmla="*/ 161413 h 3715181"/>
                <a:gd name="connsiteX4" fmla="*/ 1479546 w 3189638"/>
                <a:gd name="connsiteY4" fmla="*/ 129995 h 3715181"/>
                <a:gd name="connsiteX5" fmla="*/ 1587644 w 3189638"/>
                <a:gd name="connsiteY5" fmla="*/ 217633 h 3715181"/>
                <a:gd name="connsiteX6" fmla="*/ 1568036 w 3189638"/>
                <a:gd name="connsiteY6" fmla="*/ 263933 h 3715181"/>
                <a:gd name="connsiteX7" fmla="*/ 1778073 w 3189638"/>
                <a:gd name="connsiteY7" fmla="*/ 333932 h 3715181"/>
                <a:gd name="connsiteX8" fmla="*/ 1915082 w 3189638"/>
                <a:gd name="connsiteY8" fmla="*/ 316294 h 3715181"/>
                <a:gd name="connsiteX9" fmla="*/ 1938335 w 3189638"/>
                <a:gd name="connsiteY9" fmla="*/ 362594 h 3715181"/>
                <a:gd name="connsiteX10" fmla="*/ 1986728 w 3189638"/>
                <a:gd name="connsiteY10" fmla="*/ 339995 h 3715181"/>
                <a:gd name="connsiteX11" fmla="*/ 2030848 w 3189638"/>
                <a:gd name="connsiteY11" fmla="*/ 347271 h 3715181"/>
                <a:gd name="connsiteX12" fmla="*/ 2051462 w 3189638"/>
                <a:gd name="connsiteY12" fmla="*/ 403381 h 3715181"/>
                <a:gd name="connsiteX13" fmla="*/ 2053347 w 3189638"/>
                <a:gd name="connsiteY13" fmla="*/ 510310 h 3715181"/>
                <a:gd name="connsiteX14" fmla="*/ 2005583 w 3189638"/>
                <a:gd name="connsiteY14" fmla="*/ 608420 h 3715181"/>
                <a:gd name="connsiteX15" fmla="*/ 2041406 w 3189638"/>
                <a:gd name="connsiteY15" fmla="*/ 763302 h 3715181"/>
                <a:gd name="connsiteX16" fmla="*/ 1985471 w 3189638"/>
                <a:gd name="connsiteY16" fmla="*/ 772121 h 3715181"/>
                <a:gd name="connsiteX17" fmla="*/ 1940221 w 3189638"/>
                <a:gd name="connsiteY17" fmla="*/ 923145 h 3715181"/>
                <a:gd name="connsiteX18" fmla="*/ 1969759 w 3189638"/>
                <a:gd name="connsiteY18" fmla="*/ 927554 h 3715181"/>
                <a:gd name="connsiteX19" fmla="*/ 1987357 w 3189638"/>
                <a:gd name="connsiteY19" fmla="*/ 974405 h 3715181"/>
                <a:gd name="connsiteX20" fmla="*/ 2036378 w 3189638"/>
                <a:gd name="connsiteY20" fmla="*/ 951806 h 3715181"/>
                <a:gd name="connsiteX21" fmla="*/ 2079115 w 3189638"/>
                <a:gd name="connsiteY21" fmla="*/ 997554 h 3715181"/>
                <a:gd name="connsiteX22" fmla="*/ 2158681 w 3189638"/>
                <a:gd name="connsiteY22" fmla="*/ 1007586 h 3715181"/>
                <a:gd name="connsiteX23" fmla="*/ 2095455 w 3189638"/>
                <a:gd name="connsiteY23" fmla="*/ 1148027 h 3715181"/>
                <a:gd name="connsiteX24" fmla="*/ 2115567 w 3189638"/>
                <a:gd name="connsiteY24" fmla="*/ 1270940 h 3715181"/>
                <a:gd name="connsiteX25" fmla="*/ 2050833 w 3189638"/>
                <a:gd name="connsiteY25" fmla="*/ 1423617 h 3715181"/>
                <a:gd name="connsiteX26" fmla="*/ 2099226 w 3189638"/>
                <a:gd name="connsiteY26" fmla="*/ 1462751 h 3715181"/>
                <a:gd name="connsiteX27" fmla="*/ 2013879 w 3189638"/>
                <a:gd name="connsiteY27" fmla="*/ 1549397 h 3715181"/>
                <a:gd name="connsiteX28" fmla="*/ 2096084 w 3189638"/>
                <a:gd name="connsiteY28" fmla="*/ 1685428 h 3715181"/>
                <a:gd name="connsiteX29" fmla="*/ 2275578 w 3189638"/>
                <a:gd name="connsiteY29" fmla="*/ 1817712 h 3715181"/>
                <a:gd name="connsiteX30" fmla="*/ 2317937 w 3189638"/>
                <a:gd name="connsiteY30" fmla="*/ 1792909 h 3715181"/>
                <a:gd name="connsiteX31" fmla="*/ 2402153 w 3189638"/>
                <a:gd name="connsiteY31" fmla="*/ 1875034 h 3715181"/>
                <a:gd name="connsiteX32" fmla="*/ 2492654 w 3189638"/>
                <a:gd name="connsiteY32" fmla="*/ 1882200 h 3715181"/>
                <a:gd name="connsiteX33" fmla="*/ 2551103 w 3189638"/>
                <a:gd name="connsiteY33" fmla="*/ 1842515 h 3715181"/>
                <a:gd name="connsiteX34" fmla="*/ 2675542 w 3189638"/>
                <a:gd name="connsiteY34" fmla="*/ 1904798 h 3715181"/>
                <a:gd name="connsiteX35" fmla="*/ 2774841 w 3189638"/>
                <a:gd name="connsiteY35" fmla="*/ 1906452 h 3715181"/>
                <a:gd name="connsiteX36" fmla="*/ 2808779 w 3189638"/>
                <a:gd name="connsiteY36" fmla="*/ 1972042 h 3715181"/>
                <a:gd name="connsiteX37" fmla="*/ 2911221 w 3189638"/>
                <a:gd name="connsiteY37" fmla="*/ 1977554 h 3715181"/>
                <a:gd name="connsiteX38" fmla="*/ 2940886 w 3189638"/>
                <a:gd name="connsiteY38" fmla="*/ 2034657 h 3715181"/>
                <a:gd name="connsiteX39" fmla="*/ 2997951 w 3189638"/>
                <a:gd name="connsiteY39" fmla="*/ 2034877 h 3715181"/>
                <a:gd name="connsiteX40" fmla="*/ 3048230 w 3189638"/>
                <a:gd name="connsiteY40" fmla="*/ 2085586 h 3715181"/>
                <a:gd name="connsiteX41" fmla="*/ 3117362 w 3189638"/>
                <a:gd name="connsiteY41" fmla="*/ 2085586 h 3715181"/>
                <a:gd name="connsiteX42" fmla="*/ 3126790 w 3189638"/>
                <a:gd name="connsiteY42" fmla="*/ 2228893 h 3715181"/>
                <a:gd name="connsiteX43" fmla="*/ 3189638 w 3189638"/>
                <a:gd name="connsiteY43" fmla="*/ 2347507 h 3715181"/>
                <a:gd name="connsiteX44" fmla="*/ 3024222 w 3189638"/>
                <a:gd name="connsiteY44" fmla="*/ 2471964 h 3715181"/>
                <a:gd name="connsiteX45" fmla="*/ 3021544 w 3189638"/>
                <a:gd name="connsiteY45" fmla="*/ 2488947 h 3715181"/>
                <a:gd name="connsiteX46" fmla="*/ 2986324 w 3189638"/>
                <a:gd name="connsiteY46" fmla="*/ 2505691 h 3715181"/>
                <a:gd name="connsiteX47" fmla="*/ 2963416 w 3189638"/>
                <a:gd name="connsiteY47" fmla="*/ 2458510 h 3715181"/>
                <a:gd name="connsiteX48" fmla="*/ 2933193 w 3189638"/>
                <a:gd name="connsiteY48" fmla="*/ 2470960 h 3715181"/>
                <a:gd name="connsiteX49" fmla="*/ 2893244 w 3189638"/>
                <a:gd name="connsiteY49" fmla="*/ 2505534 h 3715181"/>
                <a:gd name="connsiteX50" fmla="*/ 2871570 w 3189638"/>
                <a:gd name="connsiteY50" fmla="*/ 2491464 h 3715181"/>
                <a:gd name="connsiteX51" fmla="*/ 2835498 w 3189638"/>
                <a:gd name="connsiteY51" fmla="*/ 2490097 h 3715181"/>
                <a:gd name="connsiteX52" fmla="*/ 2825819 w 3189638"/>
                <a:gd name="connsiteY52" fmla="*/ 2468392 h 3715181"/>
                <a:gd name="connsiteX53" fmla="*/ 2803934 w 3189638"/>
                <a:gd name="connsiteY53" fmla="*/ 2472327 h 3715181"/>
                <a:gd name="connsiteX54" fmla="*/ 2771922 w 3189638"/>
                <a:gd name="connsiteY54" fmla="*/ 2433435 h 3715181"/>
                <a:gd name="connsiteX55" fmla="*/ 2706239 w 3189638"/>
                <a:gd name="connsiteY55" fmla="*/ 2460025 h 3715181"/>
                <a:gd name="connsiteX56" fmla="*/ 2688949 w 3189638"/>
                <a:gd name="connsiteY56" fmla="*/ 2488817 h 3715181"/>
                <a:gd name="connsiteX57" fmla="*/ 2582188 w 3189638"/>
                <a:gd name="connsiteY57" fmla="*/ 2466633 h 3715181"/>
                <a:gd name="connsiteX58" fmla="*/ 2535806 w 3189638"/>
                <a:gd name="connsiteY58" fmla="*/ 2540177 h 3715181"/>
                <a:gd name="connsiteX59" fmla="*/ 2488303 w 3189638"/>
                <a:gd name="connsiteY59" fmla="*/ 2548875 h 3715181"/>
                <a:gd name="connsiteX60" fmla="*/ 2505401 w 3189638"/>
                <a:gd name="connsiteY60" fmla="*/ 2530583 h 3715181"/>
                <a:gd name="connsiteX61" fmla="*/ 2507842 w 3189638"/>
                <a:gd name="connsiteY61" fmla="*/ 2531105 h 3715181"/>
                <a:gd name="connsiteX62" fmla="*/ 2506339 w 3189638"/>
                <a:gd name="connsiteY62" fmla="*/ 2529738 h 3715181"/>
                <a:gd name="connsiteX63" fmla="*/ 2505401 w 3189638"/>
                <a:gd name="connsiteY63" fmla="*/ 2530583 h 3715181"/>
                <a:gd name="connsiteX64" fmla="*/ 2485297 w 3189638"/>
                <a:gd name="connsiteY64" fmla="*/ 2527004 h 3715181"/>
                <a:gd name="connsiteX65" fmla="*/ 2458243 w 3189638"/>
                <a:gd name="connsiteY65" fmla="*/ 2544775 h 3715181"/>
                <a:gd name="connsiteX66" fmla="*/ 2445832 w 3189638"/>
                <a:gd name="connsiteY66" fmla="*/ 2521938 h 3715181"/>
                <a:gd name="connsiteX67" fmla="*/ 2431393 w 3189638"/>
                <a:gd name="connsiteY67" fmla="*/ 2553356 h 3715181"/>
                <a:gd name="connsiteX68" fmla="*/ 2413497 w 3189638"/>
                <a:gd name="connsiteY68" fmla="*/ 2551662 h 3715181"/>
                <a:gd name="connsiteX69" fmla="*/ 2389514 w 3189638"/>
                <a:gd name="connsiteY69" fmla="*/ 2555103 h 3715181"/>
                <a:gd name="connsiteX70" fmla="*/ 2362029 w 3189638"/>
                <a:gd name="connsiteY70" fmla="*/ 2552168 h 3715181"/>
                <a:gd name="connsiteX71" fmla="*/ 2333834 w 3189638"/>
                <a:gd name="connsiteY71" fmla="*/ 2580695 h 3715181"/>
                <a:gd name="connsiteX72" fmla="*/ 2317233 w 3189638"/>
                <a:gd name="connsiteY72" fmla="*/ 2560571 h 3715181"/>
                <a:gd name="connsiteX73" fmla="*/ 2302067 w 3189638"/>
                <a:gd name="connsiteY73" fmla="*/ 2562064 h 3715181"/>
                <a:gd name="connsiteX74" fmla="*/ 2273919 w 3189638"/>
                <a:gd name="connsiteY74" fmla="*/ 2554469 h 3715181"/>
                <a:gd name="connsiteX75" fmla="*/ 2253099 w 3189638"/>
                <a:gd name="connsiteY75" fmla="*/ 2596074 h 3715181"/>
                <a:gd name="connsiteX76" fmla="*/ 2177181 w 3189638"/>
                <a:gd name="connsiteY76" fmla="*/ 2587767 h 3715181"/>
                <a:gd name="connsiteX77" fmla="*/ 2110667 w 3189638"/>
                <a:gd name="connsiteY77" fmla="*/ 2618061 h 3715181"/>
                <a:gd name="connsiteX78" fmla="*/ 2029543 w 3189638"/>
                <a:gd name="connsiteY78" fmla="*/ 2626788 h 3715181"/>
                <a:gd name="connsiteX79" fmla="*/ 2013011 w 3189638"/>
                <a:gd name="connsiteY79" fmla="*/ 2664460 h 3715181"/>
                <a:gd name="connsiteX80" fmla="*/ 2004648 w 3189638"/>
                <a:gd name="connsiteY80" fmla="*/ 2664793 h 3715181"/>
                <a:gd name="connsiteX81" fmla="*/ 1995676 w 3189638"/>
                <a:gd name="connsiteY81" fmla="*/ 2664537 h 3715181"/>
                <a:gd name="connsiteX82" fmla="*/ 1969766 w 3189638"/>
                <a:gd name="connsiteY82" fmla="*/ 2701972 h 3715181"/>
                <a:gd name="connsiteX83" fmla="*/ 1992006 w 3189638"/>
                <a:gd name="connsiteY83" fmla="*/ 2739587 h 3715181"/>
                <a:gd name="connsiteX84" fmla="*/ 1984055 w 3189638"/>
                <a:gd name="connsiteY84" fmla="*/ 2766438 h 3715181"/>
                <a:gd name="connsiteX85" fmla="*/ 1948723 w 3189638"/>
                <a:gd name="connsiteY85" fmla="*/ 2771685 h 3715181"/>
                <a:gd name="connsiteX86" fmla="*/ 1953232 w 3189638"/>
                <a:gd name="connsiteY86" fmla="*/ 2794923 h 3715181"/>
                <a:gd name="connsiteX87" fmla="*/ 1920021 w 3189638"/>
                <a:gd name="connsiteY87" fmla="*/ 2800648 h 3715181"/>
                <a:gd name="connsiteX88" fmla="*/ 1936699 w 3189638"/>
                <a:gd name="connsiteY88" fmla="*/ 2860536 h 3715181"/>
                <a:gd name="connsiteX89" fmla="*/ 1971649 w 3189638"/>
                <a:gd name="connsiteY89" fmla="*/ 2877998 h 3715181"/>
                <a:gd name="connsiteX90" fmla="*/ 1945717 w 3189638"/>
                <a:gd name="connsiteY90" fmla="*/ 2913847 h 3715181"/>
                <a:gd name="connsiteX91" fmla="*/ 1954736 w 3189638"/>
                <a:gd name="connsiteY91" fmla="*/ 2952121 h 3715181"/>
                <a:gd name="connsiteX92" fmla="*/ 1968923 w 3189638"/>
                <a:gd name="connsiteY92" fmla="*/ 2974305 h 3715181"/>
                <a:gd name="connsiteX93" fmla="*/ 1964515 w 3189638"/>
                <a:gd name="connsiteY93" fmla="*/ 3026200 h 3715181"/>
                <a:gd name="connsiteX94" fmla="*/ 1908200 w 3189638"/>
                <a:gd name="connsiteY94" fmla="*/ 3050594 h 3715181"/>
                <a:gd name="connsiteX95" fmla="*/ 1928062 w 3189638"/>
                <a:gd name="connsiteY95" fmla="*/ 3144948 h 3715181"/>
                <a:gd name="connsiteX96" fmla="*/ 1944214 w 3189638"/>
                <a:gd name="connsiteY96" fmla="*/ 3153942 h 3715181"/>
                <a:gd name="connsiteX97" fmla="*/ 1960185 w 3189638"/>
                <a:gd name="connsiteY97" fmla="*/ 3153825 h 3715181"/>
                <a:gd name="connsiteX98" fmla="*/ 1975418 w 3189638"/>
                <a:gd name="connsiteY98" fmla="*/ 3234944 h 3715181"/>
                <a:gd name="connsiteX99" fmla="*/ 1937812 w 3189638"/>
                <a:gd name="connsiteY99" fmla="*/ 3277773 h 3715181"/>
                <a:gd name="connsiteX100" fmla="*/ 1990828 w 3189638"/>
                <a:gd name="connsiteY100" fmla="*/ 3287726 h 3715181"/>
                <a:gd name="connsiteX101" fmla="*/ 1965852 w 3189638"/>
                <a:gd name="connsiteY101" fmla="*/ 3325131 h 3715181"/>
                <a:gd name="connsiteX102" fmla="*/ 1972772 w 3189638"/>
                <a:gd name="connsiteY102" fmla="*/ 3360967 h 3715181"/>
                <a:gd name="connsiteX103" fmla="*/ 2001730 w 3189638"/>
                <a:gd name="connsiteY103" fmla="*/ 3376532 h 3715181"/>
                <a:gd name="connsiteX104" fmla="*/ 1992331 w 3189638"/>
                <a:gd name="connsiteY104" fmla="*/ 3405282 h 3715181"/>
                <a:gd name="connsiteX105" fmla="*/ 2063470 w 3189638"/>
                <a:gd name="connsiteY105" fmla="*/ 3440561 h 3715181"/>
                <a:gd name="connsiteX106" fmla="*/ 2055930 w 3189638"/>
                <a:gd name="connsiteY106" fmla="*/ 3456988 h 3715181"/>
                <a:gd name="connsiteX107" fmla="*/ 2053682 w 3189638"/>
                <a:gd name="connsiteY107" fmla="*/ 3456501 h 3715181"/>
                <a:gd name="connsiteX108" fmla="*/ 2034370 w 3189638"/>
                <a:gd name="connsiteY108" fmla="*/ 3493627 h 3715181"/>
                <a:gd name="connsiteX109" fmla="*/ 2044772 w 3189638"/>
                <a:gd name="connsiteY109" fmla="*/ 3516108 h 3715181"/>
                <a:gd name="connsiteX110" fmla="*/ 2017726 w 3189638"/>
                <a:gd name="connsiteY110" fmla="*/ 3522403 h 3715181"/>
                <a:gd name="connsiteX111" fmla="*/ 2033330 w 3189638"/>
                <a:gd name="connsiteY111" fmla="*/ 3543986 h 3715181"/>
                <a:gd name="connsiteX112" fmla="*/ 2069104 w 3189638"/>
                <a:gd name="connsiteY112" fmla="*/ 3541462 h 3715181"/>
                <a:gd name="connsiteX113" fmla="*/ 2072858 w 3189638"/>
                <a:gd name="connsiteY113" fmla="*/ 3565568 h 3715181"/>
                <a:gd name="connsiteX114" fmla="*/ 2005244 w 3189638"/>
                <a:gd name="connsiteY114" fmla="*/ 3643805 h 3715181"/>
                <a:gd name="connsiteX115" fmla="*/ 1984077 w 3189638"/>
                <a:gd name="connsiteY115" fmla="*/ 3714083 h 3715181"/>
                <a:gd name="connsiteX116" fmla="*/ 1976117 w 3189638"/>
                <a:gd name="connsiteY116" fmla="*/ 3677078 h 3715181"/>
                <a:gd name="connsiteX117" fmla="*/ 1953233 w 3189638"/>
                <a:gd name="connsiteY117" fmla="*/ 3677078 h 3715181"/>
                <a:gd name="connsiteX118" fmla="*/ 1936589 w 3189638"/>
                <a:gd name="connsiteY118" fmla="*/ 3650100 h 3715181"/>
                <a:gd name="connsiteX119" fmla="*/ 1898236 w 3189638"/>
                <a:gd name="connsiteY119" fmla="*/ 3670136 h 3715181"/>
                <a:gd name="connsiteX120" fmla="*/ 1825285 w 3189638"/>
                <a:gd name="connsiteY120" fmla="*/ 3642006 h 3715181"/>
                <a:gd name="connsiteX121" fmla="*/ 1782500 w 3189638"/>
                <a:gd name="connsiteY121" fmla="*/ 3657194 h 3715181"/>
                <a:gd name="connsiteX122" fmla="*/ 1734785 w 3189638"/>
                <a:gd name="connsiteY122" fmla="*/ 3652798 h 3715181"/>
                <a:gd name="connsiteX123" fmla="*/ 1719182 w 3189638"/>
                <a:gd name="connsiteY123" fmla="*/ 3620424 h 3715181"/>
                <a:gd name="connsiteX124" fmla="*/ 1679653 w 3189638"/>
                <a:gd name="connsiteY124" fmla="*/ 3615028 h 3715181"/>
                <a:gd name="connsiteX125" fmla="*/ 1690056 w 3189638"/>
                <a:gd name="connsiteY125" fmla="*/ 3579957 h 3715181"/>
                <a:gd name="connsiteX126" fmla="*/ 1640125 w 3189638"/>
                <a:gd name="connsiteY126" fmla="*/ 3547583 h 3715181"/>
                <a:gd name="connsiteX127" fmla="*/ 1622758 w 3189638"/>
                <a:gd name="connsiteY127" fmla="*/ 3558431 h 3715181"/>
                <a:gd name="connsiteX128" fmla="*/ 1589154 w 3189638"/>
                <a:gd name="connsiteY128" fmla="*/ 3541288 h 3715181"/>
                <a:gd name="connsiteX129" fmla="*/ 1601637 w 3189638"/>
                <a:gd name="connsiteY129" fmla="*/ 3506216 h 3715181"/>
                <a:gd name="connsiteX130" fmla="*/ 1477850 w 3189638"/>
                <a:gd name="connsiteY130" fmla="*/ 3514310 h 3715181"/>
                <a:gd name="connsiteX131" fmla="*/ 1444698 w 3189638"/>
                <a:gd name="connsiteY131" fmla="*/ 3505413 h 3715181"/>
                <a:gd name="connsiteX132" fmla="*/ 1417517 w 3189638"/>
                <a:gd name="connsiteY132" fmla="*/ 3522403 h 3715181"/>
                <a:gd name="connsiteX133" fmla="*/ 1390471 w 3189638"/>
                <a:gd name="connsiteY133" fmla="*/ 3484634 h 3715181"/>
                <a:gd name="connsiteX134" fmla="*/ 1350943 w 3189638"/>
                <a:gd name="connsiteY134" fmla="*/ 3477440 h 3715181"/>
                <a:gd name="connsiteX135" fmla="*/ 1338460 w 3189638"/>
                <a:gd name="connsiteY135" fmla="*/ 3438771 h 3715181"/>
                <a:gd name="connsiteX136" fmla="*/ 1288529 w 3189638"/>
                <a:gd name="connsiteY136" fmla="*/ 3404599 h 3715181"/>
                <a:gd name="connsiteX137" fmla="*/ 1250041 w 3189638"/>
                <a:gd name="connsiteY137" fmla="*/ 3410894 h 3715181"/>
                <a:gd name="connsiteX138" fmla="*/ 1191788 w 3189638"/>
                <a:gd name="connsiteY138" fmla="*/ 3392908 h 3715181"/>
                <a:gd name="connsiteX139" fmla="*/ 1172005 w 3189638"/>
                <a:gd name="connsiteY139" fmla="*/ 3403170 h 3715181"/>
                <a:gd name="connsiteX140" fmla="*/ 1172005 w 3189638"/>
                <a:gd name="connsiteY140" fmla="*/ 3400305 h 3715181"/>
                <a:gd name="connsiteX141" fmla="*/ 1151546 w 3189638"/>
                <a:gd name="connsiteY141" fmla="*/ 3409352 h 3715181"/>
                <a:gd name="connsiteX142" fmla="*/ 1118837 w 3189638"/>
                <a:gd name="connsiteY142" fmla="*/ 3398754 h 3715181"/>
                <a:gd name="connsiteX143" fmla="*/ 1061954 w 3189638"/>
                <a:gd name="connsiteY143" fmla="*/ 3403572 h 3715181"/>
                <a:gd name="connsiteX144" fmla="*/ 1056161 w 3189638"/>
                <a:gd name="connsiteY144" fmla="*/ 3391895 h 3715181"/>
                <a:gd name="connsiteX145" fmla="*/ 1055519 w 3189638"/>
                <a:gd name="connsiteY145" fmla="*/ 3375822 h 3715181"/>
                <a:gd name="connsiteX146" fmla="*/ 1051565 w 3189638"/>
                <a:gd name="connsiteY146" fmla="*/ 3364876 h 3715181"/>
                <a:gd name="connsiteX147" fmla="*/ 1047130 w 3189638"/>
                <a:gd name="connsiteY147" fmla="*/ 3347006 h 3715181"/>
                <a:gd name="connsiteX148" fmla="*/ 1046157 w 3189638"/>
                <a:gd name="connsiteY148" fmla="*/ 3341650 h 3715181"/>
                <a:gd name="connsiteX149" fmla="*/ 1072162 w 3189638"/>
                <a:gd name="connsiteY149" fmla="*/ 3326362 h 3715181"/>
                <a:gd name="connsiteX150" fmla="*/ 1078404 w 3189638"/>
                <a:gd name="connsiteY150" fmla="*/ 3297585 h 3715181"/>
                <a:gd name="connsiteX151" fmla="*/ 1078180 w 3189638"/>
                <a:gd name="connsiteY151" fmla="*/ 3297322 h 3715181"/>
                <a:gd name="connsiteX152" fmla="*/ 1079196 w 3189638"/>
                <a:gd name="connsiteY152" fmla="*/ 3294552 h 3715181"/>
                <a:gd name="connsiteX153" fmla="*/ 1065469 w 3189638"/>
                <a:gd name="connsiteY153" fmla="*/ 3285861 h 3715181"/>
                <a:gd name="connsiteX154" fmla="*/ 1052022 w 3189638"/>
                <a:gd name="connsiteY154" fmla="*/ 3258093 h 3715181"/>
                <a:gd name="connsiteX155" fmla="*/ 1051465 w 3189638"/>
                <a:gd name="connsiteY155" fmla="*/ 3256661 h 3715181"/>
                <a:gd name="connsiteX156" fmla="*/ 1051127 w 3189638"/>
                <a:gd name="connsiteY156" fmla="*/ 3256245 h 3715181"/>
                <a:gd name="connsiteX157" fmla="*/ 1033002 w 3189638"/>
                <a:gd name="connsiteY157" fmla="*/ 3233937 h 3715181"/>
                <a:gd name="connsiteX158" fmla="*/ 1019112 w 3189638"/>
                <a:gd name="connsiteY158" fmla="*/ 3216842 h 3715181"/>
                <a:gd name="connsiteX159" fmla="*/ 973961 w 3189638"/>
                <a:gd name="connsiteY159" fmla="*/ 3225834 h 3715181"/>
                <a:gd name="connsiteX160" fmla="*/ 969097 w 3189638"/>
                <a:gd name="connsiteY160" fmla="*/ 3223521 h 3715181"/>
                <a:gd name="connsiteX161" fmla="*/ 959818 w 3189638"/>
                <a:gd name="connsiteY161" fmla="*/ 3206759 h 3715181"/>
                <a:gd name="connsiteX162" fmla="*/ 959621 w 3189638"/>
                <a:gd name="connsiteY162" fmla="*/ 3206752 h 3715181"/>
                <a:gd name="connsiteX163" fmla="*/ 957963 w 3189638"/>
                <a:gd name="connsiteY163" fmla="*/ 3202714 h 3715181"/>
                <a:gd name="connsiteX164" fmla="*/ 934904 w 3189638"/>
                <a:gd name="connsiteY164" fmla="*/ 3201974 h 3715181"/>
                <a:gd name="connsiteX165" fmla="*/ 966060 w 3189638"/>
                <a:gd name="connsiteY165" fmla="*/ 3166292 h 3715181"/>
                <a:gd name="connsiteX166" fmla="*/ 995186 w 3189638"/>
                <a:gd name="connsiteY166" fmla="*/ 3175284 h 3715181"/>
                <a:gd name="connsiteX167" fmla="*/ 1067097 w 3189638"/>
                <a:gd name="connsiteY167" fmla="*/ 3079353 h 3715181"/>
                <a:gd name="connsiteX168" fmla="*/ 1075726 w 3189638"/>
                <a:gd name="connsiteY168" fmla="*/ 3076513 h 3715181"/>
                <a:gd name="connsiteX169" fmla="*/ 1081524 w 3189638"/>
                <a:gd name="connsiteY169" fmla="*/ 3063775 h 3715181"/>
                <a:gd name="connsiteX170" fmla="*/ 1022548 w 3189638"/>
                <a:gd name="connsiteY170" fmla="*/ 3023247 h 3715181"/>
                <a:gd name="connsiteX171" fmla="*/ 1017386 w 3189638"/>
                <a:gd name="connsiteY171" fmla="*/ 3017712 h 3715181"/>
                <a:gd name="connsiteX172" fmla="*/ 1028473 w 3189638"/>
                <a:gd name="connsiteY172" fmla="*/ 2996329 h 3715181"/>
                <a:gd name="connsiteX173" fmla="*/ 1025187 w 3189638"/>
                <a:gd name="connsiteY173" fmla="*/ 2994327 h 3715181"/>
                <a:gd name="connsiteX174" fmla="*/ 1025157 w 3189638"/>
                <a:gd name="connsiteY174" fmla="*/ 2990296 h 3715181"/>
                <a:gd name="connsiteX175" fmla="*/ 992612 w 3189638"/>
                <a:gd name="connsiteY175" fmla="*/ 2987336 h 3715181"/>
                <a:gd name="connsiteX176" fmla="*/ 976462 w 3189638"/>
                <a:gd name="connsiteY176" fmla="*/ 2965754 h 3715181"/>
                <a:gd name="connsiteX177" fmla="*/ 976462 w 3189638"/>
                <a:gd name="connsiteY177" fmla="*/ 2920790 h 3715181"/>
                <a:gd name="connsiteX178" fmla="*/ 974897 w 3189638"/>
                <a:gd name="connsiteY178" fmla="*/ 2920477 h 3715181"/>
                <a:gd name="connsiteX179" fmla="*/ 974494 w 3189638"/>
                <a:gd name="connsiteY179" fmla="*/ 2917080 h 3715181"/>
                <a:gd name="connsiteX180" fmla="*/ 908495 w 3189638"/>
                <a:gd name="connsiteY180" fmla="*/ 2905347 h 3715181"/>
                <a:gd name="connsiteX181" fmla="*/ 906392 w 3189638"/>
                <a:gd name="connsiteY181" fmla="*/ 2904412 h 3715181"/>
                <a:gd name="connsiteX182" fmla="*/ 887568 w 3189638"/>
                <a:gd name="connsiteY182" fmla="*/ 2872927 h 3715181"/>
                <a:gd name="connsiteX183" fmla="*/ 804376 w 3189638"/>
                <a:gd name="connsiteY183" fmla="*/ 2889144 h 3715181"/>
                <a:gd name="connsiteX184" fmla="*/ 769000 w 3189638"/>
                <a:gd name="connsiteY184" fmla="*/ 2863454 h 3715181"/>
                <a:gd name="connsiteX185" fmla="*/ 682608 w 3189638"/>
                <a:gd name="connsiteY185" fmla="*/ 2879831 h 3715181"/>
                <a:gd name="connsiteX186" fmla="*/ 570796 w 3189638"/>
                <a:gd name="connsiteY186" fmla="*/ 2831343 h 3715181"/>
                <a:gd name="connsiteX187" fmla="*/ 506802 w 3189638"/>
                <a:gd name="connsiteY187" fmla="*/ 2850128 h 3715181"/>
                <a:gd name="connsiteX188" fmla="*/ 506504 w 3189638"/>
                <a:gd name="connsiteY188" fmla="*/ 2849584 h 3715181"/>
                <a:gd name="connsiteX189" fmla="*/ 515642 w 3189638"/>
                <a:gd name="connsiteY189" fmla="*/ 2835360 h 3715181"/>
                <a:gd name="connsiteX190" fmla="*/ 511650 w 3189638"/>
                <a:gd name="connsiteY190" fmla="*/ 2834828 h 3715181"/>
                <a:gd name="connsiteX191" fmla="*/ 509645 w 3189638"/>
                <a:gd name="connsiteY191" fmla="*/ 2830700 h 3715181"/>
                <a:gd name="connsiteX192" fmla="*/ 466805 w 3189638"/>
                <a:gd name="connsiteY192" fmla="*/ 2827008 h 3715181"/>
                <a:gd name="connsiteX193" fmla="*/ 465859 w 3189638"/>
                <a:gd name="connsiteY193" fmla="*/ 2824491 h 3715181"/>
                <a:gd name="connsiteX194" fmla="*/ 463631 w 3189638"/>
                <a:gd name="connsiteY194" fmla="*/ 2787698 h 3715181"/>
                <a:gd name="connsiteX195" fmla="*/ 455309 w 3189638"/>
                <a:gd name="connsiteY195" fmla="*/ 2765216 h 3715181"/>
                <a:gd name="connsiteX196" fmla="*/ 471953 w 3189638"/>
                <a:gd name="connsiteY196" fmla="*/ 2748130 h 3715181"/>
                <a:gd name="connsiteX197" fmla="*/ 457983 w 3189638"/>
                <a:gd name="connsiteY197" fmla="*/ 2730832 h 3715181"/>
                <a:gd name="connsiteX198" fmla="*/ 415295 w 3189638"/>
                <a:gd name="connsiteY198" fmla="*/ 2672696 h 3715181"/>
                <a:gd name="connsiteX199" fmla="*/ 417861 w 3189638"/>
                <a:gd name="connsiteY199" fmla="*/ 2667196 h 3715181"/>
                <a:gd name="connsiteX200" fmla="*/ 440746 w 3189638"/>
                <a:gd name="connsiteY200" fmla="*/ 2635721 h 3715181"/>
                <a:gd name="connsiteX201" fmla="*/ 435013 w 3189638"/>
                <a:gd name="connsiteY201" fmla="*/ 2633763 h 3715181"/>
                <a:gd name="connsiteX202" fmla="*/ 409583 w 3189638"/>
                <a:gd name="connsiteY202" fmla="*/ 2623498 h 3715181"/>
                <a:gd name="connsiteX203" fmla="*/ 408013 w 3189638"/>
                <a:gd name="connsiteY203" fmla="*/ 2621637 h 3715181"/>
                <a:gd name="connsiteX204" fmla="*/ 402811 w 3189638"/>
                <a:gd name="connsiteY204" fmla="*/ 2610255 h 3715181"/>
                <a:gd name="connsiteX205" fmla="*/ 384023 w 3189638"/>
                <a:gd name="connsiteY205" fmla="*/ 2608089 h 3715181"/>
                <a:gd name="connsiteX206" fmla="*/ 390815 w 3189638"/>
                <a:gd name="connsiteY206" fmla="*/ 2582664 h 3715181"/>
                <a:gd name="connsiteX207" fmla="*/ 386766 w 3189638"/>
                <a:gd name="connsiteY207" fmla="*/ 2580145 h 3715181"/>
                <a:gd name="connsiteX208" fmla="*/ 386812 w 3189638"/>
                <a:gd name="connsiteY208" fmla="*/ 2579909 h 3715181"/>
                <a:gd name="connsiteX209" fmla="*/ 373534 w 3189638"/>
                <a:gd name="connsiteY209" fmla="*/ 2571915 h 3715181"/>
                <a:gd name="connsiteX210" fmla="*/ 358975 w 3189638"/>
                <a:gd name="connsiteY210" fmla="*/ 2562858 h 3715181"/>
                <a:gd name="connsiteX211" fmla="*/ 384574 w 3189638"/>
                <a:gd name="connsiteY211" fmla="*/ 2531406 h 3715181"/>
                <a:gd name="connsiteX212" fmla="*/ 441922 w 3189638"/>
                <a:gd name="connsiteY212" fmla="*/ 2525011 h 3715181"/>
                <a:gd name="connsiteX213" fmla="*/ 434738 w 3189638"/>
                <a:gd name="connsiteY213" fmla="*/ 2516688 h 3715181"/>
                <a:gd name="connsiteX214" fmla="*/ 434629 w 3189638"/>
                <a:gd name="connsiteY214" fmla="*/ 2516328 h 3715181"/>
                <a:gd name="connsiteX215" fmla="*/ 407610 w 3189638"/>
                <a:gd name="connsiteY215" fmla="*/ 2500433 h 3715181"/>
                <a:gd name="connsiteX216" fmla="*/ 368307 w 3189638"/>
                <a:gd name="connsiteY216" fmla="*/ 2500470 h 3715181"/>
                <a:gd name="connsiteX217" fmla="*/ 341425 w 3189638"/>
                <a:gd name="connsiteY217" fmla="*/ 2479473 h 3715181"/>
                <a:gd name="connsiteX218" fmla="*/ 331705 w 3189638"/>
                <a:gd name="connsiteY218" fmla="*/ 2471693 h 3715181"/>
                <a:gd name="connsiteX219" fmla="*/ 290820 w 3189638"/>
                <a:gd name="connsiteY219" fmla="*/ 2478758 h 3715181"/>
                <a:gd name="connsiteX220" fmla="*/ 284814 w 3189638"/>
                <a:gd name="connsiteY220" fmla="*/ 2475086 h 3715181"/>
                <a:gd name="connsiteX221" fmla="*/ 274175 w 3189638"/>
                <a:gd name="connsiteY221" fmla="*/ 2454672 h 3715181"/>
                <a:gd name="connsiteX222" fmla="*/ 270661 w 3189638"/>
                <a:gd name="connsiteY222" fmla="*/ 2454310 h 3715181"/>
                <a:gd name="connsiteX223" fmla="*/ 265223 w 3189638"/>
                <a:gd name="connsiteY223" fmla="*/ 2449857 h 3715181"/>
                <a:gd name="connsiteX224" fmla="*/ 203182 w 3189638"/>
                <a:gd name="connsiteY224" fmla="*/ 2443274 h 3715181"/>
                <a:gd name="connsiteX225" fmla="*/ 155009 w 3189638"/>
                <a:gd name="connsiteY225" fmla="*/ 2439099 h 3715181"/>
                <a:gd name="connsiteX226" fmla="*/ 92437 w 3189638"/>
                <a:gd name="connsiteY226" fmla="*/ 2294437 h 3715181"/>
                <a:gd name="connsiteX227" fmla="*/ 21331 w 3189638"/>
                <a:gd name="connsiteY227" fmla="*/ 2221704 h 3715181"/>
                <a:gd name="connsiteX228" fmla="*/ 0 w 3189638"/>
                <a:gd name="connsiteY228" fmla="*/ 2144315 h 3715181"/>
                <a:gd name="connsiteX229" fmla="*/ 31642 w 3189638"/>
                <a:gd name="connsiteY229" fmla="*/ 2050870 h 3715181"/>
                <a:gd name="connsiteX230" fmla="*/ 98125 w 3189638"/>
                <a:gd name="connsiteY230" fmla="*/ 1995959 h 3715181"/>
                <a:gd name="connsiteX231" fmla="*/ 69683 w 3189638"/>
                <a:gd name="connsiteY231" fmla="*/ 1925314 h 3715181"/>
                <a:gd name="connsiteX232" fmla="*/ 97236 w 3189638"/>
                <a:gd name="connsiteY232" fmla="*/ 1871848 h 3715181"/>
                <a:gd name="connsiteX233" fmla="*/ 7999 w 3189638"/>
                <a:gd name="connsiteY233" fmla="*/ 1813405 h 3715181"/>
                <a:gd name="connsiteX234" fmla="*/ 84437 w 3189638"/>
                <a:gd name="connsiteY234" fmla="*/ 1799598 h 3715181"/>
                <a:gd name="connsiteX235" fmla="*/ 140433 w 3189638"/>
                <a:gd name="connsiteY235" fmla="*/ 1754801 h 3715181"/>
                <a:gd name="connsiteX236" fmla="*/ 489914 w 3189638"/>
                <a:gd name="connsiteY236" fmla="*/ 1717552 h 3715181"/>
                <a:gd name="connsiteX237" fmla="*/ 474982 w 3189638"/>
                <a:gd name="connsiteY237" fmla="*/ 1642732 h 3715181"/>
                <a:gd name="connsiteX238" fmla="*/ 611680 w 3189638"/>
                <a:gd name="connsiteY238" fmla="*/ 1554104 h 3715181"/>
                <a:gd name="connsiteX239" fmla="*/ 567418 w 3189638"/>
                <a:gd name="connsiteY239" fmla="*/ 1495018 h 3715181"/>
                <a:gd name="connsiteX240" fmla="*/ 646522 w 3189638"/>
                <a:gd name="connsiteY240" fmla="*/ 1424534 h 3715181"/>
                <a:gd name="connsiteX241" fmla="*/ 546086 w 3189638"/>
                <a:gd name="connsiteY241" fmla="*/ 1244548 h 3715181"/>
                <a:gd name="connsiteX242" fmla="*/ 638523 w 3189638"/>
                <a:gd name="connsiteY242" fmla="*/ 1180325 h 3715181"/>
                <a:gd name="connsiteX243" fmla="*/ 481203 w 3189638"/>
                <a:gd name="connsiteY243" fmla="*/ 979949 h 3715181"/>
                <a:gd name="connsiteX244" fmla="*/ 574528 w 3189638"/>
                <a:gd name="connsiteY244" fmla="*/ 949122 h 3715181"/>
                <a:gd name="connsiteX245" fmla="*/ 497735 w 3189638"/>
                <a:gd name="connsiteY245" fmla="*/ 855677 h 3715181"/>
                <a:gd name="connsiteX246" fmla="*/ 541109 w 3189638"/>
                <a:gd name="connsiteY246" fmla="*/ 733973 h 3715181"/>
                <a:gd name="connsiteX247" fmla="*/ 479603 w 3189638"/>
                <a:gd name="connsiteY247" fmla="*/ 755489 h 3715181"/>
                <a:gd name="connsiteX248" fmla="*/ 373657 w 3189638"/>
                <a:gd name="connsiteY248" fmla="*/ 578874 h 3715181"/>
                <a:gd name="connsiteX249" fmla="*/ 328861 w 3189638"/>
                <a:gd name="connsiteY249" fmla="*/ 573576 h 3715181"/>
                <a:gd name="connsiteX250" fmla="*/ 303618 w 3189638"/>
                <a:gd name="connsiteY250" fmla="*/ 496188 h 3715181"/>
                <a:gd name="connsiteX251" fmla="*/ 290108 w 3189638"/>
                <a:gd name="connsiteY251" fmla="*/ 416069 h 3715181"/>
                <a:gd name="connsiteX252" fmla="*/ 311440 w 3189638"/>
                <a:gd name="connsiteY252" fmla="*/ 351846 h 3715181"/>
                <a:gd name="connsiteX253" fmla="*/ 510534 w 3189638"/>
                <a:gd name="connsiteY253" fmla="*/ 326156 h 3715181"/>
                <a:gd name="connsiteX254" fmla="*/ 590172 w 3189638"/>
                <a:gd name="connsiteY254" fmla="*/ 246841 h 3715181"/>
                <a:gd name="connsiteX255" fmla="*/ 839039 w 3189638"/>
                <a:gd name="connsiteY255" fmla="*/ 265305 h 3715181"/>
                <a:gd name="connsiteX256" fmla="*/ 923476 w 3189638"/>
                <a:gd name="connsiteY256" fmla="*/ 312669 h 3715181"/>
                <a:gd name="connsiteX257" fmla="*/ 1172005 w 3189638"/>
                <a:gd name="connsiteY257" fmla="*/ 192970 h 3715181"/>
                <a:gd name="connsiteX258" fmla="*/ 1172005 w 3189638"/>
                <a:gd name="connsiteY258" fmla="*/ 0 h 3715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</a:cxnLst>
              <a:rect l="l" t="t" r="r" b="b"/>
              <a:pathLst>
                <a:path w="3189638" h="3715181">
                  <a:moveTo>
                    <a:pt x="1172005" y="0"/>
                  </a:moveTo>
                  <a:lnTo>
                    <a:pt x="1307343" y="53051"/>
                  </a:lnTo>
                  <a:cubicBezTo>
                    <a:pt x="1343773" y="91450"/>
                    <a:pt x="1340861" y="92644"/>
                    <a:pt x="1360135" y="110704"/>
                  </a:cubicBezTo>
                  <a:cubicBezTo>
                    <a:pt x="1385064" y="129866"/>
                    <a:pt x="1386656" y="132659"/>
                    <a:pt x="1422982" y="161413"/>
                  </a:cubicBezTo>
                  <a:cubicBezTo>
                    <a:pt x="1462577" y="140651"/>
                    <a:pt x="1453778" y="143591"/>
                    <a:pt x="1479546" y="129995"/>
                  </a:cubicBezTo>
                  <a:cubicBezTo>
                    <a:pt x="1515578" y="161596"/>
                    <a:pt x="1554754" y="188237"/>
                    <a:pt x="1587644" y="217633"/>
                  </a:cubicBezTo>
                  <a:lnTo>
                    <a:pt x="1568036" y="263933"/>
                  </a:lnTo>
                  <a:cubicBezTo>
                    <a:pt x="1637629" y="273854"/>
                    <a:pt x="1708480" y="324011"/>
                    <a:pt x="1778073" y="333932"/>
                  </a:cubicBezTo>
                  <a:cubicBezTo>
                    <a:pt x="1825419" y="335953"/>
                    <a:pt x="1866479" y="339077"/>
                    <a:pt x="1915082" y="316294"/>
                  </a:cubicBezTo>
                  <a:cubicBezTo>
                    <a:pt x="1938754" y="327134"/>
                    <a:pt x="1933517" y="353407"/>
                    <a:pt x="1938335" y="362594"/>
                  </a:cubicBezTo>
                  <a:cubicBezTo>
                    <a:pt x="1954676" y="355979"/>
                    <a:pt x="1971016" y="346058"/>
                    <a:pt x="1986728" y="339995"/>
                  </a:cubicBezTo>
                  <a:cubicBezTo>
                    <a:pt x="1995778" y="338011"/>
                    <a:pt x="2016142" y="344846"/>
                    <a:pt x="2030848" y="347271"/>
                  </a:cubicBezTo>
                  <a:cubicBezTo>
                    <a:pt x="2043208" y="372993"/>
                    <a:pt x="2042056" y="376759"/>
                    <a:pt x="2051462" y="403381"/>
                  </a:cubicBezTo>
                  <a:cubicBezTo>
                    <a:pt x="2055211" y="430554"/>
                    <a:pt x="2052509" y="469798"/>
                    <a:pt x="2053347" y="510310"/>
                  </a:cubicBezTo>
                  <a:cubicBezTo>
                    <a:pt x="2034702" y="553578"/>
                    <a:pt x="2038201" y="539964"/>
                    <a:pt x="2005583" y="608420"/>
                  </a:cubicBezTo>
                  <a:cubicBezTo>
                    <a:pt x="2018362" y="670336"/>
                    <a:pt x="2034074" y="713604"/>
                    <a:pt x="2041406" y="763302"/>
                  </a:cubicBezTo>
                  <a:cubicBezTo>
                    <a:pt x="2022761" y="766242"/>
                    <a:pt x="2006630" y="767528"/>
                    <a:pt x="1985471" y="772121"/>
                  </a:cubicBezTo>
                  <a:cubicBezTo>
                    <a:pt x="1971435" y="802712"/>
                    <a:pt x="1944411" y="896688"/>
                    <a:pt x="1940221" y="923145"/>
                  </a:cubicBezTo>
                  <a:cubicBezTo>
                    <a:pt x="1948182" y="926452"/>
                    <a:pt x="1961799" y="924247"/>
                    <a:pt x="1969759" y="927554"/>
                  </a:cubicBezTo>
                  <a:cubicBezTo>
                    <a:pt x="1975835" y="952725"/>
                    <a:pt x="1978139" y="961360"/>
                    <a:pt x="1987357" y="974405"/>
                  </a:cubicBezTo>
                  <a:cubicBezTo>
                    <a:pt x="2012706" y="960993"/>
                    <a:pt x="2019828" y="957502"/>
                    <a:pt x="2036378" y="951806"/>
                  </a:cubicBezTo>
                  <a:cubicBezTo>
                    <a:pt x="2049367" y="965402"/>
                    <a:pt x="2062984" y="983958"/>
                    <a:pt x="2079115" y="997554"/>
                  </a:cubicBezTo>
                  <a:lnTo>
                    <a:pt x="2158681" y="1007586"/>
                  </a:lnTo>
                  <a:cubicBezTo>
                    <a:pt x="2136139" y="1059911"/>
                    <a:pt x="2116740" y="1100662"/>
                    <a:pt x="2095455" y="1148027"/>
                  </a:cubicBezTo>
                  <a:cubicBezTo>
                    <a:pt x="2103626" y="1198552"/>
                    <a:pt x="2108025" y="1217108"/>
                    <a:pt x="2115567" y="1270940"/>
                  </a:cubicBezTo>
                  <a:cubicBezTo>
                    <a:pt x="2098179" y="1323118"/>
                    <a:pt x="2062984" y="1390546"/>
                    <a:pt x="2050833" y="1423617"/>
                  </a:cubicBezTo>
                  <a:cubicBezTo>
                    <a:pt x="2080791" y="1448420"/>
                    <a:pt x="2070923" y="1438664"/>
                    <a:pt x="2099226" y="1462751"/>
                  </a:cubicBezTo>
                  <a:lnTo>
                    <a:pt x="2013879" y="1549397"/>
                  </a:lnTo>
                  <a:cubicBezTo>
                    <a:pt x="2045052" y="1598967"/>
                    <a:pt x="2069311" y="1642473"/>
                    <a:pt x="2096084" y="1685428"/>
                  </a:cubicBezTo>
                  <a:lnTo>
                    <a:pt x="2275578" y="1817712"/>
                  </a:lnTo>
                  <a:cubicBezTo>
                    <a:pt x="2297030" y="1806137"/>
                    <a:pt x="2291457" y="1807790"/>
                    <a:pt x="2317937" y="1792909"/>
                  </a:cubicBezTo>
                  <a:cubicBezTo>
                    <a:pt x="2342657" y="1813853"/>
                    <a:pt x="2383718" y="1857948"/>
                    <a:pt x="2402153" y="1875034"/>
                  </a:cubicBezTo>
                  <a:cubicBezTo>
                    <a:pt x="2436091" y="1879444"/>
                    <a:pt x="2461230" y="1879444"/>
                    <a:pt x="2492654" y="1882200"/>
                  </a:cubicBezTo>
                  <a:cubicBezTo>
                    <a:pt x="2519260" y="1863276"/>
                    <a:pt x="2529525" y="1857580"/>
                    <a:pt x="2551103" y="1842515"/>
                  </a:cubicBezTo>
                  <a:cubicBezTo>
                    <a:pt x="2592582" y="1859969"/>
                    <a:pt x="2635947" y="1887344"/>
                    <a:pt x="2675542" y="1904798"/>
                  </a:cubicBezTo>
                  <a:lnTo>
                    <a:pt x="2774841" y="1906452"/>
                  </a:lnTo>
                  <a:cubicBezTo>
                    <a:pt x="2785211" y="1934930"/>
                    <a:pt x="2785107" y="1948342"/>
                    <a:pt x="2808779" y="1972042"/>
                  </a:cubicBezTo>
                  <a:cubicBezTo>
                    <a:pt x="2837480" y="1971491"/>
                    <a:pt x="2888051" y="1979061"/>
                    <a:pt x="2911221" y="1977554"/>
                  </a:cubicBezTo>
                  <a:cubicBezTo>
                    <a:pt x="2923079" y="2002504"/>
                    <a:pt x="2920670" y="1993943"/>
                    <a:pt x="2940886" y="2034657"/>
                  </a:cubicBezTo>
                  <a:cubicBezTo>
                    <a:pt x="2967177" y="2035024"/>
                    <a:pt x="2963092" y="2035208"/>
                    <a:pt x="2997951" y="2034877"/>
                  </a:cubicBezTo>
                  <a:cubicBezTo>
                    <a:pt x="3013957" y="2051082"/>
                    <a:pt x="3026338" y="2065743"/>
                    <a:pt x="3048230" y="2085586"/>
                  </a:cubicBezTo>
                  <a:cubicBezTo>
                    <a:pt x="3079549" y="2086688"/>
                    <a:pt x="3073159" y="2085016"/>
                    <a:pt x="3117362" y="2085586"/>
                  </a:cubicBezTo>
                  <a:cubicBezTo>
                    <a:pt x="3130770" y="2132620"/>
                    <a:pt x="3113382" y="2181859"/>
                    <a:pt x="3126790" y="2228893"/>
                  </a:cubicBezTo>
                  <a:lnTo>
                    <a:pt x="3189638" y="2347507"/>
                  </a:lnTo>
                  <a:lnTo>
                    <a:pt x="3024222" y="2471964"/>
                  </a:lnTo>
                  <a:cubicBezTo>
                    <a:pt x="2996206" y="2495537"/>
                    <a:pt x="3027860" y="2483326"/>
                    <a:pt x="3021544" y="2488947"/>
                  </a:cubicBezTo>
                  <a:lnTo>
                    <a:pt x="2986324" y="2505691"/>
                  </a:lnTo>
                  <a:cubicBezTo>
                    <a:pt x="2976633" y="2489964"/>
                    <a:pt x="2982125" y="2463302"/>
                    <a:pt x="2963416" y="2458510"/>
                  </a:cubicBezTo>
                  <a:cubicBezTo>
                    <a:pt x="2954034" y="2453405"/>
                    <a:pt x="2944888" y="2462439"/>
                    <a:pt x="2933193" y="2470960"/>
                  </a:cubicBezTo>
                  <a:cubicBezTo>
                    <a:pt x="2921498" y="2479481"/>
                    <a:pt x="2904015" y="2502800"/>
                    <a:pt x="2893244" y="2505534"/>
                  </a:cubicBezTo>
                  <a:cubicBezTo>
                    <a:pt x="2876183" y="2513532"/>
                    <a:pt x="2880693" y="2494265"/>
                    <a:pt x="2871570" y="2491464"/>
                  </a:cubicBezTo>
                  <a:cubicBezTo>
                    <a:pt x="2862447" y="2488664"/>
                    <a:pt x="2841369" y="2496448"/>
                    <a:pt x="2835498" y="2490097"/>
                  </a:cubicBezTo>
                  <a:cubicBezTo>
                    <a:pt x="2829626" y="2483746"/>
                    <a:pt x="2830829" y="2474999"/>
                    <a:pt x="2825819" y="2468392"/>
                  </a:cubicBezTo>
                  <a:cubicBezTo>
                    <a:pt x="2820027" y="2463325"/>
                    <a:pt x="2809726" y="2477395"/>
                    <a:pt x="2803934" y="2472327"/>
                  </a:cubicBezTo>
                  <a:lnTo>
                    <a:pt x="2771922" y="2433435"/>
                  </a:lnTo>
                  <a:cubicBezTo>
                    <a:pt x="2752532" y="2443665"/>
                    <a:pt x="2725628" y="2449795"/>
                    <a:pt x="2706239" y="2460025"/>
                  </a:cubicBezTo>
                  <a:lnTo>
                    <a:pt x="2688949" y="2488817"/>
                  </a:lnTo>
                  <a:cubicBezTo>
                    <a:pt x="2653362" y="2481423"/>
                    <a:pt x="2619278" y="2468560"/>
                    <a:pt x="2582188" y="2466633"/>
                  </a:cubicBezTo>
                  <a:cubicBezTo>
                    <a:pt x="2560716" y="2487958"/>
                    <a:pt x="2551267" y="2514752"/>
                    <a:pt x="2535806" y="2540177"/>
                  </a:cubicBezTo>
                  <a:cubicBezTo>
                    <a:pt x="2519657" y="2541582"/>
                    <a:pt x="2492963" y="2550843"/>
                    <a:pt x="2488303" y="2548875"/>
                  </a:cubicBezTo>
                  <a:cubicBezTo>
                    <a:pt x="2484179" y="2547675"/>
                    <a:pt x="2500692" y="2535770"/>
                    <a:pt x="2505401" y="2530583"/>
                  </a:cubicBezTo>
                  <a:lnTo>
                    <a:pt x="2507842" y="2531105"/>
                  </a:lnTo>
                  <a:cubicBezTo>
                    <a:pt x="2507457" y="2529624"/>
                    <a:pt x="2506953" y="2529656"/>
                    <a:pt x="2506339" y="2529738"/>
                  </a:cubicBezTo>
                  <a:cubicBezTo>
                    <a:pt x="2506128" y="2530019"/>
                    <a:pt x="2505850" y="2530339"/>
                    <a:pt x="2505401" y="2530583"/>
                  </a:cubicBezTo>
                  <a:cubicBezTo>
                    <a:pt x="2500499" y="2530166"/>
                    <a:pt x="2492128" y="2526251"/>
                    <a:pt x="2485297" y="2527004"/>
                  </a:cubicBezTo>
                  <a:cubicBezTo>
                    <a:pt x="2477031" y="2527916"/>
                    <a:pt x="2464821" y="2545619"/>
                    <a:pt x="2458243" y="2544775"/>
                  </a:cubicBezTo>
                  <a:cubicBezTo>
                    <a:pt x="2451665" y="2543930"/>
                    <a:pt x="2450307" y="2520508"/>
                    <a:pt x="2445832" y="2521938"/>
                  </a:cubicBezTo>
                  <a:cubicBezTo>
                    <a:pt x="2441357" y="2523368"/>
                    <a:pt x="2436782" y="2548402"/>
                    <a:pt x="2431393" y="2553356"/>
                  </a:cubicBezTo>
                  <a:cubicBezTo>
                    <a:pt x="2426004" y="2558310"/>
                    <a:pt x="2420477" y="2551370"/>
                    <a:pt x="2413497" y="2551662"/>
                  </a:cubicBezTo>
                  <a:cubicBezTo>
                    <a:pt x="2406517" y="2551953"/>
                    <a:pt x="2398092" y="2555018"/>
                    <a:pt x="2389514" y="2555103"/>
                  </a:cubicBezTo>
                  <a:cubicBezTo>
                    <a:pt x="2380936" y="2555188"/>
                    <a:pt x="2371309" y="2547903"/>
                    <a:pt x="2362029" y="2552168"/>
                  </a:cubicBezTo>
                  <a:cubicBezTo>
                    <a:pt x="2352749" y="2556433"/>
                    <a:pt x="2341300" y="2579295"/>
                    <a:pt x="2333834" y="2580695"/>
                  </a:cubicBezTo>
                  <a:cubicBezTo>
                    <a:pt x="2326368" y="2582096"/>
                    <a:pt x="2322528" y="2563676"/>
                    <a:pt x="2317233" y="2560571"/>
                  </a:cubicBezTo>
                  <a:cubicBezTo>
                    <a:pt x="2311938" y="2557466"/>
                    <a:pt x="2308079" y="2565254"/>
                    <a:pt x="2302067" y="2562064"/>
                  </a:cubicBezTo>
                  <a:cubicBezTo>
                    <a:pt x="2292548" y="2557963"/>
                    <a:pt x="2289509" y="2550483"/>
                    <a:pt x="2273919" y="2554469"/>
                  </a:cubicBezTo>
                  <a:lnTo>
                    <a:pt x="2253099" y="2596074"/>
                  </a:lnTo>
                  <a:cubicBezTo>
                    <a:pt x="2229671" y="2590836"/>
                    <a:pt x="2203615" y="2583437"/>
                    <a:pt x="2177181" y="2587767"/>
                  </a:cubicBezTo>
                  <a:cubicBezTo>
                    <a:pt x="2153192" y="2590616"/>
                    <a:pt x="2135273" y="2611557"/>
                    <a:pt x="2110667" y="2618061"/>
                  </a:cubicBezTo>
                  <a:cubicBezTo>
                    <a:pt x="2086061" y="2624565"/>
                    <a:pt x="2055842" y="2624780"/>
                    <a:pt x="2029543" y="2626788"/>
                  </a:cubicBezTo>
                  <a:lnTo>
                    <a:pt x="2013011" y="2664460"/>
                  </a:lnTo>
                  <a:lnTo>
                    <a:pt x="2004648" y="2664793"/>
                  </a:lnTo>
                  <a:cubicBezTo>
                    <a:pt x="2001027" y="2664162"/>
                    <a:pt x="2008230" y="2661497"/>
                    <a:pt x="1995676" y="2664537"/>
                  </a:cubicBezTo>
                  <a:cubicBezTo>
                    <a:pt x="1981831" y="2675928"/>
                    <a:pt x="1971269" y="2690581"/>
                    <a:pt x="1969766" y="2701972"/>
                  </a:cubicBezTo>
                  <a:cubicBezTo>
                    <a:pt x="1972663" y="2736557"/>
                    <a:pt x="1983097" y="2724139"/>
                    <a:pt x="1992006" y="2739587"/>
                  </a:cubicBezTo>
                  <a:cubicBezTo>
                    <a:pt x="1993509" y="2749840"/>
                    <a:pt x="1991268" y="2761088"/>
                    <a:pt x="1984055" y="2766438"/>
                  </a:cubicBezTo>
                  <a:cubicBezTo>
                    <a:pt x="1976841" y="2771788"/>
                    <a:pt x="1956489" y="2768496"/>
                    <a:pt x="1948723" y="2771685"/>
                  </a:cubicBezTo>
                  <a:cubicBezTo>
                    <a:pt x="1944214" y="2777153"/>
                    <a:pt x="1957742" y="2789456"/>
                    <a:pt x="1953232" y="2794923"/>
                  </a:cubicBezTo>
                  <a:lnTo>
                    <a:pt x="1920021" y="2800648"/>
                  </a:lnTo>
                  <a:cubicBezTo>
                    <a:pt x="1919019" y="2809761"/>
                    <a:pt x="1928095" y="2847645"/>
                    <a:pt x="1936699" y="2860536"/>
                  </a:cubicBezTo>
                  <a:cubicBezTo>
                    <a:pt x="1945304" y="2873428"/>
                    <a:pt x="1967140" y="2864102"/>
                    <a:pt x="1971649" y="2877998"/>
                  </a:cubicBezTo>
                  <a:cubicBezTo>
                    <a:pt x="1968643" y="2895769"/>
                    <a:pt x="1938625" y="2892197"/>
                    <a:pt x="1945717" y="2913847"/>
                  </a:cubicBezTo>
                  <a:cubicBezTo>
                    <a:pt x="1942962" y="2924326"/>
                    <a:pt x="1950868" y="2942044"/>
                    <a:pt x="1954736" y="2952121"/>
                  </a:cubicBezTo>
                  <a:cubicBezTo>
                    <a:pt x="1958603" y="2962197"/>
                    <a:pt x="1956147" y="2956535"/>
                    <a:pt x="1968923" y="2974305"/>
                  </a:cubicBezTo>
                  <a:cubicBezTo>
                    <a:pt x="1955176" y="2988781"/>
                    <a:pt x="1966238" y="3002156"/>
                    <a:pt x="1964515" y="3026200"/>
                  </a:cubicBezTo>
                  <a:lnTo>
                    <a:pt x="1908200" y="3050594"/>
                  </a:lnTo>
                  <a:cubicBezTo>
                    <a:pt x="1921207" y="3077944"/>
                    <a:pt x="1934594" y="3094360"/>
                    <a:pt x="1928062" y="3144948"/>
                  </a:cubicBezTo>
                  <a:cubicBezTo>
                    <a:pt x="1933072" y="3146770"/>
                    <a:pt x="1939204" y="3152120"/>
                    <a:pt x="1944214" y="3153942"/>
                  </a:cubicBezTo>
                  <a:lnTo>
                    <a:pt x="1960185" y="3153825"/>
                  </a:lnTo>
                  <a:cubicBezTo>
                    <a:pt x="1961883" y="3179454"/>
                    <a:pt x="1973720" y="3209315"/>
                    <a:pt x="1975418" y="3234944"/>
                  </a:cubicBezTo>
                  <a:cubicBezTo>
                    <a:pt x="1963256" y="3251484"/>
                    <a:pt x="1945104" y="3256383"/>
                    <a:pt x="1937812" y="3277773"/>
                  </a:cubicBezTo>
                  <a:cubicBezTo>
                    <a:pt x="1946466" y="3290395"/>
                    <a:pt x="1982174" y="3275104"/>
                    <a:pt x="1990828" y="3287726"/>
                  </a:cubicBezTo>
                  <a:cubicBezTo>
                    <a:pt x="1996998" y="3293841"/>
                    <a:pt x="1968861" y="3312924"/>
                    <a:pt x="1965852" y="3325131"/>
                  </a:cubicBezTo>
                  <a:cubicBezTo>
                    <a:pt x="1962843" y="3337338"/>
                    <a:pt x="1966792" y="3352400"/>
                    <a:pt x="1972772" y="3360967"/>
                  </a:cubicBezTo>
                  <a:cubicBezTo>
                    <a:pt x="1978751" y="3369534"/>
                    <a:pt x="1998470" y="3369146"/>
                    <a:pt x="2001730" y="3376532"/>
                  </a:cubicBezTo>
                  <a:cubicBezTo>
                    <a:pt x="2004990" y="3383918"/>
                    <a:pt x="1987465" y="3395742"/>
                    <a:pt x="1992331" y="3405282"/>
                  </a:cubicBezTo>
                  <a:cubicBezTo>
                    <a:pt x="1997198" y="3414822"/>
                    <a:pt x="2053617" y="3435012"/>
                    <a:pt x="2063470" y="3440561"/>
                  </a:cubicBezTo>
                  <a:cubicBezTo>
                    <a:pt x="2073318" y="3446108"/>
                    <a:pt x="2046312" y="3455149"/>
                    <a:pt x="2055930" y="3456988"/>
                  </a:cubicBezTo>
                  <a:cubicBezTo>
                    <a:pt x="2055201" y="3456847"/>
                    <a:pt x="2054455" y="3456676"/>
                    <a:pt x="2053682" y="3456501"/>
                  </a:cubicBezTo>
                  <a:cubicBezTo>
                    <a:pt x="2036692" y="3482429"/>
                    <a:pt x="2035855" y="3483692"/>
                    <a:pt x="2034370" y="3493627"/>
                  </a:cubicBezTo>
                  <a:cubicBezTo>
                    <a:pt x="2032885" y="3503561"/>
                    <a:pt x="2049627" y="3511012"/>
                    <a:pt x="2044772" y="3516108"/>
                  </a:cubicBezTo>
                  <a:cubicBezTo>
                    <a:pt x="2039918" y="3521204"/>
                    <a:pt x="2026048" y="3513710"/>
                    <a:pt x="2017726" y="3522403"/>
                  </a:cubicBezTo>
                  <a:cubicBezTo>
                    <a:pt x="2021194" y="3537991"/>
                    <a:pt x="2023621" y="3540089"/>
                    <a:pt x="2033330" y="3543986"/>
                  </a:cubicBezTo>
                  <a:lnTo>
                    <a:pt x="2069104" y="3541462"/>
                  </a:lnTo>
                  <a:cubicBezTo>
                    <a:pt x="2074517" y="3552795"/>
                    <a:pt x="2074727" y="3556933"/>
                    <a:pt x="2072858" y="3565568"/>
                  </a:cubicBezTo>
                  <a:cubicBezTo>
                    <a:pt x="2054828" y="3595244"/>
                    <a:pt x="2062803" y="3591647"/>
                    <a:pt x="2005244" y="3643805"/>
                  </a:cubicBezTo>
                  <a:cubicBezTo>
                    <a:pt x="1992987" y="3667830"/>
                    <a:pt x="1992173" y="3690957"/>
                    <a:pt x="1984077" y="3714083"/>
                  </a:cubicBezTo>
                  <a:cubicBezTo>
                    <a:pt x="1977836" y="3722177"/>
                    <a:pt x="1980738" y="3683096"/>
                    <a:pt x="1976117" y="3677078"/>
                  </a:cubicBezTo>
                  <a:cubicBezTo>
                    <a:pt x="1971497" y="3671060"/>
                    <a:pt x="1961208" y="3677528"/>
                    <a:pt x="1953233" y="3677078"/>
                  </a:cubicBezTo>
                  <a:cubicBezTo>
                    <a:pt x="1944911" y="3676179"/>
                    <a:pt x="1944911" y="3650999"/>
                    <a:pt x="1936589" y="3650100"/>
                  </a:cubicBezTo>
                  <a:lnTo>
                    <a:pt x="1898236" y="3670136"/>
                  </a:lnTo>
                  <a:cubicBezTo>
                    <a:pt x="1874959" y="3666155"/>
                    <a:pt x="1848562" y="3645987"/>
                    <a:pt x="1825285" y="3642006"/>
                  </a:cubicBezTo>
                  <a:lnTo>
                    <a:pt x="1782500" y="3657194"/>
                  </a:lnTo>
                  <a:cubicBezTo>
                    <a:pt x="1767289" y="3648235"/>
                    <a:pt x="1757278" y="3651865"/>
                    <a:pt x="1734785" y="3652798"/>
                  </a:cubicBezTo>
                  <a:cubicBezTo>
                    <a:pt x="1723343" y="3643505"/>
                    <a:pt x="1730624" y="3629716"/>
                    <a:pt x="1719182" y="3620424"/>
                  </a:cubicBezTo>
                  <a:cubicBezTo>
                    <a:pt x="1706353" y="3612930"/>
                    <a:pt x="1692483" y="3622522"/>
                    <a:pt x="1679653" y="3615028"/>
                  </a:cubicBezTo>
                  <a:cubicBezTo>
                    <a:pt x="1663010" y="3612630"/>
                    <a:pt x="1698378" y="3587750"/>
                    <a:pt x="1690056" y="3579957"/>
                  </a:cubicBezTo>
                  <a:cubicBezTo>
                    <a:pt x="1684335" y="3570065"/>
                    <a:pt x="1651341" y="3552070"/>
                    <a:pt x="1640125" y="3547583"/>
                  </a:cubicBezTo>
                  <a:cubicBezTo>
                    <a:pt x="1637652" y="3551373"/>
                    <a:pt x="1645626" y="3550438"/>
                    <a:pt x="1622758" y="3558431"/>
                  </a:cubicBezTo>
                  <a:cubicBezTo>
                    <a:pt x="1609130" y="3554815"/>
                    <a:pt x="1602782" y="3544904"/>
                    <a:pt x="1589154" y="3541288"/>
                  </a:cubicBezTo>
                  <a:cubicBezTo>
                    <a:pt x="1581179" y="3538890"/>
                    <a:pt x="1616893" y="3515809"/>
                    <a:pt x="1601637" y="3506216"/>
                  </a:cubicBezTo>
                  <a:cubicBezTo>
                    <a:pt x="1562455" y="3497523"/>
                    <a:pt x="1519112" y="3514909"/>
                    <a:pt x="1477850" y="3514310"/>
                  </a:cubicBezTo>
                  <a:lnTo>
                    <a:pt x="1444698" y="3505413"/>
                  </a:lnTo>
                  <a:cubicBezTo>
                    <a:pt x="1427708" y="3511108"/>
                    <a:pt x="1447186" y="3517623"/>
                    <a:pt x="1417517" y="3522403"/>
                  </a:cubicBezTo>
                  <a:cubicBezTo>
                    <a:pt x="1397903" y="3506350"/>
                    <a:pt x="1411969" y="3504268"/>
                    <a:pt x="1390471" y="3484634"/>
                  </a:cubicBezTo>
                  <a:cubicBezTo>
                    <a:pt x="1371400" y="3474442"/>
                    <a:pt x="1373134" y="3486282"/>
                    <a:pt x="1350943" y="3477440"/>
                  </a:cubicBezTo>
                  <a:cubicBezTo>
                    <a:pt x="1341061" y="3469946"/>
                    <a:pt x="1341581" y="3476091"/>
                    <a:pt x="1338460" y="3438771"/>
                  </a:cubicBezTo>
                  <a:cubicBezTo>
                    <a:pt x="1291650" y="3403250"/>
                    <a:pt x="1337668" y="3433607"/>
                    <a:pt x="1288529" y="3404599"/>
                  </a:cubicBezTo>
                  <a:cubicBezTo>
                    <a:pt x="1273793" y="3398304"/>
                    <a:pt x="1266165" y="3412842"/>
                    <a:pt x="1250041" y="3410894"/>
                  </a:cubicBezTo>
                  <a:cubicBezTo>
                    <a:pt x="1233918" y="3403550"/>
                    <a:pt x="1211379" y="3388862"/>
                    <a:pt x="1191788" y="3392908"/>
                  </a:cubicBezTo>
                  <a:cubicBezTo>
                    <a:pt x="1185624" y="3393715"/>
                    <a:pt x="1178857" y="3398698"/>
                    <a:pt x="1172005" y="3403170"/>
                  </a:cubicBezTo>
                  <a:lnTo>
                    <a:pt x="1172005" y="3400305"/>
                  </a:lnTo>
                  <a:cubicBezTo>
                    <a:pt x="1165353" y="3402661"/>
                    <a:pt x="1159857" y="3409425"/>
                    <a:pt x="1151546" y="3409352"/>
                  </a:cubicBezTo>
                  <a:cubicBezTo>
                    <a:pt x="1142362" y="3409272"/>
                    <a:pt x="1133235" y="3398032"/>
                    <a:pt x="1118837" y="3398754"/>
                  </a:cubicBezTo>
                  <a:cubicBezTo>
                    <a:pt x="1104675" y="3410475"/>
                    <a:pt x="1080914" y="3401966"/>
                    <a:pt x="1061954" y="3403572"/>
                  </a:cubicBezTo>
                  <a:lnTo>
                    <a:pt x="1056161" y="3391895"/>
                  </a:lnTo>
                  <a:cubicBezTo>
                    <a:pt x="1056133" y="3386689"/>
                    <a:pt x="1056754" y="3381062"/>
                    <a:pt x="1055519" y="3375822"/>
                  </a:cubicBezTo>
                  <a:lnTo>
                    <a:pt x="1051565" y="3364876"/>
                  </a:lnTo>
                  <a:cubicBezTo>
                    <a:pt x="1051047" y="3358204"/>
                    <a:pt x="1050058" y="3351836"/>
                    <a:pt x="1047130" y="3347006"/>
                  </a:cubicBezTo>
                  <a:cubicBezTo>
                    <a:pt x="1045815" y="3345193"/>
                    <a:pt x="1045814" y="3343348"/>
                    <a:pt x="1046157" y="3341650"/>
                  </a:cubicBezTo>
                  <a:cubicBezTo>
                    <a:pt x="1048064" y="3332207"/>
                    <a:pt x="1066788" y="3333706"/>
                    <a:pt x="1072162" y="3326362"/>
                  </a:cubicBezTo>
                  <a:cubicBezTo>
                    <a:pt x="1077537" y="3319018"/>
                    <a:pt x="1078924" y="3304929"/>
                    <a:pt x="1078404" y="3297585"/>
                  </a:cubicBezTo>
                  <a:lnTo>
                    <a:pt x="1078180" y="3297322"/>
                  </a:lnTo>
                  <a:cubicBezTo>
                    <a:pt x="1078036" y="3296028"/>
                    <a:pt x="1078583" y="3295200"/>
                    <a:pt x="1079196" y="3294552"/>
                  </a:cubicBezTo>
                  <a:lnTo>
                    <a:pt x="1065469" y="3285861"/>
                  </a:lnTo>
                  <a:lnTo>
                    <a:pt x="1052022" y="3258093"/>
                  </a:lnTo>
                  <a:cubicBezTo>
                    <a:pt x="1052074" y="3257444"/>
                    <a:pt x="1051778" y="3257036"/>
                    <a:pt x="1051465" y="3256661"/>
                  </a:cubicBezTo>
                  <a:lnTo>
                    <a:pt x="1051127" y="3256245"/>
                  </a:lnTo>
                  <a:cubicBezTo>
                    <a:pt x="1046619" y="3247833"/>
                    <a:pt x="1040580" y="3239968"/>
                    <a:pt x="1033002" y="3233937"/>
                  </a:cubicBezTo>
                  <a:lnTo>
                    <a:pt x="1019112" y="3216842"/>
                  </a:lnTo>
                  <a:lnTo>
                    <a:pt x="973961" y="3225834"/>
                  </a:lnTo>
                  <a:lnTo>
                    <a:pt x="969097" y="3223521"/>
                  </a:lnTo>
                  <a:cubicBezTo>
                    <a:pt x="963097" y="3220128"/>
                    <a:pt x="965158" y="3209574"/>
                    <a:pt x="959818" y="3206759"/>
                  </a:cubicBezTo>
                  <a:lnTo>
                    <a:pt x="959621" y="3206752"/>
                  </a:lnTo>
                  <a:cubicBezTo>
                    <a:pt x="960151" y="3204767"/>
                    <a:pt x="959273" y="3203540"/>
                    <a:pt x="957963" y="3202714"/>
                  </a:cubicBezTo>
                  <a:cubicBezTo>
                    <a:pt x="953099" y="3199648"/>
                    <a:pt x="941425" y="3202528"/>
                    <a:pt x="934904" y="3201974"/>
                  </a:cubicBezTo>
                  <a:cubicBezTo>
                    <a:pt x="941657" y="3192481"/>
                    <a:pt x="957455" y="3170490"/>
                    <a:pt x="966060" y="3166292"/>
                  </a:cubicBezTo>
                  <a:cubicBezTo>
                    <a:pt x="976605" y="3161147"/>
                    <a:pt x="987535" y="3190973"/>
                    <a:pt x="995186" y="3175284"/>
                  </a:cubicBezTo>
                  <a:cubicBezTo>
                    <a:pt x="1019156" y="3143308"/>
                    <a:pt x="1034804" y="3103237"/>
                    <a:pt x="1067097" y="3079353"/>
                  </a:cubicBezTo>
                  <a:lnTo>
                    <a:pt x="1075726" y="3076513"/>
                  </a:lnTo>
                  <a:cubicBezTo>
                    <a:pt x="1077146" y="3075708"/>
                    <a:pt x="1074998" y="3074324"/>
                    <a:pt x="1081524" y="3063775"/>
                  </a:cubicBezTo>
                  <a:lnTo>
                    <a:pt x="1022548" y="3023247"/>
                  </a:lnTo>
                  <a:lnTo>
                    <a:pt x="1017386" y="3017712"/>
                  </a:lnTo>
                  <a:cubicBezTo>
                    <a:pt x="1015733" y="3013575"/>
                    <a:pt x="1023312" y="3011834"/>
                    <a:pt x="1028473" y="2996329"/>
                  </a:cubicBezTo>
                  <a:lnTo>
                    <a:pt x="1025187" y="2994327"/>
                  </a:lnTo>
                  <a:cubicBezTo>
                    <a:pt x="1026421" y="2993076"/>
                    <a:pt x="1026170" y="2991668"/>
                    <a:pt x="1025157" y="2990296"/>
                  </a:cubicBezTo>
                  <a:cubicBezTo>
                    <a:pt x="1007382" y="2980058"/>
                    <a:pt x="1000668" y="2991001"/>
                    <a:pt x="992612" y="2987336"/>
                  </a:cubicBezTo>
                  <a:cubicBezTo>
                    <a:pt x="987412" y="2981104"/>
                    <a:pt x="979157" y="2975721"/>
                    <a:pt x="976462" y="2965754"/>
                  </a:cubicBezTo>
                  <a:cubicBezTo>
                    <a:pt x="973341" y="2954214"/>
                    <a:pt x="979236" y="2959309"/>
                    <a:pt x="976462" y="2920790"/>
                  </a:cubicBezTo>
                  <a:lnTo>
                    <a:pt x="974897" y="2920477"/>
                  </a:lnTo>
                  <a:cubicBezTo>
                    <a:pt x="974922" y="2919361"/>
                    <a:pt x="974717" y="2918242"/>
                    <a:pt x="974494" y="2917080"/>
                  </a:cubicBezTo>
                  <a:lnTo>
                    <a:pt x="908495" y="2905347"/>
                  </a:lnTo>
                  <a:lnTo>
                    <a:pt x="906392" y="2904412"/>
                  </a:lnTo>
                  <a:cubicBezTo>
                    <a:pt x="895669" y="2895789"/>
                    <a:pt x="898585" y="2881561"/>
                    <a:pt x="887568" y="2872927"/>
                  </a:cubicBezTo>
                  <a:lnTo>
                    <a:pt x="804376" y="2889144"/>
                  </a:lnTo>
                  <a:cubicBezTo>
                    <a:pt x="791517" y="2887324"/>
                    <a:pt x="781859" y="2865274"/>
                    <a:pt x="769000" y="2863454"/>
                  </a:cubicBezTo>
                  <a:lnTo>
                    <a:pt x="682608" y="2879831"/>
                  </a:lnTo>
                  <a:lnTo>
                    <a:pt x="570796" y="2831343"/>
                  </a:lnTo>
                  <a:cubicBezTo>
                    <a:pt x="553731" y="2826526"/>
                    <a:pt x="523867" y="2854945"/>
                    <a:pt x="506802" y="2850128"/>
                  </a:cubicBezTo>
                  <a:lnTo>
                    <a:pt x="506504" y="2849584"/>
                  </a:lnTo>
                  <a:cubicBezTo>
                    <a:pt x="506053" y="2846575"/>
                    <a:pt x="513618" y="2846954"/>
                    <a:pt x="515642" y="2835360"/>
                  </a:cubicBezTo>
                  <a:lnTo>
                    <a:pt x="511650" y="2834828"/>
                  </a:lnTo>
                  <a:cubicBezTo>
                    <a:pt x="512370" y="2833015"/>
                    <a:pt x="512046" y="2831512"/>
                    <a:pt x="509645" y="2830700"/>
                  </a:cubicBezTo>
                  <a:lnTo>
                    <a:pt x="466805" y="2827008"/>
                  </a:lnTo>
                  <a:lnTo>
                    <a:pt x="465859" y="2824491"/>
                  </a:lnTo>
                  <a:cubicBezTo>
                    <a:pt x="463819" y="2812121"/>
                    <a:pt x="466246" y="2800273"/>
                    <a:pt x="463631" y="2787698"/>
                  </a:cubicBezTo>
                  <a:cubicBezTo>
                    <a:pt x="463910" y="2777555"/>
                    <a:pt x="453922" y="2771811"/>
                    <a:pt x="455309" y="2765216"/>
                  </a:cubicBezTo>
                  <a:cubicBezTo>
                    <a:pt x="466058" y="2759521"/>
                    <a:pt x="464294" y="2769318"/>
                    <a:pt x="471953" y="2748130"/>
                  </a:cubicBezTo>
                  <a:lnTo>
                    <a:pt x="457983" y="2730832"/>
                  </a:lnTo>
                  <a:lnTo>
                    <a:pt x="415295" y="2672696"/>
                  </a:lnTo>
                  <a:cubicBezTo>
                    <a:pt x="415427" y="2671526"/>
                    <a:pt x="416515" y="2670343"/>
                    <a:pt x="417861" y="2667196"/>
                  </a:cubicBezTo>
                  <a:cubicBezTo>
                    <a:pt x="421299" y="2659158"/>
                    <a:pt x="441266" y="2649360"/>
                    <a:pt x="440746" y="2635721"/>
                  </a:cubicBezTo>
                  <a:lnTo>
                    <a:pt x="435013" y="2633763"/>
                  </a:lnTo>
                  <a:cubicBezTo>
                    <a:pt x="428989" y="2624813"/>
                    <a:pt x="417128" y="2629697"/>
                    <a:pt x="409583" y="2623498"/>
                  </a:cubicBezTo>
                  <a:cubicBezTo>
                    <a:pt x="409121" y="2622836"/>
                    <a:pt x="408715" y="2622141"/>
                    <a:pt x="408013" y="2621637"/>
                  </a:cubicBezTo>
                  <a:cubicBezTo>
                    <a:pt x="405430" y="2619562"/>
                    <a:pt x="403745" y="2615883"/>
                    <a:pt x="402811" y="2610255"/>
                  </a:cubicBezTo>
                  <a:cubicBezTo>
                    <a:pt x="395310" y="2606506"/>
                    <a:pt x="387034" y="2611486"/>
                    <a:pt x="384023" y="2608089"/>
                  </a:cubicBezTo>
                  <a:cubicBezTo>
                    <a:pt x="383117" y="2598149"/>
                    <a:pt x="393101" y="2594296"/>
                    <a:pt x="390815" y="2582664"/>
                  </a:cubicBezTo>
                  <a:lnTo>
                    <a:pt x="386766" y="2580145"/>
                  </a:lnTo>
                  <a:cubicBezTo>
                    <a:pt x="386781" y="2580066"/>
                    <a:pt x="386797" y="2579988"/>
                    <a:pt x="386812" y="2579909"/>
                  </a:cubicBezTo>
                  <a:lnTo>
                    <a:pt x="373534" y="2571915"/>
                  </a:lnTo>
                  <a:lnTo>
                    <a:pt x="358975" y="2562858"/>
                  </a:lnTo>
                  <a:cubicBezTo>
                    <a:pt x="371322" y="2543681"/>
                    <a:pt x="379508" y="2544288"/>
                    <a:pt x="384574" y="2531406"/>
                  </a:cubicBezTo>
                  <a:cubicBezTo>
                    <a:pt x="403690" y="2529274"/>
                    <a:pt x="399921" y="2541531"/>
                    <a:pt x="441922" y="2525011"/>
                  </a:cubicBezTo>
                  <a:cubicBezTo>
                    <a:pt x="443712" y="2523773"/>
                    <a:pt x="440305" y="2520348"/>
                    <a:pt x="434738" y="2516688"/>
                  </a:cubicBezTo>
                  <a:cubicBezTo>
                    <a:pt x="434793" y="2516420"/>
                    <a:pt x="434713" y="2516374"/>
                    <a:pt x="434629" y="2516328"/>
                  </a:cubicBezTo>
                  <a:cubicBezTo>
                    <a:pt x="433296" y="2511752"/>
                    <a:pt x="418779" y="2503082"/>
                    <a:pt x="407610" y="2500433"/>
                  </a:cubicBezTo>
                  <a:cubicBezTo>
                    <a:pt x="396624" y="2497828"/>
                    <a:pt x="380279" y="2505681"/>
                    <a:pt x="368307" y="2500470"/>
                  </a:cubicBezTo>
                  <a:cubicBezTo>
                    <a:pt x="359238" y="2495013"/>
                    <a:pt x="350875" y="2485002"/>
                    <a:pt x="341425" y="2479473"/>
                  </a:cubicBezTo>
                  <a:cubicBezTo>
                    <a:pt x="339113" y="2475502"/>
                    <a:pt x="335661" y="2473029"/>
                    <a:pt x="331705" y="2471693"/>
                  </a:cubicBezTo>
                  <a:cubicBezTo>
                    <a:pt x="317839" y="2470488"/>
                    <a:pt x="307234" y="2482879"/>
                    <a:pt x="290820" y="2478758"/>
                  </a:cubicBezTo>
                  <a:lnTo>
                    <a:pt x="284814" y="2475086"/>
                  </a:lnTo>
                  <a:cubicBezTo>
                    <a:pt x="283376" y="2471985"/>
                    <a:pt x="280447" y="2466133"/>
                    <a:pt x="274175" y="2454672"/>
                  </a:cubicBezTo>
                  <a:lnTo>
                    <a:pt x="270661" y="2454310"/>
                  </a:lnTo>
                  <a:cubicBezTo>
                    <a:pt x="269608" y="2452241"/>
                    <a:pt x="267705" y="2450862"/>
                    <a:pt x="265223" y="2449857"/>
                  </a:cubicBezTo>
                  <a:cubicBezTo>
                    <a:pt x="250616" y="2443944"/>
                    <a:pt x="221551" y="2445067"/>
                    <a:pt x="203182" y="2443274"/>
                  </a:cubicBezTo>
                  <a:lnTo>
                    <a:pt x="155009" y="2439099"/>
                  </a:lnTo>
                  <a:lnTo>
                    <a:pt x="92437" y="2294437"/>
                  </a:lnTo>
                  <a:lnTo>
                    <a:pt x="21331" y="2221704"/>
                  </a:lnTo>
                  <a:lnTo>
                    <a:pt x="0" y="2144315"/>
                  </a:lnTo>
                  <a:lnTo>
                    <a:pt x="31642" y="2050870"/>
                  </a:lnTo>
                  <a:lnTo>
                    <a:pt x="98125" y="1995959"/>
                  </a:lnTo>
                  <a:lnTo>
                    <a:pt x="69683" y="1925314"/>
                  </a:lnTo>
                  <a:lnTo>
                    <a:pt x="97236" y="1871848"/>
                  </a:lnTo>
                  <a:lnTo>
                    <a:pt x="7999" y="1813405"/>
                  </a:lnTo>
                  <a:lnTo>
                    <a:pt x="84437" y="1799598"/>
                  </a:lnTo>
                  <a:cubicBezTo>
                    <a:pt x="107902" y="1789964"/>
                    <a:pt x="116968" y="1764435"/>
                    <a:pt x="140433" y="1754801"/>
                  </a:cubicBezTo>
                  <a:lnTo>
                    <a:pt x="489914" y="1717552"/>
                  </a:lnTo>
                  <a:lnTo>
                    <a:pt x="474982" y="1642732"/>
                  </a:lnTo>
                  <a:lnTo>
                    <a:pt x="611680" y="1554104"/>
                  </a:lnTo>
                  <a:lnTo>
                    <a:pt x="567418" y="1495018"/>
                  </a:lnTo>
                  <a:lnTo>
                    <a:pt x="646522" y="1424534"/>
                  </a:lnTo>
                  <a:lnTo>
                    <a:pt x="546086" y="1244548"/>
                  </a:lnTo>
                  <a:lnTo>
                    <a:pt x="638523" y="1180325"/>
                  </a:lnTo>
                  <a:lnTo>
                    <a:pt x="481203" y="979949"/>
                  </a:lnTo>
                  <a:lnTo>
                    <a:pt x="574528" y="949122"/>
                  </a:lnTo>
                  <a:lnTo>
                    <a:pt x="497735" y="855677"/>
                  </a:lnTo>
                  <a:lnTo>
                    <a:pt x="541109" y="733973"/>
                  </a:lnTo>
                  <a:lnTo>
                    <a:pt x="479603" y="755489"/>
                  </a:lnTo>
                  <a:lnTo>
                    <a:pt x="373657" y="578874"/>
                  </a:lnTo>
                  <a:lnTo>
                    <a:pt x="328861" y="573576"/>
                  </a:lnTo>
                  <a:lnTo>
                    <a:pt x="303618" y="496188"/>
                  </a:lnTo>
                  <a:cubicBezTo>
                    <a:pt x="296449" y="469481"/>
                    <a:pt x="297278" y="442775"/>
                    <a:pt x="290108" y="416069"/>
                  </a:cubicBezTo>
                  <a:lnTo>
                    <a:pt x="311440" y="351846"/>
                  </a:lnTo>
                  <a:lnTo>
                    <a:pt x="510534" y="326156"/>
                  </a:lnTo>
                  <a:lnTo>
                    <a:pt x="590172" y="246841"/>
                  </a:lnTo>
                  <a:lnTo>
                    <a:pt x="839039" y="265305"/>
                  </a:lnTo>
                  <a:lnTo>
                    <a:pt x="923476" y="312669"/>
                  </a:lnTo>
                  <a:lnTo>
                    <a:pt x="1172005" y="192970"/>
                  </a:lnTo>
                  <a:lnTo>
                    <a:pt x="1172005" y="0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</a:ln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de-DE" sz="900" kern="0" dirty="0">
                <a:solidFill>
                  <a:srgbClr val="000000"/>
                </a:solidFill>
                <a:latin typeface="Comic Sans MS" pitchFamily="66" charset="0"/>
                <a:ea typeface="ＭＳ Ｐゴシック" pitchFamily="34" charset="-128"/>
              </a:endParaRPr>
            </a:p>
          </p:txBody>
        </p:sp>
      </p:grpSp>
      <p:sp>
        <p:nvSpPr>
          <p:cNvPr id="40" name="Textfeld 39"/>
          <p:cNvSpPr txBox="1"/>
          <p:nvPr userDrawn="1"/>
        </p:nvSpPr>
        <p:spPr>
          <a:xfrm>
            <a:off x="698573" y="1204144"/>
            <a:ext cx="2670747" cy="365465"/>
          </a:xfrm>
          <a:prstGeom prst="rect">
            <a:avLst/>
          </a:prstGeom>
          <a:noFill/>
        </p:spPr>
        <p:txBody>
          <a:bodyPr wrap="square" lIns="99569" tIns="49785" rIns="99569" bIns="49785" rtlCol="0">
            <a:spAutoFit/>
          </a:bodyPr>
          <a:lstStyle/>
          <a:p>
            <a:r>
              <a:rPr lang="de-DE" sz="1700" dirty="0" smtClean="0">
                <a:latin typeface="HelveticaNeue LT 65 Medium" panose="02000603020000020004" pitchFamily="2" charset="0"/>
              </a:rPr>
              <a:t>Projektvorschlag</a:t>
            </a:r>
            <a:endParaRPr lang="de-DE" sz="1700" dirty="0">
              <a:latin typeface="HelveticaNeue LT 65 Medium" panose="02000603020000020004" pitchFamily="2" charset="0"/>
            </a:endParaRPr>
          </a:p>
        </p:txBody>
      </p:sp>
      <p:cxnSp>
        <p:nvCxnSpPr>
          <p:cNvPr id="41" name="Gerade Verbindung 40"/>
          <p:cNvCxnSpPr/>
          <p:nvPr userDrawn="1"/>
        </p:nvCxnSpPr>
        <p:spPr>
          <a:xfrm>
            <a:off x="795892" y="1676257"/>
            <a:ext cx="1746433" cy="0"/>
          </a:xfrm>
          <a:prstGeom prst="line">
            <a:avLst/>
          </a:prstGeom>
          <a:ln w="19050">
            <a:solidFill>
              <a:srgbClr val="46B82F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0" name="Bildplatzhalter 59"/>
          <p:cNvSpPr>
            <a:spLocks noGrp="1"/>
          </p:cNvSpPr>
          <p:nvPr>
            <p:ph type="pic" sz="quarter" idx="18"/>
          </p:nvPr>
        </p:nvSpPr>
        <p:spPr>
          <a:xfrm>
            <a:off x="0" y="4626620"/>
            <a:ext cx="7561263" cy="6083568"/>
          </a:xfrm>
          <a:solidFill>
            <a:schemeClr val="bg1">
              <a:lumMod val="95000"/>
            </a:schemeClr>
          </a:solidFill>
        </p:spPr>
        <p:txBody>
          <a:bodyPr/>
          <a:lstStyle/>
          <a:p>
            <a:endParaRPr lang="de-DE" dirty="0"/>
          </a:p>
        </p:txBody>
      </p:sp>
      <p:pic>
        <p:nvPicPr>
          <p:cNvPr id="1026" name="Picture 2"/>
          <p:cNvPicPr>
            <a:picLocks noChangeAspect="1" noChangeArrowheads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5136964" y="319587"/>
            <a:ext cx="2224926" cy="432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324105614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Vergleich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Inhaltsplatzhalter 3"/>
          <p:cNvSpPr>
            <a:spLocks noGrp="1"/>
          </p:cNvSpPr>
          <p:nvPr>
            <p:ph sz="half" idx="30" hasCustomPrompt="1"/>
          </p:nvPr>
        </p:nvSpPr>
        <p:spPr>
          <a:xfrm>
            <a:off x="395288" y="4257055"/>
            <a:ext cx="6913562" cy="3744488"/>
          </a:xfrm>
        </p:spPr>
        <p:txBody>
          <a:bodyPr numCol="2" spcCol="144000">
            <a:normAutofit lnSpcReduction="10000"/>
          </a:bodyPr>
          <a:lstStyle>
            <a:lvl1pPr marL="0" marR="0" indent="0" algn="l" defTabSz="99569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lvl1pPr>
          </a:lstStyle>
          <a:p>
            <a:pPr lvl="0"/>
            <a:r>
              <a:rPr lang="de-DE" dirty="0" smtClean="0"/>
              <a:t>Textmasterformat bearbeiten (1)</a:t>
            </a:r>
          </a:p>
          <a:p>
            <a:pPr>
              <a:spcBef>
                <a:spcPts val="0"/>
              </a:spcBef>
            </a:pPr>
            <a:endParaRPr lang="de-DE" dirty="0" smtClean="0"/>
          </a:p>
        </p:txBody>
      </p:sp>
      <p:sp>
        <p:nvSpPr>
          <p:cNvPr id="20" name="Inhaltsplatzhalter 3"/>
          <p:cNvSpPr>
            <a:spLocks noGrp="1"/>
          </p:cNvSpPr>
          <p:nvPr>
            <p:ph sz="half" idx="29" hasCustomPrompt="1"/>
          </p:nvPr>
        </p:nvSpPr>
        <p:spPr>
          <a:xfrm>
            <a:off x="3830566" y="3906540"/>
            <a:ext cx="3406449" cy="313607"/>
          </a:xfrm>
        </p:spPr>
        <p:txBody>
          <a:bodyPr>
            <a:normAutofit/>
          </a:bodyPr>
          <a:lstStyle>
            <a:lvl1pPr marL="0" indent="0">
              <a:buNone/>
              <a:defRPr sz="800"/>
            </a:lvl1pPr>
            <a:lvl2pPr>
              <a:defRPr sz="1200"/>
            </a:lvl2pPr>
            <a:lvl3pPr>
              <a:defRPr sz="1100"/>
            </a:lvl3pPr>
            <a:lvl4pPr>
              <a:defRPr sz="1100"/>
            </a:lvl4pPr>
            <a:lvl5pPr>
              <a:defRPr sz="1100"/>
            </a:lvl5pPr>
            <a:lvl6pPr>
              <a:defRPr sz="1700"/>
            </a:lvl6pPr>
            <a:lvl7pPr>
              <a:defRPr sz="1700"/>
            </a:lvl7pPr>
            <a:lvl8pPr>
              <a:defRPr sz="1700"/>
            </a:lvl8pPr>
            <a:lvl9pPr>
              <a:defRPr sz="1700"/>
            </a:lvl9pPr>
          </a:lstStyle>
          <a:p>
            <a:pPr lvl="0"/>
            <a:r>
              <a:rPr lang="de-DE" dirty="0" smtClean="0"/>
              <a:t>Foto: XXX</a:t>
            </a:r>
          </a:p>
        </p:txBody>
      </p:sp>
      <p:sp>
        <p:nvSpPr>
          <p:cNvPr id="17" name="Inhaltsplatzhalter 3"/>
          <p:cNvSpPr>
            <a:spLocks noGrp="1"/>
          </p:cNvSpPr>
          <p:nvPr>
            <p:ph sz="half" idx="21" hasCustomPrompt="1"/>
          </p:nvPr>
        </p:nvSpPr>
        <p:spPr>
          <a:xfrm>
            <a:off x="396255" y="3906540"/>
            <a:ext cx="3348955" cy="313607"/>
          </a:xfrm>
        </p:spPr>
        <p:txBody>
          <a:bodyPr>
            <a:normAutofit/>
          </a:bodyPr>
          <a:lstStyle>
            <a:lvl1pPr marL="0" indent="0">
              <a:buNone/>
              <a:defRPr sz="800"/>
            </a:lvl1pPr>
            <a:lvl2pPr>
              <a:defRPr sz="1200"/>
            </a:lvl2pPr>
            <a:lvl3pPr>
              <a:defRPr sz="1100"/>
            </a:lvl3pPr>
            <a:lvl4pPr>
              <a:defRPr sz="1100"/>
            </a:lvl4pPr>
            <a:lvl5pPr>
              <a:defRPr sz="1100"/>
            </a:lvl5pPr>
            <a:lvl6pPr>
              <a:defRPr sz="1700"/>
            </a:lvl6pPr>
            <a:lvl7pPr>
              <a:defRPr sz="1700"/>
            </a:lvl7pPr>
            <a:lvl8pPr>
              <a:defRPr sz="1700"/>
            </a:lvl8pPr>
            <a:lvl9pPr>
              <a:defRPr sz="1700"/>
            </a:lvl9pPr>
          </a:lstStyle>
          <a:p>
            <a:pPr lvl="0"/>
            <a:r>
              <a:rPr lang="de-DE" dirty="0" smtClean="0"/>
              <a:t>Foto: XXX</a:t>
            </a:r>
          </a:p>
        </p:txBody>
      </p:sp>
      <p:sp>
        <p:nvSpPr>
          <p:cNvPr id="9" name="Foliennummernplatzhalt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C0C5B9D-EC67-4219-AC48-62FFA2AB8EB3}" type="slidenum">
              <a:rPr lang="de-DE" smtClean="0"/>
              <a:t>‹Nr.›</a:t>
            </a:fld>
            <a:endParaRPr lang="de-DE" dirty="0"/>
          </a:p>
        </p:txBody>
      </p:sp>
      <p:cxnSp>
        <p:nvCxnSpPr>
          <p:cNvPr id="10" name="Gerade Verbindung 9"/>
          <p:cNvCxnSpPr/>
          <p:nvPr userDrawn="1"/>
        </p:nvCxnSpPr>
        <p:spPr>
          <a:xfrm>
            <a:off x="446400" y="799200"/>
            <a:ext cx="6790113" cy="0"/>
          </a:xfrm>
          <a:prstGeom prst="line">
            <a:avLst/>
          </a:prstGeom>
          <a:ln w="19050">
            <a:solidFill>
              <a:srgbClr val="46B82F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Titel 1"/>
          <p:cNvSpPr txBox="1">
            <a:spLocks/>
          </p:cNvSpPr>
          <p:nvPr userDrawn="1"/>
        </p:nvSpPr>
        <p:spPr>
          <a:xfrm>
            <a:off x="367200" y="849600"/>
            <a:ext cx="6820209" cy="674909"/>
          </a:xfrm>
          <a:prstGeom prst="rect">
            <a:avLst/>
          </a:prstGeom>
        </p:spPr>
        <p:txBody>
          <a:bodyPr vert="horz" lIns="99569" tIns="49785" rIns="99569" bIns="49785" rtlCol="0" anchor="ctr">
            <a:noAutofit/>
          </a:bodyPr>
          <a:lstStyle>
            <a:lvl1pPr algn="l" defTabSz="914400" rtl="0" eaLnBrk="1" latinLnBrk="0" hangingPunct="1">
              <a:spcBef>
                <a:spcPct val="0"/>
              </a:spcBef>
              <a:buNone/>
              <a:defRPr sz="4000" kern="1200">
                <a:solidFill>
                  <a:srgbClr val="57AB27"/>
                </a:solidFill>
                <a:latin typeface="Sketch Block" panose="02000000000000000000" pitchFamily="2" charset="0"/>
                <a:ea typeface="+mj-ea"/>
                <a:cs typeface="+mj-cs"/>
              </a:defRPr>
            </a:lvl1pPr>
          </a:lstStyle>
          <a:p>
            <a:r>
              <a:rPr lang="de-DE" sz="3000" dirty="0" smtClean="0">
                <a:solidFill>
                  <a:srgbClr val="275E18"/>
                </a:solidFill>
              </a:rPr>
              <a:t>Einblicke ins SOS-Kinderdorf</a:t>
            </a:r>
            <a:endParaRPr lang="de-DE" sz="3000" dirty="0">
              <a:solidFill>
                <a:srgbClr val="275E18"/>
              </a:solidFill>
            </a:endParaRPr>
          </a:p>
        </p:txBody>
      </p:sp>
      <p:sp>
        <p:nvSpPr>
          <p:cNvPr id="3" name="Bildplatzhalter 2"/>
          <p:cNvSpPr>
            <a:spLocks noGrp="1"/>
          </p:cNvSpPr>
          <p:nvPr>
            <p:ph type="pic" sz="quarter" idx="16"/>
          </p:nvPr>
        </p:nvSpPr>
        <p:spPr>
          <a:xfrm>
            <a:off x="464399" y="1674292"/>
            <a:ext cx="3348000" cy="2232025"/>
          </a:xfrm>
          <a:solidFill>
            <a:schemeClr val="bg1">
              <a:lumMod val="95000"/>
            </a:schemeClr>
          </a:solidFill>
        </p:spPr>
        <p:txBody>
          <a:bodyPr/>
          <a:lstStyle/>
          <a:p>
            <a:endParaRPr lang="de-DE" dirty="0"/>
          </a:p>
        </p:txBody>
      </p:sp>
      <p:sp>
        <p:nvSpPr>
          <p:cNvPr id="13" name="Bildplatzhalter 2"/>
          <p:cNvSpPr>
            <a:spLocks noGrp="1"/>
          </p:cNvSpPr>
          <p:nvPr>
            <p:ph type="pic" sz="quarter" idx="17"/>
          </p:nvPr>
        </p:nvSpPr>
        <p:spPr>
          <a:xfrm>
            <a:off x="3886690" y="1674292"/>
            <a:ext cx="3340800" cy="2232025"/>
          </a:xfrm>
          <a:solidFill>
            <a:schemeClr val="bg1">
              <a:lumMod val="95000"/>
            </a:schemeClr>
          </a:solidFill>
        </p:spPr>
        <p:txBody>
          <a:bodyPr/>
          <a:lstStyle/>
          <a:p>
            <a:endParaRPr lang="de-DE"/>
          </a:p>
        </p:txBody>
      </p:sp>
      <p:sp>
        <p:nvSpPr>
          <p:cNvPr id="19" name="Inhaltsplatzhalter 3"/>
          <p:cNvSpPr>
            <a:spLocks noGrp="1"/>
          </p:cNvSpPr>
          <p:nvPr>
            <p:ph sz="half" idx="18" hasCustomPrompt="1"/>
          </p:nvPr>
        </p:nvSpPr>
        <p:spPr>
          <a:xfrm>
            <a:off x="396000" y="8218800"/>
            <a:ext cx="6913023" cy="1512168"/>
          </a:xfrm>
        </p:spPr>
        <p:txBody>
          <a:bodyPr>
            <a:noAutofit/>
          </a:bodyPr>
          <a:lstStyle>
            <a:lvl1pPr marL="0" indent="0">
              <a:spcBef>
                <a:spcPts val="0"/>
              </a:spcBef>
              <a:buNone/>
              <a:defRPr sz="1200" b="0" i="0" baseline="0">
                <a:latin typeface="HelveticaNeue LT 45 Light" panose="020B0404020002020204" pitchFamily="34" charset="0"/>
              </a:defRPr>
            </a:lvl1pPr>
            <a:lvl2pPr>
              <a:defRPr sz="1200"/>
            </a:lvl2pPr>
            <a:lvl3pPr>
              <a:defRPr sz="1100"/>
            </a:lvl3pPr>
            <a:lvl4pPr>
              <a:defRPr sz="1100"/>
            </a:lvl4pPr>
            <a:lvl5pPr>
              <a:defRPr sz="1100"/>
            </a:lvl5pPr>
            <a:lvl6pPr>
              <a:defRPr sz="1700"/>
            </a:lvl6pPr>
            <a:lvl7pPr>
              <a:defRPr sz="1700"/>
            </a:lvl7pPr>
            <a:lvl8pPr>
              <a:defRPr sz="1700"/>
            </a:lvl8pPr>
            <a:lvl9pPr>
              <a:defRPr sz="1700"/>
            </a:lvl9pPr>
          </a:lstStyle>
          <a:p>
            <a:r>
              <a:rPr lang="de-DE" sz="1200" b="0" dirty="0" smtClean="0">
                <a:latin typeface="HelveticaNeue LT 45 Light" panose="020B0404020002020204" pitchFamily="34" charset="0"/>
              </a:rPr>
              <a:t>Einladung und Kontaktdaten SOS-Kinderdorf XXX</a:t>
            </a:r>
            <a:endParaRPr lang="de-DE" sz="1200" b="1" dirty="0" smtClean="0">
              <a:latin typeface="HelveticaNeue LT 45 Light" panose="020B0404020002020204" pitchFamily="34" charset="0"/>
            </a:endParaRPr>
          </a:p>
        </p:txBody>
      </p:sp>
      <p:sp>
        <p:nvSpPr>
          <p:cNvPr id="14" name="Inhaltsplatzhalter 3"/>
          <p:cNvSpPr>
            <a:spLocks noGrp="1"/>
          </p:cNvSpPr>
          <p:nvPr>
            <p:ph sz="half" idx="28" hasCustomPrompt="1"/>
          </p:nvPr>
        </p:nvSpPr>
        <p:spPr>
          <a:xfrm>
            <a:off x="389905" y="371798"/>
            <a:ext cx="6271046" cy="326651"/>
          </a:xfrm>
        </p:spPr>
        <p:txBody>
          <a:bodyPr>
            <a:noAutofit/>
          </a:bodyPr>
          <a:lstStyle>
            <a:lvl1pPr marL="0" marR="0" indent="0" algn="l" defTabSz="99569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600" b="0">
                <a:latin typeface="HelveticaNeue LT 75 Bold" panose="02000803050000020004" pitchFamily="2" charset="0"/>
              </a:defRPr>
            </a:lvl1pPr>
            <a:lvl2pPr>
              <a:defRPr sz="1200"/>
            </a:lvl2pPr>
            <a:lvl3pPr>
              <a:defRPr sz="1100"/>
            </a:lvl3pPr>
            <a:lvl4pPr>
              <a:defRPr sz="1100"/>
            </a:lvl4pPr>
            <a:lvl5pPr>
              <a:defRPr sz="1100"/>
            </a:lvl5pPr>
            <a:lvl6pPr>
              <a:defRPr sz="1700"/>
            </a:lvl6pPr>
            <a:lvl7pPr>
              <a:defRPr sz="1700"/>
            </a:lvl7pPr>
            <a:lvl8pPr>
              <a:defRPr sz="1700"/>
            </a:lvl8pPr>
            <a:lvl9pPr>
              <a:defRPr sz="1700"/>
            </a:lvl9pPr>
          </a:lstStyle>
          <a:p>
            <a:pPr marL="0" marR="0" lvl="0" indent="0" algn="l" defTabSz="99569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6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HelveticaNeue LT 65 Medium" panose="02000603020000020004" pitchFamily="2" charset="0"/>
                <a:ea typeface="+mn-ea"/>
                <a:cs typeface="+mn-cs"/>
              </a:rPr>
              <a:t>SOS-Kinderdorf XXX</a:t>
            </a:r>
          </a:p>
        </p:txBody>
      </p:sp>
    </p:spTree>
    <p:extLst>
      <p:ext uri="{BB962C8B-B14F-4D97-AF65-F5344CB8AC3E}">
        <p14:creationId xmlns:p14="http://schemas.microsoft.com/office/powerpoint/2010/main" val="111870482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Vergleich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Rechteck 15"/>
          <p:cNvSpPr/>
          <p:nvPr userDrawn="1"/>
        </p:nvSpPr>
        <p:spPr>
          <a:xfrm rot="21322282">
            <a:off x="4774310" y="4972723"/>
            <a:ext cx="2461157" cy="2366764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lang="de-DE"/>
          </a:p>
        </p:txBody>
      </p:sp>
      <p:sp>
        <p:nvSpPr>
          <p:cNvPr id="33" name="Inhaltsplatzhalter 32"/>
          <p:cNvSpPr>
            <a:spLocks noGrp="1"/>
          </p:cNvSpPr>
          <p:nvPr>
            <p:ph sz="quarter" idx="26" hasCustomPrompt="1"/>
          </p:nvPr>
        </p:nvSpPr>
        <p:spPr>
          <a:xfrm>
            <a:off x="454311" y="6941759"/>
            <a:ext cx="4031411" cy="2221365"/>
          </a:xfrm>
          <a:solidFill>
            <a:schemeClr val="accent3"/>
          </a:solidFill>
          <a:ln w="3175"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 marL="92075" marR="0" indent="0" algn="l" defTabSz="99569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lang="de-DE" sz="1200" baseline="0" dirty="0" smtClean="0">
                <a:solidFill>
                  <a:srgbClr val="275E18"/>
                </a:solidFill>
              </a:defRPr>
            </a:lvl1pPr>
          </a:lstStyle>
          <a:p>
            <a:pPr>
              <a:lnSpc>
                <a:spcPts val="1369"/>
              </a:lnSpc>
            </a:pPr>
            <a:r>
              <a:rPr lang="de-DE" sz="1800" b="1" dirty="0" smtClean="0">
                <a:solidFill>
                  <a:srgbClr val="275E18"/>
                </a:solidFill>
                <a:latin typeface="Sketch Block" panose="02000000000000000000" pitchFamily="2" charset="0"/>
                <a:ea typeface="Calibri"/>
                <a:cs typeface="Times New Roman"/>
              </a:rPr>
              <a:t>Finanzierungsbedarf:</a:t>
            </a:r>
          </a:p>
          <a:p>
            <a:pPr algn="l"/>
            <a:endParaRPr lang="de-DE" sz="1200" dirty="0" smtClean="0">
              <a:solidFill>
                <a:srgbClr val="275E18"/>
              </a:solidFill>
              <a:latin typeface="HelveticaNeue LT 45 Light" panose="020B0404020002020204" pitchFamily="34" charset="0"/>
            </a:endParaRPr>
          </a:p>
          <a:p>
            <a:pPr algn="l"/>
            <a:r>
              <a:rPr lang="de-DE" sz="1200" dirty="0" smtClean="0">
                <a:solidFill>
                  <a:srgbClr val="275E18"/>
                </a:solidFill>
                <a:latin typeface="HelveticaNeue LT 45 Light" panose="020B0404020002020204" pitchFamily="34" charset="0"/>
              </a:rPr>
              <a:t>Hier</a:t>
            </a:r>
            <a:r>
              <a:rPr lang="de-DE" sz="1200" baseline="0" dirty="0" smtClean="0">
                <a:solidFill>
                  <a:srgbClr val="275E18"/>
                </a:solidFill>
                <a:latin typeface="HelveticaNeue LT 45 Light" panose="020B0404020002020204" pitchFamily="34" charset="0"/>
              </a:rPr>
              <a:t> Finanzierungsbedarf einfügen</a:t>
            </a:r>
            <a:endParaRPr lang="de-DE" sz="1200" dirty="0">
              <a:solidFill>
                <a:srgbClr val="275E18"/>
              </a:solidFill>
              <a:latin typeface="HelveticaNeue LT 45 Light" panose="020B0404020002020204" pitchFamily="34" charset="0"/>
            </a:endParaRPr>
          </a:p>
        </p:txBody>
      </p:sp>
      <p:sp>
        <p:nvSpPr>
          <p:cNvPr id="4" name="Inhaltsplatzhalter 3"/>
          <p:cNvSpPr>
            <a:spLocks noGrp="1"/>
          </p:cNvSpPr>
          <p:nvPr>
            <p:ph sz="half" idx="2" hasCustomPrompt="1"/>
          </p:nvPr>
        </p:nvSpPr>
        <p:spPr>
          <a:xfrm>
            <a:off x="367200" y="2085042"/>
            <a:ext cx="4190400" cy="4453200"/>
          </a:xfrm>
        </p:spPr>
        <p:txBody>
          <a:bodyPr>
            <a:normAutofit/>
          </a:bodyPr>
          <a:lstStyle>
            <a:lvl1pPr marL="0" indent="0">
              <a:spcBef>
                <a:spcPts val="0"/>
              </a:spcBef>
              <a:buNone/>
              <a:defRPr sz="1200"/>
            </a:lvl1pPr>
            <a:lvl2pPr>
              <a:defRPr sz="1200"/>
            </a:lvl2pPr>
            <a:lvl3pPr>
              <a:defRPr sz="1100"/>
            </a:lvl3pPr>
            <a:lvl4pPr>
              <a:defRPr sz="1100"/>
            </a:lvl4pPr>
            <a:lvl5pPr>
              <a:defRPr sz="1100"/>
            </a:lvl5pPr>
            <a:lvl6pPr>
              <a:defRPr sz="1700"/>
            </a:lvl6pPr>
            <a:lvl7pPr>
              <a:defRPr sz="1700"/>
            </a:lvl7pPr>
            <a:lvl8pPr>
              <a:defRPr sz="1700"/>
            </a:lvl8pPr>
            <a:lvl9pPr>
              <a:defRPr sz="1700"/>
            </a:lvl9pPr>
          </a:lstStyle>
          <a:p>
            <a:pPr lvl="0"/>
            <a:r>
              <a:rPr lang="de-DE" dirty="0" smtClean="0"/>
              <a:t>Textmasterformat bearbeiten </a:t>
            </a:r>
          </a:p>
        </p:txBody>
      </p:sp>
      <p:sp>
        <p:nvSpPr>
          <p:cNvPr id="9" name="Foliennummernplatzhalt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C0C5B9D-EC67-4219-AC48-62FFA2AB8EB3}" type="slidenum">
              <a:rPr lang="de-DE" smtClean="0"/>
              <a:t>‹Nr.›</a:t>
            </a:fld>
            <a:endParaRPr lang="de-DE" dirty="0"/>
          </a:p>
        </p:txBody>
      </p:sp>
      <p:cxnSp>
        <p:nvCxnSpPr>
          <p:cNvPr id="10" name="Gerade Verbindung 9"/>
          <p:cNvCxnSpPr/>
          <p:nvPr userDrawn="1"/>
        </p:nvCxnSpPr>
        <p:spPr>
          <a:xfrm>
            <a:off x="446400" y="799200"/>
            <a:ext cx="6790113" cy="0"/>
          </a:xfrm>
          <a:prstGeom prst="line">
            <a:avLst/>
          </a:prstGeom>
          <a:ln w="19050">
            <a:solidFill>
              <a:srgbClr val="46B82F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Titel 1"/>
          <p:cNvSpPr txBox="1">
            <a:spLocks/>
          </p:cNvSpPr>
          <p:nvPr userDrawn="1"/>
        </p:nvSpPr>
        <p:spPr>
          <a:xfrm>
            <a:off x="367200" y="849600"/>
            <a:ext cx="6820209" cy="674909"/>
          </a:xfrm>
          <a:prstGeom prst="rect">
            <a:avLst/>
          </a:prstGeom>
        </p:spPr>
        <p:txBody>
          <a:bodyPr vert="horz" lIns="99569" tIns="49785" rIns="99569" bIns="49785" rtlCol="0" anchor="ctr">
            <a:noAutofit/>
          </a:bodyPr>
          <a:lstStyle>
            <a:lvl1pPr algn="l" defTabSz="914400" rtl="0" eaLnBrk="1" latinLnBrk="0" hangingPunct="1">
              <a:spcBef>
                <a:spcPct val="0"/>
              </a:spcBef>
              <a:buNone/>
              <a:defRPr sz="4000" kern="1200">
                <a:solidFill>
                  <a:srgbClr val="57AB27"/>
                </a:solidFill>
                <a:latin typeface="Sketch Block" panose="02000000000000000000" pitchFamily="2" charset="0"/>
                <a:ea typeface="+mj-ea"/>
                <a:cs typeface="+mj-cs"/>
              </a:defRPr>
            </a:lvl1pPr>
          </a:lstStyle>
          <a:p>
            <a:r>
              <a:rPr lang="de-DE" sz="3000" dirty="0" smtClean="0">
                <a:solidFill>
                  <a:srgbClr val="275E18"/>
                </a:solidFill>
              </a:rPr>
              <a:t>Projektvorschlag</a:t>
            </a:r>
            <a:endParaRPr lang="de-DE" sz="3000" dirty="0">
              <a:solidFill>
                <a:srgbClr val="275E18"/>
              </a:solidFill>
            </a:endParaRPr>
          </a:p>
        </p:txBody>
      </p:sp>
      <p:sp>
        <p:nvSpPr>
          <p:cNvPr id="18" name="Rechteck 17"/>
          <p:cNvSpPr/>
          <p:nvPr/>
        </p:nvSpPr>
        <p:spPr>
          <a:xfrm rot="275433">
            <a:off x="4727385" y="2216222"/>
            <a:ext cx="2461157" cy="2366764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  <p:sp>
        <p:nvSpPr>
          <p:cNvPr id="5" name="Bildplatzhalter 4"/>
          <p:cNvSpPr>
            <a:spLocks noGrp="1"/>
          </p:cNvSpPr>
          <p:nvPr>
            <p:ph type="pic" sz="quarter" idx="19"/>
          </p:nvPr>
        </p:nvSpPr>
        <p:spPr>
          <a:xfrm rot="259496">
            <a:off x="4856255" y="2476540"/>
            <a:ext cx="2238999" cy="1585094"/>
          </a:xfrm>
          <a:solidFill>
            <a:schemeClr val="bg1">
              <a:lumMod val="95000"/>
            </a:schemeClr>
          </a:solidFill>
        </p:spPr>
        <p:txBody>
          <a:bodyPr/>
          <a:lstStyle/>
          <a:p>
            <a:endParaRPr lang="de-DE"/>
          </a:p>
        </p:txBody>
      </p:sp>
      <p:sp>
        <p:nvSpPr>
          <p:cNvPr id="22" name="Bildplatzhalter 4"/>
          <p:cNvSpPr>
            <a:spLocks noGrp="1"/>
          </p:cNvSpPr>
          <p:nvPr>
            <p:ph type="pic" sz="quarter" idx="20"/>
          </p:nvPr>
        </p:nvSpPr>
        <p:spPr>
          <a:xfrm rot="21294905">
            <a:off x="4923299" y="5196859"/>
            <a:ext cx="2164002" cy="1590705"/>
          </a:xfrm>
          <a:solidFill>
            <a:schemeClr val="bg1">
              <a:lumMod val="95000"/>
            </a:schemeClr>
          </a:solidFill>
        </p:spPr>
        <p:txBody>
          <a:bodyPr/>
          <a:lstStyle/>
          <a:p>
            <a:endParaRPr lang="de-DE"/>
          </a:p>
        </p:txBody>
      </p:sp>
      <p:sp>
        <p:nvSpPr>
          <p:cNvPr id="23" name="Inhaltsplatzhalter 3"/>
          <p:cNvSpPr>
            <a:spLocks noGrp="1"/>
          </p:cNvSpPr>
          <p:nvPr>
            <p:ph sz="half" idx="21" hasCustomPrompt="1"/>
          </p:nvPr>
        </p:nvSpPr>
        <p:spPr>
          <a:xfrm rot="280234">
            <a:off x="4791348" y="4066058"/>
            <a:ext cx="2229644" cy="313607"/>
          </a:xfrm>
        </p:spPr>
        <p:txBody>
          <a:bodyPr>
            <a:normAutofit/>
          </a:bodyPr>
          <a:lstStyle>
            <a:lvl1pPr marL="0" indent="0">
              <a:buNone/>
              <a:defRPr sz="800"/>
            </a:lvl1pPr>
            <a:lvl2pPr>
              <a:defRPr sz="1200"/>
            </a:lvl2pPr>
            <a:lvl3pPr>
              <a:defRPr sz="1100"/>
            </a:lvl3pPr>
            <a:lvl4pPr>
              <a:defRPr sz="1100"/>
            </a:lvl4pPr>
            <a:lvl5pPr>
              <a:defRPr sz="1100"/>
            </a:lvl5pPr>
            <a:lvl6pPr>
              <a:defRPr sz="1700"/>
            </a:lvl6pPr>
            <a:lvl7pPr>
              <a:defRPr sz="1700"/>
            </a:lvl7pPr>
            <a:lvl8pPr>
              <a:defRPr sz="1700"/>
            </a:lvl8pPr>
            <a:lvl9pPr>
              <a:defRPr sz="1700"/>
            </a:lvl9pPr>
          </a:lstStyle>
          <a:p>
            <a:pPr lvl="0"/>
            <a:r>
              <a:rPr lang="de-DE" dirty="0" smtClean="0"/>
              <a:t>Foto: XXX</a:t>
            </a:r>
          </a:p>
        </p:txBody>
      </p:sp>
      <p:sp>
        <p:nvSpPr>
          <p:cNvPr id="24" name="Inhaltsplatzhalter 3"/>
          <p:cNvSpPr>
            <a:spLocks noGrp="1"/>
          </p:cNvSpPr>
          <p:nvPr>
            <p:ph sz="half" idx="22" hasCustomPrompt="1"/>
          </p:nvPr>
        </p:nvSpPr>
        <p:spPr>
          <a:xfrm rot="21294530">
            <a:off x="5012140" y="6787116"/>
            <a:ext cx="2160000" cy="313607"/>
          </a:xfrm>
        </p:spPr>
        <p:txBody>
          <a:bodyPr>
            <a:normAutofit/>
          </a:bodyPr>
          <a:lstStyle>
            <a:lvl1pPr marL="0" indent="0">
              <a:buNone/>
              <a:defRPr sz="800"/>
            </a:lvl1pPr>
            <a:lvl2pPr>
              <a:defRPr sz="1200"/>
            </a:lvl2pPr>
            <a:lvl3pPr>
              <a:defRPr sz="1100"/>
            </a:lvl3pPr>
            <a:lvl4pPr>
              <a:defRPr sz="1100"/>
            </a:lvl4pPr>
            <a:lvl5pPr>
              <a:defRPr sz="1100"/>
            </a:lvl5pPr>
            <a:lvl6pPr>
              <a:defRPr sz="1700"/>
            </a:lvl6pPr>
            <a:lvl7pPr>
              <a:defRPr sz="1700"/>
            </a:lvl7pPr>
            <a:lvl8pPr>
              <a:defRPr sz="1700"/>
            </a:lvl8pPr>
            <a:lvl9pPr>
              <a:defRPr sz="1700"/>
            </a:lvl9pPr>
          </a:lstStyle>
          <a:p>
            <a:pPr lvl="0"/>
            <a:r>
              <a:rPr lang="de-DE" dirty="0" smtClean="0"/>
              <a:t>Foto: XXX</a:t>
            </a:r>
          </a:p>
        </p:txBody>
      </p:sp>
      <p:sp>
        <p:nvSpPr>
          <p:cNvPr id="29" name="Inhaltsplatzhalter 3"/>
          <p:cNvSpPr>
            <a:spLocks noGrp="1"/>
          </p:cNvSpPr>
          <p:nvPr userDrawn="1">
            <p:ph sz="half" idx="23" hasCustomPrompt="1"/>
          </p:nvPr>
        </p:nvSpPr>
        <p:spPr>
          <a:xfrm>
            <a:off x="4911551" y="7813172"/>
            <a:ext cx="2448000" cy="1782000"/>
          </a:xfrm>
        </p:spPr>
        <p:txBody>
          <a:bodyPr>
            <a:normAutofit/>
          </a:bodyPr>
          <a:lstStyle>
            <a:lvl1pPr marL="0" indent="0">
              <a:buNone/>
              <a:defRPr sz="1800" b="0">
                <a:latin typeface="HelveticaNeue LT 75 Bold" panose="02000803050000020004" pitchFamily="2" charset="0"/>
              </a:defRPr>
            </a:lvl1pPr>
            <a:lvl2pPr>
              <a:defRPr sz="1200"/>
            </a:lvl2pPr>
            <a:lvl3pPr>
              <a:defRPr sz="1100"/>
            </a:lvl3pPr>
            <a:lvl4pPr>
              <a:defRPr sz="1100"/>
            </a:lvl4pPr>
            <a:lvl5pPr>
              <a:defRPr sz="1100"/>
            </a:lvl5pPr>
            <a:lvl6pPr>
              <a:defRPr sz="1700"/>
            </a:lvl6pPr>
            <a:lvl7pPr>
              <a:defRPr sz="1700"/>
            </a:lvl7pPr>
            <a:lvl8pPr>
              <a:defRPr sz="1700"/>
            </a:lvl8pPr>
            <a:lvl9pPr>
              <a:defRPr sz="1700"/>
            </a:lvl9pPr>
          </a:lstStyle>
          <a:p>
            <a:pPr lvl="0"/>
            <a:r>
              <a:rPr lang="de-DE" dirty="0" smtClean="0"/>
              <a:t>Textmasterformat bearbeiten </a:t>
            </a:r>
          </a:p>
        </p:txBody>
      </p:sp>
      <p:sp>
        <p:nvSpPr>
          <p:cNvPr id="31" name="Inhaltsplatzhalter 3"/>
          <p:cNvSpPr>
            <a:spLocks noGrp="1"/>
          </p:cNvSpPr>
          <p:nvPr userDrawn="1">
            <p:ph sz="half" idx="24" hasCustomPrompt="1"/>
          </p:nvPr>
        </p:nvSpPr>
        <p:spPr>
          <a:xfrm>
            <a:off x="368300" y="1386260"/>
            <a:ext cx="5140522" cy="576064"/>
          </a:xfrm>
        </p:spPr>
        <p:txBody>
          <a:bodyPr>
            <a:noAutofit/>
          </a:bodyPr>
          <a:lstStyle>
            <a:lvl1pPr marL="0" indent="0">
              <a:buNone/>
              <a:defRPr sz="3000">
                <a:solidFill>
                  <a:srgbClr val="57AB27"/>
                </a:solidFill>
                <a:latin typeface="+mj-lt"/>
              </a:defRPr>
            </a:lvl1pPr>
            <a:lvl2pPr>
              <a:defRPr sz="1200"/>
            </a:lvl2pPr>
            <a:lvl3pPr>
              <a:defRPr sz="1100"/>
            </a:lvl3pPr>
            <a:lvl4pPr>
              <a:defRPr sz="1100"/>
            </a:lvl4pPr>
            <a:lvl5pPr>
              <a:defRPr sz="1100"/>
            </a:lvl5pPr>
            <a:lvl6pPr>
              <a:defRPr sz="1700"/>
            </a:lvl6pPr>
            <a:lvl7pPr>
              <a:defRPr sz="1700"/>
            </a:lvl7pPr>
            <a:lvl8pPr>
              <a:defRPr sz="1700"/>
            </a:lvl8pPr>
            <a:lvl9pPr>
              <a:defRPr sz="1700"/>
            </a:lvl9pPr>
          </a:lstStyle>
          <a:p>
            <a:pPr lvl="0"/>
            <a:r>
              <a:rPr lang="de-DE" dirty="0" smtClean="0"/>
              <a:t>Projekttitel</a:t>
            </a:r>
          </a:p>
        </p:txBody>
      </p:sp>
      <p:sp>
        <p:nvSpPr>
          <p:cNvPr id="20" name="Inhaltsplatzhalter 3"/>
          <p:cNvSpPr>
            <a:spLocks noGrp="1"/>
          </p:cNvSpPr>
          <p:nvPr>
            <p:ph sz="half" idx="28" hasCustomPrompt="1"/>
          </p:nvPr>
        </p:nvSpPr>
        <p:spPr>
          <a:xfrm>
            <a:off x="389905" y="371798"/>
            <a:ext cx="6271046" cy="326651"/>
          </a:xfrm>
        </p:spPr>
        <p:txBody>
          <a:bodyPr>
            <a:noAutofit/>
          </a:bodyPr>
          <a:lstStyle>
            <a:lvl1pPr marL="0" marR="0" indent="0" algn="l" defTabSz="99569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600" b="0">
                <a:latin typeface="HelveticaNeue LT 75 Bold" panose="02000803050000020004" pitchFamily="2" charset="0"/>
              </a:defRPr>
            </a:lvl1pPr>
            <a:lvl2pPr>
              <a:defRPr sz="1200"/>
            </a:lvl2pPr>
            <a:lvl3pPr>
              <a:defRPr sz="1100"/>
            </a:lvl3pPr>
            <a:lvl4pPr>
              <a:defRPr sz="1100"/>
            </a:lvl4pPr>
            <a:lvl5pPr>
              <a:defRPr sz="1100"/>
            </a:lvl5pPr>
            <a:lvl6pPr>
              <a:defRPr sz="1700"/>
            </a:lvl6pPr>
            <a:lvl7pPr>
              <a:defRPr sz="1700"/>
            </a:lvl7pPr>
            <a:lvl8pPr>
              <a:defRPr sz="1700"/>
            </a:lvl8pPr>
            <a:lvl9pPr>
              <a:defRPr sz="1700"/>
            </a:lvl9pPr>
          </a:lstStyle>
          <a:p>
            <a:pPr marL="0" marR="0" lvl="0" indent="0" algn="l" defTabSz="99569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6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HelveticaNeue LT 65 Medium" panose="02000603020000020004" pitchFamily="2" charset="0"/>
                <a:ea typeface="+mn-ea"/>
                <a:cs typeface="+mn-cs"/>
              </a:rPr>
              <a:t>SOS-Kinderdorf XXX</a:t>
            </a:r>
          </a:p>
        </p:txBody>
      </p:sp>
    </p:spTree>
    <p:extLst>
      <p:ext uri="{BB962C8B-B14F-4D97-AF65-F5344CB8AC3E}">
        <p14:creationId xmlns:p14="http://schemas.microsoft.com/office/powerpoint/2010/main" val="89251103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4" Type="http://schemas.openxmlformats.org/officeDocument/2006/relationships/theme" Target="../theme/theme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platzhalter 1"/>
          <p:cNvSpPr>
            <a:spLocks noGrp="1"/>
          </p:cNvSpPr>
          <p:nvPr>
            <p:ph type="title"/>
          </p:nvPr>
        </p:nvSpPr>
        <p:spPr>
          <a:xfrm>
            <a:off x="378063" y="428232"/>
            <a:ext cx="6805137" cy="1782233"/>
          </a:xfrm>
          <a:prstGeom prst="rect">
            <a:avLst/>
          </a:prstGeom>
        </p:spPr>
        <p:txBody>
          <a:bodyPr vert="horz" lIns="99569" tIns="49785" rIns="99569" bIns="49785" rtlCol="0" anchor="ctr">
            <a:noAutofit/>
          </a:bodyPr>
          <a:lstStyle/>
          <a:p>
            <a:r>
              <a:rPr lang="de-DE" dirty="0" smtClean="0"/>
              <a:t>Titelmasterformat</a:t>
            </a:r>
            <a:br>
              <a:rPr lang="de-DE" dirty="0" smtClean="0"/>
            </a:br>
            <a:r>
              <a:rPr lang="de-DE" dirty="0" smtClean="0"/>
              <a:t>durch Klicken bearbeiten</a:t>
            </a:r>
            <a:endParaRPr lang="de-DE" dirty="0"/>
          </a:p>
        </p:txBody>
      </p:sp>
      <p:sp>
        <p:nvSpPr>
          <p:cNvPr id="3" name="Textplatzhalter 2"/>
          <p:cNvSpPr>
            <a:spLocks noGrp="1"/>
          </p:cNvSpPr>
          <p:nvPr>
            <p:ph type="body" idx="1"/>
          </p:nvPr>
        </p:nvSpPr>
        <p:spPr>
          <a:xfrm>
            <a:off x="378063" y="2495129"/>
            <a:ext cx="6805137" cy="7057150"/>
          </a:xfrm>
          <a:prstGeom prst="rect">
            <a:avLst/>
          </a:prstGeom>
        </p:spPr>
        <p:txBody>
          <a:bodyPr vert="horz" lIns="99569" tIns="49785" rIns="99569" bIns="49785" rtlCol="0">
            <a:normAutofit/>
          </a:bodyPr>
          <a:lstStyle/>
          <a:p>
            <a:pPr lvl="0"/>
            <a:r>
              <a:rPr lang="de-DE" dirty="0" smtClean="0"/>
              <a:t>Textmasterformat bearbeiten</a:t>
            </a:r>
          </a:p>
          <a:p>
            <a:pPr lvl="1"/>
            <a:r>
              <a:rPr lang="de-DE" dirty="0" smtClean="0"/>
              <a:t>Zweite Ebene</a:t>
            </a:r>
          </a:p>
          <a:p>
            <a:pPr lvl="2"/>
            <a:r>
              <a:rPr lang="de-DE" dirty="0" smtClean="0"/>
              <a:t>Dritte Ebene</a:t>
            </a:r>
          </a:p>
          <a:p>
            <a:pPr lvl="3"/>
            <a:r>
              <a:rPr lang="de-DE" dirty="0" smtClean="0"/>
              <a:t>Vierte Ebene</a:t>
            </a:r>
          </a:p>
          <a:p>
            <a:pPr lvl="4"/>
            <a:r>
              <a:rPr lang="de-DE" dirty="0" smtClean="0"/>
              <a:t>Fünfte Ebene</a:t>
            </a:r>
            <a:endParaRPr lang="de-DE" dirty="0"/>
          </a:p>
        </p:txBody>
      </p:sp>
      <p:sp>
        <p:nvSpPr>
          <p:cNvPr id="4" name="Datumsplatzhalter 3"/>
          <p:cNvSpPr>
            <a:spLocks noGrp="1"/>
          </p:cNvSpPr>
          <p:nvPr>
            <p:ph type="dt" sz="half" idx="2"/>
          </p:nvPr>
        </p:nvSpPr>
        <p:spPr>
          <a:xfrm>
            <a:off x="378063" y="9911199"/>
            <a:ext cx="1764295" cy="569324"/>
          </a:xfrm>
          <a:prstGeom prst="rect">
            <a:avLst/>
          </a:prstGeom>
        </p:spPr>
        <p:txBody>
          <a:bodyPr vert="horz" lIns="99569" tIns="49785" rIns="99569" bIns="49785" rtlCol="0" anchor="ctr"/>
          <a:lstStyle>
            <a:lvl1pPr algn="l">
              <a:defRPr sz="13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de-DE"/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3"/>
          </p:nvPr>
        </p:nvSpPr>
        <p:spPr>
          <a:xfrm>
            <a:off x="2583432" y="9911199"/>
            <a:ext cx="2394400" cy="569324"/>
          </a:xfrm>
          <a:prstGeom prst="rect">
            <a:avLst/>
          </a:prstGeom>
        </p:spPr>
        <p:txBody>
          <a:bodyPr vert="horz" lIns="99569" tIns="49785" rIns="99569" bIns="49785" rtlCol="0" anchor="ctr"/>
          <a:lstStyle>
            <a:lvl1pPr algn="ctr">
              <a:defRPr sz="13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de-DE"/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4"/>
          </p:nvPr>
        </p:nvSpPr>
        <p:spPr>
          <a:xfrm>
            <a:off x="5418905" y="9911199"/>
            <a:ext cx="1764295" cy="569324"/>
          </a:xfrm>
          <a:prstGeom prst="rect">
            <a:avLst/>
          </a:prstGeom>
        </p:spPr>
        <p:txBody>
          <a:bodyPr vert="horz" lIns="99569" tIns="49785" rIns="99569" bIns="49785" rtlCol="0" anchor="ctr"/>
          <a:lstStyle>
            <a:lvl1pPr algn="r">
              <a:defRPr sz="13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3C0C5B9D-EC67-4219-AC48-62FFA2AB8EB3}" type="slidenum">
              <a:rPr lang="de-DE" smtClean="0"/>
              <a:t>‹Nr.›</a:t>
            </a:fld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34927307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62" r:id="rId2"/>
    <p:sldLayoutId id="2147483663" r:id="rId3"/>
  </p:sldLayoutIdLst>
  <p:timing>
    <p:tnLst>
      <p:par>
        <p:cTn id="1" dur="indefinite" restart="never" nodeType="tmRoot"/>
      </p:par>
    </p:tnLst>
  </p:timing>
  <p:hf hdr="0" ftr="0" dt="0"/>
  <p:txStyles>
    <p:titleStyle>
      <a:lvl1pPr algn="l" defTabSz="995690" rtl="0" eaLnBrk="1" latinLnBrk="0" hangingPunct="1">
        <a:spcBef>
          <a:spcPct val="0"/>
        </a:spcBef>
        <a:buNone/>
        <a:defRPr sz="4000" kern="1200">
          <a:solidFill>
            <a:srgbClr val="57AB27"/>
          </a:solidFill>
          <a:latin typeface="Sketch Block" panose="02000000000000000000" pitchFamily="2" charset="0"/>
          <a:ea typeface="+mj-ea"/>
          <a:cs typeface="+mj-cs"/>
        </a:defRPr>
      </a:lvl1pPr>
    </p:titleStyle>
    <p:bodyStyle>
      <a:lvl1pPr marL="0" indent="0" algn="l" defTabSz="995690" rtl="0" eaLnBrk="1" latinLnBrk="0" hangingPunct="1">
        <a:spcBef>
          <a:spcPct val="20000"/>
        </a:spcBef>
        <a:buFont typeface="Arial" panose="020B0604020202020204" pitchFamily="34" charset="0"/>
        <a:buNone/>
        <a:defRPr sz="1200" kern="1200">
          <a:solidFill>
            <a:schemeClr val="tx1"/>
          </a:solidFill>
          <a:latin typeface="HelveticaNeue LT 45 Light" panose="020B0404020002020204" pitchFamily="34" charset="0"/>
          <a:ea typeface="+mn-ea"/>
          <a:cs typeface="+mn-cs"/>
        </a:defRPr>
      </a:lvl1pPr>
      <a:lvl2pPr marL="808998" indent="-311153" algn="l" defTabSz="995690" rtl="0" eaLnBrk="1" latinLnBrk="0" hangingPunct="1">
        <a:spcBef>
          <a:spcPct val="20000"/>
        </a:spcBef>
        <a:buFont typeface="Arial" panose="020B0604020202020204" pitchFamily="34" charset="0"/>
        <a:buChar char="–"/>
        <a:defRPr sz="1200" kern="1200">
          <a:solidFill>
            <a:schemeClr val="tx1"/>
          </a:solidFill>
          <a:latin typeface="HelveticaNeue LT 45 Light" panose="020B0404020002020204" pitchFamily="34" charset="0"/>
          <a:ea typeface="+mn-ea"/>
          <a:cs typeface="+mn-cs"/>
        </a:defRPr>
      </a:lvl2pPr>
      <a:lvl3pPr marL="1244613" indent="-248923" algn="l" defTabSz="995690" rtl="0" eaLnBrk="1" latinLnBrk="0" hangingPunct="1">
        <a:spcBef>
          <a:spcPct val="20000"/>
        </a:spcBef>
        <a:buFont typeface="Arial" panose="020B0604020202020204" pitchFamily="34" charset="0"/>
        <a:buChar char="•"/>
        <a:defRPr sz="1100" kern="1200">
          <a:solidFill>
            <a:schemeClr val="tx1"/>
          </a:solidFill>
          <a:latin typeface="HelveticaNeue LT 45 Light" panose="020B0404020002020204" pitchFamily="34" charset="0"/>
          <a:ea typeface="+mn-ea"/>
          <a:cs typeface="+mn-cs"/>
        </a:defRPr>
      </a:lvl3pPr>
      <a:lvl4pPr marL="1742458" indent="-248923" algn="l" defTabSz="995690" rtl="0" eaLnBrk="1" latinLnBrk="0" hangingPunct="1">
        <a:spcBef>
          <a:spcPct val="20000"/>
        </a:spcBef>
        <a:buFont typeface="Arial" panose="020B0604020202020204" pitchFamily="34" charset="0"/>
        <a:buChar char="–"/>
        <a:defRPr sz="1050" kern="1200">
          <a:solidFill>
            <a:schemeClr val="tx1"/>
          </a:solidFill>
          <a:latin typeface="HelveticaNeue LT 45 Light" panose="020B0404020002020204" pitchFamily="34" charset="0"/>
          <a:ea typeface="+mn-ea"/>
          <a:cs typeface="+mn-cs"/>
        </a:defRPr>
      </a:lvl4pPr>
      <a:lvl5pPr marL="2240303" indent="-248923" algn="l" defTabSz="995690" rtl="0" eaLnBrk="1" latinLnBrk="0" hangingPunct="1">
        <a:spcBef>
          <a:spcPct val="20000"/>
        </a:spcBef>
        <a:buFont typeface="Arial" panose="020B0604020202020204" pitchFamily="34" charset="0"/>
        <a:buChar char="»"/>
        <a:defRPr sz="1050" kern="1200">
          <a:solidFill>
            <a:schemeClr val="tx1"/>
          </a:solidFill>
          <a:latin typeface="HelveticaNeue LT 45 Light" panose="020B0404020002020204" pitchFamily="34" charset="0"/>
          <a:ea typeface="+mn-ea"/>
          <a:cs typeface="+mn-cs"/>
        </a:defRPr>
      </a:lvl5pPr>
      <a:lvl6pPr marL="2738148" indent="-248923" algn="l" defTabSz="995690" rtl="0" eaLnBrk="1" latinLnBrk="0" hangingPunct="1">
        <a:spcBef>
          <a:spcPct val="20000"/>
        </a:spcBef>
        <a:buFont typeface="Arial" panose="020B0604020202020204" pitchFamily="34" charset="0"/>
        <a:buChar char="•"/>
        <a:defRPr sz="2200" kern="1200">
          <a:solidFill>
            <a:schemeClr val="tx1"/>
          </a:solidFill>
          <a:latin typeface="+mn-lt"/>
          <a:ea typeface="+mn-ea"/>
          <a:cs typeface="+mn-cs"/>
        </a:defRPr>
      </a:lvl6pPr>
      <a:lvl7pPr marL="3235993" indent="-248923" algn="l" defTabSz="995690" rtl="0" eaLnBrk="1" latinLnBrk="0" hangingPunct="1">
        <a:spcBef>
          <a:spcPct val="20000"/>
        </a:spcBef>
        <a:buFont typeface="Arial" panose="020B0604020202020204" pitchFamily="34" charset="0"/>
        <a:buChar char="•"/>
        <a:defRPr sz="2200" kern="1200">
          <a:solidFill>
            <a:schemeClr val="tx1"/>
          </a:solidFill>
          <a:latin typeface="+mn-lt"/>
          <a:ea typeface="+mn-ea"/>
          <a:cs typeface="+mn-cs"/>
        </a:defRPr>
      </a:lvl7pPr>
      <a:lvl8pPr marL="3733838" indent="-248923" algn="l" defTabSz="995690" rtl="0" eaLnBrk="1" latinLnBrk="0" hangingPunct="1">
        <a:spcBef>
          <a:spcPct val="20000"/>
        </a:spcBef>
        <a:buFont typeface="Arial" panose="020B0604020202020204" pitchFamily="34" charset="0"/>
        <a:buChar char="•"/>
        <a:defRPr sz="2200" kern="1200">
          <a:solidFill>
            <a:schemeClr val="tx1"/>
          </a:solidFill>
          <a:latin typeface="+mn-lt"/>
          <a:ea typeface="+mn-ea"/>
          <a:cs typeface="+mn-cs"/>
        </a:defRPr>
      </a:lvl8pPr>
      <a:lvl9pPr marL="4231683" indent="-248923" algn="l" defTabSz="995690" rtl="0" eaLnBrk="1" latinLnBrk="0" hangingPunct="1">
        <a:spcBef>
          <a:spcPct val="20000"/>
        </a:spcBef>
        <a:buFont typeface="Arial" panose="020B0604020202020204" pitchFamily="34" charset="0"/>
        <a:buChar char="•"/>
        <a:defRPr sz="22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de-DE"/>
      </a:defPPr>
      <a:lvl1pPr marL="0" algn="l" defTabSz="995690" rtl="0" eaLnBrk="1" latinLnBrk="0" hangingPunct="1">
        <a:defRPr sz="2000" kern="1200">
          <a:solidFill>
            <a:schemeClr val="tx1"/>
          </a:solidFill>
          <a:latin typeface="+mn-lt"/>
          <a:ea typeface="+mn-ea"/>
          <a:cs typeface="+mn-cs"/>
        </a:defRPr>
      </a:lvl1pPr>
      <a:lvl2pPr marL="497845" algn="l" defTabSz="995690" rtl="0" eaLnBrk="1" latinLnBrk="0" hangingPunct="1">
        <a:defRPr sz="2000" kern="1200">
          <a:solidFill>
            <a:schemeClr val="tx1"/>
          </a:solidFill>
          <a:latin typeface="+mn-lt"/>
          <a:ea typeface="+mn-ea"/>
          <a:cs typeface="+mn-cs"/>
        </a:defRPr>
      </a:lvl2pPr>
      <a:lvl3pPr marL="995690" algn="l" defTabSz="995690" rtl="0" eaLnBrk="1" latinLnBrk="0" hangingPunct="1"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493535" algn="l" defTabSz="995690" rtl="0" eaLnBrk="1" latinLnBrk="0" hangingPunct="1"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1991380" algn="l" defTabSz="995690" rtl="0" eaLnBrk="1" latinLnBrk="0" hangingPunct="1"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489225" algn="l" defTabSz="995690" rtl="0" eaLnBrk="1" latinLnBrk="0" hangingPunct="1"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87070" algn="l" defTabSz="995690" rtl="0" eaLnBrk="1" latinLnBrk="0" hangingPunct="1"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84916" algn="l" defTabSz="995690" rtl="0" eaLnBrk="1" latinLnBrk="0" hangingPunct="1"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982761" algn="l" defTabSz="995690" rtl="0" eaLnBrk="1" latinLnBrk="0" hangingPunct="1"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1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jpeg"/><Relationship Id="rId2" Type="http://schemas.openxmlformats.org/officeDocument/2006/relationships/image" Target="../media/image3.jpeg"/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jpeg"/><Relationship Id="rId2" Type="http://schemas.openxmlformats.org/officeDocument/2006/relationships/image" Target="../media/image5.jpeg"/><Relationship Id="rId1" Type="http://schemas.openxmlformats.org/officeDocument/2006/relationships/slideLayout" Target="../slideLayouts/slideLayout3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Bildplatzhalter 9"/>
          <p:cNvPicPr>
            <a:picLocks noGrp="1" noChangeAspect="1"/>
          </p:cNvPicPr>
          <p:nvPr>
            <p:ph type="pic" sz="quarter" idx="18"/>
          </p:nvPr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/>
      </p:pic>
      <p:sp>
        <p:nvSpPr>
          <p:cNvPr id="2" name="Inhaltsplatzhalter 1"/>
          <p:cNvSpPr>
            <a:spLocks noGrp="1"/>
          </p:cNvSpPr>
          <p:nvPr>
            <p:ph sz="quarter" idx="17"/>
          </p:nvPr>
        </p:nvSpPr>
        <p:spPr/>
        <p:txBody>
          <a:bodyPr/>
          <a:lstStyle/>
          <a:p>
            <a:r>
              <a:rPr lang="de-DE" dirty="0" smtClean="0"/>
              <a:t>SOS-Kinderdorf Saar </a:t>
            </a:r>
            <a:endParaRPr lang="de-DE" dirty="0"/>
          </a:p>
        </p:txBody>
      </p:sp>
      <p:sp>
        <p:nvSpPr>
          <p:cNvPr id="3" name="Titel 2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de-DE" dirty="0" smtClean="0"/>
              <a:t>Zimmer &amp; Co.</a:t>
            </a:r>
            <a:endParaRPr lang="de-DE" dirty="0"/>
          </a:p>
        </p:txBody>
      </p:sp>
      <p:sp>
        <p:nvSpPr>
          <p:cNvPr id="5" name="Ellipse 4"/>
          <p:cNvSpPr/>
          <p:nvPr/>
        </p:nvSpPr>
        <p:spPr>
          <a:xfrm rot="830066">
            <a:off x="5938910" y="3311846"/>
            <a:ext cx="72000" cy="72000"/>
          </a:xfrm>
          <a:prstGeom prst="ellipse">
            <a:avLst/>
          </a:prstGeom>
          <a:solidFill>
            <a:srgbClr val="57AB2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  <p:sp>
        <p:nvSpPr>
          <p:cNvPr id="6" name="Textfeld 5"/>
          <p:cNvSpPr txBox="1"/>
          <p:nvPr/>
        </p:nvSpPr>
        <p:spPr>
          <a:xfrm>
            <a:off x="6084887" y="10422394"/>
            <a:ext cx="136815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800" dirty="0" smtClean="0">
                <a:solidFill>
                  <a:schemeClr val="bg1"/>
                </a:solidFill>
              </a:rPr>
              <a:t>Foto: Mika Volkmann</a:t>
            </a:r>
            <a:endParaRPr lang="de-DE" sz="8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0467662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Inhaltsplatzhalter 2"/>
          <p:cNvSpPr>
            <a:spLocks noGrp="1"/>
          </p:cNvSpPr>
          <p:nvPr>
            <p:ph sz="half" idx="29"/>
          </p:nvPr>
        </p:nvSpPr>
        <p:spPr/>
        <p:txBody>
          <a:bodyPr/>
          <a:lstStyle/>
          <a:p>
            <a:r>
              <a:rPr lang="de-DE" dirty="0" smtClean="0"/>
              <a:t>Foto: Sebastian Pfütze </a:t>
            </a:r>
            <a:endParaRPr lang="de-DE" dirty="0"/>
          </a:p>
        </p:txBody>
      </p:sp>
      <p:sp>
        <p:nvSpPr>
          <p:cNvPr id="4" name="Inhaltsplatzhalter 3"/>
          <p:cNvSpPr>
            <a:spLocks noGrp="1"/>
          </p:cNvSpPr>
          <p:nvPr>
            <p:ph sz="half" idx="21"/>
          </p:nvPr>
        </p:nvSpPr>
        <p:spPr/>
        <p:txBody>
          <a:bodyPr/>
          <a:lstStyle/>
          <a:p>
            <a:r>
              <a:rPr lang="de-DE" dirty="0" smtClean="0"/>
              <a:t>Foto: Torsten </a:t>
            </a:r>
            <a:r>
              <a:rPr lang="de-DE" dirty="0" err="1" smtClean="0"/>
              <a:t>Kollmer</a:t>
            </a:r>
            <a:endParaRPr lang="de-DE" dirty="0"/>
          </a:p>
        </p:txBody>
      </p:sp>
      <p:sp>
        <p:nvSpPr>
          <p:cNvPr id="5" name="Foliennummernplatzhalt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C0C5B9D-EC67-4219-AC48-62FFA2AB8EB3}" type="slidenum">
              <a:rPr lang="de-DE" smtClean="0"/>
              <a:t>2</a:t>
            </a:fld>
            <a:endParaRPr lang="de-DE" dirty="0"/>
          </a:p>
        </p:txBody>
      </p:sp>
      <p:sp>
        <p:nvSpPr>
          <p:cNvPr id="8" name="Inhaltsplatzhalter 7"/>
          <p:cNvSpPr>
            <a:spLocks noGrp="1"/>
          </p:cNvSpPr>
          <p:nvPr>
            <p:ph sz="half" idx="18"/>
          </p:nvPr>
        </p:nvSpPr>
        <p:spPr>
          <a:xfrm>
            <a:off x="396000" y="8218800"/>
            <a:ext cx="6913023" cy="1736412"/>
          </a:xfrm>
        </p:spPr>
        <p:txBody>
          <a:bodyPr/>
          <a:lstStyle/>
          <a:p>
            <a:r>
              <a:rPr lang="de-DE" b="1" dirty="0" smtClean="0"/>
              <a:t>Wir freuen uns sehr auf ein persönliches Kennenlernen!</a:t>
            </a:r>
          </a:p>
          <a:p>
            <a:endParaRPr lang="de-DE" dirty="0" smtClean="0"/>
          </a:p>
          <a:p>
            <a:r>
              <a:rPr lang="de-DE" b="1" dirty="0"/>
              <a:t>SOS-Kinderdorf Saar</a:t>
            </a:r>
          </a:p>
          <a:p>
            <a:r>
              <a:rPr lang="de-DE" dirty="0"/>
              <a:t>Leipziger Straße 25</a:t>
            </a:r>
          </a:p>
          <a:p>
            <a:r>
              <a:rPr lang="de-DE" dirty="0"/>
              <a:t>66663 Merzig-</a:t>
            </a:r>
            <a:r>
              <a:rPr lang="de-DE" dirty="0" err="1"/>
              <a:t>Hilbringen</a:t>
            </a:r>
            <a:endParaRPr lang="de-DE" dirty="0"/>
          </a:p>
          <a:p>
            <a:r>
              <a:rPr lang="de-DE" dirty="0"/>
              <a:t>Joachim Selzer</a:t>
            </a:r>
          </a:p>
          <a:p>
            <a:r>
              <a:rPr lang="de-DE" dirty="0"/>
              <a:t>Telefon 06861 </a:t>
            </a:r>
            <a:r>
              <a:rPr lang="de-DE" dirty="0" smtClean="0"/>
              <a:t>93984-0</a:t>
            </a:r>
            <a:endParaRPr lang="de-DE" dirty="0"/>
          </a:p>
          <a:p>
            <a:r>
              <a:rPr lang="de-DE" dirty="0"/>
              <a:t>joachim.selzer@sos-kinderdorf.de</a:t>
            </a:r>
          </a:p>
          <a:p>
            <a:r>
              <a:rPr lang="de-DE" dirty="0"/>
              <a:t>www.sos-kd-saar.de</a:t>
            </a:r>
          </a:p>
          <a:p>
            <a:endParaRPr lang="de-DE" dirty="0"/>
          </a:p>
        </p:txBody>
      </p:sp>
      <p:sp>
        <p:nvSpPr>
          <p:cNvPr id="9" name="Inhaltsplatzhalter 8"/>
          <p:cNvSpPr>
            <a:spLocks noGrp="1"/>
          </p:cNvSpPr>
          <p:nvPr>
            <p:ph sz="half" idx="28"/>
          </p:nvPr>
        </p:nvSpPr>
        <p:spPr/>
        <p:txBody>
          <a:bodyPr/>
          <a:lstStyle/>
          <a:p>
            <a:r>
              <a:rPr lang="de-DE" dirty="0" smtClean="0"/>
              <a:t>SOS-Kinderdorf Saar</a:t>
            </a:r>
            <a:endParaRPr lang="de-DE" dirty="0"/>
          </a:p>
        </p:txBody>
      </p:sp>
      <p:pic>
        <p:nvPicPr>
          <p:cNvPr id="11" name="Bildplatzhalter 10"/>
          <p:cNvPicPr>
            <a:picLocks noGrp="1" noChangeAspect="1"/>
          </p:cNvPicPr>
          <p:nvPr>
            <p:ph type="pic" sz="quarter" idx="16"/>
          </p:nvPr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/>
      </p:pic>
      <p:pic>
        <p:nvPicPr>
          <p:cNvPr id="13" name="Bildplatzhalter 12"/>
          <p:cNvPicPr>
            <a:picLocks noGrp="1" noChangeAspect="1"/>
          </p:cNvPicPr>
          <p:nvPr>
            <p:ph type="pic" sz="quarter" idx="17"/>
          </p:nvPr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/>
      </p:pic>
      <p:sp>
        <p:nvSpPr>
          <p:cNvPr id="14" name="Inhaltsplatzhalter 1"/>
          <p:cNvSpPr>
            <a:spLocks noGrp="1"/>
          </p:cNvSpPr>
          <p:nvPr>
            <p:ph sz="half" idx="30"/>
          </p:nvPr>
        </p:nvSpPr>
        <p:spPr>
          <a:xfrm>
            <a:off x="395288" y="4257055"/>
            <a:ext cx="6913562" cy="3744488"/>
          </a:xfrm>
        </p:spPr>
        <p:txBody>
          <a:bodyPr>
            <a:normAutofit/>
          </a:bodyPr>
          <a:lstStyle/>
          <a:p>
            <a:r>
              <a:rPr lang="de-DE" dirty="0" smtClean="0"/>
              <a:t>Seit 1959 bieten wir Jungen und Mädchen im SOS-Kinderdorf Saar ein neues Zuhause. Mehr als 40 Kinder und Jugendliche wachsen hier in familienähnlichen Strukturen auf. Sie leben entweder in Kinderdorffamilien, wo ihnen die SOS-Kinderdorfmutter Sicherheit, Geborgenheit und Zuwendung gibt, oder sie werden in Familiengruppen und Kinder- und Jugendwohn-gruppen betreut und gefördert. In Zusammen-arbeit mit </a:t>
            </a:r>
            <a:r>
              <a:rPr lang="de-DE" dirty="0"/>
              <a:t>einem Bauernhof im Nachbarort </a:t>
            </a:r>
            <a:r>
              <a:rPr lang="de-DE" dirty="0" smtClean="0"/>
              <a:t>bieten wir auch tiergestützte Pädagogik an.</a:t>
            </a:r>
          </a:p>
          <a:p>
            <a:r>
              <a:rPr lang="de-DE" dirty="0" smtClean="0"/>
              <a:t> </a:t>
            </a:r>
          </a:p>
          <a:p>
            <a:r>
              <a:rPr lang="de-DE" dirty="0" smtClean="0"/>
              <a:t>Wir betreiben eine </a:t>
            </a:r>
            <a:r>
              <a:rPr lang="de-DE" dirty="0"/>
              <a:t>Krippe für Kinder im Alter von </a:t>
            </a:r>
            <a:endParaRPr lang="de-DE" dirty="0" smtClean="0"/>
          </a:p>
          <a:p>
            <a:r>
              <a:rPr lang="de-DE" dirty="0" smtClean="0"/>
              <a:t>8 </a:t>
            </a:r>
            <a:r>
              <a:rPr lang="de-DE" dirty="0"/>
              <a:t>Wochen bis 3 Jahre. Schulkinder fördern wir in unserer </a:t>
            </a:r>
            <a:r>
              <a:rPr lang="de-DE" dirty="0" smtClean="0"/>
              <a:t>Nachmittagsbetreuung </a:t>
            </a:r>
            <a:r>
              <a:rPr lang="de-DE" dirty="0"/>
              <a:t>mit </a:t>
            </a:r>
            <a:r>
              <a:rPr lang="de-DE" dirty="0" err="1" smtClean="0"/>
              <a:t>Hausaufga-benhilfe</a:t>
            </a:r>
            <a:r>
              <a:rPr lang="de-DE" dirty="0" smtClean="0"/>
              <a:t> </a:t>
            </a:r>
            <a:r>
              <a:rPr lang="de-DE" dirty="0"/>
              <a:t>und </a:t>
            </a:r>
            <a:r>
              <a:rPr lang="de-DE" dirty="0" smtClean="0"/>
              <a:t>Freizeitgestaltung </a:t>
            </a:r>
            <a:r>
              <a:rPr lang="de-DE" dirty="0"/>
              <a:t>an Schulen in Merzig und Perl. </a:t>
            </a:r>
            <a:r>
              <a:rPr lang="de-DE" dirty="0" smtClean="0"/>
              <a:t>Im </a:t>
            </a:r>
            <a:r>
              <a:rPr lang="de-DE" dirty="0" smtClean="0"/>
              <a:t>betreuten Wohnen unterstützen wir jungen </a:t>
            </a:r>
            <a:r>
              <a:rPr lang="de-DE" dirty="0"/>
              <a:t>Menschen ab </a:t>
            </a:r>
            <a:r>
              <a:rPr lang="de-DE" dirty="0" smtClean="0"/>
              <a:t>16 </a:t>
            </a:r>
            <a:r>
              <a:rPr lang="de-DE" dirty="0"/>
              <a:t>Jahren </a:t>
            </a:r>
            <a:r>
              <a:rPr lang="de-DE" dirty="0" smtClean="0"/>
              <a:t>auf </a:t>
            </a:r>
            <a:r>
              <a:rPr lang="de-DE" dirty="0"/>
              <a:t>ihrem Weg in die Selbstständigkeit. </a:t>
            </a:r>
            <a:endParaRPr lang="de-DE" dirty="0" smtClean="0"/>
          </a:p>
          <a:p>
            <a:r>
              <a:rPr lang="de-DE" dirty="0" smtClean="0"/>
              <a:t>Eine </a:t>
            </a:r>
            <a:r>
              <a:rPr lang="de-DE" dirty="0"/>
              <a:t>weitere wichtige Einrichtung </a:t>
            </a:r>
            <a:r>
              <a:rPr lang="de-DE" dirty="0" smtClean="0"/>
              <a:t>des SOS-Kinderdorfes Saar ist </a:t>
            </a:r>
            <a:r>
              <a:rPr lang="de-DE" dirty="0"/>
              <a:t>das </a:t>
            </a:r>
            <a:r>
              <a:rPr lang="de-DE" dirty="0" smtClean="0"/>
              <a:t>Mehrgenerationenhaus in </a:t>
            </a:r>
            <a:r>
              <a:rPr lang="de-DE" dirty="0"/>
              <a:t>der </a:t>
            </a:r>
            <a:r>
              <a:rPr lang="de-DE" dirty="0" err="1"/>
              <a:t>Merziger</a:t>
            </a:r>
            <a:r>
              <a:rPr lang="de-DE" dirty="0"/>
              <a:t> </a:t>
            </a:r>
            <a:r>
              <a:rPr lang="de-DE" dirty="0" smtClean="0"/>
              <a:t>Innenstadt mit Treffpunkt und Mittagstisch</a:t>
            </a:r>
            <a:r>
              <a:rPr lang="de-DE" dirty="0"/>
              <a:t>. </a:t>
            </a:r>
            <a:r>
              <a:rPr lang="de-DE" dirty="0" smtClean="0"/>
              <a:t>Hier sind unter anderem unsere </a:t>
            </a:r>
            <a:r>
              <a:rPr lang="de-DE" dirty="0" smtClean="0"/>
              <a:t>Jugend-Berufshilfe, die Seniorentagespflege</a:t>
            </a:r>
            <a:r>
              <a:rPr lang="de-DE" dirty="0" smtClean="0"/>
              <a:t>, die frühen Hilfen und eine Kinderbetreuung durch </a:t>
            </a:r>
            <a:r>
              <a:rPr lang="de-DE" dirty="0"/>
              <a:t>Ehrenamtliche angesiedelt.</a:t>
            </a:r>
            <a:endParaRPr lang="de-DE" dirty="0" smtClean="0"/>
          </a:p>
          <a:p>
            <a:endParaRPr lang="de-DE" dirty="0" smtClean="0"/>
          </a:p>
          <a:p>
            <a:r>
              <a:rPr lang="de-DE" dirty="0" smtClean="0"/>
              <a:t>Eltern </a:t>
            </a:r>
            <a:r>
              <a:rPr lang="de-DE" dirty="0"/>
              <a:t>und Alleinerziehende haben viele Fragen. </a:t>
            </a:r>
            <a:r>
              <a:rPr lang="de-DE" dirty="0" smtClean="0"/>
              <a:t>Hilfe </a:t>
            </a:r>
            <a:r>
              <a:rPr lang="de-DE" dirty="0"/>
              <a:t>finden </a:t>
            </a:r>
            <a:r>
              <a:rPr lang="de-DE" dirty="0" smtClean="0"/>
              <a:t>Mütter und Väter in </a:t>
            </a:r>
            <a:r>
              <a:rPr lang="de-DE" dirty="0"/>
              <a:t>zwei </a:t>
            </a:r>
            <a:r>
              <a:rPr lang="de-DE" dirty="0" smtClean="0"/>
              <a:t>Familien-zentren</a:t>
            </a:r>
            <a:r>
              <a:rPr lang="de-DE" dirty="0"/>
              <a:t>, die </a:t>
            </a:r>
            <a:r>
              <a:rPr lang="de-DE" dirty="0" smtClean="0"/>
              <a:t>wir in </a:t>
            </a:r>
            <a:r>
              <a:rPr lang="de-DE" dirty="0"/>
              <a:t>Kooperation mit weiteren Trägern in </a:t>
            </a:r>
            <a:r>
              <a:rPr lang="de-DE" dirty="0" err="1"/>
              <a:t>Beckingen</a:t>
            </a:r>
            <a:r>
              <a:rPr lang="de-DE" dirty="0"/>
              <a:t> und Merzig ins Leben gerufen </a:t>
            </a:r>
            <a:r>
              <a:rPr lang="de-DE" dirty="0" smtClean="0"/>
              <a:t>haben. Mit Rat und Tat steht auch der </a:t>
            </a:r>
            <a:r>
              <a:rPr lang="de-DE" dirty="0" err="1" smtClean="0"/>
              <a:t>Gemeinwesentreffpunkt</a:t>
            </a:r>
            <a:r>
              <a:rPr lang="de-DE" dirty="0" smtClean="0"/>
              <a:t> </a:t>
            </a:r>
            <a:r>
              <a:rPr lang="de-DE" dirty="0"/>
              <a:t>in </a:t>
            </a:r>
            <a:r>
              <a:rPr lang="de-DE" dirty="0" smtClean="0"/>
              <a:t>der </a:t>
            </a:r>
            <a:r>
              <a:rPr lang="de-DE" dirty="0" err="1" smtClean="0"/>
              <a:t>Merziger</a:t>
            </a:r>
            <a:r>
              <a:rPr lang="de-DE" dirty="0" smtClean="0"/>
              <a:t> Schalthaussiedlung Familien zur Seite. </a:t>
            </a:r>
            <a:r>
              <a:rPr lang="de-DE" dirty="0"/>
              <a:t>Das Café ist Treffpunkt und </a:t>
            </a:r>
            <a:r>
              <a:rPr lang="de-DE" dirty="0" smtClean="0"/>
              <a:t>Anlaufstelle. </a:t>
            </a:r>
          </a:p>
          <a:p>
            <a:endParaRPr lang="de-DE" dirty="0"/>
          </a:p>
          <a:p>
            <a:r>
              <a:rPr lang="de-DE" dirty="0" smtClean="0"/>
              <a:t>Wir sind außerdem in der Flüchtlingsarbeit aktiv, unter anderem mit Kursen speziell für Frauen.</a:t>
            </a:r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38873643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Inhaltsplatzhalter 1"/>
          <p:cNvSpPr>
            <a:spLocks noGrp="1"/>
          </p:cNvSpPr>
          <p:nvPr>
            <p:ph sz="quarter" idx="26"/>
          </p:nvPr>
        </p:nvSpPr>
        <p:spPr>
          <a:xfrm>
            <a:off x="540271" y="7290916"/>
            <a:ext cx="3816424" cy="2736304"/>
          </a:xfrm>
        </p:spPr>
        <p:txBody>
          <a:bodyPr>
            <a:normAutofit/>
          </a:bodyPr>
          <a:lstStyle/>
          <a:p>
            <a:r>
              <a:rPr lang="de-DE" sz="1800" dirty="0" smtClean="0">
                <a:latin typeface="+mj-lt"/>
              </a:rPr>
              <a:t>Finanzierungsbedarf</a:t>
            </a:r>
          </a:p>
          <a:p>
            <a:endParaRPr lang="de-DE" dirty="0" smtClean="0"/>
          </a:p>
          <a:p>
            <a:r>
              <a:rPr lang="de-DE" dirty="0" smtClean="0"/>
              <a:t>Mit </a:t>
            </a:r>
            <a:r>
              <a:rPr lang="de-DE" b="1" dirty="0" smtClean="0"/>
              <a:t>2.500 Euro</a:t>
            </a:r>
            <a:r>
              <a:rPr lang="de-DE" dirty="0" smtClean="0"/>
              <a:t> finanzieren Sie zum Beispiel die Einrichtung des Wohnzimmers mit Couch, </a:t>
            </a:r>
            <a:r>
              <a:rPr lang="de-DE" dirty="0"/>
              <a:t>T</a:t>
            </a:r>
            <a:r>
              <a:rPr lang="de-DE" dirty="0" smtClean="0"/>
              <a:t>eppich und Fernseher.</a:t>
            </a:r>
          </a:p>
          <a:p>
            <a:endParaRPr lang="de-DE" dirty="0" smtClean="0"/>
          </a:p>
          <a:p>
            <a:r>
              <a:rPr lang="de-DE" dirty="0"/>
              <a:t>Mit </a:t>
            </a:r>
            <a:r>
              <a:rPr lang="de-DE" b="1" dirty="0" smtClean="0"/>
              <a:t>20.000 </a:t>
            </a:r>
            <a:r>
              <a:rPr lang="de-DE" b="1" dirty="0"/>
              <a:t>Euro</a:t>
            </a:r>
            <a:r>
              <a:rPr lang="de-DE" dirty="0"/>
              <a:t> finanzieren Sie zum Beispiel die Einrichtung </a:t>
            </a:r>
            <a:r>
              <a:rPr lang="de-DE" dirty="0" smtClean="0"/>
              <a:t>der acht Kinderzimmer.</a:t>
            </a:r>
            <a:endParaRPr lang="de-DE" dirty="0"/>
          </a:p>
          <a:p>
            <a:endParaRPr lang="de-DE" dirty="0" smtClean="0"/>
          </a:p>
          <a:p>
            <a:r>
              <a:rPr lang="de-DE" dirty="0"/>
              <a:t>Mit </a:t>
            </a:r>
            <a:r>
              <a:rPr lang="de-DE" b="1" dirty="0" smtClean="0"/>
              <a:t>25.000 </a:t>
            </a:r>
            <a:r>
              <a:rPr lang="de-DE" b="1" dirty="0"/>
              <a:t>Euro </a:t>
            </a:r>
            <a:r>
              <a:rPr lang="de-DE" dirty="0"/>
              <a:t>finanzieren Sie </a:t>
            </a:r>
            <a:r>
              <a:rPr lang="de-DE" dirty="0" smtClean="0"/>
              <a:t>zum Beispiel die neue Küche und das Esszimmer.</a:t>
            </a:r>
          </a:p>
          <a:p>
            <a:endParaRPr lang="de-DE" dirty="0"/>
          </a:p>
          <a:p>
            <a:r>
              <a:rPr lang="de-DE" dirty="0" smtClean="0"/>
              <a:t>Bereits mit einem Teilbetrag helfen Sie uns sehr.</a:t>
            </a:r>
            <a:endParaRPr lang="de-DE" dirty="0"/>
          </a:p>
        </p:txBody>
      </p:sp>
      <p:sp>
        <p:nvSpPr>
          <p:cNvPr id="3" name="Inhaltsplatzhalter 2"/>
          <p:cNvSpPr>
            <a:spLocks noGrp="1"/>
          </p:cNvSpPr>
          <p:nvPr>
            <p:ph sz="half" idx="2"/>
          </p:nvPr>
        </p:nvSpPr>
        <p:spPr>
          <a:xfrm>
            <a:off x="405300" y="2178348"/>
            <a:ext cx="3951395" cy="4824536"/>
          </a:xfrm>
        </p:spPr>
        <p:txBody>
          <a:bodyPr>
            <a:normAutofit/>
          </a:bodyPr>
          <a:lstStyle/>
          <a:p>
            <a:r>
              <a:rPr lang="de-DE" dirty="0"/>
              <a:t>Im SOS-Kinderdorf Saar wird Haus Pestalozzi </a:t>
            </a:r>
            <a:r>
              <a:rPr lang="de-DE" dirty="0" smtClean="0"/>
              <a:t>– eines </a:t>
            </a:r>
            <a:r>
              <a:rPr lang="de-DE" dirty="0"/>
              <a:t>der ersten Kinderdorfhäuser auf dem Gelände </a:t>
            </a:r>
            <a:r>
              <a:rPr lang="de-DE" dirty="0" smtClean="0"/>
              <a:t>– für eine Kinderdorffamilie beziehungsweise Wohngruppe </a:t>
            </a:r>
            <a:r>
              <a:rPr lang="de-DE" dirty="0"/>
              <a:t>kernsaniert und erweitert. Das einzige Haus, das seit Gründung des Dorfes nicht grundsätzlich renoviert und erweitert wurde, </a:t>
            </a:r>
            <a:r>
              <a:rPr lang="de-DE" dirty="0" smtClean="0"/>
              <a:t>hat nur 3 Kinderzimmer</a:t>
            </a:r>
            <a:r>
              <a:rPr lang="de-DE" dirty="0"/>
              <a:t>. </a:t>
            </a:r>
            <a:r>
              <a:rPr lang="de-DE" dirty="0" smtClean="0"/>
              <a:t>Nach dem Umbau finden hier bis zu 8 Jungen und Mädchen ein neues Zuhause. Das Gebäude ist nach </a:t>
            </a:r>
            <a:r>
              <a:rPr lang="de-DE" dirty="0"/>
              <a:t>heutigem </a:t>
            </a:r>
            <a:r>
              <a:rPr lang="de-DE" dirty="0" smtClean="0"/>
              <a:t>pädagogischen, </a:t>
            </a:r>
            <a:r>
              <a:rPr lang="de-DE" dirty="0"/>
              <a:t>baulichen und technischen Standard </a:t>
            </a:r>
            <a:r>
              <a:rPr lang="de-DE" dirty="0" smtClean="0"/>
              <a:t>nicht geeignet, eine </a:t>
            </a:r>
            <a:r>
              <a:rPr lang="de-DE" dirty="0"/>
              <a:t>Kinderdorffamilie mit sechs Betreuten </a:t>
            </a:r>
            <a:r>
              <a:rPr lang="de-DE" dirty="0" smtClean="0"/>
              <a:t>und / </a:t>
            </a:r>
            <a:r>
              <a:rPr lang="de-DE" dirty="0" smtClean="0"/>
              <a:t>oder </a:t>
            </a:r>
            <a:r>
              <a:rPr lang="de-DE" dirty="0"/>
              <a:t>eine Wohngruppe mit acht Plätzen unterzubringen.</a:t>
            </a:r>
          </a:p>
          <a:p>
            <a:r>
              <a:rPr lang="de-DE" dirty="0"/>
              <a:t> </a:t>
            </a:r>
          </a:p>
          <a:p>
            <a:r>
              <a:rPr lang="de-DE" dirty="0"/>
              <a:t>Neben den baulichen </a:t>
            </a:r>
            <a:r>
              <a:rPr lang="de-DE" dirty="0" smtClean="0"/>
              <a:t>Investitionen, die wir hier planen,  muss </a:t>
            </a:r>
            <a:r>
              <a:rPr lang="de-DE" dirty="0"/>
              <a:t>das Haus komplett neu eingerichtet werden. Nicht nur Möbel, sondern alle Einrichtungsgegenstände müssen </a:t>
            </a:r>
            <a:r>
              <a:rPr lang="de-DE" dirty="0" smtClean="0"/>
              <a:t>angeschafft werden: Vom </a:t>
            </a:r>
            <a:r>
              <a:rPr lang="de-DE" dirty="0"/>
              <a:t>Löffel in der Besteckschublade, </a:t>
            </a:r>
            <a:r>
              <a:rPr lang="de-DE" dirty="0" smtClean="0"/>
              <a:t>über den </a:t>
            </a:r>
            <a:r>
              <a:rPr lang="de-DE" dirty="0"/>
              <a:t>Esstisch mit Stühlen bis zur Bettwäsche für </a:t>
            </a:r>
            <a:r>
              <a:rPr lang="de-DE" dirty="0" smtClean="0"/>
              <a:t>die Jungen und Mädchen. Und das alles für eine Großfamilie mit 9 bis 10 Personen. Die </a:t>
            </a:r>
            <a:r>
              <a:rPr lang="de-DE" dirty="0"/>
              <a:t>Zimmer der </a:t>
            </a:r>
            <a:r>
              <a:rPr lang="de-DE" dirty="0" smtClean="0"/>
              <a:t>Kinder werden </a:t>
            </a:r>
            <a:r>
              <a:rPr lang="de-DE" dirty="0"/>
              <a:t>individuell eingerichtet. </a:t>
            </a:r>
            <a:r>
              <a:rPr lang="de-DE" dirty="0" smtClean="0"/>
              <a:t>Die Jungen und Mädchen dürfen bei </a:t>
            </a:r>
            <a:r>
              <a:rPr lang="de-DE" dirty="0"/>
              <a:t>der Gestaltung Ideen einbringen und </a:t>
            </a:r>
            <a:r>
              <a:rPr lang="de-DE" dirty="0" smtClean="0"/>
              <a:t>mithelfen, damit sie sich hier später einmal wohlfühlen.</a:t>
            </a:r>
            <a:r>
              <a:rPr lang="de-DE" dirty="0"/>
              <a:t> </a:t>
            </a:r>
            <a:r>
              <a:rPr lang="de-DE" smtClean="0"/>
              <a:t>Denn </a:t>
            </a:r>
            <a:r>
              <a:rPr lang="de-DE" dirty="0" smtClean="0"/>
              <a:t>das ist die Voraussetzung, dass sie sich gut einleben und entwickeln können.</a:t>
            </a:r>
            <a:endParaRPr lang="de-DE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C0C5B9D-EC67-4219-AC48-62FFA2AB8EB3}" type="slidenum">
              <a:rPr lang="de-DE" smtClean="0"/>
              <a:t>3</a:t>
            </a:fld>
            <a:endParaRPr lang="de-DE" dirty="0"/>
          </a:p>
        </p:txBody>
      </p:sp>
      <p:sp>
        <p:nvSpPr>
          <p:cNvPr id="7" name="Inhaltsplatzhalter 6"/>
          <p:cNvSpPr>
            <a:spLocks noGrp="1"/>
          </p:cNvSpPr>
          <p:nvPr>
            <p:ph sz="half" idx="21"/>
          </p:nvPr>
        </p:nvSpPr>
        <p:spPr/>
        <p:txBody>
          <a:bodyPr/>
          <a:lstStyle/>
          <a:p>
            <a:r>
              <a:rPr lang="de-DE" dirty="0" smtClean="0"/>
              <a:t>Foto: Mika Volkmann</a:t>
            </a:r>
            <a:endParaRPr lang="de-DE" dirty="0"/>
          </a:p>
        </p:txBody>
      </p:sp>
      <p:sp>
        <p:nvSpPr>
          <p:cNvPr id="8" name="Inhaltsplatzhalter 7"/>
          <p:cNvSpPr>
            <a:spLocks noGrp="1"/>
          </p:cNvSpPr>
          <p:nvPr>
            <p:ph sz="half" idx="22"/>
          </p:nvPr>
        </p:nvSpPr>
        <p:spPr/>
        <p:txBody>
          <a:bodyPr/>
          <a:lstStyle/>
          <a:p>
            <a:r>
              <a:rPr lang="de-DE" dirty="0" smtClean="0"/>
              <a:t>Foto: Mika Volkmann</a:t>
            </a:r>
            <a:endParaRPr lang="de-DE" dirty="0"/>
          </a:p>
        </p:txBody>
      </p:sp>
      <p:sp>
        <p:nvSpPr>
          <p:cNvPr id="9" name="Inhaltsplatzhalter 8"/>
          <p:cNvSpPr>
            <a:spLocks noGrp="1"/>
          </p:cNvSpPr>
          <p:nvPr>
            <p:ph sz="half" idx="23"/>
          </p:nvPr>
        </p:nvSpPr>
        <p:spPr>
          <a:xfrm>
            <a:off x="4911551" y="8371036"/>
            <a:ext cx="2448000" cy="1224136"/>
          </a:xfrm>
        </p:spPr>
        <p:txBody>
          <a:bodyPr>
            <a:normAutofit/>
          </a:bodyPr>
          <a:lstStyle/>
          <a:p>
            <a:r>
              <a:rPr lang="de-DE" dirty="0" smtClean="0"/>
              <a:t>Helfen Sie, ein gemütliches Zuhause </a:t>
            </a:r>
            <a:r>
              <a:rPr lang="de-DE" smtClean="0"/>
              <a:t>für Kinder </a:t>
            </a:r>
            <a:r>
              <a:rPr lang="de-DE" dirty="0" smtClean="0"/>
              <a:t>zu schaffen!</a:t>
            </a:r>
            <a:endParaRPr lang="de-DE" dirty="0"/>
          </a:p>
        </p:txBody>
      </p:sp>
      <p:sp>
        <p:nvSpPr>
          <p:cNvPr id="10" name="Inhaltsplatzhalter 9"/>
          <p:cNvSpPr>
            <a:spLocks noGrp="1"/>
          </p:cNvSpPr>
          <p:nvPr>
            <p:ph sz="half" idx="24"/>
          </p:nvPr>
        </p:nvSpPr>
        <p:spPr/>
        <p:txBody>
          <a:bodyPr/>
          <a:lstStyle/>
          <a:p>
            <a:r>
              <a:rPr lang="de-DE" dirty="0" smtClean="0"/>
              <a:t>Zimmer &amp; Co.</a:t>
            </a:r>
            <a:endParaRPr lang="de-DE" dirty="0"/>
          </a:p>
        </p:txBody>
      </p:sp>
      <p:sp>
        <p:nvSpPr>
          <p:cNvPr id="11" name="Inhaltsplatzhalter 10"/>
          <p:cNvSpPr>
            <a:spLocks noGrp="1"/>
          </p:cNvSpPr>
          <p:nvPr>
            <p:ph sz="half" idx="28"/>
          </p:nvPr>
        </p:nvSpPr>
        <p:spPr/>
        <p:txBody>
          <a:bodyPr/>
          <a:lstStyle/>
          <a:p>
            <a:r>
              <a:rPr lang="de-DE" dirty="0" smtClean="0"/>
              <a:t>SOS-Kinderdorf Saar </a:t>
            </a:r>
            <a:endParaRPr lang="de-DE" dirty="0"/>
          </a:p>
        </p:txBody>
      </p:sp>
      <p:pic>
        <p:nvPicPr>
          <p:cNvPr id="17" name="Bildplatzhalter 16"/>
          <p:cNvPicPr>
            <a:picLocks noGrp="1" noChangeAspect="1"/>
          </p:cNvPicPr>
          <p:nvPr>
            <p:ph type="pic" sz="quarter" idx="20"/>
          </p:nvPr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/>
      </p:pic>
      <p:pic>
        <p:nvPicPr>
          <p:cNvPr id="19" name="Bildplatzhalter 18"/>
          <p:cNvPicPr>
            <a:picLocks noGrp="1" noChangeAspect="1"/>
          </p:cNvPicPr>
          <p:nvPr>
            <p:ph type="pic" sz="quarter" idx="19"/>
          </p:nvPr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/>
      </p:pic>
    </p:spTree>
    <p:extLst>
      <p:ext uri="{BB962C8B-B14F-4D97-AF65-F5344CB8AC3E}">
        <p14:creationId xmlns:p14="http://schemas.microsoft.com/office/powerpoint/2010/main" val="215997992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Larissa">
  <a:themeElements>
    <a:clrScheme name="SOS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57AB27"/>
      </a:accent1>
      <a:accent2>
        <a:srgbClr val="275E18"/>
      </a:accent2>
      <a:accent3>
        <a:srgbClr val="EAF1DE"/>
      </a:accent3>
      <a:accent4>
        <a:srgbClr val="E1EACC"/>
      </a:accent4>
      <a:accent5>
        <a:srgbClr val="46B82F"/>
      </a:accent5>
      <a:accent6>
        <a:srgbClr val="FFFFFF"/>
      </a:accent6>
      <a:hlink>
        <a:srgbClr val="D8D8D8"/>
      </a:hlink>
      <a:folHlink>
        <a:srgbClr val="BFBFBF"/>
      </a:folHlink>
    </a:clrScheme>
    <a:fontScheme name="SOS-Design">
      <a:majorFont>
        <a:latin typeface="Sketch Block"/>
        <a:ea typeface=""/>
        <a:cs typeface=""/>
      </a:majorFont>
      <a:minorFont>
        <a:latin typeface="HelveticaNeue LT 45 Light"/>
        <a:ea typeface=""/>
        <a:cs typeface=""/>
      </a:minorFont>
    </a:fontScheme>
    <a:fmtScheme name="Larissa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Larissa">
  <a:themeElements>
    <a:clrScheme name="Larissa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Larissa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Larissa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Larissa">
  <a:themeElements>
    <a:clrScheme name="Larissa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Larissa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Larissa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0</TotalTime>
  <Words>445</Words>
  <Application>Microsoft Office PowerPoint</Application>
  <PresentationFormat>Benutzerdefiniert</PresentationFormat>
  <Paragraphs>43</Paragraphs>
  <Slides>3</Slides>
  <Notes>0</Notes>
  <HiddenSlides>0</HiddenSlides>
  <MMClips>0</MMClips>
  <ScaleCrop>false</ScaleCrop>
  <HeadingPairs>
    <vt:vector size="4" baseType="variant">
      <vt:variant>
        <vt:lpstr>Design</vt:lpstr>
      </vt:variant>
      <vt:variant>
        <vt:i4>1</vt:i4>
      </vt:variant>
      <vt:variant>
        <vt:lpstr>Folientitel</vt:lpstr>
      </vt:variant>
      <vt:variant>
        <vt:i4>3</vt:i4>
      </vt:variant>
    </vt:vector>
  </HeadingPairs>
  <TitlesOfParts>
    <vt:vector size="4" baseType="lpstr">
      <vt:lpstr>Larissa</vt:lpstr>
      <vt:lpstr>Zimmer &amp; Co.</vt:lpstr>
      <vt:lpstr>PowerPoint-Präsentation</vt:lpstr>
      <vt:lpstr>PowerPoint-Präsentation</vt:lpstr>
    </vt:vector>
  </TitlesOfParts>
  <Company>SOS-Kinderdorf e.V.</Company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PowerPoint-Präsentation</dc:title>
  <dc:creator>Langwieser, Eva Maria</dc:creator>
  <cp:lastModifiedBy>Karaghiosoff, Tanja</cp:lastModifiedBy>
  <cp:revision>96</cp:revision>
  <dcterms:created xsi:type="dcterms:W3CDTF">2018-11-19T10:22:09Z</dcterms:created>
  <dcterms:modified xsi:type="dcterms:W3CDTF">2021-02-25T15:27:40Z</dcterms:modified>
</cp:coreProperties>
</file>